
<file path=[Content_Types].xml><?xml version="1.0" encoding="utf-8"?>
<Types xmlns="http://schemas.openxmlformats.org/package/2006/content-types">
  <Default Extension="jpeg" ContentType="image/jpeg"/>
  <Default Extension="jpg" ContentType="image/jpeg"/>
  <Default Extension="mp4" ContentType="video/mp4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notesSlides/notesSlide12.xml" ContentType="application/vnd.openxmlformats-officedocument.presentationml.notesSlide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98" r:id="rId2"/>
  </p:sldMasterIdLst>
  <p:notesMasterIdLst>
    <p:notesMasterId r:id="rId102"/>
  </p:notesMasterIdLst>
  <p:sldIdLst>
    <p:sldId id="1105" r:id="rId3"/>
    <p:sldId id="1083" r:id="rId4"/>
    <p:sldId id="423" r:id="rId5"/>
    <p:sldId id="424" r:id="rId6"/>
    <p:sldId id="1090" r:id="rId7"/>
    <p:sldId id="1064" r:id="rId8"/>
    <p:sldId id="426" r:id="rId9"/>
    <p:sldId id="421" r:id="rId10"/>
    <p:sldId id="425" r:id="rId11"/>
    <p:sldId id="445" r:id="rId12"/>
    <p:sldId id="397" r:id="rId13"/>
    <p:sldId id="453" r:id="rId14"/>
    <p:sldId id="439" r:id="rId15"/>
    <p:sldId id="446" r:id="rId16"/>
    <p:sldId id="313" r:id="rId17"/>
    <p:sldId id="1103" r:id="rId18"/>
    <p:sldId id="1080" r:id="rId19"/>
    <p:sldId id="430" r:id="rId20"/>
    <p:sldId id="431" r:id="rId21"/>
    <p:sldId id="428" r:id="rId22"/>
    <p:sldId id="429" r:id="rId23"/>
    <p:sldId id="434" r:id="rId24"/>
    <p:sldId id="436" r:id="rId25"/>
    <p:sldId id="440" r:id="rId26"/>
    <p:sldId id="427" r:id="rId27"/>
    <p:sldId id="409" r:id="rId28"/>
    <p:sldId id="1106" r:id="rId29"/>
    <p:sldId id="1095" r:id="rId30"/>
    <p:sldId id="1098" r:id="rId31"/>
    <p:sldId id="1107" r:id="rId32"/>
    <p:sldId id="1099" r:id="rId33"/>
    <p:sldId id="1096" r:id="rId34"/>
    <p:sldId id="1079" r:id="rId35"/>
    <p:sldId id="442" r:id="rId36"/>
    <p:sldId id="1108" r:id="rId37"/>
    <p:sldId id="447" r:id="rId38"/>
    <p:sldId id="438" r:id="rId39"/>
    <p:sldId id="1109" r:id="rId40"/>
    <p:sldId id="1061" r:id="rId41"/>
    <p:sldId id="451" r:id="rId42"/>
    <p:sldId id="390" r:id="rId43"/>
    <p:sldId id="392" r:id="rId44"/>
    <p:sldId id="418" r:id="rId45"/>
    <p:sldId id="391" r:id="rId46"/>
    <p:sldId id="454" r:id="rId47"/>
    <p:sldId id="1111" r:id="rId48"/>
    <p:sldId id="1063" r:id="rId49"/>
    <p:sldId id="1101" r:id="rId50"/>
    <p:sldId id="1102" r:id="rId51"/>
    <p:sldId id="304" r:id="rId52"/>
    <p:sldId id="1078" r:id="rId53"/>
    <p:sldId id="444" r:id="rId54"/>
    <p:sldId id="1067" r:id="rId55"/>
    <p:sldId id="1068" r:id="rId56"/>
    <p:sldId id="1110" r:id="rId57"/>
    <p:sldId id="349" r:id="rId58"/>
    <p:sldId id="348" r:id="rId59"/>
    <p:sldId id="1115" r:id="rId60"/>
    <p:sldId id="463" r:id="rId61"/>
    <p:sldId id="1116" r:id="rId62"/>
    <p:sldId id="465" r:id="rId63"/>
    <p:sldId id="466" r:id="rId64"/>
    <p:sldId id="1085" r:id="rId65"/>
    <p:sldId id="433" r:id="rId66"/>
    <p:sldId id="1048" r:id="rId67"/>
    <p:sldId id="1050" r:id="rId68"/>
    <p:sldId id="1047" r:id="rId69"/>
    <p:sldId id="1038" r:id="rId70"/>
    <p:sldId id="1051" r:id="rId71"/>
    <p:sldId id="417" r:id="rId72"/>
    <p:sldId id="1117" r:id="rId73"/>
    <p:sldId id="1052" r:id="rId74"/>
    <p:sldId id="1053" r:id="rId75"/>
    <p:sldId id="1054" r:id="rId76"/>
    <p:sldId id="292" r:id="rId77"/>
    <p:sldId id="441" r:id="rId78"/>
    <p:sldId id="1055" r:id="rId79"/>
    <p:sldId id="403" r:id="rId80"/>
    <p:sldId id="1056" r:id="rId81"/>
    <p:sldId id="1057" r:id="rId82"/>
    <p:sldId id="1058" r:id="rId83"/>
    <p:sldId id="1059" r:id="rId84"/>
    <p:sldId id="1060" r:id="rId85"/>
    <p:sldId id="1046" r:id="rId86"/>
    <p:sldId id="1087" r:id="rId87"/>
    <p:sldId id="1062" r:id="rId88"/>
    <p:sldId id="452" r:id="rId89"/>
    <p:sldId id="1118" r:id="rId90"/>
    <p:sldId id="1122" r:id="rId91"/>
    <p:sldId id="1089" r:id="rId92"/>
    <p:sldId id="1119" r:id="rId93"/>
    <p:sldId id="1120" r:id="rId94"/>
    <p:sldId id="1121" r:id="rId95"/>
    <p:sldId id="1112" r:id="rId96"/>
    <p:sldId id="1113" r:id="rId97"/>
    <p:sldId id="1114" r:id="rId98"/>
    <p:sldId id="256" r:id="rId99"/>
    <p:sldId id="1123" r:id="rId100"/>
    <p:sldId id="1124" r:id="rId10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4EA4B3"/>
    <a:srgbClr val="A8E6DF"/>
    <a:srgbClr val="86DCD1"/>
    <a:srgbClr val="EAB8CA"/>
    <a:srgbClr val="D87B9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995" autoAdjust="0"/>
    <p:restoredTop sz="94660"/>
  </p:normalViewPr>
  <p:slideViewPr>
    <p:cSldViewPr snapToGrid="0">
      <p:cViewPr>
        <p:scale>
          <a:sx n="100" d="100"/>
          <a:sy n="100" d="100"/>
        </p:scale>
        <p:origin x="432" y="132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6" Type="http://schemas.openxmlformats.org/officeDocument/2006/relationships/slide" Target="slides/slide14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notesMaster" Target="notesMasters/notesMaster1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presProps" Target="presProps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54" Type="http://schemas.openxmlformats.org/officeDocument/2006/relationships/slide" Target="slides/slide52.xml"/><Relationship Id="rId62" Type="http://schemas.openxmlformats.org/officeDocument/2006/relationships/slide" Target="slides/slide60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slide" Target="slides/slide47.xml"/><Relationship Id="rId57" Type="http://schemas.openxmlformats.org/officeDocument/2006/relationships/slide" Target="slides/slide55.xml"/><Relationship Id="rId106" Type="http://schemas.openxmlformats.org/officeDocument/2006/relationships/tableStyles" Target="tableStyles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viewProps" Target="viewProps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theme" Target="theme/theme1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4789400000000006E-2"/>
          <c:y val="4.7838699999999998E-2"/>
          <c:w val="0.920211"/>
          <c:h val="0.87383900000000003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Region 1</c:v>
                </c:pt>
              </c:strCache>
            </c:strRef>
          </c:tx>
          <c:spPr>
            <a:gradFill flip="none" rotWithShape="1">
              <a:gsLst>
                <a:gs pos="0">
                  <a:srgbClr val="86DCD1"/>
                </a:gs>
                <a:gs pos="100000">
                  <a:srgbClr val="4EA4B3"/>
                </a:gs>
              </a:gsLst>
              <a:lin ang="16200000" scaled="1"/>
              <a:tileRect/>
            </a:gradFill>
            <a:ln w="12700" cap="flat">
              <a:noFill/>
              <a:miter lim="400000"/>
            </a:ln>
            <a:effectLst/>
          </c:spPr>
          <c:invertIfNegative val="0"/>
          <c:dPt>
            <c:idx val="3"/>
            <c:invertIfNegative val="0"/>
            <c:bubble3D val="0"/>
            <c:spPr>
              <a:gradFill flip="none" rotWithShape="1">
                <a:gsLst>
                  <a:gs pos="0">
                    <a:srgbClr val="86DCD1"/>
                  </a:gs>
                  <a:gs pos="100000">
                    <a:srgbClr val="DB96AB"/>
                  </a:gs>
                </a:gsLst>
                <a:lin ang="16200000" scaled="1"/>
                <a:tileRect/>
              </a:gradFill>
              <a:ln w="12700" cap="flat">
                <a:noFill/>
                <a:miter lim="400000"/>
              </a:ln>
              <a:effectLst/>
            </c:spPr>
            <c:extLst>
              <c:ext xmlns:c16="http://schemas.microsoft.com/office/drawing/2014/chart" uri="{C3380CC4-5D6E-409C-BE32-E72D297353CC}">
                <c16:uniqueId val="{00000001-6F13-4BF6-8C40-31493EE7F7C3}"/>
              </c:ext>
            </c:extLst>
          </c:dPt>
          <c:cat>
            <c:strRef>
              <c:f>Sheet1!$B$1:$G$1</c:f>
              <c:strCache>
                <c:ptCount val="6"/>
                <c:pt idx="0">
                  <c:v>Jan</c:v>
                </c:pt>
                <c:pt idx="1">
                  <c:v>Feb</c:v>
                </c:pt>
                <c:pt idx="2">
                  <c:v>Mar</c:v>
                </c:pt>
                <c:pt idx="3">
                  <c:v>Apr</c:v>
                </c:pt>
                <c:pt idx="4">
                  <c:v>May</c:v>
                </c:pt>
                <c:pt idx="5">
                  <c:v>Jun</c:v>
                </c:pt>
              </c:strCache>
            </c:strRef>
          </c:cat>
          <c:val>
            <c:numRef>
              <c:f>Sheet1!$B$2:$G$2</c:f>
              <c:numCache>
                <c:formatCode>General</c:formatCode>
                <c:ptCount val="6"/>
                <c:pt idx="0">
                  <c:v>17</c:v>
                </c:pt>
                <c:pt idx="1">
                  <c:v>26</c:v>
                </c:pt>
                <c:pt idx="2">
                  <c:v>53</c:v>
                </c:pt>
                <c:pt idx="3">
                  <c:v>96</c:v>
                </c:pt>
                <c:pt idx="4">
                  <c:v>37</c:v>
                </c:pt>
                <c:pt idx="5">
                  <c:v>56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F13-4BF6-8C40-31493EE7F7C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2094734552"/>
        <c:axId val="2094734553"/>
      </c:barChart>
      <c:catAx>
        <c:axId val="2094734552"/>
        <c:scaling>
          <c:orientation val="minMax"/>
        </c:scaling>
        <c:delete val="0"/>
        <c:axPos val="b"/>
        <c:numFmt formatCode="General" sourceLinked="0"/>
        <c:majorTickMark val="none"/>
        <c:minorTickMark val="none"/>
        <c:tickLblPos val="low"/>
        <c:spPr>
          <a:ln w="12700" cap="flat">
            <a:solidFill>
              <a:schemeClr val="tx1">
                <a:lumMod val="50000"/>
                <a:lumOff val="50000"/>
              </a:schemeClr>
            </a:solidFill>
            <a:miter lim="400000"/>
          </a:ln>
        </c:spPr>
        <c:txPr>
          <a:bodyPr rot="0"/>
          <a:lstStyle/>
          <a:p>
            <a:pPr>
              <a:defRPr sz="1500" b="0" i="0" u="none" strike="noStrike">
                <a:solidFill>
                  <a:schemeClr val="tx1">
                    <a:lumMod val="85000"/>
                    <a:lumOff val="15000"/>
                  </a:schemeClr>
                </a:solidFill>
                <a:latin typeface="Montserrat Regular"/>
              </a:defRPr>
            </a:pPr>
            <a:endParaRPr lang="en-US"/>
          </a:p>
        </c:txPr>
        <c:crossAx val="2094734553"/>
        <c:crosses val="autoZero"/>
        <c:auto val="1"/>
        <c:lblAlgn val="ctr"/>
        <c:lblOffset val="100"/>
        <c:noMultiLvlLbl val="1"/>
      </c:catAx>
      <c:valAx>
        <c:axId val="2094734553"/>
        <c:scaling>
          <c:orientation val="minMax"/>
        </c:scaling>
        <c:delete val="0"/>
        <c:axPos val="l"/>
        <c:numFmt formatCode="General" sourceLinked="0"/>
        <c:majorTickMark val="none"/>
        <c:minorTickMark val="none"/>
        <c:tickLblPos val="nextTo"/>
        <c:spPr>
          <a:ln w="12700" cap="flat">
            <a:solidFill>
              <a:schemeClr val="tx1">
                <a:lumMod val="50000"/>
                <a:lumOff val="50000"/>
              </a:schemeClr>
            </a:solidFill>
            <a:miter lim="400000"/>
          </a:ln>
        </c:spPr>
        <c:txPr>
          <a:bodyPr rot="0"/>
          <a:lstStyle/>
          <a:p>
            <a:pPr>
              <a:defRPr sz="1500" b="0" i="0" u="none" strike="noStrike">
                <a:solidFill>
                  <a:schemeClr val="tx1">
                    <a:lumMod val="85000"/>
                    <a:lumOff val="15000"/>
                  </a:schemeClr>
                </a:solidFill>
                <a:latin typeface="Montserrat Regular"/>
              </a:defRPr>
            </a:pPr>
            <a:endParaRPr lang="en-US"/>
          </a:p>
        </c:txPr>
        <c:crossAx val="2094734552"/>
        <c:crosses val="autoZero"/>
        <c:crossBetween val="between"/>
        <c:majorUnit val="25"/>
        <c:minorUnit val="12.5"/>
      </c:valAx>
      <c:spPr>
        <a:noFill/>
        <a:ln w="12700" cap="flat">
          <a:noFill/>
          <a:miter lim="400000"/>
        </a:ln>
        <a:effectLst/>
      </c:spPr>
    </c:plotArea>
    <c:plotVisOnly val="1"/>
    <c:dispBlanksAs val="gap"/>
    <c:showDLblsOverMax val="1"/>
  </c:chart>
  <c:spPr>
    <a:noFill/>
    <a:ln>
      <a:noFill/>
    </a:ln>
    <a:effectLst/>
  </c:sp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3.6093500000000001E-2"/>
          <c:y val="2.6791599999999999E-2"/>
          <c:w val="0.95106299999999999"/>
          <c:h val="0.92384500000000003"/>
        </c:manualLayout>
      </c:layout>
      <c:lineChart>
        <c:grouping val="standard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Product 1</c:v>
                </c:pt>
              </c:strCache>
            </c:strRef>
          </c:tx>
          <c:spPr>
            <a:ln w="76200" cap="flat">
              <a:solidFill>
                <a:srgbClr val="D87B9C"/>
              </a:solidFill>
              <a:prstDash val="solid"/>
              <a:miter lim="400000"/>
            </a:ln>
            <a:effectLst/>
          </c:spPr>
          <c:marker>
            <c:symbol val="circle"/>
            <c:size val="9"/>
            <c:spPr>
              <a:solidFill>
                <a:srgbClr val="D87B9C"/>
              </a:solidFill>
              <a:ln w="76200">
                <a:noFill/>
              </a:ln>
            </c:spPr>
          </c:marker>
          <c:cat>
            <c:strRef>
              <c:f>Sheet1!$B$1:$G$1</c:f>
              <c:strCache>
                <c:ptCount val="6"/>
                <c:pt idx="0">
                  <c:v>Jan</c:v>
                </c:pt>
                <c:pt idx="1">
                  <c:v>Feb</c:v>
                </c:pt>
                <c:pt idx="2">
                  <c:v>Mar</c:v>
                </c:pt>
                <c:pt idx="3">
                  <c:v>Apr</c:v>
                </c:pt>
                <c:pt idx="4">
                  <c:v>May</c:v>
                </c:pt>
                <c:pt idx="5">
                  <c:v>Jun</c:v>
                </c:pt>
              </c:strCache>
            </c:strRef>
          </c:cat>
          <c:val>
            <c:numRef>
              <c:f>Sheet1!$B$2:$G$2</c:f>
              <c:numCache>
                <c:formatCode>General</c:formatCode>
                <c:ptCount val="6"/>
                <c:pt idx="0">
                  <c:v>19</c:v>
                </c:pt>
                <c:pt idx="1">
                  <c:v>16</c:v>
                </c:pt>
                <c:pt idx="2">
                  <c:v>100</c:v>
                </c:pt>
                <c:pt idx="3">
                  <c:v>120</c:v>
                </c:pt>
                <c:pt idx="4">
                  <c:v>101</c:v>
                </c:pt>
                <c:pt idx="5">
                  <c:v>119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944-4003-8675-776DB48FBDCD}"/>
            </c:ext>
          </c:extLst>
        </c:ser>
        <c:ser>
          <c:idx val="1"/>
          <c:order val="1"/>
          <c:tx>
            <c:strRef>
              <c:f>Sheet1!$A$3</c:f>
              <c:strCache>
                <c:ptCount val="1"/>
                <c:pt idx="0">
                  <c:v>Product 2</c:v>
                </c:pt>
              </c:strCache>
            </c:strRef>
          </c:tx>
          <c:spPr>
            <a:ln w="76200" cap="flat">
              <a:solidFill>
                <a:srgbClr val="69BFC2"/>
              </a:solidFill>
              <a:prstDash val="solid"/>
              <a:miter lim="400000"/>
            </a:ln>
            <a:effectLst/>
          </c:spPr>
          <c:marker>
            <c:symbol val="circle"/>
            <c:size val="9"/>
            <c:spPr>
              <a:solidFill>
                <a:srgbClr val="69BFC2"/>
              </a:solidFill>
              <a:ln>
                <a:noFill/>
              </a:ln>
            </c:spPr>
          </c:marker>
          <c:cat>
            <c:strRef>
              <c:f>Sheet1!$B$1:$G$1</c:f>
              <c:strCache>
                <c:ptCount val="6"/>
                <c:pt idx="0">
                  <c:v>Jan</c:v>
                </c:pt>
                <c:pt idx="1">
                  <c:v>Feb</c:v>
                </c:pt>
                <c:pt idx="2">
                  <c:v>Mar</c:v>
                </c:pt>
                <c:pt idx="3">
                  <c:v>Apr</c:v>
                </c:pt>
                <c:pt idx="4">
                  <c:v>May</c:v>
                </c:pt>
                <c:pt idx="5">
                  <c:v>Jun</c:v>
                </c:pt>
              </c:strCache>
            </c:strRef>
          </c:cat>
          <c:val>
            <c:numRef>
              <c:f>Sheet1!$B$3:$G$3</c:f>
              <c:numCache>
                <c:formatCode>General</c:formatCode>
                <c:ptCount val="6"/>
                <c:pt idx="0">
                  <c:v>60</c:v>
                </c:pt>
                <c:pt idx="1">
                  <c:v>48</c:v>
                </c:pt>
                <c:pt idx="2">
                  <c:v>75</c:v>
                </c:pt>
                <c:pt idx="3">
                  <c:v>63</c:v>
                </c:pt>
                <c:pt idx="4">
                  <c:v>72</c:v>
                </c:pt>
                <c:pt idx="5">
                  <c:v>80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4944-4003-8675-776DB48FBDC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94734552"/>
        <c:axId val="2094734553"/>
      </c:lineChart>
      <c:catAx>
        <c:axId val="209473455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low"/>
        <c:spPr>
          <a:ln w="12700" cap="flat">
            <a:solidFill>
              <a:schemeClr val="tx1">
                <a:lumMod val="50000"/>
                <a:lumOff val="50000"/>
              </a:schemeClr>
            </a:solidFill>
            <a:miter lim="400000"/>
          </a:ln>
        </c:spPr>
        <c:txPr>
          <a:bodyPr rot="0"/>
          <a:lstStyle/>
          <a:p>
            <a:pPr>
              <a:defRPr sz="1500" b="0" i="0" u="none" strike="noStrike">
                <a:solidFill>
                  <a:schemeClr val="tx1">
                    <a:lumMod val="85000"/>
                    <a:lumOff val="15000"/>
                  </a:schemeClr>
                </a:solidFill>
                <a:latin typeface="Montserrat Regular"/>
              </a:defRPr>
            </a:pPr>
            <a:endParaRPr lang="en-US"/>
          </a:p>
        </c:txPr>
        <c:crossAx val="2094734553"/>
        <c:crosses val="autoZero"/>
        <c:auto val="1"/>
        <c:lblAlgn val="ctr"/>
        <c:lblOffset val="100"/>
        <c:noMultiLvlLbl val="1"/>
      </c:catAx>
      <c:valAx>
        <c:axId val="2094734553"/>
        <c:scaling>
          <c:orientation val="minMax"/>
        </c:scaling>
        <c:delete val="0"/>
        <c:axPos val="l"/>
        <c:numFmt formatCode="General" sourceLinked="0"/>
        <c:majorTickMark val="none"/>
        <c:minorTickMark val="none"/>
        <c:tickLblPos val="nextTo"/>
        <c:spPr>
          <a:ln w="12700" cap="flat">
            <a:solidFill>
              <a:schemeClr val="tx1">
                <a:lumMod val="50000"/>
                <a:lumOff val="50000"/>
              </a:schemeClr>
            </a:solidFill>
            <a:miter lim="400000"/>
          </a:ln>
        </c:spPr>
        <c:txPr>
          <a:bodyPr rot="0"/>
          <a:lstStyle/>
          <a:p>
            <a:pPr>
              <a:defRPr sz="1500" b="0" i="0" u="none" strike="noStrike">
                <a:solidFill>
                  <a:schemeClr val="tx1">
                    <a:lumMod val="85000"/>
                    <a:lumOff val="15000"/>
                  </a:schemeClr>
                </a:solidFill>
                <a:latin typeface="Montserrat Regular"/>
              </a:defRPr>
            </a:pPr>
            <a:endParaRPr lang="en-US"/>
          </a:p>
        </c:txPr>
        <c:crossAx val="2094734552"/>
        <c:crosses val="autoZero"/>
        <c:crossBetween val="between"/>
        <c:majorUnit val="25"/>
        <c:minorUnit val="12.5"/>
      </c:valAx>
      <c:spPr>
        <a:noFill/>
        <a:ln w="12700" cap="flat">
          <a:noFill/>
          <a:miter lim="400000"/>
        </a:ln>
        <a:effectLst/>
      </c:spPr>
    </c:plotArea>
    <c:plotVisOnly val="1"/>
    <c:dispBlanksAs val="gap"/>
    <c:showDLblsOverMax val="1"/>
  </c:chart>
  <c:spPr>
    <a:noFill/>
    <a:ln>
      <a:noFill/>
    </a:ln>
    <a:effectLst/>
  </c:sp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9923232641216689E-2"/>
          <c:y val="3.9709862488645456E-2"/>
          <c:w val="0.96959099999999998"/>
          <c:h val="0.89315199999999995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Sheet1!$A$3</c:f>
              <c:strCache>
                <c:ptCount val="1"/>
                <c:pt idx="0">
                  <c:v>Region 2</c:v>
                </c:pt>
              </c:strCache>
            </c:strRef>
          </c:tx>
          <c:spPr>
            <a:gradFill>
              <a:gsLst>
                <a:gs pos="0">
                  <a:srgbClr val="86DCD1"/>
                </a:gs>
                <a:gs pos="100000">
                  <a:srgbClr val="4AB1B4"/>
                </a:gs>
              </a:gsLst>
              <a:lin ang="16200000" scaled="1"/>
            </a:gradFill>
            <a:ln w="12700" cap="flat">
              <a:noFill/>
              <a:miter lim="400000"/>
            </a:ln>
            <a:effectLst/>
          </c:spPr>
          <c:invertIfNegative val="0"/>
          <c:dPt>
            <c:idx val="3"/>
            <c:invertIfNegative val="0"/>
            <c:bubble3D val="0"/>
            <c:spPr>
              <a:gradFill>
                <a:gsLst>
                  <a:gs pos="0">
                    <a:srgbClr val="86DCD1"/>
                  </a:gs>
                  <a:gs pos="100000">
                    <a:srgbClr val="D87B9C"/>
                  </a:gs>
                </a:gsLst>
                <a:lin ang="16200000" scaled="1"/>
              </a:gradFill>
              <a:ln w="12700" cap="flat">
                <a:noFill/>
                <a:miter lim="400000"/>
              </a:ln>
              <a:effectLst/>
            </c:spPr>
            <c:extLst>
              <c:ext xmlns:c16="http://schemas.microsoft.com/office/drawing/2014/chart" uri="{C3380CC4-5D6E-409C-BE32-E72D297353CC}">
                <c16:uniqueId val="{00000002-4B51-4558-B7BF-90C2E53B0741}"/>
              </c:ext>
            </c:extLst>
          </c:dPt>
          <c:cat>
            <c:strRef>
              <c:f>Sheet1!$B$1:$M$1</c:f>
              <c:strCache>
                <c:ptCount val="12"/>
                <c:pt idx="0">
                  <c:v>Jan</c:v>
                </c:pt>
                <c:pt idx="1">
                  <c:v>Feb</c:v>
                </c:pt>
                <c:pt idx="2">
                  <c:v>Mar</c:v>
                </c:pt>
                <c:pt idx="3">
                  <c:v>Apr</c:v>
                </c:pt>
                <c:pt idx="4">
                  <c:v>May</c:v>
                </c:pt>
                <c:pt idx="5">
                  <c:v>Jun</c:v>
                </c:pt>
                <c:pt idx="6">
                  <c:v>Jul</c:v>
                </c:pt>
                <c:pt idx="7">
                  <c:v>Aug</c:v>
                </c:pt>
                <c:pt idx="8">
                  <c:v>Sep</c:v>
                </c:pt>
                <c:pt idx="9">
                  <c:v>Oct</c:v>
                </c:pt>
                <c:pt idx="10">
                  <c:v>Nov</c:v>
                </c:pt>
                <c:pt idx="11">
                  <c:v>Dec</c:v>
                </c:pt>
              </c:strCache>
            </c:strRef>
          </c:cat>
          <c:val>
            <c:numRef>
              <c:f>Sheet1!$B$3:$M$3</c:f>
              <c:numCache>
                <c:formatCode>General</c:formatCode>
                <c:ptCount val="12"/>
                <c:pt idx="0">
                  <c:v>11</c:v>
                </c:pt>
                <c:pt idx="1">
                  <c:v>32</c:v>
                </c:pt>
                <c:pt idx="2">
                  <c:v>36</c:v>
                </c:pt>
                <c:pt idx="3">
                  <c:v>84</c:v>
                </c:pt>
                <c:pt idx="4">
                  <c:v>21</c:v>
                </c:pt>
                <c:pt idx="5">
                  <c:v>30</c:v>
                </c:pt>
                <c:pt idx="6">
                  <c:v>61</c:v>
                </c:pt>
                <c:pt idx="7">
                  <c:v>29</c:v>
                </c:pt>
                <c:pt idx="8">
                  <c:v>46</c:v>
                </c:pt>
                <c:pt idx="9">
                  <c:v>28</c:v>
                </c:pt>
                <c:pt idx="10">
                  <c:v>71</c:v>
                </c:pt>
                <c:pt idx="11">
                  <c:v>31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B51-4558-B7BF-90C2E53B07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00"/>
        <c:overlap val="-20"/>
        <c:axId val="2094734552"/>
        <c:axId val="2094734553"/>
      </c:barChart>
      <c:lineChart>
        <c:grouping val="standard"/>
        <c:varyColors val="0"/>
        <c:ser>
          <c:idx val="0"/>
          <c:order val="1"/>
          <c:tx>
            <c:strRef>
              <c:f>Sheet1!$A$2</c:f>
              <c:strCache>
                <c:ptCount val="1"/>
                <c:pt idx="0">
                  <c:v>Region 1</c:v>
                </c:pt>
              </c:strCache>
            </c:strRef>
          </c:tx>
          <c:spPr>
            <a:ln w="28575" cap="flat">
              <a:solidFill>
                <a:schemeClr val="tx1">
                  <a:lumMod val="50000"/>
                  <a:lumOff val="50000"/>
                </a:schemeClr>
              </a:solidFill>
              <a:prstDash val="solid"/>
              <a:miter lim="400000"/>
            </a:ln>
            <a:effectLst/>
          </c:spPr>
          <c:marker>
            <c:symbol val="none"/>
          </c:marker>
          <c:cat>
            <c:strRef>
              <c:f>Sheet1!$B$1:$M$1</c:f>
              <c:strCache>
                <c:ptCount val="12"/>
                <c:pt idx="0">
                  <c:v>Jan</c:v>
                </c:pt>
                <c:pt idx="1">
                  <c:v>Feb</c:v>
                </c:pt>
                <c:pt idx="2">
                  <c:v>Mar</c:v>
                </c:pt>
                <c:pt idx="3">
                  <c:v>Apr</c:v>
                </c:pt>
                <c:pt idx="4">
                  <c:v>May</c:v>
                </c:pt>
                <c:pt idx="5">
                  <c:v>Jun</c:v>
                </c:pt>
                <c:pt idx="6">
                  <c:v>Jul</c:v>
                </c:pt>
                <c:pt idx="7">
                  <c:v>Aug</c:v>
                </c:pt>
                <c:pt idx="8">
                  <c:v>Sep</c:v>
                </c:pt>
                <c:pt idx="9">
                  <c:v>Oct</c:v>
                </c:pt>
                <c:pt idx="10">
                  <c:v>Nov</c:v>
                </c:pt>
                <c:pt idx="11">
                  <c:v>Dec</c:v>
                </c:pt>
              </c:strCache>
            </c:strRef>
          </c:cat>
          <c:val>
            <c:numRef>
              <c:f>Sheet1!$B$2:$M$2</c:f>
              <c:numCache>
                <c:formatCode>General</c:formatCode>
                <c:ptCount val="12"/>
                <c:pt idx="0">
                  <c:v>11</c:v>
                </c:pt>
                <c:pt idx="1">
                  <c:v>21</c:v>
                </c:pt>
                <c:pt idx="2">
                  <c:v>13</c:v>
                </c:pt>
                <c:pt idx="3">
                  <c:v>69</c:v>
                </c:pt>
                <c:pt idx="4">
                  <c:v>11</c:v>
                </c:pt>
                <c:pt idx="5">
                  <c:v>19</c:v>
                </c:pt>
                <c:pt idx="6">
                  <c:v>50</c:v>
                </c:pt>
                <c:pt idx="7">
                  <c:v>20</c:v>
                </c:pt>
                <c:pt idx="8">
                  <c:v>40</c:v>
                </c:pt>
                <c:pt idx="9">
                  <c:v>20</c:v>
                </c:pt>
                <c:pt idx="10">
                  <c:v>45</c:v>
                </c:pt>
                <c:pt idx="11">
                  <c:v>17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B51-4558-B7BF-90C2E53B074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94734552"/>
        <c:axId val="2094734553"/>
      </c:lineChart>
      <c:catAx>
        <c:axId val="2094734552"/>
        <c:scaling>
          <c:orientation val="minMax"/>
        </c:scaling>
        <c:delete val="0"/>
        <c:axPos val="b"/>
        <c:numFmt formatCode="General" sourceLinked="0"/>
        <c:majorTickMark val="none"/>
        <c:minorTickMark val="none"/>
        <c:tickLblPos val="low"/>
        <c:spPr>
          <a:noFill/>
          <a:ln w="12700" cap="flat" cmpd="sng" algn="ctr">
            <a:solidFill>
              <a:schemeClr val="tx1">
                <a:lumMod val="65000"/>
                <a:lumOff val="35000"/>
              </a:schemeClr>
            </a:solidFill>
            <a:prstDash val="solid"/>
            <a:miter lim="800000"/>
          </a:ln>
          <a:effectLst/>
        </c:spPr>
        <c:txPr>
          <a:bodyPr rot="0"/>
          <a:lstStyle/>
          <a:p>
            <a:pPr>
              <a:defRPr sz="1500">
                <a:solidFill>
                  <a:schemeClr val="tx1"/>
                </a:solidFill>
                <a:latin typeface="Montserrat" panose="00000500000000000000" pitchFamily="2" charset="0"/>
                <a:ea typeface="+mn-ea"/>
                <a:cs typeface="+mn-cs"/>
              </a:defRPr>
            </a:pPr>
            <a:endParaRPr lang="en-US"/>
          </a:p>
        </c:txPr>
        <c:crossAx val="2094734553"/>
        <c:crosses val="autoZero"/>
        <c:auto val="1"/>
        <c:lblAlgn val="ctr"/>
        <c:lblOffset val="100"/>
        <c:noMultiLvlLbl val="1"/>
      </c:catAx>
      <c:valAx>
        <c:axId val="2094734553"/>
        <c:scaling>
          <c:orientation val="minMax"/>
        </c:scaling>
        <c:delete val="0"/>
        <c:axPos val="l"/>
        <c:numFmt formatCode="General" sourceLinked="0"/>
        <c:majorTickMark val="none"/>
        <c:minorTickMark val="none"/>
        <c:tickLblPos val="nextTo"/>
        <c:spPr>
          <a:ln w="12700" cap="flat">
            <a:solidFill>
              <a:schemeClr val="tx1">
                <a:lumMod val="65000"/>
                <a:lumOff val="35000"/>
              </a:schemeClr>
            </a:solidFill>
            <a:miter lim="400000"/>
          </a:ln>
        </c:spPr>
        <c:txPr>
          <a:bodyPr rot="0"/>
          <a:lstStyle/>
          <a:p>
            <a:pPr>
              <a:defRPr sz="1500" b="0" i="0" u="none" strike="noStrike">
                <a:solidFill>
                  <a:schemeClr val="tx1">
                    <a:lumMod val="85000"/>
                    <a:lumOff val="15000"/>
                  </a:schemeClr>
                </a:solidFill>
                <a:latin typeface="Montserrat Regular"/>
              </a:defRPr>
            </a:pPr>
            <a:endParaRPr lang="en-US"/>
          </a:p>
        </c:txPr>
        <c:crossAx val="2094734552"/>
        <c:crosses val="autoZero"/>
        <c:crossBetween val="between"/>
        <c:majorUnit val="25"/>
        <c:minorUnit val="12.5"/>
      </c:valAx>
      <c:spPr>
        <a:noFill/>
        <a:ln w="12700" cap="flat">
          <a:noFill/>
          <a:miter lim="400000"/>
        </a:ln>
        <a:effectLst/>
      </c:spPr>
    </c:plotArea>
    <c:plotVisOnly val="1"/>
    <c:dispBlanksAs val="gap"/>
    <c:showDLblsOverMax val="1"/>
  </c:chart>
  <c:spPr>
    <a:noFill/>
    <a:ln>
      <a:noFill/>
    </a:ln>
    <a:effectLst/>
  </c:sp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ln w="38100">
              <a:noFill/>
            </a:ln>
          </c:spPr>
          <c:dPt>
            <c:idx val="0"/>
            <c:bubble3D val="0"/>
            <c:spPr>
              <a:gradFill>
                <a:gsLst>
                  <a:gs pos="0">
                    <a:srgbClr val="86DCD1"/>
                  </a:gs>
                  <a:gs pos="100000">
                    <a:srgbClr val="4EA4B3"/>
                  </a:gs>
                </a:gsLst>
                <a:path path="circle">
                  <a:fillToRect l="50000" t="50000" r="50000" b="50000"/>
                </a:path>
              </a:gradFill>
              <a:ln w="3810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B68-4FD0-9C66-14F39191BBD5}"/>
              </c:ext>
            </c:extLst>
          </c:dPt>
          <c:dPt>
            <c:idx val="1"/>
            <c:bubble3D val="0"/>
            <c:explosion val="5"/>
            <c:spPr>
              <a:gradFill flip="none" rotWithShape="1">
                <a:gsLst>
                  <a:gs pos="0">
                    <a:srgbClr val="D87B9C"/>
                  </a:gs>
                  <a:gs pos="97000">
                    <a:srgbClr val="E2E4D7"/>
                  </a:gs>
                </a:gsLst>
                <a:path path="circle">
                  <a:fillToRect r="100000" b="100000"/>
                </a:path>
                <a:tileRect l="-100000" t="-100000"/>
              </a:gradFill>
              <a:ln w="3810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D936-4F67-BBE3-12BBB07B49BC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62</c:v>
                </c:pt>
                <c:pt idx="1">
                  <c:v>38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936-4F67-BBE3-12BBB07B49B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4D088C3-EB96-4009-8662-697B6868D1BD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B849947-F94A-4F7F-8AB8-1AD694D105C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8492045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849947-F94A-4F7F-8AB8-1AD694D105C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5530456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849947-F94A-4F7F-8AB8-1AD694D105C7}" type="slidenum">
              <a:rPr lang="en-US" smtClean="0"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4639309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59F4EC-C500-215B-D1C3-724FE2FA73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CBCF21E-B24E-101B-9F25-D00266AD406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A3D4E54-C01C-53EF-DA69-89493F20A62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87CBAEB-38EA-054E-4612-E1936980C74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7BCB88C-DEFA-46FA-BEA6-4BEE2A16AE7C}" type="slidenum">
              <a:rPr lang="en-US" smtClean="0"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593126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7BCB88C-DEFA-46FA-BEA6-4BEE2A16AE7C}" type="slidenum">
              <a:rPr lang="en-US" smtClean="0"/>
              <a:t>74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540073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7BCB88C-DEFA-46FA-BEA6-4BEE2A16AE7C}" type="slidenum">
              <a:rPr lang="en-US" smtClean="0"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1258908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12C3DE-D59C-D863-F850-F50AA2B44E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3E541C4-EFDF-4052-EBE0-E0C68B17396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4155E3C-368E-16BB-5723-5BDFD2271F6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73B403B-5E10-F828-B710-FBB6E749F24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7BCB88C-DEFA-46FA-BEA6-4BEE2A16AE7C}" type="slidenum">
              <a:rPr lang="en-US" smtClean="0"/>
              <a:t>88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312693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849947-F94A-4F7F-8AB8-1AD694D105C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9263459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227003-D099-F67E-8ECB-55A441D17C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C96C123-876F-F4BD-61B6-44785A16BC9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EE39A42-AE56-C802-070F-45ED4F47899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B19A1AD-8787-1E72-AC8C-6E05B813C76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7BCB88C-DEFA-46FA-BEA6-4BEE2A16AE7C}" type="slidenum">
              <a:rPr lang="en-US" smtClean="0"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8712539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4201A4-8923-4F5D-7622-C0A1AD2F88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816C8AB-1079-901A-F472-02174932849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482D4FD-066D-A370-AD7D-8966D83E80F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6376943-CA3D-719F-634F-D2350A458CB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7BCB88C-DEFA-46FA-BEA6-4BEE2A16AE7C}" type="slidenum">
              <a:rPr lang="en-US" smtClean="0"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4020968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7BCB88C-DEFA-46FA-BEA6-4BEE2A16AE7C}" type="slidenum">
              <a:rPr lang="en-US" smtClean="0"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865385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C61C98-35E6-70CC-F48F-F6161C45F3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216B8C5-09AC-D7C1-C1EB-DD6D4063F73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2091160-0C96-70CD-BBFB-E242A0E777F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002DE46-AE51-D6E6-D833-ADCA033543E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7BCB88C-DEFA-46FA-BEA6-4BEE2A16AE7C}" type="slidenum">
              <a:rPr lang="en-US" smtClean="0"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5297974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00F541-DBC0-84ED-7434-7EECFCBE42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C377BC6-C37F-D8A7-8806-6644FA1DC75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2D16EF6-C415-625A-0C34-A03F35A47F5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C442821-587B-E8F6-7998-DBBE9F332E5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315DA08-80DD-49B6-9B3F-15B11DE2FAC8}" type="slidenum">
              <a:rPr lang="en-US" smtClean="0"/>
              <a:t>59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0226711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55C86C-443C-922F-2AEC-A98AC994D6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0159FB9-67BE-36FC-7C46-2EEC8790964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A2E3631-ACC8-2DAB-EC6E-C1A350586AE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80553D-C8AD-8F1E-CEEA-DB654D0669D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315DA08-80DD-49B6-9B3F-15B11DE2FAC8}" type="slidenum">
              <a:rPr lang="en-US" smtClean="0"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3285524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DB476B-1E94-D788-225E-4DECA62564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25ACF4D-2F9F-C530-BE90-61C4A3A2DF3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B82C384-B1B2-14AD-241C-042BE4F37AB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572ADD7-B757-B60F-F099-41F35CEA104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315DA08-80DD-49B6-9B3F-15B11DE2FAC8}" type="slidenum">
              <a:rPr lang="en-US" smtClean="0"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1624103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959FA0-FE3D-C660-2D8A-004B81B151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98D819B-C312-0C4A-9BF2-438404CBA0F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F0DA05B-3F0A-B9AA-791B-2A1B6425671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E1FBB35-6425-8FCD-CC8A-FC4FF9B2470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315DA08-80DD-49B6-9B3F-15B11DE2FAC8}" type="slidenum">
              <a:rPr lang="en-US" smtClean="0"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1464907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09D588-B174-37A8-BA20-60CDD415F56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69D9A9D-7AF8-A075-8EA1-DB4E6AED849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6B8DBC8-F92C-A61E-A037-6CD3B275AA7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BEFDDE9-6C63-7F56-2745-5BD722A97B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8A00C4F-1036-DBD5-E2F9-FF3C36FC7D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086541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E9EB7F5-89F9-919F-6A97-ACB6C8DCFA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82519A94-A31F-2985-36F1-38CB09D0124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3B5D07F-E80B-9382-DFA8-B2C3F4BB66E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8D63BEA-2332-9BE5-A4DF-E9C7B3CDAE0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DD8DB5F-7132-7AB6-9546-45D0240FB6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62956346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aeed Faal 13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3">
            <a:extLst>
              <a:ext uri="{FF2B5EF4-FFF2-40B4-BE49-F238E27FC236}">
                <a16:creationId xmlns:a16="http://schemas.microsoft.com/office/drawing/2014/main" id="{EBC1A0F9-C205-26B0-C6EF-66E4CE894AEC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1968500" y="12469513"/>
            <a:ext cx="8174736" cy="5111496"/>
          </a:xfrm>
        </p:spPr>
        <p:txBody>
          <a:bodyPr>
            <a:normAutofit/>
          </a:bodyPr>
          <a:lstStyle>
            <a:lvl1pPr marL="228600" marR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 sz="8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Helllo erenvdi ond how aare you </a:t>
            </a:r>
          </a:p>
          <a:p>
            <a:endParaRPr lang="en-US" dirty="0"/>
          </a:p>
        </p:txBody>
      </p:sp>
      <p:sp>
        <p:nvSpPr>
          <p:cNvPr id="3" name="2">
            <a:extLst>
              <a:ext uri="{FF2B5EF4-FFF2-40B4-BE49-F238E27FC236}">
                <a16:creationId xmlns:a16="http://schemas.microsoft.com/office/drawing/2014/main" id="{826DA440-07ED-C907-3128-615D0F1CB1CB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1968500" y="7059313"/>
            <a:ext cx="8174736" cy="5111496"/>
          </a:xfrm>
        </p:spPr>
        <p:txBody>
          <a:bodyPr>
            <a:normAutofit/>
          </a:bodyPr>
          <a:lstStyle>
            <a:lvl1pPr marL="228600" marR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 sz="8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Helllo erenvdi ond how aare you </a:t>
            </a:r>
          </a:p>
          <a:p>
            <a:endParaRPr lang="en-US" dirty="0"/>
          </a:p>
        </p:txBody>
      </p:sp>
      <p:sp>
        <p:nvSpPr>
          <p:cNvPr id="13" name="1">
            <a:extLst>
              <a:ext uri="{FF2B5EF4-FFF2-40B4-BE49-F238E27FC236}">
                <a16:creationId xmlns:a16="http://schemas.microsoft.com/office/drawing/2014/main" id="{AEC4C6E1-8AD1-32B5-498F-95BF41C6B19D}"/>
              </a:ext>
            </a:extLst>
          </p:cNvPr>
          <p:cNvSpPr>
            <a:spLocks noGrp="1" noChangeAspect="1"/>
          </p:cNvSpPr>
          <p:nvPr>
            <p:ph type="pic" sz="quarter" idx="10" hasCustomPrompt="1"/>
          </p:nvPr>
        </p:nvSpPr>
        <p:spPr>
          <a:xfrm>
            <a:off x="1968500" y="1000125"/>
            <a:ext cx="8178800" cy="5110163"/>
          </a:xfrm>
        </p:spPr>
        <p:txBody>
          <a:bodyPr>
            <a:normAutofit/>
          </a:bodyPr>
          <a:lstStyle>
            <a:lvl1pPr rtl="0">
              <a:defRPr sz="8000"/>
            </a:lvl1pPr>
          </a:lstStyle>
          <a:p>
            <a:r>
              <a:rPr lang="en-US" dirty="0"/>
              <a:t>Helllo erenvdi ond how aare you </a:t>
            </a:r>
          </a:p>
        </p:txBody>
      </p:sp>
      <p:sp>
        <p:nvSpPr>
          <p:cNvPr id="11" name="Rectangle 10" hidden="1">
            <a:extLst>
              <a:ext uri="{FF2B5EF4-FFF2-40B4-BE49-F238E27FC236}">
                <a16:creationId xmlns:a16="http://schemas.microsoft.com/office/drawing/2014/main" id="{2B6359B2-2B85-13A0-F816-A20E4950A13A}"/>
              </a:ext>
            </a:extLst>
          </p:cNvPr>
          <p:cNvSpPr/>
          <p:nvPr userDrawn="1"/>
        </p:nvSpPr>
        <p:spPr>
          <a:xfrm>
            <a:off x="1879600" y="679449"/>
            <a:ext cx="8343900" cy="563562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486118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4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2.96296E-6 L 5E-6 -0.85695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2847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-3.33333E-6 L 0.00027 -0.88379 " pathEditMode="relative" rAng="0" ptsTypes="AA">
                                      <p:cBhvr>
                                        <p:cTn id="13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441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64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27 -0.88379 L -4.58333E-6 -1.7162 " pathEditMode="relative" rAng="0" ptsTypes="AA">
                                      <p:cBhvr>
                                        <p:cTn id="17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41620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-0.78866 L 0.00027 -1.67268 " pathEditMode="relative" rAng="0" ptsTypes="AA">
                                      <p:cBhvr>
                                        <p:cTn id="19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4421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3" grpId="0"/>
      <p:bldP spid="3" grpId="1"/>
      <p:bldP spid="13" grpId="0"/>
      <p:bldP spid="13" grpId="1"/>
    </p:bldLst>
  </p:timing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aeed Faal m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Saeed Faal">
            <a:extLst>
              <a:ext uri="{FF2B5EF4-FFF2-40B4-BE49-F238E27FC236}">
                <a16:creationId xmlns:a16="http://schemas.microsoft.com/office/drawing/2014/main" id="{916D3714-D104-6D53-D71F-B5FCF1EDB0E4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88876" y="417768"/>
            <a:ext cx="3021067" cy="6022464"/>
          </a:xfrm>
          <a:prstGeom prst="rect">
            <a:avLst/>
          </a:prstGeom>
        </p:spPr>
      </p:pic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B906A690-564D-B944-1D3D-F4DD78CB4D19}"/>
              </a:ext>
            </a:extLst>
          </p:cNvPr>
          <p:cNvSpPr/>
          <p:nvPr userDrawn="1"/>
        </p:nvSpPr>
        <p:spPr>
          <a:xfrm>
            <a:off x="7855449" y="725138"/>
            <a:ext cx="2531995" cy="5430464"/>
          </a:xfrm>
          <a:custGeom>
            <a:avLst/>
            <a:gdLst>
              <a:gd name="connsiteX0" fmla="*/ 976468 w 2531995"/>
              <a:gd name="connsiteY0" fmla="*/ 68218 h 5430464"/>
              <a:gd name="connsiteX1" fmla="*/ 859863 w 2531995"/>
              <a:gd name="connsiteY1" fmla="*/ 184823 h 5430464"/>
              <a:gd name="connsiteX2" fmla="*/ 976468 w 2531995"/>
              <a:gd name="connsiteY2" fmla="*/ 301429 h 5430464"/>
              <a:gd name="connsiteX3" fmla="*/ 1549181 w 2531995"/>
              <a:gd name="connsiteY3" fmla="*/ 301429 h 5430464"/>
              <a:gd name="connsiteX4" fmla="*/ 1665786 w 2531995"/>
              <a:gd name="connsiteY4" fmla="*/ 184823 h 5430464"/>
              <a:gd name="connsiteX5" fmla="*/ 1549181 w 2531995"/>
              <a:gd name="connsiteY5" fmla="*/ 68218 h 5430464"/>
              <a:gd name="connsiteX6" fmla="*/ 328400 w 2531995"/>
              <a:gd name="connsiteY6" fmla="*/ 0 h 5430464"/>
              <a:gd name="connsiteX7" fmla="*/ 2203595 w 2531995"/>
              <a:gd name="connsiteY7" fmla="*/ 0 h 5430464"/>
              <a:gd name="connsiteX8" fmla="*/ 2531995 w 2531995"/>
              <a:gd name="connsiteY8" fmla="*/ 328400 h 5430464"/>
              <a:gd name="connsiteX9" fmla="*/ 2531995 w 2531995"/>
              <a:gd name="connsiteY9" fmla="*/ 5102064 h 5430464"/>
              <a:gd name="connsiteX10" fmla="*/ 2203595 w 2531995"/>
              <a:gd name="connsiteY10" fmla="*/ 5430464 h 5430464"/>
              <a:gd name="connsiteX11" fmla="*/ 328400 w 2531995"/>
              <a:gd name="connsiteY11" fmla="*/ 5430464 h 5430464"/>
              <a:gd name="connsiteX12" fmla="*/ 0 w 2531995"/>
              <a:gd name="connsiteY12" fmla="*/ 5102064 h 5430464"/>
              <a:gd name="connsiteX13" fmla="*/ 0 w 2531995"/>
              <a:gd name="connsiteY13" fmla="*/ 328400 h 5430464"/>
              <a:gd name="connsiteX14" fmla="*/ 328400 w 2531995"/>
              <a:gd name="connsiteY14" fmla="*/ 0 h 5430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531995" h="5430464">
                <a:moveTo>
                  <a:pt x="976468" y="68218"/>
                </a:moveTo>
                <a:cubicBezTo>
                  <a:pt x="912068" y="68218"/>
                  <a:pt x="859863" y="120424"/>
                  <a:pt x="859863" y="184823"/>
                </a:cubicBezTo>
                <a:cubicBezTo>
                  <a:pt x="859863" y="249223"/>
                  <a:pt x="912068" y="301429"/>
                  <a:pt x="976468" y="301429"/>
                </a:cubicBezTo>
                <a:lnTo>
                  <a:pt x="1549181" y="301429"/>
                </a:lnTo>
                <a:cubicBezTo>
                  <a:pt x="1613580" y="301429"/>
                  <a:pt x="1665786" y="249223"/>
                  <a:pt x="1665786" y="184823"/>
                </a:cubicBezTo>
                <a:cubicBezTo>
                  <a:pt x="1665786" y="120424"/>
                  <a:pt x="1613580" y="68218"/>
                  <a:pt x="1549181" y="68218"/>
                </a:cubicBezTo>
                <a:close/>
                <a:moveTo>
                  <a:pt x="328400" y="0"/>
                </a:moveTo>
                <a:lnTo>
                  <a:pt x="2203595" y="0"/>
                </a:lnTo>
                <a:cubicBezTo>
                  <a:pt x="2384965" y="0"/>
                  <a:pt x="2531995" y="147030"/>
                  <a:pt x="2531995" y="328400"/>
                </a:cubicBezTo>
                <a:lnTo>
                  <a:pt x="2531995" y="5102064"/>
                </a:lnTo>
                <a:cubicBezTo>
                  <a:pt x="2531995" y="5283434"/>
                  <a:pt x="2384965" y="5430464"/>
                  <a:pt x="2203595" y="5430464"/>
                </a:cubicBezTo>
                <a:lnTo>
                  <a:pt x="328400" y="5430464"/>
                </a:lnTo>
                <a:cubicBezTo>
                  <a:pt x="147030" y="5430464"/>
                  <a:pt x="0" y="5283434"/>
                  <a:pt x="0" y="5102064"/>
                </a:cubicBezTo>
                <a:lnTo>
                  <a:pt x="0" y="328400"/>
                </a:lnTo>
                <a:cubicBezTo>
                  <a:pt x="0" y="147030"/>
                  <a:pt x="147030" y="0"/>
                  <a:pt x="328400" y="0"/>
                </a:cubicBezTo>
                <a:close/>
              </a:path>
            </a:pathLst>
          </a:cu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F3406200-345A-E5DF-4BBC-77F6223857A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>
            <p:ph type="pic" sz="quarter" idx="10"/>
          </p:nvPr>
        </p:nvSpPr>
        <p:spPr>
          <a:xfrm>
            <a:off x="7855449" y="725138"/>
            <a:ext cx="2531995" cy="5430464"/>
          </a:xfrm>
          <a:custGeom>
            <a:avLst/>
            <a:gdLst>
              <a:gd name="connsiteX0" fmla="*/ 976468 w 2531995"/>
              <a:gd name="connsiteY0" fmla="*/ 68218 h 5430464"/>
              <a:gd name="connsiteX1" fmla="*/ 859863 w 2531995"/>
              <a:gd name="connsiteY1" fmla="*/ 184823 h 5430464"/>
              <a:gd name="connsiteX2" fmla="*/ 976468 w 2531995"/>
              <a:gd name="connsiteY2" fmla="*/ 301429 h 5430464"/>
              <a:gd name="connsiteX3" fmla="*/ 1549181 w 2531995"/>
              <a:gd name="connsiteY3" fmla="*/ 301429 h 5430464"/>
              <a:gd name="connsiteX4" fmla="*/ 1665786 w 2531995"/>
              <a:gd name="connsiteY4" fmla="*/ 184823 h 5430464"/>
              <a:gd name="connsiteX5" fmla="*/ 1549181 w 2531995"/>
              <a:gd name="connsiteY5" fmla="*/ 68218 h 5430464"/>
              <a:gd name="connsiteX6" fmla="*/ 328400 w 2531995"/>
              <a:gd name="connsiteY6" fmla="*/ 0 h 5430464"/>
              <a:gd name="connsiteX7" fmla="*/ 2203595 w 2531995"/>
              <a:gd name="connsiteY7" fmla="*/ 0 h 5430464"/>
              <a:gd name="connsiteX8" fmla="*/ 2531995 w 2531995"/>
              <a:gd name="connsiteY8" fmla="*/ 328400 h 5430464"/>
              <a:gd name="connsiteX9" fmla="*/ 2531995 w 2531995"/>
              <a:gd name="connsiteY9" fmla="*/ 5102064 h 5430464"/>
              <a:gd name="connsiteX10" fmla="*/ 2203595 w 2531995"/>
              <a:gd name="connsiteY10" fmla="*/ 5430464 h 5430464"/>
              <a:gd name="connsiteX11" fmla="*/ 328400 w 2531995"/>
              <a:gd name="connsiteY11" fmla="*/ 5430464 h 5430464"/>
              <a:gd name="connsiteX12" fmla="*/ 0 w 2531995"/>
              <a:gd name="connsiteY12" fmla="*/ 5102064 h 5430464"/>
              <a:gd name="connsiteX13" fmla="*/ 0 w 2531995"/>
              <a:gd name="connsiteY13" fmla="*/ 328400 h 5430464"/>
              <a:gd name="connsiteX14" fmla="*/ 328400 w 2531995"/>
              <a:gd name="connsiteY14" fmla="*/ 0 h 5430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531995" h="5430464">
                <a:moveTo>
                  <a:pt x="976468" y="68218"/>
                </a:moveTo>
                <a:cubicBezTo>
                  <a:pt x="912068" y="68218"/>
                  <a:pt x="859863" y="120424"/>
                  <a:pt x="859863" y="184823"/>
                </a:cubicBezTo>
                <a:cubicBezTo>
                  <a:pt x="859863" y="249223"/>
                  <a:pt x="912068" y="301429"/>
                  <a:pt x="976468" y="301429"/>
                </a:cubicBezTo>
                <a:lnTo>
                  <a:pt x="1549181" y="301429"/>
                </a:lnTo>
                <a:cubicBezTo>
                  <a:pt x="1613580" y="301429"/>
                  <a:pt x="1665786" y="249223"/>
                  <a:pt x="1665786" y="184823"/>
                </a:cubicBezTo>
                <a:cubicBezTo>
                  <a:pt x="1665786" y="120424"/>
                  <a:pt x="1613580" y="68218"/>
                  <a:pt x="1549181" y="68218"/>
                </a:cubicBezTo>
                <a:close/>
                <a:moveTo>
                  <a:pt x="328400" y="0"/>
                </a:moveTo>
                <a:lnTo>
                  <a:pt x="2203595" y="0"/>
                </a:lnTo>
                <a:cubicBezTo>
                  <a:pt x="2384965" y="0"/>
                  <a:pt x="2531995" y="147030"/>
                  <a:pt x="2531995" y="328400"/>
                </a:cubicBezTo>
                <a:lnTo>
                  <a:pt x="2531995" y="5102064"/>
                </a:lnTo>
                <a:cubicBezTo>
                  <a:pt x="2531995" y="5283434"/>
                  <a:pt x="2384965" y="5430464"/>
                  <a:pt x="2203595" y="5430464"/>
                </a:cubicBezTo>
                <a:lnTo>
                  <a:pt x="328400" y="5430464"/>
                </a:lnTo>
                <a:cubicBezTo>
                  <a:pt x="147030" y="5430464"/>
                  <a:pt x="0" y="5283434"/>
                  <a:pt x="0" y="5102064"/>
                </a:cubicBezTo>
                <a:lnTo>
                  <a:pt x="0" y="328400"/>
                </a:lnTo>
                <a:cubicBezTo>
                  <a:pt x="0" y="147030"/>
                  <a:pt x="147030" y="0"/>
                  <a:pt x="3284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791072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150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</p:bld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07018618-B94D-4CE5-4AA5-5F863DA50CE0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F386228A-FC92-046A-53A7-498D0FA7559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7B47962-EED5-30C3-CF97-3D01E1927B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FEC6B6F-9436-85D3-470B-6F48DF661BB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FA661D4-4E59-8A56-D7E0-F81642DC01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1457376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1873530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Saeed Faal 9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6">
            <a:extLst>
              <a:ext uri="{FF2B5EF4-FFF2-40B4-BE49-F238E27FC236}">
                <a16:creationId xmlns:a16="http://schemas.microsoft.com/office/drawing/2014/main" id="{C3157E12-6B69-ECCF-2BB4-6D2B3FFE3BFD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096000" y="237744"/>
            <a:ext cx="5852160" cy="6382512"/>
          </a:xfrm>
          <a:custGeom>
            <a:avLst/>
            <a:gdLst>
              <a:gd name="connsiteX0" fmla="*/ 0 w 4738830"/>
              <a:gd name="connsiteY0" fmla="*/ 0 h 5675086"/>
              <a:gd name="connsiteX1" fmla="*/ 4738830 w 4738830"/>
              <a:gd name="connsiteY1" fmla="*/ 0 h 5675086"/>
              <a:gd name="connsiteX2" fmla="*/ 4738830 w 4738830"/>
              <a:gd name="connsiteY2" fmla="*/ 5675086 h 5675086"/>
              <a:gd name="connsiteX3" fmla="*/ 0 w 4738830"/>
              <a:gd name="connsiteY3" fmla="*/ 5675086 h 5675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38830" h="5675086">
                <a:moveTo>
                  <a:pt x="0" y="0"/>
                </a:moveTo>
                <a:lnTo>
                  <a:pt x="4738830" y="0"/>
                </a:lnTo>
                <a:lnTo>
                  <a:pt x="4738830" y="5675086"/>
                </a:lnTo>
                <a:lnTo>
                  <a:pt x="0" y="567508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7929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Saeed Faal 91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6">
            <a:extLst>
              <a:ext uri="{FF2B5EF4-FFF2-40B4-BE49-F238E27FC236}">
                <a16:creationId xmlns:a16="http://schemas.microsoft.com/office/drawing/2014/main" id="{31256CF6-B999-58E4-755F-33AD8F03B16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228600" y="237744"/>
            <a:ext cx="5867400" cy="6382512"/>
          </a:xfrm>
          <a:custGeom>
            <a:avLst/>
            <a:gdLst>
              <a:gd name="connsiteX0" fmla="*/ 0 w 4738830"/>
              <a:gd name="connsiteY0" fmla="*/ 0 h 5675086"/>
              <a:gd name="connsiteX1" fmla="*/ 4738830 w 4738830"/>
              <a:gd name="connsiteY1" fmla="*/ 0 h 5675086"/>
              <a:gd name="connsiteX2" fmla="*/ 4738830 w 4738830"/>
              <a:gd name="connsiteY2" fmla="*/ 5675086 h 5675086"/>
              <a:gd name="connsiteX3" fmla="*/ 0 w 4738830"/>
              <a:gd name="connsiteY3" fmla="*/ 5675086 h 5675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38830" h="5675086">
                <a:moveTo>
                  <a:pt x="0" y="0"/>
                </a:moveTo>
                <a:lnTo>
                  <a:pt x="4738830" y="0"/>
                </a:lnTo>
                <a:lnTo>
                  <a:pt x="4738830" y="5675086"/>
                </a:lnTo>
                <a:lnTo>
                  <a:pt x="0" y="5675086"/>
                </a:lnTo>
                <a:close/>
              </a:path>
            </a:pathLst>
          </a:custGeo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436384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11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AEC4C6E1-8AD1-32B5-498F-95BF41C6B19D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-414528" y="-114300"/>
            <a:ext cx="13021056" cy="7086600"/>
          </a:xfrm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711851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decel="10000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"/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9" dur="2000" fill="hold"/>
                                        <p:tgtEl>
                                          <p:spTgt spid="13"/>
                                        </p:tgtEl>
                                      </p:cBhvr>
                                      <p:by x="90000" y="9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3" grpId="1"/>
    </p:bld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11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881A1E7F-C98B-6732-257A-FF29203E0B0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158740" y="891456"/>
            <a:ext cx="5118856" cy="2537544"/>
          </a:xfrm>
          <a:custGeom>
            <a:avLst/>
            <a:gdLst>
              <a:gd name="connsiteX0" fmla="*/ 0 w 5372858"/>
              <a:gd name="connsiteY0" fmla="*/ 0 h 2710109"/>
              <a:gd name="connsiteX1" fmla="*/ 5372858 w 5372858"/>
              <a:gd name="connsiteY1" fmla="*/ 0 h 2710109"/>
              <a:gd name="connsiteX2" fmla="*/ 5372858 w 5372858"/>
              <a:gd name="connsiteY2" fmla="*/ 2710109 h 2710109"/>
              <a:gd name="connsiteX3" fmla="*/ 0 w 5372858"/>
              <a:gd name="connsiteY3" fmla="*/ 2710109 h 2710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72858" h="2710109">
                <a:moveTo>
                  <a:pt x="0" y="0"/>
                </a:moveTo>
                <a:lnTo>
                  <a:pt x="5372858" y="0"/>
                </a:lnTo>
                <a:lnTo>
                  <a:pt x="5372858" y="2710109"/>
                </a:lnTo>
                <a:lnTo>
                  <a:pt x="0" y="271010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1B9FA0DE-7EA8-A234-F768-F4844E60DE3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158737" y="3551163"/>
            <a:ext cx="5118862" cy="2537540"/>
          </a:xfrm>
          <a:custGeom>
            <a:avLst/>
            <a:gdLst>
              <a:gd name="connsiteX0" fmla="*/ 0 w 5372867"/>
              <a:gd name="connsiteY0" fmla="*/ 0 h 2710109"/>
              <a:gd name="connsiteX1" fmla="*/ 5372867 w 5372867"/>
              <a:gd name="connsiteY1" fmla="*/ 0 h 2710109"/>
              <a:gd name="connsiteX2" fmla="*/ 5372867 w 5372867"/>
              <a:gd name="connsiteY2" fmla="*/ 2710109 h 2710109"/>
              <a:gd name="connsiteX3" fmla="*/ 0 w 5372867"/>
              <a:gd name="connsiteY3" fmla="*/ 2710109 h 2710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72867" h="2710109">
                <a:moveTo>
                  <a:pt x="0" y="0"/>
                </a:moveTo>
                <a:lnTo>
                  <a:pt x="5372867" y="0"/>
                </a:lnTo>
                <a:lnTo>
                  <a:pt x="5372867" y="2710109"/>
                </a:lnTo>
                <a:lnTo>
                  <a:pt x="0" y="271010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88A0A3AA-D159-FE6F-BC3E-3D5308A7204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914401" y="3551091"/>
            <a:ext cx="5118862" cy="2537684"/>
          </a:xfrm>
          <a:custGeom>
            <a:avLst/>
            <a:gdLst>
              <a:gd name="connsiteX0" fmla="*/ 0 w 5372812"/>
              <a:gd name="connsiteY0" fmla="*/ 0 h 2710109"/>
              <a:gd name="connsiteX1" fmla="*/ 5372812 w 5372812"/>
              <a:gd name="connsiteY1" fmla="*/ 0 h 2710109"/>
              <a:gd name="connsiteX2" fmla="*/ 5372812 w 5372812"/>
              <a:gd name="connsiteY2" fmla="*/ 2710109 h 2710109"/>
              <a:gd name="connsiteX3" fmla="*/ 0 w 5372812"/>
              <a:gd name="connsiteY3" fmla="*/ 2710109 h 2710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72812" h="2710109">
                <a:moveTo>
                  <a:pt x="0" y="0"/>
                </a:moveTo>
                <a:lnTo>
                  <a:pt x="5372812" y="0"/>
                </a:lnTo>
                <a:lnTo>
                  <a:pt x="5372812" y="2710109"/>
                </a:lnTo>
                <a:lnTo>
                  <a:pt x="0" y="271010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35836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accel="50000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accel="50000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3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4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0" grpId="0"/>
      <p:bldP spid="21" grpId="0"/>
    </p:bld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Faal 12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8A02364B-4141-4704-CCDF-4CFCDA9F53F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143000" y="3244850"/>
            <a:ext cx="1879600" cy="1879600"/>
          </a:xfrm>
          <a:custGeom>
            <a:avLst/>
            <a:gdLst>
              <a:gd name="connsiteX0" fmla="*/ 1066800 w 2133600"/>
              <a:gd name="connsiteY0" fmla="*/ 0 h 2133600"/>
              <a:gd name="connsiteX1" fmla="*/ 2133600 w 2133600"/>
              <a:gd name="connsiteY1" fmla="*/ 1066800 h 2133600"/>
              <a:gd name="connsiteX2" fmla="*/ 1066800 w 2133600"/>
              <a:gd name="connsiteY2" fmla="*/ 2133600 h 2133600"/>
              <a:gd name="connsiteX3" fmla="*/ 0 w 2133600"/>
              <a:gd name="connsiteY3" fmla="*/ 1066800 h 2133600"/>
              <a:gd name="connsiteX4" fmla="*/ 1066800 w 2133600"/>
              <a:gd name="connsiteY4" fmla="*/ 0 h 213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3600" h="2133600">
                <a:moveTo>
                  <a:pt x="1066800" y="0"/>
                </a:moveTo>
                <a:cubicBezTo>
                  <a:pt x="1655977" y="0"/>
                  <a:pt x="2133600" y="477623"/>
                  <a:pt x="2133600" y="1066800"/>
                </a:cubicBezTo>
                <a:cubicBezTo>
                  <a:pt x="2133600" y="1655977"/>
                  <a:pt x="1655977" y="2133600"/>
                  <a:pt x="1066800" y="2133600"/>
                </a:cubicBezTo>
                <a:cubicBezTo>
                  <a:pt x="477623" y="2133600"/>
                  <a:pt x="0" y="1655977"/>
                  <a:pt x="0" y="1066800"/>
                </a:cubicBezTo>
                <a:cubicBezTo>
                  <a:pt x="0" y="477623"/>
                  <a:pt x="477623" y="0"/>
                  <a:pt x="1066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F0AC4623-CA82-6616-F458-E7909AA8C65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149600" y="3244850"/>
            <a:ext cx="1879600" cy="1879600"/>
          </a:xfrm>
          <a:custGeom>
            <a:avLst/>
            <a:gdLst>
              <a:gd name="connsiteX0" fmla="*/ 1066800 w 2133600"/>
              <a:gd name="connsiteY0" fmla="*/ 0 h 2133600"/>
              <a:gd name="connsiteX1" fmla="*/ 2133600 w 2133600"/>
              <a:gd name="connsiteY1" fmla="*/ 1066800 h 2133600"/>
              <a:gd name="connsiteX2" fmla="*/ 1066800 w 2133600"/>
              <a:gd name="connsiteY2" fmla="*/ 2133600 h 2133600"/>
              <a:gd name="connsiteX3" fmla="*/ 0 w 2133600"/>
              <a:gd name="connsiteY3" fmla="*/ 1066800 h 2133600"/>
              <a:gd name="connsiteX4" fmla="*/ 1066800 w 2133600"/>
              <a:gd name="connsiteY4" fmla="*/ 0 h 213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3600" h="2133600">
                <a:moveTo>
                  <a:pt x="1066800" y="0"/>
                </a:moveTo>
                <a:cubicBezTo>
                  <a:pt x="1655977" y="0"/>
                  <a:pt x="2133600" y="477623"/>
                  <a:pt x="2133600" y="1066800"/>
                </a:cubicBezTo>
                <a:cubicBezTo>
                  <a:pt x="2133600" y="1655977"/>
                  <a:pt x="1655977" y="2133600"/>
                  <a:pt x="1066800" y="2133600"/>
                </a:cubicBezTo>
                <a:cubicBezTo>
                  <a:pt x="477623" y="2133600"/>
                  <a:pt x="0" y="1655977"/>
                  <a:pt x="0" y="1066800"/>
                </a:cubicBezTo>
                <a:cubicBezTo>
                  <a:pt x="0" y="477623"/>
                  <a:pt x="477623" y="0"/>
                  <a:pt x="1066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1B61030F-D957-F812-D458-F20BA4E07D25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156200" y="3244850"/>
            <a:ext cx="1879600" cy="1879600"/>
          </a:xfrm>
          <a:custGeom>
            <a:avLst/>
            <a:gdLst>
              <a:gd name="connsiteX0" fmla="*/ 1066800 w 2133600"/>
              <a:gd name="connsiteY0" fmla="*/ 0 h 2133600"/>
              <a:gd name="connsiteX1" fmla="*/ 2133600 w 2133600"/>
              <a:gd name="connsiteY1" fmla="*/ 1066800 h 2133600"/>
              <a:gd name="connsiteX2" fmla="*/ 1066800 w 2133600"/>
              <a:gd name="connsiteY2" fmla="*/ 2133600 h 2133600"/>
              <a:gd name="connsiteX3" fmla="*/ 0 w 2133600"/>
              <a:gd name="connsiteY3" fmla="*/ 1066800 h 2133600"/>
              <a:gd name="connsiteX4" fmla="*/ 1066800 w 2133600"/>
              <a:gd name="connsiteY4" fmla="*/ 0 h 213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3600" h="2133600">
                <a:moveTo>
                  <a:pt x="1066800" y="0"/>
                </a:moveTo>
                <a:cubicBezTo>
                  <a:pt x="1655977" y="0"/>
                  <a:pt x="2133600" y="477623"/>
                  <a:pt x="2133600" y="1066800"/>
                </a:cubicBezTo>
                <a:cubicBezTo>
                  <a:pt x="2133600" y="1655977"/>
                  <a:pt x="1655977" y="2133600"/>
                  <a:pt x="1066800" y="2133600"/>
                </a:cubicBezTo>
                <a:cubicBezTo>
                  <a:pt x="477623" y="2133600"/>
                  <a:pt x="0" y="1655977"/>
                  <a:pt x="0" y="1066800"/>
                </a:cubicBezTo>
                <a:cubicBezTo>
                  <a:pt x="0" y="477623"/>
                  <a:pt x="477623" y="0"/>
                  <a:pt x="1066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4D5FE441-C3E7-07FE-C58A-4B5C0844CCF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162800" y="3244850"/>
            <a:ext cx="1879600" cy="1879600"/>
          </a:xfrm>
          <a:custGeom>
            <a:avLst/>
            <a:gdLst>
              <a:gd name="connsiteX0" fmla="*/ 1066800 w 2133600"/>
              <a:gd name="connsiteY0" fmla="*/ 0 h 2133600"/>
              <a:gd name="connsiteX1" fmla="*/ 2133600 w 2133600"/>
              <a:gd name="connsiteY1" fmla="*/ 1066800 h 2133600"/>
              <a:gd name="connsiteX2" fmla="*/ 1066800 w 2133600"/>
              <a:gd name="connsiteY2" fmla="*/ 2133600 h 2133600"/>
              <a:gd name="connsiteX3" fmla="*/ 0 w 2133600"/>
              <a:gd name="connsiteY3" fmla="*/ 1066800 h 2133600"/>
              <a:gd name="connsiteX4" fmla="*/ 1066800 w 2133600"/>
              <a:gd name="connsiteY4" fmla="*/ 0 h 213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3600" h="2133600">
                <a:moveTo>
                  <a:pt x="1066800" y="0"/>
                </a:moveTo>
                <a:cubicBezTo>
                  <a:pt x="1655977" y="0"/>
                  <a:pt x="2133600" y="477623"/>
                  <a:pt x="2133600" y="1066800"/>
                </a:cubicBezTo>
                <a:cubicBezTo>
                  <a:pt x="2133600" y="1655977"/>
                  <a:pt x="1655977" y="2133600"/>
                  <a:pt x="1066800" y="2133600"/>
                </a:cubicBezTo>
                <a:cubicBezTo>
                  <a:pt x="477623" y="2133600"/>
                  <a:pt x="0" y="1655977"/>
                  <a:pt x="0" y="1066800"/>
                </a:cubicBezTo>
                <a:cubicBezTo>
                  <a:pt x="0" y="477623"/>
                  <a:pt x="477623" y="0"/>
                  <a:pt x="1066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3BBC7AAA-B541-537F-B64B-1AE108A9B4D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169400" y="3244850"/>
            <a:ext cx="1879600" cy="1879600"/>
          </a:xfrm>
          <a:custGeom>
            <a:avLst/>
            <a:gdLst>
              <a:gd name="connsiteX0" fmla="*/ 1066800 w 2133600"/>
              <a:gd name="connsiteY0" fmla="*/ 0 h 2133600"/>
              <a:gd name="connsiteX1" fmla="*/ 2133600 w 2133600"/>
              <a:gd name="connsiteY1" fmla="*/ 1066800 h 2133600"/>
              <a:gd name="connsiteX2" fmla="*/ 1066800 w 2133600"/>
              <a:gd name="connsiteY2" fmla="*/ 2133600 h 2133600"/>
              <a:gd name="connsiteX3" fmla="*/ 0 w 2133600"/>
              <a:gd name="connsiteY3" fmla="*/ 1066800 h 2133600"/>
              <a:gd name="connsiteX4" fmla="*/ 1066800 w 2133600"/>
              <a:gd name="connsiteY4" fmla="*/ 0 h 213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3600" h="2133600">
                <a:moveTo>
                  <a:pt x="1066800" y="0"/>
                </a:moveTo>
                <a:cubicBezTo>
                  <a:pt x="1655977" y="0"/>
                  <a:pt x="2133600" y="477623"/>
                  <a:pt x="2133600" y="1066800"/>
                </a:cubicBezTo>
                <a:cubicBezTo>
                  <a:pt x="2133600" y="1655977"/>
                  <a:pt x="1655977" y="2133600"/>
                  <a:pt x="1066800" y="2133600"/>
                </a:cubicBezTo>
                <a:cubicBezTo>
                  <a:pt x="477623" y="2133600"/>
                  <a:pt x="0" y="1655977"/>
                  <a:pt x="0" y="1066800"/>
                </a:cubicBezTo>
                <a:cubicBezTo>
                  <a:pt x="0" y="477623"/>
                  <a:pt x="477623" y="0"/>
                  <a:pt x="1066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288399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nodePh="1" p14:presetBounceEnd="70000">
                                      <p:stCondLst>
                                        <p:cond delay="0"/>
                                      </p:stCondLst>
                                      <p:endCondLst>
                                        <p:cond evt="begin" delay="0">
                                          <p:tn val="5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 nodePh="1" p14:presetBounceEnd="70000">
                                      <p:stCondLst>
                                        <p:cond delay="100"/>
                                      </p:stCondLst>
                                      <p:endCondLst>
                                        <p:cond evt="begin" delay="0">
                                          <p:tn val="9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11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12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 nodePh="1" p14:presetBounceEnd="70000">
                                      <p:stCondLst>
                                        <p:cond delay="200"/>
                                      </p:stCondLst>
                                      <p:endCondLst>
                                        <p:cond evt="begin" delay="0">
                                          <p:tn val="13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15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16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 nodePh="1" p14:presetBounceEnd="70000">
                                      <p:stCondLst>
                                        <p:cond delay="300"/>
                                      </p:stCondLst>
                                      <p:endCondLst>
                                        <p:cond evt="begin" delay="0">
                                          <p:tn val="17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1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2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grpId="0" nodeType="withEffect" nodePh="1" p14:presetBounceEnd="70000">
                                      <p:stCondLst>
                                        <p:cond delay="400"/>
                                      </p:stCondLst>
                                      <p:endCondLst>
                                        <p:cond evt="begin" delay="0">
                                          <p:tn val="21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23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2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" grpId="0"/>
          <p:bldP spid="18" grpId="0"/>
          <p:bldP spid="19" grpId="0"/>
          <p:bldP spid="20" grpId="0"/>
          <p:bldP spid="21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nodePh="1">
                                      <p:stCondLst>
                                        <p:cond delay="0"/>
                                      </p:stCondLst>
                                      <p:endCondLst>
                                        <p:cond evt="begin" delay="0">
                                          <p:tn val="5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 nodePh="1">
                                      <p:stCondLst>
                                        <p:cond delay="100"/>
                                      </p:stCondLst>
                                      <p:endCondLst>
                                        <p:cond evt="begin" delay="0">
                                          <p:tn val="9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 nodePh="1">
                                      <p:stCondLst>
                                        <p:cond delay="200"/>
                                      </p:stCondLst>
                                      <p:endCondLst>
                                        <p:cond evt="begin" delay="0">
                                          <p:tn val="13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 nodePh="1">
                                      <p:stCondLst>
                                        <p:cond delay="300"/>
                                      </p:stCondLst>
                                      <p:endCondLst>
                                        <p:cond evt="begin" delay="0">
                                          <p:tn val="17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grpId="0" nodeType="withEffect" nodePh="1">
                                      <p:stCondLst>
                                        <p:cond delay="400"/>
                                      </p:stCondLst>
                                      <p:endCondLst>
                                        <p:cond evt="begin" delay="0">
                                          <p:tn val="21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" grpId="0"/>
          <p:bldP spid="18" grpId="0"/>
          <p:bldP spid="19" grpId="0"/>
          <p:bldP spid="20" grpId="0"/>
          <p:bldP spid="21" grpId="0"/>
        </p:bldLst>
      </p:timing>
    </mc:Fallback>
  </mc:AlternateConten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Faal 13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3">
            <a:extLst>
              <a:ext uri="{FF2B5EF4-FFF2-40B4-BE49-F238E27FC236}">
                <a16:creationId xmlns:a16="http://schemas.microsoft.com/office/drawing/2014/main" id="{EBC1A0F9-C205-26B0-C6EF-66E4CE894AEC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1088571" y="12269488"/>
            <a:ext cx="10014858" cy="4869544"/>
          </a:xfrm>
        </p:spPr>
        <p:txBody>
          <a:bodyPr>
            <a:normAutofit/>
          </a:bodyPr>
          <a:lstStyle>
            <a:lvl1pPr marL="228600" marR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 sz="8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Helllo erenvdi ond how aare you </a:t>
            </a:r>
          </a:p>
          <a:p>
            <a:endParaRPr lang="en-US" dirty="0"/>
          </a:p>
        </p:txBody>
      </p:sp>
      <p:sp>
        <p:nvSpPr>
          <p:cNvPr id="13" name="1">
            <a:extLst>
              <a:ext uri="{FF2B5EF4-FFF2-40B4-BE49-F238E27FC236}">
                <a16:creationId xmlns:a16="http://schemas.microsoft.com/office/drawing/2014/main" id="{AEC4C6E1-8AD1-32B5-498F-95BF41C6B19D}"/>
              </a:ext>
            </a:extLst>
          </p:cNvPr>
          <p:cNvSpPr>
            <a:spLocks noGrp="1" noChangeAspect="1"/>
          </p:cNvSpPr>
          <p:nvPr>
            <p:ph type="pic" sz="quarter" idx="10" hasCustomPrompt="1"/>
          </p:nvPr>
        </p:nvSpPr>
        <p:spPr>
          <a:xfrm>
            <a:off x="1088571" y="994227"/>
            <a:ext cx="10014858" cy="4869544"/>
          </a:xfrm>
        </p:spPr>
        <p:txBody>
          <a:bodyPr>
            <a:normAutofit/>
          </a:bodyPr>
          <a:lstStyle>
            <a:lvl1pPr rtl="0">
              <a:defRPr sz="8000"/>
            </a:lvl1pPr>
          </a:lstStyle>
          <a:p>
            <a:r>
              <a:rPr lang="en-US" dirty="0"/>
              <a:t>Helllo erenvdi ond how aare you </a:t>
            </a:r>
          </a:p>
        </p:txBody>
      </p:sp>
      <p:sp>
        <p:nvSpPr>
          <p:cNvPr id="3" name="2">
            <a:extLst>
              <a:ext uri="{FF2B5EF4-FFF2-40B4-BE49-F238E27FC236}">
                <a16:creationId xmlns:a16="http://schemas.microsoft.com/office/drawing/2014/main" id="{826DA440-07ED-C907-3128-615D0F1CB1CB}"/>
              </a:ext>
            </a:extLst>
          </p:cNvPr>
          <p:cNvSpPr>
            <a:spLocks noGrp="1" noChangeAspect="1"/>
          </p:cNvSpPr>
          <p:nvPr>
            <p:ph type="pic" sz="quarter" idx="11" hasCustomPrompt="1"/>
          </p:nvPr>
        </p:nvSpPr>
        <p:spPr>
          <a:xfrm>
            <a:off x="1088571" y="6859288"/>
            <a:ext cx="10014858" cy="4869544"/>
          </a:xfrm>
        </p:spPr>
        <p:txBody>
          <a:bodyPr>
            <a:normAutofit/>
          </a:bodyPr>
          <a:lstStyle>
            <a:lvl1pPr marL="228600" marR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 sz="8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Helllo erenvdi ond how aare you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99534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4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85694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2847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2.59259E-6 L 0 -0.85509 " pathEditMode="relative" rAng="0" ptsTypes="AA">
                                      <p:cBhvr>
                                        <p:cTn id="13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275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64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85509 L 0 -1.7162 " pathEditMode="relative" rAng="0" ptsTypes="AA">
                                      <p:cBhvr>
                                        <p:cTn id="17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3056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78866 L 0 -1.64398 " pathEditMode="relative" rAng="0" ptsTypes="AA">
                                      <p:cBhvr>
                                        <p:cTn id="19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277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13" grpId="0"/>
      <p:bldP spid="13" grpId="1"/>
      <p:bldP spid="3" grpId="0"/>
      <p:bldP spid="3" grpId="1"/>
    </p:bld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aeed Faal 9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6">
            <a:extLst>
              <a:ext uri="{FF2B5EF4-FFF2-40B4-BE49-F238E27FC236}">
                <a16:creationId xmlns:a16="http://schemas.microsoft.com/office/drawing/2014/main" id="{C3157E12-6B69-ECCF-2BB4-6D2B3FFE3BFD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239268" y="237744"/>
            <a:ext cx="11713464" cy="6382512"/>
          </a:xfrm>
          <a:custGeom>
            <a:avLst/>
            <a:gdLst>
              <a:gd name="connsiteX0" fmla="*/ 0 w 4738830"/>
              <a:gd name="connsiteY0" fmla="*/ 0 h 5675086"/>
              <a:gd name="connsiteX1" fmla="*/ 4738830 w 4738830"/>
              <a:gd name="connsiteY1" fmla="*/ 0 h 5675086"/>
              <a:gd name="connsiteX2" fmla="*/ 4738830 w 4738830"/>
              <a:gd name="connsiteY2" fmla="*/ 5675086 h 5675086"/>
              <a:gd name="connsiteX3" fmla="*/ 0 w 4738830"/>
              <a:gd name="connsiteY3" fmla="*/ 5675086 h 5675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38830" h="5675086">
                <a:moveTo>
                  <a:pt x="0" y="0"/>
                </a:moveTo>
                <a:lnTo>
                  <a:pt x="4738830" y="0"/>
                </a:lnTo>
                <a:lnTo>
                  <a:pt x="4738830" y="5675086"/>
                </a:lnTo>
                <a:lnTo>
                  <a:pt x="0" y="5675086"/>
                </a:lnTo>
                <a:close/>
              </a:path>
            </a:pathLst>
          </a:custGeo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314164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E9FD6B8-70B4-B43C-76C9-59C69D6045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BEEE21-E5A8-B86D-AFBC-020D88DBC85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F3D82AC-C41C-D0E9-DA80-20B0878EE5D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3352E27-7983-221E-06A7-0568F30FFD4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EEBBCE9-4A8F-0871-7738-98C537CA75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728682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Faal 114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AEC4C6E1-8AD1-32B5-498F-95BF41C6B19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107805" y="768857"/>
            <a:ext cx="2003696" cy="2468881"/>
          </a:xfrm>
        </p:spPr>
        <p:txBody>
          <a:bodyPr/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3" name="Picture Placeholder 12">
            <a:extLst>
              <a:ext uri="{FF2B5EF4-FFF2-40B4-BE49-F238E27FC236}">
                <a16:creationId xmlns:a16="http://schemas.microsoft.com/office/drawing/2014/main" id="{938D98D4-1A2C-A027-AD78-CC01DFD14CA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107805" y="3620263"/>
            <a:ext cx="2003696" cy="2468880"/>
          </a:xfrm>
        </p:spPr>
        <p:txBody>
          <a:bodyPr/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1" name="Picture Placeholder 12">
            <a:extLst>
              <a:ext uri="{FF2B5EF4-FFF2-40B4-BE49-F238E27FC236}">
                <a16:creationId xmlns:a16="http://schemas.microsoft.com/office/drawing/2014/main" id="{2396A277-900C-1772-B67A-EA1A4D4F7299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470005" y="768857"/>
            <a:ext cx="2003696" cy="2468881"/>
          </a:xfrm>
        </p:spPr>
        <p:txBody>
          <a:bodyPr/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2" name="Picture Placeholder 12">
            <a:extLst>
              <a:ext uri="{FF2B5EF4-FFF2-40B4-BE49-F238E27FC236}">
                <a16:creationId xmlns:a16="http://schemas.microsoft.com/office/drawing/2014/main" id="{E717D8D5-4593-FB2E-83A7-088411F376B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470005" y="3620263"/>
            <a:ext cx="2003696" cy="2468880"/>
          </a:xfrm>
        </p:spPr>
        <p:txBody>
          <a:bodyPr/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6" name="Picture Placeholder 12">
            <a:extLst>
              <a:ext uri="{FF2B5EF4-FFF2-40B4-BE49-F238E27FC236}">
                <a16:creationId xmlns:a16="http://schemas.microsoft.com/office/drawing/2014/main" id="{3AF1B9CA-9B10-DA05-872A-D08EC7675189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080499" y="768857"/>
            <a:ext cx="2003696" cy="2468881"/>
          </a:xfrm>
        </p:spPr>
        <p:txBody>
          <a:bodyPr/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7" name="Picture Placeholder 12">
            <a:extLst>
              <a:ext uri="{FF2B5EF4-FFF2-40B4-BE49-F238E27FC236}">
                <a16:creationId xmlns:a16="http://schemas.microsoft.com/office/drawing/2014/main" id="{78DE2AD3-61E4-48D4-1411-FC0596E8574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080499" y="3620263"/>
            <a:ext cx="2003696" cy="2468880"/>
          </a:xfrm>
        </p:spPr>
        <p:txBody>
          <a:bodyPr/>
          <a:lstStyle>
            <a:lvl1pPr rtl="0"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21730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accel="50000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accel="50000" decel="50000" fill="hold" grpId="0" nodeType="withEffect" nodePh="1">
                                  <p:stCondLst>
                                    <p:cond delay="10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3" presetClass="entr" presetSubtype="16" accel="50000" decel="5000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13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4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3" presetClass="entr" presetSubtype="16" accel="50000" decel="50000" fill="hold" grpId="0" nodeType="withEffect" nodePh="1">
                                  <p:stCondLst>
                                    <p:cond delay="300"/>
                                  </p:stCondLst>
                                  <p:endCondLst>
                                    <p:cond evt="begin" delay="0">
                                      <p:tn val="17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8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3" presetClass="entr" presetSubtype="16" accel="50000" decel="50000" fill="hold" grpId="0" nodeType="withEffect" nodePh="1">
                                  <p:stCondLst>
                                    <p:cond delay="400"/>
                                  </p:stCondLst>
                                  <p:endCondLst>
                                    <p:cond evt="begin" delay="0">
                                      <p:tn val="21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2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3" presetClass="entr" presetSubtype="16" accel="50000" decel="50000" fill="hold" grpId="0" nodeType="withEffect" nodePh="1">
                                  <p:stCondLst>
                                    <p:cond delay="500"/>
                                  </p:stCondLst>
                                  <p:endCondLst>
                                    <p:cond evt="begin" delay="0">
                                      <p:tn val="2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6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3" grpId="0"/>
      <p:bldP spid="11" grpId="0"/>
      <p:bldP spid="12" grpId="0"/>
      <p:bldP spid="16" grpId="0"/>
      <p:bldP spid="17" grpId="0"/>
    </p:bld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aeed Faal 115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A4BC134E-0D7C-7490-6AE5-BC85798C426F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394200" y="731520"/>
            <a:ext cx="3403600" cy="5394960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231F0BDD-7140-100D-8537-86051733DC8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797800" y="731520"/>
            <a:ext cx="3403600" cy="5394960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427780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1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aeed Faal 120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1">
            <a:extLst>
              <a:ext uri="{FF2B5EF4-FFF2-40B4-BE49-F238E27FC236}">
                <a16:creationId xmlns:a16="http://schemas.microsoft.com/office/drawing/2014/main" id="{9D06F981-351F-8D17-FA5B-D47BDCF1117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76300" y="800100"/>
            <a:ext cx="2600325" cy="3844471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  <p:sp>
        <p:nvSpPr>
          <p:cNvPr id="6" name="Picture Placeholder 11">
            <a:extLst>
              <a:ext uri="{FF2B5EF4-FFF2-40B4-BE49-F238E27FC236}">
                <a16:creationId xmlns:a16="http://schemas.microsoft.com/office/drawing/2014/main" id="{BBEFB07C-C186-DF15-A5C2-7F4D4274973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08375" y="800099"/>
            <a:ext cx="2600325" cy="3844471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  <p:sp>
        <p:nvSpPr>
          <p:cNvPr id="7" name="Picture Placeholder 11">
            <a:extLst>
              <a:ext uri="{FF2B5EF4-FFF2-40B4-BE49-F238E27FC236}">
                <a16:creationId xmlns:a16="http://schemas.microsoft.com/office/drawing/2014/main" id="{AED286EA-1A8E-4866-F1F6-B4D23A492CB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140450" y="800099"/>
            <a:ext cx="2600325" cy="3844471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  <p:sp>
        <p:nvSpPr>
          <p:cNvPr id="8" name="Picture Placeholder 11">
            <a:extLst>
              <a:ext uri="{FF2B5EF4-FFF2-40B4-BE49-F238E27FC236}">
                <a16:creationId xmlns:a16="http://schemas.microsoft.com/office/drawing/2014/main" id="{F8AEFECF-5A25-3821-83D7-F1DC14C632B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772525" y="800100"/>
            <a:ext cx="2600325" cy="3844471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321149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 nodePh="1">
                                  <p:stCondLst>
                                    <p:cond delay="10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10000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13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decel="100000" fill="hold" grpId="0" nodeType="withEffect" nodePh="1">
                                  <p:stCondLst>
                                    <p:cond delay="300"/>
                                  </p:stCondLst>
                                  <p:endCondLst>
                                    <p:cond evt="begin" delay="0">
                                      <p:tn val="17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6" grpId="0"/>
      <p:bldP spid="7" grpId="0"/>
      <p:bldP spid="8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aeed Faal 12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1">
            <a:extLst>
              <a:ext uri="{FF2B5EF4-FFF2-40B4-BE49-F238E27FC236}">
                <a16:creationId xmlns:a16="http://schemas.microsoft.com/office/drawing/2014/main" id="{9D06F981-351F-8D17-FA5B-D47BDCF1117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925513" y="771525"/>
            <a:ext cx="2552700" cy="5314950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6" name="Picture Placeholder 11">
            <a:extLst>
              <a:ext uri="{FF2B5EF4-FFF2-40B4-BE49-F238E27FC236}">
                <a16:creationId xmlns:a16="http://schemas.microsoft.com/office/drawing/2014/main" id="{BBEFB07C-C186-DF15-A5C2-7F4D4274973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43300" y="771525"/>
            <a:ext cx="2552700" cy="5314950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7" name="Picture Placeholder 11">
            <a:extLst>
              <a:ext uri="{FF2B5EF4-FFF2-40B4-BE49-F238E27FC236}">
                <a16:creationId xmlns:a16="http://schemas.microsoft.com/office/drawing/2014/main" id="{AED286EA-1A8E-4866-F1F6-B4D23A492CB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161087" y="771525"/>
            <a:ext cx="2552700" cy="5314950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8" name="Picture Placeholder 11">
            <a:extLst>
              <a:ext uri="{FF2B5EF4-FFF2-40B4-BE49-F238E27FC236}">
                <a16:creationId xmlns:a16="http://schemas.microsoft.com/office/drawing/2014/main" id="{F8AEFECF-5A25-3821-83D7-F1DC14C632B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778873" y="771525"/>
            <a:ext cx="2552700" cy="5314950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F594600-628E-E2E9-F29B-922025A1387D}"/>
              </a:ext>
            </a:extLst>
          </p:cNvPr>
          <p:cNvSpPr txBox="1"/>
          <p:nvPr userDrawn="1"/>
        </p:nvSpPr>
        <p:spPr>
          <a:xfrm>
            <a:off x="1362074" y="5021719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DBC4EC4-ECF7-1858-3369-B7F6158CDA7D}"/>
              </a:ext>
            </a:extLst>
          </p:cNvPr>
          <p:cNvSpPr txBox="1"/>
          <p:nvPr userDrawn="1"/>
        </p:nvSpPr>
        <p:spPr>
          <a:xfrm>
            <a:off x="3829049" y="5021719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0B2E1FB-678D-F183-D75A-85BAA9626E54}"/>
              </a:ext>
            </a:extLst>
          </p:cNvPr>
          <p:cNvSpPr txBox="1"/>
          <p:nvPr userDrawn="1"/>
        </p:nvSpPr>
        <p:spPr>
          <a:xfrm>
            <a:off x="6296024" y="5021719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2A06F75-100B-5403-7AD5-513B474FD00C}"/>
              </a:ext>
            </a:extLst>
          </p:cNvPr>
          <p:cNvSpPr txBox="1"/>
          <p:nvPr userDrawn="1"/>
        </p:nvSpPr>
        <p:spPr>
          <a:xfrm>
            <a:off x="8762999" y="5021719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</p:spTree>
    <p:extLst>
      <p:ext uri="{BB962C8B-B14F-4D97-AF65-F5344CB8AC3E}">
        <p14:creationId xmlns:p14="http://schemas.microsoft.com/office/powerpoint/2010/main" val="19176794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 nodePh="1">
                                  <p:stCondLst>
                                    <p:cond delay="10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10000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13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decel="100000" fill="hold" grpId="0" nodeType="withEffect" nodePh="1">
                                  <p:stCondLst>
                                    <p:cond delay="300"/>
                                  </p:stCondLst>
                                  <p:endCondLst>
                                    <p:cond evt="begin" delay="0">
                                      <p:tn val="17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6" grpId="0"/>
      <p:bldP spid="7" grpId="0"/>
      <p:bldP spid="8" grpId="0"/>
      <p:bldP spid="11" grpId="0"/>
      <p:bldP spid="12" grpId="0"/>
      <p:bldP spid="13" grpId="0"/>
      <p:bldP spid="14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D485354-AC28-AAFE-C826-63531A43FA1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28600" y="237744"/>
            <a:ext cx="5867400" cy="6382512"/>
          </a:xfrm>
          <a:custGeom>
            <a:avLst/>
            <a:gdLst>
              <a:gd name="connsiteX0" fmla="*/ 0 w 4738830"/>
              <a:gd name="connsiteY0" fmla="*/ 0 h 5675086"/>
              <a:gd name="connsiteX1" fmla="*/ 4738830 w 4738830"/>
              <a:gd name="connsiteY1" fmla="*/ 0 h 5675086"/>
              <a:gd name="connsiteX2" fmla="*/ 4738830 w 4738830"/>
              <a:gd name="connsiteY2" fmla="*/ 5675086 h 5675086"/>
              <a:gd name="connsiteX3" fmla="*/ 0 w 4738830"/>
              <a:gd name="connsiteY3" fmla="*/ 5675086 h 5675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38830" h="5675086">
                <a:moveTo>
                  <a:pt x="0" y="0"/>
                </a:moveTo>
                <a:lnTo>
                  <a:pt x="4738830" y="0"/>
                </a:lnTo>
                <a:lnTo>
                  <a:pt x="4738830" y="5675086"/>
                </a:lnTo>
                <a:lnTo>
                  <a:pt x="0" y="5675086"/>
                </a:lnTo>
                <a:close/>
              </a:path>
            </a:pathLst>
          </a:custGeom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34069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Slide 145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27227414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Faal 13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5920374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aeed Faal 116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A4BC134E-0D7C-7490-6AE5-BC85798C426F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17714" y="237744"/>
            <a:ext cx="5878285" cy="6382512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83937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 nodePh="1">
                                  <p:stCondLst>
                                    <p:cond delay="75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aeed Faal 117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A4BC134E-0D7C-7490-6AE5-BC85798C426F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055948" y="237744"/>
            <a:ext cx="5499099" cy="6382512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984166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100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9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30576E5E-9045-5CE4-3771-CC7A73E46D2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72492" y="1002448"/>
            <a:ext cx="9642298" cy="4853104"/>
          </a:xfrm>
          <a:custGeom>
            <a:avLst/>
            <a:gdLst>
              <a:gd name="connsiteX0" fmla="*/ 4604008 w 9642298"/>
              <a:gd name="connsiteY0" fmla="*/ 4819713 h 4853104"/>
              <a:gd name="connsiteX1" fmla="*/ 4610431 w 9642298"/>
              <a:gd name="connsiteY1" fmla="*/ 4820886 h 4853104"/>
              <a:gd name="connsiteX2" fmla="*/ 4605583 w 9642298"/>
              <a:gd name="connsiteY2" fmla="*/ 4853017 h 4853104"/>
              <a:gd name="connsiteX3" fmla="*/ 4588683 w 9642298"/>
              <a:gd name="connsiteY3" fmla="*/ 4824595 h 4853104"/>
              <a:gd name="connsiteX4" fmla="*/ 4604008 w 9642298"/>
              <a:gd name="connsiteY4" fmla="*/ 4819713 h 4853104"/>
              <a:gd name="connsiteX5" fmla="*/ 1345695 w 9642298"/>
              <a:gd name="connsiteY5" fmla="*/ 4809895 h 4853104"/>
              <a:gd name="connsiteX6" fmla="*/ 1351589 w 9642298"/>
              <a:gd name="connsiteY6" fmla="*/ 4843501 h 4853104"/>
              <a:gd name="connsiteX7" fmla="*/ 1333671 w 9642298"/>
              <a:gd name="connsiteY7" fmla="*/ 4841207 h 4853104"/>
              <a:gd name="connsiteX8" fmla="*/ 1344944 w 9642298"/>
              <a:gd name="connsiteY8" fmla="*/ 4829506 h 4853104"/>
              <a:gd name="connsiteX9" fmla="*/ 1345695 w 9642298"/>
              <a:gd name="connsiteY9" fmla="*/ 4809895 h 4853104"/>
              <a:gd name="connsiteX10" fmla="*/ 2989956 w 9642298"/>
              <a:gd name="connsiteY10" fmla="*/ 4741429 h 4853104"/>
              <a:gd name="connsiteX11" fmla="*/ 2992768 w 9642298"/>
              <a:gd name="connsiteY11" fmla="*/ 4761449 h 4853104"/>
              <a:gd name="connsiteX12" fmla="*/ 2971046 w 9642298"/>
              <a:gd name="connsiteY12" fmla="*/ 4765269 h 4853104"/>
              <a:gd name="connsiteX13" fmla="*/ 2989956 w 9642298"/>
              <a:gd name="connsiteY13" fmla="*/ 4741429 h 4853104"/>
              <a:gd name="connsiteX14" fmla="*/ 2967864 w 9642298"/>
              <a:gd name="connsiteY14" fmla="*/ 4733269 h 4853104"/>
              <a:gd name="connsiteX15" fmla="*/ 2964859 w 9642298"/>
              <a:gd name="connsiteY15" fmla="*/ 4738155 h 4853104"/>
              <a:gd name="connsiteX16" fmla="*/ 2963841 w 9642298"/>
              <a:gd name="connsiteY16" fmla="*/ 4764258 h 4853104"/>
              <a:gd name="connsiteX17" fmla="*/ 2954171 w 9642298"/>
              <a:gd name="connsiteY17" fmla="*/ 4736763 h 4853104"/>
              <a:gd name="connsiteX18" fmla="*/ 2964868 w 9642298"/>
              <a:gd name="connsiteY18" fmla="*/ 4733295 h 4853104"/>
              <a:gd name="connsiteX19" fmla="*/ 2967864 w 9642298"/>
              <a:gd name="connsiteY19" fmla="*/ 4733269 h 4853104"/>
              <a:gd name="connsiteX20" fmla="*/ 1360053 w 9642298"/>
              <a:gd name="connsiteY20" fmla="*/ 4719850 h 4853104"/>
              <a:gd name="connsiteX21" fmla="*/ 1358768 w 9642298"/>
              <a:gd name="connsiteY21" fmla="*/ 4752445 h 4853104"/>
              <a:gd name="connsiteX22" fmla="*/ 1349044 w 9642298"/>
              <a:gd name="connsiteY22" fmla="*/ 4725005 h 4853104"/>
              <a:gd name="connsiteX23" fmla="*/ 1360053 w 9642298"/>
              <a:gd name="connsiteY23" fmla="*/ 4719850 h 4853104"/>
              <a:gd name="connsiteX24" fmla="*/ 1361608 w 9642298"/>
              <a:gd name="connsiteY24" fmla="*/ 4680708 h 4853104"/>
              <a:gd name="connsiteX25" fmla="*/ 1364150 w 9642298"/>
              <a:gd name="connsiteY25" fmla="*/ 4707250 h 4853104"/>
              <a:gd name="connsiteX26" fmla="*/ 1361608 w 9642298"/>
              <a:gd name="connsiteY26" fmla="*/ 4680708 h 4853104"/>
              <a:gd name="connsiteX27" fmla="*/ 2830752 w 9642298"/>
              <a:gd name="connsiteY27" fmla="*/ 4577158 h 4853104"/>
              <a:gd name="connsiteX28" fmla="*/ 2844919 w 9642298"/>
              <a:gd name="connsiteY28" fmla="*/ 4584721 h 4853104"/>
              <a:gd name="connsiteX29" fmla="*/ 2833401 w 9642298"/>
              <a:gd name="connsiteY29" fmla="*/ 4602915 h 4853104"/>
              <a:gd name="connsiteX30" fmla="*/ 2875320 w 9642298"/>
              <a:gd name="connsiteY30" fmla="*/ 4634611 h 4853104"/>
              <a:gd name="connsiteX31" fmla="*/ 2879684 w 9642298"/>
              <a:gd name="connsiteY31" fmla="*/ 4615489 h 4853104"/>
              <a:gd name="connsiteX32" fmla="*/ 2878427 w 9642298"/>
              <a:gd name="connsiteY32" fmla="*/ 4648168 h 4853104"/>
              <a:gd name="connsiteX33" fmla="*/ 2881478 w 9642298"/>
              <a:gd name="connsiteY33" fmla="*/ 4661696 h 4853104"/>
              <a:gd name="connsiteX34" fmla="*/ 2926504 w 9642298"/>
              <a:gd name="connsiteY34" fmla="*/ 4706949 h 4853104"/>
              <a:gd name="connsiteX35" fmla="*/ 2889166 w 9642298"/>
              <a:gd name="connsiteY35" fmla="*/ 4741374 h 4853104"/>
              <a:gd name="connsiteX36" fmla="*/ 2898381 w 9642298"/>
              <a:gd name="connsiteY36" fmla="*/ 4781936 h 4853104"/>
              <a:gd name="connsiteX37" fmla="*/ 2885578 w 9642298"/>
              <a:gd name="connsiteY37" fmla="*/ 4740910 h 4853104"/>
              <a:gd name="connsiteX38" fmla="*/ 2826492 w 9642298"/>
              <a:gd name="connsiteY38" fmla="*/ 4687309 h 4853104"/>
              <a:gd name="connsiteX39" fmla="*/ 2855633 w 9642298"/>
              <a:gd name="connsiteY39" fmla="*/ 4677954 h 4853104"/>
              <a:gd name="connsiteX40" fmla="*/ 2820331 w 9642298"/>
              <a:gd name="connsiteY40" fmla="*/ 4660253 h 4853104"/>
              <a:gd name="connsiteX41" fmla="*/ 2810902 w 9642298"/>
              <a:gd name="connsiteY41" fmla="*/ 4626209 h 4853104"/>
              <a:gd name="connsiteX42" fmla="*/ 2830752 w 9642298"/>
              <a:gd name="connsiteY42" fmla="*/ 4577158 h 4853104"/>
              <a:gd name="connsiteX43" fmla="*/ 2864606 w 9642298"/>
              <a:gd name="connsiteY43" fmla="*/ 4541321 h 4853104"/>
              <a:gd name="connsiteX44" fmla="*/ 2855124 w 9642298"/>
              <a:gd name="connsiteY44" fmla="*/ 4599229 h 4853104"/>
              <a:gd name="connsiteX45" fmla="*/ 2864606 w 9642298"/>
              <a:gd name="connsiteY45" fmla="*/ 4541321 h 4853104"/>
              <a:gd name="connsiteX46" fmla="*/ 2969437 w 9642298"/>
              <a:gd name="connsiteY46" fmla="*/ 4528664 h 4853104"/>
              <a:gd name="connsiteX47" fmla="*/ 2982268 w 9642298"/>
              <a:gd name="connsiteY47" fmla="*/ 4569690 h 4853104"/>
              <a:gd name="connsiteX48" fmla="*/ 2969437 w 9642298"/>
              <a:gd name="connsiteY48" fmla="*/ 4528664 h 4853104"/>
              <a:gd name="connsiteX49" fmla="*/ 2811091 w 9642298"/>
              <a:gd name="connsiteY49" fmla="*/ 4527873 h 4853104"/>
              <a:gd name="connsiteX50" fmla="*/ 2821591 w 9642298"/>
              <a:gd name="connsiteY50" fmla="*/ 4535728 h 4853104"/>
              <a:gd name="connsiteX51" fmla="*/ 2820573 w 9642298"/>
              <a:gd name="connsiteY51" fmla="*/ 4561914 h 4853104"/>
              <a:gd name="connsiteX52" fmla="*/ 2799359 w 9642298"/>
              <a:gd name="connsiteY52" fmla="*/ 4552533 h 4853104"/>
              <a:gd name="connsiteX53" fmla="*/ 2811091 w 9642298"/>
              <a:gd name="connsiteY53" fmla="*/ 4527873 h 4853104"/>
              <a:gd name="connsiteX54" fmla="*/ 2294384 w 9642298"/>
              <a:gd name="connsiteY54" fmla="*/ 4394614 h 4853104"/>
              <a:gd name="connsiteX55" fmla="*/ 2294479 w 9642298"/>
              <a:gd name="connsiteY55" fmla="*/ 4395001 h 4853104"/>
              <a:gd name="connsiteX56" fmla="*/ 2294313 w 9642298"/>
              <a:gd name="connsiteY56" fmla="*/ 4394978 h 4853104"/>
              <a:gd name="connsiteX57" fmla="*/ 2341696 w 9642298"/>
              <a:gd name="connsiteY57" fmla="*/ 4381478 h 4853104"/>
              <a:gd name="connsiteX58" fmla="*/ 2358542 w 9642298"/>
              <a:gd name="connsiteY58" fmla="*/ 4410010 h 4853104"/>
              <a:gd name="connsiteX59" fmla="*/ 2341696 w 9642298"/>
              <a:gd name="connsiteY59" fmla="*/ 4381478 h 4853104"/>
              <a:gd name="connsiteX60" fmla="*/ 2605171 w 9642298"/>
              <a:gd name="connsiteY60" fmla="*/ 4363228 h 4853104"/>
              <a:gd name="connsiteX61" fmla="*/ 2625634 w 9642298"/>
              <a:gd name="connsiteY61" fmla="*/ 4392143 h 4853104"/>
              <a:gd name="connsiteX62" fmla="*/ 2605171 w 9642298"/>
              <a:gd name="connsiteY62" fmla="*/ 4363228 h 4853104"/>
              <a:gd name="connsiteX63" fmla="*/ 1796233 w 9642298"/>
              <a:gd name="connsiteY63" fmla="*/ 4336853 h 4853104"/>
              <a:gd name="connsiteX64" fmla="*/ 1806950 w 9642298"/>
              <a:gd name="connsiteY64" fmla="*/ 4338270 h 4853104"/>
              <a:gd name="connsiteX65" fmla="*/ 1788334 w 9642298"/>
              <a:gd name="connsiteY65" fmla="*/ 4355538 h 4853104"/>
              <a:gd name="connsiteX66" fmla="*/ 1796233 w 9642298"/>
              <a:gd name="connsiteY66" fmla="*/ 4336853 h 4853104"/>
              <a:gd name="connsiteX67" fmla="*/ 3694274 w 9642298"/>
              <a:gd name="connsiteY67" fmla="*/ 4314567 h 4853104"/>
              <a:gd name="connsiteX68" fmla="*/ 3722934 w 9642298"/>
              <a:gd name="connsiteY68" fmla="*/ 4318275 h 4853104"/>
              <a:gd name="connsiteX69" fmla="*/ 3740585 w 9642298"/>
              <a:gd name="connsiteY69" fmla="*/ 4327142 h 4853104"/>
              <a:gd name="connsiteX70" fmla="*/ 3700379 w 9642298"/>
              <a:gd name="connsiteY70" fmla="*/ 4341598 h 4853104"/>
              <a:gd name="connsiteX71" fmla="*/ 3696015 w 9642298"/>
              <a:gd name="connsiteY71" fmla="*/ 4360693 h 4853104"/>
              <a:gd name="connsiteX72" fmla="*/ 3610572 w 9642298"/>
              <a:gd name="connsiteY72" fmla="*/ 4336360 h 4853104"/>
              <a:gd name="connsiteX73" fmla="*/ 3694004 w 9642298"/>
              <a:gd name="connsiteY73" fmla="*/ 4321059 h 4853104"/>
              <a:gd name="connsiteX74" fmla="*/ 3694274 w 9642298"/>
              <a:gd name="connsiteY74" fmla="*/ 4314567 h 4853104"/>
              <a:gd name="connsiteX75" fmla="*/ 4869264 w 9642298"/>
              <a:gd name="connsiteY75" fmla="*/ 4276868 h 4853104"/>
              <a:gd name="connsiteX76" fmla="*/ 4962102 w 9642298"/>
              <a:gd name="connsiteY76" fmla="*/ 4295554 h 4853104"/>
              <a:gd name="connsiteX77" fmla="*/ 4885869 w 9642298"/>
              <a:gd name="connsiteY77" fmla="*/ 4311921 h 4853104"/>
              <a:gd name="connsiteX78" fmla="*/ 4869264 w 9642298"/>
              <a:gd name="connsiteY78" fmla="*/ 4276868 h 4853104"/>
              <a:gd name="connsiteX79" fmla="*/ 4022662 w 9642298"/>
              <a:gd name="connsiteY79" fmla="*/ 4262189 h 4853104"/>
              <a:gd name="connsiteX80" fmla="*/ 4030659 w 9642298"/>
              <a:gd name="connsiteY80" fmla="*/ 4272917 h 4853104"/>
              <a:gd name="connsiteX81" fmla="*/ 3986680 w 9642298"/>
              <a:gd name="connsiteY81" fmla="*/ 4293427 h 4853104"/>
              <a:gd name="connsiteX82" fmla="*/ 3984107 w 9642298"/>
              <a:gd name="connsiteY82" fmla="*/ 4266777 h 4853104"/>
              <a:gd name="connsiteX83" fmla="*/ 4022662 w 9642298"/>
              <a:gd name="connsiteY83" fmla="*/ 4262189 h 4853104"/>
              <a:gd name="connsiteX84" fmla="*/ 4938859 w 9642298"/>
              <a:gd name="connsiteY84" fmla="*/ 4261956 h 4853104"/>
              <a:gd name="connsiteX85" fmla="*/ 4945500 w 9642298"/>
              <a:gd name="connsiteY85" fmla="*/ 4264133 h 4853104"/>
              <a:gd name="connsiteX86" fmla="*/ 4963146 w 9642298"/>
              <a:gd name="connsiteY86" fmla="*/ 4269477 h 4853104"/>
              <a:gd name="connsiteX87" fmla="*/ 4930917 w 9642298"/>
              <a:gd name="connsiteY87" fmla="*/ 4265276 h 4853104"/>
              <a:gd name="connsiteX88" fmla="*/ 4938859 w 9642298"/>
              <a:gd name="connsiteY88" fmla="*/ 4261956 h 4853104"/>
              <a:gd name="connsiteX89" fmla="*/ 5215354 w 9642298"/>
              <a:gd name="connsiteY89" fmla="*/ 4257787 h 4853104"/>
              <a:gd name="connsiteX90" fmla="*/ 5229506 w 9642298"/>
              <a:gd name="connsiteY90" fmla="*/ 4271276 h 4853104"/>
              <a:gd name="connsiteX91" fmla="*/ 5204137 w 9642298"/>
              <a:gd name="connsiteY91" fmla="*/ 4274494 h 4853104"/>
              <a:gd name="connsiteX92" fmla="*/ 5215354 w 9642298"/>
              <a:gd name="connsiteY92" fmla="*/ 4257787 h 4853104"/>
              <a:gd name="connsiteX93" fmla="*/ 5046513 w 9642298"/>
              <a:gd name="connsiteY93" fmla="*/ 4254010 h 4853104"/>
              <a:gd name="connsiteX94" fmla="*/ 5078260 w 9642298"/>
              <a:gd name="connsiteY94" fmla="*/ 4271330 h 4853104"/>
              <a:gd name="connsiteX95" fmla="*/ 5046513 w 9642298"/>
              <a:gd name="connsiteY95" fmla="*/ 4254010 h 4853104"/>
              <a:gd name="connsiteX96" fmla="*/ 5594222 w 9642298"/>
              <a:gd name="connsiteY96" fmla="*/ 4253168 h 4853104"/>
              <a:gd name="connsiteX97" fmla="*/ 5604045 w 9642298"/>
              <a:gd name="connsiteY97" fmla="*/ 4267461 h 4853104"/>
              <a:gd name="connsiteX98" fmla="*/ 5579217 w 9642298"/>
              <a:gd name="connsiteY98" fmla="*/ 4257696 h 4853104"/>
              <a:gd name="connsiteX99" fmla="*/ 5594222 w 9642298"/>
              <a:gd name="connsiteY99" fmla="*/ 4253168 h 4853104"/>
              <a:gd name="connsiteX100" fmla="*/ 1792378 w 9642298"/>
              <a:gd name="connsiteY100" fmla="*/ 4251012 h 4853104"/>
              <a:gd name="connsiteX101" fmla="*/ 1769342 w 9642298"/>
              <a:gd name="connsiteY101" fmla="*/ 4287453 h 4853104"/>
              <a:gd name="connsiteX102" fmla="*/ 1792378 w 9642298"/>
              <a:gd name="connsiteY102" fmla="*/ 4251012 h 4853104"/>
              <a:gd name="connsiteX103" fmla="*/ 4814062 w 9642298"/>
              <a:gd name="connsiteY103" fmla="*/ 4217214 h 4853104"/>
              <a:gd name="connsiteX104" fmla="*/ 4816846 w 9642298"/>
              <a:gd name="connsiteY104" fmla="*/ 4237289 h 4853104"/>
              <a:gd name="connsiteX105" fmla="*/ 4795874 w 9642298"/>
              <a:gd name="connsiteY105" fmla="*/ 4221386 h 4853104"/>
              <a:gd name="connsiteX106" fmla="*/ 4814062 w 9642298"/>
              <a:gd name="connsiteY106" fmla="*/ 4217214 h 4853104"/>
              <a:gd name="connsiteX107" fmla="*/ 2402283 w 9642298"/>
              <a:gd name="connsiteY107" fmla="*/ 4212194 h 4853104"/>
              <a:gd name="connsiteX108" fmla="*/ 2419155 w 9642298"/>
              <a:gd name="connsiteY108" fmla="*/ 4240616 h 4853104"/>
              <a:gd name="connsiteX109" fmla="*/ 2466270 w 9642298"/>
              <a:gd name="connsiteY109" fmla="*/ 4233634 h 4853104"/>
              <a:gd name="connsiteX110" fmla="*/ 2396926 w 9642298"/>
              <a:gd name="connsiteY110" fmla="*/ 4257421 h 4853104"/>
              <a:gd name="connsiteX111" fmla="*/ 2408658 w 9642298"/>
              <a:gd name="connsiteY111" fmla="*/ 4232707 h 4853104"/>
              <a:gd name="connsiteX112" fmla="*/ 2402283 w 9642298"/>
              <a:gd name="connsiteY112" fmla="*/ 4212194 h 4853104"/>
              <a:gd name="connsiteX113" fmla="*/ 3392364 w 9642298"/>
              <a:gd name="connsiteY113" fmla="*/ 4209550 h 4853104"/>
              <a:gd name="connsiteX114" fmla="*/ 3420754 w 9642298"/>
              <a:gd name="connsiteY114" fmla="*/ 4219888 h 4853104"/>
              <a:gd name="connsiteX115" fmla="*/ 3392364 w 9642298"/>
              <a:gd name="connsiteY115" fmla="*/ 4209550 h 4853104"/>
              <a:gd name="connsiteX116" fmla="*/ 3037189 w 9642298"/>
              <a:gd name="connsiteY116" fmla="*/ 4208156 h 4853104"/>
              <a:gd name="connsiteX117" fmla="*/ 3024696 w 9642298"/>
              <a:gd name="connsiteY117" fmla="*/ 4220897 h 4853104"/>
              <a:gd name="connsiteX118" fmla="*/ 3045907 w 9642298"/>
              <a:gd name="connsiteY118" fmla="*/ 4230252 h 4853104"/>
              <a:gd name="connsiteX119" fmla="*/ 3037189 w 9642298"/>
              <a:gd name="connsiteY119" fmla="*/ 4208156 h 4853104"/>
              <a:gd name="connsiteX120" fmla="*/ 6240030 w 9642298"/>
              <a:gd name="connsiteY120" fmla="*/ 4205704 h 4853104"/>
              <a:gd name="connsiteX121" fmla="*/ 6235182 w 9642298"/>
              <a:gd name="connsiteY121" fmla="*/ 4237864 h 4853104"/>
              <a:gd name="connsiteX122" fmla="*/ 6240030 w 9642298"/>
              <a:gd name="connsiteY122" fmla="*/ 4205704 h 4853104"/>
              <a:gd name="connsiteX123" fmla="*/ 1848047 w 9642298"/>
              <a:gd name="connsiteY123" fmla="*/ 4203374 h 4853104"/>
              <a:gd name="connsiteX124" fmla="*/ 1851731 w 9642298"/>
              <a:gd name="connsiteY124" fmla="*/ 4206194 h 4853104"/>
              <a:gd name="connsiteX125" fmla="*/ 1850954 w 9642298"/>
              <a:gd name="connsiteY125" fmla="*/ 4225834 h 4853104"/>
              <a:gd name="connsiteX126" fmla="*/ 1836116 w 9642298"/>
              <a:gd name="connsiteY126" fmla="*/ 4237074 h 4853104"/>
              <a:gd name="connsiteX127" fmla="*/ 1848047 w 9642298"/>
              <a:gd name="connsiteY127" fmla="*/ 4203374 h 4853104"/>
              <a:gd name="connsiteX128" fmla="*/ 2366711 w 9642298"/>
              <a:gd name="connsiteY128" fmla="*/ 4200930 h 4853104"/>
              <a:gd name="connsiteX129" fmla="*/ 2382835 w 9642298"/>
              <a:gd name="connsiteY129" fmla="*/ 4248993 h 4853104"/>
              <a:gd name="connsiteX130" fmla="*/ 2366711 w 9642298"/>
              <a:gd name="connsiteY130" fmla="*/ 4200930 h 4853104"/>
              <a:gd name="connsiteX131" fmla="*/ 6344923 w 9642298"/>
              <a:gd name="connsiteY131" fmla="*/ 4193101 h 4853104"/>
              <a:gd name="connsiteX132" fmla="*/ 6355156 w 9642298"/>
              <a:gd name="connsiteY132" fmla="*/ 4207666 h 4853104"/>
              <a:gd name="connsiteX133" fmla="*/ 6336487 w 9642298"/>
              <a:gd name="connsiteY133" fmla="*/ 4224906 h 4853104"/>
              <a:gd name="connsiteX134" fmla="*/ 6344923 w 9642298"/>
              <a:gd name="connsiteY134" fmla="*/ 4193101 h 4853104"/>
              <a:gd name="connsiteX135" fmla="*/ 6424486 w 9642298"/>
              <a:gd name="connsiteY135" fmla="*/ 4183828 h 4853104"/>
              <a:gd name="connsiteX136" fmla="*/ 6445967 w 9642298"/>
              <a:gd name="connsiteY136" fmla="*/ 4186609 h 4853104"/>
              <a:gd name="connsiteX137" fmla="*/ 6361787 w 9642298"/>
              <a:gd name="connsiteY137" fmla="*/ 4221607 h 4853104"/>
              <a:gd name="connsiteX138" fmla="*/ 6380726 w 9642298"/>
              <a:gd name="connsiteY138" fmla="*/ 4197766 h 4853104"/>
              <a:gd name="connsiteX139" fmla="*/ 6398132 w 9642298"/>
              <a:gd name="connsiteY139" fmla="*/ 4213204 h 4853104"/>
              <a:gd name="connsiteX140" fmla="*/ 6424486 w 9642298"/>
              <a:gd name="connsiteY140" fmla="*/ 4183828 h 4853104"/>
              <a:gd name="connsiteX141" fmla="*/ 2518955 w 9642298"/>
              <a:gd name="connsiteY141" fmla="*/ 4174824 h 4853104"/>
              <a:gd name="connsiteX142" fmla="*/ 2540436 w 9642298"/>
              <a:gd name="connsiteY142" fmla="*/ 4177634 h 4853104"/>
              <a:gd name="connsiteX143" fmla="*/ 2539151 w 9642298"/>
              <a:gd name="connsiteY143" fmla="*/ 4210229 h 4853104"/>
              <a:gd name="connsiteX144" fmla="*/ 2518955 w 9642298"/>
              <a:gd name="connsiteY144" fmla="*/ 4174824 h 4853104"/>
              <a:gd name="connsiteX145" fmla="*/ 2472352 w 9642298"/>
              <a:gd name="connsiteY145" fmla="*/ 4168770 h 4853104"/>
              <a:gd name="connsiteX146" fmla="*/ 2489252 w 9642298"/>
              <a:gd name="connsiteY146" fmla="*/ 4197248 h 4853104"/>
              <a:gd name="connsiteX147" fmla="*/ 2478001 w 9642298"/>
              <a:gd name="connsiteY147" fmla="*/ 4208895 h 4853104"/>
              <a:gd name="connsiteX148" fmla="*/ 2446023 w 9642298"/>
              <a:gd name="connsiteY148" fmla="*/ 4198201 h 4853104"/>
              <a:gd name="connsiteX149" fmla="*/ 2472352 w 9642298"/>
              <a:gd name="connsiteY149" fmla="*/ 4168770 h 4853104"/>
              <a:gd name="connsiteX150" fmla="*/ 4856228 w 9642298"/>
              <a:gd name="connsiteY150" fmla="*/ 4150465 h 4853104"/>
              <a:gd name="connsiteX151" fmla="*/ 4859017 w 9642298"/>
              <a:gd name="connsiteY151" fmla="*/ 4170598 h 4853104"/>
              <a:gd name="connsiteX152" fmla="*/ 4841150 w 9642298"/>
              <a:gd name="connsiteY152" fmla="*/ 4168252 h 4853104"/>
              <a:gd name="connsiteX153" fmla="*/ 4856228 w 9642298"/>
              <a:gd name="connsiteY153" fmla="*/ 4150465 h 4853104"/>
              <a:gd name="connsiteX154" fmla="*/ 2055586 w 9642298"/>
              <a:gd name="connsiteY154" fmla="*/ 4147438 h 4853104"/>
              <a:gd name="connsiteX155" fmla="*/ 2036408 w 9642298"/>
              <a:gd name="connsiteY155" fmla="*/ 4177688 h 4853104"/>
              <a:gd name="connsiteX156" fmla="*/ 2001081 w 9642298"/>
              <a:gd name="connsiteY156" fmla="*/ 4160068 h 4853104"/>
              <a:gd name="connsiteX157" fmla="*/ 2055586 w 9642298"/>
              <a:gd name="connsiteY157" fmla="*/ 4147438 h 4853104"/>
              <a:gd name="connsiteX158" fmla="*/ 2473876 w 9642298"/>
              <a:gd name="connsiteY158" fmla="*/ 4129600 h 4853104"/>
              <a:gd name="connsiteX159" fmla="*/ 2515873 w 9642298"/>
              <a:gd name="connsiteY159" fmla="*/ 4161296 h 4853104"/>
              <a:gd name="connsiteX160" fmla="*/ 2472591 w 9642298"/>
              <a:gd name="connsiteY160" fmla="*/ 4162250 h 4853104"/>
              <a:gd name="connsiteX161" fmla="*/ 2473876 w 9642298"/>
              <a:gd name="connsiteY161" fmla="*/ 4129600 h 4853104"/>
              <a:gd name="connsiteX162" fmla="*/ 2255182 w 9642298"/>
              <a:gd name="connsiteY162" fmla="*/ 4107695 h 4853104"/>
              <a:gd name="connsiteX163" fmla="*/ 2246746 w 9642298"/>
              <a:gd name="connsiteY163" fmla="*/ 4139500 h 4853104"/>
              <a:gd name="connsiteX164" fmla="*/ 2236246 w 9642298"/>
              <a:gd name="connsiteY164" fmla="*/ 4131562 h 4853104"/>
              <a:gd name="connsiteX165" fmla="*/ 2255182 w 9642298"/>
              <a:gd name="connsiteY165" fmla="*/ 4107695 h 4853104"/>
              <a:gd name="connsiteX166" fmla="*/ 2318072 w 9642298"/>
              <a:gd name="connsiteY166" fmla="*/ 4063425 h 4853104"/>
              <a:gd name="connsiteX167" fmla="*/ 2292494 w 9642298"/>
              <a:gd name="connsiteY167" fmla="*/ 4073190 h 4853104"/>
              <a:gd name="connsiteX168" fmla="*/ 2320912 w 9642298"/>
              <a:gd name="connsiteY168" fmla="*/ 4083419 h 4853104"/>
              <a:gd name="connsiteX169" fmla="*/ 2318072 w 9642298"/>
              <a:gd name="connsiteY169" fmla="*/ 4063425 h 4853104"/>
              <a:gd name="connsiteX170" fmla="*/ 1911058 w 9642298"/>
              <a:gd name="connsiteY170" fmla="*/ 4052502 h 4853104"/>
              <a:gd name="connsiteX171" fmla="*/ 1913631 w 9642298"/>
              <a:gd name="connsiteY171" fmla="*/ 4096215 h 4853104"/>
              <a:gd name="connsiteX172" fmla="*/ 1904388 w 9642298"/>
              <a:gd name="connsiteY172" fmla="*/ 4055569 h 4853104"/>
              <a:gd name="connsiteX173" fmla="*/ 1911058 w 9642298"/>
              <a:gd name="connsiteY173" fmla="*/ 4052502 h 4853104"/>
              <a:gd name="connsiteX174" fmla="*/ 3661998 w 9642298"/>
              <a:gd name="connsiteY174" fmla="*/ 4034730 h 4853104"/>
              <a:gd name="connsiteX175" fmla="*/ 3657125 w 9642298"/>
              <a:gd name="connsiteY175" fmla="*/ 4066890 h 4853104"/>
              <a:gd name="connsiteX176" fmla="*/ 3657631 w 9642298"/>
              <a:gd name="connsiteY176" fmla="*/ 4053797 h 4853104"/>
              <a:gd name="connsiteX177" fmla="*/ 3643571 w 9642298"/>
              <a:gd name="connsiteY177" fmla="*/ 4045423 h 4853104"/>
              <a:gd name="connsiteX178" fmla="*/ 3661998 w 9642298"/>
              <a:gd name="connsiteY178" fmla="*/ 4034730 h 4853104"/>
              <a:gd name="connsiteX179" fmla="*/ 2330338 w 9642298"/>
              <a:gd name="connsiteY179" fmla="*/ 4025672 h 4853104"/>
              <a:gd name="connsiteX180" fmla="*/ 2332402 w 9642298"/>
              <a:gd name="connsiteY180" fmla="*/ 4065226 h 4853104"/>
              <a:gd name="connsiteX181" fmla="*/ 2354926 w 9642298"/>
              <a:gd name="connsiteY181" fmla="*/ 4041958 h 4853104"/>
              <a:gd name="connsiteX182" fmla="*/ 2330338 w 9642298"/>
              <a:gd name="connsiteY182" fmla="*/ 4025672 h 4853104"/>
              <a:gd name="connsiteX183" fmla="*/ 3576558 w 9642298"/>
              <a:gd name="connsiteY183" fmla="*/ 4010397 h 4853104"/>
              <a:gd name="connsiteX184" fmla="*/ 3590109 w 9642298"/>
              <a:gd name="connsiteY184" fmla="*/ 4031892 h 4853104"/>
              <a:gd name="connsiteX185" fmla="*/ 3576558 w 9642298"/>
              <a:gd name="connsiteY185" fmla="*/ 4010397 h 4853104"/>
              <a:gd name="connsiteX186" fmla="*/ 6981378 w 9642298"/>
              <a:gd name="connsiteY186" fmla="*/ 4006788 h 4853104"/>
              <a:gd name="connsiteX187" fmla="*/ 6996244 w 9642298"/>
              <a:gd name="connsiteY187" fmla="*/ 4015279 h 4853104"/>
              <a:gd name="connsiteX188" fmla="*/ 6910022 w 9642298"/>
              <a:gd name="connsiteY188" fmla="*/ 4010672 h 4853104"/>
              <a:gd name="connsiteX189" fmla="*/ 6959856 w 9642298"/>
              <a:gd name="connsiteY189" fmla="*/ 4009744 h 4853104"/>
              <a:gd name="connsiteX190" fmla="*/ 6981378 w 9642298"/>
              <a:gd name="connsiteY190" fmla="*/ 4006788 h 4853104"/>
              <a:gd name="connsiteX191" fmla="*/ 6522194 w 9642298"/>
              <a:gd name="connsiteY191" fmla="*/ 3986476 h 4853104"/>
              <a:gd name="connsiteX192" fmla="*/ 6553669 w 9642298"/>
              <a:gd name="connsiteY192" fmla="*/ 4010208 h 4853104"/>
              <a:gd name="connsiteX193" fmla="*/ 6520139 w 9642298"/>
              <a:gd name="connsiteY193" fmla="*/ 4038630 h 4853104"/>
              <a:gd name="connsiteX194" fmla="*/ 6517324 w 9642298"/>
              <a:gd name="connsiteY194" fmla="*/ 4018636 h 4853104"/>
              <a:gd name="connsiteX195" fmla="*/ 6505545 w 9642298"/>
              <a:gd name="connsiteY195" fmla="*/ 4043321 h 4853104"/>
              <a:gd name="connsiteX196" fmla="*/ 6518873 w 9642298"/>
              <a:gd name="connsiteY196" fmla="*/ 4071334 h 4853104"/>
              <a:gd name="connsiteX197" fmla="*/ 6355660 w 9642298"/>
              <a:gd name="connsiteY197" fmla="*/ 4102678 h 4853104"/>
              <a:gd name="connsiteX198" fmla="*/ 6347778 w 9642298"/>
              <a:gd name="connsiteY198" fmla="*/ 4121307 h 4853104"/>
              <a:gd name="connsiteX199" fmla="*/ 6301444 w 9642298"/>
              <a:gd name="connsiteY199" fmla="*/ 4108761 h 4853104"/>
              <a:gd name="connsiteX200" fmla="*/ 6265102 w 9642298"/>
              <a:gd name="connsiteY200" fmla="*/ 4117160 h 4853104"/>
              <a:gd name="connsiteX201" fmla="*/ 6173738 w 9642298"/>
              <a:gd name="connsiteY201" fmla="*/ 4151201 h 4853104"/>
              <a:gd name="connsiteX202" fmla="*/ 6160215 w 9642298"/>
              <a:gd name="connsiteY202" fmla="*/ 4129735 h 4853104"/>
              <a:gd name="connsiteX203" fmla="*/ 6156627 w 9642298"/>
              <a:gd name="connsiteY203" fmla="*/ 4129274 h 4853104"/>
              <a:gd name="connsiteX204" fmla="*/ 6142536 w 9642298"/>
              <a:gd name="connsiteY204" fmla="*/ 4120843 h 4853104"/>
              <a:gd name="connsiteX205" fmla="*/ 6141251 w 9642298"/>
              <a:gd name="connsiteY205" fmla="*/ 4153521 h 4853104"/>
              <a:gd name="connsiteX206" fmla="*/ 6130563 w 9642298"/>
              <a:gd name="connsiteY206" fmla="*/ 4152129 h 4853104"/>
              <a:gd name="connsiteX207" fmla="*/ 6117489 w 9642298"/>
              <a:gd name="connsiteY207" fmla="*/ 4117598 h 4853104"/>
              <a:gd name="connsiteX208" fmla="*/ 6127722 w 9642298"/>
              <a:gd name="connsiteY208" fmla="*/ 4132083 h 4853104"/>
              <a:gd name="connsiteX209" fmla="*/ 6154056 w 9642298"/>
              <a:gd name="connsiteY209" fmla="*/ 4102704 h 4853104"/>
              <a:gd name="connsiteX210" fmla="*/ 6253342 w 9642298"/>
              <a:gd name="connsiteY210" fmla="*/ 4049976 h 4853104"/>
              <a:gd name="connsiteX211" fmla="*/ 6326221 w 9642298"/>
              <a:gd name="connsiteY211" fmla="*/ 4026600 h 4853104"/>
              <a:gd name="connsiteX212" fmla="*/ 6362808 w 9642298"/>
              <a:gd name="connsiteY212" fmla="*/ 4011708 h 4853104"/>
              <a:gd name="connsiteX213" fmla="*/ 6369481 w 9642298"/>
              <a:gd name="connsiteY213" fmla="*/ 4025646 h 4853104"/>
              <a:gd name="connsiteX214" fmla="*/ 6522194 w 9642298"/>
              <a:gd name="connsiteY214" fmla="*/ 3986476 h 4853104"/>
              <a:gd name="connsiteX215" fmla="*/ 6807540 w 9642298"/>
              <a:gd name="connsiteY215" fmla="*/ 3984892 h 4853104"/>
              <a:gd name="connsiteX216" fmla="*/ 6810202 w 9642298"/>
              <a:gd name="connsiteY216" fmla="*/ 3985800 h 4853104"/>
              <a:gd name="connsiteX217" fmla="*/ 6817232 w 9642298"/>
              <a:gd name="connsiteY217" fmla="*/ 3992014 h 4853104"/>
              <a:gd name="connsiteX218" fmla="*/ 6802874 w 9642298"/>
              <a:gd name="connsiteY218" fmla="*/ 3990159 h 4853104"/>
              <a:gd name="connsiteX219" fmla="*/ 6807540 w 9642298"/>
              <a:gd name="connsiteY219" fmla="*/ 3984892 h 4853104"/>
              <a:gd name="connsiteX220" fmla="*/ 1920714 w 9642298"/>
              <a:gd name="connsiteY220" fmla="*/ 3973282 h 4853104"/>
              <a:gd name="connsiteX221" fmla="*/ 1936394 w 9642298"/>
              <a:gd name="connsiteY221" fmla="*/ 3974448 h 4853104"/>
              <a:gd name="connsiteX222" fmla="*/ 1944805 w 9642298"/>
              <a:gd name="connsiteY222" fmla="*/ 4034538 h 4853104"/>
              <a:gd name="connsiteX223" fmla="*/ 1926406 w 9642298"/>
              <a:gd name="connsiteY223" fmla="*/ 4045369 h 4853104"/>
              <a:gd name="connsiteX224" fmla="*/ 1916440 w 9642298"/>
              <a:gd name="connsiteY224" fmla="*/ 4024312 h 4853104"/>
              <a:gd name="connsiteX225" fmla="*/ 1914112 w 9642298"/>
              <a:gd name="connsiteY225" fmla="*/ 3991141 h 4853104"/>
              <a:gd name="connsiteX226" fmla="*/ 1920714 w 9642298"/>
              <a:gd name="connsiteY226" fmla="*/ 3973282 h 4853104"/>
              <a:gd name="connsiteX227" fmla="*/ 8589141 w 9642298"/>
              <a:gd name="connsiteY227" fmla="*/ 3972947 h 4853104"/>
              <a:gd name="connsiteX228" fmla="*/ 8587347 w 9642298"/>
              <a:gd name="connsiteY228" fmla="*/ 4018638 h 4853104"/>
              <a:gd name="connsiteX229" fmla="*/ 8554854 w 9642298"/>
              <a:gd name="connsiteY229" fmla="*/ 4021010 h 4853104"/>
              <a:gd name="connsiteX230" fmla="*/ 8589141 w 9642298"/>
              <a:gd name="connsiteY230" fmla="*/ 3972947 h 4853104"/>
              <a:gd name="connsiteX231" fmla="*/ 7649642 w 9642298"/>
              <a:gd name="connsiteY231" fmla="*/ 3968935 h 4853104"/>
              <a:gd name="connsiteX232" fmla="*/ 7667026 w 9642298"/>
              <a:gd name="connsiteY232" fmla="*/ 3984348 h 4853104"/>
              <a:gd name="connsiteX233" fmla="*/ 7649642 w 9642298"/>
              <a:gd name="connsiteY233" fmla="*/ 3968935 h 4853104"/>
              <a:gd name="connsiteX234" fmla="*/ 3841077 w 9642298"/>
              <a:gd name="connsiteY234" fmla="*/ 3966046 h 4853104"/>
              <a:gd name="connsiteX235" fmla="*/ 3865373 w 9642298"/>
              <a:gd name="connsiteY235" fmla="*/ 3988876 h 4853104"/>
              <a:gd name="connsiteX236" fmla="*/ 3847480 w 9642298"/>
              <a:gd name="connsiteY236" fmla="*/ 3986559 h 4853104"/>
              <a:gd name="connsiteX237" fmla="*/ 3851577 w 9642298"/>
              <a:gd name="connsiteY237" fmla="*/ 3973955 h 4853104"/>
              <a:gd name="connsiteX238" fmla="*/ 3841077 w 9642298"/>
              <a:gd name="connsiteY238" fmla="*/ 3966046 h 4853104"/>
              <a:gd name="connsiteX239" fmla="*/ 7891642 w 9642298"/>
              <a:gd name="connsiteY239" fmla="*/ 3965946 h 4853104"/>
              <a:gd name="connsiteX240" fmla="*/ 7908593 w 9642298"/>
              <a:gd name="connsiteY240" fmla="*/ 3976384 h 4853104"/>
              <a:gd name="connsiteX241" fmla="*/ 7875057 w 9642298"/>
              <a:gd name="connsiteY241" fmla="*/ 4004807 h 4853104"/>
              <a:gd name="connsiteX242" fmla="*/ 7670158 w 9642298"/>
              <a:gd name="connsiteY242" fmla="*/ 3997879 h 4853104"/>
              <a:gd name="connsiteX243" fmla="*/ 7674739 w 9642298"/>
              <a:gd name="connsiteY243" fmla="*/ 3972211 h 4853104"/>
              <a:gd name="connsiteX244" fmla="*/ 7868924 w 9642298"/>
              <a:gd name="connsiteY244" fmla="*/ 3977804 h 4853104"/>
              <a:gd name="connsiteX245" fmla="*/ 7891642 w 9642298"/>
              <a:gd name="connsiteY245" fmla="*/ 3965946 h 4853104"/>
              <a:gd name="connsiteX246" fmla="*/ 1501446 w 9642298"/>
              <a:gd name="connsiteY246" fmla="*/ 3957234 h 4853104"/>
              <a:gd name="connsiteX247" fmla="*/ 1482563 w 9642298"/>
              <a:gd name="connsiteY247" fmla="*/ 3981020 h 4853104"/>
              <a:gd name="connsiteX248" fmla="*/ 1501446 w 9642298"/>
              <a:gd name="connsiteY248" fmla="*/ 3957234 h 4853104"/>
              <a:gd name="connsiteX249" fmla="*/ 3891994 w 9642298"/>
              <a:gd name="connsiteY249" fmla="*/ 3953062 h 4853104"/>
              <a:gd name="connsiteX250" fmla="*/ 3905790 w 9642298"/>
              <a:gd name="connsiteY250" fmla="*/ 3967901 h 4853104"/>
              <a:gd name="connsiteX251" fmla="*/ 3880238 w 9642298"/>
              <a:gd name="connsiteY251" fmla="*/ 3977667 h 4853104"/>
              <a:gd name="connsiteX252" fmla="*/ 3895318 w 9642298"/>
              <a:gd name="connsiteY252" fmla="*/ 3959989 h 4853104"/>
              <a:gd name="connsiteX253" fmla="*/ 3891994 w 9642298"/>
              <a:gd name="connsiteY253" fmla="*/ 3953062 h 4853104"/>
              <a:gd name="connsiteX254" fmla="*/ 8614094 w 9642298"/>
              <a:gd name="connsiteY254" fmla="*/ 3952628 h 4853104"/>
              <a:gd name="connsiteX255" fmla="*/ 8618523 w 9642298"/>
              <a:gd name="connsiteY255" fmla="*/ 3957099 h 4853104"/>
              <a:gd name="connsiteX256" fmla="*/ 8596292 w 9642298"/>
              <a:gd name="connsiteY256" fmla="*/ 3973901 h 4853104"/>
              <a:gd name="connsiteX257" fmla="*/ 8606946 w 9642298"/>
              <a:gd name="connsiteY257" fmla="*/ 3955722 h 4853104"/>
              <a:gd name="connsiteX258" fmla="*/ 8614094 w 9642298"/>
              <a:gd name="connsiteY258" fmla="*/ 3952628 h 4853104"/>
              <a:gd name="connsiteX259" fmla="*/ 1462221 w 9642298"/>
              <a:gd name="connsiteY259" fmla="*/ 3948757 h 4853104"/>
              <a:gd name="connsiteX260" fmla="*/ 1444154 w 9642298"/>
              <a:gd name="connsiteY260" fmla="*/ 3949760 h 4853104"/>
              <a:gd name="connsiteX261" fmla="*/ 1468717 w 9642298"/>
              <a:gd name="connsiteY261" fmla="*/ 3966046 h 4853104"/>
              <a:gd name="connsiteX262" fmla="*/ 1462221 w 9642298"/>
              <a:gd name="connsiteY262" fmla="*/ 3948757 h 4853104"/>
              <a:gd name="connsiteX263" fmla="*/ 2417094 w 9642298"/>
              <a:gd name="connsiteY263" fmla="*/ 3925346 h 4853104"/>
              <a:gd name="connsiteX264" fmla="*/ 2433966 w 9642298"/>
              <a:gd name="connsiteY264" fmla="*/ 3953743 h 4853104"/>
              <a:gd name="connsiteX265" fmla="*/ 2417094 w 9642298"/>
              <a:gd name="connsiteY265" fmla="*/ 3925346 h 4853104"/>
              <a:gd name="connsiteX266" fmla="*/ 1675655 w 9642298"/>
              <a:gd name="connsiteY266" fmla="*/ 3920793 h 4853104"/>
              <a:gd name="connsiteX267" fmla="*/ 1702518 w 9642298"/>
              <a:gd name="connsiteY267" fmla="*/ 3970192 h 4853104"/>
              <a:gd name="connsiteX268" fmla="*/ 1666707 w 9642298"/>
              <a:gd name="connsiteY268" fmla="*/ 3965582 h 4853104"/>
              <a:gd name="connsiteX269" fmla="*/ 1676431 w 9642298"/>
              <a:gd name="connsiteY269" fmla="*/ 3993105 h 4853104"/>
              <a:gd name="connsiteX270" fmla="*/ 1642923 w 9642298"/>
              <a:gd name="connsiteY270" fmla="*/ 4021554 h 4853104"/>
              <a:gd name="connsiteX271" fmla="*/ 1629878 w 9642298"/>
              <a:gd name="connsiteY271" fmla="*/ 3987103 h 4853104"/>
              <a:gd name="connsiteX272" fmla="*/ 1598943 w 9642298"/>
              <a:gd name="connsiteY272" fmla="*/ 4042095 h 4853104"/>
              <a:gd name="connsiteX273" fmla="*/ 1608077 w 9642298"/>
              <a:gd name="connsiteY273" fmla="*/ 3990814 h 4853104"/>
              <a:gd name="connsiteX274" fmla="*/ 1579954 w 9642298"/>
              <a:gd name="connsiteY274" fmla="*/ 3974010 h 4853104"/>
              <a:gd name="connsiteX275" fmla="*/ 1630601 w 9642298"/>
              <a:gd name="connsiteY275" fmla="*/ 3967463 h 4853104"/>
              <a:gd name="connsiteX276" fmla="*/ 1653637 w 9642298"/>
              <a:gd name="connsiteY276" fmla="*/ 3931048 h 4853104"/>
              <a:gd name="connsiteX277" fmla="*/ 1633978 w 9642298"/>
              <a:gd name="connsiteY277" fmla="*/ 3974445 h 4853104"/>
              <a:gd name="connsiteX278" fmla="*/ 1675655 w 9642298"/>
              <a:gd name="connsiteY278" fmla="*/ 3920793 h 4853104"/>
              <a:gd name="connsiteX279" fmla="*/ 2060702 w 9642298"/>
              <a:gd name="connsiteY279" fmla="*/ 3920612 h 4853104"/>
              <a:gd name="connsiteX280" fmla="*/ 2063249 w 9642298"/>
              <a:gd name="connsiteY280" fmla="*/ 3951478 h 4853104"/>
              <a:gd name="connsiteX281" fmla="*/ 2053578 w 9642298"/>
              <a:gd name="connsiteY281" fmla="*/ 3923983 h 4853104"/>
              <a:gd name="connsiteX282" fmla="*/ 2060702 w 9642298"/>
              <a:gd name="connsiteY282" fmla="*/ 3920612 h 4853104"/>
              <a:gd name="connsiteX283" fmla="*/ 2343245 w 9642298"/>
              <a:gd name="connsiteY283" fmla="*/ 3920501 h 4853104"/>
              <a:gd name="connsiteX284" fmla="*/ 2348526 w 9642298"/>
              <a:gd name="connsiteY284" fmla="*/ 3929522 h 4853104"/>
              <a:gd name="connsiteX285" fmla="*/ 2312206 w 9642298"/>
              <a:gd name="connsiteY285" fmla="*/ 3937895 h 4853104"/>
              <a:gd name="connsiteX286" fmla="*/ 2343245 w 9642298"/>
              <a:gd name="connsiteY286" fmla="*/ 3920501 h 4853104"/>
              <a:gd name="connsiteX287" fmla="*/ 2158680 w 9642298"/>
              <a:gd name="connsiteY287" fmla="*/ 3904862 h 4853104"/>
              <a:gd name="connsiteX288" fmla="*/ 2153323 w 9642298"/>
              <a:gd name="connsiteY288" fmla="*/ 3950115 h 4853104"/>
              <a:gd name="connsiteX289" fmla="*/ 2158680 w 9642298"/>
              <a:gd name="connsiteY289" fmla="*/ 3904862 h 4853104"/>
              <a:gd name="connsiteX290" fmla="*/ 5932747 w 9642298"/>
              <a:gd name="connsiteY290" fmla="*/ 3870411 h 4853104"/>
              <a:gd name="connsiteX291" fmla="*/ 5949645 w 9642298"/>
              <a:gd name="connsiteY291" fmla="*/ 3898888 h 4853104"/>
              <a:gd name="connsiteX292" fmla="*/ 5932747 w 9642298"/>
              <a:gd name="connsiteY292" fmla="*/ 3870411 h 4853104"/>
              <a:gd name="connsiteX293" fmla="*/ 2239300 w 9642298"/>
              <a:gd name="connsiteY293" fmla="*/ 3869294 h 4853104"/>
              <a:gd name="connsiteX294" fmla="*/ 2220873 w 9642298"/>
              <a:gd name="connsiteY294" fmla="*/ 3880150 h 4853104"/>
              <a:gd name="connsiteX295" fmla="*/ 2239300 w 9642298"/>
              <a:gd name="connsiteY295" fmla="*/ 3869294 h 4853104"/>
              <a:gd name="connsiteX296" fmla="*/ 7408429 w 9642298"/>
              <a:gd name="connsiteY296" fmla="*/ 3860837 h 4853104"/>
              <a:gd name="connsiteX297" fmla="*/ 7411997 w 9642298"/>
              <a:gd name="connsiteY297" fmla="*/ 3879031 h 4853104"/>
              <a:gd name="connsiteX298" fmla="*/ 7397667 w 9642298"/>
              <a:gd name="connsiteY298" fmla="*/ 3877175 h 4853104"/>
              <a:gd name="connsiteX299" fmla="*/ 7408429 w 9642298"/>
              <a:gd name="connsiteY299" fmla="*/ 3860837 h 4853104"/>
              <a:gd name="connsiteX300" fmla="*/ 2078962 w 9642298"/>
              <a:gd name="connsiteY300" fmla="*/ 3858160 h 4853104"/>
              <a:gd name="connsiteX301" fmla="*/ 2084271 w 9642298"/>
              <a:gd name="connsiteY301" fmla="*/ 3875485 h 4853104"/>
              <a:gd name="connsiteX302" fmla="*/ 2045890 w 9642298"/>
              <a:gd name="connsiteY302" fmla="*/ 3936097 h 4853104"/>
              <a:gd name="connsiteX303" fmla="*/ 2024919 w 9642298"/>
              <a:gd name="connsiteY303" fmla="*/ 3920246 h 4853104"/>
              <a:gd name="connsiteX304" fmla="*/ 2048194 w 9642298"/>
              <a:gd name="connsiteY304" fmla="*/ 3877313 h 4853104"/>
              <a:gd name="connsiteX305" fmla="*/ 2063246 w 9642298"/>
              <a:gd name="connsiteY305" fmla="*/ 3859609 h 4853104"/>
              <a:gd name="connsiteX306" fmla="*/ 2078962 w 9642298"/>
              <a:gd name="connsiteY306" fmla="*/ 3858160 h 4853104"/>
              <a:gd name="connsiteX307" fmla="*/ 1534206 w 9642298"/>
              <a:gd name="connsiteY307" fmla="*/ 3856502 h 4853104"/>
              <a:gd name="connsiteX308" fmla="*/ 1542642 w 9642298"/>
              <a:gd name="connsiteY308" fmla="*/ 3916729 h 4853104"/>
              <a:gd name="connsiteX309" fmla="*/ 1532142 w 9642298"/>
              <a:gd name="connsiteY309" fmla="*/ 3908711 h 4853104"/>
              <a:gd name="connsiteX310" fmla="*/ 1524695 w 9642298"/>
              <a:gd name="connsiteY310" fmla="*/ 3914329 h 4853104"/>
              <a:gd name="connsiteX311" fmla="*/ 1534206 w 9642298"/>
              <a:gd name="connsiteY311" fmla="*/ 3856502 h 4853104"/>
              <a:gd name="connsiteX312" fmla="*/ 5583464 w 9642298"/>
              <a:gd name="connsiteY312" fmla="*/ 3845740 h 4853104"/>
              <a:gd name="connsiteX313" fmla="*/ 5594576 w 9642298"/>
              <a:gd name="connsiteY313" fmla="*/ 3865800 h 4853104"/>
              <a:gd name="connsiteX314" fmla="*/ 5566428 w 9642298"/>
              <a:gd name="connsiteY314" fmla="*/ 3849082 h 4853104"/>
              <a:gd name="connsiteX315" fmla="*/ 5583464 w 9642298"/>
              <a:gd name="connsiteY315" fmla="*/ 3845740 h 4853104"/>
              <a:gd name="connsiteX316" fmla="*/ 1959118 w 9642298"/>
              <a:gd name="connsiteY316" fmla="*/ 3836727 h 4853104"/>
              <a:gd name="connsiteX317" fmla="*/ 1940736 w 9642298"/>
              <a:gd name="connsiteY317" fmla="*/ 3863429 h 4853104"/>
              <a:gd name="connsiteX318" fmla="*/ 1957850 w 9642298"/>
              <a:gd name="connsiteY318" fmla="*/ 3885360 h 4853104"/>
              <a:gd name="connsiteX319" fmla="*/ 1979598 w 9642298"/>
              <a:gd name="connsiteY319" fmla="*/ 3881539 h 4853104"/>
              <a:gd name="connsiteX320" fmla="*/ 1984716 w 9642298"/>
              <a:gd name="connsiteY320" fmla="*/ 3842862 h 4853104"/>
              <a:gd name="connsiteX321" fmla="*/ 1959118 w 9642298"/>
              <a:gd name="connsiteY321" fmla="*/ 3836727 h 4853104"/>
              <a:gd name="connsiteX322" fmla="*/ 5534416 w 9642298"/>
              <a:gd name="connsiteY322" fmla="*/ 3832440 h 4853104"/>
              <a:gd name="connsiteX323" fmla="*/ 5570292 w 9642298"/>
              <a:gd name="connsiteY323" fmla="*/ 3843025 h 4853104"/>
              <a:gd name="connsiteX324" fmla="*/ 5468672 w 9642298"/>
              <a:gd name="connsiteY324" fmla="*/ 3862636 h 4853104"/>
              <a:gd name="connsiteX325" fmla="*/ 5467682 w 9642298"/>
              <a:gd name="connsiteY325" fmla="*/ 3888796 h 4853104"/>
              <a:gd name="connsiteX326" fmla="*/ 5410875 w 9642298"/>
              <a:gd name="connsiteY326" fmla="*/ 3868257 h 4853104"/>
              <a:gd name="connsiteX327" fmla="*/ 5534416 w 9642298"/>
              <a:gd name="connsiteY327" fmla="*/ 3832440 h 4853104"/>
              <a:gd name="connsiteX328" fmla="*/ 3850267 w 9642298"/>
              <a:gd name="connsiteY328" fmla="*/ 3822867 h 4853104"/>
              <a:gd name="connsiteX329" fmla="*/ 3799350 w 9642298"/>
              <a:gd name="connsiteY329" fmla="*/ 3835934 h 4853104"/>
              <a:gd name="connsiteX330" fmla="*/ 3820589 w 9642298"/>
              <a:gd name="connsiteY330" fmla="*/ 3845261 h 4853104"/>
              <a:gd name="connsiteX331" fmla="*/ 3817774 w 9642298"/>
              <a:gd name="connsiteY331" fmla="*/ 3855445 h 4853104"/>
              <a:gd name="connsiteX332" fmla="*/ 3809313 w 9642298"/>
              <a:gd name="connsiteY332" fmla="*/ 3856883 h 4853104"/>
              <a:gd name="connsiteX333" fmla="*/ 3817501 w 9642298"/>
              <a:gd name="connsiteY333" fmla="*/ 3856433 h 4853104"/>
              <a:gd name="connsiteX334" fmla="*/ 3817774 w 9642298"/>
              <a:gd name="connsiteY334" fmla="*/ 3855445 h 4853104"/>
              <a:gd name="connsiteX335" fmla="*/ 3833505 w 9642298"/>
              <a:gd name="connsiteY335" fmla="*/ 3852773 h 4853104"/>
              <a:gd name="connsiteX336" fmla="*/ 3850267 w 9642298"/>
              <a:gd name="connsiteY336" fmla="*/ 3822867 h 4853104"/>
              <a:gd name="connsiteX337" fmla="*/ 2284539 w 9642298"/>
              <a:gd name="connsiteY337" fmla="*/ 3816129 h 4853104"/>
              <a:gd name="connsiteX338" fmla="*/ 2279691 w 9642298"/>
              <a:gd name="connsiteY338" fmla="*/ 3848426 h 4853104"/>
              <a:gd name="connsiteX339" fmla="*/ 2290697 w 9642298"/>
              <a:gd name="connsiteY339" fmla="*/ 3843188 h 4853104"/>
              <a:gd name="connsiteX340" fmla="*/ 2284539 w 9642298"/>
              <a:gd name="connsiteY340" fmla="*/ 3816129 h 4853104"/>
              <a:gd name="connsiteX341" fmla="*/ 2382031 w 9642298"/>
              <a:gd name="connsiteY341" fmla="*/ 3809230 h 4853104"/>
              <a:gd name="connsiteX342" fmla="*/ 2381283 w 9642298"/>
              <a:gd name="connsiteY342" fmla="*/ 3828703 h 4853104"/>
              <a:gd name="connsiteX343" fmla="*/ 2399415 w 9642298"/>
              <a:gd name="connsiteY343" fmla="*/ 3824585 h 4853104"/>
              <a:gd name="connsiteX344" fmla="*/ 2382031 w 9642298"/>
              <a:gd name="connsiteY344" fmla="*/ 3809230 h 4853104"/>
              <a:gd name="connsiteX345" fmla="*/ 1564899 w 9642298"/>
              <a:gd name="connsiteY345" fmla="*/ 3807921 h 4853104"/>
              <a:gd name="connsiteX346" fmla="*/ 1570523 w 9642298"/>
              <a:gd name="connsiteY346" fmla="*/ 3848045 h 4853104"/>
              <a:gd name="connsiteX347" fmla="*/ 1566425 w 9642298"/>
              <a:gd name="connsiteY347" fmla="*/ 3860648 h 4853104"/>
              <a:gd name="connsiteX348" fmla="*/ 1564899 w 9642298"/>
              <a:gd name="connsiteY348" fmla="*/ 3807921 h 4853104"/>
              <a:gd name="connsiteX349" fmla="*/ 2353641 w 9642298"/>
              <a:gd name="connsiteY349" fmla="*/ 3798972 h 4853104"/>
              <a:gd name="connsiteX350" fmla="*/ 2377400 w 9642298"/>
              <a:gd name="connsiteY350" fmla="*/ 3834895 h 4853104"/>
              <a:gd name="connsiteX351" fmla="*/ 2371534 w 9642298"/>
              <a:gd name="connsiteY351" fmla="*/ 3801237 h 4853104"/>
              <a:gd name="connsiteX352" fmla="*/ 2353641 w 9642298"/>
              <a:gd name="connsiteY352" fmla="*/ 3798972 h 4853104"/>
              <a:gd name="connsiteX353" fmla="*/ 4345232 w 9642298"/>
              <a:gd name="connsiteY353" fmla="*/ 3791317 h 4853104"/>
              <a:gd name="connsiteX354" fmla="*/ 4358364 w 9642298"/>
              <a:gd name="connsiteY354" fmla="*/ 3810103 h 4853104"/>
              <a:gd name="connsiteX355" fmla="*/ 4329974 w 9642298"/>
              <a:gd name="connsiteY355" fmla="*/ 3799903 h 4853104"/>
              <a:gd name="connsiteX356" fmla="*/ 4345232 w 9642298"/>
              <a:gd name="connsiteY356" fmla="*/ 3791317 h 4853104"/>
              <a:gd name="connsiteX357" fmla="*/ 2346917 w 9642298"/>
              <a:gd name="connsiteY357" fmla="*/ 3784871 h 4853104"/>
              <a:gd name="connsiteX358" fmla="*/ 2335400 w 9642298"/>
              <a:gd name="connsiteY358" fmla="*/ 3803035 h 4853104"/>
              <a:gd name="connsiteX359" fmla="*/ 2337731 w 9642298"/>
              <a:gd name="connsiteY359" fmla="*/ 3836206 h 4853104"/>
              <a:gd name="connsiteX360" fmla="*/ 2306768 w 9642298"/>
              <a:gd name="connsiteY360" fmla="*/ 3799356 h 4853104"/>
              <a:gd name="connsiteX361" fmla="*/ 2301172 w 9642298"/>
              <a:gd name="connsiteY361" fmla="*/ 3851181 h 4853104"/>
              <a:gd name="connsiteX362" fmla="*/ 2283012 w 9642298"/>
              <a:gd name="connsiteY362" fmla="*/ 3855382 h 4853104"/>
              <a:gd name="connsiteX363" fmla="*/ 2285557 w 9642298"/>
              <a:gd name="connsiteY363" fmla="*/ 3881923 h 4853104"/>
              <a:gd name="connsiteX364" fmla="*/ 2307038 w 9642298"/>
              <a:gd name="connsiteY364" fmla="*/ 3884758 h 4853104"/>
              <a:gd name="connsiteX365" fmla="*/ 2288394 w 9642298"/>
              <a:gd name="connsiteY365" fmla="*/ 3902024 h 4853104"/>
              <a:gd name="connsiteX366" fmla="*/ 2320589 w 9642298"/>
              <a:gd name="connsiteY366" fmla="*/ 3906171 h 4853104"/>
              <a:gd name="connsiteX367" fmla="*/ 2290430 w 9642298"/>
              <a:gd name="connsiteY367" fmla="*/ 3941712 h 4853104"/>
              <a:gd name="connsiteX368" fmla="*/ 2304223 w 9642298"/>
              <a:gd name="connsiteY368" fmla="*/ 3956607 h 4853104"/>
              <a:gd name="connsiteX369" fmla="*/ 2302938 w 9642298"/>
              <a:gd name="connsiteY369" fmla="*/ 3989285 h 4853104"/>
              <a:gd name="connsiteX370" fmla="*/ 2274306 w 9642298"/>
              <a:gd name="connsiteY370" fmla="*/ 3985548 h 4853104"/>
              <a:gd name="connsiteX371" fmla="*/ 2283788 w 9642298"/>
              <a:gd name="connsiteY371" fmla="*/ 4019618 h 4853104"/>
              <a:gd name="connsiteX372" fmla="*/ 2298841 w 9642298"/>
              <a:gd name="connsiteY372" fmla="*/ 4001834 h 4853104"/>
              <a:gd name="connsiteX373" fmla="*/ 2301706 w 9642298"/>
              <a:gd name="connsiteY373" fmla="*/ 4021938 h 4853104"/>
              <a:gd name="connsiteX374" fmla="*/ 2306020 w 9642298"/>
              <a:gd name="connsiteY374" fmla="*/ 4002788 h 4853104"/>
              <a:gd name="connsiteX375" fmla="*/ 2323696 w 9642298"/>
              <a:gd name="connsiteY375" fmla="*/ 4011654 h 4853104"/>
              <a:gd name="connsiteX376" fmla="*/ 2320856 w 9642298"/>
              <a:gd name="connsiteY376" fmla="*/ 3991576 h 4853104"/>
              <a:gd name="connsiteX377" fmla="*/ 2388889 w 9642298"/>
              <a:gd name="connsiteY377" fmla="*/ 4000388 h 4853104"/>
              <a:gd name="connsiteX378" fmla="*/ 2380507 w 9642298"/>
              <a:gd name="connsiteY378" fmla="*/ 4032164 h 4853104"/>
              <a:gd name="connsiteX379" fmla="*/ 2402736 w 9642298"/>
              <a:gd name="connsiteY379" fmla="*/ 4015308 h 4853104"/>
              <a:gd name="connsiteX380" fmla="*/ 2425504 w 9642298"/>
              <a:gd name="connsiteY380" fmla="*/ 3985493 h 4853104"/>
              <a:gd name="connsiteX381" fmla="*/ 2402201 w 9642298"/>
              <a:gd name="connsiteY381" fmla="*/ 3936558 h 4853104"/>
              <a:gd name="connsiteX382" fmla="*/ 2410424 w 9642298"/>
              <a:gd name="connsiteY382" fmla="*/ 3911354 h 4853104"/>
              <a:gd name="connsiteX383" fmla="*/ 2313947 w 9642298"/>
              <a:gd name="connsiteY383" fmla="*/ 3892150 h 4853104"/>
              <a:gd name="connsiteX384" fmla="*/ 2316250 w 9642298"/>
              <a:gd name="connsiteY384" fmla="*/ 3833423 h 4853104"/>
              <a:gd name="connsiteX385" fmla="*/ 2336955 w 9642298"/>
              <a:gd name="connsiteY385" fmla="*/ 3855763 h 4853104"/>
              <a:gd name="connsiteX386" fmla="*/ 2355891 w 9642298"/>
              <a:gd name="connsiteY386" fmla="*/ 3832031 h 4853104"/>
              <a:gd name="connsiteX387" fmla="*/ 2346917 w 9642298"/>
              <a:gd name="connsiteY387" fmla="*/ 3784871 h 4853104"/>
              <a:gd name="connsiteX388" fmla="*/ 1951208 w 9642298"/>
              <a:gd name="connsiteY388" fmla="*/ 3779387 h 4853104"/>
              <a:gd name="connsiteX389" fmla="*/ 1972447 w 9642298"/>
              <a:gd name="connsiteY389" fmla="*/ 3788771 h 4853104"/>
              <a:gd name="connsiteX390" fmla="*/ 1951208 w 9642298"/>
              <a:gd name="connsiteY390" fmla="*/ 3779387 h 4853104"/>
              <a:gd name="connsiteX391" fmla="*/ 2232213 w 9642298"/>
              <a:gd name="connsiteY391" fmla="*/ 3775217 h 4853104"/>
              <a:gd name="connsiteX392" fmla="*/ 2249476 w 9642298"/>
              <a:gd name="connsiteY392" fmla="*/ 3791936 h 4853104"/>
              <a:gd name="connsiteX393" fmla="*/ 2238521 w 9642298"/>
              <a:gd name="connsiteY393" fmla="*/ 3797145 h 4853104"/>
              <a:gd name="connsiteX394" fmla="*/ 2223415 w 9642298"/>
              <a:gd name="connsiteY394" fmla="*/ 3814768 h 4853104"/>
              <a:gd name="connsiteX395" fmla="*/ 2210373 w 9642298"/>
              <a:gd name="connsiteY395" fmla="*/ 3780343 h 4853104"/>
              <a:gd name="connsiteX396" fmla="*/ 2232213 w 9642298"/>
              <a:gd name="connsiteY396" fmla="*/ 3775217 h 4853104"/>
              <a:gd name="connsiteX397" fmla="*/ 1501392 w 9642298"/>
              <a:gd name="connsiteY397" fmla="*/ 3773442 h 4853104"/>
              <a:gd name="connsiteX398" fmla="*/ 1471771 w 9642298"/>
              <a:gd name="connsiteY398" fmla="*/ 3795782 h 4853104"/>
              <a:gd name="connsiteX399" fmla="*/ 1502947 w 9642298"/>
              <a:gd name="connsiteY399" fmla="*/ 3826169 h 4853104"/>
              <a:gd name="connsiteX400" fmla="*/ 1501392 w 9642298"/>
              <a:gd name="connsiteY400" fmla="*/ 3773442 h 4853104"/>
              <a:gd name="connsiteX401" fmla="*/ 1526970 w 9642298"/>
              <a:gd name="connsiteY401" fmla="*/ 3763676 h 4853104"/>
              <a:gd name="connsiteX402" fmla="*/ 1534175 w 9642298"/>
              <a:gd name="connsiteY402" fmla="*/ 3764630 h 4853104"/>
              <a:gd name="connsiteX403" fmla="*/ 1537257 w 9642298"/>
              <a:gd name="connsiteY403" fmla="*/ 3778107 h 4853104"/>
              <a:gd name="connsiteX404" fmla="*/ 1529543 w 9642298"/>
              <a:gd name="connsiteY404" fmla="*/ 3790189 h 4853104"/>
              <a:gd name="connsiteX405" fmla="*/ 1532836 w 9642298"/>
              <a:gd name="connsiteY405" fmla="*/ 3797228 h 4853104"/>
              <a:gd name="connsiteX406" fmla="*/ 1525713 w 9642298"/>
              <a:gd name="connsiteY406" fmla="*/ 3796300 h 4853104"/>
              <a:gd name="connsiteX407" fmla="*/ 1522390 w 9642298"/>
              <a:gd name="connsiteY407" fmla="*/ 3789289 h 4853104"/>
              <a:gd name="connsiteX408" fmla="*/ 1526970 w 9642298"/>
              <a:gd name="connsiteY408" fmla="*/ 3763676 h 4853104"/>
              <a:gd name="connsiteX409" fmla="*/ 6243056 w 9642298"/>
              <a:gd name="connsiteY409" fmla="*/ 3759859 h 4853104"/>
              <a:gd name="connsiteX410" fmla="*/ 6245868 w 9642298"/>
              <a:gd name="connsiteY410" fmla="*/ 3779908 h 4853104"/>
              <a:gd name="connsiteX411" fmla="*/ 6234615 w 9642298"/>
              <a:gd name="connsiteY411" fmla="*/ 3791583 h 4853104"/>
              <a:gd name="connsiteX412" fmla="*/ 6243056 w 9642298"/>
              <a:gd name="connsiteY412" fmla="*/ 3759859 h 4853104"/>
              <a:gd name="connsiteX413" fmla="*/ 4213059 w 9642298"/>
              <a:gd name="connsiteY413" fmla="*/ 3751866 h 4853104"/>
              <a:gd name="connsiteX414" fmla="*/ 4230949 w 9642298"/>
              <a:gd name="connsiteY414" fmla="*/ 3754211 h 4853104"/>
              <a:gd name="connsiteX415" fmla="*/ 4216139 w 9642298"/>
              <a:gd name="connsiteY415" fmla="*/ 3765369 h 4853104"/>
              <a:gd name="connsiteX416" fmla="*/ 4219968 w 9642298"/>
              <a:gd name="connsiteY416" fmla="*/ 3759366 h 4853104"/>
              <a:gd name="connsiteX417" fmla="*/ 4213059 w 9642298"/>
              <a:gd name="connsiteY417" fmla="*/ 3751866 h 4853104"/>
              <a:gd name="connsiteX418" fmla="*/ 5966289 w 9642298"/>
              <a:gd name="connsiteY418" fmla="*/ 3750036 h 4853104"/>
              <a:gd name="connsiteX419" fmla="*/ 5965004 w 9642298"/>
              <a:gd name="connsiteY419" fmla="*/ 3782795 h 4853104"/>
              <a:gd name="connsiteX420" fmla="*/ 5954773 w 9642298"/>
              <a:gd name="connsiteY420" fmla="*/ 3768258 h 4853104"/>
              <a:gd name="connsiteX421" fmla="*/ 5941703 w 9642298"/>
              <a:gd name="connsiteY421" fmla="*/ 3825648 h 4853104"/>
              <a:gd name="connsiteX422" fmla="*/ 5906668 w 9642298"/>
              <a:gd name="connsiteY422" fmla="*/ 3801372 h 4853104"/>
              <a:gd name="connsiteX423" fmla="*/ 5898472 w 9642298"/>
              <a:gd name="connsiteY423" fmla="*/ 3826604 h 4853104"/>
              <a:gd name="connsiteX424" fmla="*/ 5808691 w 9642298"/>
              <a:gd name="connsiteY424" fmla="*/ 3821530 h 4853104"/>
              <a:gd name="connsiteX425" fmla="*/ 5806122 w 9642298"/>
              <a:gd name="connsiteY425" fmla="*/ 3794880 h 4853104"/>
              <a:gd name="connsiteX426" fmla="*/ 5878813 w 9642298"/>
              <a:gd name="connsiteY426" fmla="*/ 3778187 h 4853104"/>
              <a:gd name="connsiteX427" fmla="*/ 5883154 w 9642298"/>
              <a:gd name="connsiteY427" fmla="*/ 3758982 h 4853104"/>
              <a:gd name="connsiteX428" fmla="*/ 5897693 w 9642298"/>
              <a:gd name="connsiteY428" fmla="*/ 3754320 h 4853104"/>
              <a:gd name="connsiteX429" fmla="*/ 5966289 w 9642298"/>
              <a:gd name="connsiteY429" fmla="*/ 3750036 h 4853104"/>
              <a:gd name="connsiteX430" fmla="*/ 4277949 w 9642298"/>
              <a:gd name="connsiteY430" fmla="*/ 3749103 h 4853104"/>
              <a:gd name="connsiteX431" fmla="*/ 4281785 w 9642298"/>
              <a:gd name="connsiteY431" fmla="*/ 3759555 h 4853104"/>
              <a:gd name="connsiteX432" fmla="*/ 4287493 w 9642298"/>
              <a:gd name="connsiteY432" fmla="*/ 3781242 h 4853104"/>
              <a:gd name="connsiteX433" fmla="*/ 4276484 w 9642298"/>
              <a:gd name="connsiteY433" fmla="*/ 3786371 h 4853104"/>
              <a:gd name="connsiteX434" fmla="*/ 1571032 w 9642298"/>
              <a:gd name="connsiteY434" fmla="*/ 3743109 h 4853104"/>
              <a:gd name="connsiteX435" fmla="*/ 1591736 w 9642298"/>
              <a:gd name="connsiteY435" fmla="*/ 3765558 h 4853104"/>
              <a:gd name="connsiteX436" fmla="*/ 1586888 w 9642298"/>
              <a:gd name="connsiteY436" fmla="*/ 3797663 h 4853104"/>
              <a:gd name="connsiteX437" fmla="*/ 1540310 w 9642298"/>
              <a:gd name="connsiteY437" fmla="*/ 3791689 h 4853104"/>
              <a:gd name="connsiteX438" fmla="*/ 1571032 w 9642298"/>
              <a:gd name="connsiteY438" fmla="*/ 3743109 h 4853104"/>
              <a:gd name="connsiteX439" fmla="*/ 4278469 w 9642298"/>
              <a:gd name="connsiteY439" fmla="*/ 3735852 h 4853104"/>
              <a:gd name="connsiteX440" fmla="*/ 4277949 w 9642298"/>
              <a:gd name="connsiteY440" fmla="*/ 3749103 h 4853104"/>
              <a:gd name="connsiteX441" fmla="*/ 4274690 w 9642298"/>
              <a:gd name="connsiteY441" fmla="*/ 3740219 h 4853104"/>
              <a:gd name="connsiteX442" fmla="*/ 5492872 w 9642298"/>
              <a:gd name="connsiteY442" fmla="*/ 3735442 h 4853104"/>
              <a:gd name="connsiteX443" fmla="*/ 5501673 w 9642298"/>
              <a:gd name="connsiteY443" fmla="*/ 3755357 h 4853104"/>
              <a:gd name="connsiteX444" fmla="*/ 5483750 w 9642298"/>
              <a:gd name="connsiteY444" fmla="*/ 3753066 h 4853104"/>
              <a:gd name="connsiteX445" fmla="*/ 5492872 w 9642298"/>
              <a:gd name="connsiteY445" fmla="*/ 3735442 h 4853104"/>
              <a:gd name="connsiteX446" fmla="*/ 4279566 w 9642298"/>
              <a:gd name="connsiteY446" fmla="*/ 3707976 h 4853104"/>
              <a:gd name="connsiteX447" fmla="*/ 4300538 w 9642298"/>
              <a:gd name="connsiteY447" fmla="*/ 3723879 h 4853104"/>
              <a:gd name="connsiteX448" fmla="*/ 4284549 w 9642298"/>
              <a:gd name="connsiteY448" fmla="*/ 3728827 h 4853104"/>
              <a:gd name="connsiteX449" fmla="*/ 4278469 w 9642298"/>
              <a:gd name="connsiteY449" fmla="*/ 3735852 h 4853104"/>
              <a:gd name="connsiteX450" fmla="*/ 4428701 w 9642298"/>
              <a:gd name="connsiteY450" fmla="*/ 3684336 h 4853104"/>
              <a:gd name="connsiteX451" fmla="*/ 4438692 w 9642298"/>
              <a:gd name="connsiteY451" fmla="*/ 3689345 h 4853104"/>
              <a:gd name="connsiteX452" fmla="*/ 4420236 w 9642298"/>
              <a:gd name="connsiteY452" fmla="*/ 3700067 h 4853104"/>
              <a:gd name="connsiteX453" fmla="*/ 4428701 w 9642298"/>
              <a:gd name="connsiteY453" fmla="*/ 3684336 h 4853104"/>
              <a:gd name="connsiteX454" fmla="*/ 7099888 w 9642298"/>
              <a:gd name="connsiteY454" fmla="*/ 3667769 h 4853104"/>
              <a:gd name="connsiteX455" fmla="*/ 7131869 w 9642298"/>
              <a:gd name="connsiteY455" fmla="*/ 3678488 h 4853104"/>
              <a:gd name="connsiteX456" fmla="*/ 7099888 w 9642298"/>
              <a:gd name="connsiteY456" fmla="*/ 3667769 h 4853104"/>
              <a:gd name="connsiteX457" fmla="*/ 7091347 w 9642298"/>
              <a:gd name="connsiteY457" fmla="*/ 3665940 h 4853104"/>
              <a:gd name="connsiteX458" fmla="*/ 7095749 w 9642298"/>
              <a:gd name="connsiteY458" fmla="*/ 3680344 h 4853104"/>
              <a:gd name="connsiteX459" fmla="*/ 7077353 w 9642298"/>
              <a:gd name="connsiteY459" fmla="*/ 3691092 h 4853104"/>
              <a:gd name="connsiteX460" fmla="*/ 7081433 w 9642298"/>
              <a:gd name="connsiteY460" fmla="*/ 3666171 h 4853104"/>
              <a:gd name="connsiteX461" fmla="*/ 7091347 w 9642298"/>
              <a:gd name="connsiteY461" fmla="*/ 3665940 h 4853104"/>
              <a:gd name="connsiteX462" fmla="*/ 7040659 w 9642298"/>
              <a:gd name="connsiteY462" fmla="*/ 3662156 h 4853104"/>
              <a:gd name="connsiteX463" fmla="*/ 7056136 w 9642298"/>
              <a:gd name="connsiteY463" fmla="*/ 3681707 h 4853104"/>
              <a:gd name="connsiteX464" fmla="*/ 7048479 w 9642298"/>
              <a:gd name="connsiteY464" fmla="*/ 3693955 h 4853104"/>
              <a:gd name="connsiteX465" fmla="*/ 7031067 w 9642298"/>
              <a:gd name="connsiteY465" fmla="*/ 3678488 h 4853104"/>
              <a:gd name="connsiteX466" fmla="*/ 7030260 w 9642298"/>
              <a:gd name="connsiteY466" fmla="*/ 3698048 h 4853104"/>
              <a:gd name="connsiteX467" fmla="*/ 6948170 w 9642298"/>
              <a:gd name="connsiteY467" fmla="*/ 3680888 h 4853104"/>
              <a:gd name="connsiteX468" fmla="*/ 7017218 w 9642298"/>
              <a:gd name="connsiteY468" fmla="*/ 3663597 h 4853104"/>
              <a:gd name="connsiteX469" fmla="*/ 7040659 w 9642298"/>
              <a:gd name="connsiteY469" fmla="*/ 3662156 h 4853104"/>
              <a:gd name="connsiteX470" fmla="*/ 1441047 w 9642298"/>
              <a:gd name="connsiteY470" fmla="*/ 3660596 h 4853104"/>
              <a:gd name="connsiteX471" fmla="*/ 1448226 w 9642298"/>
              <a:gd name="connsiteY471" fmla="*/ 3661549 h 4853104"/>
              <a:gd name="connsiteX472" fmla="*/ 1460278 w 9642298"/>
              <a:gd name="connsiteY472" fmla="*/ 3722132 h 4853104"/>
              <a:gd name="connsiteX473" fmla="*/ 1446941 w 9642298"/>
              <a:gd name="connsiteY473" fmla="*/ 3694227 h 4853104"/>
              <a:gd name="connsiteX474" fmla="*/ 1435209 w 9642298"/>
              <a:gd name="connsiteY474" fmla="*/ 3718942 h 4853104"/>
              <a:gd name="connsiteX475" fmla="*/ 1441047 w 9642298"/>
              <a:gd name="connsiteY475" fmla="*/ 3660596 h 4853104"/>
              <a:gd name="connsiteX476" fmla="*/ 1139646 w 9642298"/>
              <a:gd name="connsiteY476" fmla="*/ 3634547 h 4853104"/>
              <a:gd name="connsiteX477" fmla="*/ 1151164 w 9642298"/>
              <a:gd name="connsiteY477" fmla="*/ 3708248 h 4853104"/>
              <a:gd name="connsiteX478" fmla="*/ 1166000 w 9642298"/>
              <a:gd name="connsiteY478" fmla="*/ 3697037 h 4853104"/>
              <a:gd name="connsiteX479" fmla="*/ 1157806 w 9642298"/>
              <a:gd name="connsiteY479" fmla="*/ 3722298 h 4853104"/>
              <a:gd name="connsiteX480" fmla="*/ 1173125 w 9642298"/>
              <a:gd name="connsiteY480" fmla="*/ 3697939 h 4853104"/>
              <a:gd name="connsiteX481" fmla="*/ 1147331 w 9642298"/>
              <a:gd name="connsiteY481" fmla="*/ 3806146 h 4853104"/>
              <a:gd name="connsiteX482" fmla="*/ 1120226 w 9642298"/>
              <a:gd name="connsiteY482" fmla="*/ 3763267 h 4853104"/>
              <a:gd name="connsiteX483" fmla="*/ 1141974 w 9642298"/>
              <a:gd name="connsiteY483" fmla="*/ 3759584 h 4853104"/>
              <a:gd name="connsiteX484" fmla="*/ 1140155 w 9642298"/>
              <a:gd name="connsiteY484" fmla="*/ 3713406 h 4853104"/>
              <a:gd name="connsiteX485" fmla="*/ 1126601 w 9642298"/>
              <a:gd name="connsiteY485" fmla="*/ 3691936 h 4853104"/>
              <a:gd name="connsiteX486" fmla="*/ 1134770 w 9642298"/>
              <a:gd name="connsiteY486" fmla="*/ 3666707 h 4853104"/>
              <a:gd name="connsiteX487" fmla="*/ 1120949 w 9642298"/>
              <a:gd name="connsiteY487" fmla="*/ 3651812 h 4853104"/>
              <a:gd name="connsiteX488" fmla="*/ 1139646 w 9642298"/>
              <a:gd name="connsiteY488" fmla="*/ 3634547 h 4853104"/>
              <a:gd name="connsiteX489" fmla="*/ 1813209 w 9642298"/>
              <a:gd name="connsiteY489" fmla="*/ 3629074 h 4853104"/>
              <a:gd name="connsiteX490" fmla="*/ 1830680 w 9642298"/>
              <a:gd name="connsiteY490" fmla="*/ 3639074 h 4853104"/>
              <a:gd name="connsiteX491" fmla="*/ 1791281 w 9642298"/>
              <a:gd name="connsiteY491" fmla="*/ 3633945 h 4853104"/>
              <a:gd name="connsiteX492" fmla="*/ 1813209 w 9642298"/>
              <a:gd name="connsiteY492" fmla="*/ 3629074 h 4853104"/>
              <a:gd name="connsiteX493" fmla="*/ 5481469 w 9642298"/>
              <a:gd name="connsiteY493" fmla="*/ 3628055 h 4853104"/>
              <a:gd name="connsiteX494" fmla="*/ 5495291 w 9642298"/>
              <a:gd name="connsiteY494" fmla="*/ 3642975 h 4853104"/>
              <a:gd name="connsiteX495" fmla="*/ 5508063 w 9642298"/>
              <a:gd name="connsiteY495" fmla="*/ 3684001 h 4853104"/>
              <a:gd name="connsiteX496" fmla="*/ 5483772 w 9642298"/>
              <a:gd name="connsiteY496" fmla="*/ 3661168 h 4853104"/>
              <a:gd name="connsiteX497" fmla="*/ 5481469 w 9642298"/>
              <a:gd name="connsiteY497" fmla="*/ 3628055 h 4853104"/>
              <a:gd name="connsiteX498" fmla="*/ 1162617 w 9642298"/>
              <a:gd name="connsiteY498" fmla="*/ 3627219 h 4853104"/>
              <a:gd name="connsiteX499" fmla="*/ 1171652 w 9642298"/>
              <a:gd name="connsiteY499" fmla="*/ 3645237 h 4853104"/>
              <a:gd name="connsiteX500" fmla="*/ 1150413 w 9642298"/>
              <a:gd name="connsiteY500" fmla="*/ 3635939 h 4853104"/>
              <a:gd name="connsiteX501" fmla="*/ 1162617 w 9642298"/>
              <a:gd name="connsiteY501" fmla="*/ 3627219 h 4853104"/>
              <a:gd name="connsiteX502" fmla="*/ 1741382 w 9642298"/>
              <a:gd name="connsiteY502" fmla="*/ 3620881 h 4853104"/>
              <a:gd name="connsiteX503" fmla="*/ 1766209 w 9642298"/>
              <a:gd name="connsiteY503" fmla="*/ 3630701 h 4853104"/>
              <a:gd name="connsiteX504" fmla="*/ 1741382 w 9642298"/>
              <a:gd name="connsiteY504" fmla="*/ 3620881 h 4853104"/>
              <a:gd name="connsiteX505" fmla="*/ 4378219 w 9642298"/>
              <a:gd name="connsiteY505" fmla="*/ 3616276 h 4853104"/>
              <a:gd name="connsiteX506" fmla="*/ 4368864 w 9642298"/>
              <a:gd name="connsiteY506" fmla="*/ 3634355 h 4853104"/>
              <a:gd name="connsiteX507" fmla="*/ 4386995 w 9642298"/>
              <a:gd name="connsiteY507" fmla="*/ 3630154 h 4853104"/>
              <a:gd name="connsiteX508" fmla="*/ 4378219 w 9642298"/>
              <a:gd name="connsiteY508" fmla="*/ 3616276 h 4853104"/>
              <a:gd name="connsiteX509" fmla="*/ 733703 w 9642298"/>
              <a:gd name="connsiteY509" fmla="*/ 3614524 h 4853104"/>
              <a:gd name="connsiteX510" fmla="*/ 728318 w 9642298"/>
              <a:gd name="connsiteY510" fmla="*/ 3659885 h 4853104"/>
              <a:gd name="connsiteX511" fmla="*/ 706596 w 9642298"/>
              <a:gd name="connsiteY511" fmla="*/ 3663568 h 4853104"/>
              <a:gd name="connsiteX512" fmla="*/ 733703 w 9642298"/>
              <a:gd name="connsiteY512" fmla="*/ 3614524 h 4853104"/>
              <a:gd name="connsiteX513" fmla="*/ 5144016 w 9642298"/>
              <a:gd name="connsiteY513" fmla="*/ 3603776 h 4853104"/>
              <a:gd name="connsiteX514" fmla="*/ 5143021 w 9642298"/>
              <a:gd name="connsiteY514" fmla="*/ 3629991 h 4853104"/>
              <a:gd name="connsiteX515" fmla="*/ 5121537 w 9642298"/>
              <a:gd name="connsiteY515" fmla="*/ 3627153 h 4853104"/>
              <a:gd name="connsiteX516" fmla="*/ 5122048 w 9642298"/>
              <a:gd name="connsiteY516" fmla="*/ 3614143 h 4853104"/>
              <a:gd name="connsiteX517" fmla="*/ 5125875 w 9642298"/>
              <a:gd name="connsiteY517" fmla="*/ 3608031 h 4853104"/>
              <a:gd name="connsiteX518" fmla="*/ 5144016 w 9642298"/>
              <a:gd name="connsiteY518" fmla="*/ 3603776 h 4853104"/>
              <a:gd name="connsiteX519" fmla="*/ 766845 w 9642298"/>
              <a:gd name="connsiteY519" fmla="*/ 3593740 h 4853104"/>
              <a:gd name="connsiteX520" fmla="*/ 773853 w 9642298"/>
              <a:gd name="connsiteY520" fmla="*/ 3600096 h 4853104"/>
              <a:gd name="connsiteX521" fmla="*/ 747766 w 9642298"/>
              <a:gd name="connsiteY521" fmla="*/ 3622926 h 4853104"/>
              <a:gd name="connsiteX522" fmla="*/ 758297 w 9642298"/>
              <a:gd name="connsiteY522" fmla="*/ 3597507 h 4853104"/>
              <a:gd name="connsiteX523" fmla="*/ 766845 w 9642298"/>
              <a:gd name="connsiteY523" fmla="*/ 3593740 h 4853104"/>
              <a:gd name="connsiteX524" fmla="*/ 1403544 w 9642298"/>
              <a:gd name="connsiteY524" fmla="*/ 3592709 h 4853104"/>
              <a:gd name="connsiteX525" fmla="*/ 1404005 w 9642298"/>
              <a:gd name="connsiteY525" fmla="*/ 3596685 h 4853104"/>
              <a:gd name="connsiteX526" fmla="*/ 1391415 w 9642298"/>
              <a:gd name="connsiteY526" fmla="*/ 3641039 h 4853104"/>
              <a:gd name="connsiteX527" fmla="*/ 1408799 w 9642298"/>
              <a:gd name="connsiteY527" fmla="*/ 3656397 h 4853104"/>
              <a:gd name="connsiteX528" fmla="*/ 1382445 w 9642298"/>
              <a:gd name="connsiteY528" fmla="*/ 3685774 h 4853104"/>
              <a:gd name="connsiteX529" fmla="*/ 1376337 w 9642298"/>
              <a:gd name="connsiteY529" fmla="*/ 3658768 h 4853104"/>
              <a:gd name="connsiteX530" fmla="*/ 1369158 w 9642298"/>
              <a:gd name="connsiteY530" fmla="*/ 3657815 h 4853104"/>
              <a:gd name="connsiteX531" fmla="*/ 1374782 w 9642298"/>
              <a:gd name="connsiteY531" fmla="*/ 3606041 h 4853104"/>
              <a:gd name="connsiteX532" fmla="*/ 1403544 w 9642298"/>
              <a:gd name="connsiteY532" fmla="*/ 3592709 h 4853104"/>
              <a:gd name="connsiteX533" fmla="*/ 5461246 w 9642298"/>
              <a:gd name="connsiteY533" fmla="*/ 3592564 h 4853104"/>
              <a:gd name="connsiteX534" fmla="*/ 5460520 w 9642298"/>
              <a:gd name="connsiteY534" fmla="*/ 3612150 h 4853104"/>
              <a:gd name="connsiteX535" fmla="*/ 5446143 w 9642298"/>
              <a:gd name="connsiteY535" fmla="*/ 3610322 h 4853104"/>
              <a:gd name="connsiteX536" fmla="*/ 5461246 w 9642298"/>
              <a:gd name="connsiteY536" fmla="*/ 3592564 h 4853104"/>
              <a:gd name="connsiteX537" fmla="*/ 1425916 w 9642298"/>
              <a:gd name="connsiteY537" fmla="*/ 3586456 h 4853104"/>
              <a:gd name="connsiteX538" fmla="*/ 1439281 w 9642298"/>
              <a:gd name="connsiteY538" fmla="*/ 3614386 h 4853104"/>
              <a:gd name="connsiteX539" fmla="*/ 1421844 w 9642298"/>
              <a:gd name="connsiteY539" fmla="*/ 3599031 h 4853104"/>
              <a:gd name="connsiteX540" fmla="*/ 1425916 w 9642298"/>
              <a:gd name="connsiteY540" fmla="*/ 3586456 h 4853104"/>
              <a:gd name="connsiteX541" fmla="*/ 1623959 w 9642298"/>
              <a:gd name="connsiteY541" fmla="*/ 3585966 h 4853104"/>
              <a:gd name="connsiteX542" fmla="*/ 1640859 w 9642298"/>
              <a:gd name="connsiteY542" fmla="*/ 3614389 h 4853104"/>
              <a:gd name="connsiteX543" fmla="*/ 1623959 w 9642298"/>
              <a:gd name="connsiteY543" fmla="*/ 3677890 h 4853104"/>
              <a:gd name="connsiteX544" fmla="*/ 1615011 w 9642298"/>
              <a:gd name="connsiteY544" fmla="*/ 3630727 h 4853104"/>
              <a:gd name="connsiteX545" fmla="*/ 1623959 w 9642298"/>
              <a:gd name="connsiteY545" fmla="*/ 3585966 h 4853104"/>
              <a:gd name="connsiteX546" fmla="*/ 5198788 w 9642298"/>
              <a:gd name="connsiteY546" fmla="*/ 3584738 h 4853104"/>
              <a:gd name="connsiteX547" fmla="*/ 5222552 w 9642298"/>
              <a:gd name="connsiteY547" fmla="*/ 3620606 h 4853104"/>
              <a:gd name="connsiteX548" fmla="*/ 5198254 w 9642298"/>
              <a:gd name="connsiteY548" fmla="*/ 3597722 h 4853104"/>
              <a:gd name="connsiteX549" fmla="*/ 5198788 w 9642298"/>
              <a:gd name="connsiteY549" fmla="*/ 3584738 h 4853104"/>
              <a:gd name="connsiteX550" fmla="*/ 5189260 w 9642298"/>
              <a:gd name="connsiteY550" fmla="*/ 3583426 h 4853104"/>
              <a:gd name="connsiteX551" fmla="*/ 5194941 w 9642298"/>
              <a:gd name="connsiteY551" fmla="*/ 3590766 h 4853104"/>
              <a:gd name="connsiteX552" fmla="*/ 5190844 w 9642298"/>
              <a:gd name="connsiteY552" fmla="*/ 3603366 h 4853104"/>
              <a:gd name="connsiteX553" fmla="*/ 5187521 w 9642298"/>
              <a:gd name="connsiteY553" fmla="*/ 3596330 h 4853104"/>
              <a:gd name="connsiteX554" fmla="*/ 5179832 w 9642298"/>
              <a:gd name="connsiteY554" fmla="*/ 3608467 h 4853104"/>
              <a:gd name="connsiteX555" fmla="*/ 5181610 w 9642298"/>
              <a:gd name="connsiteY555" fmla="*/ 3586699 h 4853104"/>
              <a:gd name="connsiteX556" fmla="*/ 5189260 w 9642298"/>
              <a:gd name="connsiteY556" fmla="*/ 3583426 h 4853104"/>
              <a:gd name="connsiteX557" fmla="*/ 4720085 w 9642298"/>
              <a:gd name="connsiteY557" fmla="*/ 3581602 h 4853104"/>
              <a:gd name="connsiteX558" fmla="*/ 4747727 w 9642298"/>
              <a:gd name="connsiteY558" fmla="*/ 3611388 h 4853104"/>
              <a:gd name="connsiteX559" fmla="*/ 4740067 w 9642298"/>
              <a:gd name="connsiteY559" fmla="*/ 3623499 h 4853104"/>
              <a:gd name="connsiteX560" fmla="*/ 4719067 w 9642298"/>
              <a:gd name="connsiteY560" fmla="*/ 3607625 h 4853104"/>
              <a:gd name="connsiteX561" fmla="*/ 4700157 w 9642298"/>
              <a:gd name="connsiteY561" fmla="*/ 3631465 h 4853104"/>
              <a:gd name="connsiteX562" fmla="*/ 4694265 w 9642298"/>
              <a:gd name="connsiteY562" fmla="*/ 3597831 h 4853104"/>
              <a:gd name="connsiteX563" fmla="*/ 4720085 w 9642298"/>
              <a:gd name="connsiteY563" fmla="*/ 3581602 h 4853104"/>
              <a:gd name="connsiteX564" fmla="*/ 4857732 w 9642298"/>
              <a:gd name="connsiteY564" fmla="*/ 3578187 h 4853104"/>
              <a:gd name="connsiteX565" fmla="*/ 4860280 w 9642298"/>
              <a:gd name="connsiteY565" fmla="*/ 3586702 h 4853104"/>
              <a:gd name="connsiteX566" fmla="*/ 4848762 w 9642298"/>
              <a:gd name="connsiteY566" fmla="*/ 3604841 h 4853104"/>
              <a:gd name="connsiteX567" fmla="*/ 4845655 w 9642298"/>
              <a:gd name="connsiteY567" fmla="*/ 3591313 h 4853104"/>
              <a:gd name="connsiteX568" fmla="*/ 4841074 w 9642298"/>
              <a:gd name="connsiteY568" fmla="*/ 3616981 h 4853104"/>
              <a:gd name="connsiteX569" fmla="*/ 4812735 w 9642298"/>
              <a:gd name="connsiteY569" fmla="*/ 3606668 h 4853104"/>
              <a:gd name="connsiteX570" fmla="*/ 4805313 w 9642298"/>
              <a:gd name="connsiteY570" fmla="*/ 3612316 h 4853104"/>
              <a:gd name="connsiteX571" fmla="*/ 4813215 w 9642298"/>
              <a:gd name="connsiteY571" fmla="*/ 3593713 h 4853104"/>
              <a:gd name="connsiteX572" fmla="*/ 4834429 w 9642298"/>
              <a:gd name="connsiteY572" fmla="*/ 3603014 h 4853104"/>
              <a:gd name="connsiteX573" fmla="*/ 4846189 w 9642298"/>
              <a:gd name="connsiteY573" fmla="*/ 3578303 h 4853104"/>
              <a:gd name="connsiteX574" fmla="*/ 4857732 w 9642298"/>
              <a:gd name="connsiteY574" fmla="*/ 3578187 h 4853104"/>
              <a:gd name="connsiteX575" fmla="*/ 4896715 w 9642298"/>
              <a:gd name="connsiteY575" fmla="*/ 3572959 h 4853104"/>
              <a:gd name="connsiteX576" fmla="*/ 4918345 w 9642298"/>
              <a:gd name="connsiteY576" fmla="*/ 3574508 h 4853104"/>
              <a:gd name="connsiteX577" fmla="*/ 4884598 w 9642298"/>
              <a:gd name="connsiteY577" fmla="*/ 3609449 h 4853104"/>
              <a:gd name="connsiteX578" fmla="*/ 4867690 w 9642298"/>
              <a:gd name="connsiteY578" fmla="*/ 3581026 h 4853104"/>
              <a:gd name="connsiteX579" fmla="*/ 4896715 w 9642298"/>
              <a:gd name="connsiteY579" fmla="*/ 3572959 h 4853104"/>
              <a:gd name="connsiteX580" fmla="*/ 4148052 w 9642298"/>
              <a:gd name="connsiteY580" fmla="*/ 3572816 h 4853104"/>
              <a:gd name="connsiteX581" fmla="*/ 4165436 w 9642298"/>
              <a:gd name="connsiteY581" fmla="*/ 3588203 h 4853104"/>
              <a:gd name="connsiteX582" fmla="*/ 4148052 w 9642298"/>
              <a:gd name="connsiteY582" fmla="*/ 3572816 h 4853104"/>
              <a:gd name="connsiteX583" fmla="*/ 4947249 w 9642298"/>
              <a:gd name="connsiteY583" fmla="*/ 3571645 h 4853104"/>
              <a:gd name="connsiteX584" fmla="*/ 4968463 w 9642298"/>
              <a:gd name="connsiteY584" fmla="*/ 3581001 h 4853104"/>
              <a:gd name="connsiteX585" fmla="*/ 4947249 w 9642298"/>
              <a:gd name="connsiteY585" fmla="*/ 3571645 h 4853104"/>
              <a:gd name="connsiteX586" fmla="*/ 4445372 w 9642298"/>
              <a:gd name="connsiteY586" fmla="*/ 3565626 h 4853104"/>
              <a:gd name="connsiteX587" fmla="*/ 4439706 w 9642298"/>
              <a:gd name="connsiteY587" fmla="*/ 3571315 h 4853104"/>
              <a:gd name="connsiteX588" fmla="*/ 4453300 w 9642298"/>
              <a:gd name="connsiteY588" fmla="*/ 3585634 h 4853104"/>
              <a:gd name="connsiteX589" fmla="*/ 4457105 w 9642298"/>
              <a:gd name="connsiteY589" fmla="*/ 3579927 h 4853104"/>
              <a:gd name="connsiteX590" fmla="*/ 4457357 w 9642298"/>
              <a:gd name="connsiteY590" fmla="*/ 3580236 h 4853104"/>
              <a:gd name="connsiteX591" fmla="*/ 4457528 w 9642298"/>
              <a:gd name="connsiteY591" fmla="*/ 3579292 h 4853104"/>
              <a:gd name="connsiteX592" fmla="*/ 4465045 w 9642298"/>
              <a:gd name="connsiteY592" fmla="*/ 3568016 h 4853104"/>
              <a:gd name="connsiteX593" fmla="*/ 4459212 w 9642298"/>
              <a:gd name="connsiteY593" fmla="*/ 3569942 h 4853104"/>
              <a:gd name="connsiteX594" fmla="*/ 4457528 w 9642298"/>
              <a:gd name="connsiteY594" fmla="*/ 3579292 h 4853104"/>
              <a:gd name="connsiteX595" fmla="*/ 4457105 w 9642298"/>
              <a:gd name="connsiteY595" fmla="*/ 3579927 h 4853104"/>
              <a:gd name="connsiteX596" fmla="*/ 4448573 w 9642298"/>
              <a:gd name="connsiteY596" fmla="*/ 3569425 h 4853104"/>
              <a:gd name="connsiteX597" fmla="*/ 4445372 w 9642298"/>
              <a:gd name="connsiteY597" fmla="*/ 3565626 h 4853104"/>
              <a:gd name="connsiteX598" fmla="*/ 4997910 w 9642298"/>
              <a:gd name="connsiteY598" fmla="*/ 3565178 h 4853104"/>
              <a:gd name="connsiteX599" fmla="*/ 4993299 w 9642298"/>
              <a:gd name="connsiteY599" fmla="*/ 3590792 h 4853104"/>
              <a:gd name="connsiteX600" fmla="*/ 4972361 w 9642298"/>
              <a:gd name="connsiteY600" fmla="*/ 3574918 h 4853104"/>
              <a:gd name="connsiteX601" fmla="*/ 4997910 w 9642298"/>
              <a:gd name="connsiteY601" fmla="*/ 3565178 h 4853104"/>
              <a:gd name="connsiteX602" fmla="*/ 5019703 w 9642298"/>
              <a:gd name="connsiteY602" fmla="*/ 3561387 h 4853104"/>
              <a:gd name="connsiteX603" fmla="*/ 5001251 w 9642298"/>
              <a:gd name="connsiteY603" fmla="*/ 3572134 h 4853104"/>
              <a:gd name="connsiteX604" fmla="*/ 5019703 w 9642298"/>
              <a:gd name="connsiteY604" fmla="*/ 3561387 h 4853104"/>
              <a:gd name="connsiteX605" fmla="*/ 4353758 w 9642298"/>
              <a:gd name="connsiteY605" fmla="*/ 3560161 h 4853104"/>
              <a:gd name="connsiteX606" fmla="*/ 4330964 w 9642298"/>
              <a:gd name="connsiteY606" fmla="*/ 3589973 h 4853104"/>
              <a:gd name="connsiteX607" fmla="*/ 4353758 w 9642298"/>
              <a:gd name="connsiteY607" fmla="*/ 3560161 h 4853104"/>
              <a:gd name="connsiteX608" fmla="*/ 5135588 w 9642298"/>
              <a:gd name="connsiteY608" fmla="*/ 3543631 h 4853104"/>
              <a:gd name="connsiteX609" fmla="*/ 5080062 w 9642298"/>
              <a:gd name="connsiteY609" fmla="*/ 3582338 h 4853104"/>
              <a:gd name="connsiteX610" fmla="*/ 5041201 w 9642298"/>
              <a:gd name="connsiteY610" fmla="*/ 3564253 h 4853104"/>
              <a:gd name="connsiteX611" fmla="*/ 5135588 w 9642298"/>
              <a:gd name="connsiteY611" fmla="*/ 3543631 h 4853104"/>
              <a:gd name="connsiteX612" fmla="*/ 5737027 w 9642298"/>
              <a:gd name="connsiteY612" fmla="*/ 3536567 h 4853104"/>
              <a:gd name="connsiteX613" fmla="*/ 5765199 w 9642298"/>
              <a:gd name="connsiteY613" fmla="*/ 3553314 h 4853104"/>
              <a:gd name="connsiteX614" fmla="*/ 5746986 w 9642298"/>
              <a:gd name="connsiteY614" fmla="*/ 3557544 h 4853104"/>
              <a:gd name="connsiteX615" fmla="*/ 5737027 w 9642298"/>
              <a:gd name="connsiteY615" fmla="*/ 3536567 h 4853104"/>
              <a:gd name="connsiteX616" fmla="*/ 5208199 w 9642298"/>
              <a:gd name="connsiteY616" fmla="*/ 3526881 h 4853104"/>
              <a:gd name="connsiteX617" fmla="*/ 5225856 w 9642298"/>
              <a:gd name="connsiteY617" fmla="*/ 3535773 h 4853104"/>
              <a:gd name="connsiteX618" fmla="*/ 5214304 w 9642298"/>
              <a:gd name="connsiteY618" fmla="*/ 3553887 h 4853104"/>
              <a:gd name="connsiteX619" fmla="*/ 5196676 w 9642298"/>
              <a:gd name="connsiteY619" fmla="*/ 3545049 h 4853104"/>
              <a:gd name="connsiteX620" fmla="*/ 5208199 w 9642298"/>
              <a:gd name="connsiteY620" fmla="*/ 3526881 h 4853104"/>
              <a:gd name="connsiteX621" fmla="*/ 1584102 w 9642298"/>
              <a:gd name="connsiteY621" fmla="*/ 3523777 h 4853104"/>
              <a:gd name="connsiteX622" fmla="*/ 1565112 w 9642298"/>
              <a:gd name="connsiteY622" fmla="*/ 3525736 h 4853104"/>
              <a:gd name="connsiteX623" fmla="*/ 1596826 w 9642298"/>
              <a:gd name="connsiteY623" fmla="*/ 3543030 h 4853104"/>
              <a:gd name="connsiteX624" fmla="*/ 1584102 w 9642298"/>
              <a:gd name="connsiteY624" fmla="*/ 3523777 h 4853104"/>
              <a:gd name="connsiteX625" fmla="*/ 5396251 w 9642298"/>
              <a:gd name="connsiteY625" fmla="*/ 3498239 h 4853104"/>
              <a:gd name="connsiteX626" fmla="*/ 5385032 w 9642298"/>
              <a:gd name="connsiteY626" fmla="*/ 3517007 h 4853104"/>
              <a:gd name="connsiteX627" fmla="*/ 5403698 w 9642298"/>
              <a:gd name="connsiteY627" fmla="*/ 3499796 h 4853104"/>
              <a:gd name="connsiteX628" fmla="*/ 5396251 w 9642298"/>
              <a:gd name="connsiteY628" fmla="*/ 3498239 h 4853104"/>
              <a:gd name="connsiteX629" fmla="*/ 1465877 w 9642298"/>
              <a:gd name="connsiteY629" fmla="*/ 3486620 h 4853104"/>
              <a:gd name="connsiteX630" fmla="*/ 1456153 w 9642298"/>
              <a:gd name="connsiteY630" fmla="*/ 3550940 h 4853104"/>
              <a:gd name="connsiteX631" fmla="*/ 1470458 w 9642298"/>
              <a:gd name="connsiteY631" fmla="*/ 3552821 h 4853104"/>
              <a:gd name="connsiteX632" fmla="*/ 1480153 w 9642298"/>
              <a:gd name="connsiteY632" fmla="*/ 3488504 h 4853104"/>
              <a:gd name="connsiteX633" fmla="*/ 1465877 w 9642298"/>
              <a:gd name="connsiteY633" fmla="*/ 3486620 h 4853104"/>
              <a:gd name="connsiteX634" fmla="*/ 6175512 w 9642298"/>
              <a:gd name="connsiteY634" fmla="*/ 3462290 h 4853104"/>
              <a:gd name="connsiteX635" fmla="*/ 6203902 w 9642298"/>
              <a:gd name="connsiteY635" fmla="*/ 3472545 h 4853104"/>
              <a:gd name="connsiteX636" fmla="*/ 6175512 w 9642298"/>
              <a:gd name="connsiteY636" fmla="*/ 3462290 h 4853104"/>
              <a:gd name="connsiteX637" fmla="*/ 5962475 w 9642298"/>
              <a:gd name="connsiteY637" fmla="*/ 3451562 h 4853104"/>
              <a:gd name="connsiteX638" fmla="*/ 5945035 w 9642298"/>
              <a:gd name="connsiteY638" fmla="*/ 3465128 h 4853104"/>
              <a:gd name="connsiteX639" fmla="*/ 5977525 w 9642298"/>
              <a:gd name="connsiteY639" fmla="*/ 3462753 h 4853104"/>
              <a:gd name="connsiteX640" fmla="*/ 5962475 w 9642298"/>
              <a:gd name="connsiteY640" fmla="*/ 3451562 h 4853104"/>
              <a:gd name="connsiteX641" fmla="*/ 6248861 w 9642298"/>
              <a:gd name="connsiteY641" fmla="*/ 3427189 h 4853104"/>
              <a:gd name="connsiteX642" fmla="*/ 6234359 w 9642298"/>
              <a:gd name="connsiteY642" fmla="*/ 3430539 h 4853104"/>
              <a:gd name="connsiteX643" fmla="*/ 6233369 w 9642298"/>
              <a:gd name="connsiteY643" fmla="*/ 3456642 h 4853104"/>
              <a:gd name="connsiteX644" fmla="*/ 6263018 w 9642298"/>
              <a:gd name="connsiteY644" fmla="*/ 3434248 h 4853104"/>
              <a:gd name="connsiteX645" fmla="*/ 6248861 w 9642298"/>
              <a:gd name="connsiteY645" fmla="*/ 3427189 h 4853104"/>
              <a:gd name="connsiteX646" fmla="*/ 981357 w 9642298"/>
              <a:gd name="connsiteY646" fmla="*/ 3411186 h 4853104"/>
              <a:gd name="connsiteX647" fmla="*/ 982582 w 9642298"/>
              <a:gd name="connsiteY647" fmla="*/ 3417228 h 4853104"/>
              <a:gd name="connsiteX648" fmla="*/ 981831 w 9642298"/>
              <a:gd name="connsiteY648" fmla="*/ 3436814 h 4853104"/>
              <a:gd name="connsiteX649" fmla="*/ 968252 w 9642298"/>
              <a:gd name="connsiteY649" fmla="*/ 3415347 h 4853104"/>
              <a:gd name="connsiteX650" fmla="*/ 978279 w 9642298"/>
              <a:gd name="connsiteY650" fmla="*/ 3413680 h 4853104"/>
              <a:gd name="connsiteX651" fmla="*/ 981357 w 9642298"/>
              <a:gd name="connsiteY651" fmla="*/ 3411186 h 4853104"/>
              <a:gd name="connsiteX652" fmla="*/ 6379663 w 9642298"/>
              <a:gd name="connsiteY652" fmla="*/ 3396879 h 4853104"/>
              <a:gd name="connsiteX653" fmla="*/ 6400421 w 9642298"/>
              <a:gd name="connsiteY653" fmla="*/ 3419273 h 4853104"/>
              <a:gd name="connsiteX654" fmla="*/ 6379663 w 9642298"/>
              <a:gd name="connsiteY654" fmla="*/ 3396879 h 4853104"/>
              <a:gd name="connsiteX655" fmla="*/ 6027455 w 9642298"/>
              <a:gd name="connsiteY655" fmla="*/ 3394731 h 4853104"/>
              <a:gd name="connsiteX656" fmla="*/ 6016176 w 9642298"/>
              <a:gd name="connsiteY656" fmla="*/ 3395624 h 4853104"/>
              <a:gd name="connsiteX657" fmla="*/ 6037148 w 9642298"/>
              <a:gd name="connsiteY657" fmla="*/ 3411472 h 4853104"/>
              <a:gd name="connsiteX658" fmla="*/ 6027455 w 9642298"/>
              <a:gd name="connsiteY658" fmla="*/ 3394731 h 4853104"/>
              <a:gd name="connsiteX659" fmla="*/ 1402399 w 9642298"/>
              <a:gd name="connsiteY659" fmla="*/ 3360271 h 4853104"/>
              <a:gd name="connsiteX660" fmla="*/ 1386567 w 9642298"/>
              <a:gd name="connsiteY660" fmla="*/ 3397506 h 4853104"/>
              <a:gd name="connsiteX661" fmla="*/ 1365033 w 9642298"/>
              <a:gd name="connsiteY661" fmla="*/ 3394780 h 4853104"/>
              <a:gd name="connsiteX662" fmla="*/ 1360427 w 9642298"/>
              <a:gd name="connsiteY662" fmla="*/ 3420419 h 4853104"/>
              <a:gd name="connsiteX663" fmla="*/ 1400577 w 9642298"/>
              <a:gd name="connsiteY663" fmla="*/ 3405934 h 4853104"/>
              <a:gd name="connsiteX664" fmla="*/ 1402399 w 9642298"/>
              <a:gd name="connsiteY664" fmla="*/ 3360271 h 4853104"/>
              <a:gd name="connsiteX665" fmla="*/ 6866107 w 9642298"/>
              <a:gd name="connsiteY665" fmla="*/ 3317438 h 4853104"/>
              <a:gd name="connsiteX666" fmla="*/ 6879574 w 9642298"/>
              <a:gd name="connsiteY666" fmla="*/ 3317610 h 4853104"/>
              <a:gd name="connsiteX667" fmla="*/ 6860933 w 9642298"/>
              <a:gd name="connsiteY667" fmla="*/ 3334796 h 4853104"/>
              <a:gd name="connsiteX668" fmla="*/ 6866107 w 9642298"/>
              <a:gd name="connsiteY668" fmla="*/ 3317438 h 4853104"/>
              <a:gd name="connsiteX669" fmla="*/ 6856854 w 9642298"/>
              <a:gd name="connsiteY669" fmla="*/ 3315234 h 4853104"/>
              <a:gd name="connsiteX670" fmla="*/ 6861462 w 9642298"/>
              <a:gd name="connsiteY670" fmla="*/ 3321702 h 4853104"/>
              <a:gd name="connsiteX671" fmla="*/ 6846330 w 9642298"/>
              <a:gd name="connsiteY671" fmla="*/ 3339515 h 4853104"/>
              <a:gd name="connsiteX672" fmla="*/ 6860390 w 9642298"/>
              <a:gd name="connsiteY672" fmla="*/ 3347837 h 4853104"/>
              <a:gd name="connsiteX673" fmla="*/ 6836100 w 9642298"/>
              <a:gd name="connsiteY673" fmla="*/ 3324924 h 4853104"/>
              <a:gd name="connsiteX674" fmla="*/ 6851133 w 9642298"/>
              <a:gd name="connsiteY674" fmla="*/ 3319592 h 4853104"/>
              <a:gd name="connsiteX675" fmla="*/ 6856854 w 9642298"/>
              <a:gd name="connsiteY675" fmla="*/ 3315234 h 4853104"/>
              <a:gd name="connsiteX676" fmla="*/ 6311635 w 9642298"/>
              <a:gd name="connsiteY676" fmla="*/ 3296172 h 4853104"/>
              <a:gd name="connsiteX677" fmla="*/ 6288869 w 9642298"/>
              <a:gd name="connsiteY677" fmla="*/ 3326095 h 4853104"/>
              <a:gd name="connsiteX678" fmla="*/ 6311635 w 9642298"/>
              <a:gd name="connsiteY678" fmla="*/ 3296172 h 4853104"/>
              <a:gd name="connsiteX679" fmla="*/ 1358391 w 9642298"/>
              <a:gd name="connsiteY679" fmla="*/ 3288890 h 4853104"/>
              <a:gd name="connsiteX680" fmla="*/ 1356864 w 9642298"/>
              <a:gd name="connsiteY680" fmla="*/ 3328031 h 4853104"/>
              <a:gd name="connsiteX681" fmla="*/ 1369133 w 9642298"/>
              <a:gd name="connsiteY681" fmla="*/ 3290279 h 4853104"/>
              <a:gd name="connsiteX682" fmla="*/ 1358391 w 9642298"/>
              <a:gd name="connsiteY682" fmla="*/ 3288890 h 4853104"/>
              <a:gd name="connsiteX683" fmla="*/ 6067332 w 9642298"/>
              <a:gd name="connsiteY683" fmla="*/ 3284033 h 4853104"/>
              <a:gd name="connsiteX684" fmla="*/ 6045584 w 9642298"/>
              <a:gd name="connsiteY684" fmla="*/ 3287879 h 4853104"/>
              <a:gd name="connsiteX685" fmla="*/ 6067332 w 9642298"/>
              <a:gd name="connsiteY685" fmla="*/ 3284033 h 4853104"/>
              <a:gd name="connsiteX686" fmla="*/ 5599922 w 9642298"/>
              <a:gd name="connsiteY686" fmla="*/ 3269276 h 4853104"/>
              <a:gd name="connsiteX687" fmla="*/ 5578146 w 9642298"/>
              <a:gd name="connsiteY687" fmla="*/ 3272959 h 4853104"/>
              <a:gd name="connsiteX688" fmla="*/ 5599922 w 9642298"/>
              <a:gd name="connsiteY688" fmla="*/ 3269276 h 4853104"/>
              <a:gd name="connsiteX689" fmla="*/ 6114903 w 9642298"/>
              <a:gd name="connsiteY689" fmla="*/ 3264038 h 4853104"/>
              <a:gd name="connsiteX690" fmla="*/ 6085976 w 9642298"/>
              <a:gd name="connsiteY690" fmla="*/ 3266876 h 4853104"/>
              <a:gd name="connsiteX691" fmla="*/ 6095967 w 9642298"/>
              <a:gd name="connsiteY691" fmla="*/ 3287799 h 4853104"/>
              <a:gd name="connsiteX692" fmla="*/ 6077323 w 9642298"/>
              <a:gd name="connsiteY692" fmla="*/ 3305173 h 4853104"/>
              <a:gd name="connsiteX693" fmla="*/ 6113081 w 9642298"/>
              <a:gd name="connsiteY693" fmla="*/ 3309784 h 4853104"/>
              <a:gd name="connsiteX694" fmla="*/ 6114903 w 9642298"/>
              <a:gd name="connsiteY694" fmla="*/ 3264038 h 4853104"/>
              <a:gd name="connsiteX695" fmla="*/ 5700951 w 9642298"/>
              <a:gd name="connsiteY695" fmla="*/ 3262729 h 4853104"/>
              <a:gd name="connsiteX696" fmla="*/ 5681507 w 9642298"/>
              <a:gd name="connsiteY696" fmla="*/ 3299554 h 4853104"/>
              <a:gd name="connsiteX697" fmla="*/ 5706575 w 9642298"/>
              <a:gd name="connsiteY697" fmla="*/ 3302882 h 4853104"/>
              <a:gd name="connsiteX698" fmla="*/ 5700951 w 9642298"/>
              <a:gd name="connsiteY698" fmla="*/ 3262729 h 4853104"/>
              <a:gd name="connsiteX699" fmla="*/ 5881076 w 9642298"/>
              <a:gd name="connsiteY699" fmla="*/ 3259920 h 4853104"/>
              <a:gd name="connsiteX700" fmla="*/ 5851907 w 9642298"/>
              <a:gd name="connsiteY700" fmla="*/ 3269221 h 4853104"/>
              <a:gd name="connsiteX701" fmla="*/ 5851157 w 9642298"/>
              <a:gd name="connsiteY701" fmla="*/ 3288915 h 4853104"/>
              <a:gd name="connsiteX702" fmla="*/ 5818909 w 9642298"/>
              <a:gd name="connsiteY702" fmla="*/ 3284689 h 4853104"/>
              <a:gd name="connsiteX703" fmla="*/ 5815830 w 9642298"/>
              <a:gd name="connsiteY703" fmla="*/ 3271157 h 4853104"/>
              <a:gd name="connsiteX704" fmla="*/ 5814812 w 9642298"/>
              <a:gd name="connsiteY704" fmla="*/ 3297289 h 4853104"/>
              <a:gd name="connsiteX705" fmla="*/ 5864978 w 9642298"/>
              <a:gd name="connsiteY705" fmla="*/ 3303781 h 4853104"/>
              <a:gd name="connsiteX706" fmla="*/ 5887210 w 9642298"/>
              <a:gd name="connsiteY706" fmla="*/ 3287005 h 4853104"/>
              <a:gd name="connsiteX707" fmla="*/ 5881076 w 9642298"/>
              <a:gd name="connsiteY707" fmla="*/ 3259920 h 4853104"/>
              <a:gd name="connsiteX708" fmla="*/ 5776938 w 9642298"/>
              <a:gd name="connsiteY708" fmla="*/ 3252964 h 4853104"/>
              <a:gd name="connsiteX709" fmla="*/ 5793570 w 9642298"/>
              <a:gd name="connsiteY709" fmla="*/ 3287933 h 4853104"/>
              <a:gd name="connsiteX710" fmla="*/ 5804821 w 9642298"/>
              <a:gd name="connsiteY710" fmla="*/ 3276312 h 4853104"/>
              <a:gd name="connsiteX711" fmla="*/ 5776938 w 9642298"/>
              <a:gd name="connsiteY711" fmla="*/ 3252964 h 4853104"/>
              <a:gd name="connsiteX712" fmla="*/ 6191118 w 9642298"/>
              <a:gd name="connsiteY712" fmla="*/ 3247729 h 4853104"/>
              <a:gd name="connsiteX713" fmla="*/ 6204912 w 9642298"/>
              <a:gd name="connsiteY713" fmla="*/ 3262566 h 4853104"/>
              <a:gd name="connsiteX714" fmla="*/ 6186780 w 9642298"/>
              <a:gd name="connsiteY714" fmla="*/ 3266822 h 4853104"/>
              <a:gd name="connsiteX715" fmla="*/ 6187289 w 9642298"/>
              <a:gd name="connsiteY715" fmla="*/ 3253729 h 4853104"/>
              <a:gd name="connsiteX716" fmla="*/ 6191118 w 9642298"/>
              <a:gd name="connsiteY716" fmla="*/ 3247729 h 4853104"/>
              <a:gd name="connsiteX717" fmla="*/ 5683543 w 9642298"/>
              <a:gd name="connsiteY717" fmla="*/ 3247371 h 4853104"/>
              <a:gd name="connsiteX718" fmla="*/ 5606268 w 9642298"/>
              <a:gd name="connsiteY718" fmla="*/ 3289789 h 4853104"/>
              <a:gd name="connsiteX719" fmla="*/ 5674380 w 9642298"/>
              <a:gd name="connsiteY719" fmla="*/ 3298681 h 4853104"/>
              <a:gd name="connsiteX720" fmla="*/ 5683543 w 9642298"/>
              <a:gd name="connsiteY720" fmla="*/ 3247371 h 4853104"/>
              <a:gd name="connsiteX721" fmla="*/ 6040196 w 9642298"/>
              <a:gd name="connsiteY721" fmla="*/ 3241154 h 4853104"/>
              <a:gd name="connsiteX722" fmla="*/ 6039445 w 9642298"/>
              <a:gd name="connsiteY722" fmla="*/ 3260848 h 4853104"/>
              <a:gd name="connsiteX723" fmla="*/ 6042738 w 9642298"/>
              <a:gd name="connsiteY723" fmla="*/ 3267775 h 4853104"/>
              <a:gd name="connsiteX724" fmla="*/ 6028440 w 9642298"/>
              <a:gd name="connsiteY724" fmla="*/ 3265894 h 4853104"/>
              <a:gd name="connsiteX725" fmla="*/ 6040196 w 9642298"/>
              <a:gd name="connsiteY725" fmla="*/ 3241154 h 4853104"/>
              <a:gd name="connsiteX726" fmla="*/ 6264215 w 9642298"/>
              <a:gd name="connsiteY726" fmla="*/ 3236550 h 4853104"/>
              <a:gd name="connsiteX727" fmla="*/ 6270729 w 9642298"/>
              <a:gd name="connsiteY727" fmla="*/ 3238453 h 4853104"/>
              <a:gd name="connsiteX728" fmla="*/ 6237438 w 9642298"/>
              <a:gd name="connsiteY728" fmla="*/ 3260355 h 4853104"/>
              <a:gd name="connsiteX729" fmla="*/ 6294729 w 9642298"/>
              <a:gd name="connsiteY729" fmla="*/ 3267804 h 4853104"/>
              <a:gd name="connsiteX730" fmla="*/ 6276595 w 9642298"/>
              <a:gd name="connsiteY730" fmla="*/ 3271976 h 4853104"/>
              <a:gd name="connsiteX731" fmla="*/ 6319585 w 9642298"/>
              <a:gd name="connsiteY731" fmla="*/ 3277569 h 4853104"/>
              <a:gd name="connsiteX732" fmla="*/ 6270917 w 9642298"/>
              <a:gd name="connsiteY732" fmla="*/ 3323721 h 4853104"/>
              <a:gd name="connsiteX733" fmla="*/ 6268105 w 9642298"/>
              <a:gd name="connsiteY733" fmla="*/ 3303618 h 4853104"/>
              <a:gd name="connsiteX734" fmla="*/ 6249195 w 9642298"/>
              <a:gd name="connsiteY734" fmla="*/ 3327484 h 4853104"/>
              <a:gd name="connsiteX735" fmla="*/ 6252007 w 9642298"/>
              <a:gd name="connsiteY735" fmla="*/ 3347508 h 4853104"/>
              <a:gd name="connsiteX736" fmla="*/ 6238723 w 9642298"/>
              <a:gd name="connsiteY736" fmla="*/ 3319575 h 4853104"/>
              <a:gd name="connsiteX737" fmla="*/ 6250241 w 9642298"/>
              <a:gd name="connsiteY737" fmla="*/ 3301353 h 4853104"/>
              <a:gd name="connsiteX738" fmla="*/ 6239983 w 9642298"/>
              <a:gd name="connsiteY738" fmla="*/ 3286925 h 4853104"/>
              <a:gd name="connsiteX739" fmla="*/ 6220296 w 9642298"/>
              <a:gd name="connsiteY739" fmla="*/ 3330239 h 4853104"/>
              <a:gd name="connsiteX740" fmla="*/ 6221581 w 9642298"/>
              <a:gd name="connsiteY740" fmla="*/ 3297561 h 4853104"/>
              <a:gd name="connsiteX741" fmla="*/ 6240491 w 9642298"/>
              <a:gd name="connsiteY741" fmla="*/ 3273858 h 4853104"/>
              <a:gd name="connsiteX742" fmla="*/ 6229834 w 9642298"/>
              <a:gd name="connsiteY742" fmla="*/ 3272440 h 4853104"/>
              <a:gd name="connsiteX743" fmla="*/ 6230850 w 9642298"/>
              <a:gd name="connsiteY743" fmla="*/ 3246334 h 4853104"/>
              <a:gd name="connsiteX744" fmla="*/ 6264215 w 9642298"/>
              <a:gd name="connsiteY744" fmla="*/ 3236550 h 4853104"/>
              <a:gd name="connsiteX745" fmla="*/ 6425982 w 9642298"/>
              <a:gd name="connsiteY745" fmla="*/ 3225741 h 4853104"/>
              <a:gd name="connsiteX746" fmla="*/ 6436485 w 9642298"/>
              <a:gd name="connsiteY746" fmla="*/ 3233679 h 4853104"/>
              <a:gd name="connsiteX747" fmla="*/ 6421112 w 9642298"/>
              <a:gd name="connsiteY747" fmla="*/ 3258010 h 4853104"/>
              <a:gd name="connsiteX748" fmla="*/ 6425982 w 9642298"/>
              <a:gd name="connsiteY748" fmla="*/ 3225741 h 4853104"/>
              <a:gd name="connsiteX749" fmla="*/ 6459287 w 9642298"/>
              <a:gd name="connsiteY749" fmla="*/ 3219386 h 4853104"/>
              <a:gd name="connsiteX750" fmla="*/ 6465609 w 9642298"/>
              <a:gd name="connsiteY750" fmla="*/ 3224378 h 4853104"/>
              <a:gd name="connsiteX751" fmla="*/ 6439550 w 9642298"/>
              <a:gd name="connsiteY751" fmla="*/ 3247182 h 4853104"/>
              <a:gd name="connsiteX752" fmla="*/ 6459287 w 9642298"/>
              <a:gd name="connsiteY752" fmla="*/ 3219386 h 4853104"/>
              <a:gd name="connsiteX753" fmla="*/ 6152955 w 9642298"/>
              <a:gd name="connsiteY753" fmla="*/ 3209922 h 4853104"/>
              <a:gd name="connsiteX754" fmla="*/ 6167043 w 9642298"/>
              <a:gd name="connsiteY754" fmla="*/ 3218404 h 4853104"/>
              <a:gd name="connsiteX755" fmla="*/ 6141465 w 9642298"/>
              <a:gd name="connsiteY755" fmla="*/ 3228115 h 4853104"/>
              <a:gd name="connsiteX756" fmla="*/ 6152955 w 9642298"/>
              <a:gd name="connsiteY756" fmla="*/ 3209922 h 4853104"/>
              <a:gd name="connsiteX757" fmla="*/ 5731866 w 9642298"/>
              <a:gd name="connsiteY757" fmla="*/ 3207740 h 4853104"/>
              <a:gd name="connsiteX758" fmla="*/ 5727024 w 9642298"/>
              <a:gd name="connsiteY758" fmla="*/ 3239874 h 4853104"/>
              <a:gd name="connsiteX759" fmla="*/ 5731866 w 9642298"/>
              <a:gd name="connsiteY759" fmla="*/ 3207740 h 4853104"/>
              <a:gd name="connsiteX760" fmla="*/ 6657645 w 9642298"/>
              <a:gd name="connsiteY760" fmla="*/ 3205608 h 4853104"/>
              <a:gd name="connsiteX761" fmla="*/ 6660598 w 9642298"/>
              <a:gd name="connsiteY761" fmla="*/ 3210328 h 4853104"/>
              <a:gd name="connsiteX762" fmla="*/ 6662364 w 9642298"/>
              <a:gd name="connsiteY762" fmla="*/ 3256483 h 4853104"/>
              <a:gd name="connsiteX763" fmla="*/ 6601990 w 9642298"/>
              <a:gd name="connsiteY763" fmla="*/ 3235507 h 4853104"/>
              <a:gd name="connsiteX764" fmla="*/ 6602229 w 9642298"/>
              <a:gd name="connsiteY764" fmla="*/ 3228989 h 4853104"/>
              <a:gd name="connsiteX765" fmla="*/ 6590771 w 9642298"/>
              <a:gd name="connsiteY765" fmla="*/ 3247208 h 4853104"/>
              <a:gd name="connsiteX766" fmla="*/ 6611447 w 9642298"/>
              <a:gd name="connsiteY766" fmla="*/ 3269577 h 4853104"/>
              <a:gd name="connsiteX767" fmla="*/ 6610696 w 9642298"/>
              <a:gd name="connsiteY767" fmla="*/ 3289187 h 4853104"/>
              <a:gd name="connsiteX768" fmla="*/ 6522175 w 9642298"/>
              <a:gd name="connsiteY768" fmla="*/ 3251380 h 4853104"/>
              <a:gd name="connsiteX769" fmla="*/ 6533181 w 9642298"/>
              <a:gd name="connsiteY769" fmla="*/ 3246254 h 4853104"/>
              <a:gd name="connsiteX770" fmla="*/ 6511143 w 9642298"/>
              <a:gd name="connsiteY770" fmla="*/ 3256509 h 4853104"/>
              <a:gd name="connsiteX771" fmla="*/ 6515986 w 9642298"/>
              <a:gd name="connsiteY771" fmla="*/ 3316247 h 4853104"/>
              <a:gd name="connsiteX772" fmla="*/ 6477585 w 9642298"/>
              <a:gd name="connsiteY772" fmla="*/ 3284961 h 4853104"/>
              <a:gd name="connsiteX773" fmla="*/ 6485804 w 9642298"/>
              <a:gd name="connsiteY773" fmla="*/ 3259866 h 4853104"/>
              <a:gd name="connsiteX774" fmla="*/ 6471238 w 9642298"/>
              <a:gd name="connsiteY774" fmla="*/ 3264502 h 4853104"/>
              <a:gd name="connsiteX775" fmla="*/ 6470485 w 9642298"/>
              <a:gd name="connsiteY775" fmla="*/ 3284058 h 4853104"/>
              <a:gd name="connsiteX776" fmla="*/ 6455620 w 9642298"/>
              <a:gd name="connsiteY776" fmla="*/ 3295270 h 4853104"/>
              <a:gd name="connsiteX777" fmla="*/ 6476083 w 9642298"/>
              <a:gd name="connsiteY777" fmla="*/ 3232262 h 4853104"/>
              <a:gd name="connsiteX778" fmla="*/ 6606332 w 9642298"/>
              <a:gd name="connsiteY778" fmla="*/ 3216440 h 4853104"/>
              <a:gd name="connsiteX779" fmla="*/ 6612732 w 9642298"/>
              <a:gd name="connsiteY779" fmla="*/ 3236953 h 4853104"/>
              <a:gd name="connsiteX780" fmla="*/ 6638344 w 9642298"/>
              <a:gd name="connsiteY780" fmla="*/ 3227159 h 4853104"/>
              <a:gd name="connsiteX781" fmla="*/ 6648065 w 9642298"/>
              <a:gd name="connsiteY781" fmla="*/ 3254682 h 4853104"/>
              <a:gd name="connsiteX782" fmla="*/ 6656234 w 9642298"/>
              <a:gd name="connsiteY782" fmla="*/ 3229478 h 4853104"/>
              <a:gd name="connsiteX783" fmla="*/ 6638825 w 9642298"/>
              <a:gd name="connsiteY783" fmla="*/ 3214094 h 4853104"/>
              <a:gd name="connsiteX784" fmla="*/ 6652069 w 9642298"/>
              <a:gd name="connsiteY784" fmla="*/ 3208470 h 4853104"/>
              <a:gd name="connsiteX785" fmla="*/ 6657645 w 9642298"/>
              <a:gd name="connsiteY785" fmla="*/ 3205608 h 4853104"/>
              <a:gd name="connsiteX786" fmla="*/ 6114827 w 9642298"/>
              <a:gd name="connsiteY786" fmla="*/ 3181674 h 4853104"/>
              <a:gd name="connsiteX787" fmla="*/ 6114359 w 9642298"/>
              <a:gd name="connsiteY787" fmla="*/ 3185236 h 4853104"/>
              <a:gd name="connsiteX788" fmla="*/ 6098989 w 9642298"/>
              <a:gd name="connsiteY788" fmla="*/ 3209486 h 4853104"/>
              <a:gd name="connsiteX789" fmla="*/ 6134825 w 9642298"/>
              <a:gd name="connsiteY789" fmla="*/ 3214177 h 4853104"/>
              <a:gd name="connsiteX790" fmla="*/ 6092052 w 9642298"/>
              <a:gd name="connsiteY790" fmla="*/ 3202012 h 4853104"/>
              <a:gd name="connsiteX791" fmla="*/ 6114827 w 9642298"/>
              <a:gd name="connsiteY791" fmla="*/ 3181674 h 4853104"/>
              <a:gd name="connsiteX792" fmla="*/ 5590229 w 9642298"/>
              <a:gd name="connsiteY792" fmla="*/ 3179738 h 4853104"/>
              <a:gd name="connsiteX793" fmla="*/ 5578146 w 9642298"/>
              <a:gd name="connsiteY793" fmla="*/ 3181170 h 4853104"/>
              <a:gd name="connsiteX794" fmla="*/ 5599117 w 9642298"/>
              <a:gd name="connsiteY794" fmla="*/ 3196963 h 4853104"/>
              <a:gd name="connsiteX795" fmla="*/ 5590229 w 9642298"/>
              <a:gd name="connsiteY795" fmla="*/ 3179738 h 4853104"/>
              <a:gd name="connsiteX796" fmla="*/ 5641683 w 9642298"/>
              <a:gd name="connsiteY796" fmla="*/ 3143869 h 4853104"/>
              <a:gd name="connsiteX797" fmla="*/ 5662323 w 9642298"/>
              <a:gd name="connsiteY797" fmla="*/ 3146175 h 4853104"/>
              <a:gd name="connsiteX798" fmla="*/ 5641683 w 9642298"/>
              <a:gd name="connsiteY798" fmla="*/ 3143869 h 4853104"/>
              <a:gd name="connsiteX799" fmla="*/ 830335 w 9642298"/>
              <a:gd name="connsiteY799" fmla="*/ 3130235 h 4853104"/>
              <a:gd name="connsiteX800" fmla="*/ 838563 w 9642298"/>
              <a:gd name="connsiteY800" fmla="*/ 3142546 h 4853104"/>
              <a:gd name="connsiteX801" fmla="*/ 834679 w 9642298"/>
              <a:gd name="connsiteY801" fmla="*/ 3148575 h 4853104"/>
              <a:gd name="connsiteX802" fmla="*/ 845983 w 9642298"/>
              <a:gd name="connsiteY802" fmla="*/ 3136928 h 4853104"/>
              <a:gd name="connsiteX803" fmla="*/ 851607 w 9642298"/>
              <a:gd name="connsiteY803" fmla="*/ 3177080 h 4853104"/>
              <a:gd name="connsiteX804" fmla="*/ 808322 w 9642298"/>
              <a:gd name="connsiteY804" fmla="*/ 3178034 h 4853104"/>
              <a:gd name="connsiteX805" fmla="*/ 830335 w 9642298"/>
              <a:gd name="connsiteY805" fmla="*/ 3130235 h 4853104"/>
              <a:gd name="connsiteX806" fmla="*/ 6570482 w 9642298"/>
              <a:gd name="connsiteY806" fmla="*/ 3119771 h 4853104"/>
              <a:gd name="connsiteX807" fmla="*/ 6569759 w 9642298"/>
              <a:gd name="connsiteY807" fmla="*/ 3139465 h 4853104"/>
              <a:gd name="connsiteX808" fmla="*/ 6525752 w 9642298"/>
              <a:gd name="connsiteY808" fmla="*/ 3159978 h 4853104"/>
              <a:gd name="connsiteX809" fmla="*/ 6570482 w 9642298"/>
              <a:gd name="connsiteY809" fmla="*/ 3119771 h 4853104"/>
              <a:gd name="connsiteX810" fmla="*/ 5893851 w 9642298"/>
              <a:gd name="connsiteY810" fmla="*/ 3117205 h 4853104"/>
              <a:gd name="connsiteX811" fmla="*/ 5918681 w 9642298"/>
              <a:gd name="connsiteY811" fmla="*/ 3127025 h 4853104"/>
              <a:gd name="connsiteX812" fmla="*/ 5893851 w 9642298"/>
              <a:gd name="connsiteY812" fmla="*/ 3117205 h 4853104"/>
              <a:gd name="connsiteX813" fmla="*/ 5872571 w 9642298"/>
              <a:gd name="connsiteY813" fmla="*/ 3114880 h 4853104"/>
              <a:gd name="connsiteX814" fmla="*/ 5864924 w 9642298"/>
              <a:gd name="connsiteY814" fmla="*/ 3119989 h 4853104"/>
              <a:gd name="connsiteX815" fmla="*/ 5878261 w 9642298"/>
              <a:gd name="connsiteY815" fmla="*/ 3147947 h 4853104"/>
              <a:gd name="connsiteX816" fmla="*/ 5883109 w 9642298"/>
              <a:gd name="connsiteY816" fmla="*/ 3115788 h 4853104"/>
              <a:gd name="connsiteX817" fmla="*/ 5872571 w 9642298"/>
              <a:gd name="connsiteY817" fmla="*/ 3114880 h 4853104"/>
              <a:gd name="connsiteX818" fmla="*/ 6167585 w 9642298"/>
              <a:gd name="connsiteY818" fmla="*/ 3113388 h 4853104"/>
              <a:gd name="connsiteX819" fmla="*/ 6174258 w 9642298"/>
              <a:gd name="connsiteY819" fmla="*/ 3127409 h 4853104"/>
              <a:gd name="connsiteX820" fmla="*/ 6149186 w 9642298"/>
              <a:gd name="connsiteY820" fmla="*/ 3124081 h 4853104"/>
              <a:gd name="connsiteX821" fmla="*/ 6167585 w 9642298"/>
              <a:gd name="connsiteY821" fmla="*/ 3113388 h 4853104"/>
              <a:gd name="connsiteX822" fmla="*/ 5972989 w 9642298"/>
              <a:gd name="connsiteY822" fmla="*/ 3111482 h 4853104"/>
              <a:gd name="connsiteX823" fmla="*/ 5963861 w 9642298"/>
              <a:gd name="connsiteY823" fmla="*/ 3114782 h 4853104"/>
              <a:gd name="connsiteX824" fmla="*/ 5950688 w 9642298"/>
              <a:gd name="connsiteY824" fmla="*/ 3137747 h 4853104"/>
              <a:gd name="connsiteX825" fmla="*/ 5980312 w 9642298"/>
              <a:gd name="connsiteY825" fmla="*/ 3115324 h 4853104"/>
              <a:gd name="connsiteX826" fmla="*/ 5972989 w 9642298"/>
              <a:gd name="connsiteY826" fmla="*/ 3111482 h 4853104"/>
              <a:gd name="connsiteX827" fmla="*/ 4648677 w 9642298"/>
              <a:gd name="connsiteY827" fmla="*/ 3106268 h 4853104"/>
              <a:gd name="connsiteX828" fmla="*/ 4647659 w 9642298"/>
              <a:gd name="connsiteY828" fmla="*/ 3132455 h 4853104"/>
              <a:gd name="connsiteX829" fmla="*/ 4673774 w 9642298"/>
              <a:gd name="connsiteY829" fmla="*/ 3109513 h 4853104"/>
              <a:gd name="connsiteX830" fmla="*/ 4648677 w 9642298"/>
              <a:gd name="connsiteY830" fmla="*/ 3106268 h 4853104"/>
              <a:gd name="connsiteX831" fmla="*/ 5447296 w 9642298"/>
              <a:gd name="connsiteY831" fmla="*/ 3105573 h 4853104"/>
              <a:gd name="connsiteX832" fmla="*/ 5439484 w 9642298"/>
              <a:gd name="connsiteY832" fmla="*/ 3136845 h 4853104"/>
              <a:gd name="connsiteX833" fmla="*/ 5454109 w 9642298"/>
              <a:gd name="connsiteY833" fmla="*/ 3132208 h 4853104"/>
              <a:gd name="connsiteX834" fmla="*/ 5455126 w 9642298"/>
              <a:gd name="connsiteY834" fmla="*/ 3106105 h 4853104"/>
              <a:gd name="connsiteX835" fmla="*/ 5447296 w 9642298"/>
              <a:gd name="connsiteY835" fmla="*/ 3105573 h 4853104"/>
              <a:gd name="connsiteX836" fmla="*/ 5476022 w 9642298"/>
              <a:gd name="connsiteY836" fmla="*/ 3104831 h 4853104"/>
              <a:gd name="connsiteX837" fmla="*/ 5458686 w 9642298"/>
              <a:gd name="connsiteY837" fmla="*/ 3106569 h 4853104"/>
              <a:gd name="connsiteX838" fmla="*/ 5474811 w 9642298"/>
              <a:gd name="connsiteY838" fmla="*/ 3154577 h 4853104"/>
              <a:gd name="connsiteX839" fmla="*/ 5521872 w 9642298"/>
              <a:gd name="connsiteY839" fmla="*/ 3147592 h 4853104"/>
              <a:gd name="connsiteX840" fmla="*/ 5476022 w 9642298"/>
              <a:gd name="connsiteY840" fmla="*/ 3104831 h 4853104"/>
              <a:gd name="connsiteX841" fmla="*/ 1130294 w 9642298"/>
              <a:gd name="connsiteY841" fmla="*/ 3100699 h 4853104"/>
              <a:gd name="connsiteX842" fmla="*/ 1113261 w 9642298"/>
              <a:gd name="connsiteY842" fmla="*/ 3112649 h 4853104"/>
              <a:gd name="connsiteX843" fmla="*/ 1133966 w 9642298"/>
              <a:gd name="connsiteY843" fmla="*/ 3134937 h 4853104"/>
              <a:gd name="connsiteX844" fmla="*/ 1138867 w 9642298"/>
              <a:gd name="connsiteY844" fmla="*/ 3102886 h 4853104"/>
              <a:gd name="connsiteX845" fmla="*/ 1130294 w 9642298"/>
              <a:gd name="connsiteY845" fmla="*/ 3100699 h 4853104"/>
              <a:gd name="connsiteX846" fmla="*/ 5783073 w 9642298"/>
              <a:gd name="connsiteY846" fmla="*/ 3096174 h 4853104"/>
              <a:gd name="connsiteX847" fmla="*/ 5753153 w 9642298"/>
              <a:gd name="connsiteY847" fmla="*/ 3125172 h 4853104"/>
              <a:gd name="connsiteX848" fmla="*/ 5771288 w 9642298"/>
              <a:gd name="connsiteY848" fmla="*/ 3120916 h 4853104"/>
              <a:gd name="connsiteX849" fmla="*/ 5831658 w 9642298"/>
              <a:gd name="connsiteY849" fmla="*/ 3141893 h 4853104"/>
              <a:gd name="connsiteX850" fmla="*/ 5854210 w 9642298"/>
              <a:gd name="connsiteY850" fmla="*/ 3118623 h 4853104"/>
              <a:gd name="connsiteX851" fmla="*/ 5783073 w 9642298"/>
              <a:gd name="connsiteY851" fmla="*/ 3096174 h 4853104"/>
              <a:gd name="connsiteX852" fmla="*/ 6326991 w 9642298"/>
              <a:gd name="connsiteY852" fmla="*/ 3088129 h 4853104"/>
              <a:gd name="connsiteX853" fmla="*/ 6344884 w 9642298"/>
              <a:gd name="connsiteY853" fmla="*/ 3090475 h 4853104"/>
              <a:gd name="connsiteX854" fmla="*/ 6344108 w 9642298"/>
              <a:gd name="connsiteY854" fmla="*/ 3110060 h 4853104"/>
              <a:gd name="connsiteX855" fmla="*/ 6326991 w 9642298"/>
              <a:gd name="connsiteY855" fmla="*/ 3088129 h 4853104"/>
              <a:gd name="connsiteX856" fmla="*/ 4678355 w 9642298"/>
              <a:gd name="connsiteY856" fmla="*/ 3083874 h 4853104"/>
              <a:gd name="connsiteX857" fmla="*/ 4677337 w 9642298"/>
              <a:gd name="connsiteY857" fmla="*/ 3109977 h 4853104"/>
              <a:gd name="connsiteX858" fmla="*/ 4678355 w 9642298"/>
              <a:gd name="connsiteY858" fmla="*/ 3083874 h 4853104"/>
              <a:gd name="connsiteX859" fmla="*/ 5789962 w 9642298"/>
              <a:gd name="connsiteY859" fmla="*/ 3069229 h 4853104"/>
              <a:gd name="connsiteX860" fmla="*/ 5773082 w 9642298"/>
              <a:gd name="connsiteY860" fmla="*/ 3075200 h 4853104"/>
              <a:gd name="connsiteX861" fmla="*/ 5801500 w 9642298"/>
              <a:gd name="connsiteY861" fmla="*/ 3085455 h 4853104"/>
              <a:gd name="connsiteX862" fmla="*/ 5789962 w 9642298"/>
              <a:gd name="connsiteY862" fmla="*/ 3069229 h 4853104"/>
              <a:gd name="connsiteX863" fmla="*/ 3919530 w 9642298"/>
              <a:gd name="connsiteY863" fmla="*/ 3063879 h 4853104"/>
              <a:gd name="connsiteX864" fmla="*/ 3918511 w 9642298"/>
              <a:gd name="connsiteY864" fmla="*/ 3090148 h 4853104"/>
              <a:gd name="connsiteX865" fmla="*/ 3932870 w 9642298"/>
              <a:gd name="connsiteY865" fmla="*/ 3091947 h 4853104"/>
              <a:gd name="connsiteX866" fmla="*/ 3919530 w 9642298"/>
              <a:gd name="connsiteY866" fmla="*/ 3063879 h 4853104"/>
              <a:gd name="connsiteX867" fmla="*/ 5718513 w 9642298"/>
              <a:gd name="connsiteY867" fmla="*/ 3058762 h 4853104"/>
              <a:gd name="connsiteX868" fmla="*/ 5708102 w 9642298"/>
              <a:gd name="connsiteY868" fmla="*/ 3079862 h 4853104"/>
              <a:gd name="connsiteX869" fmla="*/ 5711451 w 9642298"/>
              <a:gd name="connsiteY869" fmla="*/ 3086901 h 4853104"/>
              <a:gd name="connsiteX870" fmla="*/ 5736763 w 9642298"/>
              <a:gd name="connsiteY870" fmla="*/ 3083628 h 4853104"/>
              <a:gd name="connsiteX871" fmla="*/ 5726290 w 9642298"/>
              <a:gd name="connsiteY871" fmla="*/ 3075744 h 4853104"/>
              <a:gd name="connsiteX872" fmla="*/ 5719592 w 9642298"/>
              <a:gd name="connsiteY872" fmla="*/ 3061751 h 4853104"/>
              <a:gd name="connsiteX873" fmla="*/ 5718513 w 9642298"/>
              <a:gd name="connsiteY873" fmla="*/ 3058762 h 4853104"/>
              <a:gd name="connsiteX874" fmla="*/ 4093012 w 9642298"/>
              <a:gd name="connsiteY874" fmla="*/ 3047186 h 4853104"/>
              <a:gd name="connsiteX875" fmla="*/ 4070514 w 9642298"/>
              <a:gd name="connsiteY875" fmla="*/ 3070452 h 4853104"/>
              <a:gd name="connsiteX876" fmla="*/ 4099171 w 9642298"/>
              <a:gd name="connsiteY876" fmla="*/ 3074189 h 4853104"/>
              <a:gd name="connsiteX877" fmla="*/ 4093012 w 9642298"/>
              <a:gd name="connsiteY877" fmla="*/ 3047186 h 4853104"/>
              <a:gd name="connsiteX878" fmla="*/ 1148568 w 9642298"/>
              <a:gd name="connsiteY878" fmla="*/ 3039217 h 4853104"/>
              <a:gd name="connsiteX879" fmla="*/ 1140661 w 9642298"/>
              <a:gd name="connsiteY879" fmla="*/ 3057141 h 4853104"/>
              <a:gd name="connsiteX880" fmla="*/ 1154991 w 9642298"/>
              <a:gd name="connsiteY880" fmla="*/ 3058997 h 4853104"/>
              <a:gd name="connsiteX881" fmla="*/ 1148568 w 9642298"/>
              <a:gd name="connsiteY881" fmla="*/ 3039217 h 4853104"/>
              <a:gd name="connsiteX882" fmla="*/ 4766660 w 9642298"/>
              <a:gd name="connsiteY882" fmla="*/ 3036330 h 4853104"/>
              <a:gd name="connsiteX883" fmla="*/ 4784015 w 9642298"/>
              <a:gd name="connsiteY883" fmla="*/ 3051660 h 4853104"/>
              <a:gd name="connsiteX884" fmla="*/ 4772497 w 9642298"/>
              <a:gd name="connsiteY884" fmla="*/ 3069882 h 4853104"/>
              <a:gd name="connsiteX885" fmla="*/ 4766660 w 9642298"/>
              <a:gd name="connsiteY885" fmla="*/ 3036330 h 4853104"/>
              <a:gd name="connsiteX886" fmla="*/ 6069852 w 9642298"/>
              <a:gd name="connsiteY886" fmla="*/ 3035076 h 4853104"/>
              <a:gd name="connsiteX887" fmla="*/ 6061412 w 9642298"/>
              <a:gd name="connsiteY887" fmla="*/ 3066800 h 4853104"/>
              <a:gd name="connsiteX888" fmla="*/ 6050651 w 9642298"/>
              <a:gd name="connsiteY888" fmla="*/ 3065380 h 4853104"/>
              <a:gd name="connsiteX889" fmla="*/ 6069852 w 9642298"/>
              <a:gd name="connsiteY889" fmla="*/ 3035076 h 4853104"/>
              <a:gd name="connsiteX890" fmla="*/ 4840478 w 9642298"/>
              <a:gd name="connsiteY890" fmla="*/ 3032054 h 4853104"/>
              <a:gd name="connsiteX891" fmla="*/ 4874314 w 9642298"/>
              <a:gd name="connsiteY891" fmla="*/ 3043801 h 4853104"/>
              <a:gd name="connsiteX892" fmla="*/ 4862782 w 9642298"/>
              <a:gd name="connsiteY892" fmla="*/ 3061915 h 4853104"/>
              <a:gd name="connsiteX893" fmla="*/ 4894240 w 9642298"/>
              <a:gd name="connsiteY893" fmla="*/ 3085672 h 4853104"/>
              <a:gd name="connsiteX894" fmla="*/ 4827484 w 9642298"/>
              <a:gd name="connsiteY894" fmla="*/ 3044157 h 4853104"/>
              <a:gd name="connsiteX895" fmla="*/ 4826463 w 9642298"/>
              <a:gd name="connsiteY895" fmla="*/ 3070343 h 4853104"/>
              <a:gd name="connsiteX896" fmla="*/ 4816255 w 9642298"/>
              <a:gd name="connsiteY896" fmla="*/ 3055778 h 4853104"/>
              <a:gd name="connsiteX897" fmla="*/ 4840478 w 9642298"/>
              <a:gd name="connsiteY897" fmla="*/ 3032054 h 4853104"/>
              <a:gd name="connsiteX898" fmla="*/ 5587820 w 9642298"/>
              <a:gd name="connsiteY898" fmla="*/ 3024872 h 4853104"/>
              <a:gd name="connsiteX899" fmla="*/ 5633405 w 9642298"/>
              <a:gd name="connsiteY899" fmla="*/ 3057006 h 4853104"/>
              <a:gd name="connsiteX900" fmla="*/ 5587820 w 9642298"/>
              <a:gd name="connsiteY900" fmla="*/ 3024872 h 4853104"/>
              <a:gd name="connsiteX901" fmla="*/ 6545011 w 9642298"/>
              <a:gd name="connsiteY901" fmla="*/ 3010533 h 4853104"/>
              <a:gd name="connsiteX902" fmla="*/ 6556172 w 9642298"/>
              <a:gd name="connsiteY902" fmla="*/ 3026046 h 4853104"/>
              <a:gd name="connsiteX903" fmla="*/ 6527804 w 9642298"/>
              <a:gd name="connsiteY903" fmla="*/ 3015846 h 4853104"/>
              <a:gd name="connsiteX904" fmla="*/ 6545011 w 9642298"/>
              <a:gd name="connsiteY904" fmla="*/ 3010533 h 4853104"/>
              <a:gd name="connsiteX905" fmla="*/ 1027284 w 9642298"/>
              <a:gd name="connsiteY905" fmla="*/ 3009571 h 4853104"/>
              <a:gd name="connsiteX906" fmla="*/ 1007597 w 9642298"/>
              <a:gd name="connsiteY906" fmla="*/ 3052940 h 4853104"/>
              <a:gd name="connsiteX907" fmla="*/ 1035506 w 9642298"/>
              <a:gd name="connsiteY907" fmla="*/ 3076208 h 4853104"/>
              <a:gd name="connsiteX908" fmla="*/ 1057254 w 9642298"/>
              <a:gd name="connsiteY908" fmla="*/ 3072525 h 4853104"/>
              <a:gd name="connsiteX909" fmla="*/ 1037300 w 9642298"/>
              <a:gd name="connsiteY909" fmla="*/ 3030545 h 4853104"/>
              <a:gd name="connsiteX910" fmla="*/ 1051872 w 9642298"/>
              <a:gd name="connsiteY910" fmla="*/ 3025829 h 4853104"/>
              <a:gd name="connsiteX911" fmla="*/ 1027284 w 9642298"/>
              <a:gd name="connsiteY911" fmla="*/ 3009571 h 4853104"/>
              <a:gd name="connsiteX912" fmla="*/ 5723439 w 9642298"/>
              <a:gd name="connsiteY912" fmla="*/ 2999879 h 4853104"/>
              <a:gd name="connsiteX913" fmla="*/ 5720854 w 9642298"/>
              <a:gd name="connsiteY913" fmla="*/ 3001704 h 4853104"/>
              <a:gd name="connsiteX914" fmla="*/ 5742628 w 9642298"/>
              <a:gd name="connsiteY914" fmla="*/ 3025307 h 4853104"/>
              <a:gd name="connsiteX915" fmla="*/ 5724977 w 9642298"/>
              <a:gd name="connsiteY915" fmla="*/ 3016527 h 4853104"/>
              <a:gd name="connsiteX916" fmla="*/ 5729074 w 9642298"/>
              <a:gd name="connsiteY916" fmla="*/ 3003924 h 4853104"/>
              <a:gd name="connsiteX917" fmla="*/ 5723439 w 9642298"/>
              <a:gd name="connsiteY917" fmla="*/ 2999879 h 4853104"/>
              <a:gd name="connsiteX918" fmla="*/ 6370709 w 9642298"/>
              <a:gd name="connsiteY918" fmla="*/ 2982240 h 4853104"/>
              <a:gd name="connsiteX919" fmla="*/ 6362032 w 9642298"/>
              <a:gd name="connsiteY919" fmla="*/ 3020511 h 4853104"/>
              <a:gd name="connsiteX920" fmla="*/ 6347460 w 9642298"/>
              <a:gd name="connsiteY920" fmla="*/ 3025230 h 4853104"/>
              <a:gd name="connsiteX921" fmla="*/ 6370709 w 9642298"/>
              <a:gd name="connsiteY921" fmla="*/ 2982240 h 4853104"/>
              <a:gd name="connsiteX922" fmla="*/ 6119219 w 9642298"/>
              <a:gd name="connsiteY922" fmla="*/ 2981674 h 4853104"/>
              <a:gd name="connsiteX923" fmla="*/ 6125858 w 9642298"/>
              <a:gd name="connsiteY923" fmla="*/ 2983302 h 4853104"/>
              <a:gd name="connsiteX924" fmla="*/ 6124837 w 9642298"/>
              <a:gd name="connsiteY924" fmla="*/ 3009353 h 4853104"/>
              <a:gd name="connsiteX925" fmla="*/ 6135073 w 9642298"/>
              <a:gd name="connsiteY925" fmla="*/ 3023838 h 4853104"/>
              <a:gd name="connsiteX926" fmla="*/ 6117152 w 9642298"/>
              <a:gd name="connsiteY926" fmla="*/ 3021573 h 4853104"/>
              <a:gd name="connsiteX927" fmla="*/ 6107450 w 9642298"/>
              <a:gd name="connsiteY927" fmla="*/ 2993995 h 4853104"/>
              <a:gd name="connsiteX928" fmla="*/ 6119219 w 9642298"/>
              <a:gd name="connsiteY928" fmla="*/ 2981674 h 4853104"/>
              <a:gd name="connsiteX929" fmla="*/ 5751284 w 9642298"/>
              <a:gd name="connsiteY929" fmla="*/ 2965606 h 4853104"/>
              <a:gd name="connsiteX930" fmla="*/ 5743646 w 9642298"/>
              <a:gd name="connsiteY930" fmla="*/ 2999233 h 4853104"/>
              <a:gd name="connsiteX931" fmla="*/ 5765661 w 9642298"/>
              <a:gd name="connsiteY931" fmla="*/ 2988921 h 4853104"/>
              <a:gd name="connsiteX932" fmla="*/ 5758510 w 9642298"/>
              <a:gd name="connsiteY932" fmla="*/ 2988047 h 4853104"/>
              <a:gd name="connsiteX933" fmla="*/ 5759287 w 9642298"/>
              <a:gd name="connsiteY933" fmla="*/ 2968408 h 4853104"/>
              <a:gd name="connsiteX934" fmla="*/ 5751284 w 9642298"/>
              <a:gd name="connsiteY934" fmla="*/ 2965606 h 4853104"/>
              <a:gd name="connsiteX935" fmla="*/ 6480464 w 9642298"/>
              <a:gd name="connsiteY935" fmla="*/ 2937505 h 4853104"/>
              <a:gd name="connsiteX936" fmla="*/ 6522650 w 9642298"/>
              <a:gd name="connsiteY936" fmla="*/ 2962683 h 4853104"/>
              <a:gd name="connsiteX937" fmla="*/ 6504546 w 9642298"/>
              <a:gd name="connsiteY937" fmla="*/ 2966827 h 4853104"/>
              <a:gd name="connsiteX938" fmla="*/ 6480464 w 9642298"/>
              <a:gd name="connsiteY938" fmla="*/ 2937505 h 4853104"/>
              <a:gd name="connsiteX939" fmla="*/ 5281399 w 9642298"/>
              <a:gd name="connsiteY939" fmla="*/ 2919841 h 4853104"/>
              <a:gd name="connsiteX940" fmla="*/ 5270876 w 9642298"/>
              <a:gd name="connsiteY940" fmla="*/ 2937748 h 4853104"/>
              <a:gd name="connsiteX941" fmla="*/ 5292624 w 9642298"/>
              <a:gd name="connsiteY941" fmla="*/ 2934011 h 4853104"/>
              <a:gd name="connsiteX942" fmla="*/ 5281399 w 9642298"/>
              <a:gd name="connsiteY942" fmla="*/ 2919841 h 4853104"/>
              <a:gd name="connsiteX943" fmla="*/ 5048782 w 9642298"/>
              <a:gd name="connsiteY943" fmla="*/ 2908945 h 4853104"/>
              <a:gd name="connsiteX944" fmla="*/ 5069807 w 9642298"/>
              <a:gd name="connsiteY944" fmla="*/ 2924738 h 4853104"/>
              <a:gd name="connsiteX945" fmla="*/ 5048782 w 9642298"/>
              <a:gd name="connsiteY945" fmla="*/ 2908945 h 4853104"/>
              <a:gd name="connsiteX946" fmla="*/ 5201176 w 9642298"/>
              <a:gd name="connsiteY946" fmla="*/ 2902868 h 4853104"/>
              <a:gd name="connsiteX947" fmla="*/ 5192051 w 9642298"/>
              <a:gd name="connsiteY947" fmla="*/ 2927519 h 4853104"/>
              <a:gd name="connsiteX948" fmla="*/ 5210505 w 9642298"/>
              <a:gd name="connsiteY948" fmla="*/ 2916800 h 4853104"/>
              <a:gd name="connsiteX949" fmla="*/ 5201176 w 9642298"/>
              <a:gd name="connsiteY949" fmla="*/ 2902868 h 4853104"/>
              <a:gd name="connsiteX950" fmla="*/ 5297472 w 9642298"/>
              <a:gd name="connsiteY950" fmla="*/ 2901797 h 4853104"/>
              <a:gd name="connsiteX951" fmla="*/ 5322302 w 9642298"/>
              <a:gd name="connsiteY951" fmla="*/ 2911591 h 4853104"/>
              <a:gd name="connsiteX952" fmla="*/ 5297472 w 9642298"/>
              <a:gd name="connsiteY952" fmla="*/ 2901797 h 4853104"/>
              <a:gd name="connsiteX953" fmla="*/ 5117617 w 9642298"/>
              <a:gd name="connsiteY953" fmla="*/ 2898197 h 4853104"/>
              <a:gd name="connsiteX954" fmla="*/ 5142177 w 9642298"/>
              <a:gd name="connsiteY954" fmla="*/ 2914480 h 4853104"/>
              <a:gd name="connsiteX955" fmla="*/ 5117617 w 9642298"/>
              <a:gd name="connsiteY955" fmla="*/ 2898197 h 4853104"/>
              <a:gd name="connsiteX956" fmla="*/ 5160846 w 9642298"/>
              <a:gd name="connsiteY956" fmla="*/ 2897269 h 4853104"/>
              <a:gd name="connsiteX957" fmla="*/ 5133741 w 9642298"/>
              <a:gd name="connsiteY957" fmla="*/ 2946205 h 4853104"/>
              <a:gd name="connsiteX958" fmla="*/ 5152142 w 9642298"/>
              <a:gd name="connsiteY958" fmla="*/ 2935486 h 4853104"/>
              <a:gd name="connsiteX959" fmla="*/ 5155222 w 9642298"/>
              <a:gd name="connsiteY959" fmla="*/ 2949014 h 4853104"/>
              <a:gd name="connsiteX960" fmla="*/ 5105081 w 9642298"/>
              <a:gd name="connsiteY960" fmla="*/ 2942522 h 4853104"/>
              <a:gd name="connsiteX961" fmla="*/ 5119411 w 9642298"/>
              <a:gd name="connsiteY961" fmla="*/ 2944269 h 4853104"/>
              <a:gd name="connsiteX962" fmla="*/ 5106878 w 9642298"/>
              <a:gd name="connsiteY962" fmla="*/ 2988620 h 4853104"/>
              <a:gd name="connsiteX963" fmla="*/ 5092815 w 9642298"/>
              <a:gd name="connsiteY963" fmla="*/ 2980192 h 4853104"/>
              <a:gd name="connsiteX964" fmla="*/ 5097180 w 9642298"/>
              <a:gd name="connsiteY964" fmla="*/ 2961099 h 4853104"/>
              <a:gd name="connsiteX965" fmla="*/ 5069031 w 9642298"/>
              <a:gd name="connsiteY965" fmla="*/ 2944295 h 4853104"/>
              <a:gd name="connsiteX966" fmla="*/ 5043720 w 9642298"/>
              <a:gd name="connsiteY966" fmla="*/ 2947568 h 4853104"/>
              <a:gd name="connsiteX967" fmla="*/ 5064397 w 9642298"/>
              <a:gd name="connsiteY967" fmla="*/ 2969991 h 4853104"/>
              <a:gd name="connsiteX968" fmla="*/ 5035014 w 9642298"/>
              <a:gd name="connsiteY968" fmla="*/ 2985865 h 4853104"/>
              <a:gd name="connsiteX969" fmla="*/ 5043183 w 9642298"/>
              <a:gd name="connsiteY969" fmla="*/ 2960635 h 4853104"/>
              <a:gd name="connsiteX970" fmla="*/ 5013719 w 9642298"/>
              <a:gd name="connsiteY970" fmla="*/ 2976538 h 4853104"/>
              <a:gd name="connsiteX971" fmla="*/ 5023685 w 9642298"/>
              <a:gd name="connsiteY971" fmla="*/ 2997515 h 4853104"/>
              <a:gd name="connsiteX972" fmla="*/ 5005578 w 9642298"/>
              <a:gd name="connsiteY972" fmla="*/ 3001742 h 4853104"/>
              <a:gd name="connsiteX973" fmla="*/ 5006839 w 9642298"/>
              <a:gd name="connsiteY973" fmla="*/ 2969035 h 4853104"/>
              <a:gd name="connsiteX974" fmla="*/ 4977427 w 9642298"/>
              <a:gd name="connsiteY974" fmla="*/ 2984911 h 4853104"/>
              <a:gd name="connsiteX975" fmla="*/ 4979972 w 9642298"/>
              <a:gd name="connsiteY975" fmla="*/ 3011561 h 4853104"/>
              <a:gd name="connsiteX976" fmla="*/ 4966688 w 9642298"/>
              <a:gd name="connsiteY976" fmla="*/ 2983548 h 4853104"/>
              <a:gd name="connsiteX977" fmla="*/ 4861317 w 9642298"/>
              <a:gd name="connsiteY977" fmla="*/ 3009187 h 4853104"/>
              <a:gd name="connsiteX978" fmla="*/ 4832098 w 9642298"/>
              <a:gd name="connsiteY978" fmla="*/ 3018543 h 4853104"/>
              <a:gd name="connsiteX979" fmla="*/ 4807831 w 9642298"/>
              <a:gd name="connsiteY979" fmla="*/ 2995659 h 4853104"/>
              <a:gd name="connsiteX980" fmla="*/ 4702676 w 9642298"/>
              <a:gd name="connsiteY980" fmla="*/ 3014860 h 4853104"/>
              <a:gd name="connsiteX981" fmla="*/ 4712906 w 9642298"/>
              <a:gd name="connsiteY981" fmla="*/ 3029291 h 4853104"/>
              <a:gd name="connsiteX982" fmla="*/ 4708809 w 9642298"/>
              <a:gd name="connsiteY982" fmla="*/ 3041949 h 4853104"/>
              <a:gd name="connsiteX983" fmla="*/ 4648196 w 9642298"/>
              <a:gd name="connsiteY983" fmla="*/ 3027518 h 4853104"/>
              <a:gd name="connsiteX984" fmla="*/ 4590851 w 9642298"/>
              <a:gd name="connsiteY984" fmla="*/ 3020044 h 4853104"/>
              <a:gd name="connsiteX985" fmla="*/ 4600601 w 9642298"/>
              <a:gd name="connsiteY985" fmla="*/ 3047539 h 4853104"/>
              <a:gd name="connsiteX986" fmla="*/ 4622323 w 9642298"/>
              <a:gd name="connsiteY986" fmla="*/ 3043856 h 4853104"/>
              <a:gd name="connsiteX987" fmla="*/ 4607510 w 9642298"/>
              <a:gd name="connsiteY987" fmla="*/ 3055013 h 4853104"/>
              <a:gd name="connsiteX988" fmla="*/ 4664587 w 9642298"/>
              <a:gd name="connsiteY988" fmla="*/ 3069034 h 4853104"/>
              <a:gd name="connsiteX989" fmla="*/ 4665364 w 9642298"/>
              <a:gd name="connsiteY989" fmla="*/ 3049423 h 4853104"/>
              <a:gd name="connsiteX990" fmla="*/ 4683498 w 9642298"/>
              <a:gd name="connsiteY990" fmla="*/ 3045193 h 4853104"/>
              <a:gd name="connsiteX991" fmla="*/ 4760021 w 9642298"/>
              <a:gd name="connsiteY991" fmla="*/ 3114233 h 4853104"/>
              <a:gd name="connsiteX992" fmla="*/ 4823712 w 9642298"/>
              <a:gd name="connsiteY992" fmla="*/ 3142166 h 4853104"/>
              <a:gd name="connsiteX993" fmla="*/ 4842624 w 9642298"/>
              <a:gd name="connsiteY993" fmla="*/ 3118405 h 4853104"/>
              <a:gd name="connsiteX994" fmla="*/ 4907091 w 9642298"/>
              <a:gd name="connsiteY994" fmla="*/ 3126779 h 4853104"/>
              <a:gd name="connsiteX995" fmla="*/ 4920645 w 9642298"/>
              <a:gd name="connsiteY995" fmla="*/ 3148274 h 4853104"/>
              <a:gd name="connsiteX996" fmla="*/ 5025561 w 9642298"/>
              <a:gd name="connsiteY996" fmla="*/ 3135619 h 4853104"/>
              <a:gd name="connsiteX997" fmla="*/ 5065978 w 9642298"/>
              <a:gd name="connsiteY997" fmla="*/ 3114616 h 4853104"/>
              <a:gd name="connsiteX998" fmla="*/ 5145045 w 9642298"/>
              <a:gd name="connsiteY998" fmla="*/ 3118325 h 4853104"/>
              <a:gd name="connsiteX999" fmla="*/ 5149598 w 9642298"/>
              <a:gd name="connsiteY999" fmla="*/ 3092683 h 4853104"/>
              <a:gd name="connsiteX1000" fmla="*/ 5203327 w 9642298"/>
              <a:gd name="connsiteY1000" fmla="*/ 3099722 h 4853104"/>
              <a:gd name="connsiteX1001" fmla="*/ 5237610 w 9642298"/>
              <a:gd name="connsiteY1001" fmla="*/ 3051602 h 4853104"/>
              <a:gd name="connsiteX1002" fmla="*/ 5193872 w 9642298"/>
              <a:gd name="connsiteY1002" fmla="*/ 3065623 h 4853104"/>
              <a:gd name="connsiteX1003" fmla="*/ 5176756 w 9642298"/>
              <a:gd name="connsiteY1003" fmla="*/ 3043667 h 4853104"/>
              <a:gd name="connsiteX1004" fmla="*/ 5179838 w 9642298"/>
              <a:gd name="connsiteY1004" fmla="*/ 3057195 h 4853104"/>
              <a:gd name="connsiteX1005" fmla="*/ 5039887 w 9642298"/>
              <a:gd name="connsiteY1005" fmla="*/ 3045577 h 4853104"/>
              <a:gd name="connsiteX1006" fmla="*/ 5004827 w 9642298"/>
              <a:gd name="connsiteY1006" fmla="*/ 3021327 h 4853104"/>
              <a:gd name="connsiteX1007" fmla="*/ 5108939 w 9642298"/>
              <a:gd name="connsiteY1007" fmla="*/ 3028363 h 4853104"/>
              <a:gd name="connsiteX1008" fmla="*/ 5106127 w 9642298"/>
              <a:gd name="connsiteY1008" fmla="*/ 3008260 h 4853104"/>
              <a:gd name="connsiteX1009" fmla="*/ 5135776 w 9642298"/>
              <a:gd name="connsiteY1009" fmla="*/ 2985865 h 4853104"/>
              <a:gd name="connsiteX1010" fmla="*/ 5166498 w 9642298"/>
              <a:gd name="connsiteY1010" fmla="*/ 3029265 h 4853104"/>
              <a:gd name="connsiteX1011" fmla="*/ 5199739 w 9642298"/>
              <a:gd name="connsiteY1011" fmla="*/ 3007223 h 4853104"/>
              <a:gd name="connsiteX1012" fmla="*/ 5178257 w 9642298"/>
              <a:gd name="connsiteY1012" fmla="*/ 3004497 h 4853104"/>
              <a:gd name="connsiteX1013" fmla="*/ 5204586 w 9642298"/>
              <a:gd name="connsiteY1013" fmla="*/ 2975146 h 4853104"/>
              <a:gd name="connsiteX1014" fmla="*/ 5210210 w 9642298"/>
              <a:gd name="connsiteY1014" fmla="*/ 3015244 h 4853104"/>
              <a:gd name="connsiteX1015" fmla="*/ 5243985 w 9642298"/>
              <a:gd name="connsiteY1015" fmla="*/ 2980246 h 4853104"/>
              <a:gd name="connsiteX1016" fmla="*/ 5216610 w 9642298"/>
              <a:gd name="connsiteY1016" fmla="*/ 2943914 h 4853104"/>
              <a:gd name="connsiteX1017" fmla="*/ 5208683 w 9642298"/>
              <a:gd name="connsiteY1017" fmla="*/ 2962543 h 4853104"/>
              <a:gd name="connsiteX1018" fmla="*/ 5158810 w 9642298"/>
              <a:gd name="connsiteY1018" fmla="*/ 2949533 h 4853104"/>
              <a:gd name="connsiteX1019" fmla="*/ 5160846 w 9642298"/>
              <a:gd name="connsiteY1019" fmla="*/ 2897269 h 4853104"/>
              <a:gd name="connsiteX1020" fmla="*/ 5204612 w 9642298"/>
              <a:gd name="connsiteY1020" fmla="*/ 2883114 h 4853104"/>
              <a:gd name="connsiteX1021" fmla="*/ 5229146 w 9642298"/>
              <a:gd name="connsiteY1021" fmla="*/ 2899534 h 4853104"/>
              <a:gd name="connsiteX1022" fmla="*/ 5204612 w 9642298"/>
              <a:gd name="connsiteY1022" fmla="*/ 2883114 h 4853104"/>
              <a:gd name="connsiteX1023" fmla="*/ 5198657 w 9642298"/>
              <a:gd name="connsiteY1023" fmla="*/ 2876181 h 4853104"/>
              <a:gd name="connsiteX1024" fmla="*/ 5192380 w 9642298"/>
              <a:gd name="connsiteY1024" fmla="*/ 2876267 h 4853104"/>
              <a:gd name="connsiteX1025" fmla="*/ 5179272 w 9642298"/>
              <a:gd name="connsiteY1025" fmla="*/ 2886467 h 4853104"/>
              <a:gd name="connsiteX1026" fmla="*/ 5181337 w 9642298"/>
              <a:gd name="connsiteY1026" fmla="*/ 2926101 h 4853104"/>
              <a:gd name="connsiteX1027" fmla="*/ 5200781 w 9642298"/>
              <a:gd name="connsiteY1027" fmla="*/ 2889305 h 4853104"/>
              <a:gd name="connsiteX1028" fmla="*/ 5198657 w 9642298"/>
              <a:gd name="connsiteY1028" fmla="*/ 2876181 h 4853104"/>
              <a:gd name="connsiteX1029" fmla="*/ 5917878 w 9642298"/>
              <a:gd name="connsiteY1029" fmla="*/ 2870891 h 4853104"/>
              <a:gd name="connsiteX1030" fmla="*/ 5899743 w 9642298"/>
              <a:gd name="connsiteY1030" fmla="*/ 2875092 h 4853104"/>
              <a:gd name="connsiteX1031" fmla="*/ 5927840 w 9642298"/>
              <a:gd name="connsiteY1031" fmla="*/ 2891923 h 4853104"/>
              <a:gd name="connsiteX1032" fmla="*/ 5917878 w 9642298"/>
              <a:gd name="connsiteY1032" fmla="*/ 2870891 h 4853104"/>
              <a:gd name="connsiteX1033" fmla="*/ 5561985 w 9642298"/>
              <a:gd name="connsiteY1033" fmla="*/ 2857475 h 4853104"/>
              <a:gd name="connsiteX1034" fmla="*/ 5590347 w 9642298"/>
              <a:gd name="connsiteY1034" fmla="*/ 2867730 h 4853104"/>
              <a:gd name="connsiteX1035" fmla="*/ 5561449 w 9642298"/>
              <a:gd name="connsiteY1035" fmla="*/ 2870593 h 4853104"/>
              <a:gd name="connsiteX1036" fmla="*/ 5561985 w 9642298"/>
              <a:gd name="connsiteY1036" fmla="*/ 2857475 h 4853104"/>
              <a:gd name="connsiteX1037" fmla="*/ 5436162 w 9642298"/>
              <a:gd name="connsiteY1037" fmla="*/ 2854253 h 4853104"/>
              <a:gd name="connsiteX1038" fmla="*/ 5442028 w 9642298"/>
              <a:gd name="connsiteY1038" fmla="*/ 2887830 h 4853104"/>
              <a:gd name="connsiteX1039" fmla="*/ 5436162 w 9642298"/>
              <a:gd name="connsiteY1039" fmla="*/ 2854253 h 4853104"/>
              <a:gd name="connsiteX1040" fmla="*/ 5734963 w 9642298"/>
              <a:gd name="connsiteY1040" fmla="*/ 2853709 h 4853104"/>
              <a:gd name="connsiteX1041" fmla="*/ 5759238 w 9642298"/>
              <a:gd name="connsiteY1041" fmla="*/ 2876593 h 4853104"/>
              <a:gd name="connsiteX1042" fmla="*/ 5734963 w 9642298"/>
              <a:gd name="connsiteY1042" fmla="*/ 2853709 h 4853104"/>
              <a:gd name="connsiteX1043" fmla="*/ 6249207 w 9642298"/>
              <a:gd name="connsiteY1043" fmla="*/ 2847108 h 4853104"/>
              <a:gd name="connsiteX1044" fmla="*/ 6260949 w 9642298"/>
              <a:gd name="connsiteY1044" fmla="*/ 2848276 h 4853104"/>
              <a:gd name="connsiteX1045" fmla="*/ 6259903 w 9642298"/>
              <a:gd name="connsiteY1045" fmla="*/ 2869448 h 4853104"/>
              <a:gd name="connsiteX1046" fmla="*/ 6202583 w 9642298"/>
              <a:gd name="connsiteY1046" fmla="*/ 2862028 h 4853104"/>
              <a:gd name="connsiteX1047" fmla="*/ 6249207 w 9642298"/>
              <a:gd name="connsiteY1047" fmla="*/ 2847108 h 4853104"/>
              <a:gd name="connsiteX1048" fmla="*/ 6181207 w 9642298"/>
              <a:gd name="connsiteY1048" fmla="*/ 2801303 h 4853104"/>
              <a:gd name="connsiteX1049" fmla="*/ 6203404 w 9642298"/>
              <a:gd name="connsiteY1049" fmla="*/ 2842500 h 4853104"/>
              <a:gd name="connsiteX1050" fmla="*/ 6183186 w 9642298"/>
              <a:gd name="connsiteY1050" fmla="*/ 2806958 h 4853104"/>
              <a:gd name="connsiteX1051" fmla="*/ 6181207 w 9642298"/>
              <a:gd name="connsiteY1051" fmla="*/ 2801303 h 4853104"/>
              <a:gd name="connsiteX1052" fmla="*/ 5798626 w 9642298"/>
              <a:gd name="connsiteY1052" fmla="*/ 2789770 h 4853104"/>
              <a:gd name="connsiteX1053" fmla="*/ 5805001 w 9642298"/>
              <a:gd name="connsiteY1053" fmla="*/ 2810228 h 4853104"/>
              <a:gd name="connsiteX1054" fmla="*/ 5811910 w 9642298"/>
              <a:gd name="connsiteY1054" fmla="*/ 2817729 h 4853104"/>
              <a:gd name="connsiteX1055" fmla="*/ 5798626 w 9642298"/>
              <a:gd name="connsiteY1055" fmla="*/ 2789770 h 4853104"/>
              <a:gd name="connsiteX1056" fmla="*/ 5914556 w 9642298"/>
              <a:gd name="connsiteY1056" fmla="*/ 2772066 h 4853104"/>
              <a:gd name="connsiteX1057" fmla="*/ 5907887 w 9642298"/>
              <a:gd name="connsiteY1057" fmla="*/ 2849972 h 4853104"/>
              <a:gd name="connsiteX1058" fmla="*/ 5948331 w 9642298"/>
              <a:gd name="connsiteY1058" fmla="*/ 2828912 h 4853104"/>
              <a:gd name="connsiteX1059" fmla="*/ 5946563 w 9642298"/>
              <a:gd name="connsiteY1059" fmla="*/ 2782759 h 4853104"/>
              <a:gd name="connsiteX1060" fmla="*/ 5914556 w 9642298"/>
              <a:gd name="connsiteY1060" fmla="*/ 2772066 h 4853104"/>
              <a:gd name="connsiteX1061" fmla="*/ 5331730 w 9642298"/>
              <a:gd name="connsiteY1061" fmla="*/ 2761920 h 4853104"/>
              <a:gd name="connsiteX1062" fmla="*/ 5330980 w 9642298"/>
              <a:gd name="connsiteY1062" fmla="*/ 2781505 h 4853104"/>
              <a:gd name="connsiteX1063" fmla="*/ 5331730 w 9642298"/>
              <a:gd name="connsiteY1063" fmla="*/ 2761920 h 4853104"/>
              <a:gd name="connsiteX1064" fmla="*/ 6253047 w 9642298"/>
              <a:gd name="connsiteY1064" fmla="*/ 2753103 h 4853104"/>
              <a:gd name="connsiteX1065" fmla="*/ 6256855 w 9642298"/>
              <a:gd name="connsiteY1065" fmla="*/ 2764022 h 4853104"/>
              <a:gd name="connsiteX1066" fmla="*/ 6252758 w 9642298"/>
              <a:gd name="connsiteY1066" fmla="*/ 2776651 h 4853104"/>
              <a:gd name="connsiteX1067" fmla="*/ 6231516 w 9642298"/>
              <a:gd name="connsiteY1067" fmla="*/ 2767295 h 4853104"/>
              <a:gd name="connsiteX1068" fmla="*/ 6246054 w 9642298"/>
              <a:gd name="connsiteY1068" fmla="*/ 2753956 h 4853104"/>
              <a:gd name="connsiteX1069" fmla="*/ 6253047 w 9642298"/>
              <a:gd name="connsiteY1069" fmla="*/ 2753103 h 4853104"/>
              <a:gd name="connsiteX1070" fmla="*/ 5296187 w 9642298"/>
              <a:gd name="connsiteY1070" fmla="*/ 2750654 h 4853104"/>
              <a:gd name="connsiteX1071" fmla="*/ 5298223 w 9642298"/>
              <a:gd name="connsiteY1071" fmla="*/ 2790371 h 4853104"/>
              <a:gd name="connsiteX1072" fmla="*/ 5296187 w 9642298"/>
              <a:gd name="connsiteY1072" fmla="*/ 2750654 h 4853104"/>
              <a:gd name="connsiteX1073" fmla="*/ 5371934 w 9642298"/>
              <a:gd name="connsiteY1073" fmla="*/ 2747464 h 4853104"/>
              <a:gd name="connsiteX1074" fmla="*/ 5399547 w 9642298"/>
              <a:gd name="connsiteY1074" fmla="*/ 2777278 h 4853104"/>
              <a:gd name="connsiteX1075" fmla="*/ 5339177 w 9642298"/>
              <a:gd name="connsiteY1075" fmla="*/ 2756330 h 4853104"/>
              <a:gd name="connsiteX1076" fmla="*/ 5334329 w 9642298"/>
              <a:gd name="connsiteY1076" fmla="*/ 2788544 h 4853104"/>
              <a:gd name="connsiteX1077" fmla="*/ 5342284 w 9642298"/>
              <a:gd name="connsiteY1077" fmla="*/ 2769858 h 4853104"/>
              <a:gd name="connsiteX1078" fmla="*/ 5383182 w 9642298"/>
              <a:gd name="connsiteY1078" fmla="*/ 2827740 h 4853104"/>
              <a:gd name="connsiteX1079" fmla="*/ 5416181 w 9642298"/>
              <a:gd name="connsiteY1079" fmla="*/ 2812302 h 4853104"/>
              <a:gd name="connsiteX1080" fmla="*/ 5447652 w 9642298"/>
              <a:gd name="connsiteY1080" fmla="*/ 2836088 h 4853104"/>
              <a:gd name="connsiteX1081" fmla="*/ 5396977 w 9642298"/>
              <a:gd name="connsiteY1081" fmla="*/ 2750628 h 4853104"/>
              <a:gd name="connsiteX1082" fmla="*/ 5371934 w 9642298"/>
              <a:gd name="connsiteY1082" fmla="*/ 2747464 h 4853104"/>
              <a:gd name="connsiteX1083" fmla="*/ 5754362 w 9642298"/>
              <a:gd name="connsiteY1083" fmla="*/ 2724960 h 4853104"/>
              <a:gd name="connsiteX1084" fmla="*/ 5771777 w 9642298"/>
              <a:gd name="connsiteY1084" fmla="*/ 2740319 h 4853104"/>
              <a:gd name="connsiteX1085" fmla="*/ 5742093 w 9642298"/>
              <a:gd name="connsiteY1085" fmla="*/ 2762768 h 4853104"/>
              <a:gd name="connsiteX1086" fmla="*/ 5754362 w 9642298"/>
              <a:gd name="connsiteY1086" fmla="*/ 2724960 h 4853104"/>
              <a:gd name="connsiteX1087" fmla="*/ 5409021 w 9642298"/>
              <a:gd name="connsiteY1087" fmla="*/ 2719476 h 4853104"/>
              <a:gd name="connsiteX1088" fmla="*/ 5426163 w 9642298"/>
              <a:gd name="connsiteY1088" fmla="*/ 2741461 h 4853104"/>
              <a:gd name="connsiteX1089" fmla="*/ 5409021 w 9642298"/>
              <a:gd name="connsiteY1089" fmla="*/ 2719476 h 4853104"/>
              <a:gd name="connsiteX1090" fmla="*/ 5309496 w 9642298"/>
              <a:gd name="connsiteY1090" fmla="*/ 2713173 h 4853104"/>
              <a:gd name="connsiteX1091" fmla="*/ 5297447 w 9642298"/>
              <a:gd name="connsiteY1091" fmla="*/ 2718085 h 4853104"/>
              <a:gd name="connsiteX1092" fmla="*/ 5361167 w 9642298"/>
              <a:gd name="connsiteY1092" fmla="*/ 2746046 h 4853104"/>
              <a:gd name="connsiteX1093" fmla="*/ 5362184 w 9642298"/>
              <a:gd name="connsiteY1093" fmla="*/ 2719914 h 4853104"/>
              <a:gd name="connsiteX1094" fmla="*/ 5309496 w 9642298"/>
              <a:gd name="connsiteY1094" fmla="*/ 2713173 h 4853104"/>
              <a:gd name="connsiteX1095" fmla="*/ 5532093 w 9642298"/>
              <a:gd name="connsiteY1095" fmla="*/ 2702620 h 4853104"/>
              <a:gd name="connsiteX1096" fmla="*/ 5519504 w 9642298"/>
              <a:gd name="connsiteY1096" fmla="*/ 2746974 h 4853104"/>
              <a:gd name="connsiteX1097" fmla="*/ 5541520 w 9642298"/>
              <a:gd name="connsiteY1097" fmla="*/ 2736662 h 4853104"/>
              <a:gd name="connsiteX1098" fmla="*/ 5532093 w 9642298"/>
              <a:gd name="connsiteY1098" fmla="*/ 2702620 h 4853104"/>
              <a:gd name="connsiteX1099" fmla="*/ 5568127 w 9642298"/>
              <a:gd name="connsiteY1099" fmla="*/ 2700710 h 4853104"/>
              <a:gd name="connsiteX1100" fmla="*/ 5585510 w 9642298"/>
              <a:gd name="connsiteY1100" fmla="*/ 2716068 h 4853104"/>
              <a:gd name="connsiteX1101" fmla="*/ 5567593 w 9642298"/>
              <a:gd name="connsiteY1101" fmla="*/ 2713803 h 4853104"/>
              <a:gd name="connsiteX1102" fmla="*/ 5568127 w 9642298"/>
              <a:gd name="connsiteY1102" fmla="*/ 2700710 h 4853104"/>
              <a:gd name="connsiteX1103" fmla="*/ 7159404 w 9642298"/>
              <a:gd name="connsiteY1103" fmla="*/ 2697655 h 4853104"/>
              <a:gd name="connsiteX1104" fmla="*/ 7177055 w 9642298"/>
              <a:gd name="connsiteY1104" fmla="*/ 2706438 h 4853104"/>
              <a:gd name="connsiteX1105" fmla="*/ 7159404 w 9642298"/>
              <a:gd name="connsiteY1105" fmla="*/ 2697655 h 4853104"/>
              <a:gd name="connsiteX1106" fmla="*/ 5793927 w 9642298"/>
              <a:gd name="connsiteY1106" fmla="*/ 2696856 h 4853104"/>
              <a:gd name="connsiteX1107" fmla="*/ 5809385 w 9642298"/>
              <a:gd name="connsiteY1107" fmla="*/ 2699293 h 4853104"/>
              <a:gd name="connsiteX1108" fmla="*/ 5779957 w 9642298"/>
              <a:gd name="connsiteY1108" fmla="*/ 2715141 h 4853104"/>
              <a:gd name="connsiteX1109" fmla="*/ 5793927 w 9642298"/>
              <a:gd name="connsiteY1109" fmla="*/ 2696856 h 4853104"/>
              <a:gd name="connsiteX1110" fmla="*/ 5670725 w 9642298"/>
              <a:gd name="connsiteY1110" fmla="*/ 2696738 h 4853104"/>
              <a:gd name="connsiteX1111" fmla="*/ 5679448 w 9642298"/>
              <a:gd name="connsiteY1111" fmla="*/ 2708620 h 4853104"/>
              <a:gd name="connsiteX1112" fmla="*/ 5654613 w 9642298"/>
              <a:gd name="connsiteY1112" fmla="*/ 2698909 h 4853104"/>
              <a:gd name="connsiteX1113" fmla="*/ 5670725 w 9642298"/>
              <a:gd name="connsiteY1113" fmla="*/ 2696738 h 4853104"/>
              <a:gd name="connsiteX1114" fmla="*/ 7312981 w 9642298"/>
              <a:gd name="connsiteY1114" fmla="*/ 2690315 h 4853104"/>
              <a:gd name="connsiteX1115" fmla="*/ 7324927 w 9642298"/>
              <a:gd name="connsiteY1115" fmla="*/ 2699456 h 4853104"/>
              <a:gd name="connsiteX1116" fmla="*/ 7299855 w 9642298"/>
              <a:gd name="connsiteY1116" fmla="*/ 2696208 h 4853104"/>
              <a:gd name="connsiteX1117" fmla="*/ 7312981 w 9642298"/>
              <a:gd name="connsiteY1117" fmla="*/ 2690315 h 4853104"/>
              <a:gd name="connsiteX1118" fmla="*/ 5251940 w 9642298"/>
              <a:gd name="connsiteY1118" fmla="*/ 2685844 h 4853104"/>
              <a:gd name="connsiteX1119" fmla="*/ 5269324 w 9642298"/>
              <a:gd name="connsiteY1119" fmla="*/ 2701257 h 4853104"/>
              <a:gd name="connsiteX1120" fmla="*/ 5251940 w 9642298"/>
              <a:gd name="connsiteY1120" fmla="*/ 2685844 h 4853104"/>
              <a:gd name="connsiteX1121" fmla="*/ 6277968 w 9642298"/>
              <a:gd name="connsiteY1121" fmla="*/ 2684440 h 4853104"/>
              <a:gd name="connsiteX1122" fmla="*/ 6281147 w 9642298"/>
              <a:gd name="connsiteY1122" fmla="*/ 2694957 h 4853104"/>
              <a:gd name="connsiteX1123" fmla="*/ 6244828 w 9642298"/>
              <a:gd name="connsiteY1123" fmla="*/ 2703385 h 4853104"/>
              <a:gd name="connsiteX1124" fmla="*/ 6265226 w 9642298"/>
              <a:gd name="connsiteY1124" fmla="*/ 2686578 h 4853104"/>
              <a:gd name="connsiteX1125" fmla="*/ 6277968 w 9642298"/>
              <a:gd name="connsiteY1125" fmla="*/ 2684440 h 4853104"/>
              <a:gd name="connsiteX1126" fmla="*/ 5737327 w 9642298"/>
              <a:gd name="connsiteY1126" fmla="*/ 2683522 h 4853104"/>
              <a:gd name="connsiteX1127" fmla="*/ 5741328 w 9642298"/>
              <a:gd name="connsiteY1127" fmla="*/ 2690426 h 4853104"/>
              <a:gd name="connsiteX1128" fmla="*/ 5722908 w 9642298"/>
              <a:gd name="connsiteY1128" fmla="*/ 2701120 h 4853104"/>
              <a:gd name="connsiteX1129" fmla="*/ 5730652 w 9642298"/>
              <a:gd name="connsiteY1129" fmla="*/ 2684032 h 4853104"/>
              <a:gd name="connsiteX1130" fmla="*/ 5737327 w 9642298"/>
              <a:gd name="connsiteY1130" fmla="*/ 2683522 h 4853104"/>
              <a:gd name="connsiteX1131" fmla="*/ 7052208 w 9642298"/>
              <a:gd name="connsiteY1131" fmla="*/ 2677116 h 4853104"/>
              <a:gd name="connsiteX1132" fmla="*/ 7066060 w 9642298"/>
              <a:gd name="connsiteY1132" fmla="*/ 2691956 h 4853104"/>
              <a:gd name="connsiteX1133" fmla="*/ 7044571 w 9642298"/>
              <a:gd name="connsiteY1133" fmla="*/ 2689227 h 4853104"/>
              <a:gd name="connsiteX1134" fmla="*/ 7052208 w 9642298"/>
              <a:gd name="connsiteY1134" fmla="*/ 2677116 h 4853104"/>
              <a:gd name="connsiteX1135" fmla="*/ 7087126 w 9642298"/>
              <a:gd name="connsiteY1135" fmla="*/ 2675878 h 4853104"/>
              <a:gd name="connsiteX1136" fmla="*/ 7091666 w 9642298"/>
              <a:gd name="connsiteY1136" fmla="*/ 2682270 h 4853104"/>
              <a:gd name="connsiteX1137" fmla="*/ 7069623 w 9642298"/>
              <a:gd name="connsiteY1137" fmla="*/ 2692471 h 4853104"/>
              <a:gd name="connsiteX1138" fmla="*/ 7079448 w 9642298"/>
              <a:gd name="connsiteY1138" fmla="*/ 2676079 h 4853104"/>
              <a:gd name="connsiteX1139" fmla="*/ 7087126 w 9642298"/>
              <a:gd name="connsiteY1139" fmla="*/ 2675878 h 4853104"/>
              <a:gd name="connsiteX1140" fmla="*/ 5594517 w 9642298"/>
              <a:gd name="connsiteY1140" fmla="*/ 2671360 h 4853104"/>
              <a:gd name="connsiteX1141" fmla="*/ 5603678 w 9642298"/>
              <a:gd name="connsiteY1141" fmla="*/ 2711976 h 4853104"/>
              <a:gd name="connsiteX1142" fmla="*/ 5588629 w 9642298"/>
              <a:gd name="connsiteY1142" fmla="*/ 2729623 h 4853104"/>
              <a:gd name="connsiteX1143" fmla="*/ 5593716 w 9642298"/>
              <a:gd name="connsiteY1143" fmla="*/ 2690916 h 4853104"/>
              <a:gd name="connsiteX1144" fmla="*/ 5572477 w 9642298"/>
              <a:gd name="connsiteY1144" fmla="*/ 2681560 h 4853104"/>
              <a:gd name="connsiteX1145" fmla="*/ 5594517 w 9642298"/>
              <a:gd name="connsiteY1145" fmla="*/ 2671360 h 4853104"/>
              <a:gd name="connsiteX1146" fmla="*/ 5604431 w 9642298"/>
              <a:gd name="connsiteY1146" fmla="*/ 2663335 h 4853104"/>
              <a:gd name="connsiteX1147" fmla="*/ 5609097 w 9642298"/>
              <a:gd name="connsiteY1147" fmla="*/ 2665698 h 4853104"/>
              <a:gd name="connsiteX1148" fmla="*/ 5619814 w 9642298"/>
              <a:gd name="connsiteY1148" fmla="*/ 2668032 h 4853104"/>
              <a:gd name="connsiteX1149" fmla="*/ 5618287 w 9642298"/>
              <a:gd name="connsiteY1149" fmla="*/ 2707285 h 4853104"/>
              <a:gd name="connsiteX1150" fmla="*/ 5601652 w 9642298"/>
              <a:gd name="connsiteY1150" fmla="*/ 2672233 h 4853104"/>
              <a:gd name="connsiteX1151" fmla="*/ 5598066 w 9642298"/>
              <a:gd name="connsiteY1151" fmla="*/ 2671769 h 4853104"/>
              <a:gd name="connsiteX1152" fmla="*/ 5604431 w 9642298"/>
              <a:gd name="connsiteY1152" fmla="*/ 2663335 h 4853104"/>
              <a:gd name="connsiteX1153" fmla="*/ 5411844 w 9642298"/>
              <a:gd name="connsiteY1153" fmla="*/ 2662611 h 4853104"/>
              <a:gd name="connsiteX1154" fmla="*/ 5378308 w 9642298"/>
              <a:gd name="connsiteY1154" fmla="*/ 2676025 h 4853104"/>
              <a:gd name="connsiteX1155" fmla="*/ 5399523 w 9642298"/>
              <a:gd name="connsiteY1155" fmla="*/ 2685406 h 4853104"/>
              <a:gd name="connsiteX1156" fmla="*/ 5405922 w 9642298"/>
              <a:gd name="connsiteY1156" fmla="*/ 2705865 h 4853104"/>
              <a:gd name="connsiteX1157" fmla="*/ 5384146 w 9642298"/>
              <a:gd name="connsiteY1157" fmla="*/ 2709631 h 4853104"/>
              <a:gd name="connsiteX1158" fmla="*/ 5372415 w 9642298"/>
              <a:gd name="connsiteY1158" fmla="*/ 2734371 h 4853104"/>
              <a:gd name="connsiteX1159" fmla="*/ 5390603 w 9642298"/>
              <a:gd name="connsiteY1159" fmla="*/ 2730170 h 4853104"/>
              <a:gd name="connsiteX1160" fmla="*/ 5421537 w 9642298"/>
              <a:gd name="connsiteY1160" fmla="*/ 2767020 h 4853104"/>
              <a:gd name="connsiteX1161" fmla="*/ 5441011 w 9642298"/>
              <a:gd name="connsiteY1161" fmla="*/ 2730170 h 4853104"/>
              <a:gd name="connsiteX1162" fmla="*/ 5410557 w 9642298"/>
              <a:gd name="connsiteY1162" fmla="*/ 2680335 h 4853104"/>
              <a:gd name="connsiteX1163" fmla="*/ 5448884 w 9642298"/>
              <a:gd name="connsiteY1163" fmla="*/ 2711512 h 4853104"/>
              <a:gd name="connsiteX1164" fmla="*/ 5442776 w 9642298"/>
              <a:gd name="connsiteY1164" fmla="*/ 2684507 h 4853104"/>
              <a:gd name="connsiteX1165" fmla="*/ 5424591 w 9642298"/>
              <a:gd name="connsiteY1165" fmla="*/ 2688599 h 4853104"/>
              <a:gd name="connsiteX1166" fmla="*/ 5411844 w 9642298"/>
              <a:gd name="connsiteY1166" fmla="*/ 2662611 h 4853104"/>
              <a:gd name="connsiteX1167" fmla="*/ 5208019 w 9642298"/>
              <a:gd name="connsiteY1167" fmla="*/ 2647739 h 4853104"/>
              <a:gd name="connsiteX1168" fmla="*/ 5187978 w 9642298"/>
              <a:gd name="connsiteY1168" fmla="*/ 2664404 h 4853104"/>
              <a:gd name="connsiteX1169" fmla="*/ 5227619 w 9642298"/>
              <a:gd name="connsiteY1169" fmla="*/ 2663066 h 4853104"/>
              <a:gd name="connsiteX1170" fmla="*/ 5208019 w 9642298"/>
              <a:gd name="connsiteY1170" fmla="*/ 2647739 h 4853104"/>
              <a:gd name="connsiteX1171" fmla="*/ 8167394 w 9642298"/>
              <a:gd name="connsiteY1171" fmla="*/ 2643998 h 4853104"/>
              <a:gd name="connsiteX1172" fmla="*/ 8172738 w 9642298"/>
              <a:gd name="connsiteY1172" fmla="*/ 2652075 h 4853104"/>
              <a:gd name="connsiteX1173" fmla="*/ 8144078 w 9642298"/>
              <a:gd name="connsiteY1173" fmla="*/ 2648395 h 4853104"/>
              <a:gd name="connsiteX1174" fmla="*/ 8160477 w 9642298"/>
              <a:gd name="connsiteY1174" fmla="*/ 2645818 h 4853104"/>
              <a:gd name="connsiteX1175" fmla="*/ 8167394 w 9642298"/>
              <a:gd name="connsiteY1175" fmla="*/ 2643998 h 4853104"/>
              <a:gd name="connsiteX1176" fmla="*/ 6996207 w 9642298"/>
              <a:gd name="connsiteY1176" fmla="*/ 2636992 h 4853104"/>
              <a:gd name="connsiteX1177" fmla="*/ 7009733 w 9642298"/>
              <a:gd name="connsiteY1177" fmla="*/ 2658484 h 4853104"/>
              <a:gd name="connsiteX1178" fmla="*/ 6996207 w 9642298"/>
              <a:gd name="connsiteY1178" fmla="*/ 2636992 h 4853104"/>
              <a:gd name="connsiteX1179" fmla="*/ 5279073 w 9642298"/>
              <a:gd name="connsiteY1179" fmla="*/ 2636937 h 4853104"/>
              <a:gd name="connsiteX1180" fmla="*/ 5271627 w 9642298"/>
              <a:gd name="connsiteY1180" fmla="*/ 2642502 h 4853104"/>
              <a:gd name="connsiteX1181" fmla="*/ 5284430 w 9642298"/>
              <a:gd name="connsiteY1181" fmla="*/ 2683579 h 4853104"/>
              <a:gd name="connsiteX1182" fmla="*/ 5292357 w 9642298"/>
              <a:gd name="connsiteY1182" fmla="*/ 2664896 h 4853104"/>
              <a:gd name="connsiteX1183" fmla="*/ 5316678 w 9642298"/>
              <a:gd name="connsiteY1183" fmla="*/ 2687726 h 4853104"/>
              <a:gd name="connsiteX1184" fmla="*/ 5361139 w 9642298"/>
              <a:gd name="connsiteY1184" fmla="*/ 2654174 h 4853104"/>
              <a:gd name="connsiteX1185" fmla="*/ 5368076 w 9642298"/>
              <a:gd name="connsiteY1185" fmla="*/ 2661594 h 4853104"/>
              <a:gd name="connsiteX1186" fmla="*/ 5359907 w 9642298"/>
              <a:gd name="connsiteY1186" fmla="*/ 2686772 h 4853104"/>
              <a:gd name="connsiteX1187" fmla="*/ 5393415 w 9642298"/>
              <a:gd name="connsiteY1187" fmla="*/ 2658375 h 4853104"/>
              <a:gd name="connsiteX1188" fmla="*/ 5279073 w 9642298"/>
              <a:gd name="connsiteY1188" fmla="*/ 2636937 h 4853104"/>
              <a:gd name="connsiteX1189" fmla="*/ 5664328 w 9642298"/>
              <a:gd name="connsiteY1189" fmla="*/ 2634538 h 4853104"/>
              <a:gd name="connsiteX1190" fmla="*/ 5702203 w 9642298"/>
              <a:gd name="connsiteY1190" fmla="*/ 2678837 h 4853104"/>
              <a:gd name="connsiteX1191" fmla="*/ 5676624 w 9642298"/>
              <a:gd name="connsiteY1191" fmla="*/ 2688574 h 4853104"/>
              <a:gd name="connsiteX1192" fmla="*/ 5664328 w 9642298"/>
              <a:gd name="connsiteY1192" fmla="*/ 2634538 h 4853104"/>
              <a:gd name="connsiteX1193" fmla="*/ 6935294 w 9642298"/>
              <a:gd name="connsiteY1193" fmla="*/ 2629025 h 4853104"/>
              <a:gd name="connsiteX1194" fmla="*/ 6979085 w 9642298"/>
              <a:gd name="connsiteY1194" fmla="*/ 2706927 h 4853104"/>
              <a:gd name="connsiteX1195" fmla="*/ 6961167 w 9642298"/>
              <a:gd name="connsiteY1195" fmla="*/ 2704665 h 4853104"/>
              <a:gd name="connsiteX1196" fmla="*/ 6935294 w 9642298"/>
              <a:gd name="connsiteY1196" fmla="*/ 2629025 h 4853104"/>
              <a:gd name="connsiteX1197" fmla="*/ 6273468 w 9642298"/>
              <a:gd name="connsiteY1197" fmla="*/ 2615224 h 4853104"/>
              <a:gd name="connsiteX1198" fmla="*/ 6294676 w 9642298"/>
              <a:gd name="connsiteY1198" fmla="*/ 2624609 h 4853104"/>
              <a:gd name="connsiteX1199" fmla="*/ 6233290 w 9642298"/>
              <a:gd name="connsiteY1199" fmla="*/ 2629709 h 4853104"/>
              <a:gd name="connsiteX1200" fmla="*/ 6283698 w 9642298"/>
              <a:gd name="connsiteY1200" fmla="*/ 2629709 h 4853104"/>
              <a:gd name="connsiteX1201" fmla="*/ 6273468 w 9642298"/>
              <a:gd name="connsiteY1201" fmla="*/ 2615224 h 4853104"/>
              <a:gd name="connsiteX1202" fmla="*/ 5894580 w 9642298"/>
              <a:gd name="connsiteY1202" fmla="*/ 2611249 h 4853104"/>
              <a:gd name="connsiteX1203" fmla="*/ 5902501 w 9642298"/>
              <a:gd name="connsiteY1203" fmla="*/ 2619534 h 4853104"/>
              <a:gd name="connsiteX1204" fmla="*/ 5876411 w 9642298"/>
              <a:gd name="connsiteY1204" fmla="*/ 2642393 h 4853104"/>
              <a:gd name="connsiteX1205" fmla="*/ 5885219 w 9642298"/>
              <a:gd name="connsiteY1205" fmla="*/ 2613277 h 4853104"/>
              <a:gd name="connsiteX1206" fmla="*/ 5894580 w 9642298"/>
              <a:gd name="connsiteY1206" fmla="*/ 2611249 h 4853104"/>
              <a:gd name="connsiteX1207" fmla="*/ 5262654 w 9642298"/>
              <a:gd name="connsiteY1207" fmla="*/ 2595422 h 4853104"/>
              <a:gd name="connsiteX1208" fmla="*/ 5236806 w 9642298"/>
              <a:gd name="connsiteY1208" fmla="*/ 2611785 h 4853104"/>
              <a:gd name="connsiteX1209" fmla="*/ 5262654 w 9642298"/>
              <a:gd name="connsiteY1209" fmla="*/ 2595422 h 4853104"/>
              <a:gd name="connsiteX1210" fmla="*/ 6569473 w 9642298"/>
              <a:gd name="connsiteY1210" fmla="*/ 2594657 h 4853104"/>
              <a:gd name="connsiteX1211" fmla="*/ 6604237 w 9642298"/>
              <a:gd name="connsiteY1211" fmla="*/ 2625480 h 4853104"/>
              <a:gd name="connsiteX1212" fmla="*/ 6565106 w 9642298"/>
              <a:gd name="connsiteY1212" fmla="*/ 2613750 h 4853104"/>
              <a:gd name="connsiteX1213" fmla="*/ 6569473 w 9642298"/>
              <a:gd name="connsiteY1213" fmla="*/ 2594657 h 4853104"/>
              <a:gd name="connsiteX1214" fmla="*/ 1187697 w 9642298"/>
              <a:gd name="connsiteY1214" fmla="*/ 2590619 h 4853104"/>
              <a:gd name="connsiteX1215" fmla="*/ 1205106 w 9642298"/>
              <a:gd name="connsiteY1215" fmla="*/ 2606032 h 4853104"/>
              <a:gd name="connsiteX1216" fmla="*/ 1197472 w 9642298"/>
              <a:gd name="connsiteY1216" fmla="*/ 2618197 h 4853104"/>
              <a:gd name="connsiteX1217" fmla="*/ 1187697 w 9642298"/>
              <a:gd name="connsiteY1217" fmla="*/ 2590619 h 4853104"/>
              <a:gd name="connsiteX1218" fmla="*/ 5287552 w 9642298"/>
              <a:gd name="connsiteY1218" fmla="*/ 2589399 h 4853104"/>
              <a:gd name="connsiteX1219" fmla="*/ 5269296 w 9642298"/>
              <a:gd name="connsiteY1219" fmla="*/ 2609385 h 4853104"/>
              <a:gd name="connsiteX1220" fmla="*/ 5308723 w 9642298"/>
              <a:gd name="connsiteY1220" fmla="*/ 2614543 h 4853104"/>
              <a:gd name="connsiteX1221" fmla="*/ 5287552 w 9642298"/>
              <a:gd name="connsiteY1221" fmla="*/ 2589399 h 4853104"/>
              <a:gd name="connsiteX1222" fmla="*/ 5534363 w 9642298"/>
              <a:gd name="connsiteY1222" fmla="*/ 2584597 h 4853104"/>
              <a:gd name="connsiteX1223" fmla="*/ 5503926 w 9642298"/>
              <a:gd name="connsiteY1223" fmla="*/ 2593947 h 4853104"/>
              <a:gd name="connsiteX1224" fmla="*/ 5561246 w 9642298"/>
              <a:gd name="connsiteY1224" fmla="*/ 2601367 h 4853104"/>
              <a:gd name="connsiteX1225" fmla="*/ 5534363 w 9642298"/>
              <a:gd name="connsiteY1225" fmla="*/ 2584597 h 4853104"/>
              <a:gd name="connsiteX1226" fmla="*/ 972054 w 9642298"/>
              <a:gd name="connsiteY1226" fmla="*/ 2582383 h 4853104"/>
              <a:gd name="connsiteX1227" fmla="*/ 946234 w 9642298"/>
              <a:gd name="connsiteY1227" fmla="*/ 2690535 h 4853104"/>
              <a:gd name="connsiteX1228" fmla="*/ 970527 w 9642298"/>
              <a:gd name="connsiteY1228" fmla="*/ 2713422 h 4853104"/>
              <a:gd name="connsiteX1229" fmla="*/ 972565 w 9642298"/>
              <a:gd name="connsiteY1229" fmla="*/ 2661130 h 4853104"/>
              <a:gd name="connsiteX1230" fmla="*/ 997606 w 9642298"/>
              <a:gd name="connsiteY1230" fmla="*/ 2664404 h 4853104"/>
              <a:gd name="connsiteX1231" fmla="*/ 973313 w 9642298"/>
              <a:gd name="connsiteY1231" fmla="*/ 2641574 h 4853104"/>
              <a:gd name="connsiteX1232" fmla="*/ 992010 w 9642298"/>
              <a:gd name="connsiteY1232" fmla="*/ 2624280 h 4853104"/>
              <a:gd name="connsiteX1233" fmla="*/ 972054 w 9642298"/>
              <a:gd name="connsiteY1233" fmla="*/ 2582383 h 4853104"/>
              <a:gd name="connsiteX1234" fmla="*/ 6518291 w 9642298"/>
              <a:gd name="connsiteY1234" fmla="*/ 2581753 h 4853104"/>
              <a:gd name="connsiteX1235" fmla="*/ 6537199 w 9642298"/>
              <a:gd name="connsiteY1235" fmla="*/ 2590510 h 4853104"/>
              <a:gd name="connsiteX1236" fmla="*/ 6501388 w 9642298"/>
              <a:gd name="connsiteY1236" fmla="*/ 2585819 h 4853104"/>
              <a:gd name="connsiteX1237" fmla="*/ 6518291 w 9642298"/>
              <a:gd name="connsiteY1237" fmla="*/ 2581753 h 4853104"/>
              <a:gd name="connsiteX1238" fmla="*/ 5655658 w 9642298"/>
              <a:gd name="connsiteY1238" fmla="*/ 2580854 h 4853104"/>
              <a:gd name="connsiteX1239" fmla="*/ 5619580 w 9642298"/>
              <a:gd name="connsiteY1239" fmla="*/ 2582681 h 4853104"/>
              <a:gd name="connsiteX1240" fmla="*/ 5618295 w 9642298"/>
              <a:gd name="connsiteY1240" fmla="*/ 2615359 h 4853104"/>
              <a:gd name="connsiteX1241" fmla="*/ 5635680 w 9642298"/>
              <a:gd name="connsiteY1241" fmla="*/ 2630772 h 4853104"/>
              <a:gd name="connsiteX1242" fmla="*/ 5658178 w 9642298"/>
              <a:gd name="connsiteY1242" fmla="*/ 2607449 h 4853104"/>
              <a:gd name="connsiteX1243" fmla="*/ 5655658 w 9642298"/>
              <a:gd name="connsiteY1243" fmla="*/ 2580854 h 4853104"/>
              <a:gd name="connsiteX1244" fmla="*/ 6411616 w 9642298"/>
              <a:gd name="connsiteY1244" fmla="*/ 2580636 h 4853104"/>
              <a:gd name="connsiteX1245" fmla="*/ 6425701 w 9642298"/>
              <a:gd name="connsiteY1245" fmla="*/ 2589093 h 4853104"/>
              <a:gd name="connsiteX1246" fmla="*/ 6435427 w 9642298"/>
              <a:gd name="connsiteY1246" fmla="*/ 2616588 h 4853104"/>
              <a:gd name="connsiteX1247" fmla="*/ 6411616 w 9642298"/>
              <a:gd name="connsiteY1247" fmla="*/ 2580636 h 4853104"/>
              <a:gd name="connsiteX1248" fmla="*/ 5702264 w 9642298"/>
              <a:gd name="connsiteY1248" fmla="*/ 2580418 h 4853104"/>
              <a:gd name="connsiteX1249" fmla="*/ 5703038 w 9642298"/>
              <a:gd name="connsiteY1249" fmla="*/ 2580759 h 4853104"/>
              <a:gd name="connsiteX1250" fmla="*/ 5702231 w 9642298"/>
              <a:gd name="connsiteY1250" fmla="*/ 2581289 h 4853104"/>
              <a:gd name="connsiteX1251" fmla="*/ 5475804 w 9642298"/>
              <a:gd name="connsiteY1251" fmla="*/ 2577171 h 4853104"/>
              <a:gd name="connsiteX1252" fmla="*/ 5489088 w 9642298"/>
              <a:gd name="connsiteY1252" fmla="*/ 2605130 h 4853104"/>
              <a:gd name="connsiteX1253" fmla="*/ 5500096 w 9642298"/>
              <a:gd name="connsiteY1253" fmla="*/ 2599975 h 4853104"/>
              <a:gd name="connsiteX1254" fmla="*/ 5475804 w 9642298"/>
              <a:gd name="connsiteY1254" fmla="*/ 2577171 h 4853104"/>
              <a:gd name="connsiteX1255" fmla="*/ 5447502 w 9642298"/>
              <a:gd name="connsiteY1255" fmla="*/ 2576839 h 4853104"/>
              <a:gd name="connsiteX1256" fmla="*/ 5439726 w 9642298"/>
              <a:gd name="connsiteY1256" fmla="*/ 2579107 h 4853104"/>
              <a:gd name="connsiteX1257" fmla="*/ 5471195 w 9642298"/>
              <a:gd name="connsiteY1257" fmla="*/ 2602839 h 4853104"/>
              <a:gd name="connsiteX1258" fmla="*/ 5447502 w 9642298"/>
              <a:gd name="connsiteY1258" fmla="*/ 2576839 h 4853104"/>
              <a:gd name="connsiteX1259" fmla="*/ 7265017 w 9642298"/>
              <a:gd name="connsiteY1259" fmla="*/ 2573491 h 4853104"/>
              <a:gd name="connsiteX1260" fmla="*/ 7268124 w 9642298"/>
              <a:gd name="connsiteY1260" fmla="*/ 2587102 h 4853104"/>
              <a:gd name="connsiteX1261" fmla="*/ 7275520 w 9642298"/>
              <a:gd name="connsiteY1261" fmla="*/ 2581429 h 4853104"/>
              <a:gd name="connsiteX1262" fmla="*/ 7260408 w 9642298"/>
              <a:gd name="connsiteY1262" fmla="*/ 2599187 h 4853104"/>
              <a:gd name="connsiteX1263" fmla="*/ 7265017 w 9642298"/>
              <a:gd name="connsiteY1263" fmla="*/ 2573491 h 4853104"/>
              <a:gd name="connsiteX1264" fmla="*/ 5763572 w 9642298"/>
              <a:gd name="connsiteY1264" fmla="*/ 2572202 h 4853104"/>
              <a:gd name="connsiteX1265" fmla="*/ 5777444 w 9642298"/>
              <a:gd name="connsiteY1265" fmla="*/ 2596650 h 4853104"/>
              <a:gd name="connsiteX1266" fmla="*/ 5742380 w 9642298"/>
              <a:gd name="connsiteY1266" fmla="*/ 2572429 h 4853104"/>
              <a:gd name="connsiteX1267" fmla="*/ 5763572 w 9642298"/>
              <a:gd name="connsiteY1267" fmla="*/ 2572202 h 4853104"/>
              <a:gd name="connsiteX1268" fmla="*/ 5235040 w 9642298"/>
              <a:gd name="connsiteY1268" fmla="*/ 2565498 h 4853104"/>
              <a:gd name="connsiteX1269" fmla="*/ 5226334 w 9642298"/>
              <a:gd name="connsiteY1269" fmla="*/ 2603821 h 4853104"/>
              <a:gd name="connsiteX1270" fmla="*/ 5219155 w 9642298"/>
              <a:gd name="connsiteY1270" fmla="*/ 2602893 h 4853104"/>
              <a:gd name="connsiteX1271" fmla="*/ 5219931 w 9642298"/>
              <a:gd name="connsiteY1271" fmla="*/ 2583308 h 4853104"/>
              <a:gd name="connsiteX1272" fmla="*/ 5201532 w 9642298"/>
              <a:gd name="connsiteY1272" fmla="*/ 2594001 h 4853104"/>
              <a:gd name="connsiteX1273" fmla="*/ 5208146 w 9642298"/>
              <a:gd name="connsiteY1273" fmla="*/ 2608022 h 4853104"/>
              <a:gd name="connsiteX1274" fmla="*/ 5183373 w 9642298"/>
              <a:gd name="connsiteY1274" fmla="*/ 2598285 h 4853104"/>
              <a:gd name="connsiteX1275" fmla="*/ 5233029 w 9642298"/>
              <a:gd name="connsiteY1275" fmla="*/ 2617816 h 4853104"/>
              <a:gd name="connsiteX1276" fmla="*/ 5235040 w 9642298"/>
              <a:gd name="connsiteY1276" fmla="*/ 2565498 h 4853104"/>
              <a:gd name="connsiteX1277" fmla="*/ 4777885 w 9642298"/>
              <a:gd name="connsiteY1277" fmla="*/ 2565169 h 4853104"/>
              <a:gd name="connsiteX1278" fmla="*/ 4783751 w 9642298"/>
              <a:gd name="connsiteY1278" fmla="*/ 2598749 h 4853104"/>
              <a:gd name="connsiteX1279" fmla="*/ 4777885 w 9642298"/>
              <a:gd name="connsiteY1279" fmla="*/ 2565169 h 4853104"/>
              <a:gd name="connsiteX1280" fmla="*/ 5911949 w 9642298"/>
              <a:gd name="connsiteY1280" fmla="*/ 2561735 h 4853104"/>
              <a:gd name="connsiteX1281" fmla="*/ 5940129 w 9642298"/>
              <a:gd name="connsiteY1281" fmla="*/ 2578457 h 4853104"/>
              <a:gd name="connsiteX1282" fmla="*/ 5911949 w 9642298"/>
              <a:gd name="connsiteY1282" fmla="*/ 2561735 h 4853104"/>
              <a:gd name="connsiteX1283" fmla="*/ 5624162 w 9642298"/>
              <a:gd name="connsiteY1283" fmla="*/ 2557013 h 4853104"/>
              <a:gd name="connsiteX1284" fmla="*/ 5594992 w 9642298"/>
              <a:gd name="connsiteY1284" fmla="*/ 2566452 h 4853104"/>
              <a:gd name="connsiteX1285" fmla="*/ 5601635 w 9642298"/>
              <a:gd name="connsiteY1285" fmla="*/ 2580418 h 4853104"/>
              <a:gd name="connsiteX1286" fmla="*/ 5575038 w 9642298"/>
              <a:gd name="connsiteY1286" fmla="*/ 2616341 h 4853104"/>
              <a:gd name="connsiteX1287" fmla="*/ 5586770 w 9642298"/>
              <a:gd name="connsiteY1287" fmla="*/ 2591573 h 4853104"/>
              <a:gd name="connsiteX1288" fmla="*/ 5615189 w 9642298"/>
              <a:gd name="connsiteY1288" fmla="*/ 2601885 h 4853104"/>
              <a:gd name="connsiteX1289" fmla="*/ 5604955 w 9642298"/>
              <a:gd name="connsiteY1289" fmla="*/ 2587400 h 4853104"/>
              <a:gd name="connsiteX1290" fmla="*/ 5624162 w 9642298"/>
              <a:gd name="connsiteY1290" fmla="*/ 2557013 h 4853104"/>
              <a:gd name="connsiteX1291" fmla="*/ 4756700 w 9642298"/>
              <a:gd name="connsiteY1291" fmla="*/ 2555813 h 4853104"/>
              <a:gd name="connsiteX1292" fmla="*/ 4766635 w 9642298"/>
              <a:gd name="connsiteY1292" fmla="*/ 2576816 h 4853104"/>
              <a:gd name="connsiteX1293" fmla="*/ 4724156 w 9642298"/>
              <a:gd name="connsiteY1293" fmla="*/ 2558213 h 4853104"/>
              <a:gd name="connsiteX1294" fmla="*/ 4719548 w 9642298"/>
              <a:gd name="connsiteY1294" fmla="*/ 2583855 h 4853104"/>
              <a:gd name="connsiteX1295" fmla="*/ 4769447 w 9642298"/>
              <a:gd name="connsiteY1295" fmla="*/ 2596865 h 4853104"/>
              <a:gd name="connsiteX1296" fmla="*/ 4756700 w 9642298"/>
              <a:gd name="connsiteY1296" fmla="*/ 2555813 h 4853104"/>
              <a:gd name="connsiteX1297" fmla="*/ 5645909 w 9642298"/>
              <a:gd name="connsiteY1297" fmla="*/ 2553359 h 4853104"/>
              <a:gd name="connsiteX1298" fmla="*/ 5627026 w 9642298"/>
              <a:gd name="connsiteY1298" fmla="*/ 2577091 h 4853104"/>
              <a:gd name="connsiteX1299" fmla="*/ 5648721 w 9642298"/>
              <a:gd name="connsiteY1299" fmla="*/ 2573379 h 4853104"/>
              <a:gd name="connsiteX1300" fmla="*/ 5645909 w 9642298"/>
              <a:gd name="connsiteY1300" fmla="*/ 2553359 h 4853104"/>
              <a:gd name="connsiteX1301" fmla="*/ 6017891 w 9642298"/>
              <a:gd name="connsiteY1301" fmla="*/ 2551655 h 4853104"/>
              <a:gd name="connsiteX1302" fmla="*/ 5994578 w 9642298"/>
              <a:gd name="connsiteY1302" fmla="*/ 2565825 h 4853104"/>
              <a:gd name="connsiteX1303" fmla="*/ 6041425 w 9642298"/>
              <a:gd name="connsiteY1303" fmla="*/ 2565389 h 4853104"/>
              <a:gd name="connsiteX1304" fmla="*/ 6017891 w 9642298"/>
              <a:gd name="connsiteY1304" fmla="*/ 2551655 h 4853104"/>
              <a:gd name="connsiteX1305" fmla="*/ 7144062 w 9642298"/>
              <a:gd name="connsiteY1305" fmla="*/ 2538084 h 4853104"/>
              <a:gd name="connsiteX1306" fmla="*/ 7165011 w 9642298"/>
              <a:gd name="connsiteY1306" fmla="*/ 2553960 h 4853104"/>
              <a:gd name="connsiteX1307" fmla="*/ 7144062 w 9642298"/>
              <a:gd name="connsiteY1307" fmla="*/ 2538084 h 4853104"/>
              <a:gd name="connsiteX1308" fmla="*/ 3151759 w 9642298"/>
              <a:gd name="connsiteY1308" fmla="*/ 2537511 h 4853104"/>
              <a:gd name="connsiteX1309" fmla="*/ 3154036 w 9642298"/>
              <a:gd name="connsiteY1309" fmla="*/ 2570679 h 4853104"/>
              <a:gd name="connsiteX1310" fmla="*/ 3151759 w 9642298"/>
              <a:gd name="connsiteY1310" fmla="*/ 2537511 h 4853104"/>
              <a:gd name="connsiteX1311" fmla="*/ 1117870 w 9642298"/>
              <a:gd name="connsiteY1311" fmla="*/ 2535684 h 4853104"/>
              <a:gd name="connsiteX1312" fmla="*/ 1108655 w 9642298"/>
              <a:gd name="connsiteY1312" fmla="*/ 2586936 h 4853104"/>
              <a:gd name="connsiteX1313" fmla="*/ 1098397 w 9642298"/>
              <a:gd name="connsiteY1313" fmla="*/ 2572454 h 4853104"/>
              <a:gd name="connsiteX1314" fmla="*/ 1085138 w 9642298"/>
              <a:gd name="connsiteY1314" fmla="*/ 2636416 h 4853104"/>
              <a:gd name="connsiteX1315" fmla="*/ 1212524 w 9642298"/>
              <a:gd name="connsiteY1315" fmla="*/ 2600548 h 4853104"/>
              <a:gd name="connsiteX1316" fmla="*/ 1237863 w 9642298"/>
              <a:gd name="connsiteY1316" fmla="*/ 2597166 h 4853104"/>
              <a:gd name="connsiteX1317" fmla="*/ 1236845 w 9642298"/>
              <a:gd name="connsiteY1317" fmla="*/ 2623380 h 4853104"/>
              <a:gd name="connsiteX1318" fmla="*/ 1267299 w 9642298"/>
              <a:gd name="connsiteY1318" fmla="*/ 2581401 h 4853104"/>
              <a:gd name="connsiteX1319" fmla="*/ 1191820 w 9642298"/>
              <a:gd name="connsiteY1319" fmla="*/ 2578073 h 4853104"/>
              <a:gd name="connsiteX1320" fmla="*/ 1202829 w 9642298"/>
              <a:gd name="connsiteY1320" fmla="*/ 2572915 h 4853104"/>
              <a:gd name="connsiteX1321" fmla="*/ 1117870 w 9642298"/>
              <a:gd name="connsiteY1321" fmla="*/ 2535684 h 4853104"/>
              <a:gd name="connsiteX1322" fmla="*/ 5956446 w 9642298"/>
              <a:gd name="connsiteY1322" fmla="*/ 2533507 h 4853104"/>
              <a:gd name="connsiteX1323" fmla="*/ 5944732 w 9642298"/>
              <a:gd name="connsiteY1323" fmla="*/ 2552789 h 4853104"/>
              <a:gd name="connsiteX1324" fmla="*/ 5970042 w 9642298"/>
              <a:gd name="connsiteY1324" fmla="*/ 2549516 h 4853104"/>
              <a:gd name="connsiteX1325" fmla="*/ 5956446 w 9642298"/>
              <a:gd name="connsiteY1325" fmla="*/ 2533507 h 4853104"/>
              <a:gd name="connsiteX1326" fmla="*/ 5736521 w 9642298"/>
              <a:gd name="connsiteY1326" fmla="*/ 2532437 h 4853104"/>
              <a:gd name="connsiteX1327" fmla="*/ 5742415 w 9642298"/>
              <a:gd name="connsiteY1327" fmla="*/ 2565988 h 4853104"/>
              <a:gd name="connsiteX1328" fmla="*/ 5723478 w 9642298"/>
              <a:gd name="connsiteY1328" fmla="*/ 2589800 h 4853104"/>
              <a:gd name="connsiteX1329" fmla="*/ 5712879 w 9642298"/>
              <a:gd name="connsiteY1329" fmla="*/ 2585078 h 4853104"/>
              <a:gd name="connsiteX1330" fmla="*/ 5703038 w 9642298"/>
              <a:gd name="connsiteY1330" fmla="*/ 2580759 h 4853104"/>
              <a:gd name="connsiteX1331" fmla="*/ 5722362 w 9642298"/>
              <a:gd name="connsiteY1331" fmla="*/ 2568107 h 4853104"/>
              <a:gd name="connsiteX1332" fmla="*/ 5718413 w 9642298"/>
              <a:gd name="connsiteY1332" fmla="*/ 2536558 h 4853104"/>
              <a:gd name="connsiteX1333" fmla="*/ 5736521 w 9642298"/>
              <a:gd name="connsiteY1333" fmla="*/ 2532437 h 4853104"/>
              <a:gd name="connsiteX1334" fmla="*/ 6111281 w 9642298"/>
              <a:gd name="connsiteY1334" fmla="*/ 2528510 h 4853104"/>
              <a:gd name="connsiteX1335" fmla="*/ 6092854 w 9642298"/>
              <a:gd name="connsiteY1335" fmla="*/ 2539232 h 4853104"/>
              <a:gd name="connsiteX1336" fmla="*/ 6127401 w 9642298"/>
              <a:gd name="connsiteY1336" fmla="*/ 2576572 h 4853104"/>
              <a:gd name="connsiteX1337" fmla="*/ 6111281 w 9642298"/>
              <a:gd name="connsiteY1337" fmla="*/ 2528510 h 4853104"/>
              <a:gd name="connsiteX1338" fmla="*/ 5603671 w 9642298"/>
              <a:gd name="connsiteY1338" fmla="*/ 2528126 h 4853104"/>
              <a:gd name="connsiteX1339" fmla="*/ 5569896 w 9642298"/>
              <a:gd name="connsiteY1339" fmla="*/ 2563070 h 4853104"/>
              <a:gd name="connsiteX1340" fmla="*/ 5580153 w 9642298"/>
              <a:gd name="connsiteY1340" fmla="*/ 2577635 h 4853104"/>
              <a:gd name="connsiteX1341" fmla="*/ 5610312 w 9642298"/>
              <a:gd name="connsiteY1341" fmla="*/ 2542176 h 4853104"/>
              <a:gd name="connsiteX1342" fmla="*/ 5603671 w 9642298"/>
              <a:gd name="connsiteY1342" fmla="*/ 2528126 h 4853104"/>
              <a:gd name="connsiteX1343" fmla="*/ 7716882 w 9642298"/>
              <a:gd name="connsiteY1343" fmla="*/ 2527256 h 4853104"/>
              <a:gd name="connsiteX1344" fmla="*/ 7723791 w 9642298"/>
              <a:gd name="connsiteY1344" fmla="*/ 2534705 h 4853104"/>
              <a:gd name="connsiteX1345" fmla="*/ 7722987 w 9642298"/>
              <a:gd name="connsiteY1345" fmla="*/ 2554261 h 4853104"/>
              <a:gd name="connsiteX1346" fmla="*/ 7701506 w 9642298"/>
              <a:gd name="connsiteY1346" fmla="*/ 2551452 h 4853104"/>
              <a:gd name="connsiteX1347" fmla="*/ 7716882 w 9642298"/>
              <a:gd name="connsiteY1347" fmla="*/ 2527256 h 4853104"/>
              <a:gd name="connsiteX1348" fmla="*/ 6550500 w 9642298"/>
              <a:gd name="connsiteY1348" fmla="*/ 2526546 h 4853104"/>
              <a:gd name="connsiteX1349" fmla="*/ 6570969 w 9642298"/>
              <a:gd name="connsiteY1349" fmla="*/ 2555487 h 4853104"/>
              <a:gd name="connsiteX1350" fmla="*/ 6538476 w 9642298"/>
              <a:gd name="connsiteY1350" fmla="*/ 2557806 h 4853104"/>
              <a:gd name="connsiteX1351" fmla="*/ 6550500 w 9642298"/>
              <a:gd name="connsiteY1351" fmla="*/ 2526546 h 4853104"/>
              <a:gd name="connsiteX1352" fmla="*/ 7644960 w 9642298"/>
              <a:gd name="connsiteY1352" fmla="*/ 2524475 h 4853104"/>
              <a:gd name="connsiteX1353" fmla="*/ 7616010 w 9642298"/>
              <a:gd name="connsiteY1353" fmla="*/ 2527339 h 4853104"/>
              <a:gd name="connsiteX1354" fmla="*/ 7644960 w 9642298"/>
              <a:gd name="connsiteY1354" fmla="*/ 2524475 h 4853104"/>
              <a:gd name="connsiteX1355" fmla="*/ 6871141 w 9642298"/>
              <a:gd name="connsiteY1355" fmla="*/ 2523777 h 4853104"/>
              <a:gd name="connsiteX1356" fmla="*/ 6884408 w 9642298"/>
              <a:gd name="connsiteY1356" fmla="*/ 2550220 h 4853104"/>
              <a:gd name="connsiteX1357" fmla="*/ 6866757 w 9642298"/>
              <a:gd name="connsiteY1357" fmla="*/ 2541466 h 4853104"/>
              <a:gd name="connsiteX1358" fmla="*/ 6871141 w 9642298"/>
              <a:gd name="connsiteY1358" fmla="*/ 2523777 h 4853104"/>
              <a:gd name="connsiteX1359" fmla="*/ 6753600 w 9642298"/>
              <a:gd name="connsiteY1359" fmla="*/ 2520807 h 4853104"/>
              <a:gd name="connsiteX1360" fmla="*/ 6759513 w 9642298"/>
              <a:gd name="connsiteY1360" fmla="*/ 2520901 h 4853104"/>
              <a:gd name="connsiteX1361" fmla="*/ 6758793 w 9642298"/>
              <a:gd name="connsiteY1361" fmla="*/ 2540429 h 4853104"/>
              <a:gd name="connsiteX1362" fmla="*/ 6741114 w 9642298"/>
              <a:gd name="connsiteY1362" fmla="*/ 2531620 h 4853104"/>
              <a:gd name="connsiteX1363" fmla="*/ 6753600 w 9642298"/>
              <a:gd name="connsiteY1363" fmla="*/ 2520807 h 4853104"/>
              <a:gd name="connsiteX1364" fmla="*/ 6522135 w 9642298"/>
              <a:gd name="connsiteY1364" fmla="*/ 2516316 h 4853104"/>
              <a:gd name="connsiteX1365" fmla="*/ 6531840 w 9642298"/>
              <a:gd name="connsiteY1365" fmla="*/ 2543814 h 4853104"/>
              <a:gd name="connsiteX1366" fmla="*/ 6496032 w 9642298"/>
              <a:gd name="connsiteY1366" fmla="*/ 2539258 h 4853104"/>
              <a:gd name="connsiteX1367" fmla="*/ 6491906 w 9642298"/>
              <a:gd name="connsiteY1367" fmla="*/ 2551778 h 4853104"/>
              <a:gd name="connsiteX1368" fmla="*/ 6489333 w 9642298"/>
              <a:gd name="connsiteY1368" fmla="*/ 2525157 h 4853104"/>
              <a:gd name="connsiteX1369" fmla="*/ 6517510 w 9642298"/>
              <a:gd name="connsiteY1369" fmla="*/ 2541984 h 4853104"/>
              <a:gd name="connsiteX1370" fmla="*/ 6511110 w 9642298"/>
              <a:gd name="connsiteY1370" fmla="*/ 2521474 h 4853104"/>
              <a:gd name="connsiteX1371" fmla="*/ 6518232 w 9642298"/>
              <a:gd name="connsiteY1371" fmla="*/ 2522428 h 4853104"/>
              <a:gd name="connsiteX1372" fmla="*/ 6522135 w 9642298"/>
              <a:gd name="connsiteY1372" fmla="*/ 2516316 h 4853104"/>
              <a:gd name="connsiteX1373" fmla="*/ 5780722 w 9642298"/>
              <a:gd name="connsiteY1373" fmla="*/ 2511843 h 4853104"/>
              <a:gd name="connsiteX1374" fmla="*/ 5779707 w 9642298"/>
              <a:gd name="connsiteY1374" fmla="*/ 2537921 h 4853104"/>
              <a:gd name="connsiteX1375" fmla="*/ 5750536 w 9642298"/>
              <a:gd name="connsiteY1375" fmla="*/ 2547222 h 4853104"/>
              <a:gd name="connsiteX1376" fmla="*/ 5743865 w 9642298"/>
              <a:gd name="connsiteY1376" fmla="*/ 2533284 h 4853104"/>
              <a:gd name="connsiteX1377" fmla="*/ 5780722 w 9642298"/>
              <a:gd name="connsiteY1377" fmla="*/ 2511843 h 4853104"/>
              <a:gd name="connsiteX1378" fmla="*/ 1038425 w 9642298"/>
              <a:gd name="connsiteY1378" fmla="*/ 2510220 h 4853104"/>
              <a:gd name="connsiteX1379" fmla="*/ 1017588 w 9642298"/>
              <a:gd name="connsiteY1379" fmla="*/ 2522617 h 4853104"/>
              <a:gd name="connsiteX1380" fmla="*/ 1001731 w 9642298"/>
              <a:gd name="connsiteY1380" fmla="*/ 2559905 h 4853104"/>
              <a:gd name="connsiteX1381" fmla="*/ 999428 w 9642298"/>
              <a:gd name="connsiteY1381" fmla="*/ 2618715 h 4853104"/>
              <a:gd name="connsiteX1382" fmla="*/ 1022222 w 9642298"/>
              <a:gd name="connsiteY1382" fmla="*/ 2588846 h 4853104"/>
              <a:gd name="connsiteX1383" fmla="*/ 1060817 w 9642298"/>
              <a:gd name="connsiteY1383" fmla="*/ 2613561 h 4853104"/>
              <a:gd name="connsiteX1384" fmla="*/ 1076944 w 9642298"/>
              <a:gd name="connsiteY1384" fmla="*/ 2569725 h 4853104"/>
              <a:gd name="connsiteX1385" fmla="*/ 1102789 w 9642298"/>
              <a:gd name="connsiteY1385" fmla="*/ 2553359 h 4853104"/>
              <a:gd name="connsiteX1386" fmla="*/ 1088217 w 9642298"/>
              <a:gd name="connsiteY1386" fmla="*/ 2558024 h 4853104"/>
              <a:gd name="connsiteX1387" fmla="*/ 1100728 w 9642298"/>
              <a:gd name="connsiteY1387" fmla="*/ 2513725 h 4853104"/>
              <a:gd name="connsiteX1388" fmla="*/ 1038425 w 9642298"/>
              <a:gd name="connsiteY1388" fmla="*/ 2510220 h 4853104"/>
              <a:gd name="connsiteX1389" fmla="*/ 6263775 w 9642298"/>
              <a:gd name="connsiteY1389" fmla="*/ 2502075 h 4853104"/>
              <a:gd name="connsiteX1390" fmla="*/ 6245308 w 9642298"/>
              <a:gd name="connsiteY1390" fmla="*/ 2506554 h 4853104"/>
              <a:gd name="connsiteX1391" fmla="*/ 6273482 w 9642298"/>
              <a:gd name="connsiteY1391" fmla="*/ 2523356 h 4853104"/>
              <a:gd name="connsiteX1392" fmla="*/ 6263775 w 9642298"/>
              <a:gd name="connsiteY1392" fmla="*/ 2502075 h 4853104"/>
              <a:gd name="connsiteX1393" fmla="*/ 5737991 w 9642298"/>
              <a:gd name="connsiteY1393" fmla="*/ 2499678 h 4853104"/>
              <a:gd name="connsiteX1394" fmla="*/ 5759205 w 9642298"/>
              <a:gd name="connsiteY1394" fmla="*/ 2509008 h 4853104"/>
              <a:gd name="connsiteX1395" fmla="*/ 5737991 w 9642298"/>
              <a:gd name="connsiteY1395" fmla="*/ 2499678 h 4853104"/>
              <a:gd name="connsiteX1396" fmla="*/ 4816502 w 9642298"/>
              <a:gd name="connsiteY1396" fmla="*/ 2498040 h 4853104"/>
              <a:gd name="connsiteX1397" fmla="*/ 4848166 w 9642298"/>
              <a:gd name="connsiteY1397" fmla="*/ 2515251 h 4853104"/>
              <a:gd name="connsiteX1398" fmla="*/ 4850469 w 9642298"/>
              <a:gd name="connsiteY1398" fmla="*/ 2548367 h 4853104"/>
              <a:gd name="connsiteX1399" fmla="*/ 4833299 w 9642298"/>
              <a:gd name="connsiteY1399" fmla="*/ 2526463 h 4853104"/>
              <a:gd name="connsiteX1400" fmla="*/ 4821567 w 9642298"/>
              <a:gd name="connsiteY1400" fmla="*/ 2551148 h 4853104"/>
              <a:gd name="connsiteX1401" fmla="*/ 4808038 w 9642298"/>
              <a:gd name="connsiteY1401" fmla="*/ 2529681 h 4853104"/>
              <a:gd name="connsiteX1402" fmla="*/ 4826443 w 9642298"/>
              <a:gd name="connsiteY1402" fmla="*/ 2518962 h 4853104"/>
              <a:gd name="connsiteX1403" fmla="*/ 4816502 w 9642298"/>
              <a:gd name="connsiteY1403" fmla="*/ 2498040 h 4853104"/>
              <a:gd name="connsiteX1404" fmla="*/ 4791400 w 9642298"/>
              <a:gd name="connsiteY1404" fmla="*/ 2494821 h 4853104"/>
              <a:gd name="connsiteX1405" fmla="*/ 4809079 w 9642298"/>
              <a:gd name="connsiteY1405" fmla="*/ 2503604 h 4853104"/>
              <a:gd name="connsiteX1406" fmla="*/ 4793976 w 9642298"/>
              <a:gd name="connsiteY1406" fmla="*/ 2521308 h 4853104"/>
              <a:gd name="connsiteX1407" fmla="*/ 4803961 w 9642298"/>
              <a:gd name="connsiteY1407" fmla="*/ 2542311 h 4853104"/>
              <a:gd name="connsiteX1408" fmla="*/ 4791400 w 9642298"/>
              <a:gd name="connsiteY1408" fmla="*/ 2494821 h 4853104"/>
              <a:gd name="connsiteX1409" fmla="*/ 5273688 w 9642298"/>
              <a:gd name="connsiteY1409" fmla="*/ 2491903 h 4853104"/>
              <a:gd name="connsiteX1410" fmla="*/ 5297767 w 9642298"/>
              <a:gd name="connsiteY1410" fmla="*/ 2521254 h 4853104"/>
              <a:gd name="connsiteX1411" fmla="*/ 5279554 w 9642298"/>
              <a:gd name="connsiteY1411" fmla="*/ 2525535 h 4853104"/>
              <a:gd name="connsiteX1412" fmla="*/ 5273688 w 9642298"/>
              <a:gd name="connsiteY1412" fmla="*/ 2491903 h 4853104"/>
              <a:gd name="connsiteX1413" fmla="*/ 6962390 w 9642298"/>
              <a:gd name="connsiteY1413" fmla="*/ 2488249 h 4853104"/>
              <a:gd name="connsiteX1414" fmla="*/ 6964423 w 9642298"/>
              <a:gd name="connsiteY1414" fmla="*/ 2527883 h 4853104"/>
              <a:gd name="connsiteX1415" fmla="*/ 6899983 w 9642298"/>
              <a:gd name="connsiteY1415" fmla="*/ 2519484 h 4853104"/>
              <a:gd name="connsiteX1416" fmla="*/ 6889475 w 9642298"/>
              <a:gd name="connsiteY1416" fmla="*/ 2511545 h 4853104"/>
              <a:gd name="connsiteX1417" fmla="*/ 6962390 w 9642298"/>
              <a:gd name="connsiteY1417" fmla="*/ 2488249 h 4853104"/>
              <a:gd name="connsiteX1418" fmla="*/ 7344127 w 9642298"/>
              <a:gd name="connsiteY1418" fmla="*/ 2485276 h 4853104"/>
              <a:gd name="connsiteX1419" fmla="*/ 7303679 w 9642298"/>
              <a:gd name="connsiteY1419" fmla="*/ 2506308 h 4853104"/>
              <a:gd name="connsiteX1420" fmla="*/ 7344127 w 9642298"/>
              <a:gd name="connsiteY1420" fmla="*/ 2485276 h 4853104"/>
              <a:gd name="connsiteX1421" fmla="*/ 6469166 w 9642298"/>
              <a:gd name="connsiteY1421" fmla="*/ 2482687 h 4853104"/>
              <a:gd name="connsiteX1422" fmla="*/ 6476559 w 9642298"/>
              <a:gd name="connsiteY1422" fmla="*/ 2484102 h 4853104"/>
              <a:gd name="connsiteX1423" fmla="*/ 6464318 w 9642298"/>
              <a:gd name="connsiteY1423" fmla="*/ 2521938 h 4853104"/>
              <a:gd name="connsiteX1424" fmla="*/ 6485537 w 9642298"/>
              <a:gd name="connsiteY1424" fmla="*/ 2531265 h 4853104"/>
              <a:gd name="connsiteX1425" fmla="*/ 6466359 w 9642298"/>
              <a:gd name="connsiteY1425" fmla="*/ 2561515 h 4853104"/>
              <a:gd name="connsiteX1426" fmla="*/ 6457139 w 9642298"/>
              <a:gd name="connsiteY1426" fmla="*/ 2521010 h 4853104"/>
              <a:gd name="connsiteX1427" fmla="*/ 6435363 w 9642298"/>
              <a:gd name="connsiteY1427" fmla="*/ 2524719 h 4853104"/>
              <a:gd name="connsiteX1428" fmla="*/ 6454566 w 9642298"/>
              <a:gd name="connsiteY1428" fmla="*/ 2494440 h 4853104"/>
              <a:gd name="connsiteX1429" fmla="*/ 6469166 w 9642298"/>
              <a:gd name="connsiteY1429" fmla="*/ 2482687 h 4853104"/>
              <a:gd name="connsiteX1430" fmla="*/ 765797 w 9642298"/>
              <a:gd name="connsiteY1430" fmla="*/ 2482112 h 4853104"/>
              <a:gd name="connsiteX1431" fmla="*/ 773771 w 9642298"/>
              <a:gd name="connsiteY1431" fmla="*/ 2497441 h 4853104"/>
              <a:gd name="connsiteX1432" fmla="*/ 752558 w 9642298"/>
              <a:gd name="connsiteY1432" fmla="*/ 2488140 h 4853104"/>
              <a:gd name="connsiteX1433" fmla="*/ 765797 w 9642298"/>
              <a:gd name="connsiteY1433" fmla="*/ 2482112 h 4853104"/>
              <a:gd name="connsiteX1434" fmla="*/ 7481693 w 9642298"/>
              <a:gd name="connsiteY1434" fmla="*/ 2481786 h 4853104"/>
              <a:gd name="connsiteX1435" fmla="*/ 7487910 w 9642298"/>
              <a:gd name="connsiteY1435" fmla="*/ 2490866 h 4853104"/>
              <a:gd name="connsiteX1436" fmla="*/ 7461581 w 9642298"/>
              <a:gd name="connsiteY1436" fmla="*/ 2520271 h 4853104"/>
              <a:gd name="connsiteX1437" fmla="*/ 7469964 w 9642298"/>
              <a:gd name="connsiteY1437" fmla="*/ 2487352 h 4853104"/>
              <a:gd name="connsiteX1438" fmla="*/ 7481693 w 9642298"/>
              <a:gd name="connsiteY1438" fmla="*/ 2481786 h 4853104"/>
              <a:gd name="connsiteX1439" fmla="*/ 7219657 w 9642298"/>
              <a:gd name="connsiteY1439" fmla="*/ 2481204 h 4853104"/>
              <a:gd name="connsiteX1440" fmla="*/ 7225140 w 9642298"/>
              <a:gd name="connsiteY1440" fmla="*/ 2489586 h 4853104"/>
              <a:gd name="connsiteX1441" fmla="*/ 7196511 w 9642298"/>
              <a:gd name="connsiteY1441" fmla="*/ 2485821 h 4853104"/>
              <a:gd name="connsiteX1442" fmla="*/ 7212267 w 9642298"/>
              <a:gd name="connsiteY1442" fmla="*/ 2482037 h 4853104"/>
              <a:gd name="connsiteX1443" fmla="*/ 7219657 w 9642298"/>
              <a:gd name="connsiteY1443" fmla="*/ 2481204 h 4853104"/>
              <a:gd name="connsiteX1444" fmla="*/ 5439959 w 9642298"/>
              <a:gd name="connsiteY1444" fmla="*/ 2480557 h 4853104"/>
              <a:gd name="connsiteX1445" fmla="*/ 5457072 w 9642298"/>
              <a:gd name="connsiteY1445" fmla="*/ 2502516 h 4853104"/>
              <a:gd name="connsiteX1446" fmla="*/ 5441750 w 9642298"/>
              <a:gd name="connsiteY1446" fmla="*/ 2526847 h 4853104"/>
              <a:gd name="connsiteX1447" fmla="*/ 5435058 w 9642298"/>
              <a:gd name="connsiteY1447" fmla="*/ 2512825 h 4853104"/>
              <a:gd name="connsiteX1448" fmla="*/ 5449947 w 9642298"/>
              <a:gd name="connsiteY1448" fmla="*/ 2501643 h 4853104"/>
              <a:gd name="connsiteX1449" fmla="*/ 5439959 w 9642298"/>
              <a:gd name="connsiteY1449" fmla="*/ 2480557 h 4853104"/>
              <a:gd name="connsiteX1450" fmla="*/ 7229217 w 9642298"/>
              <a:gd name="connsiteY1450" fmla="*/ 2476957 h 4853104"/>
              <a:gd name="connsiteX1451" fmla="*/ 7279361 w 9642298"/>
              <a:gd name="connsiteY1451" fmla="*/ 2483529 h 4853104"/>
              <a:gd name="connsiteX1452" fmla="*/ 7253029 w 9642298"/>
              <a:gd name="connsiteY1452" fmla="*/ 2512854 h 4853104"/>
              <a:gd name="connsiteX1453" fmla="*/ 7198764 w 9642298"/>
              <a:gd name="connsiteY1453" fmla="*/ 2518937 h 4853104"/>
              <a:gd name="connsiteX1454" fmla="*/ 7229217 w 9642298"/>
              <a:gd name="connsiteY1454" fmla="*/ 2476957 h 4853104"/>
              <a:gd name="connsiteX1455" fmla="*/ 6167278 w 9642298"/>
              <a:gd name="connsiteY1455" fmla="*/ 2476711 h 4853104"/>
              <a:gd name="connsiteX1456" fmla="*/ 6162937 w 9642298"/>
              <a:gd name="connsiteY1456" fmla="*/ 2495915 h 4853104"/>
              <a:gd name="connsiteX1457" fmla="*/ 6140950 w 9642298"/>
              <a:gd name="connsiteY1457" fmla="*/ 2506170 h 4853104"/>
              <a:gd name="connsiteX1458" fmla="*/ 6130959 w 9642298"/>
              <a:gd name="connsiteY1458" fmla="*/ 2485139 h 4853104"/>
              <a:gd name="connsiteX1459" fmla="*/ 6167278 w 9642298"/>
              <a:gd name="connsiteY1459" fmla="*/ 2476711 h 4853104"/>
              <a:gd name="connsiteX1460" fmla="*/ 6882982 w 9642298"/>
              <a:gd name="connsiteY1460" fmla="*/ 2476298 h 4853104"/>
              <a:gd name="connsiteX1461" fmla="*/ 6893828 w 9642298"/>
              <a:gd name="connsiteY1461" fmla="*/ 2492478 h 4853104"/>
              <a:gd name="connsiteX1462" fmla="*/ 6865199 w 9642298"/>
              <a:gd name="connsiteY1462" fmla="*/ 2488741 h 4853104"/>
              <a:gd name="connsiteX1463" fmla="*/ 6882982 w 9642298"/>
              <a:gd name="connsiteY1463" fmla="*/ 2476298 h 4853104"/>
              <a:gd name="connsiteX1464" fmla="*/ 6053025 w 9642298"/>
              <a:gd name="connsiteY1464" fmla="*/ 2476295 h 4853104"/>
              <a:gd name="connsiteX1465" fmla="*/ 6059023 w 9642298"/>
              <a:gd name="connsiteY1465" fmla="*/ 2482332 h 4853104"/>
              <a:gd name="connsiteX1466" fmla="*/ 6047504 w 9642298"/>
              <a:gd name="connsiteY1466" fmla="*/ 2500471 h 4853104"/>
              <a:gd name="connsiteX1467" fmla="*/ 6076698 w 9642298"/>
              <a:gd name="connsiteY1467" fmla="*/ 2491170 h 4853104"/>
              <a:gd name="connsiteX1468" fmla="*/ 6090202 w 9642298"/>
              <a:gd name="connsiteY1468" fmla="*/ 2512553 h 4853104"/>
              <a:gd name="connsiteX1469" fmla="*/ 6109161 w 9642298"/>
              <a:gd name="connsiteY1469" fmla="*/ 2488822 h 4853104"/>
              <a:gd name="connsiteX1470" fmla="*/ 6123226 w 9642298"/>
              <a:gd name="connsiteY1470" fmla="*/ 2497253 h 4853104"/>
              <a:gd name="connsiteX1471" fmla="*/ 6192089 w 9642298"/>
              <a:gd name="connsiteY1471" fmla="*/ 2486422 h 4853104"/>
              <a:gd name="connsiteX1472" fmla="*/ 6212551 w 9642298"/>
              <a:gd name="connsiteY1472" fmla="*/ 2515417 h 4853104"/>
              <a:gd name="connsiteX1473" fmla="*/ 6239145 w 9642298"/>
              <a:gd name="connsiteY1473" fmla="*/ 2479385 h 4853104"/>
              <a:gd name="connsiteX1474" fmla="*/ 6282376 w 9642298"/>
              <a:gd name="connsiteY1474" fmla="*/ 2478483 h 4853104"/>
              <a:gd name="connsiteX1475" fmla="*/ 6277500 w 9642298"/>
              <a:gd name="connsiteY1475" fmla="*/ 2510727 h 4853104"/>
              <a:gd name="connsiteX1476" fmla="*/ 6302572 w 9642298"/>
              <a:gd name="connsiteY1476" fmla="*/ 2513945 h 4853104"/>
              <a:gd name="connsiteX1477" fmla="*/ 6296706 w 9642298"/>
              <a:gd name="connsiteY1477" fmla="*/ 2480314 h 4853104"/>
              <a:gd name="connsiteX1478" fmla="*/ 6336372 w 9642298"/>
              <a:gd name="connsiteY1478" fmla="*/ 2478976 h 4853104"/>
              <a:gd name="connsiteX1479" fmla="*/ 6335087 w 9642298"/>
              <a:gd name="connsiteY1479" fmla="*/ 2511626 h 4853104"/>
              <a:gd name="connsiteX1480" fmla="*/ 6355522 w 9642298"/>
              <a:gd name="connsiteY1480" fmla="*/ 2540541 h 4853104"/>
              <a:gd name="connsiteX1481" fmla="*/ 6370628 w 9642298"/>
              <a:gd name="connsiteY1481" fmla="*/ 2522837 h 4853104"/>
              <a:gd name="connsiteX1482" fmla="*/ 6350165 w 9642298"/>
              <a:gd name="connsiteY1482" fmla="*/ 2493925 h 4853104"/>
              <a:gd name="connsiteX1483" fmla="*/ 6382413 w 9642298"/>
              <a:gd name="connsiteY1483" fmla="*/ 2498097 h 4853104"/>
              <a:gd name="connsiteX1484" fmla="*/ 6381395 w 9642298"/>
              <a:gd name="connsiteY1484" fmla="*/ 2524229 h 4853104"/>
              <a:gd name="connsiteX1485" fmla="*/ 6414127 w 9642298"/>
              <a:gd name="connsiteY1485" fmla="*/ 2515337 h 4853104"/>
              <a:gd name="connsiteX1486" fmla="*/ 6413109 w 9642298"/>
              <a:gd name="connsiteY1486" fmla="*/ 2541494 h 4853104"/>
              <a:gd name="connsiteX1487" fmla="*/ 6377056 w 9642298"/>
              <a:gd name="connsiteY1487" fmla="*/ 2543267 h 4853104"/>
              <a:gd name="connsiteX1488" fmla="*/ 6372450 w 9642298"/>
              <a:gd name="connsiteY1488" fmla="*/ 2568963 h 4853104"/>
              <a:gd name="connsiteX1489" fmla="*/ 6332300 w 9642298"/>
              <a:gd name="connsiteY1489" fmla="*/ 2583448 h 4853104"/>
              <a:gd name="connsiteX1490" fmla="*/ 6382413 w 9642298"/>
              <a:gd name="connsiteY1490" fmla="*/ 2589995 h 4853104"/>
              <a:gd name="connsiteX1491" fmla="*/ 6377593 w 9642298"/>
              <a:gd name="connsiteY1491" fmla="*/ 2622126 h 4853104"/>
              <a:gd name="connsiteX1492" fmla="*/ 6360718 w 9642298"/>
              <a:gd name="connsiteY1492" fmla="*/ 2593678 h 4853104"/>
              <a:gd name="connsiteX1493" fmla="*/ 6299330 w 9642298"/>
              <a:gd name="connsiteY1493" fmla="*/ 2598749 h 4853104"/>
              <a:gd name="connsiteX1494" fmla="*/ 6313660 w 9642298"/>
              <a:gd name="connsiteY1494" fmla="*/ 2600576 h 4853104"/>
              <a:gd name="connsiteX1495" fmla="*/ 6317999 w 9642298"/>
              <a:gd name="connsiteY1495" fmla="*/ 2581538 h 4853104"/>
              <a:gd name="connsiteX1496" fmla="*/ 6269120 w 9642298"/>
              <a:gd name="connsiteY1496" fmla="*/ 2542342 h 4853104"/>
              <a:gd name="connsiteX1497" fmla="*/ 6235368 w 9642298"/>
              <a:gd name="connsiteY1497" fmla="*/ 2577391 h 4853104"/>
              <a:gd name="connsiteX1498" fmla="*/ 6193399 w 9642298"/>
              <a:gd name="connsiteY1498" fmla="*/ 2545612 h 4853104"/>
              <a:gd name="connsiteX1499" fmla="*/ 6192652 w 9642298"/>
              <a:gd name="connsiteY1499" fmla="*/ 2565281 h 4853104"/>
              <a:gd name="connsiteX1500" fmla="*/ 6154028 w 9642298"/>
              <a:gd name="connsiteY1500" fmla="*/ 2540486 h 4853104"/>
              <a:gd name="connsiteX1501" fmla="*/ 6149661 w 9642298"/>
              <a:gd name="connsiteY1501" fmla="*/ 2559688 h 4853104"/>
              <a:gd name="connsiteX1502" fmla="*/ 6207195 w 9642298"/>
              <a:gd name="connsiteY1502" fmla="*/ 2560590 h 4853104"/>
              <a:gd name="connsiteX1503" fmla="*/ 6278358 w 9642298"/>
              <a:gd name="connsiteY1503" fmla="*/ 2582956 h 4853104"/>
              <a:gd name="connsiteX1504" fmla="*/ 6277340 w 9642298"/>
              <a:gd name="connsiteY1504" fmla="*/ 2609033 h 4853104"/>
              <a:gd name="connsiteX1505" fmla="*/ 6230523 w 9642298"/>
              <a:gd name="connsiteY1505" fmla="*/ 2609526 h 4853104"/>
              <a:gd name="connsiteX1506" fmla="*/ 6183647 w 9642298"/>
              <a:gd name="connsiteY1506" fmla="*/ 2610124 h 4853104"/>
              <a:gd name="connsiteX1507" fmla="*/ 6201032 w 9642298"/>
              <a:gd name="connsiteY1507" fmla="*/ 2625563 h 4853104"/>
              <a:gd name="connsiteX1508" fmla="*/ 6154510 w 9642298"/>
              <a:gd name="connsiteY1508" fmla="*/ 2619454 h 4853104"/>
              <a:gd name="connsiteX1509" fmla="*/ 6186732 w 9642298"/>
              <a:gd name="connsiteY1509" fmla="*/ 2623655 h 4853104"/>
              <a:gd name="connsiteX1510" fmla="*/ 6176738 w 9642298"/>
              <a:gd name="connsiteY1510" fmla="*/ 2602704 h 4853104"/>
              <a:gd name="connsiteX1511" fmla="*/ 6151402 w 9642298"/>
              <a:gd name="connsiteY1511" fmla="*/ 2605923 h 4853104"/>
              <a:gd name="connsiteX1512" fmla="*/ 6132199 w 9642298"/>
              <a:gd name="connsiteY1512" fmla="*/ 2636201 h 4853104"/>
              <a:gd name="connsiteX1513" fmla="*/ 6126334 w 9642298"/>
              <a:gd name="connsiteY1513" fmla="*/ 2602678 h 4853104"/>
              <a:gd name="connsiteX1514" fmla="*/ 6086425 w 9642298"/>
              <a:gd name="connsiteY1514" fmla="*/ 2610588 h 4853104"/>
              <a:gd name="connsiteX1515" fmla="*/ 6103325 w 9642298"/>
              <a:gd name="connsiteY1515" fmla="*/ 2639065 h 4853104"/>
              <a:gd name="connsiteX1516" fmla="*/ 6082592 w 9642298"/>
              <a:gd name="connsiteY1516" fmla="*/ 2616590 h 4853104"/>
              <a:gd name="connsiteX1517" fmla="*/ 6067487 w 9642298"/>
              <a:gd name="connsiteY1517" fmla="*/ 2634346 h 4853104"/>
              <a:gd name="connsiteX1518" fmla="*/ 6004275 w 9642298"/>
              <a:gd name="connsiteY1518" fmla="*/ 2593377 h 4853104"/>
              <a:gd name="connsiteX1519" fmla="*/ 5982044 w 9642298"/>
              <a:gd name="connsiteY1519" fmla="*/ 2610070 h 4853104"/>
              <a:gd name="connsiteX1520" fmla="*/ 5995837 w 9642298"/>
              <a:gd name="connsiteY1520" fmla="*/ 2625018 h 4853104"/>
              <a:gd name="connsiteX1521" fmla="*/ 5946987 w 9642298"/>
              <a:gd name="connsiteY1521" fmla="*/ 2585903 h 4853104"/>
              <a:gd name="connsiteX1522" fmla="*/ 5910395 w 9642298"/>
              <a:gd name="connsiteY1522" fmla="*/ 2600823 h 4853104"/>
              <a:gd name="connsiteX1523" fmla="*/ 5917840 w 9642298"/>
              <a:gd name="connsiteY1523" fmla="*/ 2595150 h 4853104"/>
              <a:gd name="connsiteX1524" fmla="*/ 5903783 w 9642298"/>
              <a:gd name="connsiteY1524" fmla="*/ 2586885 h 4853104"/>
              <a:gd name="connsiteX1525" fmla="*/ 5856184 w 9642298"/>
              <a:gd name="connsiteY1525" fmla="*/ 2606905 h 4853104"/>
              <a:gd name="connsiteX1526" fmla="*/ 5839284 w 9642298"/>
              <a:gd name="connsiteY1526" fmla="*/ 2578428 h 4853104"/>
              <a:gd name="connsiteX1527" fmla="*/ 5912433 w 9642298"/>
              <a:gd name="connsiteY1527" fmla="*/ 2548534 h 4853104"/>
              <a:gd name="connsiteX1528" fmla="*/ 5848205 w 9642298"/>
              <a:gd name="connsiteY1528" fmla="*/ 2533639 h 4853104"/>
              <a:gd name="connsiteX1529" fmla="*/ 5850777 w 9642298"/>
              <a:gd name="connsiteY1529" fmla="*/ 2560235 h 4853104"/>
              <a:gd name="connsiteX1530" fmla="*/ 5797796 w 9642298"/>
              <a:gd name="connsiteY1530" fmla="*/ 2533639 h 4853104"/>
              <a:gd name="connsiteX1531" fmla="*/ 5838747 w 9642298"/>
              <a:gd name="connsiteY1531" fmla="*/ 2499624 h 4853104"/>
              <a:gd name="connsiteX1532" fmla="*/ 5856932 w 9642298"/>
              <a:gd name="connsiteY1532" fmla="*/ 2495397 h 4853104"/>
              <a:gd name="connsiteX1533" fmla="*/ 5906297 w 9642298"/>
              <a:gd name="connsiteY1533" fmla="*/ 2521528 h 4853104"/>
              <a:gd name="connsiteX1534" fmla="*/ 5931639 w 9642298"/>
              <a:gd name="connsiteY1534" fmla="*/ 2518255 h 4853104"/>
              <a:gd name="connsiteX1535" fmla="*/ 5951084 w 9642298"/>
              <a:gd name="connsiteY1535" fmla="*/ 2481430 h 4853104"/>
              <a:gd name="connsiteX1536" fmla="*/ 6030365 w 9642298"/>
              <a:gd name="connsiteY1536" fmla="*/ 2478595 h 4853104"/>
              <a:gd name="connsiteX1537" fmla="*/ 6036495 w 9642298"/>
              <a:gd name="connsiteY1537" fmla="*/ 2505543 h 4853104"/>
              <a:gd name="connsiteX1538" fmla="*/ 6053025 w 9642298"/>
              <a:gd name="connsiteY1538" fmla="*/ 2476295 h 4853104"/>
              <a:gd name="connsiteX1539" fmla="*/ 6620505 w 9642298"/>
              <a:gd name="connsiteY1539" fmla="*/ 2474236 h 4853104"/>
              <a:gd name="connsiteX1540" fmla="*/ 6631578 w 9642298"/>
              <a:gd name="connsiteY1540" fmla="*/ 2477991 h 4853104"/>
              <a:gd name="connsiteX1541" fmla="*/ 6609619 w 9642298"/>
              <a:gd name="connsiteY1541" fmla="*/ 2488303 h 4853104"/>
              <a:gd name="connsiteX1542" fmla="*/ 6620505 w 9642298"/>
              <a:gd name="connsiteY1542" fmla="*/ 2474236 h 4853104"/>
              <a:gd name="connsiteX1543" fmla="*/ 5036974 w 9642298"/>
              <a:gd name="connsiteY1543" fmla="*/ 2474119 h 4853104"/>
              <a:gd name="connsiteX1544" fmla="*/ 5036957 w 9642298"/>
              <a:gd name="connsiteY1544" fmla="*/ 2474202 h 4853104"/>
              <a:gd name="connsiteX1545" fmla="*/ 5036938 w 9642298"/>
              <a:gd name="connsiteY1545" fmla="*/ 2474179 h 4853104"/>
              <a:gd name="connsiteX1546" fmla="*/ 7355341 w 9642298"/>
              <a:gd name="connsiteY1546" fmla="*/ 2473655 h 4853104"/>
              <a:gd name="connsiteX1547" fmla="*/ 7387614 w 9642298"/>
              <a:gd name="connsiteY1547" fmla="*/ 2477828 h 4853104"/>
              <a:gd name="connsiteX1548" fmla="*/ 7394014 w 9642298"/>
              <a:gd name="connsiteY1548" fmla="*/ 2498341 h 4853104"/>
              <a:gd name="connsiteX1549" fmla="*/ 7374572 w 9642298"/>
              <a:gd name="connsiteY1549" fmla="*/ 2535246 h 4853104"/>
              <a:gd name="connsiteX1550" fmla="*/ 7382980 w 9642298"/>
              <a:gd name="connsiteY1550" fmla="*/ 2503524 h 4853104"/>
              <a:gd name="connsiteX1551" fmla="*/ 7357669 w 9642298"/>
              <a:gd name="connsiteY1551" fmla="*/ 2506797 h 4853104"/>
              <a:gd name="connsiteX1552" fmla="*/ 7355341 w 9642298"/>
              <a:gd name="connsiteY1552" fmla="*/ 2473655 h 4853104"/>
              <a:gd name="connsiteX1553" fmla="*/ 4929000 w 9642298"/>
              <a:gd name="connsiteY1553" fmla="*/ 2473274 h 4853104"/>
              <a:gd name="connsiteX1554" fmla="*/ 4927981 w 9642298"/>
              <a:gd name="connsiteY1554" fmla="*/ 2499460 h 4853104"/>
              <a:gd name="connsiteX1555" fmla="*/ 4913143 w 9642298"/>
              <a:gd name="connsiteY1555" fmla="*/ 2510589 h 4853104"/>
              <a:gd name="connsiteX1556" fmla="*/ 4929000 w 9642298"/>
              <a:gd name="connsiteY1556" fmla="*/ 2473274 h 4853104"/>
              <a:gd name="connsiteX1557" fmla="*/ 6512850 w 9642298"/>
              <a:gd name="connsiteY1557" fmla="*/ 2472882 h 4853104"/>
              <a:gd name="connsiteX1558" fmla="*/ 6534171 w 9642298"/>
              <a:gd name="connsiteY1558" fmla="*/ 2485059 h 4853104"/>
              <a:gd name="connsiteX1559" fmla="*/ 6487596 w 9642298"/>
              <a:gd name="connsiteY1559" fmla="*/ 2478976 h 4853104"/>
              <a:gd name="connsiteX1560" fmla="*/ 6512850 w 9642298"/>
              <a:gd name="connsiteY1560" fmla="*/ 2472882 h 4853104"/>
              <a:gd name="connsiteX1561" fmla="*/ 7423855 w 9642298"/>
              <a:gd name="connsiteY1561" fmla="*/ 2469514 h 4853104"/>
              <a:gd name="connsiteX1562" fmla="*/ 7423414 w 9642298"/>
              <a:gd name="connsiteY1562" fmla="*/ 2482550 h 4853104"/>
              <a:gd name="connsiteX1563" fmla="*/ 7434690 w 9642298"/>
              <a:gd name="connsiteY1563" fmla="*/ 2470849 h 4853104"/>
              <a:gd name="connsiteX1564" fmla="*/ 7429814 w 9642298"/>
              <a:gd name="connsiteY1564" fmla="*/ 2503063 h 4853104"/>
              <a:gd name="connsiteX1565" fmla="*/ 7398317 w 9642298"/>
              <a:gd name="connsiteY1565" fmla="*/ 2479248 h 4853104"/>
              <a:gd name="connsiteX1566" fmla="*/ 7414477 w 9642298"/>
              <a:gd name="connsiteY1566" fmla="*/ 2481387 h 4853104"/>
              <a:gd name="connsiteX1567" fmla="*/ 7423861 w 9642298"/>
              <a:gd name="connsiteY1567" fmla="*/ 2469359 h 4853104"/>
              <a:gd name="connsiteX1568" fmla="*/ 7423923 w 9642298"/>
              <a:gd name="connsiteY1568" fmla="*/ 2469428 h 4853104"/>
              <a:gd name="connsiteX1569" fmla="*/ 7423855 w 9642298"/>
              <a:gd name="connsiteY1569" fmla="*/ 2469514 h 4853104"/>
              <a:gd name="connsiteX1570" fmla="*/ 4993759 w 9642298"/>
              <a:gd name="connsiteY1570" fmla="*/ 2468122 h 4853104"/>
              <a:gd name="connsiteX1571" fmla="*/ 4997050 w 9642298"/>
              <a:gd name="connsiteY1571" fmla="*/ 2482140 h 4853104"/>
              <a:gd name="connsiteX1572" fmla="*/ 5000401 w 9642298"/>
              <a:gd name="connsiteY1572" fmla="*/ 2489151 h 4853104"/>
              <a:gd name="connsiteX1573" fmla="*/ 4982239 w 9642298"/>
              <a:gd name="connsiteY1573" fmla="*/ 2493269 h 4853104"/>
              <a:gd name="connsiteX1574" fmla="*/ 4990382 w 9642298"/>
              <a:gd name="connsiteY1574" fmla="*/ 2469067 h 4853104"/>
              <a:gd name="connsiteX1575" fmla="*/ 4993759 w 9642298"/>
              <a:gd name="connsiteY1575" fmla="*/ 2468122 h 4853104"/>
              <a:gd name="connsiteX1576" fmla="*/ 5030054 w 9642298"/>
              <a:gd name="connsiteY1576" fmla="*/ 2466728 h 4853104"/>
              <a:gd name="connsiteX1577" fmla="*/ 5036938 w 9642298"/>
              <a:gd name="connsiteY1577" fmla="*/ 2474179 h 4853104"/>
              <a:gd name="connsiteX1578" fmla="*/ 5035206 w 9642298"/>
              <a:gd name="connsiteY1578" fmla="*/ 2476920 h 4853104"/>
              <a:gd name="connsiteX1579" fmla="*/ 5030054 w 9642298"/>
              <a:gd name="connsiteY1579" fmla="*/ 2466728 h 4853104"/>
              <a:gd name="connsiteX1580" fmla="*/ 4954878 w 9642298"/>
              <a:gd name="connsiteY1580" fmla="*/ 2456908 h 4853104"/>
              <a:gd name="connsiteX1581" fmla="*/ 4946414 w 9642298"/>
              <a:gd name="connsiteY1581" fmla="*/ 2488632 h 4853104"/>
              <a:gd name="connsiteX1582" fmla="*/ 4943574 w 9642298"/>
              <a:gd name="connsiteY1582" fmla="*/ 2468555 h 4853104"/>
              <a:gd name="connsiteX1583" fmla="*/ 4933130 w 9642298"/>
              <a:gd name="connsiteY1583" fmla="*/ 2460728 h 4853104"/>
              <a:gd name="connsiteX1584" fmla="*/ 4954878 w 9642298"/>
              <a:gd name="connsiteY1584" fmla="*/ 2456908 h 4853104"/>
              <a:gd name="connsiteX1585" fmla="*/ 7410102 w 9642298"/>
              <a:gd name="connsiteY1585" fmla="*/ 2454454 h 4853104"/>
              <a:gd name="connsiteX1586" fmla="*/ 7424049 w 9642298"/>
              <a:gd name="connsiteY1586" fmla="*/ 2463735 h 4853104"/>
              <a:gd name="connsiteX1587" fmla="*/ 7423861 w 9642298"/>
              <a:gd name="connsiteY1587" fmla="*/ 2469359 h 4853104"/>
              <a:gd name="connsiteX1588" fmla="*/ 800348 w 9642298"/>
              <a:gd name="connsiteY1588" fmla="*/ 2451180 h 4853104"/>
              <a:gd name="connsiteX1589" fmla="*/ 807549 w 9642298"/>
              <a:gd name="connsiteY1589" fmla="*/ 2462527 h 4853104"/>
              <a:gd name="connsiteX1590" fmla="*/ 797049 w 9642298"/>
              <a:gd name="connsiteY1590" fmla="*/ 2454617 h 4853104"/>
              <a:gd name="connsiteX1591" fmla="*/ 792682 w 9642298"/>
              <a:gd name="connsiteY1591" fmla="*/ 2473684 h 4853104"/>
              <a:gd name="connsiteX1592" fmla="*/ 782477 w 9642298"/>
              <a:gd name="connsiteY1592" fmla="*/ 2459225 h 4853104"/>
              <a:gd name="connsiteX1593" fmla="*/ 800348 w 9642298"/>
              <a:gd name="connsiteY1593" fmla="*/ 2451180 h 4853104"/>
              <a:gd name="connsiteX1594" fmla="*/ 6672273 w 9642298"/>
              <a:gd name="connsiteY1594" fmla="*/ 2450551 h 4853104"/>
              <a:gd name="connsiteX1595" fmla="*/ 6635152 w 9642298"/>
              <a:gd name="connsiteY1595" fmla="*/ 2478509 h 4853104"/>
              <a:gd name="connsiteX1596" fmla="*/ 6672273 w 9642298"/>
              <a:gd name="connsiteY1596" fmla="*/ 2450551 h 4853104"/>
              <a:gd name="connsiteX1597" fmla="*/ 5005424 w 9642298"/>
              <a:gd name="connsiteY1597" fmla="*/ 2450470 h 4853104"/>
              <a:gd name="connsiteX1598" fmla="*/ 5007516 w 9642298"/>
              <a:gd name="connsiteY1598" fmla="*/ 2489996 h 4853104"/>
              <a:gd name="connsiteX1599" fmla="*/ 5005424 w 9642298"/>
              <a:gd name="connsiteY1599" fmla="*/ 2450470 h 4853104"/>
              <a:gd name="connsiteX1600" fmla="*/ 5045238 w 9642298"/>
              <a:gd name="connsiteY1600" fmla="*/ 2448942 h 4853104"/>
              <a:gd name="connsiteX1601" fmla="*/ 5048473 w 9642298"/>
              <a:gd name="connsiteY1601" fmla="*/ 2455951 h 4853104"/>
              <a:gd name="connsiteX1602" fmla="*/ 5036974 w 9642298"/>
              <a:gd name="connsiteY1602" fmla="*/ 2474119 h 4853104"/>
              <a:gd name="connsiteX1603" fmla="*/ 5041330 w 9642298"/>
              <a:gd name="connsiteY1603" fmla="*/ 2453446 h 4853104"/>
              <a:gd name="connsiteX1604" fmla="*/ 5045238 w 9642298"/>
              <a:gd name="connsiteY1604" fmla="*/ 2448942 h 4853104"/>
              <a:gd name="connsiteX1605" fmla="*/ 7746850 w 9642298"/>
              <a:gd name="connsiteY1605" fmla="*/ 2448116 h 4853104"/>
              <a:gd name="connsiteX1606" fmla="*/ 7766230 w 9642298"/>
              <a:gd name="connsiteY1606" fmla="*/ 2461435 h 4853104"/>
              <a:gd name="connsiteX1607" fmla="*/ 7761596 w 9642298"/>
              <a:gd name="connsiteY1607" fmla="*/ 2487129 h 4853104"/>
              <a:gd name="connsiteX1608" fmla="*/ 7746971 w 9642298"/>
              <a:gd name="connsiteY1608" fmla="*/ 2491820 h 4853104"/>
              <a:gd name="connsiteX1609" fmla="*/ 7741080 w 9642298"/>
              <a:gd name="connsiteY1609" fmla="*/ 2458217 h 4853104"/>
              <a:gd name="connsiteX1610" fmla="*/ 7717858 w 9642298"/>
              <a:gd name="connsiteY1610" fmla="*/ 2501070 h 4853104"/>
              <a:gd name="connsiteX1611" fmla="*/ 7688900 w 9642298"/>
              <a:gd name="connsiteY1611" fmla="*/ 2503879 h 4853104"/>
              <a:gd name="connsiteX1612" fmla="*/ 7653894 w 9642298"/>
              <a:gd name="connsiteY1612" fmla="*/ 2479683 h 4853104"/>
              <a:gd name="connsiteX1613" fmla="*/ 7649501 w 9642298"/>
              <a:gd name="connsiteY1613" fmla="*/ 2498805 h 4853104"/>
              <a:gd name="connsiteX1614" fmla="*/ 7613480 w 9642298"/>
              <a:gd name="connsiteY1614" fmla="*/ 2500660 h 4853104"/>
              <a:gd name="connsiteX1615" fmla="*/ 7607051 w 9642298"/>
              <a:gd name="connsiteY1615" fmla="*/ 2480119 h 4853104"/>
              <a:gd name="connsiteX1616" fmla="*/ 7494279 w 9642298"/>
              <a:gd name="connsiteY1616" fmla="*/ 2511405 h 4853104"/>
              <a:gd name="connsiteX1617" fmla="*/ 7494791 w 9642298"/>
              <a:gd name="connsiteY1617" fmla="*/ 2498341 h 4853104"/>
              <a:gd name="connsiteX1618" fmla="*/ 7498885 w 9642298"/>
              <a:gd name="connsiteY1618" fmla="*/ 2485740 h 4853104"/>
              <a:gd name="connsiteX1619" fmla="*/ 7694552 w 9642298"/>
              <a:gd name="connsiteY1619" fmla="*/ 2452134 h 4853104"/>
              <a:gd name="connsiteX1620" fmla="*/ 7707622 w 9642298"/>
              <a:gd name="connsiteY1620" fmla="*/ 2486665 h 4853104"/>
              <a:gd name="connsiteX1621" fmla="*/ 7723457 w 9642298"/>
              <a:gd name="connsiteY1621" fmla="*/ 2449325 h 4853104"/>
              <a:gd name="connsiteX1622" fmla="*/ 7746850 w 9642298"/>
              <a:gd name="connsiteY1622" fmla="*/ 2448116 h 4853104"/>
              <a:gd name="connsiteX1623" fmla="*/ 5491589 w 9642298"/>
              <a:gd name="connsiteY1623" fmla="*/ 2447962 h 4853104"/>
              <a:gd name="connsiteX1624" fmla="*/ 5501367 w 9642298"/>
              <a:gd name="connsiteY1624" fmla="*/ 2475565 h 4853104"/>
              <a:gd name="connsiteX1625" fmla="*/ 5502390 w 9642298"/>
              <a:gd name="connsiteY1625" fmla="*/ 2449325 h 4853104"/>
              <a:gd name="connsiteX1626" fmla="*/ 5508786 w 9642298"/>
              <a:gd name="connsiteY1626" fmla="*/ 2469921 h 4853104"/>
              <a:gd name="connsiteX1627" fmla="*/ 5489824 w 9642298"/>
              <a:gd name="connsiteY1627" fmla="*/ 2493733 h 4853104"/>
              <a:gd name="connsiteX1628" fmla="*/ 5491589 w 9642298"/>
              <a:gd name="connsiteY1628" fmla="*/ 2447962 h 4853104"/>
              <a:gd name="connsiteX1629" fmla="*/ 7875026 w 9642298"/>
              <a:gd name="connsiteY1629" fmla="*/ 2442804 h 4853104"/>
              <a:gd name="connsiteX1630" fmla="*/ 7884480 w 9642298"/>
              <a:gd name="connsiteY1630" fmla="*/ 2476791 h 4853104"/>
              <a:gd name="connsiteX1631" fmla="*/ 7856329 w 9642298"/>
              <a:gd name="connsiteY1631" fmla="*/ 2460044 h 4853104"/>
              <a:gd name="connsiteX1632" fmla="*/ 7875026 w 9642298"/>
              <a:gd name="connsiteY1632" fmla="*/ 2442804 h 4853104"/>
              <a:gd name="connsiteX1633" fmla="*/ 4891177 w 9642298"/>
              <a:gd name="connsiteY1633" fmla="*/ 2442726 h 4853104"/>
              <a:gd name="connsiteX1634" fmla="*/ 4897513 w 9642298"/>
              <a:gd name="connsiteY1634" fmla="*/ 2449462 h 4853104"/>
              <a:gd name="connsiteX1635" fmla="*/ 4875045 w 9642298"/>
              <a:gd name="connsiteY1635" fmla="*/ 2472784 h 4853104"/>
              <a:gd name="connsiteX1636" fmla="*/ 4883966 w 9642298"/>
              <a:gd name="connsiteY1636" fmla="*/ 2447498 h 4853104"/>
              <a:gd name="connsiteX1637" fmla="*/ 4891177 w 9642298"/>
              <a:gd name="connsiteY1637" fmla="*/ 2442726 h 4853104"/>
              <a:gd name="connsiteX1638" fmla="*/ 8166602 w 9642298"/>
              <a:gd name="connsiteY1638" fmla="*/ 2441415 h 4853104"/>
              <a:gd name="connsiteX1639" fmla="*/ 8215992 w 9642298"/>
              <a:gd name="connsiteY1639" fmla="*/ 2467438 h 4853104"/>
              <a:gd name="connsiteX1640" fmla="*/ 8166602 w 9642298"/>
              <a:gd name="connsiteY1640" fmla="*/ 2441415 h 4853104"/>
              <a:gd name="connsiteX1641" fmla="*/ 5531531 w 9642298"/>
              <a:gd name="connsiteY1641" fmla="*/ 2440049 h 4853104"/>
              <a:gd name="connsiteX1642" fmla="*/ 5521836 w 9642298"/>
              <a:gd name="connsiteY1642" fmla="*/ 2504369 h 4853104"/>
              <a:gd name="connsiteX1643" fmla="*/ 5531531 w 9642298"/>
              <a:gd name="connsiteY1643" fmla="*/ 2440049 h 4853104"/>
              <a:gd name="connsiteX1644" fmla="*/ 4401244 w 9642298"/>
              <a:gd name="connsiteY1644" fmla="*/ 2437486 h 4853104"/>
              <a:gd name="connsiteX1645" fmla="*/ 4374381 w 9642298"/>
              <a:gd name="connsiteY1645" fmla="*/ 2479930 h 4853104"/>
              <a:gd name="connsiteX1646" fmla="*/ 4401244 w 9642298"/>
              <a:gd name="connsiteY1646" fmla="*/ 2437486 h 4853104"/>
              <a:gd name="connsiteX1647" fmla="*/ 4343462 w 9642298"/>
              <a:gd name="connsiteY1647" fmla="*/ 2435400 h 4853104"/>
              <a:gd name="connsiteX1648" fmla="*/ 4336562 w 9642298"/>
              <a:gd name="connsiteY1648" fmla="*/ 2435602 h 4853104"/>
              <a:gd name="connsiteX1649" fmla="*/ 4346230 w 9642298"/>
              <a:gd name="connsiteY1649" fmla="*/ 2463125 h 4853104"/>
              <a:gd name="connsiteX1650" fmla="*/ 4343462 w 9642298"/>
              <a:gd name="connsiteY1650" fmla="*/ 2435400 h 4853104"/>
              <a:gd name="connsiteX1651" fmla="*/ 7918499 w 9642298"/>
              <a:gd name="connsiteY1651" fmla="*/ 2435330 h 4853104"/>
              <a:gd name="connsiteX1652" fmla="*/ 7938988 w 9642298"/>
              <a:gd name="connsiteY1652" fmla="*/ 2464242 h 4853104"/>
              <a:gd name="connsiteX1653" fmla="*/ 7934865 w 9642298"/>
              <a:gd name="connsiteY1653" fmla="*/ 2476737 h 4853104"/>
              <a:gd name="connsiteX1654" fmla="*/ 7920777 w 9642298"/>
              <a:gd name="connsiteY1654" fmla="*/ 2468498 h 4853104"/>
              <a:gd name="connsiteX1655" fmla="*/ 7918499 w 9642298"/>
              <a:gd name="connsiteY1655" fmla="*/ 2435330 h 4853104"/>
              <a:gd name="connsiteX1656" fmla="*/ 6698096 w 9642298"/>
              <a:gd name="connsiteY1656" fmla="*/ 2434187 h 4853104"/>
              <a:gd name="connsiteX1657" fmla="*/ 6751316 w 9642298"/>
              <a:gd name="connsiteY1657" fmla="*/ 2454207 h 4853104"/>
              <a:gd name="connsiteX1658" fmla="*/ 6675085 w 9642298"/>
              <a:gd name="connsiteY1658" fmla="*/ 2470603 h 4853104"/>
              <a:gd name="connsiteX1659" fmla="*/ 6693512 w 9642298"/>
              <a:gd name="connsiteY1659" fmla="*/ 2459800 h 4853104"/>
              <a:gd name="connsiteX1660" fmla="*/ 6698096 w 9642298"/>
              <a:gd name="connsiteY1660" fmla="*/ 2434187 h 4853104"/>
              <a:gd name="connsiteX1661" fmla="*/ 5071013 w 9642298"/>
              <a:gd name="connsiteY1661" fmla="*/ 2432632 h 4853104"/>
              <a:gd name="connsiteX1662" fmla="*/ 5088422 w 9642298"/>
              <a:gd name="connsiteY1662" fmla="*/ 2448045 h 4853104"/>
              <a:gd name="connsiteX1663" fmla="*/ 5073586 w 9642298"/>
              <a:gd name="connsiteY1663" fmla="*/ 2459254 h 4853104"/>
              <a:gd name="connsiteX1664" fmla="*/ 5071013 w 9642298"/>
              <a:gd name="connsiteY1664" fmla="*/ 2432632 h 4853104"/>
              <a:gd name="connsiteX1665" fmla="*/ 4613859 w 9642298"/>
              <a:gd name="connsiteY1665" fmla="*/ 2432306 h 4853104"/>
              <a:gd name="connsiteX1666" fmla="*/ 4615653 w 9642298"/>
              <a:gd name="connsiteY1666" fmla="*/ 2478458 h 4853104"/>
              <a:gd name="connsiteX1667" fmla="*/ 4594172 w 9642298"/>
              <a:gd name="connsiteY1667" fmla="*/ 2475620 h 4853104"/>
              <a:gd name="connsiteX1668" fmla="*/ 4598511 w 9642298"/>
              <a:gd name="connsiteY1668" fmla="*/ 2456553 h 4853104"/>
              <a:gd name="connsiteX1669" fmla="*/ 4613859 w 9642298"/>
              <a:gd name="connsiteY1669" fmla="*/ 2432306 h 4853104"/>
              <a:gd name="connsiteX1670" fmla="*/ 4405102 w 9642298"/>
              <a:gd name="connsiteY1670" fmla="*/ 2431429 h 4853104"/>
              <a:gd name="connsiteX1671" fmla="*/ 4425593 w 9642298"/>
              <a:gd name="connsiteY1671" fmla="*/ 2460290 h 4853104"/>
              <a:gd name="connsiteX1672" fmla="*/ 4426583 w 9642298"/>
              <a:gd name="connsiteY1672" fmla="*/ 2434238 h 4853104"/>
              <a:gd name="connsiteX1673" fmla="*/ 4405102 w 9642298"/>
              <a:gd name="connsiteY1673" fmla="*/ 2431429 h 4853104"/>
              <a:gd name="connsiteX1674" fmla="*/ 7421876 w 9642298"/>
              <a:gd name="connsiteY1674" fmla="*/ 2429765 h 4853104"/>
              <a:gd name="connsiteX1675" fmla="*/ 7442842 w 9642298"/>
              <a:gd name="connsiteY1675" fmla="*/ 2445696 h 4853104"/>
              <a:gd name="connsiteX1676" fmla="*/ 7421876 w 9642298"/>
              <a:gd name="connsiteY1676" fmla="*/ 2429765 h 4853104"/>
              <a:gd name="connsiteX1677" fmla="*/ 4923595 w 9642298"/>
              <a:gd name="connsiteY1677" fmla="*/ 2426684 h 4853104"/>
              <a:gd name="connsiteX1678" fmla="*/ 4922577 w 9642298"/>
              <a:gd name="connsiteY1678" fmla="*/ 2452816 h 4853104"/>
              <a:gd name="connsiteX1679" fmla="*/ 4904681 w 9642298"/>
              <a:gd name="connsiteY1679" fmla="*/ 2450470 h 4853104"/>
              <a:gd name="connsiteX1680" fmla="*/ 4923595 w 9642298"/>
              <a:gd name="connsiteY1680" fmla="*/ 2426684 h 4853104"/>
              <a:gd name="connsiteX1681" fmla="*/ 8158676 w 9642298"/>
              <a:gd name="connsiteY1681" fmla="*/ 2426058 h 4853104"/>
              <a:gd name="connsiteX1682" fmla="*/ 8163295 w 9642298"/>
              <a:gd name="connsiteY1682" fmla="*/ 2434350 h 4853104"/>
              <a:gd name="connsiteX1683" fmla="*/ 8155635 w 9642298"/>
              <a:gd name="connsiteY1683" fmla="*/ 2446432 h 4853104"/>
              <a:gd name="connsiteX1684" fmla="*/ 8148993 w 9642298"/>
              <a:gd name="connsiteY1684" fmla="*/ 2432440 h 4853104"/>
              <a:gd name="connsiteX1685" fmla="*/ 8141547 w 9642298"/>
              <a:gd name="connsiteY1685" fmla="*/ 2438059 h 4853104"/>
              <a:gd name="connsiteX1686" fmla="*/ 8152339 w 9642298"/>
              <a:gd name="connsiteY1686" fmla="*/ 2427254 h 4853104"/>
              <a:gd name="connsiteX1687" fmla="*/ 8158676 w 9642298"/>
              <a:gd name="connsiteY1687" fmla="*/ 2426058 h 4853104"/>
              <a:gd name="connsiteX1688" fmla="*/ 6018147 w 9642298"/>
              <a:gd name="connsiteY1688" fmla="*/ 2424502 h 4853104"/>
              <a:gd name="connsiteX1689" fmla="*/ 6039122 w 9642298"/>
              <a:gd name="connsiteY1689" fmla="*/ 2440404 h 4853104"/>
              <a:gd name="connsiteX1690" fmla="*/ 6018147 w 9642298"/>
              <a:gd name="connsiteY1690" fmla="*/ 2424502 h 4853104"/>
              <a:gd name="connsiteX1691" fmla="*/ 5435086 w 9642298"/>
              <a:gd name="connsiteY1691" fmla="*/ 2420902 h 4853104"/>
              <a:gd name="connsiteX1692" fmla="*/ 5459648 w 9642298"/>
              <a:gd name="connsiteY1692" fmla="*/ 2437294 h 4853104"/>
              <a:gd name="connsiteX1693" fmla="*/ 5447914 w 9642298"/>
              <a:gd name="connsiteY1693" fmla="*/ 2461928 h 4853104"/>
              <a:gd name="connsiteX1694" fmla="*/ 5447649 w 9642298"/>
              <a:gd name="connsiteY1694" fmla="*/ 2468472 h 4853104"/>
              <a:gd name="connsiteX1695" fmla="*/ 5436907 w 9642298"/>
              <a:gd name="connsiteY1695" fmla="*/ 2467137 h 4853104"/>
              <a:gd name="connsiteX1696" fmla="*/ 5435086 w 9642298"/>
              <a:gd name="connsiteY1696" fmla="*/ 2420902 h 4853104"/>
              <a:gd name="connsiteX1697" fmla="*/ 4510018 w 9642298"/>
              <a:gd name="connsiteY1697" fmla="*/ 2418746 h 4853104"/>
              <a:gd name="connsiteX1698" fmla="*/ 4527106 w 9642298"/>
              <a:gd name="connsiteY1698" fmla="*/ 2440705 h 4853104"/>
              <a:gd name="connsiteX1699" fmla="*/ 4510018 w 9642298"/>
              <a:gd name="connsiteY1699" fmla="*/ 2418746 h 4853104"/>
              <a:gd name="connsiteX1700" fmla="*/ 5060977 w 9642298"/>
              <a:gd name="connsiteY1700" fmla="*/ 2411735 h 4853104"/>
              <a:gd name="connsiteX1701" fmla="*/ 5063554 w 9642298"/>
              <a:gd name="connsiteY1701" fmla="*/ 2438248 h 4853104"/>
              <a:gd name="connsiteX1702" fmla="*/ 5038223 w 9642298"/>
              <a:gd name="connsiteY1702" fmla="*/ 2441467 h 4853104"/>
              <a:gd name="connsiteX1703" fmla="*/ 5060977 w 9642298"/>
              <a:gd name="connsiteY1703" fmla="*/ 2411735 h 4853104"/>
              <a:gd name="connsiteX1704" fmla="*/ 4549898 w 9642298"/>
              <a:gd name="connsiteY1704" fmla="*/ 2410807 h 4853104"/>
              <a:gd name="connsiteX1705" fmla="*/ 4551720 w 9642298"/>
              <a:gd name="connsiteY1705" fmla="*/ 2457042 h 4853104"/>
              <a:gd name="connsiteX1706" fmla="*/ 4544540 w 9642298"/>
              <a:gd name="connsiteY1706" fmla="*/ 2456115 h 4853104"/>
              <a:gd name="connsiteX1707" fmla="*/ 4549898 w 9642298"/>
              <a:gd name="connsiteY1707" fmla="*/ 2410807 h 4853104"/>
              <a:gd name="connsiteX1708" fmla="*/ 5959140 w 9642298"/>
              <a:gd name="connsiteY1708" fmla="*/ 2408307 h 4853104"/>
              <a:gd name="connsiteX1709" fmla="*/ 5975154 w 9642298"/>
              <a:gd name="connsiteY1709" fmla="*/ 2418937 h 4853104"/>
              <a:gd name="connsiteX1710" fmla="*/ 5946253 w 9642298"/>
              <a:gd name="connsiteY1710" fmla="*/ 2421775 h 4853104"/>
              <a:gd name="connsiteX1711" fmla="*/ 5959140 w 9642298"/>
              <a:gd name="connsiteY1711" fmla="*/ 2408307 h 4853104"/>
              <a:gd name="connsiteX1712" fmla="*/ 6180804 w 9642298"/>
              <a:gd name="connsiteY1712" fmla="*/ 2406389 h 4853104"/>
              <a:gd name="connsiteX1713" fmla="*/ 6208980 w 9642298"/>
              <a:gd name="connsiteY1713" fmla="*/ 2423027 h 4853104"/>
              <a:gd name="connsiteX1714" fmla="*/ 6190041 w 9642298"/>
              <a:gd name="connsiteY1714" fmla="*/ 2446922 h 4853104"/>
              <a:gd name="connsiteX1715" fmla="*/ 6180804 w 9642298"/>
              <a:gd name="connsiteY1715" fmla="*/ 2406389 h 4853104"/>
              <a:gd name="connsiteX1716" fmla="*/ 5529948 w 9642298"/>
              <a:gd name="connsiteY1716" fmla="*/ 2403731 h 4853104"/>
              <a:gd name="connsiteX1717" fmla="*/ 5543351 w 9642298"/>
              <a:gd name="connsiteY1717" fmla="*/ 2415335 h 4853104"/>
              <a:gd name="connsiteX1718" fmla="*/ 5518253 w 9642298"/>
              <a:gd name="connsiteY1718" fmla="*/ 2412007 h 4853104"/>
              <a:gd name="connsiteX1719" fmla="*/ 5529948 w 9642298"/>
              <a:gd name="connsiteY1719" fmla="*/ 2403731 h 4853104"/>
              <a:gd name="connsiteX1720" fmla="*/ 4575478 w 9642298"/>
              <a:gd name="connsiteY1720" fmla="*/ 2401045 h 4853104"/>
              <a:gd name="connsiteX1721" fmla="*/ 4588762 w 9642298"/>
              <a:gd name="connsiteY1721" fmla="*/ 2429003 h 4853104"/>
              <a:gd name="connsiteX1722" fmla="*/ 4577806 w 9642298"/>
              <a:gd name="connsiteY1722" fmla="*/ 2434158 h 4853104"/>
              <a:gd name="connsiteX1723" fmla="*/ 4575478 w 9642298"/>
              <a:gd name="connsiteY1723" fmla="*/ 2401045 h 4853104"/>
              <a:gd name="connsiteX1724" fmla="*/ 6839835 w 9642298"/>
              <a:gd name="connsiteY1724" fmla="*/ 2400088 h 4853104"/>
              <a:gd name="connsiteX1725" fmla="*/ 6853178 w 9642298"/>
              <a:gd name="connsiteY1725" fmla="*/ 2428102 h 4853104"/>
              <a:gd name="connsiteX1726" fmla="*/ 6857781 w 9642298"/>
              <a:gd name="connsiteY1726" fmla="*/ 2402434 h 4853104"/>
              <a:gd name="connsiteX1727" fmla="*/ 6871039 w 9642298"/>
              <a:gd name="connsiteY1727" fmla="*/ 2430367 h 4853104"/>
              <a:gd name="connsiteX1728" fmla="*/ 6773089 w 9642298"/>
              <a:gd name="connsiteY1728" fmla="*/ 2450525 h 4853104"/>
              <a:gd name="connsiteX1729" fmla="*/ 6774110 w 9642298"/>
              <a:gd name="connsiteY1729" fmla="*/ 2424419 h 4853104"/>
              <a:gd name="connsiteX1730" fmla="*/ 6839835 w 9642298"/>
              <a:gd name="connsiteY1730" fmla="*/ 2400088 h 4853104"/>
              <a:gd name="connsiteX1731" fmla="*/ 4453181 w 9642298"/>
              <a:gd name="connsiteY1731" fmla="*/ 2398316 h 4853104"/>
              <a:gd name="connsiteX1732" fmla="*/ 4434513 w 9642298"/>
              <a:gd name="connsiteY1732" fmla="*/ 2415527 h 4853104"/>
              <a:gd name="connsiteX1733" fmla="*/ 4453181 w 9642298"/>
              <a:gd name="connsiteY1733" fmla="*/ 2398316 h 4853104"/>
              <a:gd name="connsiteX1734" fmla="*/ 4993667 w 9642298"/>
              <a:gd name="connsiteY1734" fmla="*/ 2397113 h 4853104"/>
              <a:gd name="connsiteX1735" fmla="*/ 5007288 w 9642298"/>
              <a:gd name="connsiteY1735" fmla="*/ 2404699 h 4853104"/>
              <a:gd name="connsiteX1736" fmla="*/ 4959698 w 9642298"/>
              <a:gd name="connsiteY1736" fmla="*/ 2424694 h 4853104"/>
              <a:gd name="connsiteX1737" fmla="*/ 4946119 w 9642298"/>
              <a:gd name="connsiteY1737" fmla="*/ 2403307 h 4853104"/>
              <a:gd name="connsiteX1738" fmla="*/ 4993667 w 9642298"/>
              <a:gd name="connsiteY1738" fmla="*/ 2397113 h 4853104"/>
              <a:gd name="connsiteX1739" fmla="*/ 5342455 w 9642298"/>
              <a:gd name="connsiteY1739" fmla="*/ 2395724 h 4853104"/>
              <a:gd name="connsiteX1740" fmla="*/ 5356543 w 9642298"/>
              <a:gd name="connsiteY1740" fmla="*/ 2404206 h 4853104"/>
              <a:gd name="connsiteX1741" fmla="*/ 5330966 w 9642298"/>
              <a:gd name="connsiteY1741" fmla="*/ 2413917 h 4853104"/>
              <a:gd name="connsiteX1742" fmla="*/ 5342455 w 9642298"/>
              <a:gd name="connsiteY1742" fmla="*/ 2395724 h 4853104"/>
              <a:gd name="connsiteX1743" fmla="*/ 8406049 w 9642298"/>
              <a:gd name="connsiteY1743" fmla="*/ 2393734 h 4853104"/>
              <a:gd name="connsiteX1744" fmla="*/ 8386874 w 9642298"/>
              <a:gd name="connsiteY1744" fmla="*/ 2424012 h 4853104"/>
              <a:gd name="connsiteX1745" fmla="*/ 8406049 w 9642298"/>
              <a:gd name="connsiteY1745" fmla="*/ 2393734 h 4853104"/>
              <a:gd name="connsiteX1746" fmla="*/ 4917774 w 9642298"/>
              <a:gd name="connsiteY1746" fmla="*/ 2393052 h 4853104"/>
              <a:gd name="connsiteX1747" fmla="*/ 4931327 w 9642298"/>
              <a:gd name="connsiteY1747" fmla="*/ 2414464 h 4853104"/>
              <a:gd name="connsiteX1748" fmla="*/ 4917774 w 9642298"/>
              <a:gd name="connsiteY1748" fmla="*/ 2393052 h 4853104"/>
              <a:gd name="connsiteX1749" fmla="*/ 4633571 w 9642298"/>
              <a:gd name="connsiteY1749" fmla="*/ 2388960 h 4853104"/>
              <a:gd name="connsiteX1750" fmla="*/ 4636116 w 9642298"/>
              <a:gd name="connsiteY1750" fmla="*/ 2415501 h 4853104"/>
              <a:gd name="connsiteX1751" fmla="*/ 4610538 w 9642298"/>
              <a:gd name="connsiteY1751" fmla="*/ 2425266 h 4853104"/>
              <a:gd name="connsiteX1752" fmla="*/ 4633571 w 9642298"/>
              <a:gd name="connsiteY1752" fmla="*/ 2388960 h 4853104"/>
              <a:gd name="connsiteX1753" fmla="*/ 5425620 w 9642298"/>
              <a:gd name="connsiteY1753" fmla="*/ 2386915 h 4853104"/>
              <a:gd name="connsiteX1754" fmla="*/ 5443002 w 9642298"/>
              <a:gd name="connsiteY1754" fmla="*/ 2402271 h 4853104"/>
              <a:gd name="connsiteX1755" fmla="*/ 5428163 w 9642298"/>
              <a:gd name="connsiteY1755" fmla="*/ 2413511 h 4853104"/>
              <a:gd name="connsiteX1756" fmla="*/ 5425620 w 9642298"/>
              <a:gd name="connsiteY1756" fmla="*/ 2386915 h 4853104"/>
              <a:gd name="connsiteX1757" fmla="*/ 5465340 w 9642298"/>
              <a:gd name="connsiteY1757" fmla="*/ 2385400 h 4853104"/>
              <a:gd name="connsiteX1758" fmla="*/ 5464918 w 9642298"/>
              <a:gd name="connsiteY1758" fmla="*/ 2398846 h 4853104"/>
              <a:gd name="connsiteX1759" fmla="*/ 5457370 w 9642298"/>
              <a:gd name="connsiteY1759" fmla="*/ 2404152 h 4853104"/>
              <a:gd name="connsiteX1760" fmla="*/ 5038828 w 9642298"/>
              <a:gd name="connsiteY1760" fmla="*/ 2383635 h 4853104"/>
              <a:gd name="connsiteX1761" fmla="*/ 5043897 w 9642298"/>
              <a:gd name="connsiteY1761" fmla="*/ 2389696 h 4853104"/>
              <a:gd name="connsiteX1762" fmla="*/ 5021663 w 9642298"/>
              <a:gd name="connsiteY1762" fmla="*/ 2406580 h 4853104"/>
              <a:gd name="connsiteX1763" fmla="*/ 5018826 w 9642298"/>
              <a:gd name="connsiteY1763" fmla="*/ 2386503 h 4853104"/>
              <a:gd name="connsiteX1764" fmla="*/ 5038828 w 9642298"/>
              <a:gd name="connsiteY1764" fmla="*/ 2383635 h 4853104"/>
              <a:gd name="connsiteX1765" fmla="*/ 5144918 w 9642298"/>
              <a:gd name="connsiteY1765" fmla="*/ 2383204 h 4853104"/>
              <a:gd name="connsiteX1766" fmla="*/ 5162839 w 9642298"/>
              <a:gd name="connsiteY1766" fmla="*/ 2385495 h 4853104"/>
              <a:gd name="connsiteX1767" fmla="*/ 5147492 w 9642298"/>
              <a:gd name="connsiteY1767" fmla="*/ 2409745 h 4853104"/>
              <a:gd name="connsiteX1768" fmla="*/ 5144918 w 9642298"/>
              <a:gd name="connsiteY1768" fmla="*/ 2383204 h 4853104"/>
              <a:gd name="connsiteX1769" fmla="*/ 4422792 w 9642298"/>
              <a:gd name="connsiteY1769" fmla="*/ 2381485 h 4853104"/>
              <a:gd name="connsiteX1770" fmla="*/ 4431968 w 9642298"/>
              <a:gd name="connsiteY1770" fmla="*/ 2388960 h 4853104"/>
              <a:gd name="connsiteX1771" fmla="*/ 4392060 w 9642298"/>
              <a:gd name="connsiteY1771" fmla="*/ 2396844 h 4853104"/>
              <a:gd name="connsiteX1772" fmla="*/ 4422792 w 9642298"/>
              <a:gd name="connsiteY1772" fmla="*/ 2381485 h 4853104"/>
              <a:gd name="connsiteX1773" fmla="*/ 5465540 w 9642298"/>
              <a:gd name="connsiteY1773" fmla="*/ 2378948 h 4853104"/>
              <a:gd name="connsiteX1774" fmla="*/ 5467463 w 9642298"/>
              <a:gd name="connsiteY1774" fmla="*/ 2380403 h 4853104"/>
              <a:gd name="connsiteX1775" fmla="*/ 5465340 w 9642298"/>
              <a:gd name="connsiteY1775" fmla="*/ 2385400 h 4853104"/>
              <a:gd name="connsiteX1776" fmla="*/ 4684532 w 9642298"/>
              <a:gd name="connsiteY1776" fmla="*/ 2375137 h 4853104"/>
              <a:gd name="connsiteX1777" fmla="*/ 4684434 w 9642298"/>
              <a:gd name="connsiteY1777" fmla="*/ 2375838 h 4853104"/>
              <a:gd name="connsiteX1778" fmla="*/ 4684403 w 9642298"/>
              <a:gd name="connsiteY1778" fmla="*/ 2375514 h 4853104"/>
              <a:gd name="connsiteX1779" fmla="*/ 5674530 w 9642298"/>
              <a:gd name="connsiteY1779" fmla="*/ 2373275 h 4853104"/>
              <a:gd name="connsiteX1780" fmla="*/ 5699092 w 9642298"/>
              <a:gd name="connsiteY1780" fmla="*/ 2389642 h 4853104"/>
              <a:gd name="connsiteX1781" fmla="*/ 5674530 w 9642298"/>
              <a:gd name="connsiteY1781" fmla="*/ 2373275 h 4853104"/>
              <a:gd name="connsiteX1782" fmla="*/ 5530761 w 9642298"/>
              <a:gd name="connsiteY1782" fmla="*/ 2367765 h 4853104"/>
              <a:gd name="connsiteX1783" fmla="*/ 5512365 w 9642298"/>
              <a:gd name="connsiteY1783" fmla="*/ 2378350 h 4853104"/>
              <a:gd name="connsiteX1784" fmla="*/ 5530761 w 9642298"/>
              <a:gd name="connsiteY1784" fmla="*/ 2367765 h 4853104"/>
              <a:gd name="connsiteX1785" fmla="*/ 8407089 w 9642298"/>
              <a:gd name="connsiteY1785" fmla="*/ 2367602 h 4853104"/>
              <a:gd name="connsiteX1786" fmla="*/ 8435696 w 9642298"/>
              <a:gd name="connsiteY1786" fmla="*/ 2371310 h 4853104"/>
              <a:gd name="connsiteX1787" fmla="*/ 8420668 w 9642298"/>
              <a:gd name="connsiteY1787" fmla="*/ 2389097 h 4853104"/>
              <a:gd name="connsiteX1788" fmla="*/ 8417589 w 9642298"/>
              <a:gd name="connsiteY1788" fmla="*/ 2375512 h 4853104"/>
              <a:gd name="connsiteX1789" fmla="*/ 8407089 w 9642298"/>
              <a:gd name="connsiteY1789" fmla="*/ 2367602 h 4853104"/>
              <a:gd name="connsiteX1790" fmla="*/ 6079031 w 9642298"/>
              <a:gd name="connsiteY1790" fmla="*/ 2367079 h 4853104"/>
              <a:gd name="connsiteX1791" fmla="*/ 6085162 w 9642298"/>
              <a:gd name="connsiteY1791" fmla="*/ 2367631 h 4853104"/>
              <a:gd name="connsiteX1792" fmla="*/ 6070052 w 9642298"/>
              <a:gd name="connsiteY1792" fmla="*/ 2385334 h 4853104"/>
              <a:gd name="connsiteX1793" fmla="*/ 6079031 w 9642298"/>
              <a:gd name="connsiteY1793" fmla="*/ 2367079 h 4853104"/>
              <a:gd name="connsiteX1794" fmla="*/ 5473225 w 9642298"/>
              <a:gd name="connsiteY1794" fmla="*/ 2366838 h 4853104"/>
              <a:gd name="connsiteX1795" fmla="*/ 5486483 w 9642298"/>
              <a:gd name="connsiteY1795" fmla="*/ 2394771 h 4853104"/>
              <a:gd name="connsiteX1796" fmla="*/ 5467463 w 9642298"/>
              <a:gd name="connsiteY1796" fmla="*/ 2380403 h 4853104"/>
              <a:gd name="connsiteX1797" fmla="*/ 5116838 w 9642298"/>
              <a:gd name="connsiteY1797" fmla="*/ 2366457 h 4853104"/>
              <a:gd name="connsiteX1798" fmla="*/ 5134734 w 9642298"/>
              <a:gd name="connsiteY1798" fmla="*/ 2368747 h 4853104"/>
              <a:gd name="connsiteX1799" fmla="*/ 5140863 w 9642298"/>
              <a:gd name="connsiteY1799" fmla="*/ 2395861 h 4853104"/>
              <a:gd name="connsiteX1800" fmla="*/ 5122757 w 9642298"/>
              <a:gd name="connsiteY1800" fmla="*/ 2400008 h 4853104"/>
              <a:gd name="connsiteX1801" fmla="*/ 5130875 w 9642298"/>
              <a:gd name="connsiteY1801" fmla="*/ 2374830 h 4853104"/>
              <a:gd name="connsiteX1802" fmla="*/ 5116838 w 9642298"/>
              <a:gd name="connsiteY1802" fmla="*/ 2366457 h 4853104"/>
              <a:gd name="connsiteX1803" fmla="*/ 4820285 w 9642298"/>
              <a:gd name="connsiteY1803" fmla="*/ 2365617 h 4853104"/>
              <a:gd name="connsiteX1804" fmla="*/ 4831772 w 9642298"/>
              <a:gd name="connsiteY1804" fmla="*/ 2381924 h 4853104"/>
              <a:gd name="connsiteX1805" fmla="*/ 4803407 w 9642298"/>
              <a:gd name="connsiteY1805" fmla="*/ 2371611 h 4853104"/>
              <a:gd name="connsiteX1806" fmla="*/ 4820285 w 9642298"/>
              <a:gd name="connsiteY1806" fmla="*/ 2365617 h 4853104"/>
              <a:gd name="connsiteX1807" fmla="*/ 5250104 w 9642298"/>
              <a:gd name="connsiteY1807" fmla="*/ 2364083 h 4853104"/>
              <a:gd name="connsiteX1808" fmla="*/ 5266470 w 9642298"/>
              <a:gd name="connsiteY1808" fmla="*/ 2405490 h 4853104"/>
              <a:gd name="connsiteX1809" fmla="*/ 5252143 w 9642298"/>
              <a:gd name="connsiteY1809" fmla="*/ 2403634 h 4853104"/>
              <a:gd name="connsiteX1810" fmla="*/ 5250104 w 9642298"/>
              <a:gd name="connsiteY1810" fmla="*/ 2364083 h 4853104"/>
              <a:gd name="connsiteX1811" fmla="*/ 4688559 w 9642298"/>
              <a:gd name="connsiteY1811" fmla="*/ 2363263 h 4853104"/>
              <a:gd name="connsiteX1812" fmla="*/ 4684532 w 9642298"/>
              <a:gd name="connsiteY1812" fmla="*/ 2375137 h 4853104"/>
              <a:gd name="connsiteX1813" fmla="*/ 4685573 w 9642298"/>
              <a:gd name="connsiteY1813" fmla="*/ 2367608 h 4853104"/>
              <a:gd name="connsiteX1814" fmla="*/ 4688559 w 9642298"/>
              <a:gd name="connsiteY1814" fmla="*/ 2363263 h 4853104"/>
              <a:gd name="connsiteX1815" fmla="*/ 7212033 w 9642298"/>
              <a:gd name="connsiteY1815" fmla="*/ 2363154 h 4853104"/>
              <a:gd name="connsiteX1816" fmla="*/ 7232496 w 9642298"/>
              <a:gd name="connsiteY1816" fmla="*/ 2392096 h 4853104"/>
              <a:gd name="connsiteX1817" fmla="*/ 7212033 w 9642298"/>
              <a:gd name="connsiteY1817" fmla="*/ 2363154 h 4853104"/>
              <a:gd name="connsiteX1818" fmla="*/ 4533773 w 9642298"/>
              <a:gd name="connsiteY1818" fmla="*/ 2362828 h 4853104"/>
              <a:gd name="connsiteX1819" fmla="*/ 4565487 w 9642298"/>
              <a:gd name="connsiteY1819" fmla="*/ 2380094 h 4853104"/>
              <a:gd name="connsiteX1820" fmla="*/ 4533773 w 9642298"/>
              <a:gd name="connsiteY1820" fmla="*/ 2362828 h 4853104"/>
              <a:gd name="connsiteX1821" fmla="*/ 5623138 w 9642298"/>
              <a:gd name="connsiteY1821" fmla="*/ 2361831 h 4853104"/>
              <a:gd name="connsiteX1822" fmla="*/ 5627732 w 9642298"/>
              <a:gd name="connsiteY1822" fmla="*/ 2373793 h 4853104"/>
              <a:gd name="connsiteX1823" fmla="*/ 5608774 w 9642298"/>
              <a:gd name="connsiteY1823" fmla="*/ 2397497 h 4853104"/>
              <a:gd name="connsiteX1824" fmla="*/ 5623138 w 9642298"/>
              <a:gd name="connsiteY1824" fmla="*/ 2361831 h 4853104"/>
              <a:gd name="connsiteX1825" fmla="*/ 7035825 w 9642298"/>
              <a:gd name="connsiteY1825" fmla="*/ 2359910 h 4853104"/>
              <a:gd name="connsiteX1826" fmla="*/ 7038156 w 9642298"/>
              <a:gd name="connsiteY1826" fmla="*/ 2393052 h 4853104"/>
              <a:gd name="connsiteX1827" fmla="*/ 7023267 w 9642298"/>
              <a:gd name="connsiteY1827" fmla="*/ 2404181 h 4853104"/>
              <a:gd name="connsiteX1828" fmla="*/ 7035825 w 9642298"/>
              <a:gd name="connsiteY1828" fmla="*/ 2359910 h 4853104"/>
              <a:gd name="connsiteX1829" fmla="*/ 4625166 w 9642298"/>
              <a:gd name="connsiteY1829" fmla="*/ 2358630 h 4853104"/>
              <a:gd name="connsiteX1830" fmla="*/ 4634055 w 9642298"/>
              <a:gd name="connsiteY1830" fmla="*/ 2375812 h 4853104"/>
              <a:gd name="connsiteX1831" fmla="*/ 4613083 w 9642298"/>
              <a:gd name="connsiteY1831" fmla="*/ 2360019 h 4853104"/>
              <a:gd name="connsiteX1832" fmla="*/ 4625166 w 9642298"/>
              <a:gd name="connsiteY1832" fmla="*/ 2358630 h 4853104"/>
              <a:gd name="connsiteX1833" fmla="*/ 7014356 w 9642298"/>
              <a:gd name="connsiteY1833" fmla="*/ 2357181 h 4853104"/>
              <a:gd name="connsiteX1834" fmla="*/ 7016392 w 9642298"/>
              <a:gd name="connsiteY1834" fmla="*/ 2396761 h 4853104"/>
              <a:gd name="connsiteX1835" fmla="*/ 7002093 w 9642298"/>
              <a:gd name="connsiteY1835" fmla="*/ 2394934 h 4853104"/>
              <a:gd name="connsiteX1836" fmla="*/ 6999275 w 9642298"/>
              <a:gd name="connsiteY1836" fmla="*/ 2374884 h 4853104"/>
              <a:gd name="connsiteX1837" fmla="*/ 7014356 w 9642298"/>
              <a:gd name="connsiteY1837" fmla="*/ 2357181 h 4853104"/>
              <a:gd name="connsiteX1838" fmla="*/ 5495223 w 9642298"/>
              <a:gd name="connsiteY1838" fmla="*/ 2356582 h 4853104"/>
              <a:gd name="connsiteX1839" fmla="*/ 5498302 w 9642298"/>
              <a:gd name="connsiteY1839" fmla="*/ 2370111 h 4853104"/>
              <a:gd name="connsiteX1840" fmla="*/ 5509553 w 9642298"/>
              <a:gd name="connsiteY1840" fmla="*/ 2358438 h 4853104"/>
              <a:gd name="connsiteX1841" fmla="*/ 5494202 w 9642298"/>
              <a:gd name="connsiteY1841" fmla="*/ 2382660 h 4853104"/>
              <a:gd name="connsiteX1842" fmla="*/ 5490856 w 9642298"/>
              <a:gd name="connsiteY1842" fmla="*/ 2375649 h 4853104"/>
              <a:gd name="connsiteX1843" fmla="*/ 5495223 w 9642298"/>
              <a:gd name="connsiteY1843" fmla="*/ 2356582 h 4853104"/>
              <a:gd name="connsiteX1844" fmla="*/ 5419741 w 9642298"/>
              <a:gd name="connsiteY1844" fmla="*/ 2353280 h 4853104"/>
              <a:gd name="connsiteX1845" fmla="*/ 5440710 w 9642298"/>
              <a:gd name="connsiteY1845" fmla="*/ 2369128 h 4853104"/>
              <a:gd name="connsiteX1846" fmla="*/ 5422553 w 9642298"/>
              <a:gd name="connsiteY1846" fmla="*/ 2373275 h 4853104"/>
              <a:gd name="connsiteX1847" fmla="*/ 5419741 w 9642298"/>
              <a:gd name="connsiteY1847" fmla="*/ 2353280 h 4853104"/>
              <a:gd name="connsiteX1848" fmla="*/ 5005736 w 9642298"/>
              <a:gd name="connsiteY1848" fmla="*/ 2352026 h 4853104"/>
              <a:gd name="connsiteX1849" fmla="*/ 4997317 w 9642298"/>
              <a:gd name="connsiteY1849" fmla="*/ 2383694 h 4853104"/>
              <a:gd name="connsiteX1850" fmla="*/ 4991156 w 9642298"/>
              <a:gd name="connsiteY1850" fmla="*/ 2356608 h 4853104"/>
              <a:gd name="connsiteX1851" fmla="*/ 5005736 w 9642298"/>
              <a:gd name="connsiteY1851" fmla="*/ 2352026 h 4853104"/>
              <a:gd name="connsiteX1852" fmla="*/ 5153077 w 9642298"/>
              <a:gd name="connsiteY1852" fmla="*/ 2351514 h 4853104"/>
              <a:gd name="connsiteX1853" fmla="*/ 5162837 w 9642298"/>
              <a:gd name="connsiteY1853" fmla="*/ 2353395 h 4853104"/>
              <a:gd name="connsiteX1854" fmla="*/ 5174104 w 9642298"/>
              <a:gd name="connsiteY1854" fmla="*/ 2373848 h 4853104"/>
              <a:gd name="connsiteX1855" fmla="*/ 5145920 w 9642298"/>
              <a:gd name="connsiteY1855" fmla="*/ 2357101 h 4853104"/>
              <a:gd name="connsiteX1856" fmla="*/ 5153077 w 9642298"/>
              <a:gd name="connsiteY1856" fmla="*/ 2351514 h 4853104"/>
              <a:gd name="connsiteX1857" fmla="*/ 5394671 w 9642298"/>
              <a:gd name="connsiteY1857" fmla="*/ 2350036 h 4853104"/>
              <a:gd name="connsiteX1858" fmla="*/ 5404390 w 9642298"/>
              <a:gd name="connsiteY1858" fmla="*/ 2377530 h 4853104"/>
              <a:gd name="connsiteX1859" fmla="*/ 5390088 w 9642298"/>
              <a:gd name="connsiteY1859" fmla="*/ 2375678 h 4853104"/>
              <a:gd name="connsiteX1860" fmla="*/ 5394427 w 9642298"/>
              <a:gd name="connsiteY1860" fmla="*/ 2356554 h 4853104"/>
              <a:gd name="connsiteX1861" fmla="*/ 5394671 w 9642298"/>
              <a:gd name="connsiteY1861" fmla="*/ 2350036 h 4853104"/>
              <a:gd name="connsiteX1862" fmla="*/ 5236325 w 9642298"/>
              <a:gd name="connsiteY1862" fmla="*/ 2349108 h 4853104"/>
              <a:gd name="connsiteX1863" fmla="*/ 5242191 w 9642298"/>
              <a:gd name="connsiteY1863" fmla="*/ 2382714 h 4853104"/>
              <a:gd name="connsiteX1864" fmla="*/ 5217656 w 9642298"/>
              <a:gd name="connsiteY1864" fmla="*/ 2366457 h 4853104"/>
              <a:gd name="connsiteX1865" fmla="*/ 5236325 w 9642298"/>
              <a:gd name="connsiteY1865" fmla="*/ 2349108 h 4853104"/>
              <a:gd name="connsiteX1866" fmla="*/ 4689283 w 9642298"/>
              <a:gd name="connsiteY1866" fmla="*/ 2343653 h 4853104"/>
              <a:gd name="connsiteX1867" fmla="*/ 4683012 w 9642298"/>
              <a:gd name="connsiteY1867" fmla="*/ 2360351 h 4853104"/>
              <a:gd name="connsiteX1868" fmla="*/ 4684403 w 9642298"/>
              <a:gd name="connsiteY1868" fmla="*/ 2375514 h 4853104"/>
              <a:gd name="connsiteX1869" fmla="*/ 4682224 w 9642298"/>
              <a:gd name="connsiteY1869" fmla="*/ 2381944 h 4853104"/>
              <a:gd name="connsiteX1870" fmla="*/ 4655507 w 9642298"/>
              <a:gd name="connsiteY1870" fmla="*/ 2378647 h 4853104"/>
              <a:gd name="connsiteX1871" fmla="*/ 4667559 w 9642298"/>
              <a:gd name="connsiteY1871" fmla="*/ 2347416 h 4853104"/>
              <a:gd name="connsiteX1872" fmla="*/ 4689283 w 9642298"/>
              <a:gd name="connsiteY1872" fmla="*/ 2343653 h 4853104"/>
              <a:gd name="connsiteX1873" fmla="*/ 4962977 w 9642298"/>
              <a:gd name="connsiteY1873" fmla="*/ 2339861 h 4853104"/>
              <a:gd name="connsiteX1874" fmla="*/ 4976828 w 9642298"/>
              <a:gd name="connsiteY1874" fmla="*/ 2354864 h 4853104"/>
              <a:gd name="connsiteX1875" fmla="*/ 4965046 w 9642298"/>
              <a:gd name="connsiteY1875" fmla="*/ 2379467 h 4853104"/>
              <a:gd name="connsiteX1876" fmla="*/ 4971955 w 9642298"/>
              <a:gd name="connsiteY1876" fmla="*/ 2386969 h 4853104"/>
              <a:gd name="connsiteX1877" fmla="*/ 4961455 w 9642298"/>
              <a:gd name="connsiteY1877" fmla="*/ 2379031 h 4853104"/>
              <a:gd name="connsiteX1878" fmla="*/ 4962977 w 9642298"/>
              <a:gd name="connsiteY1878" fmla="*/ 2339861 h 4853104"/>
              <a:gd name="connsiteX1879" fmla="*/ 4383596 w 9642298"/>
              <a:gd name="connsiteY1879" fmla="*/ 2336834 h 4853104"/>
              <a:gd name="connsiteX1880" fmla="*/ 4385390 w 9642298"/>
              <a:gd name="connsiteY1880" fmla="*/ 2382932 h 4853104"/>
              <a:gd name="connsiteX1881" fmla="*/ 4357000 w 9642298"/>
              <a:gd name="connsiteY1881" fmla="*/ 2372622 h 4853104"/>
              <a:gd name="connsiteX1882" fmla="*/ 4383596 w 9642298"/>
              <a:gd name="connsiteY1882" fmla="*/ 2336834 h 4853104"/>
              <a:gd name="connsiteX1883" fmla="*/ 6306191 w 9642298"/>
              <a:gd name="connsiteY1883" fmla="*/ 2330723 h 4853104"/>
              <a:gd name="connsiteX1884" fmla="*/ 6305176 w 9642298"/>
              <a:gd name="connsiteY1884" fmla="*/ 2356826 h 4853104"/>
              <a:gd name="connsiteX1885" fmla="*/ 6306191 w 9642298"/>
              <a:gd name="connsiteY1885" fmla="*/ 2330723 h 4853104"/>
              <a:gd name="connsiteX1886" fmla="*/ 4434271 w 9642298"/>
              <a:gd name="connsiteY1886" fmla="*/ 2330150 h 4853104"/>
              <a:gd name="connsiteX1887" fmla="*/ 4443966 w 9642298"/>
              <a:gd name="connsiteY1887" fmla="*/ 2357728 h 4853104"/>
              <a:gd name="connsiteX1888" fmla="*/ 4426583 w 9642298"/>
              <a:gd name="connsiteY1888" fmla="*/ 2342344 h 4853104"/>
              <a:gd name="connsiteX1889" fmla="*/ 4434271 w 9642298"/>
              <a:gd name="connsiteY1889" fmla="*/ 2330150 h 4853104"/>
              <a:gd name="connsiteX1890" fmla="*/ 5683480 w 9642298"/>
              <a:gd name="connsiteY1890" fmla="*/ 2328515 h 4853104"/>
              <a:gd name="connsiteX1891" fmla="*/ 5693235 w 9642298"/>
              <a:gd name="connsiteY1891" fmla="*/ 2356010 h 4853104"/>
              <a:gd name="connsiteX1892" fmla="*/ 5726501 w 9642298"/>
              <a:gd name="connsiteY1892" fmla="*/ 2334133 h 4853104"/>
              <a:gd name="connsiteX1893" fmla="*/ 5682195 w 9642298"/>
              <a:gd name="connsiteY1893" fmla="*/ 2361138 h 4853104"/>
              <a:gd name="connsiteX1894" fmla="*/ 5679387 w 9642298"/>
              <a:gd name="connsiteY1894" fmla="*/ 2341118 h 4853104"/>
              <a:gd name="connsiteX1895" fmla="*/ 5683480 w 9642298"/>
              <a:gd name="connsiteY1895" fmla="*/ 2328515 h 4853104"/>
              <a:gd name="connsiteX1896" fmla="*/ 4268717 w 9642298"/>
              <a:gd name="connsiteY1896" fmla="*/ 2328377 h 4853104"/>
              <a:gd name="connsiteX1897" fmla="*/ 4267430 w 9642298"/>
              <a:gd name="connsiteY1897" fmla="*/ 2361001 h 4853104"/>
              <a:gd name="connsiteX1898" fmla="*/ 4281787 w 9642298"/>
              <a:gd name="connsiteY1898" fmla="*/ 2362908 h 4853104"/>
              <a:gd name="connsiteX1899" fmla="*/ 4268717 w 9642298"/>
              <a:gd name="connsiteY1899" fmla="*/ 2328377 h 4853104"/>
              <a:gd name="connsiteX1900" fmla="*/ 4470295 w 9642298"/>
              <a:gd name="connsiteY1900" fmla="*/ 2328323 h 4853104"/>
              <a:gd name="connsiteX1901" fmla="*/ 4464696 w 9642298"/>
              <a:gd name="connsiteY1901" fmla="*/ 2380094 h 4853104"/>
              <a:gd name="connsiteX1902" fmla="*/ 4470295 w 9642298"/>
              <a:gd name="connsiteY1902" fmla="*/ 2328323 h 4853104"/>
              <a:gd name="connsiteX1903" fmla="*/ 5471225 w 9642298"/>
              <a:gd name="connsiteY1903" fmla="*/ 2327077 h 4853104"/>
              <a:gd name="connsiteX1904" fmla="*/ 5482066 w 9642298"/>
              <a:gd name="connsiteY1904" fmla="*/ 2331043 h 4853104"/>
              <a:gd name="connsiteX1905" fmla="*/ 5492141 w 9642298"/>
              <a:gd name="connsiteY1905" fmla="*/ 2342997 h 4853104"/>
              <a:gd name="connsiteX1906" fmla="*/ 5474009 w 9642298"/>
              <a:gd name="connsiteY1906" fmla="*/ 2347144 h 4853104"/>
              <a:gd name="connsiteX1907" fmla="*/ 5470176 w 9642298"/>
              <a:gd name="connsiteY1907" fmla="*/ 2353252 h 4853104"/>
              <a:gd name="connsiteX1908" fmla="*/ 5471217 w 9642298"/>
              <a:gd name="connsiteY1908" fmla="*/ 2327063 h 4853104"/>
              <a:gd name="connsiteX1909" fmla="*/ 5471225 w 9642298"/>
              <a:gd name="connsiteY1909" fmla="*/ 2327069 h 4853104"/>
              <a:gd name="connsiteX1910" fmla="*/ 5471225 w 9642298"/>
              <a:gd name="connsiteY1910" fmla="*/ 2327077 h 4853104"/>
              <a:gd name="connsiteX1911" fmla="*/ 5471197 w 9642298"/>
              <a:gd name="connsiteY1911" fmla="*/ 2327069 h 4853104"/>
              <a:gd name="connsiteX1912" fmla="*/ 4123427 w 9642298"/>
              <a:gd name="connsiteY1912" fmla="*/ 2323893 h 4853104"/>
              <a:gd name="connsiteX1913" fmla="*/ 4113155 w 9642298"/>
              <a:gd name="connsiteY1913" fmla="*/ 2347444 h 4853104"/>
              <a:gd name="connsiteX1914" fmla="*/ 4135170 w 9642298"/>
              <a:gd name="connsiteY1914" fmla="*/ 2337269 h 4853104"/>
              <a:gd name="connsiteX1915" fmla="*/ 4123427 w 9642298"/>
              <a:gd name="connsiteY1915" fmla="*/ 2323893 h 4853104"/>
              <a:gd name="connsiteX1916" fmla="*/ 5647697 w 9642298"/>
              <a:gd name="connsiteY1916" fmla="*/ 2323766 h 4853104"/>
              <a:gd name="connsiteX1917" fmla="*/ 5647689 w 9642298"/>
              <a:gd name="connsiteY1917" fmla="*/ 2323804 h 4853104"/>
              <a:gd name="connsiteX1918" fmla="*/ 5647672 w 9642298"/>
              <a:gd name="connsiteY1918" fmla="*/ 2323792 h 4853104"/>
              <a:gd name="connsiteX1919" fmla="*/ 5647678 w 9642298"/>
              <a:gd name="connsiteY1919" fmla="*/ 2323769 h 4853104"/>
              <a:gd name="connsiteX1920" fmla="*/ 4734746 w 9642298"/>
              <a:gd name="connsiteY1920" fmla="*/ 2323695 h 4853104"/>
              <a:gd name="connsiteX1921" fmla="*/ 4743546 w 9642298"/>
              <a:gd name="connsiteY1921" fmla="*/ 2337544 h 4853104"/>
              <a:gd name="connsiteX1922" fmla="*/ 4725389 w 9642298"/>
              <a:gd name="connsiteY1922" fmla="*/ 2341716 h 4853104"/>
              <a:gd name="connsiteX1923" fmla="*/ 4734746 w 9642298"/>
              <a:gd name="connsiteY1923" fmla="*/ 2323695 h 4853104"/>
              <a:gd name="connsiteX1924" fmla="*/ 6963903 w 9642298"/>
              <a:gd name="connsiteY1924" fmla="*/ 2314021 h 4853104"/>
              <a:gd name="connsiteX1925" fmla="*/ 6957815 w 9642298"/>
              <a:gd name="connsiteY1925" fmla="*/ 2330095 h 4853104"/>
              <a:gd name="connsiteX1926" fmla="*/ 6964190 w 9642298"/>
              <a:gd name="connsiteY1926" fmla="*/ 2350583 h 4853104"/>
              <a:gd name="connsiteX1927" fmla="*/ 6982856 w 9642298"/>
              <a:gd name="connsiteY1927" fmla="*/ 2333369 h 4853104"/>
              <a:gd name="connsiteX1928" fmla="*/ 6995906 w 9642298"/>
              <a:gd name="connsiteY1928" fmla="*/ 2367794 h 4853104"/>
              <a:gd name="connsiteX1929" fmla="*/ 6994376 w 9642298"/>
              <a:gd name="connsiteY1929" fmla="*/ 2407044 h 4853104"/>
              <a:gd name="connsiteX1930" fmla="*/ 6975466 w 9642298"/>
              <a:gd name="connsiteY1930" fmla="*/ 2430859 h 4853104"/>
              <a:gd name="connsiteX1931" fmla="*/ 6975196 w 9642298"/>
              <a:gd name="connsiteY1931" fmla="*/ 2437351 h 4853104"/>
              <a:gd name="connsiteX1932" fmla="*/ 6961864 w 9642298"/>
              <a:gd name="connsiteY1932" fmla="*/ 2409281 h 4853104"/>
              <a:gd name="connsiteX1933" fmla="*/ 6903046 w 9642298"/>
              <a:gd name="connsiteY1933" fmla="*/ 2441060 h 4853104"/>
              <a:gd name="connsiteX1934" fmla="*/ 6914831 w 9642298"/>
              <a:gd name="connsiteY1934" fmla="*/ 2416374 h 4853104"/>
              <a:gd name="connsiteX1935" fmla="*/ 6911482 w 9642298"/>
              <a:gd name="connsiteY1935" fmla="*/ 2409364 h 4853104"/>
              <a:gd name="connsiteX1936" fmla="*/ 6892332 w 9642298"/>
              <a:gd name="connsiteY1936" fmla="*/ 2439697 h 4853104"/>
              <a:gd name="connsiteX1937" fmla="*/ 6874895 w 9642298"/>
              <a:gd name="connsiteY1937" fmla="*/ 2424339 h 4853104"/>
              <a:gd name="connsiteX1938" fmla="*/ 6904598 w 9642298"/>
              <a:gd name="connsiteY1938" fmla="*/ 2401890 h 4853104"/>
              <a:gd name="connsiteX1939" fmla="*/ 6876180 w 9642298"/>
              <a:gd name="connsiteY1939" fmla="*/ 2391660 h 4853104"/>
              <a:gd name="connsiteX1940" fmla="*/ 6894607 w 9642298"/>
              <a:gd name="connsiteY1940" fmla="*/ 2380941 h 4853104"/>
              <a:gd name="connsiteX1941" fmla="*/ 6869538 w 9642298"/>
              <a:gd name="connsiteY1941" fmla="*/ 2377722 h 4853104"/>
              <a:gd name="connsiteX1942" fmla="*/ 6925612 w 9642298"/>
              <a:gd name="connsiteY1942" fmla="*/ 2337292 h 4853104"/>
              <a:gd name="connsiteX1943" fmla="*/ 6976723 w 9642298"/>
              <a:gd name="connsiteY1943" fmla="*/ 2306229 h 4853104"/>
              <a:gd name="connsiteX1944" fmla="*/ 6963903 w 9642298"/>
              <a:gd name="connsiteY1944" fmla="*/ 2314021 h 4853104"/>
              <a:gd name="connsiteX1945" fmla="*/ 6964521 w 9642298"/>
              <a:gd name="connsiteY1945" fmla="*/ 2312395 h 4853104"/>
              <a:gd name="connsiteX1946" fmla="*/ 6976723 w 9642298"/>
              <a:gd name="connsiteY1946" fmla="*/ 2306229 h 4853104"/>
              <a:gd name="connsiteX1947" fmla="*/ 6930179 w 9642298"/>
              <a:gd name="connsiteY1947" fmla="*/ 2300226 h 4853104"/>
              <a:gd name="connsiteX1948" fmla="*/ 6914564 w 9642298"/>
              <a:gd name="connsiteY1948" fmla="*/ 2331049 h 4853104"/>
              <a:gd name="connsiteX1949" fmla="*/ 6930179 w 9642298"/>
              <a:gd name="connsiteY1949" fmla="*/ 2300226 h 4853104"/>
              <a:gd name="connsiteX1950" fmla="*/ 6001444 w 9642298"/>
              <a:gd name="connsiteY1950" fmla="*/ 2297689 h 4853104"/>
              <a:gd name="connsiteX1951" fmla="*/ 6026030 w 9642298"/>
              <a:gd name="connsiteY1951" fmla="*/ 2314030 h 4853104"/>
              <a:gd name="connsiteX1952" fmla="*/ 6001444 w 9642298"/>
              <a:gd name="connsiteY1952" fmla="*/ 2297689 h 4853104"/>
              <a:gd name="connsiteX1953" fmla="*/ 5537172 w 9642298"/>
              <a:gd name="connsiteY1953" fmla="*/ 2296326 h 4853104"/>
              <a:gd name="connsiteX1954" fmla="*/ 5575786 w 9642298"/>
              <a:gd name="connsiteY1954" fmla="*/ 2321066 h 4853104"/>
              <a:gd name="connsiteX1955" fmla="*/ 5537172 w 9642298"/>
              <a:gd name="connsiteY1955" fmla="*/ 2296326 h 4853104"/>
              <a:gd name="connsiteX1956" fmla="*/ 5508513 w 9642298"/>
              <a:gd name="connsiteY1956" fmla="*/ 2292615 h 4853104"/>
              <a:gd name="connsiteX1957" fmla="*/ 5486758 w 9642298"/>
              <a:gd name="connsiteY1957" fmla="*/ 2296326 h 4853104"/>
              <a:gd name="connsiteX1958" fmla="*/ 5508513 w 9642298"/>
              <a:gd name="connsiteY1958" fmla="*/ 2292615 h 4853104"/>
              <a:gd name="connsiteX1959" fmla="*/ 4342544 w 9642298"/>
              <a:gd name="connsiteY1959" fmla="*/ 2291180 h 4853104"/>
              <a:gd name="connsiteX1960" fmla="*/ 4331150 w 9642298"/>
              <a:gd name="connsiteY1960" fmla="*/ 2297117 h 4853104"/>
              <a:gd name="connsiteX1961" fmla="*/ 4344732 w 9642298"/>
              <a:gd name="connsiteY1961" fmla="*/ 2318529 h 4853104"/>
              <a:gd name="connsiteX1962" fmla="*/ 4352630 w 9642298"/>
              <a:gd name="connsiteY1962" fmla="*/ 2299872 h 4853104"/>
              <a:gd name="connsiteX1963" fmla="*/ 4342544 w 9642298"/>
              <a:gd name="connsiteY1963" fmla="*/ 2291180 h 4853104"/>
              <a:gd name="connsiteX1964" fmla="*/ 6098961 w 9642298"/>
              <a:gd name="connsiteY1964" fmla="*/ 2290599 h 4853104"/>
              <a:gd name="connsiteX1965" fmla="*/ 6119934 w 9642298"/>
              <a:gd name="connsiteY1965" fmla="*/ 2306447 h 4853104"/>
              <a:gd name="connsiteX1966" fmla="*/ 6122770 w 9642298"/>
              <a:gd name="connsiteY1966" fmla="*/ 2326579 h 4853104"/>
              <a:gd name="connsiteX1967" fmla="*/ 6109462 w 9642298"/>
              <a:gd name="connsiteY1967" fmla="*/ 2298591 h 4853104"/>
              <a:gd name="connsiteX1968" fmla="*/ 6087446 w 9642298"/>
              <a:gd name="connsiteY1968" fmla="*/ 2308847 h 4853104"/>
              <a:gd name="connsiteX1969" fmla="*/ 6098961 w 9642298"/>
              <a:gd name="connsiteY1969" fmla="*/ 2290599 h 4853104"/>
              <a:gd name="connsiteX1970" fmla="*/ 4306617 w 9642298"/>
              <a:gd name="connsiteY1970" fmla="*/ 2280779 h 4853104"/>
              <a:gd name="connsiteX1971" fmla="*/ 4270270 w 9642298"/>
              <a:gd name="connsiteY1971" fmla="*/ 2289207 h 4853104"/>
              <a:gd name="connsiteX1972" fmla="*/ 4312241 w 9642298"/>
              <a:gd name="connsiteY1972" fmla="*/ 2320957 h 4853104"/>
              <a:gd name="connsiteX1973" fmla="*/ 4320650 w 9642298"/>
              <a:gd name="connsiteY1973" fmla="*/ 2289207 h 4853104"/>
              <a:gd name="connsiteX1974" fmla="*/ 4306617 w 9642298"/>
              <a:gd name="connsiteY1974" fmla="*/ 2280779 h 4853104"/>
              <a:gd name="connsiteX1975" fmla="*/ 7488084 w 9642298"/>
              <a:gd name="connsiteY1975" fmla="*/ 2280659 h 4853104"/>
              <a:gd name="connsiteX1976" fmla="*/ 7495772 w 9642298"/>
              <a:gd name="connsiteY1976" fmla="*/ 2288525 h 4853104"/>
              <a:gd name="connsiteX1977" fmla="*/ 7459750 w 9642298"/>
              <a:gd name="connsiteY1977" fmla="*/ 2290352 h 4853104"/>
              <a:gd name="connsiteX1978" fmla="*/ 7479280 w 9642298"/>
              <a:gd name="connsiteY1978" fmla="*/ 2283843 h 4853104"/>
              <a:gd name="connsiteX1979" fmla="*/ 7488084 w 9642298"/>
              <a:gd name="connsiteY1979" fmla="*/ 2280659 h 4853104"/>
              <a:gd name="connsiteX1980" fmla="*/ 6016550 w 9642298"/>
              <a:gd name="connsiteY1980" fmla="*/ 2279906 h 4853104"/>
              <a:gd name="connsiteX1981" fmla="*/ 6062588 w 9642298"/>
              <a:gd name="connsiteY1981" fmla="*/ 2298972 h 4853104"/>
              <a:gd name="connsiteX1982" fmla="*/ 6032671 w 9642298"/>
              <a:gd name="connsiteY1982" fmla="*/ 2327968 h 4853104"/>
              <a:gd name="connsiteX1983" fmla="*/ 6046754 w 9642298"/>
              <a:gd name="connsiteY1983" fmla="*/ 2336287 h 4853104"/>
              <a:gd name="connsiteX1984" fmla="*/ 5993298 w 9642298"/>
              <a:gd name="connsiteY1984" fmla="*/ 2322839 h 4853104"/>
              <a:gd name="connsiteX1985" fmla="*/ 5988425 w 9642298"/>
              <a:gd name="connsiteY1985" fmla="*/ 2355082 h 4853104"/>
              <a:gd name="connsiteX1986" fmla="*/ 5974361 w 9642298"/>
              <a:gd name="connsiteY1986" fmla="*/ 2346654 h 4853104"/>
              <a:gd name="connsiteX1987" fmla="*/ 5987648 w 9642298"/>
              <a:gd name="connsiteY1987" fmla="*/ 2282715 h 4853104"/>
              <a:gd name="connsiteX1988" fmla="*/ 6016550 w 9642298"/>
              <a:gd name="connsiteY1988" fmla="*/ 2279906 h 4853104"/>
              <a:gd name="connsiteX1989" fmla="*/ 6873413 w 9642298"/>
              <a:gd name="connsiteY1989" fmla="*/ 2279633 h 4853104"/>
              <a:gd name="connsiteX1990" fmla="*/ 6915863 w 9642298"/>
              <a:gd name="connsiteY1990" fmla="*/ 2298400 h 4853104"/>
              <a:gd name="connsiteX1991" fmla="*/ 6879785 w 9642298"/>
              <a:gd name="connsiteY1991" fmla="*/ 2300226 h 4853104"/>
              <a:gd name="connsiteX1992" fmla="*/ 6873413 w 9642298"/>
              <a:gd name="connsiteY1992" fmla="*/ 2279633 h 4853104"/>
              <a:gd name="connsiteX1993" fmla="*/ 6362228 w 9642298"/>
              <a:gd name="connsiteY1993" fmla="*/ 2278952 h 4853104"/>
              <a:gd name="connsiteX1994" fmla="*/ 6387033 w 9642298"/>
              <a:gd name="connsiteY1994" fmla="*/ 2288746 h 4853104"/>
              <a:gd name="connsiteX1995" fmla="*/ 6376319 w 9642298"/>
              <a:gd name="connsiteY1995" fmla="*/ 2287300 h 4853104"/>
              <a:gd name="connsiteX1996" fmla="*/ 6368612 w 9642298"/>
              <a:gd name="connsiteY1996" fmla="*/ 2299436 h 4853104"/>
              <a:gd name="connsiteX1997" fmla="*/ 6372458 w 9642298"/>
              <a:gd name="connsiteY1997" fmla="*/ 2293382 h 4853104"/>
              <a:gd name="connsiteX1998" fmla="*/ 6362228 w 9642298"/>
              <a:gd name="connsiteY1998" fmla="*/ 2278952 h 4853104"/>
              <a:gd name="connsiteX1999" fmla="*/ 4724345 w 9642298"/>
              <a:gd name="connsiteY1999" fmla="*/ 2276005 h 4853104"/>
              <a:gd name="connsiteX2000" fmla="*/ 4710524 w 9642298"/>
              <a:gd name="connsiteY2000" fmla="*/ 2352983 h 4853104"/>
              <a:gd name="connsiteX2001" fmla="*/ 4697750 w 9642298"/>
              <a:gd name="connsiteY2001" fmla="*/ 2311957 h 4853104"/>
              <a:gd name="connsiteX2002" fmla="*/ 4724345 w 9642298"/>
              <a:gd name="connsiteY2002" fmla="*/ 2276005 h 4853104"/>
              <a:gd name="connsiteX2003" fmla="*/ 6208620 w 9642298"/>
              <a:gd name="connsiteY2003" fmla="*/ 2274310 h 4853104"/>
              <a:gd name="connsiteX2004" fmla="*/ 6221511 w 9642298"/>
              <a:gd name="connsiteY2004" fmla="*/ 2286861 h 4853104"/>
              <a:gd name="connsiteX2005" fmla="*/ 6223786 w 9642298"/>
              <a:gd name="connsiteY2005" fmla="*/ 2319946 h 4853104"/>
              <a:gd name="connsiteX2006" fmla="*/ 6192075 w 9642298"/>
              <a:gd name="connsiteY2006" fmla="*/ 2302681 h 4853104"/>
              <a:gd name="connsiteX2007" fmla="*/ 6206698 w 9642298"/>
              <a:gd name="connsiteY2007" fmla="*/ 2297935 h 4853104"/>
              <a:gd name="connsiteX2008" fmla="*/ 6193087 w 9642298"/>
              <a:gd name="connsiteY2008" fmla="*/ 2276632 h 4853104"/>
              <a:gd name="connsiteX2009" fmla="*/ 6208620 w 9642298"/>
              <a:gd name="connsiteY2009" fmla="*/ 2274310 h 4853104"/>
              <a:gd name="connsiteX2010" fmla="*/ 6137902 w 9642298"/>
              <a:gd name="connsiteY2010" fmla="*/ 2271821 h 4853104"/>
              <a:gd name="connsiteX2011" fmla="*/ 6142468 w 9642298"/>
              <a:gd name="connsiteY2011" fmla="*/ 2283207 h 4853104"/>
              <a:gd name="connsiteX2012" fmla="*/ 6127087 w 9642298"/>
              <a:gd name="connsiteY2012" fmla="*/ 2307375 h 4853104"/>
              <a:gd name="connsiteX2013" fmla="*/ 6128349 w 9642298"/>
              <a:gd name="connsiteY2013" fmla="*/ 2274779 h 4853104"/>
              <a:gd name="connsiteX2014" fmla="*/ 6137902 w 9642298"/>
              <a:gd name="connsiteY2014" fmla="*/ 2271821 h 4853104"/>
              <a:gd name="connsiteX2015" fmla="*/ 6034735 w 9642298"/>
              <a:gd name="connsiteY2015" fmla="*/ 2270449 h 4853104"/>
              <a:gd name="connsiteX2016" fmla="*/ 6049074 w 9642298"/>
              <a:gd name="connsiteY2016" fmla="*/ 2277614 h 4853104"/>
              <a:gd name="connsiteX2017" fmla="*/ 6023498 w 9642298"/>
              <a:gd name="connsiteY2017" fmla="*/ 2287380 h 4853104"/>
              <a:gd name="connsiteX2018" fmla="*/ 6034735 w 9642298"/>
              <a:gd name="connsiteY2018" fmla="*/ 2270449 h 4853104"/>
              <a:gd name="connsiteX2019" fmla="*/ 7115112 w 9642298"/>
              <a:gd name="connsiteY2019" fmla="*/ 2265257 h 4853104"/>
              <a:gd name="connsiteX2020" fmla="*/ 7102607 w 9642298"/>
              <a:gd name="connsiteY2020" fmla="*/ 2309557 h 4853104"/>
              <a:gd name="connsiteX2021" fmla="*/ 7115112 w 9642298"/>
              <a:gd name="connsiteY2021" fmla="*/ 2265257 h 4853104"/>
              <a:gd name="connsiteX2022" fmla="*/ 5794000 w 9642298"/>
              <a:gd name="connsiteY2022" fmla="*/ 2264166 h 4853104"/>
              <a:gd name="connsiteX2023" fmla="*/ 5821372 w 9642298"/>
              <a:gd name="connsiteY2023" fmla="*/ 2300527 h 4853104"/>
              <a:gd name="connsiteX2024" fmla="*/ 5816788 w 9642298"/>
              <a:gd name="connsiteY2024" fmla="*/ 2326141 h 4853104"/>
              <a:gd name="connsiteX2025" fmla="*/ 5795308 w 9642298"/>
              <a:gd name="connsiteY2025" fmla="*/ 2323331 h 4853104"/>
              <a:gd name="connsiteX2026" fmla="*/ 5766890 w 9642298"/>
              <a:gd name="connsiteY2026" fmla="*/ 2313047 h 4853104"/>
              <a:gd name="connsiteX2027" fmla="*/ 5769469 w 9642298"/>
              <a:gd name="connsiteY2027" fmla="*/ 2339723 h 4853104"/>
              <a:gd name="connsiteX2028" fmla="*/ 5751817 w 9642298"/>
              <a:gd name="connsiteY2028" fmla="*/ 2330831 h 4853104"/>
              <a:gd name="connsiteX2029" fmla="*/ 5760031 w 9642298"/>
              <a:gd name="connsiteY2029" fmla="*/ 2305628 h 4853104"/>
              <a:gd name="connsiteX2030" fmla="*/ 5742349 w 9642298"/>
              <a:gd name="connsiteY2030" fmla="*/ 2296736 h 4853104"/>
              <a:gd name="connsiteX2031" fmla="*/ 5684023 w 9642298"/>
              <a:gd name="connsiteY2031" fmla="*/ 2315502 h 4853104"/>
              <a:gd name="connsiteX2032" fmla="*/ 5746907 w 9642298"/>
              <a:gd name="connsiteY2032" fmla="*/ 2271122 h 4853104"/>
              <a:gd name="connsiteX2033" fmla="*/ 5794000 w 9642298"/>
              <a:gd name="connsiteY2033" fmla="*/ 2264166 h 4853104"/>
              <a:gd name="connsiteX2034" fmla="*/ 5814064 w 9642298"/>
              <a:gd name="connsiteY2034" fmla="*/ 2257729 h 4853104"/>
              <a:gd name="connsiteX2035" fmla="*/ 5826003 w 9642298"/>
              <a:gd name="connsiteY2035" fmla="*/ 2274805 h 4853104"/>
              <a:gd name="connsiteX2036" fmla="*/ 5800937 w 9642298"/>
              <a:gd name="connsiteY2036" fmla="*/ 2271586 h 4853104"/>
              <a:gd name="connsiteX2037" fmla="*/ 5814064 w 9642298"/>
              <a:gd name="connsiteY2037" fmla="*/ 2257729 h 4853104"/>
              <a:gd name="connsiteX2038" fmla="*/ 4588495 w 9642298"/>
              <a:gd name="connsiteY2038" fmla="*/ 2251809 h 4853104"/>
              <a:gd name="connsiteX2039" fmla="*/ 4590826 w 9642298"/>
              <a:gd name="connsiteY2039" fmla="*/ 2284897 h 4853104"/>
              <a:gd name="connsiteX2040" fmla="*/ 4611823 w 9642298"/>
              <a:gd name="connsiteY2040" fmla="*/ 2300745 h 4853104"/>
              <a:gd name="connsiteX2041" fmla="*/ 4680099 w 9642298"/>
              <a:gd name="connsiteY2041" fmla="*/ 2303062 h 4853104"/>
              <a:gd name="connsiteX2042" fmla="*/ 4681088 w 9642298"/>
              <a:gd name="connsiteY2042" fmla="*/ 2276987 h 4853104"/>
              <a:gd name="connsiteX2043" fmla="*/ 4694400 w 9642298"/>
              <a:gd name="connsiteY2043" fmla="*/ 2304972 h 4853104"/>
              <a:gd name="connsiteX2044" fmla="*/ 4690062 w 9642298"/>
              <a:gd name="connsiteY2044" fmla="*/ 2324067 h 4853104"/>
              <a:gd name="connsiteX2045" fmla="*/ 4661938 w 9642298"/>
              <a:gd name="connsiteY2045" fmla="*/ 2307317 h 4853104"/>
              <a:gd name="connsiteX2046" fmla="*/ 4649883 w 9642298"/>
              <a:gd name="connsiteY2046" fmla="*/ 2338549 h 4853104"/>
              <a:gd name="connsiteX2047" fmla="*/ 4635340 w 9642298"/>
              <a:gd name="connsiteY2047" fmla="*/ 2343269 h 4853104"/>
              <a:gd name="connsiteX2048" fmla="*/ 4640188 w 9642298"/>
              <a:gd name="connsiteY2048" fmla="*/ 2311000 h 4853104"/>
              <a:gd name="connsiteX2049" fmla="*/ 4633304 w 9642298"/>
              <a:gd name="connsiteY2049" fmla="*/ 2303554 h 4853104"/>
              <a:gd name="connsiteX2050" fmla="*/ 4617663 w 9642298"/>
              <a:gd name="connsiteY2050" fmla="*/ 2334268 h 4853104"/>
              <a:gd name="connsiteX2051" fmla="*/ 4618412 w 9642298"/>
              <a:gd name="connsiteY2051" fmla="*/ 2314712 h 4853104"/>
              <a:gd name="connsiteX2052" fmla="*/ 4599771 w 9642298"/>
              <a:gd name="connsiteY2052" fmla="*/ 2332005 h 4853104"/>
              <a:gd name="connsiteX2053" fmla="*/ 4584960 w 9642298"/>
              <a:gd name="connsiteY2053" fmla="*/ 2343269 h 4853104"/>
              <a:gd name="connsiteX2054" fmla="*/ 4556514 w 9642298"/>
              <a:gd name="connsiteY2054" fmla="*/ 2332959 h 4853104"/>
              <a:gd name="connsiteX2055" fmla="*/ 4588495 w 9642298"/>
              <a:gd name="connsiteY2055" fmla="*/ 2251809 h 4853104"/>
              <a:gd name="connsiteX2056" fmla="*/ 5132237 w 9642298"/>
              <a:gd name="connsiteY2056" fmla="*/ 2251305 h 4853104"/>
              <a:gd name="connsiteX2057" fmla="*/ 5138581 w 9642298"/>
              <a:gd name="connsiteY2057" fmla="*/ 2253802 h 4853104"/>
              <a:gd name="connsiteX2058" fmla="*/ 5132967 w 9642298"/>
              <a:gd name="connsiteY2058" fmla="*/ 2254599 h 4853104"/>
              <a:gd name="connsiteX2059" fmla="*/ 5148855 w 9642298"/>
              <a:gd name="connsiteY2059" fmla="*/ 2249724 h 4853104"/>
              <a:gd name="connsiteX2060" fmla="*/ 5153332 w 9642298"/>
              <a:gd name="connsiteY2060" fmla="*/ 2259610 h 4853104"/>
              <a:gd name="connsiteX2061" fmla="*/ 5138581 w 9642298"/>
              <a:gd name="connsiteY2061" fmla="*/ 2253802 h 4853104"/>
              <a:gd name="connsiteX2062" fmla="*/ 5140821 w 9642298"/>
              <a:gd name="connsiteY2062" fmla="*/ 2253484 h 4853104"/>
              <a:gd name="connsiteX2063" fmla="*/ 5148855 w 9642298"/>
              <a:gd name="connsiteY2063" fmla="*/ 2249724 h 4853104"/>
              <a:gd name="connsiteX2064" fmla="*/ 5963868 w 9642298"/>
              <a:gd name="connsiteY2064" fmla="*/ 2246818 h 4853104"/>
              <a:gd name="connsiteX2065" fmla="*/ 5973828 w 9642298"/>
              <a:gd name="connsiteY2065" fmla="*/ 2267766 h 4853104"/>
              <a:gd name="connsiteX2066" fmla="*/ 5951335 w 9642298"/>
              <a:gd name="connsiteY2066" fmla="*/ 2291143 h 4853104"/>
              <a:gd name="connsiteX2067" fmla="*/ 5965872 w 9642298"/>
              <a:gd name="connsiteY2067" fmla="*/ 2286478 h 4853104"/>
              <a:gd name="connsiteX2068" fmla="*/ 5970990 w 9642298"/>
              <a:gd name="connsiteY2068" fmla="*/ 2339614 h 4853104"/>
              <a:gd name="connsiteX2069" fmla="*/ 5946694 w 9642298"/>
              <a:gd name="connsiteY2069" fmla="*/ 2316865 h 4853104"/>
              <a:gd name="connsiteX2070" fmla="*/ 5941557 w 9642298"/>
              <a:gd name="connsiteY2070" fmla="*/ 2355491 h 4853104"/>
              <a:gd name="connsiteX2071" fmla="*/ 5921629 w 9642298"/>
              <a:gd name="connsiteY2071" fmla="*/ 2313592 h 4853104"/>
              <a:gd name="connsiteX2072" fmla="*/ 5888601 w 9642298"/>
              <a:gd name="connsiteY2072" fmla="*/ 2328921 h 4853104"/>
              <a:gd name="connsiteX2073" fmla="*/ 5884001 w 9642298"/>
              <a:gd name="connsiteY2073" fmla="*/ 2354618 h 4853104"/>
              <a:gd name="connsiteX2074" fmla="*/ 5870500 w 9642298"/>
              <a:gd name="connsiteY2074" fmla="*/ 2333151 h 4853104"/>
              <a:gd name="connsiteX2075" fmla="*/ 5884803 w 9642298"/>
              <a:gd name="connsiteY2075" fmla="*/ 2334978 h 4853104"/>
              <a:gd name="connsiteX2076" fmla="*/ 5831366 w 9642298"/>
              <a:gd name="connsiteY2076" fmla="*/ 2321447 h 4853104"/>
              <a:gd name="connsiteX2077" fmla="*/ 5886059 w 9642298"/>
              <a:gd name="connsiteY2077" fmla="*/ 2302380 h 4853104"/>
              <a:gd name="connsiteX2078" fmla="*/ 5886596 w 9642298"/>
              <a:gd name="connsiteY2078" fmla="*/ 2289316 h 4853104"/>
              <a:gd name="connsiteX2079" fmla="*/ 5869159 w 9642298"/>
              <a:gd name="connsiteY2079" fmla="*/ 2273903 h 4853104"/>
              <a:gd name="connsiteX2080" fmla="*/ 5850754 w 9642298"/>
              <a:gd name="connsiteY2080" fmla="*/ 2284625 h 4853104"/>
              <a:gd name="connsiteX2081" fmla="*/ 5872992 w 9642298"/>
              <a:gd name="connsiteY2081" fmla="*/ 2267795 h 4853104"/>
              <a:gd name="connsiteX2082" fmla="*/ 5893747 w 9642298"/>
              <a:gd name="connsiteY2082" fmla="*/ 2290215 h 4853104"/>
              <a:gd name="connsiteX2083" fmla="*/ 5930579 w 9642298"/>
              <a:gd name="connsiteY2083" fmla="*/ 2268722 h 4853104"/>
              <a:gd name="connsiteX2084" fmla="*/ 5940565 w 9642298"/>
              <a:gd name="connsiteY2084" fmla="*/ 2289751 h 4853104"/>
              <a:gd name="connsiteX2085" fmla="*/ 5944636 w 9642298"/>
              <a:gd name="connsiteY2085" fmla="*/ 2277122 h 4853104"/>
              <a:gd name="connsiteX2086" fmla="*/ 5934435 w 9642298"/>
              <a:gd name="connsiteY2086" fmla="*/ 2262694 h 4853104"/>
              <a:gd name="connsiteX2087" fmla="*/ 5963868 w 9642298"/>
              <a:gd name="connsiteY2087" fmla="*/ 2246818 h 4853104"/>
              <a:gd name="connsiteX2088" fmla="*/ 6062020 w 9642298"/>
              <a:gd name="connsiteY2088" fmla="*/ 2243103 h 4853104"/>
              <a:gd name="connsiteX2089" fmla="*/ 6071566 w 9642298"/>
              <a:gd name="connsiteY2089" fmla="*/ 2254266 h 4853104"/>
              <a:gd name="connsiteX2090" fmla="*/ 6056486 w 9642298"/>
              <a:gd name="connsiteY2090" fmla="*/ 2271996 h 4853104"/>
              <a:gd name="connsiteX2091" fmla="*/ 6050331 w 9642298"/>
              <a:gd name="connsiteY2091" fmla="*/ 2244910 h 4853104"/>
              <a:gd name="connsiteX2092" fmla="*/ 6062020 w 9642298"/>
              <a:gd name="connsiteY2092" fmla="*/ 2243103 h 4853104"/>
              <a:gd name="connsiteX2093" fmla="*/ 6993600 w 9642298"/>
              <a:gd name="connsiteY2093" fmla="*/ 2242863 h 4853104"/>
              <a:gd name="connsiteX2094" fmla="*/ 7014600 w 9642298"/>
              <a:gd name="connsiteY2094" fmla="*/ 2258711 h 4853104"/>
              <a:gd name="connsiteX2095" fmla="*/ 6996148 w 9642298"/>
              <a:gd name="connsiteY2095" fmla="*/ 2269459 h 4853104"/>
              <a:gd name="connsiteX2096" fmla="*/ 6993600 w 9642298"/>
              <a:gd name="connsiteY2096" fmla="*/ 2242863 h 4853104"/>
              <a:gd name="connsiteX2097" fmla="*/ 6151411 w 9642298"/>
              <a:gd name="connsiteY2097" fmla="*/ 2238418 h 4853104"/>
              <a:gd name="connsiteX2098" fmla="*/ 6216148 w 9642298"/>
              <a:gd name="connsiteY2098" fmla="*/ 2240246 h 4853104"/>
              <a:gd name="connsiteX2099" fmla="*/ 6218694 w 9642298"/>
              <a:gd name="connsiteY2099" fmla="*/ 2266841 h 4853104"/>
              <a:gd name="connsiteX2100" fmla="*/ 6171364 w 9642298"/>
              <a:gd name="connsiteY2100" fmla="*/ 2280343 h 4853104"/>
              <a:gd name="connsiteX2101" fmla="*/ 6176213 w 9642298"/>
              <a:gd name="connsiteY2101" fmla="*/ 2248129 h 4853104"/>
              <a:gd name="connsiteX2102" fmla="*/ 6151411 w 9642298"/>
              <a:gd name="connsiteY2102" fmla="*/ 2238418 h 4853104"/>
              <a:gd name="connsiteX2103" fmla="*/ 6261020 w 9642298"/>
              <a:gd name="connsiteY2103" fmla="*/ 2236993 h 4853104"/>
              <a:gd name="connsiteX2104" fmla="*/ 6269866 w 9642298"/>
              <a:gd name="connsiteY2104" fmla="*/ 2247256 h 4853104"/>
              <a:gd name="connsiteX2105" fmla="*/ 6258325 w 9642298"/>
              <a:gd name="connsiteY2105" fmla="*/ 2265424 h 4853104"/>
              <a:gd name="connsiteX2106" fmla="*/ 6225591 w 9642298"/>
              <a:gd name="connsiteY2106" fmla="*/ 2274316 h 4853104"/>
              <a:gd name="connsiteX2107" fmla="*/ 6246746 w 9642298"/>
              <a:gd name="connsiteY2107" fmla="*/ 2241291 h 4853104"/>
              <a:gd name="connsiteX2108" fmla="*/ 6261020 w 9642298"/>
              <a:gd name="connsiteY2108" fmla="*/ 2236993 h 4853104"/>
              <a:gd name="connsiteX2109" fmla="*/ 5129037 w 9642298"/>
              <a:gd name="connsiteY2109" fmla="*/ 2236780 h 4853104"/>
              <a:gd name="connsiteX2110" fmla="*/ 5132237 w 9642298"/>
              <a:gd name="connsiteY2110" fmla="*/ 2251305 h 4853104"/>
              <a:gd name="connsiteX2111" fmla="*/ 5103663 w 9642298"/>
              <a:gd name="connsiteY2111" fmla="*/ 2240053 h 4853104"/>
              <a:gd name="connsiteX2112" fmla="*/ 5129037 w 9642298"/>
              <a:gd name="connsiteY2112" fmla="*/ 2236780 h 4853104"/>
              <a:gd name="connsiteX2113" fmla="*/ 6932210 w 9642298"/>
              <a:gd name="connsiteY2113" fmla="*/ 2234941 h 4853104"/>
              <a:gd name="connsiteX2114" fmla="*/ 6936039 w 9642298"/>
              <a:gd name="connsiteY2114" fmla="*/ 2241964 h 4853104"/>
              <a:gd name="connsiteX2115" fmla="*/ 6927122 w 9642298"/>
              <a:gd name="connsiteY2115" fmla="*/ 2286753 h 4853104"/>
              <a:gd name="connsiteX2116" fmla="*/ 6913543 w 9642298"/>
              <a:gd name="connsiteY2116" fmla="*/ 2265315 h 4853104"/>
              <a:gd name="connsiteX2117" fmla="*/ 6929661 w 9642298"/>
              <a:gd name="connsiteY2117" fmla="*/ 2235093 h 4853104"/>
              <a:gd name="connsiteX2118" fmla="*/ 6932210 w 9642298"/>
              <a:gd name="connsiteY2118" fmla="*/ 2234941 h 4853104"/>
              <a:gd name="connsiteX2119" fmla="*/ 6393573 w 9642298"/>
              <a:gd name="connsiteY2119" fmla="*/ 2233389 h 4853104"/>
              <a:gd name="connsiteX2120" fmla="*/ 6406942 w 9642298"/>
              <a:gd name="connsiteY2120" fmla="*/ 2238825 h 4853104"/>
              <a:gd name="connsiteX2121" fmla="*/ 6373198 w 9642298"/>
              <a:gd name="connsiteY2121" fmla="*/ 2273768 h 4853104"/>
              <a:gd name="connsiteX2122" fmla="*/ 6388568 w 9642298"/>
              <a:gd name="connsiteY2122" fmla="*/ 2249490 h 4853104"/>
              <a:gd name="connsiteX2123" fmla="*/ 6381623 w 9642298"/>
              <a:gd name="connsiteY2123" fmla="*/ 2242044 h 4853104"/>
              <a:gd name="connsiteX2124" fmla="*/ 6355547 w 9642298"/>
              <a:gd name="connsiteY2124" fmla="*/ 2264957 h 4853104"/>
              <a:gd name="connsiteX2125" fmla="*/ 6378785 w 9642298"/>
              <a:gd name="connsiteY2125" fmla="*/ 2234461 h 4853104"/>
              <a:gd name="connsiteX2126" fmla="*/ 6393573 w 9642298"/>
              <a:gd name="connsiteY2126" fmla="*/ 2233389 h 4853104"/>
              <a:gd name="connsiteX2127" fmla="*/ 6461225 w 9642298"/>
              <a:gd name="connsiteY2127" fmla="*/ 2232745 h 4853104"/>
              <a:gd name="connsiteX2128" fmla="*/ 6462993 w 9642298"/>
              <a:gd name="connsiteY2128" fmla="*/ 2278923 h 4853104"/>
              <a:gd name="connsiteX2129" fmla="*/ 6461225 w 9642298"/>
              <a:gd name="connsiteY2129" fmla="*/ 2232745 h 4853104"/>
              <a:gd name="connsiteX2130" fmla="*/ 5542727 w 9642298"/>
              <a:gd name="connsiteY2130" fmla="*/ 2232526 h 4853104"/>
              <a:gd name="connsiteX2131" fmla="*/ 5556555 w 9642298"/>
              <a:gd name="connsiteY2131" fmla="*/ 2259584 h 4853104"/>
              <a:gd name="connsiteX2132" fmla="*/ 5535878 w 9642298"/>
              <a:gd name="connsiteY2132" fmla="*/ 2237135 h 4853104"/>
              <a:gd name="connsiteX2133" fmla="*/ 5542727 w 9642298"/>
              <a:gd name="connsiteY2133" fmla="*/ 2232526 h 4853104"/>
              <a:gd name="connsiteX2134" fmla="*/ 5240866 w 9642298"/>
              <a:gd name="connsiteY2134" fmla="*/ 2231597 h 4853104"/>
              <a:gd name="connsiteX2135" fmla="*/ 5265461 w 9642298"/>
              <a:gd name="connsiteY2135" fmla="*/ 2247855 h 4853104"/>
              <a:gd name="connsiteX2136" fmla="*/ 5240866 w 9642298"/>
              <a:gd name="connsiteY2136" fmla="*/ 2231597 h 4853104"/>
              <a:gd name="connsiteX2137" fmla="*/ 6587337 w 9642298"/>
              <a:gd name="connsiteY2137" fmla="*/ 2229443 h 4853104"/>
              <a:gd name="connsiteX2138" fmla="*/ 6589157 w 9642298"/>
              <a:gd name="connsiteY2138" fmla="*/ 2275595 h 4853104"/>
              <a:gd name="connsiteX2139" fmla="*/ 6594007 w 9642298"/>
              <a:gd name="connsiteY2139" fmla="*/ 2243407 h 4853104"/>
              <a:gd name="connsiteX2140" fmla="*/ 6587337 w 9642298"/>
              <a:gd name="connsiteY2140" fmla="*/ 2229443 h 4853104"/>
              <a:gd name="connsiteX2141" fmla="*/ 5514673 w 9642298"/>
              <a:gd name="connsiteY2141" fmla="*/ 2227805 h 4853104"/>
              <a:gd name="connsiteX2142" fmla="*/ 5499027 w 9642298"/>
              <a:gd name="connsiteY2142" fmla="*/ 2258628 h 4853104"/>
              <a:gd name="connsiteX2143" fmla="*/ 5520531 w 9642298"/>
              <a:gd name="connsiteY2143" fmla="*/ 2261383 h 4853104"/>
              <a:gd name="connsiteX2144" fmla="*/ 5528702 w 9642298"/>
              <a:gd name="connsiteY2144" fmla="*/ 2236153 h 4853104"/>
              <a:gd name="connsiteX2145" fmla="*/ 5609047 w 9642298"/>
              <a:gd name="connsiteY2145" fmla="*/ 2299136 h 4853104"/>
              <a:gd name="connsiteX2146" fmla="*/ 5602889 w 9642298"/>
              <a:gd name="connsiteY2146" fmla="*/ 2272130 h 4853104"/>
              <a:gd name="connsiteX2147" fmla="*/ 5614142 w 9642298"/>
              <a:gd name="connsiteY2147" fmla="*/ 2260429 h 4853104"/>
              <a:gd name="connsiteX2148" fmla="*/ 5616716 w 9642298"/>
              <a:gd name="connsiteY2148" fmla="*/ 2287051 h 4853104"/>
              <a:gd name="connsiteX2149" fmla="*/ 5620809 w 9642298"/>
              <a:gd name="connsiteY2149" fmla="*/ 2274476 h 4853104"/>
              <a:gd name="connsiteX2150" fmla="*/ 5641304 w 9642298"/>
              <a:gd name="connsiteY2150" fmla="*/ 2303308 h 4853104"/>
              <a:gd name="connsiteX2151" fmla="*/ 5663796 w 9642298"/>
              <a:gd name="connsiteY2151" fmla="*/ 2280094 h 4853104"/>
              <a:gd name="connsiteX2152" fmla="*/ 5696047 w 9642298"/>
              <a:gd name="connsiteY2152" fmla="*/ 2284215 h 4853104"/>
              <a:gd name="connsiteX2153" fmla="*/ 5677344 w 9642298"/>
              <a:gd name="connsiteY2153" fmla="*/ 2301452 h 4853104"/>
              <a:gd name="connsiteX2154" fmla="*/ 5684023 w 9642298"/>
              <a:gd name="connsiteY2154" fmla="*/ 2315502 h 4853104"/>
              <a:gd name="connsiteX2155" fmla="*/ 5667890 w 9642298"/>
              <a:gd name="connsiteY2155" fmla="*/ 2359283 h 4853104"/>
              <a:gd name="connsiteX2156" fmla="*/ 5646924 w 9642298"/>
              <a:gd name="connsiteY2156" fmla="*/ 2343432 h 4853104"/>
              <a:gd name="connsiteX2157" fmla="*/ 5642561 w 9642298"/>
              <a:gd name="connsiteY2157" fmla="*/ 2362582 h 4853104"/>
              <a:gd name="connsiteX2158" fmla="*/ 5632626 w 9642298"/>
              <a:gd name="connsiteY2158" fmla="*/ 2341579 h 4853104"/>
              <a:gd name="connsiteX2159" fmla="*/ 5642925 w 9642298"/>
              <a:gd name="connsiteY2159" fmla="*/ 2338484 h 4853104"/>
              <a:gd name="connsiteX2160" fmla="*/ 5647689 w 9642298"/>
              <a:gd name="connsiteY2160" fmla="*/ 2323804 h 4853104"/>
              <a:gd name="connsiteX2161" fmla="*/ 5661738 w 9642298"/>
              <a:gd name="connsiteY2161" fmla="*/ 2332304 h 4853104"/>
              <a:gd name="connsiteX2162" fmla="*/ 5658924 w 9642298"/>
              <a:gd name="connsiteY2162" fmla="*/ 2312174 h 4853104"/>
              <a:gd name="connsiteX2163" fmla="*/ 5666339 w 9642298"/>
              <a:gd name="connsiteY2163" fmla="*/ 2306581 h 4853104"/>
              <a:gd name="connsiteX2164" fmla="*/ 5653719 w 9642298"/>
              <a:gd name="connsiteY2164" fmla="*/ 2299600 h 4853104"/>
              <a:gd name="connsiteX2165" fmla="*/ 5647678 w 9642298"/>
              <a:gd name="connsiteY2165" fmla="*/ 2323769 h 4853104"/>
              <a:gd name="connsiteX2166" fmla="*/ 5599618 w 9642298"/>
              <a:gd name="connsiteY2166" fmla="*/ 2326490 h 4853104"/>
              <a:gd name="connsiteX2167" fmla="*/ 5545633 w 9642298"/>
              <a:gd name="connsiteY2167" fmla="*/ 2356445 h 4853104"/>
              <a:gd name="connsiteX2168" fmla="*/ 5574290 w 9642298"/>
              <a:gd name="connsiteY2168" fmla="*/ 2360208 h 4853104"/>
              <a:gd name="connsiteX2169" fmla="*/ 5573509 w 9642298"/>
              <a:gd name="connsiteY2169" fmla="*/ 2379876 h 4853104"/>
              <a:gd name="connsiteX2170" fmla="*/ 5534380 w 9642298"/>
              <a:gd name="connsiteY2170" fmla="*/ 2368201 h 4853104"/>
              <a:gd name="connsiteX2171" fmla="*/ 5542042 w 9642298"/>
              <a:gd name="connsiteY2171" fmla="*/ 2356035 h 4853104"/>
              <a:gd name="connsiteX2172" fmla="*/ 5520806 w 9642298"/>
              <a:gd name="connsiteY2172" fmla="*/ 2346708 h 4853104"/>
              <a:gd name="connsiteX2173" fmla="*/ 5505802 w 9642298"/>
              <a:gd name="connsiteY2173" fmla="*/ 2313403 h 4853104"/>
              <a:gd name="connsiteX2174" fmla="*/ 5471217 w 9642298"/>
              <a:gd name="connsiteY2174" fmla="*/ 2327063 h 4853104"/>
              <a:gd name="connsiteX2175" fmla="*/ 5459890 w 9642298"/>
              <a:gd name="connsiteY2175" fmla="*/ 2320522 h 4853104"/>
              <a:gd name="connsiteX2176" fmla="*/ 5450226 w 9642298"/>
              <a:gd name="connsiteY2176" fmla="*/ 2311272 h 4853104"/>
              <a:gd name="connsiteX2177" fmla="*/ 5424142 w 9642298"/>
              <a:gd name="connsiteY2177" fmla="*/ 2334159 h 4853104"/>
              <a:gd name="connsiteX2178" fmla="*/ 5446904 w 9642298"/>
              <a:gd name="connsiteY2178" fmla="*/ 2304319 h 4853104"/>
              <a:gd name="connsiteX2179" fmla="*/ 5414420 w 9642298"/>
              <a:gd name="connsiteY2179" fmla="*/ 2306690 h 4853104"/>
              <a:gd name="connsiteX2180" fmla="*/ 5409569 w 9642298"/>
              <a:gd name="connsiteY2180" fmla="*/ 2338850 h 4853104"/>
              <a:gd name="connsiteX2181" fmla="*/ 5342020 w 9642298"/>
              <a:gd name="connsiteY2181" fmla="*/ 2316893 h 4853104"/>
              <a:gd name="connsiteX2182" fmla="*/ 5348155 w 9642298"/>
              <a:gd name="connsiteY2182" fmla="*/ 2343950 h 4853104"/>
              <a:gd name="connsiteX2183" fmla="*/ 5197947 w 9642298"/>
              <a:gd name="connsiteY2183" fmla="*/ 2317847 h 4853104"/>
              <a:gd name="connsiteX2184" fmla="*/ 5182332 w 9642298"/>
              <a:gd name="connsiteY2184" fmla="*/ 2348670 h 4853104"/>
              <a:gd name="connsiteX2185" fmla="*/ 5125830 w 9642298"/>
              <a:gd name="connsiteY2185" fmla="*/ 2321610 h 4853104"/>
              <a:gd name="connsiteX2186" fmla="*/ 5122481 w 9642298"/>
              <a:gd name="connsiteY2186" fmla="*/ 2314628 h 4853104"/>
              <a:gd name="connsiteX2187" fmla="*/ 5128611 w 9642298"/>
              <a:gd name="connsiteY2187" fmla="*/ 2341688 h 4853104"/>
              <a:gd name="connsiteX2188" fmla="*/ 5107398 w 9642298"/>
              <a:gd name="connsiteY2188" fmla="*/ 2332332 h 4853104"/>
              <a:gd name="connsiteX2189" fmla="*/ 5115060 w 9642298"/>
              <a:gd name="connsiteY2189" fmla="*/ 2320247 h 4853104"/>
              <a:gd name="connsiteX2190" fmla="*/ 5052879 w 9642298"/>
              <a:gd name="connsiteY2190" fmla="*/ 2344907 h 4853104"/>
              <a:gd name="connsiteX2191" fmla="*/ 5074607 w 9642298"/>
              <a:gd name="connsiteY2191" fmla="*/ 2341279 h 4853104"/>
              <a:gd name="connsiteX2192" fmla="*/ 5069999 w 9642298"/>
              <a:gd name="connsiteY2192" fmla="*/ 2366892 h 4853104"/>
              <a:gd name="connsiteX2193" fmla="*/ 4989449 w 9642298"/>
              <a:gd name="connsiteY2193" fmla="*/ 2310401 h 4853104"/>
              <a:gd name="connsiteX2194" fmla="*/ 5001450 w 9642298"/>
              <a:gd name="connsiteY2194" fmla="*/ 2279195 h 4853104"/>
              <a:gd name="connsiteX2195" fmla="*/ 5022175 w 9642298"/>
              <a:gd name="connsiteY2195" fmla="*/ 2301590 h 4853104"/>
              <a:gd name="connsiteX2196" fmla="*/ 5115541 w 9642298"/>
              <a:gd name="connsiteY2196" fmla="*/ 2307183 h 4853104"/>
              <a:gd name="connsiteX2197" fmla="*/ 5109431 w 9642298"/>
              <a:gd name="connsiteY2197" fmla="*/ 2280123 h 4853104"/>
              <a:gd name="connsiteX2198" fmla="*/ 5126554 w 9642298"/>
              <a:gd name="connsiteY2198" fmla="*/ 2302054 h 4853104"/>
              <a:gd name="connsiteX2199" fmla="*/ 5177965 w 9642298"/>
              <a:gd name="connsiteY2199" fmla="*/ 2275867 h 4853104"/>
              <a:gd name="connsiteX2200" fmla="*/ 5179272 w 9642298"/>
              <a:gd name="connsiteY2200" fmla="*/ 2243218 h 4853104"/>
              <a:gd name="connsiteX2201" fmla="*/ 5252950 w 9642298"/>
              <a:gd name="connsiteY2201" fmla="*/ 2292234 h 4853104"/>
              <a:gd name="connsiteX2202" fmla="*/ 5288235 w 9642298"/>
              <a:gd name="connsiteY2202" fmla="*/ 2309909 h 4853104"/>
              <a:gd name="connsiteX2203" fmla="*/ 5299781 w 9642298"/>
              <a:gd name="connsiteY2203" fmla="*/ 2291744 h 4853104"/>
              <a:gd name="connsiteX2204" fmla="*/ 5334329 w 9642298"/>
              <a:gd name="connsiteY2204" fmla="*/ 2329059 h 4853104"/>
              <a:gd name="connsiteX2205" fmla="*/ 5338721 w 9642298"/>
              <a:gd name="connsiteY2205" fmla="*/ 2309855 h 4853104"/>
              <a:gd name="connsiteX2206" fmla="*/ 5321557 w 9642298"/>
              <a:gd name="connsiteY2206" fmla="*/ 2288033 h 4853104"/>
              <a:gd name="connsiteX2207" fmla="*/ 5369085 w 9642298"/>
              <a:gd name="connsiteY2207" fmla="*/ 2292177 h 4853104"/>
              <a:gd name="connsiteX2208" fmla="*/ 5383946 w 9642298"/>
              <a:gd name="connsiteY2208" fmla="*/ 2288798 h 4853104"/>
              <a:gd name="connsiteX2209" fmla="*/ 5367485 w 9642298"/>
              <a:gd name="connsiteY2209" fmla="*/ 2281252 h 4853104"/>
              <a:gd name="connsiteX2210" fmla="*/ 5365742 w 9642298"/>
              <a:gd name="connsiteY2210" fmla="*/ 2260948 h 4853104"/>
              <a:gd name="connsiteX2211" fmla="*/ 5387222 w 9642298"/>
              <a:gd name="connsiteY2211" fmla="*/ 2263731 h 4853104"/>
              <a:gd name="connsiteX2212" fmla="*/ 5386263 w 9642298"/>
              <a:gd name="connsiteY2212" fmla="*/ 2288270 h 4853104"/>
              <a:gd name="connsiteX2213" fmla="*/ 5395397 w 9642298"/>
              <a:gd name="connsiteY2213" fmla="*/ 2286194 h 4853104"/>
              <a:gd name="connsiteX2214" fmla="*/ 5414927 w 9642298"/>
              <a:gd name="connsiteY2214" fmla="*/ 2293597 h 4853104"/>
              <a:gd name="connsiteX2215" fmla="*/ 5416183 w 9642298"/>
              <a:gd name="connsiteY2215" fmla="*/ 2260919 h 4853104"/>
              <a:gd name="connsiteX2216" fmla="*/ 5437423 w 9642298"/>
              <a:gd name="connsiteY2216" fmla="*/ 2270195 h 4853104"/>
              <a:gd name="connsiteX2217" fmla="*/ 5456358 w 9642298"/>
              <a:gd name="connsiteY2217" fmla="*/ 2246491 h 4853104"/>
              <a:gd name="connsiteX2218" fmla="*/ 5440479 w 9642298"/>
              <a:gd name="connsiteY2218" fmla="*/ 2283723 h 4853104"/>
              <a:gd name="connsiteX2219" fmla="*/ 5461963 w 9642298"/>
              <a:gd name="connsiteY2219" fmla="*/ 2286615 h 4853104"/>
              <a:gd name="connsiteX2220" fmla="*/ 5463242 w 9642298"/>
              <a:gd name="connsiteY2220" fmla="*/ 2253937 h 4853104"/>
              <a:gd name="connsiteX2221" fmla="*/ 5514673 w 9642298"/>
              <a:gd name="connsiteY2221" fmla="*/ 2227805 h 4853104"/>
              <a:gd name="connsiteX2222" fmla="*/ 6313879 w 9642298"/>
              <a:gd name="connsiteY2222" fmla="*/ 2226660 h 4853104"/>
              <a:gd name="connsiteX2223" fmla="*/ 6341521 w 9642298"/>
              <a:gd name="connsiteY2223" fmla="*/ 2256529 h 4853104"/>
              <a:gd name="connsiteX2224" fmla="*/ 6309540 w 9642298"/>
              <a:gd name="connsiteY2224" fmla="*/ 2245864 h 4853104"/>
              <a:gd name="connsiteX2225" fmla="*/ 6313879 w 9642298"/>
              <a:gd name="connsiteY2225" fmla="*/ 2226660 h 4853104"/>
              <a:gd name="connsiteX2226" fmla="*/ 4454205 w 9642298"/>
              <a:gd name="connsiteY2226" fmla="*/ 2221945 h 4853104"/>
              <a:gd name="connsiteX2227" fmla="*/ 4437592 w 9642298"/>
              <a:gd name="connsiteY2227" fmla="*/ 2245263 h 4853104"/>
              <a:gd name="connsiteX2228" fmla="*/ 4463678 w 9642298"/>
              <a:gd name="connsiteY2228" fmla="*/ 2222433 h 4853104"/>
              <a:gd name="connsiteX2229" fmla="*/ 4454205 w 9642298"/>
              <a:gd name="connsiteY2229" fmla="*/ 2221945 h 4853104"/>
              <a:gd name="connsiteX2230" fmla="*/ 4600521 w 9642298"/>
              <a:gd name="connsiteY2230" fmla="*/ 2220497 h 4853104"/>
              <a:gd name="connsiteX2231" fmla="*/ 4620984 w 9642298"/>
              <a:gd name="connsiteY2231" fmla="*/ 2249467 h 4853104"/>
              <a:gd name="connsiteX2232" fmla="*/ 4595674 w 9642298"/>
              <a:gd name="connsiteY2232" fmla="*/ 2252766 h 4853104"/>
              <a:gd name="connsiteX2233" fmla="*/ 4600521 w 9642298"/>
              <a:gd name="connsiteY2233" fmla="*/ 2220497 h 4853104"/>
              <a:gd name="connsiteX2234" fmla="*/ 4860195 w 9642298"/>
              <a:gd name="connsiteY2234" fmla="*/ 2208358 h 4853104"/>
              <a:gd name="connsiteX2235" fmla="*/ 4888844 w 9642298"/>
              <a:gd name="connsiteY2235" fmla="*/ 2212066 h 4853104"/>
              <a:gd name="connsiteX2236" fmla="*/ 4884699 w 9642298"/>
              <a:gd name="connsiteY2236" fmla="*/ 2224695 h 4853104"/>
              <a:gd name="connsiteX2237" fmla="*/ 4891631 w 9642298"/>
              <a:gd name="connsiteY2237" fmla="*/ 2232198 h 4853104"/>
              <a:gd name="connsiteX2238" fmla="*/ 4860195 w 9642298"/>
              <a:gd name="connsiteY2238" fmla="*/ 2208358 h 4853104"/>
              <a:gd name="connsiteX2239" fmla="*/ 6609856 w 9642298"/>
              <a:gd name="connsiteY2239" fmla="*/ 2206092 h 4853104"/>
              <a:gd name="connsiteX2240" fmla="*/ 6630614 w 9642298"/>
              <a:gd name="connsiteY2240" fmla="*/ 2228458 h 4853104"/>
              <a:gd name="connsiteX2241" fmla="*/ 6633184 w 9642298"/>
              <a:gd name="connsiteY2241" fmla="*/ 2255083 h 4853104"/>
              <a:gd name="connsiteX2242" fmla="*/ 6618823 w 9642298"/>
              <a:gd name="connsiteY2242" fmla="*/ 2253172 h 4853104"/>
              <a:gd name="connsiteX2243" fmla="*/ 6623699 w 9642298"/>
              <a:gd name="connsiteY2243" fmla="*/ 2221041 h 4853104"/>
              <a:gd name="connsiteX2244" fmla="*/ 6609856 w 9642298"/>
              <a:gd name="connsiteY2244" fmla="*/ 2206092 h 4853104"/>
              <a:gd name="connsiteX2245" fmla="*/ 4848632 w 9642298"/>
              <a:gd name="connsiteY2245" fmla="*/ 2192510 h 4853104"/>
              <a:gd name="connsiteX2246" fmla="*/ 4856596 w 9642298"/>
              <a:gd name="connsiteY2246" fmla="*/ 2207922 h 4853104"/>
              <a:gd name="connsiteX2247" fmla="*/ 4835360 w 9642298"/>
              <a:gd name="connsiteY2247" fmla="*/ 2198538 h 4853104"/>
              <a:gd name="connsiteX2248" fmla="*/ 4848632 w 9642298"/>
              <a:gd name="connsiteY2248" fmla="*/ 2192510 h 4853104"/>
              <a:gd name="connsiteX2249" fmla="*/ 4670400 w 9642298"/>
              <a:gd name="connsiteY2249" fmla="*/ 2183698 h 4853104"/>
              <a:gd name="connsiteX2250" fmla="*/ 4687513 w 9642298"/>
              <a:gd name="connsiteY2250" fmla="*/ 2205603 h 4853104"/>
              <a:gd name="connsiteX2251" fmla="*/ 4662203 w 9642298"/>
              <a:gd name="connsiteY2251" fmla="*/ 2208876 h 4853104"/>
              <a:gd name="connsiteX2252" fmla="*/ 4670400 w 9642298"/>
              <a:gd name="connsiteY2252" fmla="*/ 2183698 h 4853104"/>
              <a:gd name="connsiteX2253" fmla="*/ 5059251 w 9642298"/>
              <a:gd name="connsiteY2253" fmla="*/ 2181736 h 4853104"/>
              <a:gd name="connsiteX2254" fmla="*/ 5073342 w 9642298"/>
              <a:gd name="connsiteY2254" fmla="*/ 2190110 h 4853104"/>
              <a:gd name="connsiteX2255" fmla="*/ 5079205 w 9642298"/>
              <a:gd name="connsiteY2255" fmla="*/ 2223662 h 4853104"/>
              <a:gd name="connsiteX2256" fmla="*/ 5064903 w 9642298"/>
              <a:gd name="connsiteY2256" fmla="*/ 2221806 h 4853104"/>
              <a:gd name="connsiteX2257" fmla="*/ 5065651 w 9642298"/>
              <a:gd name="connsiteY2257" fmla="*/ 2202249 h 4853104"/>
              <a:gd name="connsiteX2258" fmla="*/ 5058475 w 9642298"/>
              <a:gd name="connsiteY2258" fmla="*/ 2201293 h 4853104"/>
              <a:gd name="connsiteX2259" fmla="*/ 5046983 w 9642298"/>
              <a:gd name="connsiteY2259" fmla="*/ 2219460 h 4853104"/>
              <a:gd name="connsiteX2260" fmla="*/ 5059251 w 9642298"/>
              <a:gd name="connsiteY2260" fmla="*/ 2181736 h 4853104"/>
              <a:gd name="connsiteX2261" fmla="*/ 4900261 w 9642298"/>
              <a:gd name="connsiteY2261" fmla="*/ 2176126 h 4853104"/>
              <a:gd name="connsiteX2262" fmla="*/ 4918995 w 9642298"/>
              <a:gd name="connsiteY2262" fmla="*/ 2176662 h 4853104"/>
              <a:gd name="connsiteX2263" fmla="*/ 4889592 w 9642298"/>
              <a:gd name="connsiteY2263" fmla="*/ 2192484 h 4853104"/>
              <a:gd name="connsiteX2264" fmla="*/ 4900261 w 9642298"/>
              <a:gd name="connsiteY2264" fmla="*/ 2176126 h 4853104"/>
              <a:gd name="connsiteX2265" fmla="*/ 4428731 w 9642298"/>
              <a:gd name="connsiteY2265" fmla="*/ 2173609 h 4853104"/>
              <a:gd name="connsiteX2266" fmla="*/ 4418386 w 9642298"/>
              <a:gd name="connsiteY2266" fmla="*/ 2183752 h 4853104"/>
              <a:gd name="connsiteX2267" fmla="*/ 4436306 w 9642298"/>
              <a:gd name="connsiteY2267" fmla="*/ 2185989 h 4853104"/>
              <a:gd name="connsiteX2268" fmla="*/ 4428731 w 9642298"/>
              <a:gd name="connsiteY2268" fmla="*/ 2173609 h 4853104"/>
              <a:gd name="connsiteX2269" fmla="*/ 4653489 w 9642298"/>
              <a:gd name="connsiteY2269" fmla="*/ 2169917 h 4853104"/>
              <a:gd name="connsiteX2270" fmla="*/ 4655511 w 9642298"/>
              <a:gd name="connsiteY2270" fmla="*/ 2194909 h 4853104"/>
              <a:gd name="connsiteX2271" fmla="*/ 4645038 w 9642298"/>
              <a:gd name="connsiteY2271" fmla="*/ 2186917 h 4853104"/>
              <a:gd name="connsiteX2272" fmla="*/ 4648106 w 9642298"/>
              <a:gd name="connsiteY2272" fmla="*/ 2170335 h 4853104"/>
              <a:gd name="connsiteX2273" fmla="*/ 4653489 w 9642298"/>
              <a:gd name="connsiteY2273" fmla="*/ 2169917 h 4853104"/>
              <a:gd name="connsiteX2274" fmla="*/ 5142607 w 9642298"/>
              <a:gd name="connsiteY2274" fmla="*/ 2166352 h 4853104"/>
              <a:gd name="connsiteX2275" fmla="*/ 5149817 w 9642298"/>
              <a:gd name="connsiteY2275" fmla="*/ 2167306 h 4853104"/>
              <a:gd name="connsiteX2276" fmla="*/ 5165887 w 9642298"/>
              <a:gd name="connsiteY2276" fmla="*/ 2215314 h 4853104"/>
              <a:gd name="connsiteX2277" fmla="*/ 5186676 w 9642298"/>
              <a:gd name="connsiteY2277" fmla="*/ 2237654 h 4853104"/>
              <a:gd name="connsiteX2278" fmla="*/ 5150832 w 9642298"/>
              <a:gd name="connsiteY2278" fmla="*/ 2232963 h 4853104"/>
              <a:gd name="connsiteX2279" fmla="*/ 5142607 w 9642298"/>
              <a:gd name="connsiteY2279" fmla="*/ 2166352 h 4853104"/>
              <a:gd name="connsiteX2280" fmla="*/ 9352448 w 9642298"/>
              <a:gd name="connsiteY2280" fmla="*/ 2164093 h 4853104"/>
              <a:gd name="connsiteX2281" fmla="*/ 9365218 w 9642298"/>
              <a:gd name="connsiteY2281" fmla="*/ 2170524 h 4853104"/>
              <a:gd name="connsiteX2282" fmla="*/ 9289204 w 9642298"/>
              <a:gd name="connsiteY2282" fmla="*/ 2180370 h 4853104"/>
              <a:gd name="connsiteX2283" fmla="*/ 9331963 w 9642298"/>
              <a:gd name="connsiteY2283" fmla="*/ 2167941 h 4853104"/>
              <a:gd name="connsiteX2284" fmla="*/ 9352448 w 9642298"/>
              <a:gd name="connsiteY2284" fmla="*/ 2164093 h 4853104"/>
              <a:gd name="connsiteX2285" fmla="*/ 9387722 w 9642298"/>
              <a:gd name="connsiteY2285" fmla="*/ 2147145 h 4853104"/>
              <a:gd name="connsiteX2286" fmla="*/ 9372912 w 9642298"/>
              <a:gd name="connsiteY2286" fmla="*/ 2158411 h 4853104"/>
              <a:gd name="connsiteX2287" fmla="*/ 9387722 w 9642298"/>
              <a:gd name="connsiteY2287" fmla="*/ 2147145 h 4853104"/>
              <a:gd name="connsiteX2288" fmla="*/ 4521113 w 9642298"/>
              <a:gd name="connsiteY2288" fmla="*/ 2146352 h 4853104"/>
              <a:gd name="connsiteX2289" fmla="*/ 4523783 w 9642298"/>
              <a:gd name="connsiteY2289" fmla="*/ 2158030 h 4853104"/>
              <a:gd name="connsiteX2290" fmla="*/ 4506104 w 9642298"/>
              <a:gd name="connsiteY2290" fmla="*/ 2149221 h 4853104"/>
              <a:gd name="connsiteX2291" fmla="*/ 4521113 w 9642298"/>
              <a:gd name="connsiteY2291" fmla="*/ 2146352 h 4853104"/>
              <a:gd name="connsiteX2292" fmla="*/ 5240591 w 9642298"/>
              <a:gd name="connsiteY2292" fmla="*/ 2146191 h 4853104"/>
              <a:gd name="connsiteX2293" fmla="*/ 5219633 w 9642298"/>
              <a:gd name="connsiteY2293" fmla="*/ 2222212 h 4853104"/>
              <a:gd name="connsiteX2294" fmla="*/ 5217072 w 9642298"/>
              <a:gd name="connsiteY2294" fmla="*/ 2195700 h 4853104"/>
              <a:gd name="connsiteX2295" fmla="*/ 5221919 w 9642298"/>
              <a:gd name="connsiteY2295" fmla="*/ 2163540 h 4853104"/>
              <a:gd name="connsiteX2296" fmla="*/ 5240591 w 9642298"/>
              <a:gd name="connsiteY2296" fmla="*/ 2146191 h 4853104"/>
              <a:gd name="connsiteX2297" fmla="*/ 9430138 w 9642298"/>
              <a:gd name="connsiteY2297" fmla="*/ 2142078 h 4853104"/>
              <a:gd name="connsiteX2298" fmla="*/ 9438156 w 9642298"/>
              <a:gd name="connsiteY2298" fmla="*/ 2147145 h 4853104"/>
              <a:gd name="connsiteX2299" fmla="*/ 9398248 w 9642298"/>
              <a:gd name="connsiteY2299" fmla="*/ 2155138 h 4853104"/>
              <a:gd name="connsiteX2300" fmla="*/ 9419818 w 9642298"/>
              <a:gd name="connsiteY2300" fmla="*/ 2145690 h 4853104"/>
              <a:gd name="connsiteX2301" fmla="*/ 9430138 w 9642298"/>
              <a:gd name="connsiteY2301" fmla="*/ 2142078 h 4853104"/>
              <a:gd name="connsiteX2302" fmla="*/ 4742924 w 9642298"/>
              <a:gd name="connsiteY2302" fmla="*/ 2141956 h 4853104"/>
              <a:gd name="connsiteX2303" fmla="*/ 4728707 w 9642298"/>
              <a:gd name="connsiteY2303" fmla="*/ 2164986 h 4853104"/>
              <a:gd name="connsiteX2304" fmla="*/ 4757338 w 9642298"/>
              <a:gd name="connsiteY2304" fmla="*/ 2168698 h 4853104"/>
              <a:gd name="connsiteX2305" fmla="*/ 4742924 w 9642298"/>
              <a:gd name="connsiteY2305" fmla="*/ 2141956 h 4853104"/>
              <a:gd name="connsiteX2306" fmla="*/ 773746 w 9642298"/>
              <a:gd name="connsiteY2306" fmla="*/ 2130017 h 4853104"/>
              <a:gd name="connsiteX2307" fmla="*/ 802406 w 9642298"/>
              <a:gd name="connsiteY2307" fmla="*/ 2133700 h 4853104"/>
              <a:gd name="connsiteX2308" fmla="*/ 818769 w 9642298"/>
              <a:gd name="connsiteY2308" fmla="*/ 2175132 h 4853104"/>
              <a:gd name="connsiteX2309" fmla="*/ 772244 w 9642298"/>
              <a:gd name="connsiteY2309" fmla="*/ 2169133 h 4853104"/>
              <a:gd name="connsiteX2310" fmla="*/ 773746 w 9642298"/>
              <a:gd name="connsiteY2310" fmla="*/ 2130017 h 4853104"/>
              <a:gd name="connsiteX2311" fmla="*/ 4973512 w 9642298"/>
              <a:gd name="connsiteY2311" fmla="*/ 2129333 h 4853104"/>
              <a:gd name="connsiteX2312" fmla="*/ 4984530 w 9642298"/>
              <a:gd name="connsiteY2312" fmla="*/ 2158929 h 4853104"/>
              <a:gd name="connsiteX2313" fmla="*/ 5001886 w 9642298"/>
              <a:gd name="connsiteY2313" fmla="*/ 2174313 h 4853104"/>
              <a:gd name="connsiteX2314" fmla="*/ 5009844 w 9642298"/>
              <a:gd name="connsiteY2314" fmla="*/ 2155656 h 4853104"/>
              <a:gd name="connsiteX2315" fmla="*/ 5041819 w 9642298"/>
              <a:gd name="connsiteY2315" fmla="*/ 2166487 h 4853104"/>
              <a:gd name="connsiteX2316" fmla="*/ 5037950 w 9642298"/>
              <a:gd name="connsiteY2316" fmla="*/ 2172460 h 4853104"/>
              <a:gd name="connsiteX2317" fmla="*/ 5034123 w 9642298"/>
              <a:gd name="connsiteY2317" fmla="*/ 2178543 h 4853104"/>
              <a:gd name="connsiteX2318" fmla="*/ 5023634 w 9642298"/>
              <a:gd name="connsiteY2318" fmla="*/ 2170605 h 4853104"/>
              <a:gd name="connsiteX2319" fmla="*/ 5015440 w 9642298"/>
              <a:gd name="connsiteY2319" fmla="*/ 2195783 h 4853104"/>
              <a:gd name="connsiteX2320" fmla="*/ 5028479 w 9642298"/>
              <a:gd name="connsiteY2320" fmla="*/ 2230314 h 4853104"/>
              <a:gd name="connsiteX2321" fmla="*/ 4990605 w 9642298"/>
              <a:gd name="connsiteY2321" fmla="*/ 2277886 h 4853104"/>
              <a:gd name="connsiteX2322" fmla="*/ 5014388 w 9642298"/>
              <a:gd name="connsiteY2322" fmla="*/ 2221969 h 4853104"/>
              <a:gd name="connsiteX2323" fmla="*/ 5001352 w 9642298"/>
              <a:gd name="connsiteY2323" fmla="*/ 2187435 h 4853104"/>
              <a:gd name="connsiteX2324" fmla="*/ 4985970 w 9642298"/>
              <a:gd name="connsiteY2324" fmla="*/ 2211631 h 4853104"/>
              <a:gd name="connsiteX2325" fmla="*/ 4983190 w 9642298"/>
              <a:gd name="connsiteY2325" fmla="*/ 2191607 h 4853104"/>
              <a:gd name="connsiteX2326" fmla="*/ 4965511 w 9642298"/>
              <a:gd name="connsiteY2326" fmla="*/ 2182715 h 4853104"/>
              <a:gd name="connsiteX2327" fmla="*/ 4964492 w 9642298"/>
              <a:gd name="connsiteY2327" fmla="*/ 2208822 h 4853104"/>
              <a:gd name="connsiteX2328" fmla="*/ 4975766 w 9642298"/>
              <a:gd name="connsiteY2328" fmla="*/ 2197200 h 4853104"/>
              <a:gd name="connsiteX2329" fmla="*/ 4978341 w 9642298"/>
              <a:gd name="connsiteY2329" fmla="*/ 2223741 h 4853104"/>
              <a:gd name="connsiteX2330" fmla="*/ 4929191 w 9642298"/>
              <a:gd name="connsiteY2330" fmla="*/ 2191089 h 4853104"/>
              <a:gd name="connsiteX2331" fmla="*/ 4946881 w 9642298"/>
              <a:gd name="connsiteY2331" fmla="*/ 2199981 h 4853104"/>
              <a:gd name="connsiteX2332" fmla="*/ 4936876 w 9642298"/>
              <a:gd name="connsiteY2332" fmla="*/ 2179033 h 4853104"/>
              <a:gd name="connsiteX2333" fmla="*/ 4962220 w 9642298"/>
              <a:gd name="connsiteY2333" fmla="*/ 2175705 h 4853104"/>
              <a:gd name="connsiteX2334" fmla="*/ 4970147 w 9642298"/>
              <a:gd name="connsiteY2334" fmla="*/ 2157022 h 4853104"/>
              <a:gd name="connsiteX2335" fmla="*/ 4972987 w 9642298"/>
              <a:gd name="connsiteY2335" fmla="*/ 2177125 h 4853104"/>
              <a:gd name="connsiteX2336" fmla="*/ 4984230 w 9642298"/>
              <a:gd name="connsiteY2336" fmla="*/ 2165476 h 4853104"/>
              <a:gd name="connsiteX2337" fmla="*/ 4967580 w 9642298"/>
              <a:gd name="connsiteY2337" fmla="*/ 2130481 h 4853104"/>
              <a:gd name="connsiteX2338" fmla="*/ 4973512 w 9642298"/>
              <a:gd name="connsiteY2338" fmla="*/ 2129333 h 4853104"/>
              <a:gd name="connsiteX2339" fmla="*/ 4604107 w 9642298"/>
              <a:gd name="connsiteY2339" fmla="*/ 2129172 h 4853104"/>
              <a:gd name="connsiteX2340" fmla="*/ 4613350 w 9642298"/>
              <a:gd name="connsiteY2340" fmla="*/ 2169680 h 4853104"/>
              <a:gd name="connsiteX2341" fmla="*/ 4595137 w 9642298"/>
              <a:gd name="connsiteY2341" fmla="*/ 2173961 h 4853104"/>
              <a:gd name="connsiteX2342" fmla="*/ 4588762 w 9642298"/>
              <a:gd name="connsiteY2342" fmla="*/ 2153394 h 4853104"/>
              <a:gd name="connsiteX2343" fmla="*/ 4603573 w 9642298"/>
              <a:gd name="connsiteY2343" fmla="*/ 2142182 h 4853104"/>
              <a:gd name="connsiteX2344" fmla="*/ 4604107 w 9642298"/>
              <a:gd name="connsiteY2344" fmla="*/ 2129172 h 4853104"/>
              <a:gd name="connsiteX2345" fmla="*/ 5029025 w 9642298"/>
              <a:gd name="connsiteY2345" fmla="*/ 2125381 h 4853104"/>
              <a:gd name="connsiteX2346" fmla="*/ 5038774 w 9642298"/>
              <a:gd name="connsiteY2346" fmla="*/ 2152821 h 4853104"/>
              <a:gd name="connsiteX2347" fmla="*/ 5029025 w 9642298"/>
              <a:gd name="connsiteY2347" fmla="*/ 2125381 h 4853104"/>
              <a:gd name="connsiteX2348" fmla="*/ 5392824 w 9642298"/>
              <a:gd name="connsiteY2348" fmla="*/ 2120063 h 4853104"/>
              <a:gd name="connsiteX2349" fmla="*/ 5398740 w 9642298"/>
              <a:gd name="connsiteY2349" fmla="*/ 2153668 h 4853104"/>
              <a:gd name="connsiteX2350" fmla="*/ 5388513 w 9642298"/>
              <a:gd name="connsiteY2350" fmla="*/ 2139212 h 4853104"/>
              <a:gd name="connsiteX2351" fmla="*/ 5365691 w 9642298"/>
              <a:gd name="connsiteY2351" fmla="*/ 2169078 h 4853104"/>
              <a:gd name="connsiteX2352" fmla="*/ 5392824 w 9642298"/>
              <a:gd name="connsiteY2352" fmla="*/ 2120063 h 4853104"/>
              <a:gd name="connsiteX2353" fmla="*/ 9478811 w 9642298"/>
              <a:gd name="connsiteY2353" fmla="*/ 2119707 h 4853104"/>
              <a:gd name="connsiteX2354" fmla="*/ 9481623 w 9642298"/>
              <a:gd name="connsiteY2354" fmla="*/ 2139702 h 4853104"/>
              <a:gd name="connsiteX2355" fmla="*/ 9459901 w 9642298"/>
              <a:gd name="connsiteY2355" fmla="*/ 2143465 h 4853104"/>
              <a:gd name="connsiteX2356" fmla="*/ 9478811 w 9642298"/>
              <a:gd name="connsiteY2356" fmla="*/ 2119707 h 4853104"/>
              <a:gd name="connsiteX2357" fmla="*/ 833200 w 9642298"/>
              <a:gd name="connsiteY2357" fmla="*/ 2119390 h 4853104"/>
              <a:gd name="connsiteX2358" fmla="*/ 855651 w 9642298"/>
              <a:gd name="connsiteY2358" fmla="*/ 2153666 h 4853104"/>
              <a:gd name="connsiteX2359" fmla="*/ 888383 w 9642298"/>
              <a:gd name="connsiteY2359" fmla="*/ 2144883 h 4853104"/>
              <a:gd name="connsiteX2360" fmla="*/ 922934 w 9642298"/>
              <a:gd name="connsiteY2360" fmla="*/ 2182200 h 4853104"/>
              <a:gd name="connsiteX2361" fmla="*/ 927514 w 9642298"/>
              <a:gd name="connsiteY2361" fmla="*/ 2156504 h 4853104"/>
              <a:gd name="connsiteX2362" fmla="*/ 983037 w 9642298"/>
              <a:gd name="connsiteY2362" fmla="*/ 2209612 h 4853104"/>
              <a:gd name="connsiteX2363" fmla="*/ 822627 w 9642298"/>
              <a:gd name="connsiteY2363" fmla="*/ 2169107 h 4853104"/>
              <a:gd name="connsiteX2364" fmla="*/ 834170 w 9642298"/>
              <a:gd name="connsiteY2364" fmla="*/ 2150911 h 4853104"/>
              <a:gd name="connsiteX2365" fmla="*/ 805727 w 9642298"/>
              <a:gd name="connsiteY2365" fmla="*/ 2140656 h 4853104"/>
              <a:gd name="connsiteX2366" fmla="*/ 833200 w 9642298"/>
              <a:gd name="connsiteY2366" fmla="*/ 2119390 h 4853104"/>
              <a:gd name="connsiteX2367" fmla="*/ 4341863 w 9642298"/>
              <a:gd name="connsiteY2367" fmla="*/ 2114687 h 4853104"/>
              <a:gd name="connsiteX2368" fmla="*/ 4370042 w 9642298"/>
              <a:gd name="connsiteY2368" fmla="*/ 2131489 h 4853104"/>
              <a:gd name="connsiteX2369" fmla="*/ 4341863 w 9642298"/>
              <a:gd name="connsiteY2369" fmla="*/ 2114687 h 4853104"/>
              <a:gd name="connsiteX2370" fmla="*/ 4392021 w 9642298"/>
              <a:gd name="connsiteY2370" fmla="*/ 2114100 h 4853104"/>
              <a:gd name="connsiteX2371" fmla="*/ 4380781 w 9642298"/>
              <a:gd name="connsiteY2371" fmla="*/ 2132852 h 4853104"/>
              <a:gd name="connsiteX2372" fmla="*/ 4398190 w 9642298"/>
              <a:gd name="connsiteY2372" fmla="*/ 2148293 h 4853104"/>
              <a:gd name="connsiteX2373" fmla="*/ 4399450 w 9642298"/>
              <a:gd name="connsiteY2373" fmla="*/ 2115641 h 4853104"/>
              <a:gd name="connsiteX2374" fmla="*/ 4392021 w 9642298"/>
              <a:gd name="connsiteY2374" fmla="*/ 2114100 h 4853104"/>
              <a:gd name="connsiteX2375" fmla="*/ 4662420 w 9642298"/>
              <a:gd name="connsiteY2375" fmla="*/ 2110432 h 4853104"/>
              <a:gd name="connsiteX2376" fmla="*/ 4674981 w 9642298"/>
              <a:gd name="connsiteY2376" fmla="*/ 2157947 h 4853104"/>
              <a:gd name="connsiteX2377" fmla="*/ 4660650 w 9642298"/>
              <a:gd name="connsiteY2377" fmla="*/ 2156148 h 4853104"/>
              <a:gd name="connsiteX2378" fmla="*/ 4658347 w 9642298"/>
              <a:gd name="connsiteY2378" fmla="*/ 2123061 h 4853104"/>
              <a:gd name="connsiteX2379" fmla="*/ 4629688 w 9642298"/>
              <a:gd name="connsiteY2379" fmla="*/ 2119324 h 4853104"/>
              <a:gd name="connsiteX2380" fmla="*/ 4662420 w 9642298"/>
              <a:gd name="connsiteY2380" fmla="*/ 2110432 h 4853104"/>
              <a:gd name="connsiteX2381" fmla="*/ 4482618 w 9642298"/>
              <a:gd name="connsiteY2381" fmla="*/ 2106749 h 4853104"/>
              <a:gd name="connsiteX2382" fmla="*/ 4473375 w 9642298"/>
              <a:gd name="connsiteY2382" fmla="*/ 2158030 h 4853104"/>
              <a:gd name="connsiteX2383" fmla="*/ 4482618 w 9642298"/>
              <a:gd name="connsiteY2383" fmla="*/ 2106749 h 4853104"/>
              <a:gd name="connsiteX2384" fmla="*/ 5692172 w 9642298"/>
              <a:gd name="connsiteY2384" fmla="*/ 2106477 h 4853104"/>
              <a:gd name="connsiteX2385" fmla="*/ 5701393 w 9642298"/>
              <a:gd name="connsiteY2385" fmla="*/ 2147094 h 4853104"/>
              <a:gd name="connsiteX2386" fmla="*/ 5692172 w 9642298"/>
              <a:gd name="connsiteY2386" fmla="*/ 2106477 h 4853104"/>
              <a:gd name="connsiteX2387" fmla="*/ 5581146 w 9642298"/>
              <a:gd name="connsiteY2387" fmla="*/ 2100397 h 4853104"/>
              <a:gd name="connsiteX2388" fmla="*/ 5591353 w 9642298"/>
              <a:gd name="connsiteY2388" fmla="*/ 2106531 h 4853104"/>
              <a:gd name="connsiteX2389" fmla="*/ 5600833 w 9642298"/>
              <a:gd name="connsiteY2389" fmla="*/ 2140573 h 4853104"/>
              <a:gd name="connsiteX2390" fmla="*/ 5557585 w 9642298"/>
              <a:gd name="connsiteY2390" fmla="*/ 2141475 h 4853104"/>
              <a:gd name="connsiteX2391" fmla="*/ 5581146 w 9642298"/>
              <a:gd name="connsiteY2391" fmla="*/ 2100397 h 4853104"/>
              <a:gd name="connsiteX2392" fmla="*/ 4832047 w 9642298"/>
              <a:gd name="connsiteY2392" fmla="*/ 2099630 h 4853104"/>
              <a:gd name="connsiteX2393" fmla="*/ 4844822 w 9642298"/>
              <a:gd name="connsiteY2393" fmla="*/ 2140656 h 4853104"/>
              <a:gd name="connsiteX2394" fmla="*/ 4798323 w 9642298"/>
              <a:gd name="connsiteY2394" fmla="*/ 2134628 h 4853104"/>
              <a:gd name="connsiteX2395" fmla="*/ 4827199 w 9642298"/>
              <a:gd name="connsiteY2395" fmla="*/ 2131844 h 4853104"/>
              <a:gd name="connsiteX2396" fmla="*/ 4832047 w 9642298"/>
              <a:gd name="connsiteY2396" fmla="*/ 2099630 h 4853104"/>
              <a:gd name="connsiteX2397" fmla="*/ 4864548 w 9642298"/>
              <a:gd name="connsiteY2397" fmla="*/ 2097313 h 4853104"/>
              <a:gd name="connsiteX2398" fmla="*/ 4863741 w 9642298"/>
              <a:gd name="connsiteY2398" fmla="*/ 2116924 h 4853104"/>
              <a:gd name="connsiteX2399" fmla="*/ 4845345 w 9642298"/>
              <a:gd name="connsiteY2399" fmla="*/ 2127700 h 4853104"/>
              <a:gd name="connsiteX2400" fmla="*/ 4864548 w 9642298"/>
              <a:gd name="connsiteY2400" fmla="*/ 2097313 h 4853104"/>
              <a:gd name="connsiteX2401" fmla="*/ 4706186 w 9642298"/>
              <a:gd name="connsiteY2401" fmla="*/ 2096411 h 4853104"/>
              <a:gd name="connsiteX2402" fmla="*/ 4712346 w 9642298"/>
              <a:gd name="connsiteY2402" fmla="*/ 2123470 h 4853104"/>
              <a:gd name="connsiteX2403" fmla="*/ 4698255 w 9642298"/>
              <a:gd name="connsiteY2403" fmla="*/ 2115042 h 4853104"/>
              <a:gd name="connsiteX2404" fmla="*/ 4706186 w 9642298"/>
              <a:gd name="connsiteY2404" fmla="*/ 2096411 h 4853104"/>
              <a:gd name="connsiteX2405" fmla="*/ 4803455 w 9642298"/>
              <a:gd name="connsiteY2405" fmla="*/ 2095921 h 4853104"/>
              <a:gd name="connsiteX2406" fmla="*/ 4779410 w 9642298"/>
              <a:gd name="connsiteY2406" fmla="*/ 2158440 h 4853104"/>
              <a:gd name="connsiteX2407" fmla="*/ 4789373 w 9642298"/>
              <a:gd name="connsiteY2407" fmla="*/ 2179445 h 4853104"/>
              <a:gd name="connsiteX2408" fmla="*/ 4808036 w 9642298"/>
              <a:gd name="connsiteY2408" fmla="*/ 2162177 h 4853104"/>
              <a:gd name="connsiteX2409" fmla="*/ 4810608 w 9642298"/>
              <a:gd name="connsiteY2409" fmla="*/ 2188773 h 4853104"/>
              <a:gd name="connsiteX2410" fmla="*/ 4792958 w 9642298"/>
              <a:gd name="connsiteY2410" fmla="*/ 2179906 h 4853104"/>
              <a:gd name="connsiteX2411" fmla="*/ 4799304 w 9642298"/>
              <a:gd name="connsiteY2411" fmla="*/ 2200502 h 4853104"/>
              <a:gd name="connsiteX2412" fmla="*/ 4774750 w 9642298"/>
              <a:gd name="connsiteY2412" fmla="*/ 2184081 h 4853104"/>
              <a:gd name="connsiteX2413" fmla="*/ 4780855 w 9642298"/>
              <a:gd name="connsiteY2413" fmla="*/ 2211141 h 4853104"/>
              <a:gd name="connsiteX2414" fmla="*/ 4833805 w 9642298"/>
              <a:gd name="connsiteY2414" fmla="*/ 2237734 h 4853104"/>
              <a:gd name="connsiteX2415" fmla="*/ 4800803 w 9642298"/>
              <a:gd name="connsiteY2415" fmla="*/ 2253121 h 4853104"/>
              <a:gd name="connsiteX2416" fmla="*/ 4794965 w 9642298"/>
              <a:gd name="connsiteY2416" fmla="*/ 2219569 h 4853104"/>
              <a:gd name="connsiteX2417" fmla="*/ 4784204 w 9642298"/>
              <a:gd name="connsiteY2417" fmla="*/ 2218123 h 4853104"/>
              <a:gd name="connsiteX2418" fmla="*/ 4793171 w 9642298"/>
              <a:gd name="connsiteY2418" fmla="*/ 2265312 h 4853104"/>
              <a:gd name="connsiteX2419" fmla="*/ 4768856 w 9642298"/>
              <a:gd name="connsiteY2419" fmla="*/ 2242453 h 4853104"/>
              <a:gd name="connsiteX2420" fmla="*/ 4753483 w 9642298"/>
              <a:gd name="connsiteY2420" fmla="*/ 2266675 h 4853104"/>
              <a:gd name="connsiteX2421" fmla="*/ 4769849 w 9642298"/>
              <a:gd name="connsiteY2421" fmla="*/ 2308165 h 4853104"/>
              <a:gd name="connsiteX2422" fmla="*/ 4767571 w 9642298"/>
              <a:gd name="connsiteY2422" fmla="*/ 2275077 h 4853104"/>
              <a:gd name="connsiteX2423" fmla="*/ 4784471 w 9642298"/>
              <a:gd name="connsiteY2423" fmla="*/ 2303554 h 4853104"/>
              <a:gd name="connsiteX2424" fmla="*/ 4813876 w 9642298"/>
              <a:gd name="connsiteY2424" fmla="*/ 2287626 h 4853104"/>
              <a:gd name="connsiteX2425" fmla="*/ 4816688 w 9642298"/>
              <a:gd name="connsiteY2425" fmla="*/ 2307675 h 4853104"/>
              <a:gd name="connsiteX2426" fmla="*/ 4951512 w 9642298"/>
              <a:gd name="connsiteY2426" fmla="*/ 2266185 h 4853104"/>
              <a:gd name="connsiteX2427" fmla="*/ 4941012 w 9642298"/>
              <a:gd name="connsiteY2427" fmla="*/ 2258247 h 4853104"/>
              <a:gd name="connsiteX2428" fmla="*/ 4949209 w 9642298"/>
              <a:gd name="connsiteY2428" fmla="*/ 2233072 h 4853104"/>
              <a:gd name="connsiteX2429" fmla="*/ 4964557 w 9642298"/>
              <a:gd name="connsiteY2429" fmla="*/ 2300719 h 4853104"/>
              <a:gd name="connsiteX2430" fmla="*/ 4979931 w 9642298"/>
              <a:gd name="connsiteY2430" fmla="*/ 2276440 h 4853104"/>
              <a:gd name="connsiteX2431" fmla="*/ 4977891 w 9642298"/>
              <a:gd name="connsiteY2431" fmla="*/ 2328649 h 4853104"/>
              <a:gd name="connsiteX2432" fmla="*/ 4958489 w 9642298"/>
              <a:gd name="connsiteY2432" fmla="*/ 2317979 h 4853104"/>
              <a:gd name="connsiteX2433" fmla="*/ 4942843 w 9642298"/>
              <a:gd name="connsiteY2433" fmla="*/ 2304405 h 4853104"/>
              <a:gd name="connsiteX2434" fmla="*/ 4942851 w 9642298"/>
              <a:gd name="connsiteY2434" fmla="*/ 2304391 h 4853104"/>
              <a:gd name="connsiteX2435" fmla="*/ 4950612 w 9642298"/>
              <a:gd name="connsiteY2435" fmla="*/ 2299559 h 4853104"/>
              <a:gd name="connsiteX2436" fmla="*/ 4954353 w 9642298"/>
              <a:gd name="connsiteY2436" fmla="*/ 2286206 h 4853104"/>
              <a:gd name="connsiteX2437" fmla="*/ 4942851 w 9642298"/>
              <a:gd name="connsiteY2437" fmla="*/ 2304391 h 4853104"/>
              <a:gd name="connsiteX2438" fmla="*/ 4942843 w 9642298"/>
              <a:gd name="connsiteY2438" fmla="*/ 2304399 h 4853104"/>
              <a:gd name="connsiteX2439" fmla="*/ 4942843 w 9642298"/>
              <a:gd name="connsiteY2439" fmla="*/ 2304405 h 4853104"/>
              <a:gd name="connsiteX2440" fmla="*/ 4931313 w 9642298"/>
              <a:gd name="connsiteY2440" fmla="*/ 2322621 h 4853104"/>
              <a:gd name="connsiteX2441" fmla="*/ 4895497 w 9642298"/>
              <a:gd name="connsiteY2441" fmla="*/ 2317985 h 4853104"/>
              <a:gd name="connsiteX2442" fmla="*/ 4898076 w 9642298"/>
              <a:gd name="connsiteY2442" fmla="*/ 2344580 h 4853104"/>
              <a:gd name="connsiteX2443" fmla="*/ 4877641 w 9642298"/>
              <a:gd name="connsiteY2443" fmla="*/ 2315585 h 4853104"/>
              <a:gd name="connsiteX2444" fmla="*/ 4869422 w 9642298"/>
              <a:gd name="connsiteY2444" fmla="*/ 2340814 h 4853104"/>
              <a:gd name="connsiteX2445" fmla="*/ 4837447 w 9642298"/>
              <a:gd name="connsiteY2445" fmla="*/ 2330095 h 4853104"/>
              <a:gd name="connsiteX2446" fmla="*/ 4856146 w 9642298"/>
              <a:gd name="connsiteY2446" fmla="*/ 2312775 h 4853104"/>
              <a:gd name="connsiteX2447" fmla="*/ 4815456 w 9642298"/>
              <a:gd name="connsiteY2447" fmla="*/ 2340296 h 4853104"/>
              <a:gd name="connsiteX2448" fmla="*/ 4812644 w 9642298"/>
              <a:gd name="connsiteY2448" fmla="*/ 2320304 h 4853104"/>
              <a:gd name="connsiteX2449" fmla="*/ 4747403 w 9642298"/>
              <a:gd name="connsiteY2449" fmla="*/ 2331513 h 4853104"/>
              <a:gd name="connsiteX2450" fmla="*/ 4726432 w 9642298"/>
              <a:gd name="connsiteY2450" fmla="*/ 2315665 h 4853104"/>
              <a:gd name="connsiteX2451" fmla="*/ 4731572 w 9642298"/>
              <a:gd name="connsiteY2451" fmla="*/ 2276959 h 4853104"/>
              <a:gd name="connsiteX2452" fmla="*/ 4746894 w 9642298"/>
              <a:gd name="connsiteY2452" fmla="*/ 2252711 h 4853104"/>
              <a:gd name="connsiteX2453" fmla="*/ 4699060 w 9642298"/>
              <a:gd name="connsiteY2453" fmla="*/ 2187409 h 4853104"/>
              <a:gd name="connsiteX2454" fmla="*/ 4745876 w 9642298"/>
              <a:gd name="connsiteY2454" fmla="*/ 2186917 h 4853104"/>
              <a:gd name="connsiteX2455" fmla="*/ 4709852 w 9642298"/>
              <a:gd name="connsiteY2455" fmla="*/ 2188773 h 4853104"/>
              <a:gd name="connsiteX2456" fmla="*/ 4679106 w 9642298"/>
              <a:gd name="connsiteY2456" fmla="*/ 2145401 h 4853104"/>
              <a:gd name="connsiteX2457" fmla="*/ 4725926 w 9642298"/>
              <a:gd name="connsiteY2457" fmla="*/ 2144937 h 4853104"/>
              <a:gd name="connsiteX2458" fmla="*/ 4719309 w 9642298"/>
              <a:gd name="connsiteY2458" fmla="*/ 2130890 h 4853104"/>
              <a:gd name="connsiteX2459" fmla="*/ 4778125 w 9642298"/>
              <a:gd name="connsiteY2459" fmla="*/ 2099194 h 4853104"/>
              <a:gd name="connsiteX2460" fmla="*/ 4803455 w 9642298"/>
              <a:gd name="connsiteY2460" fmla="*/ 2095921 h 4853104"/>
              <a:gd name="connsiteX2461" fmla="*/ 5123924 w 9642298"/>
              <a:gd name="connsiteY2461" fmla="*/ 2091694 h 4853104"/>
              <a:gd name="connsiteX2462" fmla="*/ 5144634 w 9642298"/>
              <a:gd name="connsiteY2462" fmla="*/ 2114089 h 4853104"/>
              <a:gd name="connsiteX2463" fmla="*/ 5123924 w 9642298"/>
              <a:gd name="connsiteY2463" fmla="*/ 2091694 h 4853104"/>
              <a:gd name="connsiteX2464" fmla="*/ 5023120 w 9642298"/>
              <a:gd name="connsiteY2464" fmla="*/ 2091694 h 4853104"/>
              <a:gd name="connsiteX2465" fmla="*/ 5003464 w 9642298"/>
              <a:gd name="connsiteY2465" fmla="*/ 2135120 h 4853104"/>
              <a:gd name="connsiteX2466" fmla="*/ 5023120 w 9642298"/>
              <a:gd name="connsiteY2466" fmla="*/ 2091694 h 4853104"/>
              <a:gd name="connsiteX2467" fmla="*/ 4443778 w 9642298"/>
              <a:gd name="connsiteY2467" fmla="*/ 2088555 h 4853104"/>
              <a:gd name="connsiteX2468" fmla="*/ 4446003 w 9642298"/>
              <a:gd name="connsiteY2468" fmla="*/ 2121723 h 4853104"/>
              <a:gd name="connsiteX2469" fmla="*/ 4443778 w 9642298"/>
              <a:gd name="connsiteY2469" fmla="*/ 2088555 h 4853104"/>
              <a:gd name="connsiteX2470" fmla="*/ 5091741 w 9642298"/>
              <a:gd name="connsiteY2470" fmla="*/ 2087519 h 4853104"/>
              <a:gd name="connsiteX2471" fmla="*/ 5094555 w 9642298"/>
              <a:gd name="connsiteY2471" fmla="*/ 2107568 h 4853104"/>
              <a:gd name="connsiteX2472" fmla="*/ 5076396 w 9642298"/>
              <a:gd name="connsiteY2472" fmla="*/ 2111795 h 4853104"/>
              <a:gd name="connsiteX2473" fmla="*/ 5091741 w 9642298"/>
              <a:gd name="connsiteY2473" fmla="*/ 2087519 h 4853104"/>
              <a:gd name="connsiteX2474" fmla="*/ 799323 w 9642298"/>
              <a:gd name="connsiteY2474" fmla="*/ 2086442 h 4853104"/>
              <a:gd name="connsiteX2475" fmla="*/ 803424 w 9642298"/>
              <a:gd name="connsiteY2475" fmla="*/ 2107539 h 4853104"/>
              <a:gd name="connsiteX2476" fmla="*/ 807254 w 9642298"/>
              <a:gd name="connsiteY2476" fmla="*/ 2101457 h 4853104"/>
              <a:gd name="connsiteX2477" fmla="*/ 806745 w 9642298"/>
              <a:gd name="connsiteY2477" fmla="*/ 2114550 h 4853104"/>
              <a:gd name="connsiteX2478" fmla="*/ 799324 w 9642298"/>
              <a:gd name="connsiteY2478" fmla="*/ 2120114 h 4853104"/>
              <a:gd name="connsiteX2479" fmla="*/ 793433 w 9642298"/>
              <a:gd name="connsiteY2479" fmla="*/ 2086508 h 4853104"/>
              <a:gd name="connsiteX2480" fmla="*/ 799323 w 9642298"/>
              <a:gd name="connsiteY2480" fmla="*/ 2086442 h 4853104"/>
              <a:gd name="connsiteX2481" fmla="*/ 4670642 w 9642298"/>
              <a:gd name="connsiteY2481" fmla="*/ 2085282 h 4853104"/>
              <a:gd name="connsiteX2482" fmla="*/ 4691076 w 9642298"/>
              <a:gd name="connsiteY2482" fmla="*/ 2114140 h 4853104"/>
              <a:gd name="connsiteX2483" fmla="*/ 4669595 w 9642298"/>
              <a:gd name="connsiteY2483" fmla="*/ 2111331 h 4853104"/>
              <a:gd name="connsiteX2484" fmla="*/ 4670642 w 9642298"/>
              <a:gd name="connsiteY2484" fmla="*/ 2085282 h 4853104"/>
              <a:gd name="connsiteX2485" fmla="*/ 4919258 w 9642298"/>
              <a:gd name="connsiteY2485" fmla="*/ 2078246 h 4853104"/>
              <a:gd name="connsiteX2486" fmla="*/ 4933321 w 9642298"/>
              <a:gd name="connsiteY2486" fmla="*/ 2086594 h 4853104"/>
              <a:gd name="connsiteX2487" fmla="*/ 4917492 w 9642298"/>
              <a:gd name="connsiteY2487" fmla="*/ 2123934 h 4853104"/>
              <a:gd name="connsiteX2488" fmla="*/ 4929492 w 9642298"/>
              <a:gd name="connsiteY2488" fmla="*/ 2092593 h 4853104"/>
              <a:gd name="connsiteX2489" fmla="*/ 4919258 w 9642298"/>
              <a:gd name="connsiteY2489" fmla="*/ 2078246 h 4853104"/>
              <a:gd name="connsiteX2490" fmla="*/ 9637651 w 9642298"/>
              <a:gd name="connsiteY2490" fmla="*/ 2076989 h 4853104"/>
              <a:gd name="connsiteX2491" fmla="*/ 9642298 w 9642298"/>
              <a:gd name="connsiteY2491" fmla="*/ 2081929 h 4853104"/>
              <a:gd name="connsiteX2492" fmla="*/ 9613402 w 9642298"/>
              <a:gd name="connsiteY2492" fmla="*/ 2084629 h 4853104"/>
              <a:gd name="connsiteX2493" fmla="*/ 9629427 w 9642298"/>
              <a:gd name="connsiteY2493" fmla="*/ 2077839 h 4853104"/>
              <a:gd name="connsiteX2494" fmla="*/ 9637651 w 9642298"/>
              <a:gd name="connsiteY2494" fmla="*/ 2076989 h 4853104"/>
              <a:gd name="connsiteX2495" fmla="*/ 5857357 w 9642298"/>
              <a:gd name="connsiteY2495" fmla="*/ 2068270 h 4853104"/>
              <a:gd name="connsiteX2496" fmla="*/ 5859269 w 9642298"/>
              <a:gd name="connsiteY2496" fmla="*/ 2069162 h 4853104"/>
              <a:gd name="connsiteX2497" fmla="*/ 5883054 w 9642298"/>
              <a:gd name="connsiteY2497" fmla="*/ 2105088 h 4853104"/>
              <a:gd name="connsiteX2498" fmla="*/ 5850805 w 9642298"/>
              <a:gd name="connsiteY2498" fmla="*/ 2100887 h 4853104"/>
              <a:gd name="connsiteX2499" fmla="*/ 5857357 w 9642298"/>
              <a:gd name="connsiteY2499" fmla="*/ 2068270 h 4853104"/>
              <a:gd name="connsiteX2500" fmla="*/ 5075088 w 9642298"/>
              <a:gd name="connsiteY2500" fmla="*/ 2052495 h 4853104"/>
              <a:gd name="connsiteX2501" fmla="*/ 5139028 w 9642298"/>
              <a:gd name="connsiteY2501" fmla="*/ 2073936 h 4853104"/>
              <a:gd name="connsiteX2502" fmla="*/ 5075088 w 9642298"/>
              <a:gd name="connsiteY2502" fmla="*/ 2052495 h 4853104"/>
              <a:gd name="connsiteX2503" fmla="*/ 5471042 w 9642298"/>
              <a:gd name="connsiteY2503" fmla="*/ 2051012 h 4853104"/>
              <a:gd name="connsiteX2504" fmla="*/ 5474183 w 9642298"/>
              <a:gd name="connsiteY2504" fmla="*/ 2065041 h 4853104"/>
              <a:gd name="connsiteX2505" fmla="*/ 5449118 w 9642298"/>
              <a:gd name="connsiteY2505" fmla="*/ 2061823 h 4853104"/>
              <a:gd name="connsiteX2506" fmla="*/ 5471042 w 9642298"/>
              <a:gd name="connsiteY2506" fmla="*/ 2051012 h 4853104"/>
              <a:gd name="connsiteX2507" fmla="*/ 4596283 w 9642298"/>
              <a:gd name="connsiteY2507" fmla="*/ 2049322 h 4853104"/>
              <a:gd name="connsiteX2508" fmla="*/ 4596289 w 9642298"/>
              <a:gd name="connsiteY2508" fmla="*/ 2049326 h 4853104"/>
              <a:gd name="connsiteX2509" fmla="*/ 4596287 w 9642298"/>
              <a:gd name="connsiteY2509" fmla="*/ 2049331 h 4853104"/>
              <a:gd name="connsiteX2510" fmla="*/ 4477955 w 9642298"/>
              <a:gd name="connsiteY2510" fmla="*/ 2040493 h 4853104"/>
              <a:gd name="connsiteX2511" fmla="*/ 4448787 w 9642298"/>
              <a:gd name="connsiteY2511" fmla="*/ 2049878 h 4853104"/>
              <a:gd name="connsiteX2512" fmla="*/ 4458777 w 9642298"/>
              <a:gd name="connsiteY2512" fmla="*/ 2070852 h 4853104"/>
              <a:gd name="connsiteX2513" fmla="*/ 4477955 w 9642298"/>
              <a:gd name="connsiteY2513" fmla="*/ 2040493 h 4853104"/>
              <a:gd name="connsiteX2514" fmla="*/ 5184047 w 9642298"/>
              <a:gd name="connsiteY2514" fmla="*/ 2039753 h 4853104"/>
              <a:gd name="connsiteX2515" fmla="*/ 5190675 w 9642298"/>
              <a:gd name="connsiteY2515" fmla="*/ 2041367 h 4853104"/>
              <a:gd name="connsiteX2516" fmla="*/ 5172245 w 9642298"/>
              <a:gd name="connsiteY2516" fmla="*/ 2052005 h 4853104"/>
              <a:gd name="connsiteX2517" fmla="*/ 5184047 w 9642298"/>
              <a:gd name="connsiteY2517" fmla="*/ 2039753 h 4853104"/>
              <a:gd name="connsiteX2518" fmla="*/ 5629990 w 9642298"/>
              <a:gd name="connsiteY2518" fmla="*/ 2039376 h 4853104"/>
              <a:gd name="connsiteX2519" fmla="*/ 5614697 w 9642298"/>
              <a:gd name="connsiteY2519" fmla="*/ 2063598 h 4853104"/>
              <a:gd name="connsiteX2520" fmla="*/ 5579128 w 9642298"/>
              <a:gd name="connsiteY2520" fmla="*/ 2052332 h 4853104"/>
              <a:gd name="connsiteX2521" fmla="*/ 5629990 w 9642298"/>
              <a:gd name="connsiteY2521" fmla="*/ 2039376 h 4853104"/>
              <a:gd name="connsiteX2522" fmla="*/ 4546548 w 9642298"/>
              <a:gd name="connsiteY2522" fmla="*/ 2036318 h 4853104"/>
              <a:gd name="connsiteX2523" fmla="*/ 4528121 w 9642298"/>
              <a:gd name="connsiteY2523" fmla="*/ 2047040 h 4853104"/>
              <a:gd name="connsiteX2524" fmla="*/ 4545238 w 9642298"/>
              <a:gd name="connsiteY2524" fmla="*/ 2068945 h 4853104"/>
              <a:gd name="connsiteX2525" fmla="*/ 4546548 w 9642298"/>
              <a:gd name="connsiteY2525" fmla="*/ 2036318 h 4853104"/>
              <a:gd name="connsiteX2526" fmla="*/ 4579038 w 9642298"/>
              <a:gd name="connsiteY2526" fmla="*/ 2033947 h 4853104"/>
              <a:gd name="connsiteX2527" fmla="*/ 4552684 w 9642298"/>
              <a:gd name="connsiteY2527" fmla="*/ 2063323 h 4853104"/>
              <a:gd name="connsiteX2528" fmla="*/ 4579038 w 9642298"/>
              <a:gd name="connsiteY2528" fmla="*/ 2033947 h 4853104"/>
              <a:gd name="connsiteX2529" fmla="*/ 4611367 w 9642298"/>
              <a:gd name="connsiteY2529" fmla="*/ 2031681 h 4853104"/>
              <a:gd name="connsiteX2530" fmla="*/ 4625431 w 9642298"/>
              <a:gd name="connsiteY2530" fmla="*/ 2040029 h 4853104"/>
              <a:gd name="connsiteX2531" fmla="*/ 4635394 w 9642298"/>
              <a:gd name="connsiteY2531" fmla="*/ 2061006 h 4853104"/>
              <a:gd name="connsiteX2532" fmla="*/ 4654087 w 9642298"/>
              <a:gd name="connsiteY2532" fmla="*/ 2043766 h 4853104"/>
              <a:gd name="connsiteX2533" fmla="*/ 4630787 w 9642298"/>
              <a:gd name="connsiteY2533" fmla="*/ 2086645 h 4853104"/>
              <a:gd name="connsiteX2534" fmla="*/ 4621305 w 9642298"/>
              <a:gd name="connsiteY2534" fmla="*/ 2052633 h 4853104"/>
              <a:gd name="connsiteX2535" fmla="*/ 4605957 w 9642298"/>
              <a:gd name="connsiteY2535" fmla="*/ 2076854 h 4853104"/>
              <a:gd name="connsiteX2536" fmla="*/ 4605287 w 9642298"/>
              <a:gd name="connsiteY2536" fmla="*/ 2056440 h 4853104"/>
              <a:gd name="connsiteX2537" fmla="*/ 4596289 w 9642298"/>
              <a:gd name="connsiteY2537" fmla="*/ 2049326 h 4853104"/>
              <a:gd name="connsiteX2538" fmla="*/ 4601778 w 9642298"/>
              <a:gd name="connsiteY2538" fmla="*/ 2036201 h 4853104"/>
              <a:gd name="connsiteX2539" fmla="*/ 4611367 w 9642298"/>
              <a:gd name="connsiteY2539" fmla="*/ 2031681 h 4853104"/>
              <a:gd name="connsiteX2540" fmla="*/ 6109185 w 9642298"/>
              <a:gd name="connsiteY2540" fmla="*/ 2029445 h 4853104"/>
              <a:gd name="connsiteX2541" fmla="*/ 6115583 w 9642298"/>
              <a:gd name="connsiteY2541" fmla="*/ 2050012 h 4853104"/>
              <a:gd name="connsiteX2542" fmla="*/ 6090511 w 9642298"/>
              <a:gd name="connsiteY2542" fmla="*/ 2046711 h 4853104"/>
              <a:gd name="connsiteX2543" fmla="*/ 6109185 w 9642298"/>
              <a:gd name="connsiteY2543" fmla="*/ 2029445 h 4853104"/>
              <a:gd name="connsiteX2544" fmla="*/ 5123168 w 9642298"/>
              <a:gd name="connsiteY2544" fmla="*/ 2019382 h 4853104"/>
              <a:gd name="connsiteX2545" fmla="*/ 5139807 w 9642298"/>
              <a:gd name="connsiteY2545" fmla="*/ 2054377 h 4853104"/>
              <a:gd name="connsiteX2546" fmla="*/ 5125769 w 9642298"/>
              <a:gd name="connsiteY2546" fmla="*/ 2045977 h 4853104"/>
              <a:gd name="connsiteX2547" fmla="*/ 5123168 w 9642298"/>
              <a:gd name="connsiteY2547" fmla="*/ 2019382 h 4853104"/>
              <a:gd name="connsiteX2548" fmla="*/ 4878555 w 9642298"/>
              <a:gd name="connsiteY2548" fmla="*/ 2013846 h 4853104"/>
              <a:gd name="connsiteX2549" fmla="*/ 4875721 w 9642298"/>
              <a:gd name="connsiteY2549" fmla="*/ 2085666 h 4853104"/>
              <a:gd name="connsiteX2550" fmla="*/ 4861452 w 9642298"/>
              <a:gd name="connsiteY2550" fmla="*/ 2083784 h 4853104"/>
              <a:gd name="connsiteX2551" fmla="*/ 4863485 w 9642298"/>
              <a:gd name="connsiteY2551" fmla="*/ 2031547 h 4853104"/>
              <a:gd name="connsiteX2552" fmla="*/ 4878555 w 9642298"/>
              <a:gd name="connsiteY2552" fmla="*/ 2013846 h 4853104"/>
              <a:gd name="connsiteX2553" fmla="*/ 5581379 w 9642298"/>
              <a:gd name="connsiteY2553" fmla="*/ 1993688 h 4853104"/>
              <a:gd name="connsiteX2554" fmla="*/ 5587785 w 9642298"/>
              <a:gd name="connsiteY2554" fmla="*/ 2014118 h 4853104"/>
              <a:gd name="connsiteX2555" fmla="*/ 5551671 w 9642298"/>
              <a:gd name="connsiteY2555" fmla="*/ 2016028 h 4853104"/>
              <a:gd name="connsiteX2556" fmla="*/ 5581379 w 9642298"/>
              <a:gd name="connsiteY2556" fmla="*/ 1993688 h 4853104"/>
              <a:gd name="connsiteX2557" fmla="*/ 5430437 w 9642298"/>
              <a:gd name="connsiteY2557" fmla="*/ 1987113 h 4853104"/>
              <a:gd name="connsiteX2558" fmla="*/ 5433249 w 9642298"/>
              <a:gd name="connsiteY2558" fmla="*/ 2007271 h 4853104"/>
              <a:gd name="connsiteX2559" fmla="*/ 5425592 w 9642298"/>
              <a:gd name="connsiteY2559" fmla="*/ 2019382 h 4853104"/>
              <a:gd name="connsiteX2560" fmla="*/ 5411738 w 9642298"/>
              <a:gd name="connsiteY2560" fmla="*/ 2004407 h 4853104"/>
              <a:gd name="connsiteX2561" fmla="*/ 5430437 w 9642298"/>
              <a:gd name="connsiteY2561" fmla="*/ 1987113 h 4853104"/>
              <a:gd name="connsiteX2562" fmla="*/ 5509646 w 9642298"/>
              <a:gd name="connsiteY2562" fmla="*/ 1983528 h 4853104"/>
              <a:gd name="connsiteX2563" fmla="*/ 5524069 w 9642298"/>
              <a:gd name="connsiteY2563" fmla="*/ 1986240 h 4853104"/>
              <a:gd name="connsiteX2564" fmla="*/ 5490535 w 9642298"/>
              <a:gd name="connsiteY2564" fmla="*/ 2014662 h 4853104"/>
              <a:gd name="connsiteX2565" fmla="*/ 5487715 w 9642298"/>
              <a:gd name="connsiteY2565" fmla="*/ 1994587 h 4853104"/>
              <a:gd name="connsiteX2566" fmla="*/ 5451407 w 9642298"/>
              <a:gd name="connsiteY2566" fmla="*/ 2002990 h 4853104"/>
              <a:gd name="connsiteX2567" fmla="*/ 5451913 w 9642298"/>
              <a:gd name="connsiteY2567" fmla="*/ 1989922 h 4853104"/>
              <a:gd name="connsiteX2568" fmla="*/ 5509646 w 9642298"/>
              <a:gd name="connsiteY2568" fmla="*/ 1983528 h 4853104"/>
              <a:gd name="connsiteX2569" fmla="*/ 4687246 w 9642298"/>
              <a:gd name="connsiteY2569" fmla="*/ 1982432 h 4853104"/>
              <a:gd name="connsiteX2570" fmla="*/ 4677793 w 9642298"/>
              <a:gd name="connsiteY2570" fmla="*/ 1994284 h 4853104"/>
              <a:gd name="connsiteX2571" fmla="*/ 4695472 w 9642298"/>
              <a:gd name="connsiteY2571" fmla="*/ 2003096 h 4853104"/>
              <a:gd name="connsiteX2572" fmla="*/ 4692603 w 9642298"/>
              <a:gd name="connsiteY2572" fmla="*/ 1983101 h 4853104"/>
              <a:gd name="connsiteX2573" fmla="*/ 4687246 w 9642298"/>
              <a:gd name="connsiteY2573" fmla="*/ 1982432 h 4853104"/>
              <a:gd name="connsiteX2574" fmla="*/ 5535040 w 9642298"/>
              <a:gd name="connsiteY2574" fmla="*/ 1981085 h 4853104"/>
              <a:gd name="connsiteX2575" fmla="*/ 5556038 w 9642298"/>
              <a:gd name="connsiteY2575" fmla="*/ 1996961 h 4853104"/>
              <a:gd name="connsiteX2576" fmla="*/ 5535040 w 9642298"/>
              <a:gd name="connsiteY2576" fmla="*/ 1981085 h 4853104"/>
              <a:gd name="connsiteX2577" fmla="*/ 5805262 w 9642298"/>
              <a:gd name="connsiteY2577" fmla="*/ 1976826 h 4853104"/>
              <a:gd name="connsiteX2578" fmla="*/ 5818541 w 9642298"/>
              <a:gd name="connsiteY2578" fmla="*/ 2004759 h 4853104"/>
              <a:gd name="connsiteX2579" fmla="*/ 5805262 w 9642298"/>
              <a:gd name="connsiteY2579" fmla="*/ 1976826 h 4853104"/>
              <a:gd name="connsiteX2580" fmla="*/ 5628967 w 9642298"/>
              <a:gd name="connsiteY2580" fmla="*/ 1973582 h 4853104"/>
              <a:gd name="connsiteX2581" fmla="*/ 5646135 w 9642298"/>
              <a:gd name="connsiteY2581" fmla="*/ 1995512 h 4853104"/>
              <a:gd name="connsiteX2582" fmla="*/ 5606226 w 9642298"/>
              <a:gd name="connsiteY2582" fmla="*/ 2003451 h 4853104"/>
              <a:gd name="connsiteX2583" fmla="*/ 5628967 w 9642298"/>
              <a:gd name="connsiteY2583" fmla="*/ 1973582 h 4853104"/>
              <a:gd name="connsiteX2584" fmla="*/ 6072329 w 9642298"/>
              <a:gd name="connsiteY2584" fmla="*/ 1959017 h 4853104"/>
              <a:gd name="connsiteX2585" fmla="*/ 6082536 w 9642298"/>
              <a:gd name="connsiteY2585" fmla="*/ 1973499 h 4853104"/>
              <a:gd name="connsiteX2586" fmla="*/ 6064113 w 9642298"/>
              <a:gd name="connsiteY2586" fmla="*/ 1984166 h 4853104"/>
              <a:gd name="connsiteX2587" fmla="*/ 6072329 w 9642298"/>
              <a:gd name="connsiteY2587" fmla="*/ 1959017 h 4853104"/>
              <a:gd name="connsiteX2588" fmla="*/ 4601281 w 9642298"/>
              <a:gd name="connsiteY2588" fmla="*/ 1951863 h 4853104"/>
              <a:gd name="connsiteX2589" fmla="*/ 4592350 w 9642298"/>
              <a:gd name="connsiteY2589" fmla="*/ 1970037 h 4853104"/>
              <a:gd name="connsiteX2590" fmla="*/ 4611019 w 9642298"/>
              <a:gd name="connsiteY2590" fmla="*/ 1952797 h 4853104"/>
              <a:gd name="connsiteX2591" fmla="*/ 4601281 w 9642298"/>
              <a:gd name="connsiteY2591" fmla="*/ 1951863 h 4853104"/>
              <a:gd name="connsiteX2592" fmla="*/ 5569075 w 9642298"/>
              <a:gd name="connsiteY2592" fmla="*/ 1939569 h 4853104"/>
              <a:gd name="connsiteX2593" fmla="*/ 5603656 w 9642298"/>
              <a:gd name="connsiteY2593" fmla="*/ 1976829 h 4853104"/>
              <a:gd name="connsiteX2594" fmla="*/ 5588305 w 9642298"/>
              <a:gd name="connsiteY2594" fmla="*/ 2001163 h 4853104"/>
              <a:gd name="connsiteX2595" fmla="*/ 5567821 w 9642298"/>
              <a:gd name="connsiteY2595" fmla="*/ 1972164 h 4853104"/>
              <a:gd name="connsiteX2596" fmla="*/ 5569075 w 9642298"/>
              <a:gd name="connsiteY2596" fmla="*/ 1939569 h 4853104"/>
              <a:gd name="connsiteX2597" fmla="*/ 4906745 w 9642298"/>
              <a:gd name="connsiteY2597" fmla="*/ 1938721 h 4853104"/>
              <a:gd name="connsiteX2598" fmla="*/ 4901923 w 9642298"/>
              <a:gd name="connsiteY2598" fmla="*/ 1970936 h 4853104"/>
              <a:gd name="connsiteX2599" fmla="*/ 4923403 w 9642298"/>
              <a:gd name="connsiteY2599" fmla="*/ 1973719 h 4853104"/>
              <a:gd name="connsiteX2600" fmla="*/ 4906745 w 9642298"/>
              <a:gd name="connsiteY2600" fmla="*/ 1938721 h 4853104"/>
              <a:gd name="connsiteX2601" fmla="*/ 5104788 w 9642298"/>
              <a:gd name="connsiteY2601" fmla="*/ 1938286 h 4853104"/>
              <a:gd name="connsiteX2602" fmla="*/ 5097367 w 9642298"/>
              <a:gd name="connsiteY2602" fmla="*/ 1943850 h 4853104"/>
              <a:gd name="connsiteX2603" fmla="*/ 5114751 w 9642298"/>
              <a:gd name="connsiteY2603" fmla="*/ 1959234 h 4853104"/>
              <a:gd name="connsiteX2604" fmla="*/ 5115499 w 9642298"/>
              <a:gd name="connsiteY2604" fmla="*/ 1939675 h 4853104"/>
              <a:gd name="connsiteX2605" fmla="*/ 5104788 w 9642298"/>
              <a:gd name="connsiteY2605" fmla="*/ 1938286 h 4853104"/>
              <a:gd name="connsiteX2606" fmla="*/ 5828528 w 9642298"/>
              <a:gd name="connsiteY2606" fmla="*/ 1933867 h 4853104"/>
              <a:gd name="connsiteX2607" fmla="*/ 5820092 w 9642298"/>
              <a:gd name="connsiteY2607" fmla="*/ 1965563 h 4853104"/>
              <a:gd name="connsiteX2608" fmla="*/ 5802448 w 9642298"/>
              <a:gd name="connsiteY2608" fmla="*/ 1956754 h 4853104"/>
              <a:gd name="connsiteX2609" fmla="*/ 5828528 w 9642298"/>
              <a:gd name="connsiteY2609" fmla="*/ 1933867 h 4853104"/>
              <a:gd name="connsiteX2610" fmla="*/ 4849670 w 9642298"/>
              <a:gd name="connsiteY2610" fmla="*/ 1924812 h 4853104"/>
              <a:gd name="connsiteX2611" fmla="*/ 4830276 w 9642298"/>
              <a:gd name="connsiteY2611" fmla="*/ 1961663 h 4853104"/>
              <a:gd name="connsiteX2612" fmla="*/ 4849670 w 9642298"/>
              <a:gd name="connsiteY2612" fmla="*/ 1924812 h 4853104"/>
              <a:gd name="connsiteX2613" fmla="*/ 4481833 w 9642298"/>
              <a:gd name="connsiteY2613" fmla="*/ 1923902 h 4853104"/>
              <a:gd name="connsiteX2614" fmla="*/ 4470053 w 9642298"/>
              <a:gd name="connsiteY2614" fmla="*/ 1967282 h 4853104"/>
              <a:gd name="connsiteX2615" fmla="*/ 4485643 w 9642298"/>
              <a:gd name="connsiteY2615" fmla="*/ 1936459 h 4853104"/>
              <a:gd name="connsiteX2616" fmla="*/ 4481833 w 9642298"/>
              <a:gd name="connsiteY2616" fmla="*/ 1923902 h 4853104"/>
              <a:gd name="connsiteX2617" fmla="*/ 4889604 w 9642298"/>
              <a:gd name="connsiteY2617" fmla="*/ 1916819 h 4853104"/>
              <a:gd name="connsiteX2618" fmla="*/ 4900128 w 9642298"/>
              <a:gd name="connsiteY2618" fmla="*/ 1924755 h 4853104"/>
              <a:gd name="connsiteX2619" fmla="*/ 4889604 w 9642298"/>
              <a:gd name="connsiteY2619" fmla="*/ 1916819 h 4853104"/>
              <a:gd name="connsiteX2620" fmla="*/ 6102491 w 9642298"/>
              <a:gd name="connsiteY2620" fmla="*/ 1916151 h 4853104"/>
              <a:gd name="connsiteX2621" fmla="*/ 6106132 w 9642298"/>
              <a:gd name="connsiteY2621" fmla="*/ 1924022 h 4853104"/>
              <a:gd name="connsiteX2622" fmla="*/ 6087437 w 9642298"/>
              <a:gd name="connsiteY2622" fmla="*/ 1941370 h 4853104"/>
              <a:gd name="connsiteX2623" fmla="*/ 6084625 w 9642298"/>
              <a:gd name="connsiteY2623" fmla="*/ 1921212 h 4853104"/>
              <a:gd name="connsiteX2624" fmla="*/ 6097358 w 9642298"/>
              <a:gd name="connsiteY2624" fmla="*/ 1918085 h 4853104"/>
              <a:gd name="connsiteX2625" fmla="*/ 6102491 w 9642298"/>
              <a:gd name="connsiteY2625" fmla="*/ 1916151 h 4853104"/>
              <a:gd name="connsiteX2626" fmla="*/ 4753002 w 9642298"/>
              <a:gd name="connsiteY2626" fmla="*/ 1912180 h 4853104"/>
              <a:gd name="connsiteX2627" fmla="*/ 4740950 w 9642298"/>
              <a:gd name="connsiteY2627" fmla="*/ 1943386 h 4853104"/>
              <a:gd name="connsiteX2628" fmla="*/ 4766019 w 9642298"/>
              <a:gd name="connsiteY2628" fmla="*/ 1946631 h 4853104"/>
              <a:gd name="connsiteX2629" fmla="*/ 4755519 w 9642298"/>
              <a:gd name="connsiteY2629" fmla="*/ 1938776 h 4853104"/>
              <a:gd name="connsiteX2630" fmla="*/ 4753002 w 9642298"/>
              <a:gd name="connsiteY2630" fmla="*/ 1912180 h 4853104"/>
              <a:gd name="connsiteX2631" fmla="*/ 5282341 w 9642298"/>
              <a:gd name="connsiteY2631" fmla="*/ 1908827 h 4853104"/>
              <a:gd name="connsiteX2632" fmla="*/ 5303312 w 9642298"/>
              <a:gd name="connsiteY2632" fmla="*/ 1924620 h 4853104"/>
              <a:gd name="connsiteX2633" fmla="*/ 5282341 w 9642298"/>
              <a:gd name="connsiteY2633" fmla="*/ 1908827 h 4853104"/>
              <a:gd name="connsiteX2634" fmla="*/ 4958438 w 9642298"/>
              <a:gd name="connsiteY2634" fmla="*/ 1906126 h 4853104"/>
              <a:gd name="connsiteX2635" fmla="*/ 4918021 w 9642298"/>
              <a:gd name="connsiteY2635" fmla="*/ 1927046 h 4853104"/>
              <a:gd name="connsiteX2636" fmla="*/ 4920833 w 9642298"/>
              <a:gd name="connsiteY2636" fmla="*/ 1947149 h 4853104"/>
              <a:gd name="connsiteX2637" fmla="*/ 4939235 w 9642298"/>
              <a:gd name="connsiteY2637" fmla="*/ 1936402 h 4853104"/>
              <a:gd name="connsiteX2638" fmla="*/ 4959723 w 9642298"/>
              <a:gd name="connsiteY2638" fmla="*/ 1965371 h 4853104"/>
              <a:gd name="connsiteX2639" fmla="*/ 4978150 w 9642298"/>
              <a:gd name="connsiteY2639" fmla="*/ 1954598 h 4853104"/>
              <a:gd name="connsiteX2640" fmla="*/ 4993017 w 9642298"/>
              <a:gd name="connsiteY2640" fmla="*/ 1943358 h 4853104"/>
              <a:gd name="connsiteX2641" fmla="*/ 4958438 w 9642298"/>
              <a:gd name="connsiteY2641" fmla="*/ 1906126 h 4853104"/>
              <a:gd name="connsiteX2642" fmla="*/ 5052103 w 9642298"/>
              <a:gd name="connsiteY2642" fmla="*/ 1905089 h 4853104"/>
              <a:gd name="connsiteX2643" fmla="*/ 5043906 w 9642298"/>
              <a:gd name="connsiteY2643" fmla="*/ 1930376 h 4853104"/>
              <a:gd name="connsiteX2644" fmla="*/ 5011900 w 9642298"/>
              <a:gd name="connsiteY2644" fmla="*/ 1919600 h 4853104"/>
              <a:gd name="connsiteX2645" fmla="*/ 5068978 w 9642298"/>
              <a:gd name="connsiteY2645" fmla="*/ 1933621 h 4853104"/>
              <a:gd name="connsiteX2646" fmla="*/ 5052103 w 9642298"/>
              <a:gd name="connsiteY2646" fmla="*/ 1905089 h 4853104"/>
              <a:gd name="connsiteX2647" fmla="*/ 4728944 w 9642298"/>
              <a:gd name="connsiteY2647" fmla="*/ 1903272 h 4853104"/>
              <a:gd name="connsiteX2648" fmla="*/ 4724317 w 9642298"/>
              <a:gd name="connsiteY2648" fmla="*/ 1908443 h 4853104"/>
              <a:gd name="connsiteX2649" fmla="*/ 4730478 w 9642298"/>
              <a:gd name="connsiteY2649" fmla="*/ 1935586 h 4853104"/>
              <a:gd name="connsiteX2650" fmla="*/ 4715906 w 9642298"/>
              <a:gd name="connsiteY2650" fmla="*/ 1940168 h 4853104"/>
              <a:gd name="connsiteX2651" fmla="*/ 4720274 w 9642298"/>
              <a:gd name="connsiteY2651" fmla="*/ 1921018 h 4853104"/>
              <a:gd name="connsiteX2652" fmla="*/ 4705435 w 9642298"/>
              <a:gd name="connsiteY2652" fmla="*/ 1932284 h 4853104"/>
              <a:gd name="connsiteX2653" fmla="*/ 4691881 w 9642298"/>
              <a:gd name="connsiteY2653" fmla="*/ 1910846 h 4853104"/>
              <a:gd name="connsiteX2654" fmla="*/ 4680847 w 9642298"/>
              <a:gd name="connsiteY2654" fmla="*/ 1915946 h 4853104"/>
              <a:gd name="connsiteX2655" fmla="*/ 4685989 w 9642298"/>
              <a:gd name="connsiteY2655" fmla="*/ 1969134 h 4853104"/>
              <a:gd name="connsiteX2656" fmla="*/ 4737120 w 9642298"/>
              <a:gd name="connsiteY2656" fmla="*/ 1949440 h 4853104"/>
              <a:gd name="connsiteX2657" fmla="*/ 4734842 w 9642298"/>
              <a:gd name="connsiteY2657" fmla="*/ 1916436 h 4853104"/>
              <a:gd name="connsiteX2658" fmla="*/ 4734701 w 9642298"/>
              <a:gd name="connsiteY2658" fmla="*/ 1905608 h 4853104"/>
              <a:gd name="connsiteX2659" fmla="*/ 4728944 w 9642298"/>
              <a:gd name="connsiteY2659" fmla="*/ 1903272 h 4853104"/>
              <a:gd name="connsiteX2660" fmla="*/ 5117297 w 9642298"/>
              <a:gd name="connsiteY2660" fmla="*/ 1893907 h 4853104"/>
              <a:gd name="connsiteX2661" fmla="*/ 5102190 w 9642298"/>
              <a:gd name="connsiteY2661" fmla="*/ 1911662 h 4853104"/>
              <a:gd name="connsiteX2662" fmla="*/ 5095065 w 9642298"/>
              <a:gd name="connsiteY2662" fmla="*/ 1910680 h 4853104"/>
              <a:gd name="connsiteX2663" fmla="*/ 5127018 w 9642298"/>
              <a:gd name="connsiteY2663" fmla="*/ 1921401 h 4853104"/>
              <a:gd name="connsiteX2664" fmla="*/ 5117297 w 9642298"/>
              <a:gd name="connsiteY2664" fmla="*/ 1893907 h 4853104"/>
              <a:gd name="connsiteX2665" fmla="*/ 5193068 w 9642298"/>
              <a:gd name="connsiteY2665" fmla="*/ 1890742 h 4853104"/>
              <a:gd name="connsiteX2666" fmla="*/ 5184390 w 9642298"/>
              <a:gd name="connsiteY2666" fmla="*/ 1928902 h 4853104"/>
              <a:gd name="connsiteX2667" fmla="*/ 5160553 w 9642298"/>
              <a:gd name="connsiteY2667" fmla="*/ 1892979 h 4853104"/>
              <a:gd name="connsiteX2668" fmla="*/ 5161891 w 9642298"/>
              <a:gd name="connsiteY2668" fmla="*/ 1952253 h 4853104"/>
              <a:gd name="connsiteX2669" fmla="*/ 5179489 w 9642298"/>
              <a:gd name="connsiteY2669" fmla="*/ 1961062 h 4853104"/>
              <a:gd name="connsiteX2670" fmla="*/ 5176944 w 9642298"/>
              <a:gd name="connsiteY2670" fmla="*/ 1934603 h 4853104"/>
              <a:gd name="connsiteX2671" fmla="*/ 5204826 w 9642298"/>
              <a:gd name="connsiteY2671" fmla="*/ 1957843 h 4853104"/>
              <a:gd name="connsiteX2672" fmla="*/ 5187658 w 9642298"/>
              <a:gd name="connsiteY2672" fmla="*/ 1935912 h 4853104"/>
              <a:gd name="connsiteX2673" fmla="*/ 5214307 w 9642298"/>
              <a:gd name="connsiteY2673" fmla="*/ 1899961 h 4853104"/>
              <a:gd name="connsiteX2674" fmla="*/ 5193068 w 9642298"/>
              <a:gd name="connsiteY2674" fmla="*/ 1890742 h 4853104"/>
              <a:gd name="connsiteX2675" fmla="*/ 5145862 w 9642298"/>
              <a:gd name="connsiteY2675" fmla="*/ 1890391 h 4853104"/>
              <a:gd name="connsiteX2676" fmla="*/ 5134705 w 9642298"/>
              <a:gd name="connsiteY2676" fmla="*/ 1909316 h 4853104"/>
              <a:gd name="connsiteX2677" fmla="*/ 5144668 w 9642298"/>
              <a:gd name="connsiteY2677" fmla="*/ 1930348 h 4853104"/>
              <a:gd name="connsiteX2678" fmla="*/ 5158757 w 9642298"/>
              <a:gd name="connsiteY2678" fmla="*/ 1938721 h 4853104"/>
              <a:gd name="connsiteX2679" fmla="*/ 5153374 w 9642298"/>
              <a:gd name="connsiteY2679" fmla="*/ 1892022 h 4853104"/>
              <a:gd name="connsiteX2680" fmla="*/ 5145862 w 9642298"/>
              <a:gd name="connsiteY2680" fmla="*/ 1890391 h 4853104"/>
              <a:gd name="connsiteX2681" fmla="*/ 5044468 w 9642298"/>
              <a:gd name="connsiteY2681" fmla="*/ 1884774 h 4853104"/>
              <a:gd name="connsiteX2682" fmla="*/ 5006034 w 9642298"/>
              <a:gd name="connsiteY2682" fmla="*/ 1885968 h 4853104"/>
              <a:gd name="connsiteX2683" fmla="*/ 5056146 w 9642298"/>
              <a:gd name="connsiteY2683" fmla="*/ 1892541 h 4853104"/>
              <a:gd name="connsiteX2684" fmla="*/ 5044468 w 9642298"/>
              <a:gd name="connsiteY2684" fmla="*/ 1884774 h 4853104"/>
              <a:gd name="connsiteX2685" fmla="*/ 5806523 w 9642298"/>
              <a:gd name="connsiteY2685" fmla="*/ 1876979 h 4853104"/>
              <a:gd name="connsiteX2686" fmla="*/ 5812680 w 9642298"/>
              <a:gd name="connsiteY2686" fmla="*/ 1879313 h 4853104"/>
              <a:gd name="connsiteX2687" fmla="*/ 5815473 w 9642298"/>
              <a:gd name="connsiteY2687" fmla="*/ 1899388 h 4853104"/>
              <a:gd name="connsiteX2688" fmla="*/ 5825970 w 9642298"/>
              <a:gd name="connsiteY2688" fmla="*/ 1907326 h 4853104"/>
              <a:gd name="connsiteX2689" fmla="*/ 5797822 w 9642298"/>
              <a:gd name="connsiteY2689" fmla="*/ 1890496 h 4853104"/>
              <a:gd name="connsiteX2690" fmla="*/ 5806523 w 9642298"/>
              <a:gd name="connsiteY2690" fmla="*/ 1876979 h 4853104"/>
              <a:gd name="connsiteX2691" fmla="*/ 5474703 w 9642298"/>
              <a:gd name="connsiteY2691" fmla="*/ 1868239 h 4853104"/>
              <a:gd name="connsiteX2692" fmla="*/ 5495675 w 9642298"/>
              <a:gd name="connsiteY2692" fmla="*/ 1884004 h 4853104"/>
              <a:gd name="connsiteX2693" fmla="*/ 5474703 w 9642298"/>
              <a:gd name="connsiteY2693" fmla="*/ 1868239 h 4853104"/>
              <a:gd name="connsiteX2694" fmla="*/ 7069597 w 9642298"/>
              <a:gd name="connsiteY2694" fmla="*/ 1865484 h 4853104"/>
              <a:gd name="connsiteX2695" fmla="*/ 7075730 w 9642298"/>
              <a:gd name="connsiteY2695" fmla="*/ 1892569 h 4853104"/>
              <a:gd name="connsiteX2696" fmla="*/ 7029687 w 9642298"/>
              <a:gd name="connsiteY2696" fmla="*/ 1873422 h 4853104"/>
              <a:gd name="connsiteX2697" fmla="*/ 7069597 w 9642298"/>
              <a:gd name="connsiteY2697" fmla="*/ 1865484 h 4853104"/>
              <a:gd name="connsiteX2698" fmla="*/ 7085282 w 9642298"/>
              <a:gd name="connsiteY2698" fmla="*/ 1862827 h 4853104"/>
              <a:gd name="connsiteX2699" fmla="*/ 7091092 w 9642298"/>
              <a:gd name="connsiteY2699" fmla="*/ 1868319 h 4853104"/>
              <a:gd name="connsiteX2700" fmla="*/ 7111800 w 9642298"/>
              <a:gd name="connsiteY2700" fmla="*/ 1890714 h 4853104"/>
              <a:gd name="connsiteX2701" fmla="*/ 7079307 w 9642298"/>
              <a:gd name="connsiteY2701" fmla="*/ 1892979 h 4853104"/>
              <a:gd name="connsiteX2702" fmla="*/ 7085282 w 9642298"/>
              <a:gd name="connsiteY2702" fmla="*/ 1862827 h 4853104"/>
              <a:gd name="connsiteX2703" fmla="*/ 864436 w 9642298"/>
              <a:gd name="connsiteY2703" fmla="*/ 1853706 h 4853104"/>
              <a:gd name="connsiteX2704" fmla="*/ 870732 w 9642298"/>
              <a:gd name="connsiteY2704" fmla="*/ 1860355 h 4853104"/>
              <a:gd name="connsiteX2705" fmla="*/ 848205 w 9642298"/>
              <a:gd name="connsiteY2705" fmla="*/ 1883623 h 4853104"/>
              <a:gd name="connsiteX2706" fmla="*/ 856244 w 9642298"/>
              <a:gd name="connsiteY2706" fmla="*/ 1856452 h 4853104"/>
              <a:gd name="connsiteX2707" fmla="*/ 864436 w 9642298"/>
              <a:gd name="connsiteY2707" fmla="*/ 1853706 h 4853104"/>
              <a:gd name="connsiteX2708" fmla="*/ 5540487 w 9642298"/>
              <a:gd name="connsiteY2708" fmla="*/ 1851348 h 4853104"/>
              <a:gd name="connsiteX2709" fmla="*/ 5514586 w 9642298"/>
              <a:gd name="connsiteY2709" fmla="*/ 1860246 h 4853104"/>
              <a:gd name="connsiteX2710" fmla="*/ 5564538 w 9642298"/>
              <a:gd name="connsiteY2710" fmla="*/ 1873365 h 4853104"/>
              <a:gd name="connsiteX2711" fmla="*/ 5540487 w 9642298"/>
              <a:gd name="connsiteY2711" fmla="*/ 1851348 h 4853104"/>
              <a:gd name="connsiteX2712" fmla="*/ 5933169 w 9642298"/>
              <a:gd name="connsiteY2712" fmla="*/ 1835970 h 4853104"/>
              <a:gd name="connsiteX2713" fmla="*/ 5950819 w 9642298"/>
              <a:gd name="connsiteY2713" fmla="*/ 1844808 h 4853104"/>
              <a:gd name="connsiteX2714" fmla="*/ 5950575 w 9642298"/>
              <a:gd name="connsiteY2714" fmla="*/ 1851354 h 4853104"/>
              <a:gd name="connsiteX2715" fmla="*/ 5957487 w 9642298"/>
              <a:gd name="connsiteY2715" fmla="*/ 1858800 h 4853104"/>
              <a:gd name="connsiteX2716" fmla="*/ 5923951 w 9642298"/>
              <a:gd name="connsiteY2716" fmla="*/ 1887197 h 4853104"/>
              <a:gd name="connsiteX2717" fmla="*/ 5933169 w 9642298"/>
              <a:gd name="connsiteY2717" fmla="*/ 1835970 h 4853104"/>
              <a:gd name="connsiteX2718" fmla="*/ 6059254 w 9642298"/>
              <a:gd name="connsiteY2718" fmla="*/ 1829637 h 4853104"/>
              <a:gd name="connsiteX2719" fmla="*/ 6062607 w 9642298"/>
              <a:gd name="connsiteY2719" fmla="*/ 1839650 h 4853104"/>
              <a:gd name="connsiteX2720" fmla="*/ 6040590 w 9642298"/>
              <a:gd name="connsiteY2720" fmla="*/ 1849825 h 4853104"/>
              <a:gd name="connsiteX2721" fmla="*/ 6052394 w 9642298"/>
              <a:gd name="connsiteY2721" fmla="*/ 1830755 h 4853104"/>
              <a:gd name="connsiteX2722" fmla="*/ 6059254 w 9642298"/>
              <a:gd name="connsiteY2722" fmla="*/ 1829637 h 4853104"/>
              <a:gd name="connsiteX2723" fmla="*/ 5908074 w 9642298"/>
              <a:gd name="connsiteY2723" fmla="*/ 1821537 h 4853104"/>
              <a:gd name="connsiteX2724" fmla="*/ 5915492 w 9642298"/>
              <a:gd name="connsiteY2724" fmla="*/ 1826995 h 4853104"/>
              <a:gd name="connsiteX2725" fmla="*/ 5879172 w 9642298"/>
              <a:gd name="connsiteY2725" fmla="*/ 1835449 h 4853104"/>
              <a:gd name="connsiteX2726" fmla="*/ 5899270 w 9642298"/>
              <a:gd name="connsiteY2726" fmla="*/ 1826568 h 4853104"/>
              <a:gd name="connsiteX2727" fmla="*/ 5908074 w 9642298"/>
              <a:gd name="connsiteY2727" fmla="*/ 1821537 h 4853104"/>
              <a:gd name="connsiteX2728" fmla="*/ 5609778 w 9642298"/>
              <a:gd name="connsiteY2728" fmla="*/ 1820174 h 4853104"/>
              <a:gd name="connsiteX2729" fmla="*/ 5605948 w 9642298"/>
              <a:gd name="connsiteY2729" fmla="*/ 1826147 h 4853104"/>
              <a:gd name="connsiteX2730" fmla="*/ 5619260 w 9642298"/>
              <a:gd name="connsiteY2730" fmla="*/ 1854135 h 4853104"/>
              <a:gd name="connsiteX2731" fmla="*/ 5616957 w 9642298"/>
              <a:gd name="connsiteY2731" fmla="*/ 1821047 h 4853104"/>
              <a:gd name="connsiteX2732" fmla="*/ 5609778 w 9642298"/>
              <a:gd name="connsiteY2732" fmla="*/ 1820174 h 4853104"/>
              <a:gd name="connsiteX2733" fmla="*/ 5890674 w 9642298"/>
              <a:gd name="connsiteY2733" fmla="*/ 1787762 h 4853104"/>
              <a:gd name="connsiteX2734" fmla="*/ 5871938 w 9642298"/>
              <a:gd name="connsiteY2734" fmla="*/ 1834578 h 4853104"/>
              <a:gd name="connsiteX2735" fmla="*/ 5843275 w 9642298"/>
              <a:gd name="connsiteY2735" fmla="*/ 1830815 h 4853104"/>
              <a:gd name="connsiteX2736" fmla="*/ 5834088 w 9642298"/>
              <a:gd name="connsiteY2736" fmla="*/ 1790282 h 4853104"/>
              <a:gd name="connsiteX2737" fmla="*/ 5869691 w 9642298"/>
              <a:gd name="connsiteY2737" fmla="*/ 1801465 h 4853104"/>
              <a:gd name="connsiteX2738" fmla="*/ 927157 w 9642298"/>
              <a:gd name="connsiteY2738" fmla="*/ 1785152 h 4853104"/>
              <a:gd name="connsiteX2739" fmla="*/ 931049 w 9642298"/>
              <a:gd name="connsiteY2739" fmla="*/ 1789405 h 4853104"/>
              <a:gd name="connsiteX2740" fmla="*/ 928746 w 9642298"/>
              <a:gd name="connsiteY2740" fmla="*/ 1848190 h 4853104"/>
              <a:gd name="connsiteX2741" fmla="*/ 927157 w 9642298"/>
              <a:gd name="connsiteY2741" fmla="*/ 1785152 h 4853104"/>
              <a:gd name="connsiteX2742" fmla="*/ 5891911 w 9642298"/>
              <a:gd name="connsiteY2742" fmla="*/ 1784660 h 4853104"/>
              <a:gd name="connsiteX2743" fmla="*/ 5893384 w 9642298"/>
              <a:gd name="connsiteY2743" fmla="*/ 1785989 h 4853104"/>
              <a:gd name="connsiteX2744" fmla="*/ 5890674 w 9642298"/>
              <a:gd name="connsiteY2744" fmla="*/ 1787762 h 4853104"/>
              <a:gd name="connsiteX2745" fmla="*/ 5586199 w 9642298"/>
              <a:gd name="connsiteY2745" fmla="*/ 1777733 h 4853104"/>
              <a:gd name="connsiteX2746" fmla="*/ 5607174 w 9642298"/>
              <a:gd name="connsiteY2746" fmla="*/ 1793555 h 4853104"/>
              <a:gd name="connsiteX2747" fmla="*/ 5592606 w 9642298"/>
              <a:gd name="connsiteY2747" fmla="*/ 1798217 h 4853104"/>
              <a:gd name="connsiteX2748" fmla="*/ 5589548 w 9642298"/>
              <a:gd name="connsiteY2748" fmla="*/ 1784606 h 4853104"/>
              <a:gd name="connsiteX2749" fmla="*/ 5585451 w 9642298"/>
              <a:gd name="connsiteY2749" fmla="*/ 1797264 h 4853104"/>
              <a:gd name="connsiteX2750" fmla="*/ 5586199 w 9642298"/>
              <a:gd name="connsiteY2750" fmla="*/ 1777733 h 4853104"/>
              <a:gd name="connsiteX2751" fmla="*/ 5561153 w 9642298"/>
              <a:gd name="connsiteY2751" fmla="*/ 1774460 h 4853104"/>
              <a:gd name="connsiteX2752" fmla="*/ 5571383 w 9642298"/>
              <a:gd name="connsiteY2752" fmla="*/ 1788945 h 4853104"/>
              <a:gd name="connsiteX2753" fmla="*/ 5560402 w 9642298"/>
              <a:gd name="connsiteY2753" fmla="*/ 1794016 h 4853104"/>
              <a:gd name="connsiteX2754" fmla="*/ 5556305 w 9642298"/>
              <a:gd name="connsiteY2754" fmla="*/ 1806591 h 4853104"/>
              <a:gd name="connsiteX2755" fmla="*/ 5561153 w 9642298"/>
              <a:gd name="connsiteY2755" fmla="*/ 1774460 h 4853104"/>
              <a:gd name="connsiteX2756" fmla="*/ 5744841 w 9642298"/>
              <a:gd name="connsiteY2756" fmla="*/ 1772060 h 4853104"/>
              <a:gd name="connsiteX2757" fmla="*/ 5758127 w 9642298"/>
              <a:gd name="connsiteY2757" fmla="*/ 1800073 h 4853104"/>
              <a:gd name="connsiteX2758" fmla="*/ 5790139 w 9642298"/>
              <a:gd name="connsiteY2758" fmla="*/ 1810738 h 4853104"/>
              <a:gd name="connsiteX2759" fmla="*/ 5797796 w 9642298"/>
              <a:gd name="connsiteY2759" fmla="*/ 1798653 h 4853104"/>
              <a:gd name="connsiteX2760" fmla="*/ 5784217 w 9642298"/>
              <a:gd name="connsiteY2760" fmla="*/ 1777215 h 4853104"/>
              <a:gd name="connsiteX2761" fmla="*/ 5831060 w 9642298"/>
              <a:gd name="connsiteY2761" fmla="*/ 1776696 h 4853104"/>
              <a:gd name="connsiteX2762" fmla="*/ 5828756 w 9642298"/>
              <a:gd name="connsiteY2762" fmla="*/ 1835478 h 4853104"/>
              <a:gd name="connsiteX2763" fmla="*/ 5803209 w 9642298"/>
              <a:gd name="connsiteY2763" fmla="*/ 1845297 h 4853104"/>
              <a:gd name="connsiteX2764" fmla="*/ 5778644 w 9642298"/>
              <a:gd name="connsiteY2764" fmla="*/ 1828985 h 4853104"/>
              <a:gd name="connsiteX2765" fmla="*/ 5776071 w 9642298"/>
              <a:gd name="connsiteY2765" fmla="*/ 1802418 h 4853104"/>
              <a:gd name="connsiteX2766" fmla="*/ 5764288 w 9642298"/>
              <a:gd name="connsiteY2766" fmla="*/ 1827104 h 4853104"/>
              <a:gd name="connsiteX2767" fmla="*/ 5744841 w 9642298"/>
              <a:gd name="connsiteY2767" fmla="*/ 1772060 h 4853104"/>
              <a:gd name="connsiteX2768" fmla="*/ 4894211 w 9642298"/>
              <a:gd name="connsiteY2768" fmla="*/ 1761788 h 4853104"/>
              <a:gd name="connsiteX2769" fmla="*/ 4880147 w 9642298"/>
              <a:gd name="connsiteY2769" fmla="*/ 1790906 h 4853104"/>
              <a:gd name="connsiteX2770" fmla="*/ 4899083 w 9642298"/>
              <a:gd name="connsiteY2770" fmla="*/ 1767120 h 4853104"/>
              <a:gd name="connsiteX2771" fmla="*/ 4894211 w 9642298"/>
              <a:gd name="connsiteY2771" fmla="*/ 1761788 h 4853104"/>
              <a:gd name="connsiteX2772" fmla="*/ 4867076 w 9642298"/>
              <a:gd name="connsiteY2772" fmla="*/ 1756375 h 4853104"/>
              <a:gd name="connsiteX2773" fmla="*/ 4851489 w 9642298"/>
              <a:gd name="connsiteY2773" fmla="*/ 1787198 h 4853104"/>
              <a:gd name="connsiteX2774" fmla="*/ 4865819 w 9642298"/>
              <a:gd name="connsiteY2774" fmla="*/ 1789079 h 4853104"/>
              <a:gd name="connsiteX2775" fmla="*/ 4867076 w 9642298"/>
              <a:gd name="connsiteY2775" fmla="*/ 1756375 h 4853104"/>
              <a:gd name="connsiteX2776" fmla="*/ 4964773 w 9642298"/>
              <a:gd name="connsiteY2776" fmla="*/ 1742844 h 4853104"/>
              <a:gd name="connsiteX2777" fmla="*/ 4970364 w 9642298"/>
              <a:gd name="connsiteY2777" fmla="*/ 1782913 h 4853104"/>
              <a:gd name="connsiteX2778" fmla="*/ 4921508 w 9642298"/>
              <a:gd name="connsiteY2778" fmla="*/ 1743743 h 4853104"/>
              <a:gd name="connsiteX2779" fmla="*/ 4964773 w 9642298"/>
              <a:gd name="connsiteY2779" fmla="*/ 1742844 h 4853104"/>
              <a:gd name="connsiteX2780" fmla="*/ 5278210 w 9642298"/>
              <a:gd name="connsiteY2780" fmla="*/ 1736970 h 4853104"/>
              <a:gd name="connsiteX2781" fmla="*/ 5288418 w 9642298"/>
              <a:gd name="connsiteY2781" fmla="*/ 1752065 h 4853104"/>
              <a:gd name="connsiteX2782" fmla="*/ 5263607 w 9642298"/>
              <a:gd name="connsiteY2782" fmla="*/ 1742354 h 4853104"/>
              <a:gd name="connsiteX2783" fmla="*/ 5278210 w 9642298"/>
              <a:gd name="connsiteY2783" fmla="*/ 1736970 h 4853104"/>
              <a:gd name="connsiteX2784" fmla="*/ 5245025 w 9642298"/>
              <a:gd name="connsiteY2784" fmla="*/ 1734081 h 4853104"/>
              <a:gd name="connsiteX2785" fmla="*/ 5252337 w 9642298"/>
              <a:gd name="connsiteY2785" fmla="*/ 1736965 h 4853104"/>
              <a:gd name="connsiteX2786" fmla="*/ 5249032 w 9642298"/>
              <a:gd name="connsiteY2786" fmla="*/ 1746939 h 4853104"/>
              <a:gd name="connsiteX2787" fmla="*/ 6311494 w 9642298"/>
              <a:gd name="connsiteY2787" fmla="*/ 1734061 h 4853104"/>
              <a:gd name="connsiteX2788" fmla="*/ 6317894 w 9642298"/>
              <a:gd name="connsiteY2788" fmla="*/ 1754654 h 4853104"/>
              <a:gd name="connsiteX2789" fmla="*/ 6343205 w 9642298"/>
              <a:gd name="connsiteY2789" fmla="*/ 1751381 h 4853104"/>
              <a:gd name="connsiteX2790" fmla="*/ 6331687 w 9642298"/>
              <a:gd name="connsiteY2790" fmla="*/ 1769548 h 4853104"/>
              <a:gd name="connsiteX2791" fmla="*/ 6360378 w 9642298"/>
              <a:gd name="connsiteY2791" fmla="*/ 1773257 h 4853104"/>
              <a:gd name="connsiteX2792" fmla="*/ 6380625 w 9642298"/>
              <a:gd name="connsiteY2792" fmla="*/ 1808747 h 4853104"/>
              <a:gd name="connsiteX2793" fmla="*/ 6325076 w 9642298"/>
              <a:gd name="connsiteY2793" fmla="*/ 1755527 h 4853104"/>
              <a:gd name="connsiteX2794" fmla="*/ 6295907 w 9642298"/>
              <a:gd name="connsiteY2794" fmla="*/ 1764912 h 4853104"/>
              <a:gd name="connsiteX2795" fmla="*/ 6300275 w 9642298"/>
              <a:gd name="connsiteY2795" fmla="*/ 1745817 h 4853104"/>
              <a:gd name="connsiteX2796" fmla="*/ 6311494 w 9642298"/>
              <a:gd name="connsiteY2796" fmla="*/ 1734061 h 4853104"/>
              <a:gd name="connsiteX2797" fmla="*/ 5195568 w 9642298"/>
              <a:gd name="connsiteY2797" fmla="*/ 1733434 h 4853104"/>
              <a:gd name="connsiteX2798" fmla="*/ 5212446 w 9642298"/>
              <a:gd name="connsiteY2798" fmla="*/ 1761856 h 4853104"/>
              <a:gd name="connsiteX2799" fmla="*/ 5195568 w 9642298"/>
              <a:gd name="connsiteY2799" fmla="*/ 1733434 h 4853104"/>
              <a:gd name="connsiteX2800" fmla="*/ 5244142 w 9642298"/>
              <a:gd name="connsiteY2800" fmla="*/ 1731237 h 4853104"/>
              <a:gd name="connsiteX2801" fmla="*/ 5245025 w 9642298"/>
              <a:gd name="connsiteY2801" fmla="*/ 1734081 h 4853104"/>
              <a:gd name="connsiteX2802" fmla="*/ 5242360 w 9642298"/>
              <a:gd name="connsiteY2802" fmla="*/ 1733027 h 4853104"/>
              <a:gd name="connsiteX2803" fmla="*/ 4817740 w 9642298"/>
              <a:gd name="connsiteY2803" fmla="*/ 1730269 h 4853104"/>
              <a:gd name="connsiteX2804" fmla="*/ 4792376 w 9642298"/>
              <a:gd name="connsiteY2804" fmla="*/ 1733542 h 4853104"/>
              <a:gd name="connsiteX2805" fmla="*/ 4797974 w 9642298"/>
              <a:gd name="connsiteY2805" fmla="*/ 1773641 h 4853104"/>
              <a:gd name="connsiteX2806" fmla="*/ 4815893 w 9642298"/>
              <a:gd name="connsiteY2806" fmla="*/ 1775986 h 4853104"/>
              <a:gd name="connsiteX2807" fmla="*/ 4817740 w 9642298"/>
              <a:gd name="connsiteY2807" fmla="*/ 1730269 h 4853104"/>
              <a:gd name="connsiteX2808" fmla="*/ 4767794 w 9642298"/>
              <a:gd name="connsiteY2808" fmla="*/ 1724241 h 4853104"/>
              <a:gd name="connsiteX2809" fmla="*/ 4760181 w 9642298"/>
              <a:gd name="connsiteY2809" fmla="*/ 1729370 h 4853104"/>
              <a:gd name="connsiteX2810" fmla="*/ 4773948 w 9642298"/>
              <a:gd name="connsiteY2810" fmla="*/ 1744290 h 4853104"/>
              <a:gd name="connsiteX2811" fmla="*/ 4778341 w 9642298"/>
              <a:gd name="connsiteY2811" fmla="*/ 1725169 h 4853104"/>
              <a:gd name="connsiteX2812" fmla="*/ 4767794 w 9642298"/>
              <a:gd name="connsiteY2812" fmla="*/ 1724241 h 4853104"/>
              <a:gd name="connsiteX2813" fmla="*/ 6268980 w 9642298"/>
              <a:gd name="connsiteY2813" fmla="*/ 1715487 h 4853104"/>
              <a:gd name="connsiteX2814" fmla="*/ 6273639 w 9642298"/>
              <a:gd name="connsiteY2814" fmla="*/ 1781742 h 4853104"/>
              <a:gd name="connsiteX2815" fmla="*/ 6237291 w 9642298"/>
              <a:gd name="connsiteY2815" fmla="*/ 1790144 h 4853104"/>
              <a:gd name="connsiteX2816" fmla="*/ 6247716 w 9642298"/>
              <a:gd name="connsiteY2816" fmla="*/ 1798192 h 4853104"/>
              <a:gd name="connsiteX2817" fmla="*/ 6276640 w 9642298"/>
              <a:gd name="connsiteY2817" fmla="*/ 1795299 h 4853104"/>
              <a:gd name="connsiteX2818" fmla="*/ 6283040 w 9642298"/>
              <a:gd name="connsiteY2818" fmla="*/ 1815758 h 4853104"/>
              <a:gd name="connsiteX2819" fmla="*/ 6271522 w 9642298"/>
              <a:gd name="connsiteY2819" fmla="*/ 1834006 h 4853104"/>
              <a:gd name="connsiteX2820" fmla="*/ 6222135 w 9642298"/>
              <a:gd name="connsiteY2820" fmla="*/ 1807903 h 4853104"/>
              <a:gd name="connsiteX2821" fmla="*/ 6154318 w 9642298"/>
              <a:gd name="connsiteY2821" fmla="*/ 1792544 h 4853104"/>
              <a:gd name="connsiteX2822" fmla="*/ 6186327 w 9642298"/>
              <a:gd name="connsiteY2822" fmla="*/ 1803183 h 4853104"/>
              <a:gd name="connsiteX2823" fmla="*/ 6178369 w 9642298"/>
              <a:gd name="connsiteY2823" fmla="*/ 1821840 h 4853104"/>
              <a:gd name="connsiteX2824" fmla="*/ 6157692 w 9642298"/>
              <a:gd name="connsiteY2824" fmla="*/ 1799500 h 4853104"/>
              <a:gd name="connsiteX2825" fmla="*/ 6132083 w 9642298"/>
              <a:gd name="connsiteY2825" fmla="*/ 1809266 h 4853104"/>
              <a:gd name="connsiteX2826" fmla="*/ 6118532 w 9642298"/>
              <a:gd name="connsiteY2826" fmla="*/ 1787934 h 4853104"/>
              <a:gd name="connsiteX2827" fmla="*/ 6125416 w 9642298"/>
              <a:gd name="connsiteY2827" fmla="*/ 1795273 h 4853104"/>
              <a:gd name="connsiteX2828" fmla="*/ 6009314 w 9642298"/>
              <a:gd name="connsiteY2828" fmla="*/ 1819630 h 4853104"/>
              <a:gd name="connsiteX2829" fmla="*/ 6007009 w 9642298"/>
              <a:gd name="connsiteY2829" fmla="*/ 1786490 h 4853104"/>
              <a:gd name="connsiteX2830" fmla="*/ 5930517 w 9642298"/>
              <a:gd name="connsiteY2830" fmla="*/ 1809429 h 4853104"/>
              <a:gd name="connsiteX2831" fmla="*/ 5927700 w 9642298"/>
              <a:gd name="connsiteY2831" fmla="*/ 1789325 h 4853104"/>
              <a:gd name="connsiteX2832" fmla="*/ 5907321 w 9642298"/>
              <a:gd name="connsiteY2832" fmla="*/ 1798572 h 4853104"/>
              <a:gd name="connsiteX2833" fmla="*/ 5893384 w 9642298"/>
              <a:gd name="connsiteY2833" fmla="*/ 1785989 h 4853104"/>
              <a:gd name="connsiteX2834" fmla="*/ 5901578 w 9642298"/>
              <a:gd name="connsiteY2834" fmla="*/ 1780645 h 4853104"/>
              <a:gd name="connsiteX2835" fmla="*/ 6000103 w 9642298"/>
              <a:gd name="connsiteY2835" fmla="*/ 1778987 h 4853104"/>
              <a:gd name="connsiteX2836" fmla="*/ 6001388 w 9642298"/>
              <a:gd name="connsiteY2836" fmla="*/ 1746392 h 4853104"/>
              <a:gd name="connsiteX2837" fmla="*/ 6047690 w 9642298"/>
              <a:gd name="connsiteY2837" fmla="*/ 1758967 h 4853104"/>
              <a:gd name="connsiteX2838" fmla="*/ 6064832 w 9642298"/>
              <a:gd name="connsiteY2838" fmla="*/ 1780923 h 4853104"/>
              <a:gd name="connsiteX2839" fmla="*/ 6062020 w 9642298"/>
              <a:gd name="connsiteY2839" fmla="*/ 1760822 h 4853104"/>
              <a:gd name="connsiteX2840" fmla="*/ 6072490 w 9642298"/>
              <a:gd name="connsiteY2840" fmla="*/ 1768812 h 4853104"/>
              <a:gd name="connsiteX2841" fmla="*/ 6069469 w 9642298"/>
              <a:gd name="connsiteY2841" fmla="*/ 1755201 h 4853104"/>
              <a:gd name="connsiteX2842" fmla="*/ 6090944 w 9642298"/>
              <a:gd name="connsiteY2842" fmla="*/ 1757984 h 4853104"/>
              <a:gd name="connsiteX2843" fmla="*/ 6079693 w 9642298"/>
              <a:gd name="connsiteY2843" fmla="*/ 1769714 h 4853104"/>
              <a:gd name="connsiteX2844" fmla="*/ 6093756 w 9642298"/>
              <a:gd name="connsiteY2844" fmla="*/ 1778059 h 4853104"/>
              <a:gd name="connsiteX2845" fmla="*/ 6102189 w 9642298"/>
              <a:gd name="connsiteY2845" fmla="*/ 1746309 h 4853104"/>
              <a:gd name="connsiteX2846" fmla="*/ 6137764 w 9642298"/>
              <a:gd name="connsiteY2846" fmla="*/ 1757549 h 4853104"/>
              <a:gd name="connsiteX2847" fmla="*/ 6143868 w 9642298"/>
              <a:gd name="connsiteY2847" fmla="*/ 1784551 h 4853104"/>
              <a:gd name="connsiteX2848" fmla="*/ 6176632 w 9642298"/>
              <a:gd name="connsiteY2848" fmla="*/ 1775688 h 4853104"/>
              <a:gd name="connsiteX2849" fmla="*/ 6173813 w 9642298"/>
              <a:gd name="connsiteY2849" fmla="*/ 1755556 h 4853104"/>
              <a:gd name="connsiteX2850" fmla="*/ 6239041 w 9642298"/>
              <a:gd name="connsiteY2850" fmla="*/ 1744428 h 4853104"/>
              <a:gd name="connsiteX2851" fmla="*/ 6270777 w 9642298"/>
              <a:gd name="connsiteY2851" fmla="*/ 1761722 h 4853104"/>
              <a:gd name="connsiteX2852" fmla="*/ 6264375 w 9642298"/>
              <a:gd name="connsiteY2852" fmla="*/ 1741209 h 4853104"/>
              <a:gd name="connsiteX2853" fmla="*/ 6249808 w 9642298"/>
              <a:gd name="connsiteY2853" fmla="*/ 1745900 h 4853104"/>
              <a:gd name="connsiteX2854" fmla="*/ 6268980 w 9642298"/>
              <a:gd name="connsiteY2854" fmla="*/ 1715487 h 4853104"/>
              <a:gd name="connsiteX2855" fmla="*/ 5148065 w 9642298"/>
              <a:gd name="connsiteY2855" fmla="*/ 1714544 h 4853104"/>
              <a:gd name="connsiteX2856" fmla="*/ 5152792 w 9642298"/>
              <a:gd name="connsiteY2856" fmla="*/ 1721349 h 4853104"/>
              <a:gd name="connsiteX2857" fmla="*/ 5152258 w 9642298"/>
              <a:gd name="connsiteY2857" fmla="*/ 1734445 h 4853104"/>
              <a:gd name="connsiteX2858" fmla="*/ 5141035 w 9642298"/>
              <a:gd name="connsiteY2858" fmla="*/ 1746091 h 4853104"/>
              <a:gd name="connsiteX2859" fmla="*/ 5144407 w 9642298"/>
              <a:gd name="connsiteY2859" fmla="*/ 1753128 h 4853104"/>
              <a:gd name="connsiteX2860" fmla="*/ 5137202 w 9642298"/>
              <a:gd name="connsiteY2860" fmla="*/ 1752174 h 4853104"/>
              <a:gd name="connsiteX2861" fmla="*/ 5134124 w 9642298"/>
              <a:gd name="connsiteY2861" fmla="*/ 1738563 h 4853104"/>
              <a:gd name="connsiteX2862" fmla="*/ 5148065 w 9642298"/>
              <a:gd name="connsiteY2862" fmla="*/ 1714544 h 4853104"/>
              <a:gd name="connsiteX2863" fmla="*/ 5329638 w 9642298"/>
              <a:gd name="connsiteY2863" fmla="*/ 1711477 h 4853104"/>
              <a:gd name="connsiteX2864" fmla="*/ 5350132 w 9642298"/>
              <a:gd name="connsiteY2864" fmla="*/ 1740447 h 4853104"/>
              <a:gd name="connsiteX2865" fmla="*/ 5329638 w 9642298"/>
              <a:gd name="connsiteY2865" fmla="*/ 1711477 h 4853104"/>
              <a:gd name="connsiteX2866" fmla="*/ 959442 w 9642298"/>
              <a:gd name="connsiteY2866" fmla="*/ 1707794 h 4853104"/>
              <a:gd name="connsiteX2867" fmla="*/ 977093 w 9642298"/>
              <a:gd name="connsiteY2867" fmla="*/ 1716661 h 4853104"/>
              <a:gd name="connsiteX2868" fmla="*/ 972217 w 9642298"/>
              <a:gd name="connsiteY2868" fmla="*/ 1748820 h 4853104"/>
              <a:gd name="connsiteX2869" fmla="*/ 954808 w 9642298"/>
              <a:gd name="connsiteY2869" fmla="*/ 1733408 h 4853104"/>
              <a:gd name="connsiteX2870" fmla="*/ 959442 w 9642298"/>
              <a:gd name="connsiteY2870" fmla="*/ 1707794 h 4853104"/>
              <a:gd name="connsiteX2871" fmla="*/ 5236252 w 9642298"/>
              <a:gd name="connsiteY2871" fmla="*/ 1705884 h 4853104"/>
              <a:gd name="connsiteX2872" fmla="*/ 5256965 w 9642298"/>
              <a:gd name="connsiteY2872" fmla="*/ 1728308 h 4853104"/>
              <a:gd name="connsiteX2873" fmla="*/ 5250869 w 9642298"/>
              <a:gd name="connsiteY2873" fmla="*/ 1724499 h 4853104"/>
              <a:gd name="connsiteX2874" fmla="*/ 5244142 w 9642298"/>
              <a:gd name="connsiteY2874" fmla="*/ 1731237 h 4853104"/>
              <a:gd name="connsiteX2875" fmla="*/ 4992081 w 9642298"/>
              <a:gd name="connsiteY2875" fmla="*/ 1697095 h 4853104"/>
              <a:gd name="connsiteX2876" fmla="*/ 4993844 w 9642298"/>
              <a:gd name="connsiteY2876" fmla="*/ 1698819 h 4853104"/>
              <a:gd name="connsiteX2877" fmla="*/ 4995000 w 9642298"/>
              <a:gd name="connsiteY2877" fmla="*/ 1707330 h 4853104"/>
              <a:gd name="connsiteX2878" fmla="*/ 8793200 w 9642298"/>
              <a:gd name="connsiteY2878" fmla="*/ 1693911 h 4853104"/>
              <a:gd name="connsiteX2879" fmla="*/ 8811294 w 9642298"/>
              <a:gd name="connsiteY2879" fmla="*/ 1698167 h 4853104"/>
              <a:gd name="connsiteX2880" fmla="*/ 8731965 w 9642298"/>
              <a:gd name="connsiteY2880" fmla="*/ 1701002 h 4853104"/>
              <a:gd name="connsiteX2881" fmla="*/ 8770936 w 9642298"/>
              <a:gd name="connsiteY2881" fmla="*/ 1697754 h 4853104"/>
              <a:gd name="connsiteX2882" fmla="*/ 8793200 w 9642298"/>
              <a:gd name="connsiteY2882" fmla="*/ 1693911 h 4853104"/>
              <a:gd name="connsiteX2883" fmla="*/ 4970465 w 9642298"/>
              <a:gd name="connsiteY2883" fmla="*/ 1691099 h 4853104"/>
              <a:gd name="connsiteX2884" fmla="*/ 4984767 w 9642298"/>
              <a:gd name="connsiteY2884" fmla="*/ 1692954 h 4853104"/>
              <a:gd name="connsiteX2885" fmla="*/ 4970465 w 9642298"/>
              <a:gd name="connsiteY2885" fmla="*/ 1691099 h 4853104"/>
              <a:gd name="connsiteX2886" fmla="*/ 4934893 w 9642298"/>
              <a:gd name="connsiteY2886" fmla="*/ 1679942 h 4853104"/>
              <a:gd name="connsiteX2887" fmla="*/ 4955868 w 9642298"/>
              <a:gd name="connsiteY2887" fmla="*/ 1695764 h 4853104"/>
              <a:gd name="connsiteX2888" fmla="*/ 4934893 w 9642298"/>
              <a:gd name="connsiteY2888" fmla="*/ 1679942 h 4853104"/>
              <a:gd name="connsiteX2889" fmla="*/ 5766718 w 9642298"/>
              <a:gd name="connsiteY2889" fmla="*/ 1670889 h 4853104"/>
              <a:gd name="connsiteX2890" fmla="*/ 5769683 w 9642298"/>
              <a:gd name="connsiteY2890" fmla="*/ 1690033 h 4853104"/>
              <a:gd name="connsiteX2891" fmla="*/ 5755377 w 9642298"/>
              <a:gd name="connsiteY2891" fmla="*/ 1688181 h 4853104"/>
              <a:gd name="connsiteX2892" fmla="*/ 5766718 w 9642298"/>
              <a:gd name="connsiteY2892" fmla="*/ 1670889 h 4853104"/>
              <a:gd name="connsiteX2893" fmla="*/ 8926452 w 9642298"/>
              <a:gd name="connsiteY2893" fmla="*/ 1669524 h 4853104"/>
              <a:gd name="connsiteX2894" fmla="*/ 8934375 w 9642298"/>
              <a:gd name="connsiteY2894" fmla="*/ 1681362 h 4853104"/>
              <a:gd name="connsiteX2895" fmla="*/ 8894948 w 9642298"/>
              <a:gd name="connsiteY2895" fmla="*/ 1676205 h 4853104"/>
              <a:gd name="connsiteX2896" fmla="*/ 8918701 w 9642298"/>
              <a:gd name="connsiteY2896" fmla="*/ 1669964 h 4853104"/>
              <a:gd name="connsiteX2897" fmla="*/ 8926452 w 9642298"/>
              <a:gd name="connsiteY2897" fmla="*/ 1669524 h 4853104"/>
              <a:gd name="connsiteX2898" fmla="*/ 5092981 w 9642298"/>
              <a:gd name="connsiteY2898" fmla="*/ 1661922 h 4853104"/>
              <a:gd name="connsiteX2899" fmla="*/ 5082020 w 9642298"/>
              <a:gd name="connsiteY2899" fmla="*/ 1692408 h 4853104"/>
              <a:gd name="connsiteX2900" fmla="*/ 5100126 w 9642298"/>
              <a:gd name="connsiteY2900" fmla="*/ 1688235 h 4853104"/>
              <a:gd name="connsiteX2901" fmla="*/ 5100931 w 9642298"/>
              <a:gd name="connsiteY2901" fmla="*/ 1668624 h 4853104"/>
              <a:gd name="connsiteX2902" fmla="*/ 5092981 w 9642298"/>
              <a:gd name="connsiteY2902" fmla="*/ 1661922 h 4853104"/>
              <a:gd name="connsiteX2903" fmla="*/ 5601595 w 9642298"/>
              <a:gd name="connsiteY2903" fmla="*/ 1658103 h 4853104"/>
              <a:gd name="connsiteX2904" fmla="*/ 5601314 w 9642298"/>
              <a:gd name="connsiteY2904" fmla="*/ 1661640 h 4853104"/>
              <a:gd name="connsiteX2905" fmla="*/ 5599075 w 9642298"/>
              <a:gd name="connsiteY2905" fmla="*/ 1659105 h 4853104"/>
              <a:gd name="connsiteX2906" fmla="*/ 5381671 w 9642298"/>
              <a:gd name="connsiteY2906" fmla="*/ 1655753 h 4853104"/>
              <a:gd name="connsiteX2907" fmla="*/ 5388988 w 9642298"/>
              <a:gd name="connsiteY2907" fmla="*/ 1666768 h 4853104"/>
              <a:gd name="connsiteX2908" fmla="*/ 5360092 w 9642298"/>
              <a:gd name="connsiteY2908" fmla="*/ 1669578 h 4853104"/>
              <a:gd name="connsiteX2909" fmla="*/ 5375361 w 9642298"/>
              <a:gd name="connsiteY2909" fmla="*/ 1657186 h 4853104"/>
              <a:gd name="connsiteX2910" fmla="*/ 5381671 w 9642298"/>
              <a:gd name="connsiteY2910" fmla="*/ 1655753 h 4853104"/>
              <a:gd name="connsiteX2911" fmla="*/ 5886808 w 9642298"/>
              <a:gd name="connsiteY2911" fmla="*/ 1639546 h 4853104"/>
              <a:gd name="connsiteX2912" fmla="*/ 5915461 w 9642298"/>
              <a:gd name="connsiteY2912" fmla="*/ 1643309 h 4853104"/>
              <a:gd name="connsiteX2913" fmla="*/ 5886808 w 9642298"/>
              <a:gd name="connsiteY2913" fmla="*/ 1639546 h 4853104"/>
              <a:gd name="connsiteX2914" fmla="*/ 5964452 w 9642298"/>
              <a:gd name="connsiteY2914" fmla="*/ 1634263 h 4853104"/>
              <a:gd name="connsiteX2915" fmla="*/ 5978832 w 9642298"/>
              <a:gd name="connsiteY2915" fmla="*/ 1635811 h 4853104"/>
              <a:gd name="connsiteX2916" fmla="*/ 6005057 w 9642298"/>
              <a:gd name="connsiteY2916" fmla="*/ 1654958 h 4853104"/>
              <a:gd name="connsiteX2917" fmla="*/ 5976156 w 9642298"/>
              <a:gd name="connsiteY2917" fmla="*/ 1657742 h 4853104"/>
              <a:gd name="connsiteX2918" fmla="*/ 5951568 w 9642298"/>
              <a:gd name="connsiteY2918" fmla="*/ 1641401 h 4853104"/>
              <a:gd name="connsiteX2919" fmla="*/ 5964452 w 9642298"/>
              <a:gd name="connsiteY2919" fmla="*/ 1634263 h 4853104"/>
              <a:gd name="connsiteX2920" fmla="*/ 6092261 w 9642298"/>
              <a:gd name="connsiteY2920" fmla="*/ 1633463 h 4853104"/>
              <a:gd name="connsiteX2921" fmla="*/ 6127028 w 9642298"/>
              <a:gd name="connsiteY2921" fmla="*/ 1664260 h 4853104"/>
              <a:gd name="connsiteX2922" fmla="*/ 6092261 w 9642298"/>
              <a:gd name="connsiteY2922" fmla="*/ 1633463 h 4853104"/>
              <a:gd name="connsiteX2923" fmla="*/ 6142969 w 9642298"/>
              <a:gd name="connsiteY2923" fmla="*/ 1626888 h 4853104"/>
              <a:gd name="connsiteX2924" fmla="*/ 6164182 w 9642298"/>
              <a:gd name="connsiteY2924" fmla="*/ 1636218 h 4853104"/>
              <a:gd name="connsiteX2925" fmla="*/ 6163162 w 9642298"/>
              <a:gd name="connsiteY2925" fmla="*/ 1662375 h 4853104"/>
              <a:gd name="connsiteX2926" fmla="*/ 6138604 w 9642298"/>
              <a:gd name="connsiteY2926" fmla="*/ 1645983 h 4853104"/>
              <a:gd name="connsiteX2927" fmla="*/ 6142969 w 9642298"/>
              <a:gd name="connsiteY2927" fmla="*/ 1626888 h 4853104"/>
              <a:gd name="connsiteX2928" fmla="*/ 5761327 w 9642298"/>
              <a:gd name="connsiteY2928" fmla="*/ 1624505 h 4853104"/>
              <a:gd name="connsiteX2929" fmla="*/ 5760057 w 9642298"/>
              <a:gd name="connsiteY2929" fmla="*/ 1637925 h 4853104"/>
              <a:gd name="connsiteX2930" fmla="*/ 5753563 w 9642298"/>
              <a:gd name="connsiteY2930" fmla="*/ 1641862 h 4853104"/>
              <a:gd name="connsiteX2931" fmla="*/ 5761443 w 9642298"/>
              <a:gd name="connsiteY2931" fmla="*/ 1623288 h 4853104"/>
              <a:gd name="connsiteX2932" fmla="*/ 5761673 w 9642298"/>
              <a:gd name="connsiteY2932" fmla="*/ 1623738 h 4853104"/>
              <a:gd name="connsiteX2933" fmla="*/ 5761327 w 9642298"/>
              <a:gd name="connsiteY2933" fmla="*/ 1624505 h 4853104"/>
              <a:gd name="connsiteX2934" fmla="*/ 5606403 w 9642298"/>
              <a:gd name="connsiteY2934" fmla="*/ 1622824 h 4853104"/>
              <a:gd name="connsiteX2935" fmla="*/ 5651721 w 9642298"/>
              <a:gd name="connsiteY2935" fmla="*/ 1661640 h 4853104"/>
              <a:gd name="connsiteX2936" fmla="*/ 5656623 w 9642298"/>
              <a:gd name="connsiteY2936" fmla="*/ 1629371 h 4853104"/>
              <a:gd name="connsiteX2937" fmla="*/ 5716192 w 9642298"/>
              <a:gd name="connsiteY2937" fmla="*/ 1669959 h 4853104"/>
              <a:gd name="connsiteX2938" fmla="*/ 5619769 w 9642298"/>
              <a:gd name="connsiteY2938" fmla="*/ 1650866 h 4853104"/>
              <a:gd name="connsiteX2939" fmla="*/ 5601595 w 9642298"/>
              <a:gd name="connsiteY2939" fmla="*/ 1658103 h 4853104"/>
              <a:gd name="connsiteX2940" fmla="*/ 5602805 w 9642298"/>
              <a:gd name="connsiteY2940" fmla="*/ 1642908 h 4853104"/>
              <a:gd name="connsiteX2941" fmla="*/ 5606403 w 9642298"/>
              <a:gd name="connsiteY2941" fmla="*/ 1622824 h 4853104"/>
              <a:gd name="connsiteX2942" fmla="*/ 6053089 w 9642298"/>
              <a:gd name="connsiteY2942" fmla="*/ 1621787 h 4853104"/>
              <a:gd name="connsiteX2943" fmla="*/ 6084590 w 9642298"/>
              <a:gd name="connsiteY2943" fmla="*/ 1645574 h 4853104"/>
              <a:gd name="connsiteX2944" fmla="*/ 6013184 w 9642298"/>
              <a:gd name="connsiteY2944" fmla="*/ 1629726 h 4853104"/>
              <a:gd name="connsiteX2945" fmla="*/ 6048778 w 9642298"/>
              <a:gd name="connsiteY2945" fmla="*/ 1640909 h 4853104"/>
              <a:gd name="connsiteX2946" fmla="*/ 6053089 w 9642298"/>
              <a:gd name="connsiteY2946" fmla="*/ 1621787 h 4853104"/>
              <a:gd name="connsiteX2947" fmla="*/ 5293800 w 9642298"/>
              <a:gd name="connsiteY2947" fmla="*/ 1620156 h 4853104"/>
              <a:gd name="connsiteX2948" fmla="*/ 5289472 w 9642298"/>
              <a:gd name="connsiteY2948" fmla="*/ 1621925 h 4853104"/>
              <a:gd name="connsiteX2949" fmla="*/ 5282312 w 9642298"/>
              <a:gd name="connsiteY2949" fmla="*/ 1633137 h 4853104"/>
              <a:gd name="connsiteX2950" fmla="*/ 5299721 w 9642298"/>
              <a:gd name="connsiteY2950" fmla="*/ 1648575 h 4853104"/>
              <a:gd name="connsiteX2951" fmla="*/ 5292812 w 9642298"/>
              <a:gd name="connsiteY2951" fmla="*/ 1641072 h 4853104"/>
              <a:gd name="connsiteX2952" fmla="*/ 5296909 w 9642298"/>
              <a:gd name="connsiteY2952" fmla="*/ 1628552 h 4853104"/>
              <a:gd name="connsiteX2953" fmla="*/ 5293800 w 9642298"/>
              <a:gd name="connsiteY2953" fmla="*/ 1620156 h 4853104"/>
              <a:gd name="connsiteX2954" fmla="*/ 5743811 w 9642298"/>
              <a:gd name="connsiteY2954" fmla="*/ 1614396 h 4853104"/>
              <a:gd name="connsiteX2955" fmla="*/ 5749202 w 9642298"/>
              <a:gd name="connsiteY2955" fmla="*/ 1661012 h 4853104"/>
              <a:gd name="connsiteX2956" fmla="*/ 5734848 w 9642298"/>
              <a:gd name="connsiteY2956" fmla="*/ 1659185 h 4853104"/>
              <a:gd name="connsiteX2957" fmla="*/ 5727134 w 9642298"/>
              <a:gd name="connsiteY2957" fmla="*/ 1671325 h 4853104"/>
              <a:gd name="connsiteX2958" fmla="*/ 5721538 w 9642298"/>
              <a:gd name="connsiteY2958" fmla="*/ 1631198 h 4853104"/>
              <a:gd name="connsiteX2959" fmla="*/ 5743811 w 9642298"/>
              <a:gd name="connsiteY2959" fmla="*/ 1614396 h 4853104"/>
              <a:gd name="connsiteX2960" fmla="*/ 5931861 w 9642298"/>
              <a:gd name="connsiteY2960" fmla="*/ 1614096 h 4853104"/>
              <a:gd name="connsiteX2961" fmla="*/ 5949003 w 9642298"/>
              <a:gd name="connsiteY2961" fmla="*/ 1614806 h 4853104"/>
              <a:gd name="connsiteX2962" fmla="*/ 5955401 w 9642298"/>
              <a:gd name="connsiteY2962" fmla="*/ 1635373 h 4853104"/>
              <a:gd name="connsiteX2963" fmla="*/ 5916513 w 9642298"/>
              <a:gd name="connsiteY2963" fmla="*/ 1617125 h 4853104"/>
              <a:gd name="connsiteX2964" fmla="*/ 5931861 w 9642298"/>
              <a:gd name="connsiteY2964" fmla="*/ 1614096 h 4853104"/>
              <a:gd name="connsiteX2965" fmla="*/ 5783570 w 9642298"/>
              <a:gd name="connsiteY2965" fmla="*/ 1612747 h 4853104"/>
              <a:gd name="connsiteX2966" fmla="*/ 5826448 w 9642298"/>
              <a:gd name="connsiteY2966" fmla="*/ 1618595 h 4853104"/>
              <a:gd name="connsiteX2967" fmla="*/ 5822109 w 9642298"/>
              <a:gd name="connsiteY2967" fmla="*/ 1637716 h 4853104"/>
              <a:gd name="connsiteX2968" fmla="*/ 5879158 w 9642298"/>
              <a:gd name="connsiteY2968" fmla="*/ 1651737 h 4853104"/>
              <a:gd name="connsiteX2969" fmla="*/ 5818279 w 9642298"/>
              <a:gd name="connsiteY2969" fmla="*/ 1643773 h 4853104"/>
              <a:gd name="connsiteX2970" fmla="*/ 5796531 w 9642298"/>
              <a:gd name="connsiteY2970" fmla="*/ 1647401 h 4853104"/>
              <a:gd name="connsiteX2971" fmla="*/ 5799076 w 9642298"/>
              <a:gd name="connsiteY2971" fmla="*/ 1674077 h 4853104"/>
              <a:gd name="connsiteX2972" fmla="*/ 5776929 w 9642298"/>
              <a:gd name="connsiteY2972" fmla="*/ 1653990 h 4853104"/>
              <a:gd name="connsiteX2973" fmla="*/ 5761673 w 9642298"/>
              <a:gd name="connsiteY2973" fmla="*/ 1623738 h 4853104"/>
              <a:gd name="connsiteX2974" fmla="*/ 5764674 w 9642298"/>
              <a:gd name="connsiteY2974" fmla="*/ 1617025 h 4853104"/>
              <a:gd name="connsiteX2975" fmla="*/ 5783570 w 9642298"/>
              <a:gd name="connsiteY2975" fmla="*/ 1612747 h 4853104"/>
              <a:gd name="connsiteX2976" fmla="*/ 6125976 w 9642298"/>
              <a:gd name="connsiteY2976" fmla="*/ 1598494 h 4853104"/>
              <a:gd name="connsiteX2977" fmla="*/ 6172079 w 9642298"/>
              <a:gd name="connsiteY2977" fmla="*/ 1617644 h 4853104"/>
              <a:gd name="connsiteX2978" fmla="*/ 6131899 w 9642298"/>
              <a:gd name="connsiteY2978" fmla="*/ 1632100 h 4853104"/>
              <a:gd name="connsiteX2979" fmla="*/ 6114759 w 9642298"/>
              <a:gd name="connsiteY2979" fmla="*/ 1610195 h 4853104"/>
              <a:gd name="connsiteX2980" fmla="*/ 6125976 w 9642298"/>
              <a:gd name="connsiteY2980" fmla="*/ 1598494 h 4853104"/>
              <a:gd name="connsiteX2981" fmla="*/ 4948663 w 9642298"/>
              <a:gd name="connsiteY2981" fmla="*/ 1598351 h 4853104"/>
              <a:gd name="connsiteX2982" fmla="*/ 4923617 w 9642298"/>
              <a:gd name="connsiteY2982" fmla="*/ 1599639 h 4853104"/>
              <a:gd name="connsiteX2983" fmla="*/ 4962482 w 9642298"/>
              <a:gd name="connsiteY2983" fmla="*/ 1617807 h 4853104"/>
              <a:gd name="connsiteX2984" fmla="*/ 4948663 w 9642298"/>
              <a:gd name="connsiteY2984" fmla="*/ 1598351 h 4853104"/>
              <a:gd name="connsiteX2985" fmla="*/ 5427858 w 9642298"/>
              <a:gd name="connsiteY2985" fmla="*/ 1593064 h 4853104"/>
              <a:gd name="connsiteX2986" fmla="*/ 5430429 w 9642298"/>
              <a:gd name="connsiteY2986" fmla="*/ 1619605 h 4853104"/>
              <a:gd name="connsiteX2987" fmla="*/ 5434529 w 9642298"/>
              <a:gd name="connsiteY2987" fmla="*/ 1606948 h 4853104"/>
              <a:gd name="connsiteX2988" fmla="*/ 5427858 w 9642298"/>
              <a:gd name="connsiteY2988" fmla="*/ 1593064 h 4853104"/>
              <a:gd name="connsiteX2989" fmla="*/ 945064 w 9642298"/>
              <a:gd name="connsiteY2989" fmla="*/ 1589493 h 4853104"/>
              <a:gd name="connsiteX2990" fmla="*/ 927942 w 9642298"/>
              <a:gd name="connsiteY2990" fmla="*/ 1592165 h 4853104"/>
              <a:gd name="connsiteX2991" fmla="*/ 956360 w 9642298"/>
              <a:gd name="connsiteY2991" fmla="*/ 1602366 h 4853104"/>
              <a:gd name="connsiteX2992" fmla="*/ 945064 w 9642298"/>
              <a:gd name="connsiteY2992" fmla="*/ 1589493 h 4853104"/>
              <a:gd name="connsiteX2993" fmla="*/ 4967358 w 9642298"/>
              <a:gd name="connsiteY2993" fmla="*/ 1585647 h 4853104"/>
              <a:gd name="connsiteX2994" fmla="*/ 4979891 w 9642298"/>
              <a:gd name="connsiteY2994" fmla="*/ 1633217 h 4853104"/>
              <a:gd name="connsiteX2995" fmla="*/ 4943091 w 9642298"/>
              <a:gd name="connsiteY2995" fmla="*/ 1654629 h 4853104"/>
              <a:gd name="connsiteX2996" fmla="*/ 4940520 w 9642298"/>
              <a:gd name="connsiteY2996" fmla="*/ 1628116 h 4853104"/>
              <a:gd name="connsiteX2997" fmla="*/ 4918235 w 9642298"/>
              <a:gd name="connsiteY2997" fmla="*/ 1644838 h 4853104"/>
              <a:gd name="connsiteX2998" fmla="*/ 4953804 w 9642298"/>
              <a:gd name="connsiteY2998" fmla="*/ 1656049 h 4853104"/>
              <a:gd name="connsiteX2999" fmla="*/ 4971750 w 9642298"/>
              <a:gd name="connsiteY2999" fmla="*/ 1658340 h 4853104"/>
              <a:gd name="connsiteX3000" fmla="*/ 4987413 w 9642298"/>
              <a:gd name="connsiteY3000" fmla="*/ 1680706 h 4853104"/>
              <a:gd name="connsiteX3001" fmla="*/ 4992081 w 9642298"/>
              <a:gd name="connsiteY3001" fmla="*/ 1697095 h 4853104"/>
              <a:gd name="connsiteX3002" fmla="*/ 4988329 w 9642298"/>
              <a:gd name="connsiteY3002" fmla="*/ 1693419 h 4853104"/>
              <a:gd name="connsiteX3003" fmla="*/ 4979891 w 9642298"/>
              <a:gd name="connsiteY3003" fmla="*/ 1725086 h 4853104"/>
              <a:gd name="connsiteX3004" fmla="*/ 4918207 w 9642298"/>
              <a:gd name="connsiteY3004" fmla="*/ 1736761 h 4853104"/>
              <a:gd name="connsiteX3005" fmla="*/ 4915369 w 9642298"/>
              <a:gd name="connsiteY3005" fmla="*/ 1716658 h 4853104"/>
              <a:gd name="connsiteX3006" fmla="*/ 4827866 w 9642298"/>
              <a:gd name="connsiteY3006" fmla="*/ 1744616 h 4853104"/>
              <a:gd name="connsiteX3007" fmla="*/ 4844283 w 9642298"/>
              <a:gd name="connsiteY3007" fmla="*/ 1786187 h 4853104"/>
              <a:gd name="connsiteX3008" fmla="*/ 4830917 w 9642298"/>
              <a:gd name="connsiteY3008" fmla="*/ 1758119 h 4853104"/>
              <a:gd name="connsiteX3009" fmla="*/ 4860623 w 9642298"/>
              <a:gd name="connsiteY3009" fmla="*/ 1735833 h 4853104"/>
              <a:gd name="connsiteX3010" fmla="*/ 4878274 w 9642298"/>
              <a:gd name="connsiteY3010" fmla="*/ 1744645 h 4853104"/>
              <a:gd name="connsiteX3011" fmla="*/ 4877256 w 9642298"/>
              <a:gd name="connsiteY3011" fmla="*/ 1770777 h 4853104"/>
              <a:gd name="connsiteX3012" fmla="*/ 4917431 w 9642298"/>
              <a:gd name="connsiteY3012" fmla="*/ 1756292 h 4853104"/>
              <a:gd name="connsiteX3013" fmla="*/ 4898253 w 9642298"/>
              <a:gd name="connsiteY3013" fmla="*/ 1786679 h 4853104"/>
              <a:gd name="connsiteX3014" fmla="*/ 4926885 w 9642298"/>
              <a:gd name="connsiteY3014" fmla="*/ 1790388 h 4853104"/>
              <a:gd name="connsiteX3015" fmla="*/ 4929457 w 9642298"/>
              <a:gd name="connsiteY3015" fmla="*/ 1816875 h 4853104"/>
              <a:gd name="connsiteX3016" fmla="*/ 4970142 w 9642298"/>
              <a:gd name="connsiteY3016" fmla="*/ 1789405 h 4853104"/>
              <a:gd name="connsiteX3017" fmla="*/ 4961706 w 9642298"/>
              <a:gd name="connsiteY3017" fmla="*/ 1821101 h 4853104"/>
              <a:gd name="connsiteX3018" fmla="*/ 4983937 w 9642298"/>
              <a:gd name="connsiteY3018" fmla="*/ 1804300 h 4853104"/>
              <a:gd name="connsiteX3019" fmla="*/ 4977562 w 9642298"/>
              <a:gd name="connsiteY3019" fmla="*/ 1783733 h 4853104"/>
              <a:gd name="connsiteX3020" fmla="*/ 4998777 w 9642298"/>
              <a:gd name="connsiteY3020" fmla="*/ 1793117 h 4853104"/>
              <a:gd name="connsiteX3021" fmla="*/ 4968081 w 9642298"/>
              <a:gd name="connsiteY3021" fmla="*/ 1749717 h 4853104"/>
              <a:gd name="connsiteX3022" fmla="*/ 5004105 w 9642298"/>
              <a:gd name="connsiteY3022" fmla="*/ 1747919 h 4853104"/>
              <a:gd name="connsiteX3023" fmla="*/ 5006945 w 9642298"/>
              <a:gd name="connsiteY3023" fmla="*/ 1767913 h 4853104"/>
              <a:gd name="connsiteX3024" fmla="*/ 4998535 w 9642298"/>
              <a:gd name="connsiteY3024" fmla="*/ 1799664 h 4853104"/>
              <a:gd name="connsiteX3025" fmla="*/ 5048647 w 9642298"/>
              <a:gd name="connsiteY3025" fmla="*/ 1806156 h 4853104"/>
              <a:gd name="connsiteX3026" fmla="*/ 5013612 w 9642298"/>
              <a:gd name="connsiteY3026" fmla="*/ 1781905 h 4853104"/>
              <a:gd name="connsiteX3027" fmla="*/ 5031238 w 9642298"/>
              <a:gd name="connsiteY3027" fmla="*/ 1790714 h 4853104"/>
              <a:gd name="connsiteX3028" fmla="*/ 5035121 w 9642298"/>
              <a:gd name="connsiteY3028" fmla="*/ 1784660 h 4853104"/>
              <a:gd name="connsiteX3029" fmla="*/ 5038952 w 9642298"/>
              <a:gd name="connsiteY3029" fmla="*/ 1778578 h 4853104"/>
              <a:gd name="connsiteX3030" fmla="*/ 5014391 w 9642298"/>
              <a:gd name="connsiteY3030" fmla="*/ 1762266 h 4853104"/>
              <a:gd name="connsiteX3031" fmla="*/ 5022827 w 9642298"/>
              <a:gd name="connsiteY3031" fmla="*/ 1730596 h 4853104"/>
              <a:gd name="connsiteX3032" fmla="*/ 5060674 w 9642298"/>
              <a:gd name="connsiteY3032" fmla="*/ 1774786 h 4853104"/>
              <a:gd name="connsiteX3033" fmla="*/ 5045593 w 9642298"/>
              <a:gd name="connsiteY3033" fmla="*/ 1792599 h 4853104"/>
              <a:gd name="connsiteX3034" fmla="*/ 5063753 w 9642298"/>
              <a:gd name="connsiteY3034" fmla="*/ 1788315 h 4853104"/>
              <a:gd name="connsiteX3035" fmla="*/ 5052021 w 9642298"/>
              <a:gd name="connsiteY3035" fmla="*/ 1813109 h 4853104"/>
              <a:gd name="connsiteX3036" fmla="*/ 5070128 w 9642298"/>
              <a:gd name="connsiteY3036" fmla="*/ 1808911 h 4853104"/>
              <a:gd name="connsiteX3037" fmla="*/ 5068092 w 9642298"/>
              <a:gd name="connsiteY3037" fmla="*/ 1769248 h 4853104"/>
              <a:gd name="connsiteX3038" fmla="*/ 5073744 w 9642298"/>
              <a:gd name="connsiteY3038" fmla="*/ 1809400 h 4853104"/>
              <a:gd name="connsiteX3039" fmla="*/ 5094983 w 9642298"/>
              <a:gd name="connsiteY3039" fmla="*/ 1818702 h 4853104"/>
              <a:gd name="connsiteX3040" fmla="*/ 5095762 w 9642298"/>
              <a:gd name="connsiteY3040" fmla="*/ 1799116 h 4853104"/>
              <a:gd name="connsiteX3041" fmla="*/ 5081432 w 9642298"/>
              <a:gd name="connsiteY3041" fmla="*/ 1797290 h 4853104"/>
              <a:gd name="connsiteX3042" fmla="*/ 5086547 w 9642298"/>
              <a:gd name="connsiteY3042" fmla="*/ 1758583 h 4853104"/>
              <a:gd name="connsiteX3043" fmla="*/ 5059681 w 9642298"/>
              <a:gd name="connsiteY3043" fmla="*/ 1709212 h 4853104"/>
              <a:gd name="connsiteX3044" fmla="*/ 5047416 w 9642298"/>
              <a:gd name="connsiteY3044" fmla="*/ 1746908 h 4853104"/>
              <a:gd name="connsiteX3045" fmla="*/ 5012355 w 9642298"/>
              <a:gd name="connsiteY3045" fmla="*/ 1722606 h 4853104"/>
              <a:gd name="connsiteX3046" fmla="*/ 5027704 w 9642298"/>
              <a:gd name="connsiteY3046" fmla="*/ 1698327 h 4853104"/>
              <a:gd name="connsiteX3047" fmla="*/ 4990874 w 9642298"/>
              <a:gd name="connsiteY3047" fmla="*/ 1719796 h 4853104"/>
              <a:gd name="connsiteX3048" fmla="*/ 5049184 w 9642298"/>
              <a:gd name="connsiteY3048" fmla="*/ 1701136 h 4853104"/>
              <a:gd name="connsiteX3049" fmla="*/ 5072459 w 9642298"/>
              <a:gd name="connsiteY3049" fmla="*/ 1658177 h 4853104"/>
              <a:gd name="connsiteX3050" fmla="*/ 5016694 w 9642298"/>
              <a:gd name="connsiteY3050" fmla="*/ 1611641 h 4853104"/>
              <a:gd name="connsiteX3051" fmla="*/ 4982920 w 9642298"/>
              <a:gd name="connsiteY3051" fmla="*/ 1646582 h 4853104"/>
              <a:gd name="connsiteX3052" fmla="*/ 5020819 w 9642298"/>
              <a:gd name="connsiteY3052" fmla="*/ 1599147 h 4853104"/>
              <a:gd name="connsiteX3053" fmla="*/ 5013398 w 9642298"/>
              <a:gd name="connsiteY3053" fmla="*/ 1604711 h 4853104"/>
              <a:gd name="connsiteX3054" fmla="*/ 4991676 w 9642298"/>
              <a:gd name="connsiteY3054" fmla="*/ 1608531 h 4853104"/>
              <a:gd name="connsiteX3055" fmla="*/ 4988838 w 9642298"/>
              <a:gd name="connsiteY3055" fmla="*/ 1588482 h 4853104"/>
              <a:gd name="connsiteX3056" fmla="*/ 4967358 w 9642298"/>
              <a:gd name="connsiteY3056" fmla="*/ 1585647 h 4853104"/>
              <a:gd name="connsiteX3057" fmla="*/ 1000406 w 9642298"/>
              <a:gd name="connsiteY3057" fmla="*/ 1583191 h 4853104"/>
              <a:gd name="connsiteX3058" fmla="*/ 991189 w 9642298"/>
              <a:gd name="connsiteY3058" fmla="*/ 1585575 h 4853104"/>
              <a:gd name="connsiteX3059" fmla="*/ 974520 w 9642298"/>
              <a:gd name="connsiteY3059" fmla="*/ 1598139 h 4853104"/>
              <a:gd name="connsiteX3060" fmla="*/ 1003180 w 9642298"/>
              <a:gd name="connsiteY3060" fmla="*/ 1601876 h 4853104"/>
              <a:gd name="connsiteX3061" fmla="*/ 998090 w 9642298"/>
              <a:gd name="connsiteY3061" fmla="*/ 1640582 h 4853104"/>
              <a:gd name="connsiteX3062" fmla="*/ 957378 w 9642298"/>
              <a:gd name="connsiteY3062" fmla="*/ 1668160 h 4853104"/>
              <a:gd name="connsiteX3063" fmla="*/ 1026480 w 9642298"/>
              <a:gd name="connsiteY3063" fmla="*/ 1650837 h 4853104"/>
              <a:gd name="connsiteX3064" fmla="*/ 1045123 w 9642298"/>
              <a:gd name="connsiteY3064" fmla="*/ 1633598 h 4853104"/>
              <a:gd name="connsiteX3065" fmla="*/ 1026480 w 9642298"/>
              <a:gd name="connsiteY3065" fmla="*/ 1650837 h 4853104"/>
              <a:gd name="connsiteX3066" fmla="*/ 1005724 w 9642298"/>
              <a:gd name="connsiteY3066" fmla="*/ 1628443 h 4853104"/>
              <a:gd name="connsiteX3067" fmla="*/ 1056132 w 9642298"/>
              <a:gd name="connsiteY3067" fmla="*/ 1628388 h 4853104"/>
              <a:gd name="connsiteX3068" fmla="*/ 1010089 w 9642298"/>
              <a:gd name="connsiteY3068" fmla="*/ 1609430 h 4853104"/>
              <a:gd name="connsiteX3069" fmla="*/ 1007277 w 9642298"/>
              <a:gd name="connsiteY3069" fmla="*/ 1589273 h 4853104"/>
              <a:gd name="connsiteX3070" fmla="*/ 1000406 w 9642298"/>
              <a:gd name="connsiteY3070" fmla="*/ 1583191 h 4853104"/>
              <a:gd name="connsiteX3071" fmla="*/ 6306886 w 9642298"/>
              <a:gd name="connsiteY3071" fmla="*/ 1576045 h 4853104"/>
              <a:gd name="connsiteX3072" fmla="*/ 6284893 w 9642298"/>
              <a:gd name="connsiteY3072" fmla="*/ 1586300 h 4853104"/>
              <a:gd name="connsiteX3073" fmla="*/ 6306886 w 9642298"/>
              <a:gd name="connsiteY3073" fmla="*/ 1576045 h 4853104"/>
              <a:gd name="connsiteX3074" fmla="*/ 5081553 w 9642298"/>
              <a:gd name="connsiteY3074" fmla="*/ 1574333 h 4853104"/>
              <a:gd name="connsiteX3075" fmla="*/ 5086333 w 9642298"/>
              <a:gd name="connsiteY3075" fmla="*/ 1574899 h 4853104"/>
              <a:gd name="connsiteX3076" fmla="*/ 5079616 w 9642298"/>
              <a:gd name="connsiteY3076" fmla="*/ 1576188 h 4853104"/>
              <a:gd name="connsiteX3077" fmla="*/ 5122611 w 9642298"/>
              <a:gd name="connsiteY3077" fmla="*/ 1573044 h 4853104"/>
              <a:gd name="connsiteX3078" fmla="*/ 5151279 w 9642298"/>
              <a:gd name="connsiteY3078" fmla="*/ 1576726 h 4853104"/>
              <a:gd name="connsiteX3079" fmla="*/ 5124911 w 9642298"/>
              <a:gd name="connsiteY3079" fmla="*/ 1606160 h 4853104"/>
              <a:gd name="connsiteX3080" fmla="*/ 5118269 w 9642298"/>
              <a:gd name="connsiteY3080" fmla="*/ 1592139 h 4853104"/>
              <a:gd name="connsiteX3081" fmla="*/ 5118775 w 9642298"/>
              <a:gd name="connsiteY3081" fmla="*/ 1579075 h 4853104"/>
              <a:gd name="connsiteX3082" fmla="*/ 5122611 w 9642298"/>
              <a:gd name="connsiteY3082" fmla="*/ 1573044 h 4853104"/>
              <a:gd name="connsiteX3083" fmla="*/ 8247683 w 9642298"/>
              <a:gd name="connsiteY3083" fmla="*/ 1565844 h 4853104"/>
              <a:gd name="connsiteX3084" fmla="*/ 8286306 w 9642298"/>
              <a:gd name="connsiteY3084" fmla="*/ 1590475 h 4853104"/>
              <a:gd name="connsiteX3085" fmla="*/ 8247683 w 9642298"/>
              <a:gd name="connsiteY3085" fmla="*/ 1565844 h 4853104"/>
              <a:gd name="connsiteX3086" fmla="*/ 8305520 w 9642298"/>
              <a:gd name="connsiteY3086" fmla="*/ 1560251 h 4853104"/>
              <a:gd name="connsiteX3087" fmla="*/ 8308090 w 9642298"/>
              <a:gd name="connsiteY3087" fmla="*/ 1586818 h 4853104"/>
              <a:gd name="connsiteX3088" fmla="*/ 8289905 w 9642298"/>
              <a:gd name="connsiteY3088" fmla="*/ 1590939 h 4853104"/>
              <a:gd name="connsiteX3089" fmla="*/ 8305520 w 9642298"/>
              <a:gd name="connsiteY3089" fmla="*/ 1560251 h 4853104"/>
              <a:gd name="connsiteX3090" fmla="*/ 8906730 w 9642298"/>
              <a:gd name="connsiteY3090" fmla="*/ 1559570 h 4853104"/>
              <a:gd name="connsiteX3091" fmla="*/ 8942032 w 9642298"/>
              <a:gd name="connsiteY3091" fmla="*/ 1577354 h 4853104"/>
              <a:gd name="connsiteX3092" fmla="*/ 8906730 w 9642298"/>
              <a:gd name="connsiteY3092" fmla="*/ 1559570 h 4853104"/>
              <a:gd name="connsiteX3093" fmla="*/ 8012884 w 9642298"/>
              <a:gd name="connsiteY3093" fmla="*/ 1556089 h 4853104"/>
              <a:gd name="connsiteX3094" fmla="*/ 8020007 w 9642298"/>
              <a:gd name="connsiteY3094" fmla="*/ 1557459 h 4853104"/>
              <a:gd name="connsiteX3095" fmla="*/ 8031480 w 9642298"/>
              <a:gd name="connsiteY3095" fmla="*/ 1570509 h 4853104"/>
              <a:gd name="connsiteX3096" fmla="*/ 8006703 w 9642298"/>
              <a:gd name="connsiteY3096" fmla="*/ 1560798 h 4853104"/>
              <a:gd name="connsiteX3097" fmla="*/ 8012884 w 9642298"/>
              <a:gd name="connsiteY3097" fmla="*/ 1556089 h 4853104"/>
              <a:gd name="connsiteX3098" fmla="*/ 8838919 w 9642298"/>
              <a:gd name="connsiteY3098" fmla="*/ 1544266 h 4853104"/>
              <a:gd name="connsiteX3099" fmla="*/ 8895702 w 9642298"/>
              <a:gd name="connsiteY3099" fmla="*/ 1564696 h 4853104"/>
              <a:gd name="connsiteX3100" fmla="*/ 8838919 w 9642298"/>
              <a:gd name="connsiteY3100" fmla="*/ 1544266 h 4853104"/>
              <a:gd name="connsiteX3101" fmla="*/ 8331340 w 9642298"/>
              <a:gd name="connsiteY3101" fmla="*/ 1543885 h 4853104"/>
              <a:gd name="connsiteX3102" fmla="*/ 8355366 w 9642298"/>
              <a:gd name="connsiteY3102" fmla="*/ 1573235 h 4853104"/>
              <a:gd name="connsiteX3103" fmla="*/ 8331340 w 9642298"/>
              <a:gd name="connsiteY3103" fmla="*/ 1543885 h 4853104"/>
              <a:gd name="connsiteX3104" fmla="*/ 8414173 w 9642298"/>
              <a:gd name="connsiteY3104" fmla="*/ 1541511 h 4853104"/>
              <a:gd name="connsiteX3105" fmla="*/ 8477623 w 9642298"/>
              <a:gd name="connsiteY3105" fmla="*/ 1575990 h 4853104"/>
              <a:gd name="connsiteX3106" fmla="*/ 8451775 w 9642298"/>
              <a:gd name="connsiteY3106" fmla="*/ 1592357 h 4853104"/>
              <a:gd name="connsiteX3107" fmla="*/ 8405200 w 9642298"/>
              <a:gd name="connsiteY3107" fmla="*/ 1586329 h 4853104"/>
              <a:gd name="connsiteX3108" fmla="*/ 8414173 w 9642298"/>
              <a:gd name="connsiteY3108" fmla="*/ 1541511 h 4853104"/>
              <a:gd name="connsiteX3109" fmla="*/ 764478 w 9642298"/>
              <a:gd name="connsiteY3109" fmla="*/ 1538103 h 4853104"/>
              <a:gd name="connsiteX3110" fmla="*/ 781378 w 9642298"/>
              <a:gd name="connsiteY3110" fmla="*/ 1566554 h 4853104"/>
              <a:gd name="connsiteX3111" fmla="*/ 764478 w 9642298"/>
              <a:gd name="connsiteY3111" fmla="*/ 1538103 h 4853104"/>
              <a:gd name="connsiteX3112" fmla="*/ 5430297 w 9642298"/>
              <a:gd name="connsiteY3112" fmla="*/ 1527653 h 4853104"/>
              <a:gd name="connsiteX3113" fmla="*/ 5431042 w 9642298"/>
              <a:gd name="connsiteY3113" fmla="*/ 1528220 h 4853104"/>
              <a:gd name="connsiteX3114" fmla="*/ 5429074 w 9642298"/>
              <a:gd name="connsiteY3114" fmla="*/ 1530617 h 4853104"/>
              <a:gd name="connsiteX3115" fmla="*/ 1065041 w 9642298"/>
              <a:gd name="connsiteY3115" fmla="*/ 1519311 h 4853104"/>
              <a:gd name="connsiteX3116" fmla="*/ 1056132 w 9642298"/>
              <a:gd name="connsiteY3116" fmla="*/ 1536628 h 4853104"/>
              <a:gd name="connsiteX3117" fmla="*/ 1074292 w 9642298"/>
              <a:gd name="connsiteY3117" fmla="*/ 1532373 h 4853104"/>
              <a:gd name="connsiteX3118" fmla="*/ 1065041 w 9642298"/>
              <a:gd name="connsiteY3118" fmla="*/ 1519311 h 4853104"/>
              <a:gd name="connsiteX3119" fmla="*/ 5463163 w 9642298"/>
              <a:gd name="connsiteY3119" fmla="*/ 1518844 h 4853104"/>
              <a:gd name="connsiteX3120" fmla="*/ 5483890 w 9642298"/>
              <a:gd name="connsiteY3120" fmla="*/ 1541322 h 4853104"/>
              <a:gd name="connsiteX3121" fmla="*/ 5463163 w 9642298"/>
              <a:gd name="connsiteY3121" fmla="*/ 1518844 h 4853104"/>
              <a:gd name="connsiteX3122" fmla="*/ 744399 w 9642298"/>
              <a:gd name="connsiteY3122" fmla="*/ 1517896 h 4853104"/>
              <a:gd name="connsiteX3123" fmla="*/ 748514 w 9642298"/>
              <a:gd name="connsiteY3123" fmla="*/ 1520236 h 4853104"/>
              <a:gd name="connsiteX3124" fmla="*/ 761424 w 9642298"/>
              <a:gd name="connsiteY3124" fmla="*/ 1524543 h 4853104"/>
              <a:gd name="connsiteX3125" fmla="*/ 760673 w 9642298"/>
              <a:gd name="connsiteY3125" fmla="*/ 1544103 h 4853104"/>
              <a:gd name="connsiteX3126" fmla="*/ 739943 w 9642298"/>
              <a:gd name="connsiteY3126" fmla="*/ 1521762 h 4853104"/>
              <a:gd name="connsiteX3127" fmla="*/ 744399 w 9642298"/>
              <a:gd name="connsiteY3127" fmla="*/ 1517896 h 4853104"/>
              <a:gd name="connsiteX3128" fmla="*/ 5440071 w 9642298"/>
              <a:gd name="connsiteY3128" fmla="*/ 1517218 h 4853104"/>
              <a:gd name="connsiteX3129" fmla="*/ 5455661 w 9642298"/>
              <a:gd name="connsiteY3129" fmla="*/ 1524380 h 4853104"/>
              <a:gd name="connsiteX3130" fmla="*/ 5443662 w 9642298"/>
              <a:gd name="connsiteY3130" fmla="*/ 1555669 h 4853104"/>
              <a:gd name="connsiteX3131" fmla="*/ 5440822 w 9642298"/>
              <a:gd name="connsiteY3131" fmla="*/ 1535646 h 4853104"/>
              <a:gd name="connsiteX3132" fmla="*/ 5431042 w 9642298"/>
              <a:gd name="connsiteY3132" fmla="*/ 1528220 h 4853104"/>
              <a:gd name="connsiteX3133" fmla="*/ 5840535 w 9642298"/>
              <a:gd name="connsiteY3133" fmla="*/ 1513922 h 4853104"/>
              <a:gd name="connsiteX3134" fmla="*/ 5832842 w 9642298"/>
              <a:gd name="connsiteY3134" fmla="*/ 1547238 h 4853104"/>
              <a:gd name="connsiteX3135" fmla="*/ 5834105 w 9642298"/>
              <a:gd name="connsiteY3135" fmla="*/ 1514506 h 4853104"/>
              <a:gd name="connsiteX3136" fmla="*/ 5840535 w 9642298"/>
              <a:gd name="connsiteY3136" fmla="*/ 1513922 h 4853104"/>
              <a:gd name="connsiteX3137" fmla="*/ 491202 w 9642298"/>
              <a:gd name="connsiteY3137" fmla="*/ 1513260 h 4853104"/>
              <a:gd name="connsiteX3138" fmla="*/ 534991 w 9642298"/>
              <a:gd name="connsiteY3138" fmla="*/ 1514726 h 4853104"/>
              <a:gd name="connsiteX3139" fmla="*/ 572596 w 9642298"/>
              <a:gd name="connsiteY3139" fmla="*/ 1565569 h 4853104"/>
              <a:gd name="connsiteX3140" fmla="*/ 581273 w 9642298"/>
              <a:gd name="connsiteY3140" fmla="*/ 1527272 h 4853104"/>
              <a:gd name="connsiteX3141" fmla="*/ 615318 w 9642298"/>
              <a:gd name="connsiteY3141" fmla="*/ 1577654 h 4853104"/>
              <a:gd name="connsiteX3142" fmla="*/ 623512 w 9642298"/>
              <a:gd name="connsiteY3142" fmla="*/ 1552559 h 4853104"/>
              <a:gd name="connsiteX3143" fmla="*/ 652414 w 9642298"/>
              <a:gd name="connsiteY3143" fmla="*/ 1549721 h 4853104"/>
              <a:gd name="connsiteX3144" fmla="*/ 725883 w 9642298"/>
              <a:gd name="connsiteY3144" fmla="*/ 1605204 h 4853104"/>
              <a:gd name="connsiteX3145" fmla="*/ 614030 w 9642298"/>
              <a:gd name="connsiteY3145" fmla="*/ 1610416 h 4853104"/>
              <a:gd name="connsiteX3146" fmla="*/ 609424 w 9642298"/>
              <a:gd name="connsiteY3146" fmla="*/ 1636029 h 4853104"/>
              <a:gd name="connsiteX3147" fmla="*/ 595873 w 9642298"/>
              <a:gd name="connsiteY3147" fmla="*/ 1614614 h 4853104"/>
              <a:gd name="connsiteX3148" fmla="*/ 481237 w 9642298"/>
              <a:gd name="connsiteY3148" fmla="*/ 1599722 h 4853104"/>
              <a:gd name="connsiteX3149" fmla="*/ 476870 w 9642298"/>
              <a:gd name="connsiteY3149" fmla="*/ 1618789 h 4853104"/>
              <a:gd name="connsiteX3150" fmla="*/ 450274 w 9642298"/>
              <a:gd name="connsiteY3150" fmla="*/ 1562814 h 4853104"/>
              <a:gd name="connsiteX3151" fmla="*/ 472022 w 9642298"/>
              <a:gd name="connsiteY3151" fmla="*/ 1559080 h 4853104"/>
              <a:gd name="connsiteX3152" fmla="*/ 473281 w 9642298"/>
              <a:gd name="connsiteY3152" fmla="*/ 1526482 h 4853104"/>
              <a:gd name="connsiteX3153" fmla="*/ 491202 w 9642298"/>
              <a:gd name="connsiteY3153" fmla="*/ 1513260 h 4853104"/>
              <a:gd name="connsiteX3154" fmla="*/ 4847673 w 9642298"/>
              <a:gd name="connsiteY3154" fmla="*/ 1513063 h 4853104"/>
              <a:gd name="connsiteX3155" fmla="*/ 4840992 w 9642298"/>
              <a:gd name="connsiteY3155" fmla="*/ 1513257 h 4853104"/>
              <a:gd name="connsiteX3156" fmla="*/ 4836380 w 9642298"/>
              <a:gd name="connsiteY3156" fmla="*/ 1529237 h 4853104"/>
              <a:gd name="connsiteX3157" fmla="*/ 4868603 w 9642298"/>
              <a:gd name="connsiteY3157" fmla="*/ 1533409 h 4853104"/>
              <a:gd name="connsiteX3158" fmla="*/ 4847673 w 9642298"/>
              <a:gd name="connsiteY3158" fmla="*/ 1513063 h 4853104"/>
              <a:gd name="connsiteX3159" fmla="*/ 5549893 w 9642298"/>
              <a:gd name="connsiteY3159" fmla="*/ 1510416 h 4853104"/>
              <a:gd name="connsiteX3160" fmla="*/ 5567011 w 9642298"/>
              <a:gd name="connsiteY3160" fmla="*/ 1532376 h 4853104"/>
              <a:gd name="connsiteX3161" fmla="*/ 5549893 w 9642298"/>
              <a:gd name="connsiteY3161" fmla="*/ 1510416 h 4853104"/>
              <a:gd name="connsiteX3162" fmla="*/ 6035972 w 9642298"/>
              <a:gd name="connsiteY3162" fmla="*/ 1508016 h 4853104"/>
              <a:gd name="connsiteX3163" fmla="*/ 6060564 w 9642298"/>
              <a:gd name="connsiteY3163" fmla="*/ 1524300 h 4853104"/>
              <a:gd name="connsiteX3164" fmla="*/ 6035972 w 9642298"/>
              <a:gd name="connsiteY3164" fmla="*/ 1508016 h 4853104"/>
              <a:gd name="connsiteX3165" fmla="*/ 5773202 w 9642298"/>
              <a:gd name="connsiteY3165" fmla="*/ 1506650 h 4853104"/>
              <a:gd name="connsiteX3166" fmla="*/ 5782710 w 9642298"/>
              <a:gd name="connsiteY3166" fmla="*/ 1540692 h 4853104"/>
              <a:gd name="connsiteX3167" fmla="*/ 5761415 w 9642298"/>
              <a:gd name="connsiteY3167" fmla="*/ 1531336 h 4853104"/>
              <a:gd name="connsiteX3168" fmla="*/ 5773202 w 9642298"/>
              <a:gd name="connsiteY3168" fmla="*/ 1506650 h 4853104"/>
              <a:gd name="connsiteX3169" fmla="*/ 5798180 w 9642298"/>
              <a:gd name="connsiteY3169" fmla="*/ 1502712 h 4853104"/>
              <a:gd name="connsiteX3170" fmla="*/ 5805701 w 9642298"/>
              <a:gd name="connsiteY3170" fmla="*/ 1504360 h 4853104"/>
              <a:gd name="connsiteX3171" fmla="*/ 5801121 w 9642298"/>
              <a:gd name="connsiteY3171" fmla="*/ 1529973 h 4853104"/>
              <a:gd name="connsiteX3172" fmla="*/ 5798008 w 9642298"/>
              <a:gd name="connsiteY3172" fmla="*/ 1516470 h 4853104"/>
              <a:gd name="connsiteX3173" fmla="*/ 5787029 w 9642298"/>
              <a:gd name="connsiteY3173" fmla="*/ 1521654 h 4853104"/>
              <a:gd name="connsiteX3174" fmla="*/ 5798180 w 9642298"/>
              <a:gd name="connsiteY3174" fmla="*/ 1502712 h 4853104"/>
              <a:gd name="connsiteX3175" fmla="*/ 4855559 w 9642298"/>
              <a:gd name="connsiteY3175" fmla="*/ 1498933 h 4853104"/>
              <a:gd name="connsiteX3176" fmla="*/ 4875782 w 9642298"/>
              <a:gd name="connsiteY3176" fmla="*/ 1534392 h 4853104"/>
              <a:gd name="connsiteX3177" fmla="*/ 4904923 w 9642298"/>
              <a:gd name="connsiteY3177" fmla="*/ 1525036 h 4853104"/>
              <a:gd name="connsiteX3178" fmla="*/ 4855559 w 9642298"/>
              <a:gd name="connsiteY3178" fmla="*/ 1498933 h 4853104"/>
              <a:gd name="connsiteX3179" fmla="*/ 1526487 w 9642298"/>
              <a:gd name="connsiteY3179" fmla="*/ 1497146 h 4853104"/>
              <a:gd name="connsiteX3180" fmla="*/ 1514865 w 9642298"/>
              <a:gd name="connsiteY3180" fmla="*/ 1497784 h 4853104"/>
              <a:gd name="connsiteX3181" fmla="*/ 1535837 w 9642298"/>
              <a:gd name="connsiteY3181" fmla="*/ 1513690 h 4853104"/>
              <a:gd name="connsiteX3182" fmla="*/ 1526487 w 9642298"/>
              <a:gd name="connsiteY3182" fmla="*/ 1497146 h 4853104"/>
              <a:gd name="connsiteX3183" fmla="*/ 5741262 w 9642298"/>
              <a:gd name="connsiteY3183" fmla="*/ 1495903 h 4853104"/>
              <a:gd name="connsiteX3184" fmla="*/ 5743828 w 9642298"/>
              <a:gd name="connsiteY3184" fmla="*/ 1522579 h 4853104"/>
              <a:gd name="connsiteX3185" fmla="*/ 5729257 w 9642298"/>
              <a:gd name="connsiteY3185" fmla="*/ 1527164 h 4853104"/>
              <a:gd name="connsiteX3186" fmla="*/ 5741262 w 9642298"/>
              <a:gd name="connsiteY3186" fmla="*/ 1495903 h 4853104"/>
              <a:gd name="connsiteX3187" fmla="*/ 1202604 w 9642298"/>
              <a:gd name="connsiteY3187" fmla="*/ 1483486 h 4853104"/>
              <a:gd name="connsiteX3188" fmla="*/ 1194283 w 9642298"/>
              <a:gd name="connsiteY3188" fmla="*/ 1502068 h 4853104"/>
              <a:gd name="connsiteX3189" fmla="*/ 1212471 w 9642298"/>
              <a:gd name="connsiteY3189" fmla="*/ 1497839 h 4853104"/>
              <a:gd name="connsiteX3190" fmla="*/ 1202604 w 9642298"/>
              <a:gd name="connsiteY3190" fmla="*/ 1483486 h 4853104"/>
              <a:gd name="connsiteX3191" fmla="*/ 5878661 w 9642298"/>
              <a:gd name="connsiteY3191" fmla="*/ 1480983 h 4853104"/>
              <a:gd name="connsiteX3192" fmla="*/ 5920337 w 9642298"/>
              <a:gd name="connsiteY3192" fmla="*/ 1519225 h 4853104"/>
              <a:gd name="connsiteX3193" fmla="*/ 5891919 w 9642298"/>
              <a:gd name="connsiteY3193" fmla="*/ 1508970 h 4853104"/>
              <a:gd name="connsiteX3194" fmla="*/ 5878661 w 9642298"/>
              <a:gd name="connsiteY3194" fmla="*/ 1480983 h 4853104"/>
              <a:gd name="connsiteX3195" fmla="*/ 5756330 w 9642298"/>
              <a:gd name="connsiteY3195" fmla="*/ 1478202 h 4853104"/>
              <a:gd name="connsiteX3196" fmla="*/ 5755049 w 9642298"/>
              <a:gd name="connsiteY3196" fmla="*/ 1510852 h 4853104"/>
              <a:gd name="connsiteX3197" fmla="*/ 5758901 w 9642298"/>
              <a:gd name="connsiteY3197" fmla="*/ 1504826 h 4853104"/>
              <a:gd name="connsiteX3198" fmla="*/ 5748401 w 9642298"/>
              <a:gd name="connsiteY3198" fmla="*/ 1496914 h 4853104"/>
              <a:gd name="connsiteX3199" fmla="*/ 5756330 w 9642298"/>
              <a:gd name="connsiteY3199" fmla="*/ 1478202 h 4853104"/>
              <a:gd name="connsiteX3200" fmla="*/ 5683413 w 9642298"/>
              <a:gd name="connsiteY3200" fmla="*/ 1477025 h 4853104"/>
              <a:gd name="connsiteX3201" fmla="*/ 5705664 w 9642298"/>
              <a:gd name="connsiteY3201" fmla="*/ 1484749 h 4853104"/>
              <a:gd name="connsiteX3202" fmla="*/ 5732257 w 9642298"/>
              <a:gd name="connsiteY3202" fmla="*/ 1540746 h 4853104"/>
              <a:gd name="connsiteX3203" fmla="*/ 5678289 w 9642298"/>
              <a:gd name="connsiteY3203" fmla="*/ 1540257 h 4853104"/>
              <a:gd name="connsiteX3204" fmla="*/ 5675469 w 9642298"/>
              <a:gd name="connsiteY3204" fmla="*/ 1520182 h 4853104"/>
              <a:gd name="connsiteX3205" fmla="*/ 5689321 w 9642298"/>
              <a:gd name="connsiteY3205" fmla="*/ 1535156 h 4853104"/>
              <a:gd name="connsiteX3206" fmla="*/ 5679575 w 9642298"/>
              <a:gd name="connsiteY3206" fmla="*/ 1507661 h 4853104"/>
              <a:gd name="connsiteX3207" fmla="*/ 5704911 w 9642298"/>
              <a:gd name="connsiteY3207" fmla="*/ 1504305 h 4853104"/>
              <a:gd name="connsiteX3208" fmla="*/ 5666043 w 9642298"/>
              <a:gd name="connsiteY3208" fmla="*/ 1486138 h 4853104"/>
              <a:gd name="connsiteX3209" fmla="*/ 5683413 w 9642298"/>
              <a:gd name="connsiteY3209" fmla="*/ 1477025 h 4853104"/>
              <a:gd name="connsiteX3210" fmla="*/ 5025692 w 9642298"/>
              <a:gd name="connsiteY3210" fmla="*/ 1475146 h 4853104"/>
              <a:gd name="connsiteX3211" fmla="*/ 4991650 w 9642298"/>
              <a:gd name="connsiteY3211" fmla="*/ 1516608 h 4853104"/>
              <a:gd name="connsiteX3212" fmla="*/ 5025692 w 9642298"/>
              <a:gd name="connsiteY3212" fmla="*/ 1475146 h 4853104"/>
              <a:gd name="connsiteX3213" fmla="*/ 5853845 w 9642298"/>
              <a:gd name="connsiteY3213" fmla="*/ 1471217 h 4853104"/>
              <a:gd name="connsiteX3214" fmla="*/ 5870987 w 9642298"/>
              <a:gd name="connsiteY3214" fmla="*/ 1493065 h 4853104"/>
              <a:gd name="connsiteX3215" fmla="*/ 5866862 w 9642298"/>
              <a:gd name="connsiteY3215" fmla="*/ 1505697 h 4853104"/>
              <a:gd name="connsiteX3216" fmla="*/ 5851998 w 9642298"/>
              <a:gd name="connsiteY3216" fmla="*/ 1516906 h 4853104"/>
              <a:gd name="connsiteX3217" fmla="*/ 5834881 w 9642298"/>
              <a:gd name="connsiteY3217" fmla="*/ 1494949 h 4853104"/>
              <a:gd name="connsiteX3218" fmla="*/ 5853845 w 9642298"/>
              <a:gd name="connsiteY3218" fmla="*/ 1471217 h 4853104"/>
              <a:gd name="connsiteX3219" fmla="*/ 1184815 w 9642298"/>
              <a:gd name="connsiteY3219" fmla="*/ 1467950 h 4853104"/>
              <a:gd name="connsiteX3220" fmla="*/ 1184936 w 9642298"/>
              <a:gd name="connsiteY3220" fmla="*/ 1468053 h 4853104"/>
              <a:gd name="connsiteX3221" fmla="*/ 1184925 w 9642298"/>
              <a:gd name="connsiteY3221" fmla="*/ 1468119 h 4853104"/>
              <a:gd name="connsiteX3222" fmla="*/ 1184801 w 9642298"/>
              <a:gd name="connsiteY3222" fmla="*/ 1468027 h 4853104"/>
              <a:gd name="connsiteX3223" fmla="*/ 1364901 w 9642298"/>
              <a:gd name="connsiteY3223" fmla="*/ 1465163 h 4853104"/>
              <a:gd name="connsiteX3224" fmla="*/ 1370820 w 9642298"/>
              <a:gd name="connsiteY3224" fmla="*/ 1498741 h 4853104"/>
              <a:gd name="connsiteX3225" fmla="*/ 1371838 w 9642298"/>
              <a:gd name="connsiteY3225" fmla="*/ 1472609 h 4853104"/>
              <a:gd name="connsiteX3226" fmla="*/ 1364901 w 9642298"/>
              <a:gd name="connsiteY3226" fmla="*/ 1465163 h 4853104"/>
              <a:gd name="connsiteX3227" fmla="*/ 5400507 w 9642298"/>
              <a:gd name="connsiteY3227" fmla="*/ 1464754 h 4853104"/>
              <a:gd name="connsiteX3228" fmla="*/ 5368014 w 9642298"/>
              <a:gd name="connsiteY3228" fmla="*/ 1467125 h 4853104"/>
              <a:gd name="connsiteX3229" fmla="*/ 5400507 w 9642298"/>
              <a:gd name="connsiteY3229" fmla="*/ 1464754 h 4853104"/>
              <a:gd name="connsiteX3230" fmla="*/ 6001739 w 9642298"/>
              <a:gd name="connsiteY3230" fmla="*/ 1464127 h 4853104"/>
              <a:gd name="connsiteX3231" fmla="*/ 6004017 w 9642298"/>
              <a:gd name="connsiteY3231" fmla="*/ 1497266 h 4853104"/>
              <a:gd name="connsiteX3232" fmla="*/ 6001739 w 9642298"/>
              <a:gd name="connsiteY3232" fmla="*/ 1464127 h 4853104"/>
              <a:gd name="connsiteX3233" fmla="*/ 6131400 w 9642298"/>
              <a:gd name="connsiteY3233" fmla="*/ 1461317 h 4853104"/>
              <a:gd name="connsiteX3234" fmla="*/ 6176960 w 9642298"/>
              <a:gd name="connsiteY3234" fmla="*/ 1493532 h 4853104"/>
              <a:gd name="connsiteX3235" fmla="*/ 6119609 w 9642298"/>
              <a:gd name="connsiteY3235" fmla="*/ 1486032 h 4853104"/>
              <a:gd name="connsiteX3236" fmla="*/ 6111463 w 9642298"/>
              <a:gd name="connsiteY3236" fmla="*/ 1511261 h 4853104"/>
              <a:gd name="connsiteX3237" fmla="*/ 6100944 w 9642298"/>
              <a:gd name="connsiteY3237" fmla="*/ 1503323 h 4853104"/>
              <a:gd name="connsiteX3238" fmla="*/ 6091007 w 9642298"/>
              <a:gd name="connsiteY3238" fmla="*/ 1482320 h 4853104"/>
              <a:gd name="connsiteX3239" fmla="*/ 6068965 w 9642298"/>
              <a:gd name="connsiteY3239" fmla="*/ 1492658 h 4853104"/>
              <a:gd name="connsiteX3240" fmla="*/ 6066398 w 9642298"/>
              <a:gd name="connsiteY3240" fmla="*/ 1465982 h 4853104"/>
              <a:gd name="connsiteX3241" fmla="*/ 6131400 w 9642298"/>
              <a:gd name="connsiteY3241" fmla="*/ 1461317 h 4853104"/>
              <a:gd name="connsiteX3242" fmla="*/ 5807500 w 9642298"/>
              <a:gd name="connsiteY3242" fmla="*/ 1458617 h 4853104"/>
              <a:gd name="connsiteX3243" fmla="*/ 5828976 w 9642298"/>
              <a:gd name="connsiteY3243" fmla="*/ 1461372 h 4853104"/>
              <a:gd name="connsiteX3244" fmla="*/ 5831523 w 9642298"/>
              <a:gd name="connsiteY3244" fmla="*/ 1487996 h 4853104"/>
              <a:gd name="connsiteX3245" fmla="*/ 5809832 w 9642298"/>
              <a:gd name="connsiteY3245" fmla="*/ 1491650 h 4853104"/>
              <a:gd name="connsiteX3246" fmla="*/ 5821347 w 9642298"/>
              <a:gd name="connsiteY3246" fmla="*/ 1473483 h 4853104"/>
              <a:gd name="connsiteX3247" fmla="*/ 5807500 w 9642298"/>
              <a:gd name="connsiteY3247" fmla="*/ 1458617 h 4853104"/>
              <a:gd name="connsiteX3248" fmla="*/ 8598069 w 9642298"/>
              <a:gd name="connsiteY3248" fmla="*/ 1458194 h 4853104"/>
              <a:gd name="connsiteX3249" fmla="*/ 8609654 w 9642298"/>
              <a:gd name="connsiteY3249" fmla="*/ 1458368 h 4853104"/>
              <a:gd name="connsiteX3250" fmla="*/ 8622182 w 9642298"/>
              <a:gd name="connsiteY3250" fmla="*/ 1470075 h 4853104"/>
              <a:gd name="connsiteX3251" fmla="*/ 8589931 w 9642298"/>
              <a:gd name="connsiteY3251" fmla="*/ 1465874 h 4853104"/>
              <a:gd name="connsiteX3252" fmla="*/ 8598069 w 9642298"/>
              <a:gd name="connsiteY3252" fmla="*/ 1458194 h 4853104"/>
              <a:gd name="connsiteX3253" fmla="*/ 5587510 w 9642298"/>
              <a:gd name="connsiteY3253" fmla="*/ 1456087 h 4853104"/>
              <a:gd name="connsiteX3254" fmla="*/ 5597709 w 9642298"/>
              <a:gd name="connsiteY3254" fmla="*/ 1483821 h 4853104"/>
              <a:gd name="connsiteX3255" fmla="*/ 5658614 w 9642298"/>
              <a:gd name="connsiteY3255" fmla="*/ 1491730 h 4853104"/>
              <a:gd name="connsiteX3256" fmla="*/ 5671662 w 9642298"/>
              <a:gd name="connsiteY3256" fmla="*/ 1526264 h 4853104"/>
              <a:gd name="connsiteX3257" fmla="*/ 5625140 w 9642298"/>
              <a:gd name="connsiteY3257" fmla="*/ 1520182 h 4853104"/>
              <a:gd name="connsiteX3258" fmla="*/ 5631273 w 9642298"/>
              <a:gd name="connsiteY3258" fmla="*/ 1547241 h 4853104"/>
              <a:gd name="connsiteX3259" fmla="*/ 5617935 w 9642298"/>
              <a:gd name="connsiteY3259" fmla="*/ 1519282 h 4853104"/>
              <a:gd name="connsiteX3260" fmla="*/ 5588525 w 9642298"/>
              <a:gd name="connsiteY3260" fmla="*/ 1535156 h 4853104"/>
              <a:gd name="connsiteX3261" fmla="*/ 5585954 w 9642298"/>
              <a:gd name="connsiteY3261" fmla="*/ 1508561 h 4853104"/>
              <a:gd name="connsiteX3262" fmla="*/ 5570899 w 9642298"/>
              <a:gd name="connsiteY3262" fmla="*/ 1526236 h 4853104"/>
              <a:gd name="connsiteX3263" fmla="*/ 5554486 w 9642298"/>
              <a:gd name="connsiteY3263" fmla="*/ 1484749 h 4853104"/>
              <a:gd name="connsiteX3264" fmla="*/ 5569620 w 9642298"/>
              <a:gd name="connsiteY3264" fmla="*/ 1466965 h 4853104"/>
              <a:gd name="connsiteX3265" fmla="*/ 5586705 w 9642298"/>
              <a:gd name="connsiteY3265" fmla="*/ 1488975 h 4853104"/>
              <a:gd name="connsiteX3266" fmla="*/ 5590834 w 9642298"/>
              <a:gd name="connsiteY3266" fmla="*/ 1476375 h 4853104"/>
              <a:gd name="connsiteX3267" fmla="*/ 5580629 w 9642298"/>
              <a:gd name="connsiteY3267" fmla="*/ 1461862 h 4853104"/>
              <a:gd name="connsiteX3268" fmla="*/ 5587510 w 9642298"/>
              <a:gd name="connsiteY3268" fmla="*/ 1456087 h 4853104"/>
              <a:gd name="connsiteX3269" fmla="*/ 6538397 w 9642298"/>
              <a:gd name="connsiteY3269" fmla="*/ 1455235 h 4853104"/>
              <a:gd name="connsiteX3270" fmla="*/ 6548627 w 9642298"/>
              <a:gd name="connsiteY3270" fmla="*/ 1469637 h 4853104"/>
              <a:gd name="connsiteX3271" fmla="*/ 6547876 w 9642298"/>
              <a:gd name="connsiteY3271" fmla="*/ 1489250 h 4853104"/>
              <a:gd name="connsiteX3272" fmla="*/ 6538397 w 9642298"/>
              <a:gd name="connsiteY3272" fmla="*/ 1455235 h 4853104"/>
              <a:gd name="connsiteX3273" fmla="*/ 1208694 w 9642298"/>
              <a:gd name="connsiteY3273" fmla="*/ 1449009 h 4853104"/>
              <a:gd name="connsiteX3274" fmla="*/ 1217052 w 9642298"/>
              <a:gd name="connsiteY3274" fmla="*/ 1472228 h 4853104"/>
              <a:gd name="connsiteX3275" fmla="*/ 1213593 w 9642298"/>
              <a:gd name="connsiteY3275" fmla="*/ 1449934 h 4853104"/>
              <a:gd name="connsiteX3276" fmla="*/ 1208694 w 9642298"/>
              <a:gd name="connsiteY3276" fmla="*/ 1449009 h 4853104"/>
              <a:gd name="connsiteX3277" fmla="*/ 5779108 w 9642298"/>
              <a:gd name="connsiteY3277" fmla="*/ 1448359 h 4853104"/>
              <a:gd name="connsiteX3278" fmla="*/ 5800589 w 9642298"/>
              <a:gd name="connsiteY3278" fmla="*/ 1451142 h 4853104"/>
              <a:gd name="connsiteX3279" fmla="*/ 5777072 w 9642298"/>
              <a:gd name="connsiteY3279" fmla="*/ 1500648 h 4853104"/>
              <a:gd name="connsiteX3280" fmla="*/ 5770909 w 9642298"/>
              <a:gd name="connsiteY3280" fmla="*/ 1473591 h 4853104"/>
              <a:gd name="connsiteX3281" fmla="*/ 5778863 w 9642298"/>
              <a:gd name="connsiteY3281" fmla="*/ 1454931 h 4853104"/>
              <a:gd name="connsiteX3282" fmla="*/ 5779108 w 9642298"/>
              <a:gd name="connsiteY3282" fmla="*/ 1448359 h 4853104"/>
              <a:gd name="connsiteX3283" fmla="*/ 6051308 w 9642298"/>
              <a:gd name="connsiteY3283" fmla="*/ 1445857 h 4853104"/>
              <a:gd name="connsiteX3284" fmla="*/ 6066935 w 9642298"/>
              <a:gd name="connsiteY3284" fmla="*/ 1452915 h 4853104"/>
              <a:gd name="connsiteX3285" fmla="*/ 6065381 w 9642298"/>
              <a:gd name="connsiteY3285" fmla="*/ 1492111 h 4853104"/>
              <a:gd name="connsiteX3286" fmla="*/ 6047485 w 9642298"/>
              <a:gd name="connsiteY3286" fmla="*/ 1489820 h 4853104"/>
              <a:gd name="connsiteX3287" fmla="*/ 6045154 w 9642298"/>
              <a:gd name="connsiteY3287" fmla="*/ 1456678 h 4853104"/>
              <a:gd name="connsiteX3288" fmla="*/ 6036991 w 9642298"/>
              <a:gd name="connsiteY3288" fmla="*/ 1481911 h 4853104"/>
              <a:gd name="connsiteX3289" fmla="*/ 6009374 w 9642298"/>
              <a:gd name="connsiteY3289" fmla="*/ 1451962 h 4853104"/>
              <a:gd name="connsiteX3290" fmla="*/ 6037747 w 9642298"/>
              <a:gd name="connsiteY3290" fmla="*/ 1448276 h 4853104"/>
              <a:gd name="connsiteX3291" fmla="*/ 6051308 w 9642298"/>
              <a:gd name="connsiteY3291" fmla="*/ 1445857 h 4853104"/>
              <a:gd name="connsiteX3292" fmla="*/ 5181978 w 9642298"/>
              <a:gd name="connsiteY3292" fmla="*/ 1436303 h 4853104"/>
              <a:gd name="connsiteX3293" fmla="*/ 5188380 w 9642298"/>
              <a:gd name="connsiteY3293" fmla="*/ 1456816 h 4853104"/>
              <a:gd name="connsiteX3294" fmla="*/ 5198880 w 9642298"/>
              <a:gd name="connsiteY3294" fmla="*/ 1464754 h 4853104"/>
              <a:gd name="connsiteX3295" fmla="*/ 5181978 w 9642298"/>
              <a:gd name="connsiteY3295" fmla="*/ 1436303 h 4853104"/>
              <a:gd name="connsiteX3296" fmla="*/ 5466456 w 9642298"/>
              <a:gd name="connsiteY3296" fmla="*/ 1433986 h 4853104"/>
              <a:gd name="connsiteX3297" fmla="*/ 5480544 w 9642298"/>
              <a:gd name="connsiteY3297" fmla="*/ 1442359 h 4853104"/>
              <a:gd name="connsiteX3298" fmla="*/ 5483111 w 9642298"/>
              <a:gd name="connsiteY3298" fmla="*/ 1468901 h 4853104"/>
              <a:gd name="connsiteX3299" fmla="*/ 5471839 w 9642298"/>
              <a:gd name="connsiteY3299" fmla="*/ 1480602 h 4853104"/>
              <a:gd name="connsiteX3300" fmla="*/ 5512497 w 9642298"/>
              <a:gd name="connsiteY3300" fmla="*/ 1453107 h 4853104"/>
              <a:gd name="connsiteX3301" fmla="*/ 5544238 w 9642298"/>
              <a:gd name="connsiteY3301" fmla="*/ 1470401 h 4853104"/>
              <a:gd name="connsiteX3302" fmla="*/ 5546786 w 9642298"/>
              <a:gd name="connsiteY3302" fmla="*/ 1496914 h 4853104"/>
              <a:gd name="connsiteX3303" fmla="*/ 5515610 w 9642298"/>
              <a:gd name="connsiteY3303" fmla="*/ 1558479 h 4853104"/>
              <a:gd name="connsiteX3304" fmla="*/ 5524796 w 9642298"/>
              <a:gd name="connsiteY3304" fmla="*/ 1507226 h 4853104"/>
              <a:gd name="connsiteX3305" fmla="*/ 5478508 w 9642298"/>
              <a:gd name="connsiteY3305" fmla="*/ 1494568 h 4853104"/>
              <a:gd name="connsiteX3306" fmla="*/ 5445482 w 9642298"/>
              <a:gd name="connsiteY3306" fmla="*/ 1510007 h 4853104"/>
              <a:gd name="connsiteX3307" fmla="*/ 5439082 w 9642298"/>
              <a:gd name="connsiteY3307" fmla="*/ 1489414 h 4853104"/>
              <a:gd name="connsiteX3308" fmla="*/ 5446797 w 9642298"/>
              <a:gd name="connsiteY3308" fmla="*/ 1477412 h 4853104"/>
              <a:gd name="connsiteX3309" fmla="*/ 5465171 w 9642298"/>
              <a:gd name="connsiteY3309" fmla="*/ 1466635 h 4853104"/>
              <a:gd name="connsiteX3310" fmla="*/ 5466456 w 9642298"/>
              <a:gd name="connsiteY3310" fmla="*/ 1433986 h 4853104"/>
              <a:gd name="connsiteX3311" fmla="*/ 5257724 w 9642298"/>
              <a:gd name="connsiteY3311" fmla="*/ 1433084 h 4853104"/>
              <a:gd name="connsiteX3312" fmla="*/ 5271036 w 9642298"/>
              <a:gd name="connsiteY3312" fmla="*/ 1461042 h 4853104"/>
              <a:gd name="connsiteX3313" fmla="*/ 5299697 w 9642298"/>
              <a:gd name="connsiteY3313" fmla="*/ 1464725 h 4853104"/>
              <a:gd name="connsiteX3314" fmla="*/ 5257724 w 9642298"/>
              <a:gd name="connsiteY3314" fmla="*/ 1433084 h 4853104"/>
              <a:gd name="connsiteX3315" fmla="*/ 5934934 w 9642298"/>
              <a:gd name="connsiteY3315" fmla="*/ 1422637 h 4853104"/>
              <a:gd name="connsiteX3316" fmla="*/ 5955667 w 9642298"/>
              <a:gd name="connsiteY3316" fmla="*/ 1444977 h 4853104"/>
              <a:gd name="connsiteX3317" fmla="*/ 5934934 w 9642298"/>
              <a:gd name="connsiteY3317" fmla="*/ 1422637 h 4853104"/>
              <a:gd name="connsiteX3318" fmla="*/ 1044862 w 9642298"/>
              <a:gd name="connsiteY3318" fmla="*/ 1417460 h 4853104"/>
              <a:gd name="connsiteX3319" fmla="*/ 1060710 w 9642298"/>
              <a:gd name="connsiteY3319" fmla="*/ 1419063 h 4853104"/>
              <a:gd name="connsiteX3320" fmla="*/ 1059692 w 9642298"/>
              <a:gd name="connsiteY3320" fmla="*/ 1445166 h 4853104"/>
              <a:gd name="connsiteX3321" fmla="*/ 1035158 w 9642298"/>
              <a:gd name="connsiteY3321" fmla="*/ 1428828 h 4853104"/>
              <a:gd name="connsiteX3322" fmla="*/ 1044862 w 9642298"/>
              <a:gd name="connsiteY3322" fmla="*/ 1417460 h 4853104"/>
              <a:gd name="connsiteX3323" fmla="*/ 6108330 w 9642298"/>
              <a:gd name="connsiteY3323" fmla="*/ 1405835 h 4853104"/>
              <a:gd name="connsiteX3324" fmla="*/ 6117543 w 9642298"/>
              <a:gd name="connsiteY3324" fmla="*/ 1446423 h 4853104"/>
              <a:gd name="connsiteX3325" fmla="*/ 6096815 w 9642298"/>
              <a:gd name="connsiteY3325" fmla="*/ 1424083 h 4853104"/>
              <a:gd name="connsiteX3326" fmla="*/ 6108330 w 9642298"/>
              <a:gd name="connsiteY3326" fmla="*/ 1405835 h 4853104"/>
              <a:gd name="connsiteX3327" fmla="*/ 5836399 w 9642298"/>
              <a:gd name="connsiteY3327" fmla="*/ 1404726 h 4853104"/>
              <a:gd name="connsiteX3328" fmla="*/ 5834622 w 9642298"/>
              <a:gd name="connsiteY3328" fmla="*/ 1409655 h 4853104"/>
              <a:gd name="connsiteX3329" fmla="*/ 5829989 w 9642298"/>
              <a:gd name="connsiteY3329" fmla="*/ 1435269 h 4853104"/>
              <a:gd name="connsiteX3330" fmla="*/ 5830528 w 9642298"/>
              <a:gd name="connsiteY3330" fmla="*/ 1422230 h 4853104"/>
              <a:gd name="connsiteX3331" fmla="*/ 5816487 w 9642298"/>
              <a:gd name="connsiteY3331" fmla="*/ 1413882 h 4853104"/>
              <a:gd name="connsiteX3332" fmla="*/ 5830599 w 9642298"/>
              <a:gd name="connsiteY3332" fmla="*/ 1405784 h 4853104"/>
              <a:gd name="connsiteX3333" fmla="*/ 5836399 w 9642298"/>
              <a:gd name="connsiteY3333" fmla="*/ 1404726 h 4853104"/>
              <a:gd name="connsiteX3334" fmla="*/ 5432634 w 9642298"/>
              <a:gd name="connsiteY3334" fmla="*/ 1404263 h 4853104"/>
              <a:gd name="connsiteX3335" fmla="*/ 5441095 w 9642298"/>
              <a:gd name="connsiteY3335" fmla="*/ 1408736 h 4853104"/>
              <a:gd name="connsiteX3336" fmla="*/ 5455982 w 9642298"/>
              <a:gd name="connsiteY3336" fmla="*/ 1426048 h 4853104"/>
              <a:gd name="connsiteX3337" fmla="*/ 5424276 w 9642298"/>
              <a:gd name="connsiteY3337" fmla="*/ 1408753 h 4853104"/>
              <a:gd name="connsiteX3338" fmla="*/ 5432634 w 9642298"/>
              <a:gd name="connsiteY3338" fmla="*/ 1404263 h 4853104"/>
              <a:gd name="connsiteX3339" fmla="*/ 5788075 w 9642298"/>
              <a:gd name="connsiteY3339" fmla="*/ 1403570 h 4853104"/>
              <a:gd name="connsiteX3340" fmla="*/ 5798522 w 9642298"/>
              <a:gd name="connsiteY3340" fmla="*/ 1411588 h 4853104"/>
              <a:gd name="connsiteX3341" fmla="*/ 5783228 w 9642298"/>
              <a:gd name="connsiteY3341" fmla="*/ 1435756 h 4853104"/>
              <a:gd name="connsiteX3342" fmla="*/ 5788075 w 9642298"/>
              <a:gd name="connsiteY3342" fmla="*/ 1403570 h 4853104"/>
              <a:gd name="connsiteX3343" fmla="*/ 5676546 w 9642298"/>
              <a:gd name="connsiteY3343" fmla="*/ 1402207 h 4853104"/>
              <a:gd name="connsiteX3344" fmla="*/ 5697250 w 9642298"/>
              <a:gd name="connsiteY3344" fmla="*/ 1424547 h 4853104"/>
              <a:gd name="connsiteX3345" fmla="*/ 5689591 w 9642298"/>
              <a:gd name="connsiteY3345" fmla="*/ 1436767 h 4853104"/>
              <a:gd name="connsiteX3346" fmla="*/ 5676546 w 9642298"/>
              <a:gd name="connsiteY3346" fmla="*/ 1402207 h 4853104"/>
              <a:gd name="connsiteX3347" fmla="*/ 5269777 w 9642298"/>
              <a:gd name="connsiteY3347" fmla="*/ 1401771 h 4853104"/>
              <a:gd name="connsiteX3348" fmla="*/ 5283063 w 9642298"/>
              <a:gd name="connsiteY3348" fmla="*/ 1429839 h 4853104"/>
              <a:gd name="connsiteX3349" fmla="*/ 5308669 w 9642298"/>
              <a:gd name="connsiteY3349" fmla="*/ 1420019 h 4853104"/>
              <a:gd name="connsiteX3350" fmla="*/ 5283597 w 9642298"/>
              <a:gd name="connsiteY3350" fmla="*/ 1416692 h 4853104"/>
              <a:gd name="connsiteX3351" fmla="*/ 5269777 w 9642298"/>
              <a:gd name="connsiteY3351" fmla="*/ 1401771 h 4853104"/>
              <a:gd name="connsiteX3352" fmla="*/ 8077588 w 9642298"/>
              <a:gd name="connsiteY3352" fmla="*/ 1398309 h 4853104"/>
              <a:gd name="connsiteX3353" fmla="*/ 8087981 w 9642298"/>
              <a:gd name="connsiteY3353" fmla="*/ 1413745 h 4853104"/>
              <a:gd name="connsiteX3354" fmla="*/ 8069844 w 9642298"/>
              <a:gd name="connsiteY3354" fmla="*/ 1418000 h 4853104"/>
              <a:gd name="connsiteX3355" fmla="*/ 8077588 w 9642298"/>
              <a:gd name="connsiteY3355" fmla="*/ 1398309 h 4853104"/>
              <a:gd name="connsiteX3356" fmla="*/ 1042592 w 9642298"/>
              <a:gd name="connsiteY3356" fmla="*/ 1397897 h 4853104"/>
              <a:gd name="connsiteX3357" fmla="*/ 1047514 w 9642298"/>
              <a:gd name="connsiteY3357" fmla="*/ 1398066 h 4853104"/>
              <a:gd name="connsiteX3358" fmla="*/ 1050213 w 9642298"/>
              <a:gd name="connsiteY3358" fmla="*/ 1411153 h 4853104"/>
              <a:gd name="connsiteX3359" fmla="*/ 1017214 w 9642298"/>
              <a:gd name="connsiteY3359" fmla="*/ 1426537 h 4853104"/>
              <a:gd name="connsiteX3360" fmla="*/ 1021795 w 9642298"/>
              <a:gd name="connsiteY3360" fmla="*/ 1400898 h 4853104"/>
              <a:gd name="connsiteX3361" fmla="*/ 1042592 w 9642298"/>
              <a:gd name="connsiteY3361" fmla="*/ 1397897 h 4853104"/>
              <a:gd name="connsiteX3362" fmla="*/ 5478767 w 9642298"/>
              <a:gd name="connsiteY3362" fmla="*/ 1396153 h 4853104"/>
              <a:gd name="connsiteX3363" fmla="*/ 5502044 w 9642298"/>
              <a:gd name="connsiteY3363" fmla="*/ 1445114 h 4853104"/>
              <a:gd name="connsiteX3364" fmla="*/ 5491568 w 9642298"/>
              <a:gd name="connsiteY3364" fmla="*/ 1437205 h 4853104"/>
              <a:gd name="connsiteX3365" fmla="*/ 5478767 w 9642298"/>
              <a:gd name="connsiteY3365" fmla="*/ 1396153 h 4853104"/>
              <a:gd name="connsiteX3366" fmla="*/ 7851400 w 9642298"/>
              <a:gd name="connsiteY3366" fmla="*/ 1389632 h 4853104"/>
              <a:gd name="connsiteX3367" fmla="*/ 7922540 w 9642298"/>
              <a:gd name="connsiteY3367" fmla="*/ 1412001 h 4853104"/>
              <a:gd name="connsiteX3368" fmla="*/ 7799977 w 9642298"/>
              <a:gd name="connsiteY3368" fmla="*/ 1415764 h 4853104"/>
              <a:gd name="connsiteX3369" fmla="*/ 7749299 w 9642298"/>
              <a:gd name="connsiteY3369" fmla="*/ 1422227 h 4853104"/>
              <a:gd name="connsiteX3370" fmla="*/ 7763893 w 9642298"/>
              <a:gd name="connsiteY3370" fmla="*/ 1417591 h 4853104"/>
              <a:gd name="connsiteX3371" fmla="*/ 7730869 w 9642298"/>
              <a:gd name="connsiteY3371" fmla="*/ 1433029 h 4853104"/>
              <a:gd name="connsiteX3372" fmla="*/ 7748523 w 9642298"/>
              <a:gd name="connsiteY3372" fmla="*/ 1441841 h 4853104"/>
              <a:gd name="connsiteX3373" fmla="*/ 7733442 w 9642298"/>
              <a:gd name="connsiteY3373" fmla="*/ 1459545 h 4853104"/>
              <a:gd name="connsiteX3374" fmla="*/ 7701191 w 9642298"/>
              <a:gd name="connsiteY3374" fmla="*/ 1455369 h 4853104"/>
              <a:gd name="connsiteX3375" fmla="*/ 7702212 w 9642298"/>
              <a:gd name="connsiteY3375" fmla="*/ 1429266 h 4853104"/>
              <a:gd name="connsiteX3376" fmla="*/ 7724444 w 9642298"/>
              <a:gd name="connsiteY3376" fmla="*/ 1412436 h 4853104"/>
              <a:gd name="connsiteX3377" fmla="*/ 7684347 w 9642298"/>
              <a:gd name="connsiteY3377" fmla="*/ 1427001 h 4853104"/>
              <a:gd name="connsiteX3378" fmla="*/ 7690478 w 9642298"/>
              <a:gd name="connsiteY3378" fmla="*/ 1454006 h 4853104"/>
              <a:gd name="connsiteX3379" fmla="*/ 7673336 w 9642298"/>
              <a:gd name="connsiteY3379" fmla="*/ 1432130 h 4853104"/>
              <a:gd name="connsiteX3380" fmla="*/ 7665113 w 9642298"/>
              <a:gd name="connsiteY3380" fmla="*/ 1457254 h 4853104"/>
              <a:gd name="connsiteX3381" fmla="*/ 7647735 w 9642298"/>
              <a:gd name="connsiteY3381" fmla="*/ 1441950 h 4853104"/>
              <a:gd name="connsiteX3382" fmla="*/ 7608575 w 9642298"/>
              <a:gd name="connsiteY3382" fmla="*/ 1430249 h 4853104"/>
              <a:gd name="connsiteX3383" fmla="*/ 7640582 w 9642298"/>
              <a:gd name="connsiteY3383" fmla="*/ 1441051 h 4853104"/>
              <a:gd name="connsiteX3384" fmla="*/ 7828873 w 9642298"/>
              <a:gd name="connsiteY3384" fmla="*/ 1413009 h 4853104"/>
              <a:gd name="connsiteX3385" fmla="*/ 7851400 w 9642298"/>
              <a:gd name="connsiteY3385" fmla="*/ 1389632 h 4853104"/>
              <a:gd name="connsiteX3386" fmla="*/ 7948591 w 9642298"/>
              <a:gd name="connsiteY3386" fmla="*/ 1389114 h 4853104"/>
              <a:gd name="connsiteX3387" fmla="*/ 7965732 w 9642298"/>
              <a:gd name="connsiteY3387" fmla="*/ 1411018 h 4853104"/>
              <a:gd name="connsiteX3388" fmla="*/ 7948377 w 9642298"/>
              <a:gd name="connsiteY3388" fmla="*/ 1395686 h 4853104"/>
              <a:gd name="connsiteX3389" fmla="*/ 7940155 w 9642298"/>
              <a:gd name="connsiteY3389" fmla="*/ 1420838 h 4853104"/>
              <a:gd name="connsiteX3390" fmla="*/ 7929655 w 9642298"/>
              <a:gd name="connsiteY3390" fmla="*/ 1412926 h 4853104"/>
              <a:gd name="connsiteX3391" fmla="*/ 7948591 w 9642298"/>
              <a:gd name="connsiteY3391" fmla="*/ 1389114 h 4853104"/>
              <a:gd name="connsiteX3392" fmla="*/ 5857121 w 9642298"/>
              <a:gd name="connsiteY3392" fmla="*/ 1386250 h 4853104"/>
              <a:gd name="connsiteX3393" fmla="*/ 5895792 w 9642298"/>
              <a:gd name="connsiteY3393" fmla="*/ 1411018 h 4853104"/>
              <a:gd name="connsiteX3394" fmla="*/ 5863282 w 9642298"/>
              <a:gd name="connsiteY3394" fmla="*/ 1413335 h 4853104"/>
              <a:gd name="connsiteX3395" fmla="*/ 5857121 w 9642298"/>
              <a:gd name="connsiteY3395" fmla="*/ 1386250 h 4853104"/>
              <a:gd name="connsiteX3396" fmla="*/ 1486534 w 9642298"/>
              <a:gd name="connsiteY3396" fmla="*/ 1384260 h 4853104"/>
              <a:gd name="connsiteX3397" fmla="*/ 1490038 w 9642298"/>
              <a:gd name="connsiteY3397" fmla="*/ 1396179 h 4853104"/>
              <a:gd name="connsiteX3398" fmla="*/ 1479003 w 9642298"/>
              <a:gd name="connsiteY3398" fmla="*/ 1401279 h 4853104"/>
              <a:gd name="connsiteX3399" fmla="*/ 1496171 w 9642298"/>
              <a:gd name="connsiteY3399" fmla="*/ 1423184 h 4853104"/>
              <a:gd name="connsiteX3400" fmla="*/ 1500242 w 9642298"/>
              <a:gd name="connsiteY3400" fmla="*/ 1410609 h 4853104"/>
              <a:gd name="connsiteX3401" fmla="*/ 1495662 w 9642298"/>
              <a:gd name="connsiteY3401" fmla="*/ 1436222 h 4853104"/>
              <a:gd name="connsiteX3402" fmla="*/ 1461111 w 9642298"/>
              <a:gd name="connsiteY3402" fmla="*/ 1399017 h 4853104"/>
              <a:gd name="connsiteX3403" fmla="*/ 1486534 w 9642298"/>
              <a:gd name="connsiteY3403" fmla="*/ 1384260 h 4853104"/>
              <a:gd name="connsiteX3404" fmla="*/ 6391572 w 9642298"/>
              <a:gd name="connsiteY3404" fmla="*/ 1381256 h 4853104"/>
              <a:gd name="connsiteX3405" fmla="*/ 6404133 w 9642298"/>
              <a:gd name="connsiteY3405" fmla="*/ 1391788 h 4853104"/>
              <a:gd name="connsiteX3406" fmla="*/ 6371860 w 9642298"/>
              <a:gd name="connsiteY3406" fmla="*/ 1387642 h 4853104"/>
              <a:gd name="connsiteX3407" fmla="*/ 6391572 w 9642298"/>
              <a:gd name="connsiteY3407" fmla="*/ 1381256 h 4853104"/>
              <a:gd name="connsiteX3408" fmla="*/ 1224202 w 9642298"/>
              <a:gd name="connsiteY3408" fmla="*/ 1381233 h 4853104"/>
              <a:gd name="connsiteX3409" fmla="*/ 1252112 w 9642298"/>
              <a:gd name="connsiteY3409" fmla="*/ 1404581 h 4853104"/>
              <a:gd name="connsiteX3410" fmla="*/ 1231086 w 9642298"/>
              <a:gd name="connsiteY3410" fmla="*/ 1388653 h 4853104"/>
              <a:gd name="connsiteX3411" fmla="*/ 1230068 w 9642298"/>
              <a:gd name="connsiteY3411" fmla="*/ 1414864 h 4853104"/>
              <a:gd name="connsiteX3412" fmla="*/ 1224202 w 9642298"/>
              <a:gd name="connsiteY3412" fmla="*/ 1381233 h 4853104"/>
              <a:gd name="connsiteX3413" fmla="*/ 5622985 w 9642298"/>
              <a:gd name="connsiteY3413" fmla="*/ 1381009 h 4853104"/>
              <a:gd name="connsiteX3414" fmla="*/ 5630198 w 9642298"/>
              <a:gd name="connsiteY3414" fmla="*/ 1389603 h 4853104"/>
              <a:gd name="connsiteX3415" fmla="*/ 5604351 w 9642298"/>
              <a:gd name="connsiteY3415" fmla="*/ 1405890 h 4853104"/>
              <a:gd name="connsiteX3416" fmla="*/ 5615639 w 9642298"/>
              <a:gd name="connsiteY3416" fmla="*/ 1385534 h 4853104"/>
              <a:gd name="connsiteX3417" fmla="*/ 5622985 w 9642298"/>
              <a:gd name="connsiteY3417" fmla="*/ 1381009 h 4853104"/>
              <a:gd name="connsiteX3418" fmla="*/ 5940308 w 9642298"/>
              <a:gd name="connsiteY3418" fmla="*/ 1377438 h 4853104"/>
              <a:gd name="connsiteX3419" fmla="*/ 5968221 w 9642298"/>
              <a:gd name="connsiteY3419" fmla="*/ 1400732 h 4853104"/>
              <a:gd name="connsiteX3420" fmla="*/ 5921344 w 9642298"/>
              <a:gd name="connsiteY3420" fmla="*/ 1401225 h 4853104"/>
              <a:gd name="connsiteX3421" fmla="*/ 5927263 w 9642298"/>
              <a:gd name="connsiteY3421" fmla="*/ 1434802 h 4853104"/>
              <a:gd name="connsiteX3422" fmla="*/ 5917003 w 9642298"/>
              <a:gd name="connsiteY3422" fmla="*/ 1420317 h 4853104"/>
              <a:gd name="connsiteX3423" fmla="*/ 5891931 w 9642298"/>
              <a:gd name="connsiteY3423" fmla="*/ 1417098 h 4853104"/>
              <a:gd name="connsiteX3424" fmla="*/ 5907310 w 9642298"/>
              <a:gd name="connsiteY3424" fmla="*/ 1392768 h 4853104"/>
              <a:gd name="connsiteX3425" fmla="*/ 5940308 w 9642298"/>
              <a:gd name="connsiteY3425" fmla="*/ 1377438 h 4853104"/>
              <a:gd name="connsiteX3426" fmla="*/ 6490230 w 9642298"/>
              <a:gd name="connsiteY3426" fmla="*/ 1372318 h 4853104"/>
              <a:gd name="connsiteX3427" fmla="*/ 6491083 w 9642298"/>
              <a:gd name="connsiteY3427" fmla="*/ 1376811 h 4853104"/>
              <a:gd name="connsiteX3428" fmla="*/ 6482888 w 9642298"/>
              <a:gd name="connsiteY3428" fmla="*/ 1402015 h 4853104"/>
              <a:gd name="connsiteX3429" fmla="*/ 6465746 w 9642298"/>
              <a:gd name="connsiteY3429" fmla="*/ 1380113 h 4853104"/>
              <a:gd name="connsiteX3430" fmla="*/ 6490230 w 9642298"/>
              <a:gd name="connsiteY3430" fmla="*/ 1372318 h 4853104"/>
              <a:gd name="connsiteX3431" fmla="*/ 6502117 w 9642298"/>
              <a:gd name="connsiteY3431" fmla="*/ 1371711 h 4853104"/>
              <a:gd name="connsiteX3432" fmla="*/ 6523322 w 9642298"/>
              <a:gd name="connsiteY3432" fmla="*/ 1381041 h 4853104"/>
              <a:gd name="connsiteX3433" fmla="*/ 6522788 w 9642298"/>
              <a:gd name="connsiteY3433" fmla="*/ 1394131 h 4853104"/>
              <a:gd name="connsiteX3434" fmla="*/ 6518955 w 9642298"/>
              <a:gd name="connsiteY3434" fmla="*/ 1400162 h 4853104"/>
              <a:gd name="connsiteX3435" fmla="*/ 6500829 w 9642298"/>
              <a:gd name="connsiteY3435" fmla="*/ 1404360 h 4853104"/>
              <a:gd name="connsiteX3436" fmla="*/ 6502117 w 9642298"/>
              <a:gd name="connsiteY3436" fmla="*/ 1371711 h 4853104"/>
              <a:gd name="connsiteX3437" fmla="*/ 856299 w 9642298"/>
              <a:gd name="connsiteY3437" fmla="*/ 1366619 h 4853104"/>
              <a:gd name="connsiteX3438" fmla="*/ 882382 w 9642298"/>
              <a:gd name="connsiteY3438" fmla="*/ 1376212 h 4853104"/>
              <a:gd name="connsiteX3439" fmla="*/ 787727 w 9642298"/>
              <a:gd name="connsiteY3439" fmla="*/ 1403218 h 4853104"/>
              <a:gd name="connsiteX3440" fmla="*/ 830374 w 9642298"/>
              <a:gd name="connsiteY3440" fmla="*/ 1371046 h 4853104"/>
              <a:gd name="connsiteX3441" fmla="*/ 856299 w 9642298"/>
              <a:gd name="connsiteY3441" fmla="*/ 1366619 h 4853104"/>
              <a:gd name="connsiteX3442" fmla="*/ 1098852 w 9642298"/>
              <a:gd name="connsiteY3442" fmla="*/ 1364892 h 4853104"/>
              <a:gd name="connsiteX3443" fmla="*/ 1120094 w 9642298"/>
              <a:gd name="connsiteY3443" fmla="*/ 1374277 h 4853104"/>
              <a:gd name="connsiteX3444" fmla="*/ 1119076 w 9642298"/>
              <a:gd name="connsiteY3444" fmla="*/ 1400408 h 4853104"/>
              <a:gd name="connsiteX3445" fmla="*/ 1079140 w 9642298"/>
              <a:gd name="connsiteY3445" fmla="*/ 1408398 h 4853104"/>
              <a:gd name="connsiteX3446" fmla="*/ 1065344 w 9642298"/>
              <a:gd name="connsiteY3446" fmla="*/ 1393452 h 4853104"/>
              <a:gd name="connsiteX3447" fmla="*/ 1098852 w 9642298"/>
              <a:gd name="connsiteY3447" fmla="*/ 1364892 h 4853104"/>
              <a:gd name="connsiteX3448" fmla="*/ 7318898 w 9642298"/>
              <a:gd name="connsiteY3448" fmla="*/ 1359921 h 4853104"/>
              <a:gd name="connsiteX3449" fmla="*/ 7330269 w 9642298"/>
              <a:gd name="connsiteY3449" fmla="*/ 1367839 h 4853104"/>
              <a:gd name="connsiteX3450" fmla="*/ 7318993 w 9642298"/>
              <a:gd name="connsiteY3450" fmla="*/ 1379486 h 4853104"/>
              <a:gd name="connsiteX3451" fmla="*/ 7315914 w 9642298"/>
              <a:gd name="connsiteY3451" fmla="*/ 1365983 h 4853104"/>
              <a:gd name="connsiteX3452" fmla="*/ 7308496 w 9642298"/>
              <a:gd name="connsiteY3452" fmla="*/ 1371519 h 4853104"/>
              <a:gd name="connsiteX3453" fmla="*/ 7318898 w 9642298"/>
              <a:gd name="connsiteY3453" fmla="*/ 1359921 h 4853104"/>
              <a:gd name="connsiteX3454" fmla="*/ 5483852 w 9642298"/>
              <a:gd name="connsiteY3454" fmla="*/ 1357418 h 4853104"/>
              <a:gd name="connsiteX3455" fmla="*/ 5518695 w 9642298"/>
              <a:gd name="connsiteY3455" fmla="*/ 1388160 h 4853104"/>
              <a:gd name="connsiteX3456" fmla="*/ 5493088 w 9642298"/>
              <a:gd name="connsiteY3456" fmla="*/ 1398034 h 4853104"/>
              <a:gd name="connsiteX3457" fmla="*/ 5483852 w 9642298"/>
              <a:gd name="connsiteY3457" fmla="*/ 1357418 h 4853104"/>
              <a:gd name="connsiteX3458" fmla="*/ 6106804 w 9642298"/>
              <a:gd name="connsiteY3458" fmla="*/ 1353162 h 4853104"/>
              <a:gd name="connsiteX3459" fmla="*/ 6124210 w 9642298"/>
              <a:gd name="connsiteY3459" fmla="*/ 1368546 h 4853104"/>
              <a:gd name="connsiteX3460" fmla="*/ 6102704 w 9642298"/>
              <a:gd name="connsiteY3460" fmla="*/ 1365683 h 4853104"/>
              <a:gd name="connsiteX3461" fmla="*/ 6106804 w 9642298"/>
              <a:gd name="connsiteY3461" fmla="*/ 1353162 h 4853104"/>
              <a:gd name="connsiteX3462" fmla="*/ 5606685 w 9642298"/>
              <a:gd name="connsiteY3462" fmla="*/ 1347163 h 4853104"/>
              <a:gd name="connsiteX3463" fmla="*/ 5607678 w 9642298"/>
              <a:gd name="connsiteY3463" fmla="*/ 1348239 h 4853104"/>
              <a:gd name="connsiteX3464" fmla="*/ 5609497 w 9642298"/>
              <a:gd name="connsiteY3464" fmla="*/ 1367212 h 4853104"/>
              <a:gd name="connsiteX3465" fmla="*/ 5606685 w 9642298"/>
              <a:gd name="connsiteY3465" fmla="*/ 1347163 h 4853104"/>
              <a:gd name="connsiteX3466" fmla="*/ 5333519 w 9642298"/>
              <a:gd name="connsiteY3466" fmla="*/ 1346401 h 4853104"/>
              <a:gd name="connsiteX3467" fmla="*/ 5325783 w 9642298"/>
              <a:gd name="connsiteY3467" fmla="*/ 1350026 h 4853104"/>
              <a:gd name="connsiteX3468" fmla="*/ 5331649 w 9642298"/>
              <a:gd name="connsiteY3468" fmla="*/ 1383604 h 4853104"/>
              <a:gd name="connsiteX3469" fmla="*/ 5365185 w 9642298"/>
              <a:gd name="connsiteY3469" fmla="*/ 1355152 h 4853104"/>
              <a:gd name="connsiteX3470" fmla="*/ 5341899 w 9642298"/>
              <a:gd name="connsiteY3470" fmla="*/ 1348028 h 4853104"/>
              <a:gd name="connsiteX3471" fmla="*/ 5333519 w 9642298"/>
              <a:gd name="connsiteY3471" fmla="*/ 1346401 h 4853104"/>
              <a:gd name="connsiteX3472" fmla="*/ 916185 w 9642298"/>
              <a:gd name="connsiteY3472" fmla="*/ 1341215 h 4853104"/>
              <a:gd name="connsiteX3473" fmla="*/ 933569 w 9642298"/>
              <a:gd name="connsiteY3473" fmla="*/ 1356570 h 4853104"/>
              <a:gd name="connsiteX3474" fmla="*/ 918758 w 9642298"/>
              <a:gd name="connsiteY3474" fmla="*/ 1367727 h 4853104"/>
              <a:gd name="connsiteX3475" fmla="*/ 916185 w 9642298"/>
              <a:gd name="connsiteY3475" fmla="*/ 1341215 h 4853104"/>
              <a:gd name="connsiteX3476" fmla="*/ 5606949 w 9642298"/>
              <a:gd name="connsiteY3476" fmla="*/ 1340642 h 4853104"/>
              <a:gd name="connsiteX3477" fmla="*/ 5620472 w 9642298"/>
              <a:gd name="connsiteY3477" fmla="*/ 1362111 h 4853104"/>
              <a:gd name="connsiteX3478" fmla="*/ 5607678 w 9642298"/>
              <a:gd name="connsiteY3478" fmla="*/ 1348239 h 4853104"/>
              <a:gd name="connsiteX3479" fmla="*/ 1161017 w 9642298"/>
              <a:gd name="connsiteY3479" fmla="*/ 1340207 h 4853104"/>
              <a:gd name="connsiteX3480" fmla="*/ 1173795 w 9642298"/>
              <a:gd name="connsiteY3480" fmla="*/ 1381233 h 4853104"/>
              <a:gd name="connsiteX3481" fmla="*/ 1148726 w 9642298"/>
              <a:gd name="connsiteY3481" fmla="*/ 1378014 h 4853104"/>
              <a:gd name="connsiteX3482" fmla="*/ 1161017 w 9642298"/>
              <a:gd name="connsiteY3482" fmla="*/ 1340207 h 4853104"/>
              <a:gd name="connsiteX3483" fmla="*/ 5193040 w 9642298"/>
              <a:gd name="connsiteY3483" fmla="*/ 1339388 h 4853104"/>
              <a:gd name="connsiteX3484" fmla="*/ 5206293 w 9642298"/>
              <a:gd name="connsiteY3484" fmla="*/ 1367292 h 4853104"/>
              <a:gd name="connsiteX3485" fmla="*/ 5193040 w 9642298"/>
              <a:gd name="connsiteY3485" fmla="*/ 1339388 h 4853104"/>
              <a:gd name="connsiteX3486" fmla="*/ 1251068 w 9642298"/>
              <a:gd name="connsiteY3486" fmla="*/ 1338761 h 4853104"/>
              <a:gd name="connsiteX3487" fmla="*/ 1225783 w 9642298"/>
              <a:gd name="connsiteY3487" fmla="*/ 1342088 h 4853104"/>
              <a:gd name="connsiteX3488" fmla="*/ 1251068 w 9642298"/>
              <a:gd name="connsiteY3488" fmla="*/ 1338761 h 4853104"/>
              <a:gd name="connsiteX3489" fmla="*/ 5671926 w 9642298"/>
              <a:gd name="connsiteY3489" fmla="*/ 1335977 h 4853104"/>
              <a:gd name="connsiteX3490" fmla="*/ 5716684 w 9642298"/>
              <a:gd name="connsiteY3490" fmla="*/ 1387748 h 4853104"/>
              <a:gd name="connsiteX3491" fmla="*/ 5671926 w 9642298"/>
              <a:gd name="connsiteY3491" fmla="*/ 1335977 h 4853104"/>
              <a:gd name="connsiteX3492" fmla="*/ 5657576 w 9642298"/>
              <a:gd name="connsiteY3492" fmla="*/ 1334095 h 4853104"/>
              <a:gd name="connsiteX3493" fmla="*/ 5660388 w 9642298"/>
              <a:gd name="connsiteY3493" fmla="*/ 1354116 h 4853104"/>
              <a:gd name="connsiteX3494" fmla="*/ 5647630 w 9642298"/>
              <a:gd name="connsiteY3494" fmla="*/ 1342122 h 4853104"/>
              <a:gd name="connsiteX3495" fmla="*/ 5636099 w 9642298"/>
              <a:gd name="connsiteY3495" fmla="*/ 1331286 h 4853104"/>
              <a:gd name="connsiteX3496" fmla="*/ 5647630 w 9642298"/>
              <a:gd name="connsiteY3496" fmla="*/ 1342122 h 4853104"/>
              <a:gd name="connsiteX3497" fmla="*/ 5646855 w 9642298"/>
              <a:gd name="connsiteY3497" fmla="*/ 1342747 h 4853104"/>
              <a:gd name="connsiteX3498" fmla="*/ 5636099 w 9642298"/>
              <a:gd name="connsiteY3498" fmla="*/ 1331286 h 4853104"/>
              <a:gd name="connsiteX3499" fmla="*/ 6593248 w 9642298"/>
              <a:gd name="connsiteY3499" fmla="*/ 1330633 h 4853104"/>
              <a:gd name="connsiteX3500" fmla="*/ 6611329 w 9642298"/>
              <a:gd name="connsiteY3500" fmla="*/ 1339932 h 4853104"/>
              <a:gd name="connsiteX3501" fmla="*/ 6571447 w 9642298"/>
              <a:gd name="connsiteY3501" fmla="*/ 1347924 h 4853104"/>
              <a:gd name="connsiteX3502" fmla="*/ 6593248 w 9642298"/>
              <a:gd name="connsiteY3502" fmla="*/ 1330633 h 4853104"/>
              <a:gd name="connsiteX3503" fmla="*/ 5510494 w 9642298"/>
              <a:gd name="connsiteY3503" fmla="*/ 1321575 h 4853104"/>
              <a:gd name="connsiteX3504" fmla="*/ 5581638 w 9642298"/>
              <a:gd name="connsiteY3504" fmla="*/ 1343887 h 4853104"/>
              <a:gd name="connsiteX3505" fmla="*/ 5583938 w 9642298"/>
              <a:gd name="connsiteY3505" fmla="*/ 1377029 h 4853104"/>
              <a:gd name="connsiteX3506" fmla="*/ 5544250 w 9642298"/>
              <a:gd name="connsiteY3506" fmla="*/ 1378475 h 4853104"/>
              <a:gd name="connsiteX3507" fmla="*/ 5545563 w 9642298"/>
              <a:gd name="connsiteY3507" fmla="*/ 1437666 h 4853104"/>
              <a:gd name="connsiteX3508" fmla="*/ 5549657 w 9642298"/>
              <a:gd name="connsiteY3508" fmla="*/ 1425091 h 4853104"/>
              <a:gd name="connsiteX3509" fmla="*/ 5545026 w 9642298"/>
              <a:gd name="connsiteY3509" fmla="*/ 1450704 h 4853104"/>
              <a:gd name="connsiteX3510" fmla="*/ 5531230 w 9642298"/>
              <a:gd name="connsiteY3510" fmla="*/ 1435784 h 4853104"/>
              <a:gd name="connsiteX3511" fmla="*/ 5519982 w 9642298"/>
              <a:gd name="connsiteY3511" fmla="*/ 1355616 h 4853104"/>
              <a:gd name="connsiteX3512" fmla="*/ 5534793 w 9642298"/>
              <a:gd name="connsiteY3512" fmla="*/ 1344351 h 4853104"/>
              <a:gd name="connsiteX3513" fmla="*/ 5510494 w 9642298"/>
              <a:gd name="connsiteY3513" fmla="*/ 1321575 h 4853104"/>
              <a:gd name="connsiteX3514" fmla="*/ 5402813 w 9642298"/>
              <a:gd name="connsiteY3514" fmla="*/ 1314046 h 4853104"/>
              <a:gd name="connsiteX3515" fmla="*/ 5423275 w 9642298"/>
              <a:gd name="connsiteY3515" fmla="*/ 1342987 h 4853104"/>
              <a:gd name="connsiteX3516" fmla="*/ 5401499 w 9642298"/>
              <a:gd name="connsiteY3516" fmla="*/ 1346750 h 4853104"/>
              <a:gd name="connsiteX3517" fmla="*/ 5402813 w 9642298"/>
              <a:gd name="connsiteY3517" fmla="*/ 1314046 h 4853104"/>
              <a:gd name="connsiteX3518" fmla="*/ 5489486 w 9642298"/>
              <a:gd name="connsiteY3518" fmla="*/ 1305673 h 4853104"/>
              <a:gd name="connsiteX3519" fmla="*/ 5506122 w 9642298"/>
              <a:gd name="connsiteY3519" fmla="*/ 1340642 h 4853104"/>
              <a:gd name="connsiteX3520" fmla="*/ 5489486 w 9642298"/>
              <a:gd name="connsiteY3520" fmla="*/ 1305673 h 4853104"/>
              <a:gd name="connsiteX3521" fmla="*/ 5835089 w 9642298"/>
              <a:gd name="connsiteY3521" fmla="*/ 1304636 h 4853104"/>
              <a:gd name="connsiteX3522" fmla="*/ 5861448 w 9642298"/>
              <a:gd name="connsiteY3522" fmla="*/ 1367183 h 4853104"/>
              <a:gd name="connsiteX3523" fmla="*/ 5828205 w 9642298"/>
              <a:gd name="connsiteY3523" fmla="*/ 1389059 h 4853104"/>
              <a:gd name="connsiteX3524" fmla="*/ 5835089 w 9642298"/>
              <a:gd name="connsiteY3524" fmla="*/ 1304636 h 4853104"/>
              <a:gd name="connsiteX3525" fmla="*/ 5215972 w 9642298"/>
              <a:gd name="connsiteY3525" fmla="*/ 1302918 h 4853104"/>
              <a:gd name="connsiteX3526" fmla="*/ 5233367 w 9642298"/>
              <a:gd name="connsiteY3526" fmla="*/ 1318302 h 4853104"/>
              <a:gd name="connsiteX3527" fmla="*/ 5211375 w 9642298"/>
              <a:gd name="connsiteY3527" fmla="*/ 1328585 h 4853104"/>
              <a:gd name="connsiteX3528" fmla="*/ 5215972 w 9642298"/>
              <a:gd name="connsiteY3528" fmla="*/ 1302918 h 4853104"/>
              <a:gd name="connsiteX3529" fmla="*/ 5460762 w 9642298"/>
              <a:gd name="connsiteY3529" fmla="*/ 1301990 h 4853104"/>
              <a:gd name="connsiteX3530" fmla="*/ 5467971 w 9642298"/>
              <a:gd name="connsiteY3530" fmla="*/ 1302889 h 4853104"/>
              <a:gd name="connsiteX3531" fmla="*/ 5471265 w 9642298"/>
              <a:gd name="connsiteY3531" fmla="*/ 1309928 h 4853104"/>
              <a:gd name="connsiteX3532" fmla="*/ 5463124 w 9642298"/>
              <a:gd name="connsiteY3532" fmla="*/ 1335078 h 4853104"/>
              <a:gd name="connsiteX3533" fmla="*/ 5487678 w 9642298"/>
              <a:gd name="connsiteY3533" fmla="*/ 1351444 h 4853104"/>
              <a:gd name="connsiteX3534" fmla="*/ 5472819 w 9642298"/>
              <a:gd name="connsiteY3534" fmla="*/ 1362627 h 4853104"/>
              <a:gd name="connsiteX3535" fmla="*/ 5455194 w 9642298"/>
              <a:gd name="connsiteY3535" fmla="*/ 1353789 h 4853104"/>
              <a:gd name="connsiteX3536" fmla="*/ 5453400 w 9642298"/>
              <a:gd name="connsiteY3536" fmla="*/ 1399452 h 4853104"/>
              <a:gd name="connsiteX3537" fmla="*/ 5421425 w 9642298"/>
              <a:gd name="connsiteY3537" fmla="*/ 1388704 h 4853104"/>
              <a:gd name="connsiteX3538" fmla="*/ 5444185 w 9642298"/>
              <a:gd name="connsiteY3538" fmla="*/ 1358944 h 4853104"/>
              <a:gd name="connsiteX3539" fmla="*/ 5426059 w 9642298"/>
              <a:gd name="connsiteY3539" fmla="*/ 1363091 h 4853104"/>
              <a:gd name="connsiteX3540" fmla="*/ 5459801 w 9642298"/>
              <a:gd name="connsiteY3540" fmla="*/ 1328093 h 4853104"/>
              <a:gd name="connsiteX3541" fmla="*/ 5460762 w 9642298"/>
              <a:gd name="connsiteY3541" fmla="*/ 1301990 h 4853104"/>
              <a:gd name="connsiteX3542" fmla="*/ 5554502 w 9642298"/>
              <a:gd name="connsiteY3542" fmla="*/ 1301008 h 4853104"/>
              <a:gd name="connsiteX3543" fmla="*/ 5575744 w 9642298"/>
              <a:gd name="connsiteY3543" fmla="*/ 1310309 h 4853104"/>
              <a:gd name="connsiteX3544" fmla="*/ 5550380 w 9642298"/>
              <a:gd name="connsiteY3544" fmla="*/ 1313608 h 4853104"/>
              <a:gd name="connsiteX3545" fmla="*/ 5554502 w 9642298"/>
              <a:gd name="connsiteY3545" fmla="*/ 1301008 h 4853104"/>
              <a:gd name="connsiteX3546" fmla="*/ 9086302 w 9642298"/>
              <a:gd name="connsiteY3546" fmla="*/ 1294244 h 4853104"/>
              <a:gd name="connsiteX3547" fmla="*/ 9183768 w 9642298"/>
              <a:gd name="connsiteY3547" fmla="*/ 1379022 h 4853104"/>
              <a:gd name="connsiteX3548" fmla="*/ 9136710 w 9642298"/>
              <a:gd name="connsiteY3548" fmla="*/ 1385975 h 4853104"/>
              <a:gd name="connsiteX3549" fmla="*/ 9141048 w 9642298"/>
              <a:gd name="connsiteY3549" fmla="*/ 1366908 h 4853104"/>
              <a:gd name="connsiteX3550" fmla="*/ 9134378 w 9642298"/>
              <a:gd name="connsiteY3550" fmla="*/ 1352945 h 4853104"/>
              <a:gd name="connsiteX3551" fmla="*/ 9086302 w 9642298"/>
              <a:gd name="connsiteY3551" fmla="*/ 1294244 h 4853104"/>
              <a:gd name="connsiteX3552" fmla="*/ 745539 w 9642298"/>
              <a:gd name="connsiteY3552" fmla="*/ 1286196 h 4853104"/>
              <a:gd name="connsiteX3553" fmla="*/ 759869 w 9642298"/>
              <a:gd name="connsiteY3553" fmla="*/ 1288023 h 4853104"/>
              <a:gd name="connsiteX3554" fmla="*/ 766272 w 9642298"/>
              <a:gd name="connsiteY3554" fmla="*/ 1308591 h 4853104"/>
              <a:gd name="connsiteX3555" fmla="*/ 748863 w 9642298"/>
              <a:gd name="connsiteY3555" fmla="*/ 1293236 h 4853104"/>
              <a:gd name="connsiteX3556" fmla="*/ 741175 w 9642298"/>
              <a:gd name="connsiteY3556" fmla="*/ 1305318 h 4853104"/>
              <a:gd name="connsiteX3557" fmla="*/ 745539 w 9642298"/>
              <a:gd name="connsiteY3557" fmla="*/ 1286196 h 4853104"/>
              <a:gd name="connsiteX3558" fmla="*/ 5841132 w 9642298"/>
              <a:gd name="connsiteY3558" fmla="*/ 1280432 h 4853104"/>
              <a:gd name="connsiteX3559" fmla="*/ 5856911 w 9642298"/>
              <a:gd name="connsiteY3559" fmla="*/ 1300956 h 4853104"/>
              <a:gd name="connsiteX3560" fmla="*/ 5832297 w 9642298"/>
              <a:gd name="connsiteY3560" fmla="*/ 1284616 h 4853104"/>
              <a:gd name="connsiteX3561" fmla="*/ 5841132 w 9642298"/>
              <a:gd name="connsiteY3561" fmla="*/ 1280432 h 4853104"/>
              <a:gd name="connsiteX3562" fmla="*/ 1253371 w 9642298"/>
              <a:gd name="connsiteY3562" fmla="*/ 1280034 h 4853104"/>
              <a:gd name="connsiteX3563" fmla="*/ 1237461 w 9642298"/>
              <a:gd name="connsiteY3563" fmla="*/ 1317377 h 4853104"/>
              <a:gd name="connsiteX3564" fmla="*/ 1252328 w 9642298"/>
              <a:gd name="connsiteY3564" fmla="*/ 1306137 h 4853104"/>
              <a:gd name="connsiteX3565" fmla="*/ 1251307 w 9642298"/>
              <a:gd name="connsiteY3565" fmla="*/ 1332214 h 4853104"/>
              <a:gd name="connsiteX3566" fmla="*/ 1222943 w 9642298"/>
              <a:gd name="connsiteY3566" fmla="*/ 1322013 h 4853104"/>
              <a:gd name="connsiteX3567" fmla="*/ 1214507 w 9642298"/>
              <a:gd name="connsiteY3567" fmla="*/ 1353764 h 4853104"/>
              <a:gd name="connsiteX3568" fmla="*/ 1207061 w 9642298"/>
              <a:gd name="connsiteY3568" fmla="*/ 1359382 h 4853104"/>
              <a:gd name="connsiteX3569" fmla="*/ 1224523 w 9642298"/>
              <a:gd name="connsiteY3569" fmla="*/ 1374712 h 4853104"/>
              <a:gd name="connsiteX3570" fmla="*/ 1181241 w 9642298"/>
              <a:gd name="connsiteY3570" fmla="*/ 1375669 h 4853104"/>
              <a:gd name="connsiteX3571" fmla="*/ 1177892 w 9642298"/>
              <a:gd name="connsiteY3571" fmla="*/ 1368629 h 4853104"/>
              <a:gd name="connsiteX3572" fmla="*/ 1174571 w 9642298"/>
              <a:gd name="connsiteY3572" fmla="*/ 1361728 h 4853104"/>
              <a:gd name="connsiteX3573" fmla="*/ 1189677 w 9642298"/>
              <a:gd name="connsiteY3573" fmla="*/ 1343973 h 4853104"/>
              <a:gd name="connsiteX3574" fmla="*/ 1183035 w 9642298"/>
              <a:gd name="connsiteY3574" fmla="*/ 1329952 h 4853104"/>
              <a:gd name="connsiteX3575" fmla="*/ 1191474 w 9642298"/>
              <a:gd name="connsiteY3575" fmla="*/ 1298227 h 4853104"/>
              <a:gd name="connsiteX3576" fmla="*/ 1253371 w 9642298"/>
              <a:gd name="connsiteY3576" fmla="*/ 1280034 h 4853104"/>
              <a:gd name="connsiteX3577" fmla="*/ 5234927 w 9642298"/>
              <a:gd name="connsiteY3577" fmla="*/ 1279132 h 4853104"/>
              <a:gd name="connsiteX3578" fmla="*/ 5248239 w 9642298"/>
              <a:gd name="connsiteY3578" fmla="*/ 1307173 h 4853104"/>
              <a:gd name="connsiteX3579" fmla="*/ 5277923 w 9642298"/>
              <a:gd name="connsiteY3579" fmla="*/ 1284724 h 4853104"/>
              <a:gd name="connsiteX3580" fmla="*/ 5244142 w 9642298"/>
              <a:gd name="connsiteY3580" fmla="*/ 1319719 h 4853104"/>
              <a:gd name="connsiteX3581" fmla="*/ 5234927 w 9642298"/>
              <a:gd name="connsiteY3581" fmla="*/ 1279132 h 4853104"/>
              <a:gd name="connsiteX3582" fmla="*/ 5472276 w 9642298"/>
              <a:gd name="connsiteY3582" fmla="*/ 1277835 h 4853104"/>
              <a:gd name="connsiteX3583" fmla="*/ 5480550 w 9642298"/>
              <a:gd name="connsiteY3583" fmla="*/ 1279200 h 4853104"/>
              <a:gd name="connsiteX3584" fmla="*/ 5493611 w 9642298"/>
              <a:gd name="connsiteY3584" fmla="*/ 1293072 h 4853104"/>
              <a:gd name="connsiteX3585" fmla="*/ 5465225 w 9642298"/>
              <a:gd name="connsiteY3585" fmla="*/ 1282760 h 4853104"/>
              <a:gd name="connsiteX3586" fmla="*/ 5472276 w 9642298"/>
              <a:gd name="connsiteY3586" fmla="*/ 1277835 h 4853104"/>
              <a:gd name="connsiteX3587" fmla="*/ 5659423 w 9642298"/>
              <a:gd name="connsiteY3587" fmla="*/ 1275899 h 4853104"/>
              <a:gd name="connsiteX3588" fmla="*/ 5663181 w 9642298"/>
              <a:gd name="connsiteY3588" fmla="*/ 1282379 h 4853104"/>
              <a:gd name="connsiteX3589" fmla="*/ 5655253 w 9642298"/>
              <a:gd name="connsiteY3589" fmla="*/ 1301036 h 4853104"/>
              <a:gd name="connsiteX3590" fmla="*/ 5636880 w 9642298"/>
              <a:gd name="connsiteY3590" fmla="*/ 1311758 h 4853104"/>
              <a:gd name="connsiteX3591" fmla="*/ 5630454 w 9642298"/>
              <a:gd name="connsiteY3591" fmla="*/ 1291245 h 4853104"/>
              <a:gd name="connsiteX3592" fmla="*/ 5648154 w 9642298"/>
              <a:gd name="connsiteY3592" fmla="*/ 1300054 h 4853104"/>
              <a:gd name="connsiteX3593" fmla="*/ 5655343 w 9642298"/>
              <a:gd name="connsiteY3593" fmla="*/ 1281858 h 4853104"/>
              <a:gd name="connsiteX3594" fmla="*/ 5659423 w 9642298"/>
              <a:gd name="connsiteY3594" fmla="*/ 1275899 h 4853104"/>
              <a:gd name="connsiteX3595" fmla="*/ 1397658 w 9642298"/>
              <a:gd name="connsiteY3595" fmla="*/ 1272502 h 4853104"/>
              <a:gd name="connsiteX3596" fmla="*/ 1396640 w 9642298"/>
              <a:gd name="connsiteY3596" fmla="*/ 1298608 h 4853104"/>
              <a:gd name="connsiteX3597" fmla="*/ 1411960 w 9642298"/>
              <a:gd name="connsiteY3597" fmla="*/ 1274332 h 4853104"/>
              <a:gd name="connsiteX3598" fmla="*/ 1397658 w 9642298"/>
              <a:gd name="connsiteY3598" fmla="*/ 1272502 h 4853104"/>
              <a:gd name="connsiteX3599" fmla="*/ 5458551 w 9642298"/>
              <a:gd name="connsiteY3599" fmla="*/ 1268876 h 4853104"/>
              <a:gd name="connsiteX3600" fmla="*/ 5442936 w 9642298"/>
              <a:gd name="connsiteY3600" fmla="*/ 1299644 h 4853104"/>
              <a:gd name="connsiteX3601" fmla="*/ 5458551 w 9642298"/>
              <a:gd name="connsiteY3601" fmla="*/ 1268876 h 4853104"/>
              <a:gd name="connsiteX3602" fmla="*/ 1063013 w 9642298"/>
              <a:gd name="connsiteY3602" fmla="*/ 1268441 h 4853104"/>
              <a:gd name="connsiteX3603" fmla="*/ 1101906 w 9642298"/>
              <a:gd name="connsiteY3603" fmla="*/ 1286609 h 4853104"/>
              <a:gd name="connsiteX3604" fmla="*/ 1079165 w 9642298"/>
              <a:gd name="connsiteY3604" fmla="*/ 1316475 h 4853104"/>
              <a:gd name="connsiteX3605" fmla="*/ 1063013 w 9642298"/>
              <a:gd name="connsiteY3605" fmla="*/ 1268441 h 4853104"/>
              <a:gd name="connsiteX3606" fmla="*/ 1426824 w 9642298"/>
              <a:gd name="connsiteY3606" fmla="*/ 1263229 h 4853104"/>
              <a:gd name="connsiteX3607" fmla="*/ 1413782 w 9642298"/>
              <a:gd name="connsiteY3607" fmla="*/ 1320647 h 4853104"/>
              <a:gd name="connsiteX3608" fmla="*/ 1472654 w 9642298"/>
              <a:gd name="connsiteY3608" fmla="*/ 1288843 h 4853104"/>
              <a:gd name="connsiteX3609" fmla="*/ 1442948 w 9642298"/>
              <a:gd name="connsiteY3609" fmla="*/ 1311237 h 4853104"/>
              <a:gd name="connsiteX3610" fmla="*/ 1431191 w 9642298"/>
              <a:gd name="connsiteY3610" fmla="*/ 1336031 h 4853104"/>
              <a:gd name="connsiteX3611" fmla="*/ 1473377 w 9642298"/>
              <a:gd name="connsiteY3611" fmla="*/ 1361126 h 4853104"/>
              <a:gd name="connsiteX3612" fmla="*/ 1419406 w 9642298"/>
              <a:gd name="connsiteY3612" fmla="*/ 1360637 h 4853104"/>
              <a:gd name="connsiteX3613" fmla="*/ 1425058 w 9642298"/>
              <a:gd name="connsiteY3613" fmla="*/ 1400789 h 4853104"/>
              <a:gd name="connsiteX3614" fmla="*/ 1403577 w 9642298"/>
              <a:gd name="connsiteY3614" fmla="*/ 1398115 h 4853104"/>
              <a:gd name="connsiteX3615" fmla="*/ 1435049 w 9642298"/>
              <a:gd name="connsiteY3615" fmla="*/ 1421737 h 4853104"/>
              <a:gd name="connsiteX3616" fmla="*/ 1436306 w 9642298"/>
              <a:gd name="connsiteY3616" fmla="*/ 1389114 h 4853104"/>
              <a:gd name="connsiteX3617" fmla="*/ 1481065 w 9642298"/>
              <a:gd name="connsiteY3617" fmla="*/ 1440830 h 4853104"/>
              <a:gd name="connsiteX3618" fmla="*/ 1438609 w 9642298"/>
              <a:gd name="connsiteY3618" fmla="*/ 1422202 h 4853104"/>
              <a:gd name="connsiteX3619" fmla="*/ 1427094 w 9642298"/>
              <a:gd name="connsiteY3619" fmla="*/ 1440395 h 4853104"/>
              <a:gd name="connsiteX3620" fmla="*/ 1435460 w 9642298"/>
              <a:gd name="connsiteY3620" fmla="*/ 1467317 h 4853104"/>
              <a:gd name="connsiteX3621" fmla="*/ 1433252 w 9642298"/>
              <a:gd name="connsiteY3621" fmla="*/ 1467426 h 4853104"/>
              <a:gd name="connsiteX3622" fmla="*/ 1439869 w 9642298"/>
              <a:gd name="connsiteY3622" fmla="*/ 1481501 h 4853104"/>
              <a:gd name="connsiteX3623" fmla="*/ 1435460 w 9642298"/>
              <a:gd name="connsiteY3623" fmla="*/ 1467317 h 4853104"/>
              <a:gd name="connsiteX3624" fmla="*/ 1477805 w 9642298"/>
              <a:gd name="connsiteY3624" fmla="*/ 1465215 h 4853104"/>
              <a:gd name="connsiteX3625" fmla="*/ 1505383 w 9642298"/>
              <a:gd name="connsiteY3625" fmla="*/ 1463717 h 4853104"/>
              <a:gd name="connsiteX3626" fmla="*/ 1506910 w 9642298"/>
              <a:gd name="connsiteY3626" fmla="*/ 1424464 h 4853104"/>
              <a:gd name="connsiteX3627" fmla="*/ 1535811 w 9642298"/>
              <a:gd name="connsiteY3627" fmla="*/ 1421737 h 4853104"/>
              <a:gd name="connsiteX3628" fmla="*/ 1544514 w 9642298"/>
              <a:gd name="connsiteY3628" fmla="*/ 1383549 h 4853104"/>
              <a:gd name="connsiteX3629" fmla="*/ 1517919 w 9642298"/>
              <a:gd name="connsiteY3629" fmla="*/ 1419363 h 4853104"/>
              <a:gd name="connsiteX3630" fmla="*/ 1503830 w 9642298"/>
              <a:gd name="connsiteY3630" fmla="*/ 1411044 h 4853104"/>
              <a:gd name="connsiteX3631" fmla="*/ 1512266 w 9642298"/>
              <a:gd name="connsiteY3631" fmla="*/ 1379320 h 4853104"/>
              <a:gd name="connsiteX3632" fmla="*/ 1511518 w 9642298"/>
              <a:gd name="connsiteY3632" fmla="*/ 1398933 h 4853104"/>
              <a:gd name="connsiteX3633" fmla="*/ 1526141 w 9642298"/>
              <a:gd name="connsiteY3633" fmla="*/ 1394214 h 4853104"/>
              <a:gd name="connsiteX3634" fmla="*/ 1520196 w 9642298"/>
              <a:gd name="connsiteY3634" fmla="*/ 1360691 h 4853104"/>
              <a:gd name="connsiteX3635" fmla="*/ 1538381 w 9642298"/>
              <a:gd name="connsiteY3635" fmla="*/ 1356490 h 4853104"/>
              <a:gd name="connsiteX3636" fmla="*/ 1518186 w 9642298"/>
              <a:gd name="connsiteY3636" fmla="*/ 1321002 h 4853104"/>
              <a:gd name="connsiteX3637" fmla="*/ 1496410 w 9642298"/>
              <a:gd name="connsiteY3637" fmla="*/ 1324711 h 4853104"/>
              <a:gd name="connsiteX3638" fmla="*/ 1511248 w 9642298"/>
              <a:gd name="connsiteY3638" fmla="*/ 1313528 h 4853104"/>
              <a:gd name="connsiteX3639" fmla="*/ 1512266 w 9642298"/>
              <a:gd name="connsiteY3639" fmla="*/ 1287425 h 4853104"/>
              <a:gd name="connsiteX3640" fmla="*/ 1483368 w 9642298"/>
              <a:gd name="connsiteY3640" fmla="*/ 1290234 h 4853104"/>
              <a:gd name="connsiteX3641" fmla="*/ 1477772 w 9642298"/>
              <a:gd name="connsiteY3641" fmla="*/ 1276517 h 4853104"/>
              <a:gd name="connsiteX3642" fmla="*/ 1478311 w 9642298"/>
              <a:gd name="connsiteY3642" fmla="*/ 1270234 h 4853104"/>
              <a:gd name="connsiteX3643" fmla="*/ 1484169 w 9642298"/>
              <a:gd name="connsiteY3643" fmla="*/ 1270675 h 4853104"/>
              <a:gd name="connsiteX3644" fmla="*/ 1478315 w 9642298"/>
              <a:gd name="connsiteY3644" fmla="*/ 1270183 h 4853104"/>
              <a:gd name="connsiteX3645" fmla="*/ 1478311 w 9642298"/>
              <a:gd name="connsiteY3645" fmla="*/ 1270234 h 4853104"/>
              <a:gd name="connsiteX3646" fmla="*/ 1454845 w 9642298"/>
              <a:gd name="connsiteY3646" fmla="*/ 1268466 h 4853104"/>
              <a:gd name="connsiteX3647" fmla="*/ 1429397 w 9642298"/>
              <a:gd name="connsiteY3647" fmla="*/ 1289742 h 4853104"/>
              <a:gd name="connsiteX3648" fmla="*/ 1426824 w 9642298"/>
              <a:gd name="connsiteY3648" fmla="*/ 1263229 h 4853104"/>
              <a:gd name="connsiteX3649" fmla="*/ 5348549 w 9642298"/>
              <a:gd name="connsiteY3649" fmla="*/ 1228288 h 4853104"/>
              <a:gd name="connsiteX3650" fmla="*/ 5391269 w 9642298"/>
              <a:gd name="connsiteY3650" fmla="*/ 1240428 h 4853104"/>
              <a:gd name="connsiteX3651" fmla="*/ 5348549 w 9642298"/>
              <a:gd name="connsiteY3651" fmla="*/ 1228288 h 4853104"/>
              <a:gd name="connsiteX3652" fmla="*/ 1511223 w 9642298"/>
              <a:gd name="connsiteY3652" fmla="*/ 1221630 h 4853104"/>
              <a:gd name="connsiteX3653" fmla="*/ 1489501 w 9642298"/>
              <a:gd name="connsiteY3653" fmla="*/ 1225396 h 4853104"/>
              <a:gd name="connsiteX3654" fmla="*/ 1470565 w 9642298"/>
              <a:gd name="connsiteY3654" fmla="*/ 1249154 h 4853104"/>
              <a:gd name="connsiteX3655" fmla="*/ 1498445 w 9642298"/>
              <a:gd name="connsiteY3655" fmla="*/ 1272476 h 4853104"/>
              <a:gd name="connsiteX3656" fmla="*/ 1524802 w 9642298"/>
              <a:gd name="connsiteY3656" fmla="*/ 1243100 h 4853104"/>
              <a:gd name="connsiteX3657" fmla="*/ 1511223 w 9642298"/>
              <a:gd name="connsiteY3657" fmla="*/ 1221630 h 4853104"/>
              <a:gd name="connsiteX3658" fmla="*/ 6683237 w 9642298"/>
              <a:gd name="connsiteY3658" fmla="*/ 1216029 h 4853104"/>
              <a:gd name="connsiteX3659" fmla="*/ 6698577 w 9642298"/>
              <a:gd name="connsiteY3659" fmla="*/ 1226570 h 4853104"/>
              <a:gd name="connsiteX3660" fmla="*/ 6662530 w 9642298"/>
              <a:gd name="connsiteY3660" fmla="*/ 1228506 h 4853104"/>
              <a:gd name="connsiteX3661" fmla="*/ 6683237 w 9642298"/>
              <a:gd name="connsiteY3661" fmla="*/ 1216029 h 4853104"/>
              <a:gd name="connsiteX3662" fmla="*/ 5292543 w 9642298"/>
              <a:gd name="connsiteY3662" fmla="*/ 1188245 h 4853104"/>
              <a:gd name="connsiteX3663" fmla="*/ 5298113 w 9642298"/>
              <a:gd name="connsiteY3663" fmla="*/ 1228343 h 4853104"/>
              <a:gd name="connsiteX3664" fmla="*/ 5276655 w 9642298"/>
              <a:gd name="connsiteY3664" fmla="*/ 1225479 h 4853104"/>
              <a:gd name="connsiteX3665" fmla="*/ 5292543 w 9642298"/>
              <a:gd name="connsiteY3665" fmla="*/ 1188245 h 4853104"/>
              <a:gd name="connsiteX3666" fmla="*/ 5479774 w 9642298"/>
              <a:gd name="connsiteY3666" fmla="*/ 1186280 h 4853104"/>
              <a:gd name="connsiteX3667" fmla="*/ 5503560 w 9642298"/>
              <a:gd name="connsiteY3667" fmla="*/ 1222149 h 4853104"/>
              <a:gd name="connsiteX3668" fmla="*/ 5479774 w 9642298"/>
              <a:gd name="connsiteY3668" fmla="*/ 1186280 h 4853104"/>
              <a:gd name="connsiteX3669" fmla="*/ 1455217 w 9642298"/>
              <a:gd name="connsiteY3669" fmla="*/ 1181589 h 4853104"/>
              <a:gd name="connsiteX3670" fmla="*/ 1447315 w 9642298"/>
              <a:gd name="connsiteY3670" fmla="*/ 1200272 h 4853104"/>
              <a:gd name="connsiteX3671" fmla="*/ 1408183 w 9642298"/>
              <a:gd name="connsiteY3671" fmla="*/ 1188571 h 4853104"/>
              <a:gd name="connsiteX3672" fmla="*/ 1421976 w 9642298"/>
              <a:gd name="connsiteY3672" fmla="*/ 1203491 h 4853104"/>
              <a:gd name="connsiteX3673" fmla="*/ 1385122 w 9642298"/>
              <a:gd name="connsiteY3673" fmla="*/ 1224958 h 4853104"/>
              <a:gd name="connsiteX3674" fmla="*/ 1394362 w 9642298"/>
              <a:gd name="connsiteY3674" fmla="*/ 1265575 h 4853104"/>
              <a:gd name="connsiteX3675" fmla="*/ 1416113 w 9642298"/>
              <a:gd name="connsiteY3675" fmla="*/ 1261812 h 4853104"/>
              <a:gd name="connsiteX3676" fmla="*/ 1406389 w 9642298"/>
              <a:gd name="connsiteY3676" fmla="*/ 1234371 h 4853104"/>
              <a:gd name="connsiteX3677" fmla="*/ 1463197 w 9642298"/>
              <a:gd name="connsiteY3677" fmla="*/ 1254827 h 4853104"/>
              <a:gd name="connsiteX3678" fmla="*/ 1421470 w 9642298"/>
              <a:gd name="connsiteY3678" fmla="*/ 1216613 h 4853104"/>
              <a:gd name="connsiteX3679" fmla="*/ 1483126 w 9642298"/>
              <a:gd name="connsiteY3679" fmla="*/ 1204938 h 4853104"/>
              <a:gd name="connsiteX3680" fmla="*/ 1455217 w 9642298"/>
              <a:gd name="connsiteY3680" fmla="*/ 1181589 h 4853104"/>
              <a:gd name="connsiteX3681" fmla="*/ 804118 w 9642298"/>
              <a:gd name="connsiteY3681" fmla="*/ 1169069 h 4853104"/>
              <a:gd name="connsiteX3682" fmla="*/ 859132 w 9642298"/>
              <a:gd name="connsiteY3682" fmla="*/ 1235325 h 4853104"/>
              <a:gd name="connsiteX3683" fmla="*/ 779342 w 9642298"/>
              <a:gd name="connsiteY3683" fmla="*/ 1251256 h 4853104"/>
              <a:gd name="connsiteX3684" fmla="*/ 769351 w 9642298"/>
              <a:gd name="connsiteY3684" fmla="*/ 1230170 h 4853104"/>
              <a:gd name="connsiteX3685" fmla="*/ 765763 w 9642298"/>
              <a:gd name="connsiteY3685" fmla="*/ 1229735 h 4853104"/>
              <a:gd name="connsiteX3686" fmla="*/ 770369 w 9642298"/>
              <a:gd name="connsiteY3686" fmla="*/ 1204147 h 4853104"/>
              <a:gd name="connsiteX3687" fmla="*/ 780360 w 9642298"/>
              <a:gd name="connsiteY3687" fmla="*/ 1225070 h 4853104"/>
              <a:gd name="connsiteX3688" fmla="*/ 791850 w 9642298"/>
              <a:gd name="connsiteY3688" fmla="*/ 1206876 h 4853104"/>
              <a:gd name="connsiteX3689" fmla="*/ 778538 w 9642298"/>
              <a:gd name="connsiteY3689" fmla="*/ 1178915 h 4853104"/>
              <a:gd name="connsiteX3690" fmla="*/ 804118 w 9642298"/>
              <a:gd name="connsiteY3690" fmla="*/ 1169069 h 4853104"/>
              <a:gd name="connsiteX3691" fmla="*/ 1230586 w 9642298"/>
              <a:gd name="connsiteY3691" fmla="*/ 1144464 h 4853104"/>
              <a:gd name="connsiteX3692" fmla="*/ 1247210 w 9642298"/>
              <a:gd name="connsiteY3692" fmla="*/ 1161051 h 4853104"/>
              <a:gd name="connsiteX3693" fmla="*/ 1235720 w 9642298"/>
              <a:gd name="connsiteY3693" fmla="*/ 1179273 h 4853104"/>
              <a:gd name="connsiteX3694" fmla="*/ 1225729 w 9642298"/>
              <a:gd name="connsiteY3694" fmla="*/ 1158241 h 4853104"/>
              <a:gd name="connsiteX3695" fmla="*/ 1230586 w 9642298"/>
              <a:gd name="connsiteY3695" fmla="*/ 1144464 h 4853104"/>
              <a:gd name="connsiteX3696" fmla="*/ 1197632 w 9642298"/>
              <a:gd name="connsiteY3696" fmla="*/ 1141546 h 4853104"/>
              <a:gd name="connsiteX3697" fmla="*/ 1218579 w 9642298"/>
              <a:gd name="connsiteY3697" fmla="*/ 1157339 h 4853104"/>
              <a:gd name="connsiteX3698" fmla="*/ 1179152 w 9642298"/>
              <a:gd name="connsiteY3698" fmla="*/ 1152210 h 4853104"/>
              <a:gd name="connsiteX3699" fmla="*/ 1197632 w 9642298"/>
              <a:gd name="connsiteY3699" fmla="*/ 1141546 h 4853104"/>
              <a:gd name="connsiteX3700" fmla="*/ 895213 w 9642298"/>
              <a:gd name="connsiteY3700" fmla="*/ 1141546 h 4853104"/>
              <a:gd name="connsiteX3701" fmla="*/ 915890 w 9642298"/>
              <a:gd name="connsiteY3701" fmla="*/ 1164023 h 4853104"/>
              <a:gd name="connsiteX3702" fmla="*/ 895213 w 9642298"/>
              <a:gd name="connsiteY3702" fmla="*/ 1141546 h 4853104"/>
              <a:gd name="connsiteX3703" fmla="*/ 1294806 w 9642298"/>
              <a:gd name="connsiteY3703" fmla="*/ 1141082 h 4853104"/>
              <a:gd name="connsiteX3704" fmla="*/ 1311465 w 9642298"/>
              <a:gd name="connsiteY3704" fmla="*/ 1175968 h 4853104"/>
              <a:gd name="connsiteX3705" fmla="*/ 1276405 w 9642298"/>
              <a:gd name="connsiteY3705" fmla="*/ 1151775 h 4853104"/>
              <a:gd name="connsiteX3706" fmla="*/ 1294806 w 9642298"/>
              <a:gd name="connsiteY3706" fmla="*/ 1141082 h 4853104"/>
              <a:gd name="connsiteX3707" fmla="*/ 1089612 w 9642298"/>
              <a:gd name="connsiteY3707" fmla="*/ 1140563 h 4853104"/>
              <a:gd name="connsiteX3708" fmla="*/ 1121351 w 9642298"/>
              <a:gd name="connsiteY3708" fmla="*/ 1157857 h 4853104"/>
              <a:gd name="connsiteX3709" fmla="*/ 1089612 w 9642298"/>
              <a:gd name="connsiteY3709" fmla="*/ 1140563 h 4853104"/>
              <a:gd name="connsiteX3710" fmla="*/ 1036176 w 9642298"/>
              <a:gd name="connsiteY3710" fmla="*/ 1127035 h 4853104"/>
              <a:gd name="connsiteX3711" fmla="*/ 1050238 w 9642298"/>
              <a:gd name="connsiteY3711" fmla="*/ 1135437 h 4853104"/>
              <a:gd name="connsiteX3712" fmla="*/ 1049462 w 9642298"/>
              <a:gd name="connsiteY3712" fmla="*/ 1155077 h 4853104"/>
              <a:gd name="connsiteX3713" fmla="*/ 1036176 w 9642298"/>
              <a:gd name="connsiteY3713" fmla="*/ 1127035 h 4853104"/>
              <a:gd name="connsiteX3714" fmla="*/ 1072256 w 9642298"/>
              <a:gd name="connsiteY3714" fmla="*/ 1125288 h 4853104"/>
              <a:gd name="connsiteX3715" fmla="*/ 1085782 w 9642298"/>
              <a:gd name="connsiteY3715" fmla="*/ 1146646 h 4853104"/>
              <a:gd name="connsiteX3716" fmla="*/ 1064543 w 9642298"/>
              <a:gd name="connsiteY3716" fmla="*/ 1137290 h 4853104"/>
              <a:gd name="connsiteX3717" fmla="*/ 1072256 w 9642298"/>
              <a:gd name="connsiteY3717" fmla="*/ 1125288 h 4853104"/>
              <a:gd name="connsiteX3718" fmla="*/ 5547026 w 9642298"/>
              <a:gd name="connsiteY3718" fmla="*/ 1122808 h 4853104"/>
              <a:gd name="connsiteX3719" fmla="*/ 5578767 w 9642298"/>
              <a:gd name="connsiteY3719" fmla="*/ 1140074 h 4853104"/>
              <a:gd name="connsiteX3720" fmla="*/ 5547026 w 9642298"/>
              <a:gd name="connsiteY3720" fmla="*/ 1122808 h 4853104"/>
              <a:gd name="connsiteX3721" fmla="*/ 5482558 w 9642298"/>
              <a:gd name="connsiteY3721" fmla="*/ 1114460 h 4853104"/>
              <a:gd name="connsiteX3722" fmla="*/ 5506847 w 9642298"/>
              <a:gd name="connsiteY3722" fmla="*/ 1137319 h 4853104"/>
              <a:gd name="connsiteX3723" fmla="*/ 5413000 w 9642298"/>
              <a:gd name="connsiteY3723" fmla="*/ 1144819 h 4853104"/>
              <a:gd name="connsiteX3724" fmla="*/ 5406358 w 9642298"/>
              <a:gd name="connsiteY3724" fmla="*/ 1130827 h 4853104"/>
              <a:gd name="connsiteX3725" fmla="*/ 5453419 w 9642298"/>
              <a:gd name="connsiteY3725" fmla="*/ 1123845 h 4853104"/>
              <a:gd name="connsiteX3726" fmla="*/ 5449317 w 9642298"/>
              <a:gd name="connsiteY3726" fmla="*/ 1136419 h 4853104"/>
              <a:gd name="connsiteX3727" fmla="*/ 5482558 w 9642298"/>
              <a:gd name="connsiteY3727" fmla="*/ 1114460 h 4853104"/>
              <a:gd name="connsiteX3728" fmla="*/ 1004411 w 9642298"/>
              <a:gd name="connsiteY3728" fmla="*/ 1109795 h 4853104"/>
              <a:gd name="connsiteX3729" fmla="*/ 1024928 w 9642298"/>
              <a:gd name="connsiteY3729" fmla="*/ 1138736 h 4853104"/>
              <a:gd name="connsiteX3730" fmla="*/ 1004411 w 9642298"/>
              <a:gd name="connsiteY3730" fmla="*/ 1109795 h 4853104"/>
              <a:gd name="connsiteX3731" fmla="*/ 5263691 w 9642298"/>
              <a:gd name="connsiteY3731" fmla="*/ 1097451 h 4853104"/>
              <a:gd name="connsiteX3732" fmla="*/ 5256439 w 9642298"/>
              <a:gd name="connsiteY3732" fmla="*/ 1098174 h 4853104"/>
              <a:gd name="connsiteX3733" fmla="*/ 5255635 w 9642298"/>
              <a:gd name="connsiteY3733" fmla="*/ 1117788 h 4853104"/>
              <a:gd name="connsiteX3734" fmla="*/ 5265868 w 9642298"/>
              <a:gd name="connsiteY3734" fmla="*/ 1132216 h 4853104"/>
              <a:gd name="connsiteX3735" fmla="*/ 5280493 w 9642298"/>
              <a:gd name="connsiteY3735" fmla="*/ 1127579 h 4853104"/>
              <a:gd name="connsiteX3736" fmla="*/ 5269993 w 9642298"/>
              <a:gd name="connsiteY3736" fmla="*/ 1119641 h 4853104"/>
              <a:gd name="connsiteX3737" fmla="*/ 5263691 w 9642298"/>
              <a:gd name="connsiteY3737" fmla="*/ 1097451 h 4853104"/>
              <a:gd name="connsiteX3738" fmla="*/ 979848 w 9642298"/>
              <a:gd name="connsiteY3738" fmla="*/ 1093538 h 4853104"/>
              <a:gd name="connsiteX3739" fmla="*/ 987027 w 9642298"/>
              <a:gd name="connsiteY3739" fmla="*/ 1094411 h 4853104"/>
              <a:gd name="connsiteX3740" fmla="*/ 981162 w 9642298"/>
              <a:gd name="connsiteY3740" fmla="*/ 1152757 h 4853104"/>
              <a:gd name="connsiteX3741" fmla="*/ 976019 w 9642298"/>
              <a:gd name="connsiteY3741" fmla="*/ 1099649 h 4853104"/>
              <a:gd name="connsiteX3742" fmla="*/ 979848 w 9642298"/>
              <a:gd name="connsiteY3742" fmla="*/ 1093538 h 4853104"/>
              <a:gd name="connsiteX3743" fmla="*/ 5541007 w 9642298"/>
              <a:gd name="connsiteY3743" fmla="*/ 1080608 h 4853104"/>
              <a:gd name="connsiteX3744" fmla="*/ 5555256 w 9642298"/>
              <a:gd name="connsiteY3744" fmla="*/ 1097630 h 4853104"/>
              <a:gd name="connsiteX3745" fmla="*/ 5519659 w 9642298"/>
              <a:gd name="connsiteY3745" fmla="*/ 1086418 h 4853104"/>
              <a:gd name="connsiteX3746" fmla="*/ 5541007 w 9642298"/>
              <a:gd name="connsiteY3746" fmla="*/ 1080608 h 4853104"/>
              <a:gd name="connsiteX3747" fmla="*/ 5361568 w 9642298"/>
              <a:gd name="connsiteY3747" fmla="*/ 1079053 h 4853104"/>
              <a:gd name="connsiteX3748" fmla="*/ 5360067 w 9642298"/>
              <a:gd name="connsiteY3748" fmla="*/ 1118252 h 4853104"/>
              <a:gd name="connsiteX3749" fmla="*/ 5381548 w 9642298"/>
              <a:gd name="connsiteY3749" fmla="*/ 1120978 h 4853104"/>
              <a:gd name="connsiteX3750" fmla="*/ 5361568 w 9642298"/>
              <a:gd name="connsiteY3750" fmla="*/ 1079053 h 4853104"/>
              <a:gd name="connsiteX3751" fmla="*/ 5563158 w 9642298"/>
              <a:gd name="connsiteY3751" fmla="*/ 1078973 h 4853104"/>
              <a:gd name="connsiteX3752" fmla="*/ 5579793 w 9642298"/>
              <a:gd name="connsiteY3752" fmla="*/ 1113996 h 4853104"/>
              <a:gd name="connsiteX3753" fmla="*/ 5563158 w 9642298"/>
              <a:gd name="connsiteY3753" fmla="*/ 1078973 h 4853104"/>
              <a:gd name="connsiteX3754" fmla="*/ 1355343 w 9642298"/>
              <a:gd name="connsiteY3754" fmla="*/ 1072790 h 4853104"/>
              <a:gd name="connsiteX3755" fmla="*/ 1346983 w 9642298"/>
              <a:gd name="connsiteY3755" fmla="*/ 1095339 h 4853104"/>
              <a:gd name="connsiteX3756" fmla="*/ 1365410 w 9642298"/>
              <a:gd name="connsiteY3756" fmla="*/ 1084591 h 4853104"/>
              <a:gd name="connsiteX3757" fmla="*/ 1355343 w 9642298"/>
              <a:gd name="connsiteY3757" fmla="*/ 1072790 h 4853104"/>
              <a:gd name="connsiteX3758" fmla="*/ 5311481 w 9642298"/>
              <a:gd name="connsiteY3758" fmla="*/ 1072481 h 4853104"/>
              <a:gd name="connsiteX3759" fmla="*/ 5300473 w 9642298"/>
              <a:gd name="connsiteY3759" fmla="*/ 1077607 h 4853104"/>
              <a:gd name="connsiteX3760" fmla="*/ 5303045 w 9642298"/>
              <a:gd name="connsiteY3760" fmla="*/ 1104231 h 4853104"/>
              <a:gd name="connsiteX3761" fmla="*/ 5278215 w 9642298"/>
              <a:gd name="connsiteY3761" fmla="*/ 1094466 h 4853104"/>
              <a:gd name="connsiteX3762" fmla="*/ 5299187 w 9642298"/>
              <a:gd name="connsiteY3762" fmla="*/ 1110368 h 4853104"/>
              <a:gd name="connsiteX3763" fmla="*/ 5287965 w 9642298"/>
              <a:gd name="connsiteY3763" fmla="*/ 1122015 h 4853104"/>
              <a:gd name="connsiteX3764" fmla="*/ 5320454 w 9642298"/>
              <a:gd name="connsiteY3764" fmla="*/ 1119641 h 4853104"/>
              <a:gd name="connsiteX3765" fmla="*/ 5342124 w 9642298"/>
              <a:gd name="connsiteY3765" fmla="*/ 1115904 h 4853104"/>
              <a:gd name="connsiteX3766" fmla="*/ 5346516 w 9642298"/>
              <a:gd name="connsiteY3766" fmla="*/ 1096757 h 4853104"/>
              <a:gd name="connsiteX3767" fmla="*/ 5329104 w 9642298"/>
              <a:gd name="connsiteY3767" fmla="*/ 1081372 h 4853104"/>
              <a:gd name="connsiteX3768" fmla="*/ 5314268 w 9642298"/>
              <a:gd name="connsiteY3768" fmla="*/ 1092530 h 4853104"/>
              <a:gd name="connsiteX3769" fmla="*/ 5311481 w 9642298"/>
              <a:gd name="connsiteY3769" fmla="*/ 1072481 h 4853104"/>
              <a:gd name="connsiteX3770" fmla="*/ 5484327 w 9642298"/>
              <a:gd name="connsiteY3770" fmla="*/ 1068798 h 4853104"/>
              <a:gd name="connsiteX3771" fmla="*/ 5518881 w 9642298"/>
              <a:gd name="connsiteY3771" fmla="*/ 1106141 h 4853104"/>
              <a:gd name="connsiteX3772" fmla="*/ 5532971 w 9642298"/>
              <a:gd name="connsiteY3772" fmla="*/ 1114460 h 4853104"/>
              <a:gd name="connsiteX3773" fmla="*/ 5535783 w 9642298"/>
              <a:gd name="connsiteY3773" fmla="*/ 1134481 h 4853104"/>
              <a:gd name="connsiteX3774" fmla="*/ 5510686 w 9642298"/>
              <a:gd name="connsiteY3774" fmla="*/ 1131236 h 4853104"/>
              <a:gd name="connsiteX3775" fmla="*/ 5479751 w 9642298"/>
              <a:gd name="connsiteY3775" fmla="*/ 1094437 h 4853104"/>
              <a:gd name="connsiteX3776" fmla="*/ 5484327 w 9642298"/>
              <a:gd name="connsiteY3776" fmla="*/ 1068798 h 4853104"/>
              <a:gd name="connsiteX3777" fmla="*/ 1323683 w 9642298"/>
              <a:gd name="connsiteY3777" fmla="*/ 1053318 h 4853104"/>
              <a:gd name="connsiteX3778" fmla="*/ 1316020 w 9642298"/>
              <a:gd name="connsiteY3778" fmla="*/ 1058485 h 4853104"/>
              <a:gd name="connsiteX3779" fmla="*/ 1326008 w 9642298"/>
              <a:gd name="connsiteY3779" fmla="*/ 1079437 h 4853104"/>
              <a:gd name="connsiteX3780" fmla="*/ 1334180 w 9642298"/>
              <a:gd name="connsiteY3780" fmla="*/ 1054284 h 4853104"/>
              <a:gd name="connsiteX3781" fmla="*/ 1323683 w 9642298"/>
              <a:gd name="connsiteY3781" fmla="*/ 1053318 h 4853104"/>
              <a:gd name="connsiteX3782" fmla="*/ 5438359 w 9642298"/>
              <a:gd name="connsiteY3782" fmla="*/ 1049568 h 4853104"/>
              <a:gd name="connsiteX3783" fmla="*/ 5448026 w 9642298"/>
              <a:gd name="connsiteY3783" fmla="*/ 1077146 h 4853104"/>
              <a:gd name="connsiteX3784" fmla="*/ 5462409 w 9642298"/>
              <a:gd name="connsiteY3784" fmla="*/ 1078973 h 4853104"/>
              <a:gd name="connsiteX3785" fmla="*/ 5459302 w 9642298"/>
              <a:gd name="connsiteY3785" fmla="*/ 1065441 h 4853104"/>
              <a:gd name="connsiteX3786" fmla="*/ 5438359 w 9642298"/>
              <a:gd name="connsiteY3786" fmla="*/ 1049568 h 4853104"/>
              <a:gd name="connsiteX3787" fmla="*/ 5528649 w 9642298"/>
              <a:gd name="connsiteY3787" fmla="*/ 1041658 h 4853104"/>
              <a:gd name="connsiteX3788" fmla="*/ 5541904 w 9642298"/>
              <a:gd name="connsiteY3788" fmla="*/ 1069671 h 4853104"/>
              <a:gd name="connsiteX3789" fmla="*/ 5516622 w 9642298"/>
              <a:gd name="connsiteY3789" fmla="*/ 1072973 h 4853104"/>
              <a:gd name="connsiteX3790" fmla="*/ 5527898 w 9642298"/>
              <a:gd name="connsiteY3790" fmla="*/ 1061272 h 4853104"/>
              <a:gd name="connsiteX3791" fmla="*/ 5528649 w 9642298"/>
              <a:gd name="connsiteY3791" fmla="*/ 1041658 h 4853104"/>
              <a:gd name="connsiteX3792" fmla="*/ 5593851 w 9642298"/>
              <a:gd name="connsiteY3792" fmla="*/ 1030472 h 4853104"/>
              <a:gd name="connsiteX3793" fmla="*/ 5603816 w 9642298"/>
              <a:gd name="connsiteY3793" fmla="*/ 1051504 h 4853104"/>
              <a:gd name="connsiteX3794" fmla="*/ 5550624 w 9642298"/>
              <a:gd name="connsiteY3794" fmla="*/ 1031426 h 4853104"/>
              <a:gd name="connsiteX3795" fmla="*/ 5593851 w 9642298"/>
              <a:gd name="connsiteY3795" fmla="*/ 1030472 h 4853104"/>
              <a:gd name="connsiteX3796" fmla="*/ 5640918 w 9642298"/>
              <a:gd name="connsiteY3796" fmla="*/ 1023465 h 4853104"/>
              <a:gd name="connsiteX3797" fmla="*/ 5654253 w 9642298"/>
              <a:gd name="connsiteY3797" fmla="*/ 1051478 h 4853104"/>
              <a:gd name="connsiteX3798" fmla="*/ 5648119 w 9642298"/>
              <a:gd name="connsiteY3798" fmla="*/ 1024364 h 4853104"/>
              <a:gd name="connsiteX3799" fmla="*/ 5649882 w 9642298"/>
              <a:gd name="connsiteY3799" fmla="*/ 1070682 h 4853104"/>
              <a:gd name="connsiteX3800" fmla="*/ 5622011 w 9642298"/>
              <a:gd name="connsiteY3800" fmla="*/ 1047277 h 4853104"/>
              <a:gd name="connsiteX3801" fmla="*/ 5640918 w 9642298"/>
              <a:gd name="connsiteY3801" fmla="*/ 1023465 h 4853104"/>
              <a:gd name="connsiteX3802" fmla="*/ 5133338 w 9642298"/>
              <a:gd name="connsiteY3802" fmla="*/ 1023135 h 4853104"/>
              <a:gd name="connsiteX3803" fmla="*/ 5100340 w 9642298"/>
              <a:gd name="connsiteY3803" fmla="*/ 1038519 h 4853104"/>
              <a:gd name="connsiteX3804" fmla="*/ 5135161 w 9642298"/>
              <a:gd name="connsiteY3804" fmla="*/ 1069262 h 4853104"/>
              <a:gd name="connsiteX3805" fmla="*/ 5133338 w 9642298"/>
              <a:gd name="connsiteY3805" fmla="*/ 1023135 h 4853104"/>
              <a:gd name="connsiteX3806" fmla="*/ 5687738 w 9642298"/>
              <a:gd name="connsiteY3806" fmla="*/ 1023026 h 4853104"/>
              <a:gd name="connsiteX3807" fmla="*/ 5691084 w 9642298"/>
              <a:gd name="connsiteY3807" fmla="*/ 1029928 h 4853104"/>
              <a:gd name="connsiteX3808" fmla="*/ 5690575 w 9642298"/>
              <a:gd name="connsiteY3808" fmla="*/ 1043021 h 4853104"/>
              <a:gd name="connsiteX3809" fmla="*/ 5665984 w 9642298"/>
              <a:gd name="connsiteY3809" fmla="*/ 1026709 h 4853104"/>
              <a:gd name="connsiteX3810" fmla="*/ 5687738 w 9642298"/>
              <a:gd name="connsiteY3810" fmla="*/ 1023026 h 4853104"/>
              <a:gd name="connsiteX3811" fmla="*/ 5727387 w 9642298"/>
              <a:gd name="connsiteY3811" fmla="*/ 1021638 h 4853104"/>
              <a:gd name="connsiteX3812" fmla="*/ 5705149 w 9642298"/>
              <a:gd name="connsiteY3812" fmla="*/ 1038356 h 4853104"/>
              <a:gd name="connsiteX3813" fmla="*/ 5727387 w 9642298"/>
              <a:gd name="connsiteY3813" fmla="*/ 1021638 h 4853104"/>
              <a:gd name="connsiteX3814" fmla="*/ 5083226 w 9642298"/>
              <a:gd name="connsiteY3814" fmla="*/ 1016560 h 4853104"/>
              <a:gd name="connsiteX3815" fmla="*/ 5067853 w 9642298"/>
              <a:gd name="connsiteY3815" fmla="*/ 1040893 h 4853104"/>
              <a:gd name="connsiteX3816" fmla="*/ 5083226 w 9642298"/>
              <a:gd name="connsiteY3816" fmla="*/ 1016560 h 4853104"/>
              <a:gd name="connsiteX3817" fmla="*/ 1433981 w 9642298"/>
              <a:gd name="connsiteY3817" fmla="*/ 1000866 h 4853104"/>
              <a:gd name="connsiteX3818" fmla="*/ 1422193 w 9642298"/>
              <a:gd name="connsiteY3818" fmla="*/ 1013207 h 4853104"/>
              <a:gd name="connsiteX3819" fmla="*/ 1440620 w 9642298"/>
              <a:gd name="connsiteY3819" fmla="*/ 1002513 h 4853104"/>
              <a:gd name="connsiteX3820" fmla="*/ 1433981 w 9642298"/>
              <a:gd name="connsiteY3820" fmla="*/ 1000866 h 4853104"/>
              <a:gd name="connsiteX3821" fmla="*/ 5494340 w 9642298"/>
              <a:gd name="connsiteY3821" fmla="*/ 997906 h 4853104"/>
              <a:gd name="connsiteX3822" fmla="*/ 5536309 w 9642298"/>
              <a:gd name="connsiteY3822" fmla="*/ 1029547 h 4853104"/>
              <a:gd name="connsiteX3823" fmla="*/ 5494340 w 9642298"/>
              <a:gd name="connsiteY3823" fmla="*/ 997906 h 4853104"/>
              <a:gd name="connsiteX3824" fmla="*/ 929978 w 9642298"/>
              <a:gd name="connsiteY3824" fmla="*/ 988521 h 4853104"/>
              <a:gd name="connsiteX3825" fmla="*/ 943262 w 9642298"/>
              <a:gd name="connsiteY3825" fmla="*/ 1016563 h 4853104"/>
              <a:gd name="connsiteX3826" fmla="*/ 911014 w 9642298"/>
              <a:gd name="connsiteY3826" fmla="*/ 1012307 h 4853104"/>
              <a:gd name="connsiteX3827" fmla="*/ 929978 w 9642298"/>
              <a:gd name="connsiteY3827" fmla="*/ 988521 h 4853104"/>
              <a:gd name="connsiteX3828" fmla="*/ 5412513 w 9642298"/>
              <a:gd name="connsiteY3828" fmla="*/ 974065 h 4853104"/>
              <a:gd name="connsiteX3829" fmla="*/ 5451316 w 9642298"/>
              <a:gd name="connsiteY3829" fmla="*/ 992287 h 4853104"/>
              <a:gd name="connsiteX3830" fmla="*/ 5412513 w 9642298"/>
              <a:gd name="connsiteY3830" fmla="*/ 974065 h 4853104"/>
              <a:gd name="connsiteX3831" fmla="*/ 4963404 w 9642298"/>
              <a:gd name="connsiteY3831" fmla="*/ 971997 h 4853104"/>
              <a:gd name="connsiteX3832" fmla="*/ 4972926 w 9642298"/>
              <a:gd name="connsiteY3832" fmla="*/ 982573 h 4853104"/>
              <a:gd name="connsiteX3833" fmla="*/ 4954504 w 9642298"/>
              <a:gd name="connsiteY3833" fmla="*/ 993295 h 4853104"/>
              <a:gd name="connsiteX3834" fmla="*/ 4963404 w 9642298"/>
              <a:gd name="connsiteY3834" fmla="*/ 971997 h 4853104"/>
              <a:gd name="connsiteX3835" fmla="*/ 5255612 w 9642298"/>
              <a:gd name="connsiteY3835" fmla="*/ 959929 h 4853104"/>
              <a:gd name="connsiteX3836" fmla="*/ 5265146 w 9642298"/>
              <a:gd name="connsiteY3836" fmla="*/ 968091 h 4853104"/>
              <a:gd name="connsiteX3837" fmla="*/ 5249741 w 9642298"/>
              <a:gd name="connsiteY3837" fmla="*/ 992284 h 4853104"/>
              <a:gd name="connsiteX3838" fmla="*/ 5228527 w 9642298"/>
              <a:gd name="connsiteY3838" fmla="*/ 982928 h 4853104"/>
              <a:gd name="connsiteX3839" fmla="*/ 5255612 w 9642298"/>
              <a:gd name="connsiteY3839" fmla="*/ 959929 h 4853104"/>
              <a:gd name="connsiteX3840" fmla="*/ 41918 w 9642298"/>
              <a:gd name="connsiteY3840" fmla="*/ 958460 h 4853104"/>
              <a:gd name="connsiteX3841" fmla="*/ 47329 w 9642298"/>
              <a:gd name="connsiteY3841" fmla="*/ 1005076 h 4853104"/>
              <a:gd name="connsiteX3842" fmla="*/ 0 w 9642298"/>
              <a:gd name="connsiteY3842" fmla="*/ 1018608 h 4853104"/>
              <a:gd name="connsiteX3843" fmla="*/ 41918 w 9642298"/>
              <a:gd name="connsiteY3843" fmla="*/ 958460 h 4853104"/>
              <a:gd name="connsiteX3844" fmla="*/ 5215246 w 9642298"/>
              <a:gd name="connsiteY3844" fmla="*/ 955053 h 4853104"/>
              <a:gd name="connsiteX3845" fmla="*/ 5232897 w 9642298"/>
              <a:gd name="connsiteY3845" fmla="*/ 963919 h 4853104"/>
              <a:gd name="connsiteX3846" fmla="*/ 5215246 w 9642298"/>
              <a:gd name="connsiteY3846" fmla="*/ 955053 h 4853104"/>
              <a:gd name="connsiteX3847" fmla="*/ 74943 w 9642298"/>
              <a:gd name="connsiteY3847" fmla="*/ 943051 h 4853104"/>
              <a:gd name="connsiteX3848" fmla="*/ 103093 w 9642298"/>
              <a:gd name="connsiteY3848" fmla="*/ 959852 h 4853104"/>
              <a:gd name="connsiteX3849" fmla="*/ 87746 w 9642298"/>
              <a:gd name="connsiteY3849" fmla="*/ 984077 h 4853104"/>
              <a:gd name="connsiteX3850" fmla="*/ 70632 w 9642298"/>
              <a:gd name="connsiteY3850" fmla="*/ 962117 h 4853104"/>
              <a:gd name="connsiteX3851" fmla="*/ 79844 w 9642298"/>
              <a:gd name="connsiteY3851" fmla="*/ 1002760 h 4853104"/>
              <a:gd name="connsiteX3852" fmla="*/ 58096 w 9642298"/>
              <a:gd name="connsiteY3852" fmla="*/ 1006497 h 4853104"/>
              <a:gd name="connsiteX3853" fmla="*/ 74943 w 9642298"/>
              <a:gd name="connsiteY3853" fmla="*/ 943051 h 4853104"/>
              <a:gd name="connsiteX3854" fmla="*/ 223838 w 9642298"/>
              <a:gd name="connsiteY3854" fmla="*/ 909908 h 4853104"/>
              <a:gd name="connsiteX3855" fmla="*/ 233826 w 9642298"/>
              <a:gd name="connsiteY3855" fmla="*/ 930911 h 4853104"/>
              <a:gd name="connsiteX3856" fmla="*/ 255577 w 9642298"/>
              <a:gd name="connsiteY3856" fmla="*/ 927120 h 4853104"/>
              <a:gd name="connsiteX3857" fmla="*/ 215185 w 9642298"/>
              <a:gd name="connsiteY3857" fmla="*/ 948125 h 4853104"/>
              <a:gd name="connsiteX3858" fmla="*/ 223838 w 9642298"/>
              <a:gd name="connsiteY3858" fmla="*/ 909908 h 4853104"/>
              <a:gd name="connsiteX3859" fmla="*/ 1311653 w 9642298"/>
              <a:gd name="connsiteY3859" fmla="*/ 893814 h 4853104"/>
              <a:gd name="connsiteX3860" fmla="*/ 1357722 w 9642298"/>
              <a:gd name="connsiteY3860" fmla="*/ 912881 h 4853104"/>
              <a:gd name="connsiteX3861" fmla="*/ 1316071 w 9642298"/>
              <a:gd name="connsiteY3861" fmla="*/ 966507 h 4853104"/>
              <a:gd name="connsiteX3862" fmla="*/ 1277394 w 9642298"/>
              <a:gd name="connsiteY3862" fmla="*/ 941851 h 4853104"/>
              <a:gd name="connsiteX3863" fmla="*/ 1309108 w 9642298"/>
              <a:gd name="connsiteY3863" fmla="*/ 959062 h 4853104"/>
              <a:gd name="connsiteX3864" fmla="*/ 1311653 w 9642298"/>
              <a:gd name="connsiteY3864" fmla="*/ 893814 h 4853104"/>
              <a:gd name="connsiteX3865" fmla="*/ 4714031 w 9642298"/>
              <a:gd name="connsiteY3865" fmla="*/ 883284 h 4853104"/>
              <a:gd name="connsiteX3866" fmla="*/ 4721182 w 9642298"/>
              <a:gd name="connsiteY3866" fmla="*/ 884266 h 4853104"/>
              <a:gd name="connsiteX3867" fmla="*/ 4749330 w 9642298"/>
              <a:gd name="connsiteY3867" fmla="*/ 901014 h 4853104"/>
              <a:gd name="connsiteX3868" fmla="*/ 4745528 w 9642298"/>
              <a:gd name="connsiteY3868" fmla="*/ 907070 h 4853104"/>
              <a:gd name="connsiteX3869" fmla="*/ 4756000 w 9642298"/>
              <a:gd name="connsiteY3869" fmla="*/ 914980 h 4853104"/>
              <a:gd name="connsiteX3870" fmla="*/ 4709666 w 9642298"/>
              <a:gd name="connsiteY3870" fmla="*/ 902434 h 4853104"/>
              <a:gd name="connsiteX3871" fmla="*/ 4714031 w 9642298"/>
              <a:gd name="connsiteY3871" fmla="*/ 883284 h 4853104"/>
              <a:gd name="connsiteX3872" fmla="*/ 1818018 w 9642298"/>
              <a:gd name="connsiteY3872" fmla="*/ 846806 h 4853104"/>
              <a:gd name="connsiteX3873" fmla="*/ 1808527 w 9642298"/>
              <a:gd name="connsiteY3873" fmla="*/ 892803 h 4853104"/>
              <a:gd name="connsiteX3874" fmla="*/ 1811823 w 9642298"/>
              <a:gd name="connsiteY3874" fmla="*/ 899788 h 4853104"/>
              <a:gd name="connsiteX3875" fmla="*/ 1811314 w 9642298"/>
              <a:gd name="connsiteY3875" fmla="*/ 912827 h 4853104"/>
              <a:gd name="connsiteX3876" fmla="*/ 1834080 w 9642298"/>
              <a:gd name="connsiteY3876" fmla="*/ 882983 h 4853104"/>
              <a:gd name="connsiteX3877" fmla="*/ 1834856 w 9642298"/>
              <a:gd name="connsiteY3877" fmla="*/ 863344 h 4853104"/>
              <a:gd name="connsiteX3878" fmla="*/ 1818018 w 9642298"/>
              <a:gd name="connsiteY3878" fmla="*/ 846806 h 4853104"/>
              <a:gd name="connsiteX3879" fmla="*/ 322570 w 9642298"/>
              <a:gd name="connsiteY3879" fmla="*/ 836196 h 4853104"/>
              <a:gd name="connsiteX3880" fmla="*/ 330545 w 9642298"/>
              <a:gd name="connsiteY3880" fmla="*/ 851591 h 4853104"/>
              <a:gd name="connsiteX3881" fmla="*/ 309334 w 9642298"/>
              <a:gd name="connsiteY3881" fmla="*/ 842261 h 4853104"/>
              <a:gd name="connsiteX3882" fmla="*/ 322570 w 9642298"/>
              <a:gd name="connsiteY3882" fmla="*/ 836196 h 4853104"/>
              <a:gd name="connsiteX3883" fmla="*/ 1174718 w 9642298"/>
              <a:gd name="connsiteY3883" fmla="*/ 832017 h 4853104"/>
              <a:gd name="connsiteX3884" fmla="*/ 1191687 w 9642298"/>
              <a:gd name="connsiteY3884" fmla="*/ 832249 h 4853104"/>
              <a:gd name="connsiteX3885" fmla="*/ 1209096 w 9642298"/>
              <a:gd name="connsiteY3885" fmla="*/ 847688 h 4853104"/>
              <a:gd name="connsiteX3886" fmla="*/ 1194499 w 9642298"/>
              <a:gd name="connsiteY3886" fmla="*/ 852298 h 4853104"/>
              <a:gd name="connsiteX3887" fmla="*/ 1174718 w 9642298"/>
              <a:gd name="connsiteY3887" fmla="*/ 832017 h 4853104"/>
              <a:gd name="connsiteX3888" fmla="*/ 1224177 w 9642298"/>
              <a:gd name="connsiteY3888" fmla="*/ 829849 h 4853104"/>
              <a:gd name="connsiteX3889" fmla="*/ 1280209 w 9642298"/>
              <a:gd name="connsiteY3889" fmla="*/ 870056 h 4853104"/>
              <a:gd name="connsiteX3890" fmla="*/ 1219062 w 9642298"/>
              <a:gd name="connsiteY3890" fmla="*/ 868665 h 4853104"/>
              <a:gd name="connsiteX3891" fmla="*/ 1224177 w 9642298"/>
              <a:gd name="connsiteY3891" fmla="*/ 829849 h 4853104"/>
              <a:gd name="connsiteX3892" fmla="*/ 1105443 w 9642298"/>
              <a:gd name="connsiteY3892" fmla="*/ 827613 h 4853104"/>
              <a:gd name="connsiteX3893" fmla="*/ 1118806 w 9642298"/>
              <a:gd name="connsiteY3893" fmla="*/ 855626 h 4853104"/>
              <a:gd name="connsiteX3894" fmla="*/ 1105443 w 9642298"/>
              <a:gd name="connsiteY3894" fmla="*/ 827613 h 4853104"/>
              <a:gd name="connsiteX3895" fmla="*/ 4867490 w 9642298"/>
              <a:gd name="connsiteY3895" fmla="*/ 820683 h 4853104"/>
              <a:gd name="connsiteX3896" fmla="*/ 4877740 w 9642298"/>
              <a:gd name="connsiteY3896" fmla="*/ 838962 h 4853104"/>
              <a:gd name="connsiteX3897" fmla="*/ 4853193 w 9642298"/>
              <a:gd name="connsiteY3897" fmla="*/ 822596 h 4853104"/>
              <a:gd name="connsiteX3898" fmla="*/ 4867490 w 9642298"/>
              <a:gd name="connsiteY3898" fmla="*/ 820683 h 4853104"/>
              <a:gd name="connsiteX3899" fmla="*/ 4693683 w 9642298"/>
              <a:gd name="connsiteY3899" fmla="*/ 819302 h 4853104"/>
              <a:gd name="connsiteX3900" fmla="*/ 4690488 w 9642298"/>
              <a:gd name="connsiteY3900" fmla="*/ 840869 h 4853104"/>
              <a:gd name="connsiteX3901" fmla="*/ 4772635 w 9642298"/>
              <a:gd name="connsiteY3901" fmla="*/ 858080 h 4853104"/>
              <a:gd name="connsiteX3902" fmla="*/ 4758064 w 9642298"/>
              <a:gd name="connsiteY3902" fmla="*/ 862774 h 4853104"/>
              <a:gd name="connsiteX3903" fmla="*/ 4714810 w 9642298"/>
              <a:gd name="connsiteY3903" fmla="*/ 863753 h 4853104"/>
              <a:gd name="connsiteX3904" fmla="*/ 4682829 w 9642298"/>
              <a:gd name="connsiteY3904" fmla="*/ 852980 h 4853104"/>
              <a:gd name="connsiteX3905" fmla="*/ 4676910 w 9642298"/>
              <a:gd name="connsiteY3905" fmla="*/ 819402 h 4853104"/>
              <a:gd name="connsiteX3906" fmla="*/ 4693683 w 9642298"/>
              <a:gd name="connsiteY3906" fmla="*/ 819302 h 4853104"/>
              <a:gd name="connsiteX3907" fmla="*/ 1429878 w 9642298"/>
              <a:gd name="connsiteY3907" fmla="*/ 817275 h 4853104"/>
              <a:gd name="connsiteX3908" fmla="*/ 1411479 w 9642298"/>
              <a:gd name="connsiteY3908" fmla="*/ 828048 h 4853104"/>
              <a:gd name="connsiteX3909" fmla="*/ 1435985 w 9642298"/>
              <a:gd name="connsiteY3909" fmla="*/ 844360 h 4853104"/>
              <a:gd name="connsiteX3910" fmla="*/ 1451091 w 9642298"/>
              <a:gd name="connsiteY3910" fmla="*/ 826656 h 4853104"/>
              <a:gd name="connsiteX3911" fmla="*/ 1432690 w 9642298"/>
              <a:gd name="connsiteY3911" fmla="*/ 837350 h 4853104"/>
              <a:gd name="connsiteX3912" fmla="*/ 1429878 w 9642298"/>
              <a:gd name="connsiteY3912" fmla="*/ 817275 h 4853104"/>
              <a:gd name="connsiteX3913" fmla="*/ 4771165 w 9642298"/>
              <a:gd name="connsiteY3913" fmla="*/ 814019 h 4853104"/>
              <a:gd name="connsiteX3914" fmla="*/ 4777213 w 9642298"/>
              <a:gd name="connsiteY3914" fmla="*/ 832441 h 4853104"/>
              <a:gd name="connsiteX3915" fmla="*/ 4759832 w 9642298"/>
              <a:gd name="connsiteY3915" fmla="*/ 817057 h 4853104"/>
              <a:gd name="connsiteX3916" fmla="*/ 4771165 w 9642298"/>
              <a:gd name="connsiteY3916" fmla="*/ 814019 h 4853104"/>
              <a:gd name="connsiteX3917" fmla="*/ 1040531 w 9642298"/>
              <a:gd name="connsiteY3917" fmla="*/ 806009 h 4853104"/>
              <a:gd name="connsiteX3918" fmla="*/ 1051979 w 9642298"/>
              <a:gd name="connsiteY3918" fmla="*/ 814082 h 4853104"/>
              <a:gd name="connsiteX3919" fmla="*/ 1026935 w 9642298"/>
              <a:gd name="connsiteY3919" fmla="*/ 810863 h 4853104"/>
              <a:gd name="connsiteX3920" fmla="*/ 1040531 w 9642298"/>
              <a:gd name="connsiteY3920" fmla="*/ 806009 h 4853104"/>
              <a:gd name="connsiteX3921" fmla="*/ 5188865 w 9642298"/>
              <a:gd name="connsiteY3921" fmla="*/ 800662 h 4853104"/>
              <a:gd name="connsiteX3922" fmla="*/ 5212384 w 9642298"/>
              <a:gd name="connsiteY3922" fmla="*/ 843106 h 4853104"/>
              <a:gd name="connsiteX3923" fmla="*/ 5188865 w 9642298"/>
              <a:gd name="connsiteY3923" fmla="*/ 800662 h 4853104"/>
              <a:gd name="connsiteX3924" fmla="*/ 1013061 w 9642298"/>
              <a:gd name="connsiteY3924" fmla="*/ 795971 h 4853104"/>
              <a:gd name="connsiteX3925" fmla="*/ 1007704 w 9642298"/>
              <a:gd name="connsiteY3925" fmla="*/ 841196 h 4853104"/>
              <a:gd name="connsiteX3926" fmla="*/ 1013061 w 9642298"/>
              <a:gd name="connsiteY3926" fmla="*/ 795971 h 4853104"/>
              <a:gd name="connsiteX3927" fmla="*/ 215749 w 9642298"/>
              <a:gd name="connsiteY3927" fmla="*/ 787398 h 4853104"/>
              <a:gd name="connsiteX3928" fmla="*/ 258872 w 9642298"/>
              <a:gd name="connsiteY3928" fmla="*/ 842261 h 4853104"/>
              <a:gd name="connsiteX3929" fmla="*/ 113807 w 9642298"/>
              <a:gd name="connsiteY3929" fmla="*/ 961190 h 4853104"/>
              <a:gd name="connsiteX3930" fmla="*/ 122004 w 9642298"/>
              <a:gd name="connsiteY3930" fmla="*/ 936066 h 4853104"/>
              <a:gd name="connsiteX3931" fmla="*/ 89781 w 9642298"/>
              <a:gd name="connsiteY3931" fmla="*/ 931865 h 4853104"/>
              <a:gd name="connsiteX3932" fmla="*/ 124307 w 9642298"/>
              <a:gd name="connsiteY3932" fmla="*/ 877310 h 4853104"/>
              <a:gd name="connsiteX3933" fmla="*/ 118683 w 9642298"/>
              <a:gd name="connsiteY3933" fmla="*/ 837158 h 4853104"/>
              <a:gd name="connsiteX3934" fmla="*/ 195706 w 9642298"/>
              <a:gd name="connsiteY3934" fmla="*/ 789250 h 4853104"/>
              <a:gd name="connsiteX3935" fmla="*/ 215749 w 9642298"/>
              <a:gd name="connsiteY3935" fmla="*/ 787398 h 4853104"/>
              <a:gd name="connsiteX3936" fmla="*/ 7536636 w 9642298"/>
              <a:gd name="connsiteY3936" fmla="*/ 784296 h 4853104"/>
              <a:gd name="connsiteX3937" fmla="*/ 7535854 w 9642298"/>
              <a:gd name="connsiteY3937" fmla="*/ 803798 h 4853104"/>
              <a:gd name="connsiteX3938" fmla="*/ 7514646 w 9642298"/>
              <a:gd name="connsiteY3938" fmla="*/ 794496 h 4853104"/>
              <a:gd name="connsiteX3939" fmla="*/ 7536636 w 9642298"/>
              <a:gd name="connsiteY3939" fmla="*/ 784296 h 4853104"/>
              <a:gd name="connsiteX3940" fmla="*/ 4844248 w 9642298"/>
              <a:gd name="connsiteY3940" fmla="*/ 775541 h 4853104"/>
              <a:gd name="connsiteX3941" fmla="*/ 4839643 w 9642298"/>
              <a:gd name="connsiteY3941" fmla="*/ 801209 h 4853104"/>
              <a:gd name="connsiteX3942" fmla="*/ 4825821 w 9642298"/>
              <a:gd name="connsiteY3942" fmla="*/ 786235 h 4853104"/>
              <a:gd name="connsiteX3943" fmla="*/ 4836294 w 9642298"/>
              <a:gd name="connsiteY3943" fmla="*/ 794173 h 4853104"/>
              <a:gd name="connsiteX3944" fmla="*/ 4844248 w 9642298"/>
              <a:gd name="connsiteY3944" fmla="*/ 775541 h 4853104"/>
              <a:gd name="connsiteX3945" fmla="*/ 1856337 w 9642298"/>
              <a:gd name="connsiteY3945" fmla="*/ 774258 h 4853104"/>
              <a:gd name="connsiteX3946" fmla="*/ 1840722 w 9642298"/>
              <a:gd name="connsiteY3946" fmla="*/ 805026 h 4853104"/>
              <a:gd name="connsiteX3947" fmla="*/ 1858910 w 9642298"/>
              <a:gd name="connsiteY3947" fmla="*/ 800880 h 4853104"/>
              <a:gd name="connsiteX3948" fmla="*/ 1856337 w 9642298"/>
              <a:gd name="connsiteY3948" fmla="*/ 774258 h 4853104"/>
              <a:gd name="connsiteX3949" fmla="*/ 1442414 w 9642298"/>
              <a:gd name="connsiteY3949" fmla="*/ 773004 h 4853104"/>
              <a:gd name="connsiteX3950" fmla="*/ 1449056 w 9642298"/>
              <a:gd name="connsiteY3950" fmla="*/ 786996 h 4853104"/>
              <a:gd name="connsiteX3951" fmla="*/ 1437808 w 9642298"/>
              <a:gd name="connsiteY3951" fmla="*/ 798672 h 4853104"/>
              <a:gd name="connsiteX3952" fmla="*/ 1455484 w 9642298"/>
              <a:gd name="connsiteY3952" fmla="*/ 807426 h 4853104"/>
              <a:gd name="connsiteX3953" fmla="*/ 1442414 w 9642298"/>
              <a:gd name="connsiteY3953" fmla="*/ 773004 h 4853104"/>
              <a:gd name="connsiteX3954" fmla="*/ 5118278 w 9642298"/>
              <a:gd name="connsiteY3954" fmla="*/ 765149 h 4853104"/>
              <a:gd name="connsiteX3955" fmla="*/ 5120528 w 9642298"/>
              <a:gd name="connsiteY3955" fmla="*/ 798262 h 4853104"/>
              <a:gd name="connsiteX3956" fmla="*/ 5118278 w 9642298"/>
              <a:gd name="connsiteY3956" fmla="*/ 765149 h 4853104"/>
              <a:gd name="connsiteX3957" fmla="*/ 5244637 w 9642298"/>
              <a:gd name="connsiteY3957" fmla="*/ 755329 h 4853104"/>
              <a:gd name="connsiteX3958" fmla="*/ 5259451 w 9642298"/>
              <a:gd name="connsiteY3958" fmla="*/ 836067 h 4853104"/>
              <a:gd name="connsiteX3959" fmla="*/ 5244637 w 9642298"/>
              <a:gd name="connsiteY3959" fmla="*/ 755329 h 4853104"/>
              <a:gd name="connsiteX3960" fmla="*/ 1500751 w 9642298"/>
              <a:gd name="connsiteY3960" fmla="*/ 754292 h 4853104"/>
              <a:gd name="connsiteX3961" fmla="*/ 1521214 w 9642298"/>
              <a:gd name="connsiteY3961" fmla="*/ 783233 h 4853104"/>
              <a:gd name="connsiteX3962" fmla="*/ 1500751 w 9642298"/>
              <a:gd name="connsiteY3962" fmla="*/ 754292 h 4853104"/>
              <a:gd name="connsiteX3963" fmla="*/ 1425691 w 9642298"/>
              <a:gd name="connsiteY3963" fmla="*/ 753150 h 4853104"/>
              <a:gd name="connsiteX3964" fmla="*/ 1409390 w 9642298"/>
              <a:gd name="connsiteY3964" fmla="*/ 788359 h 4853104"/>
              <a:gd name="connsiteX3965" fmla="*/ 1431914 w 9642298"/>
              <a:gd name="connsiteY3965" fmla="*/ 765066 h 4853104"/>
              <a:gd name="connsiteX3966" fmla="*/ 1425691 w 9642298"/>
              <a:gd name="connsiteY3966" fmla="*/ 753150 h 4853104"/>
              <a:gd name="connsiteX3967" fmla="*/ 1821544 w 9642298"/>
              <a:gd name="connsiteY3967" fmla="*/ 743490 h 4853104"/>
              <a:gd name="connsiteX3968" fmla="*/ 1827947 w 9642298"/>
              <a:gd name="connsiteY3968" fmla="*/ 764003 h 4853104"/>
              <a:gd name="connsiteX3969" fmla="*/ 1806438 w 9642298"/>
              <a:gd name="connsiteY3969" fmla="*/ 761194 h 4853104"/>
              <a:gd name="connsiteX3970" fmla="*/ 1821544 w 9642298"/>
              <a:gd name="connsiteY3970" fmla="*/ 743490 h 4853104"/>
              <a:gd name="connsiteX3971" fmla="*/ 4820462 w 9642298"/>
              <a:gd name="connsiteY3971" fmla="*/ 739616 h 4853104"/>
              <a:gd name="connsiteX3972" fmla="*/ 4815614 w 9642298"/>
              <a:gd name="connsiteY3972" fmla="*/ 771830 h 4853104"/>
              <a:gd name="connsiteX3973" fmla="*/ 4812827 w 9642298"/>
              <a:gd name="connsiteY3973" fmla="*/ 751701 h 4853104"/>
              <a:gd name="connsiteX3974" fmla="*/ 4797187 w 9642298"/>
              <a:gd name="connsiteY3974" fmla="*/ 782523 h 4853104"/>
              <a:gd name="connsiteX3975" fmla="*/ 4783617 w 9642298"/>
              <a:gd name="connsiteY3975" fmla="*/ 761056 h 4853104"/>
              <a:gd name="connsiteX3976" fmla="*/ 4820462 w 9642298"/>
              <a:gd name="connsiteY3976" fmla="*/ 739616 h 4853104"/>
              <a:gd name="connsiteX3977" fmla="*/ 389363 w 9642298"/>
              <a:gd name="connsiteY3977" fmla="*/ 727997 h 4853104"/>
              <a:gd name="connsiteX3978" fmla="*/ 453058 w 9642298"/>
              <a:gd name="connsiteY3978" fmla="*/ 755956 h 4853104"/>
              <a:gd name="connsiteX3979" fmla="*/ 434684 w 9642298"/>
              <a:gd name="connsiteY3979" fmla="*/ 766675 h 4853104"/>
              <a:gd name="connsiteX3980" fmla="*/ 440817 w 9642298"/>
              <a:gd name="connsiteY3980" fmla="*/ 793680 h 4853104"/>
              <a:gd name="connsiteX3981" fmla="*/ 429327 w 9642298"/>
              <a:gd name="connsiteY3981" fmla="*/ 811928 h 4853104"/>
              <a:gd name="connsiteX3982" fmla="*/ 392712 w 9642298"/>
              <a:gd name="connsiteY3982" fmla="*/ 826851 h 4853104"/>
              <a:gd name="connsiteX3983" fmla="*/ 379158 w 9642298"/>
              <a:gd name="connsiteY3983" fmla="*/ 805382 h 4853104"/>
              <a:gd name="connsiteX3984" fmla="*/ 337698 w 9642298"/>
              <a:gd name="connsiteY3984" fmla="*/ 852573 h 4853104"/>
              <a:gd name="connsiteX3985" fmla="*/ 351224 w 9642298"/>
              <a:gd name="connsiteY3985" fmla="*/ 782088 h 4853104"/>
              <a:gd name="connsiteX3986" fmla="*/ 380660 w 9642298"/>
              <a:gd name="connsiteY3986" fmla="*/ 766214 h 4853104"/>
              <a:gd name="connsiteX3987" fmla="*/ 363571 w 9642298"/>
              <a:gd name="connsiteY3987" fmla="*/ 744255 h 4853104"/>
              <a:gd name="connsiteX3988" fmla="*/ 389363 w 9642298"/>
              <a:gd name="connsiteY3988" fmla="*/ 727997 h 4853104"/>
              <a:gd name="connsiteX3989" fmla="*/ 1768324 w 9642298"/>
              <a:gd name="connsiteY3989" fmla="*/ 723470 h 4853104"/>
              <a:gd name="connsiteX3990" fmla="*/ 1782145 w 9642298"/>
              <a:gd name="connsiteY3990" fmla="*/ 738364 h 4853104"/>
              <a:gd name="connsiteX3991" fmla="*/ 1770146 w 9642298"/>
              <a:gd name="connsiteY3991" fmla="*/ 769622 h 4853104"/>
              <a:gd name="connsiteX3992" fmla="*/ 1760664 w 9642298"/>
              <a:gd name="connsiteY3992" fmla="*/ 735498 h 4853104"/>
              <a:gd name="connsiteX3993" fmla="*/ 1768324 w 9642298"/>
              <a:gd name="connsiteY3993" fmla="*/ 723470 h 4853104"/>
              <a:gd name="connsiteX3994" fmla="*/ 1466827 w 9642298"/>
              <a:gd name="connsiteY3994" fmla="*/ 716680 h 4853104"/>
              <a:gd name="connsiteX3995" fmla="*/ 1458299 w 9642298"/>
              <a:gd name="connsiteY3995" fmla="*/ 735715 h 4853104"/>
              <a:gd name="connsiteX3996" fmla="*/ 1480260 w 9642298"/>
              <a:gd name="connsiteY3996" fmla="*/ 725323 h 4853104"/>
              <a:gd name="connsiteX3997" fmla="*/ 1466827 w 9642298"/>
              <a:gd name="connsiteY3997" fmla="*/ 716680 h 4853104"/>
              <a:gd name="connsiteX3998" fmla="*/ 1575157 w 9642298"/>
              <a:gd name="connsiteY3998" fmla="*/ 691774 h 4853104"/>
              <a:gd name="connsiteX3999" fmla="*/ 1584855 w 9642298"/>
              <a:gd name="connsiteY3999" fmla="*/ 719294 h 4853104"/>
              <a:gd name="connsiteX4000" fmla="*/ 1575157 w 9642298"/>
              <a:gd name="connsiteY4000" fmla="*/ 691774 h 4853104"/>
              <a:gd name="connsiteX4001" fmla="*/ 1815411 w 9642298"/>
              <a:gd name="connsiteY4001" fmla="*/ 676487 h 4853104"/>
              <a:gd name="connsiteX4002" fmla="*/ 1805448 w 9642298"/>
              <a:gd name="connsiteY4002" fmla="*/ 695454 h 4853104"/>
              <a:gd name="connsiteX4003" fmla="*/ 1827143 w 9642298"/>
              <a:gd name="connsiteY4003" fmla="*/ 691745 h 4853104"/>
              <a:gd name="connsiteX4004" fmla="*/ 1815411 w 9642298"/>
              <a:gd name="connsiteY4004" fmla="*/ 676487 h 4853104"/>
              <a:gd name="connsiteX4005" fmla="*/ 1373795 w 9642298"/>
              <a:gd name="connsiteY4005" fmla="*/ 665817 h 4853104"/>
              <a:gd name="connsiteX4006" fmla="*/ 1388418 w 9642298"/>
              <a:gd name="connsiteY4006" fmla="*/ 680671 h 4853104"/>
              <a:gd name="connsiteX4007" fmla="*/ 1359516 w 9642298"/>
              <a:gd name="connsiteY4007" fmla="*/ 683426 h 4853104"/>
              <a:gd name="connsiteX4008" fmla="*/ 1373795 w 9642298"/>
              <a:gd name="connsiteY4008" fmla="*/ 665817 h 4853104"/>
              <a:gd name="connsiteX4009" fmla="*/ 1721268 w 9642298"/>
              <a:gd name="connsiteY4009" fmla="*/ 638583 h 4853104"/>
              <a:gd name="connsiteX4010" fmla="*/ 1759407 w 9642298"/>
              <a:gd name="connsiteY4010" fmla="*/ 676361 h 4853104"/>
              <a:gd name="connsiteX4011" fmla="*/ 1723571 w 9642298"/>
              <a:gd name="connsiteY4011" fmla="*/ 671779 h 4853104"/>
              <a:gd name="connsiteX4012" fmla="*/ 1721268 w 9642298"/>
              <a:gd name="connsiteY4012" fmla="*/ 638583 h 4853104"/>
              <a:gd name="connsiteX4013" fmla="*/ 1675101 w 9642298"/>
              <a:gd name="connsiteY4013" fmla="*/ 633789 h 4853104"/>
              <a:gd name="connsiteX4014" fmla="*/ 1681062 w 9642298"/>
              <a:gd name="connsiteY4014" fmla="*/ 653065 h 4853104"/>
              <a:gd name="connsiteX4015" fmla="*/ 1622244 w 9642298"/>
              <a:gd name="connsiteY4015" fmla="*/ 684789 h 4853104"/>
              <a:gd name="connsiteX4016" fmla="*/ 1648063 w 9642298"/>
              <a:gd name="connsiteY4016" fmla="*/ 668449 h 4853104"/>
              <a:gd name="connsiteX4017" fmla="*/ 1675101 w 9642298"/>
              <a:gd name="connsiteY4017" fmla="*/ 633789 h 4853104"/>
              <a:gd name="connsiteX4018" fmla="*/ 5209817 w 9642298"/>
              <a:gd name="connsiteY4018" fmla="*/ 632689 h 4853104"/>
              <a:gd name="connsiteX4019" fmla="*/ 5234868 w 9642298"/>
              <a:gd name="connsiteY4019" fmla="*/ 635962 h 4853104"/>
              <a:gd name="connsiteX4020" fmla="*/ 5237711 w 9642298"/>
              <a:gd name="connsiteY4020" fmla="*/ 655983 h 4853104"/>
              <a:gd name="connsiteX4021" fmla="*/ 5209817 w 9642298"/>
              <a:gd name="connsiteY4021" fmla="*/ 632689 h 4853104"/>
              <a:gd name="connsiteX4022" fmla="*/ 1613861 w 9642298"/>
              <a:gd name="connsiteY4022" fmla="*/ 624616 h 4853104"/>
              <a:gd name="connsiteX4023" fmla="*/ 1627120 w 9642298"/>
              <a:gd name="connsiteY4023" fmla="*/ 652575 h 4853104"/>
              <a:gd name="connsiteX4024" fmla="*/ 1612309 w 9642298"/>
              <a:gd name="connsiteY4024" fmla="*/ 663786 h 4853104"/>
              <a:gd name="connsiteX4025" fmla="*/ 1622809 w 9642298"/>
              <a:gd name="connsiteY4025" fmla="*/ 671696 h 4853104"/>
              <a:gd name="connsiteX4026" fmla="*/ 1614637 w 9642298"/>
              <a:gd name="connsiteY4026" fmla="*/ 696929 h 4853104"/>
              <a:gd name="connsiteX4027" fmla="*/ 1590558 w 9642298"/>
              <a:gd name="connsiteY4027" fmla="*/ 667495 h 4853104"/>
              <a:gd name="connsiteX4028" fmla="*/ 1592889 w 9642298"/>
              <a:gd name="connsiteY4028" fmla="*/ 700692 h 4853104"/>
              <a:gd name="connsiteX4029" fmla="*/ 1603845 w 9642298"/>
              <a:gd name="connsiteY4029" fmla="*/ 695508 h 4853104"/>
              <a:gd name="connsiteX4030" fmla="*/ 1616648 w 9642298"/>
              <a:gd name="connsiteY4030" fmla="*/ 736563 h 4853104"/>
              <a:gd name="connsiteX4031" fmla="*/ 1599292 w 9642298"/>
              <a:gd name="connsiteY4031" fmla="*/ 721150 h 4853104"/>
              <a:gd name="connsiteX4032" fmla="*/ 1572615 w 9642298"/>
              <a:gd name="connsiteY4032" fmla="*/ 757127 h 4853104"/>
              <a:gd name="connsiteX4033" fmla="*/ 1582819 w 9642298"/>
              <a:gd name="connsiteY4033" fmla="*/ 771586 h 4853104"/>
              <a:gd name="connsiteX4034" fmla="*/ 1564176 w 9642298"/>
              <a:gd name="connsiteY4034" fmla="*/ 788852 h 4853104"/>
              <a:gd name="connsiteX4035" fmla="*/ 1569024 w 9642298"/>
              <a:gd name="connsiteY4035" fmla="*/ 756666 h 4853104"/>
              <a:gd name="connsiteX4036" fmla="*/ 1557292 w 9642298"/>
              <a:gd name="connsiteY4036" fmla="*/ 781352 h 4853104"/>
              <a:gd name="connsiteX4037" fmla="*/ 1535786 w 9642298"/>
              <a:gd name="connsiteY4037" fmla="*/ 778543 h 4853104"/>
              <a:gd name="connsiteX4038" fmla="*/ 1548052 w 9642298"/>
              <a:gd name="connsiteY4038" fmla="*/ 740764 h 4853104"/>
              <a:gd name="connsiteX4039" fmla="*/ 1562140 w 9642298"/>
              <a:gd name="connsiteY4039" fmla="*/ 749192 h 4853104"/>
              <a:gd name="connsiteX4040" fmla="*/ 1576979 w 9642298"/>
              <a:gd name="connsiteY4040" fmla="*/ 737980 h 4853104"/>
              <a:gd name="connsiteX4041" fmla="*/ 1581346 w 9642298"/>
              <a:gd name="connsiteY4041" fmla="*/ 718859 h 4853104"/>
              <a:gd name="connsiteX4042" fmla="*/ 1556783 w 9642298"/>
              <a:gd name="connsiteY4042" fmla="*/ 702547 h 4853104"/>
              <a:gd name="connsiteX4043" fmla="*/ 1557801 w 9642298"/>
              <a:gd name="connsiteY4043" fmla="*/ 676416 h 4853104"/>
              <a:gd name="connsiteX4044" fmla="*/ 1583891 w 9642298"/>
              <a:gd name="connsiteY4044" fmla="*/ 653557 h 4853104"/>
              <a:gd name="connsiteX4045" fmla="*/ 1579819 w 9642298"/>
              <a:gd name="connsiteY4045" fmla="*/ 666160 h 4853104"/>
              <a:gd name="connsiteX4046" fmla="*/ 1613861 w 9642298"/>
              <a:gd name="connsiteY4046" fmla="*/ 624616 h 4853104"/>
              <a:gd name="connsiteX4047" fmla="*/ 1406752 w 9642298"/>
              <a:gd name="connsiteY4047" fmla="*/ 622531 h 4853104"/>
              <a:gd name="connsiteX4048" fmla="*/ 1426051 w 9642298"/>
              <a:gd name="connsiteY4048" fmla="*/ 639539 h 4853104"/>
              <a:gd name="connsiteX4049" fmla="*/ 1383036 w 9642298"/>
              <a:gd name="connsiteY4049" fmla="*/ 633918 h 4853104"/>
              <a:gd name="connsiteX4050" fmla="*/ 1406752 w 9642298"/>
              <a:gd name="connsiteY4050" fmla="*/ 622531 h 4853104"/>
              <a:gd name="connsiteX4051" fmla="*/ 1646804 w 9642298"/>
              <a:gd name="connsiteY4051" fmla="*/ 609312 h 4853104"/>
              <a:gd name="connsiteX4052" fmla="*/ 1649323 w 9642298"/>
              <a:gd name="connsiteY4052" fmla="*/ 635745 h 4853104"/>
              <a:gd name="connsiteX4053" fmla="*/ 1646804 w 9642298"/>
              <a:gd name="connsiteY4053" fmla="*/ 609312 h 4853104"/>
              <a:gd name="connsiteX4054" fmla="*/ 1644796 w 9642298"/>
              <a:gd name="connsiteY4054" fmla="*/ 569569 h 4853104"/>
              <a:gd name="connsiteX4055" fmla="*/ 1661910 w 9642298"/>
              <a:gd name="connsiteY4055" fmla="*/ 591528 h 4853104"/>
              <a:gd name="connsiteX4056" fmla="*/ 1665231 w 9642298"/>
              <a:gd name="connsiteY4056" fmla="*/ 598510 h 4853104"/>
              <a:gd name="connsiteX4057" fmla="*/ 1654492 w 9642298"/>
              <a:gd name="connsiteY4057" fmla="*/ 597064 h 4853104"/>
              <a:gd name="connsiteX4058" fmla="*/ 1644796 w 9642298"/>
              <a:gd name="connsiteY4058" fmla="*/ 569569 h 4853104"/>
              <a:gd name="connsiteX4059" fmla="*/ 5865253 w 9642298"/>
              <a:gd name="connsiteY4059" fmla="*/ 564207 h 4853104"/>
              <a:gd name="connsiteX4060" fmla="*/ 5867596 w 9642298"/>
              <a:gd name="connsiteY4060" fmla="*/ 567252 h 4853104"/>
              <a:gd name="connsiteX4061" fmla="*/ 5856348 w 9642298"/>
              <a:gd name="connsiteY4061" fmla="*/ 578899 h 4853104"/>
              <a:gd name="connsiteX4062" fmla="*/ 5831220 w 9642298"/>
              <a:gd name="connsiteY4062" fmla="*/ 575683 h 4853104"/>
              <a:gd name="connsiteX4063" fmla="*/ 5850986 w 9642298"/>
              <a:gd name="connsiteY4063" fmla="*/ 566261 h 4853104"/>
              <a:gd name="connsiteX4064" fmla="*/ 5865253 w 9642298"/>
              <a:gd name="connsiteY4064" fmla="*/ 564207 h 4853104"/>
              <a:gd name="connsiteX4065" fmla="*/ 5930058 w 9642298"/>
              <a:gd name="connsiteY4065" fmla="*/ 547470 h 4853104"/>
              <a:gd name="connsiteX4066" fmla="*/ 5943318 w 9642298"/>
              <a:gd name="connsiteY4066" fmla="*/ 564062 h 4853104"/>
              <a:gd name="connsiteX4067" fmla="*/ 5918003 w 9642298"/>
              <a:gd name="connsiteY4067" fmla="*/ 567252 h 4853104"/>
              <a:gd name="connsiteX4068" fmla="*/ 5930058 w 9642298"/>
              <a:gd name="connsiteY4068" fmla="*/ 547470 h 4853104"/>
              <a:gd name="connsiteX4069" fmla="*/ 6003421 w 9642298"/>
              <a:gd name="connsiteY4069" fmla="*/ 535121 h 4853104"/>
              <a:gd name="connsiteX4070" fmla="*/ 6015973 w 9642298"/>
              <a:gd name="connsiteY4070" fmla="*/ 547146 h 4853104"/>
              <a:gd name="connsiteX4071" fmla="*/ 5993955 w 9642298"/>
              <a:gd name="connsiteY4071" fmla="*/ 557484 h 4853104"/>
              <a:gd name="connsiteX4072" fmla="*/ 6003421 w 9642298"/>
              <a:gd name="connsiteY4072" fmla="*/ 535121 h 4853104"/>
              <a:gd name="connsiteX4073" fmla="*/ 1739934 w 9642298"/>
              <a:gd name="connsiteY4073" fmla="*/ 529474 h 4853104"/>
              <a:gd name="connsiteX4074" fmla="*/ 1720998 w 9642298"/>
              <a:gd name="connsiteY4074" fmla="*/ 553257 h 4853104"/>
              <a:gd name="connsiteX4075" fmla="*/ 1738193 w 9642298"/>
              <a:gd name="connsiteY4075" fmla="*/ 575216 h 4853104"/>
              <a:gd name="connsiteX4076" fmla="*/ 1739934 w 9642298"/>
              <a:gd name="connsiteY4076" fmla="*/ 529474 h 4853104"/>
              <a:gd name="connsiteX4077" fmla="*/ 1656283 w 9642298"/>
              <a:gd name="connsiteY4077" fmla="*/ 522967 h 4853104"/>
              <a:gd name="connsiteX4078" fmla="*/ 1667804 w 9642298"/>
              <a:gd name="connsiteY4078" fmla="*/ 533211 h 4853104"/>
              <a:gd name="connsiteX4079" fmla="*/ 1653420 w 9642298"/>
              <a:gd name="connsiteY4079" fmla="*/ 531329 h 4853104"/>
              <a:gd name="connsiteX4080" fmla="*/ 1645788 w 9642298"/>
              <a:gd name="connsiteY4080" fmla="*/ 543495 h 4853104"/>
              <a:gd name="connsiteX4081" fmla="*/ 1656283 w 9642298"/>
              <a:gd name="connsiteY4081" fmla="*/ 522967 h 4853104"/>
              <a:gd name="connsiteX4082" fmla="*/ 6520220 w 9642298"/>
              <a:gd name="connsiteY4082" fmla="*/ 448650 h 4853104"/>
              <a:gd name="connsiteX4083" fmla="*/ 6458590 w 9642298"/>
              <a:gd name="connsiteY4083" fmla="*/ 460380 h 4853104"/>
              <a:gd name="connsiteX4084" fmla="*/ 6520220 w 9642298"/>
              <a:gd name="connsiteY4084" fmla="*/ 448650 h 4853104"/>
              <a:gd name="connsiteX4085" fmla="*/ 5869873 w 9642298"/>
              <a:gd name="connsiteY4085" fmla="*/ 408352 h 4853104"/>
              <a:gd name="connsiteX4086" fmla="*/ 5905678 w 9642298"/>
              <a:gd name="connsiteY4086" fmla="*/ 421236 h 4853104"/>
              <a:gd name="connsiteX4087" fmla="*/ 5833281 w 9642298"/>
              <a:gd name="connsiteY4087" fmla="*/ 431574 h 4853104"/>
              <a:gd name="connsiteX4088" fmla="*/ 5869873 w 9642298"/>
              <a:gd name="connsiteY4088" fmla="*/ 408352 h 4853104"/>
              <a:gd name="connsiteX4089" fmla="*/ 4882025 w 9642298"/>
              <a:gd name="connsiteY4089" fmla="*/ 360435 h 4853104"/>
              <a:gd name="connsiteX4090" fmla="*/ 4910443 w 9642298"/>
              <a:gd name="connsiteY4090" fmla="*/ 370690 h 4853104"/>
              <a:gd name="connsiteX4091" fmla="*/ 4882025 w 9642298"/>
              <a:gd name="connsiteY4091" fmla="*/ 360435 h 4853104"/>
              <a:gd name="connsiteX4092" fmla="*/ 1776788 w 9642298"/>
              <a:gd name="connsiteY4092" fmla="*/ 324157 h 4853104"/>
              <a:gd name="connsiteX4093" fmla="*/ 1775745 w 9642298"/>
              <a:gd name="connsiteY4093" fmla="*/ 350398 h 4853104"/>
              <a:gd name="connsiteX4094" fmla="*/ 1790581 w 9642298"/>
              <a:gd name="connsiteY4094" fmla="*/ 339132 h 4853104"/>
              <a:gd name="connsiteX4095" fmla="*/ 1776788 w 9642298"/>
              <a:gd name="connsiteY4095" fmla="*/ 324157 h 4853104"/>
              <a:gd name="connsiteX4096" fmla="*/ 1616566 w 9642298"/>
              <a:gd name="connsiteY4096" fmla="*/ 277215 h 4853104"/>
              <a:gd name="connsiteX4097" fmla="*/ 1622724 w 9642298"/>
              <a:gd name="connsiteY4097" fmla="*/ 304137 h 4853104"/>
              <a:gd name="connsiteX4098" fmla="*/ 1604297 w 9642298"/>
              <a:gd name="connsiteY4098" fmla="*/ 314939 h 4853104"/>
              <a:gd name="connsiteX4099" fmla="*/ 1616566 w 9642298"/>
              <a:gd name="connsiteY4099" fmla="*/ 277215 h 4853104"/>
              <a:gd name="connsiteX4100" fmla="*/ 1631509 w 9642298"/>
              <a:gd name="connsiteY4100" fmla="*/ 273899 h 4853104"/>
              <a:gd name="connsiteX4101" fmla="*/ 1637805 w 9642298"/>
              <a:gd name="connsiteY4101" fmla="*/ 286462 h 4853104"/>
              <a:gd name="connsiteX4102" fmla="*/ 1620154 w 9642298"/>
              <a:gd name="connsiteY4102" fmla="*/ 277624 h 4853104"/>
              <a:gd name="connsiteX4103" fmla="*/ 1631509 w 9642298"/>
              <a:gd name="connsiteY4103" fmla="*/ 273899 h 4853104"/>
              <a:gd name="connsiteX4104" fmla="*/ 1073193 w 9642298"/>
              <a:gd name="connsiteY4104" fmla="*/ 272057 h 4853104"/>
              <a:gd name="connsiteX4105" fmla="*/ 1093414 w 9642298"/>
              <a:gd name="connsiteY4105" fmla="*/ 307625 h 4853104"/>
              <a:gd name="connsiteX4106" fmla="*/ 1088780 w 9642298"/>
              <a:gd name="connsiteY4106" fmla="*/ 333213 h 4853104"/>
              <a:gd name="connsiteX4107" fmla="*/ 1070594 w 9642298"/>
              <a:gd name="connsiteY4107" fmla="*/ 337439 h 4853104"/>
              <a:gd name="connsiteX4108" fmla="*/ 1056318 w 9642298"/>
              <a:gd name="connsiteY4108" fmla="*/ 335532 h 4853104"/>
              <a:gd name="connsiteX4109" fmla="*/ 1057873 w 9642298"/>
              <a:gd name="connsiteY4109" fmla="*/ 296388 h 4853104"/>
              <a:gd name="connsiteX4110" fmla="*/ 1073193 w 9642298"/>
              <a:gd name="connsiteY4110" fmla="*/ 272057 h 4853104"/>
              <a:gd name="connsiteX4111" fmla="*/ 1871389 w 9642298"/>
              <a:gd name="connsiteY4111" fmla="*/ 256884 h 4853104"/>
              <a:gd name="connsiteX4112" fmla="*/ 1883242 w 9642298"/>
              <a:gd name="connsiteY4112" fmla="*/ 260442 h 4853104"/>
              <a:gd name="connsiteX4113" fmla="*/ 1886228 w 9642298"/>
              <a:gd name="connsiteY4113" fmla="*/ 285941 h 4853104"/>
              <a:gd name="connsiteX4114" fmla="*/ 1868605 w 9642298"/>
              <a:gd name="connsiteY4114" fmla="*/ 277077 h 4853104"/>
              <a:gd name="connsiteX4115" fmla="*/ 1871873 w 9642298"/>
              <a:gd name="connsiteY4115" fmla="*/ 284088 h 4853104"/>
              <a:gd name="connsiteX4116" fmla="*/ 1861935 w 9642298"/>
              <a:gd name="connsiteY4116" fmla="*/ 263028 h 4853104"/>
              <a:gd name="connsiteX4117" fmla="*/ 1871389 w 9642298"/>
              <a:gd name="connsiteY4117" fmla="*/ 256884 h 4853104"/>
              <a:gd name="connsiteX4118" fmla="*/ 4503283 w 9642298"/>
              <a:gd name="connsiteY4118" fmla="*/ 230831 h 4853104"/>
              <a:gd name="connsiteX4119" fmla="*/ 4523141 w 9642298"/>
              <a:gd name="connsiteY4119" fmla="*/ 241561 h 4853104"/>
              <a:gd name="connsiteX4120" fmla="*/ 4498072 w 9642298"/>
              <a:gd name="connsiteY4120" fmla="*/ 238234 h 4853104"/>
              <a:gd name="connsiteX4121" fmla="*/ 4490170 w 9642298"/>
              <a:gd name="connsiteY4121" fmla="*/ 257000 h 4853104"/>
              <a:gd name="connsiteX4122" fmla="*/ 4461991 w 9642298"/>
              <a:gd name="connsiteY4122" fmla="*/ 240144 h 4853104"/>
              <a:gd name="connsiteX4123" fmla="*/ 4483526 w 9642298"/>
              <a:gd name="connsiteY4123" fmla="*/ 242953 h 4853104"/>
              <a:gd name="connsiteX4124" fmla="*/ 4503283 w 9642298"/>
              <a:gd name="connsiteY4124" fmla="*/ 230831 h 4853104"/>
              <a:gd name="connsiteX4125" fmla="*/ 3947183 w 9642298"/>
              <a:gd name="connsiteY4125" fmla="*/ 229346 h 4853104"/>
              <a:gd name="connsiteX4126" fmla="*/ 3957966 w 9642298"/>
              <a:gd name="connsiteY4126" fmla="*/ 240198 h 4853104"/>
              <a:gd name="connsiteX4127" fmla="*/ 3936781 w 9642298"/>
              <a:gd name="connsiteY4127" fmla="*/ 230954 h 4853104"/>
              <a:gd name="connsiteX4128" fmla="*/ 3947183 w 9642298"/>
              <a:gd name="connsiteY4128" fmla="*/ 229346 h 4853104"/>
              <a:gd name="connsiteX4129" fmla="*/ 4527266 w 9642298"/>
              <a:gd name="connsiteY4129" fmla="*/ 228932 h 4853104"/>
              <a:gd name="connsiteX4130" fmla="*/ 4555631 w 9642298"/>
              <a:gd name="connsiteY4130" fmla="*/ 239161 h 4853104"/>
              <a:gd name="connsiteX4131" fmla="*/ 4527266 w 9642298"/>
              <a:gd name="connsiteY4131" fmla="*/ 228932 h 4853104"/>
              <a:gd name="connsiteX4132" fmla="*/ 4580501 w 9642298"/>
              <a:gd name="connsiteY4132" fmla="*/ 222660 h 4853104"/>
              <a:gd name="connsiteX4133" fmla="*/ 4591951 w 9642298"/>
              <a:gd name="connsiteY4133" fmla="*/ 230816 h 4853104"/>
              <a:gd name="connsiteX4134" fmla="*/ 4566882 w 9642298"/>
              <a:gd name="connsiteY4134" fmla="*/ 227514 h 4853104"/>
              <a:gd name="connsiteX4135" fmla="*/ 4580501 w 9642298"/>
              <a:gd name="connsiteY4135" fmla="*/ 222660 h 4853104"/>
              <a:gd name="connsiteX4136" fmla="*/ 1746897 w 9642298"/>
              <a:gd name="connsiteY4136" fmla="*/ 216349 h 4853104"/>
              <a:gd name="connsiteX4137" fmla="*/ 1742172 w 9642298"/>
              <a:gd name="connsiteY4137" fmla="*/ 217540 h 4853104"/>
              <a:gd name="connsiteX4138" fmla="*/ 1730185 w 9642298"/>
              <a:gd name="connsiteY4138" fmla="*/ 226340 h 4853104"/>
              <a:gd name="connsiteX4139" fmla="*/ 1744835 w 9642298"/>
              <a:gd name="connsiteY4139" fmla="*/ 313493 h 4853104"/>
              <a:gd name="connsiteX4140" fmla="*/ 1779867 w 9642298"/>
              <a:gd name="connsiteY4140" fmla="*/ 245842 h 4853104"/>
              <a:gd name="connsiteX4141" fmla="*/ 1747889 w 9642298"/>
              <a:gd name="connsiteY4141" fmla="*/ 235207 h 4853104"/>
              <a:gd name="connsiteX4142" fmla="*/ 1744782 w 9642298"/>
              <a:gd name="connsiteY4142" fmla="*/ 221650 h 4853104"/>
              <a:gd name="connsiteX4143" fmla="*/ 1746897 w 9642298"/>
              <a:gd name="connsiteY4143" fmla="*/ 216349 h 4853104"/>
              <a:gd name="connsiteX4144" fmla="*/ 4984885 w 9642298"/>
              <a:gd name="connsiteY4144" fmla="*/ 216223 h 4853104"/>
              <a:gd name="connsiteX4145" fmla="*/ 4987185 w 9642298"/>
              <a:gd name="connsiteY4145" fmla="*/ 249365 h 4853104"/>
              <a:gd name="connsiteX4146" fmla="*/ 4929626 w 9642298"/>
              <a:gd name="connsiteY4146" fmla="*/ 248411 h 4853104"/>
              <a:gd name="connsiteX4147" fmla="*/ 4916286 w 9642298"/>
              <a:gd name="connsiteY4147" fmla="*/ 220369 h 4853104"/>
              <a:gd name="connsiteX4148" fmla="*/ 4984885 w 9642298"/>
              <a:gd name="connsiteY4148" fmla="*/ 216223 h 4853104"/>
              <a:gd name="connsiteX4149" fmla="*/ 3969779 w 9642298"/>
              <a:gd name="connsiteY4149" fmla="*/ 215541 h 4853104"/>
              <a:gd name="connsiteX4150" fmla="*/ 4044481 w 9642298"/>
              <a:gd name="connsiteY4150" fmla="*/ 238371 h 4853104"/>
              <a:gd name="connsiteX4151" fmla="*/ 4036551 w 9642298"/>
              <a:gd name="connsiteY4151" fmla="*/ 257028 h 4853104"/>
              <a:gd name="connsiteX4152" fmla="*/ 3969779 w 9642298"/>
              <a:gd name="connsiteY4152" fmla="*/ 215541 h 4853104"/>
              <a:gd name="connsiteX4153" fmla="*/ 4857127 w 9642298"/>
              <a:gd name="connsiteY4153" fmla="*/ 214751 h 4853104"/>
              <a:gd name="connsiteX4154" fmla="*/ 4868977 w 9642298"/>
              <a:gd name="connsiteY4154" fmla="*/ 233924 h 4853104"/>
              <a:gd name="connsiteX4155" fmla="*/ 4847252 w 9642298"/>
              <a:gd name="connsiteY4155" fmla="*/ 237741 h 4853104"/>
              <a:gd name="connsiteX4156" fmla="*/ 4857127 w 9642298"/>
              <a:gd name="connsiteY4156" fmla="*/ 214751 h 4853104"/>
              <a:gd name="connsiteX4157" fmla="*/ 3461708 w 9642298"/>
              <a:gd name="connsiteY4157" fmla="*/ 211171 h 4853104"/>
              <a:gd name="connsiteX4158" fmla="*/ 3509009 w 9642298"/>
              <a:gd name="connsiteY4158" fmla="*/ 214722 h 4853104"/>
              <a:gd name="connsiteX4159" fmla="*/ 3511849 w 9642298"/>
              <a:gd name="connsiteY4159" fmla="*/ 234797 h 4853104"/>
              <a:gd name="connsiteX4160" fmla="*/ 3415372 w 9642298"/>
              <a:gd name="connsiteY4160" fmla="*/ 215679 h 4853104"/>
              <a:gd name="connsiteX4161" fmla="*/ 3461708 w 9642298"/>
              <a:gd name="connsiteY4161" fmla="*/ 211171 h 4853104"/>
              <a:gd name="connsiteX4162" fmla="*/ 3829563 w 9642298"/>
              <a:gd name="connsiteY4162" fmla="*/ 210438 h 4853104"/>
              <a:gd name="connsiteX4163" fmla="*/ 3908630 w 9642298"/>
              <a:gd name="connsiteY4163" fmla="*/ 214092 h 4853104"/>
              <a:gd name="connsiteX4164" fmla="*/ 3901721 w 9642298"/>
              <a:gd name="connsiteY4164" fmla="*/ 298544 h 4853104"/>
              <a:gd name="connsiteX4165" fmla="*/ 3805806 w 9642298"/>
              <a:gd name="connsiteY4165" fmla="*/ 266356 h 4853104"/>
              <a:gd name="connsiteX4166" fmla="*/ 3813224 w 9642298"/>
              <a:gd name="connsiteY4166" fmla="*/ 260820 h 4853104"/>
              <a:gd name="connsiteX4167" fmla="*/ 3737987 w 9642298"/>
              <a:gd name="connsiteY4167" fmla="*/ 250971 h 4853104"/>
              <a:gd name="connsiteX4168" fmla="*/ 3742112 w 9642298"/>
              <a:gd name="connsiteY4168" fmla="*/ 238397 h 4853104"/>
              <a:gd name="connsiteX4169" fmla="*/ 3663072 w 9642298"/>
              <a:gd name="connsiteY4169" fmla="*/ 234660 h 4853104"/>
              <a:gd name="connsiteX4170" fmla="*/ 3714203 w 9642298"/>
              <a:gd name="connsiteY4170" fmla="*/ 215103 h 4853104"/>
              <a:gd name="connsiteX4171" fmla="*/ 3829563 w 9642298"/>
              <a:gd name="connsiteY4171" fmla="*/ 210438 h 4853104"/>
              <a:gd name="connsiteX4172" fmla="*/ 2144884 w 9642298"/>
              <a:gd name="connsiteY4172" fmla="*/ 208010 h 4853104"/>
              <a:gd name="connsiteX4173" fmla="*/ 2212192 w 9642298"/>
              <a:gd name="connsiteY4173" fmla="*/ 236489 h 4853104"/>
              <a:gd name="connsiteX4174" fmla="*/ 2144884 w 9642298"/>
              <a:gd name="connsiteY4174" fmla="*/ 208010 h 4853104"/>
              <a:gd name="connsiteX4175" fmla="*/ 3656883 w 9642298"/>
              <a:gd name="connsiteY4175" fmla="*/ 207686 h 4853104"/>
              <a:gd name="connsiteX4176" fmla="*/ 3655623 w 9642298"/>
              <a:gd name="connsiteY4176" fmla="*/ 240364 h 4853104"/>
              <a:gd name="connsiteX4177" fmla="*/ 3630020 w 9642298"/>
              <a:gd name="connsiteY4177" fmla="*/ 250184 h 4853104"/>
              <a:gd name="connsiteX4178" fmla="*/ 3598545 w 9642298"/>
              <a:gd name="connsiteY4178" fmla="*/ 226343 h 4853104"/>
              <a:gd name="connsiteX4179" fmla="*/ 3653053 w 9642298"/>
              <a:gd name="connsiteY4179" fmla="*/ 213794 h 4853104"/>
              <a:gd name="connsiteX4180" fmla="*/ 3656883 w 9642298"/>
              <a:gd name="connsiteY4180" fmla="*/ 207686 h 4853104"/>
              <a:gd name="connsiteX4181" fmla="*/ 4657704 w 9642298"/>
              <a:gd name="connsiteY4181" fmla="*/ 206512 h 4853104"/>
              <a:gd name="connsiteX4182" fmla="*/ 4664373 w 9642298"/>
              <a:gd name="connsiteY4182" fmla="*/ 220558 h 4853104"/>
              <a:gd name="connsiteX4183" fmla="*/ 4634696 w 9642298"/>
              <a:gd name="connsiteY4183" fmla="*/ 242873 h 4853104"/>
              <a:gd name="connsiteX4184" fmla="*/ 4595834 w 9642298"/>
              <a:gd name="connsiteY4184" fmla="*/ 224679 h 4853104"/>
              <a:gd name="connsiteX4185" fmla="*/ 4657704 w 9642298"/>
              <a:gd name="connsiteY4185" fmla="*/ 206512 h 4853104"/>
              <a:gd name="connsiteX4186" fmla="*/ 4740576 w 9642298"/>
              <a:gd name="connsiteY4186" fmla="*/ 204166 h 4853104"/>
              <a:gd name="connsiteX4187" fmla="*/ 4775636 w 9642298"/>
              <a:gd name="connsiteY4187" fmla="*/ 228388 h 4853104"/>
              <a:gd name="connsiteX4188" fmla="*/ 4774137 w 9642298"/>
              <a:gd name="connsiteY4188" fmla="*/ 267558 h 4853104"/>
              <a:gd name="connsiteX4189" fmla="*/ 4663330 w 9642298"/>
              <a:gd name="connsiteY4189" fmla="*/ 246556 h 4853104"/>
              <a:gd name="connsiteX4190" fmla="*/ 4693785 w 9642298"/>
              <a:gd name="connsiteY4190" fmla="*/ 204602 h 4853104"/>
              <a:gd name="connsiteX4191" fmla="*/ 4704498 w 9642298"/>
              <a:gd name="connsiteY4191" fmla="*/ 206022 h 4853104"/>
              <a:gd name="connsiteX4192" fmla="*/ 4728577 w 9642298"/>
              <a:gd name="connsiteY4192" fmla="*/ 235427 h 4853104"/>
              <a:gd name="connsiteX4193" fmla="*/ 4740576 w 9642298"/>
              <a:gd name="connsiteY4193" fmla="*/ 204166 h 4853104"/>
              <a:gd name="connsiteX4194" fmla="*/ 3865733 w 9642298"/>
              <a:gd name="connsiteY4194" fmla="*/ 202551 h 4853104"/>
              <a:gd name="connsiteX4195" fmla="*/ 3890470 w 9642298"/>
              <a:gd name="connsiteY4195" fmla="*/ 218376 h 4853104"/>
              <a:gd name="connsiteX4196" fmla="*/ 3840034 w 9642298"/>
              <a:gd name="connsiteY4196" fmla="*/ 218376 h 4853104"/>
              <a:gd name="connsiteX4197" fmla="*/ 3865733 w 9642298"/>
              <a:gd name="connsiteY4197" fmla="*/ 202551 h 4853104"/>
              <a:gd name="connsiteX4198" fmla="*/ 1792324 w 9642298"/>
              <a:gd name="connsiteY4198" fmla="*/ 201517 h 4853104"/>
              <a:gd name="connsiteX4199" fmla="*/ 1808260 w 9642298"/>
              <a:gd name="connsiteY4199" fmla="*/ 256100 h 4853104"/>
              <a:gd name="connsiteX4200" fmla="*/ 1792324 w 9642298"/>
              <a:gd name="connsiteY4200" fmla="*/ 201517 h 4853104"/>
              <a:gd name="connsiteX4201" fmla="*/ 1830080 w 9642298"/>
              <a:gd name="connsiteY4201" fmla="*/ 199630 h 4853104"/>
              <a:gd name="connsiteX4202" fmla="*/ 1820742 w 9642298"/>
              <a:gd name="connsiteY4202" fmla="*/ 211775 h 4853104"/>
              <a:gd name="connsiteX4203" fmla="*/ 1835581 w 9642298"/>
              <a:gd name="connsiteY4203" fmla="*/ 292487 h 4853104"/>
              <a:gd name="connsiteX4204" fmla="*/ 1884971 w 9642298"/>
              <a:gd name="connsiteY4204" fmla="*/ 318539 h 4853104"/>
              <a:gd name="connsiteX4205" fmla="*/ 1914112 w 9642298"/>
              <a:gd name="connsiteY4205" fmla="*/ 309263 h 4853104"/>
              <a:gd name="connsiteX4206" fmla="*/ 1893433 w 9642298"/>
              <a:gd name="connsiteY4206" fmla="*/ 286814 h 4853104"/>
              <a:gd name="connsiteX4207" fmla="*/ 1930236 w 9642298"/>
              <a:gd name="connsiteY4207" fmla="*/ 265373 h 4853104"/>
              <a:gd name="connsiteX4208" fmla="*/ 1835581 w 9642298"/>
              <a:gd name="connsiteY4208" fmla="*/ 200564 h 4853104"/>
              <a:gd name="connsiteX4209" fmla="*/ 1830080 w 9642298"/>
              <a:gd name="connsiteY4209" fmla="*/ 199630 h 4853104"/>
              <a:gd name="connsiteX4210" fmla="*/ 3520527 w 9642298"/>
              <a:gd name="connsiteY4210" fmla="*/ 196529 h 4853104"/>
              <a:gd name="connsiteX4211" fmla="*/ 3519776 w 9642298"/>
              <a:gd name="connsiteY4211" fmla="*/ 216088 h 4853104"/>
              <a:gd name="connsiteX4212" fmla="*/ 3540748 w 9642298"/>
              <a:gd name="connsiteY4212" fmla="*/ 232016 h 4853104"/>
              <a:gd name="connsiteX4213" fmla="*/ 3515142 w 9642298"/>
              <a:gd name="connsiteY4213" fmla="*/ 241782 h 4853104"/>
              <a:gd name="connsiteX4214" fmla="*/ 3520527 w 9642298"/>
              <a:gd name="connsiteY4214" fmla="*/ 196529 h 4853104"/>
              <a:gd name="connsiteX4215" fmla="*/ 3156162 w 9642298"/>
              <a:gd name="connsiteY4215" fmla="*/ 182766 h 4853104"/>
              <a:gd name="connsiteX4216" fmla="*/ 3168287 w 9642298"/>
              <a:gd name="connsiteY4216" fmla="*/ 183545 h 4853104"/>
              <a:gd name="connsiteX4217" fmla="*/ 3156027 w 9642298"/>
              <a:gd name="connsiteY4217" fmla="*/ 183012 h 4853104"/>
              <a:gd name="connsiteX4218" fmla="*/ 3092808 w 9642298"/>
              <a:gd name="connsiteY4218" fmla="*/ 180271 h 4853104"/>
              <a:gd name="connsiteX4219" fmla="*/ 3156027 w 9642298"/>
              <a:gd name="connsiteY4219" fmla="*/ 183012 h 4853104"/>
              <a:gd name="connsiteX4220" fmla="*/ 3149886 w 9642298"/>
              <a:gd name="connsiteY4220" fmla="*/ 194264 h 4853104"/>
              <a:gd name="connsiteX4221" fmla="*/ 3274941 w 9642298"/>
              <a:gd name="connsiteY4221" fmla="*/ 217122 h 4853104"/>
              <a:gd name="connsiteX4222" fmla="*/ 3297173 w 9642298"/>
              <a:gd name="connsiteY4222" fmla="*/ 200292 h 4853104"/>
              <a:gd name="connsiteX4223" fmla="*/ 3368310 w 9642298"/>
              <a:gd name="connsiteY4223" fmla="*/ 222741 h 4853104"/>
              <a:gd name="connsiteX4224" fmla="*/ 3407709 w 9642298"/>
              <a:gd name="connsiteY4224" fmla="*/ 227789 h 4853104"/>
              <a:gd name="connsiteX4225" fmla="*/ 3317126 w 9642298"/>
              <a:gd name="connsiteY4225" fmla="*/ 242271 h 4853104"/>
              <a:gd name="connsiteX4226" fmla="*/ 3330706 w 9642298"/>
              <a:gd name="connsiteY4226" fmla="*/ 263767 h 4853104"/>
              <a:gd name="connsiteX4227" fmla="*/ 3291841 w 9642298"/>
              <a:gd name="connsiteY4227" fmla="*/ 245573 h 4853104"/>
              <a:gd name="connsiteX4228" fmla="*/ 3116592 w 9642298"/>
              <a:gd name="connsiteY4228" fmla="*/ 216194 h 4853104"/>
              <a:gd name="connsiteX4229" fmla="*/ 3092808 w 9642298"/>
              <a:gd name="connsiteY4229" fmla="*/ 180271 h 4853104"/>
              <a:gd name="connsiteX4230" fmla="*/ 3051283 w 9642298"/>
              <a:gd name="connsiteY4230" fmla="*/ 162066 h 4853104"/>
              <a:gd name="connsiteX4231" fmla="*/ 3061041 w 9642298"/>
              <a:gd name="connsiteY4231" fmla="*/ 163031 h 4853104"/>
              <a:gd name="connsiteX4232" fmla="*/ 3059995 w 9642298"/>
              <a:gd name="connsiteY4232" fmla="*/ 189135 h 4853104"/>
              <a:gd name="connsiteX4233" fmla="*/ 3088896 w 9642298"/>
              <a:gd name="connsiteY4233" fmla="*/ 186297 h 4853104"/>
              <a:gd name="connsiteX4234" fmla="*/ 3070253 w 9642298"/>
              <a:gd name="connsiteY4234" fmla="*/ 203591 h 4853104"/>
              <a:gd name="connsiteX4235" fmla="*/ 3042372 w 9642298"/>
              <a:gd name="connsiteY4235" fmla="*/ 180268 h 4853104"/>
              <a:gd name="connsiteX4236" fmla="*/ 3051283 w 9642298"/>
              <a:gd name="connsiteY4236" fmla="*/ 162066 h 4853104"/>
              <a:gd name="connsiteX4237" fmla="*/ 1754773 w 9642298"/>
              <a:gd name="connsiteY4237" fmla="*/ 150729 h 4853104"/>
              <a:gd name="connsiteX4238" fmla="*/ 1732969 w 9642298"/>
              <a:gd name="connsiteY4238" fmla="*/ 154437 h 4853104"/>
              <a:gd name="connsiteX4239" fmla="*/ 1756514 w 9642298"/>
              <a:gd name="connsiteY4239" fmla="*/ 196855 h 4853104"/>
              <a:gd name="connsiteX4240" fmla="*/ 1754773 w 9642298"/>
              <a:gd name="connsiteY4240" fmla="*/ 150729 h 4853104"/>
              <a:gd name="connsiteX4241" fmla="*/ 1890019 w 9642298"/>
              <a:gd name="connsiteY4241" fmla="*/ 146109 h 4853104"/>
              <a:gd name="connsiteX4242" fmla="*/ 1877283 w 9642298"/>
              <a:gd name="connsiteY4242" fmla="*/ 146992 h 4853104"/>
              <a:gd name="connsiteX4243" fmla="*/ 1898255 w 9642298"/>
              <a:gd name="connsiteY4243" fmla="*/ 162840 h 4853104"/>
              <a:gd name="connsiteX4244" fmla="*/ 1890019 w 9642298"/>
              <a:gd name="connsiteY4244" fmla="*/ 146109 h 4853104"/>
              <a:gd name="connsiteX4245" fmla="*/ 1830705 w 9642298"/>
              <a:gd name="connsiteY4245" fmla="*/ 140963 h 4853104"/>
              <a:gd name="connsiteX4246" fmla="*/ 1854731 w 9642298"/>
              <a:gd name="connsiteY4246" fmla="*/ 170205 h 4853104"/>
              <a:gd name="connsiteX4247" fmla="*/ 1830705 w 9642298"/>
              <a:gd name="connsiteY4247" fmla="*/ 140963 h 4853104"/>
              <a:gd name="connsiteX4248" fmla="*/ 2075540 w 9642298"/>
              <a:gd name="connsiteY4248" fmla="*/ 139927 h 4853104"/>
              <a:gd name="connsiteX4249" fmla="*/ 2089895 w 9642298"/>
              <a:gd name="connsiteY4249" fmla="*/ 141782 h 4853104"/>
              <a:gd name="connsiteX4250" fmla="*/ 2075540 w 9642298"/>
              <a:gd name="connsiteY4250" fmla="*/ 139927 h 4853104"/>
              <a:gd name="connsiteX4251" fmla="*/ 2114042 w 9642298"/>
              <a:gd name="connsiteY4251" fmla="*/ 128120 h 4853104"/>
              <a:gd name="connsiteX4252" fmla="*/ 2097316 w 9642298"/>
              <a:gd name="connsiteY4252" fmla="*/ 136107 h 4853104"/>
              <a:gd name="connsiteX4253" fmla="*/ 2122090 w 9642298"/>
              <a:gd name="connsiteY4253" fmla="*/ 145926 h 4853104"/>
              <a:gd name="connsiteX4254" fmla="*/ 2114042 w 9642298"/>
              <a:gd name="connsiteY4254" fmla="*/ 128120 h 4853104"/>
              <a:gd name="connsiteX4255" fmla="*/ 1307741 w 9642298"/>
              <a:gd name="connsiteY4255" fmla="*/ 126212 h 4853104"/>
              <a:gd name="connsiteX4256" fmla="*/ 1315640 w 9642298"/>
              <a:gd name="connsiteY4256" fmla="*/ 129480 h 4853104"/>
              <a:gd name="connsiteX4257" fmla="*/ 1326464 w 9642298"/>
              <a:gd name="connsiteY4257" fmla="*/ 147510 h 4853104"/>
              <a:gd name="connsiteX4258" fmla="*/ 1301904 w 9642298"/>
              <a:gd name="connsiteY4258" fmla="*/ 131252 h 4853104"/>
              <a:gd name="connsiteX4259" fmla="*/ 1307741 w 9642298"/>
              <a:gd name="connsiteY4259" fmla="*/ 126212 h 4853104"/>
              <a:gd name="connsiteX4260" fmla="*/ 2961780 w 9642298"/>
              <a:gd name="connsiteY4260" fmla="*/ 123861 h 4853104"/>
              <a:gd name="connsiteX4261" fmla="*/ 3035730 w 9642298"/>
              <a:gd name="connsiteY4261" fmla="*/ 166222 h 4853104"/>
              <a:gd name="connsiteX4262" fmla="*/ 3037285 w 9642298"/>
              <a:gd name="connsiteY4262" fmla="*/ 218949 h 4853104"/>
              <a:gd name="connsiteX4263" fmla="*/ 2967674 w 9642298"/>
              <a:gd name="connsiteY4263" fmla="*/ 157413 h 4853104"/>
              <a:gd name="connsiteX4264" fmla="*/ 2952619 w 9642298"/>
              <a:gd name="connsiteY4264" fmla="*/ 175197 h 4853104"/>
              <a:gd name="connsiteX4265" fmla="*/ 2966653 w 9642298"/>
              <a:gd name="connsiteY4265" fmla="*/ 183545 h 4853104"/>
              <a:gd name="connsiteX4266" fmla="*/ 2948522 w 9642298"/>
              <a:gd name="connsiteY4266" fmla="*/ 187746 h 4853104"/>
              <a:gd name="connsiteX4267" fmla="*/ 2961780 w 9642298"/>
              <a:gd name="connsiteY4267" fmla="*/ 123861 h 4853104"/>
              <a:gd name="connsiteX4268" fmla="*/ 2835893 w 9642298"/>
              <a:gd name="connsiteY4268" fmla="*/ 120617 h 4853104"/>
              <a:gd name="connsiteX4269" fmla="*/ 2850223 w 9642298"/>
              <a:gd name="connsiteY4269" fmla="*/ 122418 h 4853104"/>
              <a:gd name="connsiteX4270" fmla="*/ 2849205 w 9642298"/>
              <a:gd name="connsiteY4270" fmla="*/ 148658 h 4853104"/>
              <a:gd name="connsiteX4271" fmla="*/ 2835893 w 9642298"/>
              <a:gd name="connsiteY4271" fmla="*/ 120617 h 4853104"/>
              <a:gd name="connsiteX4272" fmla="*/ 2803670 w 9642298"/>
              <a:gd name="connsiteY4272" fmla="*/ 116387 h 4853104"/>
              <a:gd name="connsiteX4273" fmla="*/ 2780879 w 9642298"/>
              <a:gd name="connsiteY4273" fmla="*/ 146281 h 4853104"/>
              <a:gd name="connsiteX4274" fmla="*/ 2803670 w 9642298"/>
              <a:gd name="connsiteY4274" fmla="*/ 116387 h 4853104"/>
              <a:gd name="connsiteX4275" fmla="*/ 2574906 w 9642298"/>
              <a:gd name="connsiteY4275" fmla="*/ 111173 h 4853104"/>
              <a:gd name="connsiteX4276" fmla="*/ 2562693 w 9642298"/>
              <a:gd name="connsiteY4276" fmla="*/ 111367 h 4853104"/>
              <a:gd name="connsiteX4277" fmla="*/ 2558863 w 9642298"/>
              <a:gd name="connsiteY4277" fmla="*/ 117423 h 4853104"/>
              <a:gd name="connsiteX4278" fmla="*/ 2554229 w 9642298"/>
              <a:gd name="connsiteY4278" fmla="*/ 143063 h 4853104"/>
              <a:gd name="connsiteX4279" fmla="*/ 2589798 w 9642298"/>
              <a:gd name="connsiteY4279" fmla="*/ 154220 h 4853104"/>
              <a:gd name="connsiteX4280" fmla="*/ 2574906 w 9642298"/>
              <a:gd name="connsiteY4280" fmla="*/ 111173 h 4853104"/>
              <a:gd name="connsiteX4281" fmla="*/ 2463249 w 9642298"/>
              <a:gd name="connsiteY4281" fmla="*/ 107690 h 4853104"/>
              <a:gd name="connsiteX4282" fmla="*/ 2447573 w 9642298"/>
              <a:gd name="connsiteY4282" fmla="*/ 109540 h 4853104"/>
              <a:gd name="connsiteX4283" fmla="*/ 2515069 w 9642298"/>
              <a:gd name="connsiteY4283" fmla="*/ 131390 h 4853104"/>
              <a:gd name="connsiteX4284" fmla="*/ 2463249 w 9642298"/>
              <a:gd name="connsiteY4284" fmla="*/ 107690 h 4853104"/>
              <a:gd name="connsiteX4285" fmla="*/ 1723996 w 9642298"/>
              <a:gd name="connsiteY4285" fmla="*/ 107303 h 4853104"/>
              <a:gd name="connsiteX4286" fmla="*/ 1719390 w 9642298"/>
              <a:gd name="connsiteY4286" fmla="*/ 132971 h 4853104"/>
              <a:gd name="connsiteX4287" fmla="*/ 1733478 w 9642298"/>
              <a:gd name="connsiteY4287" fmla="*/ 141344 h 4853104"/>
              <a:gd name="connsiteX4288" fmla="*/ 1734763 w 9642298"/>
              <a:gd name="connsiteY4288" fmla="*/ 108749 h 4853104"/>
              <a:gd name="connsiteX4289" fmla="*/ 1723996 w 9642298"/>
              <a:gd name="connsiteY4289" fmla="*/ 107303 h 4853104"/>
              <a:gd name="connsiteX4290" fmla="*/ 1951849 w 9642298"/>
              <a:gd name="connsiteY4290" fmla="*/ 91054 h 4853104"/>
              <a:gd name="connsiteX4291" fmla="*/ 1943548 w 9642298"/>
              <a:gd name="connsiteY4291" fmla="*/ 109568 h 4853104"/>
              <a:gd name="connsiteX4292" fmla="*/ 1961680 w 9642298"/>
              <a:gd name="connsiteY4292" fmla="*/ 105393 h 4853104"/>
              <a:gd name="connsiteX4293" fmla="*/ 1951849 w 9642298"/>
              <a:gd name="connsiteY4293" fmla="*/ 91054 h 4853104"/>
              <a:gd name="connsiteX4294" fmla="*/ 1904897 w 9642298"/>
              <a:gd name="connsiteY4294" fmla="*/ 84880 h 4853104"/>
              <a:gd name="connsiteX4295" fmla="*/ 1903879 w 9642298"/>
              <a:gd name="connsiteY4295" fmla="*/ 111012 h 4853104"/>
              <a:gd name="connsiteX4296" fmla="*/ 1896675 w 9642298"/>
              <a:gd name="connsiteY4296" fmla="*/ 110112 h 4853104"/>
              <a:gd name="connsiteX4297" fmla="*/ 1904897 w 9642298"/>
              <a:gd name="connsiteY4297" fmla="*/ 84880 h 4853104"/>
              <a:gd name="connsiteX4298" fmla="*/ 2408933 w 9642298"/>
              <a:gd name="connsiteY4298" fmla="*/ 78485 h 4853104"/>
              <a:gd name="connsiteX4299" fmla="*/ 2398158 w 9642298"/>
              <a:gd name="connsiteY4299" fmla="*/ 83436 h 4853104"/>
              <a:gd name="connsiteX4300" fmla="*/ 2415834 w 9642298"/>
              <a:gd name="connsiteY4300" fmla="*/ 92274 h 4853104"/>
              <a:gd name="connsiteX4301" fmla="*/ 2408933 w 9642298"/>
              <a:gd name="connsiteY4301" fmla="*/ 78485 h 4853104"/>
              <a:gd name="connsiteX4302" fmla="*/ 1768538 w 9642298"/>
              <a:gd name="connsiteY4302" fmla="*/ 73751 h 4853104"/>
              <a:gd name="connsiteX4303" fmla="*/ 1753727 w 9642298"/>
              <a:gd name="connsiteY4303" fmla="*/ 84880 h 4853104"/>
              <a:gd name="connsiteX4304" fmla="*/ 1774432 w 9642298"/>
              <a:gd name="connsiteY4304" fmla="*/ 107303 h 4853104"/>
              <a:gd name="connsiteX4305" fmla="*/ 1768538 w 9642298"/>
              <a:gd name="connsiteY4305" fmla="*/ 73751 h 4853104"/>
              <a:gd name="connsiteX4306" fmla="*/ 1772593 w 9642298"/>
              <a:gd name="connsiteY4306" fmla="*/ 48021 h 4853104"/>
              <a:gd name="connsiteX4307" fmla="*/ 1772363 w 9642298"/>
              <a:gd name="connsiteY4307" fmla="*/ 49785 h 4853104"/>
              <a:gd name="connsiteX4308" fmla="*/ 1769395 w 9642298"/>
              <a:gd name="connsiteY4308" fmla="*/ 54140 h 4853104"/>
              <a:gd name="connsiteX4309" fmla="*/ 1780593 w 9642298"/>
              <a:gd name="connsiteY4309" fmla="*/ 42519 h 4853104"/>
              <a:gd name="connsiteX4310" fmla="*/ 1818223 w 9642298"/>
              <a:gd name="connsiteY4310" fmla="*/ 93365 h 4853104"/>
              <a:gd name="connsiteX4311" fmla="*/ 1812036 w 9642298"/>
              <a:gd name="connsiteY4311" fmla="*/ 66306 h 4853104"/>
              <a:gd name="connsiteX4312" fmla="*/ 1780593 w 9642298"/>
              <a:gd name="connsiteY4312" fmla="*/ 42519 h 4853104"/>
              <a:gd name="connsiteX4313" fmla="*/ 1773442 w 9642298"/>
              <a:gd name="connsiteY4313" fmla="*/ 41482 h 4853104"/>
              <a:gd name="connsiteX4314" fmla="*/ 1773405 w 9642298"/>
              <a:gd name="connsiteY4314" fmla="*/ 46465 h 4853104"/>
              <a:gd name="connsiteX4315" fmla="*/ 1772593 w 9642298"/>
              <a:gd name="connsiteY4315" fmla="*/ 48021 h 4853104"/>
              <a:gd name="connsiteX4316" fmla="*/ 1665475 w 9642298"/>
              <a:gd name="connsiteY4316" fmla="*/ 40666 h 4853104"/>
              <a:gd name="connsiteX4317" fmla="*/ 1690277 w 9642298"/>
              <a:gd name="connsiteY4317" fmla="*/ 50432 h 4853104"/>
              <a:gd name="connsiteX4318" fmla="*/ 1667002 w 9642298"/>
              <a:gd name="connsiteY4318" fmla="*/ 93365 h 4853104"/>
              <a:gd name="connsiteX4319" fmla="*/ 1657039 w 9642298"/>
              <a:gd name="connsiteY4319" fmla="*/ 72362 h 4853104"/>
              <a:gd name="connsiteX4320" fmla="*/ 1665475 w 9642298"/>
              <a:gd name="connsiteY4320" fmla="*/ 40666 h 4853104"/>
              <a:gd name="connsiteX4321" fmla="*/ 1811072 w 9642298"/>
              <a:gd name="connsiteY4321" fmla="*/ 485 h 4853104"/>
              <a:gd name="connsiteX4322" fmla="*/ 1824331 w 9642298"/>
              <a:gd name="connsiteY4322" fmla="*/ 28444 h 4853104"/>
              <a:gd name="connsiteX4323" fmla="*/ 1931574 w 9642298"/>
              <a:gd name="connsiteY4323" fmla="*/ 48903 h 4853104"/>
              <a:gd name="connsiteX4324" fmla="*/ 1924156 w 9642298"/>
              <a:gd name="connsiteY4324" fmla="*/ 54576 h 4853104"/>
              <a:gd name="connsiteX4325" fmla="*/ 2017259 w 9642298"/>
              <a:gd name="connsiteY4325" fmla="*/ 66552 h 4853104"/>
              <a:gd name="connsiteX4326" fmla="*/ 2021865 w 9642298"/>
              <a:gd name="connsiteY4326" fmla="*/ 40993 h 4853104"/>
              <a:gd name="connsiteX4327" fmla="*/ 2029044 w 9642298"/>
              <a:gd name="connsiteY4327" fmla="*/ 41892 h 4853104"/>
              <a:gd name="connsiteX4328" fmla="*/ 2025962 w 9642298"/>
              <a:gd name="connsiteY4328" fmla="*/ 28335 h 4853104"/>
              <a:gd name="connsiteX4329" fmla="*/ 2012141 w 9642298"/>
              <a:gd name="connsiteY4329" fmla="*/ 13444 h 4853104"/>
              <a:gd name="connsiteX4330" fmla="*/ 2163364 w 9642298"/>
              <a:gd name="connsiteY4330" fmla="*/ 13389 h 4853104"/>
              <a:gd name="connsiteX4331" fmla="*/ 2188650 w 9642298"/>
              <a:gd name="connsiteY4331" fmla="*/ 10167 h 4853104"/>
              <a:gd name="connsiteX4332" fmla="*/ 2180776 w 9642298"/>
              <a:gd name="connsiteY4332" fmla="*/ 28773 h 4853104"/>
              <a:gd name="connsiteX4333" fmla="*/ 2197890 w 9642298"/>
              <a:gd name="connsiteY4333" fmla="*/ 50730 h 4853104"/>
              <a:gd name="connsiteX4334" fmla="*/ 2248031 w 9642298"/>
              <a:gd name="connsiteY4334" fmla="*/ 57276 h 4853104"/>
              <a:gd name="connsiteX4335" fmla="*/ 2352409 w 9642298"/>
              <a:gd name="connsiteY4335" fmla="*/ 57660 h 4853104"/>
              <a:gd name="connsiteX4336" fmla="*/ 2473688 w 9642298"/>
              <a:gd name="connsiteY4336" fmla="*/ 86547 h 4853104"/>
              <a:gd name="connsiteX4337" fmla="*/ 2481348 w 9642298"/>
              <a:gd name="connsiteY4337" fmla="*/ 74433 h 4853104"/>
              <a:gd name="connsiteX4338" fmla="*/ 2501811 w 9642298"/>
              <a:gd name="connsiteY4338" fmla="*/ 103431 h 4853104"/>
              <a:gd name="connsiteX4339" fmla="*/ 2513303 w 9642298"/>
              <a:gd name="connsiteY4339" fmla="*/ 85209 h 4853104"/>
              <a:gd name="connsiteX4340" fmla="*/ 2526641 w 9642298"/>
              <a:gd name="connsiteY4340" fmla="*/ 113139 h 4853104"/>
              <a:gd name="connsiteX4341" fmla="*/ 2549407 w 9642298"/>
              <a:gd name="connsiteY4341" fmla="*/ 83328 h 4853104"/>
              <a:gd name="connsiteX4342" fmla="*/ 2578308 w 9642298"/>
              <a:gd name="connsiteY4342" fmla="*/ 80518 h 4853104"/>
              <a:gd name="connsiteX4343" fmla="*/ 2744880 w 9642298"/>
              <a:gd name="connsiteY4343" fmla="*/ 148108 h 4853104"/>
              <a:gd name="connsiteX4344" fmla="*/ 2725941 w 9642298"/>
              <a:gd name="connsiteY4344" fmla="*/ 171923 h 4853104"/>
              <a:gd name="connsiteX4345" fmla="*/ 2681160 w 9642298"/>
              <a:gd name="connsiteY4345" fmla="*/ 120124 h 4853104"/>
              <a:gd name="connsiteX4346" fmla="*/ 2634877 w 9642298"/>
              <a:gd name="connsiteY4346" fmla="*/ 107521 h 4853104"/>
              <a:gd name="connsiteX4347" fmla="*/ 2609510 w 9642298"/>
              <a:gd name="connsiteY4347" fmla="*/ 110823 h 4853104"/>
              <a:gd name="connsiteX4348" fmla="*/ 2601583 w 9642298"/>
              <a:gd name="connsiteY4348" fmla="*/ 129560 h 4853104"/>
              <a:gd name="connsiteX4349" fmla="*/ 2682954 w 9642298"/>
              <a:gd name="connsiteY4349" fmla="*/ 166359 h 4853104"/>
              <a:gd name="connsiteX4350" fmla="*/ 2582138 w 9642298"/>
              <a:gd name="connsiteY4350" fmla="*/ 166359 h 4853104"/>
              <a:gd name="connsiteX4351" fmla="*/ 2573969 w 9642298"/>
              <a:gd name="connsiteY4351" fmla="*/ 191509 h 4853104"/>
              <a:gd name="connsiteX4352" fmla="*/ 2477009 w 9642298"/>
              <a:gd name="connsiteY4352" fmla="*/ 185480 h 4853104"/>
              <a:gd name="connsiteX4353" fmla="*/ 2409220 w 9642298"/>
              <a:gd name="connsiteY4353" fmla="*/ 170096 h 4853104"/>
              <a:gd name="connsiteX4354" fmla="*/ 2362909 w 9642298"/>
              <a:gd name="connsiteY4354" fmla="*/ 157522 h 4853104"/>
              <a:gd name="connsiteX4355" fmla="*/ 2373167 w 9642298"/>
              <a:gd name="connsiteY4355" fmla="*/ 171978 h 4853104"/>
              <a:gd name="connsiteX4356" fmla="*/ 2336820 w 9642298"/>
              <a:gd name="connsiteY4356" fmla="*/ 180434 h 4853104"/>
              <a:gd name="connsiteX4357" fmla="*/ 2255958 w 9642298"/>
              <a:gd name="connsiteY4357" fmla="*/ 130542 h 4853104"/>
              <a:gd name="connsiteX4358" fmla="*/ 2247280 w 9642298"/>
              <a:gd name="connsiteY4358" fmla="*/ 168813 h 4853104"/>
              <a:gd name="connsiteX4359" fmla="*/ 2205336 w 9642298"/>
              <a:gd name="connsiteY4359" fmla="*/ 137009 h 4853104"/>
              <a:gd name="connsiteX4360" fmla="*/ 2099406 w 9642298"/>
              <a:gd name="connsiteY4360" fmla="*/ 175850 h 4853104"/>
              <a:gd name="connsiteX4361" fmla="*/ 2276691 w 9642298"/>
              <a:gd name="connsiteY4361" fmla="*/ 244754 h 4853104"/>
              <a:gd name="connsiteX4362" fmla="*/ 2219880 w 9642298"/>
              <a:gd name="connsiteY4362" fmla="*/ 224321 h 4853104"/>
              <a:gd name="connsiteX4363" fmla="*/ 2189426 w 9642298"/>
              <a:gd name="connsiteY4363" fmla="*/ 266221 h 4853104"/>
              <a:gd name="connsiteX4364" fmla="*/ 2283600 w 9642298"/>
              <a:gd name="connsiteY4364" fmla="*/ 252309 h 4853104"/>
              <a:gd name="connsiteX4365" fmla="*/ 2267743 w 9642298"/>
              <a:gd name="connsiteY4365" fmla="*/ 289569 h 4853104"/>
              <a:gd name="connsiteX4366" fmla="*/ 2339364 w 9642298"/>
              <a:gd name="connsiteY4366" fmla="*/ 298899 h 4853104"/>
              <a:gd name="connsiteX4367" fmla="*/ 2344212 w 9642298"/>
              <a:gd name="connsiteY4367" fmla="*/ 266656 h 4853104"/>
              <a:gd name="connsiteX4368" fmla="*/ 2426843 w 9642298"/>
              <a:gd name="connsiteY4368" fmla="*/ 270857 h 4853104"/>
              <a:gd name="connsiteX4369" fmla="*/ 2463697 w 9642298"/>
              <a:gd name="connsiteY4369" fmla="*/ 249336 h 4853104"/>
              <a:gd name="connsiteX4370" fmla="*/ 2491848 w 9642298"/>
              <a:gd name="connsiteY4370" fmla="*/ 266138 h 4853104"/>
              <a:gd name="connsiteX4371" fmla="*/ 2517696 w 9642298"/>
              <a:gd name="connsiteY4371" fmla="*/ 249800 h 4853104"/>
              <a:gd name="connsiteX4372" fmla="*/ 2567566 w 9642298"/>
              <a:gd name="connsiteY4372" fmla="*/ 262919 h 4853104"/>
              <a:gd name="connsiteX4373" fmla="*/ 2597269 w 9642298"/>
              <a:gd name="connsiteY4373" fmla="*/ 240499 h 4853104"/>
              <a:gd name="connsiteX4374" fmla="*/ 2628716 w 9642298"/>
              <a:gd name="connsiteY4374" fmla="*/ 264228 h 4853104"/>
              <a:gd name="connsiteX4375" fmla="*/ 2651482 w 9642298"/>
              <a:gd name="connsiteY4375" fmla="*/ 234416 h 4853104"/>
              <a:gd name="connsiteX4376" fmla="*/ 2747692 w 9642298"/>
              <a:gd name="connsiteY4376" fmla="*/ 260084 h 4853104"/>
              <a:gd name="connsiteX4377" fmla="*/ 2750504 w 9642298"/>
              <a:gd name="connsiteY4377" fmla="*/ 280050 h 4853104"/>
              <a:gd name="connsiteX4378" fmla="*/ 2822392 w 9642298"/>
              <a:gd name="connsiteY4378" fmla="*/ 282805 h 4853104"/>
              <a:gd name="connsiteX4379" fmla="*/ 2865382 w 9642298"/>
              <a:gd name="connsiteY4379" fmla="*/ 288398 h 4853104"/>
              <a:gd name="connsiteX4380" fmla="*/ 2922969 w 9642298"/>
              <a:gd name="connsiteY4380" fmla="*/ 289351 h 4853104"/>
              <a:gd name="connsiteX4381" fmla="*/ 2936225 w 9642298"/>
              <a:gd name="connsiteY4381" fmla="*/ 317310 h 4853104"/>
              <a:gd name="connsiteX4382" fmla="*/ 2951573 w 9642298"/>
              <a:gd name="connsiteY4382" fmla="*/ 293034 h 4853104"/>
              <a:gd name="connsiteX4383" fmla="*/ 3011462 w 9642298"/>
              <a:gd name="connsiteY4383" fmla="*/ 327130 h 4853104"/>
              <a:gd name="connsiteX4384" fmla="*/ 3115574 w 9642298"/>
              <a:gd name="connsiteY4384" fmla="*/ 334086 h 4853104"/>
              <a:gd name="connsiteX4385" fmla="*/ 3123529 w 9642298"/>
              <a:gd name="connsiteY4385" fmla="*/ 315374 h 4853104"/>
              <a:gd name="connsiteX4386" fmla="*/ 3125804 w 9642298"/>
              <a:gd name="connsiteY4386" fmla="*/ 348542 h 4853104"/>
              <a:gd name="connsiteX4387" fmla="*/ 3158831 w 9642298"/>
              <a:gd name="connsiteY4387" fmla="*/ 333158 h 4853104"/>
              <a:gd name="connsiteX4388" fmla="*/ 3161376 w 9642298"/>
              <a:gd name="connsiteY4388" fmla="*/ 359754 h 4853104"/>
              <a:gd name="connsiteX4389" fmla="*/ 3211783 w 9642298"/>
              <a:gd name="connsiteY4389" fmla="*/ 359754 h 4853104"/>
              <a:gd name="connsiteX4390" fmla="*/ 3326417 w 9642298"/>
              <a:gd name="connsiteY4390" fmla="*/ 374674 h 4853104"/>
              <a:gd name="connsiteX4391" fmla="*/ 3384221 w 9642298"/>
              <a:gd name="connsiteY4391" fmla="*/ 369001 h 4853104"/>
              <a:gd name="connsiteX4392" fmla="*/ 3410549 w 9642298"/>
              <a:gd name="connsiteY4392" fmla="*/ 339596 h 4853104"/>
              <a:gd name="connsiteX4393" fmla="*/ 3460744 w 9642298"/>
              <a:gd name="connsiteY4393" fmla="*/ 346171 h 4853104"/>
              <a:gd name="connsiteX4394" fmla="*/ 3546934 w 9642298"/>
              <a:gd name="connsiteY4394" fmla="*/ 350807 h 4853104"/>
              <a:gd name="connsiteX4395" fmla="*/ 3536943 w 9642298"/>
              <a:gd name="connsiteY4395" fmla="*/ 329802 h 4853104"/>
              <a:gd name="connsiteX4396" fmla="*/ 3560994 w 9642298"/>
              <a:gd name="connsiteY4396" fmla="*/ 359235 h 4853104"/>
              <a:gd name="connsiteX4397" fmla="*/ 3594502 w 9642298"/>
              <a:gd name="connsiteY4397" fmla="*/ 330704 h 4853104"/>
              <a:gd name="connsiteX4398" fmla="*/ 3629081 w 9642298"/>
              <a:gd name="connsiteY4398" fmla="*/ 367936 h 4853104"/>
              <a:gd name="connsiteX4399" fmla="*/ 3647750 w 9642298"/>
              <a:gd name="connsiteY4399" fmla="*/ 350724 h 4853104"/>
              <a:gd name="connsiteX4400" fmla="*/ 3668454 w 9642298"/>
              <a:gd name="connsiteY4400" fmla="*/ 373148 h 4853104"/>
              <a:gd name="connsiteX4401" fmla="*/ 3669202 w 9642298"/>
              <a:gd name="connsiteY4401" fmla="*/ 353508 h 4853104"/>
              <a:gd name="connsiteX4402" fmla="*/ 3766672 w 9642298"/>
              <a:gd name="connsiteY4402" fmla="*/ 346497 h 4853104"/>
              <a:gd name="connsiteX4403" fmla="*/ 3776396 w 9642298"/>
              <a:gd name="connsiteY4403" fmla="*/ 374018 h 4853104"/>
              <a:gd name="connsiteX4404" fmla="*/ 3817589 w 9642298"/>
              <a:gd name="connsiteY4404" fmla="*/ 333485 h 4853104"/>
              <a:gd name="connsiteX4405" fmla="*/ 3801974 w 9642298"/>
              <a:gd name="connsiteY4405" fmla="*/ 364256 h 4853104"/>
              <a:gd name="connsiteX4406" fmla="*/ 3823187 w 9642298"/>
              <a:gd name="connsiteY4406" fmla="*/ 373557 h 4853104"/>
              <a:gd name="connsiteX4407" fmla="*/ 3835240 w 9642298"/>
              <a:gd name="connsiteY4407" fmla="*/ 342377 h 4853104"/>
              <a:gd name="connsiteX4408" fmla="*/ 3844722 w 9642298"/>
              <a:gd name="connsiteY4408" fmla="*/ 376421 h 4853104"/>
              <a:gd name="connsiteX4409" fmla="*/ 3849569 w 9642298"/>
              <a:gd name="connsiteY4409" fmla="*/ 344232 h 4853104"/>
              <a:gd name="connsiteX4410" fmla="*/ 4049649 w 9642298"/>
              <a:gd name="connsiteY4410" fmla="*/ 383322 h 4853104"/>
              <a:gd name="connsiteX4411" fmla="*/ 4160937 w 9642298"/>
              <a:gd name="connsiteY4411" fmla="*/ 391203 h 4853104"/>
              <a:gd name="connsiteX4412" fmla="*/ 4275545 w 9642298"/>
              <a:gd name="connsiteY4412" fmla="*/ 406098 h 4853104"/>
              <a:gd name="connsiteX4413" fmla="*/ 4301151 w 9642298"/>
              <a:gd name="connsiteY4413" fmla="*/ 396332 h 4853104"/>
              <a:gd name="connsiteX4414" fmla="*/ 4304205 w 9642298"/>
              <a:gd name="connsiteY4414" fmla="*/ 409806 h 4853104"/>
              <a:gd name="connsiteX4415" fmla="*/ 4323141 w 9642298"/>
              <a:gd name="connsiteY4415" fmla="*/ 386103 h 4853104"/>
              <a:gd name="connsiteX4416" fmla="*/ 4336962 w 9642298"/>
              <a:gd name="connsiteY4416" fmla="*/ 400997 h 4853104"/>
              <a:gd name="connsiteX4417" fmla="*/ 4398353 w 9642298"/>
              <a:gd name="connsiteY4417" fmla="*/ 395869 h 4853104"/>
              <a:gd name="connsiteX4418" fmla="*/ 4543415 w 9642298"/>
              <a:gd name="connsiteY4418" fmla="*/ 460652 h 4853104"/>
              <a:gd name="connsiteX4419" fmla="*/ 4515265 w 9642298"/>
              <a:gd name="connsiteY4419" fmla="*/ 443793 h 4853104"/>
              <a:gd name="connsiteX4420" fmla="*/ 4613536 w 9642298"/>
              <a:gd name="connsiteY4420" fmla="*/ 509178 h 4853104"/>
              <a:gd name="connsiteX4421" fmla="*/ 4609143 w 9642298"/>
              <a:gd name="connsiteY4421" fmla="*/ 528271 h 4853104"/>
              <a:gd name="connsiteX4422" fmla="*/ 4666972 w 9642298"/>
              <a:gd name="connsiteY4422" fmla="*/ 522707 h 4853104"/>
              <a:gd name="connsiteX4423" fmla="*/ 4770600 w 9642298"/>
              <a:gd name="connsiteY4423" fmla="*/ 542701 h 4853104"/>
              <a:gd name="connsiteX4424" fmla="*/ 4781342 w 9642298"/>
              <a:gd name="connsiteY4424" fmla="*/ 544093 h 4853104"/>
              <a:gd name="connsiteX4425" fmla="*/ 4790020 w 9642298"/>
              <a:gd name="connsiteY4425" fmla="*/ 505877 h 4853104"/>
              <a:gd name="connsiteX4426" fmla="*/ 4849881 w 9642298"/>
              <a:gd name="connsiteY4426" fmla="*/ 539838 h 4853104"/>
              <a:gd name="connsiteX4427" fmla="*/ 4915637 w 9642298"/>
              <a:gd name="connsiteY4427" fmla="*/ 515562 h 4853104"/>
              <a:gd name="connsiteX4428" fmla="*/ 4968589 w 9642298"/>
              <a:gd name="connsiteY4428" fmla="*/ 542212 h 4853104"/>
              <a:gd name="connsiteX4429" fmla="*/ 4964008 w 9642298"/>
              <a:gd name="connsiteY4429" fmla="*/ 567851 h 4853104"/>
              <a:gd name="connsiteX4430" fmla="*/ 4977562 w 9642298"/>
              <a:gd name="connsiteY4430" fmla="*/ 589318 h 4853104"/>
              <a:gd name="connsiteX4431" fmla="*/ 5013612 w 9642298"/>
              <a:gd name="connsiteY4431" fmla="*/ 587410 h 4853104"/>
              <a:gd name="connsiteX4432" fmla="*/ 5014416 w 9642298"/>
              <a:gd name="connsiteY4432" fmla="*/ 567851 h 4853104"/>
              <a:gd name="connsiteX4433" fmla="*/ 5066593 w 9642298"/>
              <a:gd name="connsiteY4433" fmla="*/ 613923 h 4853104"/>
              <a:gd name="connsiteX4434" fmla="*/ 5084002 w 9642298"/>
              <a:gd name="connsiteY4434" fmla="*/ 629307 h 4853104"/>
              <a:gd name="connsiteX4435" fmla="*/ 5068416 w 9642298"/>
              <a:gd name="connsiteY4435" fmla="*/ 660212 h 4853104"/>
              <a:gd name="connsiteX4436" fmla="*/ 5061987 w 9642298"/>
              <a:gd name="connsiteY4436" fmla="*/ 639645 h 4853104"/>
              <a:gd name="connsiteX4437" fmla="*/ 5024379 w 9642298"/>
              <a:gd name="connsiteY4437" fmla="*/ 680671 h 4853104"/>
              <a:gd name="connsiteX4438" fmla="*/ 5045351 w 9642298"/>
              <a:gd name="connsiteY4438" fmla="*/ 696519 h 4853104"/>
              <a:gd name="connsiteX4439" fmla="*/ 4974000 w 9642298"/>
              <a:gd name="connsiteY4439" fmla="*/ 680725 h 4853104"/>
              <a:gd name="connsiteX4440" fmla="*/ 4961973 w 9642298"/>
              <a:gd name="connsiteY4440" fmla="*/ 711983 h 4853104"/>
              <a:gd name="connsiteX4441" fmla="*/ 4934331 w 9642298"/>
              <a:gd name="connsiteY4441" fmla="*/ 682089 h 4853104"/>
              <a:gd name="connsiteX4442" fmla="*/ 4860890 w 9642298"/>
              <a:gd name="connsiteY4442" fmla="*/ 718475 h 4853104"/>
              <a:gd name="connsiteX4443" fmla="*/ 4821545 w 9642298"/>
              <a:gd name="connsiteY4443" fmla="*/ 713375 h 4853104"/>
              <a:gd name="connsiteX4444" fmla="*/ 4804349 w 9642298"/>
              <a:gd name="connsiteY4444" fmla="*/ 691470 h 4853104"/>
              <a:gd name="connsiteX4445" fmla="*/ 4795696 w 9642298"/>
              <a:gd name="connsiteY4445" fmla="*/ 729741 h 4853104"/>
              <a:gd name="connsiteX4446" fmla="*/ 4778822 w 9642298"/>
              <a:gd name="connsiteY4446" fmla="*/ 701236 h 4853104"/>
              <a:gd name="connsiteX4447" fmla="*/ 4748101 w 9642298"/>
              <a:gd name="connsiteY4447" fmla="*/ 749762 h 4853104"/>
              <a:gd name="connsiteX4448" fmla="*/ 4771350 w 9642298"/>
              <a:gd name="connsiteY4448" fmla="*/ 798698 h 4853104"/>
              <a:gd name="connsiteX4449" fmla="*/ 4684918 w 9642298"/>
              <a:gd name="connsiteY4449" fmla="*/ 800636 h 4853104"/>
              <a:gd name="connsiteX4450" fmla="*/ 4682078 w 9642298"/>
              <a:gd name="connsiteY4450" fmla="*/ 780667 h 4853104"/>
              <a:gd name="connsiteX4451" fmla="*/ 4662124 w 9642298"/>
              <a:gd name="connsiteY4451" fmla="*/ 830531 h 4853104"/>
              <a:gd name="connsiteX4452" fmla="*/ 4676426 w 9642298"/>
              <a:gd name="connsiteY4452" fmla="*/ 832441 h 4853104"/>
              <a:gd name="connsiteX4453" fmla="*/ 4631161 w 9642298"/>
              <a:gd name="connsiteY4453" fmla="*/ 885549 h 4853104"/>
              <a:gd name="connsiteX4454" fmla="*/ 4705862 w 9642298"/>
              <a:gd name="connsiteY4454" fmla="*/ 908408 h 4853104"/>
              <a:gd name="connsiteX4455" fmla="*/ 4697451 w 9642298"/>
              <a:gd name="connsiteY4455" fmla="*/ 940130 h 4853104"/>
              <a:gd name="connsiteX4456" fmla="*/ 4779305 w 9642298"/>
              <a:gd name="connsiteY4456" fmla="*/ 963861 h 4853104"/>
              <a:gd name="connsiteX4457" fmla="*/ 4746307 w 9642298"/>
              <a:gd name="connsiteY4457" fmla="*/ 979328 h 4853104"/>
              <a:gd name="connsiteX4458" fmla="*/ 4904656 w 9642298"/>
              <a:gd name="connsiteY4458" fmla="*/ 980148 h 4853104"/>
              <a:gd name="connsiteX4459" fmla="*/ 4898253 w 9642298"/>
              <a:gd name="connsiteY4459" fmla="*/ 959635 h 4853104"/>
              <a:gd name="connsiteX4460" fmla="*/ 4933099 w 9642298"/>
              <a:gd name="connsiteY4460" fmla="*/ 990431 h 4853104"/>
              <a:gd name="connsiteX4461" fmla="*/ 4937467 w 9642298"/>
              <a:gd name="connsiteY4461" fmla="*/ 971364 h 4853104"/>
              <a:gd name="connsiteX4462" fmla="*/ 4948152 w 9642298"/>
              <a:gd name="connsiteY4462" fmla="*/ 972673 h 4853104"/>
              <a:gd name="connsiteX4463" fmla="*/ 4936420 w 9642298"/>
              <a:gd name="connsiteY4463" fmla="*/ 997384 h 4853104"/>
              <a:gd name="connsiteX4464" fmla="*/ 5014444 w 9642298"/>
              <a:gd name="connsiteY4464" fmla="*/ 1027228 h 4853104"/>
              <a:gd name="connsiteX4465" fmla="*/ 5047949 w 9642298"/>
              <a:gd name="connsiteY4465" fmla="*/ 998776 h 4853104"/>
              <a:gd name="connsiteX4466" fmla="*/ 5056631 w 9642298"/>
              <a:gd name="connsiteY4466" fmla="*/ 1052512 h 4853104"/>
              <a:gd name="connsiteX4467" fmla="*/ 5059709 w 9642298"/>
              <a:gd name="connsiteY4467" fmla="*/ 974062 h 4853104"/>
              <a:gd name="connsiteX4468" fmla="*/ 5067611 w 9642298"/>
              <a:gd name="connsiteY4468" fmla="*/ 955325 h 4853104"/>
              <a:gd name="connsiteX4469" fmla="*/ 5105992 w 9642298"/>
              <a:gd name="connsiteY4469" fmla="*/ 986611 h 4853104"/>
              <a:gd name="connsiteX4470" fmla="*/ 5130552 w 9642298"/>
              <a:gd name="connsiteY4470" fmla="*/ 1002977 h 4853104"/>
              <a:gd name="connsiteX4471" fmla="*/ 5151285 w 9642298"/>
              <a:gd name="connsiteY4471" fmla="*/ 1025317 h 4853104"/>
              <a:gd name="connsiteX4472" fmla="*/ 5142340 w 9642298"/>
              <a:gd name="connsiteY4472" fmla="*/ 978183 h 4853104"/>
              <a:gd name="connsiteX4473" fmla="*/ 5174318 w 9642298"/>
              <a:gd name="connsiteY4473" fmla="*/ 988956 h 4853104"/>
              <a:gd name="connsiteX4474" fmla="*/ 5172794 w 9642298"/>
              <a:gd name="connsiteY4474" fmla="*/ 1028127 h 4853104"/>
              <a:gd name="connsiteX4475" fmla="*/ 5159240 w 9642298"/>
              <a:gd name="connsiteY4475" fmla="*/ 1006686 h 4853104"/>
              <a:gd name="connsiteX4476" fmla="*/ 5172043 w 9642298"/>
              <a:gd name="connsiteY4476" fmla="*/ 1047766 h 4853104"/>
              <a:gd name="connsiteX4477" fmla="*/ 5188648 w 9642298"/>
              <a:gd name="connsiteY4477" fmla="*/ 990812 h 4853104"/>
              <a:gd name="connsiteX4478" fmla="*/ 5223950 w 9642298"/>
              <a:gd name="connsiteY4478" fmla="*/ 1008516 h 4853104"/>
              <a:gd name="connsiteX4479" fmla="*/ 5190203 w 9642298"/>
              <a:gd name="connsiteY4479" fmla="*/ 1043511 h 4853104"/>
              <a:gd name="connsiteX4480" fmla="*/ 5201988 w 9642298"/>
              <a:gd name="connsiteY4480" fmla="*/ 1018771 h 4853104"/>
              <a:gd name="connsiteX4481" fmla="*/ 5227807 w 9642298"/>
              <a:gd name="connsiteY4481" fmla="*/ 1002488 h 4853104"/>
              <a:gd name="connsiteX4482" fmla="*/ 5233218 w 9642298"/>
              <a:gd name="connsiteY4482" fmla="*/ 1049104 h 4853104"/>
              <a:gd name="connsiteX4483" fmla="*/ 5241629 w 9642298"/>
              <a:gd name="connsiteY4483" fmla="*/ 1017325 h 4853104"/>
              <a:gd name="connsiteX4484" fmla="*/ 5256439 w 9642298"/>
              <a:gd name="connsiteY4484" fmla="*/ 1006168 h 4853104"/>
              <a:gd name="connsiteX4485" fmla="*/ 5254404 w 9642298"/>
              <a:gd name="connsiteY4485" fmla="*/ 1058405 h 4853104"/>
              <a:gd name="connsiteX4486" fmla="*/ 5266217 w 9642298"/>
              <a:gd name="connsiteY4486" fmla="*/ 1033720 h 4853104"/>
              <a:gd name="connsiteX4487" fmla="*/ 5301224 w 9642298"/>
              <a:gd name="connsiteY4487" fmla="*/ 1057941 h 4853104"/>
              <a:gd name="connsiteX4488" fmla="*/ 5338587 w 9642298"/>
              <a:gd name="connsiteY4488" fmla="*/ 1023407 h 4853104"/>
              <a:gd name="connsiteX4489" fmla="*/ 5341131 w 9642298"/>
              <a:gd name="connsiteY4489" fmla="*/ 1050032 h 4853104"/>
              <a:gd name="connsiteX4490" fmla="*/ 5352944 w 9642298"/>
              <a:gd name="connsiteY4490" fmla="*/ 1025289 h 4853104"/>
              <a:gd name="connsiteX4491" fmla="*/ 5358782 w 9642298"/>
              <a:gd name="connsiteY4491" fmla="*/ 1058869 h 4853104"/>
              <a:gd name="connsiteX4492" fmla="*/ 5362612 w 9642298"/>
              <a:gd name="connsiteY4492" fmla="*/ 1052812 h 4853104"/>
              <a:gd name="connsiteX4493" fmla="*/ 5356237 w 9642298"/>
              <a:gd name="connsiteY4493" fmla="*/ 1032299 h 4853104"/>
              <a:gd name="connsiteX4494" fmla="*/ 5439644 w 9642298"/>
              <a:gd name="connsiteY4494" fmla="*/ 1016889 h 4853104"/>
              <a:gd name="connsiteX4495" fmla="*/ 5475212 w 9642298"/>
              <a:gd name="connsiteY4495" fmla="*/ 1028101 h 4853104"/>
              <a:gd name="connsiteX4496" fmla="*/ 5481106 w 9642298"/>
              <a:gd name="connsiteY4496" fmla="*/ 1061650 h 4853104"/>
              <a:gd name="connsiteX4497" fmla="*/ 5472668 w 9642298"/>
              <a:gd name="connsiteY4497" fmla="*/ 1093374 h 4853104"/>
              <a:gd name="connsiteX4498" fmla="*/ 5439911 w 9642298"/>
              <a:gd name="connsiteY4498" fmla="*/ 1102321 h 4853104"/>
              <a:gd name="connsiteX4499" fmla="*/ 5423011 w 9642298"/>
              <a:gd name="connsiteY4499" fmla="*/ 1073789 h 4853104"/>
              <a:gd name="connsiteX4500" fmla="*/ 5407421 w 9642298"/>
              <a:gd name="connsiteY4500" fmla="*/ 1104586 h 4853104"/>
              <a:gd name="connsiteX4501" fmla="*/ 5379245 w 9642298"/>
              <a:gd name="connsiteY4501" fmla="*/ 1087810 h 4853104"/>
              <a:gd name="connsiteX4502" fmla="*/ 5399708 w 9642298"/>
              <a:gd name="connsiteY4502" fmla="*/ 1116751 h 4853104"/>
              <a:gd name="connsiteX4503" fmla="*/ 5395397 w 9642298"/>
              <a:gd name="connsiteY4503" fmla="*/ 1135818 h 4853104"/>
              <a:gd name="connsiteX4504" fmla="*/ 5313008 w 9642298"/>
              <a:gd name="connsiteY4504" fmla="*/ 1125205 h 4853104"/>
              <a:gd name="connsiteX4505" fmla="*/ 5315044 w 9642298"/>
              <a:gd name="connsiteY4505" fmla="*/ 1164813 h 4853104"/>
              <a:gd name="connsiteX4506" fmla="*/ 5267958 w 9642298"/>
              <a:gd name="connsiteY4506" fmla="*/ 1171795 h 4853104"/>
              <a:gd name="connsiteX4507" fmla="*/ 5282046 w 9642298"/>
              <a:gd name="connsiteY4507" fmla="*/ 1180223 h 4853104"/>
              <a:gd name="connsiteX4508" fmla="*/ 5266939 w 9642298"/>
              <a:gd name="connsiteY4508" fmla="*/ 1197901 h 4853104"/>
              <a:gd name="connsiteX4509" fmla="*/ 5262814 w 9642298"/>
              <a:gd name="connsiteY4509" fmla="*/ 1210447 h 4853104"/>
              <a:gd name="connsiteX4510" fmla="*/ 5257216 w 9642298"/>
              <a:gd name="connsiteY4510" fmla="*/ 1170432 h 4853104"/>
              <a:gd name="connsiteX4511" fmla="*/ 5164355 w 9642298"/>
              <a:gd name="connsiteY4511" fmla="*/ 1243673 h 4853104"/>
              <a:gd name="connsiteX4512" fmla="*/ 5211442 w 9642298"/>
              <a:gd name="connsiteY4512" fmla="*/ 1236688 h 4853104"/>
              <a:gd name="connsiteX4513" fmla="*/ 5213745 w 9642298"/>
              <a:gd name="connsiteY4513" fmla="*/ 1269776 h 4853104"/>
              <a:gd name="connsiteX4514" fmla="*/ 5151819 w 9642298"/>
              <a:gd name="connsiteY4514" fmla="*/ 1287943 h 4853104"/>
              <a:gd name="connsiteX4515" fmla="*/ 5147455 w 9642298"/>
              <a:gd name="connsiteY4515" fmla="*/ 1307090 h 4853104"/>
              <a:gd name="connsiteX4516" fmla="*/ 5140785 w 9642298"/>
              <a:gd name="connsiteY4516" fmla="*/ 1293069 h 4853104"/>
              <a:gd name="connsiteX4517" fmla="*/ 5136499 w 9642298"/>
              <a:gd name="connsiteY4517" fmla="*/ 1312219 h 4853104"/>
              <a:gd name="connsiteX4518" fmla="*/ 5118823 w 9642298"/>
              <a:gd name="connsiteY4518" fmla="*/ 1303327 h 4853104"/>
              <a:gd name="connsiteX4519" fmla="*/ 5134731 w 9642298"/>
              <a:gd name="connsiteY4519" fmla="*/ 1357882 h 4853104"/>
              <a:gd name="connsiteX4520" fmla="*/ 5153641 w 9642298"/>
              <a:gd name="connsiteY4520" fmla="*/ 1334204 h 4853104"/>
              <a:gd name="connsiteX4521" fmla="*/ 5145419 w 9642298"/>
              <a:gd name="connsiteY4521" fmla="*/ 1359354 h 4853104"/>
              <a:gd name="connsiteX4522" fmla="*/ 5170221 w 9642298"/>
              <a:gd name="connsiteY4522" fmla="*/ 1369090 h 4853104"/>
              <a:gd name="connsiteX4523" fmla="*/ 5178927 w 9642298"/>
              <a:gd name="connsiteY4523" fmla="*/ 1330877 h 4853104"/>
              <a:gd name="connsiteX4524" fmla="*/ 5176891 w 9642298"/>
              <a:gd name="connsiteY4524" fmla="*/ 1383140 h 4853104"/>
              <a:gd name="connsiteX4525" fmla="*/ 5217066 w 9642298"/>
              <a:gd name="connsiteY4525" fmla="*/ 1368629 h 4853104"/>
              <a:gd name="connsiteX4526" fmla="*/ 5210907 w 9642298"/>
              <a:gd name="connsiteY4526" fmla="*/ 1341570 h 4853104"/>
              <a:gd name="connsiteX4527" fmla="*/ 5220896 w 9642298"/>
              <a:gd name="connsiteY4527" fmla="*/ 1362573 h 4853104"/>
              <a:gd name="connsiteX4528" fmla="*/ 5234958 w 9642298"/>
              <a:gd name="connsiteY4528" fmla="*/ 1370975 h 4853104"/>
              <a:gd name="connsiteX4529" fmla="*/ 5216557 w 9642298"/>
              <a:gd name="connsiteY4529" fmla="*/ 1381722 h 4853104"/>
              <a:gd name="connsiteX4530" fmla="*/ 5241361 w 9642298"/>
              <a:gd name="connsiteY4530" fmla="*/ 1391542 h 4853104"/>
              <a:gd name="connsiteX4531" fmla="*/ 5250065 w 9642298"/>
              <a:gd name="connsiteY4531" fmla="*/ 1353300 h 4853104"/>
              <a:gd name="connsiteX4532" fmla="*/ 5247495 w 9642298"/>
              <a:gd name="connsiteY4532" fmla="*/ 1326676 h 4853104"/>
              <a:gd name="connsiteX4533" fmla="*/ 5257458 w 9642298"/>
              <a:gd name="connsiteY4533" fmla="*/ 1347652 h 4853104"/>
              <a:gd name="connsiteX4534" fmla="*/ 5250307 w 9642298"/>
              <a:gd name="connsiteY4534" fmla="*/ 1346779 h 4853104"/>
              <a:gd name="connsiteX4535" fmla="*/ 5256682 w 9642298"/>
              <a:gd name="connsiteY4535" fmla="*/ 1367238 h 4853104"/>
              <a:gd name="connsiteX4536" fmla="*/ 5275375 w 9642298"/>
              <a:gd name="connsiteY4536" fmla="*/ 1349972 h 4853104"/>
              <a:gd name="connsiteX4537" fmla="*/ 5265092 w 9642298"/>
              <a:gd name="connsiteY4537" fmla="*/ 1335542 h 4853104"/>
              <a:gd name="connsiteX4538" fmla="*/ 5301170 w 9642298"/>
              <a:gd name="connsiteY4538" fmla="*/ 1333660 h 4853104"/>
              <a:gd name="connsiteX4539" fmla="*/ 5283519 w 9642298"/>
              <a:gd name="connsiteY4539" fmla="*/ 1324848 h 4853104"/>
              <a:gd name="connsiteX4540" fmla="*/ 5323668 w 9642298"/>
              <a:gd name="connsiteY4540" fmla="*/ 1310363 h 4853104"/>
              <a:gd name="connsiteX4541" fmla="*/ 5329829 w 9642298"/>
              <a:gd name="connsiteY4541" fmla="*/ 1337423 h 4853104"/>
              <a:gd name="connsiteX4542" fmla="*/ 5351845 w 9642298"/>
              <a:gd name="connsiteY4542" fmla="*/ 1327168 h 4853104"/>
              <a:gd name="connsiteX4543" fmla="*/ 5356692 w 9642298"/>
              <a:gd name="connsiteY4543" fmla="*/ 1294954 h 4853104"/>
              <a:gd name="connsiteX4544" fmla="*/ 5377397 w 9642298"/>
              <a:gd name="connsiteY4544" fmla="*/ 1317348 h 4853104"/>
              <a:gd name="connsiteX4545" fmla="*/ 5369737 w 9642298"/>
              <a:gd name="connsiteY4545" fmla="*/ 1329485 h 4853104"/>
              <a:gd name="connsiteX4546" fmla="*/ 5391219 w 9642298"/>
              <a:gd name="connsiteY4546" fmla="*/ 1332240 h 4853104"/>
              <a:gd name="connsiteX4547" fmla="*/ 5372308 w 9642298"/>
              <a:gd name="connsiteY4547" fmla="*/ 1356080 h 4853104"/>
              <a:gd name="connsiteX4548" fmla="*/ 5375120 w 9642298"/>
              <a:gd name="connsiteY4548" fmla="*/ 1376101 h 4853104"/>
              <a:gd name="connsiteX4549" fmla="*/ 5397618 w 9642298"/>
              <a:gd name="connsiteY4549" fmla="*/ 1352753 h 4853104"/>
              <a:gd name="connsiteX4550" fmla="*/ 5391969 w 9642298"/>
              <a:gd name="connsiteY4550" fmla="*/ 1404552 h 4853104"/>
              <a:gd name="connsiteX4551" fmla="*/ 5367434 w 9642298"/>
              <a:gd name="connsiteY4551" fmla="*/ 1388132 h 4853104"/>
              <a:gd name="connsiteX4552" fmla="*/ 5359238 w 9642298"/>
              <a:gd name="connsiteY4552" fmla="*/ 1413444 h 4853104"/>
              <a:gd name="connsiteX4553" fmla="*/ 5353372 w 9642298"/>
              <a:gd name="connsiteY4553" fmla="*/ 1379893 h 4853104"/>
              <a:gd name="connsiteX4554" fmla="*/ 5365398 w 9642298"/>
              <a:gd name="connsiteY4554" fmla="*/ 1440449 h 4853104"/>
              <a:gd name="connsiteX4555" fmla="*/ 5343594 w 9642298"/>
              <a:gd name="connsiteY4555" fmla="*/ 1444212 h 4853104"/>
              <a:gd name="connsiteX4556" fmla="*/ 5331863 w 9642298"/>
              <a:gd name="connsiteY4556" fmla="*/ 1468955 h 4853104"/>
              <a:gd name="connsiteX4557" fmla="*/ 5370514 w 9642298"/>
              <a:gd name="connsiteY4557" fmla="*/ 1493641 h 4853104"/>
              <a:gd name="connsiteX4558" fmla="*/ 5316489 w 9642298"/>
              <a:gd name="connsiteY4558" fmla="*/ 1493122 h 4853104"/>
              <a:gd name="connsiteX4559" fmla="*/ 5383263 w 9642298"/>
              <a:gd name="connsiteY4559" fmla="*/ 1534692 h 4853104"/>
              <a:gd name="connsiteX4560" fmla="*/ 5391432 w 9642298"/>
              <a:gd name="connsiteY4560" fmla="*/ 1509489 h 4853104"/>
              <a:gd name="connsiteX4561" fmla="*/ 5426492 w 9642298"/>
              <a:gd name="connsiteY4561" fmla="*/ 1533764 h 4853104"/>
              <a:gd name="connsiteX4562" fmla="*/ 5429074 w 9642298"/>
              <a:gd name="connsiteY4562" fmla="*/ 1530617 h 4853104"/>
              <a:gd name="connsiteX4563" fmla="*/ 5424583 w 9642298"/>
              <a:gd name="connsiteY4563" fmla="*/ 1541517 h 4853104"/>
              <a:gd name="connsiteX4564" fmla="*/ 5403968 w 9642298"/>
              <a:gd name="connsiteY4564" fmla="*/ 1557087 h 4853104"/>
              <a:gd name="connsiteX4565" fmla="*/ 5408574 w 9642298"/>
              <a:gd name="connsiteY4565" fmla="*/ 1531445 h 4853104"/>
              <a:gd name="connsiteX4566" fmla="*/ 5335935 w 9642298"/>
              <a:gd name="connsiteY4566" fmla="*/ 1548195 h 4853104"/>
              <a:gd name="connsiteX4567" fmla="*/ 5260699 w 9642298"/>
              <a:gd name="connsiteY4567" fmla="*/ 1538430 h 4853104"/>
              <a:gd name="connsiteX4568" fmla="*/ 5261447 w 9642298"/>
              <a:gd name="connsiteY4568" fmla="*/ 1518870 h 4853104"/>
              <a:gd name="connsiteX4569" fmla="*/ 5228958 w 9642298"/>
              <a:gd name="connsiteY4569" fmla="*/ 1521161 h 4853104"/>
              <a:gd name="connsiteX4570" fmla="*/ 5217226 w 9642298"/>
              <a:gd name="connsiteY4570" fmla="*/ 1545930 h 4853104"/>
              <a:gd name="connsiteX4571" fmla="*/ 5211250 w 9642298"/>
              <a:gd name="connsiteY4571" fmla="*/ 1524910 h 4853104"/>
              <a:gd name="connsiteX4572" fmla="*/ 5199645 w 9642298"/>
              <a:gd name="connsiteY4572" fmla="*/ 1536992 h 4853104"/>
              <a:gd name="connsiteX4573" fmla="*/ 5199514 w 9642298"/>
              <a:gd name="connsiteY4573" fmla="*/ 1536440 h 4853104"/>
              <a:gd name="connsiteX4574" fmla="*/ 5199081 w 9642298"/>
              <a:gd name="connsiteY4574" fmla="*/ 1528630 h 4853104"/>
              <a:gd name="connsiteX4575" fmla="*/ 5196442 w 9642298"/>
              <a:gd name="connsiteY4575" fmla="*/ 1523564 h 4853104"/>
              <a:gd name="connsiteX4576" fmla="*/ 5199514 w 9642298"/>
              <a:gd name="connsiteY4576" fmla="*/ 1536440 h 4853104"/>
              <a:gd name="connsiteX4577" fmla="*/ 5199550 w 9642298"/>
              <a:gd name="connsiteY4577" fmla="*/ 1537092 h 4853104"/>
              <a:gd name="connsiteX4578" fmla="*/ 5199645 w 9642298"/>
              <a:gd name="connsiteY4578" fmla="*/ 1536992 h 4853104"/>
              <a:gd name="connsiteX4579" fmla="*/ 5201479 w 9642298"/>
              <a:gd name="connsiteY4579" fmla="*/ 1544687 h 4853104"/>
              <a:gd name="connsiteX4580" fmla="*/ 5202362 w 9642298"/>
              <a:gd name="connsiteY4580" fmla="*/ 1557196 h 4853104"/>
              <a:gd name="connsiteX4581" fmla="*/ 5188808 w 9642298"/>
              <a:gd name="connsiteY4581" fmla="*/ 1535646 h 4853104"/>
              <a:gd name="connsiteX4582" fmla="*/ 5197005 w 9642298"/>
              <a:gd name="connsiteY4582" fmla="*/ 1510442 h 4853104"/>
              <a:gd name="connsiteX4583" fmla="*/ 5168320 w 9642298"/>
              <a:gd name="connsiteY4583" fmla="*/ 1506705 h 4853104"/>
              <a:gd name="connsiteX4584" fmla="*/ 5180856 w 9642298"/>
              <a:gd name="connsiteY4584" fmla="*/ 1462463 h 4853104"/>
              <a:gd name="connsiteX4585" fmla="*/ 5175980 w 9642298"/>
              <a:gd name="connsiteY4585" fmla="*/ 1494649 h 4853104"/>
              <a:gd name="connsiteX4586" fmla="*/ 5205683 w 9642298"/>
              <a:gd name="connsiteY4586" fmla="*/ 1472200 h 4853104"/>
              <a:gd name="connsiteX4587" fmla="*/ 5229950 w 9642298"/>
              <a:gd name="connsiteY4587" fmla="*/ 1495084 h 4853104"/>
              <a:gd name="connsiteX4588" fmla="*/ 5244815 w 9642298"/>
              <a:gd name="connsiteY4588" fmla="*/ 1483901 h 4853104"/>
              <a:gd name="connsiteX4589" fmla="*/ 5242992 w 9642298"/>
              <a:gd name="connsiteY4589" fmla="*/ 1437775 h 4853104"/>
              <a:gd name="connsiteX4590" fmla="*/ 5265252 w 9642298"/>
              <a:gd name="connsiteY4590" fmla="*/ 1420947 h 4853104"/>
              <a:gd name="connsiteX4591" fmla="*/ 5258849 w 9642298"/>
              <a:gd name="connsiteY4591" fmla="*/ 1400489 h 4853104"/>
              <a:gd name="connsiteX4592" fmla="*/ 5240932 w 9642298"/>
              <a:gd name="connsiteY4592" fmla="*/ 1398115 h 4853104"/>
              <a:gd name="connsiteX4593" fmla="*/ 5250947 w 9642298"/>
              <a:gd name="connsiteY4593" fmla="*/ 1419063 h 4853104"/>
              <a:gd name="connsiteX4594" fmla="*/ 5225341 w 9642298"/>
              <a:gd name="connsiteY4594" fmla="*/ 1428937 h 4853104"/>
              <a:gd name="connsiteX4595" fmla="*/ 5175175 w 9642298"/>
              <a:gd name="connsiteY4595" fmla="*/ 1422390 h 4853104"/>
              <a:gd name="connsiteX4596" fmla="*/ 5165694 w 9642298"/>
              <a:gd name="connsiteY4596" fmla="*/ 1388349 h 4853104"/>
              <a:gd name="connsiteX4597" fmla="*/ 5133983 w 9642298"/>
              <a:gd name="connsiteY4597" fmla="*/ 1371084 h 4853104"/>
              <a:gd name="connsiteX4598" fmla="*/ 5122464 w 9642298"/>
              <a:gd name="connsiteY4598" fmla="*/ 1389306 h 4853104"/>
              <a:gd name="connsiteX4599" fmla="*/ 5139579 w 9642298"/>
              <a:gd name="connsiteY4599" fmla="*/ 1411182 h 4853104"/>
              <a:gd name="connsiteX4600" fmla="*/ 5113975 w 9642298"/>
              <a:gd name="connsiteY4600" fmla="*/ 1421027 h 4853104"/>
              <a:gd name="connsiteX4601" fmla="*/ 5127554 w 9642298"/>
              <a:gd name="connsiteY4601" fmla="*/ 1442494 h 4853104"/>
              <a:gd name="connsiteX4602" fmla="*/ 5142393 w 9642298"/>
              <a:gd name="connsiteY4602" fmla="*/ 1431311 h 4853104"/>
              <a:gd name="connsiteX4603" fmla="*/ 5153909 w 9642298"/>
              <a:gd name="connsiteY4603" fmla="*/ 1413089 h 4853104"/>
              <a:gd name="connsiteX4604" fmla="*/ 5159507 w 9642298"/>
              <a:gd name="connsiteY4604" fmla="*/ 1453161 h 4853104"/>
              <a:gd name="connsiteX4605" fmla="*/ 5098119 w 9642298"/>
              <a:gd name="connsiteY4605" fmla="*/ 1458316 h 4853104"/>
              <a:gd name="connsiteX4606" fmla="*/ 5088394 w 9642298"/>
              <a:gd name="connsiteY4606" fmla="*/ 1430793 h 4853104"/>
              <a:gd name="connsiteX4607" fmla="*/ 5026978 w 9642298"/>
              <a:gd name="connsiteY4607" fmla="*/ 1435922 h 4853104"/>
              <a:gd name="connsiteX4608" fmla="*/ 5029283 w 9642298"/>
              <a:gd name="connsiteY4608" fmla="*/ 1469064 h 4853104"/>
              <a:gd name="connsiteX4609" fmla="*/ 5058450 w 9642298"/>
              <a:gd name="connsiteY4609" fmla="*/ 1459708 h 4853104"/>
              <a:gd name="connsiteX4610" fmla="*/ 5057940 w 9642298"/>
              <a:gd name="connsiteY4610" fmla="*/ 1472744 h 4853104"/>
              <a:gd name="connsiteX4611" fmla="*/ 5048967 w 9642298"/>
              <a:gd name="connsiteY4611" fmla="*/ 1517536 h 4853104"/>
              <a:gd name="connsiteX4612" fmla="*/ 5053549 w 9642298"/>
              <a:gd name="connsiteY4612" fmla="*/ 1491839 h 4853104"/>
              <a:gd name="connsiteX4613" fmla="*/ 5074520 w 9642298"/>
              <a:gd name="connsiteY4613" fmla="*/ 1507687 h 4853104"/>
              <a:gd name="connsiteX4614" fmla="*/ 5043828 w 9642298"/>
              <a:gd name="connsiteY4614" fmla="*/ 1556242 h 4853104"/>
              <a:gd name="connsiteX4615" fmla="*/ 5034399 w 9642298"/>
              <a:gd name="connsiteY4615" fmla="*/ 1522198 h 4853104"/>
              <a:gd name="connsiteX4616" fmla="*/ 5028989 w 9642298"/>
              <a:gd name="connsiteY4616" fmla="*/ 1567451 h 4853104"/>
              <a:gd name="connsiteX4617" fmla="*/ 5019774 w 9642298"/>
              <a:gd name="connsiteY4617" fmla="*/ 1526917 h 4853104"/>
              <a:gd name="connsiteX4618" fmla="*/ 5011338 w 9642298"/>
              <a:gd name="connsiteY4618" fmla="*/ 1558613 h 4853104"/>
              <a:gd name="connsiteX4619" fmla="*/ 4992935 w 9642298"/>
              <a:gd name="connsiteY4619" fmla="*/ 1569306 h 4853104"/>
              <a:gd name="connsiteX4620" fmla="*/ 4999606 w 9642298"/>
              <a:gd name="connsiteY4620" fmla="*/ 1583411 h 4853104"/>
              <a:gd name="connsiteX4621" fmla="*/ 5047309 w 9642298"/>
              <a:gd name="connsiteY4621" fmla="*/ 1582386 h 4853104"/>
              <a:gd name="connsiteX4622" fmla="*/ 5079616 w 9642298"/>
              <a:gd name="connsiteY4622" fmla="*/ 1576188 h 4853104"/>
              <a:gd name="connsiteX4623" fmla="*/ 5077205 w 9642298"/>
              <a:gd name="connsiteY4623" fmla="*/ 1578496 h 4853104"/>
              <a:gd name="connsiteX4624" fmla="*/ 5078645 w 9642298"/>
              <a:gd name="connsiteY4624" fmla="*/ 1587065 h 4853104"/>
              <a:gd name="connsiteX4625" fmla="*/ 5100903 w 9642298"/>
              <a:gd name="connsiteY4625" fmla="*/ 1570234 h 4853104"/>
              <a:gd name="connsiteX4626" fmla="*/ 5111135 w 9642298"/>
              <a:gd name="connsiteY4626" fmla="*/ 1584691 h 4853104"/>
              <a:gd name="connsiteX4627" fmla="*/ 5106529 w 9642298"/>
              <a:gd name="connsiteY4627" fmla="*/ 1610332 h 4853104"/>
              <a:gd name="connsiteX4628" fmla="*/ 5156909 w 9642298"/>
              <a:gd name="connsiteY4628" fmla="*/ 1610332 h 4853104"/>
              <a:gd name="connsiteX4629" fmla="*/ 5166149 w 9642298"/>
              <a:gd name="connsiteY4629" fmla="*/ 1559106 h 4853104"/>
              <a:gd name="connsiteX4630" fmla="*/ 5090697 w 9642298"/>
              <a:gd name="connsiteY4630" fmla="*/ 1555778 h 4853104"/>
              <a:gd name="connsiteX4631" fmla="*/ 5120617 w 9642298"/>
              <a:gd name="connsiteY4631" fmla="*/ 1526837 h 4853104"/>
              <a:gd name="connsiteX4632" fmla="*/ 5068924 w 9642298"/>
              <a:gd name="connsiteY4632" fmla="*/ 1559541 h 4853104"/>
              <a:gd name="connsiteX4633" fmla="*/ 5099884 w 9642298"/>
              <a:gd name="connsiteY4633" fmla="*/ 1504497 h 4853104"/>
              <a:gd name="connsiteX4634" fmla="*/ 5062279 w 9642298"/>
              <a:gd name="connsiteY4634" fmla="*/ 1453651 h 4853104"/>
              <a:gd name="connsiteX4635" fmla="*/ 5114456 w 9642298"/>
              <a:gd name="connsiteY4635" fmla="*/ 1499749 h 4853104"/>
              <a:gd name="connsiteX4636" fmla="*/ 5162561 w 9642298"/>
              <a:gd name="connsiteY4636" fmla="*/ 1466635 h 4853104"/>
              <a:gd name="connsiteX4637" fmla="*/ 5157446 w 9642298"/>
              <a:gd name="connsiteY4637" fmla="*/ 1505368 h 4853104"/>
              <a:gd name="connsiteX4638" fmla="*/ 5143116 w 9642298"/>
              <a:gd name="connsiteY4638" fmla="*/ 1503515 h 4853104"/>
              <a:gd name="connsiteX4639" fmla="*/ 5163579 w 9642298"/>
              <a:gd name="connsiteY4639" fmla="*/ 1532456 h 4853104"/>
              <a:gd name="connsiteX4640" fmla="*/ 5185327 w 9642298"/>
              <a:gd name="connsiteY4640" fmla="*/ 1528719 h 4853104"/>
              <a:gd name="connsiteX4641" fmla="*/ 5176382 w 9642298"/>
              <a:gd name="connsiteY4641" fmla="*/ 1573453 h 4853104"/>
              <a:gd name="connsiteX4642" fmla="*/ 5197621 w 9642298"/>
              <a:gd name="connsiteY4642" fmla="*/ 1582809 h 4853104"/>
              <a:gd name="connsiteX4643" fmla="*/ 5212969 w 9642298"/>
              <a:gd name="connsiteY4643" fmla="*/ 1558533 h 4853104"/>
              <a:gd name="connsiteX4644" fmla="*/ 5237315 w 9642298"/>
              <a:gd name="connsiteY4644" fmla="*/ 1581363 h 4853104"/>
              <a:gd name="connsiteX4645" fmla="*/ 5234478 w 9642298"/>
              <a:gd name="connsiteY4645" fmla="*/ 1561342 h 4853104"/>
              <a:gd name="connsiteX4646" fmla="*/ 5258233 w 9642298"/>
              <a:gd name="connsiteY4646" fmla="*/ 1597239 h 4853104"/>
              <a:gd name="connsiteX4647" fmla="*/ 5298170 w 9642298"/>
              <a:gd name="connsiteY4647" fmla="*/ 1589327 h 4853104"/>
              <a:gd name="connsiteX4648" fmla="*/ 5300714 w 9642298"/>
              <a:gd name="connsiteY4648" fmla="*/ 1615923 h 4853104"/>
              <a:gd name="connsiteX4649" fmla="*/ 5329374 w 9642298"/>
              <a:gd name="connsiteY4649" fmla="*/ 1619688 h 4853104"/>
              <a:gd name="connsiteX4650" fmla="*/ 5318874 w 9642298"/>
              <a:gd name="connsiteY4650" fmla="*/ 1611776 h 4853104"/>
              <a:gd name="connsiteX4651" fmla="*/ 5334222 w 9642298"/>
              <a:gd name="connsiteY4651" fmla="*/ 1587420 h 4853104"/>
              <a:gd name="connsiteX4652" fmla="*/ 5381576 w 9642298"/>
              <a:gd name="connsiteY4652" fmla="*/ 1573943 h 4853104"/>
              <a:gd name="connsiteX4653" fmla="*/ 5371318 w 9642298"/>
              <a:gd name="connsiteY4653" fmla="*/ 1559515 h 4853104"/>
              <a:gd name="connsiteX4654" fmla="*/ 5385406 w 9642298"/>
              <a:gd name="connsiteY4654" fmla="*/ 1567806 h 4853104"/>
              <a:gd name="connsiteX4655" fmla="*/ 5412778 w 9642298"/>
              <a:gd name="connsiteY4655" fmla="*/ 1604221 h 4853104"/>
              <a:gd name="connsiteX4656" fmla="*/ 5410689 w 9642298"/>
              <a:gd name="connsiteY4656" fmla="*/ 1564587 h 4853104"/>
              <a:gd name="connsiteX4657" fmla="*/ 5432465 w 9642298"/>
              <a:gd name="connsiteY4657" fmla="*/ 1560850 h 4853104"/>
              <a:gd name="connsiteX4658" fmla="*/ 5441679 w 9642298"/>
              <a:gd name="connsiteY4658" fmla="*/ 1601412 h 4853104"/>
              <a:gd name="connsiteX4659" fmla="*/ 5429653 w 9642298"/>
              <a:gd name="connsiteY4659" fmla="*/ 1632698 h 4853104"/>
              <a:gd name="connsiteX4660" fmla="*/ 5447571 w 9642298"/>
              <a:gd name="connsiteY4660" fmla="*/ 1635098 h 4853104"/>
              <a:gd name="connsiteX4661" fmla="*/ 5448588 w 9642298"/>
              <a:gd name="connsiteY4661" fmla="*/ 1608886 h 4853104"/>
              <a:gd name="connsiteX4662" fmla="*/ 5523801 w 9642298"/>
              <a:gd name="connsiteY4662" fmla="*/ 1618677 h 4853104"/>
              <a:gd name="connsiteX4663" fmla="*/ 5541210 w 9642298"/>
              <a:gd name="connsiteY4663" fmla="*/ 1634116 h 4853104"/>
              <a:gd name="connsiteX4664" fmla="*/ 5533284 w 9642298"/>
              <a:gd name="connsiteY4664" fmla="*/ 1652748 h 4853104"/>
              <a:gd name="connsiteX4665" fmla="*/ 5566012 w 9642298"/>
              <a:gd name="connsiteY4665" fmla="*/ 1643881 h 4853104"/>
              <a:gd name="connsiteX4666" fmla="*/ 5574234 w 9642298"/>
              <a:gd name="connsiteY4666" fmla="*/ 1618677 h 4853104"/>
              <a:gd name="connsiteX4667" fmla="*/ 5580075 w 9642298"/>
              <a:gd name="connsiteY4667" fmla="*/ 1652284 h 4853104"/>
              <a:gd name="connsiteX4668" fmla="*/ 5590985 w 9642298"/>
              <a:gd name="connsiteY4668" fmla="*/ 1649944 h 4853104"/>
              <a:gd name="connsiteX4669" fmla="*/ 5599075 w 9642298"/>
              <a:gd name="connsiteY4669" fmla="*/ 1659105 h 4853104"/>
              <a:gd name="connsiteX4670" fmla="*/ 5575595 w 9642298"/>
              <a:gd name="connsiteY4670" fmla="*/ 1668452 h 4853104"/>
              <a:gd name="connsiteX4671" fmla="*/ 5438626 w 9642298"/>
              <a:gd name="connsiteY4671" fmla="*/ 1679807 h 4853104"/>
              <a:gd name="connsiteX4672" fmla="*/ 5439430 w 9642298"/>
              <a:gd name="connsiteY4672" fmla="*/ 1660248 h 4853104"/>
              <a:gd name="connsiteX4673" fmla="*/ 5399523 w 9642298"/>
              <a:gd name="connsiteY4673" fmla="*/ 1668186 h 4853104"/>
              <a:gd name="connsiteX4674" fmla="*/ 5410770 w 9642298"/>
              <a:gd name="connsiteY4674" fmla="*/ 1656485 h 4853104"/>
              <a:gd name="connsiteX4675" fmla="*/ 5368050 w 9642298"/>
              <a:gd name="connsiteY4675" fmla="*/ 1644374 h 4853104"/>
              <a:gd name="connsiteX4676" fmla="*/ 5345552 w 9642298"/>
              <a:gd name="connsiteY4676" fmla="*/ 1667776 h 4853104"/>
              <a:gd name="connsiteX4677" fmla="*/ 5342684 w 9642298"/>
              <a:gd name="connsiteY4677" fmla="*/ 1647702 h 4853104"/>
              <a:gd name="connsiteX4678" fmla="*/ 5317159 w 9642298"/>
              <a:gd name="connsiteY4678" fmla="*/ 1657467 h 4853104"/>
              <a:gd name="connsiteX4679" fmla="*/ 5341427 w 9642298"/>
              <a:gd name="connsiteY4679" fmla="*/ 1680351 h 4853104"/>
              <a:gd name="connsiteX4680" fmla="*/ 5297956 w 9642298"/>
              <a:gd name="connsiteY4680" fmla="*/ 1687800 h 4853104"/>
              <a:gd name="connsiteX4681" fmla="*/ 5287993 w 9642298"/>
              <a:gd name="connsiteY4681" fmla="*/ 1666849 h 4853104"/>
              <a:gd name="connsiteX4682" fmla="*/ 5238333 w 9642298"/>
              <a:gd name="connsiteY4682" fmla="*/ 1647209 h 4853104"/>
              <a:gd name="connsiteX4683" fmla="*/ 5215300 w 9642298"/>
              <a:gd name="connsiteY4683" fmla="*/ 1683599 h 4853104"/>
              <a:gd name="connsiteX4684" fmla="*/ 5216076 w 9642298"/>
              <a:gd name="connsiteY4684" fmla="*/ 1664068 h 4853104"/>
              <a:gd name="connsiteX4685" fmla="*/ 5193578 w 9642298"/>
              <a:gd name="connsiteY4685" fmla="*/ 1687336 h 4853104"/>
              <a:gd name="connsiteX4686" fmla="*/ 5165936 w 9642298"/>
              <a:gd name="connsiteY4686" fmla="*/ 1657521 h 4853104"/>
              <a:gd name="connsiteX4687" fmla="*/ 5172363 w 9642298"/>
              <a:gd name="connsiteY4687" fmla="*/ 1677951 h 4853104"/>
              <a:gd name="connsiteX4688" fmla="*/ 5132698 w 9642298"/>
              <a:gd name="connsiteY4688" fmla="*/ 1679369 h 4853104"/>
              <a:gd name="connsiteX4689" fmla="*/ 5139097 w 9642298"/>
              <a:gd name="connsiteY4689" fmla="*/ 1699911 h 4853104"/>
              <a:gd name="connsiteX4690" fmla="*/ 5127580 w 9642298"/>
              <a:gd name="connsiteY4690" fmla="*/ 1718158 h 4853104"/>
              <a:gd name="connsiteX4691" fmla="*/ 5106608 w 9642298"/>
              <a:gd name="connsiteY4691" fmla="*/ 1702282 h 4853104"/>
              <a:gd name="connsiteX4692" fmla="*/ 5129644 w 9642298"/>
              <a:gd name="connsiteY4692" fmla="*/ 1665841 h 4853104"/>
              <a:gd name="connsiteX4693" fmla="*/ 5115609 w 9642298"/>
              <a:gd name="connsiteY4693" fmla="*/ 1657576 h 4853104"/>
              <a:gd name="connsiteX4694" fmla="*/ 5110438 w 9642298"/>
              <a:gd name="connsiteY4694" fmla="*/ 1696199 h 4853104"/>
              <a:gd name="connsiteX4695" fmla="*/ 5088476 w 9642298"/>
              <a:gd name="connsiteY4695" fmla="*/ 1706537 h 4853104"/>
              <a:gd name="connsiteX4696" fmla="*/ 5113036 w 9642298"/>
              <a:gd name="connsiteY4696" fmla="*/ 1722769 h 4853104"/>
              <a:gd name="connsiteX4697" fmla="*/ 5122251 w 9642298"/>
              <a:gd name="connsiteY4697" fmla="*/ 1763357 h 4853104"/>
              <a:gd name="connsiteX4698" fmla="*/ 5097958 w 9642298"/>
              <a:gd name="connsiteY4698" fmla="*/ 1740498 h 4853104"/>
              <a:gd name="connsiteX4699" fmla="*/ 5102322 w 9642298"/>
              <a:gd name="connsiteY4699" fmla="*/ 1721349 h 4853104"/>
              <a:gd name="connsiteX4700" fmla="*/ 5083895 w 9642298"/>
              <a:gd name="connsiteY4700" fmla="*/ 1732179 h 4853104"/>
              <a:gd name="connsiteX4701" fmla="*/ 5081325 w 9642298"/>
              <a:gd name="connsiteY4701" fmla="*/ 1705555 h 4853104"/>
              <a:gd name="connsiteX4702" fmla="*/ 5070049 w 9642298"/>
              <a:gd name="connsiteY4702" fmla="*/ 1717176 h 4853104"/>
              <a:gd name="connsiteX4703" fmla="*/ 5118179 w 9642298"/>
              <a:gd name="connsiteY4703" fmla="*/ 1775957 h 4853104"/>
              <a:gd name="connsiteX4704" fmla="*/ 5120457 w 9642298"/>
              <a:gd name="connsiteY4704" fmla="*/ 1809074 h 4853104"/>
              <a:gd name="connsiteX4705" fmla="*/ 5128142 w 9642298"/>
              <a:gd name="connsiteY4705" fmla="*/ 1796909 h 4853104"/>
              <a:gd name="connsiteX4706" fmla="*/ 5133257 w 9642298"/>
              <a:gd name="connsiteY4706" fmla="*/ 1758228 h 4853104"/>
              <a:gd name="connsiteX4707" fmla="*/ 5200326 w 9642298"/>
              <a:gd name="connsiteY4707" fmla="*/ 1793171 h 4853104"/>
              <a:gd name="connsiteX4708" fmla="*/ 5203138 w 9642298"/>
              <a:gd name="connsiteY4708" fmla="*/ 1813246 h 4853104"/>
              <a:gd name="connsiteX4709" fmla="*/ 5246637 w 9642298"/>
              <a:gd name="connsiteY4709" fmla="*/ 1805746 h 4853104"/>
              <a:gd name="connsiteX4710" fmla="*/ 5250947 w 9642298"/>
              <a:gd name="connsiteY4710" fmla="*/ 1786705 h 4853104"/>
              <a:gd name="connsiteX4711" fmla="*/ 5325943 w 9642298"/>
              <a:gd name="connsiteY4711" fmla="*/ 1802962 h 4853104"/>
              <a:gd name="connsiteX4712" fmla="*/ 5322113 w 9642298"/>
              <a:gd name="connsiteY4712" fmla="*/ 1808936 h 4853104"/>
              <a:gd name="connsiteX4713" fmla="*/ 5341266 w 9642298"/>
              <a:gd name="connsiteY4713" fmla="*/ 1778686 h 4853104"/>
              <a:gd name="connsiteX4714" fmla="*/ 5336390 w 9642298"/>
              <a:gd name="connsiteY4714" fmla="*/ 1810818 h 4853104"/>
              <a:gd name="connsiteX4715" fmla="*/ 5350478 w 9642298"/>
              <a:gd name="connsiteY4715" fmla="*/ 1819249 h 4853104"/>
              <a:gd name="connsiteX4716" fmla="*/ 5369414 w 9642298"/>
              <a:gd name="connsiteY4716" fmla="*/ 1795462 h 4853104"/>
              <a:gd name="connsiteX4717" fmla="*/ 5448510 w 9642298"/>
              <a:gd name="connsiteY4717" fmla="*/ 1799200 h 4853104"/>
              <a:gd name="connsiteX4718" fmla="*/ 5474811 w 9642298"/>
              <a:gd name="connsiteY4718" fmla="*/ 1769795 h 4853104"/>
              <a:gd name="connsiteX4719" fmla="*/ 5455607 w 9642298"/>
              <a:gd name="connsiteY4719" fmla="*/ 1800073 h 4853104"/>
              <a:gd name="connsiteX4720" fmla="*/ 5565397 w 9642298"/>
              <a:gd name="connsiteY4720" fmla="*/ 1847208 h 4853104"/>
              <a:gd name="connsiteX4721" fmla="*/ 5559235 w 9642298"/>
              <a:gd name="connsiteY4721" fmla="*/ 1820119 h 4853104"/>
              <a:gd name="connsiteX4722" fmla="*/ 5576135 w 9642298"/>
              <a:gd name="connsiteY4722" fmla="*/ 1848571 h 4853104"/>
              <a:gd name="connsiteX4723" fmla="*/ 5634445 w 9642298"/>
              <a:gd name="connsiteY4723" fmla="*/ 1829968 h 4853104"/>
              <a:gd name="connsiteX4724" fmla="*/ 5619901 w 9642298"/>
              <a:gd name="connsiteY4724" fmla="*/ 1834604 h 4853104"/>
              <a:gd name="connsiteX4725" fmla="*/ 5670042 w 9642298"/>
              <a:gd name="connsiteY4725" fmla="*/ 1841179 h 4853104"/>
              <a:gd name="connsiteX4726" fmla="*/ 5660320 w 9642298"/>
              <a:gd name="connsiteY4726" fmla="*/ 1813573 h 4853104"/>
              <a:gd name="connsiteX4727" fmla="*/ 5645482 w 9642298"/>
              <a:gd name="connsiteY4727" fmla="*/ 1824784 h 4853104"/>
              <a:gd name="connsiteX4728" fmla="*/ 5636000 w 9642298"/>
              <a:gd name="connsiteY4728" fmla="*/ 1790743 h 4853104"/>
              <a:gd name="connsiteX4729" fmla="*/ 5653409 w 9642298"/>
              <a:gd name="connsiteY4729" fmla="*/ 1806156 h 4853104"/>
              <a:gd name="connsiteX4730" fmla="*/ 5654427 w 9642298"/>
              <a:gd name="connsiteY4730" fmla="*/ 1780078 h 4853104"/>
              <a:gd name="connsiteX4731" fmla="*/ 5674648 w 9642298"/>
              <a:gd name="connsiteY4731" fmla="*/ 1815483 h 4853104"/>
              <a:gd name="connsiteX4732" fmla="*/ 5725511 w 9642298"/>
              <a:gd name="connsiteY4732" fmla="*/ 1802364 h 4853104"/>
              <a:gd name="connsiteX4733" fmla="*/ 5708156 w 9642298"/>
              <a:gd name="connsiteY4733" fmla="*/ 1787006 h 4853104"/>
              <a:gd name="connsiteX4734" fmla="*/ 5736787 w 9642298"/>
              <a:gd name="connsiteY4734" fmla="*/ 1790743 h 4853104"/>
              <a:gd name="connsiteX4735" fmla="*/ 5729127 w 9642298"/>
              <a:gd name="connsiteY4735" fmla="*/ 1802908 h 4853104"/>
              <a:gd name="connsiteX4736" fmla="*/ 5752673 w 9642298"/>
              <a:gd name="connsiteY4736" fmla="*/ 1845352 h 4853104"/>
              <a:gd name="connsiteX4737" fmla="*/ 5699720 w 9642298"/>
              <a:gd name="connsiteY4737" fmla="*/ 1818676 h 4853104"/>
              <a:gd name="connsiteX4738" fmla="*/ 5669291 w 9642298"/>
              <a:gd name="connsiteY4738" fmla="*/ 1860681 h 4853104"/>
              <a:gd name="connsiteX4739" fmla="*/ 5701272 w 9642298"/>
              <a:gd name="connsiteY4739" fmla="*/ 1871400 h 4853104"/>
              <a:gd name="connsiteX4740" fmla="*/ 5730415 w 9642298"/>
              <a:gd name="connsiteY4740" fmla="*/ 1862099 h 4853104"/>
              <a:gd name="connsiteX4741" fmla="*/ 5711772 w 9642298"/>
              <a:gd name="connsiteY4741" fmla="*/ 1879393 h 4853104"/>
              <a:gd name="connsiteX4742" fmla="*/ 5740403 w 9642298"/>
              <a:gd name="connsiteY4742" fmla="*/ 1883105 h 4853104"/>
              <a:gd name="connsiteX4743" fmla="*/ 5704568 w 9642298"/>
              <a:gd name="connsiteY4743" fmla="*/ 1878439 h 4853104"/>
              <a:gd name="connsiteX4744" fmla="*/ 5707380 w 9642298"/>
              <a:gd name="connsiteY4744" fmla="*/ 1898514 h 4853104"/>
              <a:gd name="connsiteX4745" fmla="*/ 5594804 w 9642298"/>
              <a:gd name="connsiteY4745" fmla="*/ 1923228 h 4853104"/>
              <a:gd name="connsiteX4746" fmla="*/ 5621912 w 9642298"/>
              <a:gd name="connsiteY4746" fmla="*/ 1874293 h 4853104"/>
              <a:gd name="connsiteX4747" fmla="*/ 5615028 w 9642298"/>
              <a:gd name="connsiteY4747" fmla="*/ 1866793 h 4853104"/>
              <a:gd name="connsiteX4748" fmla="*/ 5589180 w 9642298"/>
              <a:gd name="connsiteY4748" fmla="*/ 1883105 h 4853104"/>
              <a:gd name="connsiteX4749" fmla="*/ 5576886 w 9642298"/>
              <a:gd name="connsiteY4749" fmla="*/ 1920992 h 4853104"/>
              <a:gd name="connsiteX4750" fmla="*/ 5508828 w 9642298"/>
              <a:gd name="connsiteY4750" fmla="*/ 1912017 h 4853104"/>
              <a:gd name="connsiteX4751" fmla="*/ 5515469 w 9642298"/>
              <a:gd name="connsiteY4751" fmla="*/ 1926038 h 4853104"/>
              <a:gd name="connsiteX4752" fmla="*/ 5476579 w 9642298"/>
              <a:gd name="connsiteY4752" fmla="*/ 1907899 h 4853104"/>
              <a:gd name="connsiteX4753" fmla="*/ 5451268 w 9642298"/>
              <a:gd name="connsiteY4753" fmla="*/ 1911118 h 4853104"/>
              <a:gd name="connsiteX4754" fmla="*/ 5453813 w 9642298"/>
              <a:gd name="connsiteY4754" fmla="*/ 1937630 h 4853104"/>
              <a:gd name="connsiteX4755" fmla="*/ 5415190 w 9642298"/>
              <a:gd name="connsiteY4755" fmla="*/ 1912999 h 4853104"/>
              <a:gd name="connsiteX4756" fmla="*/ 5403189 w 9642298"/>
              <a:gd name="connsiteY4756" fmla="*/ 1944286 h 4853104"/>
              <a:gd name="connsiteX4757" fmla="*/ 5401128 w 9642298"/>
              <a:gd name="connsiteY4757" fmla="*/ 1904571 h 4853104"/>
              <a:gd name="connsiteX4758" fmla="*/ 5356614 w 9642298"/>
              <a:gd name="connsiteY4758" fmla="*/ 1938257 h 4853104"/>
              <a:gd name="connsiteX4759" fmla="*/ 5346649 w 9642298"/>
              <a:gd name="connsiteY4759" fmla="*/ 1917226 h 4853104"/>
              <a:gd name="connsiteX4760" fmla="*/ 5345658 w 9642298"/>
              <a:gd name="connsiteY4760" fmla="*/ 1943386 h 4853104"/>
              <a:gd name="connsiteX4761" fmla="*/ 5320586 w 9642298"/>
              <a:gd name="connsiteY4761" fmla="*/ 1940059 h 4853104"/>
              <a:gd name="connsiteX4762" fmla="*/ 5354603 w 9642298"/>
              <a:gd name="connsiteY4762" fmla="*/ 1990441 h 4853104"/>
              <a:gd name="connsiteX4763" fmla="*/ 5358675 w 9642298"/>
              <a:gd name="connsiteY4763" fmla="*/ 1977866 h 4853104"/>
              <a:gd name="connsiteX4764" fmla="*/ 5352595 w 9642298"/>
              <a:gd name="connsiteY4764" fmla="*/ 1950861 h 4853104"/>
              <a:gd name="connsiteX4765" fmla="*/ 5381228 w 9642298"/>
              <a:gd name="connsiteY4765" fmla="*/ 1954569 h 4853104"/>
              <a:gd name="connsiteX4766" fmla="*/ 5389638 w 9642298"/>
              <a:gd name="connsiteY4766" fmla="*/ 1922765 h 4853104"/>
              <a:gd name="connsiteX4767" fmla="*/ 5406296 w 9642298"/>
              <a:gd name="connsiteY4767" fmla="*/ 1957843 h 4853104"/>
              <a:gd name="connsiteX4768" fmla="*/ 5428072 w 9642298"/>
              <a:gd name="connsiteY4768" fmla="*/ 1954080 h 4853104"/>
              <a:gd name="connsiteX4769" fmla="*/ 5428795 w 9642298"/>
              <a:gd name="connsiteY4769" fmla="*/ 1934520 h 4853104"/>
              <a:gd name="connsiteX4770" fmla="*/ 5453116 w 9642298"/>
              <a:gd name="connsiteY4770" fmla="*/ 1957379 h 4853104"/>
              <a:gd name="connsiteX4771" fmla="*/ 5472856 w 9642298"/>
              <a:gd name="connsiteY4771" fmla="*/ 1913981 h 4853104"/>
              <a:gd name="connsiteX4772" fmla="*/ 5478480 w 9642298"/>
              <a:gd name="connsiteY4772" fmla="*/ 1954080 h 4853104"/>
              <a:gd name="connsiteX4773" fmla="*/ 5521683 w 9642298"/>
              <a:gd name="connsiteY4773" fmla="*/ 1953123 h 4853104"/>
              <a:gd name="connsiteX4774" fmla="*/ 5511454 w 9642298"/>
              <a:gd name="connsiteY4774" fmla="*/ 1938667 h 4853104"/>
              <a:gd name="connsiteX4775" fmla="*/ 5525809 w 9642298"/>
              <a:gd name="connsiteY4775" fmla="*/ 1940548 h 4853104"/>
              <a:gd name="connsiteX4776" fmla="*/ 5524524 w 9642298"/>
              <a:gd name="connsiteY4776" fmla="*/ 1973227 h 4853104"/>
              <a:gd name="connsiteX4777" fmla="*/ 5420626 w 9642298"/>
              <a:gd name="connsiteY4777" fmla="*/ 1959698 h 4853104"/>
              <a:gd name="connsiteX4778" fmla="*/ 5415753 w 9642298"/>
              <a:gd name="connsiteY4778" fmla="*/ 1991913 h 4853104"/>
              <a:gd name="connsiteX4779" fmla="*/ 5405815 w 9642298"/>
              <a:gd name="connsiteY4779" fmla="*/ 1970936 h 4853104"/>
              <a:gd name="connsiteX4780" fmla="*/ 5391994 w 9642298"/>
              <a:gd name="connsiteY4780" fmla="*/ 1955987 h 4853104"/>
              <a:gd name="connsiteX4781" fmla="*/ 5373593 w 9642298"/>
              <a:gd name="connsiteY4781" fmla="*/ 1966680 h 4853104"/>
              <a:gd name="connsiteX4782" fmla="*/ 5362586 w 9642298"/>
              <a:gd name="connsiteY4782" fmla="*/ 1971863 h 4853104"/>
              <a:gd name="connsiteX4783" fmla="*/ 5390200 w 9642298"/>
              <a:gd name="connsiteY4783" fmla="*/ 2001704 h 4853104"/>
              <a:gd name="connsiteX4784" fmla="*/ 5336710 w 9642298"/>
              <a:gd name="connsiteY4784" fmla="*/ 1988147 h 4853104"/>
              <a:gd name="connsiteX4785" fmla="*/ 5307331 w 9642298"/>
              <a:gd name="connsiteY4785" fmla="*/ 2004049 h 4853104"/>
              <a:gd name="connsiteX4786" fmla="*/ 5317052 w 9642298"/>
              <a:gd name="connsiteY4786" fmla="*/ 2031547 h 4853104"/>
              <a:gd name="connsiteX4787" fmla="*/ 5275617 w 9642298"/>
              <a:gd name="connsiteY4787" fmla="*/ 1986838 h 4853104"/>
              <a:gd name="connsiteX4788" fmla="*/ 5185302 w 9642298"/>
              <a:gd name="connsiteY4788" fmla="*/ 1994751 h 4853104"/>
              <a:gd name="connsiteX4789" fmla="*/ 5153053 w 9642298"/>
              <a:gd name="connsiteY4789" fmla="*/ 1990575 h 4853104"/>
              <a:gd name="connsiteX4790" fmla="*/ 5166391 w 9642298"/>
              <a:gd name="connsiteY4790" fmla="*/ 2018508 h 4853104"/>
              <a:gd name="connsiteX4791" fmla="*/ 5142312 w 9642298"/>
              <a:gd name="connsiteY4791" fmla="*/ 1989183 h 4853104"/>
              <a:gd name="connsiteX4792" fmla="*/ 5127231 w 9642298"/>
              <a:gd name="connsiteY4792" fmla="*/ 2006887 h 4853104"/>
              <a:gd name="connsiteX4793" fmla="*/ 5109850 w 9642298"/>
              <a:gd name="connsiteY4793" fmla="*/ 1991475 h 4853104"/>
              <a:gd name="connsiteX4794" fmla="*/ 5120322 w 9642298"/>
              <a:gd name="connsiteY4794" fmla="*/ 1999413 h 4853104"/>
              <a:gd name="connsiteX4795" fmla="*/ 5108590 w 9642298"/>
              <a:gd name="connsiteY4795" fmla="*/ 2024098 h 4853104"/>
              <a:gd name="connsiteX4796" fmla="*/ 5106020 w 9642298"/>
              <a:gd name="connsiteY4796" fmla="*/ 1997477 h 4853104"/>
              <a:gd name="connsiteX4797" fmla="*/ 5056897 w 9642298"/>
              <a:gd name="connsiteY4797" fmla="*/ 2056751 h 4853104"/>
              <a:gd name="connsiteX4798" fmla="*/ 5039995 w 9642298"/>
              <a:gd name="connsiteY4798" fmla="*/ 2028328 h 4853104"/>
              <a:gd name="connsiteX4799" fmla="*/ 5058157 w 9642298"/>
              <a:gd name="connsiteY4799" fmla="*/ 2024236 h 4853104"/>
              <a:gd name="connsiteX4800" fmla="*/ 5087056 w 9642298"/>
              <a:gd name="connsiteY4800" fmla="*/ 2021372 h 4853104"/>
              <a:gd name="connsiteX4801" fmla="*/ 5087565 w 9642298"/>
              <a:gd name="connsiteY4801" fmla="*/ 2008250 h 4853104"/>
              <a:gd name="connsiteX4802" fmla="*/ 5036915 w 9642298"/>
              <a:gd name="connsiteY4802" fmla="*/ 2014825 h 4853104"/>
              <a:gd name="connsiteX4803" fmla="*/ 5047925 w 9642298"/>
              <a:gd name="connsiteY4803" fmla="*/ 2009671 h 4853104"/>
              <a:gd name="connsiteX4804" fmla="*/ 5040987 w 9642298"/>
              <a:gd name="connsiteY4804" fmla="*/ 2002222 h 4853104"/>
              <a:gd name="connsiteX4805" fmla="*/ 5025906 w 9642298"/>
              <a:gd name="connsiteY4805" fmla="*/ 2019926 h 4853104"/>
              <a:gd name="connsiteX4806" fmla="*/ 4991864 w 9642298"/>
              <a:gd name="connsiteY4806" fmla="*/ 1969681 h 4853104"/>
              <a:gd name="connsiteX4807" fmla="*/ 4970358 w 9642298"/>
              <a:gd name="connsiteY4807" fmla="*/ 1966818 h 4853104"/>
              <a:gd name="connsiteX4808" fmla="*/ 4966233 w 9642298"/>
              <a:gd name="connsiteY4808" fmla="*/ 1979392 h 4853104"/>
              <a:gd name="connsiteX4809" fmla="*/ 4972124 w 9642298"/>
              <a:gd name="connsiteY4809" fmla="*/ 2012998 h 4853104"/>
              <a:gd name="connsiteX4810" fmla="*/ 4951394 w 9642298"/>
              <a:gd name="connsiteY4810" fmla="*/ 1990575 h 4853104"/>
              <a:gd name="connsiteX4811" fmla="*/ 4959082 w 9642298"/>
              <a:gd name="connsiteY4811" fmla="*/ 1978410 h 4853104"/>
              <a:gd name="connsiteX4812" fmla="*/ 4929913 w 9642298"/>
              <a:gd name="connsiteY4812" fmla="*/ 1987795 h 4853104"/>
              <a:gd name="connsiteX4813" fmla="*/ 4934010 w 9642298"/>
              <a:gd name="connsiteY4813" fmla="*/ 1975137 h 4853104"/>
              <a:gd name="connsiteX4814" fmla="*/ 4886924 w 9642298"/>
              <a:gd name="connsiteY4814" fmla="*/ 1982230 h 4853104"/>
              <a:gd name="connsiteX4815" fmla="*/ 4914566 w 9642298"/>
              <a:gd name="connsiteY4815" fmla="*/ 2012071 h 4853104"/>
              <a:gd name="connsiteX4816" fmla="*/ 4885101 w 9642298"/>
              <a:gd name="connsiteY4816" fmla="*/ 2027864 h 4853104"/>
              <a:gd name="connsiteX4817" fmla="*/ 4883093 w 9642298"/>
              <a:gd name="connsiteY4817" fmla="*/ 1988284 h 4853104"/>
              <a:gd name="connsiteX4818" fmla="*/ 4860595 w 9642298"/>
              <a:gd name="connsiteY4818" fmla="*/ 2011578 h 4853104"/>
              <a:gd name="connsiteX4819" fmla="*/ 4858534 w 9642298"/>
              <a:gd name="connsiteY4819" fmla="*/ 1971918 h 4853104"/>
              <a:gd name="connsiteX4820" fmla="*/ 4866193 w 9642298"/>
              <a:gd name="connsiteY4820" fmla="*/ 1959779 h 4853104"/>
              <a:gd name="connsiteX4821" fmla="*/ 4884140 w 9642298"/>
              <a:gd name="connsiteY4821" fmla="*/ 1962098 h 4853104"/>
              <a:gd name="connsiteX4822" fmla="*/ 4866998 w 9642298"/>
              <a:gd name="connsiteY4822" fmla="*/ 1940276 h 4853104"/>
              <a:gd name="connsiteX4823" fmla="*/ 4877978 w 9642298"/>
              <a:gd name="connsiteY4823" fmla="*/ 1935039 h 4853104"/>
              <a:gd name="connsiteX4824" fmla="*/ 4856498 w 9642298"/>
              <a:gd name="connsiteY4824" fmla="*/ 1932312 h 4853104"/>
              <a:gd name="connsiteX4825" fmla="*/ 4857541 w 9642298"/>
              <a:gd name="connsiteY4825" fmla="*/ 1906235 h 4853104"/>
              <a:gd name="connsiteX4826" fmla="*/ 4792536 w 9642298"/>
              <a:gd name="connsiteY4826" fmla="*/ 1910871 h 4853104"/>
              <a:gd name="connsiteX4827" fmla="*/ 4783830 w 9642298"/>
              <a:gd name="connsiteY4827" fmla="*/ 1949034 h 4853104"/>
              <a:gd name="connsiteX4828" fmla="*/ 4819402 w 9642298"/>
              <a:gd name="connsiteY4828" fmla="*/ 1960297 h 4853104"/>
              <a:gd name="connsiteX4829" fmla="*/ 4758011 w 9642298"/>
              <a:gd name="connsiteY4829" fmla="*/ 1965400 h 4853104"/>
              <a:gd name="connsiteX4830" fmla="*/ 4801534 w 9642298"/>
              <a:gd name="connsiteY4830" fmla="*/ 1957926 h 4853104"/>
              <a:gd name="connsiteX4831" fmla="*/ 4809169 w 9642298"/>
              <a:gd name="connsiteY4831" fmla="*/ 2037764 h 4853104"/>
              <a:gd name="connsiteX4832" fmla="*/ 4788439 w 9642298"/>
              <a:gd name="connsiteY4832" fmla="*/ 2015315 h 4853104"/>
              <a:gd name="connsiteX4833" fmla="*/ 4802527 w 9642298"/>
              <a:gd name="connsiteY4833" fmla="*/ 2023663 h 4853104"/>
              <a:gd name="connsiteX4834" fmla="*/ 4785866 w 9642298"/>
              <a:gd name="connsiteY4834" fmla="*/ 1988720 h 4853104"/>
              <a:gd name="connsiteX4835" fmla="*/ 4756726 w 9642298"/>
              <a:gd name="connsiteY4835" fmla="*/ 1998133 h 4853104"/>
              <a:gd name="connsiteX4836" fmla="*/ 4744940 w 9642298"/>
              <a:gd name="connsiteY4836" fmla="*/ 2022790 h 4853104"/>
              <a:gd name="connsiteX4837" fmla="*/ 4762833 w 9642298"/>
              <a:gd name="connsiteY4837" fmla="*/ 2025109 h 4853104"/>
              <a:gd name="connsiteX4838" fmla="*/ 4737736 w 9642298"/>
              <a:gd name="connsiteY4838" fmla="*/ 2021890 h 4853104"/>
              <a:gd name="connsiteX4839" fmla="*/ 4740306 w 9642298"/>
              <a:gd name="connsiteY4839" fmla="*/ 2048457 h 4853104"/>
              <a:gd name="connsiteX4840" fmla="*/ 4726460 w 9642298"/>
              <a:gd name="connsiteY4840" fmla="*/ 2033537 h 4853104"/>
              <a:gd name="connsiteX4841" fmla="*/ 4706773 w 9642298"/>
              <a:gd name="connsiteY4841" fmla="*/ 1985011 h 4853104"/>
              <a:gd name="connsiteX4842" fmla="*/ 4701925 w 9642298"/>
              <a:gd name="connsiteY4842" fmla="*/ 2017199 h 4853104"/>
              <a:gd name="connsiteX4843" fmla="*/ 4687862 w 9642298"/>
              <a:gd name="connsiteY4843" fmla="*/ 2008823 h 4853104"/>
              <a:gd name="connsiteX4844" fmla="*/ 4671980 w 9642298"/>
              <a:gd name="connsiteY4844" fmla="*/ 2046166 h 4853104"/>
              <a:gd name="connsiteX4845" fmla="*/ 4651275 w 9642298"/>
              <a:gd name="connsiteY4845" fmla="*/ 2023772 h 4853104"/>
              <a:gd name="connsiteX4846" fmla="*/ 4666089 w 9642298"/>
              <a:gd name="connsiteY4846" fmla="*/ 2012506 h 4853104"/>
              <a:gd name="connsiteX4847" fmla="*/ 4644847 w 9642298"/>
              <a:gd name="connsiteY4847" fmla="*/ 2003204 h 4853104"/>
              <a:gd name="connsiteX4848" fmla="*/ 4636169 w 9642298"/>
              <a:gd name="connsiteY4848" fmla="*/ 2041421 h 4853104"/>
              <a:gd name="connsiteX4849" fmla="*/ 4626206 w 9642298"/>
              <a:gd name="connsiteY4849" fmla="*/ 2020444 h 4853104"/>
              <a:gd name="connsiteX4850" fmla="*/ 4638714 w 9642298"/>
              <a:gd name="connsiteY4850" fmla="*/ 1976199 h 4853104"/>
              <a:gd name="connsiteX4851" fmla="*/ 4598860 w 9642298"/>
              <a:gd name="connsiteY4851" fmla="*/ 1984083 h 4853104"/>
              <a:gd name="connsiteX4852" fmla="*/ 4626740 w 9642298"/>
              <a:gd name="connsiteY4852" fmla="*/ 2007380 h 4853104"/>
              <a:gd name="connsiteX4853" fmla="*/ 4572208 w 9642298"/>
              <a:gd name="connsiteY4853" fmla="*/ 2020063 h 4853104"/>
              <a:gd name="connsiteX4854" fmla="*/ 4590864 w 9642298"/>
              <a:gd name="connsiteY4854" fmla="*/ 2037562 h 4853104"/>
              <a:gd name="connsiteX4855" fmla="*/ 4596283 w 9642298"/>
              <a:gd name="connsiteY4855" fmla="*/ 2049322 h 4853104"/>
              <a:gd name="connsiteX4856" fmla="*/ 4596262 w 9642298"/>
              <a:gd name="connsiteY4856" fmla="*/ 2049305 h 4853104"/>
              <a:gd name="connsiteX4857" fmla="*/ 4591655 w 9642298"/>
              <a:gd name="connsiteY4857" fmla="*/ 2074944 h 4853104"/>
              <a:gd name="connsiteX4858" fmla="*/ 4581931 w 9642298"/>
              <a:gd name="connsiteY4858" fmla="*/ 2047395 h 4853104"/>
              <a:gd name="connsiteX4859" fmla="*/ 4565808 w 9642298"/>
              <a:gd name="connsiteY4859" fmla="*/ 2091285 h 4853104"/>
              <a:gd name="connsiteX4860" fmla="*/ 4508220 w 9642298"/>
              <a:gd name="connsiteY4860" fmla="*/ 2090357 h 4853104"/>
              <a:gd name="connsiteX4861" fmla="*/ 4522579 w 9642298"/>
              <a:gd name="connsiteY4861" fmla="*/ 2092210 h 4853104"/>
              <a:gd name="connsiteX4862" fmla="*/ 4522337 w 9642298"/>
              <a:gd name="connsiteY4862" fmla="*/ 2098756 h 4853104"/>
              <a:gd name="connsiteX4863" fmla="*/ 4533855 w 9642298"/>
              <a:gd name="connsiteY4863" fmla="*/ 2080508 h 4853104"/>
              <a:gd name="connsiteX4864" fmla="*/ 4578852 w 9642298"/>
              <a:gd name="connsiteY4864" fmla="*/ 2125816 h 4853104"/>
              <a:gd name="connsiteX4865" fmla="*/ 4590367 w 9642298"/>
              <a:gd name="connsiteY4865" fmla="*/ 2107594 h 4853104"/>
              <a:gd name="connsiteX4866" fmla="*/ 4592940 w 9642298"/>
              <a:gd name="connsiteY4866" fmla="*/ 2134189 h 4853104"/>
              <a:gd name="connsiteX4867" fmla="*/ 4574780 w 9642298"/>
              <a:gd name="connsiteY4867" fmla="*/ 2138419 h 4853104"/>
              <a:gd name="connsiteX4868" fmla="*/ 4535888 w 9642298"/>
              <a:gd name="connsiteY4868" fmla="*/ 2120223 h 4853104"/>
              <a:gd name="connsiteX4869" fmla="*/ 4538408 w 9642298"/>
              <a:gd name="connsiteY4869" fmla="*/ 2146764 h 4853104"/>
              <a:gd name="connsiteX4870" fmla="*/ 4552791 w 9642298"/>
              <a:gd name="connsiteY4870" fmla="*/ 2148648 h 4853104"/>
              <a:gd name="connsiteX4871" fmla="*/ 4527426 w 9642298"/>
              <a:gd name="connsiteY4871" fmla="*/ 2151865 h 4853104"/>
              <a:gd name="connsiteX4872" fmla="*/ 4517194 w 9642298"/>
              <a:gd name="connsiteY4872" fmla="*/ 2137383 h 4853104"/>
              <a:gd name="connsiteX4873" fmla="*/ 4511328 w 9642298"/>
              <a:gd name="connsiteY4873" fmla="*/ 2103859 h 4853104"/>
              <a:gd name="connsiteX4874" fmla="*/ 4506455 w 9642298"/>
              <a:gd name="connsiteY4874" fmla="*/ 2136019 h 4853104"/>
              <a:gd name="connsiteX4875" fmla="*/ 4483956 w 9642298"/>
              <a:gd name="connsiteY4875" fmla="*/ 2067524 h 4853104"/>
              <a:gd name="connsiteX4876" fmla="*/ 4475759 w 9642298"/>
              <a:gd name="connsiteY4876" fmla="*/ 2092728 h 4853104"/>
              <a:gd name="connsiteX4877" fmla="*/ 4482696 w 9642298"/>
              <a:gd name="connsiteY4877" fmla="*/ 2100148 h 4853104"/>
              <a:gd name="connsiteX4878" fmla="*/ 4474474 w 9642298"/>
              <a:gd name="connsiteY4878" fmla="*/ 2125435 h 4853104"/>
              <a:gd name="connsiteX4879" fmla="*/ 4450982 w 9642298"/>
              <a:gd name="connsiteY4879" fmla="*/ 2082828 h 4853104"/>
              <a:gd name="connsiteX4880" fmla="*/ 4446376 w 9642298"/>
              <a:gd name="connsiteY4880" fmla="*/ 2108576 h 4853104"/>
              <a:gd name="connsiteX4881" fmla="*/ 4449188 w 9642298"/>
              <a:gd name="connsiteY4881" fmla="*/ 2128571 h 4853104"/>
              <a:gd name="connsiteX4882" fmla="*/ 4456098 w 9642298"/>
              <a:gd name="connsiteY4882" fmla="*/ 2136099 h 4853104"/>
              <a:gd name="connsiteX4883" fmla="*/ 4470697 w 9642298"/>
              <a:gd name="connsiteY4883" fmla="*/ 2131354 h 4853104"/>
              <a:gd name="connsiteX4884" fmla="*/ 4469170 w 9642298"/>
              <a:gd name="connsiteY4884" fmla="*/ 2170605 h 4853104"/>
              <a:gd name="connsiteX4885" fmla="*/ 4438207 w 9642298"/>
              <a:gd name="connsiteY4885" fmla="*/ 2133671 h 4853104"/>
              <a:gd name="connsiteX4886" fmla="*/ 4411609 w 9642298"/>
              <a:gd name="connsiteY4886" fmla="*/ 2169706 h 4853104"/>
              <a:gd name="connsiteX4887" fmla="*/ 4426689 w 9642298"/>
              <a:gd name="connsiteY4887" fmla="*/ 2151839 h 4853104"/>
              <a:gd name="connsiteX4888" fmla="*/ 4464831 w 9642298"/>
              <a:gd name="connsiteY4888" fmla="*/ 2189671 h 4853104"/>
              <a:gd name="connsiteX4889" fmla="*/ 4460223 w 9642298"/>
              <a:gd name="connsiteY4889" fmla="*/ 2215340 h 4853104"/>
              <a:gd name="connsiteX4890" fmla="*/ 4485533 w 9642298"/>
              <a:gd name="connsiteY4890" fmla="*/ 2212012 h 4853104"/>
              <a:gd name="connsiteX4891" fmla="*/ 4519845 w 9642298"/>
              <a:gd name="connsiteY4891" fmla="*/ 2164032 h 4853104"/>
              <a:gd name="connsiteX4892" fmla="*/ 4536692 w 9642298"/>
              <a:gd name="connsiteY4892" fmla="*/ 2192481 h 4853104"/>
              <a:gd name="connsiteX4893" fmla="*/ 4555414 w 9642298"/>
              <a:gd name="connsiteY4893" fmla="*/ 2175241 h 4853104"/>
              <a:gd name="connsiteX4894" fmla="*/ 4563825 w 9642298"/>
              <a:gd name="connsiteY4894" fmla="*/ 2143491 h 4853104"/>
              <a:gd name="connsiteX4895" fmla="*/ 4577888 w 9642298"/>
              <a:gd name="connsiteY4895" fmla="*/ 2151810 h 4853104"/>
              <a:gd name="connsiteX4896" fmla="*/ 4566637 w 9642298"/>
              <a:gd name="connsiteY4896" fmla="*/ 2163514 h 4853104"/>
              <a:gd name="connsiteX4897" fmla="*/ 4587609 w 9642298"/>
              <a:gd name="connsiteY4897" fmla="*/ 2179388 h 4853104"/>
              <a:gd name="connsiteX4898" fmla="*/ 4575343 w 9642298"/>
              <a:gd name="connsiteY4898" fmla="*/ 2217195 h 4853104"/>
              <a:gd name="connsiteX4899" fmla="*/ 4593745 w 9642298"/>
              <a:gd name="connsiteY4899" fmla="*/ 2206365 h 4853104"/>
              <a:gd name="connsiteX4900" fmla="*/ 4601939 w 9642298"/>
              <a:gd name="connsiteY4900" fmla="*/ 2181215 h 4853104"/>
              <a:gd name="connsiteX4901" fmla="*/ 4637750 w 9642298"/>
              <a:gd name="connsiteY4901" fmla="*/ 2185854 h 4853104"/>
              <a:gd name="connsiteX4902" fmla="*/ 4604993 w 9642298"/>
              <a:gd name="connsiteY4902" fmla="*/ 2194800 h 4853104"/>
              <a:gd name="connsiteX4903" fmla="*/ 4565861 w 9642298"/>
              <a:gd name="connsiteY4903" fmla="*/ 2274968 h 4853104"/>
              <a:gd name="connsiteX4904" fmla="*/ 4544647 w 9642298"/>
              <a:gd name="connsiteY4904" fmla="*/ 2265638 h 4853104"/>
              <a:gd name="connsiteX4905" fmla="*/ 4545907 w 9642298"/>
              <a:gd name="connsiteY4905" fmla="*/ 2233069 h 4853104"/>
              <a:gd name="connsiteX4906" fmla="*/ 4566851 w 9642298"/>
              <a:gd name="connsiteY4906" fmla="*/ 2248891 h 4853104"/>
              <a:gd name="connsiteX4907" fmla="*/ 4581985 w 9642298"/>
              <a:gd name="connsiteY4907" fmla="*/ 2231216 h 4853104"/>
              <a:gd name="connsiteX4908" fmla="*/ 4553862 w 9642298"/>
              <a:gd name="connsiteY4908" fmla="*/ 2214386 h 4853104"/>
              <a:gd name="connsiteX4909" fmla="*/ 4534926 w 9642298"/>
              <a:gd name="connsiteY4909" fmla="*/ 2238198 h 4853104"/>
              <a:gd name="connsiteX4910" fmla="*/ 4580433 w 9642298"/>
              <a:gd name="connsiteY4910" fmla="*/ 2178543 h 4853104"/>
              <a:gd name="connsiteX4911" fmla="*/ 4516980 w 9642298"/>
              <a:gd name="connsiteY4911" fmla="*/ 2235878 h 4853104"/>
              <a:gd name="connsiteX4912" fmla="*/ 4513898 w 9642298"/>
              <a:gd name="connsiteY4912" fmla="*/ 2222350 h 4853104"/>
              <a:gd name="connsiteX4913" fmla="*/ 4506747 w 9642298"/>
              <a:gd name="connsiteY4913" fmla="*/ 2221422 h 4853104"/>
              <a:gd name="connsiteX4914" fmla="*/ 4518293 w 9642298"/>
              <a:gd name="connsiteY4914" fmla="*/ 2203229 h 4853104"/>
              <a:gd name="connsiteX4915" fmla="*/ 4488588 w 9642298"/>
              <a:gd name="connsiteY4915" fmla="*/ 2225678 h 4853104"/>
              <a:gd name="connsiteX4916" fmla="*/ 4502166 w 9642298"/>
              <a:gd name="connsiteY4916" fmla="*/ 2247090 h 4853104"/>
              <a:gd name="connsiteX4917" fmla="*/ 4487331 w 9642298"/>
              <a:gd name="connsiteY4917" fmla="*/ 2258330 h 4853104"/>
              <a:gd name="connsiteX4918" fmla="*/ 4470160 w 9642298"/>
              <a:gd name="connsiteY4918" fmla="*/ 2236371 h 4853104"/>
              <a:gd name="connsiteX4919" fmla="*/ 4446886 w 9642298"/>
              <a:gd name="connsiteY4919" fmla="*/ 2279304 h 4853104"/>
              <a:gd name="connsiteX4920" fmla="*/ 4422351 w 9642298"/>
              <a:gd name="connsiteY4920" fmla="*/ 2262967 h 4853104"/>
              <a:gd name="connsiteX4921" fmla="*/ 4410540 w 9642298"/>
              <a:gd name="connsiteY4921" fmla="*/ 2287678 h 4853104"/>
              <a:gd name="connsiteX4922" fmla="*/ 4519042 w 9642298"/>
              <a:gd name="connsiteY4922" fmla="*/ 2275487 h 4853104"/>
              <a:gd name="connsiteX4923" fmla="*/ 4565324 w 9642298"/>
              <a:gd name="connsiteY4923" fmla="*/ 2288142 h 4853104"/>
              <a:gd name="connsiteX4924" fmla="*/ 4568164 w 9642298"/>
              <a:gd name="connsiteY4924" fmla="*/ 2308111 h 4853104"/>
              <a:gd name="connsiteX4925" fmla="*/ 4548961 w 9642298"/>
              <a:gd name="connsiteY4925" fmla="*/ 2338495 h 4853104"/>
              <a:gd name="connsiteX4926" fmla="*/ 4550513 w 9642298"/>
              <a:gd name="connsiteY4926" fmla="*/ 2299353 h 4853104"/>
              <a:gd name="connsiteX4927" fmla="*/ 4525444 w 9642298"/>
              <a:gd name="connsiteY4927" fmla="*/ 2296080 h 4853104"/>
              <a:gd name="connsiteX4928" fmla="*/ 4546683 w 9642298"/>
              <a:gd name="connsiteY4928" fmla="*/ 2305381 h 4853104"/>
              <a:gd name="connsiteX4929" fmla="*/ 4505730 w 9642298"/>
              <a:gd name="connsiteY4929" fmla="*/ 2339477 h 4853104"/>
              <a:gd name="connsiteX4930" fmla="*/ 4524398 w 9642298"/>
              <a:gd name="connsiteY4930" fmla="*/ 2322186 h 4853104"/>
              <a:gd name="connsiteX4931" fmla="*/ 4414637 w 9642298"/>
              <a:gd name="connsiteY4931" fmla="*/ 2366975 h 4853104"/>
              <a:gd name="connsiteX4932" fmla="*/ 4389326 w 9642298"/>
              <a:gd name="connsiteY4932" fmla="*/ 2370274 h 4853104"/>
              <a:gd name="connsiteX4933" fmla="*/ 4400845 w 9642298"/>
              <a:gd name="connsiteY4933" fmla="*/ 2352080 h 4853104"/>
              <a:gd name="connsiteX4934" fmla="*/ 4401593 w 9642298"/>
              <a:gd name="connsiteY4934" fmla="*/ 2332469 h 4853104"/>
              <a:gd name="connsiteX4935" fmla="*/ 4380058 w 9642298"/>
              <a:gd name="connsiteY4935" fmla="*/ 2329714 h 4853104"/>
              <a:gd name="connsiteX4936" fmla="*/ 4399770 w 9642298"/>
              <a:gd name="connsiteY4936" fmla="*/ 2286289 h 4853104"/>
              <a:gd name="connsiteX4937" fmla="*/ 4326867 w 9642298"/>
              <a:gd name="connsiteY4937" fmla="*/ 2309583 h 4853104"/>
              <a:gd name="connsiteX4938" fmla="*/ 4319688 w 9642298"/>
              <a:gd name="connsiteY4938" fmla="*/ 2308709 h 4853104"/>
              <a:gd name="connsiteX4939" fmla="*/ 4318428 w 9642298"/>
              <a:gd name="connsiteY4939" fmla="*/ 2341361 h 4853104"/>
              <a:gd name="connsiteX4940" fmla="*/ 4304874 w 9642298"/>
              <a:gd name="connsiteY4940" fmla="*/ 2319920 h 4853104"/>
              <a:gd name="connsiteX4941" fmla="*/ 4279296 w 9642298"/>
              <a:gd name="connsiteY4941" fmla="*/ 2329631 h 4853104"/>
              <a:gd name="connsiteX4942" fmla="*/ 4346525 w 9642298"/>
              <a:gd name="connsiteY4942" fmla="*/ 2358135 h 4853104"/>
              <a:gd name="connsiteX4943" fmla="*/ 4353220 w 9642298"/>
              <a:gd name="connsiteY4943" fmla="*/ 2372155 h 4853104"/>
              <a:gd name="connsiteX4944" fmla="*/ 4347836 w 9642298"/>
              <a:gd name="connsiteY4944" fmla="*/ 2417382 h 4853104"/>
              <a:gd name="connsiteX4945" fmla="*/ 4358578 w 9642298"/>
              <a:gd name="connsiteY4945" fmla="*/ 2418691 h 4853104"/>
              <a:gd name="connsiteX4946" fmla="*/ 4388227 w 9642298"/>
              <a:gd name="connsiteY4946" fmla="*/ 2396351 h 4853104"/>
              <a:gd name="connsiteX4947" fmla="*/ 4369558 w 9642298"/>
              <a:gd name="connsiteY4947" fmla="*/ 2413591 h 4853104"/>
              <a:gd name="connsiteX4948" fmla="*/ 4455535 w 9642298"/>
              <a:gd name="connsiteY4948" fmla="*/ 2424802 h 4853104"/>
              <a:gd name="connsiteX4949" fmla="*/ 4471662 w 9642298"/>
              <a:gd name="connsiteY4949" fmla="*/ 2472782 h 4853104"/>
              <a:gd name="connsiteX4950" fmla="*/ 4473695 w 9642298"/>
              <a:gd name="connsiteY4950" fmla="*/ 2420547 h 4853104"/>
              <a:gd name="connsiteX4951" fmla="*/ 4490598 w 9642298"/>
              <a:gd name="connsiteY4951" fmla="*/ 2449050 h 4853104"/>
              <a:gd name="connsiteX4952" fmla="*/ 4479080 w 9642298"/>
              <a:gd name="connsiteY4952" fmla="*/ 2467189 h 4853104"/>
              <a:gd name="connsiteX4953" fmla="*/ 4499756 w 9642298"/>
              <a:gd name="connsiteY4953" fmla="*/ 2489612 h 4853104"/>
              <a:gd name="connsiteX4954" fmla="*/ 4501045 w 9642298"/>
              <a:gd name="connsiteY4954" fmla="*/ 2457042 h 4853104"/>
              <a:gd name="connsiteX4955" fmla="*/ 4526113 w 9642298"/>
              <a:gd name="connsiteY4955" fmla="*/ 2460290 h 4853104"/>
              <a:gd name="connsiteX4956" fmla="*/ 4528417 w 9642298"/>
              <a:gd name="connsiteY4956" fmla="*/ 2493404 h 4853104"/>
              <a:gd name="connsiteX4957" fmla="*/ 4554745 w 9642298"/>
              <a:gd name="connsiteY4957" fmla="*/ 2464082 h 4853104"/>
              <a:gd name="connsiteX4958" fmla="*/ 4625911 w 9642298"/>
              <a:gd name="connsiteY4958" fmla="*/ 2486284 h 4853104"/>
              <a:gd name="connsiteX4959" fmla="*/ 4637643 w 9642298"/>
              <a:gd name="connsiteY4959" fmla="*/ 2461734 h 4853104"/>
              <a:gd name="connsiteX4960" fmla="*/ 4625377 w 9642298"/>
              <a:gd name="connsiteY4960" fmla="*/ 2499432 h 4853104"/>
              <a:gd name="connsiteX4961" fmla="*/ 4654304 w 9642298"/>
              <a:gd name="connsiteY4961" fmla="*/ 2496622 h 4853104"/>
              <a:gd name="connsiteX4962" fmla="*/ 4680416 w 9642298"/>
              <a:gd name="connsiteY4962" fmla="*/ 2473735 h 4853104"/>
              <a:gd name="connsiteX4963" fmla="*/ 4682666 w 9642298"/>
              <a:gd name="connsiteY4963" fmla="*/ 2506932 h 4853104"/>
              <a:gd name="connsiteX4964" fmla="*/ 4689844 w 9642298"/>
              <a:gd name="connsiteY4964" fmla="*/ 2507780 h 4853104"/>
              <a:gd name="connsiteX4965" fmla="*/ 4684702 w 9642298"/>
              <a:gd name="connsiteY4965" fmla="*/ 2454643 h 4853104"/>
              <a:gd name="connsiteX4966" fmla="*/ 4698284 w 9642298"/>
              <a:gd name="connsiteY4966" fmla="*/ 2476110 h 4853104"/>
              <a:gd name="connsiteX4967" fmla="*/ 4693436 w 9642298"/>
              <a:gd name="connsiteY4967" fmla="*/ 2508352 h 4853104"/>
              <a:gd name="connsiteX4968" fmla="*/ 4744057 w 9642298"/>
              <a:gd name="connsiteY4968" fmla="*/ 2501752 h 4853104"/>
              <a:gd name="connsiteX4969" fmla="*/ 4764816 w 9642298"/>
              <a:gd name="connsiteY4969" fmla="*/ 2524146 h 4853104"/>
              <a:gd name="connsiteX4970" fmla="*/ 4776547 w 9642298"/>
              <a:gd name="connsiteY4970" fmla="*/ 2499432 h 4853104"/>
              <a:gd name="connsiteX4971" fmla="*/ 4779117 w 9642298"/>
              <a:gd name="connsiteY4971" fmla="*/ 2525999 h 4853104"/>
              <a:gd name="connsiteX4972" fmla="*/ 4771457 w 9642298"/>
              <a:gd name="connsiteY4972" fmla="*/ 2538221 h 4853104"/>
              <a:gd name="connsiteX4973" fmla="*/ 4835658 w 9642298"/>
              <a:gd name="connsiteY4973" fmla="*/ 2553141 h 4853104"/>
              <a:gd name="connsiteX4974" fmla="*/ 4857676 w 9642298"/>
              <a:gd name="connsiteY4974" fmla="*/ 2542829 h 4853104"/>
              <a:gd name="connsiteX4975" fmla="*/ 4879933 w 9642298"/>
              <a:gd name="connsiteY4975" fmla="*/ 2525999 h 4853104"/>
              <a:gd name="connsiteX4976" fmla="*/ 4857889 w 9642298"/>
              <a:gd name="connsiteY4976" fmla="*/ 2536311 h 4853104"/>
              <a:gd name="connsiteX4977" fmla="*/ 4848731 w 9642298"/>
              <a:gd name="connsiteY4977" fmla="*/ 2495695 h 4853104"/>
              <a:gd name="connsiteX4978" fmla="*/ 4859951 w 9642298"/>
              <a:gd name="connsiteY4978" fmla="*/ 2484019 h 4853104"/>
              <a:gd name="connsiteX4979" fmla="*/ 4861986 w 9642298"/>
              <a:gd name="connsiteY4979" fmla="*/ 2523682 h 4853104"/>
              <a:gd name="connsiteX4980" fmla="*/ 4877121 w 9642298"/>
              <a:gd name="connsiteY4980" fmla="*/ 2506007 h 4853104"/>
              <a:gd name="connsiteX4981" fmla="*/ 4870721 w 9642298"/>
              <a:gd name="connsiteY4981" fmla="*/ 2485494 h 4853104"/>
              <a:gd name="connsiteX4982" fmla="*/ 4899619 w 9642298"/>
              <a:gd name="connsiteY4982" fmla="*/ 2482685 h 4853104"/>
              <a:gd name="connsiteX4983" fmla="*/ 4881192 w 9642298"/>
              <a:gd name="connsiteY4983" fmla="*/ 2493378 h 4853104"/>
              <a:gd name="connsiteX4984" fmla="*/ 4884246 w 9642298"/>
              <a:gd name="connsiteY4984" fmla="*/ 2506906 h 4853104"/>
              <a:gd name="connsiteX4985" fmla="*/ 4904788 w 9642298"/>
              <a:gd name="connsiteY4985" fmla="*/ 2535873 h 4853104"/>
              <a:gd name="connsiteX4986" fmla="*/ 4905514 w 9642298"/>
              <a:gd name="connsiteY4986" fmla="*/ 2516262 h 4853104"/>
              <a:gd name="connsiteX4987" fmla="*/ 4915234 w 9642298"/>
              <a:gd name="connsiteY4987" fmla="*/ 2543840 h 4853104"/>
              <a:gd name="connsiteX4988" fmla="*/ 4926995 w 9642298"/>
              <a:gd name="connsiteY4988" fmla="*/ 2519017 h 4853104"/>
              <a:gd name="connsiteX4989" fmla="*/ 4951073 w 9642298"/>
              <a:gd name="connsiteY4989" fmla="*/ 2548393 h 4853104"/>
              <a:gd name="connsiteX4990" fmla="*/ 4969472 w 9642298"/>
              <a:gd name="connsiteY4990" fmla="*/ 2537729 h 4853104"/>
              <a:gd name="connsiteX4991" fmla="*/ 4966902 w 9642298"/>
              <a:gd name="connsiteY4991" fmla="*/ 2511133 h 4853104"/>
              <a:gd name="connsiteX4992" fmla="*/ 5013989 w 9642298"/>
              <a:gd name="connsiteY4992" fmla="*/ 2504151 h 4853104"/>
              <a:gd name="connsiteX4993" fmla="*/ 5012971 w 9642298"/>
              <a:gd name="connsiteY4993" fmla="*/ 2530200 h 4853104"/>
              <a:gd name="connsiteX4994" fmla="*/ 5027326 w 9642298"/>
              <a:gd name="connsiteY4994" fmla="*/ 2532027 h 4853104"/>
              <a:gd name="connsiteX4995" fmla="*/ 5031879 w 9642298"/>
              <a:gd name="connsiteY4995" fmla="*/ 2506414 h 4853104"/>
              <a:gd name="connsiteX4996" fmla="*/ 5068199 w 9642298"/>
              <a:gd name="connsiteY4996" fmla="*/ 2497985 h 4853104"/>
              <a:gd name="connsiteX4997" fmla="*/ 5050576 w 9642298"/>
              <a:gd name="connsiteY4997" fmla="*/ 2489148 h 4853104"/>
              <a:gd name="connsiteX4998" fmla="*/ 5086412 w 9642298"/>
              <a:gd name="connsiteY4998" fmla="*/ 2493839 h 4853104"/>
              <a:gd name="connsiteX4999" fmla="*/ 5085394 w 9642298"/>
              <a:gd name="connsiteY4999" fmla="*/ 2519890 h 4853104"/>
              <a:gd name="connsiteX5000" fmla="*/ 5114830 w 9642298"/>
              <a:gd name="connsiteY5000" fmla="*/ 2504097 h 4853104"/>
              <a:gd name="connsiteX5001" fmla="*/ 5095065 w 9642298"/>
              <a:gd name="connsiteY5001" fmla="*/ 2455570 h 4853104"/>
              <a:gd name="connsiteX5002" fmla="*/ 5123992 w 9642298"/>
              <a:gd name="connsiteY5002" fmla="*/ 2452761 h 4853104"/>
              <a:gd name="connsiteX5003" fmla="*/ 5126536 w 9642298"/>
              <a:gd name="connsiteY5003" fmla="*/ 2479328 h 4853104"/>
              <a:gd name="connsiteX5004" fmla="*/ 5187202 w 9642298"/>
              <a:gd name="connsiteY5004" fmla="*/ 2493839 h 4853104"/>
              <a:gd name="connsiteX5005" fmla="*/ 5168266 w 9642298"/>
              <a:gd name="connsiteY5005" fmla="*/ 2517571 h 4853104"/>
              <a:gd name="connsiteX5006" fmla="*/ 5240450 w 9642298"/>
              <a:gd name="connsiteY5006" fmla="*/ 2513833 h 4853104"/>
              <a:gd name="connsiteX5007" fmla="*/ 5221754 w 9642298"/>
              <a:gd name="connsiteY5007" fmla="*/ 2531073 h 4853104"/>
              <a:gd name="connsiteX5008" fmla="*/ 5279554 w 9642298"/>
              <a:gd name="connsiteY5008" fmla="*/ 2525535 h 4853104"/>
              <a:gd name="connsiteX5009" fmla="*/ 5286224 w 9642298"/>
              <a:gd name="connsiteY5009" fmla="*/ 2539447 h 4853104"/>
              <a:gd name="connsiteX5010" fmla="*/ 5327926 w 9642298"/>
              <a:gd name="connsiteY5010" fmla="*/ 2485821 h 4853104"/>
              <a:gd name="connsiteX5011" fmla="*/ 5300554 w 9642298"/>
              <a:gd name="connsiteY5011" fmla="*/ 2541357 h 4853104"/>
              <a:gd name="connsiteX5012" fmla="*/ 5339953 w 9642298"/>
              <a:gd name="connsiteY5012" fmla="*/ 2546486 h 4853104"/>
              <a:gd name="connsiteX5013" fmla="*/ 5324872 w 9642298"/>
              <a:gd name="connsiteY5013" fmla="*/ 2564270 h 4853104"/>
              <a:gd name="connsiteX5014" fmla="*/ 5241977 w 9642298"/>
              <a:gd name="connsiteY5014" fmla="*/ 2566561 h 4853104"/>
              <a:gd name="connsiteX5015" fmla="*/ 5262732 w 9642298"/>
              <a:gd name="connsiteY5015" fmla="*/ 2588927 h 4853104"/>
              <a:gd name="connsiteX5016" fmla="*/ 5295732 w 9642298"/>
              <a:gd name="connsiteY5016" fmla="*/ 2573488 h 4853104"/>
              <a:gd name="connsiteX5017" fmla="*/ 5291607 w 9642298"/>
              <a:gd name="connsiteY5017" fmla="*/ 2586117 h 4853104"/>
              <a:gd name="connsiteX5018" fmla="*/ 5320266 w 9642298"/>
              <a:gd name="connsiteY5018" fmla="*/ 2589883 h 4853104"/>
              <a:gd name="connsiteX5019" fmla="*/ 5308990 w 9642298"/>
              <a:gd name="connsiteY5019" fmla="*/ 2601530 h 4853104"/>
              <a:gd name="connsiteX5020" fmla="*/ 5376540 w 9642298"/>
              <a:gd name="connsiteY5020" fmla="*/ 2623435 h 4853104"/>
              <a:gd name="connsiteX5021" fmla="*/ 5435359 w 9642298"/>
              <a:gd name="connsiteY5021" fmla="*/ 2591656 h 4853104"/>
              <a:gd name="connsiteX5022" fmla="*/ 5356586 w 9642298"/>
              <a:gd name="connsiteY5022" fmla="*/ 2581455 h 4853104"/>
              <a:gd name="connsiteX5023" fmla="*/ 5339416 w 9642298"/>
              <a:gd name="connsiteY5023" fmla="*/ 2559579 h 4853104"/>
              <a:gd name="connsiteX5024" fmla="*/ 5403378 w 9642298"/>
              <a:gd name="connsiteY5024" fmla="*/ 2580963 h 4853104"/>
              <a:gd name="connsiteX5025" fmla="*/ 5407717 w 9642298"/>
              <a:gd name="connsiteY5025" fmla="*/ 2561896 h 4853104"/>
              <a:gd name="connsiteX5026" fmla="*/ 5379352 w 9642298"/>
              <a:gd name="connsiteY5026" fmla="*/ 2551612 h 4853104"/>
              <a:gd name="connsiteX5027" fmla="*/ 5391351 w 9642298"/>
              <a:gd name="connsiteY5027" fmla="*/ 2520354 h 4853104"/>
              <a:gd name="connsiteX5028" fmla="*/ 5386798 w 9642298"/>
              <a:gd name="connsiteY5028" fmla="*/ 2545993 h 4853104"/>
              <a:gd name="connsiteX5029" fmla="*/ 5415430 w 9642298"/>
              <a:gd name="connsiteY5029" fmla="*/ 2549676 h 4853104"/>
              <a:gd name="connsiteX5030" fmla="*/ 5415162 w 9642298"/>
              <a:gd name="connsiteY5030" fmla="*/ 2464380 h 4853104"/>
              <a:gd name="connsiteX5031" fmla="*/ 5404154 w 9642298"/>
              <a:gd name="connsiteY5031" fmla="*/ 2469508 h 4853104"/>
              <a:gd name="connsiteX5032" fmla="*/ 5374721 w 9642298"/>
              <a:gd name="connsiteY5032" fmla="*/ 2393487 h 4853104"/>
              <a:gd name="connsiteX5033" fmla="*/ 5406432 w 9642298"/>
              <a:gd name="connsiteY5033" fmla="*/ 2410781 h 4853104"/>
              <a:gd name="connsiteX5034" fmla="*/ 5407235 w 9642298"/>
              <a:gd name="connsiteY5034" fmla="*/ 2391168 h 4853104"/>
              <a:gd name="connsiteX5035" fmla="*/ 5420573 w 9642298"/>
              <a:gd name="connsiteY5035" fmla="*/ 2419101 h 4853104"/>
              <a:gd name="connsiteX5036" fmla="*/ 5402146 w 9642298"/>
              <a:gd name="connsiteY5036" fmla="*/ 2429848 h 4853104"/>
              <a:gd name="connsiteX5037" fmla="*/ 5408788 w 9642298"/>
              <a:gd name="connsiteY5037" fmla="*/ 2443841 h 4853104"/>
              <a:gd name="connsiteX5038" fmla="*/ 5427243 w 9642298"/>
              <a:gd name="connsiteY5038" fmla="*/ 2433067 h 4853104"/>
              <a:gd name="connsiteX5039" fmla="*/ 5430269 w 9642298"/>
              <a:gd name="connsiteY5039" fmla="*/ 2446595 h 4853104"/>
              <a:gd name="connsiteX5040" fmla="*/ 5418565 w 9642298"/>
              <a:gd name="connsiteY5040" fmla="*/ 2471390 h 4853104"/>
              <a:gd name="connsiteX5041" fmla="*/ 5451535 w 9642298"/>
              <a:gd name="connsiteY5041" fmla="*/ 2547849 h 4853104"/>
              <a:gd name="connsiteX5042" fmla="*/ 5495034 w 9642298"/>
              <a:gd name="connsiteY5042" fmla="*/ 2540349 h 4853104"/>
              <a:gd name="connsiteX5043" fmla="*/ 5492194 w 9642298"/>
              <a:gd name="connsiteY5043" fmla="*/ 2520300 h 4853104"/>
              <a:gd name="connsiteX5044" fmla="*/ 5531354 w 9642298"/>
              <a:gd name="connsiteY5044" fmla="*/ 2532001 h 4853104"/>
              <a:gd name="connsiteX5045" fmla="*/ 5513433 w 9642298"/>
              <a:gd name="connsiteY5045" fmla="*/ 2529681 h 4853104"/>
              <a:gd name="connsiteX5046" fmla="*/ 5501705 w 9642298"/>
              <a:gd name="connsiteY5046" fmla="*/ 2554341 h 4853104"/>
              <a:gd name="connsiteX5047" fmla="*/ 5542655 w 9642298"/>
              <a:gd name="connsiteY5047" fmla="*/ 2520354 h 4853104"/>
              <a:gd name="connsiteX5048" fmla="*/ 5640364 w 9642298"/>
              <a:gd name="connsiteY5048" fmla="*/ 2506769 h 4853104"/>
              <a:gd name="connsiteX5049" fmla="*/ 5639346 w 9642298"/>
              <a:gd name="connsiteY5049" fmla="*/ 2532929 h 4853104"/>
              <a:gd name="connsiteX5050" fmla="*/ 5671540 w 9642298"/>
              <a:gd name="connsiteY5050" fmla="*/ 2537018 h 4853104"/>
              <a:gd name="connsiteX5051" fmla="*/ 5675935 w 9642298"/>
              <a:gd name="connsiteY5051" fmla="*/ 2517954 h 4853104"/>
              <a:gd name="connsiteX5052" fmla="*/ 5696908 w 9642298"/>
              <a:gd name="connsiteY5052" fmla="*/ 2533828 h 4853104"/>
              <a:gd name="connsiteX5053" fmla="*/ 5712494 w 9642298"/>
              <a:gd name="connsiteY5053" fmla="*/ 2502977 h 4853104"/>
              <a:gd name="connsiteX5054" fmla="*/ 5718413 w 9642298"/>
              <a:gd name="connsiteY5054" fmla="*/ 2536558 h 4853104"/>
              <a:gd name="connsiteX5055" fmla="*/ 5688230 w 9642298"/>
              <a:gd name="connsiteY5055" fmla="*/ 2572016 h 4853104"/>
              <a:gd name="connsiteX5056" fmla="*/ 5652632 w 9642298"/>
              <a:gd name="connsiteY5056" fmla="*/ 2560833 h 4853104"/>
              <a:gd name="connsiteX5057" fmla="*/ 5700580 w 9642298"/>
              <a:gd name="connsiteY5057" fmla="*/ 2582369 h 4853104"/>
              <a:gd name="connsiteX5058" fmla="*/ 5702231 w 9642298"/>
              <a:gd name="connsiteY5058" fmla="*/ 2581289 h 4853104"/>
              <a:gd name="connsiteX5059" fmla="*/ 5701246 w 9642298"/>
              <a:gd name="connsiteY5059" fmla="*/ 2606550 h 4853104"/>
              <a:gd name="connsiteX5060" fmla="*/ 5718870 w 9642298"/>
              <a:gd name="connsiteY5060" fmla="*/ 2615413 h 4853104"/>
              <a:gd name="connsiteX5061" fmla="*/ 5669238 w 9642298"/>
              <a:gd name="connsiteY5061" fmla="*/ 2595883 h 4853104"/>
              <a:gd name="connsiteX5062" fmla="*/ 5678961 w 9642298"/>
              <a:gd name="connsiteY5062" fmla="*/ 2623380 h 4853104"/>
              <a:gd name="connsiteX5063" fmla="*/ 5651347 w 9642298"/>
              <a:gd name="connsiteY5063" fmla="*/ 2685381 h 4853104"/>
              <a:gd name="connsiteX5064" fmla="*/ 5635972 w 9642298"/>
              <a:gd name="connsiteY5064" fmla="*/ 2709711 h 4853104"/>
              <a:gd name="connsiteX5065" fmla="*/ 5625983 w 9642298"/>
              <a:gd name="connsiteY5065" fmla="*/ 2688654 h 4853104"/>
              <a:gd name="connsiteX5066" fmla="*/ 5624001 w 9642298"/>
              <a:gd name="connsiteY5066" fmla="*/ 2648994 h 4853104"/>
              <a:gd name="connsiteX5067" fmla="*/ 5595555 w 9642298"/>
              <a:gd name="connsiteY5067" fmla="*/ 2638819 h 4853104"/>
              <a:gd name="connsiteX5068" fmla="*/ 5400832 w 9642298"/>
              <a:gd name="connsiteY5068" fmla="*/ 2646265 h 4853104"/>
              <a:gd name="connsiteX5069" fmla="*/ 5429493 w 9642298"/>
              <a:gd name="connsiteY5069" fmla="*/ 2649947 h 4853104"/>
              <a:gd name="connsiteX5070" fmla="*/ 5450222 w 9642298"/>
              <a:gd name="connsiteY5070" fmla="*/ 2672371 h 4853104"/>
              <a:gd name="connsiteX5071" fmla="*/ 5449475 w 9642298"/>
              <a:gd name="connsiteY5071" fmla="*/ 2691981 h 4853104"/>
              <a:gd name="connsiteX5072" fmla="*/ 5516758 w 9642298"/>
              <a:gd name="connsiteY5072" fmla="*/ 2720376 h 4853104"/>
              <a:gd name="connsiteX5073" fmla="*/ 5508052 w 9642298"/>
              <a:gd name="connsiteY5073" fmla="*/ 2758621 h 4853104"/>
              <a:gd name="connsiteX5074" fmla="*/ 5451001 w 9642298"/>
              <a:gd name="connsiteY5074" fmla="*/ 2744654 h 4853104"/>
              <a:gd name="connsiteX5075" fmla="*/ 5448162 w 9642298"/>
              <a:gd name="connsiteY5075" fmla="*/ 2724577 h 4853104"/>
              <a:gd name="connsiteX5076" fmla="*/ 5468435 w 9642298"/>
              <a:gd name="connsiteY5076" fmla="*/ 2760010 h 4853104"/>
              <a:gd name="connsiteX5077" fmla="*/ 5427994 w 9642298"/>
              <a:gd name="connsiteY5077" fmla="*/ 2781070 h 4853104"/>
              <a:gd name="connsiteX5078" fmla="*/ 5441545 w 9642298"/>
              <a:gd name="connsiteY5078" fmla="*/ 2802536 h 4853104"/>
              <a:gd name="connsiteX5079" fmla="*/ 5466884 w 9642298"/>
              <a:gd name="connsiteY5079" fmla="*/ 2799209 h 4853104"/>
              <a:gd name="connsiteX5080" fmla="*/ 5464072 w 9642298"/>
              <a:gd name="connsiteY5080" fmla="*/ 2779160 h 4853104"/>
              <a:gd name="connsiteX5081" fmla="*/ 5485043 w 9642298"/>
              <a:gd name="connsiteY5081" fmla="*/ 2795062 h 4853104"/>
              <a:gd name="connsiteX5082" fmla="*/ 5486304 w 9642298"/>
              <a:gd name="connsiteY5082" fmla="*/ 2762355 h 4853104"/>
              <a:gd name="connsiteX5083" fmla="*/ 5527496 w 9642298"/>
              <a:gd name="connsiteY5083" fmla="*/ 2813665 h 4853104"/>
              <a:gd name="connsiteX5084" fmla="*/ 5457615 w 9642298"/>
              <a:gd name="connsiteY5084" fmla="*/ 2850625 h 4853104"/>
              <a:gd name="connsiteX5085" fmla="*/ 5452259 w 9642298"/>
              <a:gd name="connsiteY5085" fmla="*/ 2895797 h 4853104"/>
              <a:gd name="connsiteX5086" fmla="*/ 5484749 w 9642298"/>
              <a:gd name="connsiteY5086" fmla="*/ 2893478 h 4853104"/>
              <a:gd name="connsiteX5087" fmla="*/ 5481937 w 9642298"/>
              <a:gd name="connsiteY5087" fmla="*/ 2873403 h 4853104"/>
              <a:gd name="connsiteX5088" fmla="*/ 5526720 w 9642298"/>
              <a:gd name="connsiteY5088" fmla="*/ 2833250 h 4853104"/>
              <a:gd name="connsiteX5089" fmla="*/ 5543353 w 9642298"/>
              <a:gd name="connsiteY5089" fmla="*/ 2868248 h 4853104"/>
              <a:gd name="connsiteX5090" fmla="*/ 5545656 w 9642298"/>
              <a:gd name="connsiteY5090" fmla="*/ 2901333 h 4853104"/>
              <a:gd name="connsiteX5091" fmla="*/ 5552568 w 9642298"/>
              <a:gd name="connsiteY5091" fmla="*/ 2908782 h 4853104"/>
              <a:gd name="connsiteX5092" fmla="*/ 5603965 w 9642298"/>
              <a:gd name="connsiteY5092" fmla="*/ 2882650 h 4853104"/>
              <a:gd name="connsiteX5093" fmla="*/ 5601929 w 9642298"/>
              <a:gd name="connsiteY5093" fmla="*/ 2843016 h 4853104"/>
              <a:gd name="connsiteX5094" fmla="*/ 5527015 w 9642298"/>
              <a:gd name="connsiteY5094" fmla="*/ 2826729 h 4853104"/>
              <a:gd name="connsiteX5095" fmla="*/ 5535156 w 9642298"/>
              <a:gd name="connsiteY5095" fmla="*/ 2801580 h 4853104"/>
              <a:gd name="connsiteX5096" fmla="*/ 5545147 w 9642298"/>
              <a:gd name="connsiteY5096" fmla="*/ 2822557 h 4853104"/>
              <a:gd name="connsiteX5097" fmla="*/ 5546433 w 9642298"/>
              <a:gd name="connsiteY5097" fmla="*/ 2789824 h 4853104"/>
              <a:gd name="connsiteX5098" fmla="*/ 5564834 w 9642298"/>
              <a:gd name="connsiteY5098" fmla="*/ 2779131 h 4853104"/>
              <a:gd name="connsiteX5099" fmla="*/ 5550478 w 9642298"/>
              <a:gd name="connsiteY5099" fmla="*/ 2777250 h 4853104"/>
              <a:gd name="connsiteX5100" fmla="*/ 5587867 w 9642298"/>
              <a:gd name="connsiteY5100" fmla="*/ 2742716 h 4853104"/>
              <a:gd name="connsiteX5101" fmla="*/ 5576351 w 9642298"/>
              <a:gd name="connsiteY5101" fmla="*/ 2760966 h 4853104"/>
              <a:gd name="connsiteX5102" fmla="*/ 5586582 w 9642298"/>
              <a:gd name="connsiteY5102" fmla="*/ 2775339 h 4853104"/>
              <a:gd name="connsiteX5103" fmla="*/ 5598581 w 9642298"/>
              <a:gd name="connsiteY5103" fmla="*/ 2744162 h 4853104"/>
              <a:gd name="connsiteX5104" fmla="*/ 5606268 w 9642298"/>
              <a:gd name="connsiteY5104" fmla="*/ 2732051 h 4853104"/>
              <a:gd name="connsiteX5105" fmla="*/ 5619848 w 9642298"/>
              <a:gd name="connsiteY5105" fmla="*/ 2753518 h 4853104"/>
              <a:gd name="connsiteX5106" fmla="*/ 5624428 w 9642298"/>
              <a:gd name="connsiteY5106" fmla="*/ 2727879 h 4853104"/>
              <a:gd name="connsiteX5107" fmla="*/ 5720880 w 9642298"/>
              <a:gd name="connsiteY5107" fmla="*/ 2746917 h 4853104"/>
              <a:gd name="connsiteX5108" fmla="*/ 5739816 w 9642298"/>
              <a:gd name="connsiteY5108" fmla="*/ 2723105 h 4853104"/>
              <a:gd name="connsiteX5109" fmla="*/ 5726771 w 9642298"/>
              <a:gd name="connsiteY5109" fmla="*/ 2780523 h 4853104"/>
              <a:gd name="connsiteX5110" fmla="*/ 5668408 w 9642298"/>
              <a:gd name="connsiteY5110" fmla="*/ 2799180 h 4853104"/>
              <a:gd name="connsiteX5111" fmla="*/ 5697335 w 9642298"/>
              <a:gd name="connsiteY5111" fmla="*/ 2796399 h 4853104"/>
              <a:gd name="connsiteX5112" fmla="*/ 5699880 w 9642298"/>
              <a:gd name="connsiteY5112" fmla="*/ 2822995 h 4853104"/>
              <a:gd name="connsiteX5113" fmla="*/ 5825765 w 9642298"/>
              <a:gd name="connsiteY5113" fmla="*/ 2826185 h 4853104"/>
              <a:gd name="connsiteX5114" fmla="*/ 5817329 w 9642298"/>
              <a:gd name="connsiteY5114" fmla="*/ 2857853 h 4853104"/>
              <a:gd name="connsiteX5115" fmla="*/ 5774072 w 9642298"/>
              <a:gd name="connsiteY5115" fmla="*/ 2858809 h 4853104"/>
              <a:gd name="connsiteX5116" fmla="*/ 5688630 w 9642298"/>
              <a:gd name="connsiteY5116" fmla="*/ 2834722 h 4853104"/>
              <a:gd name="connsiteX5117" fmla="*/ 5657185 w 9642298"/>
              <a:gd name="connsiteY5117" fmla="*/ 2902753 h 4853104"/>
              <a:gd name="connsiteX5118" fmla="*/ 5624696 w 9642298"/>
              <a:gd name="connsiteY5118" fmla="*/ 2905099 h 4853104"/>
              <a:gd name="connsiteX5119" fmla="*/ 5641598 w 9642298"/>
              <a:gd name="connsiteY5119" fmla="*/ 2933521 h 4853104"/>
              <a:gd name="connsiteX5120" fmla="*/ 5612429 w 9642298"/>
              <a:gd name="connsiteY5120" fmla="*/ 2942823 h 4853104"/>
              <a:gd name="connsiteX5121" fmla="*/ 5607849 w 9642298"/>
              <a:gd name="connsiteY5121" fmla="*/ 2968436 h 4853104"/>
              <a:gd name="connsiteX5122" fmla="*/ 5513433 w 9642298"/>
              <a:gd name="connsiteY5122" fmla="*/ 2989029 h 4853104"/>
              <a:gd name="connsiteX5123" fmla="*/ 5555406 w 9642298"/>
              <a:gd name="connsiteY5123" fmla="*/ 3020725 h 4853104"/>
              <a:gd name="connsiteX5124" fmla="*/ 5569198 w 9642298"/>
              <a:gd name="connsiteY5124" fmla="*/ 3035703 h 4853104"/>
              <a:gd name="connsiteX5125" fmla="*/ 5567404 w 9642298"/>
              <a:gd name="connsiteY5125" fmla="*/ 3081362 h 4853104"/>
              <a:gd name="connsiteX5126" fmla="*/ 5579698 w 9642298"/>
              <a:gd name="connsiteY5126" fmla="*/ 3043584 h 4853104"/>
              <a:gd name="connsiteX5127" fmla="*/ 5596840 w 9642298"/>
              <a:gd name="connsiteY5127" fmla="*/ 3065489 h 4853104"/>
              <a:gd name="connsiteX5128" fmla="*/ 5584816 w 9642298"/>
              <a:gd name="connsiteY5128" fmla="*/ 3096692 h 4853104"/>
              <a:gd name="connsiteX5129" fmla="*/ 5574825 w 9642298"/>
              <a:gd name="connsiteY5129" fmla="*/ 3075772 h 4853104"/>
              <a:gd name="connsiteX5130" fmla="*/ 5549995 w 9642298"/>
              <a:gd name="connsiteY5130" fmla="*/ 3065924 h 4853104"/>
              <a:gd name="connsiteX5131" fmla="*/ 5481214 w 9642298"/>
              <a:gd name="connsiteY5131" fmla="*/ 3076726 h 4853104"/>
              <a:gd name="connsiteX5132" fmla="*/ 5509579 w 9642298"/>
              <a:gd name="connsiteY5132" fmla="*/ 3086984 h 4853104"/>
              <a:gd name="connsiteX5133" fmla="*/ 5536470 w 9642298"/>
              <a:gd name="connsiteY5133" fmla="*/ 3136409 h 4853104"/>
              <a:gd name="connsiteX5134" fmla="*/ 5533899 w 9642298"/>
              <a:gd name="connsiteY5134" fmla="*/ 3109788 h 4853104"/>
              <a:gd name="connsiteX5135" fmla="*/ 5565877 w 9642298"/>
              <a:gd name="connsiteY5135" fmla="*/ 3120478 h 4853104"/>
              <a:gd name="connsiteX5136" fmla="*/ 5552351 w 9642298"/>
              <a:gd name="connsiteY5136" fmla="*/ 3099095 h 4853104"/>
              <a:gd name="connsiteX5137" fmla="*/ 5607314 w 9642298"/>
              <a:gd name="connsiteY5137" fmla="*/ 3165296 h 4853104"/>
              <a:gd name="connsiteX5138" fmla="*/ 5602760 w 9642298"/>
              <a:gd name="connsiteY5138" fmla="*/ 3190935 h 4853104"/>
              <a:gd name="connsiteX5139" fmla="*/ 5684880 w 9642298"/>
              <a:gd name="connsiteY5139" fmla="*/ 3208175 h 4853104"/>
              <a:gd name="connsiteX5140" fmla="*/ 5724066 w 9642298"/>
              <a:gd name="connsiteY5140" fmla="*/ 3219905 h 4853104"/>
              <a:gd name="connsiteX5141" fmla="*/ 5701246 w 9642298"/>
              <a:gd name="connsiteY5141" fmla="*/ 3249745 h 4853104"/>
              <a:gd name="connsiteX5142" fmla="*/ 5728351 w 9642298"/>
              <a:gd name="connsiteY5142" fmla="*/ 3292627 h 4853104"/>
              <a:gd name="connsiteX5143" fmla="*/ 5761375 w 9642298"/>
              <a:gd name="connsiteY5143" fmla="*/ 3277297 h 4853104"/>
              <a:gd name="connsiteX5144" fmla="*/ 5747583 w 9642298"/>
              <a:gd name="connsiteY5144" fmla="*/ 3262320 h 4853104"/>
              <a:gd name="connsiteX5145" fmla="*/ 5889271 w 9642298"/>
              <a:gd name="connsiteY5145" fmla="*/ 3228278 h 4853104"/>
              <a:gd name="connsiteX5146" fmla="*/ 5853969 w 9642298"/>
              <a:gd name="connsiteY5146" fmla="*/ 3210495 h 4853104"/>
              <a:gd name="connsiteX5147" fmla="*/ 5905127 w 9642298"/>
              <a:gd name="connsiteY5147" fmla="*/ 3190935 h 4853104"/>
              <a:gd name="connsiteX5148" fmla="*/ 5888227 w 9642298"/>
              <a:gd name="connsiteY5148" fmla="*/ 3162458 h 4853104"/>
              <a:gd name="connsiteX5149" fmla="*/ 5853460 w 9642298"/>
              <a:gd name="connsiteY5149" fmla="*/ 3223559 h 4853104"/>
              <a:gd name="connsiteX5150" fmla="*/ 5803053 w 9642298"/>
              <a:gd name="connsiteY5150" fmla="*/ 3223642 h 4853104"/>
              <a:gd name="connsiteX5151" fmla="*/ 5789473 w 9642298"/>
              <a:gd name="connsiteY5151" fmla="*/ 3202092 h 4853104"/>
              <a:gd name="connsiteX5152" fmla="*/ 5795876 w 9642298"/>
              <a:gd name="connsiteY5152" fmla="*/ 3222686 h 4853104"/>
              <a:gd name="connsiteX5153" fmla="*/ 5686140 w 9642298"/>
              <a:gd name="connsiteY5153" fmla="*/ 3175551 h 4853104"/>
              <a:gd name="connsiteX5154" fmla="*/ 5677916 w 9642298"/>
              <a:gd name="connsiteY5154" fmla="*/ 3200729 h 4853104"/>
              <a:gd name="connsiteX5155" fmla="*/ 5664873 w 9642298"/>
              <a:gd name="connsiteY5155" fmla="*/ 3166195 h 4853104"/>
              <a:gd name="connsiteX5156" fmla="*/ 5683543 w 9642298"/>
              <a:gd name="connsiteY5156" fmla="*/ 3148901 h 4853104"/>
              <a:gd name="connsiteX5157" fmla="*/ 5704754 w 9642298"/>
              <a:gd name="connsiteY5157" fmla="*/ 3158311 h 4853104"/>
              <a:gd name="connsiteX5158" fmla="*/ 5694790 w 9642298"/>
              <a:gd name="connsiteY5158" fmla="*/ 3137283 h 4853104"/>
              <a:gd name="connsiteX5159" fmla="*/ 5702183 w 9642298"/>
              <a:gd name="connsiteY5159" fmla="*/ 3131690 h 4853104"/>
              <a:gd name="connsiteX5160" fmla="*/ 5695327 w 9642298"/>
              <a:gd name="connsiteY5160" fmla="*/ 3124244 h 4853104"/>
              <a:gd name="connsiteX5161" fmla="*/ 5741610 w 9642298"/>
              <a:gd name="connsiteY5161" fmla="*/ 3136873 h 4853104"/>
              <a:gd name="connsiteX5162" fmla="*/ 5728327 w 9642298"/>
              <a:gd name="connsiteY5162" fmla="*/ 3108857 h 4853104"/>
              <a:gd name="connsiteX5163" fmla="*/ 5678695 w 9642298"/>
              <a:gd name="connsiteY5163" fmla="*/ 3089329 h 4853104"/>
              <a:gd name="connsiteX5164" fmla="*/ 5712683 w 9642298"/>
              <a:gd name="connsiteY5164" fmla="*/ 3047759 h 4853104"/>
              <a:gd name="connsiteX5165" fmla="*/ 5694256 w 9642298"/>
              <a:gd name="connsiteY5165" fmla="*/ 3058507 h 4853104"/>
              <a:gd name="connsiteX5166" fmla="*/ 5714719 w 9642298"/>
              <a:gd name="connsiteY5166" fmla="*/ 2995496 h 4853104"/>
              <a:gd name="connsiteX5167" fmla="*/ 5704728 w 9642298"/>
              <a:gd name="connsiteY5167" fmla="*/ 2974547 h 4853104"/>
              <a:gd name="connsiteX5168" fmla="*/ 5723959 w 9642298"/>
              <a:gd name="connsiteY5168" fmla="*/ 2944240 h 4853104"/>
              <a:gd name="connsiteX5169" fmla="*/ 5753099 w 9642298"/>
              <a:gd name="connsiteY5169" fmla="*/ 2934885 h 4853104"/>
              <a:gd name="connsiteX5170" fmla="*/ 5725458 w 9642298"/>
              <a:gd name="connsiteY5170" fmla="*/ 2905016 h 4853104"/>
              <a:gd name="connsiteX5171" fmla="*/ 5874086 w 9642298"/>
              <a:gd name="connsiteY5171" fmla="*/ 2878394 h 4853104"/>
              <a:gd name="connsiteX5172" fmla="*/ 5889940 w 9642298"/>
              <a:gd name="connsiteY5172" fmla="*/ 2841134 h 4853104"/>
              <a:gd name="connsiteX5173" fmla="*/ 5867148 w 9642298"/>
              <a:gd name="connsiteY5173" fmla="*/ 2779077 h 4853104"/>
              <a:gd name="connsiteX5174" fmla="*/ 5849256 w 9642298"/>
              <a:gd name="connsiteY5174" fmla="*/ 2776731 h 4853104"/>
              <a:gd name="connsiteX5175" fmla="*/ 5837524 w 9642298"/>
              <a:gd name="connsiteY5175" fmla="*/ 2801445 h 4853104"/>
              <a:gd name="connsiteX5176" fmla="*/ 5842105 w 9642298"/>
              <a:gd name="connsiteY5176" fmla="*/ 2775803 h 4853104"/>
              <a:gd name="connsiteX5177" fmla="*/ 5795043 w 9642298"/>
              <a:gd name="connsiteY5177" fmla="*/ 2782868 h 4853104"/>
              <a:gd name="connsiteX5178" fmla="*/ 5786070 w 9642298"/>
              <a:gd name="connsiteY5178" fmla="*/ 2735708 h 4853104"/>
              <a:gd name="connsiteX5179" fmla="*/ 5842854 w 9642298"/>
              <a:gd name="connsiteY5179" fmla="*/ 2756218 h 4853104"/>
              <a:gd name="connsiteX5180" fmla="*/ 5862084 w 9642298"/>
              <a:gd name="connsiteY5180" fmla="*/ 2725860 h 4853104"/>
              <a:gd name="connsiteX5181" fmla="*/ 5847462 w 9642298"/>
              <a:gd name="connsiteY5181" fmla="*/ 2730579 h 4853104"/>
              <a:gd name="connsiteX5182" fmla="*/ 5850033 w 9642298"/>
              <a:gd name="connsiteY5182" fmla="*/ 2757120 h 4853104"/>
              <a:gd name="connsiteX5183" fmla="*/ 5875584 w 9642298"/>
              <a:gd name="connsiteY5183" fmla="*/ 2747435 h 4853104"/>
              <a:gd name="connsiteX5184" fmla="*/ 5861550 w 9642298"/>
              <a:gd name="connsiteY5184" fmla="*/ 2739007 h 4853104"/>
              <a:gd name="connsiteX5185" fmla="*/ 5873040 w 9642298"/>
              <a:gd name="connsiteY5185" fmla="*/ 2720759 h 4853104"/>
              <a:gd name="connsiteX5186" fmla="*/ 5919646 w 9642298"/>
              <a:gd name="connsiteY5186" fmla="*/ 2726759 h 4853104"/>
              <a:gd name="connsiteX5187" fmla="*/ 5920394 w 9642298"/>
              <a:gd name="connsiteY5187" fmla="*/ 2707148 h 4853104"/>
              <a:gd name="connsiteX5188" fmla="*/ 5903013 w 9642298"/>
              <a:gd name="connsiteY5188" fmla="*/ 2691873 h 4853104"/>
              <a:gd name="connsiteX5189" fmla="*/ 5943697 w 9642298"/>
              <a:gd name="connsiteY5189" fmla="*/ 2756164 h 4853104"/>
              <a:gd name="connsiteX5190" fmla="*/ 5955429 w 9642298"/>
              <a:gd name="connsiteY5190" fmla="*/ 2731453 h 4853104"/>
              <a:gd name="connsiteX5191" fmla="*/ 5982295 w 9642298"/>
              <a:gd name="connsiteY5191" fmla="*/ 2780878 h 4853104"/>
              <a:gd name="connsiteX5192" fmla="*/ 5977739 w 9642298"/>
              <a:gd name="connsiteY5192" fmla="*/ 2806546 h 4853104"/>
              <a:gd name="connsiteX5193" fmla="*/ 6061120 w 9642298"/>
              <a:gd name="connsiteY5193" fmla="*/ 2791107 h 4853104"/>
              <a:gd name="connsiteX5194" fmla="*/ 6062139 w 9642298"/>
              <a:gd name="connsiteY5194" fmla="*/ 2765001 h 4853104"/>
              <a:gd name="connsiteX5195" fmla="*/ 6101323 w 9642298"/>
              <a:gd name="connsiteY5195" fmla="*/ 2776677 h 4853104"/>
              <a:gd name="connsiteX5196" fmla="*/ 6089296 w 9642298"/>
              <a:gd name="connsiteY5196" fmla="*/ 2807883 h 4853104"/>
              <a:gd name="connsiteX5197" fmla="*/ 6113055 w 9642298"/>
              <a:gd name="connsiteY5197" fmla="*/ 2843780 h 4853104"/>
              <a:gd name="connsiteX5198" fmla="*/ 6188532 w 9642298"/>
              <a:gd name="connsiteY5198" fmla="*/ 2847053 h 4853104"/>
              <a:gd name="connsiteX5199" fmla="*/ 6162659 w 9642298"/>
              <a:gd name="connsiteY5199" fmla="*/ 2863391 h 4853104"/>
              <a:gd name="connsiteX5200" fmla="*/ 6171364 w 9642298"/>
              <a:gd name="connsiteY5200" fmla="*/ 2916992 h 4853104"/>
              <a:gd name="connsiteX5201" fmla="*/ 6203103 w 9642298"/>
              <a:gd name="connsiteY5201" fmla="*/ 2934283 h 4853104"/>
              <a:gd name="connsiteX5202" fmla="*/ 6198495 w 9642298"/>
              <a:gd name="connsiteY5202" fmla="*/ 2959954 h 4853104"/>
              <a:gd name="connsiteX5203" fmla="*/ 6119722 w 9642298"/>
              <a:gd name="connsiteY5203" fmla="*/ 2949696 h 4853104"/>
              <a:gd name="connsiteX5204" fmla="*/ 6113564 w 9642298"/>
              <a:gd name="connsiteY5204" fmla="*/ 2922636 h 4853104"/>
              <a:gd name="connsiteX5205" fmla="*/ 6095188 w 9642298"/>
              <a:gd name="connsiteY5205" fmla="*/ 2933438 h 4853104"/>
              <a:gd name="connsiteX5206" fmla="*/ 6115383 w 9642298"/>
              <a:gd name="connsiteY5206" fmla="*/ 2968846 h 4853104"/>
              <a:gd name="connsiteX5207" fmla="*/ 6075448 w 9642298"/>
              <a:gd name="connsiteY5207" fmla="*/ 2976810 h 4853104"/>
              <a:gd name="connsiteX5208" fmla="*/ 6057529 w 9642298"/>
              <a:gd name="connsiteY5208" fmla="*/ 2974410 h 4853104"/>
              <a:gd name="connsiteX5209" fmla="*/ 6024800 w 9642298"/>
              <a:gd name="connsiteY5209" fmla="*/ 2983328 h 4853104"/>
              <a:gd name="connsiteX5210" fmla="*/ 5980525 w 9642298"/>
              <a:gd name="connsiteY5210" fmla="*/ 3010307 h 4853104"/>
              <a:gd name="connsiteX5211" fmla="*/ 6037575 w 9642298"/>
              <a:gd name="connsiteY5211" fmla="*/ 3024382 h 4853104"/>
              <a:gd name="connsiteX5212" fmla="*/ 6019173 w 9642298"/>
              <a:gd name="connsiteY5212" fmla="*/ 3035101 h 4853104"/>
              <a:gd name="connsiteX5213" fmla="*/ 6009186 w 9642298"/>
              <a:gd name="connsiteY5213" fmla="*/ 3014099 h 4853104"/>
              <a:gd name="connsiteX5214" fmla="*/ 5990517 w 9642298"/>
              <a:gd name="connsiteY5214" fmla="*/ 3031364 h 4853104"/>
              <a:gd name="connsiteX5215" fmla="*/ 5982078 w 9642298"/>
              <a:gd name="connsiteY5215" fmla="*/ 3063060 h 4853104"/>
              <a:gd name="connsiteX5216" fmla="*/ 6032727 w 9642298"/>
              <a:gd name="connsiteY5216" fmla="*/ 3056488 h 4853104"/>
              <a:gd name="connsiteX5217" fmla="*/ 6010229 w 9642298"/>
              <a:gd name="connsiteY5217" fmla="*/ 3079862 h 4853104"/>
              <a:gd name="connsiteX5218" fmla="*/ 6020461 w 9642298"/>
              <a:gd name="connsiteY5218" fmla="*/ 3094321 h 4853104"/>
              <a:gd name="connsiteX5219" fmla="*/ 5991293 w 9642298"/>
              <a:gd name="connsiteY5219" fmla="*/ 3103568 h 4853104"/>
              <a:gd name="connsiteX5220" fmla="*/ 6015343 w 9642298"/>
              <a:gd name="connsiteY5220" fmla="*/ 3132944 h 4853104"/>
              <a:gd name="connsiteX5221" fmla="*/ 6048851 w 9642298"/>
              <a:gd name="connsiteY5221" fmla="*/ 3104522 h 4853104"/>
              <a:gd name="connsiteX5222" fmla="*/ 6067763 w 9642298"/>
              <a:gd name="connsiteY5222" fmla="*/ 3172604 h 4853104"/>
              <a:gd name="connsiteX5223" fmla="*/ 6010737 w 9642298"/>
              <a:gd name="connsiteY5223" fmla="*/ 3158666 h 4853104"/>
              <a:gd name="connsiteX5224" fmla="*/ 5952883 w 9642298"/>
              <a:gd name="connsiteY5224" fmla="*/ 3164285 h 4853104"/>
              <a:gd name="connsiteX5225" fmla="*/ 5973104 w 9642298"/>
              <a:gd name="connsiteY5225" fmla="*/ 3199747 h 4853104"/>
              <a:gd name="connsiteX5226" fmla="*/ 5933734 w 9642298"/>
              <a:gd name="connsiteY5226" fmla="*/ 3194618 h 4853104"/>
              <a:gd name="connsiteX5227" fmla="*/ 5940348 w 9642298"/>
              <a:gd name="connsiteY5227" fmla="*/ 3208584 h 4853104"/>
              <a:gd name="connsiteX5228" fmla="*/ 5923260 w 9642298"/>
              <a:gd name="connsiteY5228" fmla="*/ 3186682 h 4853104"/>
              <a:gd name="connsiteX5229" fmla="*/ 5914289 w 9642298"/>
              <a:gd name="connsiteY5229" fmla="*/ 3231414 h 4853104"/>
              <a:gd name="connsiteX5230" fmla="*/ 6045022 w 9642298"/>
              <a:gd name="connsiteY5230" fmla="*/ 3202473 h 4853104"/>
              <a:gd name="connsiteX5231" fmla="*/ 5973614 w 9642298"/>
              <a:gd name="connsiteY5231" fmla="*/ 3186599 h 4853104"/>
              <a:gd name="connsiteX5232" fmla="*/ 6005594 w 9642298"/>
              <a:gd name="connsiteY5232" fmla="*/ 3197401 h 4853104"/>
              <a:gd name="connsiteX5233" fmla="*/ 6038860 w 9642298"/>
              <a:gd name="connsiteY5233" fmla="*/ 3175471 h 4853104"/>
              <a:gd name="connsiteX5234" fmla="*/ 6038113 w 9642298"/>
              <a:gd name="connsiteY5234" fmla="*/ 3195027 h 4853104"/>
              <a:gd name="connsiteX5235" fmla="*/ 6063690 w 9642298"/>
              <a:gd name="connsiteY5235" fmla="*/ 3185262 h 4853104"/>
              <a:gd name="connsiteX5236" fmla="*/ 6097466 w 9642298"/>
              <a:gd name="connsiteY5236" fmla="*/ 3242136 h 4853104"/>
              <a:gd name="connsiteX5237" fmla="*/ 5995632 w 9642298"/>
              <a:gd name="connsiteY5237" fmla="*/ 3268239 h 4853104"/>
              <a:gd name="connsiteX5238" fmla="*/ 5993329 w 9642298"/>
              <a:gd name="connsiteY5238" fmla="*/ 3235151 h 4853104"/>
              <a:gd name="connsiteX5239" fmla="*/ 5981810 w 9642298"/>
              <a:gd name="connsiteY5239" fmla="*/ 3253402 h 4853104"/>
              <a:gd name="connsiteX5240" fmla="*/ 5968765 w 9642298"/>
              <a:gd name="connsiteY5240" fmla="*/ 3310711 h 4853104"/>
              <a:gd name="connsiteX5241" fmla="*/ 5995094 w 9642298"/>
              <a:gd name="connsiteY5241" fmla="*/ 3281332 h 4853104"/>
              <a:gd name="connsiteX5242" fmla="*/ 6023006 w 9642298"/>
              <a:gd name="connsiteY5242" fmla="*/ 3304709 h 4853104"/>
              <a:gd name="connsiteX5243" fmla="*/ 6016336 w 9642298"/>
              <a:gd name="connsiteY5243" fmla="*/ 3290608 h 4853104"/>
              <a:gd name="connsiteX5244" fmla="*/ 6031176 w 9642298"/>
              <a:gd name="connsiteY5244" fmla="*/ 3279451 h 4853104"/>
              <a:gd name="connsiteX5245" fmla="*/ 6037308 w 9642298"/>
              <a:gd name="connsiteY5245" fmla="*/ 3306536 h 4853104"/>
              <a:gd name="connsiteX5246" fmla="*/ 6068271 w 9642298"/>
              <a:gd name="connsiteY5246" fmla="*/ 3251463 h 4853104"/>
              <a:gd name="connsiteX5247" fmla="*/ 6067520 w 9642298"/>
              <a:gd name="connsiteY5247" fmla="*/ 3271103 h 4853104"/>
              <a:gd name="connsiteX5248" fmla="*/ 6111795 w 9642298"/>
              <a:gd name="connsiteY5248" fmla="*/ 3243963 h 4853104"/>
              <a:gd name="connsiteX5249" fmla="*/ 6139947 w 9642298"/>
              <a:gd name="connsiteY5249" fmla="*/ 3260793 h 4853104"/>
              <a:gd name="connsiteX5250" fmla="*/ 6173212 w 9642298"/>
              <a:gd name="connsiteY5250" fmla="*/ 3238834 h 4853104"/>
              <a:gd name="connsiteX5251" fmla="*/ 6180096 w 9642298"/>
              <a:gd name="connsiteY5251" fmla="*/ 3246283 h 4853104"/>
              <a:gd name="connsiteX5252" fmla="*/ 6120527 w 9642298"/>
              <a:gd name="connsiteY5252" fmla="*/ 3297618 h 4853104"/>
              <a:gd name="connsiteX5253" fmla="*/ 6123339 w 9642298"/>
              <a:gd name="connsiteY5253" fmla="*/ 3317719 h 4853104"/>
              <a:gd name="connsiteX5254" fmla="*/ 6184727 w 9642298"/>
              <a:gd name="connsiteY5254" fmla="*/ 3312510 h 4853104"/>
              <a:gd name="connsiteX5255" fmla="*/ 6214110 w 9642298"/>
              <a:gd name="connsiteY5255" fmla="*/ 3296582 h 4853104"/>
              <a:gd name="connsiteX5256" fmla="*/ 6209261 w 9642298"/>
              <a:gd name="connsiteY5256" fmla="*/ 3328850 h 4853104"/>
              <a:gd name="connsiteX5257" fmla="*/ 6180363 w 9642298"/>
              <a:gd name="connsiteY5257" fmla="*/ 3331577 h 4853104"/>
              <a:gd name="connsiteX5258" fmla="*/ 6194184 w 9642298"/>
              <a:gd name="connsiteY5258" fmla="*/ 3346551 h 4853104"/>
              <a:gd name="connsiteX5259" fmla="*/ 6169650 w 9642298"/>
              <a:gd name="connsiteY5259" fmla="*/ 3330297 h 4853104"/>
              <a:gd name="connsiteX5260" fmla="*/ 6157622 w 9642298"/>
              <a:gd name="connsiteY5260" fmla="*/ 3361474 h 4853104"/>
              <a:gd name="connsiteX5261" fmla="*/ 6147901 w 9642298"/>
              <a:gd name="connsiteY5261" fmla="*/ 3333976 h 4853104"/>
              <a:gd name="connsiteX5262" fmla="*/ 6073735 w 9642298"/>
              <a:gd name="connsiteY5262" fmla="*/ 3389977 h 4853104"/>
              <a:gd name="connsiteX5263" fmla="*/ 6206237 w 9642298"/>
              <a:gd name="connsiteY5263" fmla="*/ 3407162 h 4853104"/>
              <a:gd name="connsiteX5264" fmla="*/ 6205727 w 9642298"/>
              <a:gd name="connsiteY5264" fmla="*/ 3420255 h 4853104"/>
              <a:gd name="connsiteX5265" fmla="*/ 6216494 w 9642298"/>
              <a:gd name="connsiteY5265" fmla="*/ 3421619 h 4853104"/>
              <a:gd name="connsiteX5266" fmla="*/ 6221370 w 9642298"/>
              <a:gd name="connsiteY5266" fmla="*/ 3389513 h 4853104"/>
              <a:gd name="connsiteX5267" fmla="*/ 6250779 w 9642298"/>
              <a:gd name="connsiteY5267" fmla="*/ 3373585 h 4853104"/>
              <a:gd name="connsiteX5268" fmla="*/ 6369753 w 9642298"/>
              <a:gd name="connsiteY5268" fmla="*/ 3369329 h 4853104"/>
              <a:gd name="connsiteX5269" fmla="*/ 6467999 w 9642298"/>
              <a:gd name="connsiteY5269" fmla="*/ 3342734 h 4853104"/>
              <a:gd name="connsiteX5270" fmla="*/ 6470544 w 9642298"/>
              <a:gd name="connsiteY5270" fmla="*/ 3369329 h 4853104"/>
              <a:gd name="connsiteX5271" fmla="*/ 6543450 w 9642298"/>
              <a:gd name="connsiteY5271" fmla="*/ 3346061 h 4853104"/>
              <a:gd name="connsiteX5272" fmla="*/ 6546020 w 9642298"/>
              <a:gd name="connsiteY5272" fmla="*/ 3372603 h 4853104"/>
              <a:gd name="connsiteX5273" fmla="*/ 6561636 w 9642298"/>
              <a:gd name="connsiteY5273" fmla="*/ 3341777 h 4853104"/>
              <a:gd name="connsiteX5274" fmla="*/ 6626106 w 9642298"/>
              <a:gd name="connsiteY5274" fmla="*/ 3350180 h 4853104"/>
              <a:gd name="connsiteX5275" fmla="*/ 6612018 w 9642298"/>
              <a:gd name="connsiteY5275" fmla="*/ 3348436 h 4853104"/>
              <a:gd name="connsiteX5276" fmla="*/ 6593563 w 9642298"/>
              <a:gd name="connsiteY5276" fmla="*/ 3359129 h 4853104"/>
              <a:gd name="connsiteX5277" fmla="*/ 6592812 w 9642298"/>
              <a:gd name="connsiteY5277" fmla="*/ 3378740 h 4853104"/>
              <a:gd name="connsiteX5278" fmla="*/ 6607170 w 9642298"/>
              <a:gd name="connsiteY5278" fmla="*/ 3380595 h 4853104"/>
              <a:gd name="connsiteX5279" fmla="*/ 6553200 w 9642298"/>
              <a:gd name="connsiteY5279" fmla="*/ 3380186 h 4853104"/>
              <a:gd name="connsiteX5280" fmla="*/ 6522746 w 9642298"/>
              <a:gd name="connsiteY5280" fmla="*/ 3422111 h 4853104"/>
              <a:gd name="connsiteX5281" fmla="*/ 6530619 w 9642298"/>
              <a:gd name="connsiteY5281" fmla="*/ 3403480 h 4853104"/>
              <a:gd name="connsiteX5282" fmla="*/ 6483828 w 9642298"/>
              <a:gd name="connsiteY5282" fmla="*/ 3403918 h 4853104"/>
              <a:gd name="connsiteX5283" fmla="*/ 6475605 w 9642298"/>
              <a:gd name="connsiteY5283" fmla="*/ 3429202 h 4853104"/>
              <a:gd name="connsiteX5284" fmla="*/ 6451338 w 9642298"/>
              <a:gd name="connsiteY5284" fmla="*/ 3406289 h 4853104"/>
              <a:gd name="connsiteX5285" fmla="*/ 6442635 w 9642298"/>
              <a:gd name="connsiteY5285" fmla="*/ 3444560 h 4853104"/>
              <a:gd name="connsiteX5286" fmla="*/ 6425760 w 9642298"/>
              <a:gd name="connsiteY5286" fmla="*/ 3416109 h 4853104"/>
              <a:gd name="connsiteX5287" fmla="*/ 6411644 w 9642298"/>
              <a:gd name="connsiteY5287" fmla="*/ 3407681 h 4853104"/>
              <a:gd name="connsiteX5288" fmla="*/ 6407091 w 9642298"/>
              <a:gd name="connsiteY5288" fmla="*/ 3433323 h 4853104"/>
              <a:gd name="connsiteX5289" fmla="*/ 6360513 w 9642298"/>
              <a:gd name="connsiteY5289" fmla="*/ 3427212 h 4853104"/>
              <a:gd name="connsiteX5290" fmla="*/ 6350764 w 9642298"/>
              <a:gd name="connsiteY5290" fmla="*/ 3399742 h 4853104"/>
              <a:gd name="connsiteX5291" fmla="*/ 6300114 w 9642298"/>
              <a:gd name="connsiteY5291" fmla="*/ 3406372 h 4853104"/>
              <a:gd name="connsiteX5292" fmla="*/ 6228709 w 9642298"/>
              <a:gd name="connsiteY5292" fmla="*/ 3482367 h 4853104"/>
              <a:gd name="connsiteX5293" fmla="*/ 6225923 w 9642298"/>
              <a:gd name="connsiteY5293" fmla="*/ 3462207 h 4853104"/>
              <a:gd name="connsiteX5294" fmla="*/ 6207200 w 9642298"/>
              <a:gd name="connsiteY5294" fmla="*/ 3479584 h 4853104"/>
              <a:gd name="connsiteX5295" fmla="*/ 6219228 w 9642298"/>
              <a:gd name="connsiteY5295" fmla="*/ 3448323 h 4853104"/>
              <a:gd name="connsiteX5296" fmla="*/ 6147847 w 9642298"/>
              <a:gd name="connsiteY5296" fmla="*/ 3432504 h 4853104"/>
              <a:gd name="connsiteX5297" fmla="*/ 6161213 w 9642298"/>
              <a:gd name="connsiteY5297" fmla="*/ 3460434 h 4853104"/>
              <a:gd name="connsiteX5298" fmla="*/ 6133572 w 9642298"/>
              <a:gd name="connsiteY5298" fmla="*/ 3430594 h 4853104"/>
              <a:gd name="connsiteX5299" fmla="*/ 6139437 w 9642298"/>
              <a:gd name="connsiteY5299" fmla="*/ 3464145 h 4853104"/>
              <a:gd name="connsiteX5300" fmla="*/ 6085733 w 9642298"/>
              <a:gd name="connsiteY5300" fmla="*/ 3457106 h 4853104"/>
              <a:gd name="connsiteX5301" fmla="*/ 6092376 w 9642298"/>
              <a:gd name="connsiteY5301" fmla="*/ 3471156 h 4853104"/>
              <a:gd name="connsiteX5302" fmla="*/ 6170909 w 9642298"/>
              <a:gd name="connsiteY5302" fmla="*/ 3487957 h 4853104"/>
              <a:gd name="connsiteX5303" fmla="*/ 6081128 w 9642298"/>
              <a:gd name="connsiteY5303" fmla="*/ 3482748 h 4853104"/>
              <a:gd name="connsiteX5304" fmla="*/ 6022522 w 9642298"/>
              <a:gd name="connsiteY5304" fmla="*/ 3507978 h 4853104"/>
              <a:gd name="connsiteX5305" fmla="*/ 5892566 w 9642298"/>
              <a:gd name="connsiteY5305" fmla="*/ 3517334 h 4853104"/>
              <a:gd name="connsiteX5306" fmla="*/ 5895620 w 9642298"/>
              <a:gd name="connsiteY5306" fmla="*/ 3530810 h 4853104"/>
              <a:gd name="connsiteX5307" fmla="*/ 5874649 w 9642298"/>
              <a:gd name="connsiteY5307" fmla="*/ 3515017 h 4853104"/>
              <a:gd name="connsiteX5308" fmla="*/ 5882361 w 9642298"/>
              <a:gd name="connsiteY5308" fmla="*/ 3502961 h 4853104"/>
              <a:gd name="connsiteX5309" fmla="*/ 5835517 w 9642298"/>
              <a:gd name="connsiteY5309" fmla="*/ 3503424 h 4853104"/>
              <a:gd name="connsiteX5310" fmla="*/ 5841649 w 9642298"/>
              <a:gd name="connsiteY5310" fmla="*/ 3530481 h 4853104"/>
              <a:gd name="connsiteX5311" fmla="*/ 5798179 w 9642298"/>
              <a:gd name="connsiteY5311" fmla="*/ 3537847 h 4853104"/>
              <a:gd name="connsiteX5312" fmla="*/ 5799464 w 9642298"/>
              <a:gd name="connsiteY5312" fmla="*/ 3505252 h 4853104"/>
              <a:gd name="connsiteX5313" fmla="*/ 5784117 w 9642298"/>
              <a:gd name="connsiteY5313" fmla="*/ 3529444 h 4853104"/>
              <a:gd name="connsiteX5314" fmla="*/ 5778197 w 9642298"/>
              <a:gd name="connsiteY5314" fmla="*/ 3495950 h 4853104"/>
              <a:gd name="connsiteX5315" fmla="*/ 5731914 w 9642298"/>
              <a:gd name="connsiteY5315" fmla="*/ 3483347 h 4853104"/>
              <a:gd name="connsiteX5316" fmla="*/ 5719378 w 9642298"/>
              <a:gd name="connsiteY5316" fmla="*/ 3527592 h 4853104"/>
              <a:gd name="connsiteX5317" fmla="*/ 5680274 w 9642298"/>
              <a:gd name="connsiteY5317" fmla="*/ 3515945 h 4853104"/>
              <a:gd name="connsiteX5318" fmla="*/ 5682015 w 9642298"/>
              <a:gd name="connsiteY5318" fmla="*/ 3562071 h 4853104"/>
              <a:gd name="connsiteX5319" fmla="*/ 5667953 w 9642298"/>
              <a:gd name="connsiteY5319" fmla="*/ 3553778 h 4853104"/>
              <a:gd name="connsiteX5320" fmla="*/ 5665916 w 9642298"/>
              <a:gd name="connsiteY5320" fmla="*/ 3514060 h 4853104"/>
              <a:gd name="connsiteX5321" fmla="*/ 5551041 w 9642298"/>
              <a:gd name="connsiteY5321" fmla="*/ 3505687 h 4853104"/>
              <a:gd name="connsiteX5322" fmla="*/ 5553611 w 9642298"/>
              <a:gd name="connsiteY5322" fmla="*/ 3532311 h 4853104"/>
              <a:gd name="connsiteX5323" fmla="*/ 5535665 w 9642298"/>
              <a:gd name="connsiteY5323" fmla="*/ 3530046 h 4853104"/>
              <a:gd name="connsiteX5324" fmla="*/ 5525702 w 9642298"/>
              <a:gd name="connsiteY5324" fmla="*/ 3509014 h 4853104"/>
              <a:gd name="connsiteX5325" fmla="*/ 5516996 w 9642298"/>
              <a:gd name="connsiteY5325" fmla="*/ 3547286 h 4853104"/>
              <a:gd name="connsiteX5326" fmla="*/ 5567941 w 9642298"/>
              <a:gd name="connsiteY5326" fmla="*/ 3534138 h 4853104"/>
              <a:gd name="connsiteX5327" fmla="*/ 5628849 w 9642298"/>
              <a:gd name="connsiteY5327" fmla="*/ 3542048 h 4853104"/>
              <a:gd name="connsiteX5328" fmla="*/ 5545175 w 9642298"/>
              <a:gd name="connsiteY5328" fmla="*/ 3564007 h 4853104"/>
              <a:gd name="connsiteX5329" fmla="*/ 5475320 w 9642298"/>
              <a:gd name="connsiteY5329" fmla="*/ 3600941 h 4853104"/>
              <a:gd name="connsiteX5330" fmla="*/ 5465356 w 9642298"/>
              <a:gd name="connsiteY5330" fmla="*/ 3579935 h 4853104"/>
              <a:gd name="connsiteX5331" fmla="*/ 5470472 w 9642298"/>
              <a:gd name="connsiteY5331" fmla="*/ 3541174 h 4853104"/>
              <a:gd name="connsiteX5332" fmla="*/ 5487855 w 9642298"/>
              <a:gd name="connsiteY5332" fmla="*/ 3556587 h 4853104"/>
              <a:gd name="connsiteX5333" fmla="*/ 5500392 w 9642298"/>
              <a:gd name="connsiteY5333" fmla="*/ 3512342 h 4853104"/>
              <a:gd name="connsiteX5334" fmla="*/ 5453813 w 9642298"/>
              <a:gd name="connsiteY5334" fmla="*/ 3506288 h 4853104"/>
              <a:gd name="connsiteX5335" fmla="*/ 5435921 w 9642298"/>
              <a:gd name="connsiteY5335" fmla="*/ 3503943 h 4853104"/>
              <a:gd name="connsiteX5336" fmla="*/ 5441762 w 9642298"/>
              <a:gd name="connsiteY5336" fmla="*/ 3537520 h 4853104"/>
              <a:gd name="connsiteX5337" fmla="*/ 5425125 w 9642298"/>
              <a:gd name="connsiteY5337" fmla="*/ 3502551 h 4853104"/>
              <a:gd name="connsiteX5338" fmla="*/ 5410582 w 9642298"/>
              <a:gd name="connsiteY5338" fmla="*/ 3507187 h 4853104"/>
              <a:gd name="connsiteX5339" fmla="*/ 5408788 w 9642298"/>
              <a:gd name="connsiteY5339" fmla="*/ 3552959 h 4853104"/>
              <a:gd name="connsiteX5340" fmla="*/ 5383690 w 9642298"/>
              <a:gd name="connsiteY5340" fmla="*/ 3549740 h 4853104"/>
              <a:gd name="connsiteX5341" fmla="*/ 5389826 w 9642298"/>
              <a:gd name="connsiteY5341" fmla="*/ 3576662 h 4853104"/>
              <a:gd name="connsiteX5342" fmla="*/ 5422047 w 9642298"/>
              <a:gd name="connsiteY5342" fmla="*/ 3580946 h 4853104"/>
              <a:gd name="connsiteX5343" fmla="*/ 5434074 w 9642298"/>
              <a:gd name="connsiteY5343" fmla="*/ 3549631 h 4853104"/>
              <a:gd name="connsiteX5344" fmla="*/ 5459142 w 9642298"/>
              <a:gd name="connsiteY5344" fmla="*/ 3552933 h 4853104"/>
              <a:gd name="connsiteX5345" fmla="*/ 5425396 w 9642298"/>
              <a:gd name="connsiteY5345" fmla="*/ 3587902 h 4853104"/>
              <a:gd name="connsiteX5346" fmla="*/ 5442242 w 9642298"/>
              <a:gd name="connsiteY5346" fmla="*/ 3616351 h 4853104"/>
              <a:gd name="connsiteX5347" fmla="*/ 5406190 w 9642298"/>
              <a:gd name="connsiteY5347" fmla="*/ 3618232 h 4853104"/>
              <a:gd name="connsiteX5348" fmla="*/ 5389289 w 9642298"/>
              <a:gd name="connsiteY5348" fmla="*/ 3589755 h 4853104"/>
              <a:gd name="connsiteX5349" fmla="*/ 5410770 w 9642298"/>
              <a:gd name="connsiteY5349" fmla="*/ 3592564 h 4853104"/>
              <a:gd name="connsiteX5350" fmla="*/ 5374479 w 9642298"/>
              <a:gd name="connsiteY5350" fmla="*/ 3600941 h 4853104"/>
              <a:gd name="connsiteX5351" fmla="*/ 5382619 w 9642298"/>
              <a:gd name="connsiteY5351" fmla="*/ 3575708 h 4853104"/>
              <a:gd name="connsiteX5352" fmla="*/ 5375710 w 9642298"/>
              <a:gd name="connsiteY5352" fmla="*/ 3568288 h 4853104"/>
              <a:gd name="connsiteX5353" fmla="*/ 5338615 w 9642298"/>
              <a:gd name="connsiteY5353" fmla="*/ 3596330 h 4853104"/>
              <a:gd name="connsiteX5354" fmla="*/ 5343007 w 9642298"/>
              <a:gd name="connsiteY5354" fmla="*/ 3577180 h 4853104"/>
              <a:gd name="connsiteX5355" fmla="*/ 5332507 w 9642298"/>
              <a:gd name="connsiteY5355" fmla="*/ 3569188 h 4853104"/>
              <a:gd name="connsiteX5356" fmla="*/ 5320694 w 9642298"/>
              <a:gd name="connsiteY5356" fmla="*/ 3593985 h 4853104"/>
              <a:gd name="connsiteX5357" fmla="*/ 5330445 w 9642298"/>
              <a:gd name="connsiteY5357" fmla="*/ 3621480 h 4853104"/>
              <a:gd name="connsiteX5358" fmla="*/ 5301544 w 9642298"/>
              <a:gd name="connsiteY5358" fmla="*/ 3624289 h 4853104"/>
              <a:gd name="connsiteX5359" fmla="*/ 5284616 w 9642298"/>
              <a:gd name="connsiteY5359" fmla="*/ 3595921 h 4853104"/>
              <a:gd name="connsiteX5360" fmla="*/ 5269537 w 9642298"/>
              <a:gd name="connsiteY5360" fmla="*/ 3613541 h 4853104"/>
              <a:gd name="connsiteX5361" fmla="*/ 5226602 w 9642298"/>
              <a:gd name="connsiteY5361" fmla="*/ 3608006 h 4853104"/>
              <a:gd name="connsiteX5362" fmla="*/ 5209673 w 9642298"/>
              <a:gd name="connsiteY5362" fmla="*/ 3579583 h 4853104"/>
              <a:gd name="connsiteX5363" fmla="*/ 5242430 w 9642298"/>
              <a:gd name="connsiteY5363" fmla="*/ 3570691 h 4853104"/>
              <a:gd name="connsiteX5364" fmla="*/ 5232172 w 9642298"/>
              <a:gd name="connsiteY5364" fmla="*/ 3556206 h 4853104"/>
              <a:gd name="connsiteX5365" fmla="*/ 5249584 w 9642298"/>
              <a:gd name="connsiteY5365" fmla="*/ 3571645 h 4853104"/>
              <a:gd name="connsiteX5366" fmla="*/ 5275403 w 9642298"/>
              <a:gd name="connsiteY5366" fmla="*/ 3555250 h 4853104"/>
              <a:gd name="connsiteX5367" fmla="*/ 5272831 w 9642298"/>
              <a:gd name="connsiteY5367" fmla="*/ 3528683 h 4853104"/>
              <a:gd name="connsiteX5368" fmla="*/ 5337836 w 9642298"/>
              <a:gd name="connsiteY5368" fmla="*/ 3523963 h 4853104"/>
              <a:gd name="connsiteX5369" fmla="*/ 5360095 w 9642298"/>
              <a:gd name="connsiteY5369" fmla="*/ 3507162 h 4853104"/>
              <a:gd name="connsiteX5370" fmla="*/ 5376995 w 9642298"/>
              <a:gd name="connsiteY5370" fmla="*/ 3535610 h 4853104"/>
              <a:gd name="connsiteX5371" fmla="*/ 5385406 w 9642298"/>
              <a:gd name="connsiteY5371" fmla="*/ 3503943 h 4853104"/>
              <a:gd name="connsiteX5372" fmla="*/ 5302027 w 9642298"/>
              <a:gd name="connsiteY5372" fmla="*/ 3519353 h 4853104"/>
              <a:gd name="connsiteX5373" fmla="*/ 5255984 w 9642298"/>
              <a:gd name="connsiteY5373" fmla="*/ 3500231 h 4853104"/>
              <a:gd name="connsiteX5374" fmla="*/ 5255179 w 9642298"/>
              <a:gd name="connsiteY5374" fmla="*/ 3519845 h 4853104"/>
              <a:gd name="connsiteX5375" fmla="*/ 5227566 w 9642298"/>
              <a:gd name="connsiteY5375" fmla="*/ 3489976 h 4853104"/>
              <a:gd name="connsiteX5376" fmla="*/ 5260351 w 9642298"/>
              <a:gd name="connsiteY5376" fmla="*/ 3481165 h 4853104"/>
              <a:gd name="connsiteX5377" fmla="*/ 5202764 w 9642298"/>
              <a:gd name="connsiteY5377" fmla="*/ 3480320 h 4853104"/>
              <a:gd name="connsiteX5378" fmla="*/ 5194328 w 9642298"/>
              <a:gd name="connsiteY5378" fmla="*/ 3512016 h 4853104"/>
              <a:gd name="connsiteX5379" fmla="*/ 5176649 w 9642298"/>
              <a:gd name="connsiteY5379" fmla="*/ 3503124 h 4853104"/>
              <a:gd name="connsiteX5380" fmla="*/ 5072538 w 9642298"/>
              <a:gd name="connsiteY5380" fmla="*/ 3496142 h 4853104"/>
              <a:gd name="connsiteX5381" fmla="*/ 5032630 w 9642298"/>
              <a:gd name="connsiteY5381" fmla="*/ 3504023 h 4853104"/>
              <a:gd name="connsiteX5382" fmla="*/ 5035442 w 9642298"/>
              <a:gd name="connsiteY5382" fmla="*/ 3524018 h 4853104"/>
              <a:gd name="connsiteX5383" fmla="*/ 5013238 w 9642298"/>
              <a:gd name="connsiteY5383" fmla="*/ 3540902 h 4853104"/>
              <a:gd name="connsiteX5384" fmla="*/ 5018086 w 9642298"/>
              <a:gd name="connsiteY5384" fmla="*/ 3508717 h 4853104"/>
              <a:gd name="connsiteX5385" fmla="*/ 4991971 w 9642298"/>
              <a:gd name="connsiteY5385" fmla="*/ 3531546 h 4853104"/>
              <a:gd name="connsiteX5386" fmla="*/ 4891183 w 9642298"/>
              <a:gd name="connsiteY5386" fmla="*/ 3531601 h 4853104"/>
              <a:gd name="connsiteX5387" fmla="*/ 4793689 w 9642298"/>
              <a:gd name="connsiteY5387" fmla="*/ 3538666 h 4853104"/>
              <a:gd name="connsiteX5388" fmla="*/ 4722067 w 9642298"/>
              <a:gd name="connsiteY5388" fmla="*/ 3529336 h 4853104"/>
              <a:gd name="connsiteX5389" fmla="*/ 4721050 w 9642298"/>
              <a:gd name="connsiteY5389" fmla="*/ 3555413 h 4853104"/>
              <a:gd name="connsiteX5390" fmla="*/ 4702889 w 9642298"/>
              <a:gd name="connsiteY5390" fmla="*/ 3559643 h 4853104"/>
              <a:gd name="connsiteX5391" fmla="*/ 4671176 w 9642298"/>
              <a:gd name="connsiteY5391" fmla="*/ 3542374 h 4853104"/>
              <a:gd name="connsiteX5392" fmla="*/ 4671418 w 9642298"/>
              <a:gd name="connsiteY5392" fmla="*/ 3535828 h 4853104"/>
              <a:gd name="connsiteX5393" fmla="*/ 4662740 w 9642298"/>
              <a:gd name="connsiteY5393" fmla="*/ 3574153 h 4853104"/>
              <a:gd name="connsiteX5394" fmla="*/ 4687353 w 9642298"/>
              <a:gd name="connsiteY5394" fmla="*/ 3590382 h 4853104"/>
              <a:gd name="connsiteX5395" fmla="*/ 4692926 w 9642298"/>
              <a:gd name="connsiteY5395" fmla="*/ 3630535 h 4853104"/>
              <a:gd name="connsiteX5396" fmla="*/ 4613617 w 9642298"/>
              <a:gd name="connsiteY5396" fmla="*/ 3633318 h 4853104"/>
              <a:gd name="connsiteX5397" fmla="*/ 4632553 w 9642298"/>
              <a:gd name="connsiteY5397" fmla="*/ 3609532 h 4853104"/>
              <a:gd name="connsiteX5398" fmla="*/ 4614635 w 9642298"/>
              <a:gd name="connsiteY5398" fmla="*/ 3607267 h 4853104"/>
              <a:gd name="connsiteX5399" fmla="*/ 4622857 w 9642298"/>
              <a:gd name="connsiteY5399" fmla="*/ 3581983 h 4853104"/>
              <a:gd name="connsiteX5400" fmla="*/ 4636383 w 9642298"/>
              <a:gd name="connsiteY5400" fmla="*/ 3603449 h 4853104"/>
              <a:gd name="connsiteX5401" fmla="*/ 4648168 w 9642298"/>
              <a:gd name="connsiteY5401" fmla="*/ 3578710 h 4853104"/>
              <a:gd name="connsiteX5402" fmla="*/ 4634322 w 9642298"/>
              <a:gd name="connsiteY5402" fmla="*/ 3563844 h 4853104"/>
              <a:gd name="connsiteX5403" fmla="*/ 4656098 w 9642298"/>
              <a:gd name="connsiteY5403" fmla="*/ 3560024 h 4853104"/>
              <a:gd name="connsiteX5404" fmla="*/ 4563476 w 9642298"/>
              <a:gd name="connsiteY5404" fmla="*/ 3534874 h 4853104"/>
              <a:gd name="connsiteX5405" fmla="*/ 4488267 w 9642298"/>
              <a:gd name="connsiteY5405" fmla="*/ 3525163 h 4853104"/>
              <a:gd name="connsiteX5406" fmla="*/ 4476268 w 9642298"/>
              <a:gd name="connsiteY5406" fmla="*/ 3556369 h 4853104"/>
              <a:gd name="connsiteX5407" fmla="*/ 4515133 w 9642298"/>
              <a:gd name="connsiteY5407" fmla="*/ 3574563 h 4853104"/>
              <a:gd name="connsiteX5408" fmla="*/ 4489313 w 9642298"/>
              <a:gd name="connsiteY5408" fmla="*/ 3590846 h 4853104"/>
              <a:gd name="connsiteX5409" fmla="*/ 4472196 w 9642298"/>
              <a:gd name="connsiteY5409" fmla="*/ 3568915 h 4853104"/>
              <a:gd name="connsiteX5410" fmla="*/ 4471179 w 9642298"/>
              <a:gd name="connsiteY5410" fmla="*/ 3595156 h 4853104"/>
              <a:gd name="connsiteX5411" fmla="*/ 4492125 w 9642298"/>
              <a:gd name="connsiteY5411" fmla="*/ 3610895 h 4853104"/>
              <a:gd name="connsiteX5412" fmla="*/ 4463223 w 9642298"/>
              <a:gd name="connsiteY5412" fmla="*/ 3613733 h 4853104"/>
              <a:gd name="connsiteX5413" fmla="*/ 4412360 w 9642298"/>
              <a:gd name="connsiteY5413" fmla="*/ 3626852 h 4853104"/>
              <a:gd name="connsiteX5414" fmla="*/ 4419001 w 9642298"/>
              <a:gd name="connsiteY5414" fmla="*/ 3640793 h 4853104"/>
              <a:gd name="connsiteX5415" fmla="*/ 4451249 w 9642298"/>
              <a:gd name="connsiteY5415" fmla="*/ 3645020 h 4853104"/>
              <a:gd name="connsiteX5416" fmla="*/ 4452538 w 9642298"/>
              <a:gd name="connsiteY5416" fmla="*/ 3612341 h 4853104"/>
              <a:gd name="connsiteX5417" fmla="*/ 4462233 w 9642298"/>
              <a:gd name="connsiteY5417" fmla="*/ 3639836 h 4853104"/>
              <a:gd name="connsiteX5418" fmla="*/ 4480393 w 9642298"/>
              <a:gd name="connsiteY5418" fmla="*/ 3635609 h 4853104"/>
              <a:gd name="connsiteX5419" fmla="*/ 4386514 w 9642298"/>
              <a:gd name="connsiteY5419" fmla="*/ 3643218 h 4853104"/>
              <a:gd name="connsiteX5420" fmla="*/ 4320008 w 9642298"/>
              <a:gd name="connsiteY5420" fmla="*/ 3687082 h 4853104"/>
              <a:gd name="connsiteX5421" fmla="*/ 4287010 w 9642298"/>
              <a:gd name="connsiteY5421" fmla="*/ 3702383 h 4853104"/>
              <a:gd name="connsiteX5422" fmla="*/ 4269600 w 9642298"/>
              <a:gd name="connsiteY5422" fmla="*/ 3687025 h 4853104"/>
              <a:gd name="connsiteX5423" fmla="*/ 4241449 w 9642298"/>
              <a:gd name="connsiteY5423" fmla="*/ 3762147 h 4853104"/>
              <a:gd name="connsiteX5424" fmla="*/ 4202559 w 9642298"/>
              <a:gd name="connsiteY5424" fmla="*/ 3743928 h 4853104"/>
              <a:gd name="connsiteX5425" fmla="*/ 4209230 w 9642298"/>
              <a:gd name="connsiteY5425" fmla="*/ 3757891 h 4853104"/>
              <a:gd name="connsiteX5426" fmla="*/ 4180570 w 9642298"/>
              <a:gd name="connsiteY5426" fmla="*/ 3754211 h 4853104"/>
              <a:gd name="connsiteX5427" fmla="*/ 4186998 w 9642298"/>
              <a:gd name="connsiteY5427" fmla="*/ 3774722 h 4853104"/>
              <a:gd name="connsiteX5428" fmla="*/ 4162196 w 9642298"/>
              <a:gd name="connsiteY5428" fmla="*/ 3764847 h 4853104"/>
              <a:gd name="connsiteX5429" fmla="*/ 4150411 w 9642298"/>
              <a:gd name="connsiteY5429" fmla="*/ 3789616 h 4853104"/>
              <a:gd name="connsiteX5430" fmla="*/ 4084922 w 9642298"/>
              <a:gd name="connsiteY5430" fmla="*/ 3807374 h 4853104"/>
              <a:gd name="connsiteX5431" fmla="*/ 3860792 w 9642298"/>
              <a:gd name="connsiteY5431" fmla="*/ 3830722 h 4853104"/>
              <a:gd name="connsiteX5432" fmla="*/ 3870513 w 9642298"/>
              <a:gd name="connsiteY5432" fmla="*/ 3858217 h 4853104"/>
              <a:gd name="connsiteX5433" fmla="*/ 3885085 w 9642298"/>
              <a:gd name="connsiteY5433" fmla="*/ 3853581 h 4853104"/>
              <a:gd name="connsiteX5434" fmla="*/ 3877158 w 9642298"/>
              <a:gd name="connsiteY5434" fmla="*/ 3872158 h 4853104"/>
              <a:gd name="connsiteX5435" fmla="*/ 3905790 w 9642298"/>
              <a:gd name="connsiteY5435" fmla="*/ 3875841 h 4853104"/>
              <a:gd name="connsiteX5436" fmla="*/ 3862291 w 9642298"/>
              <a:gd name="connsiteY5436" fmla="*/ 3883366 h 4853104"/>
              <a:gd name="connsiteX5437" fmla="*/ 3853079 w 9642298"/>
              <a:gd name="connsiteY5437" fmla="*/ 3842807 h 4853104"/>
              <a:gd name="connsiteX5438" fmla="*/ 3830580 w 9642298"/>
              <a:gd name="connsiteY5438" fmla="*/ 3866130 h 4853104"/>
              <a:gd name="connsiteX5439" fmla="*/ 3825946 w 9642298"/>
              <a:gd name="connsiteY5439" fmla="*/ 3891769 h 4853104"/>
              <a:gd name="connsiteX5440" fmla="*/ 3823134 w 9642298"/>
              <a:gd name="connsiteY5440" fmla="*/ 3871720 h 4853104"/>
              <a:gd name="connsiteX5441" fmla="*/ 3792680 w 9642298"/>
              <a:gd name="connsiteY5441" fmla="*/ 3913699 h 4853104"/>
              <a:gd name="connsiteX5442" fmla="*/ 3804223 w 9642298"/>
              <a:gd name="connsiteY5442" fmla="*/ 3895535 h 4853104"/>
              <a:gd name="connsiteX5443" fmla="*/ 3771733 w 9642298"/>
              <a:gd name="connsiteY5443" fmla="*/ 3897851 h 4853104"/>
              <a:gd name="connsiteX5444" fmla="*/ 3730273 w 9642298"/>
              <a:gd name="connsiteY5444" fmla="*/ 3853062 h 4853104"/>
              <a:gd name="connsiteX5445" fmla="*/ 3736137 w 9642298"/>
              <a:gd name="connsiteY5445" fmla="*/ 3886668 h 4853104"/>
              <a:gd name="connsiteX5446" fmla="*/ 3678069 w 9642298"/>
              <a:gd name="connsiteY5446" fmla="*/ 3898779 h 4853104"/>
              <a:gd name="connsiteX5447" fmla="*/ 3702870 w 9642298"/>
              <a:gd name="connsiteY5447" fmla="*/ 3908573 h 4853104"/>
              <a:gd name="connsiteX5448" fmla="*/ 3690846 w 9642298"/>
              <a:gd name="connsiteY5448" fmla="*/ 3939777 h 4853104"/>
              <a:gd name="connsiteX5449" fmla="*/ 3658837 w 9642298"/>
              <a:gd name="connsiteY5449" fmla="*/ 3929112 h 4853104"/>
              <a:gd name="connsiteX5450" fmla="*/ 3654498 w 9642298"/>
              <a:gd name="connsiteY5450" fmla="*/ 3948259 h 4853104"/>
              <a:gd name="connsiteX5451" fmla="*/ 3668319 w 9642298"/>
              <a:gd name="connsiteY5451" fmla="*/ 3963099 h 4853104"/>
              <a:gd name="connsiteX5452" fmla="*/ 3637626 w 9642298"/>
              <a:gd name="connsiteY5452" fmla="*/ 4011625 h 4853104"/>
              <a:gd name="connsiteX5453" fmla="*/ 3642233 w 9642298"/>
              <a:gd name="connsiteY5453" fmla="*/ 3986012 h 4853104"/>
              <a:gd name="connsiteX5454" fmla="*/ 3617670 w 9642298"/>
              <a:gd name="connsiteY5454" fmla="*/ 3969700 h 4853104"/>
              <a:gd name="connsiteX5455" fmla="*/ 3591316 w 9642298"/>
              <a:gd name="connsiteY5455" fmla="*/ 3999050 h 4853104"/>
              <a:gd name="connsiteX5456" fmla="*/ 3630447 w 9642298"/>
              <a:gd name="connsiteY5456" fmla="*/ 4010697 h 4853104"/>
              <a:gd name="connsiteX5457" fmla="*/ 3611270 w 9642298"/>
              <a:gd name="connsiteY5457" fmla="*/ 4041085 h 4853104"/>
              <a:gd name="connsiteX5458" fmla="*/ 3639660 w 9642298"/>
              <a:gd name="connsiteY5458" fmla="*/ 4051259 h 4853104"/>
              <a:gd name="connsiteX5459" fmla="*/ 3602055 w 9642298"/>
              <a:gd name="connsiteY5459" fmla="*/ 4092340 h 4853104"/>
              <a:gd name="connsiteX5460" fmla="*/ 3559819 w 9642298"/>
              <a:gd name="connsiteY5460" fmla="*/ 4067190 h 4853104"/>
              <a:gd name="connsiteX5461" fmla="*/ 3555238 w 9642298"/>
              <a:gd name="connsiteY5461" fmla="*/ 4092830 h 4853104"/>
              <a:gd name="connsiteX5462" fmla="*/ 3537050 w 9642298"/>
              <a:gd name="connsiteY5462" fmla="*/ 4097056 h 4853104"/>
              <a:gd name="connsiteX5463" fmla="*/ 3534238 w 9642298"/>
              <a:gd name="connsiteY5463" fmla="*/ 4076953 h 4853104"/>
              <a:gd name="connsiteX5464" fmla="*/ 3512248 w 9642298"/>
              <a:gd name="connsiteY5464" fmla="*/ 4087265 h 4853104"/>
              <a:gd name="connsiteX5465" fmla="*/ 3507105 w 9642298"/>
              <a:gd name="connsiteY5465" fmla="*/ 4125917 h 4853104"/>
              <a:gd name="connsiteX5466" fmla="*/ 3412959 w 9642298"/>
              <a:gd name="connsiteY5466" fmla="*/ 4139938 h 4853104"/>
              <a:gd name="connsiteX5467" fmla="*/ 3408083 w 9642298"/>
              <a:gd name="connsiteY5467" fmla="*/ 4172124 h 4853104"/>
              <a:gd name="connsiteX5468" fmla="*/ 3379960 w 9642298"/>
              <a:gd name="connsiteY5468" fmla="*/ 4155322 h 4853104"/>
              <a:gd name="connsiteX5469" fmla="*/ 3386602 w 9642298"/>
              <a:gd name="connsiteY5469" fmla="*/ 4169315 h 4853104"/>
              <a:gd name="connsiteX5470" fmla="*/ 3334668 w 9642298"/>
              <a:gd name="connsiteY5470" fmla="*/ 4208539 h 4853104"/>
              <a:gd name="connsiteX5471" fmla="*/ 3291439 w 9642298"/>
              <a:gd name="connsiteY5471" fmla="*/ 4209467 h 4853104"/>
              <a:gd name="connsiteX5472" fmla="*/ 3285545 w 9642298"/>
              <a:gd name="connsiteY5472" fmla="*/ 4175861 h 4853104"/>
              <a:gd name="connsiteX5473" fmla="*/ 3168633 w 9642298"/>
              <a:gd name="connsiteY5473" fmla="*/ 4219777 h 4853104"/>
              <a:gd name="connsiteX5474" fmla="*/ 3125911 w 9642298"/>
              <a:gd name="connsiteY5474" fmla="*/ 4207640 h 4853104"/>
              <a:gd name="connsiteX5475" fmla="*/ 3114396 w 9642298"/>
              <a:gd name="connsiteY5475" fmla="*/ 4225805 h 4853104"/>
              <a:gd name="connsiteX5476" fmla="*/ 3232325 w 9642298"/>
              <a:gd name="connsiteY5476" fmla="*/ 4247764 h 4853104"/>
              <a:gd name="connsiteX5477" fmla="*/ 3212129 w 9642298"/>
              <a:gd name="connsiteY5477" fmla="*/ 4304229 h 4853104"/>
              <a:gd name="connsiteX5478" fmla="*/ 3433931 w 9642298"/>
              <a:gd name="connsiteY5478" fmla="*/ 4339579 h 4853104"/>
              <a:gd name="connsiteX5479" fmla="*/ 3676488 w 9642298"/>
              <a:gd name="connsiteY5479" fmla="*/ 4397326 h 4853104"/>
              <a:gd name="connsiteX5480" fmla="*/ 3845337 w 9642298"/>
              <a:gd name="connsiteY5480" fmla="*/ 4406164 h 4853104"/>
              <a:gd name="connsiteX5481" fmla="*/ 3736111 w 9642298"/>
              <a:gd name="connsiteY5481" fmla="*/ 4437940 h 4853104"/>
              <a:gd name="connsiteX5482" fmla="*/ 3741496 w 9642298"/>
              <a:gd name="connsiteY5482" fmla="*/ 4484639 h 4853104"/>
              <a:gd name="connsiteX5483" fmla="*/ 3688515 w 9642298"/>
              <a:gd name="connsiteY5483" fmla="*/ 4549858 h 4853104"/>
              <a:gd name="connsiteX5484" fmla="*/ 3578271 w 9642298"/>
              <a:gd name="connsiteY5484" fmla="*/ 4607686 h 4853104"/>
              <a:gd name="connsiteX5485" fmla="*/ 3560915 w 9642298"/>
              <a:gd name="connsiteY5485" fmla="*/ 4592330 h 4853104"/>
              <a:gd name="connsiteX5486" fmla="*/ 3556039 w 9642298"/>
              <a:gd name="connsiteY5486" fmla="*/ 4624599 h 4853104"/>
              <a:gd name="connsiteX5487" fmla="*/ 3526845 w 9642298"/>
              <a:gd name="connsiteY5487" fmla="*/ 4633901 h 4853104"/>
              <a:gd name="connsiteX5488" fmla="*/ 3484125 w 9642298"/>
              <a:gd name="connsiteY5488" fmla="*/ 4621790 h 4853104"/>
              <a:gd name="connsiteX5489" fmla="*/ 3483349 w 9642298"/>
              <a:gd name="connsiteY5489" fmla="*/ 4641346 h 4853104"/>
              <a:gd name="connsiteX5490" fmla="*/ 3378220 w 9642298"/>
              <a:gd name="connsiteY5490" fmla="*/ 4660551 h 4853104"/>
              <a:gd name="connsiteX5491" fmla="*/ 3373611 w 9642298"/>
              <a:gd name="connsiteY5491" fmla="*/ 4686164 h 4853104"/>
              <a:gd name="connsiteX5492" fmla="*/ 3333436 w 9642298"/>
              <a:gd name="connsiteY5492" fmla="*/ 4700675 h 4853104"/>
              <a:gd name="connsiteX5493" fmla="*/ 3157436 w 9642298"/>
              <a:gd name="connsiteY5493" fmla="*/ 4690800 h 4853104"/>
              <a:gd name="connsiteX5494" fmla="*/ 3145921 w 9642298"/>
              <a:gd name="connsiteY5494" fmla="*/ 4708994 h 4853104"/>
              <a:gd name="connsiteX5495" fmla="*/ 3046416 w 9642298"/>
              <a:gd name="connsiteY5495" fmla="*/ 4676453 h 4853104"/>
              <a:gd name="connsiteX5496" fmla="*/ 3033613 w 9642298"/>
              <a:gd name="connsiteY5496" fmla="*/ 4635372 h 4853104"/>
              <a:gd name="connsiteX5497" fmla="*/ 3025927 w 9642298"/>
              <a:gd name="connsiteY5497" fmla="*/ 4647538 h 4853104"/>
              <a:gd name="connsiteX5498" fmla="*/ 3026942 w 9642298"/>
              <a:gd name="connsiteY5498" fmla="*/ 4621380 h 4853104"/>
              <a:gd name="connsiteX5499" fmla="*/ 3012132 w 9642298"/>
              <a:gd name="connsiteY5499" fmla="*/ 4632563 h 4853104"/>
              <a:gd name="connsiteX5500" fmla="*/ 2984223 w 9642298"/>
              <a:gd name="connsiteY5500" fmla="*/ 4609324 h 4853104"/>
              <a:gd name="connsiteX5501" fmla="*/ 2912843 w 9642298"/>
              <a:gd name="connsiteY5501" fmla="*/ 4501607 h 4853104"/>
              <a:gd name="connsiteX5502" fmla="*/ 2816420 w 9642298"/>
              <a:gd name="connsiteY5502" fmla="*/ 4390559 h 4853104"/>
              <a:gd name="connsiteX5503" fmla="*/ 2798206 w 9642298"/>
              <a:gd name="connsiteY5503" fmla="*/ 4394735 h 4853104"/>
              <a:gd name="connsiteX5504" fmla="*/ 2811276 w 9642298"/>
              <a:gd name="connsiteY5504" fmla="*/ 4337342 h 4853104"/>
              <a:gd name="connsiteX5505" fmla="*/ 2800776 w 9642298"/>
              <a:gd name="connsiteY5505" fmla="*/ 4329433 h 4853104"/>
              <a:gd name="connsiteX5506" fmla="*/ 2803349 w 9642298"/>
              <a:gd name="connsiteY5506" fmla="*/ 4356028 h 4853104"/>
              <a:gd name="connsiteX5507" fmla="*/ 2775975 w 9642298"/>
              <a:gd name="connsiteY5507" fmla="*/ 4319667 h 4853104"/>
              <a:gd name="connsiteX5508" fmla="*/ 2755754 w 9642298"/>
              <a:gd name="connsiteY5508" fmla="*/ 4284180 h 4853104"/>
              <a:gd name="connsiteX5509" fmla="*/ 2791618 w 9642298"/>
              <a:gd name="connsiteY5509" fmla="*/ 4288842 h 4853104"/>
              <a:gd name="connsiteX5510" fmla="*/ 2789048 w 9642298"/>
              <a:gd name="connsiteY5510" fmla="*/ 4262303 h 4853104"/>
              <a:gd name="connsiteX5511" fmla="*/ 2720452 w 9642298"/>
              <a:gd name="connsiteY5511" fmla="*/ 4266502 h 4853104"/>
              <a:gd name="connsiteX5512" fmla="*/ 2707435 w 9642298"/>
              <a:gd name="connsiteY5512" fmla="*/ 4232025 h 4853104"/>
              <a:gd name="connsiteX5513" fmla="*/ 2705641 w 9642298"/>
              <a:gd name="connsiteY5513" fmla="*/ 4277713 h 4853104"/>
              <a:gd name="connsiteX5514" fmla="*/ 2677490 w 9642298"/>
              <a:gd name="connsiteY5514" fmla="*/ 4260912 h 4853104"/>
              <a:gd name="connsiteX5515" fmla="*/ 2676739 w 9642298"/>
              <a:gd name="connsiteY5515" fmla="*/ 4280523 h 4853104"/>
              <a:gd name="connsiteX5516" fmla="*/ 2659302 w 9642298"/>
              <a:gd name="connsiteY5516" fmla="*/ 4265139 h 4853104"/>
              <a:gd name="connsiteX5517" fmla="*/ 2613796 w 9642298"/>
              <a:gd name="connsiteY5517" fmla="*/ 4324822 h 4853104"/>
              <a:gd name="connsiteX5518" fmla="*/ 2664445 w 9642298"/>
              <a:gd name="connsiteY5518" fmla="*/ 4318304 h 4853104"/>
              <a:gd name="connsiteX5519" fmla="*/ 2643741 w 9642298"/>
              <a:gd name="connsiteY5519" fmla="*/ 4295907 h 4853104"/>
              <a:gd name="connsiteX5520" fmla="*/ 2683142 w 9642298"/>
              <a:gd name="connsiteY5520" fmla="*/ 4301090 h 4853104"/>
              <a:gd name="connsiteX5521" fmla="*/ 2761164 w 9642298"/>
              <a:gd name="connsiteY5521" fmla="*/ 4330821 h 4853104"/>
              <a:gd name="connsiteX5522" fmla="*/ 2695166 w 9642298"/>
              <a:gd name="connsiteY5522" fmla="*/ 4361730 h 4853104"/>
              <a:gd name="connsiteX5523" fmla="*/ 2713301 w 9642298"/>
              <a:gd name="connsiteY5523" fmla="*/ 4357555 h 4853104"/>
              <a:gd name="connsiteX5524" fmla="*/ 2699747 w 9642298"/>
              <a:gd name="connsiteY5524" fmla="*/ 4335979 h 4853104"/>
              <a:gd name="connsiteX5525" fmla="*/ 2663697 w 9642298"/>
              <a:gd name="connsiteY5525" fmla="*/ 4337886 h 4853104"/>
              <a:gd name="connsiteX5526" fmla="*/ 2662142 w 9642298"/>
              <a:gd name="connsiteY5526" fmla="*/ 4377085 h 4853104"/>
              <a:gd name="connsiteX5527" fmla="*/ 2629143 w 9642298"/>
              <a:gd name="connsiteY5527" fmla="*/ 4392441 h 4853104"/>
              <a:gd name="connsiteX5528" fmla="*/ 2653945 w 9642298"/>
              <a:gd name="connsiteY5528" fmla="*/ 4402315 h 4853104"/>
              <a:gd name="connsiteX5529" fmla="*/ 2652927 w 9642298"/>
              <a:gd name="connsiteY5529" fmla="*/ 4428392 h 4853104"/>
              <a:gd name="connsiteX5530" fmla="*/ 2613261 w 9642298"/>
              <a:gd name="connsiteY5530" fmla="*/ 4429784 h 4853104"/>
              <a:gd name="connsiteX5531" fmla="*/ 2616101 w 9642298"/>
              <a:gd name="connsiteY5531" fmla="*/ 4449862 h 4853104"/>
              <a:gd name="connsiteX5532" fmla="*/ 2597942 w 9642298"/>
              <a:gd name="connsiteY5532" fmla="*/ 4454117 h 4853104"/>
              <a:gd name="connsiteX5533" fmla="*/ 2609940 w 9642298"/>
              <a:gd name="connsiteY5533" fmla="*/ 4422802 h 4853104"/>
              <a:gd name="connsiteX5534" fmla="*/ 2540622 w 9642298"/>
              <a:gd name="connsiteY5534" fmla="*/ 4446669 h 4853104"/>
              <a:gd name="connsiteX5535" fmla="*/ 2551094 w 9642298"/>
              <a:gd name="connsiteY5535" fmla="*/ 4454607 h 4853104"/>
              <a:gd name="connsiteX5536" fmla="*/ 2543192 w 9642298"/>
              <a:gd name="connsiteY5536" fmla="*/ 4473264 h 4853104"/>
              <a:gd name="connsiteX5537" fmla="*/ 2511748 w 9642298"/>
              <a:gd name="connsiteY5537" fmla="*/ 4449507 h 4853104"/>
              <a:gd name="connsiteX5538" fmla="*/ 2341052 w 9642298"/>
              <a:gd name="connsiteY5538" fmla="*/ 4486332 h 4853104"/>
              <a:gd name="connsiteX5539" fmla="*/ 2347213 w 9642298"/>
              <a:gd name="connsiteY5539" fmla="*/ 4513388 h 4853104"/>
              <a:gd name="connsiteX5540" fmla="*/ 2331598 w 9642298"/>
              <a:gd name="connsiteY5540" fmla="*/ 4452287 h 4853104"/>
              <a:gd name="connsiteX5541" fmla="*/ 2313438 w 9642298"/>
              <a:gd name="connsiteY5541" fmla="*/ 4456543 h 4853104"/>
              <a:gd name="connsiteX5542" fmla="*/ 2314965 w 9642298"/>
              <a:gd name="connsiteY5542" fmla="*/ 4417292 h 4853104"/>
              <a:gd name="connsiteX5543" fmla="*/ 2297634 w 9642298"/>
              <a:gd name="connsiteY5543" fmla="*/ 4407905 h 4853104"/>
              <a:gd name="connsiteX5544" fmla="*/ 2294479 w 9642298"/>
              <a:gd name="connsiteY5544" fmla="*/ 4395001 h 4853104"/>
              <a:gd name="connsiteX5545" fmla="*/ 2308697 w 9642298"/>
              <a:gd name="connsiteY5545" fmla="*/ 4396862 h 4853104"/>
              <a:gd name="connsiteX5546" fmla="*/ 2323749 w 9642298"/>
              <a:gd name="connsiteY5546" fmla="*/ 4379184 h 4853104"/>
              <a:gd name="connsiteX5547" fmla="*/ 2299457 w 9642298"/>
              <a:gd name="connsiteY5547" fmla="*/ 4356326 h 4853104"/>
              <a:gd name="connsiteX5548" fmla="*/ 2297778 w 9642298"/>
              <a:gd name="connsiteY5548" fmla="*/ 4377483 h 4853104"/>
              <a:gd name="connsiteX5549" fmla="*/ 2294384 w 9642298"/>
              <a:gd name="connsiteY5549" fmla="*/ 4394614 h 4853104"/>
              <a:gd name="connsiteX5550" fmla="*/ 2291153 w 9642298"/>
              <a:gd name="connsiteY5550" fmla="*/ 4381395 h 4853104"/>
              <a:gd name="connsiteX5551" fmla="*/ 2304223 w 9642298"/>
              <a:gd name="connsiteY5551" fmla="*/ 4323977 h 4853104"/>
              <a:gd name="connsiteX5552" fmla="*/ 2332641 w 9642298"/>
              <a:gd name="connsiteY5552" fmla="*/ 4334287 h 4853104"/>
              <a:gd name="connsiteX5553" fmla="*/ 2341856 w 9642298"/>
              <a:gd name="connsiteY5553" fmla="*/ 4374849 h 4853104"/>
              <a:gd name="connsiteX5554" fmla="*/ 2353855 w 9642298"/>
              <a:gd name="connsiteY5554" fmla="*/ 4343671 h 4853104"/>
              <a:gd name="connsiteX5555" fmla="*/ 2318795 w 9642298"/>
              <a:gd name="connsiteY5555" fmla="*/ 4319341 h 4853104"/>
              <a:gd name="connsiteX5556" fmla="*/ 2319813 w 9642298"/>
              <a:gd name="connsiteY5556" fmla="*/ 4293235 h 4853104"/>
              <a:gd name="connsiteX5557" fmla="*/ 2365398 w 9642298"/>
              <a:gd name="connsiteY5557" fmla="*/ 4325395 h 4853104"/>
              <a:gd name="connsiteX5558" fmla="*/ 2348714 w 9642298"/>
              <a:gd name="connsiteY5558" fmla="*/ 4290425 h 4853104"/>
              <a:gd name="connsiteX5559" fmla="*/ 2470260 w 9642298"/>
              <a:gd name="connsiteY5559" fmla="*/ 4220951 h 4853104"/>
              <a:gd name="connsiteX5560" fmla="*/ 2520963 w 9642298"/>
              <a:gd name="connsiteY5560" fmla="*/ 4214376 h 4853104"/>
              <a:gd name="connsiteX5561" fmla="*/ 2509150 w 9642298"/>
              <a:gd name="connsiteY5561" fmla="*/ 4239116 h 4853104"/>
              <a:gd name="connsiteX5562" fmla="*/ 2546007 w 9642298"/>
              <a:gd name="connsiteY5562" fmla="*/ 4217649 h 4853104"/>
              <a:gd name="connsiteX5563" fmla="*/ 2570809 w 9642298"/>
              <a:gd name="connsiteY5563" fmla="*/ 4227414 h 4853104"/>
              <a:gd name="connsiteX5564" fmla="*/ 2595610 w 9642298"/>
              <a:gd name="connsiteY5564" fmla="*/ 4237180 h 4853104"/>
              <a:gd name="connsiteX5565" fmla="*/ 2592531 w 9642298"/>
              <a:gd name="connsiteY5565" fmla="*/ 4223706 h 4853104"/>
              <a:gd name="connsiteX5566" fmla="*/ 2578468 w 9642298"/>
              <a:gd name="connsiteY5566" fmla="*/ 4215278 h 4853104"/>
              <a:gd name="connsiteX5567" fmla="*/ 2593546 w 9642298"/>
              <a:gd name="connsiteY5567" fmla="*/ 4197491 h 4853104"/>
              <a:gd name="connsiteX5568" fmla="*/ 2610691 w 9642298"/>
              <a:gd name="connsiteY5568" fmla="*/ 4219422 h 4853104"/>
              <a:gd name="connsiteX5569" fmla="*/ 2592798 w 9642298"/>
              <a:gd name="connsiteY5569" fmla="*/ 4217159 h 4853104"/>
              <a:gd name="connsiteX5570" fmla="*/ 2612994 w 9642298"/>
              <a:gd name="connsiteY5570" fmla="*/ 4252592 h 4853104"/>
              <a:gd name="connsiteX5571" fmla="*/ 2580263 w 9642298"/>
              <a:gd name="connsiteY5571" fmla="*/ 4169587 h 4853104"/>
              <a:gd name="connsiteX5572" fmla="*/ 2550855 w 9642298"/>
              <a:gd name="connsiteY5572" fmla="*/ 4185463 h 4853104"/>
              <a:gd name="connsiteX5573" fmla="*/ 2552112 w 9642298"/>
              <a:gd name="connsiteY5573" fmla="*/ 4152811 h 4853104"/>
              <a:gd name="connsiteX5574" fmla="*/ 2530417 w 9642298"/>
              <a:gd name="connsiteY5574" fmla="*/ 4156522 h 4853104"/>
              <a:gd name="connsiteX5575" fmla="*/ 2542123 w 9642298"/>
              <a:gd name="connsiteY5575" fmla="*/ 4131782 h 4853104"/>
              <a:gd name="connsiteX5576" fmla="*/ 2499938 w 9642298"/>
              <a:gd name="connsiteY5576" fmla="*/ 4106604 h 4853104"/>
              <a:gd name="connsiteX5577" fmla="*/ 2495571 w 9642298"/>
              <a:gd name="connsiteY5577" fmla="*/ 4125700 h 4853104"/>
              <a:gd name="connsiteX5578" fmla="*/ 2420842 w 9642298"/>
              <a:gd name="connsiteY5578" fmla="*/ 4102950 h 4853104"/>
              <a:gd name="connsiteX5579" fmla="*/ 2409139 w 9642298"/>
              <a:gd name="connsiteY5579" fmla="*/ 4127607 h 4853104"/>
              <a:gd name="connsiteX5580" fmla="*/ 2359186 w 9642298"/>
              <a:gd name="connsiteY5580" fmla="*/ 4114543 h 4853104"/>
              <a:gd name="connsiteX5581" fmla="*/ 2459518 w 9642298"/>
              <a:gd name="connsiteY5581" fmla="*/ 4127581 h 4853104"/>
              <a:gd name="connsiteX5582" fmla="*/ 2421913 w 9642298"/>
              <a:gd name="connsiteY5582" fmla="*/ 4168633 h 4853104"/>
              <a:gd name="connsiteX5583" fmla="*/ 2404530 w 9642298"/>
              <a:gd name="connsiteY5583" fmla="*/ 4153275 h 4853104"/>
              <a:gd name="connsiteX5584" fmla="*/ 2402710 w 9642298"/>
              <a:gd name="connsiteY5584" fmla="*/ 4199020 h 4853104"/>
              <a:gd name="connsiteX5585" fmla="*/ 2375094 w 9642298"/>
              <a:gd name="connsiteY5585" fmla="*/ 4169068 h 4853104"/>
              <a:gd name="connsiteX5586" fmla="*/ 2389424 w 9642298"/>
              <a:gd name="connsiteY5586" fmla="*/ 4170950 h 4853104"/>
              <a:gd name="connsiteX5587" fmla="*/ 2353346 w 9642298"/>
              <a:gd name="connsiteY5587" fmla="*/ 4172805 h 4853104"/>
              <a:gd name="connsiteX5588" fmla="*/ 2372524 w 9642298"/>
              <a:gd name="connsiteY5588" fmla="*/ 4142581 h 4853104"/>
              <a:gd name="connsiteX5589" fmla="*/ 2340304 w 9642298"/>
              <a:gd name="connsiteY5589" fmla="*/ 4138329 h 4853104"/>
              <a:gd name="connsiteX5590" fmla="*/ 2344910 w 9642298"/>
              <a:gd name="connsiteY5590" fmla="*/ 4112578 h 4853104"/>
              <a:gd name="connsiteX5591" fmla="*/ 2281724 w 9642298"/>
              <a:gd name="connsiteY5591" fmla="*/ 4071635 h 4853104"/>
              <a:gd name="connsiteX5592" fmla="*/ 2300877 w 9642298"/>
              <a:gd name="connsiteY5592" fmla="*/ 4041302 h 4853104"/>
              <a:gd name="connsiteX5593" fmla="*/ 2242058 w 9642298"/>
              <a:gd name="connsiteY5593" fmla="*/ 4073081 h 4853104"/>
              <a:gd name="connsiteX5594" fmla="*/ 2270448 w 9642298"/>
              <a:gd name="connsiteY5594" fmla="*/ 4083256 h 4853104"/>
              <a:gd name="connsiteX5595" fmla="*/ 2238200 w 9642298"/>
              <a:gd name="connsiteY5595" fmla="*/ 4079109 h 4853104"/>
              <a:gd name="connsiteX5596" fmla="*/ 2230059 w 9642298"/>
              <a:gd name="connsiteY5596" fmla="*/ 4104285 h 4853104"/>
              <a:gd name="connsiteX5597" fmla="*/ 2227273 w 9642298"/>
              <a:gd name="connsiteY5597" fmla="*/ 4084238 h 4853104"/>
              <a:gd name="connsiteX5598" fmla="*/ 2220068 w 9642298"/>
              <a:gd name="connsiteY5598" fmla="*/ 4083365 h 4853104"/>
              <a:gd name="connsiteX5599" fmla="*/ 2214979 w 9642298"/>
              <a:gd name="connsiteY5599" fmla="*/ 4122071 h 4853104"/>
              <a:gd name="connsiteX5600" fmla="*/ 2205229 w 9642298"/>
              <a:gd name="connsiteY5600" fmla="*/ 4094519 h 4853104"/>
              <a:gd name="connsiteX5601" fmla="*/ 2219827 w 9642298"/>
              <a:gd name="connsiteY5601" fmla="*/ 4089857 h 4853104"/>
              <a:gd name="connsiteX5602" fmla="*/ 2180908 w 9642298"/>
              <a:gd name="connsiteY5602" fmla="*/ 4071664 h 4853104"/>
              <a:gd name="connsiteX5603" fmla="*/ 2154847 w 9642298"/>
              <a:gd name="connsiteY5603" fmla="*/ 4094519 h 4853104"/>
              <a:gd name="connsiteX5604" fmla="*/ 2173277 w 9642298"/>
              <a:gd name="connsiteY5604" fmla="*/ 4083829 h 4853104"/>
              <a:gd name="connsiteX5605" fmla="*/ 2128012 w 9642298"/>
              <a:gd name="connsiteY5605" fmla="*/ 4045068 h 4853104"/>
              <a:gd name="connsiteX5606" fmla="*/ 2143841 w 9642298"/>
              <a:gd name="connsiteY5606" fmla="*/ 4007808 h 4853104"/>
              <a:gd name="connsiteX5607" fmla="*/ 2138993 w 9642298"/>
              <a:gd name="connsiteY5607" fmla="*/ 4039965 h 4853104"/>
              <a:gd name="connsiteX5608" fmla="*/ 2185276 w 9642298"/>
              <a:gd name="connsiteY5608" fmla="*/ 4052540 h 4853104"/>
              <a:gd name="connsiteX5609" fmla="*/ 2201934 w 9642298"/>
              <a:gd name="connsiteY5609" fmla="*/ 3995640 h 4853104"/>
              <a:gd name="connsiteX5610" fmla="*/ 2195989 w 9642298"/>
              <a:gd name="connsiteY5610" fmla="*/ 3962036 h 4853104"/>
              <a:gd name="connsiteX5611" fmla="*/ 2204211 w 9642298"/>
              <a:gd name="connsiteY5611" fmla="*/ 3936887 h 4853104"/>
              <a:gd name="connsiteX5612" fmla="*/ 2221862 w 9642298"/>
              <a:gd name="connsiteY5612" fmla="*/ 3945750 h 4853104"/>
              <a:gd name="connsiteX5613" fmla="*/ 2253092 w 9642298"/>
              <a:gd name="connsiteY5613" fmla="*/ 3884160 h 4853104"/>
              <a:gd name="connsiteX5614" fmla="*/ 2244119 w 9642298"/>
              <a:gd name="connsiteY5614" fmla="*/ 3928920 h 4853104"/>
              <a:gd name="connsiteX5615" fmla="*/ 2262816 w 9642298"/>
              <a:gd name="connsiteY5615" fmla="*/ 3911709 h 4853104"/>
              <a:gd name="connsiteX5616" fmla="*/ 2227995 w 9642298"/>
              <a:gd name="connsiteY5616" fmla="*/ 3972756 h 4853104"/>
              <a:gd name="connsiteX5617" fmla="*/ 2257164 w 9642298"/>
              <a:gd name="connsiteY5617" fmla="*/ 3963425 h 4853104"/>
              <a:gd name="connsiteX5618" fmla="*/ 2287860 w 9642298"/>
              <a:gd name="connsiteY5618" fmla="*/ 3914899 h 4853104"/>
              <a:gd name="connsiteX5619" fmla="*/ 2269967 w 9642298"/>
              <a:gd name="connsiteY5619" fmla="*/ 3912663 h 4853104"/>
              <a:gd name="connsiteX5620" fmla="*/ 2263564 w 9642298"/>
              <a:gd name="connsiteY5620" fmla="*/ 3892069 h 4853104"/>
              <a:gd name="connsiteX5621" fmla="*/ 2268173 w 9642298"/>
              <a:gd name="connsiteY5621" fmla="*/ 3866510 h 4853104"/>
              <a:gd name="connsiteX5622" fmla="*/ 2194490 w 9642298"/>
              <a:gd name="connsiteY5622" fmla="*/ 3817440 h 4853104"/>
              <a:gd name="connsiteX5623" fmla="*/ 2258449 w 9642298"/>
              <a:gd name="connsiteY5623" fmla="*/ 3838878 h 4853104"/>
              <a:gd name="connsiteX5624" fmla="*/ 2260460 w 9642298"/>
              <a:gd name="connsiteY5624" fmla="*/ 3786669 h 4853104"/>
              <a:gd name="connsiteX5625" fmla="*/ 2282475 w 9642298"/>
              <a:gd name="connsiteY5625" fmla="*/ 3776385 h 4853104"/>
              <a:gd name="connsiteX5626" fmla="*/ 2288903 w 9642298"/>
              <a:gd name="connsiteY5626" fmla="*/ 3796927 h 4853104"/>
              <a:gd name="connsiteX5627" fmla="*/ 2289921 w 9642298"/>
              <a:gd name="connsiteY5627" fmla="*/ 3770795 h 4853104"/>
              <a:gd name="connsiteX5628" fmla="*/ 2243610 w 9642298"/>
              <a:gd name="connsiteY5628" fmla="*/ 3758275 h 4853104"/>
              <a:gd name="connsiteX5629" fmla="*/ 2251273 w 9642298"/>
              <a:gd name="connsiteY5629" fmla="*/ 3746110 h 4853104"/>
              <a:gd name="connsiteX5630" fmla="*/ 2230301 w 9642298"/>
              <a:gd name="connsiteY5630" fmla="*/ 3730233 h 4853104"/>
              <a:gd name="connsiteX5631" fmla="*/ 2163286 w 9642298"/>
              <a:gd name="connsiteY5631" fmla="*/ 3787133 h 4853104"/>
              <a:gd name="connsiteX5632" fmla="*/ 2173277 w 9642298"/>
              <a:gd name="connsiteY5632" fmla="*/ 3808139 h 4853104"/>
              <a:gd name="connsiteX5633" fmla="*/ 2147457 w 9642298"/>
              <a:gd name="connsiteY5633" fmla="*/ 3824505 h 4853104"/>
              <a:gd name="connsiteX5634" fmla="*/ 2166098 w 9642298"/>
              <a:gd name="connsiteY5634" fmla="*/ 3807182 h 4853104"/>
              <a:gd name="connsiteX5635" fmla="*/ 2143574 w 9642298"/>
              <a:gd name="connsiteY5635" fmla="*/ 3830559 h 4853104"/>
              <a:gd name="connsiteX5636" fmla="*/ 2130529 w 9642298"/>
              <a:gd name="connsiteY5636" fmla="*/ 3796054 h 4853104"/>
              <a:gd name="connsiteX5637" fmla="*/ 2121609 w 9642298"/>
              <a:gd name="connsiteY5637" fmla="*/ 3840788 h 4853104"/>
              <a:gd name="connsiteX5638" fmla="*/ 2095494 w 9642298"/>
              <a:gd name="connsiteY5638" fmla="*/ 3863647 h 4853104"/>
              <a:gd name="connsiteX5639" fmla="*/ 2089119 w 9642298"/>
              <a:gd name="connsiteY5639" fmla="*/ 3843188 h 4853104"/>
              <a:gd name="connsiteX5640" fmla="*/ 2030514 w 9642298"/>
              <a:gd name="connsiteY5640" fmla="*/ 3868338 h 4853104"/>
              <a:gd name="connsiteX5641" fmla="*/ 2033059 w 9642298"/>
              <a:gd name="connsiteY5641" fmla="*/ 3894988 h 4853104"/>
              <a:gd name="connsiteX5642" fmla="*/ 2010265 w 9642298"/>
              <a:gd name="connsiteY5642" fmla="*/ 3924828 h 4853104"/>
              <a:gd name="connsiteX5643" fmla="*/ 2024891 w 9642298"/>
              <a:gd name="connsiteY5643" fmla="*/ 3920137 h 4853104"/>
              <a:gd name="connsiteX5644" fmla="*/ 2016935 w 9642298"/>
              <a:gd name="connsiteY5644" fmla="*/ 3938849 h 4853104"/>
              <a:gd name="connsiteX5645" fmla="*/ 1994974 w 9642298"/>
              <a:gd name="connsiteY5645" fmla="*/ 3948969 h 4853104"/>
              <a:gd name="connsiteX5646" fmla="*/ 1951450 w 9642298"/>
              <a:gd name="connsiteY5646" fmla="*/ 3956527 h 4853104"/>
              <a:gd name="connsiteX5647" fmla="*/ 1968083 w 9642298"/>
              <a:gd name="connsiteY5647" fmla="*/ 3991605 h 4853104"/>
              <a:gd name="connsiteX5648" fmla="*/ 1956590 w 9642298"/>
              <a:gd name="connsiteY5648" fmla="*/ 4009744 h 4853104"/>
              <a:gd name="connsiteX5649" fmla="*/ 1967065 w 9642298"/>
              <a:gd name="connsiteY5649" fmla="*/ 4017653 h 4853104"/>
              <a:gd name="connsiteX5650" fmla="*/ 1945826 w 9642298"/>
              <a:gd name="connsiteY5650" fmla="*/ 4008323 h 4853104"/>
              <a:gd name="connsiteX5651" fmla="*/ 1919761 w 9642298"/>
              <a:gd name="connsiteY5651" fmla="*/ 3939313 h 4853104"/>
              <a:gd name="connsiteX5652" fmla="*/ 1890837 w 9642298"/>
              <a:gd name="connsiteY5652" fmla="*/ 3942068 h 4853104"/>
              <a:gd name="connsiteX5653" fmla="*/ 1881594 w 9642298"/>
              <a:gd name="connsiteY5653" fmla="*/ 3901563 h 4853104"/>
              <a:gd name="connsiteX5654" fmla="*/ 1863462 w 9642298"/>
              <a:gd name="connsiteY5654" fmla="*/ 3813838 h 4853104"/>
              <a:gd name="connsiteX5655" fmla="*/ 1867829 w 9642298"/>
              <a:gd name="connsiteY5655" fmla="*/ 3794745 h 4853104"/>
              <a:gd name="connsiteX5656" fmla="*/ 1892870 w 9642298"/>
              <a:gd name="connsiteY5656" fmla="*/ 3797964 h 4853104"/>
              <a:gd name="connsiteX5657" fmla="*/ 1874980 w 9642298"/>
              <a:gd name="connsiteY5657" fmla="*/ 3795699 h 4853104"/>
              <a:gd name="connsiteX5658" fmla="*/ 1868844 w 9642298"/>
              <a:gd name="connsiteY5658" fmla="*/ 3768668 h 4853104"/>
              <a:gd name="connsiteX5659" fmla="*/ 1891346 w 9642298"/>
              <a:gd name="connsiteY5659" fmla="*/ 3745262 h 4853104"/>
              <a:gd name="connsiteX5660" fmla="*/ 1940466 w 9642298"/>
              <a:gd name="connsiteY5660" fmla="*/ 3777940 h 4853104"/>
              <a:gd name="connsiteX5661" fmla="*/ 1937387 w 9642298"/>
              <a:gd name="connsiteY5661" fmla="*/ 3764412 h 4853104"/>
              <a:gd name="connsiteX5662" fmla="*/ 1990098 w 9642298"/>
              <a:gd name="connsiteY5662" fmla="*/ 3797500 h 4853104"/>
              <a:gd name="connsiteX5663" fmla="*/ 1994198 w 9642298"/>
              <a:gd name="connsiteY5663" fmla="*/ 3784871 h 4853104"/>
              <a:gd name="connsiteX5664" fmla="*/ 1981366 w 9642298"/>
              <a:gd name="connsiteY5664" fmla="*/ 3743845 h 4853104"/>
              <a:gd name="connsiteX5665" fmla="*/ 1962726 w 9642298"/>
              <a:gd name="connsiteY5665" fmla="*/ 3761139 h 4853104"/>
              <a:gd name="connsiteX5666" fmla="*/ 1952735 w 9642298"/>
              <a:gd name="connsiteY5666" fmla="*/ 3740136 h 4853104"/>
              <a:gd name="connsiteX5667" fmla="*/ 1964520 w 9642298"/>
              <a:gd name="connsiteY5667" fmla="*/ 3715422 h 4853104"/>
              <a:gd name="connsiteX5668" fmla="*/ 1993419 w 9642298"/>
              <a:gd name="connsiteY5668" fmla="*/ 3712638 h 4853104"/>
              <a:gd name="connsiteX5669" fmla="*/ 1976038 w 9642298"/>
              <a:gd name="connsiteY5669" fmla="*/ 3697254 h 4853104"/>
              <a:gd name="connsiteX5670" fmla="*/ 1968884 w 9642298"/>
              <a:gd name="connsiteY5670" fmla="*/ 3696272 h 4853104"/>
              <a:gd name="connsiteX5671" fmla="*/ 1940227 w 9642298"/>
              <a:gd name="connsiteY5671" fmla="*/ 3692564 h 4853104"/>
              <a:gd name="connsiteX5672" fmla="*/ 1944538 w 9642298"/>
              <a:gd name="connsiteY5672" fmla="*/ 3673417 h 4853104"/>
              <a:gd name="connsiteX5673" fmla="*/ 1925360 w 9642298"/>
              <a:gd name="connsiteY5673" fmla="*/ 3703801 h 4853104"/>
              <a:gd name="connsiteX5674" fmla="*/ 1919202 w 9642298"/>
              <a:gd name="connsiteY5674" fmla="*/ 3676716 h 4853104"/>
              <a:gd name="connsiteX5675" fmla="*/ 1900772 w 9642298"/>
              <a:gd name="connsiteY5675" fmla="*/ 3687489 h 4853104"/>
              <a:gd name="connsiteX5676" fmla="*/ 1886954 w 9642298"/>
              <a:gd name="connsiteY5676" fmla="*/ 3672569 h 4853104"/>
              <a:gd name="connsiteX5677" fmla="*/ 1852670 w 9642298"/>
              <a:gd name="connsiteY5677" fmla="*/ 3536893 h 4853104"/>
              <a:gd name="connsiteX5678" fmla="*/ 1830919 w 9642298"/>
              <a:gd name="connsiteY5678" fmla="*/ 3540602 h 4853104"/>
              <a:gd name="connsiteX5679" fmla="*/ 1825028 w 9642298"/>
              <a:gd name="connsiteY5679" fmla="*/ 3506996 h 4853104"/>
              <a:gd name="connsiteX5680" fmla="*/ 1816589 w 9642298"/>
              <a:gd name="connsiteY5680" fmla="*/ 3538720 h 4853104"/>
              <a:gd name="connsiteX5681" fmla="*/ 1810456 w 9642298"/>
              <a:gd name="connsiteY5681" fmla="*/ 3511635 h 4853104"/>
              <a:gd name="connsiteX5682" fmla="*/ 1790260 w 9642298"/>
              <a:gd name="connsiteY5682" fmla="*/ 3568125 h 4853104"/>
              <a:gd name="connsiteX5683" fmla="*/ 1795108 w 9642298"/>
              <a:gd name="connsiteY5683" fmla="*/ 3535994 h 4853104"/>
              <a:gd name="connsiteX5684" fmla="*/ 1740870 w 9642298"/>
              <a:gd name="connsiteY5684" fmla="*/ 3542019 h 4853104"/>
              <a:gd name="connsiteX5685" fmla="*/ 1721130 w 9642298"/>
              <a:gd name="connsiteY5685" fmla="*/ 3585445 h 4853104"/>
              <a:gd name="connsiteX5686" fmla="*/ 1715532 w 9642298"/>
              <a:gd name="connsiteY5686" fmla="*/ 3637164 h 4853104"/>
              <a:gd name="connsiteX5687" fmla="*/ 1729622 w 9642298"/>
              <a:gd name="connsiteY5687" fmla="*/ 3645592 h 4853104"/>
              <a:gd name="connsiteX5688" fmla="*/ 1717354 w 9642298"/>
              <a:gd name="connsiteY5688" fmla="*/ 3683345 h 4853104"/>
              <a:gd name="connsiteX5689" fmla="*/ 1731442 w 9642298"/>
              <a:gd name="connsiteY5689" fmla="*/ 3691745 h 4853104"/>
              <a:gd name="connsiteX5690" fmla="*/ 1707900 w 9642298"/>
              <a:gd name="connsiteY5690" fmla="*/ 3741199 h 4853104"/>
              <a:gd name="connsiteX5691" fmla="*/ 1693328 w 9642298"/>
              <a:gd name="connsiteY5691" fmla="*/ 3653966 h 4853104"/>
              <a:gd name="connsiteX5692" fmla="*/ 1704312 w 9642298"/>
              <a:gd name="connsiteY5692" fmla="*/ 3648840 h 4853104"/>
              <a:gd name="connsiteX5693" fmla="*/ 1656207 w 9642298"/>
              <a:gd name="connsiteY5693" fmla="*/ 3590084 h 4853104"/>
              <a:gd name="connsiteX5694" fmla="*/ 1648063 w 9642298"/>
              <a:gd name="connsiteY5694" fmla="*/ 3615343 h 4853104"/>
              <a:gd name="connsiteX5695" fmla="*/ 1615039 w 9642298"/>
              <a:gd name="connsiteY5695" fmla="*/ 3538829 h 4853104"/>
              <a:gd name="connsiteX5696" fmla="*/ 1595566 w 9642298"/>
              <a:gd name="connsiteY5696" fmla="*/ 3575708 h 4853104"/>
              <a:gd name="connsiteX5697" fmla="*/ 1605799 w 9642298"/>
              <a:gd name="connsiteY5697" fmla="*/ 3590110 h 4853104"/>
              <a:gd name="connsiteX5698" fmla="*/ 1589942 w 9642298"/>
              <a:gd name="connsiteY5698" fmla="*/ 3627370 h 4853104"/>
              <a:gd name="connsiteX5699" fmla="*/ 1558470 w 9642298"/>
              <a:gd name="connsiteY5699" fmla="*/ 3603667 h 4853104"/>
              <a:gd name="connsiteX5700" fmla="*/ 1546739 w 9642298"/>
              <a:gd name="connsiteY5700" fmla="*/ 3628327 h 4853104"/>
              <a:gd name="connsiteX5701" fmla="*/ 1578211 w 9642298"/>
              <a:gd name="connsiteY5701" fmla="*/ 3652168 h 4853104"/>
              <a:gd name="connsiteX5702" fmla="*/ 1630145 w 9642298"/>
              <a:gd name="connsiteY5702" fmla="*/ 3704838 h 4853104"/>
              <a:gd name="connsiteX5703" fmla="*/ 1587156 w 9642298"/>
              <a:gd name="connsiteY5703" fmla="*/ 3699273 h 4853104"/>
              <a:gd name="connsiteX5704" fmla="*/ 1578452 w 9642298"/>
              <a:gd name="connsiteY5704" fmla="*/ 3737516 h 4853104"/>
              <a:gd name="connsiteX5705" fmla="*/ 1521133 w 9642298"/>
              <a:gd name="connsiteY5705" fmla="*/ 3730150 h 4853104"/>
              <a:gd name="connsiteX5706" fmla="*/ 1518588 w 9642298"/>
              <a:gd name="connsiteY5706" fmla="*/ 3703529 h 4853104"/>
              <a:gd name="connsiteX5707" fmla="*/ 1507312 w 9642298"/>
              <a:gd name="connsiteY5707" fmla="*/ 3715150 h 4853104"/>
              <a:gd name="connsiteX5708" fmla="*/ 1517570 w 9642298"/>
              <a:gd name="connsiteY5708" fmla="*/ 3729606 h 4853104"/>
              <a:gd name="connsiteX5709" fmla="*/ 1491213 w 9642298"/>
              <a:gd name="connsiteY5709" fmla="*/ 3759065 h 4853104"/>
              <a:gd name="connsiteX5710" fmla="*/ 1473537 w 9642298"/>
              <a:gd name="connsiteY5710" fmla="*/ 3750174 h 4853104"/>
              <a:gd name="connsiteX5711" fmla="*/ 1480207 w 9642298"/>
              <a:gd name="connsiteY5711" fmla="*/ 3764194 h 4853104"/>
              <a:gd name="connsiteX5712" fmla="*/ 1518346 w 9642298"/>
              <a:gd name="connsiteY5712" fmla="*/ 3801973 h 4853104"/>
              <a:gd name="connsiteX5713" fmla="*/ 1468208 w 9642298"/>
              <a:gd name="connsiteY5713" fmla="*/ 3887321 h 4853104"/>
              <a:gd name="connsiteX5714" fmla="*/ 1490732 w 9642298"/>
              <a:gd name="connsiteY5714" fmla="*/ 3863973 h 4853104"/>
              <a:gd name="connsiteX5715" fmla="*/ 1508116 w 9642298"/>
              <a:gd name="connsiteY5715" fmla="*/ 3879386 h 4853104"/>
              <a:gd name="connsiteX5716" fmla="*/ 1481278 w 9642298"/>
              <a:gd name="connsiteY5716" fmla="*/ 3921829 h 4853104"/>
              <a:gd name="connsiteX5717" fmla="*/ 1490974 w 9642298"/>
              <a:gd name="connsiteY5717" fmla="*/ 3949324 h 4853104"/>
              <a:gd name="connsiteX5718" fmla="*/ 1455914 w 9642298"/>
              <a:gd name="connsiteY5718" fmla="*/ 4017000 h 4853104"/>
              <a:gd name="connsiteX5719" fmla="*/ 1438558 w 9642298"/>
              <a:gd name="connsiteY5719" fmla="*/ 4001559 h 4853104"/>
              <a:gd name="connsiteX5720" fmla="*/ 1436523 w 9642298"/>
              <a:gd name="connsiteY5720" fmla="*/ 4053851 h 4853104"/>
              <a:gd name="connsiteX5721" fmla="*/ 1420157 w 9642298"/>
              <a:gd name="connsiteY5721" fmla="*/ 4012307 h 4853104"/>
              <a:gd name="connsiteX5722" fmla="*/ 1412202 w 9642298"/>
              <a:gd name="connsiteY5722" fmla="*/ 4030993 h 4853104"/>
              <a:gd name="connsiteX5723" fmla="*/ 1429315 w 9642298"/>
              <a:gd name="connsiteY5723" fmla="*/ 4052923 h 4853104"/>
              <a:gd name="connsiteX5724" fmla="*/ 1403470 w 9642298"/>
              <a:gd name="connsiteY5724" fmla="*/ 4069290 h 4853104"/>
              <a:gd name="connsiteX5725" fmla="*/ 1401434 w 9642298"/>
              <a:gd name="connsiteY5725" fmla="*/ 4029546 h 4853104"/>
              <a:gd name="connsiteX5726" fmla="*/ 1382015 w 9642298"/>
              <a:gd name="connsiteY5726" fmla="*/ 4066480 h 4853104"/>
              <a:gd name="connsiteX5727" fmla="*/ 1382524 w 9642298"/>
              <a:gd name="connsiteY5727" fmla="*/ 3961464 h 4853104"/>
              <a:gd name="connsiteX5728" fmla="*/ 1394551 w 9642298"/>
              <a:gd name="connsiteY5728" fmla="*/ 3930312 h 4853104"/>
              <a:gd name="connsiteX5729" fmla="*/ 1377139 w 9642298"/>
              <a:gd name="connsiteY5729" fmla="*/ 3914899 h 4853104"/>
              <a:gd name="connsiteX5730" fmla="*/ 1395836 w 9642298"/>
              <a:gd name="connsiteY5730" fmla="*/ 3897634 h 4853104"/>
              <a:gd name="connsiteX5731" fmla="*/ 1426290 w 9642298"/>
              <a:gd name="connsiteY5731" fmla="*/ 3947523 h 4853104"/>
              <a:gd name="connsiteX5732" fmla="*/ 1423959 w 9642298"/>
              <a:gd name="connsiteY5732" fmla="*/ 3914435 h 4853104"/>
              <a:gd name="connsiteX5733" fmla="*/ 1441851 w 9642298"/>
              <a:gd name="connsiteY5733" fmla="*/ 3916726 h 4853104"/>
              <a:gd name="connsiteX5734" fmla="*/ 1446485 w 9642298"/>
              <a:gd name="connsiteY5734" fmla="*/ 3891061 h 4853104"/>
              <a:gd name="connsiteX5735" fmla="*/ 1447745 w 9642298"/>
              <a:gd name="connsiteY5735" fmla="*/ 3858438 h 4853104"/>
              <a:gd name="connsiteX5736" fmla="*/ 1408585 w 9642298"/>
              <a:gd name="connsiteY5736" fmla="*/ 3846762 h 4853104"/>
              <a:gd name="connsiteX5737" fmla="*/ 1425753 w 9642298"/>
              <a:gd name="connsiteY5737" fmla="*/ 3868638 h 4853104"/>
              <a:gd name="connsiteX5738" fmla="*/ 1392782 w 9642298"/>
              <a:gd name="connsiteY5738" fmla="*/ 3884077 h 4853104"/>
              <a:gd name="connsiteX5739" fmla="*/ 1382766 w 9642298"/>
              <a:gd name="connsiteY5739" fmla="*/ 3863045 h 4853104"/>
              <a:gd name="connsiteX5740" fmla="*/ 1394551 w 9642298"/>
              <a:gd name="connsiteY5740" fmla="*/ 3838388 h 4853104"/>
              <a:gd name="connsiteX5741" fmla="*/ 1383542 w 9642298"/>
              <a:gd name="connsiteY5741" fmla="*/ 3843543 h 4853104"/>
              <a:gd name="connsiteX5742" fmla="*/ 1384051 w 9642298"/>
              <a:gd name="connsiteY5742" fmla="*/ 3830422 h 4853104"/>
              <a:gd name="connsiteX5743" fmla="*/ 1388122 w 9642298"/>
              <a:gd name="connsiteY5743" fmla="*/ 3817821 h 4853104"/>
              <a:gd name="connsiteX5744" fmla="*/ 1439306 w 9642298"/>
              <a:gd name="connsiteY5744" fmla="*/ 3798262 h 4853104"/>
              <a:gd name="connsiteX5745" fmla="*/ 1407058 w 9642298"/>
              <a:gd name="connsiteY5745" fmla="*/ 3794009 h 4853104"/>
              <a:gd name="connsiteX5746" fmla="*/ 1406282 w 9642298"/>
              <a:gd name="connsiteY5746" fmla="*/ 3813703 h 4853104"/>
              <a:gd name="connsiteX5747" fmla="*/ 1381211 w 9642298"/>
              <a:gd name="connsiteY5747" fmla="*/ 3810375 h 4853104"/>
              <a:gd name="connsiteX5748" fmla="*/ 1400951 w 9642298"/>
              <a:gd name="connsiteY5748" fmla="*/ 3766949 h 4853104"/>
              <a:gd name="connsiteX5749" fmla="*/ 1450824 w 9642298"/>
              <a:gd name="connsiteY5749" fmla="*/ 3780068 h 4853104"/>
              <a:gd name="connsiteX5750" fmla="*/ 1445414 w 9642298"/>
              <a:gd name="connsiteY5750" fmla="*/ 3733372 h 4853104"/>
              <a:gd name="connsiteX5751" fmla="*/ 1473056 w 9642298"/>
              <a:gd name="connsiteY5751" fmla="*/ 3763292 h 4853104"/>
              <a:gd name="connsiteX5752" fmla="*/ 1463894 w 9642298"/>
              <a:gd name="connsiteY5752" fmla="*/ 3722679 h 4853104"/>
              <a:gd name="connsiteX5753" fmla="*/ 1482538 w 9642298"/>
              <a:gd name="connsiteY5753" fmla="*/ 3705385 h 4853104"/>
              <a:gd name="connsiteX5754" fmla="*/ 1465393 w 9642298"/>
              <a:gd name="connsiteY5754" fmla="*/ 3683480 h 4853104"/>
              <a:gd name="connsiteX5755" fmla="*/ 1463090 w 9642298"/>
              <a:gd name="connsiteY5755" fmla="*/ 3650366 h 4853104"/>
              <a:gd name="connsiteX5756" fmla="*/ 1484037 w 9642298"/>
              <a:gd name="connsiteY5756" fmla="*/ 3666214 h 4853104"/>
              <a:gd name="connsiteX5757" fmla="*/ 1497349 w 9642298"/>
              <a:gd name="connsiteY5757" fmla="*/ 3602304 h 4853104"/>
              <a:gd name="connsiteX5758" fmla="*/ 1468422 w 9642298"/>
              <a:gd name="connsiteY5758" fmla="*/ 3605113 h 4853104"/>
              <a:gd name="connsiteX5759" fmla="*/ 1476619 w 9642298"/>
              <a:gd name="connsiteY5759" fmla="*/ 3579855 h 4853104"/>
              <a:gd name="connsiteX5760" fmla="*/ 1445414 w 9642298"/>
              <a:gd name="connsiteY5760" fmla="*/ 3549631 h 4853104"/>
              <a:gd name="connsiteX5761" fmla="*/ 1450504 w 9642298"/>
              <a:gd name="connsiteY5761" fmla="*/ 3510899 h 4853104"/>
              <a:gd name="connsiteX5762" fmla="*/ 1407058 w 9642298"/>
              <a:gd name="connsiteY5762" fmla="*/ 3518316 h 4853104"/>
              <a:gd name="connsiteX5763" fmla="*/ 1408343 w 9642298"/>
              <a:gd name="connsiteY5763" fmla="*/ 3485721 h 4853104"/>
              <a:gd name="connsiteX5764" fmla="*/ 1427012 w 9642298"/>
              <a:gd name="connsiteY5764" fmla="*/ 3468481 h 4853104"/>
              <a:gd name="connsiteX5765" fmla="*/ 1387881 w 9642298"/>
              <a:gd name="connsiteY5765" fmla="*/ 3456725 h 4853104"/>
              <a:gd name="connsiteX5766" fmla="*/ 1378666 w 9642298"/>
              <a:gd name="connsiteY5766" fmla="*/ 3508089 h 4853104"/>
              <a:gd name="connsiteX5767" fmla="*/ 1364848 w 9642298"/>
              <a:gd name="connsiteY5767" fmla="*/ 3493086 h 4853104"/>
              <a:gd name="connsiteX5768" fmla="*/ 1370713 w 9642298"/>
              <a:gd name="connsiteY5768" fmla="*/ 3434821 h 4853104"/>
              <a:gd name="connsiteX5769" fmla="*/ 1350248 w 9642298"/>
              <a:gd name="connsiteY5769" fmla="*/ 3405934 h 4853104"/>
              <a:gd name="connsiteX5770" fmla="*/ 1347436 w 9642298"/>
              <a:gd name="connsiteY5770" fmla="*/ 3477811 h 4853104"/>
              <a:gd name="connsiteX5771" fmla="*/ 1318779 w 9642298"/>
              <a:gd name="connsiteY5771" fmla="*/ 3474074 h 4853104"/>
              <a:gd name="connsiteX5772" fmla="*/ 1287065 w 9642298"/>
              <a:gd name="connsiteY5772" fmla="*/ 3548623 h 4853104"/>
              <a:gd name="connsiteX5773" fmla="*/ 1280932 w 9642298"/>
              <a:gd name="connsiteY5773" fmla="*/ 3521618 h 4853104"/>
              <a:gd name="connsiteX5774" fmla="*/ 1265289 w 9642298"/>
              <a:gd name="connsiteY5774" fmla="*/ 3552469 h 4853104"/>
              <a:gd name="connsiteX5775" fmla="*/ 1279377 w 9642298"/>
              <a:gd name="connsiteY5775" fmla="*/ 3560843 h 4853104"/>
              <a:gd name="connsiteX5776" fmla="*/ 1238693 w 9642298"/>
              <a:gd name="connsiteY5776" fmla="*/ 3588366 h 4853104"/>
              <a:gd name="connsiteX5777" fmla="*/ 1288136 w 9642298"/>
              <a:gd name="connsiteY5777" fmla="*/ 3614498 h 4853104"/>
              <a:gd name="connsiteX5778" fmla="*/ 1281950 w 9642298"/>
              <a:gd name="connsiteY5778" fmla="*/ 3587410 h 4853104"/>
              <a:gd name="connsiteX5779" fmla="*/ 1310849 w 9642298"/>
              <a:gd name="connsiteY5779" fmla="*/ 3584629 h 4853104"/>
              <a:gd name="connsiteX5780" fmla="*/ 1313152 w 9642298"/>
              <a:gd name="connsiteY5780" fmla="*/ 3617825 h 4853104"/>
              <a:gd name="connsiteX5781" fmla="*/ 1302146 w 9642298"/>
              <a:gd name="connsiteY5781" fmla="*/ 3622926 h 4853104"/>
              <a:gd name="connsiteX5782" fmla="*/ 1329546 w 9642298"/>
              <a:gd name="connsiteY5782" fmla="*/ 3659258 h 4853104"/>
              <a:gd name="connsiteX5783" fmla="*/ 1311116 w 9642298"/>
              <a:gd name="connsiteY5783" fmla="*/ 3761820 h 4853104"/>
              <a:gd name="connsiteX5784" fmla="*/ 1282217 w 9642298"/>
              <a:gd name="connsiteY5784" fmla="*/ 3764713 h 4853104"/>
              <a:gd name="connsiteX5785" fmla="*/ 1266897 w 9642298"/>
              <a:gd name="connsiteY5785" fmla="*/ 3788989 h 4853104"/>
              <a:gd name="connsiteX5786" fmla="*/ 1262263 w 9642298"/>
              <a:gd name="connsiteY5786" fmla="*/ 3814631 h 4853104"/>
              <a:gd name="connsiteX5787" fmla="*/ 1275575 w 9642298"/>
              <a:gd name="connsiteY5787" fmla="*/ 3842641 h 4853104"/>
              <a:gd name="connsiteX5788" fmla="*/ 1253048 w 9642298"/>
              <a:gd name="connsiteY5788" fmla="*/ 3865855 h 4853104"/>
              <a:gd name="connsiteX5789" fmla="*/ 1251791 w 9642298"/>
              <a:gd name="connsiteY5789" fmla="*/ 3806664 h 4853104"/>
              <a:gd name="connsiteX5790" fmla="*/ 1271208 w 9642298"/>
              <a:gd name="connsiteY5790" fmla="*/ 3769813 h 4853104"/>
              <a:gd name="connsiteX5791" fmla="*/ 1257654 w 9642298"/>
              <a:gd name="connsiteY5791" fmla="*/ 3748346 h 4853104"/>
              <a:gd name="connsiteX5792" fmla="*/ 1272521 w 9642298"/>
              <a:gd name="connsiteY5792" fmla="*/ 3737189 h 4853104"/>
              <a:gd name="connsiteX5793" fmla="*/ 1275066 w 9642298"/>
              <a:gd name="connsiteY5793" fmla="*/ 3763731 h 4853104"/>
              <a:gd name="connsiteX5794" fmla="*/ 1299092 w 9642298"/>
              <a:gd name="connsiteY5794" fmla="*/ 3701238 h 4853104"/>
              <a:gd name="connsiteX5795" fmla="*/ 1254870 w 9642298"/>
              <a:gd name="connsiteY5795" fmla="*/ 3728323 h 4853104"/>
              <a:gd name="connsiteX5796" fmla="*/ 1249997 w 9642298"/>
              <a:gd name="connsiteY5796" fmla="*/ 3760537 h 4853104"/>
              <a:gd name="connsiteX5797" fmla="*/ 1232827 w 9642298"/>
              <a:gd name="connsiteY5797" fmla="*/ 3738581 h 4853104"/>
              <a:gd name="connsiteX5798" fmla="*/ 1224605 w 9642298"/>
              <a:gd name="connsiteY5798" fmla="*/ 3763785 h 4853104"/>
              <a:gd name="connsiteX5799" fmla="*/ 1222355 w 9642298"/>
              <a:gd name="connsiteY5799" fmla="*/ 3730697 h 4853104"/>
              <a:gd name="connsiteX5800" fmla="*/ 1237675 w 9642298"/>
              <a:gd name="connsiteY5800" fmla="*/ 3706421 h 4853104"/>
              <a:gd name="connsiteX5801" fmla="*/ 1197767 w 9642298"/>
              <a:gd name="connsiteY5801" fmla="*/ 3714385 h 4853104"/>
              <a:gd name="connsiteX5802" fmla="*/ 1215685 w 9642298"/>
              <a:gd name="connsiteY5802" fmla="*/ 3716731 h 4853104"/>
              <a:gd name="connsiteX5803" fmla="*/ 1213407 w 9642298"/>
              <a:gd name="connsiteY5803" fmla="*/ 3683508 h 4853104"/>
              <a:gd name="connsiteX5804" fmla="*/ 1192703 w 9642298"/>
              <a:gd name="connsiteY5804" fmla="*/ 3661194 h 4853104"/>
              <a:gd name="connsiteX5805" fmla="*/ 1215713 w 9642298"/>
              <a:gd name="connsiteY5805" fmla="*/ 3624862 h 4853104"/>
              <a:gd name="connsiteX5806" fmla="*/ 1209577 w 9642298"/>
              <a:gd name="connsiteY5806" fmla="*/ 3597722 h 4853104"/>
              <a:gd name="connsiteX5807" fmla="*/ 1194258 w 9642298"/>
              <a:gd name="connsiteY5807" fmla="*/ 3622052 h 4853104"/>
              <a:gd name="connsiteX5808" fmla="*/ 1202910 w 9642298"/>
              <a:gd name="connsiteY5808" fmla="*/ 3583810 h 4853104"/>
              <a:gd name="connsiteX5809" fmla="*/ 1221123 w 9642298"/>
              <a:gd name="connsiteY5809" fmla="*/ 3579554 h 4853104"/>
              <a:gd name="connsiteX5810" fmla="*/ 1188847 w 9642298"/>
              <a:gd name="connsiteY5810" fmla="*/ 3575382 h 4853104"/>
              <a:gd name="connsiteX5811" fmla="*/ 1204943 w 9642298"/>
              <a:gd name="connsiteY5811" fmla="*/ 3531546 h 4853104"/>
              <a:gd name="connsiteX5812" fmla="*/ 1173499 w 9642298"/>
              <a:gd name="connsiteY5812" fmla="*/ 3507677 h 4853104"/>
              <a:gd name="connsiteX5813" fmla="*/ 1150972 w 9642298"/>
              <a:gd name="connsiteY5813" fmla="*/ 3531111 h 4853104"/>
              <a:gd name="connsiteX5814" fmla="*/ 1179340 w 9642298"/>
              <a:gd name="connsiteY5814" fmla="*/ 3541312 h 4853104"/>
              <a:gd name="connsiteX5815" fmla="*/ 1177813 w 9642298"/>
              <a:gd name="connsiteY5815" fmla="*/ 3580508 h 4853104"/>
              <a:gd name="connsiteX5816" fmla="*/ 1162223 w 9642298"/>
              <a:gd name="connsiteY5816" fmla="*/ 3611333 h 4853104"/>
              <a:gd name="connsiteX5817" fmla="*/ 1097486 w 9642298"/>
              <a:gd name="connsiteY5817" fmla="*/ 3609503 h 4853104"/>
              <a:gd name="connsiteX5818" fmla="*/ 1083156 w 9642298"/>
              <a:gd name="connsiteY5818" fmla="*/ 3607676 h 4853104"/>
              <a:gd name="connsiteX5819" fmla="*/ 1084924 w 9642298"/>
              <a:gd name="connsiteY5819" fmla="*/ 3561934 h 4853104"/>
              <a:gd name="connsiteX5820" fmla="*/ 1073943 w 9642298"/>
              <a:gd name="connsiteY5820" fmla="*/ 3567034 h 4853104"/>
              <a:gd name="connsiteX5821" fmla="*/ 1061649 w 9642298"/>
              <a:gd name="connsiteY5821" fmla="*/ 3512915 h 4853104"/>
              <a:gd name="connsiteX5822" fmla="*/ 1069067 w 9642298"/>
              <a:gd name="connsiteY5822" fmla="*/ 3507296 h 4853104"/>
              <a:gd name="connsiteX5823" fmla="*/ 1032509 w 9642298"/>
              <a:gd name="connsiteY5823" fmla="*/ 3522299 h 4853104"/>
              <a:gd name="connsiteX5824" fmla="*/ 1014107 w 9642298"/>
              <a:gd name="connsiteY5824" fmla="*/ 3624836 h 4853104"/>
              <a:gd name="connsiteX5825" fmla="*/ 1033310 w 9642298"/>
              <a:gd name="connsiteY5825" fmla="*/ 3686507 h 4853104"/>
              <a:gd name="connsiteX5826" fmla="*/ 1016168 w 9642298"/>
              <a:gd name="connsiteY5826" fmla="*/ 3664550 h 4853104"/>
              <a:gd name="connsiteX5827" fmla="*/ 1014641 w 9642298"/>
              <a:gd name="connsiteY5827" fmla="*/ 3703746 h 4853104"/>
              <a:gd name="connsiteX5828" fmla="*/ 999510 w 9642298"/>
              <a:gd name="connsiteY5828" fmla="*/ 3629552 h 4853104"/>
              <a:gd name="connsiteX5829" fmla="*/ 1011534 w 9642298"/>
              <a:gd name="connsiteY5829" fmla="*/ 3598404 h 4853104"/>
              <a:gd name="connsiteX5830" fmla="*/ 990323 w 9642298"/>
              <a:gd name="connsiteY5830" fmla="*/ 3589019 h 4853104"/>
              <a:gd name="connsiteX5831" fmla="*/ 970341 w 9642298"/>
              <a:gd name="connsiteY5831" fmla="*/ 3455090 h 4853104"/>
              <a:gd name="connsiteX5832" fmla="*/ 991338 w 9642298"/>
              <a:gd name="connsiteY5832" fmla="*/ 3471018 h 4853104"/>
              <a:gd name="connsiteX5833" fmla="*/ 981859 w 9642298"/>
              <a:gd name="connsiteY5833" fmla="*/ 3436977 h 4853104"/>
              <a:gd name="connsiteX5834" fmla="*/ 993082 w 9642298"/>
              <a:gd name="connsiteY5834" fmla="*/ 3425356 h 4853104"/>
              <a:gd name="connsiteX5835" fmla="*/ 982607 w 9642298"/>
              <a:gd name="connsiteY5835" fmla="*/ 3417363 h 4853104"/>
              <a:gd name="connsiteX5836" fmla="*/ 998731 w 9642298"/>
              <a:gd name="connsiteY5836" fmla="*/ 3373585 h 4853104"/>
              <a:gd name="connsiteX5837" fmla="*/ 997446 w 9642298"/>
              <a:gd name="connsiteY5837" fmla="*/ 3314337 h 4853104"/>
              <a:gd name="connsiteX5838" fmla="*/ 974655 w 9642298"/>
              <a:gd name="connsiteY5838" fmla="*/ 3252257 h 4853104"/>
              <a:gd name="connsiteX5839" fmla="*/ 972082 w 9642298"/>
              <a:gd name="connsiteY5839" fmla="*/ 3317530 h 4853104"/>
              <a:gd name="connsiteX5840" fmla="*/ 967529 w 9642298"/>
              <a:gd name="connsiteY5840" fmla="*/ 3251354 h 4853104"/>
              <a:gd name="connsiteX5841" fmla="*/ 946262 w 9642298"/>
              <a:gd name="connsiteY5841" fmla="*/ 3241999 h 4853104"/>
              <a:gd name="connsiteX5842" fmla="*/ 936566 w 9642298"/>
              <a:gd name="connsiteY5842" fmla="*/ 3214449 h 4853104"/>
              <a:gd name="connsiteX5843" fmla="*/ 951377 w 9642298"/>
              <a:gd name="connsiteY5843" fmla="*/ 3203321 h 4853104"/>
              <a:gd name="connsiteX5844" fmla="*/ 934021 w 9642298"/>
              <a:gd name="connsiteY5844" fmla="*/ 3187908 h 4853104"/>
              <a:gd name="connsiteX5845" fmla="*/ 938360 w 9642298"/>
              <a:gd name="connsiteY5845" fmla="*/ 3076889 h 4853104"/>
              <a:gd name="connsiteX5846" fmla="*/ 960859 w 9642298"/>
              <a:gd name="connsiteY5846" fmla="*/ 3053541 h 4853104"/>
              <a:gd name="connsiteX5847" fmla="*/ 958798 w 9642298"/>
              <a:gd name="connsiteY5847" fmla="*/ 3013907 h 4853104"/>
              <a:gd name="connsiteX5848" fmla="*/ 944735 w 9642298"/>
              <a:gd name="connsiteY5848" fmla="*/ 3005559 h 4853104"/>
              <a:gd name="connsiteX5849" fmla="*/ 953708 w 9642298"/>
              <a:gd name="connsiteY5849" fmla="*/ 2960744 h 4853104"/>
              <a:gd name="connsiteX5850" fmla="*/ 924753 w 9642298"/>
              <a:gd name="connsiteY5850" fmla="*/ 2963554 h 4853104"/>
              <a:gd name="connsiteX5851" fmla="*/ 922236 w 9642298"/>
              <a:gd name="connsiteY5851" fmla="*/ 2936984 h 4853104"/>
              <a:gd name="connsiteX5852" fmla="*/ 947280 w 9642298"/>
              <a:gd name="connsiteY5852" fmla="*/ 2940148 h 4853104"/>
              <a:gd name="connsiteX5853" fmla="*/ 929871 w 9642298"/>
              <a:gd name="connsiteY5853" fmla="*/ 2924793 h 4853104"/>
              <a:gd name="connsiteX5854" fmla="*/ 916345 w 9642298"/>
              <a:gd name="connsiteY5854" fmla="*/ 2811483 h 4853104"/>
              <a:gd name="connsiteX5855" fmla="*/ 902254 w 9642298"/>
              <a:gd name="connsiteY5855" fmla="*/ 2803081 h 4853104"/>
              <a:gd name="connsiteX5856" fmla="*/ 915032 w 9642298"/>
              <a:gd name="connsiteY5856" fmla="*/ 2752209 h 4853104"/>
              <a:gd name="connsiteX5857" fmla="*/ 904799 w 9642298"/>
              <a:gd name="connsiteY5857" fmla="*/ 2737779 h 4853104"/>
              <a:gd name="connsiteX5858" fmla="*/ 886667 w 9642298"/>
              <a:gd name="connsiteY5858" fmla="*/ 2742008 h 4853104"/>
              <a:gd name="connsiteX5859" fmla="*/ 926066 w 9642298"/>
              <a:gd name="connsiteY5859" fmla="*/ 2655185 h 4853104"/>
              <a:gd name="connsiteX5860" fmla="*/ 916851 w 9642298"/>
              <a:gd name="connsiteY5860" fmla="*/ 2614569 h 4853104"/>
              <a:gd name="connsiteX5861" fmla="*/ 876676 w 9642298"/>
              <a:gd name="connsiteY5861" fmla="*/ 2629079 h 4853104"/>
              <a:gd name="connsiteX5862" fmla="*/ 858249 w 9642298"/>
              <a:gd name="connsiteY5862" fmla="*/ 2823539 h 4853104"/>
              <a:gd name="connsiteX5863" fmla="*/ 888970 w 9642298"/>
              <a:gd name="connsiteY5863" fmla="*/ 2867019 h 4853104"/>
              <a:gd name="connsiteX5864" fmla="*/ 856481 w 9642298"/>
              <a:gd name="connsiteY5864" fmla="*/ 2869230 h 4853104"/>
              <a:gd name="connsiteX5865" fmla="*/ 800449 w 9642298"/>
              <a:gd name="connsiteY5865" fmla="*/ 2829158 h 4853104"/>
              <a:gd name="connsiteX5866" fmla="*/ 785076 w 9642298"/>
              <a:gd name="connsiteY5866" fmla="*/ 2853434 h 4853104"/>
              <a:gd name="connsiteX5867" fmla="*/ 767959 w 9642298"/>
              <a:gd name="connsiteY5867" fmla="*/ 2831532 h 4853104"/>
              <a:gd name="connsiteX5868" fmla="*/ 699363 w 9642298"/>
              <a:gd name="connsiteY5868" fmla="*/ 2835787 h 4853104"/>
              <a:gd name="connsiteX5869" fmla="*/ 702445 w 9642298"/>
              <a:gd name="connsiteY5869" fmla="*/ 2849236 h 4853104"/>
              <a:gd name="connsiteX5870" fmla="*/ 595522 w 9642298"/>
              <a:gd name="connsiteY5870" fmla="*/ 2822202 h 4853104"/>
              <a:gd name="connsiteX5871" fmla="*/ 555319 w 9642298"/>
              <a:gd name="connsiteY5871" fmla="*/ 2836578 h 4853104"/>
              <a:gd name="connsiteX5872" fmla="*/ 546374 w 9642298"/>
              <a:gd name="connsiteY5872" fmla="*/ 2881421 h 4853104"/>
              <a:gd name="connsiteX5873" fmla="*/ 599833 w 9642298"/>
              <a:gd name="connsiteY5873" fmla="*/ 2619259 h 4853104"/>
              <a:gd name="connsiteX5874" fmla="*/ 731828 w 9642298"/>
              <a:gd name="connsiteY5874" fmla="*/ 2557723 h 4853104"/>
              <a:gd name="connsiteX5875" fmla="*/ 736943 w 9642298"/>
              <a:gd name="connsiteY5875" fmla="*/ 2518962 h 4853104"/>
              <a:gd name="connsiteX5876" fmla="*/ 788636 w 9642298"/>
              <a:gd name="connsiteY5876" fmla="*/ 2486284 h 4853104"/>
              <a:gd name="connsiteX5877" fmla="*/ 802965 w 9642298"/>
              <a:gd name="connsiteY5877" fmla="*/ 2488111 h 4853104"/>
              <a:gd name="connsiteX5878" fmla="*/ 783037 w 9642298"/>
              <a:gd name="connsiteY5878" fmla="*/ 2538112 h 4853104"/>
              <a:gd name="connsiteX5879" fmla="*/ 864891 w 9642298"/>
              <a:gd name="connsiteY5879" fmla="*/ 2561870 h 4853104"/>
              <a:gd name="connsiteX5880" fmla="*/ 831088 w 9642298"/>
              <a:gd name="connsiteY5880" fmla="*/ 2413127 h 4853104"/>
              <a:gd name="connsiteX5881" fmla="*/ 850828 w 9642298"/>
              <a:gd name="connsiteY5881" fmla="*/ 2369755 h 4853104"/>
              <a:gd name="connsiteX5882" fmla="*/ 864917 w 9642298"/>
              <a:gd name="connsiteY5882" fmla="*/ 2378075 h 4853104"/>
              <a:gd name="connsiteX5883" fmla="*/ 930647 w 9642298"/>
              <a:gd name="connsiteY5883" fmla="*/ 2353827 h 4853104"/>
              <a:gd name="connsiteX5884" fmla="*/ 942699 w 9642298"/>
              <a:gd name="connsiteY5884" fmla="*/ 2322621 h 4853104"/>
              <a:gd name="connsiteX5885" fmla="*/ 936566 w 9642298"/>
              <a:gd name="connsiteY5885" fmla="*/ 2295561 h 4853104"/>
              <a:gd name="connsiteX5886" fmla="*/ 940663 w 9642298"/>
              <a:gd name="connsiteY5886" fmla="*/ 2282907 h 4853104"/>
              <a:gd name="connsiteX5887" fmla="*/ 954726 w 9642298"/>
              <a:gd name="connsiteY5887" fmla="*/ 2291389 h 4853104"/>
              <a:gd name="connsiteX5888" fmla="*/ 1013837 w 9642298"/>
              <a:gd name="connsiteY5888" fmla="*/ 2161249 h 4853104"/>
              <a:gd name="connsiteX5889" fmla="*/ 981350 w 9642298"/>
              <a:gd name="connsiteY5889" fmla="*/ 2163569 h 4853104"/>
              <a:gd name="connsiteX5890" fmla="*/ 939378 w 9642298"/>
              <a:gd name="connsiteY5890" fmla="*/ 2131844 h 4853104"/>
              <a:gd name="connsiteX5891" fmla="*/ 989224 w 9642298"/>
              <a:gd name="connsiteY5891" fmla="*/ 2144911 h 4853104"/>
              <a:gd name="connsiteX5892" fmla="*/ 988234 w 9642298"/>
              <a:gd name="connsiteY5892" fmla="*/ 2079117 h 4853104"/>
              <a:gd name="connsiteX5893" fmla="*/ 1021472 w 9642298"/>
              <a:gd name="connsiteY5893" fmla="*/ 2057240 h 4853104"/>
              <a:gd name="connsiteX5894" fmla="*/ 1022731 w 9642298"/>
              <a:gd name="connsiteY5894" fmla="*/ 2024562 h 4853104"/>
              <a:gd name="connsiteX5895" fmla="*/ 995089 w 9642298"/>
              <a:gd name="connsiteY5895" fmla="*/ 1994722 h 4853104"/>
              <a:gd name="connsiteX5896" fmla="*/ 950629 w 9642298"/>
              <a:gd name="connsiteY5896" fmla="*/ 2028299 h 4853104"/>
              <a:gd name="connsiteX5897" fmla="*/ 947789 w 9642298"/>
              <a:gd name="connsiteY5897" fmla="*/ 2008224 h 4853104"/>
              <a:gd name="connsiteX5898" fmla="*/ 911202 w 9642298"/>
              <a:gd name="connsiteY5898" fmla="*/ 2023199 h 4853104"/>
              <a:gd name="connsiteX5899" fmla="*/ 914039 w 9642298"/>
              <a:gd name="connsiteY5899" fmla="*/ 1951296 h 4853104"/>
              <a:gd name="connsiteX5900" fmla="*/ 889479 w 9642298"/>
              <a:gd name="connsiteY5900" fmla="*/ 1843144 h 4853104"/>
              <a:gd name="connsiteX5901" fmla="*/ 942218 w 9642298"/>
              <a:gd name="connsiteY5901" fmla="*/ 1876283 h 4853104"/>
              <a:gd name="connsiteX5902" fmla="*/ 969295 w 9642298"/>
              <a:gd name="connsiteY5902" fmla="*/ 1827267 h 4853104"/>
              <a:gd name="connsiteX5903" fmla="*/ 1016382 w 9642298"/>
              <a:gd name="connsiteY5903" fmla="*/ 1820228 h 4853104"/>
              <a:gd name="connsiteX5904" fmla="*/ 1047615 w 9642298"/>
              <a:gd name="connsiteY5904" fmla="*/ 1850481 h 4853104"/>
              <a:gd name="connsiteX5905" fmla="*/ 1051684 w 9642298"/>
              <a:gd name="connsiteY5905" fmla="*/ 1837932 h 4853104"/>
              <a:gd name="connsiteX5906" fmla="*/ 1027928 w 9642298"/>
              <a:gd name="connsiteY5906" fmla="*/ 1801926 h 4853104"/>
              <a:gd name="connsiteX5907" fmla="*/ 1035802 w 9642298"/>
              <a:gd name="connsiteY5907" fmla="*/ 1783377 h 4853104"/>
              <a:gd name="connsiteX5908" fmla="*/ 1061166 w 9642298"/>
              <a:gd name="connsiteY5908" fmla="*/ 1780078 h 4853104"/>
              <a:gd name="connsiteX5909" fmla="*/ 1040194 w 9642298"/>
              <a:gd name="connsiteY5909" fmla="*/ 1764285 h 4853104"/>
              <a:gd name="connsiteX5910" fmla="*/ 1052463 w 9642298"/>
              <a:gd name="connsiteY5910" fmla="*/ 1726452 h 4853104"/>
              <a:gd name="connsiteX5911" fmla="*/ 1020187 w 9642298"/>
              <a:gd name="connsiteY5911" fmla="*/ 1722305 h 4853104"/>
              <a:gd name="connsiteX5912" fmla="*/ 1017670 w 9642298"/>
              <a:gd name="connsiteY5912" fmla="*/ 1695655 h 4853104"/>
              <a:gd name="connsiteX5913" fmla="*/ 935281 w 9642298"/>
              <a:gd name="connsiteY5913" fmla="*/ 1684962 h 4853104"/>
              <a:gd name="connsiteX5914" fmla="*/ 925799 w 9642298"/>
              <a:gd name="connsiteY5914" fmla="*/ 1650920 h 4853104"/>
              <a:gd name="connsiteX5915" fmla="*/ 900193 w 9642298"/>
              <a:gd name="connsiteY5915" fmla="*/ 1660740 h 4853104"/>
              <a:gd name="connsiteX5916" fmla="*/ 924995 w 9642298"/>
              <a:gd name="connsiteY5916" fmla="*/ 1670451 h 4853104"/>
              <a:gd name="connsiteX5917" fmla="*/ 927059 w 9642298"/>
              <a:gd name="connsiteY5917" fmla="*/ 1710166 h 4853104"/>
              <a:gd name="connsiteX5918" fmla="*/ 917335 w 9642298"/>
              <a:gd name="connsiteY5918" fmla="*/ 1682616 h 4853104"/>
              <a:gd name="connsiteX5919" fmla="*/ 902763 w 9642298"/>
              <a:gd name="connsiteY5919" fmla="*/ 1687253 h 4853104"/>
              <a:gd name="connsiteX5920" fmla="*/ 909191 w 9642298"/>
              <a:gd name="connsiteY5920" fmla="*/ 1707792 h 4853104"/>
              <a:gd name="connsiteX5921" fmla="*/ 893337 w 9642298"/>
              <a:gd name="connsiteY5921" fmla="*/ 1745164 h 4853104"/>
              <a:gd name="connsiteX5922" fmla="*/ 874669 w 9642298"/>
              <a:gd name="connsiteY5922" fmla="*/ 1762403 h 4853104"/>
              <a:gd name="connsiteX5923" fmla="*/ 879275 w 9642298"/>
              <a:gd name="connsiteY5923" fmla="*/ 1736790 h 4853104"/>
              <a:gd name="connsiteX5924" fmla="*/ 861837 w 9642298"/>
              <a:gd name="connsiteY5924" fmla="*/ 1721349 h 4853104"/>
              <a:gd name="connsiteX5925" fmla="*/ 843169 w 9642298"/>
              <a:gd name="connsiteY5925" fmla="*/ 1738643 h 4853104"/>
              <a:gd name="connsiteX5926" fmla="*/ 854658 w 9642298"/>
              <a:gd name="connsiteY5926" fmla="*/ 1720395 h 4853104"/>
              <a:gd name="connsiteX5927" fmla="*/ 818367 w 9642298"/>
              <a:gd name="connsiteY5927" fmla="*/ 1728823 h 4853104"/>
              <a:gd name="connsiteX5928" fmla="*/ 826268 w 9642298"/>
              <a:gd name="connsiteY5928" fmla="*/ 1710249 h 4853104"/>
              <a:gd name="connsiteX5929" fmla="*/ 801709 w 9642298"/>
              <a:gd name="connsiteY5929" fmla="*/ 1693882 h 4853104"/>
              <a:gd name="connsiteX5930" fmla="*/ 819922 w 9642298"/>
              <a:gd name="connsiteY5930" fmla="*/ 1689627 h 4853104"/>
              <a:gd name="connsiteX5931" fmla="*/ 835992 w 9642298"/>
              <a:gd name="connsiteY5931" fmla="*/ 1645874 h 4853104"/>
              <a:gd name="connsiteX5932" fmla="*/ 828330 w 9642298"/>
              <a:gd name="connsiteY5932" fmla="*/ 1657902 h 4853104"/>
              <a:gd name="connsiteX5933" fmla="*/ 841912 w 9642298"/>
              <a:gd name="connsiteY5933" fmla="*/ 1679369 h 4853104"/>
              <a:gd name="connsiteX5934" fmla="*/ 812715 w 9642298"/>
              <a:gd name="connsiteY5934" fmla="*/ 1596801 h 4853104"/>
              <a:gd name="connsiteX5935" fmla="*/ 841375 w 9642298"/>
              <a:gd name="connsiteY5935" fmla="*/ 1600539 h 4853104"/>
              <a:gd name="connsiteX5936" fmla="*/ 906326 w 9642298"/>
              <a:gd name="connsiteY5936" fmla="*/ 1503924 h 4853104"/>
              <a:gd name="connsiteX5937" fmla="*/ 889988 w 9642298"/>
              <a:gd name="connsiteY5937" fmla="*/ 1462489 h 4853104"/>
              <a:gd name="connsiteX5938" fmla="*/ 909647 w 9642298"/>
              <a:gd name="connsiteY5938" fmla="*/ 1419063 h 4853104"/>
              <a:gd name="connsiteX5939" fmla="*/ 934719 w 9642298"/>
              <a:gd name="connsiteY5939" fmla="*/ 1422365 h 4853104"/>
              <a:gd name="connsiteX5940" fmla="*/ 944201 w 9642298"/>
              <a:gd name="connsiteY5940" fmla="*/ 1456406 h 4853104"/>
              <a:gd name="connsiteX5941" fmla="*/ 963376 w 9642298"/>
              <a:gd name="connsiteY5941" fmla="*/ 1426102 h 4853104"/>
              <a:gd name="connsiteX5942" fmla="*/ 1001785 w 9642298"/>
              <a:gd name="connsiteY5942" fmla="*/ 1457305 h 4853104"/>
              <a:gd name="connsiteX5943" fmla="*/ 990509 w 9642298"/>
              <a:gd name="connsiteY5943" fmla="*/ 1469009 h 4853104"/>
              <a:gd name="connsiteX5944" fmla="*/ 1001251 w 9642298"/>
              <a:gd name="connsiteY5944" fmla="*/ 1470318 h 4853104"/>
              <a:gd name="connsiteX5945" fmla="*/ 1042418 w 9642298"/>
              <a:gd name="connsiteY5945" fmla="*/ 1521654 h 4853104"/>
              <a:gd name="connsiteX5946" fmla="*/ 1028355 w 9642298"/>
              <a:gd name="connsiteY5946" fmla="*/ 1513335 h 4853104"/>
              <a:gd name="connsiteX5947" fmla="*/ 1039873 w 9642298"/>
              <a:gd name="connsiteY5947" fmla="*/ 1495141 h 4853104"/>
              <a:gd name="connsiteX5948" fmla="*/ 1022757 w 9642298"/>
              <a:gd name="connsiteY5948" fmla="*/ 1473182 h 4853104"/>
              <a:gd name="connsiteX5949" fmla="*/ 1045016 w 9642298"/>
              <a:gd name="connsiteY5949" fmla="*/ 1456461 h 4853104"/>
              <a:gd name="connsiteX5950" fmla="*/ 1118699 w 9642298"/>
              <a:gd name="connsiteY5950" fmla="*/ 1505342 h 4853104"/>
              <a:gd name="connsiteX5951" fmla="*/ 1126654 w 9642298"/>
              <a:gd name="connsiteY5951" fmla="*/ 1486739 h 4853104"/>
              <a:gd name="connsiteX5952" fmla="*/ 1116396 w 9642298"/>
              <a:gd name="connsiteY5952" fmla="*/ 1472254 h 4853104"/>
              <a:gd name="connsiteX5953" fmla="*/ 1155019 w 9642298"/>
              <a:gd name="connsiteY5953" fmla="*/ 1496994 h 4853104"/>
              <a:gd name="connsiteX5954" fmla="*/ 1162170 w 9642298"/>
              <a:gd name="connsiteY5954" fmla="*/ 1497813 h 4853104"/>
              <a:gd name="connsiteX5955" fmla="*/ 1180110 w 9642298"/>
              <a:gd name="connsiteY5955" fmla="*/ 1496774 h 4853104"/>
              <a:gd name="connsiteX5956" fmla="*/ 1184925 w 9642298"/>
              <a:gd name="connsiteY5956" fmla="*/ 1468119 h 4853104"/>
              <a:gd name="connsiteX5957" fmla="*/ 1192798 w 9642298"/>
              <a:gd name="connsiteY5957" fmla="*/ 1473918 h 4853104"/>
              <a:gd name="connsiteX5958" fmla="*/ 1202722 w 9642298"/>
              <a:gd name="connsiteY5958" fmla="*/ 1470398 h 4853104"/>
              <a:gd name="connsiteX5959" fmla="*/ 1192489 w 9642298"/>
              <a:gd name="connsiteY5959" fmla="*/ 1455859 h 4853104"/>
              <a:gd name="connsiteX5960" fmla="*/ 1196319 w 9642298"/>
              <a:gd name="connsiteY5960" fmla="*/ 1449776 h 4853104"/>
              <a:gd name="connsiteX5961" fmla="*/ 1193026 w 9642298"/>
              <a:gd name="connsiteY5961" fmla="*/ 1442795 h 4853104"/>
              <a:gd name="connsiteX5962" fmla="*/ 1185847 w 9642298"/>
              <a:gd name="connsiteY5962" fmla="*/ 1441841 h 4853104"/>
              <a:gd name="connsiteX5963" fmla="*/ 1187534 w 9642298"/>
              <a:gd name="connsiteY5963" fmla="*/ 1453411 h 4853104"/>
              <a:gd name="connsiteX5964" fmla="*/ 1184815 w 9642298"/>
              <a:gd name="connsiteY5964" fmla="*/ 1467950 h 4853104"/>
              <a:gd name="connsiteX5965" fmla="*/ 1170502 w 9642298"/>
              <a:gd name="connsiteY5965" fmla="*/ 1455504 h 4853104"/>
              <a:gd name="connsiteX5966" fmla="*/ 1160671 w 9642298"/>
              <a:gd name="connsiteY5966" fmla="*/ 1445140 h 4853104"/>
              <a:gd name="connsiteX5967" fmla="*/ 1183142 w 9642298"/>
              <a:gd name="connsiteY5967" fmla="*/ 1421846 h 4853104"/>
              <a:gd name="connsiteX5968" fmla="*/ 1172909 w 9642298"/>
              <a:gd name="connsiteY5968" fmla="*/ 1407416 h 4853104"/>
              <a:gd name="connsiteX5969" fmla="*/ 1196963 w 9642298"/>
              <a:gd name="connsiteY5969" fmla="*/ 1436795 h 4853104"/>
              <a:gd name="connsiteX5970" fmla="*/ 1214881 w 9642298"/>
              <a:gd name="connsiteY5970" fmla="*/ 1439057 h 4853104"/>
              <a:gd name="connsiteX5971" fmla="*/ 1219487 w 9642298"/>
              <a:gd name="connsiteY5971" fmla="*/ 1413418 h 4853104"/>
              <a:gd name="connsiteX5972" fmla="*/ 1224818 w 9642298"/>
              <a:gd name="connsiteY5972" fmla="*/ 1460115 h 4853104"/>
              <a:gd name="connsiteX5973" fmla="*/ 1236362 w 9642298"/>
              <a:gd name="connsiteY5973" fmla="*/ 1441867 h 4853104"/>
              <a:gd name="connsiteX5974" fmla="*/ 1246862 w 9642298"/>
              <a:gd name="connsiteY5974" fmla="*/ 1449776 h 4853104"/>
              <a:gd name="connsiteX5975" fmla="*/ 1241747 w 9642298"/>
              <a:gd name="connsiteY5975" fmla="*/ 1488483 h 4853104"/>
              <a:gd name="connsiteX5976" fmla="*/ 1242764 w 9642298"/>
              <a:gd name="connsiteY5976" fmla="*/ 1462463 h 4853104"/>
              <a:gd name="connsiteX5977" fmla="*/ 1227388 w 9642298"/>
              <a:gd name="connsiteY5977" fmla="*/ 1486656 h 4853104"/>
              <a:gd name="connsiteX5978" fmla="*/ 1270379 w 9642298"/>
              <a:gd name="connsiteY5978" fmla="*/ 1492220 h 4853104"/>
              <a:gd name="connsiteX5979" fmla="*/ 1273486 w 9642298"/>
              <a:gd name="connsiteY5979" fmla="*/ 1505751 h 4853104"/>
              <a:gd name="connsiteX5980" fmla="*/ 1271450 w 9642298"/>
              <a:gd name="connsiteY5980" fmla="*/ 1466143 h 4853104"/>
              <a:gd name="connsiteX5981" fmla="*/ 1303164 w 9642298"/>
              <a:gd name="connsiteY5981" fmla="*/ 1483411 h 4853104"/>
              <a:gd name="connsiteX5982" fmla="*/ 1307503 w 9642298"/>
              <a:gd name="connsiteY5982" fmla="*/ 1464207 h 4853104"/>
              <a:gd name="connsiteX5983" fmla="*/ 1356355 w 9642298"/>
              <a:gd name="connsiteY5983" fmla="*/ 1503377 h 4853104"/>
              <a:gd name="connsiteX5984" fmla="*/ 1360455 w 9642298"/>
              <a:gd name="connsiteY5984" fmla="*/ 1490803 h 4853104"/>
              <a:gd name="connsiteX5985" fmla="*/ 1347652 w 9642298"/>
              <a:gd name="connsiteY5985" fmla="*/ 1449776 h 4853104"/>
              <a:gd name="connsiteX5986" fmla="*/ 1322580 w 9642298"/>
              <a:gd name="connsiteY5986" fmla="*/ 1446560 h 4853104"/>
              <a:gd name="connsiteX5987" fmla="*/ 1352230 w 9642298"/>
              <a:gd name="connsiteY5987" fmla="*/ 1424137 h 4853104"/>
              <a:gd name="connsiteX5988" fmla="*/ 1332546 w 9642298"/>
              <a:gd name="connsiteY5988" fmla="*/ 1375666 h 4853104"/>
              <a:gd name="connsiteX5989" fmla="*/ 1306215 w 9642298"/>
              <a:gd name="connsiteY5989" fmla="*/ 1405016 h 4853104"/>
              <a:gd name="connsiteX5990" fmla="*/ 1310314 w 9642298"/>
              <a:gd name="connsiteY5990" fmla="*/ 1392387 h 4853104"/>
              <a:gd name="connsiteX5991" fmla="*/ 1264004 w 9642298"/>
              <a:gd name="connsiteY5991" fmla="*/ 1379893 h 4853104"/>
              <a:gd name="connsiteX5992" fmla="*/ 1303644 w 9642298"/>
              <a:gd name="connsiteY5992" fmla="*/ 1378475 h 4853104"/>
              <a:gd name="connsiteX5993" fmla="*/ 1282914 w 9642298"/>
              <a:gd name="connsiteY5993" fmla="*/ 1356055 h 4853104"/>
              <a:gd name="connsiteX5994" fmla="*/ 1260629 w 9642298"/>
              <a:gd name="connsiteY5994" fmla="*/ 1372885 h 4853104"/>
              <a:gd name="connsiteX5995" fmla="*/ 1256290 w 9642298"/>
              <a:gd name="connsiteY5995" fmla="*/ 1300080 h 4853104"/>
              <a:gd name="connsiteX5996" fmla="*/ 1292340 w 9642298"/>
              <a:gd name="connsiteY5996" fmla="*/ 1298144 h 4853104"/>
              <a:gd name="connsiteX5997" fmla="*/ 1273674 w 9642298"/>
              <a:gd name="connsiteY5997" fmla="*/ 1315492 h 4853104"/>
              <a:gd name="connsiteX5998" fmla="*/ 1316152 w 9642298"/>
              <a:gd name="connsiteY5998" fmla="*/ 1242172 h 4853104"/>
              <a:gd name="connsiteX5999" fmla="*/ 1338651 w 9642298"/>
              <a:gd name="connsiteY5999" fmla="*/ 1218904 h 4853104"/>
              <a:gd name="connsiteX6000" fmla="*/ 1315109 w 9642298"/>
              <a:gd name="connsiteY6000" fmla="*/ 1176435 h 4853104"/>
              <a:gd name="connsiteX6001" fmla="*/ 1329197 w 9642298"/>
              <a:gd name="connsiteY6001" fmla="*/ 1184780 h 4853104"/>
              <a:gd name="connsiteX6002" fmla="*/ 1316661 w 9642298"/>
              <a:gd name="connsiteY6002" fmla="*/ 1137290 h 4853104"/>
              <a:gd name="connsiteX6003" fmla="*/ 1315643 w 9642298"/>
              <a:gd name="connsiteY6003" fmla="*/ 1163448 h 4853104"/>
              <a:gd name="connsiteX6004" fmla="*/ 1300028 w 9642298"/>
              <a:gd name="connsiteY6004" fmla="*/ 1102349 h 4853104"/>
              <a:gd name="connsiteX6005" fmla="*/ 1282377 w 9642298"/>
              <a:gd name="connsiteY6005" fmla="*/ 1093538 h 4853104"/>
              <a:gd name="connsiteX6006" fmla="*/ 1297483 w 9642298"/>
              <a:gd name="connsiteY6006" fmla="*/ 1075699 h 4853104"/>
              <a:gd name="connsiteX6007" fmla="*/ 1287225 w 9642298"/>
              <a:gd name="connsiteY6007" fmla="*/ 1061215 h 4853104"/>
              <a:gd name="connsiteX6008" fmla="*/ 1288510 w 9642298"/>
              <a:gd name="connsiteY6008" fmla="*/ 1028616 h 4853104"/>
              <a:gd name="connsiteX6009" fmla="*/ 1314600 w 9642298"/>
              <a:gd name="connsiteY6009" fmla="*/ 1005678 h 4853104"/>
              <a:gd name="connsiteX6010" fmla="*/ 1312778 w 9642298"/>
              <a:gd name="connsiteY6010" fmla="*/ 1051475 h 4853104"/>
              <a:gd name="connsiteX6011" fmla="*/ 1324805 w 9642298"/>
              <a:gd name="connsiteY6011" fmla="*/ 1020163 h 4853104"/>
              <a:gd name="connsiteX6012" fmla="*/ 1414611 w 9642298"/>
              <a:gd name="connsiteY6012" fmla="*/ 1025317 h 4853104"/>
              <a:gd name="connsiteX6013" fmla="*/ 1434540 w 9642298"/>
              <a:gd name="connsiteY6013" fmla="*/ 975374 h 4853104"/>
              <a:gd name="connsiteX6014" fmla="*/ 1421012 w 9642298"/>
              <a:gd name="connsiteY6014" fmla="*/ 953933 h 4853104"/>
              <a:gd name="connsiteX6015" fmla="*/ 1421523 w 9642298"/>
              <a:gd name="connsiteY6015" fmla="*/ 940868 h 4853104"/>
              <a:gd name="connsiteX6016" fmla="*/ 1451707 w 9642298"/>
              <a:gd name="connsiteY6016" fmla="*/ 905352 h 4853104"/>
              <a:gd name="connsiteX6017" fmla="*/ 1420531 w 9642298"/>
              <a:gd name="connsiteY6017" fmla="*/ 875128 h 4853104"/>
              <a:gd name="connsiteX6018" fmla="*/ 1387748 w 9642298"/>
              <a:gd name="connsiteY6018" fmla="*/ 883966 h 4853104"/>
              <a:gd name="connsiteX6019" fmla="*/ 1421253 w 9642298"/>
              <a:gd name="connsiteY6019" fmla="*/ 855463 h 4853104"/>
              <a:gd name="connsiteX6020" fmla="*/ 1393372 w 9642298"/>
              <a:gd name="connsiteY6020" fmla="*/ 832195 h 4853104"/>
              <a:gd name="connsiteX6021" fmla="*/ 1430682 w 9642298"/>
              <a:gd name="connsiteY6021" fmla="*/ 797690 h 4853104"/>
              <a:gd name="connsiteX6022" fmla="*/ 1369319 w 9642298"/>
              <a:gd name="connsiteY6022" fmla="*/ 802761 h 4853104"/>
              <a:gd name="connsiteX6023" fmla="*/ 1411774 w 9642298"/>
              <a:gd name="connsiteY6023" fmla="*/ 729578 h 4853104"/>
              <a:gd name="connsiteX6024" fmla="*/ 1433252 w 9642298"/>
              <a:gd name="connsiteY6024" fmla="*/ 732304 h 4853104"/>
              <a:gd name="connsiteX6025" fmla="*/ 1448091 w 9642298"/>
              <a:gd name="connsiteY6025" fmla="*/ 721150 h 4853104"/>
              <a:gd name="connsiteX6026" fmla="*/ 1450397 w 9642298"/>
              <a:gd name="connsiteY6026" fmla="*/ 754235 h 4853104"/>
              <a:gd name="connsiteX6027" fmla="*/ 1455779 w 9642298"/>
              <a:gd name="connsiteY6027" fmla="*/ 709011 h 4853104"/>
              <a:gd name="connsiteX6028" fmla="*/ 1515911 w 9642298"/>
              <a:gd name="connsiteY6028" fmla="*/ 736589 h 4853104"/>
              <a:gd name="connsiteX6029" fmla="*/ 1494402 w 9642298"/>
              <a:gd name="connsiteY6029" fmla="*/ 733725 h 4853104"/>
              <a:gd name="connsiteX6030" fmla="*/ 1470351 w 9642298"/>
              <a:gd name="connsiteY6030" fmla="*/ 796215 h 4853104"/>
              <a:gd name="connsiteX6031" fmla="*/ 1494939 w 9642298"/>
              <a:gd name="connsiteY6031" fmla="*/ 812501 h 4853104"/>
              <a:gd name="connsiteX6032" fmla="*/ 1499250 w 9642298"/>
              <a:gd name="connsiteY6032" fmla="*/ 793434 h 4853104"/>
              <a:gd name="connsiteX6033" fmla="*/ 1542507 w 9642298"/>
              <a:gd name="connsiteY6033" fmla="*/ 792561 h 4853104"/>
              <a:gd name="connsiteX6034" fmla="*/ 1624842 w 9642298"/>
              <a:gd name="connsiteY6034" fmla="*/ 803225 h 4853104"/>
              <a:gd name="connsiteX6035" fmla="*/ 1635367 w 9642298"/>
              <a:gd name="connsiteY6035" fmla="*/ 811163 h 4853104"/>
              <a:gd name="connsiteX6036" fmla="*/ 1631028 w 9642298"/>
              <a:gd name="connsiteY6036" fmla="*/ 830230 h 4853104"/>
              <a:gd name="connsiteX6037" fmla="*/ 1637940 w 9642298"/>
              <a:gd name="connsiteY6037" fmla="*/ 837733 h 4853104"/>
              <a:gd name="connsiteX6038" fmla="*/ 1656848 w 9642298"/>
              <a:gd name="connsiteY6038" fmla="*/ 813864 h 4853104"/>
              <a:gd name="connsiteX6039" fmla="*/ 1740764 w 9642298"/>
              <a:gd name="connsiteY6039" fmla="*/ 877393 h 4853104"/>
              <a:gd name="connsiteX6040" fmla="*/ 1770171 w 9642298"/>
              <a:gd name="connsiteY6040" fmla="*/ 861517 h 4853104"/>
              <a:gd name="connsiteX6041" fmla="*/ 1765835 w 9642298"/>
              <a:gd name="connsiteY6041" fmla="*/ 880612 h 4853104"/>
              <a:gd name="connsiteX6042" fmla="*/ 1783753 w 9642298"/>
              <a:gd name="connsiteY6042" fmla="*/ 882929 h 4853104"/>
              <a:gd name="connsiteX6043" fmla="*/ 1783512 w 9642298"/>
              <a:gd name="connsiteY6043" fmla="*/ 889421 h 4853104"/>
              <a:gd name="connsiteX6044" fmla="*/ 1807028 w 9642298"/>
              <a:gd name="connsiteY6044" fmla="*/ 840024 h 4853104"/>
              <a:gd name="connsiteX6045" fmla="*/ 1801618 w 9642298"/>
              <a:gd name="connsiteY6045" fmla="*/ 793405 h 4853104"/>
              <a:gd name="connsiteX6046" fmla="*/ 1853578 w 9642298"/>
              <a:gd name="connsiteY6046" fmla="*/ 754181 h 4853104"/>
              <a:gd name="connsiteX6047" fmla="*/ 1811367 w 9642298"/>
              <a:gd name="connsiteY6047" fmla="*/ 729031 h 4853104"/>
              <a:gd name="connsiteX6048" fmla="*/ 1787583 w 9642298"/>
              <a:gd name="connsiteY6048" fmla="*/ 693080 h 4853104"/>
              <a:gd name="connsiteX6049" fmla="*/ 1779414 w 9642298"/>
              <a:gd name="connsiteY6049" fmla="*/ 718312 h 4853104"/>
              <a:gd name="connsiteX6050" fmla="*/ 1776574 w 9642298"/>
              <a:gd name="connsiteY6050" fmla="*/ 698183 h 4853104"/>
              <a:gd name="connsiteX6051" fmla="*/ 1763291 w 9642298"/>
              <a:gd name="connsiteY6051" fmla="*/ 670250 h 4853104"/>
              <a:gd name="connsiteX6052" fmla="*/ 1799127 w 9642298"/>
              <a:gd name="connsiteY6052" fmla="*/ 674886 h 4853104"/>
              <a:gd name="connsiteX6053" fmla="*/ 1747701 w 9642298"/>
              <a:gd name="connsiteY6053" fmla="*/ 609203 h 4853104"/>
              <a:gd name="connsiteX6054" fmla="*/ 1707818 w 9642298"/>
              <a:gd name="connsiteY6054" fmla="*/ 617113 h 4853104"/>
              <a:gd name="connsiteX6055" fmla="*/ 1687088 w 9642298"/>
              <a:gd name="connsiteY6055" fmla="*/ 594719 h 4853104"/>
              <a:gd name="connsiteX6056" fmla="*/ 1696008 w 9642298"/>
              <a:gd name="connsiteY6056" fmla="*/ 549930 h 4853104"/>
              <a:gd name="connsiteX6057" fmla="*/ 1717756 w 9642298"/>
              <a:gd name="connsiteY6057" fmla="*/ 546138 h 4853104"/>
              <a:gd name="connsiteX6058" fmla="*/ 1667910 w 9642298"/>
              <a:gd name="connsiteY6058" fmla="*/ 533154 h 4853104"/>
              <a:gd name="connsiteX6059" fmla="*/ 1651249 w 9642298"/>
              <a:gd name="connsiteY6059" fmla="*/ 498184 h 4853104"/>
              <a:gd name="connsiteX6060" fmla="*/ 1651786 w 9642298"/>
              <a:gd name="connsiteY6060" fmla="*/ 485120 h 4853104"/>
              <a:gd name="connsiteX6061" fmla="*/ 1670455 w 9642298"/>
              <a:gd name="connsiteY6061" fmla="*/ 467855 h 4853104"/>
              <a:gd name="connsiteX6062" fmla="*/ 1675303 w 9642298"/>
              <a:gd name="connsiteY6062" fmla="*/ 435695 h 4853104"/>
              <a:gd name="connsiteX6063" fmla="*/ 1661724 w 9642298"/>
              <a:gd name="connsiteY6063" fmla="*/ 414171 h 4853104"/>
              <a:gd name="connsiteX6064" fmla="*/ 1690381 w 9642298"/>
              <a:gd name="connsiteY6064" fmla="*/ 417908 h 4853104"/>
              <a:gd name="connsiteX6065" fmla="*/ 1695257 w 9642298"/>
              <a:gd name="connsiteY6065" fmla="*/ 477617 h 4853104"/>
              <a:gd name="connsiteX6066" fmla="*/ 1743871 w 9642298"/>
              <a:gd name="connsiteY6066" fmla="*/ 431465 h 4853104"/>
              <a:gd name="connsiteX6067" fmla="*/ 1753567 w 9642298"/>
              <a:gd name="connsiteY6067" fmla="*/ 459014 h 4853104"/>
              <a:gd name="connsiteX6068" fmla="*/ 1773521 w 9642298"/>
              <a:gd name="connsiteY6068" fmla="*/ 409045 h 4853104"/>
              <a:gd name="connsiteX6069" fmla="*/ 1788601 w 9642298"/>
              <a:gd name="connsiteY6069" fmla="*/ 391341 h 4853104"/>
              <a:gd name="connsiteX6070" fmla="*/ 1759461 w 9642298"/>
              <a:gd name="connsiteY6070" fmla="*/ 400668 h 4853104"/>
              <a:gd name="connsiteX6071" fmla="*/ 1741540 w 9642298"/>
              <a:gd name="connsiteY6071" fmla="*/ 398406 h 4853104"/>
              <a:gd name="connsiteX6072" fmla="*/ 1728737 w 9642298"/>
              <a:gd name="connsiteY6072" fmla="*/ 357300 h 4853104"/>
              <a:gd name="connsiteX6073" fmla="*/ 1696517 w 9642298"/>
              <a:gd name="connsiteY6073" fmla="*/ 353098 h 4853104"/>
              <a:gd name="connsiteX6074" fmla="*/ 1698311 w 9642298"/>
              <a:gd name="connsiteY6074" fmla="*/ 307462 h 4853104"/>
              <a:gd name="connsiteX6075" fmla="*/ 1716229 w 9642298"/>
              <a:gd name="connsiteY6075" fmla="*/ 309727 h 4853104"/>
              <a:gd name="connsiteX6076" fmla="*/ 1707498 w 9642298"/>
              <a:gd name="connsiteY6076" fmla="*/ 256072 h 4853104"/>
              <a:gd name="connsiteX6077" fmla="*/ 1693168 w 9642298"/>
              <a:gd name="connsiteY6077" fmla="*/ 254219 h 4853104"/>
              <a:gd name="connsiteX6078" fmla="*/ 1695204 w 9642298"/>
              <a:gd name="connsiteY6078" fmla="*/ 202010 h 4853104"/>
              <a:gd name="connsiteX6079" fmla="*/ 1710310 w 9642298"/>
              <a:gd name="connsiteY6079" fmla="*/ 184280 h 4853104"/>
              <a:gd name="connsiteX6080" fmla="*/ 1724398 w 9642298"/>
              <a:gd name="connsiteY6080" fmla="*/ 192680 h 4853104"/>
              <a:gd name="connsiteX6081" fmla="*/ 1728950 w 9642298"/>
              <a:gd name="connsiteY6081" fmla="*/ 167067 h 4853104"/>
              <a:gd name="connsiteX6082" fmla="*/ 1709775 w 9642298"/>
              <a:gd name="connsiteY6082" fmla="*/ 105421 h 4853104"/>
              <a:gd name="connsiteX6083" fmla="*/ 1713872 w 9642298"/>
              <a:gd name="connsiteY6083" fmla="*/ 92847 h 4853104"/>
              <a:gd name="connsiteX6084" fmla="*/ 1738674 w 9642298"/>
              <a:gd name="connsiteY6084" fmla="*/ 102558 h 4853104"/>
              <a:gd name="connsiteX6085" fmla="*/ 1740735 w 9642298"/>
              <a:gd name="connsiteY6085" fmla="*/ 50403 h 4853104"/>
              <a:gd name="connsiteX6086" fmla="*/ 1726676 w 9642298"/>
              <a:gd name="connsiteY6086" fmla="*/ 42001 h 4853104"/>
              <a:gd name="connsiteX6087" fmla="*/ 1761415 w 9642298"/>
              <a:gd name="connsiteY6087" fmla="*/ 72826 h 4853104"/>
              <a:gd name="connsiteX6088" fmla="*/ 1773304 w 9642298"/>
              <a:gd name="connsiteY6088" fmla="*/ 60736 h 4853104"/>
              <a:gd name="connsiteX6089" fmla="*/ 1773405 w 9642298"/>
              <a:gd name="connsiteY6089" fmla="*/ 46465 h 4853104"/>
              <a:gd name="connsiteX6090" fmla="*/ 1782511 w 9642298"/>
              <a:gd name="connsiteY6090" fmla="*/ 29042 h 4853104"/>
              <a:gd name="connsiteX6091" fmla="*/ 1798778 w 9642298"/>
              <a:gd name="connsiteY6091" fmla="*/ 38209 h 4853104"/>
              <a:gd name="connsiteX6092" fmla="*/ 1811072 w 9642298"/>
              <a:gd name="connsiteY6092" fmla="*/ 485 h 4853104"/>
              <a:gd name="connsiteX6093" fmla="*/ 1761330 w 9642298"/>
              <a:gd name="connsiteY6093" fmla="*/ 295 h 4853104"/>
              <a:gd name="connsiteX6094" fmla="*/ 1767764 w 9642298"/>
              <a:gd name="connsiteY6094" fmla="*/ 1413 h 4853104"/>
              <a:gd name="connsiteX6095" fmla="*/ 1770067 w 9642298"/>
              <a:gd name="connsiteY6095" fmla="*/ 34501 h 4853104"/>
              <a:gd name="connsiteX6096" fmla="*/ 1752684 w 9642298"/>
              <a:gd name="connsiteY6096" fmla="*/ 19200 h 4853104"/>
              <a:gd name="connsiteX6097" fmla="*/ 1749096 w 9642298"/>
              <a:gd name="connsiteY6097" fmla="*/ 18762 h 4853104"/>
              <a:gd name="connsiteX6098" fmla="*/ 1752925 w 9642298"/>
              <a:gd name="connsiteY6098" fmla="*/ 12625 h 4853104"/>
              <a:gd name="connsiteX6099" fmla="*/ 1746014 w 9642298"/>
              <a:gd name="connsiteY6099" fmla="*/ 5205 h 4853104"/>
              <a:gd name="connsiteX6100" fmla="*/ 1761330 w 9642298"/>
              <a:gd name="connsiteY6100" fmla="*/ 295 h 4853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</a:cxnLst>
            <a:rect l="l" t="t" r="r" b="b"/>
            <a:pathLst>
              <a:path w="9642298" h="4853104">
                <a:moveTo>
                  <a:pt x="4604008" y="4819713"/>
                </a:moveTo>
                <a:cubicBezTo>
                  <a:pt x="4605709" y="4819178"/>
                  <a:pt x="4607739" y="4819338"/>
                  <a:pt x="4610431" y="4820886"/>
                </a:cubicBezTo>
                <a:cubicBezTo>
                  <a:pt x="4611021" y="4836133"/>
                  <a:pt x="4608905" y="4845815"/>
                  <a:pt x="4605583" y="4853017"/>
                </a:cubicBezTo>
                <a:cubicBezTo>
                  <a:pt x="4593824" y="4853181"/>
                  <a:pt x="4588630" y="4842980"/>
                  <a:pt x="4588683" y="4824595"/>
                </a:cubicBezTo>
                <a:cubicBezTo>
                  <a:pt x="4596777" y="4829178"/>
                  <a:pt x="4598907" y="4821318"/>
                  <a:pt x="4604008" y="4819713"/>
                </a:cubicBezTo>
                <a:close/>
                <a:moveTo>
                  <a:pt x="1345695" y="4809895"/>
                </a:moveTo>
                <a:cubicBezTo>
                  <a:pt x="1357989" y="4804740"/>
                  <a:pt x="1350464" y="4830898"/>
                  <a:pt x="1351589" y="4843501"/>
                </a:cubicBezTo>
                <a:cubicBezTo>
                  <a:pt x="1340338" y="4830760"/>
                  <a:pt x="1333134" y="4872468"/>
                  <a:pt x="1333671" y="4841207"/>
                </a:cubicBezTo>
                <a:cubicBezTo>
                  <a:pt x="1334152" y="4830408"/>
                  <a:pt x="1343741" y="4838807"/>
                  <a:pt x="1344944" y="4829506"/>
                </a:cubicBezTo>
                <a:cubicBezTo>
                  <a:pt x="1345186" y="4822934"/>
                  <a:pt x="1345456" y="4816413"/>
                  <a:pt x="1345695" y="4809895"/>
                </a:cubicBezTo>
                <a:close/>
                <a:moveTo>
                  <a:pt x="2989956" y="4741429"/>
                </a:moveTo>
                <a:cubicBezTo>
                  <a:pt x="2989447" y="4750320"/>
                  <a:pt x="2991081" y="4755968"/>
                  <a:pt x="2992768" y="4761449"/>
                </a:cubicBezTo>
                <a:cubicBezTo>
                  <a:pt x="2982161" y="4751904"/>
                  <a:pt x="2979054" y="4754685"/>
                  <a:pt x="2971046" y="4765269"/>
                </a:cubicBezTo>
                <a:cubicBezTo>
                  <a:pt x="2972949" y="4748058"/>
                  <a:pt x="2981332" y="4744347"/>
                  <a:pt x="2989956" y="4741429"/>
                </a:cubicBezTo>
                <a:close/>
                <a:moveTo>
                  <a:pt x="2967864" y="4733269"/>
                </a:moveTo>
                <a:cubicBezTo>
                  <a:pt x="2968047" y="4733922"/>
                  <a:pt x="2967230" y="4735393"/>
                  <a:pt x="2964859" y="4738155"/>
                </a:cubicBezTo>
                <a:cubicBezTo>
                  <a:pt x="2953985" y="4741073"/>
                  <a:pt x="2967750" y="4752557"/>
                  <a:pt x="2963841" y="4764258"/>
                </a:cubicBezTo>
                <a:cubicBezTo>
                  <a:pt x="2954359" y="4764997"/>
                  <a:pt x="2955135" y="4749421"/>
                  <a:pt x="2954171" y="4736763"/>
                </a:cubicBezTo>
                <a:cubicBezTo>
                  <a:pt x="2956567" y="4736738"/>
                  <a:pt x="2961611" y="4734324"/>
                  <a:pt x="2964868" y="4733295"/>
                </a:cubicBezTo>
                <a:cubicBezTo>
                  <a:pt x="2966497" y="4732783"/>
                  <a:pt x="2967680" y="4732617"/>
                  <a:pt x="2967864" y="4733269"/>
                </a:cubicBezTo>
                <a:close/>
                <a:moveTo>
                  <a:pt x="1360053" y="4719850"/>
                </a:moveTo>
                <a:cubicBezTo>
                  <a:pt x="1359623" y="4730732"/>
                  <a:pt x="1359195" y="4741563"/>
                  <a:pt x="1358768" y="4752445"/>
                </a:cubicBezTo>
                <a:cubicBezTo>
                  <a:pt x="1349258" y="4753264"/>
                  <a:pt x="1350062" y="4737663"/>
                  <a:pt x="1349044" y="4725005"/>
                </a:cubicBezTo>
                <a:cubicBezTo>
                  <a:pt x="1353945" y="4725904"/>
                  <a:pt x="1356999" y="4722960"/>
                  <a:pt x="1360053" y="4719850"/>
                </a:cubicBezTo>
                <a:close/>
                <a:moveTo>
                  <a:pt x="1361608" y="4680708"/>
                </a:moveTo>
                <a:cubicBezTo>
                  <a:pt x="1362356" y="4689655"/>
                  <a:pt x="1366186" y="4693776"/>
                  <a:pt x="1364150" y="4707250"/>
                </a:cubicBezTo>
                <a:cubicBezTo>
                  <a:pt x="1346769" y="4722387"/>
                  <a:pt x="1349072" y="4687693"/>
                  <a:pt x="1361608" y="4680708"/>
                </a:cubicBezTo>
                <a:close/>
                <a:moveTo>
                  <a:pt x="2830752" y="4577158"/>
                </a:moveTo>
                <a:cubicBezTo>
                  <a:pt x="2834073" y="4575764"/>
                  <a:pt x="2838539" y="4577645"/>
                  <a:pt x="2844919" y="4584721"/>
                </a:cubicBezTo>
                <a:cubicBezTo>
                  <a:pt x="2839588" y="4587723"/>
                  <a:pt x="2835758" y="4593805"/>
                  <a:pt x="2833401" y="4602915"/>
                </a:cubicBezTo>
                <a:cubicBezTo>
                  <a:pt x="2844436" y="4640367"/>
                  <a:pt x="2859812" y="4601280"/>
                  <a:pt x="2875320" y="4634611"/>
                </a:cubicBezTo>
                <a:cubicBezTo>
                  <a:pt x="2878185" y="4620644"/>
                  <a:pt x="2866026" y="4612488"/>
                  <a:pt x="2879684" y="4615489"/>
                </a:cubicBezTo>
                <a:cubicBezTo>
                  <a:pt x="2884293" y="4624545"/>
                  <a:pt x="2880114" y="4629101"/>
                  <a:pt x="2878427" y="4648168"/>
                </a:cubicBezTo>
                <a:cubicBezTo>
                  <a:pt x="2893156" y="4631965"/>
                  <a:pt x="2889219" y="4668217"/>
                  <a:pt x="2881478" y="4661696"/>
                </a:cubicBezTo>
                <a:cubicBezTo>
                  <a:pt x="2895971" y="4685348"/>
                  <a:pt x="2910301" y="4680190"/>
                  <a:pt x="2926504" y="4706949"/>
                </a:cubicBezTo>
                <a:cubicBezTo>
                  <a:pt x="2910461" y="4721818"/>
                  <a:pt x="2913968" y="4731801"/>
                  <a:pt x="2889166" y="4741374"/>
                </a:cubicBezTo>
                <a:cubicBezTo>
                  <a:pt x="2886944" y="4759731"/>
                  <a:pt x="2914156" y="4762460"/>
                  <a:pt x="2898381" y="4781936"/>
                </a:cubicBezTo>
                <a:cubicBezTo>
                  <a:pt x="2892729" y="4759376"/>
                  <a:pt x="2857025" y="4749284"/>
                  <a:pt x="2885578" y="4740910"/>
                </a:cubicBezTo>
                <a:cubicBezTo>
                  <a:pt x="2845108" y="4745902"/>
                  <a:pt x="2849632" y="4713332"/>
                  <a:pt x="2826492" y="4687309"/>
                </a:cubicBezTo>
                <a:cubicBezTo>
                  <a:pt x="2838972" y="4690039"/>
                  <a:pt x="2849472" y="4688538"/>
                  <a:pt x="2855633" y="4677954"/>
                </a:cubicBezTo>
                <a:cubicBezTo>
                  <a:pt x="2854106" y="4638021"/>
                  <a:pt x="2827752" y="4676971"/>
                  <a:pt x="2820331" y="4660253"/>
                </a:cubicBezTo>
                <a:cubicBezTo>
                  <a:pt x="2823517" y="4657306"/>
                  <a:pt x="2829838" y="4622090"/>
                  <a:pt x="2810902" y="4626209"/>
                </a:cubicBezTo>
                <a:cubicBezTo>
                  <a:pt x="2821127" y="4615000"/>
                  <a:pt x="2820792" y="4581342"/>
                  <a:pt x="2830752" y="4577158"/>
                </a:cubicBezTo>
                <a:close/>
                <a:moveTo>
                  <a:pt x="2864606" y="4541321"/>
                </a:moveTo>
                <a:cubicBezTo>
                  <a:pt x="2885069" y="4545196"/>
                  <a:pt x="2860723" y="4585646"/>
                  <a:pt x="2855124" y="4599229"/>
                </a:cubicBezTo>
                <a:cubicBezTo>
                  <a:pt x="2852124" y="4546341"/>
                  <a:pt x="2869721" y="4580245"/>
                  <a:pt x="2864606" y="4541321"/>
                </a:cubicBezTo>
                <a:close/>
                <a:moveTo>
                  <a:pt x="2969437" y="4528664"/>
                </a:moveTo>
                <a:cubicBezTo>
                  <a:pt x="2967348" y="4543939"/>
                  <a:pt x="2970081" y="4568544"/>
                  <a:pt x="2982268" y="4569690"/>
                </a:cubicBezTo>
                <a:cubicBezTo>
                  <a:pt x="2979347" y="4553896"/>
                  <a:pt x="2982696" y="4528174"/>
                  <a:pt x="2969437" y="4528664"/>
                </a:cubicBezTo>
                <a:close/>
                <a:moveTo>
                  <a:pt x="2811091" y="4527873"/>
                </a:moveTo>
                <a:cubicBezTo>
                  <a:pt x="2811411" y="4535511"/>
                  <a:pt x="2816501" y="4535648"/>
                  <a:pt x="2821591" y="4535728"/>
                </a:cubicBezTo>
                <a:cubicBezTo>
                  <a:pt x="2821242" y="4553595"/>
                  <a:pt x="2815163" y="4548114"/>
                  <a:pt x="2820573" y="4561914"/>
                </a:cubicBezTo>
                <a:cubicBezTo>
                  <a:pt x="2812162" y="4560961"/>
                  <a:pt x="2810503" y="4549260"/>
                  <a:pt x="2799359" y="4552533"/>
                </a:cubicBezTo>
                <a:cubicBezTo>
                  <a:pt x="2799359" y="4536083"/>
                  <a:pt x="2807958" y="4537776"/>
                  <a:pt x="2811091" y="4527873"/>
                </a:cubicBezTo>
                <a:close/>
                <a:moveTo>
                  <a:pt x="2294384" y="4394614"/>
                </a:moveTo>
                <a:lnTo>
                  <a:pt x="2294479" y="4395001"/>
                </a:lnTo>
                <a:lnTo>
                  <a:pt x="2294313" y="4394978"/>
                </a:lnTo>
                <a:close/>
                <a:moveTo>
                  <a:pt x="2341696" y="4381478"/>
                </a:moveTo>
                <a:cubicBezTo>
                  <a:pt x="2340329" y="4401963"/>
                  <a:pt x="2349971" y="4405073"/>
                  <a:pt x="2358542" y="4410010"/>
                </a:cubicBezTo>
                <a:cubicBezTo>
                  <a:pt x="2357980" y="4392469"/>
                  <a:pt x="2349971" y="4386659"/>
                  <a:pt x="2341696" y="4381478"/>
                </a:cubicBezTo>
                <a:close/>
                <a:moveTo>
                  <a:pt x="2605171" y="4363228"/>
                </a:moveTo>
                <a:cubicBezTo>
                  <a:pt x="2602334" y="4401227"/>
                  <a:pt x="2615966" y="4381478"/>
                  <a:pt x="2625634" y="4392143"/>
                </a:cubicBezTo>
                <a:cubicBezTo>
                  <a:pt x="2627805" y="4368302"/>
                  <a:pt x="2613343" y="4370673"/>
                  <a:pt x="2605171" y="4363228"/>
                </a:cubicBezTo>
                <a:close/>
                <a:moveTo>
                  <a:pt x="1796233" y="4336853"/>
                </a:moveTo>
                <a:cubicBezTo>
                  <a:pt x="1799824" y="4337262"/>
                  <a:pt x="1803359" y="4337726"/>
                  <a:pt x="1806950" y="4338270"/>
                </a:cubicBezTo>
                <a:cubicBezTo>
                  <a:pt x="1808904" y="4357065"/>
                  <a:pt x="1793691" y="4375341"/>
                  <a:pt x="1788334" y="4355538"/>
                </a:cubicBezTo>
                <a:cubicBezTo>
                  <a:pt x="1794681" y="4357145"/>
                  <a:pt x="1796959" y="4350054"/>
                  <a:pt x="1796233" y="4336853"/>
                </a:cubicBezTo>
                <a:close/>
                <a:moveTo>
                  <a:pt x="3694274" y="4314567"/>
                </a:moveTo>
                <a:cubicBezTo>
                  <a:pt x="3702283" y="4346426"/>
                  <a:pt x="3708897" y="4325449"/>
                  <a:pt x="3722934" y="4318275"/>
                </a:cubicBezTo>
                <a:cubicBezTo>
                  <a:pt x="3725316" y="4336117"/>
                  <a:pt x="3735147" y="4345962"/>
                  <a:pt x="3740585" y="4327142"/>
                </a:cubicBezTo>
                <a:cubicBezTo>
                  <a:pt x="3750548" y="4370868"/>
                  <a:pt x="3721112" y="4335352"/>
                  <a:pt x="3700379" y="4341598"/>
                </a:cubicBezTo>
                <a:cubicBezTo>
                  <a:pt x="3706889" y="4357583"/>
                  <a:pt x="3699201" y="4348691"/>
                  <a:pt x="3696015" y="4360693"/>
                </a:cubicBezTo>
                <a:cubicBezTo>
                  <a:pt x="3666953" y="4352291"/>
                  <a:pt x="3627635" y="4339771"/>
                  <a:pt x="3610572" y="4336360"/>
                </a:cubicBezTo>
                <a:cubicBezTo>
                  <a:pt x="3635751" y="4314839"/>
                  <a:pt x="3681390" y="4373841"/>
                  <a:pt x="3694004" y="4321059"/>
                </a:cubicBezTo>
                <a:cubicBezTo>
                  <a:pt x="3691996" y="4320787"/>
                  <a:pt x="3690121" y="4315168"/>
                  <a:pt x="3694274" y="4314567"/>
                </a:cubicBezTo>
                <a:close/>
                <a:moveTo>
                  <a:pt x="4869264" y="4276868"/>
                </a:moveTo>
                <a:cubicBezTo>
                  <a:pt x="4886487" y="4321113"/>
                  <a:pt x="4935413" y="4271823"/>
                  <a:pt x="4962102" y="4295554"/>
                </a:cubicBezTo>
                <a:cubicBezTo>
                  <a:pt x="4938333" y="4304501"/>
                  <a:pt x="4913049" y="4310228"/>
                  <a:pt x="4885869" y="4311921"/>
                </a:cubicBezTo>
                <a:cubicBezTo>
                  <a:pt x="4886381" y="4290672"/>
                  <a:pt x="4864692" y="4304501"/>
                  <a:pt x="4869264" y="4276868"/>
                </a:cubicBezTo>
                <a:close/>
                <a:moveTo>
                  <a:pt x="4022662" y="4262189"/>
                </a:moveTo>
                <a:cubicBezTo>
                  <a:pt x="4025964" y="4262361"/>
                  <a:pt x="4028705" y="4265141"/>
                  <a:pt x="4030659" y="4272917"/>
                </a:cubicBezTo>
                <a:cubicBezTo>
                  <a:pt x="4017938" y="4283853"/>
                  <a:pt x="3994072" y="4271278"/>
                  <a:pt x="3986680" y="4293427"/>
                </a:cubicBezTo>
                <a:cubicBezTo>
                  <a:pt x="3987940" y="4281207"/>
                  <a:pt x="3983170" y="4278535"/>
                  <a:pt x="3984107" y="4266777"/>
                </a:cubicBezTo>
                <a:cubicBezTo>
                  <a:pt x="3997849" y="4284638"/>
                  <a:pt x="4012764" y="4261671"/>
                  <a:pt x="4022662" y="4262189"/>
                </a:cubicBezTo>
                <a:close/>
                <a:moveTo>
                  <a:pt x="4938859" y="4261956"/>
                </a:moveTo>
                <a:cubicBezTo>
                  <a:pt x="4941175" y="4261981"/>
                  <a:pt x="4943273" y="4262922"/>
                  <a:pt x="4945500" y="4264133"/>
                </a:cubicBezTo>
                <a:cubicBezTo>
                  <a:pt x="4949951" y="4266559"/>
                  <a:pt x="4954909" y="4270064"/>
                  <a:pt x="4963146" y="4269477"/>
                </a:cubicBezTo>
                <a:cubicBezTo>
                  <a:pt x="4960013" y="4279898"/>
                  <a:pt x="4933195" y="4276405"/>
                  <a:pt x="4930917" y="4265276"/>
                </a:cubicBezTo>
                <a:cubicBezTo>
                  <a:pt x="4934012" y="4262822"/>
                  <a:pt x="4936544" y="4261931"/>
                  <a:pt x="4938859" y="4261956"/>
                </a:cubicBezTo>
                <a:close/>
                <a:moveTo>
                  <a:pt x="5215354" y="4257787"/>
                </a:moveTo>
                <a:cubicBezTo>
                  <a:pt x="5220865" y="4258655"/>
                  <a:pt x="5226854" y="4264552"/>
                  <a:pt x="5229506" y="4271276"/>
                </a:cubicBezTo>
                <a:cubicBezTo>
                  <a:pt x="5219968" y="4270130"/>
                  <a:pt x="5209144" y="4266095"/>
                  <a:pt x="5204137" y="4274494"/>
                </a:cubicBezTo>
                <a:cubicBezTo>
                  <a:pt x="5204836" y="4261089"/>
                  <a:pt x="5209850" y="4256922"/>
                  <a:pt x="5215354" y="4257787"/>
                </a:cubicBezTo>
                <a:close/>
                <a:moveTo>
                  <a:pt x="5046513" y="4254010"/>
                </a:moveTo>
                <a:cubicBezTo>
                  <a:pt x="5064554" y="4260310"/>
                  <a:pt x="5074194" y="4252074"/>
                  <a:pt x="5078260" y="4271330"/>
                </a:cubicBezTo>
                <a:cubicBezTo>
                  <a:pt x="5064529" y="4270540"/>
                  <a:pt x="5052184" y="4267538"/>
                  <a:pt x="5046513" y="4254010"/>
                </a:cubicBezTo>
                <a:close/>
                <a:moveTo>
                  <a:pt x="5594222" y="4253168"/>
                </a:moveTo>
                <a:cubicBezTo>
                  <a:pt x="5599309" y="4253094"/>
                  <a:pt x="5603539" y="4256155"/>
                  <a:pt x="5604045" y="4267461"/>
                </a:cubicBezTo>
                <a:cubicBezTo>
                  <a:pt x="5596783" y="4262521"/>
                  <a:pt x="5580210" y="4272478"/>
                  <a:pt x="5579217" y="4257696"/>
                </a:cubicBezTo>
                <a:cubicBezTo>
                  <a:pt x="5583180" y="4256456"/>
                  <a:pt x="5589135" y="4253243"/>
                  <a:pt x="5594222" y="4253168"/>
                </a:cubicBezTo>
                <a:close/>
                <a:moveTo>
                  <a:pt x="1792378" y="4251012"/>
                </a:moveTo>
                <a:cubicBezTo>
                  <a:pt x="1792485" y="4279517"/>
                  <a:pt x="1776788" y="4274769"/>
                  <a:pt x="1769342" y="4287453"/>
                </a:cubicBezTo>
                <a:cubicBezTo>
                  <a:pt x="1771431" y="4263641"/>
                  <a:pt x="1780725" y="4254749"/>
                  <a:pt x="1792378" y="4251012"/>
                </a:cubicBezTo>
                <a:close/>
                <a:moveTo>
                  <a:pt x="4814062" y="4217214"/>
                </a:moveTo>
                <a:cubicBezTo>
                  <a:pt x="4813550" y="4226160"/>
                  <a:pt x="4815159" y="4231779"/>
                  <a:pt x="4816846" y="4237289"/>
                </a:cubicBezTo>
                <a:cubicBezTo>
                  <a:pt x="4806509" y="4237289"/>
                  <a:pt x="4798686" y="4233279"/>
                  <a:pt x="4795874" y="4221386"/>
                </a:cubicBezTo>
                <a:cubicBezTo>
                  <a:pt x="4804099" y="4224551"/>
                  <a:pt x="4809666" y="4222151"/>
                  <a:pt x="4814062" y="4217214"/>
                </a:cubicBezTo>
                <a:close/>
                <a:moveTo>
                  <a:pt x="2402283" y="4212194"/>
                </a:moveTo>
                <a:cubicBezTo>
                  <a:pt x="2406462" y="4223949"/>
                  <a:pt x="2408683" y="4238818"/>
                  <a:pt x="2419155" y="4240616"/>
                </a:cubicBezTo>
                <a:cubicBezTo>
                  <a:pt x="2436030" y="4240808"/>
                  <a:pt x="2457350" y="4207173"/>
                  <a:pt x="2466270" y="4233634"/>
                </a:cubicBezTo>
                <a:cubicBezTo>
                  <a:pt x="2442888" y="4247326"/>
                  <a:pt x="2418702" y="4258429"/>
                  <a:pt x="2396926" y="4257421"/>
                </a:cubicBezTo>
                <a:cubicBezTo>
                  <a:pt x="2392264" y="4231069"/>
                  <a:pt x="2406729" y="4245064"/>
                  <a:pt x="2408658" y="4232707"/>
                </a:cubicBezTo>
                <a:cubicBezTo>
                  <a:pt x="2401051" y="4237452"/>
                  <a:pt x="2393256" y="4213640"/>
                  <a:pt x="2402283" y="4212194"/>
                </a:cubicBezTo>
                <a:close/>
                <a:moveTo>
                  <a:pt x="3392364" y="4209550"/>
                </a:moveTo>
                <a:cubicBezTo>
                  <a:pt x="3400800" y="4214705"/>
                  <a:pt x="3418637" y="4204831"/>
                  <a:pt x="3420754" y="4219888"/>
                </a:cubicBezTo>
                <a:cubicBezTo>
                  <a:pt x="3413041" y="4229872"/>
                  <a:pt x="3395418" y="4235081"/>
                  <a:pt x="3392364" y="4209550"/>
                </a:cubicBezTo>
                <a:close/>
                <a:moveTo>
                  <a:pt x="3037189" y="4208156"/>
                </a:moveTo>
                <a:cubicBezTo>
                  <a:pt x="3030876" y="4205452"/>
                  <a:pt x="3023931" y="4208554"/>
                  <a:pt x="3024696" y="4220897"/>
                </a:cubicBezTo>
                <a:cubicBezTo>
                  <a:pt x="3037845" y="4211131"/>
                  <a:pt x="3033317" y="4226378"/>
                  <a:pt x="3045907" y="4230252"/>
                </a:cubicBezTo>
                <a:cubicBezTo>
                  <a:pt x="3049188" y="4219370"/>
                  <a:pt x="3043502" y="4210859"/>
                  <a:pt x="3037189" y="4208156"/>
                </a:cubicBezTo>
                <a:close/>
                <a:moveTo>
                  <a:pt x="6240030" y="4205704"/>
                </a:moveTo>
                <a:cubicBezTo>
                  <a:pt x="6240889" y="4221661"/>
                  <a:pt x="6232959" y="4219044"/>
                  <a:pt x="6235182" y="4237864"/>
                </a:cubicBezTo>
                <a:cubicBezTo>
                  <a:pt x="6204138" y="4234837"/>
                  <a:pt x="6224472" y="4229791"/>
                  <a:pt x="6240030" y="4205704"/>
                </a:cubicBezTo>
                <a:close/>
                <a:moveTo>
                  <a:pt x="1848047" y="4203374"/>
                </a:moveTo>
                <a:cubicBezTo>
                  <a:pt x="1849765" y="4202640"/>
                  <a:pt x="1851148" y="4203412"/>
                  <a:pt x="1851731" y="4206194"/>
                </a:cubicBezTo>
                <a:cubicBezTo>
                  <a:pt x="1846078" y="4207176"/>
                  <a:pt x="1848705" y="4220215"/>
                  <a:pt x="1850954" y="4225834"/>
                </a:cubicBezTo>
                <a:cubicBezTo>
                  <a:pt x="1845491" y="4228508"/>
                  <a:pt x="1841526" y="4234316"/>
                  <a:pt x="1836116" y="4237074"/>
                </a:cubicBezTo>
                <a:cubicBezTo>
                  <a:pt x="1834730" y="4221341"/>
                  <a:pt x="1842895" y="4205578"/>
                  <a:pt x="1848047" y="4203374"/>
                </a:cubicBezTo>
                <a:close/>
                <a:moveTo>
                  <a:pt x="2366711" y="4200930"/>
                </a:moveTo>
                <a:cubicBezTo>
                  <a:pt x="2382461" y="4213998"/>
                  <a:pt x="2376784" y="4222890"/>
                  <a:pt x="2382835" y="4248993"/>
                </a:cubicBezTo>
                <a:cubicBezTo>
                  <a:pt x="2374962" y="4236908"/>
                  <a:pt x="2366149" y="4226435"/>
                  <a:pt x="2366711" y="4200930"/>
                </a:cubicBezTo>
                <a:close/>
                <a:moveTo>
                  <a:pt x="6344923" y="4193101"/>
                </a:moveTo>
                <a:cubicBezTo>
                  <a:pt x="6351082" y="4193619"/>
                  <a:pt x="6353925" y="4199375"/>
                  <a:pt x="6355156" y="4207666"/>
                </a:cubicBezTo>
                <a:cubicBezTo>
                  <a:pt x="6343101" y="4201094"/>
                  <a:pt x="6349583" y="4233497"/>
                  <a:pt x="6336487" y="4224906"/>
                </a:cubicBezTo>
                <a:cubicBezTo>
                  <a:pt x="6334587" y="4204393"/>
                  <a:pt x="6346802" y="4213560"/>
                  <a:pt x="6344923" y="4193101"/>
                </a:cubicBezTo>
                <a:close/>
                <a:moveTo>
                  <a:pt x="6424486" y="4183828"/>
                </a:moveTo>
                <a:cubicBezTo>
                  <a:pt x="6415673" y="4212497"/>
                  <a:pt x="6435093" y="4179899"/>
                  <a:pt x="6445967" y="4186609"/>
                </a:cubicBezTo>
                <a:cubicBezTo>
                  <a:pt x="6426199" y="4227472"/>
                  <a:pt x="6387550" y="4206767"/>
                  <a:pt x="6361787" y="4221607"/>
                </a:cubicBezTo>
                <a:cubicBezTo>
                  <a:pt x="6361787" y="4185738"/>
                  <a:pt x="6376972" y="4225725"/>
                  <a:pt x="6380726" y="4197766"/>
                </a:cubicBezTo>
                <a:cubicBezTo>
                  <a:pt x="6391971" y="4194413"/>
                  <a:pt x="6386901" y="4216670"/>
                  <a:pt x="6398132" y="4213204"/>
                </a:cubicBezTo>
                <a:cubicBezTo>
                  <a:pt x="6401588" y="4181700"/>
                  <a:pt x="6418302" y="4201503"/>
                  <a:pt x="6424486" y="4183828"/>
                </a:cubicBezTo>
                <a:close/>
                <a:moveTo>
                  <a:pt x="2518955" y="4174824"/>
                </a:moveTo>
                <a:cubicBezTo>
                  <a:pt x="2526106" y="4175807"/>
                  <a:pt x="2533257" y="4176680"/>
                  <a:pt x="2540436" y="4177634"/>
                </a:cubicBezTo>
                <a:cubicBezTo>
                  <a:pt x="2540034" y="4188490"/>
                  <a:pt x="2539579" y="4199373"/>
                  <a:pt x="2539151" y="4210229"/>
                </a:cubicBezTo>
                <a:cubicBezTo>
                  <a:pt x="2531545" y="4199865"/>
                  <a:pt x="2520803" y="4194355"/>
                  <a:pt x="2518955" y="4174824"/>
                </a:cubicBezTo>
                <a:close/>
                <a:moveTo>
                  <a:pt x="2472352" y="4168770"/>
                </a:moveTo>
                <a:cubicBezTo>
                  <a:pt x="2463888" y="4200604"/>
                  <a:pt x="2488288" y="4180392"/>
                  <a:pt x="2489252" y="4197248"/>
                </a:cubicBezTo>
                <a:cubicBezTo>
                  <a:pt x="2484081" y="4198147"/>
                  <a:pt x="2482824" y="4207176"/>
                  <a:pt x="2478001" y="4208895"/>
                </a:cubicBezTo>
                <a:cubicBezTo>
                  <a:pt x="2477332" y="4171116"/>
                  <a:pt x="2451541" y="4224115"/>
                  <a:pt x="2446023" y="4198201"/>
                </a:cubicBezTo>
                <a:cubicBezTo>
                  <a:pt x="2457887" y="4194848"/>
                  <a:pt x="2459172" y="4169289"/>
                  <a:pt x="2472352" y="4168770"/>
                </a:cubicBezTo>
                <a:close/>
                <a:moveTo>
                  <a:pt x="4856228" y="4150465"/>
                </a:moveTo>
                <a:cubicBezTo>
                  <a:pt x="4855719" y="4159523"/>
                  <a:pt x="4857355" y="4165059"/>
                  <a:pt x="4859017" y="4170598"/>
                </a:cubicBezTo>
                <a:cubicBezTo>
                  <a:pt x="4850148" y="4168742"/>
                  <a:pt x="4848435" y="4156906"/>
                  <a:pt x="4841150" y="4168252"/>
                </a:cubicBezTo>
                <a:cubicBezTo>
                  <a:pt x="4840751" y="4150875"/>
                  <a:pt x="4846937" y="4147467"/>
                  <a:pt x="4856228" y="4150465"/>
                </a:cubicBezTo>
                <a:close/>
                <a:moveTo>
                  <a:pt x="2055586" y="4147438"/>
                </a:moveTo>
                <a:cubicBezTo>
                  <a:pt x="2046399" y="4157722"/>
                  <a:pt x="2028240" y="4149211"/>
                  <a:pt x="2036408" y="4177688"/>
                </a:cubicBezTo>
                <a:cubicBezTo>
                  <a:pt x="2027168" y="4191792"/>
                  <a:pt x="1998857" y="4196019"/>
                  <a:pt x="2001081" y="4160068"/>
                </a:cubicBezTo>
                <a:cubicBezTo>
                  <a:pt x="2025399" y="4148718"/>
                  <a:pt x="2028937" y="4144274"/>
                  <a:pt x="2055586" y="4147438"/>
                </a:cubicBezTo>
                <a:close/>
                <a:moveTo>
                  <a:pt x="2473876" y="4129600"/>
                </a:moveTo>
                <a:cubicBezTo>
                  <a:pt x="2482259" y="4162250"/>
                  <a:pt x="2505053" y="4134237"/>
                  <a:pt x="2515873" y="4161296"/>
                </a:cubicBezTo>
                <a:cubicBezTo>
                  <a:pt x="2501785" y="4167980"/>
                  <a:pt x="2493347" y="4160259"/>
                  <a:pt x="2472591" y="4162250"/>
                </a:cubicBezTo>
                <a:cubicBezTo>
                  <a:pt x="2473019" y="4151393"/>
                  <a:pt x="2473474" y="4140540"/>
                  <a:pt x="2473876" y="4129600"/>
                </a:cubicBezTo>
                <a:close/>
                <a:moveTo>
                  <a:pt x="2255182" y="4107695"/>
                </a:moveTo>
                <a:cubicBezTo>
                  <a:pt x="2252718" y="4119044"/>
                  <a:pt x="2252263" y="4134563"/>
                  <a:pt x="2246746" y="4139500"/>
                </a:cubicBezTo>
                <a:cubicBezTo>
                  <a:pt x="2245244" y="4125671"/>
                  <a:pt x="2241681" y="4124881"/>
                  <a:pt x="2236246" y="4131562"/>
                </a:cubicBezTo>
                <a:cubicBezTo>
                  <a:pt x="2238175" y="4114325"/>
                  <a:pt x="2246504" y="4110751"/>
                  <a:pt x="2255182" y="4107695"/>
                </a:cubicBezTo>
                <a:close/>
                <a:moveTo>
                  <a:pt x="2318072" y="4063425"/>
                </a:moveTo>
                <a:cubicBezTo>
                  <a:pt x="2306982" y="4061297"/>
                  <a:pt x="2300663" y="4069098"/>
                  <a:pt x="2292494" y="4073190"/>
                </a:cubicBezTo>
                <a:cubicBezTo>
                  <a:pt x="2301948" y="4079410"/>
                  <a:pt x="2311886" y="4086283"/>
                  <a:pt x="2320912" y="4083419"/>
                </a:cubicBezTo>
                <a:cubicBezTo>
                  <a:pt x="2319222" y="4077990"/>
                  <a:pt x="2317563" y="4072371"/>
                  <a:pt x="2318072" y="4063425"/>
                </a:cubicBezTo>
                <a:close/>
                <a:moveTo>
                  <a:pt x="1911058" y="4052502"/>
                </a:moveTo>
                <a:cubicBezTo>
                  <a:pt x="1917332" y="4058871"/>
                  <a:pt x="1921364" y="4088523"/>
                  <a:pt x="1913631" y="4096215"/>
                </a:cubicBezTo>
                <a:cubicBezTo>
                  <a:pt x="1916682" y="4072947"/>
                  <a:pt x="1903424" y="4075429"/>
                  <a:pt x="1904388" y="4055569"/>
                </a:cubicBezTo>
                <a:cubicBezTo>
                  <a:pt x="1906624" y="4050844"/>
                  <a:pt x="1908966" y="4050380"/>
                  <a:pt x="1911058" y="4052502"/>
                </a:cubicBezTo>
                <a:close/>
                <a:moveTo>
                  <a:pt x="3661998" y="4034730"/>
                </a:moveTo>
                <a:cubicBezTo>
                  <a:pt x="3662479" y="4049976"/>
                  <a:pt x="3668533" y="4063780"/>
                  <a:pt x="3657125" y="4066890"/>
                </a:cubicBezTo>
                <a:cubicBezTo>
                  <a:pt x="3657285" y="4062525"/>
                  <a:pt x="3657499" y="4058161"/>
                  <a:pt x="3657631" y="4053797"/>
                </a:cubicBezTo>
                <a:cubicBezTo>
                  <a:pt x="3652302" y="4051995"/>
                  <a:pt x="3644322" y="4054395"/>
                  <a:pt x="3643571" y="4045423"/>
                </a:cubicBezTo>
                <a:cubicBezTo>
                  <a:pt x="3650508" y="4043513"/>
                  <a:pt x="3653132" y="4032548"/>
                  <a:pt x="3661998" y="4034730"/>
                </a:cubicBezTo>
                <a:close/>
                <a:moveTo>
                  <a:pt x="2330338" y="4025672"/>
                </a:moveTo>
                <a:cubicBezTo>
                  <a:pt x="2327017" y="4045231"/>
                  <a:pt x="2333097" y="4049951"/>
                  <a:pt x="2332402" y="4065226"/>
                </a:cubicBezTo>
                <a:cubicBezTo>
                  <a:pt x="2343543" y="4065114"/>
                  <a:pt x="2339741" y="4033582"/>
                  <a:pt x="2354926" y="4041958"/>
                </a:cubicBezTo>
                <a:cubicBezTo>
                  <a:pt x="2350106" y="4031182"/>
                  <a:pt x="2341454" y="4026436"/>
                  <a:pt x="2330338" y="4025672"/>
                </a:cubicBezTo>
                <a:close/>
                <a:moveTo>
                  <a:pt x="3576558" y="4010397"/>
                </a:moveTo>
                <a:cubicBezTo>
                  <a:pt x="3572672" y="4033393"/>
                  <a:pt x="3582877" y="4043839"/>
                  <a:pt x="3590109" y="4031892"/>
                </a:cubicBezTo>
                <a:cubicBezTo>
                  <a:pt x="3591850" y="4014790"/>
                  <a:pt x="3583307" y="4013999"/>
                  <a:pt x="3576558" y="4010397"/>
                </a:cubicBezTo>
                <a:close/>
                <a:moveTo>
                  <a:pt x="6981378" y="4006788"/>
                </a:moveTo>
                <a:cubicBezTo>
                  <a:pt x="6987626" y="4007164"/>
                  <a:pt x="6992765" y="4009449"/>
                  <a:pt x="6996244" y="4015279"/>
                </a:cubicBezTo>
                <a:cubicBezTo>
                  <a:pt x="6975753" y="4021445"/>
                  <a:pt x="6931666" y="4037376"/>
                  <a:pt x="6910022" y="4010672"/>
                </a:cubicBezTo>
                <a:cubicBezTo>
                  <a:pt x="6925938" y="4018023"/>
                  <a:pt x="6944019" y="4013343"/>
                  <a:pt x="6959856" y="4009744"/>
                </a:cubicBezTo>
                <a:cubicBezTo>
                  <a:pt x="6967772" y="4007942"/>
                  <a:pt x="6975130" y="4006411"/>
                  <a:pt x="6981378" y="4006788"/>
                </a:cubicBezTo>
                <a:close/>
                <a:moveTo>
                  <a:pt x="6522194" y="3986476"/>
                </a:moveTo>
                <a:cubicBezTo>
                  <a:pt x="6522951" y="4021253"/>
                  <a:pt x="6547770" y="3994194"/>
                  <a:pt x="6553669" y="4010208"/>
                </a:cubicBezTo>
                <a:cubicBezTo>
                  <a:pt x="6539553" y="4013561"/>
                  <a:pt x="6532565" y="4031866"/>
                  <a:pt x="6520139" y="4038630"/>
                </a:cubicBezTo>
                <a:cubicBezTo>
                  <a:pt x="6519894" y="4030910"/>
                  <a:pt x="6521477" y="4020274"/>
                  <a:pt x="6517324" y="4018636"/>
                </a:cubicBezTo>
                <a:cubicBezTo>
                  <a:pt x="6511855" y="4023682"/>
                  <a:pt x="6505595" y="4026929"/>
                  <a:pt x="6505545" y="4043321"/>
                </a:cubicBezTo>
                <a:cubicBezTo>
                  <a:pt x="6502969" y="4063806"/>
                  <a:pt x="6523241" y="4048095"/>
                  <a:pt x="6518873" y="4071334"/>
                </a:cubicBezTo>
                <a:cubicBezTo>
                  <a:pt x="6458241" y="4009936"/>
                  <a:pt x="6412057" y="4155431"/>
                  <a:pt x="6355660" y="4102678"/>
                </a:cubicBezTo>
                <a:cubicBezTo>
                  <a:pt x="6355440" y="4113887"/>
                  <a:pt x="6352251" y="4119016"/>
                  <a:pt x="6347778" y="4121307"/>
                </a:cubicBezTo>
                <a:cubicBezTo>
                  <a:pt x="6336203" y="4084510"/>
                  <a:pt x="6310791" y="4144411"/>
                  <a:pt x="6301444" y="4108761"/>
                </a:cubicBezTo>
                <a:cubicBezTo>
                  <a:pt x="6301900" y="4141957"/>
                  <a:pt x="6273802" y="4122890"/>
                  <a:pt x="6265102" y="4117160"/>
                </a:cubicBezTo>
                <a:cubicBezTo>
                  <a:pt x="6240484" y="4159523"/>
                  <a:pt x="6203928" y="4121934"/>
                  <a:pt x="6173738" y="4151201"/>
                </a:cubicBezTo>
                <a:cubicBezTo>
                  <a:pt x="6170603" y="4141929"/>
                  <a:pt x="6162031" y="4141138"/>
                  <a:pt x="6160215" y="4129735"/>
                </a:cubicBezTo>
                <a:cubicBezTo>
                  <a:pt x="6160828" y="4159005"/>
                  <a:pt x="6148323" y="4149758"/>
                  <a:pt x="6156627" y="4129274"/>
                </a:cubicBezTo>
                <a:cubicBezTo>
                  <a:pt x="6150359" y="4128973"/>
                  <a:pt x="6145561" y="4126381"/>
                  <a:pt x="6142536" y="4120843"/>
                </a:cubicBezTo>
                <a:cubicBezTo>
                  <a:pt x="6139646" y="4141439"/>
                  <a:pt x="6148484" y="4141957"/>
                  <a:pt x="6141251" y="4153521"/>
                </a:cubicBezTo>
                <a:cubicBezTo>
                  <a:pt x="6131527" y="4160068"/>
                  <a:pt x="6133271" y="4120952"/>
                  <a:pt x="6130563" y="4152129"/>
                </a:cubicBezTo>
                <a:cubicBezTo>
                  <a:pt x="6120706" y="4148529"/>
                  <a:pt x="6110178" y="4129763"/>
                  <a:pt x="6117489" y="4117598"/>
                </a:cubicBezTo>
                <a:cubicBezTo>
                  <a:pt x="6124587" y="4116616"/>
                  <a:pt x="6124242" y="4127389"/>
                  <a:pt x="6127722" y="4132083"/>
                </a:cubicBezTo>
                <a:cubicBezTo>
                  <a:pt x="6128709" y="4105379"/>
                  <a:pt x="6146846" y="4073408"/>
                  <a:pt x="6154056" y="4102704"/>
                </a:cubicBezTo>
                <a:cubicBezTo>
                  <a:pt x="6174168" y="4061105"/>
                  <a:pt x="6212419" y="4024964"/>
                  <a:pt x="6253342" y="4049976"/>
                </a:cubicBezTo>
                <a:cubicBezTo>
                  <a:pt x="6274072" y="4034538"/>
                  <a:pt x="6305032" y="3997959"/>
                  <a:pt x="6326221" y="4026600"/>
                </a:cubicBezTo>
                <a:cubicBezTo>
                  <a:pt x="6329730" y="4003415"/>
                  <a:pt x="6353784" y="4023355"/>
                  <a:pt x="6362808" y="4011708"/>
                </a:cubicBezTo>
                <a:cubicBezTo>
                  <a:pt x="6362940" y="4019672"/>
                  <a:pt x="6363291" y="4027281"/>
                  <a:pt x="6369481" y="4025646"/>
                </a:cubicBezTo>
                <a:cubicBezTo>
                  <a:pt x="6419883" y="3989423"/>
                  <a:pt x="6469835" y="4016236"/>
                  <a:pt x="6522194" y="3986476"/>
                </a:cubicBezTo>
                <a:close/>
                <a:moveTo>
                  <a:pt x="6807540" y="3984892"/>
                </a:moveTo>
                <a:cubicBezTo>
                  <a:pt x="6808654" y="3984362"/>
                  <a:pt x="6809435" y="3984861"/>
                  <a:pt x="6810202" y="3985800"/>
                </a:cubicBezTo>
                <a:cubicBezTo>
                  <a:pt x="6811740" y="3987678"/>
                  <a:pt x="6813228" y="3991318"/>
                  <a:pt x="6817232" y="3992014"/>
                </a:cubicBezTo>
                <a:cubicBezTo>
                  <a:pt x="6847632" y="3997252"/>
                  <a:pt x="6804963" y="4010425"/>
                  <a:pt x="6802874" y="3990159"/>
                </a:cubicBezTo>
                <a:cubicBezTo>
                  <a:pt x="6804978" y="3986981"/>
                  <a:pt x="6806426" y="3985422"/>
                  <a:pt x="6807540" y="3984892"/>
                </a:cubicBezTo>
                <a:close/>
                <a:moveTo>
                  <a:pt x="1920714" y="3973282"/>
                </a:moveTo>
                <a:cubicBezTo>
                  <a:pt x="1925065" y="3971851"/>
                  <a:pt x="1930930" y="3973589"/>
                  <a:pt x="1936394" y="3974448"/>
                </a:cubicBezTo>
                <a:cubicBezTo>
                  <a:pt x="1941324" y="3998861"/>
                  <a:pt x="1945584" y="4015065"/>
                  <a:pt x="1944805" y="4034538"/>
                </a:cubicBezTo>
                <a:cubicBezTo>
                  <a:pt x="1935967" y="4032493"/>
                  <a:pt x="1933343" y="4043378"/>
                  <a:pt x="1926406" y="4045369"/>
                </a:cubicBezTo>
                <a:cubicBezTo>
                  <a:pt x="1933959" y="4013564"/>
                  <a:pt x="1925413" y="4040841"/>
                  <a:pt x="1916440" y="4024312"/>
                </a:cubicBezTo>
                <a:cubicBezTo>
                  <a:pt x="1919682" y="4009472"/>
                  <a:pt x="1931870" y="3995780"/>
                  <a:pt x="1914112" y="3991141"/>
                </a:cubicBezTo>
                <a:cubicBezTo>
                  <a:pt x="1913521" y="3979316"/>
                  <a:pt x="1916362" y="3974714"/>
                  <a:pt x="1920714" y="3973282"/>
                </a:cubicBezTo>
                <a:close/>
                <a:moveTo>
                  <a:pt x="8589141" y="3972947"/>
                </a:moveTo>
                <a:cubicBezTo>
                  <a:pt x="8586866" y="3987215"/>
                  <a:pt x="8603471" y="4006253"/>
                  <a:pt x="8587347" y="4018638"/>
                </a:cubicBezTo>
                <a:cubicBezTo>
                  <a:pt x="8586624" y="3970493"/>
                  <a:pt x="8565357" y="4023493"/>
                  <a:pt x="8554854" y="4021010"/>
                </a:cubicBezTo>
                <a:cubicBezTo>
                  <a:pt x="8552149" y="3975267"/>
                  <a:pt x="8586062" y="4006553"/>
                  <a:pt x="8589141" y="3972947"/>
                </a:cubicBezTo>
                <a:close/>
                <a:moveTo>
                  <a:pt x="7649642" y="3968935"/>
                </a:moveTo>
                <a:cubicBezTo>
                  <a:pt x="7655856" y="3973383"/>
                  <a:pt x="7664402" y="3974253"/>
                  <a:pt x="7667026" y="3984348"/>
                </a:cubicBezTo>
                <a:cubicBezTo>
                  <a:pt x="7659259" y="3999460"/>
                  <a:pt x="7649912" y="3994958"/>
                  <a:pt x="7649642" y="3968935"/>
                </a:cubicBezTo>
                <a:close/>
                <a:moveTo>
                  <a:pt x="3841077" y="3966046"/>
                </a:moveTo>
                <a:cubicBezTo>
                  <a:pt x="3855300" y="3971475"/>
                  <a:pt x="3872470" y="3967847"/>
                  <a:pt x="3865373" y="3988876"/>
                </a:cubicBezTo>
                <a:cubicBezTo>
                  <a:pt x="3862559" y="3963563"/>
                  <a:pt x="3852140" y="4015743"/>
                  <a:pt x="3847480" y="3986559"/>
                </a:cubicBezTo>
                <a:cubicBezTo>
                  <a:pt x="3850318" y="3985522"/>
                  <a:pt x="3851845" y="3981676"/>
                  <a:pt x="3851577" y="3973955"/>
                </a:cubicBezTo>
                <a:cubicBezTo>
                  <a:pt x="3847374" y="3972400"/>
                  <a:pt x="3841348" y="3973764"/>
                  <a:pt x="3841077" y="3966046"/>
                </a:cubicBezTo>
                <a:close/>
                <a:moveTo>
                  <a:pt x="7891642" y="3965946"/>
                </a:moveTo>
                <a:cubicBezTo>
                  <a:pt x="7901085" y="3964362"/>
                  <a:pt x="7909572" y="3966498"/>
                  <a:pt x="7908593" y="3976384"/>
                </a:cubicBezTo>
                <a:cubicBezTo>
                  <a:pt x="7896136" y="3983122"/>
                  <a:pt x="7890914" y="4005271"/>
                  <a:pt x="7875057" y="4004807"/>
                </a:cubicBezTo>
                <a:cubicBezTo>
                  <a:pt x="7822962" y="3991905"/>
                  <a:pt x="7728147" y="4003552"/>
                  <a:pt x="7670158" y="3997879"/>
                </a:cubicBezTo>
                <a:cubicBezTo>
                  <a:pt x="7670695" y="3988142"/>
                  <a:pt x="7679266" y="3987323"/>
                  <a:pt x="7674739" y="3972211"/>
                </a:cubicBezTo>
                <a:cubicBezTo>
                  <a:pt x="7743307" y="3989150"/>
                  <a:pt x="7797491" y="3957618"/>
                  <a:pt x="7868924" y="3977804"/>
                </a:cubicBezTo>
                <a:cubicBezTo>
                  <a:pt x="7871790" y="3972827"/>
                  <a:pt x="7882194" y="3967529"/>
                  <a:pt x="7891642" y="3965946"/>
                </a:cubicBezTo>
                <a:close/>
                <a:moveTo>
                  <a:pt x="1501446" y="3957234"/>
                </a:moveTo>
                <a:cubicBezTo>
                  <a:pt x="1503026" y="3981728"/>
                  <a:pt x="1488215" y="3971936"/>
                  <a:pt x="1482563" y="3981020"/>
                </a:cubicBezTo>
                <a:cubicBezTo>
                  <a:pt x="1478224" y="3950771"/>
                  <a:pt x="1496812" y="3968635"/>
                  <a:pt x="1501446" y="3957234"/>
                </a:cubicBezTo>
                <a:close/>
                <a:moveTo>
                  <a:pt x="3891994" y="3953062"/>
                </a:moveTo>
                <a:cubicBezTo>
                  <a:pt x="3898639" y="3954780"/>
                  <a:pt x="3903782" y="3958818"/>
                  <a:pt x="3905790" y="3967901"/>
                </a:cubicBezTo>
                <a:cubicBezTo>
                  <a:pt x="3892289" y="3956581"/>
                  <a:pt x="3890282" y="4005216"/>
                  <a:pt x="3880238" y="3977667"/>
                </a:cubicBezTo>
                <a:cubicBezTo>
                  <a:pt x="3885273" y="3971802"/>
                  <a:pt x="3893791" y="3973274"/>
                  <a:pt x="3895318" y="3959989"/>
                </a:cubicBezTo>
                <a:cubicBezTo>
                  <a:pt x="3893147" y="3959282"/>
                  <a:pt x="3891086" y="3958463"/>
                  <a:pt x="3891994" y="3953062"/>
                </a:cubicBezTo>
                <a:close/>
                <a:moveTo>
                  <a:pt x="8614094" y="3952628"/>
                </a:moveTo>
                <a:cubicBezTo>
                  <a:pt x="8616187" y="3952709"/>
                  <a:pt x="8617827" y="3954051"/>
                  <a:pt x="8618523" y="3957099"/>
                </a:cubicBezTo>
                <a:cubicBezTo>
                  <a:pt x="8609657" y="3959634"/>
                  <a:pt x="8609924" y="3981321"/>
                  <a:pt x="8596292" y="3973901"/>
                </a:cubicBezTo>
                <a:cubicBezTo>
                  <a:pt x="8597068" y="3966959"/>
                  <a:pt x="8601930" y="3959711"/>
                  <a:pt x="8606946" y="3955722"/>
                </a:cubicBezTo>
                <a:cubicBezTo>
                  <a:pt x="8609455" y="3953727"/>
                  <a:pt x="8612001" y="3952547"/>
                  <a:pt x="8614094" y="3952628"/>
                </a:cubicBezTo>
                <a:close/>
                <a:moveTo>
                  <a:pt x="1462221" y="3948757"/>
                </a:moveTo>
                <a:cubicBezTo>
                  <a:pt x="1457728" y="3949854"/>
                  <a:pt x="1451305" y="3954001"/>
                  <a:pt x="1444154" y="3949760"/>
                </a:cubicBezTo>
                <a:cubicBezTo>
                  <a:pt x="1445574" y="3979520"/>
                  <a:pt x="1454921" y="3961381"/>
                  <a:pt x="1468717" y="3966046"/>
                </a:cubicBezTo>
                <a:cubicBezTo>
                  <a:pt x="1469279" y="3949611"/>
                  <a:pt x="1466715" y="3947660"/>
                  <a:pt x="1462221" y="3948757"/>
                </a:cubicBezTo>
                <a:close/>
                <a:moveTo>
                  <a:pt x="2417094" y="3925346"/>
                </a:moveTo>
                <a:cubicBezTo>
                  <a:pt x="2406245" y="3936858"/>
                  <a:pt x="2430139" y="3945043"/>
                  <a:pt x="2433966" y="3953743"/>
                </a:cubicBezTo>
                <a:cubicBezTo>
                  <a:pt x="2444761" y="3942122"/>
                  <a:pt x="2420842" y="3934103"/>
                  <a:pt x="2417094" y="3925346"/>
                </a:cubicBezTo>
                <a:close/>
                <a:moveTo>
                  <a:pt x="1675655" y="3920793"/>
                </a:moveTo>
                <a:cubicBezTo>
                  <a:pt x="1670188" y="3973683"/>
                  <a:pt x="1698901" y="3935358"/>
                  <a:pt x="1702518" y="3970192"/>
                </a:cubicBezTo>
                <a:cubicBezTo>
                  <a:pt x="1687358" y="3977529"/>
                  <a:pt x="1675573" y="3948016"/>
                  <a:pt x="1666707" y="3965582"/>
                </a:cubicBezTo>
                <a:cubicBezTo>
                  <a:pt x="1667244" y="3979056"/>
                  <a:pt x="1675894" y="3979574"/>
                  <a:pt x="1676431" y="3993105"/>
                </a:cubicBezTo>
                <a:cubicBezTo>
                  <a:pt x="1665717" y="4003552"/>
                  <a:pt x="1655377" y="4014873"/>
                  <a:pt x="1642923" y="4021554"/>
                </a:cubicBezTo>
                <a:cubicBezTo>
                  <a:pt x="1628138" y="4012799"/>
                  <a:pt x="1641421" y="3995368"/>
                  <a:pt x="1629878" y="3987103"/>
                </a:cubicBezTo>
                <a:cubicBezTo>
                  <a:pt x="1609176" y="3983558"/>
                  <a:pt x="1612790" y="4031239"/>
                  <a:pt x="1598943" y="4042095"/>
                </a:cubicBezTo>
                <a:cubicBezTo>
                  <a:pt x="1593263" y="4008925"/>
                  <a:pt x="1605639" y="4020846"/>
                  <a:pt x="1608077" y="3990814"/>
                </a:cubicBezTo>
                <a:cubicBezTo>
                  <a:pt x="1594739" y="3966808"/>
                  <a:pt x="1589998" y="3998942"/>
                  <a:pt x="1579954" y="3974010"/>
                </a:cubicBezTo>
                <a:cubicBezTo>
                  <a:pt x="1594256" y="3961272"/>
                  <a:pt x="1605048" y="3966046"/>
                  <a:pt x="1630601" y="3967463"/>
                </a:cubicBezTo>
                <a:cubicBezTo>
                  <a:pt x="1629074" y="3935931"/>
                  <a:pt x="1639602" y="3929794"/>
                  <a:pt x="1653637" y="3931048"/>
                </a:cubicBezTo>
                <a:cubicBezTo>
                  <a:pt x="1652993" y="3957890"/>
                  <a:pt x="1631647" y="3941386"/>
                  <a:pt x="1633978" y="3974445"/>
                </a:cubicBezTo>
                <a:cubicBezTo>
                  <a:pt x="1652726" y="3966727"/>
                  <a:pt x="1660976" y="3937076"/>
                  <a:pt x="1675655" y="3920793"/>
                </a:cubicBezTo>
                <a:close/>
                <a:moveTo>
                  <a:pt x="2060702" y="3920612"/>
                </a:moveTo>
                <a:cubicBezTo>
                  <a:pt x="2068617" y="3924741"/>
                  <a:pt x="2076546" y="3947286"/>
                  <a:pt x="2063249" y="3951478"/>
                </a:cubicBezTo>
                <a:cubicBezTo>
                  <a:pt x="2067211" y="3930968"/>
                  <a:pt x="2051810" y="3941031"/>
                  <a:pt x="2053578" y="3923983"/>
                </a:cubicBezTo>
                <a:cubicBezTo>
                  <a:pt x="2055427" y="3919905"/>
                  <a:pt x="2058063" y="3919235"/>
                  <a:pt x="2060702" y="3920612"/>
                </a:cubicBezTo>
                <a:close/>
                <a:moveTo>
                  <a:pt x="2343245" y="3920501"/>
                </a:moveTo>
                <a:cubicBezTo>
                  <a:pt x="2345658" y="3920495"/>
                  <a:pt x="2347494" y="3922909"/>
                  <a:pt x="2348526" y="3929522"/>
                </a:cubicBezTo>
                <a:cubicBezTo>
                  <a:pt x="2333071" y="3936260"/>
                  <a:pt x="2327956" y="3957535"/>
                  <a:pt x="2312206" y="3937895"/>
                </a:cubicBezTo>
                <a:cubicBezTo>
                  <a:pt x="2323598" y="3942337"/>
                  <a:pt x="2336010" y="3920524"/>
                  <a:pt x="2343245" y="3920501"/>
                </a:cubicBezTo>
                <a:close/>
                <a:moveTo>
                  <a:pt x="2158680" y="3904862"/>
                </a:moveTo>
                <a:cubicBezTo>
                  <a:pt x="2163235" y="3914326"/>
                  <a:pt x="2163769" y="3951260"/>
                  <a:pt x="2153323" y="3950115"/>
                </a:cubicBezTo>
                <a:cubicBezTo>
                  <a:pt x="2156003" y="3924584"/>
                  <a:pt x="2147162" y="3915254"/>
                  <a:pt x="2158680" y="3904862"/>
                </a:cubicBezTo>
                <a:close/>
                <a:moveTo>
                  <a:pt x="5932747" y="3870411"/>
                </a:moveTo>
                <a:cubicBezTo>
                  <a:pt x="5941343" y="3875268"/>
                  <a:pt x="5950958" y="3878404"/>
                  <a:pt x="5949645" y="3898888"/>
                </a:cubicBezTo>
                <a:cubicBezTo>
                  <a:pt x="5937938" y="3899106"/>
                  <a:pt x="5932693" y="3888934"/>
                  <a:pt x="5932747" y="3870411"/>
                </a:cubicBezTo>
                <a:close/>
                <a:moveTo>
                  <a:pt x="2239300" y="3869294"/>
                </a:moveTo>
                <a:cubicBezTo>
                  <a:pt x="2239300" y="3897579"/>
                  <a:pt x="2222023" y="3884214"/>
                  <a:pt x="2220873" y="3880150"/>
                </a:cubicBezTo>
                <a:cubicBezTo>
                  <a:pt x="2225453" y="3873386"/>
                  <a:pt x="2228077" y="3862258"/>
                  <a:pt x="2239300" y="3869294"/>
                </a:cubicBezTo>
                <a:close/>
                <a:moveTo>
                  <a:pt x="7408429" y="3860837"/>
                </a:moveTo>
                <a:cubicBezTo>
                  <a:pt x="7414092" y="3864165"/>
                  <a:pt x="7418560" y="3873249"/>
                  <a:pt x="7411997" y="3879031"/>
                </a:cubicBezTo>
                <a:cubicBezTo>
                  <a:pt x="7410392" y="3859119"/>
                  <a:pt x="7404095" y="3884214"/>
                  <a:pt x="7397667" y="3877175"/>
                </a:cubicBezTo>
                <a:cubicBezTo>
                  <a:pt x="7395899" y="3859938"/>
                  <a:pt x="7402765" y="3857510"/>
                  <a:pt x="7408429" y="3860837"/>
                </a:cubicBezTo>
                <a:close/>
                <a:moveTo>
                  <a:pt x="2078962" y="3858160"/>
                </a:moveTo>
                <a:cubicBezTo>
                  <a:pt x="2082652" y="3857458"/>
                  <a:pt x="2084606" y="3859884"/>
                  <a:pt x="2084271" y="3875485"/>
                </a:cubicBezTo>
                <a:cubicBezTo>
                  <a:pt x="2064211" y="3858764"/>
                  <a:pt x="2045890" y="3909418"/>
                  <a:pt x="2045890" y="3936097"/>
                </a:cubicBezTo>
                <a:cubicBezTo>
                  <a:pt x="2039836" y="3929304"/>
                  <a:pt x="2028076" y="3931512"/>
                  <a:pt x="2024919" y="3920246"/>
                </a:cubicBezTo>
                <a:cubicBezTo>
                  <a:pt x="2030141" y="3897608"/>
                  <a:pt x="2057647" y="3910810"/>
                  <a:pt x="2048194" y="3877313"/>
                </a:cubicBezTo>
                <a:cubicBezTo>
                  <a:pt x="2055131" y="3875485"/>
                  <a:pt x="2063674" y="3876932"/>
                  <a:pt x="2063246" y="3859609"/>
                </a:cubicBezTo>
                <a:cubicBezTo>
                  <a:pt x="2069849" y="3862693"/>
                  <a:pt x="2075273" y="3858861"/>
                  <a:pt x="2078962" y="3858160"/>
                </a:cubicBezTo>
                <a:close/>
                <a:moveTo>
                  <a:pt x="1534206" y="3856502"/>
                </a:moveTo>
                <a:cubicBezTo>
                  <a:pt x="1541919" y="3868830"/>
                  <a:pt x="1544945" y="3888524"/>
                  <a:pt x="1542642" y="3916729"/>
                </a:cubicBezTo>
                <a:cubicBezTo>
                  <a:pt x="1537715" y="3916265"/>
                  <a:pt x="1534900" y="3912502"/>
                  <a:pt x="1532142" y="3908711"/>
                </a:cubicBezTo>
                <a:cubicBezTo>
                  <a:pt x="1532786" y="3919458"/>
                  <a:pt x="1526599" y="3925784"/>
                  <a:pt x="1524695" y="3914329"/>
                </a:cubicBezTo>
                <a:cubicBezTo>
                  <a:pt x="1534793" y="3899355"/>
                  <a:pt x="1528258" y="3864958"/>
                  <a:pt x="1534206" y="3856502"/>
                </a:cubicBezTo>
                <a:close/>
                <a:moveTo>
                  <a:pt x="5583464" y="3845740"/>
                </a:moveTo>
                <a:cubicBezTo>
                  <a:pt x="5589630" y="3848515"/>
                  <a:pt x="5594802" y="3855190"/>
                  <a:pt x="5594576" y="3865800"/>
                </a:cubicBezTo>
                <a:cubicBezTo>
                  <a:pt x="5585175" y="3860290"/>
                  <a:pt x="5572294" y="3860210"/>
                  <a:pt x="5566428" y="3849082"/>
                </a:cubicBezTo>
                <a:cubicBezTo>
                  <a:pt x="5570155" y="3844090"/>
                  <a:pt x="5577302" y="3842965"/>
                  <a:pt x="5583464" y="3845740"/>
                </a:cubicBezTo>
                <a:close/>
                <a:moveTo>
                  <a:pt x="1959118" y="3836727"/>
                </a:moveTo>
                <a:cubicBezTo>
                  <a:pt x="1950772" y="3834528"/>
                  <a:pt x="1943627" y="3837801"/>
                  <a:pt x="1940736" y="3863429"/>
                </a:cubicBezTo>
                <a:cubicBezTo>
                  <a:pt x="1950162" y="3864818"/>
                  <a:pt x="1963420" y="3860236"/>
                  <a:pt x="1957850" y="3885360"/>
                </a:cubicBezTo>
                <a:cubicBezTo>
                  <a:pt x="1968617" y="3891388"/>
                  <a:pt x="1971134" y="3880339"/>
                  <a:pt x="1979598" y="3881539"/>
                </a:cubicBezTo>
                <a:cubicBezTo>
                  <a:pt x="1977804" y="3861247"/>
                  <a:pt x="1984178" y="3858246"/>
                  <a:pt x="1984716" y="3842862"/>
                </a:cubicBezTo>
                <a:cubicBezTo>
                  <a:pt x="1977013" y="3846599"/>
                  <a:pt x="1967467" y="3838927"/>
                  <a:pt x="1959118" y="3836727"/>
                </a:cubicBezTo>
                <a:close/>
                <a:moveTo>
                  <a:pt x="5534416" y="3832440"/>
                </a:moveTo>
                <a:cubicBezTo>
                  <a:pt x="5547655" y="3832286"/>
                  <a:pt x="5559893" y="3835210"/>
                  <a:pt x="5570292" y="3843025"/>
                </a:cubicBezTo>
                <a:cubicBezTo>
                  <a:pt x="5544283" y="3871230"/>
                  <a:pt x="5506760" y="3899896"/>
                  <a:pt x="5468672" y="3862636"/>
                </a:cubicBezTo>
                <a:cubicBezTo>
                  <a:pt x="5456513" y="3874039"/>
                  <a:pt x="5480781" y="3879223"/>
                  <a:pt x="5467682" y="3888796"/>
                </a:cubicBezTo>
                <a:cubicBezTo>
                  <a:pt x="5450782" y="3866264"/>
                  <a:pt x="5412188" y="3885824"/>
                  <a:pt x="5410875" y="3868257"/>
                </a:cubicBezTo>
                <a:cubicBezTo>
                  <a:pt x="5445988" y="3861115"/>
                  <a:pt x="5494705" y="3832910"/>
                  <a:pt x="5534416" y="3832440"/>
                </a:cubicBezTo>
                <a:close/>
                <a:moveTo>
                  <a:pt x="3850267" y="3822867"/>
                </a:moveTo>
                <a:cubicBezTo>
                  <a:pt x="3832830" y="3826086"/>
                  <a:pt x="3821177" y="3841851"/>
                  <a:pt x="3799350" y="3835934"/>
                </a:cubicBezTo>
                <a:cubicBezTo>
                  <a:pt x="3798707" y="3853853"/>
                  <a:pt x="3815635" y="3853581"/>
                  <a:pt x="3820589" y="3845261"/>
                </a:cubicBezTo>
                <a:lnTo>
                  <a:pt x="3817774" y="3855445"/>
                </a:lnTo>
                <a:lnTo>
                  <a:pt x="3809313" y="3856883"/>
                </a:lnTo>
                <a:cubicBezTo>
                  <a:pt x="3812150" y="3856937"/>
                  <a:pt x="3815252" y="3857578"/>
                  <a:pt x="3817501" y="3856433"/>
                </a:cubicBezTo>
                <a:lnTo>
                  <a:pt x="3817774" y="3855445"/>
                </a:lnTo>
                <a:lnTo>
                  <a:pt x="3833505" y="3852773"/>
                </a:lnTo>
                <a:cubicBezTo>
                  <a:pt x="3841266" y="3847409"/>
                  <a:pt x="3847789" y="3837747"/>
                  <a:pt x="3850267" y="3822867"/>
                </a:cubicBezTo>
                <a:close/>
                <a:moveTo>
                  <a:pt x="2284539" y="3816129"/>
                </a:moveTo>
                <a:cubicBezTo>
                  <a:pt x="2276851" y="3814138"/>
                  <a:pt x="2281994" y="3839096"/>
                  <a:pt x="2279691" y="3848426"/>
                </a:cubicBezTo>
                <a:cubicBezTo>
                  <a:pt x="2282689" y="3845316"/>
                  <a:pt x="2285771" y="3842315"/>
                  <a:pt x="2290697" y="3843188"/>
                </a:cubicBezTo>
                <a:cubicBezTo>
                  <a:pt x="2293965" y="3825759"/>
                  <a:pt x="2284083" y="3829196"/>
                  <a:pt x="2284539" y="3816129"/>
                </a:cubicBezTo>
                <a:close/>
                <a:moveTo>
                  <a:pt x="2382031" y="3809230"/>
                </a:moveTo>
                <a:cubicBezTo>
                  <a:pt x="2381792" y="3815719"/>
                  <a:pt x="2381550" y="3822240"/>
                  <a:pt x="2381283" y="3828703"/>
                </a:cubicBezTo>
                <a:cubicBezTo>
                  <a:pt x="2389772" y="3832604"/>
                  <a:pt x="2389505" y="3817847"/>
                  <a:pt x="2399415" y="3824585"/>
                </a:cubicBezTo>
                <a:cubicBezTo>
                  <a:pt x="2396763" y="3814493"/>
                  <a:pt x="2390979" y="3809339"/>
                  <a:pt x="2382031" y="3809230"/>
                </a:cubicBezTo>
                <a:close/>
                <a:moveTo>
                  <a:pt x="1564899" y="3807921"/>
                </a:moveTo>
                <a:cubicBezTo>
                  <a:pt x="1560293" y="3850310"/>
                  <a:pt x="1562326" y="3825977"/>
                  <a:pt x="1570523" y="3848045"/>
                </a:cubicBezTo>
                <a:cubicBezTo>
                  <a:pt x="1567682" y="3849136"/>
                  <a:pt x="1566156" y="3853011"/>
                  <a:pt x="1566425" y="3860648"/>
                </a:cubicBezTo>
                <a:cubicBezTo>
                  <a:pt x="1548426" y="3861439"/>
                  <a:pt x="1549925" y="3809886"/>
                  <a:pt x="1564899" y="3807921"/>
                </a:cubicBezTo>
                <a:close/>
                <a:moveTo>
                  <a:pt x="2353641" y="3798972"/>
                </a:moveTo>
                <a:cubicBezTo>
                  <a:pt x="2355435" y="3827558"/>
                  <a:pt x="2368907" y="3810375"/>
                  <a:pt x="2377400" y="3834895"/>
                </a:cubicBezTo>
                <a:cubicBezTo>
                  <a:pt x="2374104" y="3825785"/>
                  <a:pt x="2374855" y="3810318"/>
                  <a:pt x="2371534" y="3801237"/>
                </a:cubicBezTo>
                <a:cubicBezTo>
                  <a:pt x="2365561" y="3800501"/>
                  <a:pt x="2359588" y="3799708"/>
                  <a:pt x="2353641" y="3798972"/>
                </a:cubicBezTo>
                <a:close/>
                <a:moveTo>
                  <a:pt x="4345232" y="3791317"/>
                </a:moveTo>
                <a:cubicBezTo>
                  <a:pt x="4350890" y="3793459"/>
                  <a:pt x="4356193" y="3800160"/>
                  <a:pt x="4358364" y="3810103"/>
                </a:cubicBezTo>
                <a:cubicBezTo>
                  <a:pt x="4346739" y="3798757"/>
                  <a:pt x="4335705" y="3809911"/>
                  <a:pt x="4329974" y="3799903"/>
                </a:cubicBezTo>
                <a:cubicBezTo>
                  <a:pt x="4333562" y="3791598"/>
                  <a:pt x="4339574" y="3789175"/>
                  <a:pt x="4345232" y="3791317"/>
                </a:cubicBezTo>
                <a:close/>
                <a:moveTo>
                  <a:pt x="2346917" y="3784871"/>
                </a:moveTo>
                <a:cubicBezTo>
                  <a:pt x="2332669" y="3785143"/>
                  <a:pt x="2350078" y="3808110"/>
                  <a:pt x="2335400" y="3803035"/>
                </a:cubicBezTo>
                <a:cubicBezTo>
                  <a:pt x="2333366" y="3818640"/>
                  <a:pt x="2341428" y="3818176"/>
                  <a:pt x="2337731" y="3836206"/>
                </a:cubicBezTo>
                <a:cubicBezTo>
                  <a:pt x="2335242" y="3811492"/>
                  <a:pt x="2316357" y="3812775"/>
                  <a:pt x="2306768" y="3799356"/>
                </a:cubicBezTo>
                <a:cubicBezTo>
                  <a:pt x="2312260" y="3843598"/>
                  <a:pt x="2291583" y="3827148"/>
                  <a:pt x="2301172" y="3851181"/>
                </a:cubicBezTo>
                <a:cubicBezTo>
                  <a:pt x="2301197" y="3865336"/>
                  <a:pt x="2288369" y="3852464"/>
                  <a:pt x="2283012" y="3855382"/>
                </a:cubicBezTo>
                <a:cubicBezTo>
                  <a:pt x="2282126" y="3867000"/>
                  <a:pt x="2286842" y="3869675"/>
                  <a:pt x="2285557" y="3881923"/>
                </a:cubicBezTo>
                <a:cubicBezTo>
                  <a:pt x="2293993" y="3881021"/>
                  <a:pt x="2300849" y="3871121"/>
                  <a:pt x="2307038" y="3884758"/>
                </a:cubicBezTo>
                <a:cubicBezTo>
                  <a:pt x="2303019" y="3895125"/>
                  <a:pt x="2290295" y="3887212"/>
                  <a:pt x="2288394" y="3902024"/>
                </a:cubicBezTo>
                <a:cubicBezTo>
                  <a:pt x="2296805" y="3911680"/>
                  <a:pt x="2305778" y="3906471"/>
                  <a:pt x="2320589" y="3906171"/>
                </a:cubicBezTo>
                <a:cubicBezTo>
                  <a:pt x="2310705" y="3918447"/>
                  <a:pt x="2309259" y="3948368"/>
                  <a:pt x="2290430" y="3941712"/>
                </a:cubicBezTo>
                <a:cubicBezTo>
                  <a:pt x="2286066" y="3960862"/>
                  <a:pt x="2297958" y="3954233"/>
                  <a:pt x="2304223" y="3956607"/>
                </a:cubicBezTo>
                <a:cubicBezTo>
                  <a:pt x="2305536" y="3977664"/>
                  <a:pt x="2296723" y="3975891"/>
                  <a:pt x="2302938" y="3989285"/>
                </a:cubicBezTo>
                <a:cubicBezTo>
                  <a:pt x="2293217" y="3980422"/>
                  <a:pt x="2284618" y="3979302"/>
                  <a:pt x="2274306" y="3985548"/>
                </a:cubicBezTo>
                <a:cubicBezTo>
                  <a:pt x="2275993" y="4007069"/>
                  <a:pt x="2294367" y="3992805"/>
                  <a:pt x="2283788" y="4019618"/>
                </a:cubicBezTo>
                <a:cubicBezTo>
                  <a:pt x="2295036" y="4026763"/>
                  <a:pt x="2295360" y="4011024"/>
                  <a:pt x="2298841" y="4001834"/>
                </a:cubicBezTo>
                <a:cubicBezTo>
                  <a:pt x="2303019" y="4003469"/>
                  <a:pt x="2301411" y="4014108"/>
                  <a:pt x="2301706" y="4021938"/>
                </a:cubicBezTo>
                <a:cubicBezTo>
                  <a:pt x="2309259" y="4019263"/>
                  <a:pt x="2309661" y="4012688"/>
                  <a:pt x="2306020" y="4002788"/>
                </a:cubicBezTo>
                <a:cubicBezTo>
                  <a:pt x="2313356" y="4007478"/>
                  <a:pt x="2316866" y="4022946"/>
                  <a:pt x="2323696" y="4011654"/>
                </a:cubicBezTo>
                <a:cubicBezTo>
                  <a:pt x="2325091" y="4001204"/>
                  <a:pt x="2320724" y="3999895"/>
                  <a:pt x="2320856" y="3991576"/>
                </a:cubicBezTo>
                <a:cubicBezTo>
                  <a:pt x="2339364" y="3967271"/>
                  <a:pt x="2362856" y="4004068"/>
                  <a:pt x="2388889" y="4000388"/>
                </a:cubicBezTo>
                <a:cubicBezTo>
                  <a:pt x="2386907" y="4012688"/>
                  <a:pt x="2378229" y="4010969"/>
                  <a:pt x="2380507" y="4032164"/>
                </a:cubicBezTo>
                <a:cubicBezTo>
                  <a:pt x="2391007" y="4033066"/>
                  <a:pt x="2389291" y="4008323"/>
                  <a:pt x="2402736" y="4015308"/>
                </a:cubicBezTo>
                <a:cubicBezTo>
                  <a:pt x="2397460" y="3983311"/>
                  <a:pt x="2415780" y="3992750"/>
                  <a:pt x="2425504" y="3985493"/>
                </a:cubicBezTo>
                <a:cubicBezTo>
                  <a:pt x="2425397" y="3957099"/>
                  <a:pt x="2418995" y="3938631"/>
                  <a:pt x="2402201" y="3936558"/>
                </a:cubicBezTo>
                <a:cubicBezTo>
                  <a:pt x="2402792" y="3923519"/>
                  <a:pt x="2412299" y="3929467"/>
                  <a:pt x="2410424" y="3911354"/>
                </a:cubicBezTo>
                <a:cubicBezTo>
                  <a:pt x="2369577" y="3892207"/>
                  <a:pt x="2348152" y="3913101"/>
                  <a:pt x="2313947" y="3892150"/>
                </a:cubicBezTo>
                <a:cubicBezTo>
                  <a:pt x="2330633" y="3864575"/>
                  <a:pt x="2302240" y="3866565"/>
                  <a:pt x="2316250" y="3833423"/>
                </a:cubicBezTo>
                <a:cubicBezTo>
                  <a:pt x="2325276" y="3837569"/>
                  <a:pt x="2332374" y="3844826"/>
                  <a:pt x="2336955" y="3855763"/>
                </a:cubicBezTo>
                <a:cubicBezTo>
                  <a:pt x="2348605" y="3849735"/>
                  <a:pt x="2337222" y="3829740"/>
                  <a:pt x="2355891" y="3832031"/>
                </a:cubicBezTo>
                <a:cubicBezTo>
                  <a:pt x="2354819" y="3813319"/>
                  <a:pt x="2348284" y="3803227"/>
                  <a:pt x="2346917" y="3784871"/>
                </a:cubicBezTo>
                <a:close/>
                <a:moveTo>
                  <a:pt x="1951208" y="3779387"/>
                </a:moveTo>
                <a:cubicBezTo>
                  <a:pt x="1952546" y="3803691"/>
                  <a:pt x="1966904" y="3800172"/>
                  <a:pt x="1972447" y="3788771"/>
                </a:cubicBezTo>
                <a:cubicBezTo>
                  <a:pt x="1972582" y="3774286"/>
                  <a:pt x="1957341" y="3783969"/>
                  <a:pt x="1951208" y="3779387"/>
                </a:cubicBezTo>
                <a:close/>
                <a:moveTo>
                  <a:pt x="2232213" y="3775217"/>
                </a:moveTo>
                <a:cubicBezTo>
                  <a:pt x="2240348" y="3773267"/>
                  <a:pt x="2247722" y="3774956"/>
                  <a:pt x="2249476" y="3791936"/>
                </a:cubicBezTo>
                <a:cubicBezTo>
                  <a:pt x="2244575" y="3791036"/>
                  <a:pt x="2241549" y="3793983"/>
                  <a:pt x="2238521" y="3797145"/>
                </a:cubicBezTo>
                <a:cubicBezTo>
                  <a:pt x="2231825" y="3763650"/>
                  <a:pt x="2225048" y="3802984"/>
                  <a:pt x="2223415" y="3814768"/>
                </a:cubicBezTo>
                <a:cubicBezTo>
                  <a:pt x="2221595" y="3799301"/>
                  <a:pt x="2212220" y="3795782"/>
                  <a:pt x="2210373" y="3780343"/>
                </a:cubicBezTo>
                <a:cubicBezTo>
                  <a:pt x="2215178" y="3782757"/>
                  <a:pt x="2224078" y="3777167"/>
                  <a:pt x="2232213" y="3775217"/>
                </a:cubicBezTo>
                <a:close/>
                <a:moveTo>
                  <a:pt x="1501392" y="3773442"/>
                </a:moveTo>
                <a:cubicBezTo>
                  <a:pt x="1485803" y="3782116"/>
                  <a:pt x="1485482" y="3795318"/>
                  <a:pt x="1471771" y="3795782"/>
                </a:cubicBezTo>
                <a:cubicBezTo>
                  <a:pt x="1475224" y="3816839"/>
                  <a:pt x="1488618" y="3822349"/>
                  <a:pt x="1502947" y="3826169"/>
                </a:cubicBezTo>
                <a:cubicBezTo>
                  <a:pt x="1505411" y="3803909"/>
                  <a:pt x="1503001" y="3789370"/>
                  <a:pt x="1501392" y="3773442"/>
                </a:cubicBezTo>
                <a:close/>
                <a:moveTo>
                  <a:pt x="1526970" y="3763676"/>
                </a:moveTo>
                <a:cubicBezTo>
                  <a:pt x="1529383" y="3763948"/>
                  <a:pt x="1531765" y="3764278"/>
                  <a:pt x="1534175" y="3764630"/>
                </a:cubicBezTo>
                <a:cubicBezTo>
                  <a:pt x="1533908" y="3771151"/>
                  <a:pt x="1536801" y="3772786"/>
                  <a:pt x="1537257" y="3778107"/>
                </a:cubicBezTo>
                <a:cubicBezTo>
                  <a:pt x="1533160" y="3778923"/>
                  <a:pt x="1531416" y="3784624"/>
                  <a:pt x="1529543" y="3790189"/>
                </a:cubicBezTo>
                <a:cubicBezTo>
                  <a:pt x="1531686" y="3790816"/>
                  <a:pt x="1533747" y="3791772"/>
                  <a:pt x="1532836" y="3797228"/>
                </a:cubicBezTo>
                <a:cubicBezTo>
                  <a:pt x="1530480" y="3796901"/>
                  <a:pt x="1528070" y="3796572"/>
                  <a:pt x="1525713" y="3796300"/>
                </a:cubicBezTo>
                <a:cubicBezTo>
                  <a:pt x="1523517" y="3795590"/>
                  <a:pt x="1521507" y="3794774"/>
                  <a:pt x="1522390" y="3789289"/>
                </a:cubicBezTo>
                <a:cubicBezTo>
                  <a:pt x="1533025" y="3784925"/>
                  <a:pt x="1526810" y="3780042"/>
                  <a:pt x="1526970" y="3763676"/>
                </a:cubicBezTo>
                <a:close/>
                <a:moveTo>
                  <a:pt x="6243056" y="3759859"/>
                </a:moveTo>
                <a:cubicBezTo>
                  <a:pt x="6242924" y="3768232"/>
                  <a:pt x="6247289" y="3769487"/>
                  <a:pt x="6245868" y="3779908"/>
                </a:cubicBezTo>
                <a:cubicBezTo>
                  <a:pt x="6238903" y="3776990"/>
                  <a:pt x="6238447" y="3787763"/>
                  <a:pt x="6234615" y="3791583"/>
                </a:cubicBezTo>
                <a:cubicBezTo>
                  <a:pt x="6229286" y="3780999"/>
                  <a:pt x="6235799" y="3764031"/>
                  <a:pt x="6243056" y="3759859"/>
                </a:cubicBezTo>
                <a:close/>
                <a:moveTo>
                  <a:pt x="4213059" y="3751866"/>
                </a:moveTo>
                <a:cubicBezTo>
                  <a:pt x="4219032" y="3752602"/>
                  <a:pt x="4224977" y="3753475"/>
                  <a:pt x="4230949" y="3754211"/>
                </a:cubicBezTo>
                <a:cubicBezTo>
                  <a:pt x="4234110" y="3771234"/>
                  <a:pt x="4217747" y="3781597"/>
                  <a:pt x="4216139" y="3765369"/>
                </a:cubicBezTo>
                <a:cubicBezTo>
                  <a:pt x="4218335" y="3765340"/>
                  <a:pt x="4220399" y="3764985"/>
                  <a:pt x="4219968" y="3759366"/>
                </a:cubicBezTo>
                <a:cubicBezTo>
                  <a:pt x="4217263" y="3757594"/>
                  <a:pt x="4212899" y="3758221"/>
                  <a:pt x="4213059" y="3751866"/>
                </a:cubicBezTo>
                <a:close/>
                <a:moveTo>
                  <a:pt x="5966289" y="3750036"/>
                </a:moveTo>
                <a:cubicBezTo>
                  <a:pt x="5961013" y="3765692"/>
                  <a:pt x="5973038" y="3782852"/>
                  <a:pt x="5965004" y="3782795"/>
                </a:cubicBezTo>
                <a:cubicBezTo>
                  <a:pt x="5964416" y="3773467"/>
                  <a:pt x="5957448" y="3774341"/>
                  <a:pt x="5954773" y="3768258"/>
                </a:cubicBezTo>
                <a:cubicBezTo>
                  <a:pt x="5954396" y="3808983"/>
                  <a:pt x="5942532" y="3798127"/>
                  <a:pt x="5941703" y="3825648"/>
                </a:cubicBezTo>
                <a:cubicBezTo>
                  <a:pt x="5939266" y="3795481"/>
                  <a:pt x="5901387" y="3832930"/>
                  <a:pt x="5906668" y="3801372"/>
                </a:cubicBezTo>
                <a:cubicBezTo>
                  <a:pt x="5899995" y="3801564"/>
                  <a:pt x="5903614" y="3823248"/>
                  <a:pt x="5898472" y="3826604"/>
                </a:cubicBezTo>
                <a:cubicBezTo>
                  <a:pt x="5868717" y="3820711"/>
                  <a:pt x="5833653" y="3797225"/>
                  <a:pt x="5808691" y="3821530"/>
                </a:cubicBezTo>
                <a:cubicBezTo>
                  <a:pt x="5814899" y="3798018"/>
                  <a:pt x="5816777" y="3811246"/>
                  <a:pt x="5806122" y="3794880"/>
                </a:cubicBezTo>
                <a:cubicBezTo>
                  <a:pt x="5827466" y="3806200"/>
                  <a:pt x="5857410" y="3742370"/>
                  <a:pt x="5878813" y="3778187"/>
                </a:cubicBezTo>
                <a:cubicBezTo>
                  <a:pt x="5879640" y="3770495"/>
                  <a:pt x="5878892" y="3759555"/>
                  <a:pt x="5883154" y="3758982"/>
                </a:cubicBezTo>
                <a:cubicBezTo>
                  <a:pt x="5881068" y="3787159"/>
                  <a:pt x="5896917" y="3763564"/>
                  <a:pt x="5897693" y="3754320"/>
                </a:cubicBezTo>
                <a:cubicBezTo>
                  <a:pt x="5916469" y="3767138"/>
                  <a:pt x="5944271" y="3752519"/>
                  <a:pt x="5966289" y="3750036"/>
                </a:cubicBezTo>
                <a:close/>
                <a:moveTo>
                  <a:pt x="4277949" y="3749103"/>
                </a:moveTo>
                <a:lnTo>
                  <a:pt x="4281785" y="3759555"/>
                </a:lnTo>
                <a:cubicBezTo>
                  <a:pt x="4281754" y="3769807"/>
                  <a:pt x="4281492" y="3780452"/>
                  <a:pt x="4287493" y="3781242"/>
                </a:cubicBezTo>
                <a:cubicBezTo>
                  <a:pt x="4282567" y="3780343"/>
                  <a:pt x="4279485" y="3783287"/>
                  <a:pt x="4276484" y="3786371"/>
                </a:cubicBezTo>
                <a:close/>
                <a:moveTo>
                  <a:pt x="1571032" y="3743109"/>
                </a:moveTo>
                <a:cubicBezTo>
                  <a:pt x="1588494" y="3742427"/>
                  <a:pt x="1574996" y="3797308"/>
                  <a:pt x="1591736" y="3765558"/>
                </a:cubicBezTo>
                <a:cubicBezTo>
                  <a:pt x="1589405" y="3774750"/>
                  <a:pt x="1594630" y="3799791"/>
                  <a:pt x="1586888" y="3797663"/>
                </a:cubicBezTo>
                <a:cubicBezTo>
                  <a:pt x="1576684" y="3757622"/>
                  <a:pt x="1554480" y="3797308"/>
                  <a:pt x="1540310" y="3791689"/>
                </a:cubicBezTo>
                <a:cubicBezTo>
                  <a:pt x="1542239" y="3760265"/>
                  <a:pt x="1585361" y="3785962"/>
                  <a:pt x="1571032" y="3743109"/>
                </a:cubicBezTo>
                <a:close/>
                <a:moveTo>
                  <a:pt x="4278469" y="3735852"/>
                </a:moveTo>
                <a:lnTo>
                  <a:pt x="4277949" y="3749103"/>
                </a:lnTo>
                <a:lnTo>
                  <a:pt x="4274690" y="3740219"/>
                </a:lnTo>
                <a:close/>
                <a:moveTo>
                  <a:pt x="5492872" y="3735442"/>
                </a:moveTo>
                <a:cubicBezTo>
                  <a:pt x="5497844" y="3736740"/>
                  <a:pt x="5502757" y="3744297"/>
                  <a:pt x="5501673" y="3755357"/>
                </a:cubicBezTo>
                <a:cubicBezTo>
                  <a:pt x="5495670" y="3754512"/>
                  <a:pt x="5489748" y="3753776"/>
                  <a:pt x="5483750" y="3753066"/>
                </a:cubicBezTo>
                <a:cubicBezTo>
                  <a:pt x="5482878" y="3739099"/>
                  <a:pt x="5487900" y="3734142"/>
                  <a:pt x="5492872" y="3735442"/>
                </a:cubicBezTo>
                <a:close/>
                <a:moveTo>
                  <a:pt x="4279566" y="3707976"/>
                </a:moveTo>
                <a:cubicBezTo>
                  <a:pt x="4285592" y="3714878"/>
                  <a:pt x="4297324" y="3712613"/>
                  <a:pt x="4300538" y="3723879"/>
                </a:cubicBezTo>
                <a:cubicBezTo>
                  <a:pt x="4292729" y="3726797"/>
                  <a:pt x="4288128" y="3727275"/>
                  <a:pt x="4284549" y="3728827"/>
                </a:cubicBezTo>
                <a:lnTo>
                  <a:pt x="4278469" y="3735852"/>
                </a:lnTo>
                <a:close/>
                <a:moveTo>
                  <a:pt x="4428701" y="3684336"/>
                </a:moveTo>
                <a:cubicBezTo>
                  <a:pt x="4433475" y="3682220"/>
                  <a:pt x="4438503" y="3683563"/>
                  <a:pt x="4438692" y="3689345"/>
                </a:cubicBezTo>
                <a:cubicBezTo>
                  <a:pt x="4434111" y="3696221"/>
                  <a:pt x="4431459" y="3707157"/>
                  <a:pt x="4420236" y="3700067"/>
                </a:cubicBezTo>
                <a:cubicBezTo>
                  <a:pt x="4419406" y="3692019"/>
                  <a:pt x="4423926" y="3686449"/>
                  <a:pt x="4428701" y="3684336"/>
                </a:cubicBezTo>
                <a:close/>
                <a:moveTo>
                  <a:pt x="7099888" y="3667769"/>
                </a:moveTo>
                <a:cubicBezTo>
                  <a:pt x="7109477" y="3673087"/>
                  <a:pt x="7128627" y="3663187"/>
                  <a:pt x="7131869" y="3678488"/>
                </a:cubicBezTo>
                <a:cubicBezTo>
                  <a:pt x="7119173" y="3672514"/>
                  <a:pt x="7103291" y="3695946"/>
                  <a:pt x="7099888" y="3667769"/>
                </a:cubicBezTo>
                <a:close/>
                <a:moveTo>
                  <a:pt x="7091347" y="3665940"/>
                </a:moveTo>
                <a:cubicBezTo>
                  <a:pt x="7094182" y="3668032"/>
                  <a:pt x="7096098" y="3672563"/>
                  <a:pt x="7095749" y="3680344"/>
                </a:cubicBezTo>
                <a:cubicBezTo>
                  <a:pt x="7082572" y="3669078"/>
                  <a:pt x="7088199" y="3697420"/>
                  <a:pt x="7077353" y="3691092"/>
                </a:cubicBezTo>
                <a:cubicBezTo>
                  <a:pt x="7069828" y="3680590"/>
                  <a:pt x="7074771" y="3670123"/>
                  <a:pt x="7081433" y="3666171"/>
                </a:cubicBezTo>
                <a:cubicBezTo>
                  <a:pt x="7084760" y="3664195"/>
                  <a:pt x="7088513" y="3663848"/>
                  <a:pt x="7091347" y="3665940"/>
                </a:cubicBezTo>
                <a:close/>
                <a:moveTo>
                  <a:pt x="7040659" y="3662156"/>
                </a:moveTo>
                <a:cubicBezTo>
                  <a:pt x="7048564" y="3663548"/>
                  <a:pt x="7055144" y="3668436"/>
                  <a:pt x="7056136" y="3681707"/>
                </a:cubicBezTo>
                <a:cubicBezTo>
                  <a:pt x="7051713" y="3681925"/>
                  <a:pt x="7047565" y="3682609"/>
                  <a:pt x="7048479" y="3693955"/>
                </a:cubicBezTo>
                <a:cubicBezTo>
                  <a:pt x="7037226" y="3697366"/>
                  <a:pt x="7045023" y="3670770"/>
                  <a:pt x="7031067" y="3678488"/>
                </a:cubicBezTo>
                <a:cubicBezTo>
                  <a:pt x="7031256" y="3686235"/>
                  <a:pt x="7036852" y="3694173"/>
                  <a:pt x="7030260" y="3698048"/>
                </a:cubicBezTo>
                <a:cubicBezTo>
                  <a:pt x="7010872" y="3671942"/>
                  <a:pt x="6973846" y="3694909"/>
                  <a:pt x="6948170" y="3680888"/>
                </a:cubicBezTo>
                <a:cubicBezTo>
                  <a:pt x="6962576" y="3679800"/>
                  <a:pt x="6992146" y="3666460"/>
                  <a:pt x="7017218" y="3663597"/>
                </a:cubicBezTo>
                <a:cubicBezTo>
                  <a:pt x="7023514" y="3662875"/>
                  <a:pt x="7032746" y="3660767"/>
                  <a:pt x="7040659" y="3662156"/>
                </a:cubicBezTo>
                <a:close/>
                <a:moveTo>
                  <a:pt x="1441047" y="3660596"/>
                </a:moveTo>
                <a:cubicBezTo>
                  <a:pt x="1441474" y="3668588"/>
                  <a:pt x="1444877" y="3665178"/>
                  <a:pt x="1448226" y="3661549"/>
                </a:cubicBezTo>
                <a:cubicBezTo>
                  <a:pt x="1448119" y="3680290"/>
                  <a:pt x="1455189" y="3696819"/>
                  <a:pt x="1460278" y="3722132"/>
                </a:cubicBezTo>
                <a:cubicBezTo>
                  <a:pt x="1446671" y="3727315"/>
                  <a:pt x="1454092" y="3699219"/>
                  <a:pt x="1446941" y="3694227"/>
                </a:cubicBezTo>
                <a:cubicBezTo>
                  <a:pt x="1441047" y="3698265"/>
                  <a:pt x="1446511" y="3726253"/>
                  <a:pt x="1435209" y="3718942"/>
                </a:cubicBezTo>
                <a:cubicBezTo>
                  <a:pt x="1443457" y="3688254"/>
                  <a:pt x="1438128" y="3678763"/>
                  <a:pt x="1441047" y="3660596"/>
                </a:cubicBezTo>
                <a:close/>
                <a:moveTo>
                  <a:pt x="1139646" y="3634547"/>
                </a:moveTo>
                <a:cubicBezTo>
                  <a:pt x="1136806" y="3665232"/>
                  <a:pt x="1141600" y="3681845"/>
                  <a:pt x="1151164" y="3708248"/>
                </a:cubicBezTo>
                <a:cubicBezTo>
                  <a:pt x="1145323" y="3685556"/>
                  <a:pt x="1165089" y="3682389"/>
                  <a:pt x="1166000" y="3697037"/>
                </a:cubicBezTo>
                <a:cubicBezTo>
                  <a:pt x="1161742" y="3698566"/>
                  <a:pt x="1148349" y="3715012"/>
                  <a:pt x="1157806" y="3722298"/>
                </a:cubicBezTo>
                <a:cubicBezTo>
                  <a:pt x="1166295" y="3721233"/>
                  <a:pt x="1166644" y="3703039"/>
                  <a:pt x="1173125" y="3697939"/>
                </a:cubicBezTo>
                <a:cubicBezTo>
                  <a:pt x="1173930" y="3744609"/>
                  <a:pt x="1138977" y="3748183"/>
                  <a:pt x="1147331" y="3806146"/>
                </a:cubicBezTo>
                <a:cubicBezTo>
                  <a:pt x="1142967" y="3784624"/>
                  <a:pt x="1131075" y="3774779"/>
                  <a:pt x="1120226" y="3763267"/>
                </a:cubicBezTo>
                <a:cubicBezTo>
                  <a:pt x="1133004" y="3762723"/>
                  <a:pt x="1138707" y="3765340"/>
                  <a:pt x="1141974" y="3759584"/>
                </a:cubicBezTo>
                <a:cubicBezTo>
                  <a:pt x="1128609" y="3751866"/>
                  <a:pt x="1140368" y="3732988"/>
                  <a:pt x="1140155" y="3713406"/>
                </a:cubicBezTo>
                <a:cubicBezTo>
                  <a:pt x="1132950" y="3710459"/>
                  <a:pt x="1131128" y="3699030"/>
                  <a:pt x="1126601" y="3691936"/>
                </a:cubicBezTo>
                <a:cubicBezTo>
                  <a:pt x="1122985" y="3670198"/>
                  <a:pt x="1138386" y="3688445"/>
                  <a:pt x="1134770" y="3666707"/>
                </a:cubicBezTo>
                <a:cubicBezTo>
                  <a:pt x="1128156" y="3664960"/>
                  <a:pt x="1122959" y="3660922"/>
                  <a:pt x="1120949" y="3651812"/>
                </a:cubicBezTo>
                <a:cubicBezTo>
                  <a:pt x="1129494" y="3650913"/>
                  <a:pt x="1128530" y="3629962"/>
                  <a:pt x="1139646" y="3634547"/>
                </a:cubicBezTo>
                <a:close/>
                <a:moveTo>
                  <a:pt x="1813209" y="3629074"/>
                </a:moveTo>
                <a:cubicBezTo>
                  <a:pt x="1821479" y="3630701"/>
                  <a:pt x="1829004" y="3634807"/>
                  <a:pt x="1830680" y="3639074"/>
                </a:cubicBezTo>
                <a:cubicBezTo>
                  <a:pt x="1816055" y="3641884"/>
                  <a:pt x="1800654" y="3656833"/>
                  <a:pt x="1791281" y="3633945"/>
                </a:cubicBezTo>
                <a:cubicBezTo>
                  <a:pt x="1795927" y="3628301"/>
                  <a:pt x="1804939" y="3627448"/>
                  <a:pt x="1813209" y="3629074"/>
                </a:cubicBezTo>
                <a:close/>
                <a:moveTo>
                  <a:pt x="5481469" y="3628055"/>
                </a:moveTo>
                <a:cubicBezTo>
                  <a:pt x="5481548" y="3646712"/>
                  <a:pt x="5503566" y="3681518"/>
                  <a:pt x="5495291" y="3642975"/>
                </a:cubicBezTo>
                <a:cubicBezTo>
                  <a:pt x="5507339" y="3644284"/>
                  <a:pt x="5501398" y="3674153"/>
                  <a:pt x="5508063" y="3684001"/>
                </a:cubicBezTo>
                <a:cubicBezTo>
                  <a:pt x="5496629" y="3681681"/>
                  <a:pt x="5492662" y="3667497"/>
                  <a:pt x="5483772" y="3661168"/>
                </a:cubicBezTo>
                <a:cubicBezTo>
                  <a:pt x="5496086" y="3656695"/>
                  <a:pt x="5464755" y="3639401"/>
                  <a:pt x="5481469" y="3628055"/>
                </a:cubicBezTo>
                <a:close/>
                <a:moveTo>
                  <a:pt x="1162617" y="3627219"/>
                </a:moveTo>
                <a:cubicBezTo>
                  <a:pt x="1167071" y="3627952"/>
                  <a:pt x="1170994" y="3633141"/>
                  <a:pt x="1171652" y="3645237"/>
                </a:cubicBezTo>
                <a:cubicBezTo>
                  <a:pt x="1159867" y="3636156"/>
                  <a:pt x="1156197" y="3647883"/>
                  <a:pt x="1150413" y="3635939"/>
                </a:cubicBezTo>
                <a:cubicBezTo>
                  <a:pt x="1153183" y="3630211"/>
                  <a:pt x="1158166" y="3626485"/>
                  <a:pt x="1162617" y="3627219"/>
                </a:cubicBezTo>
                <a:close/>
                <a:moveTo>
                  <a:pt x="1741382" y="3620881"/>
                </a:moveTo>
                <a:cubicBezTo>
                  <a:pt x="1749495" y="3635011"/>
                  <a:pt x="1759193" y="3611660"/>
                  <a:pt x="1766209" y="3630701"/>
                </a:cubicBezTo>
                <a:cubicBezTo>
                  <a:pt x="1756111" y="3646658"/>
                  <a:pt x="1739720" y="3630563"/>
                  <a:pt x="1741382" y="3620881"/>
                </a:cubicBezTo>
                <a:close/>
                <a:moveTo>
                  <a:pt x="4378219" y="3616276"/>
                </a:moveTo>
                <a:cubicBezTo>
                  <a:pt x="4372955" y="3618315"/>
                  <a:pt x="4367590" y="3625681"/>
                  <a:pt x="4368864" y="3634355"/>
                </a:cubicBezTo>
                <a:cubicBezTo>
                  <a:pt x="4377353" y="3638118"/>
                  <a:pt x="4377111" y="3623444"/>
                  <a:pt x="4386995" y="3630154"/>
                </a:cubicBezTo>
                <a:cubicBezTo>
                  <a:pt x="4388654" y="3617525"/>
                  <a:pt x="4383486" y="3614237"/>
                  <a:pt x="4378219" y="3616276"/>
                </a:cubicBezTo>
                <a:close/>
                <a:moveTo>
                  <a:pt x="733703" y="3614524"/>
                </a:moveTo>
                <a:cubicBezTo>
                  <a:pt x="738950" y="3625626"/>
                  <a:pt x="733326" y="3649656"/>
                  <a:pt x="728318" y="3659885"/>
                </a:cubicBezTo>
                <a:cubicBezTo>
                  <a:pt x="720979" y="3642783"/>
                  <a:pt x="710052" y="3642783"/>
                  <a:pt x="706596" y="3663568"/>
                </a:cubicBezTo>
                <a:cubicBezTo>
                  <a:pt x="699498" y="3625815"/>
                  <a:pt x="715996" y="3618616"/>
                  <a:pt x="733703" y="3614524"/>
                </a:cubicBezTo>
                <a:close/>
                <a:moveTo>
                  <a:pt x="5144016" y="3603776"/>
                </a:moveTo>
                <a:cubicBezTo>
                  <a:pt x="5142998" y="3621560"/>
                  <a:pt x="5149477" y="3617768"/>
                  <a:pt x="5143021" y="3629991"/>
                </a:cubicBezTo>
                <a:cubicBezTo>
                  <a:pt x="5132788" y="3622705"/>
                  <a:pt x="5132251" y="3622705"/>
                  <a:pt x="5121537" y="3627153"/>
                </a:cubicBezTo>
                <a:cubicBezTo>
                  <a:pt x="5121697" y="3622734"/>
                  <a:pt x="5121886" y="3618507"/>
                  <a:pt x="5122048" y="3614143"/>
                </a:cubicBezTo>
                <a:cubicBezTo>
                  <a:pt x="5122369" y="3610159"/>
                  <a:pt x="5122881" y="3606422"/>
                  <a:pt x="5125875" y="3608031"/>
                </a:cubicBezTo>
                <a:cubicBezTo>
                  <a:pt x="5128716" y="3626826"/>
                  <a:pt x="5142379" y="3610841"/>
                  <a:pt x="5144016" y="3603776"/>
                </a:cubicBezTo>
                <a:close/>
                <a:moveTo>
                  <a:pt x="766845" y="3593740"/>
                </a:moveTo>
                <a:cubicBezTo>
                  <a:pt x="769593" y="3593998"/>
                  <a:pt x="772084" y="3595944"/>
                  <a:pt x="773853" y="3600096"/>
                </a:cubicBezTo>
                <a:cubicBezTo>
                  <a:pt x="766325" y="3610216"/>
                  <a:pt x="764346" y="3631929"/>
                  <a:pt x="747766" y="3622926"/>
                </a:cubicBezTo>
                <a:cubicBezTo>
                  <a:pt x="747952" y="3612562"/>
                  <a:pt x="752707" y="3602702"/>
                  <a:pt x="758297" y="3597507"/>
                </a:cubicBezTo>
                <a:cubicBezTo>
                  <a:pt x="761092" y="3594911"/>
                  <a:pt x="764097" y="3593482"/>
                  <a:pt x="766845" y="3593740"/>
                </a:cubicBezTo>
                <a:close/>
                <a:moveTo>
                  <a:pt x="1403544" y="3592709"/>
                </a:moveTo>
                <a:cubicBezTo>
                  <a:pt x="1405228" y="3592316"/>
                  <a:pt x="1405638" y="3593303"/>
                  <a:pt x="1404005" y="3596685"/>
                </a:cubicBezTo>
                <a:cubicBezTo>
                  <a:pt x="1388525" y="3603424"/>
                  <a:pt x="1397711" y="3617963"/>
                  <a:pt x="1391415" y="3641039"/>
                </a:cubicBezTo>
                <a:cubicBezTo>
                  <a:pt x="1405531" y="3634982"/>
                  <a:pt x="1387478" y="3659424"/>
                  <a:pt x="1408799" y="3656397"/>
                </a:cubicBezTo>
                <a:cubicBezTo>
                  <a:pt x="1403870" y="3682283"/>
                  <a:pt x="1395917" y="3670361"/>
                  <a:pt x="1382445" y="3685774"/>
                </a:cubicBezTo>
                <a:cubicBezTo>
                  <a:pt x="1382445" y="3673525"/>
                  <a:pt x="1380918" y="3663625"/>
                  <a:pt x="1376337" y="3658768"/>
                </a:cubicBezTo>
                <a:cubicBezTo>
                  <a:pt x="1372372" y="3657594"/>
                  <a:pt x="1370390" y="3667497"/>
                  <a:pt x="1369158" y="3657815"/>
                </a:cubicBezTo>
                <a:cubicBezTo>
                  <a:pt x="1384318" y="3654785"/>
                  <a:pt x="1390344" y="3617934"/>
                  <a:pt x="1374782" y="3606041"/>
                </a:cubicBezTo>
                <a:cubicBezTo>
                  <a:pt x="1381974" y="3607474"/>
                  <a:pt x="1398492" y="3593885"/>
                  <a:pt x="1403544" y="3592709"/>
                </a:cubicBezTo>
                <a:close/>
                <a:moveTo>
                  <a:pt x="5461246" y="3592564"/>
                </a:moveTo>
                <a:cubicBezTo>
                  <a:pt x="5461029" y="3599085"/>
                  <a:pt x="5460762" y="3605632"/>
                  <a:pt x="5460520" y="3612150"/>
                </a:cubicBezTo>
                <a:cubicBezTo>
                  <a:pt x="5455728" y="3611577"/>
                  <a:pt x="5450934" y="3610921"/>
                  <a:pt x="5446143" y="3610322"/>
                </a:cubicBezTo>
                <a:cubicBezTo>
                  <a:pt x="5445734" y="3593002"/>
                  <a:pt x="5454309" y="3594420"/>
                  <a:pt x="5461246" y="3592564"/>
                </a:cubicBezTo>
                <a:close/>
                <a:moveTo>
                  <a:pt x="1425916" y="3586456"/>
                </a:moveTo>
                <a:cubicBezTo>
                  <a:pt x="1437299" y="3584927"/>
                  <a:pt x="1441744" y="3594202"/>
                  <a:pt x="1439281" y="3614386"/>
                </a:cubicBezTo>
                <a:cubicBezTo>
                  <a:pt x="1430308" y="3614277"/>
                  <a:pt x="1424521" y="3609177"/>
                  <a:pt x="1421844" y="3599031"/>
                </a:cubicBezTo>
                <a:cubicBezTo>
                  <a:pt x="1424684" y="3597940"/>
                  <a:pt x="1426236" y="3594174"/>
                  <a:pt x="1425916" y="3586456"/>
                </a:cubicBezTo>
                <a:close/>
                <a:moveTo>
                  <a:pt x="1623959" y="3585966"/>
                </a:moveTo>
                <a:cubicBezTo>
                  <a:pt x="1617744" y="3638994"/>
                  <a:pt x="1639439" y="3582421"/>
                  <a:pt x="1640859" y="3614389"/>
                </a:cubicBezTo>
                <a:cubicBezTo>
                  <a:pt x="1610619" y="3612863"/>
                  <a:pt x="1645226" y="3664387"/>
                  <a:pt x="1623959" y="3677890"/>
                </a:cubicBezTo>
                <a:cubicBezTo>
                  <a:pt x="1608209" y="3661959"/>
                  <a:pt x="1638289" y="3638994"/>
                  <a:pt x="1615011" y="3630727"/>
                </a:cubicBezTo>
                <a:cubicBezTo>
                  <a:pt x="1615253" y="3609970"/>
                  <a:pt x="1616431" y="3591339"/>
                  <a:pt x="1623959" y="3585966"/>
                </a:cubicBezTo>
                <a:close/>
                <a:moveTo>
                  <a:pt x="5198788" y="3584738"/>
                </a:moveTo>
                <a:cubicBezTo>
                  <a:pt x="5207924" y="3590849"/>
                  <a:pt x="5223944" y="3617960"/>
                  <a:pt x="5222552" y="3620606"/>
                </a:cubicBezTo>
                <a:cubicBezTo>
                  <a:pt x="5215022" y="3612152"/>
                  <a:pt x="5199429" y="3616299"/>
                  <a:pt x="5198254" y="3597722"/>
                </a:cubicBezTo>
                <a:cubicBezTo>
                  <a:pt x="5202615" y="3596932"/>
                  <a:pt x="5200720" y="3590795"/>
                  <a:pt x="5198788" y="3584738"/>
                </a:cubicBezTo>
                <a:close/>
                <a:moveTo>
                  <a:pt x="5189260" y="3583426"/>
                </a:moveTo>
                <a:cubicBezTo>
                  <a:pt x="5191752" y="3583872"/>
                  <a:pt x="5193916" y="3586088"/>
                  <a:pt x="5194941" y="3590766"/>
                </a:cubicBezTo>
                <a:cubicBezTo>
                  <a:pt x="5187655" y="3584082"/>
                  <a:pt x="5198850" y="3624670"/>
                  <a:pt x="5190844" y="3603366"/>
                </a:cubicBezTo>
                <a:cubicBezTo>
                  <a:pt x="5190762" y="3599331"/>
                  <a:pt x="5190599" y="3595566"/>
                  <a:pt x="5187521" y="3596330"/>
                </a:cubicBezTo>
                <a:cubicBezTo>
                  <a:pt x="5182808" y="3595838"/>
                  <a:pt x="5183822" y="3607376"/>
                  <a:pt x="5179832" y="3608467"/>
                </a:cubicBezTo>
                <a:cubicBezTo>
                  <a:pt x="5174180" y="3600597"/>
                  <a:pt x="5176933" y="3591496"/>
                  <a:pt x="5181610" y="3586699"/>
                </a:cubicBezTo>
                <a:cubicBezTo>
                  <a:pt x="5183948" y="3584301"/>
                  <a:pt x="5186768" y="3582979"/>
                  <a:pt x="5189260" y="3583426"/>
                </a:cubicBezTo>
                <a:close/>
                <a:moveTo>
                  <a:pt x="4720085" y="3581602"/>
                </a:moveTo>
                <a:cubicBezTo>
                  <a:pt x="4716522" y="3623063"/>
                  <a:pt x="4749065" y="3583838"/>
                  <a:pt x="4747727" y="3611388"/>
                </a:cubicBezTo>
                <a:cubicBezTo>
                  <a:pt x="4737334" y="3608198"/>
                  <a:pt x="4735351" y="3611388"/>
                  <a:pt x="4740067" y="3623499"/>
                </a:cubicBezTo>
                <a:cubicBezTo>
                  <a:pt x="4719818" y="3623473"/>
                  <a:pt x="4721103" y="3631955"/>
                  <a:pt x="4719067" y="3607625"/>
                </a:cubicBezTo>
                <a:cubicBezTo>
                  <a:pt x="4702861" y="3610514"/>
                  <a:pt x="4710229" y="3622107"/>
                  <a:pt x="4700157" y="3631465"/>
                </a:cubicBezTo>
                <a:cubicBezTo>
                  <a:pt x="4703157" y="3620798"/>
                  <a:pt x="4688748" y="3586347"/>
                  <a:pt x="4694265" y="3597831"/>
                </a:cubicBezTo>
                <a:cubicBezTo>
                  <a:pt x="4703587" y="3615426"/>
                  <a:pt x="4714326" y="3593002"/>
                  <a:pt x="4720085" y="3581602"/>
                </a:cubicBezTo>
                <a:close/>
                <a:moveTo>
                  <a:pt x="4857732" y="3578187"/>
                </a:moveTo>
                <a:cubicBezTo>
                  <a:pt x="4859230" y="3578644"/>
                  <a:pt x="4860260" y="3580927"/>
                  <a:pt x="4860280" y="3586702"/>
                </a:cubicBezTo>
                <a:cubicBezTo>
                  <a:pt x="4853500" y="3586456"/>
                  <a:pt x="4856931" y="3607842"/>
                  <a:pt x="4848762" y="3604841"/>
                </a:cubicBezTo>
                <a:cubicBezTo>
                  <a:pt x="4848146" y="3599661"/>
                  <a:pt x="4849161" y="3591994"/>
                  <a:pt x="4845655" y="3591313"/>
                </a:cubicBezTo>
                <a:cubicBezTo>
                  <a:pt x="4844688" y="3601050"/>
                  <a:pt x="4846001" y="3615563"/>
                  <a:pt x="4841074" y="3616981"/>
                </a:cubicBezTo>
                <a:cubicBezTo>
                  <a:pt x="4835774" y="3598950"/>
                  <a:pt x="4814394" y="3634547"/>
                  <a:pt x="4812735" y="3606668"/>
                </a:cubicBezTo>
                <a:cubicBezTo>
                  <a:pt x="4813375" y="3617445"/>
                  <a:pt x="4807189" y="3623690"/>
                  <a:pt x="4805313" y="3612316"/>
                </a:cubicBezTo>
                <a:cubicBezTo>
                  <a:pt x="4809895" y="3610216"/>
                  <a:pt x="4812920" y="3604898"/>
                  <a:pt x="4813215" y="3593713"/>
                </a:cubicBezTo>
                <a:cubicBezTo>
                  <a:pt x="4821626" y="3594586"/>
                  <a:pt x="4823288" y="3606287"/>
                  <a:pt x="4834429" y="3603014"/>
                </a:cubicBezTo>
                <a:cubicBezTo>
                  <a:pt x="4837002" y="3584056"/>
                  <a:pt x="4841341" y="3600122"/>
                  <a:pt x="4846189" y="3578303"/>
                </a:cubicBezTo>
                <a:cubicBezTo>
                  <a:pt x="4844523" y="3591866"/>
                  <a:pt x="4853236" y="3576814"/>
                  <a:pt x="4857732" y="3578187"/>
                </a:cubicBezTo>
                <a:close/>
                <a:moveTo>
                  <a:pt x="4896715" y="3572959"/>
                </a:moveTo>
                <a:cubicBezTo>
                  <a:pt x="4902528" y="3571370"/>
                  <a:pt x="4907105" y="3571384"/>
                  <a:pt x="4918345" y="3574508"/>
                </a:cubicBezTo>
                <a:cubicBezTo>
                  <a:pt x="4906262" y="3595921"/>
                  <a:pt x="4897426" y="3585391"/>
                  <a:pt x="4884598" y="3609449"/>
                </a:cubicBezTo>
                <a:cubicBezTo>
                  <a:pt x="4898762" y="3565969"/>
                  <a:pt x="4865847" y="3630480"/>
                  <a:pt x="4867690" y="3581026"/>
                </a:cubicBezTo>
                <a:cubicBezTo>
                  <a:pt x="4883856" y="3577739"/>
                  <a:pt x="4890903" y="3574548"/>
                  <a:pt x="4896715" y="3572959"/>
                </a:cubicBezTo>
                <a:close/>
                <a:moveTo>
                  <a:pt x="4148052" y="3572816"/>
                </a:moveTo>
                <a:cubicBezTo>
                  <a:pt x="4141491" y="3600067"/>
                  <a:pt x="4160990" y="3595783"/>
                  <a:pt x="4165436" y="3588203"/>
                </a:cubicBezTo>
                <a:cubicBezTo>
                  <a:pt x="4162784" y="3578108"/>
                  <a:pt x="4157053" y="3573008"/>
                  <a:pt x="4148052" y="3572816"/>
                </a:cubicBezTo>
                <a:close/>
                <a:moveTo>
                  <a:pt x="4947249" y="3571645"/>
                </a:moveTo>
                <a:cubicBezTo>
                  <a:pt x="4953376" y="3576227"/>
                  <a:pt x="4968592" y="3566544"/>
                  <a:pt x="4968463" y="3581001"/>
                </a:cubicBezTo>
                <a:cubicBezTo>
                  <a:pt x="4963561" y="3589403"/>
                  <a:pt x="4946583" y="3589620"/>
                  <a:pt x="4947249" y="3571645"/>
                </a:cubicBezTo>
                <a:close/>
                <a:moveTo>
                  <a:pt x="4445372" y="3565626"/>
                </a:moveTo>
                <a:cubicBezTo>
                  <a:pt x="4444031" y="3565590"/>
                  <a:pt x="4442278" y="3567136"/>
                  <a:pt x="4439706" y="3571315"/>
                </a:cubicBezTo>
                <a:cubicBezTo>
                  <a:pt x="4441166" y="3579924"/>
                  <a:pt x="4447386" y="3585439"/>
                  <a:pt x="4453300" y="3585634"/>
                </a:cubicBezTo>
                <a:lnTo>
                  <a:pt x="4457105" y="3579927"/>
                </a:lnTo>
                <a:lnTo>
                  <a:pt x="4457357" y="3580236"/>
                </a:lnTo>
                <a:lnTo>
                  <a:pt x="4457528" y="3579292"/>
                </a:lnTo>
                <a:lnTo>
                  <a:pt x="4465045" y="3568016"/>
                </a:lnTo>
                <a:cubicBezTo>
                  <a:pt x="4462032" y="3566420"/>
                  <a:pt x="4460291" y="3567484"/>
                  <a:pt x="4459212" y="3569942"/>
                </a:cubicBezTo>
                <a:lnTo>
                  <a:pt x="4457528" y="3579292"/>
                </a:lnTo>
                <a:lnTo>
                  <a:pt x="4457105" y="3579927"/>
                </a:lnTo>
                <a:lnTo>
                  <a:pt x="4448573" y="3569425"/>
                </a:lnTo>
                <a:cubicBezTo>
                  <a:pt x="4447645" y="3567279"/>
                  <a:pt x="4446714" y="3565662"/>
                  <a:pt x="4445372" y="3565626"/>
                </a:cubicBezTo>
                <a:close/>
                <a:moveTo>
                  <a:pt x="4997910" y="3565178"/>
                </a:moveTo>
                <a:cubicBezTo>
                  <a:pt x="4998230" y="3577590"/>
                  <a:pt x="4993299" y="3579090"/>
                  <a:pt x="4993299" y="3590792"/>
                </a:cubicBezTo>
                <a:cubicBezTo>
                  <a:pt x="4983178" y="3566324"/>
                  <a:pt x="4978544" y="3600695"/>
                  <a:pt x="4972361" y="3574918"/>
                </a:cubicBezTo>
                <a:cubicBezTo>
                  <a:pt x="4979373" y="3568589"/>
                  <a:pt x="4989575" y="3568832"/>
                  <a:pt x="4997910" y="3565178"/>
                </a:cubicBezTo>
                <a:close/>
                <a:moveTo>
                  <a:pt x="5019703" y="3561387"/>
                </a:moveTo>
                <a:cubicBezTo>
                  <a:pt x="5017962" y="3577590"/>
                  <a:pt x="5002401" y="3595457"/>
                  <a:pt x="5001251" y="3572134"/>
                </a:cubicBezTo>
                <a:cubicBezTo>
                  <a:pt x="5008162" y="3570224"/>
                  <a:pt x="5010814" y="3559259"/>
                  <a:pt x="5019703" y="3561387"/>
                </a:cubicBezTo>
                <a:close/>
                <a:moveTo>
                  <a:pt x="4353758" y="3560161"/>
                </a:moveTo>
                <a:cubicBezTo>
                  <a:pt x="4343767" y="3565098"/>
                  <a:pt x="4328928" y="3559832"/>
                  <a:pt x="4330964" y="3589973"/>
                </a:cubicBezTo>
                <a:cubicBezTo>
                  <a:pt x="4343151" y="3589701"/>
                  <a:pt x="4353274" y="3585064"/>
                  <a:pt x="4353758" y="3560161"/>
                </a:cubicBezTo>
                <a:close/>
                <a:moveTo>
                  <a:pt x="5135588" y="3543631"/>
                </a:moveTo>
                <a:cubicBezTo>
                  <a:pt x="5119571" y="3577481"/>
                  <a:pt x="5093912" y="3548431"/>
                  <a:pt x="5080062" y="3582338"/>
                </a:cubicBezTo>
                <a:cubicBezTo>
                  <a:pt x="5073046" y="3543251"/>
                  <a:pt x="5048861" y="3602358"/>
                  <a:pt x="5041201" y="3564253"/>
                </a:cubicBezTo>
                <a:cubicBezTo>
                  <a:pt x="5066405" y="3554789"/>
                  <a:pt x="5099350" y="3545049"/>
                  <a:pt x="5135588" y="3543631"/>
                </a:cubicBezTo>
                <a:close/>
                <a:moveTo>
                  <a:pt x="5737027" y="3536567"/>
                </a:moveTo>
                <a:cubicBezTo>
                  <a:pt x="5748673" y="3538557"/>
                  <a:pt x="5758909" y="3542787"/>
                  <a:pt x="5765199" y="3553314"/>
                </a:cubicBezTo>
                <a:cubicBezTo>
                  <a:pt x="5756662" y="3549522"/>
                  <a:pt x="5756927" y="3564308"/>
                  <a:pt x="5746986" y="3557544"/>
                </a:cubicBezTo>
                <a:cubicBezTo>
                  <a:pt x="5749745" y="3530785"/>
                  <a:pt x="5737102" y="3562561"/>
                  <a:pt x="5737027" y="3536567"/>
                </a:cubicBezTo>
                <a:close/>
                <a:moveTo>
                  <a:pt x="5208199" y="3526881"/>
                </a:moveTo>
                <a:cubicBezTo>
                  <a:pt x="5213258" y="3531137"/>
                  <a:pt x="5226981" y="3521618"/>
                  <a:pt x="5225856" y="3535773"/>
                </a:cubicBezTo>
                <a:cubicBezTo>
                  <a:pt x="5214794" y="3531191"/>
                  <a:pt x="5208172" y="3541613"/>
                  <a:pt x="5214304" y="3553887"/>
                </a:cubicBezTo>
                <a:cubicBezTo>
                  <a:pt x="5209274" y="3549657"/>
                  <a:pt x="5195529" y="3559179"/>
                  <a:pt x="5196676" y="3545049"/>
                </a:cubicBezTo>
                <a:cubicBezTo>
                  <a:pt x="5204421" y="3547286"/>
                  <a:pt x="5208281" y="3541174"/>
                  <a:pt x="5208199" y="3526881"/>
                </a:cubicBezTo>
                <a:close/>
                <a:moveTo>
                  <a:pt x="1584102" y="3523777"/>
                </a:moveTo>
                <a:cubicBezTo>
                  <a:pt x="1577645" y="3522921"/>
                  <a:pt x="1570146" y="3525601"/>
                  <a:pt x="1565112" y="3525736"/>
                </a:cubicBezTo>
                <a:cubicBezTo>
                  <a:pt x="1571836" y="3537194"/>
                  <a:pt x="1590181" y="3550476"/>
                  <a:pt x="1596826" y="3543030"/>
                </a:cubicBezTo>
                <a:cubicBezTo>
                  <a:pt x="1595968" y="3529023"/>
                  <a:pt x="1590558" y="3524633"/>
                  <a:pt x="1584102" y="3523777"/>
                </a:cubicBezTo>
                <a:close/>
                <a:moveTo>
                  <a:pt x="5396251" y="3498239"/>
                </a:moveTo>
                <a:cubicBezTo>
                  <a:pt x="5391224" y="3501787"/>
                  <a:pt x="5391962" y="3517499"/>
                  <a:pt x="5385032" y="3517007"/>
                </a:cubicBezTo>
                <a:cubicBezTo>
                  <a:pt x="5389584" y="3535120"/>
                  <a:pt x="5404825" y="3516818"/>
                  <a:pt x="5403698" y="3499796"/>
                </a:cubicBezTo>
                <a:cubicBezTo>
                  <a:pt x="5400243" y="3497225"/>
                  <a:pt x="5397927" y="3497056"/>
                  <a:pt x="5396251" y="3498239"/>
                </a:cubicBezTo>
                <a:close/>
                <a:moveTo>
                  <a:pt x="1465877" y="3486620"/>
                </a:moveTo>
                <a:cubicBezTo>
                  <a:pt x="1463172" y="3522299"/>
                  <a:pt x="1461271" y="3517964"/>
                  <a:pt x="1456153" y="3550940"/>
                </a:cubicBezTo>
                <a:cubicBezTo>
                  <a:pt x="1460922" y="3551541"/>
                  <a:pt x="1465717" y="3552168"/>
                  <a:pt x="1470458" y="3552821"/>
                </a:cubicBezTo>
                <a:cubicBezTo>
                  <a:pt x="1458940" y="3522027"/>
                  <a:pt x="1475038" y="3519189"/>
                  <a:pt x="1480153" y="3488504"/>
                </a:cubicBezTo>
                <a:cubicBezTo>
                  <a:pt x="1475384" y="3487849"/>
                  <a:pt x="1470618" y="3487221"/>
                  <a:pt x="1465877" y="3486620"/>
                </a:cubicBezTo>
                <a:close/>
                <a:moveTo>
                  <a:pt x="6175512" y="3462290"/>
                </a:moveTo>
                <a:cubicBezTo>
                  <a:pt x="6184649" y="3469793"/>
                  <a:pt x="6198495" y="3455471"/>
                  <a:pt x="6203902" y="3472545"/>
                </a:cubicBezTo>
                <a:cubicBezTo>
                  <a:pt x="6196805" y="3488994"/>
                  <a:pt x="6176936" y="3486949"/>
                  <a:pt x="6175512" y="3462290"/>
                </a:cubicBezTo>
                <a:close/>
                <a:moveTo>
                  <a:pt x="5962475" y="3451562"/>
                </a:moveTo>
                <a:cubicBezTo>
                  <a:pt x="5955830" y="3453160"/>
                  <a:pt x="5948784" y="3458882"/>
                  <a:pt x="5945035" y="3465128"/>
                </a:cubicBezTo>
                <a:cubicBezTo>
                  <a:pt x="5944341" y="3503178"/>
                  <a:pt x="5972061" y="3475411"/>
                  <a:pt x="5977525" y="3462753"/>
                </a:cubicBezTo>
                <a:cubicBezTo>
                  <a:pt x="5975368" y="3452498"/>
                  <a:pt x="5969123" y="3449967"/>
                  <a:pt x="5962475" y="3451562"/>
                </a:cubicBezTo>
                <a:close/>
                <a:moveTo>
                  <a:pt x="6248861" y="3427189"/>
                </a:moveTo>
                <a:cubicBezTo>
                  <a:pt x="6244390" y="3428494"/>
                  <a:pt x="6239862" y="3431536"/>
                  <a:pt x="6234359" y="3430539"/>
                </a:cubicBezTo>
                <a:cubicBezTo>
                  <a:pt x="6234067" y="3439322"/>
                  <a:pt x="6233717" y="3447968"/>
                  <a:pt x="6233369" y="3456642"/>
                </a:cubicBezTo>
                <a:cubicBezTo>
                  <a:pt x="6247753" y="3458690"/>
                  <a:pt x="6256805" y="3449443"/>
                  <a:pt x="6263018" y="3434248"/>
                </a:cubicBezTo>
                <a:cubicBezTo>
                  <a:pt x="6257740" y="3426312"/>
                  <a:pt x="6253328" y="3425883"/>
                  <a:pt x="6248861" y="3427189"/>
                </a:cubicBezTo>
                <a:close/>
                <a:moveTo>
                  <a:pt x="981357" y="3411186"/>
                </a:moveTo>
                <a:cubicBezTo>
                  <a:pt x="982097" y="3411375"/>
                  <a:pt x="982529" y="3412987"/>
                  <a:pt x="982582" y="3417228"/>
                </a:cubicBezTo>
                <a:cubicBezTo>
                  <a:pt x="976367" y="3419084"/>
                  <a:pt x="983009" y="3425768"/>
                  <a:pt x="981831" y="3436814"/>
                </a:cubicBezTo>
                <a:cubicBezTo>
                  <a:pt x="975082" y="3433160"/>
                  <a:pt x="966511" y="3432478"/>
                  <a:pt x="968252" y="3415347"/>
                </a:cubicBezTo>
                <a:cubicBezTo>
                  <a:pt x="972175" y="3420353"/>
                  <a:pt x="975704" y="3416581"/>
                  <a:pt x="978279" y="3413680"/>
                </a:cubicBezTo>
                <a:cubicBezTo>
                  <a:pt x="979567" y="3412230"/>
                  <a:pt x="980616" y="3410996"/>
                  <a:pt x="981357" y="3411186"/>
                </a:cubicBezTo>
                <a:close/>
                <a:moveTo>
                  <a:pt x="6379663" y="3396879"/>
                </a:moveTo>
                <a:cubicBezTo>
                  <a:pt x="6376958" y="3426120"/>
                  <a:pt x="6392173" y="3422601"/>
                  <a:pt x="6400421" y="3419273"/>
                </a:cubicBezTo>
                <a:cubicBezTo>
                  <a:pt x="6399001" y="3403262"/>
                  <a:pt x="6387486" y="3402990"/>
                  <a:pt x="6379663" y="3396879"/>
                </a:cubicBezTo>
                <a:close/>
                <a:moveTo>
                  <a:pt x="6027455" y="3394731"/>
                </a:moveTo>
                <a:cubicBezTo>
                  <a:pt x="6021451" y="3392652"/>
                  <a:pt x="6015183" y="3393511"/>
                  <a:pt x="6016176" y="3395624"/>
                </a:cubicBezTo>
                <a:cubicBezTo>
                  <a:pt x="6011838" y="3418809"/>
                  <a:pt x="6029915" y="3406481"/>
                  <a:pt x="6037148" y="3411472"/>
                </a:cubicBezTo>
                <a:cubicBezTo>
                  <a:pt x="6039196" y="3401830"/>
                  <a:pt x="6033459" y="3396813"/>
                  <a:pt x="6027455" y="3394731"/>
                </a:cubicBezTo>
                <a:close/>
                <a:moveTo>
                  <a:pt x="1402399" y="3360271"/>
                </a:moveTo>
                <a:cubicBezTo>
                  <a:pt x="1392059" y="3362073"/>
                  <a:pt x="1391148" y="3383677"/>
                  <a:pt x="1386567" y="3397506"/>
                </a:cubicBezTo>
                <a:cubicBezTo>
                  <a:pt x="1379363" y="3396632"/>
                  <a:pt x="1372212" y="3395679"/>
                  <a:pt x="1365033" y="3394780"/>
                </a:cubicBezTo>
                <a:cubicBezTo>
                  <a:pt x="1365061" y="3406481"/>
                  <a:pt x="1360132" y="3407927"/>
                  <a:pt x="1360427" y="3420419"/>
                </a:cubicBezTo>
                <a:cubicBezTo>
                  <a:pt x="1374034" y="3416000"/>
                  <a:pt x="1381292" y="3398325"/>
                  <a:pt x="1400577" y="3405934"/>
                </a:cubicBezTo>
                <a:cubicBezTo>
                  <a:pt x="1400737" y="3386377"/>
                  <a:pt x="1415897" y="3367746"/>
                  <a:pt x="1402399" y="3360271"/>
                </a:cubicBezTo>
                <a:close/>
                <a:moveTo>
                  <a:pt x="6866107" y="3317438"/>
                </a:moveTo>
                <a:cubicBezTo>
                  <a:pt x="6869597" y="3315382"/>
                  <a:pt x="6874473" y="3316247"/>
                  <a:pt x="6879574" y="3317610"/>
                </a:cubicBezTo>
                <a:cubicBezTo>
                  <a:pt x="6879414" y="3335941"/>
                  <a:pt x="6870092" y="3335259"/>
                  <a:pt x="6860933" y="3334796"/>
                </a:cubicBezTo>
                <a:cubicBezTo>
                  <a:pt x="6860506" y="3324472"/>
                  <a:pt x="6862615" y="3319495"/>
                  <a:pt x="6866107" y="3317438"/>
                </a:cubicBezTo>
                <a:close/>
                <a:moveTo>
                  <a:pt x="6856854" y="3315234"/>
                </a:moveTo>
                <a:cubicBezTo>
                  <a:pt x="6858572" y="3315087"/>
                  <a:pt x="6860104" y="3316745"/>
                  <a:pt x="6861462" y="3321702"/>
                </a:cubicBezTo>
                <a:cubicBezTo>
                  <a:pt x="6856400" y="3327676"/>
                  <a:pt x="6847829" y="3326233"/>
                  <a:pt x="6846330" y="3339515"/>
                </a:cubicBezTo>
                <a:cubicBezTo>
                  <a:pt x="6855304" y="3339816"/>
                  <a:pt x="6858034" y="3328415"/>
                  <a:pt x="6860390" y="3347837"/>
                </a:cubicBezTo>
                <a:cubicBezTo>
                  <a:pt x="6850858" y="3361173"/>
                  <a:pt x="6840971" y="3337851"/>
                  <a:pt x="6836100" y="3324924"/>
                </a:cubicBezTo>
                <a:cubicBezTo>
                  <a:pt x="6841952" y="3329876"/>
                  <a:pt x="6846932" y="3324114"/>
                  <a:pt x="6851133" y="3319592"/>
                </a:cubicBezTo>
                <a:cubicBezTo>
                  <a:pt x="6853234" y="3317331"/>
                  <a:pt x="6855137" y="3315380"/>
                  <a:pt x="6856854" y="3315234"/>
                </a:cubicBezTo>
                <a:close/>
                <a:moveTo>
                  <a:pt x="6311635" y="3296172"/>
                </a:moveTo>
                <a:cubicBezTo>
                  <a:pt x="6305693" y="3309646"/>
                  <a:pt x="6297522" y="3318349"/>
                  <a:pt x="6288869" y="3326095"/>
                </a:cubicBezTo>
                <a:cubicBezTo>
                  <a:pt x="6285897" y="3298300"/>
                  <a:pt x="6309065" y="3288970"/>
                  <a:pt x="6311635" y="3296172"/>
                </a:cubicBezTo>
                <a:close/>
                <a:moveTo>
                  <a:pt x="1358391" y="3288890"/>
                </a:moveTo>
                <a:cubicBezTo>
                  <a:pt x="1357910" y="3301954"/>
                  <a:pt x="1357373" y="3314938"/>
                  <a:pt x="1356864" y="3328031"/>
                </a:cubicBezTo>
                <a:cubicBezTo>
                  <a:pt x="1364606" y="3323149"/>
                  <a:pt x="1368543" y="3310219"/>
                  <a:pt x="1369133" y="3290279"/>
                </a:cubicBezTo>
                <a:cubicBezTo>
                  <a:pt x="1365542" y="3289843"/>
                  <a:pt x="1361982" y="3289351"/>
                  <a:pt x="1358391" y="3288890"/>
                </a:cubicBezTo>
                <a:close/>
                <a:moveTo>
                  <a:pt x="6067332" y="3284033"/>
                </a:moveTo>
                <a:cubicBezTo>
                  <a:pt x="6062807" y="3291072"/>
                  <a:pt x="6054397" y="3289843"/>
                  <a:pt x="6045584" y="3287879"/>
                </a:cubicBezTo>
                <a:cubicBezTo>
                  <a:pt x="6045851" y="3310139"/>
                  <a:pt x="6070279" y="3321702"/>
                  <a:pt x="6067332" y="3284033"/>
                </a:cubicBezTo>
                <a:close/>
                <a:moveTo>
                  <a:pt x="5599922" y="3269276"/>
                </a:moveTo>
                <a:cubicBezTo>
                  <a:pt x="5587493" y="3275224"/>
                  <a:pt x="5593761" y="3281441"/>
                  <a:pt x="5578146" y="3272959"/>
                </a:cubicBezTo>
                <a:cubicBezTo>
                  <a:pt x="5575334" y="3298518"/>
                  <a:pt x="5602599" y="3288205"/>
                  <a:pt x="5599922" y="3269276"/>
                </a:cubicBezTo>
                <a:close/>
                <a:moveTo>
                  <a:pt x="6114903" y="3264038"/>
                </a:moveTo>
                <a:cubicBezTo>
                  <a:pt x="6098590" y="3266767"/>
                  <a:pt x="6104993" y="3276177"/>
                  <a:pt x="6085976" y="3266876"/>
                </a:cubicBezTo>
                <a:cubicBezTo>
                  <a:pt x="6079519" y="3289351"/>
                  <a:pt x="6098002" y="3272331"/>
                  <a:pt x="6095967" y="3287799"/>
                </a:cubicBezTo>
                <a:cubicBezTo>
                  <a:pt x="6095885" y="3306482"/>
                  <a:pt x="6072824" y="3276968"/>
                  <a:pt x="6077323" y="3305173"/>
                </a:cubicBezTo>
                <a:cubicBezTo>
                  <a:pt x="6092429" y="3307246"/>
                  <a:pt x="6100893" y="3295491"/>
                  <a:pt x="6113081" y="3309784"/>
                </a:cubicBezTo>
                <a:cubicBezTo>
                  <a:pt x="6122000" y="3296390"/>
                  <a:pt x="6112894" y="3284196"/>
                  <a:pt x="6114903" y="3264038"/>
                </a:cubicBezTo>
                <a:close/>
                <a:moveTo>
                  <a:pt x="5700951" y="3262729"/>
                </a:moveTo>
                <a:cubicBezTo>
                  <a:pt x="5689889" y="3265404"/>
                  <a:pt x="5682094" y="3274869"/>
                  <a:pt x="5681507" y="3299554"/>
                </a:cubicBezTo>
                <a:cubicBezTo>
                  <a:pt x="5689889" y="3300728"/>
                  <a:pt x="5698218" y="3301791"/>
                  <a:pt x="5706575" y="3302882"/>
                </a:cubicBezTo>
                <a:cubicBezTo>
                  <a:pt x="5710298" y="3280651"/>
                  <a:pt x="5703685" y="3274786"/>
                  <a:pt x="5700951" y="3262729"/>
                </a:cubicBezTo>
                <a:close/>
                <a:moveTo>
                  <a:pt x="5881076" y="3259920"/>
                </a:moveTo>
                <a:cubicBezTo>
                  <a:pt x="5868192" y="3262537"/>
                  <a:pt x="5863533" y="3282369"/>
                  <a:pt x="5851907" y="3269221"/>
                </a:cubicBezTo>
                <a:cubicBezTo>
                  <a:pt x="5851666" y="3275797"/>
                  <a:pt x="5851398" y="3282369"/>
                  <a:pt x="5851157" y="3288915"/>
                </a:cubicBezTo>
                <a:cubicBezTo>
                  <a:pt x="5839533" y="3286077"/>
                  <a:pt x="5833025" y="3273640"/>
                  <a:pt x="5818909" y="3284689"/>
                </a:cubicBezTo>
                <a:cubicBezTo>
                  <a:pt x="5815453" y="3284033"/>
                  <a:pt x="5816471" y="3276369"/>
                  <a:pt x="5815830" y="3271157"/>
                </a:cubicBezTo>
                <a:cubicBezTo>
                  <a:pt x="5804953" y="3274104"/>
                  <a:pt x="5818720" y="3285505"/>
                  <a:pt x="5814812" y="3297289"/>
                </a:cubicBezTo>
                <a:cubicBezTo>
                  <a:pt x="5831552" y="3299417"/>
                  <a:pt x="5848263" y="3301599"/>
                  <a:pt x="5864978" y="3303781"/>
                </a:cubicBezTo>
                <a:cubicBezTo>
                  <a:pt x="5864522" y="3268594"/>
                  <a:pt x="5874862" y="3283025"/>
                  <a:pt x="5887210" y="3287005"/>
                </a:cubicBezTo>
                <a:cubicBezTo>
                  <a:pt x="5896314" y="3276261"/>
                  <a:pt x="5866451" y="3285479"/>
                  <a:pt x="5881076" y="3259920"/>
                </a:cubicBezTo>
                <a:close/>
                <a:moveTo>
                  <a:pt x="5776938" y="3252964"/>
                </a:moveTo>
                <a:cubicBezTo>
                  <a:pt x="5769573" y="3281332"/>
                  <a:pt x="5806480" y="3271186"/>
                  <a:pt x="5793570" y="3287933"/>
                </a:cubicBezTo>
                <a:cubicBezTo>
                  <a:pt x="5798714" y="3313438"/>
                  <a:pt x="5800027" y="3274568"/>
                  <a:pt x="5804821" y="3276312"/>
                </a:cubicBezTo>
                <a:cubicBezTo>
                  <a:pt x="5802141" y="3258010"/>
                  <a:pt x="5787358" y="3258966"/>
                  <a:pt x="5776938" y="3252964"/>
                </a:cubicBezTo>
                <a:close/>
                <a:moveTo>
                  <a:pt x="6191118" y="3247729"/>
                </a:moveTo>
                <a:cubicBezTo>
                  <a:pt x="6191414" y="3269605"/>
                  <a:pt x="6208849" y="3230243"/>
                  <a:pt x="6204912" y="3262566"/>
                </a:cubicBezTo>
                <a:cubicBezTo>
                  <a:pt x="6195031" y="3255885"/>
                  <a:pt x="6195297" y="3270587"/>
                  <a:pt x="6186780" y="3266822"/>
                </a:cubicBezTo>
                <a:cubicBezTo>
                  <a:pt x="6186943" y="3262515"/>
                  <a:pt x="6187103" y="3258122"/>
                  <a:pt x="6187289" y="3253729"/>
                </a:cubicBezTo>
                <a:cubicBezTo>
                  <a:pt x="6187638" y="3249802"/>
                  <a:pt x="6188118" y="3246148"/>
                  <a:pt x="6191118" y="3247729"/>
                </a:cubicBezTo>
                <a:close/>
                <a:moveTo>
                  <a:pt x="5683543" y="3247371"/>
                </a:moveTo>
                <a:cubicBezTo>
                  <a:pt x="5661122" y="3274786"/>
                  <a:pt x="5630668" y="3284743"/>
                  <a:pt x="5606268" y="3289789"/>
                </a:cubicBezTo>
                <a:cubicBezTo>
                  <a:pt x="5625955" y="3315402"/>
                  <a:pt x="5656249" y="3277813"/>
                  <a:pt x="5674380" y="3298681"/>
                </a:cubicBezTo>
                <a:cubicBezTo>
                  <a:pt x="5665355" y="3268377"/>
                  <a:pt x="5686917" y="3284033"/>
                  <a:pt x="5683543" y="3247371"/>
                </a:cubicBezTo>
                <a:close/>
                <a:moveTo>
                  <a:pt x="6040196" y="3241154"/>
                </a:moveTo>
                <a:cubicBezTo>
                  <a:pt x="6041160" y="3252637"/>
                  <a:pt x="6034252" y="3257219"/>
                  <a:pt x="6039445" y="3260848"/>
                </a:cubicBezTo>
                <a:cubicBezTo>
                  <a:pt x="6041617" y="3261504"/>
                  <a:pt x="6043624" y="3262348"/>
                  <a:pt x="6042738" y="3267775"/>
                </a:cubicBezTo>
                <a:cubicBezTo>
                  <a:pt x="6037974" y="3267177"/>
                  <a:pt x="6033181" y="3266604"/>
                  <a:pt x="6028440" y="3265894"/>
                </a:cubicBezTo>
                <a:cubicBezTo>
                  <a:pt x="6030393" y="3253594"/>
                  <a:pt x="6030849" y="3237935"/>
                  <a:pt x="6040196" y="3241154"/>
                </a:cubicBezTo>
                <a:close/>
                <a:moveTo>
                  <a:pt x="6264215" y="3236550"/>
                </a:moveTo>
                <a:cubicBezTo>
                  <a:pt x="6266886" y="3235476"/>
                  <a:pt x="6269096" y="3235684"/>
                  <a:pt x="6270729" y="3238453"/>
                </a:cubicBezTo>
                <a:cubicBezTo>
                  <a:pt x="6265507" y="3258010"/>
                  <a:pt x="6245500" y="3246664"/>
                  <a:pt x="6237438" y="3260355"/>
                </a:cubicBezTo>
                <a:cubicBezTo>
                  <a:pt x="6247941" y="3297753"/>
                  <a:pt x="6283293" y="3307163"/>
                  <a:pt x="6294729" y="3267804"/>
                </a:cubicBezTo>
                <a:cubicBezTo>
                  <a:pt x="6284817" y="3261120"/>
                  <a:pt x="6285112" y="3275794"/>
                  <a:pt x="6276595" y="3271976"/>
                </a:cubicBezTo>
                <a:cubicBezTo>
                  <a:pt x="6280239" y="3249281"/>
                  <a:pt x="6319691" y="3246062"/>
                  <a:pt x="6319585" y="3277569"/>
                </a:cubicBezTo>
                <a:cubicBezTo>
                  <a:pt x="6294220" y="3273749"/>
                  <a:pt x="6286158" y="3306210"/>
                  <a:pt x="6270917" y="3323721"/>
                </a:cubicBezTo>
                <a:cubicBezTo>
                  <a:pt x="6270675" y="3315975"/>
                  <a:pt x="6272256" y="3305310"/>
                  <a:pt x="6268105" y="3303618"/>
                </a:cubicBezTo>
                <a:cubicBezTo>
                  <a:pt x="6269258" y="3336651"/>
                  <a:pt x="6255382" y="3305310"/>
                  <a:pt x="6249195" y="3327484"/>
                </a:cubicBezTo>
                <a:cubicBezTo>
                  <a:pt x="6258382" y="3318458"/>
                  <a:pt x="6258838" y="3351079"/>
                  <a:pt x="6252007" y="3347508"/>
                </a:cubicBezTo>
                <a:cubicBezTo>
                  <a:pt x="6251473" y="3332041"/>
                  <a:pt x="6241510" y="3331439"/>
                  <a:pt x="6238723" y="3319575"/>
                </a:cubicBezTo>
                <a:cubicBezTo>
                  <a:pt x="6248205" y="3325331"/>
                  <a:pt x="6246169" y="3306946"/>
                  <a:pt x="6250241" y="3301353"/>
                </a:cubicBezTo>
                <a:cubicBezTo>
                  <a:pt x="6243115" y="3302335"/>
                  <a:pt x="6243464" y="3291616"/>
                  <a:pt x="6239983" y="3286925"/>
                </a:cubicBezTo>
                <a:cubicBezTo>
                  <a:pt x="6230850" y="3311393"/>
                  <a:pt x="6233315" y="3321293"/>
                  <a:pt x="6220296" y="3330239"/>
                </a:cubicBezTo>
                <a:cubicBezTo>
                  <a:pt x="6218986" y="3309182"/>
                  <a:pt x="6227796" y="3310981"/>
                  <a:pt x="6221581" y="3297561"/>
                </a:cubicBezTo>
                <a:cubicBezTo>
                  <a:pt x="6235936" y="3306590"/>
                  <a:pt x="6231625" y="3276312"/>
                  <a:pt x="6240491" y="3273858"/>
                </a:cubicBezTo>
                <a:cubicBezTo>
                  <a:pt x="6236929" y="3273368"/>
                  <a:pt x="6233366" y="3272904"/>
                  <a:pt x="6229834" y="3272440"/>
                </a:cubicBezTo>
                <a:cubicBezTo>
                  <a:pt x="6230152" y="3263737"/>
                  <a:pt x="6230503" y="3255009"/>
                  <a:pt x="6230850" y="3246334"/>
                </a:cubicBezTo>
                <a:cubicBezTo>
                  <a:pt x="6244046" y="3254539"/>
                  <a:pt x="6256204" y="3239773"/>
                  <a:pt x="6264215" y="3236550"/>
                </a:cubicBezTo>
                <a:close/>
                <a:moveTo>
                  <a:pt x="6425982" y="3225741"/>
                </a:moveTo>
                <a:cubicBezTo>
                  <a:pt x="6430217" y="3227376"/>
                  <a:pt x="6436220" y="3225933"/>
                  <a:pt x="6436485" y="3233679"/>
                </a:cubicBezTo>
                <a:cubicBezTo>
                  <a:pt x="6425259" y="3228960"/>
                  <a:pt x="6433887" y="3265922"/>
                  <a:pt x="6421112" y="3258010"/>
                </a:cubicBezTo>
                <a:cubicBezTo>
                  <a:pt x="6420549" y="3242709"/>
                  <a:pt x="6422667" y="3232943"/>
                  <a:pt x="6425982" y="3225741"/>
                </a:cubicBezTo>
                <a:close/>
                <a:moveTo>
                  <a:pt x="6459287" y="3219386"/>
                </a:moveTo>
                <a:cubicBezTo>
                  <a:pt x="6461655" y="3218861"/>
                  <a:pt x="6463842" y="3220191"/>
                  <a:pt x="6465609" y="3224378"/>
                </a:cubicBezTo>
                <a:cubicBezTo>
                  <a:pt x="6450531" y="3218484"/>
                  <a:pt x="6457336" y="3258720"/>
                  <a:pt x="6439550" y="3247182"/>
                </a:cubicBezTo>
                <a:cubicBezTo>
                  <a:pt x="6443449" y="3239244"/>
                  <a:pt x="6452183" y="3220964"/>
                  <a:pt x="6459287" y="3219386"/>
                </a:cubicBezTo>
                <a:close/>
                <a:moveTo>
                  <a:pt x="6152955" y="3209922"/>
                </a:moveTo>
                <a:cubicBezTo>
                  <a:pt x="6157723" y="3209784"/>
                  <a:pt x="6178912" y="3212322"/>
                  <a:pt x="6167043" y="3218404"/>
                </a:cubicBezTo>
                <a:cubicBezTo>
                  <a:pt x="6153840" y="3207548"/>
                  <a:pt x="6152741" y="3258256"/>
                  <a:pt x="6141465" y="3228115"/>
                </a:cubicBezTo>
                <a:cubicBezTo>
                  <a:pt x="6149256" y="3230297"/>
                  <a:pt x="6153089" y="3224349"/>
                  <a:pt x="6152955" y="3209922"/>
                </a:cubicBezTo>
                <a:close/>
                <a:moveTo>
                  <a:pt x="5731866" y="3207740"/>
                </a:moveTo>
                <a:cubicBezTo>
                  <a:pt x="5753561" y="3205039"/>
                  <a:pt x="5732249" y="3260876"/>
                  <a:pt x="5727024" y="3239874"/>
                </a:cubicBezTo>
                <a:cubicBezTo>
                  <a:pt x="5732457" y="3232563"/>
                  <a:pt x="5736126" y="3216004"/>
                  <a:pt x="5731866" y="3207740"/>
                </a:cubicBezTo>
                <a:close/>
                <a:moveTo>
                  <a:pt x="6657645" y="3205608"/>
                </a:moveTo>
                <a:cubicBezTo>
                  <a:pt x="6659146" y="3205601"/>
                  <a:pt x="6660210" y="3206858"/>
                  <a:pt x="6660598" y="3210328"/>
                </a:cubicBezTo>
                <a:cubicBezTo>
                  <a:pt x="6654786" y="3224977"/>
                  <a:pt x="6656234" y="3247947"/>
                  <a:pt x="6662364" y="3256483"/>
                </a:cubicBezTo>
                <a:cubicBezTo>
                  <a:pt x="6640054" y="3274405"/>
                  <a:pt x="6619208" y="3255882"/>
                  <a:pt x="6601990" y="3235507"/>
                </a:cubicBezTo>
                <a:cubicBezTo>
                  <a:pt x="6603973" y="3235862"/>
                  <a:pt x="6606251" y="3230733"/>
                  <a:pt x="6602229" y="3228989"/>
                </a:cubicBezTo>
                <a:cubicBezTo>
                  <a:pt x="6602769" y="3244207"/>
                  <a:pt x="6591600" y="3234934"/>
                  <a:pt x="6590771" y="3247208"/>
                </a:cubicBezTo>
                <a:cubicBezTo>
                  <a:pt x="6594038" y="3260275"/>
                  <a:pt x="6606895" y="3258394"/>
                  <a:pt x="6611447" y="3269577"/>
                </a:cubicBezTo>
                <a:cubicBezTo>
                  <a:pt x="6605826" y="3270559"/>
                  <a:pt x="6608396" y="3283514"/>
                  <a:pt x="6610696" y="3289187"/>
                </a:cubicBezTo>
                <a:cubicBezTo>
                  <a:pt x="6570603" y="3262784"/>
                  <a:pt x="6548880" y="3291098"/>
                  <a:pt x="6522175" y="3251380"/>
                </a:cubicBezTo>
                <a:cubicBezTo>
                  <a:pt x="6526438" y="3250974"/>
                  <a:pt x="6532295" y="3253863"/>
                  <a:pt x="6533181" y="3246254"/>
                </a:cubicBezTo>
                <a:cubicBezTo>
                  <a:pt x="6523966" y="3245707"/>
                  <a:pt x="6515938" y="3247755"/>
                  <a:pt x="6511143" y="3256509"/>
                </a:cubicBezTo>
                <a:cubicBezTo>
                  <a:pt x="6509962" y="3277131"/>
                  <a:pt x="6521266" y="3309483"/>
                  <a:pt x="6515986" y="3316247"/>
                </a:cubicBezTo>
                <a:cubicBezTo>
                  <a:pt x="6512670" y="3289351"/>
                  <a:pt x="6492663" y="3256973"/>
                  <a:pt x="6477585" y="3284961"/>
                </a:cubicBezTo>
                <a:cubicBezTo>
                  <a:pt x="6473994" y="3263331"/>
                  <a:pt x="6489395" y="3281470"/>
                  <a:pt x="6485804" y="3259866"/>
                </a:cubicBezTo>
                <a:cubicBezTo>
                  <a:pt x="6480881" y="3261174"/>
                  <a:pt x="6478597" y="3268211"/>
                  <a:pt x="6471238" y="3264502"/>
                </a:cubicBezTo>
                <a:cubicBezTo>
                  <a:pt x="6472279" y="3273941"/>
                  <a:pt x="6475094" y="3276069"/>
                  <a:pt x="6470485" y="3284058"/>
                </a:cubicBezTo>
                <a:cubicBezTo>
                  <a:pt x="6459476" y="3275112"/>
                  <a:pt x="6461377" y="3293171"/>
                  <a:pt x="6455620" y="3295270"/>
                </a:cubicBezTo>
                <a:cubicBezTo>
                  <a:pt x="6454150" y="3256730"/>
                  <a:pt x="6480658" y="3277160"/>
                  <a:pt x="6476083" y="3232262"/>
                </a:cubicBezTo>
                <a:cubicBezTo>
                  <a:pt x="6511863" y="3197181"/>
                  <a:pt x="6564602" y="3246417"/>
                  <a:pt x="6606332" y="3216440"/>
                </a:cubicBezTo>
                <a:cubicBezTo>
                  <a:pt x="6614661" y="3226397"/>
                  <a:pt x="6608098" y="3229750"/>
                  <a:pt x="6612732" y="3236953"/>
                </a:cubicBezTo>
                <a:cubicBezTo>
                  <a:pt x="6619880" y="3216085"/>
                  <a:pt x="6626179" y="3237388"/>
                  <a:pt x="6638344" y="3227159"/>
                </a:cubicBezTo>
                <a:cubicBezTo>
                  <a:pt x="6637059" y="3243362"/>
                  <a:pt x="6643054" y="3248328"/>
                  <a:pt x="6648065" y="3254682"/>
                </a:cubicBezTo>
                <a:cubicBezTo>
                  <a:pt x="6648596" y="3241698"/>
                  <a:pt x="6658163" y="3247592"/>
                  <a:pt x="6656234" y="3229478"/>
                </a:cubicBezTo>
                <a:cubicBezTo>
                  <a:pt x="6654519" y="3217940"/>
                  <a:pt x="6639275" y="3227786"/>
                  <a:pt x="6638825" y="3214094"/>
                </a:cubicBezTo>
                <a:cubicBezTo>
                  <a:pt x="6642748" y="3216044"/>
                  <a:pt x="6647804" y="3211631"/>
                  <a:pt x="6652069" y="3208470"/>
                </a:cubicBezTo>
                <a:cubicBezTo>
                  <a:pt x="6654205" y="3206887"/>
                  <a:pt x="6656143" y="3205616"/>
                  <a:pt x="6657645" y="3205608"/>
                </a:cubicBezTo>
                <a:close/>
                <a:moveTo>
                  <a:pt x="6114827" y="3181674"/>
                </a:moveTo>
                <a:cubicBezTo>
                  <a:pt x="6116069" y="3180948"/>
                  <a:pt x="6116155" y="3181786"/>
                  <a:pt x="6114359" y="3185236"/>
                </a:cubicBezTo>
                <a:cubicBezTo>
                  <a:pt x="6110611" y="3196365"/>
                  <a:pt x="6100753" y="3194291"/>
                  <a:pt x="6098989" y="3209486"/>
                </a:cubicBezTo>
                <a:cubicBezTo>
                  <a:pt x="6116564" y="3199392"/>
                  <a:pt x="6118091" y="3226016"/>
                  <a:pt x="6134825" y="3214177"/>
                </a:cubicBezTo>
                <a:cubicBezTo>
                  <a:pt x="6132073" y="3251220"/>
                  <a:pt x="6098723" y="3215758"/>
                  <a:pt x="6092052" y="3202012"/>
                </a:cubicBezTo>
                <a:cubicBezTo>
                  <a:pt x="6096977" y="3200090"/>
                  <a:pt x="6111102" y="3183850"/>
                  <a:pt x="6114827" y="3181674"/>
                </a:cubicBezTo>
                <a:close/>
                <a:moveTo>
                  <a:pt x="5590229" y="3179738"/>
                </a:moveTo>
                <a:cubicBezTo>
                  <a:pt x="5585209" y="3177644"/>
                  <a:pt x="5579659" y="3178661"/>
                  <a:pt x="5578146" y="3181170"/>
                </a:cubicBezTo>
                <a:cubicBezTo>
                  <a:pt x="5581011" y="3192983"/>
                  <a:pt x="5588778" y="3197018"/>
                  <a:pt x="5599117" y="3196963"/>
                </a:cubicBezTo>
                <a:cubicBezTo>
                  <a:pt x="5599734" y="3187035"/>
                  <a:pt x="5595245" y="3181834"/>
                  <a:pt x="5590229" y="3179738"/>
                </a:cubicBezTo>
                <a:close/>
                <a:moveTo>
                  <a:pt x="5641683" y="3143869"/>
                </a:moveTo>
                <a:cubicBezTo>
                  <a:pt x="5645108" y="3141739"/>
                  <a:pt x="5651604" y="3141627"/>
                  <a:pt x="5662323" y="3146175"/>
                </a:cubicBezTo>
                <a:cubicBezTo>
                  <a:pt x="5648724" y="3174815"/>
                  <a:pt x="5631405" y="3150261"/>
                  <a:pt x="5641683" y="3143869"/>
                </a:cubicBezTo>
                <a:close/>
                <a:moveTo>
                  <a:pt x="830335" y="3130235"/>
                </a:moveTo>
                <a:cubicBezTo>
                  <a:pt x="833448" y="3130513"/>
                  <a:pt x="836338" y="3134124"/>
                  <a:pt x="838563" y="3142546"/>
                </a:cubicBezTo>
                <a:cubicBezTo>
                  <a:pt x="834707" y="3141727"/>
                  <a:pt x="829297" y="3144373"/>
                  <a:pt x="834679" y="3148575"/>
                </a:cubicBezTo>
                <a:cubicBezTo>
                  <a:pt x="839876" y="3147675"/>
                  <a:pt x="841189" y="3138563"/>
                  <a:pt x="845983" y="3136928"/>
                </a:cubicBezTo>
                <a:cubicBezTo>
                  <a:pt x="838107" y="3169222"/>
                  <a:pt x="848821" y="3152529"/>
                  <a:pt x="851607" y="3177080"/>
                </a:cubicBezTo>
                <a:cubicBezTo>
                  <a:pt x="837598" y="3161232"/>
                  <a:pt x="826777" y="3183109"/>
                  <a:pt x="808322" y="3178034"/>
                </a:cubicBezTo>
                <a:cubicBezTo>
                  <a:pt x="809650" y="3158601"/>
                  <a:pt x="820993" y="3129405"/>
                  <a:pt x="830335" y="3130235"/>
                </a:cubicBezTo>
                <a:close/>
                <a:moveTo>
                  <a:pt x="6570482" y="3119771"/>
                </a:moveTo>
                <a:cubicBezTo>
                  <a:pt x="6570240" y="3126343"/>
                  <a:pt x="6569970" y="3132890"/>
                  <a:pt x="6569759" y="3139465"/>
                </a:cubicBezTo>
                <a:cubicBezTo>
                  <a:pt x="6548599" y="3156785"/>
                  <a:pt x="6542168" y="3145765"/>
                  <a:pt x="6525752" y="3159978"/>
                </a:cubicBezTo>
                <a:cubicBezTo>
                  <a:pt x="6531137" y="3134336"/>
                  <a:pt x="6580363" y="3131037"/>
                  <a:pt x="6570482" y="3119771"/>
                </a:cubicBezTo>
                <a:close/>
                <a:moveTo>
                  <a:pt x="5893851" y="3117205"/>
                </a:moveTo>
                <a:cubicBezTo>
                  <a:pt x="5893317" y="3144591"/>
                  <a:pt x="5912975" y="3140201"/>
                  <a:pt x="5918681" y="3127025"/>
                </a:cubicBezTo>
                <a:cubicBezTo>
                  <a:pt x="5917664" y="3112188"/>
                  <a:pt x="5901138" y="3122088"/>
                  <a:pt x="5893851" y="3117205"/>
                </a:cubicBezTo>
                <a:close/>
                <a:moveTo>
                  <a:pt x="5872571" y="3114880"/>
                </a:moveTo>
                <a:cubicBezTo>
                  <a:pt x="5869605" y="3115712"/>
                  <a:pt x="5867121" y="3117547"/>
                  <a:pt x="5864924" y="3119989"/>
                </a:cubicBezTo>
                <a:cubicBezTo>
                  <a:pt x="5864710" y="3136627"/>
                  <a:pt x="5869157" y="3146012"/>
                  <a:pt x="5878261" y="3147947"/>
                </a:cubicBezTo>
                <a:cubicBezTo>
                  <a:pt x="5881558" y="3140745"/>
                  <a:pt x="5883674" y="3131117"/>
                  <a:pt x="5883109" y="3115788"/>
                </a:cubicBezTo>
                <a:cubicBezTo>
                  <a:pt x="5878986" y="3114218"/>
                  <a:pt x="5875537" y="3114048"/>
                  <a:pt x="5872571" y="3114880"/>
                </a:cubicBezTo>
                <a:close/>
                <a:moveTo>
                  <a:pt x="6167585" y="3113388"/>
                </a:moveTo>
                <a:cubicBezTo>
                  <a:pt x="6167292" y="3122033"/>
                  <a:pt x="6173639" y="3120152"/>
                  <a:pt x="6174258" y="3127409"/>
                </a:cubicBezTo>
                <a:cubicBezTo>
                  <a:pt x="6166328" y="3130544"/>
                  <a:pt x="6151009" y="3148955"/>
                  <a:pt x="6149186" y="3124081"/>
                </a:cubicBezTo>
                <a:cubicBezTo>
                  <a:pt x="6160353" y="3131172"/>
                  <a:pt x="6163007" y="3120181"/>
                  <a:pt x="6167585" y="3113388"/>
                </a:cubicBezTo>
                <a:close/>
                <a:moveTo>
                  <a:pt x="5972989" y="3111482"/>
                </a:moveTo>
                <a:cubicBezTo>
                  <a:pt x="5970102" y="3111463"/>
                  <a:pt x="5966914" y="3112633"/>
                  <a:pt x="5963861" y="3114782"/>
                </a:cubicBezTo>
                <a:cubicBezTo>
                  <a:pt x="5957757" y="3119084"/>
                  <a:pt x="5952201" y="3127300"/>
                  <a:pt x="5950688" y="3137747"/>
                </a:cubicBezTo>
                <a:cubicBezTo>
                  <a:pt x="5961482" y="3119224"/>
                  <a:pt x="5975892" y="3149640"/>
                  <a:pt x="5980312" y="3115324"/>
                </a:cubicBezTo>
                <a:cubicBezTo>
                  <a:pt x="5978463" y="3112712"/>
                  <a:pt x="5975877" y="3111502"/>
                  <a:pt x="5972989" y="3111482"/>
                </a:cubicBezTo>
                <a:close/>
                <a:moveTo>
                  <a:pt x="4648677" y="3106268"/>
                </a:moveTo>
                <a:cubicBezTo>
                  <a:pt x="4654141" y="3120014"/>
                  <a:pt x="4648036" y="3114533"/>
                  <a:pt x="4647659" y="3132455"/>
                </a:cubicBezTo>
                <a:cubicBezTo>
                  <a:pt x="4660893" y="3134256"/>
                  <a:pt x="4672461" y="3132701"/>
                  <a:pt x="4673774" y="3109513"/>
                </a:cubicBezTo>
                <a:cubicBezTo>
                  <a:pt x="4665445" y="3123288"/>
                  <a:pt x="4661750" y="3102477"/>
                  <a:pt x="4648677" y="3106268"/>
                </a:cubicBezTo>
                <a:close/>
                <a:moveTo>
                  <a:pt x="5447296" y="3105573"/>
                </a:moveTo>
                <a:cubicBezTo>
                  <a:pt x="5441799" y="3109944"/>
                  <a:pt x="5442276" y="3126862"/>
                  <a:pt x="5439484" y="3136845"/>
                </a:cubicBezTo>
                <a:cubicBezTo>
                  <a:pt x="5442886" y="3132208"/>
                  <a:pt x="5447866" y="3130845"/>
                  <a:pt x="5454109" y="3132208"/>
                </a:cubicBezTo>
                <a:cubicBezTo>
                  <a:pt x="5454429" y="3123534"/>
                  <a:pt x="5454778" y="3114834"/>
                  <a:pt x="5455126" y="3106105"/>
                </a:cubicBezTo>
                <a:cubicBezTo>
                  <a:pt x="5451624" y="3104053"/>
                  <a:pt x="5449128" y="3104116"/>
                  <a:pt x="5447296" y="3105573"/>
                </a:cubicBezTo>
                <a:close/>
                <a:moveTo>
                  <a:pt x="5476022" y="3104831"/>
                </a:moveTo>
                <a:cubicBezTo>
                  <a:pt x="5469503" y="3105036"/>
                  <a:pt x="5463421" y="3105935"/>
                  <a:pt x="5458686" y="3106569"/>
                </a:cubicBezTo>
                <a:cubicBezTo>
                  <a:pt x="5456465" y="3134608"/>
                  <a:pt x="5469453" y="3138483"/>
                  <a:pt x="5474811" y="3154577"/>
                </a:cubicBezTo>
                <a:cubicBezTo>
                  <a:pt x="5496401" y="3144646"/>
                  <a:pt x="5508880" y="3152584"/>
                  <a:pt x="5521872" y="3147592"/>
                </a:cubicBezTo>
                <a:cubicBezTo>
                  <a:pt x="5519059" y="3109847"/>
                  <a:pt x="5495577" y="3104217"/>
                  <a:pt x="5476022" y="3104831"/>
                </a:cubicBezTo>
                <a:close/>
                <a:moveTo>
                  <a:pt x="1130294" y="3100699"/>
                </a:moveTo>
                <a:cubicBezTo>
                  <a:pt x="1123652" y="3102596"/>
                  <a:pt x="1121598" y="3114206"/>
                  <a:pt x="1113261" y="3112649"/>
                </a:cubicBezTo>
                <a:cubicBezTo>
                  <a:pt x="1117870" y="3123726"/>
                  <a:pt x="1124939" y="3130845"/>
                  <a:pt x="1133966" y="3134937"/>
                </a:cubicBezTo>
                <a:cubicBezTo>
                  <a:pt x="1137287" y="3127873"/>
                  <a:pt x="1139429" y="3118050"/>
                  <a:pt x="1138867" y="3102886"/>
                </a:cubicBezTo>
                <a:cubicBezTo>
                  <a:pt x="1135231" y="3100513"/>
                  <a:pt x="1132508" y="3100066"/>
                  <a:pt x="1130294" y="3100699"/>
                </a:cubicBezTo>
                <a:close/>
                <a:moveTo>
                  <a:pt x="5783073" y="3096174"/>
                </a:moveTo>
                <a:cubicBezTo>
                  <a:pt x="5766601" y="3106704"/>
                  <a:pt x="5766572" y="3108204"/>
                  <a:pt x="5753153" y="3125172"/>
                </a:cubicBezTo>
                <a:cubicBezTo>
                  <a:pt x="5753876" y="3147103"/>
                  <a:pt x="5768288" y="3133709"/>
                  <a:pt x="5771288" y="3120916"/>
                </a:cubicBezTo>
                <a:cubicBezTo>
                  <a:pt x="5787544" y="3157220"/>
                  <a:pt x="5811971" y="3128826"/>
                  <a:pt x="5831658" y="3141893"/>
                </a:cubicBezTo>
                <a:cubicBezTo>
                  <a:pt x="5835488" y="3113660"/>
                  <a:pt x="5844863" y="3138128"/>
                  <a:pt x="5854210" y="3118623"/>
                </a:cubicBezTo>
                <a:cubicBezTo>
                  <a:pt x="5840094" y="3096283"/>
                  <a:pt x="5799999" y="3130682"/>
                  <a:pt x="5783073" y="3096174"/>
                </a:cubicBezTo>
                <a:close/>
                <a:moveTo>
                  <a:pt x="6326991" y="3088129"/>
                </a:moveTo>
                <a:cubicBezTo>
                  <a:pt x="6332964" y="3088920"/>
                  <a:pt x="6338937" y="3089739"/>
                  <a:pt x="6344884" y="3090475"/>
                </a:cubicBezTo>
                <a:cubicBezTo>
                  <a:pt x="6343037" y="3101578"/>
                  <a:pt x="6349515" y="3107932"/>
                  <a:pt x="6344108" y="3110060"/>
                </a:cubicBezTo>
                <a:cubicBezTo>
                  <a:pt x="6343169" y="3095220"/>
                  <a:pt x="6324446" y="3108505"/>
                  <a:pt x="6326991" y="3088129"/>
                </a:cubicBezTo>
                <a:close/>
                <a:moveTo>
                  <a:pt x="4678355" y="3083874"/>
                </a:moveTo>
                <a:cubicBezTo>
                  <a:pt x="4678006" y="3092548"/>
                  <a:pt x="4677685" y="3101248"/>
                  <a:pt x="4677337" y="3109977"/>
                </a:cubicBezTo>
                <a:cubicBezTo>
                  <a:pt x="4690916" y="3116962"/>
                  <a:pt x="4692361" y="3080572"/>
                  <a:pt x="4678355" y="3083874"/>
                </a:cubicBezTo>
                <a:close/>
                <a:moveTo>
                  <a:pt x="5789962" y="3069229"/>
                </a:moveTo>
                <a:cubicBezTo>
                  <a:pt x="5782918" y="3069063"/>
                  <a:pt x="5774982" y="3072594"/>
                  <a:pt x="5773082" y="3075200"/>
                </a:cubicBezTo>
                <a:cubicBezTo>
                  <a:pt x="5775840" y="3101958"/>
                  <a:pt x="5787679" y="3076208"/>
                  <a:pt x="5801500" y="3085455"/>
                </a:cubicBezTo>
                <a:cubicBezTo>
                  <a:pt x="5803159" y="3073264"/>
                  <a:pt x="5797006" y="3069398"/>
                  <a:pt x="5789962" y="3069229"/>
                </a:cubicBezTo>
                <a:close/>
                <a:moveTo>
                  <a:pt x="3919530" y="3063879"/>
                </a:moveTo>
                <a:cubicBezTo>
                  <a:pt x="3919209" y="3072662"/>
                  <a:pt x="3918885" y="3081417"/>
                  <a:pt x="3918511" y="3090148"/>
                </a:cubicBezTo>
                <a:cubicBezTo>
                  <a:pt x="3923334" y="3090693"/>
                  <a:pt x="3928075" y="3091345"/>
                  <a:pt x="3932870" y="3091947"/>
                </a:cubicBezTo>
                <a:cubicBezTo>
                  <a:pt x="3931877" y="3077164"/>
                  <a:pt x="3927431" y="3067888"/>
                  <a:pt x="3919530" y="3063879"/>
                </a:cubicBezTo>
                <a:close/>
                <a:moveTo>
                  <a:pt x="5718513" y="3058762"/>
                </a:moveTo>
                <a:cubicBezTo>
                  <a:pt x="5717846" y="3062198"/>
                  <a:pt x="5717403" y="3080987"/>
                  <a:pt x="5708102" y="3079862"/>
                </a:cubicBezTo>
                <a:cubicBezTo>
                  <a:pt x="5693694" y="3090392"/>
                  <a:pt x="5724816" y="3074298"/>
                  <a:pt x="5711451" y="3086901"/>
                </a:cubicBezTo>
                <a:cubicBezTo>
                  <a:pt x="5716566" y="3094839"/>
                  <a:pt x="5728807" y="3079318"/>
                  <a:pt x="5736763" y="3083628"/>
                </a:cubicBezTo>
                <a:cubicBezTo>
                  <a:pt x="5736467" y="3075907"/>
                  <a:pt x="5730469" y="3077190"/>
                  <a:pt x="5726290" y="3075744"/>
                </a:cubicBezTo>
                <a:cubicBezTo>
                  <a:pt x="5722433" y="3073590"/>
                  <a:pt x="5724333" y="3062487"/>
                  <a:pt x="5719592" y="3061751"/>
                </a:cubicBezTo>
                <a:cubicBezTo>
                  <a:pt x="5718983" y="3058178"/>
                  <a:pt x="5718736" y="3057617"/>
                  <a:pt x="5718513" y="3058762"/>
                </a:cubicBezTo>
                <a:close/>
                <a:moveTo>
                  <a:pt x="4093012" y="3047186"/>
                </a:moveTo>
                <a:cubicBezTo>
                  <a:pt x="4087521" y="3059131"/>
                  <a:pt x="4078978" y="3064778"/>
                  <a:pt x="4070514" y="3070452"/>
                </a:cubicBezTo>
                <a:cubicBezTo>
                  <a:pt x="4074344" y="3099584"/>
                  <a:pt x="4088995" y="3073562"/>
                  <a:pt x="4099171" y="3074189"/>
                </a:cubicBezTo>
                <a:cubicBezTo>
                  <a:pt x="4097644" y="3064315"/>
                  <a:pt x="4094483" y="3057086"/>
                  <a:pt x="4093012" y="3047186"/>
                </a:cubicBezTo>
                <a:close/>
                <a:moveTo>
                  <a:pt x="1148568" y="3039217"/>
                </a:moveTo>
                <a:cubicBezTo>
                  <a:pt x="1144277" y="3038661"/>
                  <a:pt x="1139736" y="3044389"/>
                  <a:pt x="1140661" y="3057141"/>
                </a:cubicBezTo>
                <a:cubicBezTo>
                  <a:pt x="1145430" y="3057768"/>
                  <a:pt x="1150225" y="3058369"/>
                  <a:pt x="1154991" y="3058997"/>
                </a:cubicBezTo>
                <a:cubicBezTo>
                  <a:pt x="1156906" y="3046614"/>
                  <a:pt x="1152862" y="3039772"/>
                  <a:pt x="1148568" y="3039217"/>
                </a:cubicBezTo>
                <a:close/>
                <a:moveTo>
                  <a:pt x="4766660" y="3036330"/>
                </a:moveTo>
                <a:cubicBezTo>
                  <a:pt x="4775605" y="3036439"/>
                  <a:pt x="4781389" y="3041568"/>
                  <a:pt x="4784015" y="3051660"/>
                </a:cubicBezTo>
                <a:cubicBezTo>
                  <a:pt x="4782140" y="3050623"/>
                  <a:pt x="4782033" y="3094075"/>
                  <a:pt x="4772497" y="3069882"/>
                </a:cubicBezTo>
                <a:cubicBezTo>
                  <a:pt x="4784738" y="3059816"/>
                  <a:pt x="4769365" y="3042877"/>
                  <a:pt x="4766660" y="3036330"/>
                </a:cubicBezTo>
                <a:close/>
                <a:moveTo>
                  <a:pt x="6069852" y="3035076"/>
                </a:moveTo>
                <a:cubicBezTo>
                  <a:pt x="6071749" y="3055480"/>
                  <a:pt x="6059537" y="3046342"/>
                  <a:pt x="6061412" y="3066800"/>
                </a:cubicBezTo>
                <a:cubicBezTo>
                  <a:pt x="6057825" y="3066391"/>
                  <a:pt x="6054233" y="3065844"/>
                  <a:pt x="6050651" y="3065380"/>
                </a:cubicBezTo>
                <a:cubicBezTo>
                  <a:pt x="6053722" y="3048194"/>
                  <a:pt x="6064579" y="3047487"/>
                  <a:pt x="6069852" y="3035076"/>
                </a:cubicBezTo>
                <a:close/>
                <a:moveTo>
                  <a:pt x="4840478" y="3032054"/>
                </a:moveTo>
                <a:cubicBezTo>
                  <a:pt x="4851889" y="3033111"/>
                  <a:pt x="4864900" y="3040079"/>
                  <a:pt x="4874314" y="3043801"/>
                </a:cubicBezTo>
                <a:cubicBezTo>
                  <a:pt x="4865170" y="3038592"/>
                  <a:pt x="4861337" y="3044621"/>
                  <a:pt x="4862782" y="3061915"/>
                </a:cubicBezTo>
                <a:cubicBezTo>
                  <a:pt x="4869897" y="3071351"/>
                  <a:pt x="4905941" y="3066797"/>
                  <a:pt x="4894240" y="3085672"/>
                </a:cubicBezTo>
                <a:cubicBezTo>
                  <a:pt x="4873029" y="3080463"/>
                  <a:pt x="4849819" y="3063361"/>
                  <a:pt x="4827484" y="3044157"/>
                </a:cubicBezTo>
                <a:cubicBezTo>
                  <a:pt x="4821989" y="3058450"/>
                  <a:pt x="4835703" y="3069907"/>
                  <a:pt x="4826463" y="3070343"/>
                </a:cubicBezTo>
                <a:cubicBezTo>
                  <a:pt x="4825310" y="3061969"/>
                  <a:pt x="4822363" y="3056350"/>
                  <a:pt x="4816255" y="3055778"/>
                </a:cubicBezTo>
                <a:cubicBezTo>
                  <a:pt x="4819284" y="3035852"/>
                  <a:pt x="4829070" y="3030998"/>
                  <a:pt x="4840478" y="3032054"/>
                </a:cubicBezTo>
                <a:close/>
                <a:moveTo>
                  <a:pt x="5587820" y="3024872"/>
                </a:moveTo>
                <a:cubicBezTo>
                  <a:pt x="5608339" y="3020700"/>
                  <a:pt x="5632791" y="3037584"/>
                  <a:pt x="5633405" y="3057006"/>
                </a:cubicBezTo>
                <a:cubicBezTo>
                  <a:pt x="5623466" y="3038020"/>
                  <a:pt x="5594970" y="3048332"/>
                  <a:pt x="5587820" y="3024872"/>
                </a:cubicBezTo>
                <a:close/>
                <a:moveTo>
                  <a:pt x="6545011" y="3010533"/>
                </a:moveTo>
                <a:cubicBezTo>
                  <a:pt x="6551549" y="3009646"/>
                  <a:pt x="6557080" y="3012232"/>
                  <a:pt x="6556172" y="3026046"/>
                </a:cubicBezTo>
                <a:cubicBezTo>
                  <a:pt x="6547733" y="3021055"/>
                  <a:pt x="6529897" y="3030820"/>
                  <a:pt x="6527804" y="3015846"/>
                </a:cubicBezTo>
                <a:cubicBezTo>
                  <a:pt x="6530929" y="3015777"/>
                  <a:pt x="6538473" y="3011418"/>
                  <a:pt x="6545011" y="3010533"/>
                </a:cubicBezTo>
                <a:close/>
                <a:moveTo>
                  <a:pt x="1027284" y="3009571"/>
                </a:moveTo>
                <a:cubicBezTo>
                  <a:pt x="1027337" y="3037856"/>
                  <a:pt x="1008829" y="3027192"/>
                  <a:pt x="1007597" y="3052940"/>
                </a:cubicBezTo>
                <a:cubicBezTo>
                  <a:pt x="1021365" y="3053650"/>
                  <a:pt x="1036204" y="3052722"/>
                  <a:pt x="1035506" y="3076208"/>
                </a:cubicBezTo>
                <a:cubicBezTo>
                  <a:pt x="1046248" y="3082482"/>
                  <a:pt x="1048818" y="3071216"/>
                  <a:pt x="1057254" y="3072525"/>
                </a:cubicBezTo>
                <a:cubicBezTo>
                  <a:pt x="1053078" y="3054632"/>
                  <a:pt x="1045444" y="3042112"/>
                  <a:pt x="1037300" y="3030545"/>
                </a:cubicBezTo>
                <a:cubicBezTo>
                  <a:pt x="1040891" y="3000679"/>
                  <a:pt x="1048818" y="3042029"/>
                  <a:pt x="1051872" y="3025829"/>
                </a:cubicBezTo>
                <a:cubicBezTo>
                  <a:pt x="1055702" y="3001387"/>
                  <a:pt x="1035239" y="3015407"/>
                  <a:pt x="1027284" y="3009571"/>
                </a:cubicBezTo>
                <a:close/>
                <a:moveTo>
                  <a:pt x="5723439" y="2999879"/>
                </a:moveTo>
                <a:cubicBezTo>
                  <a:pt x="5722096" y="2999619"/>
                  <a:pt x="5721261" y="3000337"/>
                  <a:pt x="5720854" y="3001704"/>
                </a:cubicBezTo>
                <a:cubicBezTo>
                  <a:pt x="5718425" y="3009912"/>
                  <a:pt x="5731436" y="3041493"/>
                  <a:pt x="5742628" y="3025307"/>
                </a:cubicBezTo>
                <a:cubicBezTo>
                  <a:pt x="5743806" y="3011289"/>
                  <a:pt x="5730066" y="3020700"/>
                  <a:pt x="5724977" y="3016527"/>
                </a:cubicBezTo>
                <a:cubicBezTo>
                  <a:pt x="5724710" y="3008832"/>
                  <a:pt x="5726236" y="3005069"/>
                  <a:pt x="5729074" y="3003924"/>
                </a:cubicBezTo>
                <a:cubicBezTo>
                  <a:pt x="5726634" y="3001378"/>
                  <a:pt x="5724782" y="3000139"/>
                  <a:pt x="5723439" y="2999879"/>
                </a:cubicBezTo>
                <a:close/>
                <a:moveTo>
                  <a:pt x="6370709" y="2982240"/>
                </a:moveTo>
                <a:cubicBezTo>
                  <a:pt x="6371649" y="3003079"/>
                  <a:pt x="6359138" y="2995633"/>
                  <a:pt x="6362032" y="3020511"/>
                </a:cubicBezTo>
                <a:cubicBezTo>
                  <a:pt x="6355845" y="3019256"/>
                  <a:pt x="6350809" y="3020511"/>
                  <a:pt x="6347460" y="3025230"/>
                </a:cubicBezTo>
                <a:cubicBezTo>
                  <a:pt x="6353728" y="3007770"/>
                  <a:pt x="6361309" y="2993096"/>
                  <a:pt x="6370709" y="2982240"/>
                </a:cubicBezTo>
                <a:close/>
                <a:moveTo>
                  <a:pt x="6119219" y="2981674"/>
                </a:moveTo>
                <a:cubicBezTo>
                  <a:pt x="6120930" y="2981159"/>
                  <a:pt x="6123052" y="2981508"/>
                  <a:pt x="6125858" y="2983302"/>
                </a:cubicBezTo>
                <a:cubicBezTo>
                  <a:pt x="6129634" y="2993451"/>
                  <a:pt x="6129393" y="3000270"/>
                  <a:pt x="6124837" y="3009353"/>
                </a:cubicBezTo>
                <a:cubicBezTo>
                  <a:pt x="6130467" y="3010717"/>
                  <a:pt x="6137272" y="3010115"/>
                  <a:pt x="6135073" y="3023838"/>
                </a:cubicBezTo>
                <a:cubicBezTo>
                  <a:pt x="6129101" y="3023045"/>
                  <a:pt x="6123155" y="3022283"/>
                  <a:pt x="6117152" y="3021573"/>
                </a:cubicBezTo>
                <a:cubicBezTo>
                  <a:pt x="6121115" y="3000977"/>
                  <a:pt x="6108396" y="3006733"/>
                  <a:pt x="6107450" y="2993995"/>
                </a:cubicBezTo>
                <a:cubicBezTo>
                  <a:pt x="6112641" y="2992543"/>
                  <a:pt x="6114085" y="2983219"/>
                  <a:pt x="6119219" y="2981674"/>
                </a:cubicBezTo>
                <a:close/>
                <a:moveTo>
                  <a:pt x="5751284" y="2965606"/>
                </a:moveTo>
                <a:cubicBezTo>
                  <a:pt x="5746960" y="2967840"/>
                  <a:pt x="5751359" y="2983644"/>
                  <a:pt x="5743646" y="2999233"/>
                </a:cubicBezTo>
                <a:cubicBezTo>
                  <a:pt x="5748572" y="2990693"/>
                  <a:pt x="5760706" y="2997403"/>
                  <a:pt x="5765661" y="2988921"/>
                </a:cubicBezTo>
                <a:cubicBezTo>
                  <a:pt x="5765098" y="2980656"/>
                  <a:pt x="5758805" y="2981420"/>
                  <a:pt x="5758510" y="2988047"/>
                </a:cubicBezTo>
                <a:cubicBezTo>
                  <a:pt x="5754011" y="2985948"/>
                  <a:pt x="5754602" y="2967889"/>
                  <a:pt x="5759287" y="2968408"/>
                </a:cubicBezTo>
                <a:cubicBezTo>
                  <a:pt x="5755135" y="2965625"/>
                  <a:pt x="5752725" y="2964862"/>
                  <a:pt x="5751284" y="2965606"/>
                </a:cubicBezTo>
                <a:close/>
                <a:moveTo>
                  <a:pt x="6480464" y="2937505"/>
                </a:moveTo>
                <a:cubicBezTo>
                  <a:pt x="6499136" y="2938542"/>
                  <a:pt x="6509096" y="2953433"/>
                  <a:pt x="6522650" y="2962683"/>
                </a:cubicBezTo>
                <a:cubicBezTo>
                  <a:pt x="6512741" y="2955970"/>
                  <a:pt x="6513036" y="2970673"/>
                  <a:pt x="6504546" y="2966827"/>
                </a:cubicBezTo>
                <a:cubicBezTo>
                  <a:pt x="6497584" y="2943043"/>
                  <a:pt x="6484941" y="2956025"/>
                  <a:pt x="6480464" y="2937505"/>
                </a:cubicBezTo>
                <a:close/>
                <a:moveTo>
                  <a:pt x="5281399" y="2919841"/>
                </a:moveTo>
                <a:cubicBezTo>
                  <a:pt x="5275850" y="2920680"/>
                  <a:pt x="5270420" y="2926866"/>
                  <a:pt x="5270876" y="2937748"/>
                </a:cubicBezTo>
                <a:cubicBezTo>
                  <a:pt x="5279661" y="2939767"/>
                  <a:pt x="5288099" y="2940996"/>
                  <a:pt x="5292624" y="2934011"/>
                </a:cubicBezTo>
                <a:cubicBezTo>
                  <a:pt x="5292610" y="2923510"/>
                  <a:pt x="5286947" y="2919002"/>
                  <a:pt x="5281399" y="2919841"/>
                </a:cubicBezTo>
                <a:close/>
                <a:moveTo>
                  <a:pt x="5048782" y="2908945"/>
                </a:moveTo>
                <a:cubicBezTo>
                  <a:pt x="5046479" y="2936712"/>
                  <a:pt x="5061155" y="2928201"/>
                  <a:pt x="5069807" y="2924738"/>
                </a:cubicBezTo>
                <a:cubicBezTo>
                  <a:pt x="5074118" y="2901496"/>
                  <a:pt x="5056040" y="2913799"/>
                  <a:pt x="5048782" y="2908945"/>
                </a:cubicBezTo>
                <a:close/>
                <a:moveTo>
                  <a:pt x="5201176" y="2902868"/>
                </a:moveTo>
                <a:cubicBezTo>
                  <a:pt x="5195925" y="2903673"/>
                  <a:pt x="5190709" y="2910909"/>
                  <a:pt x="5192051" y="2927519"/>
                </a:cubicBezTo>
                <a:cubicBezTo>
                  <a:pt x="5205227" y="2938676"/>
                  <a:pt x="5199631" y="2910445"/>
                  <a:pt x="5210505" y="2916800"/>
                </a:cubicBezTo>
                <a:cubicBezTo>
                  <a:pt x="5211709" y="2907690"/>
                  <a:pt x="5206426" y="2902063"/>
                  <a:pt x="5201176" y="2902868"/>
                </a:cubicBezTo>
                <a:close/>
                <a:moveTo>
                  <a:pt x="5297472" y="2901797"/>
                </a:moveTo>
                <a:cubicBezTo>
                  <a:pt x="5295411" y="2934747"/>
                  <a:pt x="5315525" y="2919065"/>
                  <a:pt x="5322302" y="2911591"/>
                </a:cubicBezTo>
                <a:cubicBezTo>
                  <a:pt x="5328221" y="2904280"/>
                  <a:pt x="5308936" y="2909543"/>
                  <a:pt x="5297472" y="2901797"/>
                </a:cubicBezTo>
                <a:close/>
                <a:moveTo>
                  <a:pt x="5117617" y="2898197"/>
                </a:moveTo>
                <a:cubicBezTo>
                  <a:pt x="5114777" y="2927519"/>
                  <a:pt x="5133662" y="2918137"/>
                  <a:pt x="5142177" y="2914480"/>
                </a:cubicBezTo>
                <a:cubicBezTo>
                  <a:pt x="5146035" y="2890015"/>
                  <a:pt x="5125544" y="2904033"/>
                  <a:pt x="5117617" y="2898197"/>
                </a:cubicBezTo>
                <a:close/>
                <a:moveTo>
                  <a:pt x="5160846" y="2897269"/>
                </a:moveTo>
                <a:cubicBezTo>
                  <a:pt x="5143223" y="2907089"/>
                  <a:pt x="5146811" y="2922745"/>
                  <a:pt x="5133741" y="2946205"/>
                </a:cubicBezTo>
                <a:cubicBezTo>
                  <a:pt x="5144589" y="2952534"/>
                  <a:pt x="5141348" y="2929237"/>
                  <a:pt x="5152142" y="2935486"/>
                </a:cubicBezTo>
                <a:cubicBezTo>
                  <a:pt x="5157660" y="2938539"/>
                  <a:pt x="5148551" y="2946614"/>
                  <a:pt x="5155222" y="2949014"/>
                </a:cubicBezTo>
                <a:cubicBezTo>
                  <a:pt x="5136635" y="2980221"/>
                  <a:pt x="5125867" y="2921356"/>
                  <a:pt x="5105081" y="2942522"/>
                </a:cubicBezTo>
                <a:cubicBezTo>
                  <a:pt x="5102108" y="2952614"/>
                  <a:pt x="5121582" y="2955234"/>
                  <a:pt x="5119411" y="2944269"/>
                </a:cubicBezTo>
                <a:cubicBezTo>
                  <a:pt x="5130124" y="2967617"/>
                  <a:pt x="5085262" y="2959189"/>
                  <a:pt x="5106878" y="2988620"/>
                </a:cubicBezTo>
                <a:cubicBezTo>
                  <a:pt x="5100421" y="2988620"/>
                  <a:pt x="5099618" y="2979674"/>
                  <a:pt x="5092815" y="2980192"/>
                </a:cubicBezTo>
                <a:cubicBezTo>
                  <a:pt x="5094929" y="2975255"/>
                  <a:pt x="5096966" y="2970154"/>
                  <a:pt x="5097180" y="2961099"/>
                </a:cubicBezTo>
                <a:cubicBezTo>
                  <a:pt x="5084646" y="2962408"/>
                  <a:pt x="5069754" y="2973754"/>
                  <a:pt x="5069031" y="2944295"/>
                </a:cubicBezTo>
                <a:cubicBezTo>
                  <a:pt x="5060137" y="2958917"/>
                  <a:pt x="5057029" y="2952806"/>
                  <a:pt x="5043720" y="2947568"/>
                </a:cubicBezTo>
                <a:cubicBezTo>
                  <a:pt x="5039353" y="2972801"/>
                  <a:pt x="5062387" y="2954825"/>
                  <a:pt x="5064397" y="2969991"/>
                </a:cubicBezTo>
                <a:cubicBezTo>
                  <a:pt x="5054032" y="2988594"/>
                  <a:pt x="5044657" y="2965707"/>
                  <a:pt x="5035014" y="2985865"/>
                </a:cubicBezTo>
                <a:cubicBezTo>
                  <a:pt x="5031398" y="2964209"/>
                  <a:pt x="5046746" y="2982374"/>
                  <a:pt x="5043183" y="2960635"/>
                </a:cubicBezTo>
                <a:cubicBezTo>
                  <a:pt x="5030462" y="2959871"/>
                  <a:pt x="5026415" y="2977274"/>
                  <a:pt x="5013719" y="2976538"/>
                </a:cubicBezTo>
                <a:cubicBezTo>
                  <a:pt x="5007294" y="2998958"/>
                  <a:pt x="5025774" y="2982019"/>
                  <a:pt x="5023685" y="2997515"/>
                </a:cubicBezTo>
                <a:cubicBezTo>
                  <a:pt x="5019748" y="3014918"/>
                  <a:pt x="5011658" y="2984256"/>
                  <a:pt x="5005578" y="3001742"/>
                </a:cubicBezTo>
                <a:cubicBezTo>
                  <a:pt x="4996872" y="2995768"/>
                  <a:pt x="5018139" y="2983628"/>
                  <a:pt x="5006839" y="2969035"/>
                </a:cubicBezTo>
                <a:cubicBezTo>
                  <a:pt x="4995321" y="2984911"/>
                  <a:pt x="4997328" y="2997214"/>
                  <a:pt x="4977427" y="2984911"/>
                </a:cubicBezTo>
                <a:cubicBezTo>
                  <a:pt x="4979945" y="2991077"/>
                  <a:pt x="4980670" y="3000215"/>
                  <a:pt x="4979972" y="3011561"/>
                </a:cubicBezTo>
                <a:cubicBezTo>
                  <a:pt x="4967571" y="3014780"/>
                  <a:pt x="4974990" y="2986684"/>
                  <a:pt x="4966688" y="2983548"/>
                </a:cubicBezTo>
                <a:cubicBezTo>
                  <a:pt x="4933876" y="3034474"/>
                  <a:pt x="4897505" y="2986086"/>
                  <a:pt x="4861317" y="3009187"/>
                </a:cubicBezTo>
                <a:cubicBezTo>
                  <a:pt x="4859388" y="2989986"/>
                  <a:pt x="4830571" y="2988866"/>
                  <a:pt x="4832098" y="3018543"/>
                </a:cubicBezTo>
                <a:cubicBezTo>
                  <a:pt x="4821865" y="3000868"/>
                  <a:pt x="4825613" y="2998987"/>
                  <a:pt x="4807831" y="2995659"/>
                </a:cubicBezTo>
                <a:cubicBezTo>
                  <a:pt x="4794999" y="3045849"/>
                  <a:pt x="4729486" y="2985977"/>
                  <a:pt x="4702676" y="3014860"/>
                </a:cubicBezTo>
                <a:cubicBezTo>
                  <a:pt x="4701334" y="3032836"/>
                  <a:pt x="4707307" y="3038048"/>
                  <a:pt x="4712906" y="3029291"/>
                </a:cubicBezTo>
                <a:cubicBezTo>
                  <a:pt x="4712023" y="3034500"/>
                  <a:pt x="4709076" y="3035402"/>
                  <a:pt x="4708809" y="3041949"/>
                </a:cubicBezTo>
                <a:cubicBezTo>
                  <a:pt x="4699996" y="3016988"/>
                  <a:pt x="4660864" y="2992984"/>
                  <a:pt x="4648196" y="3027518"/>
                </a:cubicBezTo>
                <a:cubicBezTo>
                  <a:pt x="4630973" y="3001933"/>
                  <a:pt x="4613268" y="3020428"/>
                  <a:pt x="4590851" y="3020044"/>
                </a:cubicBezTo>
                <a:cubicBezTo>
                  <a:pt x="4591413" y="3033466"/>
                  <a:pt x="4600038" y="3034091"/>
                  <a:pt x="4600601" y="3047539"/>
                </a:cubicBezTo>
                <a:cubicBezTo>
                  <a:pt x="4603733" y="3034612"/>
                  <a:pt x="4616482" y="3030817"/>
                  <a:pt x="4622323" y="3043856"/>
                </a:cubicBezTo>
                <a:cubicBezTo>
                  <a:pt x="4621035" y="3055259"/>
                  <a:pt x="4615600" y="3057905"/>
                  <a:pt x="4607510" y="3055013"/>
                </a:cubicBezTo>
                <a:cubicBezTo>
                  <a:pt x="4620690" y="3072909"/>
                  <a:pt x="4642277" y="3063115"/>
                  <a:pt x="4664587" y="3069034"/>
                </a:cubicBezTo>
                <a:cubicBezTo>
                  <a:pt x="4660597" y="3059870"/>
                  <a:pt x="4663569" y="3058587"/>
                  <a:pt x="4665364" y="3049423"/>
                </a:cubicBezTo>
                <a:cubicBezTo>
                  <a:pt x="4671499" y="3062951"/>
                  <a:pt x="4679640" y="3055749"/>
                  <a:pt x="4683498" y="3045193"/>
                </a:cubicBezTo>
                <a:cubicBezTo>
                  <a:pt x="4699622" y="3075091"/>
                  <a:pt x="4770332" y="3037693"/>
                  <a:pt x="4760021" y="3114233"/>
                </a:cubicBezTo>
                <a:cubicBezTo>
                  <a:pt x="4787769" y="3112761"/>
                  <a:pt x="4796473" y="3115324"/>
                  <a:pt x="4823712" y="3142166"/>
                </a:cubicBezTo>
                <a:cubicBezTo>
                  <a:pt x="4828721" y="3131581"/>
                  <a:pt x="4838470" y="3130900"/>
                  <a:pt x="4842624" y="3118405"/>
                </a:cubicBezTo>
                <a:cubicBezTo>
                  <a:pt x="4847713" y="3148466"/>
                  <a:pt x="4886682" y="3146882"/>
                  <a:pt x="4907091" y="3126779"/>
                </a:cubicBezTo>
                <a:cubicBezTo>
                  <a:pt x="4916117" y="3126836"/>
                  <a:pt x="4915209" y="3142518"/>
                  <a:pt x="4920645" y="3148274"/>
                </a:cubicBezTo>
                <a:cubicBezTo>
                  <a:pt x="4954367" y="3146284"/>
                  <a:pt x="4994836" y="3135782"/>
                  <a:pt x="5025561" y="3135619"/>
                </a:cubicBezTo>
                <a:cubicBezTo>
                  <a:pt x="5026604" y="3110742"/>
                  <a:pt x="5047657" y="3098765"/>
                  <a:pt x="5065978" y="3114616"/>
                </a:cubicBezTo>
                <a:cubicBezTo>
                  <a:pt x="5079289" y="3102039"/>
                  <a:pt x="5128947" y="3082156"/>
                  <a:pt x="5145045" y="3118325"/>
                </a:cubicBezTo>
                <a:cubicBezTo>
                  <a:pt x="5159561" y="3122251"/>
                  <a:pt x="5144775" y="3109158"/>
                  <a:pt x="5149598" y="3092683"/>
                </a:cubicBezTo>
                <a:cubicBezTo>
                  <a:pt x="5161810" y="3102176"/>
                  <a:pt x="5190766" y="3110278"/>
                  <a:pt x="5203327" y="3099722"/>
                </a:cubicBezTo>
                <a:cubicBezTo>
                  <a:pt x="5186773" y="3072608"/>
                  <a:pt x="5222451" y="3056651"/>
                  <a:pt x="5237610" y="3051602"/>
                </a:cubicBezTo>
                <a:cubicBezTo>
                  <a:pt x="5224352" y="3031147"/>
                  <a:pt x="5204800" y="3057822"/>
                  <a:pt x="5193872" y="3065623"/>
                </a:cubicBezTo>
                <a:cubicBezTo>
                  <a:pt x="5188622" y="3057633"/>
                  <a:pt x="5187230" y="3043449"/>
                  <a:pt x="5176756" y="3043667"/>
                </a:cubicBezTo>
                <a:cubicBezTo>
                  <a:pt x="5177212" y="3049014"/>
                  <a:pt x="5180052" y="3050703"/>
                  <a:pt x="5179838" y="3057195"/>
                </a:cubicBezTo>
                <a:cubicBezTo>
                  <a:pt x="5127768" y="3029454"/>
                  <a:pt x="5081297" y="3035729"/>
                  <a:pt x="5039887" y="3045577"/>
                </a:cubicBezTo>
                <a:cubicBezTo>
                  <a:pt x="5029337" y="3035729"/>
                  <a:pt x="5007935" y="3042931"/>
                  <a:pt x="5004827" y="3021327"/>
                </a:cubicBezTo>
                <a:cubicBezTo>
                  <a:pt x="5035844" y="3010525"/>
                  <a:pt x="5079368" y="3012624"/>
                  <a:pt x="5108939" y="3028363"/>
                </a:cubicBezTo>
                <a:cubicBezTo>
                  <a:pt x="5107252" y="3022908"/>
                  <a:pt x="5105644" y="3017235"/>
                  <a:pt x="5106127" y="3008260"/>
                </a:cubicBezTo>
                <a:cubicBezTo>
                  <a:pt x="5107974" y="2999585"/>
                  <a:pt x="5141294" y="3029646"/>
                  <a:pt x="5135776" y="2985865"/>
                </a:cubicBezTo>
                <a:cubicBezTo>
                  <a:pt x="5148096" y="3022962"/>
                  <a:pt x="5160258" y="2988838"/>
                  <a:pt x="5166498" y="3029265"/>
                </a:cubicBezTo>
                <a:cubicBezTo>
                  <a:pt x="5182596" y="3032510"/>
                  <a:pt x="5199176" y="3036682"/>
                  <a:pt x="5199739" y="3007223"/>
                </a:cubicBezTo>
                <a:cubicBezTo>
                  <a:pt x="5188648" y="3002586"/>
                  <a:pt x="5185220" y="3019689"/>
                  <a:pt x="5178257" y="3004497"/>
                </a:cubicBezTo>
                <a:cubicBezTo>
                  <a:pt x="5189854" y="3000622"/>
                  <a:pt x="5197193" y="2987884"/>
                  <a:pt x="5204586" y="2975146"/>
                </a:cubicBezTo>
                <a:cubicBezTo>
                  <a:pt x="5207800" y="2980246"/>
                  <a:pt x="5201102" y="3005507"/>
                  <a:pt x="5210210" y="3015244"/>
                </a:cubicBezTo>
                <a:cubicBezTo>
                  <a:pt x="5226067" y="3013280"/>
                  <a:pt x="5233353" y="2993150"/>
                  <a:pt x="5243985" y="2980246"/>
                </a:cubicBezTo>
                <a:cubicBezTo>
                  <a:pt x="5236243" y="2965953"/>
                  <a:pt x="5222476" y="2961154"/>
                  <a:pt x="5216610" y="2943914"/>
                </a:cubicBezTo>
                <a:cubicBezTo>
                  <a:pt x="5209085" y="2939850"/>
                  <a:pt x="5209406" y="2952288"/>
                  <a:pt x="5208683" y="2962543"/>
                </a:cubicBezTo>
                <a:cubicBezTo>
                  <a:pt x="5187202" y="2941869"/>
                  <a:pt x="5186829" y="2952969"/>
                  <a:pt x="5158810" y="2949533"/>
                </a:cubicBezTo>
                <a:cubicBezTo>
                  <a:pt x="5162750" y="2923292"/>
                  <a:pt x="5168829" y="2924166"/>
                  <a:pt x="5160846" y="2897269"/>
                </a:cubicBezTo>
                <a:close/>
                <a:moveTo>
                  <a:pt x="5204612" y="2883114"/>
                </a:moveTo>
                <a:cubicBezTo>
                  <a:pt x="5209996" y="2893833"/>
                  <a:pt x="5220817" y="2912026"/>
                  <a:pt x="5229146" y="2899534"/>
                </a:cubicBezTo>
                <a:cubicBezTo>
                  <a:pt x="5224352" y="2888678"/>
                  <a:pt x="5215756" y="2883984"/>
                  <a:pt x="5204612" y="2883114"/>
                </a:cubicBezTo>
                <a:close/>
                <a:moveTo>
                  <a:pt x="5198657" y="2876181"/>
                </a:moveTo>
                <a:cubicBezTo>
                  <a:pt x="5197091" y="2874419"/>
                  <a:pt x="5194833" y="2874859"/>
                  <a:pt x="5192380" y="2876267"/>
                </a:cubicBezTo>
                <a:cubicBezTo>
                  <a:pt x="5187469" y="2879084"/>
                  <a:pt x="5181778" y="2885774"/>
                  <a:pt x="5179272" y="2886467"/>
                </a:cubicBezTo>
                <a:cubicBezTo>
                  <a:pt x="5175927" y="2906107"/>
                  <a:pt x="5182034" y="2910746"/>
                  <a:pt x="5181337" y="2926101"/>
                </a:cubicBezTo>
                <a:cubicBezTo>
                  <a:pt x="5189773" y="2917917"/>
                  <a:pt x="5185917" y="2883904"/>
                  <a:pt x="5200781" y="2889305"/>
                </a:cubicBezTo>
                <a:cubicBezTo>
                  <a:pt x="5201096" y="2881907"/>
                  <a:pt x="5200223" y="2877943"/>
                  <a:pt x="5198657" y="2876181"/>
                </a:cubicBezTo>
                <a:close/>
                <a:moveTo>
                  <a:pt x="5917878" y="2870891"/>
                </a:moveTo>
                <a:cubicBezTo>
                  <a:pt x="5913485" y="2875886"/>
                  <a:pt x="5907939" y="2878231"/>
                  <a:pt x="5899743" y="2875092"/>
                </a:cubicBezTo>
                <a:cubicBezTo>
                  <a:pt x="5894201" y="2914890"/>
                  <a:pt x="5920448" y="2902235"/>
                  <a:pt x="5927840" y="2891923"/>
                </a:cubicBezTo>
                <a:cubicBezTo>
                  <a:pt x="5929904" y="2876484"/>
                  <a:pt x="5911367" y="2893343"/>
                  <a:pt x="5917878" y="2870891"/>
                </a:cubicBezTo>
                <a:close/>
                <a:moveTo>
                  <a:pt x="5561985" y="2857475"/>
                </a:moveTo>
                <a:cubicBezTo>
                  <a:pt x="5571332" y="2874714"/>
                  <a:pt x="5584133" y="2851063"/>
                  <a:pt x="5590347" y="2867730"/>
                </a:cubicBezTo>
                <a:cubicBezTo>
                  <a:pt x="5583337" y="2883987"/>
                  <a:pt x="5563569" y="2877796"/>
                  <a:pt x="5561449" y="2870593"/>
                </a:cubicBezTo>
                <a:cubicBezTo>
                  <a:pt x="5565871" y="2869777"/>
                  <a:pt x="5563967" y="2863557"/>
                  <a:pt x="5561985" y="2857475"/>
                </a:cubicBezTo>
                <a:close/>
                <a:moveTo>
                  <a:pt x="5436162" y="2854253"/>
                </a:moveTo>
                <a:cubicBezTo>
                  <a:pt x="5418028" y="2849479"/>
                  <a:pt x="5422850" y="2899096"/>
                  <a:pt x="5442028" y="2887830"/>
                </a:cubicBezTo>
                <a:cubicBezTo>
                  <a:pt x="5443178" y="2871685"/>
                  <a:pt x="5441252" y="2860444"/>
                  <a:pt x="5436162" y="2854253"/>
                </a:cubicBezTo>
                <a:close/>
                <a:moveTo>
                  <a:pt x="5734963" y="2853709"/>
                </a:moveTo>
                <a:cubicBezTo>
                  <a:pt x="5744259" y="2859299"/>
                  <a:pt x="5752751" y="2866392"/>
                  <a:pt x="5759238" y="2876593"/>
                </a:cubicBezTo>
                <a:cubicBezTo>
                  <a:pt x="5751438" y="2887149"/>
                  <a:pt x="5729884" y="2882269"/>
                  <a:pt x="5734963" y="2853709"/>
                </a:cubicBezTo>
                <a:close/>
                <a:moveTo>
                  <a:pt x="6249207" y="2847108"/>
                </a:moveTo>
                <a:cubicBezTo>
                  <a:pt x="6254266" y="2846091"/>
                  <a:pt x="6258456" y="2846183"/>
                  <a:pt x="6260949" y="2848276"/>
                </a:cubicBezTo>
                <a:cubicBezTo>
                  <a:pt x="6264270" y="2851068"/>
                  <a:pt x="6264576" y="2857420"/>
                  <a:pt x="6259903" y="2869448"/>
                </a:cubicBezTo>
                <a:cubicBezTo>
                  <a:pt x="6237674" y="2877249"/>
                  <a:pt x="6225993" y="2883168"/>
                  <a:pt x="6202583" y="2862028"/>
                </a:cubicBezTo>
                <a:cubicBezTo>
                  <a:pt x="6211038" y="2863179"/>
                  <a:pt x="6234031" y="2850158"/>
                  <a:pt x="6249207" y="2847108"/>
                </a:cubicBezTo>
                <a:close/>
                <a:moveTo>
                  <a:pt x="6181207" y="2801303"/>
                </a:moveTo>
                <a:cubicBezTo>
                  <a:pt x="6185773" y="2803190"/>
                  <a:pt x="6205775" y="2825008"/>
                  <a:pt x="6203404" y="2842500"/>
                </a:cubicBezTo>
                <a:cubicBezTo>
                  <a:pt x="6190231" y="2840699"/>
                  <a:pt x="6190551" y="2817703"/>
                  <a:pt x="6183186" y="2806958"/>
                </a:cubicBezTo>
                <a:cubicBezTo>
                  <a:pt x="6179878" y="2802259"/>
                  <a:pt x="6179685" y="2800674"/>
                  <a:pt x="6181207" y="2801303"/>
                </a:cubicBezTo>
                <a:close/>
                <a:moveTo>
                  <a:pt x="5798626" y="2789770"/>
                </a:moveTo>
                <a:cubicBezTo>
                  <a:pt x="5800023" y="2803436"/>
                  <a:pt x="5815527" y="2793616"/>
                  <a:pt x="5805001" y="2810228"/>
                </a:cubicBezTo>
                <a:cubicBezTo>
                  <a:pt x="5807790" y="2812110"/>
                  <a:pt x="5812096" y="2811428"/>
                  <a:pt x="5811910" y="2817729"/>
                </a:cubicBezTo>
                <a:cubicBezTo>
                  <a:pt x="5801173" y="2821930"/>
                  <a:pt x="5789360" y="2796972"/>
                  <a:pt x="5798626" y="2789770"/>
                </a:cubicBezTo>
                <a:close/>
                <a:moveTo>
                  <a:pt x="5914556" y="2772066"/>
                </a:moveTo>
                <a:cubicBezTo>
                  <a:pt x="5899315" y="2782842"/>
                  <a:pt x="5881878" y="2845934"/>
                  <a:pt x="5907887" y="2849972"/>
                </a:cubicBezTo>
                <a:cubicBezTo>
                  <a:pt x="5904084" y="2816420"/>
                  <a:pt x="5938553" y="2849181"/>
                  <a:pt x="5948331" y="2828912"/>
                </a:cubicBezTo>
                <a:cubicBezTo>
                  <a:pt x="5940294" y="2812766"/>
                  <a:pt x="5943697" y="2807144"/>
                  <a:pt x="5946563" y="2782759"/>
                </a:cubicBezTo>
                <a:cubicBezTo>
                  <a:pt x="5927573" y="2780168"/>
                  <a:pt x="5923636" y="2803000"/>
                  <a:pt x="5914556" y="2772066"/>
                </a:cubicBezTo>
                <a:close/>
                <a:moveTo>
                  <a:pt x="5331730" y="2761920"/>
                </a:moveTo>
                <a:cubicBezTo>
                  <a:pt x="5310545" y="2757392"/>
                  <a:pt x="5309018" y="2796208"/>
                  <a:pt x="5330980" y="2781505"/>
                </a:cubicBezTo>
                <a:cubicBezTo>
                  <a:pt x="5331247" y="2774987"/>
                  <a:pt x="5331489" y="2768441"/>
                  <a:pt x="5331730" y="2761920"/>
                </a:cubicBezTo>
                <a:close/>
                <a:moveTo>
                  <a:pt x="6253047" y="2753103"/>
                </a:moveTo>
                <a:cubicBezTo>
                  <a:pt x="6254972" y="2754451"/>
                  <a:pt x="6256367" y="2757762"/>
                  <a:pt x="6256855" y="2764022"/>
                </a:cubicBezTo>
                <a:cubicBezTo>
                  <a:pt x="6253989" y="2765113"/>
                  <a:pt x="6252459" y="2768959"/>
                  <a:pt x="6252758" y="2776651"/>
                </a:cubicBezTo>
                <a:cubicBezTo>
                  <a:pt x="6242151" y="2752785"/>
                  <a:pt x="6242364" y="2785271"/>
                  <a:pt x="6231516" y="2767295"/>
                </a:cubicBezTo>
                <a:cubicBezTo>
                  <a:pt x="6234983" y="2764214"/>
                  <a:pt x="6240830" y="2757135"/>
                  <a:pt x="6246054" y="2753956"/>
                </a:cubicBezTo>
                <a:cubicBezTo>
                  <a:pt x="6248665" y="2752368"/>
                  <a:pt x="6251121" y="2751754"/>
                  <a:pt x="6253047" y="2753103"/>
                </a:cubicBezTo>
                <a:close/>
                <a:moveTo>
                  <a:pt x="5296187" y="2750654"/>
                </a:moveTo>
                <a:cubicBezTo>
                  <a:pt x="5304356" y="2765574"/>
                  <a:pt x="5291901" y="2779323"/>
                  <a:pt x="5298223" y="2790371"/>
                </a:cubicBezTo>
                <a:cubicBezTo>
                  <a:pt x="5307491" y="2793834"/>
                  <a:pt x="5313329" y="2740754"/>
                  <a:pt x="5296187" y="2750654"/>
                </a:cubicBezTo>
                <a:close/>
                <a:moveTo>
                  <a:pt x="5371934" y="2747464"/>
                </a:moveTo>
                <a:cubicBezTo>
                  <a:pt x="5366577" y="2756301"/>
                  <a:pt x="5386531" y="2777141"/>
                  <a:pt x="5399547" y="2777278"/>
                </a:cubicBezTo>
                <a:cubicBezTo>
                  <a:pt x="5384925" y="2808673"/>
                  <a:pt x="5355326" y="2762874"/>
                  <a:pt x="5339177" y="2756330"/>
                </a:cubicBezTo>
                <a:cubicBezTo>
                  <a:pt x="5335935" y="2776485"/>
                  <a:pt x="5338561" y="2783031"/>
                  <a:pt x="5334329" y="2788544"/>
                </a:cubicBezTo>
                <a:cubicBezTo>
                  <a:pt x="5338077" y="2808811"/>
                  <a:pt x="5349567" y="2775941"/>
                  <a:pt x="5342284" y="2769858"/>
                </a:cubicBezTo>
                <a:cubicBezTo>
                  <a:pt x="5351603" y="2803736"/>
                  <a:pt x="5385111" y="2790096"/>
                  <a:pt x="5383182" y="2827740"/>
                </a:cubicBezTo>
                <a:cubicBezTo>
                  <a:pt x="5392101" y="2818138"/>
                  <a:pt x="5404449" y="2815930"/>
                  <a:pt x="5416181" y="2812302"/>
                </a:cubicBezTo>
                <a:cubicBezTo>
                  <a:pt x="5419768" y="2830278"/>
                  <a:pt x="5437957" y="2846970"/>
                  <a:pt x="5447652" y="2836088"/>
                </a:cubicBezTo>
                <a:cubicBezTo>
                  <a:pt x="5435009" y="2793834"/>
                  <a:pt x="5412699" y="2794352"/>
                  <a:pt x="5396977" y="2750628"/>
                </a:cubicBezTo>
                <a:cubicBezTo>
                  <a:pt x="5386370" y="2755348"/>
                  <a:pt x="5376191" y="2752865"/>
                  <a:pt x="5371934" y="2747464"/>
                </a:cubicBezTo>
                <a:close/>
                <a:moveTo>
                  <a:pt x="5754362" y="2724960"/>
                </a:moveTo>
                <a:cubicBezTo>
                  <a:pt x="5760607" y="2729325"/>
                  <a:pt x="5769123" y="2730307"/>
                  <a:pt x="5771777" y="2740319"/>
                </a:cubicBezTo>
                <a:cubicBezTo>
                  <a:pt x="5758968" y="2741736"/>
                  <a:pt x="5758038" y="2767977"/>
                  <a:pt x="5742093" y="2762768"/>
                </a:cubicBezTo>
                <a:cubicBezTo>
                  <a:pt x="5742709" y="2742853"/>
                  <a:pt x="5750668" y="2738325"/>
                  <a:pt x="5754362" y="2724960"/>
                </a:cubicBezTo>
                <a:close/>
                <a:moveTo>
                  <a:pt x="5409021" y="2719476"/>
                </a:moveTo>
                <a:cubicBezTo>
                  <a:pt x="5411937" y="2734697"/>
                  <a:pt x="5427395" y="2710530"/>
                  <a:pt x="5426163" y="2741461"/>
                </a:cubicBezTo>
                <a:cubicBezTo>
                  <a:pt x="5422471" y="2753137"/>
                  <a:pt x="5396516" y="2731670"/>
                  <a:pt x="5409021" y="2719476"/>
                </a:cubicBezTo>
                <a:close/>
                <a:moveTo>
                  <a:pt x="5309496" y="2713173"/>
                </a:moveTo>
                <a:cubicBezTo>
                  <a:pt x="5304010" y="2711948"/>
                  <a:pt x="5299657" y="2712827"/>
                  <a:pt x="5297447" y="2718085"/>
                </a:cubicBezTo>
                <a:cubicBezTo>
                  <a:pt x="5314268" y="2748881"/>
                  <a:pt x="5346730" y="2725968"/>
                  <a:pt x="5361167" y="2746046"/>
                </a:cubicBezTo>
                <a:cubicBezTo>
                  <a:pt x="5355728" y="2732297"/>
                  <a:pt x="5361808" y="2737753"/>
                  <a:pt x="5362184" y="2719914"/>
                </a:cubicBezTo>
                <a:cubicBezTo>
                  <a:pt x="5352621" y="2739514"/>
                  <a:pt x="5325960" y="2716856"/>
                  <a:pt x="5309496" y="2713173"/>
                </a:cubicBezTo>
                <a:close/>
                <a:moveTo>
                  <a:pt x="5532093" y="2702620"/>
                </a:moveTo>
                <a:cubicBezTo>
                  <a:pt x="5570176" y="2701529"/>
                  <a:pt x="5532760" y="2800492"/>
                  <a:pt x="5519504" y="2746974"/>
                </a:cubicBezTo>
                <a:cubicBezTo>
                  <a:pt x="5520921" y="2738245"/>
                  <a:pt x="5538176" y="2757504"/>
                  <a:pt x="5541520" y="2736662"/>
                </a:cubicBezTo>
                <a:cubicBezTo>
                  <a:pt x="5538790" y="2724717"/>
                  <a:pt x="5533646" y="2716532"/>
                  <a:pt x="5532093" y="2702620"/>
                </a:cubicBezTo>
                <a:close/>
                <a:moveTo>
                  <a:pt x="5568127" y="2700710"/>
                </a:moveTo>
                <a:cubicBezTo>
                  <a:pt x="5577080" y="2700902"/>
                  <a:pt x="5582858" y="2706028"/>
                  <a:pt x="5585510" y="2716068"/>
                </a:cubicBezTo>
                <a:cubicBezTo>
                  <a:pt x="5583180" y="2719559"/>
                  <a:pt x="5567915" y="2729162"/>
                  <a:pt x="5567593" y="2713803"/>
                </a:cubicBezTo>
                <a:cubicBezTo>
                  <a:pt x="5571984" y="2712958"/>
                  <a:pt x="5570115" y="2706876"/>
                  <a:pt x="5568127" y="2700710"/>
                </a:cubicBezTo>
                <a:close/>
                <a:moveTo>
                  <a:pt x="7159404" y="2697655"/>
                </a:moveTo>
                <a:cubicBezTo>
                  <a:pt x="7164468" y="2701856"/>
                  <a:pt x="7178233" y="2692417"/>
                  <a:pt x="7177055" y="2706438"/>
                </a:cubicBezTo>
                <a:cubicBezTo>
                  <a:pt x="7171375" y="2716066"/>
                  <a:pt x="7157689" y="2726733"/>
                  <a:pt x="7159404" y="2697655"/>
                </a:cubicBezTo>
                <a:close/>
                <a:moveTo>
                  <a:pt x="5793927" y="2696856"/>
                </a:moveTo>
                <a:cubicBezTo>
                  <a:pt x="5800606" y="2693932"/>
                  <a:pt x="5807526" y="2694464"/>
                  <a:pt x="5809385" y="2699293"/>
                </a:cubicBezTo>
                <a:cubicBezTo>
                  <a:pt x="5797844" y="2700956"/>
                  <a:pt x="5793582" y="2717924"/>
                  <a:pt x="5779957" y="2715141"/>
                </a:cubicBezTo>
                <a:cubicBezTo>
                  <a:pt x="5780821" y="2706154"/>
                  <a:pt x="5787252" y="2699777"/>
                  <a:pt x="5793927" y="2696856"/>
                </a:cubicBezTo>
                <a:close/>
                <a:moveTo>
                  <a:pt x="5670725" y="2696738"/>
                </a:moveTo>
                <a:cubicBezTo>
                  <a:pt x="5675038" y="2695031"/>
                  <a:pt x="5678121" y="2695664"/>
                  <a:pt x="5679448" y="2708620"/>
                </a:cubicBezTo>
                <a:cubicBezTo>
                  <a:pt x="5670340" y="2712194"/>
                  <a:pt x="5657722" y="2716014"/>
                  <a:pt x="5654613" y="2698909"/>
                </a:cubicBezTo>
                <a:cubicBezTo>
                  <a:pt x="5660866" y="2702497"/>
                  <a:pt x="5666412" y="2698445"/>
                  <a:pt x="5670725" y="2696738"/>
                </a:cubicBezTo>
                <a:close/>
                <a:moveTo>
                  <a:pt x="7312981" y="2690315"/>
                </a:moveTo>
                <a:cubicBezTo>
                  <a:pt x="7318630" y="2690060"/>
                  <a:pt x="7324080" y="2692311"/>
                  <a:pt x="7324927" y="2699456"/>
                </a:cubicBezTo>
                <a:cubicBezTo>
                  <a:pt x="7321656" y="2705183"/>
                  <a:pt x="7301542" y="2710338"/>
                  <a:pt x="7299855" y="2696208"/>
                </a:cubicBezTo>
                <a:cubicBezTo>
                  <a:pt x="7301489" y="2693333"/>
                  <a:pt x="7307335" y="2690570"/>
                  <a:pt x="7312981" y="2690315"/>
                </a:cubicBezTo>
                <a:close/>
                <a:moveTo>
                  <a:pt x="5251940" y="2685844"/>
                </a:moveTo>
                <a:cubicBezTo>
                  <a:pt x="5252100" y="2702403"/>
                  <a:pt x="5261423" y="2714293"/>
                  <a:pt x="5269324" y="2701257"/>
                </a:cubicBezTo>
                <a:cubicBezTo>
                  <a:pt x="5273848" y="2679842"/>
                  <a:pt x="5258611" y="2689607"/>
                  <a:pt x="5251940" y="2685844"/>
                </a:cubicBezTo>
                <a:close/>
                <a:moveTo>
                  <a:pt x="6277968" y="2684440"/>
                </a:moveTo>
                <a:cubicBezTo>
                  <a:pt x="6281091" y="2685483"/>
                  <a:pt x="6282621" y="2688635"/>
                  <a:pt x="6281147" y="2694957"/>
                </a:cubicBezTo>
                <a:cubicBezTo>
                  <a:pt x="6274474" y="2681509"/>
                  <a:pt x="6258005" y="2707311"/>
                  <a:pt x="6244828" y="2703385"/>
                </a:cubicBezTo>
                <a:cubicBezTo>
                  <a:pt x="6244868" y="2699238"/>
                  <a:pt x="6255420" y="2690810"/>
                  <a:pt x="6265226" y="2686578"/>
                </a:cubicBezTo>
                <a:cubicBezTo>
                  <a:pt x="6270127" y="2684463"/>
                  <a:pt x="6274844" y="2683397"/>
                  <a:pt x="6277968" y="2684440"/>
                </a:cubicBezTo>
                <a:close/>
                <a:moveTo>
                  <a:pt x="5737327" y="2683522"/>
                </a:moveTo>
                <a:cubicBezTo>
                  <a:pt x="5739296" y="2684502"/>
                  <a:pt x="5740818" y="2686718"/>
                  <a:pt x="5741328" y="2690426"/>
                </a:cubicBezTo>
                <a:cubicBezTo>
                  <a:pt x="5733697" y="2701775"/>
                  <a:pt x="5734765" y="2713422"/>
                  <a:pt x="5722908" y="2701120"/>
                </a:cubicBezTo>
                <a:cubicBezTo>
                  <a:pt x="5721969" y="2692884"/>
                  <a:pt x="5726068" y="2686500"/>
                  <a:pt x="5730652" y="2684032"/>
                </a:cubicBezTo>
                <a:cubicBezTo>
                  <a:pt x="5732945" y="2682797"/>
                  <a:pt x="5735359" y="2682542"/>
                  <a:pt x="5737327" y="2683522"/>
                </a:cubicBezTo>
                <a:close/>
                <a:moveTo>
                  <a:pt x="7052208" y="2677116"/>
                </a:moveTo>
                <a:cubicBezTo>
                  <a:pt x="7058850" y="2678863"/>
                  <a:pt x="7064021" y="2682926"/>
                  <a:pt x="7066060" y="2691956"/>
                </a:cubicBezTo>
                <a:cubicBezTo>
                  <a:pt x="7059924" y="2693373"/>
                  <a:pt x="7049610" y="2698637"/>
                  <a:pt x="7044571" y="2689227"/>
                </a:cubicBezTo>
                <a:cubicBezTo>
                  <a:pt x="7048617" y="2688299"/>
                  <a:pt x="7050389" y="2682709"/>
                  <a:pt x="7052208" y="2677116"/>
                </a:cubicBezTo>
                <a:close/>
                <a:moveTo>
                  <a:pt x="7087126" y="2675878"/>
                </a:moveTo>
                <a:cubicBezTo>
                  <a:pt x="7089370" y="2676857"/>
                  <a:pt x="7091091" y="2678936"/>
                  <a:pt x="7091666" y="2682270"/>
                </a:cubicBezTo>
                <a:cubicBezTo>
                  <a:pt x="7084031" y="2684971"/>
                  <a:pt x="7080817" y="2697110"/>
                  <a:pt x="7069623" y="2692471"/>
                </a:cubicBezTo>
                <a:cubicBezTo>
                  <a:pt x="7069181" y="2684083"/>
                  <a:pt x="7074116" y="2678198"/>
                  <a:pt x="7079448" y="2676079"/>
                </a:cubicBezTo>
                <a:cubicBezTo>
                  <a:pt x="7082115" y="2675018"/>
                  <a:pt x="7084882" y="2674899"/>
                  <a:pt x="7087126" y="2675878"/>
                </a:cubicBezTo>
                <a:close/>
                <a:moveTo>
                  <a:pt x="5594517" y="2671360"/>
                </a:moveTo>
                <a:cubicBezTo>
                  <a:pt x="5588488" y="2699184"/>
                  <a:pt x="5607801" y="2687016"/>
                  <a:pt x="5603678" y="2711976"/>
                </a:cubicBezTo>
                <a:cubicBezTo>
                  <a:pt x="5590479" y="2700601"/>
                  <a:pt x="5601859" y="2741026"/>
                  <a:pt x="5588629" y="2729623"/>
                </a:cubicBezTo>
                <a:cubicBezTo>
                  <a:pt x="5586829" y="2709330"/>
                  <a:pt x="5593181" y="2706274"/>
                  <a:pt x="5593716" y="2690916"/>
                </a:cubicBezTo>
                <a:cubicBezTo>
                  <a:pt x="5585629" y="2692692"/>
                  <a:pt x="5573708" y="2703436"/>
                  <a:pt x="5572477" y="2681560"/>
                </a:cubicBezTo>
                <a:cubicBezTo>
                  <a:pt x="5577403" y="2673107"/>
                  <a:pt x="5589559" y="2679842"/>
                  <a:pt x="5594517" y="2671360"/>
                </a:cubicBezTo>
                <a:close/>
                <a:moveTo>
                  <a:pt x="5604431" y="2663335"/>
                </a:moveTo>
                <a:cubicBezTo>
                  <a:pt x="5606179" y="2662806"/>
                  <a:pt x="5607645" y="2664077"/>
                  <a:pt x="5609097" y="2665698"/>
                </a:cubicBezTo>
                <a:cubicBezTo>
                  <a:pt x="5612008" y="2668940"/>
                  <a:pt x="5614860" y="2673585"/>
                  <a:pt x="5619814" y="2668032"/>
                </a:cubicBezTo>
                <a:cubicBezTo>
                  <a:pt x="5615827" y="2686744"/>
                  <a:pt x="5615796" y="2687672"/>
                  <a:pt x="5618287" y="2707285"/>
                </a:cubicBezTo>
                <a:cubicBezTo>
                  <a:pt x="5600668" y="2714651"/>
                  <a:pt x="5616467" y="2669315"/>
                  <a:pt x="5601652" y="2672233"/>
                </a:cubicBezTo>
                <a:cubicBezTo>
                  <a:pt x="5601520" y="2675944"/>
                  <a:pt x="5598440" y="2679298"/>
                  <a:pt x="5598066" y="2671769"/>
                </a:cubicBezTo>
                <a:cubicBezTo>
                  <a:pt x="5600650" y="2666192"/>
                  <a:pt x="5602682" y="2663864"/>
                  <a:pt x="5604431" y="2663335"/>
                </a:cubicBezTo>
                <a:close/>
                <a:moveTo>
                  <a:pt x="5411844" y="2662611"/>
                </a:moveTo>
                <a:cubicBezTo>
                  <a:pt x="5400231" y="2660048"/>
                  <a:pt x="5385150" y="2664051"/>
                  <a:pt x="5378308" y="2676025"/>
                </a:cubicBezTo>
                <a:cubicBezTo>
                  <a:pt x="5380611" y="2700163"/>
                  <a:pt x="5388673" y="2681343"/>
                  <a:pt x="5399523" y="2685406"/>
                </a:cubicBezTo>
                <a:cubicBezTo>
                  <a:pt x="5404637" y="2687480"/>
                  <a:pt x="5400031" y="2705046"/>
                  <a:pt x="5405922" y="2705865"/>
                </a:cubicBezTo>
                <a:cubicBezTo>
                  <a:pt x="5404905" y="2720212"/>
                  <a:pt x="5390628" y="2706630"/>
                  <a:pt x="5384146" y="2709631"/>
                </a:cubicBezTo>
                <a:cubicBezTo>
                  <a:pt x="5373621" y="2719531"/>
                  <a:pt x="5384495" y="2735407"/>
                  <a:pt x="5372415" y="2734371"/>
                </a:cubicBezTo>
                <a:cubicBezTo>
                  <a:pt x="5373058" y="2748392"/>
                  <a:pt x="5388111" y="2735407"/>
                  <a:pt x="5390603" y="2730170"/>
                </a:cubicBezTo>
                <a:cubicBezTo>
                  <a:pt x="5397860" y="2756765"/>
                  <a:pt x="5415162" y="2751502"/>
                  <a:pt x="5421537" y="2767020"/>
                </a:cubicBezTo>
                <a:cubicBezTo>
                  <a:pt x="5432333" y="2763830"/>
                  <a:pt x="5428716" y="2730253"/>
                  <a:pt x="5441011" y="2730170"/>
                </a:cubicBezTo>
                <a:cubicBezTo>
                  <a:pt x="5429574" y="2715605"/>
                  <a:pt x="5414144" y="2707311"/>
                  <a:pt x="5410557" y="2680335"/>
                </a:cubicBezTo>
                <a:cubicBezTo>
                  <a:pt x="5424645" y="2688599"/>
                  <a:pt x="5428047" y="2713832"/>
                  <a:pt x="5448884" y="2711512"/>
                </a:cubicBezTo>
                <a:cubicBezTo>
                  <a:pt x="5447438" y="2701584"/>
                  <a:pt x="5444224" y="2694356"/>
                  <a:pt x="5442776" y="2684507"/>
                </a:cubicBezTo>
                <a:cubicBezTo>
                  <a:pt x="5434234" y="2680607"/>
                  <a:pt x="5434500" y="2695392"/>
                  <a:pt x="5424591" y="2688599"/>
                </a:cubicBezTo>
                <a:cubicBezTo>
                  <a:pt x="5431607" y="2674306"/>
                  <a:pt x="5423458" y="2665177"/>
                  <a:pt x="5411844" y="2662611"/>
                </a:cubicBezTo>
                <a:close/>
                <a:moveTo>
                  <a:pt x="5208019" y="2647739"/>
                </a:moveTo>
                <a:cubicBezTo>
                  <a:pt x="5198901" y="2648699"/>
                  <a:pt x="5189705" y="2654993"/>
                  <a:pt x="5187978" y="2664404"/>
                </a:cubicBezTo>
                <a:cubicBezTo>
                  <a:pt x="5204746" y="2671443"/>
                  <a:pt x="5212862" y="2660286"/>
                  <a:pt x="5227619" y="2663066"/>
                </a:cubicBezTo>
                <a:cubicBezTo>
                  <a:pt x="5226185" y="2651147"/>
                  <a:pt x="5217139" y="2646777"/>
                  <a:pt x="5208019" y="2647739"/>
                </a:cubicBezTo>
                <a:close/>
                <a:moveTo>
                  <a:pt x="8167394" y="2643998"/>
                </a:moveTo>
                <a:cubicBezTo>
                  <a:pt x="8169468" y="2644614"/>
                  <a:pt x="8171279" y="2646879"/>
                  <a:pt x="8172738" y="2652075"/>
                </a:cubicBezTo>
                <a:cubicBezTo>
                  <a:pt x="8168747" y="2658541"/>
                  <a:pt x="8146623" y="2662359"/>
                  <a:pt x="8144078" y="2648395"/>
                </a:cubicBezTo>
                <a:cubicBezTo>
                  <a:pt x="8149758" y="2652897"/>
                  <a:pt x="8155464" y="2648619"/>
                  <a:pt x="8160477" y="2645818"/>
                </a:cubicBezTo>
                <a:cubicBezTo>
                  <a:pt x="8162986" y="2644416"/>
                  <a:pt x="8165321" y="2643382"/>
                  <a:pt x="8167394" y="2643998"/>
                </a:cubicBezTo>
                <a:close/>
                <a:moveTo>
                  <a:pt x="6996207" y="2636992"/>
                </a:moveTo>
                <a:cubicBezTo>
                  <a:pt x="7007911" y="2632816"/>
                  <a:pt x="7007028" y="2648475"/>
                  <a:pt x="7009733" y="2658484"/>
                </a:cubicBezTo>
                <a:cubicBezTo>
                  <a:pt x="6997225" y="2666122"/>
                  <a:pt x="6988654" y="2661185"/>
                  <a:pt x="6996207" y="2636992"/>
                </a:cubicBezTo>
                <a:close/>
                <a:moveTo>
                  <a:pt x="5279073" y="2636937"/>
                </a:moveTo>
                <a:cubicBezTo>
                  <a:pt x="5278696" y="2643263"/>
                  <a:pt x="5274464" y="2641465"/>
                  <a:pt x="5271627" y="2642502"/>
                </a:cubicBezTo>
                <a:cubicBezTo>
                  <a:pt x="5277707" y="2663450"/>
                  <a:pt x="5285580" y="2663258"/>
                  <a:pt x="5284430" y="2683579"/>
                </a:cubicBezTo>
                <a:cubicBezTo>
                  <a:pt x="5291955" y="2687617"/>
                  <a:pt x="5291635" y="2675097"/>
                  <a:pt x="5292357" y="2664896"/>
                </a:cubicBezTo>
                <a:cubicBezTo>
                  <a:pt x="5300365" y="2672668"/>
                  <a:pt x="5303017" y="2688900"/>
                  <a:pt x="5316678" y="2687726"/>
                </a:cubicBezTo>
                <a:cubicBezTo>
                  <a:pt x="5327741" y="2631562"/>
                  <a:pt x="5352837" y="2695773"/>
                  <a:pt x="5361139" y="2654174"/>
                </a:cubicBezTo>
                <a:cubicBezTo>
                  <a:pt x="5364032" y="2655704"/>
                  <a:pt x="5364459" y="2661213"/>
                  <a:pt x="5368076" y="2661594"/>
                </a:cubicBezTo>
                <a:cubicBezTo>
                  <a:pt x="5366121" y="2671632"/>
                  <a:pt x="5356586" y="2665795"/>
                  <a:pt x="5359907" y="2686772"/>
                </a:cubicBezTo>
                <a:cubicBezTo>
                  <a:pt x="5380611" y="2690510"/>
                  <a:pt x="5372389" y="2636118"/>
                  <a:pt x="5393415" y="2658375"/>
                </a:cubicBezTo>
                <a:cubicBezTo>
                  <a:pt x="5361273" y="2621960"/>
                  <a:pt x="5317935" y="2668061"/>
                  <a:pt x="5279073" y="2636937"/>
                </a:cubicBezTo>
                <a:close/>
                <a:moveTo>
                  <a:pt x="5664328" y="2634538"/>
                </a:moveTo>
                <a:cubicBezTo>
                  <a:pt x="5675683" y="2661242"/>
                  <a:pt x="5689908" y="2665606"/>
                  <a:pt x="5702203" y="2678837"/>
                </a:cubicBezTo>
                <a:cubicBezTo>
                  <a:pt x="5689318" y="2672863"/>
                  <a:pt x="5682943" y="2680664"/>
                  <a:pt x="5676624" y="2688574"/>
                </a:cubicBezTo>
                <a:cubicBezTo>
                  <a:pt x="5674102" y="2668035"/>
                  <a:pt x="5671344" y="2647877"/>
                  <a:pt x="5664328" y="2634538"/>
                </a:cubicBezTo>
                <a:close/>
                <a:moveTo>
                  <a:pt x="6935294" y="2629025"/>
                </a:moveTo>
                <a:cubicBezTo>
                  <a:pt x="6943569" y="2665085"/>
                  <a:pt x="6975201" y="2664157"/>
                  <a:pt x="6979085" y="2706927"/>
                </a:cubicBezTo>
                <a:cubicBezTo>
                  <a:pt x="6970514" y="2697354"/>
                  <a:pt x="6963442" y="2724167"/>
                  <a:pt x="6961167" y="2704665"/>
                </a:cubicBezTo>
                <a:cubicBezTo>
                  <a:pt x="6981601" y="2684942"/>
                  <a:pt x="6923025" y="2656001"/>
                  <a:pt x="6935294" y="2629025"/>
                </a:cubicBezTo>
                <a:close/>
                <a:moveTo>
                  <a:pt x="6273468" y="2615224"/>
                </a:moveTo>
                <a:cubicBezTo>
                  <a:pt x="6279573" y="2619861"/>
                  <a:pt x="6294786" y="2610124"/>
                  <a:pt x="6294676" y="2624609"/>
                </a:cubicBezTo>
                <a:cubicBezTo>
                  <a:pt x="6280374" y="2671360"/>
                  <a:pt x="6249440" y="2622427"/>
                  <a:pt x="6233290" y="2629709"/>
                </a:cubicBezTo>
                <a:cubicBezTo>
                  <a:pt x="6245930" y="2597358"/>
                  <a:pt x="6266663" y="2652894"/>
                  <a:pt x="6283698" y="2629709"/>
                </a:cubicBezTo>
                <a:cubicBezTo>
                  <a:pt x="6283104" y="2607449"/>
                  <a:pt x="6269101" y="2645340"/>
                  <a:pt x="6273468" y="2615224"/>
                </a:cubicBezTo>
                <a:close/>
                <a:moveTo>
                  <a:pt x="5894580" y="2611249"/>
                </a:moveTo>
                <a:cubicBezTo>
                  <a:pt x="5897659" y="2612210"/>
                  <a:pt x="5900498" y="2614891"/>
                  <a:pt x="5902501" y="2619534"/>
                </a:cubicBezTo>
                <a:cubicBezTo>
                  <a:pt x="5889429" y="2617896"/>
                  <a:pt x="5885708" y="2635955"/>
                  <a:pt x="5876411" y="2642393"/>
                </a:cubicBezTo>
                <a:cubicBezTo>
                  <a:pt x="5874767" y="2628100"/>
                  <a:pt x="5879285" y="2617739"/>
                  <a:pt x="5885219" y="2613277"/>
                </a:cubicBezTo>
                <a:cubicBezTo>
                  <a:pt x="5888183" y="2611045"/>
                  <a:pt x="5891501" y="2610287"/>
                  <a:pt x="5894580" y="2611249"/>
                </a:cubicBezTo>
                <a:close/>
                <a:moveTo>
                  <a:pt x="5262654" y="2595422"/>
                </a:moveTo>
                <a:cubicBezTo>
                  <a:pt x="5253841" y="2600359"/>
                  <a:pt x="5252126" y="2620434"/>
                  <a:pt x="5236806" y="2611785"/>
                </a:cubicBezTo>
                <a:cubicBezTo>
                  <a:pt x="5237476" y="2652593"/>
                  <a:pt x="5265118" y="2624744"/>
                  <a:pt x="5262654" y="2595422"/>
                </a:cubicBezTo>
                <a:close/>
                <a:moveTo>
                  <a:pt x="6569473" y="2594657"/>
                </a:moveTo>
                <a:cubicBezTo>
                  <a:pt x="6580079" y="2618715"/>
                  <a:pt x="6598318" y="2603331"/>
                  <a:pt x="6604237" y="2625480"/>
                </a:cubicBezTo>
                <a:cubicBezTo>
                  <a:pt x="6592345" y="2619752"/>
                  <a:pt x="6570679" y="2629543"/>
                  <a:pt x="6565106" y="2613750"/>
                </a:cubicBezTo>
                <a:cubicBezTo>
                  <a:pt x="6569340" y="2613260"/>
                  <a:pt x="6569444" y="2603987"/>
                  <a:pt x="6569473" y="2594657"/>
                </a:cubicBezTo>
                <a:close/>
                <a:moveTo>
                  <a:pt x="1187697" y="2590619"/>
                </a:moveTo>
                <a:cubicBezTo>
                  <a:pt x="1193937" y="2595147"/>
                  <a:pt x="1202480" y="2595966"/>
                  <a:pt x="1205106" y="2606032"/>
                </a:cubicBezTo>
                <a:cubicBezTo>
                  <a:pt x="1200739" y="2606275"/>
                  <a:pt x="1196563" y="2606957"/>
                  <a:pt x="1197472" y="2618197"/>
                </a:cubicBezTo>
                <a:cubicBezTo>
                  <a:pt x="1187936" y="2618933"/>
                  <a:pt x="1186035" y="2607641"/>
                  <a:pt x="1187697" y="2590619"/>
                </a:cubicBezTo>
                <a:close/>
                <a:moveTo>
                  <a:pt x="5287552" y="2589399"/>
                </a:moveTo>
                <a:cubicBezTo>
                  <a:pt x="5279133" y="2585628"/>
                  <a:pt x="5271197" y="2589379"/>
                  <a:pt x="5269296" y="2609385"/>
                </a:cubicBezTo>
                <a:cubicBezTo>
                  <a:pt x="5285232" y="2602458"/>
                  <a:pt x="5289197" y="2613941"/>
                  <a:pt x="5308723" y="2614543"/>
                </a:cubicBezTo>
                <a:cubicBezTo>
                  <a:pt x="5304879" y="2604462"/>
                  <a:pt x="5295974" y="2593171"/>
                  <a:pt x="5287552" y="2589399"/>
                </a:cubicBezTo>
                <a:close/>
                <a:moveTo>
                  <a:pt x="5534363" y="2584597"/>
                </a:moveTo>
                <a:cubicBezTo>
                  <a:pt x="5522783" y="2585819"/>
                  <a:pt x="5510607" y="2591398"/>
                  <a:pt x="5503926" y="2593947"/>
                </a:cubicBezTo>
                <a:cubicBezTo>
                  <a:pt x="5515255" y="2633280"/>
                  <a:pt x="5536416" y="2593838"/>
                  <a:pt x="5561246" y="2601367"/>
                </a:cubicBezTo>
                <a:cubicBezTo>
                  <a:pt x="5556933" y="2586501"/>
                  <a:pt x="5545946" y="2583371"/>
                  <a:pt x="5534363" y="2584597"/>
                </a:cubicBezTo>
                <a:close/>
                <a:moveTo>
                  <a:pt x="972054" y="2582383"/>
                </a:moveTo>
                <a:cubicBezTo>
                  <a:pt x="953118" y="2621659"/>
                  <a:pt x="965895" y="2647548"/>
                  <a:pt x="946234" y="2690535"/>
                </a:cubicBezTo>
                <a:cubicBezTo>
                  <a:pt x="962707" y="2684971"/>
                  <a:pt x="953118" y="2720459"/>
                  <a:pt x="970527" y="2713422"/>
                </a:cubicBezTo>
                <a:cubicBezTo>
                  <a:pt x="965226" y="2692254"/>
                  <a:pt x="964101" y="2677935"/>
                  <a:pt x="972565" y="2661130"/>
                </a:cubicBezTo>
                <a:cubicBezTo>
                  <a:pt x="984081" y="2669395"/>
                  <a:pt x="987590" y="2682981"/>
                  <a:pt x="997606" y="2664404"/>
                </a:cubicBezTo>
                <a:cubicBezTo>
                  <a:pt x="994983" y="2635027"/>
                  <a:pt x="981752" y="2654286"/>
                  <a:pt x="973313" y="2641574"/>
                </a:cubicBezTo>
                <a:cubicBezTo>
                  <a:pt x="974331" y="2624852"/>
                  <a:pt x="987081" y="2632816"/>
                  <a:pt x="992010" y="2624280"/>
                </a:cubicBezTo>
                <a:cubicBezTo>
                  <a:pt x="990053" y="2602893"/>
                  <a:pt x="983465" y="2588846"/>
                  <a:pt x="972054" y="2582383"/>
                </a:cubicBezTo>
                <a:close/>
                <a:moveTo>
                  <a:pt x="6518291" y="2581753"/>
                </a:moveTo>
                <a:cubicBezTo>
                  <a:pt x="6524736" y="2581306"/>
                  <a:pt x="6531522" y="2582996"/>
                  <a:pt x="6537199" y="2590510"/>
                </a:cubicBezTo>
                <a:cubicBezTo>
                  <a:pt x="6531977" y="2591438"/>
                  <a:pt x="6511675" y="2602592"/>
                  <a:pt x="6501388" y="2585819"/>
                </a:cubicBezTo>
                <a:cubicBezTo>
                  <a:pt x="6505727" y="2584783"/>
                  <a:pt x="6511841" y="2582200"/>
                  <a:pt x="6518291" y="2581753"/>
                </a:cubicBezTo>
                <a:close/>
                <a:moveTo>
                  <a:pt x="5655658" y="2580854"/>
                </a:moveTo>
                <a:cubicBezTo>
                  <a:pt x="5642104" y="2592830"/>
                  <a:pt x="5640071" y="2585301"/>
                  <a:pt x="5619580" y="2582681"/>
                </a:cubicBezTo>
                <a:cubicBezTo>
                  <a:pt x="5628689" y="2600548"/>
                  <a:pt x="5631393" y="2591438"/>
                  <a:pt x="5618295" y="2615359"/>
                </a:cubicBezTo>
                <a:cubicBezTo>
                  <a:pt x="5622098" y="2636416"/>
                  <a:pt x="5625581" y="2619723"/>
                  <a:pt x="5635680" y="2630772"/>
                </a:cubicBezTo>
                <a:cubicBezTo>
                  <a:pt x="5639616" y="2599786"/>
                  <a:pt x="5642453" y="2610585"/>
                  <a:pt x="5658178" y="2607449"/>
                </a:cubicBezTo>
                <a:cubicBezTo>
                  <a:pt x="5660268" y="2594001"/>
                  <a:pt x="5656409" y="2589800"/>
                  <a:pt x="5655658" y="2580854"/>
                </a:cubicBezTo>
                <a:close/>
                <a:moveTo>
                  <a:pt x="6411616" y="2580636"/>
                </a:moveTo>
                <a:cubicBezTo>
                  <a:pt x="6416944" y="2582492"/>
                  <a:pt x="6424928" y="2580063"/>
                  <a:pt x="6425701" y="2589093"/>
                </a:cubicBezTo>
                <a:cubicBezTo>
                  <a:pt x="6406658" y="2609523"/>
                  <a:pt x="6435402" y="2598557"/>
                  <a:pt x="6435427" y="2616588"/>
                </a:cubicBezTo>
                <a:cubicBezTo>
                  <a:pt x="6419357" y="2617461"/>
                  <a:pt x="6408885" y="2609551"/>
                  <a:pt x="6411616" y="2580636"/>
                </a:cubicBezTo>
                <a:close/>
                <a:moveTo>
                  <a:pt x="5702264" y="2580418"/>
                </a:moveTo>
                <a:lnTo>
                  <a:pt x="5703038" y="2580759"/>
                </a:lnTo>
                <a:lnTo>
                  <a:pt x="5702231" y="2581289"/>
                </a:lnTo>
                <a:close/>
                <a:moveTo>
                  <a:pt x="5475804" y="2577171"/>
                </a:moveTo>
                <a:cubicBezTo>
                  <a:pt x="5469051" y="2580364"/>
                  <a:pt x="5480893" y="2605184"/>
                  <a:pt x="5489088" y="2605130"/>
                </a:cubicBezTo>
                <a:cubicBezTo>
                  <a:pt x="5489436" y="2580089"/>
                  <a:pt x="5492141" y="2603139"/>
                  <a:pt x="5500096" y="2599975"/>
                </a:cubicBezTo>
                <a:cubicBezTo>
                  <a:pt x="5494928" y="2560859"/>
                  <a:pt x="5482765" y="2604723"/>
                  <a:pt x="5475804" y="2577171"/>
                </a:cubicBezTo>
                <a:close/>
                <a:moveTo>
                  <a:pt x="5447502" y="2576839"/>
                </a:moveTo>
                <a:cubicBezTo>
                  <a:pt x="5444570" y="2576226"/>
                  <a:pt x="5441868" y="2576829"/>
                  <a:pt x="5439726" y="2579107"/>
                </a:cubicBezTo>
                <a:cubicBezTo>
                  <a:pt x="5446047" y="2616479"/>
                  <a:pt x="5456704" y="2592776"/>
                  <a:pt x="5471195" y="2602839"/>
                </a:cubicBezTo>
                <a:cubicBezTo>
                  <a:pt x="5467158" y="2591464"/>
                  <a:pt x="5456296" y="2578678"/>
                  <a:pt x="5447502" y="2576839"/>
                </a:cubicBezTo>
                <a:close/>
                <a:moveTo>
                  <a:pt x="7265017" y="2573491"/>
                </a:moveTo>
                <a:cubicBezTo>
                  <a:pt x="7265630" y="2578674"/>
                  <a:pt x="7264612" y="2586421"/>
                  <a:pt x="7268124" y="2587102"/>
                </a:cubicBezTo>
                <a:cubicBezTo>
                  <a:pt x="7269089" y="2582028"/>
                  <a:pt x="7271417" y="2579846"/>
                  <a:pt x="7275520" y="2581429"/>
                </a:cubicBezTo>
                <a:cubicBezTo>
                  <a:pt x="7275972" y="2598749"/>
                  <a:pt x="7267402" y="2597332"/>
                  <a:pt x="7260408" y="2599187"/>
                </a:cubicBezTo>
                <a:cubicBezTo>
                  <a:pt x="7260627" y="2582792"/>
                  <a:pt x="7254410" y="2577855"/>
                  <a:pt x="7265017" y="2573491"/>
                </a:cubicBezTo>
                <a:close/>
                <a:moveTo>
                  <a:pt x="5763572" y="2572202"/>
                </a:moveTo>
                <a:cubicBezTo>
                  <a:pt x="5771122" y="2575060"/>
                  <a:pt x="5777458" y="2582031"/>
                  <a:pt x="5777444" y="2596650"/>
                </a:cubicBezTo>
                <a:cubicBezTo>
                  <a:pt x="5766783" y="2586965"/>
                  <a:pt x="5751812" y="2584047"/>
                  <a:pt x="5742380" y="2572429"/>
                </a:cubicBezTo>
                <a:cubicBezTo>
                  <a:pt x="5747246" y="2570602"/>
                  <a:pt x="5756016" y="2569344"/>
                  <a:pt x="5763572" y="2572202"/>
                </a:cubicBezTo>
                <a:close/>
                <a:moveTo>
                  <a:pt x="5235040" y="2565498"/>
                </a:moveTo>
                <a:cubicBezTo>
                  <a:pt x="5228531" y="2570733"/>
                  <a:pt x="5226306" y="2584972"/>
                  <a:pt x="5226334" y="2603821"/>
                </a:cubicBezTo>
                <a:cubicBezTo>
                  <a:pt x="5223950" y="2603520"/>
                  <a:pt x="5221540" y="2603222"/>
                  <a:pt x="5219155" y="2602893"/>
                </a:cubicBezTo>
                <a:cubicBezTo>
                  <a:pt x="5213987" y="2599348"/>
                  <a:pt x="5220950" y="2594657"/>
                  <a:pt x="5219931" y="2583308"/>
                </a:cubicBezTo>
                <a:cubicBezTo>
                  <a:pt x="5213022" y="2585138"/>
                  <a:pt x="5212755" y="2601095"/>
                  <a:pt x="5201532" y="2594001"/>
                </a:cubicBezTo>
                <a:cubicBezTo>
                  <a:pt x="5202148" y="2601204"/>
                  <a:pt x="5208469" y="2599402"/>
                  <a:pt x="5208146" y="2608022"/>
                </a:cubicBezTo>
                <a:cubicBezTo>
                  <a:pt x="5204024" y="2622043"/>
                  <a:pt x="5196496" y="2590373"/>
                  <a:pt x="5183373" y="2598285"/>
                </a:cubicBezTo>
                <a:cubicBezTo>
                  <a:pt x="5197247" y="2632708"/>
                  <a:pt x="5219717" y="2625563"/>
                  <a:pt x="5233029" y="2617816"/>
                </a:cubicBezTo>
                <a:cubicBezTo>
                  <a:pt x="5223978" y="2592065"/>
                  <a:pt x="5240984" y="2581535"/>
                  <a:pt x="5235040" y="2565498"/>
                </a:cubicBezTo>
                <a:close/>
                <a:moveTo>
                  <a:pt x="4777885" y="2565169"/>
                </a:moveTo>
                <a:cubicBezTo>
                  <a:pt x="4769421" y="2569233"/>
                  <a:pt x="4772770" y="2605184"/>
                  <a:pt x="4783751" y="2598749"/>
                </a:cubicBezTo>
                <a:cubicBezTo>
                  <a:pt x="4789912" y="2574691"/>
                  <a:pt x="4774405" y="2584946"/>
                  <a:pt x="4777885" y="2565169"/>
                </a:cubicBezTo>
                <a:close/>
                <a:moveTo>
                  <a:pt x="5911949" y="2561735"/>
                </a:moveTo>
                <a:cubicBezTo>
                  <a:pt x="5907450" y="2599351"/>
                  <a:pt x="5930753" y="2574828"/>
                  <a:pt x="5940129" y="2578457"/>
                </a:cubicBezTo>
                <a:cubicBezTo>
                  <a:pt x="5934206" y="2556306"/>
                  <a:pt x="5923737" y="2577011"/>
                  <a:pt x="5911949" y="2561735"/>
                </a:cubicBezTo>
                <a:close/>
                <a:moveTo>
                  <a:pt x="5624162" y="2557013"/>
                </a:moveTo>
                <a:cubicBezTo>
                  <a:pt x="5611305" y="2553660"/>
                  <a:pt x="5606429" y="2566916"/>
                  <a:pt x="5594992" y="2566452"/>
                </a:cubicBezTo>
                <a:cubicBezTo>
                  <a:pt x="5595609" y="2573597"/>
                  <a:pt x="5601929" y="2571744"/>
                  <a:pt x="5601635" y="2580418"/>
                </a:cubicBezTo>
                <a:cubicBezTo>
                  <a:pt x="5591244" y="2587672"/>
                  <a:pt x="5566279" y="2591029"/>
                  <a:pt x="5575038" y="2616341"/>
                </a:cubicBezTo>
                <a:cubicBezTo>
                  <a:pt x="5582457" y="2615442"/>
                  <a:pt x="5582834" y="2599703"/>
                  <a:pt x="5586770" y="2591573"/>
                </a:cubicBezTo>
                <a:cubicBezTo>
                  <a:pt x="5596466" y="2602813"/>
                  <a:pt x="5601555" y="2591355"/>
                  <a:pt x="5615189" y="2601885"/>
                </a:cubicBezTo>
                <a:cubicBezTo>
                  <a:pt x="5619232" y="2579516"/>
                  <a:pt x="5610582" y="2578726"/>
                  <a:pt x="5604955" y="2587400"/>
                </a:cubicBezTo>
                <a:cubicBezTo>
                  <a:pt x="5603375" y="2560424"/>
                  <a:pt x="5628233" y="2589202"/>
                  <a:pt x="5624162" y="2557013"/>
                </a:cubicBezTo>
                <a:close/>
                <a:moveTo>
                  <a:pt x="4756700" y="2555813"/>
                </a:moveTo>
                <a:cubicBezTo>
                  <a:pt x="4755440" y="2570052"/>
                  <a:pt x="4758761" y="2577008"/>
                  <a:pt x="4766635" y="2576816"/>
                </a:cubicBezTo>
                <a:cubicBezTo>
                  <a:pt x="4743306" y="2577225"/>
                  <a:pt x="4751984" y="2564215"/>
                  <a:pt x="4724156" y="2558213"/>
                </a:cubicBezTo>
                <a:cubicBezTo>
                  <a:pt x="4724128" y="2569971"/>
                  <a:pt x="4719202" y="2571335"/>
                  <a:pt x="4719548" y="2583855"/>
                </a:cubicBezTo>
                <a:cubicBezTo>
                  <a:pt x="4737092" y="2574553"/>
                  <a:pt x="4751824" y="2608323"/>
                  <a:pt x="4769447" y="2596865"/>
                </a:cubicBezTo>
                <a:cubicBezTo>
                  <a:pt x="4769581" y="2576217"/>
                  <a:pt x="4768457" y="2557669"/>
                  <a:pt x="4756700" y="2555813"/>
                </a:cubicBezTo>
                <a:close/>
                <a:moveTo>
                  <a:pt x="5645909" y="2553359"/>
                </a:moveTo>
                <a:cubicBezTo>
                  <a:pt x="5633751" y="2548995"/>
                  <a:pt x="5625418" y="2552703"/>
                  <a:pt x="5627026" y="2577091"/>
                </a:cubicBezTo>
                <a:cubicBezTo>
                  <a:pt x="5631501" y="2570189"/>
                  <a:pt x="5639937" y="2571335"/>
                  <a:pt x="5648721" y="2573379"/>
                </a:cubicBezTo>
                <a:cubicBezTo>
                  <a:pt x="5647062" y="2567844"/>
                  <a:pt x="5645429" y="2562305"/>
                  <a:pt x="5645909" y="2553359"/>
                </a:cubicBezTo>
                <a:close/>
                <a:moveTo>
                  <a:pt x="6017891" y="2551655"/>
                </a:moveTo>
                <a:cubicBezTo>
                  <a:pt x="6009158" y="2552394"/>
                  <a:pt x="6000460" y="2557781"/>
                  <a:pt x="5994578" y="2565825"/>
                </a:cubicBezTo>
                <a:cubicBezTo>
                  <a:pt x="6002588" y="2578399"/>
                  <a:pt x="6024362" y="2570272"/>
                  <a:pt x="6041425" y="2565389"/>
                </a:cubicBezTo>
                <a:cubicBezTo>
                  <a:pt x="6035399" y="2554834"/>
                  <a:pt x="6026628" y="2550919"/>
                  <a:pt x="6017891" y="2551655"/>
                </a:cubicBezTo>
                <a:close/>
                <a:moveTo>
                  <a:pt x="7144062" y="2538084"/>
                </a:moveTo>
                <a:cubicBezTo>
                  <a:pt x="7150116" y="2544902"/>
                  <a:pt x="7161850" y="2542640"/>
                  <a:pt x="7165011" y="2553960"/>
                </a:cubicBezTo>
                <a:cubicBezTo>
                  <a:pt x="7159199" y="2563287"/>
                  <a:pt x="7140021" y="2562334"/>
                  <a:pt x="7144062" y="2538084"/>
                </a:cubicBezTo>
                <a:close/>
                <a:moveTo>
                  <a:pt x="3151759" y="2537511"/>
                </a:moveTo>
                <a:cubicBezTo>
                  <a:pt x="3148089" y="2555567"/>
                  <a:pt x="3156151" y="2555132"/>
                  <a:pt x="3154036" y="2570679"/>
                </a:cubicBezTo>
                <a:cubicBezTo>
                  <a:pt x="3164722" y="2571472"/>
                  <a:pt x="3165206" y="2532929"/>
                  <a:pt x="3151759" y="2537511"/>
                </a:cubicBezTo>
                <a:close/>
                <a:moveTo>
                  <a:pt x="1117870" y="2535684"/>
                </a:moveTo>
                <a:cubicBezTo>
                  <a:pt x="1113716" y="2550575"/>
                  <a:pt x="1110342" y="2566916"/>
                  <a:pt x="1108655" y="2586936"/>
                </a:cubicBezTo>
                <a:cubicBezTo>
                  <a:pt x="1105174" y="2582274"/>
                  <a:pt x="1105548" y="2571472"/>
                  <a:pt x="1098397" y="2572454"/>
                </a:cubicBezTo>
                <a:cubicBezTo>
                  <a:pt x="1108334" y="2606960"/>
                  <a:pt x="1086747" y="2606221"/>
                  <a:pt x="1085138" y="2636416"/>
                </a:cubicBezTo>
                <a:cubicBezTo>
                  <a:pt x="1128128" y="2622097"/>
                  <a:pt x="1192357" y="2665140"/>
                  <a:pt x="1212524" y="2600548"/>
                </a:cubicBezTo>
                <a:cubicBezTo>
                  <a:pt x="1222836" y="2610531"/>
                  <a:pt x="1230442" y="2609551"/>
                  <a:pt x="1237863" y="2597166"/>
                </a:cubicBezTo>
                <a:cubicBezTo>
                  <a:pt x="1248414" y="2602867"/>
                  <a:pt x="1233870" y="2610751"/>
                  <a:pt x="1236845" y="2623380"/>
                </a:cubicBezTo>
                <a:cubicBezTo>
                  <a:pt x="1249460" y="2614569"/>
                  <a:pt x="1261540" y="2604586"/>
                  <a:pt x="1267299" y="2581401"/>
                </a:cubicBezTo>
                <a:cubicBezTo>
                  <a:pt x="1230040" y="2581481"/>
                  <a:pt x="1217532" y="2568308"/>
                  <a:pt x="1191820" y="2578073"/>
                </a:cubicBezTo>
                <a:cubicBezTo>
                  <a:pt x="1192703" y="2570544"/>
                  <a:pt x="1198543" y="2573434"/>
                  <a:pt x="1202829" y="2572915"/>
                </a:cubicBezTo>
                <a:cubicBezTo>
                  <a:pt x="1179258" y="2508189"/>
                  <a:pt x="1161956" y="2569725"/>
                  <a:pt x="1117870" y="2535684"/>
                </a:cubicBezTo>
                <a:close/>
                <a:moveTo>
                  <a:pt x="5956446" y="2533507"/>
                </a:moveTo>
                <a:cubicBezTo>
                  <a:pt x="5949647" y="2533376"/>
                  <a:pt x="5943165" y="2539123"/>
                  <a:pt x="5944732" y="2552789"/>
                </a:cubicBezTo>
                <a:cubicBezTo>
                  <a:pt x="5952156" y="2568580"/>
                  <a:pt x="5962680" y="2554670"/>
                  <a:pt x="5970042" y="2549516"/>
                </a:cubicBezTo>
                <a:cubicBezTo>
                  <a:pt x="5970355" y="2539656"/>
                  <a:pt x="5963243" y="2533639"/>
                  <a:pt x="5956446" y="2533507"/>
                </a:cubicBezTo>
                <a:close/>
                <a:moveTo>
                  <a:pt x="5736521" y="2532437"/>
                </a:moveTo>
                <a:cubicBezTo>
                  <a:pt x="5739869" y="2541520"/>
                  <a:pt x="5739093" y="2556850"/>
                  <a:pt x="5742415" y="2565988"/>
                </a:cubicBezTo>
                <a:cubicBezTo>
                  <a:pt x="5728942" y="2558814"/>
                  <a:pt x="5728002" y="2578019"/>
                  <a:pt x="5723478" y="2589800"/>
                </a:cubicBezTo>
                <a:cubicBezTo>
                  <a:pt x="5717919" y="2591438"/>
                  <a:pt x="5715402" y="2588254"/>
                  <a:pt x="5712879" y="2585078"/>
                </a:cubicBezTo>
                <a:lnTo>
                  <a:pt x="5703038" y="2580759"/>
                </a:lnTo>
                <a:lnTo>
                  <a:pt x="5722362" y="2568107"/>
                </a:lnTo>
                <a:cubicBezTo>
                  <a:pt x="5726346" y="2560495"/>
                  <a:pt x="5726040" y="2550005"/>
                  <a:pt x="5718413" y="2536558"/>
                </a:cubicBezTo>
                <a:cubicBezTo>
                  <a:pt x="5726610" y="2539693"/>
                  <a:pt x="5732182" y="2537294"/>
                  <a:pt x="5736521" y="2532437"/>
                </a:cubicBezTo>
                <a:close/>
                <a:moveTo>
                  <a:pt x="6111281" y="2528510"/>
                </a:moveTo>
                <a:cubicBezTo>
                  <a:pt x="6100432" y="2522210"/>
                  <a:pt x="6105999" y="2550550"/>
                  <a:pt x="6092854" y="2539232"/>
                </a:cubicBezTo>
                <a:cubicBezTo>
                  <a:pt x="6095556" y="2574310"/>
                  <a:pt x="6116449" y="2567872"/>
                  <a:pt x="6127401" y="2576572"/>
                </a:cubicBezTo>
                <a:cubicBezTo>
                  <a:pt x="6131313" y="2545887"/>
                  <a:pt x="6103803" y="2564817"/>
                  <a:pt x="6111281" y="2528510"/>
                </a:cubicBezTo>
                <a:close/>
                <a:moveTo>
                  <a:pt x="5603671" y="2528126"/>
                </a:moveTo>
                <a:cubicBezTo>
                  <a:pt x="5586234" y="2526709"/>
                  <a:pt x="5588350" y="2566615"/>
                  <a:pt x="5569896" y="2563070"/>
                </a:cubicBezTo>
                <a:cubicBezTo>
                  <a:pt x="5570379" y="2572643"/>
                  <a:pt x="5580502" y="2566833"/>
                  <a:pt x="5580153" y="2577635"/>
                </a:cubicBezTo>
                <a:cubicBezTo>
                  <a:pt x="5595743" y="2568279"/>
                  <a:pt x="5584653" y="2536746"/>
                  <a:pt x="5610312" y="2542176"/>
                </a:cubicBezTo>
                <a:cubicBezTo>
                  <a:pt x="5608973" y="2536174"/>
                  <a:pt x="5607660" y="2530120"/>
                  <a:pt x="5603671" y="2528126"/>
                </a:cubicBezTo>
                <a:close/>
                <a:moveTo>
                  <a:pt x="7716882" y="2527256"/>
                </a:moveTo>
                <a:cubicBezTo>
                  <a:pt x="7716185" y="2539421"/>
                  <a:pt x="7719104" y="2541386"/>
                  <a:pt x="7723791" y="2534705"/>
                </a:cubicBezTo>
                <a:cubicBezTo>
                  <a:pt x="7723524" y="2541222"/>
                  <a:pt x="7723282" y="2547769"/>
                  <a:pt x="7722987" y="2554261"/>
                </a:cubicBezTo>
                <a:cubicBezTo>
                  <a:pt x="7712757" y="2547033"/>
                  <a:pt x="7712248" y="2546950"/>
                  <a:pt x="7701506" y="2551452"/>
                </a:cubicBezTo>
                <a:cubicBezTo>
                  <a:pt x="7702631" y="2534922"/>
                  <a:pt x="7707693" y="2526847"/>
                  <a:pt x="7716882" y="2527256"/>
                </a:cubicBezTo>
                <a:close/>
                <a:moveTo>
                  <a:pt x="6550500" y="2526546"/>
                </a:moveTo>
                <a:cubicBezTo>
                  <a:pt x="6551152" y="2545968"/>
                  <a:pt x="6566866" y="2541494"/>
                  <a:pt x="6570969" y="2555487"/>
                </a:cubicBezTo>
                <a:cubicBezTo>
                  <a:pt x="6558835" y="2549270"/>
                  <a:pt x="6548225" y="2582437"/>
                  <a:pt x="6538476" y="2557806"/>
                </a:cubicBezTo>
                <a:cubicBezTo>
                  <a:pt x="6553126" y="2569863"/>
                  <a:pt x="6540382" y="2524092"/>
                  <a:pt x="6550500" y="2526546"/>
                </a:cubicBezTo>
                <a:close/>
                <a:moveTo>
                  <a:pt x="7644960" y="2524475"/>
                </a:moveTo>
                <a:cubicBezTo>
                  <a:pt x="7648067" y="2552898"/>
                  <a:pt x="7615608" y="2547033"/>
                  <a:pt x="7616010" y="2527339"/>
                </a:cubicBezTo>
                <a:cubicBezTo>
                  <a:pt x="7629348" y="2534049"/>
                  <a:pt x="7633473" y="2521528"/>
                  <a:pt x="7644960" y="2524475"/>
                </a:cubicBezTo>
                <a:close/>
                <a:moveTo>
                  <a:pt x="6871141" y="2523777"/>
                </a:moveTo>
                <a:cubicBezTo>
                  <a:pt x="6878848" y="2518032"/>
                  <a:pt x="6893204" y="2542795"/>
                  <a:pt x="6884408" y="2550220"/>
                </a:cubicBezTo>
                <a:cubicBezTo>
                  <a:pt x="6885530" y="2536200"/>
                  <a:pt x="6871816" y="2545638"/>
                  <a:pt x="6866757" y="2541466"/>
                </a:cubicBezTo>
                <a:cubicBezTo>
                  <a:pt x="6866743" y="2530999"/>
                  <a:pt x="6868571" y="2525692"/>
                  <a:pt x="6871141" y="2523777"/>
                </a:cubicBezTo>
                <a:close/>
                <a:moveTo>
                  <a:pt x="6753600" y="2520807"/>
                </a:moveTo>
                <a:cubicBezTo>
                  <a:pt x="6754984" y="2519603"/>
                  <a:pt x="6756809" y="2519325"/>
                  <a:pt x="6759513" y="2520901"/>
                </a:cubicBezTo>
                <a:cubicBezTo>
                  <a:pt x="6759302" y="2527448"/>
                  <a:pt x="6759035" y="2533966"/>
                  <a:pt x="6758793" y="2540429"/>
                </a:cubicBezTo>
                <a:cubicBezTo>
                  <a:pt x="6747652" y="2535738"/>
                  <a:pt x="6743527" y="2554015"/>
                  <a:pt x="6741114" y="2531620"/>
                </a:cubicBezTo>
                <a:cubicBezTo>
                  <a:pt x="6749249" y="2536367"/>
                  <a:pt x="6749446" y="2524419"/>
                  <a:pt x="6753600" y="2520807"/>
                </a:cubicBezTo>
                <a:close/>
                <a:moveTo>
                  <a:pt x="6522135" y="2516316"/>
                </a:moveTo>
                <a:cubicBezTo>
                  <a:pt x="6518125" y="2536884"/>
                  <a:pt x="6533549" y="2526792"/>
                  <a:pt x="6531840" y="2543814"/>
                </a:cubicBezTo>
                <a:cubicBezTo>
                  <a:pt x="6516781" y="2560289"/>
                  <a:pt x="6512932" y="2545369"/>
                  <a:pt x="6496032" y="2539258"/>
                </a:cubicBezTo>
                <a:cubicBezTo>
                  <a:pt x="6495017" y="2544140"/>
                  <a:pt x="6495388" y="2552050"/>
                  <a:pt x="6491906" y="2551778"/>
                </a:cubicBezTo>
                <a:cubicBezTo>
                  <a:pt x="6492607" y="2540486"/>
                  <a:pt x="6491881" y="2531320"/>
                  <a:pt x="6489333" y="2525157"/>
                </a:cubicBezTo>
                <a:cubicBezTo>
                  <a:pt x="6504549" y="2521609"/>
                  <a:pt x="6505756" y="2540131"/>
                  <a:pt x="6517510" y="2541984"/>
                </a:cubicBezTo>
                <a:cubicBezTo>
                  <a:pt x="6517006" y="2532548"/>
                  <a:pt x="6512049" y="2530229"/>
                  <a:pt x="6511110" y="2521474"/>
                </a:cubicBezTo>
                <a:cubicBezTo>
                  <a:pt x="6513489" y="2521800"/>
                  <a:pt x="6515848" y="2522018"/>
                  <a:pt x="6518232" y="2522428"/>
                </a:cubicBezTo>
                <a:cubicBezTo>
                  <a:pt x="6518632" y="2518364"/>
                  <a:pt x="6519093" y="2514736"/>
                  <a:pt x="6522135" y="2516316"/>
                </a:cubicBezTo>
                <a:close/>
                <a:moveTo>
                  <a:pt x="5780722" y="2511843"/>
                </a:moveTo>
                <a:cubicBezTo>
                  <a:pt x="5780348" y="2529681"/>
                  <a:pt x="5774213" y="2524172"/>
                  <a:pt x="5779707" y="2537921"/>
                </a:cubicBezTo>
                <a:cubicBezTo>
                  <a:pt x="5770467" y="2537812"/>
                  <a:pt x="5755920" y="2562689"/>
                  <a:pt x="5750536" y="2547222"/>
                </a:cubicBezTo>
                <a:cubicBezTo>
                  <a:pt x="5764193" y="2539994"/>
                  <a:pt x="5740004" y="2544902"/>
                  <a:pt x="5743865" y="2533284"/>
                </a:cubicBezTo>
                <a:cubicBezTo>
                  <a:pt x="5756160" y="2529656"/>
                  <a:pt x="5769688" y="2532545"/>
                  <a:pt x="5780722" y="2511843"/>
                </a:cubicBezTo>
                <a:close/>
                <a:moveTo>
                  <a:pt x="1038425" y="2510220"/>
                </a:moveTo>
                <a:cubicBezTo>
                  <a:pt x="1031454" y="2511230"/>
                  <a:pt x="1024497" y="2514701"/>
                  <a:pt x="1017588" y="2522617"/>
                </a:cubicBezTo>
                <a:cubicBezTo>
                  <a:pt x="1016812" y="2544493"/>
                  <a:pt x="1015901" y="2566151"/>
                  <a:pt x="1001731" y="2559905"/>
                </a:cubicBezTo>
                <a:cubicBezTo>
                  <a:pt x="1007355" y="2583090"/>
                  <a:pt x="1000019" y="2591246"/>
                  <a:pt x="999428" y="2618715"/>
                </a:cubicBezTo>
                <a:cubicBezTo>
                  <a:pt x="1009982" y="2614978"/>
                  <a:pt x="1013545" y="2596564"/>
                  <a:pt x="1022222" y="2588846"/>
                </a:cubicBezTo>
                <a:cubicBezTo>
                  <a:pt x="1036097" y="2616069"/>
                  <a:pt x="1055247" y="2595611"/>
                  <a:pt x="1060817" y="2613561"/>
                </a:cubicBezTo>
                <a:cubicBezTo>
                  <a:pt x="1071050" y="2609113"/>
                  <a:pt x="1073730" y="2588846"/>
                  <a:pt x="1076944" y="2569725"/>
                </a:cubicBezTo>
                <a:cubicBezTo>
                  <a:pt x="1089128" y="2586472"/>
                  <a:pt x="1097620" y="2583254"/>
                  <a:pt x="1102789" y="2553359"/>
                </a:cubicBezTo>
                <a:cubicBezTo>
                  <a:pt x="1098343" y="2544275"/>
                  <a:pt x="1089798" y="2542966"/>
                  <a:pt x="1088217" y="2558024"/>
                </a:cubicBezTo>
                <a:cubicBezTo>
                  <a:pt x="1078336" y="2541466"/>
                  <a:pt x="1105252" y="2542611"/>
                  <a:pt x="1100728" y="2513725"/>
                </a:cubicBezTo>
                <a:cubicBezTo>
                  <a:pt x="1080377" y="2526265"/>
                  <a:pt x="1059335" y="2507184"/>
                  <a:pt x="1038425" y="2510220"/>
                </a:cubicBezTo>
                <a:close/>
                <a:moveTo>
                  <a:pt x="6263775" y="2502075"/>
                </a:moveTo>
                <a:cubicBezTo>
                  <a:pt x="6257415" y="2501253"/>
                  <a:pt x="6249595" y="2504727"/>
                  <a:pt x="6245308" y="2506554"/>
                </a:cubicBezTo>
                <a:cubicBezTo>
                  <a:pt x="6245200" y="2529656"/>
                  <a:pt x="6270616" y="2541059"/>
                  <a:pt x="6273482" y="2523356"/>
                </a:cubicBezTo>
                <a:cubicBezTo>
                  <a:pt x="6275037" y="2508011"/>
                  <a:pt x="6270133" y="2502897"/>
                  <a:pt x="6263775" y="2502075"/>
                </a:cubicBezTo>
                <a:close/>
                <a:moveTo>
                  <a:pt x="5737991" y="2499678"/>
                </a:moveTo>
                <a:cubicBezTo>
                  <a:pt x="5744121" y="2504206"/>
                  <a:pt x="5759342" y="2494523"/>
                  <a:pt x="5759205" y="2509008"/>
                </a:cubicBezTo>
                <a:cubicBezTo>
                  <a:pt x="5751056" y="2504289"/>
                  <a:pt x="5738980" y="2534702"/>
                  <a:pt x="5737991" y="2499678"/>
                </a:cubicBezTo>
                <a:close/>
                <a:moveTo>
                  <a:pt x="4816502" y="2498040"/>
                </a:moveTo>
                <a:cubicBezTo>
                  <a:pt x="4831690" y="2508733"/>
                  <a:pt x="4832520" y="2528398"/>
                  <a:pt x="4848166" y="2515251"/>
                </a:cubicBezTo>
                <a:cubicBezTo>
                  <a:pt x="4850924" y="2523218"/>
                  <a:pt x="4852209" y="2533364"/>
                  <a:pt x="4850469" y="2548367"/>
                </a:cubicBezTo>
                <a:cubicBezTo>
                  <a:pt x="4836833" y="2553577"/>
                  <a:pt x="4845781" y="2523189"/>
                  <a:pt x="4833299" y="2526463"/>
                </a:cubicBezTo>
                <a:cubicBezTo>
                  <a:pt x="4833299" y="2542803"/>
                  <a:pt x="4827031" y="2546076"/>
                  <a:pt x="4821567" y="2551148"/>
                </a:cubicBezTo>
                <a:cubicBezTo>
                  <a:pt x="4823414" y="2533991"/>
                  <a:pt x="4801261" y="2554639"/>
                  <a:pt x="4808038" y="2529681"/>
                </a:cubicBezTo>
                <a:cubicBezTo>
                  <a:pt x="4818243" y="2538519"/>
                  <a:pt x="4821151" y="2535274"/>
                  <a:pt x="4826443" y="2518962"/>
                </a:cubicBezTo>
                <a:cubicBezTo>
                  <a:pt x="4821407" y="2514653"/>
                  <a:pt x="4818083" y="2507668"/>
                  <a:pt x="4816502" y="2498040"/>
                </a:cubicBezTo>
                <a:close/>
                <a:moveTo>
                  <a:pt x="4791400" y="2494821"/>
                </a:moveTo>
                <a:cubicBezTo>
                  <a:pt x="4800162" y="2493131"/>
                  <a:pt x="4798767" y="2507613"/>
                  <a:pt x="4809079" y="2503604"/>
                </a:cubicBezTo>
                <a:cubicBezTo>
                  <a:pt x="4809318" y="2536202"/>
                  <a:pt x="4798205" y="2505870"/>
                  <a:pt x="4793976" y="2521308"/>
                </a:cubicBezTo>
                <a:cubicBezTo>
                  <a:pt x="4792283" y="2536257"/>
                  <a:pt x="4804042" y="2530011"/>
                  <a:pt x="4803961" y="2542311"/>
                </a:cubicBezTo>
                <a:cubicBezTo>
                  <a:pt x="4782624" y="2544739"/>
                  <a:pt x="4796172" y="2505431"/>
                  <a:pt x="4791400" y="2494821"/>
                </a:cubicBezTo>
                <a:close/>
                <a:moveTo>
                  <a:pt x="5273688" y="2491903"/>
                </a:moveTo>
                <a:cubicBezTo>
                  <a:pt x="5290965" y="2487049"/>
                  <a:pt x="5290161" y="2510861"/>
                  <a:pt x="5297767" y="2521254"/>
                </a:cubicBezTo>
                <a:cubicBezTo>
                  <a:pt x="5288741" y="2516726"/>
                  <a:pt x="5285555" y="2510999"/>
                  <a:pt x="5279554" y="2525535"/>
                </a:cubicBezTo>
                <a:cubicBezTo>
                  <a:pt x="5274464" y="2519289"/>
                  <a:pt x="5275215" y="2503796"/>
                  <a:pt x="5273688" y="2491903"/>
                </a:cubicBezTo>
                <a:close/>
                <a:moveTo>
                  <a:pt x="6962390" y="2488249"/>
                </a:moveTo>
                <a:cubicBezTo>
                  <a:pt x="6961080" y="2501233"/>
                  <a:pt x="6977330" y="2516729"/>
                  <a:pt x="6964423" y="2527883"/>
                </a:cubicBezTo>
                <a:cubicBezTo>
                  <a:pt x="6957328" y="2487349"/>
                  <a:pt x="6911743" y="2504017"/>
                  <a:pt x="6899983" y="2519484"/>
                </a:cubicBezTo>
                <a:cubicBezTo>
                  <a:pt x="6900489" y="2496270"/>
                  <a:pt x="6887585" y="2531783"/>
                  <a:pt x="6889475" y="2511545"/>
                </a:cubicBezTo>
                <a:cubicBezTo>
                  <a:pt x="6913804" y="2466510"/>
                  <a:pt x="6952776" y="2503143"/>
                  <a:pt x="6962390" y="2488249"/>
                </a:cubicBezTo>
                <a:close/>
                <a:moveTo>
                  <a:pt x="7344127" y="2485276"/>
                </a:moveTo>
                <a:cubicBezTo>
                  <a:pt x="7344256" y="2532603"/>
                  <a:pt x="7319699" y="2488931"/>
                  <a:pt x="7303679" y="2506308"/>
                </a:cubicBezTo>
                <a:cubicBezTo>
                  <a:pt x="7310512" y="2469646"/>
                  <a:pt x="7328107" y="2498615"/>
                  <a:pt x="7344127" y="2485276"/>
                </a:cubicBezTo>
                <a:close/>
                <a:moveTo>
                  <a:pt x="6469166" y="2482687"/>
                </a:moveTo>
                <a:cubicBezTo>
                  <a:pt x="6470970" y="2481765"/>
                  <a:pt x="6473285" y="2481920"/>
                  <a:pt x="6476559" y="2484102"/>
                </a:cubicBezTo>
                <a:cubicBezTo>
                  <a:pt x="6480338" y="2513318"/>
                  <a:pt x="6462178" y="2496187"/>
                  <a:pt x="6464318" y="2521938"/>
                </a:cubicBezTo>
                <a:cubicBezTo>
                  <a:pt x="6472945" y="2536039"/>
                  <a:pt x="6481058" y="2517299"/>
                  <a:pt x="6485537" y="2531265"/>
                </a:cubicBezTo>
                <a:cubicBezTo>
                  <a:pt x="6473083" y="2524392"/>
                  <a:pt x="6470620" y="2574662"/>
                  <a:pt x="6466359" y="2561515"/>
                </a:cubicBezTo>
                <a:cubicBezTo>
                  <a:pt x="6469143" y="2538739"/>
                  <a:pt x="6464588" y="2527528"/>
                  <a:pt x="6457139" y="2521010"/>
                </a:cubicBezTo>
                <a:cubicBezTo>
                  <a:pt x="6449940" y="2532657"/>
                  <a:pt x="6440081" y="2531019"/>
                  <a:pt x="6435363" y="2524719"/>
                </a:cubicBezTo>
                <a:cubicBezTo>
                  <a:pt x="6441501" y="2513808"/>
                  <a:pt x="6465367" y="2519238"/>
                  <a:pt x="6454566" y="2494440"/>
                </a:cubicBezTo>
                <a:cubicBezTo>
                  <a:pt x="6462928" y="2497920"/>
                  <a:pt x="6463752" y="2485455"/>
                  <a:pt x="6469166" y="2482687"/>
                </a:cubicBezTo>
                <a:close/>
                <a:moveTo>
                  <a:pt x="765797" y="2482112"/>
                </a:moveTo>
                <a:cubicBezTo>
                  <a:pt x="771280" y="2482120"/>
                  <a:pt x="775886" y="2485686"/>
                  <a:pt x="773771" y="2497441"/>
                </a:cubicBezTo>
                <a:cubicBezTo>
                  <a:pt x="767610" y="2492859"/>
                  <a:pt x="752397" y="2502679"/>
                  <a:pt x="752558" y="2488140"/>
                </a:cubicBezTo>
                <a:cubicBezTo>
                  <a:pt x="753950" y="2485657"/>
                  <a:pt x="760313" y="2482106"/>
                  <a:pt x="765797" y="2482112"/>
                </a:cubicBezTo>
                <a:close/>
                <a:moveTo>
                  <a:pt x="7481693" y="2481786"/>
                </a:moveTo>
                <a:cubicBezTo>
                  <a:pt x="7485123" y="2482064"/>
                  <a:pt x="7487635" y="2484784"/>
                  <a:pt x="7487910" y="2490866"/>
                </a:cubicBezTo>
                <a:cubicBezTo>
                  <a:pt x="7474117" y="2490185"/>
                  <a:pt x="7466291" y="2502024"/>
                  <a:pt x="7461581" y="2520271"/>
                </a:cubicBezTo>
                <a:cubicBezTo>
                  <a:pt x="7455755" y="2508146"/>
                  <a:pt x="7462062" y="2494712"/>
                  <a:pt x="7469964" y="2487352"/>
                </a:cubicBezTo>
                <a:cubicBezTo>
                  <a:pt x="7473915" y="2483671"/>
                  <a:pt x="7478263" y="2481508"/>
                  <a:pt x="7481693" y="2481786"/>
                </a:cubicBezTo>
                <a:close/>
                <a:moveTo>
                  <a:pt x="7219657" y="2481204"/>
                </a:moveTo>
                <a:cubicBezTo>
                  <a:pt x="7221867" y="2482108"/>
                  <a:pt x="7223760" y="2484547"/>
                  <a:pt x="7225140" y="2489586"/>
                </a:cubicBezTo>
                <a:cubicBezTo>
                  <a:pt x="7214932" y="2494303"/>
                  <a:pt x="7202908" y="2510426"/>
                  <a:pt x="7196511" y="2485821"/>
                </a:cubicBezTo>
                <a:cubicBezTo>
                  <a:pt x="7201193" y="2488343"/>
                  <a:pt x="7206975" y="2484245"/>
                  <a:pt x="7212267" y="2482037"/>
                </a:cubicBezTo>
                <a:cubicBezTo>
                  <a:pt x="7214918" y="2480932"/>
                  <a:pt x="7217446" y="2480300"/>
                  <a:pt x="7219657" y="2481204"/>
                </a:cubicBezTo>
                <a:close/>
                <a:moveTo>
                  <a:pt x="5439959" y="2480557"/>
                </a:moveTo>
                <a:cubicBezTo>
                  <a:pt x="5440864" y="2495477"/>
                  <a:pt x="5459643" y="2482275"/>
                  <a:pt x="5457072" y="2502516"/>
                </a:cubicBezTo>
                <a:cubicBezTo>
                  <a:pt x="5447855" y="2501969"/>
                  <a:pt x="5450993" y="2527365"/>
                  <a:pt x="5441750" y="2526847"/>
                </a:cubicBezTo>
                <a:cubicBezTo>
                  <a:pt x="5442017" y="2518144"/>
                  <a:pt x="5435674" y="2520028"/>
                  <a:pt x="5435058" y="2512825"/>
                </a:cubicBezTo>
                <a:cubicBezTo>
                  <a:pt x="5443173" y="2515718"/>
                  <a:pt x="5448636" y="2512989"/>
                  <a:pt x="5449947" y="2501643"/>
                </a:cubicBezTo>
                <a:cubicBezTo>
                  <a:pt x="5442847" y="2503742"/>
                  <a:pt x="5432296" y="2481648"/>
                  <a:pt x="5439959" y="2480557"/>
                </a:cubicBezTo>
                <a:close/>
                <a:moveTo>
                  <a:pt x="7229217" y="2476957"/>
                </a:moveTo>
                <a:cubicBezTo>
                  <a:pt x="7249599" y="2489477"/>
                  <a:pt x="7255813" y="2496433"/>
                  <a:pt x="7279361" y="2483529"/>
                </a:cubicBezTo>
                <a:cubicBezTo>
                  <a:pt x="7279892" y="2512934"/>
                  <a:pt x="7262374" y="2504289"/>
                  <a:pt x="7253029" y="2512854"/>
                </a:cubicBezTo>
                <a:cubicBezTo>
                  <a:pt x="7244779" y="2481731"/>
                  <a:pt x="7223110" y="2537623"/>
                  <a:pt x="7198764" y="2518937"/>
                </a:cubicBezTo>
                <a:cubicBezTo>
                  <a:pt x="7202537" y="2489804"/>
                  <a:pt x="7240443" y="2516617"/>
                  <a:pt x="7229217" y="2476957"/>
                </a:cubicBezTo>
                <a:close/>
                <a:moveTo>
                  <a:pt x="6167278" y="2476711"/>
                </a:moveTo>
                <a:cubicBezTo>
                  <a:pt x="6166446" y="2484323"/>
                  <a:pt x="6167197" y="2495368"/>
                  <a:pt x="6162937" y="2495915"/>
                </a:cubicBezTo>
                <a:cubicBezTo>
                  <a:pt x="6158868" y="2478784"/>
                  <a:pt x="6150482" y="2511408"/>
                  <a:pt x="6140950" y="2506170"/>
                </a:cubicBezTo>
                <a:cubicBezTo>
                  <a:pt x="6147432" y="2483667"/>
                  <a:pt x="6128920" y="2500577"/>
                  <a:pt x="6130959" y="2485139"/>
                </a:cubicBezTo>
                <a:cubicBezTo>
                  <a:pt x="6148044" y="2492831"/>
                  <a:pt x="6156537" y="2482412"/>
                  <a:pt x="6167278" y="2476711"/>
                </a:cubicBezTo>
                <a:close/>
                <a:moveTo>
                  <a:pt x="6882982" y="2476298"/>
                </a:moveTo>
                <a:cubicBezTo>
                  <a:pt x="6888359" y="2472948"/>
                  <a:pt x="6892582" y="2474365"/>
                  <a:pt x="6893828" y="2492478"/>
                </a:cubicBezTo>
                <a:cubicBezTo>
                  <a:pt x="6881641" y="2481594"/>
                  <a:pt x="6870176" y="2507754"/>
                  <a:pt x="6865199" y="2488741"/>
                </a:cubicBezTo>
                <a:cubicBezTo>
                  <a:pt x="6871065" y="2487773"/>
                  <a:pt x="6877597" y="2479649"/>
                  <a:pt x="6882982" y="2476298"/>
                </a:cubicBezTo>
                <a:close/>
                <a:moveTo>
                  <a:pt x="6053025" y="2476295"/>
                </a:moveTo>
                <a:cubicBezTo>
                  <a:pt x="6054866" y="2475253"/>
                  <a:pt x="6056826" y="2476685"/>
                  <a:pt x="6059023" y="2482332"/>
                </a:cubicBezTo>
                <a:cubicBezTo>
                  <a:pt x="6055406" y="2488850"/>
                  <a:pt x="6045738" y="2482604"/>
                  <a:pt x="6047504" y="2500471"/>
                </a:cubicBezTo>
                <a:cubicBezTo>
                  <a:pt x="6059774" y="2502762"/>
                  <a:pt x="6073085" y="2507181"/>
                  <a:pt x="6076698" y="2491170"/>
                </a:cubicBezTo>
                <a:cubicBezTo>
                  <a:pt x="6079432" y="2501124"/>
                  <a:pt x="6081228" y="2512499"/>
                  <a:pt x="6090202" y="2512553"/>
                </a:cubicBezTo>
                <a:cubicBezTo>
                  <a:pt x="6102255" y="2509200"/>
                  <a:pt x="6108839" y="2499489"/>
                  <a:pt x="6109161" y="2488822"/>
                </a:cubicBezTo>
                <a:cubicBezTo>
                  <a:pt x="6104397" y="2499761"/>
                  <a:pt x="6135464" y="2481702"/>
                  <a:pt x="6123226" y="2497253"/>
                </a:cubicBezTo>
                <a:cubicBezTo>
                  <a:pt x="6082460" y="2538794"/>
                  <a:pt x="6200606" y="2536257"/>
                  <a:pt x="6192089" y="2486422"/>
                </a:cubicBezTo>
                <a:cubicBezTo>
                  <a:pt x="6201860" y="2491359"/>
                  <a:pt x="6200151" y="2514435"/>
                  <a:pt x="6212551" y="2515417"/>
                </a:cubicBezTo>
                <a:cubicBezTo>
                  <a:pt x="6219647" y="2499707"/>
                  <a:pt x="6235180" y="2501697"/>
                  <a:pt x="6239145" y="2479385"/>
                </a:cubicBezTo>
                <a:cubicBezTo>
                  <a:pt x="6259422" y="2481568"/>
                  <a:pt x="6270349" y="2502599"/>
                  <a:pt x="6282376" y="2478483"/>
                </a:cubicBezTo>
                <a:cubicBezTo>
                  <a:pt x="6288563" y="2490869"/>
                  <a:pt x="6280101" y="2497307"/>
                  <a:pt x="6277500" y="2510727"/>
                </a:cubicBezTo>
                <a:cubicBezTo>
                  <a:pt x="6286395" y="2518636"/>
                  <a:pt x="6296357" y="2532740"/>
                  <a:pt x="6302572" y="2513945"/>
                </a:cubicBezTo>
                <a:cubicBezTo>
                  <a:pt x="6294482" y="2504698"/>
                  <a:pt x="6282593" y="2493759"/>
                  <a:pt x="6296706" y="2480314"/>
                </a:cubicBezTo>
                <a:cubicBezTo>
                  <a:pt x="6302867" y="2497470"/>
                  <a:pt x="6334283" y="2483776"/>
                  <a:pt x="6336372" y="2478976"/>
                </a:cubicBezTo>
                <a:cubicBezTo>
                  <a:pt x="6346630" y="2485903"/>
                  <a:pt x="6333400" y="2499707"/>
                  <a:pt x="6335087" y="2511626"/>
                </a:cubicBezTo>
                <a:cubicBezTo>
                  <a:pt x="6345477" y="2515635"/>
                  <a:pt x="6348961" y="2530558"/>
                  <a:pt x="6355522" y="2540541"/>
                </a:cubicBezTo>
                <a:cubicBezTo>
                  <a:pt x="6360558" y="2534647"/>
                  <a:pt x="6366744" y="2531211"/>
                  <a:pt x="6370628" y="2522837"/>
                </a:cubicBezTo>
                <a:cubicBezTo>
                  <a:pt x="6365032" y="2511216"/>
                  <a:pt x="6355094" y="2506500"/>
                  <a:pt x="6350165" y="2493925"/>
                </a:cubicBezTo>
                <a:cubicBezTo>
                  <a:pt x="6362619" y="2508080"/>
                  <a:pt x="6369933" y="2483884"/>
                  <a:pt x="6382413" y="2498097"/>
                </a:cubicBezTo>
                <a:cubicBezTo>
                  <a:pt x="6386727" y="2513536"/>
                  <a:pt x="6372208" y="2521445"/>
                  <a:pt x="6381395" y="2524229"/>
                </a:cubicBezTo>
                <a:cubicBezTo>
                  <a:pt x="6398779" y="2521746"/>
                  <a:pt x="6401861" y="2506224"/>
                  <a:pt x="6414127" y="2515337"/>
                </a:cubicBezTo>
                <a:cubicBezTo>
                  <a:pt x="6413778" y="2524092"/>
                  <a:pt x="6413457" y="2532820"/>
                  <a:pt x="6413109" y="2541494"/>
                </a:cubicBezTo>
                <a:cubicBezTo>
                  <a:pt x="6395191" y="2543894"/>
                  <a:pt x="6390076" y="2541248"/>
                  <a:pt x="6377056" y="2543267"/>
                </a:cubicBezTo>
                <a:cubicBezTo>
                  <a:pt x="6376066" y="2553007"/>
                  <a:pt x="6377405" y="2567600"/>
                  <a:pt x="6372450" y="2568963"/>
                </a:cubicBezTo>
                <a:cubicBezTo>
                  <a:pt x="6364762" y="2549705"/>
                  <a:pt x="6334176" y="2543568"/>
                  <a:pt x="6332300" y="2583448"/>
                </a:cubicBezTo>
                <a:cubicBezTo>
                  <a:pt x="6350221" y="2591604"/>
                  <a:pt x="6359059" y="2584757"/>
                  <a:pt x="6382413" y="2589995"/>
                </a:cubicBezTo>
                <a:cubicBezTo>
                  <a:pt x="6385548" y="2603904"/>
                  <a:pt x="6393959" y="2624718"/>
                  <a:pt x="6377593" y="2622126"/>
                </a:cubicBezTo>
                <a:cubicBezTo>
                  <a:pt x="6376016" y="2614869"/>
                  <a:pt x="6373819" y="2597930"/>
                  <a:pt x="6360718" y="2593678"/>
                </a:cubicBezTo>
                <a:cubicBezTo>
                  <a:pt x="6346605" y="2610044"/>
                  <a:pt x="6318403" y="2607343"/>
                  <a:pt x="6299330" y="2598749"/>
                </a:cubicBezTo>
                <a:cubicBezTo>
                  <a:pt x="6306829" y="2588849"/>
                  <a:pt x="6303857" y="2599923"/>
                  <a:pt x="6313660" y="2600576"/>
                </a:cubicBezTo>
                <a:cubicBezTo>
                  <a:pt x="6313820" y="2591684"/>
                  <a:pt x="6315912" y="2586584"/>
                  <a:pt x="6317999" y="2581538"/>
                </a:cubicBezTo>
                <a:cubicBezTo>
                  <a:pt x="6305440" y="2567655"/>
                  <a:pt x="6286260" y="2562580"/>
                  <a:pt x="6269120" y="2542342"/>
                </a:cubicBezTo>
                <a:cubicBezTo>
                  <a:pt x="6248658" y="2541824"/>
                  <a:pt x="6258994" y="2576464"/>
                  <a:pt x="6235368" y="2577391"/>
                </a:cubicBezTo>
                <a:cubicBezTo>
                  <a:pt x="6233201" y="2537402"/>
                  <a:pt x="6214239" y="2544742"/>
                  <a:pt x="6193399" y="2545612"/>
                </a:cubicBezTo>
                <a:cubicBezTo>
                  <a:pt x="6193130" y="2552188"/>
                  <a:pt x="6192893" y="2558734"/>
                  <a:pt x="6192652" y="2565281"/>
                </a:cubicBezTo>
                <a:cubicBezTo>
                  <a:pt x="6179151" y="2546787"/>
                  <a:pt x="6170606" y="2572726"/>
                  <a:pt x="6154028" y="2540486"/>
                </a:cubicBezTo>
                <a:cubicBezTo>
                  <a:pt x="6153815" y="2549487"/>
                  <a:pt x="6151779" y="2554696"/>
                  <a:pt x="6149661" y="2559688"/>
                </a:cubicBezTo>
                <a:cubicBezTo>
                  <a:pt x="6157082" y="2578182"/>
                  <a:pt x="6214774" y="2592231"/>
                  <a:pt x="6207195" y="2560590"/>
                </a:cubicBezTo>
                <a:cubicBezTo>
                  <a:pt x="6232100" y="2584130"/>
                  <a:pt x="6248416" y="2602733"/>
                  <a:pt x="6278358" y="2582956"/>
                </a:cubicBezTo>
                <a:cubicBezTo>
                  <a:pt x="6274446" y="2594631"/>
                  <a:pt x="6288242" y="2606143"/>
                  <a:pt x="6277340" y="2609033"/>
                </a:cubicBezTo>
                <a:cubicBezTo>
                  <a:pt x="6262206" y="2597466"/>
                  <a:pt x="6243082" y="2594058"/>
                  <a:pt x="6230523" y="2609526"/>
                </a:cubicBezTo>
                <a:cubicBezTo>
                  <a:pt x="6224789" y="2573872"/>
                  <a:pt x="6192060" y="2586338"/>
                  <a:pt x="6183647" y="2610124"/>
                </a:cubicBezTo>
                <a:cubicBezTo>
                  <a:pt x="6192598" y="2610370"/>
                  <a:pt x="6201088" y="2611135"/>
                  <a:pt x="6201032" y="2625563"/>
                </a:cubicBezTo>
                <a:cubicBezTo>
                  <a:pt x="6180326" y="2644901"/>
                  <a:pt x="6173122" y="2652213"/>
                  <a:pt x="6154510" y="2619454"/>
                </a:cubicBezTo>
                <a:cubicBezTo>
                  <a:pt x="6166829" y="2614680"/>
                  <a:pt x="6178183" y="2642639"/>
                  <a:pt x="6186732" y="2623655"/>
                </a:cubicBezTo>
                <a:cubicBezTo>
                  <a:pt x="6185096" y="2613944"/>
                  <a:pt x="6181750" y="2606934"/>
                  <a:pt x="6176738" y="2602704"/>
                </a:cubicBezTo>
                <a:cubicBezTo>
                  <a:pt x="6167872" y="2617272"/>
                  <a:pt x="6164796" y="2611052"/>
                  <a:pt x="6151402" y="2605923"/>
                </a:cubicBezTo>
                <a:cubicBezTo>
                  <a:pt x="6153758" y="2634429"/>
                  <a:pt x="6136723" y="2622155"/>
                  <a:pt x="6132199" y="2636201"/>
                </a:cubicBezTo>
                <a:cubicBezTo>
                  <a:pt x="6124056" y="2622100"/>
                  <a:pt x="6139350" y="2609116"/>
                  <a:pt x="6126334" y="2602678"/>
                </a:cubicBezTo>
                <a:cubicBezTo>
                  <a:pt x="6110502" y="2608460"/>
                  <a:pt x="6100756" y="2584728"/>
                  <a:pt x="6086425" y="2610588"/>
                </a:cubicBezTo>
                <a:cubicBezTo>
                  <a:pt x="6091430" y="2621089"/>
                  <a:pt x="6101073" y="2624228"/>
                  <a:pt x="6103325" y="2639065"/>
                </a:cubicBezTo>
                <a:cubicBezTo>
                  <a:pt x="6090466" y="2640975"/>
                  <a:pt x="6095423" y="2614815"/>
                  <a:pt x="6082592" y="2616590"/>
                </a:cubicBezTo>
                <a:cubicBezTo>
                  <a:pt x="6082994" y="2633993"/>
                  <a:pt x="6074449" y="2632493"/>
                  <a:pt x="6067487" y="2634346"/>
                </a:cubicBezTo>
                <a:cubicBezTo>
                  <a:pt x="6050373" y="2610534"/>
                  <a:pt x="6018096" y="2625972"/>
                  <a:pt x="6004275" y="2593377"/>
                </a:cubicBezTo>
                <a:cubicBezTo>
                  <a:pt x="5999990" y="2605459"/>
                  <a:pt x="5987458" y="2600304"/>
                  <a:pt x="5982044" y="2610070"/>
                </a:cubicBezTo>
                <a:cubicBezTo>
                  <a:pt x="5990267" y="2609334"/>
                  <a:pt x="5995463" y="2613426"/>
                  <a:pt x="5995837" y="2625018"/>
                </a:cubicBezTo>
                <a:cubicBezTo>
                  <a:pt x="5976203" y="2599351"/>
                  <a:pt x="5943022" y="2629927"/>
                  <a:pt x="5946987" y="2585903"/>
                </a:cubicBezTo>
                <a:cubicBezTo>
                  <a:pt x="5932385" y="2581266"/>
                  <a:pt x="5921968" y="2622289"/>
                  <a:pt x="5910395" y="2600823"/>
                </a:cubicBezTo>
                <a:cubicBezTo>
                  <a:pt x="5913238" y="2599651"/>
                  <a:pt x="5917495" y="2601504"/>
                  <a:pt x="5917840" y="2595150"/>
                </a:cubicBezTo>
                <a:cubicBezTo>
                  <a:pt x="5911010" y="2595777"/>
                  <a:pt x="5910212" y="2586885"/>
                  <a:pt x="5903783" y="2586885"/>
                </a:cubicBezTo>
                <a:cubicBezTo>
                  <a:pt x="5898854" y="2615170"/>
                  <a:pt x="5867757" y="2575919"/>
                  <a:pt x="5856184" y="2606905"/>
                </a:cubicBezTo>
                <a:cubicBezTo>
                  <a:pt x="5861491" y="2580092"/>
                  <a:pt x="5841509" y="2593239"/>
                  <a:pt x="5839284" y="2578428"/>
                </a:cubicBezTo>
                <a:cubicBezTo>
                  <a:pt x="5861969" y="2565335"/>
                  <a:pt x="5888916" y="2558187"/>
                  <a:pt x="5912433" y="2548534"/>
                </a:cubicBezTo>
                <a:cubicBezTo>
                  <a:pt x="5889318" y="2533694"/>
                  <a:pt x="5873998" y="2535822"/>
                  <a:pt x="5848205" y="2533639"/>
                </a:cubicBezTo>
                <a:cubicBezTo>
                  <a:pt x="5847161" y="2544768"/>
                  <a:pt x="5867517" y="2561982"/>
                  <a:pt x="5850777" y="2560235"/>
                </a:cubicBezTo>
                <a:cubicBezTo>
                  <a:pt x="5840249" y="2518473"/>
                  <a:pt x="5813089" y="2560344"/>
                  <a:pt x="5797796" y="2533639"/>
                </a:cubicBezTo>
                <a:cubicBezTo>
                  <a:pt x="5814162" y="2527966"/>
                  <a:pt x="5837597" y="2537159"/>
                  <a:pt x="5838747" y="2499624"/>
                </a:cubicBezTo>
                <a:cubicBezTo>
                  <a:pt x="5838964" y="2532247"/>
                  <a:pt x="5851230" y="2495342"/>
                  <a:pt x="5856932" y="2495397"/>
                </a:cubicBezTo>
                <a:cubicBezTo>
                  <a:pt x="5859050" y="2534321"/>
                  <a:pt x="5887389" y="2504126"/>
                  <a:pt x="5906297" y="2521528"/>
                </a:cubicBezTo>
                <a:cubicBezTo>
                  <a:pt x="5908524" y="2494034"/>
                  <a:pt x="5916476" y="2508627"/>
                  <a:pt x="5931639" y="2518255"/>
                </a:cubicBezTo>
                <a:cubicBezTo>
                  <a:pt x="5928717" y="2486150"/>
                  <a:pt x="5947038" y="2498750"/>
                  <a:pt x="5951084" y="2481430"/>
                </a:cubicBezTo>
                <a:cubicBezTo>
                  <a:pt x="5970042" y="2553305"/>
                  <a:pt x="6017987" y="2489205"/>
                  <a:pt x="6030365" y="2478595"/>
                </a:cubicBezTo>
                <a:cubicBezTo>
                  <a:pt x="6023884" y="2477776"/>
                  <a:pt x="6035880" y="2497579"/>
                  <a:pt x="6036495" y="2505543"/>
                </a:cubicBezTo>
                <a:cubicBezTo>
                  <a:pt x="6043048" y="2504827"/>
                  <a:pt x="6047499" y="2479426"/>
                  <a:pt x="6053025" y="2476295"/>
                </a:cubicBezTo>
                <a:close/>
                <a:moveTo>
                  <a:pt x="6620505" y="2474236"/>
                </a:moveTo>
                <a:cubicBezTo>
                  <a:pt x="6626604" y="2473721"/>
                  <a:pt x="6632731" y="2476178"/>
                  <a:pt x="6631578" y="2477991"/>
                </a:cubicBezTo>
                <a:cubicBezTo>
                  <a:pt x="6625015" y="2482957"/>
                  <a:pt x="6621773" y="2494984"/>
                  <a:pt x="6609619" y="2488303"/>
                </a:cubicBezTo>
                <a:cubicBezTo>
                  <a:pt x="6608346" y="2478237"/>
                  <a:pt x="6614414" y="2474752"/>
                  <a:pt x="6620505" y="2474236"/>
                </a:cubicBezTo>
                <a:close/>
                <a:moveTo>
                  <a:pt x="5036974" y="2474119"/>
                </a:moveTo>
                <a:lnTo>
                  <a:pt x="5036957" y="2474202"/>
                </a:lnTo>
                <a:lnTo>
                  <a:pt x="5036938" y="2474179"/>
                </a:lnTo>
                <a:close/>
                <a:moveTo>
                  <a:pt x="7355341" y="2473655"/>
                </a:moveTo>
                <a:cubicBezTo>
                  <a:pt x="7360268" y="2495560"/>
                  <a:pt x="7377677" y="2475620"/>
                  <a:pt x="7387614" y="2477828"/>
                </a:cubicBezTo>
                <a:cubicBezTo>
                  <a:pt x="7386009" y="2490540"/>
                  <a:pt x="7391950" y="2491439"/>
                  <a:pt x="7394014" y="2498341"/>
                </a:cubicBezTo>
                <a:cubicBezTo>
                  <a:pt x="7380089" y="2498696"/>
                  <a:pt x="7399023" y="2546457"/>
                  <a:pt x="7374572" y="2535246"/>
                </a:cubicBezTo>
                <a:cubicBezTo>
                  <a:pt x="7372669" y="2514762"/>
                  <a:pt x="7384884" y="2523983"/>
                  <a:pt x="7382980" y="2503524"/>
                </a:cubicBezTo>
                <a:cubicBezTo>
                  <a:pt x="7370765" y="2496622"/>
                  <a:pt x="7368839" y="2511462"/>
                  <a:pt x="7357669" y="2506797"/>
                </a:cubicBezTo>
                <a:cubicBezTo>
                  <a:pt x="7353811" y="2503796"/>
                  <a:pt x="7345052" y="2478919"/>
                  <a:pt x="7355341" y="2473655"/>
                </a:cubicBezTo>
                <a:close/>
                <a:moveTo>
                  <a:pt x="4929000" y="2473274"/>
                </a:moveTo>
                <a:cubicBezTo>
                  <a:pt x="4929930" y="2477421"/>
                  <a:pt x="4936957" y="2499569"/>
                  <a:pt x="4927981" y="2499460"/>
                </a:cubicBezTo>
                <a:cubicBezTo>
                  <a:pt x="4922782" y="2475620"/>
                  <a:pt x="4920162" y="2514819"/>
                  <a:pt x="4913143" y="2510589"/>
                </a:cubicBezTo>
                <a:cubicBezTo>
                  <a:pt x="4916064" y="2493131"/>
                  <a:pt x="4921440" y="2480912"/>
                  <a:pt x="4929000" y="2473274"/>
                </a:cubicBezTo>
                <a:close/>
                <a:moveTo>
                  <a:pt x="6512850" y="2472882"/>
                </a:moveTo>
                <a:cubicBezTo>
                  <a:pt x="6520558" y="2471542"/>
                  <a:pt x="6527610" y="2473248"/>
                  <a:pt x="6534171" y="2485059"/>
                </a:cubicBezTo>
                <a:cubicBezTo>
                  <a:pt x="6521984" y="2485766"/>
                  <a:pt x="6497395" y="2496897"/>
                  <a:pt x="6487596" y="2478976"/>
                </a:cubicBezTo>
                <a:cubicBezTo>
                  <a:pt x="6496780" y="2478606"/>
                  <a:pt x="6505143" y="2474222"/>
                  <a:pt x="6512850" y="2472882"/>
                </a:cubicBezTo>
                <a:close/>
                <a:moveTo>
                  <a:pt x="7423855" y="2469514"/>
                </a:moveTo>
                <a:lnTo>
                  <a:pt x="7423414" y="2482550"/>
                </a:lnTo>
                <a:cubicBezTo>
                  <a:pt x="7430405" y="2485331"/>
                  <a:pt x="7430888" y="2474666"/>
                  <a:pt x="7434690" y="2470849"/>
                </a:cubicBezTo>
                <a:cubicBezTo>
                  <a:pt x="7432334" y="2480121"/>
                  <a:pt x="7437555" y="2505079"/>
                  <a:pt x="7429814" y="2503063"/>
                </a:cubicBezTo>
                <a:cubicBezTo>
                  <a:pt x="7423068" y="2475840"/>
                  <a:pt x="7402467" y="2508516"/>
                  <a:pt x="7398317" y="2479248"/>
                </a:cubicBezTo>
                <a:cubicBezTo>
                  <a:pt x="7403407" y="2479331"/>
                  <a:pt x="7409500" y="2481533"/>
                  <a:pt x="7414477" y="2481387"/>
                </a:cubicBezTo>
                <a:close/>
                <a:moveTo>
                  <a:pt x="7423861" y="2469359"/>
                </a:moveTo>
                <a:lnTo>
                  <a:pt x="7423923" y="2469428"/>
                </a:lnTo>
                <a:lnTo>
                  <a:pt x="7423855" y="2469514"/>
                </a:lnTo>
                <a:close/>
                <a:moveTo>
                  <a:pt x="4993759" y="2468122"/>
                </a:moveTo>
                <a:cubicBezTo>
                  <a:pt x="4994855" y="2469987"/>
                  <a:pt x="4995936" y="2474347"/>
                  <a:pt x="4997050" y="2482140"/>
                </a:cubicBezTo>
                <a:cubicBezTo>
                  <a:pt x="4999217" y="2482767"/>
                  <a:pt x="5001253" y="2483641"/>
                  <a:pt x="5000401" y="2489151"/>
                </a:cubicBezTo>
                <a:cubicBezTo>
                  <a:pt x="4990427" y="2482412"/>
                  <a:pt x="4990725" y="2497115"/>
                  <a:pt x="4982239" y="2493269"/>
                </a:cubicBezTo>
                <a:cubicBezTo>
                  <a:pt x="4985453" y="2484011"/>
                  <a:pt x="4988043" y="2473432"/>
                  <a:pt x="4990382" y="2469067"/>
                </a:cubicBezTo>
                <a:cubicBezTo>
                  <a:pt x="4991554" y="2466885"/>
                  <a:pt x="4992664" y="2466257"/>
                  <a:pt x="4993759" y="2468122"/>
                </a:cubicBezTo>
                <a:close/>
                <a:moveTo>
                  <a:pt x="5030054" y="2466728"/>
                </a:moveTo>
                <a:lnTo>
                  <a:pt x="5036938" y="2474179"/>
                </a:lnTo>
                <a:lnTo>
                  <a:pt x="5035206" y="2476920"/>
                </a:lnTo>
                <a:cubicBezTo>
                  <a:pt x="5029458" y="2481095"/>
                  <a:pt x="5025074" y="2480081"/>
                  <a:pt x="5030054" y="2466728"/>
                </a:cubicBezTo>
                <a:close/>
                <a:moveTo>
                  <a:pt x="4954878" y="2456908"/>
                </a:moveTo>
                <a:cubicBezTo>
                  <a:pt x="4954743" y="2473220"/>
                  <a:pt x="4954290" y="2488713"/>
                  <a:pt x="4946414" y="2488632"/>
                </a:cubicBezTo>
                <a:cubicBezTo>
                  <a:pt x="4946173" y="2480912"/>
                  <a:pt x="4947730" y="2470193"/>
                  <a:pt x="4943574" y="2468555"/>
                </a:cubicBezTo>
                <a:cubicBezTo>
                  <a:pt x="4939451" y="2467028"/>
                  <a:pt x="4933425" y="2468391"/>
                  <a:pt x="4933130" y="2460728"/>
                </a:cubicBezTo>
                <a:cubicBezTo>
                  <a:pt x="4941541" y="2461928"/>
                  <a:pt x="4944114" y="2450797"/>
                  <a:pt x="4954878" y="2456908"/>
                </a:cubicBezTo>
                <a:close/>
                <a:moveTo>
                  <a:pt x="7410102" y="2454454"/>
                </a:moveTo>
                <a:cubicBezTo>
                  <a:pt x="7416170" y="2453841"/>
                  <a:pt x="7421325" y="2457993"/>
                  <a:pt x="7424049" y="2463735"/>
                </a:cubicBezTo>
                <a:lnTo>
                  <a:pt x="7423861" y="2469359"/>
                </a:lnTo>
                <a:close/>
                <a:moveTo>
                  <a:pt x="800348" y="2451180"/>
                </a:moveTo>
                <a:cubicBezTo>
                  <a:pt x="806624" y="2451521"/>
                  <a:pt x="811123" y="2455095"/>
                  <a:pt x="807549" y="2462527"/>
                </a:cubicBezTo>
                <a:cubicBezTo>
                  <a:pt x="802968" y="2461490"/>
                  <a:pt x="802887" y="2453414"/>
                  <a:pt x="797049" y="2454617"/>
                </a:cubicBezTo>
                <a:cubicBezTo>
                  <a:pt x="800665" y="2464517"/>
                  <a:pt x="800288" y="2471063"/>
                  <a:pt x="792682" y="2473684"/>
                </a:cubicBezTo>
                <a:cubicBezTo>
                  <a:pt x="793084" y="2462962"/>
                  <a:pt x="782908" y="2468747"/>
                  <a:pt x="782477" y="2459225"/>
                </a:cubicBezTo>
                <a:cubicBezTo>
                  <a:pt x="786012" y="2453729"/>
                  <a:pt x="794068" y="2450840"/>
                  <a:pt x="800348" y="2451180"/>
                </a:cubicBezTo>
                <a:close/>
                <a:moveTo>
                  <a:pt x="6672273" y="2450551"/>
                </a:moveTo>
                <a:cubicBezTo>
                  <a:pt x="6669782" y="2480474"/>
                  <a:pt x="6649589" y="2473492"/>
                  <a:pt x="6635152" y="2478509"/>
                </a:cubicBezTo>
                <a:cubicBezTo>
                  <a:pt x="6640481" y="2454204"/>
                  <a:pt x="6659285" y="2458543"/>
                  <a:pt x="6672273" y="2450551"/>
                </a:cubicBezTo>
                <a:close/>
                <a:moveTo>
                  <a:pt x="5005424" y="2450470"/>
                </a:moveTo>
                <a:cubicBezTo>
                  <a:pt x="5015663" y="2451507"/>
                  <a:pt x="5017294" y="2492751"/>
                  <a:pt x="5007516" y="2489996"/>
                </a:cubicBezTo>
                <a:cubicBezTo>
                  <a:pt x="5010887" y="2470356"/>
                  <a:pt x="5002103" y="2470055"/>
                  <a:pt x="5005424" y="2450470"/>
                </a:cubicBezTo>
                <a:close/>
                <a:moveTo>
                  <a:pt x="5045238" y="2448942"/>
                </a:moveTo>
                <a:cubicBezTo>
                  <a:pt x="5046503" y="2449043"/>
                  <a:pt x="5047657" y="2451063"/>
                  <a:pt x="5048473" y="2455951"/>
                </a:cubicBezTo>
                <a:lnTo>
                  <a:pt x="5036974" y="2474119"/>
                </a:lnTo>
                <a:lnTo>
                  <a:pt x="5041330" y="2453446"/>
                </a:lnTo>
                <a:cubicBezTo>
                  <a:pt x="5042594" y="2450659"/>
                  <a:pt x="5043972" y="2448841"/>
                  <a:pt x="5045238" y="2448942"/>
                </a:cubicBezTo>
                <a:close/>
                <a:moveTo>
                  <a:pt x="7746850" y="2448116"/>
                </a:moveTo>
                <a:cubicBezTo>
                  <a:pt x="7754020" y="2449548"/>
                  <a:pt x="7760524" y="2453403"/>
                  <a:pt x="7766230" y="2461435"/>
                </a:cubicBezTo>
                <a:cubicBezTo>
                  <a:pt x="7748284" y="2454125"/>
                  <a:pt x="7758219" y="2477581"/>
                  <a:pt x="7761596" y="2487129"/>
                </a:cubicBezTo>
                <a:cubicBezTo>
                  <a:pt x="7755356" y="2485821"/>
                  <a:pt x="7750398" y="2487129"/>
                  <a:pt x="7746971" y="2491820"/>
                </a:cubicBezTo>
                <a:cubicBezTo>
                  <a:pt x="7738883" y="2480912"/>
                  <a:pt x="7744507" y="2463807"/>
                  <a:pt x="7741080" y="2458217"/>
                </a:cubicBezTo>
                <a:cubicBezTo>
                  <a:pt x="7727233" y="2465281"/>
                  <a:pt x="7729323" y="2479738"/>
                  <a:pt x="7717858" y="2501070"/>
                </a:cubicBezTo>
                <a:cubicBezTo>
                  <a:pt x="7705696" y="2486911"/>
                  <a:pt x="7701703" y="2502024"/>
                  <a:pt x="7688900" y="2503879"/>
                </a:cubicBezTo>
                <a:cubicBezTo>
                  <a:pt x="7689463" y="2466754"/>
                  <a:pt x="7662785" y="2498888"/>
                  <a:pt x="7653894" y="2479683"/>
                </a:cubicBezTo>
                <a:cubicBezTo>
                  <a:pt x="7653359" y="2488002"/>
                  <a:pt x="7648939" y="2488057"/>
                  <a:pt x="7649501" y="2498805"/>
                </a:cubicBezTo>
                <a:cubicBezTo>
                  <a:pt x="7638976" y="2488412"/>
                  <a:pt x="7625265" y="2494658"/>
                  <a:pt x="7613480" y="2500660"/>
                </a:cubicBezTo>
                <a:cubicBezTo>
                  <a:pt x="7612003" y="2492722"/>
                  <a:pt x="7610212" y="2485331"/>
                  <a:pt x="7607051" y="2480119"/>
                </a:cubicBezTo>
                <a:cubicBezTo>
                  <a:pt x="7564211" y="2511462"/>
                  <a:pt x="7523850" y="2489638"/>
                  <a:pt x="7494279" y="2511405"/>
                </a:cubicBezTo>
                <a:cubicBezTo>
                  <a:pt x="7494465" y="2506986"/>
                  <a:pt x="7494650" y="2502760"/>
                  <a:pt x="7494791" y="2498341"/>
                </a:cubicBezTo>
                <a:cubicBezTo>
                  <a:pt x="7495781" y="2493404"/>
                  <a:pt x="7495407" y="2485520"/>
                  <a:pt x="7498885" y="2485740"/>
                </a:cubicBezTo>
                <a:cubicBezTo>
                  <a:pt x="7566005" y="2470628"/>
                  <a:pt x="7609970" y="2449187"/>
                  <a:pt x="7694552" y="2452134"/>
                </a:cubicBezTo>
                <a:cubicBezTo>
                  <a:pt x="7699560" y="2462661"/>
                  <a:pt x="7699937" y="2480474"/>
                  <a:pt x="7707622" y="2486665"/>
                </a:cubicBezTo>
                <a:cubicBezTo>
                  <a:pt x="7701703" y="2450551"/>
                  <a:pt x="7738507" y="2483040"/>
                  <a:pt x="7723457" y="2449325"/>
                </a:cubicBezTo>
                <a:cubicBezTo>
                  <a:pt x="7731836" y="2447675"/>
                  <a:pt x="7739676" y="2446684"/>
                  <a:pt x="7746850" y="2448116"/>
                </a:cubicBezTo>
                <a:close/>
                <a:moveTo>
                  <a:pt x="5491589" y="2447962"/>
                </a:moveTo>
                <a:cubicBezTo>
                  <a:pt x="5489928" y="2464929"/>
                  <a:pt x="5491803" y="2476275"/>
                  <a:pt x="5501367" y="2475565"/>
                </a:cubicBezTo>
                <a:cubicBezTo>
                  <a:pt x="5500458" y="2471310"/>
                  <a:pt x="5493415" y="2449190"/>
                  <a:pt x="5502390" y="2449325"/>
                </a:cubicBezTo>
                <a:cubicBezTo>
                  <a:pt x="5500776" y="2462063"/>
                  <a:pt x="5506670" y="2462965"/>
                  <a:pt x="5508786" y="2469921"/>
                </a:cubicBezTo>
                <a:cubicBezTo>
                  <a:pt x="5498608" y="2469729"/>
                  <a:pt x="5503054" y="2500388"/>
                  <a:pt x="5489824" y="2493733"/>
                </a:cubicBezTo>
                <a:cubicBezTo>
                  <a:pt x="5489664" y="2482630"/>
                  <a:pt x="5483421" y="2462747"/>
                  <a:pt x="5491589" y="2447962"/>
                </a:cubicBezTo>
                <a:close/>
                <a:moveTo>
                  <a:pt x="7875026" y="2442804"/>
                </a:moveTo>
                <a:cubicBezTo>
                  <a:pt x="7870257" y="2466616"/>
                  <a:pt x="7881722" y="2464844"/>
                  <a:pt x="7884480" y="2476791"/>
                </a:cubicBezTo>
                <a:cubicBezTo>
                  <a:pt x="7872214" y="2465717"/>
                  <a:pt x="7865249" y="2464434"/>
                  <a:pt x="7856329" y="2460044"/>
                </a:cubicBezTo>
                <a:cubicBezTo>
                  <a:pt x="7855767" y="2440075"/>
                  <a:pt x="7868516" y="2447933"/>
                  <a:pt x="7875026" y="2442804"/>
                </a:cubicBezTo>
                <a:close/>
                <a:moveTo>
                  <a:pt x="4891177" y="2442726"/>
                </a:moveTo>
                <a:cubicBezTo>
                  <a:pt x="4893548" y="2442793"/>
                  <a:pt x="4895773" y="2444777"/>
                  <a:pt x="4897513" y="2449462"/>
                </a:cubicBezTo>
                <a:cubicBezTo>
                  <a:pt x="4889372" y="2455871"/>
                  <a:pt x="4884744" y="2469783"/>
                  <a:pt x="4875045" y="2472784"/>
                </a:cubicBezTo>
                <a:cubicBezTo>
                  <a:pt x="4875436" y="2463987"/>
                  <a:pt x="4879309" y="2453471"/>
                  <a:pt x="4883966" y="2447498"/>
                </a:cubicBezTo>
                <a:cubicBezTo>
                  <a:pt x="4886290" y="2444511"/>
                  <a:pt x="4888806" y="2442659"/>
                  <a:pt x="4891177" y="2442726"/>
                </a:cubicBezTo>
                <a:close/>
                <a:moveTo>
                  <a:pt x="8166602" y="2441415"/>
                </a:moveTo>
                <a:cubicBezTo>
                  <a:pt x="8191350" y="2446925"/>
                  <a:pt x="8207100" y="2448944"/>
                  <a:pt x="8215992" y="2467438"/>
                </a:cubicBezTo>
                <a:cubicBezTo>
                  <a:pt x="8196252" y="2453500"/>
                  <a:pt x="8164271" y="2493295"/>
                  <a:pt x="8166602" y="2441415"/>
                </a:cubicBezTo>
                <a:close/>
                <a:moveTo>
                  <a:pt x="5531531" y="2440049"/>
                </a:moveTo>
                <a:cubicBezTo>
                  <a:pt x="5527513" y="2447386"/>
                  <a:pt x="5541708" y="2509197"/>
                  <a:pt x="5521836" y="2504369"/>
                </a:cubicBezTo>
                <a:cubicBezTo>
                  <a:pt x="5528075" y="2485983"/>
                  <a:pt x="5519664" y="2443297"/>
                  <a:pt x="5531531" y="2440049"/>
                </a:cubicBezTo>
                <a:close/>
                <a:moveTo>
                  <a:pt x="4401244" y="2437486"/>
                </a:moveTo>
                <a:cubicBezTo>
                  <a:pt x="4390398" y="2447661"/>
                  <a:pt x="4372424" y="2442833"/>
                  <a:pt x="4374381" y="2479930"/>
                </a:cubicBezTo>
                <a:cubicBezTo>
                  <a:pt x="4383166" y="2452243"/>
                  <a:pt x="4399585" y="2482330"/>
                  <a:pt x="4401244" y="2437486"/>
                </a:cubicBezTo>
                <a:close/>
                <a:moveTo>
                  <a:pt x="4343462" y="2435400"/>
                </a:moveTo>
                <a:cubicBezTo>
                  <a:pt x="4341852" y="2434380"/>
                  <a:pt x="4339616" y="2434347"/>
                  <a:pt x="4336562" y="2435602"/>
                </a:cubicBezTo>
                <a:cubicBezTo>
                  <a:pt x="4337524" y="2448314"/>
                  <a:pt x="4336722" y="2463807"/>
                  <a:pt x="4346230" y="2463125"/>
                </a:cubicBezTo>
                <a:cubicBezTo>
                  <a:pt x="4347496" y="2450401"/>
                  <a:pt x="4348294" y="2438459"/>
                  <a:pt x="4343462" y="2435400"/>
                </a:cubicBezTo>
                <a:close/>
                <a:moveTo>
                  <a:pt x="7918499" y="2435330"/>
                </a:moveTo>
                <a:cubicBezTo>
                  <a:pt x="7928088" y="2440647"/>
                  <a:pt x="7934756" y="2450467"/>
                  <a:pt x="7938988" y="2464242"/>
                </a:cubicBezTo>
                <a:cubicBezTo>
                  <a:pt x="7936125" y="2465281"/>
                  <a:pt x="7934595" y="2469153"/>
                  <a:pt x="7934865" y="2476737"/>
                </a:cubicBezTo>
                <a:cubicBezTo>
                  <a:pt x="7929562" y="2474990"/>
                  <a:pt x="7921528" y="2477392"/>
                  <a:pt x="7920777" y="2468498"/>
                </a:cubicBezTo>
                <a:cubicBezTo>
                  <a:pt x="7946248" y="2469179"/>
                  <a:pt x="7913733" y="2456796"/>
                  <a:pt x="7918499" y="2435330"/>
                </a:cubicBezTo>
                <a:close/>
                <a:moveTo>
                  <a:pt x="6698096" y="2434187"/>
                </a:moveTo>
                <a:cubicBezTo>
                  <a:pt x="6710978" y="2458492"/>
                  <a:pt x="6748473" y="2426194"/>
                  <a:pt x="6751316" y="2454207"/>
                </a:cubicBezTo>
                <a:cubicBezTo>
                  <a:pt x="6716172" y="2455164"/>
                  <a:pt x="6713121" y="2461272"/>
                  <a:pt x="6675085" y="2470603"/>
                </a:cubicBezTo>
                <a:cubicBezTo>
                  <a:pt x="6676773" y="2437623"/>
                  <a:pt x="6681252" y="2435332"/>
                  <a:pt x="6693512" y="2459800"/>
                </a:cubicBezTo>
                <a:cubicBezTo>
                  <a:pt x="6693195" y="2447360"/>
                  <a:pt x="6698124" y="2446026"/>
                  <a:pt x="6698096" y="2434187"/>
                </a:cubicBezTo>
                <a:close/>
                <a:moveTo>
                  <a:pt x="5071013" y="2432632"/>
                </a:moveTo>
                <a:cubicBezTo>
                  <a:pt x="5079958" y="2432850"/>
                  <a:pt x="5085743" y="2437978"/>
                  <a:pt x="5088422" y="2448045"/>
                </a:cubicBezTo>
                <a:cubicBezTo>
                  <a:pt x="5081325" y="2447197"/>
                  <a:pt x="5083150" y="2465256"/>
                  <a:pt x="5073586" y="2459254"/>
                </a:cubicBezTo>
                <a:cubicBezTo>
                  <a:pt x="5072811" y="2450281"/>
                  <a:pt x="5068978" y="2446106"/>
                  <a:pt x="5071013" y="2432632"/>
                </a:cubicBezTo>
                <a:close/>
                <a:moveTo>
                  <a:pt x="4613859" y="2432306"/>
                </a:moveTo>
                <a:cubicBezTo>
                  <a:pt x="4626099" y="2425814"/>
                  <a:pt x="4620878" y="2477584"/>
                  <a:pt x="4615653" y="2478458"/>
                </a:cubicBezTo>
                <a:cubicBezTo>
                  <a:pt x="4612656" y="2454918"/>
                  <a:pt x="4597147" y="2499297"/>
                  <a:pt x="4594172" y="2475620"/>
                </a:cubicBezTo>
                <a:cubicBezTo>
                  <a:pt x="4598404" y="2475156"/>
                  <a:pt x="4598486" y="2465883"/>
                  <a:pt x="4598511" y="2456553"/>
                </a:cubicBezTo>
                <a:cubicBezTo>
                  <a:pt x="4610218" y="2474420"/>
                  <a:pt x="4621226" y="2451235"/>
                  <a:pt x="4613859" y="2432306"/>
                </a:cubicBezTo>
                <a:close/>
                <a:moveTo>
                  <a:pt x="4405102" y="2431429"/>
                </a:moveTo>
                <a:cubicBezTo>
                  <a:pt x="4406601" y="2449433"/>
                  <a:pt x="4413915" y="2458271"/>
                  <a:pt x="4425593" y="2460290"/>
                </a:cubicBezTo>
                <a:cubicBezTo>
                  <a:pt x="4425913" y="2451696"/>
                  <a:pt x="4426287" y="2442913"/>
                  <a:pt x="4426583" y="2434238"/>
                </a:cubicBezTo>
                <a:cubicBezTo>
                  <a:pt x="4419432" y="2433256"/>
                  <a:pt x="4412227" y="2432411"/>
                  <a:pt x="4405102" y="2431429"/>
                </a:cubicBezTo>
                <a:close/>
                <a:moveTo>
                  <a:pt x="7421876" y="2429765"/>
                </a:moveTo>
                <a:cubicBezTo>
                  <a:pt x="7432215" y="2429765"/>
                  <a:pt x="7440002" y="2433803"/>
                  <a:pt x="7442842" y="2445696"/>
                </a:cubicBezTo>
                <a:cubicBezTo>
                  <a:pt x="7435640" y="2440705"/>
                  <a:pt x="7417565" y="2452979"/>
                  <a:pt x="7421876" y="2429765"/>
                </a:cubicBezTo>
                <a:close/>
                <a:moveTo>
                  <a:pt x="4923595" y="2426684"/>
                </a:moveTo>
                <a:cubicBezTo>
                  <a:pt x="4923274" y="2435304"/>
                  <a:pt x="4922922" y="2444033"/>
                  <a:pt x="4922577" y="2452816"/>
                </a:cubicBezTo>
                <a:cubicBezTo>
                  <a:pt x="4916630" y="2451971"/>
                  <a:pt x="4910682" y="2451232"/>
                  <a:pt x="4904681" y="2450470"/>
                </a:cubicBezTo>
                <a:cubicBezTo>
                  <a:pt x="4903106" y="2425948"/>
                  <a:pt x="4911461" y="2422320"/>
                  <a:pt x="4923595" y="2426684"/>
                </a:cubicBezTo>
                <a:close/>
                <a:moveTo>
                  <a:pt x="8158676" y="2426058"/>
                </a:moveTo>
                <a:cubicBezTo>
                  <a:pt x="8160600" y="2426962"/>
                  <a:pt x="8162238" y="2429448"/>
                  <a:pt x="8163295" y="2434350"/>
                </a:cubicBezTo>
                <a:cubicBezTo>
                  <a:pt x="8158554" y="2433803"/>
                  <a:pt x="8159572" y="2445287"/>
                  <a:pt x="8155635" y="2446432"/>
                </a:cubicBezTo>
                <a:cubicBezTo>
                  <a:pt x="8155126" y="2439041"/>
                  <a:pt x="8152072" y="2435713"/>
                  <a:pt x="8148993" y="2432440"/>
                </a:cubicBezTo>
                <a:cubicBezTo>
                  <a:pt x="8149634" y="2443188"/>
                  <a:pt x="8143448" y="2449433"/>
                  <a:pt x="8141547" y="2438059"/>
                </a:cubicBezTo>
                <a:cubicBezTo>
                  <a:pt x="8143555" y="2435931"/>
                  <a:pt x="8147933" y="2430100"/>
                  <a:pt x="8152339" y="2427254"/>
                </a:cubicBezTo>
                <a:cubicBezTo>
                  <a:pt x="8154542" y="2425830"/>
                  <a:pt x="8156753" y="2425153"/>
                  <a:pt x="8158676" y="2426058"/>
                </a:cubicBezTo>
                <a:close/>
                <a:moveTo>
                  <a:pt x="6018147" y="2424502"/>
                </a:moveTo>
                <a:cubicBezTo>
                  <a:pt x="6025379" y="2429413"/>
                  <a:pt x="6043404" y="2417165"/>
                  <a:pt x="6039122" y="2440404"/>
                </a:cubicBezTo>
                <a:cubicBezTo>
                  <a:pt x="6025461" y="2441934"/>
                  <a:pt x="6022461" y="2446461"/>
                  <a:pt x="6018147" y="2424502"/>
                </a:cubicBezTo>
                <a:close/>
                <a:moveTo>
                  <a:pt x="5435086" y="2420902"/>
                </a:moveTo>
                <a:cubicBezTo>
                  <a:pt x="5449871" y="2416592"/>
                  <a:pt x="5451668" y="2420137"/>
                  <a:pt x="5459648" y="2437294"/>
                </a:cubicBezTo>
                <a:cubicBezTo>
                  <a:pt x="5454207" y="2442234"/>
                  <a:pt x="5447945" y="2445504"/>
                  <a:pt x="5447914" y="2461928"/>
                </a:cubicBezTo>
                <a:cubicBezTo>
                  <a:pt x="5449899" y="2462171"/>
                  <a:pt x="5451746" y="2467819"/>
                  <a:pt x="5447649" y="2468472"/>
                </a:cubicBezTo>
                <a:cubicBezTo>
                  <a:pt x="5446578" y="2457126"/>
                  <a:pt x="5442962" y="2469211"/>
                  <a:pt x="5436907" y="2467137"/>
                </a:cubicBezTo>
                <a:cubicBezTo>
                  <a:pt x="5446578" y="2440433"/>
                  <a:pt x="5442855" y="2443460"/>
                  <a:pt x="5435086" y="2420902"/>
                </a:cubicBezTo>
                <a:close/>
                <a:moveTo>
                  <a:pt x="4510018" y="2418746"/>
                </a:moveTo>
                <a:cubicBezTo>
                  <a:pt x="4515962" y="2425647"/>
                  <a:pt x="4529249" y="2421011"/>
                  <a:pt x="4527106" y="2440705"/>
                </a:cubicBezTo>
                <a:cubicBezTo>
                  <a:pt x="4516795" y="2440651"/>
                  <a:pt x="4507551" y="2439012"/>
                  <a:pt x="4510018" y="2418746"/>
                </a:cubicBezTo>
                <a:close/>
                <a:moveTo>
                  <a:pt x="5060977" y="2411735"/>
                </a:moveTo>
                <a:cubicBezTo>
                  <a:pt x="5059693" y="2423929"/>
                  <a:pt x="5064462" y="2426629"/>
                  <a:pt x="5063554" y="2438248"/>
                </a:cubicBezTo>
                <a:cubicBezTo>
                  <a:pt x="5050191" y="2433122"/>
                  <a:pt x="5047146" y="2426927"/>
                  <a:pt x="5038223" y="2441467"/>
                </a:cubicBezTo>
                <a:cubicBezTo>
                  <a:pt x="5040174" y="2419808"/>
                  <a:pt x="5051178" y="2417082"/>
                  <a:pt x="5060977" y="2411735"/>
                </a:cubicBezTo>
                <a:close/>
                <a:moveTo>
                  <a:pt x="4549898" y="2410807"/>
                </a:moveTo>
                <a:cubicBezTo>
                  <a:pt x="4549039" y="2422947"/>
                  <a:pt x="4553325" y="2451914"/>
                  <a:pt x="4551720" y="2457042"/>
                </a:cubicBezTo>
                <a:cubicBezTo>
                  <a:pt x="4551236" y="2449050"/>
                  <a:pt x="4547861" y="2452460"/>
                  <a:pt x="4544540" y="2456115"/>
                </a:cubicBezTo>
                <a:cubicBezTo>
                  <a:pt x="4538728" y="2443975"/>
                  <a:pt x="4542156" y="2415200"/>
                  <a:pt x="4549898" y="2410807"/>
                </a:cubicBezTo>
                <a:close/>
                <a:moveTo>
                  <a:pt x="5959140" y="2408307"/>
                </a:moveTo>
                <a:cubicBezTo>
                  <a:pt x="5966538" y="2409301"/>
                  <a:pt x="5974461" y="2414315"/>
                  <a:pt x="5975154" y="2418937"/>
                </a:cubicBezTo>
                <a:cubicBezTo>
                  <a:pt x="5963263" y="2429714"/>
                  <a:pt x="5960206" y="2415338"/>
                  <a:pt x="5946253" y="2421775"/>
                </a:cubicBezTo>
                <a:cubicBezTo>
                  <a:pt x="5944861" y="2410332"/>
                  <a:pt x="5951737" y="2407311"/>
                  <a:pt x="5959140" y="2408307"/>
                </a:cubicBezTo>
                <a:close/>
                <a:moveTo>
                  <a:pt x="6180804" y="2406389"/>
                </a:moveTo>
                <a:cubicBezTo>
                  <a:pt x="6195295" y="2414001"/>
                  <a:pt x="6209195" y="2404206"/>
                  <a:pt x="6208980" y="2423027"/>
                </a:cubicBezTo>
                <a:cubicBezTo>
                  <a:pt x="6195561" y="2416836"/>
                  <a:pt x="6183161" y="2431483"/>
                  <a:pt x="6190041" y="2446922"/>
                </a:cubicBezTo>
                <a:cubicBezTo>
                  <a:pt x="6168533" y="2439748"/>
                  <a:pt x="6195961" y="2423491"/>
                  <a:pt x="6180804" y="2406389"/>
                </a:cubicBezTo>
                <a:close/>
                <a:moveTo>
                  <a:pt x="5529948" y="2403731"/>
                </a:moveTo>
                <a:cubicBezTo>
                  <a:pt x="5538176" y="2401915"/>
                  <a:pt x="5546685" y="2403416"/>
                  <a:pt x="5543351" y="2415335"/>
                </a:cubicBezTo>
                <a:cubicBezTo>
                  <a:pt x="5534993" y="2429003"/>
                  <a:pt x="5531298" y="2408299"/>
                  <a:pt x="5518253" y="2412007"/>
                </a:cubicBezTo>
                <a:cubicBezTo>
                  <a:pt x="5513779" y="2410673"/>
                  <a:pt x="5521723" y="2405544"/>
                  <a:pt x="5529948" y="2403731"/>
                </a:cubicBezTo>
                <a:close/>
                <a:moveTo>
                  <a:pt x="4575478" y="2401045"/>
                </a:moveTo>
                <a:cubicBezTo>
                  <a:pt x="4585629" y="2401400"/>
                  <a:pt x="4583725" y="2420576"/>
                  <a:pt x="4588762" y="2429003"/>
                </a:cubicBezTo>
                <a:cubicBezTo>
                  <a:pt x="4583861" y="2428130"/>
                  <a:pt x="4580781" y="2431105"/>
                  <a:pt x="4577806" y="2434158"/>
                </a:cubicBezTo>
                <a:cubicBezTo>
                  <a:pt x="4581476" y="2416103"/>
                  <a:pt x="4573414" y="2416566"/>
                  <a:pt x="4575478" y="2401045"/>
                </a:cubicBezTo>
                <a:close/>
                <a:moveTo>
                  <a:pt x="6839835" y="2400088"/>
                </a:moveTo>
                <a:cubicBezTo>
                  <a:pt x="6839646" y="2416781"/>
                  <a:pt x="6844070" y="2426083"/>
                  <a:pt x="6853178" y="2428102"/>
                </a:cubicBezTo>
                <a:cubicBezTo>
                  <a:pt x="6853338" y="2416672"/>
                  <a:pt x="6854730" y="2407835"/>
                  <a:pt x="6857781" y="2402434"/>
                </a:cubicBezTo>
                <a:cubicBezTo>
                  <a:pt x="6866864" y="2404398"/>
                  <a:pt x="6871278" y="2413783"/>
                  <a:pt x="6871039" y="2430367"/>
                </a:cubicBezTo>
                <a:cubicBezTo>
                  <a:pt x="6836404" y="2444794"/>
                  <a:pt x="6807961" y="2433176"/>
                  <a:pt x="6773089" y="2450525"/>
                </a:cubicBezTo>
                <a:cubicBezTo>
                  <a:pt x="6782090" y="2431103"/>
                  <a:pt x="6767249" y="2431212"/>
                  <a:pt x="6774110" y="2424419"/>
                </a:cubicBezTo>
                <a:cubicBezTo>
                  <a:pt x="6804080" y="2439204"/>
                  <a:pt x="6820764" y="2435848"/>
                  <a:pt x="6839835" y="2400088"/>
                </a:cubicBezTo>
                <a:close/>
                <a:moveTo>
                  <a:pt x="4453181" y="2398316"/>
                </a:moveTo>
                <a:cubicBezTo>
                  <a:pt x="4454011" y="2418829"/>
                  <a:pt x="4444717" y="2418147"/>
                  <a:pt x="4434513" y="2415527"/>
                </a:cubicBezTo>
                <a:cubicBezTo>
                  <a:pt x="4433951" y="2395506"/>
                  <a:pt x="4446725" y="2403470"/>
                  <a:pt x="4453181" y="2398316"/>
                </a:cubicBezTo>
                <a:close/>
                <a:moveTo>
                  <a:pt x="4993667" y="2397113"/>
                </a:moveTo>
                <a:cubicBezTo>
                  <a:pt x="4998909" y="2396984"/>
                  <a:pt x="5003618" y="2398897"/>
                  <a:pt x="5007288" y="2404699"/>
                </a:cubicBezTo>
                <a:cubicBezTo>
                  <a:pt x="4995610" y="2420137"/>
                  <a:pt x="4967707" y="2401535"/>
                  <a:pt x="4959698" y="2424694"/>
                </a:cubicBezTo>
                <a:cubicBezTo>
                  <a:pt x="4950668" y="2424639"/>
                  <a:pt x="4948883" y="2413264"/>
                  <a:pt x="4946119" y="2403307"/>
                </a:cubicBezTo>
                <a:cubicBezTo>
                  <a:pt x="4957530" y="2416237"/>
                  <a:pt x="4977959" y="2397497"/>
                  <a:pt x="4993667" y="2397113"/>
                </a:cubicBezTo>
                <a:close/>
                <a:moveTo>
                  <a:pt x="5342455" y="2395724"/>
                </a:moveTo>
                <a:cubicBezTo>
                  <a:pt x="5347787" y="2397605"/>
                  <a:pt x="5355770" y="2395122"/>
                  <a:pt x="5356543" y="2404206"/>
                </a:cubicBezTo>
                <a:cubicBezTo>
                  <a:pt x="5350065" y="2412336"/>
                  <a:pt x="5334638" y="2442340"/>
                  <a:pt x="5330966" y="2413917"/>
                </a:cubicBezTo>
                <a:cubicBezTo>
                  <a:pt x="5340102" y="2419101"/>
                  <a:pt x="5343957" y="2412990"/>
                  <a:pt x="5342455" y="2395724"/>
                </a:cubicBezTo>
                <a:close/>
                <a:moveTo>
                  <a:pt x="8406049" y="2393734"/>
                </a:moveTo>
                <a:cubicBezTo>
                  <a:pt x="8405782" y="2416672"/>
                  <a:pt x="8392655" y="2412609"/>
                  <a:pt x="8386874" y="2424012"/>
                </a:cubicBezTo>
                <a:cubicBezTo>
                  <a:pt x="8389174" y="2405326"/>
                  <a:pt x="8395577" y="2395260"/>
                  <a:pt x="8406049" y="2393734"/>
                </a:cubicBezTo>
                <a:close/>
                <a:moveTo>
                  <a:pt x="4917774" y="2393052"/>
                </a:moveTo>
                <a:cubicBezTo>
                  <a:pt x="4924497" y="2396735"/>
                  <a:pt x="4933069" y="2397362"/>
                  <a:pt x="4931327" y="2414464"/>
                </a:cubicBezTo>
                <a:cubicBezTo>
                  <a:pt x="4924739" y="2425458"/>
                  <a:pt x="4917372" y="2410701"/>
                  <a:pt x="4917774" y="2393052"/>
                </a:cubicBezTo>
                <a:close/>
                <a:moveTo>
                  <a:pt x="4633571" y="2388960"/>
                </a:moveTo>
                <a:cubicBezTo>
                  <a:pt x="4634322" y="2397852"/>
                  <a:pt x="4638152" y="2402027"/>
                  <a:pt x="4636116" y="2415501"/>
                </a:cubicBezTo>
                <a:cubicBezTo>
                  <a:pt x="4625163" y="2428185"/>
                  <a:pt x="4618600" y="2406417"/>
                  <a:pt x="4610538" y="2425266"/>
                </a:cubicBezTo>
                <a:cubicBezTo>
                  <a:pt x="4621974" y="2405490"/>
                  <a:pt x="4615628" y="2392425"/>
                  <a:pt x="4633571" y="2388960"/>
                </a:cubicBezTo>
                <a:close/>
                <a:moveTo>
                  <a:pt x="5425620" y="2386915"/>
                </a:moveTo>
                <a:cubicBezTo>
                  <a:pt x="5425384" y="2414247"/>
                  <a:pt x="5439199" y="2381242"/>
                  <a:pt x="5443002" y="2402271"/>
                </a:cubicBezTo>
                <a:cubicBezTo>
                  <a:pt x="5435904" y="2401400"/>
                  <a:pt x="5437780" y="2419456"/>
                  <a:pt x="5428163" y="2413511"/>
                </a:cubicBezTo>
                <a:cubicBezTo>
                  <a:pt x="5433550" y="2397717"/>
                  <a:pt x="5412123" y="2395452"/>
                  <a:pt x="5425620" y="2386915"/>
                </a:cubicBezTo>
                <a:close/>
                <a:moveTo>
                  <a:pt x="5465340" y="2385400"/>
                </a:moveTo>
                <a:lnTo>
                  <a:pt x="5464918" y="2398846"/>
                </a:lnTo>
                <a:cubicBezTo>
                  <a:pt x="5464350" y="2404713"/>
                  <a:pt x="5462617" y="2408150"/>
                  <a:pt x="5457370" y="2404152"/>
                </a:cubicBezTo>
                <a:close/>
                <a:moveTo>
                  <a:pt x="5038828" y="2383635"/>
                </a:moveTo>
                <a:cubicBezTo>
                  <a:pt x="5040995" y="2383398"/>
                  <a:pt x="5042799" y="2384861"/>
                  <a:pt x="5043897" y="2389696"/>
                </a:cubicBezTo>
                <a:cubicBezTo>
                  <a:pt x="5036373" y="2395043"/>
                  <a:pt x="5029216" y="2401234"/>
                  <a:pt x="5021663" y="2406580"/>
                </a:cubicBezTo>
                <a:cubicBezTo>
                  <a:pt x="5028707" y="2389776"/>
                  <a:pt x="5006371" y="2391823"/>
                  <a:pt x="5018826" y="2386503"/>
                </a:cubicBezTo>
                <a:cubicBezTo>
                  <a:pt x="5022563" y="2400354"/>
                  <a:pt x="5032326" y="2384346"/>
                  <a:pt x="5038828" y="2383635"/>
                </a:cubicBezTo>
                <a:close/>
                <a:moveTo>
                  <a:pt x="5144918" y="2383204"/>
                </a:moveTo>
                <a:cubicBezTo>
                  <a:pt x="5150919" y="2383914"/>
                  <a:pt x="5156895" y="2384704"/>
                  <a:pt x="5162839" y="2385495"/>
                </a:cubicBezTo>
                <a:cubicBezTo>
                  <a:pt x="5161743" y="2402079"/>
                  <a:pt x="5156605" y="2410209"/>
                  <a:pt x="5147492" y="2409745"/>
                </a:cubicBezTo>
                <a:cubicBezTo>
                  <a:pt x="5146690" y="2400824"/>
                  <a:pt x="5142913" y="2396623"/>
                  <a:pt x="5144918" y="2383204"/>
                </a:cubicBezTo>
                <a:close/>
                <a:moveTo>
                  <a:pt x="4422792" y="2381485"/>
                </a:moveTo>
                <a:cubicBezTo>
                  <a:pt x="4425512" y="2380506"/>
                  <a:pt x="4428424" y="2382190"/>
                  <a:pt x="4431968" y="2388960"/>
                </a:cubicBezTo>
                <a:cubicBezTo>
                  <a:pt x="4417289" y="2386013"/>
                  <a:pt x="4401461" y="2433122"/>
                  <a:pt x="4392060" y="2396844"/>
                </a:cubicBezTo>
                <a:cubicBezTo>
                  <a:pt x="4408269" y="2411348"/>
                  <a:pt x="4414643" y="2384427"/>
                  <a:pt x="4422792" y="2381485"/>
                </a:cubicBezTo>
                <a:close/>
                <a:moveTo>
                  <a:pt x="5465540" y="2378948"/>
                </a:moveTo>
                <a:lnTo>
                  <a:pt x="5467463" y="2380403"/>
                </a:lnTo>
                <a:lnTo>
                  <a:pt x="5465340" y="2385400"/>
                </a:lnTo>
                <a:close/>
                <a:moveTo>
                  <a:pt x="4684532" y="2375137"/>
                </a:moveTo>
                <a:lnTo>
                  <a:pt x="4684434" y="2375838"/>
                </a:lnTo>
                <a:lnTo>
                  <a:pt x="4684403" y="2375514"/>
                </a:lnTo>
                <a:close/>
                <a:moveTo>
                  <a:pt x="5674530" y="2373275"/>
                </a:moveTo>
                <a:cubicBezTo>
                  <a:pt x="5682806" y="2392204"/>
                  <a:pt x="5690623" y="2376465"/>
                  <a:pt x="5699092" y="2389642"/>
                </a:cubicBezTo>
                <a:cubicBezTo>
                  <a:pt x="5690544" y="2402434"/>
                  <a:pt x="5675328" y="2391168"/>
                  <a:pt x="5674530" y="2373275"/>
                </a:cubicBezTo>
                <a:close/>
                <a:moveTo>
                  <a:pt x="5530761" y="2367765"/>
                </a:moveTo>
                <a:cubicBezTo>
                  <a:pt x="5534245" y="2387680"/>
                  <a:pt x="5514584" y="2393788"/>
                  <a:pt x="5512365" y="2378350"/>
                </a:cubicBezTo>
                <a:cubicBezTo>
                  <a:pt x="5519274" y="2376605"/>
                  <a:pt x="5521869" y="2365586"/>
                  <a:pt x="5530761" y="2367765"/>
                </a:cubicBezTo>
                <a:close/>
                <a:moveTo>
                  <a:pt x="8407089" y="2367602"/>
                </a:moveTo>
                <a:cubicBezTo>
                  <a:pt x="8422358" y="2378622"/>
                  <a:pt x="8429484" y="2364412"/>
                  <a:pt x="8435696" y="2371310"/>
                </a:cubicBezTo>
                <a:cubicBezTo>
                  <a:pt x="8426374" y="2368120"/>
                  <a:pt x="8431919" y="2396242"/>
                  <a:pt x="8420668" y="2389097"/>
                </a:cubicBezTo>
                <a:cubicBezTo>
                  <a:pt x="8420056" y="2383831"/>
                  <a:pt x="8421073" y="2376168"/>
                  <a:pt x="8417589" y="2375512"/>
                </a:cubicBezTo>
                <a:cubicBezTo>
                  <a:pt x="8412128" y="2382141"/>
                  <a:pt x="8408566" y="2381405"/>
                  <a:pt x="8407089" y="2367602"/>
                </a:cubicBezTo>
                <a:close/>
                <a:moveTo>
                  <a:pt x="6079031" y="2367079"/>
                </a:moveTo>
                <a:cubicBezTo>
                  <a:pt x="6080427" y="2365897"/>
                  <a:pt x="6082343" y="2365810"/>
                  <a:pt x="6085162" y="2367631"/>
                </a:cubicBezTo>
                <a:cubicBezTo>
                  <a:pt x="6089021" y="2388416"/>
                  <a:pt x="6073535" y="2403310"/>
                  <a:pt x="6070052" y="2385334"/>
                </a:cubicBezTo>
                <a:cubicBezTo>
                  <a:pt x="6075317" y="2384024"/>
                  <a:pt x="6074840" y="2370625"/>
                  <a:pt x="6079031" y="2367079"/>
                </a:cubicBezTo>
                <a:close/>
                <a:moveTo>
                  <a:pt x="5473225" y="2366838"/>
                </a:moveTo>
                <a:cubicBezTo>
                  <a:pt x="5473762" y="2382330"/>
                  <a:pt x="5483697" y="2382877"/>
                  <a:pt x="5486483" y="2394771"/>
                </a:cubicBezTo>
                <a:lnTo>
                  <a:pt x="5467463" y="2380403"/>
                </a:lnTo>
                <a:close/>
                <a:moveTo>
                  <a:pt x="5116838" y="2366457"/>
                </a:moveTo>
                <a:cubicBezTo>
                  <a:pt x="5122810" y="2367221"/>
                  <a:pt x="5128783" y="2367983"/>
                  <a:pt x="5134734" y="2368747"/>
                </a:cubicBezTo>
                <a:cubicBezTo>
                  <a:pt x="5136204" y="2378622"/>
                  <a:pt x="5139367" y="2385904"/>
                  <a:pt x="5140863" y="2395861"/>
                </a:cubicBezTo>
                <a:cubicBezTo>
                  <a:pt x="5130957" y="2389097"/>
                  <a:pt x="5131246" y="2403825"/>
                  <a:pt x="5122757" y="2400008"/>
                </a:cubicBezTo>
                <a:cubicBezTo>
                  <a:pt x="5119118" y="2378375"/>
                  <a:pt x="5134517" y="2396515"/>
                  <a:pt x="5130875" y="2374830"/>
                </a:cubicBezTo>
                <a:cubicBezTo>
                  <a:pt x="5125597" y="2373029"/>
                  <a:pt x="5117611" y="2375457"/>
                  <a:pt x="5116838" y="2366457"/>
                </a:cubicBezTo>
                <a:close/>
                <a:moveTo>
                  <a:pt x="4820285" y="2365617"/>
                </a:moveTo>
                <a:cubicBezTo>
                  <a:pt x="4827298" y="2365795"/>
                  <a:pt x="4833448" y="2369690"/>
                  <a:pt x="4831772" y="2381924"/>
                </a:cubicBezTo>
                <a:cubicBezTo>
                  <a:pt x="4822745" y="2365148"/>
                  <a:pt x="4810907" y="2390870"/>
                  <a:pt x="4803407" y="2371611"/>
                </a:cubicBezTo>
                <a:cubicBezTo>
                  <a:pt x="4805308" y="2368979"/>
                  <a:pt x="4813243" y="2365440"/>
                  <a:pt x="4820285" y="2365617"/>
                </a:cubicBezTo>
                <a:close/>
                <a:moveTo>
                  <a:pt x="5250104" y="2364083"/>
                </a:moveTo>
                <a:cubicBezTo>
                  <a:pt x="5258729" y="2372865"/>
                  <a:pt x="5260202" y="2392995"/>
                  <a:pt x="5266470" y="2405490"/>
                </a:cubicBezTo>
                <a:cubicBezTo>
                  <a:pt x="5261701" y="2404917"/>
                  <a:pt x="5256931" y="2404261"/>
                  <a:pt x="5252143" y="2403634"/>
                </a:cubicBezTo>
                <a:cubicBezTo>
                  <a:pt x="5253237" y="2387568"/>
                  <a:pt x="5253931" y="2372267"/>
                  <a:pt x="5250104" y="2364083"/>
                </a:cubicBezTo>
                <a:close/>
                <a:moveTo>
                  <a:pt x="4688559" y="2363263"/>
                </a:moveTo>
                <a:lnTo>
                  <a:pt x="4684532" y="2375137"/>
                </a:lnTo>
                <a:lnTo>
                  <a:pt x="4685573" y="2367608"/>
                </a:lnTo>
                <a:cubicBezTo>
                  <a:pt x="4686042" y="2365051"/>
                  <a:pt x="4686819" y="2363142"/>
                  <a:pt x="4688559" y="2363263"/>
                </a:cubicBezTo>
                <a:close/>
                <a:moveTo>
                  <a:pt x="7212033" y="2363154"/>
                </a:moveTo>
                <a:cubicBezTo>
                  <a:pt x="7223309" y="2365826"/>
                  <a:pt x="7233247" y="2370492"/>
                  <a:pt x="7232496" y="2392096"/>
                </a:cubicBezTo>
                <a:cubicBezTo>
                  <a:pt x="7221569" y="2375512"/>
                  <a:pt x="7213695" y="2392041"/>
                  <a:pt x="7212033" y="2363154"/>
                </a:cubicBezTo>
                <a:close/>
                <a:moveTo>
                  <a:pt x="4533773" y="2362828"/>
                </a:moveTo>
                <a:cubicBezTo>
                  <a:pt x="4557478" y="2360889"/>
                  <a:pt x="4555040" y="2363727"/>
                  <a:pt x="4565487" y="2380094"/>
                </a:cubicBezTo>
                <a:cubicBezTo>
                  <a:pt x="4565672" y="2385194"/>
                  <a:pt x="4527907" y="2366620"/>
                  <a:pt x="4533773" y="2362828"/>
                </a:cubicBezTo>
                <a:close/>
                <a:moveTo>
                  <a:pt x="5623138" y="2361831"/>
                </a:moveTo>
                <a:cubicBezTo>
                  <a:pt x="5625871" y="2362456"/>
                  <a:pt x="5627803" y="2365987"/>
                  <a:pt x="5627732" y="2373793"/>
                </a:cubicBezTo>
                <a:cubicBezTo>
                  <a:pt x="5612815" y="2363644"/>
                  <a:pt x="5617263" y="2394278"/>
                  <a:pt x="5608774" y="2397497"/>
                </a:cubicBezTo>
                <a:cubicBezTo>
                  <a:pt x="5599452" y="2384220"/>
                  <a:pt x="5614930" y="2359956"/>
                  <a:pt x="5623138" y="2361831"/>
                </a:cubicBezTo>
                <a:close/>
                <a:moveTo>
                  <a:pt x="7035825" y="2359910"/>
                </a:moveTo>
                <a:cubicBezTo>
                  <a:pt x="7034087" y="2374859"/>
                  <a:pt x="7035454" y="2385060"/>
                  <a:pt x="7038156" y="2393052"/>
                </a:cubicBezTo>
                <a:cubicBezTo>
                  <a:pt x="7027178" y="2384106"/>
                  <a:pt x="7029051" y="2402162"/>
                  <a:pt x="7023267" y="2404181"/>
                </a:cubicBezTo>
                <a:cubicBezTo>
                  <a:pt x="7016622" y="2388115"/>
                  <a:pt x="7033044" y="2377803"/>
                  <a:pt x="7035825" y="2359910"/>
                </a:cubicBezTo>
                <a:close/>
                <a:moveTo>
                  <a:pt x="4625166" y="2358630"/>
                </a:moveTo>
                <a:cubicBezTo>
                  <a:pt x="4630182" y="2360709"/>
                  <a:pt x="4634670" y="2365884"/>
                  <a:pt x="4634055" y="2375812"/>
                </a:cubicBezTo>
                <a:cubicBezTo>
                  <a:pt x="4624921" y="2373931"/>
                  <a:pt x="4617152" y="2369922"/>
                  <a:pt x="4613083" y="2360019"/>
                </a:cubicBezTo>
                <a:cubicBezTo>
                  <a:pt x="4614595" y="2357564"/>
                  <a:pt x="4620146" y="2356548"/>
                  <a:pt x="4625166" y="2358630"/>
                </a:cubicBezTo>
                <a:close/>
                <a:moveTo>
                  <a:pt x="7014356" y="2357181"/>
                </a:moveTo>
                <a:cubicBezTo>
                  <a:pt x="7013259" y="2373166"/>
                  <a:pt x="7012562" y="2388522"/>
                  <a:pt x="7016392" y="2396761"/>
                </a:cubicBezTo>
                <a:cubicBezTo>
                  <a:pt x="7009991" y="2389642"/>
                  <a:pt x="7003642" y="2414791"/>
                  <a:pt x="7002093" y="2394934"/>
                </a:cubicBezTo>
                <a:cubicBezTo>
                  <a:pt x="7012615" y="2392643"/>
                  <a:pt x="6997000" y="2383994"/>
                  <a:pt x="6999275" y="2374884"/>
                </a:cubicBezTo>
                <a:cubicBezTo>
                  <a:pt x="7006614" y="2373793"/>
                  <a:pt x="7009319" y="2363071"/>
                  <a:pt x="7014356" y="2357181"/>
                </a:cubicBezTo>
                <a:close/>
                <a:moveTo>
                  <a:pt x="5495223" y="2356582"/>
                </a:moveTo>
                <a:cubicBezTo>
                  <a:pt x="5495839" y="2361766"/>
                  <a:pt x="5494849" y="2369429"/>
                  <a:pt x="5498302" y="2370111"/>
                </a:cubicBezTo>
                <a:cubicBezTo>
                  <a:pt x="5500096" y="2362038"/>
                  <a:pt x="5503445" y="2357347"/>
                  <a:pt x="5509553" y="2358438"/>
                </a:cubicBezTo>
                <a:cubicBezTo>
                  <a:pt x="5507948" y="2375704"/>
                  <a:pt x="5499027" y="2413837"/>
                  <a:pt x="5494202" y="2382660"/>
                </a:cubicBezTo>
                <a:cubicBezTo>
                  <a:pt x="5507916" y="2381757"/>
                  <a:pt x="5500312" y="2365721"/>
                  <a:pt x="5490856" y="2375649"/>
                </a:cubicBezTo>
                <a:cubicBezTo>
                  <a:pt x="5491742" y="2368066"/>
                  <a:pt x="5490963" y="2357127"/>
                  <a:pt x="5495223" y="2356582"/>
                </a:cubicBezTo>
                <a:close/>
                <a:moveTo>
                  <a:pt x="5419741" y="2353280"/>
                </a:moveTo>
                <a:cubicBezTo>
                  <a:pt x="5428871" y="2355162"/>
                  <a:pt x="5436668" y="2359200"/>
                  <a:pt x="5440710" y="2369128"/>
                </a:cubicBezTo>
                <a:cubicBezTo>
                  <a:pt x="5431900" y="2376465"/>
                  <a:pt x="5434070" y="2367356"/>
                  <a:pt x="5422553" y="2373275"/>
                </a:cubicBezTo>
                <a:cubicBezTo>
                  <a:pt x="5423033" y="2364355"/>
                  <a:pt x="5421427" y="2358736"/>
                  <a:pt x="5419741" y="2353280"/>
                </a:cubicBezTo>
                <a:close/>
                <a:moveTo>
                  <a:pt x="5005736" y="2352026"/>
                </a:moveTo>
                <a:cubicBezTo>
                  <a:pt x="5007611" y="2372402"/>
                  <a:pt x="4995393" y="2363209"/>
                  <a:pt x="4997317" y="2383694"/>
                </a:cubicBezTo>
                <a:cubicBezTo>
                  <a:pt x="4987944" y="2389369"/>
                  <a:pt x="4982267" y="2359609"/>
                  <a:pt x="4991156" y="2356608"/>
                </a:cubicBezTo>
                <a:cubicBezTo>
                  <a:pt x="4990725" y="2388278"/>
                  <a:pt x="5002575" y="2356227"/>
                  <a:pt x="5005736" y="2352026"/>
                </a:cubicBezTo>
                <a:close/>
                <a:moveTo>
                  <a:pt x="5153077" y="2351514"/>
                </a:moveTo>
                <a:cubicBezTo>
                  <a:pt x="5156119" y="2350976"/>
                  <a:pt x="5159596" y="2351683"/>
                  <a:pt x="5162837" y="2353395"/>
                </a:cubicBezTo>
                <a:cubicBezTo>
                  <a:pt x="5169313" y="2356823"/>
                  <a:pt x="5174855" y="2364274"/>
                  <a:pt x="5174104" y="2373848"/>
                </a:cubicBezTo>
                <a:cubicBezTo>
                  <a:pt x="5158374" y="2373086"/>
                  <a:pt x="5151600" y="2377287"/>
                  <a:pt x="5145920" y="2357101"/>
                </a:cubicBezTo>
                <a:cubicBezTo>
                  <a:pt x="5147425" y="2353835"/>
                  <a:pt x="5150034" y="2352052"/>
                  <a:pt x="5153077" y="2351514"/>
                </a:cubicBezTo>
                <a:close/>
                <a:moveTo>
                  <a:pt x="5394671" y="2350036"/>
                </a:moveTo>
                <a:cubicBezTo>
                  <a:pt x="5392900" y="2367058"/>
                  <a:pt x="5408326" y="2356883"/>
                  <a:pt x="5404390" y="2377530"/>
                </a:cubicBezTo>
                <a:cubicBezTo>
                  <a:pt x="5396811" y="2387514"/>
                  <a:pt x="5399862" y="2376359"/>
                  <a:pt x="5390088" y="2375678"/>
                </a:cubicBezTo>
                <a:cubicBezTo>
                  <a:pt x="5390251" y="2366674"/>
                  <a:pt x="5392313" y="2361548"/>
                  <a:pt x="5394427" y="2356554"/>
                </a:cubicBezTo>
                <a:cubicBezTo>
                  <a:pt x="5392391" y="2356365"/>
                  <a:pt x="5390546" y="2350772"/>
                  <a:pt x="5394671" y="2350036"/>
                </a:cubicBezTo>
                <a:close/>
                <a:moveTo>
                  <a:pt x="5236325" y="2349108"/>
                </a:moveTo>
                <a:cubicBezTo>
                  <a:pt x="5232470" y="2369538"/>
                  <a:pt x="5241145" y="2370030"/>
                  <a:pt x="5242191" y="2382714"/>
                </a:cubicBezTo>
                <a:cubicBezTo>
                  <a:pt x="5230808" y="2382330"/>
                  <a:pt x="5220575" y="2380148"/>
                  <a:pt x="5217656" y="2366457"/>
                </a:cubicBezTo>
                <a:cubicBezTo>
                  <a:pt x="5230780" y="2382359"/>
                  <a:pt x="5229064" y="2361900"/>
                  <a:pt x="5236325" y="2349108"/>
                </a:cubicBezTo>
                <a:close/>
                <a:moveTo>
                  <a:pt x="4689283" y="2343653"/>
                </a:moveTo>
                <a:cubicBezTo>
                  <a:pt x="4690379" y="2351181"/>
                  <a:pt x="4686054" y="2355866"/>
                  <a:pt x="4683012" y="2360351"/>
                </a:cubicBezTo>
                <a:lnTo>
                  <a:pt x="4684403" y="2375514"/>
                </a:lnTo>
                <a:lnTo>
                  <a:pt x="4682224" y="2381944"/>
                </a:lnTo>
                <a:cubicBezTo>
                  <a:pt x="4675481" y="2390229"/>
                  <a:pt x="4667279" y="2372777"/>
                  <a:pt x="4655507" y="2378647"/>
                </a:cubicBezTo>
                <a:cubicBezTo>
                  <a:pt x="4656604" y="2361955"/>
                  <a:pt x="4663007" y="2356637"/>
                  <a:pt x="4667559" y="2347416"/>
                </a:cubicBezTo>
                <a:cubicBezTo>
                  <a:pt x="4671364" y="2376356"/>
                  <a:pt x="4682345" y="2348862"/>
                  <a:pt x="4689283" y="2343653"/>
                </a:cubicBezTo>
                <a:close/>
                <a:moveTo>
                  <a:pt x="4962977" y="2339861"/>
                </a:moveTo>
                <a:cubicBezTo>
                  <a:pt x="4969332" y="2342180"/>
                  <a:pt x="4981190" y="2335634"/>
                  <a:pt x="4976828" y="2354864"/>
                </a:cubicBezTo>
                <a:cubicBezTo>
                  <a:pt x="4974520" y="2362582"/>
                  <a:pt x="4963118" y="2348180"/>
                  <a:pt x="4965046" y="2379467"/>
                </a:cubicBezTo>
                <a:cubicBezTo>
                  <a:pt x="4970108" y="2379632"/>
                  <a:pt x="4978707" y="2382740"/>
                  <a:pt x="4971955" y="2386969"/>
                </a:cubicBezTo>
                <a:cubicBezTo>
                  <a:pt x="4967001" y="2386560"/>
                  <a:pt x="4964219" y="2382877"/>
                  <a:pt x="4961455" y="2379031"/>
                </a:cubicBezTo>
                <a:cubicBezTo>
                  <a:pt x="4960497" y="2358272"/>
                  <a:pt x="4970271" y="2354592"/>
                  <a:pt x="4962977" y="2339861"/>
                </a:cubicBezTo>
                <a:close/>
                <a:moveTo>
                  <a:pt x="4383596" y="2336834"/>
                </a:moveTo>
                <a:cubicBezTo>
                  <a:pt x="4391740" y="2350855"/>
                  <a:pt x="4376471" y="2367003"/>
                  <a:pt x="4385390" y="2382932"/>
                </a:cubicBezTo>
                <a:cubicBezTo>
                  <a:pt x="4373419" y="2360729"/>
                  <a:pt x="4362596" y="2404917"/>
                  <a:pt x="4357000" y="2372622"/>
                </a:cubicBezTo>
                <a:cubicBezTo>
                  <a:pt x="4375132" y="2363075"/>
                  <a:pt x="4375801" y="2360783"/>
                  <a:pt x="4383596" y="2336834"/>
                </a:cubicBezTo>
                <a:close/>
                <a:moveTo>
                  <a:pt x="6306191" y="2330723"/>
                </a:moveTo>
                <a:cubicBezTo>
                  <a:pt x="6305873" y="2339397"/>
                  <a:pt x="6305522" y="2348180"/>
                  <a:pt x="6305176" y="2356826"/>
                </a:cubicBezTo>
                <a:cubicBezTo>
                  <a:pt x="6269658" y="2362281"/>
                  <a:pt x="6296307" y="2354698"/>
                  <a:pt x="6306191" y="2330723"/>
                </a:cubicBezTo>
                <a:close/>
                <a:moveTo>
                  <a:pt x="4434271" y="2330150"/>
                </a:moveTo>
                <a:cubicBezTo>
                  <a:pt x="4443778" y="2329414"/>
                  <a:pt x="4445654" y="2340760"/>
                  <a:pt x="4443966" y="2357728"/>
                </a:cubicBezTo>
                <a:cubicBezTo>
                  <a:pt x="4437752" y="2353252"/>
                  <a:pt x="4429235" y="2352381"/>
                  <a:pt x="4426583" y="2342344"/>
                </a:cubicBezTo>
                <a:cubicBezTo>
                  <a:pt x="4430950" y="2342123"/>
                  <a:pt x="4435154" y="2341416"/>
                  <a:pt x="4434271" y="2330150"/>
                </a:cubicBezTo>
                <a:close/>
                <a:moveTo>
                  <a:pt x="5683480" y="2328515"/>
                </a:moveTo>
                <a:cubicBezTo>
                  <a:pt x="5698375" y="2328678"/>
                  <a:pt x="5687235" y="2354483"/>
                  <a:pt x="5693235" y="2356010"/>
                </a:cubicBezTo>
                <a:cubicBezTo>
                  <a:pt x="5698617" y="2336888"/>
                  <a:pt x="5713940" y="2338363"/>
                  <a:pt x="5726501" y="2334133"/>
                </a:cubicBezTo>
                <a:cubicBezTo>
                  <a:pt x="5719002" y="2353827"/>
                  <a:pt x="5689650" y="2364821"/>
                  <a:pt x="5682195" y="2361138"/>
                </a:cubicBezTo>
                <a:cubicBezTo>
                  <a:pt x="5694329" y="2356256"/>
                  <a:pt x="5678745" y="2347745"/>
                  <a:pt x="5679387" y="2341118"/>
                </a:cubicBezTo>
                <a:cubicBezTo>
                  <a:pt x="5682223" y="2340027"/>
                  <a:pt x="5683778" y="2336181"/>
                  <a:pt x="5683480" y="2328515"/>
                </a:cubicBezTo>
                <a:close/>
                <a:moveTo>
                  <a:pt x="4268717" y="2328377"/>
                </a:moveTo>
                <a:cubicBezTo>
                  <a:pt x="4261538" y="2335823"/>
                  <a:pt x="4276670" y="2342942"/>
                  <a:pt x="4267430" y="2361001"/>
                </a:cubicBezTo>
                <a:cubicBezTo>
                  <a:pt x="4272224" y="2361628"/>
                  <a:pt x="4277019" y="2362255"/>
                  <a:pt x="4281787" y="2362908"/>
                </a:cubicBezTo>
                <a:cubicBezTo>
                  <a:pt x="4282297" y="2343707"/>
                  <a:pt x="4271555" y="2342178"/>
                  <a:pt x="4268717" y="2328377"/>
                </a:cubicBezTo>
                <a:close/>
                <a:moveTo>
                  <a:pt x="4470295" y="2328323"/>
                </a:moveTo>
                <a:cubicBezTo>
                  <a:pt x="4452430" y="2345752"/>
                  <a:pt x="4470081" y="2357917"/>
                  <a:pt x="4464696" y="2380094"/>
                </a:cubicBezTo>
                <a:cubicBezTo>
                  <a:pt x="4448199" y="2377121"/>
                  <a:pt x="4453797" y="2320986"/>
                  <a:pt x="4470295" y="2328323"/>
                </a:cubicBezTo>
                <a:close/>
                <a:moveTo>
                  <a:pt x="5471225" y="2327077"/>
                </a:moveTo>
                <a:lnTo>
                  <a:pt x="5482066" y="2331043"/>
                </a:lnTo>
                <a:cubicBezTo>
                  <a:pt x="5486033" y="2330949"/>
                  <a:pt x="5489864" y="2332183"/>
                  <a:pt x="5492141" y="2342997"/>
                </a:cubicBezTo>
                <a:cubicBezTo>
                  <a:pt x="5486834" y="2345889"/>
                  <a:pt x="5473955" y="2332931"/>
                  <a:pt x="5474009" y="2347144"/>
                </a:cubicBezTo>
                <a:cubicBezTo>
                  <a:pt x="5473903" y="2354179"/>
                  <a:pt x="5471675" y="2363564"/>
                  <a:pt x="5470176" y="2353252"/>
                </a:cubicBezTo>
                <a:close/>
                <a:moveTo>
                  <a:pt x="5471217" y="2327063"/>
                </a:moveTo>
                <a:lnTo>
                  <a:pt x="5471225" y="2327069"/>
                </a:lnTo>
                <a:lnTo>
                  <a:pt x="5471225" y="2327077"/>
                </a:lnTo>
                <a:lnTo>
                  <a:pt x="5471197" y="2327069"/>
                </a:lnTo>
                <a:close/>
                <a:moveTo>
                  <a:pt x="4123427" y="2323893"/>
                </a:moveTo>
                <a:cubicBezTo>
                  <a:pt x="4117044" y="2326536"/>
                  <a:pt x="4110902" y="2335333"/>
                  <a:pt x="4113155" y="2347444"/>
                </a:cubicBezTo>
                <a:cubicBezTo>
                  <a:pt x="4126278" y="2356173"/>
                  <a:pt x="4124026" y="2332578"/>
                  <a:pt x="4135170" y="2337269"/>
                </a:cubicBezTo>
                <a:cubicBezTo>
                  <a:pt x="4136441" y="2324763"/>
                  <a:pt x="4129813" y="2321252"/>
                  <a:pt x="4123427" y="2323893"/>
                </a:cubicBezTo>
                <a:close/>
                <a:moveTo>
                  <a:pt x="5647697" y="2323766"/>
                </a:moveTo>
                <a:lnTo>
                  <a:pt x="5647689" y="2323804"/>
                </a:lnTo>
                <a:lnTo>
                  <a:pt x="5647672" y="2323792"/>
                </a:lnTo>
                <a:lnTo>
                  <a:pt x="5647678" y="2323769"/>
                </a:lnTo>
                <a:close/>
                <a:moveTo>
                  <a:pt x="4734746" y="2323695"/>
                </a:moveTo>
                <a:cubicBezTo>
                  <a:pt x="4740025" y="2321667"/>
                  <a:pt x="4745207" y="2324955"/>
                  <a:pt x="4743546" y="2337544"/>
                </a:cubicBezTo>
                <a:cubicBezTo>
                  <a:pt x="4733661" y="2330860"/>
                  <a:pt x="4733903" y="2345537"/>
                  <a:pt x="4725389" y="2341716"/>
                </a:cubicBezTo>
                <a:cubicBezTo>
                  <a:pt x="4724100" y="2333056"/>
                  <a:pt x="4729472" y="2325720"/>
                  <a:pt x="4734746" y="2323695"/>
                </a:cubicBezTo>
                <a:close/>
                <a:moveTo>
                  <a:pt x="6963903" y="2314021"/>
                </a:moveTo>
                <a:lnTo>
                  <a:pt x="6957815" y="2330095"/>
                </a:lnTo>
                <a:cubicBezTo>
                  <a:pt x="6972572" y="2323168"/>
                  <a:pt x="6967353" y="2329334"/>
                  <a:pt x="6964190" y="2350583"/>
                </a:cubicBezTo>
                <a:cubicBezTo>
                  <a:pt x="6972682" y="2349626"/>
                  <a:pt x="6971745" y="2328787"/>
                  <a:pt x="6982856" y="2333369"/>
                </a:cubicBezTo>
                <a:cubicBezTo>
                  <a:pt x="6978759" y="2358928"/>
                  <a:pt x="6984813" y="2384595"/>
                  <a:pt x="6995906" y="2367794"/>
                </a:cubicBezTo>
                <a:cubicBezTo>
                  <a:pt x="6992177" y="2390435"/>
                  <a:pt x="6984998" y="2388035"/>
                  <a:pt x="6994376" y="2407044"/>
                </a:cubicBezTo>
                <a:cubicBezTo>
                  <a:pt x="6987335" y="2413319"/>
                  <a:pt x="6977580" y="2414109"/>
                  <a:pt x="6975466" y="2430859"/>
                </a:cubicBezTo>
                <a:cubicBezTo>
                  <a:pt x="6977423" y="2431077"/>
                  <a:pt x="6979318" y="2436612"/>
                  <a:pt x="6975196" y="2437351"/>
                </a:cubicBezTo>
                <a:cubicBezTo>
                  <a:pt x="6969310" y="2430341"/>
                  <a:pt x="6968798" y="2414791"/>
                  <a:pt x="6961864" y="2409281"/>
                </a:cubicBezTo>
                <a:cubicBezTo>
                  <a:pt x="6943783" y="2423139"/>
                  <a:pt x="6917800" y="2420303"/>
                  <a:pt x="6903046" y="2441060"/>
                </a:cubicBezTo>
                <a:cubicBezTo>
                  <a:pt x="6900740" y="2419702"/>
                  <a:pt x="6912873" y="2428757"/>
                  <a:pt x="6914831" y="2416374"/>
                </a:cubicBezTo>
                <a:cubicBezTo>
                  <a:pt x="6912657" y="2415693"/>
                  <a:pt x="6910652" y="2414819"/>
                  <a:pt x="6911482" y="2409364"/>
                </a:cubicBezTo>
                <a:cubicBezTo>
                  <a:pt x="6901867" y="2412692"/>
                  <a:pt x="6902748" y="2438142"/>
                  <a:pt x="6892332" y="2439697"/>
                </a:cubicBezTo>
                <a:cubicBezTo>
                  <a:pt x="6892515" y="2412311"/>
                  <a:pt x="6878753" y="2445315"/>
                  <a:pt x="6874895" y="2424339"/>
                </a:cubicBezTo>
                <a:cubicBezTo>
                  <a:pt x="6883921" y="2414791"/>
                  <a:pt x="6901091" y="2422758"/>
                  <a:pt x="6904598" y="2401890"/>
                </a:cubicBezTo>
                <a:cubicBezTo>
                  <a:pt x="6896668" y="2402792"/>
                  <a:pt x="6882931" y="2411684"/>
                  <a:pt x="6876180" y="2391660"/>
                </a:cubicBezTo>
                <a:cubicBezTo>
                  <a:pt x="6885046" y="2393762"/>
                  <a:pt x="6891207" y="2390272"/>
                  <a:pt x="6894607" y="2380941"/>
                </a:cubicBezTo>
                <a:cubicBezTo>
                  <a:pt x="6883654" y="2370411"/>
                  <a:pt x="6872381" y="2394281"/>
                  <a:pt x="6869538" y="2377722"/>
                </a:cubicBezTo>
                <a:cubicBezTo>
                  <a:pt x="6883024" y="2370168"/>
                  <a:pt x="6904733" y="2352948"/>
                  <a:pt x="6925612" y="2337292"/>
                </a:cubicBezTo>
                <a:close/>
                <a:moveTo>
                  <a:pt x="6976723" y="2306229"/>
                </a:moveTo>
                <a:lnTo>
                  <a:pt x="6963903" y="2314021"/>
                </a:lnTo>
                <a:lnTo>
                  <a:pt x="6964521" y="2312395"/>
                </a:lnTo>
                <a:cubicBezTo>
                  <a:pt x="6968723" y="2310642"/>
                  <a:pt x="6973846" y="2310811"/>
                  <a:pt x="6976723" y="2306229"/>
                </a:cubicBezTo>
                <a:close/>
                <a:moveTo>
                  <a:pt x="6930179" y="2300226"/>
                </a:moveTo>
                <a:cubicBezTo>
                  <a:pt x="6930316" y="2321613"/>
                  <a:pt x="6924690" y="2331158"/>
                  <a:pt x="6914564" y="2331049"/>
                </a:cubicBezTo>
                <a:cubicBezTo>
                  <a:pt x="6919040" y="2319239"/>
                  <a:pt x="6920809" y="2301673"/>
                  <a:pt x="6930179" y="2300226"/>
                </a:cubicBezTo>
                <a:close/>
                <a:moveTo>
                  <a:pt x="6001444" y="2297689"/>
                </a:moveTo>
                <a:cubicBezTo>
                  <a:pt x="5989687" y="2314903"/>
                  <a:pt x="6017858" y="2324423"/>
                  <a:pt x="6026030" y="2314030"/>
                </a:cubicBezTo>
                <a:cubicBezTo>
                  <a:pt x="6019924" y="2297062"/>
                  <a:pt x="6007338" y="2320493"/>
                  <a:pt x="6001444" y="2297689"/>
                </a:cubicBezTo>
                <a:close/>
                <a:moveTo>
                  <a:pt x="5537172" y="2296326"/>
                </a:moveTo>
                <a:cubicBezTo>
                  <a:pt x="5537409" y="2337813"/>
                  <a:pt x="5555782" y="2312610"/>
                  <a:pt x="5575786" y="2321066"/>
                </a:cubicBezTo>
                <a:cubicBezTo>
                  <a:pt x="5571341" y="2299462"/>
                  <a:pt x="5547026" y="2309310"/>
                  <a:pt x="5537172" y="2296326"/>
                </a:cubicBezTo>
                <a:close/>
                <a:moveTo>
                  <a:pt x="5508513" y="2292615"/>
                </a:moveTo>
                <a:cubicBezTo>
                  <a:pt x="5497202" y="2300908"/>
                  <a:pt x="5494632" y="2288714"/>
                  <a:pt x="5486758" y="2296326"/>
                </a:cubicBezTo>
                <a:cubicBezTo>
                  <a:pt x="5490451" y="2319156"/>
                  <a:pt x="5507278" y="2323085"/>
                  <a:pt x="5508513" y="2292615"/>
                </a:cubicBezTo>
                <a:close/>
                <a:moveTo>
                  <a:pt x="4342544" y="2291180"/>
                </a:moveTo>
                <a:cubicBezTo>
                  <a:pt x="4337626" y="2291724"/>
                  <a:pt x="4332488" y="2294703"/>
                  <a:pt x="4331150" y="2297117"/>
                </a:cubicBezTo>
                <a:cubicBezTo>
                  <a:pt x="4333910" y="2306991"/>
                  <a:pt x="4332997" y="2322784"/>
                  <a:pt x="4344732" y="2318529"/>
                </a:cubicBezTo>
                <a:cubicBezTo>
                  <a:pt x="4339934" y="2308299"/>
                  <a:pt x="4342749" y="2297472"/>
                  <a:pt x="4352630" y="2299872"/>
                </a:cubicBezTo>
                <a:cubicBezTo>
                  <a:pt x="4352161" y="2292535"/>
                  <a:pt x="4347462" y="2290639"/>
                  <a:pt x="4342544" y="2291180"/>
                </a:cubicBezTo>
                <a:close/>
                <a:moveTo>
                  <a:pt x="6098961" y="2290599"/>
                </a:moveTo>
                <a:cubicBezTo>
                  <a:pt x="6102311" y="2305218"/>
                  <a:pt x="6116958" y="2282388"/>
                  <a:pt x="6119934" y="2306447"/>
                </a:cubicBezTo>
                <a:cubicBezTo>
                  <a:pt x="6109462" y="2308821"/>
                  <a:pt x="6125049" y="2317412"/>
                  <a:pt x="6122770" y="2326579"/>
                </a:cubicBezTo>
                <a:cubicBezTo>
                  <a:pt x="6109166" y="2331679"/>
                  <a:pt x="6116587" y="2303583"/>
                  <a:pt x="6109462" y="2298591"/>
                </a:cubicBezTo>
                <a:cubicBezTo>
                  <a:pt x="6101047" y="2295754"/>
                  <a:pt x="6094383" y="2331977"/>
                  <a:pt x="6087446" y="2308847"/>
                </a:cubicBezTo>
                <a:cubicBezTo>
                  <a:pt x="6095638" y="2311931"/>
                  <a:pt x="6092184" y="2290516"/>
                  <a:pt x="6098961" y="2290599"/>
                </a:cubicBezTo>
                <a:close/>
                <a:moveTo>
                  <a:pt x="4306617" y="2280779"/>
                </a:moveTo>
                <a:cubicBezTo>
                  <a:pt x="4297591" y="2305436"/>
                  <a:pt x="4284841" y="2304072"/>
                  <a:pt x="4270270" y="2289207"/>
                </a:cubicBezTo>
                <a:cubicBezTo>
                  <a:pt x="4278922" y="2328486"/>
                  <a:pt x="4295688" y="2303391"/>
                  <a:pt x="4312241" y="2320957"/>
                </a:cubicBezTo>
                <a:cubicBezTo>
                  <a:pt x="4317784" y="2316020"/>
                  <a:pt x="4320570" y="2305410"/>
                  <a:pt x="4320650" y="2289207"/>
                </a:cubicBezTo>
                <a:cubicBezTo>
                  <a:pt x="4314196" y="2289207"/>
                  <a:pt x="4313391" y="2280152"/>
                  <a:pt x="4306617" y="2280779"/>
                </a:cubicBezTo>
                <a:close/>
                <a:moveTo>
                  <a:pt x="7488084" y="2280659"/>
                </a:moveTo>
                <a:cubicBezTo>
                  <a:pt x="7490853" y="2280981"/>
                  <a:pt x="7493436" y="2283144"/>
                  <a:pt x="7495772" y="2288525"/>
                </a:cubicBezTo>
                <a:cubicBezTo>
                  <a:pt x="7484524" y="2286398"/>
                  <a:pt x="7467835" y="2309173"/>
                  <a:pt x="7459750" y="2290352"/>
                </a:cubicBezTo>
                <a:cubicBezTo>
                  <a:pt x="7466446" y="2293654"/>
                  <a:pt x="7473113" y="2287815"/>
                  <a:pt x="7479280" y="2283843"/>
                </a:cubicBezTo>
                <a:cubicBezTo>
                  <a:pt x="7482361" y="2281857"/>
                  <a:pt x="7485315" y="2280337"/>
                  <a:pt x="7488084" y="2280659"/>
                </a:cubicBezTo>
                <a:close/>
                <a:moveTo>
                  <a:pt x="6016550" y="2279906"/>
                </a:moveTo>
                <a:cubicBezTo>
                  <a:pt x="6018561" y="2326604"/>
                  <a:pt x="6056051" y="2283614"/>
                  <a:pt x="6062588" y="2298972"/>
                </a:cubicBezTo>
                <a:cubicBezTo>
                  <a:pt x="6055729" y="2315201"/>
                  <a:pt x="6032939" y="2297935"/>
                  <a:pt x="6032671" y="2327968"/>
                </a:cubicBezTo>
                <a:cubicBezTo>
                  <a:pt x="6036819" y="2344580"/>
                  <a:pt x="6043914" y="2317575"/>
                  <a:pt x="6046754" y="2336287"/>
                </a:cubicBezTo>
                <a:cubicBezTo>
                  <a:pt x="6027981" y="2334732"/>
                  <a:pt x="6005009" y="2343761"/>
                  <a:pt x="5993298" y="2322839"/>
                </a:cubicBezTo>
                <a:cubicBezTo>
                  <a:pt x="5995522" y="2341688"/>
                  <a:pt x="5987564" y="2339125"/>
                  <a:pt x="5988425" y="2355082"/>
                </a:cubicBezTo>
                <a:cubicBezTo>
                  <a:pt x="5981619" y="2355654"/>
                  <a:pt x="5980846" y="2346654"/>
                  <a:pt x="5974361" y="2346654"/>
                </a:cubicBezTo>
                <a:cubicBezTo>
                  <a:pt x="5980768" y="2310485"/>
                  <a:pt x="5988425" y="2311438"/>
                  <a:pt x="5987648" y="2282715"/>
                </a:cubicBezTo>
                <a:cubicBezTo>
                  <a:pt x="6004551" y="2282360"/>
                  <a:pt x="6007579" y="2296927"/>
                  <a:pt x="6016550" y="2279906"/>
                </a:cubicBezTo>
                <a:close/>
                <a:moveTo>
                  <a:pt x="6873413" y="2279633"/>
                </a:moveTo>
                <a:cubicBezTo>
                  <a:pt x="6887391" y="2286151"/>
                  <a:pt x="6913506" y="2273577"/>
                  <a:pt x="6915863" y="2298400"/>
                </a:cubicBezTo>
                <a:cubicBezTo>
                  <a:pt x="6897841" y="2301046"/>
                  <a:pt x="6895774" y="2293462"/>
                  <a:pt x="6879785" y="2300226"/>
                </a:cubicBezTo>
                <a:cubicBezTo>
                  <a:pt x="6881365" y="2287572"/>
                  <a:pt x="6875421" y="2286615"/>
                  <a:pt x="6873413" y="2279633"/>
                </a:cubicBezTo>
                <a:close/>
                <a:moveTo>
                  <a:pt x="6362228" y="2278952"/>
                </a:moveTo>
                <a:cubicBezTo>
                  <a:pt x="6369486" y="2283726"/>
                  <a:pt x="6386066" y="2273906"/>
                  <a:pt x="6387033" y="2288746"/>
                </a:cubicBezTo>
                <a:cubicBezTo>
                  <a:pt x="6383470" y="2288199"/>
                  <a:pt x="6379848" y="2287789"/>
                  <a:pt x="6376319" y="2287300"/>
                </a:cubicBezTo>
                <a:cubicBezTo>
                  <a:pt x="6379879" y="2301238"/>
                  <a:pt x="6369464" y="2317713"/>
                  <a:pt x="6368612" y="2299436"/>
                </a:cubicBezTo>
                <a:cubicBezTo>
                  <a:pt x="6370830" y="2299356"/>
                  <a:pt x="6372892" y="2299084"/>
                  <a:pt x="6372458" y="2293382"/>
                </a:cubicBezTo>
                <a:cubicBezTo>
                  <a:pt x="6366272" y="2292999"/>
                  <a:pt x="6363460" y="2287162"/>
                  <a:pt x="6362228" y="2278952"/>
                </a:cubicBezTo>
                <a:close/>
                <a:moveTo>
                  <a:pt x="4724345" y="2276005"/>
                </a:moveTo>
                <a:cubicBezTo>
                  <a:pt x="4722121" y="2306638"/>
                  <a:pt x="4716255" y="2329606"/>
                  <a:pt x="4710524" y="2352983"/>
                </a:cubicBezTo>
                <a:cubicBezTo>
                  <a:pt x="4710845" y="2332086"/>
                  <a:pt x="4698044" y="2331897"/>
                  <a:pt x="4697750" y="2311957"/>
                </a:cubicBezTo>
                <a:cubicBezTo>
                  <a:pt x="4716069" y="2336888"/>
                  <a:pt x="4712614" y="2284980"/>
                  <a:pt x="4724345" y="2276005"/>
                </a:cubicBezTo>
                <a:close/>
                <a:moveTo>
                  <a:pt x="6208620" y="2274310"/>
                </a:moveTo>
                <a:cubicBezTo>
                  <a:pt x="6214475" y="2273897"/>
                  <a:pt x="6219892" y="2275965"/>
                  <a:pt x="6221511" y="2286861"/>
                </a:cubicBezTo>
                <a:cubicBezTo>
                  <a:pt x="6199813" y="2293187"/>
                  <a:pt x="6232303" y="2296297"/>
                  <a:pt x="6223786" y="2319946"/>
                </a:cubicBezTo>
                <a:cubicBezTo>
                  <a:pt x="6217628" y="2326413"/>
                  <a:pt x="6182756" y="2327149"/>
                  <a:pt x="6192075" y="2302681"/>
                </a:cubicBezTo>
                <a:cubicBezTo>
                  <a:pt x="6192452" y="2318257"/>
                  <a:pt x="6207769" y="2308738"/>
                  <a:pt x="6206698" y="2297935"/>
                </a:cubicBezTo>
                <a:cubicBezTo>
                  <a:pt x="6202119" y="2290951"/>
                  <a:pt x="6196281" y="2285905"/>
                  <a:pt x="6193087" y="2276632"/>
                </a:cubicBezTo>
                <a:cubicBezTo>
                  <a:pt x="6196467" y="2277614"/>
                  <a:pt x="6202763" y="2274722"/>
                  <a:pt x="6208620" y="2274310"/>
                </a:cubicBezTo>
                <a:close/>
                <a:moveTo>
                  <a:pt x="6137902" y="2271821"/>
                </a:moveTo>
                <a:cubicBezTo>
                  <a:pt x="6140003" y="2271463"/>
                  <a:pt x="6141276" y="2273496"/>
                  <a:pt x="6142468" y="2283207"/>
                </a:cubicBezTo>
                <a:cubicBezTo>
                  <a:pt x="6133222" y="2282580"/>
                  <a:pt x="6136335" y="2307947"/>
                  <a:pt x="6127087" y="2307375"/>
                </a:cubicBezTo>
                <a:cubicBezTo>
                  <a:pt x="6127520" y="2296518"/>
                  <a:pt x="6127944" y="2285690"/>
                  <a:pt x="6128349" y="2274779"/>
                </a:cubicBezTo>
                <a:cubicBezTo>
                  <a:pt x="6132862" y="2274928"/>
                  <a:pt x="6135796" y="2272179"/>
                  <a:pt x="6137902" y="2271821"/>
                </a:cubicBezTo>
                <a:close/>
                <a:moveTo>
                  <a:pt x="6034735" y="2270449"/>
                </a:moveTo>
                <a:cubicBezTo>
                  <a:pt x="6040722" y="2268485"/>
                  <a:pt x="6047227" y="2270538"/>
                  <a:pt x="6049074" y="2277614"/>
                </a:cubicBezTo>
                <a:cubicBezTo>
                  <a:pt x="6038866" y="2277368"/>
                  <a:pt x="6033669" y="2287626"/>
                  <a:pt x="6023498" y="2287380"/>
                </a:cubicBezTo>
                <a:cubicBezTo>
                  <a:pt x="6023282" y="2278393"/>
                  <a:pt x="6028751" y="2272411"/>
                  <a:pt x="6034735" y="2270449"/>
                </a:cubicBezTo>
                <a:close/>
                <a:moveTo>
                  <a:pt x="7115112" y="2265257"/>
                </a:moveTo>
                <a:cubicBezTo>
                  <a:pt x="7117547" y="2289616"/>
                  <a:pt x="7108361" y="2325785"/>
                  <a:pt x="7102607" y="2309557"/>
                </a:cubicBezTo>
                <a:cubicBezTo>
                  <a:pt x="7119960" y="2306856"/>
                  <a:pt x="7098564" y="2266675"/>
                  <a:pt x="7115112" y="2265257"/>
                </a:cubicBezTo>
                <a:close/>
                <a:moveTo>
                  <a:pt x="5794000" y="2264166"/>
                </a:moveTo>
                <a:cubicBezTo>
                  <a:pt x="5791669" y="2307944"/>
                  <a:pt x="5807447" y="2286260"/>
                  <a:pt x="5821372" y="2300527"/>
                </a:cubicBezTo>
                <a:cubicBezTo>
                  <a:pt x="5821690" y="2312939"/>
                  <a:pt x="5816788" y="2314436"/>
                  <a:pt x="5816788" y="2326141"/>
                </a:cubicBezTo>
                <a:cubicBezTo>
                  <a:pt x="5809612" y="2325238"/>
                  <a:pt x="5802436" y="2324256"/>
                  <a:pt x="5795308" y="2323331"/>
                </a:cubicBezTo>
                <a:cubicBezTo>
                  <a:pt x="5793949" y="2297199"/>
                  <a:pt x="5769654" y="2312120"/>
                  <a:pt x="5766890" y="2313047"/>
                </a:cubicBezTo>
                <a:cubicBezTo>
                  <a:pt x="5767671" y="2322020"/>
                  <a:pt x="5771498" y="2326221"/>
                  <a:pt x="5769469" y="2339723"/>
                </a:cubicBezTo>
                <a:cubicBezTo>
                  <a:pt x="5760728" y="2341170"/>
                  <a:pt x="5762130" y="2326713"/>
                  <a:pt x="5751817" y="2330831"/>
                </a:cubicBezTo>
                <a:cubicBezTo>
                  <a:pt x="5748193" y="2309090"/>
                  <a:pt x="5763603" y="2327366"/>
                  <a:pt x="5760031" y="2305628"/>
                </a:cubicBezTo>
                <a:cubicBezTo>
                  <a:pt x="5749663" y="2309720"/>
                  <a:pt x="5751056" y="2295235"/>
                  <a:pt x="5742349" y="2296736"/>
                </a:cubicBezTo>
                <a:cubicBezTo>
                  <a:pt x="5727791" y="2333122"/>
                  <a:pt x="5698994" y="2327667"/>
                  <a:pt x="5684023" y="2315502"/>
                </a:cubicBezTo>
                <a:cubicBezTo>
                  <a:pt x="5694388" y="2273221"/>
                  <a:pt x="5770402" y="2304236"/>
                  <a:pt x="5746907" y="2271122"/>
                </a:cubicBezTo>
                <a:cubicBezTo>
                  <a:pt x="5764210" y="2258874"/>
                  <a:pt x="5785320" y="2282388"/>
                  <a:pt x="5794000" y="2264166"/>
                </a:cubicBezTo>
                <a:close/>
                <a:moveTo>
                  <a:pt x="5814064" y="2257729"/>
                </a:moveTo>
                <a:cubicBezTo>
                  <a:pt x="5821480" y="2258676"/>
                  <a:pt x="5828697" y="2264782"/>
                  <a:pt x="5826003" y="2274805"/>
                </a:cubicBezTo>
                <a:cubicBezTo>
                  <a:pt x="5812908" y="2278622"/>
                  <a:pt x="5809239" y="2257838"/>
                  <a:pt x="5800937" y="2271586"/>
                </a:cubicBezTo>
                <a:cubicBezTo>
                  <a:pt x="5799034" y="2260991"/>
                  <a:pt x="5806646" y="2256781"/>
                  <a:pt x="5814064" y="2257729"/>
                </a:cubicBezTo>
                <a:close/>
                <a:moveTo>
                  <a:pt x="4588495" y="2251809"/>
                </a:moveTo>
                <a:cubicBezTo>
                  <a:pt x="4600255" y="2267056"/>
                  <a:pt x="4585843" y="2276031"/>
                  <a:pt x="4590826" y="2284897"/>
                </a:cubicBezTo>
                <a:cubicBezTo>
                  <a:pt x="4596905" y="2267875"/>
                  <a:pt x="4605904" y="2297254"/>
                  <a:pt x="4611823" y="2300745"/>
                </a:cubicBezTo>
                <a:cubicBezTo>
                  <a:pt x="4639198" y="2295289"/>
                  <a:pt x="4657198" y="2280888"/>
                  <a:pt x="4680099" y="2303062"/>
                </a:cubicBezTo>
                <a:cubicBezTo>
                  <a:pt x="4684007" y="2291389"/>
                  <a:pt x="4670214" y="2279851"/>
                  <a:pt x="4681088" y="2276987"/>
                </a:cubicBezTo>
                <a:cubicBezTo>
                  <a:pt x="4676721" y="2300144"/>
                  <a:pt x="4696999" y="2284625"/>
                  <a:pt x="4694400" y="2304972"/>
                </a:cubicBezTo>
                <a:cubicBezTo>
                  <a:pt x="4676536" y="2294416"/>
                  <a:pt x="4690356" y="2301046"/>
                  <a:pt x="4690062" y="2324067"/>
                </a:cubicBezTo>
                <a:cubicBezTo>
                  <a:pt x="4680177" y="2319293"/>
                  <a:pt x="4671795" y="2312011"/>
                  <a:pt x="4661938" y="2307317"/>
                </a:cubicBezTo>
                <a:cubicBezTo>
                  <a:pt x="4656311" y="2314328"/>
                  <a:pt x="4655375" y="2331241"/>
                  <a:pt x="4649883" y="2338549"/>
                </a:cubicBezTo>
                <a:cubicBezTo>
                  <a:pt x="4647581" y="2318801"/>
                  <a:pt x="4643964" y="2352980"/>
                  <a:pt x="4635340" y="2343269"/>
                </a:cubicBezTo>
                <a:cubicBezTo>
                  <a:pt x="4633090" y="2324368"/>
                  <a:pt x="4641045" y="2326931"/>
                  <a:pt x="4640188" y="2311000"/>
                </a:cubicBezTo>
                <a:cubicBezTo>
                  <a:pt x="4636571" y="2310591"/>
                  <a:pt x="4636091" y="2305218"/>
                  <a:pt x="4633304" y="2303554"/>
                </a:cubicBezTo>
                <a:cubicBezTo>
                  <a:pt x="4630439" y="2318746"/>
                  <a:pt x="4627306" y="2333340"/>
                  <a:pt x="4617663" y="2334268"/>
                </a:cubicBezTo>
                <a:cubicBezTo>
                  <a:pt x="4616699" y="2322922"/>
                  <a:pt x="4623636" y="2318282"/>
                  <a:pt x="4618412" y="2314712"/>
                </a:cubicBezTo>
                <a:cubicBezTo>
                  <a:pt x="4616108" y="2326467"/>
                  <a:pt x="4587370" y="2296953"/>
                  <a:pt x="4599771" y="2332005"/>
                </a:cubicBezTo>
                <a:cubicBezTo>
                  <a:pt x="4593396" y="2332604"/>
                  <a:pt x="4582120" y="2323111"/>
                  <a:pt x="4584960" y="2343269"/>
                </a:cubicBezTo>
                <a:cubicBezTo>
                  <a:pt x="4574809" y="2325021"/>
                  <a:pt x="4562756" y="2366457"/>
                  <a:pt x="4556514" y="2332959"/>
                </a:cubicBezTo>
                <a:cubicBezTo>
                  <a:pt x="4578717" y="2314628"/>
                  <a:pt x="4577969" y="2291524"/>
                  <a:pt x="4588495" y="2251809"/>
                </a:cubicBezTo>
                <a:close/>
                <a:moveTo>
                  <a:pt x="5132237" y="2251305"/>
                </a:moveTo>
                <a:lnTo>
                  <a:pt x="5138581" y="2253802"/>
                </a:lnTo>
                <a:lnTo>
                  <a:pt x="5132967" y="2254599"/>
                </a:lnTo>
                <a:close/>
                <a:moveTo>
                  <a:pt x="5148855" y="2249724"/>
                </a:moveTo>
                <a:cubicBezTo>
                  <a:pt x="5151147" y="2249842"/>
                  <a:pt x="5152851" y="2252233"/>
                  <a:pt x="5153332" y="2259610"/>
                </a:cubicBezTo>
                <a:lnTo>
                  <a:pt x="5138581" y="2253802"/>
                </a:lnTo>
                <a:lnTo>
                  <a:pt x="5140821" y="2253484"/>
                </a:lnTo>
                <a:cubicBezTo>
                  <a:pt x="5143675" y="2251766"/>
                  <a:pt x="5146560" y="2249610"/>
                  <a:pt x="5148855" y="2249724"/>
                </a:cubicBezTo>
                <a:close/>
                <a:moveTo>
                  <a:pt x="5963868" y="2246818"/>
                </a:moveTo>
                <a:cubicBezTo>
                  <a:pt x="5957383" y="2269350"/>
                  <a:pt x="5975838" y="2252356"/>
                  <a:pt x="5973828" y="2267766"/>
                </a:cubicBezTo>
                <a:cubicBezTo>
                  <a:pt x="5969199" y="2281624"/>
                  <a:pt x="5946672" y="2257812"/>
                  <a:pt x="5951335" y="2291143"/>
                </a:cubicBezTo>
                <a:cubicBezTo>
                  <a:pt x="5956230" y="2289696"/>
                  <a:pt x="5958564" y="2282740"/>
                  <a:pt x="5965872" y="2286478"/>
                </a:cubicBezTo>
                <a:cubicBezTo>
                  <a:pt x="5967990" y="2314603"/>
                  <a:pt x="5962340" y="2319402"/>
                  <a:pt x="5970990" y="2339614"/>
                </a:cubicBezTo>
                <a:cubicBezTo>
                  <a:pt x="5955029" y="2344552"/>
                  <a:pt x="5960119" y="2316075"/>
                  <a:pt x="5946694" y="2316865"/>
                </a:cubicBezTo>
                <a:cubicBezTo>
                  <a:pt x="5947583" y="2339832"/>
                  <a:pt x="5957942" y="2351290"/>
                  <a:pt x="5941557" y="2355491"/>
                </a:cubicBezTo>
                <a:cubicBezTo>
                  <a:pt x="5942414" y="2329657"/>
                  <a:pt x="5935767" y="2315774"/>
                  <a:pt x="5921629" y="2313592"/>
                </a:cubicBezTo>
                <a:cubicBezTo>
                  <a:pt x="5929426" y="2345044"/>
                  <a:pt x="5896343" y="2322186"/>
                  <a:pt x="5888601" y="2328921"/>
                </a:cubicBezTo>
                <a:cubicBezTo>
                  <a:pt x="5888461" y="2345371"/>
                  <a:pt x="5894679" y="2350308"/>
                  <a:pt x="5884001" y="2354618"/>
                </a:cubicBezTo>
                <a:cubicBezTo>
                  <a:pt x="5885848" y="2337407"/>
                  <a:pt x="5863721" y="2358135"/>
                  <a:pt x="5870500" y="2333151"/>
                </a:cubicBezTo>
                <a:cubicBezTo>
                  <a:pt x="5877407" y="2327830"/>
                  <a:pt x="5881692" y="2354263"/>
                  <a:pt x="5884803" y="2334978"/>
                </a:cubicBezTo>
                <a:cubicBezTo>
                  <a:pt x="5870447" y="2310238"/>
                  <a:pt x="5840364" y="2316730"/>
                  <a:pt x="5831366" y="2321447"/>
                </a:cubicBezTo>
                <a:cubicBezTo>
                  <a:pt x="5822471" y="2279115"/>
                  <a:pt x="5871679" y="2299900"/>
                  <a:pt x="5886059" y="2302380"/>
                </a:cubicBezTo>
                <a:cubicBezTo>
                  <a:pt x="5886302" y="2297961"/>
                  <a:pt x="5886436" y="2293734"/>
                  <a:pt x="5886596" y="2289316"/>
                </a:cubicBezTo>
                <a:cubicBezTo>
                  <a:pt x="5874946" y="2293380"/>
                  <a:pt x="5875936" y="2277614"/>
                  <a:pt x="5869159" y="2273903"/>
                </a:cubicBezTo>
                <a:cubicBezTo>
                  <a:pt x="5862248" y="2275813"/>
                  <a:pt x="5859652" y="2286833"/>
                  <a:pt x="5850754" y="2284625"/>
                </a:cubicBezTo>
                <a:cubicBezTo>
                  <a:pt x="5850299" y="2262502"/>
                  <a:pt x="5866670" y="2275730"/>
                  <a:pt x="5872992" y="2267795"/>
                </a:cubicBezTo>
                <a:cubicBezTo>
                  <a:pt x="5880332" y="2274585"/>
                  <a:pt x="5882812" y="2289044"/>
                  <a:pt x="5893747" y="2290215"/>
                </a:cubicBezTo>
                <a:cubicBezTo>
                  <a:pt x="5902765" y="2263021"/>
                  <a:pt x="5916057" y="2286561"/>
                  <a:pt x="5930579" y="2268722"/>
                </a:cubicBezTo>
                <a:cubicBezTo>
                  <a:pt x="5929369" y="2282933"/>
                  <a:pt x="5932659" y="2289917"/>
                  <a:pt x="5940565" y="2289751"/>
                </a:cubicBezTo>
                <a:cubicBezTo>
                  <a:pt x="5940803" y="2283204"/>
                  <a:pt x="5943807" y="2282360"/>
                  <a:pt x="5944636" y="2277122"/>
                </a:cubicBezTo>
                <a:cubicBezTo>
                  <a:pt x="5938501" y="2276687"/>
                  <a:pt x="5935661" y="2270985"/>
                  <a:pt x="5934435" y="2262694"/>
                </a:cubicBezTo>
                <a:cubicBezTo>
                  <a:pt x="5949914" y="2269321"/>
                  <a:pt x="5958988" y="2262419"/>
                  <a:pt x="5963868" y="2246818"/>
                </a:cubicBezTo>
                <a:close/>
                <a:moveTo>
                  <a:pt x="6062020" y="2243103"/>
                </a:moveTo>
                <a:cubicBezTo>
                  <a:pt x="6065414" y="2244140"/>
                  <a:pt x="6068445" y="2247339"/>
                  <a:pt x="6071566" y="2254266"/>
                </a:cubicBezTo>
                <a:cubicBezTo>
                  <a:pt x="6060290" y="2247064"/>
                  <a:pt x="6063452" y="2270197"/>
                  <a:pt x="6056486" y="2271996"/>
                </a:cubicBezTo>
                <a:cubicBezTo>
                  <a:pt x="6061388" y="2251947"/>
                  <a:pt x="6051506" y="2255358"/>
                  <a:pt x="6050331" y="2244910"/>
                </a:cubicBezTo>
                <a:cubicBezTo>
                  <a:pt x="6054880" y="2243192"/>
                  <a:pt x="6058628" y="2242067"/>
                  <a:pt x="6062020" y="2243103"/>
                </a:cubicBezTo>
                <a:close/>
                <a:moveTo>
                  <a:pt x="6993600" y="2242863"/>
                </a:moveTo>
                <a:cubicBezTo>
                  <a:pt x="7002767" y="2244744"/>
                  <a:pt x="7010506" y="2248728"/>
                  <a:pt x="7014600" y="2258711"/>
                </a:cubicBezTo>
                <a:cubicBezTo>
                  <a:pt x="7003378" y="2251674"/>
                  <a:pt x="7003113" y="2267603"/>
                  <a:pt x="6996148" y="2269459"/>
                </a:cubicBezTo>
                <a:cubicBezTo>
                  <a:pt x="6996868" y="2258167"/>
                  <a:pt x="6996148" y="2249028"/>
                  <a:pt x="6993600" y="2242863"/>
                </a:cubicBezTo>
                <a:close/>
                <a:moveTo>
                  <a:pt x="6151411" y="2238418"/>
                </a:moveTo>
                <a:cubicBezTo>
                  <a:pt x="6176988" y="2242700"/>
                  <a:pt x="6193301" y="2251483"/>
                  <a:pt x="6216148" y="2240246"/>
                </a:cubicBezTo>
                <a:cubicBezTo>
                  <a:pt x="6215263" y="2248894"/>
                  <a:pt x="6227264" y="2266105"/>
                  <a:pt x="6218694" y="2266841"/>
                </a:cubicBezTo>
                <a:cubicBezTo>
                  <a:pt x="6206399" y="2243710"/>
                  <a:pt x="6188076" y="2264115"/>
                  <a:pt x="6171364" y="2280343"/>
                </a:cubicBezTo>
                <a:cubicBezTo>
                  <a:pt x="6170535" y="2264441"/>
                  <a:pt x="6178434" y="2267033"/>
                  <a:pt x="6176213" y="2248129"/>
                </a:cubicBezTo>
                <a:cubicBezTo>
                  <a:pt x="6169596" y="2262886"/>
                  <a:pt x="6155856" y="2257895"/>
                  <a:pt x="6151411" y="2238418"/>
                </a:cubicBezTo>
                <a:close/>
                <a:moveTo>
                  <a:pt x="6261020" y="2236993"/>
                </a:moveTo>
                <a:cubicBezTo>
                  <a:pt x="6265202" y="2237720"/>
                  <a:pt x="6268478" y="2240874"/>
                  <a:pt x="6269866" y="2247256"/>
                </a:cubicBezTo>
                <a:cubicBezTo>
                  <a:pt x="6260654" y="2242101"/>
                  <a:pt x="6256824" y="2248238"/>
                  <a:pt x="6258325" y="2265424"/>
                </a:cubicBezTo>
                <a:cubicBezTo>
                  <a:pt x="6244560" y="2240873"/>
                  <a:pt x="6236493" y="2296054"/>
                  <a:pt x="6225591" y="2274316"/>
                </a:cubicBezTo>
                <a:cubicBezTo>
                  <a:pt x="6227050" y="2261088"/>
                  <a:pt x="6236733" y="2247940"/>
                  <a:pt x="6246746" y="2241291"/>
                </a:cubicBezTo>
                <a:cubicBezTo>
                  <a:pt x="6251753" y="2237966"/>
                  <a:pt x="6256839" y="2236266"/>
                  <a:pt x="6261020" y="2236993"/>
                </a:cubicBezTo>
                <a:close/>
                <a:moveTo>
                  <a:pt x="5129037" y="2236780"/>
                </a:moveTo>
                <a:lnTo>
                  <a:pt x="5132237" y="2251305"/>
                </a:lnTo>
                <a:lnTo>
                  <a:pt x="5103663" y="2240053"/>
                </a:lnTo>
                <a:cubicBezTo>
                  <a:pt x="5117378" y="2245890"/>
                  <a:pt x="5118232" y="2247336"/>
                  <a:pt x="5129037" y="2236780"/>
                </a:cubicBezTo>
                <a:close/>
                <a:moveTo>
                  <a:pt x="6932210" y="2234941"/>
                </a:moveTo>
                <a:cubicBezTo>
                  <a:pt x="6933245" y="2235965"/>
                  <a:pt x="6934494" y="2238186"/>
                  <a:pt x="6936039" y="2241964"/>
                </a:cubicBezTo>
                <a:cubicBezTo>
                  <a:pt x="6925328" y="2252849"/>
                  <a:pt x="6937810" y="2270415"/>
                  <a:pt x="6927122" y="2286753"/>
                </a:cubicBezTo>
                <a:cubicBezTo>
                  <a:pt x="6929023" y="2272869"/>
                  <a:pt x="6902829" y="2272952"/>
                  <a:pt x="6913543" y="2265315"/>
                </a:cubicBezTo>
                <a:cubicBezTo>
                  <a:pt x="6926118" y="2277219"/>
                  <a:pt x="6925525" y="2241133"/>
                  <a:pt x="6929661" y="2235093"/>
                </a:cubicBezTo>
                <a:cubicBezTo>
                  <a:pt x="6930353" y="2234087"/>
                  <a:pt x="6931175" y="2233916"/>
                  <a:pt x="6932210" y="2234941"/>
                </a:cubicBezTo>
                <a:close/>
                <a:moveTo>
                  <a:pt x="6393573" y="2233389"/>
                </a:moveTo>
                <a:cubicBezTo>
                  <a:pt x="6398414" y="2234239"/>
                  <a:pt x="6403018" y="2236173"/>
                  <a:pt x="6406942" y="2238825"/>
                </a:cubicBezTo>
                <a:cubicBezTo>
                  <a:pt x="6399982" y="2259473"/>
                  <a:pt x="6382615" y="2258382"/>
                  <a:pt x="6373198" y="2273768"/>
                </a:cubicBezTo>
                <a:cubicBezTo>
                  <a:pt x="6362541" y="2251428"/>
                  <a:pt x="6384069" y="2260701"/>
                  <a:pt x="6388568" y="2249490"/>
                </a:cubicBezTo>
                <a:cubicBezTo>
                  <a:pt x="6384947" y="2249026"/>
                  <a:pt x="6384463" y="2243708"/>
                  <a:pt x="6381623" y="2242044"/>
                </a:cubicBezTo>
                <a:cubicBezTo>
                  <a:pt x="6372368" y="2248482"/>
                  <a:pt x="6368620" y="2266592"/>
                  <a:pt x="6355547" y="2264957"/>
                </a:cubicBezTo>
                <a:cubicBezTo>
                  <a:pt x="6360111" y="2247024"/>
                  <a:pt x="6369039" y="2237837"/>
                  <a:pt x="6378785" y="2234461"/>
                </a:cubicBezTo>
                <a:cubicBezTo>
                  <a:pt x="6383656" y="2232774"/>
                  <a:pt x="6388733" y="2232539"/>
                  <a:pt x="6393573" y="2233389"/>
                </a:cubicBezTo>
                <a:close/>
                <a:moveTo>
                  <a:pt x="6461225" y="2232745"/>
                </a:moveTo>
                <a:cubicBezTo>
                  <a:pt x="6477754" y="2230234"/>
                  <a:pt x="6467276" y="2266294"/>
                  <a:pt x="6462993" y="2278923"/>
                </a:cubicBezTo>
                <a:cubicBezTo>
                  <a:pt x="6454023" y="2262995"/>
                  <a:pt x="6469371" y="2246846"/>
                  <a:pt x="6461225" y="2232745"/>
                </a:cubicBezTo>
                <a:close/>
                <a:moveTo>
                  <a:pt x="5542727" y="2232526"/>
                </a:moveTo>
                <a:cubicBezTo>
                  <a:pt x="5549045" y="2233659"/>
                  <a:pt x="5553740" y="2249683"/>
                  <a:pt x="5556555" y="2259584"/>
                </a:cubicBezTo>
                <a:cubicBezTo>
                  <a:pt x="5542495" y="2263376"/>
                  <a:pt x="5541530" y="2246546"/>
                  <a:pt x="5535878" y="2237135"/>
                </a:cubicBezTo>
                <a:cubicBezTo>
                  <a:pt x="5538335" y="2233425"/>
                  <a:pt x="5540622" y="2232148"/>
                  <a:pt x="5542727" y="2232526"/>
                </a:cubicBezTo>
                <a:close/>
                <a:moveTo>
                  <a:pt x="5240866" y="2231597"/>
                </a:moveTo>
                <a:cubicBezTo>
                  <a:pt x="5252011" y="2232333"/>
                  <a:pt x="5260612" y="2237135"/>
                  <a:pt x="5265461" y="2247855"/>
                </a:cubicBezTo>
                <a:cubicBezTo>
                  <a:pt x="5255362" y="2245480"/>
                  <a:pt x="5240684" y="2250417"/>
                  <a:pt x="5240866" y="2231597"/>
                </a:cubicBezTo>
                <a:close/>
                <a:moveTo>
                  <a:pt x="6587337" y="2229443"/>
                </a:moveTo>
                <a:cubicBezTo>
                  <a:pt x="6604850" y="2226823"/>
                  <a:pt x="6602446" y="2275512"/>
                  <a:pt x="6589157" y="2275595"/>
                </a:cubicBezTo>
                <a:cubicBezTo>
                  <a:pt x="6586876" y="2256829"/>
                  <a:pt x="6594840" y="2259338"/>
                  <a:pt x="6594007" y="2243407"/>
                </a:cubicBezTo>
                <a:cubicBezTo>
                  <a:pt x="6589637" y="2242044"/>
                  <a:pt x="6585594" y="2240434"/>
                  <a:pt x="6587337" y="2229443"/>
                </a:cubicBezTo>
                <a:close/>
                <a:moveTo>
                  <a:pt x="5514673" y="2227805"/>
                </a:moveTo>
                <a:cubicBezTo>
                  <a:pt x="5516412" y="2252737"/>
                  <a:pt x="5495465" y="2229796"/>
                  <a:pt x="5499027" y="2258628"/>
                </a:cubicBezTo>
                <a:cubicBezTo>
                  <a:pt x="5506204" y="2259556"/>
                  <a:pt x="5513405" y="2260484"/>
                  <a:pt x="5520531" y="2261383"/>
                </a:cubicBezTo>
                <a:cubicBezTo>
                  <a:pt x="5520135" y="2246325"/>
                  <a:pt x="5522384" y="2236915"/>
                  <a:pt x="5528702" y="2236153"/>
                </a:cubicBezTo>
                <a:cubicBezTo>
                  <a:pt x="5523269" y="2298236"/>
                  <a:pt x="5591353" y="2249899"/>
                  <a:pt x="5609047" y="2299136"/>
                </a:cubicBezTo>
                <a:cubicBezTo>
                  <a:pt x="5607551" y="2289207"/>
                  <a:pt x="5604395" y="2281979"/>
                  <a:pt x="5602889" y="2272130"/>
                </a:cubicBezTo>
                <a:cubicBezTo>
                  <a:pt x="5609857" y="2274914"/>
                  <a:pt x="5610363" y="2264192"/>
                  <a:pt x="5614142" y="2260429"/>
                </a:cubicBezTo>
                <a:cubicBezTo>
                  <a:pt x="5622606" y="2270275"/>
                  <a:pt x="5606963" y="2279304"/>
                  <a:pt x="5616716" y="2287051"/>
                </a:cubicBezTo>
                <a:cubicBezTo>
                  <a:pt x="5631687" y="2289971"/>
                  <a:pt x="5625472" y="2284705"/>
                  <a:pt x="5620809" y="2274476"/>
                </a:cubicBezTo>
                <a:cubicBezTo>
                  <a:pt x="5635805" y="2271231"/>
                  <a:pt x="5626301" y="2306610"/>
                  <a:pt x="5641304" y="2303308"/>
                </a:cubicBezTo>
                <a:cubicBezTo>
                  <a:pt x="5640069" y="2261629"/>
                  <a:pt x="5660310" y="2308927"/>
                  <a:pt x="5663796" y="2280094"/>
                </a:cubicBezTo>
                <a:cubicBezTo>
                  <a:pt x="5671535" y="2307701"/>
                  <a:pt x="5681394" y="2280613"/>
                  <a:pt x="5696047" y="2284215"/>
                </a:cubicBezTo>
                <a:cubicBezTo>
                  <a:pt x="5700465" y="2312392"/>
                  <a:pt x="5677457" y="2282795"/>
                  <a:pt x="5677344" y="2301452"/>
                </a:cubicBezTo>
                <a:cubicBezTo>
                  <a:pt x="5682094" y="2302217"/>
                  <a:pt x="5680187" y="2313346"/>
                  <a:pt x="5684023" y="2315502"/>
                </a:cubicBezTo>
                <a:cubicBezTo>
                  <a:pt x="5679338" y="2331487"/>
                  <a:pt x="5676599" y="2351725"/>
                  <a:pt x="5667890" y="2359283"/>
                </a:cubicBezTo>
                <a:cubicBezTo>
                  <a:pt x="5669367" y="2316564"/>
                  <a:pt x="5656350" y="2364111"/>
                  <a:pt x="5646924" y="2343432"/>
                </a:cubicBezTo>
                <a:cubicBezTo>
                  <a:pt x="5650592" y="2353335"/>
                  <a:pt x="5650166" y="2359856"/>
                  <a:pt x="5642561" y="2362582"/>
                </a:cubicBezTo>
                <a:cubicBezTo>
                  <a:pt x="5644244" y="2347662"/>
                  <a:pt x="5632515" y="2353962"/>
                  <a:pt x="5632626" y="2341579"/>
                </a:cubicBezTo>
                <a:cubicBezTo>
                  <a:pt x="5636092" y="2340640"/>
                  <a:pt x="5639965" y="2340528"/>
                  <a:pt x="5642925" y="2338484"/>
                </a:cubicBezTo>
                <a:lnTo>
                  <a:pt x="5647689" y="2323804"/>
                </a:lnTo>
                <a:lnTo>
                  <a:pt x="5661738" y="2332304"/>
                </a:lnTo>
                <a:cubicBezTo>
                  <a:pt x="5663153" y="2321831"/>
                  <a:pt x="5658814" y="2320519"/>
                  <a:pt x="5658924" y="2312174"/>
                </a:cubicBezTo>
                <a:cubicBezTo>
                  <a:pt x="5659241" y="2305819"/>
                  <a:pt x="5663473" y="2307672"/>
                  <a:pt x="5666339" y="2306581"/>
                </a:cubicBezTo>
                <a:cubicBezTo>
                  <a:pt x="5664275" y="2297976"/>
                  <a:pt x="5658451" y="2296189"/>
                  <a:pt x="5653719" y="2299600"/>
                </a:cubicBezTo>
                <a:lnTo>
                  <a:pt x="5647678" y="2323769"/>
                </a:lnTo>
                <a:lnTo>
                  <a:pt x="5599618" y="2326490"/>
                </a:lnTo>
                <a:cubicBezTo>
                  <a:pt x="5583914" y="2333792"/>
                  <a:pt x="5567227" y="2345631"/>
                  <a:pt x="5545633" y="2356445"/>
                </a:cubicBezTo>
                <a:cubicBezTo>
                  <a:pt x="5551493" y="2381950"/>
                  <a:pt x="5574741" y="2348206"/>
                  <a:pt x="5574290" y="2360208"/>
                </a:cubicBezTo>
                <a:cubicBezTo>
                  <a:pt x="5568583" y="2361219"/>
                  <a:pt x="5571209" y="2374148"/>
                  <a:pt x="5573509" y="2379876"/>
                </a:cubicBezTo>
                <a:cubicBezTo>
                  <a:pt x="5554390" y="2374312"/>
                  <a:pt x="5545687" y="2388167"/>
                  <a:pt x="5534380" y="2368201"/>
                </a:cubicBezTo>
                <a:cubicBezTo>
                  <a:pt x="5538769" y="2367928"/>
                  <a:pt x="5542932" y="2367327"/>
                  <a:pt x="5542042" y="2356035"/>
                </a:cubicBezTo>
                <a:cubicBezTo>
                  <a:pt x="5530201" y="2346926"/>
                  <a:pt x="5526562" y="2358653"/>
                  <a:pt x="5520806" y="2346708"/>
                </a:cubicBezTo>
                <a:cubicBezTo>
                  <a:pt x="5528148" y="2320167"/>
                  <a:pt x="5518608" y="2312870"/>
                  <a:pt x="5505802" y="2313403"/>
                </a:cubicBezTo>
                <a:lnTo>
                  <a:pt x="5471217" y="2327063"/>
                </a:lnTo>
                <a:lnTo>
                  <a:pt x="5459890" y="2320522"/>
                </a:lnTo>
                <a:cubicBezTo>
                  <a:pt x="5457782" y="2315694"/>
                  <a:pt x="5455945" y="2310416"/>
                  <a:pt x="5450226" y="2311272"/>
                </a:cubicBezTo>
                <a:cubicBezTo>
                  <a:pt x="5447309" y="2336069"/>
                  <a:pt x="5434881" y="2344987"/>
                  <a:pt x="5424142" y="2334159"/>
                </a:cubicBezTo>
                <a:cubicBezTo>
                  <a:pt x="5421461" y="2302463"/>
                  <a:pt x="5445833" y="2327968"/>
                  <a:pt x="5446904" y="2304319"/>
                </a:cubicBezTo>
                <a:cubicBezTo>
                  <a:pt x="5432869" y="2298480"/>
                  <a:pt x="5425106" y="2327149"/>
                  <a:pt x="5414420" y="2306690"/>
                </a:cubicBezTo>
                <a:cubicBezTo>
                  <a:pt x="5421678" y="2321204"/>
                  <a:pt x="5413155" y="2327776"/>
                  <a:pt x="5409569" y="2338850"/>
                </a:cubicBezTo>
                <a:cubicBezTo>
                  <a:pt x="5381126" y="2319431"/>
                  <a:pt x="5365185" y="2335414"/>
                  <a:pt x="5342020" y="2316893"/>
                </a:cubicBezTo>
                <a:cubicBezTo>
                  <a:pt x="5341589" y="2329878"/>
                  <a:pt x="5351502" y="2326439"/>
                  <a:pt x="5348155" y="2343950"/>
                </a:cubicBezTo>
                <a:cubicBezTo>
                  <a:pt x="5299055" y="2329139"/>
                  <a:pt x="5247863" y="2341416"/>
                  <a:pt x="5197947" y="2317847"/>
                </a:cubicBezTo>
                <a:cubicBezTo>
                  <a:pt x="5199741" y="2343707"/>
                  <a:pt x="5167808" y="2317303"/>
                  <a:pt x="5182332" y="2348670"/>
                </a:cubicBezTo>
                <a:cubicBezTo>
                  <a:pt x="5169656" y="2309090"/>
                  <a:pt x="5145787" y="2355027"/>
                  <a:pt x="5125830" y="2321610"/>
                </a:cubicBezTo>
                <a:cubicBezTo>
                  <a:pt x="5129576" y="2321776"/>
                  <a:pt x="5128940" y="2313620"/>
                  <a:pt x="5122481" y="2314628"/>
                </a:cubicBezTo>
                <a:cubicBezTo>
                  <a:pt x="5119186" y="2332140"/>
                  <a:pt x="5129095" y="2328675"/>
                  <a:pt x="5128611" y="2341688"/>
                </a:cubicBezTo>
                <a:cubicBezTo>
                  <a:pt x="5122457" y="2337052"/>
                  <a:pt x="5107291" y="2346843"/>
                  <a:pt x="5107398" y="2332332"/>
                </a:cubicBezTo>
                <a:cubicBezTo>
                  <a:pt x="5111788" y="2332140"/>
                  <a:pt x="5115944" y="2331513"/>
                  <a:pt x="5115060" y="2320247"/>
                </a:cubicBezTo>
                <a:cubicBezTo>
                  <a:pt x="5089603" y="2318583"/>
                  <a:pt x="5071067" y="2331375"/>
                  <a:pt x="5052879" y="2344907"/>
                </a:cubicBezTo>
                <a:cubicBezTo>
                  <a:pt x="5063486" y="2354589"/>
                  <a:pt x="5066624" y="2351808"/>
                  <a:pt x="5074607" y="2341279"/>
                </a:cubicBezTo>
                <a:cubicBezTo>
                  <a:pt x="5074928" y="2353661"/>
                  <a:pt x="5070021" y="2355108"/>
                  <a:pt x="5069999" y="2366892"/>
                </a:cubicBezTo>
                <a:cubicBezTo>
                  <a:pt x="5037807" y="2346951"/>
                  <a:pt x="5028125" y="2308792"/>
                  <a:pt x="4989449" y="2310401"/>
                </a:cubicBezTo>
                <a:cubicBezTo>
                  <a:pt x="4985886" y="2284052"/>
                  <a:pt x="5000505" y="2296000"/>
                  <a:pt x="5001450" y="2279195"/>
                </a:cubicBezTo>
                <a:cubicBezTo>
                  <a:pt x="5012110" y="2280724"/>
                  <a:pt x="5012969" y="2297718"/>
                  <a:pt x="5022175" y="2301590"/>
                </a:cubicBezTo>
                <a:cubicBezTo>
                  <a:pt x="5046971" y="2274012"/>
                  <a:pt x="5091853" y="2304700"/>
                  <a:pt x="5115541" y="2307183"/>
                </a:cubicBezTo>
                <a:cubicBezTo>
                  <a:pt x="5114417" y="2296707"/>
                  <a:pt x="5104501" y="2300118"/>
                  <a:pt x="5109431" y="2280123"/>
                </a:cubicBezTo>
                <a:cubicBezTo>
                  <a:pt x="5119959" y="2279851"/>
                  <a:pt x="5121297" y="2294061"/>
                  <a:pt x="5126554" y="2302054"/>
                </a:cubicBezTo>
                <a:cubicBezTo>
                  <a:pt x="5132045" y="2268831"/>
                  <a:pt x="5169953" y="2303746"/>
                  <a:pt x="5177965" y="2275867"/>
                </a:cubicBezTo>
                <a:cubicBezTo>
                  <a:pt x="5165640" y="2276687"/>
                  <a:pt x="5164350" y="2236207"/>
                  <a:pt x="5179272" y="2243218"/>
                </a:cubicBezTo>
                <a:cubicBezTo>
                  <a:pt x="5168081" y="2292016"/>
                  <a:pt x="5234067" y="2291469"/>
                  <a:pt x="5252950" y="2292234"/>
                </a:cubicBezTo>
                <a:cubicBezTo>
                  <a:pt x="5251321" y="2308709"/>
                  <a:pt x="5282985" y="2289751"/>
                  <a:pt x="5288235" y="2309909"/>
                </a:cubicBezTo>
                <a:cubicBezTo>
                  <a:pt x="5292310" y="2304319"/>
                  <a:pt x="5290321" y="2285988"/>
                  <a:pt x="5299781" y="2291744"/>
                </a:cubicBezTo>
                <a:cubicBezTo>
                  <a:pt x="5294876" y="2313483"/>
                  <a:pt x="5323640" y="2313755"/>
                  <a:pt x="5334329" y="2329059"/>
                </a:cubicBezTo>
                <a:cubicBezTo>
                  <a:pt x="5334863" y="2320711"/>
                  <a:pt x="5339261" y="2320631"/>
                  <a:pt x="5338721" y="2309855"/>
                </a:cubicBezTo>
                <a:cubicBezTo>
                  <a:pt x="5328410" y="2309855"/>
                  <a:pt x="5319116" y="2308165"/>
                  <a:pt x="5321557" y="2288033"/>
                </a:cubicBezTo>
                <a:cubicBezTo>
                  <a:pt x="5332029" y="2302369"/>
                  <a:pt x="5350695" y="2297498"/>
                  <a:pt x="5369085" y="2292177"/>
                </a:cubicBezTo>
                <a:lnTo>
                  <a:pt x="5383946" y="2288798"/>
                </a:lnTo>
                <a:lnTo>
                  <a:pt x="5367485" y="2281252"/>
                </a:lnTo>
                <a:cubicBezTo>
                  <a:pt x="5363042" y="2274622"/>
                  <a:pt x="5361431" y="2266036"/>
                  <a:pt x="5365742" y="2260948"/>
                </a:cubicBezTo>
                <a:cubicBezTo>
                  <a:pt x="5368638" y="2279797"/>
                  <a:pt x="5381036" y="2261139"/>
                  <a:pt x="5387222" y="2263731"/>
                </a:cubicBezTo>
                <a:lnTo>
                  <a:pt x="5386263" y="2288270"/>
                </a:lnTo>
                <a:lnTo>
                  <a:pt x="5395397" y="2286194"/>
                </a:lnTo>
                <a:cubicBezTo>
                  <a:pt x="5403392" y="2285650"/>
                  <a:pt x="5410253" y="2287337"/>
                  <a:pt x="5414927" y="2293597"/>
                </a:cubicBezTo>
                <a:cubicBezTo>
                  <a:pt x="5413214" y="2273196"/>
                  <a:pt x="5412887" y="2280724"/>
                  <a:pt x="5416183" y="2260919"/>
                </a:cubicBezTo>
                <a:cubicBezTo>
                  <a:pt x="5424622" y="2261901"/>
                  <a:pt x="5426337" y="2273548"/>
                  <a:pt x="5437423" y="2270195"/>
                </a:cubicBezTo>
                <a:cubicBezTo>
                  <a:pt x="5435842" y="2245810"/>
                  <a:pt x="5444224" y="2242098"/>
                  <a:pt x="5456358" y="2246491"/>
                </a:cubicBezTo>
                <a:cubicBezTo>
                  <a:pt x="5448645" y="2261984"/>
                  <a:pt x="5447734" y="2258439"/>
                  <a:pt x="5440479" y="2283723"/>
                </a:cubicBezTo>
                <a:cubicBezTo>
                  <a:pt x="5446393" y="2286724"/>
                  <a:pt x="5456257" y="2294608"/>
                  <a:pt x="5461963" y="2286615"/>
                </a:cubicBezTo>
                <a:cubicBezTo>
                  <a:pt x="5446826" y="2256091"/>
                  <a:pt x="5470710" y="2283479"/>
                  <a:pt x="5463242" y="2253937"/>
                </a:cubicBezTo>
                <a:cubicBezTo>
                  <a:pt x="5481720" y="2248046"/>
                  <a:pt x="5497630" y="2236752"/>
                  <a:pt x="5514673" y="2227805"/>
                </a:cubicBezTo>
                <a:close/>
                <a:moveTo>
                  <a:pt x="6313879" y="2226660"/>
                </a:moveTo>
                <a:cubicBezTo>
                  <a:pt x="6332792" y="2221259"/>
                  <a:pt x="6332711" y="2245947"/>
                  <a:pt x="6341521" y="2256529"/>
                </a:cubicBezTo>
                <a:cubicBezTo>
                  <a:pt x="6337663" y="2260784"/>
                  <a:pt x="6315892" y="2256311"/>
                  <a:pt x="6309540" y="2245864"/>
                </a:cubicBezTo>
                <a:cubicBezTo>
                  <a:pt x="6313747" y="2245263"/>
                  <a:pt x="6313854" y="2235935"/>
                  <a:pt x="6313879" y="2226660"/>
                </a:cubicBezTo>
                <a:close/>
                <a:moveTo>
                  <a:pt x="4454205" y="2221945"/>
                </a:moveTo>
                <a:cubicBezTo>
                  <a:pt x="4447892" y="2228114"/>
                  <a:pt x="4448881" y="2249662"/>
                  <a:pt x="4437592" y="2245263"/>
                </a:cubicBezTo>
                <a:cubicBezTo>
                  <a:pt x="4444205" y="2261111"/>
                  <a:pt x="4464885" y="2246546"/>
                  <a:pt x="4463678" y="2222433"/>
                </a:cubicBezTo>
                <a:cubicBezTo>
                  <a:pt x="4459226" y="2219541"/>
                  <a:pt x="4456310" y="2219889"/>
                  <a:pt x="4454205" y="2221945"/>
                </a:cubicBezTo>
                <a:close/>
                <a:moveTo>
                  <a:pt x="4600521" y="2220497"/>
                </a:moveTo>
                <a:cubicBezTo>
                  <a:pt x="4612548" y="2222023"/>
                  <a:pt x="4614691" y="2238991"/>
                  <a:pt x="4620984" y="2249467"/>
                </a:cubicBezTo>
                <a:cubicBezTo>
                  <a:pt x="4614663" y="2256829"/>
                  <a:pt x="4599771" y="2282334"/>
                  <a:pt x="4595674" y="2252766"/>
                </a:cubicBezTo>
                <a:cubicBezTo>
                  <a:pt x="4616271" y="2258384"/>
                  <a:pt x="4601351" y="2233318"/>
                  <a:pt x="4600521" y="2220497"/>
                </a:cubicBezTo>
                <a:close/>
                <a:moveTo>
                  <a:pt x="4860195" y="2208358"/>
                </a:moveTo>
                <a:cubicBezTo>
                  <a:pt x="4872132" y="2221204"/>
                  <a:pt x="4887025" y="2211167"/>
                  <a:pt x="4888844" y="2212066"/>
                </a:cubicBezTo>
                <a:cubicBezTo>
                  <a:pt x="4888555" y="2218670"/>
                  <a:pt x="4885607" y="2219486"/>
                  <a:pt x="4884699" y="2224695"/>
                </a:cubicBezTo>
                <a:cubicBezTo>
                  <a:pt x="4887452" y="2226471"/>
                  <a:pt x="4891769" y="2225789"/>
                  <a:pt x="4891631" y="2232198"/>
                </a:cubicBezTo>
                <a:cubicBezTo>
                  <a:pt x="4875698" y="2231898"/>
                  <a:pt x="4861483" y="2242181"/>
                  <a:pt x="4860195" y="2208358"/>
                </a:cubicBezTo>
                <a:close/>
                <a:moveTo>
                  <a:pt x="6609856" y="2206092"/>
                </a:moveTo>
                <a:cubicBezTo>
                  <a:pt x="6618879" y="2210156"/>
                  <a:pt x="6625949" y="2217439"/>
                  <a:pt x="6630614" y="2228458"/>
                </a:cubicBezTo>
                <a:cubicBezTo>
                  <a:pt x="6619335" y="2233424"/>
                  <a:pt x="6634011" y="2246462"/>
                  <a:pt x="6633184" y="2255083"/>
                </a:cubicBezTo>
                <a:cubicBezTo>
                  <a:pt x="6628389" y="2254481"/>
                  <a:pt x="6623589" y="2253828"/>
                  <a:pt x="6618823" y="2253172"/>
                </a:cubicBezTo>
                <a:cubicBezTo>
                  <a:pt x="6617968" y="2237270"/>
                  <a:pt x="6625898" y="2239807"/>
                  <a:pt x="6623699" y="2221041"/>
                </a:cubicBezTo>
                <a:cubicBezTo>
                  <a:pt x="6617352" y="2218747"/>
                  <a:pt x="6605489" y="2225297"/>
                  <a:pt x="6609856" y="2206092"/>
                </a:cubicBezTo>
                <a:close/>
                <a:moveTo>
                  <a:pt x="4848632" y="2192510"/>
                </a:moveTo>
                <a:cubicBezTo>
                  <a:pt x="4854091" y="2192515"/>
                  <a:pt x="4858699" y="2196098"/>
                  <a:pt x="4856596" y="2207922"/>
                </a:cubicBezTo>
                <a:cubicBezTo>
                  <a:pt x="4848188" y="2194173"/>
                  <a:pt x="4841493" y="2215941"/>
                  <a:pt x="4835360" y="2198538"/>
                </a:cubicBezTo>
                <a:cubicBezTo>
                  <a:pt x="4836774" y="2196069"/>
                  <a:pt x="4843144" y="2192504"/>
                  <a:pt x="4848632" y="2192510"/>
                </a:cubicBezTo>
                <a:close/>
                <a:moveTo>
                  <a:pt x="4670400" y="2183698"/>
                </a:moveTo>
                <a:cubicBezTo>
                  <a:pt x="4676372" y="2190545"/>
                  <a:pt x="4689631" y="2185989"/>
                  <a:pt x="4687513" y="2205603"/>
                </a:cubicBezTo>
                <a:cubicBezTo>
                  <a:pt x="4682534" y="2214031"/>
                  <a:pt x="4671738" y="2210047"/>
                  <a:pt x="4662203" y="2208876"/>
                </a:cubicBezTo>
                <a:cubicBezTo>
                  <a:pt x="4658587" y="2187189"/>
                  <a:pt x="4673988" y="2205411"/>
                  <a:pt x="4670400" y="2183698"/>
                </a:cubicBezTo>
                <a:close/>
                <a:moveTo>
                  <a:pt x="5059251" y="2181736"/>
                </a:moveTo>
                <a:cubicBezTo>
                  <a:pt x="5059544" y="2191502"/>
                  <a:pt x="5067687" y="2188827"/>
                  <a:pt x="5073342" y="2190110"/>
                </a:cubicBezTo>
                <a:cubicBezTo>
                  <a:pt x="5076635" y="2199165"/>
                  <a:pt x="5075910" y="2214632"/>
                  <a:pt x="5079205" y="2223662"/>
                </a:cubicBezTo>
                <a:cubicBezTo>
                  <a:pt x="5074411" y="2223060"/>
                  <a:pt x="5069670" y="2222407"/>
                  <a:pt x="5064903" y="2221806"/>
                </a:cubicBezTo>
                <a:cubicBezTo>
                  <a:pt x="5063910" y="2210376"/>
                  <a:pt x="5070876" y="2205766"/>
                  <a:pt x="5065651" y="2202249"/>
                </a:cubicBezTo>
                <a:cubicBezTo>
                  <a:pt x="5063241" y="2201894"/>
                  <a:pt x="5060857" y="2201622"/>
                  <a:pt x="5058475" y="2201293"/>
                </a:cubicBezTo>
                <a:cubicBezTo>
                  <a:pt x="5064633" y="2213595"/>
                  <a:pt x="5058044" y="2223988"/>
                  <a:pt x="5046983" y="2219460"/>
                </a:cubicBezTo>
                <a:cubicBezTo>
                  <a:pt x="5049448" y="2203475"/>
                  <a:pt x="5054805" y="2193546"/>
                  <a:pt x="5059251" y="2181736"/>
                </a:cubicBezTo>
                <a:close/>
                <a:moveTo>
                  <a:pt x="4900261" y="2176126"/>
                </a:moveTo>
                <a:cubicBezTo>
                  <a:pt x="4905463" y="2177781"/>
                  <a:pt x="4912018" y="2182255"/>
                  <a:pt x="4918995" y="2176662"/>
                </a:cubicBezTo>
                <a:cubicBezTo>
                  <a:pt x="4920251" y="2205276"/>
                  <a:pt x="4901672" y="2191991"/>
                  <a:pt x="4889592" y="2192484"/>
                </a:cubicBezTo>
                <a:cubicBezTo>
                  <a:pt x="4891181" y="2175628"/>
                  <a:pt x="4895047" y="2174468"/>
                  <a:pt x="4900261" y="2176126"/>
                </a:cubicBezTo>
                <a:close/>
                <a:moveTo>
                  <a:pt x="4428731" y="2173609"/>
                </a:moveTo>
                <a:cubicBezTo>
                  <a:pt x="4425202" y="2175092"/>
                  <a:pt x="4421212" y="2180330"/>
                  <a:pt x="4418386" y="2183752"/>
                </a:cubicBezTo>
                <a:cubicBezTo>
                  <a:pt x="4418735" y="2199165"/>
                  <a:pt x="4433975" y="2189534"/>
                  <a:pt x="4436306" y="2185989"/>
                </a:cubicBezTo>
                <a:cubicBezTo>
                  <a:pt x="4435328" y="2174397"/>
                  <a:pt x="4432261" y="2172125"/>
                  <a:pt x="4428731" y="2173609"/>
                </a:cubicBezTo>
                <a:close/>
                <a:moveTo>
                  <a:pt x="4653489" y="2169917"/>
                </a:moveTo>
                <a:cubicBezTo>
                  <a:pt x="4659100" y="2173353"/>
                  <a:pt x="4663991" y="2186685"/>
                  <a:pt x="4655511" y="2194909"/>
                </a:cubicBezTo>
                <a:cubicBezTo>
                  <a:pt x="4655243" y="2187217"/>
                  <a:pt x="4650153" y="2187028"/>
                  <a:pt x="4645038" y="2186917"/>
                </a:cubicBezTo>
                <a:cubicBezTo>
                  <a:pt x="4644630" y="2177569"/>
                  <a:pt x="4646023" y="2172481"/>
                  <a:pt x="4648106" y="2170335"/>
                </a:cubicBezTo>
                <a:cubicBezTo>
                  <a:pt x="4649668" y="2168726"/>
                  <a:pt x="4651619" y="2168772"/>
                  <a:pt x="4653489" y="2169917"/>
                </a:cubicBezTo>
                <a:close/>
                <a:moveTo>
                  <a:pt x="5142607" y="2166352"/>
                </a:moveTo>
                <a:cubicBezTo>
                  <a:pt x="5145017" y="2166624"/>
                  <a:pt x="5147398" y="2166925"/>
                  <a:pt x="5149817" y="2167306"/>
                </a:cubicBezTo>
                <a:cubicBezTo>
                  <a:pt x="5153135" y="2186536"/>
                  <a:pt x="5157258" y="2204403"/>
                  <a:pt x="5165887" y="2215314"/>
                </a:cubicBezTo>
                <a:cubicBezTo>
                  <a:pt x="5170519" y="2190247"/>
                  <a:pt x="5184399" y="2222298"/>
                  <a:pt x="5186676" y="2237654"/>
                </a:cubicBezTo>
                <a:cubicBezTo>
                  <a:pt x="5168668" y="2230835"/>
                  <a:pt x="5158630" y="2203286"/>
                  <a:pt x="5150832" y="2232963"/>
                </a:cubicBezTo>
                <a:cubicBezTo>
                  <a:pt x="5146172" y="2213813"/>
                  <a:pt x="5150669" y="2180210"/>
                  <a:pt x="5142607" y="2166352"/>
                </a:cubicBezTo>
                <a:close/>
                <a:moveTo>
                  <a:pt x="9352448" y="2164093"/>
                </a:moveTo>
                <a:cubicBezTo>
                  <a:pt x="9358287" y="2164161"/>
                  <a:pt x="9362841" y="2165942"/>
                  <a:pt x="9365218" y="2170524"/>
                </a:cubicBezTo>
                <a:cubicBezTo>
                  <a:pt x="9340711" y="2171014"/>
                  <a:pt x="9311194" y="2198157"/>
                  <a:pt x="9289204" y="2180370"/>
                </a:cubicBezTo>
                <a:cubicBezTo>
                  <a:pt x="9300292" y="2179525"/>
                  <a:pt x="9316919" y="2172481"/>
                  <a:pt x="9331963" y="2167941"/>
                </a:cubicBezTo>
                <a:cubicBezTo>
                  <a:pt x="9339484" y="2165670"/>
                  <a:pt x="9346609" y="2164025"/>
                  <a:pt x="9352448" y="2164093"/>
                </a:cubicBezTo>
                <a:close/>
                <a:moveTo>
                  <a:pt x="9387722" y="2147145"/>
                </a:moveTo>
                <a:cubicBezTo>
                  <a:pt x="9400095" y="2167741"/>
                  <a:pt x="9373955" y="2186181"/>
                  <a:pt x="9372912" y="2158411"/>
                </a:cubicBezTo>
                <a:cubicBezTo>
                  <a:pt x="9382500" y="2164439"/>
                  <a:pt x="9380625" y="2146329"/>
                  <a:pt x="9387722" y="2147145"/>
                </a:cubicBezTo>
                <a:close/>
                <a:moveTo>
                  <a:pt x="4521113" y="2146352"/>
                </a:moveTo>
                <a:cubicBezTo>
                  <a:pt x="4522643" y="2147277"/>
                  <a:pt x="4523681" y="2150530"/>
                  <a:pt x="4523783" y="2158030"/>
                </a:cubicBezTo>
                <a:cubicBezTo>
                  <a:pt x="4511783" y="2159342"/>
                  <a:pt x="4497024" y="2175516"/>
                  <a:pt x="4506104" y="2149221"/>
                </a:cubicBezTo>
                <a:cubicBezTo>
                  <a:pt x="4507509" y="2161782"/>
                  <a:pt x="4516524" y="2143580"/>
                  <a:pt x="4521113" y="2146352"/>
                </a:cubicBezTo>
                <a:close/>
                <a:moveTo>
                  <a:pt x="5240591" y="2146191"/>
                </a:moveTo>
                <a:cubicBezTo>
                  <a:pt x="5230763" y="2165530"/>
                  <a:pt x="5233280" y="2211001"/>
                  <a:pt x="5219633" y="2222212"/>
                </a:cubicBezTo>
                <a:cubicBezTo>
                  <a:pt x="5220336" y="2210947"/>
                  <a:pt x="5219611" y="2201754"/>
                  <a:pt x="5217072" y="2195700"/>
                </a:cubicBezTo>
                <a:cubicBezTo>
                  <a:pt x="5231989" y="2200010"/>
                  <a:pt x="5220443" y="2174777"/>
                  <a:pt x="5221919" y="2163540"/>
                </a:cubicBezTo>
                <a:cubicBezTo>
                  <a:pt x="5229506" y="2160676"/>
                  <a:pt x="5234028" y="2151237"/>
                  <a:pt x="5240591" y="2146191"/>
                </a:cubicBezTo>
                <a:close/>
                <a:moveTo>
                  <a:pt x="9430138" y="2142078"/>
                </a:moveTo>
                <a:cubicBezTo>
                  <a:pt x="9433277" y="2141990"/>
                  <a:pt x="9436033" y="2143348"/>
                  <a:pt x="9438156" y="2147145"/>
                </a:cubicBezTo>
                <a:cubicBezTo>
                  <a:pt x="9428246" y="2152601"/>
                  <a:pt x="9409094" y="2175187"/>
                  <a:pt x="9398248" y="2155138"/>
                </a:cubicBezTo>
                <a:cubicBezTo>
                  <a:pt x="9404648" y="2155467"/>
                  <a:pt x="9412504" y="2149671"/>
                  <a:pt x="9419818" y="2145690"/>
                </a:cubicBezTo>
                <a:cubicBezTo>
                  <a:pt x="9423477" y="2143701"/>
                  <a:pt x="9426999" y="2142166"/>
                  <a:pt x="9430138" y="2142078"/>
                </a:cubicBezTo>
                <a:close/>
                <a:moveTo>
                  <a:pt x="4742924" y="2141956"/>
                </a:moveTo>
                <a:cubicBezTo>
                  <a:pt x="4735329" y="2139653"/>
                  <a:pt x="4727770" y="2145647"/>
                  <a:pt x="4728707" y="2164986"/>
                </a:cubicBezTo>
                <a:cubicBezTo>
                  <a:pt x="4746678" y="2156641"/>
                  <a:pt x="4738669" y="2158715"/>
                  <a:pt x="4757338" y="2168698"/>
                </a:cubicBezTo>
                <a:cubicBezTo>
                  <a:pt x="4758142" y="2154854"/>
                  <a:pt x="4750516" y="2144258"/>
                  <a:pt x="4742924" y="2141956"/>
                </a:cubicBezTo>
                <a:close/>
                <a:moveTo>
                  <a:pt x="773746" y="2130017"/>
                </a:moveTo>
                <a:cubicBezTo>
                  <a:pt x="784699" y="2141417"/>
                  <a:pt x="789386" y="2134298"/>
                  <a:pt x="802406" y="2133700"/>
                </a:cubicBezTo>
                <a:cubicBezTo>
                  <a:pt x="799029" y="2161441"/>
                  <a:pt x="824556" y="2143600"/>
                  <a:pt x="818769" y="2175132"/>
                </a:cubicBezTo>
                <a:cubicBezTo>
                  <a:pt x="803421" y="2161630"/>
                  <a:pt x="784915" y="2136999"/>
                  <a:pt x="772244" y="2169133"/>
                </a:cubicBezTo>
                <a:cubicBezTo>
                  <a:pt x="767827" y="2158657"/>
                  <a:pt x="772191" y="2140790"/>
                  <a:pt x="773746" y="2130017"/>
                </a:cubicBezTo>
                <a:close/>
                <a:moveTo>
                  <a:pt x="4973512" y="2129333"/>
                </a:moveTo>
                <a:cubicBezTo>
                  <a:pt x="4980513" y="2133921"/>
                  <a:pt x="4989086" y="2152731"/>
                  <a:pt x="4984530" y="2158929"/>
                </a:cubicBezTo>
                <a:cubicBezTo>
                  <a:pt x="4993447" y="2158984"/>
                  <a:pt x="4995182" y="2170524"/>
                  <a:pt x="5001886" y="2174313"/>
                </a:cubicBezTo>
                <a:cubicBezTo>
                  <a:pt x="5004434" y="2150011"/>
                  <a:pt x="5017499" y="2181189"/>
                  <a:pt x="5009844" y="2155656"/>
                </a:cubicBezTo>
                <a:cubicBezTo>
                  <a:pt x="5019694" y="2174041"/>
                  <a:pt x="5033991" y="2147391"/>
                  <a:pt x="5041819" y="2166487"/>
                </a:cubicBezTo>
                <a:cubicBezTo>
                  <a:pt x="5039637" y="2166512"/>
                  <a:pt x="5037494" y="2166842"/>
                  <a:pt x="5037950" y="2172460"/>
                </a:cubicBezTo>
                <a:cubicBezTo>
                  <a:pt x="5037632" y="2176415"/>
                  <a:pt x="5037149" y="2180178"/>
                  <a:pt x="5034123" y="2178543"/>
                </a:cubicBezTo>
                <a:cubicBezTo>
                  <a:pt x="5033830" y="2170906"/>
                  <a:pt x="5028747" y="2170768"/>
                  <a:pt x="5023634" y="2170605"/>
                </a:cubicBezTo>
                <a:cubicBezTo>
                  <a:pt x="5028850" y="2193028"/>
                  <a:pt x="5023336" y="2194692"/>
                  <a:pt x="5015440" y="2195783"/>
                </a:cubicBezTo>
                <a:cubicBezTo>
                  <a:pt x="5018092" y="2209993"/>
                  <a:pt x="5014014" y="2234816"/>
                  <a:pt x="5028479" y="2230314"/>
                </a:cubicBezTo>
                <a:cubicBezTo>
                  <a:pt x="5020634" y="2256228"/>
                  <a:pt x="5003309" y="2262093"/>
                  <a:pt x="4990605" y="2277886"/>
                </a:cubicBezTo>
                <a:cubicBezTo>
                  <a:pt x="4992935" y="2247528"/>
                  <a:pt x="5012040" y="2252245"/>
                  <a:pt x="5014388" y="2221969"/>
                </a:cubicBezTo>
                <a:cubicBezTo>
                  <a:pt x="4999929" y="2226468"/>
                  <a:pt x="5014371" y="2185253"/>
                  <a:pt x="5001352" y="2187435"/>
                </a:cubicBezTo>
                <a:cubicBezTo>
                  <a:pt x="4984609" y="2185525"/>
                  <a:pt x="4998535" y="2215122"/>
                  <a:pt x="4985970" y="2211631"/>
                </a:cubicBezTo>
                <a:cubicBezTo>
                  <a:pt x="4973339" y="2209285"/>
                  <a:pt x="4994469" y="2191035"/>
                  <a:pt x="4983190" y="2191607"/>
                </a:cubicBezTo>
                <a:cubicBezTo>
                  <a:pt x="4976972" y="2212447"/>
                  <a:pt x="4974942" y="2176879"/>
                  <a:pt x="4965511" y="2182715"/>
                </a:cubicBezTo>
                <a:cubicBezTo>
                  <a:pt x="4964309" y="2186561"/>
                  <a:pt x="4955638" y="2206774"/>
                  <a:pt x="4964492" y="2208822"/>
                </a:cubicBezTo>
                <a:cubicBezTo>
                  <a:pt x="4971486" y="2211794"/>
                  <a:pt x="4971973" y="2200963"/>
                  <a:pt x="4975766" y="2197200"/>
                </a:cubicBezTo>
                <a:cubicBezTo>
                  <a:pt x="4975048" y="2208521"/>
                  <a:pt x="4975766" y="2217685"/>
                  <a:pt x="4978341" y="2223741"/>
                </a:cubicBezTo>
                <a:cubicBezTo>
                  <a:pt x="4964791" y="2221012"/>
                  <a:pt x="4940062" y="2226004"/>
                  <a:pt x="4929191" y="2191089"/>
                </a:cubicBezTo>
                <a:cubicBezTo>
                  <a:pt x="4938262" y="2176252"/>
                  <a:pt x="4935486" y="2201728"/>
                  <a:pt x="4946881" y="2199981"/>
                </a:cubicBezTo>
                <a:cubicBezTo>
                  <a:pt x="4958070" y="2174342"/>
                  <a:pt x="4952977" y="2163623"/>
                  <a:pt x="4936876" y="2179033"/>
                </a:cubicBezTo>
                <a:cubicBezTo>
                  <a:pt x="4938298" y="2152139"/>
                  <a:pt x="4956222" y="2158603"/>
                  <a:pt x="4962220" y="2175705"/>
                </a:cubicBezTo>
                <a:cubicBezTo>
                  <a:pt x="4962493" y="2164413"/>
                  <a:pt x="4965645" y="2159367"/>
                  <a:pt x="4970147" y="2157022"/>
                </a:cubicBezTo>
                <a:cubicBezTo>
                  <a:pt x="4970442" y="2164768"/>
                  <a:pt x="4968831" y="2175516"/>
                  <a:pt x="4972987" y="2177125"/>
                </a:cubicBezTo>
                <a:cubicBezTo>
                  <a:pt x="4979120" y="2178271"/>
                  <a:pt x="4982362" y="2173280"/>
                  <a:pt x="4984230" y="2165476"/>
                </a:cubicBezTo>
                <a:cubicBezTo>
                  <a:pt x="4977995" y="2154866"/>
                  <a:pt x="4972453" y="2143136"/>
                  <a:pt x="4967580" y="2130481"/>
                </a:cubicBezTo>
                <a:cubicBezTo>
                  <a:pt x="4969020" y="2127855"/>
                  <a:pt x="4971179" y="2127804"/>
                  <a:pt x="4973512" y="2129333"/>
                </a:cubicBezTo>
                <a:close/>
                <a:moveTo>
                  <a:pt x="4604107" y="2129172"/>
                </a:moveTo>
                <a:cubicBezTo>
                  <a:pt x="4607161" y="2136429"/>
                  <a:pt x="4619348" y="2176006"/>
                  <a:pt x="4613350" y="2169680"/>
                </a:cubicBezTo>
                <a:cubicBezTo>
                  <a:pt x="4610456" y="2150856"/>
                  <a:pt x="4596796" y="2166896"/>
                  <a:pt x="4595137" y="2173961"/>
                </a:cubicBezTo>
                <a:cubicBezTo>
                  <a:pt x="4596742" y="2161195"/>
                  <a:pt x="4590851" y="2160324"/>
                  <a:pt x="4588762" y="2153394"/>
                </a:cubicBezTo>
                <a:cubicBezTo>
                  <a:pt x="4595536" y="2141910"/>
                  <a:pt x="4599501" y="2163732"/>
                  <a:pt x="4603573" y="2142182"/>
                </a:cubicBezTo>
                <a:cubicBezTo>
                  <a:pt x="4604295" y="2134874"/>
                  <a:pt x="4598803" y="2131325"/>
                  <a:pt x="4604107" y="2129172"/>
                </a:cubicBezTo>
                <a:close/>
                <a:moveTo>
                  <a:pt x="5029025" y="2125381"/>
                </a:moveTo>
                <a:cubicBezTo>
                  <a:pt x="5042256" y="2121589"/>
                  <a:pt x="5053742" y="2147311"/>
                  <a:pt x="5038774" y="2152821"/>
                </a:cubicBezTo>
                <a:cubicBezTo>
                  <a:pt x="5042758" y="2132308"/>
                  <a:pt x="5027335" y="2142319"/>
                  <a:pt x="5029025" y="2125381"/>
                </a:cubicBezTo>
                <a:close/>
                <a:moveTo>
                  <a:pt x="5392824" y="2120063"/>
                </a:moveTo>
                <a:cubicBezTo>
                  <a:pt x="5396117" y="2129146"/>
                  <a:pt x="5395391" y="2144639"/>
                  <a:pt x="5398740" y="2153668"/>
                </a:cubicBezTo>
                <a:cubicBezTo>
                  <a:pt x="5391615" y="2154651"/>
                  <a:pt x="5391967" y="2143875"/>
                  <a:pt x="5388513" y="2139212"/>
                </a:cubicBezTo>
                <a:cubicBezTo>
                  <a:pt x="5388857" y="2160023"/>
                  <a:pt x="5376107" y="2180645"/>
                  <a:pt x="5365691" y="2169078"/>
                </a:cubicBezTo>
                <a:cubicBezTo>
                  <a:pt x="5375089" y="2153396"/>
                  <a:pt x="5385294" y="2139619"/>
                  <a:pt x="5392824" y="2120063"/>
                </a:cubicBezTo>
                <a:close/>
                <a:moveTo>
                  <a:pt x="9478811" y="2119707"/>
                </a:moveTo>
                <a:cubicBezTo>
                  <a:pt x="9478328" y="2128628"/>
                  <a:pt x="9479961" y="2134164"/>
                  <a:pt x="9481623" y="2139702"/>
                </a:cubicBezTo>
                <a:cubicBezTo>
                  <a:pt x="9473187" y="2138393"/>
                  <a:pt x="9470668" y="2149576"/>
                  <a:pt x="9459901" y="2143465"/>
                </a:cubicBezTo>
                <a:cubicBezTo>
                  <a:pt x="9460168" y="2122817"/>
                  <a:pt x="9474900" y="2132663"/>
                  <a:pt x="9478811" y="2119707"/>
                </a:cubicBezTo>
                <a:close/>
                <a:moveTo>
                  <a:pt x="833200" y="2119390"/>
                </a:moveTo>
                <a:cubicBezTo>
                  <a:pt x="844240" y="2123041"/>
                  <a:pt x="854445" y="2135951"/>
                  <a:pt x="855651" y="2153666"/>
                </a:cubicBezTo>
                <a:cubicBezTo>
                  <a:pt x="864652" y="2151048"/>
                  <a:pt x="881417" y="2128353"/>
                  <a:pt x="888383" y="2144883"/>
                </a:cubicBezTo>
                <a:cubicBezTo>
                  <a:pt x="881176" y="2162586"/>
                  <a:pt x="908230" y="2178517"/>
                  <a:pt x="922934" y="2182200"/>
                </a:cubicBezTo>
                <a:cubicBezTo>
                  <a:pt x="923923" y="2172435"/>
                  <a:pt x="922613" y="2157895"/>
                  <a:pt x="927514" y="2156504"/>
                </a:cubicBezTo>
                <a:cubicBezTo>
                  <a:pt x="924888" y="2210185"/>
                  <a:pt x="976367" y="2184299"/>
                  <a:pt x="983037" y="2209612"/>
                </a:cubicBezTo>
                <a:cubicBezTo>
                  <a:pt x="924970" y="2205875"/>
                  <a:pt x="878310" y="2156641"/>
                  <a:pt x="822627" y="2169107"/>
                </a:cubicBezTo>
                <a:cubicBezTo>
                  <a:pt x="817939" y="2145157"/>
                  <a:pt x="834921" y="2166704"/>
                  <a:pt x="834170" y="2150911"/>
                </a:cubicBezTo>
                <a:cubicBezTo>
                  <a:pt x="808994" y="2155330"/>
                  <a:pt x="826375" y="2126827"/>
                  <a:pt x="805727" y="2140656"/>
                </a:cubicBezTo>
                <a:cubicBezTo>
                  <a:pt x="810279" y="2121345"/>
                  <a:pt x="822157" y="2115738"/>
                  <a:pt x="833200" y="2119390"/>
                </a:cubicBezTo>
                <a:close/>
                <a:moveTo>
                  <a:pt x="4341863" y="2114687"/>
                </a:moveTo>
                <a:cubicBezTo>
                  <a:pt x="4346820" y="2139891"/>
                  <a:pt x="4363372" y="2134599"/>
                  <a:pt x="4370042" y="2131489"/>
                </a:cubicBezTo>
                <a:cubicBezTo>
                  <a:pt x="4370042" y="2111059"/>
                  <a:pt x="4352630" y="2118178"/>
                  <a:pt x="4341863" y="2114687"/>
                </a:cubicBezTo>
                <a:close/>
                <a:moveTo>
                  <a:pt x="4392021" y="2114100"/>
                </a:moveTo>
                <a:cubicBezTo>
                  <a:pt x="4387009" y="2117659"/>
                  <a:pt x="4387751" y="2133365"/>
                  <a:pt x="4380781" y="2132852"/>
                </a:cubicBezTo>
                <a:cubicBezTo>
                  <a:pt x="4383461" y="2143027"/>
                  <a:pt x="4391925" y="2143791"/>
                  <a:pt x="4398190" y="2148293"/>
                </a:cubicBezTo>
                <a:cubicBezTo>
                  <a:pt x="4405398" y="2136781"/>
                  <a:pt x="4396477" y="2136208"/>
                  <a:pt x="4399450" y="2115641"/>
                </a:cubicBezTo>
                <a:cubicBezTo>
                  <a:pt x="4396002" y="2113077"/>
                  <a:pt x="4393692" y="2112914"/>
                  <a:pt x="4392021" y="2114100"/>
                </a:cubicBezTo>
                <a:close/>
                <a:moveTo>
                  <a:pt x="4662420" y="2110432"/>
                </a:moveTo>
                <a:cubicBezTo>
                  <a:pt x="4664911" y="2129009"/>
                  <a:pt x="4674845" y="2135799"/>
                  <a:pt x="4674981" y="2157947"/>
                </a:cubicBezTo>
                <a:cubicBezTo>
                  <a:pt x="4670211" y="2157429"/>
                  <a:pt x="4665417" y="2156776"/>
                  <a:pt x="4660650" y="2156148"/>
                </a:cubicBezTo>
                <a:cubicBezTo>
                  <a:pt x="4659071" y="2146409"/>
                  <a:pt x="4666142" y="2122952"/>
                  <a:pt x="4658347" y="2123061"/>
                </a:cubicBezTo>
                <a:cubicBezTo>
                  <a:pt x="4659874" y="2128545"/>
                  <a:pt x="4632930" y="2135472"/>
                  <a:pt x="4629688" y="2119324"/>
                </a:cubicBezTo>
                <a:cubicBezTo>
                  <a:pt x="4642223" y="2105520"/>
                  <a:pt x="4657945" y="2130535"/>
                  <a:pt x="4662420" y="2110432"/>
                </a:cubicBezTo>
                <a:close/>
                <a:moveTo>
                  <a:pt x="4482618" y="2106749"/>
                </a:moveTo>
                <a:cubicBezTo>
                  <a:pt x="4503882" y="2112041"/>
                  <a:pt x="4480233" y="2148319"/>
                  <a:pt x="4473375" y="2158030"/>
                </a:cubicBezTo>
                <a:cubicBezTo>
                  <a:pt x="4464322" y="2134599"/>
                  <a:pt x="4493168" y="2135799"/>
                  <a:pt x="4482618" y="2106749"/>
                </a:cubicBezTo>
                <a:close/>
                <a:moveTo>
                  <a:pt x="5692172" y="2106477"/>
                </a:moveTo>
                <a:cubicBezTo>
                  <a:pt x="5703532" y="2103258"/>
                  <a:pt x="5707629" y="2142675"/>
                  <a:pt x="5701393" y="2147094"/>
                </a:cubicBezTo>
                <a:cubicBezTo>
                  <a:pt x="5698471" y="2133290"/>
                  <a:pt x="5695071" y="2120280"/>
                  <a:pt x="5692172" y="2106477"/>
                </a:cubicBezTo>
                <a:close/>
                <a:moveTo>
                  <a:pt x="5581146" y="2100397"/>
                </a:moveTo>
                <a:cubicBezTo>
                  <a:pt x="5584304" y="2099163"/>
                  <a:pt x="5587689" y="2100666"/>
                  <a:pt x="5591353" y="2106531"/>
                </a:cubicBezTo>
                <a:cubicBezTo>
                  <a:pt x="5577476" y="2121016"/>
                  <a:pt x="5599171" y="2130343"/>
                  <a:pt x="5600833" y="2140573"/>
                </a:cubicBezTo>
                <a:cubicBezTo>
                  <a:pt x="5580370" y="2143737"/>
                  <a:pt x="5567651" y="2128954"/>
                  <a:pt x="5557585" y="2141475"/>
                </a:cubicBezTo>
                <a:cubicBezTo>
                  <a:pt x="5564263" y="2132411"/>
                  <a:pt x="5571678" y="2104094"/>
                  <a:pt x="5581146" y="2100397"/>
                </a:cubicBezTo>
                <a:close/>
                <a:moveTo>
                  <a:pt x="4832047" y="2099630"/>
                </a:moveTo>
                <a:cubicBezTo>
                  <a:pt x="4826474" y="2128900"/>
                  <a:pt x="4843832" y="2121970"/>
                  <a:pt x="4844822" y="2140656"/>
                </a:cubicBezTo>
                <a:cubicBezTo>
                  <a:pt x="4822672" y="2136483"/>
                  <a:pt x="4808823" y="2163021"/>
                  <a:pt x="4798323" y="2134628"/>
                </a:cubicBezTo>
                <a:cubicBezTo>
                  <a:pt x="4809734" y="2137600"/>
                  <a:pt x="4813884" y="2125134"/>
                  <a:pt x="4827199" y="2131844"/>
                </a:cubicBezTo>
                <a:cubicBezTo>
                  <a:pt x="4829503" y="2122680"/>
                  <a:pt x="4824306" y="2097530"/>
                  <a:pt x="4832047" y="2099630"/>
                </a:cubicBezTo>
                <a:close/>
                <a:moveTo>
                  <a:pt x="4864548" y="2097313"/>
                </a:moveTo>
                <a:cubicBezTo>
                  <a:pt x="4862673" y="2108361"/>
                  <a:pt x="4869168" y="2114742"/>
                  <a:pt x="4863741" y="2116924"/>
                </a:cubicBezTo>
                <a:cubicBezTo>
                  <a:pt x="4859886" y="2098132"/>
                  <a:pt x="4855545" y="2136563"/>
                  <a:pt x="4845345" y="2127700"/>
                </a:cubicBezTo>
                <a:cubicBezTo>
                  <a:pt x="4845618" y="2104679"/>
                  <a:pt x="4858758" y="2108714"/>
                  <a:pt x="4864548" y="2097313"/>
                </a:cubicBezTo>
                <a:close/>
                <a:moveTo>
                  <a:pt x="4706186" y="2096411"/>
                </a:moveTo>
                <a:cubicBezTo>
                  <a:pt x="4702865" y="2113923"/>
                  <a:pt x="4712799" y="2110458"/>
                  <a:pt x="4712346" y="2123470"/>
                </a:cubicBezTo>
                <a:cubicBezTo>
                  <a:pt x="4707203" y="2131380"/>
                  <a:pt x="4698686" y="2130398"/>
                  <a:pt x="4698255" y="2115042"/>
                </a:cubicBezTo>
                <a:cubicBezTo>
                  <a:pt x="4704203" y="2115750"/>
                  <a:pt x="4700988" y="2097175"/>
                  <a:pt x="4706186" y="2096411"/>
                </a:cubicBezTo>
                <a:close/>
                <a:moveTo>
                  <a:pt x="4803455" y="2095921"/>
                </a:moveTo>
                <a:cubicBezTo>
                  <a:pt x="4801045" y="2128516"/>
                  <a:pt x="4792126" y="2147474"/>
                  <a:pt x="4779410" y="2158440"/>
                </a:cubicBezTo>
                <a:cubicBezTo>
                  <a:pt x="4786133" y="2159994"/>
                  <a:pt x="4781071" y="2180344"/>
                  <a:pt x="4789373" y="2179445"/>
                </a:cubicBezTo>
                <a:cubicBezTo>
                  <a:pt x="4795955" y="2174370"/>
                  <a:pt x="4800482" y="2164986"/>
                  <a:pt x="4808036" y="2162177"/>
                </a:cubicBezTo>
                <a:cubicBezTo>
                  <a:pt x="4807366" y="2173526"/>
                  <a:pt x="4808064" y="2182581"/>
                  <a:pt x="4810608" y="2188773"/>
                </a:cubicBezTo>
                <a:cubicBezTo>
                  <a:pt x="4800294" y="2192782"/>
                  <a:pt x="4801689" y="2178297"/>
                  <a:pt x="4792958" y="2179906"/>
                </a:cubicBezTo>
                <a:cubicBezTo>
                  <a:pt x="4793413" y="2189400"/>
                  <a:pt x="4798368" y="2191719"/>
                  <a:pt x="4799304" y="2200502"/>
                </a:cubicBezTo>
                <a:cubicBezTo>
                  <a:pt x="4786051" y="2203065"/>
                  <a:pt x="4786133" y="2184571"/>
                  <a:pt x="4774750" y="2184081"/>
                </a:cubicBezTo>
                <a:cubicBezTo>
                  <a:pt x="4774750" y="2196301"/>
                  <a:pt x="4776249" y="2206204"/>
                  <a:pt x="4780855" y="2211141"/>
                </a:cubicBezTo>
                <a:cubicBezTo>
                  <a:pt x="4801981" y="2199738"/>
                  <a:pt x="4816097" y="2259367"/>
                  <a:pt x="4833805" y="2237734"/>
                </a:cubicBezTo>
                <a:cubicBezTo>
                  <a:pt x="4826679" y="2264112"/>
                  <a:pt x="4810232" y="2243544"/>
                  <a:pt x="4800803" y="2253121"/>
                </a:cubicBezTo>
                <a:cubicBezTo>
                  <a:pt x="4794805" y="2248318"/>
                  <a:pt x="4802330" y="2222187"/>
                  <a:pt x="4794965" y="2219569"/>
                </a:cubicBezTo>
                <a:cubicBezTo>
                  <a:pt x="4791378" y="2219077"/>
                  <a:pt x="4787792" y="2218696"/>
                  <a:pt x="4784204" y="2218123"/>
                </a:cubicBezTo>
                <a:cubicBezTo>
                  <a:pt x="4779944" y="2245372"/>
                  <a:pt x="4786401" y="2255521"/>
                  <a:pt x="4793171" y="2265312"/>
                </a:cubicBezTo>
                <a:cubicBezTo>
                  <a:pt x="4783133" y="2279333"/>
                  <a:pt x="4780321" y="2244799"/>
                  <a:pt x="4768856" y="2242453"/>
                </a:cubicBezTo>
                <a:cubicBezTo>
                  <a:pt x="4763204" y="2249438"/>
                  <a:pt x="4752597" y="2245973"/>
                  <a:pt x="4753483" y="2266675"/>
                </a:cubicBezTo>
                <a:cubicBezTo>
                  <a:pt x="4759427" y="2279797"/>
                  <a:pt x="4761947" y="2298208"/>
                  <a:pt x="4769849" y="2308165"/>
                </a:cubicBezTo>
                <a:cubicBezTo>
                  <a:pt x="4771615" y="2293190"/>
                  <a:pt x="4770276" y="2283044"/>
                  <a:pt x="4767571" y="2275077"/>
                </a:cubicBezTo>
                <a:cubicBezTo>
                  <a:pt x="4789133" y="2273087"/>
                  <a:pt x="4771910" y="2296953"/>
                  <a:pt x="4784471" y="2303554"/>
                </a:cubicBezTo>
                <a:cubicBezTo>
                  <a:pt x="4797696" y="2305519"/>
                  <a:pt x="4805598" y="2296134"/>
                  <a:pt x="4813876" y="2287626"/>
                </a:cubicBezTo>
                <a:cubicBezTo>
                  <a:pt x="4814143" y="2295373"/>
                  <a:pt x="4812563" y="2306120"/>
                  <a:pt x="4816688" y="2307675"/>
                </a:cubicBezTo>
                <a:cubicBezTo>
                  <a:pt x="4855044" y="2276904"/>
                  <a:pt x="4912001" y="2299926"/>
                  <a:pt x="4951512" y="2266185"/>
                </a:cubicBezTo>
                <a:cubicBezTo>
                  <a:pt x="4951217" y="2258493"/>
                  <a:pt x="4946130" y="2258384"/>
                  <a:pt x="4941012" y="2258247"/>
                </a:cubicBezTo>
                <a:cubicBezTo>
                  <a:pt x="4941980" y="2246165"/>
                  <a:pt x="4944232" y="2236780"/>
                  <a:pt x="4949209" y="2233072"/>
                </a:cubicBezTo>
                <a:cubicBezTo>
                  <a:pt x="4957409" y="2250747"/>
                  <a:pt x="4959447" y="2278216"/>
                  <a:pt x="4964557" y="2300719"/>
                </a:cubicBezTo>
                <a:cubicBezTo>
                  <a:pt x="4982686" y="2304210"/>
                  <a:pt x="4966185" y="2278789"/>
                  <a:pt x="4979931" y="2276440"/>
                </a:cubicBezTo>
                <a:cubicBezTo>
                  <a:pt x="4987798" y="2292835"/>
                  <a:pt x="4978080" y="2308466"/>
                  <a:pt x="4977891" y="2328649"/>
                </a:cubicBezTo>
                <a:cubicBezTo>
                  <a:pt x="4971914" y="2318013"/>
                  <a:pt x="4964883" y="2318237"/>
                  <a:pt x="4958489" y="2317979"/>
                </a:cubicBezTo>
                <a:lnTo>
                  <a:pt x="4942843" y="2304405"/>
                </a:lnTo>
                <a:lnTo>
                  <a:pt x="4942851" y="2304391"/>
                </a:lnTo>
                <a:lnTo>
                  <a:pt x="4950612" y="2299559"/>
                </a:lnTo>
                <a:cubicBezTo>
                  <a:pt x="4953259" y="2298073"/>
                  <a:pt x="4955241" y="2295166"/>
                  <a:pt x="4954353" y="2286206"/>
                </a:cubicBezTo>
                <a:lnTo>
                  <a:pt x="4942851" y="2304391"/>
                </a:lnTo>
                <a:lnTo>
                  <a:pt x="4942843" y="2304399"/>
                </a:lnTo>
                <a:lnTo>
                  <a:pt x="4942843" y="2304405"/>
                </a:lnTo>
                <a:lnTo>
                  <a:pt x="4931313" y="2322621"/>
                </a:lnTo>
                <a:cubicBezTo>
                  <a:pt x="4917653" y="2314164"/>
                  <a:pt x="4900939" y="2312529"/>
                  <a:pt x="4895497" y="2317985"/>
                </a:cubicBezTo>
                <a:cubicBezTo>
                  <a:pt x="4887787" y="2330342"/>
                  <a:pt x="4896625" y="2330940"/>
                  <a:pt x="4898076" y="2344580"/>
                </a:cubicBezTo>
                <a:cubicBezTo>
                  <a:pt x="4883102" y="2347745"/>
                  <a:pt x="4892558" y="2312392"/>
                  <a:pt x="4877641" y="2315585"/>
                </a:cubicBezTo>
                <a:cubicBezTo>
                  <a:pt x="4876617" y="2327779"/>
                  <a:pt x="4874396" y="2337132"/>
                  <a:pt x="4869422" y="2340814"/>
                </a:cubicBezTo>
                <a:cubicBezTo>
                  <a:pt x="4873676" y="2296217"/>
                  <a:pt x="4842404" y="2369128"/>
                  <a:pt x="4837447" y="2330095"/>
                </a:cubicBezTo>
                <a:cubicBezTo>
                  <a:pt x="4842376" y="2321613"/>
                  <a:pt x="4855100" y="2329468"/>
                  <a:pt x="4856146" y="2312775"/>
                </a:cubicBezTo>
                <a:cubicBezTo>
                  <a:pt x="4835787" y="2307646"/>
                  <a:pt x="4827750" y="2328486"/>
                  <a:pt x="4815456" y="2340296"/>
                </a:cubicBezTo>
                <a:cubicBezTo>
                  <a:pt x="4815215" y="2332550"/>
                  <a:pt x="4816795" y="2321885"/>
                  <a:pt x="4812644" y="2320304"/>
                </a:cubicBezTo>
                <a:cubicBezTo>
                  <a:pt x="4798849" y="2347063"/>
                  <a:pt x="4779036" y="2314356"/>
                  <a:pt x="4747403" y="2331513"/>
                </a:cubicBezTo>
                <a:cubicBezTo>
                  <a:pt x="4748475" y="2300908"/>
                  <a:pt x="4737733" y="2317767"/>
                  <a:pt x="4726432" y="2315665"/>
                </a:cubicBezTo>
                <a:cubicBezTo>
                  <a:pt x="4724613" y="2295344"/>
                  <a:pt x="4733394" y="2297254"/>
                  <a:pt x="4731572" y="2276959"/>
                </a:cubicBezTo>
                <a:cubicBezTo>
                  <a:pt x="4746787" y="2289562"/>
                  <a:pt x="4737733" y="2274041"/>
                  <a:pt x="4746894" y="2252711"/>
                </a:cubicBezTo>
                <a:cubicBezTo>
                  <a:pt x="4724156" y="2241691"/>
                  <a:pt x="4714326" y="2210322"/>
                  <a:pt x="4699060" y="2187409"/>
                </a:cubicBezTo>
                <a:cubicBezTo>
                  <a:pt x="4715611" y="2187217"/>
                  <a:pt x="4734063" y="2209967"/>
                  <a:pt x="4745876" y="2186917"/>
                </a:cubicBezTo>
                <a:cubicBezTo>
                  <a:pt x="4732697" y="2182088"/>
                  <a:pt x="4721718" y="2160132"/>
                  <a:pt x="4709852" y="2188773"/>
                </a:cubicBezTo>
                <a:cubicBezTo>
                  <a:pt x="4713578" y="2152194"/>
                  <a:pt x="4688132" y="2161850"/>
                  <a:pt x="4679106" y="2145401"/>
                </a:cubicBezTo>
                <a:cubicBezTo>
                  <a:pt x="4691186" y="2110870"/>
                  <a:pt x="4712104" y="2184245"/>
                  <a:pt x="4725926" y="2144937"/>
                </a:cubicBezTo>
                <a:cubicBezTo>
                  <a:pt x="4721558" y="2143657"/>
                  <a:pt x="4717540" y="2141801"/>
                  <a:pt x="4719309" y="2130890"/>
                </a:cubicBezTo>
                <a:cubicBezTo>
                  <a:pt x="4736287" y="2125080"/>
                  <a:pt x="4770223" y="2147775"/>
                  <a:pt x="4778125" y="2099194"/>
                </a:cubicBezTo>
                <a:cubicBezTo>
                  <a:pt x="4788088" y="2123144"/>
                  <a:pt x="4794912" y="2122898"/>
                  <a:pt x="4803455" y="2095921"/>
                </a:cubicBezTo>
                <a:close/>
                <a:moveTo>
                  <a:pt x="5123924" y="2091694"/>
                </a:moveTo>
                <a:cubicBezTo>
                  <a:pt x="5134585" y="2093221"/>
                  <a:pt x="5145782" y="2093931"/>
                  <a:pt x="5144634" y="2114089"/>
                </a:cubicBezTo>
                <a:cubicBezTo>
                  <a:pt x="5138979" y="2104570"/>
                  <a:pt x="5121756" y="2113516"/>
                  <a:pt x="5123924" y="2091694"/>
                </a:cubicBezTo>
                <a:close/>
                <a:moveTo>
                  <a:pt x="5023120" y="2091694"/>
                </a:moveTo>
                <a:cubicBezTo>
                  <a:pt x="5017175" y="2107379"/>
                  <a:pt x="5013671" y="2128273"/>
                  <a:pt x="5003464" y="2135120"/>
                </a:cubicBezTo>
                <a:cubicBezTo>
                  <a:pt x="5006597" y="2113516"/>
                  <a:pt x="5010992" y="2094395"/>
                  <a:pt x="5023120" y="2091694"/>
                </a:cubicBezTo>
                <a:close/>
                <a:moveTo>
                  <a:pt x="4443778" y="2088555"/>
                </a:moveTo>
                <a:cubicBezTo>
                  <a:pt x="4424949" y="2090901"/>
                  <a:pt x="4427171" y="2137245"/>
                  <a:pt x="4446003" y="2121723"/>
                </a:cubicBezTo>
                <a:cubicBezTo>
                  <a:pt x="4443297" y="2113733"/>
                  <a:pt x="4441930" y="2103613"/>
                  <a:pt x="4443778" y="2088555"/>
                </a:cubicBezTo>
                <a:close/>
                <a:moveTo>
                  <a:pt x="5091741" y="2087519"/>
                </a:moveTo>
                <a:cubicBezTo>
                  <a:pt x="5091260" y="2096494"/>
                  <a:pt x="5092894" y="2102113"/>
                  <a:pt x="5094555" y="2107568"/>
                </a:cubicBezTo>
                <a:cubicBezTo>
                  <a:pt x="5084646" y="2100804"/>
                  <a:pt x="5084942" y="2115561"/>
                  <a:pt x="5076396" y="2111795"/>
                </a:cubicBezTo>
                <a:cubicBezTo>
                  <a:pt x="5078513" y="2097393"/>
                  <a:pt x="5083653" y="2089346"/>
                  <a:pt x="5091741" y="2087519"/>
                </a:cubicBezTo>
                <a:close/>
                <a:moveTo>
                  <a:pt x="799323" y="2086442"/>
                </a:moveTo>
                <a:cubicBezTo>
                  <a:pt x="801948" y="2091511"/>
                  <a:pt x="796916" y="2108624"/>
                  <a:pt x="803424" y="2107539"/>
                </a:cubicBezTo>
                <a:cubicBezTo>
                  <a:pt x="803798" y="2103585"/>
                  <a:pt x="804281" y="2099876"/>
                  <a:pt x="807254" y="2101457"/>
                </a:cubicBezTo>
                <a:cubicBezTo>
                  <a:pt x="807093" y="2105850"/>
                  <a:pt x="806933" y="2110186"/>
                  <a:pt x="806745" y="2114550"/>
                </a:cubicBezTo>
                <a:cubicBezTo>
                  <a:pt x="803157" y="2114086"/>
                  <a:pt x="802246" y="2119324"/>
                  <a:pt x="799324" y="2120114"/>
                </a:cubicBezTo>
                <a:cubicBezTo>
                  <a:pt x="798281" y="2107485"/>
                  <a:pt x="792255" y="2102711"/>
                  <a:pt x="793433" y="2086508"/>
                </a:cubicBezTo>
                <a:cubicBezTo>
                  <a:pt x="796721" y="2084401"/>
                  <a:pt x="798447" y="2084752"/>
                  <a:pt x="799323" y="2086442"/>
                </a:cubicBezTo>
                <a:close/>
                <a:moveTo>
                  <a:pt x="4670642" y="2085282"/>
                </a:moveTo>
                <a:cubicBezTo>
                  <a:pt x="4677444" y="2108467"/>
                  <a:pt x="4692283" y="2080864"/>
                  <a:pt x="4691076" y="2114140"/>
                </a:cubicBezTo>
                <a:cubicBezTo>
                  <a:pt x="4682800" y="2111059"/>
                  <a:pt x="4676828" y="2099492"/>
                  <a:pt x="4669595" y="2111331"/>
                </a:cubicBezTo>
                <a:cubicBezTo>
                  <a:pt x="4675113" y="2097147"/>
                  <a:pt x="4661320" y="2085583"/>
                  <a:pt x="4670642" y="2085282"/>
                </a:cubicBezTo>
                <a:close/>
                <a:moveTo>
                  <a:pt x="4919258" y="2078246"/>
                </a:moveTo>
                <a:cubicBezTo>
                  <a:pt x="4926061" y="2077648"/>
                  <a:pt x="4926890" y="2086594"/>
                  <a:pt x="4933321" y="2086594"/>
                </a:cubicBezTo>
                <a:cubicBezTo>
                  <a:pt x="4933400" y="2106125"/>
                  <a:pt x="4920917" y="2135309"/>
                  <a:pt x="4917492" y="2123934"/>
                </a:cubicBezTo>
                <a:cubicBezTo>
                  <a:pt x="4920993" y="2112508"/>
                  <a:pt x="4927408" y="2107133"/>
                  <a:pt x="4929492" y="2092593"/>
                </a:cubicBezTo>
                <a:cubicBezTo>
                  <a:pt x="4923864" y="2091393"/>
                  <a:pt x="4917009" y="2091912"/>
                  <a:pt x="4919258" y="2078246"/>
                </a:cubicBezTo>
                <a:close/>
                <a:moveTo>
                  <a:pt x="9637651" y="2076989"/>
                </a:moveTo>
                <a:cubicBezTo>
                  <a:pt x="9639951" y="2077500"/>
                  <a:pt x="9641656" y="2078976"/>
                  <a:pt x="9642298" y="2081929"/>
                </a:cubicBezTo>
                <a:cubicBezTo>
                  <a:pt x="9635521" y="2084629"/>
                  <a:pt x="9615916" y="2096359"/>
                  <a:pt x="9613402" y="2084629"/>
                </a:cubicBezTo>
                <a:cubicBezTo>
                  <a:pt x="9616788" y="2083280"/>
                  <a:pt x="9623370" y="2079652"/>
                  <a:pt x="9629427" y="2077839"/>
                </a:cubicBezTo>
                <a:cubicBezTo>
                  <a:pt x="9632455" y="2076931"/>
                  <a:pt x="9635351" y="2076478"/>
                  <a:pt x="9637651" y="2076989"/>
                </a:cubicBezTo>
                <a:close/>
                <a:moveTo>
                  <a:pt x="5857357" y="2068270"/>
                </a:moveTo>
                <a:cubicBezTo>
                  <a:pt x="5857660" y="2066535"/>
                  <a:pt x="5858178" y="2066482"/>
                  <a:pt x="5859269" y="2069162"/>
                </a:cubicBezTo>
                <a:cubicBezTo>
                  <a:pt x="5858949" y="2103642"/>
                  <a:pt x="5889055" y="2083865"/>
                  <a:pt x="5883054" y="2105088"/>
                </a:cubicBezTo>
                <a:cubicBezTo>
                  <a:pt x="5876757" y="2099850"/>
                  <a:pt x="5864359" y="2097886"/>
                  <a:pt x="5850805" y="2100887"/>
                </a:cubicBezTo>
                <a:cubicBezTo>
                  <a:pt x="5857476" y="2093807"/>
                  <a:pt x="5856447" y="2073473"/>
                  <a:pt x="5857357" y="2068270"/>
                </a:cubicBezTo>
                <a:close/>
                <a:moveTo>
                  <a:pt x="5075088" y="2052495"/>
                </a:moveTo>
                <a:cubicBezTo>
                  <a:pt x="5091322" y="2077155"/>
                  <a:pt x="5118134" y="2047395"/>
                  <a:pt x="5139028" y="2073936"/>
                </a:cubicBezTo>
                <a:cubicBezTo>
                  <a:pt x="5121773" y="2065316"/>
                  <a:pt x="5084970" y="2092210"/>
                  <a:pt x="5075088" y="2052495"/>
                </a:cubicBezTo>
                <a:close/>
                <a:moveTo>
                  <a:pt x="5471042" y="2051012"/>
                </a:moveTo>
                <a:cubicBezTo>
                  <a:pt x="5472614" y="2052189"/>
                  <a:pt x="5473722" y="2056189"/>
                  <a:pt x="5474183" y="2065041"/>
                </a:cubicBezTo>
                <a:cubicBezTo>
                  <a:pt x="5465051" y="2058440"/>
                  <a:pt x="5453774" y="2082281"/>
                  <a:pt x="5449118" y="2061823"/>
                </a:cubicBezTo>
                <a:cubicBezTo>
                  <a:pt x="5457410" y="2069331"/>
                  <a:pt x="5466326" y="2047472"/>
                  <a:pt x="5471042" y="2051012"/>
                </a:cubicBezTo>
                <a:close/>
                <a:moveTo>
                  <a:pt x="4596283" y="2049322"/>
                </a:moveTo>
                <a:lnTo>
                  <a:pt x="4596289" y="2049326"/>
                </a:lnTo>
                <a:lnTo>
                  <a:pt x="4596287" y="2049331"/>
                </a:lnTo>
                <a:close/>
                <a:moveTo>
                  <a:pt x="4477955" y="2040493"/>
                </a:moveTo>
                <a:cubicBezTo>
                  <a:pt x="4465341" y="2053148"/>
                  <a:pt x="4461938" y="2041229"/>
                  <a:pt x="4448787" y="2049878"/>
                </a:cubicBezTo>
                <a:cubicBezTo>
                  <a:pt x="4446804" y="2065288"/>
                  <a:pt x="4465259" y="2048377"/>
                  <a:pt x="4458777" y="2070852"/>
                </a:cubicBezTo>
                <a:cubicBezTo>
                  <a:pt x="4464055" y="2058386"/>
                  <a:pt x="4474955" y="2057650"/>
                  <a:pt x="4477955" y="2040493"/>
                </a:cubicBezTo>
                <a:close/>
                <a:moveTo>
                  <a:pt x="5184047" y="2039753"/>
                </a:moveTo>
                <a:cubicBezTo>
                  <a:pt x="5185757" y="2039235"/>
                  <a:pt x="5187875" y="2039580"/>
                  <a:pt x="5190675" y="2041367"/>
                </a:cubicBezTo>
                <a:cubicBezTo>
                  <a:pt x="5194162" y="2061224"/>
                  <a:pt x="5174501" y="2067444"/>
                  <a:pt x="5172245" y="2052005"/>
                </a:cubicBezTo>
                <a:cubicBezTo>
                  <a:pt x="5177453" y="2050614"/>
                  <a:pt x="5178916" y="2041305"/>
                  <a:pt x="5184047" y="2039753"/>
                </a:cubicBezTo>
                <a:close/>
                <a:moveTo>
                  <a:pt x="5629990" y="2039376"/>
                </a:moveTo>
                <a:cubicBezTo>
                  <a:pt x="5628922" y="2055960"/>
                  <a:pt x="5623776" y="2064007"/>
                  <a:pt x="5614697" y="2063598"/>
                </a:cubicBezTo>
                <a:cubicBezTo>
                  <a:pt x="5612424" y="2038202"/>
                  <a:pt x="5586522" y="2074263"/>
                  <a:pt x="5579128" y="2052332"/>
                </a:cubicBezTo>
                <a:cubicBezTo>
                  <a:pt x="5598575" y="2045187"/>
                  <a:pt x="5616467" y="2042131"/>
                  <a:pt x="5629990" y="2039376"/>
                </a:cubicBezTo>
                <a:close/>
                <a:moveTo>
                  <a:pt x="4546548" y="2036318"/>
                </a:moveTo>
                <a:cubicBezTo>
                  <a:pt x="4539614" y="2038228"/>
                  <a:pt x="4539319" y="2054050"/>
                  <a:pt x="4528121" y="2047040"/>
                </a:cubicBezTo>
                <a:cubicBezTo>
                  <a:pt x="4533211" y="2055413"/>
                  <a:pt x="4536130" y="2066980"/>
                  <a:pt x="4545238" y="2068945"/>
                </a:cubicBezTo>
                <a:cubicBezTo>
                  <a:pt x="4552468" y="2057324"/>
                  <a:pt x="4543576" y="2056831"/>
                  <a:pt x="4546548" y="2036318"/>
                </a:cubicBezTo>
                <a:close/>
                <a:moveTo>
                  <a:pt x="4579038" y="2033947"/>
                </a:moveTo>
                <a:cubicBezTo>
                  <a:pt x="4569744" y="2042621"/>
                  <a:pt x="4555148" y="2040221"/>
                  <a:pt x="4552684" y="2063323"/>
                </a:cubicBezTo>
                <a:cubicBezTo>
                  <a:pt x="4568431" y="2068260"/>
                  <a:pt x="4575799" y="2055388"/>
                  <a:pt x="4579038" y="2033947"/>
                </a:cubicBezTo>
                <a:close/>
                <a:moveTo>
                  <a:pt x="4611367" y="2031681"/>
                </a:moveTo>
                <a:cubicBezTo>
                  <a:pt x="4612357" y="2063160"/>
                  <a:pt x="4615814" y="2041556"/>
                  <a:pt x="4625431" y="2040029"/>
                </a:cubicBezTo>
                <a:cubicBezTo>
                  <a:pt x="4624224" y="2054159"/>
                  <a:pt x="4627573" y="2061141"/>
                  <a:pt x="4635394" y="2061006"/>
                </a:cubicBezTo>
                <a:cubicBezTo>
                  <a:pt x="4644367" y="2048649"/>
                  <a:pt x="4641715" y="2052467"/>
                  <a:pt x="4654087" y="2043766"/>
                </a:cubicBezTo>
                <a:cubicBezTo>
                  <a:pt x="4650204" y="2066215"/>
                  <a:pt x="4637724" y="2070551"/>
                  <a:pt x="4630787" y="2086645"/>
                </a:cubicBezTo>
                <a:cubicBezTo>
                  <a:pt x="4634133" y="2065015"/>
                  <a:pt x="4624278" y="2064280"/>
                  <a:pt x="4621305" y="2052633"/>
                </a:cubicBezTo>
                <a:cubicBezTo>
                  <a:pt x="4612841" y="2053612"/>
                  <a:pt x="4612520" y="2071780"/>
                  <a:pt x="4605957" y="2076854"/>
                </a:cubicBezTo>
                <a:cubicBezTo>
                  <a:pt x="4606801" y="2068343"/>
                  <a:pt x="4606740" y="2061285"/>
                  <a:pt x="4605287" y="2056440"/>
                </a:cubicBezTo>
                <a:lnTo>
                  <a:pt x="4596289" y="2049326"/>
                </a:lnTo>
                <a:lnTo>
                  <a:pt x="4601778" y="2036201"/>
                </a:lnTo>
                <a:cubicBezTo>
                  <a:pt x="4604002" y="2032644"/>
                  <a:pt x="4606908" y="2030523"/>
                  <a:pt x="4611367" y="2031681"/>
                </a:cubicBezTo>
                <a:close/>
                <a:moveTo>
                  <a:pt x="6109185" y="2029445"/>
                </a:moveTo>
                <a:cubicBezTo>
                  <a:pt x="6107571" y="2042157"/>
                  <a:pt x="6113521" y="2043028"/>
                  <a:pt x="6115583" y="2050012"/>
                </a:cubicBezTo>
                <a:cubicBezTo>
                  <a:pt x="6112315" y="2055685"/>
                  <a:pt x="6092204" y="2060949"/>
                  <a:pt x="6090511" y="2046711"/>
                </a:cubicBezTo>
                <a:cubicBezTo>
                  <a:pt x="6103606" y="2055330"/>
                  <a:pt x="6102617" y="2034491"/>
                  <a:pt x="6109185" y="2029445"/>
                </a:cubicBezTo>
                <a:close/>
                <a:moveTo>
                  <a:pt x="5123168" y="2019382"/>
                </a:moveTo>
                <a:cubicBezTo>
                  <a:pt x="5128474" y="2027838"/>
                  <a:pt x="5150812" y="2040493"/>
                  <a:pt x="5139807" y="2054377"/>
                </a:cubicBezTo>
                <a:cubicBezTo>
                  <a:pt x="5139534" y="2044640"/>
                  <a:pt x="5131395" y="2047286"/>
                  <a:pt x="5125769" y="2045977"/>
                </a:cubicBezTo>
                <a:cubicBezTo>
                  <a:pt x="5126435" y="2034628"/>
                  <a:pt x="5125769" y="2025547"/>
                  <a:pt x="5123168" y="2019382"/>
                </a:cubicBezTo>
                <a:close/>
                <a:moveTo>
                  <a:pt x="4878555" y="2013846"/>
                </a:moveTo>
                <a:cubicBezTo>
                  <a:pt x="4871567" y="2040112"/>
                  <a:pt x="4884449" y="2066081"/>
                  <a:pt x="4875721" y="2085666"/>
                </a:cubicBezTo>
                <a:cubicBezTo>
                  <a:pt x="4874137" y="2065780"/>
                  <a:pt x="4867841" y="2090958"/>
                  <a:pt x="4861452" y="2083784"/>
                </a:cubicBezTo>
                <a:cubicBezTo>
                  <a:pt x="4863705" y="2063489"/>
                  <a:pt x="4877036" y="2045267"/>
                  <a:pt x="4863485" y="2031547"/>
                </a:cubicBezTo>
                <a:cubicBezTo>
                  <a:pt x="4872824" y="2034686"/>
                  <a:pt x="4867251" y="2006644"/>
                  <a:pt x="4878555" y="2013846"/>
                </a:cubicBezTo>
                <a:close/>
                <a:moveTo>
                  <a:pt x="5581379" y="1993688"/>
                </a:moveTo>
                <a:cubicBezTo>
                  <a:pt x="5581864" y="2003044"/>
                  <a:pt x="5586815" y="2005444"/>
                  <a:pt x="5587785" y="2014118"/>
                </a:cubicBezTo>
                <a:cubicBezTo>
                  <a:pt x="5572516" y="2003015"/>
                  <a:pt x="5566619" y="2011226"/>
                  <a:pt x="5551671" y="2016028"/>
                </a:cubicBezTo>
                <a:cubicBezTo>
                  <a:pt x="5555211" y="1995215"/>
                  <a:pt x="5565891" y="1989404"/>
                  <a:pt x="5581379" y="1993688"/>
                </a:cubicBezTo>
                <a:close/>
                <a:moveTo>
                  <a:pt x="5430437" y="1987113"/>
                </a:moveTo>
                <a:cubicBezTo>
                  <a:pt x="5429954" y="1996168"/>
                  <a:pt x="5431584" y="2001761"/>
                  <a:pt x="5433249" y="2007271"/>
                </a:cubicBezTo>
                <a:cubicBezTo>
                  <a:pt x="5428857" y="2007351"/>
                  <a:pt x="5424709" y="2008036"/>
                  <a:pt x="5425592" y="2019382"/>
                </a:cubicBezTo>
                <a:cubicBezTo>
                  <a:pt x="5418970" y="2017526"/>
                  <a:pt x="5413776" y="2013437"/>
                  <a:pt x="5411738" y="2004407"/>
                </a:cubicBezTo>
                <a:cubicBezTo>
                  <a:pt x="5419347" y="2001543"/>
                  <a:pt x="5423877" y="1992188"/>
                  <a:pt x="5430437" y="1987113"/>
                </a:cubicBezTo>
                <a:close/>
                <a:moveTo>
                  <a:pt x="5509646" y="1983528"/>
                </a:moveTo>
                <a:cubicBezTo>
                  <a:pt x="5515177" y="1983173"/>
                  <a:pt x="5520092" y="1983792"/>
                  <a:pt x="5524069" y="1986240"/>
                </a:cubicBezTo>
                <a:cubicBezTo>
                  <a:pt x="5502911" y="1974593"/>
                  <a:pt x="5504946" y="2012016"/>
                  <a:pt x="5490535" y="2014662"/>
                </a:cubicBezTo>
                <a:cubicBezTo>
                  <a:pt x="5482979" y="2004215"/>
                  <a:pt x="5495681" y="1999307"/>
                  <a:pt x="5487715" y="1994587"/>
                </a:cubicBezTo>
                <a:cubicBezTo>
                  <a:pt x="5471146" y="1987004"/>
                  <a:pt x="5463914" y="2014854"/>
                  <a:pt x="5451407" y="2002990"/>
                </a:cubicBezTo>
                <a:cubicBezTo>
                  <a:pt x="5455801" y="2002142"/>
                  <a:pt x="5453892" y="1996088"/>
                  <a:pt x="5451913" y="1989922"/>
                </a:cubicBezTo>
                <a:cubicBezTo>
                  <a:pt x="5470915" y="1994424"/>
                  <a:pt x="5493053" y="1984594"/>
                  <a:pt x="5509646" y="1983528"/>
                </a:cubicBezTo>
                <a:close/>
                <a:moveTo>
                  <a:pt x="4687246" y="1982432"/>
                </a:moveTo>
                <a:cubicBezTo>
                  <a:pt x="4683402" y="1984941"/>
                  <a:pt x="4683137" y="1994960"/>
                  <a:pt x="4677793" y="1994284"/>
                </a:cubicBezTo>
                <a:cubicBezTo>
                  <a:pt x="4676640" y="2008413"/>
                  <a:pt x="4690382" y="1998923"/>
                  <a:pt x="4695472" y="2003096"/>
                </a:cubicBezTo>
                <a:cubicBezTo>
                  <a:pt x="4696863" y="1992703"/>
                  <a:pt x="4692496" y="1991394"/>
                  <a:pt x="4692603" y="1983101"/>
                </a:cubicBezTo>
                <a:cubicBezTo>
                  <a:pt x="4690206" y="1981594"/>
                  <a:pt x="4688527" y="1981596"/>
                  <a:pt x="4687246" y="1982432"/>
                </a:cubicBezTo>
                <a:close/>
                <a:moveTo>
                  <a:pt x="5535040" y="1981085"/>
                </a:moveTo>
                <a:cubicBezTo>
                  <a:pt x="5538904" y="2002033"/>
                  <a:pt x="5555827" y="1967282"/>
                  <a:pt x="5556038" y="1996961"/>
                </a:cubicBezTo>
                <a:cubicBezTo>
                  <a:pt x="5548139" y="2007354"/>
                  <a:pt x="5523773" y="1996469"/>
                  <a:pt x="5535040" y="1981085"/>
                </a:cubicBezTo>
                <a:close/>
                <a:moveTo>
                  <a:pt x="5805262" y="1976826"/>
                </a:moveTo>
                <a:cubicBezTo>
                  <a:pt x="5816209" y="1972299"/>
                  <a:pt x="5833163" y="2007895"/>
                  <a:pt x="5818541" y="2004759"/>
                </a:cubicBezTo>
                <a:cubicBezTo>
                  <a:pt x="5825210" y="1977972"/>
                  <a:pt x="5798620" y="2003668"/>
                  <a:pt x="5805262" y="1976826"/>
                </a:cubicBezTo>
                <a:close/>
                <a:moveTo>
                  <a:pt x="5628967" y="1973582"/>
                </a:moveTo>
                <a:cubicBezTo>
                  <a:pt x="5629529" y="1989103"/>
                  <a:pt x="5644312" y="1981930"/>
                  <a:pt x="5646135" y="1995512"/>
                </a:cubicBezTo>
                <a:cubicBezTo>
                  <a:pt x="5630626" y="1999605"/>
                  <a:pt x="5621867" y="1980074"/>
                  <a:pt x="5606226" y="2003451"/>
                </a:cubicBezTo>
                <a:cubicBezTo>
                  <a:pt x="5609283" y="1983974"/>
                  <a:pt x="5623371" y="1987603"/>
                  <a:pt x="5628967" y="1973582"/>
                </a:cubicBezTo>
                <a:close/>
                <a:moveTo>
                  <a:pt x="6072329" y="1959017"/>
                </a:moveTo>
                <a:cubicBezTo>
                  <a:pt x="6071926" y="1969790"/>
                  <a:pt x="6082078" y="1963980"/>
                  <a:pt x="6082536" y="1973499"/>
                </a:cubicBezTo>
                <a:cubicBezTo>
                  <a:pt x="6071204" y="1962290"/>
                  <a:pt x="6070754" y="2008769"/>
                  <a:pt x="6064113" y="1984166"/>
                </a:cubicBezTo>
                <a:cubicBezTo>
                  <a:pt x="6073645" y="1990111"/>
                  <a:pt x="6062771" y="1953069"/>
                  <a:pt x="6072329" y="1959017"/>
                </a:cubicBezTo>
                <a:close/>
                <a:moveTo>
                  <a:pt x="4601281" y="1951863"/>
                </a:moveTo>
                <a:cubicBezTo>
                  <a:pt x="4596554" y="1955271"/>
                  <a:pt x="4591962" y="1961866"/>
                  <a:pt x="4592350" y="1970037"/>
                </a:cubicBezTo>
                <a:cubicBezTo>
                  <a:pt x="4605395" y="1978791"/>
                  <a:pt x="4604430" y="1957843"/>
                  <a:pt x="4611019" y="1952797"/>
                </a:cubicBezTo>
                <a:cubicBezTo>
                  <a:pt x="4610870" y="1948229"/>
                  <a:pt x="4606011" y="1948452"/>
                  <a:pt x="4601281" y="1951863"/>
                </a:cubicBezTo>
                <a:close/>
                <a:moveTo>
                  <a:pt x="5569075" y="1939569"/>
                </a:moveTo>
                <a:cubicBezTo>
                  <a:pt x="5577485" y="1976148"/>
                  <a:pt x="5595378" y="1964120"/>
                  <a:pt x="5603656" y="1976829"/>
                </a:cubicBezTo>
                <a:cubicBezTo>
                  <a:pt x="5595108" y="1977811"/>
                  <a:pt x="5600279" y="2007517"/>
                  <a:pt x="5588305" y="2001163"/>
                </a:cubicBezTo>
                <a:cubicBezTo>
                  <a:pt x="5593531" y="1972385"/>
                  <a:pt x="5574569" y="1982013"/>
                  <a:pt x="5567821" y="1972164"/>
                </a:cubicBezTo>
                <a:cubicBezTo>
                  <a:pt x="5571113" y="1952499"/>
                  <a:pt x="5570815" y="1959999"/>
                  <a:pt x="5569075" y="1939569"/>
                </a:cubicBezTo>
                <a:close/>
                <a:moveTo>
                  <a:pt x="4906745" y="1938721"/>
                </a:moveTo>
                <a:cubicBezTo>
                  <a:pt x="4898708" y="1947504"/>
                  <a:pt x="4908672" y="1955062"/>
                  <a:pt x="4901923" y="1970936"/>
                </a:cubicBezTo>
                <a:cubicBezTo>
                  <a:pt x="4909931" y="1957654"/>
                  <a:pt x="4911967" y="1975518"/>
                  <a:pt x="4923403" y="1973719"/>
                </a:cubicBezTo>
                <a:cubicBezTo>
                  <a:pt x="4924289" y="1951897"/>
                  <a:pt x="4909664" y="1954515"/>
                  <a:pt x="4906745" y="1938721"/>
                </a:cubicBezTo>
                <a:close/>
                <a:moveTo>
                  <a:pt x="5104788" y="1938286"/>
                </a:moveTo>
                <a:cubicBezTo>
                  <a:pt x="5109153" y="1957871"/>
                  <a:pt x="5107252" y="1945978"/>
                  <a:pt x="5097367" y="1943850"/>
                </a:cubicBezTo>
                <a:cubicBezTo>
                  <a:pt x="5097342" y="1958198"/>
                  <a:pt x="5105857" y="1959043"/>
                  <a:pt x="5114751" y="1959234"/>
                </a:cubicBezTo>
                <a:cubicBezTo>
                  <a:pt x="5114993" y="1952714"/>
                  <a:pt x="5115285" y="1946113"/>
                  <a:pt x="5115499" y="1939675"/>
                </a:cubicBezTo>
                <a:cubicBezTo>
                  <a:pt x="5111965" y="1939185"/>
                  <a:pt x="5108376" y="1938776"/>
                  <a:pt x="5104788" y="1938286"/>
                </a:cubicBezTo>
                <a:close/>
                <a:moveTo>
                  <a:pt x="5828528" y="1933867"/>
                </a:moveTo>
                <a:cubicBezTo>
                  <a:pt x="5830404" y="1954297"/>
                  <a:pt x="5818192" y="1945133"/>
                  <a:pt x="5820092" y="1965563"/>
                </a:cubicBezTo>
                <a:cubicBezTo>
                  <a:pt x="5815003" y="1961417"/>
                  <a:pt x="5801269" y="1970801"/>
                  <a:pt x="5802448" y="1956754"/>
                </a:cubicBezTo>
                <a:cubicBezTo>
                  <a:pt x="5819848" y="1967473"/>
                  <a:pt x="5816687" y="1934958"/>
                  <a:pt x="5828528" y="1933867"/>
                </a:cubicBezTo>
                <a:close/>
                <a:moveTo>
                  <a:pt x="4849670" y="1924812"/>
                </a:moveTo>
                <a:cubicBezTo>
                  <a:pt x="4850686" y="1952800"/>
                  <a:pt x="4838824" y="1953808"/>
                  <a:pt x="4830276" y="1961663"/>
                </a:cubicBezTo>
                <a:cubicBezTo>
                  <a:pt x="4829258" y="1933650"/>
                  <a:pt x="4841071" y="1932533"/>
                  <a:pt x="4849670" y="1924812"/>
                </a:cubicBezTo>
                <a:close/>
                <a:moveTo>
                  <a:pt x="4481833" y="1923902"/>
                </a:moveTo>
                <a:cubicBezTo>
                  <a:pt x="4476105" y="1921845"/>
                  <a:pt x="4466519" y="1947539"/>
                  <a:pt x="4470053" y="1967282"/>
                </a:cubicBezTo>
                <a:cubicBezTo>
                  <a:pt x="4478197" y="1963218"/>
                  <a:pt x="4470911" y="1926774"/>
                  <a:pt x="4485643" y="1936459"/>
                </a:cubicBezTo>
                <a:cubicBezTo>
                  <a:pt x="4485221" y="1928358"/>
                  <a:pt x="4483743" y="1924589"/>
                  <a:pt x="4481833" y="1923902"/>
                </a:cubicBezTo>
                <a:close/>
                <a:moveTo>
                  <a:pt x="4889604" y="1916819"/>
                </a:moveTo>
                <a:cubicBezTo>
                  <a:pt x="4876933" y="1927676"/>
                  <a:pt x="4900772" y="1963736"/>
                  <a:pt x="4900128" y="1924755"/>
                </a:cubicBezTo>
                <a:cubicBezTo>
                  <a:pt x="4895014" y="1924620"/>
                  <a:pt x="4889924" y="1924537"/>
                  <a:pt x="4889604" y="1916819"/>
                </a:cubicBezTo>
                <a:close/>
                <a:moveTo>
                  <a:pt x="6102491" y="1916151"/>
                </a:moveTo>
                <a:cubicBezTo>
                  <a:pt x="6103981" y="1916722"/>
                  <a:pt x="6105222" y="1918927"/>
                  <a:pt x="6106132" y="1924022"/>
                </a:cubicBezTo>
                <a:cubicBezTo>
                  <a:pt x="6094990" y="1919494"/>
                  <a:pt x="6095955" y="1940334"/>
                  <a:pt x="6087437" y="1941370"/>
                </a:cubicBezTo>
                <a:cubicBezTo>
                  <a:pt x="6087922" y="1932341"/>
                  <a:pt x="6086313" y="1926722"/>
                  <a:pt x="6084625" y="1921212"/>
                </a:cubicBezTo>
                <a:cubicBezTo>
                  <a:pt x="6089085" y="1925356"/>
                  <a:pt x="6093548" y="1920966"/>
                  <a:pt x="6097358" y="1918085"/>
                </a:cubicBezTo>
                <a:cubicBezTo>
                  <a:pt x="6099262" y="1916643"/>
                  <a:pt x="6101001" y="1915580"/>
                  <a:pt x="6102491" y="1916151"/>
                </a:cubicBezTo>
                <a:close/>
                <a:moveTo>
                  <a:pt x="4753002" y="1912180"/>
                </a:moveTo>
                <a:cubicBezTo>
                  <a:pt x="4745744" y="1915728"/>
                  <a:pt x="4742744" y="1928412"/>
                  <a:pt x="4740950" y="1943386"/>
                </a:cubicBezTo>
                <a:cubicBezTo>
                  <a:pt x="4749332" y="1944532"/>
                  <a:pt x="4757718" y="1945569"/>
                  <a:pt x="4766019" y="1946631"/>
                </a:cubicBezTo>
                <a:cubicBezTo>
                  <a:pt x="4772233" y="1931356"/>
                  <a:pt x="4754610" y="1925929"/>
                  <a:pt x="4755519" y="1938776"/>
                </a:cubicBezTo>
                <a:cubicBezTo>
                  <a:pt x="4745744" y="1931058"/>
                  <a:pt x="4761413" y="1922054"/>
                  <a:pt x="4753002" y="1912180"/>
                </a:cubicBezTo>
                <a:close/>
                <a:moveTo>
                  <a:pt x="5282341" y="1908827"/>
                </a:moveTo>
                <a:cubicBezTo>
                  <a:pt x="5278002" y="1931957"/>
                  <a:pt x="5296080" y="1919738"/>
                  <a:pt x="5303312" y="1924620"/>
                </a:cubicBezTo>
                <a:cubicBezTo>
                  <a:pt x="5302081" y="1899605"/>
                  <a:pt x="5293536" y="1921127"/>
                  <a:pt x="5282341" y="1908827"/>
                </a:cubicBezTo>
                <a:close/>
                <a:moveTo>
                  <a:pt x="4958438" y="1906126"/>
                </a:moveTo>
                <a:cubicBezTo>
                  <a:pt x="4961787" y="1931330"/>
                  <a:pt x="4940143" y="1925328"/>
                  <a:pt x="4918021" y="1927046"/>
                </a:cubicBezTo>
                <a:cubicBezTo>
                  <a:pt x="4919708" y="1932584"/>
                  <a:pt x="4921343" y="1938257"/>
                  <a:pt x="4920833" y="1947149"/>
                </a:cubicBezTo>
                <a:cubicBezTo>
                  <a:pt x="4932056" y="1954243"/>
                  <a:pt x="4932323" y="1938257"/>
                  <a:pt x="4939235" y="1936402"/>
                </a:cubicBezTo>
                <a:cubicBezTo>
                  <a:pt x="4937011" y="1960188"/>
                  <a:pt x="4957207" y="1934220"/>
                  <a:pt x="4959723" y="1965371"/>
                </a:cubicBezTo>
                <a:cubicBezTo>
                  <a:pt x="4963742" y="1960626"/>
                  <a:pt x="4977107" y="1921018"/>
                  <a:pt x="4978150" y="1954598"/>
                </a:cubicBezTo>
                <a:cubicBezTo>
                  <a:pt x="4983614" y="1951897"/>
                  <a:pt x="4987553" y="1946113"/>
                  <a:pt x="4993017" y="1943358"/>
                </a:cubicBezTo>
                <a:cubicBezTo>
                  <a:pt x="4989910" y="1917581"/>
                  <a:pt x="4967892" y="1921837"/>
                  <a:pt x="4958438" y="1906126"/>
                </a:cubicBezTo>
                <a:close/>
                <a:moveTo>
                  <a:pt x="5052103" y="1905089"/>
                </a:moveTo>
                <a:cubicBezTo>
                  <a:pt x="5039809" y="1909508"/>
                  <a:pt x="5051085" y="1919709"/>
                  <a:pt x="5043906" y="1930376"/>
                </a:cubicBezTo>
                <a:cubicBezTo>
                  <a:pt x="5038360" y="1918672"/>
                  <a:pt x="5023041" y="1922384"/>
                  <a:pt x="5011900" y="1919600"/>
                </a:cubicBezTo>
                <a:cubicBezTo>
                  <a:pt x="5030648" y="1959289"/>
                  <a:pt x="5050120" y="1937550"/>
                  <a:pt x="5068978" y="1933621"/>
                </a:cubicBezTo>
                <a:cubicBezTo>
                  <a:pt x="5072431" y="1909755"/>
                  <a:pt x="5054111" y="1920419"/>
                  <a:pt x="5052103" y="1905089"/>
                </a:cubicBezTo>
                <a:close/>
                <a:moveTo>
                  <a:pt x="4728944" y="1903272"/>
                </a:moveTo>
                <a:cubicBezTo>
                  <a:pt x="4727008" y="1903517"/>
                  <a:pt x="4725261" y="1905014"/>
                  <a:pt x="4724317" y="1908443"/>
                </a:cubicBezTo>
                <a:cubicBezTo>
                  <a:pt x="4722736" y="1923200"/>
                  <a:pt x="4724236" y="1933131"/>
                  <a:pt x="4730478" y="1935586"/>
                </a:cubicBezTo>
                <a:cubicBezTo>
                  <a:pt x="4726538" y="1945569"/>
                  <a:pt x="4720327" y="1949332"/>
                  <a:pt x="4715906" y="1940168"/>
                </a:cubicBezTo>
                <a:cubicBezTo>
                  <a:pt x="4715934" y="1930866"/>
                  <a:pt x="4716013" y="1921673"/>
                  <a:pt x="4720274" y="1921018"/>
                </a:cubicBezTo>
                <a:cubicBezTo>
                  <a:pt x="4720298" y="1903589"/>
                  <a:pt x="4687168" y="1933131"/>
                  <a:pt x="4705435" y="1932284"/>
                </a:cubicBezTo>
                <a:cubicBezTo>
                  <a:pt x="4702459" y="1946196"/>
                  <a:pt x="4686605" y="1930021"/>
                  <a:pt x="4691881" y="1910846"/>
                </a:cubicBezTo>
                <a:cubicBezTo>
                  <a:pt x="4688827" y="1913927"/>
                  <a:pt x="4685747" y="1916845"/>
                  <a:pt x="4680847" y="1915946"/>
                </a:cubicBezTo>
                <a:cubicBezTo>
                  <a:pt x="4678703" y="1954134"/>
                  <a:pt x="4686335" y="1929775"/>
                  <a:pt x="4685989" y="1969134"/>
                </a:cubicBezTo>
                <a:cubicBezTo>
                  <a:pt x="4703424" y="1973582"/>
                  <a:pt x="4717728" y="1958390"/>
                  <a:pt x="4737120" y="1949440"/>
                </a:cubicBezTo>
                <a:cubicBezTo>
                  <a:pt x="4738110" y="1937630"/>
                  <a:pt x="4726325" y="1901925"/>
                  <a:pt x="4734842" y="1916436"/>
                </a:cubicBezTo>
                <a:cubicBezTo>
                  <a:pt x="4739783" y="1914188"/>
                  <a:pt x="4738096" y="1908758"/>
                  <a:pt x="4734701" y="1905608"/>
                </a:cubicBezTo>
                <a:cubicBezTo>
                  <a:pt x="4733004" y="1904033"/>
                  <a:pt x="4730880" y="1903027"/>
                  <a:pt x="4728944" y="1903272"/>
                </a:cubicBezTo>
                <a:close/>
                <a:moveTo>
                  <a:pt x="5117297" y="1893907"/>
                </a:moveTo>
                <a:cubicBezTo>
                  <a:pt x="5110278" y="1895651"/>
                  <a:pt x="5115823" y="1923747"/>
                  <a:pt x="5102190" y="1911662"/>
                </a:cubicBezTo>
                <a:cubicBezTo>
                  <a:pt x="5116492" y="1895542"/>
                  <a:pt x="5100393" y="1888096"/>
                  <a:pt x="5095065" y="1910680"/>
                </a:cubicBezTo>
                <a:cubicBezTo>
                  <a:pt x="5100823" y="1934603"/>
                  <a:pt x="5115823" y="1931794"/>
                  <a:pt x="5127018" y="1921401"/>
                </a:cubicBezTo>
                <a:cubicBezTo>
                  <a:pt x="5128733" y="1904379"/>
                  <a:pt x="5113303" y="1914500"/>
                  <a:pt x="5117297" y="1893907"/>
                </a:cubicBezTo>
                <a:close/>
                <a:moveTo>
                  <a:pt x="5193068" y="1890742"/>
                </a:moveTo>
                <a:cubicBezTo>
                  <a:pt x="5193228" y="1909889"/>
                  <a:pt x="5184177" y="1909617"/>
                  <a:pt x="5184390" y="1928902"/>
                </a:cubicBezTo>
                <a:cubicBezTo>
                  <a:pt x="5178069" y="1914362"/>
                  <a:pt x="5172737" y="1898271"/>
                  <a:pt x="5160553" y="1892979"/>
                </a:cubicBezTo>
                <a:cubicBezTo>
                  <a:pt x="5158062" y="1928710"/>
                  <a:pt x="5178766" y="1924892"/>
                  <a:pt x="5161891" y="1952253"/>
                </a:cubicBezTo>
                <a:cubicBezTo>
                  <a:pt x="5165800" y="1958307"/>
                  <a:pt x="5171104" y="1962070"/>
                  <a:pt x="5179489" y="1961062"/>
                </a:cubicBezTo>
                <a:cubicBezTo>
                  <a:pt x="5180425" y="1949469"/>
                  <a:pt x="5175659" y="1946823"/>
                  <a:pt x="5176944" y="1934603"/>
                </a:cubicBezTo>
                <a:cubicBezTo>
                  <a:pt x="5186961" y="1940769"/>
                  <a:pt x="5191381" y="1976010"/>
                  <a:pt x="5204826" y="1957843"/>
                </a:cubicBezTo>
                <a:cubicBezTo>
                  <a:pt x="5187954" y="1949332"/>
                  <a:pt x="5205897" y="1923827"/>
                  <a:pt x="5187658" y="1935912"/>
                </a:cubicBezTo>
                <a:cubicBezTo>
                  <a:pt x="5191943" y="1914253"/>
                  <a:pt x="5209673" y="1920829"/>
                  <a:pt x="5214307" y="1899961"/>
                </a:cubicBezTo>
                <a:cubicBezTo>
                  <a:pt x="5214414" y="1885504"/>
                  <a:pt x="5199230" y="1895270"/>
                  <a:pt x="5193068" y="1890742"/>
                </a:cubicBezTo>
                <a:close/>
                <a:moveTo>
                  <a:pt x="5145862" y="1890391"/>
                </a:moveTo>
                <a:cubicBezTo>
                  <a:pt x="5140320" y="1892864"/>
                  <a:pt x="5139668" y="1905532"/>
                  <a:pt x="5134705" y="1909316"/>
                </a:cubicBezTo>
                <a:cubicBezTo>
                  <a:pt x="5134491" y="1918755"/>
                  <a:pt x="5156855" y="1922137"/>
                  <a:pt x="5144668" y="1930348"/>
                </a:cubicBezTo>
                <a:cubicBezTo>
                  <a:pt x="5145445" y="1939294"/>
                  <a:pt x="5153427" y="1936866"/>
                  <a:pt x="5158757" y="1938721"/>
                </a:cubicBezTo>
                <a:cubicBezTo>
                  <a:pt x="5153990" y="1916519"/>
                  <a:pt x="5154552" y="1909262"/>
                  <a:pt x="5153374" y="1892022"/>
                </a:cubicBezTo>
                <a:cubicBezTo>
                  <a:pt x="5150099" y="1889874"/>
                  <a:pt x="5147709" y="1889566"/>
                  <a:pt x="5145862" y="1890391"/>
                </a:cubicBezTo>
                <a:close/>
                <a:moveTo>
                  <a:pt x="5044468" y="1884774"/>
                </a:moveTo>
                <a:cubicBezTo>
                  <a:pt x="5031851" y="1884903"/>
                  <a:pt x="5017082" y="1902864"/>
                  <a:pt x="5006034" y="1885968"/>
                </a:cubicBezTo>
                <a:cubicBezTo>
                  <a:pt x="5014605" y="1919027"/>
                  <a:pt x="5041308" y="1890851"/>
                  <a:pt x="5056146" y="1892541"/>
                </a:cubicBezTo>
                <a:cubicBezTo>
                  <a:pt x="5052637" y="1886670"/>
                  <a:pt x="5048673" y="1884731"/>
                  <a:pt x="5044468" y="1884774"/>
                </a:cubicBezTo>
                <a:close/>
                <a:moveTo>
                  <a:pt x="5806523" y="1876979"/>
                </a:moveTo>
                <a:cubicBezTo>
                  <a:pt x="5807984" y="1876515"/>
                  <a:pt x="5809930" y="1877069"/>
                  <a:pt x="5812680" y="1879313"/>
                </a:cubicBezTo>
                <a:cubicBezTo>
                  <a:pt x="5812925" y="1887085"/>
                  <a:pt x="5811294" y="1897724"/>
                  <a:pt x="5815473" y="1899388"/>
                </a:cubicBezTo>
                <a:cubicBezTo>
                  <a:pt x="5819652" y="1900917"/>
                  <a:pt x="5825705" y="1899580"/>
                  <a:pt x="5825970" y="1907326"/>
                </a:cubicBezTo>
                <a:cubicBezTo>
                  <a:pt x="5814722" y="1915236"/>
                  <a:pt x="5807003" y="1901762"/>
                  <a:pt x="5797822" y="1890496"/>
                </a:cubicBezTo>
                <a:cubicBezTo>
                  <a:pt x="5802120" y="1888921"/>
                  <a:pt x="5802139" y="1878370"/>
                  <a:pt x="5806523" y="1876979"/>
                </a:cubicBezTo>
                <a:close/>
                <a:moveTo>
                  <a:pt x="5474703" y="1868239"/>
                </a:moveTo>
                <a:cubicBezTo>
                  <a:pt x="5470365" y="1891424"/>
                  <a:pt x="5488499" y="1879150"/>
                  <a:pt x="5495675" y="1884004"/>
                </a:cubicBezTo>
                <a:cubicBezTo>
                  <a:pt x="5495945" y="1867311"/>
                  <a:pt x="5484186" y="1869547"/>
                  <a:pt x="5474703" y="1868239"/>
                </a:cubicBezTo>
                <a:close/>
                <a:moveTo>
                  <a:pt x="7069597" y="1865484"/>
                </a:moveTo>
                <a:cubicBezTo>
                  <a:pt x="7069111" y="1878494"/>
                  <a:pt x="7079023" y="1875057"/>
                  <a:pt x="7075730" y="1892569"/>
                </a:cubicBezTo>
                <a:cubicBezTo>
                  <a:pt x="7066113" y="1874840"/>
                  <a:pt x="7027943" y="1911665"/>
                  <a:pt x="7029687" y="1873422"/>
                </a:cubicBezTo>
                <a:cubicBezTo>
                  <a:pt x="7050150" y="1870066"/>
                  <a:pt x="7057542" y="1881905"/>
                  <a:pt x="7069597" y="1865484"/>
                </a:cubicBezTo>
                <a:close/>
                <a:moveTo>
                  <a:pt x="7085282" y="1862827"/>
                </a:moveTo>
                <a:cubicBezTo>
                  <a:pt x="7086644" y="1862515"/>
                  <a:pt x="7088495" y="1864063"/>
                  <a:pt x="7091092" y="1868319"/>
                </a:cubicBezTo>
                <a:cubicBezTo>
                  <a:pt x="7081638" y="1877729"/>
                  <a:pt x="7111662" y="1876094"/>
                  <a:pt x="7111800" y="1890714"/>
                </a:cubicBezTo>
                <a:cubicBezTo>
                  <a:pt x="7097225" y="1883623"/>
                  <a:pt x="7093021" y="1898297"/>
                  <a:pt x="7079307" y="1892979"/>
                </a:cubicBezTo>
                <a:cubicBezTo>
                  <a:pt x="7081520" y="1881438"/>
                  <a:pt x="7081198" y="1863762"/>
                  <a:pt x="7085282" y="1862827"/>
                </a:cubicBezTo>
                <a:close/>
                <a:moveTo>
                  <a:pt x="864436" y="1853706"/>
                </a:moveTo>
                <a:cubicBezTo>
                  <a:pt x="867046" y="1854266"/>
                  <a:pt x="869339" y="1856393"/>
                  <a:pt x="870732" y="1860355"/>
                </a:cubicBezTo>
                <a:cubicBezTo>
                  <a:pt x="858171" y="1857517"/>
                  <a:pt x="858064" y="1880868"/>
                  <a:pt x="848205" y="1883623"/>
                </a:cubicBezTo>
                <a:cubicBezTo>
                  <a:pt x="846692" y="1870828"/>
                  <a:pt x="850930" y="1861051"/>
                  <a:pt x="856244" y="1856452"/>
                </a:cubicBezTo>
                <a:cubicBezTo>
                  <a:pt x="858902" y="1854151"/>
                  <a:pt x="861827" y="1853145"/>
                  <a:pt x="864436" y="1853706"/>
                </a:cubicBezTo>
                <a:close/>
                <a:moveTo>
                  <a:pt x="5540487" y="1851348"/>
                </a:moveTo>
                <a:cubicBezTo>
                  <a:pt x="5529954" y="1851177"/>
                  <a:pt x="5519114" y="1856154"/>
                  <a:pt x="5514586" y="1860246"/>
                </a:cubicBezTo>
                <a:cubicBezTo>
                  <a:pt x="5521872" y="1889350"/>
                  <a:pt x="5558246" y="1871838"/>
                  <a:pt x="5564538" y="1873365"/>
                </a:cubicBezTo>
                <a:cubicBezTo>
                  <a:pt x="5561243" y="1856850"/>
                  <a:pt x="5551018" y="1851523"/>
                  <a:pt x="5540487" y="1851348"/>
                </a:cubicBezTo>
                <a:close/>
                <a:moveTo>
                  <a:pt x="5933169" y="1835970"/>
                </a:moveTo>
                <a:cubicBezTo>
                  <a:pt x="5938256" y="1840171"/>
                  <a:pt x="5951942" y="1830652"/>
                  <a:pt x="5950819" y="1844808"/>
                </a:cubicBezTo>
                <a:cubicBezTo>
                  <a:pt x="5948834" y="1844453"/>
                  <a:pt x="5946534" y="1849527"/>
                  <a:pt x="5950575" y="1851354"/>
                </a:cubicBezTo>
                <a:cubicBezTo>
                  <a:pt x="5953283" y="1853127"/>
                  <a:pt x="5957650" y="1852336"/>
                  <a:pt x="5957487" y="1858800"/>
                </a:cubicBezTo>
                <a:cubicBezTo>
                  <a:pt x="5933838" y="1857437"/>
                  <a:pt x="5941579" y="1878196"/>
                  <a:pt x="5923951" y="1887197"/>
                </a:cubicBezTo>
                <a:cubicBezTo>
                  <a:pt x="5921490" y="1858473"/>
                  <a:pt x="5929392" y="1851463"/>
                  <a:pt x="5933169" y="1835970"/>
                </a:cubicBezTo>
                <a:close/>
                <a:moveTo>
                  <a:pt x="6059254" y="1829637"/>
                </a:moveTo>
                <a:cubicBezTo>
                  <a:pt x="6061129" y="1830889"/>
                  <a:pt x="6062419" y="1833997"/>
                  <a:pt x="6062607" y="1839650"/>
                </a:cubicBezTo>
                <a:cubicBezTo>
                  <a:pt x="6054973" y="1842405"/>
                  <a:pt x="6051736" y="1854490"/>
                  <a:pt x="6040590" y="1849825"/>
                </a:cubicBezTo>
                <a:cubicBezTo>
                  <a:pt x="6042024" y="1842488"/>
                  <a:pt x="6047342" y="1834292"/>
                  <a:pt x="6052394" y="1830755"/>
                </a:cubicBezTo>
                <a:cubicBezTo>
                  <a:pt x="6054920" y="1828987"/>
                  <a:pt x="6057379" y="1828384"/>
                  <a:pt x="6059254" y="1829637"/>
                </a:cubicBezTo>
                <a:close/>
                <a:moveTo>
                  <a:pt x="5908074" y="1821537"/>
                </a:moveTo>
                <a:cubicBezTo>
                  <a:pt x="5910801" y="1821154"/>
                  <a:pt x="5913296" y="1822520"/>
                  <a:pt x="5915492" y="1826995"/>
                </a:cubicBezTo>
                <a:cubicBezTo>
                  <a:pt x="5913426" y="1846606"/>
                  <a:pt x="5887504" y="1852608"/>
                  <a:pt x="5879172" y="1835449"/>
                </a:cubicBezTo>
                <a:cubicBezTo>
                  <a:pt x="5886155" y="1838189"/>
                  <a:pt x="5893022" y="1831603"/>
                  <a:pt x="5899270" y="1826568"/>
                </a:cubicBezTo>
                <a:cubicBezTo>
                  <a:pt x="5902390" y="1824050"/>
                  <a:pt x="5905348" y="1821919"/>
                  <a:pt x="5908074" y="1821537"/>
                </a:cubicBezTo>
                <a:close/>
                <a:moveTo>
                  <a:pt x="5609778" y="1820174"/>
                </a:moveTo>
                <a:cubicBezTo>
                  <a:pt x="5610205" y="1825767"/>
                  <a:pt x="5608144" y="1826122"/>
                  <a:pt x="5605948" y="1826147"/>
                </a:cubicBezTo>
                <a:cubicBezTo>
                  <a:pt x="5611038" y="1834550"/>
                  <a:pt x="5609080" y="1853863"/>
                  <a:pt x="5619260" y="1854135"/>
                </a:cubicBezTo>
                <a:cubicBezTo>
                  <a:pt x="5618669" y="1831631"/>
                  <a:pt x="5609911" y="1844616"/>
                  <a:pt x="5616957" y="1821047"/>
                </a:cubicBezTo>
                <a:cubicBezTo>
                  <a:pt x="5614544" y="1820775"/>
                  <a:pt x="5612188" y="1820449"/>
                  <a:pt x="5609778" y="1820174"/>
                </a:cubicBezTo>
                <a:close/>
                <a:moveTo>
                  <a:pt x="5890674" y="1787762"/>
                </a:moveTo>
                <a:lnTo>
                  <a:pt x="5871938" y="1834578"/>
                </a:lnTo>
                <a:cubicBezTo>
                  <a:pt x="5858786" y="1806619"/>
                  <a:pt x="5853803" y="1844782"/>
                  <a:pt x="5843275" y="1830815"/>
                </a:cubicBezTo>
                <a:cubicBezTo>
                  <a:pt x="5860502" y="1821514"/>
                  <a:pt x="5832640" y="1811557"/>
                  <a:pt x="5834088" y="1790282"/>
                </a:cubicBezTo>
                <a:cubicBezTo>
                  <a:pt x="5852970" y="1787825"/>
                  <a:pt x="5859615" y="1783080"/>
                  <a:pt x="5869691" y="1801465"/>
                </a:cubicBezTo>
                <a:close/>
                <a:moveTo>
                  <a:pt x="927157" y="1785152"/>
                </a:moveTo>
                <a:cubicBezTo>
                  <a:pt x="928499" y="1784916"/>
                  <a:pt x="929827" y="1786177"/>
                  <a:pt x="931049" y="1789405"/>
                </a:cubicBezTo>
                <a:cubicBezTo>
                  <a:pt x="921755" y="1798653"/>
                  <a:pt x="927810" y="1834959"/>
                  <a:pt x="928746" y="1848190"/>
                </a:cubicBezTo>
                <a:cubicBezTo>
                  <a:pt x="907702" y="1861768"/>
                  <a:pt x="917763" y="1786801"/>
                  <a:pt x="927157" y="1785152"/>
                </a:cubicBezTo>
                <a:close/>
                <a:moveTo>
                  <a:pt x="5891911" y="1784660"/>
                </a:moveTo>
                <a:lnTo>
                  <a:pt x="5893384" y="1785989"/>
                </a:lnTo>
                <a:lnTo>
                  <a:pt x="5890674" y="1787762"/>
                </a:lnTo>
                <a:close/>
                <a:moveTo>
                  <a:pt x="5586199" y="1777733"/>
                </a:moveTo>
                <a:cubicBezTo>
                  <a:pt x="5592225" y="1784497"/>
                  <a:pt x="5603988" y="1782235"/>
                  <a:pt x="5607174" y="1793555"/>
                </a:cubicBezTo>
                <a:cubicBezTo>
                  <a:pt x="5600501" y="1791207"/>
                  <a:pt x="5599008" y="1799881"/>
                  <a:pt x="5592606" y="1798217"/>
                </a:cubicBezTo>
                <a:cubicBezTo>
                  <a:pt x="5592014" y="1793037"/>
                  <a:pt x="5593032" y="1785316"/>
                  <a:pt x="5589548" y="1784606"/>
                </a:cubicBezTo>
                <a:cubicBezTo>
                  <a:pt x="5588528" y="1789597"/>
                  <a:pt x="5588935" y="1797564"/>
                  <a:pt x="5585451" y="1797264"/>
                </a:cubicBezTo>
                <a:cubicBezTo>
                  <a:pt x="5585721" y="1790772"/>
                  <a:pt x="5585966" y="1784225"/>
                  <a:pt x="5586199" y="1777733"/>
                </a:cubicBezTo>
                <a:close/>
                <a:moveTo>
                  <a:pt x="5561153" y="1774460"/>
                </a:moveTo>
                <a:cubicBezTo>
                  <a:pt x="5560807" y="1785207"/>
                  <a:pt x="5570955" y="1779368"/>
                  <a:pt x="5571383" y="1788945"/>
                </a:cubicBezTo>
                <a:cubicBezTo>
                  <a:pt x="5567176" y="1789380"/>
                  <a:pt x="5561282" y="1786407"/>
                  <a:pt x="5560402" y="1794016"/>
                </a:cubicBezTo>
                <a:cubicBezTo>
                  <a:pt x="5560908" y="1802338"/>
                  <a:pt x="5565463" y="1808120"/>
                  <a:pt x="5556305" y="1806591"/>
                </a:cubicBezTo>
                <a:cubicBezTo>
                  <a:pt x="5551429" y="1809157"/>
                  <a:pt x="5557241" y="1776696"/>
                  <a:pt x="5561153" y="1774460"/>
                </a:cubicBezTo>
                <a:close/>
                <a:moveTo>
                  <a:pt x="5744841" y="1772060"/>
                </a:moveTo>
                <a:cubicBezTo>
                  <a:pt x="5757211" y="1768841"/>
                  <a:pt x="5749767" y="1796909"/>
                  <a:pt x="5758127" y="1800073"/>
                </a:cubicBezTo>
                <a:cubicBezTo>
                  <a:pt x="5768274" y="1774105"/>
                  <a:pt x="5782392" y="1798572"/>
                  <a:pt x="5790139" y="1810738"/>
                </a:cubicBezTo>
                <a:cubicBezTo>
                  <a:pt x="5794180" y="1809864"/>
                  <a:pt x="5795975" y="1804191"/>
                  <a:pt x="5797796" y="1798653"/>
                </a:cubicBezTo>
                <a:cubicBezTo>
                  <a:pt x="5795544" y="1787934"/>
                  <a:pt x="5780171" y="1797917"/>
                  <a:pt x="5784217" y="1777215"/>
                </a:cubicBezTo>
                <a:cubicBezTo>
                  <a:pt x="5808161" y="1787579"/>
                  <a:pt x="5813546" y="1780923"/>
                  <a:pt x="5831060" y="1776696"/>
                </a:cubicBezTo>
                <a:cubicBezTo>
                  <a:pt x="5813675" y="1802828"/>
                  <a:pt x="5837625" y="1814094"/>
                  <a:pt x="5828756" y="1835478"/>
                </a:cubicBezTo>
                <a:cubicBezTo>
                  <a:pt x="5823349" y="1813246"/>
                  <a:pt x="5811021" y="1872683"/>
                  <a:pt x="5803209" y="1845297"/>
                </a:cubicBezTo>
                <a:cubicBezTo>
                  <a:pt x="5810943" y="1835097"/>
                  <a:pt x="5789892" y="1818074"/>
                  <a:pt x="5778644" y="1828985"/>
                </a:cubicBezTo>
                <a:cubicBezTo>
                  <a:pt x="5770208" y="1819111"/>
                  <a:pt x="5783517" y="1805253"/>
                  <a:pt x="5776071" y="1802418"/>
                </a:cubicBezTo>
                <a:cubicBezTo>
                  <a:pt x="5761798" y="1791971"/>
                  <a:pt x="5757509" y="1813547"/>
                  <a:pt x="5764288" y="1827104"/>
                </a:cubicBezTo>
                <a:cubicBezTo>
                  <a:pt x="5754456" y="1814094"/>
                  <a:pt x="5744757" y="1800755"/>
                  <a:pt x="5744841" y="1772060"/>
                </a:cubicBezTo>
                <a:close/>
                <a:moveTo>
                  <a:pt x="4894211" y="1761788"/>
                </a:moveTo>
                <a:cubicBezTo>
                  <a:pt x="4888740" y="1763308"/>
                  <a:pt x="4882116" y="1782293"/>
                  <a:pt x="4880147" y="1790906"/>
                </a:cubicBezTo>
                <a:cubicBezTo>
                  <a:pt x="4890675" y="1791805"/>
                  <a:pt x="4891451" y="1772277"/>
                  <a:pt x="4899083" y="1767120"/>
                </a:cubicBezTo>
                <a:cubicBezTo>
                  <a:pt x="4897730" y="1762715"/>
                  <a:pt x="4896034" y="1761281"/>
                  <a:pt x="4894211" y="1761788"/>
                </a:cubicBezTo>
                <a:close/>
                <a:moveTo>
                  <a:pt x="4867076" y="1756375"/>
                </a:moveTo>
                <a:cubicBezTo>
                  <a:pt x="4855853" y="1754001"/>
                  <a:pt x="4854141" y="1771513"/>
                  <a:pt x="4851489" y="1787198"/>
                </a:cubicBezTo>
                <a:cubicBezTo>
                  <a:pt x="4856230" y="1787770"/>
                  <a:pt x="4861025" y="1788423"/>
                  <a:pt x="4865819" y="1789079"/>
                </a:cubicBezTo>
                <a:cubicBezTo>
                  <a:pt x="4859605" y="1775714"/>
                  <a:pt x="4866059" y="1772521"/>
                  <a:pt x="4867076" y="1756375"/>
                </a:cubicBezTo>
                <a:close/>
                <a:moveTo>
                  <a:pt x="4964773" y="1742844"/>
                </a:moveTo>
                <a:cubicBezTo>
                  <a:pt x="4960859" y="1761802"/>
                  <a:pt x="4978802" y="1777023"/>
                  <a:pt x="4970364" y="1782913"/>
                </a:cubicBezTo>
                <a:cubicBezTo>
                  <a:pt x="4957996" y="1763712"/>
                  <a:pt x="4932703" y="1764938"/>
                  <a:pt x="4921508" y="1743743"/>
                </a:cubicBezTo>
                <a:cubicBezTo>
                  <a:pt x="4940441" y="1741890"/>
                  <a:pt x="4953790" y="1766221"/>
                  <a:pt x="4964773" y="1742844"/>
                </a:cubicBezTo>
                <a:close/>
                <a:moveTo>
                  <a:pt x="5278210" y="1736970"/>
                </a:moveTo>
                <a:cubicBezTo>
                  <a:pt x="5283848" y="1738064"/>
                  <a:pt x="5288764" y="1742572"/>
                  <a:pt x="5288418" y="1752065"/>
                </a:cubicBezTo>
                <a:cubicBezTo>
                  <a:pt x="5279467" y="1736163"/>
                  <a:pt x="5269819" y="1759485"/>
                  <a:pt x="5263607" y="1742354"/>
                </a:cubicBezTo>
                <a:cubicBezTo>
                  <a:pt x="5266194" y="1738193"/>
                  <a:pt x="5272569" y="1735876"/>
                  <a:pt x="5278210" y="1736970"/>
                </a:cubicBezTo>
                <a:close/>
                <a:moveTo>
                  <a:pt x="5245025" y="1734081"/>
                </a:moveTo>
                <a:lnTo>
                  <a:pt x="5252337" y="1736965"/>
                </a:lnTo>
                <a:cubicBezTo>
                  <a:pt x="5254294" y="1741074"/>
                  <a:pt x="5254041" y="1746189"/>
                  <a:pt x="5249032" y="1746939"/>
                </a:cubicBezTo>
                <a:close/>
                <a:moveTo>
                  <a:pt x="6311494" y="1734061"/>
                </a:moveTo>
                <a:cubicBezTo>
                  <a:pt x="6312968" y="1742054"/>
                  <a:pt x="6314737" y="1749473"/>
                  <a:pt x="6317894" y="1754654"/>
                </a:cubicBezTo>
                <a:cubicBezTo>
                  <a:pt x="6315994" y="1738262"/>
                  <a:pt x="6336428" y="1739897"/>
                  <a:pt x="6343205" y="1751381"/>
                </a:cubicBezTo>
                <a:cubicBezTo>
                  <a:pt x="6334100" y="1746280"/>
                  <a:pt x="6330242" y="1752337"/>
                  <a:pt x="6331687" y="1769548"/>
                </a:cubicBezTo>
                <a:cubicBezTo>
                  <a:pt x="6348003" y="1772713"/>
                  <a:pt x="6345562" y="1776805"/>
                  <a:pt x="6360378" y="1773257"/>
                </a:cubicBezTo>
                <a:cubicBezTo>
                  <a:pt x="6357589" y="1800236"/>
                  <a:pt x="6380655" y="1786241"/>
                  <a:pt x="6380625" y="1808747"/>
                </a:cubicBezTo>
                <a:cubicBezTo>
                  <a:pt x="6363322" y="1782833"/>
                  <a:pt x="6334505" y="1807736"/>
                  <a:pt x="6325076" y="1755527"/>
                </a:cubicBezTo>
                <a:cubicBezTo>
                  <a:pt x="6312141" y="1747672"/>
                  <a:pt x="6304079" y="1786215"/>
                  <a:pt x="6295907" y="1764912"/>
                </a:cubicBezTo>
                <a:cubicBezTo>
                  <a:pt x="6300142" y="1764339"/>
                  <a:pt x="6300221" y="1755063"/>
                  <a:pt x="6300275" y="1745817"/>
                </a:cubicBezTo>
                <a:cubicBezTo>
                  <a:pt x="6316640" y="1753563"/>
                  <a:pt x="6304425" y="1735971"/>
                  <a:pt x="6311494" y="1734061"/>
                </a:cubicBezTo>
                <a:close/>
                <a:moveTo>
                  <a:pt x="5195568" y="1733434"/>
                </a:moveTo>
                <a:cubicBezTo>
                  <a:pt x="5205880" y="1731990"/>
                  <a:pt x="5222889" y="1750837"/>
                  <a:pt x="5212446" y="1761856"/>
                </a:cubicBezTo>
                <a:cubicBezTo>
                  <a:pt x="5215497" y="1738700"/>
                  <a:pt x="5191094" y="1758992"/>
                  <a:pt x="5195568" y="1733434"/>
                </a:cubicBezTo>
                <a:close/>
                <a:moveTo>
                  <a:pt x="5244142" y="1731237"/>
                </a:moveTo>
                <a:lnTo>
                  <a:pt x="5245025" y="1734081"/>
                </a:lnTo>
                <a:lnTo>
                  <a:pt x="5242360" y="1733027"/>
                </a:lnTo>
                <a:close/>
                <a:moveTo>
                  <a:pt x="4817740" y="1730269"/>
                </a:moveTo>
                <a:cubicBezTo>
                  <a:pt x="4806570" y="1725604"/>
                  <a:pt x="4804617" y="1740390"/>
                  <a:pt x="4792376" y="1733542"/>
                </a:cubicBezTo>
                <a:cubicBezTo>
                  <a:pt x="4789856" y="1753892"/>
                  <a:pt x="4796473" y="1759728"/>
                  <a:pt x="4797974" y="1773641"/>
                </a:cubicBezTo>
                <a:cubicBezTo>
                  <a:pt x="4803972" y="1774377"/>
                  <a:pt x="4809920" y="1775167"/>
                  <a:pt x="4815893" y="1775986"/>
                </a:cubicBezTo>
                <a:cubicBezTo>
                  <a:pt x="4820392" y="1758638"/>
                  <a:pt x="4820794" y="1748654"/>
                  <a:pt x="4817740" y="1730269"/>
                </a:cubicBezTo>
                <a:close/>
                <a:moveTo>
                  <a:pt x="4767794" y="1724241"/>
                </a:moveTo>
                <a:cubicBezTo>
                  <a:pt x="4764828" y="1725073"/>
                  <a:pt x="4762351" y="1726914"/>
                  <a:pt x="4760181" y="1729370"/>
                </a:cubicBezTo>
                <a:cubicBezTo>
                  <a:pt x="4759538" y="1753809"/>
                  <a:pt x="4774109" y="1731632"/>
                  <a:pt x="4773948" y="1744290"/>
                </a:cubicBezTo>
                <a:cubicBezTo>
                  <a:pt x="4778181" y="1743717"/>
                  <a:pt x="4777455" y="1732807"/>
                  <a:pt x="4778341" y="1725169"/>
                </a:cubicBezTo>
                <a:cubicBezTo>
                  <a:pt x="4774216" y="1723586"/>
                  <a:pt x="4770760" y="1723409"/>
                  <a:pt x="4767794" y="1724241"/>
                </a:cubicBezTo>
                <a:close/>
                <a:moveTo>
                  <a:pt x="6268980" y="1715487"/>
                </a:moveTo>
                <a:cubicBezTo>
                  <a:pt x="6278437" y="1752228"/>
                  <a:pt x="6281701" y="1737663"/>
                  <a:pt x="6273639" y="1781742"/>
                </a:cubicBezTo>
                <a:cubicBezTo>
                  <a:pt x="6263249" y="1778878"/>
                  <a:pt x="6231989" y="1764205"/>
                  <a:pt x="6237291" y="1790144"/>
                </a:cubicBezTo>
                <a:cubicBezTo>
                  <a:pt x="6240051" y="1771487"/>
                  <a:pt x="6242519" y="1800838"/>
                  <a:pt x="6247716" y="1798192"/>
                </a:cubicBezTo>
                <a:cubicBezTo>
                  <a:pt x="6263249" y="1794973"/>
                  <a:pt x="6262284" y="1800972"/>
                  <a:pt x="6276640" y="1795299"/>
                </a:cubicBezTo>
                <a:cubicBezTo>
                  <a:pt x="6275059" y="1807957"/>
                  <a:pt x="6280953" y="1808911"/>
                  <a:pt x="6283040" y="1815758"/>
                </a:cubicBezTo>
                <a:cubicBezTo>
                  <a:pt x="6276238" y="1815675"/>
                  <a:pt x="6279665" y="1837090"/>
                  <a:pt x="6271522" y="1834006"/>
                </a:cubicBezTo>
                <a:cubicBezTo>
                  <a:pt x="6272191" y="1795462"/>
                  <a:pt x="6238797" y="1838235"/>
                  <a:pt x="6222135" y="1807903"/>
                </a:cubicBezTo>
                <a:cubicBezTo>
                  <a:pt x="6222728" y="1773887"/>
                  <a:pt x="6169210" y="1768921"/>
                  <a:pt x="6154318" y="1792544"/>
                </a:cubicBezTo>
                <a:cubicBezTo>
                  <a:pt x="6170012" y="1798217"/>
                  <a:pt x="6179416" y="1795654"/>
                  <a:pt x="6186327" y="1803183"/>
                </a:cubicBezTo>
                <a:cubicBezTo>
                  <a:pt x="6180436" y="1802610"/>
                  <a:pt x="6183619" y="1821104"/>
                  <a:pt x="6178369" y="1821840"/>
                </a:cubicBezTo>
                <a:cubicBezTo>
                  <a:pt x="6173198" y="1819687"/>
                  <a:pt x="6153995" y="1815758"/>
                  <a:pt x="6157692" y="1799500"/>
                </a:cubicBezTo>
                <a:cubicBezTo>
                  <a:pt x="6150030" y="1817694"/>
                  <a:pt x="6139319" y="1802610"/>
                  <a:pt x="6132083" y="1809266"/>
                </a:cubicBezTo>
                <a:cubicBezTo>
                  <a:pt x="6137311" y="1790116"/>
                  <a:pt x="6121508" y="1773858"/>
                  <a:pt x="6118532" y="1787934"/>
                </a:cubicBezTo>
                <a:cubicBezTo>
                  <a:pt x="6121263" y="1789652"/>
                  <a:pt x="6125600" y="1789025"/>
                  <a:pt x="6125416" y="1795273"/>
                </a:cubicBezTo>
                <a:cubicBezTo>
                  <a:pt x="6086521" y="1833596"/>
                  <a:pt x="6043351" y="1769196"/>
                  <a:pt x="6009314" y="1819630"/>
                </a:cubicBezTo>
                <a:cubicBezTo>
                  <a:pt x="6000508" y="1810085"/>
                  <a:pt x="6013895" y="1788071"/>
                  <a:pt x="6007009" y="1786490"/>
                </a:cubicBezTo>
                <a:cubicBezTo>
                  <a:pt x="5989282" y="1821185"/>
                  <a:pt x="5956072" y="1770505"/>
                  <a:pt x="5930517" y="1809429"/>
                </a:cubicBezTo>
                <a:cubicBezTo>
                  <a:pt x="5930247" y="1801628"/>
                  <a:pt x="5931884" y="1790909"/>
                  <a:pt x="5927700" y="1789325"/>
                </a:cubicBezTo>
                <a:cubicBezTo>
                  <a:pt x="5925227" y="1798040"/>
                  <a:pt x="5915859" y="1800236"/>
                  <a:pt x="5907321" y="1798572"/>
                </a:cubicBezTo>
                <a:lnTo>
                  <a:pt x="5893384" y="1785989"/>
                </a:lnTo>
                <a:lnTo>
                  <a:pt x="5901578" y="1780645"/>
                </a:lnTo>
                <a:cubicBezTo>
                  <a:pt x="5934932" y="1771100"/>
                  <a:pt x="5971454" y="1789176"/>
                  <a:pt x="6000103" y="1778987"/>
                </a:cubicBezTo>
                <a:cubicBezTo>
                  <a:pt x="6001146" y="1762839"/>
                  <a:pt x="6007603" y="1759703"/>
                  <a:pt x="6001388" y="1746392"/>
                </a:cubicBezTo>
                <a:cubicBezTo>
                  <a:pt x="6014217" y="1764585"/>
                  <a:pt x="6033869" y="1774706"/>
                  <a:pt x="6047690" y="1758967"/>
                </a:cubicBezTo>
                <a:cubicBezTo>
                  <a:pt x="6046455" y="1777243"/>
                  <a:pt x="6055724" y="1778933"/>
                  <a:pt x="6064832" y="1780923"/>
                </a:cubicBezTo>
                <a:cubicBezTo>
                  <a:pt x="6064967" y="1772549"/>
                  <a:pt x="6060602" y="1771215"/>
                  <a:pt x="6062020" y="1760822"/>
                </a:cubicBezTo>
                <a:cubicBezTo>
                  <a:pt x="6066949" y="1761175"/>
                  <a:pt x="6069737" y="1764912"/>
                  <a:pt x="6072490" y="1768812"/>
                </a:cubicBezTo>
                <a:cubicBezTo>
                  <a:pt x="6072762" y="1762240"/>
                  <a:pt x="6069897" y="1760656"/>
                  <a:pt x="6069469" y="1755201"/>
                </a:cubicBezTo>
                <a:cubicBezTo>
                  <a:pt x="6079370" y="1765705"/>
                  <a:pt x="6088315" y="1739791"/>
                  <a:pt x="6090944" y="1757984"/>
                </a:cubicBezTo>
                <a:cubicBezTo>
                  <a:pt x="6086606" y="1760711"/>
                  <a:pt x="6082561" y="1763984"/>
                  <a:pt x="6079693" y="1769714"/>
                </a:cubicBezTo>
                <a:cubicBezTo>
                  <a:pt x="6086498" y="1769113"/>
                  <a:pt x="6087300" y="1778059"/>
                  <a:pt x="6093756" y="1778059"/>
                </a:cubicBezTo>
                <a:cubicBezTo>
                  <a:pt x="6089546" y="1752721"/>
                  <a:pt x="6104090" y="1766877"/>
                  <a:pt x="6102189" y="1746309"/>
                </a:cubicBezTo>
                <a:cubicBezTo>
                  <a:pt x="6114413" y="1765923"/>
                  <a:pt x="6120028" y="1768185"/>
                  <a:pt x="6137764" y="1757549"/>
                </a:cubicBezTo>
                <a:cubicBezTo>
                  <a:pt x="6136156" y="1772277"/>
                  <a:pt x="6137655" y="1782235"/>
                  <a:pt x="6143868" y="1784551"/>
                </a:cubicBezTo>
                <a:cubicBezTo>
                  <a:pt x="6135194" y="1753239"/>
                  <a:pt x="6169987" y="1760903"/>
                  <a:pt x="6176632" y="1775688"/>
                </a:cubicBezTo>
                <a:cubicBezTo>
                  <a:pt x="6177163" y="1766713"/>
                  <a:pt x="6175503" y="1761094"/>
                  <a:pt x="6173813" y="1755556"/>
                </a:cubicBezTo>
                <a:cubicBezTo>
                  <a:pt x="6197038" y="1763494"/>
                  <a:pt x="6220178" y="1762541"/>
                  <a:pt x="6239041" y="1744428"/>
                </a:cubicBezTo>
                <a:cubicBezTo>
                  <a:pt x="6235611" y="1773477"/>
                  <a:pt x="6260999" y="1765949"/>
                  <a:pt x="6270777" y="1761722"/>
                </a:cubicBezTo>
                <a:cubicBezTo>
                  <a:pt x="6269354" y="1753758"/>
                  <a:pt x="6267529" y="1746392"/>
                  <a:pt x="6264375" y="1741209"/>
                </a:cubicBezTo>
                <a:cubicBezTo>
                  <a:pt x="6269410" y="1760084"/>
                  <a:pt x="6248224" y="1757303"/>
                  <a:pt x="6249808" y="1745900"/>
                </a:cubicBezTo>
                <a:cubicBezTo>
                  <a:pt x="6269621" y="1752203"/>
                  <a:pt x="6263705" y="1725687"/>
                  <a:pt x="6268980" y="1715487"/>
                </a:cubicBezTo>
                <a:close/>
                <a:moveTo>
                  <a:pt x="5148065" y="1714544"/>
                </a:moveTo>
                <a:cubicBezTo>
                  <a:pt x="5149291" y="1713387"/>
                  <a:pt x="5150759" y="1714925"/>
                  <a:pt x="5152792" y="1721349"/>
                </a:cubicBezTo>
                <a:cubicBezTo>
                  <a:pt x="5148428" y="1722222"/>
                  <a:pt x="5150331" y="1728279"/>
                  <a:pt x="5152258" y="1734445"/>
                </a:cubicBezTo>
                <a:cubicBezTo>
                  <a:pt x="5146156" y="1733296"/>
                  <a:pt x="5142908" y="1738179"/>
                  <a:pt x="5141035" y="1746091"/>
                </a:cubicBezTo>
                <a:cubicBezTo>
                  <a:pt x="5143228" y="1746690"/>
                  <a:pt x="5145236" y="1747592"/>
                  <a:pt x="5144407" y="1753128"/>
                </a:cubicBezTo>
                <a:cubicBezTo>
                  <a:pt x="5141997" y="1752747"/>
                  <a:pt x="5139584" y="1752446"/>
                  <a:pt x="5137202" y="1752174"/>
                </a:cubicBezTo>
                <a:cubicBezTo>
                  <a:pt x="5137473" y="1745627"/>
                  <a:pt x="5134607" y="1744018"/>
                  <a:pt x="5134124" y="1738563"/>
                </a:cubicBezTo>
                <a:cubicBezTo>
                  <a:pt x="5142779" y="1745742"/>
                  <a:pt x="5144376" y="1718018"/>
                  <a:pt x="5148065" y="1714544"/>
                </a:cubicBezTo>
                <a:close/>
                <a:moveTo>
                  <a:pt x="5329638" y="1711477"/>
                </a:moveTo>
                <a:cubicBezTo>
                  <a:pt x="5339202" y="1716795"/>
                  <a:pt x="5345872" y="1726644"/>
                  <a:pt x="5350132" y="1740447"/>
                </a:cubicBezTo>
                <a:cubicBezTo>
                  <a:pt x="5338856" y="1737827"/>
                  <a:pt x="5328944" y="1733027"/>
                  <a:pt x="5329638" y="1711477"/>
                </a:cubicBezTo>
                <a:close/>
                <a:moveTo>
                  <a:pt x="959442" y="1707794"/>
                </a:moveTo>
                <a:cubicBezTo>
                  <a:pt x="963137" y="1728308"/>
                  <a:pt x="969028" y="1729997"/>
                  <a:pt x="977093" y="1716661"/>
                </a:cubicBezTo>
                <a:cubicBezTo>
                  <a:pt x="978485" y="1730544"/>
                  <a:pt x="982421" y="1742082"/>
                  <a:pt x="972217" y="1748820"/>
                </a:cubicBezTo>
                <a:cubicBezTo>
                  <a:pt x="972189" y="1734553"/>
                  <a:pt x="963753" y="1733654"/>
                  <a:pt x="954808" y="1733408"/>
                </a:cubicBezTo>
                <a:cubicBezTo>
                  <a:pt x="955826" y="1723697"/>
                  <a:pt x="954459" y="1709212"/>
                  <a:pt x="959442" y="1707794"/>
                </a:cubicBezTo>
                <a:close/>
                <a:moveTo>
                  <a:pt x="5236252" y="1705884"/>
                </a:moveTo>
                <a:cubicBezTo>
                  <a:pt x="5245869" y="1705449"/>
                  <a:pt x="5267944" y="1716443"/>
                  <a:pt x="5256965" y="1728308"/>
                </a:cubicBezTo>
                <a:cubicBezTo>
                  <a:pt x="5257955" y="1723001"/>
                  <a:pt x="5254606" y="1722723"/>
                  <a:pt x="5250869" y="1724499"/>
                </a:cubicBezTo>
                <a:lnTo>
                  <a:pt x="5244142" y="1731237"/>
                </a:lnTo>
                <a:close/>
                <a:moveTo>
                  <a:pt x="4992081" y="1697095"/>
                </a:moveTo>
                <a:lnTo>
                  <a:pt x="4993844" y="1698819"/>
                </a:lnTo>
                <a:cubicBezTo>
                  <a:pt x="4992266" y="1702474"/>
                  <a:pt x="4989963" y="1706649"/>
                  <a:pt x="4995000" y="1707330"/>
                </a:cubicBezTo>
                <a:close/>
                <a:moveTo>
                  <a:pt x="8793200" y="1693911"/>
                </a:moveTo>
                <a:cubicBezTo>
                  <a:pt x="8800177" y="1693580"/>
                  <a:pt x="8806460" y="1694600"/>
                  <a:pt x="8811294" y="1698167"/>
                </a:cubicBezTo>
                <a:cubicBezTo>
                  <a:pt x="8786385" y="1693636"/>
                  <a:pt x="8745702" y="1750702"/>
                  <a:pt x="8731965" y="1701002"/>
                </a:cubicBezTo>
                <a:cubicBezTo>
                  <a:pt x="8740707" y="1705692"/>
                  <a:pt x="8755707" y="1701417"/>
                  <a:pt x="8770936" y="1697754"/>
                </a:cubicBezTo>
                <a:cubicBezTo>
                  <a:pt x="8778549" y="1695922"/>
                  <a:pt x="8786222" y="1694241"/>
                  <a:pt x="8793200" y="1693911"/>
                </a:cubicBezTo>
                <a:close/>
                <a:moveTo>
                  <a:pt x="4970465" y="1691099"/>
                </a:moveTo>
                <a:cubicBezTo>
                  <a:pt x="4966635" y="1715839"/>
                  <a:pt x="4986614" y="1718513"/>
                  <a:pt x="4984767" y="1692954"/>
                </a:cubicBezTo>
                <a:cubicBezTo>
                  <a:pt x="4979998" y="1692382"/>
                  <a:pt x="4975206" y="1691726"/>
                  <a:pt x="4970465" y="1691099"/>
                </a:cubicBezTo>
                <a:close/>
                <a:moveTo>
                  <a:pt x="4934893" y="1679942"/>
                </a:moveTo>
                <a:cubicBezTo>
                  <a:pt x="4934655" y="1696637"/>
                  <a:pt x="4946358" y="1694372"/>
                  <a:pt x="4955868" y="1695764"/>
                </a:cubicBezTo>
                <a:cubicBezTo>
                  <a:pt x="4960179" y="1672579"/>
                  <a:pt x="4942100" y="1684824"/>
                  <a:pt x="4934893" y="1679942"/>
                </a:cubicBezTo>
                <a:close/>
                <a:moveTo>
                  <a:pt x="5766718" y="1670889"/>
                </a:moveTo>
                <a:cubicBezTo>
                  <a:pt x="5772606" y="1673859"/>
                  <a:pt x="5777100" y="1682900"/>
                  <a:pt x="5769683" y="1690033"/>
                </a:cubicBezTo>
                <a:cubicBezTo>
                  <a:pt x="5769789" y="1673696"/>
                  <a:pt x="5757624" y="1686517"/>
                  <a:pt x="5755377" y="1688181"/>
                </a:cubicBezTo>
                <a:cubicBezTo>
                  <a:pt x="5753541" y="1671021"/>
                  <a:pt x="5760827" y="1667920"/>
                  <a:pt x="5766718" y="1670889"/>
                </a:cubicBezTo>
                <a:close/>
                <a:moveTo>
                  <a:pt x="8926452" y="1669524"/>
                </a:moveTo>
                <a:cubicBezTo>
                  <a:pt x="8928943" y="1670986"/>
                  <a:pt x="8931462" y="1674495"/>
                  <a:pt x="8934375" y="1681362"/>
                </a:cubicBezTo>
                <a:cubicBezTo>
                  <a:pt x="8926822" y="1677759"/>
                  <a:pt x="8904939" y="1691345"/>
                  <a:pt x="8894948" y="1676205"/>
                </a:cubicBezTo>
                <a:cubicBezTo>
                  <a:pt x="8906157" y="1678181"/>
                  <a:pt x="8913102" y="1672605"/>
                  <a:pt x="8918701" y="1669964"/>
                </a:cubicBezTo>
                <a:cubicBezTo>
                  <a:pt x="8921499" y="1668645"/>
                  <a:pt x="8923961" y="1668061"/>
                  <a:pt x="8926452" y="1669524"/>
                </a:cubicBezTo>
                <a:close/>
                <a:moveTo>
                  <a:pt x="5092981" y="1661922"/>
                </a:moveTo>
                <a:cubicBezTo>
                  <a:pt x="5087534" y="1663262"/>
                  <a:pt x="5088168" y="1684901"/>
                  <a:pt x="5082020" y="1692408"/>
                </a:cubicBezTo>
                <a:cubicBezTo>
                  <a:pt x="5083521" y="1708531"/>
                  <a:pt x="5088316" y="1673725"/>
                  <a:pt x="5100126" y="1688235"/>
                </a:cubicBezTo>
                <a:cubicBezTo>
                  <a:pt x="5097877" y="1682616"/>
                  <a:pt x="5095279" y="1669604"/>
                  <a:pt x="5100931" y="1668624"/>
                </a:cubicBezTo>
                <a:cubicBezTo>
                  <a:pt x="5097287" y="1663285"/>
                  <a:pt x="5094796" y="1661476"/>
                  <a:pt x="5092981" y="1661922"/>
                </a:cubicBezTo>
                <a:close/>
                <a:moveTo>
                  <a:pt x="5601595" y="1658103"/>
                </a:moveTo>
                <a:lnTo>
                  <a:pt x="5601314" y="1661640"/>
                </a:lnTo>
                <a:lnTo>
                  <a:pt x="5599075" y="1659105"/>
                </a:lnTo>
                <a:close/>
                <a:moveTo>
                  <a:pt x="5381671" y="1655753"/>
                </a:moveTo>
                <a:cubicBezTo>
                  <a:pt x="5383863" y="1656964"/>
                  <a:pt x="5386223" y="1660249"/>
                  <a:pt x="5388988" y="1666768"/>
                </a:cubicBezTo>
                <a:cubicBezTo>
                  <a:pt x="5379751" y="1664369"/>
                  <a:pt x="5364189" y="1684526"/>
                  <a:pt x="5360092" y="1669578"/>
                </a:cubicBezTo>
                <a:cubicBezTo>
                  <a:pt x="5366721" y="1667968"/>
                  <a:pt x="5371178" y="1660746"/>
                  <a:pt x="5375361" y="1657186"/>
                </a:cubicBezTo>
                <a:cubicBezTo>
                  <a:pt x="5377455" y="1655406"/>
                  <a:pt x="5379479" y="1654542"/>
                  <a:pt x="5381671" y="1655753"/>
                </a:cubicBezTo>
                <a:close/>
                <a:moveTo>
                  <a:pt x="5886808" y="1639546"/>
                </a:moveTo>
                <a:cubicBezTo>
                  <a:pt x="5896371" y="1640854"/>
                  <a:pt x="5905929" y="1642083"/>
                  <a:pt x="5915461" y="1643309"/>
                </a:cubicBezTo>
                <a:cubicBezTo>
                  <a:pt x="5913673" y="1666960"/>
                  <a:pt x="5884986" y="1667533"/>
                  <a:pt x="5886808" y="1639546"/>
                </a:cubicBezTo>
                <a:close/>
                <a:moveTo>
                  <a:pt x="5964452" y="1634263"/>
                </a:moveTo>
                <a:cubicBezTo>
                  <a:pt x="5969093" y="1633471"/>
                  <a:pt x="5973985" y="1634126"/>
                  <a:pt x="5978832" y="1635811"/>
                </a:cubicBezTo>
                <a:cubicBezTo>
                  <a:pt x="5988528" y="1639185"/>
                  <a:pt x="5998052" y="1646679"/>
                  <a:pt x="6005057" y="1654958"/>
                </a:cubicBezTo>
                <a:cubicBezTo>
                  <a:pt x="5991745" y="1648166"/>
                  <a:pt x="5987648" y="1660660"/>
                  <a:pt x="5976156" y="1657742"/>
                </a:cubicBezTo>
                <a:cubicBezTo>
                  <a:pt x="5981886" y="1629591"/>
                  <a:pt x="5954462" y="1666525"/>
                  <a:pt x="5951568" y="1641401"/>
                </a:cubicBezTo>
                <a:cubicBezTo>
                  <a:pt x="5955417" y="1637296"/>
                  <a:pt x="5959810" y="1635056"/>
                  <a:pt x="5964452" y="1634263"/>
                </a:cubicBezTo>
                <a:close/>
                <a:moveTo>
                  <a:pt x="6092261" y="1633463"/>
                </a:moveTo>
                <a:cubicBezTo>
                  <a:pt x="6104714" y="1639382"/>
                  <a:pt x="6122129" y="1633872"/>
                  <a:pt x="6127028" y="1664260"/>
                </a:cubicBezTo>
                <a:cubicBezTo>
                  <a:pt x="6120894" y="1645385"/>
                  <a:pt x="6094675" y="1658232"/>
                  <a:pt x="6092261" y="1633463"/>
                </a:cubicBezTo>
                <a:close/>
                <a:moveTo>
                  <a:pt x="6142969" y="1626888"/>
                </a:moveTo>
                <a:cubicBezTo>
                  <a:pt x="6145966" y="1633082"/>
                  <a:pt x="6153466" y="1629425"/>
                  <a:pt x="6164182" y="1636218"/>
                </a:cubicBezTo>
                <a:cubicBezTo>
                  <a:pt x="6163834" y="1644947"/>
                  <a:pt x="6163513" y="1653621"/>
                  <a:pt x="6163162" y="1662375"/>
                </a:cubicBezTo>
                <a:cubicBezTo>
                  <a:pt x="6153092" y="1659921"/>
                  <a:pt x="6138363" y="1664804"/>
                  <a:pt x="6138604" y="1645983"/>
                </a:cubicBezTo>
                <a:cubicBezTo>
                  <a:pt x="6151270" y="1646966"/>
                  <a:pt x="6131828" y="1623397"/>
                  <a:pt x="6142969" y="1626888"/>
                </a:cubicBezTo>
                <a:close/>
                <a:moveTo>
                  <a:pt x="5761327" y="1624505"/>
                </a:moveTo>
                <a:lnTo>
                  <a:pt x="5760057" y="1637925"/>
                </a:lnTo>
                <a:cubicBezTo>
                  <a:pt x="5759109" y="1641808"/>
                  <a:pt x="5757315" y="1643907"/>
                  <a:pt x="5753563" y="1641862"/>
                </a:cubicBezTo>
                <a:close/>
                <a:moveTo>
                  <a:pt x="5761443" y="1623288"/>
                </a:moveTo>
                <a:lnTo>
                  <a:pt x="5761673" y="1623738"/>
                </a:lnTo>
                <a:lnTo>
                  <a:pt x="5761327" y="1624505"/>
                </a:lnTo>
                <a:close/>
                <a:moveTo>
                  <a:pt x="5606403" y="1622824"/>
                </a:moveTo>
                <a:cubicBezTo>
                  <a:pt x="5613473" y="1644838"/>
                  <a:pt x="5645749" y="1625006"/>
                  <a:pt x="5651721" y="1661640"/>
                </a:cubicBezTo>
                <a:cubicBezTo>
                  <a:pt x="5658926" y="1650892"/>
                  <a:pt x="5648213" y="1641920"/>
                  <a:pt x="5656623" y="1629371"/>
                </a:cubicBezTo>
                <a:cubicBezTo>
                  <a:pt x="5668810" y="1669661"/>
                  <a:pt x="5694388" y="1641510"/>
                  <a:pt x="5716192" y="1669959"/>
                </a:cubicBezTo>
                <a:cubicBezTo>
                  <a:pt x="5686835" y="1653429"/>
                  <a:pt x="5645051" y="1694126"/>
                  <a:pt x="5619769" y="1650866"/>
                </a:cubicBezTo>
                <a:lnTo>
                  <a:pt x="5601595" y="1658103"/>
                </a:lnTo>
                <a:lnTo>
                  <a:pt x="5602805" y="1642908"/>
                </a:lnTo>
                <a:cubicBezTo>
                  <a:pt x="5601536" y="1634909"/>
                  <a:pt x="5600616" y="1626684"/>
                  <a:pt x="5606403" y="1622824"/>
                </a:cubicBezTo>
                <a:close/>
                <a:moveTo>
                  <a:pt x="6053089" y="1621787"/>
                </a:moveTo>
                <a:cubicBezTo>
                  <a:pt x="6051644" y="1648630"/>
                  <a:pt x="6081105" y="1626616"/>
                  <a:pt x="6084590" y="1645574"/>
                </a:cubicBezTo>
                <a:cubicBezTo>
                  <a:pt x="6063859" y="1653893"/>
                  <a:pt x="6027140" y="1662103"/>
                  <a:pt x="6013184" y="1629726"/>
                </a:cubicBezTo>
                <a:cubicBezTo>
                  <a:pt x="6024137" y="1610848"/>
                  <a:pt x="6034982" y="1644045"/>
                  <a:pt x="6048778" y="1640909"/>
                </a:cubicBezTo>
                <a:cubicBezTo>
                  <a:pt x="6049634" y="1633354"/>
                  <a:pt x="6048886" y="1622251"/>
                  <a:pt x="6053089" y="1621787"/>
                </a:cubicBezTo>
                <a:close/>
                <a:moveTo>
                  <a:pt x="5293800" y="1620156"/>
                </a:moveTo>
                <a:cubicBezTo>
                  <a:pt x="5292489" y="1619368"/>
                  <a:pt x="5290975" y="1620275"/>
                  <a:pt x="5289472" y="1621925"/>
                </a:cubicBezTo>
                <a:cubicBezTo>
                  <a:pt x="5286463" y="1625227"/>
                  <a:pt x="5283505" y="1631501"/>
                  <a:pt x="5282312" y="1633137"/>
                </a:cubicBezTo>
                <a:cubicBezTo>
                  <a:pt x="5284964" y="1643309"/>
                  <a:pt x="5293456" y="1644073"/>
                  <a:pt x="5299721" y="1648575"/>
                </a:cubicBezTo>
                <a:cubicBezTo>
                  <a:pt x="5299831" y="1642272"/>
                  <a:pt x="5295518" y="1642902"/>
                  <a:pt x="5292812" y="1641072"/>
                </a:cubicBezTo>
                <a:cubicBezTo>
                  <a:pt x="5292517" y="1633434"/>
                  <a:pt x="5294045" y="1629563"/>
                  <a:pt x="5296909" y="1628552"/>
                </a:cubicBezTo>
                <a:cubicBezTo>
                  <a:pt x="5296219" y="1623424"/>
                  <a:pt x="5295111" y="1620943"/>
                  <a:pt x="5293800" y="1620156"/>
                </a:cubicBezTo>
                <a:close/>
                <a:moveTo>
                  <a:pt x="5743811" y="1614396"/>
                </a:moveTo>
                <a:cubicBezTo>
                  <a:pt x="5747776" y="1634689"/>
                  <a:pt x="5741432" y="1641238"/>
                  <a:pt x="5749202" y="1661012"/>
                </a:cubicBezTo>
                <a:cubicBezTo>
                  <a:pt x="5743604" y="1667914"/>
                  <a:pt x="5739877" y="1667450"/>
                  <a:pt x="5734848" y="1659185"/>
                </a:cubicBezTo>
                <a:cubicBezTo>
                  <a:pt x="5734121" y="1667040"/>
                  <a:pt x="5733160" y="1674486"/>
                  <a:pt x="5727134" y="1671325"/>
                </a:cubicBezTo>
                <a:cubicBezTo>
                  <a:pt x="5733401" y="1641456"/>
                  <a:pt x="5736050" y="1647839"/>
                  <a:pt x="5721538" y="1631198"/>
                </a:cubicBezTo>
                <a:cubicBezTo>
                  <a:pt x="5731363" y="1629889"/>
                  <a:pt x="5735058" y="1630244"/>
                  <a:pt x="5743811" y="1614396"/>
                </a:cubicBezTo>
                <a:close/>
                <a:moveTo>
                  <a:pt x="5931861" y="1614096"/>
                </a:moveTo>
                <a:cubicBezTo>
                  <a:pt x="5936729" y="1612558"/>
                  <a:pt x="5941892" y="1611641"/>
                  <a:pt x="5949003" y="1614806"/>
                </a:cubicBezTo>
                <a:cubicBezTo>
                  <a:pt x="5949535" y="1624299"/>
                  <a:pt x="5954464" y="1626619"/>
                  <a:pt x="5955401" y="1635373"/>
                </a:cubicBezTo>
                <a:cubicBezTo>
                  <a:pt x="5937485" y="1624245"/>
                  <a:pt x="5930787" y="1625937"/>
                  <a:pt x="5916513" y="1617125"/>
                </a:cubicBezTo>
                <a:cubicBezTo>
                  <a:pt x="5922429" y="1617793"/>
                  <a:pt x="5926999" y="1615633"/>
                  <a:pt x="5931861" y="1614096"/>
                </a:cubicBezTo>
                <a:close/>
                <a:moveTo>
                  <a:pt x="5783570" y="1612747"/>
                </a:moveTo>
                <a:cubicBezTo>
                  <a:pt x="5797749" y="1614121"/>
                  <a:pt x="5814070" y="1621321"/>
                  <a:pt x="5826448" y="1618595"/>
                </a:cubicBezTo>
                <a:cubicBezTo>
                  <a:pt x="5822185" y="1615977"/>
                  <a:pt x="5813346" y="1635863"/>
                  <a:pt x="5822109" y="1637716"/>
                </a:cubicBezTo>
                <a:cubicBezTo>
                  <a:pt x="5837802" y="1617561"/>
                  <a:pt x="5862874" y="1652748"/>
                  <a:pt x="5879158" y="1651737"/>
                </a:cubicBezTo>
                <a:cubicBezTo>
                  <a:pt x="5859556" y="1656840"/>
                  <a:pt x="5830893" y="1663684"/>
                  <a:pt x="5818279" y="1643773"/>
                </a:cubicBezTo>
                <a:cubicBezTo>
                  <a:pt x="5812998" y="1660139"/>
                  <a:pt x="5806039" y="1654821"/>
                  <a:pt x="5796531" y="1647401"/>
                </a:cubicBezTo>
                <a:cubicBezTo>
                  <a:pt x="5795805" y="1658830"/>
                  <a:pt x="5796531" y="1667914"/>
                  <a:pt x="5799076" y="1674077"/>
                </a:cubicBezTo>
                <a:cubicBezTo>
                  <a:pt x="5792193" y="1666631"/>
                  <a:pt x="5784000" y="1661196"/>
                  <a:pt x="5776929" y="1653990"/>
                </a:cubicBezTo>
                <a:lnTo>
                  <a:pt x="5761673" y="1623738"/>
                </a:lnTo>
                <a:lnTo>
                  <a:pt x="5764674" y="1617025"/>
                </a:lnTo>
                <a:cubicBezTo>
                  <a:pt x="5769929" y="1612830"/>
                  <a:pt x="5776484" y="1612059"/>
                  <a:pt x="5783570" y="1612747"/>
                </a:cubicBezTo>
                <a:close/>
                <a:moveTo>
                  <a:pt x="6125976" y="1598494"/>
                </a:moveTo>
                <a:cubicBezTo>
                  <a:pt x="6131043" y="1634717"/>
                  <a:pt x="6162299" y="1592248"/>
                  <a:pt x="6172079" y="1617644"/>
                </a:cubicBezTo>
                <a:cubicBezTo>
                  <a:pt x="6154960" y="1614588"/>
                  <a:pt x="6139828" y="1615625"/>
                  <a:pt x="6131899" y="1632100"/>
                </a:cubicBezTo>
                <a:cubicBezTo>
                  <a:pt x="6130452" y="1593474"/>
                  <a:pt x="6119981" y="1642793"/>
                  <a:pt x="6114759" y="1610195"/>
                </a:cubicBezTo>
                <a:cubicBezTo>
                  <a:pt x="6121718" y="1613033"/>
                  <a:pt x="6122180" y="1602257"/>
                  <a:pt x="6125976" y="1598494"/>
                </a:cubicBezTo>
                <a:close/>
                <a:moveTo>
                  <a:pt x="4948663" y="1598351"/>
                </a:moveTo>
                <a:cubicBezTo>
                  <a:pt x="4941394" y="1599482"/>
                  <a:pt x="4932255" y="1604072"/>
                  <a:pt x="4923617" y="1599639"/>
                </a:cubicBezTo>
                <a:cubicBezTo>
                  <a:pt x="4933152" y="1620751"/>
                  <a:pt x="4943357" y="1607850"/>
                  <a:pt x="4962482" y="1617807"/>
                </a:cubicBezTo>
                <a:cubicBezTo>
                  <a:pt x="4961329" y="1599545"/>
                  <a:pt x="4955932" y="1597219"/>
                  <a:pt x="4948663" y="1598351"/>
                </a:cubicBezTo>
                <a:close/>
                <a:moveTo>
                  <a:pt x="5427858" y="1593064"/>
                </a:moveTo>
                <a:cubicBezTo>
                  <a:pt x="5417466" y="1592846"/>
                  <a:pt x="5418002" y="1622962"/>
                  <a:pt x="5430429" y="1619605"/>
                </a:cubicBezTo>
                <a:cubicBezTo>
                  <a:pt x="5430137" y="1611968"/>
                  <a:pt x="5431688" y="1608041"/>
                  <a:pt x="5434529" y="1606948"/>
                </a:cubicBezTo>
                <a:cubicBezTo>
                  <a:pt x="5433913" y="1599828"/>
                  <a:pt x="5427591" y="1601658"/>
                  <a:pt x="5427858" y="1593064"/>
                </a:cubicBezTo>
                <a:close/>
                <a:moveTo>
                  <a:pt x="945064" y="1589493"/>
                </a:moveTo>
                <a:cubicBezTo>
                  <a:pt x="940750" y="1590544"/>
                  <a:pt x="935467" y="1594184"/>
                  <a:pt x="927942" y="1592165"/>
                </a:cubicBezTo>
                <a:cubicBezTo>
                  <a:pt x="935762" y="1610032"/>
                  <a:pt x="945753" y="1617042"/>
                  <a:pt x="956360" y="1602366"/>
                </a:cubicBezTo>
                <a:cubicBezTo>
                  <a:pt x="952716" y="1589983"/>
                  <a:pt x="949375" y="1588442"/>
                  <a:pt x="945064" y="1589493"/>
                </a:cubicBezTo>
                <a:close/>
                <a:moveTo>
                  <a:pt x="4967358" y="1585647"/>
                </a:moveTo>
                <a:cubicBezTo>
                  <a:pt x="4966151" y="1610032"/>
                  <a:pt x="4971643" y="1623752"/>
                  <a:pt x="4979891" y="1633217"/>
                </a:cubicBezTo>
                <a:cubicBezTo>
                  <a:pt x="4966554" y="1634634"/>
                  <a:pt x="4956644" y="1639274"/>
                  <a:pt x="4943091" y="1654629"/>
                </a:cubicBezTo>
                <a:cubicBezTo>
                  <a:pt x="4933259" y="1646937"/>
                  <a:pt x="4948956" y="1637908"/>
                  <a:pt x="4940520" y="1628116"/>
                </a:cubicBezTo>
                <a:cubicBezTo>
                  <a:pt x="4929618" y="1626369"/>
                  <a:pt x="4926055" y="1640064"/>
                  <a:pt x="4918235" y="1644838"/>
                </a:cubicBezTo>
                <a:cubicBezTo>
                  <a:pt x="4929939" y="1656785"/>
                  <a:pt x="4945475" y="1682316"/>
                  <a:pt x="4953804" y="1656049"/>
                </a:cubicBezTo>
                <a:cubicBezTo>
                  <a:pt x="4962482" y="1658584"/>
                  <a:pt x="4965831" y="1684360"/>
                  <a:pt x="4971750" y="1658340"/>
                </a:cubicBezTo>
                <a:cubicBezTo>
                  <a:pt x="4972206" y="1673097"/>
                  <a:pt x="4980482" y="1676548"/>
                  <a:pt x="4987413" y="1680706"/>
                </a:cubicBezTo>
                <a:lnTo>
                  <a:pt x="4992081" y="1697095"/>
                </a:lnTo>
                <a:lnTo>
                  <a:pt x="4988329" y="1693419"/>
                </a:lnTo>
                <a:cubicBezTo>
                  <a:pt x="4990551" y="1714559"/>
                  <a:pt x="4981901" y="1712840"/>
                  <a:pt x="4979891" y="1725086"/>
                </a:cubicBezTo>
                <a:cubicBezTo>
                  <a:pt x="4960770" y="1713058"/>
                  <a:pt x="4934199" y="1715922"/>
                  <a:pt x="4918207" y="1736761"/>
                </a:cubicBezTo>
                <a:cubicBezTo>
                  <a:pt x="4914056" y="1735152"/>
                  <a:pt x="4915690" y="1724404"/>
                  <a:pt x="4915369" y="1716658"/>
                </a:cubicBezTo>
                <a:cubicBezTo>
                  <a:pt x="4877067" y="1729779"/>
                  <a:pt x="4853658" y="1709567"/>
                  <a:pt x="4827866" y="1744616"/>
                </a:cubicBezTo>
                <a:cubicBezTo>
                  <a:pt x="4822641" y="1775468"/>
                  <a:pt x="4840666" y="1769357"/>
                  <a:pt x="4844283" y="1786187"/>
                </a:cubicBezTo>
                <a:cubicBezTo>
                  <a:pt x="4856925" y="1773449"/>
                  <a:pt x="4835419" y="1763984"/>
                  <a:pt x="4830917" y="1758119"/>
                </a:cubicBezTo>
                <a:cubicBezTo>
                  <a:pt x="4841257" y="1736105"/>
                  <a:pt x="4863649" y="1783432"/>
                  <a:pt x="4860623" y="1735833"/>
                </a:cubicBezTo>
                <a:cubicBezTo>
                  <a:pt x="4869354" y="1734224"/>
                  <a:pt x="4867960" y="1748735"/>
                  <a:pt x="4878274" y="1744645"/>
                </a:cubicBezTo>
                <a:cubicBezTo>
                  <a:pt x="4887461" y="1747400"/>
                  <a:pt x="4872970" y="1755255"/>
                  <a:pt x="4877256" y="1770777"/>
                </a:cubicBezTo>
                <a:cubicBezTo>
                  <a:pt x="4889896" y="1750318"/>
                  <a:pt x="4894743" y="1744917"/>
                  <a:pt x="4917431" y="1756292"/>
                </a:cubicBezTo>
                <a:cubicBezTo>
                  <a:pt x="4914886" y="1774540"/>
                  <a:pt x="4906262" y="1779886"/>
                  <a:pt x="4898253" y="1786679"/>
                </a:cubicBezTo>
                <a:cubicBezTo>
                  <a:pt x="4905165" y="1797344"/>
                  <a:pt x="4922172" y="1810738"/>
                  <a:pt x="4926885" y="1790388"/>
                </a:cubicBezTo>
                <a:cubicBezTo>
                  <a:pt x="4934331" y="1793143"/>
                  <a:pt x="4921019" y="1807138"/>
                  <a:pt x="4929457" y="1816875"/>
                </a:cubicBezTo>
                <a:cubicBezTo>
                  <a:pt x="4942286" y="1807000"/>
                  <a:pt x="4955812" y="1809375"/>
                  <a:pt x="4970142" y="1789405"/>
                </a:cubicBezTo>
                <a:cubicBezTo>
                  <a:pt x="4979837" y="1799091"/>
                  <a:pt x="4958303" y="1801436"/>
                  <a:pt x="4961706" y="1821101"/>
                </a:cubicBezTo>
                <a:cubicBezTo>
                  <a:pt x="4964785" y="1833897"/>
                  <a:pt x="4968938" y="1789789"/>
                  <a:pt x="4983937" y="1804300"/>
                </a:cubicBezTo>
                <a:cubicBezTo>
                  <a:pt x="4983051" y="1795543"/>
                  <a:pt x="4978044" y="1793226"/>
                  <a:pt x="4977562" y="1783733"/>
                </a:cubicBezTo>
                <a:cubicBezTo>
                  <a:pt x="4982489" y="1767174"/>
                  <a:pt x="4988597" y="1816164"/>
                  <a:pt x="4998777" y="1793117"/>
                </a:cubicBezTo>
                <a:cubicBezTo>
                  <a:pt x="4992533" y="1763792"/>
                  <a:pt x="4981311" y="1754846"/>
                  <a:pt x="4968081" y="1749717"/>
                </a:cubicBezTo>
                <a:cubicBezTo>
                  <a:pt x="4979705" y="1737990"/>
                  <a:pt x="4987981" y="1755610"/>
                  <a:pt x="5004105" y="1747919"/>
                </a:cubicBezTo>
                <a:cubicBezTo>
                  <a:pt x="5000891" y="1767094"/>
                  <a:pt x="4991195" y="1779451"/>
                  <a:pt x="5006945" y="1767913"/>
                </a:cubicBezTo>
                <a:cubicBezTo>
                  <a:pt x="5006863" y="1784171"/>
                  <a:pt x="5006354" y="1799664"/>
                  <a:pt x="4998535" y="1799664"/>
                </a:cubicBezTo>
                <a:cubicBezTo>
                  <a:pt x="5015648" y="1792842"/>
                  <a:pt x="5031156" y="1825194"/>
                  <a:pt x="5048647" y="1806156"/>
                </a:cubicBezTo>
                <a:cubicBezTo>
                  <a:pt x="5043504" y="1778114"/>
                  <a:pt x="5019880" y="1812155"/>
                  <a:pt x="5013612" y="1781905"/>
                </a:cubicBezTo>
                <a:cubicBezTo>
                  <a:pt x="5016506" y="1766249"/>
                  <a:pt x="5030380" y="1783051"/>
                  <a:pt x="5031238" y="1790714"/>
                </a:cubicBezTo>
                <a:cubicBezTo>
                  <a:pt x="5034292" y="1792352"/>
                  <a:pt x="5034719" y="1788589"/>
                  <a:pt x="5035121" y="1784660"/>
                </a:cubicBezTo>
                <a:cubicBezTo>
                  <a:pt x="5034666" y="1779067"/>
                  <a:pt x="5036755" y="1778658"/>
                  <a:pt x="5038952" y="1778578"/>
                </a:cubicBezTo>
                <a:cubicBezTo>
                  <a:pt x="5033889" y="1768211"/>
                  <a:pt x="5023631" y="1766029"/>
                  <a:pt x="5014391" y="1762266"/>
                </a:cubicBezTo>
                <a:cubicBezTo>
                  <a:pt x="5014470" y="1745980"/>
                  <a:pt x="5020819" y="1742790"/>
                  <a:pt x="5022827" y="1730596"/>
                </a:cubicBezTo>
                <a:cubicBezTo>
                  <a:pt x="5026469" y="1759537"/>
                  <a:pt x="5043720" y="1767040"/>
                  <a:pt x="5060674" y="1774786"/>
                </a:cubicBezTo>
                <a:cubicBezTo>
                  <a:pt x="5061183" y="1792352"/>
                  <a:pt x="5040880" y="1766166"/>
                  <a:pt x="5045593" y="1792599"/>
                </a:cubicBezTo>
                <a:cubicBezTo>
                  <a:pt x="5055531" y="1799308"/>
                  <a:pt x="5055236" y="1784606"/>
                  <a:pt x="5063753" y="1788315"/>
                </a:cubicBezTo>
                <a:cubicBezTo>
                  <a:pt x="5061824" y="1800809"/>
                  <a:pt x="5049693" y="1791725"/>
                  <a:pt x="5052021" y="1813109"/>
                </a:cubicBezTo>
                <a:cubicBezTo>
                  <a:pt x="5061931" y="1819821"/>
                  <a:pt x="5061639" y="1805064"/>
                  <a:pt x="5070128" y="1808911"/>
                </a:cubicBezTo>
                <a:cubicBezTo>
                  <a:pt x="5068334" y="1794807"/>
                  <a:pt x="5061824" y="1778658"/>
                  <a:pt x="5068092" y="1769248"/>
                </a:cubicBezTo>
                <a:cubicBezTo>
                  <a:pt x="5077226" y="1771186"/>
                  <a:pt x="5074360" y="1792080"/>
                  <a:pt x="5073744" y="1809400"/>
                </a:cubicBezTo>
                <a:cubicBezTo>
                  <a:pt x="5084885" y="1806101"/>
                  <a:pt x="5083814" y="1822029"/>
                  <a:pt x="5094983" y="1818702"/>
                </a:cubicBezTo>
                <a:cubicBezTo>
                  <a:pt x="5096189" y="1807628"/>
                  <a:pt x="5089573" y="1801027"/>
                  <a:pt x="5095762" y="1799116"/>
                </a:cubicBezTo>
                <a:cubicBezTo>
                  <a:pt x="5095869" y="1782724"/>
                  <a:pt x="5083707" y="1795680"/>
                  <a:pt x="5081432" y="1797290"/>
                </a:cubicBezTo>
                <a:cubicBezTo>
                  <a:pt x="5085610" y="1781768"/>
                  <a:pt x="5083172" y="1783486"/>
                  <a:pt x="5086547" y="1758583"/>
                </a:cubicBezTo>
                <a:cubicBezTo>
                  <a:pt x="5070719" y="1769577"/>
                  <a:pt x="5061799" y="1737852"/>
                  <a:pt x="5059681" y="1709212"/>
                </a:cubicBezTo>
                <a:cubicBezTo>
                  <a:pt x="5055210" y="1720939"/>
                  <a:pt x="5049825" y="1730816"/>
                  <a:pt x="5047416" y="1746908"/>
                </a:cubicBezTo>
                <a:cubicBezTo>
                  <a:pt x="5026469" y="1753454"/>
                  <a:pt x="5034694" y="1713931"/>
                  <a:pt x="5012355" y="1722606"/>
                </a:cubicBezTo>
                <a:cubicBezTo>
                  <a:pt x="5016962" y="1713522"/>
                  <a:pt x="5016588" y="1693908"/>
                  <a:pt x="5027704" y="1698327"/>
                </a:cubicBezTo>
                <a:cubicBezTo>
                  <a:pt x="5014042" y="1672224"/>
                  <a:pt x="5005980" y="1748107"/>
                  <a:pt x="4990874" y="1719796"/>
                </a:cubicBezTo>
                <a:cubicBezTo>
                  <a:pt x="5000436" y="1695546"/>
                  <a:pt x="5029764" y="1648655"/>
                  <a:pt x="5049184" y="1701136"/>
                </a:cubicBezTo>
                <a:cubicBezTo>
                  <a:pt x="5059869" y="1693063"/>
                  <a:pt x="5067451" y="1678307"/>
                  <a:pt x="5072459" y="1658177"/>
                </a:cubicBezTo>
                <a:cubicBezTo>
                  <a:pt x="5049021" y="1679369"/>
                  <a:pt x="5015730" y="1646284"/>
                  <a:pt x="5016694" y="1611641"/>
                </a:cubicBezTo>
                <a:cubicBezTo>
                  <a:pt x="5007693" y="1628062"/>
                  <a:pt x="4997997" y="1642982"/>
                  <a:pt x="4982920" y="1646582"/>
                </a:cubicBezTo>
                <a:cubicBezTo>
                  <a:pt x="4990497" y="1620124"/>
                  <a:pt x="5006568" y="1611532"/>
                  <a:pt x="5020819" y="1599147"/>
                </a:cubicBezTo>
                <a:cubicBezTo>
                  <a:pt x="5019532" y="1583519"/>
                  <a:pt x="5004051" y="1592930"/>
                  <a:pt x="5013398" y="1604711"/>
                </a:cubicBezTo>
                <a:cubicBezTo>
                  <a:pt x="5002418" y="1605859"/>
                  <a:pt x="4995855" y="1585209"/>
                  <a:pt x="4991676" y="1608531"/>
                </a:cubicBezTo>
                <a:cubicBezTo>
                  <a:pt x="4987500" y="1606893"/>
                  <a:pt x="4989106" y="1596229"/>
                  <a:pt x="4988838" y="1588482"/>
                </a:cubicBezTo>
                <a:cubicBezTo>
                  <a:pt x="4978125" y="1592930"/>
                  <a:pt x="4977616" y="1592846"/>
                  <a:pt x="4967358" y="1585647"/>
                </a:cubicBezTo>
                <a:close/>
                <a:moveTo>
                  <a:pt x="1000406" y="1583191"/>
                </a:moveTo>
                <a:cubicBezTo>
                  <a:pt x="997602" y="1582819"/>
                  <a:pt x="994408" y="1583859"/>
                  <a:pt x="991189" y="1585575"/>
                </a:cubicBezTo>
                <a:cubicBezTo>
                  <a:pt x="984750" y="1589009"/>
                  <a:pt x="978215" y="1595152"/>
                  <a:pt x="974520" y="1598139"/>
                </a:cubicBezTo>
                <a:cubicBezTo>
                  <a:pt x="974331" y="1628062"/>
                  <a:pt x="998275" y="1606295"/>
                  <a:pt x="1003180" y="1601876"/>
                </a:cubicBezTo>
                <a:cubicBezTo>
                  <a:pt x="999001" y="1623480"/>
                  <a:pt x="986145" y="1618677"/>
                  <a:pt x="998090" y="1640582"/>
                </a:cubicBezTo>
                <a:cubicBezTo>
                  <a:pt x="983518" y="1652802"/>
                  <a:pt x="960297" y="1621842"/>
                  <a:pt x="957378" y="1668160"/>
                </a:cubicBezTo>
                <a:cubicBezTo>
                  <a:pt x="980841" y="1674214"/>
                  <a:pt x="1008882" y="1690852"/>
                  <a:pt x="1026480" y="1650837"/>
                </a:cubicBezTo>
                <a:cubicBezTo>
                  <a:pt x="1032908" y="1645657"/>
                  <a:pt x="1045686" y="1653621"/>
                  <a:pt x="1045123" y="1633598"/>
                </a:cubicBezTo>
                <a:cubicBezTo>
                  <a:pt x="1035695" y="1632564"/>
                  <a:pt x="1022945" y="1624651"/>
                  <a:pt x="1026480" y="1650837"/>
                </a:cubicBezTo>
                <a:cubicBezTo>
                  <a:pt x="1024444" y="1635700"/>
                  <a:pt x="1011748" y="1637280"/>
                  <a:pt x="1005724" y="1628443"/>
                </a:cubicBezTo>
                <a:cubicBezTo>
                  <a:pt x="1020909" y="1614342"/>
                  <a:pt x="1041319" y="1603213"/>
                  <a:pt x="1056132" y="1628388"/>
                </a:cubicBezTo>
                <a:cubicBezTo>
                  <a:pt x="1064594" y="1590008"/>
                  <a:pt x="1022678" y="1586492"/>
                  <a:pt x="1010089" y="1609430"/>
                </a:cubicBezTo>
                <a:cubicBezTo>
                  <a:pt x="1005643" y="1610768"/>
                  <a:pt x="998492" y="1588920"/>
                  <a:pt x="1007277" y="1589273"/>
                </a:cubicBezTo>
                <a:cubicBezTo>
                  <a:pt x="1005622" y="1585345"/>
                  <a:pt x="1003210" y="1583562"/>
                  <a:pt x="1000406" y="1583191"/>
                </a:cubicBezTo>
                <a:close/>
                <a:moveTo>
                  <a:pt x="6306886" y="1576045"/>
                </a:moveTo>
                <a:cubicBezTo>
                  <a:pt x="6307473" y="1598004"/>
                  <a:pt x="6286178" y="1610006"/>
                  <a:pt x="6284893" y="1586300"/>
                </a:cubicBezTo>
                <a:cubicBezTo>
                  <a:pt x="6289822" y="1577818"/>
                  <a:pt x="6301981" y="1584501"/>
                  <a:pt x="6306886" y="1576045"/>
                </a:cubicBezTo>
                <a:close/>
                <a:moveTo>
                  <a:pt x="5081553" y="1574333"/>
                </a:moveTo>
                <a:cubicBezTo>
                  <a:pt x="5083197" y="1573540"/>
                  <a:pt x="5084913" y="1573535"/>
                  <a:pt x="5086333" y="1574899"/>
                </a:cubicBezTo>
                <a:lnTo>
                  <a:pt x="5079616" y="1576188"/>
                </a:lnTo>
                <a:close/>
                <a:moveTo>
                  <a:pt x="5122611" y="1573044"/>
                </a:moveTo>
                <a:cubicBezTo>
                  <a:pt x="5126868" y="1590475"/>
                  <a:pt x="5144497" y="1577245"/>
                  <a:pt x="5151279" y="1576726"/>
                </a:cubicBezTo>
                <a:cubicBezTo>
                  <a:pt x="5148330" y="1598849"/>
                  <a:pt x="5132872" y="1594648"/>
                  <a:pt x="5124911" y="1606160"/>
                </a:cubicBezTo>
                <a:cubicBezTo>
                  <a:pt x="5127700" y="1582236"/>
                  <a:pt x="5131637" y="1590447"/>
                  <a:pt x="5118269" y="1592139"/>
                </a:cubicBezTo>
                <a:cubicBezTo>
                  <a:pt x="5118426" y="1587746"/>
                  <a:pt x="5118615" y="1583382"/>
                  <a:pt x="5118775" y="1579075"/>
                </a:cubicBezTo>
                <a:cubicBezTo>
                  <a:pt x="5119127" y="1575063"/>
                  <a:pt x="5119608" y="1571434"/>
                  <a:pt x="5122611" y="1573044"/>
                </a:cubicBezTo>
                <a:close/>
                <a:moveTo>
                  <a:pt x="8247683" y="1565844"/>
                </a:moveTo>
                <a:cubicBezTo>
                  <a:pt x="8262710" y="1570781"/>
                  <a:pt x="8286975" y="1560853"/>
                  <a:pt x="8286306" y="1590475"/>
                </a:cubicBezTo>
                <a:cubicBezTo>
                  <a:pt x="8275243" y="1586303"/>
                  <a:pt x="8252691" y="1604986"/>
                  <a:pt x="8247683" y="1565844"/>
                </a:cubicBezTo>
                <a:close/>
                <a:moveTo>
                  <a:pt x="8305520" y="1560251"/>
                </a:moveTo>
                <a:cubicBezTo>
                  <a:pt x="8306271" y="1569172"/>
                  <a:pt x="8310126" y="1573399"/>
                  <a:pt x="8308090" y="1586818"/>
                </a:cubicBezTo>
                <a:cubicBezTo>
                  <a:pt x="8303698" y="1591810"/>
                  <a:pt x="8298127" y="1594158"/>
                  <a:pt x="8289905" y="1590939"/>
                </a:cubicBezTo>
                <a:cubicBezTo>
                  <a:pt x="8291457" y="1573018"/>
                  <a:pt x="8302011" y="1574055"/>
                  <a:pt x="8305520" y="1560251"/>
                </a:cubicBezTo>
                <a:close/>
                <a:moveTo>
                  <a:pt x="8906730" y="1559570"/>
                </a:moveTo>
                <a:cubicBezTo>
                  <a:pt x="8918999" y="1564699"/>
                  <a:pt x="8941068" y="1554306"/>
                  <a:pt x="8942032" y="1577354"/>
                </a:cubicBezTo>
                <a:cubicBezTo>
                  <a:pt x="8928720" y="1560523"/>
                  <a:pt x="8912222" y="1586709"/>
                  <a:pt x="8906730" y="1559570"/>
                </a:cubicBezTo>
                <a:close/>
                <a:moveTo>
                  <a:pt x="8012884" y="1556089"/>
                </a:moveTo>
                <a:cubicBezTo>
                  <a:pt x="8015179" y="1555642"/>
                  <a:pt x="8017631" y="1556209"/>
                  <a:pt x="8020007" y="1557459"/>
                </a:cubicBezTo>
                <a:cubicBezTo>
                  <a:pt x="8024756" y="1559959"/>
                  <a:pt x="8029205" y="1565188"/>
                  <a:pt x="8031480" y="1570509"/>
                </a:cubicBezTo>
                <a:cubicBezTo>
                  <a:pt x="8024222" y="1565707"/>
                  <a:pt x="8007668" y="1575472"/>
                  <a:pt x="8006703" y="1560798"/>
                </a:cubicBezTo>
                <a:cubicBezTo>
                  <a:pt x="8008451" y="1557995"/>
                  <a:pt x="8010589" y="1556535"/>
                  <a:pt x="8012884" y="1556089"/>
                </a:cubicBezTo>
                <a:close/>
                <a:moveTo>
                  <a:pt x="8838919" y="1544266"/>
                </a:moveTo>
                <a:cubicBezTo>
                  <a:pt x="8851964" y="1549913"/>
                  <a:pt x="8891844" y="1534065"/>
                  <a:pt x="8895702" y="1564696"/>
                </a:cubicBezTo>
                <a:cubicBezTo>
                  <a:pt x="8874007" y="1562213"/>
                  <a:pt x="8851641" y="1560879"/>
                  <a:pt x="8838919" y="1544266"/>
                </a:cubicBezTo>
                <a:close/>
                <a:moveTo>
                  <a:pt x="8331340" y="1543885"/>
                </a:moveTo>
                <a:cubicBezTo>
                  <a:pt x="8335518" y="1555970"/>
                  <a:pt x="8366107" y="1557852"/>
                  <a:pt x="8355366" y="1573235"/>
                </a:cubicBezTo>
                <a:cubicBezTo>
                  <a:pt x="8347706" y="1567099"/>
                  <a:pt x="8337045" y="1566308"/>
                  <a:pt x="8331340" y="1543885"/>
                </a:cubicBezTo>
                <a:close/>
                <a:moveTo>
                  <a:pt x="8414173" y="1541511"/>
                </a:moveTo>
                <a:cubicBezTo>
                  <a:pt x="8424352" y="1570861"/>
                  <a:pt x="8460000" y="1553487"/>
                  <a:pt x="8477623" y="1575990"/>
                </a:cubicBezTo>
                <a:cubicBezTo>
                  <a:pt x="8464418" y="1571869"/>
                  <a:pt x="8453226" y="1571869"/>
                  <a:pt x="8451775" y="1592357"/>
                </a:cubicBezTo>
                <a:cubicBezTo>
                  <a:pt x="8428984" y="1585372"/>
                  <a:pt x="8425502" y="1577654"/>
                  <a:pt x="8405200" y="1586329"/>
                </a:cubicBezTo>
                <a:cubicBezTo>
                  <a:pt x="8402978" y="1559704"/>
                  <a:pt x="8403943" y="1554303"/>
                  <a:pt x="8414173" y="1541511"/>
                </a:cubicBezTo>
                <a:close/>
                <a:moveTo>
                  <a:pt x="764478" y="1538103"/>
                </a:moveTo>
                <a:cubicBezTo>
                  <a:pt x="773049" y="1542960"/>
                  <a:pt x="782691" y="1546067"/>
                  <a:pt x="781378" y="1566554"/>
                </a:cubicBezTo>
                <a:cubicBezTo>
                  <a:pt x="774924" y="1575965"/>
                  <a:pt x="760701" y="1563144"/>
                  <a:pt x="764478" y="1538103"/>
                </a:cubicBezTo>
                <a:close/>
                <a:moveTo>
                  <a:pt x="5430297" y="1527653"/>
                </a:moveTo>
                <a:lnTo>
                  <a:pt x="5431042" y="1528220"/>
                </a:lnTo>
                <a:lnTo>
                  <a:pt x="5429074" y="1530617"/>
                </a:lnTo>
                <a:close/>
                <a:moveTo>
                  <a:pt x="1065041" y="1519311"/>
                </a:moveTo>
                <a:cubicBezTo>
                  <a:pt x="1060418" y="1520336"/>
                  <a:pt x="1055851" y="1526428"/>
                  <a:pt x="1056132" y="1536628"/>
                </a:cubicBezTo>
                <a:cubicBezTo>
                  <a:pt x="1064355" y="1539738"/>
                  <a:pt x="1069950" y="1537338"/>
                  <a:pt x="1074292" y="1532373"/>
                </a:cubicBezTo>
                <a:cubicBezTo>
                  <a:pt x="1074346" y="1522321"/>
                  <a:pt x="1069664" y="1518283"/>
                  <a:pt x="1065041" y="1519311"/>
                </a:cubicBezTo>
                <a:close/>
                <a:moveTo>
                  <a:pt x="5463163" y="1518844"/>
                </a:moveTo>
                <a:cubicBezTo>
                  <a:pt x="5470927" y="1524981"/>
                  <a:pt x="5482445" y="1525119"/>
                  <a:pt x="5483890" y="1541322"/>
                </a:cubicBezTo>
                <a:cubicBezTo>
                  <a:pt x="5473604" y="1526428"/>
                  <a:pt x="5462787" y="1550623"/>
                  <a:pt x="5463163" y="1518844"/>
                </a:cubicBezTo>
                <a:close/>
                <a:moveTo>
                  <a:pt x="744399" y="1517896"/>
                </a:moveTo>
                <a:cubicBezTo>
                  <a:pt x="745748" y="1517905"/>
                  <a:pt x="747041" y="1518949"/>
                  <a:pt x="748514" y="1520236"/>
                </a:cubicBezTo>
                <a:cubicBezTo>
                  <a:pt x="751458" y="1522811"/>
                  <a:pt x="755128" y="1526356"/>
                  <a:pt x="761424" y="1524543"/>
                </a:cubicBezTo>
                <a:cubicBezTo>
                  <a:pt x="761157" y="1531064"/>
                  <a:pt x="760915" y="1537610"/>
                  <a:pt x="760673" y="1544103"/>
                </a:cubicBezTo>
                <a:cubicBezTo>
                  <a:pt x="748674" y="1544701"/>
                  <a:pt x="747684" y="1527871"/>
                  <a:pt x="739943" y="1521762"/>
                </a:cubicBezTo>
                <a:cubicBezTo>
                  <a:pt x="741643" y="1518912"/>
                  <a:pt x="743049" y="1517886"/>
                  <a:pt x="744399" y="1517896"/>
                </a:cubicBezTo>
                <a:close/>
                <a:moveTo>
                  <a:pt x="5440071" y="1517218"/>
                </a:moveTo>
                <a:cubicBezTo>
                  <a:pt x="5446247" y="1517951"/>
                  <a:pt x="5452753" y="1522636"/>
                  <a:pt x="5455661" y="1524380"/>
                </a:cubicBezTo>
                <a:cubicBezTo>
                  <a:pt x="5452365" y="1529810"/>
                  <a:pt x="5453412" y="1573344"/>
                  <a:pt x="5443662" y="1555669"/>
                </a:cubicBezTo>
                <a:cubicBezTo>
                  <a:pt x="5450866" y="1558559"/>
                  <a:pt x="5443662" y="1536711"/>
                  <a:pt x="5440822" y="1535646"/>
                </a:cubicBezTo>
                <a:lnTo>
                  <a:pt x="5431042" y="1528220"/>
                </a:lnTo>
                <a:close/>
                <a:moveTo>
                  <a:pt x="5840535" y="1513922"/>
                </a:moveTo>
                <a:cubicBezTo>
                  <a:pt x="5851883" y="1520251"/>
                  <a:pt x="5839104" y="1574281"/>
                  <a:pt x="5832842" y="1547238"/>
                </a:cubicBezTo>
                <a:cubicBezTo>
                  <a:pt x="5850847" y="1546938"/>
                  <a:pt x="5832415" y="1526725"/>
                  <a:pt x="5834105" y="1514506"/>
                </a:cubicBezTo>
                <a:cubicBezTo>
                  <a:pt x="5836800" y="1513088"/>
                  <a:pt x="5838914" y="1513018"/>
                  <a:pt x="5840535" y="1513922"/>
                </a:cubicBezTo>
                <a:close/>
                <a:moveTo>
                  <a:pt x="491202" y="1513260"/>
                </a:moveTo>
                <a:cubicBezTo>
                  <a:pt x="509565" y="1511937"/>
                  <a:pt x="527980" y="1537843"/>
                  <a:pt x="534991" y="1514726"/>
                </a:cubicBezTo>
                <a:cubicBezTo>
                  <a:pt x="537724" y="1560306"/>
                  <a:pt x="564910" y="1535511"/>
                  <a:pt x="572596" y="1565569"/>
                </a:cubicBezTo>
                <a:cubicBezTo>
                  <a:pt x="581675" y="1550051"/>
                  <a:pt x="569328" y="1533329"/>
                  <a:pt x="581273" y="1527272"/>
                </a:cubicBezTo>
                <a:cubicBezTo>
                  <a:pt x="596970" y="1537313"/>
                  <a:pt x="593784" y="1576998"/>
                  <a:pt x="615318" y="1577654"/>
                </a:cubicBezTo>
                <a:cubicBezTo>
                  <a:pt x="615881" y="1564670"/>
                  <a:pt x="625441" y="1570698"/>
                  <a:pt x="623512" y="1552559"/>
                </a:cubicBezTo>
                <a:cubicBezTo>
                  <a:pt x="638860" y="1562843"/>
                  <a:pt x="639369" y="1556543"/>
                  <a:pt x="652414" y="1549721"/>
                </a:cubicBezTo>
                <a:cubicBezTo>
                  <a:pt x="661145" y="1593611"/>
                  <a:pt x="715518" y="1553215"/>
                  <a:pt x="725883" y="1605204"/>
                </a:cubicBezTo>
                <a:cubicBezTo>
                  <a:pt x="696981" y="1589928"/>
                  <a:pt x="629271" y="1556898"/>
                  <a:pt x="614030" y="1610416"/>
                </a:cubicBezTo>
                <a:cubicBezTo>
                  <a:pt x="618344" y="1619663"/>
                  <a:pt x="617810" y="1635344"/>
                  <a:pt x="609424" y="1636029"/>
                </a:cubicBezTo>
                <a:cubicBezTo>
                  <a:pt x="606694" y="1626181"/>
                  <a:pt x="607577" y="1610416"/>
                  <a:pt x="595873" y="1614614"/>
                </a:cubicBezTo>
                <a:cubicBezTo>
                  <a:pt x="576909" y="1693092"/>
                  <a:pt x="506306" y="1626699"/>
                  <a:pt x="481237" y="1599722"/>
                </a:cubicBezTo>
                <a:cubicBezTo>
                  <a:pt x="480379" y="1607305"/>
                  <a:pt x="481130" y="1618297"/>
                  <a:pt x="476870" y="1618789"/>
                </a:cubicBezTo>
                <a:cubicBezTo>
                  <a:pt x="472449" y="1593121"/>
                  <a:pt x="455844" y="1586709"/>
                  <a:pt x="450274" y="1562814"/>
                </a:cubicBezTo>
                <a:cubicBezTo>
                  <a:pt x="457557" y="1550787"/>
                  <a:pt x="463290" y="1553350"/>
                  <a:pt x="472022" y="1559080"/>
                </a:cubicBezTo>
                <a:cubicBezTo>
                  <a:pt x="472449" y="1548249"/>
                  <a:pt x="472879" y="1537338"/>
                  <a:pt x="473281" y="1526482"/>
                </a:cubicBezTo>
                <a:cubicBezTo>
                  <a:pt x="478964" y="1517166"/>
                  <a:pt x="485081" y="1513701"/>
                  <a:pt x="491202" y="1513260"/>
                </a:cubicBezTo>
                <a:close/>
                <a:moveTo>
                  <a:pt x="4847673" y="1513063"/>
                </a:moveTo>
                <a:cubicBezTo>
                  <a:pt x="4845176" y="1511926"/>
                  <a:pt x="4842868" y="1511784"/>
                  <a:pt x="4840992" y="1513257"/>
                </a:cubicBezTo>
                <a:cubicBezTo>
                  <a:pt x="4838492" y="1515222"/>
                  <a:pt x="4836763" y="1520059"/>
                  <a:pt x="4836380" y="1529237"/>
                </a:cubicBezTo>
                <a:cubicBezTo>
                  <a:pt x="4852747" y="1533054"/>
                  <a:pt x="4853416" y="1538455"/>
                  <a:pt x="4868603" y="1533409"/>
                </a:cubicBezTo>
                <a:cubicBezTo>
                  <a:pt x="4864341" y="1528839"/>
                  <a:pt x="4855161" y="1516473"/>
                  <a:pt x="4847673" y="1513063"/>
                </a:cubicBezTo>
                <a:close/>
                <a:moveTo>
                  <a:pt x="5549893" y="1510416"/>
                </a:moveTo>
                <a:cubicBezTo>
                  <a:pt x="5561226" y="1508807"/>
                  <a:pt x="5564167" y="1520482"/>
                  <a:pt x="5567011" y="1532376"/>
                </a:cubicBezTo>
                <a:cubicBezTo>
                  <a:pt x="5556696" y="1532267"/>
                  <a:pt x="5547431" y="1530603"/>
                  <a:pt x="5549893" y="1510416"/>
                </a:cubicBezTo>
                <a:close/>
                <a:moveTo>
                  <a:pt x="6035972" y="1508016"/>
                </a:moveTo>
                <a:cubicBezTo>
                  <a:pt x="6047114" y="1508807"/>
                  <a:pt x="6055738" y="1513526"/>
                  <a:pt x="6060564" y="1524300"/>
                </a:cubicBezTo>
                <a:cubicBezTo>
                  <a:pt x="6049473" y="1532046"/>
                  <a:pt x="6038281" y="1529128"/>
                  <a:pt x="6035972" y="1508016"/>
                </a:cubicBezTo>
                <a:close/>
                <a:moveTo>
                  <a:pt x="5773202" y="1506650"/>
                </a:moveTo>
                <a:cubicBezTo>
                  <a:pt x="5768462" y="1530437"/>
                  <a:pt x="5786250" y="1518681"/>
                  <a:pt x="5782710" y="1540692"/>
                </a:cubicBezTo>
                <a:cubicBezTo>
                  <a:pt x="5776574" y="1536110"/>
                  <a:pt x="5761365" y="1545904"/>
                  <a:pt x="5761415" y="1531336"/>
                </a:cubicBezTo>
                <a:cubicBezTo>
                  <a:pt x="5768892" y="1530571"/>
                  <a:pt x="5765756" y="1507550"/>
                  <a:pt x="5773202" y="1506650"/>
                </a:cubicBezTo>
                <a:close/>
                <a:moveTo>
                  <a:pt x="5798180" y="1502712"/>
                </a:moveTo>
                <a:cubicBezTo>
                  <a:pt x="5800031" y="1501891"/>
                  <a:pt x="5802426" y="1502205"/>
                  <a:pt x="5805701" y="1504360"/>
                </a:cubicBezTo>
                <a:cubicBezTo>
                  <a:pt x="5804708" y="1514042"/>
                  <a:pt x="5806047" y="1528610"/>
                  <a:pt x="5801121" y="1529973"/>
                </a:cubicBezTo>
                <a:cubicBezTo>
                  <a:pt x="5800502" y="1524764"/>
                  <a:pt x="5801550" y="1517098"/>
                  <a:pt x="5798008" y="1516470"/>
                </a:cubicBezTo>
                <a:cubicBezTo>
                  <a:pt x="5794419" y="1515242"/>
                  <a:pt x="5789706" y="1543665"/>
                  <a:pt x="5787029" y="1521654"/>
                </a:cubicBezTo>
                <a:cubicBezTo>
                  <a:pt x="5791952" y="1517848"/>
                  <a:pt x="5792624" y="1505174"/>
                  <a:pt x="5798180" y="1502712"/>
                </a:cubicBezTo>
                <a:close/>
                <a:moveTo>
                  <a:pt x="4855559" y="1498933"/>
                </a:moveTo>
                <a:cubicBezTo>
                  <a:pt x="4857701" y="1517997"/>
                  <a:pt x="4879399" y="1506161"/>
                  <a:pt x="4875782" y="1534392"/>
                </a:cubicBezTo>
                <a:cubicBezTo>
                  <a:pt x="4884246" y="1528610"/>
                  <a:pt x="4897558" y="1533029"/>
                  <a:pt x="4904923" y="1525036"/>
                </a:cubicBezTo>
                <a:cubicBezTo>
                  <a:pt x="4896217" y="1506241"/>
                  <a:pt x="4874334" y="1513988"/>
                  <a:pt x="4855559" y="1498933"/>
                </a:cubicBezTo>
                <a:close/>
                <a:moveTo>
                  <a:pt x="1526487" y="1497146"/>
                </a:moveTo>
                <a:cubicBezTo>
                  <a:pt x="1522111" y="1494027"/>
                  <a:pt x="1517356" y="1493775"/>
                  <a:pt x="1514865" y="1497784"/>
                </a:cubicBezTo>
                <a:cubicBezTo>
                  <a:pt x="1512536" y="1525634"/>
                  <a:pt x="1527187" y="1517098"/>
                  <a:pt x="1535837" y="1513690"/>
                </a:cubicBezTo>
                <a:cubicBezTo>
                  <a:pt x="1534858" y="1506244"/>
                  <a:pt x="1530862" y="1500262"/>
                  <a:pt x="1526487" y="1497146"/>
                </a:cubicBezTo>
                <a:close/>
                <a:moveTo>
                  <a:pt x="5741262" y="1495903"/>
                </a:moveTo>
                <a:cubicBezTo>
                  <a:pt x="5740561" y="1507249"/>
                  <a:pt x="5741286" y="1516333"/>
                  <a:pt x="5743828" y="1522579"/>
                </a:cubicBezTo>
                <a:cubicBezTo>
                  <a:pt x="5737133" y="1520179"/>
                  <a:pt x="5735634" y="1528853"/>
                  <a:pt x="5729257" y="1527164"/>
                </a:cubicBezTo>
                <a:cubicBezTo>
                  <a:pt x="5728323" y="1506433"/>
                  <a:pt x="5734749" y="1501058"/>
                  <a:pt x="5741262" y="1495903"/>
                </a:cubicBezTo>
                <a:close/>
                <a:moveTo>
                  <a:pt x="1202604" y="1483486"/>
                </a:moveTo>
                <a:cubicBezTo>
                  <a:pt x="1197691" y="1483930"/>
                  <a:pt x="1193037" y="1489863"/>
                  <a:pt x="1194283" y="1502068"/>
                </a:cubicBezTo>
                <a:cubicBezTo>
                  <a:pt x="1202803" y="1505831"/>
                  <a:pt x="1202533" y="1491183"/>
                  <a:pt x="1212471" y="1497839"/>
                </a:cubicBezTo>
                <a:cubicBezTo>
                  <a:pt x="1212685" y="1488088"/>
                  <a:pt x="1207516" y="1483042"/>
                  <a:pt x="1202604" y="1483486"/>
                </a:cubicBezTo>
                <a:close/>
                <a:moveTo>
                  <a:pt x="5878661" y="1480983"/>
                </a:moveTo>
                <a:cubicBezTo>
                  <a:pt x="5896149" y="1487993"/>
                  <a:pt x="5917553" y="1488947"/>
                  <a:pt x="5920337" y="1519225"/>
                </a:cubicBezTo>
                <a:cubicBezTo>
                  <a:pt x="5904480" y="1522089"/>
                  <a:pt x="5900918" y="1481556"/>
                  <a:pt x="5891919" y="1508970"/>
                </a:cubicBezTo>
                <a:cubicBezTo>
                  <a:pt x="5891438" y="1493532"/>
                  <a:pt x="5881450" y="1492930"/>
                  <a:pt x="5878661" y="1480983"/>
                </a:cubicBezTo>
                <a:close/>
                <a:moveTo>
                  <a:pt x="5756330" y="1478202"/>
                </a:moveTo>
                <a:cubicBezTo>
                  <a:pt x="5763352" y="1480986"/>
                  <a:pt x="5765382" y="1534449"/>
                  <a:pt x="5755049" y="1510852"/>
                </a:cubicBezTo>
                <a:cubicBezTo>
                  <a:pt x="5757245" y="1510771"/>
                  <a:pt x="5759306" y="1510416"/>
                  <a:pt x="5758901" y="1504826"/>
                </a:cubicBezTo>
                <a:cubicBezTo>
                  <a:pt x="5754725" y="1503243"/>
                  <a:pt x="5748671" y="1504606"/>
                  <a:pt x="5748401" y="1496914"/>
                </a:cubicBezTo>
                <a:cubicBezTo>
                  <a:pt x="5754297" y="1497487"/>
                  <a:pt x="5751134" y="1478992"/>
                  <a:pt x="5756330" y="1478202"/>
                </a:cubicBezTo>
                <a:close/>
                <a:moveTo>
                  <a:pt x="5683413" y="1477025"/>
                </a:moveTo>
                <a:cubicBezTo>
                  <a:pt x="5687434" y="1478016"/>
                  <a:pt x="5692270" y="1481816"/>
                  <a:pt x="5705664" y="1484749"/>
                </a:cubicBezTo>
                <a:cubicBezTo>
                  <a:pt x="5709413" y="1519497"/>
                  <a:pt x="5719291" y="1506161"/>
                  <a:pt x="5732257" y="1540746"/>
                </a:cubicBezTo>
                <a:cubicBezTo>
                  <a:pt x="5709840" y="1521545"/>
                  <a:pt x="5699076" y="1527545"/>
                  <a:pt x="5678289" y="1540257"/>
                </a:cubicBezTo>
                <a:cubicBezTo>
                  <a:pt x="5678796" y="1531310"/>
                  <a:pt x="5677136" y="1525634"/>
                  <a:pt x="5675469" y="1520182"/>
                </a:cubicBezTo>
                <a:cubicBezTo>
                  <a:pt x="5687395" y="1513635"/>
                  <a:pt x="5677375" y="1541648"/>
                  <a:pt x="5689321" y="1535156"/>
                </a:cubicBezTo>
                <a:cubicBezTo>
                  <a:pt x="5688790" y="1521680"/>
                  <a:pt x="5680114" y="1520998"/>
                  <a:pt x="5679575" y="1507661"/>
                </a:cubicBezTo>
                <a:cubicBezTo>
                  <a:pt x="5692513" y="1503787"/>
                  <a:pt x="5700307" y="1529346"/>
                  <a:pt x="5704911" y="1504305"/>
                </a:cubicBezTo>
                <a:cubicBezTo>
                  <a:pt x="5693204" y="1482566"/>
                  <a:pt x="5670250" y="1515651"/>
                  <a:pt x="5666043" y="1486138"/>
                </a:cubicBezTo>
                <a:cubicBezTo>
                  <a:pt x="5676180" y="1477844"/>
                  <a:pt x="5679392" y="1476031"/>
                  <a:pt x="5683413" y="1477025"/>
                </a:cubicBezTo>
                <a:close/>
                <a:moveTo>
                  <a:pt x="5025692" y="1475146"/>
                </a:moveTo>
                <a:cubicBezTo>
                  <a:pt x="5003863" y="1495522"/>
                  <a:pt x="5015139" y="1499614"/>
                  <a:pt x="4991650" y="1516608"/>
                </a:cubicBezTo>
                <a:cubicBezTo>
                  <a:pt x="5012113" y="1521954"/>
                  <a:pt x="5028479" y="1518627"/>
                  <a:pt x="5025692" y="1475146"/>
                </a:cubicBezTo>
                <a:close/>
                <a:moveTo>
                  <a:pt x="5853845" y="1471217"/>
                </a:moveTo>
                <a:cubicBezTo>
                  <a:pt x="5854382" y="1486710"/>
                  <a:pt x="5869218" y="1479511"/>
                  <a:pt x="5870987" y="1493065"/>
                </a:cubicBezTo>
                <a:cubicBezTo>
                  <a:pt x="5868121" y="1494213"/>
                  <a:pt x="5866594" y="1498031"/>
                  <a:pt x="5866862" y="1505697"/>
                </a:cubicBezTo>
                <a:cubicBezTo>
                  <a:pt x="5849132" y="1491292"/>
                  <a:pt x="5865875" y="1510580"/>
                  <a:pt x="5851998" y="1516906"/>
                </a:cubicBezTo>
                <a:cubicBezTo>
                  <a:pt x="5843263" y="1498140"/>
                  <a:pt x="5853707" y="1484502"/>
                  <a:pt x="5834881" y="1494949"/>
                </a:cubicBezTo>
                <a:cubicBezTo>
                  <a:pt x="5835145" y="1474299"/>
                  <a:pt x="5849931" y="1484173"/>
                  <a:pt x="5853845" y="1471217"/>
                </a:cubicBezTo>
                <a:close/>
                <a:moveTo>
                  <a:pt x="1184815" y="1467950"/>
                </a:moveTo>
                <a:lnTo>
                  <a:pt x="1184936" y="1468053"/>
                </a:lnTo>
                <a:lnTo>
                  <a:pt x="1184925" y="1468119"/>
                </a:lnTo>
                <a:lnTo>
                  <a:pt x="1184801" y="1468027"/>
                </a:lnTo>
                <a:close/>
                <a:moveTo>
                  <a:pt x="1364901" y="1465163"/>
                </a:moveTo>
                <a:cubicBezTo>
                  <a:pt x="1356732" y="1468818"/>
                  <a:pt x="1361740" y="1502206"/>
                  <a:pt x="1370820" y="1498741"/>
                </a:cubicBezTo>
                <a:cubicBezTo>
                  <a:pt x="1371166" y="1490092"/>
                  <a:pt x="1371515" y="1481338"/>
                  <a:pt x="1371838" y="1472609"/>
                </a:cubicBezTo>
                <a:cubicBezTo>
                  <a:pt x="1367660" y="1473127"/>
                  <a:pt x="1365517" y="1470398"/>
                  <a:pt x="1364901" y="1465163"/>
                </a:cubicBezTo>
                <a:close/>
                <a:moveTo>
                  <a:pt x="5400507" y="1464754"/>
                </a:moveTo>
                <a:cubicBezTo>
                  <a:pt x="5397427" y="1500024"/>
                  <a:pt x="5374580" y="1487148"/>
                  <a:pt x="5368014" y="1467125"/>
                </a:cubicBezTo>
                <a:cubicBezTo>
                  <a:pt x="5382240" y="1473428"/>
                  <a:pt x="5388694" y="1463500"/>
                  <a:pt x="5400507" y="1464754"/>
                </a:cubicBezTo>
                <a:close/>
                <a:moveTo>
                  <a:pt x="6001739" y="1464127"/>
                </a:moveTo>
                <a:cubicBezTo>
                  <a:pt x="5998016" y="1482237"/>
                  <a:pt x="6006078" y="1481773"/>
                  <a:pt x="6004017" y="1497266"/>
                </a:cubicBezTo>
                <a:cubicBezTo>
                  <a:pt x="5990599" y="1501877"/>
                  <a:pt x="5991053" y="1463388"/>
                  <a:pt x="6001739" y="1464127"/>
                </a:cubicBezTo>
                <a:close/>
                <a:moveTo>
                  <a:pt x="6131400" y="1461317"/>
                </a:moveTo>
                <a:cubicBezTo>
                  <a:pt x="6140323" y="1481994"/>
                  <a:pt x="6169568" y="1470481"/>
                  <a:pt x="6176960" y="1493532"/>
                </a:cubicBezTo>
                <a:cubicBezTo>
                  <a:pt x="6159655" y="1493532"/>
                  <a:pt x="6138602" y="1500514"/>
                  <a:pt x="6119609" y="1486032"/>
                </a:cubicBezTo>
                <a:cubicBezTo>
                  <a:pt x="6110476" y="1492578"/>
                  <a:pt x="6127275" y="1514317"/>
                  <a:pt x="6111463" y="1511261"/>
                </a:cubicBezTo>
                <a:cubicBezTo>
                  <a:pt x="6111820" y="1496559"/>
                  <a:pt x="6093607" y="1476785"/>
                  <a:pt x="6100944" y="1503323"/>
                </a:cubicBezTo>
                <a:cubicBezTo>
                  <a:pt x="6087795" y="1511779"/>
                  <a:pt x="6099659" y="1480874"/>
                  <a:pt x="6091007" y="1482320"/>
                </a:cubicBezTo>
                <a:cubicBezTo>
                  <a:pt x="6082542" y="1511316"/>
                  <a:pt x="6075846" y="1466146"/>
                  <a:pt x="6068965" y="1492658"/>
                </a:cubicBezTo>
                <a:cubicBezTo>
                  <a:pt x="6070250" y="1480384"/>
                  <a:pt x="6065487" y="1477684"/>
                  <a:pt x="6066398" y="1465982"/>
                </a:cubicBezTo>
                <a:cubicBezTo>
                  <a:pt x="6094088" y="1468574"/>
                  <a:pt x="6114016" y="1483277"/>
                  <a:pt x="6131400" y="1461317"/>
                </a:cubicBezTo>
                <a:close/>
                <a:moveTo>
                  <a:pt x="5807500" y="1458617"/>
                </a:moveTo>
                <a:cubicBezTo>
                  <a:pt x="5818934" y="1456790"/>
                  <a:pt x="5820914" y="1474657"/>
                  <a:pt x="5828976" y="1461372"/>
                </a:cubicBezTo>
                <a:cubicBezTo>
                  <a:pt x="5827724" y="1473620"/>
                  <a:pt x="5832462" y="1476321"/>
                  <a:pt x="5831523" y="1487996"/>
                </a:cubicBezTo>
                <a:cubicBezTo>
                  <a:pt x="5819848" y="1475965"/>
                  <a:pt x="5815181" y="1513690"/>
                  <a:pt x="5809832" y="1491650"/>
                </a:cubicBezTo>
                <a:cubicBezTo>
                  <a:pt x="5813737" y="1485785"/>
                  <a:pt x="5817565" y="1479731"/>
                  <a:pt x="5821347" y="1473483"/>
                </a:cubicBezTo>
                <a:cubicBezTo>
                  <a:pt x="5813065" y="1474276"/>
                  <a:pt x="5807931" y="1470184"/>
                  <a:pt x="5807500" y="1458617"/>
                </a:cubicBezTo>
                <a:close/>
                <a:moveTo>
                  <a:pt x="8598069" y="1458194"/>
                </a:moveTo>
                <a:cubicBezTo>
                  <a:pt x="8601647" y="1457112"/>
                  <a:pt x="8605800" y="1457340"/>
                  <a:pt x="8609654" y="1458368"/>
                </a:cubicBezTo>
                <a:cubicBezTo>
                  <a:pt x="8617362" y="1460424"/>
                  <a:pt x="8623872" y="1465682"/>
                  <a:pt x="8622182" y="1470075"/>
                </a:cubicBezTo>
                <a:cubicBezTo>
                  <a:pt x="8607396" y="1470481"/>
                  <a:pt x="8598398" y="1475639"/>
                  <a:pt x="8589931" y="1465874"/>
                </a:cubicBezTo>
                <a:cubicBezTo>
                  <a:pt x="8591486" y="1461665"/>
                  <a:pt x="8594490" y="1459275"/>
                  <a:pt x="8598069" y="1458194"/>
                </a:cubicBezTo>
                <a:close/>
                <a:moveTo>
                  <a:pt x="5587510" y="1456087"/>
                </a:moveTo>
                <a:cubicBezTo>
                  <a:pt x="5592890" y="1457154"/>
                  <a:pt x="5594398" y="1475659"/>
                  <a:pt x="5597709" y="1483821"/>
                </a:cubicBezTo>
                <a:cubicBezTo>
                  <a:pt x="5630252" y="1487776"/>
                  <a:pt x="5637730" y="1470891"/>
                  <a:pt x="5658614" y="1491730"/>
                </a:cubicBezTo>
                <a:cubicBezTo>
                  <a:pt x="5652458" y="1496069"/>
                  <a:pt x="5668205" y="1516991"/>
                  <a:pt x="5671662" y="1526264"/>
                </a:cubicBezTo>
                <a:cubicBezTo>
                  <a:pt x="5651491" y="1532267"/>
                  <a:pt x="5639205" y="1484640"/>
                  <a:pt x="5625140" y="1520182"/>
                </a:cubicBezTo>
                <a:cubicBezTo>
                  <a:pt x="5635746" y="1525855"/>
                  <a:pt x="5636099" y="1540420"/>
                  <a:pt x="5631273" y="1547241"/>
                </a:cubicBezTo>
                <a:cubicBezTo>
                  <a:pt x="5626239" y="1538922"/>
                  <a:pt x="5621790" y="1529483"/>
                  <a:pt x="5617935" y="1519282"/>
                </a:cubicBezTo>
                <a:cubicBezTo>
                  <a:pt x="5602642" y="1512979"/>
                  <a:pt x="5597416" y="1527957"/>
                  <a:pt x="5588525" y="1535156"/>
                </a:cubicBezTo>
                <a:cubicBezTo>
                  <a:pt x="5588258" y="1525282"/>
                  <a:pt x="5590750" y="1511235"/>
                  <a:pt x="5585954" y="1508561"/>
                </a:cubicBezTo>
                <a:cubicBezTo>
                  <a:pt x="5579793" y="1508125"/>
                  <a:pt x="5577120" y="1550051"/>
                  <a:pt x="5570899" y="1526236"/>
                </a:cubicBezTo>
                <a:cubicBezTo>
                  <a:pt x="5578857" y="1515162"/>
                  <a:pt x="5554027" y="1504279"/>
                  <a:pt x="5554486" y="1484749"/>
                </a:cubicBezTo>
                <a:cubicBezTo>
                  <a:pt x="5568115" y="1496942"/>
                  <a:pt x="5562545" y="1468792"/>
                  <a:pt x="5569620" y="1466965"/>
                </a:cubicBezTo>
                <a:cubicBezTo>
                  <a:pt x="5572617" y="1492303"/>
                  <a:pt x="5583841" y="1466527"/>
                  <a:pt x="5586705" y="1488975"/>
                </a:cubicBezTo>
                <a:cubicBezTo>
                  <a:pt x="5587003" y="1482374"/>
                  <a:pt x="5589945" y="1481584"/>
                  <a:pt x="5590834" y="1476375"/>
                </a:cubicBezTo>
                <a:cubicBezTo>
                  <a:pt x="5586731" y="1472609"/>
                  <a:pt x="5582982" y="1468408"/>
                  <a:pt x="5580629" y="1461862"/>
                </a:cubicBezTo>
                <a:cubicBezTo>
                  <a:pt x="5583493" y="1457313"/>
                  <a:pt x="5585716" y="1455731"/>
                  <a:pt x="5587510" y="1456087"/>
                </a:cubicBezTo>
                <a:close/>
                <a:moveTo>
                  <a:pt x="6538397" y="1455235"/>
                </a:moveTo>
                <a:cubicBezTo>
                  <a:pt x="6537461" y="1466802"/>
                  <a:pt x="6541372" y="1470974"/>
                  <a:pt x="6548627" y="1469637"/>
                </a:cubicBezTo>
                <a:cubicBezTo>
                  <a:pt x="6548385" y="1476157"/>
                  <a:pt x="6548118" y="1482704"/>
                  <a:pt x="6547876" y="1489250"/>
                </a:cubicBezTo>
                <a:cubicBezTo>
                  <a:pt x="6537542" y="1492713"/>
                  <a:pt x="6527498" y="1465000"/>
                  <a:pt x="6538397" y="1455235"/>
                </a:cubicBezTo>
                <a:close/>
                <a:moveTo>
                  <a:pt x="1208694" y="1449009"/>
                </a:moveTo>
                <a:cubicBezTo>
                  <a:pt x="1204080" y="1452839"/>
                  <a:pt x="1201956" y="1468347"/>
                  <a:pt x="1217052" y="1472228"/>
                </a:cubicBezTo>
                <a:cubicBezTo>
                  <a:pt x="1217240" y="1459594"/>
                  <a:pt x="1215657" y="1452844"/>
                  <a:pt x="1213593" y="1449934"/>
                </a:cubicBezTo>
                <a:cubicBezTo>
                  <a:pt x="1212047" y="1447753"/>
                  <a:pt x="1210232" y="1447732"/>
                  <a:pt x="1208694" y="1449009"/>
                </a:cubicBezTo>
                <a:close/>
                <a:moveTo>
                  <a:pt x="5779108" y="1448359"/>
                </a:moveTo>
                <a:cubicBezTo>
                  <a:pt x="5781891" y="1474683"/>
                  <a:pt x="5790035" y="1448141"/>
                  <a:pt x="5800589" y="1451142"/>
                </a:cubicBezTo>
                <a:cubicBezTo>
                  <a:pt x="5794937" y="1472225"/>
                  <a:pt x="5778062" y="1469691"/>
                  <a:pt x="5777072" y="1500648"/>
                </a:cubicBezTo>
                <a:cubicBezTo>
                  <a:pt x="5777527" y="1487664"/>
                  <a:pt x="5767641" y="1491020"/>
                  <a:pt x="5770909" y="1473591"/>
                </a:cubicBezTo>
                <a:cubicBezTo>
                  <a:pt x="5777311" y="1475255"/>
                  <a:pt x="5779588" y="1468162"/>
                  <a:pt x="5778863" y="1454931"/>
                </a:cubicBezTo>
                <a:cubicBezTo>
                  <a:pt x="5776884" y="1454579"/>
                  <a:pt x="5774982" y="1449040"/>
                  <a:pt x="5779108" y="1448359"/>
                </a:cubicBezTo>
                <a:close/>
                <a:moveTo>
                  <a:pt x="6051308" y="1445857"/>
                </a:moveTo>
                <a:cubicBezTo>
                  <a:pt x="6056069" y="1446220"/>
                  <a:pt x="6061174" y="1448161"/>
                  <a:pt x="6066935" y="1452915"/>
                </a:cubicBezTo>
                <a:cubicBezTo>
                  <a:pt x="6062943" y="1471655"/>
                  <a:pt x="6062911" y="1472609"/>
                  <a:pt x="6065381" y="1492111"/>
                </a:cubicBezTo>
                <a:cubicBezTo>
                  <a:pt x="6059407" y="1491430"/>
                  <a:pt x="6053483" y="1490611"/>
                  <a:pt x="6047485" y="1489820"/>
                </a:cubicBezTo>
                <a:cubicBezTo>
                  <a:pt x="6041993" y="1472337"/>
                  <a:pt x="6052470" y="1467480"/>
                  <a:pt x="6045154" y="1456678"/>
                </a:cubicBezTo>
                <a:cubicBezTo>
                  <a:pt x="6038833" y="1457471"/>
                  <a:pt x="6036611" y="1466853"/>
                  <a:pt x="6036991" y="1481911"/>
                </a:cubicBezTo>
                <a:cubicBezTo>
                  <a:pt x="6026487" y="1473972"/>
                  <a:pt x="6011196" y="1473617"/>
                  <a:pt x="6009374" y="1451962"/>
                </a:cubicBezTo>
                <a:cubicBezTo>
                  <a:pt x="6020354" y="1455916"/>
                  <a:pt x="6028984" y="1451400"/>
                  <a:pt x="6037747" y="1448276"/>
                </a:cubicBezTo>
                <a:cubicBezTo>
                  <a:pt x="6042131" y="1446712"/>
                  <a:pt x="6046547" y="1445495"/>
                  <a:pt x="6051308" y="1445857"/>
                </a:cubicBezTo>
                <a:close/>
                <a:moveTo>
                  <a:pt x="5181978" y="1436303"/>
                </a:moveTo>
                <a:cubicBezTo>
                  <a:pt x="5183370" y="1450051"/>
                  <a:pt x="5198858" y="1440120"/>
                  <a:pt x="5188380" y="1456816"/>
                </a:cubicBezTo>
                <a:cubicBezTo>
                  <a:pt x="5192557" y="1458451"/>
                  <a:pt x="5198583" y="1457088"/>
                  <a:pt x="5198880" y="1464754"/>
                </a:cubicBezTo>
                <a:cubicBezTo>
                  <a:pt x="5190225" y="1483219"/>
                  <a:pt x="5174180" y="1442686"/>
                  <a:pt x="5181978" y="1436303"/>
                </a:cubicBezTo>
                <a:close/>
                <a:moveTo>
                  <a:pt x="5466456" y="1433986"/>
                </a:moveTo>
                <a:cubicBezTo>
                  <a:pt x="5471785" y="1435759"/>
                  <a:pt x="5479796" y="1433359"/>
                  <a:pt x="5480544" y="1442359"/>
                </a:cubicBezTo>
                <a:cubicBezTo>
                  <a:pt x="5458582" y="1442222"/>
                  <a:pt x="5500042" y="1458588"/>
                  <a:pt x="5483111" y="1468901"/>
                </a:cubicBezTo>
                <a:cubicBezTo>
                  <a:pt x="5482285" y="1452534"/>
                  <a:pt x="5469218" y="1466799"/>
                  <a:pt x="5471839" y="1480602"/>
                </a:cubicBezTo>
                <a:cubicBezTo>
                  <a:pt x="5490397" y="1481911"/>
                  <a:pt x="5496055" y="1456108"/>
                  <a:pt x="5512497" y="1453107"/>
                </a:cubicBezTo>
                <a:cubicBezTo>
                  <a:pt x="5510708" y="1487913"/>
                  <a:pt x="5535237" y="1484777"/>
                  <a:pt x="5544238" y="1470401"/>
                </a:cubicBezTo>
                <a:cubicBezTo>
                  <a:pt x="5549970" y="1484531"/>
                  <a:pt x="5541052" y="1482784"/>
                  <a:pt x="5546786" y="1496914"/>
                </a:cubicBezTo>
                <a:cubicBezTo>
                  <a:pt x="5527423" y="1498523"/>
                  <a:pt x="5529352" y="1544950"/>
                  <a:pt x="5515610" y="1558479"/>
                </a:cubicBezTo>
                <a:cubicBezTo>
                  <a:pt x="5515264" y="1538513"/>
                  <a:pt x="5530797" y="1515654"/>
                  <a:pt x="5524796" y="1507226"/>
                </a:cubicBezTo>
                <a:cubicBezTo>
                  <a:pt x="5507301" y="1543558"/>
                  <a:pt x="5501275" y="1504935"/>
                  <a:pt x="5478508" y="1494568"/>
                </a:cubicBezTo>
                <a:cubicBezTo>
                  <a:pt x="5463323" y="1520700"/>
                  <a:pt x="5457247" y="1493858"/>
                  <a:pt x="5445482" y="1510007"/>
                </a:cubicBezTo>
                <a:cubicBezTo>
                  <a:pt x="5447093" y="1497269"/>
                  <a:pt x="5441173" y="1496315"/>
                  <a:pt x="5439082" y="1489414"/>
                </a:cubicBezTo>
                <a:cubicBezTo>
                  <a:pt x="5443454" y="1489276"/>
                  <a:pt x="5447624" y="1488620"/>
                  <a:pt x="5446797" y="1477412"/>
                </a:cubicBezTo>
                <a:cubicBezTo>
                  <a:pt x="5455318" y="1482704"/>
                  <a:pt x="5464660" y="1492959"/>
                  <a:pt x="5465171" y="1466635"/>
                </a:cubicBezTo>
                <a:cubicBezTo>
                  <a:pt x="5447546" y="1475530"/>
                  <a:pt x="5470741" y="1458918"/>
                  <a:pt x="5466456" y="1433986"/>
                </a:cubicBezTo>
                <a:close/>
                <a:moveTo>
                  <a:pt x="5257724" y="1433084"/>
                </a:moveTo>
                <a:cubicBezTo>
                  <a:pt x="5263430" y="1456134"/>
                  <a:pt x="5272752" y="1430847"/>
                  <a:pt x="5271036" y="1461042"/>
                </a:cubicBezTo>
                <a:cubicBezTo>
                  <a:pt x="5286812" y="1466226"/>
                  <a:pt x="5289250" y="1454416"/>
                  <a:pt x="5299697" y="1464725"/>
                </a:cubicBezTo>
                <a:cubicBezTo>
                  <a:pt x="5297767" y="1427356"/>
                  <a:pt x="5275137" y="1432101"/>
                  <a:pt x="5257724" y="1433084"/>
                </a:cubicBezTo>
                <a:close/>
                <a:moveTo>
                  <a:pt x="5934934" y="1422637"/>
                </a:moveTo>
                <a:cubicBezTo>
                  <a:pt x="5943744" y="1427164"/>
                  <a:pt x="5949158" y="1436904"/>
                  <a:pt x="5955667" y="1444977"/>
                </a:cubicBezTo>
                <a:cubicBezTo>
                  <a:pt x="5944763" y="1443886"/>
                  <a:pt x="5931906" y="1445850"/>
                  <a:pt x="5934934" y="1422637"/>
                </a:cubicBezTo>
                <a:close/>
                <a:moveTo>
                  <a:pt x="1044862" y="1417460"/>
                </a:moveTo>
                <a:cubicBezTo>
                  <a:pt x="1049328" y="1416260"/>
                  <a:pt x="1054818" y="1417221"/>
                  <a:pt x="1060710" y="1419063"/>
                </a:cubicBezTo>
                <a:cubicBezTo>
                  <a:pt x="1060390" y="1427737"/>
                  <a:pt x="1060041" y="1436440"/>
                  <a:pt x="1059692" y="1445166"/>
                </a:cubicBezTo>
                <a:cubicBezTo>
                  <a:pt x="1050452" y="1441348"/>
                  <a:pt x="1040194" y="1439304"/>
                  <a:pt x="1035158" y="1428828"/>
                </a:cubicBezTo>
                <a:cubicBezTo>
                  <a:pt x="1036954" y="1422022"/>
                  <a:pt x="1040396" y="1418660"/>
                  <a:pt x="1044862" y="1417460"/>
                </a:cubicBezTo>
                <a:close/>
                <a:moveTo>
                  <a:pt x="6108330" y="1405835"/>
                </a:moveTo>
                <a:cubicBezTo>
                  <a:pt x="6109107" y="1423046"/>
                  <a:pt x="6118272" y="1426864"/>
                  <a:pt x="6117543" y="1446423"/>
                </a:cubicBezTo>
                <a:cubicBezTo>
                  <a:pt x="6106615" y="1445332"/>
                  <a:pt x="6099546" y="1438130"/>
                  <a:pt x="6096815" y="1424083"/>
                </a:cubicBezTo>
                <a:cubicBezTo>
                  <a:pt x="6103612" y="1424192"/>
                  <a:pt x="6100165" y="1402725"/>
                  <a:pt x="6108330" y="1405835"/>
                </a:cubicBezTo>
                <a:close/>
                <a:moveTo>
                  <a:pt x="5836399" y="1404726"/>
                </a:moveTo>
                <a:cubicBezTo>
                  <a:pt x="5837351" y="1405205"/>
                  <a:pt x="5837039" y="1406681"/>
                  <a:pt x="5834622" y="1409655"/>
                </a:cubicBezTo>
                <a:cubicBezTo>
                  <a:pt x="5822007" y="1409844"/>
                  <a:pt x="5842687" y="1435160"/>
                  <a:pt x="5829989" y="1435269"/>
                </a:cubicBezTo>
                <a:cubicBezTo>
                  <a:pt x="5830227" y="1430930"/>
                  <a:pt x="5830337" y="1426620"/>
                  <a:pt x="5830528" y="1422230"/>
                </a:cubicBezTo>
                <a:cubicBezTo>
                  <a:pt x="5825250" y="1420457"/>
                  <a:pt x="5817238" y="1422938"/>
                  <a:pt x="5816487" y="1413882"/>
                </a:cubicBezTo>
                <a:cubicBezTo>
                  <a:pt x="5818381" y="1411849"/>
                  <a:pt x="5825328" y="1407820"/>
                  <a:pt x="5830599" y="1405784"/>
                </a:cubicBezTo>
                <a:cubicBezTo>
                  <a:pt x="5833234" y="1404767"/>
                  <a:pt x="5835448" y="1404248"/>
                  <a:pt x="5836399" y="1404726"/>
                </a:cubicBezTo>
                <a:close/>
                <a:moveTo>
                  <a:pt x="5432634" y="1404263"/>
                </a:moveTo>
                <a:cubicBezTo>
                  <a:pt x="5435469" y="1404518"/>
                  <a:pt x="5438322" y="1406266"/>
                  <a:pt x="5441095" y="1408736"/>
                </a:cubicBezTo>
                <a:cubicBezTo>
                  <a:pt x="5446637" y="1413676"/>
                  <a:pt x="5451859" y="1421506"/>
                  <a:pt x="5455982" y="1426048"/>
                </a:cubicBezTo>
                <a:cubicBezTo>
                  <a:pt x="5448029" y="1435541"/>
                  <a:pt x="5435336" y="1413255"/>
                  <a:pt x="5424276" y="1408753"/>
                </a:cubicBezTo>
                <a:cubicBezTo>
                  <a:pt x="5426980" y="1405248"/>
                  <a:pt x="5429798" y="1404009"/>
                  <a:pt x="5432634" y="1404263"/>
                </a:cubicBezTo>
                <a:close/>
                <a:moveTo>
                  <a:pt x="5788075" y="1403570"/>
                </a:moveTo>
                <a:cubicBezTo>
                  <a:pt x="5792200" y="1405151"/>
                  <a:pt x="5798281" y="1403842"/>
                  <a:pt x="5798522" y="1411588"/>
                </a:cubicBezTo>
                <a:cubicBezTo>
                  <a:pt x="5790086" y="1412516"/>
                  <a:pt x="5789762" y="1430629"/>
                  <a:pt x="5783228" y="1435756"/>
                </a:cubicBezTo>
                <a:cubicBezTo>
                  <a:pt x="5782665" y="1420455"/>
                  <a:pt x="5784755" y="1410772"/>
                  <a:pt x="5788075" y="1403570"/>
                </a:cubicBezTo>
                <a:close/>
                <a:moveTo>
                  <a:pt x="5676546" y="1402207"/>
                </a:moveTo>
                <a:cubicBezTo>
                  <a:pt x="5685522" y="1406270"/>
                  <a:pt x="5692644" y="1413473"/>
                  <a:pt x="5697250" y="1424547"/>
                </a:cubicBezTo>
                <a:cubicBezTo>
                  <a:pt x="5692484" y="1424083"/>
                  <a:pt x="5693503" y="1435650"/>
                  <a:pt x="5689591" y="1436767"/>
                </a:cubicBezTo>
                <a:cubicBezTo>
                  <a:pt x="5689915" y="1417837"/>
                  <a:pt x="5674775" y="1423373"/>
                  <a:pt x="5676546" y="1402207"/>
                </a:cubicBezTo>
                <a:close/>
                <a:moveTo>
                  <a:pt x="5269777" y="1401771"/>
                </a:moveTo>
                <a:cubicBezTo>
                  <a:pt x="5272563" y="1413745"/>
                  <a:pt x="5277009" y="1423072"/>
                  <a:pt x="5283063" y="1429839"/>
                </a:cubicBezTo>
                <a:cubicBezTo>
                  <a:pt x="5291393" y="1426128"/>
                  <a:pt x="5301572" y="1426374"/>
                  <a:pt x="5308669" y="1420019"/>
                </a:cubicBezTo>
                <a:cubicBezTo>
                  <a:pt x="5303928" y="1389114"/>
                  <a:pt x="5296454" y="1424083"/>
                  <a:pt x="5283597" y="1416692"/>
                </a:cubicBezTo>
                <a:cubicBezTo>
                  <a:pt x="5305053" y="1406981"/>
                  <a:pt x="5279419" y="1395577"/>
                  <a:pt x="5269777" y="1401771"/>
                </a:cubicBezTo>
                <a:close/>
                <a:moveTo>
                  <a:pt x="8077588" y="1398309"/>
                </a:moveTo>
                <a:cubicBezTo>
                  <a:pt x="8082984" y="1398905"/>
                  <a:pt x="8088822" y="1405357"/>
                  <a:pt x="8087981" y="1413745"/>
                </a:cubicBezTo>
                <a:cubicBezTo>
                  <a:pt x="8079782" y="1410661"/>
                  <a:pt x="8074186" y="1413063"/>
                  <a:pt x="8069844" y="1418000"/>
                </a:cubicBezTo>
                <a:cubicBezTo>
                  <a:pt x="8067234" y="1402969"/>
                  <a:pt x="8072189" y="1397711"/>
                  <a:pt x="8077588" y="1398309"/>
                </a:cubicBezTo>
                <a:close/>
                <a:moveTo>
                  <a:pt x="1042592" y="1397897"/>
                </a:moveTo>
                <a:cubicBezTo>
                  <a:pt x="1044539" y="1397136"/>
                  <a:pt x="1046226" y="1396952"/>
                  <a:pt x="1047514" y="1398066"/>
                </a:cubicBezTo>
                <a:cubicBezTo>
                  <a:pt x="1049229" y="1399552"/>
                  <a:pt x="1050238" y="1403344"/>
                  <a:pt x="1050213" y="1411153"/>
                </a:cubicBezTo>
                <a:cubicBezTo>
                  <a:pt x="1032804" y="1402671"/>
                  <a:pt x="1025650" y="1415927"/>
                  <a:pt x="1017214" y="1426537"/>
                </a:cubicBezTo>
                <a:cubicBezTo>
                  <a:pt x="1016919" y="1414017"/>
                  <a:pt x="1021820" y="1412599"/>
                  <a:pt x="1021795" y="1400898"/>
                </a:cubicBezTo>
                <a:cubicBezTo>
                  <a:pt x="1028574" y="1407664"/>
                  <a:pt x="1036752" y="1400181"/>
                  <a:pt x="1042592" y="1397897"/>
                </a:cubicBezTo>
                <a:close/>
                <a:moveTo>
                  <a:pt x="5478767" y="1396153"/>
                </a:moveTo>
                <a:cubicBezTo>
                  <a:pt x="5491758" y="1400354"/>
                  <a:pt x="5504131" y="1437451"/>
                  <a:pt x="5502044" y="1445114"/>
                </a:cubicBezTo>
                <a:cubicBezTo>
                  <a:pt x="5501774" y="1437451"/>
                  <a:pt x="5496657" y="1437342"/>
                  <a:pt x="5491568" y="1437205"/>
                </a:cubicBezTo>
                <a:cubicBezTo>
                  <a:pt x="5496016" y="1409710"/>
                  <a:pt x="5478045" y="1417703"/>
                  <a:pt x="5478767" y="1396153"/>
                </a:cubicBezTo>
                <a:close/>
                <a:moveTo>
                  <a:pt x="7851400" y="1389632"/>
                </a:moveTo>
                <a:cubicBezTo>
                  <a:pt x="7872560" y="1410446"/>
                  <a:pt x="7922059" y="1368629"/>
                  <a:pt x="7922540" y="1412001"/>
                </a:cubicBezTo>
                <a:cubicBezTo>
                  <a:pt x="7892542" y="1399042"/>
                  <a:pt x="7841622" y="1418602"/>
                  <a:pt x="7799977" y="1415764"/>
                </a:cubicBezTo>
                <a:cubicBezTo>
                  <a:pt x="7780287" y="1414455"/>
                  <a:pt x="7758216" y="1396723"/>
                  <a:pt x="7749299" y="1422227"/>
                </a:cubicBezTo>
                <a:cubicBezTo>
                  <a:pt x="7754228" y="1420864"/>
                  <a:pt x="7756529" y="1413882"/>
                  <a:pt x="7763893" y="1417591"/>
                </a:cubicBezTo>
                <a:cubicBezTo>
                  <a:pt x="7759394" y="1458671"/>
                  <a:pt x="7736870" y="1415137"/>
                  <a:pt x="7730869" y="1433029"/>
                </a:cubicBezTo>
                <a:cubicBezTo>
                  <a:pt x="7743028" y="1437259"/>
                  <a:pt x="7734753" y="1451223"/>
                  <a:pt x="7748523" y="1441841"/>
                </a:cubicBezTo>
                <a:cubicBezTo>
                  <a:pt x="7748947" y="1459215"/>
                  <a:pt x="7740405" y="1457715"/>
                  <a:pt x="7733442" y="1459545"/>
                </a:cubicBezTo>
                <a:cubicBezTo>
                  <a:pt x="7728248" y="1448279"/>
                  <a:pt x="7706230" y="1443067"/>
                  <a:pt x="7701191" y="1455369"/>
                </a:cubicBezTo>
                <a:cubicBezTo>
                  <a:pt x="7695730" y="1441569"/>
                  <a:pt x="7701835" y="1447133"/>
                  <a:pt x="7702212" y="1429266"/>
                </a:cubicBezTo>
                <a:cubicBezTo>
                  <a:pt x="7712549" y="1434040"/>
                  <a:pt x="7737913" y="1434504"/>
                  <a:pt x="7724444" y="1412436"/>
                </a:cubicBezTo>
                <a:cubicBezTo>
                  <a:pt x="7716916" y="1443777"/>
                  <a:pt x="7693669" y="1410254"/>
                  <a:pt x="7684347" y="1427001"/>
                </a:cubicBezTo>
                <a:cubicBezTo>
                  <a:pt x="7688982" y="1431913"/>
                  <a:pt x="7690478" y="1441812"/>
                  <a:pt x="7690478" y="1454006"/>
                </a:cubicBezTo>
                <a:cubicBezTo>
                  <a:pt x="7676929" y="1448522"/>
                  <a:pt x="7679255" y="1452832"/>
                  <a:pt x="7673336" y="1432130"/>
                </a:cubicBezTo>
                <a:cubicBezTo>
                  <a:pt x="7662971" y="1440504"/>
                  <a:pt x="7679764" y="1462271"/>
                  <a:pt x="7665113" y="1457254"/>
                </a:cubicBezTo>
                <a:cubicBezTo>
                  <a:pt x="7652445" y="1456297"/>
                  <a:pt x="7668381" y="1437067"/>
                  <a:pt x="7647735" y="1441950"/>
                </a:cubicBezTo>
                <a:cubicBezTo>
                  <a:pt x="7653596" y="1461561"/>
                  <a:pt x="7610718" y="1458396"/>
                  <a:pt x="7608575" y="1430249"/>
                </a:cubicBezTo>
                <a:cubicBezTo>
                  <a:pt x="7624913" y="1430438"/>
                  <a:pt x="7630430" y="1423482"/>
                  <a:pt x="7640582" y="1441051"/>
                </a:cubicBezTo>
                <a:cubicBezTo>
                  <a:pt x="7691847" y="1390150"/>
                  <a:pt x="7766492" y="1385786"/>
                  <a:pt x="7828873" y="1413009"/>
                </a:cubicBezTo>
                <a:cubicBezTo>
                  <a:pt x="7833695" y="1399535"/>
                  <a:pt x="7845000" y="1399753"/>
                  <a:pt x="7851400" y="1389632"/>
                </a:cubicBezTo>
                <a:close/>
                <a:moveTo>
                  <a:pt x="7948591" y="1389114"/>
                </a:moveTo>
                <a:cubicBezTo>
                  <a:pt x="7956866" y="1392361"/>
                  <a:pt x="7963750" y="1397814"/>
                  <a:pt x="7965732" y="1411018"/>
                </a:cubicBezTo>
                <a:cubicBezTo>
                  <a:pt x="7954082" y="1415137"/>
                  <a:pt x="7955072" y="1399314"/>
                  <a:pt x="7948377" y="1395686"/>
                </a:cubicBezTo>
                <a:cubicBezTo>
                  <a:pt x="7948779" y="1410635"/>
                  <a:pt x="7946555" y="1420019"/>
                  <a:pt x="7940155" y="1420838"/>
                </a:cubicBezTo>
                <a:cubicBezTo>
                  <a:pt x="7939859" y="1413063"/>
                  <a:pt x="7934823" y="1412980"/>
                  <a:pt x="7929655" y="1412926"/>
                </a:cubicBezTo>
                <a:cubicBezTo>
                  <a:pt x="7929975" y="1392250"/>
                  <a:pt x="7939724" y="1391651"/>
                  <a:pt x="7948591" y="1389114"/>
                </a:cubicBezTo>
                <a:close/>
                <a:moveTo>
                  <a:pt x="5857121" y="1386250"/>
                </a:moveTo>
                <a:cubicBezTo>
                  <a:pt x="5874232" y="1399314"/>
                  <a:pt x="5884707" y="1386631"/>
                  <a:pt x="5895792" y="1411018"/>
                </a:cubicBezTo>
                <a:cubicBezTo>
                  <a:pt x="5886523" y="1427766"/>
                  <a:pt x="5873298" y="1395305"/>
                  <a:pt x="5863282" y="1413335"/>
                </a:cubicBezTo>
                <a:cubicBezTo>
                  <a:pt x="5866604" y="1395878"/>
                  <a:pt x="5856693" y="1399260"/>
                  <a:pt x="5857121" y="1386250"/>
                </a:cubicBezTo>
                <a:close/>
                <a:moveTo>
                  <a:pt x="1486534" y="1384260"/>
                </a:moveTo>
                <a:cubicBezTo>
                  <a:pt x="1488581" y="1385230"/>
                  <a:pt x="1489903" y="1388670"/>
                  <a:pt x="1490038" y="1396179"/>
                </a:cubicBezTo>
                <a:cubicBezTo>
                  <a:pt x="1490279" y="1416692"/>
                  <a:pt x="1480317" y="1378149"/>
                  <a:pt x="1479003" y="1401279"/>
                </a:cubicBezTo>
                <a:cubicBezTo>
                  <a:pt x="1484065" y="1409598"/>
                  <a:pt x="1487065" y="1421274"/>
                  <a:pt x="1496171" y="1423184"/>
                </a:cubicBezTo>
                <a:cubicBezTo>
                  <a:pt x="1497163" y="1418192"/>
                  <a:pt x="1496761" y="1410254"/>
                  <a:pt x="1500242" y="1410609"/>
                </a:cubicBezTo>
                <a:cubicBezTo>
                  <a:pt x="1495046" y="1426294"/>
                  <a:pt x="1501314" y="1431257"/>
                  <a:pt x="1495662" y="1436222"/>
                </a:cubicBezTo>
                <a:cubicBezTo>
                  <a:pt x="1485966" y="1420864"/>
                  <a:pt x="1468290" y="1418109"/>
                  <a:pt x="1461111" y="1399017"/>
                </a:cubicBezTo>
                <a:cubicBezTo>
                  <a:pt x="1467738" y="1400652"/>
                  <a:pt x="1480395" y="1381344"/>
                  <a:pt x="1486534" y="1384260"/>
                </a:cubicBezTo>
                <a:close/>
                <a:moveTo>
                  <a:pt x="6391572" y="1381256"/>
                </a:moveTo>
                <a:cubicBezTo>
                  <a:pt x="6398087" y="1379200"/>
                  <a:pt x="6403410" y="1379964"/>
                  <a:pt x="6404133" y="1391788"/>
                </a:cubicBezTo>
                <a:cubicBezTo>
                  <a:pt x="6394333" y="1388160"/>
                  <a:pt x="6378209" y="1407253"/>
                  <a:pt x="6371860" y="1387642"/>
                </a:cubicBezTo>
                <a:cubicBezTo>
                  <a:pt x="6377349" y="1388186"/>
                  <a:pt x="6385056" y="1383312"/>
                  <a:pt x="6391572" y="1381256"/>
                </a:cubicBezTo>
                <a:close/>
                <a:moveTo>
                  <a:pt x="1224202" y="1381233"/>
                </a:moveTo>
                <a:cubicBezTo>
                  <a:pt x="1234140" y="1375669"/>
                  <a:pt x="1248549" y="1383415"/>
                  <a:pt x="1252112" y="1404581"/>
                </a:cubicBezTo>
                <a:cubicBezTo>
                  <a:pt x="1239525" y="1408072"/>
                  <a:pt x="1237273" y="1395308"/>
                  <a:pt x="1231086" y="1388653"/>
                </a:cubicBezTo>
                <a:cubicBezTo>
                  <a:pt x="1224658" y="1400898"/>
                  <a:pt x="1231086" y="1397052"/>
                  <a:pt x="1230068" y="1414864"/>
                </a:cubicBezTo>
                <a:cubicBezTo>
                  <a:pt x="1217774" y="1419993"/>
                  <a:pt x="1225327" y="1393807"/>
                  <a:pt x="1224202" y="1381233"/>
                </a:cubicBezTo>
                <a:close/>
                <a:moveTo>
                  <a:pt x="5622985" y="1381009"/>
                </a:moveTo>
                <a:cubicBezTo>
                  <a:pt x="5625465" y="1381298"/>
                  <a:pt x="5627922" y="1383773"/>
                  <a:pt x="5630198" y="1389603"/>
                </a:cubicBezTo>
                <a:cubicBezTo>
                  <a:pt x="5616324" y="1379841"/>
                  <a:pt x="5611608" y="1425228"/>
                  <a:pt x="5604351" y="1405890"/>
                </a:cubicBezTo>
                <a:cubicBezTo>
                  <a:pt x="5606718" y="1401265"/>
                  <a:pt x="5610905" y="1391365"/>
                  <a:pt x="5615639" y="1385534"/>
                </a:cubicBezTo>
                <a:cubicBezTo>
                  <a:pt x="5618003" y="1382619"/>
                  <a:pt x="5620505" y="1380721"/>
                  <a:pt x="5622985" y="1381009"/>
                </a:cubicBezTo>
                <a:close/>
                <a:moveTo>
                  <a:pt x="5940308" y="1377438"/>
                </a:moveTo>
                <a:cubicBezTo>
                  <a:pt x="5949472" y="1397734"/>
                  <a:pt x="5957155" y="1392522"/>
                  <a:pt x="5968221" y="1400732"/>
                </a:cubicBezTo>
                <a:cubicBezTo>
                  <a:pt x="5955763" y="1420755"/>
                  <a:pt x="5934176" y="1379784"/>
                  <a:pt x="5921344" y="1401225"/>
                </a:cubicBezTo>
                <a:cubicBezTo>
                  <a:pt x="5915205" y="1425254"/>
                  <a:pt x="5930750" y="1415082"/>
                  <a:pt x="5927263" y="1434802"/>
                </a:cubicBezTo>
                <a:cubicBezTo>
                  <a:pt x="5921775" y="1443668"/>
                  <a:pt x="5901578" y="1429455"/>
                  <a:pt x="5917003" y="1420317"/>
                </a:cubicBezTo>
                <a:cubicBezTo>
                  <a:pt x="5909697" y="1418109"/>
                  <a:pt x="5892797" y="1450269"/>
                  <a:pt x="5891931" y="1417098"/>
                </a:cubicBezTo>
                <a:cubicBezTo>
                  <a:pt x="5908541" y="1426809"/>
                  <a:pt x="5921105" y="1407035"/>
                  <a:pt x="5907310" y="1392768"/>
                </a:cubicBezTo>
                <a:cubicBezTo>
                  <a:pt x="5912292" y="1374955"/>
                  <a:pt x="5940842" y="1406734"/>
                  <a:pt x="5940308" y="1377438"/>
                </a:cubicBezTo>
                <a:close/>
                <a:moveTo>
                  <a:pt x="6490230" y="1372318"/>
                </a:moveTo>
                <a:cubicBezTo>
                  <a:pt x="6491712" y="1371281"/>
                  <a:pt x="6492199" y="1372132"/>
                  <a:pt x="6491083" y="1376811"/>
                </a:cubicBezTo>
                <a:cubicBezTo>
                  <a:pt x="6486100" y="1380523"/>
                  <a:pt x="6483873" y="1389904"/>
                  <a:pt x="6482888" y="1402015"/>
                </a:cubicBezTo>
                <a:cubicBezTo>
                  <a:pt x="6477366" y="1397980"/>
                  <a:pt x="6459234" y="1383031"/>
                  <a:pt x="6465746" y="1380113"/>
                </a:cubicBezTo>
                <a:cubicBezTo>
                  <a:pt x="6472276" y="1395497"/>
                  <a:pt x="6485779" y="1375422"/>
                  <a:pt x="6490230" y="1372318"/>
                </a:cubicBezTo>
                <a:close/>
                <a:moveTo>
                  <a:pt x="6502117" y="1371711"/>
                </a:moveTo>
                <a:cubicBezTo>
                  <a:pt x="6506537" y="1381694"/>
                  <a:pt x="6517324" y="1391050"/>
                  <a:pt x="6523322" y="1381041"/>
                </a:cubicBezTo>
                <a:cubicBezTo>
                  <a:pt x="6523136" y="1385377"/>
                  <a:pt x="6523007" y="1389741"/>
                  <a:pt x="6522788" y="1394131"/>
                </a:cubicBezTo>
                <a:cubicBezTo>
                  <a:pt x="6522448" y="1398115"/>
                  <a:pt x="6522014" y="1401714"/>
                  <a:pt x="6518955" y="1400162"/>
                </a:cubicBezTo>
                <a:cubicBezTo>
                  <a:pt x="6513685" y="1376293"/>
                  <a:pt x="6512341" y="1418192"/>
                  <a:pt x="6500829" y="1404360"/>
                </a:cubicBezTo>
                <a:cubicBezTo>
                  <a:pt x="6506130" y="1388676"/>
                  <a:pt x="6491400" y="1375857"/>
                  <a:pt x="6502117" y="1371711"/>
                </a:cubicBezTo>
                <a:close/>
                <a:moveTo>
                  <a:pt x="856299" y="1366619"/>
                </a:moveTo>
                <a:cubicBezTo>
                  <a:pt x="865089" y="1367220"/>
                  <a:pt x="873904" y="1370157"/>
                  <a:pt x="882382" y="1376212"/>
                </a:cubicBezTo>
                <a:cubicBezTo>
                  <a:pt x="845393" y="1369039"/>
                  <a:pt x="812985" y="1409108"/>
                  <a:pt x="787727" y="1403218"/>
                </a:cubicBezTo>
                <a:cubicBezTo>
                  <a:pt x="798441" y="1390437"/>
                  <a:pt x="813626" y="1377630"/>
                  <a:pt x="830374" y="1371046"/>
                </a:cubicBezTo>
                <a:cubicBezTo>
                  <a:pt x="838747" y="1367754"/>
                  <a:pt x="847510" y="1366018"/>
                  <a:pt x="856299" y="1366619"/>
                </a:cubicBezTo>
                <a:close/>
                <a:moveTo>
                  <a:pt x="1098852" y="1364892"/>
                </a:moveTo>
                <a:cubicBezTo>
                  <a:pt x="1111976" y="1366965"/>
                  <a:pt x="1127484" y="1379102"/>
                  <a:pt x="1120094" y="1374277"/>
                </a:cubicBezTo>
                <a:cubicBezTo>
                  <a:pt x="1107879" y="1378558"/>
                  <a:pt x="1116368" y="1388432"/>
                  <a:pt x="1119076" y="1400408"/>
                </a:cubicBezTo>
                <a:cubicBezTo>
                  <a:pt x="1105039" y="1417290"/>
                  <a:pt x="1085220" y="1379348"/>
                  <a:pt x="1079140" y="1408398"/>
                </a:cubicBezTo>
                <a:cubicBezTo>
                  <a:pt x="1072577" y="1406600"/>
                  <a:pt x="1067380" y="1402562"/>
                  <a:pt x="1065344" y="1393452"/>
                </a:cubicBezTo>
                <a:cubicBezTo>
                  <a:pt x="1068480" y="1370156"/>
                  <a:pt x="1112566" y="1414209"/>
                  <a:pt x="1098852" y="1364892"/>
                </a:cubicBezTo>
                <a:close/>
                <a:moveTo>
                  <a:pt x="7318898" y="1359921"/>
                </a:moveTo>
                <a:cubicBezTo>
                  <a:pt x="7323706" y="1361490"/>
                  <a:pt x="7328675" y="1366310"/>
                  <a:pt x="7330269" y="1367839"/>
                </a:cubicBezTo>
                <a:cubicBezTo>
                  <a:pt x="7324564" y="1367618"/>
                  <a:pt x="7326760" y="1384068"/>
                  <a:pt x="7318993" y="1379486"/>
                </a:cubicBezTo>
                <a:cubicBezTo>
                  <a:pt x="7318377" y="1374274"/>
                  <a:pt x="7319367" y="1366582"/>
                  <a:pt x="7315914" y="1365983"/>
                </a:cubicBezTo>
                <a:cubicBezTo>
                  <a:pt x="7312323" y="1365493"/>
                  <a:pt x="7311468" y="1370728"/>
                  <a:pt x="7308496" y="1371519"/>
                </a:cubicBezTo>
                <a:cubicBezTo>
                  <a:pt x="7309444" y="1360035"/>
                  <a:pt x="7314089" y="1358351"/>
                  <a:pt x="7318898" y="1359921"/>
                </a:cubicBezTo>
                <a:close/>
                <a:moveTo>
                  <a:pt x="5483852" y="1357418"/>
                </a:moveTo>
                <a:cubicBezTo>
                  <a:pt x="5494641" y="1378529"/>
                  <a:pt x="5514843" y="1368684"/>
                  <a:pt x="5518695" y="1388160"/>
                </a:cubicBezTo>
                <a:cubicBezTo>
                  <a:pt x="5503912" y="1378395"/>
                  <a:pt x="5502573" y="1396723"/>
                  <a:pt x="5493088" y="1398034"/>
                </a:cubicBezTo>
                <a:cubicBezTo>
                  <a:pt x="5496117" y="1374766"/>
                  <a:pt x="5482884" y="1377358"/>
                  <a:pt x="5483852" y="1357418"/>
                </a:cubicBezTo>
                <a:close/>
                <a:moveTo>
                  <a:pt x="6106804" y="1353162"/>
                </a:moveTo>
                <a:cubicBezTo>
                  <a:pt x="6115760" y="1353326"/>
                  <a:pt x="6121536" y="1358455"/>
                  <a:pt x="6124210" y="1368546"/>
                </a:cubicBezTo>
                <a:cubicBezTo>
                  <a:pt x="6115347" y="1360227"/>
                  <a:pt x="6106371" y="1386196"/>
                  <a:pt x="6102704" y="1365683"/>
                </a:cubicBezTo>
                <a:cubicBezTo>
                  <a:pt x="6105570" y="1364591"/>
                  <a:pt x="6107097" y="1360774"/>
                  <a:pt x="6106804" y="1353162"/>
                </a:cubicBezTo>
                <a:close/>
                <a:moveTo>
                  <a:pt x="5606685" y="1347163"/>
                </a:moveTo>
                <a:lnTo>
                  <a:pt x="5607678" y="1348239"/>
                </a:lnTo>
                <a:lnTo>
                  <a:pt x="5609497" y="1367212"/>
                </a:lnTo>
                <a:cubicBezTo>
                  <a:pt x="5607779" y="1361782"/>
                  <a:pt x="5606173" y="1356138"/>
                  <a:pt x="5606685" y="1347163"/>
                </a:cubicBezTo>
                <a:close/>
                <a:moveTo>
                  <a:pt x="5333519" y="1346401"/>
                </a:moveTo>
                <a:cubicBezTo>
                  <a:pt x="5330896" y="1346569"/>
                  <a:pt x="5328382" y="1347612"/>
                  <a:pt x="5325783" y="1350026"/>
                </a:cubicBezTo>
                <a:cubicBezTo>
                  <a:pt x="5326829" y="1362710"/>
                  <a:pt x="5335532" y="1363145"/>
                  <a:pt x="5331649" y="1383604"/>
                </a:cubicBezTo>
                <a:cubicBezTo>
                  <a:pt x="5341159" y="1355562"/>
                  <a:pt x="5354952" y="1388922"/>
                  <a:pt x="5365185" y="1355152"/>
                </a:cubicBezTo>
                <a:cubicBezTo>
                  <a:pt x="5355205" y="1353898"/>
                  <a:pt x="5347953" y="1350204"/>
                  <a:pt x="5341899" y="1348028"/>
                </a:cubicBezTo>
                <a:cubicBezTo>
                  <a:pt x="5338870" y="1346941"/>
                  <a:pt x="5336141" y="1346233"/>
                  <a:pt x="5333519" y="1346401"/>
                </a:cubicBezTo>
                <a:close/>
                <a:moveTo>
                  <a:pt x="916185" y="1341215"/>
                </a:moveTo>
                <a:cubicBezTo>
                  <a:pt x="925105" y="1341323"/>
                  <a:pt x="933594" y="1342306"/>
                  <a:pt x="933569" y="1356570"/>
                </a:cubicBezTo>
                <a:cubicBezTo>
                  <a:pt x="928130" y="1359325"/>
                  <a:pt x="924193" y="1365110"/>
                  <a:pt x="918758" y="1367727"/>
                </a:cubicBezTo>
                <a:cubicBezTo>
                  <a:pt x="920015" y="1355562"/>
                  <a:pt x="915274" y="1352862"/>
                  <a:pt x="916185" y="1341215"/>
                </a:cubicBezTo>
                <a:close/>
                <a:moveTo>
                  <a:pt x="5606949" y="1340642"/>
                </a:moveTo>
                <a:cubicBezTo>
                  <a:pt x="5615359" y="1338188"/>
                  <a:pt x="5631191" y="1354419"/>
                  <a:pt x="5620472" y="1362111"/>
                </a:cubicBezTo>
                <a:lnTo>
                  <a:pt x="5607678" y="1348239"/>
                </a:lnTo>
                <a:close/>
                <a:moveTo>
                  <a:pt x="1161017" y="1340207"/>
                </a:moveTo>
                <a:cubicBezTo>
                  <a:pt x="1153866" y="1385133"/>
                  <a:pt x="1171008" y="1359683"/>
                  <a:pt x="1173795" y="1381233"/>
                </a:cubicBezTo>
                <a:cubicBezTo>
                  <a:pt x="1165437" y="1380139"/>
                  <a:pt x="1157134" y="1379022"/>
                  <a:pt x="1148726" y="1378014"/>
                </a:cubicBezTo>
                <a:cubicBezTo>
                  <a:pt x="1148214" y="1355700"/>
                  <a:pt x="1156009" y="1350954"/>
                  <a:pt x="1161017" y="1340207"/>
                </a:cubicBezTo>
                <a:close/>
                <a:moveTo>
                  <a:pt x="5193040" y="1339388"/>
                </a:moveTo>
                <a:cubicBezTo>
                  <a:pt x="5204313" y="1337778"/>
                  <a:pt x="5208762" y="1347108"/>
                  <a:pt x="5206293" y="1367292"/>
                </a:cubicBezTo>
                <a:cubicBezTo>
                  <a:pt x="5191884" y="1373755"/>
                  <a:pt x="5197697" y="1348279"/>
                  <a:pt x="5193040" y="1339388"/>
                </a:cubicBezTo>
                <a:close/>
                <a:moveTo>
                  <a:pt x="1251068" y="1338761"/>
                </a:moveTo>
                <a:cubicBezTo>
                  <a:pt x="1246890" y="1358973"/>
                  <a:pt x="1226534" y="1362764"/>
                  <a:pt x="1225783" y="1342088"/>
                </a:cubicBezTo>
                <a:cubicBezTo>
                  <a:pt x="1241159" y="1351553"/>
                  <a:pt x="1237514" y="1343560"/>
                  <a:pt x="1251068" y="1338761"/>
                </a:cubicBezTo>
                <a:close/>
                <a:moveTo>
                  <a:pt x="5671926" y="1335977"/>
                </a:moveTo>
                <a:cubicBezTo>
                  <a:pt x="5686976" y="1352999"/>
                  <a:pt x="5709097" y="1358944"/>
                  <a:pt x="5716684" y="1387748"/>
                </a:cubicBezTo>
                <a:cubicBezTo>
                  <a:pt x="5703024" y="1360691"/>
                  <a:pt x="5674035" y="1367209"/>
                  <a:pt x="5671926" y="1335977"/>
                </a:cubicBezTo>
                <a:close/>
                <a:moveTo>
                  <a:pt x="5657576" y="1334095"/>
                </a:moveTo>
                <a:cubicBezTo>
                  <a:pt x="5657096" y="1343070"/>
                  <a:pt x="5658704" y="1348663"/>
                  <a:pt x="5660388" y="1354116"/>
                </a:cubicBezTo>
                <a:lnTo>
                  <a:pt x="5647630" y="1342122"/>
                </a:lnTo>
                <a:close/>
                <a:moveTo>
                  <a:pt x="5636099" y="1331286"/>
                </a:moveTo>
                <a:lnTo>
                  <a:pt x="5647630" y="1342122"/>
                </a:lnTo>
                <a:lnTo>
                  <a:pt x="5646855" y="1342747"/>
                </a:lnTo>
                <a:cubicBezTo>
                  <a:pt x="5644011" y="1341269"/>
                  <a:pt x="5641160" y="1336441"/>
                  <a:pt x="5636099" y="1331286"/>
                </a:cubicBezTo>
                <a:close/>
                <a:moveTo>
                  <a:pt x="6593248" y="1330633"/>
                </a:moveTo>
                <a:cubicBezTo>
                  <a:pt x="6603034" y="1328497"/>
                  <a:pt x="6612198" y="1330794"/>
                  <a:pt x="6611329" y="1339932"/>
                </a:cubicBezTo>
                <a:cubicBezTo>
                  <a:pt x="6596757" y="1339932"/>
                  <a:pt x="6585990" y="1347979"/>
                  <a:pt x="6571447" y="1347924"/>
                </a:cubicBezTo>
                <a:cubicBezTo>
                  <a:pt x="6573055" y="1339333"/>
                  <a:pt x="6583462" y="1332767"/>
                  <a:pt x="6593248" y="1330633"/>
                </a:cubicBezTo>
                <a:close/>
                <a:moveTo>
                  <a:pt x="5510494" y="1321575"/>
                </a:moveTo>
                <a:cubicBezTo>
                  <a:pt x="5540960" y="1343560"/>
                  <a:pt x="5566934" y="1326295"/>
                  <a:pt x="5581638" y="1343887"/>
                </a:cubicBezTo>
                <a:cubicBezTo>
                  <a:pt x="5574727" y="1343697"/>
                  <a:pt x="5583537" y="1368601"/>
                  <a:pt x="5583938" y="1377029"/>
                </a:cubicBezTo>
                <a:cubicBezTo>
                  <a:pt x="5564978" y="1374629"/>
                  <a:pt x="5557025" y="1406079"/>
                  <a:pt x="5544250" y="1378475"/>
                </a:cubicBezTo>
                <a:cubicBezTo>
                  <a:pt x="5540577" y="1402261"/>
                  <a:pt x="5529063" y="1426537"/>
                  <a:pt x="5545563" y="1437666"/>
                </a:cubicBezTo>
                <a:cubicBezTo>
                  <a:pt x="5546551" y="1432674"/>
                  <a:pt x="5546128" y="1424819"/>
                  <a:pt x="5549657" y="1425091"/>
                </a:cubicBezTo>
                <a:cubicBezTo>
                  <a:pt x="5548643" y="1434776"/>
                  <a:pt x="5550006" y="1449287"/>
                  <a:pt x="5545026" y="1450704"/>
                </a:cubicBezTo>
                <a:cubicBezTo>
                  <a:pt x="5544601" y="1439112"/>
                  <a:pt x="5539456" y="1434994"/>
                  <a:pt x="5531230" y="1435784"/>
                </a:cubicBezTo>
                <a:cubicBezTo>
                  <a:pt x="5528688" y="1393587"/>
                  <a:pt x="5522170" y="1393315"/>
                  <a:pt x="5519982" y="1355616"/>
                </a:cubicBezTo>
                <a:cubicBezTo>
                  <a:pt x="5522521" y="1346888"/>
                  <a:pt x="5533804" y="1356490"/>
                  <a:pt x="5534793" y="1344351"/>
                </a:cubicBezTo>
                <a:cubicBezTo>
                  <a:pt x="5530080" y="1333414"/>
                  <a:pt x="5509800" y="1353162"/>
                  <a:pt x="5510494" y="1321575"/>
                </a:cubicBezTo>
                <a:close/>
                <a:moveTo>
                  <a:pt x="5402813" y="1314046"/>
                </a:moveTo>
                <a:cubicBezTo>
                  <a:pt x="5404662" y="1336822"/>
                  <a:pt x="5411277" y="1352151"/>
                  <a:pt x="5423275" y="1342987"/>
                </a:cubicBezTo>
                <a:cubicBezTo>
                  <a:pt x="5420520" y="1370482"/>
                  <a:pt x="5408731" y="1356381"/>
                  <a:pt x="5401499" y="1346750"/>
                </a:cubicBezTo>
                <a:cubicBezTo>
                  <a:pt x="5406802" y="1331149"/>
                  <a:pt x="5392045" y="1318328"/>
                  <a:pt x="5402813" y="1314046"/>
                </a:cubicBezTo>
                <a:close/>
                <a:moveTo>
                  <a:pt x="5489486" y="1305673"/>
                </a:moveTo>
                <a:cubicBezTo>
                  <a:pt x="5502079" y="1306220"/>
                  <a:pt x="5499910" y="1330086"/>
                  <a:pt x="5506122" y="1340642"/>
                </a:cubicBezTo>
                <a:cubicBezTo>
                  <a:pt x="5495512" y="1337042"/>
                  <a:pt x="5492563" y="1321303"/>
                  <a:pt x="5489486" y="1305673"/>
                </a:cubicBezTo>
                <a:close/>
                <a:moveTo>
                  <a:pt x="5835089" y="1304636"/>
                </a:moveTo>
                <a:cubicBezTo>
                  <a:pt x="5836135" y="1337724"/>
                  <a:pt x="5856250" y="1340671"/>
                  <a:pt x="5861448" y="1367183"/>
                </a:cubicBezTo>
                <a:cubicBezTo>
                  <a:pt x="5843336" y="1350490"/>
                  <a:pt x="5837898" y="1370812"/>
                  <a:pt x="5828205" y="1389059"/>
                </a:cubicBezTo>
                <a:cubicBezTo>
                  <a:pt x="5834013" y="1364019"/>
                  <a:pt x="5828098" y="1321383"/>
                  <a:pt x="5835089" y="1304636"/>
                </a:cubicBezTo>
                <a:close/>
                <a:moveTo>
                  <a:pt x="5215972" y="1302918"/>
                </a:moveTo>
                <a:cubicBezTo>
                  <a:pt x="5224898" y="1303135"/>
                  <a:pt x="5233393" y="1303980"/>
                  <a:pt x="5233367" y="1318302"/>
                </a:cubicBezTo>
                <a:cubicBezTo>
                  <a:pt x="5222277" y="1313720"/>
                  <a:pt x="5219006" y="1325748"/>
                  <a:pt x="5211375" y="1328585"/>
                </a:cubicBezTo>
                <a:cubicBezTo>
                  <a:pt x="5211529" y="1317239"/>
                  <a:pt x="5212952" y="1308373"/>
                  <a:pt x="5215972" y="1302918"/>
                </a:cubicBezTo>
                <a:close/>
                <a:moveTo>
                  <a:pt x="5460762" y="1301990"/>
                </a:moveTo>
                <a:cubicBezTo>
                  <a:pt x="5463175" y="1302262"/>
                  <a:pt x="5465559" y="1302646"/>
                  <a:pt x="5467971" y="1302889"/>
                </a:cubicBezTo>
                <a:cubicBezTo>
                  <a:pt x="5467971" y="1306927"/>
                  <a:pt x="5468154" y="1310664"/>
                  <a:pt x="5471265" y="1309928"/>
                </a:cubicBezTo>
                <a:cubicBezTo>
                  <a:pt x="5474856" y="1331612"/>
                  <a:pt x="5459507" y="1313419"/>
                  <a:pt x="5463124" y="1335078"/>
                </a:cubicBezTo>
                <a:cubicBezTo>
                  <a:pt x="5469228" y="1343832"/>
                  <a:pt x="5483904" y="1339058"/>
                  <a:pt x="5487678" y="1351444"/>
                </a:cubicBezTo>
                <a:cubicBezTo>
                  <a:pt x="5476703" y="1342443"/>
                  <a:pt x="5478604" y="1360554"/>
                  <a:pt x="5472819" y="1362627"/>
                </a:cubicBezTo>
                <a:cubicBezTo>
                  <a:pt x="5473995" y="1348497"/>
                  <a:pt x="5460255" y="1358045"/>
                  <a:pt x="5455194" y="1353789"/>
                </a:cubicBezTo>
                <a:cubicBezTo>
                  <a:pt x="5458276" y="1372092"/>
                  <a:pt x="5457871" y="1382158"/>
                  <a:pt x="5453400" y="1399452"/>
                </a:cubicBezTo>
                <a:cubicBezTo>
                  <a:pt x="5441536" y="1384340"/>
                  <a:pt x="5418447" y="1400325"/>
                  <a:pt x="5421425" y="1388704"/>
                </a:cubicBezTo>
                <a:cubicBezTo>
                  <a:pt x="5428685" y="1378065"/>
                  <a:pt x="5446544" y="1389767"/>
                  <a:pt x="5444185" y="1358944"/>
                </a:cubicBezTo>
                <a:cubicBezTo>
                  <a:pt x="5439899" y="1363827"/>
                  <a:pt x="5434307" y="1366255"/>
                  <a:pt x="5426059" y="1363091"/>
                </a:cubicBezTo>
                <a:cubicBezTo>
                  <a:pt x="5431224" y="1340642"/>
                  <a:pt x="5447452" y="1312738"/>
                  <a:pt x="5459801" y="1328093"/>
                </a:cubicBezTo>
                <a:cubicBezTo>
                  <a:pt x="5460762" y="1310338"/>
                  <a:pt x="5454309" y="1314155"/>
                  <a:pt x="5460762" y="1301990"/>
                </a:cubicBezTo>
                <a:close/>
                <a:moveTo>
                  <a:pt x="5554502" y="1301008"/>
                </a:moveTo>
                <a:cubicBezTo>
                  <a:pt x="5560639" y="1305590"/>
                  <a:pt x="5575880" y="1295879"/>
                  <a:pt x="5575744" y="1310309"/>
                </a:cubicBezTo>
                <a:cubicBezTo>
                  <a:pt x="5563667" y="1299834"/>
                  <a:pt x="5557666" y="1337503"/>
                  <a:pt x="5550380" y="1313608"/>
                </a:cubicBezTo>
                <a:cubicBezTo>
                  <a:pt x="5557131" y="1314837"/>
                  <a:pt x="5558180" y="1309544"/>
                  <a:pt x="5554502" y="1301008"/>
                </a:cubicBezTo>
                <a:close/>
                <a:moveTo>
                  <a:pt x="9086302" y="1294244"/>
                </a:moveTo>
                <a:cubicBezTo>
                  <a:pt x="9133254" y="1313938"/>
                  <a:pt x="9143031" y="1392960"/>
                  <a:pt x="9183768" y="1379022"/>
                </a:cubicBezTo>
                <a:cubicBezTo>
                  <a:pt x="9164964" y="1385812"/>
                  <a:pt x="9151011" y="1400761"/>
                  <a:pt x="9136710" y="1385975"/>
                </a:cubicBezTo>
                <a:cubicBezTo>
                  <a:pt x="9140942" y="1385514"/>
                  <a:pt x="9141020" y="1376212"/>
                  <a:pt x="9141048" y="1366908"/>
                </a:cubicBezTo>
                <a:cubicBezTo>
                  <a:pt x="9124092" y="1375666"/>
                  <a:pt x="9122728" y="1372719"/>
                  <a:pt x="9134378" y="1352945"/>
                </a:cubicBezTo>
                <a:cubicBezTo>
                  <a:pt x="9123907" y="1349342"/>
                  <a:pt x="9091495" y="1305126"/>
                  <a:pt x="9086302" y="1294244"/>
                </a:cubicBezTo>
                <a:close/>
                <a:moveTo>
                  <a:pt x="745539" y="1286196"/>
                </a:moveTo>
                <a:cubicBezTo>
                  <a:pt x="755344" y="1286852"/>
                  <a:pt x="752290" y="1298035"/>
                  <a:pt x="759869" y="1288023"/>
                </a:cubicBezTo>
                <a:cubicBezTo>
                  <a:pt x="758263" y="1300790"/>
                  <a:pt x="764211" y="1301635"/>
                  <a:pt x="766272" y="1308591"/>
                </a:cubicBezTo>
                <a:cubicBezTo>
                  <a:pt x="757327" y="1323239"/>
                  <a:pt x="757085" y="1297190"/>
                  <a:pt x="748863" y="1293236"/>
                </a:cubicBezTo>
                <a:cubicBezTo>
                  <a:pt x="746880" y="1295443"/>
                  <a:pt x="742299" y="1324221"/>
                  <a:pt x="741175" y="1305318"/>
                </a:cubicBezTo>
                <a:cubicBezTo>
                  <a:pt x="741709" y="1296970"/>
                  <a:pt x="746129" y="1296861"/>
                  <a:pt x="745539" y="1286196"/>
                </a:cubicBezTo>
                <a:close/>
                <a:moveTo>
                  <a:pt x="5841132" y="1280432"/>
                </a:moveTo>
                <a:cubicBezTo>
                  <a:pt x="5850791" y="1284037"/>
                  <a:pt x="5861187" y="1305968"/>
                  <a:pt x="5856911" y="1300956"/>
                </a:cubicBezTo>
                <a:cubicBezTo>
                  <a:pt x="5843891" y="1289444"/>
                  <a:pt x="5836124" y="1305183"/>
                  <a:pt x="5832297" y="1284616"/>
                </a:cubicBezTo>
                <a:cubicBezTo>
                  <a:pt x="5834777" y="1280068"/>
                  <a:pt x="5837912" y="1279232"/>
                  <a:pt x="5841132" y="1280432"/>
                </a:cubicBezTo>
                <a:close/>
                <a:moveTo>
                  <a:pt x="1253371" y="1280034"/>
                </a:moveTo>
                <a:cubicBezTo>
                  <a:pt x="1253211" y="1303273"/>
                  <a:pt x="1236069" y="1290698"/>
                  <a:pt x="1237461" y="1317377"/>
                </a:cubicBezTo>
                <a:cubicBezTo>
                  <a:pt x="1247050" y="1323322"/>
                  <a:pt x="1245228" y="1305266"/>
                  <a:pt x="1252328" y="1306137"/>
                </a:cubicBezTo>
                <a:cubicBezTo>
                  <a:pt x="1251979" y="1314868"/>
                  <a:pt x="1251631" y="1323594"/>
                  <a:pt x="1251307" y="1332214"/>
                </a:cubicBezTo>
                <a:cubicBezTo>
                  <a:pt x="1239711" y="1332188"/>
                  <a:pt x="1236603" y="1318740"/>
                  <a:pt x="1222943" y="1322013"/>
                </a:cubicBezTo>
                <a:cubicBezTo>
                  <a:pt x="1216596" y="1325149"/>
                  <a:pt x="1221978" y="1352973"/>
                  <a:pt x="1214507" y="1353764"/>
                </a:cubicBezTo>
                <a:cubicBezTo>
                  <a:pt x="1214026" y="1343617"/>
                  <a:pt x="1208641" y="1351991"/>
                  <a:pt x="1207061" y="1359382"/>
                </a:cubicBezTo>
                <a:cubicBezTo>
                  <a:pt x="1216006" y="1359465"/>
                  <a:pt x="1221793" y="1364594"/>
                  <a:pt x="1224523" y="1374712"/>
                </a:cubicBezTo>
                <a:cubicBezTo>
                  <a:pt x="1209687" y="1370840"/>
                  <a:pt x="1185982" y="1341816"/>
                  <a:pt x="1181241" y="1375669"/>
                </a:cubicBezTo>
                <a:cubicBezTo>
                  <a:pt x="1181159" y="1371685"/>
                  <a:pt x="1181027" y="1367893"/>
                  <a:pt x="1177892" y="1368629"/>
                </a:cubicBezTo>
                <a:cubicBezTo>
                  <a:pt x="1175749" y="1368002"/>
                  <a:pt x="1173716" y="1367129"/>
                  <a:pt x="1174571" y="1361728"/>
                </a:cubicBezTo>
                <a:cubicBezTo>
                  <a:pt x="1180195" y="1346100"/>
                  <a:pt x="1185313" y="1347518"/>
                  <a:pt x="1189677" y="1343973"/>
                </a:cubicBezTo>
                <a:cubicBezTo>
                  <a:pt x="1189972" y="1335353"/>
                  <a:pt x="1183597" y="1337125"/>
                  <a:pt x="1183035" y="1329952"/>
                </a:cubicBezTo>
                <a:cubicBezTo>
                  <a:pt x="1190883" y="1330006"/>
                  <a:pt x="1191367" y="1314513"/>
                  <a:pt x="1191474" y="1298227"/>
                </a:cubicBezTo>
                <a:cubicBezTo>
                  <a:pt x="1209417" y="1290916"/>
                  <a:pt x="1229826" y="1293837"/>
                  <a:pt x="1253371" y="1280034"/>
                </a:cubicBezTo>
                <a:close/>
                <a:moveTo>
                  <a:pt x="5234927" y="1279132"/>
                </a:moveTo>
                <a:cubicBezTo>
                  <a:pt x="5242295" y="1313256"/>
                  <a:pt x="5263829" y="1275394"/>
                  <a:pt x="5248239" y="1307173"/>
                </a:cubicBezTo>
                <a:cubicBezTo>
                  <a:pt x="5264690" y="1313445"/>
                  <a:pt x="5270848" y="1298198"/>
                  <a:pt x="5277923" y="1284724"/>
                </a:cubicBezTo>
                <a:cubicBezTo>
                  <a:pt x="5276477" y="1326976"/>
                  <a:pt x="5255880" y="1314482"/>
                  <a:pt x="5244142" y="1319719"/>
                </a:cubicBezTo>
                <a:cubicBezTo>
                  <a:pt x="5242719" y="1303490"/>
                  <a:pt x="5230794" y="1304009"/>
                  <a:pt x="5234927" y="1279132"/>
                </a:cubicBezTo>
                <a:close/>
                <a:moveTo>
                  <a:pt x="5472276" y="1277835"/>
                </a:moveTo>
                <a:cubicBezTo>
                  <a:pt x="5474930" y="1277349"/>
                  <a:pt x="5477787" y="1277911"/>
                  <a:pt x="5480550" y="1279200"/>
                </a:cubicBezTo>
                <a:cubicBezTo>
                  <a:pt x="5486081" y="1281778"/>
                  <a:pt x="5491230" y="1287262"/>
                  <a:pt x="5493611" y="1293072"/>
                </a:cubicBezTo>
                <a:cubicBezTo>
                  <a:pt x="5478531" y="1273596"/>
                  <a:pt x="5470416" y="1308811"/>
                  <a:pt x="5465225" y="1282760"/>
                </a:cubicBezTo>
                <a:cubicBezTo>
                  <a:pt x="5467172" y="1279854"/>
                  <a:pt x="5469622" y="1278320"/>
                  <a:pt x="5472276" y="1277835"/>
                </a:cubicBezTo>
                <a:close/>
                <a:moveTo>
                  <a:pt x="5659423" y="1275899"/>
                </a:moveTo>
                <a:cubicBezTo>
                  <a:pt x="5660756" y="1275555"/>
                  <a:pt x="5662035" y="1277284"/>
                  <a:pt x="5663181" y="1282379"/>
                </a:cubicBezTo>
                <a:cubicBezTo>
                  <a:pt x="5658595" y="1284481"/>
                  <a:pt x="5655518" y="1289799"/>
                  <a:pt x="5655253" y="1301036"/>
                </a:cubicBezTo>
                <a:cubicBezTo>
                  <a:pt x="5650293" y="1307093"/>
                  <a:pt x="5641838" y="1305673"/>
                  <a:pt x="5636880" y="1311758"/>
                </a:cubicBezTo>
                <a:cubicBezTo>
                  <a:pt x="5638435" y="1299046"/>
                  <a:pt x="5632487" y="1298118"/>
                  <a:pt x="5630454" y="1291245"/>
                </a:cubicBezTo>
                <a:cubicBezTo>
                  <a:pt x="5637283" y="1279896"/>
                  <a:pt x="5640822" y="1295418"/>
                  <a:pt x="5648154" y="1300054"/>
                </a:cubicBezTo>
                <a:cubicBezTo>
                  <a:pt x="5650015" y="1297763"/>
                  <a:pt x="5652627" y="1288250"/>
                  <a:pt x="5655343" y="1281858"/>
                </a:cubicBezTo>
                <a:cubicBezTo>
                  <a:pt x="5656704" y="1278660"/>
                  <a:pt x="5658091" y="1276243"/>
                  <a:pt x="5659423" y="1275899"/>
                </a:cubicBezTo>
                <a:close/>
                <a:moveTo>
                  <a:pt x="1397658" y="1272502"/>
                </a:moveTo>
                <a:cubicBezTo>
                  <a:pt x="1397309" y="1281259"/>
                  <a:pt x="1396989" y="1289933"/>
                  <a:pt x="1396640" y="1298608"/>
                </a:cubicBezTo>
                <a:cubicBezTo>
                  <a:pt x="1407728" y="1303135"/>
                  <a:pt x="1412843" y="1295062"/>
                  <a:pt x="1411960" y="1274332"/>
                </a:cubicBezTo>
                <a:cubicBezTo>
                  <a:pt x="1407193" y="1273759"/>
                  <a:pt x="1402452" y="1273103"/>
                  <a:pt x="1397658" y="1272502"/>
                </a:cubicBezTo>
                <a:close/>
                <a:moveTo>
                  <a:pt x="5458551" y="1268876"/>
                </a:moveTo>
                <a:cubicBezTo>
                  <a:pt x="5458683" y="1290209"/>
                  <a:pt x="5453088" y="1299728"/>
                  <a:pt x="5442936" y="1299644"/>
                </a:cubicBezTo>
                <a:cubicBezTo>
                  <a:pt x="5443929" y="1280523"/>
                  <a:pt x="5452099" y="1276460"/>
                  <a:pt x="5458551" y="1268876"/>
                </a:cubicBezTo>
                <a:close/>
                <a:moveTo>
                  <a:pt x="1063013" y="1268441"/>
                </a:moveTo>
                <a:cubicBezTo>
                  <a:pt x="1079379" y="1285707"/>
                  <a:pt x="1089691" y="1289009"/>
                  <a:pt x="1101906" y="1286609"/>
                </a:cubicBezTo>
                <a:cubicBezTo>
                  <a:pt x="1092210" y="1292119"/>
                  <a:pt x="1088861" y="1310910"/>
                  <a:pt x="1079165" y="1316475"/>
                </a:cubicBezTo>
                <a:cubicBezTo>
                  <a:pt x="1085006" y="1282680"/>
                  <a:pt x="1061621" y="1295171"/>
                  <a:pt x="1063013" y="1268441"/>
                </a:cubicBezTo>
                <a:close/>
                <a:moveTo>
                  <a:pt x="1426824" y="1263229"/>
                </a:moveTo>
                <a:cubicBezTo>
                  <a:pt x="1420050" y="1271929"/>
                  <a:pt x="1412817" y="1303516"/>
                  <a:pt x="1413782" y="1320647"/>
                </a:cubicBezTo>
                <a:cubicBezTo>
                  <a:pt x="1436975" y="1317511"/>
                  <a:pt x="1450931" y="1295008"/>
                  <a:pt x="1472654" y="1288843"/>
                </a:cubicBezTo>
                <a:cubicBezTo>
                  <a:pt x="1468582" y="1308565"/>
                  <a:pt x="1455028" y="1308319"/>
                  <a:pt x="1442948" y="1311237"/>
                </a:cubicBezTo>
                <a:cubicBezTo>
                  <a:pt x="1448870" y="1336332"/>
                  <a:pt x="1440057" y="1327222"/>
                  <a:pt x="1431191" y="1336031"/>
                </a:cubicBezTo>
                <a:cubicBezTo>
                  <a:pt x="1436227" y="1369148"/>
                  <a:pt x="1456609" y="1352289"/>
                  <a:pt x="1473377" y="1361126"/>
                </a:cubicBezTo>
                <a:cubicBezTo>
                  <a:pt x="1465528" y="1383985"/>
                  <a:pt x="1438797" y="1377685"/>
                  <a:pt x="1419406" y="1360637"/>
                </a:cubicBezTo>
                <a:cubicBezTo>
                  <a:pt x="1416889" y="1381038"/>
                  <a:pt x="1429799" y="1376840"/>
                  <a:pt x="1425058" y="1400789"/>
                </a:cubicBezTo>
                <a:cubicBezTo>
                  <a:pt x="1417021" y="1411236"/>
                  <a:pt x="1414611" y="1399887"/>
                  <a:pt x="1403577" y="1398115"/>
                </a:cubicBezTo>
                <a:cubicBezTo>
                  <a:pt x="1402506" y="1424246"/>
                  <a:pt x="1421549" y="1418599"/>
                  <a:pt x="1435049" y="1421737"/>
                </a:cubicBezTo>
                <a:cubicBezTo>
                  <a:pt x="1428084" y="1416445"/>
                  <a:pt x="1424791" y="1390640"/>
                  <a:pt x="1436306" y="1389114"/>
                </a:cubicBezTo>
                <a:cubicBezTo>
                  <a:pt x="1448308" y="1417345"/>
                  <a:pt x="1464806" y="1412571"/>
                  <a:pt x="1481065" y="1440830"/>
                </a:cubicBezTo>
                <a:cubicBezTo>
                  <a:pt x="1467244" y="1458342"/>
                  <a:pt x="1457306" y="1417428"/>
                  <a:pt x="1438609" y="1422202"/>
                </a:cubicBezTo>
                <a:cubicBezTo>
                  <a:pt x="1445332" y="1443886"/>
                  <a:pt x="1433843" y="1422829"/>
                  <a:pt x="1427094" y="1440395"/>
                </a:cubicBezTo>
                <a:lnTo>
                  <a:pt x="1435460" y="1467317"/>
                </a:lnTo>
                <a:lnTo>
                  <a:pt x="1433252" y="1467426"/>
                </a:lnTo>
                <a:cubicBezTo>
                  <a:pt x="1437192" y="1469307"/>
                  <a:pt x="1438530" y="1475473"/>
                  <a:pt x="1439869" y="1481501"/>
                </a:cubicBezTo>
                <a:lnTo>
                  <a:pt x="1435460" y="1467317"/>
                </a:lnTo>
                <a:lnTo>
                  <a:pt x="1477805" y="1465215"/>
                </a:lnTo>
                <a:cubicBezTo>
                  <a:pt x="1489152" y="1468640"/>
                  <a:pt x="1497669" y="1472188"/>
                  <a:pt x="1505383" y="1463717"/>
                </a:cubicBezTo>
                <a:cubicBezTo>
                  <a:pt x="1505892" y="1450679"/>
                  <a:pt x="1506401" y="1437585"/>
                  <a:pt x="1506910" y="1424464"/>
                </a:cubicBezTo>
                <a:cubicBezTo>
                  <a:pt x="1519071" y="1438840"/>
                  <a:pt x="1523062" y="1423590"/>
                  <a:pt x="1535811" y="1421737"/>
                </a:cubicBezTo>
                <a:cubicBezTo>
                  <a:pt x="1528042" y="1393724"/>
                  <a:pt x="1544062" y="1410555"/>
                  <a:pt x="1544514" y="1383549"/>
                </a:cubicBezTo>
                <a:cubicBezTo>
                  <a:pt x="1533587" y="1391187"/>
                  <a:pt x="1528821" y="1411780"/>
                  <a:pt x="1517919" y="1419363"/>
                </a:cubicBezTo>
                <a:cubicBezTo>
                  <a:pt x="1511437" y="1419363"/>
                  <a:pt x="1510661" y="1410497"/>
                  <a:pt x="1503830" y="1411044"/>
                </a:cubicBezTo>
                <a:cubicBezTo>
                  <a:pt x="1503909" y="1394732"/>
                  <a:pt x="1506749" y="1384177"/>
                  <a:pt x="1512266" y="1379320"/>
                </a:cubicBezTo>
                <a:cubicBezTo>
                  <a:pt x="1517463" y="1382922"/>
                  <a:pt x="1510554" y="1387504"/>
                  <a:pt x="1511518" y="1398933"/>
                </a:cubicBezTo>
                <a:cubicBezTo>
                  <a:pt x="1517890" y="1400514"/>
                  <a:pt x="1519339" y="1391894"/>
                  <a:pt x="1526141" y="1394214"/>
                </a:cubicBezTo>
                <a:cubicBezTo>
                  <a:pt x="1529515" y="1374437"/>
                  <a:pt x="1514063" y="1384721"/>
                  <a:pt x="1520196" y="1360691"/>
                </a:cubicBezTo>
                <a:cubicBezTo>
                  <a:pt x="1525365" y="1341352"/>
                  <a:pt x="1533480" y="1371983"/>
                  <a:pt x="1538381" y="1356490"/>
                </a:cubicBezTo>
                <a:cubicBezTo>
                  <a:pt x="1539158" y="1332758"/>
                  <a:pt x="1513017" y="1351607"/>
                  <a:pt x="1518186" y="1321002"/>
                </a:cubicBezTo>
                <a:cubicBezTo>
                  <a:pt x="1507393" y="1314811"/>
                  <a:pt x="1504848" y="1325994"/>
                  <a:pt x="1496410" y="1324711"/>
                </a:cubicBezTo>
                <a:cubicBezTo>
                  <a:pt x="1493572" y="1304636"/>
                  <a:pt x="1504820" y="1314210"/>
                  <a:pt x="1511248" y="1313528"/>
                </a:cubicBezTo>
                <a:cubicBezTo>
                  <a:pt x="1511572" y="1304882"/>
                  <a:pt x="1511918" y="1296154"/>
                  <a:pt x="1512266" y="1287425"/>
                </a:cubicBezTo>
                <a:cubicBezTo>
                  <a:pt x="1500107" y="1282977"/>
                  <a:pt x="1492099" y="1287425"/>
                  <a:pt x="1483368" y="1290234"/>
                </a:cubicBezTo>
                <a:cubicBezTo>
                  <a:pt x="1481560" y="1288665"/>
                  <a:pt x="1478667" y="1281934"/>
                  <a:pt x="1477772" y="1276517"/>
                </a:cubicBezTo>
                <a:lnTo>
                  <a:pt x="1478311" y="1270234"/>
                </a:lnTo>
                <a:lnTo>
                  <a:pt x="1484169" y="1270675"/>
                </a:lnTo>
                <a:cubicBezTo>
                  <a:pt x="1481076" y="1268834"/>
                  <a:pt x="1479253" y="1268940"/>
                  <a:pt x="1478315" y="1270183"/>
                </a:cubicBezTo>
                <a:lnTo>
                  <a:pt x="1478311" y="1270234"/>
                </a:lnTo>
                <a:lnTo>
                  <a:pt x="1454845" y="1268466"/>
                </a:lnTo>
                <a:cubicBezTo>
                  <a:pt x="1445226" y="1271201"/>
                  <a:pt x="1436254" y="1277850"/>
                  <a:pt x="1429397" y="1289742"/>
                </a:cubicBezTo>
                <a:cubicBezTo>
                  <a:pt x="1416914" y="1286388"/>
                  <a:pt x="1437031" y="1261728"/>
                  <a:pt x="1426824" y="1263229"/>
                </a:cubicBezTo>
                <a:close/>
                <a:moveTo>
                  <a:pt x="5348549" y="1228288"/>
                </a:moveTo>
                <a:cubicBezTo>
                  <a:pt x="5363039" y="1238736"/>
                  <a:pt x="5393173" y="1218769"/>
                  <a:pt x="5391269" y="1240428"/>
                </a:cubicBezTo>
                <a:cubicBezTo>
                  <a:pt x="5372682" y="1230688"/>
                  <a:pt x="5356102" y="1255402"/>
                  <a:pt x="5348549" y="1228288"/>
                </a:cubicBezTo>
                <a:close/>
                <a:moveTo>
                  <a:pt x="1511223" y="1221630"/>
                </a:moveTo>
                <a:cubicBezTo>
                  <a:pt x="1500858" y="1224714"/>
                  <a:pt x="1495875" y="1252645"/>
                  <a:pt x="1489501" y="1225396"/>
                </a:cubicBezTo>
                <a:cubicBezTo>
                  <a:pt x="1477341" y="1221032"/>
                  <a:pt x="1477957" y="1243564"/>
                  <a:pt x="1470565" y="1249154"/>
                </a:cubicBezTo>
                <a:cubicBezTo>
                  <a:pt x="1479912" y="1256846"/>
                  <a:pt x="1486098" y="1269558"/>
                  <a:pt x="1498445" y="1272476"/>
                </a:cubicBezTo>
                <a:cubicBezTo>
                  <a:pt x="1492152" y="1217947"/>
                  <a:pt x="1522016" y="1280987"/>
                  <a:pt x="1524802" y="1243100"/>
                </a:cubicBezTo>
                <a:cubicBezTo>
                  <a:pt x="1509376" y="1246044"/>
                  <a:pt x="1503563" y="1250846"/>
                  <a:pt x="1511223" y="1221630"/>
                </a:cubicBezTo>
                <a:close/>
                <a:moveTo>
                  <a:pt x="6683237" y="1216029"/>
                </a:moveTo>
                <a:cubicBezTo>
                  <a:pt x="6693833" y="1218182"/>
                  <a:pt x="6703534" y="1224168"/>
                  <a:pt x="6698577" y="1226570"/>
                </a:cubicBezTo>
                <a:cubicBezTo>
                  <a:pt x="6678654" y="1226433"/>
                  <a:pt x="6677768" y="1224251"/>
                  <a:pt x="6662530" y="1228506"/>
                </a:cubicBezTo>
                <a:cubicBezTo>
                  <a:pt x="6661149" y="1215562"/>
                  <a:pt x="6672642" y="1213878"/>
                  <a:pt x="6683237" y="1216029"/>
                </a:cubicBezTo>
                <a:close/>
                <a:moveTo>
                  <a:pt x="5292543" y="1188245"/>
                </a:moveTo>
                <a:cubicBezTo>
                  <a:pt x="5276199" y="1217950"/>
                  <a:pt x="5303253" y="1227933"/>
                  <a:pt x="5298113" y="1228343"/>
                </a:cubicBezTo>
                <a:cubicBezTo>
                  <a:pt x="5295459" y="1233062"/>
                  <a:pt x="5277594" y="1240210"/>
                  <a:pt x="5276655" y="1225479"/>
                </a:cubicBezTo>
                <a:cubicBezTo>
                  <a:pt x="5279121" y="1209577"/>
                  <a:pt x="5290077" y="1180607"/>
                  <a:pt x="5292543" y="1188245"/>
                </a:cubicBezTo>
                <a:close/>
                <a:moveTo>
                  <a:pt x="5479774" y="1186280"/>
                </a:moveTo>
                <a:cubicBezTo>
                  <a:pt x="5494264" y="1187861"/>
                  <a:pt x="5492256" y="1215602"/>
                  <a:pt x="5503560" y="1222149"/>
                </a:cubicBezTo>
                <a:cubicBezTo>
                  <a:pt x="5488182" y="1221985"/>
                  <a:pt x="5486067" y="1200845"/>
                  <a:pt x="5479774" y="1186280"/>
                </a:cubicBezTo>
                <a:close/>
                <a:moveTo>
                  <a:pt x="1455217" y="1181589"/>
                </a:moveTo>
                <a:cubicBezTo>
                  <a:pt x="1441075" y="1178671"/>
                  <a:pt x="1456021" y="1191736"/>
                  <a:pt x="1447315" y="1200272"/>
                </a:cubicBezTo>
                <a:cubicBezTo>
                  <a:pt x="1435263" y="1190782"/>
                  <a:pt x="1413835" y="1193563"/>
                  <a:pt x="1408183" y="1188571"/>
                </a:cubicBezTo>
                <a:cubicBezTo>
                  <a:pt x="1403791" y="1207721"/>
                  <a:pt x="1415683" y="1201229"/>
                  <a:pt x="1421976" y="1203491"/>
                </a:cubicBezTo>
                <a:cubicBezTo>
                  <a:pt x="1418548" y="1229322"/>
                  <a:pt x="1403122" y="1229786"/>
                  <a:pt x="1385122" y="1224958"/>
                </a:cubicBezTo>
                <a:cubicBezTo>
                  <a:pt x="1387293" y="1246482"/>
                  <a:pt x="1396452" y="1252536"/>
                  <a:pt x="1394362" y="1265575"/>
                </a:cubicBezTo>
                <a:cubicBezTo>
                  <a:pt x="1405399" y="1258538"/>
                  <a:pt x="1396558" y="1251035"/>
                  <a:pt x="1416113" y="1261812"/>
                </a:cubicBezTo>
                <a:cubicBezTo>
                  <a:pt x="1415551" y="1248363"/>
                  <a:pt x="1406898" y="1247736"/>
                  <a:pt x="1406389" y="1234371"/>
                </a:cubicBezTo>
                <a:cubicBezTo>
                  <a:pt x="1422834" y="1256683"/>
                  <a:pt x="1441798" y="1268576"/>
                  <a:pt x="1463197" y="1254827"/>
                </a:cubicBezTo>
                <a:cubicBezTo>
                  <a:pt x="1447208" y="1245362"/>
                  <a:pt x="1433120" y="1232896"/>
                  <a:pt x="1421470" y="1216613"/>
                </a:cubicBezTo>
                <a:cubicBezTo>
                  <a:pt x="1433978" y="1202973"/>
                  <a:pt x="1475545" y="1245090"/>
                  <a:pt x="1483126" y="1204938"/>
                </a:cubicBezTo>
                <a:cubicBezTo>
                  <a:pt x="1473857" y="1188082"/>
                  <a:pt x="1458189" y="1213122"/>
                  <a:pt x="1455217" y="1181589"/>
                </a:cubicBezTo>
                <a:close/>
                <a:moveTo>
                  <a:pt x="804118" y="1169069"/>
                </a:moveTo>
                <a:cubicBezTo>
                  <a:pt x="798868" y="1201747"/>
                  <a:pt x="850750" y="1191137"/>
                  <a:pt x="859132" y="1235325"/>
                </a:cubicBezTo>
                <a:cubicBezTo>
                  <a:pt x="828198" y="1245308"/>
                  <a:pt x="803261" y="1237561"/>
                  <a:pt x="779342" y="1251256"/>
                </a:cubicBezTo>
                <a:cubicBezTo>
                  <a:pt x="775700" y="1244600"/>
                  <a:pt x="779128" y="1226951"/>
                  <a:pt x="769351" y="1230170"/>
                </a:cubicBezTo>
                <a:cubicBezTo>
                  <a:pt x="769165" y="1233824"/>
                  <a:pt x="766111" y="1237235"/>
                  <a:pt x="765763" y="1229735"/>
                </a:cubicBezTo>
                <a:cubicBezTo>
                  <a:pt x="776370" y="1225396"/>
                  <a:pt x="770155" y="1220488"/>
                  <a:pt x="770369" y="1204147"/>
                </a:cubicBezTo>
                <a:cubicBezTo>
                  <a:pt x="783495" y="1195665"/>
                  <a:pt x="771654" y="1226570"/>
                  <a:pt x="780360" y="1225070"/>
                </a:cubicBezTo>
                <a:cubicBezTo>
                  <a:pt x="781861" y="1213995"/>
                  <a:pt x="792440" y="1235190"/>
                  <a:pt x="791850" y="1206876"/>
                </a:cubicBezTo>
                <a:cubicBezTo>
                  <a:pt x="792170" y="1190101"/>
                  <a:pt x="778245" y="1195773"/>
                  <a:pt x="778538" y="1178915"/>
                </a:cubicBezTo>
                <a:cubicBezTo>
                  <a:pt x="783762" y="1168576"/>
                  <a:pt x="798922" y="1179379"/>
                  <a:pt x="804118" y="1169069"/>
                </a:cubicBezTo>
                <a:close/>
                <a:moveTo>
                  <a:pt x="1230586" y="1144464"/>
                </a:moveTo>
                <a:cubicBezTo>
                  <a:pt x="1233218" y="1141491"/>
                  <a:pt x="1231581" y="1164957"/>
                  <a:pt x="1247210" y="1161051"/>
                </a:cubicBezTo>
                <a:cubicBezTo>
                  <a:pt x="1249004" y="1178943"/>
                  <a:pt x="1239309" y="1172780"/>
                  <a:pt x="1235720" y="1179273"/>
                </a:cubicBezTo>
                <a:cubicBezTo>
                  <a:pt x="1242202" y="1156766"/>
                  <a:pt x="1223719" y="1173734"/>
                  <a:pt x="1225729" y="1158241"/>
                </a:cubicBezTo>
                <a:cubicBezTo>
                  <a:pt x="1228353" y="1149384"/>
                  <a:pt x="1229706" y="1145455"/>
                  <a:pt x="1230586" y="1144464"/>
                </a:cubicBezTo>
                <a:close/>
                <a:moveTo>
                  <a:pt x="1197632" y="1141546"/>
                </a:moveTo>
                <a:cubicBezTo>
                  <a:pt x="1205295" y="1147273"/>
                  <a:pt x="1208292" y="1173760"/>
                  <a:pt x="1218579" y="1157339"/>
                </a:cubicBezTo>
                <a:cubicBezTo>
                  <a:pt x="1212848" y="1190670"/>
                  <a:pt x="1186893" y="1172640"/>
                  <a:pt x="1179152" y="1152210"/>
                </a:cubicBezTo>
                <a:cubicBezTo>
                  <a:pt x="1192329" y="1163422"/>
                  <a:pt x="1186758" y="1135245"/>
                  <a:pt x="1197632" y="1141546"/>
                </a:cubicBezTo>
                <a:close/>
                <a:moveTo>
                  <a:pt x="895213" y="1141546"/>
                </a:moveTo>
                <a:cubicBezTo>
                  <a:pt x="902980" y="1147683"/>
                  <a:pt x="914470" y="1147929"/>
                  <a:pt x="915890" y="1164023"/>
                </a:cubicBezTo>
                <a:cubicBezTo>
                  <a:pt x="907105" y="1159493"/>
                  <a:pt x="894274" y="1161348"/>
                  <a:pt x="895213" y="1141546"/>
                </a:cubicBezTo>
                <a:close/>
                <a:moveTo>
                  <a:pt x="1294806" y="1141082"/>
                </a:moveTo>
                <a:cubicBezTo>
                  <a:pt x="1291753" y="1166314"/>
                  <a:pt x="1308894" y="1159547"/>
                  <a:pt x="1311465" y="1175968"/>
                </a:cubicBezTo>
                <a:cubicBezTo>
                  <a:pt x="1294885" y="1170704"/>
                  <a:pt x="1289742" y="1170106"/>
                  <a:pt x="1276405" y="1151775"/>
                </a:cubicBezTo>
                <a:cubicBezTo>
                  <a:pt x="1281359" y="1145692"/>
                  <a:pt x="1289823" y="1147027"/>
                  <a:pt x="1294806" y="1141082"/>
                </a:cubicBezTo>
                <a:close/>
                <a:moveTo>
                  <a:pt x="1089612" y="1140563"/>
                </a:moveTo>
                <a:cubicBezTo>
                  <a:pt x="1101262" y="1158347"/>
                  <a:pt x="1119127" y="1129924"/>
                  <a:pt x="1121351" y="1157857"/>
                </a:cubicBezTo>
                <a:cubicBezTo>
                  <a:pt x="1109886" y="1153548"/>
                  <a:pt x="1090014" y="1162385"/>
                  <a:pt x="1089612" y="1140563"/>
                </a:cubicBezTo>
                <a:close/>
                <a:moveTo>
                  <a:pt x="1036176" y="1127035"/>
                </a:moveTo>
                <a:cubicBezTo>
                  <a:pt x="1036524" y="1142365"/>
                  <a:pt x="1045095" y="1143347"/>
                  <a:pt x="1050238" y="1135437"/>
                </a:cubicBezTo>
                <a:cubicBezTo>
                  <a:pt x="1049997" y="1141984"/>
                  <a:pt x="1049729" y="1148530"/>
                  <a:pt x="1049462" y="1155077"/>
                </a:cubicBezTo>
                <a:cubicBezTo>
                  <a:pt x="1036873" y="1162087"/>
                  <a:pt x="1025034" y="1137210"/>
                  <a:pt x="1036176" y="1127035"/>
                </a:cubicBezTo>
                <a:close/>
                <a:moveTo>
                  <a:pt x="1072256" y="1125288"/>
                </a:moveTo>
                <a:cubicBezTo>
                  <a:pt x="1065479" y="1150220"/>
                  <a:pt x="1087629" y="1129569"/>
                  <a:pt x="1085782" y="1146646"/>
                </a:cubicBezTo>
                <a:cubicBezTo>
                  <a:pt x="1079596" y="1157067"/>
                  <a:pt x="1067085" y="1150274"/>
                  <a:pt x="1064543" y="1137290"/>
                </a:cubicBezTo>
                <a:cubicBezTo>
                  <a:pt x="1069309" y="1137889"/>
                  <a:pt x="1068291" y="1126325"/>
                  <a:pt x="1072256" y="1125288"/>
                </a:cubicBezTo>
                <a:close/>
                <a:moveTo>
                  <a:pt x="5547026" y="1122808"/>
                </a:moveTo>
                <a:cubicBezTo>
                  <a:pt x="5563656" y="1131729"/>
                  <a:pt x="5569741" y="1119234"/>
                  <a:pt x="5578767" y="1140074"/>
                </a:cubicBezTo>
                <a:cubicBezTo>
                  <a:pt x="5565025" y="1139312"/>
                  <a:pt x="5552681" y="1136391"/>
                  <a:pt x="5547026" y="1122808"/>
                </a:cubicBezTo>
                <a:close/>
                <a:moveTo>
                  <a:pt x="5482558" y="1114460"/>
                </a:moveTo>
                <a:cubicBezTo>
                  <a:pt x="5490083" y="1123080"/>
                  <a:pt x="5505678" y="1118770"/>
                  <a:pt x="5506847" y="1137319"/>
                </a:cubicBezTo>
                <a:cubicBezTo>
                  <a:pt x="5465736" y="1140074"/>
                  <a:pt x="5448221" y="1152677"/>
                  <a:pt x="5413000" y="1144819"/>
                </a:cubicBezTo>
                <a:cubicBezTo>
                  <a:pt x="5412918" y="1136746"/>
                  <a:pt x="5412548" y="1129163"/>
                  <a:pt x="5406358" y="1130827"/>
                </a:cubicBezTo>
                <a:cubicBezTo>
                  <a:pt x="5412572" y="1125371"/>
                  <a:pt x="5441016" y="1121279"/>
                  <a:pt x="5453419" y="1123845"/>
                </a:cubicBezTo>
                <a:cubicBezTo>
                  <a:pt x="5449452" y="1124882"/>
                  <a:pt x="5444365" y="1133390"/>
                  <a:pt x="5449317" y="1136419"/>
                </a:cubicBezTo>
                <a:cubicBezTo>
                  <a:pt x="5462063" y="1132654"/>
                  <a:pt x="5470314" y="1119314"/>
                  <a:pt x="5482558" y="1114460"/>
                </a:cubicBezTo>
                <a:close/>
                <a:moveTo>
                  <a:pt x="1004411" y="1109795"/>
                </a:moveTo>
                <a:cubicBezTo>
                  <a:pt x="1015474" y="1112796"/>
                  <a:pt x="1017670" y="1129870"/>
                  <a:pt x="1024928" y="1138736"/>
                </a:cubicBezTo>
                <a:cubicBezTo>
                  <a:pt x="1013623" y="1136119"/>
                  <a:pt x="1003742" y="1131345"/>
                  <a:pt x="1004411" y="1109795"/>
                </a:cubicBezTo>
                <a:close/>
                <a:moveTo>
                  <a:pt x="5263691" y="1097451"/>
                </a:moveTo>
                <a:cubicBezTo>
                  <a:pt x="5262275" y="1096113"/>
                  <a:pt x="5260049" y="1096054"/>
                  <a:pt x="5256439" y="1098174"/>
                </a:cubicBezTo>
                <a:cubicBezTo>
                  <a:pt x="5256197" y="1104749"/>
                  <a:pt x="5255905" y="1111267"/>
                  <a:pt x="5255635" y="1117788"/>
                </a:cubicBezTo>
                <a:cubicBezTo>
                  <a:pt x="5262949" y="1116451"/>
                  <a:pt x="5266805" y="1120652"/>
                  <a:pt x="5265868" y="1132216"/>
                </a:cubicBezTo>
                <a:cubicBezTo>
                  <a:pt x="5273261" y="1135981"/>
                  <a:pt x="5275535" y="1128942"/>
                  <a:pt x="5280493" y="1127579"/>
                </a:cubicBezTo>
                <a:cubicBezTo>
                  <a:pt x="5280198" y="1119833"/>
                  <a:pt x="5274172" y="1121196"/>
                  <a:pt x="5269993" y="1119641"/>
                </a:cubicBezTo>
                <a:cubicBezTo>
                  <a:pt x="5264890" y="1116982"/>
                  <a:pt x="5267938" y="1101465"/>
                  <a:pt x="5263691" y="1097451"/>
                </a:cubicBezTo>
                <a:close/>
                <a:moveTo>
                  <a:pt x="979848" y="1093538"/>
                </a:moveTo>
                <a:cubicBezTo>
                  <a:pt x="982233" y="1093810"/>
                  <a:pt x="984643" y="1094136"/>
                  <a:pt x="987027" y="1094411"/>
                </a:cubicBezTo>
                <a:cubicBezTo>
                  <a:pt x="987295" y="1110886"/>
                  <a:pt x="993484" y="1143155"/>
                  <a:pt x="981162" y="1152757"/>
                </a:cubicBezTo>
                <a:cubicBezTo>
                  <a:pt x="980653" y="1122124"/>
                  <a:pt x="982180" y="1123816"/>
                  <a:pt x="976019" y="1099649"/>
                </a:cubicBezTo>
                <a:cubicBezTo>
                  <a:pt x="978215" y="1099511"/>
                  <a:pt x="980304" y="1099156"/>
                  <a:pt x="979848" y="1093538"/>
                </a:cubicBezTo>
                <a:close/>
                <a:moveTo>
                  <a:pt x="5541007" y="1080608"/>
                </a:moveTo>
                <a:cubicBezTo>
                  <a:pt x="5546871" y="1078514"/>
                  <a:pt x="5551547" y="1080227"/>
                  <a:pt x="5555256" y="1097630"/>
                </a:cubicBezTo>
                <a:cubicBezTo>
                  <a:pt x="5538013" y="1088684"/>
                  <a:pt x="5530755" y="1100439"/>
                  <a:pt x="5519659" y="1086418"/>
                </a:cubicBezTo>
                <a:cubicBezTo>
                  <a:pt x="5528098" y="1088601"/>
                  <a:pt x="5535145" y="1082701"/>
                  <a:pt x="5541007" y="1080608"/>
                </a:cubicBezTo>
                <a:close/>
                <a:moveTo>
                  <a:pt x="5361568" y="1079053"/>
                </a:moveTo>
                <a:cubicBezTo>
                  <a:pt x="5349115" y="1081100"/>
                  <a:pt x="5358487" y="1104068"/>
                  <a:pt x="5360067" y="1118252"/>
                </a:cubicBezTo>
                <a:cubicBezTo>
                  <a:pt x="5367192" y="1119097"/>
                  <a:pt x="5374372" y="1120050"/>
                  <a:pt x="5381548" y="1120978"/>
                </a:cubicBezTo>
                <a:cubicBezTo>
                  <a:pt x="5376753" y="1104068"/>
                  <a:pt x="5370567" y="1089365"/>
                  <a:pt x="5361568" y="1079053"/>
                </a:cubicBezTo>
                <a:close/>
                <a:moveTo>
                  <a:pt x="5563158" y="1078973"/>
                </a:moveTo>
                <a:cubicBezTo>
                  <a:pt x="5563267" y="1099214"/>
                  <a:pt x="5575266" y="1100714"/>
                  <a:pt x="5579793" y="1113996"/>
                </a:cubicBezTo>
                <a:cubicBezTo>
                  <a:pt x="5564635" y="1121224"/>
                  <a:pt x="5554885" y="1088601"/>
                  <a:pt x="5563158" y="1078973"/>
                </a:cubicBezTo>
                <a:close/>
                <a:moveTo>
                  <a:pt x="1355343" y="1072790"/>
                </a:moveTo>
                <a:cubicBezTo>
                  <a:pt x="1350872" y="1075923"/>
                  <a:pt x="1346688" y="1084783"/>
                  <a:pt x="1346983" y="1095339"/>
                </a:cubicBezTo>
                <a:cubicBezTo>
                  <a:pt x="1355874" y="1097492"/>
                  <a:pt x="1358473" y="1086418"/>
                  <a:pt x="1365410" y="1084591"/>
                </a:cubicBezTo>
                <a:cubicBezTo>
                  <a:pt x="1364566" y="1072249"/>
                  <a:pt x="1359811" y="1069657"/>
                  <a:pt x="1355343" y="1072790"/>
                </a:cubicBezTo>
                <a:close/>
                <a:moveTo>
                  <a:pt x="5311481" y="1072481"/>
                </a:moveTo>
                <a:cubicBezTo>
                  <a:pt x="5308456" y="1075591"/>
                  <a:pt x="5305402" y="1078589"/>
                  <a:pt x="5300473" y="1077607"/>
                </a:cubicBezTo>
                <a:cubicBezTo>
                  <a:pt x="5303045" y="1083798"/>
                  <a:pt x="5303740" y="1092910"/>
                  <a:pt x="5303045" y="1104231"/>
                </a:cubicBezTo>
                <a:cubicBezTo>
                  <a:pt x="5289197" y="1088137"/>
                  <a:pt x="5298436" y="1079680"/>
                  <a:pt x="5278215" y="1094466"/>
                </a:cubicBezTo>
                <a:cubicBezTo>
                  <a:pt x="5278002" y="1111213"/>
                  <a:pt x="5289734" y="1108950"/>
                  <a:pt x="5299187" y="1110368"/>
                </a:cubicBezTo>
                <a:cubicBezTo>
                  <a:pt x="5296348" y="1116150"/>
                  <a:pt x="5292332" y="1119423"/>
                  <a:pt x="5287965" y="1122015"/>
                </a:cubicBezTo>
                <a:cubicBezTo>
                  <a:pt x="5296454" y="1143974"/>
                  <a:pt x="5304224" y="1104858"/>
                  <a:pt x="5320454" y="1119641"/>
                </a:cubicBezTo>
                <a:cubicBezTo>
                  <a:pt x="5315284" y="1098529"/>
                  <a:pt x="5330873" y="1113369"/>
                  <a:pt x="5342124" y="1115904"/>
                </a:cubicBezTo>
                <a:cubicBezTo>
                  <a:pt x="5350425" y="1107476"/>
                  <a:pt x="5338237" y="1099348"/>
                  <a:pt x="5346516" y="1096757"/>
                </a:cubicBezTo>
                <a:cubicBezTo>
                  <a:pt x="5348819" y="1078781"/>
                  <a:pt x="5326748" y="1099348"/>
                  <a:pt x="5329104" y="1081372"/>
                </a:cubicBezTo>
                <a:cubicBezTo>
                  <a:pt x="5319515" y="1075370"/>
                  <a:pt x="5321391" y="1093509"/>
                  <a:pt x="5314268" y="1092530"/>
                </a:cubicBezTo>
                <a:cubicBezTo>
                  <a:pt x="5306313" y="1087919"/>
                  <a:pt x="5319035" y="1082927"/>
                  <a:pt x="5311481" y="1072481"/>
                </a:cubicBezTo>
                <a:close/>
                <a:moveTo>
                  <a:pt x="5484327" y="1068798"/>
                </a:moveTo>
                <a:cubicBezTo>
                  <a:pt x="5484327" y="1099429"/>
                  <a:pt x="5511701" y="1086773"/>
                  <a:pt x="5518881" y="1106141"/>
                </a:cubicBezTo>
                <a:cubicBezTo>
                  <a:pt x="5503240" y="1110832"/>
                  <a:pt x="5527131" y="1134071"/>
                  <a:pt x="5532971" y="1114460"/>
                </a:cubicBezTo>
                <a:cubicBezTo>
                  <a:pt x="5532467" y="1123432"/>
                  <a:pt x="5534096" y="1128971"/>
                  <a:pt x="5535783" y="1134481"/>
                </a:cubicBezTo>
                <a:cubicBezTo>
                  <a:pt x="5529333" y="1145228"/>
                  <a:pt x="5523996" y="1127170"/>
                  <a:pt x="5510686" y="1131236"/>
                </a:cubicBezTo>
                <a:cubicBezTo>
                  <a:pt x="5512241" y="1100276"/>
                  <a:pt x="5486950" y="1111677"/>
                  <a:pt x="5479751" y="1094437"/>
                </a:cubicBezTo>
                <a:cubicBezTo>
                  <a:pt x="5480711" y="1084783"/>
                  <a:pt x="5479430" y="1070190"/>
                  <a:pt x="5484327" y="1068798"/>
                </a:cubicBezTo>
                <a:close/>
                <a:moveTo>
                  <a:pt x="1323683" y="1053318"/>
                </a:moveTo>
                <a:cubicBezTo>
                  <a:pt x="1320720" y="1054150"/>
                  <a:pt x="1318229" y="1056004"/>
                  <a:pt x="1316020" y="1058485"/>
                </a:cubicBezTo>
                <a:cubicBezTo>
                  <a:pt x="1314358" y="1073434"/>
                  <a:pt x="1326090" y="1067079"/>
                  <a:pt x="1326008" y="1079437"/>
                </a:cubicBezTo>
                <a:cubicBezTo>
                  <a:pt x="1332383" y="1078752"/>
                  <a:pt x="1334607" y="1069262"/>
                  <a:pt x="1334180" y="1054284"/>
                </a:cubicBezTo>
                <a:cubicBezTo>
                  <a:pt x="1330081" y="1052676"/>
                  <a:pt x="1326646" y="1052486"/>
                  <a:pt x="1323683" y="1053318"/>
                </a:cubicBezTo>
                <a:close/>
                <a:moveTo>
                  <a:pt x="5438359" y="1049568"/>
                </a:moveTo>
                <a:cubicBezTo>
                  <a:pt x="5430538" y="1072890"/>
                  <a:pt x="5459249" y="1068715"/>
                  <a:pt x="5448026" y="1077146"/>
                </a:cubicBezTo>
                <a:cubicBezTo>
                  <a:pt x="5447973" y="1093538"/>
                  <a:pt x="5460107" y="1080662"/>
                  <a:pt x="5462409" y="1078973"/>
                </a:cubicBezTo>
                <a:cubicBezTo>
                  <a:pt x="5460590" y="1072669"/>
                  <a:pt x="5452767" y="1067815"/>
                  <a:pt x="5459302" y="1065441"/>
                </a:cubicBezTo>
                <a:cubicBezTo>
                  <a:pt x="5456142" y="1054204"/>
                  <a:pt x="5444357" y="1056466"/>
                  <a:pt x="5438359" y="1049568"/>
                </a:cubicBezTo>
                <a:close/>
                <a:moveTo>
                  <a:pt x="5528649" y="1041658"/>
                </a:moveTo>
                <a:cubicBezTo>
                  <a:pt x="5529187" y="1057180"/>
                  <a:pt x="5539121" y="1057724"/>
                  <a:pt x="5541904" y="1069671"/>
                </a:cubicBezTo>
                <a:cubicBezTo>
                  <a:pt x="5528008" y="1055106"/>
                  <a:pt x="5524229" y="1097495"/>
                  <a:pt x="5516622" y="1072973"/>
                </a:cubicBezTo>
                <a:cubicBezTo>
                  <a:pt x="5520961" y="1070353"/>
                  <a:pt x="5525033" y="1067025"/>
                  <a:pt x="5527898" y="1061272"/>
                </a:cubicBezTo>
                <a:cubicBezTo>
                  <a:pt x="5527660" y="1053551"/>
                  <a:pt x="5522114" y="1045696"/>
                  <a:pt x="5528649" y="1041658"/>
                </a:cubicBezTo>
                <a:close/>
                <a:moveTo>
                  <a:pt x="5593851" y="1030472"/>
                </a:moveTo>
                <a:cubicBezTo>
                  <a:pt x="5587397" y="1052950"/>
                  <a:pt x="5605852" y="1036036"/>
                  <a:pt x="5603816" y="1051504"/>
                </a:cubicBezTo>
                <a:cubicBezTo>
                  <a:pt x="5588305" y="1043156"/>
                  <a:pt x="5561980" y="1053548"/>
                  <a:pt x="5550624" y="1031426"/>
                </a:cubicBezTo>
                <a:cubicBezTo>
                  <a:pt x="5567764" y="1038164"/>
                  <a:pt x="5578346" y="1040564"/>
                  <a:pt x="5593851" y="1030472"/>
                </a:cubicBezTo>
                <a:close/>
                <a:moveTo>
                  <a:pt x="5640918" y="1023465"/>
                </a:moveTo>
                <a:cubicBezTo>
                  <a:pt x="5644745" y="1033748"/>
                  <a:pt x="5642872" y="1053007"/>
                  <a:pt x="5654253" y="1051478"/>
                </a:cubicBezTo>
                <a:cubicBezTo>
                  <a:pt x="5657520" y="1033995"/>
                  <a:pt x="5647613" y="1037402"/>
                  <a:pt x="5648119" y="1024364"/>
                </a:cubicBezTo>
                <a:cubicBezTo>
                  <a:pt x="5667059" y="1028293"/>
                  <a:pt x="5660843" y="1060315"/>
                  <a:pt x="5649882" y="1070682"/>
                </a:cubicBezTo>
                <a:cubicBezTo>
                  <a:pt x="5648199" y="1050768"/>
                  <a:pt x="5636501" y="1046896"/>
                  <a:pt x="5622011" y="1047277"/>
                </a:cubicBezTo>
                <a:cubicBezTo>
                  <a:pt x="5621121" y="1024284"/>
                  <a:pt x="5639711" y="1042205"/>
                  <a:pt x="5640918" y="1023465"/>
                </a:cubicBezTo>
                <a:close/>
                <a:moveTo>
                  <a:pt x="5133338" y="1023135"/>
                </a:moveTo>
                <a:cubicBezTo>
                  <a:pt x="5121821" y="1027090"/>
                  <a:pt x="5103341" y="1016643"/>
                  <a:pt x="5100340" y="1038519"/>
                </a:cubicBezTo>
                <a:cubicBezTo>
                  <a:pt x="5130552" y="1031592"/>
                  <a:pt x="5121073" y="1060040"/>
                  <a:pt x="5135161" y="1069262"/>
                </a:cubicBezTo>
                <a:cubicBezTo>
                  <a:pt x="5137706" y="1048886"/>
                  <a:pt x="5129590" y="1045338"/>
                  <a:pt x="5133338" y="1023135"/>
                </a:cubicBezTo>
                <a:close/>
                <a:moveTo>
                  <a:pt x="5687738" y="1023026"/>
                </a:moveTo>
                <a:cubicBezTo>
                  <a:pt x="5687819" y="1027010"/>
                  <a:pt x="5688030" y="1030773"/>
                  <a:pt x="5691084" y="1029928"/>
                </a:cubicBezTo>
                <a:cubicBezTo>
                  <a:pt x="5690873" y="1034318"/>
                  <a:pt x="5690736" y="1038657"/>
                  <a:pt x="5690575" y="1043021"/>
                </a:cubicBezTo>
                <a:cubicBezTo>
                  <a:pt x="5676757" y="1038302"/>
                  <a:pt x="5667488" y="1056524"/>
                  <a:pt x="5665984" y="1026709"/>
                </a:cubicBezTo>
                <a:cubicBezTo>
                  <a:pt x="5680531" y="1026082"/>
                  <a:pt x="5681416" y="1040865"/>
                  <a:pt x="5687738" y="1023026"/>
                </a:cubicBezTo>
                <a:close/>
                <a:moveTo>
                  <a:pt x="5727387" y="1021638"/>
                </a:moveTo>
                <a:cubicBezTo>
                  <a:pt x="5726450" y="1036692"/>
                  <a:pt x="5710239" y="1055378"/>
                  <a:pt x="5705149" y="1038356"/>
                </a:cubicBezTo>
                <a:cubicBezTo>
                  <a:pt x="5714553" y="1036967"/>
                  <a:pt x="5716698" y="1020300"/>
                  <a:pt x="5727387" y="1021638"/>
                </a:cubicBezTo>
                <a:close/>
                <a:moveTo>
                  <a:pt x="5083226" y="1016560"/>
                </a:moveTo>
                <a:cubicBezTo>
                  <a:pt x="5073986" y="1016042"/>
                  <a:pt x="5077093" y="1041357"/>
                  <a:pt x="5067853" y="1040893"/>
                </a:cubicBezTo>
                <a:cubicBezTo>
                  <a:pt x="5073932" y="1062277"/>
                  <a:pt x="5093484" y="1031317"/>
                  <a:pt x="5083226" y="1016560"/>
                </a:cubicBezTo>
                <a:close/>
                <a:moveTo>
                  <a:pt x="1433981" y="1000866"/>
                </a:moveTo>
                <a:cubicBezTo>
                  <a:pt x="1428846" y="1002410"/>
                  <a:pt x="1427396" y="1011774"/>
                  <a:pt x="1422193" y="1013207"/>
                </a:cubicBezTo>
                <a:cubicBezTo>
                  <a:pt x="1424442" y="1028536"/>
                  <a:pt x="1444129" y="1022425"/>
                  <a:pt x="1440620" y="1002513"/>
                </a:cubicBezTo>
                <a:cubicBezTo>
                  <a:pt x="1437814" y="1000706"/>
                  <a:pt x="1435693" y="1000352"/>
                  <a:pt x="1433981" y="1000866"/>
                </a:cubicBezTo>
                <a:close/>
                <a:moveTo>
                  <a:pt x="5494340" y="997906"/>
                </a:moveTo>
                <a:cubicBezTo>
                  <a:pt x="5508667" y="1007863"/>
                  <a:pt x="5534411" y="999816"/>
                  <a:pt x="5536309" y="1029547"/>
                </a:cubicBezTo>
                <a:cubicBezTo>
                  <a:pt x="5521260" y="1001998"/>
                  <a:pt x="5503794" y="1034129"/>
                  <a:pt x="5494340" y="997906"/>
                </a:cubicBezTo>
                <a:close/>
                <a:moveTo>
                  <a:pt x="929978" y="988521"/>
                </a:moveTo>
                <a:cubicBezTo>
                  <a:pt x="933780" y="998859"/>
                  <a:pt x="944549" y="998149"/>
                  <a:pt x="943262" y="1016563"/>
                </a:cubicBezTo>
                <a:cubicBezTo>
                  <a:pt x="928156" y="1017382"/>
                  <a:pt x="918406" y="1023874"/>
                  <a:pt x="911014" y="1012307"/>
                </a:cubicBezTo>
                <a:cubicBezTo>
                  <a:pt x="918460" y="1006715"/>
                  <a:pt x="917816" y="984266"/>
                  <a:pt x="929978" y="988521"/>
                </a:cubicBezTo>
                <a:close/>
                <a:moveTo>
                  <a:pt x="5412513" y="974065"/>
                </a:moveTo>
                <a:cubicBezTo>
                  <a:pt x="5427347" y="989996"/>
                  <a:pt x="5444972" y="970900"/>
                  <a:pt x="5451316" y="992287"/>
                </a:cubicBezTo>
                <a:cubicBezTo>
                  <a:pt x="5434036" y="983366"/>
                  <a:pt x="5414788" y="1010644"/>
                  <a:pt x="5412513" y="974065"/>
                </a:cubicBezTo>
                <a:close/>
                <a:moveTo>
                  <a:pt x="4963404" y="971997"/>
                </a:moveTo>
                <a:cubicBezTo>
                  <a:pt x="4967985" y="969139"/>
                  <a:pt x="4972672" y="971594"/>
                  <a:pt x="4972926" y="982573"/>
                </a:cubicBezTo>
                <a:cubicBezTo>
                  <a:pt x="4962079" y="976302"/>
                  <a:pt x="4965316" y="999595"/>
                  <a:pt x="4954504" y="993295"/>
                </a:cubicBezTo>
                <a:cubicBezTo>
                  <a:pt x="4954341" y="983023"/>
                  <a:pt x="4958821" y="974855"/>
                  <a:pt x="4963404" y="971997"/>
                </a:cubicBezTo>
                <a:close/>
                <a:moveTo>
                  <a:pt x="5255612" y="959929"/>
                </a:moveTo>
                <a:cubicBezTo>
                  <a:pt x="5258672" y="959655"/>
                  <a:pt x="5261821" y="961817"/>
                  <a:pt x="5265146" y="968091"/>
                </a:cubicBezTo>
                <a:cubicBezTo>
                  <a:pt x="5253518" y="964354"/>
                  <a:pt x="5241519" y="975073"/>
                  <a:pt x="5249741" y="992284"/>
                </a:cubicBezTo>
                <a:cubicBezTo>
                  <a:pt x="5241117" y="978129"/>
                  <a:pt x="5233027" y="996949"/>
                  <a:pt x="5228527" y="982928"/>
                </a:cubicBezTo>
                <a:cubicBezTo>
                  <a:pt x="5238111" y="983501"/>
                  <a:pt x="5246443" y="960754"/>
                  <a:pt x="5255612" y="959929"/>
                </a:cubicBezTo>
                <a:close/>
                <a:moveTo>
                  <a:pt x="41918" y="958460"/>
                </a:moveTo>
                <a:cubicBezTo>
                  <a:pt x="44944" y="972728"/>
                  <a:pt x="39722" y="987430"/>
                  <a:pt x="47329" y="1005076"/>
                </a:cubicBezTo>
                <a:cubicBezTo>
                  <a:pt x="27695" y="996949"/>
                  <a:pt x="13259" y="1036881"/>
                  <a:pt x="0" y="1018608"/>
                </a:cubicBezTo>
                <a:cubicBezTo>
                  <a:pt x="8009" y="986038"/>
                  <a:pt x="23570" y="969317"/>
                  <a:pt x="41918" y="958460"/>
                </a:cubicBezTo>
                <a:close/>
                <a:moveTo>
                  <a:pt x="5215246" y="955053"/>
                </a:moveTo>
                <a:cubicBezTo>
                  <a:pt x="5220305" y="959282"/>
                  <a:pt x="5234073" y="949760"/>
                  <a:pt x="5232897" y="963919"/>
                </a:cubicBezTo>
                <a:cubicBezTo>
                  <a:pt x="5224402" y="967601"/>
                  <a:pt x="5215193" y="987759"/>
                  <a:pt x="5215246" y="955053"/>
                </a:cubicBezTo>
                <a:close/>
                <a:moveTo>
                  <a:pt x="74943" y="943051"/>
                </a:moveTo>
                <a:cubicBezTo>
                  <a:pt x="80862" y="954179"/>
                  <a:pt x="93718" y="954262"/>
                  <a:pt x="103093" y="959852"/>
                </a:cubicBezTo>
                <a:cubicBezTo>
                  <a:pt x="100976" y="974228"/>
                  <a:pt x="95836" y="982330"/>
                  <a:pt x="87746" y="984077"/>
                </a:cubicBezTo>
                <a:cubicBezTo>
                  <a:pt x="81641" y="977418"/>
                  <a:pt x="84211" y="957017"/>
                  <a:pt x="70632" y="962117"/>
                </a:cubicBezTo>
                <a:cubicBezTo>
                  <a:pt x="65702" y="988438"/>
                  <a:pt x="73202" y="994850"/>
                  <a:pt x="79844" y="1002760"/>
                </a:cubicBezTo>
                <a:cubicBezTo>
                  <a:pt x="69051" y="996597"/>
                  <a:pt x="68888" y="1012688"/>
                  <a:pt x="58096" y="1006497"/>
                </a:cubicBezTo>
                <a:cubicBezTo>
                  <a:pt x="58310" y="974065"/>
                  <a:pt x="69774" y="965173"/>
                  <a:pt x="74943" y="943051"/>
                </a:cubicBezTo>
                <a:close/>
                <a:moveTo>
                  <a:pt x="223838" y="909908"/>
                </a:moveTo>
                <a:cubicBezTo>
                  <a:pt x="227077" y="917002"/>
                  <a:pt x="230426" y="924038"/>
                  <a:pt x="233826" y="930911"/>
                </a:cubicBezTo>
                <a:cubicBezTo>
                  <a:pt x="234470" y="918938"/>
                  <a:pt x="260343" y="905845"/>
                  <a:pt x="255577" y="927120"/>
                </a:cubicBezTo>
                <a:cubicBezTo>
                  <a:pt x="238595" y="926713"/>
                  <a:pt x="229088" y="942123"/>
                  <a:pt x="215185" y="948125"/>
                </a:cubicBezTo>
                <a:cubicBezTo>
                  <a:pt x="212078" y="929849"/>
                  <a:pt x="214060" y="917274"/>
                  <a:pt x="223838" y="909908"/>
                </a:cubicBezTo>
                <a:close/>
                <a:moveTo>
                  <a:pt x="1311653" y="893814"/>
                </a:moveTo>
                <a:cubicBezTo>
                  <a:pt x="1325606" y="897987"/>
                  <a:pt x="1344705" y="892013"/>
                  <a:pt x="1357722" y="912881"/>
                </a:cubicBezTo>
                <a:cubicBezTo>
                  <a:pt x="1320919" y="888714"/>
                  <a:pt x="1314358" y="920791"/>
                  <a:pt x="1316071" y="966507"/>
                </a:cubicBezTo>
                <a:cubicBezTo>
                  <a:pt x="1298369" y="958243"/>
                  <a:pt x="1272308" y="967461"/>
                  <a:pt x="1277394" y="941851"/>
                </a:cubicBezTo>
                <a:cubicBezTo>
                  <a:pt x="1284680" y="950986"/>
                  <a:pt x="1302359" y="939777"/>
                  <a:pt x="1309108" y="959062"/>
                </a:cubicBezTo>
                <a:cubicBezTo>
                  <a:pt x="1316715" y="945313"/>
                  <a:pt x="1314170" y="910372"/>
                  <a:pt x="1311653" y="893814"/>
                </a:cubicBezTo>
                <a:close/>
                <a:moveTo>
                  <a:pt x="4714031" y="883284"/>
                </a:moveTo>
                <a:cubicBezTo>
                  <a:pt x="4716415" y="883665"/>
                  <a:pt x="4718825" y="883940"/>
                  <a:pt x="4721182" y="884266"/>
                </a:cubicBezTo>
                <a:cubicBezTo>
                  <a:pt x="4715290" y="922563"/>
                  <a:pt x="4743410" y="890541"/>
                  <a:pt x="4749330" y="901014"/>
                </a:cubicBezTo>
                <a:cubicBezTo>
                  <a:pt x="4747161" y="901097"/>
                  <a:pt x="4745073" y="901452"/>
                  <a:pt x="4745528" y="907070"/>
                </a:cubicBezTo>
                <a:cubicBezTo>
                  <a:pt x="4749678" y="908706"/>
                  <a:pt x="4755733" y="907259"/>
                  <a:pt x="4756000" y="914980"/>
                </a:cubicBezTo>
                <a:cubicBezTo>
                  <a:pt x="4742072" y="924227"/>
                  <a:pt x="4726513" y="906334"/>
                  <a:pt x="4709666" y="902434"/>
                </a:cubicBezTo>
                <a:cubicBezTo>
                  <a:pt x="4709880" y="893430"/>
                  <a:pt x="4711916" y="888330"/>
                  <a:pt x="4714031" y="883284"/>
                </a:cubicBezTo>
                <a:close/>
                <a:moveTo>
                  <a:pt x="1818018" y="846806"/>
                </a:moveTo>
                <a:cubicBezTo>
                  <a:pt x="1806584" y="848776"/>
                  <a:pt x="1809371" y="895730"/>
                  <a:pt x="1808527" y="892803"/>
                </a:cubicBezTo>
                <a:cubicBezTo>
                  <a:pt x="1807616" y="898204"/>
                  <a:pt x="1809652" y="899132"/>
                  <a:pt x="1811823" y="899788"/>
                </a:cubicBezTo>
                <a:cubicBezTo>
                  <a:pt x="1811688" y="904152"/>
                  <a:pt x="1811474" y="908462"/>
                  <a:pt x="1811314" y="912827"/>
                </a:cubicBezTo>
                <a:cubicBezTo>
                  <a:pt x="1821010" y="907317"/>
                  <a:pt x="1824412" y="888496"/>
                  <a:pt x="1834080" y="882983"/>
                </a:cubicBezTo>
                <a:cubicBezTo>
                  <a:pt x="1834535" y="873410"/>
                  <a:pt x="1819831" y="860371"/>
                  <a:pt x="1834856" y="863344"/>
                </a:cubicBezTo>
                <a:cubicBezTo>
                  <a:pt x="1827221" y="850491"/>
                  <a:pt x="1821831" y="846150"/>
                  <a:pt x="1818018" y="846806"/>
                </a:cubicBezTo>
                <a:close/>
                <a:moveTo>
                  <a:pt x="322570" y="836196"/>
                </a:moveTo>
                <a:cubicBezTo>
                  <a:pt x="328062" y="836198"/>
                  <a:pt x="332673" y="839778"/>
                  <a:pt x="330545" y="851591"/>
                </a:cubicBezTo>
                <a:cubicBezTo>
                  <a:pt x="324547" y="861628"/>
                  <a:pt x="313726" y="852273"/>
                  <a:pt x="309334" y="842261"/>
                </a:cubicBezTo>
                <a:cubicBezTo>
                  <a:pt x="310712" y="839764"/>
                  <a:pt x="317081" y="836193"/>
                  <a:pt x="322570" y="836196"/>
                </a:cubicBezTo>
                <a:close/>
                <a:moveTo>
                  <a:pt x="1174718" y="832017"/>
                </a:moveTo>
                <a:cubicBezTo>
                  <a:pt x="1176718" y="832022"/>
                  <a:pt x="1181810" y="832269"/>
                  <a:pt x="1191687" y="832249"/>
                </a:cubicBezTo>
                <a:cubicBezTo>
                  <a:pt x="1197688" y="834159"/>
                  <a:pt x="1219970" y="857671"/>
                  <a:pt x="1209096" y="847688"/>
                </a:cubicBezTo>
                <a:cubicBezTo>
                  <a:pt x="1202882" y="846325"/>
                  <a:pt x="1197902" y="847688"/>
                  <a:pt x="1194499" y="852298"/>
                </a:cubicBezTo>
                <a:cubicBezTo>
                  <a:pt x="1190543" y="834173"/>
                  <a:pt x="1168716" y="832003"/>
                  <a:pt x="1174718" y="832017"/>
                </a:cubicBezTo>
                <a:close/>
                <a:moveTo>
                  <a:pt x="1224177" y="829849"/>
                </a:moveTo>
                <a:cubicBezTo>
                  <a:pt x="1235934" y="855491"/>
                  <a:pt x="1273621" y="826003"/>
                  <a:pt x="1280209" y="870056"/>
                </a:cubicBezTo>
                <a:cubicBezTo>
                  <a:pt x="1260818" y="858301"/>
                  <a:pt x="1238372" y="874638"/>
                  <a:pt x="1219062" y="868665"/>
                </a:cubicBezTo>
                <a:cubicBezTo>
                  <a:pt x="1219194" y="852490"/>
                  <a:pt x="1219757" y="837106"/>
                  <a:pt x="1224177" y="829849"/>
                </a:cubicBezTo>
                <a:close/>
                <a:moveTo>
                  <a:pt x="1105443" y="827613"/>
                </a:moveTo>
                <a:cubicBezTo>
                  <a:pt x="1109487" y="837625"/>
                  <a:pt x="1119450" y="838277"/>
                  <a:pt x="1118806" y="855626"/>
                </a:cubicBezTo>
                <a:cubicBezTo>
                  <a:pt x="1111441" y="854317"/>
                  <a:pt x="1092534" y="840706"/>
                  <a:pt x="1105443" y="827613"/>
                </a:cubicBezTo>
                <a:close/>
                <a:moveTo>
                  <a:pt x="4867490" y="820683"/>
                </a:moveTo>
                <a:cubicBezTo>
                  <a:pt x="4873041" y="823217"/>
                  <a:pt x="4877914" y="829113"/>
                  <a:pt x="4877740" y="838962"/>
                </a:cubicBezTo>
                <a:cubicBezTo>
                  <a:pt x="4866384" y="838524"/>
                  <a:pt x="4856110" y="836342"/>
                  <a:pt x="4853193" y="822596"/>
                </a:cubicBezTo>
                <a:cubicBezTo>
                  <a:pt x="4855727" y="818982"/>
                  <a:pt x="4861950" y="818148"/>
                  <a:pt x="4867490" y="820683"/>
                </a:cubicBezTo>
                <a:close/>
                <a:moveTo>
                  <a:pt x="4693683" y="819302"/>
                </a:moveTo>
                <a:cubicBezTo>
                  <a:pt x="4696824" y="822893"/>
                  <a:pt x="4696635" y="830093"/>
                  <a:pt x="4690488" y="840869"/>
                </a:cubicBezTo>
                <a:cubicBezTo>
                  <a:pt x="4714728" y="843598"/>
                  <a:pt x="4752279" y="822567"/>
                  <a:pt x="4772635" y="858080"/>
                </a:cubicBezTo>
                <a:cubicBezTo>
                  <a:pt x="4765912" y="855763"/>
                  <a:pt x="4764413" y="864383"/>
                  <a:pt x="4758064" y="862774"/>
                </a:cubicBezTo>
                <a:cubicBezTo>
                  <a:pt x="4756778" y="849352"/>
                  <a:pt x="4720782" y="837052"/>
                  <a:pt x="4714810" y="863753"/>
                </a:cubicBezTo>
                <a:cubicBezTo>
                  <a:pt x="4700640" y="865609"/>
                  <a:pt x="4693354" y="838143"/>
                  <a:pt x="4682829" y="852980"/>
                </a:cubicBezTo>
                <a:cubicBezTo>
                  <a:pt x="4678167" y="839288"/>
                  <a:pt x="4687435" y="830585"/>
                  <a:pt x="4676910" y="819402"/>
                </a:cubicBezTo>
                <a:cubicBezTo>
                  <a:pt x="4684074" y="815734"/>
                  <a:pt x="4690542" y="815714"/>
                  <a:pt x="4693683" y="819302"/>
                </a:cubicBezTo>
                <a:close/>
                <a:moveTo>
                  <a:pt x="1429878" y="817275"/>
                </a:moveTo>
                <a:cubicBezTo>
                  <a:pt x="1420986" y="815118"/>
                  <a:pt x="1418360" y="826112"/>
                  <a:pt x="1411479" y="828048"/>
                </a:cubicBezTo>
                <a:cubicBezTo>
                  <a:pt x="1410888" y="852516"/>
                  <a:pt x="1447475" y="836121"/>
                  <a:pt x="1435985" y="844360"/>
                </a:cubicBezTo>
                <a:cubicBezTo>
                  <a:pt x="1438772" y="860755"/>
                  <a:pt x="1450450" y="837788"/>
                  <a:pt x="1451091" y="826656"/>
                </a:cubicBezTo>
                <a:cubicBezTo>
                  <a:pt x="1448012" y="819457"/>
                  <a:pt x="1432878" y="818283"/>
                  <a:pt x="1432690" y="837350"/>
                </a:cubicBezTo>
                <a:cubicBezTo>
                  <a:pt x="1428514" y="835740"/>
                  <a:pt x="1430148" y="824993"/>
                  <a:pt x="1429878" y="817275"/>
                </a:cubicBezTo>
                <a:close/>
                <a:moveTo>
                  <a:pt x="4771165" y="814019"/>
                </a:moveTo>
                <a:cubicBezTo>
                  <a:pt x="4775012" y="816607"/>
                  <a:pt x="4777979" y="822770"/>
                  <a:pt x="4777213" y="832441"/>
                </a:cubicBezTo>
                <a:cubicBezTo>
                  <a:pt x="4768322" y="832249"/>
                  <a:pt x="4762484" y="827069"/>
                  <a:pt x="4759832" y="817057"/>
                </a:cubicBezTo>
                <a:cubicBezTo>
                  <a:pt x="4762591" y="812421"/>
                  <a:pt x="4767318" y="811433"/>
                  <a:pt x="4771165" y="814019"/>
                </a:cubicBezTo>
                <a:close/>
                <a:moveTo>
                  <a:pt x="1040531" y="806009"/>
                </a:moveTo>
                <a:cubicBezTo>
                  <a:pt x="1045556" y="804439"/>
                  <a:pt x="1050224" y="805026"/>
                  <a:pt x="1051979" y="814082"/>
                </a:cubicBezTo>
                <a:cubicBezTo>
                  <a:pt x="1045632" y="813237"/>
                  <a:pt x="1030470" y="828950"/>
                  <a:pt x="1026935" y="810863"/>
                </a:cubicBezTo>
                <a:cubicBezTo>
                  <a:pt x="1030121" y="811298"/>
                  <a:pt x="1035506" y="807575"/>
                  <a:pt x="1040531" y="806009"/>
                </a:cubicBezTo>
                <a:close/>
                <a:moveTo>
                  <a:pt x="5188865" y="800662"/>
                </a:moveTo>
                <a:cubicBezTo>
                  <a:pt x="5188966" y="826957"/>
                  <a:pt x="5210154" y="820030"/>
                  <a:pt x="5212384" y="843106"/>
                </a:cubicBezTo>
                <a:cubicBezTo>
                  <a:pt x="5201853" y="836940"/>
                  <a:pt x="5179028" y="818555"/>
                  <a:pt x="5188865" y="800662"/>
                </a:cubicBezTo>
                <a:close/>
                <a:moveTo>
                  <a:pt x="1013061" y="795971"/>
                </a:moveTo>
                <a:cubicBezTo>
                  <a:pt x="1014079" y="816785"/>
                  <a:pt x="1005775" y="818174"/>
                  <a:pt x="1007704" y="841196"/>
                </a:cubicBezTo>
                <a:cubicBezTo>
                  <a:pt x="988313" y="839589"/>
                  <a:pt x="1003821" y="799053"/>
                  <a:pt x="1013061" y="795971"/>
                </a:cubicBezTo>
                <a:close/>
                <a:moveTo>
                  <a:pt x="215749" y="787398"/>
                </a:moveTo>
                <a:cubicBezTo>
                  <a:pt x="234964" y="789451"/>
                  <a:pt x="251108" y="804352"/>
                  <a:pt x="258872" y="842261"/>
                </a:cubicBezTo>
                <a:cubicBezTo>
                  <a:pt x="230319" y="923520"/>
                  <a:pt x="157039" y="910753"/>
                  <a:pt x="113807" y="961190"/>
                </a:cubicBezTo>
                <a:cubicBezTo>
                  <a:pt x="111934" y="943048"/>
                  <a:pt x="121442" y="949021"/>
                  <a:pt x="122004" y="936066"/>
                </a:cubicBezTo>
                <a:cubicBezTo>
                  <a:pt x="113059" y="918119"/>
                  <a:pt x="102987" y="937538"/>
                  <a:pt x="89781" y="931865"/>
                </a:cubicBezTo>
                <a:cubicBezTo>
                  <a:pt x="98783" y="908325"/>
                  <a:pt x="111532" y="892803"/>
                  <a:pt x="124307" y="877310"/>
                </a:cubicBezTo>
                <a:cubicBezTo>
                  <a:pt x="122783" y="863344"/>
                  <a:pt x="116166" y="857453"/>
                  <a:pt x="118683" y="837158"/>
                </a:cubicBezTo>
                <a:cubicBezTo>
                  <a:pt x="138274" y="820422"/>
                  <a:pt x="168146" y="796427"/>
                  <a:pt x="195706" y="789250"/>
                </a:cubicBezTo>
                <a:cubicBezTo>
                  <a:pt x="202597" y="787456"/>
                  <a:pt x="209344" y="786713"/>
                  <a:pt x="215749" y="787398"/>
                </a:cubicBezTo>
                <a:close/>
                <a:moveTo>
                  <a:pt x="7536636" y="784296"/>
                </a:moveTo>
                <a:cubicBezTo>
                  <a:pt x="7536369" y="790734"/>
                  <a:pt x="7536099" y="797226"/>
                  <a:pt x="7535854" y="803798"/>
                </a:cubicBezTo>
                <a:cubicBezTo>
                  <a:pt x="7527795" y="805654"/>
                  <a:pt x="7515853" y="816347"/>
                  <a:pt x="7514646" y="794496"/>
                </a:cubicBezTo>
                <a:cubicBezTo>
                  <a:pt x="7522253" y="791687"/>
                  <a:pt x="7525464" y="779576"/>
                  <a:pt x="7536636" y="784296"/>
                </a:cubicBezTo>
                <a:close/>
                <a:moveTo>
                  <a:pt x="4844248" y="775541"/>
                </a:moveTo>
                <a:cubicBezTo>
                  <a:pt x="4844057" y="786887"/>
                  <a:pt x="4842693" y="795782"/>
                  <a:pt x="4839643" y="801209"/>
                </a:cubicBezTo>
                <a:cubicBezTo>
                  <a:pt x="4833293" y="798889"/>
                  <a:pt x="4821454" y="805382"/>
                  <a:pt x="4825821" y="786235"/>
                </a:cubicBezTo>
                <a:cubicBezTo>
                  <a:pt x="4830776" y="786615"/>
                  <a:pt x="4833532" y="790327"/>
                  <a:pt x="4836294" y="794173"/>
                </a:cubicBezTo>
                <a:cubicBezTo>
                  <a:pt x="4838380" y="786698"/>
                  <a:pt x="4840714" y="779851"/>
                  <a:pt x="4844248" y="775541"/>
                </a:cubicBezTo>
                <a:close/>
                <a:moveTo>
                  <a:pt x="1856337" y="774258"/>
                </a:moveTo>
                <a:cubicBezTo>
                  <a:pt x="1849883" y="781896"/>
                  <a:pt x="1841740" y="785877"/>
                  <a:pt x="1840722" y="805026"/>
                </a:cubicBezTo>
                <a:cubicBezTo>
                  <a:pt x="1851598" y="817384"/>
                  <a:pt x="1856337" y="782606"/>
                  <a:pt x="1858910" y="800880"/>
                </a:cubicBezTo>
                <a:cubicBezTo>
                  <a:pt x="1869702" y="796570"/>
                  <a:pt x="1850954" y="790052"/>
                  <a:pt x="1856337" y="774258"/>
                </a:cubicBezTo>
                <a:close/>
                <a:moveTo>
                  <a:pt x="1442414" y="773004"/>
                </a:moveTo>
                <a:cubicBezTo>
                  <a:pt x="1440645" y="783915"/>
                  <a:pt x="1444691" y="785688"/>
                  <a:pt x="1449056" y="786996"/>
                </a:cubicBezTo>
                <a:cubicBezTo>
                  <a:pt x="1446190" y="792724"/>
                  <a:pt x="1442146" y="795997"/>
                  <a:pt x="1437808" y="798672"/>
                </a:cubicBezTo>
                <a:cubicBezTo>
                  <a:pt x="1437512" y="815282"/>
                  <a:pt x="1450557" y="815829"/>
                  <a:pt x="1455484" y="807426"/>
                </a:cubicBezTo>
                <a:cubicBezTo>
                  <a:pt x="1450208" y="797389"/>
                  <a:pt x="1453957" y="773084"/>
                  <a:pt x="1442414" y="773004"/>
                </a:cubicBezTo>
                <a:close/>
                <a:moveTo>
                  <a:pt x="5118278" y="765149"/>
                </a:moveTo>
                <a:cubicBezTo>
                  <a:pt x="5116137" y="780750"/>
                  <a:pt x="5124171" y="780206"/>
                  <a:pt x="5120528" y="798262"/>
                </a:cubicBezTo>
                <a:cubicBezTo>
                  <a:pt x="5105880" y="800281"/>
                  <a:pt x="5110244" y="769948"/>
                  <a:pt x="5118278" y="765149"/>
                </a:cubicBezTo>
                <a:close/>
                <a:moveTo>
                  <a:pt x="5244637" y="755329"/>
                </a:moveTo>
                <a:cubicBezTo>
                  <a:pt x="5265699" y="750280"/>
                  <a:pt x="5260981" y="845697"/>
                  <a:pt x="5259451" y="836067"/>
                </a:cubicBezTo>
                <a:cubicBezTo>
                  <a:pt x="5254977" y="808409"/>
                  <a:pt x="5255809" y="772348"/>
                  <a:pt x="5244637" y="755329"/>
                </a:cubicBezTo>
                <a:close/>
                <a:moveTo>
                  <a:pt x="1500751" y="754292"/>
                </a:moveTo>
                <a:cubicBezTo>
                  <a:pt x="1503321" y="781570"/>
                  <a:pt x="1518188" y="754020"/>
                  <a:pt x="1521214" y="783233"/>
                </a:cubicBezTo>
                <a:cubicBezTo>
                  <a:pt x="1507447" y="788279"/>
                  <a:pt x="1487197" y="772131"/>
                  <a:pt x="1500751" y="754292"/>
                </a:cubicBezTo>
                <a:close/>
                <a:moveTo>
                  <a:pt x="1425691" y="753150"/>
                </a:moveTo>
                <a:cubicBezTo>
                  <a:pt x="1416971" y="751915"/>
                  <a:pt x="1403462" y="777947"/>
                  <a:pt x="1409390" y="788359"/>
                </a:cubicBezTo>
                <a:cubicBezTo>
                  <a:pt x="1420638" y="788497"/>
                  <a:pt x="1424735" y="773494"/>
                  <a:pt x="1431914" y="765066"/>
                </a:cubicBezTo>
                <a:cubicBezTo>
                  <a:pt x="1430969" y="757004"/>
                  <a:pt x="1428595" y="753562"/>
                  <a:pt x="1425691" y="753150"/>
                </a:cubicBezTo>
                <a:close/>
                <a:moveTo>
                  <a:pt x="1821544" y="743490"/>
                </a:moveTo>
                <a:cubicBezTo>
                  <a:pt x="1826499" y="745890"/>
                  <a:pt x="1825081" y="758385"/>
                  <a:pt x="1827947" y="764003"/>
                </a:cubicBezTo>
                <a:cubicBezTo>
                  <a:pt x="1822939" y="772623"/>
                  <a:pt x="1808072" y="785006"/>
                  <a:pt x="1806438" y="761194"/>
                </a:cubicBezTo>
                <a:cubicBezTo>
                  <a:pt x="1815760" y="764410"/>
                  <a:pt x="1810268" y="736179"/>
                  <a:pt x="1821544" y="743490"/>
                </a:cubicBezTo>
                <a:close/>
                <a:moveTo>
                  <a:pt x="4820462" y="739616"/>
                </a:moveTo>
                <a:cubicBezTo>
                  <a:pt x="4824672" y="747909"/>
                  <a:pt x="4821025" y="764410"/>
                  <a:pt x="4815614" y="771830"/>
                </a:cubicBezTo>
                <a:cubicBezTo>
                  <a:pt x="4815347" y="763946"/>
                  <a:pt x="4816928" y="753281"/>
                  <a:pt x="4812827" y="751701"/>
                </a:cubicBezTo>
                <a:cubicBezTo>
                  <a:pt x="4808142" y="763184"/>
                  <a:pt x="4802544" y="772620"/>
                  <a:pt x="4797187" y="782523"/>
                </a:cubicBezTo>
                <a:cubicBezTo>
                  <a:pt x="4799411" y="764628"/>
                  <a:pt x="4784018" y="774613"/>
                  <a:pt x="4783617" y="761056"/>
                </a:cubicBezTo>
                <a:cubicBezTo>
                  <a:pt x="4799920" y="762391"/>
                  <a:pt x="4808542" y="747554"/>
                  <a:pt x="4820462" y="739616"/>
                </a:cubicBezTo>
                <a:close/>
                <a:moveTo>
                  <a:pt x="389363" y="727997"/>
                </a:moveTo>
                <a:cubicBezTo>
                  <a:pt x="417781" y="729661"/>
                  <a:pt x="434200" y="738361"/>
                  <a:pt x="453058" y="755956"/>
                </a:cubicBezTo>
                <a:cubicBezTo>
                  <a:pt x="450459" y="766896"/>
                  <a:pt x="436104" y="753284"/>
                  <a:pt x="434684" y="766675"/>
                </a:cubicBezTo>
                <a:cubicBezTo>
                  <a:pt x="434200" y="779659"/>
                  <a:pt x="444166" y="776223"/>
                  <a:pt x="440817" y="793680"/>
                </a:cubicBezTo>
                <a:cubicBezTo>
                  <a:pt x="431363" y="787953"/>
                  <a:pt x="433399" y="806255"/>
                  <a:pt x="429327" y="811928"/>
                </a:cubicBezTo>
                <a:cubicBezTo>
                  <a:pt x="408007" y="796272"/>
                  <a:pt x="406775" y="813646"/>
                  <a:pt x="392712" y="826851"/>
                </a:cubicBezTo>
                <a:cubicBezTo>
                  <a:pt x="385480" y="823984"/>
                  <a:pt x="386391" y="808248"/>
                  <a:pt x="379158" y="805382"/>
                </a:cubicBezTo>
                <a:cubicBezTo>
                  <a:pt x="364482" y="819185"/>
                  <a:pt x="355751" y="845643"/>
                  <a:pt x="337698" y="852573"/>
                </a:cubicBezTo>
                <a:cubicBezTo>
                  <a:pt x="336171" y="812993"/>
                  <a:pt x="347608" y="821504"/>
                  <a:pt x="351224" y="782088"/>
                </a:cubicBezTo>
                <a:cubicBezTo>
                  <a:pt x="362044" y="778869"/>
                  <a:pt x="376642" y="783588"/>
                  <a:pt x="380660" y="766214"/>
                </a:cubicBezTo>
                <a:cubicBezTo>
                  <a:pt x="368124" y="769705"/>
                  <a:pt x="365177" y="758138"/>
                  <a:pt x="363571" y="744255"/>
                </a:cubicBezTo>
                <a:cubicBezTo>
                  <a:pt x="376748" y="748510"/>
                  <a:pt x="387946" y="748510"/>
                  <a:pt x="389363" y="727997"/>
                </a:cubicBezTo>
                <a:close/>
                <a:moveTo>
                  <a:pt x="1768324" y="723470"/>
                </a:moveTo>
                <a:cubicBezTo>
                  <a:pt x="1765085" y="740844"/>
                  <a:pt x="1785412" y="720987"/>
                  <a:pt x="1782145" y="738364"/>
                </a:cubicBezTo>
                <a:cubicBezTo>
                  <a:pt x="1768645" y="737872"/>
                  <a:pt x="1765594" y="748427"/>
                  <a:pt x="1770146" y="769622"/>
                </a:cubicBezTo>
                <a:cubicBezTo>
                  <a:pt x="1760130" y="767440"/>
                  <a:pt x="1746416" y="739891"/>
                  <a:pt x="1760664" y="735498"/>
                </a:cubicBezTo>
                <a:cubicBezTo>
                  <a:pt x="1765217" y="767549"/>
                  <a:pt x="1764145" y="725953"/>
                  <a:pt x="1768324" y="723470"/>
                </a:cubicBezTo>
                <a:close/>
                <a:moveTo>
                  <a:pt x="1466827" y="716680"/>
                </a:moveTo>
                <a:cubicBezTo>
                  <a:pt x="1461217" y="718218"/>
                  <a:pt x="1456423" y="724369"/>
                  <a:pt x="1458299" y="735715"/>
                </a:cubicBezTo>
                <a:cubicBezTo>
                  <a:pt x="1470430" y="742399"/>
                  <a:pt x="1473644" y="730369"/>
                  <a:pt x="1480260" y="725323"/>
                </a:cubicBezTo>
                <a:cubicBezTo>
                  <a:pt x="1478866" y="718218"/>
                  <a:pt x="1472437" y="715142"/>
                  <a:pt x="1466827" y="716680"/>
                </a:cubicBezTo>
                <a:close/>
                <a:moveTo>
                  <a:pt x="1575157" y="691774"/>
                </a:moveTo>
                <a:cubicBezTo>
                  <a:pt x="1571195" y="712284"/>
                  <a:pt x="1583916" y="706531"/>
                  <a:pt x="1584855" y="719294"/>
                </a:cubicBezTo>
                <a:cubicBezTo>
                  <a:pt x="1594765" y="712966"/>
                  <a:pt x="1586568" y="684709"/>
                  <a:pt x="1575157" y="691774"/>
                </a:cubicBezTo>
                <a:close/>
                <a:moveTo>
                  <a:pt x="1815411" y="676487"/>
                </a:moveTo>
                <a:cubicBezTo>
                  <a:pt x="1809531" y="676625"/>
                  <a:pt x="1803946" y="682470"/>
                  <a:pt x="1805448" y="695454"/>
                </a:cubicBezTo>
                <a:cubicBezTo>
                  <a:pt x="1819187" y="700145"/>
                  <a:pt x="1817902" y="704266"/>
                  <a:pt x="1827143" y="691745"/>
                </a:cubicBezTo>
                <a:cubicBezTo>
                  <a:pt x="1827463" y="681911"/>
                  <a:pt x="1821291" y="676347"/>
                  <a:pt x="1815411" y="676487"/>
                </a:cubicBezTo>
                <a:close/>
                <a:moveTo>
                  <a:pt x="1373795" y="665817"/>
                </a:moveTo>
                <a:cubicBezTo>
                  <a:pt x="1380856" y="664920"/>
                  <a:pt x="1387973" y="669434"/>
                  <a:pt x="1388418" y="680671"/>
                </a:cubicBezTo>
                <a:cubicBezTo>
                  <a:pt x="1376230" y="676172"/>
                  <a:pt x="1368222" y="680617"/>
                  <a:pt x="1359516" y="683426"/>
                </a:cubicBezTo>
                <a:cubicBezTo>
                  <a:pt x="1359730" y="673019"/>
                  <a:pt x="1366734" y="666713"/>
                  <a:pt x="1373795" y="665817"/>
                </a:cubicBezTo>
                <a:close/>
                <a:moveTo>
                  <a:pt x="1721268" y="638583"/>
                </a:moveTo>
                <a:cubicBezTo>
                  <a:pt x="1732544" y="653503"/>
                  <a:pt x="1755122" y="650476"/>
                  <a:pt x="1759407" y="676361"/>
                </a:cubicBezTo>
                <a:cubicBezTo>
                  <a:pt x="1743497" y="667088"/>
                  <a:pt x="1734470" y="641421"/>
                  <a:pt x="1723571" y="671779"/>
                </a:cubicBezTo>
                <a:cubicBezTo>
                  <a:pt x="1728070" y="655576"/>
                  <a:pt x="1709053" y="646847"/>
                  <a:pt x="1721268" y="638583"/>
                </a:cubicBezTo>
                <a:close/>
                <a:moveTo>
                  <a:pt x="1675101" y="633789"/>
                </a:moveTo>
                <a:cubicBezTo>
                  <a:pt x="1677963" y="635736"/>
                  <a:pt x="1680157" y="641527"/>
                  <a:pt x="1681062" y="653065"/>
                </a:cubicBezTo>
                <a:cubicBezTo>
                  <a:pt x="1663439" y="663239"/>
                  <a:pt x="1637001" y="692043"/>
                  <a:pt x="1622244" y="684789"/>
                </a:cubicBezTo>
                <a:cubicBezTo>
                  <a:pt x="1639492" y="683807"/>
                  <a:pt x="1635047" y="637543"/>
                  <a:pt x="1648063" y="668449"/>
                </a:cubicBezTo>
                <a:cubicBezTo>
                  <a:pt x="1651899" y="656664"/>
                  <a:pt x="1666510" y="627944"/>
                  <a:pt x="1675101" y="633789"/>
                </a:cubicBezTo>
                <a:close/>
                <a:moveTo>
                  <a:pt x="5209817" y="632689"/>
                </a:moveTo>
                <a:cubicBezTo>
                  <a:pt x="5213357" y="650882"/>
                  <a:pt x="5228494" y="635089"/>
                  <a:pt x="5234868" y="635962"/>
                </a:cubicBezTo>
                <a:cubicBezTo>
                  <a:pt x="5234362" y="644909"/>
                  <a:pt x="5236024" y="650502"/>
                  <a:pt x="5237711" y="655983"/>
                </a:cubicBezTo>
                <a:cubicBezTo>
                  <a:pt x="5226033" y="646217"/>
                  <a:pt x="5201333" y="658139"/>
                  <a:pt x="5209817" y="632689"/>
                </a:cubicBezTo>
                <a:close/>
                <a:moveTo>
                  <a:pt x="1613861" y="624616"/>
                </a:moveTo>
                <a:cubicBezTo>
                  <a:pt x="1623987" y="624888"/>
                  <a:pt x="1622111" y="644256"/>
                  <a:pt x="1627120" y="652575"/>
                </a:cubicBezTo>
                <a:cubicBezTo>
                  <a:pt x="1624575" y="661332"/>
                  <a:pt x="1613299" y="651756"/>
                  <a:pt x="1612309" y="663786"/>
                </a:cubicBezTo>
                <a:cubicBezTo>
                  <a:pt x="1612604" y="671478"/>
                  <a:pt x="1617691" y="671616"/>
                  <a:pt x="1622809" y="671696"/>
                </a:cubicBezTo>
                <a:cubicBezTo>
                  <a:pt x="1621844" y="683807"/>
                  <a:pt x="1619567" y="693300"/>
                  <a:pt x="1614637" y="696929"/>
                </a:cubicBezTo>
                <a:cubicBezTo>
                  <a:pt x="1617961" y="666023"/>
                  <a:pt x="1599157" y="688773"/>
                  <a:pt x="1590558" y="667495"/>
                </a:cubicBezTo>
                <a:cubicBezTo>
                  <a:pt x="1588041" y="683944"/>
                  <a:pt x="1584934" y="689755"/>
                  <a:pt x="1592889" y="700692"/>
                </a:cubicBezTo>
                <a:cubicBezTo>
                  <a:pt x="1597470" y="700912"/>
                  <a:pt x="1598139" y="692919"/>
                  <a:pt x="1603845" y="695508"/>
                </a:cubicBezTo>
                <a:cubicBezTo>
                  <a:pt x="1592757" y="722923"/>
                  <a:pt x="1614637" y="714031"/>
                  <a:pt x="1616648" y="736563"/>
                </a:cubicBezTo>
                <a:cubicBezTo>
                  <a:pt x="1609013" y="749218"/>
                  <a:pt x="1604326" y="730125"/>
                  <a:pt x="1599292" y="721150"/>
                </a:cubicBezTo>
                <a:cubicBezTo>
                  <a:pt x="1587184" y="726551"/>
                  <a:pt x="1577488" y="736672"/>
                  <a:pt x="1572615" y="757127"/>
                </a:cubicBezTo>
                <a:cubicBezTo>
                  <a:pt x="1578773" y="757537"/>
                  <a:pt x="1581613" y="763293"/>
                  <a:pt x="1582819" y="771586"/>
                </a:cubicBezTo>
                <a:cubicBezTo>
                  <a:pt x="1577007" y="778133"/>
                  <a:pt x="1574569" y="791879"/>
                  <a:pt x="1564176" y="788852"/>
                </a:cubicBezTo>
                <a:cubicBezTo>
                  <a:pt x="1563346" y="772950"/>
                  <a:pt x="1571273" y="775541"/>
                  <a:pt x="1569024" y="756666"/>
                </a:cubicBezTo>
                <a:cubicBezTo>
                  <a:pt x="1559677" y="775513"/>
                  <a:pt x="1552337" y="749874"/>
                  <a:pt x="1557292" y="781352"/>
                </a:cubicBezTo>
                <a:cubicBezTo>
                  <a:pt x="1548828" y="782306"/>
                  <a:pt x="1542000" y="792234"/>
                  <a:pt x="1535786" y="778543"/>
                </a:cubicBezTo>
                <a:cubicBezTo>
                  <a:pt x="1539883" y="765939"/>
                  <a:pt x="1543820" y="753038"/>
                  <a:pt x="1548052" y="740764"/>
                </a:cubicBezTo>
                <a:cubicBezTo>
                  <a:pt x="1548322" y="750501"/>
                  <a:pt x="1556491" y="747909"/>
                  <a:pt x="1562140" y="749192"/>
                </a:cubicBezTo>
                <a:cubicBezTo>
                  <a:pt x="1559303" y="729034"/>
                  <a:pt x="1570551" y="738608"/>
                  <a:pt x="1576979" y="737980"/>
                </a:cubicBezTo>
                <a:cubicBezTo>
                  <a:pt x="1577167" y="728951"/>
                  <a:pt x="1579203" y="723879"/>
                  <a:pt x="1581346" y="718859"/>
                </a:cubicBezTo>
                <a:cubicBezTo>
                  <a:pt x="1570177" y="718069"/>
                  <a:pt x="1561552" y="713321"/>
                  <a:pt x="1556783" y="702547"/>
                </a:cubicBezTo>
                <a:cubicBezTo>
                  <a:pt x="1568141" y="699466"/>
                  <a:pt x="1563588" y="683426"/>
                  <a:pt x="1557801" y="676416"/>
                </a:cubicBezTo>
                <a:cubicBezTo>
                  <a:pt x="1567500" y="675270"/>
                  <a:pt x="1575373" y="633863"/>
                  <a:pt x="1583891" y="653557"/>
                </a:cubicBezTo>
                <a:cubicBezTo>
                  <a:pt x="1579926" y="654622"/>
                  <a:pt x="1574864" y="663214"/>
                  <a:pt x="1579819" y="666160"/>
                </a:cubicBezTo>
                <a:cubicBezTo>
                  <a:pt x="1593024" y="655112"/>
                  <a:pt x="1623023" y="661633"/>
                  <a:pt x="1613861" y="624616"/>
                </a:cubicBezTo>
                <a:close/>
                <a:moveTo>
                  <a:pt x="1406752" y="622531"/>
                </a:moveTo>
                <a:cubicBezTo>
                  <a:pt x="1416214" y="625074"/>
                  <a:pt x="1424937" y="632351"/>
                  <a:pt x="1426051" y="639539"/>
                </a:cubicBezTo>
                <a:cubicBezTo>
                  <a:pt x="1404356" y="637901"/>
                  <a:pt x="1401114" y="630865"/>
                  <a:pt x="1383036" y="633918"/>
                </a:cubicBezTo>
                <a:cubicBezTo>
                  <a:pt x="1387093" y="622173"/>
                  <a:pt x="1397290" y="619985"/>
                  <a:pt x="1406752" y="622531"/>
                </a:cubicBezTo>
                <a:close/>
                <a:moveTo>
                  <a:pt x="1646804" y="609312"/>
                </a:moveTo>
                <a:cubicBezTo>
                  <a:pt x="1660197" y="606721"/>
                  <a:pt x="1666518" y="639319"/>
                  <a:pt x="1649323" y="635745"/>
                </a:cubicBezTo>
                <a:cubicBezTo>
                  <a:pt x="1650071" y="624507"/>
                  <a:pt x="1649348" y="615423"/>
                  <a:pt x="1646804" y="609312"/>
                </a:cubicBezTo>
                <a:close/>
                <a:moveTo>
                  <a:pt x="1644796" y="569569"/>
                </a:moveTo>
                <a:cubicBezTo>
                  <a:pt x="1665124" y="561906"/>
                  <a:pt x="1657759" y="573553"/>
                  <a:pt x="1661910" y="591528"/>
                </a:cubicBezTo>
                <a:cubicBezTo>
                  <a:pt x="1664052" y="592127"/>
                  <a:pt x="1666116" y="593029"/>
                  <a:pt x="1665231" y="598510"/>
                </a:cubicBezTo>
                <a:cubicBezTo>
                  <a:pt x="1661642" y="598020"/>
                  <a:pt x="1658026" y="597611"/>
                  <a:pt x="1654492" y="597064"/>
                </a:cubicBezTo>
                <a:cubicBezTo>
                  <a:pt x="1665447" y="568833"/>
                  <a:pt x="1632288" y="580016"/>
                  <a:pt x="1644796" y="569569"/>
                </a:cubicBezTo>
                <a:close/>
                <a:moveTo>
                  <a:pt x="5865253" y="564207"/>
                </a:moveTo>
                <a:cubicBezTo>
                  <a:pt x="5868640" y="564234"/>
                  <a:pt x="5870040" y="565110"/>
                  <a:pt x="5867596" y="567252"/>
                </a:cubicBezTo>
                <a:cubicBezTo>
                  <a:pt x="5863229" y="569844"/>
                  <a:pt x="5859210" y="573172"/>
                  <a:pt x="5856348" y="578899"/>
                </a:cubicBezTo>
                <a:cubicBezTo>
                  <a:pt x="5847962" y="577865"/>
                  <a:pt x="5839606" y="576800"/>
                  <a:pt x="5831220" y="575683"/>
                </a:cubicBezTo>
                <a:cubicBezTo>
                  <a:pt x="5828436" y="573023"/>
                  <a:pt x="5839973" y="568773"/>
                  <a:pt x="5850986" y="566261"/>
                </a:cubicBezTo>
                <a:cubicBezTo>
                  <a:pt x="5856492" y="565004"/>
                  <a:pt x="5861866" y="564181"/>
                  <a:pt x="5865253" y="564207"/>
                </a:cubicBezTo>
                <a:close/>
                <a:moveTo>
                  <a:pt x="5930058" y="547470"/>
                </a:moveTo>
                <a:cubicBezTo>
                  <a:pt x="5937381" y="546788"/>
                  <a:pt x="5944894" y="552169"/>
                  <a:pt x="5943318" y="564062"/>
                </a:cubicBezTo>
                <a:cubicBezTo>
                  <a:pt x="5931827" y="558716"/>
                  <a:pt x="5926470" y="566216"/>
                  <a:pt x="5918003" y="567252"/>
                </a:cubicBezTo>
                <a:cubicBezTo>
                  <a:pt x="5915622" y="554895"/>
                  <a:pt x="5922742" y="548151"/>
                  <a:pt x="5930058" y="547470"/>
                </a:cubicBezTo>
                <a:close/>
                <a:moveTo>
                  <a:pt x="6003421" y="535121"/>
                </a:moveTo>
                <a:cubicBezTo>
                  <a:pt x="6008763" y="534122"/>
                  <a:pt x="6014621" y="538853"/>
                  <a:pt x="6015973" y="547146"/>
                </a:cubicBezTo>
                <a:cubicBezTo>
                  <a:pt x="6002850" y="538475"/>
                  <a:pt x="6005127" y="562069"/>
                  <a:pt x="5993955" y="557484"/>
                </a:cubicBezTo>
                <a:cubicBezTo>
                  <a:pt x="5993250" y="542850"/>
                  <a:pt x="5998078" y="536121"/>
                  <a:pt x="6003421" y="535121"/>
                </a:cubicBezTo>
                <a:close/>
                <a:moveTo>
                  <a:pt x="1739934" y="529474"/>
                </a:moveTo>
                <a:cubicBezTo>
                  <a:pt x="1729434" y="528517"/>
                  <a:pt x="1728630" y="548048"/>
                  <a:pt x="1720998" y="553257"/>
                </a:cubicBezTo>
                <a:cubicBezTo>
                  <a:pt x="1718479" y="573553"/>
                  <a:pt x="1737201" y="560242"/>
                  <a:pt x="1738193" y="575216"/>
                </a:cubicBezTo>
                <a:cubicBezTo>
                  <a:pt x="1744085" y="574916"/>
                  <a:pt x="1735460" y="547421"/>
                  <a:pt x="1739934" y="529474"/>
                </a:cubicBezTo>
                <a:close/>
                <a:moveTo>
                  <a:pt x="1656283" y="522967"/>
                </a:moveTo>
                <a:cubicBezTo>
                  <a:pt x="1660852" y="524468"/>
                  <a:pt x="1665593" y="531095"/>
                  <a:pt x="1667804" y="533211"/>
                </a:cubicBezTo>
                <a:cubicBezTo>
                  <a:pt x="1662151" y="540058"/>
                  <a:pt x="1658456" y="539566"/>
                  <a:pt x="1653420" y="531329"/>
                </a:cubicBezTo>
                <a:cubicBezTo>
                  <a:pt x="1652698" y="539265"/>
                  <a:pt x="1651786" y="546630"/>
                  <a:pt x="1645788" y="543495"/>
                </a:cubicBezTo>
                <a:cubicBezTo>
                  <a:pt x="1647313" y="525095"/>
                  <a:pt x="1651713" y="521467"/>
                  <a:pt x="1656283" y="522967"/>
                </a:cubicBezTo>
                <a:close/>
                <a:moveTo>
                  <a:pt x="6520220" y="448650"/>
                </a:moveTo>
                <a:cubicBezTo>
                  <a:pt x="6511917" y="473662"/>
                  <a:pt x="6471072" y="467525"/>
                  <a:pt x="6458590" y="460380"/>
                </a:cubicBezTo>
                <a:cubicBezTo>
                  <a:pt x="6484008" y="456233"/>
                  <a:pt x="6507122" y="453725"/>
                  <a:pt x="6520220" y="448650"/>
                </a:cubicBezTo>
                <a:close/>
                <a:moveTo>
                  <a:pt x="5869873" y="408352"/>
                </a:moveTo>
                <a:cubicBezTo>
                  <a:pt x="5883354" y="406144"/>
                  <a:pt x="5896705" y="409955"/>
                  <a:pt x="5905678" y="421236"/>
                </a:cubicBezTo>
                <a:cubicBezTo>
                  <a:pt x="5872872" y="401814"/>
                  <a:pt x="5854925" y="450967"/>
                  <a:pt x="5833281" y="431574"/>
                </a:cubicBezTo>
                <a:cubicBezTo>
                  <a:pt x="5842778" y="418781"/>
                  <a:pt x="5856393" y="410557"/>
                  <a:pt x="5869873" y="408352"/>
                </a:cubicBezTo>
                <a:close/>
                <a:moveTo>
                  <a:pt x="4882025" y="360435"/>
                </a:moveTo>
                <a:cubicBezTo>
                  <a:pt x="4889654" y="363219"/>
                  <a:pt x="4920454" y="360327"/>
                  <a:pt x="4910443" y="370690"/>
                </a:cubicBezTo>
                <a:cubicBezTo>
                  <a:pt x="4902859" y="367855"/>
                  <a:pt x="4872057" y="370719"/>
                  <a:pt x="4882025" y="360435"/>
                </a:cubicBezTo>
                <a:close/>
                <a:moveTo>
                  <a:pt x="1776788" y="324157"/>
                </a:moveTo>
                <a:cubicBezTo>
                  <a:pt x="1776414" y="332966"/>
                  <a:pt x="1776065" y="341669"/>
                  <a:pt x="1775745" y="350398"/>
                </a:cubicBezTo>
                <a:cubicBezTo>
                  <a:pt x="1786993" y="359834"/>
                  <a:pt x="1779280" y="329613"/>
                  <a:pt x="1790581" y="339132"/>
                </a:cubicBezTo>
                <a:cubicBezTo>
                  <a:pt x="1788548" y="330048"/>
                  <a:pt x="1783351" y="325959"/>
                  <a:pt x="1776788" y="324157"/>
                </a:cubicBezTo>
                <a:close/>
                <a:moveTo>
                  <a:pt x="1616566" y="277215"/>
                </a:moveTo>
                <a:cubicBezTo>
                  <a:pt x="1616136" y="290116"/>
                  <a:pt x="1626048" y="286708"/>
                  <a:pt x="1622724" y="304137"/>
                </a:cubicBezTo>
                <a:cubicBezTo>
                  <a:pt x="1609576" y="292980"/>
                  <a:pt x="1615146" y="321239"/>
                  <a:pt x="1604297" y="314939"/>
                </a:cubicBezTo>
                <a:cubicBezTo>
                  <a:pt x="1598485" y="301792"/>
                  <a:pt x="1610003" y="285262"/>
                  <a:pt x="1616566" y="277215"/>
                </a:cubicBezTo>
                <a:close/>
                <a:moveTo>
                  <a:pt x="1631509" y="273899"/>
                </a:moveTo>
                <a:cubicBezTo>
                  <a:pt x="1634659" y="273632"/>
                  <a:pt x="1636962" y="276081"/>
                  <a:pt x="1637805" y="286462"/>
                </a:cubicBezTo>
                <a:cubicBezTo>
                  <a:pt x="1632904" y="294752"/>
                  <a:pt x="1619887" y="294234"/>
                  <a:pt x="1620154" y="277624"/>
                </a:cubicBezTo>
                <a:cubicBezTo>
                  <a:pt x="1624372" y="277146"/>
                  <a:pt x="1628363" y="274165"/>
                  <a:pt x="1631509" y="273899"/>
                </a:cubicBezTo>
                <a:close/>
                <a:moveTo>
                  <a:pt x="1073193" y="272057"/>
                </a:moveTo>
                <a:cubicBezTo>
                  <a:pt x="1077101" y="288340"/>
                  <a:pt x="1094218" y="283813"/>
                  <a:pt x="1093414" y="307625"/>
                </a:cubicBezTo>
                <a:cubicBezTo>
                  <a:pt x="1078817" y="303670"/>
                  <a:pt x="1093684" y="316629"/>
                  <a:pt x="1088780" y="333213"/>
                </a:cubicBezTo>
                <a:cubicBezTo>
                  <a:pt x="1078550" y="326093"/>
                  <a:pt x="1076755" y="323230"/>
                  <a:pt x="1070594" y="337439"/>
                </a:cubicBezTo>
                <a:cubicBezTo>
                  <a:pt x="1074076" y="300672"/>
                  <a:pt x="1059667" y="326420"/>
                  <a:pt x="1056318" y="335532"/>
                </a:cubicBezTo>
                <a:cubicBezTo>
                  <a:pt x="1056855" y="322465"/>
                  <a:pt x="1057364" y="309481"/>
                  <a:pt x="1057873" y="296388"/>
                </a:cubicBezTo>
                <a:cubicBezTo>
                  <a:pt x="1067406" y="297562"/>
                  <a:pt x="1067701" y="279394"/>
                  <a:pt x="1073193" y="272057"/>
                </a:cubicBezTo>
                <a:close/>
                <a:moveTo>
                  <a:pt x="1871389" y="256884"/>
                </a:moveTo>
                <a:cubicBezTo>
                  <a:pt x="1875327" y="256602"/>
                  <a:pt x="1879666" y="257936"/>
                  <a:pt x="1883242" y="260442"/>
                </a:cubicBezTo>
                <a:cubicBezTo>
                  <a:pt x="1890393" y="265451"/>
                  <a:pt x="1894490" y="275139"/>
                  <a:pt x="1886228" y="285941"/>
                </a:cubicBezTo>
                <a:cubicBezTo>
                  <a:pt x="1890407" y="266957"/>
                  <a:pt x="1868873" y="277705"/>
                  <a:pt x="1868605" y="277077"/>
                </a:cubicBezTo>
                <a:cubicBezTo>
                  <a:pt x="1870776" y="277730"/>
                  <a:pt x="1872809" y="278604"/>
                  <a:pt x="1871873" y="284088"/>
                </a:cubicBezTo>
                <a:cubicBezTo>
                  <a:pt x="1864025" y="284277"/>
                  <a:pt x="1860732" y="277266"/>
                  <a:pt x="1861935" y="263028"/>
                </a:cubicBezTo>
                <a:cubicBezTo>
                  <a:pt x="1863911" y="259066"/>
                  <a:pt x="1867450" y="257166"/>
                  <a:pt x="1871389" y="256884"/>
                </a:cubicBezTo>
                <a:close/>
                <a:moveTo>
                  <a:pt x="4503283" y="230831"/>
                </a:moveTo>
                <a:cubicBezTo>
                  <a:pt x="4509559" y="228944"/>
                  <a:pt x="4515856" y="230868"/>
                  <a:pt x="4523141" y="241561"/>
                </a:cubicBezTo>
                <a:cubicBezTo>
                  <a:pt x="4510794" y="261527"/>
                  <a:pt x="4503429" y="248325"/>
                  <a:pt x="4498072" y="238234"/>
                </a:cubicBezTo>
                <a:cubicBezTo>
                  <a:pt x="4496061" y="245734"/>
                  <a:pt x="4493677" y="252610"/>
                  <a:pt x="4490170" y="257000"/>
                </a:cubicBezTo>
                <a:cubicBezTo>
                  <a:pt x="4482510" y="243007"/>
                  <a:pt x="4471395" y="258855"/>
                  <a:pt x="4461991" y="240144"/>
                </a:cubicBezTo>
                <a:cubicBezTo>
                  <a:pt x="4407967" y="236541"/>
                  <a:pt x="4496812" y="220802"/>
                  <a:pt x="4483526" y="242953"/>
                </a:cubicBezTo>
                <a:cubicBezTo>
                  <a:pt x="4490744" y="238411"/>
                  <a:pt x="4497003" y="232715"/>
                  <a:pt x="4503283" y="230831"/>
                </a:cubicBezTo>
                <a:close/>
                <a:moveTo>
                  <a:pt x="3947183" y="229346"/>
                </a:moveTo>
                <a:cubicBezTo>
                  <a:pt x="3951391" y="231354"/>
                  <a:pt x="3955663" y="235439"/>
                  <a:pt x="3957966" y="240198"/>
                </a:cubicBezTo>
                <a:cubicBezTo>
                  <a:pt x="3951780" y="250648"/>
                  <a:pt x="3939297" y="243826"/>
                  <a:pt x="3936781" y="230954"/>
                </a:cubicBezTo>
                <a:cubicBezTo>
                  <a:pt x="3938829" y="227407"/>
                  <a:pt x="3942974" y="227338"/>
                  <a:pt x="3947183" y="229346"/>
                </a:cubicBezTo>
                <a:close/>
                <a:moveTo>
                  <a:pt x="4527266" y="228932"/>
                </a:moveTo>
                <a:cubicBezTo>
                  <a:pt x="4535649" y="234007"/>
                  <a:pt x="4553516" y="224132"/>
                  <a:pt x="4555631" y="239161"/>
                </a:cubicBezTo>
                <a:cubicBezTo>
                  <a:pt x="4544461" y="241561"/>
                  <a:pt x="4528981" y="262509"/>
                  <a:pt x="4527266" y="228932"/>
                </a:cubicBezTo>
                <a:close/>
                <a:moveTo>
                  <a:pt x="4580501" y="222660"/>
                </a:moveTo>
                <a:cubicBezTo>
                  <a:pt x="4585528" y="221097"/>
                  <a:pt x="4590196" y="221704"/>
                  <a:pt x="4591951" y="230816"/>
                </a:cubicBezTo>
                <a:cubicBezTo>
                  <a:pt x="4583782" y="238918"/>
                  <a:pt x="4571915" y="248328"/>
                  <a:pt x="4566882" y="227514"/>
                </a:cubicBezTo>
                <a:cubicBezTo>
                  <a:pt x="4570082" y="227950"/>
                  <a:pt x="4575472" y="224221"/>
                  <a:pt x="4580501" y="222660"/>
                </a:cubicBezTo>
                <a:close/>
                <a:moveTo>
                  <a:pt x="1746897" y="216349"/>
                </a:moveTo>
                <a:cubicBezTo>
                  <a:pt x="1746213" y="215846"/>
                  <a:pt x="1744388" y="216425"/>
                  <a:pt x="1742172" y="217540"/>
                </a:cubicBezTo>
                <a:cubicBezTo>
                  <a:pt x="1737744" y="219774"/>
                  <a:pt x="1731751" y="224158"/>
                  <a:pt x="1730185" y="226340"/>
                </a:cubicBezTo>
                <a:cubicBezTo>
                  <a:pt x="1736051" y="266794"/>
                  <a:pt x="1734656" y="287195"/>
                  <a:pt x="1744835" y="313493"/>
                </a:cubicBezTo>
                <a:cubicBezTo>
                  <a:pt x="1759646" y="297588"/>
                  <a:pt x="1765807" y="263520"/>
                  <a:pt x="1779867" y="245842"/>
                </a:cubicBezTo>
                <a:cubicBezTo>
                  <a:pt x="1766342" y="232013"/>
                  <a:pt x="1761629" y="221103"/>
                  <a:pt x="1747889" y="235207"/>
                </a:cubicBezTo>
                <a:cubicBezTo>
                  <a:pt x="1743843" y="232288"/>
                  <a:pt x="1739183" y="222440"/>
                  <a:pt x="1744782" y="221650"/>
                </a:cubicBezTo>
                <a:cubicBezTo>
                  <a:pt x="1747126" y="218438"/>
                  <a:pt x="1747581" y="216853"/>
                  <a:pt x="1746897" y="216349"/>
                </a:cubicBezTo>
                <a:close/>
                <a:moveTo>
                  <a:pt x="4984885" y="216223"/>
                </a:moveTo>
                <a:cubicBezTo>
                  <a:pt x="4983117" y="231252"/>
                  <a:pt x="4984483" y="241372"/>
                  <a:pt x="4987185" y="249365"/>
                </a:cubicBezTo>
                <a:cubicBezTo>
                  <a:pt x="4967746" y="256567"/>
                  <a:pt x="4950047" y="235837"/>
                  <a:pt x="4929626" y="248411"/>
                </a:cubicBezTo>
                <a:cubicBezTo>
                  <a:pt x="4932174" y="228033"/>
                  <a:pt x="4911950" y="243692"/>
                  <a:pt x="4916286" y="220369"/>
                </a:cubicBezTo>
                <a:cubicBezTo>
                  <a:pt x="4946456" y="244073"/>
                  <a:pt x="4953360" y="231933"/>
                  <a:pt x="4984885" y="216223"/>
                </a:cubicBezTo>
                <a:close/>
                <a:moveTo>
                  <a:pt x="3969779" y="215541"/>
                </a:moveTo>
                <a:cubicBezTo>
                  <a:pt x="3989357" y="257028"/>
                  <a:pt x="4028730" y="222280"/>
                  <a:pt x="4044481" y="238371"/>
                </a:cubicBezTo>
                <a:cubicBezTo>
                  <a:pt x="4039899" y="240419"/>
                  <a:pt x="4036820" y="245845"/>
                  <a:pt x="4036551" y="257028"/>
                </a:cubicBezTo>
                <a:cubicBezTo>
                  <a:pt x="4011509" y="250946"/>
                  <a:pt x="3967153" y="266250"/>
                  <a:pt x="3969779" y="215541"/>
                </a:cubicBezTo>
                <a:close/>
                <a:moveTo>
                  <a:pt x="4857127" y="214751"/>
                </a:moveTo>
                <a:cubicBezTo>
                  <a:pt x="4862842" y="214917"/>
                  <a:pt x="4868876" y="222111"/>
                  <a:pt x="4868977" y="233924"/>
                </a:cubicBezTo>
                <a:cubicBezTo>
                  <a:pt x="4860176" y="232013"/>
                  <a:pt x="4851793" y="230730"/>
                  <a:pt x="4847252" y="237741"/>
                </a:cubicBezTo>
                <a:cubicBezTo>
                  <a:pt x="4846046" y="221443"/>
                  <a:pt x="4851416" y="214582"/>
                  <a:pt x="4857127" y="214751"/>
                </a:cubicBezTo>
                <a:close/>
                <a:moveTo>
                  <a:pt x="3461708" y="211171"/>
                </a:moveTo>
                <a:cubicBezTo>
                  <a:pt x="3476479" y="212050"/>
                  <a:pt x="3491411" y="214273"/>
                  <a:pt x="3509009" y="214722"/>
                </a:cubicBezTo>
                <a:cubicBezTo>
                  <a:pt x="3508902" y="223070"/>
                  <a:pt x="3513241" y="224296"/>
                  <a:pt x="3511849" y="234797"/>
                </a:cubicBezTo>
                <a:cubicBezTo>
                  <a:pt x="3469154" y="216904"/>
                  <a:pt x="3438326" y="230980"/>
                  <a:pt x="3415372" y="215679"/>
                </a:cubicBezTo>
                <a:cubicBezTo>
                  <a:pt x="3432325" y="210753"/>
                  <a:pt x="3446937" y="210289"/>
                  <a:pt x="3461708" y="211171"/>
                </a:cubicBezTo>
                <a:close/>
                <a:moveTo>
                  <a:pt x="3829563" y="210438"/>
                </a:moveTo>
                <a:cubicBezTo>
                  <a:pt x="3850242" y="250181"/>
                  <a:pt x="3891060" y="226968"/>
                  <a:pt x="3908630" y="214092"/>
                </a:cubicBezTo>
                <a:cubicBezTo>
                  <a:pt x="3894731" y="228986"/>
                  <a:pt x="3875606" y="266112"/>
                  <a:pt x="3901721" y="298544"/>
                </a:cubicBezTo>
                <a:cubicBezTo>
                  <a:pt x="3869577" y="276204"/>
                  <a:pt x="3832535" y="275058"/>
                  <a:pt x="3805806" y="266356"/>
                </a:cubicBezTo>
                <a:cubicBezTo>
                  <a:pt x="3808644" y="265264"/>
                  <a:pt x="3812904" y="267037"/>
                  <a:pt x="3813224" y="260820"/>
                </a:cubicBezTo>
                <a:cubicBezTo>
                  <a:pt x="3787138" y="254136"/>
                  <a:pt x="3756310" y="252827"/>
                  <a:pt x="3737987" y="250971"/>
                </a:cubicBezTo>
                <a:cubicBezTo>
                  <a:pt x="3740853" y="249909"/>
                  <a:pt x="3742379" y="246063"/>
                  <a:pt x="3742112" y="238397"/>
                </a:cubicBezTo>
                <a:cubicBezTo>
                  <a:pt x="3712220" y="223259"/>
                  <a:pt x="3682008" y="272684"/>
                  <a:pt x="3663072" y="234660"/>
                </a:cubicBezTo>
                <a:cubicBezTo>
                  <a:pt x="3681873" y="216821"/>
                  <a:pt x="3708632" y="252146"/>
                  <a:pt x="3714203" y="215103"/>
                </a:cubicBezTo>
                <a:cubicBezTo>
                  <a:pt x="3748245" y="207190"/>
                  <a:pt x="3792627" y="241452"/>
                  <a:pt x="3829563" y="210438"/>
                </a:cubicBezTo>
                <a:close/>
                <a:moveTo>
                  <a:pt x="2144884" y="208010"/>
                </a:moveTo>
                <a:cubicBezTo>
                  <a:pt x="2151768" y="248927"/>
                  <a:pt x="2193256" y="246799"/>
                  <a:pt x="2212192" y="236489"/>
                </a:cubicBezTo>
                <a:cubicBezTo>
                  <a:pt x="2201827" y="200756"/>
                  <a:pt x="2168963" y="228250"/>
                  <a:pt x="2144884" y="208010"/>
                </a:cubicBezTo>
                <a:close/>
                <a:moveTo>
                  <a:pt x="3656883" y="207686"/>
                </a:moveTo>
                <a:cubicBezTo>
                  <a:pt x="3655840" y="223886"/>
                  <a:pt x="3649355" y="227025"/>
                  <a:pt x="3655623" y="240364"/>
                </a:cubicBezTo>
                <a:cubicBezTo>
                  <a:pt x="3650373" y="250565"/>
                  <a:pt x="3635242" y="239872"/>
                  <a:pt x="3630020" y="250184"/>
                </a:cubicBezTo>
                <a:cubicBezTo>
                  <a:pt x="3634705" y="201658"/>
                  <a:pt x="3600958" y="267203"/>
                  <a:pt x="3598545" y="226343"/>
                </a:cubicBezTo>
                <a:cubicBezTo>
                  <a:pt x="3623027" y="231690"/>
                  <a:pt x="3642233" y="217259"/>
                  <a:pt x="3653053" y="213794"/>
                </a:cubicBezTo>
                <a:cubicBezTo>
                  <a:pt x="3653402" y="209731"/>
                  <a:pt x="3653911" y="206076"/>
                  <a:pt x="3656883" y="207686"/>
                </a:cubicBezTo>
                <a:close/>
                <a:moveTo>
                  <a:pt x="4657704" y="206512"/>
                </a:moveTo>
                <a:cubicBezTo>
                  <a:pt x="4657411" y="215132"/>
                  <a:pt x="4663758" y="213330"/>
                  <a:pt x="4664373" y="220558"/>
                </a:cubicBezTo>
                <a:cubicBezTo>
                  <a:pt x="4657704" y="247781"/>
                  <a:pt x="4639358" y="208966"/>
                  <a:pt x="4634696" y="242873"/>
                </a:cubicBezTo>
                <a:cubicBezTo>
                  <a:pt x="4626740" y="228852"/>
                  <a:pt x="4602555" y="240499"/>
                  <a:pt x="4595834" y="224679"/>
                </a:cubicBezTo>
                <a:cubicBezTo>
                  <a:pt x="4619216" y="210003"/>
                  <a:pt x="4639785" y="232752"/>
                  <a:pt x="4657704" y="206512"/>
                </a:cubicBezTo>
                <a:close/>
                <a:moveTo>
                  <a:pt x="4740576" y="204166"/>
                </a:moveTo>
                <a:cubicBezTo>
                  <a:pt x="4737440" y="246175"/>
                  <a:pt x="4771297" y="209922"/>
                  <a:pt x="4775636" y="228388"/>
                </a:cubicBezTo>
                <a:cubicBezTo>
                  <a:pt x="4755601" y="227761"/>
                  <a:pt x="4769852" y="255531"/>
                  <a:pt x="4774137" y="267558"/>
                </a:cubicBezTo>
                <a:cubicBezTo>
                  <a:pt x="4741431" y="222497"/>
                  <a:pt x="4702299" y="255339"/>
                  <a:pt x="4663330" y="246556"/>
                </a:cubicBezTo>
                <a:cubicBezTo>
                  <a:pt x="4672677" y="223860"/>
                  <a:pt x="4677419" y="220779"/>
                  <a:pt x="4693785" y="204602"/>
                </a:cubicBezTo>
                <a:cubicBezTo>
                  <a:pt x="4692123" y="232071"/>
                  <a:pt x="4701604" y="210112"/>
                  <a:pt x="4704498" y="206022"/>
                </a:cubicBezTo>
                <a:cubicBezTo>
                  <a:pt x="4703694" y="229808"/>
                  <a:pt x="4713952" y="236054"/>
                  <a:pt x="4728577" y="235427"/>
                </a:cubicBezTo>
                <a:cubicBezTo>
                  <a:pt x="4733155" y="226234"/>
                  <a:pt x="4734094" y="209295"/>
                  <a:pt x="4740576" y="204166"/>
                </a:cubicBezTo>
                <a:close/>
                <a:moveTo>
                  <a:pt x="3865733" y="202551"/>
                </a:moveTo>
                <a:cubicBezTo>
                  <a:pt x="3876849" y="201683"/>
                  <a:pt x="3887805" y="206088"/>
                  <a:pt x="3890470" y="218376"/>
                </a:cubicBezTo>
                <a:cubicBezTo>
                  <a:pt x="3878176" y="208691"/>
                  <a:pt x="3855944" y="214719"/>
                  <a:pt x="3840034" y="218376"/>
                </a:cubicBezTo>
                <a:cubicBezTo>
                  <a:pt x="3843341" y="209564"/>
                  <a:pt x="3854617" y="203422"/>
                  <a:pt x="3865733" y="202551"/>
                </a:cubicBezTo>
                <a:close/>
                <a:moveTo>
                  <a:pt x="1792324" y="201517"/>
                </a:moveTo>
                <a:cubicBezTo>
                  <a:pt x="1790930" y="230404"/>
                  <a:pt x="1790769" y="257108"/>
                  <a:pt x="1808260" y="256100"/>
                </a:cubicBezTo>
                <a:cubicBezTo>
                  <a:pt x="1793100" y="240825"/>
                  <a:pt x="1818251" y="199665"/>
                  <a:pt x="1792324" y="201517"/>
                </a:cubicBezTo>
                <a:close/>
                <a:moveTo>
                  <a:pt x="1830080" y="199630"/>
                </a:moveTo>
                <a:cubicBezTo>
                  <a:pt x="1826959" y="203679"/>
                  <a:pt x="1829200" y="218936"/>
                  <a:pt x="1820742" y="211775"/>
                </a:cubicBezTo>
                <a:cubicBezTo>
                  <a:pt x="1825402" y="244998"/>
                  <a:pt x="1829662" y="258910"/>
                  <a:pt x="1835581" y="292487"/>
                </a:cubicBezTo>
                <a:cubicBezTo>
                  <a:pt x="1854649" y="269657"/>
                  <a:pt x="1870934" y="311637"/>
                  <a:pt x="1884971" y="318539"/>
                </a:cubicBezTo>
                <a:cubicBezTo>
                  <a:pt x="1895871" y="317992"/>
                  <a:pt x="1898522" y="299990"/>
                  <a:pt x="1914112" y="309263"/>
                </a:cubicBezTo>
                <a:cubicBezTo>
                  <a:pt x="1914539" y="277513"/>
                  <a:pt x="1903719" y="301625"/>
                  <a:pt x="1893433" y="286814"/>
                </a:cubicBezTo>
                <a:cubicBezTo>
                  <a:pt x="1899301" y="241999"/>
                  <a:pt x="1918479" y="279749"/>
                  <a:pt x="1930236" y="265373"/>
                </a:cubicBezTo>
                <a:cubicBezTo>
                  <a:pt x="1900077" y="217720"/>
                  <a:pt x="1855212" y="257275"/>
                  <a:pt x="1835581" y="200564"/>
                </a:cubicBezTo>
                <a:cubicBezTo>
                  <a:pt x="1832755" y="198177"/>
                  <a:pt x="1831120" y="198281"/>
                  <a:pt x="1830080" y="199630"/>
                </a:cubicBezTo>
                <a:close/>
                <a:moveTo>
                  <a:pt x="3520527" y="196529"/>
                </a:moveTo>
                <a:cubicBezTo>
                  <a:pt x="3520310" y="203021"/>
                  <a:pt x="3520043" y="209539"/>
                  <a:pt x="3519776" y="216088"/>
                </a:cubicBezTo>
                <a:cubicBezTo>
                  <a:pt x="3529041" y="228334"/>
                  <a:pt x="3536918" y="207875"/>
                  <a:pt x="3540748" y="232016"/>
                </a:cubicBezTo>
                <a:cubicBezTo>
                  <a:pt x="3537160" y="245602"/>
                  <a:pt x="3526952" y="245410"/>
                  <a:pt x="3515142" y="241782"/>
                </a:cubicBezTo>
                <a:cubicBezTo>
                  <a:pt x="3517793" y="228471"/>
                  <a:pt x="3512408" y="198247"/>
                  <a:pt x="3520527" y="196529"/>
                </a:cubicBezTo>
                <a:close/>
                <a:moveTo>
                  <a:pt x="3156162" y="182766"/>
                </a:moveTo>
                <a:cubicBezTo>
                  <a:pt x="3159528" y="181600"/>
                  <a:pt x="3163867" y="182479"/>
                  <a:pt x="3168287" y="183545"/>
                </a:cubicBezTo>
                <a:lnTo>
                  <a:pt x="3156027" y="183012"/>
                </a:lnTo>
                <a:close/>
                <a:moveTo>
                  <a:pt x="3092808" y="180271"/>
                </a:moveTo>
                <a:lnTo>
                  <a:pt x="3156027" y="183012"/>
                </a:lnTo>
                <a:lnTo>
                  <a:pt x="3149886" y="194264"/>
                </a:lnTo>
                <a:cubicBezTo>
                  <a:pt x="3188722" y="197428"/>
                  <a:pt x="3231712" y="180844"/>
                  <a:pt x="3274941" y="217122"/>
                </a:cubicBezTo>
                <a:cubicBezTo>
                  <a:pt x="3285011" y="204003"/>
                  <a:pt x="3295350" y="218405"/>
                  <a:pt x="3297173" y="200292"/>
                </a:cubicBezTo>
                <a:cubicBezTo>
                  <a:pt x="3322430" y="216632"/>
                  <a:pt x="3346025" y="192983"/>
                  <a:pt x="3368310" y="222741"/>
                </a:cubicBezTo>
                <a:cubicBezTo>
                  <a:pt x="3369542" y="204221"/>
                  <a:pt x="3420273" y="208422"/>
                  <a:pt x="3407709" y="227789"/>
                </a:cubicBezTo>
                <a:cubicBezTo>
                  <a:pt x="3380042" y="240691"/>
                  <a:pt x="3340857" y="197428"/>
                  <a:pt x="3317126" y="242271"/>
                </a:cubicBezTo>
                <a:cubicBezTo>
                  <a:pt x="3321679" y="249365"/>
                  <a:pt x="3327520" y="254437"/>
                  <a:pt x="3330706" y="263767"/>
                </a:cubicBezTo>
                <a:cubicBezTo>
                  <a:pt x="3320287" y="259294"/>
                  <a:pt x="3286591" y="216140"/>
                  <a:pt x="3291841" y="245573"/>
                </a:cubicBezTo>
                <a:cubicBezTo>
                  <a:pt x="3241031" y="206729"/>
                  <a:pt x="3165686" y="224433"/>
                  <a:pt x="3116592" y="216194"/>
                </a:cubicBezTo>
                <a:cubicBezTo>
                  <a:pt x="3102959" y="179753"/>
                  <a:pt x="3101674" y="229153"/>
                  <a:pt x="3092808" y="180271"/>
                </a:cubicBezTo>
                <a:close/>
                <a:moveTo>
                  <a:pt x="3051283" y="162066"/>
                </a:moveTo>
                <a:cubicBezTo>
                  <a:pt x="3056004" y="158653"/>
                  <a:pt x="3060866" y="158435"/>
                  <a:pt x="3061041" y="163031"/>
                </a:cubicBezTo>
                <a:cubicBezTo>
                  <a:pt x="3054584" y="168186"/>
                  <a:pt x="3050220" y="185724"/>
                  <a:pt x="3059995" y="189135"/>
                </a:cubicBezTo>
                <a:cubicBezTo>
                  <a:pt x="3067576" y="181878"/>
                  <a:pt x="3089914" y="148902"/>
                  <a:pt x="3088896" y="186297"/>
                </a:cubicBezTo>
                <a:cubicBezTo>
                  <a:pt x="3079468" y="185260"/>
                  <a:pt x="3066718" y="177350"/>
                  <a:pt x="3070253" y="203591"/>
                </a:cubicBezTo>
                <a:cubicBezTo>
                  <a:pt x="3055147" y="204954"/>
                  <a:pt x="3052684" y="186463"/>
                  <a:pt x="3042372" y="180268"/>
                </a:cubicBezTo>
                <a:cubicBezTo>
                  <a:pt x="3041984" y="172084"/>
                  <a:pt x="3046565" y="165477"/>
                  <a:pt x="3051283" y="162066"/>
                </a:cubicBezTo>
                <a:close/>
                <a:moveTo>
                  <a:pt x="1754773" y="150729"/>
                </a:moveTo>
                <a:cubicBezTo>
                  <a:pt x="1743978" y="144537"/>
                  <a:pt x="1741433" y="155692"/>
                  <a:pt x="1732969" y="154437"/>
                </a:cubicBezTo>
                <a:cubicBezTo>
                  <a:pt x="1739209" y="171076"/>
                  <a:pt x="1753539" y="175088"/>
                  <a:pt x="1756514" y="196855"/>
                </a:cubicBezTo>
                <a:cubicBezTo>
                  <a:pt x="1763960" y="192491"/>
                  <a:pt x="1755628" y="162129"/>
                  <a:pt x="1754773" y="150729"/>
                </a:cubicBezTo>
                <a:close/>
                <a:moveTo>
                  <a:pt x="1890019" y="146109"/>
                </a:moveTo>
                <a:cubicBezTo>
                  <a:pt x="1886530" y="143664"/>
                  <a:pt x="1882292" y="144155"/>
                  <a:pt x="1877283" y="146992"/>
                </a:cubicBezTo>
                <a:cubicBezTo>
                  <a:pt x="1877041" y="163630"/>
                  <a:pt x="1888773" y="161448"/>
                  <a:pt x="1898255" y="162840"/>
                </a:cubicBezTo>
                <a:cubicBezTo>
                  <a:pt x="1896246" y="153933"/>
                  <a:pt x="1893507" y="148553"/>
                  <a:pt x="1890019" y="146109"/>
                </a:cubicBezTo>
                <a:close/>
                <a:moveTo>
                  <a:pt x="1830705" y="140963"/>
                </a:moveTo>
                <a:cubicBezTo>
                  <a:pt x="1819724" y="156674"/>
                  <a:pt x="1839946" y="175059"/>
                  <a:pt x="1854731" y="170205"/>
                </a:cubicBezTo>
                <a:cubicBezTo>
                  <a:pt x="1856632" y="144973"/>
                  <a:pt x="1832955" y="159813"/>
                  <a:pt x="1830705" y="140963"/>
                </a:cubicBezTo>
                <a:close/>
                <a:moveTo>
                  <a:pt x="2075540" y="139927"/>
                </a:moveTo>
                <a:cubicBezTo>
                  <a:pt x="2071764" y="164667"/>
                  <a:pt x="2091718" y="167258"/>
                  <a:pt x="2089895" y="141782"/>
                </a:cubicBezTo>
                <a:cubicBezTo>
                  <a:pt x="2085129" y="141155"/>
                  <a:pt x="2080335" y="140554"/>
                  <a:pt x="2075540" y="139927"/>
                </a:cubicBezTo>
                <a:close/>
                <a:moveTo>
                  <a:pt x="2114042" y="128120"/>
                </a:moveTo>
                <a:cubicBezTo>
                  <a:pt x="2108626" y="129259"/>
                  <a:pt x="2101762" y="134703"/>
                  <a:pt x="2097316" y="136107"/>
                </a:cubicBezTo>
                <a:cubicBezTo>
                  <a:pt x="2098360" y="158722"/>
                  <a:pt x="2114138" y="148383"/>
                  <a:pt x="2122090" y="145926"/>
                </a:cubicBezTo>
                <a:cubicBezTo>
                  <a:pt x="2123428" y="130133"/>
                  <a:pt x="2119458" y="126977"/>
                  <a:pt x="2114042" y="128120"/>
                </a:cubicBezTo>
                <a:close/>
                <a:moveTo>
                  <a:pt x="1307741" y="126212"/>
                </a:moveTo>
                <a:cubicBezTo>
                  <a:pt x="1310185" y="126103"/>
                  <a:pt x="1312973" y="127379"/>
                  <a:pt x="1315640" y="129480"/>
                </a:cubicBezTo>
                <a:cubicBezTo>
                  <a:pt x="1320972" y="133678"/>
                  <a:pt x="1325820" y="141181"/>
                  <a:pt x="1326464" y="147510"/>
                </a:cubicBezTo>
                <a:cubicBezTo>
                  <a:pt x="1315910" y="134580"/>
                  <a:pt x="1300832" y="151900"/>
                  <a:pt x="1301904" y="131252"/>
                </a:cubicBezTo>
                <a:cubicBezTo>
                  <a:pt x="1303196" y="127815"/>
                  <a:pt x="1305297" y="126321"/>
                  <a:pt x="1307741" y="126212"/>
                </a:cubicBezTo>
                <a:close/>
                <a:moveTo>
                  <a:pt x="2961780" y="123861"/>
                </a:moveTo>
                <a:cubicBezTo>
                  <a:pt x="2965155" y="184607"/>
                  <a:pt x="3019232" y="174761"/>
                  <a:pt x="3035730" y="166222"/>
                </a:cubicBezTo>
                <a:cubicBezTo>
                  <a:pt x="3015053" y="177241"/>
                  <a:pt x="3034366" y="195764"/>
                  <a:pt x="3037285" y="218949"/>
                </a:cubicBezTo>
                <a:cubicBezTo>
                  <a:pt x="3011974" y="201274"/>
                  <a:pt x="2981278" y="204301"/>
                  <a:pt x="2967674" y="157413"/>
                </a:cubicBezTo>
                <a:cubicBezTo>
                  <a:pt x="2966198" y="170752"/>
                  <a:pt x="2954120" y="161912"/>
                  <a:pt x="2952619" y="175197"/>
                </a:cubicBezTo>
                <a:cubicBezTo>
                  <a:pt x="2957897" y="176969"/>
                  <a:pt x="2965905" y="174598"/>
                  <a:pt x="2966653" y="183545"/>
                </a:cubicBezTo>
                <a:cubicBezTo>
                  <a:pt x="2956772" y="176835"/>
                  <a:pt x="2957039" y="191592"/>
                  <a:pt x="2948522" y="187746"/>
                </a:cubicBezTo>
                <a:cubicBezTo>
                  <a:pt x="2958406" y="152693"/>
                  <a:pt x="2961862" y="156267"/>
                  <a:pt x="2961780" y="123861"/>
                </a:cubicBezTo>
                <a:close/>
                <a:moveTo>
                  <a:pt x="2835893" y="120617"/>
                </a:moveTo>
                <a:cubicBezTo>
                  <a:pt x="2840662" y="121189"/>
                  <a:pt x="2845453" y="121845"/>
                  <a:pt x="2850223" y="122418"/>
                </a:cubicBezTo>
                <a:cubicBezTo>
                  <a:pt x="2849902" y="131172"/>
                  <a:pt x="2849553" y="139930"/>
                  <a:pt x="2849205" y="148658"/>
                </a:cubicBezTo>
                <a:cubicBezTo>
                  <a:pt x="2840099" y="146639"/>
                  <a:pt x="2835679" y="137309"/>
                  <a:pt x="2835893" y="120617"/>
                </a:cubicBezTo>
                <a:close/>
                <a:moveTo>
                  <a:pt x="2803670" y="116387"/>
                </a:moveTo>
                <a:cubicBezTo>
                  <a:pt x="2805011" y="140909"/>
                  <a:pt x="2783823" y="154274"/>
                  <a:pt x="2780879" y="146281"/>
                </a:cubicBezTo>
                <a:cubicBezTo>
                  <a:pt x="2790575" y="140663"/>
                  <a:pt x="2793949" y="121951"/>
                  <a:pt x="2803670" y="116387"/>
                </a:cubicBezTo>
                <a:close/>
                <a:moveTo>
                  <a:pt x="2574906" y="111173"/>
                </a:moveTo>
                <a:cubicBezTo>
                  <a:pt x="2569982" y="109950"/>
                  <a:pt x="2565425" y="109989"/>
                  <a:pt x="2562693" y="111367"/>
                </a:cubicBezTo>
                <a:cubicBezTo>
                  <a:pt x="2566762" y="109293"/>
                  <a:pt x="2564274" y="140253"/>
                  <a:pt x="2558863" y="117423"/>
                </a:cubicBezTo>
                <a:cubicBezTo>
                  <a:pt x="2553183" y="122332"/>
                  <a:pt x="2559426" y="127381"/>
                  <a:pt x="2554229" y="143063"/>
                </a:cubicBezTo>
                <a:cubicBezTo>
                  <a:pt x="2571157" y="143309"/>
                  <a:pt x="2583477" y="124815"/>
                  <a:pt x="2589798" y="154220"/>
                </a:cubicBezTo>
                <a:cubicBezTo>
                  <a:pt x="2607756" y="129874"/>
                  <a:pt x="2589678" y="114843"/>
                  <a:pt x="2574906" y="111173"/>
                </a:cubicBezTo>
                <a:close/>
                <a:moveTo>
                  <a:pt x="2463249" y="107690"/>
                </a:moveTo>
                <a:cubicBezTo>
                  <a:pt x="2457707" y="106592"/>
                  <a:pt x="2452421" y="106907"/>
                  <a:pt x="2447573" y="109540"/>
                </a:cubicBezTo>
                <a:cubicBezTo>
                  <a:pt x="2458368" y="142109"/>
                  <a:pt x="2499749" y="157848"/>
                  <a:pt x="2515069" y="131390"/>
                </a:cubicBezTo>
                <a:cubicBezTo>
                  <a:pt x="2498799" y="127011"/>
                  <a:pt x="2479875" y="110986"/>
                  <a:pt x="2463249" y="107690"/>
                </a:cubicBezTo>
                <a:close/>
                <a:moveTo>
                  <a:pt x="1723996" y="107303"/>
                </a:moveTo>
                <a:cubicBezTo>
                  <a:pt x="1721828" y="119606"/>
                  <a:pt x="1733933" y="136900"/>
                  <a:pt x="1719390" y="132971"/>
                </a:cubicBezTo>
                <a:cubicBezTo>
                  <a:pt x="1720194" y="141971"/>
                  <a:pt x="1728174" y="139517"/>
                  <a:pt x="1733478" y="141344"/>
                </a:cubicBezTo>
                <a:cubicBezTo>
                  <a:pt x="1727263" y="128034"/>
                  <a:pt x="1733748" y="125007"/>
                  <a:pt x="1734763" y="108749"/>
                </a:cubicBezTo>
                <a:cubicBezTo>
                  <a:pt x="1731175" y="108257"/>
                  <a:pt x="1727612" y="107850"/>
                  <a:pt x="1723996" y="107303"/>
                </a:cubicBezTo>
                <a:close/>
                <a:moveTo>
                  <a:pt x="1951849" y="91054"/>
                </a:moveTo>
                <a:cubicBezTo>
                  <a:pt x="1946942" y="91469"/>
                  <a:pt x="1942288" y="97363"/>
                  <a:pt x="1943548" y="109568"/>
                </a:cubicBezTo>
                <a:cubicBezTo>
                  <a:pt x="1951368" y="126670"/>
                  <a:pt x="1950592" y="100676"/>
                  <a:pt x="1961680" y="105393"/>
                </a:cubicBezTo>
                <a:cubicBezTo>
                  <a:pt x="1961921" y="95696"/>
                  <a:pt x="1956759" y="90636"/>
                  <a:pt x="1951849" y="91054"/>
                </a:cubicBezTo>
                <a:close/>
                <a:moveTo>
                  <a:pt x="1904897" y="84880"/>
                </a:moveTo>
                <a:cubicBezTo>
                  <a:pt x="1904523" y="102775"/>
                  <a:pt x="1898415" y="97266"/>
                  <a:pt x="1903879" y="111012"/>
                </a:cubicBezTo>
                <a:cubicBezTo>
                  <a:pt x="1901497" y="110714"/>
                  <a:pt x="1899085" y="110413"/>
                  <a:pt x="1896675" y="110112"/>
                </a:cubicBezTo>
                <a:cubicBezTo>
                  <a:pt x="1890275" y="133924"/>
                  <a:pt x="1933422" y="89737"/>
                  <a:pt x="1904897" y="84880"/>
                </a:cubicBezTo>
                <a:close/>
                <a:moveTo>
                  <a:pt x="2408933" y="78485"/>
                </a:moveTo>
                <a:cubicBezTo>
                  <a:pt x="2405095" y="77314"/>
                  <a:pt x="2400607" y="79264"/>
                  <a:pt x="2398158" y="83436"/>
                </a:cubicBezTo>
                <a:cubicBezTo>
                  <a:pt x="2400970" y="95192"/>
                  <a:pt x="2410050" y="101902"/>
                  <a:pt x="2415834" y="92274"/>
                </a:cubicBezTo>
                <a:cubicBezTo>
                  <a:pt x="2415966" y="83955"/>
                  <a:pt x="2412774" y="79659"/>
                  <a:pt x="2408933" y="78485"/>
                </a:cubicBezTo>
                <a:close/>
                <a:moveTo>
                  <a:pt x="1768538" y="73751"/>
                </a:moveTo>
                <a:cubicBezTo>
                  <a:pt x="1761387" y="72935"/>
                  <a:pt x="1763291" y="91045"/>
                  <a:pt x="1753727" y="84880"/>
                </a:cubicBezTo>
                <a:cubicBezTo>
                  <a:pt x="1760183" y="93093"/>
                  <a:pt x="1765647" y="102801"/>
                  <a:pt x="1774432" y="107303"/>
                </a:cubicBezTo>
                <a:cubicBezTo>
                  <a:pt x="1777888" y="87526"/>
                  <a:pt x="1762405" y="97729"/>
                  <a:pt x="1768538" y="73751"/>
                </a:cubicBezTo>
                <a:close/>
                <a:moveTo>
                  <a:pt x="1772593" y="48021"/>
                </a:moveTo>
                <a:lnTo>
                  <a:pt x="1772363" y="49785"/>
                </a:lnTo>
                <a:cubicBezTo>
                  <a:pt x="1771908" y="52360"/>
                  <a:pt x="1771137" y="54276"/>
                  <a:pt x="1769395" y="54140"/>
                </a:cubicBezTo>
                <a:close/>
                <a:moveTo>
                  <a:pt x="1780593" y="42519"/>
                </a:moveTo>
                <a:cubicBezTo>
                  <a:pt x="1779575" y="78391"/>
                  <a:pt x="1807591" y="95656"/>
                  <a:pt x="1818223" y="93365"/>
                </a:cubicBezTo>
                <a:cubicBezTo>
                  <a:pt x="1818518" y="76535"/>
                  <a:pt x="1801860" y="81881"/>
                  <a:pt x="1812036" y="66306"/>
                </a:cubicBezTo>
                <a:cubicBezTo>
                  <a:pt x="1806786" y="75006"/>
                  <a:pt x="1785038" y="53295"/>
                  <a:pt x="1780593" y="42519"/>
                </a:cubicBezTo>
                <a:close/>
                <a:moveTo>
                  <a:pt x="1773442" y="41482"/>
                </a:moveTo>
                <a:lnTo>
                  <a:pt x="1773405" y="46465"/>
                </a:lnTo>
                <a:lnTo>
                  <a:pt x="1772593" y="48021"/>
                </a:lnTo>
                <a:close/>
                <a:moveTo>
                  <a:pt x="1665475" y="40666"/>
                </a:moveTo>
                <a:cubicBezTo>
                  <a:pt x="1666173" y="72116"/>
                  <a:pt x="1688162" y="34421"/>
                  <a:pt x="1690277" y="50432"/>
                </a:cubicBezTo>
                <a:cubicBezTo>
                  <a:pt x="1675812" y="58559"/>
                  <a:pt x="1665636" y="69089"/>
                  <a:pt x="1667002" y="93365"/>
                </a:cubicBezTo>
                <a:cubicBezTo>
                  <a:pt x="1667109" y="80982"/>
                  <a:pt x="1655352" y="87282"/>
                  <a:pt x="1657039" y="72362"/>
                </a:cubicBezTo>
                <a:cubicBezTo>
                  <a:pt x="1665554" y="66117"/>
                  <a:pt x="1652939" y="46394"/>
                  <a:pt x="1665475" y="40666"/>
                </a:cubicBezTo>
                <a:close/>
                <a:moveTo>
                  <a:pt x="1811072" y="485"/>
                </a:moveTo>
                <a:cubicBezTo>
                  <a:pt x="1824302" y="-4123"/>
                  <a:pt x="1812919" y="30136"/>
                  <a:pt x="1824331" y="28444"/>
                </a:cubicBezTo>
                <a:cubicBezTo>
                  <a:pt x="1844366" y="-1614"/>
                  <a:pt x="1895924" y="13143"/>
                  <a:pt x="1931574" y="48903"/>
                </a:cubicBezTo>
                <a:cubicBezTo>
                  <a:pt x="1929645" y="46912"/>
                  <a:pt x="1923780" y="50566"/>
                  <a:pt x="1924156" y="54576"/>
                </a:cubicBezTo>
                <a:cubicBezTo>
                  <a:pt x="1956084" y="58233"/>
                  <a:pt x="1996579" y="3048"/>
                  <a:pt x="2017259" y="66552"/>
                </a:cubicBezTo>
                <a:cubicBezTo>
                  <a:pt x="2026417" y="59103"/>
                  <a:pt x="2011553" y="45984"/>
                  <a:pt x="2021865" y="40993"/>
                </a:cubicBezTo>
                <a:cubicBezTo>
                  <a:pt x="2021651" y="47565"/>
                  <a:pt x="2027837" y="50048"/>
                  <a:pt x="2029044" y="41892"/>
                </a:cubicBezTo>
                <a:cubicBezTo>
                  <a:pt x="2026257" y="40145"/>
                  <a:pt x="2025079" y="35864"/>
                  <a:pt x="2025962" y="28335"/>
                </a:cubicBezTo>
                <a:cubicBezTo>
                  <a:pt x="2016696" y="30546"/>
                  <a:pt x="2011632" y="37665"/>
                  <a:pt x="2012141" y="13444"/>
                </a:cubicBezTo>
                <a:cubicBezTo>
                  <a:pt x="2060862" y="11124"/>
                  <a:pt x="2121367" y="13850"/>
                  <a:pt x="2163364" y="13389"/>
                </a:cubicBezTo>
                <a:cubicBezTo>
                  <a:pt x="2172900" y="13306"/>
                  <a:pt x="2182087" y="34501"/>
                  <a:pt x="2188650" y="10167"/>
                </a:cubicBezTo>
                <a:cubicBezTo>
                  <a:pt x="2189240" y="23097"/>
                  <a:pt x="2183321" y="22390"/>
                  <a:pt x="2180776" y="28773"/>
                </a:cubicBezTo>
                <a:cubicBezTo>
                  <a:pt x="2186884" y="35483"/>
                  <a:pt x="2190579" y="45984"/>
                  <a:pt x="2197890" y="50730"/>
                </a:cubicBezTo>
                <a:cubicBezTo>
                  <a:pt x="2204479" y="25199"/>
                  <a:pt x="2231665" y="39684"/>
                  <a:pt x="2248031" y="57276"/>
                </a:cubicBezTo>
                <a:cubicBezTo>
                  <a:pt x="2291583" y="37227"/>
                  <a:pt x="2322732" y="87199"/>
                  <a:pt x="2352409" y="57660"/>
                </a:cubicBezTo>
                <a:cubicBezTo>
                  <a:pt x="2378738" y="82400"/>
                  <a:pt x="2444654" y="37038"/>
                  <a:pt x="2473688" y="86547"/>
                </a:cubicBezTo>
                <a:cubicBezTo>
                  <a:pt x="2478108" y="86435"/>
                  <a:pt x="2482259" y="85727"/>
                  <a:pt x="2481348" y="74433"/>
                </a:cubicBezTo>
                <a:cubicBezTo>
                  <a:pt x="2496322" y="71160"/>
                  <a:pt x="2486865" y="106647"/>
                  <a:pt x="2501811" y="103431"/>
                </a:cubicBezTo>
                <a:cubicBezTo>
                  <a:pt x="2510008" y="106484"/>
                  <a:pt x="2506526" y="85046"/>
                  <a:pt x="2513303" y="85209"/>
                </a:cubicBezTo>
                <a:cubicBezTo>
                  <a:pt x="2522811" y="101985"/>
                  <a:pt x="2531595" y="101521"/>
                  <a:pt x="2526641" y="113139"/>
                </a:cubicBezTo>
                <a:cubicBezTo>
                  <a:pt x="2536336" y="107604"/>
                  <a:pt x="2539739" y="88783"/>
                  <a:pt x="2549407" y="83328"/>
                </a:cubicBezTo>
                <a:cubicBezTo>
                  <a:pt x="2554977" y="115677"/>
                  <a:pt x="2570539" y="86000"/>
                  <a:pt x="2578308" y="80518"/>
                </a:cubicBezTo>
                <a:cubicBezTo>
                  <a:pt x="2623573" y="108340"/>
                  <a:pt x="2687428" y="98901"/>
                  <a:pt x="2744880" y="148108"/>
                </a:cubicBezTo>
                <a:cubicBezTo>
                  <a:pt x="2733173" y="151900"/>
                  <a:pt x="2710756" y="144592"/>
                  <a:pt x="2725941" y="171923"/>
                </a:cubicBezTo>
                <a:cubicBezTo>
                  <a:pt x="2712308" y="138916"/>
                  <a:pt x="2691418" y="154274"/>
                  <a:pt x="2681160" y="120124"/>
                </a:cubicBezTo>
                <a:cubicBezTo>
                  <a:pt x="2668545" y="141155"/>
                  <a:pt x="2646716" y="125224"/>
                  <a:pt x="2634877" y="107521"/>
                </a:cubicBezTo>
                <a:cubicBezTo>
                  <a:pt x="2624054" y="118214"/>
                  <a:pt x="2623252" y="116687"/>
                  <a:pt x="2609510" y="110823"/>
                </a:cubicBezTo>
                <a:cubicBezTo>
                  <a:pt x="2610129" y="123833"/>
                  <a:pt x="2604181" y="123180"/>
                  <a:pt x="2601583" y="129560"/>
                </a:cubicBezTo>
                <a:cubicBezTo>
                  <a:pt x="2621377" y="171459"/>
                  <a:pt x="2649983" y="145190"/>
                  <a:pt x="2682954" y="166359"/>
                </a:cubicBezTo>
                <a:cubicBezTo>
                  <a:pt x="2642590" y="187279"/>
                  <a:pt x="2620494" y="175005"/>
                  <a:pt x="2582138" y="166359"/>
                </a:cubicBezTo>
                <a:cubicBezTo>
                  <a:pt x="2582540" y="181388"/>
                  <a:pt x="2580316" y="190773"/>
                  <a:pt x="2573969" y="191509"/>
                </a:cubicBezTo>
                <a:cubicBezTo>
                  <a:pt x="2559156" y="147455"/>
                  <a:pt x="2493079" y="163220"/>
                  <a:pt x="2477009" y="185480"/>
                </a:cubicBezTo>
                <a:cubicBezTo>
                  <a:pt x="2452182" y="167886"/>
                  <a:pt x="2427512" y="136052"/>
                  <a:pt x="2409220" y="170096"/>
                </a:cubicBezTo>
                <a:cubicBezTo>
                  <a:pt x="2414228" y="154712"/>
                  <a:pt x="2366256" y="122552"/>
                  <a:pt x="2362909" y="157522"/>
                </a:cubicBezTo>
                <a:cubicBezTo>
                  <a:pt x="2362507" y="168349"/>
                  <a:pt x="2372684" y="162485"/>
                  <a:pt x="2373167" y="171978"/>
                </a:cubicBezTo>
                <a:cubicBezTo>
                  <a:pt x="2363309" y="179561"/>
                  <a:pt x="2346141" y="146611"/>
                  <a:pt x="2336820" y="180434"/>
                </a:cubicBezTo>
                <a:cubicBezTo>
                  <a:pt x="2326885" y="127816"/>
                  <a:pt x="2276128" y="183353"/>
                  <a:pt x="2255958" y="130542"/>
                </a:cubicBezTo>
                <a:cubicBezTo>
                  <a:pt x="2246209" y="137853"/>
                  <a:pt x="2244147" y="150537"/>
                  <a:pt x="2247280" y="168813"/>
                </a:cubicBezTo>
                <a:cubicBezTo>
                  <a:pt x="2231988" y="152393"/>
                  <a:pt x="2228184" y="156021"/>
                  <a:pt x="2205336" y="137009"/>
                </a:cubicBezTo>
                <a:cubicBezTo>
                  <a:pt x="2187205" y="201517"/>
                  <a:pt x="2118555" y="120614"/>
                  <a:pt x="2099406" y="175850"/>
                </a:cubicBezTo>
                <a:cubicBezTo>
                  <a:pt x="2142314" y="192053"/>
                  <a:pt x="2222773" y="198327"/>
                  <a:pt x="2276691" y="244754"/>
                </a:cubicBezTo>
                <a:cubicBezTo>
                  <a:pt x="2256121" y="230350"/>
                  <a:pt x="2232871" y="263821"/>
                  <a:pt x="2219880" y="224321"/>
                </a:cubicBezTo>
                <a:cubicBezTo>
                  <a:pt x="2221837" y="263738"/>
                  <a:pt x="2192078" y="236378"/>
                  <a:pt x="2189426" y="266221"/>
                </a:cubicBezTo>
                <a:cubicBezTo>
                  <a:pt x="2218648" y="257329"/>
                  <a:pt x="2270288" y="302579"/>
                  <a:pt x="2283600" y="252309"/>
                </a:cubicBezTo>
                <a:cubicBezTo>
                  <a:pt x="2283333" y="275247"/>
                  <a:pt x="2270665" y="272166"/>
                  <a:pt x="2267743" y="289569"/>
                </a:cubicBezTo>
                <a:cubicBezTo>
                  <a:pt x="2294741" y="300534"/>
                  <a:pt x="2313733" y="247208"/>
                  <a:pt x="2339364" y="298899"/>
                </a:cubicBezTo>
                <a:cubicBezTo>
                  <a:pt x="2336178" y="277839"/>
                  <a:pt x="2338347" y="281359"/>
                  <a:pt x="2344212" y="266656"/>
                </a:cubicBezTo>
                <a:cubicBezTo>
                  <a:pt x="2373702" y="279832"/>
                  <a:pt x="2409032" y="273993"/>
                  <a:pt x="2426843" y="270857"/>
                </a:cubicBezTo>
                <a:cubicBezTo>
                  <a:pt x="2438923" y="268758"/>
                  <a:pt x="2451858" y="247372"/>
                  <a:pt x="2463697" y="249336"/>
                </a:cubicBezTo>
                <a:cubicBezTo>
                  <a:pt x="2474464" y="251301"/>
                  <a:pt x="2480974" y="265703"/>
                  <a:pt x="2491848" y="266138"/>
                </a:cubicBezTo>
                <a:cubicBezTo>
                  <a:pt x="2500070" y="266493"/>
                  <a:pt x="2527979" y="247426"/>
                  <a:pt x="2517696" y="249800"/>
                </a:cubicBezTo>
                <a:cubicBezTo>
                  <a:pt x="2533283" y="246117"/>
                  <a:pt x="2555005" y="237715"/>
                  <a:pt x="2567566" y="262919"/>
                </a:cubicBezTo>
                <a:cubicBezTo>
                  <a:pt x="2567139" y="233597"/>
                  <a:pt x="2598476" y="271347"/>
                  <a:pt x="2597269" y="240499"/>
                </a:cubicBezTo>
                <a:cubicBezTo>
                  <a:pt x="2610289" y="244316"/>
                  <a:pt x="2610691" y="268294"/>
                  <a:pt x="2628716" y="264228"/>
                </a:cubicBezTo>
                <a:cubicBezTo>
                  <a:pt x="2632867" y="247071"/>
                  <a:pt x="2638921" y="233843"/>
                  <a:pt x="2651482" y="234416"/>
                </a:cubicBezTo>
                <a:cubicBezTo>
                  <a:pt x="2679444" y="247807"/>
                  <a:pt x="2705773" y="278850"/>
                  <a:pt x="2747692" y="260084"/>
                </a:cubicBezTo>
                <a:cubicBezTo>
                  <a:pt x="2747959" y="267802"/>
                  <a:pt x="2746325" y="278466"/>
                  <a:pt x="2750504" y="280050"/>
                </a:cubicBezTo>
                <a:cubicBezTo>
                  <a:pt x="2780021" y="286270"/>
                  <a:pt x="2804446" y="327620"/>
                  <a:pt x="2822392" y="282805"/>
                </a:cubicBezTo>
                <a:cubicBezTo>
                  <a:pt x="2833829" y="321947"/>
                  <a:pt x="2850971" y="287169"/>
                  <a:pt x="2865382" y="288398"/>
                </a:cubicBezTo>
                <a:cubicBezTo>
                  <a:pt x="2882684" y="289979"/>
                  <a:pt x="2921226" y="334685"/>
                  <a:pt x="2922969" y="289351"/>
                </a:cubicBezTo>
                <a:cubicBezTo>
                  <a:pt x="2928002" y="297754"/>
                  <a:pt x="2926102" y="317093"/>
                  <a:pt x="2936225" y="317310"/>
                </a:cubicBezTo>
                <a:cubicBezTo>
                  <a:pt x="2935342" y="296663"/>
                  <a:pt x="2945949" y="300125"/>
                  <a:pt x="2951573" y="293034"/>
                </a:cubicBezTo>
                <a:cubicBezTo>
                  <a:pt x="2960520" y="343333"/>
                  <a:pt x="2999087" y="302989"/>
                  <a:pt x="3011462" y="327130"/>
                </a:cubicBezTo>
                <a:cubicBezTo>
                  <a:pt x="3044917" y="287060"/>
                  <a:pt x="3079842" y="352689"/>
                  <a:pt x="3115574" y="334086"/>
                </a:cubicBezTo>
                <a:cubicBezTo>
                  <a:pt x="3116322" y="323885"/>
                  <a:pt x="3116001" y="311445"/>
                  <a:pt x="3123529" y="315374"/>
                </a:cubicBezTo>
                <a:cubicBezTo>
                  <a:pt x="3121842" y="330486"/>
                  <a:pt x="3114795" y="342568"/>
                  <a:pt x="3125804" y="348542"/>
                </a:cubicBezTo>
                <a:cubicBezTo>
                  <a:pt x="3141928" y="354190"/>
                  <a:pt x="3147794" y="338204"/>
                  <a:pt x="3158831" y="333158"/>
                </a:cubicBezTo>
                <a:cubicBezTo>
                  <a:pt x="3157706" y="349441"/>
                  <a:pt x="3151168" y="352715"/>
                  <a:pt x="3161376" y="359754"/>
                </a:cubicBezTo>
                <a:cubicBezTo>
                  <a:pt x="3170267" y="353534"/>
                  <a:pt x="3209694" y="331194"/>
                  <a:pt x="3211783" y="359754"/>
                </a:cubicBezTo>
                <a:cubicBezTo>
                  <a:pt x="3257878" y="363056"/>
                  <a:pt x="3292243" y="355825"/>
                  <a:pt x="3326417" y="374674"/>
                </a:cubicBezTo>
                <a:cubicBezTo>
                  <a:pt x="3332525" y="344450"/>
                  <a:pt x="3365819" y="374239"/>
                  <a:pt x="3384221" y="369001"/>
                </a:cubicBezTo>
                <a:cubicBezTo>
                  <a:pt x="3394746" y="366054"/>
                  <a:pt x="3398790" y="344424"/>
                  <a:pt x="3410549" y="339596"/>
                </a:cubicBezTo>
                <a:cubicBezTo>
                  <a:pt x="3420808" y="335504"/>
                  <a:pt x="3443573" y="348952"/>
                  <a:pt x="3460744" y="346171"/>
                </a:cubicBezTo>
                <a:cubicBezTo>
                  <a:pt x="3497865" y="340005"/>
                  <a:pt x="3508606" y="354462"/>
                  <a:pt x="3546934" y="350807"/>
                </a:cubicBezTo>
                <a:cubicBezTo>
                  <a:pt x="3547013" y="338450"/>
                  <a:pt x="3535281" y="344725"/>
                  <a:pt x="3536943" y="329802"/>
                </a:cubicBezTo>
                <a:cubicBezTo>
                  <a:pt x="3549372" y="332668"/>
                  <a:pt x="3549693" y="354679"/>
                  <a:pt x="3560994" y="359235"/>
                </a:cubicBezTo>
                <a:cubicBezTo>
                  <a:pt x="3568600" y="339814"/>
                  <a:pt x="3604493" y="366518"/>
                  <a:pt x="3594502" y="330704"/>
                </a:cubicBezTo>
                <a:cubicBezTo>
                  <a:pt x="3614779" y="329258"/>
                  <a:pt x="3611188" y="365564"/>
                  <a:pt x="3629081" y="367936"/>
                </a:cubicBezTo>
                <a:cubicBezTo>
                  <a:pt x="3637598" y="367145"/>
                  <a:pt x="3636606" y="346197"/>
                  <a:pt x="3647750" y="350724"/>
                </a:cubicBezTo>
                <a:cubicBezTo>
                  <a:pt x="3650241" y="365209"/>
                  <a:pt x="3655623" y="375055"/>
                  <a:pt x="3668454" y="373148"/>
                </a:cubicBezTo>
                <a:cubicBezTo>
                  <a:pt x="3670195" y="363981"/>
                  <a:pt x="3673195" y="362646"/>
                  <a:pt x="3669202" y="353508"/>
                </a:cubicBezTo>
                <a:cubicBezTo>
                  <a:pt x="3714495" y="390141"/>
                  <a:pt x="3723550" y="346360"/>
                  <a:pt x="3766672" y="346497"/>
                </a:cubicBezTo>
                <a:cubicBezTo>
                  <a:pt x="3765038" y="363408"/>
                  <a:pt x="3764234" y="378984"/>
                  <a:pt x="3776396" y="374018"/>
                </a:cubicBezTo>
                <a:cubicBezTo>
                  <a:pt x="3772966" y="349988"/>
                  <a:pt x="3804198" y="344834"/>
                  <a:pt x="3817589" y="333485"/>
                </a:cubicBezTo>
                <a:cubicBezTo>
                  <a:pt x="3819329" y="358362"/>
                  <a:pt x="3798386" y="335449"/>
                  <a:pt x="3801974" y="364256"/>
                </a:cubicBezTo>
                <a:cubicBezTo>
                  <a:pt x="3814749" y="357927"/>
                  <a:pt x="3818660" y="346251"/>
                  <a:pt x="3823187" y="373557"/>
                </a:cubicBezTo>
                <a:cubicBezTo>
                  <a:pt x="3827875" y="360490"/>
                  <a:pt x="3822490" y="348814"/>
                  <a:pt x="3835240" y="342377"/>
                </a:cubicBezTo>
                <a:cubicBezTo>
                  <a:pt x="3833794" y="360899"/>
                  <a:pt x="3833392" y="377893"/>
                  <a:pt x="3844722" y="376421"/>
                </a:cubicBezTo>
                <a:cubicBezTo>
                  <a:pt x="3842472" y="357572"/>
                  <a:pt x="3850452" y="360080"/>
                  <a:pt x="3849569" y="344232"/>
                </a:cubicBezTo>
                <a:cubicBezTo>
                  <a:pt x="3901985" y="390359"/>
                  <a:pt x="3976447" y="346005"/>
                  <a:pt x="4049649" y="383322"/>
                </a:cubicBezTo>
                <a:cubicBezTo>
                  <a:pt x="4082645" y="377947"/>
                  <a:pt x="4133778" y="352935"/>
                  <a:pt x="4160937" y="391203"/>
                </a:cubicBezTo>
                <a:cubicBezTo>
                  <a:pt x="4202855" y="375192"/>
                  <a:pt x="4232156" y="397260"/>
                  <a:pt x="4275545" y="406098"/>
                </a:cubicBezTo>
                <a:cubicBezTo>
                  <a:pt x="4283742" y="391914"/>
                  <a:pt x="4291697" y="384522"/>
                  <a:pt x="4301151" y="396332"/>
                </a:cubicBezTo>
                <a:cubicBezTo>
                  <a:pt x="4295580" y="397177"/>
                  <a:pt x="4300214" y="407026"/>
                  <a:pt x="4304205" y="409806"/>
                </a:cubicBezTo>
                <a:cubicBezTo>
                  <a:pt x="4310366" y="401542"/>
                  <a:pt x="4316285" y="392842"/>
                  <a:pt x="4323141" y="386103"/>
                </a:cubicBezTo>
                <a:cubicBezTo>
                  <a:pt x="4325152" y="395187"/>
                  <a:pt x="4330348" y="399225"/>
                  <a:pt x="4336962" y="400997"/>
                </a:cubicBezTo>
                <a:cubicBezTo>
                  <a:pt x="4350650" y="348325"/>
                  <a:pt x="4371085" y="443032"/>
                  <a:pt x="4398353" y="395869"/>
                </a:cubicBezTo>
                <a:cubicBezTo>
                  <a:pt x="4435663" y="451786"/>
                  <a:pt x="4514703" y="384193"/>
                  <a:pt x="4543415" y="460652"/>
                </a:cubicBezTo>
                <a:cubicBezTo>
                  <a:pt x="4528096" y="468127"/>
                  <a:pt x="4527320" y="421344"/>
                  <a:pt x="4515265" y="443793"/>
                </a:cubicBezTo>
                <a:cubicBezTo>
                  <a:pt x="4537283" y="515287"/>
                  <a:pt x="4571300" y="474619"/>
                  <a:pt x="4613536" y="509178"/>
                </a:cubicBezTo>
                <a:cubicBezTo>
                  <a:pt x="4613350" y="518234"/>
                  <a:pt x="4611286" y="523254"/>
                  <a:pt x="4609143" y="528271"/>
                </a:cubicBezTo>
                <a:cubicBezTo>
                  <a:pt x="4623125" y="548458"/>
                  <a:pt x="4656928" y="549766"/>
                  <a:pt x="4666972" y="522707"/>
                </a:cubicBezTo>
                <a:cubicBezTo>
                  <a:pt x="4687570" y="566625"/>
                  <a:pt x="4738939" y="526773"/>
                  <a:pt x="4770600" y="542701"/>
                </a:cubicBezTo>
                <a:cubicBezTo>
                  <a:pt x="4773116" y="517415"/>
                  <a:pt x="4780431" y="521670"/>
                  <a:pt x="4781342" y="544093"/>
                </a:cubicBezTo>
                <a:cubicBezTo>
                  <a:pt x="4785090" y="533128"/>
                  <a:pt x="4783858" y="511687"/>
                  <a:pt x="4790020" y="505877"/>
                </a:cubicBezTo>
                <a:cubicBezTo>
                  <a:pt x="4798936" y="548947"/>
                  <a:pt x="4838257" y="492540"/>
                  <a:pt x="4849881" y="539838"/>
                </a:cubicBezTo>
                <a:cubicBezTo>
                  <a:pt x="4868817" y="505249"/>
                  <a:pt x="4895708" y="529691"/>
                  <a:pt x="4915637" y="515562"/>
                </a:cubicBezTo>
                <a:cubicBezTo>
                  <a:pt x="4920940" y="547229"/>
                  <a:pt x="4953028" y="544010"/>
                  <a:pt x="4968589" y="542212"/>
                </a:cubicBezTo>
                <a:cubicBezTo>
                  <a:pt x="4968910" y="554649"/>
                  <a:pt x="4964037" y="556041"/>
                  <a:pt x="4964008" y="567851"/>
                </a:cubicBezTo>
                <a:cubicBezTo>
                  <a:pt x="4975740" y="563595"/>
                  <a:pt x="4970757" y="585718"/>
                  <a:pt x="4977562" y="589318"/>
                </a:cubicBezTo>
                <a:cubicBezTo>
                  <a:pt x="4998051" y="601566"/>
                  <a:pt x="4999577" y="569569"/>
                  <a:pt x="5013612" y="587410"/>
                </a:cubicBezTo>
                <a:cubicBezTo>
                  <a:pt x="5009088" y="585718"/>
                  <a:pt x="5010562" y="546986"/>
                  <a:pt x="5014416" y="567851"/>
                </a:cubicBezTo>
                <a:cubicBezTo>
                  <a:pt x="5012836" y="612451"/>
                  <a:pt x="5046049" y="623362"/>
                  <a:pt x="5066593" y="613923"/>
                </a:cubicBezTo>
                <a:cubicBezTo>
                  <a:pt x="5063058" y="640653"/>
                  <a:pt x="5079449" y="608768"/>
                  <a:pt x="5084002" y="629307"/>
                </a:cubicBezTo>
                <a:cubicBezTo>
                  <a:pt x="5083038" y="648457"/>
                  <a:pt x="5074841" y="652575"/>
                  <a:pt x="5068416" y="660212"/>
                </a:cubicBezTo>
                <a:cubicBezTo>
                  <a:pt x="5066967" y="652303"/>
                  <a:pt x="5065173" y="644828"/>
                  <a:pt x="5061987" y="639645"/>
                </a:cubicBezTo>
                <a:cubicBezTo>
                  <a:pt x="5047416" y="648975"/>
                  <a:pt x="5038952" y="671341"/>
                  <a:pt x="5024379" y="680671"/>
                </a:cubicBezTo>
                <a:cubicBezTo>
                  <a:pt x="5033862" y="682006"/>
                  <a:pt x="5045621" y="679769"/>
                  <a:pt x="5045351" y="696519"/>
                </a:cubicBezTo>
                <a:cubicBezTo>
                  <a:pt x="5012676" y="691771"/>
                  <a:pt x="5005151" y="685090"/>
                  <a:pt x="4974000" y="680725"/>
                </a:cubicBezTo>
                <a:cubicBezTo>
                  <a:pt x="4974882" y="701373"/>
                  <a:pt x="4963688" y="696708"/>
                  <a:pt x="4961973" y="711983"/>
                </a:cubicBezTo>
                <a:cubicBezTo>
                  <a:pt x="4949518" y="707129"/>
                  <a:pt x="4945421" y="689208"/>
                  <a:pt x="4934331" y="682089"/>
                </a:cubicBezTo>
                <a:cubicBezTo>
                  <a:pt x="4919816" y="711683"/>
                  <a:pt x="4883710" y="686181"/>
                  <a:pt x="4860890" y="718475"/>
                </a:cubicBezTo>
                <a:cubicBezTo>
                  <a:pt x="4846749" y="707238"/>
                  <a:pt x="4828802" y="675459"/>
                  <a:pt x="4821545" y="713375"/>
                </a:cubicBezTo>
                <a:cubicBezTo>
                  <a:pt x="4810161" y="714985"/>
                  <a:pt x="4812732" y="694580"/>
                  <a:pt x="4804349" y="691470"/>
                </a:cubicBezTo>
                <a:cubicBezTo>
                  <a:pt x="4797142" y="695099"/>
                  <a:pt x="4803840" y="728052"/>
                  <a:pt x="4795696" y="729741"/>
                </a:cubicBezTo>
                <a:cubicBezTo>
                  <a:pt x="4795106" y="711548"/>
                  <a:pt x="4785279" y="720795"/>
                  <a:pt x="4778822" y="701236"/>
                </a:cubicBezTo>
                <a:cubicBezTo>
                  <a:pt x="4771753" y="724068"/>
                  <a:pt x="4753055" y="722404"/>
                  <a:pt x="4748101" y="749762"/>
                </a:cubicBezTo>
                <a:cubicBezTo>
                  <a:pt x="4758171" y="758574"/>
                  <a:pt x="4784581" y="773468"/>
                  <a:pt x="4771350" y="798698"/>
                </a:cubicBezTo>
                <a:cubicBezTo>
                  <a:pt x="4753216" y="722840"/>
                  <a:pt x="4696220" y="739071"/>
                  <a:pt x="4684918" y="800636"/>
                </a:cubicBezTo>
                <a:cubicBezTo>
                  <a:pt x="4672275" y="798317"/>
                  <a:pt x="4693354" y="780040"/>
                  <a:pt x="4682078" y="780667"/>
                </a:cubicBezTo>
                <a:cubicBezTo>
                  <a:pt x="4671283" y="788497"/>
                  <a:pt x="4662256" y="800253"/>
                  <a:pt x="4662124" y="830531"/>
                </a:cubicBezTo>
                <a:cubicBezTo>
                  <a:pt x="4666919" y="831184"/>
                  <a:pt x="4671713" y="831760"/>
                  <a:pt x="4676426" y="832441"/>
                </a:cubicBezTo>
                <a:cubicBezTo>
                  <a:pt x="4676935" y="896160"/>
                  <a:pt x="4652991" y="880475"/>
                  <a:pt x="4631161" y="885549"/>
                </a:cubicBezTo>
                <a:cubicBezTo>
                  <a:pt x="4642491" y="941140"/>
                  <a:pt x="4671845" y="912254"/>
                  <a:pt x="4705862" y="908408"/>
                </a:cubicBezTo>
                <a:cubicBezTo>
                  <a:pt x="4710870" y="931510"/>
                  <a:pt x="4704684" y="928019"/>
                  <a:pt x="4697451" y="940130"/>
                </a:cubicBezTo>
                <a:cubicBezTo>
                  <a:pt x="4721128" y="977665"/>
                  <a:pt x="4758494" y="910644"/>
                  <a:pt x="4779305" y="963861"/>
                </a:cubicBezTo>
                <a:cubicBezTo>
                  <a:pt x="4770037" y="965445"/>
                  <a:pt x="4759698" y="970027"/>
                  <a:pt x="4746307" y="979328"/>
                </a:cubicBezTo>
                <a:cubicBezTo>
                  <a:pt x="4810454" y="981536"/>
                  <a:pt x="4840883" y="968146"/>
                  <a:pt x="4904656" y="980148"/>
                </a:cubicBezTo>
                <a:cubicBezTo>
                  <a:pt x="4904172" y="970734"/>
                  <a:pt x="4899192" y="968389"/>
                  <a:pt x="4898253" y="959635"/>
                </a:cubicBezTo>
                <a:cubicBezTo>
                  <a:pt x="4913359" y="964434"/>
                  <a:pt x="4916868" y="987401"/>
                  <a:pt x="4933099" y="990431"/>
                </a:cubicBezTo>
                <a:cubicBezTo>
                  <a:pt x="4933957" y="982794"/>
                  <a:pt x="4933181" y="971825"/>
                  <a:pt x="4937467" y="971364"/>
                </a:cubicBezTo>
                <a:cubicBezTo>
                  <a:pt x="4937975" y="981591"/>
                  <a:pt x="4945098" y="976817"/>
                  <a:pt x="4948152" y="972673"/>
                </a:cubicBezTo>
                <a:cubicBezTo>
                  <a:pt x="4950483" y="994111"/>
                  <a:pt x="4936018" y="980148"/>
                  <a:pt x="4936420" y="997384"/>
                </a:cubicBezTo>
                <a:cubicBezTo>
                  <a:pt x="4957847" y="1027964"/>
                  <a:pt x="4985596" y="1000440"/>
                  <a:pt x="5014444" y="1027228"/>
                </a:cubicBezTo>
                <a:cubicBezTo>
                  <a:pt x="5021272" y="1008679"/>
                  <a:pt x="5038414" y="1011760"/>
                  <a:pt x="5047949" y="998776"/>
                </a:cubicBezTo>
                <a:cubicBezTo>
                  <a:pt x="5051566" y="1028155"/>
                  <a:pt x="5042756" y="1039284"/>
                  <a:pt x="5056631" y="1052512"/>
                </a:cubicBezTo>
                <a:cubicBezTo>
                  <a:pt x="5064557" y="1023980"/>
                  <a:pt x="5081941" y="996514"/>
                  <a:pt x="5059709" y="974062"/>
                </a:cubicBezTo>
                <a:cubicBezTo>
                  <a:pt x="5065628" y="974746"/>
                  <a:pt x="5062415" y="956198"/>
                  <a:pt x="5067611" y="955325"/>
                </a:cubicBezTo>
                <a:cubicBezTo>
                  <a:pt x="5065361" y="989584"/>
                  <a:pt x="5088128" y="984266"/>
                  <a:pt x="5105992" y="986611"/>
                </a:cubicBezTo>
                <a:cubicBezTo>
                  <a:pt x="5102137" y="1014979"/>
                  <a:pt x="5128117" y="1020054"/>
                  <a:pt x="5130552" y="1002977"/>
                </a:cubicBezTo>
                <a:cubicBezTo>
                  <a:pt x="5133044" y="1017325"/>
                  <a:pt x="5138510" y="1027199"/>
                  <a:pt x="5151285" y="1025317"/>
                </a:cubicBezTo>
                <a:cubicBezTo>
                  <a:pt x="5166419" y="993186"/>
                  <a:pt x="5142927" y="990540"/>
                  <a:pt x="5142340" y="978183"/>
                </a:cubicBezTo>
                <a:cubicBezTo>
                  <a:pt x="5151900" y="983447"/>
                  <a:pt x="5171078" y="973601"/>
                  <a:pt x="5174318" y="988956"/>
                </a:cubicBezTo>
                <a:cubicBezTo>
                  <a:pt x="5152516" y="994630"/>
                  <a:pt x="5191620" y="1001397"/>
                  <a:pt x="5172794" y="1028127"/>
                </a:cubicBezTo>
                <a:cubicBezTo>
                  <a:pt x="5165348" y="1028863"/>
                  <a:pt x="5170327" y="1012880"/>
                  <a:pt x="5159240" y="1006686"/>
                </a:cubicBezTo>
                <a:cubicBezTo>
                  <a:pt x="5156453" y="1031400"/>
                  <a:pt x="5162803" y="1041876"/>
                  <a:pt x="5172043" y="1047766"/>
                </a:cubicBezTo>
                <a:cubicBezTo>
                  <a:pt x="5184953" y="1041191"/>
                  <a:pt x="5186185" y="999240"/>
                  <a:pt x="5188648" y="990812"/>
                </a:cubicBezTo>
                <a:cubicBezTo>
                  <a:pt x="5197058" y="1001886"/>
                  <a:pt x="5213852" y="978237"/>
                  <a:pt x="5223950" y="1008516"/>
                </a:cubicBezTo>
                <a:cubicBezTo>
                  <a:pt x="5207184" y="989065"/>
                  <a:pt x="5181283" y="1013098"/>
                  <a:pt x="5190203" y="1043511"/>
                </a:cubicBezTo>
                <a:cubicBezTo>
                  <a:pt x="5204960" y="1047194"/>
                  <a:pt x="5195962" y="1018771"/>
                  <a:pt x="5201988" y="1018771"/>
                </a:cubicBezTo>
                <a:cubicBezTo>
                  <a:pt x="5208897" y="1027500"/>
                  <a:pt x="5234478" y="1043620"/>
                  <a:pt x="5227807" y="1002488"/>
                </a:cubicBezTo>
                <a:cubicBezTo>
                  <a:pt x="5242779" y="1013805"/>
                  <a:pt x="5240369" y="1028482"/>
                  <a:pt x="5233218" y="1049104"/>
                </a:cubicBezTo>
                <a:cubicBezTo>
                  <a:pt x="5249929" y="1053958"/>
                  <a:pt x="5248591" y="1028863"/>
                  <a:pt x="5241629" y="1017325"/>
                </a:cubicBezTo>
                <a:cubicBezTo>
                  <a:pt x="5251243" y="1023353"/>
                  <a:pt x="5249342" y="1005297"/>
                  <a:pt x="5256439" y="1006168"/>
                </a:cubicBezTo>
                <a:cubicBezTo>
                  <a:pt x="5263804" y="1025945"/>
                  <a:pt x="5249128" y="1041793"/>
                  <a:pt x="5254404" y="1058405"/>
                </a:cubicBezTo>
                <a:cubicBezTo>
                  <a:pt x="5261849" y="1057586"/>
                  <a:pt x="5262223" y="1041930"/>
                  <a:pt x="5266217" y="1033720"/>
                </a:cubicBezTo>
                <a:cubicBezTo>
                  <a:pt x="5278910" y="1040183"/>
                  <a:pt x="5283331" y="1059714"/>
                  <a:pt x="5301224" y="1057941"/>
                </a:cubicBezTo>
                <a:cubicBezTo>
                  <a:pt x="5309982" y="1014679"/>
                  <a:pt x="5323640" y="1060642"/>
                  <a:pt x="5338587" y="1023407"/>
                </a:cubicBezTo>
                <a:cubicBezTo>
                  <a:pt x="5337490" y="1039748"/>
                  <a:pt x="5330954" y="1042967"/>
                  <a:pt x="5341131" y="1050032"/>
                </a:cubicBezTo>
                <a:cubicBezTo>
                  <a:pt x="5348578" y="1049184"/>
                  <a:pt x="5345470" y="1026162"/>
                  <a:pt x="5352944" y="1025289"/>
                </a:cubicBezTo>
                <a:cubicBezTo>
                  <a:pt x="5351766" y="1041492"/>
                  <a:pt x="5351016" y="1056930"/>
                  <a:pt x="5358782" y="1058869"/>
                </a:cubicBezTo>
                <a:cubicBezTo>
                  <a:pt x="5359130" y="1054940"/>
                  <a:pt x="5359665" y="1051286"/>
                  <a:pt x="5362612" y="1052812"/>
                </a:cubicBezTo>
                <a:cubicBezTo>
                  <a:pt x="5362747" y="1042448"/>
                  <a:pt x="5353692" y="1046538"/>
                  <a:pt x="5356237" y="1032299"/>
                </a:cubicBezTo>
                <a:cubicBezTo>
                  <a:pt x="5400377" y="1057340"/>
                  <a:pt x="5409485" y="1061269"/>
                  <a:pt x="5439644" y="1016889"/>
                </a:cubicBezTo>
                <a:cubicBezTo>
                  <a:pt x="5444064" y="1045558"/>
                  <a:pt x="5464982" y="1037700"/>
                  <a:pt x="5475212" y="1028101"/>
                </a:cubicBezTo>
                <a:cubicBezTo>
                  <a:pt x="5471329" y="1048531"/>
                  <a:pt x="5480061" y="1049049"/>
                  <a:pt x="5481106" y="1061650"/>
                </a:cubicBezTo>
                <a:cubicBezTo>
                  <a:pt x="5463990" y="1053059"/>
                  <a:pt x="5472052" y="1079517"/>
                  <a:pt x="5472668" y="1093374"/>
                </a:cubicBezTo>
                <a:cubicBezTo>
                  <a:pt x="5459302" y="1101585"/>
                  <a:pt x="5454134" y="1090482"/>
                  <a:pt x="5439911" y="1102321"/>
                </a:cubicBezTo>
                <a:cubicBezTo>
                  <a:pt x="5441491" y="1081398"/>
                  <a:pt x="5427752" y="1084671"/>
                  <a:pt x="5423011" y="1073789"/>
                </a:cubicBezTo>
                <a:cubicBezTo>
                  <a:pt x="5420010" y="1088572"/>
                  <a:pt x="5413020" y="1095118"/>
                  <a:pt x="5407421" y="1104586"/>
                </a:cubicBezTo>
                <a:cubicBezTo>
                  <a:pt x="5406673" y="1088981"/>
                  <a:pt x="5382031" y="1079900"/>
                  <a:pt x="5379245" y="1087810"/>
                </a:cubicBezTo>
                <a:cubicBezTo>
                  <a:pt x="5381978" y="1103956"/>
                  <a:pt x="5405467" y="1087237"/>
                  <a:pt x="5399708" y="1116751"/>
                </a:cubicBezTo>
                <a:cubicBezTo>
                  <a:pt x="5383826" y="1101777"/>
                  <a:pt x="5384228" y="1124059"/>
                  <a:pt x="5395397" y="1135818"/>
                </a:cubicBezTo>
                <a:cubicBezTo>
                  <a:pt x="5349783" y="1136116"/>
                  <a:pt x="5352112" y="1137562"/>
                  <a:pt x="5313008" y="1125205"/>
                </a:cubicBezTo>
                <a:cubicBezTo>
                  <a:pt x="5310571" y="1140346"/>
                  <a:pt x="5320750" y="1153957"/>
                  <a:pt x="5315044" y="1164813"/>
                </a:cubicBezTo>
                <a:cubicBezTo>
                  <a:pt x="5310115" y="1128315"/>
                  <a:pt x="5284858" y="1170160"/>
                  <a:pt x="5267958" y="1171795"/>
                </a:cubicBezTo>
                <a:cubicBezTo>
                  <a:pt x="5273261" y="1173651"/>
                  <a:pt x="5281294" y="1171197"/>
                  <a:pt x="5282046" y="1180223"/>
                </a:cubicBezTo>
                <a:cubicBezTo>
                  <a:pt x="5276286" y="1199345"/>
                  <a:pt x="5271973" y="1177196"/>
                  <a:pt x="5266939" y="1197901"/>
                </a:cubicBezTo>
                <a:cubicBezTo>
                  <a:pt x="5272375" y="1200218"/>
                  <a:pt x="5267018" y="1208758"/>
                  <a:pt x="5262814" y="1210447"/>
                </a:cubicBezTo>
                <a:cubicBezTo>
                  <a:pt x="5257806" y="1189582"/>
                  <a:pt x="5260725" y="1184808"/>
                  <a:pt x="5257216" y="1170432"/>
                </a:cubicBezTo>
                <a:cubicBezTo>
                  <a:pt x="5226120" y="1172013"/>
                  <a:pt x="5177802" y="1183087"/>
                  <a:pt x="5164355" y="1243673"/>
                </a:cubicBezTo>
                <a:cubicBezTo>
                  <a:pt x="5179892" y="1225751"/>
                  <a:pt x="5192773" y="1262384"/>
                  <a:pt x="5211442" y="1236688"/>
                </a:cubicBezTo>
                <a:cubicBezTo>
                  <a:pt x="5209380" y="1252181"/>
                  <a:pt x="5217468" y="1251717"/>
                  <a:pt x="5213745" y="1269776"/>
                </a:cubicBezTo>
                <a:cubicBezTo>
                  <a:pt x="5191406" y="1278040"/>
                  <a:pt x="5176514" y="1275449"/>
                  <a:pt x="5151819" y="1287943"/>
                </a:cubicBezTo>
                <a:cubicBezTo>
                  <a:pt x="5155489" y="1297872"/>
                  <a:pt x="5155062" y="1304390"/>
                  <a:pt x="5147455" y="1307090"/>
                </a:cubicBezTo>
                <a:cubicBezTo>
                  <a:pt x="5147373" y="1299072"/>
                  <a:pt x="5146999" y="1291489"/>
                  <a:pt x="5140785" y="1293069"/>
                </a:cubicBezTo>
                <a:cubicBezTo>
                  <a:pt x="5144483" y="1302998"/>
                  <a:pt x="5144052" y="1309490"/>
                  <a:pt x="5136499" y="1312219"/>
                </a:cubicBezTo>
                <a:cubicBezTo>
                  <a:pt x="5138723" y="1299644"/>
                  <a:pt x="5120857" y="1289060"/>
                  <a:pt x="5118823" y="1303327"/>
                </a:cubicBezTo>
                <a:cubicBezTo>
                  <a:pt x="5139849" y="1310418"/>
                  <a:pt x="5120671" y="1343941"/>
                  <a:pt x="5134731" y="1357882"/>
                </a:cubicBezTo>
                <a:cubicBezTo>
                  <a:pt x="5151391" y="1360336"/>
                  <a:pt x="5145365" y="1320647"/>
                  <a:pt x="5153641" y="1334204"/>
                </a:cubicBezTo>
                <a:cubicBezTo>
                  <a:pt x="5148605" y="1337941"/>
                  <a:pt x="5155973" y="1354471"/>
                  <a:pt x="5145419" y="1359354"/>
                </a:cubicBezTo>
                <a:cubicBezTo>
                  <a:pt x="5150936" y="1363472"/>
                  <a:pt x="5163632" y="1386931"/>
                  <a:pt x="5170221" y="1369090"/>
                </a:cubicBezTo>
                <a:cubicBezTo>
                  <a:pt x="5163096" y="1354199"/>
                  <a:pt x="5170327" y="1333414"/>
                  <a:pt x="5178927" y="1330877"/>
                </a:cubicBezTo>
                <a:cubicBezTo>
                  <a:pt x="5169847" y="1352343"/>
                  <a:pt x="5174186" y="1369801"/>
                  <a:pt x="5176891" y="1383140"/>
                </a:cubicBezTo>
                <a:cubicBezTo>
                  <a:pt x="5193256" y="1384557"/>
                  <a:pt x="5213666" y="1394486"/>
                  <a:pt x="5217066" y="1368629"/>
                </a:cubicBezTo>
                <a:cubicBezTo>
                  <a:pt x="5212406" y="1363692"/>
                  <a:pt x="5210933" y="1353789"/>
                  <a:pt x="5210907" y="1341570"/>
                </a:cubicBezTo>
                <a:cubicBezTo>
                  <a:pt x="5224031" y="1333113"/>
                  <a:pt x="5212192" y="1364044"/>
                  <a:pt x="5220896" y="1362573"/>
                </a:cubicBezTo>
                <a:cubicBezTo>
                  <a:pt x="5226199" y="1364400"/>
                  <a:pt x="5234208" y="1361917"/>
                  <a:pt x="5234958" y="1370975"/>
                </a:cubicBezTo>
                <a:cubicBezTo>
                  <a:pt x="5227217" y="1385949"/>
                  <a:pt x="5220067" y="1357990"/>
                  <a:pt x="5216557" y="1381722"/>
                </a:cubicBezTo>
                <a:cubicBezTo>
                  <a:pt x="5229200" y="1378094"/>
                  <a:pt x="5229922" y="1393206"/>
                  <a:pt x="5241361" y="1391542"/>
                </a:cubicBezTo>
                <a:cubicBezTo>
                  <a:pt x="5241173" y="1372284"/>
                  <a:pt x="5250225" y="1372501"/>
                  <a:pt x="5250065" y="1353300"/>
                </a:cubicBezTo>
                <a:cubicBezTo>
                  <a:pt x="5239216" y="1356791"/>
                  <a:pt x="5246904" y="1327795"/>
                  <a:pt x="5247495" y="1326676"/>
                </a:cubicBezTo>
                <a:cubicBezTo>
                  <a:pt x="5246423" y="1337452"/>
                  <a:pt x="5272752" y="1334614"/>
                  <a:pt x="5257458" y="1347652"/>
                </a:cubicBezTo>
                <a:cubicBezTo>
                  <a:pt x="5257671" y="1341160"/>
                  <a:pt x="5251484" y="1338623"/>
                  <a:pt x="5250307" y="1346779"/>
                </a:cubicBezTo>
                <a:cubicBezTo>
                  <a:pt x="5256226" y="1347652"/>
                  <a:pt x="5251592" y="1365110"/>
                  <a:pt x="5256682" y="1367238"/>
                </a:cubicBezTo>
                <a:cubicBezTo>
                  <a:pt x="5262358" y="1360310"/>
                  <a:pt x="5271680" y="1361046"/>
                  <a:pt x="5275375" y="1349972"/>
                </a:cubicBezTo>
                <a:cubicBezTo>
                  <a:pt x="5275752" y="1339224"/>
                  <a:pt x="5265573" y="1345006"/>
                  <a:pt x="5265092" y="1335542"/>
                </a:cubicBezTo>
                <a:cubicBezTo>
                  <a:pt x="5274571" y="1313336"/>
                  <a:pt x="5295785" y="1387914"/>
                  <a:pt x="5301170" y="1333660"/>
                </a:cubicBezTo>
                <a:cubicBezTo>
                  <a:pt x="5296108" y="1329459"/>
                  <a:pt x="5282366" y="1338978"/>
                  <a:pt x="5283519" y="1324848"/>
                </a:cubicBezTo>
                <a:cubicBezTo>
                  <a:pt x="5296080" y="1305071"/>
                  <a:pt x="5308427" y="1326538"/>
                  <a:pt x="5323668" y="1310363"/>
                </a:cubicBezTo>
                <a:cubicBezTo>
                  <a:pt x="5322089" y="1325203"/>
                  <a:pt x="5323615" y="1335049"/>
                  <a:pt x="5329829" y="1337423"/>
                </a:cubicBezTo>
                <a:cubicBezTo>
                  <a:pt x="5330499" y="1318139"/>
                  <a:pt x="5345068" y="1312821"/>
                  <a:pt x="5351845" y="1327168"/>
                </a:cubicBezTo>
                <a:cubicBezTo>
                  <a:pt x="5360202" y="1314593"/>
                  <a:pt x="5349542" y="1305618"/>
                  <a:pt x="5356692" y="1294954"/>
                </a:cubicBezTo>
                <a:cubicBezTo>
                  <a:pt x="5357871" y="1312629"/>
                  <a:pt x="5377316" y="1311455"/>
                  <a:pt x="5377397" y="1317348"/>
                </a:cubicBezTo>
                <a:cubicBezTo>
                  <a:pt x="5373005" y="1317483"/>
                  <a:pt x="5368880" y="1318139"/>
                  <a:pt x="5369737" y="1329485"/>
                </a:cubicBezTo>
                <a:cubicBezTo>
                  <a:pt x="5375604" y="1342498"/>
                  <a:pt x="5379031" y="1325395"/>
                  <a:pt x="5391219" y="1332240"/>
                </a:cubicBezTo>
                <a:cubicBezTo>
                  <a:pt x="5392799" y="1356762"/>
                  <a:pt x="5375468" y="1341541"/>
                  <a:pt x="5372308" y="1356080"/>
                </a:cubicBezTo>
                <a:cubicBezTo>
                  <a:pt x="5393201" y="1351879"/>
                  <a:pt x="5375148" y="1376212"/>
                  <a:pt x="5375120" y="1376101"/>
                </a:cubicBezTo>
                <a:cubicBezTo>
                  <a:pt x="5382673" y="1402152"/>
                  <a:pt x="5395397" y="1367865"/>
                  <a:pt x="5397618" y="1352753"/>
                </a:cubicBezTo>
                <a:cubicBezTo>
                  <a:pt x="5392585" y="1377985"/>
                  <a:pt x="5406620" y="1399589"/>
                  <a:pt x="5391969" y="1404552"/>
                </a:cubicBezTo>
                <a:cubicBezTo>
                  <a:pt x="5387897" y="1376785"/>
                  <a:pt x="5378227" y="1414481"/>
                  <a:pt x="5367434" y="1388132"/>
                </a:cubicBezTo>
                <a:cubicBezTo>
                  <a:pt x="5367862" y="1403269"/>
                  <a:pt x="5365584" y="1412625"/>
                  <a:pt x="5359238" y="1413444"/>
                </a:cubicBezTo>
                <a:cubicBezTo>
                  <a:pt x="5351069" y="1399260"/>
                  <a:pt x="5366363" y="1386304"/>
                  <a:pt x="5353372" y="1379893"/>
                </a:cubicBezTo>
                <a:cubicBezTo>
                  <a:pt x="5323320" y="1387421"/>
                  <a:pt x="5342391" y="1445687"/>
                  <a:pt x="5365398" y="1440449"/>
                </a:cubicBezTo>
                <a:cubicBezTo>
                  <a:pt x="5356077" y="1453078"/>
                  <a:pt x="5357390" y="1448797"/>
                  <a:pt x="5343594" y="1444212"/>
                </a:cubicBezTo>
                <a:cubicBezTo>
                  <a:pt x="5354763" y="1466962"/>
                  <a:pt x="5336204" y="1458617"/>
                  <a:pt x="5331863" y="1468955"/>
                </a:cubicBezTo>
                <a:cubicBezTo>
                  <a:pt x="5340355" y="1484147"/>
                  <a:pt x="5368371" y="1468437"/>
                  <a:pt x="5370514" y="1493641"/>
                </a:cubicBezTo>
                <a:cubicBezTo>
                  <a:pt x="5347666" y="1492275"/>
                  <a:pt x="5327150" y="1485129"/>
                  <a:pt x="5316489" y="1493122"/>
                </a:cubicBezTo>
                <a:cubicBezTo>
                  <a:pt x="5329613" y="1529074"/>
                  <a:pt x="5358059" y="1511997"/>
                  <a:pt x="5383263" y="1534692"/>
                </a:cubicBezTo>
                <a:cubicBezTo>
                  <a:pt x="5382861" y="1519663"/>
                  <a:pt x="5385111" y="1510279"/>
                  <a:pt x="5391432" y="1509489"/>
                </a:cubicBezTo>
                <a:cubicBezTo>
                  <a:pt x="5399441" y="1523426"/>
                  <a:pt x="5418082" y="1520425"/>
                  <a:pt x="5426492" y="1533764"/>
                </a:cubicBezTo>
                <a:lnTo>
                  <a:pt x="5429074" y="1530617"/>
                </a:lnTo>
                <a:lnTo>
                  <a:pt x="5424583" y="1541517"/>
                </a:lnTo>
                <a:cubicBezTo>
                  <a:pt x="5418002" y="1548003"/>
                  <a:pt x="5409412" y="1537570"/>
                  <a:pt x="5403968" y="1557087"/>
                </a:cubicBezTo>
                <a:cubicBezTo>
                  <a:pt x="5403673" y="1544647"/>
                  <a:pt x="5408574" y="1543175"/>
                  <a:pt x="5408574" y="1531445"/>
                </a:cubicBezTo>
                <a:cubicBezTo>
                  <a:pt x="5370058" y="1547785"/>
                  <a:pt x="5360120" y="1540801"/>
                  <a:pt x="5335935" y="1548195"/>
                </a:cubicBezTo>
                <a:cubicBezTo>
                  <a:pt x="5317482" y="1524380"/>
                  <a:pt x="5279582" y="1513798"/>
                  <a:pt x="5260699" y="1538430"/>
                </a:cubicBezTo>
                <a:cubicBezTo>
                  <a:pt x="5259735" y="1527000"/>
                  <a:pt x="5266697" y="1522361"/>
                  <a:pt x="5261447" y="1518870"/>
                </a:cubicBezTo>
                <a:cubicBezTo>
                  <a:pt x="5253599" y="1540967"/>
                  <a:pt x="5243316" y="1521327"/>
                  <a:pt x="5228958" y="1521161"/>
                </a:cubicBezTo>
                <a:cubicBezTo>
                  <a:pt x="5226978" y="1533464"/>
                  <a:pt x="5226630" y="1549149"/>
                  <a:pt x="5217226" y="1545930"/>
                </a:cubicBezTo>
                <a:cubicBezTo>
                  <a:pt x="5220252" y="1530274"/>
                  <a:pt x="5216228" y="1524824"/>
                  <a:pt x="5211250" y="1524910"/>
                </a:cubicBezTo>
                <a:lnTo>
                  <a:pt x="5199645" y="1536992"/>
                </a:lnTo>
                <a:lnTo>
                  <a:pt x="5199514" y="1536440"/>
                </a:lnTo>
                <a:lnTo>
                  <a:pt x="5199081" y="1528630"/>
                </a:lnTo>
                <a:cubicBezTo>
                  <a:pt x="5198820" y="1525971"/>
                  <a:pt x="5198197" y="1523877"/>
                  <a:pt x="5196442" y="1523564"/>
                </a:cubicBezTo>
                <a:lnTo>
                  <a:pt x="5199514" y="1536440"/>
                </a:lnTo>
                <a:lnTo>
                  <a:pt x="5199550" y="1537092"/>
                </a:lnTo>
                <a:lnTo>
                  <a:pt x="5199645" y="1536992"/>
                </a:lnTo>
                <a:lnTo>
                  <a:pt x="5201479" y="1544687"/>
                </a:lnTo>
                <a:cubicBezTo>
                  <a:pt x="5204859" y="1549870"/>
                  <a:pt x="5207544" y="1553622"/>
                  <a:pt x="5202362" y="1557196"/>
                </a:cubicBezTo>
                <a:cubicBezTo>
                  <a:pt x="5201906" y="1543501"/>
                  <a:pt x="5186559" y="1553513"/>
                  <a:pt x="5188808" y="1535646"/>
                </a:cubicBezTo>
                <a:cubicBezTo>
                  <a:pt x="5193738" y="1531992"/>
                  <a:pt x="5196016" y="1522553"/>
                  <a:pt x="5197005" y="1510442"/>
                </a:cubicBezTo>
                <a:cubicBezTo>
                  <a:pt x="5187444" y="1509214"/>
                  <a:pt x="5177855" y="1507905"/>
                  <a:pt x="5168320" y="1506705"/>
                </a:cubicBezTo>
                <a:cubicBezTo>
                  <a:pt x="5174801" y="1484202"/>
                  <a:pt x="5166017" y="1470453"/>
                  <a:pt x="5180856" y="1462463"/>
                </a:cubicBezTo>
                <a:cubicBezTo>
                  <a:pt x="5181711" y="1478311"/>
                  <a:pt x="5173755" y="1475745"/>
                  <a:pt x="5175980" y="1494649"/>
                </a:cubicBezTo>
                <a:cubicBezTo>
                  <a:pt x="5187014" y="1493666"/>
                  <a:pt x="5207558" y="1500485"/>
                  <a:pt x="5205683" y="1472200"/>
                </a:cubicBezTo>
                <a:cubicBezTo>
                  <a:pt x="5203914" y="1492358"/>
                  <a:pt x="5246583" y="1460444"/>
                  <a:pt x="5229950" y="1495084"/>
                </a:cubicBezTo>
                <a:cubicBezTo>
                  <a:pt x="5236674" y="1495084"/>
                  <a:pt x="5242109" y="1492358"/>
                  <a:pt x="5244815" y="1483901"/>
                </a:cubicBezTo>
                <a:cubicBezTo>
                  <a:pt x="5247708" y="1463036"/>
                  <a:pt x="5243557" y="1453187"/>
                  <a:pt x="5242992" y="1437775"/>
                </a:cubicBezTo>
                <a:cubicBezTo>
                  <a:pt x="5252047" y="1435592"/>
                  <a:pt x="5258208" y="1427273"/>
                  <a:pt x="5265252" y="1420947"/>
                </a:cubicBezTo>
                <a:cubicBezTo>
                  <a:pt x="5259333" y="1420045"/>
                  <a:pt x="5263939" y="1402562"/>
                  <a:pt x="5258849" y="1400489"/>
                </a:cubicBezTo>
                <a:cubicBezTo>
                  <a:pt x="5249609" y="1407742"/>
                  <a:pt x="5244708" y="1379374"/>
                  <a:pt x="5240932" y="1398115"/>
                </a:cubicBezTo>
                <a:cubicBezTo>
                  <a:pt x="5240852" y="1410497"/>
                  <a:pt x="5252581" y="1404197"/>
                  <a:pt x="5250947" y="1419063"/>
                </a:cubicBezTo>
                <a:cubicBezTo>
                  <a:pt x="5239806" y="1416964"/>
                  <a:pt x="5239860" y="1438293"/>
                  <a:pt x="5225341" y="1428937"/>
                </a:cubicBezTo>
                <a:cubicBezTo>
                  <a:pt x="5220333" y="1393177"/>
                  <a:pt x="5167757" y="1379185"/>
                  <a:pt x="5175175" y="1422390"/>
                </a:cubicBezTo>
                <a:cubicBezTo>
                  <a:pt x="5160016" y="1407416"/>
                  <a:pt x="5150804" y="1409352"/>
                  <a:pt x="5165694" y="1388349"/>
                </a:cubicBezTo>
                <a:cubicBezTo>
                  <a:pt x="5151794" y="1399970"/>
                  <a:pt x="5129267" y="1388896"/>
                  <a:pt x="5133983" y="1371084"/>
                </a:cubicBezTo>
                <a:cubicBezTo>
                  <a:pt x="5133097" y="1383386"/>
                  <a:pt x="5121956" y="1374028"/>
                  <a:pt x="5122464" y="1389306"/>
                </a:cubicBezTo>
                <a:cubicBezTo>
                  <a:pt x="5124419" y="1402533"/>
                  <a:pt x="5143974" y="1387994"/>
                  <a:pt x="5139579" y="1411182"/>
                </a:cubicBezTo>
                <a:cubicBezTo>
                  <a:pt x="5138375" y="1429865"/>
                  <a:pt x="5115233" y="1402424"/>
                  <a:pt x="5113975" y="1421027"/>
                </a:cubicBezTo>
                <a:cubicBezTo>
                  <a:pt x="5123455" y="1420346"/>
                  <a:pt x="5115823" y="1446750"/>
                  <a:pt x="5127554" y="1442494"/>
                </a:cubicBezTo>
                <a:cubicBezTo>
                  <a:pt x="5120109" y="1422557"/>
                  <a:pt x="5133581" y="1421520"/>
                  <a:pt x="5142393" y="1431311"/>
                </a:cubicBezTo>
                <a:cubicBezTo>
                  <a:pt x="5136232" y="1418928"/>
                  <a:pt x="5142821" y="1408536"/>
                  <a:pt x="5153909" y="1413089"/>
                </a:cubicBezTo>
                <a:cubicBezTo>
                  <a:pt x="5143276" y="1433685"/>
                  <a:pt x="5147132" y="1440993"/>
                  <a:pt x="5159507" y="1453161"/>
                </a:cubicBezTo>
                <a:cubicBezTo>
                  <a:pt x="5138268" y="1450515"/>
                  <a:pt x="5116866" y="1458780"/>
                  <a:pt x="5098119" y="1458316"/>
                </a:cubicBezTo>
                <a:cubicBezTo>
                  <a:pt x="5105294" y="1456243"/>
                  <a:pt x="5086896" y="1444078"/>
                  <a:pt x="5088394" y="1430793"/>
                </a:cubicBezTo>
                <a:cubicBezTo>
                  <a:pt x="5061424" y="1418874"/>
                  <a:pt x="5053951" y="1447895"/>
                  <a:pt x="5026978" y="1435922"/>
                </a:cubicBezTo>
                <a:cubicBezTo>
                  <a:pt x="5036541" y="1446967"/>
                  <a:pt x="5019720" y="1461836"/>
                  <a:pt x="5029283" y="1469064"/>
                </a:cubicBezTo>
                <a:cubicBezTo>
                  <a:pt x="5029042" y="1449232"/>
                  <a:pt x="5057727" y="1454087"/>
                  <a:pt x="5058450" y="1459708"/>
                </a:cubicBezTo>
                <a:cubicBezTo>
                  <a:pt x="5054032" y="1460524"/>
                  <a:pt x="5055958" y="1466661"/>
                  <a:pt x="5057940" y="1472744"/>
                </a:cubicBezTo>
                <a:cubicBezTo>
                  <a:pt x="5024461" y="1448740"/>
                  <a:pt x="5015595" y="1526536"/>
                  <a:pt x="5048967" y="1517536"/>
                </a:cubicBezTo>
                <a:cubicBezTo>
                  <a:pt x="5049130" y="1506106"/>
                  <a:pt x="5050576" y="1497295"/>
                  <a:pt x="5053549" y="1491839"/>
                </a:cubicBezTo>
                <a:cubicBezTo>
                  <a:pt x="5060806" y="1496885"/>
                  <a:pt x="5078887" y="1484582"/>
                  <a:pt x="5074520" y="1507687"/>
                </a:cubicBezTo>
                <a:cubicBezTo>
                  <a:pt x="5047013" y="1493967"/>
                  <a:pt x="5064183" y="1539357"/>
                  <a:pt x="5043828" y="1556242"/>
                </a:cubicBezTo>
                <a:cubicBezTo>
                  <a:pt x="5039620" y="1552803"/>
                  <a:pt x="5045863" y="1528363"/>
                  <a:pt x="5034399" y="1522198"/>
                </a:cubicBezTo>
                <a:cubicBezTo>
                  <a:pt x="5026013" y="1537966"/>
                  <a:pt x="5036221" y="1559733"/>
                  <a:pt x="5028989" y="1567451"/>
                </a:cubicBezTo>
                <a:cubicBezTo>
                  <a:pt x="5016078" y="1558232"/>
                  <a:pt x="5023952" y="1539329"/>
                  <a:pt x="5019774" y="1526917"/>
                </a:cubicBezTo>
                <a:cubicBezTo>
                  <a:pt x="5005899" y="1528936"/>
                  <a:pt x="4994516" y="1548032"/>
                  <a:pt x="5011338" y="1558613"/>
                </a:cubicBezTo>
                <a:cubicBezTo>
                  <a:pt x="5002471" y="1556460"/>
                  <a:pt x="4996338" y="1560031"/>
                  <a:pt x="4992935" y="1569306"/>
                </a:cubicBezTo>
                <a:cubicBezTo>
                  <a:pt x="4997651" y="1569988"/>
                  <a:pt x="4995747" y="1581171"/>
                  <a:pt x="4999606" y="1583411"/>
                </a:cubicBezTo>
                <a:cubicBezTo>
                  <a:pt x="5017994" y="1584092"/>
                  <a:pt x="5033374" y="1583778"/>
                  <a:pt x="5047309" y="1582386"/>
                </a:cubicBezTo>
                <a:lnTo>
                  <a:pt x="5079616" y="1576188"/>
                </a:lnTo>
                <a:lnTo>
                  <a:pt x="5077205" y="1578496"/>
                </a:lnTo>
                <a:cubicBezTo>
                  <a:pt x="5074942" y="1582072"/>
                  <a:pt x="5074440" y="1586478"/>
                  <a:pt x="5078645" y="1587065"/>
                </a:cubicBezTo>
                <a:cubicBezTo>
                  <a:pt x="5088422" y="1586463"/>
                  <a:pt x="5095869" y="1580873"/>
                  <a:pt x="5100903" y="1570234"/>
                </a:cubicBezTo>
                <a:cubicBezTo>
                  <a:pt x="5098867" y="1596638"/>
                  <a:pt x="5101625" y="1585183"/>
                  <a:pt x="5111135" y="1584691"/>
                </a:cubicBezTo>
                <a:cubicBezTo>
                  <a:pt x="5111431" y="1597211"/>
                  <a:pt x="5106555" y="1598657"/>
                  <a:pt x="5106529" y="1610332"/>
                </a:cubicBezTo>
                <a:cubicBezTo>
                  <a:pt x="5128839" y="1612432"/>
                  <a:pt x="5145981" y="1632180"/>
                  <a:pt x="5156909" y="1610332"/>
                </a:cubicBezTo>
                <a:cubicBezTo>
                  <a:pt x="5146063" y="1591538"/>
                  <a:pt x="5161650" y="1568843"/>
                  <a:pt x="5166149" y="1559106"/>
                </a:cubicBezTo>
                <a:cubicBezTo>
                  <a:pt x="5142686" y="1532920"/>
                  <a:pt x="5107010" y="1568078"/>
                  <a:pt x="5090697" y="1555778"/>
                </a:cubicBezTo>
                <a:cubicBezTo>
                  <a:pt x="5097823" y="1540202"/>
                  <a:pt x="5114723" y="1545194"/>
                  <a:pt x="5120617" y="1526837"/>
                </a:cubicBezTo>
                <a:cubicBezTo>
                  <a:pt x="5094182" y="1525062"/>
                  <a:pt x="5085127" y="1558776"/>
                  <a:pt x="5068924" y="1559541"/>
                </a:cubicBezTo>
                <a:cubicBezTo>
                  <a:pt x="5071466" y="1524873"/>
                  <a:pt x="5087753" y="1519033"/>
                  <a:pt x="5099884" y="1504497"/>
                </a:cubicBezTo>
                <a:cubicBezTo>
                  <a:pt x="5106661" y="1466907"/>
                  <a:pt x="5069939" y="1491430"/>
                  <a:pt x="5062279" y="1453651"/>
                </a:cubicBezTo>
                <a:cubicBezTo>
                  <a:pt x="5080895" y="1459708"/>
                  <a:pt x="5100610" y="1471601"/>
                  <a:pt x="5114456" y="1499749"/>
                </a:cubicBezTo>
                <a:cubicBezTo>
                  <a:pt x="5128223" y="1468299"/>
                  <a:pt x="5141375" y="1475828"/>
                  <a:pt x="5162561" y="1466635"/>
                </a:cubicBezTo>
                <a:cubicBezTo>
                  <a:pt x="5153079" y="1492111"/>
                  <a:pt x="5153346" y="1470209"/>
                  <a:pt x="5157446" y="1505368"/>
                </a:cubicBezTo>
                <a:cubicBezTo>
                  <a:pt x="5148928" y="1513280"/>
                  <a:pt x="5144668" y="1486819"/>
                  <a:pt x="5143116" y="1503515"/>
                </a:cubicBezTo>
                <a:cubicBezTo>
                  <a:pt x="5145767" y="1519718"/>
                  <a:pt x="5160927" y="1516307"/>
                  <a:pt x="5163579" y="1532456"/>
                </a:cubicBezTo>
                <a:cubicBezTo>
                  <a:pt x="5171641" y="1521900"/>
                  <a:pt x="5174774" y="1519062"/>
                  <a:pt x="5185327" y="1528719"/>
                </a:cubicBezTo>
                <a:cubicBezTo>
                  <a:pt x="5184764" y="1544592"/>
                  <a:pt x="5163632" y="1552940"/>
                  <a:pt x="5176382" y="1573453"/>
                </a:cubicBezTo>
                <a:cubicBezTo>
                  <a:pt x="5191595" y="1555832"/>
                  <a:pt x="5181871" y="1575552"/>
                  <a:pt x="5197621" y="1582809"/>
                </a:cubicBezTo>
                <a:cubicBezTo>
                  <a:pt x="5209619" y="1576915"/>
                  <a:pt x="5197595" y="1560850"/>
                  <a:pt x="5212969" y="1558533"/>
                </a:cubicBezTo>
                <a:cubicBezTo>
                  <a:pt x="5210370" y="1579344"/>
                  <a:pt x="5230245" y="1596065"/>
                  <a:pt x="5237315" y="1581363"/>
                </a:cubicBezTo>
                <a:cubicBezTo>
                  <a:pt x="5235094" y="1568708"/>
                  <a:pt x="5226790" y="1575472"/>
                  <a:pt x="5234478" y="1561342"/>
                </a:cubicBezTo>
                <a:cubicBezTo>
                  <a:pt x="5243796" y="1590418"/>
                  <a:pt x="5259760" y="1568488"/>
                  <a:pt x="5258233" y="1597239"/>
                </a:cubicBezTo>
                <a:cubicBezTo>
                  <a:pt x="5274385" y="1577763"/>
                  <a:pt x="5278910" y="1606349"/>
                  <a:pt x="5298170" y="1589327"/>
                </a:cubicBezTo>
                <a:cubicBezTo>
                  <a:pt x="5302081" y="1606212"/>
                  <a:pt x="5295518" y="1609539"/>
                  <a:pt x="5300714" y="1615923"/>
                </a:cubicBezTo>
                <a:cubicBezTo>
                  <a:pt x="5310196" y="1594974"/>
                  <a:pt x="5318767" y="1643936"/>
                  <a:pt x="5329374" y="1619688"/>
                </a:cubicBezTo>
                <a:cubicBezTo>
                  <a:pt x="5325167" y="1618105"/>
                  <a:pt x="5319141" y="1619468"/>
                  <a:pt x="5318874" y="1611776"/>
                </a:cubicBezTo>
                <a:cubicBezTo>
                  <a:pt x="5339711" y="1620888"/>
                  <a:pt x="5319223" y="1587119"/>
                  <a:pt x="5334222" y="1587420"/>
                </a:cubicBezTo>
                <a:cubicBezTo>
                  <a:pt x="5341427" y="1629671"/>
                  <a:pt x="5395344" y="1634772"/>
                  <a:pt x="5381576" y="1573943"/>
                </a:cubicBezTo>
                <a:cubicBezTo>
                  <a:pt x="5374048" y="1578554"/>
                  <a:pt x="5359533" y="1565352"/>
                  <a:pt x="5371318" y="1559515"/>
                </a:cubicBezTo>
                <a:cubicBezTo>
                  <a:pt x="5371613" y="1569223"/>
                  <a:pt x="5379754" y="1566606"/>
                  <a:pt x="5385406" y="1567806"/>
                </a:cubicBezTo>
                <a:cubicBezTo>
                  <a:pt x="5391994" y="1601166"/>
                  <a:pt x="5397593" y="1620914"/>
                  <a:pt x="5412778" y="1604221"/>
                </a:cubicBezTo>
                <a:cubicBezTo>
                  <a:pt x="5410475" y="1596910"/>
                  <a:pt x="5399978" y="1572362"/>
                  <a:pt x="5410689" y="1564587"/>
                </a:cubicBezTo>
                <a:cubicBezTo>
                  <a:pt x="5411065" y="1596801"/>
                  <a:pt x="5424993" y="1558315"/>
                  <a:pt x="5432465" y="1560850"/>
                </a:cubicBezTo>
                <a:cubicBezTo>
                  <a:pt x="5427510" y="1587036"/>
                  <a:pt x="5435038" y="1593611"/>
                  <a:pt x="5441679" y="1601412"/>
                </a:cubicBezTo>
                <a:cubicBezTo>
                  <a:pt x="5439188" y="1610877"/>
                  <a:pt x="5422608" y="1626315"/>
                  <a:pt x="5429653" y="1632698"/>
                </a:cubicBezTo>
                <a:cubicBezTo>
                  <a:pt x="5438626" y="1633137"/>
                  <a:pt x="5441252" y="1621979"/>
                  <a:pt x="5447571" y="1635098"/>
                </a:cubicBezTo>
                <a:cubicBezTo>
                  <a:pt x="5447920" y="1626344"/>
                  <a:pt x="5448268" y="1617586"/>
                  <a:pt x="5448588" y="1608886"/>
                </a:cubicBezTo>
                <a:cubicBezTo>
                  <a:pt x="5475828" y="1647238"/>
                  <a:pt x="5494579" y="1625797"/>
                  <a:pt x="5523801" y="1618677"/>
                </a:cubicBezTo>
                <a:cubicBezTo>
                  <a:pt x="5526531" y="1642217"/>
                  <a:pt x="5537167" y="1619413"/>
                  <a:pt x="5541210" y="1634116"/>
                </a:cubicBezTo>
                <a:cubicBezTo>
                  <a:pt x="5537943" y="1635562"/>
                  <a:pt x="5524844" y="1649720"/>
                  <a:pt x="5533284" y="1652748"/>
                </a:cubicBezTo>
                <a:cubicBezTo>
                  <a:pt x="5548710" y="1659758"/>
                  <a:pt x="5554145" y="1622443"/>
                  <a:pt x="5566012" y="1643881"/>
                </a:cubicBezTo>
                <a:cubicBezTo>
                  <a:pt x="5565585" y="1628907"/>
                  <a:pt x="5567835" y="1619413"/>
                  <a:pt x="5574234" y="1618677"/>
                </a:cubicBezTo>
                <a:cubicBezTo>
                  <a:pt x="5573647" y="1643363"/>
                  <a:pt x="5590251" y="1625307"/>
                  <a:pt x="5580075" y="1652284"/>
                </a:cubicBezTo>
                <a:cubicBezTo>
                  <a:pt x="5584011" y="1645766"/>
                  <a:pt x="5587547" y="1646685"/>
                  <a:pt x="5590985" y="1649944"/>
                </a:cubicBezTo>
                <a:lnTo>
                  <a:pt x="5599075" y="1659105"/>
                </a:lnTo>
                <a:lnTo>
                  <a:pt x="5575595" y="1668452"/>
                </a:lnTo>
                <a:cubicBezTo>
                  <a:pt x="5531258" y="1674323"/>
                  <a:pt x="5486216" y="1653315"/>
                  <a:pt x="5438626" y="1679807"/>
                </a:cubicBezTo>
                <a:cubicBezTo>
                  <a:pt x="5437661" y="1668487"/>
                  <a:pt x="5444598" y="1663742"/>
                  <a:pt x="5439430" y="1660248"/>
                </a:cubicBezTo>
                <a:cubicBezTo>
                  <a:pt x="5423332" y="1656158"/>
                  <a:pt x="5414305" y="1680025"/>
                  <a:pt x="5399523" y="1668186"/>
                </a:cubicBezTo>
                <a:cubicBezTo>
                  <a:pt x="5397540" y="1637335"/>
                  <a:pt x="5411144" y="1674080"/>
                  <a:pt x="5410770" y="1656485"/>
                </a:cubicBezTo>
                <a:cubicBezTo>
                  <a:pt x="5399253" y="1632970"/>
                  <a:pt x="5385353" y="1646419"/>
                  <a:pt x="5368050" y="1644374"/>
                </a:cubicBezTo>
                <a:cubicBezTo>
                  <a:pt x="5369577" y="1666957"/>
                  <a:pt x="5351204" y="1683679"/>
                  <a:pt x="5345552" y="1667776"/>
                </a:cubicBezTo>
                <a:cubicBezTo>
                  <a:pt x="5354308" y="1668160"/>
                  <a:pt x="5347132" y="1646310"/>
                  <a:pt x="5342684" y="1647702"/>
                </a:cubicBezTo>
                <a:cubicBezTo>
                  <a:pt x="5331784" y="1660494"/>
                  <a:pt x="5322569" y="1633162"/>
                  <a:pt x="5317159" y="1657467"/>
                </a:cubicBezTo>
                <a:cubicBezTo>
                  <a:pt x="5328570" y="1659867"/>
                  <a:pt x="5344801" y="1654603"/>
                  <a:pt x="5341427" y="1680351"/>
                </a:cubicBezTo>
                <a:cubicBezTo>
                  <a:pt x="5318821" y="1679887"/>
                  <a:pt x="5308695" y="1674080"/>
                  <a:pt x="5297956" y="1687800"/>
                </a:cubicBezTo>
                <a:cubicBezTo>
                  <a:pt x="5299160" y="1673616"/>
                  <a:pt x="5295838" y="1666685"/>
                  <a:pt x="5287993" y="1666849"/>
                </a:cubicBezTo>
                <a:cubicBezTo>
                  <a:pt x="5274813" y="1701491"/>
                  <a:pt x="5248406" y="1657793"/>
                  <a:pt x="5238333" y="1647209"/>
                </a:cubicBezTo>
                <a:cubicBezTo>
                  <a:pt x="5232951" y="1664148"/>
                  <a:pt x="5223736" y="1672989"/>
                  <a:pt x="5215300" y="1683599"/>
                </a:cubicBezTo>
                <a:cubicBezTo>
                  <a:pt x="5214361" y="1672250"/>
                  <a:pt x="5221298" y="1667559"/>
                  <a:pt x="5216076" y="1664068"/>
                </a:cubicBezTo>
                <a:cubicBezTo>
                  <a:pt x="5204826" y="1663930"/>
                  <a:pt x="5200781" y="1678988"/>
                  <a:pt x="5193578" y="1687336"/>
                </a:cubicBezTo>
                <a:cubicBezTo>
                  <a:pt x="5193898" y="1651794"/>
                  <a:pt x="5182326" y="1673561"/>
                  <a:pt x="5165936" y="1657521"/>
                </a:cubicBezTo>
                <a:cubicBezTo>
                  <a:pt x="5166472" y="1666877"/>
                  <a:pt x="5171399" y="1669277"/>
                  <a:pt x="5172363" y="1677951"/>
                </a:cubicBezTo>
                <a:cubicBezTo>
                  <a:pt x="5160123" y="1680514"/>
                  <a:pt x="5139418" y="1665296"/>
                  <a:pt x="5132698" y="1679369"/>
                </a:cubicBezTo>
                <a:cubicBezTo>
                  <a:pt x="5131117" y="1692110"/>
                  <a:pt x="5137062" y="1693009"/>
                  <a:pt x="5139097" y="1699911"/>
                </a:cubicBezTo>
                <a:cubicBezTo>
                  <a:pt x="5135482" y="1706457"/>
                  <a:pt x="5125839" y="1700266"/>
                  <a:pt x="5127580" y="1718158"/>
                </a:cubicBezTo>
                <a:cubicBezTo>
                  <a:pt x="5121528" y="1711340"/>
                  <a:pt x="5109769" y="1713576"/>
                  <a:pt x="5106608" y="1702282"/>
                </a:cubicBezTo>
                <a:cubicBezTo>
                  <a:pt x="5113438" y="1688344"/>
                  <a:pt x="5127608" y="1689928"/>
                  <a:pt x="5129644" y="1665841"/>
                </a:cubicBezTo>
                <a:cubicBezTo>
                  <a:pt x="5116008" y="1673779"/>
                  <a:pt x="5122892" y="1679042"/>
                  <a:pt x="5115609" y="1657576"/>
                </a:cubicBezTo>
                <a:cubicBezTo>
                  <a:pt x="5112876" y="1676643"/>
                  <a:pt x="5095681" y="1678905"/>
                  <a:pt x="5110438" y="1696199"/>
                </a:cubicBezTo>
                <a:cubicBezTo>
                  <a:pt x="5100984" y="1695108"/>
                  <a:pt x="5089494" y="1689873"/>
                  <a:pt x="5088476" y="1706537"/>
                </a:cubicBezTo>
                <a:cubicBezTo>
                  <a:pt x="5096243" y="1712594"/>
                  <a:pt x="5101895" y="1722033"/>
                  <a:pt x="5113036" y="1722769"/>
                </a:cubicBezTo>
                <a:cubicBezTo>
                  <a:pt x="5104009" y="1746908"/>
                  <a:pt x="5113385" y="1752583"/>
                  <a:pt x="5122251" y="1763357"/>
                </a:cubicBezTo>
                <a:cubicBezTo>
                  <a:pt x="5110491" y="1772057"/>
                  <a:pt x="5104251" y="1756346"/>
                  <a:pt x="5097958" y="1740498"/>
                </a:cubicBezTo>
                <a:cubicBezTo>
                  <a:pt x="5105564" y="1737852"/>
                  <a:pt x="5105938" y="1731277"/>
                  <a:pt x="5102322" y="1721349"/>
                </a:cubicBezTo>
                <a:cubicBezTo>
                  <a:pt x="5094797" y="1729914"/>
                  <a:pt x="5090057" y="1713004"/>
                  <a:pt x="5083895" y="1732179"/>
                </a:cubicBezTo>
                <a:cubicBezTo>
                  <a:pt x="5083628" y="1722305"/>
                  <a:pt x="5086119" y="1708201"/>
                  <a:pt x="5081325" y="1705555"/>
                </a:cubicBezTo>
                <a:cubicBezTo>
                  <a:pt x="5076983" y="1708092"/>
                  <a:pt x="5072915" y="1711420"/>
                  <a:pt x="5070049" y="1717176"/>
                </a:cubicBezTo>
                <a:cubicBezTo>
                  <a:pt x="5078325" y="1758036"/>
                  <a:pt x="5095734" y="1770556"/>
                  <a:pt x="5118179" y="1775957"/>
                </a:cubicBezTo>
                <a:cubicBezTo>
                  <a:pt x="5119759" y="1785723"/>
                  <a:pt x="5112687" y="1809183"/>
                  <a:pt x="5120457" y="1809074"/>
                </a:cubicBezTo>
                <a:cubicBezTo>
                  <a:pt x="5120857" y="1800425"/>
                  <a:pt x="5126964" y="1803919"/>
                  <a:pt x="5128142" y="1796909"/>
                </a:cubicBezTo>
                <a:cubicBezTo>
                  <a:pt x="5132214" y="1774213"/>
                  <a:pt x="5120294" y="1762128"/>
                  <a:pt x="5133257" y="1758228"/>
                </a:cubicBezTo>
                <a:cubicBezTo>
                  <a:pt x="5136044" y="1828413"/>
                  <a:pt x="5184230" y="1805337"/>
                  <a:pt x="5200326" y="1793171"/>
                </a:cubicBezTo>
                <a:cubicBezTo>
                  <a:pt x="5211602" y="1792624"/>
                  <a:pt x="5190442" y="1810846"/>
                  <a:pt x="5203138" y="1813246"/>
                </a:cubicBezTo>
                <a:cubicBezTo>
                  <a:pt x="5218190" y="1810056"/>
                  <a:pt x="5236593" y="1796227"/>
                  <a:pt x="5246637" y="1805746"/>
                </a:cubicBezTo>
                <a:cubicBezTo>
                  <a:pt x="5247467" y="1798217"/>
                  <a:pt x="5246716" y="1787060"/>
                  <a:pt x="5250947" y="1786705"/>
                </a:cubicBezTo>
                <a:cubicBezTo>
                  <a:pt x="5260216" y="1835970"/>
                  <a:pt x="5313543" y="1779995"/>
                  <a:pt x="5325943" y="1802962"/>
                </a:cubicBezTo>
                <a:cubicBezTo>
                  <a:pt x="5322113" y="1802118"/>
                  <a:pt x="5316703" y="1804818"/>
                  <a:pt x="5322113" y="1808936"/>
                </a:cubicBezTo>
                <a:cubicBezTo>
                  <a:pt x="5334461" y="1811502"/>
                  <a:pt x="5329104" y="1776668"/>
                  <a:pt x="5341266" y="1778686"/>
                </a:cubicBezTo>
                <a:cubicBezTo>
                  <a:pt x="5343729" y="1794317"/>
                  <a:pt x="5327659" y="1805145"/>
                  <a:pt x="5336390" y="1810818"/>
                </a:cubicBezTo>
                <a:cubicBezTo>
                  <a:pt x="5345175" y="1788996"/>
                  <a:pt x="5341053" y="1811854"/>
                  <a:pt x="5350478" y="1819249"/>
                </a:cubicBezTo>
                <a:cubicBezTo>
                  <a:pt x="5357575" y="1805500"/>
                  <a:pt x="5370648" y="1809400"/>
                  <a:pt x="5369414" y="1795462"/>
                </a:cubicBezTo>
                <a:cubicBezTo>
                  <a:pt x="5394191" y="1843170"/>
                  <a:pt x="5426306" y="1789434"/>
                  <a:pt x="5448510" y="1799200"/>
                </a:cubicBezTo>
                <a:cubicBezTo>
                  <a:pt x="5450358" y="1774921"/>
                  <a:pt x="5464203" y="1775740"/>
                  <a:pt x="5474811" y="1769795"/>
                </a:cubicBezTo>
                <a:cubicBezTo>
                  <a:pt x="5475241" y="1794208"/>
                  <a:pt x="5457106" y="1779640"/>
                  <a:pt x="5455607" y="1800073"/>
                </a:cubicBezTo>
                <a:cubicBezTo>
                  <a:pt x="5489650" y="1792490"/>
                  <a:pt x="5534138" y="1826339"/>
                  <a:pt x="5565397" y="1847208"/>
                </a:cubicBezTo>
                <a:cubicBezTo>
                  <a:pt x="5568663" y="1829667"/>
                  <a:pt x="5558754" y="1833104"/>
                  <a:pt x="5559235" y="1820119"/>
                </a:cubicBezTo>
                <a:cubicBezTo>
                  <a:pt x="5572896" y="1816984"/>
                  <a:pt x="5566065" y="1846088"/>
                  <a:pt x="5576135" y="1848571"/>
                </a:cubicBezTo>
                <a:cubicBezTo>
                  <a:pt x="5594618" y="1822439"/>
                  <a:pt x="5617438" y="1785668"/>
                  <a:pt x="5634445" y="1829968"/>
                </a:cubicBezTo>
                <a:cubicBezTo>
                  <a:pt x="5629063" y="1830377"/>
                  <a:pt x="5621350" y="1825875"/>
                  <a:pt x="5619901" y="1834604"/>
                </a:cubicBezTo>
                <a:cubicBezTo>
                  <a:pt x="5629464" y="1835449"/>
                  <a:pt x="5656089" y="1871048"/>
                  <a:pt x="5670042" y="1841179"/>
                </a:cubicBezTo>
                <a:cubicBezTo>
                  <a:pt x="5666802" y="1831932"/>
                  <a:pt x="5667579" y="1816385"/>
                  <a:pt x="5660320" y="1813573"/>
                </a:cubicBezTo>
                <a:cubicBezTo>
                  <a:pt x="5657616" y="1822084"/>
                  <a:pt x="5652202" y="1824784"/>
                  <a:pt x="5645482" y="1824784"/>
                </a:cubicBezTo>
                <a:cubicBezTo>
                  <a:pt x="5647999" y="1804546"/>
                  <a:pt x="5636534" y="1806290"/>
                  <a:pt x="5636000" y="1790743"/>
                </a:cubicBezTo>
                <a:cubicBezTo>
                  <a:pt x="5649928" y="1783077"/>
                  <a:pt x="5642186" y="1809592"/>
                  <a:pt x="5653409" y="1806156"/>
                </a:cubicBezTo>
                <a:cubicBezTo>
                  <a:pt x="5654427" y="1788423"/>
                  <a:pt x="5647999" y="1792243"/>
                  <a:pt x="5654427" y="1780078"/>
                </a:cubicBezTo>
                <a:cubicBezTo>
                  <a:pt x="5658765" y="1795216"/>
                  <a:pt x="5682147" y="1800534"/>
                  <a:pt x="5674648" y="1815483"/>
                </a:cubicBezTo>
                <a:cubicBezTo>
                  <a:pt x="5685176" y="1787825"/>
                  <a:pt x="5711559" y="1831795"/>
                  <a:pt x="5725511" y="1802364"/>
                </a:cubicBezTo>
                <a:cubicBezTo>
                  <a:pt x="5722781" y="1785697"/>
                  <a:pt x="5706361" y="1817556"/>
                  <a:pt x="5708156" y="1787006"/>
                </a:cubicBezTo>
                <a:cubicBezTo>
                  <a:pt x="5714851" y="1783515"/>
                  <a:pt x="5728031" y="1784878"/>
                  <a:pt x="5736787" y="1790743"/>
                </a:cubicBezTo>
                <a:cubicBezTo>
                  <a:pt x="5738289" y="1819684"/>
                  <a:pt x="5729878" y="1784577"/>
                  <a:pt x="5729127" y="1802908"/>
                </a:cubicBezTo>
                <a:cubicBezTo>
                  <a:pt x="5725297" y="1831660"/>
                  <a:pt x="5762262" y="1827785"/>
                  <a:pt x="5752673" y="1845352"/>
                </a:cubicBezTo>
                <a:cubicBezTo>
                  <a:pt x="5733199" y="1817502"/>
                  <a:pt x="5701994" y="1844862"/>
                  <a:pt x="5699720" y="1818676"/>
                </a:cubicBezTo>
                <a:cubicBezTo>
                  <a:pt x="5691014" y="1835750"/>
                  <a:pt x="5675104" y="1837714"/>
                  <a:pt x="5669291" y="1860681"/>
                </a:cubicBezTo>
                <a:cubicBezTo>
                  <a:pt x="5682258" y="1861309"/>
                  <a:pt x="5679417" y="1864335"/>
                  <a:pt x="5701272" y="1871400"/>
                </a:cubicBezTo>
                <a:cubicBezTo>
                  <a:pt x="5704728" y="1851898"/>
                  <a:pt x="5732234" y="1809263"/>
                  <a:pt x="5730415" y="1862099"/>
                </a:cubicBezTo>
                <a:cubicBezTo>
                  <a:pt x="5718253" y="1855335"/>
                  <a:pt x="5714423" y="1866191"/>
                  <a:pt x="5711772" y="1879393"/>
                </a:cubicBezTo>
                <a:cubicBezTo>
                  <a:pt x="5724468" y="1865183"/>
                  <a:pt x="5726906" y="1901407"/>
                  <a:pt x="5740403" y="1883105"/>
                </a:cubicBezTo>
                <a:cubicBezTo>
                  <a:pt x="5737137" y="1911962"/>
                  <a:pt x="5709255" y="1886784"/>
                  <a:pt x="5704568" y="1878439"/>
                </a:cubicBezTo>
                <a:cubicBezTo>
                  <a:pt x="5704460" y="1886842"/>
                  <a:pt x="5708799" y="1888067"/>
                  <a:pt x="5707380" y="1898514"/>
                </a:cubicBezTo>
                <a:cubicBezTo>
                  <a:pt x="5662784" y="1881630"/>
                  <a:pt x="5633160" y="1901816"/>
                  <a:pt x="5594804" y="1923228"/>
                </a:cubicBezTo>
                <a:cubicBezTo>
                  <a:pt x="5595501" y="1889376"/>
                  <a:pt x="5619662" y="1904760"/>
                  <a:pt x="5621912" y="1874293"/>
                </a:cubicBezTo>
                <a:cubicBezTo>
                  <a:pt x="5618321" y="1873803"/>
                  <a:pt x="5617840" y="1868402"/>
                  <a:pt x="5615028" y="1866793"/>
                </a:cubicBezTo>
                <a:cubicBezTo>
                  <a:pt x="5613580" y="1887303"/>
                  <a:pt x="5602410" y="1887303"/>
                  <a:pt x="5589180" y="1883105"/>
                </a:cubicBezTo>
                <a:cubicBezTo>
                  <a:pt x="5589635" y="1905362"/>
                  <a:pt x="5581895" y="1910161"/>
                  <a:pt x="5576886" y="1920992"/>
                </a:cubicBezTo>
                <a:cubicBezTo>
                  <a:pt x="5562343" y="1876065"/>
                  <a:pt x="5529720" y="1900971"/>
                  <a:pt x="5508828" y="1912017"/>
                </a:cubicBezTo>
                <a:cubicBezTo>
                  <a:pt x="5508532" y="1920691"/>
                  <a:pt x="5514853" y="1918864"/>
                  <a:pt x="5515469" y="1926038"/>
                </a:cubicBezTo>
                <a:cubicBezTo>
                  <a:pt x="5492785" y="1932856"/>
                  <a:pt x="5479768" y="1929366"/>
                  <a:pt x="5476579" y="1907899"/>
                </a:cubicBezTo>
                <a:cubicBezTo>
                  <a:pt x="5477490" y="1921427"/>
                  <a:pt x="5454803" y="1890605"/>
                  <a:pt x="5451268" y="1911118"/>
                </a:cubicBezTo>
                <a:cubicBezTo>
                  <a:pt x="5453090" y="1915482"/>
                  <a:pt x="5465062" y="1932722"/>
                  <a:pt x="5453813" y="1937630"/>
                </a:cubicBezTo>
                <a:cubicBezTo>
                  <a:pt x="5448535" y="1917472"/>
                  <a:pt x="5431500" y="1915863"/>
                  <a:pt x="5415190" y="1912999"/>
                </a:cubicBezTo>
                <a:cubicBezTo>
                  <a:pt x="5413394" y="1928057"/>
                  <a:pt x="5410421" y="1940657"/>
                  <a:pt x="5403189" y="1944286"/>
                </a:cubicBezTo>
                <a:cubicBezTo>
                  <a:pt x="5393333" y="1932776"/>
                  <a:pt x="5411842" y="1914746"/>
                  <a:pt x="5401128" y="1904571"/>
                </a:cubicBezTo>
                <a:cubicBezTo>
                  <a:pt x="5391620" y="1930047"/>
                  <a:pt x="5369335" y="1905717"/>
                  <a:pt x="5356614" y="1938257"/>
                </a:cubicBezTo>
                <a:cubicBezTo>
                  <a:pt x="5359426" y="1921510"/>
                  <a:pt x="5356130" y="1914526"/>
                  <a:pt x="5346649" y="1917226"/>
                </a:cubicBezTo>
                <a:cubicBezTo>
                  <a:pt x="5347478" y="1924838"/>
                  <a:pt x="5351951" y="1961279"/>
                  <a:pt x="5345658" y="1943386"/>
                </a:cubicBezTo>
                <a:cubicBezTo>
                  <a:pt x="5349489" y="1920064"/>
                  <a:pt x="5319169" y="1924047"/>
                  <a:pt x="5320586" y="1940059"/>
                </a:cubicBezTo>
                <a:cubicBezTo>
                  <a:pt x="5349595" y="1939294"/>
                  <a:pt x="5331140" y="1979200"/>
                  <a:pt x="5354603" y="1990441"/>
                </a:cubicBezTo>
                <a:cubicBezTo>
                  <a:pt x="5354845" y="1983948"/>
                  <a:pt x="5357792" y="1983046"/>
                  <a:pt x="5358675" y="1977866"/>
                </a:cubicBezTo>
                <a:cubicBezTo>
                  <a:pt x="5359156" y="1964853"/>
                  <a:pt x="5349246" y="1968290"/>
                  <a:pt x="5352595" y="1950861"/>
                </a:cubicBezTo>
                <a:cubicBezTo>
                  <a:pt x="5369389" y="1949632"/>
                  <a:pt x="5369147" y="1933567"/>
                  <a:pt x="5381228" y="1954569"/>
                </a:cubicBezTo>
                <a:cubicBezTo>
                  <a:pt x="5388083" y="1941505"/>
                  <a:pt x="5394112" y="1944804"/>
                  <a:pt x="5389638" y="1922765"/>
                </a:cubicBezTo>
                <a:cubicBezTo>
                  <a:pt x="5403057" y="1922109"/>
                  <a:pt x="5395073" y="1955171"/>
                  <a:pt x="5406296" y="1957843"/>
                </a:cubicBezTo>
                <a:cubicBezTo>
                  <a:pt x="5414735" y="1959071"/>
                  <a:pt x="5417280" y="1947943"/>
                  <a:pt x="5428072" y="1954080"/>
                </a:cubicBezTo>
                <a:cubicBezTo>
                  <a:pt x="5428314" y="1947533"/>
                  <a:pt x="5428556" y="1941012"/>
                  <a:pt x="5428795" y="1934520"/>
                </a:cubicBezTo>
                <a:cubicBezTo>
                  <a:pt x="5446929" y="1949251"/>
                  <a:pt x="5437206" y="1933349"/>
                  <a:pt x="5453116" y="1957379"/>
                </a:cubicBezTo>
                <a:cubicBezTo>
                  <a:pt x="5467606" y="1950531"/>
                  <a:pt x="5471357" y="1931929"/>
                  <a:pt x="5472856" y="1913981"/>
                </a:cubicBezTo>
                <a:cubicBezTo>
                  <a:pt x="5479740" y="1919437"/>
                  <a:pt x="5470526" y="1950259"/>
                  <a:pt x="5478480" y="1954080"/>
                </a:cubicBezTo>
                <a:cubicBezTo>
                  <a:pt x="5498569" y="1954707"/>
                  <a:pt x="5506951" y="1968536"/>
                  <a:pt x="5521683" y="1953123"/>
                </a:cubicBezTo>
                <a:cubicBezTo>
                  <a:pt x="5522057" y="1942350"/>
                  <a:pt x="5511909" y="1948186"/>
                  <a:pt x="5511454" y="1938667"/>
                </a:cubicBezTo>
                <a:cubicBezTo>
                  <a:pt x="5516220" y="1939323"/>
                  <a:pt x="5521015" y="1939976"/>
                  <a:pt x="5525809" y="1940548"/>
                </a:cubicBezTo>
                <a:cubicBezTo>
                  <a:pt x="5527147" y="1961608"/>
                  <a:pt x="5518281" y="1959890"/>
                  <a:pt x="5524524" y="1973227"/>
                </a:cubicBezTo>
                <a:cubicBezTo>
                  <a:pt x="5486624" y="1950531"/>
                  <a:pt x="5453653" y="1988828"/>
                  <a:pt x="5420626" y="1959698"/>
                </a:cubicBezTo>
                <a:cubicBezTo>
                  <a:pt x="5417334" y="1966872"/>
                  <a:pt x="5415216" y="1976529"/>
                  <a:pt x="5415753" y="1991913"/>
                </a:cubicBezTo>
                <a:cubicBezTo>
                  <a:pt x="5398664" y="1984931"/>
                  <a:pt x="5383451" y="1979530"/>
                  <a:pt x="5405815" y="1970936"/>
                </a:cubicBezTo>
                <a:cubicBezTo>
                  <a:pt x="5400647" y="1966818"/>
                  <a:pt x="5397137" y="1960108"/>
                  <a:pt x="5391994" y="1955987"/>
                </a:cubicBezTo>
                <a:cubicBezTo>
                  <a:pt x="5390788" y="1984684"/>
                  <a:pt x="5371076" y="1986348"/>
                  <a:pt x="5373593" y="1966680"/>
                </a:cubicBezTo>
                <a:cubicBezTo>
                  <a:pt x="5372282" y="1989785"/>
                  <a:pt x="5362292" y="1951296"/>
                  <a:pt x="5362586" y="1971863"/>
                </a:cubicBezTo>
                <a:cubicBezTo>
                  <a:pt x="5356586" y="1992213"/>
                  <a:pt x="5380156" y="1989567"/>
                  <a:pt x="5390200" y="2001704"/>
                </a:cubicBezTo>
                <a:cubicBezTo>
                  <a:pt x="5377155" y="2019599"/>
                  <a:pt x="5353318" y="1994175"/>
                  <a:pt x="5336710" y="1988147"/>
                </a:cubicBezTo>
                <a:cubicBezTo>
                  <a:pt x="5349115" y="2017744"/>
                  <a:pt x="5310463" y="1985283"/>
                  <a:pt x="5307331" y="2004049"/>
                </a:cubicBezTo>
                <a:cubicBezTo>
                  <a:pt x="5307114" y="2015289"/>
                  <a:pt x="5330097" y="2020198"/>
                  <a:pt x="5317052" y="2031547"/>
                </a:cubicBezTo>
                <a:cubicBezTo>
                  <a:pt x="5304088" y="2009805"/>
                  <a:pt x="5286573" y="2019244"/>
                  <a:pt x="5275617" y="1986838"/>
                </a:cubicBezTo>
                <a:cubicBezTo>
                  <a:pt x="5252688" y="2029201"/>
                  <a:pt x="5215193" y="1940030"/>
                  <a:pt x="5185302" y="1994751"/>
                </a:cubicBezTo>
                <a:cubicBezTo>
                  <a:pt x="5181016" y="1974346"/>
                  <a:pt x="5162294" y="1982858"/>
                  <a:pt x="5153053" y="1990575"/>
                </a:cubicBezTo>
                <a:cubicBezTo>
                  <a:pt x="5153909" y="2005550"/>
                  <a:pt x="5174211" y="1989839"/>
                  <a:pt x="5166391" y="2018508"/>
                </a:cubicBezTo>
                <a:cubicBezTo>
                  <a:pt x="5154471" y="2014825"/>
                  <a:pt x="5146732" y="2004705"/>
                  <a:pt x="5142312" y="1989183"/>
                </a:cubicBezTo>
                <a:cubicBezTo>
                  <a:pt x="5134947" y="1990166"/>
                  <a:pt x="5134598" y="2005879"/>
                  <a:pt x="5127231" y="2006887"/>
                </a:cubicBezTo>
                <a:cubicBezTo>
                  <a:pt x="5127821" y="1994968"/>
                  <a:pt x="5110089" y="1981846"/>
                  <a:pt x="5109850" y="1991475"/>
                </a:cubicBezTo>
                <a:cubicBezTo>
                  <a:pt x="5110117" y="1999195"/>
                  <a:pt x="5115207" y="1999304"/>
                  <a:pt x="5120322" y="1999413"/>
                </a:cubicBezTo>
                <a:cubicBezTo>
                  <a:pt x="5120294" y="2015862"/>
                  <a:pt x="5114000" y="2019190"/>
                  <a:pt x="5108590" y="2024098"/>
                </a:cubicBezTo>
                <a:cubicBezTo>
                  <a:pt x="5108348" y="2014224"/>
                  <a:pt x="5110786" y="2000177"/>
                  <a:pt x="5106020" y="1997477"/>
                </a:cubicBezTo>
                <a:cubicBezTo>
                  <a:pt x="5099268" y="2026664"/>
                  <a:pt x="5077788" y="2039674"/>
                  <a:pt x="5056897" y="2056751"/>
                </a:cubicBezTo>
                <a:cubicBezTo>
                  <a:pt x="5058182" y="2023743"/>
                  <a:pt x="5035388" y="2066625"/>
                  <a:pt x="5039995" y="2028328"/>
                </a:cubicBezTo>
                <a:cubicBezTo>
                  <a:pt x="5052744" y="2028191"/>
                  <a:pt x="5072136" y="2048976"/>
                  <a:pt x="5058157" y="2024236"/>
                </a:cubicBezTo>
                <a:cubicBezTo>
                  <a:pt x="5068814" y="2009453"/>
                  <a:pt x="5079610" y="2036209"/>
                  <a:pt x="5087056" y="2021372"/>
                </a:cubicBezTo>
                <a:cubicBezTo>
                  <a:pt x="5087245" y="2017008"/>
                  <a:pt x="5087405" y="2012615"/>
                  <a:pt x="5087565" y="2008250"/>
                </a:cubicBezTo>
                <a:cubicBezTo>
                  <a:pt x="5069138" y="2002740"/>
                  <a:pt x="5053441" y="2039838"/>
                  <a:pt x="5036915" y="2014825"/>
                </a:cubicBezTo>
                <a:cubicBezTo>
                  <a:pt x="5041176" y="2014390"/>
                  <a:pt x="5047066" y="2017280"/>
                  <a:pt x="5047925" y="2009671"/>
                </a:cubicBezTo>
                <a:cubicBezTo>
                  <a:pt x="5044308" y="2009207"/>
                  <a:pt x="5043828" y="2003806"/>
                  <a:pt x="5040987" y="2002222"/>
                </a:cubicBezTo>
                <a:cubicBezTo>
                  <a:pt x="5033968" y="2003969"/>
                  <a:pt x="5037183" y="2027182"/>
                  <a:pt x="5025906" y="2019926"/>
                </a:cubicBezTo>
                <a:cubicBezTo>
                  <a:pt x="5038121" y="1985203"/>
                  <a:pt x="4989024" y="2019490"/>
                  <a:pt x="4991864" y="1969681"/>
                </a:cubicBezTo>
                <a:cubicBezTo>
                  <a:pt x="4983588" y="1993058"/>
                  <a:pt x="4985464" y="1964581"/>
                  <a:pt x="4970358" y="1966818"/>
                </a:cubicBezTo>
                <a:cubicBezTo>
                  <a:pt x="4970088" y="1973364"/>
                  <a:pt x="4967142" y="1974155"/>
                  <a:pt x="4966233" y="1979392"/>
                </a:cubicBezTo>
                <a:cubicBezTo>
                  <a:pt x="4965589" y="1991394"/>
                  <a:pt x="4983749" y="2003940"/>
                  <a:pt x="4972124" y="2012998"/>
                </a:cubicBezTo>
                <a:cubicBezTo>
                  <a:pt x="4970704" y="1996875"/>
                  <a:pt x="4948821" y="2012998"/>
                  <a:pt x="4951394" y="1990575"/>
                </a:cubicBezTo>
                <a:cubicBezTo>
                  <a:pt x="4957071" y="1996059"/>
                  <a:pt x="4967464" y="1979639"/>
                  <a:pt x="4959082" y="1978410"/>
                </a:cubicBezTo>
                <a:cubicBezTo>
                  <a:pt x="4945823" y="1969928"/>
                  <a:pt x="4941403" y="2016080"/>
                  <a:pt x="4929913" y="1987795"/>
                </a:cubicBezTo>
                <a:cubicBezTo>
                  <a:pt x="4933822" y="1986812"/>
                  <a:pt x="4938912" y="1978138"/>
                  <a:pt x="4934010" y="1975137"/>
                </a:cubicBezTo>
                <a:cubicBezTo>
                  <a:pt x="4915449" y="1994149"/>
                  <a:pt x="4904977" y="1978983"/>
                  <a:pt x="4886924" y="1982230"/>
                </a:cubicBezTo>
                <a:cubicBezTo>
                  <a:pt x="4896139" y="1992130"/>
                  <a:pt x="4911376" y="1992540"/>
                  <a:pt x="4914566" y="2012071"/>
                </a:cubicBezTo>
                <a:cubicBezTo>
                  <a:pt x="4899057" y="2005441"/>
                  <a:pt x="4890005" y="2012288"/>
                  <a:pt x="4885101" y="2027864"/>
                </a:cubicBezTo>
                <a:cubicBezTo>
                  <a:pt x="4882880" y="2004433"/>
                  <a:pt x="4895629" y="1995487"/>
                  <a:pt x="4883093" y="1988284"/>
                </a:cubicBezTo>
                <a:cubicBezTo>
                  <a:pt x="4881139" y="2007706"/>
                  <a:pt x="4863111" y="1993330"/>
                  <a:pt x="4860595" y="2011578"/>
                </a:cubicBezTo>
                <a:cubicBezTo>
                  <a:pt x="4867720" y="1989266"/>
                  <a:pt x="4849881" y="1976311"/>
                  <a:pt x="4858534" y="1971918"/>
                </a:cubicBezTo>
                <a:cubicBezTo>
                  <a:pt x="4867906" y="1996223"/>
                  <a:pt x="4861506" y="1955852"/>
                  <a:pt x="4866193" y="1959779"/>
                </a:cubicBezTo>
                <a:cubicBezTo>
                  <a:pt x="4864183" y="1970254"/>
                  <a:pt x="4885318" y="1972955"/>
                  <a:pt x="4884140" y="1962098"/>
                </a:cubicBezTo>
                <a:cubicBezTo>
                  <a:pt x="4874897" y="1963871"/>
                  <a:pt x="4858719" y="1945895"/>
                  <a:pt x="4866998" y="1940276"/>
                </a:cubicBezTo>
                <a:cubicBezTo>
                  <a:pt x="4866756" y="1956262"/>
                  <a:pt x="4878783" y="1943140"/>
                  <a:pt x="4877978" y="1935039"/>
                </a:cubicBezTo>
                <a:cubicBezTo>
                  <a:pt x="4871013" y="1919872"/>
                  <a:pt x="4867639" y="1937003"/>
                  <a:pt x="4856498" y="1932312"/>
                </a:cubicBezTo>
                <a:cubicBezTo>
                  <a:pt x="4853550" y="1919709"/>
                  <a:pt x="4868069" y="1911854"/>
                  <a:pt x="4857541" y="1906235"/>
                </a:cubicBezTo>
                <a:cubicBezTo>
                  <a:pt x="4836195" y="1908990"/>
                  <a:pt x="4819587" y="1927321"/>
                  <a:pt x="4792536" y="1910871"/>
                </a:cubicBezTo>
                <a:cubicBezTo>
                  <a:pt x="4804186" y="1928492"/>
                  <a:pt x="4772742" y="1934440"/>
                  <a:pt x="4783830" y="1949034"/>
                </a:cubicBezTo>
                <a:cubicBezTo>
                  <a:pt x="4793743" y="1940004"/>
                  <a:pt x="4814045" y="1933157"/>
                  <a:pt x="4819402" y="1960297"/>
                </a:cubicBezTo>
                <a:cubicBezTo>
                  <a:pt x="4801805" y="1950995"/>
                  <a:pt x="4771215" y="1945377"/>
                  <a:pt x="4758011" y="1965400"/>
                </a:cubicBezTo>
                <a:cubicBezTo>
                  <a:pt x="4779946" y="1975111"/>
                  <a:pt x="4784955" y="1970228"/>
                  <a:pt x="4801534" y="1957926"/>
                </a:cubicBezTo>
                <a:cubicBezTo>
                  <a:pt x="4799206" y="1993330"/>
                  <a:pt x="4805794" y="2000968"/>
                  <a:pt x="4809169" y="2037764"/>
                </a:cubicBezTo>
                <a:cubicBezTo>
                  <a:pt x="4797625" y="2041201"/>
                  <a:pt x="4784126" y="2016653"/>
                  <a:pt x="4788439" y="2015315"/>
                </a:cubicBezTo>
                <a:cubicBezTo>
                  <a:pt x="4797758" y="2007869"/>
                  <a:pt x="4798669" y="2042592"/>
                  <a:pt x="4802527" y="2023663"/>
                </a:cubicBezTo>
                <a:cubicBezTo>
                  <a:pt x="4801697" y="2004651"/>
                  <a:pt x="4796152" y="1992921"/>
                  <a:pt x="4785866" y="1988720"/>
                </a:cubicBezTo>
                <a:cubicBezTo>
                  <a:pt x="4777109" y="2009425"/>
                  <a:pt x="4770814" y="1991449"/>
                  <a:pt x="4756726" y="1998133"/>
                </a:cubicBezTo>
                <a:cubicBezTo>
                  <a:pt x="4761359" y="2024373"/>
                  <a:pt x="4746869" y="2010324"/>
                  <a:pt x="4744940" y="2022790"/>
                </a:cubicBezTo>
                <a:cubicBezTo>
                  <a:pt x="4751315" y="2035883"/>
                  <a:pt x="4753888" y="2024617"/>
                  <a:pt x="4762833" y="2025109"/>
                </a:cubicBezTo>
                <a:cubicBezTo>
                  <a:pt x="4758252" y="2065751"/>
                  <a:pt x="4748528" y="2023881"/>
                  <a:pt x="4737736" y="2021890"/>
                </a:cubicBezTo>
                <a:cubicBezTo>
                  <a:pt x="4737038" y="2033182"/>
                  <a:pt x="4737736" y="2042266"/>
                  <a:pt x="4740306" y="2048457"/>
                </a:cubicBezTo>
                <a:cubicBezTo>
                  <a:pt x="4733692" y="2046713"/>
                  <a:pt x="4728495" y="2042621"/>
                  <a:pt x="4726460" y="2033537"/>
                </a:cubicBezTo>
                <a:cubicBezTo>
                  <a:pt x="4742772" y="2026827"/>
                  <a:pt x="4725762" y="1975927"/>
                  <a:pt x="4706773" y="1985011"/>
                </a:cubicBezTo>
                <a:cubicBezTo>
                  <a:pt x="4700936" y="1999688"/>
                  <a:pt x="4698764" y="1996139"/>
                  <a:pt x="4701925" y="2017199"/>
                </a:cubicBezTo>
                <a:cubicBezTo>
                  <a:pt x="4695095" y="2017827"/>
                  <a:pt x="4694344" y="2008823"/>
                  <a:pt x="4687862" y="2008823"/>
                </a:cubicBezTo>
                <a:cubicBezTo>
                  <a:pt x="4687890" y="2032475"/>
                  <a:pt x="4672998" y="2024700"/>
                  <a:pt x="4671980" y="2046166"/>
                </a:cubicBezTo>
                <a:cubicBezTo>
                  <a:pt x="4658668" y="2036702"/>
                  <a:pt x="4654866" y="2044422"/>
                  <a:pt x="4651275" y="2023772"/>
                </a:cubicBezTo>
                <a:cubicBezTo>
                  <a:pt x="4655240" y="2005060"/>
                  <a:pt x="4664508" y="2023554"/>
                  <a:pt x="4666089" y="2012506"/>
                </a:cubicBezTo>
                <a:cubicBezTo>
                  <a:pt x="4665659" y="2002388"/>
                  <a:pt x="4649346" y="1986867"/>
                  <a:pt x="4644847" y="2003204"/>
                </a:cubicBezTo>
                <a:cubicBezTo>
                  <a:pt x="4644313" y="2024290"/>
                  <a:pt x="4652695" y="2038557"/>
                  <a:pt x="4636169" y="2041421"/>
                </a:cubicBezTo>
                <a:cubicBezTo>
                  <a:pt x="4645676" y="2007924"/>
                  <a:pt x="4631001" y="2036564"/>
                  <a:pt x="4626206" y="2020444"/>
                </a:cubicBezTo>
                <a:cubicBezTo>
                  <a:pt x="4632097" y="2009396"/>
                  <a:pt x="4639867" y="2002059"/>
                  <a:pt x="4638714" y="1976199"/>
                </a:cubicBezTo>
                <a:cubicBezTo>
                  <a:pt x="4618009" y="1971099"/>
                  <a:pt x="4609413" y="1984874"/>
                  <a:pt x="4598860" y="1984083"/>
                </a:cubicBezTo>
                <a:cubicBezTo>
                  <a:pt x="4607833" y="1992293"/>
                  <a:pt x="4622643" y="1991420"/>
                  <a:pt x="4626740" y="2007380"/>
                </a:cubicBezTo>
                <a:cubicBezTo>
                  <a:pt x="4609976" y="2029800"/>
                  <a:pt x="4585306" y="1991641"/>
                  <a:pt x="4572208" y="2020063"/>
                </a:cubicBezTo>
                <a:cubicBezTo>
                  <a:pt x="4584623" y="2008136"/>
                  <a:pt x="4586642" y="2023950"/>
                  <a:pt x="4590864" y="2037562"/>
                </a:cubicBezTo>
                <a:lnTo>
                  <a:pt x="4596283" y="2049322"/>
                </a:lnTo>
                <a:lnTo>
                  <a:pt x="4596262" y="2049305"/>
                </a:lnTo>
                <a:cubicBezTo>
                  <a:pt x="4587128" y="2056885"/>
                  <a:pt x="4601939" y="2069898"/>
                  <a:pt x="4591655" y="2074944"/>
                </a:cubicBezTo>
                <a:cubicBezTo>
                  <a:pt x="4592913" y="2058715"/>
                  <a:pt x="4586940" y="2053833"/>
                  <a:pt x="4581931" y="2047395"/>
                </a:cubicBezTo>
                <a:cubicBezTo>
                  <a:pt x="4579468" y="2067687"/>
                  <a:pt x="4559647" y="2074807"/>
                  <a:pt x="4565808" y="2091285"/>
                </a:cubicBezTo>
                <a:cubicBezTo>
                  <a:pt x="4549388" y="2080508"/>
                  <a:pt x="4526302" y="2050912"/>
                  <a:pt x="4508220" y="2090357"/>
                </a:cubicBezTo>
                <a:cubicBezTo>
                  <a:pt x="4514649" y="2097502"/>
                  <a:pt x="4520998" y="2072327"/>
                  <a:pt x="4522579" y="2092210"/>
                </a:cubicBezTo>
                <a:cubicBezTo>
                  <a:pt x="4520597" y="2091992"/>
                  <a:pt x="4518293" y="2097012"/>
                  <a:pt x="4522337" y="2098756"/>
                </a:cubicBezTo>
                <a:cubicBezTo>
                  <a:pt x="4530801" y="2102384"/>
                  <a:pt x="4521508" y="2068753"/>
                  <a:pt x="4533855" y="2080508"/>
                </a:cubicBezTo>
                <a:cubicBezTo>
                  <a:pt x="4537578" y="2113459"/>
                  <a:pt x="4564978" y="2108931"/>
                  <a:pt x="4578852" y="2125816"/>
                </a:cubicBezTo>
                <a:cubicBezTo>
                  <a:pt x="4577056" y="2107869"/>
                  <a:pt x="4586779" y="2114060"/>
                  <a:pt x="4590367" y="2107594"/>
                </a:cubicBezTo>
                <a:cubicBezTo>
                  <a:pt x="4584986" y="2123307"/>
                  <a:pt x="4606438" y="2125569"/>
                  <a:pt x="4592940" y="2134189"/>
                </a:cubicBezTo>
                <a:cubicBezTo>
                  <a:pt x="4587370" y="2109722"/>
                  <a:pt x="4582601" y="2144447"/>
                  <a:pt x="4574780" y="2138419"/>
                </a:cubicBezTo>
                <a:cubicBezTo>
                  <a:pt x="4572610" y="2107459"/>
                  <a:pt x="4550299" y="2145238"/>
                  <a:pt x="4535888" y="2120223"/>
                </a:cubicBezTo>
                <a:cubicBezTo>
                  <a:pt x="4536104" y="2130071"/>
                  <a:pt x="4533692" y="2144147"/>
                  <a:pt x="4538408" y="2146764"/>
                </a:cubicBezTo>
                <a:cubicBezTo>
                  <a:pt x="4540710" y="2145129"/>
                  <a:pt x="4552844" y="2132308"/>
                  <a:pt x="4552791" y="2148648"/>
                </a:cubicBezTo>
                <a:cubicBezTo>
                  <a:pt x="4544245" y="2149628"/>
                  <a:pt x="4538942" y="2157265"/>
                  <a:pt x="4527426" y="2151865"/>
                </a:cubicBezTo>
                <a:cubicBezTo>
                  <a:pt x="4528363" y="2140300"/>
                  <a:pt x="4524505" y="2136237"/>
                  <a:pt x="4517194" y="2137383"/>
                </a:cubicBezTo>
                <a:cubicBezTo>
                  <a:pt x="4522070" y="2118805"/>
                  <a:pt x="4520273" y="2113513"/>
                  <a:pt x="4511328" y="2103859"/>
                </a:cubicBezTo>
                <a:cubicBezTo>
                  <a:pt x="4508705" y="2124206"/>
                  <a:pt x="4518720" y="2131652"/>
                  <a:pt x="4506455" y="2136019"/>
                </a:cubicBezTo>
                <a:cubicBezTo>
                  <a:pt x="4502330" y="2107923"/>
                  <a:pt x="4492873" y="2088146"/>
                  <a:pt x="4483956" y="2067524"/>
                </a:cubicBezTo>
                <a:cubicBezTo>
                  <a:pt x="4487277" y="2088581"/>
                  <a:pt x="4477714" y="2082636"/>
                  <a:pt x="4475759" y="2092728"/>
                </a:cubicBezTo>
                <a:cubicBezTo>
                  <a:pt x="4478517" y="2094584"/>
                  <a:pt x="4482828" y="2093765"/>
                  <a:pt x="4482696" y="2100148"/>
                </a:cubicBezTo>
                <a:cubicBezTo>
                  <a:pt x="4466142" y="2091173"/>
                  <a:pt x="4487729" y="2122898"/>
                  <a:pt x="4474474" y="2125435"/>
                </a:cubicBezTo>
                <a:cubicBezTo>
                  <a:pt x="4471018" y="2080809"/>
                  <a:pt x="4463198" y="2113241"/>
                  <a:pt x="4450982" y="2082828"/>
                </a:cubicBezTo>
                <a:cubicBezTo>
                  <a:pt x="4453153" y="2104295"/>
                  <a:pt x="4453502" y="2096849"/>
                  <a:pt x="4446376" y="2108576"/>
                </a:cubicBezTo>
                <a:cubicBezTo>
                  <a:pt x="4465366" y="2111849"/>
                  <a:pt x="4449216" y="2110160"/>
                  <a:pt x="4449188" y="2128571"/>
                </a:cubicBezTo>
                <a:cubicBezTo>
                  <a:pt x="4452804" y="2129118"/>
                  <a:pt x="4453286" y="2134544"/>
                  <a:pt x="4456098" y="2136099"/>
                </a:cubicBezTo>
                <a:cubicBezTo>
                  <a:pt x="4451089" y="2117116"/>
                  <a:pt x="4472303" y="2120005"/>
                  <a:pt x="4470697" y="2131354"/>
                </a:cubicBezTo>
                <a:cubicBezTo>
                  <a:pt x="4462607" y="2133207"/>
                  <a:pt x="4466519" y="2165642"/>
                  <a:pt x="4469170" y="2170605"/>
                </a:cubicBezTo>
                <a:cubicBezTo>
                  <a:pt x="4453716" y="2156721"/>
                  <a:pt x="4443618" y="2156065"/>
                  <a:pt x="4438207" y="2133671"/>
                </a:cubicBezTo>
                <a:cubicBezTo>
                  <a:pt x="4422030" y="2137354"/>
                  <a:pt x="4406522" y="2140490"/>
                  <a:pt x="4411609" y="2169706"/>
                </a:cubicBezTo>
                <a:cubicBezTo>
                  <a:pt x="4420528" y="2171942"/>
                  <a:pt x="4420877" y="2156174"/>
                  <a:pt x="4426689" y="2151839"/>
                </a:cubicBezTo>
                <a:cubicBezTo>
                  <a:pt x="4441019" y="2169760"/>
                  <a:pt x="4456286" y="2176716"/>
                  <a:pt x="4464831" y="2189671"/>
                </a:cubicBezTo>
                <a:cubicBezTo>
                  <a:pt x="4455268" y="2177942"/>
                  <a:pt x="4453823" y="2216568"/>
                  <a:pt x="4460223" y="2215340"/>
                </a:cubicBezTo>
                <a:cubicBezTo>
                  <a:pt x="4471285" y="2207839"/>
                  <a:pt x="4487355" y="2188744"/>
                  <a:pt x="4485533" y="2212012"/>
                </a:cubicBezTo>
                <a:cubicBezTo>
                  <a:pt x="4492901" y="2175951"/>
                  <a:pt x="4516204" y="2193818"/>
                  <a:pt x="4519845" y="2164032"/>
                </a:cubicBezTo>
                <a:cubicBezTo>
                  <a:pt x="4532435" y="2162503"/>
                  <a:pt x="4531712" y="2182034"/>
                  <a:pt x="4536692" y="2192481"/>
                </a:cubicBezTo>
                <a:cubicBezTo>
                  <a:pt x="4537738" y="2175759"/>
                  <a:pt x="4550459" y="2183698"/>
                  <a:pt x="4555414" y="2175241"/>
                </a:cubicBezTo>
                <a:cubicBezTo>
                  <a:pt x="4548961" y="2162394"/>
                  <a:pt x="4559298" y="2153474"/>
                  <a:pt x="4563825" y="2143491"/>
                </a:cubicBezTo>
                <a:cubicBezTo>
                  <a:pt x="4563476" y="2163649"/>
                  <a:pt x="4589217" y="2134490"/>
                  <a:pt x="4577888" y="2151810"/>
                </a:cubicBezTo>
                <a:cubicBezTo>
                  <a:pt x="4573549" y="2154485"/>
                  <a:pt x="4569530" y="2157784"/>
                  <a:pt x="4566637" y="2163514"/>
                </a:cubicBezTo>
                <a:cubicBezTo>
                  <a:pt x="4578048" y="2161796"/>
                  <a:pt x="4580298" y="2174669"/>
                  <a:pt x="4587609" y="2179388"/>
                </a:cubicBezTo>
                <a:cubicBezTo>
                  <a:pt x="4588146" y="2201648"/>
                  <a:pt x="4571353" y="2187598"/>
                  <a:pt x="4575343" y="2217195"/>
                </a:cubicBezTo>
                <a:cubicBezTo>
                  <a:pt x="4581850" y="2214386"/>
                  <a:pt x="4590342" y="2215749"/>
                  <a:pt x="4593745" y="2206365"/>
                </a:cubicBezTo>
                <a:cubicBezTo>
                  <a:pt x="4585334" y="2201482"/>
                  <a:pt x="4603573" y="2195018"/>
                  <a:pt x="4601939" y="2181215"/>
                </a:cubicBezTo>
                <a:cubicBezTo>
                  <a:pt x="4616938" y="2191473"/>
                  <a:pt x="4619671" y="2183045"/>
                  <a:pt x="4637750" y="2185854"/>
                </a:cubicBezTo>
                <a:cubicBezTo>
                  <a:pt x="4636920" y="2220440"/>
                  <a:pt x="4621519" y="2187707"/>
                  <a:pt x="4604993" y="2194800"/>
                </a:cubicBezTo>
                <a:cubicBezTo>
                  <a:pt x="4603011" y="2244718"/>
                  <a:pt x="4573201" y="2236262"/>
                  <a:pt x="4565861" y="2274968"/>
                </a:cubicBezTo>
                <a:cubicBezTo>
                  <a:pt x="4554023" y="2267302"/>
                  <a:pt x="4556621" y="2243980"/>
                  <a:pt x="4544647" y="2265638"/>
                </a:cubicBezTo>
                <a:cubicBezTo>
                  <a:pt x="4545077" y="2254810"/>
                  <a:pt x="4545505" y="2243900"/>
                  <a:pt x="4545907" y="2233069"/>
                </a:cubicBezTo>
                <a:cubicBezTo>
                  <a:pt x="4557318" y="2231296"/>
                  <a:pt x="4553219" y="2254154"/>
                  <a:pt x="4566851" y="2248891"/>
                </a:cubicBezTo>
                <a:cubicBezTo>
                  <a:pt x="4571915" y="2242943"/>
                  <a:pt x="4580458" y="2244418"/>
                  <a:pt x="4581985" y="2231216"/>
                </a:cubicBezTo>
                <a:cubicBezTo>
                  <a:pt x="4572342" y="2227860"/>
                  <a:pt x="4569609" y="2219950"/>
                  <a:pt x="4553862" y="2214386"/>
                </a:cubicBezTo>
                <a:cubicBezTo>
                  <a:pt x="4554692" y="2237379"/>
                  <a:pt x="4536076" y="2219458"/>
                  <a:pt x="4534926" y="2238198"/>
                </a:cubicBezTo>
                <a:cubicBezTo>
                  <a:pt x="4541298" y="2191553"/>
                  <a:pt x="4566558" y="2216594"/>
                  <a:pt x="4580433" y="2178543"/>
                </a:cubicBezTo>
                <a:cubicBezTo>
                  <a:pt x="4561711" y="2186616"/>
                  <a:pt x="4536344" y="2190218"/>
                  <a:pt x="4516980" y="2235878"/>
                </a:cubicBezTo>
                <a:cubicBezTo>
                  <a:pt x="4510310" y="2233424"/>
                  <a:pt x="4519471" y="2225406"/>
                  <a:pt x="4513898" y="2222350"/>
                </a:cubicBezTo>
                <a:cubicBezTo>
                  <a:pt x="4513631" y="2228925"/>
                  <a:pt x="4507338" y="2229770"/>
                  <a:pt x="4506747" y="2221422"/>
                </a:cubicBezTo>
                <a:cubicBezTo>
                  <a:pt x="4513631" y="2225460"/>
                  <a:pt x="4525765" y="2206201"/>
                  <a:pt x="4518293" y="2203229"/>
                </a:cubicBezTo>
                <a:cubicBezTo>
                  <a:pt x="4508705" y="2211356"/>
                  <a:pt x="4495176" y="2211138"/>
                  <a:pt x="4488588" y="2225678"/>
                </a:cubicBezTo>
                <a:cubicBezTo>
                  <a:pt x="4489071" y="2239263"/>
                  <a:pt x="4501685" y="2233507"/>
                  <a:pt x="4502166" y="2247090"/>
                </a:cubicBezTo>
                <a:cubicBezTo>
                  <a:pt x="4496731" y="2249736"/>
                  <a:pt x="4492741" y="2255546"/>
                  <a:pt x="4487331" y="2258330"/>
                </a:cubicBezTo>
                <a:cubicBezTo>
                  <a:pt x="4487491" y="2245237"/>
                  <a:pt x="4478999" y="2214984"/>
                  <a:pt x="4470160" y="2236371"/>
                </a:cubicBezTo>
                <a:cubicBezTo>
                  <a:pt x="4491267" y="2248673"/>
                  <a:pt x="4434485" y="2245999"/>
                  <a:pt x="4446886" y="2279304"/>
                </a:cubicBezTo>
                <a:cubicBezTo>
                  <a:pt x="4437617" y="2275458"/>
                  <a:pt x="4437699" y="2257047"/>
                  <a:pt x="4422351" y="2262967"/>
                </a:cubicBezTo>
                <a:cubicBezTo>
                  <a:pt x="4429850" y="2291415"/>
                  <a:pt x="4417048" y="2274041"/>
                  <a:pt x="4410540" y="2287678"/>
                </a:cubicBezTo>
                <a:cubicBezTo>
                  <a:pt x="4449402" y="2302655"/>
                  <a:pt x="4505544" y="2318666"/>
                  <a:pt x="4519042" y="2275487"/>
                </a:cubicBezTo>
                <a:cubicBezTo>
                  <a:pt x="4541971" y="2283915"/>
                  <a:pt x="4551584" y="2280040"/>
                  <a:pt x="4565324" y="2288142"/>
                </a:cubicBezTo>
                <a:cubicBezTo>
                  <a:pt x="4564843" y="2297117"/>
                  <a:pt x="4566451" y="2302735"/>
                  <a:pt x="4568164" y="2308111"/>
                </a:cubicBezTo>
                <a:cubicBezTo>
                  <a:pt x="4555816" y="2305765"/>
                  <a:pt x="4558924" y="2335877"/>
                  <a:pt x="4548961" y="2338495"/>
                </a:cubicBezTo>
                <a:cubicBezTo>
                  <a:pt x="4552200" y="2319431"/>
                  <a:pt x="4554557" y="2306856"/>
                  <a:pt x="4550513" y="2299353"/>
                </a:cubicBezTo>
                <a:cubicBezTo>
                  <a:pt x="4540924" y="2303500"/>
                  <a:pt x="4531631" y="2277013"/>
                  <a:pt x="4525444" y="2296080"/>
                </a:cubicBezTo>
                <a:cubicBezTo>
                  <a:pt x="4529381" y="2304153"/>
                  <a:pt x="4537817" y="2305109"/>
                  <a:pt x="4546683" y="2305381"/>
                </a:cubicBezTo>
                <a:cubicBezTo>
                  <a:pt x="4541245" y="2329603"/>
                  <a:pt x="4520301" y="2358080"/>
                  <a:pt x="4505730" y="2339477"/>
                </a:cubicBezTo>
                <a:cubicBezTo>
                  <a:pt x="4514916" y="2339915"/>
                  <a:pt x="4524184" y="2340651"/>
                  <a:pt x="4524398" y="2322186"/>
                </a:cubicBezTo>
                <a:cubicBezTo>
                  <a:pt x="4477312" y="2325431"/>
                  <a:pt x="4420368" y="2287706"/>
                  <a:pt x="4414637" y="2366975"/>
                </a:cubicBezTo>
                <a:cubicBezTo>
                  <a:pt x="4408744" y="2341470"/>
                  <a:pt x="4398485" y="2402652"/>
                  <a:pt x="4389326" y="2370274"/>
                </a:cubicBezTo>
                <a:cubicBezTo>
                  <a:pt x="4392943" y="2363756"/>
                  <a:pt x="4402586" y="2370002"/>
                  <a:pt x="4400845" y="2352080"/>
                </a:cubicBezTo>
                <a:cubicBezTo>
                  <a:pt x="4383702" y="2347144"/>
                  <a:pt x="4405155" y="2350254"/>
                  <a:pt x="4401593" y="2332469"/>
                </a:cubicBezTo>
                <a:cubicBezTo>
                  <a:pt x="4394442" y="2331568"/>
                  <a:pt x="4387237" y="2330585"/>
                  <a:pt x="4380058" y="2329714"/>
                </a:cubicBezTo>
                <a:cubicBezTo>
                  <a:pt x="4380140" y="2301535"/>
                  <a:pt x="4397791" y="2310427"/>
                  <a:pt x="4399770" y="2286289"/>
                </a:cubicBezTo>
                <a:cubicBezTo>
                  <a:pt x="4373577" y="2303881"/>
                  <a:pt x="4329999" y="2380148"/>
                  <a:pt x="4326867" y="2309583"/>
                </a:cubicBezTo>
                <a:cubicBezTo>
                  <a:pt x="4324482" y="2309365"/>
                  <a:pt x="4322069" y="2308981"/>
                  <a:pt x="4319688" y="2308709"/>
                </a:cubicBezTo>
                <a:cubicBezTo>
                  <a:pt x="4314438" y="2324285"/>
                  <a:pt x="4329169" y="2337215"/>
                  <a:pt x="4318428" y="2341361"/>
                </a:cubicBezTo>
                <a:cubicBezTo>
                  <a:pt x="4315669" y="2331350"/>
                  <a:pt x="4313875" y="2319949"/>
                  <a:pt x="4304874" y="2319920"/>
                </a:cubicBezTo>
                <a:cubicBezTo>
                  <a:pt x="4304179" y="2348916"/>
                  <a:pt x="4287678" y="2312200"/>
                  <a:pt x="4279296" y="2329631"/>
                </a:cubicBezTo>
                <a:cubicBezTo>
                  <a:pt x="4292099" y="2360947"/>
                  <a:pt x="4321453" y="2361273"/>
                  <a:pt x="4346525" y="2358135"/>
                </a:cubicBezTo>
                <a:cubicBezTo>
                  <a:pt x="4347034" y="2365529"/>
                  <a:pt x="4350142" y="2368828"/>
                  <a:pt x="4353220" y="2372155"/>
                </a:cubicBezTo>
                <a:cubicBezTo>
                  <a:pt x="4358820" y="2398671"/>
                  <a:pt x="4337553" y="2404126"/>
                  <a:pt x="4347836" y="2417382"/>
                </a:cubicBezTo>
                <a:cubicBezTo>
                  <a:pt x="4355684" y="2405381"/>
                  <a:pt x="4351722" y="2404833"/>
                  <a:pt x="4358578" y="2418691"/>
                </a:cubicBezTo>
                <a:cubicBezTo>
                  <a:pt x="4363453" y="2400715"/>
                  <a:pt x="4374139" y="2394905"/>
                  <a:pt x="4388227" y="2396351"/>
                </a:cubicBezTo>
                <a:cubicBezTo>
                  <a:pt x="4388629" y="2431784"/>
                  <a:pt x="4375559" y="2395122"/>
                  <a:pt x="4369558" y="2413591"/>
                </a:cubicBezTo>
                <a:cubicBezTo>
                  <a:pt x="4404245" y="2450496"/>
                  <a:pt x="4420799" y="2408708"/>
                  <a:pt x="4455535" y="2424802"/>
                </a:cubicBezTo>
                <a:cubicBezTo>
                  <a:pt x="4459287" y="2454834"/>
                  <a:pt x="4475062" y="2442014"/>
                  <a:pt x="4471662" y="2472782"/>
                </a:cubicBezTo>
                <a:cubicBezTo>
                  <a:pt x="4476535" y="2448234"/>
                  <a:pt x="4488936" y="2433749"/>
                  <a:pt x="4473695" y="2420547"/>
                </a:cubicBezTo>
                <a:cubicBezTo>
                  <a:pt x="4485964" y="2415965"/>
                  <a:pt x="4498845" y="2441412"/>
                  <a:pt x="4490598" y="2449050"/>
                </a:cubicBezTo>
                <a:cubicBezTo>
                  <a:pt x="4485266" y="2443540"/>
                  <a:pt x="4497991" y="2466427"/>
                  <a:pt x="4479080" y="2467189"/>
                </a:cubicBezTo>
                <a:cubicBezTo>
                  <a:pt x="4483661" y="2478320"/>
                  <a:pt x="4490730" y="2485494"/>
                  <a:pt x="4499756" y="2489612"/>
                </a:cubicBezTo>
                <a:cubicBezTo>
                  <a:pt x="4506989" y="2478074"/>
                  <a:pt x="4498097" y="2477555"/>
                  <a:pt x="4501045" y="2457042"/>
                </a:cubicBezTo>
                <a:cubicBezTo>
                  <a:pt x="4515479" y="2455324"/>
                  <a:pt x="4511972" y="2454834"/>
                  <a:pt x="4526113" y="2460290"/>
                </a:cubicBezTo>
                <a:cubicBezTo>
                  <a:pt x="4534657" y="2469128"/>
                  <a:pt x="4517838" y="2483939"/>
                  <a:pt x="4528417" y="2493404"/>
                </a:cubicBezTo>
                <a:cubicBezTo>
                  <a:pt x="4535834" y="2480746"/>
                  <a:pt x="4544380" y="2470353"/>
                  <a:pt x="4554745" y="2464082"/>
                </a:cubicBezTo>
                <a:cubicBezTo>
                  <a:pt x="4570655" y="2506688"/>
                  <a:pt x="4601939" y="2483066"/>
                  <a:pt x="4625911" y="2486284"/>
                </a:cubicBezTo>
                <a:cubicBezTo>
                  <a:pt x="4624572" y="2470955"/>
                  <a:pt x="4633439" y="2442040"/>
                  <a:pt x="4637643" y="2461734"/>
                </a:cubicBezTo>
                <a:cubicBezTo>
                  <a:pt x="4631589" y="2470081"/>
                  <a:pt x="4627627" y="2482957"/>
                  <a:pt x="4625377" y="2499432"/>
                </a:cubicBezTo>
                <a:cubicBezTo>
                  <a:pt x="4638739" y="2489640"/>
                  <a:pt x="4641444" y="2479520"/>
                  <a:pt x="4654304" y="2496622"/>
                </a:cubicBezTo>
                <a:cubicBezTo>
                  <a:pt x="4655159" y="2462143"/>
                  <a:pt x="4672515" y="2498888"/>
                  <a:pt x="4680416" y="2473735"/>
                </a:cubicBezTo>
                <a:cubicBezTo>
                  <a:pt x="4681943" y="2483501"/>
                  <a:pt x="4674873" y="2506986"/>
                  <a:pt x="4682666" y="2506932"/>
                </a:cubicBezTo>
                <a:cubicBezTo>
                  <a:pt x="4685050" y="2507207"/>
                  <a:pt x="4687460" y="2507505"/>
                  <a:pt x="4689844" y="2507780"/>
                </a:cubicBezTo>
                <a:cubicBezTo>
                  <a:pt x="4691721" y="2484403"/>
                  <a:pt x="4684434" y="2475537"/>
                  <a:pt x="4684702" y="2454643"/>
                </a:cubicBezTo>
                <a:cubicBezTo>
                  <a:pt x="4698683" y="2446788"/>
                  <a:pt x="4684274" y="2483910"/>
                  <a:pt x="4698284" y="2476110"/>
                </a:cubicBezTo>
                <a:cubicBezTo>
                  <a:pt x="4700479" y="2494958"/>
                  <a:pt x="4692524" y="2492338"/>
                  <a:pt x="4693436" y="2508352"/>
                </a:cubicBezTo>
                <a:cubicBezTo>
                  <a:pt x="4709236" y="2503933"/>
                  <a:pt x="4726862" y="2529492"/>
                  <a:pt x="4744057" y="2501752"/>
                </a:cubicBezTo>
                <a:cubicBezTo>
                  <a:pt x="4746681" y="2527365"/>
                  <a:pt x="4758039" y="2515798"/>
                  <a:pt x="4764816" y="2524146"/>
                </a:cubicBezTo>
                <a:cubicBezTo>
                  <a:pt x="4770681" y="2520108"/>
                  <a:pt x="4765243" y="2492095"/>
                  <a:pt x="4776547" y="2499432"/>
                </a:cubicBezTo>
                <a:cubicBezTo>
                  <a:pt x="4775259" y="2511706"/>
                  <a:pt x="4780029" y="2514381"/>
                  <a:pt x="4779117" y="2525999"/>
                </a:cubicBezTo>
                <a:cubicBezTo>
                  <a:pt x="4774697" y="2526219"/>
                  <a:pt x="4770546" y="2526901"/>
                  <a:pt x="4771457" y="2538221"/>
                </a:cubicBezTo>
                <a:cubicBezTo>
                  <a:pt x="4780993" y="2585083"/>
                  <a:pt x="4816427" y="2555323"/>
                  <a:pt x="4835658" y="2553141"/>
                </a:cubicBezTo>
                <a:cubicBezTo>
                  <a:pt x="4840452" y="2552540"/>
                  <a:pt x="4869247" y="2587237"/>
                  <a:pt x="4857676" y="2542829"/>
                </a:cubicBezTo>
                <a:cubicBezTo>
                  <a:pt x="4866834" y="2550767"/>
                  <a:pt x="4880602" y="2556223"/>
                  <a:pt x="4879933" y="2525999"/>
                </a:cubicBezTo>
                <a:cubicBezTo>
                  <a:pt x="4872298" y="2528837"/>
                  <a:pt x="4869087" y="2540893"/>
                  <a:pt x="4857889" y="2536311"/>
                </a:cubicBezTo>
                <a:cubicBezTo>
                  <a:pt x="4858640" y="2516752"/>
                  <a:pt x="4849479" y="2512880"/>
                  <a:pt x="4848731" y="2495695"/>
                </a:cubicBezTo>
                <a:cubicBezTo>
                  <a:pt x="4864720" y="2502705"/>
                  <a:pt x="4843909" y="2477037"/>
                  <a:pt x="4859951" y="2484019"/>
                </a:cubicBezTo>
                <a:cubicBezTo>
                  <a:pt x="4870881" y="2487811"/>
                  <a:pt x="4849240" y="2516044"/>
                  <a:pt x="4861986" y="2523682"/>
                </a:cubicBezTo>
                <a:cubicBezTo>
                  <a:pt x="4867023" y="2517734"/>
                  <a:pt x="4875568" y="2519289"/>
                  <a:pt x="4877121" y="2506007"/>
                </a:cubicBezTo>
                <a:cubicBezTo>
                  <a:pt x="4872112" y="2503659"/>
                  <a:pt x="4873558" y="2491084"/>
                  <a:pt x="4870721" y="2485494"/>
                </a:cubicBezTo>
                <a:cubicBezTo>
                  <a:pt x="4877495" y="2482710"/>
                  <a:pt x="4897050" y="2471038"/>
                  <a:pt x="4899619" y="2482685"/>
                </a:cubicBezTo>
                <a:cubicBezTo>
                  <a:pt x="4896993" y="2493676"/>
                  <a:pt x="4882638" y="2479984"/>
                  <a:pt x="4881192" y="2493378"/>
                </a:cubicBezTo>
                <a:cubicBezTo>
                  <a:pt x="4880253" y="2505732"/>
                  <a:pt x="4886924" y="2547494"/>
                  <a:pt x="4884246" y="2506906"/>
                </a:cubicBezTo>
                <a:cubicBezTo>
                  <a:pt x="4897505" y="2506414"/>
                  <a:pt x="4886094" y="2544876"/>
                  <a:pt x="4904788" y="2535873"/>
                </a:cubicBezTo>
                <a:cubicBezTo>
                  <a:pt x="4906582" y="2524745"/>
                  <a:pt x="4900047" y="2518390"/>
                  <a:pt x="4905514" y="2516262"/>
                </a:cubicBezTo>
                <a:cubicBezTo>
                  <a:pt x="4917242" y="2517027"/>
                  <a:pt x="4903638" y="2533201"/>
                  <a:pt x="4915234" y="2543840"/>
                </a:cubicBezTo>
                <a:cubicBezTo>
                  <a:pt x="4924503" y="2535901"/>
                  <a:pt x="4924475" y="2526437"/>
                  <a:pt x="4926995" y="2519017"/>
                </a:cubicBezTo>
                <a:cubicBezTo>
                  <a:pt x="4939100" y="2539146"/>
                  <a:pt x="4970411" y="2509169"/>
                  <a:pt x="4951073" y="2548393"/>
                </a:cubicBezTo>
                <a:cubicBezTo>
                  <a:pt x="4957555" y="2545667"/>
                  <a:pt x="4966044" y="2547030"/>
                  <a:pt x="4969472" y="2537729"/>
                </a:cubicBezTo>
                <a:cubicBezTo>
                  <a:pt x="4959267" y="2530664"/>
                  <a:pt x="4965831" y="2527390"/>
                  <a:pt x="4966902" y="2511133"/>
                </a:cubicBezTo>
                <a:cubicBezTo>
                  <a:pt x="4986721" y="2517516"/>
                  <a:pt x="4998883" y="2507696"/>
                  <a:pt x="5013989" y="2504151"/>
                </a:cubicBezTo>
                <a:cubicBezTo>
                  <a:pt x="5018353" y="2519590"/>
                  <a:pt x="5003785" y="2527419"/>
                  <a:pt x="5012971" y="2530200"/>
                </a:cubicBezTo>
                <a:cubicBezTo>
                  <a:pt x="5014523" y="2513533"/>
                  <a:pt x="5018784" y="2539965"/>
                  <a:pt x="5027326" y="2532027"/>
                </a:cubicBezTo>
                <a:cubicBezTo>
                  <a:pt x="5028319" y="2522428"/>
                  <a:pt x="5026978" y="2507834"/>
                  <a:pt x="5031879" y="2506414"/>
                </a:cubicBezTo>
                <a:cubicBezTo>
                  <a:pt x="5046611" y="2509005"/>
                  <a:pt x="5064074" y="2522207"/>
                  <a:pt x="5068199" y="2497985"/>
                </a:cubicBezTo>
                <a:cubicBezTo>
                  <a:pt x="5063166" y="2493785"/>
                  <a:pt x="5049451" y="2503278"/>
                  <a:pt x="5050576" y="2489148"/>
                </a:cubicBezTo>
                <a:cubicBezTo>
                  <a:pt x="5065710" y="2471281"/>
                  <a:pt x="5074495" y="2508871"/>
                  <a:pt x="5086412" y="2493839"/>
                </a:cubicBezTo>
                <a:cubicBezTo>
                  <a:pt x="5086066" y="2502513"/>
                  <a:pt x="5085743" y="2511271"/>
                  <a:pt x="5085394" y="2519890"/>
                </a:cubicBezTo>
                <a:cubicBezTo>
                  <a:pt x="5100154" y="2519807"/>
                  <a:pt x="5111858" y="2546185"/>
                  <a:pt x="5114830" y="2504097"/>
                </a:cubicBezTo>
                <a:cubicBezTo>
                  <a:pt x="5099618" y="2516671"/>
                  <a:pt x="5086949" y="2479792"/>
                  <a:pt x="5095065" y="2455570"/>
                </a:cubicBezTo>
                <a:cubicBezTo>
                  <a:pt x="5105430" y="2456143"/>
                  <a:pt x="5118421" y="2462171"/>
                  <a:pt x="5123992" y="2452761"/>
                </a:cubicBezTo>
                <a:cubicBezTo>
                  <a:pt x="5132456" y="2462661"/>
                  <a:pt x="5116787" y="2471611"/>
                  <a:pt x="5126536" y="2479328"/>
                </a:cubicBezTo>
                <a:cubicBezTo>
                  <a:pt x="5139339" y="2469700"/>
                  <a:pt x="5170488" y="2508407"/>
                  <a:pt x="5187202" y="2493839"/>
                </a:cubicBezTo>
                <a:cubicBezTo>
                  <a:pt x="5183291" y="2506823"/>
                  <a:pt x="5168508" y="2496977"/>
                  <a:pt x="5168266" y="2517571"/>
                </a:cubicBezTo>
                <a:cubicBezTo>
                  <a:pt x="5192559" y="2541847"/>
                  <a:pt x="5223227" y="2502215"/>
                  <a:pt x="5240450" y="2513833"/>
                </a:cubicBezTo>
                <a:cubicBezTo>
                  <a:pt x="5234798" y="2520764"/>
                  <a:pt x="5225451" y="2519999"/>
                  <a:pt x="5221754" y="2531073"/>
                </a:cubicBezTo>
                <a:cubicBezTo>
                  <a:pt x="5238201" y="2541684"/>
                  <a:pt x="5254457" y="2522153"/>
                  <a:pt x="5279554" y="2525535"/>
                </a:cubicBezTo>
                <a:cubicBezTo>
                  <a:pt x="5284323" y="2526165"/>
                  <a:pt x="5282420" y="2537373"/>
                  <a:pt x="5286224" y="2539447"/>
                </a:cubicBezTo>
                <a:cubicBezTo>
                  <a:pt x="5301518" y="2539175"/>
                  <a:pt x="5322007" y="2507559"/>
                  <a:pt x="5327926" y="2485821"/>
                </a:cubicBezTo>
                <a:cubicBezTo>
                  <a:pt x="5330738" y="2529355"/>
                  <a:pt x="5310382" y="2524255"/>
                  <a:pt x="5300554" y="2541357"/>
                </a:cubicBezTo>
                <a:cubicBezTo>
                  <a:pt x="5318472" y="2558786"/>
                  <a:pt x="5324819" y="2524664"/>
                  <a:pt x="5339953" y="2546486"/>
                </a:cubicBezTo>
                <a:cubicBezTo>
                  <a:pt x="5336899" y="2556523"/>
                  <a:pt x="5322544" y="2542695"/>
                  <a:pt x="5324872" y="2564270"/>
                </a:cubicBezTo>
                <a:cubicBezTo>
                  <a:pt x="5295329" y="2550441"/>
                  <a:pt x="5263993" y="2530936"/>
                  <a:pt x="5241977" y="2566561"/>
                </a:cubicBezTo>
                <a:cubicBezTo>
                  <a:pt x="5266270" y="2556085"/>
                  <a:pt x="5250573" y="2571799"/>
                  <a:pt x="5262732" y="2588927"/>
                </a:cubicBezTo>
                <a:cubicBezTo>
                  <a:pt x="5273610" y="2587947"/>
                  <a:pt x="5291474" y="2565034"/>
                  <a:pt x="5295732" y="2573488"/>
                </a:cubicBezTo>
                <a:cubicBezTo>
                  <a:pt x="5292866" y="2574634"/>
                  <a:pt x="5291367" y="2578480"/>
                  <a:pt x="5291607" y="2586117"/>
                </a:cubicBezTo>
                <a:cubicBezTo>
                  <a:pt x="5302266" y="2602266"/>
                  <a:pt x="5323078" y="2572781"/>
                  <a:pt x="5320266" y="2589883"/>
                </a:cubicBezTo>
                <a:cubicBezTo>
                  <a:pt x="5314105" y="2588709"/>
                  <a:pt x="5310891" y="2593755"/>
                  <a:pt x="5308990" y="2601530"/>
                </a:cubicBezTo>
                <a:cubicBezTo>
                  <a:pt x="5340408" y="2619506"/>
                  <a:pt x="5358301" y="2591518"/>
                  <a:pt x="5376540" y="2623435"/>
                </a:cubicBezTo>
                <a:cubicBezTo>
                  <a:pt x="5380611" y="2580227"/>
                  <a:pt x="5431048" y="2634371"/>
                  <a:pt x="5435359" y="2591656"/>
                </a:cubicBezTo>
                <a:cubicBezTo>
                  <a:pt x="5399868" y="2586965"/>
                  <a:pt x="5381388" y="2592446"/>
                  <a:pt x="5356586" y="2581455"/>
                </a:cubicBezTo>
                <a:cubicBezTo>
                  <a:pt x="5363095" y="2565687"/>
                  <a:pt x="5345416" y="2568388"/>
                  <a:pt x="5339416" y="2559579"/>
                </a:cubicBezTo>
                <a:cubicBezTo>
                  <a:pt x="5359049" y="2529764"/>
                  <a:pt x="5385941" y="2569233"/>
                  <a:pt x="5403378" y="2580963"/>
                </a:cubicBezTo>
                <a:cubicBezTo>
                  <a:pt x="5403914" y="2572589"/>
                  <a:pt x="5408360" y="2572480"/>
                  <a:pt x="5407717" y="2561896"/>
                </a:cubicBezTo>
                <a:cubicBezTo>
                  <a:pt x="5394244" y="2564759"/>
                  <a:pt x="5392824" y="2548639"/>
                  <a:pt x="5379352" y="2551612"/>
                </a:cubicBezTo>
                <a:cubicBezTo>
                  <a:pt x="5383129" y="2540647"/>
                  <a:pt x="5380611" y="2516534"/>
                  <a:pt x="5391351" y="2520354"/>
                </a:cubicBezTo>
                <a:cubicBezTo>
                  <a:pt x="5391674" y="2532737"/>
                  <a:pt x="5386772" y="2534238"/>
                  <a:pt x="5386798" y="2545993"/>
                </a:cubicBezTo>
                <a:cubicBezTo>
                  <a:pt x="5396308" y="2547168"/>
                  <a:pt x="5405869" y="2548448"/>
                  <a:pt x="5415430" y="2549676"/>
                </a:cubicBezTo>
                <a:cubicBezTo>
                  <a:pt x="5424111" y="2506170"/>
                  <a:pt x="5415860" y="2507834"/>
                  <a:pt x="5415162" y="2464380"/>
                </a:cubicBezTo>
                <a:cubicBezTo>
                  <a:pt x="5410582" y="2464162"/>
                  <a:pt x="5409859" y="2472126"/>
                  <a:pt x="5404154" y="2469508"/>
                </a:cubicBezTo>
                <a:cubicBezTo>
                  <a:pt x="5407717" y="2423027"/>
                  <a:pt x="5386826" y="2415172"/>
                  <a:pt x="5374721" y="2393487"/>
                </a:cubicBezTo>
                <a:cubicBezTo>
                  <a:pt x="5387684" y="2375976"/>
                  <a:pt x="5386852" y="2419728"/>
                  <a:pt x="5406432" y="2410781"/>
                </a:cubicBezTo>
                <a:cubicBezTo>
                  <a:pt x="5406218" y="2402926"/>
                  <a:pt x="5400647" y="2395151"/>
                  <a:pt x="5407235" y="2391168"/>
                </a:cubicBezTo>
                <a:cubicBezTo>
                  <a:pt x="5404637" y="2411518"/>
                  <a:pt x="5424912" y="2395804"/>
                  <a:pt x="5420573" y="2419101"/>
                </a:cubicBezTo>
                <a:cubicBezTo>
                  <a:pt x="5411653" y="2416999"/>
                  <a:pt x="5405548" y="2420627"/>
                  <a:pt x="5402146" y="2429848"/>
                </a:cubicBezTo>
                <a:cubicBezTo>
                  <a:pt x="5406887" y="2430585"/>
                  <a:pt x="5404986" y="2441713"/>
                  <a:pt x="5408788" y="2443841"/>
                </a:cubicBezTo>
                <a:cubicBezTo>
                  <a:pt x="5420010" y="2450906"/>
                  <a:pt x="5420278" y="2435058"/>
                  <a:pt x="5427243" y="2433067"/>
                </a:cubicBezTo>
                <a:cubicBezTo>
                  <a:pt x="5427831" y="2438305"/>
                  <a:pt x="5426815" y="2446077"/>
                  <a:pt x="5430269" y="2446595"/>
                </a:cubicBezTo>
                <a:cubicBezTo>
                  <a:pt x="5431233" y="2472865"/>
                  <a:pt x="5417868" y="2438004"/>
                  <a:pt x="5418565" y="2471390"/>
                </a:cubicBezTo>
                <a:cubicBezTo>
                  <a:pt x="5432653" y="2513315"/>
                  <a:pt x="5418188" y="2562251"/>
                  <a:pt x="5451535" y="2547849"/>
                </a:cubicBezTo>
                <a:cubicBezTo>
                  <a:pt x="5461231" y="2514899"/>
                  <a:pt x="5475643" y="2532136"/>
                  <a:pt x="5495034" y="2540349"/>
                </a:cubicBezTo>
                <a:cubicBezTo>
                  <a:pt x="5495543" y="2531374"/>
                  <a:pt x="5493909" y="2525864"/>
                  <a:pt x="5492194" y="2520300"/>
                </a:cubicBezTo>
                <a:cubicBezTo>
                  <a:pt x="5500150" y="2518799"/>
                  <a:pt x="5531247" y="2504286"/>
                  <a:pt x="5531354" y="2532001"/>
                </a:cubicBezTo>
                <a:cubicBezTo>
                  <a:pt x="5530283" y="2546457"/>
                  <a:pt x="5522676" y="2522316"/>
                  <a:pt x="5513433" y="2529681"/>
                </a:cubicBezTo>
                <a:cubicBezTo>
                  <a:pt x="5515793" y="2550985"/>
                  <a:pt x="5501303" y="2537018"/>
                  <a:pt x="5501705" y="2554341"/>
                </a:cubicBezTo>
                <a:cubicBezTo>
                  <a:pt x="5532425" y="2565006"/>
                  <a:pt x="5537245" y="2552268"/>
                  <a:pt x="5542655" y="2520354"/>
                </a:cubicBezTo>
                <a:cubicBezTo>
                  <a:pt x="5576163" y="2523983"/>
                  <a:pt x="5593626" y="2507588"/>
                  <a:pt x="5640364" y="2506769"/>
                </a:cubicBezTo>
                <a:cubicBezTo>
                  <a:pt x="5644703" y="2522262"/>
                  <a:pt x="5630160" y="2530120"/>
                  <a:pt x="5639346" y="2532929"/>
                </a:cubicBezTo>
                <a:cubicBezTo>
                  <a:pt x="5651747" y="2523055"/>
                  <a:pt x="5655096" y="2538276"/>
                  <a:pt x="5671540" y="2537018"/>
                </a:cubicBezTo>
                <a:cubicBezTo>
                  <a:pt x="5667953" y="2527144"/>
                  <a:pt x="5668327" y="2520655"/>
                  <a:pt x="5675935" y="2517954"/>
                </a:cubicBezTo>
                <a:cubicBezTo>
                  <a:pt x="5686917" y="2541412"/>
                  <a:pt x="5694174" y="2497249"/>
                  <a:pt x="5696908" y="2533828"/>
                </a:cubicBezTo>
                <a:cubicBezTo>
                  <a:pt x="5706095" y="2532001"/>
                  <a:pt x="5707836" y="2514489"/>
                  <a:pt x="5712494" y="2502977"/>
                </a:cubicBezTo>
                <a:cubicBezTo>
                  <a:pt x="5715816" y="2512089"/>
                  <a:pt x="5715067" y="2527608"/>
                  <a:pt x="5718413" y="2536558"/>
                </a:cubicBezTo>
                <a:cubicBezTo>
                  <a:pt x="5703871" y="2541357"/>
                  <a:pt x="5686621" y="2553849"/>
                  <a:pt x="5688230" y="2572016"/>
                </a:cubicBezTo>
                <a:cubicBezTo>
                  <a:pt x="5681051" y="2564679"/>
                  <a:pt x="5657802" y="2551094"/>
                  <a:pt x="5652632" y="2560833"/>
                </a:cubicBezTo>
                <a:cubicBezTo>
                  <a:pt x="5657452" y="2578838"/>
                  <a:pt x="5681526" y="2586215"/>
                  <a:pt x="5700580" y="2582369"/>
                </a:cubicBezTo>
                <a:lnTo>
                  <a:pt x="5702231" y="2581289"/>
                </a:lnTo>
                <a:lnTo>
                  <a:pt x="5701246" y="2606550"/>
                </a:lnTo>
                <a:cubicBezTo>
                  <a:pt x="5712362" y="2611324"/>
                  <a:pt x="5716459" y="2593019"/>
                  <a:pt x="5718870" y="2615413"/>
                </a:cubicBezTo>
                <a:cubicBezTo>
                  <a:pt x="5704031" y="2639008"/>
                  <a:pt x="5695032" y="2568605"/>
                  <a:pt x="5669238" y="2595883"/>
                </a:cubicBezTo>
                <a:cubicBezTo>
                  <a:pt x="5688416" y="2593320"/>
                  <a:pt x="5671971" y="2613286"/>
                  <a:pt x="5678961" y="2623380"/>
                </a:cubicBezTo>
                <a:cubicBezTo>
                  <a:pt x="5657534" y="2617132"/>
                  <a:pt x="5607073" y="2682408"/>
                  <a:pt x="5651347" y="2685381"/>
                </a:cubicBezTo>
                <a:cubicBezTo>
                  <a:pt x="5652981" y="2707583"/>
                  <a:pt x="5644357" y="2708431"/>
                  <a:pt x="5635972" y="2709711"/>
                </a:cubicBezTo>
                <a:cubicBezTo>
                  <a:pt x="5638812" y="2692935"/>
                  <a:pt x="5635491" y="2686008"/>
                  <a:pt x="5625983" y="2688654"/>
                </a:cubicBezTo>
                <a:cubicBezTo>
                  <a:pt x="5624400" y="2676924"/>
                  <a:pt x="5631821" y="2650875"/>
                  <a:pt x="5624001" y="2648994"/>
                </a:cubicBezTo>
                <a:cubicBezTo>
                  <a:pt x="5614117" y="2652920"/>
                  <a:pt x="5602278" y="2658702"/>
                  <a:pt x="5595555" y="2638819"/>
                </a:cubicBezTo>
                <a:cubicBezTo>
                  <a:pt x="5535451" y="2666368"/>
                  <a:pt x="5465008" y="2641545"/>
                  <a:pt x="5400832" y="2646265"/>
                </a:cubicBezTo>
                <a:cubicBezTo>
                  <a:pt x="5414921" y="2652894"/>
                  <a:pt x="5415056" y="2652894"/>
                  <a:pt x="5429493" y="2649947"/>
                </a:cubicBezTo>
                <a:cubicBezTo>
                  <a:pt x="5427617" y="2687889"/>
                  <a:pt x="5447492" y="2667296"/>
                  <a:pt x="5450222" y="2672371"/>
                </a:cubicBezTo>
                <a:cubicBezTo>
                  <a:pt x="5439858" y="2677551"/>
                  <a:pt x="5461366" y="2680063"/>
                  <a:pt x="5449475" y="2691981"/>
                </a:cubicBezTo>
                <a:cubicBezTo>
                  <a:pt x="5477330" y="2699264"/>
                  <a:pt x="5500096" y="2688353"/>
                  <a:pt x="5516758" y="2720376"/>
                </a:cubicBezTo>
                <a:cubicBezTo>
                  <a:pt x="5488714" y="2717812"/>
                  <a:pt x="5526479" y="2762275"/>
                  <a:pt x="5508052" y="2758621"/>
                </a:cubicBezTo>
                <a:cubicBezTo>
                  <a:pt x="5496077" y="2718193"/>
                  <a:pt x="5471035" y="2724413"/>
                  <a:pt x="5451001" y="2744654"/>
                </a:cubicBezTo>
                <a:cubicBezTo>
                  <a:pt x="5450732" y="2736934"/>
                  <a:pt x="5452311" y="2726240"/>
                  <a:pt x="5448162" y="2724577"/>
                </a:cubicBezTo>
                <a:cubicBezTo>
                  <a:pt x="5436002" y="2746917"/>
                  <a:pt x="5461420" y="2748936"/>
                  <a:pt x="5468435" y="2760010"/>
                </a:cubicBezTo>
                <a:cubicBezTo>
                  <a:pt x="5455205" y="2767676"/>
                  <a:pt x="5442562" y="2776296"/>
                  <a:pt x="5427994" y="2781070"/>
                </a:cubicBezTo>
                <a:cubicBezTo>
                  <a:pt x="5430752" y="2790998"/>
                  <a:pt x="5432547" y="2802428"/>
                  <a:pt x="5441545" y="2802536"/>
                </a:cubicBezTo>
                <a:cubicBezTo>
                  <a:pt x="5455126" y="2797734"/>
                  <a:pt x="5451457" y="2789770"/>
                  <a:pt x="5466884" y="2799209"/>
                </a:cubicBezTo>
                <a:cubicBezTo>
                  <a:pt x="5467392" y="2790288"/>
                  <a:pt x="5465731" y="2784724"/>
                  <a:pt x="5464072" y="2779160"/>
                </a:cubicBezTo>
                <a:cubicBezTo>
                  <a:pt x="5474597" y="2778833"/>
                  <a:pt x="5474464" y="2795363"/>
                  <a:pt x="5485043" y="2795062"/>
                </a:cubicBezTo>
                <a:cubicBezTo>
                  <a:pt x="5485445" y="2784151"/>
                  <a:pt x="5485873" y="2773240"/>
                  <a:pt x="5486304" y="2762355"/>
                </a:cubicBezTo>
                <a:cubicBezTo>
                  <a:pt x="5494604" y="2788106"/>
                  <a:pt x="5509579" y="2803164"/>
                  <a:pt x="5527496" y="2813665"/>
                </a:cubicBezTo>
                <a:cubicBezTo>
                  <a:pt x="5504033" y="2822966"/>
                  <a:pt x="5476444" y="2875940"/>
                  <a:pt x="5457615" y="2850625"/>
                </a:cubicBezTo>
                <a:cubicBezTo>
                  <a:pt x="5455902" y="2861673"/>
                  <a:pt x="5445214" y="2889468"/>
                  <a:pt x="5452259" y="2895797"/>
                </a:cubicBezTo>
                <a:cubicBezTo>
                  <a:pt x="5467581" y="2882186"/>
                  <a:pt x="5467901" y="2875422"/>
                  <a:pt x="5484749" y="2893478"/>
                </a:cubicBezTo>
                <a:cubicBezTo>
                  <a:pt x="5484855" y="2885104"/>
                  <a:pt x="5480490" y="2883850"/>
                  <a:pt x="5481937" y="2873403"/>
                </a:cubicBezTo>
                <a:cubicBezTo>
                  <a:pt x="5510703" y="2876868"/>
                  <a:pt x="5495836" y="2828803"/>
                  <a:pt x="5526720" y="2833250"/>
                </a:cubicBezTo>
                <a:cubicBezTo>
                  <a:pt x="5532451" y="2844596"/>
                  <a:pt x="5534782" y="2861372"/>
                  <a:pt x="5543353" y="2868248"/>
                </a:cubicBezTo>
                <a:cubicBezTo>
                  <a:pt x="5534461" y="2871275"/>
                  <a:pt x="5541584" y="2898715"/>
                  <a:pt x="5545656" y="2901333"/>
                </a:cubicBezTo>
                <a:cubicBezTo>
                  <a:pt x="5552914" y="2888732"/>
                  <a:pt x="5559371" y="2885130"/>
                  <a:pt x="5552568" y="2908782"/>
                </a:cubicBezTo>
                <a:cubicBezTo>
                  <a:pt x="5567137" y="2894761"/>
                  <a:pt x="5594858" y="2908263"/>
                  <a:pt x="5603965" y="2882650"/>
                </a:cubicBezTo>
                <a:cubicBezTo>
                  <a:pt x="5604716" y="2867266"/>
                  <a:pt x="5598555" y="2862655"/>
                  <a:pt x="5601929" y="2843016"/>
                </a:cubicBezTo>
                <a:cubicBezTo>
                  <a:pt x="5583635" y="2822995"/>
                  <a:pt x="5550558" y="2831724"/>
                  <a:pt x="5527015" y="2826729"/>
                </a:cubicBezTo>
                <a:cubicBezTo>
                  <a:pt x="5527952" y="2814619"/>
                  <a:pt x="5530173" y="2805237"/>
                  <a:pt x="5535156" y="2801580"/>
                </a:cubicBezTo>
                <a:cubicBezTo>
                  <a:pt x="5533952" y="2815738"/>
                  <a:pt x="5537298" y="2822720"/>
                  <a:pt x="5545147" y="2822557"/>
                </a:cubicBezTo>
                <a:cubicBezTo>
                  <a:pt x="5548899" y="2807800"/>
                  <a:pt x="5548977" y="2805455"/>
                  <a:pt x="5546433" y="2789824"/>
                </a:cubicBezTo>
                <a:cubicBezTo>
                  <a:pt x="5555245" y="2792061"/>
                  <a:pt x="5563762" y="2793370"/>
                  <a:pt x="5564834" y="2779131"/>
                </a:cubicBezTo>
                <a:cubicBezTo>
                  <a:pt x="5560067" y="2778558"/>
                  <a:pt x="5555273" y="2777905"/>
                  <a:pt x="5550478" y="2777250"/>
                </a:cubicBezTo>
                <a:cubicBezTo>
                  <a:pt x="5550745" y="2744600"/>
                  <a:pt x="5579003" y="2733907"/>
                  <a:pt x="5587867" y="2742716"/>
                </a:cubicBezTo>
                <a:cubicBezTo>
                  <a:pt x="5582563" y="2745800"/>
                  <a:pt x="5578733" y="2751799"/>
                  <a:pt x="5576351" y="2760966"/>
                </a:cubicBezTo>
                <a:cubicBezTo>
                  <a:pt x="5581385" y="2763203"/>
                  <a:pt x="5581947" y="2772504"/>
                  <a:pt x="5586582" y="2775339"/>
                </a:cubicBezTo>
                <a:cubicBezTo>
                  <a:pt x="5600698" y="2771849"/>
                  <a:pt x="5591966" y="2753137"/>
                  <a:pt x="5598581" y="2744162"/>
                </a:cubicBezTo>
                <a:cubicBezTo>
                  <a:pt x="5605304" y="2762819"/>
                  <a:pt x="5602332" y="2729651"/>
                  <a:pt x="5606268" y="2732051"/>
                </a:cubicBezTo>
                <a:cubicBezTo>
                  <a:pt x="5609027" y="2741980"/>
                  <a:pt x="5610822" y="2753463"/>
                  <a:pt x="5619848" y="2753518"/>
                </a:cubicBezTo>
                <a:cubicBezTo>
                  <a:pt x="5620813" y="2743835"/>
                  <a:pt x="5619499" y="2729187"/>
                  <a:pt x="5624428" y="2727879"/>
                </a:cubicBezTo>
                <a:cubicBezTo>
                  <a:pt x="5656303" y="2782487"/>
                  <a:pt x="5681962" y="2697738"/>
                  <a:pt x="5720880" y="2746917"/>
                </a:cubicBezTo>
                <a:cubicBezTo>
                  <a:pt x="5722969" y="2730195"/>
                  <a:pt x="5732798" y="2729542"/>
                  <a:pt x="5739816" y="2723105"/>
                </a:cubicBezTo>
                <a:cubicBezTo>
                  <a:pt x="5737940" y="2747489"/>
                  <a:pt x="5729796" y="2758538"/>
                  <a:pt x="5726771" y="2780523"/>
                </a:cubicBezTo>
                <a:cubicBezTo>
                  <a:pt x="5711237" y="2777169"/>
                  <a:pt x="5678132" y="2769938"/>
                  <a:pt x="5668408" y="2799180"/>
                </a:cubicBezTo>
                <a:cubicBezTo>
                  <a:pt x="5675855" y="2801362"/>
                  <a:pt x="5690049" y="2816282"/>
                  <a:pt x="5697335" y="2796399"/>
                </a:cubicBezTo>
                <a:cubicBezTo>
                  <a:pt x="5697577" y="2806191"/>
                  <a:pt x="5695085" y="2820375"/>
                  <a:pt x="5699880" y="2822995"/>
                </a:cubicBezTo>
                <a:cubicBezTo>
                  <a:pt x="5739575" y="2813092"/>
                  <a:pt x="5792071" y="2846970"/>
                  <a:pt x="5825765" y="2826185"/>
                </a:cubicBezTo>
                <a:cubicBezTo>
                  <a:pt x="5818268" y="2826950"/>
                  <a:pt x="5823678" y="2854717"/>
                  <a:pt x="5817329" y="2857853"/>
                </a:cubicBezTo>
                <a:cubicBezTo>
                  <a:pt x="5805194" y="2830550"/>
                  <a:pt x="5786956" y="2836360"/>
                  <a:pt x="5774072" y="2858809"/>
                </a:cubicBezTo>
                <a:cubicBezTo>
                  <a:pt x="5751654" y="2834860"/>
                  <a:pt x="5711772" y="2842305"/>
                  <a:pt x="5688630" y="2834722"/>
                </a:cubicBezTo>
                <a:cubicBezTo>
                  <a:pt x="5686059" y="2871003"/>
                  <a:pt x="5653088" y="2875175"/>
                  <a:pt x="5657185" y="2902753"/>
                </a:cubicBezTo>
                <a:cubicBezTo>
                  <a:pt x="5647302" y="2905508"/>
                  <a:pt x="5629063" y="2890668"/>
                  <a:pt x="5624696" y="2905099"/>
                </a:cubicBezTo>
                <a:cubicBezTo>
                  <a:pt x="5634579" y="2907825"/>
                  <a:pt x="5634017" y="2927084"/>
                  <a:pt x="5641598" y="2933521"/>
                </a:cubicBezTo>
                <a:cubicBezTo>
                  <a:pt x="5632597" y="2938212"/>
                  <a:pt x="5625475" y="2946614"/>
                  <a:pt x="5612429" y="2942823"/>
                </a:cubicBezTo>
                <a:cubicBezTo>
                  <a:pt x="5612216" y="2959244"/>
                  <a:pt x="5618455" y="2964181"/>
                  <a:pt x="5607849" y="2968436"/>
                </a:cubicBezTo>
                <a:cubicBezTo>
                  <a:pt x="5578548" y="2963336"/>
                  <a:pt x="5544236" y="2950243"/>
                  <a:pt x="5513433" y="2989029"/>
                </a:cubicBezTo>
                <a:cubicBezTo>
                  <a:pt x="5516782" y="3027054"/>
                  <a:pt x="5543353" y="3007687"/>
                  <a:pt x="5555406" y="3020725"/>
                </a:cubicBezTo>
                <a:cubicBezTo>
                  <a:pt x="5541342" y="3031854"/>
                  <a:pt x="5572494" y="3021381"/>
                  <a:pt x="5569198" y="3035703"/>
                </a:cubicBezTo>
                <a:cubicBezTo>
                  <a:pt x="5559371" y="3035812"/>
                  <a:pt x="5559210" y="3075200"/>
                  <a:pt x="5567404" y="3081362"/>
                </a:cubicBezTo>
                <a:cubicBezTo>
                  <a:pt x="5575334" y="3076780"/>
                  <a:pt x="5580744" y="3066989"/>
                  <a:pt x="5579698" y="3043584"/>
                </a:cubicBezTo>
                <a:cubicBezTo>
                  <a:pt x="5588778" y="3045548"/>
                  <a:pt x="5598099" y="3047212"/>
                  <a:pt x="5596840" y="3065489"/>
                </a:cubicBezTo>
                <a:cubicBezTo>
                  <a:pt x="5576807" y="3051359"/>
                  <a:pt x="5591672" y="3099559"/>
                  <a:pt x="5584816" y="3096692"/>
                </a:cubicBezTo>
                <a:cubicBezTo>
                  <a:pt x="5583182" y="3087093"/>
                  <a:pt x="5579833" y="3080137"/>
                  <a:pt x="5574825" y="3075772"/>
                </a:cubicBezTo>
                <a:cubicBezTo>
                  <a:pt x="5572306" y="3113852"/>
                  <a:pt x="5555434" y="3076972"/>
                  <a:pt x="5549995" y="3065924"/>
                </a:cubicBezTo>
                <a:cubicBezTo>
                  <a:pt x="5538184" y="3084255"/>
                  <a:pt x="5500284" y="3037120"/>
                  <a:pt x="5481214" y="3076726"/>
                </a:cubicBezTo>
                <a:cubicBezTo>
                  <a:pt x="5491204" y="3085893"/>
                  <a:pt x="5499640" y="3092875"/>
                  <a:pt x="5509579" y="3086984"/>
                </a:cubicBezTo>
                <a:cubicBezTo>
                  <a:pt x="5511909" y="3113932"/>
                  <a:pt x="5522140" y="3128417"/>
                  <a:pt x="5536470" y="3136409"/>
                </a:cubicBezTo>
                <a:cubicBezTo>
                  <a:pt x="5544182" y="3124027"/>
                  <a:pt x="5535369" y="3123425"/>
                  <a:pt x="5533899" y="3109788"/>
                </a:cubicBezTo>
                <a:cubicBezTo>
                  <a:pt x="5543968" y="3113906"/>
                  <a:pt x="5556611" y="3152475"/>
                  <a:pt x="5565877" y="3120478"/>
                </a:cubicBezTo>
                <a:cubicBezTo>
                  <a:pt x="5559584" y="3119662"/>
                  <a:pt x="5545389" y="3100784"/>
                  <a:pt x="5552351" y="3099095"/>
                </a:cubicBezTo>
                <a:cubicBezTo>
                  <a:pt x="5571369" y="3120478"/>
                  <a:pt x="5588778" y="3161693"/>
                  <a:pt x="5607314" y="3165296"/>
                </a:cubicBezTo>
                <a:cubicBezTo>
                  <a:pt x="5607179" y="3176671"/>
                  <a:pt x="5605734" y="3185480"/>
                  <a:pt x="5602760" y="3190935"/>
                </a:cubicBezTo>
                <a:cubicBezTo>
                  <a:pt x="5634875" y="3205174"/>
                  <a:pt x="5668596" y="3244398"/>
                  <a:pt x="5684880" y="3208175"/>
                </a:cubicBezTo>
                <a:cubicBezTo>
                  <a:pt x="5696772" y="3213902"/>
                  <a:pt x="5718468" y="3204083"/>
                  <a:pt x="5724066" y="3219905"/>
                </a:cubicBezTo>
                <a:cubicBezTo>
                  <a:pt x="5711316" y="3223943"/>
                  <a:pt x="5709764" y="3255693"/>
                  <a:pt x="5701246" y="3249745"/>
                </a:cubicBezTo>
                <a:cubicBezTo>
                  <a:pt x="5712978" y="3259728"/>
                  <a:pt x="5721389" y="3275086"/>
                  <a:pt x="5728351" y="3292627"/>
                </a:cubicBezTo>
                <a:cubicBezTo>
                  <a:pt x="5732798" y="3273669"/>
                  <a:pt x="5754117" y="3290144"/>
                  <a:pt x="5761375" y="3277297"/>
                </a:cubicBezTo>
                <a:cubicBezTo>
                  <a:pt x="5764565" y="3259782"/>
                  <a:pt x="5744287" y="3279751"/>
                  <a:pt x="5747583" y="3262320"/>
                </a:cubicBezTo>
                <a:cubicBezTo>
                  <a:pt x="5786419" y="3222605"/>
                  <a:pt x="5850783" y="3264038"/>
                  <a:pt x="5889271" y="3228278"/>
                </a:cubicBezTo>
                <a:cubicBezTo>
                  <a:pt x="5881984" y="3208258"/>
                  <a:pt x="5857290" y="3243118"/>
                  <a:pt x="5853969" y="3210495"/>
                </a:cubicBezTo>
                <a:cubicBezTo>
                  <a:pt x="5868192" y="3196637"/>
                  <a:pt x="5886085" y="3206565"/>
                  <a:pt x="5905127" y="3190935"/>
                </a:cubicBezTo>
                <a:cubicBezTo>
                  <a:pt x="5908555" y="3167043"/>
                  <a:pt x="5900575" y="3161287"/>
                  <a:pt x="5888227" y="3162458"/>
                </a:cubicBezTo>
                <a:cubicBezTo>
                  <a:pt x="5886700" y="3201084"/>
                  <a:pt x="5839453" y="3175225"/>
                  <a:pt x="5853460" y="3223559"/>
                </a:cubicBezTo>
                <a:cubicBezTo>
                  <a:pt x="5836933" y="3206620"/>
                  <a:pt x="5816471" y="3200675"/>
                  <a:pt x="5803053" y="3223642"/>
                </a:cubicBezTo>
                <a:cubicBezTo>
                  <a:pt x="5796222" y="3220014"/>
                  <a:pt x="5801232" y="3197837"/>
                  <a:pt x="5789473" y="3202092"/>
                </a:cubicBezTo>
                <a:cubicBezTo>
                  <a:pt x="5787920" y="3214830"/>
                  <a:pt x="5793812" y="3215704"/>
                  <a:pt x="5795876" y="3222686"/>
                </a:cubicBezTo>
                <a:cubicBezTo>
                  <a:pt x="5777581" y="3191917"/>
                  <a:pt x="5710352" y="3209484"/>
                  <a:pt x="5686140" y="3175551"/>
                </a:cubicBezTo>
                <a:cubicBezTo>
                  <a:pt x="5685176" y="3187582"/>
                  <a:pt x="5682926" y="3197018"/>
                  <a:pt x="5677916" y="3200729"/>
                </a:cubicBezTo>
                <a:cubicBezTo>
                  <a:pt x="5676097" y="3185262"/>
                  <a:pt x="5666721" y="3181717"/>
                  <a:pt x="5664873" y="3166195"/>
                </a:cubicBezTo>
                <a:cubicBezTo>
                  <a:pt x="5677943" y="3174789"/>
                  <a:pt x="5676954" y="3154004"/>
                  <a:pt x="5683543" y="3148901"/>
                </a:cubicBezTo>
                <a:cubicBezTo>
                  <a:pt x="5684453" y="3158394"/>
                  <a:pt x="5700923" y="3173587"/>
                  <a:pt x="5704754" y="3158311"/>
                </a:cubicBezTo>
                <a:cubicBezTo>
                  <a:pt x="5706469" y="3143337"/>
                  <a:pt x="5694711" y="3149611"/>
                  <a:pt x="5694790" y="3137283"/>
                </a:cubicBezTo>
                <a:cubicBezTo>
                  <a:pt x="5697655" y="3136134"/>
                  <a:pt x="5701862" y="3138073"/>
                  <a:pt x="5702183" y="3131690"/>
                </a:cubicBezTo>
                <a:cubicBezTo>
                  <a:pt x="5699506" y="3129834"/>
                  <a:pt x="5695167" y="3130599"/>
                  <a:pt x="5695327" y="3124244"/>
                </a:cubicBezTo>
                <a:cubicBezTo>
                  <a:pt x="5711451" y="3124407"/>
                  <a:pt x="5730227" y="3167888"/>
                  <a:pt x="5741610" y="3136873"/>
                </a:cubicBezTo>
                <a:cubicBezTo>
                  <a:pt x="5728031" y="3141945"/>
                  <a:pt x="5735449" y="3113932"/>
                  <a:pt x="5728327" y="3108857"/>
                </a:cubicBezTo>
                <a:cubicBezTo>
                  <a:pt x="5711237" y="3122116"/>
                  <a:pt x="5685444" y="3096557"/>
                  <a:pt x="5678695" y="3089329"/>
                </a:cubicBezTo>
                <a:cubicBezTo>
                  <a:pt x="5701193" y="3098932"/>
                  <a:pt x="5698325" y="3055259"/>
                  <a:pt x="5712683" y="3047759"/>
                </a:cubicBezTo>
                <a:cubicBezTo>
                  <a:pt x="5699532" y="3036548"/>
                  <a:pt x="5705102" y="3064861"/>
                  <a:pt x="5694256" y="3058507"/>
                </a:cubicBezTo>
                <a:cubicBezTo>
                  <a:pt x="5692836" y="3020072"/>
                  <a:pt x="5704137" y="3008534"/>
                  <a:pt x="5714719" y="2995496"/>
                </a:cubicBezTo>
                <a:cubicBezTo>
                  <a:pt x="5704942" y="2998715"/>
                  <a:pt x="5708344" y="2981148"/>
                  <a:pt x="5704728" y="2974547"/>
                </a:cubicBezTo>
                <a:cubicBezTo>
                  <a:pt x="5714505" y="2965435"/>
                  <a:pt x="5734271" y="2977300"/>
                  <a:pt x="5723959" y="2944240"/>
                </a:cubicBezTo>
                <a:cubicBezTo>
                  <a:pt x="5734833" y="2943587"/>
                  <a:pt x="5751494" y="2955126"/>
                  <a:pt x="5753099" y="2934885"/>
                </a:cubicBezTo>
                <a:cubicBezTo>
                  <a:pt x="5746700" y="2920400"/>
                  <a:pt x="5723155" y="2933249"/>
                  <a:pt x="5725458" y="2905016"/>
                </a:cubicBezTo>
                <a:cubicBezTo>
                  <a:pt x="5785402" y="2989657"/>
                  <a:pt x="5815990" y="2816746"/>
                  <a:pt x="5874086" y="2878394"/>
                </a:cubicBezTo>
                <a:cubicBezTo>
                  <a:pt x="5870548" y="2847380"/>
                  <a:pt x="5883245" y="2850544"/>
                  <a:pt x="5889940" y="2841134"/>
                </a:cubicBezTo>
                <a:cubicBezTo>
                  <a:pt x="5884746" y="2816612"/>
                  <a:pt x="5876040" y="2797734"/>
                  <a:pt x="5867148" y="2779077"/>
                </a:cubicBezTo>
                <a:cubicBezTo>
                  <a:pt x="5859863" y="2790426"/>
                  <a:pt x="5858175" y="2778613"/>
                  <a:pt x="5849256" y="2776731"/>
                </a:cubicBezTo>
                <a:cubicBezTo>
                  <a:pt x="5838731" y="2786660"/>
                  <a:pt x="5849605" y="2802508"/>
                  <a:pt x="5837524" y="2801445"/>
                </a:cubicBezTo>
                <a:cubicBezTo>
                  <a:pt x="5837684" y="2790016"/>
                  <a:pt x="5839105" y="2781259"/>
                  <a:pt x="5842105" y="2775803"/>
                </a:cubicBezTo>
                <a:cubicBezTo>
                  <a:pt x="5825953" y="2769993"/>
                  <a:pt x="5820275" y="2778805"/>
                  <a:pt x="5795043" y="2782868"/>
                </a:cubicBezTo>
                <a:cubicBezTo>
                  <a:pt x="5790010" y="2760010"/>
                  <a:pt x="5779938" y="2759274"/>
                  <a:pt x="5786070" y="2735708"/>
                </a:cubicBezTo>
                <a:cubicBezTo>
                  <a:pt x="5810232" y="2747653"/>
                  <a:pt x="5820596" y="2723351"/>
                  <a:pt x="5842854" y="2756218"/>
                </a:cubicBezTo>
                <a:cubicBezTo>
                  <a:pt x="5834606" y="2741682"/>
                  <a:pt x="5856086" y="2689035"/>
                  <a:pt x="5862084" y="2725860"/>
                </a:cubicBezTo>
                <a:cubicBezTo>
                  <a:pt x="5856674" y="2726295"/>
                  <a:pt x="5848935" y="2721850"/>
                  <a:pt x="5847462" y="2730579"/>
                </a:cubicBezTo>
                <a:cubicBezTo>
                  <a:pt x="5847701" y="2740425"/>
                  <a:pt x="5845237" y="2754500"/>
                  <a:pt x="5850033" y="2757120"/>
                </a:cubicBezTo>
                <a:cubicBezTo>
                  <a:pt x="5864843" y="2752401"/>
                  <a:pt x="5874192" y="2780222"/>
                  <a:pt x="5875584" y="2747435"/>
                </a:cubicBezTo>
                <a:cubicBezTo>
                  <a:pt x="5870524" y="2755210"/>
                  <a:pt x="5861977" y="2754202"/>
                  <a:pt x="5861550" y="2739007"/>
                </a:cubicBezTo>
                <a:cubicBezTo>
                  <a:pt x="5874247" y="2739906"/>
                  <a:pt x="5861629" y="2726925"/>
                  <a:pt x="5873040" y="2720759"/>
                </a:cubicBezTo>
                <a:cubicBezTo>
                  <a:pt x="5881290" y="2739145"/>
                  <a:pt x="5909894" y="2744546"/>
                  <a:pt x="5919646" y="2726759"/>
                </a:cubicBezTo>
                <a:cubicBezTo>
                  <a:pt x="5919885" y="2720187"/>
                  <a:pt x="5920126" y="2713720"/>
                  <a:pt x="5920394" y="2707148"/>
                </a:cubicBezTo>
                <a:cubicBezTo>
                  <a:pt x="5903922" y="2718795"/>
                  <a:pt x="5896289" y="2661050"/>
                  <a:pt x="5903013" y="2691873"/>
                </a:cubicBezTo>
                <a:cubicBezTo>
                  <a:pt x="5929876" y="2677605"/>
                  <a:pt x="5940188" y="2735817"/>
                  <a:pt x="5943697" y="2756164"/>
                </a:cubicBezTo>
                <a:cubicBezTo>
                  <a:pt x="5953446" y="2760202"/>
                  <a:pt x="5947982" y="2732269"/>
                  <a:pt x="5955429" y="2731453"/>
                </a:cubicBezTo>
                <a:cubicBezTo>
                  <a:pt x="5955830" y="2761485"/>
                  <a:pt x="5973670" y="2763856"/>
                  <a:pt x="5982295" y="2780878"/>
                </a:cubicBezTo>
                <a:cubicBezTo>
                  <a:pt x="5976695" y="2777358"/>
                  <a:pt x="5969356" y="2803573"/>
                  <a:pt x="5977739" y="2806546"/>
                </a:cubicBezTo>
                <a:cubicBezTo>
                  <a:pt x="6000372" y="2795907"/>
                  <a:pt x="6043174" y="2814756"/>
                  <a:pt x="6061120" y="2791107"/>
                </a:cubicBezTo>
                <a:cubicBezTo>
                  <a:pt x="6058468" y="2779160"/>
                  <a:pt x="6049951" y="2769366"/>
                  <a:pt x="6062139" y="2765001"/>
                </a:cubicBezTo>
                <a:cubicBezTo>
                  <a:pt x="6061843" y="2809928"/>
                  <a:pt x="6093073" y="2756218"/>
                  <a:pt x="6101323" y="2776677"/>
                </a:cubicBezTo>
                <a:cubicBezTo>
                  <a:pt x="6103090" y="2799263"/>
                  <a:pt x="6086378" y="2783060"/>
                  <a:pt x="6089296" y="2807883"/>
                </a:cubicBezTo>
                <a:cubicBezTo>
                  <a:pt x="6107429" y="2803628"/>
                  <a:pt x="6100707" y="2838789"/>
                  <a:pt x="6113055" y="2843780"/>
                </a:cubicBezTo>
                <a:cubicBezTo>
                  <a:pt x="6128642" y="2821904"/>
                  <a:pt x="6174550" y="2832486"/>
                  <a:pt x="6188532" y="2847053"/>
                </a:cubicBezTo>
                <a:cubicBezTo>
                  <a:pt x="6181595" y="2868821"/>
                  <a:pt x="6168926" y="2837368"/>
                  <a:pt x="6162659" y="2863391"/>
                </a:cubicBezTo>
                <a:cubicBezTo>
                  <a:pt x="6168229" y="2877002"/>
                  <a:pt x="6165203" y="2904334"/>
                  <a:pt x="6171364" y="2916992"/>
                </a:cubicBezTo>
                <a:cubicBezTo>
                  <a:pt x="6178032" y="2909572"/>
                  <a:pt x="6196352" y="2922883"/>
                  <a:pt x="6203103" y="2934283"/>
                </a:cubicBezTo>
                <a:cubicBezTo>
                  <a:pt x="6189282" y="2938539"/>
                  <a:pt x="6184407" y="2948224"/>
                  <a:pt x="6198495" y="2959954"/>
                </a:cubicBezTo>
                <a:cubicBezTo>
                  <a:pt x="6168310" y="2968900"/>
                  <a:pt x="6151998" y="2943450"/>
                  <a:pt x="6119722" y="2949696"/>
                </a:cubicBezTo>
                <a:cubicBezTo>
                  <a:pt x="6119697" y="2937476"/>
                  <a:pt x="6118195" y="2927548"/>
                  <a:pt x="6113564" y="2922636"/>
                </a:cubicBezTo>
                <a:cubicBezTo>
                  <a:pt x="6110966" y="2933630"/>
                  <a:pt x="6096582" y="2919964"/>
                  <a:pt x="6095188" y="2933438"/>
                </a:cubicBezTo>
                <a:cubicBezTo>
                  <a:pt x="6094814" y="2956380"/>
                  <a:pt x="6116750" y="2944160"/>
                  <a:pt x="6115383" y="2968846"/>
                </a:cubicBezTo>
                <a:cubicBezTo>
                  <a:pt x="6104858" y="2972718"/>
                  <a:pt x="6073226" y="2942714"/>
                  <a:pt x="6075448" y="2976810"/>
                </a:cubicBezTo>
                <a:cubicBezTo>
                  <a:pt x="6069450" y="2976019"/>
                  <a:pt x="6063530" y="2975200"/>
                  <a:pt x="6057529" y="2974410"/>
                </a:cubicBezTo>
                <a:cubicBezTo>
                  <a:pt x="6060931" y="2928965"/>
                  <a:pt x="6012855" y="2947296"/>
                  <a:pt x="6024800" y="2983328"/>
                </a:cubicBezTo>
                <a:cubicBezTo>
                  <a:pt x="6007765" y="2987557"/>
                  <a:pt x="5981785" y="2973073"/>
                  <a:pt x="5980525" y="3010307"/>
                </a:cubicBezTo>
                <a:cubicBezTo>
                  <a:pt x="6002918" y="2998468"/>
                  <a:pt x="6020220" y="3003761"/>
                  <a:pt x="6037575" y="3024382"/>
                </a:cubicBezTo>
                <a:cubicBezTo>
                  <a:pt x="6030638" y="3026264"/>
                  <a:pt x="6030397" y="3042112"/>
                  <a:pt x="6019173" y="3035101"/>
                </a:cubicBezTo>
                <a:cubicBezTo>
                  <a:pt x="6022334" y="3017836"/>
                  <a:pt x="6012264" y="3021490"/>
                  <a:pt x="6009186" y="3014099"/>
                </a:cubicBezTo>
                <a:cubicBezTo>
                  <a:pt x="6007442" y="3029211"/>
                  <a:pt x="5993329" y="3018354"/>
                  <a:pt x="5990517" y="3031364"/>
                </a:cubicBezTo>
                <a:cubicBezTo>
                  <a:pt x="5992766" y="3052559"/>
                  <a:pt x="5984088" y="3050812"/>
                  <a:pt x="5982078" y="3063060"/>
                </a:cubicBezTo>
                <a:cubicBezTo>
                  <a:pt x="5998202" y="3084283"/>
                  <a:pt x="6017596" y="3060005"/>
                  <a:pt x="6032727" y="3056488"/>
                </a:cubicBezTo>
                <a:cubicBezTo>
                  <a:pt x="6033664" y="3082047"/>
                  <a:pt x="6011756" y="3059486"/>
                  <a:pt x="6010229" y="3079862"/>
                </a:cubicBezTo>
                <a:cubicBezTo>
                  <a:pt x="6009855" y="3090664"/>
                  <a:pt x="6020006" y="3084856"/>
                  <a:pt x="6020461" y="3094321"/>
                </a:cubicBezTo>
                <a:cubicBezTo>
                  <a:pt x="6016148" y="3108806"/>
                  <a:pt x="5995016" y="3087829"/>
                  <a:pt x="5991293" y="3103568"/>
                </a:cubicBezTo>
                <a:cubicBezTo>
                  <a:pt x="5999597" y="3112950"/>
                  <a:pt x="6015104" y="3110933"/>
                  <a:pt x="6015343" y="3132944"/>
                </a:cubicBezTo>
                <a:cubicBezTo>
                  <a:pt x="6028040" y="3126698"/>
                  <a:pt x="6038351" y="3115407"/>
                  <a:pt x="6048851" y="3104522"/>
                </a:cubicBezTo>
                <a:cubicBezTo>
                  <a:pt x="6040711" y="3127351"/>
                  <a:pt x="6065645" y="3133846"/>
                  <a:pt x="6067763" y="3172604"/>
                </a:cubicBezTo>
                <a:cubicBezTo>
                  <a:pt x="6051314" y="3146201"/>
                  <a:pt x="6027452" y="3112677"/>
                  <a:pt x="6010737" y="3158666"/>
                </a:cubicBezTo>
                <a:cubicBezTo>
                  <a:pt x="5993275" y="3148274"/>
                  <a:pt x="5964722" y="3143010"/>
                  <a:pt x="5952883" y="3164285"/>
                </a:cubicBezTo>
                <a:cubicBezTo>
                  <a:pt x="5961885" y="3172524"/>
                  <a:pt x="5969491" y="3183051"/>
                  <a:pt x="5973104" y="3199747"/>
                </a:cubicBezTo>
                <a:cubicBezTo>
                  <a:pt x="5964668" y="3226643"/>
                  <a:pt x="5945652" y="3177298"/>
                  <a:pt x="5933734" y="3194618"/>
                </a:cubicBezTo>
                <a:cubicBezTo>
                  <a:pt x="5938019" y="3195846"/>
                  <a:pt x="5942144" y="3197619"/>
                  <a:pt x="5940348" y="3208584"/>
                </a:cubicBezTo>
                <a:cubicBezTo>
                  <a:pt x="5929851" y="3208856"/>
                  <a:pt x="5928484" y="3194672"/>
                  <a:pt x="5923260" y="3186682"/>
                </a:cubicBezTo>
                <a:cubicBezTo>
                  <a:pt x="5916485" y="3189492"/>
                  <a:pt x="5904110" y="3216385"/>
                  <a:pt x="5914289" y="3231414"/>
                </a:cubicBezTo>
                <a:cubicBezTo>
                  <a:pt x="5959526" y="3211202"/>
                  <a:pt x="5998365" y="3237525"/>
                  <a:pt x="6045022" y="3202473"/>
                </a:cubicBezTo>
                <a:cubicBezTo>
                  <a:pt x="6017408" y="3187198"/>
                  <a:pt x="5985427" y="3233897"/>
                  <a:pt x="5973614" y="3186599"/>
                </a:cubicBezTo>
                <a:cubicBezTo>
                  <a:pt x="5989794" y="3206102"/>
                  <a:pt x="5997479" y="3169388"/>
                  <a:pt x="6005594" y="3197401"/>
                </a:cubicBezTo>
                <a:cubicBezTo>
                  <a:pt x="6021185" y="3188180"/>
                  <a:pt x="6024531" y="3159457"/>
                  <a:pt x="6038860" y="3175471"/>
                </a:cubicBezTo>
                <a:cubicBezTo>
                  <a:pt x="6026566" y="3168022"/>
                  <a:pt x="6034468" y="3191892"/>
                  <a:pt x="6038113" y="3195027"/>
                </a:cubicBezTo>
                <a:cubicBezTo>
                  <a:pt x="6049709" y="3188862"/>
                  <a:pt x="6048556" y="3188535"/>
                  <a:pt x="6063690" y="3185262"/>
                </a:cubicBezTo>
                <a:cubicBezTo>
                  <a:pt x="6064975" y="3219959"/>
                  <a:pt x="6097438" y="3205366"/>
                  <a:pt x="6097466" y="3242136"/>
                </a:cubicBezTo>
                <a:cubicBezTo>
                  <a:pt x="6063932" y="3200755"/>
                  <a:pt x="6025202" y="3243010"/>
                  <a:pt x="5995632" y="3268239"/>
                </a:cubicBezTo>
                <a:cubicBezTo>
                  <a:pt x="5986071" y="3257194"/>
                  <a:pt x="6002918" y="3242408"/>
                  <a:pt x="5993329" y="3235151"/>
                </a:cubicBezTo>
                <a:cubicBezTo>
                  <a:pt x="5988051" y="3238207"/>
                  <a:pt x="5984220" y="3244235"/>
                  <a:pt x="5981810" y="3253402"/>
                </a:cubicBezTo>
                <a:cubicBezTo>
                  <a:pt x="5991157" y="3286980"/>
                  <a:pt x="5978864" y="3277595"/>
                  <a:pt x="5968765" y="3310711"/>
                </a:cubicBezTo>
                <a:cubicBezTo>
                  <a:pt x="5988535" y="3323913"/>
                  <a:pt x="5981678" y="3281441"/>
                  <a:pt x="5995094" y="3281332"/>
                </a:cubicBezTo>
                <a:cubicBezTo>
                  <a:pt x="6004014" y="3286135"/>
                  <a:pt x="6016977" y="3315703"/>
                  <a:pt x="6023006" y="3304709"/>
                </a:cubicBezTo>
                <a:cubicBezTo>
                  <a:pt x="6023299" y="3296063"/>
                  <a:pt x="6016977" y="3297862"/>
                  <a:pt x="6016336" y="3290608"/>
                </a:cubicBezTo>
                <a:cubicBezTo>
                  <a:pt x="6021772" y="3287933"/>
                  <a:pt x="6025712" y="3282097"/>
                  <a:pt x="6031176" y="3279451"/>
                </a:cubicBezTo>
                <a:cubicBezTo>
                  <a:pt x="6029595" y="3294208"/>
                  <a:pt x="6031094" y="3304110"/>
                  <a:pt x="6037308" y="3306536"/>
                </a:cubicBezTo>
                <a:cubicBezTo>
                  <a:pt x="6041003" y="3274159"/>
                  <a:pt x="6049762" y="3252500"/>
                  <a:pt x="6068271" y="3251463"/>
                </a:cubicBezTo>
                <a:cubicBezTo>
                  <a:pt x="6069236" y="3262838"/>
                  <a:pt x="6062352" y="3267475"/>
                  <a:pt x="6067520" y="3271103"/>
                </a:cubicBezTo>
                <a:cubicBezTo>
                  <a:pt x="6080295" y="3257766"/>
                  <a:pt x="6100654" y="3260630"/>
                  <a:pt x="6111795" y="3243963"/>
                </a:cubicBezTo>
                <a:cubicBezTo>
                  <a:pt x="6117686" y="3266057"/>
                  <a:pt x="6128186" y="3245355"/>
                  <a:pt x="6139947" y="3260793"/>
                </a:cubicBezTo>
                <a:cubicBezTo>
                  <a:pt x="6140295" y="3230841"/>
                  <a:pt x="6171818" y="3266604"/>
                  <a:pt x="6173212" y="3238834"/>
                </a:cubicBezTo>
                <a:cubicBezTo>
                  <a:pt x="6173799" y="3244018"/>
                  <a:pt x="6175889" y="3246772"/>
                  <a:pt x="6180096" y="3246283"/>
                </a:cubicBezTo>
                <a:cubicBezTo>
                  <a:pt x="6182720" y="3310654"/>
                  <a:pt x="6131535" y="3261910"/>
                  <a:pt x="6120527" y="3297618"/>
                </a:cubicBezTo>
                <a:cubicBezTo>
                  <a:pt x="6140801" y="3295654"/>
                  <a:pt x="6133358" y="3312702"/>
                  <a:pt x="6123339" y="3317719"/>
                </a:cubicBezTo>
                <a:cubicBezTo>
                  <a:pt x="6150444" y="3353562"/>
                  <a:pt x="6183256" y="3271839"/>
                  <a:pt x="6184727" y="3312510"/>
                </a:cubicBezTo>
                <a:cubicBezTo>
                  <a:pt x="6193836" y="3311639"/>
                  <a:pt x="6218235" y="3279560"/>
                  <a:pt x="6214110" y="3296582"/>
                </a:cubicBezTo>
                <a:cubicBezTo>
                  <a:pt x="6197131" y="3305282"/>
                  <a:pt x="6210764" y="3301410"/>
                  <a:pt x="6209261" y="3328850"/>
                </a:cubicBezTo>
                <a:cubicBezTo>
                  <a:pt x="6205218" y="3342215"/>
                  <a:pt x="6187301" y="3311911"/>
                  <a:pt x="6180363" y="3331577"/>
                </a:cubicBezTo>
                <a:cubicBezTo>
                  <a:pt x="6180334" y="3340744"/>
                  <a:pt x="6205994" y="3339025"/>
                  <a:pt x="6194184" y="3346551"/>
                </a:cubicBezTo>
                <a:cubicBezTo>
                  <a:pt x="6178569" y="3340142"/>
                  <a:pt x="6179451" y="3345735"/>
                  <a:pt x="6169650" y="3330297"/>
                </a:cubicBezTo>
                <a:cubicBezTo>
                  <a:pt x="6164025" y="3337250"/>
                  <a:pt x="6163060" y="3354217"/>
                  <a:pt x="6157622" y="3361474"/>
                </a:cubicBezTo>
                <a:cubicBezTo>
                  <a:pt x="6152105" y="3355936"/>
                  <a:pt x="6159687" y="3329612"/>
                  <a:pt x="6147901" y="3333976"/>
                </a:cubicBezTo>
                <a:cubicBezTo>
                  <a:pt x="6140373" y="3403454"/>
                  <a:pt x="6094895" y="3358937"/>
                  <a:pt x="6073735" y="3389977"/>
                </a:cubicBezTo>
                <a:cubicBezTo>
                  <a:pt x="6123207" y="3415590"/>
                  <a:pt x="6171041" y="3399662"/>
                  <a:pt x="6206237" y="3407162"/>
                </a:cubicBezTo>
                <a:cubicBezTo>
                  <a:pt x="6202620" y="3406862"/>
                  <a:pt x="6201335" y="3418099"/>
                  <a:pt x="6205727" y="3420255"/>
                </a:cubicBezTo>
                <a:cubicBezTo>
                  <a:pt x="6209315" y="3420691"/>
                  <a:pt x="6212906" y="3421129"/>
                  <a:pt x="6216494" y="3421619"/>
                </a:cubicBezTo>
                <a:cubicBezTo>
                  <a:pt x="6215960" y="3406372"/>
                  <a:pt x="6218021" y="3396607"/>
                  <a:pt x="6221370" y="3389513"/>
                </a:cubicBezTo>
                <a:cubicBezTo>
                  <a:pt x="6234842" y="3406046"/>
                  <a:pt x="6237253" y="3376039"/>
                  <a:pt x="6250779" y="3373585"/>
                </a:cubicBezTo>
                <a:cubicBezTo>
                  <a:pt x="6277374" y="3392325"/>
                  <a:pt x="6346881" y="3384333"/>
                  <a:pt x="6369753" y="3369329"/>
                </a:cubicBezTo>
                <a:cubicBezTo>
                  <a:pt x="6387404" y="3368293"/>
                  <a:pt x="6448821" y="3385203"/>
                  <a:pt x="6467999" y="3342734"/>
                </a:cubicBezTo>
                <a:cubicBezTo>
                  <a:pt x="6468241" y="3352582"/>
                  <a:pt x="6465775" y="3366738"/>
                  <a:pt x="6470544" y="3369329"/>
                </a:cubicBezTo>
                <a:cubicBezTo>
                  <a:pt x="6488917" y="3360793"/>
                  <a:pt x="6543369" y="3345598"/>
                  <a:pt x="6543450" y="3346061"/>
                </a:cubicBezTo>
                <a:cubicBezTo>
                  <a:pt x="6545351" y="3354627"/>
                  <a:pt x="6539969" y="3370910"/>
                  <a:pt x="6546020" y="3372603"/>
                </a:cubicBezTo>
                <a:cubicBezTo>
                  <a:pt x="6553413" y="3366930"/>
                  <a:pt x="6555182" y="3349363"/>
                  <a:pt x="6561636" y="3341777"/>
                </a:cubicBezTo>
                <a:cubicBezTo>
                  <a:pt x="6578485" y="3384659"/>
                  <a:pt x="6603526" y="3320122"/>
                  <a:pt x="6626106" y="3350180"/>
                </a:cubicBezTo>
                <a:cubicBezTo>
                  <a:pt x="6621070" y="3382067"/>
                  <a:pt x="6610171" y="3358419"/>
                  <a:pt x="6612018" y="3348436"/>
                </a:cubicBezTo>
                <a:cubicBezTo>
                  <a:pt x="6605483" y="3351190"/>
                  <a:pt x="6596991" y="3349744"/>
                  <a:pt x="6593563" y="3359129"/>
                </a:cubicBezTo>
                <a:cubicBezTo>
                  <a:pt x="6608722" y="3359945"/>
                  <a:pt x="6593135" y="3369112"/>
                  <a:pt x="6592812" y="3378740"/>
                </a:cubicBezTo>
                <a:cubicBezTo>
                  <a:pt x="6597848" y="3387033"/>
                  <a:pt x="6601546" y="3387414"/>
                  <a:pt x="6607170" y="3380595"/>
                </a:cubicBezTo>
                <a:cubicBezTo>
                  <a:pt x="6605430" y="3432011"/>
                  <a:pt x="6569056" y="3381549"/>
                  <a:pt x="6553200" y="3380186"/>
                </a:cubicBezTo>
                <a:cubicBezTo>
                  <a:pt x="6535762" y="3378849"/>
                  <a:pt x="6542432" y="3428194"/>
                  <a:pt x="6522746" y="3422111"/>
                </a:cubicBezTo>
                <a:cubicBezTo>
                  <a:pt x="6522183" y="3409153"/>
                  <a:pt x="6528102" y="3409837"/>
                  <a:pt x="6530619" y="3403480"/>
                </a:cubicBezTo>
                <a:cubicBezTo>
                  <a:pt x="6514897" y="3393170"/>
                  <a:pt x="6495025" y="3377732"/>
                  <a:pt x="6483828" y="3403918"/>
                </a:cubicBezTo>
                <a:cubicBezTo>
                  <a:pt x="6496228" y="3409645"/>
                  <a:pt x="6485970" y="3431602"/>
                  <a:pt x="6475605" y="3429202"/>
                </a:cubicBezTo>
                <a:cubicBezTo>
                  <a:pt x="6469391" y="3412999"/>
                  <a:pt x="6463123" y="3421238"/>
                  <a:pt x="6451338" y="3406289"/>
                </a:cubicBezTo>
                <a:cubicBezTo>
                  <a:pt x="6460016" y="3438148"/>
                  <a:pt x="6429564" y="3409453"/>
                  <a:pt x="6442635" y="3444560"/>
                </a:cubicBezTo>
                <a:cubicBezTo>
                  <a:pt x="6423966" y="3441994"/>
                  <a:pt x="6436848" y="3425112"/>
                  <a:pt x="6425760" y="3416109"/>
                </a:cubicBezTo>
                <a:cubicBezTo>
                  <a:pt x="6415420" y="3442023"/>
                  <a:pt x="6425841" y="3411034"/>
                  <a:pt x="6411644" y="3407681"/>
                </a:cubicBezTo>
                <a:cubicBezTo>
                  <a:pt x="6409152" y="3420748"/>
                  <a:pt x="6400396" y="3419027"/>
                  <a:pt x="6407091" y="3433323"/>
                </a:cubicBezTo>
                <a:cubicBezTo>
                  <a:pt x="6386895" y="3436049"/>
                  <a:pt x="6375968" y="3414637"/>
                  <a:pt x="6360513" y="3427212"/>
                </a:cubicBezTo>
                <a:cubicBezTo>
                  <a:pt x="6357274" y="3418048"/>
                  <a:pt x="6355398" y="3406698"/>
                  <a:pt x="6350764" y="3399742"/>
                </a:cubicBezTo>
                <a:cubicBezTo>
                  <a:pt x="6336007" y="3406426"/>
                  <a:pt x="6321246" y="3412999"/>
                  <a:pt x="6300114" y="3406372"/>
                </a:cubicBezTo>
                <a:cubicBezTo>
                  <a:pt x="6300196" y="3456178"/>
                  <a:pt x="6246492" y="3447040"/>
                  <a:pt x="6228709" y="3482367"/>
                </a:cubicBezTo>
                <a:cubicBezTo>
                  <a:pt x="6228439" y="3474538"/>
                  <a:pt x="6230074" y="3463899"/>
                  <a:pt x="6225923" y="3462207"/>
                </a:cubicBezTo>
                <a:cubicBezTo>
                  <a:pt x="6216388" y="3462971"/>
                  <a:pt x="6216843" y="3499879"/>
                  <a:pt x="6207200" y="3479584"/>
                </a:cubicBezTo>
                <a:cubicBezTo>
                  <a:pt x="6205432" y="3456889"/>
                  <a:pt x="6222093" y="3473175"/>
                  <a:pt x="6219228" y="3448323"/>
                </a:cubicBezTo>
                <a:cubicBezTo>
                  <a:pt x="6200263" y="3439377"/>
                  <a:pt x="6168389" y="3418509"/>
                  <a:pt x="6147847" y="3432504"/>
                </a:cubicBezTo>
                <a:cubicBezTo>
                  <a:pt x="6160085" y="3425957"/>
                  <a:pt x="6167399" y="3458034"/>
                  <a:pt x="6161213" y="3460434"/>
                </a:cubicBezTo>
                <a:cubicBezTo>
                  <a:pt x="6152696" y="3449360"/>
                  <a:pt x="6147578" y="3432802"/>
                  <a:pt x="6133572" y="3430594"/>
                </a:cubicBezTo>
                <a:cubicBezTo>
                  <a:pt x="6136893" y="3439569"/>
                  <a:pt x="6136142" y="3455116"/>
                  <a:pt x="6139437" y="3464145"/>
                </a:cubicBezTo>
                <a:cubicBezTo>
                  <a:pt x="6119804" y="3470692"/>
                  <a:pt x="6099876" y="3451107"/>
                  <a:pt x="6085733" y="3457106"/>
                </a:cubicBezTo>
                <a:cubicBezTo>
                  <a:pt x="6086190" y="3464609"/>
                  <a:pt x="6089322" y="3467799"/>
                  <a:pt x="6092376" y="3471156"/>
                </a:cubicBezTo>
                <a:cubicBezTo>
                  <a:pt x="6117526" y="3480320"/>
                  <a:pt x="6158426" y="3453260"/>
                  <a:pt x="6170909" y="3487957"/>
                </a:cubicBezTo>
                <a:cubicBezTo>
                  <a:pt x="6145542" y="3475082"/>
                  <a:pt x="6112599" y="3505197"/>
                  <a:pt x="6081128" y="3482748"/>
                </a:cubicBezTo>
                <a:cubicBezTo>
                  <a:pt x="6081020" y="3519055"/>
                  <a:pt x="6033610" y="3465563"/>
                  <a:pt x="6022522" y="3507978"/>
                </a:cubicBezTo>
                <a:cubicBezTo>
                  <a:pt x="5986232" y="3474672"/>
                  <a:pt x="5920180" y="3492459"/>
                  <a:pt x="5892566" y="3517334"/>
                </a:cubicBezTo>
                <a:cubicBezTo>
                  <a:pt x="5895296" y="3519164"/>
                  <a:pt x="5896503" y="3523362"/>
                  <a:pt x="5895620" y="3530810"/>
                </a:cubicBezTo>
                <a:cubicBezTo>
                  <a:pt x="5886512" y="3529038"/>
                  <a:pt x="5878746" y="3524917"/>
                  <a:pt x="5874649" y="3515017"/>
                </a:cubicBezTo>
                <a:cubicBezTo>
                  <a:pt x="5879066" y="3514799"/>
                  <a:pt x="5883245" y="3514252"/>
                  <a:pt x="5882361" y="3502961"/>
                </a:cubicBezTo>
                <a:cubicBezTo>
                  <a:pt x="5857425" y="3499850"/>
                  <a:pt x="5850407" y="3508253"/>
                  <a:pt x="5835517" y="3503424"/>
                </a:cubicBezTo>
                <a:cubicBezTo>
                  <a:pt x="5837015" y="3513244"/>
                  <a:pt x="5840176" y="3520498"/>
                  <a:pt x="5841649" y="3530481"/>
                </a:cubicBezTo>
                <a:cubicBezTo>
                  <a:pt x="5820464" y="3518889"/>
                  <a:pt x="5819365" y="3549496"/>
                  <a:pt x="5798179" y="3537847"/>
                </a:cubicBezTo>
                <a:cubicBezTo>
                  <a:pt x="5800830" y="3520034"/>
                  <a:pt x="5810498" y="3520908"/>
                  <a:pt x="5799464" y="3505252"/>
                </a:cubicBezTo>
                <a:cubicBezTo>
                  <a:pt x="5799329" y="3523746"/>
                  <a:pt x="5788668" y="3520309"/>
                  <a:pt x="5784117" y="3529444"/>
                </a:cubicBezTo>
                <a:cubicBezTo>
                  <a:pt x="5777553" y="3518754"/>
                  <a:pt x="5791455" y="3502877"/>
                  <a:pt x="5778197" y="3495950"/>
                </a:cubicBezTo>
                <a:cubicBezTo>
                  <a:pt x="5754976" y="3497940"/>
                  <a:pt x="5755136" y="3490386"/>
                  <a:pt x="5731914" y="3483347"/>
                </a:cubicBezTo>
                <a:cubicBezTo>
                  <a:pt x="5732932" y="3508960"/>
                  <a:pt x="5709522" y="3504868"/>
                  <a:pt x="5719378" y="3527592"/>
                </a:cubicBezTo>
                <a:cubicBezTo>
                  <a:pt x="5697228" y="3528737"/>
                  <a:pt x="5691444" y="3543987"/>
                  <a:pt x="5680274" y="3515945"/>
                </a:cubicBezTo>
                <a:cubicBezTo>
                  <a:pt x="5685016" y="3536401"/>
                  <a:pt x="5671810" y="3540848"/>
                  <a:pt x="5682015" y="3562071"/>
                </a:cubicBezTo>
                <a:cubicBezTo>
                  <a:pt x="5675210" y="3562724"/>
                  <a:pt x="5674409" y="3553778"/>
                  <a:pt x="5667953" y="3553778"/>
                </a:cubicBezTo>
                <a:cubicBezTo>
                  <a:pt x="5670095" y="3539376"/>
                  <a:pt x="5677569" y="3519381"/>
                  <a:pt x="5665916" y="3514060"/>
                </a:cubicBezTo>
                <a:cubicBezTo>
                  <a:pt x="5626383" y="3522981"/>
                  <a:pt x="5576993" y="3542976"/>
                  <a:pt x="5551041" y="3505687"/>
                </a:cubicBezTo>
                <a:cubicBezTo>
                  <a:pt x="5550344" y="3517036"/>
                  <a:pt x="5551041" y="3526120"/>
                  <a:pt x="5553611" y="3532311"/>
                </a:cubicBezTo>
                <a:cubicBezTo>
                  <a:pt x="5547610" y="3531492"/>
                  <a:pt x="5541666" y="3530702"/>
                  <a:pt x="5535665" y="3530046"/>
                </a:cubicBezTo>
                <a:cubicBezTo>
                  <a:pt x="5538506" y="3513299"/>
                  <a:pt x="5535131" y="3506314"/>
                  <a:pt x="5525702" y="3509014"/>
                </a:cubicBezTo>
                <a:cubicBezTo>
                  <a:pt x="5533497" y="3537082"/>
                  <a:pt x="5517452" y="3520280"/>
                  <a:pt x="5516996" y="3547286"/>
                </a:cubicBezTo>
                <a:cubicBezTo>
                  <a:pt x="5532611" y="3566189"/>
                  <a:pt x="5547262" y="3540413"/>
                  <a:pt x="5567941" y="3534138"/>
                </a:cubicBezTo>
                <a:cubicBezTo>
                  <a:pt x="5574957" y="3573225"/>
                  <a:pt x="5622232" y="3561905"/>
                  <a:pt x="5628849" y="3542048"/>
                </a:cubicBezTo>
                <a:cubicBezTo>
                  <a:pt x="5612964" y="3582745"/>
                  <a:pt x="5560360" y="3577209"/>
                  <a:pt x="5545175" y="3564007"/>
                </a:cubicBezTo>
                <a:cubicBezTo>
                  <a:pt x="5522862" y="3578437"/>
                  <a:pt x="5503310" y="3598567"/>
                  <a:pt x="5475320" y="3600941"/>
                </a:cubicBezTo>
                <a:cubicBezTo>
                  <a:pt x="5478455" y="3583727"/>
                  <a:pt x="5468383" y="3587272"/>
                  <a:pt x="5465356" y="3579935"/>
                </a:cubicBezTo>
                <a:cubicBezTo>
                  <a:pt x="5463535" y="3559668"/>
                  <a:pt x="5472294" y="3561470"/>
                  <a:pt x="5470472" y="3541174"/>
                </a:cubicBezTo>
                <a:cubicBezTo>
                  <a:pt x="5484346" y="3533537"/>
                  <a:pt x="5476604" y="3560052"/>
                  <a:pt x="5487855" y="3556587"/>
                </a:cubicBezTo>
                <a:cubicBezTo>
                  <a:pt x="5483944" y="3524782"/>
                  <a:pt x="5503470" y="3542320"/>
                  <a:pt x="5500392" y="3512342"/>
                </a:cubicBezTo>
                <a:cubicBezTo>
                  <a:pt x="5483221" y="3515753"/>
                  <a:pt x="5458554" y="3541529"/>
                  <a:pt x="5453813" y="3506288"/>
                </a:cubicBezTo>
                <a:cubicBezTo>
                  <a:pt x="5447812" y="3505524"/>
                  <a:pt x="5441894" y="3504705"/>
                  <a:pt x="5435921" y="3503943"/>
                </a:cubicBezTo>
                <a:cubicBezTo>
                  <a:pt x="5439216" y="3512915"/>
                  <a:pt x="5438465" y="3528491"/>
                  <a:pt x="5441762" y="3537520"/>
                </a:cubicBezTo>
                <a:cubicBezTo>
                  <a:pt x="5421323" y="3538365"/>
                  <a:pt x="5446286" y="3503150"/>
                  <a:pt x="5425125" y="3502551"/>
                </a:cubicBezTo>
                <a:cubicBezTo>
                  <a:pt x="5417974" y="3513190"/>
                  <a:pt x="5416476" y="3528846"/>
                  <a:pt x="5410582" y="3507187"/>
                </a:cubicBezTo>
                <a:cubicBezTo>
                  <a:pt x="5398825" y="3527918"/>
                  <a:pt x="5416824" y="3543248"/>
                  <a:pt x="5408788" y="3552959"/>
                </a:cubicBezTo>
                <a:cubicBezTo>
                  <a:pt x="5408709" y="3542131"/>
                  <a:pt x="5384602" y="3538966"/>
                  <a:pt x="5383690" y="3549740"/>
                </a:cubicBezTo>
                <a:cubicBezTo>
                  <a:pt x="5382138" y="3564497"/>
                  <a:pt x="5383612" y="3574400"/>
                  <a:pt x="5389826" y="3576662"/>
                </a:cubicBezTo>
                <a:cubicBezTo>
                  <a:pt x="5385246" y="3542867"/>
                  <a:pt x="5411091" y="3582255"/>
                  <a:pt x="5422047" y="3580946"/>
                </a:cubicBezTo>
                <a:cubicBezTo>
                  <a:pt x="5426627" y="3571645"/>
                  <a:pt x="5427563" y="3554786"/>
                  <a:pt x="5434074" y="3549631"/>
                </a:cubicBezTo>
                <a:cubicBezTo>
                  <a:pt x="5434287" y="3581464"/>
                  <a:pt x="5453867" y="3554978"/>
                  <a:pt x="5459142" y="3552933"/>
                </a:cubicBezTo>
                <a:cubicBezTo>
                  <a:pt x="5454589" y="3594721"/>
                  <a:pt x="5434206" y="3583810"/>
                  <a:pt x="5425396" y="3587902"/>
                </a:cubicBezTo>
                <a:cubicBezTo>
                  <a:pt x="5424563" y="3608140"/>
                  <a:pt x="5437743" y="3593793"/>
                  <a:pt x="5442242" y="3616351"/>
                </a:cubicBezTo>
                <a:cubicBezTo>
                  <a:pt x="5427671" y="3609097"/>
                  <a:pt x="5413048" y="3589265"/>
                  <a:pt x="5406190" y="3618232"/>
                </a:cubicBezTo>
                <a:cubicBezTo>
                  <a:pt x="5405199" y="3601376"/>
                  <a:pt x="5380800" y="3621534"/>
                  <a:pt x="5389289" y="3589755"/>
                </a:cubicBezTo>
                <a:cubicBezTo>
                  <a:pt x="5399978" y="3581954"/>
                  <a:pt x="5406752" y="3609887"/>
                  <a:pt x="5410770" y="3592564"/>
                </a:cubicBezTo>
                <a:cubicBezTo>
                  <a:pt x="5397646" y="3561770"/>
                  <a:pt x="5387655" y="3593902"/>
                  <a:pt x="5374479" y="3600941"/>
                </a:cubicBezTo>
                <a:cubicBezTo>
                  <a:pt x="5370862" y="3579254"/>
                  <a:pt x="5386210" y="3597447"/>
                  <a:pt x="5382619" y="3575708"/>
                </a:cubicBezTo>
                <a:cubicBezTo>
                  <a:pt x="5379031" y="3575382"/>
                  <a:pt x="5378576" y="3569926"/>
                  <a:pt x="5375710" y="3568288"/>
                </a:cubicBezTo>
                <a:cubicBezTo>
                  <a:pt x="5356319" y="3564033"/>
                  <a:pt x="5353183" y="3578329"/>
                  <a:pt x="5338615" y="3596330"/>
                </a:cubicBezTo>
                <a:cubicBezTo>
                  <a:pt x="5328381" y="3591310"/>
                  <a:pt x="5344505" y="3586811"/>
                  <a:pt x="5343007" y="3577180"/>
                </a:cubicBezTo>
                <a:cubicBezTo>
                  <a:pt x="5338077" y="3576854"/>
                  <a:pt x="5335240" y="3573036"/>
                  <a:pt x="5332507" y="3569188"/>
                </a:cubicBezTo>
                <a:cubicBezTo>
                  <a:pt x="5327015" y="3574262"/>
                  <a:pt x="5320775" y="3577535"/>
                  <a:pt x="5320694" y="3593985"/>
                </a:cubicBezTo>
                <a:cubicBezTo>
                  <a:pt x="5318981" y="3611004"/>
                  <a:pt x="5334436" y="3600912"/>
                  <a:pt x="5330445" y="3621480"/>
                </a:cubicBezTo>
                <a:cubicBezTo>
                  <a:pt x="5316678" y="3614498"/>
                  <a:pt x="5312126" y="3612313"/>
                  <a:pt x="5301544" y="3624289"/>
                </a:cubicBezTo>
                <a:cubicBezTo>
                  <a:pt x="5294205" y="3617579"/>
                  <a:pt x="5296429" y="3595649"/>
                  <a:pt x="5284616" y="3595921"/>
                </a:cubicBezTo>
                <a:cubicBezTo>
                  <a:pt x="5277251" y="3596874"/>
                  <a:pt x="5276902" y="3612588"/>
                  <a:pt x="5269537" y="3613541"/>
                </a:cubicBezTo>
                <a:cubicBezTo>
                  <a:pt x="5264476" y="3603312"/>
                  <a:pt x="5243394" y="3593249"/>
                  <a:pt x="5226602" y="3608006"/>
                </a:cubicBezTo>
                <a:cubicBezTo>
                  <a:pt x="5223227" y="3594830"/>
                  <a:pt x="5215083" y="3589374"/>
                  <a:pt x="5209673" y="3579583"/>
                </a:cubicBezTo>
                <a:cubicBezTo>
                  <a:pt x="5227487" y="3575273"/>
                  <a:pt x="5234798" y="3591012"/>
                  <a:pt x="5242430" y="3570691"/>
                </a:cubicBezTo>
                <a:cubicBezTo>
                  <a:pt x="5238307" y="3566925"/>
                  <a:pt x="5234584" y="3562644"/>
                  <a:pt x="5232172" y="3556206"/>
                </a:cubicBezTo>
                <a:cubicBezTo>
                  <a:pt x="5241119" y="3556369"/>
                  <a:pt x="5242914" y="3567879"/>
                  <a:pt x="5249584" y="3571645"/>
                </a:cubicBezTo>
                <a:cubicBezTo>
                  <a:pt x="5246957" y="3530919"/>
                  <a:pt x="5272001" y="3569379"/>
                  <a:pt x="5275403" y="3555250"/>
                </a:cubicBezTo>
                <a:cubicBezTo>
                  <a:pt x="5274624" y="3546275"/>
                  <a:pt x="5270823" y="3542157"/>
                  <a:pt x="5272831" y="3528683"/>
                </a:cubicBezTo>
                <a:cubicBezTo>
                  <a:pt x="5292784" y="3548130"/>
                  <a:pt x="5324256" y="3560024"/>
                  <a:pt x="5337836" y="3523963"/>
                </a:cubicBezTo>
                <a:cubicBezTo>
                  <a:pt x="5332720" y="3562097"/>
                  <a:pt x="5375496" y="3536784"/>
                  <a:pt x="5360095" y="3507162"/>
                </a:cubicBezTo>
                <a:cubicBezTo>
                  <a:pt x="5378764" y="3509725"/>
                  <a:pt x="5365933" y="3526635"/>
                  <a:pt x="5376995" y="3535610"/>
                </a:cubicBezTo>
                <a:cubicBezTo>
                  <a:pt x="5379003" y="3523445"/>
                  <a:pt x="5385353" y="3520226"/>
                  <a:pt x="5385406" y="3503943"/>
                </a:cubicBezTo>
                <a:cubicBezTo>
                  <a:pt x="5353532" y="3466219"/>
                  <a:pt x="5332695" y="3491148"/>
                  <a:pt x="5302027" y="3519353"/>
                </a:cubicBezTo>
                <a:cubicBezTo>
                  <a:pt x="5279582" y="3498324"/>
                  <a:pt x="5270179" y="3511225"/>
                  <a:pt x="5255984" y="3500231"/>
                </a:cubicBezTo>
                <a:cubicBezTo>
                  <a:pt x="5255717" y="3506778"/>
                  <a:pt x="5255449" y="3513324"/>
                  <a:pt x="5255179" y="3519845"/>
                </a:cubicBezTo>
                <a:cubicBezTo>
                  <a:pt x="5253574" y="3501652"/>
                  <a:pt x="5215700" y="3509232"/>
                  <a:pt x="5227566" y="3489976"/>
                </a:cubicBezTo>
                <a:cubicBezTo>
                  <a:pt x="5234770" y="3507133"/>
                  <a:pt x="5257995" y="3497777"/>
                  <a:pt x="5260351" y="3481165"/>
                </a:cubicBezTo>
                <a:cubicBezTo>
                  <a:pt x="5237717" y="3473719"/>
                  <a:pt x="5225369" y="3487740"/>
                  <a:pt x="5202764" y="3480320"/>
                </a:cubicBezTo>
                <a:cubicBezTo>
                  <a:pt x="5207210" y="3502305"/>
                  <a:pt x="5201183" y="3499031"/>
                  <a:pt x="5194328" y="3512016"/>
                </a:cubicBezTo>
                <a:cubicBezTo>
                  <a:pt x="5196927" y="3473802"/>
                  <a:pt x="5172282" y="3483347"/>
                  <a:pt x="5176649" y="3503124"/>
                </a:cubicBezTo>
                <a:cubicBezTo>
                  <a:pt x="5145473" y="3494177"/>
                  <a:pt x="5109181" y="3520226"/>
                  <a:pt x="5072538" y="3496142"/>
                </a:cubicBezTo>
                <a:cubicBezTo>
                  <a:pt x="5064611" y="3521183"/>
                  <a:pt x="5043906" y="3520498"/>
                  <a:pt x="5032630" y="3504023"/>
                </a:cubicBezTo>
                <a:cubicBezTo>
                  <a:pt x="5032149" y="3513027"/>
                  <a:pt x="5033754" y="3518645"/>
                  <a:pt x="5035442" y="3524018"/>
                </a:cubicBezTo>
                <a:cubicBezTo>
                  <a:pt x="5021087" y="3515126"/>
                  <a:pt x="5017524" y="3528820"/>
                  <a:pt x="5013238" y="3540902"/>
                </a:cubicBezTo>
                <a:cubicBezTo>
                  <a:pt x="4999848" y="3521646"/>
                  <a:pt x="5028291" y="3518863"/>
                  <a:pt x="5018086" y="3508717"/>
                </a:cubicBezTo>
                <a:cubicBezTo>
                  <a:pt x="5008526" y="3514444"/>
                  <a:pt x="4995989" y="3514060"/>
                  <a:pt x="4991971" y="3531546"/>
                </a:cubicBezTo>
                <a:cubicBezTo>
                  <a:pt x="4966902" y="3530974"/>
                  <a:pt x="4912611" y="3507597"/>
                  <a:pt x="4891183" y="3531601"/>
                </a:cubicBezTo>
                <a:cubicBezTo>
                  <a:pt x="4870048" y="3508717"/>
                  <a:pt x="4748905" y="3496222"/>
                  <a:pt x="4793689" y="3538666"/>
                </a:cubicBezTo>
                <a:cubicBezTo>
                  <a:pt x="4768539" y="3541993"/>
                  <a:pt x="4738163" y="3529172"/>
                  <a:pt x="4722067" y="3529336"/>
                </a:cubicBezTo>
                <a:cubicBezTo>
                  <a:pt x="4739530" y="3533866"/>
                  <a:pt x="4715102" y="3532638"/>
                  <a:pt x="4721050" y="3555413"/>
                </a:cubicBezTo>
                <a:cubicBezTo>
                  <a:pt x="4710816" y="3548322"/>
                  <a:pt x="4709022" y="3545484"/>
                  <a:pt x="4702889" y="3559643"/>
                </a:cubicBezTo>
                <a:cubicBezTo>
                  <a:pt x="4702434" y="3528929"/>
                  <a:pt x="4678113" y="3567552"/>
                  <a:pt x="4671176" y="3542374"/>
                </a:cubicBezTo>
                <a:cubicBezTo>
                  <a:pt x="4673158" y="3542649"/>
                  <a:pt x="4675461" y="3537546"/>
                  <a:pt x="4671418" y="3535828"/>
                </a:cubicBezTo>
                <a:cubicBezTo>
                  <a:pt x="4668820" y="3553259"/>
                  <a:pt x="4667936" y="3551704"/>
                  <a:pt x="4662740" y="3574153"/>
                </a:cubicBezTo>
                <a:cubicBezTo>
                  <a:pt x="4671097" y="3591992"/>
                  <a:pt x="4674578" y="3579471"/>
                  <a:pt x="4687353" y="3590382"/>
                </a:cubicBezTo>
                <a:cubicBezTo>
                  <a:pt x="4679747" y="3612424"/>
                  <a:pt x="4689203" y="3612204"/>
                  <a:pt x="4692926" y="3630535"/>
                </a:cubicBezTo>
                <a:cubicBezTo>
                  <a:pt x="4646428" y="3614796"/>
                  <a:pt x="4653685" y="3624289"/>
                  <a:pt x="4613617" y="3633318"/>
                </a:cubicBezTo>
                <a:cubicBezTo>
                  <a:pt x="4612278" y="3609231"/>
                  <a:pt x="4631001" y="3627508"/>
                  <a:pt x="4632553" y="3609532"/>
                </a:cubicBezTo>
                <a:cubicBezTo>
                  <a:pt x="4626608" y="3608742"/>
                  <a:pt x="4620636" y="3607951"/>
                  <a:pt x="4614635" y="3607267"/>
                </a:cubicBezTo>
                <a:cubicBezTo>
                  <a:pt x="4615625" y="3595102"/>
                  <a:pt x="4617878" y="3585691"/>
                  <a:pt x="4622857" y="3581983"/>
                </a:cubicBezTo>
                <a:cubicBezTo>
                  <a:pt x="4620956" y="3606096"/>
                  <a:pt x="4634133" y="3579308"/>
                  <a:pt x="4636383" y="3603449"/>
                </a:cubicBezTo>
                <a:cubicBezTo>
                  <a:pt x="4641903" y="3598484"/>
                  <a:pt x="4650471" y="3600067"/>
                  <a:pt x="4648168" y="3578710"/>
                </a:cubicBezTo>
                <a:cubicBezTo>
                  <a:pt x="4641875" y="3576361"/>
                  <a:pt x="4629955" y="3582965"/>
                  <a:pt x="4634322" y="3563844"/>
                </a:cubicBezTo>
                <a:cubicBezTo>
                  <a:pt x="4643267" y="3570035"/>
                  <a:pt x="4650393" y="3575654"/>
                  <a:pt x="4656098" y="3560024"/>
                </a:cubicBezTo>
                <a:cubicBezTo>
                  <a:pt x="4637240" y="3535066"/>
                  <a:pt x="4590128" y="3562478"/>
                  <a:pt x="4563476" y="3534874"/>
                </a:cubicBezTo>
                <a:cubicBezTo>
                  <a:pt x="4551826" y="3556149"/>
                  <a:pt x="4485025" y="3560516"/>
                  <a:pt x="4488267" y="3525163"/>
                </a:cubicBezTo>
                <a:cubicBezTo>
                  <a:pt x="4480312" y="3539539"/>
                  <a:pt x="4482696" y="3535338"/>
                  <a:pt x="4476268" y="3556369"/>
                </a:cubicBezTo>
                <a:cubicBezTo>
                  <a:pt x="4487893" y="3564551"/>
                  <a:pt x="4515802" y="3546985"/>
                  <a:pt x="4515133" y="3574563"/>
                </a:cubicBezTo>
                <a:cubicBezTo>
                  <a:pt x="4498767" y="3567907"/>
                  <a:pt x="4474955" y="3557541"/>
                  <a:pt x="4489313" y="3590846"/>
                </a:cubicBezTo>
                <a:cubicBezTo>
                  <a:pt x="4479133" y="3590657"/>
                  <a:pt x="4481731" y="3570224"/>
                  <a:pt x="4472196" y="3568915"/>
                </a:cubicBezTo>
                <a:cubicBezTo>
                  <a:pt x="4471876" y="3577644"/>
                  <a:pt x="4471527" y="3586427"/>
                  <a:pt x="4471179" y="3595156"/>
                </a:cubicBezTo>
                <a:cubicBezTo>
                  <a:pt x="4479080" y="3595457"/>
                  <a:pt x="4506131" y="3596167"/>
                  <a:pt x="4492125" y="3610895"/>
                </a:cubicBezTo>
                <a:cubicBezTo>
                  <a:pt x="4486099" y="3591803"/>
                  <a:pt x="4469142" y="3609151"/>
                  <a:pt x="4463223" y="3613733"/>
                </a:cubicBezTo>
                <a:cubicBezTo>
                  <a:pt x="4457464" y="3599795"/>
                  <a:pt x="4417984" y="3590820"/>
                  <a:pt x="4412360" y="3626852"/>
                </a:cubicBezTo>
                <a:cubicBezTo>
                  <a:pt x="4412815" y="3634246"/>
                  <a:pt x="4415923" y="3637491"/>
                  <a:pt x="4419001" y="3640793"/>
                </a:cubicBezTo>
                <a:cubicBezTo>
                  <a:pt x="4430975" y="3640300"/>
                  <a:pt x="4448385" y="3623690"/>
                  <a:pt x="4451249" y="3645020"/>
                </a:cubicBezTo>
                <a:cubicBezTo>
                  <a:pt x="4456179" y="3637001"/>
                  <a:pt x="4456795" y="3621563"/>
                  <a:pt x="4452538" y="3612341"/>
                </a:cubicBezTo>
                <a:cubicBezTo>
                  <a:pt x="4470402" y="3611932"/>
                  <a:pt x="4453794" y="3632118"/>
                  <a:pt x="4462233" y="3639836"/>
                </a:cubicBezTo>
                <a:cubicBezTo>
                  <a:pt x="4467857" y="3627124"/>
                  <a:pt x="4474367" y="3613868"/>
                  <a:pt x="4480393" y="3635609"/>
                </a:cubicBezTo>
                <a:cubicBezTo>
                  <a:pt x="4470481" y="3655220"/>
                  <a:pt x="4406871" y="3668368"/>
                  <a:pt x="4386514" y="3643218"/>
                </a:cubicBezTo>
                <a:cubicBezTo>
                  <a:pt x="4371327" y="3668368"/>
                  <a:pt x="4327241" y="3619080"/>
                  <a:pt x="4320008" y="3687082"/>
                </a:cubicBezTo>
                <a:cubicBezTo>
                  <a:pt x="4310633" y="3679851"/>
                  <a:pt x="4292071" y="3680888"/>
                  <a:pt x="4287010" y="3702383"/>
                </a:cubicBezTo>
                <a:cubicBezTo>
                  <a:pt x="4275787" y="3705765"/>
                  <a:pt x="4280823" y="3683589"/>
                  <a:pt x="4269600" y="3687025"/>
                </a:cubicBezTo>
                <a:cubicBezTo>
                  <a:pt x="4248280" y="3699056"/>
                  <a:pt x="4252323" y="3724640"/>
                  <a:pt x="4241449" y="3762147"/>
                </a:cubicBezTo>
                <a:cubicBezTo>
                  <a:pt x="4243165" y="3725952"/>
                  <a:pt x="4213647" y="3729088"/>
                  <a:pt x="4202559" y="3743928"/>
                </a:cubicBezTo>
                <a:cubicBezTo>
                  <a:pt x="4202265" y="3752573"/>
                  <a:pt x="4208639" y="3750746"/>
                  <a:pt x="4209230" y="3757891"/>
                </a:cubicBezTo>
                <a:cubicBezTo>
                  <a:pt x="4195996" y="3778487"/>
                  <a:pt x="4191632" y="3721888"/>
                  <a:pt x="4180570" y="3754211"/>
                </a:cubicBezTo>
                <a:cubicBezTo>
                  <a:pt x="4172426" y="3774341"/>
                  <a:pt x="4200552" y="3765993"/>
                  <a:pt x="4186998" y="3774722"/>
                </a:cubicBezTo>
                <a:cubicBezTo>
                  <a:pt x="4175159" y="3757920"/>
                  <a:pt x="4169533" y="3793763"/>
                  <a:pt x="4162196" y="3764847"/>
                </a:cubicBezTo>
                <a:cubicBezTo>
                  <a:pt x="4155875" y="3768204"/>
                  <a:pt x="4155526" y="3783888"/>
                  <a:pt x="4150411" y="3789616"/>
                </a:cubicBezTo>
                <a:cubicBezTo>
                  <a:pt x="4143097" y="3762531"/>
                  <a:pt x="4076566" y="3760211"/>
                  <a:pt x="4084922" y="3807374"/>
                </a:cubicBezTo>
                <a:cubicBezTo>
                  <a:pt x="4018095" y="3777150"/>
                  <a:pt x="3922395" y="3834814"/>
                  <a:pt x="3860792" y="3830722"/>
                </a:cubicBezTo>
                <a:cubicBezTo>
                  <a:pt x="3861810" y="3843326"/>
                  <a:pt x="3860981" y="3858982"/>
                  <a:pt x="3870513" y="3858217"/>
                </a:cubicBezTo>
                <a:cubicBezTo>
                  <a:pt x="3871613" y="3849680"/>
                  <a:pt x="3876970" y="3829033"/>
                  <a:pt x="3885085" y="3853581"/>
                </a:cubicBezTo>
                <a:cubicBezTo>
                  <a:pt x="3878685" y="3851834"/>
                  <a:pt x="3876489" y="3858982"/>
                  <a:pt x="3877158" y="3872158"/>
                </a:cubicBezTo>
                <a:cubicBezTo>
                  <a:pt x="3888459" y="3881213"/>
                  <a:pt x="3899950" y="3855136"/>
                  <a:pt x="3905790" y="3875841"/>
                </a:cubicBezTo>
                <a:cubicBezTo>
                  <a:pt x="3895236" y="3877149"/>
                  <a:pt x="3870435" y="3883504"/>
                  <a:pt x="3862291" y="3883366"/>
                </a:cubicBezTo>
                <a:cubicBezTo>
                  <a:pt x="3860443" y="3876522"/>
                  <a:pt x="3862345" y="3853091"/>
                  <a:pt x="3853079" y="3842807"/>
                </a:cubicBezTo>
                <a:cubicBezTo>
                  <a:pt x="3857283" y="3890815"/>
                  <a:pt x="3838212" y="3846052"/>
                  <a:pt x="3830580" y="3866130"/>
                </a:cubicBezTo>
                <a:cubicBezTo>
                  <a:pt x="3841212" y="3876602"/>
                  <a:pt x="3831410" y="3905162"/>
                  <a:pt x="3825946" y="3891769"/>
                </a:cubicBezTo>
                <a:cubicBezTo>
                  <a:pt x="3834731" y="3892233"/>
                  <a:pt x="3827526" y="3870302"/>
                  <a:pt x="3823134" y="3871720"/>
                </a:cubicBezTo>
                <a:cubicBezTo>
                  <a:pt x="3808320" y="3877396"/>
                  <a:pt x="3803768" y="3940023"/>
                  <a:pt x="3792680" y="3913699"/>
                </a:cubicBezTo>
                <a:cubicBezTo>
                  <a:pt x="3791850" y="3897906"/>
                  <a:pt x="3808830" y="3919455"/>
                  <a:pt x="3804223" y="3895535"/>
                </a:cubicBezTo>
                <a:cubicBezTo>
                  <a:pt x="3800902" y="3868721"/>
                  <a:pt x="3782073" y="3896597"/>
                  <a:pt x="3771733" y="3897851"/>
                </a:cubicBezTo>
                <a:cubicBezTo>
                  <a:pt x="3767555" y="3858438"/>
                  <a:pt x="3750523" y="3845261"/>
                  <a:pt x="3730273" y="3853062"/>
                </a:cubicBezTo>
                <a:cubicBezTo>
                  <a:pt x="3745832" y="3856281"/>
                  <a:pt x="3736353" y="3865311"/>
                  <a:pt x="3736137" y="3886668"/>
                </a:cubicBezTo>
                <a:cubicBezTo>
                  <a:pt x="3714093" y="3885932"/>
                  <a:pt x="3698318" y="3877040"/>
                  <a:pt x="3678069" y="3898779"/>
                </a:cubicBezTo>
                <a:cubicBezTo>
                  <a:pt x="3684764" y="3900990"/>
                  <a:pt x="3713638" y="3898997"/>
                  <a:pt x="3702870" y="3908573"/>
                </a:cubicBezTo>
                <a:cubicBezTo>
                  <a:pt x="3683667" y="3898862"/>
                  <a:pt x="3681499" y="3925103"/>
                  <a:pt x="3690846" y="3939777"/>
                </a:cubicBezTo>
                <a:cubicBezTo>
                  <a:pt x="3674267" y="3925237"/>
                  <a:pt x="3673328" y="3951398"/>
                  <a:pt x="3658837" y="3929112"/>
                </a:cubicBezTo>
                <a:cubicBezTo>
                  <a:pt x="3658328" y="3937403"/>
                  <a:pt x="3653936" y="3937540"/>
                  <a:pt x="3654498" y="3948259"/>
                </a:cubicBezTo>
                <a:cubicBezTo>
                  <a:pt x="3654929" y="3959797"/>
                  <a:pt x="3660069" y="3963835"/>
                  <a:pt x="3668319" y="3963099"/>
                </a:cubicBezTo>
                <a:cubicBezTo>
                  <a:pt x="3655840" y="3990267"/>
                  <a:pt x="3651338" y="3992939"/>
                  <a:pt x="3637626" y="4011625"/>
                </a:cubicBezTo>
                <a:cubicBezTo>
                  <a:pt x="3633501" y="3994740"/>
                  <a:pt x="3652598" y="3993022"/>
                  <a:pt x="3642233" y="3986012"/>
                </a:cubicBezTo>
                <a:cubicBezTo>
                  <a:pt x="3627073" y="3991550"/>
                  <a:pt x="3628786" y="3970436"/>
                  <a:pt x="3617670" y="3969700"/>
                </a:cubicBezTo>
                <a:cubicBezTo>
                  <a:pt x="3618958" y="4000743"/>
                  <a:pt x="3599029" y="3987020"/>
                  <a:pt x="3591316" y="3999050"/>
                </a:cubicBezTo>
                <a:cubicBezTo>
                  <a:pt x="3606340" y="4028619"/>
                  <a:pt x="3623268" y="3976874"/>
                  <a:pt x="3630447" y="4010697"/>
                </a:cubicBezTo>
                <a:cubicBezTo>
                  <a:pt x="3620830" y="4009280"/>
                  <a:pt x="3608002" y="4017762"/>
                  <a:pt x="3611270" y="4041085"/>
                </a:cubicBezTo>
                <a:cubicBezTo>
                  <a:pt x="3619680" y="4046105"/>
                  <a:pt x="3637570" y="4036147"/>
                  <a:pt x="3639660" y="4051259"/>
                </a:cubicBezTo>
                <a:cubicBezTo>
                  <a:pt x="3621528" y="4061326"/>
                  <a:pt x="3607412" y="4048124"/>
                  <a:pt x="3602055" y="4092340"/>
                </a:cubicBezTo>
                <a:cubicBezTo>
                  <a:pt x="3597182" y="4063178"/>
                  <a:pt x="3572942" y="4090321"/>
                  <a:pt x="3559819" y="4067190"/>
                </a:cubicBezTo>
                <a:cubicBezTo>
                  <a:pt x="3553067" y="4079653"/>
                  <a:pt x="3562015" y="4080255"/>
                  <a:pt x="3555238" y="4092830"/>
                </a:cubicBezTo>
                <a:cubicBezTo>
                  <a:pt x="3544417" y="4080498"/>
                  <a:pt x="3539623" y="4115087"/>
                  <a:pt x="3537050" y="4097056"/>
                </a:cubicBezTo>
                <a:cubicBezTo>
                  <a:pt x="3545863" y="4097412"/>
                  <a:pt x="3538658" y="4075535"/>
                  <a:pt x="3534238" y="4076953"/>
                </a:cubicBezTo>
                <a:cubicBezTo>
                  <a:pt x="3533195" y="4093566"/>
                  <a:pt x="3521730" y="4088382"/>
                  <a:pt x="3512248" y="4087265"/>
                </a:cubicBezTo>
                <a:cubicBezTo>
                  <a:pt x="3514042" y="4107503"/>
                  <a:pt x="3505311" y="4105622"/>
                  <a:pt x="3507105" y="4125917"/>
                </a:cubicBezTo>
                <a:cubicBezTo>
                  <a:pt x="3471215" y="4102486"/>
                  <a:pt x="3446279" y="4150629"/>
                  <a:pt x="3412959" y="4139938"/>
                </a:cubicBezTo>
                <a:cubicBezTo>
                  <a:pt x="3410628" y="4149240"/>
                  <a:pt x="3415853" y="4174197"/>
                  <a:pt x="3408083" y="4172124"/>
                </a:cubicBezTo>
                <a:cubicBezTo>
                  <a:pt x="3401737" y="4152158"/>
                  <a:pt x="3390969" y="4145448"/>
                  <a:pt x="3379960" y="4155322"/>
                </a:cubicBezTo>
                <a:cubicBezTo>
                  <a:pt x="3379665" y="4163997"/>
                  <a:pt x="3386015" y="4162058"/>
                  <a:pt x="3386602" y="4169315"/>
                </a:cubicBezTo>
                <a:cubicBezTo>
                  <a:pt x="3370827" y="4182433"/>
                  <a:pt x="3317365" y="4162768"/>
                  <a:pt x="3334668" y="4208539"/>
                </a:cubicBezTo>
                <a:cubicBezTo>
                  <a:pt x="3322081" y="4187726"/>
                  <a:pt x="3290393" y="4171551"/>
                  <a:pt x="3291439" y="4209467"/>
                </a:cubicBezTo>
                <a:cubicBezTo>
                  <a:pt x="3280163" y="4203577"/>
                  <a:pt x="3290179" y="4179515"/>
                  <a:pt x="3285545" y="4175861"/>
                </a:cubicBezTo>
                <a:cubicBezTo>
                  <a:pt x="3246790" y="4230252"/>
                  <a:pt x="3205676" y="4181643"/>
                  <a:pt x="3168633" y="4219777"/>
                </a:cubicBezTo>
                <a:cubicBezTo>
                  <a:pt x="3168687" y="4190426"/>
                  <a:pt x="3133734" y="4251364"/>
                  <a:pt x="3125911" y="4207640"/>
                </a:cubicBezTo>
                <a:cubicBezTo>
                  <a:pt x="3120607" y="4210641"/>
                  <a:pt x="3116752" y="4216641"/>
                  <a:pt x="3114396" y="4225805"/>
                </a:cubicBezTo>
                <a:cubicBezTo>
                  <a:pt x="3162284" y="4253875"/>
                  <a:pt x="3185907" y="4248663"/>
                  <a:pt x="3232325" y="4247764"/>
                </a:cubicBezTo>
                <a:cubicBezTo>
                  <a:pt x="3233450" y="4283114"/>
                  <a:pt x="3213471" y="4274031"/>
                  <a:pt x="3212129" y="4304229"/>
                </a:cubicBezTo>
                <a:cubicBezTo>
                  <a:pt x="3291841" y="4355427"/>
                  <a:pt x="3361480" y="4382403"/>
                  <a:pt x="3433931" y="4339579"/>
                </a:cubicBezTo>
                <a:cubicBezTo>
                  <a:pt x="3515676" y="4361701"/>
                  <a:pt x="3601602" y="4324057"/>
                  <a:pt x="3676488" y="4397326"/>
                </a:cubicBezTo>
                <a:cubicBezTo>
                  <a:pt x="3723739" y="4401253"/>
                  <a:pt x="3790324" y="4418928"/>
                  <a:pt x="3845337" y="4406164"/>
                </a:cubicBezTo>
                <a:cubicBezTo>
                  <a:pt x="3821525" y="4455263"/>
                  <a:pt x="3763913" y="4393644"/>
                  <a:pt x="3736111" y="4437940"/>
                </a:cubicBezTo>
                <a:cubicBezTo>
                  <a:pt x="3738093" y="4453135"/>
                  <a:pt x="3738012" y="4471709"/>
                  <a:pt x="3741496" y="4484639"/>
                </a:cubicBezTo>
                <a:cubicBezTo>
                  <a:pt x="3719666" y="4497569"/>
                  <a:pt x="3699631" y="4514371"/>
                  <a:pt x="3688515" y="4549858"/>
                </a:cubicBezTo>
                <a:cubicBezTo>
                  <a:pt x="3648661" y="4537613"/>
                  <a:pt x="3605215" y="4570099"/>
                  <a:pt x="3578271" y="4607686"/>
                </a:cubicBezTo>
                <a:cubicBezTo>
                  <a:pt x="3567076" y="4611180"/>
                  <a:pt x="3572110" y="4588920"/>
                  <a:pt x="3560915" y="4592330"/>
                </a:cubicBezTo>
                <a:cubicBezTo>
                  <a:pt x="3561719" y="4608259"/>
                  <a:pt x="3553764" y="4605779"/>
                  <a:pt x="3556039" y="4624599"/>
                </a:cubicBezTo>
                <a:cubicBezTo>
                  <a:pt x="3545489" y="4613743"/>
                  <a:pt x="3531881" y="4614725"/>
                  <a:pt x="3526845" y="4633901"/>
                </a:cubicBezTo>
                <a:cubicBezTo>
                  <a:pt x="3505660" y="4607878"/>
                  <a:pt x="3505848" y="4647019"/>
                  <a:pt x="3484125" y="4621790"/>
                </a:cubicBezTo>
                <a:cubicBezTo>
                  <a:pt x="3483858" y="4628362"/>
                  <a:pt x="3483642" y="4634854"/>
                  <a:pt x="3483349" y="4641346"/>
                </a:cubicBezTo>
                <a:cubicBezTo>
                  <a:pt x="3443545" y="4634774"/>
                  <a:pt x="3415451" y="4684635"/>
                  <a:pt x="3378220" y="4660551"/>
                </a:cubicBezTo>
                <a:cubicBezTo>
                  <a:pt x="3378515" y="4672933"/>
                  <a:pt x="3373611" y="4674380"/>
                  <a:pt x="3373611" y="4686164"/>
                </a:cubicBezTo>
                <a:cubicBezTo>
                  <a:pt x="3352051" y="4689108"/>
                  <a:pt x="3342651" y="4673807"/>
                  <a:pt x="3333436" y="4700675"/>
                </a:cubicBezTo>
                <a:cubicBezTo>
                  <a:pt x="3272958" y="4680379"/>
                  <a:pt x="3221451" y="4742165"/>
                  <a:pt x="3157436" y="4690800"/>
                </a:cubicBezTo>
                <a:cubicBezTo>
                  <a:pt x="3155026" y="4699964"/>
                  <a:pt x="3151224" y="4706047"/>
                  <a:pt x="3145921" y="4708994"/>
                </a:cubicBezTo>
                <a:cubicBezTo>
                  <a:pt x="3122134" y="4685889"/>
                  <a:pt x="3070925" y="4690199"/>
                  <a:pt x="3046416" y="4676453"/>
                </a:cubicBezTo>
                <a:cubicBezTo>
                  <a:pt x="3041301" y="4664096"/>
                  <a:pt x="3037549" y="4649557"/>
                  <a:pt x="3033613" y="4635372"/>
                </a:cubicBezTo>
                <a:cubicBezTo>
                  <a:pt x="3023543" y="4634147"/>
                  <a:pt x="3041436" y="4654331"/>
                  <a:pt x="3025927" y="4647538"/>
                </a:cubicBezTo>
                <a:cubicBezTo>
                  <a:pt x="3012185" y="4639820"/>
                  <a:pt x="3038728" y="4625063"/>
                  <a:pt x="3026942" y="4621380"/>
                </a:cubicBezTo>
                <a:cubicBezTo>
                  <a:pt x="3024265" y="4629863"/>
                  <a:pt x="3018830" y="4632537"/>
                  <a:pt x="3012132" y="4632563"/>
                </a:cubicBezTo>
                <a:cubicBezTo>
                  <a:pt x="3015613" y="4604550"/>
                  <a:pt x="2996168" y="4612895"/>
                  <a:pt x="2984223" y="4609324"/>
                </a:cubicBezTo>
                <a:cubicBezTo>
                  <a:pt x="2968152" y="4561124"/>
                  <a:pt x="2928379" y="4550405"/>
                  <a:pt x="2912843" y="4501607"/>
                </a:cubicBezTo>
                <a:cubicBezTo>
                  <a:pt x="2863667" y="4505754"/>
                  <a:pt x="2839776" y="4451334"/>
                  <a:pt x="2816420" y="4390559"/>
                </a:cubicBezTo>
                <a:cubicBezTo>
                  <a:pt x="2811251" y="4409901"/>
                  <a:pt x="2803136" y="4379213"/>
                  <a:pt x="2798206" y="4394735"/>
                </a:cubicBezTo>
                <a:cubicBezTo>
                  <a:pt x="2807207" y="4369857"/>
                  <a:pt x="2810340" y="4376676"/>
                  <a:pt x="2811276" y="4337342"/>
                </a:cubicBezTo>
                <a:cubicBezTo>
                  <a:pt x="2806724" y="4336389"/>
                  <a:pt x="2806670" y="4328341"/>
                  <a:pt x="2800776" y="4329433"/>
                </a:cubicBezTo>
                <a:cubicBezTo>
                  <a:pt x="2799491" y="4341678"/>
                  <a:pt x="2804286" y="4344407"/>
                  <a:pt x="2803349" y="4356028"/>
                </a:cubicBezTo>
                <a:cubicBezTo>
                  <a:pt x="2789528" y="4329433"/>
                  <a:pt x="2787546" y="4329350"/>
                  <a:pt x="2775975" y="4319667"/>
                </a:cubicBezTo>
                <a:cubicBezTo>
                  <a:pt x="2797537" y="4307336"/>
                  <a:pt x="2760146" y="4277470"/>
                  <a:pt x="2755754" y="4284180"/>
                </a:cubicBezTo>
                <a:cubicBezTo>
                  <a:pt x="2764485" y="4264566"/>
                  <a:pt x="2781840" y="4276840"/>
                  <a:pt x="2791618" y="4288842"/>
                </a:cubicBezTo>
                <a:cubicBezTo>
                  <a:pt x="2791351" y="4279025"/>
                  <a:pt x="2793814" y="4264895"/>
                  <a:pt x="2789048" y="4262303"/>
                </a:cubicBezTo>
                <a:cubicBezTo>
                  <a:pt x="2766574" y="4258483"/>
                  <a:pt x="2747315" y="4275669"/>
                  <a:pt x="2720452" y="4266502"/>
                </a:cubicBezTo>
                <a:cubicBezTo>
                  <a:pt x="2713756" y="4250545"/>
                  <a:pt x="2728379" y="4230934"/>
                  <a:pt x="2707435" y="4232025"/>
                </a:cubicBezTo>
                <a:cubicBezTo>
                  <a:pt x="2708158" y="4258403"/>
                  <a:pt x="2691471" y="4261756"/>
                  <a:pt x="2705641" y="4277713"/>
                </a:cubicBezTo>
                <a:cubicBezTo>
                  <a:pt x="2689008" y="4283607"/>
                  <a:pt x="2692247" y="4257910"/>
                  <a:pt x="2677490" y="4260912"/>
                </a:cubicBezTo>
                <a:cubicBezTo>
                  <a:pt x="2677248" y="4267432"/>
                  <a:pt x="2676981" y="4274005"/>
                  <a:pt x="2676739" y="4280523"/>
                </a:cubicBezTo>
                <a:cubicBezTo>
                  <a:pt x="2665491" y="4283988"/>
                  <a:pt x="2670525" y="4261731"/>
                  <a:pt x="2659302" y="4265139"/>
                </a:cubicBezTo>
                <a:cubicBezTo>
                  <a:pt x="2643125" y="4282842"/>
                  <a:pt x="2627403" y="4301637"/>
                  <a:pt x="2613796" y="4324822"/>
                </a:cubicBezTo>
                <a:cubicBezTo>
                  <a:pt x="2633322" y="4314922"/>
                  <a:pt x="2651777" y="4344653"/>
                  <a:pt x="2664445" y="4318304"/>
                </a:cubicBezTo>
                <a:cubicBezTo>
                  <a:pt x="2656704" y="4312247"/>
                  <a:pt x="2645189" y="4312055"/>
                  <a:pt x="2643741" y="4295907"/>
                </a:cubicBezTo>
                <a:cubicBezTo>
                  <a:pt x="2661875" y="4279678"/>
                  <a:pt x="2666054" y="4331586"/>
                  <a:pt x="2683142" y="4301090"/>
                </a:cubicBezTo>
                <a:cubicBezTo>
                  <a:pt x="2712095" y="4337998"/>
                  <a:pt x="2746165" y="4284752"/>
                  <a:pt x="2761164" y="4330821"/>
                </a:cubicBezTo>
                <a:cubicBezTo>
                  <a:pt x="2731379" y="4333688"/>
                  <a:pt x="2704407" y="4407553"/>
                  <a:pt x="2695166" y="4361730"/>
                </a:cubicBezTo>
                <a:cubicBezTo>
                  <a:pt x="2696077" y="4376375"/>
                  <a:pt x="2714558" y="4370510"/>
                  <a:pt x="2713301" y="4357555"/>
                </a:cubicBezTo>
                <a:cubicBezTo>
                  <a:pt x="2710542" y="4347517"/>
                  <a:pt x="2708774" y="4336114"/>
                  <a:pt x="2699747" y="4335979"/>
                </a:cubicBezTo>
                <a:cubicBezTo>
                  <a:pt x="2686115" y="4362709"/>
                  <a:pt x="2686196" y="4339224"/>
                  <a:pt x="2663697" y="4337886"/>
                </a:cubicBezTo>
                <a:cubicBezTo>
                  <a:pt x="2673418" y="4357391"/>
                  <a:pt x="2644143" y="4358700"/>
                  <a:pt x="2662142" y="4377085"/>
                </a:cubicBezTo>
                <a:cubicBezTo>
                  <a:pt x="2653706" y="4388706"/>
                  <a:pt x="2630966" y="4354908"/>
                  <a:pt x="2629143" y="4392441"/>
                </a:cubicBezTo>
                <a:cubicBezTo>
                  <a:pt x="2636429" y="4397352"/>
                  <a:pt x="2652981" y="4387478"/>
                  <a:pt x="2653945" y="4402315"/>
                </a:cubicBezTo>
                <a:cubicBezTo>
                  <a:pt x="2642000" y="4402836"/>
                  <a:pt x="2667097" y="4424303"/>
                  <a:pt x="2652927" y="4428392"/>
                </a:cubicBezTo>
                <a:cubicBezTo>
                  <a:pt x="2636348" y="4400789"/>
                  <a:pt x="2629894" y="4451881"/>
                  <a:pt x="2613261" y="4429784"/>
                </a:cubicBezTo>
                <a:cubicBezTo>
                  <a:pt x="2613154" y="4438132"/>
                  <a:pt x="2617521" y="4439415"/>
                  <a:pt x="2616101" y="4449862"/>
                </a:cubicBezTo>
                <a:cubicBezTo>
                  <a:pt x="2605171" y="4441133"/>
                  <a:pt x="2606780" y="4445552"/>
                  <a:pt x="2597942" y="4454117"/>
                </a:cubicBezTo>
                <a:cubicBezTo>
                  <a:pt x="2595073" y="4429186"/>
                  <a:pt x="2611788" y="4445497"/>
                  <a:pt x="2609940" y="4422802"/>
                </a:cubicBezTo>
                <a:cubicBezTo>
                  <a:pt x="2570862" y="4416118"/>
                  <a:pt x="2560657" y="4404635"/>
                  <a:pt x="2540622" y="4446669"/>
                </a:cubicBezTo>
                <a:cubicBezTo>
                  <a:pt x="2544775" y="4448169"/>
                  <a:pt x="2550855" y="4446806"/>
                  <a:pt x="2551094" y="4454607"/>
                </a:cubicBezTo>
                <a:cubicBezTo>
                  <a:pt x="2546516" y="4456652"/>
                  <a:pt x="2543462" y="4462081"/>
                  <a:pt x="2543192" y="4473264"/>
                </a:cubicBezTo>
                <a:cubicBezTo>
                  <a:pt x="2526078" y="4475802"/>
                  <a:pt x="2519999" y="4460853"/>
                  <a:pt x="2511748" y="4449507"/>
                </a:cubicBezTo>
                <a:cubicBezTo>
                  <a:pt x="2466804" y="4472528"/>
                  <a:pt x="2407718" y="4513852"/>
                  <a:pt x="2341052" y="4486332"/>
                </a:cubicBezTo>
                <a:cubicBezTo>
                  <a:pt x="2340652" y="4499396"/>
                  <a:pt x="2350534" y="4495931"/>
                  <a:pt x="2347213" y="4513388"/>
                </a:cubicBezTo>
                <a:cubicBezTo>
                  <a:pt x="2329804" y="4506842"/>
                  <a:pt x="2316250" y="4475802"/>
                  <a:pt x="2331598" y="4452287"/>
                </a:cubicBezTo>
                <a:cubicBezTo>
                  <a:pt x="2323052" y="4448524"/>
                  <a:pt x="2323347" y="4463198"/>
                  <a:pt x="2313438" y="4456543"/>
                </a:cubicBezTo>
                <a:cubicBezTo>
                  <a:pt x="2313947" y="4443424"/>
                  <a:pt x="2314456" y="4430357"/>
                  <a:pt x="2314965" y="4417292"/>
                </a:cubicBezTo>
                <a:cubicBezTo>
                  <a:pt x="2306970" y="4417662"/>
                  <a:pt x="2301400" y="4414211"/>
                  <a:pt x="2297634" y="4407905"/>
                </a:cubicBezTo>
                <a:lnTo>
                  <a:pt x="2294479" y="4395001"/>
                </a:lnTo>
                <a:lnTo>
                  <a:pt x="2308697" y="4396862"/>
                </a:lnTo>
                <a:cubicBezTo>
                  <a:pt x="2306312" y="4375393"/>
                  <a:pt x="2320696" y="4389225"/>
                  <a:pt x="2323749" y="4379184"/>
                </a:cubicBezTo>
                <a:cubicBezTo>
                  <a:pt x="2311911" y="4379459"/>
                  <a:pt x="2318581" y="4356547"/>
                  <a:pt x="2299457" y="4356326"/>
                </a:cubicBezTo>
                <a:cubicBezTo>
                  <a:pt x="2300368" y="4366475"/>
                  <a:pt x="2299223" y="4372286"/>
                  <a:pt x="2297778" y="4377483"/>
                </a:cubicBezTo>
                <a:lnTo>
                  <a:pt x="2294384" y="4394614"/>
                </a:lnTo>
                <a:lnTo>
                  <a:pt x="2291153" y="4381395"/>
                </a:lnTo>
                <a:cubicBezTo>
                  <a:pt x="2298813" y="4369230"/>
                  <a:pt x="2292840" y="4328450"/>
                  <a:pt x="2304223" y="4323977"/>
                </a:cubicBezTo>
                <a:cubicBezTo>
                  <a:pt x="2313306" y="4344679"/>
                  <a:pt x="2320026" y="4344900"/>
                  <a:pt x="2332641" y="4334287"/>
                </a:cubicBezTo>
                <a:cubicBezTo>
                  <a:pt x="2332990" y="4352154"/>
                  <a:pt x="2325704" y="4382022"/>
                  <a:pt x="2341856" y="4374849"/>
                </a:cubicBezTo>
                <a:cubicBezTo>
                  <a:pt x="2332858" y="4338571"/>
                  <a:pt x="2339873" y="4351254"/>
                  <a:pt x="2353855" y="4343671"/>
                </a:cubicBezTo>
                <a:cubicBezTo>
                  <a:pt x="2351498" y="4314238"/>
                  <a:pt x="2332295" y="4297218"/>
                  <a:pt x="2318795" y="4319341"/>
                </a:cubicBezTo>
                <a:cubicBezTo>
                  <a:pt x="2319143" y="4310721"/>
                  <a:pt x="2319464" y="4301964"/>
                  <a:pt x="2319813" y="4293235"/>
                </a:cubicBezTo>
                <a:cubicBezTo>
                  <a:pt x="2340919" y="4297436"/>
                  <a:pt x="2350641" y="4301826"/>
                  <a:pt x="2365398" y="4325395"/>
                </a:cubicBezTo>
                <a:cubicBezTo>
                  <a:pt x="2363041" y="4308647"/>
                  <a:pt x="2353613" y="4303109"/>
                  <a:pt x="2348714" y="4290425"/>
                </a:cubicBezTo>
                <a:cubicBezTo>
                  <a:pt x="2382889" y="4282596"/>
                  <a:pt x="2474787" y="4308974"/>
                  <a:pt x="2470260" y="4220951"/>
                </a:cubicBezTo>
                <a:cubicBezTo>
                  <a:pt x="2485285" y="4209739"/>
                  <a:pt x="2501839" y="4198093"/>
                  <a:pt x="2520963" y="4214376"/>
                </a:cubicBezTo>
                <a:cubicBezTo>
                  <a:pt x="2523266" y="4235708"/>
                  <a:pt x="2511104" y="4226761"/>
                  <a:pt x="2509150" y="4239116"/>
                </a:cubicBezTo>
                <a:cubicBezTo>
                  <a:pt x="2524686" y="4253818"/>
                  <a:pt x="2538907" y="4248964"/>
                  <a:pt x="2546007" y="4217649"/>
                </a:cubicBezTo>
                <a:cubicBezTo>
                  <a:pt x="2544185" y="4242280"/>
                  <a:pt x="2567488" y="4245499"/>
                  <a:pt x="2570809" y="4227414"/>
                </a:cubicBezTo>
                <a:cubicBezTo>
                  <a:pt x="2572710" y="4251582"/>
                  <a:pt x="2589663" y="4254611"/>
                  <a:pt x="2595610" y="4237180"/>
                </a:cubicBezTo>
                <a:cubicBezTo>
                  <a:pt x="2592933" y="4235353"/>
                  <a:pt x="2591674" y="4231180"/>
                  <a:pt x="2592531" y="4223706"/>
                </a:cubicBezTo>
                <a:cubicBezTo>
                  <a:pt x="2587200" y="4221824"/>
                  <a:pt x="2579219" y="4224279"/>
                  <a:pt x="2578468" y="4215278"/>
                </a:cubicBezTo>
                <a:cubicBezTo>
                  <a:pt x="2589368" y="4210830"/>
                  <a:pt x="2591969" y="4206793"/>
                  <a:pt x="2593546" y="4197491"/>
                </a:cubicBezTo>
                <a:cubicBezTo>
                  <a:pt x="2599921" y="4207394"/>
                  <a:pt x="2605655" y="4198582"/>
                  <a:pt x="2610691" y="4219422"/>
                </a:cubicBezTo>
                <a:cubicBezTo>
                  <a:pt x="2604153" y="4222532"/>
                  <a:pt x="2596575" y="4198448"/>
                  <a:pt x="2592798" y="4217159"/>
                </a:cubicBezTo>
                <a:cubicBezTo>
                  <a:pt x="2598209" y="4230905"/>
                  <a:pt x="2601209" y="4248746"/>
                  <a:pt x="2612994" y="4252592"/>
                </a:cubicBezTo>
                <a:cubicBezTo>
                  <a:pt x="2634582" y="4207122"/>
                  <a:pt x="2621832" y="4189799"/>
                  <a:pt x="2580263" y="4169587"/>
                </a:cubicBezTo>
                <a:cubicBezTo>
                  <a:pt x="2571318" y="4187044"/>
                  <a:pt x="2565612" y="4195501"/>
                  <a:pt x="2550855" y="4185463"/>
                </a:cubicBezTo>
                <a:cubicBezTo>
                  <a:pt x="2546783" y="4168633"/>
                  <a:pt x="2562398" y="4159687"/>
                  <a:pt x="2552112" y="4152811"/>
                </a:cubicBezTo>
                <a:cubicBezTo>
                  <a:pt x="2541479" y="4149976"/>
                  <a:pt x="2538988" y="4175317"/>
                  <a:pt x="2530417" y="4156522"/>
                </a:cubicBezTo>
                <a:cubicBezTo>
                  <a:pt x="2526078" y="4130989"/>
                  <a:pt x="2546409" y="4157341"/>
                  <a:pt x="2542123" y="4131782"/>
                </a:cubicBezTo>
                <a:cubicBezTo>
                  <a:pt x="2530068" y="4100822"/>
                  <a:pt x="2516141" y="4127581"/>
                  <a:pt x="2499938" y="4106604"/>
                </a:cubicBezTo>
                <a:cubicBezTo>
                  <a:pt x="2499052" y="4114242"/>
                  <a:pt x="2499831" y="4125236"/>
                  <a:pt x="2495571" y="4125700"/>
                </a:cubicBezTo>
                <a:cubicBezTo>
                  <a:pt x="2477144" y="4100029"/>
                  <a:pt x="2455289" y="4113096"/>
                  <a:pt x="2420842" y="4102950"/>
                </a:cubicBezTo>
                <a:cubicBezTo>
                  <a:pt x="2423201" y="4124225"/>
                  <a:pt x="2408708" y="4110258"/>
                  <a:pt x="2409139" y="4127607"/>
                </a:cubicBezTo>
                <a:cubicBezTo>
                  <a:pt x="2390174" y="4107532"/>
                  <a:pt x="2367380" y="4120216"/>
                  <a:pt x="2359186" y="4114543"/>
                </a:cubicBezTo>
                <a:cubicBezTo>
                  <a:pt x="2388060" y="4151502"/>
                  <a:pt x="2433513" y="4152321"/>
                  <a:pt x="2459518" y="4127581"/>
                </a:cubicBezTo>
                <a:cubicBezTo>
                  <a:pt x="2451698" y="4151176"/>
                  <a:pt x="2430915" y="4147519"/>
                  <a:pt x="2421913" y="4168633"/>
                </a:cubicBezTo>
                <a:cubicBezTo>
                  <a:pt x="2410691" y="4172124"/>
                  <a:pt x="2415702" y="4149812"/>
                  <a:pt x="2404530" y="4153275"/>
                </a:cubicBezTo>
                <a:cubicBezTo>
                  <a:pt x="2397834" y="4174524"/>
                  <a:pt x="2387736" y="4183771"/>
                  <a:pt x="2402710" y="4199020"/>
                </a:cubicBezTo>
                <a:cubicBezTo>
                  <a:pt x="2388569" y="4196893"/>
                  <a:pt x="2385355" y="4199184"/>
                  <a:pt x="2375094" y="4169068"/>
                </a:cubicBezTo>
                <a:cubicBezTo>
                  <a:pt x="2382006" y="4163805"/>
                  <a:pt x="2386291" y="4190128"/>
                  <a:pt x="2389424" y="4170950"/>
                </a:cubicBezTo>
                <a:cubicBezTo>
                  <a:pt x="2384683" y="4142009"/>
                  <a:pt x="2364194" y="4171170"/>
                  <a:pt x="2353346" y="4172805"/>
                </a:cubicBezTo>
                <a:cubicBezTo>
                  <a:pt x="2355008" y="4152785"/>
                  <a:pt x="2369256" y="4159140"/>
                  <a:pt x="2372524" y="4142581"/>
                </a:cubicBezTo>
                <a:cubicBezTo>
                  <a:pt x="2357578" y="4146238"/>
                  <a:pt x="2357176" y="4143320"/>
                  <a:pt x="2340304" y="4138329"/>
                </a:cubicBezTo>
                <a:cubicBezTo>
                  <a:pt x="2340517" y="4126980"/>
                  <a:pt x="2341884" y="4118142"/>
                  <a:pt x="2344910" y="4112578"/>
                </a:cubicBezTo>
                <a:cubicBezTo>
                  <a:pt x="2323001" y="4089828"/>
                  <a:pt x="2290163" y="4104067"/>
                  <a:pt x="2281724" y="4071635"/>
                </a:cubicBezTo>
                <a:cubicBezTo>
                  <a:pt x="2286010" y="4057070"/>
                  <a:pt x="2296349" y="4055297"/>
                  <a:pt x="2300877" y="4041302"/>
                </a:cubicBezTo>
                <a:cubicBezTo>
                  <a:pt x="2283386" y="4036093"/>
                  <a:pt x="2260913" y="4076137"/>
                  <a:pt x="2242058" y="4073081"/>
                </a:cubicBezTo>
                <a:cubicBezTo>
                  <a:pt x="2246878" y="4083855"/>
                  <a:pt x="2260136" y="4081209"/>
                  <a:pt x="2270448" y="4083256"/>
                </a:cubicBezTo>
                <a:cubicBezTo>
                  <a:pt x="2257808" y="4117979"/>
                  <a:pt x="2246425" y="4091383"/>
                  <a:pt x="2238200" y="4079109"/>
                </a:cubicBezTo>
                <a:cubicBezTo>
                  <a:pt x="2231426" y="4089364"/>
                  <a:pt x="2231853" y="4117189"/>
                  <a:pt x="2230059" y="4104285"/>
                </a:cubicBezTo>
                <a:cubicBezTo>
                  <a:pt x="2217389" y="4101859"/>
                  <a:pt x="2238495" y="4083691"/>
                  <a:pt x="2227273" y="4084238"/>
                </a:cubicBezTo>
                <a:cubicBezTo>
                  <a:pt x="2224863" y="4083963"/>
                  <a:pt x="2222478" y="4083666"/>
                  <a:pt x="2220068" y="4083365"/>
                </a:cubicBezTo>
                <a:cubicBezTo>
                  <a:pt x="2223926" y="4090811"/>
                  <a:pt x="2220175" y="4113560"/>
                  <a:pt x="2214979" y="4122071"/>
                </a:cubicBezTo>
                <a:cubicBezTo>
                  <a:pt x="2214444" y="4108569"/>
                  <a:pt x="2205767" y="4108022"/>
                  <a:pt x="2205229" y="4094519"/>
                </a:cubicBezTo>
                <a:cubicBezTo>
                  <a:pt x="2214174" y="4096484"/>
                  <a:pt x="2215943" y="4108431"/>
                  <a:pt x="2219827" y="4089857"/>
                </a:cubicBezTo>
                <a:cubicBezTo>
                  <a:pt x="2204585" y="4078508"/>
                  <a:pt x="2196900" y="4091684"/>
                  <a:pt x="2180908" y="4071664"/>
                </a:cubicBezTo>
                <a:cubicBezTo>
                  <a:pt x="2181766" y="4095040"/>
                  <a:pt x="2163072" y="4113723"/>
                  <a:pt x="2154847" y="4094519"/>
                </a:cubicBezTo>
                <a:cubicBezTo>
                  <a:pt x="2163660" y="4096676"/>
                  <a:pt x="2172177" y="4097984"/>
                  <a:pt x="2173277" y="4083829"/>
                </a:cubicBezTo>
                <a:cubicBezTo>
                  <a:pt x="2159000" y="4088084"/>
                  <a:pt x="2140466" y="4062225"/>
                  <a:pt x="2128012" y="4045068"/>
                </a:cubicBezTo>
                <a:cubicBezTo>
                  <a:pt x="2127393" y="4020325"/>
                  <a:pt x="2136743" y="4016316"/>
                  <a:pt x="2143841" y="4007808"/>
                </a:cubicBezTo>
                <a:cubicBezTo>
                  <a:pt x="2144777" y="4028536"/>
                  <a:pt x="2130796" y="4023409"/>
                  <a:pt x="2138993" y="4039965"/>
                </a:cubicBezTo>
                <a:cubicBezTo>
                  <a:pt x="2157555" y="4034212"/>
                  <a:pt x="2168643" y="4026356"/>
                  <a:pt x="2185276" y="4052540"/>
                </a:cubicBezTo>
                <a:cubicBezTo>
                  <a:pt x="2195292" y="4039939"/>
                  <a:pt x="2191732" y="3987868"/>
                  <a:pt x="2201934" y="3995640"/>
                </a:cubicBezTo>
                <a:cubicBezTo>
                  <a:pt x="2194516" y="3992968"/>
                  <a:pt x="2202041" y="3966836"/>
                  <a:pt x="2195989" y="3962036"/>
                </a:cubicBezTo>
                <a:cubicBezTo>
                  <a:pt x="2207077" y="3966618"/>
                  <a:pt x="2209461" y="3947334"/>
                  <a:pt x="2204211" y="3936887"/>
                </a:cubicBezTo>
                <a:cubicBezTo>
                  <a:pt x="2215139" y="3945696"/>
                  <a:pt x="2213694" y="3936203"/>
                  <a:pt x="2221862" y="3945750"/>
                </a:cubicBezTo>
                <a:cubicBezTo>
                  <a:pt x="2229120" y="3918556"/>
                  <a:pt x="2236701" y="3892150"/>
                  <a:pt x="2253092" y="3884160"/>
                </a:cubicBezTo>
                <a:cubicBezTo>
                  <a:pt x="2252879" y="3900661"/>
                  <a:pt x="2236488" y="3919264"/>
                  <a:pt x="2244119" y="3928920"/>
                </a:cubicBezTo>
                <a:cubicBezTo>
                  <a:pt x="2253736" y="3930232"/>
                  <a:pt x="2252718" y="3909364"/>
                  <a:pt x="2262816" y="3911709"/>
                </a:cubicBezTo>
                <a:cubicBezTo>
                  <a:pt x="2266191" y="3946352"/>
                  <a:pt x="2221353" y="3942560"/>
                  <a:pt x="2227995" y="3972756"/>
                </a:cubicBezTo>
                <a:cubicBezTo>
                  <a:pt x="2239780" y="3973981"/>
                  <a:pt x="2242432" y="3955980"/>
                  <a:pt x="2257164" y="3963425"/>
                </a:cubicBezTo>
                <a:cubicBezTo>
                  <a:pt x="2255452" y="3935959"/>
                  <a:pt x="2278350" y="3937677"/>
                  <a:pt x="2287860" y="3914899"/>
                </a:cubicBezTo>
                <a:cubicBezTo>
                  <a:pt x="2281674" y="3910183"/>
                  <a:pt x="2272245" y="3932139"/>
                  <a:pt x="2269967" y="3912663"/>
                </a:cubicBezTo>
                <a:cubicBezTo>
                  <a:pt x="2283977" y="3903198"/>
                  <a:pt x="2262603" y="3900878"/>
                  <a:pt x="2263564" y="3892069"/>
                </a:cubicBezTo>
                <a:cubicBezTo>
                  <a:pt x="2263351" y="3887622"/>
                  <a:pt x="2272672" y="3871473"/>
                  <a:pt x="2268173" y="3866510"/>
                </a:cubicBezTo>
                <a:cubicBezTo>
                  <a:pt x="2241816" y="3868203"/>
                  <a:pt x="2210828" y="3838961"/>
                  <a:pt x="2194490" y="3817440"/>
                </a:cubicBezTo>
                <a:cubicBezTo>
                  <a:pt x="2208497" y="3812065"/>
                  <a:pt x="2246450" y="3858546"/>
                  <a:pt x="2258449" y="3838878"/>
                </a:cubicBezTo>
                <a:cubicBezTo>
                  <a:pt x="2262628" y="3839560"/>
                  <a:pt x="2261450" y="3788634"/>
                  <a:pt x="2260460" y="3786669"/>
                </a:cubicBezTo>
                <a:cubicBezTo>
                  <a:pt x="2268789" y="3812692"/>
                  <a:pt x="2273235" y="3771803"/>
                  <a:pt x="2282475" y="3776385"/>
                </a:cubicBezTo>
                <a:cubicBezTo>
                  <a:pt x="2282422" y="3786724"/>
                  <a:pt x="2281136" y="3798972"/>
                  <a:pt x="2288903" y="3796927"/>
                </a:cubicBezTo>
                <a:cubicBezTo>
                  <a:pt x="2289252" y="3788198"/>
                  <a:pt x="2289572" y="3779470"/>
                  <a:pt x="2289921" y="3770795"/>
                </a:cubicBezTo>
                <a:cubicBezTo>
                  <a:pt x="2270423" y="3758793"/>
                  <a:pt x="2252128" y="3767548"/>
                  <a:pt x="2243610" y="3758275"/>
                </a:cubicBezTo>
                <a:cubicBezTo>
                  <a:pt x="2247682" y="3757456"/>
                  <a:pt x="2249451" y="3751729"/>
                  <a:pt x="2251273" y="3746110"/>
                </a:cubicBezTo>
                <a:cubicBezTo>
                  <a:pt x="2240371" y="3737954"/>
                  <a:pt x="2239058" y="3756365"/>
                  <a:pt x="2230301" y="3730233"/>
                </a:cubicBezTo>
                <a:cubicBezTo>
                  <a:pt x="2221058" y="3790598"/>
                  <a:pt x="2182464" y="3746519"/>
                  <a:pt x="2163286" y="3787133"/>
                </a:cubicBezTo>
                <a:cubicBezTo>
                  <a:pt x="2179114" y="3792944"/>
                  <a:pt x="2172124" y="3821312"/>
                  <a:pt x="2173277" y="3808139"/>
                </a:cubicBezTo>
                <a:cubicBezTo>
                  <a:pt x="2168884" y="3794799"/>
                  <a:pt x="2146386" y="3802927"/>
                  <a:pt x="2147457" y="3824505"/>
                </a:cubicBezTo>
                <a:cubicBezTo>
                  <a:pt x="2161250" y="3834760"/>
                  <a:pt x="2156829" y="3806584"/>
                  <a:pt x="2166098" y="3807182"/>
                </a:cubicBezTo>
                <a:cubicBezTo>
                  <a:pt x="2164813" y="3834159"/>
                  <a:pt x="2153455" y="3839915"/>
                  <a:pt x="2143574" y="3830559"/>
                </a:cubicBezTo>
                <a:cubicBezTo>
                  <a:pt x="2147240" y="3806337"/>
                  <a:pt x="2140787" y="3798181"/>
                  <a:pt x="2130529" y="3796054"/>
                </a:cubicBezTo>
                <a:cubicBezTo>
                  <a:pt x="2130287" y="3816730"/>
                  <a:pt x="2120164" y="3816592"/>
                  <a:pt x="2121609" y="3840788"/>
                </a:cubicBezTo>
                <a:cubicBezTo>
                  <a:pt x="2094397" y="3832251"/>
                  <a:pt x="2103531" y="3858191"/>
                  <a:pt x="2095494" y="3863647"/>
                </a:cubicBezTo>
                <a:cubicBezTo>
                  <a:pt x="2078594" y="3867192"/>
                  <a:pt x="2101065" y="3847444"/>
                  <a:pt x="2089119" y="3843188"/>
                </a:cubicBezTo>
                <a:cubicBezTo>
                  <a:pt x="2063567" y="3840952"/>
                  <a:pt x="2051087" y="3880723"/>
                  <a:pt x="2030514" y="3868338"/>
                </a:cubicBezTo>
                <a:cubicBezTo>
                  <a:pt x="2029792" y="3879684"/>
                  <a:pt x="2030514" y="3888713"/>
                  <a:pt x="2033059" y="3894988"/>
                </a:cubicBezTo>
                <a:cubicBezTo>
                  <a:pt x="2020310" y="3889804"/>
                  <a:pt x="2006008" y="3917574"/>
                  <a:pt x="2010265" y="3924828"/>
                </a:cubicBezTo>
                <a:cubicBezTo>
                  <a:pt x="2018918" y="3934593"/>
                  <a:pt x="2020149" y="3895589"/>
                  <a:pt x="2024891" y="3920137"/>
                </a:cubicBezTo>
                <a:cubicBezTo>
                  <a:pt x="2020256" y="3922210"/>
                  <a:pt x="2017231" y="3927640"/>
                  <a:pt x="2016935" y="3938849"/>
                </a:cubicBezTo>
                <a:cubicBezTo>
                  <a:pt x="2005606" y="3926629"/>
                  <a:pt x="1999554" y="3930856"/>
                  <a:pt x="1994974" y="3948969"/>
                </a:cubicBezTo>
                <a:cubicBezTo>
                  <a:pt x="1990418" y="3930804"/>
                  <a:pt x="1961413" y="3943895"/>
                  <a:pt x="1951450" y="3956527"/>
                </a:cubicBezTo>
                <a:cubicBezTo>
                  <a:pt x="1950111" y="3979139"/>
                  <a:pt x="1966634" y="3973466"/>
                  <a:pt x="1968083" y="3991605"/>
                </a:cubicBezTo>
                <a:cubicBezTo>
                  <a:pt x="1960313" y="3989339"/>
                  <a:pt x="1956483" y="3995313"/>
                  <a:pt x="1956590" y="4009744"/>
                </a:cubicBezTo>
                <a:cubicBezTo>
                  <a:pt x="1960743" y="4011244"/>
                  <a:pt x="1966797" y="4009907"/>
                  <a:pt x="1967065" y="4017653"/>
                </a:cubicBezTo>
                <a:cubicBezTo>
                  <a:pt x="1958198" y="4017327"/>
                  <a:pt x="1949762" y="4016453"/>
                  <a:pt x="1945826" y="4008323"/>
                </a:cubicBezTo>
                <a:cubicBezTo>
                  <a:pt x="1961171" y="3955052"/>
                  <a:pt x="1924342" y="3964763"/>
                  <a:pt x="1919761" y="3939313"/>
                </a:cubicBezTo>
                <a:cubicBezTo>
                  <a:pt x="1909157" y="3951177"/>
                  <a:pt x="1904605" y="3949132"/>
                  <a:pt x="1890837" y="3942068"/>
                </a:cubicBezTo>
                <a:cubicBezTo>
                  <a:pt x="1897105" y="3922374"/>
                  <a:pt x="1892147" y="3909799"/>
                  <a:pt x="1881594" y="3901563"/>
                </a:cubicBezTo>
                <a:cubicBezTo>
                  <a:pt x="1884757" y="3855136"/>
                  <a:pt x="1880523" y="3810919"/>
                  <a:pt x="1863462" y="3813838"/>
                </a:cubicBezTo>
                <a:cubicBezTo>
                  <a:pt x="1867669" y="3813265"/>
                  <a:pt x="1867801" y="3804018"/>
                  <a:pt x="1867829" y="3794745"/>
                </a:cubicBezTo>
                <a:cubicBezTo>
                  <a:pt x="1874176" y="3795481"/>
                  <a:pt x="1887943" y="3815037"/>
                  <a:pt x="1892870" y="3797964"/>
                </a:cubicBezTo>
                <a:cubicBezTo>
                  <a:pt x="1886577" y="3784842"/>
                  <a:pt x="1886256" y="3801045"/>
                  <a:pt x="1874980" y="3795699"/>
                </a:cubicBezTo>
                <a:cubicBezTo>
                  <a:pt x="1880230" y="3775077"/>
                  <a:pt x="1863569" y="3789181"/>
                  <a:pt x="1868844" y="3768668"/>
                </a:cubicBezTo>
                <a:cubicBezTo>
                  <a:pt x="1880177" y="3768914"/>
                  <a:pt x="1890381" y="3766732"/>
                  <a:pt x="1891346" y="3745262"/>
                </a:cubicBezTo>
                <a:cubicBezTo>
                  <a:pt x="1912773" y="3757376"/>
                  <a:pt x="1917888" y="3780532"/>
                  <a:pt x="1940466" y="3777940"/>
                </a:cubicBezTo>
                <a:cubicBezTo>
                  <a:pt x="1940761" y="3771394"/>
                  <a:pt x="1937870" y="3769813"/>
                  <a:pt x="1937387" y="3764412"/>
                </a:cubicBezTo>
                <a:cubicBezTo>
                  <a:pt x="1954208" y="3773003"/>
                  <a:pt x="1973144" y="3767439"/>
                  <a:pt x="1990098" y="3797500"/>
                </a:cubicBezTo>
                <a:cubicBezTo>
                  <a:pt x="1990340" y="3790953"/>
                  <a:pt x="1993286" y="3790106"/>
                  <a:pt x="1994198" y="3784871"/>
                </a:cubicBezTo>
                <a:cubicBezTo>
                  <a:pt x="1988973" y="3750554"/>
                  <a:pt x="1984555" y="3773442"/>
                  <a:pt x="1981366" y="3743845"/>
                </a:cubicBezTo>
                <a:cubicBezTo>
                  <a:pt x="1971134" y="3768287"/>
                  <a:pt x="1970760" y="3729388"/>
                  <a:pt x="1962726" y="3761139"/>
                </a:cubicBezTo>
                <a:cubicBezTo>
                  <a:pt x="1962779" y="3748756"/>
                  <a:pt x="1951047" y="3755139"/>
                  <a:pt x="1952735" y="3740136"/>
                </a:cubicBezTo>
                <a:cubicBezTo>
                  <a:pt x="1959298" y="3734326"/>
                  <a:pt x="1972393" y="3731353"/>
                  <a:pt x="1964520" y="3715422"/>
                </a:cubicBezTo>
                <a:cubicBezTo>
                  <a:pt x="1979305" y="3715912"/>
                  <a:pt x="1986107" y="3732444"/>
                  <a:pt x="1993419" y="3712638"/>
                </a:cubicBezTo>
                <a:cubicBezTo>
                  <a:pt x="1981794" y="3716676"/>
                  <a:pt x="1980109" y="3705193"/>
                  <a:pt x="1976038" y="3697254"/>
                </a:cubicBezTo>
                <a:cubicBezTo>
                  <a:pt x="1971482" y="3713621"/>
                  <a:pt x="1954262" y="3710239"/>
                  <a:pt x="1968884" y="3696272"/>
                </a:cubicBezTo>
                <a:cubicBezTo>
                  <a:pt x="1953859" y="3700473"/>
                  <a:pt x="1946976" y="3699193"/>
                  <a:pt x="1940227" y="3692564"/>
                </a:cubicBezTo>
                <a:cubicBezTo>
                  <a:pt x="1944484" y="3695155"/>
                  <a:pt x="1953297" y="3675244"/>
                  <a:pt x="1944538" y="3673417"/>
                </a:cubicBezTo>
                <a:cubicBezTo>
                  <a:pt x="1933422" y="3673634"/>
                  <a:pt x="1932674" y="3695565"/>
                  <a:pt x="1925360" y="3703801"/>
                </a:cubicBezTo>
                <a:cubicBezTo>
                  <a:pt x="1919041" y="3691444"/>
                  <a:pt x="1931040" y="3684161"/>
                  <a:pt x="1919202" y="3676716"/>
                </a:cubicBezTo>
                <a:cubicBezTo>
                  <a:pt x="1929058" y="3696736"/>
                  <a:pt x="1910065" y="3687572"/>
                  <a:pt x="1900772" y="3687489"/>
                </a:cubicBezTo>
                <a:cubicBezTo>
                  <a:pt x="1904363" y="3658413"/>
                  <a:pt x="1895362" y="3671695"/>
                  <a:pt x="1886954" y="3672569"/>
                </a:cubicBezTo>
                <a:cubicBezTo>
                  <a:pt x="1882587" y="3626826"/>
                  <a:pt x="1875194" y="3563598"/>
                  <a:pt x="1852670" y="3536893"/>
                </a:cubicBezTo>
                <a:cubicBezTo>
                  <a:pt x="1843669" y="3542211"/>
                  <a:pt x="1844928" y="3537984"/>
                  <a:pt x="1830919" y="3540602"/>
                </a:cubicBezTo>
                <a:cubicBezTo>
                  <a:pt x="1824865" y="3535802"/>
                  <a:pt x="1832364" y="3509670"/>
                  <a:pt x="1825028" y="3506996"/>
                </a:cubicBezTo>
                <a:cubicBezTo>
                  <a:pt x="1824921" y="3523253"/>
                  <a:pt x="1822134" y="3533866"/>
                  <a:pt x="1816589" y="3538720"/>
                </a:cubicBezTo>
                <a:cubicBezTo>
                  <a:pt x="1811795" y="3534055"/>
                  <a:pt x="1817045" y="3513488"/>
                  <a:pt x="1810456" y="3511635"/>
                </a:cubicBezTo>
                <a:cubicBezTo>
                  <a:pt x="1795941" y="3529528"/>
                  <a:pt x="1807804" y="3558878"/>
                  <a:pt x="1790260" y="3568125"/>
                </a:cubicBezTo>
                <a:cubicBezTo>
                  <a:pt x="1789431" y="3552194"/>
                  <a:pt x="1797333" y="3554786"/>
                  <a:pt x="1795108" y="3535994"/>
                </a:cubicBezTo>
                <a:cubicBezTo>
                  <a:pt x="1772129" y="3539674"/>
                  <a:pt x="1760076" y="3526664"/>
                  <a:pt x="1740870" y="3542019"/>
                </a:cubicBezTo>
                <a:cubicBezTo>
                  <a:pt x="1743629" y="3576063"/>
                  <a:pt x="1731096" y="3578028"/>
                  <a:pt x="1721130" y="3585445"/>
                </a:cubicBezTo>
                <a:cubicBezTo>
                  <a:pt x="1725871" y="3631927"/>
                  <a:pt x="1729406" y="3602384"/>
                  <a:pt x="1715532" y="3637164"/>
                </a:cubicBezTo>
                <a:cubicBezTo>
                  <a:pt x="1720863" y="3638937"/>
                  <a:pt x="1728872" y="3636617"/>
                  <a:pt x="1729622" y="3645592"/>
                </a:cubicBezTo>
                <a:cubicBezTo>
                  <a:pt x="1721667" y="3650094"/>
                  <a:pt x="1716336" y="3660049"/>
                  <a:pt x="1717354" y="3683345"/>
                </a:cubicBezTo>
                <a:cubicBezTo>
                  <a:pt x="1722657" y="3685252"/>
                  <a:pt x="1730694" y="3682798"/>
                  <a:pt x="1731442" y="3691745"/>
                </a:cubicBezTo>
                <a:cubicBezTo>
                  <a:pt x="1713470" y="3687025"/>
                  <a:pt x="1725416" y="3745128"/>
                  <a:pt x="1707900" y="3741199"/>
                </a:cubicBezTo>
                <a:cubicBezTo>
                  <a:pt x="1715773" y="3718449"/>
                  <a:pt x="1705487" y="3678706"/>
                  <a:pt x="1693328" y="3653966"/>
                </a:cubicBezTo>
                <a:cubicBezTo>
                  <a:pt x="1697588" y="3653531"/>
                  <a:pt x="1703454" y="3656477"/>
                  <a:pt x="1704312" y="3648840"/>
                </a:cubicBezTo>
                <a:cubicBezTo>
                  <a:pt x="1681141" y="3640601"/>
                  <a:pt x="1686284" y="3587518"/>
                  <a:pt x="1656207" y="3590084"/>
                </a:cubicBezTo>
                <a:cubicBezTo>
                  <a:pt x="1651089" y="3593492"/>
                  <a:pt x="1654680" y="3615179"/>
                  <a:pt x="1648063" y="3615343"/>
                </a:cubicBezTo>
                <a:cubicBezTo>
                  <a:pt x="1643913" y="3578953"/>
                  <a:pt x="1629957" y="3558005"/>
                  <a:pt x="1615039" y="3538829"/>
                </a:cubicBezTo>
                <a:cubicBezTo>
                  <a:pt x="1606440" y="3546684"/>
                  <a:pt x="1602478" y="3564225"/>
                  <a:pt x="1595566" y="3575708"/>
                </a:cubicBezTo>
                <a:cubicBezTo>
                  <a:pt x="1599745" y="3579391"/>
                  <a:pt x="1603440" y="3583727"/>
                  <a:pt x="1605799" y="3590110"/>
                </a:cubicBezTo>
                <a:cubicBezTo>
                  <a:pt x="1586514" y="3581081"/>
                  <a:pt x="1578531" y="3610214"/>
                  <a:pt x="1589942" y="3627370"/>
                </a:cubicBezTo>
                <a:cubicBezTo>
                  <a:pt x="1574139" y="3627917"/>
                  <a:pt x="1572291" y="3606368"/>
                  <a:pt x="1558470" y="3603667"/>
                </a:cubicBezTo>
                <a:cubicBezTo>
                  <a:pt x="1560773" y="3624971"/>
                  <a:pt x="1548668" y="3615941"/>
                  <a:pt x="1546739" y="3628327"/>
                </a:cubicBezTo>
                <a:cubicBezTo>
                  <a:pt x="1551505" y="3660596"/>
                  <a:pt x="1572398" y="3641119"/>
                  <a:pt x="1578211" y="3652168"/>
                </a:cubicBezTo>
                <a:cubicBezTo>
                  <a:pt x="1565863" y="3692237"/>
                  <a:pt x="1621681" y="3677208"/>
                  <a:pt x="1630145" y="3704838"/>
                </a:cubicBezTo>
                <a:cubicBezTo>
                  <a:pt x="1623180" y="3755411"/>
                  <a:pt x="1607377" y="3697936"/>
                  <a:pt x="1587156" y="3699273"/>
                </a:cubicBezTo>
                <a:cubicBezTo>
                  <a:pt x="1578531" y="3701785"/>
                  <a:pt x="1571299" y="3722596"/>
                  <a:pt x="1578452" y="3737516"/>
                </a:cubicBezTo>
                <a:cubicBezTo>
                  <a:pt x="1556862" y="3723632"/>
                  <a:pt x="1539990" y="3702521"/>
                  <a:pt x="1521133" y="3730150"/>
                </a:cubicBezTo>
                <a:cubicBezTo>
                  <a:pt x="1512697" y="3720276"/>
                  <a:pt x="1528365" y="3711249"/>
                  <a:pt x="1518588" y="3703529"/>
                </a:cubicBezTo>
                <a:cubicBezTo>
                  <a:pt x="1514249" y="3706066"/>
                  <a:pt x="1510152" y="3709394"/>
                  <a:pt x="1507312" y="3715150"/>
                </a:cubicBezTo>
                <a:cubicBezTo>
                  <a:pt x="1513498" y="3715640"/>
                  <a:pt x="1516285" y="3721396"/>
                  <a:pt x="1517570" y="3729606"/>
                </a:cubicBezTo>
                <a:cubicBezTo>
                  <a:pt x="1507795" y="3730208"/>
                  <a:pt x="1496919" y="3733698"/>
                  <a:pt x="1491213" y="3759065"/>
                </a:cubicBezTo>
                <a:cubicBezTo>
                  <a:pt x="1493437" y="3746408"/>
                  <a:pt x="1475573" y="3735826"/>
                  <a:pt x="1473537" y="3750174"/>
                </a:cubicBezTo>
                <a:cubicBezTo>
                  <a:pt x="1478303" y="3750855"/>
                  <a:pt x="1476402" y="3762067"/>
                  <a:pt x="1480207" y="3764194"/>
                </a:cubicBezTo>
                <a:cubicBezTo>
                  <a:pt x="1500481" y="3764822"/>
                  <a:pt x="1517677" y="3770303"/>
                  <a:pt x="1518346" y="3801973"/>
                </a:cubicBezTo>
                <a:cubicBezTo>
                  <a:pt x="1502706" y="3832632"/>
                  <a:pt x="1488241" y="3865800"/>
                  <a:pt x="1468208" y="3887321"/>
                </a:cubicBezTo>
                <a:cubicBezTo>
                  <a:pt x="1484599" y="3892178"/>
                  <a:pt x="1490707" y="3875322"/>
                  <a:pt x="1490732" y="3863973"/>
                </a:cubicBezTo>
                <a:cubicBezTo>
                  <a:pt x="1494509" y="3885005"/>
                  <a:pt x="1508330" y="3851971"/>
                  <a:pt x="1508116" y="3879386"/>
                </a:cubicBezTo>
                <a:cubicBezTo>
                  <a:pt x="1498713" y="3892588"/>
                  <a:pt x="1483983" y="3894552"/>
                  <a:pt x="1481278" y="3921829"/>
                </a:cubicBezTo>
                <a:cubicBezTo>
                  <a:pt x="1477288" y="3942368"/>
                  <a:pt x="1490009" y="3936532"/>
                  <a:pt x="1490974" y="3949324"/>
                </a:cubicBezTo>
                <a:cubicBezTo>
                  <a:pt x="1474768" y="3961681"/>
                  <a:pt x="1452109" y="3984210"/>
                  <a:pt x="1455914" y="4017000"/>
                </a:cubicBezTo>
                <a:cubicBezTo>
                  <a:pt x="1444717" y="4020382"/>
                  <a:pt x="1449753" y="3998151"/>
                  <a:pt x="1438558" y="4001559"/>
                </a:cubicBezTo>
                <a:cubicBezTo>
                  <a:pt x="1432664" y="4023790"/>
                  <a:pt x="1446966" y="4044684"/>
                  <a:pt x="1436523" y="4053851"/>
                </a:cubicBezTo>
                <a:cubicBezTo>
                  <a:pt x="1430924" y="4040185"/>
                  <a:pt x="1429425" y="4020108"/>
                  <a:pt x="1420157" y="4012307"/>
                </a:cubicBezTo>
                <a:cubicBezTo>
                  <a:pt x="1418925" y="4021528"/>
                  <a:pt x="1413782" y="4022536"/>
                  <a:pt x="1412202" y="4030993"/>
                </a:cubicBezTo>
                <a:cubicBezTo>
                  <a:pt x="1414156" y="4044220"/>
                  <a:pt x="1433711" y="4029738"/>
                  <a:pt x="1429315" y="4052923"/>
                </a:cubicBezTo>
                <a:cubicBezTo>
                  <a:pt x="1420879" y="4058734"/>
                  <a:pt x="1415843" y="4071664"/>
                  <a:pt x="1403470" y="4069290"/>
                </a:cubicBezTo>
                <a:cubicBezTo>
                  <a:pt x="1406308" y="4050959"/>
                  <a:pt x="1418014" y="4037837"/>
                  <a:pt x="1401434" y="4029546"/>
                </a:cubicBezTo>
                <a:cubicBezTo>
                  <a:pt x="1394177" y="4040294"/>
                  <a:pt x="1389247" y="4055813"/>
                  <a:pt x="1382015" y="4066480"/>
                </a:cubicBezTo>
                <a:cubicBezTo>
                  <a:pt x="1392326" y="4030446"/>
                  <a:pt x="1392194" y="3994549"/>
                  <a:pt x="1382524" y="3961464"/>
                </a:cubicBezTo>
                <a:cubicBezTo>
                  <a:pt x="1393319" y="3965364"/>
                  <a:pt x="1390799" y="3941168"/>
                  <a:pt x="1394551" y="3930312"/>
                </a:cubicBezTo>
                <a:cubicBezTo>
                  <a:pt x="1387881" y="3926437"/>
                  <a:pt x="1372614" y="3936314"/>
                  <a:pt x="1377139" y="3914899"/>
                </a:cubicBezTo>
                <a:cubicBezTo>
                  <a:pt x="1390400" y="3910944"/>
                  <a:pt x="1386756" y="3915529"/>
                  <a:pt x="1395836" y="3897634"/>
                </a:cubicBezTo>
                <a:cubicBezTo>
                  <a:pt x="1391069" y="3933995"/>
                  <a:pt x="1413085" y="3978483"/>
                  <a:pt x="1426290" y="3947523"/>
                </a:cubicBezTo>
                <a:cubicBezTo>
                  <a:pt x="1421523" y="3938932"/>
                  <a:pt x="1419085" y="3921555"/>
                  <a:pt x="1423959" y="3914435"/>
                </a:cubicBezTo>
                <a:cubicBezTo>
                  <a:pt x="1434540" y="3913946"/>
                  <a:pt x="1436253" y="3942231"/>
                  <a:pt x="1441851" y="3916726"/>
                </a:cubicBezTo>
                <a:cubicBezTo>
                  <a:pt x="1424628" y="3912992"/>
                  <a:pt x="1443699" y="3896216"/>
                  <a:pt x="1446485" y="3891061"/>
                </a:cubicBezTo>
                <a:cubicBezTo>
                  <a:pt x="1446888" y="3880122"/>
                  <a:pt x="1447315" y="3869320"/>
                  <a:pt x="1447745" y="3858438"/>
                </a:cubicBezTo>
                <a:cubicBezTo>
                  <a:pt x="1434110" y="3859282"/>
                  <a:pt x="1417854" y="3832549"/>
                  <a:pt x="1408585" y="3846762"/>
                </a:cubicBezTo>
                <a:cubicBezTo>
                  <a:pt x="1409496" y="3861682"/>
                  <a:pt x="1428244" y="3848426"/>
                  <a:pt x="1425753" y="3868638"/>
                </a:cubicBezTo>
                <a:cubicBezTo>
                  <a:pt x="1412682" y="3885005"/>
                  <a:pt x="1404730" y="3868091"/>
                  <a:pt x="1392782" y="3884077"/>
                </a:cubicBezTo>
                <a:cubicBezTo>
                  <a:pt x="1387748" y="3879712"/>
                  <a:pt x="1384399" y="3872811"/>
                  <a:pt x="1382766" y="3863045"/>
                </a:cubicBezTo>
                <a:cubicBezTo>
                  <a:pt x="1385898" y="3853171"/>
                  <a:pt x="1394497" y="3854835"/>
                  <a:pt x="1394551" y="3838388"/>
                </a:cubicBezTo>
                <a:cubicBezTo>
                  <a:pt x="1389970" y="3838171"/>
                  <a:pt x="1389247" y="3846052"/>
                  <a:pt x="1383542" y="3843543"/>
                </a:cubicBezTo>
                <a:cubicBezTo>
                  <a:pt x="1383730" y="3839179"/>
                  <a:pt x="1383890" y="3834869"/>
                  <a:pt x="1384051" y="3830422"/>
                </a:cubicBezTo>
                <a:cubicBezTo>
                  <a:pt x="1385069" y="3825567"/>
                  <a:pt x="1384641" y="3817629"/>
                  <a:pt x="1388122" y="3817821"/>
                </a:cubicBezTo>
                <a:cubicBezTo>
                  <a:pt x="1410461" y="3825321"/>
                  <a:pt x="1431379" y="3823385"/>
                  <a:pt x="1439306" y="3798262"/>
                </a:cubicBezTo>
                <a:cubicBezTo>
                  <a:pt x="1423182" y="3814385"/>
                  <a:pt x="1427279" y="3797116"/>
                  <a:pt x="1407058" y="3794009"/>
                </a:cubicBezTo>
                <a:cubicBezTo>
                  <a:pt x="1406817" y="3800581"/>
                  <a:pt x="1406549" y="3807156"/>
                  <a:pt x="1406282" y="3813703"/>
                </a:cubicBezTo>
                <a:cubicBezTo>
                  <a:pt x="1395355" y="3803173"/>
                  <a:pt x="1394390" y="3810619"/>
                  <a:pt x="1381211" y="3810375"/>
                </a:cubicBezTo>
                <a:cubicBezTo>
                  <a:pt x="1392568" y="3792863"/>
                  <a:pt x="1400951" y="3796354"/>
                  <a:pt x="1400951" y="3766949"/>
                </a:cubicBezTo>
                <a:cubicBezTo>
                  <a:pt x="1413113" y="3787706"/>
                  <a:pt x="1434672" y="3780670"/>
                  <a:pt x="1450824" y="3780068"/>
                </a:cubicBezTo>
                <a:cubicBezTo>
                  <a:pt x="1430600" y="3784951"/>
                  <a:pt x="1445361" y="3731052"/>
                  <a:pt x="1445414" y="3733372"/>
                </a:cubicBezTo>
                <a:cubicBezTo>
                  <a:pt x="1461296" y="3743464"/>
                  <a:pt x="1452163" y="3791417"/>
                  <a:pt x="1473056" y="3763292"/>
                </a:cubicBezTo>
                <a:cubicBezTo>
                  <a:pt x="1463709" y="3759612"/>
                  <a:pt x="1460787" y="3745864"/>
                  <a:pt x="1463894" y="3722679"/>
                </a:cubicBezTo>
                <a:cubicBezTo>
                  <a:pt x="1475708" y="3728761"/>
                  <a:pt x="1476082" y="3710731"/>
                  <a:pt x="1482538" y="3705385"/>
                </a:cubicBezTo>
                <a:cubicBezTo>
                  <a:pt x="1473377" y="3703474"/>
                  <a:pt x="1470458" y="3691773"/>
                  <a:pt x="1465393" y="3683480"/>
                </a:cubicBezTo>
                <a:cubicBezTo>
                  <a:pt x="1478975" y="3671833"/>
                  <a:pt x="1449109" y="3664714"/>
                  <a:pt x="1463090" y="3650366"/>
                </a:cubicBezTo>
                <a:cubicBezTo>
                  <a:pt x="1473109" y="3663350"/>
                  <a:pt x="1474875" y="3660842"/>
                  <a:pt x="1484037" y="3666214"/>
                </a:cubicBezTo>
                <a:cubicBezTo>
                  <a:pt x="1484813" y="3635827"/>
                  <a:pt x="1513206" y="3625870"/>
                  <a:pt x="1497349" y="3602304"/>
                </a:cubicBezTo>
                <a:cubicBezTo>
                  <a:pt x="1486849" y="3610895"/>
                  <a:pt x="1482724" y="3598103"/>
                  <a:pt x="1468422" y="3605113"/>
                </a:cubicBezTo>
                <a:cubicBezTo>
                  <a:pt x="1466493" y="3586920"/>
                  <a:pt x="1476056" y="3592865"/>
                  <a:pt x="1476619" y="3579855"/>
                </a:cubicBezTo>
                <a:cubicBezTo>
                  <a:pt x="1465610" y="3570771"/>
                  <a:pt x="1452618" y="3564769"/>
                  <a:pt x="1445414" y="3549631"/>
                </a:cubicBezTo>
                <a:cubicBezTo>
                  <a:pt x="1449885" y="3546441"/>
                  <a:pt x="1454359" y="3508278"/>
                  <a:pt x="1450504" y="3510899"/>
                </a:cubicBezTo>
                <a:cubicBezTo>
                  <a:pt x="1441609" y="3544502"/>
                  <a:pt x="1419164" y="3507869"/>
                  <a:pt x="1407058" y="3518316"/>
                </a:cubicBezTo>
                <a:cubicBezTo>
                  <a:pt x="1418548" y="3516898"/>
                  <a:pt x="1415255" y="3490984"/>
                  <a:pt x="1408343" y="3485721"/>
                </a:cubicBezTo>
                <a:cubicBezTo>
                  <a:pt x="1417826" y="3486757"/>
                  <a:pt x="1430550" y="3494667"/>
                  <a:pt x="1427012" y="3468481"/>
                </a:cubicBezTo>
                <a:cubicBezTo>
                  <a:pt x="1413700" y="3478464"/>
                  <a:pt x="1399103" y="3466900"/>
                  <a:pt x="1387881" y="3456725"/>
                </a:cubicBezTo>
                <a:cubicBezTo>
                  <a:pt x="1384051" y="3472327"/>
                  <a:pt x="1378399" y="3484003"/>
                  <a:pt x="1378666" y="3508089"/>
                </a:cubicBezTo>
                <a:cubicBezTo>
                  <a:pt x="1372052" y="3506314"/>
                  <a:pt x="1366855" y="3502196"/>
                  <a:pt x="1364848" y="3493086"/>
                </a:cubicBezTo>
                <a:cubicBezTo>
                  <a:pt x="1380434" y="3486757"/>
                  <a:pt x="1365756" y="3460709"/>
                  <a:pt x="1370713" y="3434821"/>
                </a:cubicBezTo>
                <a:cubicBezTo>
                  <a:pt x="1358124" y="3434357"/>
                  <a:pt x="1359811" y="3411255"/>
                  <a:pt x="1350248" y="3405934"/>
                </a:cubicBezTo>
                <a:cubicBezTo>
                  <a:pt x="1349820" y="3437575"/>
                  <a:pt x="1337206" y="3458853"/>
                  <a:pt x="1347436" y="3477811"/>
                </a:cubicBezTo>
                <a:cubicBezTo>
                  <a:pt x="1334419" y="3478438"/>
                  <a:pt x="1329788" y="3485503"/>
                  <a:pt x="1318779" y="3474074"/>
                </a:cubicBezTo>
                <a:cubicBezTo>
                  <a:pt x="1313714" y="3510489"/>
                  <a:pt x="1303403" y="3535911"/>
                  <a:pt x="1287065" y="3548623"/>
                </a:cubicBezTo>
                <a:cubicBezTo>
                  <a:pt x="1280744" y="3536266"/>
                  <a:pt x="1292770" y="3529172"/>
                  <a:pt x="1280932" y="3521618"/>
                </a:cubicBezTo>
                <a:cubicBezTo>
                  <a:pt x="1276781" y="3534221"/>
                  <a:pt x="1264726" y="3529857"/>
                  <a:pt x="1265289" y="3552469"/>
                </a:cubicBezTo>
                <a:cubicBezTo>
                  <a:pt x="1274397" y="3561278"/>
                  <a:pt x="1281494" y="3534356"/>
                  <a:pt x="1279377" y="3560843"/>
                </a:cubicBezTo>
                <a:cubicBezTo>
                  <a:pt x="1258352" y="3563351"/>
                  <a:pt x="1250638" y="3582991"/>
                  <a:pt x="1238693" y="3588366"/>
                </a:cubicBezTo>
                <a:cubicBezTo>
                  <a:pt x="1250531" y="3600285"/>
                  <a:pt x="1273404" y="3646357"/>
                  <a:pt x="1288136" y="3614498"/>
                </a:cubicBezTo>
                <a:cubicBezTo>
                  <a:pt x="1288538" y="3601485"/>
                  <a:pt x="1278629" y="3604921"/>
                  <a:pt x="1281950" y="3587410"/>
                </a:cubicBezTo>
                <a:cubicBezTo>
                  <a:pt x="1293547" y="3581247"/>
                  <a:pt x="1297511" y="3593575"/>
                  <a:pt x="1310849" y="3584629"/>
                </a:cubicBezTo>
                <a:cubicBezTo>
                  <a:pt x="1313582" y="3592619"/>
                  <a:pt x="1314895" y="3602768"/>
                  <a:pt x="1313152" y="3617825"/>
                </a:cubicBezTo>
                <a:cubicBezTo>
                  <a:pt x="1308920" y="3618232"/>
                  <a:pt x="1303054" y="3615314"/>
                  <a:pt x="1302146" y="3622926"/>
                </a:cubicBezTo>
                <a:cubicBezTo>
                  <a:pt x="1300565" y="3652001"/>
                  <a:pt x="1315081" y="3655604"/>
                  <a:pt x="1329546" y="3659258"/>
                </a:cubicBezTo>
                <a:cubicBezTo>
                  <a:pt x="1309538" y="3677615"/>
                  <a:pt x="1308759" y="3728733"/>
                  <a:pt x="1311116" y="3761820"/>
                </a:cubicBezTo>
                <a:cubicBezTo>
                  <a:pt x="1302385" y="3764767"/>
                  <a:pt x="1294430" y="3769157"/>
                  <a:pt x="1282217" y="3764713"/>
                </a:cubicBezTo>
                <a:cubicBezTo>
                  <a:pt x="1294806" y="3791117"/>
                  <a:pt x="1271048" y="3777096"/>
                  <a:pt x="1266897" y="3788989"/>
                </a:cubicBezTo>
                <a:cubicBezTo>
                  <a:pt x="1277985" y="3803119"/>
                  <a:pt x="1270699" y="3806609"/>
                  <a:pt x="1262263" y="3814631"/>
                </a:cubicBezTo>
                <a:cubicBezTo>
                  <a:pt x="1261968" y="3831458"/>
                  <a:pt x="1275896" y="3825785"/>
                  <a:pt x="1275575" y="3842641"/>
                </a:cubicBezTo>
                <a:cubicBezTo>
                  <a:pt x="1268987" y="3852326"/>
                  <a:pt x="1258219" y="3853309"/>
                  <a:pt x="1253048" y="3865855"/>
                </a:cubicBezTo>
                <a:cubicBezTo>
                  <a:pt x="1256878" y="3833778"/>
                  <a:pt x="1257308" y="3831458"/>
                  <a:pt x="1251791" y="3806664"/>
                </a:cubicBezTo>
                <a:cubicBezTo>
                  <a:pt x="1265129" y="3803829"/>
                  <a:pt x="1262317" y="3762912"/>
                  <a:pt x="1271208" y="3769813"/>
                </a:cubicBezTo>
                <a:cubicBezTo>
                  <a:pt x="1273458" y="3751946"/>
                  <a:pt x="1258138" y="3762038"/>
                  <a:pt x="1257654" y="3748346"/>
                </a:cubicBezTo>
                <a:cubicBezTo>
                  <a:pt x="1263146" y="3745646"/>
                  <a:pt x="1267111" y="3739890"/>
                  <a:pt x="1272521" y="3737189"/>
                </a:cubicBezTo>
                <a:cubicBezTo>
                  <a:pt x="1272735" y="3746955"/>
                  <a:pt x="1270272" y="3761056"/>
                  <a:pt x="1275066" y="3763731"/>
                </a:cubicBezTo>
                <a:cubicBezTo>
                  <a:pt x="1283530" y="3743928"/>
                  <a:pt x="1293358" y="3726851"/>
                  <a:pt x="1299092" y="3701238"/>
                </a:cubicBezTo>
                <a:cubicBezTo>
                  <a:pt x="1274931" y="3690464"/>
                  <a:pt x="1277825" y="3736534"/>
                  <a:pt x="1254870" y="3728323"/>
                </a:cubicBezTo>
                <a:cubicBezTo>
                  <a:pt x="1261031" y="3740763"/>
                  <a:pt x="1252539" y="3747147"/>
                  <a:pt x="1249997" y="3760537"/>
                </a:cubicBezTo>
                <a:cubicBezTo>
                  <a:pt x="1237540" y="3763785"/>
                  <a:pt x="1246488" y="3733372"/>
                  <a:pt x="1232827" y="3738581"/>
                </a:cubicBezTo>
                <a:cubicBezTo>
                  <a:pt x="1222138" y="3743163"/>
                  <a:pt x="1230870" y="3762502"/>
                  <a:pt x="1224605" y="3763785"/>
                </a:cubicBezTo>
                <a:cubicBezTo>
                  <a:pt x="1217291" y="3749108"/>
                  <a:pt x="1228567" y="3743026"/>
                  <a:pt x="1222355" y="3730697"/>
                </a:cubicBezTo>
                <a:cubicBezTo>
                  <a:pt x="1233443" y="3735170"/>
                  <a:pt x="1238532" y="3727069"/>
                  <a:pt x="1237675" y="3706421"/>
                </a:cubicBezTo>
                <a:cubicBezTo>
                  <a:pt x="1221686" y="3696873"/>
                  <a:pt x="1207463" y="3756666"/>
                  <a:pt x="1197767" y="3714385"/>
                </a:cubicBezTo>
                <a:cubicBezTo>
                  <a:pt x="1203765" y="3715121"/>
                  <a:pt x="1209766" y="3715886"/>
                  <a:pt x="1215685" y="3716731"/>
                </a:cubicBezTo>
                <a:cubicBezTo>
                  <a:pt x="1214695" y="3695920"/>
                  <a:pt x="1225167" y="3691117"/>
                  <a:pt x="1213407" y="3683508"/>
                </a:cubicBezTo>
                <a:cubicBezTo>
                  <a:pt x="1205373" y="3709531"/>
                  <a:pt x="1202747" y="3667469"/>
                  <a:pt x="1192703" y="3661194"/>
                </a:cubicBezTo>
                <a:cubicBezTo>
                  <a:pt x="1202854" y="3641311"/>
                  <a:pt x="1206149" y="3648485"/>
                  <a:pt x="1215713" y="3624862"/>
                </a:cubicBezTo>
                <a:cubicBezTo>
                  <a:pt x="1205829" y="3628189"/>
                  <a:pt x="1219487" y="3594337"/>
                  <a:pt x="1209577" y="3597722"/>
                </a:cubicBezTo>
                <a:cubicBezTo>
                  <a:pt x="1203605" y="3600039"/>
                  <a:pt x="1201704" y="3646303"/>
                  <a:pt x="1194258" y="3622052"/>
                </a:cubicBezTo>
                <a:cubicBezTo>
                  <a:pt x="1204195" y="3609612"/>
                  <a:pt x="1197205" y="3594692"/>
                  <a:pt x="1202910" y="3583810"/>
                </a:cubicBezTo>
                <a:cubicBezTo>
                  <a:pt x="1214318" y="3581954"/>
                  <a:pt x="1216970" y="3601075"/>
                  <a:pt x="1221123" y="3579554"/>
                </a:cubicBezTo>
                <a:cubicBezTo>
                  <a:pt x="1212713" y="3556478"/>
                  <a:pt x="1191069" y="3587163"/>
                  <a:pt x="1188847" y="3575382"/>
                </a:cubicBezTo>
                <a:cubicBezTo>
                  <a:pt x="1195304" y="3563134"/>
                  <a:pt x="1202803" y="3552821"/>
                  <a:pt x="1204943" y="3531546"/>
                </a:cubicBezTo>
                <a:cubicBezTo>
                  <a:pt x="1191631" y="3528056"/>
                  <a:pt x="1187936" y="3509398"/>
                  <a:pt x="1173499" y="3507677"/>
                </a:cubicBezTo>
                <a:cubicBezTo>
                  <a:pt x="1179525" y="3544067"/>
                  <a:pt x="1153652" y="3513161"/>
                  <a:pt x="1150972" y="3531111"/>
                </a:cubicBezTo>
                <a:cubicBezTo>
                  <a:pt x="1153734" y="3557870"/>
                  <a:pt x="1165572" y="3532093"/>
                  <a:pt x="1179340" y="3541312"/>
                </a:cubicBezTo>
                <a:cubicBezTo>
                  <a:pt x="1173367" y="3560379"/>
                  <a:pt x="1170983" y="3558632"/>
                  <a:pt x="1177813" y="3580508"/>
                </a:cubicBezTo>
                <a:cubicBezTo>
                  <a:pt x="1163134" y="3561716"/>
                  <a:pt x="1155714" y="3585583"/>
                  <a:pt x="1162223" y="3611333"/>
                </a:cubicBezTo>
                <a:cubicBezTo>
                  <a:pt x="1144359" y="3577071"/>
                  <a:pt x="1126843" y="3625271"/>
                  <a:pt x="1097486" y="3609503"/>
                </a:cubicBezTo>
                <a:cubicBezTo>
                  <a:pt x="1100967" y="3572681"/>
                  <a:pt x="1086530" y="3598458"/>
                  <a:pt x="1083156" y="3607676"/>
                </a:cubicBezTo>
                <a:cubicBezTo>
                  <a:pt x="1083611" y="3595975"/>
                  <a:pt x="1094300" y="3570880"/>
                  <a:pt x="1084924" y="3561934"/>
                </a:cubicBezTo>
                <a:cubicBezTo>
                  <a:pt x="1080344" y="3561633"/>
                  <a:pt x="1079646" y="3569571"/>
                  <a:pt x="1073943" y="3567034"/>
                </a:cubicBezTo>
                <a:cubicBezTo>
                  <a:pt x="1074050" y="3542294"/>
                  <a:pt x="1061514" y="3537629"/>
                  <a:pt x="1061649" y="3512915"/>
                </a:cubicBezTo>
                <a:cubicBezTo>
                  <a:pt x="1064515" y="3511881"/>
                  <a:pt x="1068747" y="3513654"/>
                  <a:pt x="1069067" y="3507296"/>
                </a:cubicBezTo>
                <a:cubicBezTo>
                  <a:pt x="1057496" y="3513571"/>
                  <a:pt x="1041774" y="3511116"/>
                  <a:pt x="1032509" y="3522299"/>
                </a:cubicBezTo>
                <a:cubicBezTo>
                  <a:pt x="1039471" y="3555170"/>
                  <a:pt x="1031089" y="3614306"/>
                  <a:pt x="1014107" y="3624836"/>
                </a:cubicBezTo>
                <a:cubicBezTo>
                  <a:pt x="1019517" y="3643084"/>
                  <a:pt x="1044373" y="3662477"/>
                  <a:pt x="1033310" y="3686507"/>
                </a:cubicBezTo>
                <a:cubicBezTo>
                  <a:pt x="1030470" y="3674616"/>
                  <a:pt x="1027579" y="3662912"/>
                  <a:pt x="1016168" y="3664550"/>
                </a:cubicBezTo>
                <a:cubicBezTo>
                  <a:pt x="1014748" y="3675897"/>
                  <a:pt x="1024981" y="3698374"/>
                  <a:pt x="1014641" y="3703746"/>
                </a:cubicBezTo>
                <a:cubicBezTo>
                  <a:pt x="998439" y="3683016"/>
                  <a:pt x="1010839" y="3652875"/>
                  <a:pt x="999510" y="3629552"/>
                </a:cubicBezTo>
                <a:cubicBezTo>
                  <a:pt x="1006045" y="3624424"/>
                  <a:pt x="1012445" y="3619051"/>
                  <a:pt x="1011534" y="3598404"/>
                </a:cubicBezTo>
                <a:cubicBezTo>
                  <a:pt x="1000393" y="3601622"/>
                  <a:pt x="998787" y="3589973"/>
                  <a:pt x="990323" y="3589019"/>
                </a:cubicBezTo>
                <a:cubicBezTo>
                  <a:pt x="982447" y="3546332"/>
                  <a:pt x="985127" y="3486949"/>
                  <a:pt x="970341" y="3455090"/>
                </a:cubicBezTo>
                <a:cubicBezTo>
                  <a:pt x="983091" y="3452988"/>
                  <a:pt x="980948" y="3487493"/>
                  <a:pt x="991338" y="3471018"/>
                </a:cubicBezTo>
                <a:cubicBezTo>
                  <a:pt x="991957" y="3453587"/>
                  <a:pt x="980546" y="3455388"/>
                  <a:pt x="981859" y="3436977"/>
                </a:cubicBezTo>
                <a:cubicBezTo>
                  <a:pt x="987483" y="3437114"/>
                  <a:pt x="994207" y="3439460"/>
                  <a:pt x="993082" y="3425356"/>
                </a:cubicBezTo>
                <a:cubicBezTo>
                  <a:pt x="988957" y="3423692"/>
                  <a:pt x="982902" y="3425084"/>
                  <a:pt x="982607" y="3417363"/>
                </a:cubicBezTo>
                <a:cubicBezTo>
                  <a:pt x="986786" y="3400181"/>
                  <a:pt x="995947" y="3393580"/>
                  <a:pt x="998731" y="3373585"/>
                </a:cubicBezTo>
                <a:cubicBezTo>
                  <a:pt x="971921" y="3368565"/>
                  <a:pt x="978108" y="3321158"/>
                  <a:pt x="997446" y="3314337"/>
                </a:cubicBezTo>
                <a:cubicBezTo>
                  <a:pt x="994100" y="3287524"/>
                  <a:pt x="985419" y="3278606"/>
                  <a:pt x="974655" y="3252257"/>
                </a:cubicBezTo>
                <a:cubicBezTo>
                  <a:pt x="961450" y="3279096"/>
                  <a:pt x="973342" y="3290253"/>
                  <a:pt x="972082" y="3317530"/>
                </a:cubicBezTo>
                <a:cubicBezTo>
                  <a:pt x="944333" y="3329724"/>
                  <a:pt x="954940" y="3232153"/>
                  <a:pt x="967529" y="3251354"/>
                </a:cubicBezTo>
                <a:cubicBezTo>
                  <a:pt x="963109" y="3234498"/>
                  <a:pt x="955609" y="3238207"/>
                  <a:pt x="946262" y="3241999"/>
                </a:cubicBezTo>
                <a:cubicBezTo>
                  <a:pt x="950280" y="3221405"/>
                  <a:pt x="934826" y="3231497"/>
                  <a:pt x="936566" y="3214449"/>
                </a:cubicBezTo>
                <a:cubicBezTo>
                  <a:pt x="944656" y="3217393"/>
                  <a:pt x="950092" y="3214721"/>
                  <a:pt x="951377" y="3203321"/>
                </a:cubicBezTo>
                <a:cubicBezTo>
                  <a:pt x="946959" y="3196010"/>
                  <a:pt x="938442" y="3195191"/>
                  <a:pt x="934021" y="3187908"/>
                </a:cubicBezTo>
                <a:cubicBezTo>
                  <a:pt x="941414" y="3141756"/>
                  <a:pt x="936592" y="3131719"/>
                  <a:pt x="938360" y="3076889"/>
                </a:cubicBezTo>
                <a:cubicBezTo>
                  <a:pt x="945432" y="3068352"/>
                  <a:pt x="957324" y="3069661"/>
                  <a:pt x="960859" y="3053541"/>
                </a:cubicBezTo>
                <a:cubicBezTo>
                  <a:pt x="955047" y="3038976"/>
                  <a:pt x="953548" y="3033246"/>
                  <a:pt x="958798" y="3013907"/>
                </a:cubicBezTo>
                <a:cubicBezTo>
                  <a:pt x="952530" y="3013606"/>
                  <a:pt x="947682" y="3011043"/>
                  <a:pt x="944735" y="3005559"/>
                </a:cubicBezTo>
                <a:cubicBezTo>
                  <a:pt x="941681" y="2977984"/>
                  <a:pt x="953253" y="2981040"/>
                  <a:pt x="953708" y="2960744"/>
                </a:cubicBezTo>
                <a:cubicBezTo>
                  <a:pt x="943343" y="2960197"/>
                  <a:pt x="930352" y="2954143"/>
                  <a:pt x="924753" y="2963554"/>
                </a:cubicBezTo>
                <a:cubicBezTo>
                  <a:pt x="926066" y="2951305"/>
                  <a:pt x="921300" y="2948633"/>
                  <a:pt x="922236" y="2936984"/>
                </a:cubicBezTo>
                <a:cubicBezTo>
                  <a:pt x="933647" y="2929784"/>
                  <a:pt x="941307" y="2958834"/>
                  <a:pt x="947280" y="2940148"/>
                </a:cubicBezTo>
                <a:cubicBezTo>
                  <a:pt x="948807" y="2920864"/>
                  <a:pt x="935413" y="2915546"/>
                  <a:pt x="929871" y="2924793"/>
                </a:cubicBezTo>
                <a:cubicBezTo>
                  <a:pt x="924351" y="2886441"/>
                  <a:pt x="877666" y="2846426"/>
                  <a:pt x="916345" y="2811483"/>
                </a:cubicBezTo>
                <a:cubicBezTo>
                  <a:pt x="911576" y="2808757"/>
                  <a:pt x="909835" y="2801228"/>
                  <a:pt x="902254" y="2803081"/>
                </a:cubicBezTo>
                <a:cubicBezTo>
                  <a:pt x="908497" y="2774386"/>
                  <a:pt x="905525" y="2768521"/>
                  <a:pt x="915032" y="2752209"/>
                </a:cubicBezTo>
                <a:cubicBezTo>
                  <a:pt x="909996" y="2749947"/>
                  <a:pt x="909433" y="2740671"/>
                  <a:pt x="904799" y="2737779"/>
                </a:cubicBezTo>
                <a:cubicBezTo>
                  <a:pt x="894890" y="2730989"/>
                  <a:pt x="895157" y="2745691"/>
                  <a:pt x="886667" y="2742008"/>
                </a:cubicBezTo>
                <a:cubicBezTo>
                  <a:pt x="871213" y="2693892"/>
                  <a:pt x="894246" y="2605213"/>
                  <a:pt x="926066" y="2655185"/>
                </a:cubicBezTo>
                <a:cubicBezTo>
                  <a:pt x="927031" y="2635299"/>
                  <a:pt x="924084" y="2621550"/>
                  <a:pt x="916851" y="2614569"/>
                </a:cubicBezTo>
                <a:cubicBezTo>
                  <a:pt x="903835" y="2620296"/>
                  <a:pt x="892907" y="2630225"/>
                  <a:pt x="876676" y="2629079"/>
                </a:cubicBezTo>
                <a:cubicBezTo>
                  <a:pt x="846838" y="2687508"/>
                  <a:pt x="823375" y="2763449"/>
                  <a:pt x="858249" y="2823539"/>
                </a:cubicBezTo>
                <a:cubicBezTo>
                  <a:pt x="871106" y="2845662"/>
                  <a:pt x="884443" y="2829132"/>
                  <a:pt x="888970" y="2867019"/>
                </a:cubicBezTo>
                <a:cubicBezTo>
                  <a:pt x="872793" y="2862927"/>
                  <a:pt x="867892" y="2854528"/>
                  <a:pt x="856481" y="2869230"/>
                </a:cubicBezTo>
                <a:cubicBezTo>
                  <a:pt x="863044" y="2816039"/>
                  <a:pt x="811910" y="2853955"/>
                  <a:pt x="800449" y="2829158"/>
                </a:cubicBezTo>
                <a:cubicBezTo>
                  <a:pt x="794771" y="2836114"/>
                  <a:pt x="795145" y="2855837"/>
                  <a:pt x="785076" y="2853434"/>
                </a:cubicBezTo>
                <a:cubicBezTo>
                  <a:pt x="777762" y="2848689"/>
                  <a:pt x="774038" y="2838187"/>
                  <a:pt x="767959" y="2831532"/>
                </a:cubicBezTo>
                <a:cubicBezTo>
                  <a:pt x="753494" y="2849863"/>
                  <a:pt x="730945" y="2829977"/>
                  <a:pt x="699363" y="2835787"/>
                </a:cubicBezTo>
                <a:cubicBezTo>
                  <a:pt x="699096" y="2842225"/>
                  <a:pt x="701961" y="2843860"/>
                  <a:pt x="702445" y="2849236"/>
                </a:cubicBezTo>
                <a:cubicBezTo>
                  <a:pt x="665268" y="2831394"/>
                  <a:pt x="628093" y="2866936"/>
                  <a:pt x="595522" y="2822202"/>
                </a:cubicBezTo>
                <a:cubicBezTo>
                  <a:pt x="580843" y="2824304"/>
                  <a:pt x="573560" y="2842005"/>
                  <a:pt x="555319" y="2836578"/>
                </a:cubicBezTo>
                <a:cubicBezTo>
                  <a:pt x="554863" y="2856899"/>
                  <a:pt x="549748" y="2867292"/>
                  <a:pt x="546374" y="2881421"/>
                </a:cubicBezTo>
                <a:cubicBezTo>
                  <a:pt x="498938" y="2799481"/>
                  <a:pt x="528801" y="2619887"/>
                  <a:pt x="599833" y="2619259"/>
                </a:cubicBezTo>
                <a:cubicBezTo>
                  <a:pt x="637333" y="2570435"/>
                  <a:pt x="680883" y="2546729"/>
                  <a:pt x="731828" y="2557723"/>
                </a:cubicBezTo>
                <a:cubicBezTo>
                  <a:pt x="737719" y="2538929"/>
                  <a:pt x="729792" y="2535111"/>
                  <a:pt x="736943" y="2518962"/>
                </a:cubicBezTo>
                <a:cubicBezTo>
                  <a:pt x="763620" y="2527992"/>
                  <a:pt x="778538" y="2512115"/>
                  <a:pt x="788636" y="2486284"/>
                </a:cubicBezTo>
                <a:cubicBezTo>
                  <a:pt x="790244" y="2506142"/>
                  <a:pt x="796512" y="2481046"/>
                  <a:pt x="802965" y="2488111"/>
                </a:cubicBezTo>
                <a:cubicBezTo>
                  <a:pt x="797502" y="2498178"/>
                  <a:pt x="788849" y="2511869"/>
                  <a:pt x="783037" y="2538112"/>
                </a:cubicBezTo>
                <a:cubicBezTo>
                  <a:pt x="821207" y="2538221"/>
                  <a:pt x="831330" y="2581100"/>
                  <a:pt x="864891" y="2561870"/>
                </a:cubicBezTo>
                <a:cubicBezTo>
                  <a:pt x="858303" y="2504858"/>
                  <a:pt x="828839" y="2484128"/>
                  <a:pt x="831088" y="2413127"/>
                </a:cubicBezTo>
                <a:cubicBezTo>
                  <a:pt x="835455" y="2393842"/>
                  <a:pt x="850668" y="2397688"/>
                  <a:pt x="850828" y="2369755"/>
                </a:cubicBezTo>
                <a:cubicBezTo>
                  <a:pt x="857071" y="2370002"/>
                  <a:pt x="861891" y="2372648"/>
                  <a:pt x="864917" y="2378075"/>
                </a:cubicBezTo>
                <a:cubicBezTo>
                  <a:pt x="876972" y="2333477"/>
                  <a:pt x="902524" y="2335522"/>
                  <a:pt x="930647" y="2353827"/>
                </a:cubicBezTo>
                <a:cubicBezTo>
                  <a:pt x="935253" y="2332032"/>
                  <a:pt x="932441" y="2322839"/>
                  <a:pt x="942699" y="2322621"/>
                </a:cubicBezTo>
                <a:cubicBezTo>
                  <a:pt x="947949" y="2302054"/>
                  <a:pt x="931288" y="2316100"/>
                  <a:pt x="936566" y="2295561"/>
                </a:cubicBezTo>
                <a:cubicBezTo>
                  <a:pt x="939432" y="2294416"/>
                  <a:pt x="940959" y="2290570"/>
                  <a:pt x="940663" y="2282907"/>
                </a:cubicBezTo>
                <a:cubicBezTo>
                  <a:pt x="946959" y="2283259"/>
                  <a:pt x="951726" y="2285850"/>
                  <a:pt x="954726" y="2291389"/>
                </a:cubicBezTo>
                <a:cubicBezTo>
                  <a:pt x="969697" y="2239317"/>
                  <a:pt x="1052246" y="2239452"/>
                  <a:pt x="1013837" y="2161249"/>
                </a:cubicBezTo>
                <a:cubicBezTo>
                  <a:pt x="1002536" y="2161031"/>
                  <a:pt x="987750" y="2153394"/>
                  <a:pt x="981350" y="2163569"/>
                </a:cubicBezTo>
                <a:cubicBezTo>
                  <a:pt x="977357" y="2123989"/>
                  <a:pt x="950921" y="2157892"/>
                  <a:pt x="939378" y="2131844"/>
                </a:cubicBezTo>
                <a:cubicBezTo>
                  <a:pt x="964717" y="2133754"/>
                  <a:pt x="973100" y="2116815"/>
                  <a:pt x="989224" y="2144911"/>
                </a:cubicBezTo>
                <a:cubicBezTo>
                  <a:pt x="986330" y="2103831"/>
                  <a:pt x="1006312" y="2096302"/>
                  <a:pt x="988234" y="2079117"/>
                </a:cubicBezTo>
                <a:cubicBezTo>
                  <a:pt x="1006419" y="2074752"/>
                  <a:pt x="1013114" y="2068945"/>
                  <a:pt x="1021472" y="2057240"/>
                </a:cubicBezTo>
                <a:cubicBezTo>
                  <a:pt x="1011185" y="2050284"/>
                  <a:pt x="1026775" y="2041367"/>
                  <a:pt x="1022731" y="2024562"/>
                </a:cubicBezTo>
                <a:cubicBezTo>
                  <a:pt x="1004304" y="2029173"/>
                  <a:pt x="1001169" y="2009616"/>
                  <a:pt x="995089" y="1994722"/>
                </a:cubicBezTo>
                <a:cubicBezTo>
                  <a:pt x="987134" y="2020335"/>
                  <a:pt x="969323" y="2025109"/>
                  <a:pt x="950629" y="2028299"/>
                </a:cubicBezTo>
                <a:cubicBezTo>
                  <a:pt x="950359" y="2020473"/>
                  <a:pt x="951968" y="2009805"/>
                  <a:pt x="947789" y="2008224"/>
                </a:cubicBezTo>
                <a:cubicBezTo>
                  <a:pt x="939567" y="2021561"/>
                  <a:pt x="929415" y="2030865"/>
                  <a:pt x="911202" y="2023199"/>
                </a:cubicBezTo>
                <a:cubicBezTo>
                  <a:pt x="914950" y="1990549"/>
                  <a:pt x="905817" y="1974535"/>
                  <a:pt x="914039" y="1951296"/>
                </a:cubicBezTo>
                <a:cubicBezTo>
                  <a:pt x="881713" y="1931167"/>
                  <a:pt x="920549" y="1869573"/>
                  <a:pt x="889479" y="1843144"/>
                </a:cubicBezTo>
                <a:cubicBezTo>
                  <a:pt x="905525" y="1882039"/>
                  <a:pt x="930942" y="1837660"/>
                  <a:pt x="942218" y="1876283"/>
                </a:cubicBezTo>
                <a:cubicBezTo>
                  <a:pt x="950117" y="1857571"/>
                  <a:pt x="957243" y="1837170"/>
                  <a:pt x="969295" y="1827267"/>
                </a:cubicBezTo>
                <a:cubicBezTo>
                  <a:pt x="969430" y="1880158"/>
                  <a:pt x="1011242" y="1852225"/>
                  <a:pt x="1016382" y="1820228"/>
                </a:cubicBezTo>
                <a:cubicBezTo>
                  <a:pt x="1027661" y="1828905"/>
                  <a:pt x="1037061" y="1840661"/>
                  <a:pt x="1047615" y="1850481"/>
                </a:cubicBezTo>
                <a:cubicBezTo>
                  <a:pt x="1047828" y="1843960"/>
                  <a:pt x="1050801" y="1843115"/>
                  <a:pt x="1051684" y="1837932"/>
                </a:cubicBezTo>
                <a:cubicBezTo>
                  <a:pt x="1047935" y="1811528"/>
                  <a:pt x="1037784" y="1804626"/>
                  <a:pt x="1027928" y="1801926"/>
                </a:cubicBezTo>
                <a:cubicBezTo>
                  <a:pt x="1034303" y="1803673"/>
                  <a:pt x="1036524" y="1796662"/>
                  <a:pt x="1035802" y="1783377"/>
                </a:cubicBezTo>
                <a:cubicBezTo>
                  <a:pt x="1043490" y="1787879"/>
                  <a:pt x="1058354" y="1802143"/>
                  <a:pt x="1061166" y="1780078"/>
                </a:cubicBezTo>
                <a:cubicBezTo>
                  <a:pt x="1052516" y="1770095"/>
                  <a:pt x="1034382" y="1779259"/>
                  <a:pt x="1040194" y="1764285"/>
                </a:cubicBezTo>
                <a:cubicBezTo>
                  <a:pt x="1059023" y="1779451"/>
                  <a:pt x="1037463" y="1741644"/>
                  <a:pt x="1052463" y="1726452"/>
                </a:cubicBezTo>
                <a:cubicBezTo>
                  <a:pt x="1044159" y="1709865"/>
                  <a:pt x="1031409" y="1723668"/>
                  <a:pt x="1020187" y="1722305"/>
                </a:cubicBezTo>
                <a:cubicBezTo>
                  <a:pt x="1016275" y="1705366"/>
                  <a:pt x="1022813" y="1702093"/>
                  <a:pt x="1017670" y="1695655"/>
                </a:cubicBezTo>
                <a:cubicBezTo>
                  <a:pt x="981001" y="1698791"/>
                  <a:pt x="958474" y="1682508"/>
                  <a:pt x="935281" y="1684962"/>
                </a:cubicBezTo>
                <a:cubicBezTo>
                  <a:pt x="949530" y="1680598"/>
                  <a:pt x="935762" y="1653048"/>
                  <a:pt x="925799" y="1650920"/>
                </a:cubicBezTo>
                <a:cubicBezTo>
                  <a:pt x="921407" y="1677462"/>
                  <a:pt x="908176" y="1641699"/>
                  <a:pt x="900193" y="1660740"/>
                </a:cubicBezTo>
                <a:cubicBezTo>
                  <a:pt x="907853" y="1677516"/>
                  <a:pt x="911362" y="1672195"/>
                  <a:pt x="924995" y="1670451"/>
                </a:cubicBezTo>
                <a:cubicBezTo>
                  <a:pt x="929362" y="1690635"/>
                  <a:pt x="921218" y="1692327"/>
                  <a:pt x="927059" y="1710166"/>
                </a:cubicBezTo>
                <a:cubicBezTo>
                  <a:pt x="912541" y="1718785"/>
                  <a:pt x="926870" y="1681797"/>
                  <a:pt x="917335" y="1682616"/>
                </a:cubicBezTo>
                <a:cubicBezTo>
                  <a:pt x="911950" y="1682997"/>
                  <a:pt x="904211" y="1678524"/>
                  <a:pt x="902763" y="1687253"/>
                </a:cubicBezTo>
                <a:cubicBezTo>
                  <a:pt x="902684" y="1697591"/>
                  <a:pt x="911683" y="1693553"/>
                  <a:pt x="909191" y="1707792"/>
                </a:cubicBezTo>
                <a:cubicBezTo>
                  <a:pt x="891515" y="1705856"/>
                  <a:pt x="890953" y="1718894"/>
                  <a:pt x="893337" y="1745164"/>
                </a:cubicBezTo>
                <a:cubicBezTo>
                  <a:pt x="882944" y="1746172"/>
                  <a:pt x="884657" y="1750018"/>
                  <a:pt x="874669" y="1762403"/>
                </a:cubicBezTo>
                <a:cubicBezTo>
                  <a:pt x="874345" y="1749883"/>
                  <a:pt x="879246" y="1748517"/>
                  <a:pt x="879275" y="1736790"/>
                </a:cubicBezTo>
                <a:cubicBezTo>
                  <a:pt x="874829" y="1729450"/>
                  <a:pt x="866311" y="1728634"/>
                  <a:pt x="861837" y="1721349"/>
                </a:cubicBezTo>
                <a:cubicBezTo>
                  <a:pt x="870383" y="1732426"/>
                  <a:pt x="849088" y="1759674"/>
                  <a:pt x="843169" y="1738643"/>
                </a:cubicBezTo>
                <a:cubicBezTo>
                  <a:pt x="847080" y="1732698"/>
                  <a:pt x="850882" y="1726641"/>
                  <a:pt x="854658" y="1720395"/>
                </a:cubicBezTo>
                <a:cubicBezTo>
                  <a:pt x="835135" y="1717259"/>
                  <a:pt x="829618" y="1748818"/>
                  <a:pt x="818367" y="1728823"/>
                </a:cubicBezTo>
                <a:cubicBezTo>
                  <a:pt x="823428" y="1727841"/>
                  <a:pt x="822976" y="1715048"/>
                  <a:pt x="826268" y="1710249"/>
                </a:cubicBezTo>
                <a:cubicBezTo>
                  <a:pt x="818018" y="1722494"/>
                  <a:pt x="803905" y="1709538"/>
                  <a:pt x="801709" y="1693882"/>
                </a:cubicBezTo>
                <a:cubicBezTo>
                  <a:pt x="810010" y="1696938"/>
                  <a:pt x="816598" y="1709756"/>
                  <a:pt x="819922" y="1689627"/>
                </a:cubicBezTo>
                <a:cubicBezTo>
                  <a:pt x="803581" y="1673696"/>
                  <a:pt x="829294" y="1610630"/>
                  <a:pt x="835992" y="1645874"/>
                </a:cubicBezTo>
                <a:cubicBezTo>
                  <a:pt x="807091" y="1639655"/>
                  <a:pt x="833903" y="1704166"/>
                  <a:pt x="828330" y="1657902"/>
                </a:cubicBezTo>
                <a:cubicBezTo>
                  <a:pt x="840061" y="1653647"/>
                  <a:pt x="832401" y="1680108"/>
                  <a:pt x="841912" y="1679369"/>
                </a:cubicBezTo>
                <a:cubicBezTo>
                  <a:pt x="853910" y="1609075"/>
                  <a:pt x="821449" y="1642982"/>
                  <a:pt x="812715" y="1596801"/>
                </a:cubicBezTo>
                <a:cubicBezTo>
                  <a:pt x="820937" y="1609731"/>
                  <a:pt x="831974" y="1617452"/>
                  <a:pt x="841375" y="1600539"/>
                </a:cubicBezTo>
                <a:cubicBezTo>
                  <a:pt x="848151" y="1536683"/>
                  <a:pt x="878445" y="1502094"/>
                  <a:pt x="906326" y="1503924"/>
                </a:cubicBezTo>
                <a:cubicBezTo>
                  <a:pt x="889775" y="1507687"/>
                  <a:pt x="892693" y="1480628"/>
                  <a:pt x="889988" y="1462489"/>
                </a:cubicBezTo>
                <a:cubicBezTo>
                  <a:pt x="905657" y="1466309"/>
                  <a:pt x="904585" y="1449914"/>
                  <a:pt x="909647" y="1419063"/>
                </a:cubicBezTo>
                <a:cubicBezTo>
                  <a:pt x="919424" y="1432348"/>
                  <a:pt x="923361" y="1435538"/>
                  <a:pt x="934719" y="1422365"/>
                </a:cubicBezTo>
                <a:cubicBezTo>
                  <a:pt x="939378" y="1431365"/>
                  <a:pt x="935039" y="1454525"/>
                  <a:pt x="944201" y="1456406"/>
                </a:cubicBezTo>
                <a:cubicBezTo>
                  <a:pt x="953922" y="1453187"/>
                  <a:pt x="972672" y="1447652"/>
                  <a:pt x="963376" y="1426102"/>
                </a:cubicBezTo>
                <a:cubicBezTo>
                  <a:pt x="977332" y="1435704"/>
                  <a:pt x="997741" y="1421546"/>
                  <a:pt x="1001785" y="1457305"/>
                </a:cubicBezTo>
                <a:cubicBezTo>
                  <a:pt x="997421" y="1459926"/>
                  <a:pt x="993377" y="1463253"/>
                  <a:pt x="990509" y="1469009"/>
                </a:cubicBezTo>
                <a:cubicBezTo>
                  <a:pt x="994100" y="1469445"/>
                  <a:pt x="997713" y="1469880"/>
                  <a:pt x="1001251" y="1470318"/>
                </a:cubicBezTo>
                <a:cubicBezTo>
                  <a:pt x="977385" y="1518297"/>
                  <a:pt x="1027444" y="1570724"/>
                  <a:pt x="1042418" y="1521654"/>
                </a:cubicBezTo>
                <a:cubicBezTo>
                  <a:pt x="1037677" y="1521980"/>
                  <a:pt x="1016463" y="1519308"/>
                  <a:pt x="1028355" y="1513335"/>
                </a:cubicBezTo>
                <a:cubicBezTo>
                  <a:pt x="1037517" y="1518435"/>
                  <a:pt x="1041347" y="1512378"/>
                  <a:pt x="1039873" y="1495141"/>
                </a:cubicBezTo>
                <a:cubicBezTo>
                  <a:pt x="1033847" y="1504849"/>
                  <a:pt x="1023533" y="1489849"/>
                  <a:pt x="1022757" y="1473182"/>
                </a:cubicBezTo>
                <a:cubicBezTo>
                  <a:pt x="1036901" y="1481773"/>
                  <a:pt x="1039069" y="1465135"/>
                  <a:pt x="1045016" y="1456461"/>
                </a:cubicBezTo>
                <a:cubicBezTo>
                  <a:pt x="1061247" y="1487421"/>
                  <a:pt x="1095048" y="1475937"/>
                  <a:pt x="1118699" y="1505342"/>
                </a:cubicBezTo>
                <a:cubicBezTo>
                  <a:pt x="1119906" y="1496178"/>
                  <a:pt x="1125021" y="1495141"/>
                  <a:pt x="1126654" y="1486739"/>
                </a:cubicBezTo>
                <a:cubicBezTo>
                  <a:pt x="1121030" y="1485430"/>
                  <a:pt x="1114172" y="1485948"/>
                  <a:pt x="1116396" y="1472254"/>
                </a:cubicBezTo>
                <a:cubicBezTo>
                  <a:pt x="1136699" y="1468680"/>
                  <a:pt x="1138653" y="1494159"/>
                  <a:pt x="1155019" y="1496994"/>
                </a:cubicBezTo>
                <a:cubicBezTo>
                  <a:pt x="1158152" y="1477572"/>
                  <a:pt x="1170285" y="1470289"/>
                  <a:pt x="1162170" y="1497813"/>
                </a:cubicBezTo>
                <a:cubicBezTo>
                  <a:pt x="1169723" y="1500788"/>
                  <a:pt x="1176011" y="1501086"/>
                  <a:pt x="1180110" y="1496774"/>
                </a:cubicBezTo>
                <a:lnTo>
                  <a:pt x="1184925" y="1468119"/>
                </a:lnTo>
                <a:lnTo>
                  <a:pt x="1192798" y="1473918"/>
                </a:lnTo>
                <a:cubicBezTo>
                  <a:pt x="1195368" y="1472807"/>
                  <a:pt x="1198262" y="1470126"/>
                  <a:pt x="1202722" y="1470398"/>
                </a:cubicBezTo>
                <a:cubicBezTo>
                  <a:pt x="1201462" y="1462079"/>
                  <a:pt x="1198650" y="1456269"/>
                  <a:pt x="1192489" y="1455859"/>
                </a:cubicBezTo>
                <a:cubicBezTo>
                  <a:pt x="1192061" y="1450269"/>
                  <a:pt x="1194123" y="1449860"/>
                  <a:pt x="1196319" y="1449776"/>
                </a:cubicBezTo>
                <a:cubicBezTo>
                  <a:pt x="1197205" y="1444378"/>
                  <a:pt x="1195194" y="1443476"/>
                  <a:pt x="1193026" y="1442795"/>
                </a:cubicBezTo>
                <a:cubicBezTo>
                  <a:pt x="1190641" y="1442494"/>
                  <a:pt x="1188231" y="1442196"/>
                  <a:pt x="1185847" y="1441841"/>
                </a:cubicBezTo>
                <a:cubicBezTo>
                  <a:pt x="1188577" y="1448714"/>
                  <a:pt x="1188425" y="1450807"/>
                  <a:pt x="1187534" y="1453411"/>
                </a:cubicBezTo>
                <a:lnTo>
                  <a:pt x="1184815" y="1467950"/>
                </a:lnTo>
                <a:lnTo>
                  <a:pt x="1170502" y="1455504"/>
                </a:lnTo>
                <a:cubicBezTo>
                  <a:pt x="1168725" y="1452692"/>
                  <a:pt x="1167715" y="1450243"/>
                  <a:pt x="1160671" y="1445140"/>
                </a:cubicBezTo>
                <a:cubicBezTo>
                  <a:pt x="1170207" y="1441678"/>
                  <a:pt x="1173660" y="1425392"/>
                  <a:pt x="1183142" y="1421846"/>
                </a:cubicBezTo>
                <a:cubicBezTo>
                  <a:pt x="1183519" y="1411099"/>
                  <a:pt x="1173393" y="1416909"/>
                  <a:pt x="1172909" y="1407416"/>
                </a:cubicBezTo>
                <a:cubicBezTo>
                  <a:pt x="1188954" y="1385022"/>
                  <a:pt x="1187239" y="1430166"/>
                  <a:pt x="1196963" y="1436795"/>
                </a:cubicBezTo>
                <a:cubicBezTo>
                  <a:pt x="1202963" y="1437477"/>
                  <a:pt x="1208908" y="1438321"/>
                  <a:pt x="1214881" y="1439057"/>
                </a:cubicBezTo>
                <a:cubicBezTo>
                  <a:pt x="1215927" y="1429375"/>
                  <a:pt x="1214560" y="1414781"/>
                  <a:pt x="1219487" y="1413418"/>
                </a:cubicBezTo>
                <a:cubicBezTo>
                  <a:pt x="1220131" y="1438321"/>
                  <a:pt x="1220668" y="1448224"/>
                  <a:pt x="1224818" y="1460115"/>
                </a:cubicBezTo>
                <a:cubicBezTo>
                  <a:pt x="1233041" y="1463199"/>
                  <a:pt x="1229587" y="1441732"/>
                  <a:pt x="1236362" y="1441867"/>
                </a:cubicBezTo>
                <a:cubicBezTo>
                  <a:pt x="1236657" y="1449587"/>
                  <a:pt x="1241747" y="1449722"/>
                  <a:pt x="1246862" y="1449776"/>
                </a:cubicBezTo>
                <a:cubicBezTo>
                  <a:pt x="1249032" y="1465135"/>
                  <a:pt x="1258728" y="1492358"/>
                  <a:pt x="1241747" y="1488483"/>
                </a:cubicBezTo>
                <a:cubicBezTo>
                  <a:pt x="1237380" y="1472964"/>
                  <a:pt x="1251951" y="1465218"/>
                  <a:pt x="1242764" y="1462463"/>
                </a:cubicBezTo>
                <a:cubicBezTo>
                  <a:pt x="1231649" y="1457932"/>
                  <a:pt x="1231969" y="1477546"/>
                  <a:pt x="1227388" y="1486656"/>
                </a:cubicBezTo>
                <a:cubicBezTo>
                  <a:pt x="1234942" y="1504443"/>
                  <a:pt x="1261782" y="1484528"/>
                  <a:pt x="1270379" y="1492220"/>
                </a:cubicBezTo>
                <a:cubicBezTo>
                  <a:pt x="1265396" y="1492220"/>
                  <a:pt x="1265958" y="1508423"/>
                  <a:pt x="1273486" y="1505751"/>
                </a:cubicBezTo>
                <a:cubicBezTo>
                  <a:pt x="1276832" y="1486083"/>
                  <a:pt x="1268047" y="1485728"/>
                  <a:pt x="1271450" y="1466143"/>
                </a:cubicBezTo>
                <a:cubicBezTo>
                  <a:pt x="1288029" y="1462380"/>
                  <a:pt x="1291297" y="1479645"/>
                  <a:pt x="1303164" y="1483411"/>
                </a:cubicBezTo>
                <a:cubicBezTo>
                  <a:pt x="1303673" y="1475092"/>
                  <a:pt x="1308090" y="1474955"/>
                  <a:pt x="1307503" y="1464207"/>
                </a:cubicBezTo>
                <a:cubicBezTo>
                  <a:pt x="1296280" y="1452915"/>
                  <a:pt x="1344652" y="1491349"/>
                  <a:pt x="1356355" y="1503377"/>
                </a:cubicBezTo>
                <a:cubicBezTo>
                  <a:pt x="1356597" y="1496859"/>
                  <a:pt x="1359569" y="1496012"/>
                  <a:pt x="1360455" y="1490803"/>
                </a:cubicBezTo>
                <a:cubicBezTo>
                  <a:pt x="1353062" y="1482128"/>
                  <a:pt x="1353195" y="1461398"/>
                  <a:pt x="1347652" y="1449776"/>
                </a:cubicBezTo>
                <a:cubicBezTo>
                  <a:pt x="1338544" y="1443204"/>
                  <a:pt x="1327215" y="1466936"/>
                  <a:pt x="1322580" y="1446560"/>
                </a:cubicBezTo>
                <a:cubicBezTo>
                  <a:pt x="1337259" y="1449124"/>
                  <a:pt x="1345133" y="1437394"/>
                  <a:pt x="1352230" y="1424137"/>
                </a:cubicBezTo>
                <a:cubicBezTo>
                  <a:pt x="1335597" y="1425037"/>
                  <a:pt x="1345456" y="1392224"/>
                  <a:pt x="1332546" y="1375666"/>
                </a:cubicBezTo>
                <a:cubicBezTo>
                  <a:pt x="1324456" y="1380686"/>
                  <a:pt x="1302492" y="1421082"/>
                  <a:pt x="1306215" y="1405016"/>
                </a:cubicBezTo>
                <a:cubicBezTo>
                  <a:pt x="1309055" y="1403925"/>
                  <a:pt x="1310582" y="1400025"/>
                  <a:pt x="1310314" y="1392387"/>
                </a:cubicBezTo>
                <a:cubicBezTo>
                  <a:pt x="1290307" y="1387476"/>
                  <a:pt x="1274343" y="1416417"/>
                  <a:pt x="1264004" y="1379893"/>
                </a:cubicBezTo>
                <a:cubicBezTo>
                  <a:pt x="1276137" y="1384231"/>
                  <a:pt x="1290895" y="1388896"/>
                  <a:pt x="1303644" y="1378475"/>
                </a:cubicBezTo>
                <a:cubicBezTo>
                  <a:pt x="1300914" y="1364319"/>
                  <a:pt x="1293867" y="1357200"/>
                  <a:pt x="1282914" y="1356055"/>
                </a:cubicBezTo>
                <a:cubicBezTo>
                  <a:pt x="1275387" y="1361373"/>
                  <a:pt x="1268208" y="1367484"/>
                  <a:pt x="1260629" y="1372885"/>
                </a:cubicBezTo>
                <a:cubicBezTo>
                  <a:pt x="1252486" y="1352506"/>
                  <a:pt x="1268745" y="1316747"/>
                  <a:pt x="1256290" y="1300080"/>
                </a:cubicBezTo>
                <a:cubicBezTo>
                  <a:pt x="1265612" y="1298090"/>
                  <a:pt x="1285538" y="1282078"/>
                  <a:pt x="1292340" y="1298144"/>
                </a:cubicBezTo>
                <a:cubicBezTo>
                  <a:pt x="1283182" y="1297709"/>
                  <a:pt x="1279377" y="1308511"/>
                  <a:pt x="1273674" y="1315492"/>
                </a:cubicBezTo>
                <a:cubicBezTo>
                  <a:pt x="1306538" y="1358918"/>
                  <a:pt x="1317170" y="1270703"/>
                  <a:pt x="1316152" y="1242172"/>
                </a:cubicBezTo>
                <a:cubicBezTo>
                  <a:pt x="1325339" y="1238051"/>
                  <a:pt x="1333348" y="1231233"/>
                  <a:pt x="1338651" y="1218904"/>
                </a:cubicBezTo>
                <a:cubicBezTo>
                  <a:pt x="1339669" y="1190753"/>
                  <a:pt x="1312080" y="1207830"/>
                  <a:pt x="1315109" y="1176435"/>
                </a:cubicBezTo>
                <a:cubicBezTo>
                  <a:pt x="1324428" y="1168986"/>
                  <a:pt x="1325339" y="1203712"/>
                  <a:pt x="1329197" y="1184780"/>
                </a:cubicBezTo>
                <a:cubicBezTo>
                  <a:pt x="1314223" y="1173379"/>
                  <a:pt x="1335651" y="1142282"/>
                  <a:pt x="1316661" y="1137290"/>
                </a:cubicBezTo>
                <a:cubicBezTo>
                  <a:pt x="1316341" y="1145964"/>
                  <a:pt x="1315992" y="1154722"/>
                  <a:pt x="1315643" y="1163448"/>
                </a:cubicBezTo>
                <a:cubicBezTo>
                  <a:pt x="1295931" y="1165930"/>
                  <a:pt x="1313689" y="1109222"/>
                  <a:pt x="1300028" y="1102349"/>
                </a:cubicBezTo>
                <a:cubicBezTo>
                  <a:pt x="1296387" y="1105921"/>
                  <a:pt x="1281520" y="1114131"/>
                  <a:pt x="1282377" y="1093538"/>
                </a:cubicBezTo>
                <a:cubicBezTo>
                  <a:pt x="1281922" y="1075997"/>
                  <a:pt x="1302199" y="1102183"/>
                  <a:pt x="1297483" y="1075699"/>
                </a:cubicBezTo>
                <a:cubicBezTo>
                  <a:pt x="1297860" y="1064897"/>
                  <a:pt x="1287709" y="1070788"/>
                  <a:pt x="1287225" y="1061215"/>
                </a:cubicBezTo>
                <a:cubicBezTo>
                  <a:pt x="1297914" y="1057122"/>
                  <a:pt x="1283207" y="1044247"/>
                  <a:pt x="1288510" y="1028616"/>
                </a:cubicBezTo>
                <a:cubicBezTo>
                  <a:pt x="1297807" y="1027173"/>
                  <a:pt x="1310528" y="1033365"/>
                  <a:pt x="1314600" y="1005678"/>
                </a:cubicBezTo>
                <a:cubicBezTo>
                  <a:pt x="1312322" y="1041492"/>
                  <a:pt x="1323812" y="1027772"/>
                  <a:pt x="1312778" y="1051475"/>
                </a:cubicBezTo>
                <a:cubicBezTo>
                  <a:pt x="1319153" y="1044112"/>
                  <a:pt x="1331821" y="1034837"/>
                  <a:pt x="1324805" y="1020163"/>
                </a:cubicBezTo>
                <a:cubicBezTo>
                  <a:pt x="1358768" y="1027528"/>
                  <a:pt x="1386677" y="1012525"/>
                  <a:pt x="1414611" y="1025317"/>
                </a:cubicBezTo>
                <a:cubicBezTo>
                  <a:pt x="1419726" y="1005486"/>
                  <a:pt x="1431191" y="998968"/>
                  <a:pt x="1434540" y="975374"/>
                </a:cubicBezTo>
                <a:cubicBezTo>
                  <a:pt x="1436790" y="957561"/>
                  <a:pt x="1421442" y="967516"/>
                  <a:pt x="1421012" y="953933"/>
                </a:cubicBezTo>
                <a:cubicBezTo>
                  <a:pt x="1425407" y="953168"/>
                  <a:pt x="1423503" y="946951"/>
                  <a:pt x="1421523" y="940868"/>
                </a:cubicBezTo>
                <a:cubicBezTo>
                  <a:pt x="1434754" y="935739"/>
                  <a:pt x="1442335" y="918637"/>
                  <a:pt x="1451707" y="905352"/>
                </a:cubicBezTo>
                <a:cubicBezTo>
                  <a:pt x="1429611" y="921773"/>
                  <a:pt x="1438772" y="879656"/>
                  <a:pt x="1420531" y="875128"/>
                </a:cubicBezTo>
                <a:cubicBezTo>
                  <a:pt x="1421762" y="899353"/>
                  <a:pt x="1393665" y="898342"/>
                  <a:pt x="1387748" y="883966"/>
                </a:cubicBezTo>
                <a:cubicBezTo>
                  <a:pt x="1401114" y="864982"/>
                  <a:pt x="1417530" y="883966"/>
                  <a:pt x="1421253" y="855463"/>
                </a:cubicBezTo>
                <a:cubicBezTo>
                  <a:pt x="1410860" y="857098"/>
                  <a:pt x="1394739" y="856144"/>
                  <a:pt x="1393372" y="832195"/>
                </a:cubicBezTo>
                <a:cubicBezTo>
                  <a:pt x="1412255" y="834185"/>
                  <a:pt x="1419299" y="811355"/>
                  <a:pt x="1430682" y="797690"/>
                </a:cubicBezTo>
                <a:cubicBezTo>
                  <a:pt x="1423289" y="792289"/>
                  <a:pt x="1375693" y="829523"/>
                  <a:pt x="1369319" y="802761"/>
                </a:cubicBezTo>
                <a:cubicBezTo>
                  <a:pt x="1394309" y="791498"/>
                  <a:pt x="1406122" y="765830"/>
                  <a:pt x="1411774" y="729578"/>
                </a:cubicBezTo>
                <a:cubicBezTo>
                  <a:pt x="1422406" y="721723"/>
                  <a:pt x="1429290" y="749762"/>
                  <a:pt x="1433252" y="732304"/>
                </a:cubicBezTo>
                <a:cubicBezTo>
                  <a:pt x="1415843" y="734925"/>
                  <a:pt x="1446109" y="699328"/>
                  <a:pt x="1448091" y="721150"/>
                </a:cubicBezTo>
                <a:cubicBezTo>
                  <a:pt x="1437993" y="719403"/>
                  <a:pt x="1440136" y="753800"/>
                  <a:pt x="1450397" y="754235"/>
                </a:cubicBezTo>
                <a:cubicBezTo>
                  <a:pt x="1443727" y="740380"/>
                  <a:pt x="1452753" y="723278"/>
                  <a:pt x="1455779" y="709011"/>
                </a:cubicBezTo>
                <a:cubicBezTo>
                  <a:pt x="1480207" y="711193"/>
                  <a:pt x="1502090" y="717493"/>
                  <a:pt x="1515911" y="736589"/>
                </a:cubicBezTo>
                <a:cubicBezTo>
                  <a:pt x="1504713" y="731895"/>
                  <a:pt x="1501314" y="748946"/>
                  <a:pt x="1494402" y="733725"/>
                </a:cubicBezTo>
                <a:cubicBezTo>
                  <a:pt x="1482830" y="760455"/>
                  <a:pt x="1487760" y="779794"/>
                  <a:pt x="1470351" y="796215"/>
                </a:cubicBezTo>
                <a:cubicBezTo>
                  <a:pt x="1485991" y="802572"/>
                  <a:pt x="1485108" y="797062"/>
                  <a:pt x="1494939" y="812501"/>
                </a:cubicBezTo>
                <a:cubicBezTo>
                  <a:pt x="1497776" y="798617"/>
                  <a:pt x="1485589" y="790461"/>
                  <a:pt x="1499250" y="793434"/>
                </a:cubicBezTo>
                <a:cubicBezTo>
                  <a:pt x="1508195" y="824420"/>
                  <a:pt x="1530963" y="811000"/>
                  <a:pt x="1542507" y="792561"/>
                </a:cubicBezTo>
                <a:cubicBezTo>
                  <a:pt x="1560880" y="806172"/>
                  <a:pt x="1621976" y="857072"/>
                  <a:pt x="1624842" y="803225"/>
                </a:cubicBezTo>
                <a:cubicBezTo>
                  <a:pt x="1629797" y="803609"/>
                  <a:pt x="1632609" y="807317"/>
                  <a:pt x="1635367" y="811163"/>
                </a:cubicBezTo>
                <a:cubicBezTo>
                  <a:pt x="1647287" y="819675"/>
                  <a:pt x="1625323" y="811899"/>
                  <a:pt x="1631028" y="830230"/>
                </a:cubicBezTo>
                <a:cubicBezTo>
                  <a:pt x="1634616" y="830749"/>
                  <a:pt x="1635072" y="836121"/>
                  <a:pt x="1637940" y="837733"/>
                </a:cubicBezTo>
                <a:cubicBezTo>
                  <a:pt x="1642091" y="829331"/>
                  <a:pt x="1652965" y="799462"/>
                  <a:pt x="1656848" y="813864"/>
                </a:cubicBezTo>
                <a:cubicBezTo>
                  <a:pt x="1663437" y="844443"/>
                  <a:pt x="1720568" y="847988"/>
                  <a:pt x="1740764" y="877393"/>
                </a:cubicBezTo>
                <a:cubicBezTo>
                  <a:pt x="1743764" y="862035"/>
                  <a:pt x="1766477" y="851834"/>
                  <a:pt x="1770171" y="861517"/>
                </a:cubicBezTo>
                <a:cubicBezTo>
                  <a:pt x="1767306" y="861846"/>
                  <a:pt x="1758468" y="881620"/>
                  <a:pt x="1765835" y="880612"/>
                </a:cubicBezTo>
                <a:cubicBezTo>
                  <a:pt x="1774378" y="890240"/>
                  <a:pt x="1781448" y="863372"/>
                  <a:pt x="1783753" y="882929"/>
                </a:cubicBezTo>
                <a:cubicBezTo>
                  <a:pt x="1781743" y="882631"/>
                  <a:pt x="1779468" y="887703"/>
                  <a:pt x="1783512" y="889421"/>
                </a:cubicBezTo>
                <a:cubicBezTo>
                  <a:pt x="1797333" y="885575"/>
                  <a:pt x="1799664" y="857482"/>
                  <a:pt x="1807028" y="840024"/>
                </a:cubicBezTo>
                <a:cubicBezTo>
                  <a:pt x="1809598" y="821121"/>
                  <a:pt x="1790421" y="805599"/>
                  <a:pt x="1801618" y="793405"/>
                </a:cubicBezTo>
                <a:cubicBezTo>
                  <a:pt x="1809438" y="814955"/>
                  <a:pt x="1843857" y="775241"/>
                  <a:pt x="1853578" y="754181"/>
                </a:cubicBezTo>
                <a:cubicBezTo>
                  <a:pt x="1839063" y="748290"/>
                  <a:pt x="1828858" y="710594"/>
                  <a:pt x="1811367" y="729031"/>
                </a:cubicBezTo>
                <a:cubicBezTo>
                  <a:pt x="1806651" y="700583"/>
                  <a:pt x="1801590" y="696407"/>
                  <a:pt x="1787583" y="693080"/>
                </a:cubicBezTo>
                <a:cubicBezTo>
                  <a:pt x="1793742" y="705491"/>
                  <a:pt x="1785868" y="713212"/>
                  <a:pt x="1779414" y="718312"/>
                </a:cubicBezTo>
                <a:cubicBezTo>
                  <a:pt x="1784395" y="688744"/>
                  <a:pt x="1779760" y="680287"/>
                  <a:pt x="1776574" y="698183"/>
                </a:cubicBezTo>
                <a:cubicBezTo>
                  <a:pt x="1777620" y="667767"/>
                  <a:pt x="1761415" y="693191"/>
                  <a:pt x="1763291" y="670250"/>
                </a:cubicBezTo>
                <a:cubicBezTo>
                  <a:pt x="1782173" y="657947"/>
                  <a:pt x="1784234" y="690680"/>
                  <a:pt x="1799127" y="674886"/>
                </a:cubicBezTo>
                <a:cubicBezTo>
                  <a:pt x="1782066" y="645155"/>
                  <a:pt x="1753941" y="661822"/>
                  <a:pt x="1747701" y="609203"/>
                </a:cubicBezTo>
                <a:cubicBezTo>
                  <a:pt x="1726569" y="605985"/>
                  <a:pt x="1719766" y="610022"/>
                  <a:pt x="1707818" y="617113"/>
                </a:cubicBezTo>
                <a:cubicBezTo>
                  <a:pt x="1718614" y="596712"/>
                  <a:pt x="1689687" y="600913"/>
                  <a:pt x="1687088" y="594719"/>
                </a:cubicBezTo>
                <a:cubicBezTo>
                  <a:pt x="1684571" y="568232"/>
                  <a:pt x="1698525" y="576445"/>
                  <a:pt x="1696008" y="549930"/>
                </a:cubicBezTo>
                <a:cubicBezTo>
                  <a:pt x="1703881" y="553830"/>
                  <a:pt x="1714837" y="567441"/>
                  <a:pt x="1717756" y="546138"/>
                </a:cubicBezTo>
                <a:cubicBezTo>
                  <a:pt x="1698311" y="532690"/>
                  <a:pt x="1683230" y="549494"/>
                  <a:pt x="1667910" y="533154"/>
                </a:cubicBezTo>
                <a:cubicBezTo>
                  <a:pt x="1675598" y="524425"/>
                  <a:pt x="1655535" y="508168"/>
                  <a:pt x="1651249" y="498184"/>
                </a:cubicBezTo>
                <a:cubicBezTo>
                  <a:pt x="1655644" y="497423"/>
                  <a:pt x="1653741" y="491148"/>
                  <a:pt x="1651786" y="485120"/>
                </a:cubicBezTo>
                <a:cubicBezTo>
                  <a:pt x="1659902" y="483402"/>
                  <a:pt x="1663706" y="472571"/>
                  <a:pt x="1670455" y="467855"/>
                </a:cubicBezTo>
                <a:cubicBezTo>
                  <a:pt x="1655670" y="457161"/>
                  <a:pt x="1674445" y="453069"/>
                  <a:pt x="1675303" y="435695"/>
                </a:cubicBezTo>
                <a:cubicBezTo>
                  <a:pt x="1673054" y="424918"/>
                  <a:pt x="1657680" y="434876"/>
                  <a:pt x="1661724" y="414171"/>
                </a:cubicBezTo>
                <a:cubicBezTo>
                  <a:pt x="1668982" y="408690"/>
                  <a:pt x="1689712" y="395433"/>
                  <a:pt x="1690381" y="417908"/>
                </a:cubicBezTo>
                <a:cubicBezTo>
                  <a:pt x="1671794" y="418209"/>
                  <a:pt x="1686284" y="462399"/>
                  <a:pt x="1695257" y="477617"/>
                </a:cubicBezTo>
                <a:cubicBezTo>
                  <a:pt x="1706480" y="445812"/>
                  <a:pt x="1736183" y="479745"/>
                  <a:pt x="1743871" y="431465"/>
                </a:cubicBezTo>
                <a:cubicBezTo>
                  <a:pt x="1747110" y="440686"/>
                  <a:pt x="1748986" y="451978"/>
                  <a:pt x="1753567" y="459014"/>
                </a:cubicBezTo>
                <a:cubicBezTo>
                  <a:pt x="1771083" y="449658"/>
                  <a:pt x="1783138" y="441777"/>
                  <a:pt x="1773521" y="409045"/>
                </a:cubicBezTo>
                <a:cubicBezTo>
                  <a:pt x="1782440" y="411307"/>
                  <a:pt x="1785120" y="400559"/>
                  <a:pt x="1788601" y="391341"/>
                </a:cubicBezTo>
                <a:cubicBezTo>
                  <a:pt x="1784181" y="384139"/>
                  <a:pt x="1761201" y="380622"/>
                  <a:pt x="1759461" y="400668"/>
                </a:cubicBezTo>
                <a:cubicBezTo>
                  <a:pt x="1750541" y="398870"/>
                  <a:pt x="1748854" y="386977"/>
                  <a:pt x="1741540" y="398406"/>
                </a:cubicBezTo>
                <a:cubicBezTo>
                  <a:pt x="1736450" y="386023"/>
                  <a:pt x="1732702" y="371538"/>
                  <a:pt x="1728737" y="357300"/>
                </a:cubicBezTo>
                <a:cubicBezTo>
                  <a:pt x="1710203" y="368265"/>
                  <a:pt x="1711328" y="344859"/>
                  <a:pt x="1696517" y="353098"/>
                </a:cubicBezTo>
                <a:cubicBezTo>
                  <a:pt x="1697133" y="337903"/>
                  <a:pt x="1697720" y="322657"/>
                  <a:pt x="1698311" y="307462"/>
                </a:cubicBezTo>
                <a:cubicBezTo>
                  <a:pt x="1707526" y="300125"/>
                  <a:pt x="1712399" y="328548"/>
                  <a:pt x="1716229" y="309727"/>
                </a:cubicBezTo>
                <a:cubicBezTo>
                  <a:pt x="1705330" y="300070"/>
                  <a:pt x="1698392" y="272249"/>
                  <a:pt x="1707498" y="256072"/>
                </a:cubicBezTo>
                <a:cubicBezTo>
                  <a:pt x="1702490" y="247861"/>
                  <a:pt x="1698766" y="247398"/>
                  <a:pt x="1693168" y="254219"/>
                </a:cubicBezTo>
                <a:cubicBezTo>
                  <a:pt x="1700426" y="238915"/>
                  <a:pt x="1705141" y="218076"/>
                  <a:pt x="1695204" y="202010"/>
                </a:cubicBezTo>
                <a:cubicBezTo>
                  <a:pt x="1704525" y="205066"/>
                  <a:pt x="1710712" y="201575"/>
                  <a:pt x="1710310" y="184280"/>
                </a:cubicBezTo>
                <a:cubicBezTo>
                  <a:pt x="1717115" y="183679"/>
                  <a:pt x="1717916" y="192680"/>
                  <a:pt x="1724398" y="192680"/>
                </a:cubicBezTo>
                <a:cubicBezTo>
                  <a:pt x="1724558" y="181225"/>
                  <a:pt x="1725978" y="172496"/>
                  <a:pt x="1728950" y="167067"/>
                </a:cubicBezTo>
                <a:cubicBezTo>
                  <a:pt x="1717300" y="161230"/>
                  <a:pt x="1716791" y="134145"/>
                  <a:pt x="1709775" y="105421"/>
                </a:cubicBezTo>
                <a:cubicBezTo>
                  <a:pt x="1712613" y="104356"/>
                  <a:pt x="1714168" y="100539"/>
                  <a:pt x="1713872" y="92847"/>
                </a:cubicBezTo>
                <a:cubicBezTo>
                  <a:pt x="1727210" y="112650"/>
                  <a:pt x="1731228" y="73562"/>
                  <a:pt x="1738674" y="102558"/>
                </a:cubicBezTo>
                <a:cubicBezTo>
                  <a:pt x="1746416" y="75933"/>
                  <a:pt x="1742771" y="69169"/>
                  <a:pt x="1740735" y="50403"/>
                </a:cubicBezTo>
                <a:cubicBezTo>
                  <a:pt x="1735649" y="58204"/>
                  <a:pt x="1727078" y="57250"/>
                  <a:pt x="1726676" y="42001"/>
                </a:cubicBezTo>
                <a:cubicBezTo>
                  <a:pt x="1740468" y="45738"/>
                  <a:pt x="1752951" y="48084"/>
                  <a:pt x="1761415" y="72826"/>
                </a:cubicBezTo>
                <a:cubicBezTo>
                  <a:pt x="1763636" y="70043"/>
                  <a:pt x="1769449" y="65985"/>
                  <a:pt x="1773304" y="60736"/>
                </a:cubicBezTo>
                <a:lnTo>
                  <a:pt x="1773405" y="46465"/>
                </a:lnTo>
                <a:lnTo>
                  <a:pt x="1782511" y="29042"/>
                </a:lnTo>
                <a:cubicBezTo>
                  <a:pt x="1787884" y="26646"/>
                  <a:pt x="1793781" y="29959"/>
                  <a:pt x="1798778" y="38209"/>
                </a:cubicBezTo>
                <a:cubicBezTo>
                  <a:pt x="1796770" y="11834"/>
                  <a:pt x="1821600" y="23452"/>
                  <a:pt x="1811072" y="485"/>
                </a:cubicBezTo>
                <a:close/>
                <a:moveTo>
                  <a:pt x="1761330" y="295"/>
                </a:moveTo>
                <a:cubicBezTo>
                  <a:pt x="1763031" y="-255"/>
                  <a:pt x="1765066" y="-114"/>
                  <a:pt x="1767764" y="1413"/>
                </a:cubicBezTo>
                <a:cubicBezTo>
                  <a:pt x="1766024" y="16390"/>
                  <a:pt x="1767362" y="26562"/>
                  <a:pt x="1770067" y="34501"/>
                </a:cubicBezTo>
                <a:cubicBezTo>
                  <a:pt x="1758845" y="37992"/>
                  <a:pt x="1763881" y="15706"/>
                  <a:pt x="1752684" y="19200"/>
                </a:cubicBezTo>
                <a:cubicBezTo>
                  <a:pt x="1752551" y="22854"/>
                  <a:pt x="1749470" y="26236"/>
                  <a:pt x="1749096" y="18762"/>
                </a:cubicBezTo>
                <a:cubicBezTo>
                  <a:pt x="1751292" y="18598"/>
                  <a:pt x="1753353" y="18243"/>
                  <a:pt x="1752925" y="12625"/>
                </a:cubicBezTo>
                <a:cubicBezTo>
                  <a:pt x="1750192" y="10743"/>
                  <a:pt x="1745828" y="11508"/>
                  <a:pt x="1746014" y="5205"/>
                </a:cubicBezTo>
                <a:cubicBezTo>
                  <a:pt x="1754110" y="9829"/>
                  <a:pt x="1756224" y="1948"/>
                  <a:pt x="1761330" y="29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024609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20B34CD-CB06-4E21-029D-472C5E49C3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C4694FD-F6DE-DD73-F086-43149E161B8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0A8FA31-33EF-1240-530C-0596F4D2396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D7C2D0B-71E7-54CA-1E35-B785C78A45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56A372-CBFD-EDB2-B33A-FB3700AE4F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3637963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AEED FAAL 14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4DBA335C-BF3A-C86D-69F5-44A9568ADA1E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32229" y="237744"/>
            <a:ext cx="11727542" cy="6382512"/>
          </a:xfrm>
          <a:custGeom>
            <a:avLst/>
            <a:gdLst>
              <a:gd name="connsiteX0" fmla="*/ 0 w 10972800"/>
              <a:gd name="connsiteY0" fmla="*/ 0 h 5669280"/>
              <a:gd name="connsiteX1" fmla="*/ 10972800 w 10972800"/>
              <a:gd name="connsiteY1" fmla="*/ 0 h 5669280"/>
              <a:gd name="connsiteX2" fmla="*/ 10972800 w 10972800"/>
              <a:gd name="connsiteY2" fmla="*/ 5669280 h 5669280"/>
              <a:gd name="connsiteX3" fmla="*/ 0 w 10972800"/>
              <a:gd name="connsiteY3" fmla="*/ 5669280 h 566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972800" h="5669280">
                <a:moveTo>
                  <a:pt x="0" y="0"/>
                </a:moveTo>
                <a:lnTo>
                  <a:pt x="10972800" y="0"/>
                </a:lnTo>
                <a:lnTo>
                  <a:pt x="10972800" y="5669280"/>
                </a:lnTo>
                <a:lnTo>
                  <a:pt x="0" y="566928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685518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SPECIAL 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_ _ _ _ _ Send to Back-------">
            <a:extLst>
              <a:ext uri="{FF2B5EF4-FFF2-40B4-BE49-F238E27FC236}">
                <a16:creationId xmlns:a16="http://schemas.microsoft.com/office/drawing/2014/main" id="{66379E06-10D2-84A3-8512-595B5C5BA58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38125" y="608076"/>
            <a:ext cx="6248852" cy="5641848"/>
          </a:xfrm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48875693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ESPECIAL 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_ _ _ _ _ Send to Back-------">
            <a:extLst>
              <a:ext uri="{FF2B5EF4-FFF2-40B4-BE49-F238E27FC236}">
                <a16:creationId xmlns:a16="http://schemas.microsoft.com/office/drawing/2014/main" id="{570BD8A3-4A89-0F5E-B407-14F35338D289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543425" y="612648"/>
            <a:ext cx="7068003" cy="5632704"/>
          </a:xfrm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11486028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4 Faal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3627366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7891681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4356682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130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938528BC-944C-941B-71CE-82212F8D01F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855028" y="217715"/>
            <a:ext cx="8125740" cy="5943150"/>
          </a:xfrm>
          <a:custGeom>
            <a:avLst/>
            <a:gdLst>
              <a:gd name="connsiteX0" fmla="*/ 4665556 w 7718765"/>
              <a:gd name="connsiteY0" fmla="*/ 5549554 h 5645489"/>
              <a:gd name="connsiteX1" fmla="*/ 4662725 w 7718765"/>
              <a:gd name="connsiteY1" fmla="*/ 5557754 h 5645489"/>
              <a:gd name="connsiteX2" fmla="*/ 4668389 w 7718765"/>
              <a:gd name="connsiteY2" fmla="*/ 5571451 h 5645489"/>
              <a:gd name="connsiteX3" fmla="*/ 4665556 w 7718765"/>
              <a:gd name="connsiteY3" fmla="*/ 5576950 h 5645489"/>
              <a:gd name="connsiteX4" fmla="*/ 4665556 w 7718765"/>
              <a:gd name="connsiteY4" fmla="*/ 5585149 h 5645489"/>
              <a:gd name="connsiteX5" fmla="*/ 4662725 w 7718765"/>
              <a:gd name="connsiteY5" fmla="*/ 5593398 h 5645489"/>
              <a:gd name="connsiteX6" fmla="*/ 4651453 w 7718765"/>
              <a:gd name="connsiteY6" fmla="*/ 5598896 h 5645489"/>
              <a:gd name="connsiteX7" fmla="*/ 4637297 w 7718765"/>
              <a:gd name="connsiteY7" fmla="*/ 5596147 h 5645489"/>
              <a:gd name="connsiteX8" fmla="*/ 4628802 w 7718765"/>
              <a:gd name="connsiteY8" fmla="*/ 5601645 h 5645489"/>
              <a:gd name="connsiteX9" fmla="*/ 4611813 w 7718765"/>
              <a:gd name="connsiteY9" fmla="*/ 5609845 h 5645489"/>
              <a:gd name="connsiteX10" fmla="*/ 4592047 w 7718765"/>
              <a:gd name="connsiteY10" fmla="*/ 5609845 h 5645489"/>
              <a:gd name="connsiteX11" fmla="*/ 4560956 w 7718765"/>
              <a:gd name="connsiteY11" fmla="*/ 5618093 h 5645489"/>
              <a:gd name="connsiteX12" fmla="*/ 4555293 w 7718765"/>
              <a:gd name="connsiteY12" fmla="*/ 5623543 h 5645489"/>
              <a:gd name="connsiteX13" fmla="*/ 4535473 w 7718765"/>
              <a:gd name="connsiteY13" fmla="*/ 5629042 h 5645489"/>
              <a:gd name="connsiteX14" fmla="*/ 4521316 w 7718765"/>
              <a:gd name="connsiteY14" fmla="*/ 5637242 h 5645489"/>
              <a:gd name="connsiteX15" fmla="*/ 4504381 w 7718765"/>
              <a:gd name="connsiteY15" fmla="*/ 5639991 h 5645489"/>
              <a:gd name="connsiteX16" fmla="*/ 4487393 w 7718765"/>
              <a:gd name="connsiteY16" fmla="*/ 5645489 h 5645489"/>
              <a:gd name="connsiteX17" fmla="*/ 4478899 w 7718765"/>
              <a:gd name="connsiteY17" fmla="*/ 5645489 h 5645489"/>
              <a:gd name="connsiteX18" fmla="*/ 4478899 w 7718765"/>
              <a:gd name="connsiteY18" fmla="*/ 5626293 h 5645489"/>
              <a:gd name="connsiteX19" fmla="*/ 4470404 w 7718765"/>
              <a:gd name="connsiteY19" fmla="*/ 5620794 h 5645489"/>
              <a:gd name="connsiteX20" fmla="*/ 4456301 w 7718765"/>
              <a:gd name="connsiteY20" fmla="*/ 5623543 h 5645489"/>
              <a:gd name="connsiteX21" fmla="*/ 4433650 w 7718765"/>
              <a:gd name="connsiteY21" fmla="*/ 5618093 h 5645489"/>
              <a:gd name="connsiteX22" fmla="*/ 4413883 w 7718765"/>
              <a:gd name="connsiteY22" fmla="*/ 5620794 h 5645489"/>
              <a:gd name="connsiteX23" fmla="*/ 4396895 w 7718765"/>
              <a:gd name="connsiteY23" fmla="*/ 5620794 h 5645489"/>
              <a:gd name="connsiteX24" fmla="*/ 4385569 w 7718765"/>
              <a:gd name="connsiteY24" fmla="*/ 5623543 h 5645489"/>
              <a:gd name="connsiteX25" fmla="*/ 4368634 w 7718765"/>
              <a:gd name="connsiteY25" fmla="*/ 5626293 h 5645489"/>
              <a:gd name="connsiteX26" fmla="*/ 4360141 w 7718765"/>
              <a:gd name="connsiteY26" fmla="*/ 5620794 h 5645489"/>
              <a:gd name="connsiteX27" fmla="*/ 4348815 w 7718765"/>
              <a:gd name="connsiteY27" fmla="*/ 5623543 h 5645489"/>
              <a:gd name="connsiteX28" fmla="*/ 4340321 w 7718765"/>
              <a:gd name="connsiteY28" fmla="*/ 5629042 h 5645489"/>
              <a:gd name="connsiteX29" fmla="*/ 4331826 w 7718765"/>
              <a:gd name="connsiteY29" fmla="*/ 5629042 h 5645489"/>
              <a:gd name="connsiteX30" fmla="*/ 4317723 w 7718765"/>
              <a:gd name="connsiteY30" fmla="*/ 5623543 h 5645489"/>
              <a:gd name="connsiteX31" fmla="*/ 4314892 w 7718765"/>
              <a:gd name="connsiteY31" fmla="*/ 5607096 h 5645489"/>
              <a:gd name="connsiteX32" fmla="*/ 4314892 w 7718765"/>
              <a:gd name="connsiteY32" fmla="*/ 5598896 h 5645489"/>
              <a:gd name="connsiteX33" fmla="*/ 4309228 w 7718765"/>
              <a:gd name="connsiteY33" fmla="*/ 5582449 h 5645489"/>
              <a:gd name="connsiteX34" fmla="*/ 4314892 w 7718765"/>
              <a:gd name="connsiteY34" fmla="*/ 5574201 h 5645489"/>
              <a:gd name="connsiteX35" fmla="*/ 4317723 w 7718765"/>
              <a:gd name="connsiteY35" fmla="*/ 5582449 h 5645489"/>
              <a:gd name="connsiteX36" fmla="*/ 4320554 w 7718765"/>
              <a:gd name="connsiteY36" fmla="*/ 5590649 h 5645489"/>
              <a:gd name="connsiteX37" fmla="*/ 4331826 w 7718765"/>
              <a:gd name="connsiteY37" fmla="*/ 5590649 h 5645489"/>
              <a:gd name="connsiteX38" fmla="*/ 4334658 w 7718765"/>
              <a:gd name="connsiteY38" fmla="*/ 5582449 h 5645489"/>
              <a:gd name="connsiteX39" fmla="*/ 4328995 w 7718765"/>
              <a:gd name="connsiteY39" fmla="*/ 5574201 h 5645489"/>
              <a:gd name="connsiteX40" fmla="*/ 4328995 w 7718765"/>
              <a:gd name="connsiteY40" fmla="*/ 5563252 h 5645489"/>
              <a:gd name="connsiteX41" fmla="*/ 4331826 w 7718765"/>
              <a:gd name="connsiteY41" fmla="*/ 5560503 h 5645489"/>
              <a:gd name="connsiteX42" fmla="*/ 4337489 w 7718765"/>
              <a:gd name="connsiteY42" fmla="*/ 5568702 h 5645489"/>
              <a:gd name="connsiteX43" fmla="*/ 4337489 w 7718765"/>
              <a:gd name="connsiteY43" fmla="*/ 5576950 h 5645489"/>
              <a:gd name="connsiteX44" fmla="*/ 4345983 w 7718765"/>
              <a:gd name="connsiteY44" fmla="*/ 5582449 h 5645489"/>
              <a:gd name="connsiteX45" fmla="*/ 4365803 w 7718765"/>
              <a:gd name="connsiteY45" fmla="*/ 5579699 h 5645489"/>
              <a:gd name="connsiteX46" fmla="*/ 4371413 w 7718765"/>
              <a:gd name="connsiteY46" fmla="*/ 5571451 h 5645489"/>
              <a:gd name="connsiteX47" fmla="*/ 4382738 w 7718765"/>
              <a:gd name="connsiteY47" fmla="*/ 5563252 h 5645489"/>
              <a:gd name="connsiteX48" fmla="*/ 4388401 w 7718765"/>
              <a:gd name="connsiteY48" fmla="*/ 5566001 h 5645489"/>
              <a:gd name="connsiteX49" fmla="*/ 4388401 w 7718765"/>
              <a:gd name="connsiteY49" fmla="*/ 5576950 h 5645489"/>
              <a:gd name="connsiteX50" fmla="*/ 4385569 w 7718765"/>
              <a:gd name="connsiteY50" fmla="*/ 5579699 h 5645489"/>
              <a:gd name="connsiteX51" fmla="*/ 4391232 w 7718765"/>
              <a:gd name="connsiteY51" fmla="*/ 5585149 h 5645489"/>
              <a:gd name="connsiteX52" fmla="*/ 4394064 w 7718765"/>
              <a:gd name="connsiteY52" fmla="*/ 5579699 h 5645489"/>
              <a:gd name="connsiteX53" fmla="*/ 4399726 w 7718765"/>
              <a:gd name="connsiteY53" fmla="*/ 5576950 h 5645489"/>
              <a:gd name="connsiteX54" fmla="*/ 4405390 w 7718765"/>
              <a:gd name="connsiteY54" fmla="*/ 5585149 h 5645489"/>
              <a:gd name="connsiteX55" fmla="*/ 4408221 w 7718765"/>
              <a:gd name="connsiteY55" fmla="*/ 5593398 h 5645489"/>
              <a:gd name="connsiteX56" fmla="*/ 4419493 w 7718765"/>
              <a:gd name="connsiteY56" fmla="*/ 5590649 h 5645489"/>
              <a:gd name="connsiteX57" fmla="*/ 4450639 w 7718765"/>
              <a:gd name="connsiteY57" fmla="*/ 5582449 h 5645489"/>
              <a:gd name="connsiteX58" fmla="*/ 4459132 w 7718765"/>
              <a:gd name="connsiteY58" fmla="*/ 5576950 h 5645489"/>
              <a:gd name="connsiteX59" fmla="*/ 4470404 w 7718765"/>
              <a:gd name="connsiteY59" fmla="*/ 5574201 h 5645489"/>
              <a:gd name="connsiteX60" fmla="*/ 4490224 w 7718765"/>
              <a:gd name="connsiteY60" fmla="*/ 5568702 h 5645489"/>
              <a:gd name="connsiteX61" fmla="*/ 4504381 w 7718765"/>
              <a:gd name="connsiteY61" fmla="*/ 5566001 h 5645489"/>
              <a:gd name="connsiteX62" fmla="*/ 4518485 w 7718765"/>
              <a:gd name="connsiteY62" fmla="*/ 5579699 h 5645489"/>
              <a:gd name="connsiteX63" fmla="*/ 4535473 w 7718765"/>
              <a:gd name="connsiteY63" fmla="*/ 5576950 h 5645489"/>
              <a:gd name="connsiteX64" fmla="*/ 4541135 w 7718765"/>
              <a:gd name="connsiteY64" fmla="*/ 5574201 h 5645489"/>
              <a:gd name="connsiteX65" fmla="*/ 4560956 w 7718765"/>
              <a:gd name="connsiteY65" fmla="*/ 5574201 h 5645489"/>
              <a:gd name="connsiteX66" fmla="*/ 4572227 w 7718765"/>
              <a:gd name="connsiteY66" fmla="*/ 5566001 h 5645489"/>
              <a:gd name="connsiteX67" fmla="*/ 4592047 w 7718765"/>
              <a:gd name="connsiteY67" fmla="*/ 5560503 h 5645489"/>
              <a:gd name="connsiteX68" fmla="*/ 4594879 w 7718765"/>
              <a:gd name="connsiteY68" fmla="*/ 5566001 h 5645489"/>
              <a:gd name="connsiteX69" fmla="*/ 4594879 w 7718765"/>
              <a:gd name="connsiteY69" fmla="*/ 5582449 h 5645489"/>
              <a:gd name="connsiteX70" fmla="*/ 4600541 w 7718765"/>
              <a:gd name="connsiteY70" fmla="*/ 5590649 h 5645489"/>
              <a:gd name="connsiteX71" fmla="*/ 4611813 w 7718765"/>
              <a:gd name="connsiteY71" fmla="*/ 5585149 h 5645489"/>
              <a:gd name="connsiteX72" fmla="*/ 4617476 w 7718765"/>
              <a:gd name="connsiteY72" fmla="*/ 5579699 h 5645489"/>
              <a:gd name="connsiteX73" fmla="*/ 4631633 w 7718765"/>
              <a:gd name="connsiteY73" fmla="*/ 5571451 h 5645489"/>
              <a:gd name="connsiteX74" fmla="*/ 4637297 w 7718765"/>
              <a:gd name="connsiteY74" fmla="*/ 5568702 h 5645489"/>
              <a:gd name="connsiteX75" fmla="*/ 4645791 w 7718765"/>
              <a:gd name="connsiteY75" fmla="*/ 5568702 h 5645489"/>
              <a:gd name="connsiteX76" fmla="*/ 4654285 w 7718765"/>
              <a:gd name="connsiteY76" fmla="*/ 5557754 h 5645489"/>
              <a:gd name="connsiteX77" fmla="*/ 4659894 w 7718765"/>
              <a:gd name="connsiteY77" fmla="*/ 5552254 h 5645489"/>
              <a:gd name="connsiteX78" fmla="*/ 4665556 w 7718765"/>
              <a:gd name="connsiteY78" fmla="*/ 5549554 h 5645489"/>
              <a:gd name="connsiteX79" fmla="*/ 4756054 w 7718765"/>
              <a:gd name="connsiteY79" fmla="*/ 5508410 h 5645489"/>
              <a:gd name="connsiteX80" fmla="*/ 4767380 w 7718765"/>
              <a:gd name="connsiteY80" fmla="*/ 5516610 h 5645489"/>
              <a:gd name="connsiteX81" fmla="*/ 4753277 w 7718765"/>
              <a:gd name="connsiteY81" fmla="*/ 5524858 h 5645489"/>
              <a:gd name="connsiteX82" fmla="*/ 4744782 w 7718765"/>
              <a:gd name="connsiteY82" fmla="*/ 5530357 h 5645489"/>
              <a:gd name="connsiteX83" fmla="*/ 4739119 w 7718765"/>
              <a:gd name="connsiteY83" fmla="*/ 5530357 h 5645489"/>
              <a:gd name="connsiteX84" fmla="*/ 4741951 w 7718765"/>
              <a:gd name="connsiteY84" fmla="*/ 5516610 h 5645489"/>
              <a:gd name="connsiteX85" fmla="*/ 4756054 w 7718765"/>
              <a:gd name="connsiteY85" fmla="*/ 5508410 h 5645489"/>
              <a:gd name="connsiteX86" fmla="*/ 4215899 w 7718765"/>
              <a:gd name="connsiteY86" fmla="*/ 5475515 h 5645489"/>
              <a:gd name="connsiteX87" fmla="*/ 4218730 w 7718765"/>
              <a:gd name="connsiteY87" fmla="*/ 5483715 h 5645489"/>
              <a:gd name="connsiteX88" fmla="*/ 4227171 w 7718765"/>
              <a:gd name="connsiteY88" fmla="*/ 5486464 h 5645489"/>
              <a:gd name="connsiteX89" fmla="*/ 4238497 w 7718765"/>
              <a:gd name="connsiteY89" fmla="*/ 5494712 h 5645489"/>
              <a:gd name="connsiteX90" fmla="*/ 4232835 w 7718765"/>
              <a:gd name="connsiteY90" fmla="*/ 5502912 h 5645489"/>
              <a:gd name="connsiteX91" fmla="*/ 4232835 w 7718765"/>
              <a:gd name="connsiteY91" fmla="*/ 5511159 h 5645489"/>
              <a:gd name="connsiteX92" fmla="*/ 4224394 w 7718765"/>
              <a:gd name="connsiteY92" fmla="*/ 5511159 h 5645489"/>
              <a:gd name="connsiteX93" fmla="*/ 4213068 w 7718765"/>
              <a:gd name="connsiteY93" fmla="*/ 5505661 h 5645489"/>
              <a:gd name="connsiteX94" fmla="*/ 4213068 w 7718765"/>
              <a:gd name="connsiteY94" fmla="*/ 5494712 h 5645489"/>
              <a:gd name="connsiteX95" fmla="*/ 4204574 w 7718765"/>
              <a:gd name="connsiteY95" fmla="*/ 5486464 h 5645489"/>
              <a:gd name="connsiteX96" fmla="*/ 4207405 w 7718765"/>
              <a:gd name="connsiteY96" fmla="*/ 5478265 h 5645489"/>
              <a:gd name="connsiteX97" fmla="*/ 4215899 w 7718765"/>
              <a:gd name="connsiteY97" fmla="*/ 5475515 h 5645489"/>
              <a:gd name="connsiteX98" fmla="*/ 4771627 w 7718765"/>
              <a:gd name="connsiteY98" fmla="*/ 5447058 h 5645489"/>
              <a:gd name="connsiteX99" fmla="*/ 4775875 w 7718765"/>
              <a:gd name="connsiteY99" fmla="*/ 5448070 h 5645489"/>
              <a:gd name="connsiteX100" fmla="*/ 4773043 w 7718765"/>
              <a:gd name="connsiteY100" fmla="*/ 5461817 h 5645489"/>
              <a:gd name="connsiteX101" fmla="*/ 4770211 w 7718765"/>
              <a:gd name="connsiteY101" fmla="*/ 5478265 h 5645489"/>
              <a:gd name="connsiteX102" fmla="*/ 4778706 w 7718765"/>
              <a:gd name="connsiteY102" fmla="*/ 5480966 h 5645489"/>
              <a:gd name="connsiteX103" fmla="*/ 4784369 w 7718765"/>
              <a:gd name="connsiteY103" fmla="*/ 5494712 h 5645489"/>
              <a:gd name="connsiteX104" fmla="*/ 4778706 w 7718765"/>
              <a:gd name="connsiteY104" fmla="*/ 5500163 h 5645489"/>
              <a:gd name="connsiteX105" fmla="*/ 4775875 w 7718765"/>
              <a:gd name="connsiteY105" fmla="*/ 5511159 h 5645489"/>
              <a:gd name="connsiteX106" fmla="*/ 4764549 w 7718765"/>
              <a:gd name="connsiteY106" fmla="*/ 5497461 h 5645489"/>
              <a:gd name="connsiteX107" fmla="*/ 4767380 w 7718765"/>
              <a:gd name="connsiteY107" fmla="*/ 5489214 h 5645489"/>
              <a:gd name="connsiteX108" fmla="*/ 4761717 w 7718765"/>
              <a:gd name="connsiteY108" fmla="*/ 5483715 h 5645489"/>
              <a:gd name="connsiteX109" fmla="*/ 4767380 w 7718765"/>
              <a:gd name="connsiteY109" fmla="*/ 5467268 h 5645489"/>
              <a:gd name="connsiteX110" fmla="*/ 4767380 w 7718765"/>
              <a:gd name="connsiteY110" fmla="*/ 5448070 h 5645489"/>
              <a:gd name="connsiteX111" fmla="*/ 4771627 w 7718765"/>
              <a:gd name="connsiteY111" fmla="*/ 5447058 h 5645489"/>
              <a:gd name="connsiteX112" fmla="*/ 4515653 w 7718765"/>
              <a:gd name="connsiteY112" fmla="*/ 5398728 h 5645489"/>
              <a:gd name="connsiteX113" fmla="*/ 4521316 w 7718765"/>
              <a:gd name="connsiteY113" fmla="*/ 5401477 h 5645489"/>
              <a:gd name="connsiteX114" fmla="*/ 4529811 w 7718765"/>
              <a:gd name="connsiteY114" fmla="*/ 5406976 h 5645489"/>
              <a:gd name="connsiteX115" fmla="*/ 4529811 w 7718765"/>
              <a:gd name="connsiteY115" fmla="*/ 5415175 h 5645489"/>
              <a:gd name="connsiteX116" fmla="*/ 4521316 w 7718765"/>
              <a:gd name="connsiteY116" fmla="*/ 5417924 h 5645489"/>
              <a:gd name="connsiteX117" fmla="*/ 4515653 w 7718765"/>
              <a:gd name="connsiteY117" fmla="*/ 5415175 h 5645489"/>
              <a:gd name="connsiteX118" fmla="*/ 4515653 w 7718765"/>
              <a:gd name="connsiteY118" fmla="*/ 5409726 h 5645489"/>
              <a:gd name="connsiteX119" fmla="*/ 4510044 w 7718765"/>
              <a:gd name="connsiteY119" fmla="*/ 5409726 h 5645489"/>
              <a:gd name="connsiteX120" fmla="*/ 4510044 w 7718765"/>
              <a:gd name="connsiteY120" fmla="*/ 5404226 h 5645489"/>
              <a:gd name="connsiteX121" fmla="*/ 4515653 w 7718765"/>
              <a:gd name="connsiteY121" fmla="*/ 5398728 h 5645489"/>
              <a:gd name="connsiteX122" fmla="*/ 4442144 w 7718765"/>
              <a:gd name="connsiteY122" fmla="*/ 5385030 h 5645489"/>
              <a:gd name="connsiteX123" fmla="*/ 4450639 w 7718765"/>
              <a:gd name="connsiteY123" fmla="*/ 5387779 h 5645489"/>
              <a:gd name="connsiteX124" fmla="*/ 4453470 w 7718765"/>
              <a:gd name="connsiteY124" fmla="*/ 5390528 h 5645489"/>
              <a:gd name="connsiteX125" fmla="*/ 4453470 w 7718765"/>
              <a:gd name="connsiteY125" fmla="*/ 5393278 h 5645489"/>
              <a:gd name="connsiteX126" fmla="*/ 4444975 w 7718765"/>
              <a:gd name="connsiteY126" fmla="*/ 5393278 h 5645489"/>
              <a:gd name="connsiteX127" fmla="*/ 4442144 w 7718765"/>
              <a:gd name="connsiteY127" fmla="*/ 5390528 h 5645489"/>
              <a:gd name="connsiteX128" fmla="*/ 4442144 w 7718765"/>
              <a:gd name="connsiteY128" fmla="*/ 5385030 h 5645489"/>
              <a:gd name="connsiteX129" fmla="*/ 4481730 w 7718765"/>
              <a:gd name="connsiteY129" fmla="*/ 5368582 h 5645489"/>
              <a:gd name="connsiteX130" fmla="*/ 4478899 w 7718765"/>
              <a:gd name="connsiteY130" fmla="*/ 5379531 h 5645489"/>
              <a:gd name="connsiteX131" fmla="*/ 4473236 w 7718765"/>
              <a:gd name="connsiteY131" fmla="*/ 5382280 h 5645489"/>
              <a:gd name="connsiteX132" fmla="*/ 4467573 w 7718765"/>
              <a:gd name="connsiteY132" fmla="*/ 5379531 h 5645489"/>
              <a:gd name="connsiteX133" fmla="*/ 4470404 w 7718765"/>
              <a:gd name="connsiteY133" fmla="*/ 5376782 h 5645489"/>
              <a:gd name="connsiteX134" fmla="*/ 4481730 w 7718765"/>
              <a:gd name="connsiteY134" fmla="*/ 5368582 h 5645489"/>
              <a:gd name="connsiteX135" fmla="*/ 4399373 w 7718765"/>
              <a:gd name="connsiteY135" fmla="*/ 5367551 h 5645489"/>
              <a:gd name="connsiteX136" fmla="*/ 4402557 w 7718765"/>
              <a:gd name="connsiteY136" fmla="*/ 5368582 h 5645489"/>
              <a:gd name="connsiteX137" fmla="*/ 4408221 w 7718765"/>
              <a:gd name="connsiteY137" fmla="*/ 5374080 h 5645489"/>
              <a:gd name="connsiteX138" fmla="*/ 4405390 w 7718765"/>
              <a:gd name="connsiteY138" fmla="*/ 5379531 h 5645489"/>
              <a:gd name="connsiteX139" fmla="*/ 4396895 w 7718765"/>
              <a:gd name="connsiteY139" fmla="*/ 5379531 h 5645489"/>
              <a:gd name="connsiteX140" fmla="*/ 4399726 w 7718765"/>
              <a:gd name="connsiteY140" fmla="*/ 5387779 h 5645489"/>
              <a:gd name="connsiteX141" fmla="*/ 4396895 w 7718765"/>
              <a:gd name="connsiteY141" fmla="*/ 5393278 h 5645489"/>
              <a:gd name="connsiteX142" fmla="*/ 4385569 w 7718765"/>
              <a:gd name="connsiteY142" fmla="*/ 5398728 h 5645489"/>
              <a:gd name="connsiteX143" fmla="*/ 4385569 w 7718765"/>
              <a:gd name="connsiteY143" fmla="*/ 5395979 h 5645489"/>
              <a:gd name="connsiteX144" fmla="*/ 4377075 w 7718765"/>
              <a:gd name="connsiteY144" fmla="*/ 5398728 h 5645489"/>
              <a:gd name="connsiteX145" fmla="*/ 4374244 w 7718765"/>
              <a:gd name="connsiteY145" fmla="*/ 5398728 h 5645489"/>
              <a:gd name="connsiteX146" fmla="*/ 4374244 w 7718765"/>
              <a:gd name="connsiteY146" fmla="*/ 5387779 h 5645489"/>
              <a:gd name="connsiteX147" fmla="*/ 4382738 w 7718765"/>
              <a:gd name="connsiteY147" fmla="*/ 5385030 h 5645489"/>
              <a:gd name="connsiteX148" fmla="*/ 4385569 w 7718765"/>
              <a:gd name="connsiteY148" fmla="*/ 5390528 h 5645489"/>
              <a:gd name="connsiteX149" fmla="*/ 4388401 w 7718765"/>
              <a:gd name="connsiteY149" fmla="*/ 5382280 h 5645489"/>
              <a:gd name="connsiteX150" fmla="*/ 4385569 w 7718765"/>
              <a:gd name="connsiteY150" fmla="*/ 5379531 h 5645489"/>
              <a:gd name="connsiteX151" fmla="*/ 4391232 w 7718765"/>
              <a:gd name="connsiteY151" fmla="*/ 5374080 h 5645489"/>
              <a:gd name="connsiteX152" fmla="*/ 4396895 w 7718765"/>
              <a:gd name="connsiteY152" fmla="*/ 5376782 h 5645489"/>
              <a:gd name="connsiteX153" fmla="*/ 4394064 w 7718765"/>
              <a:gd name="connsiteY153" fmla="*/ 5368582 h 5645489"/>
              <a:gd name="connsiteX154" fmla="*/ 4399373 w 7718765"/>
              <a:gd name="connsiteY154" fmla="*/ 5367551 h 5645489"/>
              <a:gd name="connsiteX155" fmla="*/ 4498719 w 7718765"/>
              <a:gd name="connsiteY155" fmla="*/ 5354540 h 5645489"/>
              <a:gd name="connsiteX156" fmla="*/ 4504381 w 7718765"/>
              <a:gd name="connsiteY156" fmla="*/ 5357633 h 5645489"/>
              <a:gd name="connsiteX157" fmla="*/ 4507212 w 7718765"/>
              <a:gd name="connsiteY157" fmla="*/ 5365833 h 5645489"/>
              <a:gd name="connsiteX158" fmla="*/ 4504381 w 7718765"/>
              <a:gd name="connsiteY158" fmla="*/ 5374080 h 5645489"/>
              <a:gd name="connsiteX159" fmla="*/ 4495887 w 7718765"/>
              <a:gd name="connsiteY159" fmla="*/ 5374080 h 5645489"/>
              <a:gd name="connsiteX160" fmla="*/ 4493055 w 7718765"/>
              <a:gd name="connsiteY160" fmla="*/ 5371331 h 5645489"/>
              <a:gd name="connsiteX161" fmla="*/ 4493055 w 7718765"/>
              <a:gd name="connsiteY161" fmla="*/ 5357633 h 5645489"/>
              <a:gd name="connsiteX162" fmla="*/ 4498719 w 7718765"/>
              <a:gd name="connsiteY162" fmla="*/ 5354540 h 5645489"/>
              <a:gd name="connsiteX163" fmla="*/ 4510044 w 7718765"/>
              <a:gd name="connsiteY163" fmla="*/ 5338436 h 5645489"/>
              <a:gd name="connsiteX164" fmla="*/ 4518485 w 7718765"/>
              <a:gd name="connsiteY164" fmla="*/ 5338436 h 5645489"/>
              <a:gd name="connsiteX165" fmla="*/ 4507212 w 7718765"/>
              <a:gd name="connsiteY165" fmla="*/ 5346636 h 5645489"/>
              <a:gd name="connsiteX166" fmla="*/ 4510044 w 7718765"/>
              <a:gd name="connsiteY166" fmla="*/ 5338436 h 5645489"/>
              <a:gd name="connsiteX167" fmla="*/ 4413883 w 7718765"/>
              <a:gd name="connsiteY167" fmla="*/ 5335687 h 5645489"/>
              <a:gd name="connsiteX168" fmla="*/ 4422324 w 7718765"/>
              <a:gd name="connsiteY168" fmla="*/ 5341186 h 5645489"/>
              <a:gd name="connsiteX169" fmla="*/ 4422324 w 7718765"/>
              <a:gd name="connsiteY169" fmla="*/ 5349385 h 5645489"/>
              <a:gd name="connsiteX170" fmla="*/ 4413883 w 7718765"/>
              <a:gd name="connsiteY170" fmla="*/ 5357633 h 5645489"/>
              <a:gd name="connsiteX171" fmla="*/ 4411052 w 7718765"/>
              <a:gd name="connsiteY171" fmla="*/ 5346636 h 5645489"/>
              <a:gd name="connsiteX172" fmla="*/ 4405390 w 7718765"/>
              <a:gd name="connsiteY172" fmla="*/ 5338436 h 5645489"/>
              <a:gd name="connsiteX173" fmla="*/ 4413883 w 7718765"/>
              <a:gd name="connsiteY173" fmla="*/ 5335687 h 5645489"/>
              <a:gd name="connsiteX174" fmla="*/ 4869204 w 7718765"/>
              <a:gd name="connsiteY174" fmla="*/ 5324690 h 5645489"/>
              <a:gd name="connsiteX175" fmla="*/ 4874867 w 7718765"/>
              <a:gd name="connsiteY175" fmla="*/ 5343887 h 5645489"/>
              <a:gd name="connsiteX176" fmla="*/ 4872035 w 7718765"/>
              <a:gd name="connsiteY176" fmla="*/ 5357633 h 5645489"/>
              <a:gd name="connsiteX177" fmla="*/ 4866371 w 7718765"/>
              <a:gd name="connsiteY177" fmla="*/ 5365833 h 5645489"/>
              <a:gd name="connsiteX178" fmla="*/ 4863541 w 7718765"/>
              <a:gd name="connsiteY178" fmla="*/ 5376782 h 5645489"/>
              <a:gd name="connsiteX179" fmla="*/ 4866371 w 7718765"/>
              <a:gd name="connsiteY179" fmla="*/ 5385030 h 5645489"/>
              <a:gd name="connsiteX180" fmla="*/ 4860709 w 7718765"/>
              <a:gd name="connsiteY180" fmla="*/ 5387779 h 5645489"/>
              <a:gd name="connsiteX181" fmla="*/ 4852215 w 7718765"/>
              <a:gd name="connsiteY181" fmla="*/ 5401477 h 5645489"/>
              <a:gd name="connsiteX182" fmla="*/ 4846606 w 7718765"/>
              <a:gd name="connsiteY182" fmla="*/ 5415175 h 5645489"/>
              <a:gd name="connsiteX183" fmla="*/ 4832449 w 7718765"/>
              <a:gd name="connsiteY183" fmla="*/ 5417924 h 5645489"/>
              <a:gd name="connsiteX184" fmla="*/ 4826786 w 7718765"/>
              <a:gd name="connsiteY184" fmla="*/ 5412426 h 5645489"/>
              <a:gd name="connsiteX185" fmla="*/ 4829617 w 7718765"/>
              <a:gd name="connsiteY185" fmla="*/ 5398728 h 5645489"/>
              <a:gd name="connsiteX186" fmla="*/ 4818291 w 7718765"/>
              <a:gd name="connsiteY186" fmla="*/ 5387779 h 5645489"/>
              <a:gd name="connsiteX187" fmla="*/ 4821123 w 7718765"/>
              <a:gd name="connsiteY187" fmla="*/ 5379531 h 5645489"/>
              <a:gd name="connsiteX188" fmla="*/ 4826786 w 7718765"/>
              <a:gd name="connsiteY188" fmla="*/ 5365833 h 5645489"/>
              <a:gd name="connsiteX189" fmla="*/ 4838112 w 7718765"/>
              <a:gd name="connsiteY189" fmla="*/ 5354884 h 5645489"/>
              <a:gd name="connsiteX190" fmla="*/ 4840943 w 7718765"/>
              <a:gd name="connsiteY190" fmla="*/ 5343887 h 5645489"/>
              <a:gd name="connsiteX191" fmla="*/ 4852215 w 7718765"/>
              <a:gd name="connsiteY191" fmla="*/ 5335687 h 5645489"/>
              <a:gd name="connsiteX192" fmla="*/ 4863541 w 7718765"/>
              <a:gd name="connsiteY192" fmla="*/ 5330189 h 5645489"/>
              <a:gd name="connsiteX193" fmla="*/ 4869204 w 7718765"/>
              <a:gd name="connsiteY193" fmla="*/ 5324690 h 5645489"/>
              <a:gd name="connsiteX194" fmla="*/ 3231585 w 7718765"/>
              <a:gd name="connsiteY194" fmla="*/ 5316485 h 5645489"/>
              <a:gd name="connsiteX195" fmla="*/ 3242857 w 7718765"/>
              <a:gd name="connsiteY195" fmla="*/ 5332942 h 5645489"/>
              <a:gd name="connsiteX196" fmla="*/ 3245692 w 7718765"/>
              <a:gd name="connsiteY196" fmla="*/ 5352179 h 5645489"/>
              <a:gd name="connsiteX197" fmla="*/ 3228751 w 7718765"/>
              <a:gd name="connsiteY197" fmla="*/ 5382317 h 5645489"/>
              <a:gd name="connsiteX198" fmla="*/ 3217415 w 7718765"/>
              <a:gd name="connsiteY198" fmla="*/ 5404261 h 5645489"/>
              <a:gd name="connsiteX199" fmla="*/ 3197641 w 7718765"/>
              <a:gd name="connsiteY199" fmla="*/ 5431691 h 5645489"/>
              <a:gd name="connsiteX200" fmla="*/ 3203309 w 7718765"/>
              <a:gd name="connsiteY200" fmla="*/ 5445441 h 5645489"/>
              <a:gd name="connsiteX201" fmla="*/ 3214581 w 7718765"/>
              <a:gd name="connsiteY201" fmla="*/ 5467385 h 5645489"/>
              <a:gd name="connsiteX202" fmla="*/ 3228751 w 7718765"/>
              <a:gd name="connsiteY202" fmla="*/ 5481064 h 5645489"/>
              <a:gd name="connsiteX203" fmla="*/ 3231585 w 7718765"/>
              <a:gd name="connsiteY203" fmla="*/ 5497522 h 5645489"/>
              <a:gd name="connsiteX204" fmla="*/ 3240023 w 7718765"/>
              <a:gd name="connsiteY204" fmla="*/ 5508494 h 5645489"/>
              <a:gd name="connsiteX205" fmla="*/ 3223083 w 7718765"/>
              <a:gd name="connsiteY205" fmla="*/ 5524953 h 5645489"/>
              <a:gd name="connsiteX206" fmla="*/ 3220249 w 7718765"/>
              <a:gd name="connsiteY206" fmla="*/ 5541411 h 5645489"/>
              <a:gd name="connsiteX207" fmla="*/ 3220249 w 7718765"/>
              <a:gd name="connsiteY207" fmla="*/ 5549675 h 5645489"/>
              <a:gd name="connsiteX208" fmla="*/ 3220249 w 7718765"/>
              <a:gd name="connsiteY208" fmla="*/ 5557868 h 5645489"/>
              <a:gd name="connsiteX209" fmla="*/ 3214581 w 7718765"/>
              <a:gd name="connsiteY209" fmla="*/ 5563354 h 5645489"/>
              <a:gd name="connsiteX210" fmla="*/ 3183471 w 7718765"/>
              <a:gd name="connsiteY210" fmla="*/ 5563354 h 5645489"/>
              <a:gd name="connsiteX211" fmla="*/ 3155195 w 7718765"/>
              <a:gd name="connsiteY211" fmla="*/ 5557868 h 5645489"/>
              <a:gd name="connsiteX212" fmla="*/ 3135421 w 7718765"/>
              <a:gd name="connsiteY212" fmla="*/ 5552383 h 5645489"/>
              <a:gd name="connsiteX213" fmla="*/ 3126918 w 7718765"/>
              <a:gd name="connsiteY213" fmla="*/ 5546897 h 5645489"/>
              <a:gd name="connsiteX214" fmla="*/ 3118480 w 7718765"/>
              <a:gd name="connsiteY214" fmla="*/ 5522245 h 5645489"/>
              <a:gd name="connsiteX215" fmla="*/ 3095808 w 7718765"/>
              <a:gd name="connsiteY215" fmla="*/ 5519467 h 5645489"/>
              <a:gd name="connsiteX216" fmla="*/ 3039255 w 7718765"/>
              <a:gd name="connsiteY216" fmla="*/ 5511273 h 5645489"/>
              <a:gd name="connsiteX217" fmla="*/ 3016647 w 7718765"/>
              <a:gd name="connsiteY217" fmla="*/ 5492037 h 5645489"/>
              <a:gd name="connsiteX218" fmla="*/ 3005376 w 7718765"/>
              <a:gd name="connsiteY218" fmla="*/ 5481064 h 5645489"/>
              <a:gd name="connsiteX219" fmla="*/ 2994039 w 7718765"/>
              <a:gd name="connsiteY219" fmla="*/ 5478357 h 5645489"/>
              <a:gd name="connsiteX220" fmla="*/ 2971432 w 7718765"/>
              <a:gd name="connsiteY220" fmla="*/ 5456413 h 5645489"/>
              <a:gd name="connsiteX221" fmla="*/ 2948758 w 7718765"/>
              <a:gd name="connsiteY221" fmla="*/ 5456413 h 5645489"/>
              <a:gd name="connsiteX222" fmla="*/ 2931819 w 7718765"/>
              <a:gd name="connsiteY222" fmla="*/ 5445441 h 5645489"/>
              <a:gd name="connsiteX223" fmla="*/ 2912045 w 7718765"/>
              <a:gd name="connsiteY223" fmla="*/ 5445441 h 5645489"/>
              <a:gd name="connsiteX224" fmla="*/ 2897874 w 7718765"/>
              <a:gd name="connsiteY224" fmla="*/ 5439955 h 5645489"/>
              <a:gd name="connsiteX225" fmla="*/ 2878100 w 7718765"/>
              <a:gd name="connsiteY225" fmla="*/ 5426204 h 5645489"/>
              <a:gd name="connsiteX226" fmla="*/ 2878100 w 7718765"/>
              <a:gd name="connsiteY226" fmla="*/ 5407039 h 5645489"/>
              <a:gd name="connsiteX227" fmla="*/ 2880935 w 7718765"/>
              <a:gd name="connsiteY227" fmla="*/ 5376831 h 5645489"/>
              <a:gd name="connsiteX228" fmla="*/ 2892206 w 7718765"/>
              <a:gd name="connsiteY228" fmla="*/ 5363151 h 5645489"/>
              <a:gd name="connsiteX229" fmla="*/ 2909210 w 7718765"/>
              <a:gd name="connsiteY229" fmla="*/ 5357665 h 5645489"/>
              <a:gd name="connsiteX230" fmla="*/ 2914879 w 7718765"/>
              <a:gd name="connsiteY230" fmla="*/ 5368637 h 5645489"/>
              <a:gd name="connsiteX231" fmla="*/ 2934653 w 7718765"/>
              <a:gd name="connsiteY231" fmla="*/ 5376831 h 5645489"/>
              <a:gd name="connsiteX232" fmla="*/ 2945989 w 7718765"/>
              <a:gd name="connsiteY232" fmla="*/ 5368637 h 5645489"/>
              <a:gd name="connsiteX233" fmla="*/ 2951593 w 7718765"/>
              <a:gd name="connsiteY233" fmla="*/ 5352179 h 5645489"/>
              <a:gd name="connsiteX234" fmla="*/ 2968598 w 7718765"/>
              <a:gd name="connsiteY234" fmla="*/ 5346693 h 5645489"/>
              <a:gd name="connsiteX235" fmla="*/ 2988372 w 7718765"/>
              <a:gd name="connsiteY235" fmla="*/ 5354887 h 5645489"/>
              <a:gd name="connsiteX236" fmla="*/ 3002542 w 7718765"/>
              <a:gd name="connsiteY236" fmla="*/ 5368637 h 5645489"/>
              <a:gd name="connsiteX237" fmla="*/ 3030817 w 7718765"/>
              <a:gd name="connsiteY237" fmla="*/ 5376831 h 5645489"/>
              <a:gd name="connsiteX238" fmla="*/ 3056261 w 7718765"/>
              <a:gd name="connsiteY238" fmla="*/ 5371344 h 5645489"/>
              <a:gd name="connsiteX239" fmla="*/ 3078868 w 7718765"/>
              <a:gd name="connsiteY239" fmla="*/ 5368637 h 5645489"/>
              <a:gd name="connsiteX240" fmla="*/ 3095808 w 7718765"/>
              <a:gd name="connsiteY240" fmla="*/ 5368637 h 5645489"/>
              <a:gd name="connsiteX241" fmla="*/ 3115647 w 7718765"/>
              <a:gd name="connsiteY241" fmla="*/ 5360372 h 5645489"/>
              <a:gd name="connsiteX242" fmla="*/ 3143923 w 7718765"/>
              <a:gd name="connsiteY242" fmla="*/ 5352179 h 5645489"/>
              <a:gd name="connsiteX243" fmla="*/ 3160862 w 7718765"/>
              <a:gd name="connsiteY243" fmla="*/ 5330235 h 5645489"/>
              <a:gd name="connsiteX244" fmla="*/ 3183471 w 7718765"/>
              <a:gd name="connsiteY244" fmla="*/ 5338428 h 5645489"/>
              <a:gd name="connsiteX245" fmla="*/ 3203309 w 7718765"/>
              <a:gd name="connsiteY245" fmla="*/ 5341207 h 5645489"/>
              <a:gd name="connsiteX246" fmla="*/ 3211747 w 7718765"/>
              <a:gd name="connsiteY246" fmla="*/ 5327457 h 5645489"/>
              <a:gd name="connsiteX247" fmla="*/ 3231585 w 7718765"/>
              <a:gd name="connsiteY247" fmla="*/ 5316485 h 5645489"/>
              <a:gd name="connsiteX248" fmla="*/ 4375687 w 7718765"/>
              <a:gd name="connsiteY248" fmla="*/ 5315459 h 5645489"/>
              <a:gd name="connsiteX249" fmla="*/ 4382738 w 7718765"/>
              <a:gd name="connsiteY249" fmla="*/ 5316491 h 5645489"/>
              <a:gd name="connsiteX250" fmla="*/ 4385569 w 7718765"/>
              <a:gd name="connsiteY250" fmla="*/ 5321989 h 5645489"/>
              <a:gd name="connsiteX251" fmla="*/ 4374244 w 7718765"/>
              <a:gd name="connsiteY251" fmla="*/ 5332938 h 5645489"/>
              <a:gd name="connsiteX252" fmla="*/ 4371413 w 7718765"/>
              <a:gd name="connsiteY252" fmla="*/ 5330189 h 5645489"/>
              <a:gd name="connsiteX253" fmla="*/ 4368634 w 7718765"/>
              <a:gd name="connsiteY253" fmla="*/ 5316491 h 5645489"/>
              <a:gd name="connsiteX254" fmla="*/ 4375687 w 7718765"/>
              <a:gd name="connsiteY254" fmla="*/ 5315459 h 5645489"/>
              <a:gd name="connsiteX255" fmla="*/ 4473236 w 7718765"/>
              <a:gd name="connsiteY255" fmla="*/ 5304510 h 5645489"/>
              <a:gd name="connsiteX256" fmla="*/ 4476067 w 7718765"/>
              <a:gd name="connsiteY256" fmla="*/ 5305542 h 5645489"/>
              <a:gd name="connsiteX257" fmla="*/ 4481730 w 7718765"/>
              <a:gd name="connsiteY257" fmla="*/ 5310991 h 5645489"/>
              <a:gd name="connsiteX258" fmla="*/ 4478899 w 7718765"/>
              <a:gd name="connsiteY258" fmla="*/ 5313741 h 5645489"/>
              <a:gd name="connsiteX259" fmla="*/ 4481730 w 7718765"/>
              <a:gd name="connsiteY259" fmla="*/ 5319240 h 5645489"/>
              <a:gd name="connsiteX260" fmla="*/ 4473236 w 7718765"/>
              <a:gd name="connsiteY260" fmla="*/ 5327440 h 5645489"/>
              <a:gd name="connsiteX261" fmla="*/ 4467573 w 7718765"/>
              <a:gd name="connsiteY261" fmla="*/ 5332938 h 5645489"/>
              <a:gd name="connsiteX262" fmla="*/ 4459132 w 7718765"/>
              <a:gd name="connsiteY262" fmla="*/ 5338436 h 5645489"/>
              <a:gd name="connsiteX263" fmla="*/ 4459132 w 7718765"/>
              <a:gd name="connsiteY263" fmla="*/ 5341186 h 5645489"/>
              <a:gd name="connsiteX264" fmla="*/ 4456301 w 7718765"/>
              <a:gd name="connsiteY264" fmla="*/ 5341186 h 5645489"/>
              <a:gd name="connsiteX265" fmla="*/ 4450639 w 7718765"/>
              <a:gd name="connsiteY265" fmla="*/ 5332938 h 5645489"/>
              <a:gd name="connsiteX266" fmla="*/ 4459132 w 7718765"/>
              <a:gd name="connsiteY266" fmla="*/ 5327440 h 5645489"/>
              <a:gd name="connsiteX267" fmla="*/ 4461963 w 7718765"/>
              <a:gd name="connsiteY267" fmla="*/ 5327440 h 5645489"/>
              <a:gd name="connsiteX268" fmla="*/ 4464795 w 7718765"/>
              <a:gd name="connsiteY268" fmla="*/ 5313741 h 5645489"/>
              <a:gd name="connsiteX269" fmla="*/ 4470404 w 7718765"/>
              <a:gd name="connsiteY269" fmla="*/ 5305542 h 5645489"/>
              <a:gd name="connsiteX270" fmla="*/ 4473236 w 7718765"/>
              <a:gd name="connsiteY270" fmla="*/ 5304510 h 5645489"/>
              <a:gd name="connsiteX271" fmla="*/ 3893441 w 7718765"/>
              <a:gd name="connsiteY271" fmla="*/ 5293513 h 5645489"/>
              <a:gd name="connsiteX272" fmla="*/ 3896272 w 7718765"/>
              <a:gd name="connsiteY272" fmla="*/ 5294544 h 5645489"/>
              <a:gd name="connsiteX273" fmla="*/ 3899103 w 7718765"/>
              <a:gd name="connsiteY273" fmla="*/ 5300043 h 5645489"/>
              <a:gd name="connsiteX274" fmla="*/ 3910429 w 7718765"/>
              <a:gd name="connsiteY274" fmla="*/ 5305542 h 5645489"/>
              <a:gd name="connsiteX275" fmla="*/ 3921754 w 7718765"/>
              <a:gd name="connsiteY275" fmla="*/ 5305542 h 5645489"/>
              <a:gd name="connsiteX276" fmla="*/ 3930249 w 7718765"/>
              <a:gd name="connsiteY276" fmla="*/ 5313741 h 5645489"/>
              <a:gd name="connsiteX277" fmla="*/ 3938690 w 7718765"/>
              <a:gd name="connsiteY277" fmla="*/ 5319240 h 5645489"/>
              <a:gd name="connsiteX278" fmla="*/ 3924585 w 7718765"/>
              <a:gd name="connsiteY278" fmla="*/ 5327440 h 5645489"/>
              <a:gd name="connsiteX279" fmla="*/ 3921754 w 7718765"/>
              <a:gd name="connsiteY279" fmla="*/ 5330189 h 5645489"/>
              <a:gd name="connsiteX280" fmla="*/ 3916092 w 7718765"/>
              <a:gd name="connsiteY280" fmla="*/ 5332938 h 5645489"/>
              <a:gd name="connsiteX281" fmla="*/ 3907597 w 7718765"/>
              <a:gd name="connsiteY281" fmla="*/ 5330189 h 5645489"/>
              <a:gd name="connsiteX282" fmla="*/ 3904766 w 7718765"/>
              <a:gd name="connsiteY282" fmla="*/ 5324690 h 5645489"/>
              <a:gd name="connsiteX283" fmla="*/ 3887831 w 7718765"/>
              <a:gd name="connsiteY283" fmla="*/ 5313741 h 5645489"/>
              <a:gd name="connsiteX284" fmla="*/ 3887831 w 7718765"/>
              <a:gd name="connsiteY284" fmla="*/ 5305542 h 5645489"/>
              <a:gd name="connsiteX285" fmla="*/ 3887831 w 7718765"/>
              <a:gd name="connsiteY285" fmla="*/ 5300043 h 5645489"/>
              <a:gd name="connsiteX286" fmla="*/ 3890609 w 7718765"/>
              <a:gd name="connsiteY286" fmla="*/ 5294544 h 5645489"/>
              <a:gd name="connsiteX287" fmla="*/ 3893441 w 7718765"/>
              <a:gd name="connsiteY287" fmla="*/ 5293513 h 5645489"/>
              <a:gd name="connsiteX288" fmla="*/ 4515653 w 7718765"/>
              <a:gd name="connsiteY288" fmla="*/ 5291795 h 5645489"/>
              <a:gd name="connsiteX289" fmla="*/ 4518485 w 7718765"/>
              <a:gd name="connsiteY289" fmla="*/ 5297294 h 5645489"/>
              <a:gd name="connsiteX290" fmla="*/ 4518485 w 7718765"/>
              <a:gd name="connsiteY290" fmla="*/ 5305542 h 5645489"/>
              <a:gd name="connsiteX291" fmla="*/ 4521316 w 7718765"/>
              <a:gd name="connsiteY291" fmla="*/ 5313741 h 5645489"/>
              <a:gd name="connsiteX292" fmla="*/ 4518485 w 7718765"/>
              <a:gd name="connsiteY292" fmla="*/ 5324690 h 5645489"/>
              <a:gd name="connsiteX293" fmla="*/ 4512875 w 7718765"/>
              <a:gd name="connsiteY293" fmla="*/ 5330189 h 5645489"/>
              <a:gd name="connsiteX294" fmla="*/ 4507212 w 7718765"/>
              <a:gd name="connsiteY294" fmla="*/ 5332938 h 5645489"/>
              <a:gd name="connsiteX295" fmla="*/ 4495887 w 7718765"/>
              <a:gd name="connsiteY295" fmla="*/ 5324690 h 5645489"/>
              <a:gd name="connsiteX296" fmla="*/ 4495887 w 7718765"/>
              <a:gd name="connsiteY296" fmla="*/ 5319240 h 5645489"/>
              <a:gd name="connsiteX297" fmla="*/ 4495887 w 7718765"/>
              <a:gd name="connsiteY297" fmla="*/ 5313741 h 5645489"/>
              <a:gd name="connsiteX298" fmla="*/ 4498718 w 7718765"/>
              <a:gd name="connsiteY298" fmla="*/ 5300043 h 5645489"/>
              <a:gd name="connsiteX299" fmla="*/ 4504381 w 7718765"/>
              <a:gd name="connsiteY299" fmla="*/ 5294544 h 5645489"/>
              <a:gd name="connsiteX300" fmla="*/ 4515653 w 7718765"/>
              <a:gd name="connsiteY300" fmla="*/ 5291795 h 5645489"/>
              <a:gd name="connsiteX301" fmla="*/ 4741951 w 7718765"/>
              <a:gd name="connsiteY301" fmla="*/ 5286345 h 5645489"/>
              <a:gd name="connsiteX302" fmla="*/ 4744782 w 7718765"/>
              <a:gd name="connsiteY302" fmla="*/ 5291795 h 5645489"/>
              <a:gd name="connsiteX303" fmla="*/ 4730626 w 7718765"/>
              <a:gd name="connsiteY303" fmla="*/ 5300043 h 5645489"/>
              <a:gd name="connsiteX304" fmla="*/ 4722131 w 7718765"/>
              <a:gd name="connsiteY304" fmla="*/ 5310991 h 5645489"/>
              <a:gd name="connsiteX305" fmla="*/ 4710805 w 7718765"/>
              <a:gd name="connsiteY305" fmla="*/ 5313741 h 5645489"/>
              <a:gd name="connsiteX306" fmla="*/ 4699533 w 7718765"/>
              <a:gd name="connsiteY306" fmla="*/ 5319240 h 5645489"/>
              <a:gd name="connsiteX307" fmla="*/ 4702365 w 7718765"/>
              <a:gd name="connsiteY307" fmla="*/ 5330189 h 5645489"/>
              <a:gd name="connsiteX308" fmla="*/ 4696702 w 7718765"/>
              <a:gd name="connsiteY308" fmla="*/ 5332938 h 5645489"/>
              <a:gd name="connsiteX309" fmla="*/ 4688208 w 7718765"/>
              <a:gd name="connsiteY309" fmla="*/ 5324690 h 5645489"/>
              <a:gd name="connsiteX310" fmla="*/ 4691039 w 7718765"/>
              <a:gd name="connsiteY310" fmla="*/ 5310991 h 5645489"/>
              <a:gd name="connsiteX311" fmla="*/ 4702365 w 7718765"/>
              <a:gd name="connsiteY311" fmla="*/ 5310991 h 5645489"/>
              <a:gd name="connsiteX312" fmla="*/ 4707974 w 7718765"/>
              <a:gd name="connsiteY312" fmla="*/ 5308242 h 5645489"/>
              <a:gd name="connsiteX313" fmla="*/ 4719300 w 7718765"/>
              <a:gd name="connsiteY313" fmla="*/ 5294544 h 5645489"/>
              <a:gd name="connsiteX314" fmla="*/ 4727793 w 7718765"/>
              <a:gd name="connsiteY314" fmla="*/ 5289094 h 5645489"/>
              <a:gd name="connsiteX315" fmla="*/ 4741951 w 7718765"/>
              <a:gd name="connsiteY315" fmla="*/ 5286345 h 5645489"/>
              <a:gd name="connsiteX316" fmla="*/ 4362972 w 7718765"/>
              <a:gd name="connsiteY316" fmla="*/ 5278096 h 5645489"/>
              <a:gd name="connsiteX317" fmla="*/ 4365803 w 7718765"/>
              <a:gd name="connsiteY317" fmla="*/ 5289094 h 5645489"/>
              <a:gd name="connsiteX318" fmla="*/ 4362972 w 7718765"/>
              <a:gd name="connsiteY318" fmla="*/ 5297294 h 5645489"/>
              <a:gd name="connsiteX319" fmla="*/ 4357309 w 7718765"/>
              <a:gd name="connsiteY319" fmla="*/ 5305542 h 5645489"/>
              <a:gd name="connsiteX320" fmla="*/ 4354477 w 7718765"/>
              <a:gd name="connsiteY320" fmla="*/ 5289094 h 5645489"/>
              <a:gd name="connsiteX321" fmla="*/ 4357309 w 7718765"/>
              <a:gd name="connsiteY321" fmla="*/ 5280846 h 5645489"/>
              <a:gd name="connsiteX322" fmla="*/ 4362972 w 7718765"/>
              <a:gd name="connsiteY322" fmla="*/ 5278096 h 5645489"/>
              <a:gd name="connsiteX323" fmla="*/ 5642589 w 7718765"/>
              <a:gd name="connsiteY323" fmla="*/ 5271716 h 5645489"/>
              <a:gd name="connsiteX324" fmla="*/ 5645422 w 7718765"/>
              <a:gd name="connsiteY324" fmla="*/ 5275481 h 5645489"/>
              <a:gd name="connsiteX325" fmla="*/ 5631277 w 7718765"/>
              <a:gd name="connsiteY325" fmla="*/ 5286443 h 5645489"/>
              <a:gd name="connsiteX326" fmla="*/ 5614309 w 7718765"/>
              <a:gd name="connsiteY326" fmla="*/ 5300148 h 5645489"/>
              <a:gd name="connsiteX327" fmla="*/ 5594505 w 7718765"/>
              <a:gd name="connsiteY327" fmla="*/ 5311111 h 5645489"/>
              <a:gd name="connsiteX328" fmla="*/ 5586020 w 7718765"/>
              <a:gd name="connsiteY328" fmla="*/ 5322073 h 5645489"/>
              <a:gd name="connsiteX329" fmla="*/ 5571875 w 7718765"/>
              <a:gd name="connsiteY329" fmla="*/ 5324815 h 5645489"/>
              <a:gd name="connsiteX330" fmla="*/ 5569052 w 7718765"/>
              <a:gd name="connsiteY330" fmla="*/ 5343998 h 5645489"/>
              <a:gd name="connsiteX331" fmla="*/ 5586020 w 7718765"/>
              <a:gd name="connsiteY331" fmla="*/ 5363180 h 5645489"/>
              <a:gd name="connsiteX332" fmla="*/ 5588844 w 7718765"/>
              <a:gd name="connsiteY332" fmla="*/ 5374142 h 5645489"/>
              <a:gd name="connsiteX333" fmla="*/ 5577535 w 7718765"/>
              <a:gd name="connsiteY333" fmla="*/ 5368657 h 5645489"/>
              <a:gd name="connsiteX334" fmla="*/ 5557731 w 7718765"/>
              <a:gd name="connsiteY334" fmla="*/ 5371400 h 5645489"/>
              <a:gd name="connsiteX335" fmla="*/ 5546423 w 7718765"/>
              <a:gd name="connsiteY335" fmla="*/ 5368657 h 5645489"/>
              <a:gd name="connsiteX336" fmla="*/ 5535103 w 7718765"/>
              <a:gd name="connsiteY336" fmla="*/ 5387840 h 5645489"/>
              <a:gd name="connsiteX337" fmla="*/ 5526618 w 7718765"/>
              <a:gd name="connsiteY337" fmla="*/ 5396060 h 5645489"/>
              <a:gd name="connsiteX338" fmla="*/ 5512474 w 7718765"/>
              <a:gd name="connsiteY338" fmla="*/ 5398802 h 5645489"/>
              <a:gd name="connsiteX339" fmla="*/ 5501165 w 7718765"/>
              <a:gd name="connsiteY339" fmla="*/ 5404287 h 5645489"/>
              <a:gd name="connsiteX340" fmla="*/ 5481361 w 7718765"/>
              <a:gd name="connsiteY340" fmla="*/ 5407022 h 5645489"/>
              <a:gd name="connsiteX341" fmla="*/ 5461569 w 7718765"/>
              <a:gd name="connsiteY341" fmla="*/ 5415249 h 5645489"/>
              <a:gd name="connsiteX342" fmla="*/ 5447423 w 7718765"/>
              <a:gd name="connsiteY342" fmla="*/ 5407022 h 5645489"/>
              <a:gd name="connsiteX343" fmla="*/ 5433279 w 7718765"/>
              <a:gd name="connsiteY343" fmla="*/ 5415249 h 5645489"/>
              <a:gd name="connsiteX344" fmla="*/ 5413475 w 7718765"/>
              <a:gd name="connsiteY344" fmla="*/ 5407022 h 5645489"/>
              <a:gd name="connsiteX345" fmla="*/ 5402167 w 7718765"/>
              <a:gd name="connsiteY345" fmla="*/ 5407022 h 5645489"/>
              <a:gd name="connsiteX346" fmla="*/ 5393682 w 7718765"/>
              <a:gd name="connsiteY346" fmla="*/ 5393325 h 5645489"/>
              <a:gd name="connsiteX347" fmla="*/ 5385199 w 7718765"/>
              <a:gd name="connsiteY347" fmla="*/ 5376877 h 5645489"/>
              <a:gd name="connsiteX348" fmla="*/ 5385199 w 7718765"/>
              <a:gd name="connsiteY348" fmla="*/ 5368657 h 5645489"/>
              <a:gd name="connsiteX349" fmla="*/ 5379538 w 7718765"/>
              <a:gd name="connsiteY349" fmla="*/ 5354960 h 5645489"/>
              <a:gd name="connsiteX350" fmla="*/ 5385199 w 7718765"/>
              <a:gd name="connsiteY350" fmla="*/ 5354960 h 5645489"/>
              <a:gd name="connsiteX351" fmla="*/ 5399343 w 7718765"/>
              <a:gd name="connsiteY351" fmla="*/ 5357695 h 5645489"/>
              <a:gd name="connsiteX352" fmla="*/ 5404991 w 7718765"/>
              <a:gd name="connsiteY352" fmla="*/ 5354960 h 5645489"/>
              <a:gd name="connsiteX353" fmla="*/ 5413475 w 7718765"/>
              <a:gd name="connsiteY353" fmla="*/ 5343998 h 5645489"/>
              <a:gd name="connsiteX354" fmla="*/ 5421971 w 7718765"/>
              <a:gd name="connsiteY354" fmla="*/ 5343998 h 5645489"/>
              <a:gd name="connsiteX355" fmla="*/ 5424795 w 7718765"/>
              <a:gd name="connsiteY355" fmla="*/ 5341255 h 5645489"/>
              <a:gd name="connsiteX356" fmla="*/ 5430455 w 7718765"/>
              <a:gd name="connsiteY356" fmla="*/ 5343998 h 5645489"/>
              <a:gd name="connsiteX357" fmla="*/ 5436103 w 7718765"/>
              <a:gd name="connsiteY357" fmla="*/ 5343998 h 5645489"/>
              <a:gd name="connsiteX358" fmla="*/ 5444587 w 7718765"/>
              <a:gd name="connsiteY358" fmla="*/ 5346733 h 5645489"/>
              <a:gd name="connsiteX359" fmla="*/ 5453084 w 7718765"/>
              <a:gd name="connsiteY359" fmla="*/ 5341255 h 5645489"/>
              <a:gd name="connsiteX360" fmla="*/ 5458732 w 7718765"/>
              <a:gd name="connsiteY360" fmla="*/ 5324815 h 5645489"/>
              <a:gd name="connsiteX361" fmla="*/ 5458732 w 7718765"/>
              <a:gd name="connsiteY361" fmla="*/ 5313853 h 5645489"/>
              <a:gd name="connsiteX362" fmla="*/ 5472876 w 7718765"/>
              <a:gd name="connsiteY362" fmla="*/ 5319331 h 5645489"/>
              <a:gd name="connsiteX363" fmla="*/ 5481361 w 7718765"/>
              <a:gd name="connsiteY363" fmla="*/ 5319331 h 5645489"/>
              <a:gd name="connsiteX364" fmla="*/ 5503989 w 7718765"/>
              <a:gd name="connsiteY364" fmla="*/ 5322073 h 5645489"/>
              <a:gd name="connsiteX365" fmla="*/ 5543586 w 7718765"/>
              <a:gd name="connsiteY365" fmla="*/ 5319331 h 5645489"/>
              <a:gd name="connsiteX366" fmla="*/ 5552071 w 7718765"/>
              <a:gd name="connsiteY366" fmla="*/ 5313853 h 5645489"/>
              <a:gd name="connsiteX367" fmla="*/ 5566215 w 7718765"/>
              <a:gd name="connsiteY367" fmla="*/ 5311111 h 5645489"/>
              <a:gd name="connsiteX368" fmla="*/ 5577535 w 7718765"/>
              <a:gd name="connsiteY368" fmla="*/ 5305626 h 5645489"/>
              <a:gd name="connsiteX369" fmla="*/ 5594505 w 7718765"/>
              <a:gd name="connsiteY369" fmla="*/ 5297405 h 5645489"/>
              <a:gd name="connsiteX370" fmla="*/ 5600164 w 7718765"/>
              <a:gd name="connsiteY370" fmla="*/ 5291928 h 5645489"/>
              <a:gd name="connsiteX371" fmla="*/ 5605812 w 7718765"/>
              <a:gd name="connsiteY371" fmla="*/ 5291928 h 5645489"/>
              <a:gd name="connsiteX372" fmla="*/ 5614309 w 7718765"/>
              <a:gd name="connsiteY372" fmla="*/ 5289186 h 5645489"/>
              <a:gd name="connsiteX373" fmla="*/ 5631277 w 7718765"/>
              <a:gd name="connsiteY373" fmla="*/ 5278224 h 5645489"/>
              <a:gd name="connsiteX374" fmla="*/ 5642589 w 7718765"/>
              <a:gd name="connsiteY374" fmla="*/ 5271716 h 5645489"/>
              <a:gd name="connsiteX375" fmla="*/ 4677457 w 7718765"/>
              <a:gd name="connsiteY375" fmla="*/ 5265422 h 5645489"/>
              <a:gd name="connsiteX376" fmla="*/ 4685377 w 7718765"/>
              <a:gd name="connsiteY376" fmla="*/ 5272598 h 5645489"/>
              <a:gd name="connsiteX377" fmla="*/ 4693871 w 7718765"/>
              <a:gd name="connsiteY377" fmla="*/ 5275347 h 5645489"/>
              <a:gd name="connsiteX378" fmla="*/ 4705197 w 7718765"/>
              <a:gd name="connsiteY378" fmla="*/ 5280846 h 5645489"/>
              <a:gd name="connsiteX379" fmla="*/ 4702365 w 7718765"/>
              <a:gd name="connsiteY379" fmla="*/ 5289094 h 5645489"/>
              <a:gd name="connsiteX380" fmla="*/ 4688208 w 7718765"/>
              <a:gd name="connsiteY380" fmla="*/ 5289094 h 5645489"/>
              <a:gd name="connsiteX381" fmla="*/ 4688208 w 7718765"/>
              <a:gd name="connsiteY381" fmla="*/ 5283596 h 5645489"/>
              <a:gd name="connsiteX382" fmla="*/ 4688208 w 7718765"/>
              <a:gd name="connsiteY382" fmla="*/ 5280846 h 5645489"/>
              <a:gd name="connsiteX383" fmla="*/ 4677457 w 7718765"/>
              <a:gd name="connsiteY383" fmla="*/ 5265422 h 5645489"/>
              <a:gd name="connsiteX384" fmla="*/ 4459132 w 7718765"/>
              <a:gd name="connsiteY384" fmla="*/ 5264398 h 5645489"/>
              <a:gd name="connsiteX385" fmla="*/ 4461963 w 7718765"/>
              <a:gd name="connsiteY385" fmla="*/ 5269897 h 5645489"/>
              <a:gd name="connsiteX386" fmla="*/ 4456301 w 7718765"/>
              <a:gd name="connsiteY386" fmla="*/ 5275347 h 5645489"/>
              <a:gd name="connsiteX387" fmla="*/ 4453470 w 7718765"/>
              <a:gd name="connsiteY387" fmla="*/ 5272598 h 5645489"/>
              <a:gd name="connsiteX388" fmla="*/ 4459132 w 7718765"/>
              <a:gd name="connsiteY388" fmla="*/ 5264398 h 5645489"/>
              <a:gd name="connsiteX389" fmla="*/ 4413883 w 7718765"/>
              <a:gd name="connsiteY389" fmla="*/ 5261649 h 5645489"/>
              <a:gd name="connsiteX390" fmla="*/ 4419493 w 7718765"/>
              <a:gd name="connsiteY390" fmla="*/ 5264398 h 5645489"/>
              <a:gd name="connsiteX391" fmla="*/ 4425155 w 7718765"/>
              <a:gd name="connsiteY391" fmla="*/ 5269897 h 5645489"/>
              <a:gd name="connsiteX392" fmla="*/ 4427987 w 7718765"/>
              <a:gd name="connsiteY392" fmla="*/ 5275347 h 5645489"/>
              <a:gd name="connsiteX393" fmla="*/ 4419493 w 7718765"/>
              <a:gd name="connsiteY393" fmla="*/ 5289094 h 5645489"/>
              <a:gd name="connsiteX394" fmla="*/ 4413883 w 7718765"/>
              <a:gd name="connsiteY394" fmla="*/ 5280846 h 5645489"/>
              <a:gd name="connsiteX395" fmla="*/ 4419493 w 7718765"/>
              <a:gd name="connsiteY395" fmla="*/ 5275347 h 5645489"/>
              <a:gd name="connsiteX396" fmla="*/ 4413883 w 7718765"/>
              <a:gd name="connsiteY396" fmla="*/ 5267147 h 5645489"/>
              <a:gd name="connsiteX397" fmla="*/ 4413883 w 7718765"/>
              <a:gd name="connsiteY397" fmla="*/ 5261649 h 5645489"/>
              <a:gd name="connsiteX398" fmla="*/ 4476067 w 7718765"/>
              <a:gd name="connsiteY398" fmla="*/ 5250700 h 5645489"/>
              <a:gd name="connsiteX399" fmla="*/ 4484562 w 7718765"/>
              <a:gd name="connsiteY399" fmla="*/ 5250700 h 5645489"/>
              <a:gd name="connsiteX400" fmla="*/ 4484562 w 7718765"/>
              <a:gd name="connsiteY400" fmla="*/ 5256151 h 5645489"/>
              <a:gd name="connsiteX401" fmla="*/ 4470404 w 7718765"/>
              <a:gd name="connsiteY401" fmla="*/ 5261649 h 5645489"/>
              <a:gd name="connsiteX402" fmla="*/ 4467573 w 7718765"/>
              <a:gd name="connsiteY402" fmla="*/ 5256151 h 5645489"/>
              <a:gd name="connsiteX403" fmla="*/ 4476067 w 7718765"/>
              <a:gd name="connsiteY403" fmla="*/ 5250700 h 5645489"/>
              <a:gd name="connsiteX404" fmla="*/ 4345983 w 7718765"/>
              <a:gd name="connsiteY404" fmla="*/ 5250700 h 5645489"/>
              <a:gd name="connsiteX405" fmla="*/ 4354477 w 7718765"/>
              <a:gd name="connsiteY405" fmla="*/ 5253449 h 5645489"/>
              <a:gd name="connsiteX406" fmla="*/ 4351646 w 7718765"/>
              <a:gd name="connsiteY406" fmla="*/ 5261649 h 5645489"/>
              <a:gd name="connsiteX407" fmla="*/ 4345983 w 7718765"/>
              <a:gd name="connsiteY407" fmla="*/ 5267147 h 5645489"/>
              <a:gd name="connsiteX408" fmla="*/ 4343152 w 7718765"/>
              <a:gd name="connsiteY408" fmla="*/ 5272598 h 5645489"/>
              <a:gd name="connsiteX409" fmla="*/ 4340321 w 7718765"/>
              <a:gd name="connsiteY409" fmla="*/ 5275347 h 5645489"/>
              <a:gd name="connsiteX410" fmla="*/ 4337489 w 7718765"/>
              <a:gd name="connsiteY410" fmla="*/ 5269897 h 5645489"/>
              <a:gd name="connsiteX411" fmla="*/ 4340321 w 7718765"/>
              <a:gd name="connsiteY411" fmla="*/ 5258900 h 5645489"/>
              <a:gd name="connsiteX412" fmla="*/ 4345983 w 7718765"/>
              <a:gd name="connsiteY412" fmla="*/ 5250700 h 5645489"/>
              <a:gd name="connsiteX413" fmla="*/ 4394064 w 7718765"/>
              <a:gd name="connsiteY413" fmla="*/ 5245201 h 5645489"/>
              <a:gd name="connsiteX414" fmla="*/ 4394064 w 7718765"/>
              <a:gd name="connsiteY414" fmla="*/ 5253449 h 5645489"/>
              <a:gd name="connsiteX415" fmla="*/ 4382738 w 7718765"/>
              <a:gd name="connsiteY415" fmla="*/ 5256151 h 5645489"/>
              <a:gd name="connsiteX416" fmla="*/ 4382738 w 7718765"/>
              <a:gd name="connsiteY416" fmla="*/ 5253449 h 5645489"/>
              <a:gd name="connsiteX417" fmla="*/ 4379907 w 7718765"/>
              <a:gd name="connsiteY417" fmla="*/ 5253449 h 5645489"/>
              <a:gd name="connsiteX418" fmla="*/ 4394064 w 7718765"/>
              <a:gd name="connsiteY418" fmla="*/ 5245201 h 5645489"/>
              <a:gd name="connsiteX419" fmla="*/ 4620309 w 7718765"/>
              <a:gd name="connsiteY419" fmla="*/ 5237002 h 5645489"/>
              <a:gd name="connsiteX420" fmla="*/ 4628802 w 7718765"/>
              <a:gd name="connsiteY420" fmla="*/ 5242452 h 5645489"/>
              <a:gd name="connsiteX421" fmla="*/ 4623139 w 7718765"/>
              <a:gd name="connsiteY421" fmla="*/ 5253449 h 5645489"/>
              <a:gd name="connsiteX422" fmla="*/ 4614645 w 7718765"/>
              <a:gd name="connsiteY422" fmla="*/ 5247951 h 5645489"/>
              <a:gd name="connsiteX423" fmla="*/ 4620309 w 7718765"/>
              <a:gd name="connsiteY423" fmla="*/ 5237002 h 5645489"/>
              <a:gd name="connsiteX424" fmla="*/ 4425155 w 7718765"/>
              <a:gd name="connsiteY424" fmla="*/ 5231503 h 5645489"/>
              <a:gd name="connsiteX425" fmla="*/ 4436481 w 7718765"/>
              <a:gd name="connsiteY425" fmla="*/ 5234252 h 5645489"/>
              <a:gd name="connsiteX426" fmla="*/ 4442144 w 7718765"/>
              <a:gd name="connsiteY426" fmla="*/ 5234252 h 5645489"/>
              <a:gd name="connsiteX427" fmla="*/ 4453470 w 7718765"/>
              <a:gd name="connsiteY427" fmla="*/ 5239703 h 5645489"/>
              <a:gd name="connsiteX428" fmla="*/ 4456301 w 7718765"/>
              <a:gd name="connsiteY428" fmla="*/ 5242452 h 5645489"/>
              <a:gd name="connsiteX429" fmla="*/ 4453470 w 7718765"/>
              <a:gd name="connsiteY429" fmla="*/ 5247951 h 5645489"/>
              <a:gd name="connsiteX430" fmla="*/ 4442144 w 7718765"/>
              <a:gd name="connsiteY430" fmla="*/ 5247951 h 5645489"/>
              <a:gd name="connsiteX431" fmla="*/ 4427987 w 7718765"/>
              <a:gd name="connsiteY431" fmla="*/ 5242452 h 5645489"/>
              <a:gd name="connsiteX432" fmla="*/ 4419493 w 7718765"/>
              <a:gd name="connsiteY432" fmla="*/ 5234252 h 5645489"/>
              <a:gd name="connsiteX433" fmla="*/ 4425155 w 7718765"/>
              <a:gd name="connsiteY433" fmla="*/ 5231503 h 5645489"/>
              <a:gd name="connsiteX434" fmla="*/ 4023578 w 7718765"/>
              <a:gd name="connsiteY434" fmla="*/ 5209557 h 5645489"/>
              <a:gd name="connsiteX435" fmla="*/ 4029241 w 7718765"/>
              <a:gd name="connsiteY435" fmla="*/ 5209557 h 5645489"/>
              <a:gd name="connsiteX436" fmla="*/ 4046175 w 7718765"/>
              <a:gd name="connsiteY436" fmla="*/ 5215056 h 5645489"/>
              <a:gd name="connsiteX437" fmla="*/ 4057501 w 7718765"/>
              <a:gd name="connsiteY437" fmla="*/ 5220506 h 5645489"/>
              <a:gd name="connsiteX438" fmla="*/ 4074489 w 7718765"/>
              <a:gd name="connsiteY438" fmla="*/ 5223256 h 5645489"/>
              <a:gd name="connsiteX439" fmla="*/ 4097088 w 7718765"/>
              <a:gd name="connsiteY439" fmla="*/ 5226005 h 5645489"/>
              <a:gd name="connsiteX440" fmla="*/ 4119738 w 7718765"/>
              <a:gd name="connsiteY440" fmla="*/ 5231503 h 5645489"/>
              <a:gd name="connsiteX441" fmla="*/ 4133842 w 7718765"/>
              <a:gd name="connsiteY441" fmla="*/ 5234252 h 5645489"/>
              <a:gd name="connsiteX442" fmla="*/ 4147999 w 7718765"/>
              <a:gd name="connsiteY442" fmla="*/ 5239703 h 5645489"/>
              <a:gd name="connsiteX443" fmla="*/ 4150830 w 7718765"/>
              <a:gd name="connsiteY443" fmla="*/ 5245201 h 5645489"/>
              <a:gd name="connsiteX444" fmla="*/ 4162156 w 7718765"/>
              <a:gd name="connsiteY444" fmla="*/ 5242452 h 5645489"/>
              <a:gd name="connsiteX445" fmla="*/ 4167819 w 7718765"/>
              <a:gd name="connsiteY445" fmla="*/ 5242452 h 5645489"/>
              <a:gd name="connsiteX446" fmla="*/ 4173482 w 7718765"/>
              <a:gd name="connsiteY446" fmla="*/ 5247951 h 5645489"/>
              <a:gd name="connsiteX447" fmla="*/ 4176313 w 7718765"/>
              <a:gd name="connsiteY447" fmla="*/ 5253449 h 5645489"/>
              <a:gd name="connsiteX448" fmla="*/ 4196079 w 7718765"/>
              <a:gd name="connsiteY448" fmla="*/ 5253449 h 5645489"/>
              <a:gd name="connsiteX449" fmla="*/ 4210237 w 7718765"/>
              <a:gd name="connsiteY449" fmla="*/ 5258900 h 5645489"/>
              <a:gd name="connsiteX450" fmla="*/ 4207405 w 7718765"/>
              <a:gd name="connsiteY450" fmla="*/ 5269897 h 5645489"/>
              <a:gd name="connsiteX451" fmla="*/ 4204574 w 7718765"/>
              <a:gd name="connsiteY451" fmla="*/ 5280846 h 5645489"/>
              <a:gd name="connsiteX452" fmla="*/ 4207405 w 7718765"/>
              <a:gd name="connsiteY452" fmla="*/ 5286345 h 5645489"/>
              <a:gd name="connsiteX453" fmla="*/ 4224394 w 7718765"/>
              <a:gd name="connsiteY453" fmla="*/ 5289094 h 5645489"/>
              <a:gd name="connsiteX454" fmla="*/ 4224394 w 7718765"/>
              <a:gd name="connsiteY454" fmla="*/ 5280846 h 5645489"/>
              <a:gd name="connsiteX455" fmla="*/ 4232835 w 7718765"/>
              <a:gd name="connsiteY455" fmla="*/ 5278096 h 5645489"/>
              <a:gd name="connsiteX456" fmla="*/ 4232835 w 7718765"/>
              <a:gd name="connsiteY456" fmla="*/ 5289094 h 5645489"/>
              <a:gd name="connsiteX457" fmla="*/ 4230002 w 7718765"/>
              <a:gd name="connsiteY457" fmla="*/ 5289094 h 5645489"/>
              <a:gd name="connsiteX458" fmla="*/ 4232835 w 7718765"/>
              <a:gd name="connsiteY458" fmla="*/ 5294544 h 5645489"/>
              <a:gd name="connsiteX459" fmla="*/ 4244160 w 7718765"/>
              <a:gd name="connsiteY459" fmla="*/ 5291795 h 5645489"/>
              <a:gd name="connsiteX460" fmla="*/ 4249823 w 7718765"/>
              <a:gd name="connsiteY460" fmla="*/ 5297294 h 5645489"/>
              <a:gd name="connsiteX461" fmla="*/ 4246991 w 7718765"/>
              <a:gd name="connsiteY461" fmla="*/ 5302792 h 5645489"/>
              <a:gd name="connsiteX462" fmla="*/ 4244160 w 7718765"/>
              <a:gd name="connsiteY462" fmla="*/ 5305542 h 5645489"/>
              <a:gd name="connsiteX463" fmla="*/ 4230002 w 7718765"/>
              <a:gd name="connsiteY463" fmla="*/ 5310991 h 5645489"/>
              <a:gd name="connsiteX464" fmla="*/ 4224394 w 7718765"/>
              <a:gd name="connsiteY464" fmla="*/ 5316491 h 5645489"/>
              <a:gd name="connsiteX465" fmla="*/ 4218730 w 7718765"/>
              <a:gd name="connsiteY465" fmla="*/ 5327440 h 5645489"/>
              <a:gd name="connsiteX466" fmla="*/ 4213068 w 7718765"/>
              <a:gd name="connsiteY466" fmla="*/ 5332938 h 5645489"/>
              <a:gd name="connsiteX467" fmla="*/ 4210237 w 7718765"/>
              <a:gd name="connsiteY467" fmla="*/ 5341186 h 5645489"/>
              <a:gd name="connsiteX468" fmla="*/ 4204574 w 7718765"/>
              <a:gd name="connsiteY468" fmla="*/ 5346636 h 5645489"/>
              <a:gd name="connsiteX469" fmla="*/ 4204574 w 7718765"/>
              <a:gd name="connsiteY469" fmla="*/ 5338436 h 5645489"/>
              <a:gd name="connsiteX470" fmla="*/ 4207405 w 7718765"/>
              <a:gd name="connsiteY470" fmla="*/ 5332938 h 5645489"/>
              <a:gd name="connsiteX471" fmla="*/ 4198911 w 7718765"/>
              <a:gd name="connsiteY471" fmla="*/ 5330189 h 5645489"/>
              <a:gd name="connsiteX472" fmla="*/ 4198911 w 7718765"/>
              <a:gd name="connsiteY472" fmla="*/ 5324690 h 5645489"/>
              <a:gd name="connsiteX473" fmla="*/ 4201742 w 7718765"/>
              <a:gd name="connsiteY473" fmla="*/ 5319240 h 5645489"/>
              <a:gd name="connsiteX474" fmla="*/ 4196079 w 7718765"/>
              <a:gd name="connsiteY474" fmla="*/ 5310991 h 5645489"/>
              <a:gd name="connsiteX475" fmla="*/ 4190417 w 7718765"/>
              <a:gd name="connsiteY475" fmla="*/ 5310991 h 5645489"/>
              <a:gd name="connsiteX476" fmla="*/ 4181922 w 7718765"/>
              <a:gd name="connsiteY476" fmla="*/ 5308242 h 5645489"/>
              <a:gd name="connsiteX477" fmla="*/ 4170650 w 7718765"/>
              <a:gd name="connsiteY477" fmla="*/ 5305542 h 5645489"/>
              <a:gd name="connsiteX478" fmla="*/ 4162156 w 7718765"/>
              <a:gd name="connsiteY478" fmla="*/ 5308242 h 5645489"/>
              <a:gd name="connsiteX479" fmla="*/ 4153662 w 7718765"/>
              <a:gd name="connsiteY479" fmla="*/ 5302792 h 5645489"/>
              <a:gd name="connsiteX480" fmla="*/ 4153662 w 7718765"/>
              <a:gd name="connsiteY480" fmla="*/ 5308242 h 5645489"/>
              <a:gd name="connsiteX481" fmla="*/ 4156494 w 7718765"/>
              <a:gd name="connsiteY481" fmla="*/ 5319240 h 5645489"/>
              <a:gd name="connsiteX482" fmla="*/ 4162156 w 7718765"/>
              <a:gd name="connsiteY482" fmla="*/ 5327440 h 5645489"/>
              <a:gd name="connsiteX483" fmla="*/ 4170650 w 7718765"/>
              <a:gd name="connsiteY483" fmla="*/ 5341186 h 5645489"/>
              <a:gd name="connsiteX484" fmla="*/ 4179091 w 7718765"/>
              <a:gd name="connsiteY484" fmla="*/ 5352135 h 5645489"/>
              <a:gd name="connsiteX485" fmla="*/ 4179091 w 7718765"/>
              <a:gd name="connsiteY485" fmla="*/ 5363084 h 5645489"/>
              <a:gd name="connsiteX486" fmla="*/ 4184753 w 7718765"/>
              <a:gd name="connsiteY486" fmla="*/ 5368582 h 5645489"/>
              <a:gd name="connsiteX487" fmla="*/ 4196079 w 7718765"/>
              <a:gd name="connsiteY487" fmla="*/ 5374080 h 5645489"/>
              <a:gd name="connsiteX488" fmla="*/ 4198911 w 7718765"/>
              <a:gd name="connsiteY488" fmla="*/ 5379531 h 5645489"/>
              <a:gd name="connsiteX489" fmla="*/ 4210237 w 7718765"/>
              <a:gd name="connsiteY489" fmla="*/ 5395979 h 5645489"/>
              <a:gd name="connsiteX490" fmla="*/ 4213068 w 7718765"/>
              <a:gd name="connsiteY490" fmla="*/ 5406976 h 5645489"/>
              <a:gd name="connsiteX491" fmla="*/ 4215899 w 7718765"/>
              <a:gd name="connsiteY491" fmla="*/ 5406976 h 5645489"/>
              <a:gd name="connsiteX492" fmla="*/ 4210237 w 7718765"/>
              <a:gd name="connsiteY492" fmla="*/ 5420675 h 5645489"/>
              <a:gd name="connsiteX493" fmla="*/ 4213068 w 7718765"/>
              <a:gd name="connsiteY493" fmla="*/ 5428874 h 5645489"/>
              <a:gd name="connsiteX494" fmla="*/ 4218730 w 7718765"/>
              <a:gd name="connsiteY494" fmla="*/ 5437122 h 5645489"/>
              <a:gd name="connsiteX495" fmla="*/ 4230002 w 7718765"/>
              <a:gd name="connsiteY495" fmla="*/ 5445370 h 5645489"/>
              <a:gd name="connsiteX496" fmla="*/ 4235666 w 7718765"/>
              <a:gd name="connsiteY496" fmla="*/ 5453570 h 5645489"/>
              <a:gd name="connsiteX497" fmla="*/ 4241328 w 7718765"/>
              <a:gd name="connsiteY497" fmla="*/ 5459068 h 5645489"/>
              <a:gd name="connsiteX498" fmla="*/ 4235666 w 7718765"/>
              <a:gd name="connsiteY498" fmla="*/ 5464519 h 5645489"/>
              <a:gd name="connsiteX499" fmla="*/ 4221562 w 7718765"/>
              <a:gd name="connsiteY499" fmla="*/ 5461817 h 5645489"/>
              <a:gd name="connsiteX500" fmla="*/ 4215899 w 7718765"/>
              <a:gd name="connsiteY500" fmla="*/ 5453570 h 5645489"/>
              <a:gd name="connsiteX501" fmla="*/ 4213068 w 7718765"/>
              <a:gd name="connsiteY501" fmla="*/ 5459068 h 5645489"/>
              <a:gd name="connsiteX502" fmla="*/ 4210237 w 7718765"/>
              <a:gd name="connsiteY502" fmla="*/ 5461817 h 5645489"/>
              <a:gd name="connsiteX503" fmla="*/ 4204574 w 7718765"/>
              <a:gd name="connsiteY503" fmla="*/ 5450820 h 5645489"/>
              <a:gd name="connsiteX504" fmla="*/ 4204574 w 7718765"/>
              <a:gd name="connsiteY504" fmla="*/ 5448070 h 5645489"/>
              <a:gd name="connsiteX505" fmla="*/ 4193248 w 7718765"/>
              <a:gd name="connsiteY505" fmla="*/ 5439871 h 5645489"/>
              <a:gd name="connsiteX506" fmla="*/ 4187586 w 7718765"/>
              <a:gd name="connsiteY506" fmla="*/ 5431623 h 5645489"/>
              <a:gd name="connsiteX507" fmla="*/ 4187586 w 7718765"/>
              <a:gd name="connsiteY507" fmla="*/ 5428874 h 5645489"/>
              <a:gd name="connsiteX508" fmla="*/ 4181922 w 7718765"/>
              <a:gd name="connsiteY508" fmla="*/ 5420675 h 5645489"/>
              <a:gd name="connsiteX509" fmla="*/ 4176313 w 7718765"/>
              <a:gd name="connsiteY509" fmla="*/ 5417924 h 5645489"/>
              <a:gd name="connsiteX510" fmla="*/ 4164987 w 7718765"/>
              <a:gd name="connsiteY510" fmla="*/ 5420675 h 5645489"/>
              <a:gd name="connsiteX511" fmla="*/ 4162156 w 7718765"/>
              <a:gd name="connsiteY511" fmla="*/ 5420675 h 5645489"/>
              <a:gd name="connsiteX512" fmla="*/ 4159325 w 7718765"/>
              <a:gd name="connsiteY512" fmla="*/ 5428874 h 5645489"/>
              <a:gd name="connsiteX513" fmla="*/ 4153662 w 7718765"/>
              <a:gd name="connsiteY513" fmla="*/ 5434373 h 5645489"/>
              <a:gd name="connsiteX514" fmla="*/ 4153662 w 7718765"/>
              <a:gd name="connsiteY514" fmla="*/ 5442620 h 5645489"/>
              <a:gd name="connsiteX515" fmla="*/ 4150830 w 7718765"/>
              <a:gd name="connsiteY515" fmla="*/ 5450820 h 5645489"/>
              <a:gd name="connsiteX516" fmla="*/ 4150830 w 7718765"/>
              <a:gd name="connsiteY516" fmla="*/ 5456319 h 5645489"/>
              <a:gd name="connsiteX517" fmla="*/ 4153662 w 7718765"/>
              <a:gd name="connsiteY517" fmla="*/ 5470017 h 5645489"/>
              <a:gd name="connsiteX518" fmla="*/ 4153662 w 7718765"/>
              <a:gd name="connsiteY518" fmla="*/ 5478265 h 5645489"/>
              <a:gd name="connsiteX519" fmla="*/ 4147999 w 7718765"/>
              <a:gd name="connsiteY519" fmla="*/ 5480966 h 5645489"/>
              <a:gd name="connsiteX520" fmla="*/ 4136673 w 7718765"/>
              <a:gd name="connsiteY520" fmla="*/ 5475515 h 5645489"/>
              <a:gd name="connsiteX521" fmla="*/ 4136673 w 7718765"/>
              <a:gd name="connsiteY521" fmla="*/ 5470017 h 5645489"/>
              <a:gd name="connsiteX522" fmla="*/ 4136673 w 7718765"/>
              <a:gd name="connsiteY522" fmla="*/ 5456319 h 5645489"/>
              <a:gd name="connsiteX523" fmla="*/ 4128233 w 7718765"/>
              <a:gd name="connsiteY523" fmla="*/ 5439871 h 5645489"/>
              <a:gd name="connsiteX524" fmla="*/ 4122570 w 7718765"/>
              <a:gd name="connsiteY524" fmla="*/ 5434373 h 5645489"/>
              <a:gd name="connsiteX525" fmla="*/ 4116907 w 7718765"/>
              <a:gd name="connsiteY525" fmla="*/ 5423424 h 5645489"/>
              <a:gd name="connsiteX526" fmla="*/ 4111245 w 7718765"/>
              <a:gd name="connsiteY526" fmla="*/ 5420675 h 5645489"/>
              <a:gd name="connsiteX527" fmla="*/ 4094256 w 7718765"/>
              <a:gd name="connsiteY527" fmla="*/ 5417924 h 5645489"/>
              <a:gd name="connsiteX528" fmla="*/ 4094256 w 7718765"/>
              <a:gd name="connsiteY528" fmla="*/ 5404226 h 5645489"/>
              <a:gd name="connsiteX529" fmla="*/ 4085762 w 7718765"/>
              <a:gd name="connsiteY529" fmla="*/ 5398728 h 5645489"/>
              <a:gd name="connsiteX530" fmla="*/ 4074489 w 7718765"/>
              <a:gd name="connsiteY530" fmla="*/ 5401477 h 5645489"/>
              <a:gd name="connsiteX531" fmla="*/ 4071658 w 7718765"/>
              <a:gd name="connsiteY531" fmla="*/ 5406976 h 5645489"/>
              <a:gd name="connsiteX532" fmla="*/ 4074489 w 7718765"/>
              <a:gd name="connsiteY532" fmla="*/ 5420675 h 5645489"/>
              <a:gd name="connsiteX533" fmla="*/ 4074489 w 7718765"/>
              <a:gd name="connsiteY533" fmla="*/ 5434373 h 5645489"/>
              <a:gd name="connsiteX534" fmla="*/ 4074489 w 7718765"/>
              <a:gd name="connsiteY534" fmla="*/ 5439871 h 5645489"/>
              <a:gd name="connsiteX535" fmla="*/ 4065996 w 7718765"/>
              <a:gd name="connsiteY535" fmla="*/ 5448070 h 5645489"/>
              <a:gd name="connsiteX536" fmla="*/ 4063164 w 7718765"/>
              <a:gd name="connsiteY536" fmla="*/ 5442620 h 5645489"/>
              <a:gd name="connsiteX537" fmla="*/ 4054670 w 7718765"/>
              <a:gd name="connsiteY537" fmla="*/ 5439871 h 5645489"/>
              <a:gd name="connsiteX538" fmla="*/ 4043344 w 7718765"/>
              <a:gd name="connsiteY538" fmla="*/ 5445370 h 5645489"/>
              <a:gd name="connsiteX539" fmla="*/ 4040513 w 7718765"/>
              <a:gd name="connsiteY539" fmla="*/ 5431623 h 5645489"/>
              <a:gd name="connsiteX540" fmla="*/ 4043344 w 7718765"/>
              <a:gd name="connsiteY540" fmla="*/ 5423424 h 5645489"/>
              <a:gd name="connsiteX541" fmla="*/ 4034850 w 7718765"/>
              <a:gd name="connsiteY541" fmla="*/ 5415175 h 5645489"/>
              <a:gd name="connsiteX542" fmla="*/ 4032072 w 7718765"/>
              <a:gd name="connsiteY542" fmla="*/ 5412426 h 5645489"/>
              <a:gd name="connsiteX543" fmla="*/ 4026409 w 7718765"/>
              <a:gd name="connsiteY543" fmla="*/ 5409726 h 5645489"/>
              <a:gd name="connsiteX544" fmla="*/ 4023578 w 7718765"/>
              <a:gd name="connsiteY544" fmla="*/ 5404226 h 5645489"/>
              <a:gd name="connsiteX545" fmla="*/ 4023578 w 7718765"/>
              <a:gd name="connsiteY545" fmla="*/ 5390528 h 5645489"/>
              <a:gd name="connsiteX546" fmla="*/ 4020747 w 7718765"/>
              <a:gd name="connsiteY546" fmla="*/ 5379531 h 5645489"/>
              <a:gd name="connsiteX547" fmla="*/ 4026409 w 7718765"/>
              <a:gd name="connsiteY547" fmla="*/ 5368582 h 5645489"/>
              <a:gd name="connsiteX548" fmla="*/ 4029241 w 7718765"/>
              <a:gd name="connsiteY548" fmla="*/ 5363084 h 5645489"/>
              <a:gd name="connsiteX549" fmla="*/ 4020747 w 7718765"/>
              <a:gd name="connsiteY549" fmla="*/ 5349385 h 5645489"/>
              <a:gd name="connsiteX550" fmla="*/ 4012252 w 7718765"/>
              <a:gd name="connsiteY550" fmla="*/ 5341186 h 5645489"/>
              <a:gd name="connsiteX551" fmla="*/ 4000926 w 7718765"/>
              <a:gd name="connsiteY551" fmla="*/ 5332938 h 5645489"/>
              <a:gd name="connsiteX552" fmla="*/ 3989601 w 7718765"/>
              <a:gd name="connsiteY552" fmla="*/ 5327440 h 5645489"/>
              <a:gd name="connsiteX553" fmla="*/ 3981160 w 7718765"/>
              <a:gd name="connsiteY553" fmla="*/ 5321989 h 5645489"/>
              <a:gd name="connsiteX554" fmla="*/ 3975498 w 7718765"/>
              <a:gd name="connsiteY554" fmla="*/ 5321989 h 5645489"/>
              <a:gd name="connsiteX555" fmla="*/ 3969834 w 7718765"/>
              <a:gd name="connsiteY555" fmla="*/ 5305542 h 5645489"/>
              <a:gd name="connsiteX556" fmla="*/ 3955678 w 7718765"/>
              <a:gd name="connsiteY556" fmla="*/ 5297294 h 5645489"/>
              <a:gd name="connsiteX557" fmla="*/ 3947184 w 7718765"/>
              <a:gd name="connsiteY557" fmla="*/ 5297294 h 5645489"/>
              <a:gd name="connsiteX558" fmla="*/ 3941521 w 7718765"/>
              <a:gd name="connsiteY558" fmla="*/ 5283596 h 5645489"/>
              <a:gd name="connsiteX559" fmla="*/ 3950015 w 7718765"/>
              <a:gd name="connsiteY559" fmla="*/ 5278096 h 5645489"/>
              <a:gd name="connsiteX560" fmla="*/ 3961341 w 7718765"/>
              <a:gd name="connsiteY560" fmla="*/ 5272598 h 5645489"/>
              <a:gd name="connsiteX561" fmla="*/ 3961341 w 7718765"/>
              <a:gd name="connsiteY561" fmla="*/ 5264398 h 5645489"/>
              <a:gd name="connsiteX562" fmla="*/ 3967003 w 7718765"/>
              <a:gd name="connsiteY562" fmla="*/ 5256151 h 5645489"/>
              <a:gd name="connsiteX563" fmla="*/ 3967003 w 7718765"/>
              <a:gd name="connsiteY563" fmla="*/ 5247951 h 5645489"/>
              <a:gd name="connsiteX564" fmla="*/ 3967003 w 7718765"/>
              <a:gd name="connsiteY564" fmla="*/ 5239703 h 5645489"/>
              <a:gd name="connsiteX565" fmla="*/ 3975498 w 7718765"/>
              <a:gd name="connsiteY565" fmla="*/ 5239703 h 5645489"/>
              <a:gd name="connsiteX566" fmla="*/ 3981160 w 7718765"/>
              <a:gd name="connsiteY566" fmla="*/ 5239703 h 5645489"/>
              <a:gd name="connsiteX567" fmla="*/ 3998095 w 7718765"/>
              <a:gd name="connsiteY567" fmla="*/ 5239703 h 5645489"/>
              <a:gd name="connsiteX568" fmla="*/ 4003758 w 7718765"/>
              <a:gd name="connsiteY568" fmla="*/ 5231503 h 5645489"/>
              <a:gd name="connsiteX569" fmla="*/ 4009421 w 7718765"/>
              <a:gd name="connsiteY569" fmla="*/ 5220506 h 5645489"/>
              <a:gd name="connsiteX570" fmla="*/ 4023578 w 7718765"/>
              <a:gd name="connsiteY570" fmla="*/ 5209557 h 5645489"/>
              <a:gd name="connsiteX571" fmla="*/ 3873674 w 7718765"/>
              <a:gd name="connsiteY571" fmla="*/ 5209557 h 5645489"/>
              <a:gd name="connsiteX572" fmla="*/ 3882169 w 7718765"/>
              <a:gd name="connsiteY572" fmla="*/ 5215056 h 5645489"/>
              <a:gd name="connsiteX573" fmla="*/ 3879336 w 7718765"/>
              <a:gd name="connsiteY573" fmla="*/ 5223256 h 5645489"/>
              <a:gd name="connsiteX574" fmla="*/ 3887831 w 7718765"/>
              <a:gd name="connsiteY574" fmla="*/ 5228754 h 5645489"/>
              <a:gd name="connsiteX575" fmla="*/ 3887831 w 7718765"/>
              <a:gd name="connsiteY575" fmla="*/ 5231503 h 5645489"/>
              <a:gd name="connsiteX576" fmla="*/ 3882169 w 7718765"/>
              <a:gd name="connsiteY576" fmla="*/ 5234252 h 5645489"/>
              <a:gd name="connsiteX577" fmla="*/ 3876505 w 7718765"/>
              <a:gd name="connsiteY577" fmla="*/ 5231503 h 5645489"/>
              <a:gd name="connsiteX578" fmla="*/ 3873674 w 7718765"/>
              <a:gd name="connsiteY578" fmla="*/ 5237002 h 5645489"/>
              <a:gd name="connsiteX579" fmla="*/ 3873674 w 7718765"/>
              <a:gd name="connsiteY579" fmla="*/ 5239703 h 5645489"/>
              <a:gd name="connsiteX580" fmla="*/ 3885000 w 7718765"/>
              <a:gd name="connsiteY580" fmla="*/ 5245201 h 5645489"/>
              <a:gd name="connsiteX581" fmla="*/ 3890609 w 7718765"/>
              <a:gd name="connsiteY581" fmla="*/ 5250700 h 5645489"/>
              <a:gd name="connsiteX582" fmla="*/ 3899103 w 7718765"/>
              <a:gd name="connsiteY582" fmla="*/ 5258900 h 5645489"/>
              <a:gd name="connsiteX583" fmla="*/ 3904766 w 7718765"/>
              <a:gd name="connsiteY583" fmla="*/ 5267147 h 5645489"/>
              <a:gd name="connsiteX584" fmla="*/ 3890609 w 7718765"/>
              <a:gd name="connsiteY584" fmla="*/ 5272598 h 5645489"/>
              <a:gd name="connsiteX585" fmla="*/ 3876505 w 7718765"/>
              <a:gd name="connsiteY585" fmla="*/ 5264398 h 5645489"/>
              <a:gd name="connsiteX586" fmla="*/ 3868012 w 7718765"/>
              <a:gd name="connsiteY586" fmla="*/ 5272598 h 5645489"/>
              <a:gd name="connsiteX587" fmla="*/ 3862348 w 7718765"/>
              <a:gd name="connsiteY587" fmla="*/ 5261649 h 5645489"/>
              <a:gd name="connsiteX588" fmla="*/ 3856686 w 7718765"/>
              <a:gd name="connsiteY588" fmla="*/ 5253449 h 5645489"/>
              <a:gd name="connsiteX589" fmla="*/ 3851023 w 7718765"/>
              <a:gd name="connsiteY589" fmla="*/ 5261649 h 5645489"/>
              <a:gd name="connsiteX590" fmla="*/ 3848192 w 7718765"/>
              <a:gd name="connsiteY590" fmla="*/ 5261649 h 5645489"/>
              <a:gd name="connsiteX591" fmla="*/ 3839751 w 7718765"/>
              <a:gd name="connsiteY591" fmla="*/ 5256151 h 5645489"/>
              <a:gd name="connsiteX592" fmla="*/ 3842528 w 7718765"/>
              <a:gd name="connsiteY592" fmla="*/ 5245201 h 5645489"/>
              <a:gd name="connsiteX593" fmla="*/ 3848192 w 7718765"/>
              <a:gd name="connsiteY593" fmla="*/ 5234252 h 5645489"/>
              <a:gd name="connsiteX594" fmla="*/ 3856686 w 7718765"/>
              <a:gd name="connsiteY594" fmla="*/ 5245201 h 5645489"/>
              <a:gd name="connsiteX595" fmla="*/ 3862348 w 7718765"/>
              <a:gd name="connsiteY595" fmla="*/ 5231503 h 5645489"/>
              <a:gd name="connsiteX596" fmla="*/ 3859517 w 7718765"/>
              <a:gd name="connsiteY596" fmla="*/ 5220506 h 5645489"/>
              <a:gd name="connsiteX597" fmla="*/ 3862348 w 7718765"/>
              <a:gd name="connsiteY597" fmla="*/ 5215056 h 5645489"/>
              <a:gd name="connsiteX598" fmla="*/ 3870843 w 7718765"/>
              <a:gd name="connsiteY598" fmla="*/ 5217805 h 5645489"/>
              <a:gd name="connsiteX599" fmla="*/ 3873674 w 7718765"/>
              <a:gd name="connsiteY599" fmla="*/ 5209557 h 5645489"/>
              <a:gd name="connsiteX600" fmla="*/ 4580722 w 7718765"/>
              <a:gd name="connsiteY600" fmla="*/ 5198608 h 5645489"/>
              <a:gd name="connsiteX601" fmla="*/ 4592047 w 7718765"/>
              <a:gd name="connsiteY601" fmla="*/ 5198608 h 5645489"/>
              <a:gd name="connsiteX602" fmla="*/ 4580722 w 7718765"/>
              <a:gd name="connsiteY602" fmla="*/ 5212307 h 5645489"/>
              <a:gd name="connsiteX603" fmla="*/ 4572227 w 7718765"/>
              <a:gd name="connsiteY603" fmla="*/ 5217805 h 5645489"/>
              <a:gd name="connsiteX604" fmla="*/ 4566565 w 7718765"/>
              <a:gd name="connsiteY604" fmla="*/ 5226005 h 5645489"/>
              <a:gd name="connsiteX605" fmla="*/ 4555293 w 7718765"/>
              <a:gd name="connsiteY605" fmla="*/ 5231503 h 5645489"/>
              <a:gd name="connsiteX606" fmla="*/ 4546799 w 7718765"/>
              <a:gd name="connsiteY606" fmla="*/ 5223256 h 5645489"/>
              <a:gd name="connsiteX607" fmla="*/ 4563733 w 7718765"/>
              <a:gd name="connsiteY607" fmla="*/ 5204059 h 5645489"/>
              <a:gd name="connsiteX608" fmla="*/ 4572227 w 7718765"/>
              <a:gd name="connsiteY608" fmla="*/ 5206808 h 5645489"/>
              <a:gd name="connsiteX609" fmla="*/ 4580722 w 7718765"/>
              <a:gd name="connsiteY609" fmla="*/ 5198608 h 5645489"/>
              <a:gd name="connsiteX610" fmla="*/ 4382738 w 7718765"/>
              <a:gd name="connsiteY610" fmla="*/ 5193110 h 5645489"/>
              <a:gd name="connsiteX611" fmla="*/ 4391232 w 7718765"/>
              <a:gd name="connsiteY611" fmla="*/ 5195859 h 5645489"/>
              <a:gd name="connsiteX612" fmla="*/ 4396895 w 7718765"/>
              <a:gd name="connsiteY612" fmla="*/ 5204059 h 5645489"/>
              <a:gd name="connsiteX613" fmla="*/ 4405390 w 7718765"/>
              <a:gd name="connsiteY613" fmla="*/ 5201357 h 5645489"/>
              <a:gd name="connsiteX614" fmla="*/ 4411052 w 7718765"/>
              <a:gd name="connsiteY614" fmla="*/ 5201357 h 5645489"/>
              <a:gd name="connsiteX615" fmla="*/ 4413883 w 7718765"/>
              <a:gd name="connsiteY615" fmla="*/ 5212307 h 5645489"/>
              <a:gd name="connsiteX616" fmla="*/ 4416714 w 7718765"/>
              <a:gd name="connsiteY616" fmla="*/ 5215056 h 5645489"/>
              <a:gd name="connsiteX617" fmla="*/ 4416714 w 7718765"/>
              <a:gd name="connsiteY617" fmla="*/ 5228754 h 5645489"/>
              <a:gd name="connsiteX618" fmla="*/ 4413883 w 7718765"/>
              <a:gd name="connsiteY618" fmla="*/ 5231503 h 5645489"/>
              <a:gd name="connsiteX619" fmla="*/ 4399726 w 7718765"/>
              <a:gd name="connsiteY619" fmla="*/ 5220506 h 5645489"/>
              <a:gd name="connsiteX620" fmla="*/ 4385569 w 7718765"/>
              <a:gd name="connsiteY620" fmla="*/ 5215056 h 5645489"/>
              <a:gd name="connsiteX621" fmla="*/ 4374244 w 7718765"/>
              <a:gd name="connsiteY621" fmla="*/ 5204059 h 5645489"/>
              <a:gd name="connsiteX622" fmla="*/ 4382738 w 7718765"/>
              <a:gd name="connsiteY622" fmla="*/ 5193110 h 5645489"/>
              <a:gd name="connsiteX623" fmla="*/ 1508763 w 7718765"/>
              <a:gd name="connsiteY623" fmla="*/ 5173656 h 5645489"/>
              <a:gd name="connsiteX624" fmla="*/ 1534231 w 7718765"/>
              <a:gd name="connsiteY624" fmla="*/ 5187372 h 5645489"/>
              <a:gd name="connsiteX625" fmla="*/ 1494560 w 7718765"/>
              <a:gd name="connsiteY625" fmla="*/ 5217540 h 5645489"/>
              <a:gd name="connsiteX626" fmla="*/ 1477627 w 7718765"/>
              <a:gd name="connsiteY626" fmla="*/ 5195626 h 5645489"/>
              <a:gd name="connsiteX627" fmla="*/ 1508763 w 7718765"/>
              <a:gd name="connsiteY627" fmla="*/ 5173656 h 5645489"/>
              <a:gd name="connsiteX628" fmla="*/ 4659894 w 7718765"/>
              <a:gd name="connsiteY628" fmla="*/ 5162964 h 5645489"/>
              <a:gd name="connsiteX629" fmla="*/ 4671219 w 7718765"/>
              <a:gd name="connsiteY629" fmla="*/ 5171163 h 5645489"/>
              <a:gd name="connsiteX630" fmla="*/ 4662725 w 7718765"/>
              <a:gd name="connsiteY630" fmla="*/ 5179412 h 5645489"/>
              <a:gd name="connsiteX631" fmla="*/ 4654285 w 7718765"/>
              <a:gd name="connsiteY631" fmla="*/ 5184910 h 5645489"/>
              <a:gd name="connsiteX632" fmla="*/ 4651453 w 7718765"/>
              <a:gd name="connsiteY632" fmla="*/ 5193110 h 5645489"/>
              <a:gd name="connsiteX633" fmla="*/ 4640128 w 7718765"/>
              <a:gd name="connsiteY633" fmla="*/ 5193110 h 5645489"/>
              <a:gd name="connsiteX634" fmla="*/ 4628802 w 7718765"/>
              <a:gd name="connsiteY634" fmla="*/ 5184910 h 5645489"/>
              <a:gd name="connsiteX635" fmla="*/ 4620309 w 7718765"/>
              <a:gd name="connsiteY635" fmla="*/ 5187611 h 5645489"/>
              <a:gd name="connsiteX636" fmla="*/ 4611813 w 7718765"/>
              <a:gd name="connsiteY636" fmla="*/ 5187611 h 5645489"/>
              <a:gd name="connsiteX637" fmla="*/ 4614645 w 7718765"/>
              <a:gd name="connsiteY637" fmla="*/ 5176662 h 5645489"/>
              <a:gd name="connsiteX638" fmla="*/ 4623139 w 7718765"/>
              <a:gd name="connsiteY638" fmla="*/ 5165713 h 5645489"/>
              <a:gd name="connsiteX639" fmla="*/ 4631633 w 7718765"/>
              <a:gd name="connsiteY639" fmla="*/ 5165713 h 5645489"/>
              <a:gd name="connsiteX640" fmla="*/ 4642959 w 7718765"/>
              <a:gd name="connsiteY640" fmla="*/ 5168414 h 5645489"/>
              <a:gd name="connsiteX641" fmla="*/ 4651453 w 7718765"/>
              <a:gd name="connsiteY641" fmla="*/ 5168414 h 5645489"/>
              <a:gd name="connsiteX642" fmla="*/ 4659894 w 7718765"/>
              <a:gd name="connsiteY642" fmla="*/ 5162964 h 5645489"/>
              <a:gd name="connsiteX643" fmla="*/ 439117 w 7718765"/>
              <a:gd name="connsiteY643" fmla="*/ 5154468 h 5645489"/>
              <a:gd name="connsiteX644" fmla="*/ 438997 w 7718765"/>
              <a:gd name="connsiteY644" fmla="*/ 5154526 h 5645489"/>
              <a:gd name="connsiteX645" fmla="*/ 443901 w 7718765"/>
              <a:gd name="connsiteY645" fmla="*/ 5159255 h 5645489"/>
              <a:gd name="connsiteX646" fmla="*/ 444610 w 7718765"/>
              <a:gd name="connsiteY646" fmla="*/ 5159938 h 5645489"/>
              <a:gd name="connsiteX647" fmla="*/ 444748 w 7718765"/>
              <a:gd name="connsiteY647" fmla="*/ 5159938 h 5645489"/>
              <a:gd name="connsiteX648" fmla="*/ 439824 w 7718765"/>
              <a:gd name="connsiteY648" fmla="*/ 5155155 h 5645489"/>
              <a:gd name="connsiteX649" fmla="*/ 439117 w 7718765"/>
              <a:gd name="connsiteY649" fmla="*/ 5154468 h 5645489"/>
              <a:gd name="connsiteX650" fmla="*/ 460501 w 7718765"/>
              <a:gd name="connsiteY650" fmla="*/ 5134211 h 5645489"/>
              <a:gd name="connsiteX651" fmla="*/ 458744 w 7718765"/>
              <a:gd name="connsiteY651" fmla="*/ 5135235 h 5645489"/>
              <a:gd name="connsiteX652" fmla="*/ 453076 w 7718765"/>
              <a:gd name="connsiteY652" fmla="*/ 5135235 h 5645489"/>
              <a:gd name="connsiteX653" fmla="*/ 444778 w 7718765"/>
              <a:gd name="connsiteY653" fmla="*/ 5135235 h 5645489"/>
              <a:gd name="connsiteX654" fmla="*/ 444778 w 7718765"/>
              <a:gd name="connsiteY654" fmla="*/ 5135289 h 5645489"/>
              <a:gd name="connsiteX655" fmla="*/ 453261 w 7718765"/>
              <a:gd name="connsiteY655" fmla="*/ 5135289 h 5645489"/>
              <a:gd name="connsiteX656" fmla="*/ 458922 w 7718765"/>
              <a:gd name="connsiteY656" fmla="*/ 5135289 h 5645489"/>
              <a:gd name="connsiteX657" fmla="*/ 460685 w 7718765"/>
              <a:gd name="connsiteY657" fmla="*/ 5134271 h 5645489"/>
              <a:gd name="connsiteX658" fmla="*/ 464412 w 7718765"/>
              <a:gd name="connsiteY658" fmla="*/ 5135250 h 5645489"/>
              <a:gd name="connsiteX659" fmla="*/ 464412 w 7718765"/>
              <a:gd name="connsiteY659" fmla="*/ 5135235 h 5645489"/>
              <a:gd name="connsiteX660" fmla="*/ 460501 w 7718765"/>
              <a:gd name="connsiteY660" fmla="*/ 5134211 h 5645489"/>
              <a:gd name="connsiteX661" fmla="*/ 4461963 w 7718765"/>
              <a:gd name="connsiteY661" fmla="*/ 5086177 h 5645489"/>
              <a:gd name="connsiteX662" fmla="*/ 4470404 w 7718765"/>
              <a:gd name="connsiteY662" fmla="*/ 5086177 h 5645489"/>
              <a:gd name="connsiteX663" fmla="*/ 4470404 w 7718765"/>
              <a:gd name="connsiteY663" fmla="*/ 5091675 h 5645489"/>
              <a:gd name="connsiteX664" fmla="*/ 4456301 w 7718765"/>
              <a:gd name="connsiteY664" fmla="*/ 5097173 h 5645489"/>
              <a:gd name="connsiteX665" fmla="*/ 4450639 w 7718765"/>
              <a:gd name="connsiteY665" fmla="*/ 5091675 h 5645489"/>
              <a:gd name="connsiteX666" fmla="*/ 4461963 w 7718765"/>
              <a:gd name="connsiteY666" fmla="*/ 5086177 h 5645489"/>
              <a:gd name="connsiteX667" fmla="*/ 4501550 w 7718765"/>
              <a:gd name="connsiteY667" fmla="*/ 5072478 h 5645489"/>
              <a:gd name="connsiteX668" fmla="*/ 4518485 w 7718765"/>
              <a:gd name="connsiteY668" fmla="*/ 5072478 h 5645489"/>
              <a:gd name="connsiteX669" fmla="*/ 4524147 w 7718765"/>
              <a:gd name="connsiteY669" fmla="*/ 5077977 h 5645489"/>
              <a:gd name="connsiteX670" fmla="*/ 4535473 w 7718765"/>
              <a:gd name="connsiteY670" fmla="*/ 5075228 h 5645489"/>
              <a:gd name="connsiteX671" fmla="*/ 4543967 w 7718765"/>
              <a:gd name="connsiteY671" fmla="*/ 5075228 h 5645489"/>
              <a:gd name="connsiteX672" fmla="*/ 4543967 w 7718765"/>
              <a:gd name="connsiteY672" fmla="*/ 5083427 h 5645489"/>
              <a:gd name="connsiteX673" fmla="*/ 4526978 w 7718765"/>
              <a:gd name="connsiteY673" fmla="*/ 5088926 h 5645489"/>
              <a:gd name="connsiteX674" fmla="*/ 4535473 w 7718765"/>
              <a:gd name="connsiteY674" fmla="*/ 5097173 h 5645489"/>
              <a:gd name="connsiteX675" fmla="*/ 4535473 w 7718765"/>
              <a:gd name="connsiteY675" fmla="*/ 5099875 h 5645489"/>
              <a:gd name="connsiteX676" fmla="*/ 4538304 w 7718765"/>
              <a:gd name="connsiteY676" fmla="*/ 5102624 h 5645489"/>
              <a:gd name="connsiteX677" fmla="*/ 4541135 w 7718765"/>
              <a:gd name="connsiteY677" fmla="*/ 5113621 h 5645489"/>
              <a:gd name="connsiteX678" fmla="*/ 4538304 w 7718765"/>
              <a:gd name="connsiteY678" fmla="*/ 5116322 h 5645489"/>
              <a:gd name="connsiteX679" fmla="*/ 4535473 w 7718765"/>
              <a:gd name="connsiteY679" fmla="*/ 5124570 h 5645489"/>
              <a:gd name="connsiteX680" fmla="*/ 4532642 w 7718765"/>
              <a:gd name="connsiteY680" fmla="*/ 5132818 h 5645489"/>
              <a:gd name="connsiteX681" fmla="*/ 4521316 w 7718765"/>
              <a:gd name="connsiteY681" fmla="*/ 5138268 h 5645489"/>
              <a:gd name="connsiteX682" fmla="*/ 4512875 w 7718765"/>
              <a:gd name="connsiteY682" fmla="*/ 5132818 h 5645489"/>
              <a:gd name="connsiteX683" fmla="*/ 4507212 w 7718765"/>
              <a:gd name="connsiteY683" fmla="*/ 5124570 h 5645489"/>
              <a:gd name="connsiteX684" fmla="*/ 4515653 w 7718765"/>
              <a:gd name="connsiteY684" fmla="*/ 5116322 h 5645489"/>
              <a:gd name="connsiteX685" fmla="*/ 4521316 w 7718765"/>
              <a:gd name="connsiteY685" fmla="*/ 5105373 h 5645489"/>
              <a:gd name="connsiteX686" fmla="*/ 4507212 w 7718765"/>
              <a:gd name="connsiteY686" fmla="*/ 5099875 h 5645489"/>
              <a:gd name="connsiteX687" fmla="*/ 4498718 w 7718765"/>
              <a:gd name="connsiteY687" fmla="*/ 5094424 h 5645489"/>
              <a:gd name="connsiteX688" fmla="*/ 4487393 w 7718765"/>
              <a:gd name="connsiteY688" fmla="*/ 5086177 h 5645489"/>
              <a:gd name="connsiteX689" fmla="*/ 4495887 w 7718765"/>
              <a:gd name="connsiteY689" fmla="*/ 5080726 h 5645489"/>
              <a:gd name="connsiteX690" fmla="*/ 4501550 w 7718765"/>
              <a:gd name="connsiteY690" fmla="*/ 5072478 h 5645489"/>
              <a:gd name="connsiteX691" fmla="*/ 444039 w 7718765"/>
              <a:gd name="connsiteY691" fmla="*/ 5066104 h 5645489"/>
              <a:gd name="connsiteX692" fmla="*/ 444605 w 7718765"/>
              <a:gd name="connsiteY692" fmla="*/ 5066652 h 5645489"/>
              <a:gd name="connsiteX693" fmla="*/ 444610 w 7718765"/>
              <a:gd name="connsiteY693" fmla="*/ 5066648 h 5645489"/>
              <a:gd name="connsiteX694" fmla="*/ 1709152 w 7718765"/>
              <a:gd name="connsiteY694" fmla="*/ 5060349 h 5645489"/>
              <a:gd name="connsiteX695" fmla="*/ 1723846 w 7718765"/>
              <a:gd name="connsiteY695" fmla="*/ 5066648 h 5645489"/>
              <a:gd name="connsiteX696" fmla="*/ 1726645 w 7718765"/>
              <a:gd name="connsiteY696" fmla="*/ 5102335 h 5645489"/>
              <a:gd name="connsiteX697" fmla="*/ 1760650 w 7718765"/>
              <a:gd name="connsiteY697" fmla="*/ 5102335 h 5645489"/>
              <a:gd name="connsiteX698" fmla="*/ 1769116 w 7718765"/>
              <a:gd name="connsiteY698" fmla="*/ 5113321 h 5645489"/>
              <a:gd name="connsiteX699" fmla="*/ 1723846 w 7718765"/>
              <a:gd name="connsiteY699" fmla="*/ 5165402 h 5645489"/>
              <a:gd name="connsiteX700" fmla="*/ 1709712 w 7718765"/>
              <a:gd name="connsiteY700" fmla="*/ 5151685 h 5645489"/>
              <a:gd name="connsiteX701" fmla="*/ 1678577 w 7718765"/>
              <a:gd name="connsiteY701" fmla="*/ 5137967 h 5645489"/>
              <a:gd name="connsiteX702" fmla="*/ 1672910 w 7718765"/>
              <a:gd name="connsiteY702" fmla="*/ 5113321 h 5645489"/>
              <a:gd name="connsiteX703" fmla="*/ 1638904 w 7718765"/>
              <a:gd name="connsiteY703" fmla="*/ 5116053 h 5645489"/>
              <a:gd name="connsiteX704" fmla="*/ 1636106 w 7718765"/>
              <a:gd name="connsiteY704" fmla="*/ 5105068 h 5645489"/>
              <a:gd name="connsiteX705" fmla="*/ 1675708 w 7718765"/>
              <a:gd name="connsiteY705" fmla="*/ 5083098 h 5645489"/>
              <a:gd name="connsiteX706" fmla="*/ 1709152 w 7718765"/>
              <a:gd name="connsiteY706" fmla="*/ 5060349 h 5645489"/>
              <a:gd name="connsiteX707" fmla="*/ 1816511 w 7718765"/>
              <a:gd name="connsiteY707" fmla="*/ 5056039 h 5645489"/>
              <a:gd name="connsiteX708" fmla="*/ 1842723 w 7718765"/>
              <a:gd name="connsiteY708" fmla="*/ 5058451 h 5645489"/>
              <a:gd name="connsiteX709" fmla="*/ 1865323 w 7718765"/>
              <a:gd name="connsiteY709" fmla="*/ 5063916 h 5645489"/>
              <a:gd name="connsiteX710" fmla="*/ 1854057 w 7718765"/>
              <a:gd name="connsiteY710" fmla="*/ 5107800 h 5645489"/>
              <a:gd name="connsiteX711" fmla="*/ 1845522 w 7718765"/>
              <a:gd name="connsiteY711" fmla="*/ 5085886 h 5645489"/>
              <a:gd name="connsiteX712" fmla="*/ 1803051 w 7718765"/>
              <a:gd name="connsiteY712" fmla="*/ 5063916 h 5645489"/>
              <a:gd name="connsiteX713" fmla="*/ 1816511 w 7718765"/>
              <a:gd name="connsiteY713" fmla="*/ 5056039 h 5645489"/>
              <a:gd name="connsiteX714" fmla="*/ 4317723 w 7718765"/>
              <a:gd name="connsiteY714" fmla="*/ 5053282 h 5645489"/>
              <a:gd name="connsiteX715" fmla="*/ 4326164 w 7718765"/>
              <a:gd name="connsiteY715" fmla="*/ 5058780 h 5645489"/>
              <a:gd name="connsiteX716" fmla="*/ 4343152 w 7718765"/>
              <a:gd name="connsiteY716" fmla="*/ 5080726 h 5645489"/>
              <a:gd name="connsiteX717" fmla="*/ 4323332 w 7718765"/>
              <a:gd name="connsiteY717" fmla="*/ 5069729 h 5645489"/>
              <a:gd name="connsiteX718" fmla="*/ 4314892 w 7718765"/>
              <a:gd name="connsiteY718" fmla="*/ 5058780 h 5645489"/>
              <a:gd name="connsiteX719" fmla="*/ 4317723 w 7718765"/>
              <a:gd name="connsiteY719" fmla="*/ 5053282 h 5645489"/>
              <a:gd name="connsiteX720" fmla="*/ 4219793 w 7718765"/>
              <a:gd name="connsiteY720" fmla="*/ 5046769 h 5645489"/>
              <a:gd name="connsiteX721" fmla="*/ 4224394 w 7718765"/>
              <a:gd name="connsiteY721" fmla="*/ 5047782 h 5645489"/>
              <a:gd name="connsiteX722" fmla="*/ 4230002 w 7718765"/>
              <a:gd name="connsiteY722" fmla="*/ 5053282 h 5645489"/>
              <a:gd name="connsiteX723" fmla="*/ 4227171 w 7718765"/>
              <a:gd name="connsiteY723" fmla="*/ 5058780 h 5645489"/>
              <a:gd name="connsiteX724" fmla="*/ 4213068 w 7718765"/>
              <a:gd name="connsiteY724" fmla="*/ 5053282 h 5645489"/>
              <a:gd name="connsiteX725" fmla="*/ 4213068 w 7718765"/>
              <a:gd name="connsiteY725" fmla="*/ 5047782 h 5645489"/>
              <a:gd name="connsiteX726" fmla="*/ 4219793 w 7718765"/>
              <a:gd name="connsiteY726" fmla="*/ 5046769 h 5645489"/>
              <a:gd name="connsiteX727" fmla="*/ 4193248 w 7718765"/>
              <a:gd name="connsiteY727" fmla="*/ 5045082 h 5645489"/>
              <a:gd name="connsiteX728" fmla="*/ 4196079 w 7718765"/>
              <a:gd name="connsiteY728" fmla="*/ 5047782 h 5645489"/>
              <a:gd name="connsiteX729" fmla="*/ 4187586 w 7718765"/>
              <a:gd name="connsiteY729" fmla="*/ 5056031 h 5645489"/>
              <a:gd name="connsiteX730" fmla="*/ 4184753 w 7718765"/>
              <a:gd name="connsiteY730" fmla="*/ 5053282 h 5645489"/>
              <a:gd name="connsiteX731" fmla="*/ 4187586 w 7718765"/>
              <a:gd name="connsiteY731" fmla="*/ 5047782 h 5645489"/>
              <a:gd name="connsiteX732" fmla="*/ 4193248 w 7718765"/>
              <a:gd name="connsiteY732" fmla="*/ 5045082 h 5645489"/>
              <a:gd name="connsiteX733" fmla="*/ 3749819 w 7718765"/>
              <a:gd name="connsiteY733" fmla="*/ 5025940 h 5645489"/>
              <a:gd name="connsiteX734" fmla="*/ 3747602 w 7718765"/>
              <a:gd name="connsiteY734" fmla="*/ 5028094 h 5645489"/>
              <a:gd name="connsiteX735" fmla="*/ 3748853 w 7718765"/>
              <a:gd name="connsiteY735" fmla="*/ 5029641 h 5645489"/>
              <a:gd name="connsiteX736" fmla="*/ 3749819 w 7718765"/>
              <a:gd name="connsiteY736" fmla="*/ 5030994 h 5645489"/>
              <a:gd name="connsiteX737" fmla="*/ 3749819 w 7718765"/>
              <a:gd name="connsiteY737" fmla="*/ 5028682 h 5645489"/>
              <a:gd name="connsiteX738" fmla="*/ 4249469 w 7718765"/>
              <a:gd name="connsiteY738" fmla="*/ 5022448 h 5645489"/>
              <a:gd name="connsiteX739" fmla="*/ 4249823 w 7718765"/>
              <a:gd name="connsiteY739" fmla="*/ 5025885 h 5645489"/>
              <a:gd name="connsiteX740" fmla="*/ 4244160 w 7718765"/>
              <a:gd name="connsiteY740" fmla="*/ 5036834 h 5645489"/>
              <a:gd name="connsiteX741" fmla="*/ 4241328 w 7718765"/>
              <a:gd name="connsiteY741" fmla="*/ 5034084 h 5645489"/>
              <a:gd name="connsiteX742" fmla="*/ 4244160 w 7718765"/>
              <a:gd name="connsiteY742" fmla="*/ 5025885 h 5645489"/>
              <a:gd name="connsiteX743" fmla="*/ 4246991 w 7718765"/>
              <a:gd name="connsiteY743" fmla="*/ 5023136 h 5645489"/>
              <a:gd name="connsiteX744" fmla="*/ 4249469 w 7718765"/>
              <a:gd name="connsiteY744" fmla="*/ 5022448 h 5645489"/>
              <a:gd name="connsiteX745" fmla="*/ 4255486 w 7718765"/>
              <a:gd name="connsiteY745" fmla="*/ 5009438 h 5645489"/>
              <a:gd name="connsiteX746" fmla="*/ 4261148 w 7718765"/>
              <a:gd name="connsiteY746" fmla="*/ 5009438 h 5645489"/>
              <a:gd name="connsiteX747" fmla="*/ 4263979 w 7718765"/>
              <a:gd name="connsiteY747" fmla="*/ 5012138 h 5645489"/>
              <a:gd name="connsiteX748" fmla="*/ 4255486 w 7718765"/>
              <a:gd name="connsiteY748" fmla="*/ 5014887 h 5645489"/>
              <a:gd name="connsiteX749" fmla="*/ 4252654 w 7718765"/>
              <a:gd name="connsiteY749" fmla="*/ 5012138 h 5645489"/>
              <a:gd name="connsiteX750" fmla="*/ 4255486 w 7718765"/>
              <a:gd name="connsiteY750" fmla="*/ 5009438 h 5645489"/>
              <a:gd name="connsiteX751" fmla="*/ 489902 w 7718765"/>
              <a:gd name="connsiteY751" fmla="*/ 5006335 h 5645489"/>
              <a:gd name="connsiteX752" fmla="*/ 490007 w 7718765"/>
              <a:gd name="connsiteY752" fmla="*/ 5006566 h 5645489"/>
              <a:gd name="connsiteX753" fmla="*/ 492678 w 7718765"/>
              <a:gd name="connsiteY753" fmla="*/ 5009118 h 5645489"/>
              <a:gd name="connsiteX754" fmla="*/ 492678 w 7718765"/>
              <a:gd name="connsiteY754" fmla="*/ 5009046 h 5645489"/>
              <a:gd name="connsiteX755" fmla="*/ 484212 w 7718765"/>
              <a:gd name="connsiteY755" fmla="*/ 4998061 h 5645489"/>
              <a:gd name="connsiteX756" fmla="*/ 478544 w 7718765"/>
              <a:gd name="connsiteY756" fmla="*/ 5000793 h 5645489"/>
              <a:gd name="connsiteX757" fmla="*/ 473043 w 7718765"/>
              <a:gd name="connsiteY757" fmla="*/ 4998141 h 5645489"/>
              <a:gd name="connsiteX758" fmla="*/ 473043 w 7718765"/>
              <a:gd name="connsiteY758" fmla="*/ 4998315 h 5645489"/>
              <a:gd name="connsiteX759" fmla="*/ 478705 w 7718765"/>
              <a:gd name="connsiteY759" fmla="*/ 5001066 h 5645489"/>
              <a:gd name="connsiteX760" fmla="*/ 484368 w 7718765"/>
              <a:gd name="connsiteY760" fmla="*/ 4998315 h 5645489"/>
              <a:gd name="connsiteX761" fmla="*/ 487082 w 7718765"/>
              <a:gd name="connsiteY761" fmla="*/ 4998315 h 5645489"/>
              <a:gd name="connsiteX762" fmla="*/ 487011 w 7718765"/>
              <a:gd name="connsiteY762" fmla="*/ 4998061 h 5645489"/>
              <a:gd name="connsiteX763" fmla="*/ 484212 w 7718765"/>
              <a:gd name="connsiteY763" fmla="*/ 4998061 h 5645489"/>
              <a:gd name="connsiteX764" fmla="*/ 3789362 w 7718765"/>
              <a:gd name="connsiteY764" fmla="*/ 4993018 h 5645489"/>
              <a:gd name="connsiteX765" fmla="*/ 3783717 w 7718765"/>
              <a:gd name="connsiteY765" fmla="*/ 4995761 h 5645489"/>
              <a:gd name="connsiteX766" fmla="*/ 3783718 w 7718765"/>
              <a:gd name="connsiteY766" fmla="*/ 4995763 h 5645489"/>
              <a:gd name="connsiteX767" fmla="*/ 3783718 w 7718765"/>
              <a:gd name="connsiteY767" fmla="*/ 4995761 h 5645489"/>
              <a:gd name="connsiteX768" fmla="*/ 3789364 w 7718765"/>
              <a:gd name="connsiteY768" fmla="*/ 4993018 h 5645489"/>
              <a:gd name="connsiteX769" fmla="*/ 3730078 w 7718765"/>
              <a:gd name="connsiteY769" fmla="*/ 4990338 h 5645489"/>
              <a:gd name="connsiteX770" fmla="*/ 3733230 w 7718765"/>
              <a:gd name="connsiteY770" fmla="*/ 4997476 h 5645489"/>
              <a:gd name="connsiteX771" fmla="*/ 3733808 w 7718765"/>
              <a:gd name="connsiteY771" fmla="*/ 4998486 h 5645489"/>
              <a:gd name="connsiteX772" fmla="*/ 3793349 w 7718765"/>
              <a:gd name="connsiteY772" fmla="*/ 4989630 h 5645489"/>
              <a:gd name="connsiteX773" fmla="*/ 3792187 w 7718765"/>
              <a:gd name="connsiteY773" fmla="*/ 4993018 h 5645489"/>
              <a:gd name="connsiteX774" fmla="*/ 3792540 w 7718765"/>
              <a:gd name="connsiteY774" fmla="*/ 4991988 h 5645489"/>
              <a:gd name="connsiteX775" fmla="*/ 469472 w 7718765"/>
              <a:gd name="connsiteY775" fmla="*/ 4985921 h 5645489"/>
              <a:gd name="connsiteX776" fmla="*/ 469871 w 7718765"/>
              <a:gd name="connsiteY776" fmla="*/ 4986699 h 5645489"/>
              <a:gd name="connsiteX777" fmla="*/ 470224 w 7718765"/>
              <a:gd name="connsiteY777" fmla="*/ 4987387 h 5645489"/>
              <a:gd name="connsiteX778" fmla="*/ 475747 w 7718765"/>
              <a:gd name="connsiteY778" fmla="*/ 4987387 h 5645489"/>
              <a:gd name="connsiteX779" fmla="*/ 475747 w 7718765"/>
              <a:gd name="connsiteY779" fmla="*/ 4987076 h 5645489"/>
              <a:gd name="connsiteX780" fmla="*/ 470079 w 7718765"/>
              <a:gd name="connsiteY780" fmla="*/ 4987076 h 5645489"/>
              <a:gd name="connsiteX781" fmla="*/ 3795009 w 7718765"/>
              <a:gd name="connsiteY781" fmla="*/ 4984787 h 5645489"/>
              <a:gd name="connsiteX782" fmla="*/ 3794657 w 7718765"/>
              <a:gd name="connsiteY782" fmla="*/ 4985815 h 5645489"/>
              <a:gd name="connsiteX783" fmla="*/ 3793349 w 7718765"/>
              <a:gd name="connsiteY783" fmla="*/ 4989630 h 5645489"/>
              <a:gd name="connsiteX784" fmla="*/ 464561 w 7718765"/>
              <a:gd name="connsiteY784" fmla="*/ 4976388 h 5645489"/>
              <a:gd name="connsiteX785" fmla="*/ 464561 w 7718765"/>
              <a:gd name="connsiteY785" fmla="*/ 4976421 h 5645489"/>
              <a:gd name="connsiteX786" fmla="*/ 465246 w 7718765"/>
              <a:gd name="connsiteY786" fmla="*/ 4977737 h 5645489"/>
              <a:gd name="connsiteX787" fmla="*/ 464761 w 7718765"/>
              <a:gd name="connsiteY787" fmla="*/ 4976781 h 5645489"/>
              <a:gd name="connsiteX788" fmla="*/ 3813877 w 7718765"/>
              <a:gd name="connsiteY788" fmla="*/ 4974705 h 5645489"/>
              <a:gd name="connsiteX789" fmla="*/ 3800655 w 7718765"/>
              <a:gd name="connsiteY789" fmla="*/ 4982044 h 5645489"/>
              <a:gd name="connsiteX790" fmla="*/ 3797833 w 7718765"/>
              <a:gd name="connsiteY790" fmla="*/ 4982044 h 5645489"/>
              <a:gd name="connsiteX791" fmla="*/ 3797832 w 7718765"/>
              <a:gd name="connsiteY791" fmla="*/ 4982044 h 5645489"/>
              <a:gd name="connsiteX792" fmla="*/ 3795008 w 7718765"/>
              <a:gd name="connsiteY792" fmla="*/ 4984787 h 5645489"/>
              <a:gd name="connsiteX793" fmla="*/ 3792185 w 7718765"/>
              <a:gd name="connsiteY793" fmla="*/ 4993018 h 5645489"/>
              <a:gd name="connsiteX794" fmla="*/ 3792187 w 7718765"/>
              <a:gd name="connsiteY794" fmla="*/ 4993018 h 5645489"/>
              <a:gd name="connsiteX795" fmla="*/ 3789364 w 7718765"/>
              <a:gd name="connsiteY795" fmla="*/ 4995761 h 5645489"/>
              <a:gd name="connsiteX796" fmla="*/ 3786541 w 7718765"/>
              <a:gd name="connsiteY796" fmla="*/ 4995761 h 5645489"/>
              <a:gd name="connsiteX797" fmla="*/ 3786541 w 7718765"/>
              <a:gd name="connsiteY797" fmla="*/ 4998504 h 5645489"/>
              <a:gd name="connsiteX798" fmla="*/ 3786541 w 7718765"/>
              <a:gd name="connsiteY798" fmla="*/ 5003991 h 5645489"/>
              <a:gd name="connsiteX799" fmla="*/ 3786541 w 7718765"/>
              <a:gd name="connsiteY799" fmla="*/ 5006734 h 5645489"/>
              <a:gd name="connsiteX800" fmla="*/ 3783718 w 7718765"/>
              <a:gd name="connsiteY800" fmla="*/ 5003991 h 5645489"/>
              <a:gd name="connsiteX801" fmla="*/ 3783718 w 7718765"/>
              <a:gd name="connsiteY801" fmla="*/ 5003988 h 5645489"/>
              <a:gd name="connsiteX802" fmla="*/ 3783717 w 7718765"/>
              <a:gd name="connsiteY802" fmla="*/ 5003991 h 5645489"/>
              <a:gd name="connsiteX803" fmla="*/ 3786540 w 7718765"/>
              <a:gd name="connsiteY803" fmla="*/ 5009478 h 5645489"/>
              <a:gd name="connsiteX804" fmla="*/ 3786544 w 7718765"/>
              <a:gd name="connsiteY804" fmla="*/ 5009480 h 5645489"/>
              <a:gd name="connsiteX805" fmla="*/ 3786541 w 7718765"/>
              <a:gd name="connsiteY805" fmla="*/ 5009478 h 5645489"/>
              <a:gd name="connsiteX806" fmla="*/ 3786541 w 7718765"/>
              <a:gd name="connsiteY806" fmla="*/ 5006734 h 5645489"/>
              <a:gd name="connsiteX807" fmla="*/ 3789364 w 7718765"/>
              <a:gd name="connsiteY807" fmla="*/ 5009478 h 5645489"/>
              <a:gd name="connsiteX808" fmla="*/ 3795009 w 7718765"/>
              <a:gd name="connsiteY808" fmla="*/ 5012221 h 5645489"/>
              <a:gd name="connsiteX809" fmla="*/ 3799553 w 7718765"/>
              <a:gd name="connsiteY809" fmla="*/ 5014429 h 5645489"/>
              <a:gd name="connsiteX810" fmla="*/ 3798176 w 7718765"/>
              <a:gd name="connsiteY810" fmla="*/ 4996165 h 5645489"/>
              <a:gd name="connsiteX811" fmla="*/ 3797279 w 7718765"/>
              <a:gd name="connsiteY811" fmla="*/ 4984742 h 5645489"/>
              <a:gd name="connsiteX812" fmla="*/ 3813858 w 7718765"/>
              <a:gd name="connsiteY812" fmla="*/ 4974716 h 5645489"/>
              <a:gd name="connsiteX813" fmla="*/ 3803127 w 7718765"/>
              <a:gd name="connsiteY813" fmla="*/ 4980673 h 5645489"/>
              <a:gd name="connsiteX814" fmla="*/ 3800656 w 7718765"/>
              <a:gd name="connsiteY814" fmla="*/ 4982044 h 5645489"/>
              <a:gd name="connsiteX815" fmla="*/ 3813865 w 7718765"/>
              <a:gd name="connsiteY815" fmla="*/ 4974712 h 5645489"/>
              <a:gd name="connsiteX816" fmla="*/ 464561 w 7718765"/>
              <a:gd name="connsiteY816" fmla="*/ 4962523 h 5645489"/>
              <a:gd name="connsiteX817" fmla="*/ 464561 w 7718765"/>
              <a:gd name="connsiteY817" fmla="*/ 4962707 h 5645489"/>
              <a:gd name="connsiteX818" fmla="*/ 467210 w 7718765"/>
              <a:gd name="connsiteY818" fmla="*/ 4965270 h 5645489"/>
              <a:gd name="connsiteX819" fmla="*/ 467210 w 7718765"/>
              <a:gd name="connsiteY819" fmla="*/ 4965161 h 5645489"/>
              <a:gd name="connsiteX820" fmla="*/ 4365803 w 7718765"/>
              <a:gd name="connsiteY820" fmla="*/ 4957345 h 5645489"/>
              <a:gd name="connsiteX821" fmla="*/ 4368634 w 7718765"/>
              <a:gd name="connsiteY821" fmla="*/ 4962796 h 5645489"/>
              <a:gd name="connsiteX822" fmla="*/ 4362972 w 7718765"/>
              <a:gd name="connsiteY822" fmla="*/ 4968294 h 5645489"/>
              <a:gd name="connsiteX823" fmla="*/ 4357309 w 7718765"/>
              <a:gd name="connsiteY823" fmla="*/ 4965545 h 5645489"/>
              <a:gd name="connsiteX824" fmla="*/ 4362972 w 7718765"/>
              <a:gd name="connsiteY824" fmla="*/ 4960047 h 5645489"/>
              <a:gd name="connsiteX825" fmla="*/ 4365803 w 7718765"/>
              <a:gd name="connsiteY825" fmla="*/ 4957345 h 5645489"/>
              <a:gd name="connsiteX826" fmla="*/ 463163 w 7718765"/>
              <a:gd name="connsiteY826" fmla="*/ 4954529 h 5645489"/>
              <a:gd name="connsiteX827" fmla="*/ 464209 w 7718765"/>
              <a:gd name="connsiteY827" fmla="*/ 4956558 h 5645489"/>
              <a:gd name="connsiteX828" fmla="*/ 464412 w 7718765"/>
              <a:gd name="connsiteY828" fmla="*/ 4956950 h 5645489"/>
              <a:gd name="connsiteX829" fmla="*/ 464412 w 7718765"/>
              <a:gd name="connsiteY829" fmla="*/ 4956909 h 5645489"/>
              <a:gd name="connsiteX830" fmla="*/ 4524147 w 7718765"/>
              <a:gd name="connsiteY830" fmla="*/ 4949098 h 5645489"/>
              <a:gd name="connsiteX831" fmla="*/ 4535473 w 7718765"/>
              <a:gd name="connsiteY831" fmla="*/ 4951847 h 5645489"/>
              <a:gd name="connsiteX832" fmla="*/ 4532642 w 7718765"/>
              <a:gd name="connsiteY832" fmla="*/ 4962796 h 5645489"/>
              <a:gd name="connsiteX833" fmla="*/ 4543967 w 7718765"/>
              <a:gd name="connsiteY833" fmla="*/ 4968294 h 5645489"/>
              <a:gd name="connsiteX834" fmla="*/ 4552461 w 7718765"/>
              <a:gd name="connsiteY834" fmla="*/ 4973793 h 5645489"/>
              <a:gd name="connsiteX835" fmla="*/ 4563733 w 7718765"/>
              <a:gd name="connsiteY835" fmla="*/ 4979243 h 5645489"/>
              <a:gd name="connsiteX836" fmla="*/ 4569396 w 7718765"/>
              <a:gd name="connsiteY836" fmla="*/ 4990240 h 5645489"/>
              <a:gd name="connsiteX837" fmla="*/ 4560956 w 7718765"/>
              <a:gd name="connsiteY837" fmla="*/ 4995691 h 5645489"/>
              <a:gd name="connsiteX838" fmla="*/ 4552461 w 7718765"/>
              <a:gd name="connsiteY838" fmla="*/ 4987491 h 5645489"/>
              <a:gd name="connsiteX839" fmla="*/ 4549630 w 7718765"/>
              <a:gd name="connsiteY839" fmla="*/ 4990240 h 5645489"/>
              <a:gd name="connsiteX840" fmla="*/ 4558123 w 7718765"/>
              <a:gd name="connsiteY840" fmla="*/ 4998440 h 5645489"/>
              <a:gd name="connsiteX841" fmla="*/ 4560956 w 7718765"/>
              <a:gd name="connsiteY841" fmla="*/ 5003938 h 5645489"/>
              <a:gd name="connsiteX842" fmla="*/ 4555293 w 7718765"/>
              <a:gd name="connsiteY842" fmla="*/ 5006688 h 5645489"/>
              <a:gd name="connsiteX843" fmla="*/ 4532642 w 7718765"/>
              <a:gd name="connsiteY843" fmla="*/ 5006688 h 5645489"/>
              <a:gd name="connsiteX844" fmla="*/ 4521316 w 7718765"/>
              <a:gd name="connsiteY844" fmla="*/ 5006688 h 5645489"/>
              <a:gd name="connsiteX845" fmla="*/ 4515653 w 7718765"/>
              <a:gd name="connsiteY845" fmla="*/ 5003938 h 5645489"/>
              <a:gd name="connsiteX846" fmla="*/ 4510044 w 7718765"/>
              <a:gd name="connsiteY846" fmla="*/ 5001189 h 5645489"/>
              <a:gd name="connsiteX847" fmla="*/ 4515653 w 7718765"/>
              <a:gd name="connsiteY847" fmla="*/ 4995691 h 5645489"/>
              <a:gd name="connsiteX848" fmla="*/ 4518485 w 7718765"/>
              <a:gd name="connsiteY848" fmla="*/ 4990240 h 5645489"/>
              <a:gd name="connsiteX849" fmla="*/ 4524147 w 7718765"/>
              <a:gd name="connsiteY849" fmla="*/ 4984742 h 5645489"/>
              <a:gd name="connsiteX850" fmla="*/ 4524147 w 7718765"/>
              <a:gd name="connsiteY850" fmla="*/ 4976542 h 5645489"/>
              <a:gd name="connsiteX851" fmla="*/ 4515653 w 7718765"/>
              <a:gd name="connsiteY851" fmla="*/ 4979243 h 5645489"/>
              <a:gd name="connsiteX852" fmla="*/ 4510044 w 7718765"/>
              <a:gd name="connsiteY852" fmla="*/ 4984742 h 5645489"/>
              <a:gd name="connsiteX853" fmla="*/ 4504381 w 7718765"/>
              <a:gd name="connsiteY853" fmla="*/ 4992989 h 5645489"/>
              <a:gd name="connsiteX854" fmla="*/ 4495887 w 7718765"/>
              <a:gd name="connsiteY854" fmla="*/ 4998440 h 5645489"/>
              <a:gd name="connsiteX855" fmla="*/ 4487393 w 7718765"/>
              <a:gd name="connsiteY855" fmla="*/ 4995691 h 5645489"/>
              <a:gd name="connsiteX856" fmla="*/ 4481730 w 7718765"/>
              <a:gd name="connsiteY856" fmla="*/ 4995691 h 5645489"/>
              <a:gd name="connsiteX857" fmla="*/ 4470404 w 7718765"/>
              <a:gd name="connsiteY857" fmla="*/ 4990240 h 5645489"/>
              <a:gd name="connsiteX858" fmla="*/ 4467573 w 7718765"/>
              <a:gd name="connsiteY858" fmla="*/ 4981993 h 5645489"/>
              <a:gd name="connsiteX859" fmla="*/ 4478899 w 7718765"/>
              <a:gd name="connsiteY859" fmla="*/ 4976542 h 5645489"/>
              <a:gd name="connsiteX860" fmla="*/ 4487393 w 7718765"/>
              <a:gd name="connsiteY860" fmla="*/ 4973793 h 5645489"/>
              <a:gd name="connsiteX861" fmla="*/ 4495887 w 7718765"/>
              <a:gd name="connsiteY861" fmla="*/ 4971043 h 5645489"/>
              <a:gd name="connsiteX862" fmla="*/ 4498718 w 7718765"/>
              <a:gd name="connsiteY862" fmla="*/ 4965545 h 5645489"/>
              <a:gd name="connsiteX863" fmla="*/ 4504381 w 7718765"/>
              <a:gd name="connsiteY863" fmla="*/ 4962796 h 5645489"/>
              <a:gd name="connsiteX864" fmla="*/ 4504381 w 7718765"/>
              <a:gd name="connsiteY864" fmla="*/ 4957345 h 5645489"/>
              <a:gd name="connsiteX865" fmla="*/ 4510044 w 7718765"/>
              <a:gd name="connsiteY865" fmla="*/ 4951847 h 5645489"/>
              <a:gd name="connsiteX866" fmla="*/ 4524147 w 7718765"/>
              <a:gd name="connsiteY866" fmla="*/ 4949098 h 5645489"/>
              <a:gd name="connsiteX867" fmla="*/ 3662276 w 7718765"/>
              <a:gd name="connsiteY867" fmla="*/ 4940893 h 5645489"/>
              <a:gd name="connsiteX868" fmla="*/ 3665099 w 7718765"/>
              <a:gd name="connsiteY868" fmla="*/ 4946379 h 5645489"/>
              <a:gd name="connsiteX869" fmla="*/ 3662276 w 7718765"/>
              <a:gd name="connsiteY869" fmla="*/ 4940893 h 5645489"/>
              <a:gd name="connsiteX870" fmla="*/ 461579 w 7718765"/>
              <a:gd name="connsiteY870" fmla="*/ 4937743 h 5645489"/>
              <a:gd name="connsiteX871" fmla="*/ 461742 w 7718765"/>
              <a:gd name="connsiteY871" fmla="*/ 4938061 h 5645489"/>
              <a:gd name="connsiteX872" fmla="*/ 467210 w 7718765"/>
              <a:gd name="connsiteY872" fmla="*/ 4940717 h 5645489"/>
              <a:gd name="connsiteX873" fmla="*/ 467210 w 7718765"/>
              <a:gd name="connsiteY873" fmla="*/ 4940459 h 5645489"/>
              <a:gd name="connsiteX874" fmla="*/ 458922 w 7718765"/>
              <a:gd name="connsiteY874" fmla="*/ 4932558 h 5645489"/>
              <a:gd name="connsiteX875" fmla="*/ 458922 w 7718765"/>
              <a:gd name="connsiteY875" fmla="*/ 4932598 h 5645489"/>
              <a:gd name="connsiteX876" fmla="*/ 460055 w 7718765"/>
              <a:gd name="connsiteY876" fmla="*/ 4934791 h 5645489"/>
              <a:gd name="connsiteX877" fmla="*/ 453261 w 7718765"/>
              <a:gd name="connsiteY877" fmla="*/ 4924187 h 5645489"/>
              <a:gd name="connsiteX878" fmla="*/ 453261 w 7718765"/>
              <a:gd name="connsiteY878" fmla="*/ 4924382 h 5645489"/>
              <a:gd name="connsiteX879" fmla="*/ 456092 w 7718765"/>
              <a:gd name="connsiteY879" fmla="*/ 4927114 h 5645489"/>
              <a:gd name="connsiteX880" fmla="*/ 458744 w 7718765"/>
              <a:gd name="connsiteY880" fmla="*/ 4929674 h 5645489"/>
              <a:gd name="connsiteX881" fmla="*/ 458744 w 7718765"/>
              <a:gd name="connsiteY881" fmla="*/ 4929474 h 5645489"/>
              <a:gd name="connsiteX882" fmla="*/ 455910 w 7718765"/>
              <a:gd name="connsiteY882" fmla="*/ 4926742 h 5645489"/>
              <a:gd name="connsiteX883" fmla="*/ 2468062 w 7718765"/>
              <a:gd name="connsiteY883" fmla="*/ 4913228 h 5645489"/>
              <a:gd name="connsiteX884" fmla="*/ 2504840 w 7718765"/>
              <a:gd name="connsiteY884" fmla="*/ 4926979 h 5645489"/>
              <a:gd name="connsiteX885" fmla="*/ 2510509 w 7718765"/>
              <a:gd name="connsiteY885" fmla="*/ 4948922 h 5645489"/>
              <a:gd name="connsiteX886" fmla="*/ 2530283 w 7718765"/>
              <a:gd name="connsiteY886" fmla="*/ 4984546 h 5645489"/>
              <a:gd name="connsiteX887" fmla="*/ 2535950 w 7718765"/>
              <a:gd name="connsiteY887" fmla="*/ 5001004 h 5645489"/>
              <a:gd name="connsiteX888" fmla="*/ 2541619 w 7718765"/>
              <a:gd name="connsiteY888" fmla="*/ 5017461 h 5645489"/>
              <a:gd name="connsiteX889" fmla="*/ 2521780 w 7718765"/>
              <a:gd name="connsiteY889" fmla="*/ 5055935 h 5645489"/>
              <a:gd name="connsiteX890" fmla="*/ 2521780 w 7718765"/>
              <a:gd name="connsiteY890" fmla="*/ 5072393 h 5645489"/>
              <a:gd name="connsiteX891" fmla="*/ 2533117 w 7718765"/>
              <a:gd name="connsiteY891" fmla="*/ 5094337 h 5645489"/>
              <a:gd name="connsiteX892" fmla="*/ 2516113 w 7718765"/>
              <a:gd name="connsiteY892" fmla="*/ 5135446 h 5645489"/>
              <a:gd name="connsiteX893" fmla="*/ 2524614 w 7718765"/>
              <a:gd name="connsiteY893" fmla="*/ 5165655 h 5645489"/>
              <a:gd name="connsiteX894" fmla="*/ 2518947 w 7718765"/>
              <a:gd name="connsiteY894" fmla="*/ 5206765 h 5645489"/>
              <a:gd name="connsiteX895" fmla="*/ 2516113 w 7718765"/>
              <a:gd name="connsiteY895" fmla="*/ 5228708 h 5645489"/>
              <a:gd name="connsiteX896" fmla="*/ 2499173 w 7718765"/>
              <a:gd name="connsiteY896" fmla="*/ 5236973 h 5645489"/>
              <a:gd name="connsiteX897" fmla="*/ 2465227 w 7718765"/>
              <a:gd name="connsiteY897" fmla="*/ 5215029 h 5645489"/>
              <a:gd name="connsiteX898" fmla="*/ 2453956 w 7718765"/>
              <a:gd name="connsiteY898" fmla="*/ 5212251 h 5645489"/>
              <a:gd name="connsiteX899" fmla="*/ 2445453 w 7718765"/>
              <a:gd name="connsiteY899" fmla="*/ 5231487 h 5645489"/>
              <a:gd name="connsiteX900" fmla="*/ 2448288 w 7718765"/>
              <a:gd name="connsiteY900" fmla="*/ 5245166 h 5645489"/>
              <a:gd name="connsiteX901" fmla="*/ 2434117 w 7718765"/>
              <a:gd name="connsiteY901" fmla="*/ 5269889 h 5645489"/>
              <a:gd name="connsiteX902" fmla="*/ 2420012 w 7718765"/>
              <a:gd name="connsiteY902" fmla="*/ 5269889 h 5645489"/>
              <a:gd name="connsiteX903" fmla="*/ 2403007 w 7718765"/>
              <a:gd name="connsiteY903" fmla="*/ 5264403 h 5645489"/>
              <a:gd name="connsiteX904" fmla="*/ 2386068 w 7718765"/>
              <a:gd name="connsiteY904" fmla="*/ 5242459 h 5645489"/>
              <a:gd name="connsiteX905" fmla="*/ 2380399 w 7718765"/>
              <a:gd name="connsiteY905" fmla="*/ 5250652 h 5645489"/>
              <a:gd name="connsiteX906" fmla="*/ 2366294 w 7718765"/>
              <a:gd name="connsiteY906" fmla="*/ 5247945 h 5645489"/>
              <a:gd name="connsiteX907" fmla="*/ 2371897 w 7718765"/>
              <a:gd name="connsiteY907" fmla="*/ 5231487 h 5645489"/>
              <a:gd name="connsiteX908" fmla="*/ 2366294 w 7718765"/>
              <a:gd name="connsiteY908" fmla="*/ 5212251 h 5645489"/>
              <a:gd name="connsiteX909" fmla="*/ 2371897 w 7718765"/>
              <a:gd name="connsiteY909" fmla="*/ 5193085 h 5645489"/>
              <a:gd name="connsiteX910" fmla="*/ 2371897 w 7718765"/>
              <a:gd name="connsiteY910" fmla="*/ 5165655 h 5645489"/>
              <a:gd name="connsiteX911" fmla="*/ 2377565 w 7718765"/>
              <a:gd name="connsiteY911" fmla="*/ 5154683 h 5645489"/>
              <a:gd name="connsiteX912" fmla="*/ 2380399 w 7718765"/>
              <a:gd name="connsiteY912" fmla="*/ 5140932 h 5645489"/>
              <a:gd name="connsiteX913" fmla="*/ 2388901 w 7718765"/>
              <a:gd name="connsiteY913" fmla="*/ 5124475 h 5645489"/>
              <a:gd name="connsiteX914" fmla="*/ 2386068 w 7718765"/>
              <a:gd name="connsiteY914" fmla="*/ 5110795 h 5645489"/>
              <a:gd name="connsiteX915" fmla="*/ 2380399 w 7718765"/>
              <a:gd name="connsiteY915" fmla="*/ 5113502 h 5645489"/>
              <a:gd name="connsiteX916" fmla="*/ 2363459 w 7718765"/>
              <a:gd name="connsiteY916" fmla="*/ 5097045 h 5645489"/>
              <a:gd name="connsiteX917" fmla="*/ 2374731 w 7718765"/>
              <a:gd name="connsiteY917" fmla="*/ 5086072 h 5645489"/>
              <a:gd name="connsiteX918" fmla="*/ 2380399 w 7718765"/>
              <a:gd name="connsiteY918" fmla="*/ 5072393 h 5645489"/>
              <a:gd name="connsiteX919" fmla="*/ 2374731 w 7718765"/>
              <a:gd name="connsiteY919" fmla="*/ 5053156 h 5645489"/>
              <a:gd name="connsiteX920" fmla="*/ 2366294 w 7718765"/>
              <a:gd name="connsiteY920" fmla="*/ 5044891 h 5645489"/>
              <a:gd name="connsiteX921" fmla="*/ 2366294 w 7718765"/>
              <a:gd name="connsiteY921" fmla="*/ 5028434 h 5645489"/>
              <a:gd name="connsiteX922" fmla="*/ 2360625 w 7718765"/>
              <a:gd name="connsiteY922" fmla="*/ 5020240 h 5645489"/>
              <a:gd name="connsiteX923" fmla="*/ 2340786 w 7718765"/>
              <a:gd name="connsiteY923" fmla="*/ 5009269 h 5645489"/>
              <a:gd name="connsiteX924" fmla="*/ 2343620 w 7718765"/>
              <a:gd name="connsiteY924" fmla="*/ 4990031 h 5645489"/>
              <a:gd name="connsiteX925" fmla="*/ 2338017 w 7718765"/>
              <a:gd name="connsiteY925" fmla="*/ 4984546 h 5645489"/>
              <a:gd name="connsiteX926" fmla="*/ 2340786 w 7718765"/>
              <a:gd name="connsiteY926" fmla="*/ 4973574 h 5645489"/>
              <a:gd name="connsiteX927" fmla="*/ 2349289 w 7718765"/>
              <a:gd name="connsiteY927" fmla="*/ 4946144 h 5645489"/>
              <a:gd name="connsiteX928" fmla="*/ 2360625 w 7718765"/>
              <a:gd name="connsiteY928" fmla="*/ 4935171 h 5645489"/>
              <a:gd name="connsiteX929" fmla="*/ 2357791 w 7718765"/>
              <a:gd name="connsiteY929" fmla="*/ 4948922 h 5645489"/>
              <a:gd name="connsiteX930" fmla="*/ 2354957 w 7718765"/>
              <a:gd name="connsiteY930" fmla="*/ 4965380 h 5645489"/>
              <a:gd name="connsiteX931" fmla="*/ 2380399 w 7718765"/>
              <a:gd name="connsiteY931" fmla="*/ 4973574 h 5645489"/>
              <a:gd name="connsiteX932" fmla="*/ 2391735 w 7718765"/>
              <a:gd name="connsiteY932" fmla="*/ 4965380 h 5645489"/>
              <a:gd name="connsiteX933" fmla="*/ 2414343 w 7718765"/>
              <a:gd name="connsiteY933" fmla="*/ 4962601 h 5645489"/>
              <a:gd name="connsiteX934" fmla="*/ 2420012 w 7718765"/>
              <a:gd name="connsiteY934" fmla="*/ 4948922 h 5645489"/>
              <a:gd name="connsiteX935" fmla="*/ 2439786 w 7718765"/>
              <a:gd name="connsiteY935" fmla="*/ 4926979 h 5645489"/>
              <a:gd name="connsiteX936" fmla="*/ 2451122 w 7718765"/>
              <a:gd name="connsiteY936" fmla="*/ 4921492 h 5645489"/>
              <a:gd name="connsiteX937" fmla="*/ 2468062 w 7718765"/>
              <a:gd name="connsiteY937" fmla="*/ 4913228 h 5645489"/>
              <a:gd name="connsiteX938" fmla="*/ 464561 w 7718765"/>
              <a:gd name="connsiteY938" fmla="*/ 4910667 h 5645489"/>
              <a:gd name="connsiteX939" fmla="*/ 464412 w 7718765"/>
              <a:gd name="connsiteY939" fmla="*/ 4910814 h 5645489"/>
              <a:gd name="connsiteX940" fmla="*/ 464412 w 7718765"/>
              <a:gd name="connsiteY940" fmla="*/ 4913024 h 5645489"/>
              <a:gd name="connsiteX941" fmla="*/ 464561 w 7718765"/>
              <a:gd name="connsiteY941" fmla="*/ 4913024 h 5645489"/>
              <a:gd name="connsiteX942" fmla="*/ 447598 w 7718765"/>
              <a:gd name="connsiteY942" fmla="*/ 4907918 h 5645489"/>
              <a:gd name="connsiteX943" fmla="*/ 450417 w 7718765"/>
              <a:gd name="connsiteY943" fmla="*/ 4913417 h 5645489"/>
              <a:gd name="connsiteX944" fmla="*/ 451840 w 7718765"/>
              <a:gd name="connsiteY944" fmla="*/ 4916150 h 5645489"/>
              <a:gd name="connsiteX945" fmla="*/ 453076 w 7718765"/>
              <a:gd name="connsiteY945" fmla="*/ 4918528 h 5645489"/>
              <a:gd name="connsiteX946" fmla="*/ 453076 w 7718765"/>
              <a:gd name="connsiteY946" fmla="*/ 4918488 h 5645489"/>
              <a:gd name="connsiteX947" fmla="*/ 450278 w 7718765"/>
              <a:gd name="connsiteY947" fmla="*/ 4913024 h 5645489"/>
              <a:gd name="connsiteX948" fmla="*/ 447624 w 7718765"/>
              <a:gd name="connsiteY948" fmla="*/ 4907918 h 5645489"/>
              <a:gd name="connsiteX949" fmla="*/ 4365803 w 7718765"/>
              <a:gd name="connsiteY949" fmla="*/ 4883307 h 5645489"/>
              <a:gd name="connsiteX950" fmla="*/ 4377075 w 7718765"/>
              <a:gd name="connsiteY950" fmla="*/ 4886057 h 5645489"/>
              <a:gd name="connsiteX951" fmla="*/ 4379907 w 7718765"/>
              <a:gd name="connsiteY951" fmla="*/ 4891507 h 5645489"/>
              <a:gd name="connsiteX952" fmla="*/ 4379907 w 7718765"/>
              <a:gd name="connsiteY952" fmla="*/ 4897005 h 5645489"/>
              <a:gd name="connsiteX953" fmla="*/ 4368634 w 7718765"/>
              <a:gd name="connsiteY953" fmla="*/ 4905254 h 5645489"/>
              <a:gd name="connsiteX954" fmla="*/ 4368634 w 7718765"/>
              <a:gd name="connsiteY954" fmla="*/ 4910703 h 5645489"/>
              <a:gd name="connsiteX955" fmla="*/ 4357309 w 7718765"/>
              <a:gd name="connsiteY955" fmla="*/ 4913454 h 5645489"/>
              <a:gd name="connsiteX956" fmla="*/ 4354477 w 7718765"/>
              <a:gd name="connsiteY956" fmla="*/ 4910703 h 5645489"/>
              <a:gd name="connsiteX957" fmla="*/ 4351646 w 7718765"/>
              <a:gd name="connsiteY957" fmla="*/ 4899755 h 5645489"/>
              <a:gd name="connsiteX958" fmla="*/ 4348815 w 7718765"/>
              <a:gd name="connsiteY958" fmla="*/ 4894256 h 5645489"/>
              <a:gd name="connsiteX959" fmla="*/ 4354477 w 7718765"/>
              <a:gd name="connsiteY959" fmla="*/ 4886057 h 5645489"/>
              <a:gd name="connsiteX960" fmla="*/ 4365803 w 7718765"/>
              <a:gd name="connsiteY960" fmla="*/ 4883307 h 5645489"/>
              <a:gd name="connsiteX961" fmla="*/ 4394064 w 7718765"/>
              <a:gd name="connsiteY961" fmla="*/ 4880558 h 5645489"/>
              <a:gd name="connsiteX962" fmla="*/ 4399726 w 7718765"/>
              <a:gd name="connsiteY962" fmla="*/ 4883307 h 5645489"/>
              <a:gd name="connsiteX963" fmla="*/ 4396895 w 7718765"/>
              <a:gd name="connsiteY963" fmla="*/ 4891507 h 5645489"/>
              <a:gd name="connsiteX964" fmla="*/ 4391232 w 7718765"/>
              <a:gd name="connsiteY964" fmla="*/ 4897005 h 5645489"/>
              <a:gd name="connsiteX965" fmla="*/ 4391232 w 7718765"/>
              <a:gd name="connsiteY965" fmla="*/ 4899755 h 5645489"/>
              <a:gd name="connsiteX966" fmla="*/ 4396895 w 7718765"/>
              <a:gd name="connsiteY966" fmla="*/ 4907954 h 5645489"/>
              <a:gd name="connsiteX967" fmla="*/ 4394064 w 7718765"/>
              <a:gd name="connsiteY967" fmla="*/ 4910703 h 5645489"/>
              <a:gd name="connsiteX968" fmla="*/ 4385569 w 7718765"/>
              <a:gd name="connsiteY968" fmla="*/ 4913454 h 5645489"/>
              <a:gd name="connsiteX969" fmla="*/ 4382738 w 7718765"/>
              <a:gd name="connsiteY969" fmla="*/ 4910703 h 5645489"/>
              <a:gd name="connsiteX970" fmla="*/ 4379907 w 7718765"/>
              <a:gd name="connsiteY970" fmla="*/ 4902505 h 5645489"/>
              <a:gd name="connsiteX971" fmla="*/ 4385569 w 7718765"/>
              <a:gd name="connsiteY971" fmla="*/ 4897005 h 5645489"/>
              <a:gd name="connsiteX972" fmla="*/ 4385569 w 7718765"/>
              <a:gd name="connsiteY972" fmla="*/ 4891507 h 5645489"/>
              <a:gd name="connsiteX973" fmla="*/ 4388401 w 7718765"/>
              <a:gd name="connsiteY973" fmla="*/ 4886057 h 5645489"/>
              <a:gd name="connsiteX974" fmla="*/ 4394064 w 7718765"/>
              <a:gd name="connsiteY974" fmla="*/ 4880558 h 5645489"/>
              <a:gd name="connsiteX975" fmla="*/ 3660259 w 7718765"/>
              <a:gd name="connsiteY975" fmla="*/ 4850751 h 5645489"/>
              <a:gd name="connsiteX976" fmla="*/ 3659453 w 7718765"/>
              <a:gd name="connsiteY976" fmla="*/ 4853103 h 5645489"/>
              <a:gd name="connsiteX977" fmla="*/ 3659805 w 7718765"/>
              <a:gd name="connsiteY977" fmla="*/ 4852074 h 5645489"/>
              <a:gd name="connsiteX978" fmla="*/ 3851023 w 7718765"/>
              <a:gd name="connsiteY978" fmla="*/ 4850543 h 5645489"/>
              <a:gd name="connsiteX979" fmla="*/ 3850769 w 7718765"/>
              <a:gd name="connsiteY979" fmla="*/ 4850589 h 5645489"/>
              <a:gd name="connsiteX980" fmla="*/ 3850769 w 7718765"/>
              <a:gd name="connsiteY980" fmla="*/ 4857793 h 5645489"/>
              <a:gd name="connsiteX981" fmla="*/ 3850769 w 7718765"/>
              <a:gd name="connsiteY981" fmla="*/ 4858590 h 5645489"/>
              <a:gd name="connsiteX982" fmla="*/ 3851023 w 7718765"/>
              <a:gd name="connsiteY982" fmla="*/ 4858590 h 5645489"/>
              <a:gd name="connsiteX983" fmla="*/ 3851023 w 7718765"/>
              <a:gd name="connsiteY983" fmla="*/ 4852125 h 5645489"/>
              <a:gd name="connsiteX984" fmla="*/ 526776 w 7718765"/>
              <a:gd name="connsiteY984" fmla="*/ 4849993 h 5645489"/>
              <a:gd name="connsiteX985" fmla="*/ 526776 w 7718765"/>
              <a:gd name="connsiteY985" fmla="*/ 4850414 h 5645489"/>
              <a:gd name="connsiteX986" fmla="*/ 529596 w 7718765"/>
              <a:gd name="connsiteY986" fmla="*/ 4853129 h 5645489"/>
              <a:gd name="connsiteX987" fmla="*/ 532438 w 7718765"/>
              <a:gd name="connsiteY987" fmla="*/ 4858628 h 5645489"/>
              <a:gd name="connsiteX988" fmla="*/ 535258 w 7718765"/>
              <a:gd name="connsiteY988" fmla="*/ 4864093 h 5645489"/>
              <a:gd name="connsiteX989" fmla="*/ 537725 w 7718765"/>
              <a:gd name="connsiteY989" fmla="*/ 4871281 h 5645489"/>
              <a:gd name="connsiteX990" fmla="*/ 537964 w 7718765"/>
              <a:gd name="connsiteY990" fmla="*/ 4871976 h 5645489"/>
              <a:gd name="connsiteX991" fmla="*/ 538018 w 7718765"/>
              <a:gd name="connsiteY991" fmla="*/ 4871872 h 5645489"/>
              <a:gd name="connsiteX992" fmla="*/ 535150 w 7718765"/>
              <a:gd name="connsiteY992" fmla="*/ 4863619 h 5645489"/>
              <a:gd name="connsiteX993" fmla="*/ 532351 w 7718765"/>
              <a:gd name="connsiteY993" fmla="*/ 4858154 h 5645489"/>
              <a:gd name="connsiteX994" fmla="*/ 529482 w 7718765"/>
              <a:gd name="connsiteY994" fmla="*/ 4852633 h 5645489"/>
              <a:gd name="connsiteX995" fmla="*/ 3662275 w 7718765"/>
              <a:gd name="connsiteY995" fmla="*/ 4844874 h 5645489"/>
              <a:gd name="connsiteX996" fmla="*/ 3661924 w 7718765"/>
              <a:gd name="connsiteY996" fmla="*/ 4845901 h 5645489"/>
              <a:gd name="connsiteX997" fmla="*/ 3660865 w 7718765"/>
              <a:gd name="connsiteY997" fmla="*/ 4848987 h 5645489"/>
              <a:gd name="connsiteX998" fmla="*/ 3659871 w 7718765"/>
              <a:gd name="connsiteY998" fmla="*/ 4835829 h 5645489"/>
              <a:gd name="connsiteX999" fmla="*/ 3659805 w 7718765"/>
              <a:gd name="connsiteY999" fmla="*/ 4835957 h 5645489"/>
              <a:gd name="connsiteX1000" fmla="*/ 3659453 w 7718765"/>
              <a:gd name="connsiteY1000" fmla="*/ 4836643 h 5645489"/>
              <a:gd name="connsiteX1001" fmla="*/ 3662269 w 7718765"/>
              <a:gd name="connsiteY1001" fmla="*/ 4844851 h 5645489"/>
              <a:gd name="connsiteX1002" fmla="*/ 3660864 w 7718765"/>
              <a:gd name="connsiteY1002" fmla="*/ 4840415 h 5645489"/>
              <a:gd name="connsiteX1003" fmla="*/ 555167 w 7718765"/>
              <a:gd name="connsiteY1003" fmla="*/ 4811691 h 5645489"/>
              <a:gd name="connsiteX1004" fmla="*/ 555040 w 7718765"/>
              <a:gd name="connsiteY1004" fmla="*/ 4812054 h 5645489"/>
              <a:gd name="connsiteX1005" fmla="*/ 557884 w 7718765"/>
              <a:gd name="connsiteY1005" fmla="*/ 4814804 h 5645489"/>
              <a:gd name="connsiteX1006" fmla="*/ 560350 w 7718765"/>
              <a:gd name="connsiteY1006" fmla="*/ 4819586 h 5645489"/>
              <a:gd name="connsiteX1007" fmla="*/ 560523 w 7718765"/>
              <a:gd name="connsiteY1007" fmla="*/ 4819921 h 5645489"/>
              <a:gd name="connsiteX1008" fmla="*/ 560619 w 7718765"/>
              <a:gd name="connsiteY1008" fmla="*/ 4819734 h 5645489"/>
              <a:gd name="connsiteX1009" fmla="*/ 557820 w 7718765"/>
              <a:gd name="connsiteY1009" fmla="*/ 4814270 h 5645489"/>
              <a:gd name="connsiteX1010" fmla="*/ 4394064 w 7718765"/>
              <a:gd name="connsiteY1010" fmla="*/ 4803770 h 5645489"/>
              <a:gd name="connsiteX1011" fmla="*/ 4408221 w 7718765"/>
              <a:gd name="connsiteY1011" fmla="*/ 4803770 h 5645489"/>
              <a:gd name="connsiteX1012" fmla="*/ 4413883 w 7718765"/>
              <a:gd name="connsiteY1012" fmla="*/ 4809270 h 5645489"/>
              <a:gd name="connsiteX1013" fmla="*/ 4396895 w 7718765"/>
              <a:gd name="connsiteY1013" fmla="*/ 4820266 h 5645489"/>
              <a:gd name="connsiteX1014" fmla="*/ 4385569 w 7718765"/>
              <a:gd name="connsiteY1014" fmla="*/ 4814768 h 5645489"/>
              <a:gd name="connsiteX1015" fmla="*/ 4382738 w 7718765"/>
              <a:gd name="connsiteY1015" fmla="*/ 4809270 h 5645489"/>
              <a:gd name="connsiteX1016" fmla="*/ 4394064 w 7718765"/>
              <a:gd name="connsiteY1016" fmla="*/ 4803770 h 5645489"/>
              <a:gd name="connsiteX1017" fmla="*/ 3955600 w 7718765"/>
              <a:gd name="connsiteY1017" fmla="*/ 4795685 h 5645489"/>
              <a:gd name="connsiteX1018" fmla="*/ 3955518 w 7718765"/>
              <a:gd name="connsiteY1018" fmla="*/ 4795715 h 5645489"/>
              <a:gd name="connsiteX1019" fmla="*/ 3947030 w 7718765"/>
              <a:gd name="connsiteY1019" fmla="*/ 4812183 h 5645489"/>
              <a:gd name="connsiteX1020" fmla="*/ 3942426 w 7718765"/>
              <a:gd name="connsiteY1020" fmla="*/ 4818013 h 5645489"/>
              <a:gd name="connsiteX1021" fmla="*/ 3935794 w 7718765"/>
              <a:gd name="connsiteY1021" fmla="*/ 4825797 h 5645489"/>
              <a:gd name="connsiteX1022" fmla="*/ 3935911 w 7718765"/>
              <a:gd name="connsiteY1022" fmla="*/ 4825717 h 5645489"/>
              <a:gd name="connsiteX1023" fmla="*/ 3947184 w 7718765"/>
              <a:gd name="connsiteY1023" fmla="*/ 4812019 h 5645489"/>
              <a:gd name="connsiteX1024" fmla="*/ 3949308 w 7718765"/>
              <a:gd name="connsiteY1024" fmla="*/ 4804826 h 5645489"/>
              <a:gd name="connsiteX1025" fmla="*/ 3653796 w 7718765"/>
              <a:gd name="connsiteY1025" fmla="*/ 4792747 h 5645489"/>
              <a:gd name="connsiteX1026" fmla="*/ 3653796 w 7718765"/>
              <a:gd name="connsiteY1026" fmla="*/ 4792748 h 5645489"/>
              <a:gd name="connsiteX1027" fmla="*/ 3653795 w 7718765"/>
              <a:gd name="connsiteY1027" fmla="*/ 4792748 h 5645489"/>
              <a:gd name="connsiteX1028" fmla="*/ 560868 w 7718765"/>
              <a:gd name="connsiteY1028" fmla="*/ 4789804 h 5645489"/>
              <a:gd name="connsiteX1029" fmla="*/ 560703 w 7718765"/>
              <a:gd name="connsiteY1029" fmla="*/ 4790125 h 5645489"/>
              <a:gd name="connsiteX1030" fmla="*/ 563487 w 7718765"/>
              <a:gd name="connsiteY1030" fmla="*/ 4792840 h 5645489"/>
              <a:gd name="connsiteX1031" fmla="*/ 563487 w 7718765"/>
              <a:gd name="connsiteY1031" fmla="*/ 4792299 h 5645489"/>
              <a:gd name="connsiteX1032" fmla="*/ 4278084 w 7718765"/>
              <a:gd name="connsiteY1032" fmla="*/ 4784622 h 5645489"/>
              <a:gd name="connsiteX1033" fmla="*/ 4292240 w 7718765"/>
              <a:gd name="connsiteY1033" fmla="*/ 4784622 h 5645489"/>
              <a:gd name="connsiteX1034" fmla="*/ 4297903 w 7718765"/>
              <a:gd name="connsiteY1034" fmla="*/ 4790073 h 5645489"/>
              <a:gd name="connsiteX1035" fmla="*/ 4300734 w 7718765"/>
              <a:gd name="connsiteY1035" fmla="*/ 4801070 h 5645489"/>
              <a:gd name="connsiteX1036" fmla="*/ 4295072 w 7718765"/>
              <a:gd name="connsiteY1036" fmla="*/ 4812019 h 5645489"/>
              <a:gd name="connsiteX1037" fmla="*/ 4278084 w 7718765"/>
              <a:gd name="connsiteY1037" fmla="*/ 4817517 h 5645489"/>
              <a:gd name="connsiteX1038" fmla="*/ 4269643 w 7718765"/>
              <a:gd name="connsiteY1038" fmla="*/ 4809270 h 5645489"/>
              <a:gd name="connsiteX1039" fmla="*/ 4266811 w 7718765"/>
              <a:gd name="connsiteY1039" fmla="*/ 4803770 h 5645489"/>
              <a:gd name="connsiteX1040" fmla="*/ 4272474 w 7718765"/>
              <a:gd name="connsiteY1040" fmla="*/ 4790073 h 5645489"/>
              <a:gd name="connsiteX1041" fmla="*/ 4278084 w 7718765"/>
              <a:gd name="connsiteY1041" fmla="*/ 4784622 h 5645489"/>
              <a:gd name="connsiteX1042" fmla="*/ 569184 w 7718765"/>
              <a:gd name="connsiteY1042" fmla="*/ 4759537 h 5645489"/>
              <a:gd name="connsiteX1043" fmla="*/ 569184 w 7718765"/>
              <a:gd name="connsiteY1043" fmla="*/ 4760015 h 5645489"/>
              <a:gd name="connsiteX1044" fmla="*/ 571652 w 7718765"/>
              <a:gd name="connsiteY1044" fmla="*/ 4764796 h 5645489"/>
              <a:gd name="connsiteX1045" fmla="*/ 571914 w 7718765"/>
              <a:gd name="connsiteY1045" fmla="*/ 4765306 h 5645489"/>
              <a:gd name="connsiteX1046" fmla="*/ 571953 w 7718765"/>
              <a:gd name="connsiteY1046" fmla="*/ 4764864 h 5645489"/>
              <a:gd name="connsiteX1047" fmla="*/ 569442 w 7718765"/>
              <a:gd name="connsiteY1047" fmla="*/ 4760034 h 5645489"/>
              <a:gd name="connsiteX1048" fmla="*/ 4043354 w 7718765"/>
              <a:gd name="connsiteY1048" fmla="*/ 4743565 h 5645489"/>
              <a:gd name="connsiteX1049" fmla="*/ 4043277 w 7718765"/>
              <a:gd name="connsiteY1049" fmla="*/ 4743582 h 5645489"/>
              <a:gd name="connsiteX1050" fmla="*/ 4045756 w 7718765"/>
              <a:gd name="connsiteY1050" fmla="*/ 4765185 h 5645489"/>
              <a:gd name="connsiteX1051" fmla="*/ 4046105 w 7718765"/>
              <a:gd name="connsiteY1051" fmla="*/ 4768228 h 5645489"/>
              <a:gd name="connsiteX1052" fmla="*/ 4046175 w 7718765"/>
              <a:gd name="connsiteY1052" fmla="*/ 4768175 h 5645489"/>
              <a:gd name="connsiteX1053" fmla="*/ 4043699 w 7718765"/>
              <a:gd name="connsiteY1053" fmla="*/ 4746566 h 5645489"/>
              <a:gd name="connsiteX1054" fmla="*/ 572004 w 7718765"/>
              <a:gd name="connsiteY1054" fmla="*/ 4742919 h 5645489"/>
              <a:gd name="connsiteX1055" fmla="*/ 572004 w 7718765"/>
              <a:gd name="connsiteY1055" fmla="*/ 4743585 h 5645489"/>
              <a:gd name="connsiteX1056" fmla="*/ 577567 w 7718765"/>
              <a:gd name="connsiteY1056" fmla="*/ 4746252 h 5645489"/>
              <a:gd name="connsiteX1057" fmla="*/ 577620 w 7718765"/>
              <a:gd name="connsiteY1057" fmla="*/ 4745626 h 5645489"/>
              <a:gd name="connsiteX1058" fmla="*/ 569184 w 7718765"/>
              <a:gd name="connsiteY1058" fmla="*/ 4729177 h 5645489"/>
              <a:gd name="connsiteX1059" fmla="*/ 569184 w 7718765"/>
              <a:gd name="connsiteY1059" fmla="*/ 4729187 h 5645489"/>
              <a:gd name="connsiteX1060" fmla="*/ 569184 w 7718765"/>
              <a:gd name="connsiteY1060" fmla="*/ 4729871 h 5645489"/>
              <a:gd name="connsiteX1061" fmla="*/ 571953 w 7718765"/>
              <a:gd name="connsiteY1061" fmla="*/ 4729871 h 5645489"/>
              <a:gd name="connsiteX1062" fmla="*/ 571953 w 7718765"/>
              <a:gd name="connsiteY1062" fmla="*/ 4729177 h 5645489"/>
              <a:gd name="connsiteX1063" fmla="*/ 3635882 w 7718765"/>
              <a:gd name="connsiteY1063" fmla="*/ 4723217 h 5645489"/>
              <a:gd name="connsiteX1064" fmla="*/ 3636131 w 7718765"/>
              <a:gd name="connsiteY1064" fmla="*/ 4723700 h 5645489"/>
              <a:gd name="connsiteX1065" fmla="*/ 3636131 w 7718765"/>
              <a:gd name="connsiteY1065" fmla="*/ 4724867 h 5645489"/>
              <a:gd name="connsiteX1066" fmla="*/ 3636858 w 7718765"/>
              <a:gd name="connsiteY1066" fmla="*/ 4724163 h 5645489"/>
              <a:gd name="connsiteX1067" fmla="*/ 3634025 w 7718765"/>
              <a:gd name="connsiteY1067" fmla="*/ 4717548 h 5645489"/>
              <a:gd name="connsiteX1068" fmla="*/ 3633315 w 7718765"/>
              <a:gd name="connsiteY1068" fmla="*/ 4718237 h 5645489"/>
              <a:gd name="connsiteX1069" fmla="*/ 3634025 w 7718765"/>
              <a:gd name="connsiteY1069" fmla="*/ 4719613 h 5645489"/>
              <a:gd name="connsiteX1070" fmla="*/ 3634025 w 7718765"/>
              <a:gd name="connsiteY1070" fmla="*/ 4718676 h 5645489"/>
              <a:gd name="connsiteX1071" fmla="*/ 3634024 w 7718765"/>
              <a:gd name="connsiteY1071" fmla="*/ 4718675 h 5645489"/>
              <a:gd name="connsiteX1072" fmla="*/ 3634025 w 7718765"/>
              <a:gd name="connsiteY1072" fmla="*/ 4718675 h 5645489"/>
              <a:gd name="connsiteX1073" fmla="*/ 3779284 w 7718765"/>
              <a:gd name="connsiteY1073" fmla="*/ 4710822 h 5645489"/>
              <a:gd name="connsiteX1074" fmla="*/ 3779253 w 7718765"/>
              <a:gd name="connsiteY1074" fmla="*/ 4710882 h 5645489"/>
              <a:gd name="connsiteX1075" fmla="*/ 3786725 w 7718765"/>
              <a:gd name="connsiteY1075" fmla="*/ 4711686 h 5645489"/>
              <a:gd name="connsiteX1076" fmla="*/ 3786985 w 7718765"/>
              <a:gd name="connsiteY1076" fmla="*/ 4711649 h 5645489"/>
              <a:gd name="connsiteX1077" fmla="*/ 3636131 w 7718765"/>
              <a:gd name="connsiteY1077" fmla="*/ 4709037 h 5645489"/>
              <a:gd name="connsiteX1078" fmla="*/ 3636131 w 7718765"/>
              <a:gd name="connsiteY1078" fmla="*/ 4710027 h 5645489"/>
              <a:gd name="connsiteX1079" fmla="*/ 3636131 w 7718765"/>
              <a:gd name="connsiteY1079" fmla="*/ 4711853 h 5645489"/>
              <a:gd name="connsiteX1080" fmla="*/ 3636858 w 7718765"/>
              <a:gd name="connsiteY1080" fmla="*/ 4710445 h 5645489"/>
              <a:gd name="connsiteX1081" fmla="*/ 4184996 w 7718765"/>
              <a:gd name="connsiteY1081" fmla="*/ 4696413 h 5645489"/>
              <a:gd name="connsiteX1082" fmla="*/ 4178699 w 7718765"/>
              <a:gd name="connsiteY1082" fmla="*/ 4698858 h 5645489"/>
              <a:gd name="connsiteX1083" fmla="*/ 4171638 w 7718765"/>
              <a:gd name="connsiteY1083" fmla="*/ 4701598 h 5645489"/>
              <a:gd name="connsiteX1084" fmla="*/ 4143327 w 7718765"/>
              <a:gd name="connsiteY1084" fmla="*/ 4712536 h 5645489"/>
              <a:gd name="connsiteX1085" fmla="*/ 4123549 w 7718765"/>
              <a:gd name="connsiteY1085" fmla="*/ 4718016 h 5645489"/>
              <a:gd name="connsiteX1086" fmla="*/ 4115050 w 7718765"/>
              <a:gd name="connsiteY1086" fmla="*/ 4718016 h 5645489"/>
              <a:gd name="connsiteX1087" fmla="*/ 4108341 w 7718765"/>
              <a:gd name="connsiteY1087" fmla="*/ 4722120 h 5645489"/>
              <a:gd name="connsiteX1088" fmla="*/ 4107691 w 7718765"/>
              <a:gd name="connsiteY1088" fmla="*/ 4722699 h 5645489"/>
              <a:gd name="connsiteX1089" fmla="*/ 4114076 w 7718765"/>
              <a:gd name="connsiteY1089" fmla="*/ 4718784 h 5645489"/>
              <a:gd name="connsiteX1090" fmla="*/ 4122570 w 7718765"/>
              <a:gd name="connsiteY1090" fmla="*/ 4718784 h 5645489"/>
              <a:gd name="connsiteX1091" fmla="*/ 4142337 w 7718765"/>
              <a:gd name="connsiteY1091" fmla="*/ 4713333 h 5645489"/>
              <a:gd name="connsiteX1092" fmla="*/ 4170650 w 7718765"/>
              <a:gd name="connsiteY1092" fmla="*/ 4702336 h 5645489"/>
              <a:gd name="connsiteX1093" fmla="*/ 4184753 w 7718765"/>
              <a:gd name="connsiteY1093" fmla="*/ 4696886 h 5645489"/>
              <a:gd name="connsiteX1094" fmla="*/ 4205571 w 7718765"/>
              <a:gd name="connsiteY1094" fmla="*/ 4679700 h 5645489"/>
              <a:gd name="connsiteX1095" fmla="*/ 4191416 w 7718765"/>
              <a:gd name="connsiteY1095" fmla="*/ 4685180 h 5645489"/>
              <a:gd name="connsiteX1096" fmla="*/ 4191408 w 7718765"/>
              <a:gd name="connsiteY1096" fmla="*/ 4685194 h 5645489"/>
              <a:gd name="connsiteX1097" fmla="*/ 4194310 w 7718765"/>
              <a:gd name="connsiteY1097" fmla="*/ 4683163 h 5645489"/>
              <a:gd name="connsiteX1098" fmla="*/ 4204574 w 7718765"/>
              <a:gd name="connsiteY1098" fmla="*/ 4680438 h 5645489"/>
              <a:gd name="connsiteX1099" fmla="*/ 4218730 w 7718765"/>
              <a:gd name="connsiteY1099" fmla="*/ 4680438 h 5645489"/>
              <a:gd name="connsiteX1100" fmla="*/ 4218984 w 7718765"/>
              <a:gd name="connsiteY1100" fmla="*/ 4679700 h 5645489"/>
              <a:gd name="connsiteX1101" fmla="*/ 4410564 w 7718765"/>
              <a:gd name="connsiteY1101" fmla="*/ 4671172 h 5645489"/>
              <a:gd name="connsiteX1102" fmla="*/ 4403579 w 7718765"/>
              <a:gd name="connsiteY1102" fmla="*/ 4674220 h 5645489"/>
              <a:gd name="connsiteX1103" fmla="*/ 4383769 w 7718765"/>
              <a:gd name="connsiteY1103" fmla="*/ 4679700 h 5645489"/>
              <a:gd name="connsiteX1104" fmla="*/ 4363958 w 7718765"/>
              <a:gd name="connsiteY1104" fmla="*/ 4685180 h 5645489"/>
              <a:gd name="connsiteX1105" fmla="*/ 4349836 w 7718765"/>
              <a:gd name="connsiteY1105" fmla="*/ 4690637 h 5645489"/>
              <a:gd name="connsiteX1106" fmla="*/ 4341336 w 7718765"/>
              <a:gd name="connsiteY1106" fmla="*/ 4696118 h 5645489"/>
              <a:gd name="connsiteX1107" fmla="*/ 4318714 w 7718765"/>
              <a:gd name="connsiteY1107" fmla="*/ 4690637 h 5645489"/>
              <a:gd name="connsiteX1108" fmla="*/ 4290436 w 7718765"/>
              <a:gd name="connsiteY1108" fmla="*/ 4682429 h 5645489"/>
              <a:gd name="connsiteX1109" fmla="*/ 4289454 w 7718765"/>
              <a:gd name="connsiteY1109" fmla="*/ 4683153 h 5645489"/>
              <a:gd name="connsiteX1110" fmla="*/ 4314184 w 7718765"/>
              <a:gd name="connsiteY1110" fmla="*/ 4690356 h 5645489"/>
              <a:gd name="connsiteX1111" fmla="*/ 4317723 w 7718765"/>
              <a:gd name="connsiteY1111" fmla="*/ 4691387 h 5645489"/>
              <a:gd name="connsiteX1112" fmla="*/ 4340321 w 7718765"/>
              <a:gd name="connsiteY1112" fmla="*/ 4696886 h 5645489"/>
              <a:gd name="connsiteX1113" fmla="*/ 4348815 w 7718765"/>
              <a:gd name="connsiteY1113" fmla="*/ 4691387 h 5645489"/>
              <a:gd name="connsiteX1114" fmla="*/ 4362972 w 7718765"/>
              <a:gd name="connsiteY1114" fmla="*/ 4685889 h 5645489"/>
              <a:gd name="connsiteX1115" fmla="*/ 4382738 w 7718765"/>
              <a:gd name="connsiteY1115" fmla="*/ 4680438 h 5645489"/>
              <a:gd name="connsiteX1116" fmla="*/ 4402557 w 7718765"/>
              <a:gd name="connsiteY1116" fmla="*/ 4674940 h 5645489"/>
              <a:gd name="connsiteX1117" fmla="*/ 4409636 w 7718765"/>
              <a:gd name="connsiteY1117" fmla="*/ 4671847 h 5645489"/>
              <a:gd name="connsiteX1118" fmla="*/ 4245159 w 7718765"/>
              <a:gd name="connsiteY1118" fmla="*/ 4668738 h 5645489"/>
              <a:gd name="connsiteX1119" fmla="*/ 4225381 w 7718765"/>
              <a:gd name="connsiteY1119" fmla="*/ 4671491 h 5645489"/>
              <a:gd name="connsiteX1120" fmla="*/ 4224514 w 7718765"/>
              <a:gd name="connsiteY1120" fmla="*/ 4672175 h 5645489"/>
              <a:gd name="connsiteX1121" fmla="*/ 4235318 w 7718765"/>
              <a:gd name="connsiteY1121" fmla="*/ 4670816 h 5645489"/>
              <a:gd name="connsiteX1122" fmla="*/ 4244160 w 7718765"/>
              <a:gd name="connsiteY1122" fmla="*/ 4669441 h 5645489"/>
              <a:gd name="connsiteX1123" fmla="*/ 4252654 w 7718765"/>
              <a:gd name="connsiteY1123" fmla="*/ 4683140 h 5645489"/>
              <a:gd name="connsiteX1124" fmla="*/ 4272474 w 7718765"/>
              <a:gd name="connsiteY1124" fmla="*/ 4694136 h 5645489"/>
              <a:gd name="connsiteX1125" fmla="*/ 4281983 w 7718765"/>
              <a:gd name="connsiteY1125" fmla="*/ 4688638 h 5645489"/>
              <a:gd name="connsiteX1126" fmla="*/ 4282832 w 7718765"/>
              <a:gd name="connsiteY1126" fmla="*/ 4688009 h 5645489"/>
              <a:gd name="connsiteX1127" fmla="*/ 4273470 w 7718765"/>
              <a:gd name="connsiteY1127" fmla="*/ 4693389 h 5645489"/>
              <a:gd name="connsiteX1128" fmla="*/ 4253659 w 7718765"/>
              <a:gd name="connsiteY1128" fmla="*/ 4682429 h 5645489"/>
              <a:gd name="connsiteX1129" fmla="*/ 4245159 w 7718765"/>
              <a:gd name="connsiteY1129" fmla="*/ 4668738 h 5645489"/>
              <a:gd name="connsiteX1130" fmla="*/ 3631201 w 7718765"/>
              <a:gd name="connsiteY1130" fmla="*/ 4665614 h 5645489"/>
              <a:gd name="connsiteX1131" fmla="*/ 3630498 w 7718765"/>
              <a:gd name="connsiteY1131" fmla="*/ 4666294 h 5645489"/>
              <a:gd name="connsiteX1132" fmla="*/ 3627682 w 7718765"/>
              <a:gd name="connsiteY1132" fmla="*/ 4671767 h 5645489"/>
              <a:gd name="connsiteX1133" fmla="*/ 3622050 w 7718765"/>
              <a:gd name="connsiteY1133" fmla="*/ 4677230 h 5645489"/>
              <a:gd name="connsiteX1134" fmla="*/ 3622050 w 7718765"/>
              <a:gd name="connsiteY1134" fmla="*/ 4682692 h 5645489"/>
              <a:gd name="connsiteX1135" fmla="*/ 3624866 w 7718765"/>
              <a:gd name="connsiteY1135" fmla="*/ 4685429 h 5645489"/>
              <a:gd name="connsiteX1136" fmla="*/ 3630498 w 7718765"/>
              <a:gd name="connsiteY1136" fmla="*/ 4688166 h 5645489"/>
              <a:gd name="connsiteX1137" fmla="*/ 3636131 w 7718765"/>
              <a:gd name="connsiteY1137" fmla="*/ 4690903 h 5645489"/>
              <a:gd name="connsiteX1138" fmla="*/ 3636131 w 7718765"/>
              <a:gd name="connsiteY1138" fmla="*/ 4696365 h 5645489"/>
              <a:gd name="connsiteX1139" fmla="*/ 3636131 w 7718765"/>
              <a:gd name="connsiteY1139" fmla="*/ 4699102 h 5645489"/>
              <a:gd name="connsiteX1140" fmla="*/ 3633315 w 7718765"/>
              <a:gd name="connsiteY1140" fmla="*/ 4704565 h 5645489"/>
              <a:gd name="connsiteX1141" fmla="*/ 3634332 w 7718765"/>
              <a:gd name="connsiteY1141" fmla="*/ 4705552 h 5645489"/>
              <a:gd name="connsiteX1142" fmla="*/ 3634025 w 7718765"/>
              <a:gd name="connsiteY1142" fmla="*/ 4704959 h 5645489"/>
              <a:gd name="connsiteX1143" fmla="*/ 3634024 w 7718765"/>
              <a:gd name="connsiteY1143" fmla="*/ 4704958 h 5645489"/>
              <a:gd name="connsiteX1144" fmla="*/ 3636858 w 7718765"/>
              <a:gd name="connsiteY1144" fmla="*/ 4699472 h 5645489"/>
              <a:gd name="connsiteX1145" fmla="*/ 3636858 w 7718765"/>
              <a:gd name="connsiteY1145" fmla="*/ 4696728 h 5645489"/>
              <a:gd name="connsiteX1146" fmla="*/ 3636858 w 7718765"/>
              <a:gd name="connsiteY1146" fmla="*/ 4691241 h 5645489"/>
              <a:gd name="connsiteX1147" fmla="*/ 3631201 w 7718765"/>
              <a:gd name="connsiteY1147" fmla="*/ 4688497 h 5645489"/>
              <a:gd name="connsiteX1148" fmla="*/ 3625555 w 7718765"/>
              <a:gd name="connsiteY1148" fmla="*/ 4685754 h 5645489"/>
              <a:gd name="connsiteX1149" fmla="*/ 3622732 w 7718765"/>
              <a:gd name="connsiteY1149" fmla="*/ 4683011 h 5645489"/>
              <a:gd name="connsiteX1150" fmla="*/ 3622732 w 7718765"/>
              <a:gd name="connsiteY1150" fmla="*/ 4682325 h 5645489"/>
              <a:gd name="connsiteX1151" fmla="*/ 3622732 w 7718765"/>
              <a:gd name="connsiteY1151" fmla="*/ 4680268 h 5645489"/>
              <a:gd name="connsiteX1152" fmla="*/ 3622732 w 7718765"/>
              <a:gd name="connsiteY1152" fmla="*/ 4678210 h 5645489"/>
              <a:gd name="connsiteX1153" fmla="*/ 3622732 w 7718765"/>
              <a:gd name="connsiteY1153" fmla="*/ 4677524 h 5645489"/>
              <a:gd name="connsiteX1154" fmla="*/ 3628378 w 7718765"/>
              <a:gd name="connsiteY1154" fmla="*/ 4672038 h 5645489"/>
              <a:gd name="connsiteX1155" fmla="*/ 3631201 w 7718765"/>
              <a:gd name="connsiteY1155" fmla="*/ 4666550 h 5645489"/>
              <a:gd name="connsiteX1156" fmla="*/ 3855537 w 7718765"/>
              <a:gd name="connsiteY1156" fmla="*/ 4663857 h 5645489"/>
              <a:gd name="connsiteX1157" fmla="*/ 3855399 w 7718765"/>
              <a:gd name="connsiteY1157" fmla="*/ 4664838 h 5645489"/>
              <a:gd name="connsiteX1158" fmla="*/ 3855463 w 7718765"/>
              <a:gd name="connsiteY1158" fmla="*/ 4664746 h 5645489"/>
              <a:gd name="connsiteX1159" fmla="*/ 1571322 w 7718765"/>
              <a:gd name="connsiteY1159" fmla="*/ 4661509 h 5645489"/>
              <a:gd name="connsiteX1160" fmla="*/ 1574180 w 7718765"/>
              <a:gd name="connsiteY1160" fmla="*/ 4661509 h 5645489"/>
              <a:gd name="connsiteX1161" fmla="*/ 1574180 w 7718765"/>
              <a:gd name="connsiteY1161" fmla="*/ 4664244 h 5645489"/>
              <a:gd name="connsiteX1162" fmla="*/ 1576972 w 7718765"/>
              <a:gd name="connsiteY1162" fmla="*/ 4666979 h 5645489"/>
              <a:gd name="connsiteX1163" fmla="*/ 1574180 w 7718765"/>
              <a:gd name="connsiteY1163" fmla="*/ 4666979 h 5645489"/>
              <a:gd name="connsiteX1164" fmla="*/ 1571322 w 7718765"/>
              <a:gd name="connsiteY1164" fmla="*/ 4666979 h 5645489"/>
              <a:gd name="connsiteX1165" fmla="*/ 1571322 w 7718765"/>
              <a:gd name="connsiteY1165" fmla="*/ 4661509 h 5645489"/>
              <a:gd name="connsiteX1166" fmla="*/ 4430903 w 7718765"/>
              <a:gd name="connsiteY1166" fmla="*/ 4661093 h 5645489"/>
              <a:gd name="connsiteX1167" fmla="*/ 4423725 w 7718765"/>
              <a:gd name="connsiteY1167" fmla="*/ 4665325 h 5645489"/>
              <a:gd name="connsiteX1168" fmla="*/ 4417702 w 7718765"/>
              <a:gd name="connsiteY1168" fmla="*/ 4666010 h 5645489"/>
              <a:gd name="connsiteX1169" fmla="*/ 4416772 w 7718765"/>
              <a:gd name="connsiteY1169" fmla="*/ 4666685 h 5645489"/>
              <a:gd name="connsiteX1170" fmla="*/ 4422685 w 7718765"/>
              <a:gd name="connsiteY1170" fmla="*/ 4666010 h 5645489"/>
              <a:gd name="connsiteX1171" fmla="*/ 4430818 w 7718765"/>
              <a:gd name="connsiteY1171" fmla="*/ 4661241 h 5645489"/>
              <a:gd name="connsiteX1172" fmla="*/ 3839463 w 7718765"/>
              <a:gd name="connsiteY1172" fmla="*/ 4655816 h 5645489"/>
              <a:gd name="connsiteX1173" fmla="*/ 3842281 w 7718765"/>
              <a:gd name="connsiteY1173" fmla="*/ 4661266 h 5645489"/>
              <a:gd name="connsiteX1174" fmla="*/ 3845115 w 7718765"/>
              <a:gd name="connsiteY1174" fmla="*/ 4661266 h 5645489"/>
              <a:gd name="connsiteX1175" fmla="*/ 3852896 w 7718765"/>
              <a:gd name="connsiteY1175" fmla="*/ 4668473 h 5645489"/>
              <a:gd name="connsiteX1176" fmla="*/ 3854184 w 7718765"/>
              <a:gd name="connsiteY1176" fmla="*/ 4666604 h 5645489"/>
              <a:gd name="connsiteX1177" fmla="*/ 3849971 w 7718765"/>
              <a:gd name="connsiteY1177" fmla="*/ 4665338 h 5645489"/>
              <a:gd name="connsiteX1178" fmla="*/ 3842700 w 7718765"/>
              <a:gd name="connsiteY1178" fmla="*/ 4657615 h 5645489"/>
              <a:gd name="connsiteX1179" fmla="*/ 4476226 w 7718765"/>
              <a:gd name="connsiteY1179" fmla="*/ 4655707 h 5645489"/>
              <a:gd name="connsiteX1180" fmla="*/ 4476067 w 7718765"/>
              <a:gd name="connsiteY1180" fmla="*/ 4655743 h 5645489"/>
              <a:gd name="connsiteX1181" fmla="*/ 4470404 w 7718765"/>
              <a:gd name="connsiteY1181" fmla="*/ 4663991 h 5645489"/>
              <a:gd name="connsiteX1182" fmla="*/ 4464795 w 7718765"/>
              <a:gd name="connsiteY1182" fmla="*/ 4677689 h 5645489"/>
              <a:gd name="connsiteX1183" fmla="*/ 4461963 w 7718765"/>
              <a:gd name="connsiteY1183" fmla="*/ 4694136 h 5645489"/>
              <a:gd name="connsiteX1184" fmla="*/ 4476067 w 7718765"/>
              <a:gd name="connsiteY1184" fmla="*/ 4724282 h 5645489"/>
              <a:gd name="connsiteX1185" fmla="*/ 4463727 w 7718765"/>
              <a:gd name="connsiteY1185" fmla="*/ 4741079 h 5645489"/>
              <a:gd name="connsiteX1186" fmla="*/ 4462355 w 7718765"/>
              <a:gd name="connsiteY1186" fmla="*/ 4742945 h 5645489"/>
              <a:gd name="connsiteX1187" fmla="*/ 4462669 w 7718765"/>
              <a:gd name="connsiteY1187" fmla="*/ 4742642 h 5645489"/>
              <a:gd name="connsiteX1188" fmla="*/ 4476814 w 7718765"/>
              <a:gd name="connsiteY1188" fmla="*/ 4723444 h 5645489"/>
              <a:gd name="connsiteX1189" fmla="*/ 4462669 w 7718765"/>
              <a:gd name="connsiteY1189" fmla="*/ 4693238 h 5645489"/>
              <a:gd name="connsiteX1190" fmla="*/ 4465478 w 7718765"/>
              <a:gd name="connsiteY1190" fmla="*/ 4676806 h 5645489"/>
              <a:gd name="connsiteX1191" fmla="*/ 4471199 w 7718765"/>
              <a:gd name="connsiteY1191" fmla="*/ 4663085 h 5645489"/>
              <a:gd name="connsiteX1192" fmla="*/ 4476112 w 7718765"/>
              <a:gd name="connsiteY1192" fmla="*/ 4655873 h 5645489"/>
              <a:gd name="connsiteX1193" fmla="*/ 3834366 w 7718765"/>
              <a:gd name="connsiteY1193" fmla="*/ 4652982 h 5645489"/>
              <a:gd name="connsiteX1194" fmla="*/ 3833990 w 7718765"/>
              <a:gd name="connsiteY1194" fmla="*/ 4653140 h 5645489"/>
              <a:gd name="connsiteX1195" fmla="*/ 3839130 w 7718765"/>
              <a:gd name="connsiteY1195" fmla="*/ 4655631 h 5645489"/>
              <a:gd name="connsiteX1196" fmla="*/ 3634025 w 7718765"/>
              <a:gd name="connsiteY1196" fmla="*/ 4651942 h 5645489"/>
              <a:gd name="connsiteX1197" fmla="*/ 3633315 w 7718765"/>
              <a:gd name="connsiteY1197" fmla="*/ 4652632 h 5645489"/>
              <a:gd name="connsiteX1198" fmla="*/ 3633315 w 7718765"/>
              <a:gd name="connsiteY1198" fmla="*/ 4658095 h 5645489"/>
              <a:gd name="connsiteX1199" fmla="*/ 3633315 w 7718765"/>
              <a:gd name="connsiteY1199" fmla="*/ 4659009 h 5645489"/>
              <a:gd name="connsiteX1200" fmla="*/ 3634024 w 7718765"/>
              <a:gd name="connsiteY1200" fmla="*/ 4658320 h 5645489"/>
              <a:gd name="connsiteX1201" fmla="*/ 3634024 w 7718765"/>
              <a:gd name="connsiteY1201" fmla="*/ 4652833 h 5645489"/>
              <a:gd name="connsiteX1202" fmla="*/ 3634025 w 7718765"/>
              <a:gd name="connsiteY1202" fmla="*/ 4652833 h 5645489"/>
              <a:gd name="connsiteX1203" fmla="*/ 1579831 w 7718765"/>
              <a:gd name="connsiteY1203" fmla="*/ 4645032 h 5645489"/>
              <a:gd name="connsiteX1204" fmla="*/ 1576972 w 7718765"/>
              <a:gd name="connsiteY1204" fmla="*/ 4647766 h 5645489"/>
              <a:gd name="connsiteX1205" fmla="*/ 1579831 w 7718765"/>
              <a:gd name="connsiteY1205" fmla="*/ 4650501 h 5645489"/>
              <a:gd name="connsiteX1206" fmla="*/ 1576972 w 7718765"/>
              <a:gd name="connsiteY1206" fmla="*/ 4653236 h 5645489"/>
              <a:gd name="connsiteX1207" fmla="*/ 1574180 w 7718765"/>
              <a:gd name="connsiteY1207" fmla="*/ 4653236 h 5645489"/>
              <a:gd name="connsiteX1208" fmla="*/ 1571322 w 7718765"/>
              <a:gd name="connsiteY1208" fmla="*/ 4653236 h 5645489"/>
              <a:gd name="connsiteX1209" fmla="*/ 1571322 w 7718765"/>
              <a:gd name="connsiteY1209" fmla="*/ 4656040 h 5645489"/>
              <a:gd name="connsiteX1210" fmla="*/ 1574180 w 7718765"/>
              <a:gd name="connsiteY1210" fmla="*/ 4658774 h 5645489"/>
              <a:gd name="connsiteX1211" fmla="*/ 1571322 w 7718765"/>
              <a:gd name="connsiteY1211" fmla="*/ 4658774 h 5645489"/>
              <a:gd name="connsiteX1212" fmla="*/ 1568522 w 7718765"/>
              <a:gd name="connsiteY1212" fmla="*/ 4647433 h 5645489"/>
              <a:gd name="connsiteX1213" fmla="*/ 1568300 w 7718765"/>
              <a:gd name="connsiteY1213" fmla="*/ 4647033 h 5645489"/>
              <a:gd name="connsiteX1214" fmla="*/ 1571035 w 7718765"/>
              <a:gd name="connsiteY1214" fmla="*/ 4657857 h 5645489"/>
              <a:gd name="connsiteX1215" fmla="*/ 1571035 w 7718765"/>
              <a:gd name="connsiteY1215" fmla="*/ 4660589 h 5645489"/>
              <a:gd name="connsiteX1216" fmla="*/ 1571035 w 7718765"/>
              <a:gd name="connsiteY1216" fmla="*/ 4666110 h 5645489"/>
              <a:gd name="connsiteX1217" fmla="*/ 1571035 w 7718765"/>
              <a:gd name="connsiteY1217" fmla="*/ 4668842 h 5645489"/>
              <a:gd name="connsiteX1218" fmla="*/ 1568166 w 7718765"/>
              <a:gd name="connsiteY1218" fmla="*/ 4668842 h 5645489"/>
              <a:gd name="connsiteX1219" fmla="*/ 1571035 w 7718765"/>
              <a:gd name="connsiteY1219" fmla="*/ 4671575 h 5645489"/>
              <a:gd name="connsiteX1220" fmla="*/ 1571035 w 7718765"/>
              <a:gd name="connsiteY1220" fmla="*/ 4674307 h 5645489"/>
              <a:gd name="connsiteX1221" fmla="*/ 1571035 w 7718765"/>
              <a:gd name="connsiteY1221" fmla="*/ 4677039 h 5645489"/>
              <a:gd name="connsiteX1222" fmla="*/ 1573834 w 7718765"/>
              <a:gd name="connsiteY1222" fmla="*/ 4677039 h 5645489"/>
              <a:gd name="connsiteX1223" fmla="*/ 1576633 w 7718765"/>
              <a:gd name="connsiteY1223" fmla="*/ 4679827 h 5645489"/>
              <a:gd name="connsiteX1224" fmla="*/ 1579501 w 7718765"/>
              <a:gd name="connsiteY1224" fmla="*/ 4679827 h 5645489"/>
              <a:gd name="connsiteX1225" fmla="*/ 1582300 w 7718765"/>
              <a:gd name="connsiteY1225" fmla="*/ 4679827 h 5645489"/>
              <a:gd name="connsiteX1226" fmla="*/ 1585169 w 7718765"/>
              <a:gd name="connsiteY1226" fmla="*/ 4677039 h 5645489"/>
              <a:gd name="connsiteX1227" fmla="*/ 1585482 w 7718765"/>
              <a:gd name="connsiteY1227" fmla="*/ 4677108 h 5645489"/>
              <a:gd name="connsiteX1228" fmla="*/ 1585482 w 7718765"/>
              <a:gd name="connsiteY1228" fmla="*/ 4675252 h 5645489"/>
              <a:gd name="connsiteX1229" fmla="*/ 1588017 w 7718765"/>
              <a:gd name="connsiteY1229" fmla="*/ 4677678 h 5645489"/>
              <a:gd name="connsiteX1230" fmla="*/ 1588536 w 7718765"/>
              <a:gd name="connsiteY1230" fmla="*/ 4677794 h 5645489"/>
              <a:gd name="connsiteX1231" fmla="*/ 1591131 w 7718765"/>
              <a:gd name="connsiteY1231" fmla="*/ 4675252 h 5645489"/>
              <a:gd name="connsiteX1232" fmla="*/ 1593990 w 7718765"/>
              <a:gd name="connsiteY1232" fmla="*/ 4675252 h 5645489"/>
              <a:gd name="connsiteX1233" fmla="*/ 1596780 w 7718765"/>
              <a:gd name="connsiteY1233" fmla="*/ 4675252 h 5645489"/>
              <a:gd name="connsiteX1234" fmla="*/ 1599640 w 7718765"/>
              <a:gd name="connsiteY1234" fmla="*/ 4675252 h 5645489"/>
              <a:gd name="connsiteX1235" fmla="*/ 1599640 w 7718765"/>
              <a:gd name="connsiteY1235" fmla="*/ 4672449 h 5645489"/>
              <a:gd name="connsiteX1236" fmla="*/ 1599640 w 7718765"/>
              <a:gd name="connsiteY1236" fmla="*/ 4669714 h 5645489"/>
              <a:gd name="connsiteX1237" fmla="*/ 1602431 w 7718765"/>
              <a:gd name="connsiteY1237" fmla="*/ 4672449 h 5645489"/>
              <a:gd name="connsiteX1238" fmla="*/ 1605289 w 7718765"/>
              <a:gd name="connsiteY1238" fmla="*/ 4672449 h 5645489"/>
              <a:gd name="connsiteX1239" fmla="*/ 1605289 w 7718765"/>
              <a:gd name="connsiteY1239" fmla="*/ 4669714 h 5645489"/>
              <a:gd name="connsiteX1240" fmla="*/ 1608081 w 7718765"/>
              <a:gd name="connsiteY1240" fmla="*/ 4669714 h 5645489"/>
              <a:gd name="connsiteX1241" fmla="*/ 1608081 w 7718765"/>
              <a:gd name="connsiteY1241" fmla="*/ 4664244 h 5645489"/>
              <a:gd name="connsiteX1242" fmla="*/ 1608081 w 7718765"/>
              <a:gd name="connsiteY1242" fmla="*/ 4661509 h 5645489"/>
              <a:gd name="connsiteX1243" fmla="*/ 1610940 w 7718765"/>
              <a:gd name="connsiteY1243" fmla="*/ 4661509 h 5645489"/>
              <a:gd name="connsiteX1244" fmla="*/ 1613731 w 7718765"/>
              <a:gd name="connsiteY1244" fmla="*/ 4661509 h 5645489"/>
              <a:gd name="connsiteX1245" fmla="*/ 1616590 w 7718765"/>
              <a:gd name="connsiteY1245" fmla="*/ 4661509 h 5645489"/>
              <a:gd name="connsiteX1246" fmla="*/ 1610940 w 7718765"/>
              <a:gd name="connsiteY1246" fmla="*/ 4658774 h 5645489"/>
              <a:gd name="connsiteX1247" fmla="*/ 1608081 w 7718765"/>
              <a:gd name="connsiteY1247" fmla="*/ 4658774 h 5645489"/>
              <a:gd name="connsiteX1248" fmla="*/ 1608081 w 7718765"/>
              <a:gd name="connsiteY1248" fmla="*/ 4656040 h 5645489"/>
              <a:gd name="connsiteX1249" fmla="*/ 1610940 w 7718765"/>
              <a:gd name="connsiteY1249" fmla="*/ 4656040 h 5645489"/>
              <a:gd name="connsiteX1250" fmla="*/ 1610940 w 7718765"/>
              <a:gd name="connsiteY1250" fmla="*/ 4653236 h 5645489"/>
              <a:gd name="connsiteX1251" fmla="*/ 1608081 w 7718765"/>
              <a:gd name="connsiteY1251" fmla="*/ 4653236 h 5645489"/>
              <a:gd name="connsiteX1252" fmla="*/ 1605289 w 7718765"/>
              <a:gd name="connsiteY1252" fmla="*/ 4653236 h 5645489"/>
              <a:gd name="connsiteX1253" fmla="*/ 1605289 w 7718765"/>
              <a:gd name="connsiteY1253" fmla="*/ 4650501 h 5645489"/>
              <a:gd name="connsiteX1254" fmla="*/ 1602431 w 7718765"/>
              <a:gd name="connsiteY1254" fmla="*/ 4653236 h 5645489"/>
              <a:gd name="connsiteX1255" fmla="*/ 1599640 w 7718765"/>
              <a:gd name="connsiteY1255" fmla="*/ 4653236 h 5645489"/>
              <a:gd name="connsiteX1256" fmla="*/ 1599640 w 7718765"/>
              <a:gd name="connsiteY1256" fmla="*/ 4650501 h 5645489"/>
              <a:gd name="connsiteX1257" fmla="*/ 1596780 w 7718765"/>
              <a:gd name="connsiteY1257" fmla="*/ 4650501 h 5645489"/>
              <a:gd name="connsiteX1258" fmla="*/ 1593990 w 7718765"/>
              <a:gd name="connsiteY1258" fmla="*/ 4650501 h 5645489"/>
              <a:gd name="connsiteX1259" fmla="*/ 1593990 w 7718765"/>
              <a:gd name="connsiteY1259" fmla="*/ 4647766 h 5645489"/>
              <a:gd name="connsiteX1260" fmla="*/ 1591131 w 7718765"/>
              <a:gd name="connsiteY1260" fmla="*/ 4647766 h 5645489"/>
              <a:gd name="connsiteX1261" fmla="*/ 1591131 w 7718765"/>
              <a:gd name="connsiteY1261" fmla="*/ 4645032 h 5645489"/>
              <a:gd name="connsiteX1262" fmla="*/ 1588339 w 7718765"/>
              <a:gd name="connsiteY1262" fmla="*/ 4645032 h 5645489"/>
              <a:gd name="connsiteX1263" fmla="*/ 1585482 w 7718765"/>
              <a:gd name="connsiteY1263" fmla="*/ 4645032 h 5645489"/>
              <a:gd name="connsiteX1264" fmla="*/ 1582690 w 7718765"/>
              <a:gd name="connsiteY1264" fmla="*/ 4645032 h 5645489"/>
              <a:gd name="connsiteX1265" fmla="*/ 1579831 w 7718765"/>
              <a:gd name="connsiteY1265" fmla="*/ 4645032 h 5645489"/>
              <a:gd name="connsiteX1266" fmla="*/ 3642504 w 7718765"/>
              <a:gd name="connsiteY1266" fmla="*/ 4642974 h 5645489"/>
              <a:gd name="connsiteX1267" fmla="*/ 3641753 w 7718765"/>
              <a:gd name="connsiteY1267" fmla="*/ 4644433 h 5645489"/>
              <a:gd name="connsiteX1268" fmla="*/ 3640652 w 7718765"/>
              <a:gd name="connsiteY1268" fmla="*/ 4645503 h 5645489"/>
              <a:gd name="connsiteX1269" fmla="*/ 3642503 w 7718765"/>
              <a:gd name="connsiteY1269" fmla="*/ 4644604 h 5645489"/>
              <a:gd name="connsiteX1270" fmla="*/ 3642504 w 7718765"/>
              <a:gd name="connsiteY1270" fmla="*/ 4644603 h 5645489"/>
              <a:gd name="connsiteX1271" fmla="*/ 3642504 w 7718765"/>
              <a:gd name="connsiteY1271" fmla="*/ 4644602 h 5645489"/>
              <a:gd name="connsiteX1272" fmla="*/ 2484654 w 7718765"/>
              <a:gd name="connsiteY1272" fmla="*/ 4636759 h 5645489"/>
              <a:gd name="connsiteX1273" fmla="*/ 2484654 w 7718765"/>
              <a:gd name="connsiteY1273" fmla="*/ 4669714 h 5645489"/>
              <a:gd name="connsiteX1274" fmla="*/ 2490304 w 7718765"/>
              <a:gd name="connsiteY1274" fmla="*/ 4694464 h 5645489"/>
              <a:gd name="connsiteX1275" fmla="*/ 2493163 w 7718765"/>
              <a:gd name="connsiteY1275" fmla="*/ 4702669 h 5645489"/>
              <a:gd name="connsiteX1276" fmla="*/ 2495954 w 7718765"/>
              <a:gd name="connsiteY1276" fmla="*/ 4708139 h 5645489"/>
              <a:gd name="connsiteX1277" fmla="*/ 2487513 w 7718765"/>
              <a:gd name="connsiteY1277" fmla="*/ 4741093 h 5645489"/>
              <a:gd name="connsiteX1278" fmla="*/ 2498813 w 7718765"/>
              <a:gd name="connsiteY1278" fmla="*/ 4757571 h 5645489"/>
              <a:gd name="connsiteX1279" fmla="*/ 2495954 w 7718765"/>
              <a:gd name="connsiteY1279" fmla="*/ 4771313 h 5645489"/>
              <a:gd name="connsiteX1280" fmla="*/ 2487513 w 7718765"/>
              <a:gd name="connsiteY1280" fmla="*/ 4779518 h 5645489"/>
              <a:gd name="connsiteX1281" fmla="*/ 2479004 w 7718765"/>
              <a:gd name="connsiteY1281" fmla="*/ 4790526 h 5645489"/>
              <a:gd name="connsiteX1282" fmla="*/ 2476213 w 7718765"/>
              <a:gd name="connsiteY1282" fmla="*/ 4795996 h 5645489"/>
              <a:gd name="connsiteX1283" fmla="*/ 2479004 w 7718765"/>
              <a:gd name="connsiteY1283" fmla="*/ 4812473 h 5645489"/>
              <a:gd name="connsiteX1284" fmla="*/ 2479004 w 7718765"/>
              <a:gd name="connsiteY1284" fmla="*/ 4826215 h 5645489"/>
              <a:gd name="connsiteX1285" fmla="*/ 2473353 w 7718765"/>
              <a:gd name="connsiteY1285" fmla="*/ 4845427 h 5645489"/>
              <a:gd name="connsiteX1286" fmla="*/ 2464912 w 7718765"/>
              <a:gd name="connsiteY1286" fmla="*/ 4867375 h 5645489"/>
              <a:gd name="connsiteX1287" fmla="*/ 2459194 w 7718765"/>
              <a:gd name="connsiteY1287" fmla="*/ 4886587 h 5645489"/>
              <a:gd name="connsiteX1288" fmla="*/ 2445104 w 7718765"/>
              <a:gd name="connsiteY1288" fmla="*/ 4881117 h 5645489"/>
              <a:gd name="connsiteX1289" fmla="*/ 2433803 w 7718765"/>
              <a:gd name="connsiteY1289" fmla="*/ 4872844 h 5645489"/>
              <a:gd name="connsiteX1290" fmla="*/ 2425295 w 7718765"/>
              <a:gd name="connsiteY1290" fmla="*/ 4861905 h 5645489"/>
              <a:gd name="connsiteX1291" fmla="*/ 2411135 w 7718765"/>
              <a:gd name="connsiteY1291" fmla="*/ 4856367 h 5645489"/>
              <a:gd name="connsiteX1292" fmla="*/ 2416786 w 7718765"/>
              <a:gd name="connsiteY1292" fmla="*/ 4848162 h 5645489"/>
              <a:gd name="connsiteX1293" fmla="*/ 2422435 w 7718765"/>
              <a:gd name="connsiteY1293" fmla="*/ 4837154 h 5645489"/>
              <a:gd name="connsiteX1294" fmla="*/ 2402694 w 7718765"/>
              <a:gd name="connsiteY1294" fmla="*/ 4831685 h 5645489"/>
              <a:gd name="connsiteX1295" fmla="*/ 2402694 w 7718765"/>
              <a:gd name="connsiteY1295" fmla="*/ 4826215 h 5645489"/>
              <a:gd name="connsiteX1296" fmla="*/ 2411135 w 7718765"/>
              <a:gd name="connsiteY1296" fmla="*/ 4809738 h 5645489"/>
              <a:gd name="connsiteX1297" fmla="*/ 2402694 w 7718765"/>
              <a:gd name="connsiteY1297" fmla="*/ 4809738 h 5645489"/>
              <a:gd name="connsiteX1298" fmla="*/ 2394185 w 7718765"/>
              <a:gd name="connsiteY1298" fmla="*/ 4804269 h 5645489"/>
              <a:gd name="connsiteX1299" fmla="*/ 2402694 w 7718765"/>
              <a:gd name="connsiteY1299" fmla="*/ 4790526 h 5645489"/>
              <a:gd name="connsiteX1300" fmla="*/ 2399835 w 7718765"/>
              <a:gd name="connsiteY1300" fmla="*/ 4776783 h 5645489"/>
              <a:gd name="connsiteX1301" fmla="*/ 2388536 w 7718765"/>
              <a:gd name="connsiteY1301" fmla="*/ 4776783 h 5645489"/>
              <a:gd name="connsiteX1302" fmla="*/ 2397044 w 7718765"/>
              <a:gd name="connsiteY1302" fmla="*/ 4741093 h 5645489"/>
              <a:gd name="connsiteX1303" fmla="*/ 2391394 w 7718765"/>
              <a:gd name="connsiteY1303" fmla="*/ 4730154 h 5645489"/>
              <a:gd name="connsiteX1304" fmla="*/ 2399835 w 7718765"/>
              <a:gd name="connsiteY1304" fmla="*/ 4721880 h 5645489"/>
              <a:gd name="connsiteX1305" fmla="*/ 2411135 w 7718765"/>
              <a:gd name="connsiteY1305" fmla="*/ 4708139 h 5645489"/>
              <a:gd name="connsiteX1306" fmla="*/ 2425295 w 7718765"/>
              <a:gd name="connsiteY1306" fmla="*/ 4697199 h 5645489"/>
              <a:gd name="connsiteX1307" fmla="*/ 2439454 w 7718765"/>
              <a:gd name="connsiteY1307" fmla="*/ 4694464 h 5645489"/>
              <a:gd name="connsiteX1308" fmla="*/ 2447895 w 7718765"/>
              <a:gd name="connsiteY1308" fmla="*/ 4686191 h 5645489"/>
              <a:gd name="connsiteX1309" fmla="*/ 2453546 w 7718765"/>
              <a:gd name="connsiteY1309" fmla="*/ 4683457 h 5645489"/>
              <a:gd name="connsiteX1310" fmla="*/ 2467704 w 7718765"/>
              <a:gd name="connsiteY1310" fmla="*/ 4680722 h 5645489"/>
              <a:gd name="connsiteX1311" fmla="*/ 2473353 w 7718765"/>
              <a:gd name="connsiteY1311" fmla="*/ 4656040 h 5645489"/>
              <a:gd name="connsiteX1312" fmla="*/ 2467704 w 7718765"/>
              <a:gd name="connsiteY1312" fmla="*/ 4642297 h 5645489"/>
              <a:gd name="connsiteX1313" fmla="*/ 2484654 w 7718765"/>
              <a:gd name="connsiteY1313" fmla="*/ 4636759 h 5645489"/>
              <a:gd name="connsiteX1314" fmla="*/ 3487391 w 7718765"/>
              <a:gd name="connsiteY1314" fmla="*/ 4636493 h 5645489"/>
              <a:gd name="connsiteX1315" fmla="*/ 3491709 w 7718765"/>
              <a:gd name="connsiteY1315" fmla="*/ 4638469 h 5645489"/>
              <a:gd name="connsiteX1316" fmla="*/ 3491709 w 7718765"/>
              <a:gd name="connsiteY1316" fmla="*/ 4636493 h 5645489"/>
              <a:gd name="connsiteX1317" fmla="*/ 3488879 w 7718765"/>
              <a:gd name="connsiteY1317" fmla="*/ 4636493 h 5645489"/>
              <a:gd name="connsiteX1318" fmla="*/ 636139 w 7718765"/>
              <a:gd name="connsiteY1318" fmla="*/ 4633582 h 5645489"/>
              <a:gd name="connsiteX1319" fmla="*/ 635981 w 7718765"/>
              <a:gd name="connsiteY1319" fmla="*/ 4633990 h 5645489"/>
              <a:gd name="connsiteX1320" fmla="*/ 637038 w 7718765"/>
              <a:gd name="connsiteY1320" fmla="*/ 4636722 h 5645489"/>
              <a:gd name="connsiteX1321" fmla="*/ 639881 w 7718765"/>
              <a:gd name="connsiteY1321" fmla="*/ 4639472 h 5645489"/>
              <a:gd name="connsiteX1322" fmla="*/ 645543 w 7718765"/>
              <a:gd name="connsiteY1322" fmla="*/ 4636722 h 5645489"/>
              <a:gd name="connsiteX1323" fmla="*/ 654025 w 7718765"/>
              <a:gd name="connsiteY1323" fmla="*/ 4639472 h 5645489"/>
              <a:gd name="connsiteX1324" fmla="*/ 659664 w 7718765"/>
              <a:gd name="connsiteY1324" fmla="*/ 4644937 h 5645489"/>
              <a:gd name="connsiteX1325" fmla="*/ 668145 w 7718765"/>
              <a:gd name="connsiteY1325" fmla="*/ 4650437 h 5645489"/>
              <a:gd name="connsiteX1326" fmla="*/ 673100 w 7718765"/>
              <a:gd name="connsiteY1326" fmla="*/ 4657625 h 5645489"/>
              <a:gd name="connsiteX1327" fmla="*/ 673487 w 7718765"/>
              <a:gd name="connsiteY1327" fmla="*/ 4658185 h 5645489"/>
              <a:gd name="connsiteX1328" fmla="*/ 673828 w 7718765"/>
              <a:gd name="connsiteY1328" fmla="*/ 4657857 h 5645489"/>
              <a:gd name="connsiteX1329" fmla="*/ 668160 w 7718765"/>
              <a:gd name="connsiteY1329" fmla="*/ 4649605 h 5645489"/>
              <a:gd name="connsiteX1330" fmla="*/ 659693 w 7718765"/>
              <a:gd name="connsiteY1330" fmla="*/ 4644140 h 5645489"/>
              <a:gd name="connsiteX1331" fmla="*/ 654026 w 7718765"/>
              <a:gd name="connsiteY1331" fmla="*/ 4638675 h 5645489"/>
              <a:gd name="connsiteX1332" fmla="*/ 645560 w 7718765"/>
              <a:gd name="connsiteY1332" fmla="*/ 4635887 h 5645489"/>
              <a:gd name="connsiteX1333" fmla="*/ 639893 w 7718765"/>
              <a:gd name="connsiteY1333" fmla="*/ 4638675 h 5645489"/>
              <a:gd name="connsiteX1334" fmla="*/ 637024 w 7718765"/>
              <a:gd name="connsiteY1334" fmla="*/ 4635887 h 5645489"/>
              <a:gd name="connsiteX1335" fmla="*/ 3327617 w 7718765"/>
              <a:gd name="connsiteY1335" fmla="*/ 4622182 h 5645489"/>
              <a:gd name="connsiteX1336" fmla="*/ 3333268 w 7718765"/>
              <a:gd name="connsiteY1336" fmla="*/ 4624943 h 5645489"/>
              <a:gd name="connsiteX1337" fmla="*/ 3330442 w 7718765"/>
              <a:gd name="connsiteY1337" fmla="*/ 4627678 h 5645489"/>
              <a:gd name="connsiteX1338" fmla="*/ 3324792 w 7718765"/>
              <a:gd name="connsiteY1338" fmla="*/ 4633173 h 5645489"/>
              <a:gd name="connsiteX1339" fmla="*/ 3316285 w 7718765"/>
              <a:gd name="connsiteY1339" fmla="*/ 4627678 h 5645489"/>
              <a:gd name="connsiteX1340" fmla="*/ 3316285 w 7718765"/>
              <a:gd name="connsiteY1340" fmla="*/ 4624943 h 5645489"/>
              <a:gd name="connsiteX1341" fmla="*/ 3327617 w 7718765"/>
              <a:gd name="connsiteY1341" fmla="*/ 4622182 h 5645489"/>
              <a:gd name="connsiteX1342" fmla="*/ 3885385 w 7718765"/>
              <a:gd name="connsiteY1342" fmla="*/ 4617322 h 5645489"/>
              <a:gd name="connsiteX1343" fmla="*/ 3879051 w 7718765"/>
              <a:gd name="connsiteY1343" fmla="*/ 4622091 h 5645489"/>
              <a:gd name="connsiteX1344" fmla="*/ 3876923 w 7718765"/>
              <a:gd name="connsiteY1344" fmla="*/ 4622777 h 5645489"/>
              <a:gd name="connsiteX1345" fmla="*/ 3877127 w 7718765"/>
              <a:gd name="connsiteY1345" fmla="*/ 4622976 h 5645489"/>
              <a:gd name="connsiteX1346" fmla="*/ 3878888 w 7718765"/>
              <a:gd name="connsiteY1346" fmla="*/ 4622404 h 5645489"/>
              <a:gd name="connsiteX1347" fmla="*/ 3885250 w 7718765"/>
              <a:gd name="connsiteY1347" fmla="*/ 4617583 h 5645489"/>
              <a:gd name="connsiteX1348" fmla="*/ 3658087 w 7718765"/>
              <a:gd name="connsiteY1348" fmla="*/ 4612177 h 5645489"/>
              <a:gd name="connsiteX1349" fmla="*/ 3655835 w 7718765"/>
              <a:gd name="connsiteY1349" fmla="*/ 4614362 h 5645489"/>
              <a:gd name="connsiteX1350" fmla="*/ 3650202 w 7718765"/>
              <a:gd name="connsiteY1350" fmla="*/ 4619825 h 5645489"/>
              <a:gd name="connsiteX1351" fmla="*/ 3653018 w 7718765"/>
              <a:gd name="connsiteY1351" fmla="*/ 4622562 h 5645489"/>
              <a:gd name="connsiteX1352" fmla="*/ 3652666 w 7718765"/>
              <a:gd name="connsiteY1352" fmla="*/ 4623245 h 5645489"/>
              <a:gd name="connsiteX1353" fmla="*/ 3650490 w 7718765"/>
              <a:gd name="connsiteY1353" fmla="*/ 4627474 h 5645489"/>
              <a:gd name="connsiteX1354" fmla="*/ 3652385 w 7718765"/>
              <a:gd name="connsiteY1354" fmla="*/ 4624713 h 5645489"/>
              <a:gd name="connsiteX1355" fmla="*/ 3653796 w 7718765"/>
              <a:gd name="connsiteY1355" fmla="*/ 4622656 h 5645489"/>
              <a:gd name="connsiteX1356" fmla="*/ 3650972 w 7718765"/>
              <a:gd name="connsiteY1356" fmla="*/ 4619913 h 5645489"/>
              <a:gd name="connsiteX1357" fmla="*/ 3922056 w 7718765"/>
              <a:gd name="connsiteY1357" fmla="*/ 4612099 h 5645489"/>
              <a:gd name="connsiteX1358" fmla="*/ 3922054 w 7718765"/>
              <a:gd name="connsiteY1358" fmla="*/ 4612102 h 5645489"/>
              <a:gd name="connsiteX1359" fmla="*/ 3924732 w 7718765"/>
              <a:gd name="connsiteY1359" fmla="*/ 4613255 h 5645489"/>
              <a:gd name="connsiteX1360" fmla="*/ 3924747 w 7718765"/>
              <a:gd name="connsiteY1360" fmla="*/ 4613260 h 5645489"/>
              <a:gd name="connsiteX1361" fmla="*/ 3381391 w 7718765"/>
              <a:gd name="connsiteY1361" fmla="*/ 4611216 h 5645489"/>
              <a:gd name="connsiteX1362" fmla="*/ 3398374 w 7718765"/>
              <a:gd name="connsiteY1362" fmla="*/ 4616685 h 5645489"/>
              <a:gd name="connsiteX1363" fmla="*/ 3409676 w 7718765"/>
              <a:gd name="connsiteY1363" fmla="*/ 4616685 h 5645489"/>
              <a:gd name="connsiteX1364" fmla="*/ 3412532 w 7718765"/>
              <a:gd name="connsiteY1364" fmla="*/ 4616685 h 5645489"/>
              <a:gd name="connsiteX1365" fmla="*/ 3418183 w 7718765"/>
              <a:gd name="connsiteY1365" fmla="*/ 4619447 h 5645489"/>
              <a:gd name="connsiteX1366" fmla="*/ 3421008 w 7718765"/>
              <a:gd name="connsiteY1366" fmla="*/ 4622182 h 5645489"/>
              <a:gd name="connsiteX1367" fmla="*/ 3421008 w 7718765"/>
              <a:gd name="connsiteY1367" fmla="*/ 4624943 h 5645489"/>
              <a:gd name="connsiteX1368" fmla="*/ 3418183 w 7718765"/>
              <a:gd name="connsiteY1368" fmla="*/ 4624943 h 5645489"/>
              <a:gd name="connsiteX1369" fmla="*/ 3412532 w 7718765"/>
              <a:gd name="connsiteY1369" fmla="*/ 4622182 h 5645489"/>
              <a:gd name="connsiteX1370" fmla="*/ 3406851 w 7718765"/>
              <a:gd name="connsiteY1370" fmla="*/ 4622182 h 5645489"/>
              <a:gd name="connsiteX1371" fmla="*/ 3404026 w 7718765"/>
              <a:gd name="connsiteY1371" fmla="*/ 4622182 h 5645489"/>
              <a:gd name="connsiteX1372" fmla="*/ 3395549 w 7718765"/>
              <a:gd name="connsiteY1372" fmla="*/ 4622182 h 5645489"/>
              <a:gd name="connsiteX1373" fmla="*/ 3389868 w 7718765"/>
              <a:gd name="connsiteY1373" fmla="*/ 4619447 h 5645489"/>
              <a:gd name="connsiteX1374" fmla="*/ 3381391 w 7718765"/>
              <a:gd name="connsiteY1374" fmla="*/ 4619447 h 5645489"/>
              <a:gd name="connsiteX1375" fmla="*/ 3375741 w 7718765"/>
              <a:gd name="connsiteY1375" fmla="*/ 4616685 h 5645489"/>
              <a:gd name="connsiteX1376" fmla="*/ 3375741 w 7718765"/>
              <a:gd name="connsiteY1376" fmla="*/ 4613951 h 5645489"/>
              <a:gd name="connsiteX1377" fmla="*/ 3381391 w 7718765"/>
              <a:gd name="connsiteY1377" fmla="*/ 4611216 h 5645489"/>
              <a:gd name="connsiteX1378" fmla="*/ 3232457 w 7718765"/>
              <a:gd name="connsiteY1378" fmla="*/ 4610181 h 5645489"/>
              <a:gd name="connsiteX1379" fmla="*/ 3234226 w 7718765"/>
              <a:gd name="connsiteY1379" fmla="*/ 4611216 h 5645489"/>
              <a:gd name="connsiteX1380" fmla="*/ 3231401 w 7718765"/>
              <a:gd name="connsiteY1380" fmla="*/ 4616685 h 5645489"/>
              <a:gd name="connsiteX1381" fmla="*/ 3228545 w 7718765"/>
              <a:gd name="connsiteY1381" fmla="*/ 4616685 h 5645489"/>
              <a:gd name="connsiteX1382" fmla="*/ 3228545 w 7718765"/>
              <a:gd name="connsiteY1382" fmla="*/ 4611216 h 5645489"/>
              <a:gd name="connsiteX1383" fmla="*/ 3232457 w 7718765"/>
              <a:gd name="connsiteY1383" fmla="*/ 4610181 h 5645489"/>
              <a:gd name="connsiteX1384" fmla="*/ 3661467 w 7718765"/>
              <a:gd name="connsiteY1384" fmla="*/ 4608900 h 5645489"/>
              <a:gd name="connsiteX1385" fmla="*/ 3660291 w 7718765"/>
              <a:gd name="connsiteY1385" fmla="*/ 4610040 h 5645489"/>
              <a:gd name="connsiteX1386" fmla="*/ 3662275 w 7718765"/>
              <a:gd name="connsiteY1386" fmla="*/ 4608939 h 5645489"/>
              <a:gd name="connsiteX1387" fmla="*/ 3662275 w 7718765"/>
              <a:gd name="connsiteY1387" fmla="*/ 4608938 h 5645489"/>
              <a:gd name="connsiteX1388" fmla="*/ 3662276 w 7718765"/>
              <a:gd name="connsiteY1388" fmla="*/ 4608938 h 5645489"/>
              <a:gd name="connsiteX1389" fmla="*/ 3667099 w 7718765"/>
              <a:gd name="connsiteY1389" fmla="*/ 4608938 h 5645489"/>
              <a:gd name="connsiteX1390" fmla="*/ 3667099 w 7718765"/>
              <a:gd name="connsiteY1390" fmla="*/ 4608900 h 5645489"/>
              <a:gd name="connsiteX1391" fmla="*/ 3661467 w 7718765"/>
              <a:gd name="connsiteY1391" fmla="*/ 4608900 h 5645489"/>
              <a:gd name="connsiteX1392" fmla="*/ 3960958 w 7718765"/>
              <a:gd name="connsiteY1392" fmla="*/ 4605586 h 5645489"/>
              <a:gd name="connsiteX1393" fmla="*/ 3960672 w 7718765"/>
              <a:gd name="connsiteY1393" fmla="*/ 4605645 h 5645489"/>
              <a:gd name="connsiteX1394" fmla="*/ 3961187 w 7718765"/>
              <a:gd name="connsiteY1394" fmla="*/ 4606392 h 5645489"/>
              <a:gd name="connsiteX1395" fmla="*/ 3961512 w 7718765"/>
              <a:gd name="connsiteY1395" fmla="*/ 4606392 h 5645489"/>
              <a:gd name="connsiteX1396" fmla="*/ 3977646 w 7718765"/>
              <a:gd name="connsiteY1396" fmla="*/ 4604208 h 5645489"/>
              <a:gd name="connsiteX1397" fmla="*/ 3976782 w 7718765"/>
              <a:gd name="connsiteY1397" fmla="*/ 4605351 h 5645489"/>
              <a:gd name="connsiteX1398" fmla="*/ 3983829 w 7718765"/>
              <a:gd name="connsiteY1398" fmla="*/ 4613598 h 5645489"/>
              <a:gd name="connsiteX1399" fmla="*/ 3992319 w 7718765"/>
              <a:gd name="connsiteY1399" fmla="*/ 4625600 h 5645489"/>
              <a:gd name="connsiteX1400" fmla="*/ 4034788 w 7718765"/>
              <a:gd name="connsiteY1400" fmla="*/ 4644809 h 5645489"/>
              <a:gd name="connsiteX1401" fmla="*/ 4048945 w 7718765"/>
              <a:gd name="connsiteY1401" fmla="*/ 4664018 h 5645489"/>
              <a:gd name="connsiteX1402" fmla="*/ 4065921 w 7718765"/>
              <a:gd name="connsiteY1402" fmla="*/ 4685968 h 5645489"/>
              <a:gd name="connsiteX1403" fmla="*/ 4060268 w 7718765"/>
              <a:gd name="connsiteY1403" fmla="*/ 4705177 h 5645489"/>
              <a:gd name="connsiteX1404" fmla="*/ 4068755 w 7718765"/>
              <a:gd name="connsiteY1404" fmla="*/ 4735348 h 5645489"/>
              <a:gd name="connsiteX1405" fmla="*/ 4068755 w 7718765"/>
              <a:gd name="connsiteY1405" fmla="*/ 4738101 h 5645489"/>
              <a:gd name="connsiteX1406" fmla="*/ 4046462 w 7718765"/>
              <a:gd name="connsiteY1406" fmla="*/ 4742896 h 5645489"/>
              <a:gd name="connsiteX1407" fmla="*/ 4044377 w 7718765"/>
              <a:gd name="connsiteY1407" fmla="*/ 4743345 h 5645489"/>
              <a:gd name="connsiteX1408" fmla="*/ 4067867 w 7718765"/>
              <a:gd name="connsiteY1408" fmla="*/ 4740300 h 5645489"/>
              <a:gd name="connsiteX1409" fmla="*/ 4085762 w 7718765"/>
              <a:gd name="connsiteY1409" fmla="*/ 4737980 h 5645489"/>
              <a:gd name="connsiteX1410" fmla="*/ 4102750 w 7718765"/>
              <a:gd name="connsiteY1410" fmla="*/ 4727031 h 5645489"/>
              <a:gd name="connsiteX1411" fmla="*/ 4103422 w 7718765"/>
              <a:gd name="connsiteY1411" fmla="*/ 4726430 h 5645489"/>
              <a:gd name="connsiteX1412" fmla="*/ 4088893 w 7718765"/>
              <a:gd name="connsiteY1412" fmla="*/ 4735816 h 5645489"/>
              <a:gd name="connsiteX1413" fmla="*/ 4086773 w 7718765"/>
              <a:gd name="connsiteY1413" fmla="*/ 4737185 h 5645489"/>
              <a:gd name="connsiteX1414" fmla="*/ 4069806 w 7718765"/>
              <a:gd name="connsiteY1414" fmla="*/ 4737185 h 5645489"/>
              <a:gd name="connsiteX1415" fmla="*/ 4069806 w 7718765"/>
              <a:gd name="connsiteY1415" fmla="*/ 4734457 h 5645489"/>
              <a:gd name="connsiteX1416" fmla="*/ 4069806 w 7718765"/>
              <a:gd name="connsiteY1416" fmla="*/ 4731705 h 5645489"/>
              <a:gd name="connsiteX1417" fmla="*/ 4066962 w 7718765"/>
              <a:gd name="connsiteY1417" fmla="*/ 4720767 h 5645489"/>
              <a:gd name="connsiteX1418" fmla="*/ 4061307 w 7718765"/>
              <a:gd name="connsiteY1418" fmla="*/ 4704327 h 5645489"/>
              <a:gd name="connsiteX1419" fmla="*/ 4064150 w 7718765"/>
              <a:gd name="connsiteY1419" fmla="*/ 4696118 h 5645489"/>
              <a:gd name="connsiteX1420" fmla="*/ 4066962 w 7718765"/>
              <a:gd name="connsiteY1420" fmla="*/ 4685180 h 5645489"/>
              <a:gd name="connsiteX1421" fmla="*/ 4049995 w 7718765"/>
              <a:gd name="connsiteY1421" fmla="*/ 4663258 h 5645489"/>
              <a:gd name="connsiteX1422" fmla="*/ 4035840 w 7718765"/>
              <a:gd name="connsiteY1422" fmla="*/ 4644112 h 5645489"/>
              <a:gd name="connsiteX1423" fmla="*/ 3993439 w 7718765"/>
              <a:gd name="connsiteY1423" fmla="*/ 4624942 h 5645489"/>
              <a:gd name="connsiteX1424" fmla="*/ 3987784 w 7718765"/>
              <a:gd name="connsiteY1424" fmla="*/ 4616733 h 5645489"/>
              <a:gd name="connsiteX1425" fmla="*/ 3990596 w 7718765"/>
              <a:gd name="connsiteY1425" fmla="*/ 4613982 h 5645489"/>
              <a:gd name="connsiteX1426" fmla="*/ 3984941 w 7718765"/>
              <a:gd name="connsiteY1426" fmla="*/ 4611253 h 5645489"/>
              <a:gd name="connsiteX1427" fmla="*/ 3703699 w 7718765"/>
              <a:gd name="connsiteY1427" fmla="*/ 4603434 h 5645489"/>
              <a:gd name="connsiteX1428" fmla="*/ 3703699 w 7718765"/>
              <a:gd name="connsiteY1428" fmla="*/ 4611630 h 5645489"/>
              <a:gd name="connsiteX1429" fmla="*/ 3703699 w 7718765"/>
              <a:gd name="connsiteY1429" fmla="*/ 4619825 h 5645489"/>
              <a:gd name="connsiteX1430" fmla="*/ 3700883 w 7718765"/>
              <a:gd name="connsiteY1430" fmla="*/ 4619825 h 5645489"/>
              <a:gd name="connsiteX1431" fmla="*/ 3698067 w 7718765"/>
              <a:gd name="connsiteY1431" fmla="*/ 4625298 h 5645489"/>
              <a:gd name="connsiteX1432" fmla="*/ 3689618 w 7718765"/>
              <a:gd name="connsiteY1432" fmla="*/ 4628035 h 5645489"/>
              <a:gd name="connsiteX1433" fmla="*/ 3688914 w 7718765"/>
              <a:gd name="connsiteY1433" fmla="*/ 4628717 h 5645489"/>
              <a:gd name="connsiteX1434" fmla="*/ 3688494 w 7718765"/>
              <a:gd name="connsiteY1434" fmla="*/ 4629126 h 5645489"/>
              <a:gd name="connsiteX1435" fmla="*/ 3690514 w 7718765"/>
              <a:gd name="connsiteY1435" fmla="*/ 4628143 h 5645489"/>
              <a:gd name="connsiteX1436" fmla="*/ 3690515 w 7718765"/>
              <a:gd name="connsiteY1436" fmla="*/ 4628142 h 5645489"/>
              <a:gd name="connsiteX1437" fmla="*/ 3698985 w 7718765"/>
              <a:gd name="connsiteY1437" fmla="*/ 4625399 h 5645489"/>
              <a:gd name="connsiteX1438" fmla="*/ 3701808 w 7718765"/>
              <a:gd name="connsiteY1438" fmla="*/ 4619913 h 5645489"/>
              <a:gd name="connsiteX1439" fmla="*/ 3703857 w 7718765"/>
              <a:gd name="connsiteY1439" fmla="*/ 4619913 h 5645489"/>
              <a:gd name="connsiteX1440" fmla="*/ 3703857 w 7718765"/>
              <a:gd name="connsiteY1440" fmla="*/ 4611791 h 5645489"/>
              <a:gd name="connsiteX1441" fmla="*/ 3703857 w 7718765"/>
              <a:gd name="connsiteY1441" fmla="*/ 4603550 h 5645489"/>
              <a:gd name="connsiteX1442" fmla="*/ 642701 w 7718765"/>
              <a:gd name="connsiteY1442" fmla="*/ 4603005 h 5645489"/>
              <a:gd name="connsiteX1443" fmla="*/ 642701 w 7718765"/>
              <a:gd name="connsiteY1443" fmla="*/ 4603862 h 5645489"/>
              <a:gd name="connsiteX1444" fmla="*/ 645324 w 7718765"/>
              <a:gd name="connsiteY1444" fmla="*/ 4608907 h 5645489"/>
              <a:gd name="connsiteX1445" fmla="*/ 645560 w 7718765"/>
              <a:gd name="connsiteY1445" fmla="*/ 4608452 h 5645489"/>
              <a:gd name="connsiteX1446" fmla="*/ 4437428 w 7718765"/>
              <a:gd name="connsiteY1446" fmla="*/ 4602799 h 5645489"/>
              <a:gd name="connsiteX1447" fmla="*/ 4437513 w 7718765"/>
              <a:gd name="connsiteY1447" fmla="*/ 4603044 h 5645489"/>
              <a:gd name="connsiteX1448" fmla="*/ 4420546 w 7718765"/>
              <a:gd name="connsiteY1448" fmla="*/ 4608524 h 5645489"/>
              <a:gd name="connsiteX1449" fmla="*/ 4420324 w 7718765"/>
              <a:gd name="connsiteY1449" fmla="*/ 4608880 h 5645489"/>
              <a:gd name="connsiteX1450" fmla="*/ 4436481 w 7718765"/>
              <a:gd name="connsiteY1450" fmla="*/ 4603651 h 5645489"/>
              <a:gd name="connsiteX1451" fmla="*/ 4459132 w 7718765"/>
              <a:gd name="connsiteY1451" fmla="*/ 4609149 h 5645489"/>
              <a:gd name="connsiteX1452" fmla="*/ 4476067 w 7718765"/>
              <a:gd name="connsiteY1452" fmla="*/ 4617349 h 5645489"/>
              <a:gd name="connsiteX1453" fmla="*/ 4481730 w 7718765"/>
              <a:gd name="connsiteY1453" fmla="*/ 4633796 h 5645489"/>
              <a:gd name="connsiteX1454" fmla="*/ 4488101 w 7718765"/>
              <a:gd name="connsiteY1454" fmla="*/ 4644426 h 5645489"/>
              <a:gd name="connsiteX1455" fmla="*/ 4490048 w 7718765"/>
              <a:gd name="connsiteY1455" fmla="*/ 4652283 h 5645489"/>
              <a:gd name="connsiteX1456" fmla="*/ 4490959 w 7718765"/>
              <a:gd name="connsiteY1456" fmla="*/ 4652131 h 5645489"/>
              <a:gd name="connsiteX1457" fmla="*/ 4482535 w 7718765"/>
              <a:gd name="connsiteY1457" fmla="*/ 4632879 h 5645489"/>
              <a:gd name="connsiteX1458" fmla="*/ 4476814 w 7718765"/>
              <a:gd name="connsiteY1458" fmla="*/ 4616447 h 5645489"/>
              <a:gd name="connsiteX1459" fmla="*/ 4459862 w 7718765"/>
              <a:gd name="connsiteY1459" fmla="*/ 4608204 h 5645489"/>
              <a:gd name="connsiteX1460" fmla="*/ 4449617 w 7718765"/>
              <a:gd name="connsiteY1460" fmla="*/ 4606502 h 5645489"/>
              <a:gd name="connsiteX1461" fmla="*/ 3436295 w 7718765"/>
              <a:gd name="connsiteY1461" fmla="*/ 4601512 h 5645489"/>
              <a:gd name="connsiteX1462" fmla="*/ 3439757 w 7718765"/>
              <a:gd name="connsiteY1462" fmla="*/ 4602641 h 5645489"/>
              <a:gd name="connsiteX1463" fmla="*/ 3440816 w 7718765"/>
              <a:gd name="connsiteY1463" fmla="*/ 4602985 h 5645489"/>
              <a:gd name="connsiteX1464" fmla="*/ 3446468 w 7718765"/>
              <a:gd name="connsiteY1464" fmla="*/ 4608455 h 5645489"/>
              <a:gd name="connsiteX1465" fmla="*/ 3448966 w 7718765"/>
              <a:gd name="connsiteY1465" fmla="*/ 4613265 h 5645489"/>
              <a:gd name="connsiteX1466" fmla="*/ 3449110 w 7718765"/>
              <a:gd name="connsiteY1466" fmla="*/ 4613540 h 5645489"/>
              <a:gd name="connsiteX1467" fmla="*/ 3446882 w 7718765"/>
              <a:gd name="connsiteY1467" fmla="*/ 4604877 h 5645489"/>
              <a:gd name="connsiteX1468" fmla="*/ 3446529 w 7718765"/>
              <a:gd name="connsiteY1468" fmla="*/ 4603502 h 5645489"/>
              <a:gd name="connsiteX1469" fmla="*/ 3893732 w 7718765"/>
              <a:gd name="connsiteY1469" fmla="*/ 4595500 h 5645489"/>
              <a:gd name="connsiteX1470" fmla="*/ 3889690 w 7718765"/>
              <a:gd name="connsiteY1470" fmla="*/ 4599087 h 5645489"/>
              <a:gd name="connsiteX1471" fmla="*/ 3885434 w 7718765"/>
              <a:gd name="connsiteY1471" fmla="*/ 4600804 h 5645489"/>
              <a:gd name="connsiteX1472" fmla="*/ 3885378 w 7718765"/>
              <a:gd name="connsiteY1472" fmla="*/ 4601079 h 5645489"/>
              <a:gd name="connsiteX1473" fmla="*/ 3889490 w 7718765"/>
              <a:gd name="connsiteY1473" fmla="*/ 4599416 h 5645489"/>
              <a:gd name="connsiteX1474" fmla="*/ 3893732 w 7718765"/>
              <a:gd name="connsiteY1474" fmla="*/ 4595646 h 5645489"/>
              <a:gd name="connsiteX1475" fmla="*/ 3251209 w 7718765"/>
              <a:gd name="connsiteY1475" fmla="*/ 4594728 h 5645489"/>
              <a:gd name="connsiteX1476" fmla="*/ 3254035 w 7718765"/>
              <a:gd name="connsiteY1476" fmla="*/ 4600224 h 5645489"/>
              <a:gd name="connsiteX1477" fmla="*/ 3251209 w 7718765"/>
              <a:gd name="connsiteY1477" fmla="*/ 4602985 h 5645489"/>
              <a:gd name="connsiteX1478" fmla="*/ 3242703 w 7718765"/>
              <a:gd name="connsiteY1478" fmla="*/ 4608455 h 5645489"/>
              <a:gd name="connsiteX1479" fmla="*/ 3239877 w 7718765"/>
              <a:gd name="connsiteY1479" fmla="*/ 4608455 h 5645489"/>
              <a:gd name="connsiteX1480" fmla="*/ 3231401 w 7718765"/>
              <a:gd name="connsiteY1480" fmla="*/ 4602985 h 5645489"/>
              <a:gd name="connsiteX1481" fmla="*/ 3234226 w 7718765"/>
              <a:gd name="connsiteY1481" fmla="*/ 4600224 h 5645489"/>
              <a:gd name="connsiteX1482" fmla="*/ 3239877 w 7718765"/>
              <a:gd name="connsiteY1482" fmla="*/ 4597490 h 5645489"/>
              <a:gd name="connsiteX1483" fmla="*/ 3245528 w 7718765"/>
              <a:gd name="connsiteY1483" fmla="*/ 4597490 h 5645489"/>
              <a:gd name="connsiteX1484" fmla="*/ 3251209 w 7718765"/>
              <a:gd name="connsiteY1484" fmla="*/ 4594728 h 5645489"/>
              <a:gd name="connsiteX1485" fmla="*/ 3714953 w 7718765"/>
              <a:gd name="connsiteY1485" fmla="*/ 4578828 h 5645489"/>
              <a:gd name="connsiteX1486" fmla="*/ 3709331 w 7718765"/>
              <a:gd name="connsiteY1486" fmla="*/ 4587028 h 5645489"/>
              <a:gd name="connsiteX1487" fmla="*/ 3689618 w 7718765"/>
              <a:gd name="connsiteY1487" fmla="*/ 4592490 h 5645489"/>
              <a:gd name="connsiteX1488" fmla="*/ 3689695 w 7718765"/>
              <a:gd name="connsiteY1488" fmla="*/ 4592554 h 5645489"/>
              <a:gd name="connsiteX1489" fmla="*/ 3698538 w 7718765"/>
              <a:gd name="connsiteY1489" fmla="*/ 4588792 h 5645489"/>
              <a:gd name="connsiteX1490" fmla="*/ 3709532 w 7718765"/>
              <a:gd name="connsiteY1490" fmla="*/ 4587081 h 5645489"/>
              <a:gd name="connsiteX1491" fmla="*/ 3712369 w 7718765"/>
              <a:gd name="connsiteY1491" fmla="*/ 4583990 h 5645489"/>
              <a:gd name="connsiteX1492" fmla="*/ 3715195 w 7718765"/>
              <a:gd name="connsiteY1492" fmla="*/ 4578859 h 5645489"/>
              <a:gd name="connsiteX1493" fmla="*/ 3896640 w 7718765"/>
              <a:gd name="connsiteY1493" fmla="*/ 4576272 h 5645489"/>
              <a:gd name="connsiteX1494" fmla="*/ 3894301 w 7718765"/>
              <a:gd name="connsiteY1494" fmla="*/ 4579183 h 5645489"/>
              <a:gd name="connsiteX1495" fmla="*/ 3894296 w 7718765"/>
              <a:gd name="connsiteY1495" fmla="*/ 4579248 h 5645489"/>
              <a:gd name="connsiteX1496" fmla="*/ 3896560 w 7718765"/>
              <a:gd name="connsiteY1496" fmla="*/ 4576426 h 5645489"/>
              <a:gd name="connsiteX1497" fmla="*/ 580419 w 7718765"/>
              <a:gd name="connsiteY1497" fmla="*/ 4572820 h 5645489"/>
              <a:gd name="connsiteX1498" fmla="*/ 574751 w 7718765"/>
              <a:gd name="connsiteY1498" fmla="*/ 4575552 h 5645489"/>
              <a:gd name="connsiteX1499" fmla="*/ 574751 w 7718765"/>
              <a:gd name="connsiteY1499" fmla="*/ 4578285 h 5645489"/>
              <a:gd name="connsiteX1500" fmla="*/ 571953 w 7718765"/>
              <a:gd name="connsiteY1500" fmla="*/ 4586538 h 5645489"/>
              <a:gd name="connsiteX1501" fmla="*/ 563487 w 7718765"/>
              <a:gd name="connsiteY1501" fmla="*/ 4592002 h 5645489"/>
              <a:gd name="connsiteX1502" fmla="*/ 552152 w 7718765"/>
              <a:gd name="connsiteY1502" fmla="*/ 4589270 h 5645489"/>
              <a:gd name="connsiteX1503" fmla="*/ 549283 w 7718765"/>
              <a:gd name="connsiteY1503" fmla="*/ 4589270 h 5645489"/>
              <a:gd name="connsiteX1504" fmla="*/ 546485 w 7718765"/>
              <a:gd name="connsiteY1504" fmla="*/ 4589270 h 5645489"/>
              <a:gd name="connsiteX1505" fmla="*/ 540817 w 7718765"/>
              <a:gd name="connsiteY1505" fmla="*/ 4592002 h 5645489"/>
              <a:gd name="connsiteX1506" fmla="*/ 538018 w 7718765"/>
              <a:gd name="connsiteY1506" fmla="*/ 4586538 h 5645489"/>
              <a:gd name="connsiteX1507" fmla="*/ 532351 w 7718765"/>
              <a:gd name="connsiteY1507" fmla="*/ 4581017 h 5645489"/>
              <a:gd name="connsiteX1508" fmla="*/ 532351 w 7718765"/>
              <a:gd name="connsiteY1508" fmla="*/ 4583749 h 5645489"/>
              <a:gd name="connsiteX1509" fmla="*/ 526683 w 7718765"/>
              <a:gd name="connsiteY1509" fmla="*/ 4586538 h 5645489"/>
              <a:gd name="connsiteX1510" fmla="*/ 523815 w 7718765"/>
              <a:gd name="connsiteY1510" fmla="*/ 4589270 h 5645489"/>
              <a:gd name="connsiteX1511" fmla="*/ 523001 w 7718765"/>
              <a:gd name="connsiteY1511" fmla="*/ 4587131 h 5645489"/>
              <a:gd name="connsiteX1512" fmla="*/ 522891 w 7718765"/>
              <a:gd name="connsiteY1512" fmla="*/ 4587416 h 5645489"/>
              <a:gd name="connsiteX1513" fmla="*/ 523956 w 7718765"/>
              <a:gd name="connsiteY1513" fmla="*/ 4590148 h 5645489"/>
              <a:gd name="connsiteX1514" fmla="*/ 526776 w 7718765"/>
              <a:gd name="connsiteY1514" fmla="*/ 4587433 h 5645489"/>
              <a:gd name="connsiteX1515" fmla="*/ 532438 w 7718765"/>
              <a:gd name="connsiteY1515" fmla="*/ 4584683 h 5645489"/>
              <a:gd name="connsiteX1516" fmla="*/ 532438 w 7718765"/>
              <a:gd name="connsiteY1516" fmla="*/ 4581933 h 5645489"/>
              <a:gd name="connsiteX1517" fmla="*/ 538077 w 7718765"/>
              <a:gd name="connsiteY1517" fmla="*/ 4587433 h 5645489"/>
              <a:gd name="connsiteX1518" fmla="*/ 540920 w 7718765"/>
              <a:gd name="connsiteY1518" fmla="*/ 4592898 h 5645489"/>
              <a:gd name="connsiteX1519" fmla="*/ 546559 w 7718765"/>
              <a:gd name="connsiteY1519" fmla="*/ 4590148 h 5645489"/>
              <a:gd name="connsiteX1520" fmla="*/ 549402 w 7718765"/>
              <a:gd name="connsiteY1520" fmla="*/ 4590148 h 5645489"/>
              <a:gd name="connsiteX1521" fmla="*/ 552221 w 7718765"/>
              <a:gd name="connsiteY1521" fmla="*/ 4590148 h 5645489"/>
              <a:gd name="connsiteX1522" fmla="*/ 563523 w 7718765"/>
              <a:gd name="connsiteY1522" fmla="*/ 4592898 h 5645489"/>
              <a:gd name="connsiteX1523" fmla="*/ 572004 w 7718765"/>
              <a:gd name="connsiteY1523" fmla="*/ 4587433 h 5645489"/>
              <a:gd name="connsiteX1524" fmla="*/ 574847 w 7718765"/>
              <a:gd name="connsiteY1524" fmla="*/ 4579218 h 5645489"/>
              <a:gd name="connsiteX1525" fmla="*/ 574847 w 7718765"/>
              <a:gd name="connsiteY1525" fmla="*/ 4576468 h 5645489"/>
              <a:gd name="connsiteX1526" fmla="*/ 580509 w 7718765"/>
              <a:gd name="connsiteY1526" fmla="*/ 4573718 h 5645489"/>
              <a:gd name="connsiteX1527" fmla="*/ 583329 w 7718765"/>
              <a:gd name="connsiteY1527" fmla="*/ 4576468 h 5645489"/>
              <a:gd name="connsiteX1528" fmla="*/ 588991 w 7718765"/>
              <a:gd name="connsiteY1528" fmla="*/ 4581933 h 5645489"/>
              <a:gd name="connsiteX1529" fmla="*/ 594630 w 7718765"/>
              <a:gd name="connsiteY1529" fmla="*/ 4581933 h 5645489"/>
              <a:gd name="connsiteX1530" fmla="*/ 600292 w 7718765"/>
              <a:gd name="connsiteY1530" fmla="*/ 4581933 h 5645489"/>
              <a:gd name="connsiteX1531" fmla="*/ 603111 w 7718765"/>
              <a:gd name="connsiteY1531" fmla="*/ 4587433 h 5645489"/>
              <a:gd name="connsiteX1532" fmla="*/ 605954 w 7718765"/>
              <a:gd name="connsiteY1532" fmla="*/ 4587433 h 5645489"/>
              <a:gd name="connsiteX1533" fmla="*/ 614436 w 7718765"/>
              <a:gd name="connsiteY1533" fmla="*/ 4590148 h 5645489"/>
              <a:gd name="connsiteX1534" fmla="*/ 617255 w 7718765"/>
              <a:gd name="connsiteY1534" fmla="*/ 4584683 h 5645489"/>
              <a:gd name="connsiteX1535" fmla="*/ 620074 w 7718765"/>
              <a:gd name="connsiteY1535" fmla="*/ 4584683 h 5645489"/>
              <a:gd name="connsiteX1536" fmla="*/ 622918 w 7718765"/>
              <a:gd name="connsiteY1536" fmla="*/ 4590148 h 5645489"/>
              <a:gd name="connsiteX1537" fmla="*/ 625737 w 7718765"/>
              <a:gd name="connsiteY1537" fmla="*/ 4592898 h 5645489"/>
              <a:gd name="connsiteX1538" fmla="*/ 634218 w 7718765"/>
              <a:gd name="connsiteY1538" fmla="*/ 4595648 h 5645489"/>
              <a:gd name="connsiteX1539" fmla="*/ 639881 w 7718765"/>
              <a:gd name="connsiteY1539" fmla="*/ 4592898 h 5645489"/>
              <a:gd name="connsiteX1540" fmla="*/ 642348 w 7718765"/>
              <a:gd name="connsiteY1540" fmla="*/ 4595647 h 5645489"/>
              <a:gd name="connsiteX1541" fmla="*/ 642692 w 7718765"/>
              <a:gd name="connsiteY1541" fmla="*/ 4598325 h 5645489"/>
              <a:gd name="connsiteX1542" fmla="*/ 642692 w 7718765"/>
              <a:gd name="connsiteY1542" fmla="*/ 4597522 h 5645489"/>
              <a:gd name="connsiteX1543" fmla="*/ 639893 w 7718765"/>
              <a:gd name="connsiteY1543" fmla="*/ 4592002 h 5645489"/>
              <a:gd name="connsiteX1544" fmla="*/ 634225 w 7718765"/>
              <a:gd name="connsiteY1544" fmla="*/ 4594734 h 5645489"/>
              <a:gd name="connsiteX1545" fmla="*/ 625689 w 7718765"/>
              <a:gd name="connsiteY1545" fmla="*/ 4592002 h 5645489"/>
              <a:gd name="connsiteX1546" fmla="*/ 622890 w 7718765"/>
              <a:gd name="connsiteY1546" fmla="*/ 4589270 h 5645489"/>
              <a:gd name="connsiteX1547" fmla="*/ 620091 w 7718765"/>
              <a:gd name="connsiteY1547" fmla="*/ 4583749 h 5645489"/>
              <a:gd name="connsiteX1548" fmla="*/ 617223 w 7718765"/>
              <a:gd name="connsiteY1548" fmla="*/ 4583749 h 5645489"/>
              <a:gd name="connsiteX1549" fmla="*/ 614424 w 7718765"/>
              <a:gd name="connsiteY1549" fmla="*/ 4589270 h 5645489"/>
              <a:gd name="connsiteX1550" fmla="*/ 605888 w 7718765"/>
              <a:gd name="connsiteY1550" fmla="*/ 4586538 h 5645489"/>
              <a:gd name="connsiteX1551" fmla="*/ 603089 w 7718765"/>
              <a:gd name="connsiteY1551" fmla="*/ 4586538 h 5645489"/>
              <a:gd name="connsiteX1552" fmla="*/ 600220 w 7718765"/>
              <a:gd name="connsiteY1552" fmla="*/ 4581017 h 5645489"/>
              <a:gd name="connsiteX1553" fmla="*/ 594623 w 7718765"/>
              <a:gd name="connsiteY1553" fmla="*/ 4581017 h 5645489"/>
              <a:gd name="connsiteX1554" fmla="*/ 588955 w 7718765"/>
              <a:gd name="connsiteY1554" fmla="*/ 4581017 h 5645489"/>
              <a:gd name="connsiteX1555" fmla="*/ 583288 w 7718765"/>
              <a:gd name="connsiteY1555" fmla="*/ 4575552 h 5645489"/>
              <a:gd name="connsiteX1556" fmla="*/ 580419 w 7718765"/>
              <a:gd name="connsiteY1556" fmla="*/ 4572820 h 5645489"/>
              <a:gd name="connsiteX1557" fmla="*/ 3726571 w 7718765"/>
              <a:gd name="connsiteY1557" fmla="*/ 4571654 h 5645489"/>
              <a:gd name="connsiteX1558" fmla="*/ 3723402 w 7718765"/>
              <a:gd name="connsiteY1558" fmla="*/ 4576092 h 5645489"/>
              <a:gd name="connsiteX1559" fmla="*/ 3720253 w 7718765"/>
              <a:gd name="connsiteY1559" fmla="*/ 4579491 h 5645489"/>
              <a:gd name="connsiteX1560" fmla="*/ 3720525 w 7718765"/>
              <a:gd name="connsiteY1560" fmla="*/ 4579527 h 5645489"/>
              <a:gd name="connsiteX1561" fmla="*/ 3723717 w 7718765"/>
              <a:gd name="connsiteY1561" fmla="*/ 4576094 h 5645489"/>
              <a:gd name="connsiteX1562" fmla="*/ 3726832 w 7718765"/>
              <a:gd name="connsiteY1562" fmla="*/ 4571739 h 5645489"/>
              <a:gd name="connsiteX1563" fmla="*/ 3736656 w 7718765"/>
              <a:gd name="connsiteY1563" fmla="*/ 4570929 h 5645489"/>
              <a:gd name="connsiteX1564" fmla="*/ 3733601 w 7718765"/>
              <a:gd name="connsiteY1564" fmla="*/ 4572904 h 5645489"/>
              <a:gd name="connsiteX1565" fmla="*/ 3734356 w 7718765"/>
              <a:gd name="connsiteY1565" fmla="*/ 4572660 h 5645489"/>
              <a:gd name="connsiteX1566" fmla="*/ 501214 w 7718765"/>
              <a:gd name="connsiteY1566" fmla="*/ 4570031 h 5645489"/>
              <a:gd name="connsiteX1567" fmla="*/ 495547 w 7718765"/>
              <a:gd name="connsiteY1567" fmla="*/ 4572820 h 5645489"/>
              <a:gd name="connsiteX1568" fmla="*/ 493763 w 7718765"/>
              <a:gd name="connsiteY1568" fmla="*/ 4573844 h 5645489"/>
              <a:gd name="connsiteX1569" fmla="*/ 490402 w 7718765"/>
              <a:gd name="connsiteY1569" fmla="*/ 4572958 h 5645489"/>
              <a:gd name="connsiteX1570" fmla="*/ 490007 w 7718765"/>
              <a:gd name="connsiteY1570" fmla="*/ 4573718 h 5645489"/>
              <a:gd name="connsiteX1571" fmla="*/ 495668 w 7718765"/>
              <a:gd name="connsiteY1571" fmla="*/ 4573718 h 5645489"/>
              <a:gd name="connsiteX1572" fmla="*/ 501331 w 7718765"/>
              <a:gd name="connsiteY1572" fmla="*/ 4571003 h 5645489"/>
              <a:gd name="connsiteX1573" fmla="*/ 506970 w 7718765"/>
              <a:gd name="connsiteY1573" fmla="*/ 4571003 h 5645489"/>
              <a:gd name="connsiteX1574" fmla="*/ 512633 w 7718765"/>
              <a:gd name="connsiteY1574" fmla="*/ 4571003 h 5645489"/>
              <a:gd name="connsiteX1575" fmla="*/ 518294 w 7718765"/>
              <a:gd name="connsiteY1575" fmla="*/ 4573718 h 5645489"/>
              <a:gd name="connsiteX1576" fmla="*/ 522535 w 7718765"/>
              <a:gd name="connsiteY1576" fmla="*/ 4577499 h 5645489"/>
              <a:gd name="connsiteX1577" fmla="*/ 526295 w 7718765"/>
              <a:gd name="connsiteY1577" fmla="*/ 4579023 h 5645489"/>
              <a:gd name="connsiteX1578" fmla="*/ 526325 w 7718765"/>
              <a:gd name="connsiteY1578" fmla="*/ 4578968 h 5645489"/>
              <a:gd name="connsiteX1579" fmla="*/ 526683 w 7718765"/>
              <a:gd name="connsiteY1579" fmla="*/ 4578285 h 5645489"/>
              <a:gd name="connsiteX1580" fmla="*/ 518147 w 7718765"/>
              <a:gd name="connsiteY1580" fmla="*/ 4572820 h 5645489"/>
              <a:gd name="connsiteX1581" fmla="*/ 512480 w 7718765"/>
              <a:gd name="connsiteY1581" fmla="*/ 4570031 h 5645489"/>
              <a:gd name="connsiteX1582" fmla="*/ 506882 w 7718765"/>
              <a:gd name="connsiteY1582" fmla="*/ 4570031 h 5645489"/>
              <a:gd name="connsiteX1583" fmla="*/ 501214 w 7718765"/>
              <a:gd name="connsiteY1583" fmla="*/ 4570031 h 5645489"/>
              <a:gd name="connsiteX1584" fmla="*/ 3743585 w 7718765"/>
              <a:gd name="connsiteY1584" fmla="*/ 4565108 h 5645489"/>
              <a:gd name="connsiteX1585" fmla="*/ 3743705 w 7718765"/>
              <a:gd name="connsiteY1585" fmla="*/ 4565457 h 5645489"/>
              <a:gd name="connsiteX1586" fmla="*/ 3744896 w 7718765"/>
              <a:gd name="connsiteY1586" fmla="*/ 4565687 h 5645489"/>
              <a:gd name="connsiteX1587" fmla="*/ 3745351 w 7718765"/>
              <a:gd name="connsiteY1587" fmla="*/ 4565450 h 5645489"/>
              <a:gd name="connsiteX1588" fmla="*/ 3289766 w 7718765"/>
              <a:gd name="connsiteY1588" fmla="*/ 4563514 h 5645489"/>
              <a:gd name="connsiteX1589" fmla="*/ 3293652 w 7718765"/>
              <a:gd name="connsiteY1589" fmla="*/ 4564539 h 5645489"/>
              <a:gd name="connsiteX1590" fmla="*/ 3299303 w 7718765"/>
              <a:gd name="connsiteY1590" fmla="*/ 4567301 h 5645489"/>
              <a:gd name="connsiteX1591" fmla="*/ 3302157 w 7718765"/>
              <a:gd name="connsiteY1591" fmla="*/ 4567301 h 5645489"/>
              <a:gd name="connsiteX1592" fmla="*/ 3310634 w 7718765"/>
              <a:gd name="connsiteY1592" fmla="*/ 4567301 h 5645489"/>
              <a:gd name="connsiteX1593" fmla="*/ 3324792 w 7718765"/>
              <a:gd name="connsiteY1593" fmla="*/ 4567301 h 5645489"/>
              <a:gd name="connsiteX1594" fmla="*/ 3330442 w 7718765"/>
              <a:gd name="connsiteY1594" fmla="*/ 4567301 h 5645489"/>
              <a:gd name="connsiteX1595" fmla="*/ 3336093 w 7718765"/>
              <a:gd name="connsiteY1595" fmla="*/ 4570035 h 5645489"/>
              <a:gd name="connsiteX1596" fmla="*/ 3341774 w 7718765"/>
              <a:gd name="connsiteY1596" fmla="*/ 4570035 h 5645489"/>
              <a:gd name="connsiteX1597" fmla="*/ 3344600 w 7718765"/>
              <a:gd name="connsiteY1597" fmla="*/ 4570035 h 5645489"/>
              <a:gd name="connsiteX1598" fmla="*/ 3347425 w 7718765"/>
              <a:gd name="connsiteY1598" fmla="*/ 4567301 h 5645489"/>
              <a:gd name="connsiteX1599" fmla="*/ 3353077 w 7718765"/>
              <a:gd name="connsiteY1599" fmla="*/ 4564539 h 5645489"/>
              <a:gd name="connsiteX1600" fmla="*/ 3355902 w 7718765"/>
              <a:gd name="connsiteY1600" fmla="*/ 4564539 h 5645489"/>
              <a:gd name="connsiteX1601" fmla="*/ 3355902 w 7718765"/>
              <a:gd name="connsiteY1601" fmla="*/ 4572797 h 5645489"/>
              <a:gd name="connsiteX1602" fmla="*/ 3355902 w 7718765"/>
              <a:gd name="connsiteY1602" fmla="*/ 4575532 h 5645489"/>
              <a:gd name="connsiteX1603" fmla="*/ 3350251 w 7718765"/>
              <a:gd name="connsiteY1603" fmla="*/ 4578267 h 5645489"/>
              <a:gd name="connsiteX1604" fmla="*/ 3347425 w 7718765"/>
              <a:gd name="connsiteY1604" fmla="*/ 4575532 h 5645489"/>
              <a:gd name="connsiteX1605" fmla="*/ 3344600 w 7718765"/>
              <a:gd name="connsiteY1605" fmla="*/ 4572797 h 5645489"/>
              <a:gd name="connsiteX1606" fmla="*/ 3336093 w 7718765"/>
              <a:gd name="connsiteY1606" fmla="*/ 4575532 h 5645489"/>
              <a:gd name="connsiteX1607" fmla="*/ 3333268 w 7718765"/>
              <a:gd name="connsiteY1607" fmla="*/ 4572797 h 5645489"/>
              <a:gd name="connsiteX1608" fmla="*/ 3324792 w 7718765"/>
              <a:gd name="connsiteY1608" fmla="*/ 4572797 h 5645489"/>
              <a:gd name="connsiteX1609" fmla="*/ 3319111 w 7718765"/>
              <a:gd name="connsiteY1609" fmla="*/ 4572797 h 5645489"/>
              <a:gd name="connsiteX1610" fmla="*/ 3310634 w 7718765"/>
              <a:gd name="connsiteY1610" fmla="*/ 4572797 h 5645489"/>
              <a:gd name="connsiteX1611" fmla="*/ 3302157 w 7718765"/>
              <a:gd name="connsiteY1611" fmla="*/ 4575532 h 5645489"/>
              <a:gd name="connsiteX1612" fmla="*/ 3302157 w 7718765"/>
              <a:gd name="connsiteY1612" fmla="*/ 4578267 h 5645489"/>
              <a:gd name="connsiteX1613" fmla="*/ 3302157 w 7718765"/>
              <a:gd name="connsiteY1613" fmla="*/ 4581028 h 5645489"/>
              <a:gd name="connsiteX1614" fmla="*/ 3296477 w 7718765"/>
              <a:gd name="connsiteY1614" fmla="*/ 4578267 h 5645489"/>
              <a:gd name="connsiteX1615" fmla="*/ 3290825 w 7718765"/>
              <a:gd name="connsiteY1615" fmla="*/ 4575532 h 5645489"/>
              <a:gd name="connsiteX1616" fmla="*/ 3282319 w 7718765"/>
              <a:gd name="connsiteY1616" fmla="*/ 4572797 h 5645489"/>
              <a:gd name="connsiteX1617" fmla="*/ 3273843 w 7718765"/>
              <a:gd name="connsiteY1617" fmla="*/ 4572797 h 5645489"/>
              <a:gd name="connsiteX1618" fmla="*/ 3271018 w 7718765"/>
              <a:gd name="connsiteY1618" fmla="*/ 4575532 h 5645489"/>
              <a:gd name="connsiteX1619" fmla="*/ 3262511 w 7718765"/>
              <a:gd name="connsiteY1619" fmla="*/ 4575532 h 5645489"/>
              <a:gd name="connsiteX1620" fmla="*/ 3265367 w 7718765"/>
              <a:gd name="connsiteY1620" fmla="*/ 4567301 h 5645489"/>
              <a:gd name="connsiteX1621" fmla="*/ 3268192 w 7718765"/>
              <a:gd name="connsiteY1621" fmla="*/ 4567301 h 5645489"/>
              <a:gd name="connsiteX1622" fmla="*/ 3273843 w 7718765"/>
              <a:gd name="connsiteY1622" fmla="*/ 4567301 h 5645489"/>
              <a:gd name="connsiteX1623" fmla="*/ 3276668 w 7718765"/>
              <a:gd name="connsiteY1623" fmla="*/ 4567301 h 5645489"/>
              <a:gd name="connsiteX1624" fmla="*/ 3282319 w 7718765"/>
              <a:gd name="connsiteY1624" fmla="*/ 4564539 h 5645489"/>
              <a:gd name="connsiteX1625" fmla="*/ 3285175 w 7718765"/>
              <a:gd name="connsiteY1625" fmla="*/ 4564539 h 5645489"/>
              <a:gd name="connsiteX1626" fmla="*/ 3288000 w 7718765"/>
              <a:gd name="connsiteY1626" fmla="*/ 4564539 h 5645489"/>
              <a:gd name="connsiteX1627" fmla="*/ 3289766 w 7718765"/>
              <a:gd name="connsiteY1627" fmla="*/ 4563514 h 5645489"/>
              <a:gd name="connsiteX1628" fmla="*/ 492678 w 7718765"/>
              <a:gd name="connsiteY1628" fmla="*/ 4561835 h 5645489"/>
              <a:gd name="connsiteX1629" fmla="*/ 489879 w 7718765"/>
              <a:gd name="connsiteY1629" fmla="*/ 4564567 h 5645489"/>
              <a:gd name="connsiteX1630" fmla="*/ 481413 w 7718765"/>
              <a:gd name="connsiteY1630" fmla="*/ 4570031 h 5645489"/>
              <a:gd name="connsiteX1631" fmla="*/ 478544 w 7718765"/>
              <a:gd name="connsiteY1631" fmla="*/ 4570031 h 5645489"/>
              <a:gd name="connsiteX1632" fmla="*/ 467210 w 7718765"/>
              <a:gd name="connsiteY1632" fmla="*/ 4572820 h 5645489"/>
              <a:gd name="connsiteX1633" fmla="*/ 461543 w 7718765"/>
              <a:gd name="connsiteY1633" fmla="*/ 4572820 h 5645489"/>
              <a:gd name="connsiteX1634" fmla="*/ 458922 w 7718765"/>
              <a:gd name="connsiteY1634" fmla="*/ 4570210 h 5645489"/>
              <a:gd name="connsiteX1635" fmla="*/ 458922 w 7718765"/>
              <a:gd name="connsiteY1635" fmla="*/ 4570316 h 5645489"/>
              <a:gd name="connsiteX1636" fmla="*/ 458922 w 7718765"/>
              <a:gd name="connsiteY1636" fmla="*/ 4571003 h 5645489"/>
              <a:gd name="connsiteX1637" fmla="*/ 461742 w 7718765"/>
              <a:gd name="connsiteY1637" fmla="*/ 4573718 h 5645489"/>
              <a:gd name="connsiteX1638" fmla="*/ 467404 w 7718765"/>
              <a:gd name="connsiteY1638" fmla="*/ 4573718 h 5645489"/>
              <a:gd name="connsiteX1639" fmla="*/ 478705 w 7718765"/>
              <a:gd name="connsiteY1639" fmla="*/ 4571003 h 5645489"/>
              <a:gd name="connsiteX1640" fmla="*/ 481524 w 7718765"/>
              <a:gd name="connsiteY1640" fmla="*/ 4571003 h 5645489"/>
              <a:gd name="connsiteX1641" fmla="*/ 490007 w 7718765"/>
              <a:gd name="connsiteY1641" fmla="*/ 4565503 h 5645489"/>
              <a:gd name="connsiteX1642" fmla="*/ 490363 w 7718765"/>
              <a:gd name="connsiteY1642" fmla="*/ 4563110 h 5645489"/>
              <a:gd name="connsiteX1643" fmla="*/ 492678 w 7718765"/>
              <a:gd name="connsiteY1643" fmla="*/ 4562778 h 5645489"/>
              <a:gd name="connsiteX1644" fmla="*/ 3717880 w 7718765"/>
              <a:gd name="connsiteY1644" fmla="*/ 4559799 h 5645489"/>
              <a:gd name="connsiteX1645" fmla="*/ 3731633 w 7718765"/>
              <a:gd name="connsiteY1645" fmla="*/ 4573154 h 5645489"/>
              <a:gd name="connsiteX1646" fmla="*/ 3731958 w 7718765"/>
              <a:gd name="connsiteY1646" fmla="*/ 4573259 h 5645489"/>
              <a:gd name="connsiteX1647" fmla="*/ 3723913 w 7718765"/>
              <a:gd name="connsiteY1647" fmla="*/ 4565457 h 5645489"/>
              <a:gd name="connsiteX1648" fmla="*/ 3721060 w 7718765"/>
              <a:gd name="connsiteY1648" fmla="*/ 4562715 h 5645489"/>
              <a:gd name="connsiteX1649" fmla="*/ 3718233 w 7718765"/>
              <a:gd name="connsiteY1649" fmla="*/ 4559973 h 5645489"/>
              <a:gd name="connsiteX1650" fmla="*/ 3384922 w 7718765"/>
              <a:gd name="connsiteY1650" fmla="*/ 4559525 h 5645489"/>
              <a:gd name="connsiteX1651" fmla="*/ 3385277 w 7718765"/>
              <a:gd name="connsiteY1651" fmla="*/ 4559754 h 5645489"/>
              <a:gd name="connsiteX1652" fmla="*/ 3392694 w 7718765"/>
              <a:gd name="connsiteY1652" fmla="*/ 4564539 h 5645489"/>
              <a:gd name="connsiteX1653" fmla="*/ 3398374 w 7718765"/>
              <a:gd name="connsiteY1653" fmla="*/ 4570035 h 5645489"/>
              <a:gd name="connsiteX1654" fmla="*/ 3406851 w 7718765"/>
              <a:gd name="connsiteY1654" fmla="*/ 4575532 h 5645489"/>
              <a:gd name="connsiteX1655" fmla="*/ 3406851 w 7718765"/>
              <a:gd name="connsiteY1655" fmla="*/ 4586497 h 5645489"/>
              <a:gd name="connsiteX1656" fmla="*/ 3404026 w 7718765"/>
              <a:gd name="connsiteY1656" fmla="*/ 4589258 h 5645489"/>
              <a:gd name="connsiteX1657" fmla="*/ 3404026 w 7718765"/>
              <a:gd name="connsiteY1657" fmla="*/ 4591993 h 5645489"/>
              <a:gd name="connsiteX1658" fmla="*/ 3406851 w 7718765"/>
              <a:gd name="connsiteY1658" fmla="*/ 4591993 h 5645489"/>
              <a:gd name="connsiteX1659" fmla="*/ 3409676 w 7718765"/>
              <a:gd name="connsiteY1659" fmla="*/ 4586497 h 5645489"/>
              <a:gd name="connsiteX1660" fmla="*/ 3418183 w 7718765"/>
              <a:gd name="connsiteY1660" fmla="*/ 4586497 h 5645489"/>
              <a:gd name="connsiteX1661" fmla="*/ 3420847 w 7718765"/>
              <a:gd name="connsiteY1661" fmla="*/ 4586497 h 5645489"/>
              <a:gd name="connsiteX1662" fmla="*/ 3418312 w 7718765"/>
              <a:gd name="connsiteY1662" fmla="*/ 4581865 h 5645489"/>
              <a:gd name="connsiteX1663" fmla="*/ 3415492 w 7718765"/>
              <a:gd name="connsiteY1663" fmla="*/ 4578771 h 5645489"/>
              <a:gd name="connsiteX1664" fmla="*/ 3387265 w 7718765"/>
              <a:gd name="connsiteY1664" fmla="*/ 4559525 h 5645489"/>
              <a:gd name="connsiteX1665" fmla="*/ 456080 w 7718765"/>
              <a:gd name="connsiteY1665" fmla="*/ 4559493 h 5645489"/>
              <a:gd name="connsiteX1666" fmla="*/ 456080 w 7718765"/>
              <a:gd name="connsiteY1666" fmla="*/ 4560039 h 5645489"/>
              <a:gd name="connsiteX1667" fmla="*/ 458744 w 7718765"/>
              <a:gd name="connsiteY1667" fmla="*/ 4565160 h 5645489"/>
              <a:gd name="connsiteX1668" fmla="*/ 458744 w 7718765"/>
              <a:gd name="connsiteY1668" fmla="*/ 4564567 h 5645489"/>
              <a:gd name="connsiteX1669" fmla="*/ 3703962 w 7718765"/>
              <a:gd name="connsiteY1669" fmla="*/ 4551721 h 5645489"/>
              <a:gd name="connsiteX1670" fmla="*/ 3706868 w 7718765"/>
              <a:gd name="connsiteY1670" fmla="*/ 4554225 h 5645489"/>
              <a:gd name="connsiteX1671" fmla="*/ 3707200 w 7718765"/>
              <a:gd name="connsiteY1671" fmla="*/ 4554397 h 5645489"/>
              <a:gd name="connsiteX1672" fmla="*/ 3704096 w 7718765"/>
              <a:gd name="connsiteY1672" fmla="*/ 4551721 h 5645489"/>
              <a:gd name="connsiteX1673" fmla="*/ 3686981 w 7718765"/>
              <a:gd name="connsiteY1673" fmla="*/ 4543470 h 5645489"/>
              <a:gd name="connsiteX1674" fmla="*/ 3691026 w 7718765"/>
              <a:gd name="connsiteY1674" fmla="*/ 4547395 h 5645489"/>
              <a:gd name="connsiteX1675" fmla="*/ 3695250 w 7718765"/>
              <a:gd name="connsiteY1675" fmla="*/ 4551494 h 5645489"/>
              <a:gd name="connsiteX1676" fmla="*/ 3695354 w 7718765"/>
              <a:gd name="connsiteY1676" fmla="*/ 4551494 h 5645489"/>
              <a:gd name="connsiteX1677" fmla="*/ 3691348 w 7718765"/>
              <a:gd name="connsiteY1677" fmla="*/ 4547608 h 5645489"/>
              <a:gd name="connsiteX1678" fmla="*/ 3687107 w 7718765"/>
              <a:gd name="connsiteY1678" fmla="*/ 4543495 h 5645489"/>
              <a:gd name="connsiteX1679" fmla="*/ 3244472 w 7718765"/>
              <a:gd name="connsiteY1679" fmla="*/ 4538822 h 5645489"/>
              <a:gd name="connsiteX1680" fmla="*/ 3248383 w 7718765"/>
              <a:gd name="connsiteY1680" fmla="*/ 4539847 h 5645489"/>
              <a:gd name="connsiteX1681" fmla="*/ 3254035 w 7718765"/>
              <a:gd name="connsiteY1681" fmla="*/ 4545344 h 5645489"/>
              <a:gd name="connsiteX1682" fmla="*/ 3245528 w 7718765"/>
              <a:gd name="connsiteY1682" fmla="*/ 4545344 h 5645489"/>
              <a:gd name="connsiteX1683" fmla="*/ 3242703 w 7718765"/>
              <a:gd name="connsiteY1683" fmla="*/ 4539847 h 5645489"/>
              <a:gd name="connsiteX1684" fmla="*/ 3244472 w 7718765"/>
              <a:gd name="connsiteY1684" fmla="*/ 4538822 h 5645489"/>
              <a:gd name="connsiteX1685" fmla="*/ 3273843 w 7718765"/>
              <a:gd name="connsiteY1685" fmla="*/ 4537113 h 5645489"/>
              <a:gd name="connsiteX1686" fmla="*/ 3282319 w 7718765"/>
              <a:gd name="connsiteY1686" fmla="*/ 4539847 h 5645489"/>
              <a:gd name="connsiteX1687" fmla="*/ 3290825 w 7718765"/>
              <a:gd name="connsiteY1687" fmla="*/ 4539847 h 5645489"/>
              <a:gd name="connsiteX1688" fmla="*/ 3302157 w 7718765"/>
              <a:gd name="connsiteY1688" fmla="*/ 4539847 h 5645489"/>
              <a:gd name="connsiteX1689" fmla="*/ 3310634 w 7718765"/>
              <a:gd name="connsiteY1689" fmla="*/ 4539847 h 5645489"/>
              <a:gd name="connsiteX1690" fmla="*/ 3316285 w 7718765"/>
              <a:gd name="connsiteY1690" fmla="*/ 4545344 h 5645489"/>
              <a:gd name="connsiteX1691" fmla="*/ 3316285 w 7718765"/>
              <a:gd name="connsiteY1691" fmla="*/ 4550840 h 5645489"/>
              <a:gd name="connsiteX1692" fmla="*/ 3304983 w 7718765"/>
              <a:gd name="connsiteY1692" fmla="*/ 4553574 h 5645489"/>
              <a:gd name="connsiteX1693" fmla="*/ 3299303 w 7718765"/>
              <a:gd name="connsiteY1693" fmla="*/ 4556309 h 5645489"/>
              <a:gd name="connsiteX1694" fmla="*/ 3285524 w 7718765"/>
              <a:gd name="connsiteY1694" fmla="*/ 4556309 h 5645489"/>
              <a:gd name="connsiteX1695" fmla="*/ 3285175 w 7718765"/>
              <a:gd name="connsiteY1695" fmla="*/ 4556309 h 5645489"/>
              <a:gd name="connsiteX1696" fmla="*/ 3279494 w 7718765"/>
              <a:gd name="connsiteY1696" fmla="*/ 4556309 h 5645489"/>
              <a:gd name="connsiteX1697" fmla="*/ 3268192 w 7718765"/>
              <a:gd name="connsiteY1697" fmla="*/ 4553574 h 5645489"/>
              <a:gd name="connsiteX1698" fmla="*/ 3265367 w 7718765"/>
              <a:gd name="connsiteY1698" fmla="*/ 4550840 h 5645489"/>
              <a:gd name="connsiteX1699" fmla="*/ 3254035 w 7718765"/>
              <a:gd name="connsiteY1699" fmla="*/ 4545344 h 5645489"/>
              <a:gd name="connsiteX1700" fmla="*/ 3262511 w 7718765"/>
              <a:gd name="connsiteY1700" fmla="*/ 4548078 h 5645489"/>
              <a:gd name="connsiteX1701" fmla="*/ 3265367 w 7718765"/>
              <a:gd name="connsiteY1701" fmla="*/ 4548078 h 5645489"/>
              <a:gd name="connsiteX1702" fmla="*/ 3268192 w 7718765"/>
              <a:gd name="connsiteY1702" fmla="*/ 4542582 h 5645489"/>
              <a:gd name="connsiteX1703" fmla="*/ 3265367 w 7718765"/>
              <a:gd name="connsiteY1703" fmla="*/ 4539847 h 5645489"/>
              <a:gd name="connsiteX1704" fmla="*/ 3273843 w 7718765"/>
              <a:gd name="connsiteY1704" fmla="*/ 4537113 h 5645489"/>
              <a:gd name="connsiteX1705" fmla="*/ 3675547 w 7718765"/>
              <a:gd name="connsiteY1705" fmla="*/ 4535269 h 5645489"/>
              <a:gd name="connsiteX1706" fmla="*/ 3675547 w 7718765"/>
              <a:gd name="connsiteY1706" fmla="*/ 4535778 h 5645489"/>
              <a:gd name="connsiteX1707" fmla="*/ 3675547 w 7718765"/>
              <a:gd name="connsiteY1707" fmla="*/ 4540558 h 5645489"/>
              <a:gd name="connsiteX1708" fmla="*/ 3675772 w 7718765"/>
              <a:gd name="connsiteY1708" fmla="*/ 4540625 h 5645489"/>
              <a:gd name="connsiteX1709" fmla="*/ 3675772 w 7718765"/>
              <a:gd name="connsiteY1709" fmla="*/ 4535954 h 5645489"/>
              <a:gd name="connsiteX1710" fmla="*/ 3675772 w 7718765"/>
              <a:gd name="connsiteY1710" fmla="*/ 4535269 h 5645489"/>
              <a:gd name="connsiteX1711" fmla="*/ 3965162 w 7718765"/>
              <a:gd name="connsiteY1711" fmla="*/ 4534643 h 5645489"/>
              <a:gd name="connsiteX1712" fmla="*/ 3964516 w 7718765"/>
              <a:gd name="connsiteY1712" fmla="*/ 4535269 h 5645489"/>
              <a:gd name="connsiteX1713" fmla="*/ 3970172 w 7718765"/>
              <a:gd name="connsiteY1713" fmla="*/ 4543495 h 5645489"/>
              <a:gd name="connsiteX1714" fmla="*/ 3972999 w 7718765"/>
              <a:gd name="connsiteY1714" fmla="*/ 4557205 h 5645489"/>
              <a:gd name="connsiteX1715" fmla="*/ 3972999 w 7718765"/>
              <a:gd name="connsiteY1715" fmla="*/ 4570941 h 5645489"/>
              <a:gd name="connsiteX1716" fmla="*/ 3981481 w 7718765"/>
              <a:gd name="connsiteY1716" fmla="*/ 4576426 h 5645489"/>
              <a:gd name="connsiteX1717" fmla="*/ 3987161 w 7718765"/>
              <a:gd name="connsiteY1717" fmla="*/ 4584652 h 5645489"/>
              <a:gd name="connsiteX1718" fmla="*/ 3984309 w 7718765"/>
              <a:gd name="connsiteY1718" fmla="*/ 4590162 h 5645489"/>
              <a:gd name="connsiteX1719" fmla="*/ 3981481 w 7718765"/>
              <a:gd name="connsiteY1719" fmla="*/ 4598388 h 5645489"/>
              <a:gd name="connsiteX1720" fmla="*/ 3980786 w 7718765"/>
              <a:gd name="connsiteY1720" fmla="*/ 4599604 h 5645489"/>
              <a:gd name="connsiteX1721" fmla="*/ 3982096 w 7718765"/>
              <a:gd name="connsiteY1721" fmla="*/ 4597564 h 5645489"/>
              <a:gd name="connsiteX1722" fmla="*/ 3984941 w 7718765"/>
              <a:gd name="connsiteY1722" fmla="*/ 4589355 h 5645489"/>
              <a:gd name="connsiteX1723" fmla="*/ 3987784 w 7718765"/>
              <a:gd name="connsiteY1723" fmla="*/ 4583875 h 5645489"/>
              <a:gd name="connsiteX1724" fmla="*/ 3982096 w 7718765"/>
              <a:gd name="connsiteY1724" fmla="*/ 4575665 h 5645489"/>
              <a:gd name="connsiteX1725" fmla="*/ 3973629 w 7718765"/>
              <a:gd name="connsiteY1725" fmla="*/ 4570184 h 5645489"/>
              <a:gd name="connsiteX1726" fmla="*/ 3973629 w 7718765"/>
              <a:gd name="connsiteY1726" fmla="*/ 4556495 h 5645489"/>
              <a:gd name="connsiteX1727" fmla="*/ 3970786 w 7718765"/>
              <a:gd name="connsiteY1727" fmla="*/ 4542806 h 5645489"/>
              <a:gd name="connsiteX1728" fmla="*/ 3965837 w 7718765"/>
              <a:gd name="connsiteY1728" fmla="*/ 4535623 h 5645489"/>
              <a:gd name="connsiteX1729" fmla="*/ 467404 w 7718765"/>
              <a:gd name="connsiteY1729" fmla="*/ 4531852 h 5645489"/>
              <a:gd name="connsiteX1730" fmla="*/ 467404 w 7718765"/>
              <a:gd name="connsiteY1730" fmla="*/ 4532644 h 5645489"/>
              <a:gd name="connsiteX1731" fmla="*/ 470224 w 7718765"/>
              <a:gd name="connsiteY1731" fmla="*/ 4535359 h 5645489"/>
              <a:gd name="connsiteX1732" fmla="*/ 472878 w 7718765"/>
              <a:gd name="connsiteY1732" fmla="*/ 4535359 h 5645489"/>
              <a:gd name="connsiteX1733" fmla="*/ 472878 w 7718765"/>
              <a:gd name="connsiteY1733" fmla="*/ 4534399 h 5645489"/>
              <a:gd name="connsiteX1734" fmla="*/ 470079 w 7718765"/>
              <a:gd name="connsiteY1734" fmla="*/ 4534399 h 5645489"/>
              <a:gd name="connsiteX1735" fmla="*/ 3358851 w 7718765"/>
              <a:gd name="connsiteY1735" fmla="*/ 4523747 h 5645489"/>
              <a:gd name="connsiteX1736" fmla="*/ 3359111 w 7718765"/>
              <a:gd name="connsiteY1736" fmla="*/ 4524756 h 5645489"/>
              <a:gd name="connsiteX1737" fmla="*/ 3361583 w 7718765"/>
              <a:gd name="connsiteY1737" fmla="*/ 4534351 h 5645489"/>
              <a:gd name="connsiteX1738" fmla="*/ 3361583 w 7718765"/>
              <a:gd name="connsiteY1738" fmla="*/ 4539847 h 5645489"/>
              <a:gd name="connsiteX1739" fmla="*/ 3361846 w 7718765"/>
              <a:gd name="connsiteY1739" fmla="*/ 4540103 h 5645489"/>
              <a:gd name="connsiteX1740" fmla="*/ 3361846 w 7718765"/>
              <a:gd name="connsiteY1740" fmla="*/ 4535480 h 5645489"/>
              <a:gd name="connsiteX1741" fmla="*/ 3361846 w 7718765"/>
              <a:gd name="connsiteY1741" fmla="*/ 4534796 h 5645489"/>
              <a:gd name="connsiteX1742" fmla="*/ 3359017 w 7718765"/>
              <a:gd name="connsiteY1742" fmla="*/ 4523793 h 5645489"/>
              <a:gd name="connsiteX1743" fmla="*/ 3570754 w 7718765"/>
              <a:gd name="connsiteY1743" fmla="*/ 4518398 h 5645489"/>
              <a:gd name="connsiteX1744" fmla="*/ 3570754 w 7718765"/>
              <a:gd name="connsiteY1744" fmla="*/ 4523105 h 5645489"/>
              <a:gd name="connsiteX1745" fmla="*/ 3570754 w 7718765"/>
              <a:gd name="connsiteY1745" fmla="*/ 4523793 h 5645489"/>
              <a:gd name="connsiteX1746" fmla="*/ 3567926 w 7718765"/>
              <a:gd name="connsiteY1746" fmla="*/ 4526534 h 5645489"/>
              <a:gd name="connsiteX1747" fmla="*/ 3565097 w 7718765"/>
              <a:gd name="connsiteY1747" fmla="*/ 4529294 h 5645489"/>
              <a:gd name="connsiteX1748" fmla="*/ 3560115 w 7718765"/>
              <a:gd name="connsiteY1748" fmla="*/ 4529294 h 5645489"/>
              <a:gd name="connsiteX1749" fmla="*/ 3560115 w 7718765"/>
              <a:gd name="connsiteY1749" fmla="*/ 4529622 h 5645489"/>
              <a:gd name="connsiteX1750" fmla="*/ 3565747 w 7718765"/>
              <a:gd name="connsiteY1750" fmla="*/ 4529622 h 5645489"/>
              <a:gd name="connsiteX1751" fmla="*/ 3568553 w 7718765"/>
              <a:gd name="connsiteY1751" fmla="*/ 4526896 h 5645489"/>
              <a:gd name="connsiteX1752" fmla="*/ 3571369 w 7718765"/>
              <a:gd name="connsiteY1752" fmla="*/ 4524159 h 5645489"/>
              <a:gd name="connsiteX1753" fmla="*/ 3571369 w 7718765"/>
              <a:gd name="connsiteY1753" fmla="*/ 4518698 h 5645489"/>
              <a:gd name="connsiteX1754" fmla="*/ 3553801 w 7718765"/>
              <a:gd name="connsiteY1754" fmla="*/ 4518290 h 5645489"/>
              <a:gd name="connsiteX1755" fmla="*/ 3545336 w 7718765"/>
              <a:gd name="connsiteY1755" fmla="*/ 4521051 h 5645489"/>
              <a:gd name="connsiteX1756" fmla="*/ 3545336 w 7718765"/>
              <a:gd name="connsiteY1756" fmla="*/ 4526534 h 5645489"/>
              <a:gd name="connsiteX1757" fmla="*/ 3531232 w 7718765"/>
              <a:gd name="connsiteY1757" fmla="*/ 4537538 h 5645489"/>
              <a:gd name="connsiteX1758" fmla="*/ 3534040 w 7718765"/>
              <a:gd name="connsiteY1758" fmla="*/ 4543039 h 5645489"/>
              <a:gd name="connsiteX1759" fmla="*/ 3528403 w 7718765"/>
              <a:gd name="connsiteY1759" fmla="*/ 4548540 h 5645489"/>
              <a:gd name="connsiteX1760" fmla="*/ 3528403 w 7718765"/>
              <a:gd name="connsiteY1760" fmla="*/ 4556784 h 5645489"/>
              <a:gd name="connsiteX1761" fmla="*/ 3531232 w 7718765"/>
              <a:gd name="connsiteY1761" fmla="*/ 4565026 h 5645489"/>
              <a:gd name="connsiteX1762" fmla="*/ 3531232 w 7718765"/>
              <a:gd name="connsiteY1762" fmla="*/ 4570529 h 5645489"/>
              <a:gd name="connsiteX1763" fmla="*/ 3519937 w 7718765"/>
              <a:gd name="connsiteY1763" fmla="*/ 4573270 h 5645489"/>
              <a:gd name="connsiteX1764" fmla="*/ 3511470 w 7718765"/>
              <a:gd name="connsiteY1764" fmla="*/ 4576030 h 5645489"/>
              <a:gd name="connsiteX1765" fmla="*/ 3511470 w 7718765"/>
              <a:gd name="connsiteY1765" fmla="*/ 4584274 h 5645489"/>
              <a:gd name="connsiteX1766" fmla="*/ 3511470 w 7718765"/>
              <a:gd name="connsiteY1766" fmla="*/ 4587015 h 5645489"/>
              <a:gd name="connsiteX1767" fmla="*/ 3519937 w 7718765"/>
              <a:gd name="connsiteY1767" fmla="*/ 4598018 h 5645489"/>
              <a:gd name="connsiteX1768" fmla="*/ 3517108 w 7718765"/>
              <a:gd name="connsiteY1768" fmla="*/ 4600760 h 5645489"/>
              <a:gd name="connsiteX1769" fmla="*/ 3514278 w 7718765"/>
              <a:gd name="connsiteY1769" fmla="*/ 4603502 h 5645489"/>
              <a:gd name="connsiteX1770" fmla="*/ 3522766 w 7718765"/>
              <a:gd name="connsiteY1770" fmla="*/ 4614504 h 5645489"/>
              <a:gd name="connsiteX1771" fmla="*/ 3525574 w 7718765"/>
              <a:gd name="connsiteY1771" fmla="*/ 4617247 h 5645489"/>
              <a:gd name="connsiteX1772" fmla="*/ 3531232 w 7718765"/>
              <a:gd name="connsiteY1772" fmla="*/ 4617247 h 5645489"/>
              <a:gd name="connsiteX1773" fmla="*/ 3531232 w 7718765"/>
              <a:gd name="connsiteY1773" fmla="*/ 4622748 h 5645489"/>
              <a:gd name="connsiteX1774" fmla="*/ 3531232 w 7718765"/>
              <a:gd name="connsiteY1774" fmla="*/ 4625507 h 5645489"/>
              <a:gd name="connsiteX1775" fmla="*/ 3531232 w 7718765"/>
              <a:gd name="connsiteY1775" fmla="*/ 4630991 h 5645489"/>
              <a:gd name="connsiteX1776" fmla="*/ 3525574 w 7718765"/>
              <a:gd name="connsiteY1776" fmla="*/ 4636493 h 5645489"/>
              <a:gd name="connsiteX1777" fmla="*/ 3527951 w 7718765"/>
              <a:gd name="connsiteY1777" fmla="*/ 4641116 h 5645489"/>
              <a:gd name="connsiteX1778" fmla="*/ 3529147 w 7718765"/>
              <a:gd name="connsiteY1778" fmla="*/ 4641696 h 5645489"/>
              <a:gd name="connsiteX1779" fmla="*/ 3526331 w 7718765"/>
              <a:gd name="connsiteY1779" fmla="*/ 4636234 h 5645489"/>
              <a:gd name="connsiteX1780" fmla="*/ 3531953 w 7718765"/>
              <a:gd name="connsiteY1780" fmla="*/ 4630760 h 5645489"/>
              <a:gd name="connsiteX1781" fmla="*/ 3531953 w 7718765"/>
              <a:gd name="connsiteY1781" fmla="*/ 4625298 h 5645489"/>
              <a:gd name="connsiteX1782" fmla="*/ 3531953 w 7718765"/>
              <a:gd name="connsiteY1782" fmla="*/ 4622562 h 5645489"/>
              <a:gd name="connsiteX1783" fmla="*/ 3531953 w 7718765"/>
              <a:gd name="connsiteY1783" fmla="*/ 4617099 h 5645489"/>
              <a:gd name="connsiteX1784" fmla="*/ 3526331 w 7718765"/>
              <a:gd name="connsiteY1784" fmla="*/ 4617099 h 5645489"/>
              <a:gd name="connsiteX1785" fmla="*/ 3523515 w 7718765"/>
              <a:gd name="connsiteY1785" fmla="*/ 4614362 h 5645489"/>
              <a:gd name="connsiteX1786" fmla="*/ 3515065 w 7718765"/>
              <a:gd name="connsiteY1786" fmla="*/ 4603426 h 5645489"/>
              <a:gd name="connsiteX1787" fmla="*/ 3517883 w 7718765"/>
              <a:gd name="connsiteY1787" fmla="*/ 4600701 h 5645489"/>
              <a:gd name="connsiteX1788" fmla="*/ 3520699 w 7718765"/>
              <a:gd name="connsiteY1788" fmla="*/ 4597964 h 5645489"/>
              <a:gd name="connsiteX1789" fmla="*/ 3512249 w 7718765"/>
              <a:gd name="connsiteY1789" fmla="*/ 4587028 h 5645489"/>
              <a:gd name="connsiteX1790" fmla="*/ 3512249 w 7718765"/>
              <a:gd name="connsiteY1790" fmla="*/ 4584291 h 5645489"/>
              <a:gd name="connsiteX1791" fmla="*/ 3512249 w 7718765"/>
              <a:gd name="connsiteY1791" fmla="*/ 4576092 h 5645489"/>
              <a:gd name="connsiteX1792" fmla="*/ 3520699 w 7718765"/>
              <a:gd name="connsiteY1792" fmla="*/ 4573366 h 5645489"/>
              <a:gd name="connsiteX1793" fmla="*/ 3531953 w 7718765"/>
              <a:gd name="connsiteY1793" fmla="*/ 4570629 h 5645489"/>
              <a:gd name="connsiteX1794" fmla="*/ 3531953 w 7718765"/>
              <a:gd name="connsiteY1794" fmla="*/ 4565167 h 5645489"/>
              <a:gd name="connsiteX1795" fmla="*/ 3529147 w 7718765"/>
              <a:gd name="connsiteY1795" fmla="*/ 4556956 h 5645489"/>
              <a:gd name="connsiteX1796" fmla="*/ 3529147 w 7718765"/>
              <a:gd name="connsiteY1796" fmla="*/ 4548757 h 5645489"/>
              <a:gd name="connsiteX1797" fmla="*/ 3534769 w 7718765"/>
              <a:gd name="connsiteY1797" fmla="*/ 4543295 h 5645489"/>
              <a:gd name="connsiteX1798" fmla="*/ 3531953 w 7718765"/>
              <a:gd name="connsiteY1798" fmla="*/ 4537832 h 5645489"/>
              <a:gd name="connsiteX1799" fmla="*/ 3546034 w 7718765"/>
              <a:gd name="connsiteY1799" fmla="*/ 4526896 h 5645489"/>
              <a:gd name="connsiteX1800" fmla="*/ 3546034 w 7718765"/>
              <a:gd name="connsiteY1800" fmla="*/ 4521422 h 5645489"/>
              <a:gd name="connsiteX1801" fmla="*/ 3547089 w 7718765"/>
              <a:gd name="connsiteY1801" fmla="*/ 4521082 h 5645489"/>
              <a:gd name="connsiteX1802" fmla="*/ 3554284 w 7718765"/>
              <a:gd name="connsiteY1802" fmla="*/ 4518761 h 5645489"/>
              <a:gd name="connsiteX1803" fmla="*/ 3751536 w 7718765"/>
              <a:gd name="connsiteY1803" fmla="*/ 4516255 h 5645489"/>
              <a:gd name="connsiteX1804" fmla="*/ 3751505 w 7718765"/>
              <a:gd name="connsiteY1804" fmla="*/ 4516391 h 5645489"/>
              <a:gd name="connsiteX1805" fmla="*/ 3755039 w 7718765"/>
              <a:gd name="connsiteY1805" fmla="*/ 4521533 h 5645489"/>
              <a:gd name="connsiteX1806" fmla="*/ 3760555 w 7718765"/>
              <a:gd name="connsiteY1806" fmla="*/ 4526881 h 5645489"/>
              <a:gd name="connsiteX1807" fmla="*/ 3760600 w 7718765"/>
              <a:gd name="connsiteY1807" fmla="*/ 4526662 h 5645489"/>
              <a:gd name="connsiteX1808" fmla="*/ 3754926 w 7718765"/>
              <a:gd name="connsiteY1808" fmla="*/ 4521169 h 5645489"/>
              <a:gd name="connsiteX1809" fmla="*/ 3330528 w 7718765"/>
              <a:gd name="connsiteY1809" fmla="*/ 4507049 h 5645489"/>
              <a:gd name="connsiteX1810" fmla="*/ 3331149 w 7718765"/>
              <a:gd name="connsiteY1810" fmla="*/ 4507953 h 5645489"/>
              <a:gd name="connsiteX1811" fmla="*/ 3336093 w 7718765"/>
              <a:gd name="connsiteY1811" fmla="*/ 4515155 h 5645489"/>
              <a:gd name="connsiteX1812" fmla="*/ 3336218 w 7718765"/>
              <a:gd name="connsiteY1812" fmla="*/ 4515215 h 5645489"/>
              <a:gd name="connsiteX1813" fmla="*/ 3331497 w 7718765"/>
              <a:gd name="connsiteY1813" fmla="*/ 4508336 h 5645489"/>
              <a:gd name="connsiteX1814" fmla="*/ 3330790 w 7718765"/>
              <a:gd name="connsiteY1814" fmla="*/ 4507306 h 5645489"/>
              <a:gd name="connsiteX1815" fmla="*/ 3559950 w 7718765"/>
              <a:gd name="connsiteY1815" fmla="*/ 4505025 h 5645489"/>
              <a:gd name="connsiteX1816" fmla="*/ 3562289 w 7718765"/>
              <a:gd name="connsiteY1816" fmla="*/ 4507306 h 5645489"/>
              <a:gd name="connsiteX1817" fmla="*/ 3565097 w 7718765"/>
              <a:gd name="connsiteY1817" fmla="*/ 4510048 h 5645489"/>
              <a:gd name="connsiteX1818" fmla="*/ 3565097 w 7718765"/>
              <a:gd name="connsiteY1818" fmla="*/ 4515549 h 5645489"/>
              <a:gd name="connsiteX1819" fmla="*/ 3565747 w 7718765"/>
              <a:gd name="connsiteY1819" fmla="*/ 4515864 h 5645489"/>
              <a:gd name="connsiteX1820" fmla="*/ 3565747 w 7718765"/>
              <a:gd name="connsiteY1820" fmla="*/ 4515278 h 5645489"/>
              <a:gd name="connsiteX1821" fmla="*/ 3565747 w 7718765"/>
              <a:gd name="connsiteY1821" fmla="*/ 4510498 h 5645489"/>
              <a:gd name="connsiteX1822" fmla="*/ 3562931 w 7718765"/>
              <a:gd name="connsiteY1822" fmla="*/ 4507762 h 5645489"/>
              <a:gd name="connsiteX1823" fmla="*/ 3560115 w 7718765"/>
              <a:gd name="connsiteY1823" fmla="*/ 4505025 h 5645489"/>
              <a:gd name="connsiteX1824" fmla="*/ 3556630 w 7718765"/>
              <a:gd name="connsiteY1824" fmla="*/ 4499562 h 5645489"/>
              <a:gd name="connsiteX1825" fmla="*/ 3556630 w 7718765"/>
              <a:gd name="connsiteY1825" fmla="*/ 4503859 h 5645489"/>
              <a:gd name="connsiteX1826" fmla="*/ 3556630 w 7718765"/>
              <a:gd name="connsiteY1826" fmla="*/ 4504546 h 5645489"/>
              <a:gd name="connsiteX1827" fmla="*/ 3557299 w 7718765"/>
              <a:gd name="connsiteY1827" fmla="*/ 4504546 h 5645489"/>
              <a:gd name="connsiteX1828" fmla="*/ 3557299 w 7718765"/>
              <a:gd name="connsiteY1828" fmla="*/ 4504342 h 5645489"/>
              <a:gd name="connsiteX1829" fmla="*/ 3557299 w 7718765"/>
              <a:gd name="connsiteY1829" fmla="*/ 4499562 h 5645489"/>
              <a:gd name="connsiteX1830" fmla="*/ 3319494 w 7718765"/>
              <a:gd name="connsiteY1830" fmla="*/ 4496303 h 5645489"/>
              <a:gd name="connsiteX1831" fmla="*/ 3320175 w 7718765"/>
              <a:gd name="connsiteY1831" fmla="*/ 4496960 h 5645489"/>
              <a:gd name="connsiteX1832" fmla="*/ 3322834 w 7718765"/>
              <a:gd name="connsiteY1832" fmla="*/ 4499533 h 5645489"/>
              <a:gd name="connsiteX1833" fmla="*/ 3320574 w 7718765"/>
              <a:gd name="connsiteY1833" fmla="*/ 4497333 h 5645489"/>
              <a:gd name="connsiteX1834" fmla="*/ 3319515 w 7718765"/>
              <a:gd name="connsiteY1834" fmla="*/ 4496303 h 5645489"/>
              <a:gd name="connsiteX1835" fmla="*/ 1241243 w 7718765"/>
              <a:gd name="connsiteY1835" fmla="*/ 4494408 h 5645489"/>
              <a:gd name="connsiteX1836" fmla="*/ 1256875 w 7718765"/>
              <a:gd name="connsiteY1836" fmla="*/ 4506964 h 5645489"/>
              <a:gd name="connsiteX1837" fmla="*/ 1273808 w 7718765"/>
              <a:gd name="connsiteY1837" fmla="*/ 4542596 h 5645489"/>
              <a:gd name="connsiteX1838" fmla="*/ 1274083 w 7718765"/>
              <a:gd name="connsiteY1838" fmla="*/ 4542699 h 5645489"/>
              <a:gd name="connsiteX1839" fmla="*/ 1272603 w 7718765"/>
              <a:gd name="connsiteY1839" fmla="*/ 4539788 h 5645489"/>
              <a:gd name="connsiteX1840" fmla="*/ 1257506 w 7718765"/>
              <a:gd name="connsiteY1840" fmla="*/ 4507742 h 5645489"/>
              <a:gd name="connsiteX1841" fmla="*/ 1251116 w 7718765"/>
              <a:gd name="connsiteY1841" fmla="*/ 4498854 h 5645489"/>
              <a:gd name="connsiteX1842" fmla="*/ 3559460 w 7718765"/>
              <a:gd name="connsiteY1842" fmla="*/ 4488060 h 5645489"/>
              <a:gd name="connsiteX1843" fmla="*/ 3553801 w 7718765"/>
              <a:gd name="connsiteY1843" fmla="*/ 4493561 h 5645489"/>
              <a:gd name="connsiteX1844" fmla="*/ 3550993 w 7718765"/>
              <a:gd name="connsiteY1844" fmla="*/ 4496303 h 5645489"/>
              <a:gd name="connsiteX1845" fmla="*/ 3550993 w 7718765"/>
              <a:gd name="connsiteY1845" fmla="*/ 4499044 h 5645489"/>
              <a:gd name="connsiteX1846" fmla="*/ 3551666 w 7718765"/>
              <a:gd name="connsiteY1846" fmla="*/ 4499044 h 5645489"/>
              <a:gd name="connsiteX1847" fmla="*/ 3551666 w 7718765"/>
              <a:gd name="connsiteY1847" fmla="*/ 4496826 h 5645489"/>
              <a:gd name="connsiteX1848" fmla="*/ 3554482 w 7718765"/>
              <a:gd name="connsiteY1848" fmla="*/ 4494089 h 5645489"/>
              <a:gd name="connsiteX1849" fmla="*/ 3555186 w 7718765"/>
              <a:gd name="connsiteY1849" fmla="*/ 4493406 h 5645489"/>
              <a:gd name="connsiteX1850" fmla="*/ 3560079 w 7718765"/>
              <a:gd name="connsiteY1850" fmla="*/ 4488660 h 5645489"/>
              <a:gd name="connsiteX1851" fmla="*/ 3299383 w 7718765"/>
              <a:gd name="connsiteY1851" fmla="*/ 4485119 h 5645489"/>
              <a:gd name="connsiteX1852" fmla="*/ 3299659 w 7718765"/>
              <a:gd name="connsiteY1852" fmla="*/ 4485651 h 5645489"/>
              <a:gd name="connsiteX1853" fmla="*/ 3302157 w 7718765"/>
              <a:gd name="connsiteY1853" fmla="*/ 4490436 h 5645489"/>
              <a:gd name="connsiteX1854" fmla="*/ 3302430 w 7718765"/>
              <a:gd name="connsiteY1854" fmla="*/ 4490542 h 5645489"/>
              <a:gd name="connsiteX1855" fmla="*/ 3300105 w 7718765"/>
              <a:gd name="connsiteY1855" fmla="*/ 4485987 h 5645489"/>
              <a:gd name="connsiteX1856" fmla="*/ 3299753 w 7718765"/>
              <a:gd name="connsiteY1856" fmla="*/ 4485299 h 5645489"/>
              <a:gd name="connsiteX1857" fmla="*/ 3290936 w 7718765"/>
              <a:gd name="connsiteY1857" fmla="*/ 4476949 h 5645489"/>
              <a:gd name="connsiteX1858" fmla="*/ 3291179 w 7718765"/>
              <a:gd name="connsiteY1858" fmla="*/ 4477419 h 5645489"/>
              <a:gd name="connsiteX1859" fmla="*/ 3293652 w 7718765"/>
              <a:gd name="connsiteY1859" fmla="*/ 4482206 h 5645489"/>
              <a:gd name="connsiteX1860" fmla="*/ 3294003 w 7718765"/>
              <a:gd name="connsiteY1860" fmla="*/ 4482377 h 5645489"/>
              <a:gd name="connsiteX1861" fmla="*/ 3291620 w 7718765"/>
              <a:gd name="connsiteY1861" fmla="*/ 4477745 h 5645489"/>
              <a:gd name="connsiteX1862" fmla="*/ 3291267 w 7718765"/>
              <a:gd name="connsiteY1862" fmla="*/ 4477057 h 5645489"/>
              <a:gd name="connsiteX1863" fmla="*/ 3613086 w 7718765"/>
              <a:gd name="connsiteY1863" fmla="*/ 4463562 h 5645489"/>
              <a:gd name="connsiteX1864" fmla="*/ 3613086 w 7718765"/>
              <a:gd name="connsiteY1864" fmla="*/ 4465722 h 5645489"/>
              <a:gd name="connsiteX1865" fmla="*/ 3613086 w 7718765"/>
              <a:gd name="connsiteY1865" fmla="*/ 4474315 h 5645489"/>
              <a:gd name="connsiteX1866" fmla="*/ 3607449 w 7718765"/>
              <a:gd name="connsiteY1866" fmla="*/ 4479816 h 5645489"/>
              <a:gd name="connsiteX1867" fmla="*/ 3596153 w 7718765"/>
              <a:gd name="connsiteY1867" fmla="*/ 4477057 h 5645489"/>
              <a:gd name="connsiteX1868" fmla="*/ 3593324 w 7718765"/>
              <a:gd name="connsiteY1868" fmla="*/ 4477057 h 5645489"/>
              <a:gd name="connsiteX1869" fmla="*/ 3587687 w 7718765"/>
              <a:gd name="connsiteY1869" fmla="*/ 4485299 h 5645489"/>
              <a:gd name="connsiteX1870" fmla="*/ 3579220 w 7718765"/>
              <a:gd name="connsiteY1870" fmla="*/ 4488060 h 5645489"/>
              <a:gd name="connsiteX1871" fmla="*/ 3576392 w 7718765"/>
              <a:gd name="connsiteY1871" fmla="*/ 4488060 h 5645489"/>
              <a:gd name="connsiteX1872" fmla="*/ 3570754 w 7718765"/>
              <a:gd name="connsiteY1872" fmla="*/ 4490802 h 5645489"/>
              <a:gd name="connsiteX1873" fmla="*/ 3567926 w 7718765"/>
              <a:gd name="connsiteY1873" fmla="*/ 4493561 h 5645489"/>
              <a:gd name="connsiteX1874" fmla="*/ 3565201 w 7718765"/>
              <a:gd name="connsiteY1874" fmla="*/ 4493561 h 5645489"/>
              <a:gd name="connsiteX1875" fmla="*/ 3565747 w 7718765"/>
              <a:gd name="connsiteY1875" fmla="*/ 4494089 h 5645489"/>
              <a:gd name="connsiteX1876" fmla="*/ 3568553 w 7718765"/>
              <a:gd name="connsiteY1876" fmla="*/ 4494089 h 5645489"/>
              <a:gd name="connsiteX1877" fmla="*/ 3571369 w 7718765"/>
              <a:gd name="connsiteY1877" fmla="*/ 4491363 h 5645489"/>
              <a:gd name="connsiteX1878" fmla="*/ 3577001 w 7718765"/>
              <a:gd name="connsiteY1878" fmla="*/ 4488626 h 5645489"/>
              <a:gd name="connsiteX1879" fmla="*/ 3582365 w 7718765"/>
              <a:gd name="connsiteY1879" fmla="*/ 4488626 h 5645489"/>
              <a:gd name="connsiteX1880" fmla="*/ 3582368 w 7718765"/>
              <a:gd name="connsiteY1880" fmla="*/ 4488601 h 5645489"/>
              <a:gd name="connsiteX1881" fmla="*/ 3579540 w 7718765"/>
              <a:gd name="connsiteY1881" fmla="*/ 4488601 h 5645489"/>
              <a:gd name="connsiteX1882" fmla="*/ 3581218 w 7718765"/>
              <a:gd name="connsiteY1882" fmla="*/ 4488060 h 5645489"/>
              <a:gd name="connsiteX1883" fmla="*/ 3588023 w 7718765"/>
              <a:gd name="connsiteY1883" fmla="*/ 4485859 h 5645489"/>
              <a:gd name="connsiteX1884" fmla="*/ 3593702 w 7718765"/>
              <a:gd name="connsiteY1884" fmla="*/ 4477633 h 5645489"/>
              <a:gd name="connsiteX1885" fmla="*/ 3596530 w 7718765"/>
              <a:gd name="connsiteY1885" fmla="*/ 4477633 h 5645489"/>
              <a:gd name="connsiteX1886" fmla="*/ 3607840 w 7718765"/>
              <a:gd name="connsiteY1886" fmla="*/ 4480375 h 5645489"/>
              <a:gd name="connsiteX1887" fmla="*/ 3613519 w 7718765"/>
              <a:gd name="connsiteY1887" fmla="*/ 4474891 h 5645489"/>
              <a:gd name="connsiteX1888" fmla="*/ 3613519 w 7718765"/>
              <a:gd name="connsiteY1888" fmla="*/ 4463897 h 5645489"/>
              <a:gd name="connsiteX1889" fmla="*/ 3596285 w 7718765"/>
              <a:gd name="connsiteY1889" fmla="*/ 4444465 h 5645489"/>
              <a:gd name="connsiteX1890" fmla="*/ 3598982 w 7718765"/>
              <a:gd name="connsiteY1890" fmla="*/ 4452326 h 5645489"/>
              <a:gd name="connsiteX1891" fmla="*/ 3599212 w 7718765"/>
              <a:gd name="connsiteY1891" fmla="*/ 4452505 h 5645489"/>
              <a:gd name="connsiteX1892" fmla="*/ 3596530 w 7718765"/>
              <a:gd name="connsiteY1892" fmla="*/ 4444703 h 5645489"/>
              <a:gd name="connsiteX1893" fmla="*/ 3067252 w 7718765"/>
              <a:gd name="connsiteY1893" fmla="*/ 4427324 h 5645489"/>
              <a:gd name="connsiteX1894" fmla="*/ 3072903 w 7718765"/>
              <a:gd name="connsiteY1894" fmla="*/ 4427324 h 5645489"/>
              <a:gd name="connsiteX1895" fmla="*/ 3078554 w 7718765"/>
              <a:gd name="connsiteY1895" fmla="*/ 4430059 h 5645489"/>
              <a:gd name="connsiteX1896" fmla="*/ 3089886 w 7718765"/>
              <a:gd name="connsiteY1896" fmla="*/ 4435556 h 5645489"/>
              <a:gd name="connsiteX1897" fmla="*/ 3098363 w 7718765"/>
              <a:gd name="connsiteY1897" fmla="*/ 4441052 h 5645489"/>
              <a:gd name="connsiteX1898" fmla="*/ 3104043 w 7718765"/>
              <a:gd name="connsiteY1898" fmla="*/ 4443786 h 5645489"/>
              <a:gd name="connsiteX1899" fmla="*/ 3112521 w 7718765"/>
              <a:gd name="connsiteY1899" fmla="*/ 4443786 h 5645489"/>
              <a:gd name="connsiteX1900" fmla="*/ 3118171 w 7718765"/>
              <a:gd name="connsiteY1900" fmla="*/ 4449282 h 5645489"/>
              <a:gd name="connsiteX1901" fmla="*/ 3121027 w 7718765"/>
              <a:gd name="connsiteY1901" fmla="*/ 4452017 h 5645489"/>
              <a:gd name="connsiteX1902" fmla="*/ 3126677 w 7718765"/>
              <a:gd name="connsiteY1902" fmla="*/ 4454779 h 5645489"/>
              <a:gd name="connsiteX1903" fmla="*/ 3126677 w 7718765"/>
              <a:gd name="connsiteY1903" fmla="*/ 4460248 h 5645489"/>
              <a:gd name="connsiteX1904" fmla="*/ 3121027 w 7718765"/>
              <a:gd name="connsiteY1904" fmla="*/ 4460248 h 5645489"/>
              <a:gd name="connsiteX1905" fmla="*/ 3118171 w 7718765"/>
              <a:gd name="connsiteY1905" fmla="*/ 4465744 h 5645489"/>
              <a:gd name="connsiteX1906" fmla="*/ 3115346 w 7718765"/>
              <a:gd name="connsiteY1906" fmla="*/ 4463009 h 5645489"/>
              <a:gd name="connsiteX1907" fmla="*/ 3112521 w 7718765"/>
              <a:gd name="connsiteY1907" fmla="*/ 4463009 h 5645489"/>
              <a:gd name="connsiteX1908" fmla="*/ 3115346 w 7718765"/>
              <a:gd name="connsiteY1908" fmla="*/ 4468478 h 5645489"/>
              <a:gd name="connsiteX1909" fmla="*/ 3109695 w 7718765"/>
              <a:gd name="connsiteY1909" fmla="*/ 4468478 h 5645489"/>
              <a:gd name="connsiteX1910" fmla="*/ 3109695 w 7718765"/>
              <a:gd name="connsiteY1910" fmla="*/ 4465744 h 5645489"/>
              <a:gd name="connsiteX1911" fmla="*/ 3109695 w 7718765"/>
              <a:gd name="connsiteY1911" fmla="*/ 4463009 h 5645489"/>
              <a:gd name="connsiteX1912" fmla="*/ 3104043 w 7718765"/>
              <a:gd name="connsiteY1912" fmla="*/ 4457513 h 5645489"/>
              <a:gd name="connsiteX1913" fmla="*/ 3098363 w 7718765"/>
              <a:gd name="connsiteY1913" fmla="*/ 4452017 h 5645489"/>
              <a:gd name="connsiteX1914" fmla="*/ 3092711 w 7718765"/>
              <a:gd name="connsiteY1914" fmla="*/ 4449282 h 5645489"/>
              <a:gd name="connsiteX1915" fmla="*/ 3084235 w 7718765"/>
              <a:gd name="connsiteY1915" fmla="*/ 4446547 h 5645489"/>
              <a:gd name="connsiteX1916" fmla="*/ 3087060 w 7718765"/>
              <a:gd name="connsiteY1916" fmla="*/ 4443786 h 5645489"/>
              <a:gd name="connsiteX1917" fmla="*/ 3087060 w 7718765"/>
              <a:gd name="connsiteY1917" fmla="*/ 4438290 h 5645489"/>
              <a:gd name="connsiteX1918" fmla="*/ 3078554 w 7718765"/>
              <a:gd name="connsiteY1918" fmla="*/ 4435556 h 5645489"/>
              <a:gd name="connsiteX1919" fmla="*/ 3075729 w 7718765"/>
              <a:gd name="connsiteY1919" fmla="*/ 4430059 h 5645489"/>
              <a:gd name="connsiteX1920" fmla="*/ 3070078 w 7718765"/>
              <a:gd name="connsiteY1920" fmla="*/ 4430059 h 5645489"/>
              <a:gd name="connsiteX1921" fmla="*/ 3067252 w 7718765"/>
              <a:gd name="connsiteY1921" fmla="*/ 4427324 h 5645489"/>
              <a:gd name="connsiteX1922" fmla="*/ 3055921 w 7718765"/>
              <a:gd name="connsiteY1922" fmla="*/ 4419094 h 5645489"/>
              <a:gd name="connsiteX1923" fmla="*/ 3061571 w 7718765"/>
              <a:gd name="connsiteY1923" fmla="*/ 4421829 h 5645489"/>
              <a:gd name="connsiteX1924" fmla="*/ 3067252 w 7718765"/>
              <a:gd name="connsiteY1924" fmla="*/ 4427324 h 5645489"/>
              <a:gd name="connsiteX1925" fmla="*/ 3061571 w 7718765"/>
              <a:gd name="connsiteY1925" fmla="*/ 4424590 h 5645489"/>
              <a:gd name="connsiteX1926" fmla="*/ 3055921 w 7718765"/>
              <a:gd name="connsiteY1926" fmla="*/ 4419094 h 5645489"/>
              <a:gd name="connsiteX1927" fmla="*/ 2202254 w 7718765"/>
              <a:gd name="connsiteY1927" fmla="*/ 4418274 h 5645489"/>
              <a:gd name="connsiteX1928" fmla="*/ 2201953 w 7718765"/>
              <a:gd name="connsiteY1928" fmla="*/ 4418644 h 5645489"/>
              <a:gd name="connsiteX1929" fmla="*/ 2201865 w 7718765"/>
              <a:gd name="connsiteY1929" fmla="*/ 4419447 h 5645489"/>
              <a:gd name="connsiteX1930" fmla="*/ 2201177 w 7718765"/>
              <a:gd name="connsiteY1930" fmla="*/ 4421527 h 5645489"/>
              <a:gd name="connsiteX1931" fmla="*/ 2201528 w 7718765"/>
              <a:gd name="connsiteY1931" fmla="*/ 4422519 h 5645489"/>
              <a:gd name="connsiteX1932" fmla="*/ 2201390 w 7718765"/>
              <a:gd name="connsiteY1932" fmla="*/ 4423781 h 5645489"/>
              <a:gd name="connsiteX1933" fmla="*/ 2204738 w 7718765"/>
              <a:gd name="connsiteY1933" fmla="*/ 4436431 h 5645489"/>
              <a:gd name="connsiteX1934" fmla="*/ 2213247 w 7718765"/>
              <a:gd name="connsiteY1934" fmla="*/ 4436431 h 5645489"/>
              <a:gd name="connsiteX1935" fmla="*/ 2227339 w 7718765"/>
              <a:gd name="connsiteY1935" fmla="*/ 4458379 h 5645489"/>
              <a:gd name="connsiteX1936" fmla="*/ 2255657 w 7718765"/>
              <a:gd name="connsiteY1936" fmla="*/ 4469318 h 5645489"/>
              <a:gd name="connsiteX1937" fmla="*/ 2281117 w 7718765"/>
              <a:gd name="connsiteY1937" fmla="*/ 4469318 h 5645489"/>
              <a:gd name="connsiteX1938" fmla="*/ 2292416 w 7718765"/>
              <a:gd name="connsiteY1938" fmla="*/ 4477591 h 5645489"/>
              <a:gd name="connsiteX1939" fmla="*/ 2288826 w 7718765"/>
              <a:gd name="connsiteY1939" fmla="*/ 4490311 h 5645489"/>
              <a:gd name="connsiteX1940" fmla="*/ 2283986 w 7718765"/>
              <a:gd name="connsiteY1940" fmla="*/ 4507464 h 5645489"/>
              <a:gd name="connsiteX1941" fmla="*/ 2284234 w 7718765"/>
              <a:gd name="connsiteY1941" fmla="*/ 4507263 h 5645489"/>
              <a:gd name="connsiteX1942" fmla="*/ 2292736 w 7718765"/>
              <a:gd name="connsiteY1942" fmla="*/ 4477055 h 5645489"/>
              <a:gd name="connsiteX1943" fmla="*/ 2281400 w 7718765"/>
              <a:gd name="connsiteY1943" fmla="*/ 4468862 h 5645489"/>
              <a:gd name="connsiteX1944" fmla="*/ 2255958 w 7718765"/>
              <a:gd name="connsiteY1944" fmla="*/ 4468862 h 5645489"/>
              <a:gd name="connsiteX1945" fmla="*/ 2227682 w 7718765"/>
              <a:gd name="connsiteY1945" fmla="*/ 4457889 h 5645489"/>
              <a:gd name="connsiteX1946" fmla="*/ 2213576 w 7718765"/>
              <a:gd name="connsiteY1946" fmla="*/ 4435946 h 5645489"/>
              <a:gd name="connsiteX1947" fmla="*/ 2205074 w 7718765"/>
              <a:gd name="connsiteY1947" fmla="*/ 4435946 h 5645489"/>
              <a:gd name="connsiteX1948" fmla="*/ 2202727 w 7718765"/>
              <a:gd name="connsiteY1948" fmla="*/ 4425901 h 5645489"/>
              <a:gd name="connsiteX1949" fmla="*/ 2201528 w 7718765"/>
              <a:gd name="connsiteY1949" fmla="*/ 4422519 h 5645489"/>
              <a:gd name="connsiteX1950" fmla="*/ 2201865 w 7718765"/>
              <a:gd name="connsiteY1950" fmla="*/ 4419447 h 5645489"/>
              <a:gd name="connsiteX1951" fmla="*/ 3064426 w 7718765"/>
              <a:gd name="connsiteY1951" fmla="*/ 4410863 h 5645489"/>
              <a:gd name="connsiteX1952" fmla="*/ 3067252 w 7718765"/>
              <a:gd name="connsiteY1952" fmla="*/ 4413598 h 5645489"/>
              <a:gd name="connsiteX1953" fmla="*/ 3070078 w 7718765"/>
              <a:gd name="connsiteY1953" fmla="*/ 4416333 h 5645489"/>
              <a:gd name="connsiteX1954" fmla="*/ 3070078 w 7718765"/>
              <a:gd name="connsiteY1954" fmla="*/ 4419094 h 5645489"/>
              <a:gd name="connsiteX1955" fmla="*/ 3070078 w 7718765"/>
              <a:gd name="connsiteY1955" fmla="*/ 4421829 h 5645489"/>
              <a:gd name="connsiteX1956" fmla="*/ 3067252 w 7718765"/>
              <a:gd name="connsiteY1956" fmla="*/ 4419094 h 5645489"/>
              <a:gd name="connsiteX1957" fmla="*/ 3064426 w 7718765"/>
              <a:gd name="connsiteY1957" fmla="*/ 4416333 h 5645489"/>
              <a:gd name="connsiteX1958" fmla="*/ 3064426 w 7718765"/>
              <a:gd name="connsiteY1958" fmla="*/ 4413598 h 5645489"/>
              <a:gd name="connsiteX1959" fmla="*/ 3064426 w 7718765"/>
              <a:gd name="connsiteY1959" fmla="*/ 4410863 h 5645489"/>
              <a:gd name="connsiteX1960" fmla="*/ 3613086 w 7718765"/>
              <a:gd name="connsiteY1960" fmla="*/ 4408819 h 5645489"/>
              <a:gd name="connsiteX1961" fmla="*/ 3613086 w 7718765"/>
              <a:gd name="connsiteY1961" fmla="*/ 4413834 h 5645489"/>
              <a:gd name="connsiteX1962" fmla="*/ 3607449 w 7718765"/>
              <a:gd name="connsiteY1962" fmla="*/ 4419335 h 5645489"/>
              <a:gd name="connsiteX1963" fmla="*/ 3598982 w 7718765"/>
              <a:gd name="connsiteY1963" fmla="*/ 4422077 h 5645489"/>
              <a:gd name="connsiteX1964" fmla="*/ 3590516 w 7718765"/>
              <a:gd name="connsiteY1964" fmla="*/ 4422077 h 5645489"/>
              <a:gd name="connsiteX1965" fmla="*/ 3582029 w 7718765"/>
              <a:gd name="connsiteY1965" fmla="*/ 4419335 h 5645489"/>
              <a:gd name="connsiteX1966" fmla="*/ 3576392 w 7718765"/>
              <a:gd name="connsiteY1966" fmla="*/ 4419335 h 5645489"/>
              <a:gd name="connsiteX1967" fmla="*/ 3576392 w 7718765"/>
              <a:gd name="connsiteY1967" fmla="*/ 4427579 h 5645489"/>
              <a:gd name="connsiteX1968" fmla="*/ 3576713 w 7718765"/>
              <a:gd name="connsiteY1968" fmla="*/ 4427892 h 5645489"/>
              <a:gd name="connsiteX1969" fmla="*/ 3576713 w 7718765"/>
              <a:gd name="connsiteY1969" fmla="*/ 4425139 h 5645489"/>
              <a:gd name="connsiteX1970" fmla="*/ 3576713 w 7718765"/>
              <a:gd name="connsiteY1970" fmla="*/ 4419998 h 5645489"/>
              <a:gd name="connsiteX1971" fmla="*/ 3582368 w 7718765"/>
              <a:gd name="connsiteY1971" fmla="*/ 4419998 h 5645489"/>
              <a:gd name="connsiteX1972" fmla="*/ 3590874 w 7718765"/>
              <a:gd name="connsiteY1972" fmla="*/ 4422741 h 5645489"/>
              <a:gd name="connsiteX1973" fmla="*/ 3599357 w 7718765"/>
              <a:gd name="connsiteY1973" fmla="*/ 4422741 h 5645489"/>
              <a:gd name="connsiteX1974" fmla="*/ 3607840 w 7718765"/>
              <a:gd name="connsiteY1974" fmla="*/ 4419998 h 5645489"/>
              <a:gd name="connsiteX1975" fmla="*/ 3613519 w 7718765"/>
              <a:gd name="connsiteY1975" fmla="*/ 4414513 h 5645489"/>
              <a:gd name="connsiteX1976" fmla="*/ 3613519 w 7718765"/>
              <a:gd name="connsiteY1976" fmla="*/ 4409029 h 5645489"/>
              <a:gd name="connsiteX1977" fmla="*/ 3075729 w 7718765"/>
              <a:gd name="connsiteY1977" fmla="*/ 4408101 h 5645489"/>
              <a:gd name="connsiteX1978" fmla="*/ 3078554 w 7718765"/>
              <a:gd name="connsiteY1978" fmla="*/ 4410863 h 5645489"/>
              <a:gd name="connsiteX1979" fmla="*/ 3081379 w 7718765"/>
              <a:gd name="connsiteY1979" fmla="*/ 4413598 h 5645489"/>
              <a:gd name="connsiteX1980" fmla="*/ 3078554 w 7718765"/>
              <a:gd name="connsiteY1980" fmla="*/ 4416333 h 5645489"/>
              <a:gd name="connsiteX1981" fmla="*/ 3078554 w 7718765"/>
              <a:gd name="connsiteY1981" fmla="*/ 4419094 h 5645489"/>
              <a:gd name="connsiteX1982" fmla="*/ 3075729 w 7718765"/>
              <a:gd name="connsiteY1982" fmla="*/ 4419094 h 5645489"/>
              <a:gd name="connsiteX1983" fmla="*/ 3075729 w 7718765"/>
              <a:gd name="connsiteY1983" fmla="*/ 4416333 h 5645489"/>
              <a:gd name="connsiteX1984" fmla="*/ 3075729 w 7718765"/>
              <a:gd name="connsiteY1984" fmla="*/ 4410863 h 5645489"/>
              <a:gd name="connsiteX1985" fmla="*/ 3075729 w 7718765"/>
              <a:gd name="connsiteY1985" fmla="*/ 4408101 h 5645489"/>
              <a:gd name="connsiteX1986" fmla="*/ 3082808 w 7718765"/>
              <a:gd name="connsiteY1986" fmla="*/ 4398845 h 5645489"/>
              <a:gd name="connsiteX1987" fmla="*/ 3084235 w 7718765"/>
              <a:gd name="connsiteY1987" fmla="*/ 4399871 h 5645489"/>
              <a:gd name="connsiteX1988" fmla="*/ 3087060 w 7718765"/>
              <a:gd name="connsiteY1988" fmla="*/ 4402632 h 5645489"/>
              <a:gd name="connsiteX1989" fmla="*/ 3095537 w 7718765"/>
              <a:gd name="connsiteY1989" fmla="*/ 4405367 h 5645489"/>
              <a:gd name="connsiteX1990" fmla="*/ 3095537 w 7718765"/>
              <a:gd name="connsiteY1990" fmla="*/ 4410863 h 5645489"/>
              <a:gd name="connsiteX1991" fmla="*/ 3092711 w 7718765"/>
              <a:gd name="connsiteY1991" fmla="*/ 4410863 h 5645489"/>
              <a:gd name="connsiteX1992" fmla="*/ 3089886 w 7718765"/>
              <a:gd name="connsiteY1992" fmla="*/ 4408101 h 5645489"/>
              <a:gd name="connsiteX1993" fmla="*/ 3087060 w 7718765"/>
              <a:gd name="connsiteY1993" fmla="*/ 4405367 h 5645489"/>
              <a:gd name="connsiteX1994" fmla="*/ 3081379 w 7718765"/>
              <a:gd name="connsiteY1994" fmla="*/ 4399871 h 5645489"/>
              <a:gd name="connsiteX1995" fmla="*/ 3082808 w 7718765"/>
              <a:gd name="connsiteY1995" fmla="*/ 4398845 h 5645489"/>
              <a:gd name="connsiteX1996" fmla="*/ 3044589 w 7718765"/>
              <a:gd name="connsiteY1996" fmla="*/ 4397136 h 5645489"/>
              <a:gd name="connsiteX1997" fmla="*/ 3050269 w 7718765"/>
              <a:gd name="connsiteY1997" fmla="*/ 4399871 h 5645489"/>
              <a:gd name="connsiteX1998" fmla="*/ 3053094 w 7718765"/>
              <a:gd name="connsiteY1998" fmla="*/ 4405367 h 5645489"/>
              <a:gd name="connsiteX1999" fmla="*/ 3053094 w 7718765"/>
              <a:gd name="connsiteY1999" fmla="*/ 4408101 h 5645489"/>
              <a:gd name="connsiteX2000" fmla="*/ 3050269 w 7718765"/>
              <a:gd name="connsiteY2000" fmla="*/ 4410863 h 5645489"/>
              <a:gd name="connsiteX2001" fmla="*/ 3047443 w 7718765"/>
              <a:gd name="connsiteY2001" fmla="*/ 4405367 h 5645489"/>
              <a:gd name="connsiteX2002" fmla="*/ 3044589 w 7718765"/>
              <a:gd name="connsiteY2002" fmla="*/ 4397136 h 5645489"/>
              <a:gd name="connsiteX2003" fmla="*/ 3021954 w 7718765"/>
              <a:gd name="connsiteY2003" fmla="*/ 4397136 h 5645489"/>
              <a:gd name="connsiteX2004" fmla="*/ 3024780 w 7718765"/>
              <a:gd name="connsiteY2004" fmla="*/ 4397136 h 5645489"/>
              <a:gd name="connsiteX2005" fmla="*/ 3027635 w 7718765"/>
              <a:gd name="connsiteY2005" fmla="*/ 4402632 h 5645489"/>
              <a:gd name="connsiteX2006" fmla="*/ 3024780 w 7718765"/>
              <a:gd name="connsiteY2006" fmla="*/ 4405367 h 5645489"/>
              <a:gd name="connsiteX2007" fmla="*/ 3021954 w 7718765"/>
              <a:gd name="connsiteY2007" fmla="*/ 4402632 h 5645489"/>
              <a:gd name="connsiteX2008" fmla="*/ 3021954 w 7718765"/>
              <a:gd name="connsiteY2008" fmla="*/ 4397136 h 5645489"/>
              <a:gd name="connsiteX2009" fmla="*/ 6556231 w 7718765"/>
              <a:gd name="connsiteY2009" fmla="*/ 4395215 h 5645489"/>
              <a:gd name="connsiteX2010" fmla="*/ 6567525 w 7718765"/>
              <a:gd name="connsiteY2010" fmla="*/ 4400684 h 5645489"/>
              <a:gd name="connsiteX2011" fmla="*/ 6584503 w 7718765"/>
              <a:gd name="connsiteY2011" fmla="*/ 4408931 h 5645489"/>
              <a:gd name="connsiteX2012" fmla="*/ 6581679 w 7718765"/>
              <a:gd name="connsiteY2012" fmla="*/ 4422648 h 5645489"/>
              <a:gd name="connsiteX2013" fmla="*/ 6587326 w 7718765"/>
              <a:gd name="connsiteY2013" fmla="*/ 4425397 h 5645489"/>
              <a:gd name="connsiteX2014" fmla="*/ 6592973 w 7718765"/>
              <a:gd name="connsiteY2014" fmla="*/ 4417178 h 5645489"/>
              <a:gd name="connsiteX2015" fmla="*/ 6615597 w 7718765"/>
              <a:gd name="connsiteY2015" fmla="*/ 4422648 h 5645489"/>
              <a:gd name="connsiteX2016" fmla="*/ 6624103 w 7718765"/>
              <a:gd name="connsiteY2016" fmla="*/ 4430895 h 5645489"/>
              <a:gd name="connsiteX2017" fmla="*/ 6641045 w 7718765"/>
              <a:gd name="connsiteY2017" fmla="*/ 4417178 h 5645489"/>
              <a:gd name="connsiteX2018" fmla="*/ 6663669 w 7718765"/>
              <a:gd name="connsiteY2018" fmla="*/ 4408931 h 5645489"/>
              <a:gd name="connsiteX2019" fmla="*/ 6674999 w 7718765"/>
              <a:gd name="connsiteY2019" fmla="*/ 4419898 h 5645489"/>
              <a:gd name="connsiteX2020" fmla="*/ 6680647 w 7718765"/>
              <a:gd name="connsiteY2020" fmla="*/ 4428146 h 5645489"/>
              <a:gd name="connsiteX2021" fmla="*/ 6674999 w 7718765"/>
              <a:gd name="connsiteY2021" fmla="*/ 4439113 h 5645489"/>
              <a:gd name="connsiteX2022" fmla="*/ 6677823 w 7718765"/>
              <a:gd name="connsiteY2022" fmla="*/ 4447360 h 5645489"/>
              <a:gd name="connsiteX2023" fmla="*/ 6686294 w 7718765"/>
              <a:gd name="connsiteY2023" fmla="*/ 4450109 h 5645489"/>
              <a:gd name="connsiteX2024" fmla="*/ 6700447 w 7718765"/>
              <a:gd name="connsiteY2024" fmla="*/ 4447360 h 5645489"/>
              <a:gd name="connsiteX2025" fmla="*/ 6714601 w 7718765"/>
              <a:gd name="connsiteY2025" fmla="*/ 4447360 h 5645489"/>
              <a:gd name="connsiteX2026" fmla="*/ 6711742 w 7718765"/>
              <a:gd name="connsiteY2026" fmla="*/ 4455607 h 5645489"/>
              <a:gd name="connsiteX2027" fmla="*/ 6708917 w 7718765"/>
              <a:gd name="connsiteY2027" fmla="*/ 4466575 h 5645489"/>
              <a:gd name="connsiteX2028" fmla="*/ 6711742 w 7718765"/>
              <a:gd name="connsiteY2028" fmla="*/ 4474822 h 5645489"/>
              <a:gd name="connsiteX2029" fmla="*/ 6731542 w 7718765"/>
              <a:gd name="connsiteY2029" fmla="*/ 4494036 h 5645489"/>
              <a:gd name="connsiteX2030" fmla="*/ 6742872 w 7718765"/>
              <a:gd name="connsiteY2030" fmla="*/ 4510502 h 5645489"/>
              <a:gd name="connsiteX2031" fmla="*/ 6751343 w 7718765"/>
              <a:gd name="connsiteY2031" fmla="*/ 4516000 h 5645489"/>
              <a:gd name="connsiteX2032" fmla="*/ 6720247 w 7718765"/>
              <a:gd name="connsiteY2032" fmla="*/ 4524218 h 5645489"/>
              <a:gd name="connsiteX2033" fmla="*/ 6706095 w 7718765"/>
              <a:gd name="connsiteY2033" fmla="*/ 4526967 h 5645489"/>
              <a:gd name="connsiteX2034" fmla="*/ 6691977 w 7718765"/>
              <a:gd name="connsiteY2034" fmla="*/ 4521470 h 5645489"/>
              <a:gd name="connsiteX2035" fmla="*/ 6672175 w 7718765"/>
              <a:gd name="connsiteY2035" fmla="*/ 4521470 h 5645489"/>
              <a:gd name="connsiteX2036" fmla="*/ 6649552 w 7718765"/>
              <a:gd name="connsiteY2036" fmla="*/ 4521470 h 5645489"/>
              <a:gd name="connsiteX2037" fmla="*/ 6638221 w 7718765"/>
              <a:gd name="connsiteY2037" fmla="*/ 4507753 h 5645489"/>
              <a:gd name="connsiteX2038" fmla="*/ 6615597 w 7718765"/>
              <a:gd name="connsiteY2038" fmla="*/ 4488539 h 5645489"/>
              <a:gd name="connsiteX2039" fmla="*/ 6595797 w 7718765"/>
              <a:gd name="connsiteY2039" fmla="*/ 4488539 h 5645489"/>
              <a:gd name="connsiteX2040" fmla="*/ 6584503 w 7718765"/>
              <a:gd name="connsiteY2040" fmla="*/ 4477570 h 5645489"/>
              <a:gd name="connsiteX2041" fmla="*/ 6584503 w 7718765"/>
              <a:gd name="connsiteY2041" fmla="*/ 4469324 h 5645489"/>
              <a:gd name="connsiteX2042" fmla="*/ 6576031 w 7718765"/>
              <a:gd name="connsiteY2042" fmla="*/ 4461077 h 5645489"/>
              <a:gd name="connsiteX2043" fmla="*/ 6564701 w 7718765"/>
              <a:gd name="connsiteY2043" fmla="*/ 4458328 h 5645489"/>
              <a:gd name="connsiteX2044" fmla="*/ 6553407 w 7718765"/>
              <a:gd name="connsiteY2044" fmla="*/ 4452858 h 5645489"/>
              <a:gd name="connsiteX2045" fmla="*/ 6547724 w 7718765"/>
              <a:gd name="connsiteY2045" fmla="*/ 4436392 h 5645489"/>
              <a:gd name="connsiteX2046" fmla="*/ 6536431 w 7718765"/>
              <a:gd name="connsiteY2046" fmla="*/ 4428146 h 5645489"/>
              <a:gd name="connsiteX2047" fmla="*/ 6519453 w 7718765"/>
              <a:gd name="connsiteY2047" fmla="*/ 4422648 h 5645489"/>
              <a:gd name="connsiteX2048" fmla="*/ 6519453 w 7718765"/>
              <a:gd name="connsiteY2048" fmla="*/ 4414429 h 5645489"/>
              <a:gd name="connsiteX2049" fmla="*/ 6542077 w 7718765"/>
              <a:gd name="connsiteY2049" fmla="*/ 4408931 h 5645489"/>
              <a:gd name="connsiteX2050" fmla="*/ 6556231 w 7718765"/>
              <a:gd name="connsiteY2050" fmla="*/ 4395215 h 5645489"/>
              <a:gd name="connsiteX2051" fmla="*/ 6772365 w 7718765"/>
              <a:gd name="connsiteY2051" fmla="*/ 4388888 h 5645489"/>
              <a:gd name="connsiteX2052" fmla="*/ 6769637 w 7718765"/>
              <a:gd name="connsiteY2052" fmla="*/ 4393704 h 5645489"/>
              <a:gd name="connsiteX2053" fmla="*/ 6767868 w 7718765"/>
              <a:gd name="connsiteY2053" fmla="*/ 4400568 h 5645489"/>
              <a:gd name="connsiteX2054" fmla="*/ 6769887 w 7718765"/>
              <a:gd name="connsiteY2054" fmla="*/ 4402520 h 5645489"/>
              <a:gd name="connsiteX2055" fmla="*/ 6770438 w 7718765"/>
              <a:gd name="connsiteY2055" fmla="*/ 4401715 h 5645489"/>
              <a:gd name="connsiteX2056" fmla="*/ 6771144 w 7718765"/>
              <a:gd name="connsiteY2056" fmla="*/ 4400684 h 5645489"/>
              <a:gd name="connsiteX2057" fmla="*/ 6768320 w 7718765"/>
              <a:gd name="connsiteY2057" fmla="*/ 4400684 h 5645489"/>
              <a:gd name="connsiteX2058" fmla="*/ 6767973 w 7718765"/>
              <a:gd name="connsiteY2058" fmla="*/ 4378749 h 5645489"/>
              <a:gd name="connsiteX2059" fmla="*/ 6773221 w 7718765"/>
              <a:gd name="connsiteY2059" fmla="*/ 4386395 h 5645489"/>
              <a:gd name="connsiteX2060" fmla="*/ 6773967 w 7718765"/>
              <a:gd name="connsiteY2060" fmla="*/ 4384219 h 5645489"/>
              <a:gd name="connsiteX2061" fmla="*/ 6768320 w 7718765"/>
              <a:gd name="connsiteY2061" fmla="*/ 4378749 h 5645489"/>
              <a:gd name="connsiteX2062" fmla="*/ 3214610 w 7718765"/>
              <a:gd name="connsiteY2062" fmla="*/ 4378101 h 5645489"/>
              <a:gd name="connsiteX2063" fmla="*/ 3217243 w 7718765"/>
              <a:gd name="connsiteY2063" fmla="*/ 4380675 h 5645489"/>
              <a:gd name="connsiteX2064" fmla="*/ 3220069 w 7718765"/>
              <a:gd name="connsiteY2064" fmla="*/ 4386144 h 5645489"/>
              <a:gd name="connsiteX2065" fmla="*/ 3222894 w 7718765"/>
              <a:gd name="connsiteY2065" fmla="*/ 4397136 h 5645489"/>
              <a:gd name="connsiteX2066" fmla="*/ 3228545 w 7718765"/>
              <a:gd name="connsiteY2066" fmla="*/ 4402632 h 5645489"/>
              <a:gd name="connsiteX2067" fmla="*/ 3234226 w 7718765"/>
              <a:gd name="connsiteY2067" fmla="*/ 4408101 h 5645489"/>
              <a:gd name="connsiteX2068" fmla="*/ 3228545 w 7718765"/>
              <a:gd name="connsiteY2068" fmla="*/ 4413598 h 5645489"/>
              <a:gd name="connsiteX2069" fmla="*/ 3234226 w 7718765"/>
              <a:gd name="connsiteY2069" fmla="*/ 4421829 h 5645489"/>
              <a:gd name="connsiteX2070" fmla="*/ 3239877 w 7718765"/>
              <a:gd name="connsiteY2070" fmla="*/ 4427324 h 5645489"/>
              <a:gd name="connsiteX2071" fmla="*/ 3248383 w 7718765"/>
              <a:gd name="connsiteY2071" fmla="*/ 4435556 h 5645489"/>
              <a:gd name="connsiteX2072" fmla="*/ 3254035 w 7718765"/>
              <a:gd name="connsiteY2072" fmla="*/ 4443786 h 5645489"/>
              <a:gd name="connsiteX2073" fmla="*/ 3256860 w 7718765"/>
              <a:gd name="connsiteY2073" fmla="*/ 4446547 h 5645489"/>
              <a:gd name="connsiteX2074" fmla="*/ 3259686 w 7718765"/>
              <a:gd name="connsiteY2074" fmla="*/ 4449282 h 5645489"/>
              <a:gd name="connsiteX2075" fmla="*/ 3268192 w 7718765"/>
              <a:gd name="connsiteY2075" fmla="*/ 4454779 h 5645489"/>
              <a:gd name="connsiteX2076" fmla="*/ 3276668 w 7718765"/>
              <a:gd name="connsiteY2076" fmla="*/ 4465744 h 5645489"/>
              <a:gd name="connsiteX2077" fmla="*/ 3279494 w 7718765"/>
              <a:gd name="connsiteY2077" fmla="*/ 4468478 h 5645489"/>
              <a:gd name="connsiteX2078" fmla="*/ 3282319 w 7718765"/>
              <a:gd name="connsiteY2078" fmla="*/ 4473974 h 5645489"/>
              <a:gd name="connsiteX2079" fmla="*/ 3282688 w 7718765"/>
              <a:gd name="connsiteY2079" fmla="*/ 4474094 h 5645489"/>
              <a:gd name="connsiteX2080" fmla="*/ 3280343 w 7718765"/>
              <a:gd name="connsiteY2080" fmla="*/ 4469501 h 5645489"/>
              <a:gd name="connsiteX2081" fmla="*/ 3279993 w 7718765"/>
              <a:gd name="connsiteY2081" fmla="*/ 4468813 h 5645489"/>
              <a:gd name="connsiteX2082" fmla="*/ 3277163 w 7718765"/>
              <a:gd name="connsiteY2082" fmla="*/ 4466071 h 5645489"/>
              <a:gd name="connsiteX2083" fmla="*/ 3268697 w 7718765"/>
              <a:gd name="connsiteY2083" fmla="*/ 4455068 h 5645489"/>
              <a:gd name="connsiteX2084" fmla="*/ 3260231 w 7718765"/>
              <a:gd name="connsiteY2084" fmla="*/ 4449567 h 5645489"/>
              <a:gd name="connsiteX2085" fmla="*/ 3257402 w 7718765"/>
              <a:gd name="connsiteY2085" fmla="*/ 4446825 h 5645489"/>
              <a:gd name="connsiteX2086" fmla="*/ 3254573 w 7718765"/>
              <a:gd name="connsiteY2086" fmla="*/ 4444083 h 5645489"/>
              <a:gd name="connsiteX2087" fmla="*/ 3248936 w 7718765"/>
              <a:gd name="connsiteY2087" fmla="*/ 4435822 h 5645489"/>
              <a:gd name="connsiteX2088" fmla="*/ 3240470 w 7718765"/>
              <a:gd name="connsiteY2088" fmla="*/ 4427579 h 5645489"/>
              <a:gd name="connsiteX2089" fmla="*/ 3234812 w 7718765"/>
              <a:gd name="connsiteY2089" fmla="*/ 4422077 h 5645489"/>
              <a:gd name="connsiteX2090" fmla="*/ 3229174 w 7718765"/>
              <a:gd name="connsiteY2090" fmla="*/ 4413834 h 5645489"/>
              <a:gd name="connsiteX2091" fmla="*/ 3234812 w 7718765"/>
              <a:gd name="connsiteY2091" fmla="*/ 4408332 h 5645489"/>
              <a:gd name="connsiteX2092" fmla="*/ 3229174 w 7718765"/>
              <a:gd name="connsiteY2092" fmla="*/ 4402848 h 5645489"/>
              <a:gd name="connsiteX2093" fmla="*/ 3223517 w 7718765"/>
              <a:gd name="connsiteY2093" fmla="*/ 4397347 h 5645489"/>
              <a:gd name="connsiteX2094" fmla="*/ 3220708 w 7718765"/>
              <a:gd name="connsiteY2094" fmla="*/ 4386344 h 5645489"/>
              <a:gd name="connsiteX2095" fmla="*/ 3217880 w 7718765"/>
              <a:gd name="connsiteY2095" fmla="*/ 4380843 h 5645489"/>
              <a:gd name="connsiteX2096" fmla="*/ 3215051 w 7718765"/>
              <a:gd name="connsiteY2096" fmla="*/ 4378101 h 5645489"/>
              <a:gd name="connsiteX2097" fmla="*/ 3016304 w 7718765"/>
              <a:gd name="connsiteY2097" fmla="*/ 4375179 h 5645489"/>
              <a:gd name="connsiteX2098" fmla="*/ 3019129 w 7718765"/>
              <a:gd name="connsiteY2098" fmla="*/ 4375179 h 5645489"/>
              <a:gd name="connsiteX2099" fmla="*/ 3021954 w 7718765"/>
              <a:gd name="connsiteY2099" fmla="*/ 4377913 h 5645489"/>
              <a:gd name="connsiteX2100" fmla="*/ 3021954 w 7718765"/>
              <a:gd name="connsiteY2100" fmla="*/ 4386144 h 5645489"/>
              <a:gd name="connsiteX2101" fmla="*/ 3016304 w 7718765"/>
              <a:gd name="connsiteY2101" fmla="*/ 4386144 h 5645489"/>
              <a:gd name="connsiteX2102" fmla="*/ 3013478 w 7718765"/>
              <a:gd name="connsiteY2102" fmla="*/ 4383409 h 5645489"/>
              <a:gd name="connsiteX2103" fmla="*/ 3016304 w 7718765"/>
              <a:gd name="connsiteY2103" fmla="*/ 4380675 h 5645489"/>
              <a:gd name="connsiteX2104" fmla="*/ 3016304 w 7718765"/>
              <a:gd name="connsiteY2104" fmla="*/ 4375179 h 5645489"/>
              <a:gd name="connsiteX2105" fmla="*/ 3927710 w 7718765"/>
              <a:gd name="connsiteY2105" fmla="*/ 4370832 h 5645489"/>
              <a:gd name="connsiteX2106" fmla="*/ 3927710 w 7718765"/>
              <a:gd name="connsiteY2106" fmla="*/ 4376074 h 5645489"/>
              <a:gd name="connsiteX2107" fmla="*/ 3927710 w 7718765"/>
              <a:gd name="connsiteY2107" fmla="*/ 4389809 h 5645489"/>
              <a:gd name="connsiteX2108" fmla="*/ 3930539 w 7718765"/>
              <a:gd name="connsiteY2108" fmla="*/ 4398036 h 5645489"/>
              <a:gd name="connsiteX2109" fmla="*/ 3936193 w 7718765"/>
              <a:gd name="connsiteY2109" fmla="*/ 4406262 h 5645489"/>
              <a:gd name="connsiteX2110" fmla="*/ 3941873 w 7718765"/>
              <a:gd name="connsiteY2110" fmla="*/ 4414513 h 5645489"/>
              <a:gd name="connsiteX2111" fmla="*/ 3956009 w 7718765"/>
              <a:gd name="connsiteY2111" fmla="*/ 4433709 h 5645489"/>
              <a:gd name="connsiteX2112" fmla="*/ 3967345 w 7718765"/>
              <a:gd name="connsiteY2112" fmla="*/ 4436451 h 5645489"/>
              <a:gd name="connsiteX2113" fmla="*/ 3978654 w 7718765"/>
              <a:gd name="connsiteY2113" fmla="*/ 4441961 h 5645489"/>
              <a:gd name="connsiteX2114" fmla="*/ 3984309 w 7718765"/>
              <a:gd name="connsiteY2114" fmla="*/ 4444703 h 5645489"/>
              <a:gd name="connsiteX2115" fmla="*/ 3995644 w 7718765"/>
              <a:gd name="connsiteY2115" fmla="*/ 4461155 h 5645489"/>
              <a:gd name="connsiteX2116" fmla="*/ 4006953 w 7718765"/>
              <a:gd name="connsiteY2116" fmla="*/ 4463897 h 5645489"/>
              <a:gd name="connsiteX2117" fmla="*/ 4018287 w 7718765"/>
              <a:gd name="connsiteY2117" fmla="*/ 4463897 h 5645489"/>
              <a:gd name="connsiteX2118" fmla="*/ 4012633 w 7718765"/>
              <a:gd name="connsiteY2118" fmla="*/ 4480375 h 5645489"/>
              <a:gd name="connsiteX2119" fmla="*/ 4001298 w 7718765"/>
              <a:gd name="connsiteY2119" fmla="*/ 4494086 h 5645489"/>
              <a:gd name="connsiteX2120" fmla="*/ 3995644 w 7718765"/>
              <a:gd name="connsiteY2120" fmla="*/ 4505080 h 5645489"/>
              <a:gd name="connsiteX2121" fmla="*/ 3998117 w 7718765"/>
              <a:gd name="connsiteY2121" fmla="*/ 4511593 h 5645489"/>
              <a:gd name="connsiteX2122" fmla="*/ 3998465 w 7718765"/>
              <a:gd name="connsiteY2122" fmla="*/ 4515971 h 5645489"/>
              <a:gd name="connsiteX2123" fmla="*/ 3999096 w 7718765"/>
              <a:gd name="connsiteY2123" fmla="*/ 4515428 h 5645489"/>
              <a:gd name="connsiteX2124" fmla="*/ 3996251 w 7718765"/>
              <a:gd name="connsiteY2124" fmla="*/ 4504490 h 5645489"/>
              <a:gd name="connsiteX2125" fmla="*/ 4001907 w 7718765"/>
              <a:gd name="connsiteY2125" fmla="*/ 4493530 h 5645489"/>
              <a:gd name="connsiteX2126" fmla="*/ 4013219 w 7718765"/>
              <a:gd name="connsiteY2126" fmla="*/ 4479839 h 5645489"/>
              <a:gd name="connsiteX2127" fmla="*/ 4018874 w 7718765"/>
              <a:gd name="connsiteY2127" fmla="*/ 4463422 h 5645489"/>
              <a:gd name="connsiteX2128" fmla="*/ 4007563 w 7718765"/>
              <a:gd name="connsiteY2128" fmla="*/ 4463422 h 5645489"/>
              <a:gd name="connsiteX2129" fmla="*/ 3996251 w 7718765"/>
              <a:gd name="connsiteY2129" fmla="*/ 4460670 h 5645489"/>
              <a:gd name="connsiteX2130" fmla="*/ 3984941 w 7718765"/>
              <a:gd name="connsiteY2130" fmla="*/ 4444252 h 5645489"/>
              <a:gd name="connsiteX2131" fmla="*/ 3979285 w 7718765"/>
              <a:gd name="connsiteY2131" fmla="*/ 4441524 h 5645489"/>
              <a:gd name="connsiteX2132" fmla="*/ 3967974 w 7718765"/>
              <a:gd name="connsiteY2132" fmla="*/ 4436043 h 5645489"/>
              <a:gd name="connsiteX2133" fmla="*/ 3956663 w 7718765"/>
              <a:gd name="connsiteY2133" fmla="*/ 4433315 h 5645489"/>
              <a:gd name="connsiteX2134" fmla="*/ 3942508 w 7718765"/>
              <a:gd name="connsiteY2134" fmla="*/ 4414145 h 5645489"/>
              <a:gd name="connsiteX2135" fmla="*/ 3936852 w 7718765"/>
              <a:gd name="connsiteY2135" fmla="*/ 4405936 h 5645489"/>
              <a:gd name="connsiteX2136" fmla="*/ 3931197 w 7718765"/>
              <a:gd name="connsiteY2136" fmla="*/ 4397703 h 5645489"/>
              <a:gd name="connsiteX2137" fmla="*/ 3928385 w 7718765"/>
              <a:gd name="connsiteY2137" fmla="*/ 4389494 h 5645489"/>
              <a:gd name="connsiteX2138" fmla="*/ 3928385 w 7718765"/>
              <a:gd name="connsiteY2138" fmla="*/ 4375805 h 5645489"/>
              <a:gd name="connsiteX2139" fmla="*/ 6756704 w 7718765"/>
              <a:gd name="connsiteY2139" fmla="*/ 4370501 h 5645489"/>
              <a:gd name="connsiteX2140" fmla="*/ 6759403 w 7718765"/>
              <a:gd name="connsiteY2140" fmla="*/ 4373127 h 5645489"/>
              <a:gd name="connsiteX2141" fmla="*/ 6762233 w 7718765"/>
              <a:gd name="connsiteY2141" fmla="*/ 4378615 h 5645489"/>
              <a:gd name="connsiteX2142" fmla="*/ 6762603 w 7718765"/>
              <a:gd name="connsiteY2142" fmla="*/ 4378615 h 5645489"/>
              <a:gd name="connsiteX2143" fmla="*/ 6759814 w 7718765"/>
              <a:gd name="connsiteY2143" fmla="*/ 4373251 h 5645489"/>
              <a:gd name="connsiteX2144" fmla="*/ 6756990 w 7718765"/>
              <a:gd name="connsiteY2144" fmla="*/ 4370501 h 5645489"/>
              <a:gd name="connsiteX2145" fmla="*/ 3199166 w 7718765"/>
              <a:gd name="connsiteY2145" fmla="*/ 4364610 h 5645489"/>
              <a:gd name="connsiteX2146" fmla="*/ 3208737 w 7718765"/>
              <a:gd name="connsiteY2146" fmla="*/ 4366948 h 5645489"/>
              <a:gd name="connsiteX2147" fmla="*/ 3205911 w 7718765"/>
              <a:gd name="connsiteY2147" fmla="*/ 4377913 h 5645489"/>
              <a:gd name="connsiteX2148" fmla="*/ 3206661 w 7718765"/>
              <a:gd name="connsiteY2148" fmla="*/ 4377913 h 5645489"/>
              <a:gd name="connsiteX2149" fmla="*/ 3207998 w 7718765"/>
              <a:gd name="connsiteY2149" fmla="*/ 4374662 h 5645489"/>
              <a:gd name="connsiteX2150" fmla="*/ 3209414 w 7718765"/>
              <a:gd name="connsiteY2150" fmla="*/ 4367098 h 5645489"/>
              <a:gd name="connsiteX2151" fmla="*/ 3199530 w 7718765"/>
              <a:gd name="connsiteY2151" fmla="*/ 4364698 h 5645489"/>
              <a:gd name="connsiteX2152" fmla="*/ 4160272 w 7718765"/>
              <a:gd name="connsiteY2152" fmla="*/ 4360578 h 5645489"/>
              <a:gd name="connsiteX2153" fmla="*/ 4160161 w 7718765"/>
              <a:gd name="connsiteY2153" fmla="*/ 4360601 h 5645489"/>
              <a:gd name="connsiteX2154" fmla="*/ 4149009 w 7718765"/>
              <a:gd name="connsiteY2154" fmla="*/ 4365243 h 5645489"/>
              <a:gd name="connsiteX2155" fmla="*/ 6742452 w 7718765"/>
              <a:gd name="connsiteY2155" fmla="*/ 4359399 h 5645489"/>
              <a:gd name="connsiteX2156" fmla="*/ 6745281 w 7718765"/>
              <a:gd name="connsiteY2156" fmla="*/ 4370376 h 5645489"/>
              <a:gd name="connsiteX2157" fmla="*/ 6745664 w 7718765"/>
              <a:gd name="connsiteY2157" fmla="*/ 4370376 h 5645489"/>
              <a:gd name="connsiteX2158" fmla="*/ 6743225 w 7718765"/>
              <a:gd name="connsiteY2158" fmla="*/ 4360880 h 5645489"/>
              <a:gd name="connsiteX2159" fmla="*/ 6742877 w 7718765"/>
              <a:gd name="connsiteY2159" fmla="*/ 4359527 h 5645489"/>
              <a:gd name="connsiteX2160" fmla="*/ 3553801 w 7718765"/>
              <a:gd name="connsiteY2160" fmla="*/ 4359232 h 5645489"/>
              <a:gd name="connsiteX2161" fmla="*/ 3553801 w 7718765"/>
              <a:gd name="connsiteY2161" fmla="*/ 4369857 h 5645489"/>
              <a:gd name="connsiteX2162" fmla="*/ 3550993 w 7718765"/>
              <a:gd name="connsiteY2162" fmla="*/ 4375358 h 5645489"/>
              <a:gd name="connsiteX2163" fmla="*/ 3551486 w 7718765"/>
              <a:gd name="connsiteY2163" fmla="*/ 4375599 h 5645489"/>
              <a:gd name="connsiteX2164" fmla="*/ 3554069 w 7718765"/>
              <a:gd name="connsiteY2164" fmla="*/ 4370589 h 5645489"/>
              <a:gd name="connsiteX2165" fmla="*/ 3554069 w 7718765"/>
              <a:gd name="connsiteY2165" fmla="*/ 4359621 h 5645489"/>
              <a:gd name="connsiteX2166" fmla="*/ 3191854 w 7718765"/>
              <a:gd name="connsiteY2166" fmla="*/ 4353353 h 5645489"/>
              <a:gd name="connsiteX2167" fmla="*/ 3196724 w 7718765"/>
              <a:gd name="connsiteY2167" fmla="*/ 4359730 h 5645489"/>
              <a:gd name="connsiteX2168" fmla="*/ 3197434 w 7718765"/>
              <a:gd name="connsiteY2168" fmla="*/ 4364187 h 5645489"/>
              <a:gd name="connsiteX2169" fmla="*/ 3198118 w 7718765"/>
              <a:gd name="connsiteY2169" fmla="*/ 4364354 h 5645489"/>
              <a:gd name="connsiteX2170" fmla="*/ 3197414 w 7718765"/>
              <a:gd name="connsiteY2170" fmla="*/ 4359889 h 5645489"/>
              <a:gd name="connsiteX2171" fmla="*/ 3192481 w 7718765"/>
              <a:gd name="connsiteY2171" fmla="*/ 4353353 h 5645489"/>
              <a:gd name="connsiteX2172" fmla="*/ 3936538 w 7718765"/>
              <a:gd name="connsiteY2172" fmla="*/ 4352248 h 5645489"/>
              <a:gd name="connsiteX2173" fmla="*/ 3933366 w 7718765"/>
              <a:gd name="connsiteY2173" fmla="*/ 4354137 h 5645489"/>
              <a:gd name="connsiteX2174" fmla="*/ 3927710 w 7718765"/>
              <a:gd name="connsiteY2174" fmla="*/ 4362363 h 5645489"/>
              <a:gd name="connsiteX2175" fmla="*/ 3927710 w 7718765"/>
              <a:gd name="connsiteY2175" fmla="*/ 4365797 h 5645489"/>
              <a:gd name="connsiteX2176" fmla="*/ 3928385 w 7718765"/>
              <a:gd name="connsiteY2176" fmla="*/ 4362116 h 5645489"/>
              <a:gd name="connsiteX2177" fmla="*/ 3070078 w 7718765"/>
              <a:gd name="connsiteY2177" fmla="*/ 4342229 h 5645489"/>
              <a:gd name="connsiteX2178" fmla="*/ 3075729 w 7718765"/>
              <a:gd name="connsiteY2178" fmla="*/ 4350486 h 5645489"/>
              <a:gd name="connsiteX2179" fmla="*/ 3067252 w 7718765"/>
              <a:gd name="connsiteY2179" fmla="*/ 4350486 h 5645489"/>
              <a:gd name="connsiteX2180" fmla="*/ 3070078 w 7718765"/>
              <a:gd name="connsiteY2180" fmla="*/ 4355956 h 5645489"/>
              <a:gd name="connsiteX2181" fmla="*/ 3072903 w 7718765"/>
              <a:gd name="connsiteY2181" fmla="*/ 4355956 h 5645489"/>
              <a:gd name="connsiteX2182" fmla="*/ 3078554 w 7718765"/>
              <a:gd name="connsiteY2182" fmla="*/ 4358718 h 5645489"/>
              <a:gd name="connsiteX2183" fmla="*/ 3081379 w 7718765"/>
              <a:gd name="connsiteY2183" fmla="*/ 4364187 h 5645489"/>
              <a:gd name="connsiteX2184" fmla="*/ 3078554 w 7718765"/>
              <a:gd name="connsiteY2184" fmla="*/ 4366948 h 5645489"/>
              <a:gd name="connsiteX2185" fmla="*/ 3075729 w 7718765"/>
              <a:gd name="connsiteY2185" fmla="*/ 4366948 h 5645489"/>
              <a:gd name="connsiteX2186" fmla="*/ 3070078 w 7718765"/>
              <a:gd name="connsiteY2186" fmla="*/ 4361452 h 5645489"/>
              <a:gd name="connsiteX2187" fmla="*/ 3067252 w 7718765"/>
              <a:gd name="connsiteY2187" fmla="*/ 4361452 h 5645489"/>
              <a:gd name="connsiteX2188" fmla="*/ 3058746 w 7718765"/>
              <a:gd name="connsiteY2188" fmla="*/ 4358718 h 5645489"/>
              <a:gd name="connsiteX2189" fmla="*/ 3061571 w 7718765"/>
              <a:gd name="connsiteY2189" fmla="*/ 4355956 h 5645489"/>
              <a:gd name="connsiteX2190" fmla="*/ 3061571 w 7718765"/>
              <a:gd name="connsiteY2190" fmla="*/ 4350486 h 5645489"/>
              <a:gd name="connsiteX2191" fmla="*/ 3064426 w 7718765"/>
              <a:gd name="connsiteY2191" fmla="*/ 4347725 h 5645489"/>
              <a:gd name="connsiteX2192" fmla="*/ 3067252 w 7718765"/>
              <a:gd name="connsiteY2192" fmla="*/ 4347725 h 5645489"/>
              <a:gd name="connsiteX2193" fmla="*/ 3067252 w 7718765"/>
              <a:gd name="connsiteY2193" fmla="*/ 4344991 h 5645489"/>
              <a:gd name="connsiteX2194" fmla="*/ 3070078 w 7718765"/>
              <a:gd name="connsiteY2194" fmla="*/ 4342229 h 5645489"/>
              <a:gd name="connsiteX2195" fmla="*/ 6748169 w 7718765"/>
              <a:gd name="connsiteY2195" fmla="*/ 4337486 h 5645489"/>
              <a:gd name="connsiteX2196" fmla="*/ 6755516 w 7718765"/>
              <a:gd name="connsiteY2196" fmla="*/ 4342249 h 5645489"/>
              <a:gd name="connsiteX2197" fmla="*/ 6756575 w 7718765"/>
              <a:gd name="connsiteY2197" fmla="*/ 4342935 h 5645489"/>
              <a:gd name="connsiteX2198" fmla="*/ 6759403 w 7718765"/>
              <a:gd name="connsiteY2198" fmla="*/ 4351175 h 5645489"/>
              <a:gd name="connsiteX2199" fmla="*/ 6767868 w 7718765"/>
              <a:gd name="connsiteY2199" fmla="*/ 4353911 h 5645489"/>
              <a:gd name="connsiteX2200" fmla="*/ 6753745 w 7718765"/>
              <a:gd name="connsiteY2200" fmla="*/ 4362150 h 5645489"/>
              <a:gd name="connsiteX2201" fmla="*/ 6747246 w 7718765"/>
              <a:gd name="connsiteY2201" fmla="*/ 4360816 h 5645489"/>
              <a:gd name="connsiteX2202" fmla="*/ 6747461 w 7718765"/>
              <a:gd name="connsiteY2202" fmla="*/ 4360880 h 5645489"/>
              <a:gd name="connsiteX2203" fmla="*/ 6754167 w 7718765"/>
              <a:gd name="connsiteY2203" fmla="*/ 4362255 h 5645489"/>
              <a:gd name="connsiteX2204" fmla="*/ 6768320 w 7718765"/>
              <a:gd name="connsiteY2204" fmla="*/ 4354037 h 5645489"/>
              <a:gd name="connsiteX2205" fmla="*/ 6759814 w 7718765"/>
              <a:gd name="connsiteY2205" fmla="*/ 4351287 h 5645489"/>
              <a:gd name="connsiteX2206" fmla="*/ 6756990 w 7718765"/>
              <a:gd name="connsiteY2206" fmla="*/ 4343040 h 5645489"/>
              <a:gd name="connsiteX2207" fmla="*/ 6748519 w 7718765"/>
              <a:gd name="connsiteY2207" fmla="*/ 4337571 h 5645489"/>
              <a:gd name="connsiteX2208" fmla="*/ 3067252 w 7718765"/>
              <a:gd name="connsiteY2208" fmla="*/ 4333998 h 5645489"/>
              <a:gd name="connsiteX2209" fmla="*/ 3070078 w 7718765"/>
              <a:gd name="connsiteY2209" fmla="*/ 4333998 h 5645489"/>
              <a:gd name="connsiteX2210" fmla="*/ 3072903 w 7718765"/>
              <a:gd name="connsiteY2210" fmla="*/ 4336760 h 5645489"/>
              <a:gd name="connsiteX2211" fmla="*/ 3075729 w 7718765"/>
              <a:gd name="connsiteY2211" fmla="*/ 4336760 h 5645489"/>
              <a:gd name="connsiteX2212" fmla="*/ 3075729 w 7718765"/>
              <a:gd name="connsiteY2212" fmla="*/ 4339495 h 5645489"/>
              <a:gd name="connsiteX2213" fmla="*/ 3072903 w 7718765"/>
              <a:gd name="connsiteY2213" fmla="*/ 4342229 h 5645489"/>
              <a:gd name="connsiteX2214" fmla="*/ 3067252 w 7718765"/>
              <a:gd name="connsiteY2214" fmla="*/ 4339495 h 5645489"/>
              <a:gd name="connsiteX2215" fmla="*/ 3067252 w 7718765"/>
              <a:gd name="connsiteY2215" fmla="*/ 4336760 h 5645489"/>
              <a:gd name="connsiteX2216" fmla="*/ 3067252 w 7718765"/>
              <a:gd name="connsiteY2216" fmla="*/ 4333998 h 5645489"/>
              <a:gd name="connsiteX2217" fmla="*/ 2182465 w 7718765"/>
              <a:gd name="connsiteY2217" fmla="*/ 4331849 h 5645489"/>
              <a:gd name="connsiteX2218" fmla="*/ 2182138 w 7718765"/>
              <a:gd name="connsiteY2218" fmla="*/ 4332097 h 5645489"/>
              <a:gd name="connsiteX2219" fmla="*/ 2182138 w 7718765"/>
              <a:gd name="connsiteY2219" fmla="*/ 4337567 h 5645489"/>
              <a:gd name="connsiteX2220" fmla="*/ 2193439 w 7718765"/>
              <a:gd name="connsiteY2220" fmla="*/ 4351309 h 5645489"/>
              <a:gd name="connsiteX2221" fmla="*/ 2207598 w 7718765"/>
              <a:gd name="connsiteY2221" fmla="*/ 4359514 h 5645489"/>
              <a:gd name="connsiteX2222" fmla="*/ 2216039 w 7718765"/>
              <a:gd name="connsiteY2222" fmla="*/ 4367787 h 5645489"/>
              <a:gd name="connsiteX2223" fmla="*/ 2218898 w 7718765"/>
              <a:gd name="connsiteY2223" fmla="*/ 4395203 h 5645489"/>
              <a:gd name="connsiteX2224" fmla="*/ 2217486 w 7718765"/>
              <a:gd name="connsiteY2224" fmla="*/ 4397264 h 5645489"/>
              <a:gd name="connsiteX2225" fmla="*/ 2208826 w 7718765"/>
              <a:gd name="connsiteY2225" fmla="*/ 4409891 h 5645489"/>
              <a:gd name="connsiteX2226" fmla="*/ 2209325 w 7718765"/>
              <a:gd name="connsiteY2226" fmla="*/ 4409166 h 5645489"/>
              <a:gd name="connsiteX2227" fmla="*/ 2219244 w 7718765"/>
              <a:gd name="connsiteY2227" fmla="*/ 4394765 h 5645489"/>
              <a:gd name="connsiteX2228" fmla="*/ 2216410 w 7718765"/>
              <a:gd name="connsiteY2228" fmla="*/ 4367335 h 5645489"/>
              <a:gd name="connsiteX2229" fmla="*/ 2207908 w 7718765"/>
              <a:gd name="connsiteY2229" fmla="*/ 4359142 h 5645489"/>
              <a:gd name="connsiteX2230" fmla="*/ 2193801 w 7718765"/>
              <a:gd name="connsiteY2230" fmla="*/ 4350877 h 5645489"/>
              <a:gd name="connsiteX2231" fmla="*/ 2182465 w 7718765"/>
              <a:gd name="connsiteY2231" fmla="*/ 4337197 h 5645489"/>
              <a:gd name="connsiteX2232" fmla="*/ 2182465 w 7718765"/>
              <a:gd name="connsiteY2232" fmla="*/ 4334455 h 5645489"/>
              <a:gd name="connsiteX2233" fmla="*/ 6370571 w 7718765"/>
              <a:gd name="connsiteY2233" fmla="*/ 4312090 h 5645489"/>
              <a:gd name="connsiteX2234" fmla="*/ 6369684 w 7718765"/>
              <a:gd name="connsiteY2234" fmla="*/ 4314706 h 5645489"/>
              <a:gd name="connsiteX2235" fmla="*/ 6361156 w 7718765"/>
              <a:gd name="connsiteY2235" fmla="*/ 4322896 h 5645489"/>
              <a:gd name="connsiteX2236" fmla="*/ 6361971 w 7718765"/>
              <a:gd name="connsiteY2236" fmla="*/ 4322896 h 5645489"/>
              <a:gd name="connsiteX2237" fmla="*/ 6368517 w 7718765"/>
              <a:gd name="connsiteY2237" fmla="*/ 4316525 h 5645489"/>
              <a:gd name="connsiteX2238" fmla="*/ 6369575 w 7718765"/>
              <a:gd name="connsiteY2238" fmla="*/ 4315495 h 5645489"/>
              <a:gd name="connsiteX2239" fmla="*/ 6370637 w 7718765"/>
              <a:gd name="connsiteY2239" fmla="*/ 4312406 h 5645489"/>
              <a:gd name="connsiteX2240" fmla="*/ 3944893 w 7718765"/>
              <a:gd name="connsiteY2240" fmla="*/ 4310197 h 5645489"/>
              <a:gd name="connsiteX2241" fmla="*/ 3944700 w 7718765"/>
              <a:gd name="connsiteY2241" fmla="*/ 4310290 h 5645489"/>
              <a:gd name="connsiteX2242" fmla="*/ 3944700 w 7718765"/>
              <a:gd name="connsiteY2242" fmla="*/ 4319832 h 5645489"/>
              <a:gd name="connsiteX2243" fmla="*/ 3944700 w 7718765"/>
              <a:gd name="connsiteY2243" fmla="*/ 4321206 h 5645489"/>
              <a:gd name="connsiteX2244" fmla="*/ 3944700 w 7718765"/>
              <a:gd name="connsiteY2244" fmla="*/ 4332174 h 5645489"/>
              <a:gd name="connsiteX2245" fmla="*/ 3944700 w 7718765"/>
              <a:gd name="connsiteY2245" fmla="*/ 4340401 h 5645489"/>
              <a:gd name="connsiteX2246" fmla="*/ 3945760 w 7718765"/>
              <a:gd name="connsiteY2246" fmla="*/ 4344527 h 5645489"/>
              <a:gd name="connsiteX2247" fmla="*/ 3944759 w 7718765"/>
              <a:gd name="connsiteY2247" fmla="*/ 4348427 h 5645489"/>
              <a:gd name="connsiteX2248" fmla="*/ 3945352 w 7718765"/>
              <a:gd name="connsiteY2248" fmla="*/ 4348427 h 5645489"/>
              <a:gd name="connsiteX2249" fmla="*/ 3945352 w 7718765"/>
              <a:gd name="connsiteY2249" fmla="*/ 4340218 h 5645489"/>
              <a:gd name="connsiteX2250" fmla="*/ 3945352 w 7718765"/>
              <a:gd name="connsiteY2250" fmla="*/ 4337489 h 5645489"/>
              <a:gd name="connsiteX2251" fmla="*/ 3945352 w 7718765"/>
              <a:gd name="connsiteY2251" fmla="*/ 4332695 h 5645489"/>
              <a:gd name="connsiteX2252" fmla="*/ 3945352 w 7718765"/>
              <a:gd name="connsiteY2252" fmla="*/ 4332136 h 5645489"/>
              <a:gd name="connsiteX2253" fmla="*/ 3944893 w 7718765"/>
              <a:gd name="connsiteY2253" fmla="*/ 4332124 h 5645489"/>
              <a:gd name="connsiteX2254" fmla="*/ 3944893 w 7718765"/>
              <a:gd name="connsiteY2254" fmla="*/ 4321177 h 5645489"/>
              <a:gd name="connsiteX2255" fmla="*/ 3944893 w 7718765"/>
              <a:gd name="connsiteY2255" fmla="*/ 4310197 h 5645489"/>
              <a:gd name="connsiteX2256" fmla="*/ 2222720 w 7718765"/>
              <a:gd name="connsiteY2256" fmla="*/ 4309479 h 5645489"/>
              <a:gd name="connsiteX2257" fmla="*/ 2222429 w 7718765"/>
              <a:gd name="connsiteY2257" fmla="*/ 4309773 h 5645489"/>
              <a:gd name="connsiteX2258" fmla="*/ 2218965 w 7718765"/>
              <a:gd name="connsiteY2258" fmla="*/ 4315507 h 5645489"/>
              <a:gd name="connsiteX2259" fmla="*/ 2219244 w 7718765"/>
              <a:gd name="connsiteY2259" fmla="*/ 4315253 h 5645489"/>
              <a:gd name="connsiteX2260" fmla="*/ 3016304 w 7718765"/>
              <a:gd name="connsiteY2260" fmla="*/ 4306571 h 5645489"/>
              <a:gd name="connsiteX2261" fmla="*/ 3021954 w 7718765"/>
              <a:gd name="connsiteY2261" fmla="*/ 4306571 h 5645489"/>
              <a:gd name="connsiteX2262" fmla="*/ 3021954 w 7718765"/>
              <a:gd name="connsiteY2262" fmla="*/ 4312040 h 5645489"/>
              <a:gd name="connsiteX2263" fmla="*/ 3021954 w 7718765"/>
              <a:gd name="connsiteY2263" fmla="*/ 4314802 h 5645489"/>
              <a:gd name="connsiteX2264" fmla="*/ 3024780 w 7718765"/>
              <a:gd name="connsiteY2264" fmla="*/ 4317537 h 5645489"/>
              <a:gd name="connsiteX2265" fmla="*/ 3024780 w 7718765"/>
              <a:gd name="connsiteY2265" fmla="*/ 4323033 h 5645489"/>
              <a:gd name="connsiteX2266" fmla="*/ 3027635 w 7718765"/>
              <a:gd name="connsiteY2266" fmla="*/ 4323033 h 5645489"/>
              <a:gd name="connsiteX2267" fmla="*/ 3027635 w 7718765"/>
              <a:gd name="connsiteY2267" fmla="*/ 4328529 h 5645489"/>
              <a:gd name="connsiteX2268" fmla="*/ 3030461 w 7718765"/>
              <a:gd name="connsiteY2268" fmla="*/ 4331263 h 5645489"/>
              <a:gd name="connsiteX2269" fmla="*/ 3033286 w 7718765"/>
              <a:gd name="connsiteY2269" fmla="*/ 4331263 h 5645489"/>
              <a:gd name="connsiteX2270" fmla="*/ 3036112 w 7718765"/>
              <a:gd name="connsiteY2270" fmla="*/ 4331263 h 5645489"/>
              <a:gd name="connsiteX2271" fmla="*/ 3041762 w 7718765"/>
              <a:gd name="connsiteY2271" fmla="*/ 4328529 h 5645489"/>
              <a:gd name="connsiteX2272" fmla="*/ 3044589 w 7718765"/>
              <a:gd name="connsiteY2272" fmla="*/ 4331263 h 5645489"/>
              <a:gd name="connsiteX2273" fmla="*/ 3041762 w 7718765"/>
              <a:gd name="connsiteY2273" fmla="*/ 4336760 h 5645489"/>
              <a:gd name="connsiteX2274" fmla="*/ 3036112 w 7718765"/>
              <a:gd name="connsiteY2274" fmla="*/ 4333998 h 5645489"/>
              <a:gd name="connsiteX2275" fmla="*/ 3033286 w 7718765"/>
              <a:gd name="connsiteY2275" fmla="*/ 4333998 h 5645489"/>
              <a:gd name="connsiteX2276" fmla="*/ 3033286 w 7718765"/>
              <a:gd name="connsiteY2276" fmla="*/ 4339495 h 5645489"/>
              <a:gd name="connsiteX2277" fmla="*/ 3036112 w 7718765"/>
              <a:gd name="connsiteY2277" fmla="*/ 4342229 h 5645489"/>
              <a:gd name="connsiteX2278" fmla="*/ 3033286 w 7718765"/>
              <a:gd name="connsiteY2278" fmla="*/ 4344991 h 5645489"/>
              <a:gd name="connsiteX2279" fmla="*/ 3036112 w 7718765"/>
              <a:gd name="connsiteY2279" fmla="*/ 4350486 h 5645489"/>
              <a:gd name="connsiteX2280" fmla="*/ 3036112 w 7718765"/>
              <a:gd name="connsiteY2280" fmla="*/ 4353221 h 5645489"/>
              <a:gd name="connsiteX2281" fmla="*/ 3038937 w 7718765"/>
              <a:gd name="connsiteY2281" fmla="*/ 4355956 h 5645489"/>
              <a:gd name="connsiteX2282" fmla="*/ 3038937 w 7718765"/>
              <a:gd name="connsiteY2282" fmla="*/ 4361452 h 5645489"/>
              <a:gd name="connsiteX2283" fmla="*/ 3041762 w 7718765"/>
              <a:gd name="connsiteY2283" fmla="*/ 4364187 h 5645489"/>
              <a:gd name="connsiteX2284" fmla="*/ 3038937 w 7718765"/>
              <a:gd name="connsiteY2284" fmla="*/ 4369683 h 5645489"/>
              <a:gd name="connsiteX2285" fmla="*/ 3041762 w 7718765"/>
              <a:gd name="connsiteY2285" fmla="*/ 4372444 h 5645489"/>
              <a:gd name="connsiteX2286" fmla="*/ 3047443 w 7718765"/>
              <a:gd name="connsiteY2286" fmla="*/ 4380675 h 5645489"/>
              <a:gd name="connsiteX2287" fmla="*/ 3044589 w 7718765"/>
              <a:gd name="connsiteY2287" fmla="*/ 4386144 h 5645489"/>
              <a:gd name="connsiteX2288" fmla="*/ 3041762 w 7718765"/>
              <a:gd name="connsiteY2288" fmla="*/ 4386144 h 5645489"/>
              <a:gd name="connsiteX2289" fmla="*/ 3036112 w 7718765"/>
              <a:gd name="connsiteY2289" fmla="*/ 4377913 h 5645489"/>
              <a:gd name="connsiteX2290" fmla="*/ 3033286 w 7718765"/>
              <a:gd name="connsiteY2290" fmla="*/ 4383409 h 5645489"/>
              <a:gd name="connsiteX2291" fmla="*/ 3038937 w 7718765"/>
              <a:gd name="connsiteY2291" fmla="*/ 4388906 h 5645489"/>
              <a:gd name="connsiteX2292" fmla="*/ 3044589 w 7718765"/>
              <a:gd name="connsiteY2292" fmla="*/ 4397136 h 5645489"/>
              <a:gd name="connsiteX2293" fmla="*/ 3038937 w 7718765"/>
              <a:gd name="connsiteY2293" fmla="*/ 4394402 h 5645489"/>
              <a:gd name="connsiteX2294" fmla="*/ 3036112 w 7718765"/>
              <a:gd name="connsiteY2294" fmla="*/ 4391640 h 5645489"/>
              <a:gd name="connsiteX2295" fmla="*/ 3033286 w 7718765"/>
              <a:gd name="connsiteY2295" fmla="*/ 4391640 h 5645489"/>
              <a:gd name="connsiteX2296" fmla="*/ 3027635 w 7718765"/>
              <a:gd name="connsiteY2296" fmla="*/ 4391640 h 5645489"/>
              <a:gd name="connsiteX2297" fmla="*/ 3030461 w 7718765"/>
              <a:gd name="connsiteY2297" fmla="*/ 4386144 h 5645489"/>
              <a:gd name="connsiteX2298" fmla="*/ 3033286 w 7718765"/>
              <a:gd name="connsiteY2298" fmla="*/ 4386144 h 5645489"/>
              <a:gd name="connsiteX2299" fmla="*/ 3030461 w 7718765"/>
              <a:gd name="connsiteY2299" fmla="*/ 4383409 h 5645489"/>
              <a:gd name="connsiteX2300" fmla="*/ 3030461 w 7718765"/>
              <a:gd name="connsiteY2300" fmla="*/ 4380675 h 5645489"/>
              <a:gd name="connsiteX2301" fmla="*/ 3027635 w 7718765"/>
              <a:gd name="connsiteY2301" fmla="*/ 4380675 h 5645489"/>
              <a:gd name="connsiteX2302" fmla="*/ 3027635 w 7718765"/>
              <a:gd name="connsiteY2302" fmla="*/ 4375179 h 5645489"/>
              <a:gd name="connsiteX2303" fmla="*/ 3027635 w 7718765"/>
              <a:gd name="connsiteY2303" fmla="*/ 4369683 h 5645489"/>
              <a:gd name="connsiteX2304" fmla="*/ 3030461 w 7718765"/>
              <a:gd name="connsiteY2304" fmla="*/ 4372444 h 5645489"/>
              <a:gd name="connsiteX2305" fmla="*/ 3033286 w 7718765"/>
              <a:gd name="connsiteY2305" fmla="*/ 4366948 h 5645489"/>
              <a:gd name="connsiteX2306" fmla="*/ 3030461 w 7718765"/>
              <a:gd name="connsiteY2306" fmla="*/ 4366948 h 5645489"/>
              <a:gd name="connsiteX2307" fmla="*/ 3027635 w 7718765"/>
              <a:gd name="connsiteY2307" fmla="*/ 4361452 h 5645489"/>
              <a:gd name="connsiteX2308" fmla="*/ 3027635 w 7718765"/>
              <a:gd name="connsiteY2308" fmla="*/ 4358718 h 5645489"/>
              <a:gd name="connsiteX2309" fmla="*/ 3024780 w 7718765"/>
              <a:gd name="connsiteY2309" fmla="*/ 4355956 h 5645489"/>
              <a:gd name="connsiteX2310" fmla="*/ 3021954 w 7718765"/>
              <a:gd name="connsiteY2310" fmla="*/ 4350486 h 5645489"/>
              <a:gd name="connsiteX2311" fmla="*/ 3021954 w 7718765"/>
              <a:gd name="connsiteY2311" fmla="*/ 4347725 h 5645489"/>
              <a:gd name="connsiteX2312" fmla="*/ 3019129 w 7718765"/>
              <a:gd name="connsiteY2312" fmla="*/ 4344991 h 5645489"/>
              <a:gd name="connsiteX2313" fmla="*/ 3021954 w 7718765"/>
              <a:gd name="connsiteY2313" fmla="*/ 4339495 h 5645489"/>
              <a:gd name="connsiteX2314" fmla="*/ 3024780 w 7718765"/>
              <a:gd name="connsiteY2314" fmla="*/ 4339495 h 5645489"/>
              <a:gd name="connsiteX2315" fmla="*/ 3027635 w 7718765"/>
              <a:gd name="connsiteY2315" fmla="*/ 4342229 h 5645489"/>
              <a:gd name="connsiteX2316" fmla="*/ 3027635 w 7718765"/>
              <a:gd name="connsiteY2316" fmla="*/ 4336760 h 5645489"/>
              <a:gd name="connsiteX2317" fmla="*/ 3024780 w 7718765"/>
              <a:gd name="connsiteY2317" fmla="*/ 4331263 h 5645489"/>
              <a:gd name="connsiteX2318" fmla="*/ 3021954 w 7718765"/>
              <a:gd name="connsiteY2318" fmla="*/ 4328529 h 5645489"/>
              <a:gd name="connsiteX2319" fmla="*/ 3021954 w 7718765"/>
              <a:gd name="connsiteY2319" fmla="*/ 4325768 h 5645489"/>
              <a:gd name="connsiteX2320" fmla="*/ 3021954 w 7718765"/>
              <a:gd name="connsiteY2320" fmla="*/ 4323033 h 5645489"/>
              <a:gd name="connsiteX2321" fmla="*/ 3019129 w 7718765"/>
              <a:gd name="connsiteY2321" fmla="*/ 4323033 h 5645489"/>
              <a:gd name="connsiteX2322" fmla="*/ 3016304 w 7718765"/>
              <a:gd name="connsiteY2322" fmla="*/ 4317537 h 5645489"/>
              <a:gd name="connsiteX2323" fmla="*/ 3016304 w 7718765"/>
              <a:gd name="connsiteY2323" fmla="*/ 4314802 h 5645489"/>
              <a:gd name="connsiteX2324" fmla="*/ 3013478 w 7718765"/>
              <a:gd name="connsiteY2324" fmla="*/ 4309306 h 5645489"/>
              <a:gd name="connsiteX2325" fmla="*/ 3016304 w 7718765"/>
              <a:gd name="connsiteY2325" fmla="*/ 4306571 h 5645489"/>
              <a:gd name="connsiteX2326" fmla="*/ 6691598 w 7718765"/>
              <a:gd name="connsiteY2326" fmla="*/ 4304537 h 5645489"/>
              <a:gd name="connsiteX2327" fmla="*/ 6691949 w 7718765"/>
              <a:gd name="connsiteY2327" fmla="*/ 4308631 h 5645489"/>
              <a:gd name="connsiteX2328" fmla="*/ 6694425 w 7718765"/>
              <a:gd name="connsiteY2328" fmla="*/ 4312742 h 5645489"/>
              <a:gd name="connsiteX2329" fmla="*/ 6694681 w 7718765"/>
              <a:gd name="connsiteY2329" fmla="*/ 4312660 h 5645489"/>
              <a:gd name="connsiteX2330" fmla="*/ 6692329 w 7718765"/>
              <a:gd name="connsiteY2330" fmla="*/ 4308734 h 5645489"/>
              <a:gd name="connsiteX2331" fmla="*/ 6691977 w 7718765"/>
              <a:gd name="connsiteY2331" fmla="*/ 4304611 h 5645489"/>
              <a:gd name="connsiteX2332" fmla="*/ 3526980 w 7718765"/>
              <a:gd name="connsiteY2332" fmla="*/ 4302496 h 5645489"/>
              <a:gd name="connsiteX2333" fmla="*/ 3531232 w 7718765"/>
              <a:gd name="connsiteY2333" fmla="*/ 4303875 h 5645489"/>
              <a:gd name="connsiteX2334" fmla="*/ 3534040 w 7718765"/>
              <a:gd name="connsiteY2334" fmla="*/ 4303875 h 5645489"/>
              <a:gd name="connsiteX2335" fmla="*/ 3534033 w 7718765"/>
              <a:gd name="connsiteY2335" fmla="*/ 4303810 h 5645489"/>
              <a:gd name="connsiteX2336" fmla="*/ 3531383 w 7718765"/>
              <a:gd name="connsiteY2336" fmla="*/ 4303810 h 5645489"/>
              <a:gd name="connsiteX2337" fmla="*/ 6742452 w 7718765"/>
              <a:gd name="connsiteY2337" fmla="*/ 4301862 h 5645489"/>
              <a:gd name="connsiteX2338" fmla="*/ 6742452 w 7718765"/>
              <a:gd name="connsiteY2338" fmla="*/ 4308976 h 5645489"/>
              <a:gd name="connsiteX2339" fmla="*/ 6742452 w 7718765"/>
              <a:gd name="connsiteY2339" fmla="*/ 4310006 h 5645489"/>
              <a:gd name="connsiteX2340" fmla="*/ 6742452 w 7718765"/>
              <a:gd name="connsiteY2340" fmla="*/ 4318246 h 5645489"/>
              <a:gd name="connsiteX2341" fmla="*/ 6733987 w 7718765"/>
              <a:gd name="connsiteY2341" fmla="*/ 4323734 h 5645489"/>
              <a:gd name="connsiteX2342" fmla="*/ 6731157 w 7718765"/>
              <a:gd name="connsiteY2342" fmla="*/ 4326471 h 5645489"/>
              <a:gd name="connsiteX2343" fmla="*/ 6731157 w 7718765"/>
              <a:gd name="connsiteY2343" fmla="*/ 4331959 h 5645489"/>
              <a:gd name="connsiteX2344" fmla="*/ 6736793 w 7718765"/>
              <a:gd name="connsiteY2344" fmla="*/ 4334710 h 5645489"/>
              <a:gd name="connsiteX2345" fmla="*/ 6737195 w 7718765"/>
              <a:gd name="connsiteY2345" fmla="*/ 4334808 h 5645489"/>
              <a:gd name="connsiteX2346" fmla="*/ 6731542 w 7718765"/>
              <a:gd name="connsiteY2346" fmla="*/ 4332073 h 5645489"/>
              <a:gd name="connsiteX2347" fmla="*/ 6731542 w 7718765"/>
              <a:gd name="connsiteY2347" fmla="*/ 4326574 h 5645489"/>
              <a:gd name="connsiteX2348" fmla="*/ 6734367 w 7718765"/>
              <a:gd name="connsiteY2348" fmla="*/ 4323826 h 5645489"/>
              <a:gd name="connsiteX2349" fmla="*/ 6742872 w 7718765"/>
              <a:gd name="connsiteY2349" fmla="*/ 4318356 h 5645489"/>
              <a:gd name="connsiteX2350" fmla="*/ 6742872 w 7718765"/>
              <a:gd name="connsiteY2350" fmla="*/ 4310109 h 5645489"/>
              <a:gd name="connsiteX2351" fmla="*/ 6742872 w 7718765"/>
              <a:gd name="connsiteY2351" fmla="*/ 4301862 h 5645489"/>
              <a:gd name="connsiteX2352" fmla="*/ 3174227 w 7718765"/>
              <a:gd name="connsiteY2352" fmla="*/ 4297948 h 5645489"/>
              <a:gd name="connsiteX2353" fmla="*/ 3174801 w 7718765"/>
              <a:gd name="connsiteY2353" fmla="*/ 4301075 h 5645489"/>
              <a:gd name="connsiteX2354" fmla="*/ 3169120 w 7718765"/>
              <a:gd name="connsiteY2354" fmla="*/ 4312040 h 5645489"/>
              <a:gd name="connsiteX2355" fmla="*/ 3171945 w 7718765"/>
              <a:gd name="connsiteY2355" fmla="*/ 4314802 h 5645489"/>
              <a:gd name="connsiteX2356" fmla="*/ 3174801 w 7718765"/>
              <a:gd name="connsiteY2356" fmla="*/ 4317537 h 5645489"/>
              <a:gd name="connsiteX2357" fmla="*/ 3171945 w 7718765"/>
              <a:gd name="connsiteY2357" fmla="*/ 4323033 h 5645489"/>
              <a:gd name="connsiteX2358" fmla="*/ 3174801 w 7718765"/>
              <a:gd name="connsiteY2358" fmla="*/ 4331263 h 5645489"/>
              <a:gd name="connsiteX2359" fmla="*/ 3174801 w 7718765"/>
              <a:gd name="connsiteY2359" fmla="*/ 4339495 h 5645489"/>
              <a:gd name="connsiteX2360" fmla="*/ 3171945 w 7718765"/>
              <a:gd name="connsiteY2360" fmla="*/ 4347725 h 5645489"/>
              <a:gd name="connsiteX2361" fmla="*/ 3183277 w 7718765"/>
              <a:gd name="connsiteY2361" fmla="*/ 4358718 h 5645489"/>
              <a:gd name="connsiteX2362" fmla="*/ 3183477 w 7718765"/>
              <a:gd name="connsiteY2362" fmla="*/ 4358331 h 5645489"/>
              <a:gd name="connsiteX2363" fmla="*/ 3174131 w 7718765"/>
              <a:gd name="connsiteY2363" fmla="*/ 4349242 h 5645489"/>
              <a:gd name="connsiteX2364" fmla="*/ 3172719 w 7718765"/>
              <a:gd name="connsiteY2364" fmla="*/ 4347869 h 5645489"/>
              <a:gd name="connsiteX2365" fmla="*/ 3175528 w 7718765"/>
              <a:gd name="connsiteY2365" fmla="*/ 4339608 h 5645489"/>
              <a:gd name="connsiteX2366" fmla="*/ 3175528 w 7718765"/>
              <a:gd name="connsiteY2366" fmla="*/ 4331365 h 5645489"/>
              <a:gd name="connsiteX2367" fmla="*/ 3172719 w 7718765"/>
              <a:gd name="connsiteY2367" fmla="*/ 4323121 h 5645489"/>
              <a:gd name="connsiteX2368" fmla="*/ 3175528 w 7718765"/>
              <a:gd name="connsiteY2368" fmla="*/ 4317620 h 5645489"/>
              <a:gd name="connsiteX2369" fmla="*/ 3172719 w 7718765"/>
              <a:gd name="connsiteY2369" fmla="*/ 4314878 h 5645489"/>
              <a:gd name="connsiteX2370" fmla="*/ 3169891 w 7718765"/>
              <a:gd name="connsiteY2370" fmla="*/ 4312136 h 5645489"/>
              <a:gd name="connsiteX2371" fmla="*/ 3175528 w 7718765"/>
              <a:gd name="connsiteY2371" fmla="*/ 4301133 h 5645489"/>
              <a:gd name="connsiteX2372" fmla="*/ 3537034 w 7718765"/>
              <a:gd name="connsiteY2372" fmla="*/ 4292845 h 5645489"/>
              <a:gd name="connsiteX2373" fmla="*/ 3536960 w 7718765"/>
              <a:gd name="connsiteY2373" fmla="*/ 4292938 h 5645489"/>
              <a:gd name="connsiteX2374" fmla="*/ 3540759 w 7718765"/>
              <a:gd name="connsiteY2374" fmla="*/ 4294953 h 5645489"/>
              <a:gd name="connsiteX2375" fmla="*/ 3540841 w 7718765"/>
              <a:gd name="connsiteY2375" fmla="*/ 4294856 h 5645489"/>
              <a:gd name="connsiteX2376" fmla="*/ 3567926 w 7718765"/>
              <a:gd name="connsiteY2376" fmla="*/ 4290926 h 5645489"/>
              <a:gd name="connsiteX2377" fmla="*/ 3567926 w 7718765"/>
              <a:gd name="connsiteY2377" fmla="*/ 4297358 h 5645489"/>
              <a:gd name="connsiteX2378" fmla="*/ 3567926 w 7718765"/>
              <a:gd name="connsiteY2378" fmla="*/ 4298391 h 5645489"/>
              <a:gd name="connsiteX2379" fmla="*/ 3567926 w 7718765"/>
              <a:gd name="connsiteY2379" fmla="*/ 4309376 h 5645489"/>
              <a:gd name="connsiteX2380" fmla="*/ 3567926 w 7718765"/>
              <a:gd name="connsiteY2380" fmla="*/ 4317620 h 5645489"/>
              <a:gd name="connsiteX2381" fmla="*/ 3559460 w 7718765"/>
              <a:gd name="connsiteY2381" fmla="*/ 4328622 h 5645489"/>
              <a:gd name="connsiteX2382" fmla="*/ 3556630 w 7718765"/>
              <a:gd name="connsiteY2382" fmla="*/ 4336866 h 5645489"/>
              <a:gd name="connsiteX2383" fmla="*/ 3553801 w 7718765"/>
              <a:gd name="connsiteY2383" fmla="*/ 4345109 h 5645489"/>
              <a:gd name="connsiteX2384" fmla="*/ 3550993 w 7718765"/>
              <a:gd name="connsiteY2384" fmla="*/ 4350611 h 5645489"/>
              <a:gd name="connsiteX2385" fmla="*/ 3552397 w 7718765"/>
              <a:gd name="connsiteY2385" fmla="*/ 4356796 h 5645489"/>
              <a:gd name="connsiteX2386" fmla="*/ 3552520 w 7718765"/>
              <a:gd name="connsiteY2386" fmla="*/ 4356975 h 5645489"/>
              <a:gd name="connsiteX2387" fmla="*/ 3551241 w 7718765"/>
              <a:gd name="connsiteY2387" fmla="*/ 4351395 h 5645489"/>
              <a:gd name="connsiteX2388" fmla="*/ 3554069 w 7718765"/>
              <a:gd name="connsiteY2388" fmla="*/ 4345885 h 5645489"/>
              <a:gd name="connsiteX2389" fmla="*/ 3556896 w 7718765"/>
              <a:gd name="connsiteY2389" fmla="*/ 4337658 h 5645489"/>
              <a:gd name="connsiteX2390" fmla="*/ 3559724 w 7718765"/>
              <a:gd name="connsiteY2390" fmla="*/ 4329432 h 5645489"/>
              <a:gd name="connsiteX2391" fmla="*/ 3568206 w 7718765"/>
              <a:gd name="connsiteY2391" fmla="*/ 4318463 h 5645489"/>
              <a:gd name="connsiteX2392" fmla="*/ 3568206 w 7718765"/>
              <a:gd name="connsiteY2392" fmla="*/ 4310212 h 5645489"/>
              <a:gd name="connsiteX2393" fmla="*/ 3568206 w 7718765"/>
              <a:gd name="connsiteY2393" fmla="*/ 4299244 h 5645489"/>
              <a:gd name="connsiteX2394" fmla="*/ 3568206 w 7718765"/>
              <a:gd name="connsiteY2394" fmla="*/ 4291017 h 5645489"/>
              <a:gd name="connsiteX2395" fmla="*/ 6666286 w 7718765"/>
              <a:gd name="connsiteY2395" fmla="*/ 4290895 h 5645489"/>
              <a:gd name="connsiteX2396" fmla="*/ 6676061 w 7718765"/>
              <a:gd name="connsiteY2396" fmla="*/ 4300394 h 5645489"/>
              <a:gd name="connsiteX2397" fmla="*/ 6677473 w 7718765"/>
              <a:gd name="connsiteY2397" fmla="*/ 4301767 h 5645489"/>
              <a:gd name="connsiteX2398" fmla="*/ 6677787 w 7718765"/>
              <a:gd name="connsiteY2398" fmla="*/ 4301828 h 5645489"/>
              <a:gd name="connsiteX2399" fmla="*/ 6667909 w 7718765"/>
              <a:gd name="connsiteY2399" fmla="*/ 4292265 h 5645489"/>
              <a:gd name="connsiteX2400" fmla="*/ 6666493 w 7718765"/>
              <a:gd name="connsiteY2400" fmla="*/ 4290895 h 5645489"/>
              <a:gd name="connsiteX2401" fmla="*/ 3175528 w 7718765"/>
              <a:gd name="connsiteY2401" fmla="*/ 4286644 h 5645489"/>
              <a:gd name="connsiteX2402" fmla="*/ 3174801 w 7718765"/>
              <a:gd name="connsiteY2402" fmla="*/ 4287348 h 5645489"/>
              <a:gd name="connsiteX2403" fmla="*/ 3174683 w 7718765"/>
              <a:gd name="connsiteY2403" fmla="*/ 4288212 h 5645489"/>
              <a:gd name="connsiteX2404" fmla="*/ 3175528 w 7718765"/>
              <a:gd name="connsiteY2404" fmla="*/ 4287388 h 5645489"/>
              <a:gd name="connsiteX2405" fmla="*/ 3860065 w 7718765"/>
              <a:gd name="connsiteY2405" fmla="*/ 4277254 h 5645489"/>
              <a:gd name="connsiteX2406" fmla="*/ 3859781 w 7718765"/>
              <a:gd name="connsiteY2406" fmla="*/ 4277288 h 5645489"/>
              <a:gd name="connsiteX2407" fmla="*/ 3860132 w 7718765"/>
              <a:gd name="connsiteY2407" fmla="*/ 4277967 h 5645489"/>
              <a:gd name="connsiteX2408" fmla="*/ 3862605 w 7718765"/>
              <a:gd name="connsiteY2408" fmla="*/ 4282766 h 5645489"/>
              <a:gd name="connsiteX2409" fmla="*/ 3876768 w 7718765"/>
              <a:gd name="connsiteY2409" fmla="*/ 4293759 h 5645489"/>
              <a:gd name="connsiteX2410" fmla="*/ 3878182 w 7718765"/>
              <a:gd name="connsiteY2410" fmla="*/ 4294788 h 5645489"/>
              <a:gd name="connsiteX2411" fmla="*/ 3878326 w 7718765"/>
              <a:gd name="connsiteY2411" fmla="*/ 4294682 h 5645489"/>
              <a:gd name="connsiteX2412" fmla="*/ 3877021 w 7718765"/>
              <a:gd name="connsiteY2412" fmla="*/ 4293742 h 5645489"/>
              <a:gd name="connsiteX2413" fmla="*/ 3862915 w 7718765"/>
              <a:gd name="connsiteY2413" fmla="*/ 4282762 h 5645489"/>
              <a:gd name="connsiteX2414" fmla="*/ 3860065 w 7718765"/>
              <a:gd name="connsiteY2414" fmla="*/ 4277254 h 5645489"/>
              <a:gd name="connsiteX2415" fmla="*/ 3840258 w 7718765"/>
              <a:gd name="connsiteY2415" fmla="*/ 4277254 h 5645489"/>
              <a:gd name="connsiteX2416" fmla="*/ 3840164 w 7718765"/>
              <a:gd name="connsiteY2416" fmla="*/ 4277301 h 5645489"/>
              <a:gd name="connsiteX2417" fmla="*/ 3850930 w 7718765"/>
              <a:gd name="connsiteY2417" fmla="*/ 4278310 h 5645489"/>
              <a:gd name="connsiteX2418" fmla="*/ 3851202 w 7718765"/>
              <a:gd name="connsiteY2418" fmla="*/ 4278278 h 5645489"/>
              <a:gd name="connsiteX2419" fmla="*/ 6632357 w 7718765"/>
              <a:gd name="connsiteY2419" fmla="*/ 4277136 h 5645489"/>
              <a:gd name="connsiteX2420" fmla="*/ 6636165 w 7718765"/>
              <a:gd name="connsiteY2420" fmla="*/ 4279822 h 5645489"/>
              <a:gd name="connsiteX2421" fmla="*/ 6637933 w 7718765"/>
              <a:gd name="connsiteY2421" fmla="*/ 4282566 h 5645489"/>
              <a:gd name="connsiteX2422" fmla="*/ 6643591 w 7718765"/>
              <a:gd name="connsiteY2422" fmla="*/ 4288053 h 5645489"/>
              <a:gd name="connsiteX2423" fmla="*/ 6649227 w 7718765"/>
              <a:gd name="connsiteY2423" fmla="*/ 4290790 h 5645489"/>
              <a:gd name="connsiteX2424" fmla="*/ 6649339 w 7718765"/>
              <a:gd name="connsiteY2424" fmla="*/ 4290790 h 5645489"/>
              <a:gd name="connsiteX2425" fmla="*/ 6643905 w 7718765"/>
              <a:gd name="connsiteY2425" fmla="*/ 4288146 h 5645489"/>
              <a:gd name="connsiteX2426" fmla="*/ 6638221 w 7718765"/>
              <a:gd name="connsiteY2426" fmla="*/ 4282647 h 5645489"/>
              <a:gd name="connsiteX2427" fmla="*/ 6632575 w 7718765"/>
              <a:gd name="connsiteY2427" fmla="*/ 4277178 h 5645489"/>
              <a:gd name="connsiteX2428" fmla="*/ 3197434 w 7718765"/>
              <a:gd name="connsiteY2428" fmla="*/ 4276383 h 5645489"/>
              <a:gd name="connsiteX2429" fmla="*/ 3191754 w 7718765"/>
              <a:gd name="connsiteY2429" fmla="*/ 4279118 h 5645489"/>
              <a:gd name="connsiteX2430" fmla="*/ 3177626 w 7718765"/>
              <a:gd name="connsiteY2430" fmla="*/ 4284613 h 5645489"/>
              <a:gd name="connsiteX2431" fmla="*/ 3177592 w 7718765"/>
              <a:gd name="connsiteY2431" fmla="*/ 4284646 h 5645489"/>
              <a:gd name="connsiteX2432" fmla="*/ 3178357 w 7718765"/>
              <a:gd name="connsiteY2432" fmla="*/ 4284646 h 5645489"/>
              <a:gd name="connsiteX2433" fmla="*/ 3192481 w 7718765"/>
              <a:gd name="connsiteY2433" fmla="*/ 4279144 h 5645489"/>
              <a:gd name="connsiteX2434" fmla="*/ 3197633 w 7718765"/>
              <a:gd name="connsiteY2434" fmla="*/ 4276623 h 5645489"/>
              <a:gd name="connsiteX2435" fmla="*/ 3927710 w 7718765"/>
              <a:gd name="connsiteY2435" fmla="*/ 4274539 h 5645489"/>
              <a:gd name="connsiteX2436" fmla="*/ 3924883 w 7718765"/>
              <a:gd name="connsiteY2436" fmla="*/ 4282766 h 5645489"/>
              <a:gd name="connsiteX2437" fmla="*/ 3913549 w 7718765"/>
              <a:gd name="connsiteY2437" fmla="*/ 4288275 h 5645489"/>
              <a:gd name="connsiteX2438" fmla="*/ 3916376 w 7718765"/>
              <a:gd name="connsiteY2438" fmla="*/ 4293759 h 5645489"/>
              <a:gd name="connsiteX2439" fmla="*/ 3930539 w 7718765"/>
              <a:gd name="connsiteY2439" fmla="*/ 4301986 h 5645489"/>
              <a:gd name="connsiteX2440" fmla="*/ 3930539 w 7718765"/>
              <a:gd name="connsiteY2440" fmla="*/ 4310212 h 5645489"/>
              <a:gd name="connsiteX2441" fmla="*/ 3939020 w 7718765"/>
              <a:gd name="connsiteY2441" fmla="*/ 4312954 h 5645489"/>
              <a:gd name="connsiteX2442" fmla="*/ 3939135 w 7718765"/>
              <a:gd name="connsiteY2442" fmla="*/ 4312899 h 5645489"/>
              <a:gd name="connsiteX2443" fmla="*/ 3938178 w 7718765"/>
              <a:gd name="connsiteY2443" fmla="*/ 4312591 h 5645489"/>
              <a:gd name="connsiteX2444" fmla="*/ 3930739 w 7718765"/>
              <a:gd name="connsiteY2444" fmla="*/ 4310197 h 5645489"/>
              <a:gd name="connsiteX2445" fmla="*/ 3930739 w 7718765"/>
              <a:gd name="connsiteY2445" fmla="*/ 4301952 h 5645489"/>
              <a:gd name="connsiteX2446" fmla="*/ 3916633 w 7718765"/>
              <a:gd name="connsiteY2446" fmla="*/ 4293742 h 5645489"/>
              <a:gd name="connsiteX2447" fmla="*/ 3913783 w 7718765"/>
              <a:gd name="connsiteY2447" fmla="*/ 4288235 h 5645489"/>
              <a:gd name="connsiteX2448" fmla="*/ 3925087 w 7718765"/>
              <a:gd name="connsiteY2448" fmla="*/ 4282762 h 5645489"/>
              <a:gd name="connsiteX2449" fmla="*/ 3925443 w 7718765"/>
              <a:gd name="connsiteY2449" fmla="*/ 4279666 h 5645489"/>
              <a:gd name="connsiteX2450" fmla="*/ 3927894 w 7718765"/>
              <a:gd name="connsiteY2450" fmla="*/ 4274607 h 5645489"/>
              <a:gd name="connsiteX2451" fmla="*/ 3537034 w 7718765"/>
              <a:gd name="connsiteY2451" fmla="*/ 4274450 h 5645489"/>
              <a:gd name="connsiteX2452" fmla="*/ 3537034 w 7718765"/>
              <a:gd name="connsiteY2452" fmla="*/ 4274995 h 5645489"/>
              <a:gd name="connsiteX2453" fmla="*/ 3537034 w 7718765"/>
              <a:gd name="connsiteY2453" fmla="*/ 4284613 h 5645489"/>
              <a:gd name="connsiteX2454" fmla="*/ 3531383 w 7718765"/>
              <a:gd name="connsiteY2454" fmla="*/ 4290083 h 5645489"/>
              <a:gd name="connsiteX2455" fmla="*/ 3531883 w 7718765"/>
              <a:gd name="connsiteY2455" fmla="*/ 4290571 h 5645489"/>
              <a:gd name="connsiteX2456" fmla="*/ 3536372 w 7718765"/>
              <a:gd name="connsiteY2456" fmla="*/ 4286197 h 5645489"/>
              <a:gd name="connsiteX2457" fmla="*/ 3537079 w 7718765"/>
              <a:gd name="connsiteY2457" fmla="*/ 4285508 h 5645489"/>
              <a:gd name="connsiteX2458" fmla="*/ 3537079 w 7718765"/>
              <a:gd name="connsiteY2458" fmla="*/ 4274539 h 5645489"/>
              <a:gd name="connsiteX2459" fmla="*/ 3356096 w 7718765"/>
              <a:gd name="connsiteY2459" fmla="*/ 4273622 h 5645489"/>
              <a:gd name="connsiteX2460" fmla="*/ 3356209 w 7718765"/>
              <a:gd name="connsiteY2460" fmla="*/ 4273643 h 5645489"/>
              <a:gd name="connsiteX2461" fmla="*/ 3364675 w 7718765"/>
              <a:gd name="connsiteY2461" fmla="*/ 4273643 h 5645489"/>
              <a:gd name="connsiteX2462" fmla="*/ 3377016 w 7718765"/>
              <a:gd name="connsiteY2462" fmla="*/ 4273643 h 5645489"/>
              <a:gd name="connsiteX2463" fmla="*/ 3378633 w 7718765"/>
              <a:gd name="connsiteY2463" fmla="*/ 4273643 h 5645489"/>
              <a:gd name="connsiteX2464" fmla="*/ 3378566 w 7718765"/>
              <a:gd name="connsiteY2464" fmla="*/ 4273622 h 5645489"/>
              <a:gd name="connsiteX2465" fmla="*/ 3364409 w 7718765"/>
              <a:gd name="connsiteY2465" fmla="*/ 4273622 h 5645489"/>
              <a:gd name="connsiteX2466" fmla="*/ 3363345 w 7718765"/>
              <a:gd name="connsiteY2466" fmla="*/ 4273622 h 5645489"/>
              <a:gd name="connsiteX2467" fmla="*/ 3330442 w 7718765"/>
              <a:gd name="connsiteY2467" fmla="*/ 4270887 h 5645489"/>
              <a:gd name="connsiteX2468" fmla="*/ 3330442 w 7718765"/>
              <a:gd name="connsiteY2468" fmla="*/ 4273622 h 5645489"/>
              <a:gd name="connsiteX2469" fmla="*/ 3325040 w 7718765"/>
              <a:gd name="connsiteY2469" fmla="*/ 4273622 h 5645489"/>
              <a:gd name="connsiteX2470" fmla="*/ 3325152 w 7718765"/>
              <a:gd name="connsiteY2470" fmla="*/ 4273643 h 5645489"/>
              <a:gd name="connsiteX2471" fmla="*/ 3330790 w 7718765"/>
              <a:gd name="connsiteY2471" fmla="*/ 4273643 h 5645489"/>
              <a:gd name="connsiteX2472" fmla="*/ 3330790 w 7718765"/>
              <a:gd name="connsiteY2472" fmla="*/ 4270901 h 5645489"/>
              <a:gd name="connsiteX2473" fmla="*/ 3340673 w 7718765"/>
              <a:gd name="connsiteY2473" fmla="*/ 4270901 h 5645489"/>
              <a:gd name="connsiteX2474" fmla="*/ 3341848 w 7718765"/>
              <a:gd name="connsiteY2474" fmla="*/ 4270901 h 5645489"/>
              <a:gd name="connsiteX2475" fmla="*/ 3341774 w 7718765"/>
              <a:gd name="connsiteY2475" fmla="*/ 4270887 h 5645489"/>
              <a:gd name="connsiteX2476" fmla="*/ 3330442 w 7718765"/>
              <a:gd name="connsiteY2476" fmla="*/ 4270887 h 5645489"/>
              <a:gd name="connsiteX2477" fmla="*/ 3268192 w 7718765"/>
              <a:gd name="connsiteY2477" fmla="*/ 4270887 h 5645489"/>
              <a:gd name="connsiteX2478" fmla="*/ 3256860 w 7718765"/>
              <a:gd name="connsiteY2478" fmla="*/ 4273622 h 5645489"/>
              <a:gd name="connsiteX2479" fmla="*/ 3248383 w 7718765"/>
              <a:gd name="connsiteY2479" fmla="*/ 4276383 h 5645489"/>
              <a:gd name="connsiteX2480" fmla="*/ 3242703 w 7718765"/>
              <a:gd name="connsiteY2480" fmla="*/ 4279118 h 5645489"/>
              <a:gd name="connsiteX2481" fmla="*/ 3242703 w 7718765"/>
              <a:gd name="connsiteY2481" fmla="*/ 4284613 h 5645489"/>
              <a:gd name="connsiteX2482" fmla="*/ 3239877 w 7718765"/>
              <a:gd name="connsiteY2482" fmla="*/ 4290083 h 5645489"/>
              <a:gd name="connsiteX2483" fmla="*/ 3234226 w 7718765"/>
              <a:gd name="connsiteY2483" fmla="*/ 4295580 h 5645489"/>
              <a:gd name="connsiteX2484" fmla="*/ 3234226 w 7718765"/>
              <a:gd name="connsiteY2484" fmla="*/ 4303810 h 5645489"/>
              <a:gd name="connsiteX2485" fmla="*/ 3228850 w 7718765"/>
              <a:gd name="connsiteY2485" fmla="*/ 4306423 h 5645489"/>
              <a:gd name="connsiteX2486" fmla="*/ 3229174 w 7718765"/>
              <a:gd name="connsiteY2486" fmla="*/ 4306634 h 5645489"/>
              <a:gd name="connsiteX2487" fmla="*/ 3234812 w 7718765"/>
              <a:gd name="connsiteY2487" fmla="*/ 4303875 h 5645489"/>
              <a:gd name="connsiteX2488" fmla="*/ 3234812 w 7718765"/>
              <a:gd name="connsiteY2488" fmla="*/ 4295631 h 5645489"/>
              <a:gd name="connsiteX2489" fmla="*/ 3240470 w 7718765"/>
              <a:gd name="connsiteY2489" fmla="*/ 4290130 h 5645489"/>
              <a:gd name="connsiteX2490" fmla="*/ 3243278 w 7718765"/>
              <a:gd name="connsiteY2490" fmla="*/ 4284646 h 5645489"/>
              <a:gd name="connsiteX2491" fmla="*/ 3243278 w 7718765"/>
              <a:gd name="connsiteY2491" fmla="*/ 4279144 h 5645489"/>
              <a:gd name="connsiteX2492" fmla="*/ 3248936 w 7718765"/>
              <a:gd name="connsiteY2492" fmla="*/ 4276385 h 5645489"/>
              <a:gd name="connsiteX2493" fmla="*/ 3257402 w 7718765"/>
              <a:gd name="connsiteY2493" fmla="*/ 4273643 h 5645489"/>
              <a:gd name="connsiteX2494" fmla="*/ 3267285 w 7718765"/>
              <a:gd name="connsiteY2494" fmla="*/ 4271244 h 5645489"/>
              <a:gd name="connsiteX2495" fmla="*/ 3268445 w 7718765"/>
              <a:gd name="connsiteY2495" fmla="*/ 4270963 h 5645489"/>
              <a:gd name="connsiteX2496" fmla="*/ 3469530 w 7718765"/>
              <a:gd name="connsiteY2496" fmla="*/ 4269321 h 5645489"/>
              <a:gd name="connsiteX2497" fmla="*/ 3466276 w 7718765"/>
              <a:gd name="connsiteY2497" fmla="*/ 4270887 h 5645489"/>
              <a:gd name="connsiteX2498" fmla="*/ 3460635 w 7718765"/>
              <a:gd name="connsiteY2498" fmla="*/ 4270887 h 5645489"/>
              <a:gd name="connsiteX2499" fmla="*/ 3460652 w 7718765"/>
              <a:gd name="connsiteY2499" fmla="*/ 4270901 h 5645489"/>
              <a:gd name="connsiteX2500" fmla="*/ 3466289 w 7718765"/>
              <a:gd name="connsiteY2500" fmla="*/ 4270901 h 5645489"/>
              <a:gd name="connsiteX2501" fmla="*/ 3483948 w 7718765"/>
              <a:gd name="connsiteY2501" fmla="*/ 4268448 h 5645489"/>
              <a:gd name="connsiteX2502" fmla="*/ 3489590 w 7718765"/>
              <a:gd name="connsiteY2502" fmla="*/ 4270893 h 5645489"/>
              <a:gd name="connsiteX2503" fmla="*/ 3491709 w 7718765"/>
              <a:gd name="connsiteY2503" fmla="*/ 4273643 h 5645489"/>
              <a:gd name="connsiteX2504" fmla="*/ 3500176 w 7718765"/>
              <a:gd name="connsiteY2504" fmla="*/ 4281886 h 5645489"/>
              <a:gd name="connsiteX2505" fmla="*/ 3503004 w 7718765"/>
              <a:gd name="connsiteY2505" fmla="*/ 4290130 h 5645489"/>
              <a:gd name="connsiteX2506" fmla="*/ 3505813 w 7718765"/>
              <a:gd name="connsiteY2506" fmla="*/ 4295631 h 5645489"/>
              <a:gd name="connsiteX2507" fmla="*/ 3509028 w 7718765"/>
              <a:gd name="connsiteY2507" fmla="*/ 4296675 h 5645489"/>
              <a:gd name="connsiteX2508" fmla="*/ 3505924 w 7718765"/>
              <a:gd name="connsiteY2508" fmla="*/ 4295580 h 5645489"/>
              <a:gd name="connsiteX2509" fmla="*/ 3503068 w 7718765"/>
              <a:gd name="connsiteY2509" fmla="*/ 4290083 h 5645489"/>
              <a:gd name="connsiteX2510" fmla="*/ 3500243 w 7718765"/>
              <a:gd name="connsiteY2510" fmla="*/ 4281852 h 5645489"/>
              <a:gd name="connsiteX2511" fmla="*/ 3491765 w 7718765"/>
              <a:gd name="connsiteY2511" fmla="*/ 4273622 h 5645489"/>
              <a:gd name="connsiteX2512" fmla="*/ 3489643 w 7718765"/>
              <a:gd name="connsiteY2512" fmla="*/ 4270887 h 5645489"/>
              <a:gd name="connsiteX2513" fmla="*/ 3406851 w 7718765"/>
              <a:gd name="connsiteY2513" fmla="*/ 4268153 h 5645489"/>
              <a:gd name="connsiteX2514" fmla="*/ 3404026 w 7718765"/>
              <a:gd name="connsiteY2514" fmla="*/ 4276383 h 5645489"/>
              <a:gd name="connsiteX2515" fmla="*/ 3395549 w 7718765"/>
              <a:gd name="connsiteY2515" fmla="*/ 4276383 h 5645489"/>
              <a:gd name="connsiteX2516" fmla="*/ 3392745 w 7718765"/>
              <a:gd name="connsiteY2516" fmla="*/ 4279068 h 5645489"/>
              <a:gd name="connsiteX2517" fmla="*/ 3392902 w 7718765"/>
              <a:gd name="connsiteY2517" fmla="*/ 4279144 h 5645489"/>
              <a:gd name="connsiteX2518" fmla="*/ 3395732 w 7718765"/>
              <a:gd name="connsiteY2518" fmla="*/ 4276385 h 5645489"/>
              <a:gd name="connsiteX2519" fmla="*/ 3404197 w 7718765"/>
              <a:gd name="connsiteY2519" fmla="*/ 4276385 h 5645489"/>
              <a:gd name="connsiteX2520" fmla="*/ 3406673 w 7718765"/>
              <a:gd name="connsiteY2520" fmla="*/ 4269173 h 5645489"/>
              <a:gd name="connsiteX2521" fmla="*/ 3406954 w 7718765"/>
              <a:gd name="connsiteY2521" fmla="*/ 4268352 h 5645489"/>
              <a:gd name="connsiteX2522" fmla="*/ 3435166 w 7718765"/>
              <a:gd name="connsiteY2522" fmla="*/ 4265390 h 5645489"/>
              <a:gd name="connsiteX2523" fmla="*/ 3429507 w 7718765"/>
              <a:gd name="connsiteY2523" fmla="*/ 4268142 h 5645489"/>
              <a:gd name="connsiteX2524" fmla="*/ 3429596 w 7718765"/>
              <a:gd name="connsiteY2524" fmla="*/ 4268142 h 5645489"/>
              <a:gd name="connsiteX2525" fmla="*/ 3435202 w 7718765"/>
              <a:gd name="connsiteY2525" fmla="*/ 4265425 h 5645489"/>
              <a:gd name="connsiteX2526" fmla="*/ 3421008 w 7718765"/>
              <a:gd name="connsiteY2526" fmla="*/ 4265390 h 5645489"/>
              <a:gd name="connsiteX2527" fmla="*/ 3418183 w 7718765"/>
              <a:gd name="connsiteY2527" fmla="*/ 4273622 h 5645489"/>
              <a:gd name="connsiteX2528" fmla="*/ 3409824 w 7718765"/>
              <a:gd name="connsiteY2528" fmla="*/ 4273622 h 5645489"/>
              <a:gd name="connsiteX2529" fmla="*/ 3409835 w 7718765"/>
              <a:gd name="connsiteY2529" fmla="*/ 4273643 h 5645489"/>
              <a:gd name="connsiteX2530" fmla="*/ 3418300 w 7718765"/>
              <a:gd name="connsiteY2530" fmla="*/ 4273643 h 5645489"/>
              <a:gd name="connsiteX2531" fmla="*/ 3420776 w 7718765"/>
              <a:gd name="connsiteY2531" fmla="*/ 4266430 h 5645489"/>
              <a:gd name="connsiteX2532" fmla="*/ 3421101 w 7718765"/>
              <a:gd name="connsiteY2532" fmla="*/ 4265482 h 5645489"/>
              <a:gd name="connsiteX2533" fmla="*/ 3449358 w 7718765"/>
              <a:gd name="connsiteY2533" fmla="*/ 4263554 h 5645489"/>
              <a:gd name="connsiteX2534" fmla="*/ 3443643 w 7718765"/>
              <a:gd name="connsiteY2534" fmla="*/ 4265390 h 5645489"/>
              <a:gd name="connsiteX2535" fmla="*/ 3438046 w 7718765"/>
              <a:gd name="connsiteY2535" fmla="*/ 4268125 h 5645489"/>
              <a:gd name="connsiteX2536" fmla="*/ 3438062 w 7718765"/>
              <a:gd name="connsiteY2536" fmla="*/ 4268142 h 5645489"/>
              <a:gd name="connsiteX2537" fmla="*/ 3443720 w 7718765"/>
              <a:gd name="connsiteY2537" fmla="*/ 4265400 h 5645489"/>
              <a:gd name="connsiteX2538" fmla="*/ 3446529 w 7718765"/>
              <a:gd name="connsiteY2538" fmla="*/ 4265400 h 5645489"/>
              <a:gd name="connsiteX2539" fmla="*/ 3449358 w 7718765"/>
              <a:gd name="connsiteY2539" fmla="*/ 4265400 h 5645489"/>
              <a:gd name="connsiteX2540" fmla="*/ 3290825 w 7718765"/>
              <a:gd name="connsiteY2540" fmla="*/ 4259895 h 5645489"/>
              <a:gd name="connsiteX2541" fmla="*/ 3288000 w 7718765"/>
              <a:gd name="connsiteY2541" fmla="*/ 4265390 h 5645489"/>
              <a:gd name="connsiteX2542" fmla="*/ 3282319 w 7718765"/>
              <a:gd name="connsiteY2542" fmla="*/ 4273622 h 5645489"/>
              <a:gd name="connsiteX2543" fmla="*/ 3279886 w 7718765"/>
              <a:gd name="connsiteY2543" fmla="*/ 4273622 h 5645489"/>
              <a:gd name="connsiteX2544" fmla="*/ 3279993 w 7718765"/>
              <a:gd name="connsiteY2544" fmla="*/ 4273643 h 5645489"/>
              <a:gd name="connsiteX2545" fmla="*/ 3282801 w 7718765"/>
              <a:gd name="connsiteY2545" fmla="*/ 4273643 h 5645489"/>
              <a:gd name="connsiteX2546" fmla="*/ 3288458 w 7718765"/>
              <a:gd name="connsiteY2546" fmla="*/ 4265400 h 5645489"/>
              <a:gd name="connsiteX2547" fmla="*/ 3290915 w 7718765"/>
              <a:gd name="connsiteY2547" fmla="*/ 4260586 h 5645489"/>
              <a:gd name="connsiteX2548" fmla="*/ 3291195 w 7718765"/>
              <a:gd name="connsiteY2548" fmla="*/ 4260038 h 5645489"/>
              <a:gd name="connsiteX2549" fmla="*/ 4544977 w 7718765"/>
              <a:gd name="connsiteY2549" fmla="*/ 4258077 h 5645489"/>
              <a:gd name="connsiteX2550" fmla="*/ 4544999 w 7718765"/>
              <a:gd name="connsiteY2550" fmla="*/ 4258105 h 5645489"/>
              <a:gd name="connsiteX2551" fmla="*/ 4578234 w 7718765"/>
              <a:gd name="connsiteY2551" fmla="*/ 4259808 h 5645489"/>
              <a:gd name="connsiteX2552" fmla="*/ 4582205 w 7718765"/>
              <a:gd name="connsiteY2552" fmla="*/ 4258945 h 5645489"/>
              <a:gd name="connsiteX2553" fmla="*/ 2977266 w 7718765"/>
              <a:gd name="connsiteY2553" fmla="*/ 4257160 h 5645489"/>
              <a:gd name="connsiteX2554" fmla="*/ 2977266 w 7718765"/>
              <a:gd name="connsiteY2554" fmla="*/ 4258154 h 5645489"/>
              <a:gd name="connsiteX2555" fmla="*/ 2979513 w 7718765"/>
              <a:gd name="connsiteY2555" fmla="*/ 4258154 h 5645489"/>
              <a:gd name="connsiteX2556" fmla="*/ 2979513 w 7718765"/>
              <a:gd name="connsiteY2556" fmla="*/ 4257160 h 5645489"/>
              <a:gd name="connsiteX2557" fmla="*/ 3908838 w 7718765"/>
              <a:gd name="connsiteY2557" fmla="*/ 4257037 h 5645489"/>
              <a:gd name="connsiteX2558" fmla="*/ 3908800 w 7718765"/>
              <a:gd name="connsiteY2558" fmla="*/ 4257090 h 5645489"/>
              <a:gd name="connsiteX2559" fmla="*/ 3913549 w 7718765"/>
              <a:gd name="connsiteY2559" fmla="*/ 4258086 h 5645489"/>
              <a:gd name="connsiteX2560" fmla="*/ 3924883 w 7718765"/>
              <a:gd name="connsiteY2560" fmla="*/ 4269055 h 5645489"/>
              <a:gd name="connsiteX2561" fmla="*/ 3939020 w 7718765"/>
              <a:gd name="connsiteY2561" fmla="*/ 4269055 h 5645489"/>
              <a:gd name="connsiteX2562" fmla="*/ 3947527 w 7718765"/>
              <a:gd name="connsiteY2562" fmla="*/ 4274539 h 5645489"/>
              <a:gd name="connsiteX2563" fmla="*/ 3939150 w 7718765"/>
              <a:gd name="connsiteY2563" fmla="*/ 4279940 h 5645489"/>
              <a:gd name="connsiteX2564" fmla="*/ 3939241 w 7718765"/>
              <a:gd name="connsiteY2564" fmla="*/ 4279991 h 5645489"/>
              <a:gd name="connsiteX2565" fmla="*/ 3947744 w 7718765"/>
              <a:gd name="connsiteY2565" fmla="*/ 4274517 h 5645489"/>
              <a:gd name="connsiteX2566" fmla="*/ 3939241 w 7718765"/>
              <a:gd name="connsiteY2566" fmla="*/ 4269044 h 5645489"/>
              <a:gd name="connsiteX2567" fmla="*/ 3925087 w 7718765"/>
              <a:gd name="connsiteY2567" fmla="*/ 4269044 h 5645489"/>
              <a:gd name="connsiteX2568" fmla="*/ 3913783 w 7718765"/>
              <a:gd name="connsiteY2568" fmla="*/ 4258063 h 5645489"/>
              <a:gd name="connsiteX2569" fmla="*/ 3908838 w 7718765"/>
              <a:gd name="connsiteY2569" fmla="*/ 4257037 h 5645489"/>
              <a:gd name="connsiteX2570" fmla="*/ 3031065 w 7718765"/>
              <a:gd name="connsiteY2570" fmla="*/ 4241283 h 5645489"/>
              <a:gd name="connsiteX2571" fmla="*/ 3030874 w 7718765"/>
              <a:gd name="connsiteY2571" fmla="*/ 4241655 h 5645489"/>
              <a:gd name="connsiteX2572" fmla="*/ 3032988 w 7718765"/>
              <a:gd name="connsiteY2572" fmla="*/ 4243725 h 5645489"/>
              <a:gd name="connsiteX2573" fmla="*/ 3033286 w 7718765"/>
              <a:gd name="connsiteY2573" fmla="*/ 4243433 h 5645489"/>
              <a:gd name="connsiteX2574" fmla="*/ 3567653 w 7718765"/>
              <a:gd name="connsiteY2574" fmla="*/ 4241132 h 5645489"/>
              <a:gd name="connsiteX2575" fmla="*/ 3563226 w 7718765"/>
              <a:gd name="connsiteY2575" fmla="*/ 4244814 h 5645489"/>
              <a:gd name="connsiteX2576" fmla="*/ 3554017 w 7718765"/>
              <a:gd name="connsiteY2576" fmla="*/ 4248930 h 5645489"/>
              <a:gd name="connsiteX2577" fmla="*/ 3548366 w 7718765"/>
              <a:gd name="connsiteY2577" fmla="*/ 4251664 h 5645489"/>
              <a:gd name="connsiteX2578" fmla="*/ 3537034 w 7718765"/>
              <a:gd name="connsiteY2578" fmla="*/ 4246195 h 5645489"/>
              <a:gd name="connsiteX2579" fmla="*/ 3537034 w 7718765"/>
              <a:gd name="connsiteY2579" fmla="*/ 4248930 h 5645489"/>
              <a:gd name="connsiteX2580" fmla="*/ 3534208 w 7718765"/>
              <a:gd name="connsiteY2580" fmla="*/ 4251664 h 5645489"/>
              <a:gd name="connsiteX2581" fmla="*/ 3525732 w 7718765"/>
              <a:gd name="connsiteY2581" fmla="*/ 4257160 h 5645489"/>
              <a:gd name="connsiteX2582" fmla="*/ 3526317 w 7718765"/>
              <a:gd name="connsiteY2582" fmla="*/ 4257730 h 5645489"/>
              <a:gd name="connsiteX2583" fmla="*/ 3533191 w 7718765"/>
              <a:gd name="connsiteY2583" fmla="*/ 4253265 h 5645489"/>
              <a:gd name="connsiteX2584" fmla="*/ 3534252 w 7718765"/>
              <a:gd name="connsiteY2584" fmla="*/ 4252576 h 5645489"/>
              <a:gd name="connsiteX2585" fmla="*/ 3537079 w 7718765"/>
              <a:gd name="connsiteY2585" fmla="*/ 4249834 h 5645489"/>
              <a:gd name="connsiteX2586" fmla="*/ 3537079 w 7718765"/>
              <a:gd name="connsiteY2586" fmla="*/ 4247092 h 5645489"/>
              <a:gd name="connsiteX2587" fmla="*/ 3548414 w 7718765"/>
              <a:gd name="connsiteY2587" fmla="*/ 4252576 h 5645489"/>
              <a:gd name="connsiteX2588" fmla="*/ 3554069 w 7718765"/>
              <a:gd name="connsiteY2588" fmla="*/ 4249834 h 5645489"/>
              <a:gd name="connsiteX2589" fmla="*/ 3568206 w 7718765"/>
              <a:gd name="connsiteY2589" fmla="*/ 4241608 h 5645489"/>
              <a:gd name="connsiteX2590" fmla="*/ 3053094 w 7718765"/>
              <a:gd name="connsiteY2590" fmla="*/ 4238739 h 5645489"/>
              <a:gd name="connsiteX2591" fmla="*/ 3053094 w 7718765"/>
              <a:gd name="connsiteY2591" fmla="*/ 4240698 h 5645489"/>
              <a:gd name="connsiteX2592" fmla="*/ 3053448 w 7718765"/>
              <a:gd name="connsiteY2592" fmla="*/ 4244127 h 5645489"/>
              <a:gd name="connsiteX2593" fmla="*/ 3053691 w 7718765"/>
              <a:gd name="connsiteY2593" fmla="*/ 4244058 h 5645489"/>
              <a:gd name="connsiteX2594" fmla="*/ 3053445 w 7718765"/>
              <a:gd name="connsiteY2594" fmla="*/ 4241655 h 5645489"/>
              <a:gd name="connsiteX2595" fmla="*/ 3053445 w 7718765"/>
              <a:gd name="connsiteY2595" fmla="*/ 4238910 h 5645489"/>
              <a:gd name="connsiteX2596" fmla="*/ 3118331 w 7718765"/>
              <a:gd name="connsiteY2596" fmla="*/ 4235315 h 5645489"/>
              <a:gd name="connsiteX2597" fmla="*/ 3118331 w 7718765"/>
              <a:gd name="connsiteY2597" fmla="*/ 4236165 h 5645489"/>
              <a:gd name="connsiteX2598" fmla="*/ 3123970 w 7718765"/>
              <a:gd name="connsiteY2598" fmla="*/ 4241655 h 5645489"/>
              <a:gd name="connsiteX2599" fmla="*/ 3126677 w 7718765"/>
              <a:gd name="connsiteY2599" fmla="*/ 4244292 h 5645489"/>
              <a:gd name="connsiteX2600" fmla="*/ 3126677 w 7718765"/>
              <a:gd name="connsiteY2600" fmla="*/ 4243433 h 5645489"/>
              <a:gd name="connsiteX2601" fmla="*/ 3123852 w 7718765"/>
              <a:gd name="connsiteY2601" fmla="*/ 4240698 h 5645489"/>
              <a:gd name="connsiteX2602" fmla="*/ 3122082 w 7718765"/>
              <a:gd name="connsiteY2602" fmla="*/ 4237950 h 5645489"/>
              <a:gd name="connsiteX2603" fmla="*/ 4530237 w 7718765"/>
              <a:gd name="connsiteY2603" fmla="*/ 4233365 h 5645489"/>
              <a:gd name="connsiteX2604" fmla="*/ 4499127 w 7718765"/>
              <a:gd name="connsiteY2604" fmla="*/ 4241609 h 5645489"/>
              <a:gd name="connsiteX2605" fmla="*/ 4431255 w 7718765"/>
              <a:gd name="connsiteY2605" fmla="*/ 4238839 h 5645489"/>
              <a:gd name="connsiteX2606" fmla="*/ 4371885 w 7718765"/>
              <a:gd name="connsiteY2606" fmla="*/ 4263537 h 5645489"/>
              <a:gd name="connsiteX2607" fmla="*/ 4332321 w 7718765"/>
              <a:gd name="connsiteY2607" fmla="*/ 4290972 h 5645489"/>
              <a:gd name="connsiteX2608" fmla="*/ 4309665 w 7718765"/>
              <a:gd name="connsiteY2608" fmla="*/ 4334895 h 5645489"/>
              <a:gd name="connsiteX2609" fmla="*/ 4282445 w 7718765"/>
              <a:gd name="connsiteY2609" fmla="*/ 4347085 h 5645489"/>
              <a:gd name="connsiteX2610" fmla="*/ 4282648 w 7718765"/>
              <a:gd name="connsiteY2610" fmla="*/ 4347059 h 5645489"/>
              <a:gd name="connsiteX2611" fmla="*/ 4310215 w 7718765"/>
              <a:gd name="connsiteY2611" fmla="*/ 4334738 h 5645489"/>
              <a:gd name="connsiteX2612" fmla="*/ 4332869 w 7718765"/>
              <a:gd name="connsiteY2612" fmla="*/ 4290941 h 5645489"/>
              <a:gd name="connsiteX2613" fmla="*/ 4372457 w 7718765"/>
              <a:gd name="connsiteY2613" fmla="*/ 4263562 h 5645489"/>
              <a:gd name="connsiteX2614" fmla="*/ 4431856 w 7718765"/>
              <a:gd name="connsiteY2614" fmla="*/ 4238936 h 5645489"/>
              <a:gd name="connsiteX2615" fmla="*/ 4499723 w 7718765"/>
              <a:gd name="connsiteY2615" fmla="*/ 4241664 h 5645489"/>
              <a:gd name="connsiteX2616" fmla="*/ 4526955 w 7718765"/>
              <a:gd name="connsiteY2616" fmla="*/ 4234481 h 5645489"/>
              <a:gd name="connsiteX2617" fmla="*/ 4530305 w 7718765"/>
              <a:gd name="connsiteY2617" fmla="*/ 4233598 h 5645489"/>
              <a:gd name="connsiteX2618" fmla="*/ 6349707 w 7718765"/>
              <a:gd name="connsiteY2618" fmla="*/ 4230165 h 5645489"/>
              <a:gd name="connsiteX2619" fmla="*/ 6347361 w 7718765"/>
              <a:gd name="connsiteY2619" fmla="*/ 4241624 h 5645489"/>
              <a:gd name="connsiteX2620" fmla="*/ 6347011 w 7718765"/>
              <a:gd name="connsiteY2620" fmla="*/ 4243339 h 5645489"/>
              <a:gd name="connsiteX2621" fmla="*/ 6338587 w 7718765"/>
              <a:gd name="connsiteY2621" fmla="*/ 4262537 h 5645489"/>
              <a:gd name="connsiteX2622" fmla="*/ 6338681 w 7718765"/>
              <a:gd name="connsiteY2622" fmla="*/ 4262953 h 5645489"/>
              <a:gd name="connsiteX2623" fmla="*/ 6343805 w 7718765"/>
              <a:gd name="connsiteY2623" fmla="*/ 4251691 h 5645489"/>
              <a:gd name="connsiteX2624" fmla="*/ 6346987 w 7718765"/>
              <a:gd name="connsiteY2624" fmla="*/ 4244149 h 5645489"/>
              <a:gd name="connsiteX2625" fmla="*/ 6349795 w 7718765"/>
              <a:gd name="connsiteY2625" fmla="*/ 4230421 h 5645489"/>
              <a:gd name="connsiteX2626" fmla="*/ 2199405 w 7718765"/>
              <a:gd name="connsiteY2626" fmla="*/ 4224783 h 5645489"/>
              <a:gd name="connsiteX2627" fmla="*/ 2199088 w 7718765"/>
              <a:gd name="connsiteY2627" fmla="*/ 4225028 h 5645489"/>
              <a:gd name="connsiteX2628" fmla="*/ 2199088 w 7718765"/>
              <a:gd name="connsiteY2628" fmla="*/ 4238770 h 5645489"/>
              <a:gd name="connsiteX2629" fmla="*/ 2230198 w 7718765"/>
              <a:gd name="connsiteY2629" fmla="*/ 4260718 h 5645489"/>
              <a:gd name="connsiteX2630" fmla="*/ 2238639 w 7718765"/>
              <a:gd name="connsiteY2630" fmla="*/ 4274459 h 5645489"/>
              <a:gd name="connsiteX2631" fmla="*/ 2235466 w 7718765"/>
              <a:gd name="connsiteY2631" fmla="*/ 4288168 h 5645489"/>
              <a:gd name="connsiteX2632" fmla="*/ 2230230 w 7718765"/>
              <a:gd name="connsiteY2632" fmla="*/ 4301795 h 5645489"/>
              <a:gd name="connsiteX2633" fmla="*/ 2230515 w 7718765"/>
              <a:gd name="connsiteY2633" fmla="*/ 4301503 h 5645489"/>
              <a:gd name="connsiteX2634" fmla="*/ 2239019 w 7718765"/>
              <a:gd name="connsiteY2634" fmla="*/ 4274074 h 5645489"/>
              <a:gd name="connsiteX2635" fmla="*/ 2230515 w 7718765"/>
              <a:gd name="connsiteY2635" fmla="*/ 4260393 h 5645489"/>
              <a:gd name="connsiteX2636" fmla="*/ 2199405 w 7718765"/>
              <a:gd name="connsiteY2636" fmla="*/ 4238450 h 5645489"/>
              <a:gd name="connsiteX2637" fmla="*/ 2199405 w 7718765"/>
              <a:gd name="connsiteY2637" fmla="*/ 4236731 h 5645489"/>
              <a:gd name="connsiteX2638" fmla="*/ 6639991 w 7718765"/>
              <a:gd name="connsiteY2638" fmla="*/ 4221578 h 5645489"/>
              <a:gd name="connsiteX2639" fmla="*/ 6639845 w 7718765"/>
              <a:gd name="connsiteY2639" fmla="*/ 4221634 h 5645489"/>
              <a:gd name="connsiteX2640" fmla="*/ 6643591 w 7718765"/>
              <a:gd name="connsiteY2640" fmla="*/ 4224933 h 5645489"/>
              <a:gd name="connsiteX2641" fmla="*/ 6646420 w 7718765"/>
              <a:gd name="connsiteY2641" fmla="*/ 4233172 h 5645489"/>
              <a:gd name="connsiteX2642" fmla="*/ 6646420 w 7718765"/>
              <a:gd name="connsiteY2642" fmla="*/ 4238660 h 5645489"/>
              <a:gd name="connsiteX2643" fmla="*/ 6643591 w 7718765"/>
              <a:gd name="connsiteY2643" fmla="*/ 4241397 h 5645489"/>
              <a:gd name="connsiteX2644" fmla="*/ 6643591 w 7718765"/>
              <a:gd name="connsiteY2644" fmla="*/ 4252374 h 5645489"/>
              <a:gd name="connsiteX2645" fmla="*/ 6640761 w 7718765"/>
              <a:gd name="connsiteY2645" fmla="*/ 4255125 h 5645489"/>
              <a:gd name="connsiteX2646" fmla="*/ 6632275 w 7718765"/>
              <a:gd name="connsiteY2646" fmla="*/ 4257862 h 5645489"/>
              <a:gd name="connsiteX2647" fmla="*/ 6615345 w 7718765"/>
              <a:gd name="connsiteY2647" fmla="*/ 4263349 h 5645489"/>
              <a:gd name="connsiteX2648" fmla="*/ 6609687 w 7718765"/>
              <a:gd name="connsiteY2648" fmla="*/ 4263349 h 5645489"/>
              <a:gd name="connsiteX2649" fmla="*/ 6606858 w 7718765"/>
              <a:gd name="connsiteY2649" fmla="*/ 4271590 h 5645489"/>
              <a:gd name="connsiteX2650" fmla="*/ 6612516 w 7718765"/>
              <a:gd name="connsiteY2650" fmla="*/ 4277078 h 5645489"/>
              <a:gd name="connsiteX2651" fmla="*/ 6612593 w 7718765"/>
              <a:gd name="connsiteY2651" fmla="*/ 4277078 h 5645489"/>
              <a:gd name="connsiteX2652" fmla="*/ 6607833 w 7718765"/>
              <a:gd name="connsiteY2652" fmla="*/ 4274429 h 5645489"/>
              <a:gd name="connsiteX2653" fmla="*/ 6607126 w 7718765"/>
              <a:gd name="connsiteY2653" fmla="*/ 4271680 h 5645489"/>
              <a:gd name="connsiteX2654" fmla="*/ 6609951 w 7718765"/>
              <a:gd name="connsiteY2654" fmla="*/ 4263432 h 5645489"/>
              <a:gd name="connsiteX2655" fmla="*/ 6615597 w 7718765"/>
              <a:gd name="connsiteY2655" fmla="*/ 4263432 h 5645489"/>
              <a:gd name="connsiteX2656" fmla="*/ 6632575 w 7718765"/>
              <a:gd name="connsiteY2656" fmla="*/ 4257963 h 5645489"/>
              <a:gd name="connsiteX2657" fmla="*/ 6641045 w 7718765"/>
              <a:gd name="connsiteY2657" fmla="*/ 4255214 h 5645489"/>
              <a:gd name="connsiteX2658" fmla="*/ 6643905 w 7718765"/>
              <a:gd name="connsiteY2658" fmla="*/ 4252465 h 5645489"/>
              <a:gd name="connsiteX2659" fmla="*/ 6643905 w 7718765"/>
              <a:gd name="connsiteY2659" fmla="*/ 4241469 h 5645489"/>
              <a:gd name="connsiteX2660" fmla="*/ 6646728 w 7718765"/>
              <a:gd name="connsiteY2660" fmla="*/ 4238749 h 5645489"/>
              <a:gd name="connsiteX2661" fmla="*/ 6646728 w 7718765"/>
              <a:gd name="connsiteY2661" fmla="*/ 4233250 h 5645489"/>
              <a:gd name="connsiteX2662" fmla="*/ 6643905 w 7718765"/>
              <a:gd name="connsiteY2662" fmla="*/ 4225004 h 5645489"/>
              <a:gd name="connsiteX2663" fmla="*/ 6639991 w 7718765"/>
              <a:gd name="connsiteY2663" fmla="*/ 4221578 h 5645489"/>
              <a:gd name="connsiteX2664" fmla="*/ 2429561 w 7718765"/>
              <a:gd name="connsiteY2664" fmla="*/ 4220352 h 5645489"/>
              <a:gd name="connsiteX2665" fmla="*/ 2429182 w 7718765"/>
              <a:gd name="connsiteY2665" fmla="*/ 4220602 h 5645489"/>
              <a:gd name="connsiteX2666" fmla="*/ 2431283 w 7718765"/>
              <a:gd name="connsiteY2666" fmla="*/ 4221992 h 5645489"/>
              <a:gd name="connsiteX2667" fmla="*/ 2436952 w 7718765"/>
              <a:gd name="connsiteY2667" fmla="*/ 4221992 h 5645489"/>
              <a:gd name="connsiteX2668" fmla="*/ 2442620 w 7718765"/>
              <a:gd name="connsiteY2668" fmla="*/ 4224699 h 5645489"/>
              <a:gd name="connsiteX2669" fmla="*/ 2445453 w 7718765"/>
              <a:gd name="connsiteY2669" fmla="*/ 4221992 h 5645489"/>
              <a:gd name="connsiteX2670" fmla="*/ 2445350 w 7718765"/>
              <a:gd name="connsiteY2670" fmla="*/ 4221540 h 5645489"/>
              <a:gd name="connsiteX2671" fmla="*/ 2442597 w 7718765"/>
              <a:gd name="connsiteY2671" fmla="*/ 4224201 h 5645489"/>
              <a:gd name="connsiteX2672" fmla="*/ 2436929 w 7718765"/>
              <a:gd name="connsiteY2672" fmla="*/ 4221462 h 5645489"/>
              <a:gd name="connsiteX2673" fmla="*/ 2431285 w 7718765"/>
              <a:gd name="connsiteY2673" fmla="*/ 4221462 h 5645489"/>
              <a:gd name="connsiteX2674" fmla="*/ 6623967 w 7718765"/>
              <a:gd name="connsiteY2674" fmla="*/ 4219534 h 5645489"/>
              <a:gd name="connsiteX2675" fmla="*/ 6628043 w 7718765"/>
              <a:gd name="connsiteY2675" fmla="*/ 4221852 h 5645489"/>
              <a:gd name="connsiteX2676" fmla="*/ 6628259 w 7718765"/>
              <a:gd name="connsiteY2676" fmla="*/ 4221871 h 5645489"/>
              <a:gd name="connsiteX2677" fmla="*/ 6624103 w 7718765"/>
              <a:gd name="connsiteY2677" fmla="*/ 4219534 h 5645489"/>
              <a:gd name="connsiteX2678" fmla="*/ 3514182 w 7718765"/>
              <a:gd name="connsiteY2678" fmla="*/ 4213670 h 5645489"/>
              <a:gd name="connsiteX2679" fmla="*/ 3512988 w 7718765"/>
              <a:gd name="connsiteY2679" fmla="*/ 4215993 h 5645489"/>
              <a:gd name="connsiteX2680" fmla="*/ 3511575 w 7718765"/>
              <a:gd name="connsiteY2680" fmla="*/ 4218742 h 5645489"/>
              <a:gd name="connsiteX2681" fmla="*/ 3511995 w 7718765"/>
              <a:gd name="connsiteY2681" fmla="*/ 4218893 h 5645489"/>
              <a:gd name="connsiteX2682" fmla="*/ 3514435 w 7718765"/>
              <a:gd name="connsiteY2682" fmla="*/ 4214162 h 5645489"/>
              <a:gd name="connsiteX2683" fmla="*/ 6606927 w 7718765"/>
              <a:gd name="connsiteY2683" fmla="*/ 4211287 h 5645489"/>
              <a:gd name="connsiteX2684" fmla="*/ 6614285 w 7718765"/>
              <a:gd name="connsiteY2684" fmla="*/ 4218416 h 5645489"/>
              <a:gd name="connsiteX2685" fmla="*/ 6615345 w 7718765"/>
              <a:gd name="connsiteY2685" fmla="*/ 4219445 h 5645489"/>
              <a:gd name="connsiteX2686" fmla="*/ 6615507 w 7718765"/>
              <a:gd name="connsiteY2686" fmla="*/ 4219445 h 5645489"/>
              <a:gd name="connsiteX2687" fmla="*/ 6608185 w 7718765"/>
              <a:gd name="connsiteY2687" fmla="*/ 4212317 h 5645489"/>
              <a:gd name="connsiteX2688" fmla="*/ 6607126 w 7718765"/>
              <a:gd name="connsiteY2688" fmla="*/ 4211287 h 5645489"/>
              <a:gd name="connsiteX2689" fmla="*/ 2450722 w 7718765"/>
              <a:gd name="connsiteY2689" fmla="*/ 4210857 h 5645489"/>
              <a:gd name="connsiteX2690" fmla="*/ 2448264 w 7718765"/>
              <a:gd name="connsiteY2690" fmla="*/ 4213232 h 5645489"/>
              <a:gd name="connsiteX2691" fmla="*/ 2444722 w 7718765"/>
              <a:gd name="connsiteY2691" fmla="*/ 4218380 h 5645489"/>
              <a:gd name="connsiteX2692" fmla="*/ 2444818 w 7718765"/>
              <a:gd name="connsiteY2692" fmla="*/ 4218795 h 5645489"/>
              <a:gd name="connsiteX2693" fmla="*/ 2448288 w 7718765"/>
              <a:gd name="connsiteY2693" fmla="*/ 4213727 h 5645489"/>
              <a:gd name="connsiteX2694" fmla="*/ 2451122 w 7718765"/>
              <a:gd name="connsiteY2694" fmla="*/ 4211020 h 5645489"/>
              <a:gd name="connsiteX2695" fmla="*/ 3121027 w 7718765"/>
              <a:gd name="connsiteY2695" fmla="*/ 4210510 h 5645489"/>
              <a:gd name="connsiteX2696" fmla="*/ 3121027 w 7718765"/>
              <a:gd name="connsiteY2696" fmla="*/ 4213245 h 5645489"/>
              <a:gd name="connsiteX2697" fmla="*/ 3118171 w 7718765"/>
              <a:gd name="connsiteY2697" fmla="*/ 4213245 h 5645489"/>
              <a:gd name="connsiteX2698" fmla="*/ 3115761 w 7718765"/>
              <a:gd name="connsiteY2698" fmla="*/ 4210912 h 5645489"/>
              <a:gd name="connsiteX2699" fmla="*/ 3115504 w 7718765"/>
              <a:gd name="connsiteY2699" fmla="*/ 4211411 h 5645489"/>
              <a:gd name="connsiteX2700" fmla="*/ 3118331 w 7718765"/>
              <a:gd name="connsiteY2700" fmla="*/ 4214166 h 5645489"/>
              <a:gd name="connsiteX2701" fmla="*/ 3121143 w 7718765"/>
              <a:gd name="connsiteY2701" fmla="*/ 4214166 h 5645489"/>
              <a:gd name="connsiteX2702" fmla="*/ 3121143 w 7718765"/>
              <a:gd name="connsiteY2702" fmla="*/ 4211411 h 5645489"/>
              <a:gd name="connsiteX2703" fmla="*/ 3126797 w 7718765"/>
              <a:gd name="connsiteY2703" fmla="*/ 4216910 h 5645489"/>
              <a:gd name="connsiteX2704" fmla="*/ 3129131 w 7718765"/>
              <a:gd name="connsiteY2704" fmla="*/ 4221475 h 5645489"/>
              <a:gd name="connsiteX2705" fmla="*/ 3129503 w 7718765"/>
              <a:gd name="connsiteY2705" fmla="*/ 4221475 h 5645489"/>
              <a:gd name="connsiteX2706" fmla="*/ 3126677 w 7718765"/>
              <a:gd name="connsiteY2706" fmla="*/ 4215979 h 5645489"/>
              <a:gd name="connsiteX2707" fmla="*/ 3121027 w 7718765"/>
              <a:gd name="connsiteY2707" fmla="*/ 4210510 h 5645489"/>
              <a:gd name="connsiteX2708" fmla="*/ 3511575 w 7718765"/>
              <a:gd name="connsiteY2708" fmla="*/ 4207749 h 5645489"/>
              <a:gd name="connsiteX2709" fmla="*/ 3512297 w 7718765"/>
              <a:gd name="connsiteY2709" fmla="*/ 4208455 h 5645489"/>
              <a:gd name="connsiteX2710" fmla="*/ 3514481 w 7718765"/>
              <a:gd name="connsiteY2710" fmla="*/ 4207749 h 5645489"/>
              <a:gd name="connsiteX2711" fmla="*/ 3771343 w 7718765"/>
              <a:gd name="connsiteY2711" fmla="*/ 4202166 h 5645489"/>
              <a:gd name="connsiteX2712" fmla="*/ 3771227 w 7718765"/>
              <a:gd name="connsiteY2712" fmla="*/ 4202233 h 5645489"/>
              <a:gd name="connsiteX2713" fmla="*/ 3774856 w 7718765"/>
              <a:gd name="connsiteY2713" fmla="*/ 4203194 h 5645489"/>
              <a:gd name="connsiteX2714" fmla="*/ 3789018 w 7718765"/>
              <a:gd name="connsiteY2714" fmla="*/ 4205936 h 5645489"/>
              <a:gd name="connsiteX2715" fmla="*/ 3789018 w 7718765"/>
              <a:gd name="connsiteY2715" fmla="*/ 4211420 h 5645489"/>
              <a:gd name="connsiteX2716" fmla="*/ 3783338 w 7718765"/>
              <a:gd name="connsiteY2716" fmla="*/ 4222388 h 5645489"/>
              <a:gd name="connsiteX2717" fmla="*/ 3783338 w 7718765"/>
              <a:gd name="connsiteY2717" fmla="*/ 4230640 h 5645489"/>
              <a:gd name="connsiteX2718" fmla="*/ 3783338 w 7718765"/>
              <a:gd name="connsiteY2718" fmla="*/ 4233382 h 5645489"/>
              <a:gd name="connsiteX2719" fmla="*/ 3800327 w 7718765"/>
              <a:gd name="connsiteY2719" fmla="*/ 4238866 h 5645489"/>
              <a:gd name="connsiteX2720" fmla="*/ 3808810 w 7718765"/>
              <a:gd name="connsiteY2720" fmla="*/ 4244350 h 5645489"/>
              <a:gd name="connsiteX2721" fmla="*/ 3800327 w 7718765"/>
              <a:gd name="connsiteY2721" fmla="*/ 4255319 h 5645489"/>
              <a:gd name="connsiteX2722" fmla="*/ 3789018 w 7718765"/>
              <a:gd name="connsiteY2722" fmla="*/ 4255319 h 5645489"/>
              <a:gd name="connsiteX2723" fmla="*/ 3791845 w 7718765"/>
              <a:gd name="connsiteY2723" fmla="*/ 4263570 h 5645489"/>
              <a:gd name="connsiteX2724" fmla="*/ 3803156 w 7718765"/>
              <a:gd name="connsiteY2724" fmla="*/ 4266312 h 5645489"/>
              <a:gd name="connsiteX2725" fmla="*/ 3811662 w 7718765"/>
              <a:gd name="connsiteY2725" fmla="*/ 4269055 h 5645489"/>
              <a:gd name="connsiteX2726" fmla="*/ 3817317 w 7718765"/>
              <a:gd name="connsiteY2726" fmla="*/ 4271797 h 5645489"/>
              <a:gd name="connsiteX2727" fmla="*/ 3822972 w 7718765"/>
              <a:gd name="connsiteY2727" fmla="*/ 4280024 h 5645489"/>
              <a:gd name="connsiteX2728" fmla="*/ 3834306 w 7718765"/>
              <a:gd name="connsiteY2728" fmla="*/ 4280024 h 5645489"/>
              <a:gd name="connsiteX2729" fmla="*/ 3834373 w 7718765"/>
              <a:gd name="connsiteY2729" fmla="*/ 4279991 h 5645489"/>
              <a:gd name="connsiteX2730" fmla="*/ 3823302 w 7718765"/>
              <a:gd name="connsiteY2730" fmla="*/ 4279991 h 5645489"/>
              <a:gd name="connsiteX2731" fmla="*/ 3817651 w 7718765"/>
              <a:gd name="connsiteY2731" fmla="*/ 4271781 h 5645489"/>
              <a:gd name="connsiteX2732" fmla="*/ 3811999 w 7718765"/>
              <a:gd name="connsiteY2732" fmla="*/ 4269044 h 5645489"/>
              <a:gd name="connsiteX2733" fmla="*/ 3803497 w 7718765"/>
              <a:gd name="connsiteY2733" fmla="*/ 4266274 h 5645489"/>
              <a:gd name="connsiteX2734" fmla="*/ 3792192 w 7718765"/>
              <a:gd name="connsiteY2734" fmla="*/ 4263537 h 5645489"/>
              <a:gd name="connsiteX2735" fmla="*/ 3789391 w 7718765"/>
              <a:gd name="connsiteY2735" fmla="*/ 4255327 h 5645489"/>
              <a:gd name="connsiteX2736" fmla="*/ 3800695 w 7718765"/>
              <a:gd name="connsiteY2736" fmla="*/ 4255327 h 5645489"/>
              <a:gd name="connsiteX2737" fmla="*/ 3809148 w 7718765"/>
              <a:gd name="connsiteY2737" fmla="*/ 4244345 h 5645489"/>
              <a:gd name="connsiteX2738" fmla="*/ 3800695 w 7718765"/>
              <a:gd name="connsiteY2738" fmla="*/ 4238839 h 5645489"/>
              <a:gd name="connsiteX2739" fmla="*/ 3783739 w 7718765"/>
              <a:gd name="connsiteY2739" fmla="*/ 4233365 h 5645489"/>
              <a:gd name="connsiteX2740" fmla="*/ 3783739 w 7718765"/>
              <a:gd name="connsiteY2740" fmla="*/ 4230628 h 5645489"/>
              <a:gd name="connsiteX2741" fmla="*/ 3783739 w 7718765"/>
              <a:gd name="connsiteY2741" fmla="*/ 4222384 h 5645489"/>
              <a:gd name="connsiteX2742" fmla="*/ 3789391 w 7718765"/>
              <a:gd name="connsiteY2742" fmla="*/ 4211403 h 5645489"/>
              <a:gd name="connsiteX2743" fmla="*/ 3789391 w 7718765"/>
              <a:gd name="connsiteY2743" fmla="*/ 4205930 h 5645489"/>
              <a:gd name="connsiteX2744" fmla="*/ 3775236 w 7718765"/>
              <a:gd name="connsiteY2744" fmla="*/ 4203193 h 5645489"/>
              <a:gd name="connsiteX2745" fmla="*/ 3771343 w 7718765"/>
              <a:gd name="connsiteY2745" fmla="*/ 4202166 h 5645489"/>
              <a:gd name="connsiteX2746" fmla="*/ 3520903 w 7718765"/>
              <a:gd name="connsiteY2746" fmla="*/ 4199286 h 5645489"/>
              <a:gd name="connsiteX2747" fmla="*/ 3520051 w 7718765"/>
              <a:gd name="connsiteY2747" fmla="*/ 4205014 h 5645489"/>
              <a:gd name="connsiteX2748" fmla="*/ 3518602 w 7718765"/>
              <a:gd name="connsiteY2748" fmla="*/ 4206417 h 5645489"/>
              <a:gd name="connsiteX2749" fmla="*/ 3520090 w 7718765"/>
              <a:gd name="connsiteY2749" fmla="*/ 4205936 h 5645489"/>
              <a:gd name="connsiteX2750" fmla="*/ 3522211 w 7718765"/>
              <a:gd name="connsiteY2750" fmla="*/ 4201822 h 5645489"/>
              <a:gd name="connsiteX2751" fmla="*/ 2417364 w 7718765"/>
              <a:gd name="connsiteY2751" fmla="*/ 4196944 h 5645489"/>
              <a:gd name="connsiteX2752" fmla="*/ 2417178 w 7718765"/>
              <a:gd name="connsiteY2752" fmla="*/ 4197269 h 5645489"/>
              <a:gd name="connsiteX2753" fmla="*/ 2425679 w 7718765"/>
              <a:gd name="connsiteY2753" fmla="*/ 4202755 h 5645489"/>
              <a:gd name="connsiteX2754" fmla="*/ 2428451 w 7718765"/>
              <a:gd name="connsiteY2754" fmla="*/ 4205534 h 5645489"/>
              <a:gd name="connsiteX2755" fmla="*/ 2431283 w 7718765"/>
              <a:gd name="connsiteY2755" fmla="*/ 4211020 h 5645489"/>
              <a:gd name="connsiteX2756" fmla="*/ 2431283 w 7718765"/>
              <a:gd name="connsiteY2756" fmla="*/ 4216131 h 5645489"/>
              <a:gd name="connsiteX2757" fmla="*/ 2431283 w 7718765"/>
              <a:gd name="connsiteY2757" fmla="*/ 4218724 h 5645489"/>
              <a:gd name="connsiteX2758" fmla="*/ 2431285 w 7718765"/>
              <a:gd name="connsiteY2758" fmla="*/ 4218723 h 5645489"/>
              <a:gd name="connsiteX2759" fmla="*/ 2431285 w 7718765"/>
              <a:gd name="connsiteY2759" fmla="*/ 4210493 h 5645489"/>
              <a:gd name="connsiteX2760" fmla="*/ 2428451 w 7718765"/>
              <a:gd name="connsiteY2760" fmla="*/ 4205015 h 5645489"/>
              <a:gd name="connsiteX2761" fmla="*/ 2425618 w 7718765"/>
              <a:gd name="connsiteY2761" fmla="*/ 4202276 h 5645489"/>
              <a:gd name="connsiteX2762" fmla="*/ 2424555 w 7718765"/>
              <a:gd name="connsiteY2762" fmla="*/ 4201589 h 5645489"/>
              <a:gd name="connsiteX2763" fmla="*/ 3515848 w 7718765"/>
              <a:gd name="connsiteY2763" fmla="*/ 4196671 h 5645489"/>
              <a:gd name="connsiteX2764" fmla="*/ 3514224 w 7718765"/>
              <a:gd name="connsiteY2764" fmla="*/ 4197069 h 5645489"/>
              <a:gd name="connsiteX2765" fmla="*/ 3520032 w 7718765"/>
              <a:gd name="connsiteY2765" fmla="*/ 4197695 h 5645489"/>
              <a:gd name="connsiteX2766" fmla="*/ 6330099 w 7718765"/>
              <a:gd name="connsiteY2766" fmla="*/ 4195392 h 5645489"/>
              <a:gd name="connsiteX2767" fmla="*/ 6321115 w 7718765"/>
              <a:gd name="connsiteY2767" fmla="*/ 4198882 h 5645489"/>
              <a:gd name="connsiteX2768" fmla="*/ 6328641 w 7718765"/>
              <a:gd name="connsiteY2768" fmla="*/ 4197047 h 5645489"/>
              <a:gd name="connsiteX2769" fmla="*/ 6330058 w 7718765"/>
              <a:gd name="connsiteY2769" fmla="*/ 4196700 h 5645489"/>
              <a:gd name="connsiteX2770" fmla="*/ 6333519 w 7718765"/>
              <a:gd name="connsiteY2770" fmla="*/ 4198405 h 5645489"/>
              <a:gd name="connsiteX2771" fmla="*/ 6332865 w 7718765"/>
              <a:gd name="connsiteY2771" fmla="*/ 4197493 h 5645489"/>
              <a:gd name="connsiteX2772" fmla="*/ 2445268 w 7718765"/>
              <a:gd name="connsiteY2772" fmla="*/ 4194202 h 5645489"/>
              <a:gd name="connsiteX2773" fmla="*/ 2442597 w 7718765"/>
              <a:gd name="connsiteY2773" fmla="*/ 4196784 h 5645489"/>
              <a:gd name="connsiteX2774" fmla="*/ 2442597 w 7718765"/>
              <a:gd name="connsiteY2774" fmla="*/ 4202276 h 5645489"/>
              <a:gd name="connsiteX2775" fmla="*/ 2442597 w 7718765"/>
              <a:gd name="connsiteY2775" fmla="*/ 4205015 h 5645489"/>
              <a:gd name="connsiteX2776" fmla="*/ 2442620 w 7718765"/>
              <a:gd name="connsiteY2776" fmla="*/ 4205035 h 5645489"/>
              <a:gd name="connsiteX2777" fmla="*/ 2442620 w 7718765"/>
              <a:gd name="connsiteY2777" fmla="*/ 4202755 h 5645489"/>
              <a:gd name="connsiteX2778" fmla="*/ 2442620 w 7718765"/>
              <a:gd name="connsiteY2778" fmla="*/ 4197269 h 5645489"/>
              <a:gd name="connsiteX2779" fmla="*/ 2445453 w 7718765"/>
              <a:gd name="connsiteY2779" fmla="*/ 4194561 h 5645489"/>
              <a:gd name="connsiteX2780" fmla="*/ 2932009 w 7718765"/>
              <a:gd name="connsiteY2780" fmla="*/ 4186666 h 5645489"/>
              <a:gd name="connsiteX2781" fmla="*/ 2934653 w 7718765"/>
              <a:gd name="connsiteY2781" fmla="*/ 4191782 h 5645489"/>
              <a:gd name="connsiteX2782" fmla="*/ 2934653 w 7718765"/>
              <a:gd name="connsiteY2782" fmla="*/ 4194561 h 5645489"/>
              <a:gd name="connsiteX2783" fmla="*/ 2934653 w 7718765"/>
              <a:gd name="connsiteY2783" fmla="*/ 4200047 h 5645489"/>
              <a:gd name="connsiteX2784" fmla="*/ 2931819 w 7718765"/>
              <a:gd name="connsiteY2784" fmla="*/ 4205534 h 5645489"/>
              <a:gd name="connsiteX2785" fmla="*/ 2928984 w 7718765"/>
              <a:gd name="connsiteY2785" fmla="*/ 4211020 h 5645489"/>
              <a:gd name="connsiteX2786" fmla="*/ 2929409 w 7718765"/>
              <a:gd name="connsiteY2786" fmla="*/ 4211222 h 5645489"/>
              <a:gd name="connsiteX2787" fmla="*/ 2932125 w 7718765"/>
              <a:gd name="connsiteY2787" fmla="*/ 4205921 h 5645489"/>
              <a:gd name="connsiteX2788" fmla="*/ 2934952 w 7718765"/>
              <a:gd name="connsiteY2788" fmla="*/ 4200422 h 5645489"/>
              <a:gd name="connsiteX2789" fmla="*/ 2934952 w 7718765"/>
              <a:gd name="connsiteY2789" fmla="*/ 4194922 h 5645489"/>
              <a:gd name="connsiteX2790" fmla="*/ 2934952 w 7718765"/>
              <a:gd name="connsiteY2790" fmla="*/ 4192166 h 5645489"/>
              <a:gd name="connsiteX2791" fmla="*/ 2932125 w 7718765"/>
              <a:gd name="connsiteY2791" fmla="*/ 4186666 h 5645489"/>
              <a:gd name="connsiteX2792" fmla="*/ 2207117 w 7718765"/>
              <a:gd name="connsiteY2792" fmla="*/ 4186415 h 5645489"/>
              <a:gd name="connsiteX2793" fmla="*/ 2206875 w 7718765"/>
              <a:gd name="connsiteY2793" fmla="*/ 4186603 h 5645489"/>
              <a:gd name="connsiteX2794" fmla="*/ 2207598 w 7718765"/>
              <a:gd name="connsiteY2794" fmla="*/ 4189338 h 5645489"/>
              <a:gd name="connsiteX2795" fmla="*/ 2213247 w 7718765"/>
              <a:gd name="connsiteY2795" fmla="*/ 4192072 h 5645489"/>
              <a:gd name="connsiteX2796" fmla="*/ 2216039 w 7718765"/>
              <a:gd name="connsiteY2796" fmla="*/ 4194876 h 5645489"/>
              <a:gd name="connsiteX2797" fmla="*/ 2221688 w 7718765"/>
              <a:gd name="connsiteY2797" fmla="*/ 4197611 h 5645489"/>
              <a:gd name="connsiteX2798" fmla="*/ 2224513 w 7718765"/>
              <a:gd name="connsiteY2798" fmla="*/ 4200346 h 5645489"/>
              <a:gd name="connsiteX2799" fmla="*/ 2227160 w 7718765"/>
              <a:gd name="connsiteY2799" fmla="*/ 4202907 h 5645489"/>
              <a:gd name="connsiteX2800" fmla="*/ 2227487 w 7718765"/>
              <a:gd name="connsiteY2800" fmla="*/ 4202276 h 5645489"/>
              <a:gd name="connsiteX2801" fmla="*/ 2221819 w 7718765"/>
              <a:gd name="connsiteY2801" fmla="*/ 4196784 h 5645489"/>
              <a:gd name="connsiteX2802" fmla="*/ 2216175 w 7718765"/>
              <a:gd name="connsiteY2802" fmla="*/ 4194044 h 5645489"/>
              <a:gd name="connsiteX2803" fmla="*/ 2213341 w 7718765"/>
              <a:gd name="connsiteY2803" fmla="*/ 4191305 h 5645489"/>
              <a:gd name="connsiteX2804" fmla="*/ 2207673 w 7718765"/>
              <a:gd name="connsiteY2804" fmla="*/ 4188566 h 5645489"/>
              <a:gd name="connsiteX2805" fmla="*/ 2920499 w 7718765"/>
              <a:gd name="connsiteY2805" fmla="*/ 4186329 h 5645489"/>
              <a:gd name="connsiteX2806" fmla="*/ 2921900 w 7718765"/>
              <a:gd name="connsiteY2806" fmla="*/ 4189040 h 5645489"/>
              <a:gd name="connsiteX2807" fmla="*/ 2923316 w 7718765"/>
              <a:gd name="connsiteY2807" fmla="*/ 4191782 h 5645489"/>
              <a:gd name="connsiteX2808" fmla="*/ 2923433 w 7718765"/>
              <a:gd name="connsiteY2808" fmla="*/ 4191727 h 5645489"/>
              <a:gd name="connsiteX2809" fmla="*/ 2922252 w 7718765"/>
              <a:gd name="connsiteY2809" fmla="*/ 4189416 h 5645489"/>
              <a:gd name="connsiteX2810" fmla="*/ 2920846 w 7718765"/>
              <a:gd name="connsiteY2810" fmla="*/ 4186666 h 5645489"/>
              <a:gd name="connsiteX2811" fmla="*/ 3505631 w 7718765"/>
              <a:gd name="connsiteY2811" fmla="*/ 4183508 h 5645489"/>
              <a:gd name="connsiteX2812" fmla="*/ 3504143 w 7718765"/>
              <a:gd name="connsiteY2812" fmla="*/ 4185805 h 5645489"/>
              <a:gd name="connsiteX2813" fmla="*/ 3500243 w 7718765"/>
              <a:gd name="connsiteY2813" fmla="*/ 4188552 h 5645489"/>
              <a:gd name="connsiteX2814" fmla="*/ 3496711 w 7718765"/>
              <a:gd name="connsiteY2814" fmla="*/ 4191290 h 5645489"/>
              <a:gd name="connsiteX2815" fmla="*/ 3496909 w 7718765"/>
              <a:gd name="connsiteY2815" fmla="*/ 4192067 h 5645489"/>
              <a:gd name="connsiteX2816" fmla="*/ 3500273 w 7718765"/>
              <a:gd name="connsiteY2816" fmla="*/ 4189458 h 5645489"/>
              <a:gd name="connsiteX2817" fmla="*/ 3505953 w 7718765"/>
              <a:gd name="connsiteY2817" fmla="*/ 4183973 h 5645489"/>
              <a:gd name="connsiteX2818" fmla="*/ 3155270 w 7718765"/>
              <a:gd name="connsiteY2818" fmla="*/ 4180910 h 5645489"/>
              <a:gd name="connsiteX2819" fmla="*/ 3155007 w 7718765"/>
              <a:gd name="connsiteY2819" fmla="*/ 4181167 h 5645489"/>
              <a:gd name="connsiteX2820" fmla="*/ 3157467 w 7718765"/>
              <a:gd name="connsiteY2820" fmla="*/ 4185979 h 5645489"/>
              <a:gd name="connsiteX2821" fmla="*/ 3157817 w 7718765"/>
              <a:gd name="connsiteY2821" fmla="*/ 4186664 h 5645489"/>
              <a:gd name="connsiteX2822" fmla="*/ 3157817 w 7718765"/>
              <a:gd name="connsiteY2822" fmla="*/ 4185791 h 5645489"/>
              <a:gd name="connsiteX2823" fmla="*/ 3157461 w 7718765"/>
              <a:gd name="connsiteY2823" fmla="*/ 4185107 h 5645489"/>
              <a:gd name="connsiteX2824" fmla="*/ 2920482 w 7718765"/>
              <a:gd name="connsiteY2824" fmla="*/ 4180812 h 5645489"/>
              <a:gd name="connsiteX2825" fmla="*/ 2917712 w 7718765"/>
              <a:gd name="connsiteY2825" fmla="*/ 4183590 h 5645489"/>
              <a:gd name="connsiteX2826" fmla="*/ 2918036 w 7718765"/>
              <a:gd name="connsiteY2826" fmla="*/ 4183906 h 5645489"/>
              <a:gd name="connsiteX2827" fmla="*/ 2920846 w 7718765"/>
              <a:gd name="connsiteY2827" fmla="*/ 4181167 h 5645489"/>
              <a:gd name="connsiteX2828" fmla="*/ 2199195 w 7718765"/>
              <a:gd name="connsiteY2828" fmla="*/ 4172611 h 5645489"/>
              <a:gd name="connsiteX2829" fmla="*/ 2199088 w 7718765"/>
              <a:gd name="connsiteY2829" fmla="*/ 4172860 h 5645489"/>
              <a:gd name="connsiteX2830" fmla="*/ 2199088 w 7718765"/>
              <a:gd name="connsiteY2830" fmla="*/ 4175595 h 5645489"/>
              <a:gd name="connsiteX2831" fmla="*/ 2210389 w 7718765"/>
              <a:gd name="connsiteY2831" fmla="*/ 4175595 h 5645489"/>
              <a:gd name="connsiteX2832" fmla="*/ 2210389 w 7718765"/>
              <a:gd name="connsiteY2832" fmla="*/ 4178706 h 5645489"/>
              <a:gd name="connsiteX2833" fmla="*/ 2210389 w 7718765"/>
              <a:gd name="connsiteY2833" fmla="*/ 4183180 h 5645489"/>
              <a:gd name="connsiteX2834" fmla="*/ 2210507 w 7718765"/>
              <a:gd name="connsiteY2834" fmla="*/ 4183088 h 5645489"/>
              <a:gd name="connsiteX2835" fmla="*/ 2210507 w 7718765"/>
              <a:gd name="connsiteY2835" fmla="*/ 4174858 h 5645489"/>
              <a:gd name="connsiteX2836" fmla="*/ 2199195 w 7718765"/>
              <a:gd name="connsiteY2836" fmla="*/ 4174858 h 5645489"/>
              <a:gd name="connsiteX2837" fmla="*/ 3155056 w 7718765"/>
              <a:gd name="connsiteY2837" fmla="*/ 4169600 h 5645489"/>
              <a:gd name="connsiteX2838" fmla="*/ 3155007 w 7718765"/>
              <a:gd name="connsiteY2838" fmla="*/ 4170178 h 5645489"/>
              <a:gd name="connsiteX2839" fmla="*/ 3157467 w 7718765"/>
              <a:gd name="connsiteY2839" fmla="*/ 4177391 h 5645489"/>
              <a:gd name="connsiteX2840" fmla="*/ 3157598 w 7718765"/>
              <a:gd name="connsiteY2840" fmla="*/ 4177773 h 5645489"/>
              <a:gd name="connsiteX2841" fmla="*/ 3157817 w 7718765"/>
              <a:gd name="connsiteY2841" fmla="*/ 4177560 h 5645489"/>
              <a:gd name="connsiteX2842" fmla="*/ 3157461 w 7718765"/>
              <a:gd name="connsiteY2842" fmla="*/ 4176531 h 5645489"/>
              <a:gd name="connsiteX2843" fmla="*/ 6191527 w 7718765"/>
              <a:gd name="connsiteY2843" fmla="*/ 4166858 h 5645489"/>
              <a:gd name="connsiteX2844" fmla="*/ 6191045 w 7718765"/>
              <a:gd name="connsiteY2844" fmla="*/ 4167082 h 5645489"/>
              <a:gd name="connsiteX2845" fmla="*/ 6193863 w 7718765"/>
              <a:gd name="connsiteY2845" fmla="*/ 4175317 h 5645489"/>
              <a:gd name="connsiteX2846" fmla="*/ 6192880 w 7718765"/>
              <a:gd name="connsiteY2846" fmla="*/ 4178500 h 5645489"/>
              <a:gd name="connsiteX2847" fmla="*/ 6193163 w 7718765"/>
              <a:gd name="connsiteY2847" fmla="*/ 4178215 h 5645489"/>
              <a:gd name="connsiteX2848" fmla="*/ 6194229 w 7718765"/>
              <a:gd name="connsiteY2848" fmla="*/ 4174791 h 5645489"/>
              <a:gd name="connsiteX2849" fmla="*/ 6191773 w 7718765"/>
              <a:gd name="connsiteY2849" fmla="*/ 4167579 h 5645489"/>
              <a:gd name="connsiteX2850" fmla="*/ 2343484 w 7718765"/>
              <a:gd name="connsiteY2850" fmla="*/ 4166733 h 5645489"/>
              <a:gd name="connsiteX2851" fmla="*/ 2343178 w 7718765"/>
              <a:gd name="connsiteY2851" fmla="*/ 4167326 h 5645489"/>
              <a:gd name="connsiteX2852" fmla="*/ 2340698 w 7718765"/>
              <a:gd name="connsiteY2852" fmla="*/ 4172119 h 5645489"/>
              <a:gd name="connsiteX2853" fmla="*/ 2340698 w 7718765"/>
              <a:gd name="connsiteY2853" fmla="*/ 4174858 h 5645489"/>
              <a:gd name="connsiteX2854" fmla="*/ 2337864 w 7718765"/>
              <a:gd name="connsiteY2854" fmla="*/ 4180336 h 5645489"/>
              <a:gd name="connsiteX2855" fmla="*/ 2335053 w 7718765"/>
              <a:gd name="connsiteY2855" fmla="*/ 4183088 h 5645489"/>
              <a:gd name="connsiteX2856" fmla="*/ 2332220 w 7718765"/>
              <a:gd name="connsiteY2856" fmla="*/ 4185827 h 5645489"/>
              <a:gd name="connsiteX2857" fmla="*/ 2332220 w 7718765"/>
              <a:gd name="connsiteY2857" fmla="*/ 4191305 h 5645489"/>
              <a:gd name="connsiteX2858" fmla="*/ 2329385 w 7718765"/>
              <a:gd name="connsiteY2858" fmla="*/ 4196784 h 5645489"/>
              <a:gd name="connsiteX2859" fmla="*/ 2326552 w 7718765"/>
              <a:gd name="connsiteY2859" fmla="*/ 4199537 h 5645489"/>
              <a:gd name="connsiteX2860" fmla="*/ 2320885 w 7718765"/>
              <a:gd name="connsiteY2860" fmla="*/ 4199537 h 5645489"/>
              <a:gd name="connsiteX2861" fmla="*/ 2315240 w 7718765"/>
              <a:gd name="connsiteY2861" fmla="*/ 4202276 h 5645489"/>
              <a:gd name="connsiteX2862" fmla="*/ 2312406 w 7718765"/>
              <a:gd name="connsiteY2862" fmla="*/ 4207754 h 5645489"/>
              <a:gd name="connsiteX2863" fmla="*/ 2312406 w 7718765"/>
              <a:gd name="connsiteY2863" fmla="*/ 4210493 h 5645489"/>
              <a:gd name="connsiteX2864" fmla="*/ 2303905 w 7718765"/>
              <a:gd name="connsiteY2864" fmla="*/ 4207754 h 5645489"/>
              <a:gd name="connsiteX2865" fmla="*/ 2298238 w 7718765"/>
              <a:gd name="connsiteY2865" fmla="*/ 4207754 h 5645489"/>
              <a:gd name="connsiteX2866" fmla="*/ 2295427 w 7718765"/>
              <a:gd name="connsiteY2866" fmla="*/ 4205015 h 5645489"/>
              <a:gd name="connsiteX2867" fmla="*/ 2292594 w 7718765"/>
              <a:gd name="connsiteY2867" fmla="*/ 4202276 h 5645489"/>
              <a:gd name="connsiteX2868" fmla="*/ 2286927 w 7718765"/>
              <a:gd name="connsiteY2868" fmla="*/ 4202276 h 5645489"/>
              <a:gd name="connsiteX2869" fmla="*/ 2278424 w 7718765"/>
              <a:gd name="connsiteY2869" fmla="*/ 4199537 h 5645489"/>
              <a:gd name="connsiteX2870" fmla="*/ 2278424 w 7718765"/>
              <a:gd name="connsiteY2870" fmla="*/ 4202276 h 5645489"/>
              <a:gd name="connsiteX2871" fmla="*/ 2272780 w 7718765"/>
              <a:gd name="connsiteY2871" fmla="*/ 4202276 h 5645489"/>
              <a:gd name="connsiteX2872" fmla="*/ 2269947 w 7718765"/>
              <a:gd name="connsiteY2872" fmla="*/ 4205015 h 5645489"/>
              <a:gd name="connsiteX2873" fmla="*/ 2269947 w 7718765"/>
              <a:gd name="connsiteY2873" fmla="*/ 4210493 h 5645489"/>
              <a:gd name="connsiteX2874" fmla="*/ 2258612 w 7718765"/>
              <a:gd name="connsiteY2874" fmla="*/ 4210493 h 5645489"/>
              <a:gd name="connsiteX2875" fmla="*/ 2250133 w 7718765"/>
              <a:gd name="connsiteY2875" fmla="*/ 4207754 h 5645489"/>
              <a:gd name="connsiteX2876" fmla="*/ 2244466 w 7718765"/>
              <a:gd name="connsiteY2876" fmla="*/ 4210493 h 5645489"/>
              <a:gd name="connsiteX2877" fmla="*/ 2238798 w 7718765"/>
              <a:gd name="connsiteY2877" fmla="*/ 4213232 h 5645489"/>
              <a:gd name="connsiteX2878" fmla="*/ 2233154 w 7718765"/>
              <a:gd name="connsiteY2878" fmla="*/ 4215984 h 5645489"/>
              <a:gd name="connsiteX2879" fmla="*/ 2230320 w 7718765"/>
              <a:gd name="connsiteY2879" fmla="*/ 4213232 h 5645489"/>
              <a:gd name="connsiteX2880" fmla="*/ 2227487 w 7718765"/>
              <a:gd name="connsiteY2880" fmla="*/ 4210493 h 5645489"/>
              <a:gd name="connsiteX2881" fmla="*/ 2224855 w 7718765"/>
              <a:gd name="connsiteY2881" fmla="*/ 4207948 h 5645489"/>
              <a:gd name="connsiteX2882" fmla="*/ 2224658 w 7718765"/>
              <a:gd name="connsiteY2882" fmla="*/ 4208332 h 5645489"/>
              <a:gd name="connsiteX2883" fmla="*/ 2224848 w 7718765"/>
              <a:gd name="connsiteY2883" fmla="*/ 4208241 h 5645489"/>
              <a:gd name="connsiteX2884" fmla="*/ 2230515 w 7718765"/>
              <a:gd name="connsiteY2884" fmla="*/ 4213727 h 5645489"/>
              <a:gd name="connsiteX2885" fmla="*/ 2233350 w 7718765"/>
              <a:gd name="connsiteY2885" fmla="*/ 4216506 h 5645489"/>
              <a:gd name="connsiteX2886" fmla="*/ 2239019 w 7718765"/>
              <a:gd name="connsiteY2886" fmla="*/ 4213727 h 5645489"/>
              <a:gd name="connsiteX2887" fmla="*/ 2244686 w 7718765"/>
              <a:gd name="connsiteY2887" fmla="*/ 4211020 h 5645489"/>
              <a:gd name="connsiteX2888" fmla="*/ 2250354 w 7718765"/>
              <a:gd name="connsiteY2888" fmla="*/ 4208241 h 5645489"/>
              <a:gd name="connsiteX2889" fmla="*/ 2258793 w 7718765"/>
              <a:gd name="connsiteY2889" fmla="*/ 4211020 h 5645489"/>
              <a:gd name="connsiteX2890" fmla="*/ 2270128 w 7718765"/>
              <a:gd name="connsiteY2890" fmla="*/ 4211020 h 5645489"/>
              <a:gd name="connsiteX2891" fmla="*/ 2270128 w 7718765"/>
              <a:gd name="connsiteY2891" fmla="*/ 4205534 h 5645489"/>
              <a:gd name="connsiteX2892" fmla="*/ 2272962 w 7718765"/>
              <a:gd name="connsiteY2892" fmla="*/ 4202755 h 5645489"/>
              <a:gd name="connsiteX2893" fmla="*/ 2278630 w 7718765"/>
              <a:gd name="connsiteY2893" fmla="*/ 4202755 h 5645489"/>
              <a:gd name="connsiteX2894" fmla="*/ 2278630 w 7718765"/>
              <a:gd name="connsiteY2894" fmla="*/ 4200047 h 5645489"/>
              <a:gd name="connsiteX2895" fmla="*/ 2287068 w 7718765"/>
              <a:gd name="connsiteY2895" fmla="*/ 4202755 h 5645489"/>
              <a:gd name="connsiteX2896" fmla="*/ 2292736 w 7718765"/>
              <a:gd name="connsiteY2896" fmla="*/ 4202755 h 5645489"/>
              <a:gd name="connsiteX2897" fmla="*/ 2295571 w 7718765"/>
              <a:gd name="connsiteY2897" fmla="*/ 4205534 h 5645489"/>
              <a:gd name="connsiteX2898" fmla="*/ 2298405 w 7718765"/>
              <a:gd name="connsiteY2898" fmla="*/ 4208241 h 5645489"/>
              <a:gd name="connsiteX2899" fmla="*/ 2304072 w 7718765"/>
              <a:gd name="connsiteY2899" fmla="*/ 4208241 h 5645489"/>
              <a:gd name="connsiteX2900" fmla="*/ 2312510 w 7718765"/>
              <a:gd name="connsiteY2900" fmla="*/ 4211020 h 5645489"/>
              <a:gd name="connsiteX2901" fmla="*/ 2312510 w 7718765"/>
              <a:gd name="connsiteY2901" fmla="*/ 4208241 h 5645489"/>
              <a:gd name="connsiteX2902" fmla="*/ 2315345 w 7718765"/>
              <a:gd name="connsiteY2902" fmla="*/ 4202755 h 5645489"/>
              <a:gd name="connsiteX2903" fmla="*/ 2321012 w 7718765"/>
              <a:gd name="connsiteY2903" fmla="*/ 4200047 h 5645489"/>
              <a:gd name="connsiteX2904" fmla="*/ 2326681 w 7718765"/>
              <a:gd name="connsiteY2904" fmla="*/ 4200047 h 5645489"/>
              <a:gd name="connsiteX2905" fmla="*/ 2329515 w 7718765"/>
              <a:gd name="connsiteY2905" fmla="*/ 4197269 h 5645489"/>
              <a:gd name="connsiteX2906" fmla="*/ 2332350 w 7718765"/>
              <a:gd name="connsiteY2906" fmla="*/ 4191782 h 5645489"/>
              <a:gd name="connsiteX2907" fmla="*/ 2332350 w 7718765"/>
              <a:gd name="connsiteY2907" fmla="*/ 4186297 h 5645489"/>
              <a:gd name="connsiteX2908" fmla="*/ 2335183 w 7718765"/>
              <a:gd name="connsiteY2908" fmla="*/ 4183590 h 5645489"/>
              <a:gd name="connsiteX2909" fmla="*/ 2338017 w 7718765"/>
              <a:gd name="connsiteY2909" fmla="*/ 4180811 h 5645489"/>
              <a:gd name="connsiteX2910" fmla="*/ 2340786 w 7718765"/>
              <a:gd name="connsiteY2910" fmla="*/ 4175325 h 5645489"/>
              <a:gd name="connsiteX2911" fmla="*/ 2340786 w 7718765"/>
              <a:gd name="connsiteY2911" fmla="*/ 4172617 h 5645489"/>
              <a:gd name="connsiteX2912" fmla="*/ 2343620 w 7718765"/>
              <a:gd name="connsiteY2912" fmla="*/ 4167131 h 5645489"/>
              <a:gd name="connsiteX2913" fmla="*/ 3358670 w 7718765"/>
              <a:gd name="connsiteY2913" fmla="*/ 4163271 h 5645489"/>
              <a:gd name="connsiteX2914" fmla="*/ 3361583 w 7718765"/>
              <a:gd name="connsiteY2914" fmla="*/ 4163834 h 5645489"/>
              <a:gd name="connsiteX2915" fmla="*/ 3364409 w 7718765"/>
              <a:gd name="connsiteY2915" fmla="*/ 4166595 h 5645489"/>
              <a:gd name="connsiteX2916" fmla="*/ 3365115 w 7718765"/>
              <a:gd name="connsiteY2916" fmla="*/ 4167282 h 5645489"/>
              <a:gd name="connsiteX2917" fmla="*/ 3369528 w 7718765"/>
              <a:gd name="connsiteY2917" fmla="*/ 4171574 h 5645489"/>
              <a:gd name="connsiteX2918" fmla="*/ 3365170 w 7718765"/>
              <a:gd name="connsiteY2918" fmla="*/ 4165236 h 5645489"/>
              <a:gd name="connsiteX2919" fmla="*/ 3364462 w 7718765"/>
              <a:gd name="connsiteY2919" fmla="*/ 4164207 h 5645489"/>
              <a:gd name="connsiteX2920" fmla="*/ 2377565 w 7718765"/>
              <a:gd name="connsiteY2920" fmla="*/ 4161201 h 5645489"/>
              <a:gd name="connsiteX2921" fmla="*/ 2377565 w 7718765"/>
              <a:gd name="connsiteY2921" fmla="*/ 4161646 h 5645489"/>
              <a:gd name="connsiteX2922" fmla="*/ 2383233 w 7718765"/>
              <a:gd name="connsiteY2922" fmla="*/ 4167131 h 5645489"/>
              <a:gd name="connsiteX2923" fmla="*/ 2386068 w 7718765"/>
              <a:gd name="connsiteY2923" fmla="*/ 4167131 h 5645489"/>
              <a:gd name="connsiteX2924" fmla="*/ 2388901 w 7718765"/>
              <a:gd name="connsiteY2924" fmla="*/ 4172617 h 5645489"/>
              <a:gd name="connsiteX2925" fmla="*/ 2394569 w 7718765"/>
              <a:gd name="connsiteY2925" fmla="*/ 4178103 h 5645489"/>
              <a:gd name="connsiteX2926" fmla="*/ 2397339 w 7718765"/>
              <a:gd name="connsiteY2926" fmla="*/ 4178103 h 5645489"/>
              <a:gd name="connsiteX2927" fmla="*/ 2403007 w 7718765"/>
              <a:gd name="connsiteY2927" fmla="*/ 4178103 h 5645489"/>
              <a:gd name="connsiteX2928" fmla="*/ 2411509 w 7718765"/>
              <a:gd name="connsiteY2928" fmla="*/ 4180811 h 5645489"/>
              <a:gd name="connsiteX2929" fmla="*/ 2417178 w 7718765"/>
              <a:gd name="connsiteY2929" fmla="*/ 4180811 h 5645489"/>
              <a:gd name="connsiteX2930" fmla="*/ 2420012 w 7718765"/>
              <a:gd name="connsiteY2930" fmla="*/ 4183590 h 5645489"/>
              <a:gd name="connsiteX2931" fmla="*/ 2422846 w 7718765"/>
              <a:gd name="connsiteY2931" fmla="*/ 4183590 h 5645489"/>
              <a:gd name="connsiteX2932" fmla="*/ 2425404 w 7718765"/>
              <a:gd name="connsiteY2932" fmla="*/ 4186034 h 5645489"/>
              <a:gd name="connsiteX2933" fmla="*/ 2425618 w 7718765"/>
              <a:gd name="connsiteY2933" fmla="*/ 4185827 h 5645489"/>
              <a:gd name="connsiteX2934" fmla="*/ 2422784 w 7718765"/>
              <a:gd name="connsiteY2934" fmla="*/ 4183088 h 5645489"/>
              <a:gd name="connsiteX2935" fmla="*/ 2419950 w 7718765"/>
              <a:gd name="connsiteY2935" fmla="*/ 4183088 h 5645489"/>
              <a:gd name="connsiteX2936" fmla="*/ 2417117 w 7718765"/>
              <a:gd name="connsiteY2936" fmla="*/ 4180336 h 5645489"/>
              <a:gd name="connsiteX2937" fmla="*/ 2411472 w 7718765"/>
              <a:gd name="connsiteY2937" fmla="*/ 4180336 h 5645489"/>
              <a:gd name="connsiteX2938" fmla="*/ 2402971 w 7718765"/>
              <a:gd name="connsiteY2938" fmla="*/ 4177597 h 5645489"/>
              <a:gd name="connsiteX2939" fmla="*/ 2397303 w 7718765"/>
              <a:gd name="connsiteY2939" fmla="*/ 4177597 h 5645489"/>
              <a:gd name="connsiteX2940" fmla="*/ 2394493 w 7718765"/>
              <a:gd name="connsiteY2940" fmla="*/ 4177597 h 5645489"/>
              <a:gd name="connsiteX2941" fmla="*/ 2388825 w 7718765"/>
              <a:gd name="connsiteY2941" fmla="*/ 4172119 h 5645489"/>
              <a:gd name="connsiteX2942" fmla="*/ 2385992 w 7718765"/>
              <a:gd name="connsiteY2942" fmla="*/ 4166641 h 5645489"/>
              <a:gd name="connsiteX2943" fmla="*/ 2383157 w 7718765"/>
              <a:gd name="connsiteY2943" fmla="*/ 4166641 h 5645489"/>
              <a:gd name="connsiteX2944" fmla="*/ 2381387 w 7718765"/>
              <a:gd name="connsiteY2944" fmla="*/ 4163895 h 5645489"/>
              <a:gd name="connsiteX2945" fmla="*/ 2465227 w 7718765"/>
              <a:gd name="connsiteY2945" fmla="*/ 4161165 h 5645489"/>
              <a:gd name="connsiteX2946" fmla="*/ 2462410 w 7718765"/>
              <a:gd name="connsiteY2946" fmla="*/ 4163888 h 5645489"/>
              <a:gd name="connsiteX2947" fmla="*/ 2459577 w 7718765"/>
              <a:gd name="connsiteY2947" fmla="*/ 4169380 h 5645489"/>
              <a:gd name="connsiteX2948" fmla="*/ 2453932 w 7718765"/>
              <a:gd name="connsiteY2948" fmla="*/ 4169380 h 5645489"/>
              <a:gd name="connsiteX2949" fmla="*/ 2448264 w 7718765"/>
              <a:gd name="connsiteY2949" fmla="*/ 4174858 h 5645489"/>
              <a:gd name="connsiteX2950" fmla="*/ 2448264 w 7718765"/>
              <a:gd name="connsiteY2950" fmla="*/ 4183088 h 5645489"/>
              <a:gd name="connsiteX2951" fmla="*/ 2448264 w 7718765"/>
              <a:gd name="connsiteY2951" fmla="*/ 4185827 h 5645489"/>
              <a:gd name="connsiteX2952" fmla="*/ 2442597 w 7718765"/>
              <a:gd name="connsiteY2952" fmla="*/ 4188566 h 5645489"/>
              <a:gd name="connsiteX2953" fmla="*/ 2442812 w 7718765"/>
              <a:gd name="connsiteY2953" fmla="*/ 4188982 h 5645489"/>
              <a:gd name="connsiteX2954" fmla="*/ 2448288 w 7718765"/>
              <a:gd name="connsiteY2954" fmla="*/ 4186297 h 5645489"/>
              <a:gd name="connsiteX2955" fmla="*/ 2448288 w 7718765"/>
              <a:gd name="connsiteY2955" fmla="*/ 4183590 h 5645489"/>
              <a:gd name="connsiteX2956" fmla="*/ 2448288 w 7718765"/>
              <a:gd name="connsiteY2956" fmla="*/ 4175325 h 5645489"/>
              <a:gd name="connsiteX2957" fmla="*/ 2453956 w 7718765"/>
              <a:gd name="connsiteY2957" fmla="*/ 4169839 h 5645489"/>
              <a:gd name="connsiteX2958" fmla="*/ 2459560 w 7718765"/>
              <a:gd name="connsiteY2958" fmla="*/ 4169839 h 5645489"/>
              <a:gd name="connsiteX2959" fmla="*/ 2462394 w 7718765"/>
              <a:gd name="connsiteY2959" fmla="*/ 4164352 h 5645489"/>
              <a:gd name="connsiteX2960" fmla="*/ 2465227 w 7718765"/>
              <a:gd name="connsiteY2960" fmla="*/ 4161646 h 5645489"/>
              <a:gd name="connsiteX2961" fmla="*/ 3502921 w 7718765"/>
              <a:gd name="connsiteY2961" fmla="*/ 4159220 h 5645489"/>
              <a:gd name="connsiteX2962" fmla="*/ 3502715 w 7718765"/>
              <a:gd name="connsiteY2962" fmla="*/ 4160422 h 5645489"/>
              <a:gd name="connsiteX2963" fmla="*/ 3500243 w 7718765"/>
              <a:gd name="connsiteY2963" fmla="*/ 4174825 h 5645489"/>
              <a:gd name="connsiteX2964" fmla="*/ 3500395 w 7718765"/>
              <a:gd name="connsiteY2964" fmla="*/ 4175046 h 5645489"/>
              <a:gd name="connsiteX2965" fmla="*/ 3502769 w 7718765"/>
              <a:gd name="connsiteY2965" fmla="*/ 4161329 h 5645489"/>
              <a:gd name="connsiteX2966" fmla="*/ 3503126 w 7718765"/>
              <a:gd name="connsiteY2966" fmla="*/ 4159268 h 5645489"/>
              <a:gd name="connsiteX2967" fmla="*/ 2934646 w 7718765"/>
              <a:gd name="connsiteY2967" fmla="*/ 4158880 h 5645489"/>
              <a:gd name="connsiteX2968" fmla="*/ 2934298 w 7718765"/>
              <a:gd name="connsiteY2968" fmla="*/ 4159553 h 5645489"/>
              <a:gd name="connsiteX2969" fmla="*/ 2931819 w 7718765"/>
              <a:gd name="connsiteY2969" fmla="*/ 4164352 h 5645489"/>
              <a:gd name="connsiteX2970" fmla="*/ 2923316 w 7718765"/>
              <a:gd name="connsiteY2970" fmla="*/ 4172617 h 5645489"/>
              <a:gd name="connsiteX2971" fmla="*/ 2917712 w 7718765"/>
              <a:gd name="connsiteY2971" fmla="*/ 4178103 h 5645489"/>
              <a:gd name="connsiteX2972" fmla="*/ 2918027 w 7718765"/>
              <a:gd name="connsiteY2972" fmla="*/ 4178410 h 5645489"/>
              <a:gd name="connsiteX2973" fmla="*/ 2919785 w 7718765"/>
              <a:gd name="connsiteY2973" fmla="*/ 4175672 h 5645489"/>
              <a:gd name="connsiteX2974" fmla="*/ 2923658 w 7718765"/>
              <a:gd name="connsiteY2974" fmla="*/ 4172922 h 5645489"/>
              <a:gd name="connsiteX2975" fmla="*/ 2932125 w 7718765"/>
              <a:gd name="connsiteY2975" fmla="*/ 4164678 h 5645489"/>
              <a:gd name="connsiteX2976" fmla="*/ 2934952 w 7718765"/>
              <a:gd name="connsiteY2976" fmla="*/ 4159178 h 5645489"/>
              <a:gd name="connsiteX2977" fmla="*/ 2932125 w 7718765"/>
              <a:gd name="connsiteY2977" fmla="*/ 4156423 h 5645489"/>
              <a:gd name="connsiteX2978" fmla="*/ 2932109 w 7718765"/>
              <a:gd name="connsiteY2978" fmla="*/ 4156437 h 5645489"/>
              <a:gd name="connsiteX2979" fmla="*/ 2933624 w 7718765"/>
              <a:gd name="connsiteY2979" fmla="*/ 4157885 h 5645489"/>
              <a:gd name="connsiteX2980" fmla="*/ 2147866 w 7718765"/>
              <a:gd name="connsiteY2980" fmla="*/ 4156382 h 5645489"/>
              <a:gd name="connsiteX2981" fmla="*/ 2145400 w 7718765"/>
              <a:gd name="connsiteY2981" fmla="*/ 4161148 h 5645489"/>
              <a:gd name="connsiteX2982" fmla="*/ 2139756 w 7718765"/>
              <a:gd name="connsiteY2982" fmla="*/ 4163888 h 5645489"/>
              <a:gd name="connsiteX2983" fmla="*/ 2136922 w 7718765"/>
              <a:gd name="connsiteY2983" fmla="*/ 4169380 h 5645489"/>
              <a:gd name="connsiteX2984" fmla="*/ 2128422 w 7718765"/>
              <a:gd name="connsiteY2984" fmla="*/ 4172119 h 5645489"/>
              <a:gd name="connsiteX2985" fmla="*/ 2122753 w 7718765"/>
              <a:gd name="connsiteY2985" fmla="*/ 4169380 h 5645489"/>
              <a:gd name="connsiteX2986" fmla="*/ 2117109 w 7718765"/>
              <a:gd name="connsiteY2986" fmla="*/ 4172119 h 5645489"/>
              <a:gd name="connsiteX2987" fmla="*/ 2114275 w 7718765"/>
              <a:gd name="connsiteY2987" fmla="*/ 4172119 h 5645489"/>
              <a:gd name="connsiteX2988" fmla="*/ 2114275 w 7718765"/>
              <a:gd name="connsiteY2988" fmla="*/ 4166641 h 5645489"/>
              <a:gd name="connsiteX2989" fmla="*/ 2111825 w 7718765"/>
              <a:gd name="connsiteY2989" fmla="*/ 4164260 h 5645489"/>
              <a:gd name="connsiteX2990" fmla="*/ 2111411 w 7718765"/>
              <a:gd name="connsiteY2990" fmla="*/ 4164655 h 5645489"/>
              <a:gd name="connsiteX2991" fmla="*/ 2114270 w 7718765"/>
              <a:gd name="connsiteY2991" fmla="*/ 4167390 h 5645489"/>
              <a:gd name="connsiteX2992" fmla="*/ 2114270 w 7718765"/>
              <a:gd name="connsiteY2992" fmla="*/ 4172860 h 5645489"/>
              <a:gd name="connsiteX2993" fmla="*/ 2117061 w 7718765"/>
              <a:gd name="connsiteY2993" fmla="*/ 4172860 h 5645489"/>
              <a:gd name="connsiteX2994" fmla="*/ 2122711 w 7718765"/>
              <a:gd name="connsiteY2994" fmla="*/ 4170125 h 5645489"/>
              <a:gd name="connsiteX2995" fmla="*/ 2128361 w 7718765"/>
              <a:gd name="connsiteY2995" fmla="*/ 4172860 h 5645489"/>
              <a:gd name="connsiteX2996" fmla="*/ 2136870 w 7718765"/>
              <a:gd name="connsiteY2996" fmla="*/ 4170125 h 5645489"/>
              <a:gd name="connsiteX2997" fmla="*/ 2139730 w 7718765"/>
              <a:gd name="connsiteY2997" fmla="*/ 4164655 h 5645489"/>
              <a:gd name="connsiteX2998" fmla="*/ 2145379 w 7718765"/>
              <a:gd name="connsiteY2998" fmla="*/ 4161920 h 5645489"/>
              <a:gd name="connsiteX2999" fmla="*/ 2148171 w 7718765"/>
              <a:gd name="connsiteY2999" fmla="*/ 4156382 h 5645489"/>
              <a:gd name="connsiteX3000" fmla="*/ 2374731 w 7718765"/>
              <a:gd name="connsiteY3000" fmla="*/ 4155721 h 5645489"/>
              <a:gd name="connsiteX3001" fmla="*/ 2374731 w 7718765"/>
              <a:gd name="connsiteY3001" fmla="*/ 4156160 h 5645489"/>
              <a:gd name="connsiteX3002" fmla="*/ 2377490 w 7718765"/>
              <a:gd name="connsiteY3002" fmla="*/ 4158795 h 5645489"/>
              <a:gd name="connsiteX3003" fmla="*/ 2377490 w 7718765"/>
              <a:gd name="connsiteY3003" fmla="*/ 4158409 h 5645489"/>
              <a:gd name="connsiteX3004" fmla="*/ 2564206 w 7718765"/>
              <a:gd name="connsiteY3004" fmla="*/ 4153133 h 5645489"/>
              <a:gd name="connsiteX3005" fmla="*/ 2561476 w 7718765"/>
              <a:gd name="connsiteY3005" fmla="*/ 4158409 h 5645489"/>
              <a:gd name="connsiteX3006" fmla="*/ 2558642 w 7718765"/>
              <a:gd name="connsiteY3006" fmla="*/ 4161148 h 5645489"/>
              <a:gd name="connsiteX3007" fmla="*/ 2553084 w 7718765"/>
              <a:gd name="connsiteY3007" fmla="*/ 4161148 h 5645489"/>
              <a:gd name="connsiteX3008" fmla="*/ 2552891 w 7718765"/>
              <a:gd name="connsiteY3008" fmla="*/ 4161646 h 5645489"/>
              <a:gd name="connsiteX3009" fmla="*/ 2558559 w 7718765"/>
              <a:gd name="connsiteY3009" fmla="*/ 4161646 h 5645489"/>
              <a:gd name="connsiteX3010" fmla="*/ 2561393 w 7718765"/>
              <a:gd name="connsiteY3010" fmla="*/ 4158867 h 5645489"/>
              <a:gd name="connsiteX3011" fmla="*/ 2564227 w 7718765"/>
              <a:gd name="connsiteY3011" fmla="*/ 4153381 h 5645489"/>
              <a:gd name="connsiteX3012" fmla="*/ 2128422 w 7718765"/>
              <a:gd name="connsiteY3012" fmla="*/ 4150799 h 5645489"/>
              <a:gd name="connsiteX3013" fmla="*/ 2128361 w 7718765"/>
              <a:gd name="connsiteY3013" fmla="*/ 4150914 h 5645489"/>
              <a:gd name="connsiteX3014" fmla="*/ 2128361 w 7718765"/>
              <a:gd name="connsiteY3014" fmla="*/ 4151597 h 5645489"/>
              <a:gd name="connsiteX3015" fmla="*/ 2128361 w 7718765"/>
              <a:gd name="connsiteY3015" fmla="*/ 4155670 h 5645489"/>
              <a:gd name="connsiteX3016" fmla="*/ 2128422 w 7718765"/>
              <a:gd name="connsiteY3016" fmla="*/ 4155670 h 5645489"/>
              <a:gd name="connsiteX3017" fmla="*/ 2128422 w 7718765"/>
              <a:gd name="connsiteY3017" fmla="*/ 4154986 h 5645489"/>
              <a:gd name="connsiteX3018" fmla="*/ 3327617 w 7718765"/>
              <a:gd name="connsiteY3018" fmla="*/ 4150425 h 5645489"/>
              <a:gd name="connsiteX3019" fmla="*/ 3327617 w 7718765"/>
              <a:gd name="connsiteY3019" fmla="*/ 4152869 h 5645489"/>
              <a:gd name="connsiteX3020" fmla="*/ 3332628 w 7718765"/>
              <a:gd name="connsiteY3020" fmla="*/ 4155293 h 5645489"/>
              <a:gd name="connsiteX3021" fmla="*/ 2468062 w 7718765"/>
              <a:gd name="connsiteY3021" fmla="*/ 4150223 h 5645489"/>
              <a:gd name="connsiteX3022" fmla="*/ 2465244 w 7718765"/>
              <a:gd name="connsiteY3022" fmla="*/ 4155670 h 5645489"/>
              <a:gd name="connsiteX3023" fmla="*/ 2465244 w 7718765"/>
              <a:gd name="connsiteY3023" fmla="*/ 4156128 h 5645489"/>
              <a:gd name="connsiteX3024" fmla="*/ 2468062 w 7718765"/>
              <a:gd name="connsiteY3024" fmla="*/ 4150673 h 5645489"/>
              <a:gd name="connsiteX3025" fmla="*/ 3143714 w 7718765"/>
              <a:gd name="connsiteY3025" fmla="*/ 4150159 h 5645489"/>
              <a:gd name="connsiteX3026" fmla="*/ 3143714 w 7718765"/>
              <a:gd name="connsiteY3026" fmla="*/ 4150923 h 5645489"/>
              <a:gd name="connsiteX3027" fmla="*/ 3149368 w 7718765"/>
              <a:gd name="connsiteY3027" fmla="*/ 4153678 h 5645489"/>
              <a:gd name="connsiteX3028" fmla="*/ 3152180 w 7718765"/>
              <a:gd name="connsiteY3028" fmla="*/ 4156423 h 5645489"/>
              <a:gd name="connsiteX3029" fmla="*/ 3155007 w 7718765"/>
              <a:gd name="connsiteY3029" fmla="*/ 4159178 h 5645489"/>
              <a:gd name="connsiteX3030" fmla="*/ 3157504 w 7718765"/>
              <a:gd name="connsiteY3030" fmla="*/ 4161615 h 5645489"/>
              <a:gd name="connsiteX3031" fmla="*/ 3157817 w 7718765"/>
              <a:gd name="connsiteY3031" fmla="*/ 4161099 h 5645489"/>
              <a:gd name="connsiteX3032" fmla="*/ 3154964 w 7718765"/>
              <a:gd name="connsiteY3032" fmla="*/ 4158364 h 5645489"/>
              <a:gd name="connsiteX3033" fmla="*/ 3152137 w 7718765"/>
              <a:gd name="connsiteY3033" fmla="*/ 4155603 h 5645489"/>
              <a:gd name="connsiteX3034" fmla="*/ 3149312 w 7718765"/>
              <a:gd name="connsiteY3034" fmla="*/ 4152869 h 5645489"/>
              <a:gd name="connsiteX3035" fmla="*/ 2546348 w 7718765"/>
              <a:gd name="connsiteY3035" fmla="*/ 4145752 h 5645489"/>
              <a:gd name="connsiteX3036" fmla="*/ 2546160 w 7718765"/>
              <a:gd name="connsiteY3036" fmla="*/ 4145873 h 5645489"/>
              <a:gd name="connsiteX3037" fmla="*/ 2547223 w 7718765"/>
              <a:gd name="connsiteY3037" fmla="*/ 4150673 h 5645489"/>
              <a:gd name="connsiteX3038" fmla="*/ 2552891 w 7718765"/>
              <a:gd name="connsiteY3038" fmla="*/ 4156160 h 5645489"/>
              <a:gd name="connsiteX3039" fmla="*/ 2553900 w 7718765"/>
              <a:gd name="connsiteY3039" fmla="*/ 4158764 h 5645489"/>
              <a:gd name="connsiteX3040" fmla="*/ 2554037 w 7718765"/>
              <a:gd name="connsiteY3040" fmla="*/ 4158409 h 5645489"/>
              <a:gd name="connsiteX3041" fmla="*/ 2552974 w 7718765"/>
              <a:gd name="connsiteY3041" fmla="*/ 4155670 h 5645489"/>
              <a:gd name="connsiteX3042" fmla="*/ 2547330 w 7718765"/>
              <a:gd name="connsiteY3042" fmla="*/ 4150192 h 5645489"/>
              <a:gd name="connsiteX3043" fmla="*/ 2199630 w 7718765"/>
              <a:gd name="connsiteY3043" fmla="*/ 4144912 h 5645489"/>
              <a:gd name="connsiteX3044" fmla="*/ 2199088 w 7718765"/>
              <a:gd name="connsiteY3044" fmla="*/ 4145444 h 5645489"/>
              <a:gd name="connsiteX3045" fmla="*/ 2204738 w 7718765"/>
              <a:gd name="connsiteY3045" fmla="*/ 4148179 h 5645489"/>
              <a:gd name="connsiteX3046" fmla="*/ 2204738 w 7718765"/>
              <a:gd name="connsiteY3046" fmla="*/ 4150914 h 5645489"/>
              <a:gd name="connsiteX3047" fmla="*/ 2204738 w 7718765"/>
              <a:gd name="connsiteY3047" fmla="*/ 4159186 h 5645489"/>
              <a:gd name="connsiteX3048" fmla="*/ 2204738 w 7718765"/>
              <a:gd name="connsiteY3048" fmla="*/ 4163995 h 5645489"/>
              <a:gd name="connsiteX3049" fmla="*/ 2204840 w 7718765"/>
              <a:gd name="connsiteY3049" fmla="*/ 4163888 h 5645489"/>
              <a:gd name="connsiteX3050" fmla="*/ 2204840 w 7718765"/>
              <a:gd name="connsiteY3050" fmla="*/ 4158409 h 5645489"/>
              <a:gd name="connsiteX3051" fmla="*/ 2204840 w 7718765"/>
              <a:gd name="connsiteY3051" fmla="*/ 4150192 h 5645489"/>
              <a:gd name="connsiteX3052" fmla="*/ 2204840 w 7718765"/>
              <a:gd name="connsiteY3052" fmla="*/ 4147440 h 5645489"/>
              <a:gd name="connsiteX3053" fmla="*/ 6567878 w 7718765"/>
              <a:gd name="connsiteY3053" fmla="*/ 4140740 h 5645489"/>
              <a:gd name="connsiteX3054" fmla="*/ 6569783 w 7718765"/>
              <a:gd name="connsiteY3054" fmla="*/ 4141235 h 5645489"/>
              <a:gd name="connsiteX3055" fmla="*/ 6572954 w 7718765"/>
              <a:gd name="connsiteY3055" fmla="*/ 4142611 h 5645489"/>
              <a:gd name="connsiteX3056" fmla="*/ 6570147 w 7718765"/>
              <a:gd name="connsiteY3056" fmla="*/ 4150836 h 5645489"/>
              <a:gd name="connsiteX3057" fmla="*/ 6564489 w 7718765"/>
              <a:gd name="connsiteY3057" fmla="*/ 4153588 h 5645489"/>
              <a:gd name="connsiteX3058" fmla="*/ 6558831 w 7718765"/>
              <a:gd name="connsiteY3058" fmla="*/ 4156324 h 5645489"/>
              <a:gd name="connsiteX3059" fmla="*/ 6556025 w 7718765"/>
              <a:gd name="connsiteY3059" fmla="*/ 4164563 h 5645489"/>
              <a:gd name="connsiteX3060" fmla="*/ 6553195 w 7718765"/>
              <a:gd name="connsiteY3060" fmla="*/ 4170051 h 5645489"/>
              <a:gd name="connsiteX3061" fmla="*/ 6550367 w 7718765"/>
              <a:gd name="connsiteY3061" fmla="*/ 4172788 h 5645489"/>
              <a:gd name="connsiteX3062" fmla="*/ 6558831 w 7718765"/>
              <a:gd name="connsiteY3062" fmla="*/ 4186516 h 5645489"/>
              <a:gd name="connsiteX3063" fmla="*/ 6564489 w 7718765"/>
              <a:gd name="connsiteY3063" fmla="*/ 4189252 h 5645489"/>
              <a:gd name="connsiteX3064" fmla="*/ 6567319 w 7718765"/>
              <a:gd name="connsiteY3064" fmla="*/ 4194740 h 5645489"/>
              <a:gd name="connsiteX3065" fmla="*/ 6584271 w 7718765"/>
              <a:gd name="connsiteY3065" fmla="*/ 4205732 h 5645489"/>
              <a:gd name="connsiteX3066" fmla="*/ 6584501 w 7718765"/>
              <a:gd name="connsiteY3066" fmla="*/ 4205788 h 5645489"/>
              <a:gd name="connsiteX3067" fmla="*/ 6569647 w 7718765"/>
              <a:gd name="connsiteY3067" fmla="*/ 4196192 h 5645489"/>
              <a:gd name="connsiteX3068" fmla="*/ 6567525 w 7718765"/>
              <a:gd name="connsiteY3068" fmla="*/ 4194821 h 5645489"/>
              <a:gd name="connsiteX3069" fmla="*/ 6564701 w 7718765"/>
              <a:gd name="connsiteY3069" fmla="*/ 4189323 h 5645489"/>
              <a:gd name="connsiteX3070" fmla="*/ 6559054 w 7718765"/>
              <a:gd name="connsiteY3070" fmla="*/ 4186574 h 5645489"/>
              <a:gd name="connsiteX3071" fmla="*/ 6550584 w 7718765"/>
              <a:gd name="connsiteY3071" fmla="*/ 4172857 h 5645489"/>
              <a:gd name="connsiteX3072" fmla="*/ 6553407 w 7718765"/>
              <a:gd name="connsiteY3072" fmla="*/ 4170109 h 5645489"/>
              <a:gd name="connsiteX3073" fmla="*/ 6556231 w 7718765"/>
              <a:gd name="connsiteY3073" fmla="*/ 4164611 h 5645489"/>
              <a:gd name="connsiteX3074" fmla="*/ 6559054 w 7718765"/>
              <a:gd name="connsiteY3074" fmla="*/ 4156392 h 5645489"/>
              <a:gd name="connsiteX3075" fmla="*/ 6564701 w 7718765"/>
              <a:gd name="connsiteY3075" fmla="*/ 4153643 h 5645489"/>
              <a:gd name="connsiteX3076" fmla="*/ 6570349 w 7718765"/>
              <a:gd name="connsiteY3076" fmla="*/ 4150894 h 5645489"/>
              <a:gd name="connsiteX3077" fmla="*/ 6573208 w 7718765"/>
              <a:gd name="connsiteY3077" fmla="*/ 4142647 h 5645489"/>
              <a:gd name="connsiteX3078" fmla="*/ 6570013 w 7718765"/>
              <a:gd name="connsiteY3078" fmla="*/ 4141287 h 5645489"/>
              <a:gd name="connsiteX3079" fmla="*/ 2527516 w 7718765"/>
              <a:gd name="connsiteY3079" fmla="*/ 4139223 h 5645489"/>
              <a:gd name="connsiteX3080" fmla="*/ 2524683 w 7718765"/>
              <a:gd name="connsiteY3080" fmla="*/ 4141962 h 5645489"/>
              <a:gd name="connsiteX3081" fmla="*/ 2519016 w 7718765"/>
              <a:gd name="connsiteY3081" fmla="*/ 4141962 h 5645489"/>
              <a:gd name="connsiteX3082" fmla="*/ 2516182 w 7718765"/>
              <a:gd name="connsiteY3082" fmla="*/ 4141962 h 5645489"/>
              <a:gd name="connsiteX3083" fmla="*/ 2516182 w 7718765"/>
              <a:gd name="connsiteY3083" fmla="*/ 4142409 h 5645489"/>
              <a:gd name="connsiteX3084" fmla="*/ 2518947 w 7718765"/>
              <a:gd name="connsiteY3084" fmla="*/ 4142409 h 5645489"/>
              <a:gd name="connsiteX3085" fmla="*/ 2524614 w 7718765"/>
              <a:gd name="connsiteY3085" fmla="*/ 4142409 h 5645489"/>
              <a:gd name="connsiteX3086" fmla="*/ 2527449 w 7718765"/>
              <a:gd name="connsiteY3086" fmla="*/ 4139701 h 5645489"/>
              <a:gd name="connsiteX3087" fmla="*/ 2533117 w 7718765"/>
              <a:gd name="connsiteY3087" fmla="*/ 4139701 h 5645489"/>
              <a:gd name="connsiteX3088" fmla="*/ 2532873 w 7718765"/>
              <a:gd name="connsiteY3088" fmla="*/ 4139223 h 5645489"/>
              <a:gd name="connsiteX3089" fmla="*/ 2374765 w 7718765"/>
              <a:gd name="connsiteY3089" fmla="*/ 4136798 h 5645489"/>
              <a:gd name="connsiteX3090" fmla="*/ 2374731 w 7718765"/>
              <a:gd name="connsiteY3090" fmla="*/ 4136922 h 5645489"/>
              <a:gd name="connsiteX3091" fmla="*/ 2376148 w 7718765"/>
              <a:gd name="connsiteY3091" fmla="*/ 4142097 h 5645489"/>
              <a:gd name="connsiteX3092" fmla="*/ 2377412 w 7718765"/>
              <a:gd name="connsiteY3092" fmla="*/ 4144854 h 5645489"/>
              <a:gd name="connsiteX3093" fmla="*/ 2377490 w 7718765"/>
              <a:gd name="connsiteY3093" fmla="*/ 4144701 h 5645489"/>
              <a:gd name="connsiteX3094" fmla="*/ 2376085 w 7718765"/>
              <a:gd name="connsiteY3094" fmla="*/ 4141620 h 5645489"/>
              <a:gd name="connsiteX3095" fmla="*/ 2561393 w 7718765"/>
              <a:gd name="connsiteY3095" fmla="*/ 4136564 h 5645489"/>
              <a:gd name="connsiteX3096" fmla="*/ 2558642 w 7718765"/>
              <a:gd name="connsiteY3096" fmla="*/ 4139223 h 5645489"/>
              <a:gd name="connsiteX3097" fmla="*/ 2558642 w 7718765"/>
              <a:gd name="connsiteY3097" fmla="*/ 4139620 h 5645489"/>
              <a:gd name="connsiteX3098" fmla="*/ 2561393 w 7718765"/>
              <a:gd name="connsiteY3098" fmla="*/ 4136922 h 5645489"/>
              <a:gd name="connsiteX3099" fmla="*/ 2535995 w 7718765"/>
              <a:gd name="connsiteY3099" fmla="*/ 4136484 h 5645489"/>
              <a:gd name="connsiteX3100" fmla="*/ 2532462 w 7718765"/>
              <a:gd name="connsiteY3100" fmla="*/ 4137853 h 5645489"/>
              <a:gd name="connsiteX3101" fmla="*/ 2532648 w 7718765"/>
              <a:gd name="connsiteY3101" fmla="*/ 4138218 h 5645489"/>
              <a:gd name="connsiteX3102" fmla="*/ 2535950 w 7718765"/>
              <a:gd name="connsiteY3102" fmla="*/ 4136922 h 5645489"/>
              <a:gd name="connsiteX3103" fmla="*/ 2544388 w 7718765"/>
              <a:gd name="connsiteY3103" fmla="*/ 4136922 h 5645489"/>
              <a:gd name="connsiteX3104" fmla="*/ 2544388 w 7718765"/>
              <a:gd name="connsiteY3104" fmla="*/ 4142409 h 5645489"/>
              <a:gd name="connsiteX3105" fmla="*/ 2546967 w 7718765"/>
              <a:gd name="connsiteY3105" fmla="*/ 4144936 h 5645489"/>
              <a:gd name="connsiteX3106" fmla="*/ 2547330 w 7718765"/>
              <a:gd name="connsiteY3106" fmla="*/ 4144701 h 5645489"/>
              <a:gd name="connsiteX3107" fmla="*/ 2544497 w 7718765"/>
              <a:gd name="connsiteY3107" fmla="*/ 4141962 h 5645489"/>
              <a:gd name="connsiteX3108" fmla="*/ 2544497 w 7718765"/>
              <a:gd name="connsiteY3108" fmla="*/ 4136484 h 5645489"/>
              <a:gd name="connsiteX3109" fmla="*/ 2535995 w 7718765"/>
              <a:gd name="connsiteY3109" fmla="*/ 4136484 h 5645489"/>
              <a:gd name="connsiteX3110" fmla="*/ 3701713 w 7718765"/>
              <a:gd name="connsiteY3110" fmla="*/ 4134605 h 5645489"/>
              <a:gd name="connsiteX3111" fmla="*/ 3701299 w 7718765"/>
              <a:gd name="connsiteY3111" fmla="*/ 4134697 h 5645489"/>
              <a:gd name="connsiteX3112" fmla="*/ 3702329 w 7718765"/>
              <a:gd name="connsiteY3112" fmla="*/ 4139032 h 5645489"/>
              <a:gd name="connsiteX3113" fmla="*/ 3701268 w 7718765"/>
              <a:gd name="connsiteY3113" fmla="*/ 4145558 h 5645489"/>
              <a:gd name="connsiteX3114" fmla="*/ 3701268 w 7718765"/>
              <a:gd name="connsiteY3114" fmla="*/ 4156526 h 5645489"/>
              <a:gd name="connsiteX3115" fmla="*/ 3701268 w 7718765"/>
              <a:gd name="connsiteY3115" fmla="*/ 4162010 h 5645489"/>
              <a:gd name="connsiteX3116" fmla="*/ 3706923 w 7718765"/>
              <a:gd name="connsiteY3116" fmla="*/ 4173004 h 5645489"/>
              <a:gd name="connsiteX3117" fmla="*/ 3709751 w 7718765"/>
              <a:gd name="connsiteY3117" fmla="*/ 4178488 h 5645489"/>
              <a:gd name="connsiteX3118" fmla="*/ 3718233 w 7718765"/>
              <a:gd name="connsiteY3118" fmla="*/ 4186716 h 5645489"/>
              <a:gd name="connsiteX3119" fmla="*/ 3732395 w 7718765"/>
              <a:gd name="connsiteY3119" fmla="*/ 4189458 h 5645489"/>
              <a:gd name="connsiteX3120" fmla="*/ 3746556 w 7718765"/>
              <a:gd name="connsiteY3120" fmla="*/ 4197709 h 5645489"/>
              <a:gd name="connsiteX3121" fmla="*/ 3757867 w 7718765"/>
              <a:gd name="connsiteY3121" fmla="*/ 4200451 h 5645489"/>
              <a:gd name="connsiteX3122" fmla="*/ 3769201 w 7718765"/>
              <a:gd name="connsiteY3122" fmla="*/ 4203194 h 5645489"/>
              <a:gd name="connsiteX3123" fmla="*/ 3769389 w 7718765"/>
              <a:gd name="connsiteY3123" fmla="*/ 4203084 h 5645489"/>
              <a:gd name="connsiteX3124" fmla="*/ 3767103 w 7718765"/>
              <a:gd name="connsiteY3124" fmla="*/ 4201824 h 5645489"/>
              <a:gd name="connsiteX3125" fmla="*/ 3758280 w 7718765"/>
              <a:gd name="connsiteY3125" fmla="*/ 4200456 h 5645489"/>
              <a:gd name="connsiteX3126" fmla="*/ 3746977 w 7718765"/>
              <a:gd name="connsiteY3126" fmla="*/ 4197685 h 5645489"/>
              <a:gd name="connsiteX3127" fmla="*/ 3732823 w 7718765"/>
              <a:gd name="connsiteY3127" fmla="*/ 4189475 h 5645489"/>
              <a:gd name="connsiteX3128" fmla="*/ 3718669 w 7718765"/>
              <a:gd name="connsiteY3128" fmla="*/ 4186738 h 5645489"/>
              <a:gd name="connsiteX3129" fmla="*/ 3710214 w 7718765"/>
              <a:gd name="connsiteY3129" fmla="*/ 4178494 h 5645489"/>
              <a:gd name="connsiteX3130" fmla="*/ 3707364 w 7718765"/>
              <a:gd name="connsiteY3130" fmla="*/ 4173020 h 5645489"/>
              <a:gd name="connsiteX3131" fmla="*/ 3701713 w 7718765"/>
              <a:gd name="connsiteY3131" fmla="*/ 4162040 h 5645489"/>
              <a:gd name="connsiteX3132" fmla="*/ 3701713 w 7718765"/>
              <a:gd name="connsiteY3132" fmla="*/ 4156532 h 5645489"/>
              <a:gd name="connsiteX3133" fmla="*/ 3701713 w 7718765"/>
              <a:gd name="connsiteY3133" fmla="*/ 4145585 h 5645489"/>
              <a:gd name="connsiteX3134" fmla="*/ 3701713 w 7718765"/>
              <a:gd name="connsiteY3134" fmla="*/ 4134605 h 5645489"/>
              <a:gd name="connsiteX3135" fmla="*/ 6380403 w 7718765"/>
              <a:gd name="connsiteY3135" fmla="*/ 4131426 h 5645489"/>
              <a:gd name="connsiteX3136" fmla="*/ 6377586 w 7718765"/>
              <a:gd name="connsiteY3136" fmla="*/ 4139647 h 5645489"/>
              <a:gd name="connsiteX3137" fmla="*/ 6371950 w 7718765"/>
              <a:gd name="connsiteY3137" fmla="*/ 4142392 h 5645489"/>
              <a:gd name="connsiteX3138" fmla="*/ 6366277 w 7718765"/>
              <a:gd name="connsiteY3138" fmla="*/ 4145138 h 5645489"/>
              <a:gd name="connsiteX3139" fmla="*/ 6363459 w 7718765"/>
              <a:gd name="connsiteY3139" fmla="*/ 4147882 h 5645489"/>
              <a:gd name="connsiteX3140" fmla="*/ 6360641 w 7718765"/>
              <a:gd name="connsiteY3140" fmla="*/ 4150627 h 5645489"/>
              <a:gd name="connsiteX3141" fmla="*/ 6349333 w 7718765"/>
              <a:gd name="connsiteY3141" fmla="*/ 4153372 h 5645489"/>
              <a:gd name="connsiteX3142" fmla="*/ 6343659 w 7718765"/>
              <a:gd name="connsiteY3142" fmla="*/ 4158848 h 5645489"/>
              <a:gd name="connsiteX3143" fmla="*/ 6338023 w 7718765"/>
              <a:gd name="connsiteY3143" fmla="*/ 4164337 h 5645489"/>
              <a:gd name="connsiteX3144" fmla="*/ 6315405 w 7718765"/>
              <a:gd name="connsiteY3144" fmla="*/ 4169827 h 5645489"/>
              <a:gd name="connsiteX3145" fmla="*/ 6306914 w 7718765"/>
              <a:gd name="connsiteY3145" fmla="*/ 4172572 h 5645489"/>
              <a:gd name="connsiteX3146" fmla="*/ 6295643 w 7718765"/>
              <a:gd name="connsiteY3146" fmla="*/ 4180793 h 5645489"/>
              <a:gd name="connsiteX3147" fmla="*/ 6301279 w 7718765"/>
              <a:gd name="connsiteY3147" fmla="*/ 4186282 h 5645489"/>
              <a:gd name="connsiteX3148" fmla="*/ 6304097 w 7718765"/>
              <a:gd name="connsiteY3148" fmla="*/ 4189027 h 5645489"/>
              <a:gd name="connsiteX3149" fmla="*/ 6304367 w 7718765"/>
              <a:gd name="connsiteY3149" fmla="*/ 4189027 h 5645489"/>
              <a:gd name="connsiteX3150" fmla="*/ 6301791 w 7718765"/>
              <a:gd name="connsiteY3150" fmla="*/ 4186516 h 5645489"/>
              <a:gd name="connsiteX3151" fmla="*/ 6296132 w 7718765"/>
              <a:gd name="connsiteY3151" fmla="*/ 4181028 h 5645489"/>
              <a:gd name="connsiteX3152" fmla="*/ 6307425 w 7718765"/>
              <a:gd name="connsiteY3152" fmla="*/ 4172788 h 5645489"/>
              <a:gd name="connsiteX3153" fmla="*/ 6315913 w 7718765"/>
              <a:gd name="connsiteY3153" fmla="*/ 4170051 h 5645489"/>
              <a:gd name="connsiteX3154" fmla="*/ 6338501 w 7718765"/>
              <a:gd name="connsiteY3154" fmla="*/ 4164563 h 5645489"/>
              <a:gd name="connsiteX3155" fmla="*/ 6344159 w 7718765"/>
              <a:gd name="connsiteY3155" fmla="*/ 4159075 h 5645489"/>
              <a:gd name="connsiteX3156" fmla="*/ 6349795 w 7718765"/>
              <a:gd name="connsiteY3156" fmla="*/ 4153588 h 5645489"/>
              <a:gd name="connsiteX3157" fmla="*/ 6361111 w 7718765"/>
              <a:gd name="connsiteY3157" fmla="*/ 4150836 h 5645489"/>
              <a:gd name="connsiteX3158" fmla="*/ 6363917 w 7718765"/>
              <a:gd name="connsiteY3158" fmla="*/ 4148100 h 5645489"/>
              <a:gd name="connsiteX3159" fmla="*/ 6366747 w 7718765"/>
              <a:gd name="connsiteY3159" fmla="*/ 4145347 h 5645489"/>
              <a:gd name="connsiteX3160" fmla="*/ 6372405 w 7718765"/>
              <a:gd name="connsiteY3160" fmla="*/ 4142611 h 5645489"/>
              <a:gd name="connsiteX3161" fmla="*/ 6378063 w 7718765"/>
              <a:gd name="connsiteY3161" fmla="*/ 4139859 h 5645489"/>
              <a:gd name="connsiteX3162" fmla="*/ 6379467 w 7718765"/>
              <a:gd name="connsiteY3162" fmla="*/ 4135747 h 5645489"/>
              <a:gd name="connsiteX3163" fmla="*/ 6380864 w 7718765"/>
              <a:gd name="connsiteY3163" fmla="*/ 4131649 h 5645489"/>
              <a:gd name="connsiteX3164" fmla="*/ 3514467 w 7718765"/>
              <a:gd name="connsiteY3164" fmla="*/ 4128512 h 5645489"/>
              <a:gd name="connsiteX3165" fmla="*/ 3503145 w 7718765"/>
              <a:gd name="connsiteY3165" fmla="*/ 4144977 h 5645489"/>
              <a:gd name="connsiteX3166" fmla="*/ 3491824 w 7718765"/>
              <a:gd name="connsiteY3166" fmla="*/ 4150465 h 5645489"/>
              <a:gd name="connsiteX3167" fmla="*/ 3491765 w 7718765"/>
              <a:gd name="connsiteY3167" fmla="*/ 4150436 h 5645489"/>
              <a:gd name="connsiteX3168" fmla="*/ 3491765 w 7718765"/>
              <a:gd name="connsiteY3168" fmla="*/ 4150817 h 5645489"/>
              <a:gd name="connsiteX3169" fmla="*/ 3491765 w 7718765"/>
              <a:gd name="connsiteY3169" fmla="*/ 4155603 h 5645489"/>
              <a:gd name="connsiteX3170" fmla="*/ 3491791 w 7718765"/>
              <a:gd name="connsiteY3170" fmla="*/ 4155609 h 5645489"/>
              <a:gd name="connsiteX3171" fmla="*/ 3491791 w 7718765"/>
              <a:gd name="connsiteY3171" fmla="*/ 4151728 h 5645489"/>
              <a:gd name="connsiteX3172" fmla="*/ 3491791 w 7718765"/>
              <a:gd name="connsiteY3172" fmla="*/ 4151042 h 5645489"/>
              <a:gd name="connsiteX3173" fmla="*/ 3503126 w 7718765"/>
              <a:gd name="connsiteY3173" fmla="*/ 4145558 h 5645489"/>
              <a:gd name="connsiteX3174" fmla="*/ 3514435 w 7718765"/>
              <a:gd name="connsiteY3174" fmla="*/ 4129080 h 5645489"/>
              <a:gd name="connsiteX3175" fmla="*/ 3517263 w 7718765"/>
              <a:gd name="connsiteY3175" fmla="*/ 4131822 h 5645489"/>
              <a:gd name="connsiteX3176" fmla="*/ 3520241 w 7718765"/>
              <a:gd name="connsiteY3176" fmla="*/ 4130378 h 5645489"/>
              <a:gd name="connsiteX3177" fmla="*/ 3517297 w 7718765"/>
              <a:gd name="connsiteY3177" fmla="*/ 4131256 h 5645489"/>
              <a:gd name="connsiteX3178" fmla="*/ 3514467 w 7718765"/>
              <a:gd name="connsiteY3178" fmla="*/ 4128512 h 5645489"/>
              <a:gd name="connsiteX3179" fmla="*/ 2487987 w 7718765"/>
              <a:gd name="connsiteY3179" fmla="*/ 4128438 h 5645489"/>
              <a:gd name="connsiteX3180" fmla="*/ 2487836 w 7718765"/>
              <a:gd name="connsiteY3180" fmla="*/ 4128730 h 5645489"/>
              <a:gd name="connsiteX3181" fmla="*/ 2490670 w 7718765"/>
              <a:gd name="connsiteY3181" fmla="*/ 4134216 h 5645489"/>
              <a:gd name="connsiteX3182" fmla="*/ 2490670 w 7718765"/>
              <a:gd name="connsiteY3182" fmla="*/ 4142409 h 5645489"/>
              <a:gd name="connsiteX3183" fmla="*/ 2496339 w 7718765"/>
              <a:gd name="connsiteY3183" fmla="*/ 4147895 h 5645489"/>
              <a:gd name="connsiteX3184" fmla="*/ 2502006 w 7718765"/>
              <a:gd name="connsiteY3184" fmla="*/ 4150673 h 5645489"/>
              <a:gd name="connsiteX3185" fmla="*/ 2513278 w 7718765"/>
              <a:gd name="connsiteY3185" fmla="*/ 4150673 h 5645489"/>
              <a:gd name="connsiteX3186" fmla="*/ 2516113 w 7718765"/>
              <a:gd name="connsiteY3186" fmla="*/ 4147895 h 5645489"/>
              <a:gd name="connsiteX3187" fmla="*/ 2516113 w 7718765"/>
              <a:gd name="connsiteY3187" fmla="*/ 4147508 h 5645489"/>
              <a:gd name="connsiteX3188" fmla="*/ 2513348 w 7718765"/>
              <a:gd name="connsiteY3188" fmla="*/ 4150192 h 5645489"/>
              <a:gd name="connsiteX3189" fmla="*/ 2502036 w 7718765"/>
              <a:gd name="connsiteY3189" fmla="*/ 4150192 h 5645489"/>
              <a:gd name="connsiteX3190" fmla="*/ 2496369 w 7718765"/>
              <a:gd name="connsiteY3190" fmla="*/ 4147440 h 5645489"/>
              <a:gd name="connsiteX3191" fmla="*/ 2490725 w 7718765"/>
              <a:gd name="connsiteY3191" fmla="*/ 4141962 h 5645489"/>
              <a:gd name="connsiteX3192" fmla="*/ 2490725 w 7718765"/>
              <a:gd name="connsiteY3192" fmla="*/ 4133745 h 5645489"/>
              <a:gd name="connsiteX3193" fmla="*/ 2377490 w 7718765"/>
              <a:gd name="connsiteY3193" fmla="*/ 4128253 h 5645489"/>
              <a:gd name="connsiteX3194" fmla="*/ 2363345 w 7718765"/>
              <a:gd name="connsiteY3194" fmla="*/ 4133745 h 5645489"/>
              <a:gd name="connsiteX3195" fmla="*/ 2360511 w 7718765"/>
              <a:gd name="connsiteY3195" fmla="*/ 4136484 h 5645489"/>
              <a:gd name="connsiteX3196" fmla="*/ 2360511 w 7718765"/>
              <a:gd name="connsiteY3196" fmla="*/ 4141962 h 5645489"/>
              <a:gd name="connsiteX3197" fmla="*/ 2357677 w 7718765"/>
              <a:gd name="connsiteY3197" fmla="*/ 4141962 h 5645489"/>
              <a:gd name="connsiteX3198" fmla="*/ 2349199 w 7718765"/>
              <a:gd name="connsiteY3198" fmla="*/ 4147440 h 5645489"/>
              <a:gd name="connsiteX3199" fmla="*/ 2346366 w 7718765"/>
              <a:gd name="connsiteY3199" fmla="*/ 4150192 h 5645489"/>
              <a:gd name="connsiteX3200" fmla="*/ 2340698 w 7718765"/>
              <a:gd name="connsiteY3200" fmla="*/ 4152931 h 5645489"/>
              <a:gd name="connsiteX3201" fmla="*/ 2337864 w 7718765"/>
              <a:gd name="connsiteY3201" fmla="*/ 4155670 h 5645489"/>
              <a:gd name="connsiteX3202" fmla="*/ 2338190 w 7718765"/>
              <a:gd name="connsiteY3202" fmla="*/ 4155985 h 5645489"/>
              <a:gd name="connsiteX3203" fmla="*/ 2340786 w 7718765"/>
              <a:gd name="connsiteY3203" fmla="*/ 4153381 h 5645489"/>
              <a:gd name="connsiteX3204" fmla="*/ 2346455 w 7718765"/>
              <a:gd name="connsiteY3204" fmla="*/ 4150673 h 5645489"/>
              <a:gd name="connsiteX3205" fmla="*/ 2349289 w 7718765"/>
              <a:gd name="connsiteY3205" fmla="*/ 4147895 h 5645489"/>
              <a:gd name="connsiteX3206" fmla="*/ 2357791 w 7718765"/>
              <a:gd name="connsiteY3206" fmla="*/ 4142409 h 5645489"/>
              <a:gd name="connsiteX3207" fmla="*/ 2360625 w 7718765"/>
              <a:gd name="connsiteY3207" fmla="*/ 4142409 h 5645489"/>
              <a:gd name="connsiteX3208" fmla="*/ 2360625 w 7718765"/>
              <a:gd name="connsiteY3208" fmla="*/ 4136922 h 5645489"/>
              <a:gd name="connsiteX3209" fmla="*/ 2363459 w 7718765"/>
              <a:gd name="connsiteY3209" fmla="*/ 4134216 h 5645489"/>
              <a:gd name="connsiteX3210" fmla="*/ 2371575 w 7718765"/>
              <a:gd name="connsiteY3210" fmla="*/ 4130430 h 5645489"/>
              <a:gd name="connsiteX3211" fmla="*/ 2377231 w 7718765"/>
              <a:gd name="connsiteY3211" fmla="*/ 4128825 h 5645489"/>
              <a:gd name="connsiteX3212" fmla="*/ 6525101 w 7718765"/>
              <a:gd name="connsiteY3212" fmla="*/ 4126181 h 5645489"/>
              <a:gd name="connsiteX3213" fmla="*/ 6525053 w 7718765"/>
              <a:gd name="connsiteY3213" fmla="*/ 4126197 h 5645489"/>
              <a:gd name="connsiteX3214" fmla="*/ 6530586 w 7718765"/>
              <a:gd name="connsiteY3214" fmla="*/ 4128884 h 5645489"/>
              <a:gd name="connsiteX3215" fmla="*/ 6530627 w 7718765"/>
              <a:gd name="connsiteY3215" fmla="*/ 4128854 h 5645489"/>
              <a:gd name="connsiteX3216" fmla="*/ 2170881 w 7718765"/>
              <a:gd name="connsiteY3216" fmla="*/ 4125514 h 5645489"/>
              <a:gd name="connsiteX3217" fmla="*/ 2165214 w 7718765"/>
              <a:gd name="connsiteY3217" fmla="*/ 4128253 h 5645489"/>
              <a:gd name="connsiteX3218" fmla="*/ 2162380 w 7718765"/>
              <a:gd name="connsiteY3218" fmla="*/ 4130992 h 5645489"/>
              <a:gd name="connsiteX3219" fmla="*/ 2153901 w 7718765"/>
              <a:gd name="connsiteY3219" fmla="*/ 4133745 h 5645489"/>
              <a:gd name="connsiteX3220" fmla="*/ 2145400 w 7718765"/>
              <a:gd name="connsiteY3220" fmla="*/ 4136484 h 5645489"/>
              <a:gd name="connsiteX3221" fmla="*/ 2139756 w 7718765"/>
              <a:gd name="connsiteY3221" fmla="*/ 4144701 h 5645489"/>
              <a:gd name="connsiteX3222" fmla="*/ 2139756 w 7718765"/>
              <a:gd name="connsiteY3222" fmla="*/ 4145408 h 5645489"/>
              <a:gd name="connsiteX3223" fmla="*/ 2143601 w 7718765"/>
              <a:gd name="connsiteY3223" fmla="*/ 4140281 h 5645489"/>
              <a:gd name="connsiteX3224" fmla="*/ 2145379 w 7718765"/>
              <a:gd name="connsiteY3224" fmla="*/ 4137171 h 5645489"/>
              <a:gd name="connsiteX3225" fmla="*/ 2153820 w 7718765"/>
              <a:gd name="connsiteY3225" fmla="*/ 4134436 h 5645489"/>
              <a:gd name="connsiteX3226" fmla="*/ 2162330 w 7718765"/>
              <a:gd name="connsiteY3226" fmla="*/ 4131701 h 5645489"/>
              <a:gd name="connsiteX3227" fmla="*/ 2165121 w 7718765"/>
              <a:gd name="connsiteY3227" fmla="*/ 4128966 h 5645489"/>
              <a:gd name="connsiteX3228" fmla="*/ 2170839 w 7718765"/>
              <a:gd name="connsiteY3228" fmla="*/ 4126231 h 5645489"/>
              <a:gd name="connsiteX3229" fmla="*/ 2179280 w 7718765"/>
              <a:gd name="connsiteY3229" fmla="*/ 4126231 h 5645489"/>
              <a:gd name="connsiteX3230" fmla="*/ 2190579 w 7718765"/>
              <a:gd name="connsiteY3230" fmla="*/ 4126231 h 5645489"/>
              <a:gd name="connsiteX3231" fmla="*/ 2199088 w 7718765"/>
              <a:gd name="connsiteY3231" fmla="*/ 4131701 h 5645489"/>
              <a:gd name="connsiteX3232" fmla="*/ 2204738 w 7718765"/>
              <a:gd name="connsiteY3232" fmla="*/ 4134436 h 5645489"/>
              <a:gd name="connsiteX3233" fmla="*/ 2204738 w 7718765"/>
              <a:gd name="connsiteY3233" fmla="*/ 4135129 h 5645489"/>
              <a:gd name="connsiteX3234" fmla="*/ 2204738 w 7718765"/>
              <a:gd name="connsiteY3234" fmla="*/ 4139027 h 5645489"/>
              <a:gd name="connsiteX3235" fmla="*/ 2204840 w 7718765"/>
              <a:gd name="connsiteY3235" fmla="*/ 4139223 h 5645489"/>
              <a:gd name="connsiteX3236" fmla="*/ 2204840 w 7718765"/>
              <a:gd name="connsiteY3236" fmla="*/ 4133745 h 5645489"/>
              <a:gd name="connsiteX3237" fmla="*/ 2199195 w 7718765"/>
              <a:gd name="connsiteY3237" fmla="*/ 4130992 h 5645489"/>
              <a:gd name="connsiteX3238" fmla="*/ 2190694 w 7718765"/>
              <a:gd name="connsiteY3238" fmla="*/ 4125514 h 5645489"/>
              <a:gd name="connsiteX3239" fmla="*/ 2179382 w 7718765"/>
              <a:gd name="connsiteY3239" fmla="*/ 4125514 h 5645489"/>
              <a:gd name="connsiteX3240" fmla="*/ 2170881 w 7718765"/>
              <a:gd name="connsiteY3240" fmla="*/ 4125514 h 5645489"/>
              <a:gd name="connsiteX3241" fmla="*/ 6421393 w 7718765"/>
              <a:gd name="connsiteY3241" fmla="*/ 4124908 h 5645489"/>
              <a:gd name="connsiteX3242" fmla="*/ 6419965 w 7718765"/>
              <a:gd name="connsiteY3242" fmla="*/ 4125937 h 5645489"/>
              <a:gd name="connsiteX3243" fmla="*/ 6417149 w 7718765"/>
              <a:gd name="connsiteY3243" fmla="*/ 4128682 h 5645489"/>
              <a:gd name="connsiteX3244" fmla="*/ 6411513 w 7718765"/>
              <a:gd name="connsiteY3244" fmla="*/ 4128682 h 5645489"/>
              <a:gd name="connsiteX3245" fmla="*/ 6403021 w 7718765"/>
              <a:gd name="connsiteY3245" fmla="*/ 4128682 h 5645489"/>
              <a:gd name="connsiteX3246" fmla="*/ 6400203 w 7718765"/>
              <a:gd name="connsiteY3246" fmla="*/ 4131426 h 5645489"/>
              <a:gd name="connsiteX3247" fmla="*/ 6394530 w 7718765"/>
              <a:gd name="connsiteY3247" fmla="*/ 4134171 h 5645489"/>
              <a:gd name="connsiteX3248" fmla="*/ 6386115 w 7718765"/>
              <a:gd name="connsiteY3248" fmla="*/ 4134171 h 5645489"/>
              <a:gd name="connsiteX3249" fmla="*/ 6386527 w 7718765"/>
              <a:gd name="connsiteY3249" fmla="*/ 4134371 h 5645489"/>
              <a:gd name="connsiteX3250" fmla="*/ 6394992 w 7718765"/>
              <a:gd name="connsiteY3250" fmla="*/ 4134371 h 5645489"/>
              <a:gd name="connsiteX3251" fmla="*/ 6400651 w 7718765"/>
              <a:gd name="connsiteY3251" fmla="*/ 4131635 h 5645489"/>
              <a:gd name="connsiteX3252" fmla="*/ 6403479 w 7718765"/>
              <a:gd name="connsiteY3252" fmla="*/ 4128884 h 5645489"/>
              <a:gd name="connsiteX3253" fmla="*/ 6411944 w 7718765"/>
              <a:gd name="connsiteY3253" fmla="*/ 4128884 h 5645489"/>
              <a:gd name="connsiteX3254" fmla="*/ 6417602 w 7718765"/>
              <a:gd name="connsiteY3254" fmla="*/ 4128884 h 5645489"/>
              <a:gd name="connsiteX3255" fmla="*/ 6420431 w 7718765"/>
              <a:gd name="connsiteY3255" fmla="*/ 4126147 h 5645489"/>
              <a:gd name="connsiteX3256" fmla="*/ 6421759 w 7718765"/>
              <a:gd name="connsiteY3256" fmla="*/ 4125171 h 5645489"/>
              <a:gd name="connsiteX3257" fmla="*/ 6506635 w 7718765"/>
              <a:gd name="connsiteY3257" fmla="*/ 4123768 h 5645489"/>
              <a:gd name="connsiteX3258" fmla="*/ 6510827 w 7718765"/>
              <a:gd name="connsiteY3258" fmla="*/ 4126147 h 5645489"/>
              <a:gd name="connsiteX3259" fmla="*/ 6516463 w 7718765"/>
              <a:gd name="connsiteY3259" fmla="*/ 4128884 h 5645489"/>
              <a:gd name="connsiteX3260" fmla="*/ 6516505 w 7718765"/>
              <a:gd name="connsiteY3260" fmla="*/ 4128869 h 5645489"/>
              <a:gd name="connsiteX3261" fmla="*/ 6510982 w 7718765"/>
              <a:gd name="connsiteY3261" fmla="*/ 4126181 h 5645489"/>
              <a:gd name="connsiteX3262" fmla="*/ 6506729 w 7718765"/>
              <a:gd name="connsiteY3262" fmla="*/ 4123776 h 5645489"/>
              <a:gd name="connsiteX3263" fmla="*/ 2125588 w 7718765"/>
              <a:gd name="connsiteY3263" fmla="*/ 4123479 h 5645489"/>
              <a:gd name="connsiteX3264" fmla="*/ 2125570 w 7718765"/>
              <a:gd name="connsiteY3264" fmla="*/ 4123497 h 5645489"/>
              <a:gd name="connsiteX3265" fmla="*/ 2125570 w 7718765"/>
              <a:gd name="connsiteY3265" fmla="*/ 4128966 h 5645489"/>
              <a:gd name="connsiteX3266" fmla="*/ 2125570 w 7718765"/>
              <a:gd name="connsiteY3266" fmla="*/ 4131701 h 5645489"/>
              <a:gd name="connsiteX3267" fmla="*/ 2128361 w 7718765"/>
              <a:gd name="connsiteY3267" fmla="*/ 4134436 h 5645489"/>
              <a:gd name="connsiteX3268" fmla="*/ 2131220 w 7718765"/>
              <a:gd name="connsiteY3268" fmla="*/ 4137171 h 5645489"/>
              <a:gd name="connsiteX3269" fmla="*/ 2131220 w 7718765"/>
              <a:gd name="connsiteY3269" fmla="*/ 4138205 h 5645489"/>
              <a:gd name="connsiteX3270" fmla="*/ 2131220 w 7718765"/>
              <a:gd name="connsiteY3270" fmla="*/ 4144768 h 5645489"/>
              <a:gd name="connsiteX3271" fmla="*/ 2131254 w 7718765"/>
              <a:gd name="connsiteY3271" fmla="*/ 4144701 h 5645489"/>
              <a:gd name="connsiteX3272" fmla="*/ 2131254 w 7718765"/>
              <a:gd name="connsiteY3272" fmla="*/ 4136484 h 5645489"/>
              <a:gd name="connsiteX3273" fmla="*/ 2128422 w 7718765"/>
              <a:gd name="connsiteY3273" fmla="*/ 4133745 h 5645489"/>
              <a:gd name="connsiteX3274" fmla="*/ 2125588 w 7718765"/>
              <a:gd name="connsiteY3274" fmla="*/ 4130992 h 5645489"/>
              <a:gd name="connsiteX3275" fmla="*/ 2125588 w 7718765"/>
              <a:gd name="connsiteY3275" fmla="*/ 4128253 h 5645489"/>
              <a:gd name="connsiteX3276" fmla="*/ 2125588 w 7718765"/>
              <a:gd name="connsiteY3276" fmla="*/ 4127568 h 5645489"/>
              <a:gd name="connsiteX3277" fmla="*/ 6536431 w 7718765"/>
              <a:gd name="connsiteY3277" fmla="*/ 4123433 h 5645489"/>
              <a:gd name="connsiteX3278" fmla="*/ 6536374 w 7718765"/>
              <a:gd name="connsiteY3278" fmla="*/ 4123522 h 5645489"/>
              <a:gd name="connsiteX3279" fmla="*/ 6539073 w 7718765"/>
              <a:gd name="connsiteY3279" fmla="*/ 4126147 h 5645489"/>
              <a:gd name="connsiteX3280" fmla="*/ 6541901 w 7718765"/>
              <a:gd name="connsiteY3280" fmla="*/ 4128884 h 5645489"/>
              <a:gd name="connsiteX3281" fmla="*/ 6544709 w 7718765"/>
              <a:gd name="connsiteY3281" fmla="*/ 4131635 h 5645489"/>
              <a:gd name="connsiteX3282" fmla="*/ 6553195 w 7718765"/>
              <a:gd name="connsiteY3282" fmla="*/ 4137123 h 5645489"/>
              <a:gd name="connsiteX3283" fmla="*/ 6558831 w 7718765"/>
              <a:gd name="connsiteY3283" fmla="*/ 4142611 h 5645489"/>
              <a:gd name="connsiteX3284" fmla="*/ 6558933 w 7718765"/>
              <a:gd name="connsiteY3284" fmla="*/ 4142562 h 5645489"/>
              <a:gd name="connsiteX3285" fmla="*/ 6555171 w 7718765"/>
              <a:gd name="connsiteY3285" fmla="*/ 4139913 h 5645489"/>
              <a:gd name="connsiteX3286" fmla="*/ 6553407 w 7718765"/>
              <a:gd name="connsiteY3286" fmla="*/ 4137178 h 5645489"/>
              <a:gd name="connsiteX3287" fmla="*/ 6544901 w 7718765"/>
              <a:gd name="connsiteY3287" fmla="*/ 4131679 h 5645489"/>
              <a:gd name="connsiteX3288" fmla="*/ 6542077 w 7718765"/>
              <a:gd name="connsiteY3288" fmla="*/ 4128930 h 5645489"/>
              <a:gd name="connsiteX3289" fmla="*/ 6539254 w 7718765"/>
              <a:gd name="connsiteY3289" fmla="*/ 4126181 h 5645489"/>
              <a:gd name="connsiteX3290" fmla="*/ 6536431 w 7718765"/>
              <a:gd name="connsiteY3290" fmla="*/ 4123433 h 5645489"/>
              <a:gd name="connsiteX3291" fmla="*/ 3289392 w 7718765"/>
              <a:gd name="connsiteY3291" fmla="*/ 4123141 h 5645489"/>
              <a:gd name="connsiteX3292" fmla="*/ 3304983 w 7718765"/>
              <a:gd name="connsiteY3292" fmla="*/ 4128176 h 5645489"/>
              <a:gd name="connsiteX3293" fmla="*/ 3306701 w 7718765"/>
              <a:gd name="connsiteY3293" fmla="*/ 4128176 h 5645489"/>
              <a:gd name="connsiteX3294" fmla="*/ 3291495 w 7718765"/>
              <a:gd name="connsiteY3294" fmla="*/ 4123753 h 5645489"/>
              <a:gd name="connsiteX3295" fmla="*/ 2472328 w 7718765"/>
              <a:gd name="connsiteY3295" fmla="*/ 4119008 h 5645489"/>
              <a:gd name="connsiteX3296" fmla="*/ 2470911 w 7718765"/>
              <a:gd name="connsiteY3296" fmla="*/ 4120035 h 5645489"/>
              <a:gd name="connsiteX3297" fmla="*/ 2465244 w 7718765"/>
              <a:gd name="connsiteY3297" fmla="*/ 4125514 h 5645489"/>
              <a:gd name="connsiteX3298" fmla="*/ 2465244 w 7718765"/>
              <a:gd name="connsiteY3298" fmla="*/ 4125935 h 5645489"/>
              <a:gd name="connsiteX3299" fmla="*/ 2465937 w 7718765"/>
              <a:gd name="connsiteY3299" fmla="*/ 4125265 h 5645489"/>
              <a:gd name="connsiteX3300" fmla="*/ 2470896 w 7718765"/>
              <a:gd name="connsiteY3300" fmla="*/ 4120465 h 5645489"/>
              <a:gd name="connsiteX3301" fmla="*/ 2473730 w 7718765"/>
              <a:gd name="connsiteY3301" fmla="*/ 4120465 h 5645489"/>
              <a:gd name="connsiteX3302" fmla="*/ 2479398 w 7718765"/>
              <a:gd name="connsiteY3302" fmla="*/ 4123243 h 5645489"/>
              <a:gd name="connsiteX3303" fmla="*/ 2482232 w 7718765"/>
              <a:gd name="connsiteY3303" fmla="*/ 4123243 h 5645489"/>
              <a:gd name="connsiteX3304" fmla="*/ 2487836 w 7718765"/>
              <a:gd name="connsiteY3304" fmla="*/ 4120465 h 5645489"/>
              <a:gd name="connsiteX3305" fmla="*/ 2490545 w 7718765"/>
              <a:gd name="connsiteY3305" fmla="*/ 4123121 h 5645489"/>
              <a:gd name="connsiteX3306" fmla="*/ 2490725 w 7718765"/>
              <a:gd name="connsiteY3306" fmla="*/ 4122774 h 5645489"/>
              <a:gd name="connsiteX3307" fmla="*/ 2487890 w 7718765"/>
              <a:gd name="connsiteY3307" fmla="*/ 4120035 h 5645489"/>
              <a:gd name="connsiteX3308" fmla="*/ 2482223 w 7718765"/>
              <a:gd name="connsiteY3308" fmla="*/ 4122774 h 5645489"/>
              <a:gd name="connsiteX3309" fmla="*/ 2479390 w 7718765"/>
              <a:gd name="connsiteY3309" fmla="*/ 4122774 h 5645489"/>
              <a:gd name="connsiteX3310" fmla="*/ 2473744 w 7718765"/>
              <a:gd name="connsiteY3310" fmla="*/ 4120035 h 5645489"/>
              <a:gd name="connsiteX3311" fmla="*/ 2472328 w 7718765"/>
              <a:gd name="connsiteY3311" fmla="*/ 4119008 h 5645489"/>
              <a:gd name="connsiteX3312" fmla="*/ 2932697 w 7718765"/>
              <a:gd name="connsiteY3312" fmla="*/ 4116665 h 5645489"/>
              <a:gd name="connsiteX3313" fmla="*/ 2931819 w 7718765"/>
              <a:gd name="connsiteY3313" fmla="*/ 4117757 h 5645489"/>
              <a:gd name="connsiteX3314" fmla="*/ 2928984 w 7718765"/>
              <a:gd name="connsiteY3314" fmla="*/ 4117757 h 5645489"/>
              <a:gd name="connsiteX3315" fmla="*/ 2923316 w 7718765"/>
              <a:gd name="connsiteY3315" fmla="*/ 4120465 h 5645489"/>
              <a:gd name="connsiteX3316" fmla="*/ 2920483 w 7718765"/>
              <a:gd name="connsiteY3316" fmla="*/ 4125951 h 5645489"/>
              <a:gd name="connsiteX3317" fmla="*/ 2912045 w 7718765"/>
              <a:gd name="connsiteY3317" fmla="*/ 4131437 h 5645489"/>
              <a:gd name="connsiteX3318" fmla="*/ 2906377 w 7718765"/>
              <a:gd name="connsiteY3318" fmla="*/ 4136922 h 5645489"/>
              <a:gd name="connsiteX3319" fmla="*/ 2906377 w 7718765"/>
              <a:gd name="connsiteY3319" fmla="*/ 4142409 h 5645489"/>
              <a:gd name="connsiteX3320" fmla="*/ 2903542 w 7718765"/>
              <a:gd name="connsiteY3320" fmla="*/ 4147895 h 5645489"/>
              <a:gd name="connsiteX3321" fmla="*/ 2909210 w 7718765"/>
              <a:gd name="connsiteY3321" fmla="*/ 4153381 h 5645489"/>
              <a:gd name="connsiteX3322" fmla="*/ 2909249 w 7718765"/>
              <a:gd name="connsiteY3322" fmla="*/ 4153381 h 5645489"/>
              <a:gd name="connsiteX3323" fmla="*/ 2904620 w 7718765"/>
              <a:gd name="connsiteY3323" fmla="*/ 4148865 h 5645489"/>
              <a:gd name="connsiteX3324" fmla="*/ 2903915 w 7718765"/>
              <a:gd name="connsiteY3324" fmla="*/ 4148179 h 5645489"/>
              <a:gd name="connsiteX3325" fmla="*/ 2906742 w 7718765"/>
              <a:gd name="connsiteY3325" fmla="*/ 4142678 h 5645489"/>
              <a:gd name="connsiteX3326" fmla="*/ 2906742 w 7718765"/>
              <a:gd name="connsiteY3326" fmla="*/ 4137179 h 5645489"/>
              <a:gd name="connsiteX3327" fmla="*/ 2912380 w 7718765"/>
              <a:gd name="connsiteY3327" fmla="*/ 4131678 h 5645489"/>
              <a:gd name="connsiteX3328" fmla="*/ 2920846 w 7718765"/>
              <a:gd name="connsiteY3328" fmla="*/ 4126179 h 5645489"/>
              <a:gd name="connsiteX3329" fmla="*/ 2923658 w 7718765"/>
              <a:gd name="connsiteY3329" fmla="*/ 4120679 h 5645489"/>
              <a:gd name="connsiteX3330" fmla="*/ 2929313 w 7718765"/>
              <a:gd name="connsiteY3330" fmla="*/ 4117935 h 5645489"/>
              <a:gd name="connsiteX3331" fmla="*/ 2932125 w 7718765"/>
              <a:gd name="connsiteY3331" fmla="*/ 4117935 h 5645489"/>
              <a:gd name="connsiteX3332" fmla="*/ 2552891 w 7718765"/>
              <a:gd name="connsiteY3332" fmla="*/ 4114707 h 5645489"/>
              <a:gd name="connsiteX3333" fmla="*/ 2552623 w 7718765"/>
              <a:gd name="connsiteY3333" fmla="*/ 4115230 h 5645489"/>
              <a:gd name="connsiteX3334" fmla="*/ 2550163 w 7718765"/>
              <a:gd name="connsiteY3334" fmla="*/ 4120035 h 5645489"/>
              <a:gd name="connsiteX3335" fmla="*/ 2550279 w 7718765"/>
              <a:gd name="connsiteY3335" fmla="*/ 4120035 h 5645489"/>
              <a:gd name="connsiteX3336" fmla="*/ 2550411 w 7718765"/>
              <a:gd name="connsiteY3336" fmla="*/ 4119779 h 5645489"/>
              <a:gd name="connsiteX3337" fmla="*/ 2552891 w 7718765"/>
              <a:gd name="connsiteY3337" fmla="*/ 4114979 h 5645489"/>
              <a:gd name="connsiteX3338" fmla="*/ 6505101 w 7718765"/>
              <a:gd name="connsiteY3338" fmla="*/ 4112360 h 5645489"/>
              <a:gd name="connsiteX3339" fmla="*/ 6505169 w 7718765"/>
              <a:gd name="connsiteY3339" fmla="*/ 4112419 h 5645489"/>
              <a:gd name="connsiteX3340" fmla="*/ 6502339 w 7718765"/>
              <a:gd name="connsiteY3340" fmla="*/ 4117907 h 5645489"/>
              <a:gd name="connsiteX3341" fmla="*/ 6491046 w 7718765"/>
              <a:gd name="connsiteY3341" fmla="*/ 4120658 h 5645489"/>
              <a:gd name="connsiteX3342" fmla="*/ 6493875 w 7718765"/>
              <a:gd name="connsiteY3342" fmla="*/ 4126147 h 5645489"/>
              <a:gd name="connsiteX3343" fmla="*/ 6495641 w 7718765"/>
              <a:gd name="connsiteY3343" fmla="*/ 4127173 h 5645489"/>
              <a:gd name="connsiteX3344" fmla="*/ 6495683 w 7718765"/>
              <a:gd name="connsiteY3344" fmla="*/ 4127162 h 5645489"/>
              <a:gd name="connsiteX3345" fmla="*/ 6494005 w 7718765"/>
              <a:gd name="connsiteY3345" fmla="*/ 4126181 h 5645489"/>
              <a:gd name="connsiteX3346" fmla="*/ 6491181 w 7718765"/>
              <a:gd name="connsiteY3346" fmla="*/ 4120712 h 5645489"/>
              <a:gd name="connsiteX3347" fmla="*/ 6502476 w 7718765"/>
              <a:gd name="connsiteY3347" fmla="*/ 4117963 h 5645489"/>
              <a:gd name="connsiteX3348" fmla="*/ 6505335 w 7718765"/>
              <a:gd name="connsiteY3348" fmla="*/ 4112465 h 5645489"/>
              <a:gd name="connsiteX3349" fmla="*/ 6584343 w 7718765"/>
              <a:gd name="connsiteY3349" fmla="*/ 4111382 h 5645489"/>
              <a:gd name="connsiteX3350" fmla="*/ 6587316 w 7718765"/>
              <a:gd name="connsiteY3350" fmla="*/ 4111662 h 5645489"/>
              <a:gd name="connsiteX3351" fmla="*/ 6598053 w 7718765"/>
              <a:gd name="connsiteY3351" fmla="*/ 4112226 h 5645489"/>
              <a:gd name="connsiteX3352" fmla="*/ 6595235 w 7718765"/>
              <a:gd name="connsiteY3352" fmla="*/ 4112226 h 5645489"/>
              <a:gd name="connsiteX3353" fmla="*/ 6593593 w 7718765"/>
              <a:gd name="connsiteY3353" fmla="*/ 4112257 h 5645489"/>
              <a:gd name="connsiteX3354" fmla="*/ 6595797 w 7718765"/>
              <a:gd name="connsiteY3354" fmla="*/ 4112465 h 5645489"/>
              <a:gd name="connsiteX3355" fmla="*/ 6601475 w 7718765"/>
              <a:gd name="connsiteY3355" fmla="*/ 4113152 h 5645489"/>
              <a:gd name="connsiteX3356" fmla="*/ 6602999 w 7718765"/>
              <a:gd name="connsiteY3356" fmla="*/ 4112226 h 5645489"/>
              <a:gd name="connsiteX3357" fmla="*/ 6600871 w 7718765"/>
              <a:gd name="connsiteY3357" fmla="*/ 4112226 h 5645489"/>
              <a:gd name="connsiteX3358" fmla="*/ 6595207 w 7718765"/>
              <a:gd name="connsiteY3358" fmla="*/ 4111937 h 5645489"/>
              <a:gd name="connsiteX3359" fmla="*/ 6553328 w 7718765"/>
              <a:gd name="connsiteY3359" fmla="*/ 4109564 h 5645489"/>
              <a:gd name="connsiteX3360" fmla="*/ 6553407 w 7718765"/>
              <a:gd name="connsiteY3360" fmla="*/ 4109716 h 5645489"/>
              <a:gd name="connsiteX3361" fmla="*/ 6554315 w 7718765"/>
              <a:gd name="connsiteY3361" fmla="*/ 4109723 h 5645489"/>
              <a:gd name="connsiteX3362" fmla="*/ 2555724 w 7718765"/>
              <a:gd name="connsiteY3362" fmla="*/ 4109146 h 5645489"/>
              <a:gd name="connsiteX3363" fmla="*/ 2552974 w 7718765"/>
              <a:gd name="connsiteY3363" fmla="*/ 4111805 h 5645489"/>
              <a:gd name="connsiteX3364" fmla="*/ 2552974 w 7718765"/>
              <a:gd name="connsiteY3364" fmla="*/ 4112189 h 5645489"/>
              <a:gd name="connsiteX3365" fmla="*/ 2555724 w 7718765"/>
              <a:gd name="connsiteY3365" fmla="*/ 4109493 h 5645489"/>
              <a:gd name="connsiteX3366" fmla="*/ 2131254 w 7718765"/>
              <a:gd name="connsiteY3366" fmla="*/ 4106985 h 5645489"/>
              <a:gd name="connsiteX3367" fmla="*/ 2131220 w 7718765"/>
              <a:gd name="connsiteY3367" fmla="*/ 4107019 h 5645489"/>
              <a:gd name="connsiteX3368" fmla="*/ 2131220 w 7718765"/>
              <a:gd name="connsiteY3368" fmla="*/ 4109754 h 5645489"/>
              <a:gd name="connsiteX3369" fmla="*/ 2131220 w 7718765"/>
              <a:gd name="connsiteY3369" fmla="*/ 4112489 h 5645489"/>
              <a:gd name="connsiteX3370" fmla="*/ 2131220 w 7718765"/>
              <a:gd name="connsiteY3370" fmla="*/ 4114611 h 5645489"/>
              <a:gd name="connsiteX3371" fmla="*/ 2131254 w 7718765"/>
              <a:gd name="connsiteY3371" fmla="*/ 4114544 h 5645489"/>
              <a:gd name="connsiteX3372" fmla="*/ 2131254 w 7718765"/>
              <a:gd name="connsiteY3372" fmla="*/ 4109066 h 5645489"/>
              <a:gd name="connsiteX3373" fmla="*/ 6496591 w 7718765"/>
              <a:gd name="connsiteY3373" fmla="*/ 4106901 h 5645489"/>
              <a:gd name="connsiteX3374" fmla="*/ 6496705 w 7718765"/>
              <a:gd name="connsiteY3374" fmla="*/ 4106931 h 5645489"/>
              <a:gd name="connsiteX3375" fmla="*/ 6497279 w 7718765"/>
              <a:gd name="connsiteY3375" fmla="*/ 4107229 h 5645489"/>
              <a:gd name="connsiteX3376" fmla="*/ 6496941 w 7718765"/>
              <a:gd name="connsiteY3376" fmla="*/ 4106920 h 5645489"/>
              <a:gd name="connsiteX3377" fmla="*/ 6609362 w 7718765"/>
              <a:gd name="connsiteY3377" fmla="*/ 4106736 h 5645489"/>
              <a:gd name="connsiteX3378" fmla="*/ 6606507 w 7718765"/>
              <a:gd name="connsiteY3378" fmla="*/ 4109481 h 5645489"/>
              <a:gd name="connsiteX3379" fmla="*/ 6603688 w 7718765"/>
              <a:gd name="connsiteY3379" fmla="*/ 4109481 h 5645489"/>
              <a:gd name="connsiteX3380" fmla="*/ 6603688 w 7718765"/>
              <a:gd name="connsiteY3380" fmla="*/ 4111806 h 5645489"/>
              <a:gd name="connsiteX3381" fmla="*/ 6607126 w 7718765"/>
              <a:gd name="connsiteY3381" fmla="*/ 4109716 h 5645489"/>
              <a:gd name="connsiteX3382" fmla="*/ 6612023 w 7718765"/>
              <a:gd name="connsiteY3382" fmla="*/ 4106736 h 5645489"/>
              <a:gd name="connsiteX3383" fmla="*/ 6482581 w 7718765"/>
              <a:gd name="connsiteY3383" fmla="*/ 4106736 h 5645489"/>
              <a:gd name="connsiteX3384" fmla="*/ 6482581 w 7718765"/>
              <a:gd name="connsiteY3384" fmla="*/ 4106931 h 5645489"/>
              <a:gd name="connsiteX3385" fmla="*/ 6491046 w 7718765"/>
              <a:gd name="connsiteY3385" fmla="*/ 4106931 h 5645489"/>
              <a:gd name="connsiteX3386" fmla="*/ 6491381 w 7718765"/>
              <a:gd name="connsiteY3386" fmla="*/ 4106736 h 5645489"/>
              <a:gd name="connsiteX3387" fmla="*/ 6490637 w 7718765"/>
              <a:gd name="connsiteY3387" fmla="*/ 4106736 h 5645489"/>
              <a:gd name="connsiteX3388" fmla="*/ 6489575 w 7718765"/>
              <a:gd name="connsiteY3388" fmla="*/ 4106736 h 5645489"/>
              <a:gd name="connsiteX3389" fmla="*/ 3191754 w 7718765"/>
              <a:gd name="connsiteY3389" fmla="*/ 4104156 h 5645489"/>
              <a:gd name="connsiteX3390" fmla="*/ 3191683 w 7718765"/>
              <a:gd name="connsiteY3390" fmla="*/ 4104191 h 5645489"/>
              <a:gd name="connsiteX3391" fmla="*/ 3191683 w 7718765"/>
              <a:gd name="connsiteY3391" fmla="*/ 4106940 h 5645489"/>
              <a:gd name="connsiteX3392" fmla="*/ 3191683 w 7718765"/>
              <a:gd name="connsiteY3392" fmla="*/ 4109090 h 5645489"/>
              <a:gd name="connsiteX3393" fmla="*/ 3191754 w 7718765"/>
              <a:gd name="connsiteY3393" fmla="*/ 4108953 h 5645489"/>
              <a:gd name="connsiteX3394" fmla="*/ 3191754 w 7718765"/>
              <a:gd name="connsiteY3394" fmla="*/ 4106204 h 5645489"/>
              <a:gd name="connsiteX3395" fmla="*/ 3558800 w 7718765"/>
              <a:gd name="connsiteY3395" fmla="*/ 4104107 h 5645489"/>
              <a:gd name="connsiteX3396" fmla="*/ 3556920 w 7718765"/>
              <a:gd name="connsiteY3396" fmla="*/ 4106538 h 5645489"/>
              <a:gd name="connsiteX3397" fmla="*/ 3545599 w 7718765"/>
              <a:gd name="connsiteY3397" fmla="*/ 4117535 h 5645489"/>
              <a:gd name="connsiteX3398" fmla="*/ 3539939 w 7718765"/>
              <a:gd name="connsiteY3398" fmla="*/ 4120280 h 5645489"/>
              <a:gd name="connsiteX3399" fmla="*/ 3537109 w 7718765"/>
              <a:gd name="connsiteY3399" fmla="*/ 4128512 h 5645489"/>
              <a:gd name="connsiteX3400" fmla="*/ 3528618 w 7718765"/>
              <a:gd name="connsiteY3400" fmla="*/ 4128512 h 5645489"/>
              <a:gd name="connsiteX3401" fmla="*/ 3525836 w 7718765"/>
              <a:gd name="connsiteY3401" fmla="*/ 4129080 h 5645489"/>
              <a:gd name="connsiteX3402" fmla="*/ 3528597 w 7718765"/>
              <a:gd name="connsiteY3402" fmla="*/ 4129080 h 5645489"/>
              <a:gd name="connsiteX3403" fmla="*/ 3537079 w 7718765"/>
              <a:gd name="connsiteY3403" fmla="*/ 4129080 h 5645489"/>
              <a:gd name="connsiteX3404" fmla="*/ 3539907 w 7718765"/>
              <a:gd name="connsiteY3404" fmla="*/ 4120854 h 5645489"/>
              <a:gd name="connsiteX3405" fmla="*/ 3545562 w 7718765"/>
              <a:gd name="connsiteY3405" fmla="*/ 4118112 h 5645489"/>
              <a:gd name="connsiteX3406" fmla="*/ 3556896 w 7718765"/>
              <a:gd name="connsiteY3406" fmla="*/ 4107142 h 5645489"/>
              <a:gd name="connsiteX3407" fmla="*/ 3559017 w 7718765"/>
              <a:gd name="connsiteY3407" fmla="*/ 4104388 h 5645489"/>
              <a:gd name="connsiteX3408" fmla="*/ 2934952 w 7718765"/>
              <a:gd name="connsiteY3408" fmla="*/ 4101596 h 5645489"/>
              <a:gd name="connsiteX3409" fmla="*/ 2934653 w 7718765"/>
              <a:gd name="connsiteY3409" fmla="*/ 4101638 h 5645489"/>
              <a:gd name="connsiteX3410" fmla="*/ 2934653 w 7718765"/>
              <a:gd name="connsiteY3410" fmla="*/ 4102324 h 5645489"/>
              <a:gd name="connsiteX3411" fmla="*/ 2934653 w 7718765"/>
              <a:gd name="connsiteY3411" fmla="*/ 4109493 h 5645489"/>
              <a:gd name="connsiteX3412" fmla="*/ 2934425 w 7718765"/>
              <a:gd name="connsiteY3412" fmla="*/ 4112819 h 5645489"/>
              <a:gd name="connsiteX3413" fmla="*/ 2934598 w 7718765"/>
              <a:gd name="connsiteY3413" fmla="*/ 4112434 h 5645489"/>
              <a:gd name="connsiteX3414" fmla="*/ 2934952 w 7718765"/>
              <a:gd name="connsiteY3414" fmla="*/ 4106935 h 5645489"/>
              <a:gd name="connsiteX3415" fmla="*/ 2934952 w 7718765"/>
              <a:gd name="connsiteY3415" fmla="*/ 4102122 h 5645489"/>
              <a:gd name="connsiteX3416" fmla="*/ 6524564 w 7718765"/>
              <a:gd name="connsiteY3416" fmla="*/ 4101247 h 5645489"/>
              <a:gd name="connsiteX3417" fmla="*/ 6521747 w 7718765"/>
              <a:gd name="connsiteY3417" fmla="*/ 4103992 h 5645489"/>
              <a:gd name="connsiteX3418" fmla="*/ 6520045 w 7718765"/>
              <a:gd name="connsiteY3418" fmla="*/ 4103992 h 5645489"/>
              <a:gd name="connsiteX3419" fmla="*/ 6522277 w 7718765"/>
              <a:gd name="connsiteY3419" fmla="*/ 4104218 h 5645489"/>
              <a:gd name="connsiteX3420" fmla="*/ 6537131 w 7718765"/>
              <a:gd name="connsiteY3420" fmla="*/ 4101483 h 5645489"/>
              <a:gd name="connsiteX3421" fmla="*/ 6538045 w 7718765"/>
              <a:gd name="connsiteY3421" fmla="*/ 4101247 h 5645489"/>
              <a:gd name="connsiteX3422" fmla="*/ 6535873 w 7718765"/>
              <a:gd name="connsiteY3422" fmla="*/ 4101247 h 5645489"/>
              <a:gd name="connsiteX3423" fmla="*/ 6533055 w 7718765"/>
              <a:gd name="connsiteY3423" fmla="*/ 4101247 h 5645489"/>
              <a:gd name="connsiteX3424" fmla="*/ 6530199 w 7718765"/>
              <a:gd name="connsiteY3424" fmla="*/ 4101247 h 5645489"/>
              <a:gd name="connsiteX3425" fmla="*/ 6527382 w 7718765"/>
              <a:gd name="connsiteY3425" fmla="*/ 4101247 h 5645489"/>
              <a:gd name="connsiteX3426" fmla="*/ 6524564 w 7718765"/>
              <a:gd name="connsiteY3426" fmla="*/ 4101247 h 5645489"/>
              <a:gd name="connsiteX3427" fmla="*/ 6499129 w 7718765"/>
              <a:gd name="connsiteY3427" fmla="*/ 4101247 h 5645489"/>
              <a:gd name="connsiteX3428" fmla="*/ 6493455 w 7718765"/>
              <a:gd name="connsiteY3428" fmla="*/ 4103992 h 5645489"/>
              <a:gd name="connsiteX3429" fmla="*/ 6496311 w 7718765"/>
              <a:gd name="connsiteY3429" fmla="*/ 4106736 h 5645489"/>
              <a:gd name="connsiteX3430" fmla="*/ 6495967 w 7718765"/>
              <a:gd name="connsiteY3430" fmla="*/ 4106736 h 5645489"/>
              <a:gd name="connsiteX3431" fmla="*/ 6496571 w 7718765"/>
              <a:gd name="connsiteY3431" fmla="*/ 4106895 h 5645489"/>
              <a:gd name="connsiteX3432" fmla="*/ 6496937 w 7718765"/>
              <a:gd name="connsiteY3432" fmla="*/ 4106915 h 5645489"/>
              <a:gd name="connsiteX3433" fmla="*/ 6494005 w 7718765"/>
              <a:gd name="connsiteY3433" fmla="*/ 4104218 h 5645489"/>
              <a:gd name="connsiteX3434" fmla="*/ 6499652 w 7718765"/>
              <a:gd name="connsiteY3434" fmla="*/ 4101497 h 5645489"/>
              <a:gd name="connsiteX3435" fmla="*/ 6508847 w 7718765"/>
              <a:gd name="connsiteY3435" fmla="*/ 4102858 h 5645489"/>
              <a:gd name="connsiteX3436" fmla="*/ 6518890 w 7718765"/>
              <a:gd name="connsiteY3436" fmla="*/ 4103875 h 5645489"/>
              <a:gd name="connsiteX3437" fmla="*/ 6518890 w 7718765"/>
              <a:gd name="connsiteY3437" fmla="*/ 4101247 h 5645489"/>
              <a:gd name="connsiteX3438" fmla="*/ 6516073 w 7718765"/>
              <a:gd name="connsiteY3438" fmla="*/ 4101247 h 5645489"/>
              <a:gd name="connsiteX3439" fmla="*/ 6513255 w 7718765"/>
              <a:gd name="connsiteY3439" fmla="*/ 4101247 h 5645489"/>
              <a:gd name="connsiteX3440" fmla="*/ 6501947 w 7718765"/>
              <a:gd name="connsiteY3440" fmla="*/ 4101247 h 5645489"/>
              <a:gd name="connsiteX3441" fmla="*/ 6499129 w 7718765"/>
              <a:gd name="connsiteY3441" fmla="*/ 4101247 h 5645489"/>
              <a:gd name="connsiteX3442" fmla="*/ 2598172 w 7718765"/>
              <a:gd name="connsiteY3442" fmla="*/ 4101036 h 5645489"/>
              <a:gd name="connsiteX3443" fmla="*/ 2595435 w 7718765"/>
              <a:gd name="connsiteY3443" fmla="*/ 4106327 h 5645489"/>
              <a:gd name="connsiteX3444" fmla="*/ 2595435 w 7718765"/>
              <a:gd name="connsiteY3444" fmla="*/ 4106597 h 5645489"/>
              <a:gd name="connsiteX3445" fmla="*/ 2598172 w 7718765"/>
              <a:gd name="connsiteY3445" fmla="*/ 4101300 h 5645489"/>
              <a:gd name="connsiteX3446" fmla="*/ 6544325 w 7718765"/>
              <a:gd name="connsiteY3446" fmla="*/ 4098502 h 5645489"/>
              <a:gd name="connsiteX3447" fmla="*/ 6544325 w 7718765"/>
              <a:gd name="connsiteY3447" fmla="*/ 4099625 h 5645489"/>
              <a:gd name="connsiteX3448" fmla="*/ 6547357 w 7718765"/>
              <a:gd name="connsiteY3448" fmla="*/ 4098843 h 5645489"/>
              <a:gd name="connsiteX3449" fmla="*/ 6547182 w 7718765"/>
              <a:gd name="connsiteY3449" fmla="*/ 4098502 h 5645489"/>
              <a:gd name="connsiteX3450" fmla="*/ 6544325 w 7718765"/>
              <a:gd name="connsiteY3450" fmla="*/ 4098502 h 5645489"/>
              <a:gd name="connsiteX3451" fmla="*/ 2569977 w 7718765"/>
              <a:gd name="connsiteY3451" fmla="*/ 4098096 h 5645489"/>
              <a:gd name="connsiteX3452" fmla="*/ 2567144 w 7718765"/>
              <a:gd name="connsiteY3452" fmla="*/ 4100849 h 5645489"/>
              <a:gd name="connsiteX3453" fmla="*/ 2558642 w 7718765"/>
              <a:gd name="connsiteY3453" fmla="*/ 4100849 h 5645489"/>
              <a:gd name="connsiteX3454" fmla="*/ 2555808 w 7718765"/>
              <a:gd name="connsiteY3454" fmla="*/ 4103588 h 5645489"/>
              <a:gd name="connsiteX3455" fmla="*/ 2555808 w 7718765"/>
              <a:gd name="connsiteY3455" fmla="*/ 4103927 h 5645489"/>
              <a:gd name="connsiteX3456" fmla="*/ 2558559 w 7718765"/>
              <a:gd name="connsiteY3456" fmla="*/ 4101300 h 5645489"/>
              <a:gd name="connsiteX3457" fmla="*/ 2567061 w 7718765"/>
              <a:gd name="connsiteY3457" fmla="*/ 4101300 h 5645489"/>
              <a:gd name="connsiteX3458" fmla="*/ 2569895 w 7718765"/>
              <a:gd name="connsiteY3458" fmla="*/ 4098521 h 5645489"/>
              <a:gd name="connsiteX3459" fmla="*/ 2572665 w 7718765"/>
              <a:gd name="connsiteY3459" fmla="*/ 4101300 h 5645489"/>
              <a:gd name="connsiteX3460" fmla="*/ 2572665 w 7718765"/>
              <a:gd name="connsiteY3460" fmla="*/ 4104007 h 5645489"/>
              <a:gd name="connsiteX3461" fmla="*/ 2581167 w 7718765"/>
              <a:gd name="connsiteY3461" fmla="*/ 4109493 h 5645489"/>
              <a:gd name="connsiteX3462" fmla="*/ 2584001 w 7718765"/>
              <a:gd name="connsiteY3462" fmla="*/ 4109493 h 5645489"/>
              <a:gd name="connsiteX3463" fmla="*/ 2592503 w 7718765"/>
              <a:gd name="connsiteY3463" fmla="*/ 4109493 h 5645489"/>
              <a:gd name="connsiteX3464" fmla="*/ 2595337 w 7718765"/>
              <a:gd name="connsiteY3464" fmla="*/ 4109493 h 5645489"/>
              <a:gd name="connsiteX3465" fmla="*/ 2595337 w 7718765"/>
              <a:gd name="connsiteY3465" fmla="*/ 4109066 h 5645489"/>
              <a:gd name="connsiteX3466" fmla="*/ 2592601 w 7718765"/>
              <a:gd name="connsiteY3466" fmla="*/ 4109066 h 5645489"/>
              <a:gd name="connsiteX3467" fmla="*/ 2584124 w 7718765"/>
              <a:gd name="connsiteY3467" fmla="*/ 4109066 h 5645489"/>
              <a:gd name="connsiteX3468" fmla="*/ 2581289 w 7718765"/>
              <a:gd name="connsiteY3468" fmla="*/ 4109066 h 5645489"/>
              <a:gd name="connsiteX3469" fmla="*/ 2572788 w 7718765"/>
              <a:gd name="connsiteY3469" fmla="*/ 4103588 h 5645489"/>
              <a:gd name="connsiteX3470" fmla="*/ 2572788 w 7718765"/>
              <a:gd name="connsiteY3470" fmla="*/ 4100849 h 5645489"/>
              <a:gd name="connsiteX3471" fmla="*/ 2569977 w 7718765"/>
              <a:gd name="connsiteY3471" fmla="*/ 4098096 h 5645489"/>
              <a:gd name="connsiteX3472" fmla="*/ 6473693 w 7718765"/>
              <a:gd name="connsiteY3472" fmla="*/ 4095758 h 5645489"/>
              <a:gd name="connsiteX3473" fmla="*/ 6468019 w 7718765"/>
              <a:gd name="connsiteY3473" fmla="*/ 4101247 h 5645489"/>
              <a:gd name="connsiteX3474" fmla="*/ 6462384 w 7718765"/>
              <a:gd name="connsiteY3474" fmla="*/ 4103992 h 5645489"/>
              <a:gd name="connsiteX3475" fmla="*/ 6451075 w 7718765"/>
              <a:gd name="connsiteY3475" fmla="*/ 4101247 h 5645489"/>
              <a:gd name="connsiteX3476" fmla="*/ 6448257 w 7718765"/>
              <a:gd name="connsiteY3476" fmla="*/ 4103992 h 5645489"/>
              <a:gd name="connsiteX3477" fmla="*/ 6459566 w 7718765"/>
              <a:gd name="connsiteY3477" fmla="*/ 4112226 h 5645489"/>
              <a:gd name="connsiteX3478" fmla="*/ 6453893 w 7718765"/>
              <a:gd name="connsiteY3478" fmla="*/ 4114972 h 5645489"/>
              <a:gd name="connsiteX3479" fmla="*/ 6445439 w 7718765"/>
              <a:gd name="connsiteY3479" fmla="*/ 4117703 h 5645489"/>
              <a:gd name="connsiteX3480" fmla="*/ 6434131 w 7718765"/>
              <a:gd name="connsiteY3480" fmla="*/ 4117703 h 5645489"/>
              <a:gd name="connsiteX3481" fmla="*/ 6431275 w 7718765"/>
              <a:gd name="connsiteY3481" fmla="*/ 4117703 h 5645489"/>
              <a:gd name="connsiteX3482" fmla="*/ 6425639 w 7718765"/>
              <a:gd name="connsiteY3482" fmla="*/ 4125937 h 5645489"/>
              <a:gd name="connsiteX3483" fmla="*/ 6424299 w 7718765"/>
              <a:gd name="connsiteY3483" fmla="*/ 4126916 h 5645489"/>
              <a:gd name="connsiteX3484" fmla="*/ 6424653 w 7718765"/>
              <a:gd name="connsiteY3484" fmla="*/ 4127173 h 5645489"/>
              <a:gd name="connsiteX3485" fmla="*/ 6426067 w 7718765"/>
              <a:gd name="connsiteY3485" fmla="*/ 4126147 h 5645489"/>
              <a:gd name="connsiteX3486" fmla="*/ 6431725 w 7718765"/>
              <a:gd name="connsiteY3486" fmla="*/ 4117907 h 5645489"/>
              <a:gd name="connsiteX3487" fmla="*/ 6434554 w 7718765"/>
              <a:gd name="connsiteY3487" fmla="*/ 4117907 h 5645489"/>
              <a:gd name="connsiteX3488" fmla="*/ 6445849 w 7718765"/>
              <a:gd name="connsiteY3488" fmla="*/ 4117907 h 5645489"/>
              <a:gd name="connsiteX3489" fmla="*/ 6454313 w 7718765"/>
              <a:gd name="connsiteY3489" fmla="*/ 4115170 h 5645489"/>
              <a:gd name="connsiteX3490" fmla="*/ 6459971 w 7718765"/>
              <a:gd name="connsiteY3490" fmla="*/ 4112419 h 5645489"/>
              <a:gd name="connsiteX3491" fmla="*/ 6448677 w 7718765"/>
              <a:gd name="connsiteY3491" fmla="*/ 4104195 h 5645489"/>
              <a:gd name="connsiteX3492" fmla="*/ 6451506 w 7718765"/>
              <a:gd name="connsiteY3492" fmla="*/ 4101443 h 5645489"/>
              <a:gd name="connsiteX3493" fmla="*/ 6462801 w 7718765"/>
              <a:gd name="connsiteY3493" fmla="*/ 4104195 h 5645489"/>
              <a:gd name="connsiteX3494" fmla="*/ 6468435 w 7718765"/>
              <a:gd name="connsiteY3494" fmla="*/ 4101443 h 5645489"/>
              <a:gd name="connsiteX3495" fmla="*/ 6474086 w 7718765"/>
              <a:gd name="connsiteY3495" fmla="*/ 4095962 h 5645489"/>
              <a:gd name="connsiteX3496" fmla="*/ 3209032 w 7718765"/>
              <a:gd name="connsiteY3496" fmla="*/ 4090015 h 5645489"/>
              <a:gd name="connsiteX3497" fmla="*/ 3208600 w 7718765"/>
              <a:gd name="connsiteY3497" fmla="*/ 4090435 h 5645489"/>
              <a:gd name="connsiteX3498" fmla="*/ 3211427 w 7718765"/>
              <a:gd name="connsiteY3498" fmla="*/ 4093191 h 5645489"/>
              <a:gd name="connsiteX3499" fmla="*/ 3215625 w 7718765"/>
              <a:gd name="connsiteY3499" fmla="*/ 4101690 h 5645489"/>
              <a:gd name="connsiteX3500" fmla="*/ 3216180 w 7718765"/>
              <a:gd name="connsiteY3500" fmla="*/ 4101744 h 5645489"/>
              <a:gd name="connsiteX3501" fmla="*/ 3211592 w 7718765"/>
              <a:gd name="connsiteY3501" fmla="*/ 4092491 h 5645489"/>
              <a:gd name="connsiteX3502" fmla="*/ 6660234 w 7718765"/>
              <a:gd name="connsiteY3502" fmla="*/ 4089444 h 5645489"/>
              <a:gd name="connsiteX3503" fmla="*/ 6660234 w 7718765"/>
              <a:gd name="connsiteY3503" fmla="*/ 4096793 h 5645489"/>
              <a:gd name="connsiteX3504" fmla="*/ 6660234 w 7718765"/>
              <a:gd name="connsiteY3504" fmla="*/ 4106736 h 5645489"/>
              <a:gd name="connsiteX3505" fmla="*/ 6657415 w 7718765"/>
              <a:gd name="connsiteY3505" fmla="*/ 4114972 h 5645489"/>
              <a:gd name="connsiteX3506" fmla="*/ 6646107 w 7718765"/>
              <a:gd name="connsiteY3506" fmla="*/ 4114972 h 5645489"/>
              <a:gd name="connsiteX3507" fmla="*/ 6626307 w 7718765"/>
              <a:gd name="connsiteY3507" fmla="*/ 4109481 h 5645489"/>
              <a:gd name="connsiteX3508" fmla="*/ 6617815 w 7718765"/>
              <a:gd name="connsiteY3508" fmla="*/ 4106736 h 5645489"/>
              <a:gd name="connsiteX3509" fmla="*/ 6616527 w 7718765"/>
              <a:gd name="connsiteY3509" fmla="*/ 4106736 h 5645489"/>
              <a:gd name="connsiteX3510" fmla="*/ 6618421 w 7718765"/>
              <a:gd name="connsiteY3510" fmla="*/ 4106967 h 5645489"/>
              <a:gd name="connsiteX3511" fmla="*/ 6626927 w 7718765"/>
              <a:gd name="connsiteY3511" fmla="*/ 4109716 h 5645489"/>
              <a:gd name="connsiteX3512" fmla="*/ 6646728 w 7718765"/>
              <a:gd name="connsiteY3512" fmla="*/ 4115214 h 5645489"/>
              <a:gd name="connsiteX3513" fmla="*/ 6658023 w 7718765"/>
              <a:gd name="connsiteY3513" fmla="*/ 4115214 h 5645489"/>
              <a:gd name="connsiteX3514" fmla="*/ 6660845 w 7718765"/>
              <a:gd name="connsiteY3514" fmla="*/ 4106967 h 5645489"/>
              <a:gd name="connsiteX3515" fmla="*/ 6660845 w 7718765"/>
              <a:gd name="connsiteY3515" fmla="*/ 4093937 h 5645489"/>
              <a:gd name="connsiteX3516" fmla="*/ 2592384 w 7718765"/>
              <a:gd name="connsiteY3516" fmla="*/ 4084610 h 5645489"/>
              <a:gd name="connsiteX3517" fmla="*/ 2586956 w 7718765"/>
              <a:gd name="connsiteY3517" fmla="*/ 4089879 h 5645489"/>
              <a:gd name="connsiteX3518" fmla="*/ 2586995 w 7718765"/>
              <a:gd name="connsiteY3518" fmla="*/ 4090173 h 5645489"/>
              <a:gd name="connsiteX3519" fmla="*/ 2592503 w 7718765"/>
              <a:gd name="connsiteY3519" fmla="*/ 4084841 h 5645489"/>
              <a:gd name="connsiteX3520" fmla="*/ 3690572 w 7718765"/>
              <a:gd name="connsiteY3520" fmla="*/ 4082632 h 5645489"/>
              <a:gd name="connsiteX3521" fmla="*/ 3687112 w 7718765"/>
              <a:gd name="connsiteY3521" fmla="*/ 4087329 h 5645489"/>
              <a:gd name="connsiteX3522" fmla="*/ 3670131 w 7718765"/>
              <a:gd name="connsiteY3522" fmla="*/ 4092817 h 5645489"/>
              <a:gd name="connsiteX3523" fmla="*/ 3664470 w 7718765"/>
              <a:gd name="connsiteY3523" fmla="*/ 4092817 h 5645489"/>
              <a:gd name="connsiteX3524" fmla="*/ 3644659 w 7718765"/>
              <a:gd name="connsiteY3524" fmla="*/ 4092817 h 5645489"/>
              <a:gd name="connsiteX3525" fmla="*/ 3638998 w 7718765"/>
              <a:gd name="connsiteY3525" fmla="*/ 4092817 h 5645489"/>
              <a:gd name="connsiteX3526" fmla="*/ 3622016 w 7718765"/>
              <a:gd name="connsiteY3526" fmla="*/ 4092817 h 5645489"/>
              <a:gd name="connsiteX3527" fmla="*/ 3613525 w 7718765"/>
              <a:gd name="connsiteY3527" fmla="*/ 4090073 h 5645489"/>
              <a:gd name="connsiteX3528" fmla="*/ 3593714 w 7718765"/>
              <a:gd name="connsiteY3528" fmla="*/ 4092817 h 5645489"/>
              <a:gd name="connsiteX3529" fmla="*/ 3582393 w 7718765"/>
              <a:gd name="connsiteY3529" fmla="*/ 4098305 h 5645489"/>
              <a:gd name="connsiteX3530" fmla="*/ 3576733 w 7718765"/>
              <a:gd name="connsiteY3530" fmla="*/ 4095561 h 5645489"/>
              <a:gd name="connsiteX3531" fmla="*/ 3556920 w 7718765"/>
              <a:gd name="connsiteY3531" fmla="*/ 4101049 h 5645489"/>
              <a:gd name="connsiteX3532" fmla="*/ 3557271 w 7718765"/>
              <a:gd name="connsiteY3532" fmla="*/ 4101501 h 5645489"/>
              <a:gd name="connsiteX3533" fmla="*/ 3564684 w 7718765"/>
              <a:gd name="connsiteY3533" fmla="*/ 4098891 h 5645489"/>
              <a:gd name="connsiteX3534" fmla="*/ 3576713 w 7718765"/>
              <a:gd name="connsiteY3534" fmla="*/ 4096149 h 5645489"/>
              <a:gd name="connsiteX3535" fmla="*/ 3579540 w 7718765"/>
              <a:gd name="connsiteY3535" fmla="*/ 4096149 h 5645489"/>
              <a:gd name="connsiteX3536" fmla="*/ 3582368 w 7718765"/>
              <a:gd name="connsiteY3536" fmla="*/ 4098891 h 5645489"/>
              <a:gd name="connsiteX3537" fmla="*/ 3593702 w 7718765"/>
              <a:gd name="connsiteY3537" fmla="*/ 4093407 h 5645489"/>
              <a:gd name="connsiteX3538" fmla="*/ 3613519 w 7718765"/>
              <a:gd name="connsiteY3538" fmla="*/ 4090665 h 5645489"/>
              <a:gd name="connsiteX3539" fmla="*/ 3622002 w 7718765"/>
              <a:gd name="connsiteY3539" fmla="*/ 4093407 h 5645489"/>
              <a:gd name="connsiteX3540" fmla="*/ 3627656 w 7718765"/>
              <a:gd name="connsiteY3540" fmla="*/ 4093407 h 5645489"/>
              <a:gd name="connsiteX3541" fmla="*/ 3633311 w 7718765"/>
              <a:gd name="connsiteY3541" fmla="*/ 4096149 h 5645489"/>
              <a:gd name="connsiteX3542" fmla="*/ 3644645 w 7718765"/>
              <a:gd name="connsiteY3542" fmla="*/ 4107142 h 5645489"/>
              <a:gd name="connsiteX3543" fmla="*/ 3658808 w 7718765"/>
              <a:gd name="connsiteY3543" fmla="*/ 4109885 h 5645489"/>
              <a:gd name="connsiteX3544" fmla="*/ 3667290 w 7718765"/>
              <a:gd name="connsiteY3544" fmla="*/ 4115370 h 5645489"/>
              <a:gd name="connsiteX3545" fmla="*/ 3684279 w 7718765"/>
              <a:gd name="connsiteY3545" fmla="*/ 4129080 h 5645489"/>
              <a:gd name="connsiteX3546" fmla="*/ 3689934 w 7718765"/>
              <a:gd name="connsiteY3546" fmla="*/ 4134564 h 5645489"/>
              <a:gd name="connsiteX3547" fmla="*/ 3696661 w 7718765"/>
              <a:gd name="connsiteY3547" fmla="*/ 4135602 h 5645489"/>
              <a:gd name="connsiteX3548" fmla="*/ 3696766 w 7718765"/>
              <a:gd name="connsiteY3548" fmla="*/ 4135578 h 5645489"/>
              <a:gd name="connsiteX3549" fmla="*/ 3690408 w 7718765"/>
              <a:gd name="connsiteY3549" fmla="*/ 4134605 h 5645489"/>
              <a:gd name="connsiteX3550" fmla="*/ 3684757 w 7718765"/>
              <a:gd name="connsiteY3550" fmla="*/ 4129097 h 5645489"/>
              <a:gd name="connsiteX3551" fmla="*/ 3667801 w 7718765"/>
              <a:gd name="connsiteY3551" fmla="*/ 4115380 h 5645489"/>
              <a:gd name="connsiteX3552" fmla="*/ 3659298 w 7718765"/>
              <a:gd name="connsiteY3552" fmla="*/ 4109906 h 5645489"/>
              <a:gd name="connsiteX3553" fmla="*/ 3645144 w 7718765"/>
              <a:gd name="connsiteY3553" fmla="*/ 4107170 h 5645489"/>
              <a:gd name="connsiteX3554" fmla="*/ 3633840 w 7718765"/>
              <a:gd name="connsiteY3554" fmla="*/ 4096188 h 5645489"/>
              <a:gd name="connsiteX3555" fmla="*/ 3628188 w 7718765"/>
              <a:gd name="connsiteY3555" fmla="*/ 4093452 h 5645489"/>
              <a:gd name="connsiteX3556" fmla="*/ 3631038 w 7718765"/>
              <a:gd name="connsiteY3556" fmla="*/ 4093452 h 5645489"/>
              <a:gd name="connsiteX3557" fmla="*/ 3633840 w 7718765"/>
              <a:gd name="connsiteY3557" fmla="*/ 4093452 h 5645489"/>
              <a:gd name="connsiteX3558" fmla="*/ 3636691 w 7718765"/>
              <a:gd name="connsiteY3558" fmla="*/ 4093452 h 5645489"/>
              <a:gd name="connsiteX3559" fmla="*/ 3639493 w 7718765"/>
              <a:gd name="connsiteY3559" fmla="*/ 4093452 h 5645489"/>
              <a:gd name="connsiteX3560" fmla="*/ 3645144 w 7718765"/>
              <a:gd name="connsiteY3560" fmla="*/ 4093452 h 5645489"/>
              <a:gd name="connsiteX3561" fmla="*/ 3664950 w 7718765"/>
              <a:gd name="connsiteY3561" fmla="*/ 4093452 h 5645489"/>
              <a:gd name="connsiteX3562" fmla="*/ 3670603 w 7718765"/>
              <a:gd name="connsiteY3562" fmla="*/ 4093452 h 5645489"/>
              <a:gd name="connsiteX3563" fmla="*/ 3687559 w 7718765"/>
              <a:gd name="connsiteY3563" fmla="*/ 4087944 h 5645489"/>
              <a:gd name="connsiteX3564" fmla="*/ 3691103 w 7718765"/>
              <a:gd name="connsiteY3564" fmla="*/ 4083155 h 5645489"/>
              <a:gd name="connsiteX3565" fmla="*/ 3232106 w 7718765"/>
              <a:gd name="connsiteY3565" fmla="*/ 4079446 h 5645489"/>
              <a:gd name="connsiteX3566" fmla="*/ 3233353 w 7718765"/>
              <a:gd name="connsiteY3566" fmla="*/ 4080654 h 5645489"/>
              <a:gd name="connsiteX3567" fmla="*/ 3232420 w 7718765"/>
              <a:gd name="connsiteY3567" fmla="*/ 4079446 h 5645489"/>
              <a:gd name="connsiteX3568" fmla="*/ 6660234 w 7718765"/>
              <a:gd name="connsiteY3568" fmla="*/ 4076721 h 5645489"/>
              <a:gd name="connsiteX3569" fmla="*/ 6660234 w 7718765"/>
              <a:gd name="connsiteY3569" fmla="*/ 4078899 h 5645489"/>
              <a:gd name="connsiteX3570" fmla="*/ 6660845 w 7718765"/>
              <a:gd name="connsiteY3570" fmla="*/ 4076784 h 5645489"/>
              <a:gd name="connsiteX3571" fmla="*/ 6683470 w 7718765"/>
              <a:gd name="connsiteY3571" fmla="*/ 4079533 h 5645489"/>
              <a:gd name="connsiteX3572" fmla="*/ 6702212 w 7718765"/>
              <a:gd name="connsiteY3572" fmla="*/ 4084330 h 5645489"/>
              <a:gd name="connsiteX3573" fmla="*/ 6709227 w 7718765"/>
              <a:gd name="connsiteY3573" fmla="*/ 4087596 h 5645489"/>
              <a:gd name="connsiteX3574" fmla="*/ 6701943 w 7718765"/>
              <a:gd name="connsiteY3574" fmla="*/ 4084188 h 5645489"/>
              <a:gd name="connsiteX3575" fmla="*/ 6683247 w 7718765"/>
              <a:gd name="connsiteY3575" fmla="*/ 4079376 h 5645489"/>
              <a:gd name="connsiteX3576" fmla="*/ 6660580 w 7718765"/>
              <a:gd name="connsiteY3576" fmla="*/ 4076721 h 5645489"/>
              <a:gd name="connsiteX3577" fmla="*/ 2592397 w 7718765"/>
              <a:gd name="connsiteY3577" fmla="*/ 4076369 h 5645489"/>
              <a:gd name="connsiteX3578" fmla="*/ 2589790 w 7718765"/>
              <a:gd name="connsiteY3578" fmla="*/ 4078908 h 5645489"/>
              <a:gd name="connsiteX3579" fmla="*/ 2589902 w 7718765"/>
              <a:gd name="connsiteY3579" fmla="*/ 4079127 h 5645489"/>
              <a:gd name="connsiteX3580" fmla="*/ 2592503 w 7718765"/>
              <a:gd name="connsiteY3580" fmla="*/ 4076576 h 5645489"/>
              <a:gd name="connsiteX3581" fmla="*/ 3698433 w 7718765"/>
              <a:gd name="connsiteY3581" fmla="*/ 4073608 h 5645489"/>
              <a:gd name="connsiteX3582" fmla="*/ 3689942 w 7718765"/>
              <a:gd name="connsiteY3582" fmla="*/ 4081841 h 5645489"/>
              <a:gd name="connsiteX3583" fmla="*/ 3690500 w 7718765"/>
              <a:gd name="connsiteY3583" fmla="*/ 4082382 h 5645489"/>
              <a:gd name="connsiteX3584" fmla="*/ 3691115 w 7718765"/>
              <a:gd name="connsiteY3584" fmla="*/ 4081782 h 5645489"/>
              <a:gd name="connsiteX3585" fmla="*/ 3696060 w 7718765"/>
              <a:gd name="connsiteY3585" fmla="*/ 4076963 h 5645489"/>
              <a:gd name="connsiteX3586" fmla="*/ 3701470 w 7718765"/>
              <a:gd name="connsiteY3586" fmla="*/ 4074344 h 5645489"/>
              <a:gd name="connsiteX3587" fmla="*/ 3699848 w 7718765"/>
              <a:gd name="connsiteY3587" fmla="*/ 4073951 h 5645489"/>
              <a:gd name="connsiteX3588" fmla="*/ 3698433 w 7718765"/>
              <a:gd name="connsiteY3588" fmla="*/ 4073608 h 5645489"/>
              <a:gd name="connsiteX3589" fmla="*/ 2165214 w 7718765"/>
              <a:gd name="connsiteY3589" fmla="*/ 4071239 h 5645489"/>
              <a:gd name="connsiteX3590" fmla="*/ 2165121 w 7718765"/>
              <a:gd name="connsiteY3590" fmla="*/ 4071328 h 5645489"/>
              <a:gd name="connsiteX3591" fmla="*/ 2165121 w 7718765"/>
              <a:gd name="connsiteY3591" fmla="*/ 4074063 h 5645489"/>
              <a:gd name="connsiteX3592" fmla="*/ 2165121 w 7718765"/>
              <a:gd name="connsiteY3592" fmla="*/ 4076798 h 5645489"/>
              <a:gd name="connsiteX3593" fmla="*/ 2165121 w 7718765"/>
              <a:gd name="connsiteY3593" fmla="*/ 4079089 h 5645489"/>
              <a:gd name="connsiteX3594" fmla="*/ 2165214 w 7718765"/>
              <a:gd name="connsiteY3594" fmla="*/ 4078908 h 5645489"/>
              <a:gd name="connsiteX3595" fmla="*/ 2165214 w 7718765"/>
              <a:gd name="connsiteY3595" fmla="*/ 4076169 h 5645489"/>
              <a:gd name="connsiteX3596" fmla="*/ 2165214 w 7718765"/>
              <a:gd name="connsiteY3596" fmla="*/ 4073430 h 5645489"/>
              <a:gd name="connsiteX3597" fmla="*/ 2779101 w 7718765"/>
              <a:gd name="connsiteY3597" fmla="*/ 4068041 h 5645489"/>
              <a:gd name="connsiteX3598" fmla="*/ 2779101 w 7718765"/>
              <a:gd name="connsiteY3598" fmla="*/ 4068382 h 5645489"/>
              <a:gd name="connsiteX3599" fmla="*/ 2787603 w 7718765"/>
              <a:gd name="connsiteY3599" fmla="*/ 4076576 h 5645489"/>
              <a:gd name="connsiteX3600" fmla="*/ 2793271 w 7718765"/>
              <a:gd name="connsiteY3600" fmla="*/ 4084841 h 5645489"/>
              <a:gd name="connsiteX3601" fmla="*/ 2818714 w 7718765"/>
              <a:gd name="connsiteY3601" fmla="*/ 4087549 h 5645489"/>
              <a:gd name="connsiteX3602" fmla="*/ 2835653 w 7718765"/>
              <a:gd name="connsiteY3602" fmla="*/ 4087549 h 5645489"/>
              <a:gd name="connsiteX3603" fmla="*/ 2863930 w 7718765"/>
              <a:gd name="connsiteY3603" fmla="*/ 4095813 h 5645489"/>
              <a:gd name="connsiteX3604" fmla="*/ 2897874 w 7718765"/>
              <a:gd name="connsiteY3604" fmla="*/ 4101300 h 5645489"/>
              <a:gd name="connsiteX3605" fmla="*/ 2920483 w 7718765"/>
              <a:gd name="connsiteY3605" fmla="*/ 4104007 h 5645489"/>
              <a:gd name="connsiteX3606" fmla="*/ 2922253 w 7718765"/>
              <a:gd name="connsiteY3606" fmla="*/ 4103669 h 5645489"/>
              <a:gd name="connsiteX3607" fmla="*/ 2928237 w 7718765"/>
              <a:gd name="connsiteY3607" fmla="*/ 4102525 h 5645489"/>
              <a:gd name="connsiteX3608" fmla="*/ 2922833 w 7718765"/>
              <a:gd name="connsiteY3608" fmla="*/ 4103273 h 5645489"/>
              <a:gd name="connsiteX3609" fmla="*/ 2920360 w 7718765"/>
              <a:gd name="connsiteY3609" fmla="*/ 4103614 h 5645489"/>
              <a:gd name="connsiteX3610" fmla="*/ 2897730 w 7718765"/>
              <a:gd name="connsiteY3610" fmla="*/ 4100879 h 5645489"/>
              <a:gd name="connsiteX3611" fmla="*/ 2863822 w 7718765"/>
              <a:gd name="connsiteY3611" fmla="*/ 4095390 h 5645489"/>
              <a:gd name="connsiteX3612" fmla="*/ 2835571 w 7718765"/>
              <a:gd name="connsiteY3612" fmla="*/ 4087183 h 5645489"/>
              <a:gd name="connsiteX3613" fmla="*/ 2818598 w 7718765"/>
              <a:gd name="connsiteY3613" fmla="*/ 4087183 h 5645489"/>
              <a:gd name="connsiteX3614" fmla="*/ 2793195 w 7718765"/>
              <a:gd name="connsiteY3614" fmla="*/ 4084448 h 5645489"/>
              <a:gd name="connsiteX3615" fmla="*/ 2787538 w 7718765"/>
              <a:gd name="connsiteY3615" fmla="*/ 4076242 h 5645489"/>
              <a:gd name="connsiteX3616" fmla="*/ 2783303 w 7718765"/>
              <a:gd name="connsiteY3616" fmla="*/ 4071097 h 5645489"/>
              <a:gd name="connsiteX3617" fmla="*/ 2595366 w 7718765"/>
              <a:gd name="connsiteY3617" fmla="*/ 4068018 h 5645489"/>
              <a:gd name="connsiteX3618" fmla="*/ 2594990 w 7718765"/>
              <a:gd name="connsiteY3618" fmla="*/ 4068382 h 5645489"/>
              <a:gd name="connsiteX3619" fmla="*/ 2595337 w 7718765"/>
              <a:gd name="connsiteY3619" fmla="*/ 4068382 h 5645489"/>
              <a:gd name="connsiteX3620" fmla="*/ 2597631 w 7718765"/>
              <a:gd name="connsiteY3620" fmla="*/ 4068382 h 5645489"/>
              <a:gd name="connsiteX3621" fmla="*/ 2597487 w 7718765"/>
              <a:gd name="connsiteY3621" fmla="*/ 4068359 h 5645489"/>
              <a:gd name="connsiteX3622" fmla="*/ 2595366 w 7718765"/>
              <a:gd name="connsiteY3622" fmla="*/ 4068018 h 5645489"/>
              <a:gd name="connsiteX3623" fmla="*/ 2592561 w 7718765"/>
              <a:gd name="connsiteY3623" fmla="*/ 4067991 h 5645489"/>
              <a:gd name="connsiteX3624" fmla="*/ 2589790 w 7718765"/>
              <a:gd name="connsiteY3624" fmla="*/ 4070691 h 5645489"/>
              <a:gd name="connsiteX3625" fmla="*/ 2589888 w 7718765"/>
              <a:gd name="connsiteY3625" fmla="*/ 4070881 h 5645489"/>
              <a:gd name="connsiteX3626" fmla="*/ 2592503 w 7718765"/>
              <a:gd name="connsiteY3626" fmla="*/ 4068382 h 5645489"/>
              <a:gd name="connsiteX3627" fmla="*/ 2592555 w 7718765"/>
              <a:gd name="connsiteY3627" fmla="*/ 4068382 h 5645489"/>
              <a:gd name="connsiteX3628" fmla="*/ 2592555 w 7718765"/>
              <a:gd name="connsiteY3628" fmla="*/ 4068018 h 5645489"/>
              <a:gd name="connsiteX3629" fmla="*/ 6649277 w 7718765"/>
              <a:gd name="connsiteY3629" fmla="*/ 4067004 h 5645489"/>
              <a:gd name="connsiteX3630" fmla="*/ 6654560 w 7718765"/>
              <a:gd name="connsiteY3630" fmla="*/ 4068336 h 5645489"/>
              <a:gd name="connsiteX3631" fmla="*/ 6655295 w 7718765"/>
              <a:gd name="connsiteY3631" fmla="*/ 4069400 h 5645489"/>
              <a:gd name="connsiteX3632" fmla="*/ 6654963 w 7718765"/>
              <a:gd name="connsiteY3632" fmla="*/ 4068377 h 5645489"/>
              <a:gd name="connsiteX3633" fmla="*/ 6706610 w 7718765"/>
              <a:gd name="connsiteY3633" fmla="*/ 4065731 h 5645489"/>
              <a:gd name="connsiteX3634" fmla="*/ 6720057 w 7718765"/>
              <a:gd name="connsiteY3634" fmla="*/ 4076721 h 5645489"/>
              <a:gd name="connsiteX3635" fmla="*/ 6714246 w 7718765"/>
              <a:gd name="connsiteY3635" fmla="*/ 4084876 h 5645489"/>
              <a:gd name="connsiteX3636" fmla="*/ 6709839 w 7718765"/>
              <a:gd name="connsiteY3636" fmla="*/ 4087881 h 5645489"/>
              <a:gd name="connsiteX3637" fmla="*/ 6710124 w 7718765"/>
              <a:gd name="connsiteY3637" fmla="*/ 4088014 h 5645489"/>
              <a:gd name="connsiteX3638" fmla="*/ 6714601 w 7718765"/>
              <a:gd name="connsiteY3638" fmla="*/ 4085003 h 5645489"/>
              <a:gd name="connsiteX3639" fmla="*/ 6720247 w 7718765"/>
              <a:gd name="connsiteY3639" fmla="*/ 4076784 h 5645489"/>
              <a:gd name="connsiteX3640" fmla="*/ 6706805 w 7718765"/>
              <a:gd name="connsiteY3640" fmla="*/ 4065788 h 5645489"/>
              <a:gd name="connsiteX3641" fmla="*/ 6619303 w 7718765"/>
              <a:gd name="connsiteY3641" fmla="*/ 4060583 h 5645489"/>
              <a:gd name="connsiteX3642" fmla="*/ 6626307 w 7718765"/>
              <a:gd name="connsiteY3642" fmla="*/ 4062846 h 5645489"/>
              <a:gd name="connsiteX3643" fmla="*/ 6627719 w 7718765"/>
              <a:gd name="connsiteY3643" fmla="*/ 4063189 h 5645489"/>
              <a:gd name="connsiteX3644" fmla="*/ 6632159 w 7718765"/>
              <a:gd name="connsiteY3644" fmla="*/ 4064267 h 5645489"/>
              <a:gd name="connsiteX3645" fmla="*/ 6628081 w 7718765"/>
              <a:gd name="connsiteY3645" fmla="*/ 4063235 h 5645489"/>
              <a:gd name="connsiteX3646" fmla="*/ 6626677 w 7718765"/>
              <a:gd name="connsiteY3646" fmla="*/ 4062879 h 5645489"/>
              <a:gd name="connsiteX3647" fmla="*/ 2165214 w 7718765"/>
              <a:gd name="connsiteY3647" fmla="*/ 4054807 h 5645489"/>
              <a:gd name="connsiteX3648" fmla="*/ 2165121 w 7718765"/>
              <a:gd name="connsiteY3648" fmla="*/ 4054851 h 5645489"/>
              <a:gd name="connsiteX3649" fmla="*/ 2165121 w 7718765"/>
              <a:gd name="connsiteY3649" fmla="*/ 4057586 h 5645489"/>
              <a:gd name="connsiteX3650" fmla="*/ 2167979 w 7718765"/>
              <a:gd name="connsiteY3650" fmla="*/ 4063055 h 5645489"/>
              <a:gd name="connsiteX3651" fmla="*/ 2167979 w 7718765"/>
              <a:gd name="connsiteY3651" fmla="*/ 4063748 h 5645489"/>
              <a:gd name="connsiteX3652" fmla="*/ 2167979 w 7718765"/>
              <a:gd name="connsiteY3652" fmla="*/ 4068018 h 5645489"/>
              <a:gd name="connsiteX3653" fmla="*/ 2168047 w 7718765"/>
              <a:gd name="connsiteY3653" fmla="*/ 4067952 h 5645489"/>
              <a:gd name="connsiteX3654" fmla="*/ 2168047 w 7718765"/>
              <a:gd name="connsiteY3654" fmla="*/ 4062461 h 5645489"/>
              <a:gd name="connsiteX3655" fmla="*/ 2165214 w 7718765"/>
              <a:gd name="connsiteY3655" fmla="*/ 4056983 h 5645489"/>
              <a:gd name="connsiteX3656" fmla="*/ 3216143 w 7718765"/>
              <a:gd name="connsiteY3656" fmla="*/ 4052896 h 5645489"/>
              <a:gd name="connsiteX3657" fmla="*/ 3216714 w 7718765"/>
              <a:gd name="connsiteY3657" fmla="*/ 4054015 h 5645489"/>
              <a:gd name="connsiteX3658" fmla="*/ 3217065 w 7718765"/>
              <a:gd name="connsiteY3658" fmla="*/ 4054701 h 5645489"/>
              <a:gd name="connsiteX3659" fmla="*/ 3217065 w 7718765"/>
              <a:gd name="connsiteY3659" fmla="*/ 4060191 h 5645489"/>
              <a:gd name="connsiteX3660" fmla="*/ 3220976 w 7718765"/>
              <a:gd name="connsiteY3660" fmla="*/ 4064637 h 5645489"/>
              <a:gd name="connsiteX3661" fmla="*/ 3218184 w 7718765"/>
              <a:gd name="connsiteY3661" fmla="*/ 4061024 h 5645489"/>
              <a:gd name="connsiteX3662" fmla="*/ 3217288 w 7718765"/>
              <a:gd name="connsiteY3662" fmla="*/ 4059866 h 5645489"/>
              <a:gd name="connsiteX3663" fmla="*/ 3217288 w 7718765"/>
              <a:gd name="connsiteY3663" fmla="*/ 4054377 h 5645489"/>
              <a:gd name="connsiteX3664" fmla="*/ 6609371 w 7718765"/>
              <a:gd name="connsiteY3664" fmla="*/ 4046405 h 5645489"/>
              <a:gd name="connsiteX3665" fmla="*/ 6610419 w 7718765"/>
              <a:gd name="connsiteY3665" fmla="*/ 4048105 h 5645489"/>
              <a:gd name="connsiteX3666" fmla="*/ 6617815 w 7718765"/>
              <a:gd name="connsiteY3666" fmla="*/ 4060102 h 5645489"/>
              <a:gd name="connsiteX3667" fmla="*/ 6618142 w 7718765"/>
              <a:gd name="connsiteY3667" fmla="*/ 4060207 h 5645489"/>
              <a:gd name="connsiteX3668" fmla="*/ 6610694 w 7718765"/>
              <a:gd name="connsiteY3668" fmla="*/ 4048277 h 5645489"/>
              <a:gd name="connsiteX3669" fmla="*/ 6609629 w 7718765"/>
              <a:gd name="connsiteY3669" fmla="*/ 4046571 h 5645489"/>
              <a:gd name="connsiteX3670" fmla="*/ 2533162 w 7718765"/>
              <a:gd name="connsiteY3670" fmla="*/ 4046073 h 5645489"/>
              <a:gd name="connsiteX3671" fmla="*/ 2533162 w 7718765"/>
              <a:gd name="connsiteY3671" fmla="*/ 4046699 h 5645489"/>
              <a:gd name="connsiteX3672" fmla="*/ 2533162 w 7718765"/>
              <a:gd name="connsiteY3672" fmla="*/ 4051505 h 5645489"/>
              <a:gd name="connsiteX3673" fmla="*/ 2533206 w 7718765"/>
              <a:gd name="connsiteY3673" fmla="*/ 4051547 h 5645489"/>
              <a:gd name="connsiteX3674" fmla="*/ 2533206 w 7718765"/>
              <a:gd name="connsiteY3674" fmla="*/ 4046802 h 5645489"/>
              <a:gd name="connsiteX3675" fmla="*/ 2533206 w 7718765"/>
              <a:gd name="connsiteY3675" fmla="*/ 4046117 h 5645489"/>
              <a:gd name="connsiteX3676" fmla="*/ 2581289 w 7718765"/>
              <a:gd name="connsiteY3676" fmla="*/ 4043357 h 5645489"/>
              <a:gd name="connsiteX3677" fmla="*/ 2581240 w 7718765"/>
              <a:gd name="connsiteY3677" fmla="*/ 4043381 h 5645489"/>
              <a:gd name="connsiteX3678" fmla="*/ 2581240 w 7718765"/>
              <a:gd name="connsiteY3678" fmla="*/ 4046117 h 5645489"/>
              <a:gd name="connsiteX3679" fmla="*/ 2581240 w 7718765"/>
              <a:gd name="connsiteY3679" fmla="*/ 4048775 h 5645489"/>
              <a:gd name="connsiteX3680" fmla="*/ 2581289 w 7718765"/>
              <a:gd name="connsiteY3680" fmla="*/ 4048751 h 5645489"/>
              <a:gd name="connsiteX3681" fmla="*/ 2581289 w 7718765"/>
              <a:gd name="connsiteY3681" fmla="*/ 4046012 h 5645489"/>
              <a:gd name="connsiteX3682" fmla="*/ 3208600 w 7718765"/>
              <a:gd name="connsiteY3682" fmla="*/ 4042633 h 5645489"/>
              <a:gd name="connsiteX3683" fmla="*/ 3208600 w 7718765"/>
              <a:gd name="connsiteY3683" fmla="*/ 4043702 h 5645489"/>
              <a:gd name="connsiteX3684" fmla="*/ 3210330 w 7718765"/>
              <a:gd name="connsiteY3684" fmla="*/ 4045381 h 5645489"/>
              <a:gd name="connsiteX3685" fmla="*/ 3209859 w 7718765"/>
              <a:gd name="connsiteY3685" fmla="*/ 4044773 h 5645489"/>
              <a:gd name="connsiteX3686" fmla="*/ 3208798 w 7718765"/>
              <a:gd name="connsiteY3686" fmla="*/ 4043401 h 5645489"/>
              <a:gd name="connsiteX3687" fmla="*/ 2767865 w 7718765"/>
              <a:gd name="connsiteY3687" fmla="*/ 4038123 h 5645489"/>
              <a:gd name="connsiteX3688" fmla="*/ 2767829 w 7718765"/>
              <a:gd name="connsiteY3688" fmla="*/ 4038174 h 5645489"/>
              <a:gd name="connsiteX3689" fmla="*/ 2773497 w 7718765"/>
              <a:gd name="connsiteY3689" fmla="*/ 4049146 h 5645489"/>
              <a:gd name="connsiteX3690" fmla="*/ 2774198 w 7718765"/>
              <a:gd name="connsiteY3690" fmla="*/ 4050865 h 5645489"/>
              <a:gd name="connsiteX3691" fmla="*/ 2779069 w 7718765"/>
              <a:gd name="connsiteY3691" fmla="*/ 4062819 h 5645489"/>
              <a:gd name="connsiteX3692" fmla="*/ 2779069 w 7718765"/>
              <a:gd name="connsiteY3692" fmla="*/ 4062547 h 5645489"/>
              <a:gd name="connsiteX3693" fmla="*/ 2773412 w 7718765"/>
              <a:gd name="connsiteY3693" fmla="*/ 4048852 h 5645489"/>
              <a:gd name="connsiteX3694" fmla="*/ 2768461 w 7718765"/>
              <a:gd name="connsiteY3694" fmla="*/ 4039278 h 5645489"/>
              <a:gd name="connsiteX3695" fmla="*/ 2193528 w 7718765"/>
              <a:gd name="connsiteY3695" fmla="*/ 4032861 h 5645489"/>
              <a:gd name="connsiteX3696" fmla="*/ 2193439 w 7718765"/>
              <a:gd name="connsiteY3696" fmla="*/ 4032904 h 5645489"/>
              <a:gd name="connsiteX3697" fmla="*/ 2193439 w 7718765"/>
              <a:gd name="connsiteY3697" fmla="*/ 4033587 h 5645489"/>
              <a:gd name="connsiteX3698" fmla="*/ 2193439 w 7718765"/>
              <a:gd name="connsiteY3698" fmla="*/ 4037881 h 5645489"/>
              <a:gd name="connsiteX3699" fmla="*/ 2193528 w 7718765"/>
              <a:gd name="connsiteY3699" fmla="*/ 4037795 h 5645489"/>
              <a:gd name="connsiteX3700" fmla="*/ 2193528 w 7718765"/>
              <a:gd name="connsiteY3700" fmla="*/ 4037109 h 5645489"/>
              <a:gd name="connsiteX3701" fmla="*/ 2199195 w 7718765"/>
              <a:gd name="connsiteY3701" fmla="*/ 4027261 h 5645489"/>
              <a:gd name="connsiteX3702" fmla="*/ 2199088 w 7718765"/>
              <a:gd name="connsiteY3702" fmla="*/ 4027366 h 5645489"/>
              <a:gd name="connsiteX3703" fmla="*/ 2199088 w 7718765"/>
              <a:gd name="connsiteY3703" fmla="*/ 4029616 h 5645489"/>
              <a:gd name="connsiteX3704" fmla="*/ 2199195 w 7718765"/>
              <a:gd name="connsiteY3704" fmla="*/ 4029565 h 5645489"/>
              <a:gd name="connsiteX3705" fmla="*/ 2767754 w 7718765"/>
              <a:gd name="connsiteY3705" fmla="*/ 4026969 h 5645489"/>
              <a:gd name="connsiteX3706" fmla="*/ 2750781 w 7718765"/>
              <a:gd name="connsiteY3706" fmla="*/ 4029704 h 5645489"/>
              <a:gd name="connsiteX3707" fmla="*/ 2730999 w 7718765"/>
              <a:gd name="connsiteY3707" fmla="*/ 4035175 h 5645489"/>
              <a:gd name="connsiteX3708" fmla="*/ 2725379 w 7718765"/>
              <a:gd name="connsiteY3708" fmla="*/ 4037911 h 5645489"/>
              <a:gd name="connsiteX3709" fmla="*/ 2702748 w 7718765"/>
              <a:gd name="connsiteY3709" fmla="*/ 4037911 h 5645489"/>
              <a:gd name="connsiteX3710" fmla="*/ 2680155 w 7718765"/>
              <a:gd name="connsiteY3710" fmla="*/ 4040646 h 5645489"/>
              <a:gd name="connsiteX3711" fmla="*/ 2671686 w 7718765"/>
              <a:gd name="connsiteY3711" fmla="*/ 4046117 h 5645489"/>
              <a:gd name="connsiteX3712" fmla="*/ 2654714 w 7718765"/>
              <a:gd name="connsiteY3712" fmla="*/ 4054341 h 5645489"/>
              <a:gd name="connsiteX3713" fmla="*/ 2654714 w 7718765"/>
              <a:gd name="connsiteY3713" fmla="*/ 4065282 h 5645489"/>
              <a:gd name="connsiteX3714" fmla="*/ 2646247 w 7718765"/>
              <a:gd name="connsiteY3714" fmla="*/ 4076242 h 5645489"/>
              <a:gd name="connsiteX3715" fmla="*/ 2632121 w 7718765"/>
              <a:gd name="connsiteY3715" fmla="*/ 4076242 h 5645489"/>
              <a:gd name="connsiteX3716" fmla="*/ 2617995 w 7718765"/>
              <a:gd name="connsiteY3716" fmla="*/ 4065282 h 5645489"/>
              <a:gd name="connsiteX3717" fmla="*/ 2612338 w 7718765"/>
              <a:gd name="connsiteY3717" fmla="*/ 4070753 h 5645489"/>
              <a:gd name="connsiteX3718" fmla="*/ 2601000 w 7718765"/>
              <a:gd name="connsiteY3718" fmla="*/ 4068925 h 5645489"/>
              <a:gd name="connsiteX3719" fmla="*/ 2612277 w 7718765"/>
              <a:gd name="connsiteY3719" fmla="*/ 4071090 h 5645489"/>
              <a:gd name="connsiteX3720" fmla="*/ 2617946 w 7718765"/>
              <a:gd name="connsiteY3720" fmla="*/ 4065604 h 5645489"/>
              <a:gd name="connsiteX3721" fmla="*/ 2632051 w 7718765"/>
              <a:gd name="connsiteY3721" fmla="*/ 4076576 h 5645489"/>
              <a:gd name="connsiteX3722" fmla="*/ 2646221 w 7718765"/>
              <a:gd name="connsiteY3722" fmla="*/ 4076576 h 5645489"/>
              <a:gd name="connsiteX3723" fmla="*/ 2654724 w 7718765"/>
              <a:gd name="connsiteY3723" fmla="*/ 4065604 h 5645489"/>
              <a:gd name="connsiteX3724" fmla="*/ 2654724 w 7718765"/>
              <a:gd name="connsiteY3724" fmla="*/ 4054633 h 5645489"/>
              <a:gd name="connsiteX3725" fmla="*/ 2671664 w 7718765"/>
              <a:gd name="connsiteY3725" fmla="*/ 4046439 h 5645489"/>
              <a:gd name="connsiteX3726" fmla="*/ 2680167 w 7718765"/>
              <a:gd name="connsiteY3726" fmla="*/ 4040953 h 5645489"/>
              <a:gd name="connsiteX3727" fmla="*/ 2702774 w 7718765"/>
              <a:gd name="connsiteY3727" fmla="*/ 4038174 h 5645489"/>
              <a:gd name="connsiteX3728" fmla="*/ 2725382 w 7718765"/>
              <a:gd name="connsiteY3728" fmla="*/ 4038174 h 5645489"/>
              <a:gd name="connsiteX3729" fmla="*/ 2731051 w 7718765"/>
              <a:gd name="connsiteY3729" fmla="*/ 4035467 h 5645489"/>
              <a:gd name="connsiteX3730" fmla="*/ 2750825 w 7718765"/>
              <a:gd name="connsiteY3730" fmla="*/ 4029981 h 5645489"/>
              <a:gd name="connsiteX3731" fmla="*/ 2767829 w 7718765"/>
              <a:gd name="connsiteY3731" fmla="*/ 4027203 h 5645489"/>
              <a:gd name="connsiteX3732" fmla="*/ 2773290 w 7718765"/>
              <a:gd name="connsiteY3732" fmla="*/ 4029880 h 5645489"/>
              <a:gd name="connsiteX3733" fmla="*/ 2773412 w 7718765"/>
              <a:gd name="connsiteY3733" fmla="*/ 4029704 h 5645489"/>
              <a:gd name="connsiteX3734" fmla="*/ 2767754 w 7718765"/>
              <a:gd name="connsiteY3734" fmla="*/ 4026969 h 5645489"/>
              <a:gd name="connsiteX3735" fmla="*/ 6759241 w 7718765"/>
              <a:gd name="connsiteY3735" fmla="*/ 4011515 h 5645489"/>
              <a:gd name="connsiteX3736" fmla="*/ 6753961 w 7718765"/>
              <a:gd name="connsiteY3736" fmla="*/ 4013576 h 5645489"/>
              <a:gd name="connsiteX3737" fmla="*/ 6746889 w 7718765"/>
              <a:gd name="connsiteY3737" fmla="*/ 4014572 h 5645489"/>
              <a:gd name="connsiteX3738" fmla="*/ 6740037 w 7718765"/>
              <a:gd name="connsiteY3738" fmla="*/ 4013608 h 5645489"/>
              <a:gd name="connsiteX3739" fmla="*/ 6740049 w 7718765"/>
              <a:gd name="connsiteY3739" fmla="*/ 4013642 h 5645489"/>
              <a:gd name="connsiteX3740" fmla="*/ 6754167 w 7718765"/>
              <a:gd name="connsiteY3740" fmla="*/ 4013642 h 5645489"/>
              <a:gd name="connsiteX3741" fmla="*/ 6759391 w 7718765"/>
              <a:gd name="connsiteY3741" fmla="*/ 4011610 h 5645489"/>
              <a:gd name="connsiteX3742" fmla="*/ 3197464 w 7718765"/>
              <a:gd name="connsiteY3742" fmla="*/ 4010481 h 5645489"/>
              <a:gd name="connsiteX3743" fmla="*/ 3197284 w 7718765"/>
              <a:gd name="connsiteY3743" fmla="*/ 4010538 h 5645489"/>
              <a:gd name="connsiteX3744" fmla="*/ 3188780 w 7718765"/>
              <a:gd name="connsiteY3744" fmla="*/ 4029704 h 5645489"/>
              <a:gd name="connsiteX3745" fmla="*/ 3174654 w 7718765"/>
              <a:gd name="connsiteY3745" fmla="*/ 4037911 h 5645489"/>
              <a:gd name="connsiteX3746" fmla="*/ 3171844 w 7718765"/>
              <a:gd name="connsiteY3746" fmla="*/ 4048852 h 5645489"/>
              <a:gd name="connsiteX3747" fmla="*/ 3174654 w 7718765"/>
              <a:gd name="connsiteY3747" fmla="*/ 4065282 h 5645489"/>
              <a:gd name="connsiteX3748" fmla="*/ 3157718 w 7718765"/>
              <a:gd name="connsiteY3748" fmla="*/ 4054341 h 5645489"/>
              <a:gd name="connsiteX3749" fmla="*/ 3143593 w 7718765"/>
              <a:gd name="connsiteY3749" fmla="*/ 4059812 h 5645489"/>
              <a:gd name="connsiteX3750" fmla="*/ 3135089 w 7718765"/>
              <a:gd name="connsiteY3750" fmla="*/ 4062547 h 5645489"/>
              <a:gd name="connsiteX3751" fmla="*/ 3118153 w 7718765"/>
              <a:gd name="connsiteY3751" fmla="*/ 4073489 h 5645489"/>
              <a:gd name="connsiteX3752" fmla="*/ 3104027 w 7718765"/>
              <a:gd name="connsiteY3752" fmla="*/ 4068018 h 5645489"/>
              <a:gd name="connsiteX3753" fmla="*/ 3084244 w 7718765"/>
              <a:gd name="connsiteY3753" fmla="*/ 4073489 h 5645489"/>
              <a:gd name="connsiteX3754" fmla="*/ 3067272 w 7718765"/>
              <a:gd name="connsiteY3754" fmla="*/ 4073489 h 5645489"/>
              <a:gd name="connsiteX3755" fmla="*/ 3058803 w 7718765"/>
              <a:gd name="connsiteY3755" fmla="*/ 4078977 h 5645489"/>
              <a:gd name="connsiteX3756" fmla="*/ 3053146 w 7718765"/>
              <a:gd name="connsiteY3756" fmla="*/ 4089919 h 5645489"/>
              <a:gd name="connsiteX3757" fmla="*/ 3050336 w 7718765"/>
              <a:gd name="connsiteY3757" fmla="*/ 4095390 h 5645489"/>
              <a:gd name="connsiteX3758" fmla="*/ 3039021 w 7718765"/>
              <a:gd name="connsiteY3758" fmla="*/ 4098125 h 5645489"/>
              <a:gd name="connsiteX3759" fmla="*/ 3033363 w 7718765"/>
              <a:gd name="connsiteY3759" fmla="*/ 4106349 h 5645489"/>
              <a:gd name="connsiteX3760" fmla="*/ 3024896 w 7718765"/>
              <a:gd name="connsiteY3760" fmla="*/ 4111820 h 5645489"/>
              <a:gd name="connsiteX3761" fmla="*/ 3019238 w 7718765"/>
              <a:gd name="connsiteY3761" fmla="*/ 4111820 h 5645489"/>
              <a:gd name="connsiteX3762" fmla="*/ 2993798 w 7718765"/>
              <a:gd name="connsiteY3762" fmla="*/ 4111820 h 5645489"/>
              <a:gd name="connsiteX3763" fmla="*/ 2965547 w 7718765"/>
              <a:gd name="connsiteY3763" fmla="*/ 4109085 h 5645489"/>
              <a:gd name="connsiteX3764" fmla="*/ 2940144 w 7718765"/>
              <a:gd name="connsiteY3764" fmla="*/ 4100879 h 5645489"/>
              <a:gd name="connsiteX3765" fmla="*/ 2936126 w 7718765"/>
              <a:gd name="connsiteY3765" fmla="*/ 4101434 h 5645489"/>
              <a:gd name="connsiteX3766" fmla="*/ 2940590 w 7718765"/>
              <a:gd name="connsiteY3766" fmla="*/ 4101434 h 5645489"/>
              <a:gd name="connsiteX3767" fmla="*/ 2965989 w 7718765"/>
              <a:gd name="connsiteY3767" fmla="*/ 4109690 h 5645489"/>
              <a:gd name="connsiteX3768" fmla="*/ 2994198 w 7718765"/>
              <a:gd name="connsiteY3768" fmla="*/ 4112434 h 5645489"/>
              <a:gd name="connsiteX3769" fmla="*/ 3019582 w 7718765"/>
              <a:gd name="connsiteY3769" fmla="*/ 4112434 h 5645489"/>
              <a:gd name="connsiteX3770" fmla="*/ 3025220 w 7718765"/>
              <a:gd name="connsiteY3770" fmla="*/ 4112434 h 5645489"/>
              <a:gd name="connsiteX3771" fmla="*/ 3033686 w 7718765"/>
              <a:gd name="connsiteY3771" fmla="*/ 4106935 h 5645489"/>
              <a:gd name="connsiteX3772" fmla="*/ 3039340 w 7718765"/>
              <a:gd name="connsiteY3772" fmla="*/ 4098690 h 5645489"/>
              <a:gd name="connsiteX3773" fmla="*/ 3050618 w 7718765"/>
              <a:gd name="connsiteY3773" fmla="*/ 4095935 h 5645489"/>
              <a:gd name="connsiteX3774" fmla="*/ 3053445 w 7718765"/>
              <a:gd name="connsiteY3774" fmla="*/ 4090435 h 5645489"/>
              <a:gd name="connsiteX3775" fmla="*/ 3059084 w 7718765"/>
              <a:gd name="connsiteY3775" fmla="*/ 4079446 h 5645489"/>
              <a:gd name="connsiteX3776" fmla="*/ 3067550 w 7718765"/>
              <a:gd name="connsiteY3776" fmla="*/ 4073946 h 5645489"/>
              <a:gd name="connsiteX3777" fmla="*/ 3084467 w 7718765"/>
              <a:gd name="connsiteY3777" fmla="*/ 4073946 h 5645489"/>
              <a:gd name="connsiteX3778" fmla="*/ 3104227 w 7718765"/>
              <a:gd name="connsiteY3778" fmla="*/ 4068446 h 5645489"/>
              <a:gd name="connsiteX3779" fmla="*/ 3118331 w 7718765"/>
              <a:gd name="connsiteY3779" fmla="*/ 4073946 h 5645489"/>
              <a:gd name="connsiteX3780" fmla="*/ 3135248 w 7718765"/>
              <a:gd name="connsiteY3780" fmla="*/ 4062946 h 5645489"/>
              <a:gd name="connsiteX3781" fmla="*/ 3143714 w 7718765"/>
              <a:gd name="connsiteY3781" fmla="*/ 4060191 h 5645489"/>
              <a:gd name="connsiteX3782" fmla="*/ 3157818 w 7718765"/>
              <a:gd name="connsiteY3782" fmla="*/ 4054701 h 5645489"/>
              <a:gd name="connsiteX3783" fmla="*/ 3174751 w 7718765"/>
              <a:gd name="connsiteY3783" fmla="*/ 4065690 h 5645489"/>
              <a:gd name="connsiteX3784" fmla="*/ 3171924 w 7718765"/>
              <a:gd name="connsiteY3784" fmla="*/ 4049202 h 5645489"/>
              <a:gd name="connsiteX3785" fmla="*/ 3174751 w 7718765"/>
              <a:gd name="connsiteY3785" fmla="*/ 4038202 h 5645489"/>
              <a:gd name="connsiteX3786" fmla="*/ 3186045 w 7718765"/>
              <a:gd name="connsiteY3786" fmla="*/ 4032702 h 5645489"/>
              <a:gd name="connsiteX3787" fmla="*/ 3188856 w 7718765"/>
              <a:gd name="connsiteY3787" fmla="*/ 4032702 h 5645489"/>
              <a:gd name="connsiteX3788" fmla="*/ 3200149 w 7718765"/>
              <a:gd name="connsiteY3788" fmla="*/ 4027203 h 5645489"/>
              <a:gd name="connsiteX3789" fmla="*/ 3205788 w 7718765"/>
              <a:gd name="connsiteY3789" fmla="*/ 4032702 h 5645489"/>
              <a:gd name="connsiteX3790" fmla="*/ 3206295 w 7718765"/>
              <a:gd name="connsiteY3790" fmla="*/ 4033694 h 5645489"/>
              <a:gd name="connsiteX3791" fmla="*/ 3205967 w 7718765"/>
              <a:gd name="connsiteY3791" fmla="*/ 4032424 h 5645489"/>
              <a:gd name="connsiteX3792" fmla="*/ 3200307 w 7718765"/>
              <a:gd name="connsiteY3792" fmla="*/ 4026937 h 5645489"/>
              <a:gd name="connsiteX3793" fmla="*/ 3188986 w 7718765"/>
              <a:gd name="connsiteY3793" fmla="*/ 4032424 h 5645489"/>
              <a:gd name="connsiteX3794" fmla="*/ 3188986 w 7718765"/>
              <a:gd name="connsiteY3794" fmla="*/ 4029681 h 5645489"/>
              <a:gd name="connsiteX3795" fmla="*/ 3196415 w 7718765"/>
              <a:gd name="connsiteY3795" fmla="*/ 4012854 h 5645489"/>
              <a:gd name="connsiteX3796" fmla="*/ 4485021 w 7718765"/>
              <a:gd name="connsiteY3796" fmla="*/ 4010386 h 5645489"/>
              <a:gd name="connsiteX3797" fmla="*/ 4485021 w 7718765"/>
              <a:gd name="connsiteY3797" fmla="*/ 4011146 h 5645489"/>
              <a:gd name="connsiteX3798" fmla="*/ 4495494 w 7718765"/>
              <a:gd name="connsiteY3798" fmla="*/ 4017508 h 5645489"/>
              <a:gd name="connsiteX3799" fmla="*/ 4487667 w 7718765"/>
              <a:gd name="connsiteY3799" fmla="*/ 4005346 h 5645489"/>
              <a:gd name="connsiteX3800" fmla="*/ 4487667 w 7718765"/>
              <a:gd name="connsiteY3800" fmla="*/ 4005431 h 5645489"/>
              <a:gd name="connsiteX3801" fmla="*/ 4487667 w 7718765"/>
              <a:gd name="connsiteY3801" fmla="*/ 4010272 h 5645489"/>
              <a:gd name="connsiteX3802" fmla="*/ 4488182 w 7718765"/>
              <a:gd name="connsiteY3802" fmla="*/ 4010272 h 5645489"/>
              <a:gd name="connsiteX3803" fmla="*/ 4488182 w 7718765"/>
              <a:gd name="connsiteY3803" fmla="*/ 4005845 h 5645489"/>
              <a:gd name="connsiteX3804" fmla="*/ 6611467 w 7718765"/>
              <a:gd name="connsiteY3804" fmla="*/ 4000813 h 5645489"/>
              <a:gd name="connsiteX3805" fmla="*/ 6609362 w 7718765"/>
              <a:gd name="connsiteY3805" fmla="*/ 4007990 h 5645489"/>
              <a:gd name="connsiteX3806" fmla="*/ 6603688 w 7718765"/>
              <a:gd name="connsiteY3806" fmla="*/ 4013466 h 5645489"/>
              <a:gd name="connsiteX3807" fmla="*/ 6595235 w 7718765"/>
              <a:gd name="connsiteY3807" fmla="*/ 4024445 h 5645489"/>
              <a:gd name="connsiteX3808" fmla="*/ 6592379 w 7718765"/>
              <a:gd name="connsiteY3808" fmla="*/ 4029936 h 5645489"/>
              <a:gd name="connsiteX3809" fmla="*/ 6600871 w 7718765"/>
              <a:gd name="connsiteY3809" fmla="*/ 4040901 h 5645489"/>
              <a:gd name="connsiteX3810" fmla="*/ 6601073 w 7718765"/>
              <a:gd name="connsiteY3810" fmla="*/ 4041032 h 5645489"/>
              <a:gd name="connsiteX3811" fmla="*/ 6593645 w 7718765"/>
              <a:gd name="connsiteY3811" fmla="*/ 4031448 h 5645489"/>
              <a:gd name="connsiteX3812" fmla="*/ 6592579 w 7718765"/>
              <a:gd name="connsiteY3812" fmla="*/ 4030073 h 5645489"/>
              <a:gd name="connsiteX3813" fmla="*/ 6595485 w 7718765"/>
              <a:gd name="connsiteY3813" fmla="*/ 4024575 h 5645489"/>
              <a:gd name="connsiteX3814" fmla="*/ 6604009 w 7718765"/>
              <a:gd name="connsiteY3814" fmla="*/ 4013576 h 5645489"/>
              <a:gd name="connsiteX3815" fmla="*/ 6609629 w 7718765"/>
              <a:gd name="connsiteY3815" fmla="*/ 4008078 h 5645489"/>
              <a:gd name="connsiteX3816" fmla="*/ 6611735 w 7718765"/>
              <a:gd name="connsiteY3816" fmla="*/ 4000943 h 5645489"/>
              <a:gd name="connsiteX3817" fmla="*/ 4482366 w 7718765"/>
              <a:gd name="connsiteY3817" fmla="*/ 4000352 h 5645489"/>
              <a:gd name="connsiteX3818" fmla="*/ 4484852 w 7718765"/>
              <a:gd name="connsiteY3818" fmla="*/ 4002740 h 5645489"/>
              <a:gd name="connsiteX3819" fmla="*/ 4484852 w 7718765"/>
              <a:gd name="connsiteY3819" fmla="*/ 4002610 h 5645489"/>
              <a:gd name="connsiteX3820" fmla="*/ 4482529 w 7718765"/>
              <a:gd name="connsiteY3820" fmla="*/ 4000352 h 5645489"/>
              <a:gd name="connsiteX3821" fmla="*/ 2227339 w 7718765"/>
              <a:gd name="connsiteY3821" fmla="*/ 3997214 h 5645489"/>
              <a:gd name="connsiteX3822" fmla="*/ 2227339 w 7718765"/>
              <a:gd name="connsiteY3822" fmla="*/ 3999479 h 5645489"/>
              <a:gd name="connsiteX3823" fmla="*/ 2227487 w 7718765"/>
              <a:gd name="connsiteY3823" fmla="*/ 3999408 h 5645489"/>
              <a:gd name="connsiteX3824" fmla="*/ 2227487 w 7718765"/>
              <a:gd name="connsiteY3824" fmla="*/ 3997214 h 5645489"/>
              <a:gd name="connsiteX3825" fmla="*/ 6720139 w 7718765"/>
              <a:gd name="connsiteY3825" fmla="*/ 3997100 h 5645489"/>
              <a:gd name="connsiteX3826" fmla="*/ 6720247 w 7718765"/>
              <a:gd name="connsiteY3826" fmla="*/ 3997176 h 5645489"/>
              <a:gd name="connsiteX3827" fmla="*/ 6731610 w 7718765"/>
              <a:gd name="connsiteY3827" fmla="*/ 4000185 h 5645489"/>
              <a:gd name="connsiteX3828" fmla="*/ 6731609 w 7718765"/>
              <a:gd name="connsiteY3828" fmla="*/ 4000184 h 5645489"/>
              <a:gd name="connsiteX3829" fmla="*/ 6592579 w 7718765"/>
              <a:gd name="connsiteY3829" fmla="*/ 3991580 h 5645489"/>
              <a:gd name="connsiteX3830" fmla="*/ 6592523 w 7718765"/>
              <a:gd name="connsiteY3830" fmla="*/ 3991591 h 5645489"/>
              <a:gd name="connsiteX3831" fmla="*/ 6600619 w 7718765"/>
              <a:gd name="connsiteY3831" fmla="*/ 3995514 h 5645489"/>
              <a:gd name="connsiteX3832" fmla="*/ 4522199 w 7718765"/>
              <a:gd name="connsiteY3832" fmla="*/ 3991020 h 5645489"/>
              <a:gd name="connsiteX3833" fmla="*/ 4522199 w 7718765"/>
              <a:gd name="connsiteY3833" fmla="*/ 3991744 h 5645489"/>
              <a:gd name="connsiteX3834" fmla="*/ 4524433 w 7718765"/>
              <a:gd name="connsiteY3834" fmla="*/ 3991020 h 5645489"/>
              <a:gd name="connsiteX3835" fmla="*/ 2559549 w 7718765"/>
              <a:gd name="connsiteY3835" fmla="*/ 3990885 h 5645489"/>
              <a:gd name="connsiteX3836" fmla="*/ 2558647 w 7718765"/>
              <a:gd name="connsiteY3836" fmla="*/ 3994108 h 5645489"/>
              <a:gd name="connsiteX3837" fmla="*/ 2558647 w 7718765"/>
              <a:gd name="connsiteY3837" fmla="*/ 4002314 h 5645489"/>
              <a:gd name="connsiteX3838" fmla="*/ 2558698 w 7718765"/>
              <a:gd name="connsiteY3838" fmla="*/ 4002335 h 5645489"/>
              <a:gd name="connsiteX3839" fmla="*/ 2558698 w 7718765"/>
              <a:gd name="connsiteY3839" fmla="*/ 3994967 h 5645489"/>
              <a:gd name="connsiteX3840" fmla="*/ 2559755 w 7718765"/>
              <a:gd name="connsiteY3840" fmla="*/ 3991216 h 5645489"/>
              <a:gd name="connsiteX3841" fmla="*/ 2230320 w 7718765"/>
              <a:gd name="connsiteY3841" fmla="*/ 3988452 h 5645489"/>
              <a:gd name="connsiteX3842" fmla="*/ 2224653 w 7718765"/>
              <a:gd name="connsiteY3842" fmla="*/ 3991191 h 5645489"/>
              <a:gd name="connsiteX3843" fmla="*/ 2219008 w 7718765"/>
              <a:gd name="connsiteY3843" fmla="*/ 3991191 h 5645489"/>
              <a:gd name="connsiteX3844" fmla="*/ 2213341 w 7718765"/>
              <a:gd name="connsiteY3844" fmla="*/ 3991191 h 5645489"/>
              <a:gd name="connsiteX3845" fmla="*/ 2213341 w 7718765"/>
              <a:gd name="connsiteY3845" fmla="*/ 3988850 h 5645489"/>
              <a:gd name="connsiteX3846" fmla="*/ 2213247 w 7718765"/>
              <a:gd name="connsiteY3846" fmla="*/ 3988941 h 5645489"/>
              <a:gd name="connsiteX3847" fmla="*/ 2213247 w 7718765"/>
              <a:gd name="connsiteY3847" fmla="*/ 3991745 h 5645489"/>
              <a:gd name="connsiteX3848" fmla="*/ 2218898 w 7718765"/>
              <a:gd name="connsiteY3848" fmla="*/ 3991745 h 5645489"/>
              <a:gd name="connsiteX3849" fmla="*/ 2224548 w 7718765"/>
              <a:gd name="connsiteY3849" fmla="*/ 3991745 h 5645489"/>
              <a:gd name="connsiteX3850" fmla="*/ 2230198 w 7718765"/>
              <a:gd name="connsiteY3850" fmla="*/ 3988941 h 5645489"/>
              <a:gd name="connsiteX3851" fmla="*/ 2230198 w 7718765"/>
              <a:gd name="connsiteY3851" fmla="*/ 3991745 h 5645489"/>
              <a:gd name="connsiteX3852" fmla="*/ 2230198 w 7718765"/>
              <a:gd name="connsiteY3852" fmla="*/ 3992429 h 5645489"/>
              <a:gd name="connsiteX3853" fmla="*/ 2230198 w 7718765"/>
              <a:gd name="connsiteY3853" fmla="*/ 3996669 h 5645489"/>
              <a:gd name="connsiteX3854" fmla="*/ 2230320 w 7718765"/>
              <a:gd name="connsiteY3854" fmla="*/ 3996669 h 5645489"/>
              <a:gd name="connsiteX3855" fmla="*/ 2230320 w 7718765"/>
              <a:gd name="connsiteY3855" fmla="*/ 3991191 h 5645489"/>
              <a:gd name="connsiteX3856" fmla="*/ 2230320 w 7718765"/>
              <a:gd name="connsiteY3856" fmla="*/ 3988452 h 5645489"/>
              <a:gd name="connsiteX3857" fmla="*/ 2507681 w 7718765"/>
              <a:gd name="connsiteY3857" fmla="*/ 3985735 h 5645489"/>
              <a:gd name="connsiteX3858" fmla="*/ 2504870 w 7718765"/>
              <a:gd name="connsiteY3858" fmla="*/ 3988452 h 5645489"/>
              <a:gd name="connsiteX3859" fmla="*/ 2499203 w 7718765"/>
              <a:gd name="connsiteY3859" fmla="*/ 3991191 h 5645489"/>
              <a:gd name="connsiteX3860" fmla="*/ 2499203 w 7718765"/>
              <a:gd name="connsiteY3860" fmla="*/ 3996669 h 5645489"/>
              <a:gd name="connsiteX3861" fmla="*/ 2496369 w 7718765"/>
              <a:gd name="connsiteY3861" fmla="*/ 4002160 h 5645489"/>
              <a:gd name="connsiteX3862" fmla="*/ 2490725 w 7718765"/>
              <a:gd name="connsiteY3862" fmla="*/ 4007638 h 5645489"/>
              <a:gd name="connsiteX3863" fmla="*/ 2487890 w 7718765"/>
              <a:gd name="connsiteY3863" fmla="*/ 4015855 h 5645489"/>
              <a:gd name="connsiteX3864" fmla="*/ 2487890 w 7718765"/>
              <a:gd name="connsiteY3864" fmla="*/ 4018609 h 5645489"/>
              <a:gd name="connsiteX3865" fmla="*/ 2487890 w 7718765"/>
              <a:gd name="connsiteY3865" fmla="*/ 4021348 h 5645489"/>
              <a:gd name="connsiteX3866" fmla="*/ 2487890 w 7718765"/>
              <a:gd name="connsiteY3866" fmla="*/ 4024087 h 5645489"/>
              <a:gd name="connsiteX3867" fmla="*/ 2490725 w 7718765"/>
              <a:gd name="connsiteY3867" fmla="*/ 4026826 h 5645489"/>
              <a:gd name="connsiteX3868" fmla="*/ 2490725 w 7718765"/>
              <a:gd name="connsiteY3868" fmla="*/ 4029565 h 5645489"/>
              <a:gd name="connsiteX3869" fmla="*/ 2487890 w 7718765"/>
              <a:gd name="connsiteY3869" fmla="*/ 4029565 h 5645489"/>
              <a:gd name="connsiteX3870" fmla="*/ 2485057 w 7718765"/>
              <a:gd name="connsiteY3870" fmla="*/ 4035056 h 5645489"/>
              <a:gd name="connsiteX3871" fmla="*/ 2485233 w 7718765"/>
              <a:gd name="connsiteY3871" fmla="*/ 4035056 h 5645489"/>
              <a:gd name="connsiteX3872" fmla="*/ 2485524 w 7718765"/>
              <a:gd name="connsiteY3872" fmla="*/ 4034491 h 5645489"/>
              <a:gd name="connsiteX3873" fmla="*/ 2487983 w 7718765"/>
              <a:gd name="connsiteY3873" fmla="*/ 4029704 h 5645489"/>
              <a:gd name="connsiteX3874" fmla="*/ 2490830 w 7718765"/>
              <a:gd name="connsiteY3874" fmla="*/ 4029704 h 5645489"/>
              <a:gd name="connsiteX3875" fmla="*/ 2487983 w 7718765"/>
              <a:gd name="connsiteY3875" fmla="*/ 4032440 h 5645489"/>
              <a:gd name="connsiteX3876" fmla="*/ 2487983 w 7718765"/>
              <a:gd name="connsiteY3876" fmla="*/ 4035056 h 5645489"/>
              <a:gd name="connsiteX3877" fmla="*/ 2490725 w 7718765"/>
              <a:gd name="connsiteY3877" fmla="*/ 4035056 h 5645489"/>
              <a:gd name="connsiteX3878" fmla="*/ 2490830 w 7718765"/>
              <a:gd name="connsiteY3878" fmla="*/ 4035056 h 5645489"/>
              <a:gd name="connsiteX3879" fmla="*/ 2490830 w 7718765"/>
              <a:gd name="connsiteY3879" fmla="*/ 4032440 h 5645489"/>
              <a:gd name="connsiteX3880" fmla="*/ 2493518 w 7718765"/>
              <a:gd name="connsiteY3880" fmla="*/ 4035056 h 5645489"/>
              <a:gd name="connsiteX3881" fmla="*/ 2493764 w 7718765"/>
              <a:gd name="connsiteY3881" fmla="*/ 4035056 h 5645489"/>
              <a:gd name="connsiteX3882" fmla="*/ 2496487 w 7718765"/>
              <a:gd name="connsiteY3882" fmla="*/ 4032440 h 5645489"/>
              <a:gd name="connsiteX3883" fmla="*/ 2499297 w 7718765"/>
              <a:gd name="connsiteY3883" fmla="*/ 4032440 h 5645489"/>
              <a:gd name="connsiteX3884" fmla="*/ 2499297 w 7718765"/>
              <a:gd name="connsiteY3884" fmla="*/ 4029704 h 5645489"/>
              <a:gd name="connsiteX3885" fmla="*/ 2496487 w 7718765"/>
              <a:gd name="connsiteY3885" fmla="*/ 4029704 h 5645489"/>
              <a:gd name="connsiteX3886" fmla="*/ 2496487 w 7718765"/>
              <a:gd name="connsiteY3886" fmla="*/ 4026969 h 5645489"/>
              <a:gd name="connsiteX3887" fmla="*/ 2496487 w 7718765"/>
              <a:gd name="connsiteY3887" fmla="*/ 4025936 h 5645489"/>
              <a:gd name="connsiteX3888" fmla="*/ 2496487 w 7718765"/>
              <a:gd name="connsiteY3888" fmla="*/ 4024215 h 5645489"/>
              <a:gd name="connsiteX3889" fmla="*/ 2493640 w 7718765"/>
              <a:gd name="connsiteY3889" fmla="*/ 4024215 h 5645489"/>
              <a:gd name="connsiteX3890" fmla="*/ 2493640 w 7718765"/>
              <a:gd name="connsiteY3890" fmla="*/ 4021479 h 5645489"/>
              <a:gd name="connsiteX3891" fmla="*/ 2493640 w 7718765"/>
              <a:gd name="connsiteY3891" fmla="*/ 4018744 h 5645489"/>
              <a:gd name="connsiteX3892" fmla="*/ 2493640 w 7718765"/>
              <a:gd name="connsiteY3892" fmla="*/ 4016009 h 5645489"/>
              <a:gd name="connsiteX3893" fmla="*/ 2490830 w 7718765"/>
              <a:gd name="connsiteY3893" fmla="*/ 4013273 h 5645489"/>
              <a:gd name="connsiteX3894" fmla="*/ 2490830 w 7718765"/>
              <a:gd name="connsiteY3894" fmla="*/ 4016009 h 5645489"/>
              <a:gd name="connsiteX3895" fmla="*/ 2490830 w 7718765"/>
              <a:gd name="connsiteY3895" fmla="*/ 4018744 h 5645489"/>
              <a:gd name="connsiteX3896" fmla="*/ 2487983 w 7718765"/>
              <a:gd name="connsiteY3896" fmla="*/ 4018744 h 5645489"/>
              <a:gd name="connsiteX3897" fmla="*/ 2487983 w 7718765"/>
              <a:gd name="connsiteY3897" fmla="*/ 4016009 h 5645489"/>
              <a:gd name="connsiteX3898" fmla="*/ 2490830 w 7718765"/>
              <a:gd name="connsiteY3898" fmla="*/ 4007802 h 5645489"/>
              <a:gd name="connsiteX3899" fmla="*/ 2496487 w 7718765"/>
              <a:gd name="connsiteY3899" fmla="*/ 4002314 h 5645489"/>
              <a:gd name="connsiteX3900" fmla="*/ 2499297 w 7718765"/>
              <a:gd name="connsiteY3900" fmla="*/ 3996843 h 5645489"/>
              <a:gd name="connsiteX3901" fmla="*/ 2499297 w 7718765"/>
              <a:gd name="connsiteY3901" fmla="*/ 3991372 h 5645489"/>
              <a:gd name="connsiteX3902" fmla="*/ 2504956 w 7718765"/>
              <a:gd name="connsiteY3902" fmla="*/ 3988637 h 5645489"/>
              <a:gd name="connsiteX3903" fmla="*/ 2507766 w 7718765"/>
              <a:gd name="connsiteY3903" fmla="*/ 3985901 h 5645489"/>
              <a:gd name="connsiteX3904" fmla="*/ 6535999 w 7718765"/>
              <a:gd name="connsiteY3904" fmla="*/ 3983423 h 5645489"/>
              <a:gd name="connsiteX3905" fmla="*/ 6537287 w 7718765"/>
              <a:gd name="connsiteY3905" fmla="*/ 3984671 h 5645489"/>
              <a:gd name="connsiteX3906" fmla="*/ 6547182 w 7718765"/>
              <a:gd name="connsiteY3906" fmla="*/ 3994266 h 5645489"/>
              <a:gd name="connsiteX3907" fmla="*/ 6547273 w 7718765"/>
              <a:gd name="connsiteY3907" fmla="*/ 3994266 h 5645489"/>
              <a:gd name="connsiteX3908" fmla="*/ 6537437 w 7718765"/>
              <a:gd name="connsiteY3908" fmla="*/ 3984801 h 5645489"/>
              <a:gd name="connsiteX3909" fmla="*/ 6536009 w 7718765"/>
              <a:gd name="connsiteY3909" fmla="*/ 3983426 h 5645489"/>
              <a:gd name="connsiteX3910" fmla="*/ 2550052 w 7718765"/>
              <a:gd name="connsiteY3910" fmla="*/ 3980878 h 5645489"/>
              <a:gd name="connsiteX3911" fmla="*/ 2548043 w 7718765"/>
              <a:gd name="connsiteY3911" fmla="*/ 3987953 h 5645489"/>
              <a:gd name="connsiteX3912" fmla="*/ 2548242 w 7718765"/>
              <a:gd name="connsiteY3912" fmla="*/ 3988269 h 5645489"/>
              <a:gd name="connsiteX3913" fmla="*/ 2550201 w 7718765"/>
              <a:gd name="connsiteY3913" fmla="*/ 3981276 h 5645489"/>
              <a:gd name="connsiteX3914" fmla="*/ 4617835 w 7718765"/>
              <a:gd name="connsiteY3914" fmla="*/ 3980064 h 5645489"/>
              <a:gd name="connsiteX3915" fmla="*/ 4572542 w 7718765"/>
              <a:gd name="connsiteY3915" fmla="*/ 4021227 h 5645489"/>
              <a:gd name="connsiteX3916" fmla="*/ 4561199 w 7718765"/>
              <a:gd name="connsiteY3916" fmla="*/ 4040426 h 5645489"/>
              <a:gd name="connsiteX3917" fmla="*/ 4540903 w 7718765"/>
              <a:gd name="connsiteY3917" fmla="*/ 4035804 h 5645489"/>
              <a:gd name="connsiteX3918" fmla="*/ 4516449 w 7718765"/>
              <a:gd name="connsiteY3918" fmla="*/ 4030235 h 5645489"/>
              <a:gd name="connsiteX3919" fmla="*/ 4519995 w 7718765"/>
              <a:gd name="connsiteY3919" fmla="*/ 4032389 h 5645489"/>
              <a:gd name="connsiteX3920" fmla="*/ 4561347 w 7718765"/>
              <a:gd name="connsiteY3920" fmla="*/ 4041318 h 5645489"/>
              <a:gd name="connsiteX3921" fmla="*/ 4572651 w 7718765"/>
              <a:gd name="connsiteY3921" fmla="*/ 4022093 h 5645489"/>
              <a:gd name="connsiteX3922" fmla="*/ 4617915 w 7718765"/>
              <a:gd name="connsiteY3922" fmla="*/ 3980940 h 5645489"/>
              <a:gd name="connsiteX3923" fmla="*/ 4620717 w 7718765"/>
              <a:gd name="connsiteY3923" fmla="*/ 3980940 h 5645489"/>
              <a:gd name="connsiteX3924" fmla="*/ 4621678 w 7718765"/>
              <a:gd name="connsiteY3924" fmla="*/ 3980940 h 5645489"/>
              <a:gd name="connsiteX3925" fmla="*/ 6657674 w 7718765"/>
              <a:gd name="connsiteY3925" fmla="*/ 3977927 h 5645489"/>
              <a:gd name="connsiteX3926" fmla="*/ 6652056 w 7718765"/>
              <a:gd name="connsiteY3926" fmla="*/ 3983426 h 5645489"/>
              <a:gd name="connsiteX3927" fmla="*/ 6643532 w 7718765"/>
              <a:gd name="connsiteY3927" fmla="*/ 4002579 h 5645489"/>
              <a:gd name="connsiteX3928" fmla="*/ 6629389 w 7718765"/>
              <a:gd name="connsiteY3928" fmla="*/ 4013576 h 5645489"/>
              <a:gd name="connsiteX3929" fmla="*/ 6635008 w 7718765"/>
              <a:gd name="connsiteY3929" fmla="*/ 4027229 h 5645489"/>
              <a:gd name="connsiteX3930" fmla="*/ 6643532 w 7718765"/>
              <a:gd name="connsiteY3930" fmla="*/ 4035573 h 5645489"/>
              <a:gd name="connsiteX3931" fmla="*/ 6660580 w 7718765"/>
              <a:gd name="connsiteY3931" fmla="*/ 4046571 h 5645489"/>
              <a:gd name="connsiteX3932" fmla="*/ 6671817 w 7718765"/>
              <a:gd name="connsiteY3932" fmla="*/ 4052070 h 5645489"/>
              <a:gd name="connsiteX3933" fmla="*/ 6690215 w 7718765"/>
              <a:gd name="connsiteY3933" fmla="*/ 4059846 h 5645489"/>
              <a:gd name="connsiteX3934" fmla="*/ 6672175 w 7718765"/>
              <a:gd name="connsiteY3934" fmla="*/ 4052072 h 5645489"/>
              <a:gd name="connsiteX3935" fmla="*/ 6660845 w 7718765"/>
              <a:gd name="connsiteY3935" fmla="*/ 4046573 h 5645489"/>
              <a:gd name="connsiteX3936" fmla="*/ 6643905 w 7718765"/>
              <a:gd name="connsiteY3936" fmla="*/ 4035606 h 5645489"/>
              <a:gd name="connsiteX3937" fmla="*/ 6635398 w 7718765"/>
              <a:gd name="connsiteY3937" fmla="*/ 4027359 h 5645489"/>
              <a:gd name="connsiteX3938" fmla="*/ 6629751 w 7718765"/>
              <a:gd name="connsiteY3938" fmla="*/ 4013642 h 5645489"/>
              <a:gd name="connsiteX3939" fmla="*/ 6643905 w 7718765"/>
              <a:gd name="connsiteY3939" fmla="*/ 4002675 h 5645489"/>
              <a:gd name="connsiteX3940" fmla="*/ 6652375 w 7718765"/>
              <a:gd name="connsiteY3940" fmla="*/ 3983460 h 5645489"/>
              <a:gd name="connsiteX3941" fmla="*/ 6658023 w 7718765"/>
              <a:gd name="connsiteY3941" fmla="*/ 3977963 h 5645489"/>
              <a:gd name="connsiteX3942" fmla="*/ 6667937 w 7718765"/>
              <a:gd name="connsiteY3942" fmla="*/ 3977963 h 5645489"/>
              <a:gd name="connsiteX3943" fmla="*/ 6669113 w 7718765"/>
              <a:gd name="connsiteY3943" fmla="*/ 3977963 h 5645489"/>
              <a:gd name="connsiteX3944" fmla="*/ 6669105 w 7718765"/>
              <a:gd name="connsiteY3944" fmla="*/ 3977927 h 5645489"/>
              <a:gd name="connsiteX3945" fmla="*/ 6657674 w 7718765"/>
              <a:gd name="connsiteY3945" fmla="*/ 3977927 h 5645489"/>
              <a:gd name="connsiteX3946" fmla="*/ 6700103 w 7718765"/>
              <a:gd name="connsiteY3946" fmla="*/ 3975083 h 5645489"/>
              <a:gd name="connsiteX3947" fmla="*/ 6685960 w 7718765"/>
              <a:gd name="connsiteY3947" fmla="*/ 3983426 h 5645489"/>
              <a:gd name="connsiteX3948" fmla="*/ 6681431 w 7718765"/>
              <a:gd name="connsiteY3948" fmla="*/ 3988498 h 5645489"/>
              <a:gd name="connsiteX3949" fmla="*/ 6674884 w 7718765"/>
              <a:gd name="connsiteY3949" fmla="*/ 3991506 h 5645489"/>
              <a:gd name="connsiteX3950" fmla="*/ 6674999 w 7718765"/>
              <a:gd name="connsiteY3950" fmla="*/ 3991679 h 5645489"/>
              <a:gd name="connsiteX3951" fmla="*/ 6686294 w 7718765"/>
              <a:gd name="connsiteY3951" fmla="*/ 3983460 h 5645489"/>
              <a:gd name="connsiteX3952" fmla="*/ 6693371 w 7718765"/>
              <a:gd name="connsiteY3952" fmla="*/ 3977275 h 5645489"/>
              <a:gd name="connsiteX3953" fmla="*/ 6700025 w 7718765"/>
              <a:gd name="connsiteY3953" fmla="*/ 3975336 h 5645489"/>
              <a:gd name="connsiteX3954" fmla="*/ 4514001 w 7718765"/>
              <a:gd name="connsiteY3954" fmla="*/ 3975027 h 5645489"/>
              <a:gd name="connsiteX3955" fmla="*/ 4513700 w 7718765"/>
              <a:gd name="connsiteY3955" fmla="*/ 3975613 h 5645489"/>
              <a:gd name="connsiteX3956" fmla="*/ 4515117 w 7718765"/>
              <a:gd name="connsiteY3956" fmla="*/ 3976300 h 5645489"/>
              <a:gd name="connsiteX3957" fmla="*/ 4524122 w 7718765"/>
              <a:gd name="connsiteY3957" fmla="*/ 3980668 h 5645489"/>
              <a:gd name="connsiteX3958" fmla="*/ 4524433 w 7718765"/>
              <a:gd name="connsiteY3958" fmla="*/ 3980064 h 5645489"/>
              <a:gd name="connsiteX3959" fmla="*/ 4523015 w 7718765"/>
              <a:gd name="connsiteY3959" fmla="*/ 3979380 h 5645489"/>
              <a:gd name="connsiteX3960" fmla="*/ 2269947 w 7718765"/>
              <a:gd name="connsiteY3960" fmla="*/ 3974882 h 5645489"/>
              <a:gd name="connsiteX3961" fmla="*/ 2269748 w 7718765"/>
              <a:gd name="connsiteY3961" fmla="*/ 3975267 h 5645489"/>
              <a:gd name="connsiteX3962" fmla="*/ 2269748 w 7718765"/>
              <a:gd name="connsiteY3962" fmla="*/ 3978002 h 5645489"/>
              <a:gd name="connsiteX3963" fmla="*/ 2269748 w 7718765"/>
              <a:gd name="connsiteY3963" fmla="*/ 3980220 h 5645489"/>
              <a:gd name="connsiteX3964" fmla="*/ 2269947 w 7718765"/>
              <a:gd name="connsiteY3964" fmla="*/ 3980220 h 5645489"/>
              <a:gd name="connsiteX3965" fmla="*/ 2269947 w 7718765"/>
              <a:gd name="connsiteY3965" fmla="*/ 3977481 h 5645489"/>
              <a:gd name="connsiteX3966" fmla="*/ 2507634 w 7718765"/>
              <a:gd name="connsiteY3966" fmla="*/ 3974878 h 5645489"/>
              <a:gd name="connsiteX3967" fmla="*/ 2504870 w 7718765"/>
              <a:gd name="connsiteY3967" fmla="*/ 3980220 h 5645489"/>
              <a:gd name="connsiteX3968" fmla="*/ 2504967 w 7718765"/>
              <a:gd name="connsiteY3968" fmla="*/ 3980409 h 5645489"/>
              <a:gd name="connsiteX3969" fmla="*/ 2507766 w 7718765"/>
              <a:gd name="connsiteY3969" fmla="*/ 3974942 h 5645489"/>
              <a:gd name="connsiteX3970" fmla="*/ 2637805 w 7718765"/>
              <a:gd name="connsiteY3970" fmla="*/ 3972936 h 5645489"/>
              <a:gd name="connsiteX3971" fmla="*/ 2638130 w 7718765"/>
              <a:gd name="connsiteY3971" fmla="*/ 3981797 h 5645489"/>
              <a:gd name="connsiteX3972" fmla="*/ 2638242 w 7718765"/>
              <a:gd name="connsiteY3972" fmla="*/ 3981859 h 5645489"/>
              <a:gd name="connsiteX3973" fmla="*/ 2637919 w 7718765"/>
              <a:gd name="connsiteY3973" fmla="*/ 3973040 h 5645489"/>
              <a:gd name="connsiteX3974" fmla="*/ 2224548 w 7718765"/>
              <a:gd name="connsiteY3974" fmla="*/ 3969729 h 5645489"/>
              <a:gd name="connsiteX3975" fmla="*/ 2224548 w 7718765"/>
              <a:gd name="connsiteY3975" fmla="*/ 3975267 h 5645489"/>
              <a:gd name="connsiteX3976" fmla="*/ 2226808 w 7718765"/>
              <a:gd name="connsiteY3976" fmla="*/ 3977481 h 5645489"/>
              <a:gd name="connsiteX3977" fmla="*/ 2227487 w 7718765"/>
              <a:gd name="connsiteY3977" fmla="*/ 3977481 h 5645489"/>
              <a:gd name="connsiteX3978" fmla="*/ 2224653 w 7718765"/>
              <a:gd name="connsiteY3978" fmla="*/ 3974742 h 5645489"/>
              <a:gd name="connsiteX3979" fmla="*/ 2224653 w 7718765"/>
              <a:gd name="connsiteY3979" fmla="*/ 3974058 h 5645489"/>
              <a:gd name="connsiteX3980" fmla="*/ 2224653 w 7718765"/>
              <a:gd name="connsiteY3980" fmla="*/ 3969780 h 5645489"/>
              <a:gd name="connsiteX3981" fmla="*/ 2579815 w 7718765"/>
              <a:gd name="connsiteY3981" fmla="*/ 3969171 h 5645489"/>
              <a:gd name="connsiteX3982" fmla="*/ 2579571 w 7718765"/>
              <a:gd name="connsiteY3982" fmla="*/ 3969263 h 5645489"/>
              <a:gd name="connsiteX3983" fmla="*/ 2581333 w 7718765"/>
              <a:gd name="connsiteY3983" fmla="*/ 3973040 h 5645489"/>
              <a:gd name="connsiteX3984" fmla="*/ 2584152 w 7718765"/>
              <a:gd name="connsiteY3984" fmla="*/ 3978548 h 5645489"/>
              <a:gd name="connsiteX3985" fmla="*/ 2584997 w 7718765"/>
              <a:gd name="connsiteY3985" fmla="*/ 3979910 h 5645489"/>
              <a:gd name="connsiteX3986" fmla="*/ 2585141 w 7718765"/>
              <a:gd name="connsiteY3986" fmla="*/ 3979396 h 5645489"/>
              <a:gd name="connsiteX3987" fmla="*/ 2584087 w 7718765"/>
              <a:gd name="connsiteY3987" fmla="*/ 3977677 h 5645489"/>
              <a:gd name="connsiteX3988" fmla="*/ 2581240 w 7718765"/>
              <a:gd name="connsiteY3988" fmla="*/ 3972207 h 5645489"/>
              <a:gd name="connsiteX3989" fmla="*/ 6315385 w 7718765"/>
              <a:gd name="connsiteY3989" fmla="*/ 3966923 h 5645489"/>
              <a:gd name="connsiteX3990" fmla="*/ 6315344 w 7718765"/>
              <a:gd name="connsiteY3990" fmla="*/ 3966929 h 5645489"/>
              <a:gd name="connsiteX3991" fmla="*/ 6314383 w 7718765"/>
              <a:gd name="connsiteY3991" fmla="*/ 3970825 h 5645489"/>
              <a:gd name="connsiteX3992" fmla="*/ 2278257 w 7718765"/>
              <a:gd name="connsiteY3992" fmla="*/ 3964259 h 5645489"/>
              <a:gd name="connsiteX3993" fmla="*/ 2278257 w 7718765"/>
              <a:gd name="connsiteY3993" fmla="*/ 3966994 h 5645489"/>
              <a:gd name="connsiteX3994" fmla="*/ 2278257 w 7718765"/>
              <a:gd name="connsiteY3994" fmla="*/ 3969264 h 5645489"/>
              <a:gd name="connsiteX3995" fmla="*/ 2278424 w 7718765"/>
              <a:gd name="connsiteY3995" fmla="*/ 3969264 h 5645489"/>
              <a:gd name="connsiteX3996" fmla="*/ 2278424 w 7718765"/>
              <a:gd name="connsiteY3996" fmla="*/ 3966512 h 5645489"/>
              <a:gd name="connsiteX3997" fmla="*/ 2278424 w 7718765"/>
              <a:gd name="connsiteY3997" fmla="*/ 3964259 h 5645489"/>
              <a:gd name="connsiteX3998" fmla="*/ 2298217 w 7718765"/>
              <a:gd name="connsiteY3998" fmla="*/ 3959084 h 5645489"/>
              <a:gd name="connsiteX3999" fmla="*/ 2300140 w 7718765"/>
              <a:gd name="connsiteY3999" fmla="*/ 3962853 h 5645489"/>
              <a:gd name="connsiteX4000" fmla="*/ 2301304 w 7718765"/>
              <a:gd name="connsiteY4000" fmla="*/ 3962291 h 5645489"/>
              <a:gd name="connsiteX4001" fmla="*/ 2301304 w 7718765"/>
              <a:gd name="connsiteY4001" fmla="*/ 3962076 h 5645489"/>
              <a:gd name="connsiteX4002" fmla="*/ 2298485 w 7718765"/>
              <a:gd name="connsiteY4002" fmla="*/ 3959348 h 5645489"/>
              <a:gd name="connsiteX4003" fmla="*/ 2281117 w 7718765"/>
              <a:gd name="connsiteY4003" fmla="*/ 3958789 h 5645489"/>
              <a:gd name="connsiteX4004" fmla="*/ 2281117 w 7718765"/>
              <a:gd name="connsiteY4004" fmla="*/ 3959473 h 5645489"/>
              <a:gd name="connsiteX4005" fmla="*/ 2281117 w 7718765"/>
              <a:gd name="connsiteY4005" fmla="*/ 3963773 h 5645489"/>
              <a:gd name="connsiteX4006" fmla="*/ 2281259 w 7718765"/>
              <a:gd name="connsiteY4006" fmla="*/ 3963773 h 5645489"/>
              <a:gd name="connsiteX4007" fmla="*/ 2281259 w 7718765"/>
              <a:gd name="connsiteY4007" fmla="*/ 3963088 h 5645489"/>
              <a:gd name="connsiteX4008" fmla="*/ 2281259 w 7718765"/>
              <a:gd name="connsiteY4008" fmla="*/ 3958789 h 5645489"/>
              <a:gd name="connsiteX4009" fmla="*/ 2297825 w 7718765"/>
              <a:gd name="connsiteY4009" fmla="*/ 3958698 h 5645489"/>
              <a:gd name="connsiteX4010" fmla="*/ 2295427 w 7718765"/>
              <a:gd name="connsiteY4010" fmla="*/ 3961034 h 5645489"/>
              <a:gd name="connsiteX4011" fmla="*/ 2295573 w 7718765"/>
              <a:gd name="connsiteY4011" fmla="*/ 3961175 h 5645489"/>
              <a:gd name="connsiteX4012" fmla="*/ 2297991 w 7718765"/>
              <a:gd name="connsiteY4012" fmla="*/ 3958861 h 5645489"/>
              <a:gd name="connsiteX4013" fmla="*/ 6284334 w 7718765"/>
              <a:gd name="connsiteY4013" fmla="*/ 3955931 h 5645489"/>
              <a:gd name="connsiteX4014" fmla="*/ 6284334 w 7718765"/>
              <a:gd name="connsiteY4014" fmla="*/ 3956552 h 5645489"/>
              <a:gd name="connsiteX4015" fmla="*/ 6284334 w 7718765"/>
              <a:gd name="connsiteY4015" fmla="*/ 3961355 h 5645489"/>
              <a:gd name="connsiteX4016" fmla="*/ 6283625 w 7718765"/>
              <a:gd name="connsiteY4016" fmla="*/ 3962726 h 5645489"/>
              <a:gd name="connsiteX4017" fmla="*/ 6281961 w 7718765"/>
              <a:gd name="connsiteY4017" fmla="*/ 3965942 h 5645489"/>
              <a:gd name="connsiteX4018" fmla="*/ 6283619 w 7718765"/>
              <a:gd name="connsiteY4018" fmla="*/ 3962805 h 5645489"/>
              <a:gd name="connsiteX4019" fmla="*/ 6284345 w 7718765"/>
              <a:gd name="connsiteY4019" fmla="*/ 3961430 h 5645489"/>
              <a:gd name="connsiteX4020" fmla="*/ 6284345 w 7718765"/>
              <a:gd name="connsiteY4020" fmla="*/ 3955931 h 5645489"/>
              <a:gd name="connsiteX4021" fmla="*/ 3203199 w 7718765"/>
              <a:gd name="connsiteY4021" fmla="*/ 3955668 h 5645489"/>
              <a:gd name="connsiteX4022" fmla="*/ 3202942 w 7718765"/>
              <a:gd name="connsiteY4022" fmla="*/ 3955794 h 5645489"/>
              <a:gd name="connsiteX4023" fmla="*/ 3211410 w 7718765"/>
              <a:gd name="connsiteY4023" fmla="*/ 3972207 h 5645489"/>
              <a:gd name="connsiteX4024" fmla="*/ 3211410 w 7718765"/>
              <a:gd name="connsiteY4024" fmla="*/ 3977677 h 5645489"/>
              <a:gd name="connsiteX4025" fmla="*/ 3214220 w 7718765"/>
              <a:gd name="connsiteY4025" fmla="*/ 3994108 h 5645489"/>
              <a:gd name="connsiteX4026" fmla="*/ 3206810 w 7718765"/>
              <a:gd name="connsiteY4026" fmla="*/ 4006090 h 5645489"/>
              <a:gd name="connsiteX4027" fmla="*/ 3205773 w 7718765"/>
              <a:gd name="connsiteY4027" fmla="*/ 4007770 h 5645489"/>
              <a:gd name="connsiteX4028" fmla="*/ 3205967 w 7718765"/>
              <a:gd name="connsiteY4028" fmla="*/ 4007706 h 5645489"/>
              <a:gd name="connsiteX4029" fmla="*/ 3214458 w 7718765"/>
              <a:gd name="connsiteY4029" fmla="*/ 3993986 h 5645489"/>
              <a:gd name="connsiteX4030" fmla="*/ 3211628 w 7718765"/>
              <a:gd name="connsiteY4030" fmla="*/ 3977521 h 5645489"/>
              <a:gd name="connsiteX4031" fmla="*/ 3211628 w 7718765"/>
              <a:gd name="connsiteY4031" fmla="*/ 3972033 h 5645489"/>
              <a:gd name="connsiteX4032" fmla="*/ 3204199 w 7718765"/>
              <a:gd name="connsiteY4032" fmla="*/ 3957608 h 5645489"/>
              <a:gd name="connsiteX4033" fmla="*/ 2321467 w 7718765"/>
              <a:gd name="connsiteY4033" fmla="*/ 3954523 h 5645489"/>
              <a:gd name="connsiteX4034" fmla="*/ 2321039 w 7718765"/>
              <a:gd name="connsiteY4034" fmla="*/ 3954667 h 5645489"/>
              <a:gd name="connsiteX4035" fmla="*/ 2320885 w 7718765"/>
              <a:gd name="connsiteY4035" fmla="*/ 3955556 h 5645489"/>
              <a:gd name="connsiteX4036" fmla="*/ 2321183 w 7718765"/>
              <a:gd name="connsiteY4036" fmla="*/ 3956191 h 5645489"/>
              <a:gd name="connsiteX4037" fmla="*/ 6032118 w 7718765"/>
              <a:gd name="connsiteY4037" fmla="*/ 3947956 h 5645489"/>
              <a:gd name="connsiteX4038" fmla="*/ 6021431 w 7718765"/>
              <a:gd name="connsiteY4038" fmla="*/ 3953096 h 5645489"/>
              <a:gd name="connsiteX4039" fmla="*/ 6021487 w 7718765"/>
              <a:gd name="connsiteY4039" fmla="*/ 3953121 h 5645489"/>
              <a:gd name="connsiteX4040" fmla="*/ 6335206 w 7718765"/>
              <a:gd name="connsiteY4040" fmla="*/ 3947738 h 5645489"/>
              <a:gd name="connsiteX4041" fmla="*/ 6335105 w 7718765"/>
              <a:gd name="connsiteY4041" fmla="*/ 3947777 h 5645489"/>
              <a:gd name="connsiteX4042" fmla="*/ 6335105 w 7718765"/>
              <a:gd name="connsiteY4042" fmla="*/ 3955931 h 5645489"/>
              <a:gd name="connsiteX4043" fmla="*/ 6332677 w 7718765"/>
              <a:gd name="connsiteY4043" fmla="*/ 3959537 h 5645489"/>
              <a:gd name="connsiteX4044" fmla="*/ 6335206 w 7718765"/>
              <a:gd name="connsiteY4044" fmla="*/ 3955866 h 5645489"/>
              <a:gd name="connsiteX4045" fmla="*/ 6335206 w 7718765"/>
              <a:gd name="connsiteY4045" fmla="*/ 3954838 h 5645489"/>
              <a:gd name="connsiteX4046" fmla="*/ 3769585 w 7718765"/>
              <a:gd name="connsiteY4046" fmla="*/ 3946210 h 5645489"/>
              <a:gd name="connsiteX4047" fmla="*/ 3766360 w 7718765"/>
              <a:gd name="connsiteY4047" fmla="*/ 3950058 h 5645489"/>
              <a:gd name="connsiteX4048" fmla="*/ 3757868 w 7718765"/>
              <a:gd name="connsiteY4048" fmla="*/ 3958291 h 5645489"/>
              <a:gd name="connsiteX4049" fmla="*/ 3757868 w 7718765"/>
              <a:gd name="connsiteY4049" fmla="*/ 3977521 h 5645489"/>
              <a:gd name="connsiteX4050" fmla="*/ 3749378 w 7718765"/>
              <a:gd name="connsiteY4050" fmla="*/ 3991241 h 5645489"/>
              <a:gd name="connsiteX4051" fmla="*/ 3752208 w 7718765"/>
              <a:gd name="connsiteY4051" fmla="*/ 4002218 h 5645489"/>
              <a:gd name="connsiteX4052" fmla="*/ 3746547 w 7718765"/>
              <a:gd name="connsiteY4052" fmla="*/ 4010450 h 5645489"/>
              <a:gd name="connsiteX4053" fmla="*/ 3749378 w 7718765"/>
              <a:gd name="connsiteY4053" fmla="*/ 4024193 h 5645489"/>
              <a:gd name="connsiteX4054" fmla="*/ 3743717 w 7718765"/>
              <a:gd name="connsiteY4054" fmla="*/ 4032424 h 5645489"/>
              <a:gd name="connsiteX4055" fmla="*/ 3740887 w 7718765"/>
              <a:gd name="connsiteY4055" fmla="*/ 4035169 h 5645489"/>
              <a:gd name="connsiteX4056" fmla="*/ 3738057 w 7718765"/>
              <a:gd name="connsiteY4056" fmla="*/ 4043401 h 5645489"/>
              <a:gd name="connsiteX4057" fmla="*/ 3732396 w 7718765"/>
              <a:gd name="connsiteY4057" fmla="*/ 4057121 h 5645489"/>
              <a:gd name="connsiteX4058" fmla="*/ 3709755 w 7718765"/>
              <a:gd name="connsiteY4058" fmla="*/ 4076352 h 5645489"/>
              <a:gd name="connsiteX4059" fmla="*/ 3703933 w 7718765"/>
              <a:gd name="connsiteY4059" fmla="*/ 4074941 h 5645489"/>
              <a:gd name="connsiteX4060" fmla="*/ 3710214 w 7718765"/>
              <a:gd name="connsiteY4060" fmla="*/ 4076963 h 5645489"/>
              <a:gd name="connsiteX4061" fmla="*/ 3732823 w 7718765"/>
              <a:gd name="connsiteY4061" fmla="*/ 4057772 h 5645489"/>
              <a:gd name="connsiteX4062" fmla="*/ 3738474 w 7718765"/>
              <a:gd name="connsiteY4062" fmla="*/ 4044054 h 5645489"/>
              <a:gd name="connsiteX4063" fmla="*/ 3741276 w 7718765"/>
              <a:gd name="connsiteY4063" fmla="*/ 4035811 h 5645489"/>
              <a:gd name="connsiteX4064" fmla="*/ 3744126 w 7718765"/>
              <a:gd name="connsiteY4064" fmla="*/ 4033074 h 5645489"/>
              <a:gd name="connsiteX4065" fmla="*/ 3749779 w 7718765"/>
              <a:gd name="connsiteY4065" fmla="*/ 4024864 h 5645489"/>
              <a:gd name="connsiteX4066" fmla="*/ 3746977 w 7718765"/>
              <a:gd name="connsiteY4066" fmla="*/ 4011146 h 5645489"/>
              <a:gd name="connsiteX4067" fmla="*/ 3752628 w 7718765"/>
              <a:gd name="connsiteY4067" fmla="*/ 4002902 h 5645489"/>
              <a:gd name="connsiteX4068" fmla="*/ 3749779 w 7718765"/>
              <a:gd name="connsiteY4068" fmla="*/ 3991921 h 5645489"/>
              <a:gd name="connsiteX4069" fmla="*/ 3755430 w 7718765"/>
              <a:gd name="connsiteY4069" fmla="*/ 3983711 h 5645489"/>
              <a:gd name="connsiteX4070" fmla="*/ 3758280 w 7718765"/>
              <a:gd name="connsiteY4070" fmla="*/ 3978204 h 5645489"/>
              <a:gd name="connsiteX4071" fmla="*/ 3758280 w 7718765"/>
              <a:gd name="connsiteY4071" fmla="*/ 3959012 h 5645489"/>
              <a:gd name="connsiteX4072" fmla="*/ 3766735 w 7718765"/>
              <a:gd name="connsiteY4072" fmla="*/ 3950769 h 5645489"/>
              <a:gd name="connsiteX4073" fmla="*/ 3769585 w 7718765"/>
              <a:gd name="connsiteY4073" fmla="*/ 3948032 h 5645489"/>
              <a:gd name="connsiteX4074" fmla="*/ 6057869 w 7718765"/>
              <a:gd name="connsiteY4074" fmla="*/ 3944933 h 5645489"/>
              <a:gd name="connsiteX4075" fmla="*/ 6046795 w 7718765"/>
              <a:gd name="connsiteY4075" fmla="*/ 3950351 h 5645489"/>
              <a:gd name="connsiteX4076" fmla="*/ 6046923 w 7718765"/>
              <a:gd name="connsiteY4076" fmla="*/ 3950376 h 5645489"/>
              <a:gd name="connsiteX4077" fmla="*/ 6058073 w 7718765"/>
              <a:gd name="connsiteY4077" fmla="*/ 3944958 h 5645489"/>
              <a:gd name="connsiteX4078" fmla="*/ 5958397 w 7718765"/>
              <a:gd name="connsiteY4078" fmla="*/ 3943579 h 5645489"/>
              <a:gd name="connsiteX4079" fmla="*/ 5958216 w 7718765"/>
              <a:gd name="connsiteY4079" fmla="*/ 3943605 h 5645489"/>
              <a:gd name="connsiteX4080" fmla="*/ 5953524 w 7718765"/>
              <a:gd name="connsiteY4080" fmla="*/ 3944860 h 5645489"/>
              <a:gd name="connsiteX4081" fmla="*/ 5953633 w 7718765"/>
              <a:gd name="connsiteY4081" fmla="*/ 3944899 h 5645489"/>
              <a:gd name="connsiteX4082" fmla="*/ 2422784 w 7718765"/>
              <a:gd name="connsiteY4082" fmla="*/ 3942732 h 5645489"/>
              <a:gd name="connsiteX4083" fmla="*/ 2422784 w 7718765"/>
              <a:gd name="connsiteY4083" fmla="*/ 3944585 h 5645489"/>
              <a:gd name="connsiteX4084" fmla="*/ 2422933 w 7718765"/>
              <a:gd name="connsiteY4084" fmla="*/ 3944729 h 5645489"/>
              <a:gd name="connsiteX4085" fmla="*/ 2422933 w 7718765"/>
              <a:gd name="connsiteY4085" fmla="*/ 3942877 h 5645489"/>
              <a:gd name="connsiteX4086" fmla="*/ 6077630 w 7718765"/>
              <a:gd name="connsiteY4086" fmla="*/ 3942278 h 5645489"/>
              <a:gd name="connsiteX4087" fmla="*/ 6077630 w 7718765"/>
              <a:gd name="connsiteY4087" fmla="*/ 3943113 h 5645489"/>
              <a:gd name="connsiteX4088" fmla="*/ 6078777 w 7718765"/>
              <a:gd name="connsiteY4088" fmla="*/ 3942278 h 5645489"/>
              <a:gd name="connsiteX4089" fmla="*/ 2372877 w 7718765"/>
              <a:gd name="connsiteY4089" fmla="*/ 3942046 h 5645489"/>
              <a:gd name="connsiteX4090" fmla="*/ 2372027 w 7718765"/>
              <a:gd name="connsiteY4090" fmla="*/ 3942877 h 5645489"/>
              <a:gd name="connsiteX4091" fmla="*/ 2377664 w 7718765"/>
              <a:gd name="connsiteY4091" fmla="*/ 3945605 h 5645489"/>
              <a:gd name="connsiteX4092" fmla="*/ 2383344 w 7718765"/>
              <a:gd name="connsiteY4092" fmla="*/ 3945605 h 5645489"/>
              <a:gd name="connsiteX4093" fmla="*/ 2388982 w 7718765"/>
              <a:gd name="connsiteY4093" fmla="*/ 3945605 h 5645489"/>
              <a:gd name="connsiteX4094" fmla="*/ 2391841 w 7718765"/>
              <a:gd name="connsiteY4094" fmla="*/ 3948332 h 5645489"/>
              <a:gd name="connsiteX4095" fmla="*/ 2393251 w 7718765"/>
              <a:gd name="connsiteY4095" fmla="*/ 3947309 h 5645489"/>
              <a:gd name="connsiteX4096" fmla="*/ 2394493 w 7718765"/>
              <a:gd name="connsiteY4096" fmla="*/ 3948211 h 5645489"/>
              <a:gd name="connsiteX4097" fmla="*/ 2394493 w 7718765"/>
              <a:gd name="connsiteY4097" fmla="*/ 3947325 h 5645489"/>
              <a:gd name="connsiteX4098" fmla="*/ 2391659 w 7718765"/>
              <a:gd name="connsiteY4098" fmla="*/ 3947325 h 5645489"/>
              <a:gd name="connsiteX4099" fmla="*/ 2388825 w 7718765"/>
              <a:gd name="connsiteY4099" fmla="*/ 3944585 h 5645489"/>
              <a:gd name="connsiteX4100" fmla="*/ 2383157 w 7718765"/>
              <a:gd name="connsiteY4100" fmla="*/ 3944585 h 5645489"/>
              <a:gd name="connsiteX4101" fmla="*/ 2377490 w 7718765"/>
              <a:gd name="connsiteY4101" fmla="*/ 3944585 h 5645489"/>
              <a:gd name="connsiteX4102" fmla="*/ 2373614 w 7718765"/>
              <a:gd name="connsiteY4102" fmla="*/ 3942189 h 5645489"/>
              <a:gd name="connsiteX4103" fmla="*/ 2832489 w 7718765"/>
              <a:gd name="connsiteY4103" fmla="*/ 3939952 h 5645489"/>
              <a:gd name="connsiteX4104" fmla="*/ 2831337 w 7718765"/>
              <a:gd name="connsiteY4104" fmla="*/ 3942441 h 5645489"/>
              <a:gd name="connsiteX4105" fmla="*/ 2829914 w 7718765"/>
              <a:gd name="connsiteY4105" fmla="*/ 3947570 h 5645489"/>
              <a:gd name="connsiteX4106" fmla="*/ 2832760 w 7718765"/>
              <a:gd name="connsiteY4106" fmla="*/ 3955794 h 5645489"/>
              <a:gd name="connsiteX4107" fmla="*/ 2832851 w 7718765"/>
              <a:gd name="connsiteY4107" fmla="*/ 3955882 h 5645489"/>
              <a:gd name="connsiteX4108" fmla="*/ 2830230 w 7718765"/>
              <a:gd name="connsiteY4108" fmla="*/ 3948332 h 5645489"/>
              <a:gd name="connsiteX4109" fmla="*/ 2833089 w 7718765"/>
              <a:gd name="connsiteY4109" fmla="*/ 3940097 h 5645489"/>
              <a:gd name="connsiteX4110" fmla="*/ 5995679 w 7718765"/>
              <a:gd name="connsiteY4110" fmla="*/ 3939434 h 5645489"/>
              <a:gd name="connsiteX4111" fmla="*/ 5993161 w 7718765"/>
              <a:gd name="connsiteY4111" fmla="*/ 3942183 h 5645489"/>
              <a:gd name="connsiteX4112" fmla="*/ 5984575 w 7718765"/>
              <a:gd name="connsiteY4112" fmla="*/ 3944832 h 5645489"/>
              <a:gd name="connsiteX4113" fmla="*/ 5984743 w 7718765"/>
              <a:gd name="connsiteY4113" fmla="*/ 3944899 h 5645489"/>
              <a:gd name="connsiteX4114" fmla="*/ 5993547 w 7718765"/>
              <a:gd name="connsiteY4114" fmla="*/ 3942155 h 5645489"/>
              <a:gd name="connsiteX4115" fmla="*/ 5995845 w 7718765"/>
              <a:gd name="connsiteY4115" fmla="*/ 3939597 h 5645489"/>
              <a:gd name="connsiteX4116" fmla="*/ 2414435 w 7718765"/>
              <a:gd name="connsiteY4116" fmla="*/ 3939254 h 5645489"/>
              <a:gd name="connsiteX4117" fmla="*/ 2414435 w 7718765"/>
              <a:gd name="connsiteY4117" fmla="*/ 3940097 h 5645489"/>
              <a:gd name="connsiteX4118" fmla="*/ 2415761 w 7718765"/>
              <a:gd name="connsiteY4118" fmla="*/ 3941611 h 5645489"/>
              <a:gd name="connsiteX4119" fmla="*/ 2416423 w 7718765"/>
              <a:gd name="connsiteY4119" fmla="*/ 3941504 h 5645489"/>
              <a:gd name="connsiteX4120" fmla="*/ 2764511 w 7718765"/>
              <a:gd name="connsiteY4120" fmla="*/ 3937916 h 5645489"/>
              <a:gd name="connsiteX4121" fmla="*/ 2764482 w 7718765"/>
              <a:gd name="connsiteY4121" fmla="*/ 3938057 h 5645489"/>
              <a:gd name="connsiteX4122" fmla="*/ 2767705 w 7718765"/>
              <a:gd name="connsiteY4122" fmla="*/ 3944960 h 5645489"/>
              <a:gd name="connsiteX4123" fmla="*/ 2767754 w 7718765"/>
              <a:gd name="connsiteY4123" fmla="*/ 3944835 h 5645489"/>
              <a:gd name="connsiteX4124" fmla="*/ 6395058 w 7718765"/>
              <a:gd name="connsiteY4124" fmla="*/ 3937680 h 5645489"/>
              <a:gd name="connsiteX4125" fmla="*/ 6397385 w 7718765"/>
              <a:gd name="connsiteY4125" fmla="*/ 3942155 h 5645489"/>
              <a:gd name="connsiteX4126" fmla="*/ 6397385 w 7718765"/>
              <a:gd name="connsiteY4126" fmla="*/ 3942085 h 5645489"/>
              <a:gd name="connsiteX4127" fmla="*/ 5856965 w 7718765"/>
              <a:gd name="connsiteY4127" fmla="*/ 3936779 h 5645489"/>
              <a:gd name="connsiteX4128" fmla="*/ 5842821 w 7718765"/>
              <a:gd name="connsiteY4128" fmla="*/ 3944933 h 5645489"/>
              <a:gd name="connsiteX4129" fmla="*/ 5843195 w 7718765"/>
              <a:gd name="connsiteY4129" fmla="*/ 3945895 h 5645489"/>
              <a:gd name="connsiteX4130" fmla="*/ 5843399 w 7718765"/>
              <a:gd name="connsiteY4130" fmla="*/ 3944899 h 5645489"/>
              <a:gd name="connsiteX4131" fmla="*/ 5850463 w 7718765"/>
              <a:gd name="connsiteY4131" fmla="*/ 3940783 h 5645489"/>
              <a:gd name="connsiteX4132" fmla="*/ 5857323 w 7718765"/>
              <a:gd name="connsiteY4132" fmla="*/ 3936784 h 5645489"/>
              <a:gd name="connsiteX4133" fmla="*/ 3769585 w 7718765"/>
              <a:gd name="connsiteY4133" fmla="*/ 3936015 h 5645489"/>
              <a:gd name="connsiteX4134" fmla="*/ 3769544 w 7718765"/>
              <a:gd name="connsiteY4134" fmla="*/ 3936336 h 5645489"/>
              <a:gd name="connsiteX4135" fmla="*/ 3769190 w 7718765"/>
              <a:gd name="connsiteY4135" fmla="*/ 3939082 h 5645489"/>
              <a:gd name="connsiteX4136" fmla="*/ 3769585 w 7718765"/>
              <a:gd name="connsiteY4136" fmla="*/ 3940308 h 5645489"/>
              <a:gd name="connsiteX4137" fmla="*/ 3769585 w 7718765"/>
              <a:gd name="connsiteY4137" fmla="*/ 3939787 h 5645489"/>
              <a:gd name="connsiteX4138" fmla="*/ 3769585 w 7718765"/>
              <a:gd name="connsiteY4138" fmla="*/ 3938761 h 5645489"/>
              <a:gd name="connsiteX4139" fmla="*/ 6464557 w 7718765"/>
              <a:gd name="connsiteY4139" fmla="*/ 3933808 h 5645489"/>
              <a:gd name="connsiteX4140" fmla="*/ 6465201 w 7718765"/>
              <a:gd name="connsiteY4140" fmla="*/ 3933921 h 5645489"/>
              <a:gd name="connsiteX4141" fmla="*/ 6466123 w 7718765"/>
              <a:gd name="connsiteY4141" fmla="*/ 3934112 h 5645489"/>
              <a:gd name="connsiteX4142" fmla="*/ 6465295 w 7718765"/>
              <a:gd name="connsiteY4142" fmla="*/ 3933934 h 5645489"/>
              <a:gd name="connsiteX4143" fmla="*/ 6501885 w 7718765"/>
              <a:gd name="connsiteY4143" fmla="*/ 3933610 h 5645489"/>
              <a:gd name="connsiteX4144" fmla="*/ 6504763 w 7718765"/>
              <a:gd name="connsiteY4144" fmla="*/ 3933921 h 5645489"/>
              <a:gd name="connsiteX4145" fmla="*/ 6504763 w 7718765"/>
              <a:gd name="connsiteY4145" fmla="*/ 3947645 h 5645489"/>
              <a:gd name="connsiteX4146" fmla="*/ 6504763 w 7718765"/>
              <a:gd name="connsiteY4146" fmla="*/ 3972321 h 5645489"/>
              <a:gd name="connsiteX4147" fmla="*/ 6506177 w 7718765"/>
              <a:gd name="connsiteY4147" fmla="*/ 3973007 h 5645489"/>
              <a:gd name="connsiteX4148" fmla="*/ 6508325 w 7718765"/>
              <a:gd name="connsiteY4148" fmla="*/ 3974049 h 5645489"/>
              <a:gd name="connsiteX4149" fmla="*/ 6506415 w 7718765"/>
              <a:gd name="connsiteY4149" fmla="*/ 3973116 h 5645489"/>
              <a:gd name="connsiteX4150" fmla="*/ 6505011 w 7718765"/>
              <a:gd name="connsiteY4150" fmla="*/ 3972428 h 5645489"/>
              <a:gd name="connsiteX4151" fmla="*/ 6505011 w 7718765"/>
              <a:gd name="connsiteY4151" fmla="*/ 3947777 h 5645489"/>
              <a:gd name="connsiteX4152" fmla="*/ 6505011 w 7718765"/>
              <a:gd name="connsiteY4152" fmla="*/ 3933934 h 5645489"/>
              <a:gd name="connsiteX4153" fmla="*/ 2407566 w 7718765"/>
              <a:gd name="connsiteY4153" fmla="*/ 3931913 h 5645489"/>
              <a:gd name="connsiteX4154" fmla="*/ 2405804 w 7718765"/>
              <a:gd name="connsiteY4154" fmla="*/ 3933616 h 5645489"/>
              <a:gd name="connsiteX4155" fmla="*/ 2405804 w 7718765"/>
              <a:gd name="connsiteY4155" fmla="*/ 3936368 h 5645489"/>
              <a:gd name="connsiteX4156" fmla="*/ 2405804 w 7718765"/>
              <a:gd name="connsiteY4156" fmla="*/ 3939107 h 5645489"/>
              <a:gd name="connsiteX4157" fmla="*/ 2402971 w 7718765"/>
              <a:gd name="connsiteY4157" fmla="*/ 3939107 h 5645489"/>
              <a:gd name="connsiteX4158" fmla="*/ 2400138 w 7718765"/>
              <a:gd name="connsiteY4158" fmla="*/ 3941846 h 5645489"/>
              <a:gd name="connsiteX4159" fmla="*/ 2401200 w 7718765"/>
              <a:gd name="connsiteY4159" fmla="*/ 3941504 h 5645489"/>
              <a:gd name="connsiteX4160" fmla="*/ 2401929 w 7718765"/>
              <a:gd name="connsiteY4160" fmla="*/ 3941270 h 5645489"/>
              <a:gd name="connsiteX4161" fmla="*/ 2403118 w 7718765"/>
              <a:gd name="connsiteY4161" fmla="*/ 3940097 h 5645489"/>
              <a:gd name="connsiteX4162" fmla="*/ 2405568 w 7718765"/>
              <a:gd name="connsiteY4162" fmla="*/ 3940097 h 5645489"/>
              <a:gd name="connsiteX4163" fmla="*/ 2405977 w 7718765"/>
              <a:gd name="connsiteY4163" fmla="*/ 3939965 h 5645489"/>
              <a:gd name="connsiteX4164" fmla="*/ 2405977 w 7718765"/>
              <a:gd name="connsiteY4164" fmla="*/ 3937369 h 5645489"/>
              <a:gd name="connsiteX4165" fmla="*/ 2405977 w 7718765"/>
              <a:gd name="connsiteY4165" fmla="*/ 3934641 h 5645489"/>
              <a:gd name="connsiteX4166" fmla="*/ 2408796 w 7718765"/>
              <a:gd name="connsiteY4166" fmla="*/ 3931913 h 5645489"/>
              <a:gd name="connsiteX4167" fmla="*/ 5905205 w 7718765"/>
              <a:gd name="connsiteY4167" fmla="*/ 3931280 h 5645489"/>
              <a:gd name="connsiteX4168" fmla="*/ 5900119 w 7718765"/>
              <a:gd name="connsiteY4168" fmla="*/ 3938415 h 5645489"/>
              <a:gd name="connsiteX4169" fmla="*/ 5899409 w 7718765"/>
              <a:gd name="connsiteY4169" fmla="*/ 3939410 h 5645489"/>
              <a:gd name="connsiteX4170" fmla="*/ 5899945 w 7718765"/>
              <a:gd name="connsiteY4170" fmla="*/ 3939410 h 5645489"/>
              <a:gd name="connsiteX4171" fmla="*/ 5900649 w 7718765"/>
              <a:gd name="connsiteY4171" fmla="*/ 3938381 h 5645489"/>
              <a:gd name="connsiteX4172" fmla="*/ 5905467 w 7718765"/>
              <a:gd name="connsiteY4172" fmla="*/ 3931342 h 5645489"/>
              <a:gd name="connsiteX4173" fmla="*/ 2402971 w 7718765"/>
              <a:gd name="connsiteY4173" fmla="*/ 3928991 h 5645489"/>
              <a:gd name="connsiteX4174" fmla="*/ 2402971 w 7718765"/>
              <a:gd name="connsiteY4174" fmla="*/ 3930877 h 5645489"/>
              <a:gd name="connsiteX4175" fmla="*/ 2403118 w 7718765"/>
              <a:gd name="connsiteY4175" fmla="*/ 3930877 h 5645489"/>
              <a:gd name="connsiteX4176" fmla="*/ 2403118 w 7718765"/>
              <a:gd name="connsiteY4176" fmla="*/ 3929133 h 5645489"/>
              <a:gd name="connsiteX4177" fmla="*/ 6105915 w 7718765"/>
              <a:gd name="connsiteY4177" fmla="*/ 3928436 h 5645489"/>
              <a:gd name="connsiteX4178" fmla="*/ 6086154 w 7718765"/>
              <a:gd name="connsiteY4178" fmla="*/ 3936779 h 5645489"/>
              <a:gd name="connsiteX4179" fmla="*/ 6080535 w 7718765"/>
              <a:gd name="connsiteY4179" fmla="*/ 3939434 h 5645489"/>
              <a:gd name="connsiteX4180" fmla="*/ 6080535 w 7718765"/>
              <a:gd name="connsiteY4180" fmla="*/ 3940998 h 5645489"/>
              <a:gd name="connsiteX4181" fmla="*/ 6080830 w 7718765"/>
              <a:gd name="connsiteY4181" fmla="*/ 3940783 h 5645489"/>
              <a:gd name="connsiteX4182" fmla="*/ 6086485 w 7718765"/>
              <a:gd name="connsiteY4182" fmla="*/ 3936665 h 5645489"/>
              <a:gd name="connsiteX4183" fmla="*/ 6095309 w 7718765"/>
              <a:gd name="connsiteY4183" fmla="*/ 3932548 h 5645489"/>
              <a:gd name="connsiteX4184" fmla="*/ 6106111 w 7718765"/>
              <a:gd name="connsiteY4184" fmla="*/ 3928482 h 5645489"/>
              <a:gd name="connsiteX4185" fmla="*/ 2835663 w 7718765"/>
              <a:gd name="connsiteY4185" fmla="*/ 3928420 h 5645489"/>
              <a:gd name="connsiteX4186" fmla="*/ 2835908 w 7718765"/>
              <a:gd name="connsiteY4186" fmla="*/ 3929133 h 5645489"/>
              <a:gd name="connsiteX4187" fmla="*/ 2850044 w 7718765"/>
              <a:gd name="connsiteY4187" fmla="*/ 3931913 h 5645489"/>
              <a:gd name="connsiteX4188" fmla="*/ 2852863 w 7718765"/>
              <a:gd name="connsiteY4188" fmla="*/ 3931913 h 5645489"/>
              <a:gd name="connsiteX4189" fmla="*/ 2855353 w 7718765"/>
              <a:gd name="connsiteY4189" fmla="*/ 3934322 h 5645489"/>
              <a:gd name="connsiteX4190" fmla="*/ 2855353 w 7718765"/>
              <a:gd name="connsiteY4190" fmla="*/ 3933893 h 5645489"/>
              <a:gd name="connsiteX4191" fmla="*/ 2852543 w 7718765"/>
              <a:gd name="connsiteY4191" fmla="*/ 3931158 h 5645489"/>
              <a:gd name="connsiteX4192" fmla="*/ 2849696 w 7718765"/>
              <a:gd name="connsiteY4192" fmla="*/ 3931158 h 5645489"/>
              <a:gd name="connsiteX4193" fmla="*/ 2843688 w 7718765"/>
              <a:gd name="connsiteY4193" fmla="*/ 3929781 h 5645489"/>
              <a:gd name="connsiteX4194" fmla="*/ 2397303 w 7718765"/>
              <a:gd name="connsiteY4194" fmla="*/ 3926405 h 5645489"/>
              <a:gd name="connsiteX4195" fmla="*/ 2397303 w 7718765"/>
              <a:gd name="connsiteY4195" fmla="*/ 3928138 h 5645489"/>
              <a:gd name="connsiteX4196" fmla="*/ 2397480 w 7718765"/>
              <a:gd name="connsiteY4196" fmla="*/ 3928307 h 5645489"/>
              <a:gd name="connsiteX4197" fmla="*/ 2397480 w 7718765"/>
              <a:gd name="connsiteY4197" fmla="*/ 3926405 h 5645489"/>
              <a:gd name="connsiteX4198" fmla="*/ 2391841 w 7718765"/>
              <a:gd name="connsiteY4198" fmla="*/ 3926405 h 5645489"/>
              <a:gd name="connsiteX4199" fmla="*/ 2392084 w 7718765"/>
              <a:gd name="connsiteY4199" fmla="*/ 3926878 h 5645489"/>
              <a:gd name="connsiteX4200" fmla="*/ 2392367 w 7718765"/>
              <a:gd name="connsiteY4200" fmla="*/ 3926768 h 5645489"/>
              <a:gd name="connsiteX4201" fmla="*/ 2392180 w 7718765"/>
              <a:gd name="connsiteY4201" fmla="*/ 3926405 h 5645489"/>
              <a:gd name="connsiteX4202" fmla="*/ 6439552 w 7718765"/>
              <a:gd name="connsiteY4202" fmla="*/ 3922390 h 5645489"/>
              <a:gd name="connsiteX4203" fmla="*/ 6439429 w 7718765"/>
              <a:gd name="connsiteY4203" fmla="*/ 3922426 h 5645489"/>
              <a:gd name="connsiteX4204" fmla="*/ 6439766 w 7718765"/>
              <a:gd name="connsiteY4204" fmla="*/ 3925700 h 5645489"/>
              <a:gd name="connsiteX4205" fmla="*/ 6439913 w 7718765"/>
              <a:gd name="connsiteY4205" fmla="*/ 3925766 h 5645489"/>
              <a:gd name="connsiteX4206" fmla="*/ 3200523 w 7718765"/>
              <a:gd name="connsiteY4206" fmla="*/ 3908945 h 5645489"/>
              <a:gd name="connsiteX4207" fmla="*/ 3200094 w 7718765"/>
              <a:gd name="connsiteY4207" fmla="*/ 3909256 h 5645489"/>
              <a:gd name="connsiteX4208" fmla="*/ 3217068 w 7718765"/>
              <a:gd name="connsiteY4208" fmla="*/ 3914727 h 5645489"/>
              <a:gd name="connsiteX4209" fmla="*/ 3222689 w 7718765"/>
              <a:gd name="connsiteY4209" fmla="*/ 3914727 h 5645489"/>
              <a:gd name="connsiteX4210" fmla="*/ 3235080 w 7718765"/>
              <a:gd name="connsiteY4210" fmla="*/ 3933891 h 5645489"/>
              <a:gd name="connsiteX4211" fmla="*/ 3236792 w 7718765"/>
              <a:gd name="connsiteY4211" fmla="*/ 3936539 h 5645489"/>
              <a:gd name="connsiteX4212" fmla="*/ 3237101 w 7718765"/>
              <a:gd name="connsiteY4212" fmla="*/ 3936338 h 5645489"/>
              <a:gd name="connsiteX4213" fmla="*/ 3222949 w 7718765"/>
              <a:gd name="connsiteY4213" fmla="*/ 3914364 h 5645489"/>
              <a:gd name="connsiteX4214" fmla="*/ 3217288 w 7718765"/>
              <a:gd name="connsiteY4214" fmla="*/ 3914364 h 5645489"/>
              <a:gd name="connsiteX4215" fmla="*/ 3202430 w 7718765"/>
              <a:gd name="connsiteY4215" fmla="*/ 3909561 h 5645489"/>
              <a:gd name="connsiteX4216" fmla="*/ 3246723 w 7718765"/>
              <a:gd name="connsiteY4216" fmla="*/ 3899322 h 5645489"/>
              <a:gd name="connsiteX4217" fmla="*/ 3245403 w 7718765"/>
              <a:gd name="connsiteY4217" fmla="*/ 3903497 h 5645489"/>
              <a:gd name="connsiteX4218" fmla="*/ 3245591 w 7718765"/>
              <a:gd name="connsiteY4218" fmla="*/ 3903387 h 5645489"/>
              <a:gd name="connsiteX4219" fmla="*/ 3246837 w 7718765"/>
              <a:gd name="connsiteY4219" fmla="*/ 3899461 h 5645489"/>
              <a:gd name="connsiteX4220" fmla="*/ 4544919 w 7718765"/>
              <a:gd name="connsiteY4220" fmla="*/ 3898460 h 5645489"/>
              <a:gd name="connsiteX4221" fmla="*/ 4544871 w 7718765"/>
              <a:gd name="connsiteY4221" fmla="*/ 3898652 h 5645489"/>
              <a:gd name="connsiteX4222" fmla="*/ 4549825 w 7718765"/>
              <a:gd name="connsiteY4222" fmla="*/ 3903467 h 5645489"/>
              <a:gd name="connsiteX4223" fmla="*/ 4549936 w 7718765"/>
              <a:gd name="connsiteY4223" fmla="*/ 3903270 h 5645489"/>
              <a:gd name="connsiteX4224" fmla="*/ 2289558 w 7718765"/>
              <a:gd name="connsiteY4224" fmla="*/ 3885003 h 5645489"/>
              <a:gd name="connsiteX4225" fmla="*/ 2289558 w 7718765"/>
              <a:gd name="connsiteY4225" fmla="*/ 3893256 h 5645489"/>
              <a:gd name="connsiteX4226" fmla="*/ 2289558 w 7718765"/>
              <a:gd name="connsiteY4226" fmla="*/ 3903888 h 5645489"/>
              <a:gd name="connsiteX4227" fmla="*/ 2286767 w 7718765"/>
              <a:gd name="connsiteY4227" fmla="*/ 3928570 h 5645489"/>
              <a:gd name="connsiteX4228" fmla="*/ 2281117 w 7718765"/>
              <a:gd name="connsiteY4228" fmla="*/ 3939577 h 5645489"/>
              <a:gd name="connsiteX4229" fmla="*/ 2286044 w 7718765"/>
              <a:gd name="connsiteY4229" fmla="*/ 3946081 h 5645489"/>
              <a:gd name="connsiteX4230" fmla="*/ 2293356 w 7718765"/>
              <a:gd name="connsiteY4230" fmla="*/ 3956222 h 5645489"/>
              <a:gd name="connsiteX4231" fmla="*/ 2294909 w 7718765"/>
              <a:gd name="connsiteY4231" fmla="*/ 3955723 h 5645489"/>
              <a:gd name="connsiteX4232" fmla="*/ 2286468 w 7718765"/>
              <a:gd name="connsiteY4232" fmla="*/ 3946287 h 5645489"/>
              <a:gd name="connsiteX4233" fmla="*/ 2281529 w 7718765"/>
              <a:gd name="connsiteY4233" fmla="*/ 3940097 h 5645489"/>
              <a:gd name="connsiteX4234" fmla="*/ 2287167 w 7718765"/>
              <a:gd name="connsiteY4234" fmla="*/ 3929133 h 5645489"/>
              <a:gd name="connsiteX4235" fmla="*/ 2289986 w 7718765"/>
              <a:gd name="connsiteY4235" fmla="*/ 3904478 h 5645489"/>
              <a:gd name="connsiteX4236" fmla="*/ 2289986 w 7718765"/>
              <a:gd name="connsiteY4236" fmla="*/ 3885226 h 5645489"/>
              <a:gd name="connsiteX4237" fmla="*/ 2824396 w 7718765"/>
              <a:gd name="connsiteY4237" fmla="*/ 3884755 h 5645489"/>
              <a:gd name="connsiteX4238" fmla="*/ 2824592 w 7718765"/>
              <a:gd name="connsiteY4238" fmla="*/ 3885226 h 5645489"/>
              <a:gd name="connsiteX4239" fmla="*/ 2833089 w 7718765"/>
              <a:gd name="connsiteY4239" fmla="*/ 3893462 h 5645489"/>
              <a:gd name="connsiteX4240" fmla="*/ 2840489 w 7718765"/>
              <a:gd name="connsiteY4240" fmla="*/ 3905488 h 5645489"/>
              <a:gd name="connsiteX4241" fmla="*/ 2841229 w 7718765"/>
              <a:gd name="connsiteY4241" fmla="*/ 3906689 h 5645489"/>
              <a:gd name="connsiteX4242" fmla="*/ 2841229 w 7718765"/>
              <a:gd name="connsiteY4242" fmla="*/ 3906521 h 5645489"/>
              <a:gd name="connsiteX4243" fmla="*/ 2832760 w 7718765"/>
              <a:gd name="connsiteY4243" fmla="*/ 3892826 h 5645489"/>
              <a:gd name="connsiteX4244" fmla="*/ 2825319 w 7718765"/>
              <a:gd name="connsiteY4244" fmla="*/ 3885645 h 5645489"/>
              <a:gd name="connsiteX4245" fmla="*/ 3786541 w 7718765"/>
              <a:gd name="connsiteY4245" fmla="*/ 3883999 h 5645489"/>
              <a:gd name="connsiteX4246" fmla="*/ 3786171 w 7718765"/>
              <a:gd name="connsiteY4246" fmla="*/ 3884179 h 5645489"/>
              <a:gd name="connsiteX4247" fmla="*/ 3783341 w 7718765"/>
              <a:gd name="connsiteY4247" fmla="*/ 3906131 h 5645489"/>
              <a:gd name="connsiteX4248" fmla="*/ 3772020 w 7718765"/>
              <a:gd name="connsiteY4248" fmla="*/ 3917108 h 5645489"/>
              <a:gd name="connsiteX4249" fmla="*/ 3771132 w 7718765"/>
              <a:gd name="connsiteY4249" fmla="*/ 3924002 h 5645489"/>
              <a:gd name="connsiteX4250" fmla="*/ 3772387 w 7718765"/>
              <a:gd name="connsiteY4250" fmla="*/ 3917860 h 5645489"/>
              <a:gd name="connsiteX4251" fmla="*/ 3783739 w 7718765"/>
              <a:gd name="connsiteY4251" fmla="*/ 3906879 h 5645489"/>
              <a:gd name="connsiteX4252" fmla="*/ 3786541 w 7718765"/>
              <a:gd name="connsiteY4252" fmla="*/ 3884917 h 5645489"/>
              <a:gd name="connsiteX4253" fmla="*/ 4533525 w 7718765"/>
              <a:gd name="connsiteY4253" fmla="*/ 3873611 h 5645489"/>
              <a:gd name="connsiteX4254" fmla="*/ 4533525 w 7718765"/>
              <a:gd name="connsiteY4254" fmla="*/ 3873913 h 5645489"/>
              <a:gd name="connsiteX4255" fmla="*/ 4539197 w 7718765"/>
              <a:gd name="connsiteY4255" fmla="*/ 3879406 h 5645489"/>
              <a:gd name="connsiteX4256" fmla="*/ 4547329 w 7718765"/>
              <a:gd name="connsiteY4256" fmla="*/ 3882034 h 5645489"/>
              <a:gd name="connsiteX4257" fmla="*/ 4547040 w 7718765"/>
              <a:gd name="connsiteY4257" fmla="*/ 3881306 h 5645489"/>
              <a:gd name="connsiteX4258" fmla="*/ 4538591 w 7718765"/>
              <a:gd name="connsiteY4258" fmla="*/ 3878540 h 5645489"/>
              <a:gd name="connsiteX4259" fmla="*/ 4537887 w 7718765"/>
              <a:gd name="connsiteY4259" fmla="*/ 3877856 h 5645489"/>
              <a:gd name="connsiteX4260" fmla="*/ 3793827 w 7718765"/>
              <a:gd name="connsiteY4260" fmla="*/ 3872719 h 5645489"/>
              <a:gd name="connsiteX4261" fmla="*/ 3791832 w 7718765"/>
              <a:gd name="connsiteY4261" fmla="*/ 3881434 h 5645489"/>
              <a:gd name="connsiteX4262" fmla="*/ 3790294 w 7718765"/>
              <a:gd name="connsiteY4262" fmla="*/ 3882180 h 5645489"/>
              <a:gd name="connsiteX4263" fmla="*/ 3792192 w 7718765"/>
              <a:gd name="connsiteY4263" fmla="*/ 3882180 h 5645489"/>
              <a:gd name="connsiteX4264" fmla="*/ 3795043 w 7718765"/>
              <a:gd name="connsiteY4264" fmla="*/ 3879443 h 5645489"/>
              <a:gd name="connsiteX4265" fmla="*/ 3266414 w 7718765"/>
              <a:gd name="connsiteY4265" fmla="*/ 3867652 h 5645489"/>
              <a:gd name="connsiteX4266" fmla="*/ 3267560 w 7718765"/>
              <a:gd name="connsiteY4266" fmla="*/ 3874344 h 5645489"/>
              <a:gd name="connsiteX4267" fmla="*/ 3267911 w 7718765"/>
              <a:gd name="connsiteY4267" fmla="*/ 3876396 h 5645489"/>
              <a:gd name="connsiteX4268" fmla="*/ 3265101 w 7718765"/>
              <a:gd name="connsiteY4268" fmla="*/ 3887355 h 5645489"/>
              <a:gd name="connsiteX4269" fmla="*/ 3269330 w 7718765"/>
              <a:gd name="connsiteY4269" fmla="*/ 3895220 h 5645489"/>
              <a:gd name="connsiteX4270" fmla="*/ 3265380 w 7718765"/>
              <a:gd name="connsiteY4270" fmla="*/ 3900648 h 5645489"/>
              <a:gd name="connsiteX4271" fmla="*/ 3265403 w 7718765"/>
              <a:gd name="connsiteY4271" fmla="*/ 3900643 h 5645489"/>
              <a:gd name="connsiteX4272" fmla="*/ 3265403 w 7718765"/>
              <a:gd name="connsiteY4272" fmla="*/ 3886923 h 5645489"/>
              <a:gd name="connsiteX4273" fmla="*/ 3268233 w 7718765"/>
              <a:gd name="connsiteY4273" fmla="*/ 3878690 h 5645489"/>
              <a:gd name="connsiteX4274" fmla="*/ 3268233 w 7718765"/>
              <a:gd name="connsiteY4274" fmla="*/ 3875946 h 5645489"/>
              <a:gd name="connsiteX4275" fmla="*/ 3268233 w 7718765"/>
              <a:gd name="connsiteY4275" fmla="*/ 3871126 h 5645489"/>
              <a:gd name="connsiteX4276" fmla="*/ 3268233 w 7718765"/>
              <a:gd name="connsiteY4276" fmla="*/ 3870448 h 5645489"/>
              <a:gd name="connsiteX4277" fmla="*/ 3267875 w 7718765"/>
              <a:gd name="connsiteY4277" fmla="*/ 3870910 h 5645489"/>
              <a:gd name="connsiteX4278" fmla="*/ 3276391 w 7718765"/>
              <a:gd name="connsiteY4278" fmla="*/ 3846231 h 5645489"/>
              <a:gd name="connsiteX4279" fmla="*/ 3276391 w 7718765"/>
              <a:gd name="connsiteY4279" fmla="*/ 3848970 h 5645489"/>
              <a:gd name="connsiteX4280" fmla="*/ 3276391 w 7718765"/>
              <a:gd name="connsiteY4280" fmla="*/ 3858569 h 5645489"/>
              <a:gd name="connsiteX4281" fmla="*/ 3276391 w 7718765"/>
              <a:gd name="connsiteY4281" fmla="*/ 3859892 h 5645489"/>
              <a:gd name="connsiteX4282" fmla="*/ 3276724 w 7718765"/>
              <a:gd name="connsiteY4282" fmla="*/ 3859460 h 5645489"/>
              <a:gd name="connsiteX4283" fmla="*/ 3276724 w 7718765"/>
              <a:gd name="connsiteY4283" fmla="*/ 3847455 h 5645489"/>
              <a:gd name="connsiteX4284" fmla="*/ 3276724 w 7718765"/>
              <a:gd name="connsiteY4284" fmla="*/ 3846272 h 5645489"/>
              <a:gd name="connsiteX4285" fmla="*/ 3443709 w 7718765"/>
              <a:gd name="connsiteY4285" fmla="*/ 3837832 h 5645489"/>
              <a:gd name="connsiteX4286" fmla="*/ 3443521 w 7718765"/>
              <a:gd name="connsiteY4286" fmla="*/ 3838014 h 5645489"/>
              <a:gd name="connsiteX4287" fmla="*/ 3443521 w 7718765"/>
              <a:gd name="connsiteY4287" fmla="*/ 3843492 h 5645489"/>
              <a:gd name="connsiteX4288" fmla="*/ 3449896 w 7718765"/>
              <a:gd name="connsiteY4288" fmla="*/ 3847944 h 5645489"/>
              <a:gd name="connsiteX4289" fmla="*/ 3460433 w 7718765"/>
              <a:gd name="connsiteY4289" fmla="*/ 3854404 h 5645489"/>
              <a:gd name="connsiteX4290" fmla="*/ 3460691 w 7718765"/>
              <a:gd name="connsiteY4290" fmla="*/ 3853972 h 5645489"/>
              <a:gd name="connsiteX4291" fmla="*/ 3443709 w 7718765"/>
              <a:gd name="connsiteY4291" fmla="*/ 3842996 h 5645489"/>
              <a:gd name="connsiteX4292" fmla="*/ 3443709 w 7718765"/>
              <a:gd name="connsiteY4292" fmla="*/ 3838194 h 5645489"/>
              <a:gd name="connsiteX4293" fmla="*/ 4564342 w 7718765"/>
              <a:gd name="connsiteY4293" fmla="*/ 3833362 h 5645489"/>
              <a:gd name="connsiteX4294" fmla="*/ 4563927 w 7718765"/>
              <a:gd name="connsiteY4294" fmla="*/ 3833709 h 5645489"/>
              <a:gd name="connsiteX4295" fmla="*/ 4564095 w 7718765"/>
              <a:gd name="connsiteY4295" fmla="*/ 3834665 h 5645489"/>
              <a:gd name="connsiteX4296" fmla="*/ 4566910 w 7718765"/>
              <a:gd name="connsiteY4296" fmla="*/ 3839479 h 5645489"/>
              <a:gd name="connsiteX4297" fmla="*/ 4567107 w 7718765"/>
              <a:gd name="connsiteY4297" fmla="*/ 3839525 h 5645489"/>
              <a:gd name="connsiteX4298" fmla="*/ 4564695 w 7718765"/>
              <a:gd name="connsiteY4298" fmla="*/ 3835423 h 5645489"/>
              <a:gd name="connsiteX4299" fmla="*/ 4564342 w 7718765"/>
              <a:gd name="connsiteY4299" fmla="*/ 3833362 h 5645489"/>
              <a:gd name="connsiteX4300" fmla="*/ 4581695 w 7718765"/>
              <a:gd name="connsiteY4300" fmla="*/ 3832676 h 5645489"/>
              <a:gd name="connsiteX4301" fmla="*/ 4581222 w 7718765"/>
              <a:gd name="connsiteY4301" fmla="*/ 3833135 h 5645489"/>
              <a:gd name="connsiteX4302" fmla="*/ 4581421 w 7718765"/>
              <a:gd name="connsiteY4302" fmla="*/ 3834692 h 5645489"/>
              <a:gd name="connsiteX4303" fmla="*/ 4582043 w 7718765"/>
              <a:gd name="connsiteY4303" fmla="*/ 3835383 h 5645489"/>
              <a:gd name="connsiteX4304" fmla="*/ 4617941 w 7718765"/>
              <a:gd name="connsiteY4304" fmla="*/ 3829495 h 5645489"/>
              <a:gd name="connsiteX4305" fmla="*/ 4618187 w 7718765"/>
              <a:gd name="connsiteY4305" fmla="*/ 3830218 h 5645489"/>
              <a:gd name="connsiteX4306" fmla="*/ 4620651 w 7718765"/>
              <a:gd name="connsiteY4306" fmla="*/ 3837431 h 5645489"/>
              <a:gd name="connsiteX4307" fmla="*/ 4621047 w 7718765"/>
              <a:gd name="connsiteY4307" fmla="*/ 3837237 h 5645489"/>
              <a:gd name="connsiteX4308" fmla="*/ 4621013 w 7718765"/>
              <a:gd name="connsiteY4308" fmla="*/ 3837139 h 5645489"/>
              <a:gd name="connsiteX4309" fmla="*/ 4618539 w 7718765"/>
              <a:gd name="connsiteY4309" fmla="*/ 3829929 h 5645489"/>
              <a:gd name="connsiteX4310" fmla="*/ 4550523 w 7718765"/>
              <a:gd name="connsiteY4310" fmla="*/ 3824436 h 5645489"/>
              <a:gd name="connsiteX4311" fmla="*/ 4550313 w 7718765"/>
              <a:gd name="connsiteY4311" fmla="*/ 3824629 h 5645489"/>
              <a:gd name="connsiteX4312" fmla="*/ 4550640 w 7718765"/>
              <a:gd name="connsiteY4312" fmla="*/ 3825425 h 5645489"/>
              <a:gd name="connsiteX4313" fmla="*/ 4555567 w 7718765"/>
              <a:gd name="connsiteY4313" fmla="*/ 3837431 h 5645489"/>
              <a:gd name="connsiteX4314" fmla="*/ 4555567 w 7718765"/>
              <a:gd name="connsiteY4314" fmla="*/ 3848387 h 5645489"/>
              <a:gd name="connsiteX4315" fmla="*/ 4555567 w 7718765"/>
              <a:gd name="connsiteY4315" fmla="*/ 3853864 h 5645489"/>
              <a:gd name="connsiteX4316" fmla="*/ 4555795 w 7718765"/>
              <a:gd name="connsiteY4316" fmla="*/ 3853626 h 5645489"/>
              <a:gd name="connsiteX4317" fmla="*/ 4555137 w 7718765"/>
              <a:gd name="connsiteY4317" fmla="*/ 3851921 h 5645489"/>
              <a:gd name="connsiteX4318" fmla="*/ 4556197 w 7718765"/>
              <a:gd name="connsiteY4318" fmla="*/ 3849175 h 5645489"/>
              <a:gd name="connsiteX4319" fmla="*/ 4556197 w 7718765"/>
              <a:gd name="connsiteY4319" fmla="*/ 3838169 h 5645489"/>
              <a:gd name="connsiteX4320" fmla="*/ 4550523 w 7718765"/>
              <a:gd name="connsiteY4320" fmla="*/ 3824436 h 5645489"/>
              <a:gd name="connsiteX4321" fmla="*/ 4648617 w 7718765"/>
              <a:gd name="connsiteY4321" fmla="*/ 3817535 h 5645489"/>
              <a:gd name="connsiteX4322" fmla="*/ 4643338 w 7718765"/>
              <a:gd name="connsiteY4322" fmla="*/ 3818233 h 5645489"/>
              <a:gd name="connsiteX4323" fmla="*/ 4637636 w 7718765"/>
              <a:gd name="connsiteY4323" fmla="*/ 3819250 h 5645489"/>
              <a:gd name="connsiteX4324" fmla="*/ 4632357 w 7718765"/>
              <a:gd name="connsiteY4324" fmla="*/ 3818298 h 5645489"/>
              <a:gd name="connsiteX4325" fmla="*/ 4632712 w 7718765"/>
              <a:gd name="connsiteY4325" fmla="*/ 3818943 h 5645489"/>
              <a:gd name="connsiteX4326" fmla="*/ 4644037 w 7718765"/>
              <a:gd name="connsiteY4326" fmla="*/ 3818943 h 5645489"/>
              <a:gd name="connsiteX4327" fmla="*/ 4649294 w 7718765"/>
              <a:gd name="connsiteY4327" fmla="*/ 3818263 h 5645489"/>
              <a:gd name="connsiteX4328" fmla="*/ 3242471 w 7718765"/>
              <a:gd name="connsiteY4328" fmla="*/ 3816140 h 5645489"/>
              <a:gd name="connsiteX4329" fmla="*/ 3242471 w 7718765"/>
              <a:gd name="connsiteY4329" fmla="*/ 3816180 h 5645489"/>
              <a:gd name="connsiteX4330" fmla="*/ 3248066 w 7718765"/>
              <a:gd name="connsiteY4330" fmla="*/ 3821591 h 5645489"/>
              <a:gd name="connsiteX4331" fmla="*/ 3248054 w 7718765"/>
              <a:gd name="connsiteY4331" fmla="*/ 3821565 h 5645489"/>
              <a:gd name="connsiteX4332" fmla="*/ 3236850 w 7718765"/>
              <a:gd name="connsiteY4332" fmla="*/ 3810656 h 5645489"/>
              <a:gd name="connsiteX4333" fmla="*/ 3236850 w 7718765"/>
              <a:gd name="connsiteY4333" fmla="*/ 3810709 h 5645489"/>
              <a:gd name="connsiteX4334" fmla="*/ 3242403 w 7718765"/>
              <a:gd name="connsiteY4334" fmla="*/ 3813412 h 5645489"/>
              <a:gd name="connsiteX4335" fmla="*/ 3242403 w 7718765"/>
              <a:gd name="connsiteY4335" fmla="*/ 3813335 h 5645489"/>
              <a:gd name="connsiteX4336" fmla="*/ 4618864 w 7718765"/>
              <a:gd name="connsiteY4336" fmla="*/ 3808740 h 5645489"/>
              <a:gd name="connsiteX4337" fmla="*/ 4618885 w 7718765"/>
              <a:gd name="connsiteY4337" fmla="*/ 3808967 h 5645489"/>
              <a:gd name="connsiteX4338" fmla="*/ 4621366 w 7718765"/>
              <a:gd name="connsiteY4338" fmla="*/ 3810684 h 5645489"/>
              <a:gd name="connsiteX4339" fmla="*/ 4626926 w 7718765"/>
              <a:gd name="connsiteY4339" fmla="*/ 3810684 h 5645489"/>
              <a:gd name="connsiteX4340" fmla="*/ 4626283 w 7718765"/>
              <a:gd name="connsiteY4340" fmla="*/ 3809989 h 5645489"/>
              <a:gd name="connsiteX4341" fmla="*/ 4620651 w 7718765"/>
              <a:gd name="connsiteY4341" fmla="*/ 3809989 h 5645489"/>
              <a:gd name="connsiteX4342" fmla="*/ 3857214 w 7718765"/>
              <a:gd name="connsiteY4342" fmla="*/ 3799250 h 5645489"/>
              <a:gd name="connsiteX4343" fmla="*/ 3851267 w 7718765"/>
              <a:gd name="connsiteY4343" fmla="*/ 3801813 h 5645489"/>
              <a:gd name="connsiteX4344" fmla="*/ 3842777 w 7718765"/>
              <a:gd name="connsiteY4344" fmla="*/ 3807301 h 5645489"/>
              <a:gd name="connsiteX4345" fmla="*/ 3834286 w 7718765"/>
              <a:gd name="connsiteY4345" fmla="*/ 3815533 h 5645489"/>
              <a:gd name="connsiteX4346" fmla="*/ 3822964 w 7718765"/>
              <a:gd name="connsiteY4346" fmla="*/ 3818277 h 5645489"/>
              <a:gd name="connsiteX4347" fmla="*/ 3814473 w 7718765"/>
              <a:gd name="connsiteY4347" fmla="*/ 3821021 h 5645489"/>
              <a:gd name="connsiteX4348" fmla="*/ 3808813 w 7718765"/>
              <a:gd name="connsiteY4348" fmla="*/ 3826510 h 5645489"/>
              <a:gd name="connsiteX4349" fmla="*/ 3803153 w 7718765"/>
              <a:gd name="connsiteY4349" fmla="*/ 3842996 h 5645489"/>
              <a:gd name="connsiteX4350" fmla="*/ 3794662 w 7718765"/>
              <a:gd name="connsiteY4350" fmla="*/ 3851228 h 5645489"/>
              <a:gd name="connsiteX4351" fmla="*/ 3791832 w 7718765"/>
              <a:gd name="connsiteY4351" fmla="*/ 3864948 h 5645489"/>
              <a:gd name="connsiteX4352" fmla="*/ 3792839 w 7718765"/>
              <a:gd name="connsiteY4352" fmla="*/ 3868368 h 5645489"/>
              <a:gd name="connsiteX4353" fmla="*/ 3792192 w 7718765"/>
              <a:gd name="connsiteY4353" fmla="*/ 3865725 h 5645489"/>
              <a:gd name="connsiteX4354" fmla="*/ 3795043 w 7718765"/>
              <a:gd name="connsiteY4354" fmla="*/ 3852008 h 5645489"/>
              <a:gd name="connsiteX4355" fmla="*/ 3803497 w 7718765"/>
              <a:gd name="connsiteY4355" fmla="*/ 3843764 h 5645489"/>
              <a:gd name="connsiteX4356" fmla="*/ 3809148 w 7718765"/>
              <a:gd name="connsiteY4356" fmla="*/ 3827310 h 5645489"/>
              <a:gd name="connsiteX4357" fmla="*/ 3814801 w 7718765"/>
              <a:gd name="connsiteY4357" fmla="*/ 3821836 h 5645489"/>
              <a:gd name="connsiteX4358" fmla="*/ 3823302 w 7718765"/>
              <a:gd name="connsiteY4358" fmla="*/ 3819065 h 5645489"/>
              <a:gd name="connsiteX4359" fmla="*/ 3834607 w 7718765"/>
              <a:gd name="connsiteY4359" fmla="*/ 3816329 h 5645489"/>
              <a:gd name="connsiteX4360" fmla="*/ 3843109 w 7718765"/>
              <a:gd name="connsiteY4360" fmla="*/ 3808118 h 5645489"/>
              <a:gd name="connsiteX4361" fmla="*/ 3845911 w 7718765"/>
              <a:gd name="connsiteY4361" fmla="*/ 3805348 h 5645489"/>
              <a:gd name="connsiteX4362" fmla="*/ 3851563 w 7718765"/>
              <a:gd name="connsiteY4362" fmla="*/ 3802612 h 5645489"/>
              <a:gd name="connsiteX4363" fmla="*/ 3857214 w 7718765"/>
              <a:gd name="connsiteY4363" fmla="*/ 3799875 h 5645489"/>
              <a:gd name="connsiteX4364" fmla="*/ 2982479 w 7718765"/>
              <a:gd name="connsiteY4364" fmla="*/ 3788886 h 5645489"/>
              <a:gd name="connsiteX4365" fmla="*/ 2982275 w 7718765"/>
              <a:gd name="connsiteY4365" fmla="*/ 3789018 h 5645489"/>
              <a:gd name="connsiteX4366" fmla="*/ 2979799 w 7718765"/>
              <a:gd name="connsiteY4366" fmla="*/ 3793821 h 5645489"/>
              <a:gd name="connsiteX4367" fmla="*/ 2979573 w 7718765"/>
              <a:gd name="connsiteY4367" fmla="*/ 3794260 h 5645489"/>
              <a:gd name="connsiteX4368" fmla="*/ 2979672 w 7718765"/>
              <a:gd name="connsiteY4368" fmla="*/ 3794279 h 5645489"/>
              <a:gd name="connsiteX4369" fmla="*/ 2982164 w 7718765"/>
              <a:gd name="connsiteY4369" fmla="*/ 3789492 h 5645489"/>
              <a:gd name="connsiteX4370" fmla="*/ 3868240 w 7718765"/>
              <a:gd name="connsiteY4370" fmla="*/ 3788100 h 5645489"/>
              <a:gd name="connsiteX4371" fmla="*/ 3864005 w 7718765"/>
              <a:gd name="connsiteY4371" fmla="*/ 3792207 h 5645489"/>
              <a:gd name="connsiteX4372" fmla="*/ 3868567 w 7718765"/>
              <a:gd name="connsiteY4372" fmla="*/ 3788893 h 5645489"/>
              <a:gd name="connsiteX4373" fmla="*/ 3242471 w 7718765"/>
              <a:gd name="connsiteY4373" fmla="*/ 3777766 h 5645489"/>
              <a:gd name="connsiteX4374" fmla="*/ 3242471 w 7718765"/>
              <a:gd name="connsiteY4374" fmla="*/ 3777849 h 5645489"/>
              <a:gd name="connsiteX4375" fmla="*/ 3245199 w 7718765"/>
              <a:gd name="connsiteY4375" fmla="*/ 3780471 h 5645489"/>
              <a:gd name="connsiteX4376" fmla="*/ 3245216 w 7718765"/>
              <a:gd name="connsiteY4376" fmla="*/ 3780439 h 5645489"/>
              <a:gd name="connsiteX4377" fmla="*/ 3862915 w 7718765"/>
              <a:gd name="connsiteY4377" fmla="*/ 3773083 h 5645489"/>
              <a:gd name="connsiteX4378" fmla="*/ 3862588 w 7718765"/>
              <a:gd name="connsiteY4378" fmla="*/ 3774350 h 5645489"/>
              <a:gd name="connsiteX4379" fmla="*/ 3862915 w 7718765"/>
              <a:gd name="connsiteY4379" fmla="*/ 3775143 h 5645489"/>
              <a:gd name="connsiteX4380" fmla="*/ 3016413 w 7718765"/>
              <a:gd name="connsiteY4380" fmla="*/ 3772428 h 5645489"/>
              <a:gd name="connsiteX4381" fmla="*/ 3016238 w 7718765"/>
              <a:gd name="connsiteY4381" fmla="*/ 3772562 h 5645489"/>
              <a:gd name="connsiteX4382" fmla="*/ 3013762 w 7718765"/>
              <a:gd name="connsiteY4382" fmla="*/ 3780791 h 5645489"/>
              <a:gd name="connsiteX4383" fmla="*/ 3013416 w 7718765"/>
              <a:gd name="connsiteY4383" fmla="*/ 3788849 h 5645489"/>
              <a:gd name="connsiteX4384" fmla="*/ 3013581 w 7718765"/>
              <a:gd name="connsiteY4384" fmla="*/ 3788808 h 5645489"/>
              <a:gd name="connsiteX4385" fmla="*/ 3013936 w 7718765"/>
              <a:gd name="connsiteY4385" fmla="*/ 3780593 h 5645489"/>
              <a:gd name="connsiteX4386" fmla="*/ 4612203 w 7718765"/>
              <a:gd name="connsiteY4386" fmla="*/ 3766060 h 5645489"/>
              <a:gd name="connsiteX4387" fmla="*/ 4606521 w 7718765"/>
              <a:gd name="connsiteY4387" fmla="*/ 3768812 h 5645489"/>
              <a:gd name="connsiteX4388" fmla="*/ 4607193 w 7718765"/>
              <a:gd name="connsiteY4388" fmla="*/ 3769466 h 5645489"/>
              <a:gd name="connsiteX4389" fmla="*/ 4612203 w 7718765"/>
              <a:gd name="connsiteY4389" fmla="*/ 3767040 h 5645489"/>
              <a:gd name="connsiteX4390" fmla="*/ 2917907 w 7718765"/>
              <a:gd name="connsiteY4390" fmla="*/ 3765039 h 5645489"/>
              <a:gd name="connsiteX4391" fmla="*/ 2917907 w 7718765"/>
              <a:gd name="connsiteY4391" fmla="*/ 3767106 h 5645489"/>
              <a:gd name="connsiteX4392" fmla="*/ 2926351 w 7718765"/>
              <a:gd name="connsiteY4392" fmla="*/ 3771353 h 5645489"/>
              <a:gd name="connsiteX4393" fmla="*/ 2929838 w 7718765"/>
              <a:gd name="connsiteY4393" fmla="*/ 3773422 h 5645489"/>
              <a:gd name="connsiteX4394" fmla="*/ 2928500 w 7718765"/>
              <a:gd name="connsiteY4394" fmla="*/ 3772556 h 5645489"/>
              <a:gd name="connsiteX4395" fmla="*/ 2920010 w 7718765"/>
              <a:gd name="connsiteY4395" fmla="*/ 3767072 h 5645489"/>
              <a:gd name="connsiteX4396" fmla="*/ 3024782 w 7718765"/>
              <a:gd name="connsiteY4396" fmla="*/ 3764318 h 5645489"/>
              <a:gd name="connsiteX4397" fmla="*/ 3024728 w 7718765"/>
              <a:gd name="connsiteY4397" fmla="*/ 3764335 h 5645489"/>
              <a:gd name="connsiteX4398" fmla="*/ 3021625 w 7718765"/>
              <a:gd name="connsiteY4398" fmla="*/ 3768345 h 5645489"/>
              <a:gd name="connsiteX4399" fmla="*/ 3021716 w 7718765"/>
              <a:gd name="connsiteY4399" fmla="*/ 3768276 h 5645489"/>
              <a:gd name="connsiteX4400" fmla="*/ 4567523 w 7718765"/>
              <a:gd name="connsiteY4400" fmla="*/ 3760733 h 5645489"/>
              <a:gd name="connsiteX4401" fmla="*/ 4567523 w 7718765"/>
              <a:gd name="connsiteY4401" fmla="*/ 3761207 h 5645489"/>
              <a:gd name="connsiteX4402" fmla="*/ 4578868 w 7718765"/>
              <a:gd name="connsiteY4402" fmla="*/ 3763972 h 5645489"/>
              <a:gd name="connsiteX4403" fmla="*/ 4584521 w 7718765"/>
              <a:gd name="connsiteY4403" fmla="*/ 3763972 h 5645489"/>
              <a:gd name="connsiteX4404" fmla="*/ 4590194 w 7718765"/>
              <a:gd name="connsiteY4404" fmla="*/ 3763972 h 5645489"/>
              <a:gd name="connsiteX4405" fmla="*/ 4595867 w 7718765"/>
              <a:gd name="connsiteY4405" fmla="*/ 3766720 h 5645489"/>
              <a:gd name="connsiteX4406" fmla="*/ 4601515 w 7718765"/>
              <a:gd name="connsiteY4406" fmla="*/ 3763985 h 5645489"/>
              <a:gd name="connsiteX4407" fmla="*/ 4600861 w 7718765"/>
              <a:gd name="connsiteY4407" fmla="*/ 3763348 h 5645489"/>
              <a:gd name="connsiteX4408" fmla="*/ 4595149 w 7718765"/>
              <a:gd name="connsiteY4408" fmla="*/ 3766060 h 5645489"/>
              <a:gd name="connsiteX4409" fmla="*/ 4589517 w 7718765"/>
              <a:gd name="connsiteY4409" fmla="*/ 3763348 h 5645489"/>
              <a:gd name="connsiteX4410" fmla="*/ 4583885 w 7718765"/>
              <a:gd name="connsiteY4410" fmla="*/ 3763348 h 5645489"/>
              <a:gd name="connsiteX4411" fmla="*/ 4578173 w 7718765"/>
              <a:gd name="connsiteY4411" fmla="*/ 3763348 h 5645489"/>
              <a:gd name="connsiteX4412" fmla="*/ 3850825 w 7718765"/>
              <a:gd name="connsiteY4412" fmla="*/ 3755105 h 5645489"/>
              <a:gd name="connsiteX4413" fmla="*/ 3849055 w 7718765"/>
              <a:gd name="connsiteY4413" fmla="*/ 3755451 h 5645489"/>
              <a:gd name="connsiteX4414" fmla="*/ 3837028 w 7718765"/>
              <a:gd name="connsiteY4414" fmla="*/ 3757800 h 5645489"/>
              <a:gd name="connsiteX4415" fmla="*/ 3837116 w 7718765"/>
              <a:gd name="connsiteY4415" fmla="*/ 3757886 h 5645489"/>
              <a:gd name="connsiteX4416" fmla="*/ 3849499 w 7718765"/>
              <a:gd name="connsiteY4416" fmla="*/ 3755484 h 5645489"/>
              <a:gd name="connsiteX4417" fmla="*/ 3850982 w 7718765"/>
              <a:gd name="connsiteY4417" fmla="*/ 3755196 h 5645489"/>
              <a:gd name="connsiteX4418" fmla="*/ 2357040 w 7718765"/>
              <a:gd name="connsiteY4418" fmla="*/ 3753352 h 5645489"/>
              <a:gd name="connsiteX4419" fmla="*/ 2354949 w 7718765"/>
              <a:gd name="connsiteY4419" fmla="*/ 3755667 h 5645489"/>
              <a:gd name="connsiteX4420" fmla="*/ 2337617 w 7718765"/>
              <a:gd name="connsiteY4420" fmla="*/ 3774871 h 5645489"/>
              <a:gd name="connsiteX4421" fmla="*/ 2306508 w 7718765"/>
              <a:gd name="connsiteY4421" fmla="*/ 3807826 h 5645489"/>
              <a:gd name="connsiteX4422" fmla="*/ 2303717 w 7718765"/>
              <a:gd name="connsiteY4422" fmla="*/ 3821501 h 5645489"/>
              <a:gd name="connsiteX4423" fmla="*/ 2303717 w 7718765"/>
              <a:gd name="connsiteY4423" fmla="*/ 3848985 h 5645489"/>
              <a:gd name="connsiteX4424" fmla="*/ 2286767 w 7718765"/>
              <a:gd name="connsiteY4424" fmla="*/ 3873667 h 5645489"/>
              <a:gd name="connsiteX4425" fmla="*/ 2284971 w 7718765"/>
              <a:gd name="connsiteY4425" fmla="*/ 3882274 h 5645489"/>
              <a:gd name="connsiteX4426" fmla="*/ 2285454 w 7718765"/>
              <a:gd name="connsiteY4426" fmla="*/ 3882526 h 5645489"/>
              <a:gd name="connsiteX4427" fmla="*/ 2287167 w 7718765"/>
              <a:gd name="connsiteY4427" fmla="*/ 3874263 h 5645489"/>
              <a:gd name="connsiteX4428" fmla="*/ 2304123 w 7718765"/>
              <a:gd name="connsiteY4428" fmla="*/ 3849607 h 5645489"/>
              <a:gd name="connsiteX4429" fmla="*/ 2304123 w 7718765"/>
              <a:gd name="connsiteY4429" fmla="*/ 3822172 h 5645489"/>
              <a:gd name="connsiteX4430" fmla="*/ 2306983 w 7718765"/>
              <a:gd name="connsiteY4430" fmla="*/ 3808428 h 5645489"/>
              <a:gd name="connsiteX4431" fmla="*/ 2338075 w 7718765"/>
              <a:gd name="connsiteY4431" fmla="*/ 3775485 h 5645489"/>
              <a:gd name="connsiteX4432" fmla="*/ 2357890 w 7718765"/>
              <a:gd name="connsiteY4432" fmla="*/ 3753558 h 5645489"/>
              <a:gd name="connsiteX4433" fmla="*/ 3234168 w 7718765"/>
              <a:gd name="connsiteY4433" fmla="*/ 3750618 h 5645489"/>
              <a:gd name="connsiteX4434" fmla="*/ 3234061 w 7718765"/>
              <a:gd name="connsiteY4434" fmla="*/ 3750646 h 5645489"/>
              <a:gd name="connsiteX4435" fmla="*/ 3238954 w 7718765"/>
              <a:gd name="connsiteY4435" fmla="*/ 3764854 h 5645489"/>
              <a:gd name="connsiteX4436" fmla="*/ 3239661 w 7718765"/>
              <a:gd name="connsiteY4436" fmla="*/ 3766907 h 5645489"/>
              <a:gd name="connsiteX4437" fmla="*/ 3239794 w 7718765"/>
              <a:gd name="connsiteY4437" fmla="*/ 3766972 h 5645489"/>
              <a:gd name="connsiteX4438" fmla="*/ 3234875 w 7718765"/>
              <a:gd name="connsiteY4438" fmla="*/ 3752675 h 5645489"/>
              <a:gd name="connsiteX4439" fmla="*/ 3234168 w 7718765"/>
              <a:gd name="connsiteY4439" fmla="*/ 3750618 h 5645489"/>
              <a:gd name="connsiteX4440" fmla="*/ 2894537 w 7718765"/>
              <a:gd name="connsiteY4440" fmla="*/ 3742373 h 5645489"/>
              <a:gd name="connsiteX4441" fmla="*/ 2885339 w 7718765"/>
              <a:gd name="connsiteY4441" fmla="*/ 3745809 h 5645489"/>
              <a:gd name="connsiteX4442" fmla="*/ 2881034 w 7718765"/>
              <a:gd name="connsiteY4442" fmla="*/ 3745216 h 5645489"/>
              <a:gd name="connsiteX4443" fmla="*/ 2881136 w 7718765"/>
              <a:gd name="connsiteY4443" fmla="*/ 3745322 h 5645489"/>
              <a:gd name="connsiteX4444" fmla="*/ 2886111 w 7718765"/>
              <a:gd name="connsiteY4444" fmla="*/ 3746004 h 5645489"/>
              <a:gd name="connsiteX4445" fmla="*/ 2894946 w 7718765"/>
              <a:gd name="connsiteY4445" fmla="*/ 3742731 h 5645489"/>
              <a:gd name="connsiteX4446" fmla="*/ 4553696 w 7718765"/>
              <a:gd name="connsiteY4446" fmla="*/ 3739129 h 5645489"/>
              <a:gd name="connsiteX4447" fmla="*/ 4553371 w 7718765"/>
              <a:gd name="connsiteY4447" fmla="*/ 3739234 h 5645489"/>
              <a:gd name="connsiteX4448" fmla="*/ 4559023 w 7718765"/>
              <a:gd name="connsiteY4448" fmla="*/ 3741981 h 5645489"/>
              <a:gd name="connsiteX4449" fmla="*/ 4567267 w 7718765"/>
              <a:gd name="connsiteY4449" fmla="*/ 3741981 h 5645489"/>
              <a:gd name="connsiteX4450" fmla="*/ 4566910 w 7718765"/>
              <a:gd name="connsiteY4450" fmla="*/ 3741384 h 5645489"/>
              <a:gd name="connsiteX4451" fmla="*/ 4558383 w 7718765"/>
              <a:gd name="connsiteY4451" fmla="*/ 3741384 h 5645489"/>
              <a:gd name="connsiteX4452" fmla="*/ 3798714 w 7718765"/>
              <a:gd name="connsiteY4452" fmla="*/ 3732004 h 5645489"/>
              <a:gd name="connsiteX4453" fmla="*/ 3804922 w 7718765"/>
              <a:gd name="connsiteY4453" fmla="*/ 3740046 h 5645489"/>
              <a:gd name="connsiteX4454" fmla="*/ 3805983 w 7718765"/>
              <a:gd name="connsiteY4454" fmla="*/ 3741421 h 5645489"/>
              <a:gd name="connsiteX4455" fmla="*/ 3818365 w 7718765"/>
              <a:gd name="connsiteY4455" fmla="*/ 3739019 h 5645489"/>
              <a:gd name="connsiteX4456" fmla="*/ 3819751 w 7718765"/>
              <a:gd name="connsiteY4456" fmla="*/ 3738751 h 5645489"/>
              <a:gd name="connsiteX4457" fmla="*/ 3819690 w 7718765"/>
              <a:gd name="connsiteY4457" fmla="*/ 3738673 h 5645489"/>
              <a:gd name="connsiteX4458" fmla="*/ 3805612 w 7718765"/>
              <a:gd name="connsiteY4458" fmla="*/ 3738673 h 5645489"/>
              <a:gd name="connsiteX4459" fmla="*/ 3804545 w 7718765"/>
              <a:gd name="connsiteY4459" fmla="*/ 3737643 h 5645489"/>
              <a:gd name="connsiteX4460" fmla="*/ 3766248 w 7718765"/>
              <a:gd name="connsiteY4460" fmla="*/ 3730429 h 5645489"/>
              <a:gd name="connsiteX4461" fmla="*/ 3766478 w 7718765"/>
              <a:gd name="connsiteY4461" fmla="*/ 3731095 h 5645489"/>
              <a:gd name="connsiteX4462" fmla="*/ 3762636 w 7718765"/>
              <a:gd name="connsiteY4462" fmla="*/ 3734802 h 5645489"/>
              <a:gd name="connsiteX4463" fmla="*/ 3770134 w 7718765"/>
              <a:gd name="connsiteY4463" fmla="*/ 3730429 h 5645489"/>
              <a:gd name="connsiteX4464" fmla="*/ 3038881 w 7718765"/>
              <a:gd name="connsiteY4464" fmla="*/ 3725919 h 5645489"/>
              <a:gd name="connsiteX4465" fmla="*/ 3038881 w 7718765"/>
              <a:gd name="connsiteY4465" fmla="*/ 3734146 h 5645489"/>
              <a:gd name="connsiteX4466" fmla="*/ 3038881 w 7718765"/>
              <a:gd name="connsiteY4466" fmla="*/ 3750618 h 5645489"/>
              <a:gd name="connsiteX4467" fmla="*/ 3036050 w 7718765"/>
              <a:gd name="connsiteY4467" fmla="*/ 3758152 h 5645489"/>
              <a:gd name="connsiteX4468" fmla="*/ 3033331 w 7718765"/>
              <a:gd name="connsiteY4468" fmla="*/ 3761447 h 5645489"/>
              <a:gd name="connsiteX4469" fmla="*/ 3033363 w 7718765"/>
              <a:gd name="connsiteY4469" fmla="*/ 3761437 h 5645489"/>
              <a:gd name="connsiteX4470" fmla="*/ 3039021 w 7718765"/>
              <a:gd name="connsiteY4470" fmla="*/ 3750477 h 5645489"/>
              <a:gd name="connsiteX4471" fmla="*/ 3039021 w 7718765"/>
              <a:gd name="connsiteY4471" fmla="*/ 3734047 h 5645489"/>
              <a:gd name="connsiteX4472" fmla="*/ 3037967 w 7718765"/>
              <a:gd name="connsiteY4472" fmla="*/ 3729944 h 5645489"/>
              <a:gd name="connsiteX4473" fmla="*/ 3039000 w 7718765"/>
              <a:gd name="connsiteY4473" fmla="*/ 3725924 h 5645489"/>
              <a:gd name="connsiteX4474" fmla="*/ 3763640 w 7718765"/>
              <a:gd name="connsiteY4474" fmla="*/ 3722878 h 5645489"/>
              <a:gd name="connsiteX4475" fmla="*/ 3765950 w 7718765"/>
              <a:gd name="connsiteY4475" fmla="*/ 3729564 h 5645489"/>
              <a:gd name="connsiteX4476" fmla="*/ 3765950 w 7718765"/>
              <a:gd name="connsiteY4476" fmla="*/ 3724952 h 5645489"/>
              <a:gd name="connsiteX4477" fmla="*/ 3765950 w 7718765"/>
              <a:gd name="connsiteY4477" fmla="*/ 3722878 h 5645489"/>
              <a:gd name="connsiteX4478" fmla="*/ 3788556 w 7718765"/>
              <a:gd name="connsiteY4478" fmla="*/ 3722186 h 5645489"/>
              <a:gd name="connsiteX4479" fmla="*/ 3774478 w 7718765"/>
              <a:gd name="connsiteY4479" fmla="*/ 3727664 h 5645489"/>
              <a:gd name="connsiteX4480" fmla="*/ 3773852 w 7718765"/>
              <a:gd name="connsiteY4480" fmla="*/ 3728261 h 5645489"/>
              <a:gd name="connsiteX4481" fmla="*/ 3774851 w 7718765"/>
              <a:gd name="connsiteY4481" fmla="*/ 3727679 h 5645489"/>
              <a:gd name="connsiteX4482" fmla="*/ 3787233 w 7718765"/>
              <a:gd name="connsiteY4482" fmla="*/ 3722877 h 5645489"/>
              <a:gd name="connsiteX4483" fmla="*/ 3788688 w 7718765"/>
              <a:gd name="connsiteY4483" fmla="*/ 3722312 h 5645489"/>
              <a:gd name="connsiteX4484" fmla="*/ 2281529 w 7718765"/>
              <a:gd name="connsiteY4484" fmla="*/ 3720615 h 5645489"/>
              <a:gd name="connsiteX4485" fmla="*/ 2281518 w 7718765"/>
              <a:gd name="connsiteY4485" fmla="*/ 3720622 h 5645489"/>
              <a:gd name="connsiteX4486" fmla="*/ 2282172 w 7718765"/>
              <a:gd name="connsiteY4486" fmla="*/ 3721687 h 5645489"/>
              <a:gd name="connsiteX4487" fmla="*/ 2289558 w 7718765"/>
              <a:gd name="connsiteY4487" fmla="*/ 3733711 h 5645489"/>
              <a:gd name="connsiteX4488" fmla="*/ 2289605 w 7718765"/>
              <a:gd name="connsiteY4488" fmla="*/ 3733740 h 5645489"/>
              <a:gd name="connsiteX4489" fmla="*/ 2282587 w 7718765"/>
              <a:gd name="connsiteY4489" fmla="*/ 3722333 h 5645489"/>
              <a:gd name="connsiteX4490" fmla="*/ 2281529 w 7718765"/>
              <a:gd name="connsiteY4490" fmla="*/ 3720615 h 5645489"/>
              <a:gd name="connsiteX4491" fmla="*/ 2857744 w 7718765"/>
              <a:gd name="connsiteY4491" fmla="*/ 3720428 h 5645489"/>
              <a:gd name="connsiteX4492" fmla="*/ 2856360 w 7718765"/>
              <a:gd name="connsiteY4492" fmla="*/ 3720964 h 5645489"/>
              <a:gd name="connsiteX4493" fmla="*/ 2856760 w 7718765"/>
              <a:gd name="connsiteY4493" fmla="*/ 3721316 h 5645489"/>
              <a:gd name="connsiteX4494" fmla="*/ 2858443 w 7718765"/>
              <a:gd name="connsiteY4494" fmla="*/ 3720654 h 5645489"/>
              <a:gd name="connsiteX4495" fmla="*/ 5475112 w 7718765"/>
              <a:gd name="connsiteY4495" fmla="*/ 3720039 h 5645489"/>
              <a:gd name="connsiteX4496" fmla="*/ 5418541 w 7718765"/>
              <a:gd name="connsiteY4496" fmla="*/ 3739190 h 5645489"/>
              <a:gd name="connsiteX4497" fmla="*/ 5361777 w 7718765"/>
              <a:gd name="connsiteY4497" fmla="*/ 3763842 h 5645489"/>
              <a:gd name="connsiteX4498" fmla="*/ 5322278 w 7718765"/>
              <a:gd name="connsiteY4498" fmla="*/ 3766331 h 5645489"/>
              <a:gd name="connsiteX4499" fmla="*/ 5316866 w 7718765"/>
              <a:gd name="connsiteY4499" fmla="*/ 3766671 h 5645489"/>
              <a:gd name="connsiteX4500" fmla="*/ 5316866 w 7718765"/>
              <a:gd name="connsiteY4500" fmla="*/ 3772160 h 5645489"/>
              <a:gd name="connsiteX4501" fmla="*/ 5316866 w 7718765"/>
              <a:gd name="connsiteY4501" fmla="*/ 3788025 h 5645489"/>
              <a:gd name="connsiteX4502" fmla="*/ 5299891 w 7718765"/>
              <a:gd name="connsiteY4502" fmla="*/ 3815467 h 5645489"/>
              <a:gd name="connsiteX4503" fmla="*/ 5234807 w 7718765"/>
              <a:gd name="connsiteY4503" fmla="*/ 3837431 h 5645489"/>
              <a:gd name="connsiteX4504" fmla="*/ 5223464 w 7718765"/>
              <a:gd name="connsiteY4504" fmla="*/ 3842908 h 5645489"/>
              <a:gd name="connsiteX4505" fmla="*/ 5226280 w 7718765"/>
              <a:gd name="connsiteY4505" fmla="*/ 3870351 h 5645489"/>
              <a:gd name="connsiteX4506" fmla="*/ 5192329 w 7718765"/>
              <a:gd name="connsiteY4506" fmla="*/ 3881306 h 5645489"/>
              <a:gd name="connsiteX4507" fmla="*/ 5178171 w 7718765"/>
              <a:gd name="connsiteY4507" fmla="*/ 3892261 h 5645489"/>
              <a:gd name="connsiteX4508" fmla="*/ 5155564 w 7718765"/>
              <a:gd name="connsiteY4508" fmla="*/ 3916991 h 5645489"/>
              <a:gd name="connsiteX4509" fmla="*/ 5124429 w 7718765"/>
              <a:gd name="connsiteY4509" fmla="*/ 3925180 h 5645489"/>
              <a:gd name="connsiteX4510" fmla="*/ 5118797 w 7718765"/>
              <a:gd name="connsiteY4510" fmla="*/ 3947145 h 5645489"/>
              <a:gd name="connsiteX4511" fmla="*/ 5101823 w 7718765"/>
              <a:gd name="connsiteY4511" fmla="*/ 3958099 h 5645489"/>
              <a:gd name="connsiteX4512" fmla="*/ 5093295 w 7718765"/>
              <a:gd name="connsiteY4512" fmla="*/ 3980064 h 5645489"/>
              <a:gd name="connsiteX4513" fmla="*/ 5064977 w 7718765"/>
              <a:gd name="connsiteY4513" fmla="*/ 3982830 h 5645489"/>
              <a:gd name="connsiteX4514" fmla="*/ 5062161 w 7718765"/>
              <a:gd name="connsiteY4514" fmla="*/ 3974586 h 5645489"/>
              <a:gd name="connsiteX4515" fmla="*/ 5045187 w 7718765"/>
              <a:gd name="connsiteY4515" fmla="*/ 3949911 h 5645489"/>
              <a:gd name="connsiteX4516" fmla="*/ 5028211 w 7718765"/>
              <a:gd name="connsiteY4516" fmla="*/ 3916991 h 5645489"/>
              <a:gd name="connsiteX4517" fmla="*/ 5014053 w 7718765"/>
              <a:gd name="connsiteY4517" fmla="*/ 3897793 h 5645489"/>
              <a:gd name="connsiteX4518" fmla="*/ 4965943 w 7718765"/>
              <a:gd name="connsiteY4518" fmla="*/ 3895026 h 5645489"/>
              <a:gd name="connsiteX4519" fmla="*/ 4917834 w 7718765"/>
              <a:gd name="connsiteY4519" fmla="*/ 3897793 h 5645489"/>
              <a:gd name="connsiteX4520" fmla="*/ 4923465 w 7718765"/>
              <a:gd name="connsiteY4520" fmla="*/ 3875829 h 5645489"/>
              <a:gd name="connsiteX4521" fmla="*/ 4963128 w 7718765"/>
              <a:gd name="connsiteY4521" fmla="*/ 3840143 h 5645489"/>
              <a:gd name="connsiteX4522" fmla="*/ 4988549 w 7718765"/>
              <a:gd name="connsiteY4522" fmla="*/ 3815467 h 5645489"/>
              <a:gd name="connsiteX4523" fmla="*/ 5008421 w 7718765"/>
              <a:gd name="connsiteY4523" fmla="*/ 3790791 h 5645489"/>
              <a:gd name="connsiteX4524" fmla="*/ 5002708 w 7718765"/>
              <a:gd name="connsiteY4524" fmla="*/ 3766060 h 5645489"/>
              <a:gd name="connsiteX4525" fmla="*/ 4948967 w 7718765"/>
              <a:gd name="connsiteY4525" fmla="*/ 3771592 h 5645489"/>
              <a:gd name="connsiteX4526" fmla="*/ 4903675 w 7718765"/>
              <a:gd name="connsiteY4526" fmla="*/ 3782547 h 5645489"/>
              <a:gd name="connsiteX4527" fmla="*/ 4849933 w 7718765"/>
              <a:gd name="connsiteY4527" fmla="*/ 3801746 h 5645489"/>
              <a:gd name="connsiteX4528" fmla="*/ 4832959 w 7718765"/>
              <a:gd name="connsiteY4528" fmla="*/ 3782547 h 5645489"/>
              <a:gd name="connsiteX4529" fmla="*/ 4798929 w 7718765"/>
              <a:gd name="connsiteY4529" fmla="*/ 3774304 h 5645489"/>
              <a:gd name="connsiteX4530" fmla="*/ 4824431 w 7718765"/>
              <a:gd name="connsiteY4530" fmla="*/ 3746863 h 5645489"/>
              <a:gd name="connsiteX4531" fmla="*/ 4858381 w 7718765"/>
              <a:gd name="connsiteY4531" fmla="*/ 3727664 h 5645489"/>
              <a:gd name="connsiteX4532" fmla="*/ 4815904 w 7718765"/>
              <a:gd name="connsiteY4532" fmla="*/ 3733141 h 5645489"/>
              <a:gd name="connsiteX4533" fmla="*/ 4793297 w 7718765"/>
              <a:gd name="connsiteY4533" fmla="*/ 3741384 h 5645489"/>
              <a:gd name="connsiteX4534" fmla="*/ 4767795 w 7718765"/>
              <a:gd name="connsiteY4534" fmla="*/ 3752394 h 5645489"/>
              <a:gd name="connsiteX4535" fmla="*/ 4711238 w 7718765"/>
              <a:gd name="connsiteY4535" fmla="*/ 3840143 h 5645489"/>
              <a:gd name="connsiteX4536" fmla="*/ 4688551 w 7718765"/>
              <a:gd name="connsiteY4536" fmla="*/ 3881306 h 5645489"/>
              <a:gd name="connsiteX4537" fmla="*/ 4654601 w 7718765"/>
              <a:gd name="connsiteY4537" fmla="*/ 3900504 h 5645489"/>
              <a:gd name="connsiteX4538" fmla="*/ 4626283 w 7718765"/>
              <a:gd name="connsiteY4538" fmla="*/ 3938902 h 5645489"/>
              <a:gd name="connsiteX4539" fmla="*/ 4654601 w 7718765"/>
              <a:gd name="connsiteY4539" fmla="*/ 3988308 h 5645489"/>
              <a:gd name="connsiteX4540" fmla="*/ 4640473 w 7718765"/>
              <a:gd name="connsiteY4540" fmla="*/ 3985223 h 5645489"/>
              <a:gd name="connsiteX4541" fmla="*/ 4630444 w 7718765"/>
              <a:gd name="connsiteY4541" fmla="*/ 3982938 h 5645489"/>
              <a:gd name="connsiteX4542" fmla="*/ 4632021 w 7718765"/>
              <a:gd name="connsiteY4542" fmla="*/ 3983711 h 5645489"/>
              <a:gd name="connsiteX4543" fmla="*/ 4637721 w 7718765"/>
              <a:gd name="connsiteY4543" fmla="*/ 3986447 h 5645489"/>
              <a:gd name="connsiteX4544" fmla="*/ 4643373 w 7718765"/>
              <a:gd name="connsiteY4544" fmla="*/ 3986447 h 5645489"/>
              <a:gd name="connsiteX4545" fmla="*/ 4649025 w 7718765"/>
              <a:gd name="connsiteY4545" fmla="*/ 3989184 h 5645489"/>
              <a:gd name="connsiteX4546" fmla="*/ 4651827 w 7718765"/>
              <a:gd name="connsiteY4546" fmla="*/ 3989184 h 5645489"/>
              <a:gd name="connsiteX4547" fmla="*/ 4654677 w 7718765"/>
              <a:gd name="connsiteY4547" fmla="*/ 3989184 h 5645489"/>
              <a:gd name="connsiteX4548" fmla="*/ 4671633 w 7718765"/>
              <a:gd name="connsiteY4548" fmla="*/ 4066016 h 5645489"/>
              <a:gd name="connsiteX4549" fmla="*/ 4612263 w 7718765"/>
              <a:gd name="connsiteY4549" fmla="*/ 4090682 h 5645489"/>
              <a:gd name="connsiteX4550" fmla="*/ 4600959 w 7718765"/>
              <a:gd name="connsiteY4550" fmla="*/ 4120887 h 5645489"/>
              <a:gd name="connsiteX4551" fmla="*/ 4592457 w 7718765"/>
              <a:gd name="connsiteY4551" fmla="*/ 4183967 h 5645489"/>
              <a:gd name="connsiteX4552" fmla="*/ 4606611 w 7718765"/>
              <a:gd name="connsiteY4552" fmla="*/ 4241609 h 5645489"/>
              <a:gd name="connsiteX4553" fmla="*/ 4590191 w 7718765"/>
              <a:gd name="connsiteY4553" fmla="*/ 4257211 h 5645489"/>
              <a:gd name="connsiteX4554" fmla="*/ 4598743 w 7718765"/>
              <a:gd name="connsiteY4554" fmla="*/ 4255353 h 5645489"/>
              <a:gd name="connsiteX4555" fmla="*/ 4604399 w 7718765"/>
              <a:gd name="connsiteY4555" fmla="*/ 4263562 h 5645489"/>
              <a:gd name="connsiteX4556" fmla="*/ 4610054 w 7718765"/>
              <a:gd name="connsiteY4556" fmla="*/ 4280003 h 5645489"/>
              <a:gd name="connsiteX4557" fmla="*/ 4607209 w 7718765"/>
              <a:gd name="connsiteY4557" fmla="*/ 4293693 h 5645489"/>
              <a:gd name="connsiteX4558" fmla="*/ 4604399 w 7718765"/>
              <a:gd name="connsiteY4558" fmla="*/ 4296421 h 5645489"/>
              <a:gd name="connsiteX4559" fmla="*/ 4590243 w 7718765"/>
              <a:gd name="connsiteY4559" fmla="*/ 4304630 h 5645489"/>
              <a:gd name="connsiteX4560" fmla="*/ 4581777 w 7718765"/>
              <a:gd name="connsiteY4560" fmla="*/ 4307382 h 5645489"/>
              <a:gd name="connsiteX4561" fmla="*/ 4573277 w 7718765"/>
              <a:gd name="connsiteY4561" fmla="*/ 4310111 h 5645489"/>
              <a:gd name="connsiteX4562" fmla="*/ 4567621 w 7718765"/>
              <a:gd name="connsiteY4562" fmla="*/ 4318320 h 5645489"/>
              <a:gd name="connsiteX4563" fmla="*/ 4561966 w 7718765"/>
              <a:gd name="connsiteY4563" fmla="*/ 4332009 h 5645489"/>
              <a:gd name="connsiteX4564" fmla="*/ 4556311 w 7718765"/>
              <a:gd name="connsiteY4564" fmla="*/ 4345698 h 5645489"/>
              <a:gd name="connsiteX4565" fmla="*/ 4556311 w 7718765"/>
              <a:gd name="connsiteY4565" fmla="*/ 4364868 h 5645489"/>
              <a:gd name="connsiteX4566" fmla="*/ 4561966 w 7718765"/>
              <a:gd name="connsiteY4566" fmla="*/ 4386766 h 5645489"/>
              <a:gd name="connsiteX4567" fmla="*/ 4567621 w 7718765"/>
              <a:gd name="connsiteY4567" fmla="*/ 4411394 h 5645489"/>
              <a:gd name="connsiteX4568" fmla="*/ 4556311 w 7718765"/>
              <a:gd name="connsiteY4568" fmla="*/ 4419625 h 5645489"/>
              <a:gd name="connsiteX4569" fmla="*/ 4553466 w 7718765"/>
              <a:gd name="connsiteY4569" fmla="*/ 4422354 h 5645489"/>
              <a:gd name="connsiteX4570" fmla="*/ 4553466 w 7718765"/>
              <a:gd name="connsiteY4570" fmla="*/ 4427834 h 5645489"/>
              <a:gd name="connsiteX4571" fmla="*/ 4550655 w 7718765"/>
              <a:gd name="connsiteY4571" fmla="*/ 4436043 h 5645489"/>
              <a:gd name="connsiteX4572" fmla="*/ 4547811 w 7718765"/>
              <a:gd name="connsiteY4572" fmla="*/ 4441524 h 5645489"/>
              <a:gd name="connsiteX4573" fmla="*/ 4542155 w 7718765"/>
              <a:gd name="connsiteY4573" fmla="*/ 4447004 h 5645489"/>
              <a:gd name="connsiteX4574" fmla="*/ 4533688 w 7718765"/>
              <a:gd name="connsiteY4574" fmla="*/ 4455213 h 5645489"/>
              <a:gd name="connsiteX4575" fmla="*/ 4536500 w 7718765"/>
              <a:gd name="connsiteY4575" fmla="*/ 4460670 h 5645489"/>
              <a:gd name="connsiteX4576" fmla="*/ 4567621 w 7718765"/>
              <a:gd name="connsiteY4576" fmla="*/ 4466150 h 5645489"/>
              <a:gd name="connsiteX4577" fmla="*/ 4567621 w 7718765"/>
              <a:gd name="connsiteY4577" fmla="*/ 4471631 h 5645489"/>
              <a:gd name="connsiteX4578" fmla="*/ 4581777 w 7718765"/>
              <a:gd name="connsiteY4578" fmla="*/ 4485320 h 5645489"/>
              <a:gd name="connsiteX4579" fmla="*/ 4590243 w 7718765"/>
              <a:gd name="connsiteY4579" fmla="*/ 4499010 h 5645489"/>
              <a:gd name="connsiteX4580" fmla="*/ 4604399 w 7718765"/>
              <a:gd name="connsiteY4580" fmla="*/ 4504490 h 5645489"/>
              <a:gd name="connsiteX4581" fmla="*/ 4610054 w 7718765"/>
              <a:gd name="connsiteY4581" fmla="*/ 4508594 h 5645489"/>
              <a:gd name="connsiteX4582" fmla="*/ 4615216 w 7718765"/>
              <a:gd name="connsiteY4582" fmla="*/ 4512341 h 5645489"/>
              <a:gd name="connsiteX4583" fmla="*/ 4615451 w 7718765"/>
              <a:gd name="connsiteY4583" fmla="*/ 4512216 h 5645489"/>
              <a:gd name="connsiteX4584" fmla="*/ 4615469 w 7718765"/>
              <a:gd name="connsiteY4584" fmla="*/ 4512525 h 5645489"/>
              <a:gd name="connsiteX4585" fmla="*/ 4615709 w 7718765"/>
              <a:gd name="connsiteY4585" fmla="*/ 4512699 h 5645489"/>
              <a:gd name="connsiteX4586" fmla="*/ 4615487 w 7718765"/>
              <a:gd name="connsiteY4586" fmla="*/ 4512818 h 5645489"/>
              <a:gd name="connsiteX4587" fmla="*/ 4616990 w 7718765"/>
              <a:gd name="connsiteY4587" fmla="*/ 4538357 h 5645489"/>
              <a:gd name="connsiteX4588" fmla="*/ 4635317 w 7718765"/>
              <a:gd name="connsiteY4588" fmla="*/ 4556088 h 5645489"/>
              <a:gd name="connsiteX4589" fmla="*/ 4638124 w 7718765"/>
              <a:gd name="connsiteY4589" fmla="*/ 4564331 h 5645489"/>
              <a:gd name="connsiteX4590" fmla="*/ 4657885 w 7718765"/>
              <a:gd name="connsiteY4590" fmla="*/ 4578052 h 5645489"/>
              <a:gd name="connsiteX4591" fmla="*/ 4674941 w 7718765"/>
              <a:gd name="connsiteY4591" fmla="*/ 4580763 h 5645489"/>
              <a:gd name="connsiteX4592" fmla="*/ 4694702 w 7718765"/>
              <a:gd name="connsiteY4592" fmla="*/ 4591772 h 5645489"/>
              <a:gd name="connsiteX4593" fmla="*/ 4731519 w 7718765"/>
              <a:gd name="connsiteY4593" fmla="*/ 4583529 h 5645489"/>
              <a:gd name="connsiteX4594" fmla="*/ 4748472 w 7718765"/>
              <a:gd name="connsiteY4594" fmla="*/ 4599960 h 5645489"/>
              <a:gd name="connsiteX4595" fmla="*/ 4768233 w 7718765"/>
              <a:gd name="connsiteY4595" fmla="*/ 4594483 h 5645489"/>
              <a:gd name="connsiteX4596" fmla="*/ 4782377 w 7718765"/>
              <a:gd name="connsiteY4596" fmla="*/ 4599960 h 5645489"/>
              <a:gd name="connsiteX4597" fmla="*/ 4810666 w 7718765"/>
              <a:gd name="connsiteY4597" fmla="*/ 4597250 h 5645489"/>
              <a:gd name="connsiteX4598" fmla="*/ 4836147 w 7718765"/>
              <a:gd name="connsiteY4598" fmla="*/ 4591772 h 5645489"/>
              <a:gd name="connsiteX4599" fmla="*/ 4867245 w 7718765"/>
              <a:gd name="connsiteY4599" fmla="*/ 4586294 h 5645489"/>
              <a:gd name="connsiteX4600" fmla="*/ 4881389 w 7718765"/>
              <a:gd name="connsiteY4600" fmla="*/ 4575286 h 5645489"/>
              <a:gd name="connsiteX4601" fmla="*/ 4909678 w 7718765"/>
              <a:gd name="connsiteY4601" fmla="*/ 4561565 h 5645489"/>
              <a:gd name="connsiteX4602" fmla="*/ 4940879 w 7718765"/>
              <a:gd name="connsiteY4602" fmla="*/ 4594483 h 5645489"/>
              <a:gd name="connsiteX4603" fmla="*/ 4974784 w 7718765"/>
              <a:gd name="connsiteY4603" fmla="*/ 4589006 h 5645489"/>
              <a:gd name="connsiteX4604" fmla="*/ 5003074 w 7718765"/>
              <a:gd name="connsiteY4604" fmla="*/ 4580763 h 5645489"/>
              <a:gd name="connsiteX4605" fmla="*/ 5005882 w 7718765"/>
              <a:gd name="connsiteY4605" fmla="*/ 4564331 h 5645489"/>
              <a:gd name="connsiteX4606" fmla="*/ 5003074 w 7718765"/>
              <a:gd name="connsiteY4606" fmla="*/ 4553323 h 5645489"/>
              <a:gd name="connsiteX4607" fmla="*/ 5005882 w 7718765"/>
              <a:gd name="connsiteY4607" fmla="*/ 4545134 h 5645489"/>
              <a:gd name="connsiteX4608" fmla="*/ 5022938 w 7718765"/>
              <a:gd name="connsiteY4608" fmla="*/ 4534125 h 5645489"/>
              <a:gd name="connsiteX4609" fmla="*/ 5039891 w 7718765"/>
              <a:gd name="connsiteY4609" fmla="*/ 4517693 h 5645489"/>
              <a:gd name="connsiteX4610" fmla="*/ 5051227 w 7718765"/>
              <a:gd name="connsiteY4610" fmla="*/ 4506739 h 5645489"/>
              <a:gd name="connsiteX4611" fmla="*/ 5056843 w 7718765"/>
              <a:gd name="connsiteY4611" fmla="*/ 4493018 h 5645489"/>
              <a:gd name="connsiteX4612" fmla="*/ 5073796 w 7718765"/>
              <a:gd name="connsiteY4612" fmla="*/ 4479297 h 5645489"/>
              <a:gd name="connsiteX4613" fmla="*/ 5079516 w 7718765"/>
              <a:gd name="connsiteY4613" fmla="*/ 4471054 h 5645489"/>
              <a:gd name="connsiteX4614" fmla="*/ 5096469 w 7718765"/>
              <a:gd name="connsiteY4614" fmla="*/ 4446379 h 5645489"/>
              <a:gd name="connsiteX4615" fmla="*/ 5138903 w 7718765"/>
              <a:gd name="connsiteY4615" fmla="*/ 4424416 h 5645489"/>
              <a:gd name="connsiteX4616" fmla="*/ 5170000 w 7718765"/>
              <a:gd name="connsiteY4616" fmla="*/ 4402452 h 5645489"/>
              <a:gd name="connsiteX4617" fmla="*/ 5189864 w 7718765"/>
              <a:gd name="connsiteY4617" fmla="*/ 4391498 h 5645489"/>
              <a:gd name="connsiteX4618" fmla="*/ 5280347 w 7718765"/>
              <a:gd name="connsiteY4618" fmla="*/ 4380543 h 5645489"/>
              <a:gd name="connsiteX4619" fmla="*/ 5325589 w 7718765"/>
              <a:gd name="connsiteY4619" fmla="*/ 4366822 h 5645489"/>
              <a:gd name="connsiteX4620" fmla="*/ 5348261 w 7718765"/>
              <a:gd name="connsiteY4620" fmla="*/ 4350336 h 5645489"/>
              <a:gd name="connsiteX4621" fmla="*/ 5351071 w 7718765"/>
              <a:gd name="connsiteY4621" fmla="*/ 4342094 h 5645489"/>
              <a:gd name="connsiteX4622" fmla="*/ 5376551 w 7718765"/>
              <a:gd name="connsiteY4622" fmla="*/ 4342094 h 5645489"/>
              <a:gd name="connsiteX4623" fmla="*/ 5373743 w 7718765"/>
              <a:gd name="connsiteY4623" fmla="*/ 4353103 h 5645489"/>
              <a:gd name="connsiteX4624" fmla="*/ 5379359 w 7718765"/>
              <a:gd name="connsiteY4624" fmla="*/ 4361291 h 5645489"/>
              <a:gd name="connsiteX4625" fmla="*/ 5399223 w 7718765"/>
              <a:gd name="connsiteY4625" fmla="*/ 4372300 h 5645489"/>
              <a:gd name="connsiteX4626" fmla="*/ 5410561 w 7718765"/>
              <a:gd name="connsiteY4626" fmla="*/ 4375011 h 5645489"/>
              <a:gd name="connsiteX4627" fmla="*/ 5427513 w 7718765"/>
              <a:gd name="connsiteY4627" fmla="*/ 4380543 h 5645489"/>
              <a:gd name="connsiteX4628" fmla="*/ 5444465 w 7718765"/>
              <a:gd name="connsiteY4628" fmla="*/ 4375011 h 5645489"/>
              <a:gd name="connsiteX4629" fmla="*/ 5458611 w 7718765"/>
              <a:gd name="connsiteY4629" fmla="*/ 4366822 h 5645489"/>
              <a:gd name="connsiteX4630" fmla="*/ 5486899 w 7718765"/>
              <a:gd name="connsiteY4630" fmla="*/ 4358580 h 5645489"/>
              <a:gd name="connsiteX4631" fmla="*/ 5495427 w 7718765"/>
              <a:gd name="connsiteY4631" fmla="*/ 4366822 h 5645489"/>
              <a:gd name="connsiteX4632" fmla="*/ 5503851 w 7718765"/>
              <a:gd name="connsiteY4632" fmla="*/ 4380543 h 5645489"/>
              <a:gd name="connsiteX4633" fmla="*/ 5503851 w 7718765"/>
              <a:gd name="connsiteY4633" fmla="*/ 4391498 h 5645489"/>
              <a:gd name="connsiteX4634" fmla="*/ 5520909 w 7718765"/>
              <a:gd name="connsiteY4634" fmla="*/ 4399740 h 5645489"/>
              <a:gd name="connsiteX4635" fmla="*/ 5535053 w 7718765"/>
              <a:gd name="connsiteY4635" fmla="*/ 4407929 h 5645489"/>
              <a:gd name="connsiteX4636" fmla="*/ 5554813 w 7718765"/>
              <a:gd name="connsiteY4636" fmla="*/ 4410696 h 5645489"/>
              <a:gd name="connsiteX4637" fmla="*/ 5557621 w 7718765"/>
              <a:gd name="connsiteY4637" fmla="*/ 4391498 h 5645489"/>
              <a:gd name="connsiteX4638" fmla="*/ 5571767 w 7718765"/>
              <a:gd name="connsiteY4638" fmla="*/ 4386020 h 5645489"/>
              <a:gd name="connsiteX4639" fmla="*/ 5594439 w 7718765"/>
              <a:gd name="connsiteY4639" fmla="*/ 4386020 h 5645489"/>
              <a:gd name="connsiteX4640" fmla="*/ 5605775 w 7718765"/>
              <a:gd name="connsiteY4640" fmla="*/ 4391498 h 5645489"/>
              <a:gd name="connsiteX4641" fmla="*/ 5619919 w 7718765"/>
              <a:gd name="connsiteY4641" fmla="*/ 4402452 h 5645489"/>
              <a:gd name="connsiteX4642" fmla="*/ 5639681 w 7718765"/>
              <a:gd name="connsiteY4642" fmla="*/ 4396975 h 5645489"/>
              <a:gd name="connsiteX4643" fmla="*/ 5648209 w 7718765"/>
              <a:gd name="connsiteY4643" fmla="*/ 4399740 h 5645489"/>
              <a:gd name="connsiteX4644" fmla="*/ 5673689 w 7718765"/>
              <a:gd name="connsiteY4644" fmla="*/ 4402452 h 5645489"/>
              <a:gd name="connsiteX4645" fmla="*/ 5679307 w 7718765"/>
              <a:gd name="connsiteY4645" fmla="*/ 4399740 h 5645489"/>
              <a:gd name="connsiteX4646" fmla="*/ 5682115 w 7718765"/>
              <a:gd name="connsiteY4646" fmla="*/ 4388732 h 5645489"/>
              <a:gd name="connsiteX4647" fmla="*/ 5687835 w 7718765"/>
              <a:gd name="connsiteY4647" fmla="*/ 4386020 h 5645489"/>
              <a:gd name="connsiteX4648" fmla="*/ 5696259 w 7718765"/>
              <a:gd name="connsiteY4648" fmla="*/ 4386020 h 5645489"/>
              <a:gd name="connsiteX4649" fmla="*/ 5716123 w 7718765"/>
              <a:gd name="connsiteY4649" fmla="*/ 4391498 h 5645489"/>
              <a:gd name="connsiteX4650" fmla="*/ 5733077 w 7718765"/>
              <a:gd name="connsiteY4650" fmla="*/ 4394263 h 5645489"/>
              <a:gd name="connsiteX4651" fmla="*/ 5764173 w 7718765"/>
              <a:gd name="connsiteY4651" fmla="*/ 4391498 h 5645489"/>
              <a:gd name="connsiteX4652" fmla="*/ 5769893 w 7718765"/>
              <a:gd name="connsiteY4652" fmla="*/ 4388732 h 5645489"/>
              <a:gd name="connsiteX4653" fmla="*/ 5795271 w 7718765"/>
              <a:gd name="connsiteY4653" fmla="*/ 4375011 h 5645489"/>
              <a:gd name="connsiteX4654" fmla="*/ 5803799 w 7718765"/>
              <a:gd name="connsiteY4654" fmla="*/ 4372300 h 5645489"/>
              <a:gd name="connsiteX4655" fmla="*/ 5812327 w 7718765"/>
              <a:gd name="connsiteY4655" fmla="*/ 4358580 h 5645489"/>
              <a:gd name="connsiteX4656" fmla="*/ 5817943 w 7718765"/>
              <a:gd name="connsiteY4656" fmla="*/ 4358580 h 5645489"/>
              <a:gd name="connsiteX4657" fmla="*/ 5837704 w 7718765"/>
              <a:gd name="connsiteY4657" fmla="*/ 4353103 h 5645489"/>
              <a:gd name="connsiteX4658" fmla="*/ 5843425 w 7718765"/>
              <a:gd name="connsiteY4658" fmla="*/ 4344859 h 5645489"/>
              <a:gd name="connsiteX4659" fmla="*/ 5851849 w 7718765"/>
              <a:gd name="connsiteY4659" fmla="*/ 4339382 h 5645489"/>
              <a:gd name="connsiteX4660" fmla="*/ 5854761 w 7718765"/>
              <a:gd name="connsiteY4660" fmla="*/ 4339382 h 5645489"/>
              <a:gd name="connsiteX4661" fmla="*/ 5865993 w 7718765"/>
              <a:gd name="connsiteY4661" fmla="*/ 4336616 h 5645489"/>
              <a:gd name="connsiteX4662" fmla="*/ 5868905 w 7718765"/>
              <a:gd name="connsiteY4662" fmla="*/ 4331139 h 5645489"/>
              <a:gd name="connsiteX4663" fmla="*/ 5891474 w 7718765"/>
              <a:gd name="connsiteY4663" fmla="*/ 4336616 h 5645489"/>
              <a:gd name="connsiteX4664" fmla="*/ 5914147 w 7718765"/>
              <a:gd name="connsiteY4664" fmla="*/ 4336616 h 5645489"/>
              <a:gd name="connsiteX4665" fmla="*/ 5933907 w 7718765"/>
              <a:gd name="connsiteY4665" fmla="*/ 4325662 h 5645489"/>
              <a:gd name="connsiteX4666" fmla="*/ 5945245 w 7718765"/>
              <a:gd name="connsiteY4666" fmla="*/ 4328373 h 5645489"/>
              <a:gd name="connsiteX4667" fmla="*/ 5959389 w 7718765"/>
              <a:gd name="connsiteY4667" fmla="*/ 4328373 h 5645489"/>
              <a:gd name="connsiteX4668" fmla="*/ 5979253 w 7718765"/>
              <a:gd name="connsiteY4668" fmla="*/ 4309176 h 5645489"/>
              <a:gd name="connsiteX4669" fmla="*/ 5984869 w 7718765"/>
              <a:gd name="connsiteY4669" fmla="*/ 4300987 h 5645489"/>
              <a:gd name="connsiteX4670" fmla="*/ 5999015 w 7718765"/>
              <a:gd name="connsiteY4670" fmla="*/ 4292743 h 5645489"/>
              <a:gd name="connsiteX4671" fmla="*/ 6007543 w 7718765"/>
              <a:gd name="connsiteY4671" fmla="*/ 4287266 h 5645489"/>
              <a:gd name="connsiteX4672" fmla="*/ 6010351 w 7718765"/>
              <a:gd name="connsiteY4672" fmla="*/ 4273546 h 5645489"/>
              <a:gd name="connsiteX4673" fmla="*/ 6021687 w 7718765"/>
              <a:gd name="connsiteY4673" fmla="*/ 4268069 h 5645489"/>
              <a:gd name="connsiteX4674" fmla="*/ 6030111 w 7718765"/>
              <a:gd name="connsiteY4674" fmla="*/ 4257060 h 5645489"/>
              <a:gd name="connsiteX4675" fmla="*/ 6032919 w 7718765"/>
              <a:gd name="connsiteY4675" fmla="*/ 4251583 h 5645489"/>
              <a:gd name="connsiteX4676" fmla="*/ 6047169 w 7718765"/>
              <a:gd name="connsiteY4676" fmla="*/ 4237862 h 5645489"/>
              <a:gd name="connsiteX4677" fmla="*/ 6058400 w 7718765"/>
              <a:gd name="connsiteY4677" fmla="*/ 4226907 h 5645489"/>
              <a:gd name="connsiteX4678" fmla="*/ 6061313 w 7718765"/>
              <a:gd name="connsiteY4678" fmla="*/ 4210421 h 5645489"/>
              <a:gd name="connsiteX4679" fmla="*/ 6069737 w 7718765"/>
              <a:gd name="connsiteY4679" fmla="*/ 4196700 h 5645489"/>
              <a:gd name="connsiteX4680" fmla="*/ 6075358 w 7718765"/>
              <a:gd name="connsiteY4680" fmla="*/ 4196700 h 5645489"/>
              <a:gd name="connsiteX4681" fmla="*/ 6075176 w 7718765"/>
              <a:gd name="connsiteY4681" fmla="*/ 4191772 h 5645489"/>
              <a:gd name="connsiteX4682" fmla="*/ 6089303 w 7718765"/>
              <a:gd name="connsiteY4682" fmla="*/ 4161592 h 5645489"/>
              <a:gd name="connsiteX4683" fmla="*/ 6089303 w 7718765"/>
              <a:gd name="connsiteY4683" fmla="*/ 4150627 h 5645489"/>
              <a:gd name="connsiteX4684" fmla="*/ 6083667 w 7718765"/>
              <a:gd name="connsiteY4684" fmla="*/ 4131426 h 5645489"/>
              <a:gd name="connsiteX4685" fmla="*/ 6072357 w 7718765"/>
              <a:gd name="connsiteY4685" fmla="*/ 4106736 h 5645489"/>
              <a:gd name="connsiteX4686" fmla="*/ 6061049 w 7718765"/>
              <a:gd name="connsiteY4686" fmla="*/ 4082046 h 5645489"/>
              <a:gd name="connsiteX4687" fmla="*/ 6046923 w 7718765"/>
              <a:gd name="connsiteY4687" fmla="*/ 4068336 h 5645489"/>
              <a:gd name="connsiteX4688" fmla="*/ 6038431 w 7718765"/>
              <a:gd name="connsiteY4688" fmla="*/ 4049135 h 5645489"/>
              <a:gd name="connsiteX4689" fmla="*/ 6027122 w 7718765"/>
              <a:gd name="connsiteY4689" fmla="*/ 4029936 h 5645489"/>
              <a:gd name="connsiteX4690" fmla="*/ 6010178 w 7718765"/>
              <a:gd name="connsiteY4690" fmla="*/ 4027190 h 5645489"/>
              <a:gd name="connsiteX4691" fmla="*/ 5996013 w 7718765"/>
              <a:gd name="connsiteY4691" fmla="*/ 4024445 h 5645489"/>
              <a:gd name="connsiteX4692" fmla="*/ 5993196 w 7718765"/>
              <a:gd name="connsiteY4692" fmla="*/ 4027190 h 5645489"/>
              <a:gd name="connsiteX4693" fmla="*/ 5984743 w 7718765"/>
              <a:gd name="connsiteY4693" fmla="*/ 4021701 h 5645489"/>
              <a:gd name="connsiteX4694" fmla="*/ 5973433 w 7718765"/>
              <a:gd name="connsiteY4694" fmla="*/ 4007990 h 5645489"/>
              <a:gd name="connsiteX4695" fmla="*/ 5964943 w 7718765"/>
              <a:gd name="connsiteY4695" fmla="*/ 4002501 h 5645489"/>
              <a:gd name="connsiteX4696" fmla="*/ 5959306 w 7718765"/>
              <a:gd name="connsiteY4696" fmla="*/ 4007990 h 5645489"/>
              <a:gd name="connsiteX4697" fmla="*/ 5950815 w 7718765"/>
              <a:gd name="connsiteY4697" fmla="*/ 3999755 h 5645489"/>
              <a:gd name="connsiteX4698" fmla="*/ 5928197 w 7718765"/>
              <a:gd name="connsiteY4698" fmla="*/ 3997011 h 5645489"/>
              <a:gd name="connsiteX4699" fmla="*/ 5919707 w 7718765"/>
              <a:gd name="connsiteY4699" fmla="*/ 3999755 h 5645489"/>
              <a:gd name="connsiteX4700" fmla="*/ 5908398 w 7718765"/>
              <a:gd name="connsiteY4700" fmla="*/ 3994266 h 5645489"/>
              <a:gd name="connsiteX4701" fmla="*/ 5899945 w 7718765"/>
              <a:gd name="connsiteY4701" fmla="*/ 3997011 h 5645489"/>
              <a:gd name="connsiteX4702" fmla="*/ 5891453 w 7718765"/>
              <a:gd name="connsiteY4702" fmla="*/ 3991521 h 5645489"/>
              <a:gd name="connsiteX4703" fmla="*/ 5888635 w 7718765"/>
              <a:gd name="connsiteY4703" fmla="*/ 3997011 h 5645489"/>
              <a:gd name="connsiteX4704" fmla="*/ 5877326 w 7718765"/>
              <a:gd name="connsiteY4704" fmla="*/ 3991521 h 5645489"/>
              <a:gd name="connsiteX4705" fmla="*/ 5874508 w 7718765"/>
              <a:gd name="connsiteY4705" fmla="*/ 3980556 h 5645489"/>
              <a:gd name="connsiteX4706" fmla="*/ 5860381 w 7718765"/>
              <a:gd name="connsiteY4706" fmla="*/ 3975065 h 5645489"/>
              <a:gd name="connsiteX4707" fmla="*/ 5843399 w 7718765"/>
              <a:gd name="connsiteY4707" fmla="*/ 3972321 h 5645489"/>
              <a:gd name="connsiteX4708" fmla="*/ 5846217 w 7718765"/>
              <a:gd name="connsiteY4708" fmla="*/ 3955866 h 5645489"/>
              <a:gd name="connsiteX4709" fmla="*/ 5845617 w 7718765"/>
              <a:gd name="connsiteY4709" fmla="*/ 3954582 h 5645489"/>
              <a:gd name="connsiteX4710" fmla="*/ 5845728 w 7718765"/>
              <a:gd name="connsiteY4710" fmla="*/ 3955931 h 5645489"/>
              <a:gd name="connsiteX4711" fmla="*/ 5576823 w 7718765"/>
              <a:gd name="connsiteY4711" fmla="*/ 3892786 h 5645489"/>
              <a:gd name="connsiteX4712" fmla="*/ 5494873 w 7718765"/>
              <a:gd name="connsiteY4712" fmla="*/ 3876478 h 5645489"/>
              <a:gd name="connsiteX4713" fmla="*/ 5460969 w 7718765"/>
              <a:gd name="connsiteY4713" fmla="*/ 3837984 h 5645489"/>
              <a:gd name="connsiteX4714" fmla="*/ 5469299 w 7718765"/>
              <a:gd name="connsiteY4714" fmla="*/ 3799680 h 5645489"/>
              <a:gd name="connsiteX4715" fmla="*/ 5500491 w 7718765"/>
              <a:gd name="connsiteY4715" fmla="*/ 3777685 h 5645489"/>
              <a:gd name="connsiteX4716" fmla="*/ 5517539 w 7718765"/>
              <a:gd name="connsiteY4716" fmla="*/ 3744690 h 5645489"/>
              <a:gd name="connsiteX4717" fmla="*/ 5475112 w 7718765"/>
              <a:gd name="connsiteY4717" fmla="*/ 3720039 h 5645489"/>
              <a:gd name="connsiteX4718" fmla="*/ 4306863 w 7718765"/>
              <a:gd name="connsiteY4718" fmla="*/ 3717265 h 5645489"/>
              <a:gd name="connsiteX4719" fmla="*/ 4306863 w 7718765"/>
              <a:gd name="connsiteY4719" fmla="*/ 3717569 h 5645489"/>
              <a:gd name="connsiteX4720" fmla="*/ 4312514 w 7718765"/>
              <a:gd name="connsiteY4720" fmla="*/ 3723043 h 5645489"/>
              <a:gd name="connsiteX4721" fmla="*/ 4315316 w 7718765"/>
              <a:gd name="connsiteY4721" fmla="*/ 3723043 h 5645489"/>
              <a:gd name="connsiteX4722" fmla="*/ 4320968 w 7718765"/>
              <a:gd name="connsiteY4722" fmla="*/ 3728550 h 5645489"/>
              <a:gd name="connsiteX4723" fmla="*/ 4323819 w 7718765"/>
              <a:gd name="connsiteY4723" fmla="*/ 3731286 h 5645489"/>
              <a:gd name="connsiteX4724" fmla="*/ 4326668 w 7718765"/>
              <a:gd name="connsiteY4724" fmla="*/ 3731286 h 5645489"/>
              <a:gd name="connsiteX4725" fmla="*/ 4326668 w 7718765"/>
              <a:gd name="connsiteY4725" fmla="*/ 3734023 h 5645489"/>
              <a:gd name="connsiteX4726" fmla="*/ 4335122 w 7718765"/>
              <a:gd name="connsiteY4726" fmla="*/ 3739497 h 5645489"/>
              <a:gd name="connsiteX4727" fmla="*/ 4337973 w 7718765"/>
              <a:gd name="connsiteY4727" fmla="*/ 3742268 h 5645489"/>
              <a:gd name="connsiteX4728" fmla="*/ 4343624 w 7718765"/>
              <a:gd name="connsiteY4728" fmla="*/ 3742268 h 5645489"/>
              <a:gd name="connsiteX4729" fmla="*/ 4346426 w 7718765"/>
              <a:gd name="connsiteY4729" fmla="*/ 3745005 h 5645489"/>
              <a:gd name="connsiteX4730" fmla="*/ 4349277 w 7718765"/>
              <a:gd name="connsiteY4730" fmla="*/ 3750478 h 5645489"/>
              <a:gd name="connsiteX4731" fmla="*/ 4352078 w 7718765"/>
              <a:gd name="connsiteY4731" fmla="*/ 3755985 h 5645489"/>
              <a:gd name="connsiteX4732" fmla="*/ 4354929 w 7718765"/>
              <a:gd name="connsiteY4732" fmla="*/ 3761458 h 5645489"/>
              <a:gd name="connsiteX4733" fmla="*/ 4371885 w 7718765"/>
              <a:gd name="connsiteY4733" fmla="*/ 3766966 h 5645489"/>
              <a:gd name="connsiteX4734" fmla="*/ 4374734 w 7718765"/>
              <a:gd name="connsiteY4734" fmla="*/ 3772440 h 5645489"/>
              <a:gd name="connsiteX4735" fmla="*/ 4377536 w 7718765"/>
              <a:gd name="connsiteY4735" fmla="*/ 3777913 h 5645489"/>
              <a:gd name="connsiteX4736" fmla="*/ 4383189 w 7718765"/>
              <a:gd name="connsiteY4736" fmla="*/ 3780683 h 5645489"/>
              <a:gd name="connsiteX4737" fmla="*/ 4391690 w 7718765"/>
              <a:gd name="connsiteY4737" fmla="*/ 3788893 h 5645489"/>
              <a:gd name="connsiteX4738" fmla="*/ 4400144 w 7718765"/>
              <a:gd name="connsiteY4738" fmla="*/ 3791630 h 5645489"/>
              <a:gd name="connsiteX4739" fmla="*/ 4408646 w 7718765"/>
              <a:gd name="connsiteY4739" fmla="*/ 3794401 h 5645489"/>
              <a:gd name="connsiteX4740" fmla="*/ 4417149 w 7718765"/>
              <a:gd name="connsiteY4740" fmla="*/ 3797138 h 5645489"/>
              <a:gd name="connsiteX4741" fmla="*/ 4419951 w 7718765"/>
              <a:gd name="connsiteY4741" fmla="*/ 3808118 h 5645489"/>
              <a:gd name="connsiteX4742" fmla="*/ 4428453 w 7718765"/>
              <a:gd name="connsiteY4742" fmla="*/ 3819065 h 5645489"/>
              <a:gd name="connsiteX4743" fmla="*/ 4431255 w 7718765"/>
              <a:gd name="connsiteY4743" fmla="*/ 3827310 h 5645489"/>
              <a:gd name="connsiteX4744" fmla="*/ 4439756 w 7718765"/>
              <a:gd name="connsiteY4744" fmla="*/ 3835554 h 5645489"/>
              <a:gd name="connsiteX4745" fmla="*/ 4442607 w 7718765"/>
              <a:gd name="connsiteY4745" fmla="*/ 3841027 h 5645489"/>
              <a:gd name="connsiteX4746" fmla="*/ 4448259 w 7718765"/>
              <a:gd name="connsiteY4746" fmla="*/ 3849272 h 5645489"/>
              <a:gd name="connsiteX4747" fmla="*/ 4448259 w 7718765"/>
              <a:gd name="connsiteY4747" fmla="*/ 3852008 h 5645489"/>
              <a:gd name="connsiteX4748" fmla="*/ 4448259 w 7718765"/>
              <a:gd name="connsiteY4748" fmla="*/ 3854745 h 5645489"/>
              <a:gd name="connsiteX4749" fmla="*/ 4451061 w 7718765"/>
              <a:gd name="connsiteY4749" fmla="*/ 3862989 h 5645489"/>
              <a:gd name="connsiteX4750" fmla="*/ 4453910 w 7718765"/>
              <a:gd name="connsiteY4750" fmla="*/ 3868462 h 5645489"/>
              <a:gd name="connsiteX4751" fmla="*/ 4453910 w 7718765"/>
              <a:gd name="connsiteY4751" fmla="*/ 3871199 h 5645489"/>
              <a:gd name="connsiteX4752" fmla="*/ 4456712 w 7718765"/>
              <a:gd name="connsiteY4752" fmla="*/ 3879443 h 5645489"/>
              <a:gd name="connsiteX4753" fmla="*/ 4453910 w 7718765"/>
              <a:gd name="connsiteY4753" fmla="*/ 3884917 h 5645489"/>
              <a:gd name="connsiteX4754" fmla="*/ 4453910 w 7718765"/>
              <a:gd name="connsiteY4754" fmla="*/ 3887654 h 5645489"/>
              <a:gd name="connsiteX4755" fmla="*/ 4456712 w 7718765"/>
              <a:gd name="connsiteY4755" fmla="*/ 3893161 h 5645489"/>
              <a:gd name="connsiteX4756" fmla="*/ 4453910 w 7718765"/>
              <a:gd name="connsiteY4756" fmla="*/ 3898635 h 5645489"/>
              <a:gd name="connsiteX4757" fmla="*/ 4453910 w 7718765"/>
              <a:gd name="connsiteY4757" fmla="*/ 3901372 h 5645489"/>
              <a:gd name="connsiteX4758" fmla="*/ 4451061 w 7718765"/>
              <a:gd name="connsiteY4758" fmla="*/ 3906879 h 5645489"/>
              <a:gd name="connsiteX4759" fmla="*/ 4456712 w 7718765"/>
              <a:gd name="connsiteY4759" fmla="*/ 3909615 h 5645489"/>
              <a:gd name="connsiteX4760" fmla="*/ 4456712 w 7718765"/>
              <a:gd name="connsiteY4760" fmla="*/ 3917860 h 5645489"/>
              <a:gd name="connsiteX4761" fmla="*/ 4456712 w 7718765"/>
              <a:gd name="connsiteY4761" fmla="*/ 3923333 h 5645489"/>
              <a:gd name="connsiteX4762" fmla="*/ 4456712 w 7718765"/>
              <a:gd name="connsiteY4762" fmla="*/ 3928840 h 5645489"/>
              <a:gd name="connsiteX4763" fmla="*/ 4459563 w 7718765"/>
              <a:gd name="connsiteY4763" fmla="*/ 3934314 h 5645489"/>
              <a:gd name="connsiteX4764" fmla="*/ 4459563 w 7718765"/>
              <a:gd name="connsiteY4764" fmla="*/ 3939787 h 5645489"/>
              <a:gd name="connsiteX4765" fmla="*/ 4468017 w 7718765"/>
              <a:gd name="connsiteY4765" fmla="*/ 3953505 h 5645489"/>
              <a:gd name="connsiteX4766" fmla="*/ 4470867 w 7718765"/>
              <a:gd name="connsiteY4766" fmla="*/ 3959012 h 5645489"/>
              <a:gd name="connsiteX4767" fmla="*/ 4470867 w 7718765"/>
              <a:gd name="connsiteY4767" fmla="*/ 3964486 h 5645489"/>
              <a:gd name="connsiteX4768" fmla="*/ 4470867 w 7718765"/>
              <a:gd name="connsiteY4768" fmla="*/ 3967222 h 5645489"/>
              <a:gd name="connsiteX4769" fmla="*/ 4476519 w 7718765"/>
              <a:gd name="connsiteY4769" fmla="*/ 3975467 h 5645489"/>
              <a:gd name="connsiteX4770" fmla="*/ 4479369 w 7718765"/>
              <a:gd name="connsiteY4770" fmla="*/ 3978204 h 5645489"/>
              <a:gd name="connsiteX4771" fmla="*/ 4479369 w 7718765"/>
              <a:gd name="connsiteY4771" fmla="*/ 3986447 h 5645489"/>
              <a:gd name="connsiteX4772" fmla="*/ 4479369 w 7718765"/>
              <a:gd name="connsiteY4772" fmla="*/ 3989184 h 5645489"/>
              <a:gd name="connsiteX4773" fmla="*/ 4476519 w 7718765"/>
              <a:gd name="connsiteY4773" fmla="*/ 3991921 h 5645489"/>
              <a:gd name="connsiteX4774" fmla="*/ 4473668 w 7718765"/>
              <a:gd name="connsiteY4774" fmla="*/ 3997429 h 5645489"/>
              <a:gd name="connsiteX4775" fmla="*/ 4475689 w 7718765"/>
              <a:gd name="connsiteY4775" fmla="*/ 3998398 h 5645489"/>
              <a:gd name="connsiteX4776" fmla="*/ 4474030 w 7718765"/>
              <a:gd name="connsiteY4776" fmla="*/ 3997587 h 5645489"/>
              <a:gd name="connsiteX4777" fmla="*/ 4476856 w 7718765"/>
              <a:gd name="connsiteY4777" fmla="*/ 3992093 h 5645489"/>
              <a:gd name="connsiteX4778" fmla="*/ 4479682 w 7718765"/>
              <a:gd name="connsiteY4778" fmla="*/ 3989346 h 5645489"/>
              <a:gd name="connsiteX4779" fmla="*/ 4479682 w 7718765"/>
              <a:gd name="connsiteY4779" fmla="*/ 3986600 h 5645489"/>
              <a:gd name="connsiteX4780" fmla="*/ 4479682 w 7718765"/>
              <a:gd name="connsiteY4780" fmla="*/ 3978361 h 5645489"/>
              <a:gd name="connsiteX4781" fmla="*/ 4476856 w 7718765"/>
              <a:gd name="connsiteY4781" fmla="*/ 3975613 h 5645489"/>
              <a:gd name="connsiteX4782" fmla="*/ 4471183 w 7718765"/>
              <a:gd name="connsiteY4782" fmla="*/ 3967355 h 5645489"/>
              <a:gd name="connsiteX4783" fmla="*/ 4471183 w 7718765"/>
              <a:gd name="connsiteY4783" fmla="*/ 3964608 h 5645489"/>
              <a:gd name="connsiteX4784" fmla="*/ 4471183 w 7718765"/>
              <a:gd name="connsiteY4784" fmla="*/ 3959114 h 5645489"/>
              <a:gd name="connsiteX4785" fmla="*/ 4468356 w 7718765"/>
              <a:gd name="connsiteY4785" fmla="*/ 3953622 h 5645489"/>
              <a:gd name="connsiteX4786" fmla="*/ 4459858 w 7718765"/>
              <a:gd name="connsiteY4786" fmla="*/ 3939869 h 5645489"/>
              <a:gd name="connsiteX4787" fmla="*/ 4459858 w 7718765"/>
              <a:gd name="connsiteY4787" fmla="*/ 3934376 h 5645489"/>
              <a:gd name="connsiteX4788" fmla="*/ 4457031 w 7718765"/>
              <a:gd name="connsiteY4788" fmla="*/ 3928884 h 5645489"/>
              <a:gd name="connsiteX4789" fmla="*/ 4457031 w 7718765"/>
              <a:gd name="connsiteY4789" fmla="*/ 3923390 h 5645489"/>
              <a:gd name="connsiteX4790" fmla="*/ 4457031 w 7718765"/>
              <a:gd name="connsiteY4790" fmla="*/ 3917878 h 5645489"/>
              <a:gd name="connsiteX4791" fmla="*/ 4457031 w 7718765"/>
              <a:gd name="connsiteY4791" fmla="*/ 3909637 h 5645489"/>
              <a:gd name="connsiteX4792" fmla="*/ 4451358 w 7718765"/>
              <a:gd name="connsiteY4792" fmla="*/ 3906891 h 5645489"/>
              <a:gd name="connsiteX4793" fmla="*/ 4454184 w 7718765"/>
              <a:gd name="connsiteY4793" fmla="*/ 3901398 h 5645489"/>
              <a:gd name="connsiteX4794" fmla="*/ 4454184 w 7718765"/>
              <a:gd name="connsiteY4794" fmla="*/ 3898652 h 5645489"/>
              <a:gd name="connsiteX4795" fmla="*/ 4457031 w 7718765"/>
              <a:gd name="connsiteY4795" fmla="*/ 3893139 h 5645489"/>
              <a:gd name="connsiteX4796" fmla="*/ 4454184 w 7718765"/>
              <a:gd name="connsiteY4796" fmla="*/ 3887646 h 5645489"/>
              <a:gd name="connsiteX4797" fmla="*/ 4454184 w 7718765"/>
              <a:gd name="connsiteY4797" fmla="*/ 3884900 h 5645489"/>
              <a:gd name="connsiteX4798" fmla="*/ 4457031 w 7718765"/>
              <a:gd name="connsiteY4798" fmla="*/ 3879406 h 5645489"/>
              <a:gd name="connsiteX4799" fmla="*/ 4454184 w 7718765"/>
              <a:gd name="connsiteY4799" fmla="*/ 3871166 h 5645489"/>
              <a:gd name="connsiteX4800" fmla="*/ 4454184 w 7718765"/>
              <a:gd name="connsiteY4800" fmla="*/ 3868420 h 5645489"/>
              <a:gd name="connsiteX4801" fmla="*/ 4451358 w 7718765"/>
              <a:gd name="connsiteY4801" fmla="*/ 3862907 h 5645489"/>
              <a:gd name="connsiteX4802" fmla="*/ 4448511 w 7718765"/>
              <a:gd name="connsiteY4802" fmla="*/ 3854668 h 5645489"/>
              <a:gd name="connsiteX4803" fmla="*/ 4448511 w 7718765"/>
              <a:gd name="connsiteY4803" fmla="*/ 3851921 h 5645489"/>
              <a:gd name="connsiteX4804" fmla="*/ 4448511 w 7718765"/>
              <a:gd name="connsiteY4804" fmla="*/ 3849175 h 5645489"/>
              <a:gd name="connsiteX4805" fmla="*/ 4442859 w 7718765"/>
              <a:gd name="connsiteY4805" fmla="*/ 3840915 h 5645489"/>
              <a:gd name="connsiteX4806" fmla="*/ 4440012 w 7718765"/>
              <a:gd name="connsiteY4806" fmla="*/ 3835423 h 5645489"/>
              <a:gd name="connsiteX4807" fmla="*/ 4431513 w 7718765"/>
              <a:gd name="connsiteY4807" fmla="*/ 3827182 h 5645489"/>
              <a:gd name="connsiteX4808" fmla="*/ 4428686 w 7718765"/>
              <a:gd name="connsiteY4808" fmla="*/ 3818943 h 5645489"/>
              <a:gd name="connsiteX4809" fmla="*/ 4420187 w 7718765"/>
              <a:gd name="connsiteY4809" fmla="*/ 3807937 h 5645489"/>
              <a:gd name="connsiteX4810" fmla="*/ 4417361 w 7718765"/>
              <a:gd name="connsiteY4810" fmla="*/ 3796950 h 5645489"/>
              <a:gd name="connsiteX4811" fmla="*/ 4408841 w 7718765"/>
              <a:gd name="connsiteY4811" fmla="*/ 3794204 h 5645489"/>
              <a:gd name="connsiteX4812" fmla="*/ 4400341 w 7718765"/>
              <a:gd name="connsiteY4812" fmla="*/ 3791458 h 5645489"/>
              <a:gd name="connsiteX4813" fmla="*/ 4391842 w 7718765"/>
              <a:gd name="connsiteY4813" fmla="*/ 3788692 h 5645489"/>
              <a:gd name="connsiteX4814" fmla="*/ 4383342 w 7718765"/>
              <a:gd name="connsiteY4814" fmla="*/ 3780452 h 5645489"/>
              <a:gd name="connsiteX4815" fmla="*/ 4377690 w 7718765"/>
              <a:gd name="connsiteY4815" fmla="*/ 3777705 h 5645489"/>
              <a:gd name="connsiteX4816" fmla="*/ 4374843 w 7718765"/>
              <a:gd name="connsiteY4816" fmla="*/ 3772213 h 5645489"/>
              <a:gd name="connsiteX4817" fmla="*/ 4372017 w 7718765"/>
              <a:gd name="connsiteY4817" fmla="*/ 3766720 h 5645489"/>
              <a:gd name="connsiteX4818" fmla="*/ 4355018 w 7718765"/>
              <a:gd name="connsiteY4818" fmla="*/ 3761207 h 5645489"/>
              <a:gd name="connsiteX4819" fmla="*/ 4352172 w 7718765"/>
              <a:gd name="connsiteY4819" fmla="*/ 3755714 h 5645489"/>
              <a:gd name="connsiteX4820" fmla="*/ 4349344 w 7718765"/>
              <a:gd name="connsiteY4820" fmla="*/ 3750221 h 5645489"/>
              <a:gd name="connsiteX4821" fmla="*/ 4346518 w 7718765"/>
              <a:gd name="connsiteY4821" fmla="*/ 3744727 h 5645489"/>
              <a:gd name="connsiteX4822" fmla="*/ 4343672 w 7718765"/>
              <a:gd name="connsiteY4822" fmla="*/ 3741981 h 5645489"/>
              <a:gd name="connsiteX4823" fmla="*/ 4338020 w 7718765"/>
              <a:gd name="connsiteY4823" fmla="*/ 3741981 h 5645489"/>
              <a:gd name="connsiteX4824" fmla="*/ 4335172 w 7718765"/>
              <a:gd name="connsiteY4824" fmla="*/ 3739234 h 5645489"/>
              <a:gd name="connsiteX4825" fmla="*/ 4326673 w 7718765"/>
              <a:gd name="connsiteY4825" fmla="*/ 3733721 h 5645489"/>
              <a:gd name="connsiteX4826" fmla="*/ 4326673 w 7718765"/>
              <a:gd name="connsiteY4826" fmla="*/ 3730975 h 5645489"/>
              <a:gd name="connsiteX4827" fmla="*/ 4323847 w 7718765"/>
              <a:gd name="connsiteY4827" fmla="*/ 3730975 h 5645489"/>
              <a:gd name="connsiteX4828" fmla="*/ 4321000 w 7718765"/>
              <a:gd name="connsiteY4828" fmla="*/ 3728228 h 5645489"/>
              <a:gd name="connsiteX4829" fmla="*/ 4315347 w 7718765"/>
              <a:gd name="connsiteY4829" fmla="*/ 3722736 h 5645489"/>
              <a:gd name="connsiteX4830" fmla="*/ 4312501 w 7718765"/>
              <a:gd name="connsiteY4830" fmla="*/ 3722736 h 5645489"/>
              <a:gd name="connsiteX4831" fmla="*/ 4308614 w 7718765"/>
              <a:gd name="connsiteY4831" fmla="*/ 3719989 h 5645489"/>
              <a:gd name="connsiteX4832" fmla="*/ 4544224 w 7718765"/>
              <a:gd name="connsiteY4832" fmla="*/ 3705754 h 5645489"/>
              <a:gd name="connsiteX4833" fmla="*/ 4541407 w 7718765"/>
              <a:gd name="connsiteY4833" fmla="*/ 3713942 h 5645489"/>
              <a:gd name="connsiteX4834" fmla="*/ 4536112 w 7718765"/>
              <a:gd name="connsiteY4834" fmla="*/ 3716544 h 5645489"/>
              <a:gd name="connsiteX4835" fmla="*/ 4536351 w 7718765"/>
              <a:gd name="connsiteY4835" fmla="*/ 3717243 h 5645489"/>
              <a:gd name="connsiteX4836" fmla="*/ 4542025 w 7718765"/>
              <a:gd name="connsiteY4836" fmla="*/ 3714495 h 5645489"/>
              <a:gd name="connsiteX4837" fmla="*/ 4544871 w 7718765"/>
              <a:gd name="connsiteY4837" fmla="*/ 3706237 h 5645489"/>
              <a:gd name="connsiteX4838" fmla="*/ 4550523 w 7718765"/>
              <a:gd name="connsiteY4838" fmla="*/ 3708983 h 5645489"/>
              <a:gd name="connsiteX4839" fmla="*/ 4555567 w 7718765"/>
              <a:gd name="connsiteY4839" fmla="*/ 3708983 h 5645489"/>
              <a:gd name="connsiteX4840" fmla="*/ 4555567 w 7718765"/>
              <a:gd name="connsiteY4840" fmla="*/ 3708465 h 5645489"/>
              <a:gd name="connsiteX4841" fmla="*/ 4549936 w 7718765"/>
              <a:gd name="connsiteY4841" fmla="*/ 3708465 h 5645489"/>
              <a:gd name="connsiteX4842" fmla="*/ 4544224 w 7718765"/>
              <a:gd name="connsiteY4842" fmla="*/ 3705754 h 5645489"/>
              <a:gd name="connsiteX4843" fmla="*/ 4524693 w 7718765"/>
              <a:gd name="connsiteY4843" fmla="*/ 3705754 h 5645489"/>
              <a:gd name="connsiteX4844" fmla="*/ 4525025 w 7718765"/>
              <a:gd name="connsiteY4844" fmla="*/ 3706237 h 5645489"/>
              <a:gd name="connsiteX4845" fmla="*/ 4527853 w 7718765"/>
              <a:gd name="connsiteY4845" fmla="*/ 3706237 h 5645489"/>
              <a:gd name="connsiteX4846" fmla="*/ 4533061 w 7718765"/>
              <a:gd name="connsiteY4846" fmla="*/ 3708758 h 5645489"/>
              <a:gd name="connsiteX4847" fmla="*/ 4532961 w 7718765"/>
              <a:gd name="connsiteY4847" fmla="*/ 3708465 h 5645489"/>
              <a:gd name="connsiteX4848" fmla="*/ 4527249 w 7718765"/>
              <a:gd name="connsiteY4848" fmla="*/ 3705754 h 5645489"/>
              <a:gd name="connsiteX4849" fmla="*/ 4298360 w 7718765"/>
              <a:gd name="connsiteY4849" fmla="*/ 3700767 h 5645489"/>
              <a:gd name="connsiteX4850" fmla="*/ 4298360 w 7718765"/>
              <a:gd name="connsiteY4850" fmla="*/ 3701115 h 5645489"/>
              <a:gd name="connsiteX4851" fmla="*/ 4301211 w 7718765"/>
              <a:gd name="connsiteY4851" fmla="*/ 3706588 h 5645489"/>
              <a:gd name="connsiteX4852" fmla="*/ 4304012 w 7718765"/>
              <a:gd name="connsiteY4852" fmla="*/ 3709325 h 5645489"/>
              <a:gd name="connsiteX4853" fmla="*/ 4306848 w 7718765"/>
              <a:gd name="connsiteY4853" fmla="*/ 3712048 h 5645489"/>
              <a:gd name="connsiteX4854" fmla="*/ 4306848 w 7718765"/>
              <a:gd name="connsiteY4854" fmla="*/ 3711749 h 5645489"/>
              <a:gd name="connsiteX4855" fmla="*/ 4304001 w 7718765"/>
              <a:gd name="connsiteY4855" fmla="*/ 3708983 h 5645489"/>
              <a:gd name="connsiteX4856" fmla="*/ 4301175 w 7718765"/>
              <a:gd name="connsiteY4856" fmla="*/ 3706237 h 5645489"/>
              <a:gd name="connsiteX4857" fmla="*/ 3766478 w 7718765"/>
              <a:gd name="connsiteY4857" fmla="*/ 3700741 h 5645489"/>
              <a:gd name="connsiteX4858" fmla="*/ 3766478 w 7718765"/>
              <a:gd name="connsiteY4858" fmla="*/ 3700938 h 5645489"/>
              <a:gd name="connsiteX4859" fmla="*/ 3768766 w 7718765"/>
              <a:gd name="connsiteY4859" fmla="*/ 3703145 h 5645489"/>
              <a:gd name="connsiteX4860" fmla="*/ 3768766 w 7718765"/>
              <a:gd name="connsiteY4860" fmla="*/ 3702987 h 5645489"/>
              <a:gd name="connsiteX4861" fmla="*/ 4513090 w 7718765"/>
              <a:gd name="connsiteY4861" fmla="*/ 3697510 h 5645489"/>
              <a:gd name="connsiteX4862" fmla="*/ 4511330 w 7718765"/>
              <a:gd name="connsiteY4862" fmla="*/ 3700940 h 5645489"/>
              <a:gd name="connsiteX4863" fmla="*/ 4507857 w 7718765"/>
              <a:gd name="connsiteY4863" fmla="*/ 3700296 h 5645489"/>
              <a:gd name="connsiteX4864" fmla="*/ 4508027 w 7718765"/>
              <a:gd name="connsiteY4864" fmla="*/ 3700743 h 5645489"/>
              <a:gd name="connsiteX4865" fmla="*/ 4513700 w 7718765"/>
              <a:gd name="connsiteY4865" fmla="*/ 3697997 h 5645489"/>
              <a:gd name="connsiteX4866" fmla="*/ 4519135 w 7718765"/>
              <a:gd name="connsiteY4866" fmla="*/ 3697997 h 5645489"/>
              <a:gd name="connsiteX4867" fmla="*/ 4518802 w 7718765"/>
              <a:gd name="connsiteY4867" fmla="*/ 3697510 h 5645489"/>
              <a:gd name="connsiteX4868" fmla="*/ 4513090 w 7718765"/>
              <a:gd name="connsiteY4868" fmla="*/ 3697510 h 5645489"/>
              <a:gd name="connsiteX4869" fmla="*/ 4292708 w 7718765"/>
              <a:gd name="connsiteY4869" fmla="*/ 3692535 h 5645489"/>
              <a:gd name="connsiteX4870" fmla="*/ 4292708 w 7718765"/>
              <a:gd name="connsiteY4870" fmla="*/ 3692871 h 5645489"/>
              <a:gd name="connsiteX4871" fmla="*/ 4295558 w 7718765"/>
              <a:gd name="connsiteY4871" fmla="*/ 3695608 h 5645489"/>
              <a:gd name="connsiteX4872" fmla="*/ 4298349 w 7718765"/>
              <a:gd name="connsiteY4872" fmla="*/ 3698333 h 5645489"/>
              <a:gd name="connsiteX4873" fmla="*/ 4298349 w 7718765"/>
              <a:gd name="connsiteY4873" fmla="*/ 3697997 h 5645489"/>
              <a:gd name="connsiteX4874" fmla="*/ 4295502 w 7718765"/>
              <a:gd name="connsiteY4874" fmla="*/ 3695250 h 5645489"/>
              <a:gd name="connsiteX4875" fmla="*/ 2821658 w 7718765"/>
              <a:gd name="connsiteY4875" fmla="*/ 3690934 h 5645489"/>
              <a:gd name="connsiteX4876" fmla="*/ 2813053 w 7718765"/>
              <a:gd name="connsiteY4876" fmla="*/ 3692861 h 5645489"/>
              <a:gd name="connsiteX4877" fmla="*/ 2813274 w 7718765"/>
              <a:gd name="connsiteY4877" fmla="*/ 3693179 h 5645489"/>
              <a:gd name="connsiteX4878" fmla="*/ 2822461 w 7718765"/>
              <a:gd name="connsiteY4878" fmla="*/ 3691133 h 5645489"/>
              <a:gd name="connsiteX4879" fmla="*/ 2835186 w 7718765"/>
              <a:gd name="connsiteY4879" fmla="*/ 3693069 h 5645489"/>
              <a:gd name="connsiteX4880" fmla="*/ 2835102 w 7718765"/>
              <a:gd name="connsiteY4880" fmla="*/ 3692993 h 5645489"/>
              <a:gd name="connsiteX4881" fmla="*/ 2821658 w 7718765"/>
              <a:gd name="connsiteY4881" fmla="*/ 3690934 h 5645489"/>
              <a:gd name="connsiteX4882" fmla="*/ 2196325 w 7718765"/>
              <a:gd name="connsiteY4882" fmla="*/ 3690117 h 5645489"/>
              <a:gd name="connsiteX4883" fmla="*/ 2196587 w 7718765"/>
              <a:gd name="connsiteY4883" fmla="*/ 3691125 h 5645489"/>
              <a:gd name="connsiteX4884" fmla="*/ 2199088 w 7718765"/>
              <a:gd name="connsiteY4884" fmla="*/ 3700757 h 5645489"/>
              <a:gd name="connsiteX4885" fmla="*/ 2199486 w 7718765"/>
              <a:gd name="connsiteY4885" fmla="*/ 3701399 h 5645489"/>
              <a:gd name="connsiteX4886" fmla="*/ 2197024 w 7718765"/>
              <a:gd name="connsiteY4886" fmla="*/ 3691822 h 5645489"/>
              <a:gd name="connsiteX4887" fmla="*/ 2196671 w 7718765"/>
              <a:gd name="connsiteY4887" fmla="*/ 3690452 h 5645489"/>
              <a:gd name="connsiteX4888" fmla="*/ 4270101 w 7718765"/>
              <a:gd name="connsiteY4888" fmla="*/ 3667859 h 5645489"/>
              <a:gd name="connsiteX4889" fmla="*/ 4270101 w 7718765"/>
              <a:gd name="connsiteY4889" fmla="*/ 3668173 h 5645489"/>
              <a:gd name="connsiteX4890" fmla="*/ 4275752 w 7718765"/>
              <a:gd name="connsiteY4890" fmla="*/ 3673679 h 5645489"/>
              <a:gd name="connsiteX4891" fmla="*/ 4278554 w 7718765"/>
              <a:gd name="connsiteY4891" fmla="*/ 3676416 h 5645489"/>
              <a:gd name="connsiteX4892" fmla="*/ 4281404 w 7718765"/>
              <a:gd name="connsiteY4892" fmla="*/ 3679153 h 5645489"/>
              <a:gd name="connsiteX4893" fmla="*/ 4284206 w 7718765"/>
              <a:gd name="connsiteY4893" fmla="*/ 3681890 h 5645489"/>
              <a:gd name="connsiteX4894" fmla="*/ 4287056 w 7718765"/>
              <a:gd name="connsiteY4894" fmla="*/ 3684626 h 5645489"/>
              <a:gd name="connsiteX4895" fmla="*/ 4289906 w 7718765"/>
              <a:gd name="connsiteY4895" fmla="*/ 3690134 h 5645489"/>
              <a:gd name="connsiteX4896" fmla="*/ 4292675 w 7718765"/>
              <a:gd name="connsiteY4896" fmla="*/ 3690134 h 5645489"/>
              <a:gd name="connsiteX4897" fmla="*/ 4292675 w 7718765"/>
              <a:gd name="connsiteY4897" fmla="*/ 3689757 h 5645489"/>
              <a:gd name="connsiteX4898" fmla="*/ 4289849 w 7718765"/>
              <a:gd name="connsiteY4898" fmla="*/ 3689757 h 5645489"/>
              <a:gd name="connsiteX4899" fmla="*/ 4287003 w 7718765"/>
              <a:gd name="connsiteY4899" fmla="*/ 3684244 h 5645489"/>
              <a:gd name="connsiteX4900" fmla="*/ 4284177 w 7718765"/>
              <a:gd name="connsiteY4900" fmla="*/ 3681498 h 5645489"/>
              <a:gd name="connsiteX4901" fmla="*/ 4281349 w 7718765"/>
              <a:gd name="connsiteY4901" fmla="*/ 3678752 h 5645489"/>
              <a:gd name="connsiteX4902" fmla="*/ 4278503 w 7718765"/>
              <a:gd name="connsiteY4902" fmla="*/ 3676005 h 5645489"/>
              <a:gd name="connsiteX4903" fmla="*/ 4275677 w 7718765"/>
              <a:gd name="connsiteY4903" fmla="*/ 3673259 h 5645489"/>
              <a:gd name="connsiteX4904" fmla="*/ 4261598 w 7718765"/>
              <a:gd name="connsiteY4904" fmla="*/ 3665018 h 5645489"/>
              <a:gd name="connsiteX4905" fmla="*/ 4261598 w 7718765"/>
              <a:gd name="connsiteY4905" fmla="*/ 3665436 h 5645489"/>
              <a:gd name="connsiteX4906" fmla="*/ 4267250 w 7718765"/>
              <a:gd name="connsiteY4906" fmla="*/ 3665436 h 5645489"/>
              <a:gd name="connsiteX4907" fmla="*/ 4270003 w 7718765"/>
              <a:gd name="connsiteY4907" fmla="*/ 3665436 h 5645489"/>
              <a:gd name="connsiteX4908" fmla="*/ 4270003 w 7718765"/>
              <a:gd name="connsiteY4908" fmla="*/ 3665018 h 5645489"/>
              <a:gd name="connsiteX4909" fmla="*/ 4267177 w 7718765"/>
              <a:gd name="connsiteY4909" fmla="*/ 3665018 h 5645489"/>
              <a:gd name="connsiteX4910" fmla="*/ 2113426 w 7718765"/>
              <a:gd name="connsiteY4910" fmla="*/ 3657622 h 5645489"/>
              <a:gd name="connsiteX4911" fmla="*/ 2111429 w 7718765"/>
              <a:gd name="connsiteY4911" fmla="*/ 3659557 h 5645489"/>
              <a:gd name="connsiteX4912" fmla="*/ 2105761 w 7718765"/>
              <a:gd name="connsiteY4912" fmla="*/ 3659557 h 5645489"/>
              <a:gd name="connsiteX4913" fmla="*/ 2100090 w 7718765"/>
              <a:gd name="connsiteY4913" fmla="*/ 3662296 h 5645489"/>
              <a:gd name="connsiteX4914" fmla="*/ 2092642 w 7718765"/>
              <a:gd name="connsiteY4914" fmla="*/ 3662296 h 5645489"/>
              <a:gd name="connsiteX4915" fmla="*/ 2091584 w 7718765"/>
              <a:gd name="connsiteY4915" fmla="*/ 3662296 h 5645489"/>
              <a:gd name="connsiteX4916" fmla="*/ 2091602 w 7718765"/>
              <a:gd name="connsiteY4916" fmla="*/ 3662332 h 5645489"/>
              <a:gd name="connsiteX4917" fmla="*/ 2100111 w 7718765"/>
              <a:gd name="connsiteY4917" fmla="*/ 3662332 h 5645489"/>
              <a:gd name="connsiteX4918" fmla="*/ 2105761 w 7718765"/>
              <a:gd name="connsiteY4918" fmla="*/ 3659597 h 5645489"/>
              <a:gd name="connsiteX4919" fmla="*/ 2111411 w 7718765"/>
              <a:gd name="connsiteY4919" fmla="*/ 3659597 h 5645489"/>
              <a:gd name="connsiteX4920" fmla="*/ 3780647 w 7718765"/>
              <a:gd name="connsiteY4920" fmla="*/ 3656875 h 5645489"/>
              <a:gd name="connsiteX4921" fmla="*/ 3780647 w 7718765"/>
              <a:gd name="connsiteY4921" fmla="*/ 3657086 h 5645489"/>
              <a:gd name="connsiteX4922" fmla="*/ 3782827 w 7718765"/>
              <a:gd name="connsiteY4922" fmla="*/ 3659209 h 5645489"/>
              <a:gd name="connsiteX4923" fmla="*/ 3782925 w 7718765"/>
              <a:gd name="connsiteY4923" fmla="*/ 3659113 h 5645489"/>
              <a:gd name="connsiteX4924" fmla="*/ 4255946 w 7718765"/>
              <a:gd name="connsiteY4924" fmla="*/ 3656871 h 5645489"/>
              <a:gd name="connsiteX4925" fmla="*/ 4255946 w 7718765"/>
              <a:gd name="connsiteY4925" fmla="*/ 3657191 h 5645489"/>
              <a:gd name="connsiteX4926" fmla="*/ 4258796 w 7718765"/>
              <a:gd name="connsiteY4926" fmla="*/ 3659962 h 5645489"/>
              <a:gd name="connsiteX4927" fmla="*/ 4261505 w 7718765"/>
              <a:gd name="connsiteY4927" fmla="*/ 3659962 h 5645489"/>
              <a:gd name="connsiteX4928" fmla="*/ 4261505 w 7718765"/>
              <a:gd name="connsiteY4928" fmla="*/ 3659526 h 5645489"/>
              <a:gd name="connsiteX4929" fmla="*/ 4258678 w 7718765"/>
              <a:gd name="connsiteY4929" fmla="*/ 3659526 h 5645489"/>
              <a:gd name="connsiteX4930" fmla="*/ 4238832 w 7718765"/>
              <a:gd name="connsiteY4930" fmla="*/ 3651266 h 5645489"/>
              <a:gd name="connsiteX4931" fmla="*/ 4236006 w 7718765"/>
              <a:gd name="connsiteY4931" fmla="*/ 3654014 h 5645489"/>
              <a:gd name="connsiteX4932" fmla="*/ 4230334 w 7718765"/>
              <a:gd name="connsiteY4932" fmla="*/ 3654014 h 5645489"/>
              <a:gd name="connsiteX4933" fmla="*/ 4227507 w 7718765"/>
              <a:gd name="connsiteY4933" fmla="*/ 3654014 h 5645489"/>
              <a:gd name="connsiteX4934" fmla="*/ 4227227 w 7718765"/>
              <a:gd name="connsiteY4934" fmla="*/ 3654014 h 5645489"/>
              <a:gd name="connsiteX4935" fmla="*/ 4227686 w 7718765"/>
              <a:gd name="connsiteY4935" fmla="*/ 3654454 h 5645489"/>
              <a:gd name="connsiteX4936" fmla="*/ 4230488 w 7718765"/>
              <a:gd name="connsiteY4936" fmla="*/ 3654454 h 5645489"/>
              <a:gd name="connsiteX4937" fmla="*/ 4236140 w 7718765"/>
              <a:gd name="connsiteY4937" fmla="*/ 3654454 h 5645489"/>
              <a:gd name="connsiteX4938" fmla="*/ 4238990 w 7718765"/>
              <a:gd name="connsiteY4938" fmla="*/ 3651718 h 5645489"/>
              <a:gd name="connsiteX4939" fmla="*/ 4241792 w 7718765"/>
              <a:gd name="connsiteY4939" fmla="*/ 3654454 h 5645489"/>
              <a:gd name="connsiteX4940" fmla="*/ 4247492 w 7718765"/>
              <a:gd name="connsiteY4940" fmla="*/ 3657191 h 5645489"/>
              <a:gd name="connsiteX4941" fmla="*/ 4248549 w 7718765"/>
              <a:gd name="connsiteY4941" fmla="*/ 3656849 h 5645489"/>
              <a:gd name="connsiteX4942" fmla="*/ 4255831 w 7718765"/>
              <a:gd name="connsiteY4942" fmla="*/ 3654492 h 5645489"/>
              <a:gd name="connsiteX4943" fmla="*/ 4255831 w 7718765"/>
              <a:gd name="connsiteY4943" fmla="*/ 3654014 h 5645489"/>
              <a:gd name="connsiteX4944" fmla="*/ 4247332 w 7718765"/>
              <a:gd name="connsiteY4944" fmla="*/ 3656760 h 5645489"/>
              <a:gd name="connsiteX4945" fmla="*/ 4241679 w 7718765"/>
              <a:gd name="connsiteY4945" fmla="*/ 3654014 h 5645489"/>
              <a:gd name="connsiteX4946" fmla="*/ 4238832 w 7718765"/>
              <a:gd name="connsiteY4946" fmla="*/ 3651266 h 5645489"/>
              <a:gd name="connsiteX4947" fmla="*/ 4496681 w 7718765"/>
              <a:gd name="connsiteY4947" fmla="*/ 3651139 h 5645489"/>
              <a:gd name="connsiteX4948" fmla="*/ 4496681 w 7718765"/>
              <a:gd name="connsiteY4948" fmla="*/ 3651266 h 5645489"/>
              <a:gd name="connsiteX4949" fmla="*/ 4501753 w 7718765"/>
              <a:gd name="connsiteY4949" fmla="*/ 3653722 h 5645489"/>
              <a:gd name="connsiteX4950" fmla="*/ 4501827 w 7718765"/>
              <a:gd name="connsiteY4950" fmla="*/ 3653581 h 5645489"/>
              <a:gd name="connsiteX4951" fmla="*/ 2080295 w 7718765"/>
              <a:gd name="connsiteY4951" fmla="*/ 3648587 h 5645489"/>
              <a:gd name="connsiteX4952" fmla="*/ 2080301 w 7718765"/>
              <a:gd name="connsiteY4952" fmla="*/ 3648589 h 5645489"/>
              <a:gd name="connsiteX4953" fmla="*/ 2083084 w 7718765"/>
              <a:gd name="connsiteY4953" fmla="*/ 3648589 h 5645489"/>
              <a:gd name="connsiteX4954" fmla="*/ 2083082 w 7718765"/>
              <a:gd name="connsiteY4954" fmla="*/ 3648587 h 5645489"/>
              <a:gd name="connsiteX4955" fmla="*/ 3534333 w 7718765"/>
              <a:gd name="connsiteY4955" fmla="*/ 3638174 h 5645489"/>
              <a:gd name="connsiteX4956" fmla="*/ 3537022 w 7718765"/>
              <a:gd name="connsiteY4956" fmla="*/ 3643377 h 5645489"/>
              <a:gd name="connsiteX4957" fmla="*/ 3537214 w 7718765"/>
              <a:gd name="connsiteY4957" fmla="*/ 3643238 h 5645489"/>
              <a:gd name="connsiteX4958" fmla="*/ 3534632 w 7718765"/>
              <a:gd name="connsiteY4958" fmla="*/ 3638174 h 5645489"/>
              <a:gd name="connsiteX4959" fmla="*/ 4488048 w 7718765"/>
              <a:gd name="connsiteY4959" fmla="*/ 3637273 h 5645489"/>
              <a:gd name="connsiteX4960" fmla="*/ 4488182 w 7718765"/>
              <a:gd name="connsiteY4960" fmla="*/ 3637534 h 5645489"/>
              <a:gd name="connsiteX4961" fmla="*/ 4489245 w 7718765"/>
              <a:gd name="connsiteY4961" fmla="*/ 3637877 h 5645489"/>
              <a:gd name="connsiteX4962" fmla="*/ 4496114 w 7718765"/>
              <a:gd name="connsiteY4962" fmla="*/ 3640097 h 5645489"/>
              <a:gd name="connsiteX4963" fmla="*/ 4496114 w 7718765"/>
              <a:gd name="connsiteY4963" fmla="*/ 3639914 h 5645489"/>
              <a:gd name="connsiteX4964" fmla="*/ 4495059 w 7718765"/>
              <a:gd name="connsiteY4964" fmla="*/ 3639569 h 5645489"/>
              <a:gd name="connsiteX4965" fmla="*/ 4479140 w 7718765"/>
              <a:gd name="connsiteY4965" fmla="*/ 3626194 h 5645489"/>
              <a:gd name="connsiteX4966" fmla="*/ 4476324 w 7718765"/>
              <a:gd name="connsiteY4966" fmla="*/ 3628905 h 5645489"/>
              <a:gd name="connsiteX4967" fmla="*/ 4470693 w 7718765"/>
              <a:gd name="connsiteY4967" fmla="*/ 3637149 h 5645489"/>
              <a:gd name="connsiteX4968" fmla="*/ 4464981 w 7718765"/>
              <a:gd name="connsiteY4968" fmla="*/ 3637149 h 5645489"/>
              <a:gd name="connsiteX4969" fmla="*/ 4456534 w 7718765"/>
              <a:gd name="connsiteY4969" fmla="*/ 3631671 h 5645489"/>
              <a:gd name="connsiteX4970" fmla="*/ 4451442 w 7718765"/>
              <a:gd name="connsiteY4970" fmla="*/ 3629049 h 5645489"/>
              <a:gd name="connsiteX4971" fmla="*/ 4451703 w 7718765"/>
              <a:gd name="connsiteY4971" fmla="*/ 3629275 h 5645489"/>
              <a:gd name="connsiteX4972" fmla="*/ 4457031 w 7718765"/>
              <a:gd name="connsiteY4972" fmla="*/ 3632021 h 5645489"/>
              <a:gd name="connsiteX4973" fmla="*/ 4465530 w 7718765"/>
              <a:gd name="connsiteY4973" fmla="*/ 3637534 h 5645489"/>
              <a:gd name="connsiteX4974" fmla="*/ 4471183 w 7718765"/>
              <a:gd name="connsiteY4974" fmla="*/ 3637534 h 5645489"/>
              <a:gd name="connsiteX4975" fmla="*/ 4476856 w 7718765"/>
              <a:gd name="connsiteY4975" fmla="*/ 3629275 h 5645489"/>
              <a:gd name="connsiteX4976" fmla="*/ 4479587 w 7718765"/>
              <a:gd name="connsiteY4976" fmla="*/ 3626621 h 5645489"/>
              <a:gd name="connsiteX4977" fmla="*/ 3446907 w 7718765"/>
              <a:gd name="connsiteY4977" fmla="*/ 3621702 h 5645489"/>
              <a:gd name="connsiteX4978" fmla="*/ 3446774 w 7718765"/>
              <a:gd name="connsiteY4978" fmla="*/ 3621789 h 5645489"/>
              <a:gd name="connsiteX4979" fmla="*/ 3449187 w 7718765"/>
              <a:gd name="connsiteY4979" fmla="*/ 3623840 h 5645489"/>
              <a:gd name="connsiteX4980" fmla="*/ 3449481 w 7718765"/>
              <a:gd name="connsiteY4980" fmla="*/ 3623877 h 5645489"/>
              <a:gd name="connsiteX4981" fmla="*/ 3508686 w 7718765"/>
              <a:gd name="connsiteY4981" fmla="*/ 3618963 h 5645489"/>
              <a:gd name="connsiteX4982" fmla="*/ 3508686 w 7718765"/>
              <a:gd name="connsiteY4982" fmla="*/ 3621438 h 5645489"/>
              <a:gd name="connsiteX4983" fmla="*/ 3514338 w 7718765"/>
              <a:gd name="connsiteY4983" fmla="*/ 3626929 h 5645489"/>
              <a:gd name="connsiteX4984" fmla="*/ 3517176 w 7718765"/>
              <a:gd name="connsiteY4984" fmla="*/ 3635146 h 5645489"/>
              <a:gd name="connsiteX4985" fmla="*/ 3511525 w 7718765"/>
              <a:gd name="connsiteY4985" fmla="*/ 3640638 h 5645489"/>
              <a:gd name="connsiteX4986" fmla="*/ 3511525 w 7718765"/>
              <a:gd name="connsiteY4986" fmla="*/ 3643377 h 5645489"/>
              <a:gd name="connsiteX4987" fmla="*/ 3514338 w 7718765"/>
              <a:gd name="connsiteY4987" fmla="*/ 3646116 h 5645489"/>
              <a:gd name="connsiteX4988" fmla="*/ 3514490 w 7718765"/>
              <a:gd name="connsiteY4988" fmla="*/ 3646116 h 5645489"/>
              <a:gd name="connsiteX4989" fmla="*/ 3511998 w 7718765"/>
              <a:gd name="connsiteY4989" fmla="*/ 3643689 h 5645489"/>
              <a:gd name="connsiteX4990" fmla="*/ 3511998 w 7718765"/>
              <a:gd name="connsiteY4990" fmla="*/ 3640950 h 5645489"/>
              <a:gd name="connsiteX4991" fmla="*/ 3517668 w 7718765"/>
              <a:gd name="connsiteY4991" fmla="*/ 3635435 h 5645489"/>
              <a:gd name="connsiteX4992" fmla="*/ 3514810 w 7718765"/>
              <a:gd name="connsiteY4992" fmla="*/ 3627180 h 5645489"/>
              <a:gd name="connsiteX4993" fmla="*/ 3509140 w 7718765"/>
              <a:gd name="connsiteY4993" fmla="*/ 3621702 h 5645489"/>
              <a:gd name="connsiteX4994" fmla="*/ 3509140 w 7718765"/>
              <a:gd name="connsiteY4994" fmla="*/ 3618963 h 5645489"/>
              <a:gd name="connsiteX4995" fmla="*/ 4399896 w 7718765"/>
              <a:gd name="connsiteY4995" fmla="*/ 3617950 h 5645489"/>
              <a:gd name="connsiteX4996" fmla="*/ 4397081 w 7718765"/>
              <a:gd name="connsiteY4996" fmla="*/ 3623428 h 5645489"/>
              <a:gd name="connsiteX4997" fmla="*/ 4394265 w 7718765"/>
              <a:gd name="connsiteY4997" fmla="*/ 3626194 h 5645489"/>
              <a:gd name="connsiteX4998" fmla="*/ 4392615 w 7718765"/>
              <a:gd name="connsiteY4998" fmla="*/ 3627782 h 5645489"/>
              <a:gd name="connsiteX4999" fmla="*/ 4391842 w 7718765"/>
              <a:gd name="connsiteY4999" fmla="*/ 3629275 h 5645489"/>
              <a:gd name="connsiteX5000" fmla="*/ 4394689 w 7718765"/>
              <a:gd name="connsiteY5000" fmla="*/ 3626528 h 5645489"/>
              <a:gd name="connsiteX5001" fmla="*/ 4397515 w 7718765"/>
              <a:gd name="connsiteY5001" fmla="*/ 3623782 h 5645489"/>
              <a:gd name="connsiteX5002" fmla="*/ 4397868 w 7718765"/>
              <a:gd name="connsiteY5002" fmla="*/ 3623095 h 5645489"/>
              <a:gd name="connsiteX5003" fmla="*/ 4400309 w 7718765"/>
              <a:gd name="connsiteY5003" fmla="*/ 3618351 h 5645489"/>
              <a:gd name="connsiteX5004" fmla="*/ 4442207 w 7718765"/>
              <a:gd name="connsiteY5004" fmla="*/ 3616606 h 5645489"/>
              <a:gd name="connsiteX5005" fmla="*/ 4436663 w 7718765"/>
              <a:gd name="connsiteY5005" fmla="*/ 3617950 h 5645489"/>
              <a:gd name="connsiteX5006" fmla="*/ 4414055 w 7718765"/>
              <a:gd name="connsiteY5006" fmla="*/ 3617950 h 5645489"/>
              <a:gd name="connsiteX5007" fmla="*/ 4411240 w 7718765"/>
              <a:gd name="connsiteY5007" fmla="*/ 3623428 h 5645489"/>
              <a:gd name="connsiteX5008" fmla="*/ 4409832 w 7718765"/>
              <a:gd name="connsiteY5008" fmla="*/ 3626512 h 5645489"/>
              <a:gd name="connsiteX5009" fmla="*/ 4408506 w 7718765"/>
              <a:gd name="connsiteY5009" fmla="*/ 3631372 h 5645489"/>
              <a:gd name="connsiteX5010" fmla="*/ 4408841 w 7718765"/>
              <a:gd name="connsiteY5010" fmla="*/ 3632021 h 5645489"/>
              <a:gd name="connsiteX5011" fmla="*/ 4411687 w 7718765"/>
              <a:gd name="connsiteY5011" fmla="*/ 3623782 h 5645489"/>
              <a:gd name="connsiteX5012" fmla="*/ 4414513 w 7718765"/>
              <a:gd name="connsiteY5012" fmla="*/ 3618288 h 5645489"/>
              <a:gd name="connsiteX5013" fmla="*/ 4437185 w 7718765"/>
              <a:gd name="connsiteY5013" fmla="*/ 3618288 h 5645489"/>
              <a:gd name="connsiteX5014" fmla="*/ 4442846 w 7718765"/>
              <a:gd name="connsiteY5014" fmla="*/ 3616915 h 5645489"/>
              <a:gd name="connsiteX5015" fmla="*/ 3557266 w 7718765"/>
              <a:gd name="connsiteY5015" fmla="*/ 3616224 h 5645489"/>
              <a:gd name="connsiteX5016" fmla="*/ 3556982 w 7718765"/>
              <a:gd name="connsiteY5016" fmla="*/ 3616361 h 5645489"/>
              <a:gd name="connsiteX5017" fmla="*/ 3557199 w 7718765"/>
              <a:gd name="connsiteY5017" fmla="*/ 3616987 h 5645489"/>
              <a:gd name="connsiteX5018" fmla="*/ 3557486 w 7718765"/>
              <a:gd name="connsiteY5018" fmla="*/ 3616867 h 5645489"/>
              <a:gd name="connsiteX5019" fmla="*/ 4439559 w 7718765"/>
              <a:gd name="connsiteY5019" fmla="*/ 3615185 h 5645489"/>
              <a:gd name="connsiteX5020" fmla="*/ 4440284 w 7718765"/>
              <a:gd name="connsiteY5020" fmla="*/ 3615542 h 5645489"/>
              <a:gd name="connsiteX5021" fmla="*/ 4445282 w 7718765"/>
              <a:gd name="connsiteY5021" fmla="*/ 3615542 h 5645489"/>
              <a:gd name="connsiteX5022" fmla="*/ 4445190 w 7718765"/>
              <a:gd name="connsiteY5022" fmla="*/ 3615185 h 5645489"/>
              <a:gd name="connsiteX5023" fmla="*/ 4439559 w 7718765"/>
              <a:gd name="connsiteY5023" fmla="*/ 3615185 h 5645489"/>
              <a:gd name="connsiteX5024" fmla="*/ 3789137 w 7718765"/>
              <a:gd name="connsiteY5024" fmla="*/ 3613447 h 5645489"/>
              <a:gd name="connsiteX5025" fmla="*/ 3789137 w 7718765"/>
              <a:gd name="connsiteY5025" fmla="*/ 3618699 h 5645489"/>
              <a:gd name="connsiteX5026" fmla="*/ 3789137 w 7718765"/>
              <a:gd name="connsiteY5026" fmla="*/ 3620386 h 5645489"/>
              <a:gd name="connsiteX5027" fmla="*/ 3789184 w 7718765"/>
              <a:gd name="connsiteY5027" fmla="*/ 3620364 h 5645489"/>
              <a:gd name="connsiteX5028" fmla="*/ 3789184 w 7718765"/>
              <a:gd name="connsiteY5028" fmla="*/ 3618963 h 5645489"/>
              <a:gd name="connsiteX5029" fmla="*/ 3789184 w 7718765"/>
              <a:gd name="connsiteY5029" fmla="*/ 3613447 h 5645489"/>
              <a:gd name="connsiteX5030" fmla="*/ 3424319 w 7718765"/>
              <a:gd name="connsiteY5030" fmla="*/ 3613447 h 5645489"/>
              <a:gd name="connsiteX5031" fmla="*/ 3423701 w 7718765"/>
              <a:gd name="connsiteY5031" fmla="*/ 3613526 h 5645489"/>
              <a:gd name="connsiteX5032" fmla="*/ 3423701 w 7718765"/>
              <a:gd name="connsiteY5032" fmla="*/ 3621438 h 5645489"/>
              <a:gd name="connsiteX5033" fmla="*/ 3429353 w 7718765"/>
              <a:gd name="connsiteY5033" fmla="*/ 3629668 h 5645489"/>
              <a:gd name="connsiteX5034" fmla="*/ 3429714 w 7718765"/>
              <a:gd name="connsiteY5034" fmla="*/ 3629553 h 5645489"/>
              <a:gd name="connsiteX5035" fmla="*/ 3428186 w 7718765"/>
              <a:gd name="connsiteY5035" fmla="*/ 3626856 h 5645489"/>
              <a:gd name="connsiteX5036" fmla="*/ 3424319 w 7718765"/>
              <a:gd name="connsiteY5036" fmla="*/ 3621702 h 5645489"/>
              <a:gd name="connsiteX5037" fmla="*/ 3424319 w 7718765"/>
              <a:gd name="connsiteY5037" fmla="*/ 3613447 h 5645489"/>
              <a:gd name="connsiteX5038" fmla="*/ 4385737 w 7718765"/>
              <a:gd name="connsiteY5038" fmla="*/ 3612473 h 5645489"/>
              <a:gd name="connsiteX5039" fmla="*/ 4382922 w 7718765"/>
              <a:gd name="connsiteY5039" fmla="*/ 3615185 h 5645489"/>
              <a:gd name="connsiteX5040" fmla="*/ 4382922 w 7718765"/>
              <a:gd name="connsiteY5040" fmla="*/ 3617950 h 5645489"/>
              <a:gd name="connsiteX5041" fmla="*/ 4380146 w 7718765"/>
              <a:gd name="connsiteY5041" fmla="*/ 3620623 h 5645489"/>
              <a:gd name="connsiteX5042" fmla="*/ 4380516 w 7718765"/>
              <a:gd name="connsiteY5042" fmla="*/ 3621035 h 5645489"/>
              <a:gd name="connsiteX5043" fmla="*/ 4383342 w 7718765"/>
              <a:gd name="connsiteY5043" fmla="*/ 3618288 h 5645489"/>
              <a:gd name="connsiteX5044" fmla="*/ 4383342 w 7718765"/>
              <a:gd name="connsiteY5044" fmla="*/ 3615542 h 5645489"/>
              <a:gd name="connsiteX5045" fmla="*/ 4386189 w 7718765"/>
              <a:gd name="connsiteY5045" fmla="*/ 3612795 h 5645489"/>
              <a:gd name="connsiteX5046" fmla="*/ 4394555 w 7718765"/>
              <a:gd name="connsiteY5046" fmla="*/ 3612795 h 5645489"/>
              <a:gd name="connsiteX5047" fmla="*/ 4394265 w 7718765"/>
              <a:gd name="connsiteY5047" fmla="*/ 3612473 h 5645489"/>
              <a:gd name="connsiteX5048" fmla="*/ 4385737 w 7718765"/>
              <a:gd name="connsiteY5048" fmla="*/ 3612473 h 5645489"/>
              <a:gd name="connsiteX5049" fmla="*/ 4374474 w 7718765"/>
              <a:gd name="connsiteY5049" fmla="*/ 3612473 h 5645489"/>
              <a:gd name="connsiteX5050" fmla="*/ 4373026 w 7718765"/>
              <a:gd name="connsiteY5050" fmla="*/ 3617584 h 5645489"/>
              <a:gd name="connsiteX5051" fmla="*/ 4371595 w 7718765"/>
              <a:gd name="connsiteY5051" fmla="*/ 3620625 h 5645489"/>
              <a:gd name="connsiteX5052" fmla="*/ 4372017 w 7718765"/>
              <a:gd name="connsiteY5052" fmla="*/ 3621035 h 5645489"/>
              <a:gd name="connsiteX5053" fmla="*/ 4373430 w 7718765"/>
              <a:gd name="connsiteY5053" fmla="*/ 3617945 h 5645489"/>
              <a:gd name="connsiteX5054" fmla="*/ 4374836 w 7718765"/>
              <a:gd name="connsiteY5054" fmla="*/ 3612820 h 5645489"/>
              <a:gd name="connsiteX5055" fmla="*/ 4289519 w 7718765"/>
              <a:gd name="connsiteY5055" fmla="*/ 3609707 h 5645489"/>
              <a:gd name="connsiteX5056" fmla="*/ 4283888 w 7718765"/>
              <a:gd name="connsiteY5056" fmla="*/ 3612473 h 5645489"/>
              <a:gd name="connsiteX5057" fmla="*/ 4283888 w 7718765"/>
              <a:gd name="connsiteY5057" fmla="*/ 3617950 h 5645489"/>
              <a:gd name="connsiteX5058" fmla="*/ 4281072 w 7718765"/>
              <a:gd name="connsiteY5058" fmla="*/ 3620662 h 5645489"/>
              <a:gd name="connsiteX5059" fmla="*/ 4275360 w 7718765"/>
              <a:gd name="connsiteY5059" fmla="*/ 3623428 h 5645489"/>
              <a:gd name="connsiteX5060" fmla="*/ 4272544 w 7718765"/>
              <a:gd name="connsiteY5060" fmla="*/ 3623428 h 5645489"/>
              <a:gd name="connsiteX5061" fmla="*/ 4264097 w 7718765"/>
              <a:gd name="connsiteY5061" fmla="*/ 3623428 h 5645489"/>
              <a:gd name="connsiteX5062" fmla="*/ 4258385 w 7718765"/>
              <a:gd name="connsiteY5062" fmla="*/ 3623428 h 5645489"/>
              <a:gd name="connsiteX5063" fmla="*/ 4258385 w 7718765"/>
              <a:gd name="connsiteY5063" fmla="*/ 3626194 h 5645489"/>
              <a:gd name="connsiteX5064" fmla="*/ 4255570 w 7718765"/>
              <a:gd name="connsiteY5064" fmla="*/ 3628905 h 5645489"/>
              <a:gd name="connsiteX5065" fmla="*/ 4249938 w 7718765"/>
              <a:gd name="connsiteY5065" fmla="*/ 3631671 h 5645489"/>
              <a:gd name="connsiteX5066" fmla="*/ 4247041 w 7718765"/>
              <a:gd name="connsiteY5066" fmla="*/ 3631671 h 5645489"/>
              <a:gd name="connsiteX5067" fmla="*/ 4241410 w 7718765"/>
              <a:gd name="connsiteY5067" fmla="*/ 3628905 h 5645489"/>
              <a:gd name="connsiteX5068" fmla="*/ 4238594 w 7718765"/>
              <a:gd name="connsiteY5068" fmla="*/ 3631671 h 5645489"/>
              <a:gd name="connsiteX5069" fmla="*/ 4235778 w 7718765"/>
              <a:gd name="connsiteY5069" fmla="*/ 3631671 h 5645489"/>
              <a:gd name="connsiteX5070" fmla="*/ 4238594 w 7718765"/>
              <a:gd name="connsiteY5070" fmla="*/ 3637149 h 5645489"/>
              <a:gd name="connsiteX5071" fmla="*/ 4238594 w 7718765"/>
              <a:gd name="connsiteY5071" fmla="*/ 3642626 h 5645489"/>
              <a:gd name="connsiteX5072" fmla="*/ 4235778 w 7718765"/>
              <a:gd name="connsiteY5072" fmla="*/ 3645392 h 5645489"/>
              <a:gd name="connsiteX5073" fmla="*/ 4230066 w 7718765"/>
              <a:gd name="connsiteY5073" fmla="*/ 3642626 h 5645489"/>
              <a:gd name="connsiteX5074" fmla="*/ 4227251 w 7718765"/>
              <a:gd name="connsiteY5074" fmla="*/ 3639914 h 5645489"/>
              <a:gd name="connsiteX5075" fmla="*/ 4218803 w 7718765"/>
              <a:gd name="connsiteY5075" fmla="*/ 3645392 h 5645489"/>
              <a:gd name="connsiteX5076" fmla="*/ 4218803 w 7718765"/>
              <a:gd name="connsiteY5076" fmla="*/ 3650869 h 5645489"/>
              <a:gd name="connsiteX5077" fmla="*/ 4215907 w 7718765"/>
              <a:gd name="connsiteY5077" fmla="*/ 3650869 h 5645489"/>
              <a:gd name="connsiteX5078" fmla="*/ 4190485 w 7718765"/>
              <a:gd name="connsiteY5078" fmla="*/ 3670068 h 5645489"/>
              <a:gd name="connsiteX5079" fmla="*/ 4184854 w 7718765"/>
              <a:gd name="connsiteY5079" fmla="*/ 3692033 h 5645489"/>
              <a:gd name="connsiteX5080" fmla="*/ 4164982 w 7718765"/>
              <a:gd name="connsiteY5080" fmla="*/ 3705754 h 5645489"/>
              <a:gd name="connsiteX5081" fmla="*/ 4139560 w 7718765"/>
              <a:gd name="connsiteY5081" fmla="*/ 3719420 h 5645489"/>
              <a:gd name="connsiteX5082" fmla="*/ 4108426 w 7718765"/>
              <a:gd name="connsiteY5082" fmla="*/ 3727664 h 5645489"/>
              <a:gd name="connsiteX5083" fmla="*/ 4088554 w 7718765"/>
              <a:gd name="connsiteY5083" fmla="*/ 3738673 h 5645489"/>
              <a:gd name="connsiteX5084" fmla="*/ 4074476 w 7718765"/>
              <a:gd name="connsiteY5084" fmla="*/ 3757871 h 5645489"/>
              <a:gd name="connsiteX5085" fmla="*/ 4051789 w 7718765"/>
              <a:gd name="connsiteY5085" fmla="*/ 3760583 h 5645489"/>
              <a:gd name="connsiteX5086" fmla="*/ 4040446 w 7718765"/>
              <a:gd name="connsiteY5086" fmla="*/ 3749628 h 5645489"/>
              <a:gd name="connsiteX5087" fmla="*/ 4029183 w 7718765"/>
              <a:gd name="connsiteY5087" fmla="*/ 3752394 h 5645489"/>
              <a:gd name="connsiteX5088" fmla="*/ 4026287 w 7718765"/>
              <a:gd name="connsiteY5088" fmla="*/ 3749628 h 5645489"/>
              <a:gd name="connsiteX5089" fmla="*/ 4020655 w 7718765"/>
              <a:gd name="connsiteY5089" fmla="*/ 3752394 h 5645489"/>
              <a:gd name="connsiteX5090" fmla="*/ 3986705 w 7718765"/>
              <a:gd name="connsiteY5090" fmla="*/ 3749628 h 5645489"/>
              <a:gd name="connsiteX5091" fmla="*/ 3969730 w 7718765"/>
              <a:gd name="connsiteY5091" fmla="*/ 3757871 h 5645489"/>
              <a:gd name="connsiteX5092" fmla="*/ 3938596 w 7718765"/>
              <a:gd name="connsiteY5092" fmla="*/ 3755105 h 5645489"/>
              <a:gd name="connsiteX5093" fmla="*/ 3910277 w 7718765"/>
              <a:gd name="connsiteY5093" fmla="*/ 3757871 h 5645489"/>
              <a:gd name="connsiteX5094" fmla="*/ 3901830 w 7718765"/>
              <a:gd name="connsiteY5094" fmla="*/ 3757871 h 5645489"/>
              <a:gd name="connsiteX5095" fmla="*/ 3890486 w 7718765"/>
              <a:gd name="connsiteY5095" fmla="*/ 3749628 h 5645489"/>
              <a:gd name="connsiteX5096" fmla="*/ 3876327 w 7718765"/>
              <a:gd name="connsiteY5096" fmla="*/ 3755105 h 5645489"/>
              <a:gd name="connsiteX5097" fmla="*/ 3868192 w 7718765"/>
              <a:gd name="connsiteY5097" fmla="*/ 3764386 h 5645489"/>
              <a:gd name="connsiteX5098" fmla="*/ 3863804 w 7718765"/>
              <a:gd name="connsiteY5098" fmla="*/ 3769635 h 5645489"/>
              <a:gd name="connsiteX5099" fmla="*/ 3863155 w 7718765"/>
              <a:gd name="connsiteY5099" fmla="*/ 3772151 h 5645489"/>
              <a:gd name="connsiteX5100" fmla="*/ 3868917 w 7718765"/>
              <a:gd name="connsiteY5100" fmla="*/ 3765239 h 5645489"/>
              <a:gd name="connsiteX5101" fmla="*/ 3877021 w 7718765"/>
              <a:gd name="connsiteY5101" fmla="*/ 3755985 h 5645489"/>
              <a:gd name="connsiteX5102" fmla="*/ 3891175 w 7718765"/>
              <a:gd name="connsiteY5102" fmla="*/ 3750478 h 5645489"/>
              <a:gd name="connsiteX5103" fmla="*/ 3902479 w 7718765"/>
              <a:gd name="connsiteY5103" fmla="*/ 3758722 h 5645489"/>
              <a:gd name="connsiteX5104" fmla="*/ 3910981 w 7718765"/>
              <a:gd name="connsiteY5104" fmla="*/ 3758722 h 5645489"/>
              <a:gd name="connsiteX5105" fmla="*/ 3939241 w 7718765"/>
              <a:gd name="connsiteY5105" fmla="*/ 3755985 h 5645489"/>
              <a:gd name="connsiteX5106" fmla="*/ 3970351 w 7718765"/>
              <a:gd name="connsiteY5106" fmla="*/ 3758722 h 5645489"/>
              <a:gd name="connsiteX5107" fmla="*/ 3987307 w 7718765"/>
              <a:gd name="connsiteY5107" fmla="*/ 3750478 h 5645489"/>
              <a:gd name="connsiteX5108" fmla="*/ 4021267 w 7718765"/>
              <a:gd name="connsiteY5108" fmla="*/ 3753248 h 5645489"/>
              <a:gd name="connsiteX5109" fmla="*/ 4026920 w 7718765"/>
              <a:gd name="connsiteY5109" fmla="*/ 3750478 h 5645489"/>
              <a:gd name="connsiteX5110" fmla="*/ 4029722 w 7718765"/>
              <a:gd name="connsiteY5110" fmla="*/ 3753248 h 5645489"/>
              <a:gd name="connsiteX5111" fmla="*/ 4041025 w 7718765"/>
              <a:gd name="connsiteY5111" fmla="*/ 3750478 h 5645489"/>
              <a:gd name="connsiteX5112" fmla="*/ 4052329 w 7718765"/>
              <a:gd name="connsiteY5112" fmla="*/ 3761458 h 5645489"/>
              <a:gd name="connsiteX5113" fmla="*/ 4074986 w 7718765"/>
              <a:gd name="connsiteY5113" fmla="*/ 3758722 h 5645489"/>
              <a:gd name="connsiteX5114" fmla="*/ 4089091 w 7718765"/>
              <a:gd name="connsiteY5114" fmla="*/ 3739497 h 5645489"/>
              <a:gd name="connsiteX5115" fmla="*/ 4108898 w 7718765"/>
              <a:gd name="connsiteY5115" fmla="*/ 3728550 h 5645489"/>
              <a:gd name="connsiteX5116" fmla="*/ 4140008 w 7718765"/>
              <a:gd name="connsiteY5116" fmla="*/ 3720306 h 5645489"/>
              <a:gd name="connsiteX5117" fmla="*/ 4165466 w 7718765"/>
              <a:gd name="connsiteY5117" fmla="*/ 3706588 h 5645489"/>
              <a:gd name="connsiteX5118" fmla="*/ 4185272 w 7718765"/>
              <a:gd name="connsiteY5118" fmla="*/ 3692871 h 5645489"/>
              <a:gd name="connsiteX5119" fmla="*/ 4190924 w 7718765"/>
              <a:gd name="connsiteY5119" fmla="*/ 3670909 h 5645489"/>
              <a:gd name="connsiteX5120" fmla="*/ 4213532 w 7718765"/>
              <a:gd name="connsiteY5120" fmla="*/ 3654454 h 5645489"/>
              <a:gd name="connsiteX5121" fmla="*/ 4215354 w 7718765"/>
              <a:gd name="connsiteY5121" fmla="*/ 3654014 h 5645489"/>
              <a:gd name="connsiteX5122" fmla="*/ 4213334 w 7718765"/>
              <a:gd name="connsiteY5122" fmla="*/ 3654014 h 5645489"/>
              <a:gd name="connsiteX5123" fmla="*/ 4219008 w 7718765"/>
              <a:gd name="connsiteY5123" fmla="*/ 3651266 h 5645489"/>
              <a:gd name="connsiteX5124" fmla="*/ 4219008 w 7718765"/>
              <a:gd name="connsiteY5124" fmla="*/ 3645773 h 5645489"/>
              <a:gd name="connsiteX5125" fmla="*/ 4227507 w 7718765"/>
              <a:gd name="connsiteY5125" fmla="*/ 3640280 h 5645489"/>
              <a:gd name="connsiteX5126" fmla="*/ 4230334 w 7718765"/>
              <a:gd name="connsiteY5126" fmla="*/ 3643027 h 5645489"/>
              <a:gd name="connsiteX5127" fmla="*/ 4236006 w 7718765"/>
              <a:gd name="connsiteY5127" fmla="*/ 3645773 h 5645489"/>
              <a:gd name="connsiteX5128" fmla="*/ 4238832 w 7718765"/>
              <a:gd name="connsiteY5128" fmla="*/ 3643027 h 5645489"/>
              <a:gd name="connsiteX5129" fmla="*/ 4238832 w 7718765"/>
              <a:gd name="connsiteY5129" fmla="*/ 3637534 h 5645489"/>
              <a:gd name="connsiteX5130" fmla="*/ 4236006 w 7718765"/>
              <a:gd name="connsiteY5130" fmla="*/ 3632021 h 5645489"/>
              <a:gd name="connsiteX5131" fmla="*/ 4238832 w 7718765"/>
              <a:gd name="connsiteY5131" fmla="*/ 3632021 h 5645489"/>
              <a:gd name="connsiteX5132" fmla="*/ 4241679 w 7718765"/>
              <a:gd name="connsiteY5132" fmla="*/ 3629275 h 5645489"/>
              <a:gd name="connsiteX5133" fmla="*/ 4247332 w 7718765"/>
              <a:gd name="connsiteY5133" fmla="*/ 3632021 h 5645489"/>
              <a:gd name="connsiteX5134" fmla="*/ 4250179 w 7718765"/>
              <a:gd name="connsiteY5134" fmla="*/ 3632021 h 5645489"/>
              <a:gd name="connsiteX5135" fmla="*/ 4255831 w 7718765"/>
              <a:gd name="connsiteY5135" fmla="*/ 3629275 h 5645489"/>
              <a:gd name="connsiteX5136" fmla="*/ 4258678 w 7718765"/>
              <a:gd name="connsiteY5136" fmla="*/ 3626528 h 5645489"/>
              <a:gd name="connsiteX5137" fmla="*/ 4258678 w 7718765"/>
              <a:gd name="connsiteY5137" fmla="*/ 3623782 h 5645489"/>
              <a:gd name="connsiteX5138" fmla="*/ 4264331 w 7718765"/>
              <a:gd name="connsiteY5138" fmla="*/ 3623782 h 5645489"/>
              <a:gd name="connsiteX5139" fmla="*/ 4272830 w 7718765"/>
              <a:gd name="connsiteY5139" fmla="*/ 3623782 h 5645489"/>
              <a:gd name="connsiteX5140" fmla="*/ 4275677 w 7718765"/>
              <a:gd name="connsiteY5140" fmla="*/ 3623782 h 5645489"/>
              <a:gd name="connsiteX5141" fmla="*/ 4281349 w 7718765"/>
              <a:gd name="connsiteY5141" fmla="*/ 3621035 h 5645489"/>
              <a:gd name="connsiteX5142" fmla="*/ 4284177 w 7718765"/>
              <a:gd name="connsiteY5142" fmla="*/ 3618288 h 5645489"/>
              <a:gd name="connsiteX5143" fmla="*/ 4284177 w 7718765"/>
              <a:gd name="connsiteY5143" fmla="*/ 3612795 h 5645489"/>
              <a:gd name="connsiteX5144" fmla="*/ 4289849 w 7718765"/>
              <a:gd name="connsiteY5144" fmla="*/ 3610049 h 5645489"/>
              <a:gd name="connsiteX5145" fmla="*/ 4291507 w 7718765"/>
              <a:gd name="connsiteY5145" fmla="*/ 3611661 h 5645489"/>
              <a:gd name="connsiteX5146" fmla="*/ 3616640 w 7718765"/>
              <a:gd name="connsiteY5146" fmla="*/ 3607969 h 5645489"/>
              <a:gd name="connsiteX5147" fmla="*/ 3616603 w 7718765"/>
              <a:gd name="connsiteY5147" fmla="*/ 3608006 h 5645489"/>
              <a:gd name="connsiteX5148" fmla="*/ 3619169 w 7718765"/>
              <a:gd name="connsiteY5148" fmla="*/ 3610481 h 5645489"/>
              <a:gd name="connsiteX5149" fmla="*/ 3619356 w 7718765"/>
              <a:gd name="connsiteY5149" fmla="*/ 3610573 h 5645489"/>
              <a:gd name="connsiteX5150" fmla="*/ 3755148 w 7718765"/>
              <a:gd name="connsiteY5150" fmla="*/ 3607890 h 5645489"/>
              <a:gd name="connsiteX5151" fmla="*/ 3755148 w 7718765"/>
              <a:gd name="connsiteY5151" fmla="*/ 3610481 h 5645489"/>
              <a:gd name="connsiteX5152" fmla="*/ 3755256 w 7718765"/>
              <a:gd name="connsiteY5152" fmla="*/ 3610481 h 5645489"/>
              <a:gd name="connsiteX5153" fmla="*/ 3755256 w 7718765"/>
              <a:gd name="connsiteY5153" fmla="*/ 3607969 h 5645489"/>
              <a:gd name="connsiteX5154" fmla="*/ 5180671 w 7718765"/>
              <a:gd name="connsiteY5154" fmla="*/ 3605879 h 5645489"/>
              <a:gd name="connsiteX5155" fmla="*/ 5180141 w 7718765"/>
              <a:gd name="connsiteY5155" fmla="*/ 3606607 h 5645489"/>
              <a:gd name="connsiteX5156" fmla="*/ 5179733 w 7718765"/>
              <a:gd name="connsiteY5156" fmla="*/ 3608338 h 5645489"/>
              <a:gd name="connsiteX5157" fmla="*/ 3582672 w 7718765"/>
              <a:gd name="connsiteY5157" fmla="*/ 3605230 h 5645489"/>
              <a:gd name="connsiteX5158" fmla="*/ 3583760 w 7718765"/>
              <a:gd name="connsiteY5158" fmla="*/ 3606021 h 5645489"/>
              <a:gd name="connsiteX5159" fmla="*/ 3583779 w 7718765"/>
              <a:gd name="connsiteY5159" fmla="*/ 3606009 h 5645489"/>
              <a:gd name="connsiteX5160" fmla="*/ 3582712 w 7718765"/>
              <a:gd name="connsiteY5160" fmla="*/ 3605230 h 5645489"/>
              <a:gd name="connsiteX5161" fmla="*/ 3607897 w 7718765"/>
              <a:gd name="connsiteY5161" fmla="*/ 3605103 h 5645489"/>
              <a:gd name="connsiteX5162" fmla="*/ 3610678 w 7718765"/>
              <a:gd name="connsiteY5162" fmla="*/ 3610481 h 5645489"/>
              <a:gd name="connsiteX5163" fmla="*/ 3610898 w 7718765"/>
              <a:gd name="connsiteY5163" fmla="*/ 3610481 h 5645489"/>
              <a:gd name="connsiteX5164" fmla="*/ 3608158 w 7718765"/>
              <a:gd name="connsiteY5164" fmla="*/ 3605230 h 5645489"/>
              <a:gd name="connsiteX5165" fmla="*/ 4340612 w 7718765"/>
              <a:gd name="connsiteY5165" fmla="*/ 3604310 h 5645489"/>
              <a:gd name="connsiteX5166" fmla="*/ 4340846 w 7718765"/>
              <a:gd name="connsiteY5166" fmla="*/ 3604536 h 5645489"/>
              <a:gd name="connsiteX5167" fmla="*/ 4346518 w 7718765"/>
              <a:gd name="connsiteY5167" fmla="*/ 3607302 h 5645489"/>
              <a:gd name="connsiteX5168" fmla="*/ 4352172 w 7718765"/>
              <a:gd name="connsiteY5168" fmla="*/ 3610049 h 5645489"/>
              <a:gd name="connsiteX5169" fmla="*/ 4358912 w 7718765"/>
              <a:gd name="connsiteY5169" fmla="*/ 3610049 h 5645489"/>
              <a:gd name="connsiteX5170" fmla="*/ 4363479 w 7718765"/>
              <a:gd name="connsiteY5170" fmla="*/ 3610049 h 5645489"/>
              <a:gd name="connsiteX5171" fmla="*/ 4363131 w 7718765"/>
              <a:gd name="connsiteY5171" fmla="*/ 3609707 h 5645489"/>
              <a:gd name="connsiteX5172" fmla="*/ 4360315 w 7718765"/>
              <a:gd name="connsiteY5172" fmla="*/ 3609707 h 5645489"/>
              <a:gd name="connsiteX5173" fmla="*/ 4357419 w 7718765"/>
              <a:gd name="connsiteY5173" fmla="*/ 3609707 h 5645489"/>
              <a:gd name="connsiteX5174" fmla="*/ 4354604 w 7718765"/>
              <a:gd name="connsiteY5174" fmla="*/ 3609707 h 5645489"/>
              <a:gd name="connsiteX5175" fmla="*/ 4351788 w 7718765"/>
              <a:gd name="connsiteY5175" fmla="*/ 3609707 h 5645489"/>
              <a:gd name="connsiteX5176" fmla="*/ 4346156 w 7718765"/>
              <a:gd name="connsiteY5176" fmla="*/ 3606941 h 5645489"/>
              <a:gd name="connsiteX5177" fmla="*/ 3577042 w 7718765"/>
              <a:gd name="connsiteY5177" fmla="*/ 3602454 h 5645489"/>
              <a:gd name="connsiteX5178" fmla="*/ 3576664 w 7718765"/>
              <a:gd name="connsiteY5178" fmla="*/ 3602639 h 5645489"/>
              <a:gd name="connsiteX5179" fmla="*/ 3576664 w 7718765"/>
              <a:gd name="connsiteY5179" fmla="*/ 3604989 h 5645489"/>
              <a:gd name="connsiteX5180" fmla="*/ 3577042 w 7718765"/>
              <a:gd name="connsiteY5180" fmla="*/ 3604989 h 5645489"/>
              <a:gd name="connsiteX5181" fmla="*/ 4332106 w 7718765"/>
              <a:gd name="connsiteY5181" fmla="*/ 3601463 h 5645489"/>
              <a:gd name="connsiteX5182" fmla="*/ 4332346 w 7718765"/>
              <a:gd name="connsiteY5182" fmla="*/ 3601789 h 5645489"/>
              <a:gd name="connsiteX5183" fmla="*/ 4337961 w 7718765"/>
              <a:gd name="connsiteY5183" fmla="*/ 3601789 h 5645489"/>
              <a:gd name="connsiteX5184" fmla="*/ 4337629 w 7718765"/>
              <a:gd name="connsiteY5184" fmla="*/ 3601463 h 5645489"/>
              <a:gd name="connsiteX5185" fmla="*/ 3591194 w 7718765"/>
              <a:gd name="connsiteY5185" fmla="*/ 3599715 h 5645489"/>
              <a:gd name="connsiteX5186" fmla="*/ 3591119 w 7718765"/>
              <a:gd name="connsiteY5186" fmla="*/ 3599788 h 5645489"/>
              <a:gd name="connsiteX5187" fmla="*/ 3593670 w 7718765"/>
              <a:gd name="connsiteY5187" fmla="*/ 3602250 h 5645489"/>
              <a:gd name="connsiteX5188" fmla="*/ 3593734 w 7718765"/>
              <a:gd name="connsiteY5188" fmla="*/ 3602189 h 5645489"/>
              <a:gd name="connsiteX5189" fmla="*/ 4326284 w 7718765"/>
              <a:gd name="connsiteY5189" fmla="*/ 3598751 h 5645489"/>
              <a:gd name="connsiteX5190" fmla="*/ 4317837 w 7718765"/>
              <a:gd name="connsiteY5190" fmla="*/ 3601463 h 5645489"/>
              <a:gd name="connsiteX5191" fmla="*/ 4312206 w 7718765"/>
              <a:gd name="connsiteY5191" fmla="*/ 3601463 h 5645489"/>
              <a:gd name="connsiteX5192" fmla="*/ 4311082 w 7718765"/>
              <a:gd name="connsiteY5192" fmla="*/ 3600411 h 5645489"/>
              <a:gd name="connsiteX5193" fmla="*/ 4312501 w 7718765"/>
              <a:gd name="connsiteY5193" fmla="*/ 3601789 h 5645489"/>
              <a:gd name="connsiteX5194" fmla="*/ 4318174 w 7718765"/>
              <a:gd name="connsiteY5194" fmla="*/ 3601789 h 5645489"/>
              <a:gd name="connsiteX5195" fmla="*/ 4326673 w 7718765"/>
              <a:gd name="connsiteY5195" fmla="*/ 3599043 h 5645489"/>
              <a:gd name="connsiteX5196" fmla="*/ 4330439 w 7718765"/>
              <a:gd name="connsiteY5196" fmla="*/ 3599374 h 5645489"/>
              <a:gd name="connsiteX5197" fmla="*/ 4330227 w 7718765"/>
              <a:gd name="connsiteY5197" fmla="*/ 3599091 h 5645489"/>
              <a:gd name="connsiteX5198" fmla="*/ 4326284 w 7718765"/>
              <a:gd name="connsiteY5198" fmla="*/ 3598751 h 5645489"/>
              <a:gd name="connsiteX5199" fmla="*/ 3807667 w 7718765"/>
              <a:gd name="connsiteY5199" fmla="*/ 3597682 h 5645489"/>
              <a:gd name="connsiteX5200" fmla="*/ 3807951 w 7718765"/>
              <a:gd name="connsiteY5200" fmla="*/ 3598345 h 5645489"/>
              <a:gd name="connsiteX5201" fmla="*/ 3811818 w 7718765"/>
              <a:gd name="connsiteY5201" fmla="*/ 3602454 h 5645489"/>
              <a:gd name="connsiteX5202" fmla="*/ 3817488 w 7718765"/>
              <a:gd name="connsiteY5202" fmla="*/ 3605230 h 5645489"/>
              <a:gd name="connsiteX5203" fmla="*/ 3820323 w 7718765"/>
              <a:gd name="connsiteY5203" fmla="*/ 3607969 h 5645489"/>
              <a:gd name="connsiteX5204" fmla="*/ 3822702 w 7718765"/>
              <a:gd name="connsiteY5204" fmla="*/ 3610267 h 5645489"/>
              <a:gd name="connsiteX5205" fmla="*/ 3822586 w 7718765"/>
              <a:gd name="connsiteY5205" fmla="*/ 3609707 h 5645489"/>
              <a:gd name="connsiteX5206" fmla="*/ 3816875 w 7718765"/>
              <a:gd name="connsiteY5206" fmla="*/ 3604229 h 5645489"/>
              <a:gd name="connsiteX5207" fmla="*/ 3811243 w 7718765"/>
              <a:gd name="connsiteY5207" fmla="*/ 3601463 h 5645489"/>
              <a:gd name="connsiteX5208" fmla="*/ 3599676 w 7718765"/>
              <a:gd name="connsiteY5208" fmla="*/ 3596976 h 5645489"/>
              <a:gd name="connsiteX5209" fmla="*/ 3599511 w 7718765"/>
              <a:gd name="connsiteY5209" fmla="*/ 3597136 h 5645489"/>
              <a:gd name="connsiteX5210" fmla="*/ 3599678 w 7718765"/>
              <a:gd name="connsiteY5210" fmla="*/ 3597457 h 5645489"/>
              <a:gd name="connsiteX5211" fmla="*/ 3602161 w 7718765"/>
              <a:gd name="connsiteY5211" fmla="*/ 3602250 h 5645489"/>
              <a:gd name="connsiteX5212" fmla="*/ 3602457 w 7718765"/>
              <a:gd name="connsiteY5212" fmla="*/ 3602393 h 5645489"/>
              <a:gd name="connsiteX5213" fmla="*/ 3600028 w 7718765"/>
              <a:gd name="connsiteY5213" fmla="*/ 3597660 h 5645489"/>
              <a:gd name="connsiteX5214" fmla="*/ 3599676 w 7718765"/>
              <a:gd name="connsiteY5214" fmla="*/ 3596976 h 5645489"/>
              <a:gd name="connsiteX5215" fmla="*/ 3732489 w 7718765"/>
              <a:gd name="connsiteY5215" fmla="*/ 3596847 h 5645489"/>
              <a:gd name="connsiteX5216" fmla="*/ 3732489 w 7718765"/>
              <a:gd name="connsiteY5216" fmla="*/ 3602250 h 5645489"/>
              <a:gd name="connsiteX5217" fmla="*/ 3732489 w 7718765"/>
              <a:gd name="connsiteY5217" fmla="*/ 3604989 h 5645489"/>
              <a:gd name="connsiteX5218" fmla="*/ 3732622 w 7718765"/>
              <a:gd name="connsiteY5218" fmla="*/ 3604989 h 5645489"/>
              <a:gd name="connsiteX5219" fmla="*/ 3732622 w 7718765"/>
              <a:gd name="connsiteY5219" fmla="*/ 3602454 h 5645489"/>
              <a:gd name="connsiteX5220" fmla="*/ 3732622 w 7718765"/>
              <a:gd name="connsiteY5220" fmla="*/ 3596976 h 5645489"/>
              <a:gd name="connsiteX5221" fmla="*/ 4307902 w 7718765"/>
              <a:gd name="connsiteY5221" fmla="*/ 3595314 h 5645489"/>
              <a:gd name="connsiteX5222" fmla="*/ 4306494 w 7718765"/>
              <a:gd name="connsiteY5222" fmla="*/ 3595986 h 5645489"/>
              <a:gd name="connsiteX5223" fmla="*/ 4303678 w 7718765"/>
              <a:gd name="connsiteY5223" fmla="*/ 3601463 h 5645489"/>
              <a:gd name="connsiteX5224" fmla="*/ 4298047 w 7718765"/>
              <a:gd name="connsiteY5224" fmla="*/ 3606941 h 5645489"/>
              <a:gd name="connsiteX5225" fmla="*/ 4295231 w 7718765"/>
              <a:gd name="connsiteY5225" fmla="*/ 3609707 h 5645489"/>
              <a:gd name="connsiteX5226" fmla="*/ 4292339 w 7718765"/>
              <a:gd name="connsiteY5226" fmla="*/ 3612468 h 5645489"/>
              <a:gd name="connsiteX5227" fmla="*/ 4292675 w 7718765"/>
              <a:gd name="connsiteY5227" fmla="*/ 3612795 h 5645489"/>
              <a:gd name="connsiteX5228" fmla="*/ 4295502 w 7718765"/>
              <a:gd name="connsiteY5228" fmla="*/ 3610049 h 5645489"/>
              <a:gd name="connsiteX5229" fmla="*/ 4298349 w 7718765"/>
              <a:gd name="connsiteY5229" fmla="*/ 3607302 h 5645489"/>
              <a:gd name="connsiteX5230" fmla="*/ 4304001 w 7718765"/>
              <a:gd name="connsiteY5230" fmla="*/ 3601789 h 5645489"/>
              <a:gd name="connsiteX5231" fmla="*/ 4306848 w 7718765"/>
              <a:gd name="connsiteY5231" fmla="*/ 3596296 h 5645489"/>
              <a:gd name="connsiteX5232" fmla="*/ 4308062 w 7718765"/>
              <a:gd name="connsiteY5232" fmla="*/ 3595706 h 5645489"/>
              <a:gd name="connsiteX5233" fmla="*/ 3633596 w 7718765"/>
              <a:gd name="connsiteY5233" fmla="*/ 3594216 h 5645489"/>
              <a:gd name="connsiteX5234" fmla="*/ 3633604 w 7718765"/>
              <a:gd name="connsiteY5234" fmla="*/ 3594237 h 5645489"/>
              <a:gd name="connsiteX5235" fmla="*/ 3636725 w 7718765"/>
              <a:gd name="connsiteY5235" fmla="*/ 3596425 h 5645489"/>
              <a:gd name="connsiteX5236" fmla="*/ 3477581 w 7718765"/>
              <a:gd name="connsiteY5236" fmla="*/ 3591498 h 5645489"/>
              <a:gd name="connsiteX5237" fmla="*/ 3482479 w 7718765"/>
              <a:gd name="connsiteY5237" fmla="*/ 3605686 h 5645489"/>
              <a:gd name="connsiteX5238" fmla="*/ 3483188 w 7718765"/>
              <a:gd name="connsiteY5238" fmla="*/ 3607742 h 5645489"/>
              <a:gd name="connsiteX5239" fmla="*/ 3491678 w 7718765"/>
              <a:gd name="connsiteY5239" fmla="*/ 3613221 h 5645489"/>
              <a:gd name="connsiteX5240" fmla="*/ 3494518 w 7718765"/>
              <a:gd name="connsiteY5240" fmla="*/ 3615960 h 5645489"/>
              <a:gd name="connsiteX5241" fmla="*/ 3495004 w 7718765"/>
              <a:gd name="connsiteY5241" fmla="*/ 3616194 h 5645489"/>
              <a:gd name="connsiteX5242" fmla="*/ 3492177 w 7718765"/>
              <a:gd name="connsiteY5242" fmla="*/ 3613447 h 5645489"/>
              <a:gd name="connsiteX5243" fmla="*/ 3483694 w 7718765"/>
              <a:gd name="connsiteY5243" fmla="*/ 3607969 h 5645489"/>
              <a:gd name="connsiteX5244" fmla="*/ 3478024 w 7718765"/>
              <a:gd name="connsiteY5244" fmla="*/ 3591498 h 5645489"/>
              <a:gd name="connsiteX5245" fmla="*/ 1998075 w 7718765"/>
              <a:gd name="connsiteY5245" fmla="*/ 3588288 h 5645489"/>
              <a:gd name="connsiteX5246" fmla="*/ 1999904 w 7718765"/>
              <a:gd name="connsiteY5246" fmla="*/ 3590643 h 5645489"/>
              <a:gd name="connsiteX5247" fmla="*/ 1998387 w 7718765"/>
              <a:gd name="connsiteY5247" fmla="*/ 3588288 h 5645489"/>
              <a:gd name="connsiteX5248" fmla="*/ 3724140 w 7718765"/>
              <a:gd name="connsiteY5248" fmla="*/ 3585982 h 5645489"/>
              <a:gd name="connsiteX5249" fmla="*/ 3724091 w 7718765"/>
              <a:gd name="connsiteY5249" fmla="*/ 3586030 h 5645489"/>
              <a:gd name="connsiteX5250" fmla="*/ 3726812 w 7718765"/>
              <a:gd name="connsiteY5250" fmla="*/ 3591294 h 5645489"/>
              <a:gd name="connsiteX5251" fmla="*/ 3726884 w 7718765"/>
              <a:gd name="connsiteY5251" fmla="*/ 3591363 h 5645489"/>
              <a:gd name="connsiteX5252" fmla="*/ 3398828 w 7718765"/>
              <a:gd name="connsiteY5252" fmla="*/ 3585982 h 5645489"/>
              <a:gd name="connsiteX5253" fmla="*/ 3398949 w 7718765"/>
              <a:gd name="connsiteY5253" fmla="*/ 3586328 h 5645489"/>
              <a:gd name="connsiteX5254" fmla="*/ 3403984 w 7718765"/>
              <a:gd name="connsiteY5254" fmla="*/ 3589075 h 5645489"/>
              <a:gd name="connsiteX5255" fmla="*/ 3409645 w 7718765"/>
              <a:gd name="connsiteY5255" fmla="*/ 3594214 h 5645489"/>
              <a:gd name="connsiteX5256" fmla="*/ 3412475 w 7718765"/>
              <a:gd name="connsiteY5256" fmla="*/ 3605196 h 5645489"/>
              <a:gd name="connsiteX5257" fmla="*/ 3417427 w 7718765"/>
              <a:gd name="connsiteY5257" fmla="*/ 3614804 h 5645489"/>
              <a:gd name="connsiteX5258" fmla="*/ 3418023 w 7718765"/>
              <a:gd name="connsiteY5258" fmla="*/ 3615960 h 5645489"/>
              <a:gd name="connsiteX5259" fmla="*/ 3418024 w 7718765"/>
              <a:gd name="connsiteY5259" fmla="*/ 3615960 h 5645489"/>
              <a:gd name="connsiteX5260" fmla="*/ 3418650 w 7718765"/>
              <a:gd name="connsiteY5260" fmla="*/ 3615431 h 5645489"/>
              <a:gd name="connsiteX5261" fmla="*/ 3418650 w 7718765"/>
              <a:gd name="connsiteY5261" fmla="*/ 3613447 h 5645489"/>
              <a:gd name="connsiteX5262" fmla="*/ 3412980 w 7718765"/>
              <a:gd name="connsiteY5262" fmla="*/ 3605230 h 5645489"/>
              <a:gd name="connsiteX5263" fmla="*/ 3410168 w 7718765"/>
              <a:gd name="connsiteY5263" fmla="*/ 3594237 h 5645489"/>
              <a:gd name="connsiteX5264" fmla="*/ 3398828 w 7718765"/>
              <a:gd name="connsiteY5264" fmla="*/ 3585982 h 5645489"/>
              <a:gd name="connsiteX5265" fmla="*/ 3805829 w 7718765"/>
              <a:gd name="connsiteY5265" fmla="*/ 3585031 h 5645489"/>
              <a:gd name="connsiteX5266" fmla="*/ 3806194 w 7718765"/>
              <a:gd name="connsiteY5266" fmla="*/ 3585982 h 5645489"/>
              <a:gd name="connsiteX5267" fmla="*/ 3808103 w 7718765"/>
              <a:gd name="connsiteY5267" fmla="*/ 3585982 h 5645489"/>
              <a:gd name="connsiteX5268" fmla="*/ 3808427 w 7718765"/>
              <a:gd name="connsiteY5268" fmla="*/ 3585031 h 5645489"/>
              <a:gd name="connsiteX5269" fmla="*/ 3712830 w 7718765"/>
              <a:gd name="connsiteY5269" fmla="*/ 3583243 h 5645489"/>
              <a:gd name="connsiteX5270" fmla="*/ 3714552 w 7718765"/>
              <a:gd name="connsiteY5270" fmla="*/ 3584905 h 5645489"/>
              <a:gd name="connsiteX5271" fmla="*/ 3712846 w 7718765"/>
              <a:gd name="connsiteY5271" fmla="*/ 3583243 h 5645489"/>
              <a:gd name="connsiteX5272" fmla="*/ 2023775 w 7718765"/>
              <a:gd name="connsiteY5272" fmla="*/ 3563557 h 5645489"/>
              <a:gd name="connsiteX5273" fmla="*/ 2023580 w 7718765"/>
              <a:gd name="connsiteY5273" fmla="*/ 3563609 h 5645489"/>
              <a:gd name="connsiteX5274" fmla="*/ 2020736 w 7718765"/>
              <a:gd name="connsiteY5274" fmla="*/ 3569087 h 5645489"/>
              <a:gd name="connsiteX5275" fmla="*/ 2015067 w 7718765"/>
              <a:gd name="connsiteY5275" fmla="*/ 3577317 h 5645489"/>
              <a:gd name="connsiteX5276" fmla="*/ 2015067 w 7718765"/>
              <a:gd name="connsiteY5276" fmla="*/ 3585534 h 5645489"/>
              <a:gd name="connsiteX5277" fmla="*/ 2015423 w 7718765"/>
              <a:gd name="connsiteY5277" fmla="*/ 3586899 h 5645489"/>
              <a:gd name="connsiteX5278" fmla="*/ 2015633 w 7718765"/>
              <a:gd name="connsiteY5278" fmla="*/ 3586850 h 5645489"/>
              <a:gd name="connsiteX5279" fmla="*/ 2015293 w 7718765"/>
              <a:gd name="connsiteY5279" fmla="*/ 3585483 h 5645489"/>
              <a:gd name="connsiteX5280" fmla="*/ 2015293 w 7718765"/>
              <a:gd name="connsiteY5280" fmla="*/ 3577210 h 5645489"/>
              <a:gd name="connsiteX5281" fmla="*/ 2020942 w 7718765"/>
              <a:gd name="connsiteY5281" fmla="*/ 3569006 h 5645489"/>
              <a:gd name="connsiteX5282" fmla="*/ 2022372 w 7718765"/>
              <a:gd name="connsiteY5282" fmla="*/ 3568313 h 5645489"/>
              <a:gd name="connsiteX5283" fmla="*/ 5421253 w 7718765"/>
              <a:gd name="connsiteY5283" fmla="*/ 3558100 h 5645489"/>
              <a:gd name="connsiteX5284" fmla="*/ 5373207 w 7718765"/>
              <a:gd name="connsiteY5284" fmla="*/ 3574597 h 5645489"/>
              <a:gd name="connsiteX5285" fmla="*/ 5327873 w 7718765"/>
              <a:gd name="connsiteY5285" fmla="*/ 3566444 h 5645489"/>
              <a:gd name="connsiteX5286" fmla="*/ 5268589 w 7718765"/>
              <a:gd name="connsiteY5286" fmla="*/ 3615746 h 5645489"/>
              <a:gd name="connsiteX5287" fmla="*/ 5200588 w 7718765"/>
              <a:gd name="connsiteY5287" fmla="*/ 3615746 h 5645489"/>
              <a:gd name="connsiteX5288" fmla="*/ 5180755 w 7718765"/>
              <a:gd name="connsiteY5288" fmla="*/ 3613423 h 5645489"/>
              <a:gd name="connsiteX5289" fmla="*/ 5178595 w 7718765"/>
              <a:gd name="connsiteY5289" fmla="*/ 3613170 h 5645489"/>
              <a:gd name="connsiteX5290" fmla="*/ 5177477 w 7718765"/>
              <a:gd name="connsiteY5290" fmla="*/ 3617923 h 5645489"/>
              <a:gd name="connsiteX5291" fmla="*/ 5175355 w 7718765"/>
              <a:gd name="connsiteY5291" fmla="*/ 3634382 h 5645489"/>
              <a:gd name="connsiteX5292" fmla="*/ 5147036 w 7718765"/>
              <a:gd name="connsiteY5292" fmla="*/ 3667303 h 5645489"/>
              <a:gd name="connsiteX5293" fmla="*/ 5135773 w 7718765"/>
              <a:gd name="connsiteY5293" fmla="*/ 3661824 h 5645489"/>
              <a:gd name="connsiteX5294" fmla="*/ 5124429 w 7718765"/>
              <a:gd name="connsiteY5294" fmla="*/ 3686501 h 5645489"/>
              <a:gd name="connsiteX5295" fmla="*/ 5107455 w 7718765"/>
              <a:gd name="connsiteY5295" fmla="*/ 3713942 h 5645489"/>
              <a:gd name="connsiteX5296" fmla="*/ 5079136 w 7718765"/>
              <a:gd name="connsiteY5296" fmla="*/ 3722186 h 5645489"/>
              <a:gd name="connsiteX5297" fmla="*/ 5064977 w 7718765"/>
              <a:gd name="connsiteY5297" fmla="*/ 3713942 h 5645489"/>
              <a:gd name="connsiteX5298" fmla="*/ 5039555 w 7718765"/>
              <a:gd name="connsiteY5298" fmla="*/ 3719420 h 5645489"/>
              <a:gd name="connsiteX5299" fmla="*/ 5033843 w 7718765"/>
              <a:gd name="connsiteY5299" fmla="*/ 3733141 h 5645489"/>
              <a:gd name="connsiteX5300" fmla="*/ 5022579 w 7718765"/>
              <a:gd name="connsiteY5300" fmla="*/ 3724952 h 5645489"/>
              <a:gd name="connsiteX5301" fmla="*/ 4999893 w 7718765"/>
              <a:gd name="connsiteY5301" fmla="*/ 3735907 h 5645489"/>
              <a:gd name="connsiteX5302" fmla="*/ 5016867 w 7718765"/>
              <a:gd name="connsiteY5302" fmla="*/ 3746863 h 5645489"/>
              <a:gd name="connsiteX5303" fmla="*/ 5059346 w 7718765"/>
              <a:gd name="connsiteY5303" fmla="*/ 3749628 h 5645489"/>
              <a:gd name="connsiteX5304" fmla="*/ 5070689 w 7718765"/>
              <a:gd name="connsiteY5304" fmla="*/ 3744151 h 5645489"/>
              <a:gd name="connsiteX5305" fmla="*/ 5098927 w 7718765"/>
              <a:gd name="connsiteY5305" fmla="*/ 3744151 h 5645489"/>
              <a:gd name="connsiteX5306" fmla="*/ 5107455 w 7718765"/>
              <a:gd name="connsiteY5306" fmla="*/ 3766060 h 5645489"/>
              <a:gd name="connsiteX5307" fmla="*/ 5127245 w 7718765"/>
              <a:gd name="connsiteY5307" fmla="*/ 3763348 h 5645489"/>
              <a:gd name="connsiteX5308" fmla="*/ 5147036 w 7718765"/>
              <a:gd name="connsiteY5308" fmla="*/ 3763348 h 5645489"/>
              <a:gd name="connsiteX5309" fmla="*/ 5175355 w 7718765"/>
              <a:gd name="connsiteY5309" fmla="*/ 3798980 h 5645489"/>
              <a:gd name="connsiteX5310" fmla="*/ 5192329 w 7718765"/>
              <a:gd name="connsiteY5310" fmla="*/ 3804512 h 5645489"/>
              <a:gd name="connsiteX5311" fmla="*/ 5220648 w 7718765"/>
              <a:gd name="connsiteY5311" fmla="*/ 3798980 h 5645489"/>
              <a:gd name="connsiteX5312" fmla="*/ 5240439 w 7718765"/>
              <a:gd name="connsiteY5312" fmla="*/ 3774304 h 5645489"/>
              <a:gd name="connsiteX5313" fmla="*/ 5271573 w 7718765"/>
              <a:gd name="connsiteY5313" fmla="*/ 3771592 h 5645489"/>
              <a:gd name="connsiteX5314" fmla="*/ 5311235 w 7718765"/>
              <a:gd name="connsiteY5314" fmla="*/ 3744151 h 5645489"/>
              <a:gd name="connsiteX5315" fmla="*/ 5318305 w 7718765"/>
              <a:gd name="connsiteY5315" fmla="*/ 3752367 h 5645489"/>
              <a:gd name="connsiteX5316" fmla="*/ 5316879 w 7718765"/>
              <a:gd name="connsiteY5316" fmla="*/ 3760509 h 5645489"/>
              <a:gd name="connsiteX5317" fmla="*/ 5318143 w 7718765"/>
              <a:gd name="connsiteY5317" fmla="*/ 3756977 h 5645489"/>
              <a:gd name="connsiteX5318" fmla="*/ 5336397 w 7718765"/>
              <a:gd name="connsiteY5318" fmla="*/ 3739190 h 5645489"/>
              <a:gd name="connsiteX5319" fmla="*/ 5347633 w 7718765"/>
              <a:gd name="connsiteY5319" fmla="*/ 3706386 h 5645489"/>
              <a:gd name="connsiteX5320" fmla="*/ 5342016 w 7718765"/>
              <a:gd name="connsiteY5320" fmla="*/ 3667892 h 5645489"/>
              <a:gd name="connsiteX5321" fmla="*/ 5330779 w 7718765"/>
              <a:gd name="connsiteY5321" fmla="*/ 3615746 h 5645489"/>
              <a:gd name="connsiteX5322" fmla="*/ 5387350 w 7718765"/>
              <a:gd name="connsiteY5322" fmla="*/ 3613091 h 5645489"/>
              <a:gd name="connsiteX5323" fmla="*/ 5438302 w 7718765"/>
              <a:gd name="connsiteY5323" fmla="*/ 3585595 h 5645489"/>
              <a:gd name="connsiteX5324" fmla="*/ 5421253 w 7718765"/>
              <a:gd name="connsiteY5324" fmla="*/ 3558100 h 5645489"/>
              <a:gd name="connsiteX5325" fmla="*/ 3381865 w 7718765"/>
              <a:gd name="connsiteY5325" fmla="*/ 3555778 h 5645489"/>
              <a:gd name="connsiteX5326" fmla="*/ 3381353 w 7718765"/>
              <a:gd name="connsiteY5326" fmla="*/ 3555901 h 5645489"/>
              <a:gd name="connsiteX5327" fmla="*/ 3382978 w 7718765"/>
              <a:gd name="connsiteY5327" fmla="*/ 3568502 h 5645489"/>
              <a:gd name="connsiteX5328" fmla="*/ 3384172 w 7718765"/>
              <a:gd name="connsiteY5328" fmla="*/ 3577760 h 5645489"/>
              <a:gd name="connsiteX5329" fmla="*/ 3395493 w 7718765"/>
              <a:gd name="connsiteY5329" fmla="*/ 3585987 h 5645489"/>
              <a:gd name="connsiteX5330" fmla="*/ 3399031 w 7718765"/>
              <a:gd name="connsiteY5330" fmla="*/ 3588046 h 5645489"/>
              <a:gd name="connsiteX5331" fmla="*/ 3398902 w 7718765"/>
              <a:gd name="connsiteY5331" fmla="*/ 3587672 h 5645489"/>
              <a:gd name="connsiteX5332" fmla="*/ 3396016 w 7718765"/>
              <a:gd name="connsiteY5332" fmla="*/ 3585982 h 5645489"/>
              <a:gd name="connsiteX5333" fmla="*/ 3384676 w 7718765"/>
              <a:gd name="connsiteY5333" fmla="*/ 3577727 h 5645489"/>
              <a:gd name="connsiteX5334" fmla="*/ 3381865 w 7718765"/>
              <a:gd name="connsiteY5334" fmla="*/ 3555778 h 5645489"/>
              <a:gd name="connsiteX5335" fmla="*/ 3792041 w 7718765"/>
              <a:gd name="connsiteY5335" fmla="*/ 3552684 h 5645489"/>
              <a:gd name="connsiteX5336" fmla="*/ 3792041 w 7718765"/>
              <a:gd name="connsiteY5336" fmla="*/ 3553038 h 5645489"/>
              <a:gd name="connsiteX5337" fmla="*/ 3801924 w 7718765"/>
              <a:gd name="connsiteY5337" fmla="*/ 3562625 h 5645489"/>
              <a:gd name="connsiteX5338" fmla="*/ 3802716 w 7718765"/>
              <a:gd name="connsiteY5338" fmla="*/ 3563393 h 5645489"/>
              <a:gd name="connsiteX5339" fmla="*/ 3802716 w 7718765"/>
              <a:gd name="connsiteY5339" fmla="*/ 3563067 h 5645489"/>
              <a:gd name="connsiteX5340" fmla="*/ 3801308 w 7718765"/>
              <a:gd name="connsiteY5340" fmla="*/ 3561697 h 5645489"/>
              <a:gd name="connsiteX5341" fmla="*/ 2753082 w 7718765"/>
              <a:gd name="connsiteY5341" fmla="*/ 3550548 h 5645489"/>
              <a:gd name="connsiteX5342" fmla="*/ 2755501 w 7718765"/>
              <a:gd name="connsiteY5342" fmla="*/ 3559918 h 5645489"/>
              <a:gd name="connsiteX5343" fmla="*/ 2755854 w 7718765"/>
              <a:gd name="connsiteY5343" fmla="*/ 3561288 h 5645489"/>
              <a:gd name="connsiteX5344" fmla="*/ 2758684 w 7718765"/>
              <a:gd name="connsiteY5344" fmla="*/ 3569533 h 5645489"/>
              <a:gd name="connsiteX5345" fmla="*/ 2759156 w 7718765"/>
              <a:gd name="connsiteY5345" fmla="*/ 3568618 h 5645489"/>
              <a:gd name="connsiteX5346" fmla="*/ 2757045 w 7718765"/>
              <a:gd name="connsiteY5346" fmla="*/ 3562540 h 5645489"/>
              <a:gd name="connsiteX5347" fmla="*/ 2756688 w 7718765"/>
              <a:gd name="connsiteY5347" fmla="*/ 3561511 h 5645489"/>
              <a:gd name="connsiteX5348" fmla="*/ 2753869 w 7718765"/>
              <a:gd name="connsiteY5348" fmla="*/ 3550548 h 5645489"/>
              <a:gd name="connsiteX5349" fmla="*/ 3330972 w 7718765"/>
              <a:gd name="connsiteY5349" fmla="*/ 3547523 h 5645489"/>
              <a:gd name="connsiteX5350" fmla="*/ 3330776 w 7718765"/>
              <a:gd name="connsiteY5350" fmla="*/ 3547712 h 5645489"/>
              <a:gd name="connsiteX5351" fmla="*/ 3334996 w 7718765"/>
              <a:gd name="connsiteY5351" fmla="*/ 3549290 h 5645489"/>
              <a:gd name="connsiteX5352" fmla="*/ 3341718 w 7718765"/>
              <a:gd name="connsiteY5352" fmla="*/ 3553061 h 5645489"/>
              <a:gd name="connsiteX5353" fmla="*/ 3358700 w 7718765"/>
              <a:gd name="connsiteY5353" fmla="*/ 3561288 h 5645489"/>
              <a:gd name="connsiteX5354" fmla="*/ 3359085 w 7718765"/>
              <a:gd name="connsiteY5354" fmla="*/ 3561196 h 5645489"/>
              <a:gd name="connsiteX5355" fmla="*/ 3351802 w 7718765"/>
              <a:gd name="connsiteY5355" fmla="*/ 3558174 h 5645489"/>
              <a:gd name="connsiteX5356" fmla="*/ 3342266 w 7718765"/>
              <a:gd name="connsiteY5356" fmla="*/ 3553038 h 5645489"/>
              <a:gd name="connsiteX5357" fmla="*/ 3330972 w 7718765"/>
              <a:gd name="connsiteY5357" fmla="*/ 3547523 h 5645489"/>
              <a:gd name="connsiteX5358" fmla="*/ 5288521 w 7718765"/>
              <a:gd name="connsiteY5358" fmla="*/ 3539471 h 5645489"/>
              <a:gd name="connsiteX5359" fmla="*/ 5280101 w 7718765"/>
              <a:gd name="connsiteY5359" fmla="*/ 3546634 h 5645489"/>
              <a:gd name="connsiteX5360" fmla="*/ 5260311 w 7718765"/>
              <a:gd name="connsiteY5360" fmla="*/ 3568544 h 5645489"/>
              <a:gd name="connsiteX5361" fmla="*/ 5231992 w 7718765"/>
              <a:gd name="connsiteY5361" fmla="*/ 3585031 h 5645489"/>
              <a:gd name="connsiteX5362" fmla="*/ 5183883 w 7718765"/>
              <a:gd name="connsiteY5362" fmla="*/ 3601463 h 5645489"/>
              <a:gd name="connsiteX5363" fmla="*/ 5182203 w 7718765"/>
              <a:gd name="connsiteY5363" fmla="*/ 3603772 h 5645489"/>
              <a:gd name="connsiteX5364" fmla="*/ 5183540 w 7718765"/>
              <a:gd name="connsiteY5364" fmla="*/ 3602093 h 5645489"/>
              <a:gd name="connsiteX5365" fmla="*/ 5231779 w 7718765"/>
              <a:gd name="connsiteY5365" fmla="*/ 3585595 h 5645489"/>
              <a:gd name="connsiteX5366" fmla="*/ 5260065 w 7718765"/>
              <a:gd name="connsiteY5366" fmla="*/ 3569098 h 5645489"/>
              <a:gd name="connsiteX5367" fmla="*/ 5279826 w 7718765"/>
              <a:gd name="connsiteY5367" fmla="*/ 3547102 h 5645489"/>
              <a:gd name="connsiteX5368" fmla="*/ 5288277 w 7718765"/>
              <a:gd name="connsiteY5368" fmla="*/ 3539967 h 5645489"/>
              <a:gd name="connsiteX5369" fmla="*/ 2185072 w 7718765"/>
              <a:gd name="connsiteY5369" fmla="*/ 3530805 h 5645489"/>
              <a:gd name="connsiteX5370" fmla="*/ 2183684 w 7718765"/>
              <a:gd name="connsiteY5370" fmla="*/ 3535856 h 5645489"/>
              <a:gd name="connsiteX5371" fmla="*/ 2182271 w 7718765"/>
              <a:gd name="connsiteY5371" fmla="*/ 3538944 h 5645489"/>
              <a:gd name="connsiteX5372" fmla="*/ 2182271 w 7718765"/>
              <a:gd name="connsiteY5372" fmla="*/ 3544422 h 5645489"/>
              <a:gd name="connsiteX5373" fmla="*/ 2179428 w 7718765"/>
              <a:gd name="connsiteY5373" fmla="*/ 3547160 h 5645489"/>
              <a:gd name="connsiteX5374" fmla="*/ 2173758 w 7718765"/>
              <a:gd name="connsiteY5374" fmla="*/ 3547160 h 5645489"/>
              <a:gd name="connsiteX5375" fmla="*/ 2170932 w 7718765"/>
              <a:gd name="connsiteY5375" fmla="*/ 3555392 h 5645489"/>
              <a:gd name="connsiteX5376" fmla="*/ 2168088 w 7718765"/>
              <a:gd name="connsiteY5376" fmla="*/ 3555392 h 5645489"/>
              <a:gd name="connsiteX5377" fmla="*/ 2162419 w 7718765"/>
              <a:gd name="connsiteY5377" fmla="*/ 3558131 h 5645489"/>
              <a:gd name="connsiteX5378" fmla="*/ 2162419 w 7718765"/>
              <a:gd name="connsiteY5378" fmla="*/ 3560870 h 5645489"/>
              <a:gd name="connsiteX5379" fmla="*/ 2159593 w 7718765"/>
              <a:gd name="connsiteY5379" fmla="*/ 3566348 h 5645489"/>
              <a:gd name="connsiteX5380" fmla="*/ 2156767 w 7718765"/>
              <a:gd name="connsiteY5380" fmla="*/ 3566348 h 5645489"/>
              <a:gd name="connsiteX5381" fmla="*/ 2153924 w 7718765"/>
              <a:gd name="connsiteY5381" fmla="*/ 3566348 h 5645489"/>
              <a:gd name="connsiteX5382" fmla="*/ 2151098 w 7718765"/>
              <a:gd name="connsiteY5382" fmla="*/ 3569087 h 5645489"/>
              <a:gd name="connsiteX5383" fmla="*/ 2145429 w 7718765"/>
              <a:gd name="connsiteY5383" fmla="*/ 3566348 h 5645489"/>
              <a:gd name="connsiteX5384" fmla="*/ 2142585 w 7718765"/>
              <a:gd name="connsiteY5384" fmla="*/ 3569087 h 5645489"/>
              <a:gd name="connsiteX5385" fmla="*/ 2136916 w 7718765"/>
              <a:gd name="connsiteY5385" fmla="*/ 3574579 h 5645489"/>
              <a:gd name="connsiteX5386" fmla="*/ 2134090 w 7718765"/>
              <a:gd name="connsiteY5386" fmla="*/ 3577317 h 5645489"/>
              <a:gd name="connsiteX5387" fmla="*/ 2131263 w 7718765"/>
              <a:gd name="connsiteY5387" fmla="*/ 3582795 h 5645489"/>
              <a:gd name="connsiteX5388" fmla="*/ 2128420 w 7718765"/>
              <a:gd name="connsiteY5388" fmla="*/ 3588288 h 5645489"/>
              <a:gd name="connsiteX5389" fmla="*/ 2128420 w 7718765"/>
              <a:gd name="connsiteY5389" fmla="*/ 3591027 h 5645489"/>
              <a:gd name="connsiteX5390" fmla="*/ 2125594 w 7718765"/>
              <a:gd name="connsiteY5390" fmla="*/ 3599244 h 5645489"/>
              <a:gd name="connsiteX5391" fmla="*/ 2117082 w 7718765"/>
              <a:gd name="connsiteY5391" fmla="*/ 3604736 h 5645489"/>
              <a:gd name="connsiteX5392" fmla="*/ 2117082 w 7718765"/>
              <a:gd name="connsiteY5392" fmla="*/ 3607474 h 5645489"/>
              <a:gd name="connsiteX5393" fmla="*/ 2119924 w 7718765"/>
              <a:gd name="connsiteY5393" fmla="*/ 3610213 h 5645489"/>
              <a:gd name="connsiteX5394" fmla="*/ 2119924 w 7718765"/>
              <a:gd name="connsiteY5394" fmla="*/ 3615691 h 5645489"/>
              <a:gd name="connsiteX5395" fmla="*/ 2117082 w 7718765"/>
              <a:gd name="connsiteY5395" fmla="*/ 3621183 h 5645489"/>
              <a:gd name="connsiteX5396" fmla="*/ 2119924 w 7718765"/>
              <a:gd name="connsiteY5396" fmla="*/ 3621183 h 5645489"/>
              <a:gd name="connsiteX5397" fmla="*/ 2122750 w 7718765"/>
              <a:gd name="connsiteY5397" fmla="*/ 3626662 h 5645489"/>
              <a:gd name="connsiteX5398" fmla="*/ 2125594 w 7718765"/>
              <a:gd name="connsiteY5398" fmla="*/ 3632140 h 5645489"/>
              <a:gd name="connsiteX5399" fmla="*/ 2128420 w 7718765"/>
              <a:gd name="connsiteY5399" fmla="*/ 3632140 h 5645489"/>
              <a:gd name="connsiteX5400" fmla="*/ 2131263 w 7718765"/>
              <a:gd name="connsiteY5400" fmla="*/ 3640370 h 5645489"/>
              <a:gd name="connsiteX5401" fmla="*/ 2131263 w 7718765"/>
              <a:gd name="connsiteY5401" fmla="*/ 3645848 h 5645489"/>
              <a:gd name="connsiteX5402" fmla="*/ 2125594 w 7718765"/>
              <a:gd name="connsiteY5402" fmla="*/ 3651326 h 5645489"/>
              <a:gd name="connsiteX5403" fmla="*/ 2122750 w 7718765"/>
              <a:gd name="connsiteY5403" fmla="*/ 3656818 h 5645489"/>
              <a:gd name="connsiteX5404" fmla="*/ 2122711 w 7718765"/>
              <a:gd name="connsiteY5404" fmla="*/ 3656818 h 5645489"/>
              <a:gd name="connsiteX5405" fmla="*/ 2122711 w 7718765"/>
              <a:gd name="connsiteY5405" fmla="*/ 3659597 h 5645489"/>
              <a:gd name="connsiteX5406" fmla="*/ 2117061 w 7718765"/>
              <a:gd name="connsiteY5406" fmla="*/ 3659597 h 5645489"/>
              <a:gd name="connsiteX5407" fmla="*/ 2119920 w 7718765"/>
              <a:gd name="connsiteY5407" fmla="*/ 3662332 h 5645489"/>
              <a:gd name="connsiteX5408" fmla="*/ 2122711 w 7718765"/>
              <a:gd name="connsiteY5408" fmla="*/ 3665067 h 5645489"/>
              <a:gd name="connsiteX5409" fmla="*/ 2125570 w 7718765"/>
              <a:gd name="connsiteY5409" fmla="*/ 3667802 h 5645489"/>
              <a:gd name="connsiteX5410" fmla="*/ 2128361 w 7718765"/>
              <a:gd name="connsiteY5410" fmla="*/ 3667802 h 5645489"/>
              <a:gd name="connsiteX5411" fmla="*/ 2134079 w 7718765"/>
              <a:gd name="connsiteY5411" fmla="*/ 3670537 h 5645489"/>
              <a:gd name="connsiteX5412" fmla="*/ 2134079 w 7718765"/>
              <a:gd name="connsiteY5412" fmla="*/ 3673272 h 5645489"/>
              <a:gd name="connsiteX5413" fmla="*/ 2134079 w 7718765"/>
              <a:gd name="connsiteY5413" fmla="*/ 3676007 h 5645489"/>
              <a:gd name="connsiteX5414" fmla="*/ 2139730 w 7718765"/>
              <a:gd name="connsiteY5414" fmla="*/ 3676007 h 5645489"/>
              <a:gd name="connsiteX5415" fmla="*/ 2142520 w 7718765"/>
              <a:gd name="connsiteY5415" fmla="*/ 3676007 h 5645489"/>
              <a:gd name="connsiteX5416" fmla="*/ 2145379 w 7718765"/>
              <a:gd name="connsiteY5416" fmla="*/ 3676007 h 5645489"/>
              <a:gd name="connsiteX5417" fmla="*/ 2148171 w 7718765"/>
              <a:gd name="connsiteY5417" fmla="*/ 3673272 h 5645489"/>
              <a:gd name="connsiteX5418" fmla="*/ 2151029 w 7718765"/>
              <a:gd name="connsiteY5418" fmla="*/ 3670537 h 5645489"/>
              <a:gd name="connsiteX5419" fmla="*/ 2156680 w 7718765"/>
              <a:gd name="connsiteY5419" fmla="*/ 3667802 h 5645489"/>
              <a:gd name="connsiteX5420" fmla="*/ 2162330 w 7718765"/>
              <a:gd name="connsiteY5420" fmla="*/ 3667802 h 5645489"/>
              <a:gd name="connsiteX5421" fmla="*/ 2165121 w 7718765"/>
              <a:gd name="connsiteY5421" fmla="*/ 3670537 h 5645489"/>
              <a:gd name="connsiteX5422" fmla="*/ 2165121 w 7718765"/>
              <a:gd name="connsiteY5422" fmla="*/ 3676007 h 5645489"/>
              <a:gd name="connsiteX5423" fmla="*/ 2173629 w 7718765"/>
              <a:gd name="connsiteY5423" fmla="*/ 3678810 h 5645489"/>
              <a:gd name="connsiteX5424" fmla="*/ 2176488 w 7718765"/>
              <a:gd name="connsiteY5424" fmla="*/ 3676007 h 5645489"/>
              <a:gd name="connsiteX5425" fmla="*/ 2176856 w 7718765"/>
              <a:gd name="connsiteY5425" fmla="*/ 3676007 h 5645489"/>
              <a:gd name="connsiteX5426" fmla="*/ 2176856 w 7718765"/>
              <a:gd name="connsiteY5426" fmla="*/ 3673980 h 5645489"/>
              <a:gd name="connsiteX5427" fmla="*/ 2174037 w 7718765"/>
              <a:gd name="connsiteY5427" fmla="*/ 3657561 h 5645489"/>
              <a:gd name="connsiteX5428" fmla="*/ 2182494 w 7718765"/>
              <a:gd name="connsiteY5428" fmla="*/ 3652052 h 5645489"/>
              <a:gd name="connsiteX5429" fmla="*/ 2188172 w 7718765"/>
              <a:gd name="connsiteY5429" fmla="*/ 3643817 h 5645489"/>
              <a:gd name="connsiteX5430" fmla="*/ 2193811 w 7718765"/>
              <a:gd name="connsiteY5430" fmla="*/ 3635581 h 5645489"/>
              <a:gd name="connsiteX5431" fmla="*/ 2190992 w 7718765"/>
              <a:gd name="connsiteY5431" fmla="*/ 3624617 h 5645489"/>
              <a:gd name="connsiteX5432" fmla="*/ 2176856 w 7718765"/>
              <a:gd name="connsiteY5432" fmla="*/ 3621889 h 5645489"/>
              <a:gd name="connsiteX5433" fmla="*/ 2165539 w 7718765"/>
              <a:gd name="connsiteY5433" fmla="*/ 3616381 h 5645489"/>
              <a:gd name="connsiteX5434" fmla="*/ 2162720 w 7718765"/>
              <a:gd name="connsiteY5434" fmla="*/ 3602690 h 5645489"/>
              <a:gd name="connsiteX5435" fmla="*/ 2157040 w 7718765"/>
              <a:gd name="connsiteY5435" fmla="*/ 3594454 h 5645489"/>
              <a:gd name="connsiteX5436" fmla="*/ 2154221 w 7718765"/>
              <a:gd name="connsiteY5436" fmla="*/ 3580711 h 5645489"/>
              <a:gd name="connsiteX5437" fmla="*/ 2157040 w 7718765"/>
              <a:gd name="connsiteY5437" fmla="*/ 3567018 h 5645489"/>
              <a:gd name="connsiteX5438" fmla="*/ 2159901 w 7718765"/>
              <a:gd name="connsiteY5438" fmla="*/ 3567018 h 5645489"/>
              <a:gd name="connsiteX5439" fmla="*/ 2162720 w 7718765"/>
              <a:gd name="connsiteY5439" fmla="*/ 3561511 h 5645489"/>
              <a:gd name="connsiteX5440" fmla="*/ 2162720 w 7718765"/>
              <a:gd name="connsiteY5440" fmla="*/ 3558783 h 5645489"/>
              <a:gd name="connsiteX5441" fmla="*/ 2168358 w 7718765"/>
              <a:gd name="connsiteY5441" fmla="*/ 3556002 h 5645489"/>
              <a:gd name="connsiteX5442" fmla="*/ 2171218 w 7718765"/>
              <a:gd name="connsiteY5442" fmla="*/ 3556002 h 5645489"/>
              <a:gd name="connsiteX5443" fmla="*/ 2174037 w 7718765"/>
              <a:gd name="connsiteY5443" fmla="*/ 3547820 h 5645489"/>
              <a:gd name="connsiteX5444" fmla="*/ 2179675 w 7718765"/>
              <a:gd name="connsiteY5444" fmla="*/ 3547820 h 5645489"/>
              <a:gd name="connsiteX5445" fmla="*/ 2182494 w 7718765"/>
              <a:gd name="connsiteY5445" fmla="*/ 3545039 h 5645489"/>
              <a:gd name="connsiteX5446" fmla="*/ 2182494 w 7718765"/>
              <a:gd name="connsiteY5446" fmla="*/ 3539583 h 5645489"/>
              <a:gd name="connsiteX5447" fmla="*/ 2185353 w 7718765"/>
              <a:gd name="connsiteY5447" fmla="*/ 3531348 h 5645489"/>
              <a:gd name="connsiteX5448" fmla="*/ 1952737 w 7718765"/>
              <a:gd name="connsiteY5448" fmla="*/ 3530713 h 5645489"/>
              <a:gd name="connsiteX5449" fmla="*/ 1947380 w 7718765"/>
              <a:gd name="connsiteY5449" fmla="*/ 3533302 h 5645489"/>
              <a:gd name="connsiteX5450" fmla="*/ 1947424 w 7718765"/>
              <a:gd name="connsiteY5450" fmla="*/ 3533316 h 5645489"/>
              <a:gd name="connsiteX5451" fmla="*/ 1952769 w 7718765"/>
              <a:gd name="connsiteY5451" fmla="*/ 3530728 h 5645489"/>
              <a:gd name="connsiteX5452" fmla="*/ 1930060 w 7718765"/>
              <a:gd name="connsiteY5452" fmla="*/ 3530713 h 5645489"/>
              <a:gd name="connsiteX5453" fmla="*/ 1926166 w 7718765"/>
              <a:gd name="connsiteY5453" fmla="*/ 3533452 h 5645489"/>
              <a:gd name="connsiteX5454" fmla="*/ 1924648 w 7718765"/>
              <a:gd name="connsiteY5454" fmla="*/ 3535794 h 5645489"/>
              <a:gd name="connsiteX5455" fmla="*/ 1924824 w 7718765"/>
              <a:gd name="connsiteY5455" fmla="*/ 3536051 h 5645489"/>
              <a:gd name="connsiteX5456" fmla="*/ 1926576 w 7718765"/>
              <a:gd name="connsiteY5456" fmla="*/ 3533316 h 5645489"/>
              <a:gd name="connsiteX5457" fmla="*/ 1930286 w 7718765"/>
              <a:gd name="connsiteY5457" fmla="*/ 3530713 h 5645489"/>
              <a:gd name="connsiteX5458" fmla="*/ 3288516 w 7718765"/>
              <a:gd name="connsiteY5458" fmla="*/ 3509064 h 5645489"/>
              <a:gd name="connsiteX5459" fmla="*/ 3288392 w 7718765"/>
              <a:gd name="connsiteY5459" fmla="*/ 3509606 h 5645489"/>
              <a:gd name="connsiteX5460" fmla="*/ 3296434 w 7718765"/>
              <a:gd name="connsiteY5460" fmla="*/ 3517398 h 5645489"/>
              <a:gd name="connsiteX5461" fmla="*/ 3293605 w 7718765"/>
              <a:gd name="connsiteY5461" fmla="*/ 3525626 h 5645489"/>
              <a:gd name="connsiteX5462" fmla="*/ 3285113 w 7718765"/>
              <a:gd name="connsiteY5462" fmla="*/ 3536606 h 5645489"/>
              <a:gd name="connsiteX5463" fmla="*/ 3293605 w 7718765"/>
              <a:gd name="connsiteY5463" fmla="*/ 3542097 h 5645489"/>
              <a:gd name="connsiteX5464" fmla="*/ 3299264 w 7718765"/>
              <a:gd name="connsiteY5464" fmla="*/ 3550325 h 5645489"/>
              <a:gd name="connsiteX5465" fmla="*/ 3313415 w 7718765"/>
              <a:gd name="connsiteY5465" fmla="*/ 3555815 h 5645489"/>
              <a:gd name="connsiteX5466" fmla="*/ 3321906 w 7718765"/>
              <a:gd name="connsiteY5466" fmla="*/ 3555815 h 5645489"/>
              <a:gd name="connsiteX5467" fmla="*/ 3321944 w 7718765"/>
              <a:gd name="connsiteY5467" fmla="*/ 3555778 h 5645489"/>
              <a:gd name="connsiteX5468" fmla="*/ 3315023 w 7718765"/>
              <a:gd name="connsiteY5468" fmla="*/ 3555778 h 5645489"/>
              <a:gd name="connsiteX5469" fmla="*/ 3313962 w 7718765"/>
              <a:gd name="connsiteY5469" fmla="*/ 3555778 h 5645489"/>
              <a:gd name="connsiteX5470" fmla="*/ 3299856 w 7718765"/>
              <a:gd name="connsiteY5470" fmla="*/ 3550262 h 5645489"/>
              <a:gd name="connsiteX5471" fmla="*/ 3294186 w 7718765"/>
              <a:gd name="connsiteY5471" fmla="*/ 3542045 h 5645489"/>
              <a:gd name="connsiteX5472" fmla="*/ 3285704 w 7718765"/>
              <a:gd name="connsiteY5472" fmla="*/ 3536529 h 5645489"/>
              <a:gd name="connsiteX5473" fmla="*/ 3294186 w 7718765"/>
              <a:gd name="connsiteY5473" fmla="*/ 3525536 h 5645489"/>
              <a:gd name="connsiteX5474" fmla="*/ 3296999 w 7718765"/>
              <a:gd name="connsiteY5474" fmla="*/ 3517318 h 5645489"/>
              <a:gd name="connsiteX5475" fmla="*/ 3288516 w 7718765"/>
              <a:gd name="connsiteY5475" fmla="*/ 3509064 h 5645489"/>
              <a:gd name="connsiteX5476" fmla="*/ 3212133 w 7718765"/>
              <a:gd name="connsiteY5476" fmla="*/ 3503586 h 5645489"/>
              <a:gd name="connsiteX5477" fmla="*/ 3212246 w 7718765"/>
              <a:gd name="connsiteY5477" fmla="*/ 3503804 h 5645489"/>
              <a:gd name="connsiteX5478" fmla="*/ 3217541 w 7718765"/>
              <a:gd name="connsiteY5478" fmla="*/ 3504707 h 5645489"/>
              <a:gd name="connsiteX5479" fmla="*/ 3225678 w 7718765"/>
              <a:gd name="connsiteY5479" fmla="*/ 3503681 h 5645489"/>
              <a:gd name="connsiteX5480" fmla="*/ 3236999 w 7718765"/>
              <a:gd name="connsiteY5480" fmla="*/ 3506417 h 5645489"/>
              <a:gd name="connsiteX5481" fmla="*/ 3268131 w 7718765"/>
              <a:gd name="connsiteY5481" fmla="*/ 3520135 h 5645489"/>
              <a:gd name="connsiteX5482" fmla="*/ 3268614 w 7718765"/>
              <a:gd name="connsiteY5482" fmla="*/ 3520002 h 5645489"/>
              <a:gd name="connsiteX5483" fmla="*/ 3250750 w 7718765"/>
              <a:gd name="connsiteY5483" fmla="*/ 3512118 h 5645489"/>
              <a:gd name="connsiteX5484" fmla="*/ 3237624 w 7718765"/>
              <a:gd name="connsiteY5484" fmla="*/ 3506325 h 5645489"/>
              <a:gd name="connsiteX5485" fmla="*/ 3226284 w 7718765"/>
              <a:gd name="connsiteY5485" fmla="*/ 3503586 h 5645489"/>
              <a:gd name="connsiteX5486" fmla="*/ 3212133 w 7718765"/>
              <a:gd name="connsiteY5486" fmla="*/ 3503586 h 5645489"/>
              <a:gd name="connsiteX5487" fmla="*/ 2170895 w 7718765"/>
              <a:gd name="connsiteY5487" fmla="*/ 3500977 h 5645489"/>
              <a:gd name="connsiteX5488" fmla="*/ 2170576 w 7718765"/>
              <a:gd name="connsiteY5488" fmla="*/ 3504672 h 5645489"/>
              <a:gd name="connsiteX5489" fmla="*/ 2168088 w 7718765"/>
              <a:gd name="connsiteY5489" fmla="*/ 3508787 h 5645489"/>
              <a:gd name="connsiteX5490" fmla="*/ 2165262 w 7718765"/>
              <a:gd name="connsiteY5490" fmla="*/ 3514265 h 5645489"/>
              <a:gd name="connsiteX5491" fmla="*/ 2165592 w 7718765"/>
              <a:gd name="connsiteY5491" fmla="*/ 3514774 h 5645489"/>
              <a:gd name="connsiteX5492" fmla="*/ 2168358 w 7718765"/>
              <a:gd name="connsiteY5492" fmla="*/ 3509368 h 5645489"/>
              <a:gd name="connsiteX5493" fmla="*/ 2171218 w 7718765"/>
              <a:gd name="connsiteY5493" fmla="*/ 3501132 h 5645489"/>
              <a:gd name="connsiteX5494" fmla="*/ 3152090 w 7718765"/>
              <a:gd name="connsiteY5494" fmla="*/ 3498190 h 5645489"/>
              <a:gd name="connsiteX5495" fmla="*/ 3146430 w 7718765"/>
              <a:gd name="connsiteY5495" fmla="*/ 3506417 h 5645489"/>
              <a:gd name="connsiteX5496" fmla="*/ 3146430 w 7718765"/>
              <a:gd name="connsiteY5496" fmla="*/ 3514661 h 5645489"/>
              <a:gd name="connsiteX5497" fmla="*/ 3152090 w 7718765"/>
              <a:gd name="connsiteY5497" fmla="*/ 3514661 h 5645489"/>
              <a:gd name="connsiteX5498" fmla="*/ 3157752 w 7718765"/>
              <a:gd name="connsiteY5498" fmla="*/ 3525626 h 5645489"/>
              <a:gd name="connsiteX5499" fmla="*/ 3166242 w 7718765"/>
              <a:gd name="connsiteY5499" fmla="*/ 3528379 h 5645489"/>
              <a:gd name="connsiteX5500" fmla="*/ 3174734 w 7718765"/>
              <a:gd name="connsiteY5500" fmla="*/ 3533853 h 5645489"/>
              <a:gd name="connsiteX5501" fmla="*/ 3180393 w 7718765"/>
              <a:gd name="connsiteY5501" fmla="*/ 3542097 h 5645489"/>
              <a:gd name="connsiteX5502" fmla="*/ 3186054 w 7718765"/>
              <a:gd name="connsiteY5502" fmla="*/ 3555815 h 5645489"/>
              <a:gd name="connsiteX5503" fmla="*/ 3186680 w 7718765"/>
              <a:gd name="connsiteY5503" fmla="*/ 3555763 h 5645489"/>
              <a:gd name="connsiteX5504" fmla="*/ 3182797 w 7718765"/>
              <a:gd name="connsiteY5504" fmla="*/ 3547885 h 5645489"/>
              <a:gd name="connsiteX5505" fmla="*/ 3181016 w 7718765"/>
              <a:gd name="connsiteY5505" fmla="*/ 3542045 h 5645489"/>
              <a:gd name="connsiteX5506" fmla="*/ 3175392 w 7718765"/>
              <a:gd name="connsiteY5506" fmla="*/ 3533790 h 5645489"/>
              <a:gd name="connsiteX5507" fmla="*/ 3166864 w 7718765"/>
              <a:gd name="connsiteY5507" fmla="*/ 3528312 h 5645489"/>
              <a:gd name="connsiteX5508" fmla="*/ 3158382 w 7718765"/>
              <a:gd name="connsiteY5508" fmla="*/ 3525536 h 5645489"/>
              <a:gd name="connsiteX5509" fmla="*/ 3152758 w 7718765"/>
              <a:gd name="connsiteY5509" fmla="*/ 3514542 h 5645489"/>
              <a:gd name="connsiteX5510" fmla="*/ 3147088 w 7718765"/>
              <a:gd name="connsiteY5510" fmla="*/ 3514542 h 5645489"/>
              <a:gd name="connsiteX5511" fmla="*/ 3147088 w 7718765"/>
              <a:gd name="connsiteY5511" fmla="*/ 3506325 h 5645489"/>
              <a:gd name="connsiteX5512" fmla="*/ 3152050 w 7718765"/>
              <a:gd name="connsiteY5512" fmla="*/ 3499102 h 5645489"/>
              <a:gd name="connsiteX5513" fmla="*/ 3152675 w 7718765"/>
              <a:gd name="connsiteY5513" fmla="*/ 3498192 h 5645489"/>
              <a:gd name="connsiteX5514" fmla="*/ 5341919 w 7718765"/>
              <a:gd name="connsiteY5514" fmla="*/ 3492100 h 5645489"/>
              <a:gd name="connsiteX5515" fmla="*/ 5338692 w 7718765"/>
              <a:gd name="connsiteY5515" fmla="*/ 3494606 h 5645489"/>
              <a:gd name="connsiteX5516" fmla="*/ 5311235 w 7718765"/>
              <a:gd name="connsiteY5516" fmla="*/ 3502705 h 5645489"/>
              <a:gd name="connsiteX5517" fmla="*/ 5297075 w 7718765"/>
              <a:gd name="connsiteY5517" fmla="*/ 3521903 h 5645489"/>
              <a:gd name="connsiteX5518" fmla="*/ 5291665 w 7718765"/>
              <a:gd name="connsiteY5518" fmla="*/ 3533065 h 5645489"/>
              <a:gd name="connsiteX5519" fmla="*/ 5296875 w 7718765"/>
              <a:gd name="connsiteY5519" fmla="*/ 3522451 h 5645489"/>
              <a:gd name="connsiteX5520" fmla="*/ 5311017 w 7718765"/>
              <a:gd name="connsiteY5520" fmla="*/ 3503299 h 5645489"/>
              <a:gd name="connsiteX5521" fmla="*/ 5342016 w 7718765"/>
              <a:gd name="connsiteY5521" fmla="*/ 3492300 h 5645489"/>
              <a:gd name="connsiteX5522" fmla="*/ 2159593 w 7718765"/>
              <a:gd name="connsiteY5522" fmla="*/ 3490070 h 5645489"/>
              <a:gd name="connsiteX5523" fmla="*/ 2159593 w 7718765"/>
              <a:gd name="connsiteY5523" fmla="*/ 3496790 h 5645489"/>
              <a:gd name="connsiteX5524" fmla="*/ 2159593 w 7718765"/>
              <a:gd name="connsiteY5524" fmla="*/ 3497817 h 5645489"/>
              <a:gd name="connsiteX5525" fmla="*/ 2159901 w 7718765"/>
              <a:gd name="connsiteY5525" fmla="*/ 3497817 h 5645489"/>
              <a:gd name="connsiteX5526" fmla="*/ 2159901 w 7718765"/>
              <a:gd name="connsiteY5526" fmla="*/ 3491198 h 5645489"/>
              <a:gd name="connsiteX5527" fmla="*/ 2159901 w 7718765"/>
              <a:gd name="connsiteY5527" fmla="*/ 3490169 h 5645489"/>
              <a:gd name="connsiteX5528" fmla="*/ 3149900 w 7718765"/>
              <a:gd name="connsiteY5528" fmla="*/ 3476083 h 5645489"/>
              <a:gd name="connsiteX5529" fmla="*/ 3149322 w 7718765"/>
              <a:gd name="connsiteY5529" fmla="*/ 3476272 h 5645489"/>
              <a:gd name="connsiteX5530" fmla="*/ 3153152 w 7718765"/>
              <a:gd name="connsiteY5530" fmla="*/ 3477960 h 5645489"/>
              <a:gd name="connsiteX5531" fmla="*/ 3154921 w 7718765"/>
              <a:gd name="connsiteY5531" fmla="*/ 3489962 h 5645489"/>
              <a:gd name="connsiteX5532" fmla="*/ 3153527 w 7718765"/>
              <a:gd name="connsiteY5532" fmla="*/ 3498068 h 5645489"/>
              <a:gd name="connsiteX5533" fmla="*/ 3154164 w 7718765"/>
              <a:gd name="connsiteY5533" fmla="*/ 3498066 h 5645489"/>
              <a:gd name="connsiteX5534" fmla="*/ 3155570 w 7718765"/>
              <a:gd name="connsiteY5534" fmla="*/ 3489816 h 5645489"/>
              <a:gd name="connsiteX5535" fmla="*/ 3149900 w 7718765"/>
              <a:gd name="connsiteY5535" fmla="*/ 3476083 h 5645489"/>
              <a:gd name="connsiteX5536" fmla="*/ 3117747 w 7718765"/>
              <a:gd name="connsiteY5536" fmla="*/ 3473001 h 5645489"/>
              <a:gd name="connsiteX5537" fmla="*/ 3116786 w 7718765"/>
              <a:gd name="connsiteY5537" fmla="*/ 3473647 h 5645489"/>
              <a:gd name="connsiteX5538" fmla="*/ 3115297 w 7718765"/>
              <a:gd name="connsiteY5538" fmla="*/ 3476245 h 5645489"/>
              <a:gd name="connsiteX5539" fmla="*/ 3123788 w 7718765"/>
              <a:gd name="connsiteY5539" fmla="*/ 3484472 h 5645489"/>
              <a:gd name="connsiteX5540" fmla="*/ 3129448 w 7718765"/>
              <a:gd name="connsiteY5540" fmla="*/ 3484472 h 5645489"/>
              <a:gd name="connsiteX5541" fmla="*/ 3129726 w 7718765"/>
              <a:gd name="connsiteY5541" fmla="*/ 3484337 h 5645489"/>
              <a:gd name="connsiteX5542" fmla="*/ 3124454 w 7718765"/>
              <a:gd name="connsiteY5542" fmla="*/ 3484337 h 5645489"/>
              <a:gd name="connsiteX5543" fmla="*/ 3115972 w 7718765"/>
              <a:gd name="connsiteY5543" fmla="*/ 3476083 h 5645489"/>
              <a:gd name="connsiteX5544" fmla="*/ 3117747 w 7718765"/>
              <a:gd name="connsiteY5544" fmla="*/ 3473001 h 5645489"/>
              <a:gd name="connsiteX5545" fmla="*/ 3093338 w 7718765"/>
              <a:gd name="connsiteY5545" fmla="*/ 3470605 h 5645489"/>
              <a:gd name="connsiteX5546" fmla="*/ 3092851 w 7718765"/>
              <a:gd name="connsiteY5546" fmla="*/ 3470755 h 5645489"/>
              <a:gd name="connsiteX5547" fmla="*/ 3095486 w 7718765"/>
              <a:gd name="connsiteY5547" fmla="*/ 3470755 h 5645489"/>
              <a:gd name="connsiteX5548" fmla="*/ 3098316 w 7718765"/>
              <a:gd name="connsiteY5548" fmla="*/ 3473491 h 5645489"/>
              <a:gd name="connsiteX5549" fmla="*/ 3112467 w 7718765"/>
              <a:gd name="connsiteY5549" fmla="*/ 3476245 h 5645489"/>
              <a:gd name="connsiteX5550" fmla="*/ 3112557 w 7718765"/>
              <a:gd name="connsiteY5550" fmla="*/ 3476184 h 5645489"/>
              <a:gd name="connsiteX5551" fmla="*/ 3102887 w 7718765"/>
              <a:gd name="connsiteY5551" fmla="*/ 3477809 h 5645489"/>
              <a:gd name="connsiteX5552" fmla="*/ 3099008 w 7718765"/>
              <a:gd name="connsiteY5552" fmla="*/ 3473344 h 5645489"/>
              <a:gd name="connsiteX5553" fmla="*/ 3096150 w 7718765"/>
              <a:gd name="connsiteY5553" fmla="*/ 3470605 h 5645489"/>
              <a:gd name="connsiteX5554" fmla="*/ 3093338 w 7718765"/>
              <a:gd name="connsiteY5554" fmla="*/ 3470605 h 5645489"/>
              <a:gd name="connsiteX5555" fmla="*/ 2159901 w 7718765"/>
              <a:gd name="connsiteY5555" fmla="*/ 3467361 h 5645489"/>
              <a:gd name="connsiteX5556" fmla="*/ 2157085 w 7718765"/>
              <a:gd name="connsiteY5556" fmla="*/ 3470093 h 5645489"/>
              <a:gd name="connsiteX5557" fmla="*/ 2154271 w 7718765"/>
              <a:gd name="connsiteY5557" fmla="*/ 3470093 h 5645489"/>
              <a:gd name="connsiteX5558" fmla="*/ 2151439 w 7718765"/>
              <a:gd name="connsiteY5558" fmla="*/ 3475567 h 5645489"/>
              <a:gd name="connsiteX5559" fmla="*/ 2148608 w 7718765"/>
              <a:gd name="connsiteY5559" fmla="*/ 3475567 h 5645489"/>
              <a:gd name="connsiteX5560" fmla="*/ 2148920 w 7718765"/>
              <a:gd name="connsiteY5560" fmla="*/ 3476477 h 5645489"/>
              <a:gd name="connsiteX5561" fmla="*/ 2151402 w 7718765"/>
              <a:gd name="connsiteY5561" fmla="*/ 3476477 h 5645489"/>
              <a:gd name="connsiteX5562" fmla="*/ 2154221 w 7718765"/>
              <a:gd name="connsiteY5562" fmla="*/ 3470969 h 5645489"/>
              <a:gd name="connsiteX5563" fmla="*/ 2157040 w 7718765"/>
              <a:gd name="connsiteY5563" fmla="*/ 3470969 h 5645489"/>
              <a:gd name="connsiteX5564" fmla="*/ 2159901 w 7718765"/>
              <a:gd name="connsiteY5564" fmla="*/ 3468241 h 5645489"/>
              <a:gd name="connsiteX5565" fmla="*/ 5374355 w 7718765"/>
              <a:gd name="connsiteY5565" fmla="*/ 3465250 h 5645489"/>
              <a:gd name="connsiteX5566" fmla="*/ 5370687 w 7718765"/>
              <a:gd name="connsiteY5566" fmla="*/ 3469785 h 5645489"/>
              <a:gd name="connsiteX5567" fmla="*/ 5345185 w 7718765"/>
              <a:gd name="connsiteY5567" fmla="*/ 3475263 h 5645489"/>
              <a:gd name="connsiteX5568" fmla="*/ 5337583 w 7718765"/>
              <a:gd name="connsiteY5568" fmla="*/ 3477068 h 5645489"/>
              <a:gd name="connsiteX5569" fmla="*/ 5337565 w 7718765"/>
              <a:gd name="connsiteY5569" fmla="*/ 3477539 h 5645489"/>
              <a:gd name="connsiteX5570" fmla="*/ 5344921 w 7718765"/>
              <a:gd name="connsiteY5570" fmla="*/ 3475803 h 5645489"/>
              <a:gd name="connsiteX5571" fmla="*/ 5370301 w 7718765"/>
              <a:gd name="connsiteY5571" fmla="*/ 3470304 h 5645489"/>
              <a:gd name="connsiteX5572" fmla="*/ 5374297 w 7718765"/>
              <a:gd name="connsiteY5572" fmla="*/ 3465540 h 5645489"/>
              <a:gd name="connsiteX5573" fmla="*/ 1851326 w 7718765"/>
              <a:gd name="connsiteY5573" fmla="*/ 3464727 h 5645489"/>
              <a:gd name="connsiteX5574" fmla="*/ 1850723 w 7718765"/>
              <a:gd name="connsiteY5574" fmla="*/ 3464921 h 5645489"/>
              <a:gd name="connsiteX5575" fmla="*/ 1851783 w 7718765"/>
              <a:gd name="connsiteY5575" fmla="*/ 3467660 h 5645489"/>
              <a:gd name="connsiteX5576" fmla="*/ 1850864 w 7718765"/>
              <a:gd name="connsiteY5576" fmla="*/ 3470034 h 5645489"/>
              <a:gd name="connsiteX5577" fmla="*/ 1851305 w 7718765"/>
              <a:gd name="connsiteY5577" fmla="*/ 3470141 h 5645489"/>
              <a:gd name="connsiteX5578" fmla="*/ 1852352 w 7718765"/>
              <a:gd name="connsiteY5578" fmla="*/ 3467406 h 5645489"/>
              <a:gd name="connsiteX5579" fmla="*/ 3073516 w 7718765"/>
              <a:gd name="connsiteY5579" fmla="*/ 3462350 h 5645489"/>
              <a:gd name="connsiteX5580" fmla="*/ 3072875 w 7718765"/>
              <a:gd name="connsiteY5580" fmla="*/ 3462558 h 5645489"/>
              <a:gd name="connsiteX5581" fmla="*/ 3081334 w 7718765"/>
              <a:gd name="connsiteY5581" fmla="*/ 3470755 h 5645489"/>
              <a:gd name="connsiteX5582" fmla="*/ 3085934 w 7718765"/>
              <a:gd name="connsiteY5582" fmla="*/ 3472807 h 5645489"/>
              <a:gd name="connsiteX5583" fmla="*/ 3086547 w 7718765"/>
              <a:gd name="connsiteY5583" fmla="*/ 3472620 h 5645489"/>
              <a:gd name="connsiteX5584" fmla="*/ 3082044 w 7718765"/>
              <a:gd name="connsiteY5584" fmla="*/ 3470605 h 5645489"/>
              <a:gd name="connsiteX5585" fmla="*/ 3073516 w 7718765"/>
              <a:gd name="connsiteY5585" fmla="*/ 3462350 h 5645489"/>
              <a:gd name="connsiteX5586" fmla="*/ 1870557 w 7718765"/>
              <a:gd name="connsiteY5586" fmla="*/ 3459443 h 5645489"/>
              <a:gd name="connsiteX5587" fmla="*/ 1866148 w 7718765"/>
              <a:gd name="connsiteY5587" fmla="*/ 3462066 h 5645489"/>
              <a:gd name="connsiteX5588" fmla="*/ 1866468 w 7718765"/>
              <a:gd name="connsiteY5588" fmla="*/ 3461936 h 5645489"/>
              <a:gd name="connsiteX5589" fmla="*/ 1870577 w 7718765"/>
              <a:gd name="connsiteY5589" fmla="*/ 3459481 h 5645489"/>
              <a:gd name="connsiteX5590" fmla="*/ 2117333 w 7718765"/>
              <a:gd name="connsiteY5590" fmla="*/ 3459267 h 5645489"/>
              <a:gd name="connsiteX5591" fmla="*/ 2117082 w 7718765"/>
              <a:gd name="connsiteY5591" fmla="*/ 3459443 h 5645489"/>
              <a:gd name="connsiteX5592" fmla="*/ 2114255 w 7718765"/>
              <a:gd name="connsiteY5592" fmla="*/ 3462182 h 5645489"/>
              <a:gd name="connsiteX5593" fmla="*/ 2114255 w 7718765"/>
              <a:gd name="connsiteY5593" fmla="*/ 3470399 h 5645489"/>
              <a:gd name="connsiteX5594" fmla="*/ 2117082 w 7718765"/>
              <a:gd name="connsiteY5594" fmla="*/ 3475891 h 5645489"/>
              <a:gd name="connsiteX5595" fmla="*/ 2117082 w 7718765"/>
              <a:gd name="connsiteY5595" fmla="*/ 3481369 h 5645489"/>
              <a:gd name="connsiteX5596" fmla="*/ 2128420 w 7718765"/>
              <a:gd name="connsiteY5596" fmla="*/ 3478630 h 5645489"/>
              <a:gd name="connsiteX5597" fmla="*/ 2131263 w 7718765"/>
              <a:gd name="connsiteY5597" fmla="*/ 3481369 h 5645489"/>
              <a:gd name="connsiteX5598" fmla="*/ 2142585 w 7718765"/>
              <a:gd name="connsiteY5598" fmla="*/ 3478630 h 5645489"/>
              <a:gd name="connsiteX5599" fmla="*/ 2148255 w 7718765"/>
              <a:gd name="connsiteY5599" fmla="*/ 3484109 h 5645489"/>
              <a:gd name="connsiteX5600" fmla="*/ 2148883 w 7718765"/>
              <a:gd name="connsiteY5600" fmla="*/ 3484713 h 5645489"/>
              <a:gd name="connsiteX5601" fmla="*/ 2151402 w 7718765"/>
              <a:gd name="connsiteY5601" fmla="*/ 3484713 h 5645489"/>
              <a:gd name="connsiteX5602" fmla="*/ 2151093 w 7718765"/>
              <a:gd name="connsiteY5602" fmla="*/ 3483809 h 5645489"/>
              <a:gd name="connsiteX5603" fmla="*/ 2148608 w 7718765"/>
              <a:gd name="connsiteY5603" fmla="*/ 3483809 h 5645489"/>
              <a:gd name="connsiteX5604" fmla="*/ 2142946 w 7718765"/>
              <a:gd name="connsiteY5604" fmla="*/ 3478314 h 5645489"/>
              <a:gd name="connsiteX5605" fmla="*/ 2131638 w 7718765"/>
              <a:gd name="connsiteY5605" fmla="*/ 3481062 h 5645489"/>
              <a:gd name="connsiteX5606" fmla="*/ 2128806 w 7718765"/>
              <a:gd name="connsiteY5606" fmla="*/ 3478314 h 5645489"/>
              <a:gd name="connsiteX5607" fmla="*/ 2117499 w 7718765"/>
              <a:gd name="connsiteY5607" fmla="*/ 3481062 h 5645489"/>
              <a:gd name="connsiteX5608" fmla="*/ 2117499 w 7718765"/>
              <a:gd name="connsiteY5608" fmla="*/ 3475567 h 5645489"/>
              <a:gd name="connsiteX5609" fmla="*/ 2114667 w 7718765"/>
              <a:gd name="connsiteY5609" fmla="*/ 3470093 h 5645489"/>
              <a:gd name="connsiteX5610" fmla="*/ 2114667 w 7718765"/>
              <a:gd name="connsiteY5610" fmla="*/ 3461852 h 5645489"/>
              <a:gd name="connsiteX5611" fmla="*/ 3003999 w 7718765"/>
              <a:gd name="connsiteY5611" fmla="*/ 3452953 h 5645489"/>
              <a:gd name="connsiteX5612" fmla="*/ 2995722 w 7718765"/>
              <a:gd name="connsiteY5612" fmla="*/ 3458976 h 5645489"/>
              <a:gd name="connsiteX5613" fmla="*/ 2994308 w 7718765"/>
              <a:gd name="connsiteY5613" fmla="*/ 3460005 h 5645489"/>
              <a:gd name="connsiteX5614" fmla="*/ 2992242 w 7718765"/>
              <a:gd name="connsiteY5614" fmla="*/ 3461976 h 5645489"/>
              <a:gd name="connsiteX5615" fmla="*/ 2992888 w 7718765"/>
              <a:gd name="connsiteY5615" fmla="*/ 3462177 h 5645489"/>
              <a:gd name="connsiteX5616" fmla="*/ 2996426 w 7718765"/>
              <a:gd name="connsiteY5616" fmla="*/ 3462527 h 5645489"/>
              <a:gd name="connsiteX5617" fmla="*/ 3002088 w 7718765"/>
              <a:gd name="connsiteY5617" fmla="*/ 3457036 h 5645489"/>
              <a:gd name="connsiteX5618" fmla="*/ 3007747 w 7718765"/>
              <a:gd name="connsiteY5618" fmla="*/ 3459773 h 5645489"/>
              <a:gd name="connsiteX5619" fmla="*/ 3007961 w 7718765"/>
              <a:gd name="connsiteY5619" fmla="*/ 3459701 h 5645489"/>
              <a:gd name="connsiteX5620" fmla="*/ 3004583 w 7718765"/>
              <a:gd name="connsiteY5620" fmla="*/ 3460296 h 5645489"/>
              <a:gd name="connsiteX5621" fmla="*/ 3002802 w 7718765"/>
              <a:gd name="connsiteY5621" fmla="*/ 3456872 h 5645489"/>
              <a:gd name="connsiteX5622" fmla="*/ 5380671 w 7718765"/>
              <a:gd name="connsiteY5622" fmla="*/ 3446174 h 5645489"/>
              <a:gd name="connsiteX5623" fmla="*/ 5376319 w 7718765"/>
              <a:gd name="connsiteY5623" fmla="*/ 3456065 h 5645489"/>
              <a:gd name="connsiteX5624" fmla="*/ 5376277 w 7718765"/>
              <a:gd name="connsiteY5624" fmla="*/ 3456273 h 5645489"/>
              <a:gd name="connsiteX5625" fmla="*/ 3022625 w 7718765"/>
              <a:gd name="connsiteY5625" fmla="*/ 3434885 h 5645489"/>
              <a:gd name="connsiteX5626" fmla="*/ 3022520 w 7718765"/>
              <a:gd name="connsiteY5626" fmla="*/ 3435292 h 5645489"/>
              <a:gd name="connsiteX5627" fmla="*/ 3030389 w 7718765"/>
              <a:gd name="connsiteY5627" fmla="*/ 3437828 h 5645489"/>
              <a:gd name="connsiteX5628" fmla="*/ 3038881 w 7718765"/>
              <a:gd name="connsiteY5628" fmla="*/ 3440582 h 5645489"/>
              <a:gd name="connsiteX5629" fmla="*/ 3041711 w 7718765"/>
              <a:gd name="connsiteY5629" fmla="*/ 3446056 h 5645489"/>
              <a:gd name="connsiteX5630" fmla="*/ 3050201 w 7718765"/>
              <a:gd name="connsiteY5630" fmla="*/ 3457036 h 5645489"/>
              <a:gd name="connsiteX5631" fmla="*/ 3055863 w 7718765"/>
              <a:gd name="connsiteY5631" fmla="*/ 3465263 h 5645489"/>
              <a:gd name="connsiteX5632" fmla="*/ 3064352 w 7718765"/>
              <a:gd name="connsiteY5632" fmla="*/ 3465263 h 5645489"/>
              <a:gd name="connsiteX5633" fmla="*/ 3064894 w 7718765"/>
              <a:gd name="connsiteY5633" fmla="*/ 3465089 h 5645489"/>
              <a:gd name="connsiteX5634" fmla="*/ 3056552 w 7718765"/>
              <a:gd name="connsiteY5634" fmla="*/ 3465089 h 5645489"/>
              <a:gd name="connsiteX5635" fmla="*/ 3050928 w 7718765"/>
              <a:gd name="connsiteY5635" fmla="*/ 3456872 h 5645489"/>
              <a:gd name="connsiteX5636" fmla="*/ 3042401 w 7718765"/>
              <a:gd name="connsiteY5636" fmla="*/ 3445878 h 5645489"/>
              <a:gd name="connsiteX5637" fmla="*/ 3039589 w 7718765"/>
              <a:gd name="connsiteY5637" fmla="*/ 3440363 h 5645489"/>
              <a:gd name="connsiteX5638" fmla="*/ 3031106 w 7718765"/>
              <a:gd name="connsiteY5638" fmla="*/ 3437624 h 5645489"/>
              <a:gd name="connsiteX5639" fmla="*/ 3022625 w 7718765"/>
              <a:gd name="connsiteY5639" fmla="*/ 3434885 h 5645489"/>
              <a:gd name="connsiteX5640" fmla="*/ 2142946 w 7718765"/>
              <a:gd name="connsiteY5640" fmla="*/ 3434422 h 5645489"/>
              <a:gd name="connsiteX5641" fmla="*/ 2140132 w 7718765"/>
              <a:gd name="connsiteY5641" fmla="*/ 3437169 h 5645489"/>
              <a:gd name="connsiteX5642" fmla="*/ 2140427 w 7718765"/>
              <a:gd name="connsiteY5642" fmla="*/ 3437741 h 5645489"/>
              <a:gd name="connsiteX5643" fmla="*/ 2142904 w 7718765"/>
              <a:gd name="connsiteY5643" fmla="*/ 3435298 h 5645489"/>
              <a:gd name="connsiteX5644" fmla="*/ 2148583 w 7718765"/>
              <a:gd name="connsiteY5644" fmla="*/ 3440806 h 5645489"/>
              <a:gd name="connsiteX5645" fmla="*/ 2148583 w 7718765"/>
              <a:gd name="connsiteY5645" fmla="*/ 3439871 h 5645489"/>
              <a:gd name="connsiteX5646" fmla="*/ 2143654 w 7718765"/>
              <a:gd name="connsiteY5646" fmla="*/ 3435105 h 5645489"/>
              <a:gd name="connsiteX5647" fmla="*/ 2142946 w 7718765"/>
              <a:gd name="connsiteY5647" fmla="*/ 3434422 h 5645489"/>
              <a:gd name="connsiteX5648" fmla="*/ 2965996 w 7718765"/>
              <a:gd name="connsiteY5648" fmla="*/ 3429842 h 5645489"/>
              <a:gd name="connsiteX5649" fmla="*/ 2965723 w 7718765"/>
              <a:gd name="connsiteY5649" fmla="*/ 3429851 h 5645489"/>
              <a:gd name="connsiteX5650" fmla="*/ 2979445 w 7718765"/>
              <a:gd name="connsiteY5650" fmla="*/ 3437828 h 5645489"/>
              <a:gd name="connsiteX5651" fmla="*/ 2979445 w 7718765"/>
              <a:gd name="connsiteY5651" fmla="*/ 3443319 h 5645489"/>
              <a:gd name="connsiteX5652" fmla="*/ 2979445 w 7718765"/>
              <a:gd name="connsiteY5652" fmla="*/ 3454300 h 5645489"/>
              <a:gd name="connsiteX5653" fmla="*/ 2985105 w 7718765"/>
              <a:gd name="connsiteY5653" fmla="*/ 3459773 h 5645489"/>
              <a:gd name="connsiteX5654" fmla="*/ 2985788 w 7718765"/>
              <a:gd name="connsiteY5654" fmla="*/ 3459984 h 5645489"/>
              <a:gd name="connsiteX5655" fmla="*/ 2980172 w 7718765"/>
              <a:gd name="connsiteY5655" fmla="*/ 3454498 h 5645489"/>
              <a:gd name="connsiteX5656" fmla="*/ 2980172 w 7718765"/>
              <a:gd name="connsiteY5656" fmla="*/ 3443533 h 5645489"/>
              <a:gd name="connsiteX5657" fmla="*/ 2980172 w 7718765"/>
              <a:gd name="connsiteY5657" fmla="*/ 3438079 h 5645489"/>
              <a:gd name="connsiteX5658" fmla="*/ 2965996 w 7718765"/>
              <a:gd name="connsiteY5658" fmla="*/ 3429842 h 5645489"/>
              <a:gd name="connsiteX5659" fmla="*/ 2154271 w 7718765"/>
              <a:gd name="connsiteY5659" fmla="*/ 3428927 h 5645489"/>
              <a:gd name="connsiteX5660" fmla="*/ 2148608 w 7718765"/>
              <a:gd name="connsiteY5660" fmla="*/ 3434422 h 5645489"/>
              <a:gd name="connsiteX5661" fmla="*/ 2148608 w 7718765"/>
              <a:gd name="connsiteY5661" fmla="*/ 3435281 h 5645489"/>
              <a:gd name="connsiteX5662" fmla="*/ 2152460 w 7718765"/>
              <a:gd name="connsiteY5662" fmla="*/ 3432570 h 5645489"/>
              <a:gd name="connsiteX5663" fmla="*/ 2154221 w 7718765"/>
              <a:gd name="connsiteY5663" fmla="*/ 3429842 h 5645489"/>
              <a:gd name="connsiteX5664" fmla="*/ 2159901 w 7718765"/>
              <a:gd name="connsiteY5664" fmla="*/ 3429842 h 5645489"/>
              <a:gd name="connsiteX5665" fmla="*/ 2171218 w 7718765"/>
              <a:gd name="connsiteY5665" fmla="*/ 3429842 h 5645489"/>
              <a:gd name="connsiteX5666" fmla="*/ 2171152 w 7718765"/>
              <a:gd name="connsiteY5666" fmla="*/ 3428927 h 5645489"/>
              <a:gd name="connsiteX5667" fmla="*/ 2165578 w 7718765"/>
              <a:gd name="connsiteY5667" fmla="*/ 3428927 h 5645489"/>
              <a:gd name="connsiteX5668" fmla="*/ 2159916 w 7718765"/>
              <a:gd name="connsiteY5668" fmla="*/ 3428927 h 5645489"/>
              <a:gd name="connsiteX5669" fmla="*/ 2154271 w 7718765"/>
              <a:gd name="connsiteY5669" fmla="*/ 3428927 h 5645489"/>
              <a:gd name="connsiteX5670" fmla="*/ 3010641 w 7718765"/>
              <a:gd name="connsiteY5670" fmla="*/ 3423469 h 5645489"/>
              <a:gd name="connsiteX5671" fmla="*/ 3010559 w 7718765"/>
              <a:gd name="connsiteY5671" fmla="*/ 3423646 h 5645489"/>
              <a:gd name="connsiteX5672" fmla="*/ 3011263 w 7718765"/>
              <a:gd name="connsiteY5672" fmla="*/ 3427063 h 5645489"/>
              <a:gd name="connsiteX5673" fmla="*/ 3012673 w 7718765"/>
              <a:gd name="connsiteY5673" fmla="*/ 3432223 h 5645489"/>
              <a:gd name="connsiteX5674" fmla="*/ 3013970 w 7718765"/>
              <a:gd name="connsiteY5674" fmla="*/ 3435052 h 5645489"/>
              <a:gd name="connsiteX5675" fmla="*/ 3014142 w 7718765"/>
              <a:gd name="connsiteY5675" fmla="*/ 3434885 h 5645489"/>
              <a:gd name="connsiteX5676" fmla="*/ 3011284 w 7718765"/>
              <a:gd name="connsiteY5676" fmla="*/ 3426630 h 5645489"/>
              <a:gd name="connsiteX5677" fmla="*/ 2103359 w 7718765"/>
              <a:gd name="connsiteY5677" fmla="*/ 3398749 h 5645489"/>
              <a:gd name="connsiteX5678" fmla="*/ 2102942 w 7718765"/>
              <a:gd name="connsiteY5678" fmla="*/ 3399153 h 5645489"/>
              <a:gd name="connsiteX5679" fmla="*/ 2108586 w 7718765"/>
              <a:gd name="connsiteY5679" fmla="*/ 3404607 h 5645489"/>
              <a:gd name="connsiteX5680" fmla="*/ 2108586 w 7718765"/>
              <a:gd name="connsiteY5680" fmla="*/ 3412839 h 5645489"/>
              <a:gd name="connsiteX5681" fmla="*/ 2122750 w 7718765"/>
              <a:gd name="connsiteY5681" fmla="*/ 3415578 h 5645489"/>
              <a:gd name="connsiteX5682" fmla="*/ 2134090 w 7718765"/>
              <a:gd name="connsiteY5682" fmla="*/ 3421056 h 5645489"/>
              <a:gd name="connsiteX5683" fmla="*/ 2139759 w 7718765"/>
              <a:gd name="connsiteY5683" fmla="*/ 3423808 h 5645489"/>
              <a:gd name="connsiteX5684" fmla="*/ 2134090 w 7718765"/>
              <a:gd name="connsiteY5684" fmla="*/ 3432025 h 5645489"/>
              <a:gd name="connsiteX5685" fmla="*/ 2131263 w 7718765"/>
              <a:gd name="connsiteY5685" fmla="*/ 3437503 h 5645489"/>
              <a:gd name="connsiteX5686" fmla="*/ 2128420 w 7718765"/>
              <a:gd name="connsiteY5686" fmla="*/ 3445734 h 5645489"/>
              <a:gd name="connsiteX5687" fmla="*/ 2122750 w 7718765"/>
              <a:gd name="connsiteY5687" fmla="*/ 3453952 h 5645489"/>
              <a:gd name="connsiteX5688" fmla="*/ 2121030 w 7718765"/>
              <a:gd name="connsiteY5688" fmla="*/ 3456622 h 5645489"/>
              <a:gd name="connsiteX5689" fmla="*/ 2121392 w 7718765"/>
              <a:gd name="connsiteY5689" fmla="*/ 3456368 h 5645489"/>
              <a:gd name="connsiteX5690" fmla="*/ 2123162 w 7718765"/>
              <a:gd name="connsiteY5690" fmla="*/ 3453631 h 5645489"/>
              <a:gd name="connsiteX5691" fmla="*/ 2128806 w 7718765"/>
              <a:gd name="connsiteY5691" fmla="*/ 3445390 h 5645489"/>
              <a:gd name="connsiteX5692" fmla="*/ 2131638 w 7718765"/>
              <a:gd name="connsiteY5692" fmla="*/ 3437169 h 5645489"/>
              <a:gd name="connsiteX5693" fmla="*/ 2134469 w 7718765"/>
              <a:gd name="connsiteY5693" fmla="*/ 3431675 h 5645489"/>
              <a:gd name="connsiteX5694" fmla="*/ 2140132 w 7718765"/>
              <a:gd name="connsiteY5694" fmla="*/ 3423433 h 5645489"/>
              <a:gd name="connsiteX5695" fmla="*/ 2134469 w 7718765"/>
              <a:gd name="connsiteY5695" fmla="*/ 3420686 h 5645489"/>
              <a:gd name="connsiteX5696" fmla="*/ 2123162 w 7718765"/>
              <a:gd name="connsiteY5696" fmla="*/ 3415212 h 5645489"/>
              <a:gd name="connsiteX5697" fmla="*/ 2109004 w 7718765"/>
              <a:gd name="connsiteY5697" fmla="*/ 3412465 h 5645489"/>
              <a:gd name="connsiteX5698" fmla="*/ 2109004 w 7718765"/>
              <a:gd name="connsiteY5698" fmla="*/ 3404223 h 5645489"/>
              <a:gd name="connsiteX5699" fmla="*/ 2103359 w 7718765"/>
              <a:gd name="connsiteY5699" fmla="*/ 3398749 h 5645489"/>
              <a:gd name="connsiteX5700" fmla="*/ 2174994 w 7718765"/>
              <a:gd name="connsiteY5700" fmla="*/ 3394194 h 5645489"/>
              <a:gd name="connsiteX5701" fmla="*/ 2174055 w 7718765"/>
              <a:gd name="connsiteY5701" fmla="*/ 3398749 h 5645489"/>
              <a:gd name="connsiteX5702" fmla="*/ 2168410 w 7718765"/>
              <a:gd name="connsiteY5702" fmla="*/ 3404223 h 5645489"/>
              <a:gd name="connsiteX5703" fmla="*/ 2165578 w 7718765"/>
              <a:gd name="connsiteY5703" fmla="*/ 3409718 h 5645489"/>
              <a:gd name="connsiteX5704" fmla="*/ 2159916 w 7718765"/>
              <a:gd name="connsiteY5704" fmla="*/ 3412465 h 5645489"/>
              <a:gd name="connsiteX5705" fmla="*/ 2159916 w 7718765"/>
              <a:gd name="connsiteY5705" fmla="*/ 3413363 h 5645489"/>
              <a:gd name="connsiteX5706" fmla="*/ 2165539 w 7718765"/>
              <a:gd name="connsiteY5706" fmla="*/ 3410642 h 5645489"/>
              <a:gd name="connsiteX5707" fmla="*/ 2168358 w 7718765"/>
              <a:gd name="connsiteY5707" fmla="*/ 3405135 h 5645489"/>
              <a:gd name="connsiteX5708" fmla="*/ 2174037 w 7718765"/>
              <a:gd name="connsiteY5708" fmla="*/ 3399627 h 5645489"/>
              <a:gd name="connsiteX5709" fmla="*/ 2175093 w 7718765"/>
              <a:gd name="connsiteY5709" fmla="*/ 3394486 h 5645489"/>
              <a:gd name="connsiteX5710" fmla="*/ 2176665 w 7718765"/>
              <a:gd name="connsiteY5710" fmla="*/ 3382930 h 5645489"/>
              <a:gd name="connsiteX5711" fmla="*/ 2174408 w 7718765"/>
              <a:gd name="connsiteY5711" fmla="*/ 3389481 h 5645489"/>
              <a:gd name="connsiteX5712" fmla="*/ 2174055 w 7718765"/>
              <a:gd name="connsiteY5712" fmla="*/ 3390509 h 5645489"/>
              <a:gd name="connsiteX5713" fmla="*/ 2174198 w 7718765"/>
              <a:gd name="connsiteY5713" fmla="*/ 3390924 h 5645489"/>
              <a:gd name="connsiteX5714" fmla="*/ 2176503 w 7718765"/>
              <a:gd name="connsiteY5714" fmla="*/ 3384231 h 5645489"/>
              <a:gd name="connsiteX5715" fmla="*/ 2176856 w 7718765"/>
              <a:gd name="connsiteY5715" fmla="*/ 3383207 h 5645489"/>
              <a:gd name="connsiteX5716" fmla="*/ 1984567 w 7718765"/>
              <a:gd name="connsiteY5716" fmla="*/ 3379541 h 5645489"/>
              <a:gd name="connsiteX5717" fmla="*/ 1981034 w 7718765"/>
              <a:gd name="connsiteY5717" fmla="*/ 3380224 h 5645489"/>
              <a:gd name="connsiteX5718" fmla="*/ 1981074 w 7718765"/>
              <a:gd name="connsiteY5718" fmla="*/ 3380490 h 5645489"/>
              <a:gd name="connsiteX5719" fmla="*/ 1983911 w 7718765"/>
              <a:gd name="connsiteY5719" fmla="*/ 3379943 h 5645489"/>
              <a:gd name="connsiteX5720" fmla="*/ 1992406 w 7718765"/>
              <a:gd name="connsiteY5720" fmla="*/ 3382682 h 5645489"/>
              <a:gd name="connsiteX5721" fmla="*/ 2000901 w 7718765"/>
              <a:gd name="connsiteY5721" fmla="*/ 3382682 h 5645489"/>
              <a:gd name="connsiteX5722" fmla="*/ 2000901 w 7718765"/>
              <a:gd name="connsiteY5722" fmla="*/ 3382288 h 5645489"/>
              <a:gd name="connsiteX5723" fmla="*/ 1993061 w 7718765"/>
              <a:gd name="connsiteY5723" fmla="*/ 3382288 h 5645489"/>
              <a:gd name="connsiteX5724" fmla="*/ 1984567 w 7718765"/>
              <a:gd name="connsiteY5724" fmla="*/ 3379541 h 5645489"/>
              <a:gd name="connsiteX5725" fmla="*/ 2040555 w 7718765"/>
              <a:gd name="connsiteY5725" fmla="*/ 3374472 h 5645489"/>
              <a:gd name="connsiteX5726" fmla="*/ 2039866 w 7718765"/>
              <a:gd name="connsiteY5726" fmla="*/ 3374807 h 5645489"/>
              <a:gd name="connsiteX5727" fmla="*/ 2043413 w 7718765"/>
              <a:gd name="connsiteY5727" fmla="*/ 3377204 h 5645489"/>
              <a:gd name="connsiteX5728" fmla="*/ 2054752 w 7718765"/>
              <a:gd name="connsiteY5728" fmla="*/ 3379943 h 5645489"/>
              <a:gd name="connsiteX5729" fmla="*/ 2055065 w 7718765"/>
              <a:gd name="connsiteY5729" fmla="*/ 3379488 h 5645489"/>
              <a:gd name="connsiteX5730" fmla="*/ 2043972 w 7718765"/>
              <a:gd name="connsiteY5730" fmla="*/ 3376793 h 5645489"/>
              <a:gd name="connsiteX5731" fmla="*/ 2061279 w 7718765"/>
              <a:gd name="connsiteY5731" fmla="*/ 3369239 h 5645489"/>
              <a:gd name="connsiteX5732" fmla="*/ 2061153 w 7718765"/>
              <a:gd name="connsiteY5732" fmla="*/ 3369971 h 5645489"/>
              <a:gd name="connsiteX5733" fmla="*/ 2063248 w 7718765"/>
              <a:gd name="connsiteY5733" fmla="*/ 3371711 h 5645489"/>
              <a:gd name="connsiteX5734" fmla="*/ 2066074 w 7718765"/>
              <a:gd name="connsiteY5734" fmla="*/ 3379943 h 5645489"/>
              <a:gd name="connsiteX5735" fmla="*/ 2068918 w 7718765"/>
              <a:gd name="connsiteY5735" fmla="*/ 3388160 h 5645489"/>
              <a:gd name="connsiteX5736" fmla="*/ 2071744 w 7718765"/>
              <a:gd name="connsiteY5736" fmla="*/ 3388160 h 5645489"/>
              <a:gd name="connsiteX5737" fmla="*/ 2071744 w 7718765"/>
              <a:gd name="connsiteY5737" fmla="*/ 3390912 h 5645489"/>
              <a:gd name="connsiteX5738" fmla="*/ 2077412 w 7718765"/>
              <a:gd name="connsiteY5738" fmla="*/ 3393651 h 5645489"/>
              <a:gd name="connsiteX5739" fmla="*/ 2080256 w 7718765"/>
              <a:gd name="connsiteY5739" fmla="*/ 3396390 h 5645489"/>
              <a:gd name="connsiteX5740" fmla="*/ 2080256 w 7718765"/>
              <a:gd name="connsiteY5740" fmla="*/ 3401868 h 5645489"/>
              <a:gd name="connsiteX5741" fmla="*/ 2088751 w 7718765"/>
              <a:gd name="connsiteY5741" fmla="*/ 3401868 h 5645489"/>
              <a:gd name="connsiteX5742" fmla="*/ 2097247 w 7718765"/>
              <a:gd name="connsiteY5742" fmla="*/ 3404607 h 5645489"/>
              <a:gd name="connsiteX5743" fmla="*/ 2097657 w 7718765"/>
              <a:gd name="connsiteY5743" fmla="*/ 3404211 h 5645489"/>
              <a:gd name="connsiteX5744" fmla="*/ 2089220 w 7718765"/>
              <a:gd name="connsiteY5744" fmla="*/ 3401496 h 5645489"/>
              <a:gd name="connsiteX5745" fmla="*/ 2080727 w 7718765"/>
              <a:gd name="connsiteY5745" fmla="*/ 3401496 h 5645489"/>
              <a:gd name="connsiteX5746" fmla="*/ 2080727 w 7718765"/>
              <a:gd name="connsiteY5746" fmla="*/ 3396002 h 5645489"/>
              <a:gd name="connsiteX5747" fmla="*/ 2077896 w 7718765"/>
              <a:gd name="connsiteY5747" fmla="*/ 3393256 h 5645489"/>
              <a:gd name="connsiteX5748" fmla="*/ 2072250 w 7718765"/>
              <a:gd name="connsiteY5748" fmla="*/ 3390509 h 5645489"/>
              <a:gd name="connsiteX5749" fmla="*/ 2072250 w 7718765"/>
              <a:gd name="connsiteY5749" fmla="*/ 3387762 h 5645489"/>
              <a:gd name="connsiteX5750" fmla="*/ 2069419 w 7718765"/>
              <a:gd name="connsiteY5750" fmla="*/ 3387762 h 5645489"/>
              <a:gd name="connsiteX5751" fmla="*/ 2066588 w 7718765"/>
              <a:gd name="connsiteY5751" fmla="*/ 3379541 h 5645489"/>
              <a:gd name="connsiteX5752" fmla="*/ 2063757 w 7718765"/>
              <a:gd name="connsiteY5752" fmla="*/ 3371299 h 5645489"/>
              <a:gd name="connsiteX5753" fmla="*/ 2061279 w 7718765"/>
              <a:gd name="connsiteY5753" fmla="*/ 3369239 h 5645489"/>
              <a:gd name="connsiteX5754" fmla="*/ 2007200 w 7718765"/>
              <a:gd name="connsiteY5754" fmla="*/ 3365805 h 5645489"/>
              <a:gd name="connsiteX5755" fmla="*/ 2006665 w 7718765"/>
              <a:gd name="connsiteY5755" fmla="*/ 3366324 h 5645489"/>
              <a:gd name="connsiteX5756" fmla="*/ 2009414 w 7718765"/>
              <a:gd name="connsiteY5756" fmla="*/ 3368972 h 5645489"/>
              <a:gd name="connsiteX5757" fmla="*/ 2012240 w 7718765"/>
              <a:gd name="connsiteY5757" fmla="*/ 3374465 h 5645489"/>
              <a:gd name="connsiteX5758" fmla="*/ 2017910 w 7718765"/>
              <a:gd name="connsiteY5758" fmla="*/ 3377204 h 5645489"/>
              <a:gd name="connsiteX5759" fmla="*/ 2026406 w 7718765"/>
              <a:gd name="connsiteY5759" fmla="*/ 3374465 h 5645489"/>
              <a:gd name="connsiteX5760" fmla="*/ 2026755 w 7718765"/>
              <a:gd name="connsiteY5760" fmla="*/ 3374126 h 5645489"/>
              <a:gd name="connsiteX5761" fmla="*/ 2018508 w 7718765"/>
              <a:gd name="connsiteY5761" fmla="*/ 3376793 h 5645489"/>
              <a:gd name="connsiteX5762" fmla="*/ 2012845 w 7718765"/>
              <a:gd name="connsiteY5762" fmla="*/ 3374046 h 5645489"/>
              <a:gd name="connsiteX5763" fmla="*/ 2010031 w 7718765"/>
              <a:gd name="connsiteY5763" fmla="*/ 3368552 h 5645489"/>
              <a:gd name="connsiteX5764" fmla="*/ 2007200 w 7718765"/>
              <a:gd name="connsiteY5764" fmla="*/ 3365805 h 5645489"/>
              <a:gd name="connsiteX5765" fmla="*/ 2035478 w 7718765"/>
              <a:gd name="connsiteY5765" fmla="*/ 3364103 h 5645489"/>
              <a:gd name="connsiteX5766" fmla="*/ 2035129 w 7718765"/>
              <a:gd name="connsiteY5766" fmla="*/ 3364651 h 5645489"/>
              <a:gd name="connsiteX5767" fmla="*/ 2037744 w 7718765"/>
              <a:gd name="connsiteY5767" fmla="*/ 3366233 h 5645489"/>
              <a:gd name="connsiteX5768" fmla="*/ 2046239 w 7718765"/>
              <a:gd name="connsiteY5768" fmla="*/ 3368972 h 5645489"/>
              <a:gd name="connsiteX5769" fmla="*/ 2041279 w 7718765"/>
              <a:gd name="connsiteY5769" fmla="*/ 3373778 h 5645489"/>
              <a:gd name="connsiteX5770" fmla="*/ 2040863 w 7718765"/>
              <a:gd name="connsiteY5770" fmla="*/ 3374181 h 5645489"/>
              <a:gd name="connsiteX5771" fmla="*/ 2041141 w 7718765"/>
              <a:gd name="connsiteY5771" fmla="*/ 3374046 h 5645489"/>
              <a:gd name="connsiteX5772" fmla="*/ 2046785 w 7718765"/>
              <a:gd name="connsiteY5772" fmla="*/ 3368552 h 5645489"/>
              <a:gd name="connsiteX5773" fmla="*/ 2038310 w 7718765"/>
              <a:gd name="connsiteY5773" fmla="*/ 3365805 h 5645489"/>
              <a:gd name="connsiteX5774" fmla="*/ 2035478 w 7718765"/>
              <a:gd name="connsiteY5774" fmla="*/ 3364103 h 5645489"/>
              <a:gd name="connsiteX5775" fmla="*/ 3882552 w 7718765"/>
              <a:gd name="connsiteY5775" fmla="*/ 3352394 h 5645489"/>
              <a:gd name="connsiteX5776" fmla="*/ 3882531 w 7718765"/>
              <a:gd name="connsiteY5776" fmla="*/ 3352451 h 5645489"/>
              <a:gd name="connsiteX5777" fmla="*/ 3885319 w 7718765"/>
              <a:gd name="connsiteY5777" fmla="*/ 3355159 h 5645489"/>
              <a:gd name="connsiteX5778" fmla="*/ 3884855 w 7718765"/>
              <a:gd name="connsiteY5778" fmla="*/ 3354594 h 5645489"/>
              <a:gd name="connsiteX5779" fmla="*/ 5401526 w 7718765"/>
              <a:gd name="connsiteY5779" fmla="*/ 3349541 h 5645489"/>
              <a:gd name="connsiteX5780" fmla="*/ 5395437 w 7718765"/>
              <a:gd name="connsiteY5780" fmla="*/ 3359373 h 5645489"/>
              <a:gd name="connsiteX5781" fmla="*/ 5384766 w 7718765"/>
              <a:gd name="connsiteY5781" fmla="*/ 3373793 h 5645489"/>
              <a:gd name="connsiteX5782" fmla="*/ 5367791 w 7718765"/>
              <a:gd name="connsiteY5782" fmla="*/ 3379270 h 5645489"/>
              <a:gd name="connsiteX5783" fmla="*/ 5367730 w 7718765"/>
              <a:gd name="connsiteY5783" fmla="*/ 3379809 h 5645489"/>
              <a:gd name="connsiteX5784" fmla="*/ 5372892 w 7718765"/>
              <a:gd name="connsiteY5784" fmla="*/ 3378171 h 5645489"/>
              <a:gd name="connsiteX5785" fmla="*/ 5384443 w 7718765"/>
              <a:gd name="connsiteY5785" fmla="*/ 3374354 h 5645489"/>
              <a:gd name="connsiteX5786" fmla="*/ 5401492 w 7718765"/>
              <a:gd name="connsiteY5786" fmla="*/ 3349704 h 5645489"/>
              <a:gd name="connsiteX5787" fmla="*/ 3890878 w 7718765"/>
              <a:gd name="connsiteY5787" fmla="*/ 3332916 h 5645489"/>
              <a:gd name="connsiteX5788" fmla="*/ 3891059 w 7718765"/>
              <a:gd name="connsiteY5788" fmla="*/ 3333240 h 5645489"/>
              <a:gd name="connsiteX5789" fmla="*/ 3897486 w 7718765"/>
              <a:gd name="connsiteY5789" fmla="*/ 3337940 h 5645489"/>
              <a:gd name="connsiteX5790" fmla="*/ 3897556 w 7718765"/>
              <a:gd name="connsiteY5790" fmla="*/ 3337789 h 5645489"/>
              <a:gd name="connsiteX5791" fmla="*/ 2154271 w 7718765"/>
              <a:gd name="connsiteY5791" fmla="*/ 3321912 h 5645489"/>
              <a:gd name="connsiteX5792" fmla="*/ 2154271 w 7718765"/>
              <a:gd name="connsiteY5792" fmla="*/ 3322839 h 5645489"/>
              <a:gd name="connsiteX5793" fmla="*/ 2166590 w 7718765"/>
              <a:gd name="connsiteY5793" fmla="*/ 3325216 h 5645489"/>
              <a:gd name="connsiteX5794" fmla="*/ 2168358 w 7718765"/>
              <a:gd name="connsiteY5794" fmla="*/ 3325557 h 5645489"/>
              <a:gd name="connsiteX5795" fmla="*/ 2174037 w 7718765"/>
              <a:gd name="connsiteY5795" fmla="*/ 3325557 h 5645489"/>
              <a:gd name="connsiteX5796" fmla="*/ 2172638 w 7718765"/>
              <a:gd name="connsiteY5796" fmla="*/ 3324659 h 5645489"/>
              <a:gd name="connsiteX5797" fmla="*/ 2168410 w 7718765"/>
              <a:gd name="connsiteY5797" fmla="*/ 3324659 h 5645489"/>
              <a:gd name="connsiteX5798" fmla="*/ 2154271 w 7718765"/>
              <a:gd name="connsiteY5798" fmla="*/ 3321912 h 5645489"/>
              <a:gd name="connsiteX5799" fmla="*/ 2038310 w 7718765"/>
              <a:gd name="connsiteY5799" fmla="*/ 3321912 h 5645489"/>
              <a:gd name="connsiteX5800" fmla="*/ 2032647 w 7718765"/>
              <a:gd name="connsiteY5800" fmla="*/ 3324659 h 5645489"/>
              <a:gd name="connsiteX5801" fmla="*/ 2039725 w 7718765"/>
              <a:gd name="connsiteY5801" fmla="*/ 3324659 h 5645489"/>
              <a:gd name="connsiteX5802" fmla="*/ 2041141 w 7718765"/>
              <a:gd name="connsiteY5802" fmla="*/ 3324659 h 5645489"/>
              <a:gd name="connsiteX5803" fmla="*/ 2043972 w 7718765"/>
              <a:gd name="connsiteY5803" fmla="*/ 3321912 h 5645489"/>
              <a:gd name="connsiteX5804" fmla="*/ 2038310 w 7718765"/>
              <a:gd name="connsiteY5804" fmla="*/ 3321912 h 5645489"/>
              <a:gd name="connsiteX5805" fmla="*/ 2971792 w 7718765"/>
              <a:gd name="connsiteY5805" fmla="*/ 3319812 h 5645489"/>
              <a:gd name="connsiteX5806" fmla="*/ 2971674 w 7718765"/>
              <a:gd name="connsiteY5806" fmla="*/ 3320101 h 5645489"/>
              <a:gd name="connsiteX5807" fmla="*/ 2974493 w 7718765"/>
              <a:gd name="connsiteY5807" fmla="*/ 3328337 h 5645489"/>
              <a:gd name="connsiteX5808" fmla="*/ 2985810 w 7718765"/>
              <a:gd name="connsiteY5808" fmla="*/ 3342029 h 5645489"/>
              <a:gd name="connsiteX5809" fmla="*/ 2985810 w 7718765"/>
              <a:gd name="connsiteY5809" fmla="*/ 3355772 h 5645489"/>
              <a:gd name="connsiteX5810" fmla="*/ 2985810 w 7718765"/>
              <a:gd name="connsiteY5810" fmla="*/ 3363956 h 5645489"/>
              <a:gd name="connsiteX5811" fmla="*/ 2997127 w 7718765"/>
              <a:gd name="connsiteY5811" fmla="*/ 3366736 h 5645489"/>
              <a:gd name="connsiteX5812" fmla="*/ 3005625 w 7718765"/>
              <a:gd name="connsiteY5812" fmla="*/ 3372191 h 5645489"/>
              <a:gd name="connsiteX5813" fmla="*/ 3005625 w 7718765"/>
              <a:gd name="connsiteY5813" fmla="*/ 3380428 h 5645489"/>
              <a:gd name="connsiteX5814" fmla="*/ 3014082 w 7718765"/>
              <a:gd name="connsiteY5814" fmla="*/ 3391391 h 5645489"/>
              <a:gd name="connsiteX5815" fmla="*/ 3019404 w 7718765"/>
              <a:gd name="connsiteY5815" fmla="*/ 3397942 h 5645489"/>
              <a:gd name="connsiteX5816" fmla="*/ 3022511 w 7718765"/>
              <a:gd name="connsiteY5816" fmla="*/ 3402309 h 5645489"/>
              <a:gd name="connsiteX5817" fmla="*/ 3022625 w 7718765"/>
              <a:gd name="connsiteY5817" fmla="*/ 3401904 h 5645489"/>
              <a:gd name="connsiteX5818" fmla="*/ 3014142 w 7718765"/>
              <a:gd name="connsiteY5818" fmla="*/ 3390947 h 5645489"/>
              <a:gd name="connsiteX5819" fmla="*/ 3005660 w 7718765"/>
              <a:gd name="connsiteY5819" fmla="*/ 3379954 h 5645489"/>
              <a:gd name="connsiteX5820" fmla="*/ 3005660 w 7718765"/>
              <a:gd name="connsiteY5820" fmla="*/ 3371699 h 5645489"/>
              <a:gd name="connsiteX5821" fmla="*/ 2997178 w 7718765"/>
              <a:gd name="connsiteY5821" fmla="*/ 3366221 h 5645489"/>
              <a:gd name="connsiteX5822" fmla="*/ 2985838 w 7718765"/>
              <a:gd name="connsiteY5822" fmla="*/ 3363445 h 5645489"/>
              <a:gd name="connsiteX5823" fmla="*/ 2985838 w 7718765"/>
              <a:gd name="connsiteY5823" fmla="*/ 3355227 h 5645489"/>
              <a:gd name="connsiteX5824" fmla="*/ 2985838 w 7718765"/>
              <a:gd name="connsiteY5824" fmla="*/ 3341495 h 5645489"/>
              <a:gd name="connsiteX5825" fmla="*/ 2974544 w 7718765"/>
              <a:gd name="connsiteY5825" fmla="*/ 3327725 h 5645489"/>
              <a:gd name="connsiteX5826" fmla="*/ 2972043 w 7718765"/>
              <a:gd name="connsiteY5826" fmla="*/ 3320536 h 5645489"/>
              <a:gd name="connsiteX5827" fmla="*/ 2232881 w 7718765"/>
              <a:gd name="connsiteY5827" fmla="*/ 3311502 h 5645489"/>
              <a:gd name="connsiteX5828" fmla="*/ 2230629 w 7718765"/>
              <a:gd name="connsiteY5828" fmla="*/ 3313671 h 5645489"/>
              <a:gd name="connsiteX5829" fmla="*/ 2224966 w 7718765"/>
              <a:gd name="connsiteY5829" fmla="*/ 3316418 h 5645489"/>
              <a:gd name="connsiteX5830" fmla="*/ 2222135 w 7718765"/>
              <a:gd name="connsiteY5830" fmla="*/ 3321912 h 5645489"/>
              <a:gd name="connsiteX5831" fmla="*/ 2213659 w 7718765"/>
              <a:gd name="connsiteY5831" fmla="*/ 3321912 h 5645489"/>
              <a:gd name="connsiteX5832" fmla="*/ 2205164 w 7718765"/>
              <a:gd name="connsiteY5832" fmla="*/ 3324659 h 5645489"/>
              <a:gd name="connsiteX5833" fmla="*/ 2202351 w 7718765"/>
              <a:gd name="connsiteY5833" fmla="*/ 3324659 h 5645489"/>
              <a:gd name="connsiteX5834" fmla="*/ 2193857 w 7718765"/>
              <a:gd name="connsiteY5834" fmla="*/ 3324659 h 5645489"/>
              <a:gd name="connsiteX5835" fmla="*/ 2191025 w 7718765"/>
              <a:gd name="connsiteY5835" fmla="*/ 3330133 h 5645489"/>
              <a:gd name="connsiteX5836" fmla="*/ 2188212 w 7718765"/>
              <a:gd name="connsiteY5836" fmla="*/ 3324659 h 5645489"/>
              <a:gd name="connsiteX5837" fmla="*/ 2179717 w 7718765"/>
              <a:gd name="connsiteY5837" fmla="*/ 3321912 h 5645489"/>
              <a:gd name="connsiteX5838" fmla="*/ 2174055 w 7718765"/>
              <a:gd name="connsiteY5838" fmla="*/ 3316418 h 5645489"/>
              <a:gd name="connsiteX5839" fmla="*/ 2165578 w 7718765"/>
              <a:gd name="connsiteY5839" fmla="*/ 3319165 h 5645489"/>
              <a:gd name="connsiteX5840" fmla="*/ 2166525 w 7718765"/>
              <a:gd name="connsiteY5840" fmla="*/ 3319779 h 5645489"/>
              <a:gd name="connsiteX5841" fmla="*/ 2172975 w 7718765"/>
              <a:gd name="connsiteY5841" fmla="*/ 3317669 h 5645489"/>
              <a:gd name="connsiteX5842" fmla="*/ 2174037 w 7718765"/>
              <a:gd name="connsiteY5842" fmla="*/ 3317321 h 5645489"/>
              <a:gd name="connsiteX5843" fmla="*/ 2179675 w 7718765"/>
              <a:gd name="connsiteY5843" fmla="*/ 3322829 h 5645489"/>
              <a:gd name="connsiteX5844" fmla="*/ 2188172 w 7718765"/>
              <a:gd name="connsiteY5844" fmla="*/ 3325557 h 5645489"/>
              <a:gd name="connsiteX5845" fmla="*/ 2190992 w 7718765"/>
              <a:gd name="connsiteY5845" fmla="*/ 3331065 h 5645489"/>
              <a:gd name="connsiteX5846" fmla="*/ 2193811 w 7718765"/>
              <a:gd name="connsiteY5846" fmla="*/ 3325557 h 5645489"/>
              <a:gd name="connsiteX5847" fmla="*/ 2202309 w 7718765"/>
              <a:gd name="connsiteY5847" fmla="*/ 3325557 h 5645489"/>
              <a:gd name="connsiteX5848" fmla="*/ 2205128 w 7718765"/>
              <a:gd name="connsiteY5848" fmla="*/ 3325557 h 5645489"/>
              <a:gd name="connsiteX5849" fmla="*/ 2213626 w 7718765"/>
              <a:gd name="connsiteY5849" fmla="*/ 3322829 h 5645489"/>
              <a:gd name="connsiteX5850" fmla="*/ 2222124 w 7718765"/>
              <a:gd name="connsiteY5850" fmla="*/ 3322829 h 5645489"/>
              <a:gd name="connsiteX5851" fmla="*/ 2224944 w 7718765"/>
              <a:gd name="connsiteY5851" fmla="*/ 3317321 h 5645489"/>
              <a:gd name="connsiteX5852" fmla="*/ 2230581 w 7718765"/>
              <a:gd name="connsiteY5852" fmla="*/ 3314594 h 5645489"/>
              <a:gd name="connsiteX5853" fmla="*/ 2233442 w 7718765"/>
              <a:gd name="connsiteY5853" fmla="*/ 3311866 h 5645489"/>
              <a:gd name="connsiteX5854" fmla="*/ 3859796 w 7718765"/>
              <a:gd name="connsiteY5854" fmla="*/ 3310789 h 5645489"/>
              <a:gd name="connsiteX5855" fmla="*/ 3859944 w 7718765"/>
              <a:gd name="connsiteY5855" fmla="*/ 3311254 h 5645489"/>
              <a:gd name="connsiteX5856" fmla="*/ 3879637 w 7718765"/>
              <a:gd name="connsiteY5856" fmla="*/ 3316746 h 5645489"/>
              <a:gd name="connsiteX5857" fmla="*/ 3879143 w 7718765"/>
              <a:gd name="connsiteY5857" fmla="*/ 3316143 h 5645489"/>
              <a:gd name="connsiteX5858" fmla="*/ 5495307 w 7718765"/>
              <a:gd name="connsiteY5858" fmla="*/ 3304578 h 5645489"/>
              <a:gd name="connsiteX5859" fmla="*/ 5491597 w 7718765"/>
              <a:gd name="connsiteY5859" fmla="*/ 3306130 h 5645489"/>
              <a:gd name="connsiteX5860" fmla="*/ 5486464 w 7718765"/>
              <a:gd name="connsiteY5860" fmla="*/ 3307632 h 5645489"/>
              <a:gd name="connsiteX5861" fmla="*/ 5472537 w 7718765"/>
              <a:gd name="connsiteY5861" fmla="*/ 3307955 h 5645489"/>
              <a:gd name="connsiteX5862" fmla="*/ 5418796 w 7718765"/>
              <a:gd name="connsiteY5862" fmla="*/ 3327152 h 5645489"/>
              <a:gd name="connsiteX5863" fmla="*/ 5404637 w 7718765"/>
              <a:gd name="connsiteY5863" fmla="*/ 3335396 h 5645489"/>
              <a:gd name="connsiteX5864" fmla="*/ 5404565 w 7718765"/>
              <a:gd name="connsiteY5864" fmla="*/ 3335747 h 5645489"/>
              <a:gd name="connsiteX5865" fmla="*/ 5410379 w 7718765"/>
              <a:gd name="connsiteY5865" fmla="*/ 3331784 h 5645489"/>
              <a:gd name="connsiteX5866" fmla="*/ 5418541 w 7718765"/>
              <a:gd name="connsiteY5866" fmla="*/ 3327707 h 5645489"/>
              <a:gd name="connsiteX5867" fmla="*/ 5472205 w 7718765"/>
              <a:gd name="connsiteY5867" fmla="*/ 3308555 h 5645489"/>
              <a:gd name="connsiteX5868" fmla="*/ 5482903 w 7718765"/>
              <a:gd name="connsiteY5868" fmla="*/ 3308675 h 5645489"/>
              <a:gd name="connsiteX5869" fmla="*/ 5486464 w 7718765"/>
              <a:gd name="connsiteY5869" fmla="*/ 3307632 h 5645489"/>
              <a:gd name="connsiteX5870" fmla="*/ 5488094 w 7718765"/>
              <a:gd name="connsiteY5870" fmla="*/ 3307595 h 5645489"/>
              <a:gd name="connsiteX5871" fmla="*/ 5491597 w 7718765"/>
              <a:gd name="connsiteY5871" fmla="*/ 3306130 h 5645489"/>
              <a:gd name="connsiteX5872" fmla="*/ 5495335 w 7718765"/>
              <a:gd name="connsiteY5872" fmla="*/ 3305035 h 5645489"/>
              <a:gd name="connsiteX5873" fmla="*/ 2219321 w 7718765"/>
              <a:gd name="connsiteY5873" fmla="*/ 3297208 h 5645489"/>
              <a:gd name="connsiteX5874" fmla="*/ 2219947 w 7718765"/>
              <a:gd name="connsiteY5874" fmla="*/ 3298122 h 5645489"/>
              <a:gd name="connsiteX5875" fmla="*/ 2224944 w 7718765"/>
              <a:gd name="connsiteY5875" fmla="*/ 3298122 h 5645489"/>
              <a:gd name="connsiteX5876" fmla="*/ 2224944 w 7718765"/>
              <a:gd name="connsiteY5876" fmla="*/ 3297208 h 5645489"/>
              <a:gd name="connsiteX5877" fmla="*/ 1970427 w 7718765"/>
              <a:gd name="connsiteY5877" fmla="*/ 3297208 h 5645489"/>
              <a:gd name="connsiteX5878" fmla="*/ 1976092 w 7718765"/>
              <a:gd name="connsiteY5878" fmla="*/ 3297208 h 5645489"/>
              <a:gd name="connsiteX5879" fmla="*/ 1976092 w 7718765"/>
              <a:gd name="connsiteY5879" fmla="*/ 3299955 h 5645489"/>
              <a:gd name="connsiteX5880" fmla="*/ 1981735 w 7718765"/>
              <a:gd name="connsiteY5880" fmla="*/ 3305450 h 5645489"/>
              <a:gd name="connsiteX5881" fmla="*/ 1984567 w 7718765"/>
              <a:gd name="connsiteY5881" fmla="*/ 3305450 h 5645489"/>
              <a:gd name="connsiteX5882" fmla="*/ 1990230 w 7718765"/>
              <a:gd name="connsiteY5882" fmla="*/ 3308197 h 5645489"/>
              <a:gd name="connsiteX5883" fmla="*/ 1993061 w 7718765"/>
              <a:gd name="connsiteY5883" fmla="*/ 3313671 h 5645489"/>
              <a:gd name="connsiteX5884" fmla="*/ 1995892 w 7718765"/>
              <a:gd name="connsiteY5884" fmla="*/ 3313671 h 5645489"/>
              <a:gd name="connsiteX5885" fmla="*/ 1998706 w 7718765"/>
              <a:gd name="connsiteY5885" fmla="*/ 3316418 h 5645489"/>
              <a:gd name="connsiteX5886" fmla="*/ 1998706 w 7718765"/>
              <a:gd name="connsiteY5886" fmla="*/ 3319165 h 5645489"/>
              <a:gd name="connsiteX5887" fmla="*/ 2004369 w 7718765"/>
              <a:gd name="connsiteY5887" fmla="*/ 3324659 h 5645489"/>
              <a:gd name="connsiteX5888" fmla="*/ 2007200 w 7718765"/>
              <a:gd name="connsiteY5888" fmla="*/ 3327406 h 5645489"/>
              <a:gd name="connsiteX5889" fmla="*/ 2004369 w 7718765"/>
              <a:gd name="connsiteY5889" fmla="*/ 3327406 h 5645489"/>
              <a:gd name="connsiteX5890" fmla="*/ 2001537 w 7718765"/>
              <a:gd name="connsiteY5890" fmla="*/ 3330133 h 5645489"/>
              <a:gd name="connsiteX5891" fmla="*/ 1995892 w 7718765"/>
              <a:gd name="connsiteY5891" fmla="*/ 3330133 h 5645489"/>
              <a:gd name="connsiteX5892" fmla="*/ 1990230 w 7718765"/>
              <a:gd name="connsiteY5892" fmla="*/ 3324659 h 5645489"/>
              <a:gd name="connsiteX5893" fmla="*/ 1987399 w 7718765"/>
              <a:gd name="connsiteY5893" fmla="*/ 3321912 h 5645489"/>
              <a:gd name="connsiteX5894" fmla="*/ 1984567 w 7718765"/>
              <a:gd name="connsiteY5894" fmla="*/ 3319165 h 5645489"/>
              <a:gd name="connsiteX5895" fmla="*/ 1978922 w 7718765"/>
              <a:gd name="connsiteY5895" fmla="*/ 3319165 h 5645489"/>
              <a:gd name="connsiteX5896" fmla="*/ 1978922 w 7718765"/>
              <a:gd name="connsiteY5896" fmla="*/ 3316418 h 5645489"/>
              <a:gd name="connsiteX5897" fmla="*/ 1978922 w 7718765"/>
              <a:gd name="connsiteY5897" fmla="*/ 3313671 h 5645489"/>
              <a:gd name="connsiteX5898" fmla="*/ 1976092 w 7718765"/>
              <a:gd name="connsiteY5898" fmla="*/ 3308197 h 5645489"/>
              <a:gd name="connsiteX5899" fmla="*/ 1973260 w 7718765"/>
              <a:gd name="connsiteY5899" fmla="*/ 3305450 h 5645489"/>
              <a:gd name="connsiteX5900" fmla="*/ 1970427 w 7718765"/>
              <a:gd name="connsiteY5900" fmla="*/ 3302702 h 5645489"/>
              <a:gd name="connsiteX5901" fmla="*/ 1970427 w 7718765"/>
              <a:gd name="connsiteY5901" fmla="*/ 3305450 h 5645489"/>
              <a:gd name="connsiteX5902" fmla="*/ 1967596 w 7718765"/>
              <a:gd name="connsiteY5902" fmla="*/ 3305450 h 5645489"/>
              <a:gd name="connsiteX5903" fmla="*/ 1964765 w 7718765"/>
              <a:gd name="connsiteY5903" fmla="*/ 3305450 h 5645489"/>
              <a:gd name="connsiteX5904" fmla="*/ 1961952 w 7718765"/>
              <a:gd name="connsiteY5904" fmla="*/ 3302702 h 5645489"/>
              <a:gd name="connsiteX5905" fmla="*/ 1964765 w 7718765"/>
              <a:gd name="connsiteY5905" fmla="*/ 3299955 h 5645489"/>
              <a:gd name="connsiteX5906" fmla="*/ 1970427 w 7718765"/>
              <a:gd name="connsiteY5906" fmla="*/ 3297208 h 5645489"/>
              <a:gd name="connsiteX5907" fmla="*/ 3849492 w 7718765"/>
              <a:gd name="connsiteY5907" fmla="*/ 3293538 h 5645489"/>
              <a:gd name="connsiteX5908" fmla="*/ 3850010 w 7718765"/>
              <a:gd name="connsiteY5908" fmla="*/ 3294092 h 5645489"/>
              <a:gd name="connsiteX5909" fmla="*/ 3856556 w 7718765"/>
              <a:gd name="connsiteY5909" fmla="*/ 3297264 h 5645489"/>
              <a:gd name="connsiteX5910" fmla="*/ 3856537 w 7718765"/>
              <a:gd name="connsiteY5910" fmla="*/ 3296945 h 5645489"/>
              <a:gd name="connsiteX5911" fmla="*/ 2256035 w 7718765"/>
              <a:gd name="connsiteY5911" fmla="*/ 3275271 h 5645489"/>
              <a:gd name="connsiteX5912" fmla="*/ 2250430 w 7718765"/>
              <a:gd name="connsiteY5912" fmla="*/ 3277999 h 5645489"/>
              <a:gd name="connsiteX5913" fmla="*/ 2247599 w 7718765"/>
              <a:gd name="connsiteY5913" fmla="*/ 3283494 h 5645489"/>
              <a:gd name="connsiteX5914" fmla="*/ 2239105 w 7718765"/>
              <a:gd name="connsiteY5914" fmla="*/ 3286240 h 5645489"/>
              <a:gd name="connsiteX5915" fmla="*/ 2236292 w 7718765"/>
              <a:gd name="connsiteY5915" fmla="*/ 3291734 h 5645489"/>
              <a:gd name="connsiteX5916" fmla="*/ 2224966 w 7718765"/>
              <a:gd name="connsiteY5916" fmla="*/ 3288987 h 5645489"/>
              <a:gd name="connsiteX5917" fmla="*/ 2224966 w 7718765"/>
              <a:gd name="connsiteY5917" fmla="*/ 3289891 h 5645489"/>
              <a:gd name="connsiteX5918" fmla="*/ 2230602 w 7718765"/>
              <a:gd name="connsiteY5918" fmla="*/ 3291276 h 5645489"/>
              <a:gd name="connsiteX5919" fmla="*/ 2236261 w 7718765"/>
              <a:gd name="connsiteY5919" fmla="*/ 3292666 h 5645489"/>
              <a:gd name="connsiteX5920" fmla="*/ 2239080 w 7718765"/>
              <a:gd name="connsiteY5920" fmla="*/ 3287157 h 5645489"/>
              <a:gd name="connsiteX5921" fmla="*/ 2247578 w 7718765"/>
              <a:gd name="connsiteY5921" fmla="*/ 3284431 h 5645489"/>
              <a:gd name="connsiteX5922" fmla="*/ 2250397 w 7718765"/>
              <a:gd name="connsiteY5922" fmla="*/ 3278922 h 5645489"/>
              <a:gd name="connsiteX5923" fmla="*/ 2256035 w 7718765"/>
              <a:gd name="connsiteY5923" fmla="*/ 3276194 h 5645489"/>
              <a:gd name="connsiteX5924" fmla="*/ 3829525 w 7718765"/>
              <a:gd name="connsiteY5924" fmla="*/ 3274129 h 5645489"/>
              <a:gd name="connsiteX5925" fmla="*/ 3829531 w 7718765"/>
              <a:gd name="connsiteY5925" fmla="*/ 3274164 h 5645489"/>
              <a:gd name="connsiteX5926" fmla="*/ 3834026 w 7718765"/>
              <a:gd name="connsiteY5926" fmla="*/ 3277916 h 5645489"/>
              <a:gd name="connsiteX5927" fmla="*/ 3833849 w 7718765"/>
              <a:gd name="connsiteY5927" fmla="*/ 3277746 h 5645489"/>
              <a:gd name="connsiteX5928" fmla="*/ 2258659 w 7718765"/>
              <a:gd name="connsiteY5928" fmla="*/ 3256541 h 5645489"/>
              <a:gd name="connsiteX5929" fmla="*/ 2256430 w 7718765"/>
              <a:gd name="connsiteY5929" fmla="*/ 3260852 h 5645489"/>
              <a:gd name="connsiteX5930" fmla="*/ 2256075 w 7718765"/>
              <a:gd name="connsiteY5930" fmla="*/ 3261537 h 5645489"/>
              <a:gd name="connsiteX5931" fmla="*/ 2256075 w 7718765"/>
              <a:gd name="connsiteY5931" fmla="*/ 3262373 h 5645489"/>
              <a:gd name="connsiteX5932" fmla="*/ 2258538 w 7718765"/>
              <a:gd name="connsiteY5932" fmla="*/ 3257677 h 5645489"/>
              <a:gd name="connsiteX5933" fmla="*/ 2258895 w 7718765"/>
              <a:gd name="connsiteY5933" fmla="*/ 3256995 h 5645489"/>
              <a:gd name="connsiteX5934" fmla="*/ 2957677 w 7718765"/>
              <a:gd name="connsiteY5934" fmla="*/ 3237324 h 5645489"/>
              <a:gd name="connsiteX5935" fmla="*/ 2957538 w 7718765"/>
              <a:gd name="connsiteY5935" fmla="*/ 3237796 h 5645489"/>
              <a:gd name="connsiteX5936" fmla="*/ 2965996 w 7718765"/>
              <a:gd name="connsiteY5936" fmla="*/ 3248759 h 5645489"/>
              <a:gd name="connsiteX5937" fmla="*/ 2971674 w 7718765"/>
              <a:gd name="connsiteY5937" fmla="*/ 3262450 h 5645489"/>
              <a:gd name="connsiteX5938" fmla="*/ 2974493 w 7718765"/>
              <a:gd name="connsiteY5938" fmla="*/ 3281650 h 5645489"/>
              <a:gd name="connsiteX5939" fmla="*/ 2974493 w 7718765"/>
              <a:gd name="connsiteY5939" fmla="*/ 3287157 h 5645489"/>
              <a:gd name="connsiteX5940" fmla="*/ 2979462 w 7718765"/>
              <a:gd name="connsiteY5940" fmla="*/ 3296751 h 5645489"/>
              <a:gd name="connsiteX5941" fmla="*/ 2980036 w 7718765"/>
              <a:gd name="connsiteY5941" fmla="*/ 3297858 h 5645489"/>
              <a:gd name="connsiteX5942" fmla="*/ 2980168 w 7718765"/>
              <a:gd name="connsiteY5942" fmla="*/ 3297521 h 5645489"/>
              <a:gd name="connsiteX5943" fmla="*/ 2974544 w 7718765"/>
              <a:gd name="connsiteY5943" fmla="*/ 3286527 h 5645489"/>
              <a:gd name="connsiteX5944" fmla="*/ 2974544 w 7718765"/>
              <a:gd name="connsiteY5944" fmla="*/ 3281049 h 5645489"/>
              <a:gd name="connsiteX5945" fmla="*/ 2971686 w 7718765"/>
              <a:gd name="connsiteY5945" fmla="*/ 3261801 h 5645489"/>
              <a:gd name="connsiteX5946" fmla="*/ 2966062 w 7718765"/>
              <a:gd name="connsiteY5946" fmla="*/ 3248068 h 5645489"/>
              <a:gd name="connsiteX5947" fmla="*/ 2959695 w 7718765"/>
              <a:gd name="connsiteY5947" fmla="*/ 3242571 h 5645489"/>
              <a:gd name="connsiteX5948" fmla="*/ 5488560 w 7718765"/>
              <a:gd name="connsiteY5948" fmla="*/ 3235401 h 5645489"/>
              <a:gd name="connsiteX5949" fmla="*/ 5478169 w 7718765"/>
              <a:gd name="connsiteY5949" fmla="*/ 3242115 h 5645489"/>
              <a:gd name="connsiteX5950" fmla="*/ 5478180 w 7718765"/>
              <a:gd name="connsiteY5950" fmla="*/ 3242524 h 5645489"/>
              <a:gd name="connsiteX5951" fmla="*/ 5488503 w 7718765"/>
              <a:gd name="connsiteY5951" fmla="*/ 3235835 h 5645489"/>
              <a:gd name="connsiteX5952" fmla="*/ 2224966 w 7718765"/>
              <a:gd name="connsiteY5952" fmla="*/ 3225865 h 5645489"/>
              <a:gd name="connsiteX5953" fmla="*/ 2224966 w 7718765"/>
              <a:gd name="connsiteY5953" fmla="*/ 3226779 h 5645489"/>
              <a:gd name="connsiteX5954" fmla="*/ 2232379 w 7718765"/>
              <a:gd name="connsiteY5954" fmla="*/ 3226779 h 5645489"/>
              <a:gd name="connsiteX5955" fmla="*/ 2233442 w 7718765"/>
              <a:gd name="connsiteY5955" fmla="*/ 3226779 h 5645489"/>
              <a:gd name="connsiteX5956" fmla="*/ 2231537 w 7718765"/>
              <a:gd name="connsiteY5956" fmla="*/ 3225865 h 5645489"/>
              <a:gd name="connsiteX5957" fmla="*/ 2226028 w 7718765"/>
              <a:gd name="connsiteY5957" fmla="*/ 3225865 h 5645489"/>
              <a:gd name="connsiteX5958" fmla="*/ 2224966 w 7718765"/>
              <a:gd name="connsiteY5958" fmla="*/ 3225865 h 5645489"/>
              <a:gd name="connsiteX5959" fmla="*/ 3829248 w 7718765"/>
              <a:gd name="connsiteY5959" fmla="*/ 3223055 h 5645489"/>
              <a:gd name="connsiteX5960" fmla="*/ 3829037 w 7718765"/>
              <a:gd name="connsiteY5960" fmla="*/ 3223158 h 5645489"/>
              <a:gd name="connsiteX5961" fmla="*/ 3836353 w 7718765"/>
              <a:gd name="connsiteY5961" fmla="*/ 3225310 h 5645489"/>
              <a:gd name="connsiteX5962" fmla="*/ 3836930 w 7718765"/>
              <a:gd name="connsiteY5962" fmla="*/ 3225322 h 5645489"/>
              <a:gd name="connsiteX5963" fmla="*/ 2261635 w 7718765"/>
              <a:gd name="connsiteY5963" fmla="*/ 3196183 h 5645489"/>
              <a:gd name="connsiteX5964" fmla="*/ 2259261 w 7718765"/>
              <a:gd name="connsiteY5964" fmla="*/ 3207688 h 5645489"/>
              <a:gd name="connsiteX5965" fmla="*/ 2258907 w 7718765"/>
              <a:gd name="connsiteY5965" fmla="*/ 3209403 h 5645489"/>
              <a:gd name="connsiteX5966" fmla="*/ 2256075 w 7718765"/>
              <a:gd name="connsiteY5966" fmla="*/ 3217644 h 5645489"/>
              <a:gd name="connsiteX5967" fmla="*/ 2239105 w 7718765"/>
              <a:gd name="connsiteY5967" fmla="*/ 3212150 h 5645489"/>
              <a:gd name="connsiteX5968" fmla="*/ 2227797 w 7718765"/>
              <a:gd name="connsiteY5968" fmla="*/ 3214897 h 5645489"/>
              <a:gd name="connsiteX5969" fmla="*/ 2227797 w 7718765"/>
              <a:gd name="connsiteY5969" fmla="*/ 3215808 h 5645489"/>
              <a:gd name="connsiteX5970" fmla="*/ 2237665 w 7718765"/>
              <a:gd name="connsiteY5970" fmla="*/ 3213429 h 5645489"/>
              <a:gd name="connsiteX5971" fmla="*/ 2239080 w 7718765"/>
              <a:gd name="connsiteY5971" fmla="*/ 3213088 h 5645489"/>
              <a:gd name="connsiteX5972" fmla="*/ 2256035 w 7718765"/>
              <a:gd name="connsiteY5972" fmla="*/ 3218596 h 5645489"/>
              <a:gd name="connsiteX5973" fmla="*/ 2258895 w 7718765"/>
              <a:gd name="connsiteY5973" fmla="*/ 3210360 h 5645489"/>
              <a:gd name="connsiteX5974" fmla="*/ 2261714 w 7718765"/>
              <a:gd name="connsiteY5974" fmla="*/ 3196616 h 5645489"/>
              <a:gd name="connsiteX5975" fmla="*/ 6615460 w 7718765"/>
              <a:gd name="connsiteY5975" fmla="*/ 3190505 h 5645489"/>
              <a:gd name="connsiteX5976" fmla="*/ 6615246 w 7718765"/>
              <a:gd name="connsiteY5976" fmla="*/ 3190609 h 5645489"/>
              <a:gd name="connsiteX5977" fmla="*/ 6626677 w 7718765"/>
              <a:gd name="connsiteY5977" fmla="*/ 3209761 h 5645489"/>
              <a:gd name="connsiteX5978" fmla="*/ 6649091 w 7718765"/>
              <a:gd name="connsiteY5978" fmla="*/ 3215998 h 5645489"/>
              <a:gd name="connsiteX5979" fmla="*/ 6626747 w 7718765"/>
              <a:gd name="connsiteY5979" fmla="*/ 3209687 h 5645489"/>
              <a:gd name="connsiteX5980" fmla="*/ 6625335 w 7718765"/>
              <a:gd name="connsiteY5980" fmla="*/ 3207290 h 5645489"/>
              <a:gd name="connsiteX5981" fmla="*/ 6632295 w 7718765"/>
              <a:gd name="connsiteY5981" fmla="*/ 3182265 h 5645489"/>
              <a:gd name="connsiteX5982" fmla="*/ 6617377 w 7718765"/>
              <a:gd name="connsiteY5982" fmla="*/ 3189567 h 5645489"/>
              <a:gd name="connsiteX5983" fmla="*/ 6616307 w 7718765"/>
              <a:gd name="connsiteY5983" fmla="*/ 3190089 h 5645489"/>
              <a:gd name="connsiteX5984" fmla="*/ 6617584 w 7718765"/>
              <a:gd name="connsiteY5984" fmla="*/ 3189468 h 5645489"/>
              <a:gd name="connsiteX5985" fmla="*/ 6632331 w 7718765"/>
              <a:gd name="connsiteY5985" fmla="*/ 3182295 h 5645489"/>
              <a:gd name="connsiteX5986" fmla="*/ 2912430 w 7718765"/>
              <a:gd name="connsiteY5986" fmla="*/ 3171207 h 5645489"/>
              <a:gd name="connsiteX5987" fmla="*/ 2912269 w 7718765"/>
              <a:gd name="connsiteY5987" fmla="*/ 3171909 h 5645489"/>
              <a:gd name="connsiteX5988" fmla="*/ 2917907 w 7718765"/>
              <a:gd name="connsiteY5988" fmla="*/ 3174689 h 5645489"/>
              <a:gd name="connsiteX5989" fmla="*/ 2929224 w 7718765"/>
              <a:gd name="connsiteY5989" fmla="*/ 3185653 h 5645489"/>
              <a:gd name="connsiteX5990" fmla="*/ 2957538 w 7718765"/>
              <a:gd name="connsiteY5990" fmla="*/ 3199344 h 5645489"/>
              <a:gd name="connsiteX5991" fmla="*/ 2963528 w 7718765"/>
              <a:gd name="connsiteY5991" fmla="*/ 3211035 h 5645489"/>
              <a:gd name="connsiteX5992" fmla="*/ 2963332 w 7718765"/>
              <a:gd name="connsiteY5992" fmla="*/ 3215247 h 5645489"/>
              <a:gd name="connsiteX5993" fmla="*/ 2963573 w 7718765"/>
              <a:gd name="connsiteY5993" fmla="*/ 3210308 h 5645489"/>
              <a:gd name="connsiteX5994" fmla="*/ 2957580 w 7718765"/>
              <a:gd name="connsiteY5994" fmla="*/ 3198616 h 5645489"/>
              <a:gd name="connsiteX5995" fmla="*/ 2929276 w 7718765"/>
              <a:gd name="connsiteY5995" fmla="*/ 3184883 h 5645489"/>
              <a:gd name="connsiteX5996" fmla="*/ 2917936 w 7718765"/>
              <a:gd name="connsiteY5996" fmla="*/ 3173889 h 5645489"/>
              <a:gd name="connsiteX5997" fmla="*/ 2273031 w 7718765"/>
              <a:gd name="connsiteY5997" fmla="*/ 3165535 h 5645489"/>
              <a:gd name="connsiteX5998" fmla="*/ 2268454 w 7718765"/>
              <a:gd name="connsiteY5998" fmla="*/ 3173741 h 5645489"/>
              <a:gd name="connsiteX5999" fmla="*/ 2261738 w 7718765"/>
              <a:gd name="connsiteY5999" fmla="*/ 3181972 h 5645489"/>
              <a:gd name="connsiteX6000" fmla="*/ 2260676 w 7718765"/>
              <a:gd name="connsiteY6000" fmla="*/ 3189852 h 5645489"/>
              <a:gd name="connsiteX6001" fmla="*/ 2260738 w 7718765"/>
              <a:gd name="connsiteY6001" fmla="*/ 3190191 h 5645489"/>
              <a:gd name="connsiteX6002" fmla="*/ 2261714 w 7718765"/>
              <a:gd name="connsiteY6002" fmla="*/ 3182925 h 5645489"/>
              <a:gd name="connsiteX6003" fmla="*/ 2273031 w 7718765"/>
              <a:gd name="connsiteY6003" fmla="*/ 3166453 h 5645489"/>
              <a:gd name="connsiteX6004" fmla="*/ 4187833 w 7718765"/>
              <a:gd name="connsiteY6004" fmla="*/ 3157150 h 5645489"/>
              <a:gd name="connsiteX6005" fmla="*/ 4189439 w 7718765"/>
              <a:gd name="connsiteY6005" fmla="*/ 3158400 h 5645489"/>
              <a:gd name="connsiteX6006" fmla="*/ 4201829 w 7718765"/>
              <a:gd name="connsiteY6006" fmla="*/ 3168033 h 5645489"/>
              <a:gd name="connsiteX6007" fmla="*/ 4201905 w 7718765"/>
              <a:gd name="connsiteY6007" fmla="*/ 3167774 h 5645489"/>
              <a:gd name="connsiteX6008" fmla="*/ 4190098 w 7718765"/>
              <a:gd name="connsiteY6008" fmla="*/ 3158614 h 5645489"/>
              <a:gd name="connsiteX6009" fmla="*/ 4188330 w 7718765"/>
              <a:gd name="connsiteY6009" fmla="*/ 3157242 h 5645489"/>
              <a:gd name="connsiteX6010" fmla="*/ 5448019 w 7718765"/>
              <a:gd name="connsiteY6010" fmla="*/ 3154630 h 5645489"/>
              <a:gd name="connsiteX6011" fmla="*/ 5447035 w 7718765"/>
              <a:gd name="connsiteY6011" fmla="*/ 3157023 h 5645489"/>
              <a:gd name="connsiteX6012" fmla="*/ 5435771 w 7718765"/>
              <a:gd name="connsiteY6012" fmla="*/ 3168033 h 5645489"/>
              <a:gd name="connsiteX6013" fmla="*/ 5435756 w 7718765"/>
              <a:gd name="connsiteY6013" fmla="*/ 3168184 h 5645489"/>
              <a:gd name="connsiteX6014" fmla="*/ 5440022 w 7718765"/>
              <a:gd name="connsiteY6014" fmla="*/ 3163113 h 5645489"/>
              <a:gd name="connsiteX6015" fmla="*/ 5446827 w 7718765"/>
              <a:gd name="connsiteY6015" fmla="*/ 3157615 h 5645489"/>
              <a:gd name="connsiteX6016" fmla="*/ 4208122 w 7718765"/>
              <a:gd name="connsiteY6016" fmla="*/ 3149016 h 5645489"/>
              <a:gd name="connsiteX6017" fmla="*/ 4208087 w 7718765"/>
              <a:gd name="connsiteY6017" fmla="*/ 3149136 h 5645489"/>
              <a:gd name="connsiteX6018" fmla="*/ 4208878 w 7718765"/>
              <a:gd name="connsiteY6018" fmla="*/ 3149519 h 5645489"/>
              <a:gd name="connsiteX6019" fmla="*/ 4218803 w 7718765"/>
              <a:gd name="connsiteY6019" fmla="*/ 3154312 h 5645489"/>
              <a:gd name="connsiteX6020" fmla="*/ 4218876 w 7718765"/>
              <a:gd name="connsiteY6020" fmla="*/ 3154231 h 5645489"/>
              <a:gd name="connsiteX6021" fmla="*/ 4209536 w 7718765"/>
              <a:gd name="connsiteY6021" fmla="*/ 3149702 h 5645489"/>
              <a:gd name="connsiteX6022" fmla="*/ 4208122 w 7718765"/>
              <a:gd name="connsiteY6022" fmla="*/ 3149016 h 5645489"/>
              <a:gd name="connsiteX6023" fmla="*/ 4134610 w 7718765"/>
              <a:gd name="connsiteY6023" fmla="*/ 3146274 h 5645489"/>
              <a:gd name="connsiteX6024" fmla="*/ 4134181 w 7718765"/>
              <a:gd name="connsiteY6024" fmla="*/ 3146311 h 5645489"/>
              <a:gd name="connsiteX6025" fmla="*/ 4135266 w 7718765"/>
              <a:gd name="connsiteY6025" fmla="*/ 3147099 h 5645489"/>
              <a:gd name="connsiteX6026" fmla="*/ 4145191 w 7718765"/>
              <a:gd name="connsiteY6026" fmla="*/ 3154312 h 5645489"/>
              <a:gd name="connsiteX6027" fmla="*/ 4159350 w 7718765"/>
              <a:gd name="connsiteY6027" fmla="*/ 3165267 h 5645489"/>
              <a:gd name="connsiteX6028" fmla="*/ 4159526 w 7718765"/>
              <a:gd name="connsiteY6028" fmla="*/ 3165057 h 5645489"/>
              <a:gd name="connsiteX6029" fmla="*/ 4147686 w 7718765"/>
              <a:gd name="connsiteY6029" fmla="*/ 3155871 h 5645489"/>
              <a:gd name="connsiteX6030" fmla="*/ 4145918 w 7718765"/>
              <a:gd name="connsiteY6030" fmla="*/ 3154500 h 5645489"/>
              <a:gd name="connsiteX6031" fmla="*/ 4134610 w 7718765"/>
              <a:gd name="connsiteY6031" fmla="*/ 3146274 h 5645489"/>
              <a:gd name="connsiteX6032" fmla="*/ 4267498 w 7718765"/>
              <a:gd name="connsiteY6032" fmla="*/ 3135304 h 5645489"/>
              <a:gd name="connsiteX6033" fmla="*/ 4267315 w 7718765"/>
              <a:gd name="connsiteY6033" fmla="*/ 3135447 h 5645489"/>
              <a:gd name="connsiteX6034" fmla="*/ 4269386 w 7718765"/>
              <a:gd name="connsiteY6034" fmla="*/ 3137167 h 5645489"/>
              <a:gd name="connsiteX6035" fmla="*/ 4286703 w 7718765"/>
              <a:gd name="connsiteY6035" fmla="*/ 3151546 h 5645489"/>
              <a:gd name="connsiteX6036" fmla="*/ 4286740 w 7718765"/>
              <a:gd name="connsiteY6036" fmla="*/ 3151301 h 5645489"/>
              <a:gd name="connsiteX6037" fmla="*/ 4269972 w 7718765"/>
              <a:gd name="connsiteY6037" fmla="*/ 3137362 h 5645489"/>
              <a:gd name="connsiteX6038" fmla="*/ 4267498 w 7718765"/>
              <a:gd name="connsiteY6038" fmla="*/ 3135304 h 5645489"/>
              <a:gd name="connsiteX6039" fmla="*/ 4236396 w 7718765"/>
              <a:gd name="connsiteY6039" fmla="*/ 3135304 h 5645489"/>
              <a:gd name="connsiteX6040" fmla="*/ 4236330 w 7718765"/>
              <a:gd name="connsiteY6040" fmla="*/ 3135379 h 5645489"/>
              <a:gd name="connsiteX6041" fmla="*/ 4241410 w 7718765"/>
              <a:gd name="connsiteY6041" fmla="*/ 3137825 h 5645489"/>
              <a:gd name="connsiteX6042" fmla="*/ 4252754 w 7718765"/>
              <a:gd name="connsiteY6042" fmla="*/ 3146068 h 5645489"/>
              <a:gd name="connsiteX6043" fmla="*/ 4252912 w 7718765"/>
              <a:gd name="connsiteY6043" fmla="*/ 3145947 h 5645489"/>
              <a:gd name="connsiteX6044" fmla="*/ 4243465 w 7718765"/>
              <a:gd name="connsiteY6044" fmla="*/ 3139076 h 5645489"/>
              <a:gd name="connsiteX6045" fmla="*/ 4242052 w 7718765"/>
              <a:gd name="connsiteY6045" fmla="*/ 3138047 h 5645489"/>
              <a:gd name="connsiteX6046" fmla="*/ 4236396 w 7718765"/>
              <a:gd name="connsiteY6046" fmla="*/ 3135304 h 5645489"/>
              <a:gd name="connsiteX6047" fmla="*/ 2264160 w 7718765"/>
              <a:gd name="connsiteY6047" fmla="*/ 3119745 h 5645489"/>
              <a:gd name="connsiteX6048" fmla="*/ 2263154 w 7718765"/>
              <a:gd name="connsiteY6048" fmla="*/ 3121940 h 5645489"/>
              <a:gd name="connsiteX6049" fmla="*/ 2261738 w 7718765"/>
              <a:gd name="connsiteY6049" fmla="*/ 3127090 h 5645489"/>
              <a:gd name="connsiteX6050" fmla="*/ 2261965 w 7718765"/>
              <a:gd name="connsiteY6050" fmla="*/ 3127137 h 5645489"/>
              <a:gd name="connsiteX6051" fmla="*/ 2263123 w 7718765"/>
              <a:gd name="connsiteY6051" fmla="*/ 3122894 h 5645489"/>
              <a:gd name="connsiteX6052" fmla="*/ 2264534 w 7718765"/>
              <a:gd name="connsiteY6052" fmla="*/ 3119818 h 5645489"/>
              <a:gd name="connsiteX6053" fmla="*/ 4321220 w 7718765"/>
              <a:gd name="connsiteY6053" fmla="*/ 3116109 h 5645489"/>
              <a:gd name="connsiteX6054" fmla="*/ 4320916 w 7718765"/>
              <a:gd name="connsiteY6054" fmla="*/ 3116261 h 5645489"/>
              <a:gd name="connsiteX6055" fmla="*/ 4324525 w 7718765"/>
              <a:gd name="connsiteY6055" fmla="*/ 3121027 h 5645489"/>
              <a:gd name="connsiteX6056" fmla="*/ 4326284 w 7718765"/>
              <a:gd name="connsiteY6056" fmla="*/ 3124104 h 5645489"/>
              <a:gd name="connsiteX6057" fmla="*/ 4337629 w 7718765"/>
              <a:gd name="connsiteY6057" fmla="*/ 3132348 h 5645489"/>
              <a:gd name="connsiteX6058" fmla="*/ 4346156 w 7718765"/>
              <a:gd name="connsiteY6058" fmla="*/ 3140591 h 5645489"/>
              <a:gd name="connsiteX6059" fmla="*/ 4346359 w 7718765"/>
              <a:gd name="connsiteY6059" fmla="*/ 3140492 h 5645489"/>
              <a:gd name="connsiteX6060" fmla="*/ 4343485 w 7718765"/>
              <a:gd name="connsiteY6060" fmla="*/ 3137704 h 5645489"/>
              <a:gd name="connsiteX6061" fmla="*/ 4338184 w 7718765"/>
              <a:gd name="connsiteY6061" fmla="*/ 3132562 h 5645489"/>
              <a:gd name="connsiteX6062" fmla="*/ 4326874 w 7718765"/>
              <a:gd name="connsiteY6062" fmla="*/ 3124336 h 5645489"/>
              <a:gd name="connsiteX6063" fmla="*/ 4321220 w 7718765"/>
              <a:gd name="connsiteY6063" fmla="*/ 3116109 h 5645489"/>
              <a:gd name="connsiteX6064" fmla="*/ 5438271 w 7718765"/>
              <a:gd name="connsiteY6064" fmla="*/ 3113632 h 5645489"/>
              <a:gd name="connsiteX6065" fmla="*/ 5436114 w 7718765"/>
              <a:gd name="connsiteY6065" fmla="*/ 3116918 h 5645489"/>
              <a:gd name="connsiteX6066" fmla="*/ 5427245 w 7718765"/>
              <a:gd name="connsiteY6066" fmla="*/ 3126870 h 5645489"/>
              <a:gd name="connsiteX6067" fmla="*/ 5416997 w 7718765"/>
              <a:gd name="connsiteY6067" fmla="*/ 3135113 h 5645489"/>
              <a:gd name="connsiteX6068" fmla="*/ 5416789 w 7718765"/>
              <a:gd name="connsiteY6068" fmla="*/ 3135552 h 5645489"/>
              <a:gd name="connsiteX6069" fmla="*/ 5426871 w 7718765"/>
              <a:gd name="connsiteY6069" fmla="*/ 3127464 h 5645489"/>
              <a:gd name="connsiteX6070" fmla="*/ 5438302 w 7718765"/>
              <a:gd name="connsiteY6070" fmla="*/ 3113811 h 5645489"/>
              <a:gd name="connsiteX6071" fmla="*/ 4431092 w 7718765"/>
              <a:gd name="connsiteY6071" fmla="*/ 3113239 h 5645489"/>
              <a:gd name="connsiteX6072" fmla="*/ 4432449 w 7718765"/>
              <a:gd name="connsiteY6072" fmla="*/ 3115210 h 5645489"/>
              <a:gd name="connsiteX6073" fmla="*/ 4442374 w 7718765"/>
              <a:gd name="connsiteY6073" fmla="*/ 3129636 h 5645489"/>
              <a:gd name="connsiteX6074" fmla="*/ 4442629 w 7718765"/>
              <a:gd name="connsiteY6074" fmla="*/ 3129574 h 5645489"/>
              <a:gd name="connsiteX6075" fmla="*/ 4432903 w 7718765"/>
              <a:gd name="connsiteY6075" fmla="*/ 3115424 h 5645489"/>
              <a:gd name="connsiteX6076" fmla="*/ 4431489 w 7718765"/>
              <a:gd name="connsiteY6076" fmla="*/ 3113367 h 5645489"/>
              <a:gd name="connsiteX6077" fmla="*/ 2063757 w 7718765"/>
              <a:gd name="connsiteY6077" fmla="*/ 3110629 h 5645489"/>
              <a:gd name="connsiteX6078" fmla="*/ 2069419 w 7718765"/>
              <a:gd name="connsiteY6078" fmla="*/ 3116103 h 5645489"/>
              <a:gd name="connsiteX6079" fmla="*/ 2069419 w 7718765"/>
              <a:gd name="connsiteY6079" fmla="*/ 3121597 h 5645489"/>
              <a:gd name="connsiteX6080" fmla="*/ 2069419 w 7718765"/>
              <a:gd name="connsiteY6080" fmla="*/ 3127090 h 5645489"/>
              <a:gd name="connsiteX6081" fmla="*/ 2063757 w 7718765"/>
              <a:gd name="connsiteY6081" fmla="*/ 3135312 h 5645489"/>
              <a:gd name="connsiteX6082" fmla="*/ 2055280 w 7718765"/>
              <a:gd name="connsiteY6082" fmla="*/ 3138059 h 5645489"/>
              <a:gd name="connsiteX6083" fmla="*/ 2049617 w 7718765"/>
              <a:gd name="connsiteY6083" fmla="*/ 3135312 h 5645489"/>
              <a:gd name="connsiteX6084" fmla="*/ 2052450 w 7718765"/>
              <a:gd name="connsiteY6084" fmla="*/ 3129817 h 5645489"/>
              <a:gd name="connsiteX6085" fmla="*/ 2055280 w 7718765"/>
              <a:gd name="connsiteY6085" fmla="*/ 3121597 h 5645489"/>
              <a:gd name="connsiteX6086" fmla="*/ 2060924 w 7718765"/>
              <a:gd name="connsiteY6086" fmla="*/ 3116103 h 5645489"/>
              <a:gd name="connsiteX6087" fmla="*/ 2063757 w 7718765"/>
              <a:gd name="connsiteY6087" fmla="*/ 3110629 h 5645489"/>
              <a:gd name="connsiteX6088" fmla="*/ 2077896 w 7718765"/>
              <a:gd name="connsiteY6088" fmla="*/ 3096893 h 5645489"/>
              <a:gd name="connsiteX6089" fmla="*/ 2086389 w 7718765"/>
              <a:gd name="connsiteY6089" fmla="*/ 3096893 h 5645489"/>
              <a:gd name="connsiteX6090" fmla="*/ 2086389 w 7718765"/>
              <a:gd name="connsiteY6090" fmla="*/ 3099640 h 5645489"/>
              <a:gd name="connsiteX6091" fmla="*/ 2080727 w 7718765"/>
              <a:gd name="connsiteY6091" fmla="*/ 3102387 h 5645489"/>
              <a:gd name="connsiteX6092" fmla="*/ 2075081 w 7718765"/>
              <a:gd name="connsiteY6092" fmla="*/ 3105134 h 5645489"/>
              <a:gd name="connsiteX6093" fmla="*/ 2072250 w 7718765"/>
              <a:gd name="connsiteY6093" fmla="*/ 3107882 h 5645489"/>
              <a:gd name="connsiteX6094" fmla="*/ 2069419 w 7718765"/>
              <a:gd name="connsiteY6094" fmla="*/ 3110629 h 5645489"/>
              <a:gd name="connsiteX6095" fmla="*/ 2066588 w 7718765"/>
              <a:gd name="connsiteY6095" fmla="*/ 3107882 h 5645489"/>
              <a:gd name="connsiteX6096" fmla="*/ 2072250 w 7718765"/>
              <a:gd name="connsiteY6096" fmla="*/ 3102387 h 5645489"/>
              <a:gd name="connsiteX6097" fmla="*/ 2077896 w 7718765"/>
              <a:gd name="connsiteY6097" fmla="*/ 3096893 h 5645489"/>
              <a:gd name="connsiteX6098" fmla="*/ 2932088 w 7718765"/>
              <a:gd name="connsiteY6098" fmla="*/ 3089567 h 5645489"/>
              <a:gd name="connsiteX6099" fmla="*/ 2932084 w 7718765"/>
              <a:gd name="connsiteY6099" fmla="*/ 3089603 h 5645489"/>
              <a:gd name="connsiteX6100" fmla="*/ 2932084 w 7718765"/>
              <a:gd name="connsiteY6100" fmla="*/ 3114311 h 5645489"/>
              <a:gd name="connsiteX6101" fmla="*/ 2932084 w 7718765"/>
              <a:gd name="connsiteY6101" fmla="*/ 3133543 h 5645489"/>
              <a:gd name="connsiteX6102" fmla="*/ 2932084 w 7718765"/>
              <a:gd name="connsiteY6102" fmla="*/ 3135433 h 5645489"/>
              <a:gd name="connsiteX6103" fmla="*/ 2932088 w 7718765"/>
              <a:gd name="connsiteY6103" fmla="*/ 3135430 h 5645489"/>
              <a:gd name="connsiteX6104" fmla="*/ 2932088 w 7718765"/>
              <a:gd name="connsiteY6104" fmla="*/ 3113443 h 5645489"/>
              <a:gd name="connsiteX6105" fmla="*/ 2932088 w 7718765"/>
              <a:gd name="connsiteY6105" fmla="*/ 3091807 h 5645489"/>
              <a:gd name="connsiteX6106" fmla="*/ 2171592 w 7718765"/>
              <a:gd name="connsiteY6106" fmla="*/ 3082147 h 5645489"/>
              <a:gd name="connsiteX6107" fmla="*/ 2174055 w 7718765"/>
              <a:gd name="connsiteY6107" fmla="*/ 3083177 h 5645489"/>
              <a:gd name="connsiteX6108" fmla="*/ 2174055 w 7718765"/>
              <a:gd name="connsiteY6108" fmla="*/ 3088672 h 5645489"/>
              <a:gd name="connsiteX6109" fmla="*/ 2171241 w 7718765"/>
              <a:gd name="connsiteY6109" fmla="*/ 3083177 h 5645489"/>
              <a:gd name="connsiteX6110" fmla="*/ 2171592 w 7718765"/>
              <a:gd name="connsiteY6110" fmla="*/ 3082147 h 5645489"/>
              <a:gd name="connsiteX6111" fmla="*/ 2140132 w 7718765"/>
              <a:gd name="connsiteY6111" fmla="*/ 3080430 h 5645489"/>
              <a:gd name="connsiteX6112" fmla="*/ 2142946 w 7718765"/>
              <a:gd name="connsiteY6112" fmla="*/ 3080430 h 5645489"/>
              <a:gd name="connsiteX6113" fmla="*/ 2145777 w 7718765"/>
              <a:gd name="connsiteY6113" fmla="*/ 3083177 h 5645489"/>
              <a:gd name="connsiteX6114" fmla="*/ 2148608 w 7718765"/>
              <a:gd name="connsiteY6114" fmla="*/ 3083177 h 5645489"/>
              <a:gd name="connsiteX6115" fmla="*/ 2154271 w 7718765"/>
              <a:gd name="connsiteY6115" fmla="*/ 3083177 h 5645489"/>
              <a:gd name="connsiteX6116" fmla="*/ 2159916 w 7718765"/>
              <a:gd name="connsiteY6116" fmla="*/ 3083177 h 5645489"/>
              <a:gd name="connsiteX6117" fmla="*/ 2165578 w 7718765"/>
              <a:gd name="connsiteY6117" fmla="*/ 3083177 h 5645489"/>
              <a:gd name="connsiteX6118" fmla="*/ 2165578 w 7718765"/>
              <a:gd name="connsiteY6118" fmla="*/ 3085925 h 5645489"/>
              <a:gd name="connsiteX6119" fmla="*/ 2160624 w 7718765"/>
              <a:gd name="connsiteY6119" fmla="*/ 3085925 h 5645489"/>
              <a:gd name="connsiteX6120" fmla="*/ 2159916 w 7718765"/>
              <a:gd name="connsiteY6120" fmla="*/ 3085925 h 5645489"/>
              <a:gd name="connsiteX6121" fmla="*/ 2157085 w 7718765"/>
              <a:gd name="connsiteY6121" fmla="*/ 3085925 h 5645489"/>
              <a:gd name="connsiteX6122" fmla="*/ 2151439 w 7718765"/>
              <a:gd name="connsiteY6122" fmla="*/ 3085925 h 5645489"/>
              <a:gd name="connsiteX6123" fmla="*/ 2148608 w 7718765"/>
              <a:gd name="connsiteY6123" fmla="*/ 3085925 h 5645489"/>
              <a:gd name="connsiteX6124" fmla="*/ 2145777 w 7718765"/>
              <a:gd name="connsiteY6124" fmla="*/ 3085925 h 5645489"/>
              <a:gd name="connsiteX6125" fmla="*/ 2137301 w 7718765"/>
              <a:gd name="connsiteY6125" fmla="*/ 3088672 h 5645489"/>
              <a:gd name="connsiteX6126" fmla="*/ 2137301 w 7718765"/>
              <a:gd name="connsiteY6126" fmla="*/ 3085925 h 5645489"/>
              <a:gd name="connsiteX6127" fmla="*/ 2137301 w 7718765"/>
              <a:gd name="connsiteY6127" fmla="*/ 3083177 h 5645489"/>
              <a:gd name="connsiteX6128" fmla="*/ 2140132 w 7718765"/>
              <a:gd name="connsiteY6128" fmla="*/ 3080430 h 5645489"/>
              <a:gd name="connsiteX6129" fmla="*/ 2125975 w 7718765"/>
              <a:gd name="connsiteY6129" fmla="*/ 3080430 h 5645489"/>
              <a:gd name="connsiteX6130" fmla="*/ 2131638 w 7718765"/>
              <a:gd name="connsiteY6130" fmla="*/ 3083177 h 5645489"/>
              <a:gd name="connsiteX6131" fmla="*/ 2128806 w 7718765"/>
              <a:gd name="connsiteY6131" fmla="*/ 3085925 h 5645489"/>
              <a:gd name="connsiteX6132" fmla="*/ 2123162 w 7718765"/>
              <a:gd name="connsiteY6132" fmla="*/ 3083177 h 5645489"/>
              <a:gd name="connsiteX6133" fmla="*/ 2117499 w 7718765"/>
              <a:gd name="connsiteY6133" fmla="*/ 3085925 h 5645489"/>
              <a:gd name="connsiteX6134" fmla="*/ 2111836 w 7718765"/>
              <a:gd name="connsiteY6134" fmla="*/ 3088672 h 5645489"/>
              <a:gd name="connsiteX6135" fmla="*/ 2109004 w 7718765"/>
              <a:gd name="connsiteY6135" fmla="*/ 3088672 h 5645489"/>
              <a:gd name="connsiteX6136" fmla="*/ 2103359 w 7718765"/>
              <a:gd name="connsiteY6136" fmla="*/ 3091419 h 5645489"/>
              <a:gd name="connsiteX6137" fmla="*/ 2100528 w 7718765"/>
              <a:gd name="connsiteY6137" fmla="*/ 3091419 h 5645489"/>
              <a:gd name="connsiteX6138" fmla="*/ 2097697 w 7718765"/>
              <a:gd name="connsiteY6138" fmla="*/ 3091419 h 5645489"/>
              <a:gd name="connsiteX6139" fmla="*/ 2094866 w 7718765"/>
              <a:gd name="connsiteY6139" fmla="*/ 3088672 h 5645489"/>
              <a:gd name="connsiteX6140" fmla="*/ 2097697 w 7718765"/>
              <a:gd name="connsiteY6140" fmla="*/ 3085925 h 5645489"/>
              <a:gd name="connsiteX6141" fmla="*/ 2103359 w 7718765"/>
              <a:gd name="connsiteY6141" fmla="*/ 3085925 h 5645489"/>
              <a:gd name="connsiteX6142" fmla="*/ 2114667 w 7718765"/>
              <a:gd name="connsiteY6142" fmla="*/ 3083177 h 5645489"/>
              <a:gd name="connsiteX6143" fmla="*/ 2125975 w 7718765"/>
              <a:gd name="connsiteY6143" fmla="*/ 3080430 h 5645489"/>
              <a:gd name="connsiteX6144" fmla="*/ 2196688 w 7718765"/>
              <a:gd name="connsiteY6144" fmla="*/ 3077683 h 5645489"/>
              <a:gd name="connsiteX6145" fmla="*/ 2199520 w 7718765"/>
              <a:gd name="connsiteY6145" fmla="*/ 3080430 h 5645489"/>
              <a:gd name="connsiteX6146" fmla="*/ 2196688 w 7718765"/>
              <a:gd name="connsiteY6146" fmla="*/ 3080430 h 5645489"/>
              <a:gd name="connsiteX6147" fmla="*/ 2196688 w 7718765"/>
              <a:gd name="connsiteY6147" fmla="*/ 3077683 h 5645489"/>
              <a:gd name="connsiteX6148" fmla="*/ 2185381 w 7718765"/>
              <a:gd name="connsiteY6148" fmla="*/ 3076996 h 5645489"/>
              <a:gd name="connsiteX6149" fmla="*/ 2188212 w 7718765"/>
              <a:gd name="connsiteY6149" fmla="*/ 3077683 h 5645489"/>
              <a:gd name="connsiteX6150" fmla="*/ 2196688 w 7718765"/>
              <a:gd name="connsiteY6150" fmla="*/ 3080430 h 5645489"/>
              <a:gd name="connsiteX6151" fmla="*/ 2191025 w 7718765"/>
              <a:gd name="connsiteY6151" fmla="*/ 3083177 h 5645489"/>
              <a:gd name="connsiteX6152" fmla="*/ 2185381 w 7718765"/>
              <a:gd name="connsiteY6152" fmla="*/ 3083177 h 5645489"/>
              <a:gd name="connsiteX6153" fmla="*/ 2182549 w 7718765"/>
              <a:gd name="connsiteY6153" fmla="*/ 3085925 h 5645489"/>
              <a:gd name="connsiteX6154" fmla="*/ 2179717 w 7718765"/>
              <a:gd name="connsiteY6154" fmla="*/ 3085925 h 5645489"/>
              <a:gd name="connsiteX6155" fmla="*/ 2179717 w 7718765"/>
              <a:gd name="connsiteY6155" fmla="*/ 3080430 h 5645489"/>
              <a:gd name="connsiteX6156" fmla="*/ 2182549 w 7718765"/>
              <a:gd name="connsiteY6156" fmla="*/ 3080430 h 5645489"/>
              <a:gd name="connsiteX6157" fmla="*/ 2185381 w 7718765"/>
              <a:gd name="connsiteY6157" fmla="*/ 3076996 h 5645489"/>
              <a:gd name="connsiteX6158" fmla="*/ 5075518 w 7718765"/>
              <a:gd name="connsiteY6158" fmla="*/ 3076127 h 5645489"/>
              <a:gd name="connsiteX6159" fmla="*/ 5075386 w 7718765"/>
              <a:gd name="connsiteY6159" fmla="*/ 3076314 h 5645489"/>
              <a:gd name="connsiteX6160" fmla="*/ 5073429 w 7718765"/>
              <a:gd name="connsiteY6160" fmla="*/ 3083040 h 5645489"/>
              <a:gd name="connsiteX6161" fmla="*/ 5073505 w 7718765"/>
              <a:gd name="connsiteY6161" fmla="*/ 3082995 h 5645489"/>
              <a:gd name="connsiteX6162" fmla="*/ 2210827 w 7718765"/>
              <a:gd name="connsiteY6162" fmla="*/ 3072209 h 5645489"/>
              <a:gd name="connsiteX6163" fmla="*/ 2210827 w 7718765"/>
              <a:gd name="connsiteY6163" fmla="*/ 3074936 h 5645489"/>
              <a:gd name="connsiteX6164" fmla="*/ 2213659 w 7718765"/>
              <a:gd name="connsiteY6164" fmla="*/ 3077683 h 5645489"/>
              <a:gd name="connsiteX6165" fmla="*/ 2213659 w 7718765"/>
              <a:gd name="connsiteY6165" fmla="*/ 3080430 h 5645489"/>
              <a:gd name="connsiteX6166" fmla="*/ 2210827 w 7718765"/>
              <a:gd name="connsiteY6166" fmla="*/ 3077683 h 5645489"/>
              <a:gd name="connsiteX6167" fmla="*/ 2207995 w 7718765"/>
              <a:gd name="connsiteY6167" fmla="*/ 3074936 h 5645489"/>
              <a:gd name="connsiteX6168" fmla="*/ 2210827 w 7718765"/>
              <a:gd name="connsiteY6168" fmla="*/ 3072209 h 5645489"/>
              <a:gd name="connsiteX6169" fmla="*/ 2233460 w 7718765"/>
              <a:gd name="connsiteY6169" fmla="*/ 3063969 h 5645489"/>
              <a:gd name="connsiteX6170" fmla="*/ 2236292 w 7718765"/>
              <a:gd name="connsiteY6170" fmla="*/ 3069462 h 5645489"/>
              <a:gd name="connsiteX6171" fmla="*/ 2233460 w 7718765"/>
              <a:gd name="connsiteY6171" fmla="*/ 3069462 h 5645489"/>
              <a:gd name="connsiteX6172" fmla="*/ 2230629 w 7718765"/>
              <a:gd name="connsiteY6172" fmla="*/ 3072209 h 5645489"/>
              <a:gd name="connsiteX6173" fmla="*/ 2227797 w 7718765"/>
              <a:gd name="connsiteY6173" fmla="*/ 3074936 h 5645489"/>
              <a:gd name="connsiteX6174" fmla="*/ 2224966 w 7718765"/>
              <a:gd name="connsiteY6174" fmla="*/ 3072209 h 5645489"/>
              <a:gd name="connsiteX6175" fmla="*/ 2222135 w 7718765"/>
              <a:gd name="connsiteY6175" fmla="*/ 3069462 h 5645489"/>
              <a:gd name="connsiteX6176" fmla="*/ 2224966 w 7718765"/>
              <a:gd name="connsiteY6176" fmla="*/ 3066716 h 5645489"/>
              <a:gd name="connsiteX6177" fmla="*/ 2227797 w 7718765"/>
              <a:gd name="connsiteY6177" fmla="*/ 3066716 h 5645489"/>
              <a:gd name="connsiteX6178" fmla="*/ 2230629 w 7718765"/>
              <a:gd name="connsiteY6178" fmla="*/ 3066716 h 5645489"/>
              <a:gd name="connsiteX6179" fmla="*/ 2233460 w 7718765"/>
              <a:gd name="connsiteY6179" fmla="*/ 3063969 h 5645489"/>
              <a:gd name="connsiteX6180" fmla="*/ 5209361 w 7718765"/>
              <a:gd name="connsiteY6180" fmla="*/ 3061296 h 5645489"/>
              <a:gd name="connsiteX6181" fmla="*/ 5209112 w 7718765"/>
              <a:gd name="connsiteY6181" fmla="*/ 3061665 h 5645489"/>
              <a:gd name="connsiteX6182" fmla="*/ 5211485 w 7718765"/>
              <a:gd name="connsiteY6182" fmla="*/ 3073611 h 5645489"/>
              <a:gd name="connsiteX6183" fmla="*/ 5211763 w 7718765"/>
              <a:gd name="connsiteY6183" fmla="*/ 3075007 h 5645489"/>
              <a:gd name="connsiteX6184" fmla="*/ 5212201 w 7718765"/>
              <a:gd name="connsiteY6184" fmla="*/ 3074752 h 5645489"/>
              <a:gd name="connsiteX6185" fmla="*/ 5211839 w 7718765"/>
              <a:gd name="connsiteY6185" fmla="*/ 3073037 h 5645489"/>
              <a:gd name="connsiteX6186" fmla="*/ 2245122 w 7718765"/>
              <a:gd name="connsiteY6186" fmla="*/ 3060192 h 5645489"/>
              <a:gd name="connsiteX6187" fmla="*/ 2247599 w 7718765"/>
              <a:gd name="connsiteY6187" fmla="*/ 3061222 h 5645489"/>
              <a:gd name="connsiteX6188" fmla="*/ 2247599 w 7718765"/>
              <a:gd name="connsiteY6188" fmla="*/ 3066716 h 5645489"/>
              <a:gd name="connsiteX6189" fmla="*/ 2241936 w 7718765"/>
              <a:gd name="connsiteY6189" fmla="*/ 3066716 h 5645489"/>
              <a:gd name="connsiteX6190" fmla="*/ 2241936 w 7718765"/>
              <a:gd name="connsiteY6190" fmla="*/ 3063969 h 5645489"/>
              <a:gd name="connsiteX6191" fmla="*/ 2244768 w 7718765"/>
              <a:gd name="connsiteY6191" fmla="*/ 3061222 h 5645489"/>
              <a:gd name="connsiteX6192" fmla="*/ 2245122 w 7718765"/>
              <a:gd name="connsiteY6192" fmla="*/ 3060192 h 5645489"/>
              <a:gd name="connsiteX6193" fmla="*/ 6468315 w 7718765"/>
              <a:gd name="connsiteY6193" fmla="*/ 3056042 h 5645489"/>
              <a:gd name="connsiteX6194" fmla="*/ 6463015 w 7718765"/>
              <a:gd name="connsiteY6194" fmla="*/ 3059474 h 5645489"/>
              <a:gd name="connsiteX6195" fmla="*/ 6455730 w 7718765"/>
              <a:gd name="connsiteY6195" fmla="*/ 3064192 h 5645489"/>
              <a:gd name="connsiteX6196" fmla="*/ 6462897 w 7718765"/>
              <a:gd name="connsiteY6196" fmla="*/ 3059580 h 5645489"/>
              <a:gd name="connsiteX6197" fmla="*/ 6468201 w 7718765"/>
              <a:gd name="connsiteY6197" fmla="*/ 3056166 h 5645489"/>
              <a:gd name="connsiteX6198" fmla="*/ 6530391 w 7718765"/>
              <a:gd name="connsiteY6198" fmla="*/ 3086316 h 5645489"/>
              <a:gd name="connsiteX6199" fmla="*/ 6612535 w 7718765"/>
              <a:gd name="connsiteY6199" fmla="*/ 3146616 h 5645489"/>
              <a:gd name="connsiteX6200" fmla="*/ 6659829 w 7718765"/>
              <a:gd name="connsiteY6200" fmla="*/ 3203361 h 5645489"/>
              <a:gd name="connsiteX6201" fmla="*/ 6660201 w 7718765"/>
              <a:gd name="connsiteY6201" fmla="*/ 3203808 h 5645489"/>
              <a:gd name="connsiteX6202" fmla="*/ 6660745 w 7718765"/>
              <a:gd name="connsiteY6202" fmla="*/ 3204229 h 5645489"/>
              <a:gd name="connsiteX6203" fmla="*/ 6612637 w 7718765"/>
              <a:gd name="connsiteY6203" fmla="*/ 3146592 h 5645489"/>
              <a:gd name="connsiteX6204" fmla="*/ 6530599 w 7718765"/>
              <a:gd name="connsiteY6204" fmla="*/ 3086225 h 5645489"/>
              <a:gd name="connsiteX6205" fmla="*/ 6468315 w 7718765"/>
              <a:gd name="connsiteY6205" fmla="*/ 3056042 h 5645489"/>
              <a:gd name="connsiteX6206" fmla="*/ 5395952 w 7718765"/>
              <a:gd name="connsiteY6206" fmla="*/ 3050653 h 5645489"/>
              <a:gd name="connsiteX6207" fmla="*/ 5395874 w 7718765"/>
              <a:gd name="connsiteY6207" fmla="*/ 3050667 h 5645489"/>
              <a:gd name="connsiteX6208" fmla="*/ 5393152 w 7718765"/>
              <a:gd name="connsiteY6208" fmla="*/ 3060658 h 5645489"/>
              <a:gd name="connsiteX6209" fmla="*/ 5393294 w 7718765"/>
              <a:gd name="connsiteY6209" fmla="*/ 3060347 h 5645489"/>
              <a:gd name="connsiteX6210" fmla="*/ 2270215 w 7718765"/>
              <a:gd name="connsiteY6210" fmla="*/ 3047506 h 5645489"/>
              <a:gd name="connsiteX6211" fmla="*/ 2275878 w 7718765"/>
              <a:gd name="connsiteY6211" fmla="*/ 3047506 h 5645489"/>
              <a:gd name="connsiteX6212" fmla="*/ 2281540 w 7718765"/>
              <a:gd name="connsiteY6212" fmla="*/ 3047506 h 5645489"/>
              <a:gd name="connsiteX6213" fmla="*/ 2287184 w 7718765"/>
              <a:gd name="connsiteY6213" fmla="*/ 3047506 h 5645489"/>
              <a:gd name="connsiteX6214" fmla="*/ 2290017 w 7718765"/>
              <a:gd name="connsiteY6214" fmla="*/ 3047506 h 5645489"/>
              <a:gd name="connsiteX6215" fmla="*/ 2290017 w 7718765"/>
              <a:gd name="connsiteY6215" fmla="*/ 3050253 h 5645489"/>
              <a:gd name="connsiteX6216" fmla="*/ 2284371 w 7718765"/>
              <a:gd name="connsiteY6216" fmla="*/ 3050253 h 5645489"/>
              <a:gd name="connsiteX6217" fmla="*/ 2278709 w 7718765"/>
              <a:gd name="connsiteY6217" fmla="*/ 3050253 h 5645489"/>
              <a:gd name="connsiteX6218" fmla="*/ 2275878 w 7718765"/>
              <a:gd name="connsiteY6218" fmla="*/ 3053001 h 5645489"/>
              <a:gd name="connsiteX6219" fmla="*/ 2273045 w 7718765"/>
              <a:gd name="connsiteY6219" fmla="*/ 3053001 h 5645489"/>
              <a:gd name="connsiteX6220" fmla="*/ 2270215 w 7718765"/>
              <a:gd name="connsiteY6220" fmla="*/ 3053001 h 5645489"/>
              <a:gd name="connsiteX6221" fmla="*/ 2267401 w 7718765"/>
              <a:gd name="connsiteY6221" fmla="*/ 3050253 h 5645489"/>
              <a:gd name="connsiteX6222" fmla="*/ 2270215 w 7718765"/>
              <a:gd name="connsiteY6222" fmla="*/ 3047506 h 5645489"/>
              <a:gd name="connsiteX6223" fmla="*/ 5112826 w 7718765"/>
              <a:gd name="connsiteY6223" fmla="*/ 3037014 h 5645489"/>
              <a:gd name="connsiteX6224" fmla="*/ 5111451 w 7718765"/>
              <a:gd name="connsiteY6224" fmla="*/ 3040466 h 5645489"/>
              <a:gd name="connsiteX6225" fmla="*/ 5108333 w 7718765"/>
              <a:gd name="connsiteY6225" fmla="*/ 3048010 h 5645489"/>
              <a:gd name="connsiteX6226" fmla="*/ 5108511 w 7718765"/>
              <a:gd name="connsiteY6226" fmla="*/ 3047656 h 5645489"/>
              <a:gd name="connsiteX6227" fmla="*/ 5111722 w 7718765"/>
              <a:gd name="connsiteY6227" fmla="*/ 3039822 h 5645489"/>
              <a:gd name="connsiteX6228" fmla="*/ 5112827 w 7718765"/>
              <a:gd name="connsiteY6228" fmla="*/ 3037015 h 5645489"/>
              <a:gd name="connsiteX6229" fmla="*/ 4801109 w 7718765"/>
              <a:gd name="connsiteY6229" fmla="*/ 3001089 h 5645489"/>
              <a:gd name="connsiteX6230" fmla="*/ 4799321 w 7718765"/>
              <a:gd name="connsiteY6230" fmla="*/ 3008913 h 5645489"/>
              <a:gd name="connsiteX6231" fmla="*/ 4799315 w 7718765"/>
              <a:gd name="connsiteY6231" fmla="*/ 3009079 h 5645489"/>
              <a:gd name="connsiteX6232" fmla="*/ 3793980 w 7718765"/>
              <a:gd name="connsiteY6232" fmla="*/ 2999640 h 5645489"/>
              <a:gd name="connsiteX6233" fmla="*/ 3794853 w 7718765"/>
              <a:gd name="connsiteY6233" fmla="*/ 3000805 h 5645489"/>
              <a:gd name="connsiteX6234" fmla="*/ 3797712 w 7718765"/>
              <a:gd name="connsiteY6234" fmla="*/ 3022792 h 5645489"/>
              <a:gd name="connsiteX6235" fmla="*/ 3806194 w 7718765"/>
              <a:gd name="connsiteY6235" fmla="*/ 3036525 h 5645489"/>
              <a:gd name="connsiteX6236" fmla="*/ 3806194 w 7718765"/>
              <a:gd name="connsiteY6236" fmla="*/ 3050257 h 5645489"/>
              <a:gd name="connsiteX6237" fmla="*/ 3809006 w 7718765"/>
              <a:gd name="connsiteY6237" fmla="*/ 3063990 h 5645489"/>
              <a:gd name="connsiteX6238" fmla="*/ 3794853 w 7718765"/>
              <a:gd name="connsiteY6238" fmla="*/ 3083238 h 5645489"/>
              <a:gd name="connsiteX6239" fmla="*/ 3783560 w 7718765"/>
              <a:gd name="connsiteY6239" fmla="*/ 3088716 h 5645489"/>
              <a:gd name="connsiteX6240" fmla="*/ 3769408 w 7718765"/>
              <a:gd name="connsiteY6240" fmla="*/ 3107965 h 5645489"/>
              <a:gd name="connsiteX6241" fmla="*/ 3760926 w 7718765"/>
              <a:gd name="connsiteY6241" fmla="*/ 3132691 h 5645489"/>
              <a:gd name="connsiteX6242" fmla="*/ 3758068 w 7718765"/>
              <a:gd name="connsiteY6242" fmla="*/ 3140908 h 5645489"/>
              <a:gd name="connsiteX6243" fmla="*/ 3763738 w 7718765"/>
              <a:gd name="connsiteY6243" fmla="*/ 3149163 h 5645489"/>
              <a:gd name="connsiteX6244" fmla="*/ 3789184 w 7718765"/>
              <a:gd name="connsiteY6244" fmla="*/ 3151902 h 5645489"/>
              <a:gd name="connsiteX6245" fmla="*/ 3806194 w 7718765"/>
              <a:gd name="connsiteY6245" fmla="*/ 3162895 h 5645489"/>
              <a:gd name="connsiteX6246" fmla="*/ 3806194 w 7718765"/>
              <a:gd name="connsiteY6246" fmla="*/ 3173889 h 5645489"/>
              <a:gd name="connsiteX6247" fmla="*/ 3809006 w 7718765"/>
              <a:gd name="connsiteY6247" fmla="*/ 3198616 h 5645489"/>
              <a:gd name="connsiteX6248" fmla="*/ 3806194 w 7718765"/>
              <a:gd name="connsiteY6248" fmla="*/ 3217864 h 5645489"/>
              <a:gd name="connsiteX6249" fmla="*/ 3811818 w 7718765"/>
              <a:gd name="connsiteY6249" fmla="*/ 3231597 h 5645489"/>
              <a:gd name="connsiteX6250" fmla="*/ 3819219 w 7718765"/>
              <a:gd name="connsiteY6250" fmla="*/ 3241189 h 5645489"/>
              <a:gd name="connsiteX6251" fmla="*/ 3816875 w 7718765"/>
              <a:gd name="connsiteY6251" fmla="*/ 3236583 h 5645489"/>
              <a:gd name="connsiteX6252" fmla="*/ 3814059 w 7718765"/>
              <a:gd name="connsiteY6252" fmla="*/ 3231106 h 5645489"/>
              <a:gd name="connsiteX6253" fmla="*/ 3815829 w 7718765"/>
              <a:gd name="connsiteY6253" fmla="*/ 3230082 h 5645489"/>
              <a:gd name="connsiteX6254" fmla="*/ 3821397 w 7718765"/>
              <a:gd name="connsiteY6254" fmla="*/ 3226862 h 5645489"/>
              <a:gd name="connsiteX6255" fmla="*/ 3814404 w 7718765"/>
              <a:gd name="connsiteY6255" fmla="*/ 3230253 h 5645489"/>
              <a:gd name="connsiteX6256" fmla="*/ 3812283 w 7718765"/>
              <a:gd name="connsiteY6256" fmla="*/ 3231281 h 5645489"/>
              <a:gd name="connsiteX6257" fmla="*/ 3806628 w 7718765"/>
              <a:gd name="connsiteY6257" fmla="*/ 3217570 h 5645489"/>
              <a:gd name="connsiteX6258" fmla="*/ 3809456 w 7718765"/>
              <a:gd name="connsiteY6258" fmla="*/ 3198375 h 5645489"/>
              <a:gd name="connsiteX6259" fmla="*/ 3806628 w 7718765"/>
              <a:gd name="connsiteY6259" fmla="*/ 3173696 h 5645489"/>
              <a:gd name="connsiteX6260" fmla="*/ 3806628 w 7718765"/>
              <a:gd name="connsiteY6260" fmla="*/ 3162726 h 5645489"/>
              <a:gd name="connsiteX6261" fmla="*/ 3789664 w 7718765"/>
              <a:gd name="connsiteY6261" fmla="*/ 3151758 h 5645489"/>
              <a:gd name="connsiteX6262" fmla="*/ 3764217 w 7718765"/>
              <a:gd name="connsiteY6262" fmla="*/ 3149016 h 5645489"/>
              <a:gd name="connsiteX6263" fmla="*/ 3758562 w 7718765"/>
              <a:gd name="connsiteY6263" fmla="*/ 3140789 h 5645489"/>
              <a:gd name="connsiteX6264" fmla="*/ 3761389 w 7718765"/>
              <a:gd name="connsiteY6264" fmla="*/ 3132562 h 5645489"/>
              <a:gd name="connsiteX6265" fmla="*/ 3769872 w 7718765"/>
              <a:gd name="connsiteY6265" fmla="*/ 3107883 h 5645489"/>
              <a:gd name="connsiteX6266" fmla="*/ 3784009 w 7718765"/>
              <a:gd name="connsiteY6266" fmla="*/ 3088687 h 5645489"/>
              <a:gd name="connsiteX6267" fmla="*/ 3795318 w 7718765"/>
              <a:gd name="connsiteY6267" fmla="*/ 3083203 h 5645489"/>
              <a:gd name="connsiteX6268" fmla="*/ 3809456 w 7718765"/>
              <a:gd name="connsiteY6268" fmla="*/ 3064008 h 5645489"/>
              <a:gd name="connsiteX6269" fmla="*/ 3806628 w 7718765"/>
              <a:gd name="connsiteY6269" fmla="*/ 3050297 h 5645489"/>
              <a:gd name="connsiteX6270" fmla="*/ 3806628 w 7718765"/>
              <a:gd name="connsiteY6270" fmla="*/ 3036585 h 5645489"/>
              <a:gd name="connsiteX6271" fmla="*/ 3798147 w 7718765"/>
              <a:gd name="connsiteY6271" fmla="*/ 3022875 h 5645489"/>
              <a:gd name="connsiteX6272" fmla="*/ 3795318 w 7718765"/>
              <a:gd name="connsiteY6272" fmla="*/ 3000937 h 5645489"/>
              <a:gd name="connsiteX6273" fmla="*/ 4533520 w 7718765"/>
              <a:gd name="connsiteY6273" fmla="*/ 2968031 h 5645489"/>
              <a:gd name="connsiteX6274" fmla="*/ 4534318 w 7718765"/>
              <a:gd name="connsiteY6274" fmla="*/ 2968096 h 5645489"/>
              <a:gd name="connsiteX6275" fmla="*/ 4535345 w 7718765"/>
              <a:gd name="connsiteY6275" fmla="*/ 2968179 h 5645489"/>
              <a:gd name="connsiteX6276" fmla="*/ 4535079 w 7718765"/>
              <a:gd name="connsiteY6276" fmla="*/ 2968031 h 5645489"/>
              <a:gd name="connsiteX6277" fmla="*/ 4787543 w 7718765"/>
              <a:gd name="connsiteY6277" fmla="*/ 2945845 h 5645489"/>
              <a:gd name="connsiteX6278" fmla="*/ 4779872 w 7718765"/>
              <a:gd name="connsiteY6278" fmla="*/ 2949575 h 5645489"/>
              <a:gd name="connsiteX6279" fmla="*/ 4767795 w 7718765"/>
              <a:gd name="connsiteY6279" fmla="*/ 2959507 h 5645489"/>
              <a:gd name="connsiteX6280" fmla="*/ 4767951 w 7718765"/>
              <a:gd name="connsiteY6280" fmla="*/ 2959887 h 5645489"/>
              <a:gd name="connsiteX6281" fmla="*/ 4779769 w 7718765"/>
              <a:gd name="connsiteY6281" fmla="*/ 2950142 h 5645489"/>
              <a:gd name="connsiteX6282" fmla="*/ 4787543 w 7718765"/>
              <a:gd name="connsiteY6282" fmla="*/ 2946374 h 5645489"/>
              <a:gd name="connsiteX6283" fmla="*/ 4575383 w 7718765"/>
              <a:gd name="connsiteY6283" fmla="*/ 2943224 h 5645489"/>
              <a:gd name="connsiteX6284" fmla="*/ 4575209 w 7718765"/>
              <a:gd name="connsiteY6284" fmla="*/ 2943719 h 5645489"/>
              <a:gd name="connsiteX6285" fmla="*/ 4577752 w 7718765"/>
              <a:gd name="connsiteY6285" fmla="*/ 2957989 h 5645489"/>
              <a:gd name="connsiteX6286" fmla="*/ 4578041 w 7718765"/>
              <a:gd name="connsiteY6286" fmla="*/ 2959610 h 5645489"/>
              <a:gd name="connsiteX6287" fmla="*/ 4578173 w 7718765"/>
              <a:gd name="connsiteY6287" fmla="*/ 2959507 h 5645489"/>
              <a:gd name="connsiteX6288" fmla="*/ 4577821 w 7718765"/>
              <a:gd name="connsiteY6288" fmla="*/ 2957453 h 5645489"/>
              <a:gd name="connsiteX6289" fmla="*/ 2490276 w 7718765"/>
              <a:gd name="connsiteY6289" fmla="*/ 2880912 h 5645489"/>
              <a:gd name="connsiteX6290" fmla="*/ 2487446 w 7718765"/>
              <a:gd name="connsiteY6290" fmla="*/ 2883652 h 5645489"/>
              <a:gd name="connsiteX6291" fmla="*/ 2476104 w 7718765"/>
              <a:gd name="connsiteY6291" fmla="*/ 2889153 h 5645489"/>
              <a:gd name="connsiteX6292" fmla="*/ 2467611 w 7718765"/>
              <a:gd name="connsiteY6292" fmla="*/ 2891893 h 5645489"/>
              <a:gd name="connsiteX6293" fmla="*/ 2464762 w 7718765"/>
              <a:gd name="connsiteY6293" fmla="*/ 2891893 h 5645489"/>
              <a:gd name="connsiteX6294" fmla="*/ 2457331 w 7718765"/>
              <a:gd name="connsiteY6294" fmla="*/ 2889495 h 5645489"/>
              <a:gd name="connsiteX6295" fmla="*/ 2456757 w 7718765"/>
              <a:gd name="connsiteY6295" fmla="*/ 2889311 h 5645489"/>
              <a:gd name="connsiteX6296" fmla="*/ 2456885 w 7718765"/>
              <a:gd name="connsiteY6296" fmla="*/ 2889373 h 5645489"/>
              <a:gd name="connsiteX6297" fmla="*/ 2465382 w 7718765"/>
              <a:gd name="connsiteY6297" fmla="*/ 2892101 h 5645489"/>
              <a:gd name="connsiteX6298" fmla="*/ 2468202 w 7718765"/>
              <a:gd name="connsiteY6298" fmla="*/ 2892101 h 5645489"/>
              <a:gd name="connsiteX6299" fmla="*/ 2476659 w 7718765"/>
              <a:gd name="connsiteY6299" fmla="*/ 2889373 h 5645489"/>
              <a:gd name="connsiteX6300" fmla="*/ 2487977 w 7718765"/>
              <a:gd name="connsiteY6300" fmla="*/ 2883864 h 5645489"/>
              <a:gd name="connsiteX6301" fmla="*/ 2490539 w 7718765"/>
              <a:gd name="connsiteY6301" fmla="*/ 2881420 h 5645489"/>
              <a:gd name="connsiteX6302" fmla="*/ 3818217 w 7718765"/>
              <a:gd name="connsiteY6302" fmla="*/ 2878676 h 5645489"/>
              <a:gd name="connsiteX6303" fmla="*/ 3808577 w 7718765"/>
              <a:gd name="connsiteY6303" fmla="*/ 2880005 h 5645489"/>
              <a:gd name="connsiteX6304" fmla="*/ 3806602 w 7718765"/>
              <a:gd name="connsiteY6304" fmla="*/ 2880276 h 5645489"/>
              <a:gd name="connsiteX6305" fmla="*/ 3806628 w 7718765"/>
              <a:gd name="connsiteY6305" fmla="*/ 2880282 h 5645489"/>
              <a:gd name="connsiteX6306" fmla="*/ 2427221 w 7718765"/>
              <a:gd name="connsiteY6306" fmla="*/ 2878267 h 5645489"/>
              <a:gd name="connsiteX6307" fmla="*/ 2427534 w 7718765"/>
              <a:gd name="connsiteY6307" fmla="*/ 2878383 h 5645489"/>
              <a:gd name="connsiteX6308" fmla="*/ 2437069 w 7718765"/>
              <a:gd name="connsiteY6308" fmla="*/ 2881137 h 5645489"/>
              <a:gd name="connsiteX6309" fmla="*/ 2444971 w 7718765"/>
              <a:gd name="connsiteY6309" fmla="*/ 2883674 h 5645489"/>
              <a:gd name="connsiteX6310" fmla="*/ 2444928 w 7718765"/>
              <a:gd name="connsiteY6310" fmla="*/ 2883652 h 5645489"/>
              <a:gd name="connsiteX6311" fmla="*/ 2436435 w 7718765"/>
              <a:gd name="connsiteY6311" fmla="*/ 2880912 h 5645489"/>
              <a:gd name="connsiteX6312" fmla="*/ 3789099 w 7718765"/>
              <a:gd name="connsiteY6312" fmla="*/ 2877612 h 5645489"/>
              <a:gd name="connsiteX6313" fmla="*/ 3760772 w 7718765"/>
              <a:gd name="connsiteY6313" fmla="*/ 2888565 h 5645489"/>
              <a:gd name="connsiteX6314" fmla="*/ 3735272 w 7718765"/>
              <a:gd name="connsiteY6314" fmla="*/ 2894049 h 5645489"/>
              <a:gd name="connsiteX6315" fmla="*/ 3735272 w 7718765"/>
              <a:gd name="connsiteY6315" fmla="*/ 2896783 h 5645489"/>
              <a:gd name="connsiteX6316" fmla="*/ 3734517 w 7718765"/>
              <a:gd name="connsiteY6316" fmla="*/ 2892426 h 5645489"/>
              <a:gd name="connsiteX6317" fmla="*/ 3735480 w 7718765"/>
              <a:gd name="connsiteY6317" fmla="*/ 2901899 h 5645489"/>
              <a:gd name="connsiteX6318" fmla="*/ 3758068 w 7718765"/>
              <a:gd name="connsiteY6318" fmla="*/ 2940358 h 5645489"/>
              <a:gd name="connsiteX6319" fmla="*/ 3772220 w 7718765"/>
              <a:gd name="connsiteY6319" fmla="*/ 2970600 h 5645489"/>
              <a:gd name="connsiteX6320" fmla="*/ 3785305 w 7718765"/>
              <a:gd name="connsiteY6320" fmla="*/ 2988063 h 5645489"/>
              <a:gd name="connsiteX6321" fmla="*/ 3789664 w 7718765"/>
              <a:gd name="connsiteY6321" fmla="*/ 2993879 h 5645489"/>
              <a:gd name="connsiteX6322" fmla="*/ 3789664 w 7718765"/>
              <a:gd name="connsiteY6322" fmla="*/ 2992711 h 5645489"/>
              <a:gd name="connsiteX6323" fmla="*/ 3772699 w 7718765"/>
              <a:gd name="connsiteY6323" fmla="*/ 2970773 h 5645489"/>
              <a:gd name="connsiteX6324" fmla="*/ 3758562 w 7718765"/>
              <a:gd name="connsiteY6324" fmla="*/ 2940609 h 5645489"/>
              <a:gd name="connsiteX6325" fmla="*/ 3738770 w 7718765"/>
              <a:gd name="connsiteY6325" fmla="*/ 2902218 h 5645489"/>
              <a:gd name="connsiteX6326" fmla="*/ 3735943 w 7718765"/>
              <a:gd name="connsiteY6326" fmla="*/ 2893992 h 5645489"/>
              <a:gd name="connsiteX6327" fmla="*/ 3761389 w 7718765"/>
              <a:gd name="connsiteY6327" fmla="*/ 2888508 h 5645489"/>
              <a:gd name="connsiteX6328" fmla="*/ 3786130 w 7718765"/>
              <a:gd name="connsiteY6328" fmla="*/ 2878910 h 5645489"/>
              <a:gd name="connsiteX6329" fmla="*/ 3789363 w 7718765"/>
              <a:gd name="connsiteY6329" fmla="*/ 2877656 h 5645489"/>
              <a:gd name="connsiteX6330" fmla="*/ 2654668 w 7718765"/>
              <a:gd name="connsiteY6330" fmla="*/ 2875411 h 5645489"/>
              <a:gd name="connsiteX6331" fmla="*/ 2657499 w 7718765"/>
              <a:gd name="connsiteY6331" fmla="*/ 2875411 h 5645489"/>
              <a:gd name="connsiteX6332" fmla="*/ 2657499 w 7718765"/>
              <a:gd name="connsiteY6332" fmla="*/ 2878151 h 5645489"/>
              <a:gd name="connsiteX6333" fmla="*/ 2654668 w 7718765"/>
              <a:gd name="connsiteY6333" fmla="*/ 2880912 h 5645489"/>
              <a:gd name="connsiteX6334" fmla="*/ 2654668 w 7718765"/>
              <a:gd name="connsiteY6334" fmla="*/ 2878151 h 5645489"/>
              <a:gd name="connsiteX6335" fmla="*/ 2654668 w 7718765"/>
              <a:gd name="connsiteY6335" fmla="*/ 2875411 h 5645489"/>
              <a:gd name="connsiteX6336" fmla="*/ 2541305 w 7718765"/>
              <a:gd name="connsiteY6336" fmla="*/ 2869910 h 5645489"/>
              <a:gd name="connsiteX6337" fmla="*/ 2544136 w 7718765"/>
              <a:gd name="connsiteY6337" fmla="*/ 2869910 h 5645489"/>
              <a:gd name="connsiteX6338" fmla="*/ 2552629 w 7718765"/>
              <a:gd name="connsiteY6338" fmla="*/ 2875411 h 5645489"/>
              <a:gd name="connsiteX6339" fmla="*/ 2555479 w 7718765"/>
              <a:gd name="connsiteY6339" fmla="*/ 2875411 h 5645489"/>
              <a:gd name="connsiteX6340" fmla="*/ 2561140 w 7718765"/>
              <a:gd name="connsiteY6340" fmla="*/ 2880912 h 5645489"/>
              <a:gd name="connsiteX6341" fmla="*/ 2566801 w 7718765"/>
              <a:gd name="connsiteY6341" fmla="*/ 2880912 h 5645489"/>
              <a:gd name="connsiteX6342" fmla="*/ 2563971 w 7718765"/>
              <a:gd name="connsiteY6342" fmla="*/ 2886392 h 5645489"/>
              <a:gd name="connsiteX6343" fmla="*/ 2558308 w 7718765"/>
              <a:gd name="connsiteY6343" fmla="*/ 2889153 h 5645489"/>
              <a:gd name="connsiteX6344" fmla="*/ 2555479 w 7718765"/>
              <a:gd name="connsiteY6344" fmla="*/ 2886392 h 5645489"/>
              <a:gd name="connsiteX6345" fmla="*/ 2549798 w 7718765"/>
              <a:gd name="connsiteY6345" fmla="*/ 2880912 h 5645489"/>
              <a:gd name="connsiteX6346" fmla="*/ 2544136 w 7718765"/>
              <a:gd name="connsiteY6346" fmla="*/ 2878151 h 5645489"/>
              <a:gd name="connsiteX6347" fmla="*/ 2541305 w 7718765"/>
              <a:gd name="connsiteY6347" fmla="*/ 2869910 h 5645489"/>
              <a:gd name="connsiteX6348" fmla="*/ 2633065 w 7718765"/>
              <a:gd name="connsiteY6348" fmla="*/ 2868882 h 5645489"/>
              <a:gd name="connsiteX6349" fmla="*/ 2634834 w 7718765"/>
              <a:gd name="connsiteY6349" fmla="*/ 2869910 h 5645489"/>
              <a:gd name="connsiteX6350" fmla="*/ 2637665 w 7718765"/>
              <a:gd name="connsiteY6350" fmla="*/ 2872671 h 5645489"/>
              <a:gd name="connsiteX6351" fmla="*/ 2640495 w 7718765"/>
              <a:gd name="connsiteY6351" fmla="*/ 2875411 h 5645489"/>
              <a:gd name="connsiteX6352" fmla="*/ 2646177 w 7718765"/>
              <a:gd name="connsiteY6352" fmla="*/ 2878151 h 5645489"/>
              <a:gd name="connsiteX6353" fmla="*/ 2651837 w 7718765"/>
              <a:gd name="connsiteY6353" fmla="*/ 2880912 h 5645489"/>
              <a:gd name="connsiteX6354" fmla="*/ 2663179 w 7718765"/>
              <a:gd name="connsiteY6354" fmla="*/ 2886392 h 5645489"/>
              <a:gd name="connsiteX6355" fmla="*/ 2666010 w 7718765"/>
              <a:gd name="connsiteY6355" fmla="*/ 2883652 h 5645489"/>
              <a:gd name="connsiteX6356" fmla="*/ 2668841 w 7718765"/>
              <a:gd name="connsiteY6356" fmla="*/ 2880912 h 5645489"/>
              <a:gd name="connsiteX6357" fmla="*/ 2671672 w 7718765"/>
              <a:gd name="connsiteY6357" fmla="*/ 2875411 h 5645489"/>
              <a:gd name="connsiteX6358" fmla="*/ 2674520 w 7718765"/>
              <a:gd name="connsiteY6358" fmla="*/ 2878151 h 5645489"/>
              <a:gd name="connsiteX6359" fmla="*/ 2680183 w 7718765"/>
              <a:gd name="connsiteY6359" fmla="*/ 2883652 h 5645489"/>
              <a:gd name="connsiteX6360" fmla="*/ 2683013 w 7718765"/>
              <a:gd name="connsiteY6360" fmla="*/ 2891893 h 5645489"/>
              <a:gd name="connsiteX6361" fmla="*/ 2685844 w 7718765"/>
              <a:gd name="connsiteY6361" fmla="*/ 2894633 h 5645489"/>
              <a:gd name="connsiteX6362" fmla="*/ 2688694 w 7718765"/>
              <a:gd name="connsiteY6362" fmla="*/ 2900134 h 5645489"/>
              <a:gd name="connsiteX6363" fmla="*/ 2685844 w 7718765"/>
              <a:gd name="connsiteY6363" fmla="*/ 2902874 h 5645489"/>
              <a:gd name="connsiteX6364" fmla="*/ 2683013 w 7718765"/>
              <a:gd name="connsiteY6364" fmla="*/ 2902874 h 5645489"/>
              <a:gd name="connsiteX6365" fmla="*/ 2688694 w 7718765"/>
              <a:gd name="connsiteY6365" fmla="*/ 2905635 h 5645489"/>
              <a:gd name="connsiteX6366" fmla="*/ 2688694 w 7718765"/>
              <a:gd name="connsiteY6366" fmla="*/ 2908375 h 5645489"/>
              <a:gd name="connsiteX6367" fmla="*/ 2688694 w 7718765"/>
              <a:gd name="connsiteY6367" fmla="*/ 2913876 h 5645489"/>
              <a:gd name="connsiteX6368" fmla="*/ 2685844 w 7718765"/>
              <a:gd name="connsiteY6368" fmla="*/ 2913876 h 5645489"/>
              <a:gd name="connsiteX6369" fmla="*/ 2677352 w 7718765"/>
              <a:gd name="connsiteY6369" fmla="*/ 2911115 h 5645489"/>
              <a:gd name="connsiteX6370" fmla="*/ 2671672 w 7718765"/>
              <a:gd name="connsiteY6370" fmla="*/ 2911115 h 5645489"/>
              <a:gd name="connsiteX6371" fmla="*/ 2663179 w 7718765"/>
              <a:gd name="connsiteY6371" fmla="*/ 2913876 h 5645489"/>
              <a:gd name="connsiteX6372" fmla="*/ 2660348 w 7718765"/>
              <a:gd name="connsiteY6372" fmla="*/ 2916616 h 5645489"/>
              <a:gd name="connsiteX6373" fmla="*/ 2654668 w 7718765"/>
              <a:gd name="connsiteY6373" fmla="*/ 2916616 h 5645489"/>
              <a:gd name="connsiteX6374" fmla="*/ 2649006 w 7718765"/>
              <a:gd name="connsiteY6374" fmla="*/ 2911115 h 5645489"/>
              <a:gd name="connsiteX6375" fmla="*/ 2637665 w 7718765"/>
              <a:gd name="connsiteY6375" fmla="*/ 2905635 h 5645489"/>
              <a:gd name="connsiteX6376" fmla="*/ 2634834 w 7718765"/>
              <a:gd name="connsiteY6376" fmla="*/ 2905635 h 5645489"/>
              <a:gd name="connsiteX6377" fmla="*/ 2620661 w 7718765"/>
              <a:gd name="connsiteY6377" fmla="*/ 2902874 h 5645489"/>
              <a:gd name="connsiteX6378" fmla="*/ 2617830 w 7718765"/>
              <a:gd name="connsiteY6378" fmla="*/ 2900134 h 5645489"/>
              <a:gd name="connsiteX6379" fmla="*/ 2615000 w 7718765"/>
              <a:gd name="connsiteY6379" fmla="*/ 2894633 h 5645489"/>
              <a:gd name="connsiteX6380" fmla="*/ 2612150 w 7718765"/>
              <a:gd name="connsiteY6380" fmla="*/ 2889153 h 5645489"/>
              <a:gd name="connsiteX6381" fmla="*/ 2615000 w 7718765"/>
              <a:gd name="connsiteY6381" fmla="*/ 2889153 h 5645489"/>
              <a:gd name="connsiteX6382" fmla="*/ 2620661 w 7718765"/>
              <a:gd name="connsiteY6382" fmla="*/ 2889153 h 5645489"/>
              <a:gd name="connsiteX6383" fmla="*/ 2617830 w 7718765"/>
              <a:gd name="connsiteY6383" fmla="*/ 2883652 h 5645489"/>
              <a:gd name="connsiteX6384" fmla="*/ 2617830 w 7718765"/>
              <a:gd name="connsiteY6384" fmla="*/ 2880912 h 5645489"/>
              <a:gd name="connsiteX6385" fmla="*/ 2617830 w 7718765"/>
              <a:gd name="connsiteY6385" fmla="*/ 2872671 h 5645489"/>
              <a:gd name="connsiteX6386" fmla="*/ 2620661 w 7718765"/>
              <a:gd name="connsiteY6386" fmla="*/ 2869910 h 5645489"/>
              <a:gd name="connsiteX6387" fmla="*/ 2629172 w 7718765"/>
              <a:gd name="connsiteY6387" fmla="*/ 2869910 h 5645489"/>
              <a:gd name="connsiteX6388" fmla="*/ 2633065 w 7718765"/>
              <a:gd name="connsiteY6388" fmla="*/ 2868882 h 5645489"/>
              <a:gd name="connsiteX6389" fmla="*/ 2643345 w 7718765"/>
              <a:gd name="connsiteY6389" fmla="*/ 2867170 h 5645489"/>
              <a:gd name="connsiteX6390" fmla="*/ 2649006 w 7718765"/>
              <a:gd name="connsiteY6390" fmla="*/ 2867170 h 5645489"/>
              <a:gd name="connsiteX6391" fmla="*/ 2651837 w 7718765"/>
              <a:gd name="connsiteY6391" fmla="*/ 2867170 h 5645489"/>
              <a:gd name="connsiteX6392" fmla="*/ 2654668 w 7718765"/>
              <a:gd name="connsiteY6392" fmla="*/ 2869910 h 5645489"/>
              <a:gd name="connsiteX6393" fmla="*/ 2651837 w 7718765"/>
              <a:gd name="connsiteY6393" fmla="*/ 2872671 h 5645489"/>
              <a:gd name="connsiteX6394" fmla="*/ 2646177 w 7718765"/>
              <a:gd name="connsiteY6394" fmla="*/ 2869910 h 5645489"/>
              <a:gd name="connsiteX6395" fmla="*/ 2643345 w 7718765"/>
              <a:gd name="connsiteY6395" fmla="*/ 2867170 h 5645489"/>
              <a:gd name="connsiteX6396" fmla="*/ 3837274 w 7718765"/>
              <a:gd name="connsiteY6396" fmla="*/ 2863926 h 5645489"/>
              <a:gd name="connsiteX6397" fmla="*/ 3827343 w 7718765"/>
              <a:gd name="connsiteY6397" fmla="*/ 2875902 h 5645489"/>
              <a:gd name="connsiteX6398" fmla="*/ 3825930 w 7718765"/>
              <a:gd name="connsiteY6398" fmla="*/ 2877607 h 5645489"/>
              <a:gd name="connsiteX6399" fmla="*/ 3826420 w 7718765"/>
              <a:gd name="connsiteY6399" fmla="*/ 2877538 h 5645489"/>
              <a:gd name="connsiteX6400" fmla="*/ 3836317 w 7718765"/>
              <a:gd name="connsiteY6400" fmla="*/ 2865542 h 5645489"/>
              <a:gd name="connsiteX6401" fmla="*/ 3837649 w 7718765"/>
              <a:gd name="connsiteY6401" fmla="*/ 2863926 h 5645489"/>
              <a:gd name="connsiteX6402" fmla="*/ 2660348 w 7718765"/>
              <a:gd name="connsiteY6402" fmla="*/ 2861669 h 5645489"/>
              <a:gd name="connsiteX6403" fmla="*/ 2663179 w 7718765"/>
              <a:gd name="connsiteY6403" fmla="*/ 2864430 h 5645489"/>
              <a:gd name="connsiteX6404" fmla="*/ 2660348 w 7718765"/>
              <a:gd name="connsiteY6404" fmla="*/ 2867170 h 5645489"/>
              <a:gd name="connsiteX6405" fmla="*/ 2660348 w 7718765"/>
              <a:gd name="connsiteY6405" fmla="*/ 2869910 h 5645489"/>
              <a:gd name="connsiteX6406" fmla="*/ 2657499 w 7718765"/>
              <a:gd name="connsiteY6406" fmla="*/ 2864430 h 5645489"/>
              <a:gd name="connsiteX6407" fmla="*/ 2660348 w 7718765"/>
              <a:gd name="connsiteY6407" fmla="*/ 2861669 h 5645489"/>
              <a:gd name="connsiteX6408" fmla="*/ 2586654 w 7718765"/>
              <a:gd name="connsiteY6408" fmla="*/ 2856168 h 5645489"/>
              <a:gd name="connsiteX6409" fmla="*/ 2583823 w 7718765"/>
              <a:gd name="connsiteY6409" fmla="*/ 2861669 h 5645489"/>
              <a:gd name="connsiteX6410" fmla="*/ 2583823 w 7718765"/>
              <a:gd name="connsiteY6410" fmla="*/ 2867170 h 5645489"/>
              <a:gd name="connsiteX6411" fmla="*/ 2575312 w 7718765"/>
              <a:gd name="connsiteY6411" fmla="*/ 2875411 h 5645489"/>
              <a:gd name="connsiteX6412" fmla="*/ 2569651 w 7718765"/>
              <a:gd name="connsiteY6412" fmla="*/ 2867170 h 5645489"/>
              <a:gd name="connsiteX6413" fmla="*/ 2566801 w 7718765"/>
              <a:gd name="connsiteY6413" fmla="*/ 2864430 h 5645489"/>
              <a:gd name="connsiteX6414" fmla="*/ 2572482 w 7718765"/>
              <a:gd name="connsiteY6414" fmla="*/ 2864430 h 5645489"/>
              <a:gd name="connsiteX6415" fmla="*/ 2578143 w 7718765"/>
              <a:gd name="connsiteY6415" fmla="*/ 2858929 h 5645489"/>
              <a:gd name="connsiteX6416" fmla="*/ 2586654 w 7718765"/>
              <a:gd name="connsiteY6416" fmla="*/ 2856168 h 5645489"/>
              <a:gd name="connsiteX6417" fmla="*/ 2725531 w 7718765"/>
              <a:gd name="connsiteY6417" fmla="*/ 2853428 h 5645489"/>
              <a:gd name="connsiteX6418" fmla="*/ 2728362 w 7718765"/>
              <a:gd name="connsiteY6418" fmla="*/ 2853428 h 5645489"/>
              <a:gd name="connsiteX6419" fmla="*/ 2736873 w 7718765"/>
              <a:gd name="connsiteY6419" fmla="*/ 2853428 h 5645489"/>
              <a:gd name="connsiteX6420" fmla="*/ 2742535 w 7718765"/>
              <a:gd name="connsiteY6420" fmla="*/ 2853428 h 5645489"/>
              <a:gd name="connsiteX6421" fmla="*/ 2748215 w 7718765"/>
              <a:gd name="connsiteY6421" fmla="*/ 2858929 h 5645489"/>
              <a:gd name="connsiteX6422" fmla="*/ 2748215 w 7718765"/>
              <a:gd name="connsiteY6422" fmla="*/ 2861669 h 5645489"/>
              <a:gd name="connsiteX6423" fmla="*/ 2745366 w 7718765"/>
              <a:gd name="connsiteY6423" fmla="*/ 2864430 h 5645489"/>
              <a:gd name="connsiteX6424" fmla="*/ 2736873 w 7718765"/>
              <a:gd name="connsiteY6424" fmla="*/ 2864430 h 5645489"/>
              <a:gd name="connsiteX6425" fmla="*/ 2728362 w 7718765"/>
              <a:gd name="connsiteY6425" fmla="*/ 2867170 h 5645489"/>
              <a:gd name="connsiteX6426" fmla="*/ 2725531 w 7718765"/>
              <a:gd name="connsiteY6426" fmla="*/ 2872671 h 5645489"/>
              <a:gd name="connsiteX6427" fmla="*/ 2722701 w 7718765"/>
              <a:gd name="connsiteY6427" fmla="*/ 2875411 h 5645489"/>
              <a:gd name="connsiteX6428" fmla="*/ 2719870 w 7718765"/>
              <a:gd name="connsiteY6428" fmla="*/ 2875411 h 5645489"/>
              <a:gd name="connsiteX6429" fmla="*/ 2714189 w 7718765"/>
              <a:gd name="connsiteY6429" fmla="*/ 2872671 h 5645489"/>
              <a:gd name="connsiteX6430" fmla="*/ 2711359 w 7718765"/>
              <a:gd name="connsiteY6430" fmla="*/ 2872671 h 5645489"/>
              <a:gd name="connsiteX6431" fmla="*/ 2714189 w 7718765"/>
              <a:gd name="connsiteY6431" fmla="*/ 2869910 h 5645489"/>
              <a:gd name="connsiteX6432" fmla="*/ 2717038 w 7718765"/>
              <a:gd name="connsiteY6432" fmla="*/ 2861669 h 5645489"/>
              <a:gd name="connsiteX6433" fmla="*/ 2719870 w 7718765"/>
              <a:gd name="connsiteY6433" fmla="*/ 2861669 h 5645489"/>
              <a:gd name="connsiteX6434" fmla="*/ 2725531 w 7718765"/>
              <a:gd name="connsiteY6434" fmla="*/ 2858929 h 5645489"/>
              <a:gd name="connsiteX6435" fmla="*/ 2725531 w 7718765"/>
              <a:gd name="connsiteY6435" fmla="*/ 2853428 h 5645489"/>
              <a:gd name="connsiteX6436" fmla="*/ 2495957 w 7718765"/>
              <a:gd name="connsiteY6436" fmla="*/ 2853428 h 5645489"/>
              <a:gd name="connsiteX6437" fmla="*/ 2498787 w 7718765"/>
              <a:gd name="connsiteY6437" fmla="*/ 2853428 h 5645489"/>
              <a:gd name="connsiteX6438" fmla="*/ 2507280 w 7718765"/>
              <a:gd name="connsiteY6438" fmla="*/ 2856168 h 5645489"/>
              <a:gd name="connsiteX6439" fmla="*/ 2512960 w 7718765"/>
              <a:gd name="connsiteY6439" fmla="*/ 2861669 h 5645489"/>
              <a:gd name="connsiteX6440" fmla="*/ 2524283 w 7718765"/>
              <a:gd name="connsiteY6440" fmla="*/ 2864430 h 5645489"/>
              <a:gd name="connsiteX6441" fmla="*/ 2527133 w 7718765"/>
              <a:gd name="connsiteY6441" fmla="*/ 2869910 h 5645489"/>
              <a:gd name="connsiteX6442" fmla="*/ 2529964 w 7718765"/>
              <a:gd name="connsiteY6442" fmla="*/ 2875411 h 5645489"/>
              <a:gd name="connsiteX6443" fmla="*/ 2529964 w 7718765"/>
              <a:gd name="connsiteY6443" fmla="*/ 2880912 h 5645489"/>
              <a:gd name="connsiteX6444" fmla="*/ 2527133 w 7718765"/>
              <a:gd name="connsiteY6444" fmla="*/ 2883652 h 5645489"/>
              <a:gd name="connsiteX6445" fmla="*/ 2518622 w 7718765"/>
              <a:gd name="connsiteY6445" fmla="*/ 2880912 h 5645489"/>
              <a:gd name="connsiteX6446" fmla="*/ 2512960 w 7718765"/>
              <a:gd name="connsiteY6446" fmla="*/ 2878151 h 5645489"/>
              <a:gd name="connsiteX6447" fmla="*/ 2510130 w 7718765"/>
              <a:gd name="connsiteY6447" fmla="*/ 2878151 h 5645489"/>
              <a:gd name="connsiteX6448" fmla="*/ 2504449 w 7718765"/>
              <a:gd name="connsiteY6448" fmla="*/ 2875411 h 5645489"/>
              <a:gd name="connsiteX6449" fmla="*/ 2510130 w 7718765"/>
              <a:gd name="connsiteY6449" fmla="*/ 2869910 h 5645489"/>
              <a:gd name="connsiteX6450" fmla="*/ 2504449 w 7718765"/>
              <a:gd name="connsiteY6450" fmla="*/ 2867170 h 5645489"/>
              <a:gd name="connsiteX6451" fmla="*/ 2501618 w 7718765"/>
              <a:gd name="connsiteY6451" fmla="*/ 2864430 h 5645489"/>
              <a:gd name="connsiteX6452" fmla="*/ 2495957 w 7718765"/>
              <a:gd name="connsiteY6452" fmla="*/ 2861669 h 5645489"/>
              <a:gd name="connsiteX6453" fmla="*/ 2495957 w 7718765"/>
              <a:gd name="connsiteY6453" fmla="*/ 2853428 h 5645489"/>
              <a:gd name="connsiteX6454" fmla="*/ 2719870 w 7718765"/>
              <a:gd name="connsiteY6454" fmla="*/ 2847927 h 5645489"/>
              <a:gd name="connsiteX6455" fmla="*/ 2725531 w 7718765"/>
              <a:gd name="connsiteY6455" fmla="*/ 2847927 h 5645489"/>
              <a:gd name="connsiteX6456" fmla="*/ 2719870 w 7718765"/>
              <a:gd name="connsiteY6456" fmla="*/ 2853428 h 5645489"/>
              <a:gd name="connsiteX6457" fmla="*/ 2717038 w 7718765"/>
              <a:gd name="connsiteY6457" fmla="*/ 2850688 h 5645489"/>
              <a:gd name="connsiteX6458" fmla="*/ 2719870 w 7718765"/>
              <a:gd name="connsiteY6458" fmla="*/ 2847927 h 5645489"/>
              <a:gd name="connsiteX6459" fmla="*/ 1078729 w 7718765"/>
              <a:gd name="connsiteY6459" fmla="*/ 2847650 h 5645489"/>
              <a:gd name="connsiteX6460" fmla="*/ 1078628 w 7718765"/>
              <a:gd name="connsiteY6460" fmla="*/ 2847679 h 5645489"/>
              <a:gd name="connsiteX6461" fmla="*/ 1088311 w 7718765"/>
              <a:gd name="connsiteY6461" fmla="*/ 2859404 h 5645489"/>
              <a:gd name="connsiteX6462" fmla="*/ 1089727 w 7718765"/>
              <a:gd name="connsiteY6462" fmla="*/ 2861117 h 5645489"/>
              <a:gd name="connsiteX6463" fmla="*/ 1089781 w 7718765"/>
              <a:gd name="connsiteY6463" fmla="*/ 2861064 h 5645489"/>
              <a:gd name="connsiteX6464" fmla="*/ 1080140 w 7718765"/>
              <a:gd name="connsiteY6464" fmla="*/ 2849362 h 5645489"/>
              <a:gd name="connsiteX6465" fmla="*/ 1078729 w 7718765"/>
              <a:gd name="connsiteY6465" fmla="*/ 2847650 h 5645489"/>
              <a:gd name="connsiteX6466" fmla="*/ 2603658 w 7718765"/>
              <a:gd name="connsiteY6466" fmla="*/ 2839686 h 5645489"/>
              <a:gd name="connsiteX6467" fmla="*/ 2606488 w 7718765"/>
              <a:gd name="connsiteY6467" fmla="*/ 2847927 h 5645489"/>
              <a:gd name="connsiteX6468" fmla="*/ 2606488 w 7718765"/>
              <a:gd name="connsiteY6468" fmla="*/ 2856168 h 5645489"/>
              <a:gd name="connsiteX6469" fmla="*/ 2603658 w 7718765"/>
              <a:gd name="connsiteY6469" fmla="*/ 2864430 h 5645489"/>
              <a:gd name="connsiteX6470" fmla="*/ 2597977 w 7718765"/>
              <a:gd name="connsiteY6470" fmla="*/ 2875411 h 5645489"/>
              <a:gd name="connsiteX6471" fmla="*/ 2595147 w 7718765"/>
              <a:gd name="connsiteY6471" fmla="*/ 2883652 h 5645489"/>
              <a:gd name="connsiteX6472" fmla="*/ 2592316 w 7718765"/>
              <a:gd name="connsiteY6472" fmla="*/ 2894633 h 5645489"/>
              <a:gd name="connsiteX6473" fmla="*/ 2592316 w 7718765"/>
              <a:gd name="connsiteY6473" fmla="*/ 2902874 h 5645489"/>
              <a:gd name="connsiteX6474" fmla="*/ 2586654 w 7718765"/>
              <a:gd name="connsiteY6474" fmla="*/ 2902874 h 5645489"/>
              <a:gd name="connsiteX6475" fmla="*/ 2583823 w 7718765"/>
              <a:gd name="connsiteY6475" fmla="*/ 2897394 h 5645489"/>
              <a:gd name="connsiteX6476" fmla="*/ 2580973 w 7718765"/>
              <a:gd name="connsiteY6476" fmla="*/ 2889153 h 5645489"/>
              <a:gd name="connsiteX6477" fmla="*/ 2583823 w 7718765"/>
              <a:gd name="connsiteY6477" fmla="*/ 2886392 h 5645489"/>
              <a:gd name="connsiteX6478" fmla="*/ 2583823 w 7718765"/>
              <a:gd name="connsiteY6478" fmla="*/ 2883652 h 5645489"/>
              <a:gd name="connsiteX6479" fmla="*/ 2586654 w 7718765"/>
              <a:gd name="connsiteY6479" fmla="*/ 2880912 h 5645489"/>
              <a:gd name="connsiteX6480" fmla="*/ 2586654 w 7718765"/>
              <a:gd name="connsiteY6480" fmla="*/ 2875411 h 5645489"/>
              <a:gd name="connsiteX6481" fmla="*/ 2586654 w 7718765"/>
              <a:gd name="connsiteY6481" fmla="*/ 2872671 h 5645489"/>
              <a:gd name="connsiteX6482" fmla="*/ 2592316 w 7718765"/>
              <a:gd name="connsiteY6482" fmla="*/ 2867170 h 5645489"/>
              <a:gd name="connsiteX6483" fmla="*/ 2595147 w 7718765"/>
              <a:gd name="connsiteY6483" fmla="*/ 2861669 h 5645489"/>
              <a:gd name="connsiteX6484" fmla="*/ 2600827 w 7718765"/>
              <a:gd name="connsiteY6484" fmla="*/ 2850688 h 5645489"/>
              <a:gd name="connsiteX6485" fmla="*/ 2600827 w 7718765"/>
              <a:gd name="connsiteY6485" fmla="*/ 2845187 h 5645489"/>
              <a:gd name="connsiteX6486" fmla="*/ 2603658 w 7718765"/>
              <a:gd name="connsiteY6486" fmla="*/ 2839686 h 5645489"/>
              <a:gd name="connsiteX6487" fmla="*/ 3851449 w 7718765"/>
              <a:gd name="connsiteY6487" fmla="*/ 2839271 h 5645489"/>
              <a:gd name="connsiteX6488" fmla="*/ 3845774 w 7718765"/>
              <a:gd name="connsiteY6488" fmla="*/ 2844756 h 5645489"/>
              <a:gd name="connsiteX6489" fmla="*/ 3850740 w 7718765"/>
              <a:gd name="connsiteY6489" fmla="*/ 2861531 h 5645489"/>
              <a:gd name="connsiteX6490" fmla="*/ 3851419 w 7718765"/>
              <a:gd name="connsiteY6490" fmla="*/ 2863828 h 5645489"/>
              <a:gd name="connsiteX6491" fmla="*/ 3851867 w 7718765"/>
              <a:gd name="connsiteY6491" fmla="*/ 2863828 h 5645489"/>
              <a:gd name="connsiteX6492" fmla="*/ 3846213 w 7718765"/>
              <a:gd name="connsiteY6492" fmla="*/ 2844632 h 5645489"/>
              <a:gd name="connsiteX6493" fmla="*/ 3847979 w 7718765"/>
              <a:gd name="connsiteY6493" fmla="*/ 2840862 h 5645489"/>
              <a:gd name="connsiteX6494" fmla="*/ 3851589 w 7718765"/>
              <a:gd name="connsiteY6494" fmla="*/ 2839271 h 5645489"/>
              <a:gd name="connsiteX6495" fmla="*/ 2626323 w 7718765"/>
              <a:gd name="connsiteY6495" fmla="*/ 2836946 h 5645489"/>
              <a:gd name="connsiteX6496" fmla="*/ 2629172 w 7718765"/>
              <a:gd name="connsiteY6496" fmla="*/ 2839686 h 5645489"/>
              <a:gd name="connsiteX6497" fmla="*/ 2626323 w 7718765"/>
              <a:gd name="connsiteY6497" fmla="*/ 2842447 h 5645489"/>
              <a:gd name="connsiteX6498" fmla="*/ 2623492 w 7718765"/>
              <a:gd name="connsiteY6498" fmla="*/ 2839686 h 5645489"/>
              <a:gd name="connsiteX6499" fmla="*/ 2626323 w 7718765"/>
              <a:gd name="connsiteY6499" fmla="*/ 2836946 h 5645489"/>
              <a:gd name="connsiteX6500" fmla="*/ 2393917 w 7718765"/>
              <a:gd name="connsiteY6500" fmla="*/ 2836946 h 5645489"/>
              <a:gd name="connsiteX6501" fmla="*/ 2399578 w 7718765"/>
              <a:gd name="connsiteY6501" fmla="*/ 2839686 h 5645489"/>
              <a:gd name="connsiteX6502" fmla="*/ 2399578 w 7718765"/>
              <a:gd name="connsiteY6502" fmla="*/ 2845187 h 5645489"/>
              <a:gd name="connsiteX6503" fmla="*/ 2399578 w 7718765"/>
              <a:gd name="connsiteY6503" fmla="*/ 2847927 h 5645489"/>
              <a:gd name="connsiteX6504" fmla="*/ 2399578 w 7718765"/>
              <a:gd name="connsiteY6504" fmla="*/ 2853428 h 5645489"/>
              <a:gd name="connsiteX6505" fmla="*/ 2391068 w 7718765"/>
              <a:gd name="connsiteY6505" fmla="*/ 2856168 h 5645489"/>
              <a:gd name="connsiteX6506" fmla="*/ 2388237 w 7718765"/>
              <a:gd name="connsiteY6506" fmla="*/ 2858929 h 5645489"/>
              <a:gd name="connsiteX6507" fmla="*/ 2385406 w 7718765"/>
              <a:gd name="connsiteY6507" fmla="*/ 2864430 h 5645489"/>
              <a:gd name="connsiteX6508" fmla="*/ 2379745 w 7718765"/>
              <a:gd name="connsiteY6508" fmla="*/ 2864430 h 5645489"/>
              <a:gd name="connsiteX6509" fmla="*/ 2376913 w 7718765"/>
              <a:gd name="connsiteY6509" fmla="*/ 2861669 h 5645489"/>
              <a:gd name="connsiteX6510" fmla="*/ 2385406 w 7718765"/>
              <a:gd name="connsiteY6510" fmla="*/ 2858929 h 5645489"/>
              <a:gd name="connsiteX6511" fmla="*/ 2385406 w 7718765"/>
              <a:gd name="connsiteY6511" fmla="*/ 2853428 h 5645489"/>
              <a:gd name="connsiteX6512" fmla="*/ 2388237 w 7718765"/>
              <a:gd name="connsiteY6512" fmla="*/ 2850688 h 5645489"/>
              <a:gd name="connsiteX6513" fmla="*/ 2391068 w 7718765"/>
              <a:gd name="connsiteY6513" fmla="*/ 2842447 h 5645489"/>
              <a:gd name="connsiteX6514" fmla="*/ 2393917 w 7718765"/>
              <a:gd name="connsiteY6514" fmla="*/ 2836946 h 5645489"/>
              <a:gd name="connsiteX6515" fmla="*/ 3874486 w 7718765"/>
              <a:gd name="connsiteY6515" fmla="*/ 2822727 h 5645489"/>
              <a:gd name="connsiteX6516" fmla="*/ 3874100 w 7718765"/>
              <a:gd name="connsiteY6516" fmla="*/ 2822833 h 5645489"/>
              <a:gd name="connsiteX6517" fmla="*/ 3874100 w 7718765"/>
              <a:gd name="connsiteY6517" fmla="*/ 2828319 h 5645489"/>
              <a:gd name="connsiteX6518" fmla="*/ 3869156 w 7718765"/>
              <a:gd name="connsiteY6518" fmla="*/ 2837902 h 5645489"/>
              <a:gd name="connsiteX6519" fmla="*/ 3868513 w 7718765"/>
              <a:gd name="connsiteY6519" fmla="*/ 2839148 h 5645489"/>
              <a:gd name="connsiteX6520" fmla="*/ 3868832 w 7718765"/>
              <a:gd name="connsiteY6520" fmla="*/ 2839148 h 5645489"/>
              <a:gd name="connsiteX6521" fmla="*/ 3874486 w 7718765"/>
              <a:gd name="connsiteY6521" fmla="*/ 2828180 h 5645489"/>
              <a:gd name="connsiteX6522" fmla="*/ 3874486 w 7718765"/>
              <a:gd name="connsiteY6522" fmla="*/ 2823381 h 5645489"/>
              <a:gd name="connsiteX6523" fmla="*/ 4471072 w 7718765"/>
              <a:gd name="connsiteY6523" fmla="*/ 2821667 h 5645489"/>
              <a:gd name="connsiteX6524" fmla="*/ 4459762 w 7718765"/>
              <a:gd name="connsiteY6524" fmla="*/ 2822694 h 5645489"/>
              <a:gd name="connsiteX6525" fmla="*/ 4459393 w 7718765"/>
              <a:gd name="connsiteY6525" fmla="*/ 2822925 h 5645489"/>
              <a:gd name="connsiteX6526" fmla="*/ 4470640 w 7718765"/>
              <a:gd name="connsiteY6526" fmla="*/ 2821933 h 5645489"/>
              <a:gd name="connsiteX6527" fmla="*/ 4473498 w 7718765"/>
              <a:gd name="connsiteY6527" fmla="*/ 2822929 h 5645489"/>
              <a:gd name="connsiteX6528" fmla="*/ 4490354 w 7718765"/>
              <a:gd name="connsiteY6528" fmla="*/ 2828428 h 5645489"/>
              <a:gd name="connsiteX6529" fmla="*/ 4510308 w 7718765"/>
              <a:gd name="connsiteY6529" fmla="*/ 2822929 h 5645489"/>
              <a:gd name="connsiteX6530" fmla="*/ 4510552 w 7718765"/>
              <a:gd name="connsiteY6530" fmla="*/ 2822724 h 5645489"/>
              <a:gd name="connsiteX6531" fmla="*/ 4493338 w 7718765"/>
              <a:gd name="connsiteY6531" fmla="*/ 2827494 h 5645489"/>
              <a:gd name="connsiteX6532" fmla="*/ 4490864 w 7718765"/>
              <a:gd name="connsiteY6532" fmla="*/ 2828180 h 5645489"/>
              <a:gd name="connsiteX6533" fmla="*/ 4473900 w 7718765"/>
              <a:gd name="connsiteY6533" fmla="*/ 2822694 h 5645489"/>
              <a:gd name="connsiteX6534" fmla="*/ 4471072 w 7718765"/>
              <a:gd name="connsiteY6534" fmla="*/ 2821667 h 5645489"/>
              <a:gd name="connsiteX6535" fmla="*/ 3902450 w 7718765"/>
              <a:gd name="connsiteY6535" fmla="*/ 2809147 h 5645489"/>
              <a:gd name="connsiteX6536" fmla="*/ 3895012 w 7718765"/>
              <a:gd name="connsiteY6536" fmla="*/ 2816339 h 5645489"/>
              <a:gd name="connsiteX6537" fmla="*/ 3894044 w 7718765"/>
              <a:gd name="connsiteY6537" fmla="*/ 2817276 h 5645489"/>
              <a:gd name="connsiteX6538" fmla="*/ 3894279 w 7718765"/>
              <a:gd name="connsiteY6538" fmla="*/ 2817210 h 5645489"/>
              <a:gd name="connsiteX6539" fmla="*/ 3901701 w 7718765"/>
              <a:gd name="connsiteY6539" fmla="*/ 2810012 h 5645489"/>
              <a:gd name="connsiteX6540" fmla="*/ 3902521 w 7718765"/>
              <a:gd name="connsiteY6540" fmla="*/ 2809216 h 5645489"/>
              <a:gd name="connsiteX6541" fmla="*/ 959791 w 7718765"/>
              <a:gd name="connsiteY6541" fmla="*/ 2803681 h 5645489"/>
              <a:gd name="connsiteX6542" fmla="*/ 965351 w 7718765"/>
              <a:gd name="connsiteY6542" fmla="*/ 2811762 h 5645489"/>
              <a:gd name="connsiteX6543" fmla="*/ 966518 w 7718765"/>
              <a:gd name="connsiteY6543" fmla="*/ 2813457 h 5645489"/>
              <a:gd name="connsiteX6544" fmla="*/ 965469 w 7718765"/>
              <a:gd name="connsiteY6544" fmla="*/ 2811930 h 5645489"/>
              <a:gd name="connsiteX6545" fmla="*/ 959805 w 7718765"/>
              <a:gd name="connsiteY6545" fmla="*/ 2803681 h 5645489"/>
              <a:gd name="connsiteX6546" fmla="*/ 3647421 w 7718765"/>
              <a:gd name="connsiteY6546" fmla="*/ 2798362 h 5645489"/>
              <a:gd name="connsiteX6547" fmla="*/ 3647394 w 7718765"/>
              <a:gd name="connsiteY6547" fmla="*/ 2798454 h 5645489"/>
              <a:gd name="connsiteX6548" fmla="*/ 3647394 w 7718765"/>
              <a:gd name="connsiteY6548" fmla="*/ 2806681 h 5645489"/>
              <a:gd name="connsiteX6549" fmla="*/ 3647394 w 7718765"/>
              <a:gd name="connsiteY6549" fmla="*/ 2834103 h 5645489"/>
              <a:gd name="connsiteX6550" fmla="*/ 3655891 w 7718765"/>
              <a:gd name="connsiteY6550" fmla="*/ 2845073 h 5645489"/>
              <a:gd name="connsiteX6551" fmla="*/ 3655891 w 7718765"/>
              <a:gd name="connsiteY6551" fmla="*/ 2846745 h 5645489"/>
              <a:gd name="connsiteX6552" fmla="*/ 3655922 w 7718765"/>
              <a:gd name="connsiteY6552" fmla="*/ 2846739 h 5645489"/>
              <a:gd name="connsiteX6553" fmla="*/ 3655922 w 7718765"/>
              <a:gd name="connsiteY6553" fmla="*/ 2844756 h 5645489"/>
              <a:gd name="connsiteX6554" fmla="*/ 3647421 w 7718765"/>
              <a:gd name="connsiteY6554" fmla="*/ 2833785 h 5645489"/>
              <a:gd name="connsiteX6555" fmla="*/ 3647421 w 7718765"/>
              <a:gd name="connsiteY6555" fmla="*/ 2806414 h 5645489"/>
              <a:gd name="connsiteX6556" fmla="*/ 3647421 w 7718765"/>
              <a:gd name="connsiteY6556" fmla="*/ 2799222 h 5645489"/>
              <a:gd name="connsiteX6557" fmla="*/ 1027734 w 7718765"/>
              <a:gd name="connsiteY6557" fmla="*/ 2789981 h 5645489"/>
              <a:gd name="connsiteX6558" fmla="*/ 1027629 w 7718765"/>
              <a:gd name="connsiteY6558" fmla="*/ 2789998 h 5645489"/>
              <a:gd name="connsiteX6559" fmla="*/ 1034965 w 7718765"/>
              <a:gd name="connsiteY6559" fmla="*/ 2804224 h 5645489"/>
              <a:gd name="connsiteX6560" fmla="*/ 1036026 w 7718765"/>
              <a:gd name="connsiteY6560" fmla="*/ 2806283 h 5645489"/>
              <a:gd name="connsiteX6561" fmla="*/ 1033181 w 7718765"/>
              <a:gd name="connsiteY6561" fmla="*/ 2817241 h 5645489"/>
              <a:gd name="connsiteX6562" fmla="*/ 1047323 w 7718765"/>
              <a:gd name="connsiteY6562" fmla="*/ 2830966 h 5645489"/>
              <a:gd name="connsiteX6563" fmla="*/ 1050147 w 7718765"/>
              <a:gd name="connsiteY6563" fmla="*/ 2844669 h 5645489"/>
              <a:gd name="connsiteX6564" fmla="*/ 1050362 w 7718765"/>
              <a:gd name="connsiteY6564" fmla="*/ 2844720 h 5645489"/>
              <a:gd name="connsiteX6565" fmla="*/ 1047921 w 7718765"/>
              <a:gd name="connsiteY6565" fmla="*/ 2832866 h 5645489"/>
              <a:gd name="connsiteX6566" fmla="*/ 1047567 w 7718765"/>
              <a:gd name="connsiteY6566" fmla="*/ 2831153 h 5645489"/>
              <a:gd name="connsiteX6567" fmla="*/ 1033417 w 7718765"/>
              <a:gd name="connsiteY6567" fmla="*/ 2817453 h 5645489"/>
              <a:gd name="connsiteX6568" fmla="*/ 1036239 w 7718765"/>
              <a:gd name="connsiteY6568" fmla="*/ 2806478 h 5645489"/>
              <a:gd name="connsiteX6569" fmla="*/ 1027734 w 7718765"/>
              <a:gd name="connsiteY6569" fmla="*/ 2789981 h 5645489"/>
              <a:gd name="connsiteX6570" fmla="*/ 6294989 w 7718765"/>
              <a:gd name="connsiteY6570" fmla="*/ 2787886 h 5645489"/>
              <a:gd name="connsiteX6571" fmla="*/ 6282827 w 7718765"/>
              <a:gd name="connsiteY6571" fmla="*/ 2796032 h 5645489"/>
              <a:gd name="connsiteX6572" fmla="*/ 6267297 w 7718765"/>
              <a:gd name="connsiteY6572" fmla="*/ 2806431 h 5645489"/>
              <a:gd name="connsiteX6573" fmla="*/ 6320961 w 7718765"/>
              <a:gd name="connsiteY6573" fmla="*/ 2905226 h 5645489"/>
              <a:gd name="connsiteX6574" fmla="*/ 6301201 w 7718765"/>
              <a:gd name="connsiteY6574" fmla="*/ 3006675 h 5645489"/>
              <a:gd name="connsiteX6575" fmla="*/ 6366295 w 7718765"/>
              <a:gd name="connsiteY6575" fmla="*/ 3026016 h 5645489"/>
              <a:gd name="connsiteX6576" fmla="*/ 6383345 w 7718765"/>
              <a:gd name="connsiteY6576" fmla="*/ 3064320 h 5645489"/>
              <a:gd name="connsiteX6577" fmla="*/ 6425773 w 7718765"/>
              <a:gd name="connsiteY6577" fmla="*/ 3083471 h 5645489"/>
              <a:gd name="connsiteX6578" fmla="*/ 6425811 w 7718765"/>
              <a:gd name="connsiteY6578" fmla="*/ 3083447 h 5645489"/>
              <a:gd name="connsiteX6579" fmla="*/ 6420611 w 7718765"/>
              <a:gd name="connsiteY6579" fmla="*/ 3081088 h 5645489"/>
              <a:gd name="connsiteX6580" fmla="*/ 6383457 w 7718765"/>
              <a:gd name="connsiteY6580" fmla="*/ 3064229 h 5645489"/>
              <a:gd name="connsiteX6581" fmla="*/ 6366525 w 7718765"/>
              <a:gd name="connsiteY6581" fmla="*/ 3025858 h 5645489"/>
              <a:gd name="connsiteX6582" fmla="*/ 6301419 w 7718765"/>
              <a:gd name="connsiteY6582" fmla="*/ 3006674 h 5645489"/>
              <a:gd name="connsiteX6583" fmla="*/ 6321239 w 7718765"/>
              <a:gd name="connsiteY6583" fmla="*/ 2905125 h 5645489"/>
              <a:gd name="connsiteX6584" fmla="*/ 6267489 w 7718765"/>
              <a:gd name="connsiteY6584" fmla="*/ 2806388 h 5645489"/>
              <a:gd name="connsiteX6585" fmla="*/ 6282993 w 7718765"/>
              <a:gd name="connsiteY6585" fmla="*/ 2795957 h 5645489"/>
              <a:gd name="connsiteX6586" fmla="*/ 4544397 w 7718765"/>
              <a:gd name="connsiteY6586" fmla="*/ 2784350 h 5645489"/>
              <a:gd name="connsiteX6587" fmla="*/ 4534690 w 7718765"/>
              <a:gd name="connsiteY6587" fmla="*/ 2786704 h 5645489"/>
              <a:gd name="connsiteX6588" fmla="*/ 4533276 w 7718765"/>
              <a:gd name="connsiteY6588" fmla="*/ 2787046 h 5645489"/>
              <a:gd name="connsiteX6589" fmla="*/ 4533308 w 7718765"/>
              <a:gd name="connsiteY6589" fmla="*/ 2787157 h 5645489"/>
              <a:gd name="connsiteX6590" fmla="*/ 4542783 w 7718765"/>
              <a:gd name="connsiteY6590" fmla="*/ 2784957 h 5645489"/>
              <a:gd name="connsiteX6591" fmla="*/ 4544211 w 7718765"/>
              <a:gd name="connsiteY6591" fmla="*/ 2784625 h 5645489"/>
              <a:gd name="connsiteX6592" fmla="*/ 937953 w 7718765"/>
              <a:gd name="connsiteY6592" fmla="*/ 2771331 h 5645489"/>
              <a:gd name="connsiteX6593" fmla="*/ 945572 w 7718765"/>
              <a:gd name="connsiteY6593" fmla="*/ 2784320 h 5645489"/>
              <a:gd name="connsiteX6594" fmla="*/ 945572 w 7718765"/>
              <a:gd name="connsiteY6594" fmla="*/ 2787066 h 5645489"/>
              <a:gd name="connsiteX6595" fmla="*/ 948396 w 7718765"/>
              <a:gd name="connsiteY6595" fmla="*/ 2800792 h 5645489"/>
              <a:gd name="connsiteX6596" fmla="*/ 948749 w 7718765"/>
              <a:gd name="connsiteY6596" fmla="*/ 2804224 h 5645489"/>
              <a:gd name="connsiteX6597" fmla="*/ 948812 w 7718765"/>
              <a:gd name="connsiteY6597" fmla="*/ 2804207 h 5645489"/>
              <a:gd name="connsiteX6598" fmla="*/ 948477 w 7718765"/>
              <a:gd name="connsiteY6598" fmla="*/ 2800955 h 5645489"/>
              <a:gd name="connsiteX6599" fmla="*/ 945655 w 7718765"/>
              <a:gd name="connsiteY6599" fmla="*/ 2787255 h 5645489"/>
              <a:gd name="connsiteX6600" fmla="*/ 945655 w 7718765"/>
              <a:gd name="connsiteY6600" fmla="*/ 2784458 h 5645489"/>
              <a:gd name="connsiteX6601" fmla="*/ 2575312 w 7718765"/>
              <a:gd name="connsiteY6601" fmla="*/ 2762777 h 5645489"/>
              <a:gd name="connsiteX6602" fmla="*/ 2578143 w 7718765"/>
              <a:gd name="connsiteY6602" fmla="*/ 2768277 h 5645489"/>
              <a:gd name="connsiteX6603" fmla="*/ 2583823 w 7718765"/>
              <a:gd name="connsiteY6603" fmla="*/ 2765516 h 5645489"/>
              <a:gd name="connsiteX6604" fmla="*/ 2586654 w 7718765"/>
              <a:gd name="connsiteY6604" fmla="*/ 2768277 h 5645489"/>
              <a:gd name="connsiteX6605" fmla="*/ 2589485 w 7718765"/>
              <a:gd name="connsiteY6605" fmla="*/ 2771018 h 5645489"/>
              <a:gd name="connsiteX6606" fmla="*/ 2603658 w 7718765"/>
              <a:gd name="connsiteY6606" fmla="*/ 2773758 h 5645489"/>
              <a:gd name="connsiteX6607" fmla="*/ 2600827 w 7718765"/>
              <a:gd name="connsiteY6607" fmla="*/ 2781999 h 5645489"/>
              <a:gd name="connsiteX6608" fmla="*/ 2592316 w 7718765"/>
              <a:gd name="connsiteY6608" fmla="*/ 2787499 h 5645489"/>
              <a:gd name="connsiteX6609" fmla="*/ 2592316 w 7718765"/>
              <a:gd name="connsiteY6609" fmla="*/ 2795741 h 5645489"/>
              <a:gd name="connsiteX6610" fmla="*/ 2586654 w 7718765"/>
              <a:gd name="connsiteY6610" fmla="*/ 2798481 h 5645489"/>
              <a:gd name="connsiteX6611" fmla="*/ 2586654 w 7718765"/>
              <a:gd name="connsiteY6611" fmla="*/ 2801242 h 5645489"/>
              <a:gd name="connsiteX6612" fmla="*/ 2586654 w 7718765"/>
              <a:gd name="connsiteY6612" fmla="*/ 2803982 h 5645489"/>
              <a:gd name="connsiteX6613" fmla="*/ 2589485 w 7718765"/>
              <a:gd name="connsiteY6613" fmla="*/ 2806721 h 5645489"/>
              <a:gd name="connsiteX6614" fmla="*/ 2595147 w 7718765"/>
              <a:gd name="connsiteY6614" fmla="*/ 2812223 h 5645489"/>
              <a:gd name="connsiteX6615" fmla="*/ 2592316 w 7718765"/>
              <a:gd name="connsiteY6615" fmla="*/ 2823204 h 5645489"/>
              <a:gd name="connsiteX6616" fmla="*/ 2595147 w 7718765"/>
              <a:gd name="connsiteY6616" fmla="*/ 2831445 h 5645489"/>
              <a:gd name="connsiteX6617" fmla="*/ 2595147 w 7718765"/>
              <a:gd name="connsiteY6617" fmla="*/ 2836946 h 5645489"/>
              <a:gd name="connsiteX6618" fmla="*/ 2592316 w 7718765"/>
              <a:gd name="connsiteY6618" fmla="*/ 2842447 h 5645489"/>
              <a:gd name="connsiteX6619" fmla="*/ 2589485 w 7718765"/>
              <a:gd name="connsiteY6619" fmla="*/ 2850688 h 5645489"/>
              <a:gd name="connsiteX6620" fmla="*/ 2586654 w 7718765"/>
              <a:gd name="connsiteY6620" fmla="*/ 2853428 h 5645489"/>
              <a:gd name="connsiteX6621" fmla="*/ 2575312 w 7718765"/>
              <a:gd name="connsiteY6621" fmla="*/ 2856168 h 5645489"/>
              <a:gd name="connsiteX6622" fmla="*/ 2569651 w 7718765"/>
              <a:gd name="connsiteY6622" fmla="*/ 2861669 h 5645489"/>
              <a:gd name="connsiteX6623" fmla="*/ 2555479 w 7718765"/>
              <a:gd name="connsiteY6623" fmla="*/ 2856168 h 5645489"/>
              <a:gd name="connsiteX6624" fmla="*/ 2541305 w 7718765"/>
              <a:gd name="connsiteY6624" fmla="*/ 2850688 h 5645489"/>
              <a:gd name="connsiteX6625" fmla="*/ 2538456 w 7718765"/>
              <a:gd name="connsiteY6625" fmla="*/ 2853428 h 5645489"/>
              <a:gd name="connsiteX6626" fmla="*/ 2535625 w 7718765"/>
              <a:gd name="connsiteY6626" fmla="*/ 2856168 h 5645489"/>
              <a:gd name="connsiteX6627" fmla="*/ 2532794 w 7718765"/>
              <a:gd name="connsiteY6627" fmla="*/ 2850688 h 5645489"/>
              <a:gd name="connsiteX6628" fmla="*/ 2532794 w 7718765"/>
              <a:gd name="connsiteY6628" fmla="*/ 2845187 h 5645489"/>
              <a:gd name="connsiteX6629" fmla="*/ 2532794 w 7718765"/>
              <a:gd name="connsiteY6629" fmla="*/ 2842447 h 5645489"/>
              <a:gd name="connsiteX6630" fmla="*/ 2527133 w 7718765"/>
              <a:gd name="connsiteY6630" fmla="*/ 2839686 h 5645489"/>
              <a:gd name="connsiteX6631" fmla="*/ 2521453 w 7718765"/>
              <a:gd name="connsiteY6631" fmla="*/ 2836946 h 5645489"/>
              <a:gd name="connsiteX6632" fmla="*/ 2512960 w 7718765"/>
              <a:gd name="connsiteY6632" fmla="*/ 2828705 h 5645489"/>
              <a:gd name="connsiteX6633" fmla="*/ 2512960 w 7718765"/>
              <a:gd name="connsiteY6633" fmla="*/ 2820464 h 5645489"/>
              <a:gd name="connsiteX6634" fmla="*/ 2507280 w 7718765"/>
              <a:gd name="connsiteY6634" fmla="*/ 2812223 h 5645489"/>
              <a:gd name="connsiteX6635" fmla="*/ 2504449 w 7718765"/>
              <a:gd name="connsiteY6635" fmla="*/ 2806721 h 5645489"/>
              <a:gd name="connsiteX6636" fmla="*/ 2504449 w 7718765"/>
              <a:gd name="connsiteY6636" fmla="*/ 2801242 h 5645489"/>
              <a:gd name="connsiteX6637" fmla="*/ 2501618 w 7718765"/>
              <a:gd name="connsiteY6637" fmla="*/ 2801242 h 5645489"/>
              <a:gd name="connsiteX6638" fmla="*/ 2498787 w 7718765"/>
              <a:gd name="connsiteY6638" fmla="*/ 2798481 h 5645489"/>
              <a:gd name="connsiteX6639" fmla="*/ 2495957 w 7718765"/>
              <a:gd name="connsiteY6639" fmla="*/ 2793001 h 5645489"/>
              <a:gd name="connsiteX6640" fmla="*/ 2495957 w 7718765"/>
              <a:gd name="connsiteY6640" fmla="*/ 2790239 h 5645489"/>
              <a:gd name="connsiteX6641" fmla="*/ 2501618 w 7718765"/>
              <a:gd name="connsiteY6641" fmla="*/ 2784759 h 5645489"/>
              <a:gd name="connsiteX6642" fmla="*/ 2518622 w 7718765"/>
              <a:gd name="connsiteY6642" fmla="*/ 2787499 h 5645489"/>
              <a:gd name="connsiteX6643" fmla="*/ 2521453 w 7718765"/>
              <a:gd name="connsiteY6643" fmla="*/ 2784759 h 5645489"/>
              <a:gd name="connsiteX6644" fmla="*/ 2532794 w 7718765"/>
              <a:gd name="connsiteY6644" fmla="*/ 2781999 h 5645489"/>
              <a:gd name="connsiteX6645" fmla="*/ 2538456 w 7718765"/>
              <a:gd name="connsiteY6645" fmla="*/ 2776519 h 5645489"/>
              <a:gd name="connsiteX6646" fmla="*/ 2544136 w 7718765"/>
              <a:gd name="connsiteY6646" fmla="*/ 2776519 h 5645489"/>
              <a:gd name="connsiteX6647" fmla="*/ 2546967 w 7718765"/>
              <a:gd name="connsiteY6647" fmla="*/ 2768277 h 5645489"/>
              <a:gd name="connsiteX6648" fmla="*/ 2549798 w 7718765"/>
              <a:gd name="connsiteY6648" fmla="*/ 2768277 h 5645489"/>
              <a:gd name="connsiteX6649" fmla="*/ 2552629 w 7718765"/>
              <a:gd name="connsiteY6649" fmla="*/ 2776519 h 5645489"/>
              <a:gd name="connsiteX6650" fmla="*/ 2561140 w 7718765"/>
              <a:gd name="connsiteY6650" fmla="*/ 2779259 h 5645489"/>
              <a:gd name="connsiteX6651" fmla="*/ 2566801 w 7718765"/>
              <a:gd name="connsiteY6651" fmla="*/ 2787499 h 5645489"/>
              <a:gd name="connsiteX6652" fmla="*/ 2572482 w 7718765"/>
              <a:gd name="connsiteY6652" fmla="*/ 2790239 h 5645489"/>
              <a:gd name="connsiteX6653" fmla="*/ 2569651 w 7718765"/>
              <a:gd name="connsiteY6653" fmla="*/ 2787499 h 5645489"/>
              <a:gd name="connsiteX6654" fmla="*/ 2566801 w 7718765"/>
              <a:gd name="connsiteY6654" fmla="*/ 2781999 h 5645489"/>
              <a:gd name="connsiteX6655" fmla="*/ 2563971 w 7718765"/>
              <a:gd name="connsiteY6655" fmla="*/ 2773758 h 5645489"/>
              <a:gd name="connsiteX6656" fmla="*/ 2561140 w 7718765"/>
              <a:gd name="connsiteY6656" fmla="*/ 2768277 h 5645489"/>
              <a:gd name="connsiteX6657" fmla="*/ 2561140 w 7718765"/>
              <a:gd name="connsiteY6657" fmla="*/ 2765516 h 5645489"/>
              <a:gd name="connsiteX6658" fmla="*/ 2569651 w 7718765"/>
              <a:gd name="connsiteY6658" fmla="*/ 2765516 h 5645489"/>
              <a:gd name="connsiteX6659" fmla="*/ 2575312 w 7718765"/>
              <a:gd name="connsiteY6659" fmla="*/ 2762777 h 5645489"/>
              <a:gd name="connsiteX6660" fmla="*/ 2546967 w 7718765"/>
              <a:gd name="connsiteY6660" fmla="*/ 2751796 h 5645489"/>
              <a:gd name="connsiteX6661" fmla="*/ 2549798 w 7718765"/>
              <a:gd name="connsiteY6661" fmla="*/ 2751796 h 5645489"/>
              <a:gd name="connsiteX6662" fmla="*/ 2549798 w 7718765"/>
              <a:gd name="connsiteY6662" fmla="*/ 2754536 h 5645489"/>
              <a:gd name="connsiteX6663" fmla="*/ 2546967 w 7718765"/>
              <a:gd name="connsiteY6663" fmla="*/ 2757276 h 5645489"/>
              <a:gd name="connsiteX6664" fmla="*/ 2549798 w 7718765"/>
              <a:gd name="connsiteY6664" fmla="*/ 2762777 h 5645489"/>
              <a:gd name="connsiteX6665" fmla="*/ 2546967 w 7718765"/>
              <a:gd name="connsiteY6665" fmla="*/ 2765516 h 5645489"/>
              <a:gd name="connsiteX6666" fmla="*/ 2544136 w 7718765"/>
              <a:gd name="connsiteY6666" fmla="*/ 2760037 h 5645489"/>
              <a:gd name="connsiteX6667" fmla="*/ 2544136 w 7718765"/>
              <a:gd name="connsiteY6667" fmla="*/ 2757276 h 5645489"/>
              <a:gd name="connsiteX6668" fmla="*/ 2544136 w 7718765"/>
              <a:gd name="connsiteY6668" fmla="*/ 2754536 h 5645489"/>
              <a:gd name="connsiteX6669" fmla="*/ 2546967 w 7718765"/>
              <a:gd name="connsiteY6669" fmla="*/ 2751796 h 5645489"/>
              <a:gd name="connsiteX6670" fmla="*/ 971028 w 7718765"/>
              <a:gd name="connsiteY6670" fmla="*/ 2743233 h 5645489"/>
              <a:gd name="connsiteX6671" fmla="*/ 973128 w 7718765"/>
              <a:gd name="connsiteY6671" fmla="*/ 2748337 h 5645489"/>
              <a:gd name="connsiteX6672" fmla="*/ 971010 w 7718765"/>
              <a:gd name="connsiteY6672" fmla="*/ 2751426 h 5645489"/>
              <a:gd name="connsiteX6673" fmla="*/ 965361 w 7718765"/>
              <a:gd name="connsiteY6673" fmla="*/ 2756892 h 5645489"/>
              <a:gd name="connsiteX6674" fmla="*/ 948396 w 7718765"/>
              <a:gd name="connsiteY6674" fmla="*/ 2754171 h 5645489"/>
              <a:gd name="connsiteX6675" fmla="*/ 934254 w 7718765"/>
              <a:gd name="connsiteY6675" fmla="*/ 2762383 h 5645489"/>
              <a:gd name="connsiteX6676" fmla="*/ 936728 w 7718765"/>
              <a:gd name="connsiteY6676" fmla="*/ 2769243 h 5645489"/>
              <a:gd name="connsiteX6677" fmla="*/ 936801 w 7718765"/>
              <a:gd name="connsiteY6677" fmla="*/ 2769367 h 5645489"/>
              <a:gd name="connsiteX6678" fmla="*/ 934327 w 7718765"/>
              <a:gd name="connsiteY6678" fmla="*/ 2762509 h 5645489"/>
              <a:gd name="connsiteX6679" fmla="*/ 948477 w 7718765"/>
              <a:gd name="connsiteY6679" fmla="*/ 2754261 h 5645489"/>
              <a:gd name="connsiteX6680" fmla="*/ 965450 w 7718765"/>
              <a:gd name="connsiteY6680" fmla="*/ 2757058 h 5645489"/>
              <a:gd name="connsiteX6681" fmla="*/ 971133 w 7718765"/>
              <a:gd name="connsiteY6681" fmla="*/ 2751535 h 5645489"/>
              <a:gd name="connsiteX6682" fmla="*/ 971133 w 7718765"/>
              <a:gd name="connsiteY6682" fmla="*/ 2743286 h 5645489"/>
              <a:gd name="connsiteX6683" fmla="*/ 4470914 w 7718765"/>
              <a:gd name="connsiteY6683" fmla="*/ 2726872 h 5645489"/>
              <a:gd name="connsiteX6684" fmla="*/ 4470593 w 7718765"/>
              <a:gd name="connsiteY6684" fmla="*/ 2726979 h 5645489"/>
              <a:gd name="connsiteX6685" fmla="*/ 4463133 w 7718765"/>
              <a:gd name="connsiteY6685" fmla="*/ 2734114 h 5645489"/>
              <a:gd name="connsiteX6686" fmla="*/ 4462264 w 7718765"/>
              <a:gd name="connsiteY6686" fmla="*/ 2734945 h 5645489"/>
              <a:gd name="connsiteX6687" fmla="*/ 4462590 w 7718765"/>
              <a:gd name="connsiteY6687" fmla="*/ 2734945 h 5645489"/>
              <a:gd name="connsiteX6688" fmla="*/ 4470012 w 7718765"/>
              <a:gd name="connsiteY6688" fmla="*/ 2727747 h 5645489"/>
              <a:gd name="connsiteX6689" fmla="*/ 2563971 w 7718765"/>
              <a:gd name="connsiteY6689" fmla="*/ 2716070 h 5645489"/>
              <a:gd name="connsiteX6690" fmla="*/ 2569651 w 7718765"/>
              <a:gd name="connsiteY6690" fmla="*/ 2716070 h 5645489"/>
              <a:gd name="connsiteX6691" fmla="*/ 2572482 w 7718765"/>
              <a:gd name="connsiteY6691" fmla="*/ 2724312 h 5645489"/>
              <a:gd name="connsiteX6692" fmla="*/ 2575312 w 7718765"/>
              <a:gd name="connsiteY6692" fmla="*/ 2729812 h 5645489"/>
              <a:gd name="connsiteX6693" fmla="*/ 2578143 w 7718765"/>
              <a:gd name="connsiteY6693" fmla="*/ 2732552 h 5645489"/>
              <a:gd name="connsiteX6694" fmla="*/ 2578143 w 7718765"/>
              <a:gd name="connsiteY6694" fmla="*/ 2738054 h 5645489"/>
              <a:gd name="connsiteX6695" fmla="*/ 2578143 w 7718765"/>
              <a:gd name="connsiteY6695" fmla="*/ 2740794 h 5645489"/>
              <a:gd name="connsiteX6696" fmla="*/ 2575312 w 7718765"/>
              <a:gd name="connsiteY6696" fmla="*/ 2746294 h 5645489"/>
              <a:gd name="connsiteX6697" fmla="*/ 2572482 w 7718765"/>
              <a:gd name="connsiteY6697" fmla="*/ 2751796 h 5645489"/>
              <a:gd name="connsiteX6698" fmla="*/ 2566801 w 7718765"/>
              <a:gd name="connsiteY6698" fmla="*/ 2751796 h 5645489"/>
              <a:gd name="connsiteX6699" fmla="*/ 2566801 w 7718765"/>
              <a:gd name="connsiteY6699" fmla="*/ 2746294 h 5645489"/>
              <a:gd name="connsiteX6700" fmla="*/ 2563971 w 7718765"/>
              <a:gd name="connsiteY6700" fmla="*/ 2740794 h 5645489"/>
              <a:gd name="connsiteX6701" fmla="*/ 2566801 w 7718765"/>
              <a:gd name="connsiteY6701" fmla="*/ 2735292 h 5645489"/>
              <a:gd name="connsiteX6702" fmla="*/ 2569651 w 7718765"/>
              <a:gd name="connsiteY6702" fmla="*/ 2732552 h 5645489"/>
              <a:gd name="connsiteX6703" fmla="*/ 2569651 w 7718765"/>
              <a:gd name="connsiteY6703" fmla="*/ 2729812 h 5645489"/>
              <a:gd name="connsiteX6704" fmla="*/ 2566801 w 7718765"/>
              <a:gd name="connsiteY6704" fmla="*/ 2727051 h 5645489"/>
              <a:gd name="connsiteX6705" fmla="*/ 2563971 w 7718765"/>
              <a:gd name="connsiteY6705" fmla="*/ 2721572 h 5645489"/>
              <a:gd name="connsiteX6706" fmla="*/ 2563971 w 7718765"/>
              <a:gd name="connsiteY6706" fmla="*/ 2716070 h 5645489"/>
              <a:gd name="connsiteX6707" fmla="*/ 3911124 w 7718765"/>
              <a:gd name="connsiteY6707" fmla="*/ 2705012 h 5645489"/>
              <a:gd name="connsiteX6708" fmla="*/ 3910950 w 7718765"/>
              <a:gd name="connsiteY6708" fmla="*/ 2705075 h 5645489"/>
              <a:gd name="connsiteX6709" fmla="*/ 3905275 w 7718765"/>
              <a:gd name="connsiteY6709" fmla="*/ 2716027 h 5645489"/>
              <a:gd name="connsiteX6710" fmla="*/ 3905275 w 7718765"/>
              <a:gd name="connsiteY6710" fmla="*/ 2726979 h 5645489"/>
              <a:gd name="connsiteX6711" fmla="*/ 3902450 w 7718765"/>
              <a:gd name="connsiteY6711" fmla="*/ 2737931 h 5645489"/>
              <a:gd name="connsiteX6712" fmla="*/ 3905275 w 7718765"/>
              <a:gd name="connsiteY6712" fmla="*/ 2757102 h 5645489"/>
              <a:gd name="connsiteX6713" fmla="*/ 3908100 w 7718765"/>
              <a:gd name="connsiteY6713" fmla="*/ 2773540 h 5645489"/>
              <a:gd name="connsiteX6714" fmla="*/ 3899601 w 7718765"/>
              <a:gd name="connsiteY6714" fmla="*/ 2795444 h 5645489"/>
              <a:gd name="connsiteX6715" fmla="*/ 3905275 w 7718765"/>
              <a:gd name="connsiteY6715" fmla="*/ 2798195 h 5645489"/>
              <a:gd name="connsiteX6716" fmla="*/ 3919451 w 7718765"/>
              <a:gd name="connsiteY6716" fmla="*/ 2803663 h 5645489"/>
              <a:gd name="connsiteX6717" fmla="*/ 3925101 w 7718765"/>
              <a:gd name="connsiteY6717" fmla="*/ 2806414 h 5645489"/>
              <a:gd name="connsiteX6718" fmla="*/ 3920157 w 7718765"/>
              <a:gd name="connsiteY6718" fmla="*/ 2820781 h 5645489"/>
              <a:gd name="connsiteX6719" fmla="*/ 3919482 w 7718765"/>
              <a:gd name="connsiteY6719" fmla="*/ 2822742 h 5645489"/>
              <a:gd name="connsiteX6720" fmla="*/ 3919725 w 7718765"/>
              <a:gd name="connsiteY6720" fmla="*/ 2822694 h 5645489"/>
              <a:gd name="connsiteX6721" fmla="*/ 3925381 w 7718765"/>
              <a:gd name="connsiteY6721" fmla="*/ 2806242 h 5645489"/>
              <a:gd name="connsiteX6722" fmla="*/ 3919725 w 7718765"/>
              <a:gd name="connsiteY6722" fmla="*/ 2803500 h 5645489"/>
              <a:gd name="connsiteX6723" fmla="*/ 3905588 w 7718765"/>
              <a:gd name="connsiteY6723" fmla="*/ 2798015 h 5645489"/>
              <a:gd name="connsiteX6724" fmla="*/ 3899933 w 7718765"/>
              <a:gd name="connsiteY6724" fmla="*/ 2795273 h 5645489"/>
              <a:gd name="connsiteX6725" fmla="*/ 3908416 w 7718765"/>
              <a:gd name="connsiteY6725" fmla="*/ 2773336 h 5645489"/>
              <a:gd name="connsiteX6726" fmla="*/ 3905588 w 7718765"/>
              <a:gd name="connsiteY6726" fmla="*/ 2756882 h 5645489"/>
              <a:gd name="connsiteX6727" fmla="*/ 3902761 w 7718765"/>
              <a:gd name="connsiteY6727" fmla="*/ 2737687 h 5645489"/>
              <a:gd name="connsiteX6728" fmla="*/ 3905588 w 7718765"/>
              <a:gd name="connsiteY6728" fmla="*/ 2726718 h 5645489"/>
              <a:gd name="connsiteX6729" fmla="*/ 3905588 w 7718765"/>
              <a:gd name="connsiteY6729" fmla="*/ 2715749 h 5645489"/>
              <a:gd name="connsiteX6730" fmla="*/ 3910536 w 7718765"/>
              <a:gd name="connsiteY6730" fmla="*/ 2706152 h 5645489"/>
              <a:gd name="connsiteX6731" fmla="*/ 6312631 w 7718765"/>
              <a:gd name="connsiteY6731" fmla="*/ 2704983 h 5645489"/>
              <a:gd name="connsiteX6732" fmla="*/ 6306602 w 7718765"/>
              <a:gd name="connsiteY6732" fmla="*/ 2724463 h 5645489"/>
              <a:gd name="connsiteX6733" fmla="*/ 6305629 w 7718765"/>
              <a:gd name="connsiteY6733" fmla="*/ 2727557 h 5645489"/>
              <a:gd name="connsiteX6734" fmla="*/ 6301471 w 7718765"/>
              <a:gd name="connsiteY6734" fmla="*/ 2740099 h 5645489"/>
              <a:gd name="connsiteX6735" fmla="*/ 6300987 w 7718765"/>
              <a:gd name="connsiteY6735" fmla="*/ 2745864 h 5645489"/>
              <a:gd name="connsiteX6736" fmla="*/ 6299482 w 7718765"/>
              <a:gd name="connsiteY6736" fmla="*/ 2752274 h 5645489"/>
              <a:gd name="connsiteX6737" fmla="*/ 6300021 w 7718765"/>
              <a:gd name="connsiteY6737" fmla="*/ 2757368 h 5645489"/>
              <a:gd name="connsiteX6738" fmla="*/ 6299853 w 7718765"/>
              <a:gd name="connsiteY6738" fmla="*/ 2759354 h 5645489"/>
              <a:gd name="connsiteX6739" fmla="*/ 6304102 w 7718765"/>
              <a:gd name="connsiteY6739" fmla="*/ 2781756 h 5645489"/>
              <a:gd name="connsiteX6740" fmla="*/ 6304241 w 7718765"/>
              <a:gd name="connsiteY6740" fmla="*/ 2781663 h 5645489"/>
              <a:gd name="connsiteX6741" fmla="*/ 6300670 w 7718765"/>
              <a:gd name="connsiteY6741" fmla="*/ 2763511 h 5645489"/>
              <a:gd name="connsiteX6742" fmla="*/ 6300021 w 7718765"/>
              <a:gd name="connsiteY6742" fmla="*/ 2757368 h 5645489"/>
              <a:gd name="connsiteX6743" fmla="*/ 6300987 w 7718765"/>
              <a:gd name="connsiteY6743" fmla="*/ 2745864 h 5645489"/>
              <a:gd name="connsiteX6744" fmla="*/ 6304269 w 7718765"/>
              <a:gd name="connsiteY6744" fmla="*/ 2731880 h 5645489"/>
              <a:gd name="connsiteX6745" fmla="*/ 6305629 w 7718765"/>
              <a:gd name="connsiteY6745" fmla="*/ 2727557 h 5645489"/>
              <a:gd name="connsiteX6746" fmla="*/ 6305863 w 7718765"/>
              <a:gd name="connsiteY6746" fmla="*/ 2726852 h 5645489"/>
              <a:gd name="connsiteX6747" fmla="*/ 6306602 w 7718765"/>
              <a:gd name="connsiteY6747" fmla="*/ 2724463 h 5645489"/>
              <a:gd name="connsiteX6748" fmla="*/ 6312711 w 7718765"/>
              <a:gd name="connsiteY6748" fmla="*/ 2705038 h 5645489"/>
              <a:gd name="connsiteX6749" fmla="*/ 2725531 w 7718765"/>
              <a:gd name="connsiteY6749" fmla="*/ 2691347 h 5645489"/>
              <a:gd name="connsiteX6750" fmla="*/ 2728362 w 7718765"/>
              <a:gd name="connsiteY6750" fmla="*/ 2694087 h 5645489"/>
              <a:gd name="connsiteX6751" fmla="*/ 2731193 w 7718765"/>
              <a:gd name="connsiteY6751" fmla="*/ 2696848 h 5645489"/>
              <a:gd name="connsiteX6752" fmla="*/ 2742535 w 7718765"/>
              <a:gd name="connsiteY6752" fmla="*/ 2699589 h 5645489"/>
              <a:gd name="connsiteX6753" fmla="*/ 2745366 w 7718765"/>
              <a:gd name="connsiteY6753" fmla="*/ 2702329 h 5645489"/>
              <a:gd name="connsiteX6754" fmla="*/ 2742535 w 7718765"/>
              <a:gd name="connsiteY6754" fmla="*/ 2710569 h 5645489"/>
              <a:gd name="connsiteX6755" fmla="*/ 2739703 w 7718765"/>
              <a:gd name="connsiteY6755" fmla="*/ 2721572 h 5645489"/>
              <a:gd name="connsiteX6756" fmla="*/ 2739703 w 7718765"/>
              <a:gd name="connsiteY6756" fmla="*/ 2724312 h 5645489"/>
              <a:gd name="connsiteX6757" fmla="*/ 2742535 w 7718765"/>
              <a:gd name="connsiteY6757" fmla="*/ 2729812 h 5645489"/>
              <a:gd name="connsiteX6758" fmla="*/ 2745366 w 7718765"/>
              <a:gd name="connsiteY6758" fmla="*/ 2735292 h 5645489"/>
              <a:gd name="connsiteX6759" fmla="*/ 2748215 w 7718765"/>
              <a:gd name="connsiteY6759" fmla="*/ 2743534 h 5645489"/>
              <a:gd name="connsiteX6760" fmla="*/ 2748215 w 7718765"/>
              <a:gd name="connsiteY6760" fmla="*/ 2751796 h 5645489"/>
              <a:gd name="connsiteX6761" fmla="*/ 2748215 w 7718765"/>
              <a:gd name="connsiteY6761" fmla="*/ 2757276 h 5645489"/>
              <a:gd name="connsiteX6762" fmla="*/ 2748215 w 7718765"/>
              <a:gd name="connsiteY6762" fmla="*/ 2760037 h 5645489"/>
              <a:gd name="connsiteX6763" fmla="*/ 2751046 w 7718765"/>
              <a:gd name="connsiteY6763" fmla="*/ 2762777 h 5645489"/>
              <a:gd name="connsiteX6764" fmla="*/ 2753877 w 7718765"/>
              <a:gd name="connsiteY6764" fmla="*/ 2765516 h 5645489"/>
              <a:gd name="connsiteX6765" fmla="*/ 2753877 w 7718765"/>
              <a:gd name="connsiteY6765" fmla="*/ 2773758 h 5645489"/>
              <a:gd name="connsiteX6766" fmla="*/ 2748215 w 7718765"/>
              <a:gd name="connsiteY6766" fmla="*/ 2773758 h 5645489"/>
              <a:gd name="connsiteX6767" fmla="*/ 2742535 w 7718765"/>
              <a:gd name="connsiteY6767" fmla="*/ 2773758 h 5645489"/>
              <a:gd name="connsiteX6768" fmla="*/ 2734043 w 7718765"/>
              <a:gd name="connsiteY6768" fmla="*/ 2768277 h 5645489"/>
              <a:gd name="connsiteX6769" fmla="*/ 2728362 w 7718765"/>
              <a:gd name="connsiteY6769" fmla="*/ 2771018 h 5645489"/>
              <a:gd name="connsiteX6770" fmla="*/ 2717038 w 7718765"/>
              <a:gd name="connsiteY6770" fmla="*/ 2781999 h 5645489"/>
              <a:gd name="connsiteX6771" fmla="*/ 2714189 w 7718765"/>
              <a:gd name="connsiteY6771" fmla="*/ 2787499 h 5645489"/>
              <a:gd name="connsiteX6772" fmla="*/ 2717038 w 7718765"/>
              <a:gd name="connsiteY6772" fmla="*/ 2793001 h 5645489"/>
              <a:gd name="connsiteX6773" fmla="*/ 2728362 w 7718765"/>
              <a:gd name="connsiteY6773" fmla="*/ 2798481 h 5645489"/>
              <a:gd name="connsiteX6774" fmla="*/ 2736873 w 7718765"/>
              <a:gd name="connsiteY6774" fmla="*/ 2803982 h 5645489"/>
              <a:gd name="connsiteX6775" fmla="*/ 2736873 w 7718765"/>
              <a:gd name="connsiteY6775" fmla="*/ 2809483 h 5645489"/>
              <a:gd name="connsiteX6776" fmla="*/ 2736873 w 7718765"/>
              <a:gd name="connsiteY6776" fmla="*/ 2814963 h 5645489"/>
              <a:gd name="connsiteX6777" fmla="*/ 2736873 w 7718765"/>
              <a:gd name="connsiteY6777" fmla="*/ 2817724 h 5645489"/>
              <a:gd name="connsiteX6778" fmla="*/ 2731193 w 7718765"/>
              <a:gd name="connsiteY6778" fmla="*/ 2823204 h 5645489"/>
              <a:gd name="connsiteX6779" fmla="*/ 2722701 w 7718765"/>
              <a:gd name="connsiteY6779" fmla="*/ 2823204 h 5645489"/>
              <a:gd name="connsiteX6780" fmla="*/ 2711359 w 7718765"/>
              <a:gd name="connsiteY6780" fmla="*/ 2831445 h 5645489"/>
              <a:gd name="connsiteX6781" fmla="*/ 2708528 w 7718765"/>
              <a:gd name="connsiteY6781" fmla="*/ 2834206 h 5645489"/>
              <a:gd name="connsiteX6782" fmla="*/ 2705697 w 7718765"/>
              <a:gd name="connsiteY6782" fmla="*/ 2834206 h 5645489"/>
              <a:gd name="connsiteX6783" fmla="*/ 2702866 w 7718765"/>
              <a:gd name="connsiteY6783" fmla="*/ 2836946 h 5645489"/>
              <a:gd name="connsiteX6784" fmla="*/ 2705697 w 7718765"/>
              <a:gd name="connsiteY6784" fmla="*/ 2836946 h 5645489"/>
              <a:gd name="connsiteX6785" fmla="*/ 2708528 w 7718765"/>
              <a:gd name="connsiteY6785" fmla="*/ 2836946 h 5645489"/>
              <a:gd name="connsiteX6786" fmla="*/ 2711359 w 7718765"/>
              <a:gd name="connsiteY6786" fmla="*/ 2842447 h 5645489"/>
              <a:gd name="connsiteX6787" fmla="*/ 2714189 w 7718765"/>
              <a:gd name="connsiteY6787" fmla="*/ 2842447 h 5645489"/>
              <a:gd name="connsiteX6788" fmla="*/ 2717038 w 7718765"/>
              <a:gd name="connsiteY6788" fmla="*/ 2845187 h 5645489"/>
              <a:gd name="connsiteX6789" fmla="*/ 2714189 w 7718765"/>
              <a:gd name="connsiteY6789" fmla="*/ 2847927 h 5645489"/>
              <a:gd name="connsiteX6790" fmla="*/ 2714189 w 7718765"/>
              <a:gd name="connsiteY6790" fmla="*/ 2856168 h 5645489"/>
              <a:gd name="connsiteX6791" fmla="*/ 2714189 w 7718765"/>
              <a:gd name="connsiteY6791" fmla="*/ 2861669 h 5645489"/>
              <a:gd name="connsiteX6792" fmla="*/ 2708528 w 7718765"/>
              <a:gd name="connsiteY6792" fmla="*/ 2861669 h 5645489"/>
              <a:gd name="connsiteX6793" fmla="*/ 2705697 w 7718765"/>
              <a:gd name="connsiteY6793" fmla="*/ 2864430 h 5645489"/>
              <a:gd name="connsiteX6794" fmla="*/ 2697186 w 7718765"/>
              <a:gd name="connsiteY6794" fmla="*/ 2864430 h 5645489"/>
              <a:gd name="connsiteX6795" fmla="*/ 2694355 w 7718765"/>
              <a:gd name="connsiteY6795" fmla="*/ 2861669 h 5645489"/>
              <a:gd name="connsiteX6796" fmla="*/ 2691524 w 7718765"/>
              <a:gd name="connsiteY6796" fmla="*/ 2861669 h 5645489"/>
              <a:gd name="connsiteX6797" fmla="*/ 2688694 w 7718765"/>
              <a:gd name="connsiteY6797" fmla="*/ 2858929 h 5645489"/>
              <a:gd name="connsiteX6798" fmla="*/ 2683013 w 7718765"/>
              <a:gd name="connsiteY6798" fmla="*/ 2853428 h 5645489"/>
              <a:gd name="connsiteX6799" fmla="*/ 2680183 w 7718765"/>
              <a:gd name="connsiteY6799" fmla="*/ 2853428 h 5645489"/>
              <a:gd name="connsiteX6800" fmla="*/ 2677352 w 7718765"/>
              <a:gd name="connsiteY6800" fmla="*/ 2845187 h 5645489"/>
              <a:gd name="connsiteX6801" fmla="*/ 2680183 w 7718765"/>
              <a:gd name="connsiteY6801" fmla="*/ 2842447 h 5645489"/>
              <a:gd name="connsiteX6802" fmla="*/ 2680183 w 7718765"/>
              <a:gd name="connsiteY6802" fmla="*/ 2836946 h 5645489"/>
              <a:gd name="connsiteX6803" fmla="*/ 2671672 w 7718765"/>
              <a:gd name="connsiteY6803" fmla="*/ 2831445 h 5645489"/>
              <a:gd name="connsiteX6804" fmla="*/ 2663179 w 7718765"/>
              <a:gd name="connsiteY6804" fmla="*/ 2834206 h 5645489"/>
              <a:gd name="connsiteX6805" fmla="*/ 2651837 w 7718765"/>
              <a:gd name="connsiteY6805" fmla="*/ 2834206 h 5645489"/>
              <a:gd name="connsiteX6806" fmla="*/ 2646177 w 7718765"/>
              <a:gd name="connsiteY6806" fmla="*/ 2834206 h 5645489"/>
              <a:gd name="connsiteX6807" fmla="*/ 2634834 w 7718765"/>
              <a:gd name="connsiteY6807" fmla="*/ 2834206 h 5645489"/>
              <a:gd name="connsiteX6808" fmla="*/ 2629172 w 7718765"/>
              <a:gd name="connsiteY6808" fmla="*/ 2831445 h 5645489"/>
              <a:gd name="connsiteX6809" fmla="*/ 2632002 w 7718765"/>
              <a:gd name="connsiteY6809" fmla="*/ 2825965 h 5645489"/>
              <a:gd name="connsiteX6810" fmla="*/ 2629172 w 7718765"/>
              <a:gd name="connsiteY6810" fmla="*/ 2820464 h 5645489"/>
              <a:gd name="connsiteX6811" fmla="*/ 2623492 w 7718765"/>
              <a:gd name="connsiteY6811" fmla="*/ 2814963 h 5645489"/>
              <a:gd name="connsiteX6812" fmla="*/ 2620661 w 7718765"/>
              <a:gd name="connsiteY6812" fmla="*/ 2814963 h 5645489"/>
              <a:gd name="connsiteX6813" fmla="*/ 2626323 w 7718765"/>
              <a:gd name="connsiteY6813" fmla="*/ 2809483 h 5645489"/>
              <a:gd name="connsiteX6814" fmla="*/ 2626323 w 7718765"/>
              <a:gd name="connsiteY6814" fmla="*/ 2806721 h 5645489"/>
              <a:gd name="connsiteX6815" fmla="*/ 2626323 w 7718765"/>
              <a:gd name="connsiteY6815" fmla="*/ 2801242 h 5645489"/>
              <a:gd name="connsiteX6816" fmla="*/ 2626323 w 7718765"/>
              <a:gd name="connsiteY6816" fmla="*/ 2795741 h 5645489"/>
              <a:gd name="connsiteX6817" fmla="*/ 2623492 w 7718765"/>
              <a:gd name="connsiteY6817" fmla="*/ 2790239 h 5645489"/>
              <a:gd name="connsiteX6818" fmla="*/ 2617830 w 7718765"/>
              <a:gd name="connsiteY6818" fmla="*/ 2784759 h 5645489"/>
              <a:gd name="connsiteX6819" fmla="*/ 2620661 w 7718765"/>
              <a:gd name="connsiteY6819" fmla="*/ 2781999 h 5645489"/>
              <a:gd name="connsiteX6820" fmla="*/ 2617830 w 7718765"/>
              <a:gd name="connsiteY6820" fmla="*/ 2773758 h 5645489"/>
              <a:gd name="connsiteX6821" fmla="*/ 2615000 w 7718765"/>
              <a:gd name="connsiteY6821" fmla="*/ 2771018 h 5645489"/>
              <a:gd name="connsiteX6822" fmla="*/ 2603658 w 7718765"/>
              <a:gd name="connsiteY6822" fmla="*/ 2765516 h 5645489"/>
              <a:gd name="connsiteX6823" fmla="*/ 2609319 w 7718765"/>
              <a:gd name="connsiteY6823" fmla="*/ 2762777 h 5645489"/>
              <a:gd name="connsiteX6824" fmla="*/ 2603658 w 7718765"/>
              <a:gd name="connsiteY6824" fmla="*/ 2760037 h 5645489"/>
              <a:gd name="connsiteX6825" fmla="*/ 2603658 w 7718765"/>
              <a:gd name="connsiteY6825" fmla="*/ 2754536 h 5645489"/>
              <a:gd name="connsiteX6826" fmla="*/ 2617830 w 7718765"/>
              <a:gd name="connsiteY6826" fmla="*/ 2757276 h 5645489"/>
              <a:gd name="connsiteX6827" fmla="*/ 2620661 w 7718765"/>
              <a:gd name="connsiteY6827" fmla="*/ 2751796 h 5645489"/>
              <a:gd name="connsiteX6828" fmla="*/ 2623492 w 7718765"/>
              <a:gd name="connsiteY6828" fmla="*/ 2754536 h 5645489"/>
              <a:gd name="connsiteX6829" fmla="*/ 2626323 w 7718765"/>
              <a:gd name="connsiteY6829" fmla="*/ 2754536 h 5645489"/>
              <a:gd name="connsiteX6830" fmla="*/ 2634834 w 7718765"/>
              <a:gd name="connsiteY6830" fmla="*/ 2749034 h 5645489"/>
              <a:gd name="connsiteX6831" fmla="*/ 2640495 w 7718765"/>
              <a:gd name="connsiteY6831" fmla="*/ 2751796 h 5645489"/>
              <a:gd name="connsiteX6832" fmla="*/ 2640495 w 7718765"/>
              <a:gd name="connsiteY6832" fmla="*/ 2746294 h 5645489"/>
              <a:gd name="connsiteX6833" fmla="*/ 2637665 w 7718765"/>
              <a:gd name="connsiteY6833" fmla="*/ 2740794 h 5645489"/>
              <a:gd name="connsiteX6834" fmla="*/ 2643345 w 7718765"/>
              <a:gd name="connsiteY6834" fmla="*/ 2738054 h 5645489"/>
              <a:gd name="connsiteX6835" fmla="*/ 2646177 w 7718765"/>
              <a:gd name="connsiteY6835" fmla="*/ 2735292 h 5645489"/>
              <a:gd name="connsiteX6836" fmla="*/ 2651837 w 7718765"/>
              <a:gd name="connsiteY6836" fmla="*/ 2729812 h 5645489"/>
              <a:gd name="connsiteX6837" fmla="*/ 2651837 w 7718765"/>
              <a:gd name="connsiteY6837" fmla="*/ 2727051 h 5645489"/>
              <a:gd name="connsiteX6838" fmla="*/ 2649006 w 7718765"/>
              <a:gd name="connsiteY6838" fmla="*/ 2727051 h 5645489"/>
              <a:gd name="connsiteX6839" fmla="*/ 2637665 w 7718765"/>
              <a:gd name="connsiteY6839" fmla="*/ 2721572 h 5645489"/>
              <a:gd name="connsiteX6840" fmla="*/ 2640495 w 7718765"/>
              <a:gd name="connsiteY6840" fmla="*/ 2718810 h 5645489"/>
              <a:gd name="connsiteX6841" fmla="*/ 2646177 w 7718765"/>
              <a:gd name="connsiteY6841" fmla="*/ 2718810 h 5645489"/>
              <a:gd name="connsiteX6842" fmla="*/ 2649006 w 7718765"/>
              <a:gd name="connsiteY6842" fmla="*/ 2721572 h 5645489"/>
              <a:gd name="connsiteX6843" fmla="*/ 2651837 w 7718765"/>
              <a:gd name="connsiteY6843" fmla="*/ 2721572 h 5645489"/>
              <a:gd name="connsiteX6844" fmla="*/ 2663179 w 7718765"/>
              <a:gd name="connsiteY6844" fmla="*/ 2718810 h 5645489"/>
              <a:gd name="connsiteX6845" fmla="*/ 2668841 w 7718765"/>
              <a:gd name="connsiteY6845" fmla="*/ 2716070 h 5645489"/>
              <a:gd name="connsiteX6846" fmla="*/ 2674520 w 7718765"/>
              <a:gd name="connsiteY6846" fmla="*/ 2716070 h 5645489"/>
              <a:gd name="connsiteX6847" fmla="*/ 2674520 w 7718765"/>
              <a:gd name="connsiteY6847" fmla="*/ 2718810 h 5645489"/>
              <a:gd name="connsiteX6848" fmla="*/ 2671672 w 7718765"/>
              <a:gd name="connsiteY6848" fmla="*/ 2724312 h 5645489"/>
              <a:gd name="connsiteX6849" fmla="*/ 2668841 w 7718765"/>
              <a:gd name="connsiteY6849" fmla="*/ 2729812 h 5645489"/>
              <a:gd name="connsiteX6850" fmla="*/ 2666010 w 7718765"/>
              <a:gd name="connsiteY6850" fmla="*/ 2735292 h 5645489"/>
              <a:gd name="connsiteX6851" fmla="*/ 2666010 w 7718765"/>
              <a:gd name="connsiteY6851" fmla="*/ 2740794 h 5645489"/>
              <a:gd name="connsiteX6852" fmla="*/ 2663179 w 7718765"/>
              <a:gd name="connsiteY6852" fmla="*/ 2743534 h 5645489"/>
              <a:gd name="connsiteX6853" fmla="*/ 2666010 w 7718765"/>
              <a:gd name="connsiteY6853" fmla="*/ 2743534 h 5645489"/>
              <a:gd name="connsiteX6854" fmla="*/ 2674520 w 7718765"/>
              <a:gd name="connsiteY6854" fmla="*/ 2743534 h 5645489"/>
              <a:gd name="connsiteX6855" fmla="*/ 2674520 w 7718765"/>
              <a:gd name="connsiteY6855" fmla="*/ 2746294 h 5645489"/>
              <a:gd name="connsiteX6856" fmla="*/ 2671672 w 7718765"/>
              <a:gd name="connsiteY6856" fmla="*/ 2749034 h 5645489"/>
              <a:gd name="connsiteX6857" fmla="*/ 2666010 w 7718765"/>
              <a:gd name="connsiteY6857" fmla="*/ 2754536 h 5645489"/>
              <a:gd name="connsiteX6858" fmla="*/ 2668841 w 7718765"/>
              <a:gd name="connsiteY6858" fmla="*/ 2754536 h 5645489"/>
              <a:gd name="connsiteX6859" fmla="*/ 2677352 w 7718765"/>
              <a:gd name="connsiteY6859" fmla="*/ 2754536 h 5645489"/>
              <a:gd name="connsiteX6860" fmla="*/ 2677352 w 7718765"/>
              <a:gd name="connsiteY6860" fmla="*/ 2757276 h 5645489"/>
              <a:gd name="connsiteX6861" fmla="*/ 2680183 w 7718765"/>
              <a:gd name="connsiteY6861" fmla="*/ 2754536 h 5645489"/>
              <a:gd name="connsiteX6862" fmla="*/ 2680183 w 7718765"/>
              <a:gd name="connsiteY6862" fmla="*/ 2751796 h 5645489"/>
              <a:gd name="connsiteX6863" fmla="*/ 2677352 w 7718765"/>
              <a:gd name="connsiteY6863" fmla="*/ 2746294 h 5645489"/>
              <a:gd name="connsiteX6864" fmla="*/ 2680183 w 7718765"/>
              <a:gd name="connsiteY6864" fmla="*/ 2743534 h 5645489"/>
              <a:gd name="connsiteX6865" fmla="*/ 2685844 w 7718765"/>
              <a:gd name="connsiteY6865" fmla="*/ 2738054 h 5645489"/>
              <a:gd name="connsiteX6866" fmla="*/ 2688694 w 7718765"/>
              <a:gd name="connsiteY6866" fmla="*/ 2735292 h 5645489"/>
              <a:gd name="connsiteX6867" fmla="*/ 2688694 w 7718765"/>
              <a:gd name="connsiteY6867" fmla="*/ 2729812 h 5645489"/>
              <a:gd name="connsiteX6868" fmla="*/ 2691524 w 7718765"/>
              <a:gd name="connsiteY6868" fmla="*/ 2727051 h 5645489"/>
              <a:gd name="connsiteX6869" fmla="*/ 2691524 w 7718765"/>
              <a:gd name="connsiteY6869" fmla="*/ 2724312 h 5645489"/>
              <a:gd name="connsiteX6870" fmla="*/ 2691524 w 7718765"/>
              <a:gd name="connsiteY6870" fmla="*/ 2721572 h 5645489"/>
              <a:gd name="connsiteX6871" fmla="*/ 2685844 w 7718765"/>
              <a:gd name="connsiteY6871" fmla="*/ 2721572 h 5645489"/>
              <a:gd name="connsiteX6872" fmla="*/ 2683013 w 7718765"/>
              <a:gd name="connsiteY6872" fmla="*/ 2721572 h 5645489"/>
              <a:gd name="connsiteX6873" fmla="*/ 2683013 w 7718765"/>
              <a:gd name="connsiteY6873" fmla="*/ 2716070 h 5645489"/>
              <a:gd name="connsiteX6874" fmla="*/ 2688694 w 7718765"/>
              <a:gd name="connsiteY6874" fmla="*/ 2710569 h 5645489"/>
              <a:gd name="connsiteX6875" fmla="*/ 2697186 w 7718765"/>
              <a:gd name="connsiteY6875" fmla="*/ 2702329 h 5645489"/>
              <a:gd name="connsiteX6876" fmla="*/ 2705697 w 7718765"/>
              <a:gd name="connsiteY6876" fmla="*/ 2699589 h 5645489"/>
              <a:gd name="connsiteX6877" fmla="*/ 2714189 w 7718765"/>
              <a:gd name="connsiteY6877" fmla="*/ 2694087 h 5645489"/>
              <a:gd name="connsiteX6878" fmla="*/ 2725531 w 7718765"/>
              <a:gd name="connsiteY6878" fmla="*/ 2691347 h 5645489"/>
              <a:gd name="connsiteX6879" fmla="*/ 3933862 w 7718765"/>
              <a:gd name="connsiteY6879" fmla="*/ 2677433 h 5645489"/>
              <a:gd name="connsiteX6880" fmla="*/ 3933602 w 7718765"/>
              <a:gd name="connsiteY6880" fmla="*/ 2677685 h 5645489"/>
              <a:gd name="connsiteX6881" fmla="*/ 3933602 w 7718765"/>
              <a:gd name="connsiteY6881" fmla="*/ 2694460 h 5645489"/>
              <a:gd name="connsiteX6882" fmla="*/ 3933602 w 7718765"/>
              <a:gd name="connsiteY6882" fmla="*/ 2696649 h 5645489"/>
              <a:gd name="connsiteX6883" fmla="*/ 3933862 w 7718765"/>
              <a:gd name="connsiteY6883" fmla="*/ 2696554 h 5645489"/>
              <a:gd name="connsiteX6884" fmla="*/ 3933862 w 7718765"/>
              <a:gd name="connsiteY6884" fmla="*/ 2679759 h 5645489"/>
              <a:gd name="connsiteX6885" fmla="*/ 6417457 w 7718765"/>
              <a:gd name="connsiteY6885" fmla="*/ 2677408 h 5645489"/>
              <a:gd name="connsiteX6886" fmla="*/ 6417249 w 7718765"/>
              <a:gd name="connsiteY6886" fmla="*/ 2677488 h 5645489"/>
              <a:gd name="connsiteX6887" fmla="*/ 6420155 w 7718765"/>
              <a:gd name="connsiteY6887" fmla="*/ 2699484 h 5645489"/>
              <a:gd name="connsiteX6888" fmla="*/ 6485057 w 7718765"/>
              <a:gd name="connsiteY6888" fmla="*/ 2754285 h 5645489"/>
              <a:gd name="connsiteX6889" fmla="*/ 6468057 w 7718765"/>
              <a:gd name="connsiteY6889" fmla="*/ 2765711 h 5645489"/>
              <a:gd name="connsiteX6890" fmla="*/ 6485315 w 7718765"/>
              <a:gd name="connsiteY6890" fmla="*/ 2754208 h 5645489"/>
              <a:gd name="connsiteX6891" fmla="*/ 6420275 w 7718765"/>
              <a:gd name="connsiteY6891" fmla="*/ 2699382 h 5645489"/>
              <a:gd name="connsiteX6892" fmla="*/ 6419085 w 7718765"/>
              <a:gd name="connsiteY6892" fmla="*/ 2690102 h 5645489"/>
              <a:gd name="connsiteX6893" fmla="*/ 3962186 w 7718765"/>
              <a:gd name="connsiteY6893" fmla="*/ 2658402 h 5645489"/>
              <a:gd name="connsiteX6894" fmla="*/ 3961952 w 7718765"/>
              <a:gd name="connsiteY6894" fmla="*/ 2658514 h 5645489"/>
              <a:gd name="connsiteX6895" fmla="*/ 3964423 w 7718765"/>
              <a:gd name="connsiteY6895" fmla="*/ 2670504 h 5645489"/>
              <a:gd name="connsiteX6896" fmla="*/ 3964699 w 7718765"/>
              <a:gd name="connsiteY6896" fmla="*/ 2671843 h 5645489"/>
              <a:gd name="connsiteX6897" fmla="*/ 3964964 w 7718765"/>
              <a:gd name="connsiteY6897" fmla="*/ 2671875 h 5645489"/>
              <a:gd name="connsiteX6898" fmla="*/ 3962490 w 7718765"/>
              <a:gd name="connsiteY6898" fmla="*/ 2659877 h 5645489"/>
              <a:gd name="connsiteX6899" fmla="*/ 1034604 w 7718765"/>
              <a:gd name="connsiteY6899" fmla="*/ 2640681 h 5645489"/>
              <a:gd name="connsiteX6900" fmla="*/ 1036026 w 7718765"/>
              <a:gd name="connsiteY6900" fmla="*/ 2641710 h 5645489"/>
              <a:gd name="connsiteX6901" fmla="*/ 1044499 w 7718765"/>
              <a:gd name="connsiteY6901" fmla="*/ 2649945 h 5645489"/>
              <a:gd name="connsiteX6902" fmla="*/ 1047323 w 7718765"/>
              <a:gd name="connsiteY6902" fmla="*/ 2652667 h 5645489"/>
              <a:gd name="connsiteX6903" fmla="*/ 1047323 w 7718765"/>
              <a:gd name="connsiteY6903" fmla="*/ 2655412 h 5645489"/>
              <a:gd name="connsiteX6904" fmla="*/ 1052971 w 7718765"/>
              <a:gd name="connsiteY6904" fmla="*/ 2660903 h 5645489"/>
              <a:gd name="connsiteX6905" fmla="*/ 1055795 w 7718765"/>
              <a:gd name="connsiteY6905" fmla="*/ 2660903 h 5645489"/>
              <a:gd name="connsiteX6906" fmla="*/ 1061465 w 7718765"/>
              <a:gd name="connsiteY6906" fmla="*/ 2666394 h 5645489"/>
              <a:gd name="connsiteX6907" fmla="*/ 1064290 w 7718765"/>
              <a:gd name="connsiteY6907" fmla="*/ 2669139 h 5645489"/>
              <a:gd name="connsiteX6908" fmla="*/ 1061465 w 7718765"/>
              <a:gd name="connsiteY6908" fmla="*/ 2674629 h 5645489"/>
              <a:gd name="connsiteX6909" fmla="*/ 1055795 w 7718765"/>
              <a:gd name="connsiteY6909" fmla="*/ 2682841 h 5645489"/>
              <a:gd name="connsiteX6910" fmla="*/ 1052971 w 7718765"/>
              <a:gd name="connsiteY6910" fmla="*/ 2688331 h 5645489"/>
              <a:gd name="connsiteX6911" fmla="*/ 1052971 w 7718765"/>
              <a:gd name="connsiteY6911" fmla="*/ 2691077 h 5645489"/>
              <a:gd name="connsiteX6912" fmla="*/ 1050147 w 7718765"/>
              <a:gd name="connsiteY6912" fmla="*/ 2696568 h 5645489"/>
              <a:gd name="connsiteX6913" fmla="*/ 1041675 w 7718765"/>
              <a:gd name="connsiteY6913" fmla="*/ 2699313 h 5645489"/>
              <a:gd name="connsiteX6914" fmla="*/ 1030357 w 7718765"/>
              <a:gd name="connsiteY6914" fmla="*/ 2702058 h 5645489"/>
              <a:gd name="connsiteX6915" fmla="*/ 1013413 w 7718765"/>
              <a:gd name="connsiteY6915" fmla="*/ 2699313 h 5645489"/>
              <a:gd name="connsiteX6916" fmla="*/ 1010589 w 7718765"/>
              <a:gd name="connsiteY6916" fmla="*/ 2713015 h 5645489"/>
              <a:gd name="connsiteX6917" fmla="*/ 996447 w 7718765"/>
              <a:gd name="connsiteY6917" fmla="*/ 2718506 h 5645489"/>
              <a:gd name="connsiteX6918" fmla="*/ 990800 w 7718765"/>
              <a:gd name="connsiteY6918" fmla="*/ 2729463 h 5645489"/>
              <a:gd name="connsiteX6919" fmla="*/ 979482 w 7718765"/>
              <a:gd name="connsiteY6919" fmla="*/ 2729463 h 5645489"/>
              <a:gd name="connsiteX6920" fmla="*/ 965361 w 7718765"/>
              <a:gd name="connsiteY6920" fmla="*/ 2729463 h 5645489"/>
              <a:gd name="connsiteX6921" fmla="*/ 962516 w 7718765"/>
              <a:gd name="connsiteY6921" fmla="*/ 2737699 h 5645489"/>
              <a:gd name="connsiteX6922" fmla="*/ 962584 w 7718765"/>
              <a:gd name="connsiteY6922" fmla="*/ 2737758 h 5645489"/>
              <a:gd name="connsiteX6923" fmla="*/ 960864 w 7718765"/>
              <a:gd name="connsiteY6923" fmla="*/ 2734733 h 5645489"/>
              <a:gd name="connsiteX6924" fmla="*/ 965450 w 7718765"/>
              <a:gd name="connsiteY6924" fmla="*/ 2729586 h 5645489"/>
              <a:gd name="connsiteX6925" fmla="*/ 979638 w 7718765"/>
              <a:gd name="connsiteY6925" fmla="*/ 2729586 h 5645489"/>
              <a:gd name="connsiteX6926" fmla="*/ 990966 w 7718765"/>
              <a:gd name="connsiteY6926" fmla="*/ 2729586 h 5645489"/>
              <a:gd name="connsiteX6927" fmla="*/ 996611 w 7718765"/>
              <a:gd name="connsiteY6927" fmla="*/ 2718612 h 5645489"/>
              <a:gd name="connsiteX6928" fmla="*/ 1010761 w 7718765"/>
              <a:gd name="connsiteY6928" fmla="*/ 2713089 h 5645489"/>
              <a:gd name="connsiteX6929" fmla="*/ 1013584 w 7718765"/>
              <a:gd name="connsiteY6929" fmla="*/ 2699389 h 5645489"/>
              <a:gd name="connsiteX6930" fmla="*/ 1030595 w 7718765"/>
              <a:gd name="connsiteY6930" fmla="*/ 2702115 h 5645489"/>
              <a:gd name="connsiteX6931" fmla="*/ 1041923 w 7718765"/>
              <a:gd name="connsiteY6931" fmla="*/ 2699389 h 5645489"/>
              <a:gd name="connsiteX6932" fmla="*/ 1050390 w 7718765"/>
              <a:gd name="connsiteY6932" fmla="*/ 2696662 h 5645489"/>
              <a:gd name="connsiteX6933" fmla="*/ 1056073 w 7718765"/>
              <a:gd name="connsiteY6933" fmla="*/ 2685688 h 5645489"/>
              <a:gd name="connsiteX6934" fmla="*/ 1075868 w 7718765"/>
              <a:gd name="connsiteY6934" fmla="*/ 2685688 h 5645489"/>
              <a:gd name="connsiteX6935" fmla="*/ 1087196 w 7718765"/>
              <a:gd name="connsiteY6935" fmla="*/ 2685688 h 5645489"/>
              <a:gd name="connsiteX6936" fmla="*/ 1104207 w 7718765"/>
              <a:gd name="connsiteY6936" fmla="*/ 2685688 h 5645489"/>
              <a:gd name="connsiteX6937" fmla="*/ 1109851 w 7718765"/>
              <a:gd name="connsiteY6937" fmla="*/ 2688414 h 5645489"/>
              <a:gd name="connsiteX6938" fmla="*/ 1118357 w 7718765"/>
              <a:gd name="connsiteY6938" fmla="*/ 2685688 h 5645489"/>
              <a:gd name="connsiteX6939" fmla="*/ 1126824 w 7718765"/>
              <a:gd name="connsiteY6939" fmla="*/ 2693866 h 5645489"/>
              <a:gd name="connsiteX6940" fmla="*/ 1132507 w 7718765"/>
              <a:gd name="connsiteY6940" fmla="*/ 2707638 h 5645489"/>
              <a:gd name="connsiteX6941" fmla="*/ 1135330 w 7718765"/>
              <a:gd name="connsiteY6941" fmla="*/ 2724064 h 5645489"/>
              <a:gd name="connsiteX6942" fmla="*/ 1138152 w 7718765"/>
              <a:gd name="connsiteY6942" fmla="*/ 2737835 h 5645489"/>
              <a:gd name="connsiteX6943" fmla="*/ 1149480 w 7718765"/>
              <a:gd name="connsiteY6943" fmla="*/ 2751535 h 5645489"/>
              <a:gd name="connsiteX6944" fmla="*/ 1143835 w 7718765"/>
              <a:gd name="connsiteY6944" fmla="*/ 2759784 h 5645489"/>
              <a:gd name="connsiteX6945" fmla="*/ 1143835 w 7718765"/>
              <a:gd name="connsiteY6945" fmla="*/ 2770758 h 5645489"/>
              <a:gd name="connsiteX6946" fmla="*/ 1132507 w 7718765"/>
              <a:gd name="connsiteY6946" fmla="*/ 2773484 h 5645489"/>
              <a:gd name="connsiteX6947" fmla="*/ 1126824 w 7718765"/>
              <a:gd name="connsiteY6947" fmla="*/ 2784458 h 5645489"/>
              <a:gd name="connsiteX6948" fmla="*/ 1141013 w 7718765"/>
              <a:gd name="connsiteY6948" fmla="*/ 2776280 h 5645489"/>
              <a:gd name="connsiteX6949" fmla="*/ 1152302 w 7718765"/>
              <a:gd name="connsiteY6949" fmla="*/ 2776280 h 5645489"/>
              <a:gd name="connsiteX6950" fmla="*/ 1157985 w 7718765"/>
              <a:gd name="connsiteY6950" fmla="*/ 2781733 h 5645489"/>
              <a:gd name="connsiteX6951" fmla="*/ 1163630 w 7718765"/>
              <a:gd name="connsiteY6951" fmla="*/ 2792707 h 5645489"/>
              <a:gd name="connsiteX6952" fmla="*/ 1163630 w 7718765"/>
              <a:gd name="connsiteY6952" fmla="*/ 2806478 h 5645489"/>
              <a:gd name="connsiteX6953" fmla="*/ 1160808 w 7718765"/>
              <a:gd name="connsiteY6953" fmla="*/ 2817453 h 5645489"/>
              <a:gd name="connsiteX6954" fmla="*/ 1155163 w 7718765"/>
              <a:gd name="connsiteY6954" fmla="*/ 2822904 h 5645489"/>
              <a:gd name="connsiteX6955" fmla="*/ 1152302 w 7718765"/>
              <a:gd name="connsiteY6955" fmla="*/ 2817453 h 5645489"/>
              <a:gd name="connsiteX6956" fmla="*/ 1155163 w 7718765"/>
              <a:gd name="connsiteY6956" fmla="*/ 2806478 h 5645489"/>
              <a:gd name="connsiteX6957" fmla="*/ 1155163 w 7718765"/>
              <a:gd name="connsiteY6957" fmla="*/ 2792707 h 5645489"/>
              <a:gd name="connsiteX6958" fmla="*/ 1146658 w 7718765"/>
              <a:gd name="connsiteY6958" fmla="*/ 2792707 h 5645489"/>
              <a:gd name="connsiteX6959" fmla="*/ 1146658 w 7718765"/>
              <a:gd name="connsiteY6959" fmla="*/ 2806478 h 5645489"/>
              <a:gd name="connsiteX6960" fmla="*/ 1149480 w 7718765"/>
              <a:gd name="connsiteY6960" fmla="*/ 2811930 h 5645489"/>
              <a:gd name="connsiteX6961" fmla="*/ 1143835 w 7718765"/>
              <a:gd name="connsiteY6961" fmla="*/ 2817453 h 5645489"/>
              <a:gd name="connsiteX6962" fmla="*/ 1146658 w 7718765"/>
              <a:gd name="connsiteY6962" fmla="*/ 2822904 h 5645489"/>
              <a:gd name="connsiteX6963" fmla="*/ 1149480 w 7718765"/>
              <a:gd name="connsiteY6963" fmla="*/ 2828427 h 5645489"/>
              <a:gd name="connsiteX6964" fmla="*/ 1146658 w 7718765"/>
              <a:gd name="connsiteY6964" fmla="*/ 2836676 h 5645489"/>
              <a:gd name="connsiteX6965" fmla="*/ 1132507 w 7718765"/>
              <a:gd name="connsiteY6965" fmla="*/ 2836676 h 5645489"/>
              <a:gd name="connsiteX6966" fmla="*/ 1118357 w 7718765"/>
              <a:gd name="connsiteY6966" fmla="*/ 2831153 h 5645489"/>
              <a:gd name="connsiteX6967" fmla="*/ 1115535 w 7718765"/>
              <a:gd name="connsiteY6967" fmla="*/ 2844853 h 5645489"/>
              <a:gd name="connsiteX6968" fmla="*/ 1109851 w 7718765"/>
              <a:gd name="connsiteY6968" fmla="*/ 2855828 h 5645489"/>
              <a:gd name="connsiteX6969" fmla="*/ 1092551 w 7718765"/>
              <a:gd name="connsiteY6969" fmla="*/ 2860645 h 5645489"/>
              <a:gd name="connsiteX6970" fmla="*/ 1092551 w 7718765"/>
              <a:gd name="connsiteY6970" fmla="*/ 2861117 h 5645489"/>
              <a:gd name="connsiteX6971" fmla="*/ 1089727 w 7718765"/>
              <a:gd name="connsiteY6971" fmla="*/ 2866608 h 5645489"/>
              <a:gd name="connsiteX6972" fmla="*/ 1081254 w 7718765"/>
              <a:gd name="connsiteY6972" fmla="*/ 2863862 h 5645489"/>
              <a:gd name="connsiteX6973" fmla="*/ 1072760 w 7718765"/>
              <a:gd name="connsiteY6973" fmla="*/ 2858372 h 5645489"/>
              <a:gd name="connsiteX6974" fmla="*/ 1069936 w 7718765"/>
              <a:gd name="connsiteY6974" fmla="*/ 2861117 h 5645489"/>
              <a:gd name="connsiteX6975" fmla="*/ 1061465 w 7718765"/>
              <a:gd name="connsiteY6975" fmla="*/ 2872098 h 5645489"/>
              <a:gd name="connsiteX6976" fmla="*/ 1067112 w 7718765"/>
              <a:gd name="connsiteY6976" fmla="*/ 2874844 h 5645489"/>
              <a:gd name="connsiteX6977" fmla="*/ 1072760 w 7718765"/>
              <a:gd name="connsiteY6977" fmla="*/ 2880334 h 5645489"/>
              <a:gd name="connsiteX6978" fmla="*/ 1072760 w 7718765"/>
              <a:gd name="connsiteY6978" fmla="*/ 2888546 h 5645489"/>
              <a:gd name="connsiteX6979" fmla="*/ 1072760 w 7718765"/>
              <a:gd name="connsiteY6979" fmla="*/ 2899527 h 5645489"/>
              <a:gd name="connsiteX6980" fmla="*/ 1067112 w 7718765"/>
              <a:gd name="connsiteY6980" fmla="*/ 2907763 h 5645489"/>
              <a:gd name="connsiteX6981" fmla="*/ 1069936 w 7718765"/>
              <a:gd name="connsiteY6981" fmla="*/ 2915975 h 5645489"/>
              <a:gd name="connsiteX6982" fmla="*/ 1075585 w 7718765"/>
              <a:gd name="connsiteY6982" fmla="*/ 2921465 h 5645489"/>
              <a:gd name="connsiteX6983" fmla="*/ 1081254 w 7718765"/>
              <a:gd name="connsiteY6983" fmla="*/ 2926956 h 5645489"/>
              <a:gd name="connsiteX6984" fmla="*/ 1075585 w 7718765"/>
              <a:gd name="connsiteY6984" fmla="*/ 2940659 h 5645489"/>
              <a:gd name="connsiteX6985" fmla="*/ 1069936 w 7718765"/>
              <a:gd name="connsiteY6985" fmla="*/ 2946149 h 5645489"/>
              <a:gd name="connsiteX6986" fmla="*/ 1069936 w 7718765"/>
              <a:gd name="connsiteY6986" fmla="*/ 2951639 h 5645489"/>
              <a:gd name="connsiteX6987" fmla="*/ 1072760 w 7718765"/>
              <a:gd name="connsiteY6987" fmla="*/ 2954385 h 5645489"/>
              <a:gd name="connsiteX6988" fmla="*/ 1064290 w 7718765"/>
              <a:gd name="connsiteY6988" fmla="*/ 2954385 h 5645489"/>
              <a:gd name="connsiteX6989" fmla="*/ 1064290 w 7718765"/>
              <a:gd name="connsiteY6989" fmla="*/ 2959876 h 5645489"/>
              <a:gd name="connsiteX6990" fmla="*/ 1067112 w 7718765"/>
              <a:gd name="connsiteY6990" fmla="*/ 2965342 h 5645489"/>
              <a:gd name="connsiteX6991" fmla="*/ 1069936 w 7718765"/>
              <a:gd name="connsiteY6991" fmla="*/ 2968087 h 5645489"/>
              <a:gd name="connsiteX6992" fmla="*/ 1067112 w 7718765"/>
              <a:gd name="connsiteY6992" fmla="*/ 2976323 h 5645489"/>
              <a:gd name="connsiteX6993" fmla="*/ 1064290 w 7718765"/>
              <a:gd name="connsiteY6993" fmla="*/ 2987281 h 5645489"/>
              <a:gd name="connsiteX6994" fmla="*/ 1067112 w 7718765"/>
              <a:gd name="connsiteY6994" fmla="*/ 2992771 h 5645489"/>
              <a:gd name="connsiteX6995" fmla="*/ 1067112 w 7718765"/>
              <a:gd name="connsiteY6995" fmla="*/ 3003752 h 5645489"/>
              <a:gd name="connsiteX6996" fmla="*/ 1064290 w 7718765"/>
              <a:gd name="connsiteY6996" fmla="*/ 3011988 h 5645489"/>
              <a:gd name="connsiteX6997" fmla="*/ 1067112 w 7718765"/>
              <a:gd name="connsiteY6997" fmla="*/ 3017455 h 5645489"/>
              <a:gd name="connsiteX6998" fmla="*/ 1058641 w 7718765"/>
              <a:gd name="connsiteY6998" fmla="*/ 3022945 h 5645489"/>
              <a:gd name="connsiteX6999" fmla="*/ 1055795 w 7718765"/>
              <a:gd name="connsiteY6999" fmla="*/ 3028436 h 5645489"/>
              <a:gd name="connsiteX7000" fmla="*/ 1050147 w 7718765"/>
              <a:gd name="connsiteY7000" fmla="*/ 3033927 h 5645489"/>
              <a:gd name="connsiteX7001" fmla="*/ 1047323 w 7718765"/>
              <a:gd name="connsiteY7001" fmla="*/ 3039393 h 5645489"/>
              <a:gd name="connsiteX7002" fmla="*/ 1044499 w 7718765"/>
              <a:gd name="connsiteY7002" fmla="*/ 3044884 h 5645489"/>
              <a:gd name="connsiteX7003" fmla="*/ 1036026 w 7718765"/>
              <a:gd name="connsiteY7003" fmla="*/ 3053119 h 5645489"/>
              <a:gd name="connsiteX7004" fmla="*/ 1033181 w 7718765"/>
              <a:gd name="connsiteY7004" fmla="*/ 3058610 h 5645489"/>
              <a:gd name="connsiteX7005" fmla="*/ 1036026 w 7718765"/>
              <a:gd name="connsiteY7005" fmla="*/ 3064100 h 5645489"/>
              <a:gd name="connsiteX7006" fmla="*/ 1036026 w 7718765"/>
              <a:gd name="connsiteY7006" fmla="*/ 3066822 h 5645489"/>
              <a:gd name="connsiteX7007" fmla="*/ 1030357 w 7718765"/>
              <a:gd name="connsiteY7007" fmla="*/ 3072312 h 5645489"/>
              <a:gd name="connsiteX7008" fmla="*/ 1016237 w 7718765"/>
              <a:gd name="connsiteY7008" fmla="*/ 3083294 h 5645489"/>
              <a:gd name="connsiteX7009" fmla="*/ 1013413 w 7718765"/>
              <a:gd name="connsiteY7009" fmla="*/ 3088784 h 5645489"/>
              <a:gd name="connsiteX7010" fmla="*/ 1010589 w 7718765"/>
              <a:gd name="connsiteY7010" fmla="*/ 3094251 h 5645489"/>
              <a:gd name="connsiteX7011" fmla="*/ 1004919 w 7718765"/>
              <a:gd name="connsiteY7011" fmla="*/ 3094251 h 5645489"/>
              <a:gd name="connsiteX7012" fmla="*/ 1002095 w 7718765"/>
              <a:gd name="connsiteY7012" fmla="*/ 3091505 h 5645489"/>
              <a:gd name="connsiteX7013" fmla="*/ 1002095 w 7718765"/>
              <a:gd name="connsiteY7013" fmla="*/ 3096996 h 5645489"/>
              <a:gd name="connsiteX7014" fmla="*/ 1004919 w 7718765"/>
              <a:gd name="connsiteY7014" fmla="*/ 3099741 h 5645489"/>
              <a:gd name="connsiteX7015" fmla="*/ 1010589 w 7718765"/>
              <a:gd name="connsiteY7015" fmla="*/ 3105232 h 5645489"/>
              <a:gd name="connsiteX7016" fmla="*/ 1013413 w 7718765"/>
              <a:gd name="connsiteY7016" fmla="*/ 3110723 h 5645489"/>
              <a:gd name="connsiteX7017" fmla="*/ 1007744 w 7718765"/>
              <a:gd name="connsiteY7017" fmla="*/ 3116189 h 5645489"/>
              <a:gd name="connsiteX7018" fmla="*/ 1007744 w 7718765"/>
              <a:gd name="connsiteY7018" fmla="*/ 3118934 h 5645489"/>
              <a:gd name="connsiteX7019" fmla="*/ 1002095 w 7718765"/>
              <a:gd name="connsiteY7019" fmla="*/ 3118934 h 5645489"/>
              <a:gd name="connsiteX7020" fmla="*/ 999272 w 7718765"/>
              <a:gd name="connsiteY7020" fmla="*/ 3116189 h 5645489"/>
              <a:gd name="connsiteX7021" fmla="*/ 996447 w 7718765"/>
              <a:gd name="connsiteY7021" fmla="*/ 3116189 h 5645489"/>
              <a:gd name="connsiteX7022" fmla="*/ 985129 w 7718765"/>
              <a:gd name="connsiteY7022" fmla="*/ 3116189 h 5645489"/>
              <a:gd name="connsiteX7023" fmla="*/ 976658 w 7718765"/>
              <a:gd name="connsiteY7023" fmla="*/ 3107977 h 5645489"/>
              <a:gd name="connsiteX7024" fmla="*/ 968185 w 7718765"/>
              <a:gd name="connsiteY7024" fmla="*/ 3105232 h 5645489"/>
              <a:gd name="connsiteX7025" fmla="*/ 965361 w 7718765"/>
              <a:gd name="connsiteY7025" fmla="*/ 3110723 h 5645489"/>
              <a:gd name="connsiteX7026" fmla="*/ 959692 w 7718765"/>
              <a:gd name="connsiteY7026" fmla="*/ 3113468 h 5645489"/>
              <a:gd name="connsiteX7027" fmla="*/ 956868 w 7718765"/>
              <a:gd name="connsiteY7027" fmla="*/ 3110723 h 5645489"/>
              <a:gd name="connsiteX7028" fmla="*/ 956868 w 7718765"/>
              <a:gd name="connsiteY7028" fmla="*/ 3105232 h 5645489"/>
              <a:gd name="connsiteX7029" fmla="*/ 948396 w 7718765"/>
              <a:gd name="connsiteY7029" fmla="*/ 3105232 h 5645489"/>
              <a:gd name="connsiteX7030" fmla="*/ 945572 w 7718765"/>
              <a:gd name="connsiteY7030" fmla="*/ 3113468 h 5645489"/>
              <a:gd name="connsiteX7031" fmla="*/ 934254 w 7718765"/>
              <a:gd name="connsiteY7031" fmla="*/ 3110723 h 5645489"/>
              <a:gd name="connsiteX7032" fmla="*/ 917310 w 7718765"/>
              <a:gd name="connsiteY7032" fmla="*/ 3110723 h 5645489"/>
              <a:gd name="connsiteX7033" fmla="*/ 911640 w 7718765"/>
              <a:gd name="connsiteY7033" fmla="*/ 3107977 h 5645489"/>
              <a:gd name="connsiteX7034" fmla="*/ 903169 w 7718765"/>
              <a:gd name="connsiteY7034" fmla="*/ 3107977 h 5645489"/>
              <a:gd name="connsiteX7035" fmla="*/ 891851 w 7718765"/>
              <a:gd name="connsiteY7035" fmla="*/ 3107977 h 5645489"/>
              <a:gd name="connsiteX7036" fmla="*/ 889027 w 7718765"/>
              <a:gd name="connsiteY7036" fmla="*/ 3113468 h 5645489"/>
              <a:gd name="connsiteX7037" fmla="*/ 891851 w 7718765"/>
              <a:gd name="connsiteY7037" fmla="*/ 3116189 h 5645489"/>
              <a:gd name="connsiteX7038" fmla="*/ 883378 w 7718765"/>
              <a:gd name="connsiteY7038" fmla="*/ 3121680 h 5645489"/>
              <a:gd name="connsiteX7039" fmla="*/ 872083 w 7718765"/>
              <a:gd name="connsiteY7039" fmla="*/ 3118934 h 5645489"/>
              <a:gd name="connsiteX7040" fmla="*/ 866413 w 7718765"/>
              <a:gd name="connsiteY7040" fmla="*/ 3124425 h 5645489"/>
              <a:gd name="connsiteX7041" fmla="*/ 863589 w 7718765"/>
              <a:gd name="connsiteY7041" fmla="*/ 3118934 h 5645489"/>
              <a:gd name="connsiteX7042" fmla="*/ 846644 w 7718765"/>
              <a:gd name="connsiteY7042" fmla="*/ 3129915 h 5645489"/>
              <a:gd name="connsiteX7043" fmla="*/ 849468 w 7718765"/>
              <a:gd name="connsiteY7043" fmla="*/ 3135406 h 5645489"/>
              <a:gd name="connsiteX7044" fmla="*/ 835327 w 7718765"/>
              <a:gd name="connsiteY7044" fmla="*/ 3138152 h 5645489"/>
              <a:gd name="connsiteX7045" fmla="*/ 826856 w 7718765"/>
              <a:gd name="connsiteY7045" fmla="*/ 3135406 h 5645489"/>
              <a:gd name="connsiteX7046" fmla="*/ 821186 w 7718765"/>
              <a:gd name="connsiteY7046" fmla="*/ 3129915 h 5645489"/>
              <a:gd name="connsiteX7047" fmla="*/ 824031 w 7718765"/>
              <a:gd name="connsiteY7047" fmla="*/ 3124425 h 5645489"/>
              <a:gd name="connsiteX7048" fmla="*/ 818361 w 7718765"/>
              <a:gd name="connsiteY7048" fmla="*/ 3124425 h 5645489"/>
              <a:gd name="connsiteX7049" fmla="*/ 815537 w 7718765"/>
              <a:gd name="connsiteY7049" fmla="*/ 3135406 h 5645489"/>
              <a:gd name="connsiteX7050" fmla="*/ 807065 w 7718765"/>
              <a:gd name="connsiteY7050" fmla="*/ 3140897 h 5645489"/>
              <a:gd name="connsiteX7051" fmla="*/ 795747 w 7718765"/>
              <a:gd name="connsiteY7051" fmla="*/ 3143618 h 5645489"/>
              <a:gd name="connsiteX7052" fmla="*/ 792924 w 7718765"/>
              <a:gd name="connsiteY7052" fmla="*/ 3140897 h 5645489"/>
              <a:gd name="connsiteX7053" fmla="*/ 792924 w 7718765"/>
              <a:gd name="connsiteY7053" fmla="*/ 3149109 h 5645489"/>
              <a:gd name="connsiteX7054" fmla="*/ 778803 w 7718765"/>
              <a:gd name="connsiteY7054" fmla="*/ 3149109 h 5645489"/>
              <a:gd name="connsiteX7055" fmla="*/ 770310 w 7718765"/>
              <a:gd name="connsiteY7055" fmla="*/ 3149109 h 5645489"/>
              <a:gd name="connsiteX7056" fmla="*/ 764661 w 7718765"/>
              <a:gd name="connsiteY7056" fmla="*/ 3154599 h 5645489"/>
              <a:gd name="connsiteX7057" fmla="*/ 756190 w 7718765"/>
              <a:gd name="connsiteY7057" fmla="*/ 3151854 h 5645489"/>
              <a:gd name="connsiteX7058" fmla="*/ 742048 w 7718765"/>
              <a:gd name="connsiteY7058" fmla="*/ 3154599 h 5645489"/>
              <a:gd name="connsiteX7059" fmla="*/ 739224 w 7718765"/>
              <a:gd name="connsiteY7059" fmla="*/ 3149109 h 5645489"/>
              <a:gd name="connsiteX7060" fmla="*/ 719435 w 7718765"/>
              <a:gd name="connsiteY7060" fmla="*/ 3149109 h 5645489"/>
              <a:gd name="connsiteX7061" fmla="*/ 710962 w 7718765"/>
              <a:gd name="connsiteY7061" fmla="*/ 3151854 h 5645489"/>
              <a:gd name="connsiteX7062" fmla="*/ 708138 w 7718765"/>
              <a:gd name="connsiteY7062" fmla="*/ 3146363 h 5645489"/>
              <a:gd name="connsiteX7063" fmla="*/ 705293 w 7718765"/>
              <a:gd name="connsiteY7063" fmla="*/ 3146363 h 5645489"/>
              <a:gd name="connsiteX7064" fmla="*/ 696820 w 7718765"/>
              <a:gd name="connsiteY7064" fmla="*/ 3146363 h 5645489"/>
              <a:gd name="connsiteX7065" fmla="*/ 677031 w 7718765"/>
              <a:gd name="connsiteY7065" fmla="*/ 3140897 h 5645489"/>
              <a:gd name="connsiteX7066" fmla="*/ 671383 w 7718765"/>
              <a:gd name="connsiteY7066" fmla="*/ 3146363 h 5645489"/>
              <a:gd name="connsiteX7067" fmla="*/ 662910 w 7718765"/>
              <a:gd name="connsiteY7067" fmla="*/ 3143618 h 5645489"/>
              <a:gd name="connsiteX7068" fmla="*/ 665734 w 7718765"/>
              <a:gd name="connsiteY7068" fmla="*/ 3138152 h 5645489"/>
              <a:gd name="connsiteX7069" fmla="*/ 677031 w 7718765"/>
              <a:gd name="connsiteY7069" fmla="*/ 3135406 h 5645489"/>
              <a:gd name="connsiteX7070" fmla="*/ 685525 w 7718765"/>
              <a:gd name="connsiteY7070" fmla="*/ 3135406 h 5645489"/>
              <a:gd name="connsiteX7071" fmla="*/ 688349 w 7718765"/>
              <a:gd name="connsiteY7071" fmla="*/ 3132661 h 5645489"/>
              <a:gd name="connsiteX7072" fmla="*/ 685525 w 7718765"/>
              <a:gd name="connsiteY7072" fmla="*/ 3129915 h 5645489"/>
              <a:gd name="connsiteX7073" fmla="*/ 682701 w 7718765"/>
              <a:gd name="connsiteY7073" fmla="*/ 3129915 h 5645489"/>
              <a:gd name="connsiteX7074" fmla="*/ 674207 w 7718765"/>
              <a:gd name="connsiteY7074" fmla="*/ 3132661 h 5645489"/>
              <a:gd name="connsiteX7075" fmla="*/ 668559 w 7718765"/>
              <a:gd name="connsiteY7075" fmla="*/ 3132661 h 5645489"/>
              <a:gd name="connsiteX7076" fmla="*/ 668559 w 7718765"/>
              <a:gd name="connsiteY7076" fmla="*/ 3129915 h 5645489"/>
              <a:gd name="connsiteX7077" fmla="*/ 674207 w 7718765"/>
              <a:gd name="connsiteY7077" fmla="*/ 3127170 h 5645489"/>
              <a:gd name="connsiteX7078" fmla="*/ 688349 w 7718765"/>
              <a:gd name="connsiteY7078" fmla="*/ 3124425 h 5645489"/>
              <a:gd name="connsiteX7079" fmla="*/ 696820 w 7718765"/>
              <a:gd name="connsiteY7079" fmla="*/ 3124425 h 5645489"/>
              <a:gd name="connsiteX7080" fmla="*/ 702469 w 7718765"/>
              <a:gd name="connsiteY7080" fmla="*/ 3118934 h 5645489"/>
              <a:gd name="connsiteX7081" fmla="*/ 699644 w 7718765"/>
              <a:gd name="connsiteY7081" fmla="*/ 3113468 h 5645489"/>
              <a:gd name="connsiteX7082" fmla="*/ 693996 w 7718765"/>
              <a:gd name="connsiteY7082" fmla="*/ 3116189 h 5645489"/>
              <a:gd name="connsiteX7083" fmla="*/ 685525 w 7718765"/>
              <a:gd name="connsiteY7083" fmla="*/ 3118934 h 5645489"/>
              <a:gd name="connsiteX7084" fmla="*/ 682701 w 7718765"/>
              <a:gd name="connsiteY7084" fmla="*/ 3118934 h 5645489"/>
              <a:gd name="connsiteX7085" fmla="*/ 674207 w 7718765"/>
              <a:gd name="connsiteY7085" fmla="*/ 3116189 h 5645489"/>
              <a:gd name="connsiteX7086" fmla="*/ 665734 w 7718765"/>
              <a:gd name="connsiteY7086" fmla="*/ 3116189 h 5645489"/>
              <a:gd name="connsiteX7087" fmla="*/ 660086 w 7718765"/>
              <a:gd name="connsiteY7087" fmla="*/ 3116189 h 5645489"/>
              <a:gd name="connsiteX7088" fmla="*/ 648768 w 7718765"/>
              <a:gd name="connsiteY7088" fmla="*/ 3118934 h 5645489"/>
              <a:gd name="connsiteX7089" fmla="*/ 634627 w 7718765"/>
              <a:gd name="connsiteY7089" fmla="*/ 3116189 h 5645489"/>
              <a:gd name="connsiteX7090" fmla="*/ 631803 w 7718765"/>
              <a:gd name="connsiteY7090" fmla="*/ 3116189 h 5645489"/>
              <a:gd name="connsiteX7091" fmla="*/ 645945 w 7718765"/>
              <a:gd name="connsiteY7091" fmla="*/ 3110723 h 5645489"/>
              <a:gd name="connsiteX7092" fmla="*/ 648768 w 7718765"/>
              <a:gd name="connsiteY7092" fmla="*/ 3107977 h 5645489"/>
              <a:gd name="connsiteX7093" fmla="*/ 657241 w 7718765"/>
              <a:gd name="connsiteY7093" fmla="*/ 3105232 h 5645489"/>
              <a:gd name="connsiteX7094" fmla="*/ 662910 w 7718765"/>
              <a:gd name="connsiteY7094" fmla="*/ 3102487 h 5645489"/>
              <a:gd name="connsiteX7095" fmla="*/ 668559 w 7718765"/>
              <a:gd name="connsiteY7095" fmla="*/ 3099741 h 5645489"/>
              <a:gd name="connsiteX7096" fmla="*/ 674207 w 7718765"/>
              <a:gd name="connsiteY7096" fmla="*/ 3096996 h 5645489"/>
              <a:gd name="connsiteX7097" fmla="*/ 677031 w 7718765"/>
              <a:gd name="connsiteY7097" fmla="*/ 3096996 h 5645489"/>
              <a:gd name="connsiteX7098" fmla="*/ 685525 w 7718765"/>
              <a:gd name="connsiteY7098" fmla="*/ 3094251 h 5645489"/>
              <a:gd name="connsiteX7099" fmla="*/ 691172 w 7718765"/>
              <a:gd name="connsiteY7099" fmla="*/ 3091505 h 5645489"/>
              <a:gd name="connsiteX7100" fmla="*/ 682701 w 7718765"/>
              <a:gd name="connsiteY7100" fmla="*/ 3091505 h 5645489"/>
              <a:gd name="connsiteX7101" fmla="*/ 677031 w 7718765"/>
              <a:gd name="connsiteY7101" fmla="*/ 3094251 h 5645489"/>
              <a:gd name="connsiteX7102" fmla="*/ 668559 w 7718765"/>
              <a:gd name="connsiteY7102" fmla="*/ 3094251 h 5645489"/>
              <a:gd name="connsiteX7103" fmla="*/ 662910 w 7718765"/>
              <a:gd name="connsiteY7103" fmla="*/ 3094251 h 5645489"/>
              <a:gd name="connsiteX7104" fmla="*/ 657241 w 7718765"/>
              <a:gd name="connsiteY7104" fmla="*/ 3096996 h 5645489"/>
              <a:gd name="connsiteX7105" fmla="*/ 651593 w 7718765"/>
              <a:gd name="connsiteY7105" fmla="*/ 3094251 h 5645489"/>
              <a:gd name="connsiteX7106" fmla="*/ 643121 w 7718765"/>
              <a:gd name="connsiteY7106" fmla="*/ 3091505 h 5645489"/>
              <a:gd name="connsiteX7107" fmla="*/ 643121 w 7718765"/>
              <a:gd name="connsiteY7107" fmla="*/ 3086039 h 5645489"/>
              <a:gd name="connsiteX7108" fmla="*/ 645945 w 7718765"/>
              <a:gd name="connsiteY7108" fmla="*/ 3083294 h 5645489"/>
              <a:gd name="connsiteX7109" fmla="*/ 643121 w 7718765"/>
              <a:gd name="connsiteY7109" fmla="*/ 3080548 h 5645489"/>
              <a:gd name="connsiteX7110" fmla="*/ 640297 w 7718765"/>
              <a:gd name="connsiteY7110" fmla="*/ 3080548 h 5645489"/>
              <a:gd name="connsiteX7111" fmla="*/ 634627 w 7718765"/>
              <a:gd name="connsiteY7111" fmla="*/ 3083294 h 5645489"/>
              <a:gd name="connsiteX7112" fmla="*/ 631803 w 7718765"/>
              <a:gd name="connsiteY7112" fmla="*/ 3083294 h 5645489"/>
              <a:gd name="connsiteX7113" fmla="*/ 628979 w 7718765"/>
              <a:gd name="connsiteY7113" fmla="*/ 3083294 h 5645489"/>
              <a:gd name="connsiteX7114" fmla="*/ 628979 w 7718765"/>
              <a:gd name="connsiteY7114" fmla="*/ 3077803 h 5645489"/>
              <a:gd name="connsiteX7115" fmla="*/ 628979 w 7718765"/>
              <a:gd name="connsiteY7115" fmla="*/ 3075058 h 5645489"/>
              <a:gd name="connsiteX7116" fmla="*/ 628979 w 7718765"/>
              <a:gd name="connsiteY7116" fmla="*/ 3069567 h 5645489"/>
              <a:gd name="connsiteX7117" fmla="*/ 637473 w 7718765"/>
              <a:gd name="connsiteY7117" fmla="*/ 3069567 h 5645489"/>
              <a:gd name="connsiteX7118" fmla="*/ 640297 w 7718765"/>
              <a:gd name="connsiteY7118" fmla="*/ 3069567 h 5645489"/>
              <a:gd name="connsiteX7119" fmla="*/ 643121 w 7718765"/>
              <a:gd name="connsiteY7119" fmla="*/ 3066822 h 5645489"/>
              <a:gd name="connsiteX7120" fmla="*/ 640297 w 7718765"/>
              <a:gd name="connsiteY7120" fmla="*/ 3064100 h 5645489"/>
              <a:gd name="connsiteX7121" fmla="*/ 643121 w 7718765"/>
              <a:gd name="connsiteY7121" fmla="*/ 3061355 h 5645489"/>
              <a:gd name="connsiteX7122" fmla="*/ 648768 w 7718765"/>
              <a:gd name="connsiteY7122" fmla="*/ 3058610 h 5645489"/>
              <a:gd name="connsiteX7123" fmla="*/ 654417 w 7718765"/>
              <a:gd name="connsiteY7123" fmla="*/ 3058610 h 5645489"/>
              <a:gd name="connsiteX7124" fmla="*/ 660086 w 7718765"/>
              <a:gd name="connsiteY7124" fmla="*/ 3055865 h 5645489"/>
              <a:gd name="connsiteX7125" fmla="*/ 668559 w 7718765"/>
              <a:gd name="connsiteY7125" fmla="*/ 3055865 h 5645489"/>
              <a:gd name="connsiteX7126" fmla="*/ 674207 w 7718765"/>
              <a:gd name="connsiteY7126" fmla="*/ 3055865 h 5645489"/>
              <a:gd name="connsiteX7127" fmla="*/ 679855 w 7718765"/>
              <a:gd name="connsiteY7127" fmla="*/ 3053119 h 5645489"/>
              <a:gd name="connsiteX7128" fmla="*/ 682701 w 7718765"/>
              <a:gd name="connsiteY7128" fmla="*/ 3050374 h 5645489"/>
              <a:gd name="connsiteX7129" fmla="*/ 685525 w 7718765"/>
              <a:gd name="connsiteY7129" fmla="*/ 3050374 h 5645489"/>
              <a:gd name="connsiteX7130" fmla="*/ 691172 w 7718765"/>
              <a:gd name="connsiteY7130" fmla="*/ 3050374 h 5645489"/>
              <a:gd name="connsiteX7131" fmla="*/ 693996 w 7718765"/>
              <a:gd name="connsiteY7131" fmla="*/ 3050374 h 5645489"/>
              <a:gd name="connsiteX7132" fmla="*/ 693996 w 7718765"/>
              <a:gd name="connsiteY7132" fmla="*/ 3044884 h 5645489"/>
              <a:gd name="connsiteX7133" fmla="*/ 688349 w 7718765"/>
              <a:gd name="connsiteY7133" fmla="*/ 3044884 h 5645489"/>
              <a:gd name="connsiteX7134" fmla="*/ 682701 w 7718765"/>
              <a:gd name="connsiteY7134" fmla="*/ 3044884 h 5645489"/>
              <a:gd name="connsiteX7135" fmla="*/ 679855 w 7718765"/>
              <a:gd name="connsiteY7135" fmla="*/ 3044884 h 5645489"/>
              <a:gd name="connsiteX7136" fmla="*/ 674207 w 7718765"/>
              <a:gd name="connsiteY7136" fmla="*/ 3044884 h 5645489"/>
              <a:gd name="connsiteX7137" fmla="*/ 668559 w 7718765"/>
              <a:gd name="connsiteY7137" fmla="*/ 3044884 h 5645489"/>
              <a:gd name="connsiteX7138" fmla="*/ 660086 w 7718765"/>
              <a:gd name="connsiteY7138" fmla="*/ 3042139 h 5645489"/>
              <a:gd name="connsiteX7139" fmla="*/ 654417 w 7718765"/>
              <a:gd name="connsiteY7139" fmla="*/ 3042139 h 5645489"/>
              <a:gd name="connsiteX7140" fmla="*/ 651593 w 7718765"/>
              <a:gd name="connsiteY7140" fmla="*/ 3039393 h 5645489"/>
              <a:gd name="connsiteX7141" fmla="*/ 643121 w 7718765"/>
              <a:gd name="connsiteY7141" fmla="*/ 3036672 h 5645489"/>
              <a:gd name="connsiteX7142" fmla="*/ 640297 w 7718765"/>
              <a:gd name="connsiteY7142" fmla="*/ 3036672 h 5645489"/>
              <a:gd name="connsiteX7143" fmla="*/ 634627 w 7718765"/>
              <a:gd name="connsiteY7143" fmla="*/ 3036672 h 5645489"/>
              <a:gd name="connsiteX7144" fmla="*/ 631803 w 7718765"/>
              <a:gd name="connsiteY7144" fmla="*/ 3033927 h 5645489"/>
              <a:gd name="connsiteX7145" fmla="*/ 634627 w 7718765"/>
              <a:gd name="connsiteY7145" fmla="*/ 3028436 h 5645489"/>
              <a:gd name="connsiteX7146" fmla="*/ 640297 w 7718765"/>
              <a:gd name="connsiteY7146" fmla="*/ 3025691 h 5645489"/>
              <a:gd name="connsiteX7147" fmla="*/ 640297 w 7718765"/>
              <a:gd name="connsiteY7147" fmla="*/ 3028436 h 5645489"/>
              <a:gd name="connsiteX7148" fmla="*/ 643121 w 7718765"/>
              <a:gd name="connsiteY7148" fmla="*/ 3028436 h 5645489"/>
              <a:gd name="connsiteX7149" fmla="*/ 645945 w 7718765"/>
              <a:gd name="connsiteY7149" fmla="*/ 3022945 h 5645489"/>
              <a:gd name="connsiteX7150" fmla="*/ 645945 w 7718765"/>
              <a:gd name="connsiteY7150" fmla="*/ 3020200 h 5645489"/>
              <a:gd name="connsiteX7151" fmla="*/ 651593 w 7718765"/>
              <a:gd name="connsiteY7151" fmla="*/ 3020200 h 5645489"/>
              <a:gd name="connsiteX7152" fmla="*/ 660086 w 7718765"/>
              <a:gd name="connsiteY7152" fmla="*/ 3020200 h 5645489"/>
              <a:gd name="connsiteX7153" fmla="*/ 665734 w 7718765"/>
              <a:gd name="connsiteY7153" fmla="*/ 3017455 h 5645489"/>
              <a:gd name="connsiteX7154" fmla="*/ 665734 w 7718765"/>
              <a:gd name="connsiteY7154" fmla="*/ 3022945 h 5645489"/>
              <a:gd name="connsiteX7155" fmla="*/ 665734 w 7718765"/>
              <a:gd name="connsiteY7155" fmla="*/ 3025691 h 5645489"/>
              <a:gd name="connsiteX7156" fmla="*/ 671383 w 7718765"/>
              <a:gd name="connsiteY7156" fmla="*/ 3025691 h 5645489"/>
              <a:gd name="connsiteX7157" fmla="*/ 674207 w 7718765"/>
              <a:gd name="connsiteY7157" fmla="*/ 3022945 h 5645489"/>
              <a:gd name="connsiteX7158" fmla="*/ 677031 w 7718765"/>
              <a:gd name="connsiteY7158" fmla="*/ 3020200 h 5645489"/>
              <a:gd name="connsiteX7159" fmla="*/ 679855 w 7718765"/>
              <a:gd name="connsiteY7159" fmla="*/ 3025691 h 5645489"/>
              <a:gd name="connsiteX7160" fmla="*/ 679855 w 7718765"/>
              <a:gd name="connsiteY7160" fmla="*/ 3028436 h 5645489"/>
              <a:gd name="connsiteX7161" fmla="*/ 685525 w 7718765"/>
              <a:gd name="connsiteY7161" fmla="*/ 3031181 h 5645489"/>
              <a:gd name="connsiteX7162" fmla="*/ 688349 w 7718765"/>
              <a:gd name="connsiteY7162" fmla="*/ 3033927 h 5645489"/>
              <a:gd name="connsiteX7163" fmla="*/ 693996 w 7718765"/>
              <a:gd name="connsiteY7163" fmla="*/ 3033927 h 5645489"/>
              <a:gd name="connsiteX7164" fmla="*/ 696820 w 7718765"/>
              <a:gd name="connsiteY7164" fmla="*/ 3031181 h 5645489"/>
              <a:gd name="connsiteX7165" fmla="*/ 693996 w 7718765"/>
              <a:gd name="connsiteY7165" fmla="*/ 3025691 h 5645489"/>
              <a:gd name="connsiteX7166" fmla="*/ 696820 w 7718765"/>
              <a:gd name="connsiteY7166" fmla="*/ 3022945 h 5645489"/>
              <a:gd name="connsiteX7167" fmla="*/ 696820 w 7718765"/>
              <a:gd name="connsiteY7167" fmla="*/ 3014709 h 5645489"/>
              <a:gd name="connsiteX7168" fmla="*/ 696820 w 7718765"/>
              <a:gd name="connsiteY7168" fmla="*/ 3011988 h 5645489"/>
              <a:gd name="connsiteX7169" fmla="*/ 693996 w 7718765"/>
              <a:gd name="connsiteY7169" fmla="*/ 3009243 h 5645489"/>
              <a:gd name="connsiteX7170" fmla="*/ 691172 w 7718765"/>
              <a:gd name="connsiteY7170" fmla="*/ 3006497 h 5645489"/>
              <a:gd name="connsiteX7171" fmla="*/ 699644 w 7718765"/>
              <a:gd name="connsiteY7171" fmla="*/ 3006497 h 5645489"/>
              <a:gd name="connsiteX7172" fmla="*/ 705293 w 7718765"/>
              <a:gd name="connsiteY7172" fmla="*/ 3006497 h 5645489"/>
              <a:gd name="connsiteX7173" fmla="*/ 710962 w 7718765"/>
              <a:gd name="connsiteY7173" fmla="*/ 3003752 h 5645489"/>
              <a:gd name="connsiteX7174" fmla="*/ 713786 w 7718765"/>
              <a:gd name="connsiteY7174" fmla="*/ 3003752 h 5645489"/>
              <a:gd name="connsiteX7175" fmla="*/ 716610 w 7718765"/>
              <a:gd name="connsiteY7175" fmla="*/ 3001007 h 5645489"/>
              <a:gd name="connsiteX7176" fmla="*/ 722258 w 7718765"/>
              <a:gd name="connsiteY7176" fmla="*/ 3001007 h 5645489"/>
              <a:gd name="connsiteX7177" fmla="*/ 719435 w 7718765"/>
              <a:gd name="connsiteY7177" fmla="*/ 2998262 h 5645489"/>
              <a:gd name="connsiteX7178" fmla="*/ 722258 w 7718765"/>
              <a:gd name="connsiteY7178" fmla="*/ 2992771 h 5645489"/>
              <a:gd name="connsiteX7179" fmla="*/ 727906 w 7718765"/>
              <a:gd name="connsiteY7179" fmla="*/ 2992771 h 5645489"/>
              <a:gd name="connsiteX7180" fmla="*/ 736400 w 7718765"/>
              <a:gd name="connsiteY7180" fmla="*/ 2995516 h 5645489"/>
              <a:gd name="connsiteX7181" fmla="*/ 739224 w 7718765"/>
              <a:gd name="connsiteY7181" fmla="*/ 2995516 h 5645489"/>
              <a:gd name="connsiteX7182" fmla="*/ 744872 w 7718765"/>
              <a:gd name="connsiteY7182" fmla="*/ 2995516 h 5645489"/>
              <a:gd name="connsiteX7183" fmla="*/ 750520 w 7718765"/>
              <a:gd name="connsiteY7183" fmla="*/ 2998262 h 5645489"/>
              <a:gd name="connsiteX7184" fmla="*/ 759014 w 7718765"/>
              <a:gd name="connsiteY7184" fmla="*/ 3001007 h 5645489"/>
              <a:gd name="connsiteX7185" fmla="*/ 761838 w 7718765"/>
              <a:gd name="connsiteY7185" fmla="*/ 2998262 h 5645489"/>
              <a:gd name="connsiteX7186" fmla="*/ 764661 w 7718765"/>
              <a:gd name="connsiteY7186" fmla="*/ 2998262 h 5645489"/>
              <a:gd name="connsiteX7187" fmla="*/ 773134 w 7718765"/>
              <a:gd name="connsiteY7187" fmla="*/ 2998262 h 5645489"/>
              <a:gd name="connsiteX7188" fmla="*/ 775979 w 7718765"/>
              <a:gd name="connsiteY7188" fmla="*/ 2995516 h 5645489"/>
              <a:gd name="connsiteX7189" fmla="*/ 781628 w 7718765"/>
              <a:gd name="connsiteY7189" fmla="*/ 2998262 h 5645489"/>
              <a:gd name="connsiteX7190" fmla="*/ 790100 w 7718765"/>
              <a:gd name="connsiteY7190" fmla="*/ 2995516 h 5645489"/>
              <a:gd name="connsiteX7191" fmla="*/ 795747 w 7718765"/>
              <a:gd name="connsiteY7191" fmla="*/ 2992771 h 5645489"/>
              <a:gd name="connsiteX7192" fmla="*/ 790100 w 7718765"/>
              <a:gd name="connsiteY7192" fmla="*/ 2990026 h 5645489"/>
              <a:gd name="connsiteX7193" fmla="*/ 792924 w 7718765"/>
              <a:gd name="connsiteY7193" fmla="*/ 2984559 h 5645489"/>
              <a:gd name="connsiteX7194" fmla="*/ 790100 w 7718765"/>
              <a:gd name="connsiteY7194" fmla="*/ 2981814 h 5645489"/>
              <a:gd name="connsiteX7195" fmla="*/ 787276 w 7718765"/>
              <a:gd name="connsiteY7195" fmla="*/ 2984559 h 5645489"/>
              <a:gd name="connsiteX7196" fmla="*/ 781628 w 7718765"/>
              <a:gd name="connsiteY7196" fmla="*/ 2990026 h 5645489"/>
              <a:gd name="connsiteX7197" fmla="*/ 775979 w 7718765"/>
              <a:gd name="connsiteY7197" fmla="*/ 2992771 h 5645489"/>
              <a:gd name="connsiteX7198" fmla="*/ 773134 w 7718765"/>
              <a:gd name="connsiteY7198" fmla="*/ 2995516 h 5645489"/>
              <a:gd name="connsiteX7199" fmla="*/ 767485 w 7718765"/>
              <a:gd name="connsiteY7199" fmla="*/ 2995516 h 5645489"/>
              <a:gd name="connsiteX7200" fmla="*/ 761838 w 7718765"/>
              <a:gd name="connsiteY7200" fmla="*/ 2992771 h 5645489"/>
              <a:gd name="connsiteX7201" fmla="*/ 759014 w 7718765"/>
              <a:gd name="connsiteY7201" fmla="*/ 2992771 h 5645489"/>
              <a:gd name="connsiteX7202" fmla="*/ 753366 w 7718765"/>
              <a:gd name="connsiteY7202" fmla="*/ 2992771 h 5645489"/>
              <a:gd name="connsiteX7203" fmla="*/ 742048 w 7718765"/>
              <a:gd name="connsiteY7203" fmla="*/ 2990026 h 5645489"/>
              <a:gd name="connsiteX7204" fmla="*/ 739224 w 7718765"/>
              <a:gd name="connsiteY7204" fmla="*/ 2987281 h 5645489"/>
              <a:gd name="connsiteX7205" fmla="*/ 739224 w 7718765"/>
              <a:gd name="connsiteY7205" fmla="*/ 2981814 h 5645489"/>
              <a:gd name="connsiteX7206" fmla="*/ 730752 w 7718765"/>
              <a:gd name="connsiteY7206" fmla="*/ 2987281 h 5645489"/>
              <a:gd name="connsiteX7207" fmla="*/ 722258 w 7718765"/>
              <a:gd name="connsiteY7207" fmla="*/ 2987281 h 5645489"/>
              <a:gd name="connsiteX7208" fmla="*/ 719435 w 7718765"/>
              <a:gd name="connsiteY7208" fmla="*/ 2987281 h 5645489"/>
              <a:gd name="connsiteX7209" fmla="*/ 710962 w 7718765"/>
              <a:gd name="connsiteY7209" fmla="*/ 2990026 h 5645489"/>
              <a:gd name="connsiteX7210" fmla="*/ 705293 w 7718765"/>
              <a:gd name="connsiteY7210" fmla="*/ 2987281 h 5645489"/>
              <a:gd name="connsiteX7211" fmla="*/ 702469 w 7718765"/>
              <a:gd name="connsiteY7211" fmla="*/ 2987281 h 5645489"/>
              <a:gd name="connsiteX7212" fmla="*/ 708138 w 7718765"/>
              <a:gd name="connsiteY7212" fmla="*/ 2981814 h 5645489"/>
              <a:gd name="connsiteX7213" fmla="*/ 713786 w 7718765"/>
              <a:gd name="connsiteY7213" fmla="*/ 2979069 h 5645489"/>
              <a:gd name="connsiteX7214" fmla="*/ 725082 w 7718765"/>
              <a:gd name="connsiteY7214" fmla="*/ 2976323 h 5645489"/>
              <a:gd name="connsiteX7215" fmla="*/ 730752 w 7718765"/>
              <a:gd name="connsiteY7215" fmla="*/ 2970833 h 5645489"/>
              <a:gd name="connsiteX7216" fmla="*/ 736400 w 7718765"/>
              <a:gd name="connsiteY7216" fmla="*/ 2968087 h 5645489"/>
              <a:gd name="connsiteX7217" fmla="*/ 747696 w 7718765"/>
              <a:gd name="connsiteY7217" fmla="*/ 2968087 h 5645489"/>
              <a:gd name="connsiteX7218" fmla="*/ 747696 w 7718765"/>
              <a:gd name="connsiteY7218" fmla="*/ 2962597 h 5645489"/>
              <a:gd name="connsiteX7219" fmla="*/ 747696 w 7718765"/>
              <a:gd name="connsiteY7219" fmla="*/ 2959876 h 5645489"/>
              <a:gd name="connsiteX7220" fmla="*/ 750520 w 7718765"/>
              <a:gd name="connsiteY7220" fmla="*/ 2957130 h 5645489"/>
              <a:gd name="connsiteX7221" fmla="*/ 756190 w 7718765"/>
              <a:gd name="connsiteY7221" fmla="*/ 2954385 h 5645489"/>
              <a:gd name="connsiteX7222" fmla="*/ 759014 w 7718765"/>
              <a:gd name="connsiteY7222" fmla="*/ 2948895 h 5645489"/>
              <a:gd name="connsiteX7223" fmla="*/ 761838 w 7718765"/>
              <a:gd name="connsiteY7223" fmla="*/ 2946149 h 5645489"/>
              <a:gd name="connsiteX7224" fmla="*/ 753366 w 7718765"/>
              <a:gd name="connsiteY7224" fmla="*/ 2943404 h 5645489"/>
              <a:gd name="connsiteX7225" fmla="*/ 756190 w 7718765"/>
              <a:gd name="connsiteY7225" fmla="*/ 2940659 h 5645489"/>
              <a:gd name="connsiteX7226" fmla="*/ 767485 w 7718765"/>
              <a:gd name="connsiteY7226" fmla="*/ 2932447 h 5645489"/>
              <a:gd name="connsiteX7227" fmla="*/ 770310 w 7718765"/>
              <a:gd name="connsiteY7227" fmla="*/ 2926956 h 5645489"/>
              <a:gd name="connsiteX7228" fmla="*/ 775979 w 7718765"/>
              <a:gd name="connsiteY7228" fmla="*/ 2924211 h 5645489"/>
              <a:gd name="connsiteX7229" fmla="*/ 778803 w 7718765"/>
              <a:gd name="connsiteY7229" fmla="*/ 2918720 h 5645489"/>
              <a:gd name="connsiteX7230" fmla="*/ 781628 w 7718765"/>
              <a:gd name="connsiteY7230" fmla="*/ 2918720 h 5645489"/>
              <a:gd name="connsiteX7231" fmla="*/ 787276 w 7718765"/>
              <a:gd name="connsiteY7231" fmla="*/ 2921465 h 5645489"/>
              <a:gd name="connsiteX7232" fmla="*/ 798571 w 7718765"/>
              <a:gd name="connsiteY7232" fmla="*/ 2924211 h 5645489"/>
              <a:gd name="connsiteX7233" fmla="*/ 795747 w 7718765"/>
              <a:gd name="connsiteY7233" fmla="*/ 2918720 h 5645489"/>
              <a:gd name="connsiteX7234" fmla="*/ 807065 w 7718765"/>
              <a:gd name="connsiteY7234" fmla="*/ 2918720 h 5645489"/>
              <a:gd name="connsiteX7235" fmla="*/ 807065 w 7718765"/>
              <a:gd name="connsiteY7235" fmla="*/ 2924211 h 5645489"/>
              <a:gd name="connsiteX7236" fmla="*/ 812713 w 7718765"/>
              <a:gd name="connsiteY7236" fmla="*/ 2921465 h 5645489"/>
              <a:gd name="connsiteX7237" fmla="*/ 809889 w 7718765"/>
              <a:gd name="connsiteY7237" fmla="*/ 2915975 h 5645489"/>
              <a:gd name="connsiteX7238" fmla="*/ 815537 w 7718765"/>
              <a:gd name="connsiteY7238" fmla="*/ 2915975 h 5645489"/>
              <a:gd name="connsiteX7239" fmla="*/ 807065 w 7718765"/>
              <a:gd name="connsiteY7239" fmla="*/ 2910484 h 5645489"/>
              <a:gd name="connsiteX7240" fmla="*/ 809889 w 7718765"/>
              <a:gd name="connsiteY7240" fmla="*/ 2905018 h 5645489"/>
              <a:gd name="connsiteX7241" fmla="*/ 804242 w 7718765"/>
              <a:gd name="connsiteY7241" fmla="*/ 2905018 h 5645489"/>
              <a:gd name="connsiteX7242" fmla="*/ 790100 w 7718765"/>
              <a:gd name="connsiteY7242" fmla="*/ 2905018 h 5645489"/>
              <a:gd name="connsiteX7243" fmla="*/ 784452 w 7718765"/>
              <a:gd name="connsiteY7243" fmla="*/ 2902273 h 5645489"/>
              <a:gd name="connsiteX7244" fmla="*/ 775979 w 7718765"/>
              <a:gd name="connsiteY7244" fmla="*/ 2902273 h 5645489"/>
              <a:gd name="connsiteX7245" fmla="*/ 767485 w 7718765"/>
              <a:gd name="connsiteY7245" fmla="*/ 2902273 h 5645489"/>
              <a:gd name="connsiteX7246" fmla="*/ 761838 w 7718765"/>
              <a:gd name="connsiteY7246" fmla="*/ 2902273 h 5645489"/>
              <a:gd name="connsiteX7247" fmla="*/ 761838 w 7718765"/>
              <a:gd name="connsiteY7247" fmla="*/ 2896781 h 5645489"/>
              <a:gd name="connsiteX7248" fmla="*/ 753366 w 7718765"/>
              <a:gd name="connsiteY7248" fmla="*/ 2894037 h 5645489"/>
              <a:gd name="connsiteX7249" fmla="*/ 750520 w 7718765"/>
              <a:gd name="connsiteY7249" fmla="*/ 2894037 h 5645489"/>
              <a:gd name="connsiteX7250" fmla="*/ 747696 w 7718765"/>
              <a:gd name="connsiteY7250" fmla="*/ 2896781 h 5645489"/>
              <a:gd name="connsiteX7251" fmla="*/ 747696 w 7718765"/>
              <a:gd name="connsiteY7251" fmla="*/ 2894037 h 5645489"/>
              <a:gd name="connsiteX7252" fmla="*/ 747696 w 7718765"/>
              <a:gd name="connsiteY7252" fmla="*/ 2885801 h 5645489"/>
              <a:gd name="connsiteX7253" fmla="*/ 753366 w 7718765"/>
              <a:gd name="connsiteY7253" fmla="*/ 2888546 h 5645489"/>
              <a:gd name="connsiteX7254" fmla="*/ 756190 w 7718765"/>
              <a:gd name="connsiteY7254" fmla="*/ 2888546 h 5645489"/>
              <a:gd name="connsiteX7255" fmla="*/ 759014 w 7718765"/>
              <a:gd name="connsiteY7255" fmla="*/ 2880334 h 5645489"/>
              <a:gd name="connsiteX7256" fmla="*/ 764661 w 7718765"/>
              <a:gd name="connsiteY7256" fmla="*/ 2880334 h 5645489"/>
              <a:gd name="connsiteX7257" fmla="*/ 756190 w 7718765"/>
              <a:gd name="connsiteY7257" fmla="*/ 2874844 h 5645489"/>
              <a:gd name="connsiteX7258" fmla="*/ 753366 w 7718765"/>
              <a:gd name="connsiteY7258" fmla="*/ 2877589 h 5645489"/>
              <a:gd name="connsiteX7259" fmla="*/ 750520 w 7718765"/>
              <a:gd name="connsiteY7259" fmla="*/ 2883079 h 5645489"/>
              <a:gd name="connsiteX7260" fmla="*/ 744872 w 7718765"/>
              <a:gd name="connsiteY7260" fmla="*/ 2883079 h 5645489"/>
              <a:gd name="connsiteX7261" fmla="*/ 742048 w 7718765"/>
              <a:gd name="connsiteY7261" fmla="*/ 2883079 h 5645489"/>
              <a:gd name="connsiteX7262" fmla="*/ 736400 w 7718765"/>
              <a:gd name="connsiteY7262" fmla="*/ 2880334 h 5645489"/>
              <a:gd name="connsiteX7263" fmla="*/ 736400 w 7718765"/>
              <a:gd name="connsiteY7263" fmla="*/ 2877589 h 5645489"/>
              <a:gd name="connsiteX7264" fmla="*/ 742048 w 7718765"/>
              <a:gd name="connsiteY7264" fmla="*/ 2872098 h 5645489"/>
              <a:gd name="connsiteX7265" fmla="*/ 744872 w 7718765"/>
              <a:gd name="connsiteY7265" fmla="*/ 2872098 h 5645489"/>
              <a:gd name="connsiteX7266" fmla="*/ 742048 w 7718765"/>
              <a:gd name="connsiteY7266" fmla="*/ 2869353 h 5645489"/>
              <a:gd name="connsiteX7267" fmla="*/ 739224 w 7718765"/>
              <a:gd name="connsiteY7267" fmla="*/ 2866608 h 5645489"/>
              <a:gd name="connsiteX7268" fmla="*/ 730752 w 7718765"/>
              <a:gd name="connsiteY7268" fmla="*/ 2869353 h 5645489"/>
              <a:gd name="connsiteX7269" fmla="*/ 727906 w 7718765"/>
              <a:gd name="connsiteY7269" fmla="*/ 2869353 h 5645489"/>
              <a:gd name="connsiteX7270" fmla="*/ 725082 w 7718765"/>
              <a:gd name="connsiteY7270" fmla="*/ 2863862 h 5645489"/>
              <a:gd name="connsiteX7271" fmla="*/ 722258 w 7718765"/>
              <a:gd name="connsiteY7271" fmla="*/ 2861117 h 5645489"/>
              <a:gd name="connsiteX7272" fmla="*/ 719435 w 7718765"/>
              <a:gd name="connsiteY7272" fmla="*/ 2861117 h 5645489"/>
              <a:gd name="connsiteX7273" fmla="*/ 713786 w 7718765"/>
              <a:gd name="connsiteY7273" fmla="*/ 2855650 h 5645489"/>
              <a:gd name="connsiteX7274" fmla="*/ 716610 w 7718765"/>
              <a:gd name="connsiteY7274" fmla="*/ 2852905 h 5645489"/>
              <a:gd name="connsiteX7275" fmla="*/ 719435 w 7718765"/>
              <a:gd name="connsiteY7275" fmla="*/ 2852905 h 5645489"/>
              <a:gd name="connsiteX7276" fmla="*/ 725082 w 7718765"/>
              <a:gd name="connsiteY7276" fmla="*/ 2855650 h 5645489"/>
              <a:gd name="connsiteX7277" fmla="*/ 725082 w 7718765"/>
              <a:gd name="connsiteY7277" fmla="*/ 2852905 h 5645489"/>
              <a:gd name="connsiteX7278" fmla="*/ 722258 w 7718765"/>
              <a:gd name="connsiteY7278" fmla="*/ 2847415 h 5645489"/>
              <a:gd name="connsiteX7279" fmla="*/ 719435 w 7718765"/>
              <a:gd name="connsiteY7279" fmla="*/ 2844669 h 5645489"/>
              <a:gd name="connsiteX7280" fmla="*/ 716610 w 7718765"/>
              <a:gd name="connsiteY7280" fmla="*/ 2839178 h 5645489"/>
              <a:gd name="connsiteX7281" fmla="*/ 719435 w 7718765"/>
              <a:gd name="connsiteY7281" fmla="*/ 2839178 h 5645489"/>
              <a:gd name="connsiteX7282" fmla="*/ 722258 w 7718765"/>
              <a:gd name="connsiteY7282" fmla="*/ 2839178 h 5645489"/>
              <a:gd name="connsiteX7283" fmla="*/ 727906 w 7718765"/>
              <a:gd name="connsiteY7283" fmla="*/ 2839178 h 5645489"/>
              <a:gd name="connsiteX7284" fmla="*/ 730752 w 7718765"/>
              <a:gd name="connsiteY7284" fmla="*/ 2839178 h 5645489"/>
              <a:gd name="connsiteX7285" fmla="*/ 733576 w 7718765"/>
              <a:gd name="connsiteY7285" fmla="*/ 2836434 h 5645489"/>
              <a:gd name="connsiteX7286" fmla="*/ 733576 w 7718765"/>
              <a:gd name="connsiteY7286" fmla="*/ 2833688 h 5645489"/>
              <a:gd name="connsiteX7287" fmla="*/ 739224 w 7718765"/>
              <a:gd name="connsiteY7287" fmla="*/ 2836434 h 5645489"/>
              <a:gd name="connsiteX7288" fmla="*/ 747696 w 7718765"/>
              <a:gd name="connsiteY7288" fmla="*/ 2839178 h 5645489"/>
              <a:gd name="connsiteX7289" fmla="*/ 750520 w 7718765"/>
              <a:gd name="connsiteY7289" fmla="*/ 2836434 h 5645489"/>
              <a:gd name="connsiteX7290" fmla="*/ 747696 w 7718765"/>
              <a:gd name="connsiteY7290" fmla="*/ 2833688 h 5645489"/>
              <a:gd name="connsiteX7291" fmla="*/ 744872 w 7718765"/>
              <a:gd name="connsiteY7291" fmla="*/ 2828221 h 5645489"/>
              <a:gd name="connsiteX7292" fmla="*/ 747696 w 7718765"/>
              <a:gd name="connsiteY7292" fmla="*/ 2822731 h 5645489"/>
              <a:gd name="connsiteX7293" fmla="*/ 747696 w 7718765"/>
              <a:gd name="connsiteY7293" fmla="*/ 2819986 h 5645489"/>
              <a:gd name="connsiteX7294" fmla="*/ 753366 w 7718765"/>
              <a:gd name="connsiteY7294" fmla="*/ 2814495 h 5645489"/>
              <a:gd name="connsiteX7295" fmla="*/ 759014 w 7718765"/>
              <a:gd name="connsiteY7295" fmla="*/ 2814495 h 5645489"/>
              <a:gd name="connsiteX7296" fmla="*/ 770310 w 7718765"/>
              <a:gd name="connsiteY7296" fmla="*/ 2817241 h 5645489"/>
              <a:gd name="connsiteX7297" fmla="*/ 778803 w 7718765"/>
              <a:gd name="connsiteY7297" fmla="*/ 2817241 h 5645489"/>
              <a:gd name="connsiteX7298" fmla="*/ 775979 w 7718765"/>
              <a:gd name="connsiteY7298" fmla="*/ 2814495 h 5645489"/>
              <a:gd name="connsiteX7299" fmla="*/ 775979 w 7718765"/>
              <a:gd name="connsiteY7299" fmla="*/ 2811750 h 5645489"/>
              <a:gd name="connsiteX7300" fmla="*/ 781628 w 7718765"/>
              <a:gd name="connsiteY7300" fmla="*/ 2811750 h 5645489"/>
              <a:gd name="connsiteX7301" fmla="*/ 784452 w 7718765"/>
              <a:gd name="connsiteY7301" fmla="*/ 2806283 h 5645489"/>
              <a:gd name="connsiteX7302" fmla="*/ 778803 w 7718765"/>
              <a:gd name="connsiteY7302" fmla="*/ 2800792 h 5645489"/>
              <a:gd name="connsiteX7303" fmla="*/ 764661 w 7718765"/>
              <a:gd name="connsiteY7303" fmla="*/ 2800792 h 5645489"/>
              <a:gd name="connsiteX7304" fmla="*/ 759014 w 7718765"/>
              <a:gd name="connsiteY7304" fmla="*/ 2800792 h 5645489"/>
              <a:gd name="connsiteX7305" fmla="*/ 750520 w 7718765"/>
              <a:gd name="connsiteY7305" fmla="*/ 2798047 h 5645489"/>
              <a:gd name="connsiteX7306" fmla="*/ 747696 w 7718765"/>
              <a:gd name="connsiteY7306" fmla="*/ 2792557 h 5645489"/>
              <a:gd name="connsiteX7307" fmla="*/ 744872 w 7718765"/>
              <a:gd name="connsiteY7307" fmla="*/ 2789812 h 5645489"/>
              <a:gd name="connsiteX7308" fmla="*/ 747696 w 7718765"/>
              <a:gd name="connsiteY7308" fmla="*/ 2784320 h 5645489"/>
              <a:gd name="connsiteX7309" fmla="*/ 744872 w 7718765"/>
              <a:gd name="connsiteY7309" fmla="*/ 2781576 h 5645489"/>
              <a:gd name="connsiteX7310" fmla="*/ 742048 w 7718765"/>
              <a:gd name="connsiteY7310" fmla="*/ 2781576 h 5645489"/>
              <a:gd name="connsiteX7311" fmla="*/ 736400 w 7718765"/>
              <a:gd name="connsiteY7311" fmla="*/ 2778855 h 5645489"/>
              <a:gd name="connsiteX7312" fmla="*/ 727906 w 7718765"/>
              <a:gd name="connsiteY7312" fmla="*/ 2776108 h 5645489"/>
              <a:gd name="connsiteX7313" fmla="*/ 733576 w 7718765"/>
              <a:gd name="connsiteY7313" fmla="*/ 2773364 h 5645489"/>
              <a:gd name="connsiteX7314" fmla="*/ 742048 w 7718765"/>
              <a:gd name="connsiteY7314" fmla="*/ 2773364 h 5645489"/>
              <a:gd name="connsiteX7315" fmla="*/ 750520 w 7718765"/>
              <a:gd name="connsiteY7315" fmla="*/ 2773364 h 5645489"/>
              <a:gd name="connsiteX7316" fmla="*/ 753366 w 7718765"/>
              <a:gd name="connsiteY7316" fmla="*/ 2776108 h 5645489"/>
              <a:gd name="connsiteX7317" fmla="*/ 759014 w 7718765"/>
              <a:gd name="connsiteY7317" fmla="*/ 2778855 h 5645489"/>
              <a:gd name="connsiteX7318" fmla="*/ 761838 w 7718765"/>
              <a:gd name="connsiteY7318" fmla="*/ 2776108 h 5645489"/>
              <a:gd name="connsiteX7319" fmla="*/ 761838 w 7718765"/>
              <a:gd name="connsiteY7319" fmla="*/ 2773364 h 5645489"/>
              <a:gd name="connsiteX7320" fmla="*/ 759014 w 7718765"/>
              <a:gd name="connsiteY7320" fmla="*/ 2770618 h 5645489"/>
              <a:gd name="connsiteX7321" fmla="*/ 759014 w 7718765"/>
              <a:gd name="connsiteY7321" fmla="*/ 2767873 h 5645489"/>
              <a:gd name="connsiteX7322" fmla="*/ 761838 w 7718765"/>
              <a:gd name="connsiteY7322" fmla="*/ 2762383 h 5645489"/>
              <a:gd name="connsiteX7323" fmla="*/ 764661 w 7718765"/>
              <a:gd name="connsiteY7323" fmla="*/ 2759637 h 5645489"/>
              <a:gd name="connsiteX7324" fmla="*/ 764661 w 7718765"/>
              <a:gd name="connsiteY7324" fmla="*/ 2756892 h 5645489"/>
              <a:gd name="connsiteX7325" fmla="*/ 767485 w 7718765"/>
              <a:gd name="connsiteY7325" fmla="*/ 2751426 h 5645489"/>
              <a:gd name="connsiteX7326" fmla="*/ 764661 w 7718765"/>
              <a:gd name="connsiteY7326" fmla="*/ 2748680 h 5645489"/>
              <a:gd name="connsiteX7327" fmla="*/ 759014 w 7718765"/>
              <a:gd name="connsiteY7327" fmla="*/ 2751426 h 5645489"/>
              <a:gd name="connsiteX7328" fmla="*/ 759014 w 7718765"/>
              <a:gd name="connsiteY7328" fmla="*/ 2754171 h 5645489"/>
              <a:gd name="connsiteX7329" fmla="*/ 753366 w 7718765"/>
              <a:gd name="connsiteY7329" fmla="*/ 2754171 h 5645489"/>
              <a:gd name="connsiteX7330" fmla="*/ 753366 w 7718765"/>
              <a:gd name="connsiteY7330" fmla="*/ 2756892 h 5645489"/>
              <a:gd name="connsiteX7331" fmla="*/ 750520 w 7718765"/>
              <a:gd name="connsiteY7331" fmla="*/ 2762383 h 5645489"/>
              <a:gd name="connsiteX7332" fmla="*/ 747696 w 7718765"/>
              <a:gd name="connsiteY7332" fmla="*/ 2754171 h 5645489"/>
              <a:gd name="connsiteX7333" fmla="*/ 753366 w 7718765"/>
              <a:gd name="connsiteY7333" fmla="*/ 2751426 h 5645489"/>
              <a:gd name="connsiteX7334" fmla="*/ 756190 w 7718765"/>
              <a:gd name="connsiteY7334" fmla="*/ 2748680 h 5645489"/>
              <a:gd name="connsiteX7335" fmla="*/ 756190 w 7718765"/>
              <a:gd name="connsiteY7335" fmla="*/ 2745934 h 5645489"/>
              <a:gd name="connsiteX7336" fmla="*/ 756190 w 7718765"/>
              <a:gd name="connsiteY7336" fmla="*/ 2743189 h 5645489"/>
              <a:gd name="connsiteX7337" fmla="*/ 764661 w 7718765"/>
              <a:gd name="connsiteY7337" fmla="*/ 2737699 h 5645489"/>
              <a:gd name="connsiteX7338" fmla="*/ 767485 w 7718765"/>
              <a:gd name="connsiteY7338" fmla="*/ 2737699 h 5645489"/>
              <a:gd name="connsiteX7339" fmla="*/ 773134 w 7718765"/>
              <a:gd name="connsiteY7339" fmla="*/ 2743189 h 5645489"/>
              <a:gd name="connsiteX7340" fmla="*/ 781628 w 7718765"/>
              <a:gd name="connsiteY7340" fmla="*/ 2743189 h 5645489"/>
              <a:gd name="connsiteX7341" fmla="*/ 781628 w 7718765"/>
              <a:gd name="connsiteY7341" fmla="*/ 2737699 h 5645489"/>
              <a:gd name="connsiteX7342" fmla="*/ 781628 w 7718765"/>
              <a:gd name="connsiteY7342" fmla="*/ 2734954 h 5645489"/>
              <a:gd name="connsiteX7343" fmla="*/ 784452 w 7718765"/>
              <a:gd name="connsiteY7343" fmla="*/ 2734954 h 5645489"/>
              <a:gd name="connsiteX7344" fmla="*/ 790100 w 7718765"/>
              <a:gd name="connsiteY7344" fmla="*/ 2740444 h 5645489"/>
              <a:gd name="connsiteX7345" fmla="*/ 795747 w 7718765"/>
              <a:gd name="connsiteY7345" fmla="*/ 2743189 h 5645489"/>
              <a:gd name="connsiteX7346" fmla="*/ 801418 w 7718765"/>
              <a:gd name="connsiteY7346" fmla="*/ 2743189 h 5645489"/>
              <a:gd name="connsiteX7347" fmla="*/ 807065 w 7718765"/>
              <a:gd name="connsiteY7347" fmla="*/ 2745934 h 5645489"/>
              <a:gd name="connsiteX7348" fmla="*/ 812713 w 7718765"/>
              <a:gd name="connsiteY7348" fmla="*/ 2748680 h 5645489"/>
              <a:gd name="connsiteX7349" fmla="*/ 821186 w 7718765"/>
              <a:gd name="connsiteY7349" fmla="*/ 2748680 h 5645489"/>
              <a:gd name="connsiteX7350" fmla="*/ 824031 w 7718765"/>
              <a:gd name="connsiteY7350" fmla="*/ 2751426 h 5645489"/>
              <a:gd name="connsiteX7351" fmla="*/ 829679 w 7718765"/>
              <a:gd name="connsiteY7351" fmla="*/ 2756892 h 5645489"/>
              <a:gd name="connsiteX7352" fmla="*/ 832503 w 7718765"/>
              <a:gd name="connsiteY7352" fmla="*/ 2762383 h 5645489"/>
              <a:gd name="connsiteX7353" fmla="*/ 832503 w 7718765"/>
              <a:gd name="connsiteY7353" fmla="*/ 2765128 h 5645489"/>
              <a:gd name="connsiteX7354" fmla="*/ 835327 w 7718765"/>
              <a:gd name="connsiteY7354" fmla="*/ 2767873 h 5645489"/>
              <a:gd name="connsiteX7355" fmla="*/ 838151 w 7718765"/>
              <a:gd name="connsiteY7355" fmla="*/ 2767873 h 5645489"/>
              <a:gd name="connsiteX7356" fmla="*/ 840975 w 7718765"/>
              <a:gd name="connsiteY7356" fmla="*/ 2765128 h 5645489"/>
              <a:gd name="connsiteX7357" fmla="*/ 846644 w 7718765"/>
              <a:gd name="connsiteY7357" fmla="*/ 2762383 h 5645489"/>
              <a:gd name="connsiteX7358" fmla="*/ 852293 w 7718765"/>
              <a:gd name="connsiteY7358" fmla="*/ 2762383 h 5645489"/>
              <a:gd name="connsiteX7359" fmla="*/ 860765 w 7718765"/>
              <a:gd name="connsiteY7359" fmla="*/ 2765128 h 5645489"/>
              <a:gd name="connsiteX7360" fmla="*/ 860765 w 7718765"/>
              <a:gd name="connsiteY7360" fmla="*/ 2767873 h 5645489"/>
              <a:gd name="connsiteX7361" fmla="*/ 872083 w 7718765"/>
              <a:gd name="connsiteY7361" fmla="*/ 2767873 h 5645489"/>
              <a:gd name="connsiteX7362" fmla="*/ 874907 w 7718765"/>
              <a:gd name="connsiteY7362" fmla="*/ 2770618 h 5645489"/>
              <a:gd name="connsiteX7363" fmla="*/ 877731 w 7718765"/>
              <a:gd name="connsiteY7363" fmla="*/ 2773364 h 5645489"/>
              <a:gd name="connsiteX7364" fmla="*/ 880554 w 7718765"/>
              <a:gd name="connsiteY7364" fmla="*/ 2781576 h 5645489"/>
              <a:gd name="connsiteX7365" fmla="*/ 889027 w 7718765"/>
              <a:gd name="connsiteY7365" fmla="*/ 2784320 h 5645489"/>
              <a:gd name="connsiteX7366" fmla="*/ 883378 w 7718765"/>
              <a:gd name="connsiteY7366" fmla="*/ 2776108 h 5645489"/>
              <a:gd name="connsiteX7367" fmla="*/ 883378 w 7718765"/>
              <a:gd name="connsiteY7367" fmla="*/ 2770618 h 5645489"/>
              <a:gd name="connsiteX7368" fmla="*/ 891851 w 7718765"/>
              <a:gd name="connsiteY7368" fmla="*/ 2767873 h 5645489"/>
              <a:gd name="connsiteX7369" fmla="*/ 891851 w 7718765"/>
              <a:gd name="connsiteY7369" fmla="*/ 2765128 h 5645489"/>
              <a:gd name="connsiteX7370" fmla="*/ 883378 w 7718765"/>
              <a:gd name="connsiteY7370" fmla="*/ 2765128 h 5645489"/>
              <a:gd name="connsiteX7371" fmla="*/ 883378 w 7718765"/>
              <a:gd name="connsiteY7371" fmla="*/ 2759637 h 5645489"/>
              <a:gd name="connsiteX7372" fmla="*/ 894696 w 7718765"/>
              <a:gd name="connsiteY7372" fmla="*/ 2754171 h 5645489"/>
              <a:gd name="connsiteX7373" fmla="*/ 905993 w 7718765"/>
              <a:gd name="connsiteY7373" fmla="*/ 2751426 h 5645489"/>
              <a:gd name="connsiteX7374" fmla="*/ 911640 w 7718765"/>
              <a:gd name="connsiteY7374" fmla="*/ 2748680 h 5645489"/>
              <a:gd name="connsiteX7375" fmla="*/ 922958 w 7718765"/>
              <a:gd name="connsiteY7375" fmla="*/ 2748680 h 5645489"/>
              <a:gd name="connsiteX7376" fmla="*/ 925782 w 7718765"/>
              <a:gd name="connsiteY7376" fmla="*/ 2745934 h 5645489"/>
              <a:gd name="connsiteX7377" fmla="*/ 928606 w 7718765"/>
              <a:gd name="connsiteY7377" fmla="*/ 2740444 h 5645489"/>
              <a:gd name="connsiteX7378" fmla="*/ 934254 w 7718765"/>
              <a:gd name="connsiteY7378" fmla="*/ 2737699 h 5645489"/>
              <a:gd name="connsiteX7379" fmla="*/ 937078 w 7718765"/>
              <a:gd name="connsiteY7379" fmla="*/ 2726742 h 5645489"/>
              <a:gd name="connsiteX7380" fmla="*/ 925782 w 7718765"/>
              <a:gd name="connsiteY7380" fmla="*/ 2732209 h 5645489"/>
              <a:gd name="connsiteX7381" fmla="*/ 922958 w 7718765"/>
              <a:gd name="connsiteY7381" fmla="*/ 2726742 h 5645489"/>
              <a:gd name="connsiteX7382" fmla="*/ 911640 w 7718765"/>
              <a:gd name="connsiteY7382" fmla="*/ 2732209 h 5645489"/>
              <a:gd name="connsiteX7383" fmla="*/ 908817 w 7718765"/>
              <a:gd name="connsiteY7383" fmla="*/ 2729463 h 5645489"/>
              <a:gd name="connsiteX7384" fmla="*/ 905993 w 7718765"/>
              <a:gd name="connsiteY7384" fmla="*/ 2726742 h 5645489"/>
              <a:gd name="connsiteX7385" fmla="*/ 900344 w 7718765"/>
              <a:gd name="connsiteY7385" fmla="*/ 2723997 h 5645489"/>
              <a:gd name="connsiteX7386" fmla="*/ 891851 w 7718765"/>
              <a:gd name="connsiteY7386" fmla="*/ 2715760 h 5645489"/>
              <a:gd name="connsiteX7387" fmla="*/ 889027 w 7718765"/>
              <a:gd name="connsiteY7387" fmla="*/ 2715760 h 5645489"/>
              <a:gd name="connsiteX7388" fmla="*/ 886202 w 7718765"/>
              <a:gd name="connsiteY7388" fmla="*/ 2713015 h 5645489"/>
              <a:gd name="connsiteX7389" fmla="*/ 889027 w 7718765"/>
              <a:gd name="connsiteY7389" fmla="*/ 2707525 h 5645489"/>
              <a:gd name="connsiteX7390" fmla="*/ 894696 w 7718765"/>
              <a:gd name="connsiteY7390" fmla="*/ 2702058 h 5645489"/>
              <a:gd name="connsiteX7391" fmla="*/ 900344 w 7718765"/>
              <a:gd name="connsiteY7391" fmla="*/ 2699313 h 5645489"/>
              <a:gd name="connsiteX7392" fmla="*/ 911640 w 7718765"/>
              <a:gd name="connsiteY7392" fmla="*/ 2704780 h 5645489"/>
              <a:gd name="connsiteX7393" fmla="*/ 920134 w 7718765"/>
              <a:gd name="connsiteY7393" fmla="*/ 2702058 h 5645489"/>
              <a:gd name="connsiteX7394" fmla="*/ 911640 w 7718765"/>
              <a:gd name="connsiteY7394" fmla="*/ 2693823 h 5645489"/>
              <a:gd name="connsiteX7395" fmla="*/ 920134 w 7718765"/>
              <a:gd name="connsiteY7395" fmla="*/ 2693823 h 5645489"/>
              <a:gd name="connsiteX7396" fmla="*/ 922958 w 7718765"/>
              <a:gd name="connsiteY7396" fmla="*/ 2693823 h 5645489"/>
              <a:gd name="connsiteX7397" fmla="*/ 928606 w 7718765"/>
              <a:gd name="connsiteY7397" fmla="*/ 2691077 h 5645489"/>
              <a:gd name="connsiteX7398" fmla="*/ 922958 w 7718765"/>
              <a:gd name="connsiteY7398" fmla="*/ 2685586 h 5645489"/>
              <a:gd name="connsiteX7399" fmla="*/ 922958 w 7718765"/>
              <a:gd name="connsiteY7399" fmla="*/ 2682841 h 5645489"/>
              <a:gd name="connsiteX7400" fmla="*/ 925782 w 7718765"/>
              <a:gd name="connsiteY7400" fmla="*/ 2680096 h 5645489"/>
              <a:gd name="connsiteX7401" fmla="*/ 925782 w 7718765"/>
              <a:gd name="connsiteY7401" fmla="*/ 2674629 h 5645489"/>
              <a:gd name="connsiteX7402" fmla="*/ 925782 w 7718765"/>
              <a:gd name="connsiteY7402" fmla="*/ 2671884 h 5645489"/>
              <a:gd name="connsiteX7403" fmla="*/ 934254 w 7718765"/>
              <a:gd name="connsiteY7403" fmla="*/ 2666394 h 5645489"/>
              <a:gd name="connsiteX7404" fmla="*/ 939903 w 7718765"/>
              <a:gd name="connsiteY7404" fmla="*/ 2663647 h 5645489"/>
              <a:gd name="connsiteX7405" fmla="*/ 942748 w 7718765"/>
              <a:gd name="connsiteY7405" fmla="*/ 2655412 h 5645489"/>
              <a:gd name="connsiteX7406" fmla="*/ 951220 w 7718765"/>
              <a:gd name="connsiteY7406" fmla="*/ 2655412 h 5645489"/>
              <a:gd name="connsiteX7407" fmla="*/ 954044 w 7718765"/>
              <a:gd name="connsiteY7407" fmla="*/ 2655412 h 5645489"/>
              <a:gd name="connsiteX7408" fmla="*/ 954044 w 7718765"/>
              <a:gd name="connsiteY7408" fmla="*/ 2652667 h 5645489"/>
              <a:gd name="connsiteX7409" fmla="*/ 956868 w 7718765"/>
              <a:gd name="connsiteY7409" fmla="*/ 2652667 h 5645489"/>
              <a:gd name="connsiteX7410" fmla="*/ 959692 w 7718765"/>
              <a:gd name="connsiteY7410" fmla="*/ 2655412 h 5645489"/>
              <a:gd name="connsiteX7411" fmla="*/ 965361 w 7718765"/>
              <a:gd name="connsiteY7411" fmla="*/ 2655412 h 5645489"/>
              <a:gd name="connsiteX7412" fmla="*/ 971010 w 7718765"/>
              <a:gd name="connsiteY7412" fmla="*/ 2652667 h 5645489"/>
              <a:gd name="connsiteX7413" fmla="*/ 976658 w 7718765"/>
              <a:gd name="connsiteY7413" fmla="*/ 2652667 h 5645489"/>
              <a:gd name="connsiteX7414" fmla="*/ 976658 w 7718765"/>
              <a:gd name="connsiteY7414" fmla="*/ 2658157 h 5645489"/>
              <a:gd name="connsiteX7415" fmla="*/ 982306 w 7718765"/>
              <a:gd name="connsiteY7415" fmla="*/ 2660903 h 5645489"/>
              <a:gd name="connsiteX7416" fmla="*/ 987976 w 7718765"/>
              <a:gd name="connsiteY7416" fmla="*/ 2658157 h 5645489"/>
              <a:gd name="connsiteX7417" fmla="*/ 990800 w 7718765"/>
              <a:gd name="connsiteY7417" fmla="*/ 2655412 h 5645489"/>
              <a:gd name="connsiteX7418" fmla="*/ 999272 w 7718765"/>
              <a:gd name="connsiteY7418" fmla="*/ 2649945 h 5645489"/>
              <a:gd name="connsiteX7419" fmla="*/ 1002095 w 7718765"/>
              <a:gd name="connsiteY7419" fmla="*/ 2647200 h 5645489"/>
              <a:gd name="connsiteX7420" fmla="*/ 1004919 w 7718765"/>
              <a:gd name="connsiteY7420" fmla="*/ 2649945 h 5645489"/>
              <a:gd name="connsiteX7421" fmla="*/ 1007744 w 7718765"/>
              <a:gd name="connsiteY7421" fmla="*/ 2652667 h 5645489"/>
              <a:gd name="connsiteX7422" fmla="*/ 1007744 w 7718765"/>
              <a:gd name="connsiteY7422" fmla="*/ 2660903 h 5645489"/>
              <a:gd name="connsiteX7423" fmla="*/ 1007744 w 7718765"/>
              <a:gd name="connsiteY7423" fmla="*/ 2663647 h 5645489"/>
              <a:gd name="connsiteX7424" fmla="*/ 1007744 w 7718765"/>
              <a:gd name="connsiteY7424" fmla="*/ 2666394 h 5645489"/>
              <a:gd name="connsiteX7425" fmla="*/ 1010589 w 7718765"/>
              <a:gd name="connsiteY7425" fmla="*/ 2674629 h 5645489"/>
              <a:gd name="connsiteX7426" fmla="*/ 1007744 w 7718765"/>
              <a:gd name="connsiteY7426" fmla="*/ 2677374 h 5645489"/>
              <a:gd name="connsiteX7427" fmla="*/ 1004919 w 7718765"/>
              <a:gd name="connsiteY7427" fmla="*/ 2682841 h 5645489"/>
              <a:gd name="connsiteX7428" fmla="*/ 1002095 w 7718765"/>
              <a:gd name="connsiteY7428" fmla="*/ 2682841 h 5645489"/>
              <a:gd name="connsiteX7429" fmla="*/ 1004919 w 7718765"/>
              <a:gd name="connsiteY7429" fmla="*/ 2685586 h 5645489"/>
              <a:gd name="connsiteX7430" fmla="*/ 1007744 w 7718765"/>
              <a:gd name="connsiteY7430" fmla="*/ 2685586 h 5645489"/>
              <a:gd name="connsiteX7431" fmla="*/ 1010589 w 7718765"/>
              <a:gd name="connsiteY7431" fmla="*/ 2682841 h 5645489"/>
              <a:gd name="connsiteX7432" fmla="*/ 1010589 w 7718765"/>
              <a:gd name="connsiteY7432" fmla="*/ 2680096 h 5645489"/>
              <a:gd name="connsiteX7433" fmla="*/ 1013413 w 7718765"/>
              <a:gd name="connsiteY7433" fmla="*/ 2677374 h 5645489"/>
              <a:gd name="connsiteX7434" fmla="*/ 1016237 w 7718765"/>
              <a:gd name="connsiteY7434" fmla="*/ 2671884 h 5645489"/>
              <a:gd name="connsiteX7435" fmla="*/ 1013413 w 7718765"/>
              <a:gd name="connsiteY7435" fmla="*/ 2669139 h 5645489"/>
              <a:gd name="connsiteX7436" fmla="*/ 1010589 w 7718765"/>
              <a:gd name="connsiteY7436" fmla="*/ 2660903 h 5645489"/>
              <a:gd name="connsiteX7437" fmla="*/ 1010589 w 7718765"/>
              <a:gd name="connsiteY7437" fmla="*/ 2658157 h 5645489"/>
              <a:gd name="connsiteX7438" fmla="*/ 1013413 w 7718765"/>
              <a:gd name="connsiteY7438" fmla="*/ 2655412 h 5645489"/>
              <a:gd name="connsiteX7439" fmla="*/ 1019061 w 7718765"/>
              <a:gd name="connsiteY7439" fmla="*/ 2649945 h 5645489"/>
              <a:gd name="connsiteX7440" fmla="*/ 1027533 w 7718765"/>
              <a:gd name="connsiteY7440" fmla="*/ 2649945 h 5645489"/>
              <a:gd name="connsiteX7441" fmla="*/ 1030357 w 7718765"/>
              <a:gd name="connsiteY7441" fmla="*/ 2649945 h 5645489"/>
              <a:gd name="connsiteX7442" fmla="*/ 1033181 w 7718765"/>
              <a:gd name="connsiteY7442" fmla="*/ 2652667 h 5645489"/>
              <a:gd name="connsiteX7443" fmla="*/ 1036026 w 7718765"/>
              <a:gd name="connsiteY7443" fmla="*/ 2655412 h 5645489"/>
              <a:gd name="connsiteX7444" fmla="*/ 1038851 w 7718765"/>
              <a:gd name="connsiteY7444" fmla="*/ 2655412 h 5645489"/>
              <a:gd name="connsiteX7445" fmla="*/ 1033181 w 7718765"/>
              <a:gd name="connsiteY7445" fmla="*/ 2649945 h 5645489"/>
              <a:gd name="connsiteX7446" fmla="*/ 1030357 w 7718765"/>
              <a:gd name="connsiteY7446" fmla="*/ 2647200 h 5645489"/>
              <a:gd name="connsiteX7447" fmla="*/ 1033181 w 7718765"/>
              <a:gd name="connsiteY7447" fmla="*/ 2641710 h 5645489"/>
              <a:gd name="connsiteX7448" fmla="*/ 1034604 w 7718765"/>
              <a:gd name="connsiteY7448" fmla="*/ 2640681 h 5645489"/>
              <a:gd name="connsiteX7449" fmla="*/ 1220271 w 7718765"/>
              <a:gd name="connsiteY7449" fmla="*/ 2638994 h 5645489"/>
              <a:gd name="connsiteX7450" fmla="*/ 1228775 w 7718765"/>
              <a:gd name="connsiteY7450" fmla="*/ 2647242 h 5645489"/>
              <a:gd name="connsiteX7451" fmla="*/ 1225914 w 7718765"/>
              <a:gd name="connsiteY7451" fmla="*/ 2655490 h 5645489"/>
              <a:gd name="connsiteX7452" fmla="*/ 1225914 w 7718765"/>
              <a:gd name="connsiteY7452" fmla="*/ 2666464 h 5645489"/>
              <a:gd name="connsiteX7453" fmla="*/ 1225914 w 7718765"/>
              <a:gd name="connsiteY7453" fmla="*/ 2677440 h 5645489"/>
              <a:gd name="connsiteX7454" fmla="*/ 1220271 w 7718765"/>
              <a:gd name="connsiteY7454" fmla="*/ 2682892 h 5645489"/>
              <a:gd name="connsiteX7455" fmla="*/ 1214586 w 7718765"/>
              <a:gd name="connsiteY7455" fmla="*/ 2680166 h 5645489"/>
              <a:gd name="connsiteX7456" fmla="*/ 1203297 w 7718765"/>
              <a:gd name="connsiteY7456" fmla="*/ 2674643 h 5645489"/>
              <a:gd name="connsiteX7457" fmla="*/ 1203297 w 7718765"/>
              <a:gd name="connsiteY7457" fmla="*/ 2660943 h 5645489"/>
              <a:gd name="connsiteX7458" fmla="*/ 1200436 w 7718765"/>
              <a:gd name="connsiteY7458" fmla="*/ 2655490 h 5645489"/>
              <a:gd name="connsiteX7459" fmla="*/ 1203297 w 7718765"/>
              <a:gd name="connsiteY7459" fmla="*/ 2655490 h 5645489"/>
              <a:gd name="connsiteX7460" fmla="*/ 1208942 w 7718765"/>
              <a:gd name="connsiteY7460" fmla="*/ 2644446 h 5645489"/>
              <a:gd name="connsiteX7461" fmla="*/ 1211764 w 7718765"/>
              <a:gd name="connsiteY7461" fmla="*/ 2641720 h 5645489"/>
              <a:gd name="connsiteX7462" fmla="*/ 1220271 w 7718765"/>
              <a:gd name="connsiteY7462" fmla="*/ 2638994 h 5645489"/>
              <a:gd name="connsiteX7463" fmla="*/ 3477474 w 7718765"/>
              <a:gd name="connsiteY7463" fmla="*/ 2625329 h 5645489"/>
              <a:gd name="connsiteX7464" fmla="*/ 3473138 w 7718765"/>
              <a:gd name="connsiteY7464" fmla="*/ 2626528 h 5645489"/>
              <a:gd name="connsiteX7465" fmla="*/ 3463942 w 7718765"/>
              <a:gd name="connsiteY7465" fmla="*/ 2627897 h 5645489"/>
              <a:gd name="connsiteX7466" fmla="*/ 3463980 w 7718765"/>
              <a:gd name="connsiteY7466" fmla="*/ 2628282 h 5645489"/>
              <a:gd name="connsiteX7467" fmla="*/ 3472458 w 7718765"/>
              <a:gd name="connsiteY7467" fmla="*/ 2627024 h 5645489"/>
              <a:gd name="connsiteX7468" fmla="*/ 3477418 w 7718765"/>
              <a:gd name="connsiteY7468" fmla="*/ 2625657 h 5645489"/>
              <a:gd name="connsiteX7469" fmla="*/ 1177819 w 7718765"/>
              <a:gd name="connsiteY7469" fmla="*/ 2625293 h 5645489"/>
              <a:gd name="connsiteX7470" fmla="*/ 1183464 w 7718765"/>
              <a:gd name="connsiteY7470" fmla="*/ 2630745 h 5645489"/>
              <a:gd name="connsiteX7471" fmla="*/ 1180641 w 7718765"/>
              <a:gd name="connsiteY7471" fmla="*/ 2636267 h 5645489"/>
              <a:gd name="connsiteX7472" fmla="*/ 1177819 w 7718765"/>
              <a:gd name="connsiteY7472" fmla="*/ 2638994 h 5645489"/>
              <a:gd name="connsiteX7473" fmla="*/ 1169313 w 7718765"/>
              <a:gd name="connsiteY7473" fmla="*/ 2636267 h 5645489"/>
              <a:gd name="connsiteX7474" fmla="*/ 1174958 w 7718765"/>
              <a:gd name="connsiteY7474" fmla="*/ 2630745 h 5645489"/>
              <a:gd name="connsiteX7475" fmla="*/ 1177819 w 7718765"/>
              <a:gd name="connsiteY7475" fmla="*/ 2628020 h 5645489"/>
              <a:gd name="connsiteX7476" fmla="*/ 1177819 w 7718765"/>
              <a:gd name="connsiteY7476" fmla="*/ 2625293 h 5645489"/>
              <a:gd name="connsiteX7477" fmla="*/ 6516267 w 7718765"/>
              <a:gd name="connsiteY7477" fmla="*/ 2603518 h 5645489"/>
              <a:gd name="connsiteX7478" fmla="*/ 6516247 w 7718765"/>
              <a:gd name="connsiteY7478" fmla="*/ 2603534 h 5645489"/>
              <a:gd name="connsiteX7479" fmla="*/ 6482873 w 7718765"/>
              <a:gd name="connsiteY7479" fmla="*/ 2652066 h 5645489"/>
              <a:gd name="connsiteX7480" fmla="*/ 6482379 w 7718765"/>
              <a:gd name="connsiteY7480" fmla="*/ 2652786 h 5645489"/>
              <a:gd name="connsiteX7481" fmla="*/ 6482493 w 7718765"/>
              <a:gd name="connsiteY7481" fmla="*/ 2652742 h 5645489"/>
              <a:gd name="connsiteX7482" fmla="*/ 6496807 w 7718765"/>
              <a:gd name="connsiteY7482" fmla="*/ 2631880 h 5645489"/>
              <a:gd name="connsiteX7483" fmla="*/ 3494538 w 7718765"/>
              <a:gd name="connsiteY7483" fmla="*/ 2597979 h 5645489"/>
              <a:gd name="connsiteX7484" fmla="*/ 3485162 w 7718765"/>
              <a:gd name="connsiteY7484" fmla="*/ 2602521 h 5645489"/>
              <a:gd name="connsiteX7485" fmla="*/ 3483748 w 7718765"/>
              <a:gd name="connsiteY7485" fmla="*/ 2603206 h 5645489"/>
              <a:gd name="connsiteX7486" fmla="*/ 3483604 w 7718765"/>
              <a:gd name="connsiteY7486" fmla="*/ 2603488 h 5645489"/>
              <a:gd name="connsiteX7487" fmla="*/ 3493003 w 7718765"/>
              <a:gd name="connsiteY7487" fmla="*/ 2598952 h 5645489"/>
              <a:gd name="connsiteX7488" fmla="*/ 3494418 w 7718765"/>
              <a:gd name="connsiteY7488" fmla="*/ 2598268 h 5645489"/>
              <a:gd name="connsiteX7489" fmla="*/ 3529011 w 7718765"/>
              <a:gd name="connsiteY7489" fmla="*/ 2573040 h 5645489"/>
              <a:gd name="connsiteX7490" fmla="*/ 3514147 w 7718765"/>
              <a:gd name="connsiteY7490" fmla="*/ 2582640 h 5645489"/>
              <a:gd name="connsiteX7491" fmla="*/ 3512023 w 7718765"/>
              <a:gd name="connsiteY7491" fmla="*/ 2584013 h 5645489"/>
              <a:gd name="connsiteX7492" fmla="*/ 3500713 w 7718765"/>
              <a:gd name="connsiteY7492" fmla="*/ 2584013 h 5645489"/>
              <a:gd name="connsiteX7493" fmla="*/ 3500486 w 7718765"/>
              <a:gd name="connsiteY7493" fmla="*/ 2584564 h 5645489"/>
              <a:gd name="connsiteX7494" fmla="*/ 3511419 w 7718765"/>
              <a:gd name="connsiteY7494" fmla="*/ 2584564 h 5645489"/>
              <a:gd name="connsiteX7495" fmla="*/ 3528419 w 7718765"/>
              <a:gd name="connsiteY7495" fmla="*/ 2573611 h 5645489"/>
              <a:gd name="connsiteX7496" fmla="*/ 1157985 w 7718765"/>
              <a:gd name="connsiteY7496" fmla="*/ 2564898 h 5645489"/>
              <a:gd name="connsiteX7497" fmla="*/ 1157985 w 7718765"/>
              <a:gd name="connsiteY7497" fmla="*/ 2570351 h 5645489"/>
              <a:gd name="connsiteX7498" fmla="*/ 1152302 w 7718765"/>
              <a:gd name="connsiteY7498" fmla="*/ 2575873 h 5645489"/>
              <a:gd name="connsiteX7499" fmla="*/ 1146658 w 7718765"/>
              <a:gd name="connsiteY7499" fmla="*/ 2578599 h 5645489"/>
              <a:gd name="connsiteX7500" fmla="*/ 1143835 w 7718765"/>
              <a:gd name="connsiteY7500" fmla="*/ 2578599 h 5645489"/>
              <a:gd name="connsiteX7501" fmla="*/ 1143835 w 7718765"/>
              <a:gd name="connsiteY7501" fmla="*/ 2570351 h 5645489"/>
              <a:gd name="connsiteX7502" fmla="*/ 1155163 w 7718765"/>
              <a:gd name="connsiteY7502" fmla="*/ 2567624 h 5645489"/>
              <a:gd name="connsiteX7503" fmla="*/ 1157985 w 7718765"/>
              <a:gd name="connsiteY7503" fmla="*/ 2564898 h 5645489"/>
              <a:gd name="connsiteX7504" fmla="*/ 3608212 w 7718765"/>
              <a:gd name="connsiteY7504" fmla="*/ 2551102 h 5645489"/>
              <a:gd name="connsiteX7505" fmla="*/ 3596903 w 7718765"/>
              <a:gd name="connsiteY7505" fmla="*/ 2559322 h 5645489"/>
              <a:gd name="connsiteX7506" fmla="*/ 3574255 w 7718765"/>
              <a:gd name="connsiteY7506" fmla="*/ 2562062 h 5645489"/>
              <a:gd name="connsiteX7507" fmla="*/ 3557290 w 7718765"/>
              <a:gd name="connsiteY7507" fmla="*/ 2567558 h 5645489"/>
              <a:gd name="connsiteX7508" fmla="*/ 3537484 w 7718765"/>
              <a:gd name="connsiteY7508" fmla="*/ 2564818 h 5645489"/>
              <a:gd name="connsiteX7509" fmla="*/ 3530075 w 7718765"/>
              <a:gd name="connsiteY7509" fmla="*/ 2572009 h 5645489"/>
              <a:gd name="connsiteX7510" fmla="*/ 3529483 w 7718765"/>
              <a:gd name="connsiteY7510" fmla="*/ 2572583 h 5645489"/>
              <a:gd name="connsiteX7511" fmla="*/ 3535857 w 7718765"/>
              <a:gd name="connsiteY7511" fmla="*/ 2566421 h 5645489"/>
              <a:gd name="connsiteX7512" fmla="*/ 3536919 w 7718765"/>
              <a:gd name="connsiteY7512" fmla="*/ 2565393 h 5645489"/>
              <a:gd name="connsiteX7513" fmla="*/ 3556745 w 7718765"/>
              <a:gd name="connsiteY7513" fmla="*/ 2568145 h 5645489"/>
              <a:gd name="connsiteX7514" fmla="*/ 3573745 w 7718765"/>
              <a:gd name="connsiteY7514" fmla="*/ 2562659 h 5645489"/>
              <a:gd name="connsiteX7515" fmla="*/ 3596420 w 7718765"/>
              <a:gd name="connsiteY7515" fmla="*/ 2559927 h 5645489"/>
              <a:gd name="connsiteX7516" fmla="*/ 3607770 w 7718765"/>
              <a:gd name="connsiteY7516" fmla="*/ 2551707 h 5645489"/>
              <a:gd name="connsiteX7517" fmla="*/ 3616269 w 7718765"/>
              <a:gd name="connsiteY7517" fmla="*/ 2557193 h 5645489"/>
              <a:gd name="connsiteX7518" fmla="*/ 3630420 w 7718765"/>
              <a:gd name="connsiteY7518" fmla="*/ 2568145 h 5645489"/>
              <a:gd name="connsiteX7519" fmla="*/ 3630741 w 7718765"/>
              <a:gd name="connsiteY7519" fmla="*/ 2567500 h 5645489"/>
              <a:gd name="connsiteX7520" fmla="*/ 3623766 w 7718765"/>
              <a:gd name="connsiteY7520" fmla="*/ 2563097 h 5645489"/>
              <a:gd name="connsiteX7521" fmla="*/ 3616681 w 7718765"/>
              <a:gd name="connsiteY7521" fmla="*/ 2556582 h 5645489"/>
              <a:gd name="connsiteX7522" fmla="*/ 3608212 w 7718765"/>
              <a:gd name="connsiteY7522" fmla="*/ 2551102 h 5645489"/>
              <a:gd name="connsiteX7523" fmla="*/ 3729835 w 7718765"/>
              <a:gd name="connsiteY7523" fmla="*/ 2540127 h 5645489"/>
              <a:gd name="connsiteX7524" fmla="*/ 3721338 w 7718765"/>
              <a:gd name="connsiteY7524" fmla="*/ 2553842 h 5645489"/>
              <a:gd name="connsiteX7525" fmla="*/ 3707215 w 7718765"/>
              <a:gd name="connsiteY7525" fmla="*/ 2548346 h 5645489"/>
              <a:gd name="connsiteX7526" fmla="*/ 3690222 w 7718765"/>
              <a:gd name="connsiteY7526" fmla="*/ 2548346 h 5645489"/>
              <a:gd name="connsiteX7527" fmla="*/ 3670444 w 7718765"/>
              <a:gd name="connsiteY7527" fmla="*/ 2545606 h 5645489"/>
              <a:gd name="connsiteX7528" fmla="*/ 3667602 w 7718765"/>
              <a:gd name="connsiteY7528" fmla="*/ 2548346 h 5645489"/>
              <a:gd name="connsiteX7529" fmla="*/ 3653451 w 7718765"/>
              <a:gd name="connsiteY7529" fmla="*/ 2551102 h 5645489"/>
              <a:gd name="connsiteX7530" fmla="*/ 3636486 w 7718765"/>
              <a:gd name="connsiteY7530" fmla="*/ 2553842 h 5645489"/>
              <a:gd name="connsiteX7531" fmla="*/ 3636316 w 7718765"/>
              <a:gd name="connsiteY7531" fmla="*/ 2554406 h 5645489"/>
              <a:gd name="connsiteX7532" fmla="*/ 3650971 w 7718765"/>
              <a:gd name="connsiteY7532" fmla="*/ 2552049 h 5645489"/>
              <a:gd name="connsiteX7533" fmla="*/ 3653096 w 7718765"/>
              <a:gd name="connsiteY7533" fmla="*/ 2551707 h 5645489"/>
              <a:gd name="connsiteX7534" fmla="*/ 3667271 w 7718765"/>
              <a:gd name="connsiteY7534" fmla="*/ 2548973 h 5645489"/>
              <a:gd name="connsiteX7535" fmla="*/ 3670096 w 7718765"/>
              <a:gd name="connsiteY7535" fmla="*/ 2546222 h 5645489"/>
              <a:gd name="connsiteX7536" fmla="*/ 3689922 w 7718765"/>
              <a:gd name="connsiteY7536" fmla="*/ 2548973 h 5645489"/>
              <a:gd name="connsiteX7537" fmla="*/ 3706922 w 7718765"/>
              <a:gd name="connsiteY7537" fmla="*/ 2548973 h 5645489"/>
              <a:gd name="connsiteX7538" fmla="*/ 3721098 w 7718765"/>
              <a:gd name="connsiteY7538" fmla="*/ 2554441 h 5645489"/>
              <a:gd name="connsiteX7539" fmla="*/ 3729597 w 7718765"/>
              <a:gd name="connsiteY7539" fmla="*/ 2540755 h 5645489"/>
              <a:gd name="connsiteX7540" fmla="*/ 3746598 w 7718765"/>
              <a:gd name="connsiteY7540" fmla="*/ 2546222 h 5645489"/>
              <a:gd name="connsiteX7541" fmla="*/ 3746760 w 7718765"/>
              <a:gd name="connsiteY7541" fmla="*/ 2545594 h 5645489"/>
              <a:gd name="connsiteX7542" fmla="*/ 3731955 w 7718765"/>
              <a:gd name="connsiteY7542" fmla="*/ 2540813 h 5645489"/>
              <a:gd name="connsiteX7543" fmla="*/ 3729835 w 7718765"/>
              <a:gd name="connsiteY7543" fmla="*/ 2540127 h 5645489"/>
              <a:gd name="connsiteX7544" fmla="*/ 7083355 w 7718765"/>
              <a:gd name="connsiteY7544" fmla="*/ 2531933 h 5645489"/>
              <a:gd name="connsiteX7545" fmla="*/ 7081695 w 7718765"/>
              <a:gd name="connsiteY7545" fmla="*/ 2539788 h 5645489"/>
              <a:gd name="connsiteX7546" fmla="*/ 7079243 w 7718765"/>
              <a:gd name="connsiteY7546" fmla="*/ 2551387 h 5645489"/>
              <a:gd name="connsiteX7547" fmla="*/ 7101910 w 7718765"/>
              <a:gd name="connsiteY7547" fmla="*/ 2578693 h 5645489"/>
              <a:gd name="connsiteX7548" fmla="*/ 7098181 w 7718765"/>
              <a:gd name="connsiteY7548" fmla="*/ 2580518 h 5645489"/>
              <a:gd name="connsiteX7549" fmla="*/ 7102039 w 7718765"/>
              <a:gd name="connsiteY7549" fmla="*/ 2578648 h 5645489"/>
              <a:gd name="connsiteX7550" fmla="*/ 7079396 w 7718765"/>
              <a:gd name="connsiteY7550" fmla="*/ 2551194 h 5645489"/>
              <a:gd name="connsiteX7551" fmla="*/ 7081777 w 7718765"/>
              <a:gd name="connsiteY7551" fmla="*/ 2539611 h 5645489"/>
              <a:gd name="connsiteX7552" fmla="*/ 1149480 w 7718765"/>
              <a:gd name="connsiteY7552" fmla="*/ 2529179 h 5645489"/>
              <a:gd name="connsiteX7553" fmla="*/ 1152302 w 7718765"/>
              <a:gd name="connsiteY7553" fmla="*/ 2537426 h 5645489"/>
              <a:gd name="connsiteX7554" fmla="*/ 1157985 w 7718765"/>
              <a:gd name="connsiteY7554" fmla="*/ 2542879 h 5645489"/>
              <a:gd name="connsiteX7555" fmla="*/ 1149480 w 7718765"/>
              <a:gd name="connsiteY7555" fmla="*/ 2545675 h 5645489"/>
              <a:gd name="connsiteX7556" fmla="*/ 1146658 w 7718765"/>
              <a:gd name="connsiteY7556" fmla="*/ 2542879 h 5645489"/>
              <a:gd name="connsiteX7557" fmla="*/ 1141013 w 7718765"/>
              <a:gd name="connsiteY7557" fmla="*/ 2537426 h 5645489"/>
              <a:gd name="connsiteX7558" fmla="*/ 1143835 w 7718765"/>
              <a:gd name="connsiteY7558" fmla="*/ 2531905 h 5645489"/>
              <a:gd name="connsiteX7559" fmla="*/ 1149480 w 7718765"/>
              <a:gd name="connsiteY7559" fmla="*/ 2529179 h 5645489"/>
              <a:gd name="connsiteX7560" fmla="*/ 2612150 w 7718765"/>
              <a:gd name="connsiteY7560" fmla="*/ 2515524 h 5645489"/>
              <a:gd name="connsiteX7561" fmla="*/ 2617830 w 7718765"/>
              <a:gd name="connsiteY7561" fmla="*/ 2518285 h 5645489"/>
              <a:gd name="connsiteX7562" fmla="*/ 2609319 w 7718765"/>
              <a:gd name="connsiteY7562" fmla="*/ 2523766 h 5645489"/>
              <a:gd name="connsiteX7563" fmla="*/ 2606488 w 7718765"/>
              <a:gd name="connsiteY7563" fmla="*/ 2526526 h 5645489"/>
              <a:gd name="connsiteX7564" fmla="*/ 2603658 w 7718765"/>
              <a:gd name="connsiteY7564" fmla="*/ 2532006 h 5645489"/>
              <a:gd name="connsiteX7565" fmla="*/ 2600827 w 7718765"/>
              <a:gd name="connsiteY7565" fmla="*/ 2532006 h 5645489"/>
              <a:gd name="connsiteX7566" fmla="*/ 2595147 w 7718765"/>
              <a:gd name="connsiteY7566" fmla="*/ 2529266 h 5645489"/>
              <a:gd name="connsiteX7567" fmla="*/ 2592316 w 7718765"/>
              <a:gd name="connsiteY7567" fmla="*/ 2529266 h 5645489"/>
              <a:gd name="connsiteX7568" fmla="*/ 2589485 w 7718765"/>
              <a:gd name="connsiteY7568" fmla="*/ 2529266 h 5645489"/>
              <a:gd name="connsiteX7569" fmla="*/ 2589485 w 7718765"/>
              <a:gd name="connsiteY7569" fmla="*/ 2526526 h 5645489"/>
              <a:gd name="connsiteX7570" fmla="*/ 2595147 w 7718765"/>
              <a:gd name="connsiteY7570" fmla="*/ 2521026 h 5645489"/>
              <a:gd name="connsiteX7571" fmla="*/ 2603658 w 7718765"/>
              <a:gd name="connsiteY7571" fmla="*/ 2518285 h 5645489"/>
              <a:gd name="connsiteX7572" fmla="*/ 2612150 w 7718765"/>
              <a:gd name="connsiteY7572" fmla="*/ 2515524 h 5645489"/>
              <a:gd name="connsiteX7573" fmla="*/ 4300880 w 7718765"/>
              <a:gd name="connsiteY7573" fmla="*/ 2507394 h 5645489"/>
              <a:gd name="connsiteX7574" fmla="*/ 4290878 w 7718765"/>
              <a:gd name="connsiteY7574" fmla="*/ 2512207 h 5645489"/>
              <a:gd name="connsiteX7575" fmla="*/ 4290012 w 7718765"/>
              <a:gd name="connsiteY7575" fmla="*/ 2512623 h 5645489"/>
              <a:gd name="connsiteX7576" fmla="*/ 4290118 w 7718765"/>
              <a:gd name="connsiteY7576" fmla="*/ 2512828 h 5645489"/>
              <a:gd name="connsiteX7577" fmla="*/ 4300013 w 7718765"/>
              <a:gd name="connsiteY7577" fmla="*/ 2508028 h 5645489"/>
              <a:gd name="connsiteX7578" fmla="*/ 4300967 w 7718765"/>
              <a:gd name="connsiteY7578" fmla="*/ 2507566 h 5645489"/>
              <a:gd name="connsiteX7579" fmla="*/ 4286737 w 7718765"/>
              <a:gd name="connsiteY7579" fmla="*/ 2507394 h 5645489"/>
              <a:gd name="connsiteX7580" fmla="*/ 4279279 w 7718765"/>
              <a:gd name="connsiteY7580" fmla="*/ 2509884 h 5645489"/>
              <a:gd name="connsiteX7581" fmla="*/ 4278762 w 7718765"/>
              <a:gd name="connsiteY7581" fmla="*/ 2510056 h 5645489"/>
              <a:gd name="connsiteX7582" fmla="*/ 4278808 w 7718765"/>
              <a:gd name="connsiteY7582" fmla="*/ 2510086 h 5645489"/>
              <a:gd name="connsiteX7583" fmla="*/ 4286230 w 7718765"/>
              <a:gd name="connsiteY7583" fmla="*/ 2507686 h 5645489"/>
              <a:gd name="connsiteX7584" fmla="*/ 4286791 w 7718765"/>
              <a:gd name="connsiteY7584" fmla="*/ 2507505 h 5645489"/>
              <a:gd name="connsiteX7585" fmla="*/ 4142404 w 7718765"/>
              <a:gd name="connsiteY7585" fmla="*/ 2493741 h 5645489"/>
              <a:gd name="connsiteX7586" fmla="*/ 4122643 w 7718765"/>
              <a:gd name="connsiteY7586" fmla="*/ 2499241 h 5645489"/>
              <a:gd name="connsiteX7587" fmla="*/ 4120100 w 7718765"/>
              <a:gd name="connsiteY7587" fmla="*/ 2504052 h 5645489"/>
              <a:gd name="connsiteX7588" fmla="*/ 4119810 w 7718765"/>
              <a:gd name="connsiteY7588" fmla="*/ 2504601 h 5645489"/>
              <a:gd name="connsiteX7589" fmla="*/ 4120472 w 7718765"/>
              <a:gd name="connsiteY7589" fmla="*/ 2504601 h 5645489"/>
              <a:gd name="connsiteX7590" fmla="*/ 4123300 w 7718765"/>
              <a:gd name="connsiteY7590" fmla="*/ 2499116 h 5645489"/>
              <a:gd name="connsiteX7591" fmla="*/ 4140618 w 7718765"/>
              <a:gd name="connsiteY7591" fmla="*/ 2494318 h 5645489"/>
              <a:gd name="connsiteX7592" fmla="*/ 4142695 w 7718765"/>
              <a:gd name="connsiteY7592" fmla="*/ 2493741 h 5645489"/>
              <a:gd name="connsiteX7593" fmla="*/ 4051930 w 7718765"/>
              <a:gd name="connsiteY7593" fmla="*/ 2493703 h 5645489"/>
              <a:gd name="connsiteX7594" fmla="*/ 4039917 w 7718765"/>
              <a:gd name="connsiteY7594" fmla="*/ 2500695 h 5645489"/>
              <a:gd name="connsiteX7595" fmla="*/ 4038152 w 7718765"/>
              <a:gd name="connsiteY7595" fmla="*/ 2501722 h 5645489"/>
              <a:gd name="connsiteX7596" fmla="*/ 4035309 w 7718765"/>
              <a:gd name="connsiteY7596" fmla="*/ 2520916 h 5645489"/>
              <a:gd name="connsiteX7597" fmla="*/ 4021186 w 7718765"/>
              <a:gd name="connsiteY7597" fmla="*/ 2534631 h 5645489"/>
              <a:gd name="connsiteX7598" fmla="*/ 4026842 w 7718765"/>
              <a:gd name="connsiteY7598" fmla="*/ 2548346 h 5645489"/>
              <a:gd name="connsiteX7599" fmla="*/ 4021186 w 7718765"/>
              <a:gd name="connsiteY7599" fmla="*/ 2556582 h 5645489"/>
              <a:gd name="connsiteX7600" fmla="*/ 3998539 w 7718765"/>
              <a:gd name="connsiteY7600" fmla="*/ 2556582 h 5645489"/>
              <a:gd name="connsiteX7601" fmla="*/ 3984416 w 7718765"/>
              <a:gd name="connsiteY7601" fmla="*/ 2556582 h 5645489"/>
              <a:gd name="connsiteX7602" fmla="*/ 3975919 w 7718765"/>
              <a:gd name="connsiteY7602" fmla="*/ 2556582 h 5645489"/>
              <a:gd name="connsiteX7603" fmla="*/ 3967424 w 7718765"/>
              <a:gd name="connsiteY7603" fmla="*/ 2564818 h 5645489"/>
              <a:gd name="connsiteX7604" fmla="*/ 3964610 w 7718765"/>
              <a:gd name="connsiteY7604" fmla="*/ 2581272 h 5645489"/>
              <a:gd name="connsiteX7605" fmla="*/ 3947645 w 7718765"/>
              <a:gd name="connsiteY7605" fmla="*/ 2584013 h 5645489"/>
              <a:gd name="connsiteX7606" fmla="*/ 3941962 w 7718765"/>
              <a:gd name="connsiteY7606" fmla="*/ 2589492 h 5645489"/>
              <a:gd name="connsiteX7607" fmla="*/ 3933494 w 7718765"/>
              <a:gd name="connsiteY7607" fmla="*/ 2589492 h 5645489"/>
              <a:gd name="connsiteX7608" fmla="*/ 3919342 w 7718765"/>
              <a:gd name="connsiteY7608" fmla="*/ 2586752 h 5645489"/>
              <a:gd name="connsiteX7609" fmla="*/ 3908033 w 7718765"/>
              <a:gd name="connsiteY7609" fmla="*/ 2586752 h 5645489"/>
              <a:gd name="connsiteX7610" fmla="*/ 3902378 w 7718765"/>
              <a:gd name="connsiteY7610" fmla="*/ 2575776 h 5645489"/>
              <a:gd name="connsiteX7611" fmla="*/ 3893882 w 7718765"/>
              <a:gd name="connsiteY7611" fmla="*/ 2573037 h 5645489"/>
              <a:gd name="connsiteX7612" fmla="*/ 3885413 w 7718765"/>
              <a:gd name="connsiteY7612" fmla="*/ 2562062 h 5645489"/>
              <a:gd name="connsiteX7613" fmla="*/ 3874075 w 7718765"/>
              <a:gd name="connsiteY7613" fmla="*/ 2559322 h 5645489"/>
              <a:gd name="connsiteX7614" fmla="*/ 3868421 w 7718765"/>
              <a:gd name="connsiteY7614" fmla="*/ 2551102 h 5645489"/>
              <a:gd name="connsiteX7615" fmla="*/ 3854298 w 7718765"/>
              <a:gd name="connsiteY7615" fmla="*/ 2551102 h 5645489"/>
              <a:gd name="connsiteX7616" fmla="*/ 3845801 w 7718765"/>
              <a:gd name="connsiteY7616" fmla="*/ 2545606 h 5645489"/>
              <a:gd name="connsiteX7617" fmla="*/ 3842988 w 7718765"/>
              <a:gd name="connsiteY7617" fmla="*/ 2540127 h 5645489"/>
              <a:gd name="connsiteX7618" fmla="*/ 3834492 w 7718765"/>
              <a:gd name="connsiteY7618" fmla="*/ 2540127 h 5645489"/>
              <a:gd name="connsiteX7619" fmla="*/ 3823182 w 7718765"/>
              <a:gd name="connsiteY7619" fmla="*/ 2542867 h 5645489"/>
              <a:gd name="connsiteX7620" fmla="*/ 3803375 w 7718765"/>
              <a:gd name="connsiteY7620" fmla="*/ 2548346 h 5645489"/>
              <a:gd name="connsiteX7621" fmla="*/ 3792066 w 7718765"/>
              <a:gd name="connsiteY7621" fmla="*/ 2540127 h 5645489"/>
              <a:gd name="connsiteX7622" fmla="*/ 3789224 w 7718765"/>
              <a:gd name="connsiteY7622" fmla="*/ 2537388 h 5645489"/>
              <a:gd name="connsiteX7623" fmla="*/ 3777915 w 7718765"/>
              <a:gd name="connsiteY7623" fmla="*/ 2529152 h 5645489"/>
              <a:gd name="connsiteX7624" fmla="*/ 3772259 w 7718765"/>
              <a:gd name="connsiteY7624" fmla="*/ 2512697 h 5645489"/>
              <a:gd name="connsiteX7625" fmla="*/ 3758108 w 7718765"/>
              <a:gd name="connsiteY7625" fmla="*/ 2520916 h 5645489"/>
              <a:gd name="connsiteX7626" fmla="*/ 3749640 w 7718765"/>
              <a:gd name="connsiteY7626" fmla="*/ 2534631 h 5645489"/>
              <a:gd name="connsiteX7627" fmla="*/ 3749511 w 7718765"/>
              <a:gd name="connsiteY7627" fmla="*/ 2535128 h 5645489"/>
              <a:gd name="connsiteX7628" fmla="*/ 3753674 w 7718765"/>
              <a:gd name="connsiteY7628" fmla="*/ 2528427 h 5645489"/>
              <a:gd name="connsiteX7629" fmla="*/ 3757923 w 7718765"/>
              <a:gd name="connsiteY7629" fmla="*/ 2521584 h 5645489"/>
              <a:gd name="connsiteX7630" fmla="*/ 3772098 w 7718765"/>
              <a:gd name="connsiteY7630" fmla="*/ 2513366 h 5645489"/>
              <a:gd name="connsiteX7631" fmla="*/ 3777773 w 7718765"/>
              <a:gd name="connsiteY7631" fmla="*/ 2529803 h 5645489"/>
              <a:gd name="connsiteX7632" fmla="*/ 3789099 w 7718765"/>
              <a:gd name="connsiteY7632" fmla="*/ 2538021 h 5645489"/>
              <a:gd name="connsiteX7633" fmla="*/ 3791924 w 7718765"/>
              <a:gd name="connsiteY7633" fmla="*/ 2540755 h 5645489"/>
              <a:gd name="connsiteX7634" fmla="*/ 3803273 w 7718765"/>
              <a:gd name="connsiteY7634" fmla="*/ 2548973 h 5645489"/>
              <a:gd name="connsiteX7635" fmla="*/ 3823099 w 7718765"/>
              <a:gd name="connsiteY7635" fmla="*/ 2543489 h 5645489"/>
              <a:gd name="connsiteX7636" fmla="*/ 3834425 w 7718765"/>
              <a:gd name="connsiteY7636" fmla="*/ 2540755 h 5645489"/>
              <a:gd name="connsiteX7637" fmla="*/ 3842925 w 7718765"/>
              <a:gd name="connsiteY7637" fmla="*/ 2540755 h 5645489"/>
              <a:gd name="connsiteX7638" fmla="*/ 3845774 w 7718765"/>
              <a:gd name="connsiteY7638" fmla="*/ 2546222 h 5645489"/>
              <a:gd name="connsiteX7639" fmla="*/ 3854275 w 7718765"/>
              <a:gd name="connsiteY7639" fmla="*/ 2551707 h 5645489"/>
              <a:gd name="connsiteX7640" fmla="*/ 3868449 w 7718765"/>
              <a:gd name="connsiteY7640" fmla="*/ 2551707 h 5645489"/>
              <a:gd name="connsiteX7641" fmla="*/ 3874100 w 7718765"/>
              <a:gd name="connsiteY7641" fmla="*/ 2559927 h 5645489"/>
              <a:gd name="connsiteX7642" fmla="*/ 3885450 w 7718765"/>
              <a:gd name="connsiteY7642" fmla="*/ 2562659 h 5645489"/>
              <a:gd name="connsiteX7643" fmla="*/ 3893949 w 7718765"/>
              <a:gd name="connsiteY7643" fmla="*/ 2573611 h 5645489"/>
              <a:gd name="connsiteX7644" fmla="*/ 3902450 w 7718765"/>
              <a:gd name="connsiteY7644" fmla="*/ 2576363 h 5645489"/>
              <a:gd name="connsiteX7645" fmla="*/ 3908100 w 7718765"/>
              <a:gd name="connsiteY7645" fmla="*/ 2587316 h 5645489"/>
              <a:gd name="connsiteX7646" fmla="*/ 3919451 w 7718765"/>
              <a:gd name="connsiteY7646" fmla="*/ 2587316 h 5645489"/>
              <a:gd name="connsiteX7647" fmla="*/ 3933602 w 7718765"/>
              <a:gd name="connsiteY7647" fmla="*/ 2590049 h 5645489"/>
              <a:gd name="connsiteX7648" fmla="*/ 3942102 w 7718765"/>
              <a:gd name="connsiteY7648" fmla="*/ 2590049 h 5645489"/>
              <a:gd name="connsiteX7649" fmla="*/ 3944951 w 7718765"/>
              <a:gd name="connsiteY7649" fmla="*/ 2590049 h 5645489"/>
              <a:gd name="connsiteX7650" fmla="*/ 3947776 w 7718765"/>
              <a:gd name="connsiteY7650" fmla="*/ 2614705 h 5645489"/>
              <a:gd name="connsiteX7651" fmla="*/ 3942102 w 7718765"/>
              <a:gd name="connsiteY7651" fmla="*/ 2628391 h 5645489"/>
              <a:gd name="connsiteX7652" fmla="*/ 3942102 w 7718765"/>
              <a:gd name="connsiteY7652" fmla="*/ 2642077 h 5645489"/>
              <a:gd name="connsiteX7653" fmla="*/ 3950601 w 7718765"/>
              <a:gd name="connsiteY7653" fmla="*/ 2644828 h 5645489"/>
              <a:gd name="connsiteX7654" fmla="*/ 3970451 w 7718765"/>
              <a:gd name="connsiteY7654" fmla="*/ 2642077 h 5645489"/>
              <a:gd name="connsiteX7655" fmla="*/ 3972924 w 7718765"/>
              <a:gd name="connsiteY7655" fmla="*/ 2651675 h 5645489"/>
              <a:gd name="connsiteX7656" fmla="*/ 3973212 w 7718765"/>
              <a:gd name="connsiteY7656" fmla="*/ 2652793 h 5645489"/>
              <a:gd name="connsiteX7657" fmla="*/ 3973447 w 7718765"/>
              <a:gd name="connsiteY7657" fmla="*/ 2652679 h 5645489"/>
              <a:gd name="connsiteX7658" fmla="*/ 3970618 w 7718765"/>
              <a:gd name="connsiteY7658" fmla="*/ 2641711 h 5645489"/>
              <a:gd name="connsiteX7659" fmla="*/ 3950827 w 7718765"/>
              <a:gd name="connsiteY7659" fmla="*/ 2644453 h 5645489"/>
              <a:gd name="connsiteX7660" fmla="*/ 3942345 w 7718765"/>
              <a:gd name="connsiteY7660" fmla="*/ 2641711 h 5645489"/>
              <a:gd name="connsiteX7661" fmla="*/ 3942345 w 7718765"/>
              <a:gd name="connsiteY7661" fmla="*/ 2627999 h 5645489"/>
              <a:gd name="connsiteX7662" fmla="*/ 3947999 w 7718765"/>
              <a:gd name="connsiteY7662" fmla="*/ 2614289 h 5645489"/>
              <a:gd name="connsiteX7663" fmla="*/ 3945172 w 7718765"/>
              <a:gd name="connsiteY7663" fmla="*/ 2589609 h 5645489"/>
              <a:gd name="connsiteX7664" fmla="*/ 3947999 w 7718765"/>
              <a:gd name="connsiteY7664" fmla="*/ 2584124 h 5645489"/>
              <a:gd name="connsiteX7665" fmla="*/ 3964964 w 7718765"/>
              <a:gd name="connsiteY7665" fmla="*/ 2581382 h 5645489"/>
              <a:gd name="connsiteX7666" fmla="*/ 3967791 w 7718765"/>
              <a:gd name="connsiteY7666" fmla="*/ 2564929 h 5645489"/>
              <a:gd name="connsiteX7667" fmla="*/ 3976274 w 7718765"/>
              <a:gd name="connsiteY7667" fmla="*/ 2556702 h 5645489"/>
              <a:gd name="connsiteX7668" fmla="*/ 3984756 w 7718765"/>
              <a:gd name="connsiteY7668" fmla="*/ 2556702 h 5645489"/>
              <a:gd name="connsiteX7669" fmla="*/ 3998893 w 7718765"/>
              <a:gd name="connsiteY7669" fmla="*/ 2556702 h 5645489"/>
              <a:gd name="connsiteX7670" fmla="*/ 4021513 w 7718765"/>
              <a:gd name="connsiteY7670" fmla="*/ 2556702 h 5645489"/>
              <a:gd name="connsiteX7671" fmla="*/ 4027167 w 7718765"/>
              <a:gd name="connsiteY7671" fmla="*/ 2548476 h 5645489"/>
              <a:gd name="connsiteX7672" fmla="*/ 4021513 w 7718765"/>
              <a:gd name="connsiteY7672" fmla="*/ 2534765 h 5645489"/>
              <a:gd name="connsiteX7673" fmla="*/ 4035650 w 7718765"/>
              <a:gd name="connsiteY7673" fmla="*/ 2521054 h 5645489"/>
              <a:gd name="connsiteX7674" fmla="*/ 4038477 w 7718765"/>
              <a:gd name="connsiteY7674" fmla="*/ 2501858 h 5645489"/>
              <a:gd name="connsiteX7675" fmla="*/ 4050847 w 7718765"/>
              <a:gd name="connsiteY7675" fmla="*/ 2494660 h 5645489"/>
              <a:gd name="connsiteX7676" fmla="*/ 4051930 w 7718765"/>
              <a:gd name="connsiteY7676" fmla="*/ 2494030 h 5645489"/>
              <a:gd name="connsiteX7677" fmla="*/ 1107029 w 7718765"/>
              <a:gd name="connsiteY7677" fmla="*/ 2493459 h 5645489"/>
              <a:gd name="connsiteX7678" fmla="*/ 1115535 w 7718765"/>
              <a:gd name="connsiteY7678" fmla="*/ 2496255 h 5645489"/>
              <a:gd name="connsiteX7679" fmla="*/ 1118357 w 7718765"/>
              <a:gd name="connsiteY7679" fmla="*/ 2501708 h 5645489"/>
              <a:gd name="connsiteX7680" fmla="*/ 1107029 w 7718765"/>
              <a:gd name="connsiteY7680" fmla="*/ 2504503 h 5645489"/>
              <a:gd name="connsiteX7681" fmla="*/ 1104207 w 7718765"/>
              <a:gd name="connsiteY7681" fmla="*/ 2504503 h 5645489"/>
              <a:gd name="connsiteX7682" fmla="*/ 1095701 w 7718765"/>
              <a:gd name="connsiteY7682" fmla="*/ 2501708 h 5645489"/>
              <a:gd name="connsiteX7683" fmla="*/ 1107029 w 7718765"/>
              <a:gd name="connsiteY7683" fmla="*/ 2493459 h 5645489"/>
              <a:gd name="connsiteX7684" fmla="*/ 4234654 w 7718765"/>
              <a:gd name="connsiteY7684" fmla="*/ 2491418 h 5645489"/>
              <a:gd name="connsiteX7685" fmla="*/ 4230118 w 7718765"/>
              <a:gd name="connsiteY7685" fmla="*/ 2492747 h 5645489"/>
              <a:gd name="connsiteX7686" fmla="*/ 4216024 w 7718765"/>
              <a:gd name="connsiteY7686" fmla="*/ 2496397 h 5645489"/>
              <a:gd name="connsiteX7687" fmla="*/ 4204593 w 7718765"/>
              <a:gd name="connsiteY7687" fmla="*/ 2501896 h 5645489"/>
              <a:gd name="connsiteX7688" fmla="*/ 4196069 w 7718765"/>
              <a:gd name="connsiteY7688" fmla="*/ 2515738 h 5645489"/>
              <a:gd name="connsiteX7689" fmla="*/ 4187641 w 7718765"/>
              <a:gd name="connsiteY7689" fmla="*/ 2521877 h 5645489"/>
              <a:gd name="connsiteX7690" fmla="*/ 4179726 w 7718765"/>
              <a:gd name="connsiteY7690" fmla="*/ 2523770 h 5645489"/>
              <a:gd name="connsiteX7691" fmla="*/ 4179848 w 7718765"/>
              <a:gd name="connsiteY7691" fmla="*/ 2523796 h 5645489"/>
              <a:gd name="connsiteX7692" fmla="*/ 4196813 w 7718765"/>
              <a:gd name="connsiteY7692" fmla="*/ 2515570 h 5645489"/>
              <a:gd name="connsiteX7693" fmla="*/ 4205295 w 7718765"/>
              <a:gd name="connsiteY7693" fmla="*/ 2501858 h 5645489"/>
              <a:gd name="connsiteX7694" fmla="*/ 4216605 w 7718765"/>
              <a:gd name="connsiteY7694" fmla="*/ 2496374 h 5645489"/>
              <a:gd name="connsiteX7695" fmla="*/ 4230742 w 7718765"/>
              <a:gd name="connsiteY7695" fmla="*/ 2492604 h 5645489"/>
              <a:gd name="connsiteX7696" fmla="*/ 4091452 w 7718765"/>
              <a:gd name="connsiteY7696" fmla="*/ 2491086 h 5645489"/>
              <a:gd name="connsiteX7697" fmla="*/ 4077309 w 7718765"/>
              <a:gd name="connsiteY7697" fmla="*/ 2496397 h 5645489"/>
              <a:gd name="connsiteX7698" fmla="*/ 4071691 w 7718765"/>
              <a:gd name="connsiteY7698" fmla="*/ 2501896 h 5645489"/>
              <a:gd name="connsiteX7699" fmla="*/ 4067943 w 7718765"/>
              <a:gd name="connsiteY7699" fmla="*/ 2502834 h 5645489"/>
              <a:gd name="connsiteX7700" fmla="*/ 4068165 w 7718765"/>
              <a:gd name="connsiteY7700" fmla="*/ 2502888 h 5645489"/>
              <a:gd name="connsiteX7701" fmla="*/ 4072406 w 7718765"/>
              <a:gd name="connsiteY7701" fmla="*/ 2501858 h 5645489"/>
              <a:gd name="connsiteX7702" fmla="*/ 4078061 w 7718765"/>
              <a:gd name="connsiteY7702" fmla="*/ 2496374 h 5645489"/>
              <a:gd name="connsiteX7703" fmla="*/ 4090430 w 7718765"/>
              <a:gd name="connsiteY7703" fmla="*/ 2491576 h 5645489"/>
              <a:gd name="connsiteX7704" fmla="*/ 4091584 w 7718765"/>
              <a:gd name="connsiteY7704" fmla="*/ 2491128 h 5645489"/>
              <a:gd name="connsiteX7705" fmla="*/ 6623824 w 7718765"/>
              <a:gd name="connsiteY7705" fmla="*/ 2488235 h 5645489"/>
              <a:gd name="connsiteX7706" fmla="*/ 6623770 w 7718765"/>
              <a:gd name="connsiteY7706" fmla="*/ 2488243 h 5645489"/>
              <a:gd name="connsiteX7707" fmla="*/ 6576475 w 7718765"/>
              <a:gd name="connsiteY7707" fmla="*/ 2553014 h 5645489"/>
              <a:gd name="connsiteX7708" fmla="*/ 6575803 w 7718765"/>
              <a:gd name="connsiteY7708" fmla="*/ 2553935 h 5645489"/>
              <a:gd name="connsiteX7709" fmla="*/ 6575817 w 7718765"/>
              <a:gd name="connsiteY7709" fmla="*/ 2553923 h 5645489"/>
              <a:gd name="connsiteX7710" fmla="*/ 6596113 w 7718765"/>
              <a:gd name="connsiteY7710" fmla="*/ 2526152 h 5645489"/>
              <a:gd name="connsiteX7711" fmla="*/ 3104649 w 7718765"/>
              <a:gd name="connsiteY7711" fmla="*/ 2485578 h 5645489"/>
              <a:gd name="connsiteX7712" fmla="*/ 3113146 w 7718765"/>
              <a:gd name="connsiteY7712" fmla="*/ 2485578 h 5645489"/>
              <a:gd name="connsiteX7713" fmla="*/ 3110339 w 7718765"/>
              <a:gd name="connsiteY7713" fmla="*/ 2496576 h 5645489"/>
              <a:gd name="connsiteX7714" fmla="*/ 3104649 w 7718765"/>
              <a:gd name="connsiteY7714" fmla="*/ 2499301 h 5645489"/>
              <a:gd name="connsiteX7715" fmla="*/ 3110339 w 7718765"/>
              <a:gd name="connsiteY7715" fmla="*/ 2507574 h 5645489"/>
              <a:gd name="connsiteX7716" fmla="*/ 3110339 w 7718765"/>
              <a:gd name="connsiteY7716" fmla="*/ 2518571 h 5645489"/>
              <a:gd name="connsiteX7717" fmla="*/ 3104649 w 7718765"/>
              <a:gd name="connsiteY7717" fmla="*/ 2529569 h 5645489"/>
              <a:gd name="connsiteX7718" fmla="*/ 3098998 w 7718765"/>
              <a:gd name="connsiteY7718" fmla="*/ 2543292 h 5645489"/>
              <a:gd name="connsiteX7719" fmla="*/ 3098998 w 7718765"/>
              <a:gd name="connsiteY7719" fmla="*/ 2557015 h 5645489"/>
              <a:gd name="connsiteX7720" fmla="*/ 3096190 w 7718765"/>
              <a:gd name="connsiteY7720" fmla="*/ 2565190 h 5645489"/>
              <a:gd name="connsiteX7721" fmla="*/ 3093345 w 7718765"/>
              <a:gd name="connsiteY7721" fmla="*/ 2573463 h 5645489"/>
              <a:gd name="connsiteX7722" fmla="*/ 3087693 w 7718765"/>
              <a:gd name="connsiteY7722" fmla="*/ 2589910 h 5645489"/>
              <a:gd name="connsiteX7723" fmla="*/ 3090501 w 7718765"/>
              <a:gd name="connsiteY7723" fmla="*/ 2603634 h 5645489"/>
              <a:gd name="connsiteX7724" fmla="*/ 3082042 w 7718765"/>
              <a:gd name="connsiteY7724" fmla="*/ 2620081 h 5645489"/>
              <a:gd name="connsiteX7725" fmla="*/ 3082042 w 7718765"/>
              <a:gd name="connsiteY7725" fmla="*/ 2631079 h 5645489"/>
              <a:gd name="connsiteX7726" fmla="*/ 3082042 w 7718765"/>
              <a:gd name="connsiteY7726" fmla="*/ 2650252 h 5645489"/>
              <a:gd name="connsiteX7727" fmla="*/ 3079197 w 7718765"/>
              <a:gd name="connsiteY7727" fmla="*/ 2658524 h 5645489"/>
              <a:gd name="connsiteX7728" fmla="*/ 3070701 w 7718765"/>
              <a:gd name="connsiteY7728" fmla="*/ 2658524 h 5645489"/>
              <a:gd name="connsiteX7729" fmla="*/ 3073545 w 7718765"/>
              <a:gd name="connsiteY7729" fmla="*/ 2636529 h 5645489"/>
              <a:gd name="connsiteX7730" fmla="*/ 3067893 w 7718765"/>
              <a:gd name="connsiteY7730" fmla="*/ 2628354 h 5645489"/>
              <a:gd name="connsiteX7731" fmla="*/ 3065048 w 7718765"/>
              <a:gd name="connsiteY7731" fmla="*/ 2611905 h 5645489"/>
              <a:gd name="connsiteX7732" fmla="*/ 3070701 w 7718765"/>
              <a:gd name="connsiteY7732" fmla="*/ 2595361 h 5645489"/>
              <a:gd name="connsiteX7733" fmla="*/ 3076353 w 7718765"/>
              <a:gd name="connsiteY7733" fmla="*/ 2581638 h 5645489"/>
              <a:gd name="connsiteX7734" fmla="*/ 3079197 w 7718765"/>
              <a:gd name="connsiteY7734" fmla="*/ 2565190 h 5645489"/>
              <a:gd name="connsiteX7735" fmla="*/ 3084849 w 7718765"/>
              <a:gd name="connsiteY7735" fmla="*/ 2554192 h 5645489"/>
              <a:gd name="connsiteX7736" fmla="*/ 3090501 w 7718765"/>
              <a:gd name="connsiteY7736" fmla="*/ 2540470 h 5645489"/>
              <a:gd name="connsiteX7737" fmla="*/ 3093345 w 7718765"/>
              <a:gd name="connsiteY7737" fmla="*/ 2526747 h 5645489"/>
              <a:gd name="connsiteX7738" fmla="*/ 3098998 w 7718765"/>
              <a:gd name="connsiteY7738" fmla="*/ 2510299 h 5645489"/>
              <a:gd name="connsiteX7739" fmla="*/ 3096190 w 7718765"/>
              <a:gd name="connsiteY7739" fmla="*/ 2493851 h 5645489"/>
              <a:gd name="connsiteX7740" fmla="*/ 3104649 w 7718765"/>
              <a:gd name="connsiteY7740" fmla="*/ 2485578 h 5645489"/>
              <a:gd name="connsiteX7741" fmla="*/ 1146658 w 7718765"/>
              <a:gd name="connsiteY7741" fmla="*/ 2477032 h 5645489"/>
              <a:gd name="connsiteX7742" fmla="*/ 1149480 w 7718765"/>
              <a:gd name="connsiteY7742" fmla="*/ 2485280 h 5645489"/>
              <a:gd name="connsiteX7743" fmla="*/ 1141013 w 7718765"/>
              <a:gd name="connsiteY7743" fmla="*/ 2490733 h 5645489"/>
              <a:gd name="connsiteX7744" fmla="*/ 1126824 w 7718765"/>
              <a:gd name="connsiteY7744" fmla="*/ 2496255 h 5645489"/>
              <a:gd name="connsiteX7745" fmla="*/ 1124002 w 7718765"/>
              <a:gd name="connsiteY7745" fmla="*/ 2490733 h 5645489"/>
              <a:gd name="connsiteX7746" fmla="*/ 1132507 w 7718765"/>
              <a:gd name="connsiteY7746" fmla="*/ 2488006 h 5645489"/>
              <a:gd name="connsiteX7747" fmla="*/ 1138152 w 7718765"/>
              <a:gd name="connsiteY7747" fmla="*/ 2479758 h 5645489"/>
              <a:gd name="connsiteX7748" fmla="*/ 1146658 w 7718765"/>
              <a:gd name="connsiteY7748" fmla="*/ 2477032 h 5645489"/>
              <a:gd name="connsiteX7749" fmla="*/ 1186286 w 7718765"/>
              <a:gd name="connsiteY7749" fmla="*/ 2446834 h 5645489"/>
              <a:gd name="connsiteX7750" fmla="*/ 1189108 w 7718765"/>
              <a:gd name="connsiteY7750" fmla="*/ 2449561 h 5645489"/>
              <a:gd name="connsiteX7751" fmla="*/ 1186286 w 7718765"/>
              <a:gd name="connsiteY7751" fmla="*/ 2457809 h 5645489"/>
              <a:gd name="connsiteX7752" fmla="*/ 1180641 w 7718765"/>
              <a:gd name="connsiteY7752" fmla="*/ 2457809 h 5645489"/>
              <a:gd name="connsiteX7753" fmla="*/ 1180641 w 7718765"/>
              <a:gd name="connsiteY7753" fmla="*/ 2452287 h 5645489"/>
              <a:gd name="connsiteX7754" fmla="*/ 1186286 w 7718765"/>
              <a:gd name="connsiteY7754" fmla="*/ 2446834 h 5645489"/>
              <a:gd name="connsiteX7755" fmla="*/ 1064188 w 7718765"/>
              <a:gd name="connsiteY7755" fmla="*/ 2432392 h 5645489"/>
              <a:gd name="connsiteX7756" fmla="*/ 1064540 w 7718765"/>
              <a:gd name="connsiteY7756" fmla="*/ 2435860 h 5645489"/>
              <a:gd name="connsiteX7757" fmla="*/ 1064540 w 7718765"/>
              <a:gd name="connsiteY7757" fmla="*/ 2441313 h 5645489"/>
              <a:gd name="connsiteX7758" fmla="*/ 1058895 w 7718765"/>
              <a:gd name="connsiteY7758" fmla="*/ 2444109 h 5645489"/>
              <a:gd name="connsiteX7759" fmla="*/ 1056073 w 7718765"/>
              <a:gd name="connsiteY7759" fmla="*/ 2438586 h 5645489"/>
              <a:gd name="connsiteX7760" fmla="*/ 1061717 w 7718765"/>
              <a:gd name="connsiteY7760" fmla="*/ 2433064 h 5645489"/>
              <a:gd name="connsiteX7761" fmla="*/ 1064188 w 7718765"/>
              <a:gd name="connsiteY7761" fmla="*/ 2432392 h 5645489"/>
              <a:gd name="connsiteX7762" fmla="*/ 1177819 w 7718765"/>
              <a:gd name="connsiteY7762" fmla="*/ 2427611 h 5645489"/>
              <a:gd name="connsiteX7763" fmla="*/ 1186286 w 7718765"/>
              <a:gd name="connsiteY7763" fmla="*/ 2438586 h 5645489"/>
              <a:gd name="connsiteX7764" fmla="*/ 1177819 w 7718765"/>
              <a:gd name="connsiteY7764" fmla="*/ 2444109 h 5645489"/>
              <a:gd name="connsiteX7765" fmla="*/ 1172136 w 7718765"/>
              <a:gd name="connsiteY7765" fmla="*/ 2444109 h 5645489"/>
              <a:gd name="connsiteX7766" fmla="*/ 1166491 w 7718765"/>
              <a:gd name="connsiteY7766" fmla="*/ 2441313 h 5645489"/>
              <a:gd name="connsiteX7767" fmla="*/ 1169313 w 7718765"/>
              <a:gd name="connsiteY7767" fmla="*/ 2430338 h 5645489"/>
              <a:gd name="connsiteX7768" fmla="*/ 1177819 w 7718765"/>
              <a:gd name="connsiteY7768" fmla="*/ 2427611 h 5645489"/>
              <a:gd name="connsiteX7769" fmla="*/ 1157985 w 7718765"/>
              <a:gd name="connsiteY7769" fmla="*/ 2419364 h 5645489"/>
              <a:gd name="connsiteX7770" fmla="*/ 1163630 w 7718765"/>
              <a:gd name="connsiteY7770" fmla="*/ 2422090 h 5645489"/>
              <a:gd name="connsiteX7771" fmla="*/ 1163630 w 7718765"/>
              <a:gd name="connsiteY7771" fmla="*/ 2424885 h 5645489"/>
              <a:gd name="connsiteX7772" fmla="*/ 1155163 w 7718765"/>
              <a:gd name="connsiteY7772" fmla="*/ 2424885 h 5645489"/>
              <a:gd name="connsiteX7773" fmla="*/ 1157985 w 7718765"/>
              <a:gd name="connsiteY7773" fmla="*/ 2419364 h 5645489"/>
              <a:gd name="connsiteX7774" fmla="*/ 1084373 w 7718765"/>
              <a:gd name="connsiteY7774" fmla="*/ 2405663 h 5645489"/>
              <a:gd name="connsiteX7775" fmla="*/ 1092879 w 7718765"/>
              <a:gd name="connsiteY7775" fmla="*/ 2413911 h 5645489"/>
              <a:gd name="connsiteX7776" fmla="*/ 1084373 w 7718765"/>
              <a:gd name="connsiteY7776" fmla="*/ 2422090 h 5645489"/>
              <a:gd name="connsiteX7777" fmla="*/ 1075868 w 7718765"/>
              <a:gd name="connsiteY7777" fmla="*/ 2427611 h 5645489"/>
              <a:gd name="connsiteX7778" fmla="*/ 1073045 w 7718765"/>
              <a:gd name="connsiteY7778" fmla="*/ 2433064 h 5645489"/>
              <a:gd name="connsiteX7779" fmla="*/ 1067401 w 7718765"/>
              <a:gd name="connsiteY7779" fmla="*/ 2424885 h 5645489"/>
              <a:gd name="connsiteX7780" fmla="*/ 1073045 w 7718765"/>
              <a:gd name="connsiteY7780" fmla="*/ 2419364 h 5645489"/>
              <a:gd name="connsiteX7781" fmla="*/ 1081551 w 7718765"/>
              <a:gd name="connsiteY7781" fmla="*/ 2408389 h 5645489"/>
              <a:gd name="connsiteX7782" fmla="*/ 1084373 w 7718765"/>
              <a:gd name="connsiteY7782" fmla="*/ 2405663 h 5645489"/>
              <a:gd name="connsiteX7783" fmla="*/ 3993659 w 7718765"/>
              <a:gd name="connsiteY7783" fmla="*/ 2393506 h 5645489"/>
              <a:gd name="connsiteX7784" fmla="*/ 3985357 w 7718765"/>
              <a:gd name="connsiteY7784" fmla="*/ 2399428 h 5645489"/>
              <a:gd name="connsiteX7785" fmla="*/ 3984416 w 7718765"/>
              <a:gd name="connsiteY7785" fmla="*/ 2400099 h 5645489"/>
              <a:gd name="connsiteX7786" fmla="*/ 3984416 w 7718765"/>
              <a:gd name="connsiteY7786" fmla="*/ 2400236 h 5645489"/>
              <a:gd name="connsiteX7787" fmla="*/ 3258163 w 7718765"/>
              <a:gd name="connsiteY7787" fmla="*/ 2374774 h 5645489"/>
              <a:gd name="connsiteX7788" fmla="*/ 3268779 w 7718765"/>
              <a:gd name="connsiteY7788" fmla="*/ 2375796 h 5645489"/>
              <a:gd name="connsiteX7789" fmla="*/ 3265935 w 7718765"/>
              <a:gd name="connsiteY7789" fmla="*/ 2381343 h 5645489"/>
              <a:gd name="connsiteX7790" fmla="*/ 3265935 w 7718765"/>
              <a:gd name="connsiteY7790" fmla="*/ 2386793 h 5645489"/>
              <a:gd name="connsiteX7791" fmla="*/ 3254631 w 7718765"/>
              <a:gd name="connsiteY7791" fmla="*/ 2392341 h 5645489"/>
              <a:gd name="connsiteX7792" fmla="*/ 3251787 w 7718765"/>
              <a:gd name="connsiteY7792" fmla="*/ 2400517 h 5645489"/>
              <a:gd name="connsiteX7793" fmla="*/ 3251787 w 7718765"/>
              <a:gd name="connsiteY7793" fmla="*/ 2411515 h 5645489"/>
              <a:gd name="connsiteX7794" fmla="*/ 3237638 w 7718765"/>
              <a:gd name="connsiteY7794" fmla="*/ 2419786 h 5645489"/>
              <a:gd name="connsiteX7795" fmla="*/ 3234831 w 7718765"/>
              <a:gd name="connsiteY7795" fmla="*/ 2427962 h 5645489"/>
              <a:gd name="connsiteX7796" fmla="*/ 3237638 w 7718765"/>
              <a:gd name="connsiteY7796" fmla="*/ 2441685 h 5645489"/>
              <a:gd name="connsiteX7797" fmla="*/ 3240482 w 7718765"/>
              <a:gd name="connsiteY7797" fmla="*/ 2449957 h 5645489"/>
              <a:gd name="connsiteX7798" fmla="*/ 3248979 w 7718765"/>
              <a:gd name="connsiteY7798" fmla="*/ 2452682 h 5645489"/>
              <a:gd name="connsiteX7799" fmla="*/ 3251787 w 7718765"/>
              <a:gd name="connsiteY7799" fmla="*/ 2463680 h 5645489"/>
              <a:gd name="connsiteX7800" fmla="*/ 3243326 w 7718765"/>
              <a:gd name="connsiteY7800" fmla="*/ 2469131 h 5645489"/>
              <a:gd name="connsiteX7801" fmla="*/ 3237638 w 7718765"/>
              <a:gd name="connsiteY7801" fmla="*/ 2480128 h 5645489"/>
              <a:gd name="connsiteX7802" fmla="*/ 3237638 w 7718765"/>
              <a:gd name="connsiteY7802" fmla="*/ 2491126 h 5645489"/>
              <a:gd name="connsiteX7803" fmla="*/ 3229178 w 7718765"/>
              <a:gd name="connsiteY7803" fmla="*/ 2496576 h 5645489"/>
              <a:gd name="connsiteX7804" fmla="*/ 3220682 w 7718765"/>
              <a:gd name="connsiteY7804" fmla="*/ 2504849 h 5645489"/>
              <a:gd name="connsiteX7805" fmla="*/ 3215029 w 7718765"/>
              <a:gd name="connsiteY7805" fmla="*/ 2521296 h 5645489"/>
              <a:gd name="connsiteX7806" fmla="*/ 3215029 w 7718765"/>
              <a:gd name="connsiteY7806" fmla="*/ 2532294 h 5645489"/>
              <a:gd name="connsiteX7807" fmla="*/ 3209341 w 7718765"/>
              <a:gd name="connsiteY7807" fmla="*/ 2540470 h 5645489"/>
              <a:gd name="connsiteX7808" fmla="*/ 3195230 w 7718765"/>
              <a:gd name="connsiteY7808" fmla="*/ 2540470 h 5645489"/>
              <a:gd name="connsiteX7809" fmla="*/ 3198037 w 7718765"/>
              <a:gd name="connsiteY7809" fmla="*/ 2532294 h 5645489"/>
              <a:gd name="connsiteX7810" fmla="*/ 3203689 w 7718765"/>
              <a:gd name="connsiteY7810" fmla="*/ 2521296 h 5645489"/>
              <a:gd name="connsiteX7811" fmla="*/ 3200881 w 7718765"/>
              <a:gd name="connsiteY7811" fmla="*/ 2510299 h 5645489"/>
              <a:gd name="connsiteX7812" fmla="*/ 3195230 w 7718765"/>
              <a:gd name="connsiteY7812" fmla="*/ 2502124 h 5645489"/>
              <a:gd name="connsiteX7813" fmla="*/ 3186733 w 7718765"/>
              <a:gd name="connsiteY7813" fmla="*/ 2491126 h 5645489"/>
              <a:gd name="connsiteX7814" fmla="*/ 3183888 w 7718765"/>
              <a:gd name="connsiteY7814" fmla="*/ 2485578 h 5645489"/>
              <a:gd name="connsiteX7815" fmla="*/ 3192385 w 7718765"/>
              <a:gd name="connsiteY7815" fmla="*/ 2482853 h 5645489"/>
              <a:gd name="connsiteX7816" fmla="*/ 3189540 w 7718765"/>
              <a:gd name="connsiteY7816" fmla="*/ 2469131 h 5645489"/>
              <a:gd name="connsiteX7817" fmla="*/ 3183888 w 7718765"/>
              <a:gd name="connsiteY7817" fmla="*/ 2463680 h 5645489"/>
              <a:gd name="connsiteX7818" fmla="*/ 3181081 w 7718765"/>
              <a:gd name="connsiteY7818" fmla="*/ 2452682 h 5645489"/>
              <a:gd name="connsiteX7819" fmla="*/ 3183888 w 7718765"/>
              <a:gd name="connsiteY7819" fmla="*/ 2441685 h 5645489"/>
              <a:gd name="connsiteX7820" fmla="*/ 3198037 w 7718765"/>
              <a:gd name="connsiteY7820" fmla="*/ 2425237 h 5645489"/>
              <a:gd name="connsiteX7821" fmla="*/ 3203689 w 7718765"/>
              <a:gd name="connsiteY7821" fmla="*/ 2411515 h 5645489"/>
              <a:gd name="connsiteX7822" fmla="*/ 3206534 w 7718765"/>
              <a:gd name="connsiteY7822" fmla="*/ 2406064 h 5645489"/>
              <a:gd name="connsiteX7823" fmla="*/ 3215029 w 7718765"/>
              <a:gd name="connsiteY7823" fmla="*/ 2397791 h 5645489"/>
              <a:gd name="connsiteX7824" fmla="*/ 3220682 w 7718765"/>
              <a:gd name="connsiteY7824" fmla="*/ 2384068 h 5645489"/>
              <a:gd name="connsiteX7825" fmla="*/ 3229178 w 7718765"/>
              <a:gd name="connsiteY7825" fmla="*/ 2392341 h 5645489"/>
              <a:gd name="connsiteX7826" fmla="*/ 3231985 w 7718765"/>
              <a:gd name="connsiteY7826" fmla="*/ 2386793 h 5645489"/>
              <a:gd name="connsiteX7827" fmla="*/ 3237638 w 7718765"/>
              <a:gd name="connsiteY7827" fmla="*/ 2384068 h 5645489"/>
              <a:gd name="connsiteX7828" fmla="*/ 3248979 w 7718765"/>
              <a:gd name="connsiteY7828" fmla="*/ 2381343 h 5645489"/>
              <a:gd name="connsiteX7829" fmla="*/ 3251787 w 7718765"/>
              <a:gd name="connsiteY7829" fmla="*/ 2375796 h 5645489"/>
              <a:gd name="connsiteX7830" fmla="*/ 3258163 w 7718765"/>
              <a:gd name="connsiteY7830" fmla="*/ 2374774 h 5645489"/>
              <a:gd name="connsiteX7831" fmla="*/ 1098525 w 7718765"/>
              <a:gd name="connsiteY7831" fmla="*/ 2367217 h 5645489"/>
              <a:gd name="connsiteX7832" fmla="*/ 1107029 w 7718765"/>
              <a:gd name="connsiteY7832" fmla="*/ 2369944 h 5645489"/>
              <a:gd name="connsiteX7833" fmla="*/ 1109851 w 7718765"/>
              <a:gd name="connsiteY7833" fmla="*/ 2378191 h 5645489"/>
              <a:gd name="connsiteX7834" fmla="*/ 1109851 w 7718765"/>
              <a:gd name="connsiteY7834" fmla="*/ 2383714 h 5645489"/>
              <a:gd name="connsiteX7835" fmla="*/ 1101346 w 7718765"/>
              <a:gd name="connsiteY7835" fmla="*/ 2389167 h 5645489"/>
              <a:gd name="connsiteX7836" fmla="*/ 1101346 w 7718765"/>
              <a:gd name="connsiteY7836" fmla="*/ 2402867 h 5645489"/>
              <a:gd name="connsiteX7837" fmla="*/ 1098525 w 7718765"/>
              <a:gd name="connsiteY7837" fmla="*/ 2408389 h 5645489"/>
              <a:gd name="connsiteX7838" fmla="*/ 1090018 w 7718765"/>
              <a:gd name="connsiteY7838" fmla="*/ 2405663 h 5645489"/>
              <a:gd name="connsiteX7839" fmla="*/ 1090018 w 7718765"/>
              <a:gd name="connsiteY7839" fmla="*/ 2389167 h 5645489"/>
              <a:gd name="connsiteX7840" fmla="*/ 1087196 w 7718765"/>
              <a:gd name="connsiteY7840" fmla="*/ 2380918 h 5645489"/>
              <a:gd name="connsiteX7841" fmla="*/ 1095701 w 7718765"/>
              <a:gd name="connsiteY7841" fmla="*/ 2372670 h 5645489"/>
              <a:gd name="connsiteX7842" fmla="*/ 1098525 w 7718765"/>
              <a:gd name="connsiteY7842" fmla="*/ 2367217 h 5645489"/>
              <a:gd name="connsiteX7843" fmla="*/ 1107381 w 7718765"/>
              <a:gd name="connsiteY7843" fmla="*/ 2344219 h 5645489"/>
              <a:gd name="connsiteX7844" fmla="*/ 1112674 w 7718765"/>
              <a:gd name="connsiteY7844" fmla="*/ 2345268 h 5645489"/>
              <a:gd name="connsiteX7845" fmla="*/ 1118357 w 7718765"/>
              <a:gd name="connsiteY7845" fmla="*/ 2347994 h 5645489"/>
              <a:gd name="connsiteX7846" fmla="*/ 1121179 w 7718765"/>
              <a:gd name="connsiteY7846" fmla="*/ 2356242 h 5645489"/>
              <a:gd name="connsiteX7847" fmla="*/ 1118357 w 7718765"/>
              <a:gd name="connsiteY7847" fmla="*/ 2364491 h 5645489"/>
              <a:gd name="connsiteX7848" fmla="*/ 1112674 w 7718765"/>
              <a:gd name="connsiteY7848" fmla="*/ 2367217 h 5645489"/>
              <a:gd name="connsiteX7849" fmla="*/ 1104207 w 7718765"/>
              <a:gd name="connsiteY7849" fmla="*/ 2361695 h 5645489"/>
              <a:gd name="connsiteX7850" fmla="*/ 1101346 w 7718765"/>
              <a:gd name="connsiteY7850" fmla="*/ 2358968 h 5645489"/>
              <a:gd name="connsiteX7851" fmla="*/ 1104207 w 7718765"/>
              <a:gd name="connsiteY7851" fmla="*/ 2345268 h 5645489"/>
              <a:gd name="connsiteX7852" fmla="*/ 1107381 w 7718765"/>
              <a:gd name="connsiteY7852" fmla="*/ 2344219 h 5645489"/>
              <a:gd name="connsiteX7853" fmla="*/ 1124002 w 7718765"/>
              <a:gd name="connsiteY7853" fmla="*/ 2312274 h 5645489"/>
              <a:gd name="connsiteX7854" fmla="*/ 1129685 w 7718765"/>
              <a:gd name="connsiteY7854" fmla="*/ 2317796 h 5645489"/>
              <a:gd name="connsiteX7855" fmla="*/ 1129685 w 7718765"/>
              <a:gd name="connsiteY7855" fmla="*/ 2320523 h 5645489"/>
              <a:gd name="connsiteX7856" fmla="*/ 1126824 w 7718765"/>
              <a:gd name="connsiteY7856" fmla="*/ 2331498 h 5645489"/>
              <a:gd name="connsiteX7857" fmla="*/ 1129685 w 7718765"/>
              <a:gd name="connsiteY7857" fmla="*/ 2331498 h 5645489"/>
              <a:gd name="connsiteX7858" fmla="*/ 1129685 w 7718765"/>
              <a:gd name="connsiteY7858" fmla="*/ 2342472 h 5645489"/>
              <a:gd name="connsiteX7859" fmla="*/ 1121179 w 7718765"/>
              <a:gd name="connsiteY7859" fmla="*/ 2342472 h 5645489"/>
              <a:gd name="connsiteX7860" fmla="*/ 1107029 w 7718765"/>
              <a:gd name="connsiteY7860" fmla="*/ 2339746 h 5645489"/>
              <a:gd name="connsiteX7861" fmla="*/ 1098525 w 7718765"/>
              <a:gd name="connsiteY7861" fmla="*/ 2331498 h 5645489"/>
              <a:gd name="connsiteX7862" fmla="*/ 1101346 w 7718765"/>
              <a:gd name="connsiteY7862" fmla="*/ 2323319 h 5645489"/>
              <a:gd name="connsiteX7863" fmla="*/ 1112674 w 7718765"/>
              <a:gd name="connsiteY7863" fmla="*/ 2320523 h 5645489"/>
              <a:gd name="connsiteX7864" fmla="*/ 1118357 w 7718765"/>
              <a:gd name="connsiteY7864" fmla="*/ 2320523 h 5645489"/>
              <a:gd name="connsiteX7865" fmla="*/ 1124002 w 7718765"/>
              <a:gd name="connsiteY7865" fmla="*/ 2312274 h 5645489"/>
              <a:gd name="connsiteX7866" fmla="*/ 3932729 w 7718765"/>
              <a:gd name="connsiteY7866" fmla="*/ 2306910 h 5645489"/>
              <a:gd name="connsiteX7867" fmla="*/ 3925488 w 7718765"/>
              <a:gd name="connsiteY7867" fmla="*/ 2309252 h 5645489"/>
              <a:gd name="connsiteX7868" fmla="*/ 3924428 w 7718765"/>
              <a:gd name="connsiteY7868" fmla="*/ 2309594 h 5645489"/>
              <a:gd name="connsiteX7869" fmla="*/ 3914526 w 7718765"/>
              <a:gd name="connsiteY7869" fmla="*/ 2309594 h 5645489"/>
              <a:gd name="connsiteX7870" fmla="*/ 3913145 w 7718765"/>
              <a:gd name="connsiteY7870" fmla="*/ 2309594 h 5645489"/>
              <a:gd name="connsiteX7871" fmla="*/ 3913688 w 7718765"/>
              <a:gd name="connsiteY7871" fmla="*/ 2309727 h 5645489"/>
              <a:gd name="connsiteX7872" fmla="*/ 3924998 w 7718765"/>
              <a:gd name="connsiteY7872" fmla="*/ 2309727 h 5645489"/>
              <a:gd name="connsiteX7873" fmla="*/ 3932968 w 7718765"/>
              <a:gd name="connsiteY7873" fmla="*/ 2307144 h 5645489"/>
              <a:gd name="connsiteX7874" fmla="*/ 3890478 w 7718765"/>
              <a:gd name="connsiteY7874" fmla="*/ 2304108 h 5645489"/>
              <a:gd name="connsiteX7875" fmla="*/ 3884831 w 7718765"/>
              <a:gd name="connsiteY7875" fmla="*/ 2312338 h 5645489"/>
              <a:gd name="connsiteX7876" fmla="*/ 3879161 w 7718765"/>
              <a:gd name="connsiteY7876" fmla="*/ 2312338 h 5645489"/>
              <a:gd name="connsiteX7877" fmla="*/ 3870679 w 7718765"/>
              <a:gd name="connsiteY7877" fmla="*/ 2320569 h 5645489"/>
              <a:gd name="connsiteX7878" fmla="*/ 3862197 w 7718765"/>
              <a:gd name="connsiteY7878" fmla="*/ 2326055 h 5645489"/>
              <a:gd name="connsiteX7879" fmla="*/ 3854844 w 7718765"/>
              <a:gd name="connsiteY7879" fmla="*/ 2325731 h 5645489"/>
              <a:gd name="connsiteX7880" fmla="*/ 3854990 w 7718765"/>
              <a:gd name="connsiteY7880" fmla="*/ 2325831 h 5645489"/>
              <a:gd name="connsiteX7881" fmla="*/ 3862765 w 7718765"/>
              <a:gd name="connsiteY7881" fmla="*/ 2326181 h 5645489"/>
              <a:gd name="connsiteX7882" fmla="*/ 3871262 w 7718765"/>
              <a:gd name="connsiteY7882" fmla="*/ 2320685 h 5645489"/>
              <a:gd name="connsiteX7883" fmla="*/ 3879759 w 7718765"/>
              <a:gd name="connsiteY7883" fmla="*/ 2312466 h 5645489"/>
              <a:gd name="connsiteX7884" fmla="*/ 3885413 w 7718765"/>
              <a:gd name="connsiteY7884" fmla="*/ 2312466 h 5645489"/>
              <a:gd name="connsiteX7885" fmla="*/ 3890362 w 7718765"/>
              <a:gd name="connsiteY7885" fmla="*/ 2305260 h 5645489"/>
              <a:gd name="connsiteX7886" fmla="*/ 3891056 w 7718765"/>
              <a:gd name="connsiteY7886" fmla="*/ 2304248 h 5645489"/>
              <a:gd name="connsiteX7887" fmla="*/ 3522761 w 7718765"/>
              <a:gd name="connsiteY7887" fmla="*/ 2304108 h 5645489"/>
              <a:gd name="connsiteX7888" fmla="*/ 3528407 w 7718765"/>
              <a:gd name="connsiteY7888" fmla="*/ 2304108 h 5645489"/>
              <a:gd name="connsiteX7889" fmla="*/ 3528407 w 7718765"/>
              <a:gd name="connsiteY7889" fmla="*/ 2306851 h 5645489"/>
              <a:gd name="connsiteX7890" fmla="*/ 3528407 w 7718765"/>
              <a:gd name="connsiteY7890" fmla="*/ 2309594 h 5645489"/>
              <a:gd name="connsiteX7891" fmla="*/ 3519926 w 7718765"/>
              <a:gd name="connsiteY7891" fmla="*/ 2309594 h 5645489"/>
              <a:gd name="connsiteX7892" fmla="*/ 3522761 w 7718765"/>
              <a:gd name="connsiteY7892" fmla="*/ 2306851 h 5645489"/>
              <a:gd name="connsiteX7893" fmla="*/ 3522761 w 7718765"/>
              <a:gd name="connsiteY7893" fmla="*/ 2304108 h 5645489"/>
              <a:gd name="connsiteX7894" fmla="*/ 3927349 w 7718765"/>
              <a:gd name="connsiteY7894" fmla="*/ 2296492 h 5645489"/>
              <a:gd name="connsiteX7895" fmla="*/ 3930075 w 7718765"/>
              <a:gd name="connsiteY7895" fmla="*/ 2304108 h 5645489"/>
              <a:gd name="connsiteX7896" fmla="*/ 3930147 w 7718765"/>
              <a:gd name="connsiteY7896" fmla="*/ 2304178 h 5645489"/>
              <a:gd name="connsiteX7897" fmla="*/ 3927357 w 7718765"/>
              <a:gd name="connsiteY7897" fmla="*/ 2296509 h 5645489"/>
              <a:gd name="connsiteX7898" fmla="*/ 3769174 w 7718765"/>
              <a:gd name="connsiteY7898" fmla="*/ 2284904 h 5645489"/>
              <a:gd name="connsiteX7899" fmla="*/ 3769446 w 7718765"/>
              <a:gd name="connsiteY7899" fmla="*/ 2285036 h 5645489"/>
              <a:gd name="connsiteX7900" fmla="*/ 3781804 w 7718765"/>
              <a:gd name="connsiteY7900" fmla="*/ 2285036 h 5645489"/>
              <a:gd name="connsiteX7901" fmla="*/ 3783547 w 7718765"/>
              <a:gd name="connsiteY7901" fmla="*/ 2285036 h 5645489"/>
              <a:gd name="connsiteX7902" fmla="*/ 3783002 w 7718765"/>
              <a:gd name="connsiteY7902" fmla="*/ 2284904 h 5645489"/>
              <a:gd name="connsiteX7903" fmla="*/ 3770619 w 7718765"/>
              <a:gd name="connsiteY7903" fmla="*/ 2284904 h 5645489"/>
              <a:gd name="connsiteX7904" fmla="*/ 2634667 w 7718765"/>
              <a:gd name="connsiteY7904" fmla="*/ 2282289 h 5645489"/>
              <a:gd name="connsiteX7905" fmla="*/ 2634667 w 7718765"/>
              <a:gd name="connsiteY7905" fmla="*/ 2284992 h 5645489"/>
              <a:gd name="connsiteX7906" fmla="*/ 2633961 w 7718765"/>
              <a:gd name="connsiteY7906" fmla="*/ 2284992 h 5645489"/>
              <a:gd name="connsiteX7907" fmla="*/ 2629279 w 7718765"/>
              <a:gd name="connsiteY7907" fmla="*/ 2284992 h 5645489"/>
              <a:gd name="connsiteX7908" fmla="*/ 2629291 w 7718765"/>
              <a:gd name="connsiteY7908" fmla="*/ 2285283 h 5645489"/>
              <a:gd name="connsiteX7909" fmla="*/ 2637786 w 7718765"/>
              <a:gd name="connsiteY7909" fmla="*/ 2285283 h 5645489"/>
              <a:gd name="connsiteX7910" fmla="*/ 2638493 w 7718765"/>
              <a:gd name="connsiteY7910" fmla="*/ 2284943 h 5645489"/>
              <a:gd name="connsiteX7911" fmla="*/ 2639375 w 7718765"/>
              <a:gd name="connsiteY7911" fmla="*/ 2284518 h 5645489"/>
              <a:gd name="connsiteX7912" fmla="*/ 3638741 w 7718765"/>
              <a:gd name="connsiteY7912" fmla="*/ 2282160 h 5645489"/>
              <a:gd name="connsiteX7913" fmla="*/ 3647222 w 7718765"/>
              <a:gd name="connsiteY7913" fmla="*/ 2282160 h 5645489"/>
              <a:gd name="connsiteX7914" fmla="*/ 3647222 w 7718765"/>
              <a:gd name="connsiteY7914" fmla="*/ 2287648 h 5645489"/>
              <a:gd name="connsiteX7915" fmla="*/ 3644388 w 7718765"/>
              <a:gd name="connsiteY7915" fmla="*/ 2290390 h 5645489"/>
              <a:gd name="connsiteX7916" fmla="*/ 3638741 w 7718765"/>
              <a:gd name="connsiteY7916" fmla="*/ 2290390 h 5645489"/>
              <a:gd name="connsiteX7917" fmla="*/ 3638741 w 7718765"/>
              <a:gd name="connsiteY7917" fmla="*/ 2282160 h 5645489"/>
              <a:gd name="connsiteX7918" fmla="*/ 3746483 w 7718765"/>
              <a:gd name="connsiteY7918" fmla="*/ 2279417 h 5645489"/>
              <a:gd name="connsiteX7919" fmla="*/ 3746799 w 7718765"/>
              <a:gd name="connsiteY7919" fmla="*/ 2279540 h 5645489"/>
              <a:gd name="connsiteX7920" fmla="*/ 3756695 w 7718765"/>
              <a:gd name="connsiteY7920" fmla="*/ 2279540 h 5645489"/>
              <a:gd name="connsiteX7921" fmla="*/ 3757786 w 7718765"/>
              <a:gd name="connsiteY7921" fmla="*/ 2279540 h 5645489"/>
              <a:gd name="connsiteX7922" fmla="*/ 3757533 w 7718765"/>
              <a:gd name="connsiteY7922" fmla="*/ 2279417 h 5645489"/>
              <a:gd name="connsiteX7923" fmla="*/ 3747631 w 7718765"/>
              <a:gd name="connsiteY7923" fmla="*/ 2279417 h 5645489"/>
              <a:gd name="connsiteX7924" fmla="*/ 2611850 w 7718765"/>
              <a:gd name="connsiteY7924" fmla="*/ 2253883 h 5645489"/>
              <a:gd name="connsiteX7925" fmla="*/ 2616582 w 7718765"/>
              <a:gd name="connsiteY7925" fmla="*/ 2257838 h 5645489"/>
              <a:gd name="connsiteX7926" fmla="*/ 2626239 w 7718765"/>
              <a:gd name="connsiteY7926" fmla="*/ 2265906 h 5645489"/>
              <a:gd name="connsiteX7927" fmla="*/ 2626209 w 7718765"/>
              <a:gd name="connsiteY7927" fmla="*/ 2265783 h 5645489"/>
              <a:gd name="connsiteX7928" fmla="*/ 2616309 w 7718765"/>
              <a:gd name="connsiteY7928" fmla="*/ 2257579 h 5645489"/>
              <a:gd name="connsiteX7929" fmla="*/ 3955481 w 7718765"/>
              <a:gd name="connsiteY7929" fmla="*/ 2249484 h 5645489"/>
              <a:gd name="connsiteX7930" fmla="*/ 3953064 w 7718765"/>
              <a:gd name="connsiteY7930" fmla="*/ 2258842 h 5645489"/>
              <a:gd name="connsiteX7931" fmla="*/ 3952709 w 7718765"/>
              <a:gd name="connsiteY7931" fmla="*/ 2260214 h 5645489"/>
              <a:gd name="connsiteX7932" fmla="*/ 3947062 w 7718765"/>
              <a:gd name="connsiteY7932" fmla="*/ 2262956 h 5645489"/>
              <a:gd name="connsiteX7933" fmla="*/ 3932910 w 7718765"/>
              <a:gd name="connsiteY7933" fmla="*/ 2268444 h 5645489"/>
              <a:gd name="connsiteX7934" fmla="*/ 3932910 w 7718765"/>
              <a:gd name="connsiteY7934" fmla="*/ 2282160 h 5645489"/>
              <a:gd name="connsiteX7935" fmla="*/ 3924428 w 7718765"/>
              <a:gd name="connsiteY7935" fmla="*/ 2290390 h 5645489"/>
              <a:gd name="connsiteX7936" fmla="*/ 3924523 w 7718765"/>
              <a:gd name="connsiteY7936" fmla="*/ 2290586 h 5645489"/>
              <a:gd name="connsiteX7937" fmla="*/ 3931910 w 7718765"/>
              <a:gd name="connsiteY7937" fmla="*/ 2283520 h 5645489"/>
              <a:gd name="connsiteX7938" fmla="*/ 3932976 w 7718765"/>
              <a:gd name="connsiteY7938" fmla="*/ 2282501 h 5645489"/>
              <a:gd name="connsiteX7939" fmla="*/ 3932976 w 7718765"/>
              <a:gd name="connsiteY7939" fmla="*/ 2268848 h 5645489"/>
              <a:gd name="connsiteX7940" fmla="*/ 3947119 w 7718765"/>
              <a:gd name="connsiteY7940" fmla="*/ 2263348 h 5645489"/>
              <a:gd name="connsiteX7941" fmla="*/ 3952737 w 7718765"/>
              <a:gd name="connsiteY7941" fmla="*/ 2260504 h 5645489"/>
              <a:gd name="connsiteX7942" fmla="*/ 3955643 w 7718765"/>
              <a:gd name="connsiteY7942" fmla="*/ 2249507 h 5645489"/>
              <a:gd name="connsiteX7943" fmla="*/ 2606407 w 7718765"/>
              <a:gd name="connsiteY7943" fmla="*/ 2249374 h 5645489"/>
              <a:gd name="connsiteX7944" fmla="*/ 2606407 w 7718765"/>
              <a:gd name="connsiteY7944" fmla="*/ 2265783 h 5645489"/>
              <a:gd name="connsiteX7945" fmla="*/ 2606407 w 7718765"/>
              <a:gd name="connsiteY7945" fmla="*/ 2266470 h 5645489"/>
              <a:gd name="connsiteX7946" fmla="*/ 2606407 w 7718765"/>
              <a:gd name="connsiteY7946" fmla="*/ 2267965 h 5645489"/>
              <a:gd name="connsiteX7947" fmla="*/ 2606682 w 7718765"/>
              <a:gd name="connsiteY7947" fmla="*/ 2266111 h 5645489"/>
              <a:gd name="connsiteX7948" fmla="*/ 2606682 w 7718765"/>
              <a:gd name="connsiteY7948" fmla="*/ 2264043 h 5645489"/>
              <a:gd name="connsiteX7949" fmla="*/ 2606682 w 7718765"/>
              <a:gd name="connsiteY7949" fmla="*/ 2249602 h 5645489"/>
              <a:gd name="connsiteX7950" fmla="*/ 3941142 w 7718765"/>
              <a:gd name="connsiteY7950" fmla="*/ 2241090 h 5645489"/>
              <a:gd name="connsiteX7951" fmla="*/ 3940337 w 7718765"/>
              <a:gd name="connsiteY7951" fmla="*/ 2241352 h 5645489"/>
              <a:gd name="connsiteX7952" fmla="*/ 3940448 w 7718765"/>
              <a:gd name="connsiteY7952" fmla="*/ 2241604 h 5645489"/>
              <a:gd name="connsiteX7953" fmla="*/ 3941500 w 7718765"/>
              <a:gd name="connsiteY7953" fmla="*/ 2241352 h 5645489"/>
              <a:gd name="connsiteX7954" fmla="*/ 3536890 w 7718765"/>
              <a:gd name="connsiteY7954" fmla="*/ 2232779 h 5645489"/>
              <a:gd name="connsiteX7955" fmla="*/ 3542559 w 7718765"/>
              <a:gd name="connsiteY7955" fmla="*/ 2232779 h 5645489"/>
              <a:gd name="connsiteX7956" fmla="*/ 3545395 w 7718765"/>
              <a:gd name="connsiteY7956" fmla="*/ 2232779 h 5645489"/>
              <a:gd name="connsiteX7957" fmla="*/ 3553876 w 7718765"/>
              <a:gd name="connsiteY7957" fmla="*/ 2235523 h 5645489"/>
              <a:gd name="connsiteX7958" fmla="*/ 3565193 w 7718765"/>
              <a:gd name="connsiteY7958" fmla="*/ 2241009 h 5645489"/>
              <a:gd name="connsiteX7959" fmla="*/ 3573674 w 7718765"/>
              <a:gd name="connsiteY7959" fmla="*/ 2243753 h 5645489"/>
              <a:gd name="connsiteX7960" fmla="*/ 3576510 w 7718765"/>
              <a:gd name="connsiteY7960" fmla="*/ 2246496 h 5645489"/>
              <a:gd name="connsiteX7961" fmla="*/ 3579322 w 7718765"/>
              <a:gd name="connsiteY7961" fmla="*/ 2251983 h 5645489"/>
              <a:gd name="connsiteX7962" fmla="*/ 3573674 w 7718765"/>
              <a:gd name="connsiteY7962" fmla="*/ 2251983 h 5645489"/>
              <a:gd name="connsiteX7963" fmla="*/ 3565193 w 7718765"/>
              <a:gd name="connsiteY7963" fmla="*/ 2246496 h 5645489"/>
              <a:gd name="connsiteX7964" fmla="*/ 3562358 w 7718765"/>
              <a:gd name="connsiteY7964" fmla="*/ 2251983 h 5645489"/>
              <a:gd name="connsiteX7965" fmla="*/ 3565193 w 7718765"/>
              <a:gd name="connsiteY7965" fmla="*/ 2254726 h 5645489"/>
              <a:gd name="connsiteX7966" fmla="*/ 3556688 w 7718765"/>
              <a:gd name="connsiteY7966" fmla="*/ 2257469 h 5645489"/>
              <a:gd name="connsiteX7967" fmla="*/ 3559523 w 7718765"/>
              <a:gd name="connsiteY7967" fmla="*/ 2262956 h 5645489"/>
              <a:gd name="connsiteX7968" fmla="*/ 3559523 w 7718765"/>
              <a:gd name="connsiteY7968" fmla="*/ 2265700 h 5645489"/>
              <a:gd name="connsiteX7969" fmla="*/ 3551041 w 7718765"/>
              <a:gd name="connsiteY7969" fmla="*/ 2265700 h 5645489"/>
              <a:gd name="connsiteX7970" fmla="*/ 3553876 w 7718765"/>
              <a:gd name="connsiteY7970" fmla="*/ 2271187 h 5645489"/>
              <a:gd name="connsiteX7971" fmla="*/ 3548207 w 7718765"/>
              <a:gd name="connsiteY7971" fmla="*/ 2276674 h 5645489"/>
              <a:gd name="connsiteX7972" fmla="*/ 3545395 w 7718765"/>
              <a:gd name="connsiteY7972" fmla="*/ 2279417 h 5645489"/>
              <a:gd name="connsiteX7973" fmla="*/ 3536890 w 7718765"/>
              <a:gd name="connsiteY7973" fmla="*/ 2282160 h 5645489"/>
              <a:gd name="connsiteX7974" fmla="*/ 3539724 w 7718765"/>
              <a:gd name="connsiteY7974" fmla="*/ 2287648 h 5645489"/>
              <a:gd name="connsiteX7975" fmla="*/ 3542559 w 7718765"/>
              <a:gd name="connsiteY7975" fmla="*/ 2290390 h 5645489"/>
              <a:gd name="connsiteX7976" fmla="*/ 3539724 w 7718765"/>
              <a:gd name="connsiteY7976" fmla="*/ 2295878 h 5645489"/>
              <a:gd name="connsiteX7977" fmla="*/ 3534078 w 7718765"/>
              <a:gd name="connsiteY7977" fmla="*/ 2293134 h 5645489"/>
              <a:gd name="connsiteX7978" fmla="*/ 3528407 w 7718765"/>
              <a:gd name="connsiteY7978" fmla="*/ 2290390 h 5645489"/>
              <a:gd name="connsiteX7979" fmla="*/ 3522761 w 7718765"/>
              <a:gd name="connsiteY7979" fmla="*/ 2293134 h 5645489"/>
              <a:gd name="connsiteX7980" fmla="*/ 3514278 w 7718765"/>
              <a:gd name="connsiteY7980" fmla="*/ 2298621 h 5645489"/>
              <a:gd name="connsiteX7981" fmla="*/ 3508609 w 7718765"/>
              <a:gd name="connsiteY7981" fmla="*/ 2298621 h 5645489"/>
              <a:gd name="connsiteX7982" fmla="*/ 3502962 w 7718765"/>
              <a:gd name="connsiteY7982" fmla="*/ 2309594 h 5645489"/>
              <a:gd name="connsiteX7983" fmla="*/ 3505774 w 7718765"/>
              <a:gd name="connsiteY7983" fmla="*/ 2320569 h 5645489"/>
              <a:gd name="connsiteX7984" fmla="*/ 3505774 w 7718765"/>
              <a:gd name="connsiteY7984" fmla="*/ 2323312 h 5645489"/>
              <a:gd name="connsiteX7985" fmla="*/ 3505774 w 7718765"/>
              <a:gd name="connsiteY7985" fmla="*/ 2331542 h 5645489"/>
              <a:gd name="connsiteX7986" fmla="*/ 3505774 w 7718765"/>
              <a:gd name="connsiteY7986" fmla="*/ 2337029 h 5645489"/>
              <a:gd name="connsiteX7987" fmla="*/ 3497292 w 7718765"/>
              <a:gd name="connsiteY7987" fmla="*/ 2345259 h 5645489"/>
              <a:gd name="connsiteX7988" fmla="*/ 3494457 w 7718765"/>
              <a:gd name="connsiteY7988" fmla="*/ 2348003 h 5645489"/>
              <a:gd name="connsiteX7989" fmla="*/ 3488810 w 7718765"/>
              <a:gd name="connsiteY7989" fmla="*/ 2345259 h 5645489"/>
              <a:gd name="connsiteX7990" fmla="*/ 3485974 w 7718765"/>
              <a:gd name="connsiteY7990" fmla="*/ 2337029 h 5645489"/>
              <a:gd name="connsiteX7991" fmla="*/ 3488810 w 7718765"/>
              <a:gd name="connsiteY7991" fmla="*/ 2328799 h 5645489"/>
              <a:gd name="connsiteX7992" fmla="*/ 3491645 w 7718765"/>
              <a:gd name="connsiteY7992" fmla="*/ 2323312 h 5645489"/>
              <a:gd name="connsiteX7993" fmla="*/ 3497292 w 7718765"/>
              <a:gd name="connsiteY7993" fmla="*/ 2323312 h 5645489"/>
              <a:gd name="connsiteX7994" fmla="*/ 3497292 w 7718765"/>
              <a:gd name="connsiteY7994" fmla="*/ 2315082 h 5645489"/>
              <a:gd name="connsiteX7995" fmla="*/ 3497292 w 7718765"/>
              <a:gd name="connsiteY7995" fmla="*/ 2312338 h 5645489"/>
              <a:gd name="connsiteX7996" fmla="*/ 3488810 w 7718765"/>
              <a:gd name="connsiteY7996" fmla="*/ 2309594 h 5645489"/>
              <a:gd name="connsiteX7997" fmla="*/ 3485974 w 7718765"/>
              <a:gd name="connsiteY7997" fmla="*/ 2306851 h 5645489"/>
              <a:gd name="connsiteX7998" fmla="*/ 3485974 w 7718765"/>
              <a:gd name="connsiteY7998" fmla="*/ 2304108 h 5645489"/>
              <a:gd name="connsiteX7999" fmla="*/ 3483162 w 7718765"/>
              <a:gd name="connsiteY7999" fmla="*/ 2301364 h 5645489"/>
              <a:gd name="connsiteX8000" fmla="*/ 3477493 w 7718765"/>
              <a:gd name="connsiteY8000" fmla="*/ 2301364 h 5645489"/>
              <a:gd name="connsiteX8001" fmla="*/ 3469011 w 7718765"/>
              <a:gd name="connsiteY8001" fmla="*/ 2298621 h 5645489"/>
              <a:gd name="connsiteX8002" fmla="*/ 3469011 w 7718765"/>
              <a:gd name="connsiteY8002" fmla="*/ 2293134 h 5645489"/>
              <a:gd name="connsiteX8003" fmla="*/ 3471845 w 7718765"/>
              <a:gd name="connsiteY8003" fmla="*/ 2290390 h 5645489"/>
              <a:gd name="connsiteX8004" fmla="*/ 3469011 w 7718765"/>
              <a:gd name="connsiteY8004" fmla="*/ 2287648 h 5645489"/>
              <a:gd name="connsiteX8005" fmla="*/ 3477493 w 7718765"/>
              <a:gd name="connsiteY8005" fmla="*/ 2282160 h 5645489"/>
              <a:gd name="connsiteX8006" fmla="*/ 3477493 w 7718765"/>
              <a:gd name="connsiteY8006" fmla="*/ 2279417 h 5645489"/>
              <a:gd name="connsiteX8007" fmla="*/ 3469011 w 7718765"/>
              <a:gd name="connsiteY8007" fmla="*/ 2271187 h 5645489"/>
              <a:gd name="connsiteX8008" fmla="*/ 3466176 w 7718765"/>
              <a:gd name="connsiteY8008" fmla="*/ 2271187 h 5645489"/>
              <a:gd name="connsiteX8009" fmla="*/ 3460529 w 7718765"/>
              <a:gd name="connsiteY8009" fmla="*/ 2268444 h 5645489"/>
              <a:gd name="connsiteX8010" fmla="*/ 3460529 w 7718765"/>
              <a:gd name="connsiteY8010" fmla="*/ 2262956 h 5645489"/>
              <a:gd name="connsiteX8011" fmla="*/ 3463341 w 7718765"/>
              <a:gd name="connsiteY8011" fmla="*/ 2262956 h 5645489"/>
              <a:gd name="connsiteX8012" fmla="*/ 3466176 w 7718765"/>
              <a:gd name="connsiteY8012" fmla="*/ 2262956 h 5645489"/>
              <a:gd name="connsiteX8013" fmla="*/ 3469011 w 7718765"/>
              <a:gd name="connsiteY8013" fmla="*/ 2260214 h 5645489"/>
              <a:gd name="connsiteX8014" fmla="*/ 3471845 w 7718765"/>
              <a:gd name="connsiteY8014" fmla="*/ 2260214 h 5645489"/>
              <a:gd name="connsiteX8015" fmla="*/ 3477493 w 7718765"/>
              <a:gd name="connsiteY8015" fmla="*/ 2262956 h 5645489"/>
              <a:gd name="connsiteX8016" fmla="*/ 3480328 w 7718765"/>
              <a:gd name="connsiteY8016" fmla="*/ 2273930 h 5645489"/>
              <a:gd name="connsiteX8017" fmla="*/ 3483162 w 7718765"/>
              <a:gd name="connsiteY8017" fmla="*/ 2271187 h 5645489"/>
              <a:gd name="connsiteX8018" fmla="*/ 3480328 w 7718765"/>
              <a:gd name="connsiteY8018" fmla="*/ 2265700 h 5645489"/>
              <a:gd name="connsiteX8019" fmla="*/ 3483162 w 7718765"/>
              <a:gd name="connsiteY8019" fmla="*/ 2260214 h 5645489"/>
              <a:gd name="connsiteX8020" fmla="*/ 3488810 w 7718765"/>
              <a:gd name="connsiteY8020" fmla="*/ 2254726 h 5645489"/>
              <a:gd name="connsiteX8021" fmla="*/ 3491645 w 7718765"/>
              <a:gd name="connsiteY8021" fmla="*/ 2257469 h 5645489"/>
              <a:gd name="connsiteX8022" fmla="*/ 3497292 w 7718765"/>
              <a:gd name="connsiteY8022" fmla="*/ 2257469 h 5645489"/>
              <a:gd name="connsiteX8023" fmla="*/ 3497292 w 7718765"/>
              <a:gd name="connsiteY8023" fmla="*/ 2251983 h 5645489"/>
              <a:gd name="connsiteX8024" fmla="*/ 3494457 w 7718765"/>
              <a:gd name="connsiteY8024" fmla="*/ 2249239 h 5645489"/>
              <a:gd name="connsiteX8025" fmla="*/ 3502962 w 7718765"/>
              <a:gd name="connsiteY8025" fmla="*/ 2243753 h 5645489"/>
              <a:gd name="connsiteX8026" fmla="*/ 3511444 w 7718765"/>
              <a:gd name="connsiteY8026" fmla="*/ 2243753 h 5645489"/>
              <a:gd name="connsiteX8027" fmla="*/ 3514278 w 7718765"/>
              <a:gd name="connsiteY8027" fmla="*/ 2235523 h 5645489"/>
              <a:gd name="connsiteX8028" fmla="*/ 3519926 w 7718765"/>
              <a:gd name="connsiteY8028" fmla="*/ 2235523 h 5645489"/>
              <a:gd name="connsiteX8029" fmla="*/ 3522761 w 7718765"/>
              <a:gd name="connsiteY8029" fmla="*/ 2241009 h 5645489"/>
              <a:gd name="connsiteX8030" fmla="*/ 3528407 w 7718765"/>
              <a:gd name="connsiteY8030" fmla="*/ 2238266 h 5645489"/>
              <a:gd name="connsiteX8031" fmla="*/ 3536890 w 7718765"/>
              <a:gd name="connsiteY8031" fmla="*/ 2232779 h 5645489"/>
              <a:gd name="connsiteX8032" fmla="*/ 1339155 w 7718765"/>
              <a:gd name="connsiteY8032" fmla="*/ 2227204 h 5645489"/>
              <a:gd name="connsiteX8033" fmla="*/ 1342016 w 7718765"/>
              <a:gd name="connsiteY8033" fmla="*/ 2232727 h 5645489"/>
              <a:gd name="connsiteX8034" fmla="*/ 1347660 w 7718765"/>
              <a:gd name="connsiteY8034" fmla="*/ 2235453 h 5645489"/>
              <a:gd name="connsiteX8035" fmla="*/ 1353344 w 7718765"/>
              <a:gd name="connsiteY8035" fmla="*/ 2238179 h 5645489"/>
              <a:gd name="connsiteX8036" fmla="*/ 1356166 w 7718765"/>
              <a:gd name="connsiteY8036" fmla="*/ 2238179 h 5645489"/>
              <a:gd name="connsiteX8037" fmla="*/ 1356166 w 7718765"/>
              <a:gd name="connsiteY8037" fmla="*/ 2243701 h 5645489"/>
              <a:gd name="connsiteX8038" fmla="*/ 1347660 w 7718765"/>
              <a:gd name="connsiteY8038" fmla="*/ 2249153 h 5645489"/>
              <a:gd name="connsiteX8039" fmla="*/ 1344838 w 7718765"/>
              <a:gd name="connsiteY8039" fmla="*/ 2251880 h 5645489"/>
              <a:gd name="connsiteX8040" fmla="*/ 1356166 w 7718765"/>
              <a:gd name="connsiteY8040" fmla="*/ 2246427 h 5645489"/>
              <a:gd name="connsiteX8041" fmla="*/ 1361811 w 7718765"/>
              <a:gd name="connsiteY8041" fmla="*/ 2238179 h 5645489"/>
              <a:gd name="connsiteX8042" fmla="*/ 1367494 w 7718765"/>
              <a:gd name="connsiteY8042" fmla="*/ 2240905 h 5645489"/>
              <a:gd name="connsiteX8043" fmla="*/ 1373139 w 7718765"/>
              <a:gd name="connsiteY8043" fmla="*/ 2243701 h 5645489"/>
              <a:gd name="connsiteX8044" fmla="*/ 1367494 w 7718765"/>
              <a:gd name="connsiteY8044" fmla="*/ 2251880 h 5645489"/>
              <a:gd name="connsiteX8045" fmla="*/ 1367494 w 7718765"/>
              <a:gd name="connsiteY8045" fmla="*/ 2257401 h 5645489"/>
              <a:gd name="connsiteX8046" fmla="*/ 1378822 w 7718765"/>
              <a:gd name="connsiteY8046" fmla="*/ 2249153 h 5645489"/>
              <a:gd name="connsiteX8047" fmla="*/ 1384466 w 7718765"/>
              <a:gd name="connsiteY8047" fmla="*/ 2251880 h 5645489"/>
              <a:gd name="connsiteX8048" fmla="*/ 1392972 w 7718765"/>
              <a:gd name="connsiteY8048" fmla="*/ 2246427 h 5645489"/>
              <a:gd name="connsiteX8049" fmla="*/ 1409945 w 7718765"/>
              <a:gd name="connsiteY8049" fmla="*/ 2251880 h 5645489"/>
              <a:gd name="connsiteX8050" fmla="*/ 1418450 w 7718765"/>
              <a:gd name="connsiteY8050" fmla="*/ 2251880 h 5645489"/>
              <a:gd name="connsiteX8051" fmla="*/ 1424095 w 7718765"/>
              <a:gd name="connsiteY8051" fmla="*/ 2251880 h 5645489"/>
              <a:gd name="connsiteX8052" fmla="*/ 1435423 w 7718765"/>
              <a:gd name="connsiteY8052" fmla="*/ 2243701 h 5645489"/>
              <a:gd name="connsiteX8053" fmla="*/ 1449573 w 7718765"/>
              <a:gd name="connsiteY8053" fmla="*/ 2251880 h 5645489"/>
              <a:gd name="connsiteX8054" fmla="*/ 1455256 w 7718765"/>
              <a:gd name="connsiteY8054" fmla="*/ 2246427 h 5645489"/>
              <a:gd name="connsiteX8055" fmla="*/ 1472229 w 7718765"/>
              <a:gd name="connsiteY8055" fmla="*/ 2246427 h 5645489"/>
              <a:gd name="connsiteX8056" fmla="*/ 1480734 w 7718765"/>
              <a:gd name="connsiteY8056" fmla="*/ 2249153 h 5645489"/>
              <a:gd name="connsiteX8057" fmla="*/ 1480734 w 7718765"/>
              <a:gd name="connsiteY8057" fmla="*/ 2257401 h 5645489"/>
              <a:gd name="connsiteX8058" fmla="*/ 1475051 w 7718765"/>
              <a:gd name="connsiteY8058" fmla="*/ 2268376 h 5645489"/>
              <a:gd name="connsiteX8059" fmla="*/ 1477912 w 7718765"/>
              <a:gd name="connsiteY8059" fmla="*/ 2282077 h 5645489"/>
              <a:gd name="connsiteX8060" fmla="*/ 1472229 w 7718765"/>
              <a:gd name="connsiteY8060" fmla="*/ 2287599 h 5645489"/>
              <a:gd name="connsiteX8061" fmla="*/ 1460901 w 7718765"/>
              <a:gd name="connsiteY8061" fmla="*/ 2298573 h 5645489"/>
              <a:gd name="connsiteX8062" fmla="*/ 1452434 w 7718765"/>
              <a:gd name="connsiteY8062" fmla="*/ 2298573 h 5645489"/>
              <a:gd name="connsiteX8063" fmla="*/ 1441106 w 7718765"/>
              <a:gd name="connsiteY8063" fmla="*/ 2312274 h 5645489"/>
              <a:gd name="connsiteX8064" fmla="*/ 1424095 w 7718765"/>
              <a:gd name="connsiteY8064" fmla="*/ 2317796 h 5645489"/>
              <a:gd name="connsiteX8065" fmla="*/ 1404300 w 7718765"/>
              <a:gd name="connsiteY8065" fmla="*/ 2328771 h 5645489"/>
              <a:gd name="connsiteX8066" fmla="*/ 1395794 w 7718765"/>
              <a:gd name="connsiteY8066" fmla="*/ 2337019 h 5645489"/>
              <a:gd name="connsiteX8067" fmla="*/ 1392972 w 7718765"/>
              <a:gd name="connsiteY8067" fmla="*/ 2339746 h 5645489"/>
              <a:gd name="connsiteX8068" fmla="*/ 1384466 w 7718765"/>
              <a:gd name="connsiteY8068" fmla="*/ 2345268 h 5645489"/>
              <a:gd name="connsiteX8069" fmla="*/ 1373139 w 7718765"/>
              <a:gd name="connsiteY8069" fmla="*/ 2347994 h 5645489"/>
              <a:gd name="connsiteX8070" fmla="*/ 1367494 w 7718765"/>
              <a:gd name="connsiteY8070" fmla="*/ 2345268 h 5645489"/>
              <a:gd name="connsiteX8071" fmla="*/ 1361811 w 7718765"/>
              <a:gd name="connsiteY8071" fmla="*/ 2339746 h 5645489"/>
              <a:gd name="connsiteX8072" fmla="*/ 1358988 w 7718765"/>
              <a:gd name="connsiteY8072" fmla="*/ 2342472 h 5645489"/>
              <a:gd name="connsiteX8073" fmla="*/ 1367494 w 7718765"/>
              <a:gd name="connsiteY8073" fmla="*/ 2347994 h 5645489"/>
              <a:gd name="connsiteX8074" fmla="*/ 1370316 w 7718765"/>
              <a:gd name="connsiteY8074" fmla="*/ 2350720 h 5645489"/>
              <a:gd name="connsiteX8075" fmla="*/ 1381644 w 7718765"/>
              <a:gd name="connsiteY8075" fmla="*/ 2356242 h 5645489"/>
              <a:gd name="connsiteX8076" fmla="*/ 1387289 w 7718765"/>
              <a:gd name="connsiteY8076" fmla="*/ 2353516 h 5645489"/>
              <a:gd name="connsiteX8077" fmla="*/ 1404300 w 7718765"/>
              <a:gd name="connsiteY8077" fmla="*/ 2353516 h 5645489"/>
              <a:gd name="connsiteX8078" fmla="*/ 1398617 w 7718765"/>
              <a:gd name="connsiteY8078" fmla="*/ 2361695 h 5645489"/>
              <a:gd name="connsiteX8079" fmla="*/ 1392972 w 7718765"/>
              <a:gd name="connsiteY8079" fmla="*/ 2367217 h 5645489"/>
              <a:gd name="connsiteX8080" fmla="*/ 1381644 w 7718765"/>
              <a:gd name="connsiteY8080" fmla="*/ 2364491 h 5645489"/>
              <a:gd name="connsiteX8081" fmla="*/ 1373139 w 7718765"/>
              <a:gd name="connsiteY8081" fmla="*/ 2367217 h 5645489"/>
              <a:gd name="connsiteX8082" fmla="*/ 1364633 w 7718765"/>
              <a:gd name="connsiteY8082" fmla="*/ 2369944 h 5645489"/>
              <a:gd name="connsiteX8083" fmla="*/ 1356166 w 7718765"/>
              <a:gd name="connsiteY8083" fmla="*/ 2375465 h 5645489"/>
              <a:gd name="connsiteX8084" fmla="*/ 1339155 w 7718765"/>
              <a:gd name="connsiteY8084" fmla="*/ 2383714 h 5645489"/>
              <a:gd name="connsiteX8085" fmla="*/ 1356166 w 7718765"/>
              <a:gd name="connsiteY8085" fmla="*/ 2378191 h 5645489"/>
              <a:gd name="connsiteX8086" fmla="*/ 1364633 w 7718765"/>
              <a:gd name="connsiteY8086" fmla="*/ 2375465 h 5645489"/>
              <a:gd name="connsiteX8087" fmla="*/ 1370316 w 7718765"/>
              <a:gd name="connsiteY8087" fmla="*/ 2375465 h 5645489"/>
              <a:gd name="connsiteX8088" fmla="*/ 1378822 w 7718765"/>
              <a:gd name="connsiteY8088" fmla="*/ 2369944 h 5645489"/>
              <a:gd name="connsiteX8089" fmla="*/ 1387289 w 7718765"/>
              <a:gd name="connsiteY8089" fmla="*/ 2372670 h 5645489"/>
              <a:gd name="connsiteX8090" fmla="*/ 1378822 w 7718765"/>
              <a:gd name="connsiteY8090" fmla="*/ 2378191 h 5645489"/>
              <a:gd name="connsiteX8091" fmla="*/ 1373139 w 7718765"/>
              <a:gd name="connsiteY8091" fmla="*/ 2383714 h 5645489"/>
              <a:gd name="connsiteX8092" fmla="*/ 1367494 w 7718765"/>
              <a:gd name="connsiteY8092" fmla="*/ 2391892 h 5645489"/>
              <a:gd name="connsiteX8093" fmla="*/ 1358988 w 7718765"/>
              <a:gd name="connsiteY8093" fmla="*/ 2394688 h 5645489"/>
              <a:gd name="connsiteX8094" fmla="*/ 1353344 w 7718765"/>
              <a:gd name="connsiteY8094" fmla="*/ 2400141 h 5645489"/>
              <a:gd name="connsiteX8095" fmla="*/ 1350483 w 7718765"/>
              <a:gd name="connsiteY8095" fmla="*/ 2408389 h 5645489"/>
              <a:gd name="connsiteX8096" fmla="*/ 1358988 w 7718765"/>
              <a:gd name="connsiteY8096" fmla="*/ 2400141 h 5645489"/>
              <a:gd name="connsiteX8097" fmla="*/ 1367494 w 7718765"/>
              <a:gd name="connsiteY8097" fmla="*/ 2397414 h 5645489"/>
              <a:gd name="connsiteX8098" fmla="*/ 1373139 w 7718765"/>
              <a:gd name="connsiteY8098" fmla="*/ 2389167 h 5645489"/>
              <a:gd name="connsiteX8099" fmla="*/ 1384466 w 7718765"/>
              <a:gd name="connsiteY8099" fmla="*/ 2391892 h 5645489"/>
              <a:gd name="connsiteX8100" fmla="*/ 1390150 w 7718765"/>
              <a:gd name="connsiteY8100" fmla="*/ 2391892 h 5645489"/>
              <a:gd name="connsiteX8101" fmla="*/ 1395794 w 7718765"/>
              <a:gd name="connsiteY8101" fmla="*/ 2389167 h 5645489"/>
              <a:gd name="connsiteX8102" fmla="*/ 1401439 w 7718765"/>
              <a:gd name="connsiteY8102" fmla="*/ 2386439 h 5645489"/>
              <a:gd name="connsiteX8103" fmla="*/ 1407122 w 7718765"/>
              <a:gd name="connsiteY8103" fmla="*/ 2386439 h 5645489"/>
              <a:gd name="connsiteX8104" fmla="*/ 1418450 w 7718765"/>
              <a:gd name="connsiteY8104" fmla="*/ 2386439 h 5645489"/>
              <a:gd name="connsiteX8105" fmla="*/ 1421273 w 7718765"/>
              <a:gd name="connsiteY8105" fmla="*/ 2380918 h 5645489"/>
              <a:gd name="connsiteX8106" fmla="*/ 1438245 w 7718765"/>
              <a:gd name="connsiteY8106" fmla="*/ 2380918 h 5645489"/>
              <a:gd name="connsiteX8107" fmla="*/ 1446751 w 7718765"/>
              <a:gd name="connsiteY8107" fmla="*/ 2389167 h 5645489"/>
              <a:gd name="connsiteX8108" fmla="*/ 1452434 w 7718765"/>
              <a:gd name="connsiteY8108" fmla="*/ 2391892 h 5645489"/>
              <a:gd name="connsiteX8109" fmla="*/ 1460901 w 7718765"/>
              <a:gd name="connsiteY8109" fmla="*/ 2391892 h 5645489"/>
              <a:gd name="connsiteX8110" fmla="*/ 1472229 w 7718765"/>
              <a:gd name="connsiteY8110" fmla="*/ 2389167 h 5645489"/>
              <a:gd name="connsiteX8111" fmla="*/ 1477912 w 7718765"/>
              <a:gd name="connsiteY8111" fmla="*/ 2391892 h 5645489"/>
              <a:gd name="connsiteX8112" fmla="*/ 1489201 w 7718765"/>
              <a:gd name="connsiteY8112" fmla="*/ 2391892 h 5645489"/>
              <a:gd name="connsiteX8113" fmla="*/ 1492062 w 7718765"/>
              <a:gd name="connsiteY8113" fmla="*/ 2397414 h 5645489"/>
              <a:gd name="connsiteX8114" fmla="*/ 1506213 w 7718765"/>
              <a:gd name="connsiteY8114" fmla="*/ 2400141 h 5645489"/>
              <a:gd name="connsiteX8115" fmla="*/ 1517541 w 7718765"/>
              <a:gd name="connsiteY8115" fmla="*/ 2397414 h 5645489"/>
              <a:gd name="connsiteX8116" fmla="*/ 1526007 w 7718765"/>
              <a:gd name="connsiteY8116" fmla="*/ 2402867 h 5645489"/>
              <a:gd name="connsiteX8117" fmla="*/ 1528868 w 7718765"/>
              <a:gd name="connsiteY8117" fmla="*/ 2400141 h 5645489"/>
              <a:gd name="connsiteX8118" fmla="*/ 1540195 w 7718765"/>
              <a:gd name="connsiteY8118" fmla="*/ 2400141 h 5645489"/>
              <a:gd name="connsiteX8119" fmla="*/ 1545841 w 7718765"/>
              <a:gd name="connsiteY8119" fmla="*/ 2408389 h 5645489"/>
              <a:gd name="connsiteX8120" fmla="*/ 1551486 w 7718765"/>
              <a:gd name="connsiteY8120" fmla="*/ 2416637 h 5645489"/>
              <a:gd name="connsiteX8121" fmla="*/ 1554347 w 7718765"/>
              <a:gd name="connsiteY8121" fmla="*/ 2424885 h 5645489"/>
              <a:gd name="connsiteX8122" fmla="*/ 1557169 w 7718765"/>
              <a:gd name="connsiteY8122" fmla="*/ 2430338 h 5645489"/>
              <a:gd name="connsiteX8123" fmla="*/ 1554347 w 7718765"/>
              <a:gd name="connsiteY8123" fmla="*/ 2444109 h 5645489"/>
              <a:gd name="connsiteX8124" fmla="*/ 1534513 w 7718765"/>
              <a:gd name="connsiteY8124" fmla="*/ 2460536 h 5645489"/>
              <a:gd name="connsiteX8125" fmla="*/ 1523185 w 7718765"/>
              <a:gd name="connsiteY8125" fmla="*/ 2468784 h 5645489"/>
              <a:gd name="connsiteX8126" fmla="*/ 1523185 w 7718765"/>
              <a:gd name="connsiteY8126" fmla="*/ 2482485 h 5645489"/>
              <a:gd name="connsiteX8127" fmla="*/ 1514680 w 7718765"/>
              <a:gd name="connsiteY8127" fmla="*/ 2493459 h 5645489"/>
              <a:gd name="connsiteX8128" fmla="*/ 1509035 w 7718765"/>
              <a:gd name="connsiteY8128" fmla="*/ 2504503 h 5645489"/>
              <a:gd name="connsiteX8129" fmla="*/ 1503390 w 7718765"/>
              <a:gd name="connsiteY8129" fmla="*/ 2518204 h 5645489"/>
              <a:gd name="connsiteX8130" fmla="*/ 1492062 w 7718765"/>
              <a:gd name="connsiteY8130" fmla="*/ 2529179 h 5645489"/>
              <a:gd name="connsiteX8131" fmla="*/ 1480734 w 7718765"/>
              <a:gd name="connsiteY8131" fmla="*/ 2537426 h 5645489"/>
              <a:gd name="connsiteX8132" fmla="*/ 1475051 w 7718765"/>
              <a:gd name="connsiteY8132" fmla="*/ 2545675 h 5645489"/>
              <a:gd name="connsiteX8133" fmla="*/ 1475051 w 7718765"/>
              <a:gd name="connsiteY8133" fmla="*/ 2553854 h 5645489"/>
              <a:gd name="connsiteX8134" fmla="*/ 1460901 w 7718765"/>
              <a:gd name="connsiteY8134" fmla="*/ 2559376 h 5645489"/>
              <a:gd name="connsiteX8135" fmla="*/ 1452434 w 7718765"/>
              <a:gd name="connsiteY8135" fmla="*/ 2567624 h 5645489"/>
              <a:gd name="connsiteX8136" fmla="*/ 1438245 w 7718765"/>
              <a:gd name="connsiteY8136" fmla="*/ 2567624 h 5645489"/>
              <a:gd name="connsiteX8137" fmla="*/ 1426917 w 7718765"/>
              <a:gd name="connsiteY8137" fmla="*/ 2564898 h 5645489"/>
              <a:gd name="connsiteX8138" fmla="*/ 1424095 w 7718765"/>
              <a:gd name="connsiteY8138" fmla="*/ 2567624 h 5645489"/>
              <a:gd name="connsiteX8139" fmla="*/ 1415628 w 7718765"/>
              <a:gd name="connsiteY8139" fmla="*/ 2573077 h 5645489"/>
              <a:gd name="connsiteX8140" fmla="*/ 1401439 w 7718765"/>
              <a:gd name="connsiteY8140" fmla="*/ 2575873 h 5645489"/>
              <a:gd name="connsiteX8141" fmla="*/ 1401439 w 7718765"/>
              <a:gd name="connsiteY8141" fmla="*/ 2578599 h 5645489"/>
              <a:gd name="connsiteX8142" fmla="*/ 1415628 w 7718765"/>
              <a:gd name="connsiteY8142" fmla="*/ 2575873 h 5645489"/>
              <a:gd name="connsiteX8143" fmla="*/ 1426917 w 7718765"/>
              <a:gd name="connsiteY8143" fmla="*/ 2573077 h 5645489"/>
              <a:gd name="connsiteX8144" fmla="*/ 1432600 w 7718765"/>
              <a:gd name="connsiteY8144" fmla="*/ 2570351 h 5645489"/>
              <a:gd name="connsiteX8145" fmla="*/ 1438245 w 7718765"/>
              <a:gd name="connsiteY8145" fmla="*/ 2570351 h 5645489"/>
              <a:gd name="connsiteX8146" fmla="*/ 1443928 w 7718765"/>
              <a:gd name="connsiteY8146" fmla="*/ 2575873 h 5645489"/>
              <a:gd name="connsiteX8147" fmla="*/ 1443928 w 7718765"/>
              <a:gd name="connsiteY8147" fmla="*/ 2584051 h 5645489"/>
              <a:gd name="connsiteX8148" fmla="*/ 1446751 w 7718765"/>
              <a:gd name="connsiteY8148" fmla="*/ 2586847 h 5645489"/>
              <a:gd name="connsiteX8149" fmla="*/ 1452434 w 7718765"/>
              <a:gd name="connsiteY8149" fmla="*/ 2595095 h 5645489"/>
              <a:gd name="connsiteX8150" fmla="*/ 1455256 w 7718765"/>
              <a:gd name="connsiteY8150" fmla="*/ 2600548 h 5645489"/>
              <a:gd name="connsiteX8151" fmla="*/ 1446751 w 7718765"/>
              <a:gd name="connsiteY8151" fmla="*/ 2606070 h 5645489"/>
              <a:gd name="connsiteX8152" fmla="*/ 1438245 w 7718765"/>
              <a:gd name="connsiteY8152" fmla="*/ 2608797 h 5645489"/>
              <a:gd name="connsiteX8153" fmla="*/ 1429778 w 7718765"/>
              <a:gd name="connsiteY8153" fmla="*/ 2606070 h 5645489"/>
              <a:gd name="connsiteX8154" fmla="*/ 1424095 w 7718765"/>
              <a:gd name="connsiteY8154" fmla="*/ 2606070 h 5645489"/>
              <a:gd name="connsiteX8155" fmla="*/ 1418450 w 7718765"/>
              <a:gd name="connsiteY8155" fmla="*/ 2608797 h 5645489"/>
              <a:gd name="connsiteX8156" fmla="*/ 1409945 w 7718765"/>
              <a:gd name="connsiteY8156" fmla="*/ 2611523 h 5645489"/>
              <a:gd name="connsiteX8157" fmla="*/ 1407122 w 7718765"/>
              <a:gd name="connsiteY8157" fmla="*/ 2619771 h 5645489"/>
              <a:gd name="connsiteX8158" fmla="*/ 1398617 w 7718765"/>
              <a:gd name="connsiteY8158" fmla="*/ 2625293 h 5645489"/>
              <a:gd name="connsiteX8159" fmla="*/ 1387289 w 7718765"/>
              <a:gd name="connsiteY8159" fmla="*/ 2625293 h 5645489"/>
              <a:gd name="connsiteX8160" fmla="*/ 1381644 w 7718765"/>
              <a:gd name="connsiteY8160" fmla="*/ 2622497 h 5645489"/>
              <a:gd name="connsiteX8161" fmla="*/ 1373139 w 7718765"/>
              <a:gd name="connsiteY8161" fmla="*/ 2619771 h 5645489"/>
              <a:gd name="connsiteX8162" fmla="*/ 1364633 w 7718765"/>
              <a:gd name="connsiteY8162" fmla="*/ 2617044 h 5645489"/>
              <a:gd name="connsiteX8163" fmla="*/ 1358988 w 7718765"/>
              <a:gd name="connsiteY8163" fmla="*/ 2617044 h 5645489"/>
              <a:gd name="connsiteX8164" fmla="*/ 1358988 w 7718765"/>
              <a:gd name="connsiteY8164" fmla="*/ 2619771 h 5645489"/>
              <a:gd name="connsiteX8165" fmla="*/ 1364633 w 7718765"/>
              <a:gd name="connsiteY8165" fmla="*/ 2619771 h 5645489"/>
              <a:gd name="connsiteX8166" fmla="*/ 1375961 w 7718765"/>
              <a:gd name="connsiteY8166" fmla="*/ 2622497 h 5645489"/>
              <a:gd name="connsiteX8167" fmla="*/ 1384466 w 7718765"/>
              <a:gd name="connsiteY8167" fmla="*/ 2630745 h 5645489"/>
              <a:gd name="connsiteX8168" fmla="*/ 1404300 w 7718765"/>
              <a:gd name="connsiteY8168" fmla="*/ 2638994 h 5645489"/>
              <a:gd name="connsiteX8169" fmla="*/ 1415628 w 7718765"/>
              <a:gd name="connsiteY8169" fmla="*/ 2636267 h 5645489"/>
              <a:gd name="connsiteX8170" fmla="*/ 1426917 w 7718765"/>
              <a:gd name="connsiteY8170" fmla="*/ 2633471 h 5645489"/>
              <a:gd name="connsiteX8171" fmla="*/ 1438245 w 7718765"/>
              <a:gd name="connsiteY8171" fmla="*/ 2628020 h 5645489"/>
              <a:gd name="connsiteX8172" fmla="*/ 1449573 w 7718765"/>
              <a:gd name="connsiteY8172" fmla="*/ 2630745 h 5645489"/>
              <a:gd name="connsiteX8173" fmla="*/ 1463723 w 7718765"/>
              <a:gd name="connsiteY8173" fmla="*/ 2647242 h 5645489"/>
              <a:gd name="connsiteX8174" fmla="*/ 1472229 w 7718765"/>
              <a:gd name="connsiteY8174" fmla="*/ 2649969 h 5645489"/>
              <a:gd name="connsiteX8175" fmla="*/ 1483557 w 7718765"/>
              <a:gd name="connsiteY8175" fmla="*/ 2663669 h 5645489"/>
              <a:gd name="connsiteX8176" fmla="*/ 1500530 w 7718765"/>
              <a:gd name="connsiteY8176" fmla="*/ 2680166 h 5645489"/>
              <a:gd name="connsiteX8177" fmla="*/ 1506213 w 7718765"/>
              <a:gd name="connsiteY8177" fmla="*/ 2696662 h 5645489"/>
              <a:gd name="connsiteX8178" fmla="*/ 1520363 w 7718765"/>
              <a:gd name="connsiteY8178" fmla="*/ 2713089 h 5645489"/>
              <a:gd name="connsiteX8179" fmla="*/ 1520363 w 7718765"/>
              <a:gd name="connsiteY8179" fmla="*/ 2729586 h 5645489"/>
              <a:gd name="connsiteX8180" fmla="*/ 1520363 w 7718765"/>
              <a:gd name="connsiteY8180" fmla="*/ 2748809 h 5645489"/>
              <a:gd name="connsiteX8181" fmla="*/ 1520363 w 7718765"/>
              <a:gd name="connsiteY8181" fmla="*/ 2770758 h 5645489"/>
              <a:gd name="connsiteX8182" fmla="*/ 1523185 w 7718765"/>
              <a:gd name="connsiteY8182" fmla="*/ 2792707 h 5645489"/>
              <a:gd name="connsiteX8183" fmla="*/ 1528868 w 7718765"/>
              <a:gd name="connsiteY8183" fmla="*/ 2814656 h 5645489"/>
              <a:gd name="connsiteX8184" fmla="*/ 1528868 w 7718765"/>
              <a:gd name="connsiteY8184" fmla="*/ 2825630 h 5645489"/>
              <a:gd name="connsiteX8185" fmla="*/ 1534513 w 7718765"/>
              <a:gd name="connsiteY8185" fmla="*/ 2844853 h 5645489"/>
              <a:gd name="connsiteX8186" fmla="*/ 1545841 w 7718765"/>
              <a:gd name="connsiteY8186" fmla="*/ 2861350 h 5645489"/>
              <a:gd name="connsiteX8187" fmla="*/ 1562814 w 7718765"/>
              <a:gd name="connsiteY8187" fmla="*/ 2869599 h 5645489"/>
              <a:gd name="connsiteX8188" fmla="*/ 1571319 w 7718765"/>
              <a:gd name="connsiteY8188" fmla="*/ 2872325 h 5645489"/>
              <a:gd name="connsiteX8189" fmla="*/ 1579825 w 7718765"/>
              <a:gd name="connsiteY8189" fmla="*/ 2880573 h 5645489"/>
              <a:gd name="connsiteX8190" fmla="*/ 1593975 w 7718765"/>
              <a:gd name="connsiteY8190" fmla="*/ 2894274 h 5645489"/>
              <a:gd name="connsiteX8191" fmla="*/ 1596797 w 7718765"/>
              <a:gd name="connsiteY8191" fmla="*/ 2913496 h 5645489"/>
              <a:gd name="connsiteX8192" fmla="*/ 1599620 w 7718765"/>
              <a:gd name="connsiteY8192" fmla="*/ 2924471 h 5645489"/>
              <a:gd name="connsiteX8193" fmla="*/ 1608125 w 7718765"/>
              <a:gd name="connsiteY8193" fmla="*/ 2929994 h 5645489"/>
              <a:gd name="connsiteX8194" fmla="*/ 1616630 w 7718765"/>
              <a:gd name="connsiteY8194" fmla="*/ 2940968 h 5645489"/>
              <a:gd name="connsiteX8195" fmla="*/ 1619453 w 7718765"/>
              <a:gd name="connsiteY8195" fmla="*/ 2943694 h 5645489"/>
              <a:gd name="connsiteX8196" fmla="*/ 1613770 w 7718765"/>
              <a:gd name="connsiteY8196" fmla="*/ 2949217 h 5645489"/>
              <a:gd name="connsiteX8197" fmla="*/ 1608125 w 7718765"/>
              <a:gd name="connsiteY8197" fmla="*/ 2951942 h 5645489"/>
              <a:gd name="connsiteX8198" fmla="*/ 1608125 w 7718765"/>
              <a:gd name="connsiteY8198" fmla="*/ 2965644 h 5645489"/>
              <a:gd name="connsiteX8199" fmla="*/ 1610948 w 7718765"/>
              <a:gd name="connsiteY8199" fmla="*/ 2973891 h 5645489"/>
              <a:gd name="connsiteX8200" fmla="*/ 1619453 w 7718765"/>
              <a:gd name="connsiteY8200" fmla="*/ 2993114 h 5645489"/>
              <a:gd name="connsiteX8201" fmla="*/ 1625098 w 7718765"/>
              <a:gd name="connsiteY8201" fmla="*/ 3004089 h 5645489"/>
              <a:gd name="connsiteX8202" fmla="*/ 1633603 w 7718765"/>
              <a:gd name="connsiteY8202" fmla="*/ 3017860 h 5645489"/>
              <a:gd name="connsiteX8203" fmla="*/ 1630781 w 7718765"/>
              <a:gd name="connsiteY8203" fmla="*/ 3026039 h 5645489"/>
              <a:gd name="connsiteX8204" fmla="*/ 1625098 w 7718765"/>
              <a:gd name="connsiteY8204" fmla="*/ 3017860 h 5645489"/>
              <a:gd name="connsiteX8205" fmla="*/ 1619453 w 7718765"/>
              <a:gd name="connsiteY8205" fmla="*/ 3017860 h 5645489"/>
              <a:gd name="connsiteX8206" fmla="*/ 1605303 w 7718765"/>
              <a:gd name="connsiteY8206" fmla="*/ 3009611 h 5645489"/>
              <a:gd name="connsiteX8207" fmla="*/ 1602480 w 7718765"/>
              <a:gd name="connsiteY8207" fmla="*/ 3004089 h 5645489"/>
              <a:gd name="connsiteX8208" fmla="*/ 1599620 w 7718765"/>
              <a:gd name="connsiteY8208" fmla="*/ 2998637 h 5645489"/>
              <a:gd name="connsiteX8209" fmla="*/ 1596797 w 7718765"/>
              <a:gd name="connsiteY8209" fmla="*/ 2995841 h 5645489"/>
              <a:gd name="connsiteX8210" fmla="*/ 1593975 w 7718765"/>
              <a:gd name="connsiteY8210" fmla="*/ 3001363 h 5645489"/>
              <a:gd name="connsiteX8211" fmla="*/ 1596797 w 7718765"/>
              <a:gd name="connsiteY8211" fmla="*/ 3009611 h 5645489"/>
              <a:gd name="connsiteX8212" fmla="*/ 1605303 w 7718765"/>
              <a:gd name="connsiteY8212" fmla="*/ 3020586 h 5645489"/>
              <a:gd name="connsiteX8213" fmla="*/ 1616630 w 7718765"/>
              <a:gd name="connsiteY8213" fmla="*/ 3028834 h 5645489"/>
              <a:gd name="connsiteX8214" fmla="*/ 1622275 w 7718765"/>
              <a:gd name="connsiteY8214" fmla="*/ 3028834 h 5645489"/>
              <a:gd name="connsiteX8215" fmla="*/ 1627958 w 7718765"/>
              <a:gd name="connsiteY8215" fmla="*/ 3039809 h 5645489"/>
              <a:gd name="connsiteX8216" fmla="*/ 1636426 w 7718765"/>
              <a:gd name="connsiteY8216" fmla="*/ 3050783 h 5645489"/>
              <a:gd name="connsiteX8217" fmla="*/ 1642108 w 7718765"/>
              <a:gd name="connsiteY8217" fmla="*/ 3072732 h 5645489"/>
              <a:gd name="connsiteX8218" fmla="*/ 1639248 w 7718765"/>
              <a:gd name="connsiteY8218" fmla="*/ 3094682 h 5645489"/>
              <a:gd name="connsiteX8219" fmla="*/ 1630781 w 7718765"/>
              <a:gd name="connsiteY8219" fmla="*/ 3100203 h 5645489"/>
              <a:gd name="connsiteX8220" fmla="*/ 1625098 w 7718765"/>
              <a:gd name="connsiteY8220" fmla="*/ 3108452 h 5645489"/>
              <a:gd name="connsiteX8221" fmla="*/ 1610948 w 7718765"/>
              <a:gd name="connsiteY8221" fmla="*/ 3113904 h 5645489"/>
              <a:gd name="connsiteX8222" fmla="*/ 1599620 w 7718765"/>
              <a:gd name="connsiteY8222" fmla="*/ 3122152 h 5645489"/>
              <a:gd name="connsiteX8223" fmla="*/ 1610948 w 7718765"/>
              <a:gd name="connsiteY8223" fmla="*/ 3124879 h 5645489"/>
              <a:gd name="connsiteX8224" fmla="*/ 1619453 w 7718765"/>
              <a:gd name="connsiteY8224" fmla="*/ 3133127 h 5645489"/>
              <a:gd name="connsiteX8225" fmla="*/ 1627958 w 7718765"/>
              <a:gd name="connsiteY8225" fmla="*/ 3141375 h 5645489"/>
              <a:gd name="connsiteX8226" fmla="*/ 1636426 w 7718765"/>
              <a:gd name="connsiteY8226" fmla="*/ 3135853 h 5645489"/>
              <a:gd name="connsiteX8227" fmla="*/ 1644931 w 7718765"/>
              <a:gd name="connsiteY8227" fmla="*/ 3130401 h 5645489"/>
              <a:gd name="connsiteX8228" fmla="*/ 1647754 w 7718765"/>
              <a:gd name="connsiteY8228" fmla="*/ 3122152 h 5645489"/>
              <a:gd name="connsiteX8229" fmla="*/ 1659082 w 7718765"/>
              <a:gd name="connsiteY8229" fmla="*/ 3116630 h 5645489"/>
              <a:gd name="connsiteX8230" fmla="*/ 1681737 w 7718765"/>
              <a:gd name="connsiteY8230" fmla="*/ 3122152 h 5645489"/>
              <a:gd name="connsiteX8231" fmla="*/ 1718542 w 7718765"/>
              <a:gd name="connsiteY8231" fmla="*/ 3130401 h 5645489"/>
              <a:gd name="connsiteX8232" fmla="*/ 1741198 w 7718765"/>
              <a:gd name="connsiteY8232" fmla="*/ 3146828 h 5645489"/>
              <a:gd name="connsiteX8233" fmla="*/ 1755348 w 7718765"/>
              <a:gd name="connsiteY8233" fmla="*/ 3168847 h 5645489"/>
              <a:gd name="connsiteX8234" fmla="*/ 1758172 w 7718765"/>
              <a:gd name="connsiteY8234" fmla="*/ 3201770 h 5645489"/>
              <a:gd name="connsiteX8235" fmla="*/ 1744022 w 7718765"/>
              <a:gd name="connsiteY8235" fmla="*/ 3226446 h 5645489"/>
              <a:gd name="connsiteX8236" fmla="*/ 1741198 w 7718765"/>
              <a:gd name="connsiteY8236" fmla="*/ 3242942 h 5645489"/>
              <a:gd name="connsiteX8237" fmla="*/ 1729870 w 7718765"/>
              <a:gd name="connsiteY8237" fmla="*/ 3259439 h 5645489"/>
              <a:gd name="connsiteX8238" fmla="*/ 1701532 w 7718765"/>
              <a:gd name="connsiteY8238" fmla="*/ 3278592 h 5645489"/>
              <a:gd name="connsiteX8239" fmla="*/ 1701532 w 7718765"/>
              <a:gd name="connsiteY8239" fmla="*/ 3286840 h 5645489"/>
              <a:gd name="connsiteX8240" fmla="*/ 1695888 w 7718765"/>
              <a:gd name="connsiteY8240" fmla="*/ 3295089 h 5645489"/>
              <a:gd name="connsiteX8241" fmla="*/ 1681737 w 7718765"/>
              <a:gd name="connsiteY8241" fmla="*/ 3295089 h 5645489"/>
              <a:gd name="connsiteX8242" fmla="*/ 1673232 w 7718765"/>
              <a:gd name="connsiteY8242" fmla="*/ 3289636 h 5645489"/>
              <a:gd name="connsiteX8243" fmla="*/ 1667586 w 7718765"/>
              <a:gd name="connsiteY8243" fmla="*/ 3295089 h 5645489"/>
              <a:gd name="connsiteX8244" fmla="*/ 1650576 w 7718765"/>
              <a:gd name="connsiteY8244" fmla="*/ 3303337 h 5645489"/>
              <a:gd name="connsiteX8245" fmla="*/ 1661904 w 7718765"/>
              <a:gd name="connsiteY8245" fmla="*/ 3300611 h 5645489"/>
              <a:gd name="connsiteX8246" fmla="*/ 1667586 w 7718765"/>
              <a:gd name="connsiteY8246" fmla="*/ 3306063 h 5645489"/>
              <a:gd name="connsiteX8247" fmla="*/ 1670409 w 7718765"/>
              <a:gd name="connsiteY8247" fmla="*/ 3314312 h 5645489"/>
              <a:gd name="connsiteX8248" fmla="*/ 1659082 w 7718765"/>
              <a:gd name="connsiteY8248" fmla="*/ 3328012 h 5645489"/>
              <a:gd name="connsiteX8249" fmla="*/ 1644931 w 7718765"/>
              <a:gd name="connsiteY8249" fmla="*/ 3328012 h 5645489"/>
              <a:gd name="connsiteX8250" fmla="*/ 1630781 w 7718765"/>
              <a:gd name="connsiteY8250" fmla="*/ 3328012 h 5645489"/>
              <a:gd name="connsiteX8251" fmla="*/ 1619453 w 7718765"/>
              <a:gd name="connsiteY8251" fmla="*/ 3333535 h 5645489"/>
              <a:gd name="connsiteX8252" fmla="*/ 1630781 w 7718765"/>
              <a:gd name="connsiteY8252" fmla="*/ 3333535 h 5645489"/>
              <a:gd name="connsiteX8253" fmla="*/ 1639248 w 7718765"/>
              <a:gd name="connsiteY8253" fmla="*/ 3336261 h 5645489"/>
              <a:gd name="connsiteX8254" fmla="*/ 1647754 w 7718765"/>
              <a:gd name="connsiteY8254" fmla="*/ 3341782 h 5645489"/>
              <a:gd name="connsiteX8255" fmla="*/ 1653436 w 7718765"/>
              <a:gd name="connsiteY8255" fmla="*/ 3344509 h 5645489"/>
              <a:gd name="connsiteX8256" fmla="*/ 1659082 w 7718765"/>
              <a:gd name="connsiteY8256" fmla="*/ 3350031 h 5645489"/>
              <a:gd name="connsiteX8257" fmla="*/ 1661904 w 7718765"/>
              <a:gd name="connsiteY8257" fmla="*/ 3355484 h 5645489"/>
              <a:gd name="connsiteX8258" fmla="*/ 1676054 w 7718765"/>
              <a:gd name="connsiteY8258" fmla="*/ 3355484 h 5645489"/>
              <a:gd name="connsiteX8259" fmla="*/ 1693064 w 7718765"/>
              <a:gd name="connsiteY8259" fmla="*/ 3358210 h 5645489"/>
              <a:gd name="connsiteX8260" fmla="*/ 1704392 w 7718765"/>
              <a:gd name="connsiteY8260" fmla="*/ 3358210 h 5645489"/>
              <a:gd name="connsiteX8261" fmla="*/ 1701532 w 7718765"/>
              <a:gd name="connsiteY8261" fmla="*/ 3371980 h 5645489"/>
              <a:gd name="connsiteX8262" fmla="*/ 1695888 w 7718765"/>
              <a:gd name="connsiteY8262" fmla="*/ 3385681 h 5645489"/>
              <a:gd name="connsiteX8263" fmla="*/ 1687382 w 7718765"/>
              <a:gd name="connsiteY8263" fmla="*/ 3396656 h 5645489"/>
              <a:gd name="connsiteX8264" fmla="*/ 1670409 w 7718765"/>
              <a:gd name="connsiteY8264" fmla="*/ 3399381 h 5645489"/>
              <a:gd name="connsiteX8265" fmla="*/ 1661904 w 7718765"/>
              <a:gd name="connsiteY8265" fmla="*/ 3404904 h 5645489"/>
              <a:gd name="connsiteX8266" fmla="*/ 1650576 w 7718765"/>
              <a:gd name="connsiteY8266" fmla="*/ 3418604 h 5645489"/>
              <a:gd name="connsiteX8267" fmla="*/ 1639248 w 7718765"/>
              <a:gd name="connsiteY8267" fmla="*/ 3418604 h 5645489"/>
              <a:gd name="connsiteX8268" fmla="*/ 1619453 w 7718765"/>
              <a:gd name="connsiteY8268" fmla="*/ 3421400 h 5645489"/>
              <a:gd name="connsiteX8269" fmla="*/ 1602480 w 7718765"/>
              <a:gd name="connsiteY8269" fmla="*/ 3426853 h 5645489"/>
              <a:gd name="connsiteX8270" fmla="*/ 1593975 w 7718765"/>
              <a:gd name="connsiteY8270" fmla="*/ 3435101 h 5645489"/>
              <a:gd name="connsiteX8271" fmla="*/ 1579825 w 7718765"/>
              <a:gd name="connsiteY8271" fmla="*/ 3435101 h 5645489"/>
              <a:gd name="connsiteX8272" fmla="*/ 1565674 w 7718765"/>
              <a:gd name="connsiteY8272" fmla="*/ 3432375 h 5645489"/>
              <a:gd name="connsiteX8273" fmla="*/ 1554347 w 7718765"/>
              <a:gd name="connsiteY8273" fmla="*/ 3424127 h 5645489"/>
              <a:gd name="connsiteX8274" fmla="*/ 1534513 w 7718765"/>
              <a:gd name="connsiteY8274" fmla="*/ 3421400 h 5645489"/>
              <a:gd name="connsiteX8275" fmla="*/ 1500530 w 7718765"/>
              <a:gd name="connsiteY8275" fmla="*/ 3418604 h 5645489"/>
              <a:gd name="connsiteX8276" fmla="*/ 1489201 w 7718765"/>
              <a:gd name="connsiteY8276" fmla="*/ 3424127 h 5645489"/>
              <a:gd name="connsiteX8277" fmla="*/ 1477912 w 7718765"/>
              <a:gd name="connsiteY8277" fmla="*/ 3424127 h 5645489"/>
              <a:gd name="connsiteX8278" fmla="*/ 1472229 w 7718765"/>
              <a:gd name="connsiteY8278" fmla="*/ 3413153 h 5645489"/>
              <a:gd name="connsiteX8279" fmla="*/ 1460901 w 7718765"/>
              <a:gd name="connsiteY8279" fmla="*/ 3410426 h 5645489"/>
              <a:gd name="connsiteX8280" fmla="*/ 1452434 w 7718765"/>
              <a:gd name="connsiteY8280" fmla="*/ 3415878 h 5645489"/>
              <a:gd name="connsiteX8281" fmla="*/ 1443928 w 7718765"/>
              <a:gd name="connsiteY8281" fmla="*/ 3407630 h 5645489"/>
              <a:gd name="connsiteX8282" fmla="*/ 1441106 w 7718765"/>
              <a:gd name="connsiteY8282" fmla="*/ 3407630 h 5645489"/>
              <a:gd name="connsiteX8283" fmla="*/ 1438245 w 7718765"/>
              <a:gd name="connsiteY8283" fmla="*/ 3418604 h 5645489"/>
              <a:gd name="connsiteX8284" fmla="*/ 1452434 w 7718765"/>
              <a:gd name="connsiteY8284" fmla="*/ 3421400 h 5645489"/>
              <a:gd name="connsiteX8285" fmla="*/ 1458079 w 7718765"/>
              <a:gd name="connsiteY8285" fmla="*/ 3426853 h 5645489"/>
              <a:gd name="connsiteX8286" fmla="*/ 1449573 w 7718765"/>
              <a:gd name="connsiteY8286" fmla="*/ 3435101 h 5645489"/>
              <a:gd name="connsiteX8287" fmla="*/ 1432600 w 7718765"/>
              <a:gd name="connsiteY8287" fmla="*/ 3437827 h 5645489"/>
              <a:gd name="connsiteX8288" fmla="*/ 1429778 w 7718765"/>
              <a:gd name="connsiteY8288" fmla="*/ 3435101 h 5645489"/>
              <a:gd name="connsiteX8289" fmla="*/ 1412767 w 7718765"/>
              <a:gd name="connsiteY8289" fmla="*/ 3424127 h 5645489"/>
              <a:gd name="connsiteX8290" fmla="*/ 1418450 w 7718765"/>
              <a:gd name="connsiteY8290" fmla="*/ 3421400 h 5645489"/>
              <a:gd name="connsiteX8291" fmla="*/ 1435423 w 7718765"/>
              <a:gd name="connsiteY8291" fmla="*/ 3415878 h 5645489"/>
              <a:gd name="connsiteX8292" fmla="*/ 1435423 w 7718765"/>
              <a:gd name="connsiteY8292" fmla="*/ 3410426 h 5645489"/>
              <a:gd name="connsiteX8293" fmla="*/ 1424095 w 7718765"/>
              <a:gd name="connsiteY8293" fmla="*/ 3413153 h 5645489"/>
              <a:gd name="connsiteX8294" fmla="*/ 1409945 w 7718765"/>
              <a:gd name="connsiteY8294" fmla="*/ 3415878 h 5645489"/>
              <a:gd name="connsiteX8295" fmla="*/ 1378822 w 7718765"/>
              <a:gd name="connsiteY8295" fmla="*/ 3413153 h 5645489"/>
              <a:gd name="connsiteX8296" fmla="*/ 1367494 w 7718765"/>
              <a:gd name="connsiteY8296" fmla="*/ 3410426 h 5645489"/>
              <a:gd name="connsiteX8297" fmla="*/ 1373139 w 7718765"/>
              <a:gd name="connsiteY8297" fmla="*/ 3418604 h 5645489"/>
              <a:gd name="connsiteX8298" fmla="*/ 1364633 w 7718765"/>
              <a:gd name="connsiteY8298" fmla="*/ 3426853 h 5645489"/>
              <a:gd name="connsiteX8299" fmla="*/ 1356166 w 7718765"/>
              <a:gd name="connsiteY8299" fmla="*/ 3426853 h 5645489"/>
              <a:gd name="connsiteX8300" fmla="*/ 1344838 w 7718765"/>
              <a:gd name="connsiteY8300" fmla="*/ 3424127 h 5645489"/>
              <a:gd name="connsiteX8301" fmla="*/ 1333510 w 7718765"/>
              <a:gd name="connsiteY8301" fmla="*/ 3413153 h 5645489"/>
              <a:gd name="connsiteX8302" fmla="*/ 1325005 w 7718765"/>
              <a:gd name="connsiteY8302" fmla="*/ 3429579 h 5645489"/>
              <a:gd name="connsiteX8303" fmla="*/ 1316538 w 7718765"/>
              <a:gd name="connsiteY8303" fmla="*/ 3421400 h 5645489"/>
              <a:gd name="connsiteX8304" fmla="*/ 1302349 w 7718765"/>
              <a:gd name="connsiteY8304" fmla="*/ 3407630 h 5645489"/>
              <a:gd name="connsiteX8305" fmla="*/ 1288199 w 7718765"/>
              <a:gd name="connsiteY8305" fmla="*/ 3396656 h 5645489"/>
              <a:gd name="connsiteX8306" fmla="*/ 1276871 w 7718765"/>
              <a:gd name="connsiteY8306" fmla="*/ 3396656 h 5645489"/>
              <a:gd name="connsiteX8307" fmla="*/ 1242926 w 7718765"/>
              <a:gd name="connsiteY8307" fmla="*/ 3399381 h 5645489"/>
              <a:gd name="connsiteX8308" fmla="*/ 1228775 w 7718765"/>
              <a:gd name="connsiteY8308" fmla="*/ 3402177 h 5645489"/>
              <a:gd name="connsiteX8309" fmla="*/ 1220271 w 7718765"/>
              <a:gd name="connsiteY8309" fmla="*/ 3413153 h 5645489"/>
              <a:gd name="connsiteX8310" fmla="*/ 1217447 w 7718765"/>
              <a:gd name="connsiteY8310" fmla="*/ 3429579 h 5645489"/>
              <a:gd name="connsiteX8311" fmla="*/ 1217447 w 7718765"/>
              <a:gd name="connsiteY8311" fmla="*/ 3437827 h 5645489"/>
              <a:gd name="connsiteX8312" fmla="*/ 1206119 w 7718765"/>
              <a:gd name="connsiteY8312" fmla="*/ 3440623 h 5645489"/>
              <a:gd name="connsiteX8313" fmla="*/ 1200436 w 7718765"/>
              <a:gd name="connsiteY8313" fmla="*/ 3451598 h 5645489"/>
              <a:gd name="connsiteX8314" fmla="*/ 1191969 w 7718765"/>
              <a:gd name="connsiteY8314" fmla="*/ 3454324 h 5645489"/>
              <a:gd name="connsiteX8315" fmla="*/ 1183464 w 7718765"/>
              <a:gd name="connsiteY8315" fmla="*/ 3448802 h 5645489"/>
              <a:gd name="connsiteX8316" fmla="*/ 1174958 w 7718765"/>
              <a:gd name="connsiteY8316" fmla="*/ 3437827 h 5645489"/>
              <a:gd name="connsiteX8317" fmla="*/ 1166491 w 7718765"/>
              <a:gd name="connsiteY8317" fmla="*/ 3437827 h 5645489"/>
              <a:gd name="connsiteX8318" fmla="*/ 1160808 w 7718765"/>
              <a:gd name="connsiteY8318" fmla="*/ 3429579 h 5645489"/>
              <a:gd name="connsiteX8319" fmla="*/ 1152302 w 7718765"/>
              <a:gd name="connsiteY8319" fmla="*/ 3421400 h 5645489"/>
              <a:gd name="connsiteX8320" fmla="*/ 1129685 w 7718765"/>
              <a:gd name="connsiteY8320" fmla="*/ 3426853 h 5645489"/>
              <a:gd name="connsiteX8321" fmla="*/ 1107029 w 7718765"/>
              <a:gd name="connsiteY8321" fmla="*/ 3418604 h 5645489"/>
              <a:gd name="connsiteX8322" fmla="*/ 1098525 w 7718765"/>
              <a:gd name="connsiteY8322" fmla="*/ 3426853 h 5645489"/>
              <a:gd name="connsiteX8323" fmla="*/ 1092879 w 7718765"/>
              <a:gd name="connsiteY8323" fmla="*/ 3435101 h 5645489"/>
              <a:gd name="connsiteX8324" fmla="*/ 1084373 w 7718765"/>
              <a:gd name="connsiteY8324" fmla="*/ 3437827 h 5645489"/>
              <a:gd name="connsiteX8325" fmla="*/ 1070223 w 7718765"/>
              <a:gd name="connsiteY8325" fmla="*/ 3440623 h 5645489"/>
              <a:gd name="connsiteX8326" fmla="*/ 1056073 w 7718765"/>
              <a:gd name="connsiteY8326" fmla="*/ 3443350 h 5645489"/>
              <a:gd name="connsiteX8327" fmla="*/ 1061717 w 7718765"/>
              <a:gd name="connsiteY8327" fmla="*/ 3454324 h 5645489"/>
              <a:gd name="connsiteX8328" fmla="*/ 1044746 w 7718765"/>
              <a:gd name="connsiteY8328" fmla="*/ 3465299 h 5645489"/>
              <a:gd name="connsiteX8329" fmla="*/ 1041923 w 7718765"/>
              <a:gd name="connsiteY8329" fmla="*/ 3454324 h 5645489"/>
              <a:gd name="connsiteX8330" fmla="*/ 1033417 w 7718765"/>
              <a:gd name="connsiteY8330" fmla="*/ 3443350 h 5645489"/>
              <a:gd name="connsiteX8331" fmla="*/ 1016444 w 7718765"/>
              <a:gd name="connsiteY8331" fmla="*/ 3437827 h 5645489"/>
              <a:gd name="connsiteX8332" fmla="*/ 1010761 w 7718765"/>
              <a:gd name="connsiteY8332" fmla="*/ 3446076 h 5645489"/>
              <a:gd name="connsiteX8333" fmla="*/ 1002256 w 7718765"/>
              <a:gd name="connsiteY8333" fmla="*/ 3440623 h 5645489"/>
              <a:gd name="connsiteX8334" fmla="*/ 999433 w 7718765"/>
              <a:gd name="connsiteY8334" fmla="*/ 3429579 h 5645489"/>
              <a:gd name="connsiteX8335" fmla="*/ 1007940 w 7718765"/>
              <a:gd name="connsiteY8335" fmla="*/ 3424127 h 5645489"/>
              <a:gd name="connsiteX8336" fmla="*/ 1016444 w 7718765"/>
              <a:gd name="connsiteY8336" fmla="*/ 3418604 h 5645489"/>
              <a:gd name="connsiteX8337" fmla="*/ 1027734 w 7718765"/>
              <a:gd name="connsiteY8337" fmla="*/ 3424127 h 5645489"/>
              <a:gd name="connsiteX8338" fmla="*/ 1039062 w 7718765"/>
              <a:gd name="connsiteY8338" fmla="*/ 3421400 h 5645489"/>
              <a:gd name="connsiteX8339" fmla="*/ 1053251 w 7718765"/>
              <a:gd name="connsiteY8339" fmla="*/ 3415878 h 5645489"/>
              <a:gd name="connsiteX8340" fmla="*/ 1061717 w 7718765"/>
              <a:gd name="connsiteY8340" fmla="*/ 3402177 h 5645489"/>
              <a:gd name="connsiteX8341" fmla="*/ 1073045 w 7718765"/>
              <a:gd name="connsiteY8341" fmla="*/ 3399381 h 5645489"/>
              <a:gd name="connsiteX8342" fmla="*/ 1078729 w 7718765"/>
              <a:gd name="connsiteY8342" fmla="*/ 3388407 h 5645489"/>
              <a:gd name="connsiteX8343" fmla="*/ 1101346 w 7718765"/>
              <a:gd name="connsiteY8343" fmla="*/ 3380228 h 5645489"/>
              <a:gd name="connsiteX8344" fmla="*/ 1104207 w 7718765"/>
              <a:gd name="connsiteY8344" fmla="*/ 3377433 h 5645489"/>
              <a:gd name="connsiteX8345" fmla="*/ 1118357 w 7718765"/>
              <a:gd name="connsiteY8345" fmla="*/ 3366458 h 5645489"/>
              <a:gd name="connsiteX8346" fmla="*/ 1124002 w 7718765"/>
              <a:gd name="connsiteY8346" fmla="*/ 3361005 h 5645489"/>
              <a:gd name="connsiteX8347" fmla="*/ 1129685 w 7718765"/>
              <a:gd name="connsiteY8347" fmla="*/ 3350031 h 5645489"/>
              <a:gd name="connsiteX8348" fmla="*/ 1129685 w 7718765"/>
              <a:gd name="connsiteY8348" fmla="*/ 3338987 h 5645489"/>
              <a:gd name="connsiteX8349" fmla="*/ 1141013 w 7718765"/>
              <a:gd name="connsiteY8349" fmla="*/ 3330808 h 5645489"/>
              <a:gd name="connsiteX8350" fmla="*/ 1155163 w 7718765"/>
              <a:gd name="connsiteY8350" fmla="*/ 3330808 h 5645489"/>
              <a:gd name="connsiteX8351" fmla="*/ 1166491 w 7718765"/>
              <a:gd name="connsiteY8351" fmla="*/ 3328012 h 5645489"/>
              <a:gd name="connsiteX8352" fmla="*/ 1169313 w 7718765"/>
              <a:gd name="connsiteY8352" fmla="*/ 3319834 h 5645489"/>
              <a:gd name="connsiteX8353" fmla="*/ 1169313 w 7718765"/>
              <a:gd name="connsiteY8353" fmla="*/ 3311585 h 5645489"/>
              <a:gd name="connsiteX8354" fmla="*/ 1177819 w 7718765"/>
              <a:gd name="connsiteY8354" fmla="*/ 3306063 h 5645489"/>
              <a:gd name="connsiteX8355" fmla="*/ 1186286 w 7718765"/>
              <a:gd name="connsiteY8355" fmla="*/ 3303337 h 5645489"/>
              <a:gd name="connsiteX8356" fmla="*/ 1220271 w 7718765"/>
              <a:gd name="connsiteY8356" fmla="*/ 3311585 h 5645489"/>
              <a:gd name="connsiteX8357" fmla="*/ 1231598 w 7718765"/>
              <a:gd name="connsiteY8357" fmla="*/ 3314312 h 5645489"/>
              <a:gd name="connsiteX8358" fmla="*/ 1248570 w 7718765"/>
              <a:gd name="connsiteY8358" fmla="*/ 3317038 h 5645489"/>
              <a:gd name="connsiteX8359" fmla="*/ 1274048 w 7718765"/>
              <a:gd name="connsiteY8359" fmla="*/ 3322559 h 5645489"/>
              <a:gd name="connsiteX8360" fmla="*/ 1285376 w 7718765"/>
              <a:gd name="connsiteY8360" fmla="*/ 3317038 h 5645489"/>
              <a:gd name="connsiteX8361" fmla="*/ 1291059 w 7718765"/>
              <a:gd name="connsiteY8361" fmla="*/ 3311585 h 5645489"/>
              <a:gd name="connsiteX8362" fmla="*/ 1302349 w 7718765"/>
              <a:gd name="connsiteY8362" fmla="*/ 3300611 h 5645489"/>
              <a:gd name="connsiteX8363" fmla="*/ 1310854 w 7718765"/>
              <a:gd name="connsiteY8363" fmla="*/ 3297815 h 5645489"/>
              <a:gd name="connsiteX8364" fmla="*/ 1319360 w 7718765"/>
              <a:gd name="connsiteY8364" fmla="*/ 3284115 h 5645489"/>
              <a:gd name="connsiteX8365" fmla="*/ 1327866 w 7718765"/>
              <a:gd name="connsiteY8365" fmla="*/ 3278592 h 5645489"/>
              <a:gd name="connsiteX8366" fmla="*/ 1333510 w 7718765"/>
              <a:gd name="connsiteY8366" fmla="*/ 3273139 h 5645489"/>
              <a:gd name="connsiteX8367" fmla="*/ 1344838 w 7718765"/>
              <a:gd name="connsiteY8367" fmla="*/ 3264892 h 5645489"/>
              <a:gd name="connsiteX8368" fmla="*/ 1350483 w 7718765"/>
              <a:gd name="connsiteY8368" fmla="*/ 3259439 h 5645489"/>
              <a:gd name="connsiteX8369" fmla="*/ 1367494 w 7718765"/>
              <a:gd name="connsiteY8369" fmla="*/ 3253917 h 5645489"/>
              <a:gd name="connsiteX8370" fmla="*/ 1347660 w 7718765"/>
              <a:gd name="connsiteY8370" fmla="*/ 3259439 h 5645489"/>
              <a:gd name="connsiteX8371" fmla="*/ 1333510 w 7718765"/>
              <a:gd name="connsiteY8371" fmla="*/ 3267617 h 5645489"/>
              <a:gd name="connsiteX8372" fmla="*/ 1325005 w 7718765"/>
              <a:gd name="connsiteY8372" fmla="*/ 3275866 h 5645489"/>
              <a:gd name="connsiteX8373" fmla="*/ 1302349 w 7718765"/>
              <a:gd name="connsiteY8373" fmla="*/ 3278592 h 5645489"/>
              <a:gd name="connsiteX8374" fmla="*/ 1291059 w 7718765"/>
              <a:gd name="connsiteY8374" fmla="*/ 3278592 h 5645489"/>
              <a:gd name="connsiteX8375" fmla="*/ 1279732 w 7718765"/>
              <a:gd name="connsiteY8375" fmla="*/ 3286840 h 5645489"/>
              <a:gd name="connsiteX8376" fmla="*/ 1271226 w 7718765"/>
              <a:gd name="connsiteY8376" fmla="*/ 3295089 h 5645489"/>
              <a:gd name="connsiteX8377" fmla="*/ 1262720 w 7718765"/>
              <a:gd name="connsiteY8377" fmla="*/ 3292362 h 5645489"/>
              <a:gd name="connsiteX8378" fmla="*/ 1251392 w 7718765"/>
              <a:gd name="connsiteY8378" fmla="*/ 3292362 h 5645489"/>
              <a:gd name="connsiteX8379" fmla="*/ 1240065 w 7718765"/>
              <a:gd name="connsiteY8379" fmla="*/ 3289636 h 5645489"/>
              <a:gd name="connsiteX8380" fmla="*/ 1234420 w 7718765"/>
              <a:gd name="connsiteY8380" fmla="*/ 3281388 h 5645489"/>
              <a:gd name="connsiteX8381" fmla="*/ 1225914 w 7718765"/>
              <a:gd name="connsiteY8381" fmla="*/ 3273139 h 5645489"/>
              <a:gd name="connsiteX8382" fmla="*/ 1223092 w 7718765"/>
              <a:gd name="connsiteY8382" fmla="*/ 3264892 h 5645489"/>
              <a:gd name="connsiteX8383" fmla="*/ 1220271 w 7718765"/>
              <a:gd name="connsiteY8383" fmla="*/ 3256643 h 5645489"/>
              <a:gd name="connsiteX8384" fmla="*/ 1220271 w 7718765"/>
              <a:gd name="connsiteY8384" fmla="*/ 3251190 h 5645489"/>
              <a:gd name="connsiteX8385" fmla="*/ 1211764 w 7718765"/>
              <a:gd name="connsiteY8385" fmla="*/ 3256643 h 5645489"/>
              <a:gd name="connsiteX8386" fmla="*/ 1206119 w 7718765"/>
              <a:gd name="connsiteY8386" fmla="*/ 3259439 h 5645489"/>
              <a:gd name="connsiteX8387" fmla="*/ 1191969 w 7718765"/>
              <a:gd name="connsiteY8387" fmla="*/ 3259439 h 5645489"/>
              <a:gd name="connsiteX8388" fmla="*/ 1174958 w 7718765"/>
              <a:gd name="connsiteY8388" fmla="*/ 3256643 h 5645489"/>
              <a:gd name="connsiteX8389" fmla="*/ 1177819 w 7718765"/>
              <a:gd name="connsiteY8389" fmla="*/ 3242942 h 5645489"/>
              <a:gd name="connsiteX8390" fmla="*/ 1183464 w 7718765"/>
              <a:gd name="connsiteY8390" fmla="*/ 3242942 h 5645489"/>
              <a:gd name="connsiteX8391" fmla="*/ 1194792 w 7718765"/>
              <a:gd name="connsiteY8391" fmla="*/ 3245669 h 5645489"/>
              <a:gd name="connsiteX8392" fmla="*/ 1203297 w 7718765"/>
              <a:gd name="connsiteY8392" fmla="*/ 3242942 h 5645489"/>
              <a:gd name="connsiteX8393" fmla="*/ 1186286 w 7718765"/>
              <a:gd name="connsiteY8393" fmla="*/ 3237420 h 5645489"/>
              <a:gd name="connsiteX8394" fmla="*/ 1177819 w 7718765"/>
              <a:gd name="connsiteY8394" fmla="*/ 3226446 h 5645489"/>
              <a:gd name="connsiteX8395" fmla="*/ 1174958 w 7718765"/>
              <a:gd name="connsiteY8395" fmla="*/ 3223719 h 5645489"/>
              <a:gd name="connsiteX8396" fmla="*/ 1149480 w 7718765"/>
              <a:gd name="connsiteY8396" fmla="*/ 3223719 h 5645489"/>
              <a:gd name="connsiteX8397" fmla="*/ 1143835 w 7718765"/>
              <a:gd name="connsiteY8397" fmla="*/ 3223719 h 5645489"/>
              <a:gd name="connsiteX8398" fmla="*/ 1138152 w 7718765"/>
              <a:gd name="connsiteY8398" fmla="*/ 3231967 h 5645489"/>
              <a:gd name="connsiteX8399" fmla="*/ 1129685 w 7718765"/>
              <a:gd name="connsiteY8399" fmla="*/ 3229241 h 5645489"/>
              <a:gd name="connsiteX8400" fmla="*/ 1121179 w 7718765"/>
              <a:gd name="connsiteY8400" fmla="*/ 3234694 h 5645489"/>
              <a:gd name="connsiteX8401" fmla="*/ 1109851 w 7718765"/>
              <a:gd name="connsiteY8401" fmla="*/ 3234694 h 5645489"/>
              <a:gd name="connsiteX8402" fmla="*/ 1107029 w 7718765"/>
              <a:gd name="connsiteY8402" fmla="*/ 3229241 h 5645489"/>
              <a:gd name="connsiteX8403" fmla="*/ 1109851 w 7718765"/>
              <a:gd name="connsiteY8403" fmla="*/ 3220993 h 5645489"/>
              <a:gd name="connsiteX8404" fmla="*/ 1124002 w 7718765"/>
              <a:gd name="connsiteY8404" fmla="*/ 3212744 h 5645489"/>
              <a:gd name="connsiteX8405" fmla="*/ 1107029 w 7718765"/>
              <a:gd name="connsiteY8405" fmla="*/ 3218197 h 5645489"/>
              <a:gd name="connsiteX8406" fmla="*/ 1101346 w 7718765"/>
              <a:gd name="connsiteY8406" fmla="*/ 3215471 h 5645489"/>
              <a:gd name="connsiteX8407" fmla="*/ 1095701 w 7718765"/>
              <a:gd name="connsiteY8407" fmla="*/ 3212744 h 5645489"/>
              <a:gd name="connsiteX8408" fmla="*/ 1095701 w 7718765"/>
              <a:gd name="connsiteY8408" fmla="*/ 3207223 h 5645489"/>
              <a:gd name="connsiteX8409" fmla="*/ 1107029 w 7718765"/>
              <a:gd name="connsiteY8409" fmla="*/ 3204497 h 5645489"/>
              <a:gd name="connsiteX8410" fmla="*/ 1112674 w 7718765"/>
              <a:gd name="connsiteY8410" fmla="*/ 3204497 h 5645489"/>
              <a:gd name="connsiteX8411" fmla="*/ 1109851 w 7718765"/>
              <a:gd name="connsiteY8411" fmla="*/ 3196248 h 5645489"/>
              <a:gd name="connsiteX8412" fmla="*/ 1095701 w 7718765"/>
              <a:gd name="connsiteY8412" fmla="*/ 3188000 h 5645489"/>
              <a:gd name="connsiteX8413" fmla="*/ 1107029 w 7718765"/>
              <a:gd name="connsiteY8413" fmla="*/ 3182547 h 5645489"/>
              <a:gd name="connsiteX8414" fmla="*/ 1121179 w 7718765"/>
              <a:gd name="connsiteY8414" fmla="*/ 3171572 h 5645489"/>
              <a:gd name="connsiteX8415" fmla="*/ 1135330 w 7718765"/>
              <a:gd name="connsiteY8415" fmla="*/ 3174299 h 5645489"/>
              <a:gd name="connsiteX8416" fmla="*/ 1143835 w 7718765"/>
              <a:gd name="connsiteY8416" fmla="*/ 3174299 h 5645489"/>
              <a:gd name="connsiteX8417" fmla="*/ 1155163 w 7718765"/>
              <a:gd name="connsiteY8417" fmla="*/ 3166051 h 5645489"/>
              <a:gd name="connsiteX8418" fmla="*/ 1169313 w 7718765"/>
              <a:gd name="connsiteY8418" fmla="*/ 3160598 h 5645489"/>
              <a:gd name="connsiteX8419" fmla="*/ 1194792 w 7718765"/>
              <a:gd name="connsiteY8419" fmla="*/ 3155076 h 5645489"/>
              <a:gd name="connsiteX8420" fmla="*/ 1208942 w 7718765"/>
              <a:gd name="connsiteY8420" fmla="*/ 3146828 h 5645489"/>
              <a:gd name="connsiteX8421" fmla="*/ 1220271 w 7718765"/>
              <a:gd name="connsiteY8421" fmla="*/ 3130401 h 5645489"/>
              <a:gd name="connsiteX8422" fmla="*/ 1225914 w 7718765"/>
              <a:gd name="connsiteY8422" fmla="*/ 3113904 h 5645489"/>
              <a:gd name="connsiteX8423" fmla="*/ 1223092 w 7718765"/>
              <a:gd name="connsiteY8423" fmla="*/ 3111178 h 5645489"/>
              <a:gd name="connsiteX8424" fmla="*/ 1225914 w 7718765"/>
              <a:gd name="connsiteY8424" fmla="*/ 3102929 h 5645489"/>
              <a:gd name="connsiteX8425" fmla="*/ 1228775 w 7718765"/>
              <a:gd name="connsiteY8425" fmla="*/ 3089229 h 5645489"/>
              <a:gd name="connsiteX8426" fmla="*/ 1231598 w 7718765"/>
              <a:gd name="connsiteY8426" fmla="*/ 3072732 h 5645489"/>
              <a:gd name="connsiteX8427" fmla="*/ 1231598 w 7718765"/>
              <a:gd name="connsiteY8427" fmla="*/ 3059032 h 5645489"/>
              <a:gd name="connsiteX8428" fmla="*/ 1220271 w 7718765"/>
              <a:gd name="connsiteY8428" fmla="*/ 3056236 h 5645489"/>
              <a:gd name="connsiteX8429" fmla="*/ 1203297 w 7718765"/>
              <a:gd name="connsiteY8429" fmla="*/ 3061758 h 5645489"/>
              <a:gd name="connsiteX8430" fmla="*/ 1191969 w 7718765"/>
              <a:gd name="connsiteY8430" fmla="*/ 3072732 h 5645489"/>
              <a:gd name="connsiteX8431" fmla="*/ 1172136 w 7718765"/>
              <a:gd name="connsiteY8431" fmla="*/ 3067210 h 5645489"/>
              <a:gd name="connsiteX8432" fmla="*/ 1172136 w 7718765"/>
              <a:gd name="connsiteY8432" fmla="*/ 3059032 h 5645489"/>
              <a:gd name="connsiteX8433" fmla="*/ 1177819 w 7718765"/>
              <a:gd name="connsiteY8433" fmla="*/ 3053509 h 5645489"/>
              <a:gd name="connsiteX8434" fmla="*/ 1200436 w 7718765"/>
              <a:gd name="connsiteY8434" fmla="*/ 3048057 h 5645489"/>
              <a:gd name="connsiteX8435" fmla="*/ 1208942 w 7718765"/>
              <a:gd name="connsiteY8435" fmla="*/ 3039809 h 5645489"/>
              <a:gd name="connsiteX8436" fmla="*/ 1214586 w 7718765"/>
              <a:gd name="connsiteY8436" fmla="*/ 3031560 h 5645489"/>
              <a:gd name="connsiteX8437" fmla="*/ 1228775 w 7718765"/>
              <a:gd name="connsiteY8437" fmla="*/ 3020586 h 5645489"/>
              <a:gd name="connsiteX8438" fmla="*/ 1208942 w 7718765"/>
              <a:gd name="connsiteY8438" fmla="*/ 3020586 h 5645489"/>
              <a:gd name="connsiteX8439" fmla="*/ 1203297 w 7718765"/>
              <a:gd name="connsiteY8439" fmla="*/ 3006815 h 5645489"/>
              <a:gd name="connsiteX8440" fmla="*/ 1194792 w 7718765"/>
              <a:gd name="connsiteY8440" fmla="*/ 2993114 h 5645489"/>
              <a:gd name="connsiteX8441" fmla="*/ 1208942 w 7718765"/>
              <a:gd name="connsiteY8441" fmla="*/ 2987663 h 5645489"/>
              <a:gd name="connsiteX8442" fmla="*/ 1214586 w 7718765"/>
              <a:gd name="connsiteY8442" fmla="*/ 2982140 h 5645489"/>
              <a:gd name="connsiteX8443" fmla="*/ 1225914 w 7718765"/>
              <a:gd name="connsiteY8443" fmla="*/ 2982140 h 5645489"/>
              <a:gd name="connsiteX8444" fmla="*/ 1231598 w 7718765"/>
              <a:gd name="connsiteY8444" fmla="*/ 2990388 h 5645489"/>
              <a:gd name="connsiteX8445" fmla="*/ 1240065 w 7718765"/>
              <a:gd name="connsiteY8445" fmla="*/ 3001363 h 5645489"/>
              <a:gd name="connsiteX8446" fmla="*/ 1245748 w 7718765"/>
              <a:gd name="connsiteY8446" fmla="*/ 3004089 h 5645489"/>
              <a:gd name="connsiteX8447" fmla="*/ 1240065 w 7718765"/>
              <a:gd name="connsiteY8447" fmla="*/ 3015064 h 5645489"/>
              <a:gd name="connsiteX8448" fmla="*/ 1262720 w 7718765"/>
              <a:gd name="connsiteY8448" fmla="*/ 3009611 h 5645489"/>
              <a:gd name="connsiteX8449" fmla="*/ 1271226 w 7718765"/>
              <a:gd name="connsiteY8449" fmla="*/ 3006815 h 5645489"/>
              <a:gd name="connsiteX8450" fmla="*/ 1274048 w 7718765"/>
              <a:gd name="connsiteY8450" fmla="*/ 3006815 h 5645489"/>
              <a:gd name="connsiteX8451" fmla="*/ 1291059 w 7718765"/>
              <a:gd name="connsiteY8451" fmla="*/ 3015064 h 5645489"/>
              <a:gd name="connsiteX8452" fmla="*/ 1302349 w 7718765"/>
              <a:gd name="connsiteY8452" fmla="*/ 3012337 h 5645489"/>
              <a:gd name="connsiteX8453" fmla="*/ 1313677 w 7718765"/>
              <a:gd name="connsiteY8453" fmla="*/ 3012337 h 5645489"/>
              <a:gd name="connsiteX8454" fmla="*/ 1322182 w 7718765"/>
              <a:gd name="connsiteY8454" fmla="*/ 3020586 h 5645489"/>
              <a:gd name="connsiteX8455" fmla="*/ 1330688 w 7718765"/>
              <a:gd name="connsiteY8455" fmla="*/ 3023312 h 5645489"/>
              <a:gd name="connsiteX8456" fmla="*/ 1330688 w 7718765"/>
              <a:gd name="connsiteY8456" fmla="*/ 3012337 h 5645489"/>
              <a:gd name="connsiteX8457" fmla="*/ 1327866 w 7718765"/>
              <a:gd name="connsiteY8457" fmla="*/ 3004089 h 5645489"/>
              <a:gd name="connsiteX8458" fmla="*/ 1333510 w 7718765"/>
              <a:gd name="connsiteY8458" fmla="*/ 3004089 h 5645489"/>
              <a:gd name="connsiteX8459" fmla="*/ 1342016 w 7718765"/>
              <a:gd name="connsiteY8459" fmla="*/ 3004089 h 5645489"/>
              <a:gd name="connsiteX8460" fmla="*/ 1347660 w 7718765"/>
              <a:gd name="connsiteY8460" fmla="*/ 2995841 h 5645489"/>
              <a:gd name="connsiteX8461" fmla="*/ 1342016 w 7718765"/>
              <a:gd name="connsiteY8461" fmla="*/ 2979414 h 5645489"/>
              <a:gd name="connsiteX8462" fmla="*/ 1347660 w 7718765"/>
              <a:gd name="connsiteY8462" fmla="*/ 2976618 h 5645489"/>
              <a:gd name="connsiteX8463" fmla="*/ 1356166 w 7718765"/>
              <a:gd name="connsiteY8463" fmla="*/ 2968439 h 5645489"/>
              <a:gd name="connsiteX8464" fmla="*/ 1350483 w 7718765"/>
              <a:gd name="connsiteY8464" fmla="*/ 2960191 h 5645489"/>
              <a:gd name="connsiteX8465" fmla="*/ 1347660 w 7718765"/>
              <a:gd name="connsiteY8465" fmla="*/ 2951942 h 5645489"/>
              <a:gd name="connsiteX8466" fmla="*/ 1353344 w 7718765"/>
              <a:gd name="connsiteY8466" fmla="*/ 2938242 h 5645489"/>
              <a:gd name="connsiteX8467" fmla="*/ 1356166 w 7718765"/>
              <a:gd name="connsiteY8467" fmla="*/ 2935446 h 5645489"/>
              <a:gd name="connsiteX8468" fmla="*/ 1367494 w 7718765"/>
              <a:gd name="connsiteY8468" fmla="*/ 2932720 h 5645489"/>
              <a:gd name="connsiteX8469" fmla="*/ 1373139 w 7718765"/>
              <a:gd name="connsiteY8469" fmla="*/ 2924471 h 5645489"/>
              <a:gd name="connsiteX8470" fmla="*/ 1373139 w 7718765"/>
              <a:gd name="connsiteY8470" fmla="*/ 2919019 h 5645489"/>
              <a:gd name="connsiteX8471" fmla="*/ 1381644 w 7718765"/>
              <a:gd name="connsiteY8471" fmla="*/ 2913496 h 5645489"/>
              <a:gd name="connsiteX8472" fmla="*/ 1384466 w 7718765"/>
              <a:gd name="connsiteY8472" fmla="*/ 2899796 h 5645489"/>
              <a:gd name="connsiteX8473" fmla="*/ 1361811 w 7718765"/>
              <a:gd name="connsiteY8473" fmla="*/ 2905248 h 5645489"/>
              <a:gd name="connsiteX8474" fmla="*/ 1347660 w 7718765"/>
              <a:gd name="connsiteY8474" fmla="*/ 2910770 h 5645489"/>
              <a:gd name="connsiteX8475" fmla="*/ 1344838 w 7718765"/>
              <a:gd name="connsiteY8475" fmla="*/ 2902522 h 5645489"/>
              <a:gd name="connsiteX8476" fmla="*/ 1344838 w 7718765"/>
              <a:gd name="connsiteY8476" fmla="*/ 2894274 h 5645489"/>
              <a:gd name="connsiteX8477" fmla="*/ 1342016 w 7718765"/>
              <a:gd name="connsiteY8477" fmla="*/ 2894274 h 5645489"/>
              <a:gd name="connsiteX8478" fmla="*/ 1336333 w 7718765"/>
              <a:gd name="connsiteY8478" fmla="*/ 2880573 h 5645489"/>
              <a:gd name="connsiteX8479" fmla="*/ 1333510 w 7718765"/>
              <a:gd name="connsiteY8479" fmla="*/ 2869599 h 5645489"/>
              <a:gd name="connsiteX8480" fmla="*/ 1333510 w 7718765"/>
              <a:gd name="connsiteY8480" fmla="*/ 2861350 h 5645489"/>
              <a:gd name="connsiteX8481" fmla="*/ 1325005 w 7718765"/>
              <a:gd name="connsiteY8481" fmla="*/ 2850376 h 5645489"/>
              <a:gd name="connsiteX8482" fmla="*/ 1322182 w 7718765"/>
              <a:gd name="connsiteY8482" fmla="*/ 2839401 h 5645489"/>
              <a:gd name="connsiteX8483" fmla="*/ 1327866 w 7718765"/>
              <a:gd name="connsiteY8483" fmla="*/ 2825630 h 5645489"/>
              <a:gd name="connsiteX8484" fmla="*/ 1333510 w 7718765"/>
              <a:gd name="connsiteY8484" fmla="*/ 2817453 h 5645489"/>
              <a:gd name="connsiteX8485" fmla="*/ 1344838 w 7718765"/>
              <a:gd name="connsiteY8485" fmla="*/ 2806478 h 5645489"/>
              <a:gd name="connsiteX8486" fmla="*/ 1350483 w 7718765"/>
              <a:gd name="connsiteY8486" fmla="*/ 2800955 h 5645489"/>
              <a:gd name="connsiteX8487" fmla="*/ 1353344 w 7718765"/>
              <a:gd name="connsiteY8487" fmla="*/ 2792707 h 5645489"/>
              <a:gd name="connsiteX8488" fmla="*/ 1358988 w 7718765"/>
              <a:gd name="connsiteY8488" fmla="*/ 2787255 h 5645489"/>
              <a:gd name="connsiteX8489" fmla="*/ 1367494 w 7718765"/>
              <a:gd name="connsiteY8489" fmla="*/ 2784458 h 5645489"/>
              <a:gd name="connsiteX8490" fmla="*/ 1378822 w 7718765"/>
              <a:gd name="connsiteY8490" fmla="*/ 2787255 h 5645489"/>
              <a:gd name="connsiteX8491" fmla="*/ 1381644 w 7718765"/>
              <a:gd name="connsiteY8491" fmla="*/ 2781733 h 5645489"/>
              <a:gd name="connsiteX8492" fmla="*/ 1344838 w 7718765"/>
              <a:gd name="connsiteY8492" fmla="*/ 2770758 h 5645489"/>
              <a:gd name="connsiteX8493" fmla="*/ 1339155 w 7718765"/>
              <a:gd name="connsiteY8493" fmla="*/ 2776280 h 5645489"/>
              <a:gd name="connsiteX8494" fmla="*/ 1330688 w 7718765"/>
              <a:gd name="connsiteY8494" fmla="*/ 2789981 h 5645489"/>
              <a:gd name="connsiteX8495" fmla="*/ 1322182 w 7718765"/>
              <a:gd name="connsiteY8495" fmla="*/ 2789981 h 5645489"/>
              <a:gd name="connsiteX8496" fmla="*/ 1316538 w 7718765"/>
              <a:gd name="connsiteY8496" fmla="*/ 2792707 h 5645489"/>
              <a:gd name="connsiteX8497" fmla="*/ 1310854 w 7718765"/>
              <a:gd name="connsiteY8497" fmla="*/ 2795433 h 5645489"/>
              <a:gd name="connsiteX8498" fmla="*/ 1305210 w 7718765"/>
              <a:gd name="connsiteY8498" fmla="*/ 2800955 h 5645489"/>
              <a:gd name="connsiteX8499" fmla="*/ 1288199 w 7718765"/>
              <a:gd name="connsiteY8499" fmla="*/ 2792707 h 5645489"/>
              <a:gd name="connsiteX8500" fmla="*/ 1279732 w 7718765"/>
              <a:gd name="connsiteY8500" fmla="*/ 2789981 h 5645489"/>
              <a:gd name="connsiteX8501" fmla="*/ 1274048 w 7718765"/>
              <a:gd name="connsiteY8501" fmla="*/ 2779007 h 5645489"/>
              <a:gd name="connsiteX8502" fmla="*/ 1268404 w 7718765"/>
              <a:gd name="connsiteY8502" fmla="*/ 2773484 h 5645489"/>
              <a:gd name="connsiteX8503" fmla="*/ 1265581 w 7718765"/>
              <a:gd name="connsiteY8503" fmla="*/ 2776280 h 5645489"/>
              <a:gd name="connsiteX8504" fmla="*/ 1268404 w 7718765"/>
              <a:gd name="connsiteY8504" fmla="*/ 2787255 h 5645489"/>
              <a:gd name="connsiteX8505" fmla="*/ 1265581 w 7718765"/>
              <a:gd name="connsiteY8505" fmla="*/ 2798229 h 5645489"/>
              <a:gd name="connsiteX8506" fmla="*/ 1259898 w 7718765"/>
              <a:gd name="connsiteY8506" fmla="*/ 2803681 h 5645489"/>
              <a:gd name="connsiteX8507" fmla="*/ 1251392 w 7718765"/>
              <a:gd name="connsiteY8507" fmla="*/ 2795433 h 5645489"/>
              <a:gd name="connsiteX8508" fmla="*/ 1240065 w 7718765"/>
              <a:gd name="connsiteY8508" fmla="*/ 2784458 h 5645489"/>
              <a:gd name="connsiteX8509" fmla="*/ 1231598 w 7718765"/>
              <a:gd name="connsiteY8509" fmla="*/ 2773484 h 5645489"/>
              <a:gd name="connsiteX8510" fmla="*/ 1225914 w 7718765"/>
              <a:gd name="connsiteY8510" fmla="*/ 2768032 h 5645489"/>
              <a:gd name="connsiteX8511" fmla="*/ 1225914 w 7718765"/>
              <a:gd name="connsiteY8511" fmla="*/ 2765236 h 5645489"/>
              <a:gd name="connsiteX8512" fmla="*/ 1220271 w 7718765"/>
              <a:gd name="connsiteY8512" fmla="*/ 2768032 h 5645489"/>
              <a:gd name="connsiteX8513" fmla="*/ 1214586 w 7718765"/>
              <a:gd name="connsiteY8513" fmla="*/ 2781733 h 5645489"/>
              <a:gd name="connsiteX8514" fmla="*/ 1220271 w 7718765"/>
              <a:gd name="connsiteY8514" fmla="*/ 2792707 h 5645489"/>
              <a:gd name="connsiteX8515" fmla="*/ 1214586 w 7718765"/>
              <a:gd name="connsiteY8515" fmla="*/ 2803681 h 5645489"/>
              <a:gd name="connsiteX8516" fmla="*/ 1211764 w 7718765"/>
              <a:gd name="connsiteY8516" fmla="*/ 2795433 h 5645489"/>
              <a:gd name="connsiteX8517" fmla="*/ 1208942 w 7718765"/>
              <a:gd name="connsiteY8517" fmla="*/ 2781733 h 5645489"/>
              <a:gd name="connsiteX8518" fmla="*/ 1206119 w 7718765"/>
              <a:gd name="connsiteY8518" fmla="*/ 2779007 h 5645489"/>
              <a:gd name="connsiteX8519" fmla="*/ 1197614 w 7718765"/>
              <a:gd name="connsiteY8519" fmla="*/ 2768032 h 5645489"/>
              <a:gd name="connsiteX8520" fmla="*/ 1197614 w 7718765"/>
              <a:gd name="connsiteY8520" fmla="*/ 2759784 h 5645489"/>
              <a:gd name="connsiteX8521" fmla="*/ 1206119 w 7718765"/>
              <a:gd name="connsiteY8521" fmla="*/ 2748809 h 5645489"/>
              <a:gd name="connsiteX8522" fmla="*/ 1211764 w 7718765"/>
              <a:gd name="connsiteY8522" fmla="*/ 2737835 h 5645489"/>
              <a:gd name="connsiteX8523" fmla="*/ 1225914 w 7718765"/>
              <a:gd name="connsiteY8523" fmla="*/ 2724064 h 5645489"/>
              <a:gd name="connsiteX8524" fmla="*/ 1237242 w 7718765"/>
              <a:gd name="connsiteY8524" fmla="*/ 2718612 h 5645489"/>
              <a:gd name="connsiteX8525" fmla="*/ 1242926 w 7718765"/>
              <a:gd name="connsiteY8525" fmla="*/ 2710363 h 5645489"/>
              <a:gd name="connsiteX8526" fmla="*/ 1245748 w 7718765"/>
              <a:gd name="connsiteY8526" fmla="*/ 2699389 h 5645489"/>
              <a:gd name="connsiteX8527" fmla="*/ 1254253 w 7718765"/>
              <a:gd name="connsiteY8527" fmla="*/ 2691140 h 5645489"/>
              <a:gd name="connsiteX8528" fmla="*/ 1259898 w 7718765"/>
              <a:gd name="connsiteY8528" fmla="*/ 2688414 h 5645489"/>
              <a:gd name="connsiteX8529" fmla="*/ 1265581 w 7718765"/>
              <a:gd name="connsiteY8529" fmla="*/ 2677440 h 5645489"/>
              <a:gd name="connsiteX8530" fmla="*/ 1262720 w 7718765"/>
              <a:gd name="connsiteY8530" fmla="*/ 2669192 h 5645489"/>
              <a:gd name="connsiteX8531" fmla="*/ 1262720 w 7718765"/>
              <a:gd name="connsiteY8531" fmla="*/ 2663669 h 5645489"/>
              <a:gd name="connsiteX8532" fmla="*/ 1248570 w 7718765"/>
              <a:gd name="connsiteY8532" fmla="*/ 2652695 h 5645489"/>
              <a:gd name="connsiteX8533" fmla="*/ 1240065 w 7718765"/>
              <a:gd name="connsiteY8533" fmla="*/ 2636267 h 5645489"/>
              <a:gd name="connsiteX8534" fmla="*/ 1220271 w 7718765"/>
              <a:gd name="connsiteY8534" fmla="*/ 2619771 h 5645489"/>
              <a:gd name="connsiteX8535" fmla="*/ 1220271 w 7718765"/>
              <a:gd name="connsiteY8535" fmla="*/ 2606070 h 5645489"/>
              <a:gd name="connsiteX8536" fmla="*/ 1220271 w 7718765"/>
              <a:gd name="connsiteY8536" fmla="*/ 2597822 h 5645489"/>
              <a:gd name="connsiteX8537" fmla="*/ 1214586 w 7718765"/>
              <a:gd name="connsiteY8537" fmla="*/ 2597822 h 5645489"/>
              <a:gd name="connsiteX8538" fmla="*/ 1211764 w 7718765"/>
              <a:gd name="connsiteY8538" fmla="*/ 2603274 h 5645489"/>
              <a:gd name="connsiteX8539" fmla="*/ 1211764 w 7718765"/>
              <a:gd name="connsiteY8539" fmla="*/ 2625293 h 5645489"/>
              <a:gd name="connsiteX8540" fmla="*/ 1208942 w 7718765"/>
              <a:gd name="connsiteY8540" fmla="*/ 2630745 h 5645489"/>
              <a:gd name="connsiteX8541" fmla="*/ 1206119 w 7718765"/>
              <a:gd name="connsiteY8541" fmla="*/ 2633471 h 5645489"/>
              <a:gd name="connsiteX8542" fmla="*/ 1203297 w 7718765"/>
              <a:gd name="connsiteY8542" fmla="*/ 2641720 h 5645489"/>
              <a:gd name="connsiteX8543" fmla="*/ 1197614 w 7718765"/>
              <a:gd name="connsiteY8543" fmla="*/ 2644446 h 5645489"/>
              <a:gd name="connsiteX8544" fmla="*/ 1191969 w 7718765"/>
              <a:gd name="connsiteY8544" fmla="*/ 2652695 h 5645489"/>
              <a:gd name="connsiteX8545" fmla="*/ 1191969 w 7718765"/>
              <a:gd name="connsiteY8545" fmla="*/ 2663669 h 5645489"/>
              <a:gd name="connsiteX8546" fmla="*/ 1186286 w 7718765"/>
              <a:gd name="connsiteY8546" fmla="*/ 2671917 h 5645489"/>
              <a:gd name="connsiteX8547" fmla="*/ 1186286 w 7718765"/>
              <a:gd name="connsiteY8547" fmla="*/ 2685688 h 5645489"/>
              <a:gd name="connsiteX8548" fmla="*/ 1177819 w 7718765"/>
              <a:gd name="connsiteY8548" fmla="*/ 2691140 h 5645489"/>
              <a:gd name="connsiteX8549" fmla="*/ 1172136 w 7718765"/>
              <a:gd name="connsiteY8549" fmla="*/ 2691140 h 5645489"/>
              <a:gd name="connsiteX8550" fmla="*/ 1163630 w 7718765"/>
              <a:gd name="connsiteY8550" fmla="*/ 2688414 h 5645489"/>
              <a:gd name="connsiteX8551" fmla="*/ 1160808 w 7718765"/>
              <a:gd name="connsiteY8551" fmla="*/ 2680166 h 5645489"/>
              <a:gd name="connsiteX8552" fmla="*/ 1166491 w 7718765"/>
              <a:gd name="connsiteY8552" fmla="*/ 2677440 h 5645489"/>
              <a:gd name="connsiteX8553" fmla="*/ 1169313 w 7718765"/>
              <a:gd name="connsiteY8553" fmla="*/ 2666464 h 5645489"/>
              <a:gd name="connsiteX8554" fmla="*/ 1169313 w 7718765"/>
              <a:gd name="connsiteY8554" fmla="*/ 2658217 h 5645489"/>
              <a:gd name="connsiteX8555" fmla="*/ 1174958 w 7718765"/>
              <a:gd name="connsiteY8555" fmla="*/ 2649969 h 5645489"/>
              <a:gd name="connsiteX8556" fmla="*/ 1180641 w 7718765"/>
              <a:gd name="connsiteY8556" fmla="*/ 2641720 h 5645489"/>
              <a:gd name="connsiteX8557" fmla="*/ 1189108 w 7718765"/>
              <a:gd name="connsiteY8557" fmla="*/ 2633471 h 5645489"/>
              <a:gd name="connsiteX8558" fmla="*/ 1194792 w 7718765"/>
              <a:gd name="connsiteY8558" fmla="*/ 2628020 h 5645489"/>
              <a:gd name="connsiteX8559" fmla="*/ 1191969 w 7718765"/>
              <a:gd name="connsiteY8559" fmla="*/ 2622497 h 5645489"/>
              <a:gd name="connsiteX8560" fmla="*/ 1186286 w 7718765"/>
              <a:gd name="connsiteY8560" fmla="*/ 2617044 h 5645489"/>
              <a:gd name="connsiteX8561" fmla="*/ 1191969 w 7718765"/>
              <a:gd name="connsiteY8561" fmla="*/ 2606070 h 5645489"/>
              <a:gd name="connsiteX8562" fmla="*/ 1189108 w 7718765"/>
              <a:gd name="connsiteY8562" fmla="*/ 2603274 h 5645489"/>
              <a:gd name="connsiteX8563" fmla="*/ 1189108 w 7718765"/>
              <a:gd name="connsiteY8563" fmla="*/ 2597822 h 5645489"/>
              <a:gd name="connsiteX8564" fmla="*/ 1197614 w 7718765"/>
              <a:gd name="connsiteY8564" fmla="*/ 2592299 h 5645489"/>
              <a:gd name="connsiteX8565" fmla="*/ 1194792 w 7718765"/>
              <a:gd name="connsiteY8565" fmla="*/ 2586847 h 5645489"/>
              <a:gd name="connsiteX8566" fmla="*/ 1203297 w 7718765"/>
              <a:gd name="connsiteY8566" fmla="*/ 2581325 h 5645489"/>
              <a:gd name="connsiteX8567" fmla="*/ 1203297 w 7718765"/>
              <a:gd name="connsiteY8567" fmla="*/ 2575873 h 5645489"/>
              <a:gd name="connsiteX8568" fmla="*/ 1208942 w 7718765"/>
              <a:gd name="connsiteY8568" fmla="*/ 2567624 h 5645489"/>
              <a:gd name="connsiteX8569" fmla="*/ 1206119 w 7718765"/>
              <a:gd name="connsiteY8569" fmla="*/ 2567624 h 5645489"/>
              <a:gd name="connsiteX8570" fmla="*/ 1194792 w 7718765"/>
              <a:gd name="connsiteY8570" fmla="*/ 2573077 h 5645489"/>
              <a:gd name="connsiteX8571" fmla="*/ 1194792 w 7718765"/>
              <a:gd name="connsiteY8571" fmla="*/ 2578599 h 5645489"/>
              <a:gd name="connsiteX8572" fmla="*/ 1186286 w 7718765"/>
              <a:gd name="connsiteY8572" fmla="*/ 2586847 h 5645489"/>
              <a:gd name="connsiteX8573" fmla="*/ 1180641 w 7718765"/>
              <a:gd name="connsiteY8573" fmla="*/ 2589574 h 5645489"/>
              <a:gd name="connsiteX8574" fmla="*/ 1177819 w 7718765"/>
              <a:gd name="connsiteY8574" fmla="*/ 2595095 h 5645489"/>
              <a:gd name="connsiteX8575" fmla="*/ 1172136 w 7718765"/>
              <a:gd name="connsiteY8575" fmla="*/ 2600548 h 5645489"/>
              <a:gd name="connsiteX8576" fmla="*/ 1166491 w 7718765"/>
              <a:gd name="connsiteY8576" fmla="*/ 2608797 h 5645489"/>
              <a:gd name="connsiteX8577" fmla="*/ 1163630 w 7718765"/>
              <a:gd name="connsiteY8577" fmla="*/ 2614249 h 5645489"/>
              <a:gd name="connsiteX8578" fmla="*/ 1157985 w 7718765"/>
              <a:gd name="connsiteY8578" fmla="*/ 2614249 h 5645489"/>
              <a:gd name="connsiteX8579" fmla="*/ 1155163 w 7718765"/>
              <a:gd name="connsiteY8579" fmla="*/ 2622497 h 5645489"/>
              <a:gd name="connsiteX8580" fmla="*/ 1155163 w 7718765"/>
              <a:gd name="connsiteY8580" fmla="*/ 2628020 h 5645489"/>
              <a:gd name="connsiteX8581" fmla="*/ 1146658 w 7718765"/>
              <a:gd name="connsiteY8581" fmla="*/ 2636267 h 5645489"/>
              <a:gd name="connsiteX8582" fmla="*/ 1132507 w 7718765"/>
              <a:gd name="connsiteY8582" fmla="*/ 2641720 h 5645489"/>
              <a:gd name="connsiteX8583" fmla="*/ 1124002 w 7718765"/>
              <a:gd name="connsiteY8583" fmla="*/ 2647242 h 5645489"/>
              <a:gd name="connsiteX8584" fmla="*/ 1124002 w 7718765"/>
              <a:gd name="connsiteY8584" fmla="*/ 2636267 h 5645489"/>
              <a:gd name="connsiteX8585" fmla="*/ 1126824 w 7718765"/>
              <a:gd name="connsiteY8585" fmla="*/ 2633471 h 5645489"/>
              <a:gd name="connsiteX8586" fmla="*/ 1129685 w 7718765"/>
              <a:gd name="connsiteY8586" fmla="*/ 2630745 h 5645489"/>
              <a:gd name="connsiteX8587" fmla="*/ 1132507 w 7718765"/>
              <a:gd name="connsiteY8587" fmla="*/ 2619771 h 5645489"/>
              <a:gd name="connsiteX8588" fmla="*/ 1132507 w 7718765"/>
              <a:gd name="connsiteY8588" fmla="*/ 2614249 h 5645489"/>
              <a:gd name="connsiteX8589" fmla="*/ 1126824 w 7718765"/>
              <a:gd name="connsiteY8589" fmla="*/ 2617044 h 5645489"/>
              <a:gd name="connsiteX8590" fmla="*/ 1115535 w 7718765"/>
              <a:gd name="connsiteY8590" fmla="*/ 2625293 h 5645489"/>
              <a:gd name="connsiteX8591" fmla="*/ 1112674 w 7718765"/>
              <a:gd name="connsiteY8591" fmla="*/ 2622497 h 5645489"/>
              <a:gd name="connsiteX8592" fmla="*/ 1118357 w 7718765"/>
              <a:gd name="connsiteY8592" fmla="*/ 2617044 h 5645489"/>
              <a:gd name="connsiteX8593" fmla="*/ 1121179 w 7718765"/>
              <a:gd name="connsiteY8593" fmla="*/ 2606070 h 5645489"/>
              <a:gd name="connsiteX8594" fmla="*/ 1124002 w 7718765"/>
              <a:gd name="connsiteY8594" fmla="*/ 2600548 h 5645489"/>
              <a:gd name="connsiteX8595" fmla="*/ 1129685 w 7718765"/>
              <a:gd name="connsiteY8595" fmla="*/ 2595095 h 5645489"/>
              <a:gd name="connsiteX8596" fmla="*/ 1141013 w 7718765"/>
              <a:gd name="connsiteY8596" fmla="*/ 2597822 h 5645489"/>
              <a:gd name="connsiteX8597" fmla="*/ 1146658 w 7718765"/>
              <a:gd name="connsiteY8597" fmla="*/ 2592299 h 5645489"/>
              <a:gd name="connsiteX8598" fmla="*/ 1155163 w 7718765"/>
              <a:gd name="connsiteY8598" fmla="*/ 2595095 h 5645489"/>
              <a:gd name="connsiteX8599" fmla="*/ 1163630 w 7718765"/>
              <a:gd name="connsiteY8599" fmla="*/ 2592299 h 5645489"/>
              <a:gd name="connsiteX8600" fmla="*/ 1166491 w 7718765"/>
              <a:gd name="connsiteY8600" fmla="*/ 2586847 h 5645489"/>
              <a:gd name="connsiteX8601" fmla="*/ 1169313 w 7718765"/>
              <a:gd name="connsiteY8601" fmla="*/ 2581325 h 5645489"/>
              <a:gd name="connsiteX8602" fmla="*/ 1174958 w 7718765"/>
              <a:gd name="connsiteY8602" fmla="*/ 2575873 h 5645489"/>
              <a:gd name="connsiteX8603" fmla="*/ 1191969 w 7718765"/>
              <a:gd name="connsiteY8603" fmla="*/ 2567624 h 5645489"/>
              <a:gd name="connsiteX8604" fmla="*/ 1194827 w 7718765"/>
              <a:gd name="connsiteY8604" fmla="*/ 2564843 h 5645489"/>
              <a:gd name="connsiteX8605" fmla="*/ 1194792 w 7718765"/>
              <a:gd name="connsiteY8605" fmla="*/ 2564898 h 5645489"/>
              <a:gd name="connsiteX8606" fmla="*/ 1195497 w 7718765"/>
              <a:gd name="connsiteY8606" fmla="*/ 2564191 h 5645489"/>
              <a:gd name="connsiteX8607" fmla="*/ 1194827 w 7718765"/>
              <a:gd name="connsiteY8607" fmla="*/ 2564843 h 5645489"/>
              <a:gd name="connsiteX8608" fmla="*/ 1199397 w 7718765"/>
              <a:gd name="connsiteY8608" fmla="*/ 2557646 h 5645489"/>
              <a:gd name="connsiteX8609" fmla="*/ 1206119 w 7718765"/>
              <a:gd name="connsiteY8609" fmla="*/ 2548402 h 5645489"/>
              <a:gd name="connsiteX8610" fmla="*/ 1214586 w 7718765"/>
              <a:gd name="connsiteY8610" fmla="*/ 2542879 h 5645489"/>
              <a:gd name="connsiteX8611" fmla="*/ 1214586 w 7718765"/>
              <a:gd name="connsiteY8611" fmla="*/ 2540154 h 5645489"/>
              <a:gd name="connsiteX8612" fmla="*/ 1220271 w 7718765"/>
              <a:gd name="connsiteY8612" fmla="*/ 2534701 h 5645489"/>
              <a:gd name="connsiteX8613" fmla="*/ 1211764 w 7718765"/>
              <a:gd name="connsiteY8613" fmla="*/ 2526452 h 5645489"/>
              <a:gd name="connsiteX8614" fmla="*/ 1211764 w 7718765"/>
              <a:gd name="connsiteY8614" fmla="*/ 2529179 h 5645489"/>
              <a:gd name="connsiteX8615" fmla="*/ 1203297 w 7718765"/>
              <a:gd name="connsiteY8615" fmla="*/ 2531905 h 5645489"/>
              <a:gd name="connsiteX8616" fmla="*/ 1200436 w 7718765"/>
              <a:gd name="connsiteY8616" fmla="*/ 2534701 h 5645489"/>
              <a:gd name="connsiteX8617" fmla="*/ 1194792 w 7718765"/>
              <a:gd name="connsiteY8617" fmla="*/ 2540154 h 5645489"/>
              <a:gd name="connsiteX8618" fmla="*/ 1177819 w 7718765"/>
              <a:gd name="connsiteY8618" fmla="*/ 2540154 h 5645489"/>
              <a:gd name="connsiteX8619" fmla="*/ 1166491 w 7718765"/>
              <a:gd name="connsiteY8619" fmla="*/ 2542879 h 5645489"/>
              <a:gd name="connsiteX8620" fmla="*/ 1157985 w 7718765"/>
              <a:gd name="connsiteY8620" fmla="*/ 2540154 h 5645489"/>
              <a:gd name="connsiteX8621" fmla="*/ 1160808 w 7718765"/>
              <a:gd name="connsiteY8621" fmla="*/ 2529179 h 5645489"/>
              <a:gd name="connsiteX8622" fmla="*/ 1160808 w 7718765"/>
              <a:gd name="connsiteY8622" fmla="*/ 2523656 h 5645489"/>
              <a:gd name="connsiteX8623" fmla="*/ 1169313 w 7718765"/>
              <a:gd name="connsiteY8623" fmla="*/ 2518204 h 5645489"/>
              <a:gd name="connsiteX8624" fmla="*/ 1169313 w 7718765"/>
              <a:gd name="connsiteY8624" fmla="*/ 2515478 h 5645489"/>
              <a:gd name="connsiteX8625" fmla="*/ 1163630 w 7718765"/>
              <a:gd name="connsiteY8625" fmla="*/ 2507229 h 5645489"/>
              <a:gd name="connsiteX8626" fmla="*/ 1160808 w 7718765"/>
              <a:gd name="connsiteY8626" fmla="*/ 2498982 h 5645489"/>
              <a:gd name="connsiteX8627" fmla="*/ 1166491 w 7718765"/>
              <a:gd name="connsiteY8627" fmla="*/ 2490733 h 5645489"/>
              <a:gd name="connsiteX8628" fmla="*/ 1174958 w 7718765"/>
              <a:gd name="connsiteY8628" fmla="*/ 2488006 h 5645489"/>
              <a:gd name="connsiteX8629" fmla="*/ 1183464 w 7718765"/>
              <a:gd name="connsiteY8629" fmla="*/ 2488006 h 5645489"/>
              <a:gd name="connsiteX8630" fmla="*/ 1189108 w 7718765"/>
              <a:gd name="connsiteY8630" fmla="*/ 2488006 h 5645489"/>
              <a:gd name="connsiteX8631" fmla="*/ 1186286 w 7718765"/>
              <a:gd name="connsiteY8631" fmla="*/ 2485280 h 5645489"/>
              <a:gd name="connsiteX8632" fmla="*/ 1172136 w 7718765"/>
              <a:gd name="connsiteY8632" fmla="*/ 2485280 h 5645489"/>
              <a:gd name="connsiteX8633" fmla="*/ 1172136 w 7718765"/>
              <a:gd name="connsiteY8633" fmla="*/ 2482485 h 5645489"/>
              <a:gd name="connsiteX8634" fmla="*/ 1172136 w 7718765"/>
              <a:gd name="connsiteY8634" fmla="*/ 2479758 h 5645489"/>
              <a:gd name="connsiteX8635" fmla="*/ 1180641 w 7718765"/>
              <a:gd name="connsiteY8635" fmla="*/ 2477032 h 5645489"/>
              <a:gd name="connsiteX8636" fmla="*/ 1194792 w 7718765"/>
              <a:gd name="connsiteY8636" fmla="*/ 2477032 h 5645489"/>
              <a:gd name="connsiteX8637" fmla="*/ 1200436 w 7718765"/>
              <a:gd name="connsiteY8637" fmla="*/ 2474306 h 5645489"/>
              <a:gd name="connsiteX8638" fmla="*/ 1211764 w 7718765"/>
              <a:gd name="connsiteY8638" fmla="*/ 2468784 h 5645489"/>
              <a:gd name="connsiteX8639" fmla="*/ 1217447 w 7718765"/>
              <a:gd name="connsiteY8639" fmla="*/ 2468784 h 5645489"/>
              <a:gd name="connsiteX8640" fmla="*/ 1208942 w 7718765"/>
              <a:gd name="connsiteY8640" fmla="*/ 2463261 h 5645489"/>
              <a:gd name="connsiteX8641" fmla="*/ 1203297 w 7718765"/>
              <a:gd name="connsiteY8641" fmla="*/ 2457809 h 5645489"/>
              <a:gd name="connsiteX8642" fmla="*/ 1203297 w 7718765"/>
              <a:gd name="connsiteY8642" fmla="*/ 2455083 h 5645489"/>
              <a:gd name="connsiteX8643" fmla="*/ 1208942 w 7718765"/>
              <a:gd name="connsiteY8643" fmla="*/ 2446834 h 5645489"/>
              <a:gd name="connsiteX8644" fmla="*/ 1214586 w 7718765"/>
              <a:gd name="connsiteY8644" fmla="*/ 2444109 h 5645489"/>
              <a:gd name="connsiteX8645" fmla="*/ 1220271 w 7718765"/>
              <a:gd name="connsiteY8645" fmla="*/ 2444109 h 5645489"/>
              <a:gd name="connsiteX8646" fmla="*/ 1223092 w 7718765"/>
              <a:gd name="connsiteY8646" fmla="*/ 2444109 h 5645489"/>
              <a:gd name="connsiteX8647" fmla="*/ 1220271 w 7718765"/>
              <a:gd name="connsiteY8647" fmla="*/ 2438586 h 5645489"/>
              <a:gd name="connsiteX8648" fmla="*/ 1223092 w 7718765"/>
              <a:gd name="connsiteY8648" fmla="*/ 2435860 h 5645489"/>
              <a:gd name="connsiteX8649" fmla="*/ 1225914 w 7718765"/>
              <a:gd name="connsiteY8649" fmla="*/ 2433064 h 5645489"/>
              <a:gd name="connsiteX8650" fmla="*/ 1228775 w 7718765"/>
              <a:gd name="connsiteY8650" fmla="*/ 2433064 h 5645489"/>
              <a:gd name="connsiteX8651" fmla="*/ 1234420 w 7718765"/>
              <a:gd name="connsiteY8651" fmla="*/ 2433064 h 5645489"/>
              <a:gd name="connsiteX8652" fmla="*/ 1228775 w 7718765"/>
              <a:gd name="connsiteY8652" fmla="*/ 2427611 h 5645489"/>
              <a:gd name="connsiteX8653" fmla="*/ 1231598 w 7718765"/>
              <a:gd name="connsiteY8653" fmla="*/ 2424885 h 5645489"/>
              <a:gd name="connsiteX8654" fmla="*/ 1228775 w 7718765"/>
              <a:gd name="connsiteY8654" fmla="*/ 2424885 h 5645489"/>
              <a:gd name="connsiteX8655" fmla="*/ 1220271 w 7718765"/>
              <a:gd name="connsiteY8655" fmla="*/ 2427611 h 5645489"/>
              <a:gd name="connsiteX8656" fmla="*/ 1214586 w 7718765"/>
              <a:gd name="connsiteY8656" fmla="*/ 2433064 h 5645489"/>
              <a:gd name="connsiteX8657" fmla="*/ 1203297 w 7718765"/>
              <a:gd name="connsiteY8657" fmla="*/ 2441313 h 5645489"/>
              <a:gd name="connsiteX8658" fmla="*/ 1200436 w 7718765"/>
              <a:gd name="connsiteY8658" fmla="*/ 2435860 h 5645489"/>
              <a:gd name="connsiteX8659" fmla="*/ 1203297 w 7718765"/>
              <a:gd name="connsiteY8659" fmla="*/ 2430338 h 5645489"/>
              <a:gd name="connsiteX8660" fmla="*/ 1206119 w 7718765"/>
              <a:gd name="connsiteY8660" fmla="*/ 2424885 h 5645489"/>
              <a:gd name="connsiteX8661" fmla="*/ 1211764 w 7718765"/>
              <a:gd name="connsiteY8661" fmla="*/ 2419364 h 5645489"/>
              <a:gd name="connsiteX8662" fmla="*/ 1206119 w 7718765"/>
              <a:gd name="connsiteY8662" fmla="*/ 2422090 h 5645489"/>
              <a:gd name="connsiteX8663" fmla="*/ 1197614 w 7718765"/>
              <a:gd name="connsiteY8663" fmla="*/ 2422090 h 5645489"/>
              <a:gd name="connsiteX8664" fmla="*/ 1197614 w 7718765"/>
              <a:gd name="connsiteY8664" fmla="*/ 2419364 h 5645489"/>
              <a:gd name="connsiteX8665" fmla="*/ 1200436 w 7718765"/>
              <a:gd name="connsiteY8665" fmla="*/ 2416637 h 5645489"/>
              <a:gd name="connsiteX8666" fmla="*/ 1203297 w 7718765"/>
              <a:gd name="connsiteY8666" fmla="*/ 2413911 h 5645489"/>
              <a:gd name="connsiteX8667" fmla="*/ 1194792 w 7718765"/>
              <a:gd name="connsiteY8667" fmla="*/ 2411115 h 5645489"/>
              <a:gd name="connsiteX8668" fmla="*/ 1189108 w 7718765"/>
              <a:gd name="connsiteY8668" fmla="*/ 2413911 h 5645489"/>
              <a:gd name="connsiteX8669" fmla="*/ 1180641 w 7718765"/>
              <a:gd name="connsiteY8669" fmla="*/ 2411115 h 5645489"/>
              <a:gd name="connsiteX8670" fmla="*/ 1172136 w 7718765"/>
              <a:gd name="connsiteY8670" fmla="*/ 2402867 h 5645489"/>
              <a:gd name="connsiteX8671" fmla="*/ 1172136 w 7718765"/>
              <a:gd name="connsiteY8671" fmla="*/ 2391892 h 5645489"/>
              <a:gd name="connsiteX8672" fmla="*/ 1177819 w 7718765"/>
              <a:gd name="connsiteY8672" fmla="*/ 2391892 h 5645489"/>
              <a:gd name="connsiteX8673" fmla="*/ 1183464 w 7718765"/>
              <a:gd name="connsiteY8673" fmla="*/ 2389167 h 5645489"/>
              <a:gd name="connsiteX8674" fmla="*/ 1183464 w 7718765"/>
              <a:gd name="connsiteY8674" fmla="*/ 2383714 h 5645489"/>
              <a:gd name="connsiteX8675" fmla="*/ 1174958 w 7718765"/>
              <a:gd name="connsiteY8675" fmla="*/ 2375465 h 5645489"/>
              <a:gd name="connsiteX8676" fmla="*/ 1157985 w 7718765"/>
              <a:gd name="connsiteY8676" fmla="*/ 2380918 h 5645489"/>
              <a:gd name="connsiteX8677" fmla="*/ 1152302 w 7718765"/>
              <a:gd name="connsiteY8677" fmla="*/ 2372670 h 5645489"/>
              <a:gd name="connsiteX8678" fmla="*/ 1152302 w 7718765"/>
              <a:gd name="connsiteY8678" fmla="*/ 2367217 h 5645489"/>
              <a:gd name="connsiteX8679" fmla="*/ 1152302 w 7718765"/>
              <a:gd name="connsiteY8679" fmla="*/ 2361695 h 5645489"/>
              <a:gd name="connsiteX8680" fmla="*/ 1157985 w 7718765"/>
              <a:gd name="connsiteY8680" fmla="*/ 2356242 h 5645489"/>
              <a:gd name="connsiteX8681" fmla="*/ 1163630 w 7718765"/>
              <a:gd name="connsiteY8681" fmla="*/ 2358968 h 5645489"/>
              <a:gd name="connsiteX8682" fmla="*/ 1166491 w 7718765"/>
              <a:gd name="connsiteY8682" fmla="*/ 2356242 h 5645489"/>
              <a:gd name="connsiteX8683" fmla="*/ 1163630 w 7718765"/>
              <a:gd name="connsiteY8683" fmla="*/ 2350720 h 5645489"/>
              <a:gd name="connsiteX8684" fmla="*/ 1160808 w 7718765"/>
              <a:gd name="connsiteY8684" fmla="*/ 2345268 h 5645489"/>
              <a:gd name="connsiteX8685" fmla="*/ 1169313 w 7718765"/>
              <a:gd name="connsiteY8685" fmla="*/ 2345268 h 5645489"/>
              <a:gd name="connsiteX8686" fmla="*/ 1174958 w 7718765"/>
              <a:gd name="connsiteY8686" fmla="*/ 2350720 h 5645489"/>
              <a:gd name="connsiteX8687" fmla="*/ 1177819 w 7718765"/>
              <a:gd name="connsiteY8687" fmla="*/ 2353516 h 5645489"/>
              <a:gd name="connsiteX8688" fmla="*/ 1180641 w 7718765"/>
              <a:gd name="connsiteY8688" fmla="*/ 2358968 h 5645489"/>
              <a:gd name="connsiteX8689" fmla="*/ 1186286 w 7718765"/>
              <a:gd name="connsiteY8689" fmla="*/ 2358968 h 5645489"/>
              <a:gd name="connsiteX8690" fmla="*/ 1189108 w 7718765"/>
              <a:gd name="connsiteY8690" fmla="*/ 2350720 h 5645489"/>
              <a:gd name="connsiteX8691" fmla="*/ 1189108 w 7718765"/>
              <a:gd name="connsiteY8691" fmla="*/ 2339746 h 5645489"/>
              <a:gd name="connsiteX8692" fmla="*/ 1197614 w 7718765"/>
              <a:gd name="connsiteY8692" fmla="*/ 2337019 h 5645489"/>
              <a:gd name="connsiteX8693" fmla="*/ 1203297 w 7718765"/>
              <a:gd name="connsiteY8693" fmla="*/ 2347994 h 5645489"/>
              <a:gd name="connsiteX8694" fmla="*/ 1208942 w 7718765"/>
              <a:gd name="connsiteY8694" fmla="*/ 2356242 h 5645489"/>
              <a:gd name="connsiteX8695" fmla="*/ 1203297 w 7718765"/>
              <a:gd name="connsiteY8695" fmla="*/ 2361695 h 5645489"/>
              <a:gd name="connsiteX8696" fmla="*/ 1200436 w 7718765"/>
              <a:gd name="connsiteY8696" fmla="*/ 2372670 h 5645489"/>
              <a:gd name="connsiteX8697" fmla="*/ 1200436 w 7718765"/>
              <a:gd name="connsiteY8697" fmla="*/ 2383714 h 5645489"/>
              <a:gd name="connsiteX8698" fmla="*/ 1208942 w 7718765"/>
              <a:gd name="connsiteY8698" fmla="*/ 2378191 h 5645489"/>
              <a:gd name="connsiteX8699" fmla="*/ 1214586 w 7718765"/>
              <a:gd name="connsiteY8699" fmla="*/ 2383714 h 5645489"/>
              <a:gd name="connsiteX8700" fmla="*/ 1208942 w 7718765"/>
              <a:gd name="connsiteY8700" fmla="*/ 2389167 h 5645489"/>
              <a:gd name="connsiteX8701" fmla="*/ 1206119 w 7718765"/>
              <a:gd name="connsiteY8701" fmla="*/ 2391892 h 5645489"/>
              <a:gd name="connsiteX8702" fmla="*/ 1203297 w 7718765"/>
              <a:gd name="connsiteY8702" fmla="*/ 2400141 h 5645489"/>
              <a:gd name="connsiteX8703" fmla="*/ 1206119 w 7718765"/>
              <a:gd name="connsiteY8703" fmla="*/ 2402867 h 5645489"/>
              <a:gd name="connsiteX8704" fmla="*/ 1214586 w 7718765"/>
              <a:gd name="connsiteY8704" fmla="*/ 2408389 h 5645489"/>
              <a:gd name="connsiteX8705" fmla="*/ 1220271 w 7718765"/>
              <a:gd name="connsiteY8705" fmla="*/ 2411115 h 5645489"/>
              <a:gd name="connsiteX8706" fmla="*/ 1225914 w 7718765"/>
              <a:gd name="connsiteY8706" fmla="*/ 2408389 h 5645489"/>
              <a:gd name="connsiteX8707" fmla="*/ 1228775 w 7718765"/>
              <a:gd name="connsiteY8707" fmla="*/ 2408389 h 5645489"/>
              <a:gd name="connsiteX8708" fmla="*/ 1237242 w 7718765"/>
              <a:gd name="connsiteY8708" fmla="*/ 2411115 h 5645489"/>
              <a:gd name="connsiteX8709" fmla="*/ 1237242 w 7718765"/>
              <a:gd name="connsiteY8709" fmla="*/ 2408389 h 5645489"/>
              <a:gd name="connsiteX8710" fmla="*/ 1234420 w 7718765"/>
              <a:gd name="connsiteY8710" fmla="*/ 2402867 h 5645489"/>
              <a:gd name="connsiteX8711" fmla="*/ 1234420 w 7718765"/>
              <a:gd name="connsiteY8711" fmla="*/ 2397414 h 5645489"/>
              <a:gd name="connsiteX8712" fmla="*/ 1245748 w 7718765"/>
              <a:gd name="connsiteY8712" fmla="*/ 2400141 h 5645489"/>
              <a:gd name="connsiteX8713" fmla="*/ 1251392 w 7718765"/>
              <a:gd name="connsiteY8713" fmla="*/ 2397414 h 5645489"/>
              <a:gd name="connsiteX8714" fmla="*/ 1248570 w 7718765"/>
              <a:gd name="connsiteY8714" fmla="*/ 2397414 h 5645489"/>
              <a:gd name="connsiteX8715" fmla="*/ 1240065 w 7718765"/>
              <a:gd name="connsiteY8715" fmla="*/ 2394688 h 5645489"/>
              <a:gd name="connsiteX8716" fmla="*/ 1237242 w 7718765"/>
              <a:gd name="connsiteY8716" fmla="*/ 2394688 h 5645489"/>
              <a:gd name="connsiteX8717" fmla="*/ 1225914 w 7718765"/>
              <a:gd name="connsiteY8717" fmla="*/ 2391892 h 5645489"/>
              <a:gd name="connsiteX8718" fmla="*/ 1225914 w 7718765"/>
              <a:gd name="connsiteY8718" fmla="*/ 2389167 h 5645489"/>
              <a:gd name="connsiteX8719" fmla="*/ 1228775 w 7718765"/>
              <a:gd name="connsiteY8719" fmla="*/ 2378191 h 5645489"/>
              <a:gd name="connsiteX8720" fmla="*/ 1225914 w 7718765"/>
              <a:gd name="connsiteY8720" fmla="*/ 2372670 h 5645489"/>
              <a:gd name="connsiteX8721" fmla="*/ 1228775 w 7718765"/>
              <a:gd name="connsiteY8721" fmla="*/ 2364491 h 5645489"/>
              <a:gd name="connsiteX8722" fmla="*/ 1234420 w 7718765"/>
              <a:gd name="connsiteY8722" fmla="*/ 2364491 h 5645489"/>
              <a:gd name="connsiteX8723" fmla="*/ 1240065 w 7718765"/>
              <a:gd name="connsiteY8723" fmla="*/ 2367217 h 5645489"/>
              <a:gd name="connsiteX8724" fmla="*/ 1242926 w 7718765"/>
              <a:gd name="connsiteY8724" fmla="*/ 2361695 h 5645489"/>
              <a:gd name="connsiteX8725" fmla="*/ 1237242 w 7718765"/>
              <a:gd name="connsiteY8725" fmla="*/ 2356242 h 5645489"/>
              <a:gd name="connsiteX8726" fmla="*/ 1237242 w 7718765"/>
              <a:gd name="connsiteY8726" fmla="*/ 2350720 h 5645489"/>
              <a:gd name="connsiteX8727" fmla="*/ 1237242 w 7718765"/>
              <a:gd name="connsiteY8727" fmla="*/ 2345268 h 5645489"/>
              <a:gd name="connsiteX8728" fmla="*/ 1248570 w 7718765"/>
              <a:gd name="connsiteY8728" fmla="*/ 2345268 h 5645489"/>
              <a:gd name="connsiteX8729" fmla="*/ 1245748 w 7718765"/>
              <a:gd name="connsiteY8729" fmla="*/ 2342472 h 5645489"/>
              <a:gd name="connsiteX8730" fmla="*/ 1240065 w 7718765"/>
              <a:gd name="connsiteY8730" fmla="*/ 2339746 h 5645489"/>
              <a:gd name="connsiteX8731" fmla="*/ 1240065 w 7718765"/>
              <a:gd name="connsiteY8731" fmla="*/ 2328771 h 5645489"/>
              <a:gd name="connsiteX8732" fmla="*/ 1242926 w 7718765"/>
              <a:gd name="connsiteY8732" fmla="*/ 2326045 h 5645489"/>
              <a:gd name="connsiteX8733" fmla="*/ 1248570 w 7718765"/>
              <a:gd name="connsiteY8733" fmla="*/ 2320523 h 5645489"/>
              <a:gd name="connsiteX8734" fmla="*/ 1251392 w 7718765"/>
              <a:gd name="connsiteY8734" fmla="*/ 2326045 h 5645489"/>
              <a:gd name="connsiteX8735" fmla="*/ 1254253 w 7718765"/>
              <a:gd name="connsiteY8735" fmla="*/ 2337019 h 5645489"/>
              <a:gd name="connsiteX8736" fmla="*/ 1257076 w 7718765"/>
              <a:gd name="connsiteY8736" fmla="*/ 2331498 h 5645489"/>
              <a:gd name="connsiteX8737" fmla="*/ 1254253 w 7718765"/>
              <a:gd name="connsiteY8737" fmla="*/ 2323319 h 5645489"/>
              <a:gd name="connsiteX8738" fmla="*/ 1257076 w 7718765"/>
              <a:gd name="connsiteY8738" fmla="*/ 2317796 h 5645489"/>
              <a:gd name="connsiteX8739" fmla="*/ 1259898 w 7718765"/>
              <a:gd name="connsiteY8739" fmla="*/ 2317796 h 5645489"/>
              <a:gd name="connsiteX8740" fmla="*/ 1262720 w 7718765"/>
              <a:gd name="connsiteY8740" fmla="*/ 2326045 h 5645489"/>
              <a:gd name="connsiteX8741" fmla="*/ 1271226 w 7718765"/>
              <a:gd name="connsiteY8741" fmla="*/ 2326045 h 5645489"/>
              <a:gd name="connsiteX8742" fmla="*/ 1276871 w 7718765"/>
              <a:gd name="connsiteY8742" fmla="*/ 2320523 h 5645489"/>
              <a:gd name="connsiteX8743" fmla="*/ 1276871 w 7718765"/>
              <a:gd name="connsiteY8743" fmla="*/ 2317796 h 5645489"/>
              <a:gd name="connsiteX8744" fmla="*/ 1282554 w 7718765"/>
              <a:gd name="connsiteY8744" fmla="*/ 2315070 h 5645489"/>
              <a:gd name="connsiteX8745" fmla="*/ 1285376 w 7718765"/>
              <a:gd name="connsiteY8745" fmla="*/ 2320523 h 5645489"/>
              <a:gd name="connsiteX8746" fmla="*/ 1291059 w 7718765"/>
              <a:gd name="connsiteY8746" fmla="*/ 2326045 h 5645489"/>
              <a:gd name="connsiteX8747" fmla="*/ 1296704 w 7718765"/>
              <a:gd name="connsiteY8747" fmla="*/ 2334293 h 5645489"/>
              <a:gd name="connsiteX8748" fmla="*/ 1296704 w 7718765"/>
              <a:gd name="connsiteY8748" fmla="*/ 2326045 h 5645489"/>
              <a:gd name="connsiteX8749" fmla="*/ 1291059 w 7718765"/>
              <a:gd name="connsiteY8749" fmla="*/ 2320523 h 5645489"/>
              <a:gd name="connsiteX8750" fmla="*/ 1285376 w 7718765"/>
              <a:gd name="connsiteY8750" fmla="*/ 2315070 h 5645489"/>
              <a:gd name="connsiteX8751" fmla="*/ 1282554 w 7718765"/>
              <a:gd name="connsiteY8751" fmla="*/ 2304096 h 5645489"/>
              <a:gd name="connsiteX8752" fmla="*/ 1288199 w 7718765"/>
              <a:gd name="connsiteY8752" fmla="*/ 2298573 h 5645489"/>
              <a:gd name="connsiteX8753" fmla="*/ 1291059 w 7718765"/>
              <a:gd name="connsiteY8753" fmla="*/ 2295848 h 5645489"/>
              <a:gd name="connsiteX8754" fmla="*/ 1293882 w 7718765"/>
              <a:gd name="connsiteY8754" fmla="*/ 2290326 h 5645489"/>
              <a:gd name="connsiteX8755" fmla="*/ 1291059 w 7718765"/>
              <a:gd name="connsiteY8755" fmla="*/ 2282077 h 5645489"/>
              <a:gd name="connsiteX8756" fmla="*/ 1293882 w 7718765"/>
              <a:gd name="connsiteY8756" fmla="*/ 2273898 h 5645489"/>
              <a:gd name="connsiteX8757" fmla="*/ 1296704 w 7718765"/>
              <a:gd name="connsiteY8757" fmla="*/ 2273898 h 5645489"/>
              <a:gd name="connsiteX8758" fmla="*/ 1308032 w 7718765"/>
              <a:gd name="connsiteY8758" fmla="*/ 2273898 h 5645489"/>
              <a:gd name="connsiteX8759" fmla="*/ 1310854 w 7718765"/>
              <a:gd name="connsiteY8759" fmla="*/ 2279350 h 5645489"/>
              <a:gd name="connsiteX8760" fmla="*/ 1316538 w 7718765"/>
              <a:gd name="connsiteY8760" fmla="*/ 2279350 h 5645489"/>
              <a:gd name="connsiteX8761" fmla="*/ 1313677 w 7718765"/>
              <a:gd name="connsiteY8761" fmla="*/ 2276625 h 5645489"/>
              <a:gd name="connsiteX8762" fmla="*/ 1313677 w 7718765"/>
              <a:gd name="connsiteY8762" fmla="*/ 2271103 h 5645489"/>
              <a:gd name="connsiteX8763" fmla="*/ 1310854 w 7718765"/>
              <a:gd name="connsiteY8763" fmla="*/ 2265650 h 5645489"/>
              <a:gd name="connsiteX8764" fmla="*/ 1308032 w 7718765"/>
              <a:gd name="connsiteY8764" fmla="*/ 2254676 h 5645489"/>
              <a:gd name="connsiteX8765" fmla="*/ 1316538 w 7718765"/>
              <a:gd name="connsiteY8765" fmla="*/ 2254676 h 5645489"/>
              <a:gd name="connsiteX8766" fmla="*/ 1319360 w 7718765"/>
              <a:gd name="connsiteY8766" fmla="*/ 2246427 h 5645489"/>
              <a:gd name="connsiteX8767" fmla="*/ 1316538 w 7718765"/>
              <a:gd name="connsiteY8767" fmla="*/ 2238179 h 5645489"/>
              <a:gd name="connsiteX8768" fmla="*/ 1322182 w 7718765"/>
              <a:gd name="connsiteY8768" fmla="*/ 2238179 h 5645489"/>
              <a:gd name="connsiteX8769" fmla="*/ 1327866 w 7718765"/>
              <a:gd name="connsiteY8769" fmla="*/ 2235453 h 5645489"/>
              <a:gd name="connsiteX8770" fmla="*/ 1330688 w 7718765"/>
              <a:gd name="connsiteY8770" fmla="*/ 2229930 h 5645489"/>
              <a:gd name="connsiteX8771" fmla="*/ 1339155 w 7718765"/>
              <a:gd name="connsiteY8771" fmla="*/ 2227204 h 5645489"/>
              <a:gd name="connsiteX8772" fmla="*/ 3933575 w 7718765"/>
              <a:gd name="connsiteY8772" fmla="*/ 2227124 h 5645489"/>
              <a:gd name="connsiteX8773" fmla="*/ 3935745 w 7718765"/>
              <a:gd name="connsiteY8773" fmla="*/ 2235523 h 5645489"/>
              <a:gd name="connsiteX8774" fmla="*/ 3935845 w 7718765"/>
              <a:gd name="connsiteY8774" fmla="*/ 2235717 h 5645489"/>
              <a:gd name="connsiteX8775" fmla="*/ 1225914 w 7718765"/>
              <a:gd name="connsiteY8775" fmla="*/ 2221683 h 5645489"/>
              <a:gd name="connsiteX8776" fmla="*/ 1231598 w 7718765"/>
              <a:gd name="connsiteY8776" fmla="*/ 2229930 h 5645489"/>
              <a:gd name="connsiteX8777" fmla="*/ 1231598 w 7718765"/>
              <a:gd name="connsiteY8777" fmla="*/ 2240905 h 5645489"/>
              <a:gd name="connsiteX8778" fmla="*/ 1225914 w 7718765"/>
              <a:gd name="connsiteY8778" fmla="*/ 2246427 h 5645489"/>
              <a:gd name="connsiteX8779" fmla="*/ 1214586 w 7718765"/>
              <a:gd name="connsiteY8779" fmla="*/ 2254676 h 5645489"/>
              <a:gd name="connsiteX8780" fmla="*/ 1217447 w 7718765"/>
              <a:gd name="connsiteY8780" fmla="*/ 2260129 h 5645489"/>
              <a:gd name="connsiteX8781" fmla="*/ 1225914 w 7718765"/>
              <a:gd name="connsiteY8781" fmla="*/ 2257401 h 5645489"/>
              <a:gd name="connsiteX8782" fmla="*/ 1223092 w 7718765"/>
              <a:gd name="connsiteY8782" fmla="*/ 2268376 h 5645489"/>
              <a:gd name="connsiteX8783" fmla="*/ 1211764 w 7718765"/>
              <a:gd name="connsiteY8783" fmla="*/ 2265650 h 5645489"/>
              <a:gd name="connsiteX8784" fmla="*/ 1206119 w 7718765"/>
              <a:gd name="connsiteY8784" fmla="*/ 2273898 h 5645489"/>
              <a:gd name="connsiteX8785" fmla="*/ 1200436 w 7718765"/>
              <a:gd name="connsiteY8785" fmla="*/ 2273898 h 5645489"/>
              <a:gd name="connsiteX8786" fmla="*/ 1203297 w 7718765"/>
              <a:gd name="connsiteY8786" fmla="*/ 2282077 h 5645489"/>
              <a:gd name="connsiteX8787" fmla="*/ 1197614 w 7718765"/>
              <a:gd name="connsiteY8787" fmla="*/ 2287599 h 5645489"/>
              <a:gd name="connsiteX8788" fmla="*/ 1189108 w 7718765"/>
              <a:gd name="connsiteY8788" fmla="*/ 2287599 h 5645489"/>
              <a:gd name="connsiteX8789" fmla="*/ 1194792 w 7718765"/>
              <a:gd name="connsiteY8789" fmla="*/ 2295848 h 5645489"/>
              <a:gd name="connsiteX8790" fmla="*/ 1189108 w 7718765"/>
              <a:gd name="connsiteY8790" fmla="*/ 2301300 h 5645489"/>
              <a:gd name="connsiteX8791" fmla="*/ 1174958 w 7718765"/>
              <a:gd name="connsiteY8791" fmla="*/ 2301300 h 5645489"/>
              <a:gd name="connsiteX8792" fmla="*/ 1172136 w 7718765"/>
              <a:gd name="connsiteY8792" fmla="*/ 2298573 h 5645489"/>
              <a:gd name="connsiteX8793" fmla="*/ 1169313 w 7718765"/>
              <a:gd name="connsiteY8793" fmla="*/ 2306822 h 5645489"/>
              <a:gd name="connsiteX8794" fmla="*/ 1169313 w 7718765"/>
              <a:gd name="connsiteY8794" fmla="*/ 2312274 h 5645489"/>
              <a:gd name="connsiteX8795" fmla="*/ 1157985 w 7718765"/>
              <a:gd name="connsiteY8795" fmla="*/ 2315070 h 5645489"/>
              <a:gd name="connsiteX8796" fmla="*/ 1155163 w 7718765"/>
              <a:gd name="connsiteY8796" fmla="*/ 2315070 h 5645489"/>
              <a:gd name="connsiteX8797" fmla="*/ 1149480 w 7718765"/>
              <a:gd name="connsiteY8797" fmla="*/ 2323319 h 5645489"/>
              <a:gd name="connsiteX8798" fmla="*/ 1138152 w 7718765"/>
              <a:gd name="connsiteY8798" fmla="*/ 2315070 h 5645489"/>
              <a:gd name="connsiteX8799" fmla="*/ 1141013 w 7718765"/>
              <a:gd name="connsiteY8799" fmla="*/ 2304096 h 5645489"/>
              <a:gd name="connsiteX8800" fmla="*/ 1152302 w 7718765"/>
              <a:gd name="connsiteY8800" fmla="*/ 2301300 h 5645489"/>
              <a:gd name="connsiteX8801" fmla="*/ 1149480 w 7718765"/>
              <a:gd name="connsiteY8801" fmla="*/ 2293122 h 5645489"/>
              <a:gd name="connsiteX8802" fmla="*/ 1152302 w 7718765"/>
              <a:gd name="connsiteY8802" fmla="*/ 2287599 h 5645489"/>
              <a:gd name="connsiteX8803" fmla="*/ 1149480 w 7718765"/>
              <a:gd name="connsiteY8803" fmla="*/ 2279350 h 5645489"/>
              <a:gd name="connsiteX8804" fmla="*/ 1152302 w 7718765"/>
              <a:gd name="connsiteY8804" fmla="*/ 2273898 h 5645489"/>
              <a:gd name="connsiteX8805" fmla="*/ 1146658 w 7718765"/>
              <a:gd name="connsiteY8805" fmla="*/ 2265650 h 5645489"/>
              <a:gd name="connsiteX8806" fmla="*/ 1152302 w 7718765"/>
              <a:gd name="connsiteY8806" fmla="*/ 2254676 h 5645489"/>
              <a:gd name="connsiteX8807" fmla="*/ 1160808 w 7718765"/>
              <a:gd name="connsiteY8807" fmla="*/ 2246427 h 5645489"/>
              <a:gd name="connsiteX8808" fmla="*/ 1163630 w 7718765"/>
              <a:gd name="connsiteY8808" fmla="*/ 2254676 h 5645489"/>
              <a:gd name="connsiteX8809" fmla="*/ 1169313 w 7718765"/>
              <a:gd name="connsiteY8809" fmla="*/ 2260129 h 5645489"/>
              <a:gd name="connsiteX8810" fmla="*/ 1174958 w 7718765"/>
              <a:gd name="connsiteY8810" fmla="*/ 2251880 h 5645489"/>
              <a:gd name="connsiteX8811" fmla="*/ 1180641 w 7718765"/>
              <a:gd name="connsiteY8811" fmla="*/ 2240905 h 5645489"/>
              <a:gd name="connsiteX8812" fmla="*/ 1189108 w 7718765"/>
              <a:gd name="connsiteY8812" fmla="*/ 2240905 h 5645489"/>
              <a:gd name="connsiteX8813" fmla="*/ 1197614 w 7718765"/>
              <a:gd name="connsiteY8813" fmla="*/ 2235453 h 5645489"/>
              <a:gd name="connsiteX8814" fmla="*/ 1211764 w 7718765"/>
              <a:gd name="connsiteY8814" fmla="*/ 2229930 h 5645489"/>
              <a:gd name="connsiteX8815" fmla="*/ 1217447 w 7718765"/>
              <a:gd name="connsiteY8815" fmla="*/ 2227204 h 5645489"/>
              <a:gd name="connsiteX8816" fmla="*/ 1225914 w 7718765"/>
              <a:gd name="connsiteY8816" fmla="*/ 2221683 h 5645489"/>
              <a:gd name="connsiteX8817" fmla="*/ 1494885 w 7718765"/>
              <a:gd name="connsiteY8817" fmla="*/ 2218955 h 5645489"/>
              <a:gd name="connsiteX8818" fmla="*/ 1503390 w 7718765"/>
              <a:gd name="connsiteY8818" fmla="*/ 2221683 h 5645489"/>
              <a:gd name="connsiteX8819" fmla="*/ 1506213 w 7718765"/>
              <a:gd name="connsiteY8819" fmla="*/ 2221683 h 5645489"/>
              <a:gd name="connsiteX8820" fmla="*/ 1497707 w 7718765"/>
              <a:gd name="connsiteY8820" fmla="*/ 2235453 h 5645489"/>
              <a:gd name="connsiteX8821" fmla="*/ 1494885 w 7718765"/>
              <a:gd name="connsiteY8821" fmla="*/ 2238179 h 5645489"/>
              <a:gd name="connsiteX8822" fmla="*/ 1486379 w 7718765"/>
              <a:gd name="connsiteY8822" fmla="*/ 2238179 h 5645489"/>
              <a:gd name="connsiteX8823" fmla="*/ 1480734 w 7718765"/>
              <a:gd name="connsiteY8823" fmla="*/ 2232727 h 5645489"/>
              <a:gd name="connsiteX8824" fmla="*/ 1483557 w 7718765"/>
              <a:gd name="connsiteY8824" fmla="*/ 2224478 h 5645489"/>
              <a:gd name="connsiteX8825" fmla="*/ 1489201 w 7718765"/>
              <a:gd name="connsiteY8825" fmla="*/ 2224478 h 5645489"/>
              <a:gd name="connsiteX8826" fmla="*/ 1494885 w 7718765"/>
              <a:gd name="connsiteY8826" fmla="*/ 2218955 h 5645489"/>
              <a:gd name="connsiteX8827" fmla="*/ 3568008 w 7718765"/>
              <a:gd name="connsiteY8827" fmla="*/ 2218033 h 5645489"/>
              <a:gd name="connsiteX8828" fmla="*/ 3570840 w 7718765"/>
              <a:gd name="connsiteY8828" fmla="*/ 2219062 h 5645489"/>
              <a:gd name="connsiteX8829" fmla="*/ 3576510 w 7718765"/>
              <a:gd name="connsiteY8829" fmla="*/ 2224548 h 5645489"/>
              <a:gd name="connsiteX8830" fmla="*/ 3579322 w 7718765"/>
              <a:gd name="connsiteY8830" fmla="*/ 2230035 h 5645489"/>
              <a:gd name="connsiteX8831" fmla="*/ 3582157 w 7718765"/>
              <a:gd name="connsiteY8831" fmla="*/ 2235523 h 5645489"/>
              <a:gd name="connsiteX8832" fmla="*/ 3568005 w 7718765"/>
              <a:gd name="connsiteY8832" fmla="*/ 2235523 h 5645489"/>
              <a:gd name="connsiteX8833" fmla="*/ 3559523 w 7718765"/>
              <a:gd name="connsiteY8833" fmla="*/ 2232779 h 5645489"/>
              <a:gd name="connsiteX8834" fmla="*/ 3556688 w 7718765"/>
              <a:gd name="connsiteY8834" fmla="*/ 2230035 h 5645489"/>
              <a:gd name="connsiteX8835" fmla="*/ 3559523 w 7718765"/>
              <a:gd name="connsiteY8835" fmla="*/ 2227292 h 5645489"/>
              <a:gd name="connsiteX8836" fmla="*/ 3556688 w 7718765"/>
              <a:gd name="connsiteY8836" fmla="*/ 2219062 h 5645489"/>
              <a:gd name="connsiteX8837" fmla="*/ 3565193 w 7718765"/>
              <a:gd name="connsiteY8837" fmla="*/ 2219062 h 5645489"/>
              <a:gd name="connsiteX8838" fmla="*/ 3568008 w 7718765"/>
              <a:gd name="connsiteY8838" fmla="*/ 2218033 h 5645489"/>
              <a:gd name="connsiteX8839" fmla="*/ 3913814 w 7718765"/>
              <a:gd name="connsiteY8839" fmla="*/ 2207384 h 5645489"/>
              <a:gd name="connsiteX8840" fmla="*/ 3915946 w 7718765"/>
              <a:gd name="connsiteY8840" fmla="*/ 2213575 h 5645489"/>
              <a:gd name="connsiteX8841" fmla="*/ 3916045 w 7718765"/>
              <a:gd name="connsiteY8841" fmla="*/ 2213646 h 5645489"/>
              <a:gd name="connsiteX8842" fmla="*/ 1469407 w 7718765"/>
              <a:gd name="connsiteY8842" fmla="*/ 2205255 h 5645489"/>
              <a:gd name="connsiteX8843" fmla="*/ 1475051 w 7718765"/>
              <a:gd name="connsiteY8843" fmla="*/ 2210708 h 5645489"/>
              <a:gd name="connsiteX8844" fmla="*/ 1477912 w 7718765"/>
              <a:gd name="connsiteY8844" fmla="*/ 2218955 h 5645489"/>
              <a:gd name="connsiteX8845" fmla="*/ 1477912 w 7718765"/>
              <a:gd name="connsiteY8845" fmla="*/ 2221683 h 5645489"/>
              <a:gd name="connsiteX8846" fmla="*/ 1475051 w 7718765"/>
              <a:gd name="connsiteY8846" fmla="*/ 2227204 h 5645489"/>
              <a:gd name="connsiteX8847" fmla="*/ 1469407 w 7718765"/>
              <a:gd name="connsiteY8847" fmla="*/ 2227204 h 5645489"/>
              <a:gd name="connsiteX8848" fmla="*/ 1466584 w 7718765"/>
              <a:gd name="connsiteY8848" fmla="*/ 2218955 h 5645489"/>
              <a:gd name="connsiteX8849" fmla="*/ 1458079 w 7718765"/>
              <a:gd name="connsiteY8849" fmla="*/ 2213504 h 5645489"/>
              <a:gd name="connsiteX8850" fmla="*/ 1463723 w 7718765"/>
              <a:gd name="connsiteY8850" fmla="*/ 2207981 h 5645489"/>
              <a:gd name="connsiteX8851" fmla="*/ 1469407 w 7718765"/>
              <a:gd name="connsiteY8851" fmla="*/ 2205255 h 5645489"/>
              <a:gd name="connsiteX8852" fmla="*/ 1506213 w 7718765"/>
              <a:gd name="connsiteY8852" fmla="*/ 2202529 h 5645489"/>
              <a:gd name="connsiteX8853" fmla="*/ 1511857 w 7718765"/>
              <a:gd name="connsiteY8853" fmla="*/ 2210708 h 5645489"/>
              <a:gd name="connsiteX8854" fmla="*/ 1509035 w 7718765"/>
              <a:gd name="connsiteY8854" fmla="*/ 2216230 h 5645489"/>
              <a:gd name="connsiteX8855" fmla="*/ 1497707 w 7718765"/>
              <a:gd name="connsiteY8855" fmla="*/ 2216230 h 5645489"/>
              <a:gd name="connsiteX8856" fmla="*/ 1500530 w 7718765"/>
              <a:gd name="connsiteY8856" fmla="*/ 2205255 h 5645489"/>
              <a:gd name="connsiteX8857" fmla="*/ 1506213 w 7718765"/>
              <a:gd name="connsiteY8857" fmla="*/ 2202529 h 5645489"/>
              <a:gd name="connsiteX8858" fmla="*/ 7622559 w 7718765"/>
              <a:gd name="connsiteY8858" fmla="*/ 2197274 h 5645489"/>
              <a:gd name="connsiteX8859" fmla="*/ 7622478 w 7718765"/>
              <a:gd name="connsiteY8859" fmla="*/ 2197360 h 5645489"/>
              <a:gd name="connsiteX8860" fmla="*/ 7659288 w 7718765"/>
              <a:gd name="connsiteY8860" fmla="*/ 2244007 h 5645489"/>
              <a:gd name="connsiteX8861" fmla="*/ 7657741 w 7718765"/>
              <a:gd name="connsiteY8861" fmla="*/ 2261314 h 5645489"/>
              <a:gd name="connsiteX8862" fmla="*/ 7657737 w 7718765"/>
              <a:gd name="connsiteY8862" fmla="*/ 2261351 h 5645489"/>
              <a:gd name="connsiteX8863" fmla="*/ 7657733 w 7718765"/>
              <a:gd name="connsiteY8863" fmla="*/ 2261398 h 5645489"/>
              <a:gd name="connsiteX8864" fmla="*/ 7657741 w 7718765"/>
              <a:gd name="connsiteY8864" fmla="*/ 2261314 h 5645489"/>
              <a:gd name="connsiteX8865" fmla="*/ 7659369 w 7718765"/>
              <a:gd name="connsiteY8865" fmla="*/ 2243902 h 5645489"/>
              <a:gd name="connsiteX8866" fmla="*/ 7643837 w 7718765"/>
              <a:gd name="connsiteY8866" fmla="*/ 2224226 h 5645489"/>
              <a:gd name="connsiteX8867" fmla="*/ 1506213 w 7718765"/>
              <a:gd name="connsiteY8867" fmla="*/ 2186032 h 5645489"/>
              <a:gd name="connsiteX8868" fmla="*/ 1511857 w 7718765"/>
              <a:gd name="connsiteY8868" fmla="*/ 2188758 h 5645489"/>
              <a:gd name="connsiteX8869" fmla="*/ 1511857 w 7718765"/>
              <a:gd name="connsiteY8869" fmla="*/ 2191485 h 5645489"/>
              <a:gd name="connsiteX8870" fmla="*/ 1509035 w 7718765"/>
              <a:gd name="connsiteY8870" fmla="*/ 2197007 h 5645489"/>
              <a:gd name="connsiteX8871" fmla="*/ 1503390 w 7718765"/>
              <a:gd name="connsiteY8871" fmla="*/ 2194281 h 5645489"/>
              <a:gd name="connsiteX8872" fmla="*/ 1503390 w 7718765"/>
              <a:gd name="connsiteY8872" fmla="*/ 2191485 h 5645489"/>
              <a:gd name="connsiteX8873" fmla="*/ 1506213 w 7718765"/>
              <a:gd name="connsiteY8873" fmla="*/ 2186032 h 5645489"/>
              <a:gd name="connsiteX8874" fmla="*/ 1531691 w 7718765"/>
              <a:gd name="connsiteY8874" fmla="*/ 2183306 h 5645489"/>
              <a:gd name="connsiteX8875" fmla="*/ 1534513 w 7718765"/>
              <a:gd name="connsiteY8875" fmla="*/ 2186032 h 5645489"/>
              <a:gd name="connsiteX8876" fmla="*/ 1531691 w 7718765"/>
              <a:gd name="connsiteY8876" fmla="*/ 2194281 h 5645489"/>
              <a:gd name="connsiteX8877" fmla="*/ 1526007 w 7718765"/>
              <a:gd name="connsiteY8877" fmla="*/ 2191485 h 5645489"/>
              <a:gd name="connsiteX8878" fmla="*/ 1531691 w 7718765"/>
              <a:gd name="connsiteY8878" fmla="*/ 2183306 h 5645489"/>
              <a:gd name="connsiteX8879" fmla="*/ 1475051 w 7718765"/>
              <a:gd name="connsiteY8879" fmla="*/ 2175058 h 5645489"/>
              <a:gd name="connsiteX8880" fmla="*/ 1483557 w 7718765"/>
              <a:gd name="connsiteY8880" fmla="*/ 2177784 h 5645489"/>
              <a:gd name="connsiteX8881" fmla="*/ 1489201 w 7718765"/>
              <a:gd name="connsiteY8881" fmla="*/ 2183306 h 5645489"/>
              <a:gd name="connsiteX8882" fmla="*/ 1494885 w 7718765"/>
              <a:gd name="connsiteY8882" fmla="*/ 2186032 h 5645489"/>
              <a:gd name="connsiteX8883" fmla="*/ 1494885 w 7718765"/>
              <a:gd name="connsiteY8883" fmla="*/ 2194281 h 5645489"/>
              <a:gd name="connsiteX8884" fmla="*/ 1489201 w 7718765"/>
              <a:gd name="connsiteY8884" fmla="*/ 2197007 h 5645489"/>
              <a:gd name="connsiteX8885" fmla="*/ 1489201 w 7718765"/>
              <a:gd name="connsiteY8885" fmla="*/ 2202529 h 5645489"/>
              <a:gd name="connsiteX8886" fmla="*/ 1497707 w 7718765"/>
              <a:gd name="connsiteY8886" fmla="*/ 2207981 h 5645489"/>
              <a:gd name="connsiteX8887" fmla="*/ 1494885 w 7718765"/>
              <a:gd name="connsiteY8887" fmla="*/ 2210708 h 5645489"/>
              <a:gd name="connsiteX8888" fmla="*/ 1492062 w 7718765"/>
              <a:gd name="connsiteY8888" fmla="*/ 2213504 h 5645489"/>
              <a:gd name="connsiteX8889" fmla="*/ 1483557 w 7718765"/>
              <a:gd name="connsiteY8889" fmla="*/ 2210708 h 5645489"/>
              <a:gd name="connsiteX8890" fmla="*/ 1475051 w 7718765"/>
              <a:gd name="connsiteY8890" fmla="*/ 2205255 h 5645489"/>
              <a:gd name="connsiteX8891" fmla="*/ 1475051 w 7718765"/>
              <a:gd name="connsiteY8891" fmla="*/ 2197007 h 5645489"/>
              <a:gd name="connsiteX8892" fmla="*/ 1469407 w 7718765"/>
              <a:gd name="connsiteY8892" fmla="*/ 2199733 h 5645489"/>
              <a:gd name="connsiteX8893" fmla="*/ 1466584 w 7718765"/>
              <a:gd name="connsiteY8893" fmla="*/ 2191485 h 5645489"/>
              <a:gd name="connsiteX8894" fmla="*/ 1469407 w 7718765"/>
              <a:gd name="connsiteY8894" fmla="*/ 2186032 h 5645489"/>
              <a:gd name="connsiteX8895" fmla="*/ 1475051 w 7718765"/>
              <a:gd name="connsiteY8895" fmla="*/ 2175058 h 5645489"/>
              <a:gd name="connsiteX8896" fmla="*/ 3511444 w 7718765"/>
              <a:gd name="connsiteY8896" fmla="*/ 2166937 h 5645489"/>
              <a:gd name="connsiteX8897" fmla="*/ 3514278 w 7718765"/>
              <a:gd name="connsiteY8897" fmla="*/ 2175167 h 5645489"/>
              <a:gd name="connsiteX8898" fmla="*/ 3517090 w 7718765"/>
              <a:gd name="connsiteY8898" fmla="*/ 2177910 h 5645489"/>
              <a:gd name="connsiteX8899" fmla="*/ 3519926 w 7718765"/>
              <a:gd name="connsiteY8899" fmla="*/ 2177910 h 5645489"/>
              <a:gd name="connsiteX8900" fmla="*/ 3528407 w 7718765"/>
              <a:gd name="connsiteY8900" fmla="*/ 2177910 h 5645489"/>
              <a:gd name="connsiteX8901" fmla="*/ 3534078 w 7718765"/>
              <a:gd name="connsiteY8901" fmla="*/ 2183397 h 5645489"/>
              <a:gd name="connsiteX8902" fmla="*/ 3536890 w 7718765"/>
              <a:gd name="connsiteY8902" fmla="*/ 2186141 h 5645489"/>
              <a:gd name="connsiteX8903" fmla="*/ 3539724 w 7718765"/>
              <a:gd name="connsiteY8903" fmla="*/ 2191628 h 5645489"/>
              <a:gd name="connsiteX8904" fmla="*/ 3545395 w 7718765"/>
              <a:gd name="connsiteY8904" fmla="*/ 2197114 h 5645489"/>
              <a:gd name="connsiteX8905" fmla="*/ 3545395 w 7718765"/>
              <a:gd name="connsiteY8905" fmla="*/ 2199858 h 5645489"/>
              <a:gd name="connsiteX8906" fmla="*/ 3534078 w 7718765"/>
              <a:gd name="connsiteY8906" fmla="*/ 2199858 h 5645489"/>
              <a:gd name="connsiteX8907" fmla="*/ 3531242 w 7718765"/>
              <a:gd name="connsiteY8907" fmla="*/ 2202601 h 5645489"/>
              <a:gd name="connsiteX8908" fmla="*/ 3534078 w 7718765"/>
              <a:gd name="connsiteY8908" fmla="*/ 2208089 h 5645489"/>
              <a:gd name="connsiteX8909" fmla="*/ 3528407 w 7718765"/>
              <a:gd name="connsiteY8909" fmla="*/ 2210832 h 5645489"/>
              <a:gd name="connsiteX8910" fmla="*/ 3522761 w 7718765"/>
              <a:gd name="connsiteY8910" fmla="*/ 2202601 h 5645489"/>
              <a:gd name="connsiteX8911" fmla="*/ 3519926 w 7718765"/>
              <a:gd name="connsiteY8911" fmla="*/ 2213575 h 5645489"/>
              <a:gd name="connsiteX8912" fmla="*/ 3519926 w 7718765"/>
              <a:gd name="connsiteY8912" fmla="*/ 2221805 h 5645489"/>
              <a:gd name="connsiteX8913" fmla="*/ 3511444 w 7718765"/>
              <a:gd name="connsiteY8913" fmla="*/ 2224548 h 5645489"/>
              <a:gd name="connsiteX8914" fmla="*/ 3508609 w 7718765"/>
              <a:gd name="connsiteY8914" fmla="*/ 2224548 h 5645489"/>
              <a:gd name="connsiteX8915" fmla="*/ 3497292 w 7718765"/>
              <a:gd name="connsiteY8915" fmla="*/ 2216318 h 5645489"/>
              <a:gd name="connsiteX8916" fmla="*/ 3497292 w 7718765"/>
              <a:gd name="connsiteY8916" fmla="*/ 2208089 h 5645489"/>
              <a:gd name="connsiteX8917" fmla="*/ 3491645 w 7718765"/>
              <a:gd name="connsiteY8917" fmla="*/ 2202601 h 5645489"/>
              <a:gd name="connsiteX8918" fmla="*/ 3488810 w 7718765"/>
              <a:gd name="connsiteY8918" fmla="*/ 2202601 h 5645489"/>
              <a:gd name="connsiteX8919" fmla="*/ 3480328 w 7718765"/>
              <a:gd name="connsiteY8919" fmla="*/ 2205345 h 5645489"/>
              <a:gd name="connsiteX8920" fmla="*/ 3471845 w 7718765"/>
              <a:gd name="connsiteY8920" fmla="*/ 2199858 h 5645489"/>
              <a:gd name="connsiteX8921" fmla="*/ 3466176 w 7718765"/>
              <a:gd name="connsiteY8921" fmla="*/ 2197114 h 5645489"/>
              <a:gd name="connsiteX8922" fmla="*/ 3477493 w 7718765"/>
              <a:gd name="connsiteY8922" fmla="*/ 2191628 h 5645489"/>
              <a:gd name="connsiteX8923" fmla="*/ 3483162 w 7718765"/>
              <a:gd name="connsiteY8923" fmla="*/ 2191628 h 5645489"/>
              <a:gd name="connsiteX8924" fmla="*/ 3494457 w 7718765"/>
              <a:gd name="connsiteY8924" fmla="*/ 2188884 h 5645489"/>
              <a:gd name="connsiteX8925" fmla="*/ 3500127 w 7718765"/>
              <a:gd name="connsiteY8925" fmla="*/ 2177910 h 5645489"/>
              <a:gd name="connsiteX8926" fmla="*/ 3502962 w 7718765"/>
              <a:gd name="connsiteY8926" fmla="*/ 2169680 h 5645489"/>
              <a:gd name="connsiteX8927" fmla="*/ 3511444 w 7718765"/>
              <a:gd name="connsiteY8927" fmla="*/ 2166937 h 5645489"/>
              <a:gd name="connsiteX8928" fmla="*/ 1523185 w 7718765"/>
              <a:gd name="connsiteY8928" fmla="*/ 2166809 h 5645489"/>
              <a:gd name="connsiteX8929" fmla="*/ 1528868 w 7718765"/>
              <a:gd name="connsiteY8929" fmla="*/ 2166809 h 5645489"/>
              <a:gd name="connsiteX8930" fmla="*/ 1528868 w 7718765"/>
              <a:gd name="connsiteY8930" fmla="*/ 2172332 h 5645489"/>
              <a:gd name="connsiteX8931" fmla="*/ 1526007 w 7718765"/>
              <a:gd name="connsiteY8931" fmla="*/ 2175058 h 5645489"/>
              <a:gd name="connsiteX8932" fmla="*/ 1520363 w 7718765"/>
              <a:gd name="connsiteY8932" fmla="*/ 2177784 h 5645489"/>
              <a:gd name="connsiteX8933" fmla="*/ 1514680 w 7718765"/>
              <a:gd name="connsiteY8933" fmla="*/ 2175058 h 5645489"/>
              <a:gd name="connsiteX8934" fmla="*/ 1523185 w 7718765"/>
              <a:gd name="connsiteY8934" fmla="*/ 2166809 h 5645489"/>
              <a:gd name="connsiteX8935" fmla="*/ 1500530 w 7718765"/>
              <a:gd name="connsiteY8935" fmla="*/ 2166809 h 5645489"/>
              <a:gd name="connsiteX8936" fmla="*/ 1506213 w 7718765"/>
              <a:gd name="connsiteY8936" fmla="*/ 2172332 h 5645489"/>
              <a:gd name="connsiteX8937" fmla="*/ 1503390 w 7718765"/>
              <a:gd name="connsiteY8937" fmla="*/ 2177784 h 5645489"/>
              <a:gd name="connsiteX8938" fmla="*/ 1497707 w 7718765"/>
              <a:gd name="connsiteY8938" fmla="*/ 2180511 h 5645489"/>
              <a:gd name="connsiteX8939" fmla="*/ 1492062 w 7718765"/>
              <a:gd name="connsiteY8939" fmla="*/ 2172332 h 5645489"/>
              <a:gd name="connsiteX8940" fmla="*/ 1500530 w 7718765"/>
              <a:gd name="connsiteY8940" fmla="*/ 2166809 h 5645489"/>
              <a:gd name="connsiteX8941" fmla="*/ 3559523 w 7718765"/>
              <a:gd name="connsiteY8941" fmla="*/ 2164193 h 5645489"/>
              <a:gd name="connsiteX8942" fmla="*/ 3565193 w 7718765"/>
              <a:gd name="connsiteY8942" fmla="*/ 2164193 h 5645489"/>
              <a:gd name="connsiteX8943" fmla="*/ 3568005 w 7718765"/>
              <a:gd name="connsiteY8943" fmla="*/ 2172423 h 5645489"/>
              <a:gd name="connsiteX8944" fmla="*/ 3565193 w 7718765"/>
              <a:gd name="connsiteY8944" fmla="*/ 2175167 h 5645489"/>
              <a:gd name="connsiteX8945" fmla="*/ 3556688 w 7718765"/>
              <a:gd name="connsiteY8945" fmla="*/ 2175167 h 5645489"/>
              <a:gd name="connsiteX8946" fmla="*/ 3551041 w 7718765"/>
              <a:gd name="connsiteY8946" fmla="*/ 2177910 h 5645489"/>
              <a:gd name="connsiteX8947" fmla="*/ 3545395 w 7718765"/>
              <a:gd name="connsiteY8947" fmla="*/ 2172423 h 5645489"/>
              <a:gd name="connsiteX8948" fmla="*/ 3545395 w 7718765"/>
              <a:gd name="connsiteY8948" fmla="*/ 2166937 h 5645489"/>
              <a:gd name="connsiteX8949" fmla="*/ 3556688 w 7718765"/>
              <a:gd name="connsiteY8949" fmla="*/ 2166937 h 5645489"/>
              <a:gd name="connsiteX8950" fmla="*/ 3559523 w 7718765"/>
              <a:gd name="connsiteY8950" fmla="*/ 2164193 h 5645489"/>
              <a:gd name="connsiteX8951" fmla="*/ 1534513 w 7718765"/>
              <a:gd name="connsiteY8951" fmla="*/ 2161288 h 5645489"/>
              <a:gd name="connsiteX8952" fmla="*/ 1537335 w 7718765"/>
              <a:gd name="connsiteY8952" fmla="*/ 2166809 h 5645489"/>
              <a:gd name="connsiteX8953" fmla="*/ 1545841 w 7718765"/>
              <a:gd name="connsiteY8953" fmla="*/ 2164084 h 5645489"/>
              <a:gd name="connsiteX8954" fmla="*/ 1545841 w 7718765"/>
              <a:gd name="connsiteY8954" fmla="*/ 2166809 h 5645489"/>
              <a:gd name="connsiteX8955" fmla="*/ 1543019 w 7718765"/>
              <a:gd name="connsiteY8955" fmla="*/ 2169535 h 5645489"/>
              <a:gd name="connsiteX8956" fmla="*/ 1534513 w 7718765"/>
              <a:gd name="connsiteY8956" fmla="*/ 2175058 h 5645489"/>
              <a:gd name="connsiteX8957" fmla="*/ 1531691 w 7718765"/>
              <a:gd name="connsiteY8957" fmla="*/ 2166809 h 5645489"/>
              <a:gd name="connsiteX8958" fmla="*/ 1534513 w 7718765"/>
              <a:gd name="connsiteY8958" fmla="*/ 2161288 h 5645489"/>
              <a:gd name="connsiteX8959" fmla="*/ 1554347 w 7718765"/>
              <a:gd name="connsiteY8959" fmla="*/ 2147586 h 5645489"/>
              <a:gd name="connsiteX8960" fmla="*/ 1559991 w 7718765"/>
              <a:gd name="connsiteY8960" fmla="*/ 2153109 h 5645489"/>
              <a:gd name="connsiteX8961" fmla="*/ 1551486 w 7718765"/>
              <a:gd name="connsiteY8961" fmla="*/ 2158561 h 5645489"/>
              <a:gd name="connsiteX8962" fmla="*/ 1548663 w 7718765"/>
              <a:gd name="connsiteY8962" fmla="*/ 2153109 h 5645489"/>
              <a:gd name="connsiteX8963" fmla="*/ 1554347 w 7718765"/>
              <a:gd name="connsiteY8963" fmla="*/ 2147586 h 5645489"/>
              <a:gd name="connsiteX8964" fmla="*/ 1512915 w 7718765"/>
              <a:gd name="connsiteY8964" fmla="*/ 2146905 h 5645489"/>
              <a:gd name="connsiteX8965" fmla="*/ 1514680 w 7718765"/>
              <a:gd name="connsiteY8965" fmla="*/ 2150312 h 5645489"/>
              <a:gd name="connsiteX8966" fmla="*/ 1511857 w 7718765"/>
              <a:gd name="connsiteY8966" fmla="*/ 2161288 h 5645489"/>
              <a:gd name="connsiteX8967" fmla="*/ 1503390 w 7718765"/>
              <a:gd name="connsiteY8967" fmla="*/ 2161288 h 5645489"/>
              <a:gd name="connsiteX8968" fmla="*/ 1503390 w 7718765"/>
              <a:gd name="connsiteY8968" fmla="*/ 2155835 h 5645489"/>
              <a:gd name="connsiteX8969" fmla="*/ 1509035 w 7718765"/>
              <a:gd name="connsiteY8969" fmla="*/ 2147586 h 5645489"/>
              <a:gd name="connsiteX8970" fmla="*/ 1512915 w 7718765"/>
              <a:gd name="connsiteY8970" fmla="*/ 2146905 h 5645489"/>
              <a:gd name="connsiteX8971" fmla="*/ 1622275 w 7718765"/>
              <a:gd name="connsiteY8971" fmla="*/ 2131090 h 5645489"/>
              <a:gd name="connsiteX8972" fmla="*/ 1622275 w 7718765"/>
              <a:gd name="connsiteY8972" fmla="*/ 2136612 h 5645489"/>
              <a:gd name="connsiteX8973" fmla="*/ 1622275 w 7718765"/>
              <a:gd name="connsiteY8973" fmla="*/ 2142134 h 5645489"/>
              <a:gd name="connsiteX8974" fmla="*/ 1613770 w 7718765"/>
              <a:gd name="connsiteY8974" fmla="*/ 2142134 h 5645489"/>
              <a:gd name="connsiteX8975" fmla="*/ 1610948 w 7718765"/>
              <a:gd name="connsiteY8975" fmla="*/ 2139338 h 5645489"/>
              <a:gd name="connsiteX8976" fmla="*/ 1622275 w 7718765"/>
              <a:gd name="connsiteY8976" fmla="*/ 2131090 h 5645489"/>
              <a:gd name="connsiteX8977" fmla="*/ 3247360 w 7718765"/>
              <a:gd name="connsiteY8977" fmla="*/ 2064953 h 5645489"/>
              <a:gd name="connsiteX8978" fmla="*/ 3251592 w 7718765"/>
              <a:gd name="connsiteY8978" fmla="*/ 2065972 h 5645489"/>
              <a:gd name="connsiteX8979" fmla="*/ 3251592 w 7718765"/>
              <a:gd name="connsiteY8979" fmla="*/ 2074198 h 5645489"/>
              <a:gd name="connsiteX8980" fmla="*/ 3243129 w 7718765"/>
              <a:gd name="connsiteY8980" fmla="*/ 2079708 h 5645489"/>
              <a:gd name="connsiteX8981" fmla="*/ 3234665 w 7718765"/>
              <a:gd name="connsiteY8981" fmla="*/ 2076990 h 5645489"/>
              <a:gd name="connsiteX8982" fmla="*/ 3234665 w 7718765"/>
              <a:gd name="connsiteY8982" fmla="*/ 2065972 h 5645489"/>
              <a:gd name="connsiteX8983" fmla="*/ 3243129 w 7718765"/>
              <a:gd name="connsiteY8983" fmla="*/ 2065972 h 5645489"/>
              <a:gd name="connsiteX8984" fmla="*/ 3247360 w 7718765"/>
              <a:gd name="connsiteY8984" fmla="*/ 2064953 h 5645489"/>
              <a:gd name="connsiteX8985" fmla="*/ 3321935 w 7718765"/>
              <a:gd name="connsiteY8985" fmla="*/ 2051217 h 5645489"/>
              <a:gd name="connsiteX8986" fmla="*/ 3325109 w 7718765"/>
              <a:gd name="connsiteY8986" fmla="*/ 2052236 h 5645489"/>
              <a:gd name="connsiteX8987" fmla="*/ 3322289 w 7718765"/>
              <a:gd name="connsiteY8987" fmla="*/ 2057746 h 5645489"/>
              <a:gd name="connsiteX8988" fmla="*/ 3316646 w 7718765"/>
              <a:gd name="connsiteY8988" fmla="*/ 2060464 h 5645489"/>
              <a:gd name="connsiteX8989" fmla="*/ 3313825 w 7718765"/>
              <a:gd name="connsiteY8989" fmla="*/ 2063254 h 5645489"/>
              <a:gd name="connsiteX8990" fmla="*/ 3299677 w 7718765"/>
              <a:gd name="connsiteY8990" fmla="*/ 2065972 h 5645489"/>
              <a:gd name="connsiteX8991" fmla="*/ 3302498 w 7718765"/>
              <a:gd name="connsiteY8991" fmla="*/ 2057746 h 5645489"/>
              <a:gd name="connsiteX8992" fmla="*/ 3310962 w 7718765"/>
              <a:gd name="connsiteY8992" fmla="*/ 2052236 h 5645489"/>
              <a:gd name="connsiteX8993" fmla="*/ 3316646 w 7718765"/>
              <a:gd name="connsiteY8993" fmla="*/ 2052236 h 5645489"/>
              <a:gd name="connsiteX8994" fmla="*/ 3321935 w 7718765"/>
              <a:gd name="connsiteY8994" fmla="*/ 2051217 h 5645489"/>
              <a:gd name="connsiteX8995" fmla="*/ 3508860 w 7718765"/>
              <a:gd name="connsiteY8995" fmla="*/ 2049519 h 5645489"/>
              <a:gd name="connsiteX8996" fmla="*/ 3514502 w 7718765"/>
              <a:gd name="connsiteY8996" fmla="*/ 2055028 h 5645489"/>
              <a:gd name="connsiteX8997" fmla="*/ 3506039 w 7718765"/>
              <a:gd name="connsiteY8997" fmla="*/ 2060464 h 5645489"/>
              <a:gd name="connsiteX8998" fmla="*/ 3500397 w 7718765"/>
              <a:gd name="connsiteY8998" fmla="*/ 2057746 h 5645489"/>
              <a:gd name="connsiteX8999" fmla="*/ 3500397 w 7718765"/>
              <a:gd name="connsiteY8999" fmla="*/ 2052236 h 5645489"/>
              <a:gd name="connsiteX9000" fmla="*/ 3508860 w 7718765"/>
              <a:gd name="connsiteY9000" fmla="*/ 2049519 h 5645489"/>
              <a:gd name="connsiteX9001" fmla="*/ 3470691 w 7718765"/>
              <a:gd name="connsiteY9001" fmla="*/ 2048500 h 5645489"/>
              <a:gd name="connsiteX9002" fmla="*/ 3472101 w 7718765"/>
              <a:gd name="connsiteY9002" fmla="*/ 2049519 h 5645489"/>
              <a:gd name="connsiteX9003" fmla="*/ 3474922 w 7718765"/>
              <a:gd name="connsiteY9003" fmla="*/ 2055028 h 5645489"/>
              <a:gd name="connsiteX9004" fmla="*/ 3469280 w 7718765"/>
              <a:gd name="connsiteY9004" fmla="*/ 2057746 h 5645489"/>
              <a:gd name="connsiteX9005" fmla="*/ 3463637 w 7718765"/>
              <a:gd name="connsiteY9005" fmla="*/ 2057746 h 5645489"/>
              <a:gd name="connsiteX9006" fmla="*/ 3463637 w 7718765"/>
              <a:gd name="connsiteY9006" fmla="*/ 2052236 h 5645489"/>
              <a:gd name="connsiteX9007" fmla="*/ 3469280 w 7718765"/>
              <a:gd name="connsiteY9007" fmla="*/ 2049519 h 5645489"/>
              <a:gd name="connsiteX9008" fmla="*/ 3470691 w 7718765"/>
              <a:gd name="connsiteY9008" fmla="*/ 2048500 h 5645489"/>
              <a:gd name="connsiteX9009" fmla="*/ 7597195 w 7718765"/>
              <a:gd name="connsiteY9009" fmla="*/ 2046498 h 5645489"/>
              <a:gd name="connsiteX9010" fmla="*/ 7597099 w 7718765"/>
              <a:gd name="connsiteY9010" fmla="*/ 2046608 h 5645489"/>
              <a:gd name="connsiteX9011" fmla="*/ 7614147 w 7718765"/>
              <a:gd name="connsiteY9011" fmla="*/ 2063106 h 5645489"/>
              <a:gd name="connsiteX9012" fmla="*/ 7650764 w 7718765"/>
              <a:gd name="connsiteY9012" fmla="*/ 2095911 h 5645489"/>
              <a:gd name="connsiteX9013" fmla="*/ 7649639 w 7718765"/>
              <a:gd name="connsiteY9013" fmla="*/ 2103851 h 5645489"/>
              <a:gd name="connsiteX9014" fmla="*/ 7650836 w 7718765"/>
              <a:gd name="connsiteY9014" fmla="*/ 2095714 h 5645489"/>
              <a:gd name="connsiteX9015" fmla="*/ 7614083 w 7718765"/>
              <a:gd name="connsiteY9015" fmla="*/ 2062801 h 5645489"/>
              <a:gd name="connsiteX9016" fmla="*/ 7606667 w 7718765"/>
              <a:gd name="connsiteY9016" fmla="*/ 2059721 h 5645489"/>
              <a:gd name="connsiteX9017" fmla="*/ 1596797 w 7718765"/>
              <a:gd name="connsiteY9017" fmla="*/ 2040497 h 5645489"/>
              <a:gd name="connsiteX9018" fmla="*/ 1599620 w 7718765"/>
              <a:gd name="connsiteY9018" fmla="*/ 2043294 h 5645489"/>
              <a:gd name="connsiteX9019" fmla="*/ 1605303 w 7718765"/>
              <a:gd name="connsiteY9019" fmla="*/ 2040497 h 5645489"/>
              <a:gd name="connsiteX9020" fmla="*/ 1605303 w 7718765"/>
              <a:gd name="connsiteY9020" fmla="*/ 2048746 h 5645489"/>
              <a:gd name="connsiteX9021" fmla="*/ 1593975 w 7718765"/>
              <a:gd name="connsiteY9021" fmla="*/ 2051543 h 5645489"/>
              <a:gd name="connsiteX9022" fmla="*/ 1596797 w 7718765"/>
              <a:gd name="connsiteY9022" fmla="*/ 2040497 h 5645489"/>
              <a:gd name="connsiteX9023" fmla="*/ 3330751 w 7718765"/>
              <a:gd name="connsiteY9023" fmla="*/ 2033065 h 5645489"/>
              <a:gd name="connsiteX9024" fmla="*/ 3333614 w 7718765"/>
              <a:gd name="connsiteY9024" fmla="*/ 2038501 h 5645489"/>
              <a:gd name="connsiteX9025" fmla="*/ 3327930 w 7718765"/>
              <a:gd name="connsiteY9025" fmla="*/ 2044010 h 5645489"/>
              <a:gd name="connsiteX9026" fmla="*/ 3325109 w 7718765"/>
              <a:gd name="connsiteY9026" fmla="*/ 2038501 h 5645489"/>
              <a:gd name="connsiteX9027" fmla="*/ 3330751 w 7718765"/>
              <a:gd name="connsiteY9027" fmla="*/ 2033065 h 5645489"/>
              <a:gd name="connsiteX9028" fmla="*/ 3915946 w 7718765"/>
              <a:gd name="connsiteY9028" fmla="*/ 2027202 h 5645489"/>
              <a:gd name="connsiteX9029" fmla="*/ 3915946 w 7718765"/>
              <a:gd name="connsiteY9029" fmla="*/ 2031823 h 5645489"/>
              <a:gd name="connsiteX9030" fmla="*/ 3915946 w 7718765"/>
              <a:gd name="connsiteY9030" fmla="*/ 2032509 h 5645489"/>
              <a:gd name="connsiteX9031" fmla="*/ 3901795 w 7718765"/>
              <a:gd name="connsiteY9031" fmla="*/ 2043482 h 5645489"/>
              <a:gd name="connsiteX9032" fmla="*/ 3901795 w 7718765"/>
              <a:gd name="connsiteY9032" fmla="*/ 2062687 h 5645489"/>
              <a:gd name="connsiteX9033" fmla="*/ 3887666 w 7718765"/>
              <a:gd name="connsiteY9033" fmla="*/ 2120298 h 5645489"/>
              <a:gd name="connsiteX9034" fmla="*/ 3887666 w 7718765"/>
              <a:gd name="connsiteY9034" fmla="*/ 2144989 h 5645489"/>
              <a:gd name="connsiteX9035" fmla="*/ 3888476 w 7718765"/>
              <a:gd name="connsiteY9035" fmla="*/ 2147002 h 5645489"/>
              <a:gd name="connsiteX9036" fmla="*/ 3887835 w 7718765"/>
              <a:gd name="connsiteY9036" fmla="*/ 2145403 h 5645489"/>
              <a:gd name="connsiteX9037" fmla="*/ 3887835 w 7718765"/>
              <a:gd name="connsiteY9037" fmla="*/ 2120562 h 5645489"/>
              <a:gd name="connsiteX9038" fmla="*/ 3901978 w 7718765"/>
              <a:gd name="connsiteY9038" fmla="*/ 2063106 h 5645489"/>
              <a:gd name="connsiteX9039" fmla="*/ 3901978 w 7718765"/>
              <a:gd name="connsiteY9039" fmla="*/ 2043765 h 5645489"/>
              <a:gd name="connsiteX9040" fmla="*/ 3916121 w 7718765"/>
              <a:gd name="connsiteY9040" fmla="*/ 2032766 h 5645489"/>
              <a:gd name="connsiteX9041" fmla="*/ 3916121 w 7718765"/>
              <a:gd name="connsiteY9041" fmla="*/ 2027267 h 5645489"/>
              <a:gd name="connsiteX9042" fmla="*/ 3328989 w 7718765"/>
              <a:gd name="connsiteY9042" fmla="*/ 2021028 h 5645489"/>
              <a:gd name="connsiteX9043" fmla="*/ 3330751 w 7718765"/>
              <a:gd name="connsiteY9043" fmla="*/ 2022047 h 5645489"/>
              <a:gd name="connsiteX9044" fmla="*/ 3333614 w 7718765"/>
              <a:gd name="connsiteY9044" fmla="*/ 2024839 h 5645489"/>
              <a:gd name="connsiteX9045" fmla="*/ 3325109 w 7718765"/>
              <a:gd name="connsiteY9045" fmla="*/ 2030274 h 5645489"/>
              <a:gd name="connsiteX9046" fmla="*/ 3325109 w 7718765"/>
              <a:gd name="connsiteY9046" fmla="*/ 2022047 h 5645489"/>
              <a:gd name="connsiteX9047" fmla="*/ 3328989 w 7718765"/>
              <a:gd name="connsiteY9047" fmla="*/ 2021028 h 5645489"/>
              <a:gd name="connsiteX9048" fmla="*/ 3376015 w 7718765"/>
              <a:gd name="connsiteY9048" fmla="*/ 2013821 h 5645489"/>
              <a:gd name="connsiteX9049" fmla="*/ 3381657 w 7718765"/>
              <a:gd name="connsiteY9049" fmla="*/ 2013821 h 5645489"/>
              <a:gd name="connsiteX9050" fmla="*/ 3387300 w 7718765"/>
              <a:gd name="connsiteY9050" fmla="*/ 2016539 h 5645489"/>
              <a:gd name="connsiteX9051" fmla="*/ 3384479 w 7718765"/>
              <a:gd name="connsiteY9051" fmla="*/ 2022047 h 5645489"/>
              <a:gd name="connsiteX9052" fmla="*/ 3373152 w 7718765"/>
              <a:gd name="connsiteY9052" fmla="*/ 2019330 h 5645489"/>
              <a:gd name="connsiteX9053" fmla="*/ 3376015 w 7718765"/>
              <a:gd name="connsiteY9053" fmla="*/ 2013821 h 5645489"/>
              <a:gd name="connsiteX9054" fmla="*/ 3409911 w 7718765"/>
              <a:gd name="connsiteY9054" fmla="*/ 2008312 h 5645489"/>
              <a:gd name="connsiteX9055" fmla="*/ 3412732 w 7718765"/>
              <a:gd name="connsiteY9055" fmla="*/ 2008312 h 5645489"/>
              <a:gd name="connsiteX9056" fmla="*/ 3421237 w 7718765"/>
              <a:gd name="connsiteY9056" fmla="*/ 2011103 h 5645489"/>
              <a:gd name="connsiteX9057" fmla="*/ 3429700 w 7718765"/>
              <a:gd name="connsiteY9057" fmla="*/ 2011103 h 5645489"/>
              <a:gd name="connsiteX9058" fmla="*/ 3432521 w 7718765"/>
              <a:gd name="connsiteY9058" fmla="*/ 2019330 h 5645489"/>
              <a:gd name="connsiteX9059" fmla="*/ 3418416 w 7718765"/>
              <a:gd name="connsiteY9059" fmla="*/ 2016539 h 5645489"/>
              <a:gd name="connsiteX9060" fmla="*/ 3412732 w 7718765"/>
              <a:gd name="connsiteY9060" fmla="*/ 2022047 h 5645489"/>
              <a:gd name="connsiteX9061" fmla="*/ 3404268 w 7718765"/>
              <a:gd name="connsiteY9061" fmla="*/ 2030274 h 5645489"/>
              <a:gd name="connsiteX9062" fmla="*/ 3395804 w 7718765"/>
              <a:gd name="connsiteY9062" fmla="*/ 2033065 h 5645489"/>
              <a:gd name="connsiteX9063" fmla="*/ 3392942 w 7718765"/>
              <a:gd name="connsiteY9063" fmla="*/ 2027557 h 5645489"/>
              <a:gd name="connsiteX9064" fmla="*/ 3392942 w 7718765"/>
              <a:gd name="connsiteY9064" fmla="*/ 2022047 h 5645489"/>
              <a:gd name="connsiteX9065" fmla="*/ 3395804 w 7718765"/>
              <a:gd name="connsiteY9065" fmla="*/ 2019330 h 5645489"/>
              <a:gd name="connsiteX9066" fmla="*/ 3392942 w 7718765"/>
              <a:gd name="connsiteY9066" fmla="*/ 2013821 h 5645489"/>
              <a:gd name="connsiteX9067" fmla="*/ 3401447 w 7718765"/>
              <a:gd name="connsiteY9067" fmla="*/ 2013821 h 5645489"/>
              <a:gd name="connsiteX9068" fmla="*/ 3404268 w 7718765"/>
              <a:gd name="connsiteY9068" fmla="*/ 2016539 h 5645489"/>
              <a:gd name="connsiteX9069" fmla="*/ 3409911 w 7718765"/>
              <a:gd name="connsiteY9069" fmla="*/ 2008312 h 5645489"/>
              <a:gd name="connsiteX9070" fmla="*/ 3262918 w 7718765"/>
              <a:gd name="connsiteY9070" fmla="*/ 2002877 h 5645489"/>
              <a:gd name="connsiteX9071" fmla="*/ 3274245 w 7718765"/>
              <a:gd name="connsiteY9071" fmla="*/ 2002877 h 5645489"/>
              <a:gd name="connsiteX9072" fmla="*/ 3277066 w 7718765"/>
              <a:gd name="connsiteY9072" fmla="*/ 2011103 h 5645489"/>
              <a:gd name="connsiteX9073" fmla="*/ 3288351 w 7718765"/>
              <a:gd name="connsiteY9073" fmla="*/ 2013821 h 5645489"/>
              <a:gd name="connsiteX9074" fmla="*/ 3291172 w 7718765"/>
              <a:gd name="connsiteY9074" fmla="*/ 2013821 h 5645489"/>
              <a:gd name="connsiteX9075" fmla="*/ 3299677 w 7718765"/>
              <a:gd name="connsiteY9075" fmla="*/ 2019330 h 5645489"/>
              <a:gd name="connsiteX9076" fmla="*/ 3294034 w 7718765"/>
              <a:gd name="connsiteY9076" fmla="*/ 2027557 h 5645489"/>
              <a:gd name="connsiteX9077" fmla="*/ 3291172 w 7718765"/>
              <a:gd name="connsiteY9077" fmla="*/ 2033065 h 5645489"/>
              <a:gd name="connsiteX9078" fmla="*/ 3299677 w 7718765"/>
              <a:gd name="connsiteY9078" fmla="*/ 2041292 h 5645489"/>
              <a:gd name="connsiteX9079" fmla="*/ 3294034 w 7718765"/>
              <a:gd name="connsiteY9079" fmla="*/ 2046801 h 5645489"/>
              <a:gd name="connsiteX9080" fmla="*/ 3288351 w 7718765"/>
              <a:gd name="connsiteY9080" fmla="*/ 2044010 h 5645489"/>
              <a:gd name="connsiteX9081" fmla="*/ 3282708 w 7718765"/>
              <a:gd name="connsiteY9081" fmla="*/ 2038501 h 5645489"/>
              <a:gd name="connsiteX9082" fmla="*/ 3282708 w 7718765"/>
              <a:gd name="connsiteY9082" fmla="*/ 2046801 h 5645489"/>
              <a:gd name="connsiteX9083" fmla="*/ 3299677 w 7718765"/>
              <a:gd name="connsiteY9083" fmla="*/ 2052236 h 5645489"/>
              <a:gd name="connsiteX9084" fmla="*/ 3294034 w 7718765"/>
              <a:gd name="connsiteY9084" fmla="*/ 2063254 h 5645489"/>
              <a:gd name="connsiteX9085" fmla="*/ 3282708 w 7718765"/>
              <a:gd name="connsiteY9085" fmla="*/ 2065972 h 5645489"/>
              <a:gd name="connsiteX9086" fmla="*/ 3274245 w 7718765"/>
              <a:gd name="connsiteY9086" fmla="*/ 2057746 h 5645489"/>
              <a:gd name="connsiteX9087" fmla="*/ 3268560 w 7718765"/>
              <a:gd name="connsiteY9087" fmla="*/ 2055028 h 5645489"/>
              <a:gd name="connsiteX9088" fmla="*/ 3257276 w 7718765"/>
              <a:gd name="connsiteY9088" fmla="*/ 2055028 h 5645489"/>
              <a:gd name="connsiteX9089" fmla="*/ 3245950 w 7718765"/>
              <a:gd name="connsiteY9089" fmla="*/ 2049519 h 5645489"/>
              <a:gd name="connsiteX9090" fmla="*/ 3237486 w 7718765"/>
              <a:gd name="connsiteY9090" fmla="*/ 2046801 h 5645489"/>
              <a:gd name="connsiteX9091" fmla="*/ 3240308 w 7718765"/>
              <a:gd name="connsiteY9091" fmla="*/ 2038501 h 5645489"/>
              <a:gd name="connsiteX9092" fmla="*/ 3245950 w 7718765"/>
              <a:gd name="connsiteY9092" fmla="*/ 2035783 h 5645489"/>
              <a:gd name="connsiteX9093" fmla="*/ 3248771 w 7718765"/>
              <a:gd name="connsiteY9093" fmla="*/ 2024839 h 5645489"/>
              <a:gd name="connsiteX9094" fmla="*/ 3260097 w 7718765"/>
              <a:gd name="connsiteY9094" fmla="*/ 2022047 h 5645489"/>
              <a:gd name="connsiteX9095" fmla="*/ 3262918 w 7718765"/>
              <a:gd name="connsiteY9095" fmla="*/ 2030274 h 5645489"/>
              <a:gd name="connsiteX9096" fmla="*/ 3265739 w 7718765"/>
              <a:gd name="connsiteY9096" fmla="*/ 2024839 h 5645489"/>
              <a:gd name="connsiteX9097" fmla="*/ 3265739 w 7718765"/>
              <a:gd name="connsiteY9097" fmla="*/ 2019330 h 5645489"/>
              <a:gd name="connsiteX9098" fmla="*/ 3260097 w 7718765"/>
              <a:gd name="connsiteY9098" fmla="*/ 2011103 h 5645489"/>
              <a:gd name="connsiteX9099" fmla="*/ 3262918 w 7718765"/>
              <a:gd name="connsiteY9099" fmla="*/ 2002877 h 5645489"/>
              <a:gd name="connsiteX9100" fmla="*/ 1700126 w 7718765"/>
              <a:gd name="connsiteY9100" fmla="*/ 1987678 h 5645489"/>
              <a:gd name="connsiteX9101" fmla="*/ 1704392 w 7718765"/>
              <a:gd name="connsiteY9101" fmla="*/ 1991147 h 5645489"/>
              <a:gd name="connsiteX9102" fmla="*/ 1701532 w 7718765"/>
              <a:gd name="connsiteY9102" fmla="*/ 1996599 h 5645489"/>
              <a:gd name="connsiteX9103" fmla="*/ 1690243 w 7718765"/>
              <a:gd name="connsiteY9103" fmla="*/ 1996599 h 5645489"/>
              <a:gd name="connsiteX9104" fmla="*/ 1690243 w 7718765"/>
              <a:gd name="connsiteY9104" fmla="*/ 1991147 h 5645489"/>
              <a:gd name="connsiteX9105" fmla="*/ 1695888 w 7718765"/>
              <a:gd name="connsiteY9105" fmla="*/ 1988351 h 5645489"/>
              <a:gd name="connsiteX9106" fmla="*/ 1700126 w 7718765"/>
              <a:gd name="connsiteY9106" fmla="*/ 1987678 h 5645489"/>
              <a:gd name="connsiteX9107" fmla="*/ 3350541 w 7718765"/>
              <a:gd name="connsiteY9107" fmla="*/ 1972660 h 5645489"/>
              <a:gd name="connsiteX9108" fmla="*/ 3353362 w 7718765"/>
              <a:gd name="connsiteY9108" fmla="*/ 1975405 h 5645489"/>
              <a:gd name="connsiteX9109" fmla="*/ 3359046 w 7718765"/>
              <a:gd name="connsiteY9109" fmla="*/ 1986349 h 5645489"/>
              <a:gd name="connsiteX9110" fmla="*/ 3347720 w 7718765"/>
              <a:gd name="connsiteY9110" fmla="*/ 1989141 h 5645489"/>
              <a:gd name="connsiteX9111" fmla="*/ 3350541 w 7718765"/>
              <a:gd name="connsiteY9111" fmla="*/ 1986349 h 5645489"/>
              <a:gd name="connsiteX9112" fmla="*/ 3347720 w 7718765"/>
              <a:gd name="connsiteY9112" fmla="*/ 1978123 h 5645489"/>
              <a:gd name="connsiteX9113" fmla="*/ 3350541 w 7718765"/>
              <a:gd name="connsiteY9113" fmla="*/ 1972660 h 5645489"/>
              <a:gd name="connsiteX9114" fmla="*/ 1701532 w 7718765"/>
              <a:gd name="connsiteY9114" fmla="*/ 1955428 h 5645489"/>
              <a:gd name="connsiteX9115" fmla="*/ 1710038 w 7718765"/>
              <a:gd name="connsiteY9115" fmla="*/ 1960949 h 5645489"/>
              <a:gd name="connsiteX9116" fmla="*/ 1704392 w 7718765"/>
              <a:gd name="connsiteY9116" fmla="*/ 1971925 h 5645489"/>
              <a:gd name="connsiteX9117" fmla="*/ 1695888 w 7718765"/>
              <a:gd name="connsiteY9117" fmla="*/ 1971925 h 5645489"/>
              <a:gd name="connsiteX9118" fmla="*/ 1695888 w 7718765"/>
              <a:gd name="connsiteY9118" fmla="*/ 1982899 h 5645489"/>
              <a:gd name="connsiteX9119" fmla="*/ 1687382 w 7718765"/>
              <a:gd name="connsiteY9119" fmla="*/ 1985625 h 5645489"/>
              <a:gd name="connsiteX9120" fmla="*/ 1684560 w 7718765"/>
              <a:gd name="connsiteY9120" fmla="*/ 1991147 h 5645489"/>
              <a:gd name="connsiteX9121" fmla="*/ 1678914 w 7718765"/>
              <a:gd name="connsiteY9121" fmla="*/ 1999325 h 5645489"/>
              <a:gd name="connsiteX9122" fmla="*/ 1687382 w 7718765"/>
              <a:gd name="connsiteY9122" fmla="*/ 2007574 h 5645489"/>
              <a:gd name="connsiteX9123" fmla="*/ 1676054 w 7718765"/>
              <a:gd name="connsiteY9123" fmla="*/ 2010300 h 5645489"/>
              <a:gd name="connsiteX9124" fmla="*/ 1676054 w 7718765"/>
              <a:gd name="connsiteY9124" fmla="*/ 2015822 h 5645489"/>
              <a:gd name="connsiteX9125" fmla="*/ 1681737 w 7718765"/>
              <a:gd name="connsiteY9125" fmla="*/ 2018548 h 5645489"/>
              <a:gd name="connsiteX9126" fmla="*/ 1698710 w 7718765"/>
              <a:gd name="connsiteY9126" fmla="*/ 2018548 h 5645489"/>
              <a:gd name="connsiteX9127" fmla="*/ 1693064 w 7718765"/>
              <a:gd name="connsiteY9127" fmla="*/ 2026797 h 5645489"/>
              <a:gd name="connsiteX9128" fmla="*/ 1676054 w 7718765"/>
              <a:gd name="connsiteY9128" fmla="*/ 2024071 h 5645489"/>
              <a:gd name="connsiteX9129" fmla="*/ 1673232 w 7718765"/>
              <a:gd name="connsiteY9129" fmla="*/ 2026797 h 5645489"/>
              <a:gd name="connsiteX9130" fmla="*/ 1678914 w 7718765"/>
              <a:gd name="connsiteY9130" fmla="*/ 2035045 h 5645489"/>
              <a:gd name="connsiteX9131" fmla="*/ 1667586 w 7718765"/>
              <a:gd name="connsiteY9131" fmla="*/ 2035045 h 5645489"/>
              <a:gd name="connsiteX9132" fmla="*/ 1667586 w 7718765"/>
              <a:gd name="connsiteY9132" fmla="*/ 2037771 h 5645489"/>
              <a:gd name="connsiteX9133" fmla="*/ 1670409 w 7718765"/>
              <a:gd name="connsiteY9133" fmla="*/ 2046020 h 5645489"/>
              <a:gd name="connsiteX9134" fmla="*/ 1664764 w 7718765"/>
              <a:gd name="connsiteY9134" fmla="*/ 2048746 h 5645489"/>
              <a:gd name="connsiteX9135" fmla="*/ 1670409 w 7718765"/>
              <a:gd name="connsiteY9135" fmla="*/ 2059720 h 5645489"/>
              <a:gd name="connsiteX9136" fmla="*/ 1664764 w 7718765"/>
              <a:gd name="connsiteY9136" fmla="*/ 2070695 h 5645489"/>
              <a:gd name="connsiteX9137" fmla="*/ 1661904 w 7718765"/>
              <a:gd name="connsiteY9137" fmla="*/ 2076217 h 5645489"/>
              <a:gd name="connsiteX9138" fmla="*/ 1656259 w 7718765"/>
              <a:gd name="connsiteY9138" fmla="*/ 2081740 h 5645489"/>
              <a:gd name="connsiteX9139" fmla="*/ 1650576 w 7718765"/>
              <a:gd name="connsiteY9139" fmla="*/ 2098166 h 5645489"/>
              <a:gd name="connsiteX9140" fmla="*/ 1644931 w 7718765"/>
              <a:gd name="connsiteY9140" fmla="*/ 2098166 h 5645489"/>
              <a:gd name="connsiteX9141" fmla="*/ 1644931 w 7718765"/>
              <a:gd name="connsiteY9141" fmla="*/ 2089917 h 5645489"/>
              <a:gd name="connsiteX9142" fmla="*/ 1650576 w 7718765"/>
              <a:gd name="connsiteY9142" fmla="*/ 2081740 h 5645489"/>
              <a:gd name="connsiteX9143" fmla="*/ 1653436 w 7718765"/>
              <a:gd name="connsiteY9143" fmla="*/ 2067969 h 5645489"/>
              <a:gd name="connsiteX9144" fmla="*/ 1661904 w 7718765"/>
              <a:gd name="connsiteY9144" fmla="*/ 2065243 h 5645489"/>
              <a:gd name="connsiteX9145" fmla="*/ 1656259 w 7718765"/>
              <a:gd name="connsiteY9145" fmla="*/ 2054268 h 5645489"/>
              <a:gd name="connsiteX9146" fmla="*/ 1659082 w 7718765"/>
              <a:gd name="connsiteY9146" fmla="*/ 2048746 h 5645489"/>
              <a:gd name="connsiteX9147" fmla="*/ 1653436 w 7718765"/>
              <a:gd name="connsiteY9147" fmla="*/ 2048746 h 5645489"/>
              <a:gd name="connsiteX9148" fmla="*/ 1647754 w 7718765"/>
              <a:gd name="connsiteY9148" fmla="*/ 2048746 h 5645489"/>
              <a:gd name="connsiteX9149" fmla="*/ 1636426 w 7718765"/>
              <a:gd name="connsiteY9149" fmla="*/ 2046020 h 5645489"/>
              <a:gd name="connsiteX9150" fmla="*/ 1633603 w 7718765"/>
              <a:gd name="connsiteY9150" fmla="*/ 2037771 h 5645489"/>
              <a:gd name="connsiteX9151" fmla="*/ 1627958 w 7718765"/>
              <a:gd name="connsiteY9151" fmla="*/ 2037771 h 5645489"/>
              <a:gd name="connsiteX9152" fmla="*/ 1627958 w 7718765"/>
              <a:gd name="connsiteY9152" fmla="*/ 2029523 h 5645489"/>
              <a:gd name="connsiteX9153" fmla="*/ 1636426 w 7718765"/>
              <a:gd name="connsiteY9153" fmla="*/ 2026797 h 5645489"/>
              <a:gd name="connsiteX9154" fmla="*/ 1644931 w 7718765"/>
              <a:gd name="connsiteY9154" fmla="*/ 2029523 h 5645489"/>
              <a:gd name="connsiteX9155" fmla="*/ 1653436 w 7718765"/>
              <a:gd name="connsiteY9155" fmla="*/ 2026797 h 5645489"/>
              <a:gd name="connsiteX9156" fmla="*/ 1650576 w 7718765"/>
              <a:gd name="connsiteY9156" fmla="*/ 2018548 h 5645489"/>
              <a:gd name="connsiteX9157" fmla="*/ 1644931 w 7718765"/>
              <a:gd name="connsiteY9157" fmla="*/ 2013097 h 5645489"/>
              <a:gd name="connsiteX9158" fmla="*/ 1639248 w 7718765"/>
              <a:gd name="connsiteY9158" fmla="*/ 1999325 h 5645489"/>
              <a:gd name="connsiteX9159" fmla="*/ 1642108 w 7718765"/>
              <a:gd name="connsiteY9159" fmla="*/ 1991147 h 5645489"/>
              <a:gd name="connsiteX9160" fmla="*/ 1659082 w 7718765"/>
              <a:gd name="connsiteY9160" fmla="*/ 1982899 h 5645489"/>
              <a:gd name="connsiteX9161" fmla="*/ 1664764 w 7718765"/>
              <a:gd name="connsiteY9161" fmla="*/ 1985625 h 5645489"/>
              <a:gd name="connsiteX9162" fmla="*/ 1661904 w 7718765"/>
              <a:gd name="connsiteY9162" fmla="*/ 1996599 h 5645489"/>
              <a:gd name="connsiteX9163" fmla="*/ 1659082 w 7718765"/>
              <a:gd name="connsiteY9163" fmla="*/ 1999325 h 5645489"/>
              <a:gd name="connsiteX9164" fmla="*/ 1661904 w 7718765"/>
              <a:gd name="connsiteY9164" fmla="*/ 2007574 h 5645489"/>
              <a:gd name="connsiteX9165" fmla="*/ 1670409 w 7718765"/>
              <a:gd name="connsiteY9165" fmla="*/ 1996599 h 5645489"/>
              <a:gd name="connsiteX9166" fmla="*/ 1673232 w 7718765"/>
              <a:gd name="connsiteY9166" fmla="*/ 1991147 h 5645489"/>
              <a:gd name="connsiteX9167" fmla="*/ 1673232 w 7718765"/>
              <a:gd name="connsiteY9167" fmla="*/ 1982899 h 5645489"/>
              <a:gd name="connsiteX9168" fmla="*/ 1681737 w 7718765"/>
              <a:gd name="connsiteY9168" fmla="*/ 1982899 h 5645489"/>
              <a:gd name="connsiteX9169" fmla="*/ 1687382 w 7718765"/>
              <a:gd name="connsiteY9169" fmla="*/ 1971925 h 5645489"/>
              <a:gd name="connsiteX9170" fmla="*/ 1690243 w 7718765"/>
              <a:gd name="connsiteY9170" fmla="*/ 1969128 h 5645489"/>
              <a:gd name="connsiteX9171" fmla="*/ 1695888 w 7718765"/>
              <a:gd name="connsiteY9171" fmla="*/ 1960949 h 5645489"/>
              <a:gd name="connsiteX9172" fmla="*/ 1701532 w 7718765"/>
              <a:gd name="connsiteY9172" fmla="*/ 1955428 h 5645489"/>
              <a:gd name="connsiteX9173" fmla="*/ 2716766 w 7718765"/>
              <a:gd name="connsiteY9173" fmla="*/ 1950338 h 5645489"/>
              <a:gd name="connsiteX9174" fmla="*/ 2716766 w 7718765"/>
              <a:gd name="connsiteY9174" fmla="*/ 1953040 h 5645489"/>
              <a:gd name="connsiteX9175" fmla="*/ 2702602 w 7718765"/>
              <a:gd name="connsiteY9175" fmla="*/ 1955839 h 5645489"/>
              <a:gd name="connsiteX9176" fmla="*/ 2694075 w 7718765"/>
              <a:gd name="connsiteY9176" fmla="*/ 1955839 h 5645489"/>
              <a:gd name="connsiteX9177" fmla="*/ 2691256 w 7718765"/>
              <a:gd name="connsiteY9177" fmla="*/ 1955839 h 5645489"/>
              <a:gd name="connsiteX9178" fmla="*/ 2688437 w 7718765"/>
              <a:gd name="connsiteY9178" fmla="*/ 1958542 h 5645489"/>
              <a:gd name="connsiteX9179" fmla="*/ 2674272 w 7718765"/>
              <a:gd name="connsiteY9179" fmla="*/ 1972249 h 5645489"/>
              <a:gd name="connsiteX9180" fmla="*/ 2679980 w 7718765"/>
              <a:gd name="connsiteY9180" fmla="*/ 1988754 h 5645489"/>
              <a:gd name="connsiteX9181" fmla="*/ 2688437 w 7718765"/>
              <a:gd name="connsiteY9181" fmla="*/ 2013465 h 5645489"/>
              <a:gd name="connsiteX9182" fmla="*/ 2705421 w 7718765"/>
              <a:gd name="connsiteY9182" fmla="*/ 2032673 h 5645489"/>
              <a:gd name="connsiteX9183" fmla="*/ 2711058 w 7718765"/>
              <a:gd name="connsiteY9183" fmla="*/ 2049083 h 5645489"/>
              <a:gd name="connsiteX9184" fmla="*/ 2702602 w 7718765"/>
              <a:gd name="connsiteY9184" fmla="*/ 2065588 h 5645489"/>
              <a:gd name="connsiteX9185" fmla="*/ 2696894 w 7718765"/>
              <a:gd name="connsiteY9185" fmla="*/ 2073793 h 5645489"/>
              <a:gd name="connsiteX9186" fmla="*/ 2702602 w 7718765"/>
              <a:gd name="connsiteY9186" fmla="*/ 2087499 h 5645489"/>
              <a:gd name="connsiteX9187" fmla="*/ 2702602 w 7718765"/>
              <a:gd name="connsiteY9187" fmla="*/ 2101207 h 5645489"/>
              <a:gd name="connsiteX9188" fmla="*/ 2696894 w 7718765"/>
              <a:gd name="connsiteY9188" fmla="*/ 2112211 h 5645489"/>
              <a:gd name="connsiteX9189" fmla="*/ 2685617 w 7718765"/>
              <a:gd name="connsiteY9189" fmla="*/ 2123215 h 5645489"/>
              <a:gd name="connsiteX9190" fmla="*/ 2679980 w 7718765"/>
              <a:gd name="connsiteY9190" fmla="*/ 2128620 h 5645489"/>
              <a:gd name="connsiteX9191" fmla="*/ 2677090 w 7718765"/>
              <a:gd name="connsiteY9191" fmla="*/ 2128620 h 5645489"/>
              <a:gd name="connsiteX9192" fmla="*/ 2668635 w 7718765"/>
              <a:gd name="connsiteY9192" fmla="*/ 2128620 h 5645489"/>
              <a:gd name="connsiteX9193" fmla="*/ 2665815 w 7718765"/>
              <a:gd name="connsiteY9193" fmla="*/ 2131420 h 5645489"/>
              <a:gd name="connsiteX9194" fmla="*/ 2662996 w 7718765"/>
              <a:gd name="connsiteY9194" fmla="*/ 2131420 h 5645489"/>
              <a:gd name="connsiteX9195" fmla="*/ 2660177 w 7718765"/>
              <a:gd name="connsiteY9195" fmla="*/ 2134122 h 5645489"/>
              <a:gd name="connsiteX9196" fmla="*/ 2654469 w 7718765"/>
              <a:gd name="connsiteY9196" fmla="*/ 2139623 h 5645489"/>
              <a:gd name="connsiteX9197" fmla="*/ 2654469 w 7718765"/>
              <a:gd name="connsiteY9197" fmla="*/ 2147829 h 5645489"/>
              <a:gd name="connsiteX9198" fmla="*/ 2660177 w 7718765"/>
              <a:gd name="connsiteY9198" fmla="*/ 2153331 h 5645489"/>
              <a:gd name="connsiteX9199" fmla="*/ 2657288 w 7718765"/>
              <a:gd name="connsiteY9199" fmla="*/ 2167037 h 5645489"/>
              <a:gd name="connsiteX9200" fmla="*/ 2651650 w 7718765"/>
              <a:gd name="connsiteY9200" fmla="*/ 2172539 h 5645489"/>
              <a:gd name="connsiteX9201" fmla="*/ 2648832 w 7718765"/>
              <a:gd name="connsiteY9201" fmla="*/ 2172539 h 5645489"/>
              <a:gd name="connsiteX9202" fmla="*/ 2648832 w 7718765"/>
              <a:gd name="connsiteY9202" fmla="*/ 2175338 h 5645489"/>
              <a:gd name="connsiteX9203" fmla="*/ 2640375 w 7718765"/>
              <a:gd name="connsiteY9203" fmla="*/ 2178041 h 5645489"/>
              <a:gd name="connsiteX9204" fmla="*/ 2646013 w 7718765"/>
              <a:gd name="connsiteY9204" fmla="*/ 2194450 h 5645489"/>
              <a:gd name="connsiteX9205" fmla="*/ 2657288 w 7718765"/>
              <a:gd name="connsiteY9205" fmla="*/ 2213659 h 5645489"/>
              <a:gd name="connsiteX9206" fmla="*/ 2657288 w 7718765"/>
              <a:gd name="connsiteY9206" fmla="*/ 2230165 h 5645489"/>
              <a:gd name="connsiteX9207" fmla="*/ 2648832 w 7718765"/>
              <a:gd name="connsiteY9207" fmla="*/ 2246574 h 5645489"/>
              <a:gd name="connsiteX9208" fmla="*/ 2646013 w 7718765"/>
              <a:gd name="connsiteY9208" fmla="*/ 2265783 h 5645489"/>
              <a:gd name="connsiteX9209" fmla="*/ 2643194 w 7718765"/>
              <a:gd name="connsiteY9209" fmla="*/ 2282289 h 5645489"/>
              <a:gd name="connsiteX9210" fmla="*/ 2642379 w 7718765"/>
              <a:gd name="connsiteY9210" fmla="*/ 2283070 h 5645489"/>
              <a:gd name="connsiteX9211" fmla="*/ 2643439 w 7718765"/>
              <a:gd name="connsiteY9211" fmla="*/ 2282558 h 5645489"/>
              <a:gd name="connsiteX9212" fmla="*/ 2646283 w 7718765"/>
              <a:gd name="connsiteY9212" fmla="*/ 2266111 h 5645489"/>
              <a:gd name="connsiteX9213" fmla="*/ 2649128 w 7718765"/>
              <a:gd name="connsiteY9213" fmla="*/ 2246840 h 5645489"/>
              <a:gd name="connsiteX9214" fmla="*/ 2657587 w 7718765"/>
              <a:gd name="connsiteY9214" fmla="*/ 2230393 h 5645489"/>
              <a:gd name="connsiteX9215" fmla="*/ 2657587 w 7718765"/>
              <a:gd name="connsiteY9215" fmla="*/ 2213945 h 5645489"/>
              <a:gd name="connsiteX9216" fmla="*/ 2646283 w 7718765"/>
              <a:gd name="connsiteY9216" fmla="*/ 2194674 h 5645489"/>
              <a:gd name="connsiteX9217" fmla="*/ 2640631 w 7718765"/>
              <a:gd name="connsiteY9217" fmla="*/ 2178227 h 5645489"/>
              <a:gd name="connsiteX9218" fmla="*/ 2649128 w 7718765"/>
              <a:gd name="connsiteY9218" fmla="*/ 2175501 h 5645489"/>
              <a:gd name="connsiteX9219" fmla="*/ 2657587 w 7718765"/>
              <a:gd name="connsiteY9219" fmla="*/ 2167229 h 5645489"/>
              <a:gd name="connsiteX9220" fmla="*/ 2660432 w 7718765"/>
              <a:gd name="connsiteY9220" fmla="*/ 2153506 h 5645489"/>
              <a:gd name="connsiteX9221" fmla="*/ 2654780 w 7718765"/>
              <a:gd name="connsiteY9221" fmla="*/ 2148055 h 5645489"/>
              <a:gd name="connsiteX9222" fmla="*/ 2654780 w 7718765"/>
              <a:gd name="connsiteY9222" fmla="*/ 2139782 h 5645489"/>
              <a:gd name="connsiteX9223" fmla="*/ 2660432 w 7718765"/>
              <a:gd name="connsiteY9223" fmla="*/ 2134333 h 5645489"/>
              <a:gd name="connsiteX9224" fmla="*/ 2668928 w 7718765"/>
              <a:gd name="connsiteY9224" fmla="*/ 2134333 h 5645489"/>
              <a:gd name="connsiteX9225" fmla="*/ 2677389 w 7718765"/>
              <a:gd name="connsiteY9225" fmla="*/ 2131608 h 5645489"/>
              <a:gd name="connsiteX9226" fmla="*/ 2685884 w 7718765"/>
              <a:gd name="connsiteY9226" fmla="*/ 2123335 h 5645489"/>
              <a:gd name="connsiteX9227" fmla="*/ 2697225 w 7718765"/>
              <a:gd name="connsiteY9227" fmla="*/ 2112337 h 5645489"/>
              <a:gd name="connsiteX9228" fmla="*/ 2702878 w 7718765"/>
              <a:gd name="connsiteY9228" fmla="*/ 2101437 h 5645489"/>
              <a:gd name="connsiteX9229" fmla="*/ 2702878 w 7718765"/>
              <a:gd name="connsiteY9229" fmla="*/ 2087714 h 5645489"/>
              <a:gd name="connsiteX9230" fmla="*/ 2697225 w 7718765"/>
              <a:gd name="connsiteY9230" fmla="*/ 2073992 h 5645489"/>
              <a:gd name="connsiteX9231" fmla="*/ 2702878 w 7718765"/>
              <a:gd name="connsiteY9231" fmla="*/ 2065719 h 5645489"/>
              <a:gd name="connsiteX9232" fmla="*/ 2711374 w 7718765"/>
              <a:gd name="connsiteY9232" fmla="*/ 2049270 h 5645489"/>
              <a:gd name="connsiteX9233" fmla="*/ 2705684 w 7718765"/>
              <a:gd name="connsiteY9233" fmla="*/ 2032823 h 5645489"/>
              <a:gd name="connsiteX9234" fmla="*/ 2688729 w 7718765"/>
              <a:gd name="connsiteY9234" fmla="*/ 2013552 h 5645489"/>
              <a:gd name="connsiteX9235" fmla="*/ 2680233 w 7718765"/>
              <a:gd name="connsiteY9235" fmla="*/ 1988832 h 5645489"/>
              <a:gd name="connsiteX9236" fmla="*/ 2674580 w 7718765"/>
              <a:gd name="connsiteY9236" fmla="*/ 1972385 h 5645489"/>
              <a:gd name="connsiteX9237" fmla="*/ 2688729 w 7718765"/>
              <a:gd name="connsiteY9237" fmla="*/ 1958661 h 5645489"/>
              <a:gd name="connsiteX9238" fmla="*/ 2702878 w 7718765"/>
              <a:gd name="connsiteY9238" fmla="*/ 1955936 h 5645489"/>
              <a:gd name="connsiteX9239" fmla="*/ 2717025 w 7718765"/>
              <a:gd name="connsiteY9239" fmla="*/ 1953211 h 5645489"/>
              <a:gd name="connsiteX9240" fmla="*/ 2717701 w 7718765"/>
              <a:gd name="connsiteY9240" fmla="*/ 1950338 h 5645489"/>
              <a:gd name="connsiteX9241" fmla="*/ 2719586 w 7718765"/>
              <a:gd name="connsiteY9241" fmla="*/ 1933831 h 5645489"/>
              <a:gd name="connsiteX9242" fmla="*/ 2719586 w 7718765"/>
              <a:gd name="connsiteY9242" fmla="*/ 1936630 h 5645489"/>
              <a:gd name="connsiteX9243" fmla="*/ 2719586 w 7718765"/>
              <a:gd name="connsiteY9243" fmla="*/ 1939333 h 5645489"/>
              <a:gd name="connsiteX9244" fmla="*/ 2719586 w 7718765"/>
              <a:gd name="connsiteY9244" fmla="*/ 1942132 h 5645489"/>
              <a:gd name="connsiteX9245" fmla="*/ 2719586 w 7718765"/>
              <a:gd name="connsiteY9245" fmla="*/ 1942324 h 5645489"/>
              <a:gd name="connsiteX9246" fmla="*/ 2719851 w 7718765"/>
              <a:gd name="connsiteY9246" fmla="*/ 1941191 h 5645489"/>
              <a:gd name="connsiteX9247" fmla="*/ 2721936 w 7718765"/>
              <a:gd name="connsiteY9247" fmla="*/ 1933831 h 5645489"/>
              <a:gd name="connsiteX9248" fmla="*/ 302932 w 7718765"/>
              <a:gd name="connsiteY9248" fmla="*/ 1886384 h 5645489"/>
              <a:gd name="connsiteX9249" fmla="*/ 301868 w 7718765"/>
              <a:gd name="connsiteY9249" fmla="*/ 1888098 h 5645489"/>
              <a:gd name="connsiteX9250" fmla="*/ 302140 w 7718765"/>
              <a:gd name="connsiteY9250" fmla="*/ 1886960 h 5645489"/>
              <a:gd name="connsiteX9251" fmla="*/ 3880264 w 7718765"/>
              <a:gd name="connsiteY9251" fmla="*/ 1788045 h 5645489"/>
              <a:gd name="connsiteX9252" fmla="*/ 3880261 w 7718765"/>
              <a:gd name="connsiteY9252" fmla="*/ 1788047 h 5645489"/>
              <a:gd name="connsiteX9253" fmla="*/ 3873540 w 7718765"/>
              <a:gd name="connsiteY9253" fmla="*/ 1794199 h 5645489"/>
              <a:gd name="connsiteX9254" fmla="*/ 3865076 w 7718765"/>
              <a:gd name="connsiteY9254" fmla="*/ 1816161 h 5645489"/>
              <a:gd name="connsiteX9255" fmla="*/ 3850929 w 7718765"/>
              <a:gd name="connsiteY9255" fmla="*/ 1846423 h 5645489"/>
              <a:gd name="connsiteX9256" fmla="*/ 3848579 w 7718765"/>
              <a:gd name="connsiteY9256" fmla="*/ 1852115 h 5645489"/>
              <a:gd name="connsiteX9257" fmla="*/ 3850299 w 7718765"/>
              <a:gd name="connsiteY9257" fmla="*/ 1848073 h 5645489"/>
              <a:gd name="connsiteX9258" fmla="*/ 3851025 w 7718765"/>
              <a:gd name="connsiteY9258" fmla="*/ 1846366 h 5645489"/>
              <a:gd name="connsiteX9259" fmla="*/ 3865168 w 7718765"/>
              <a:gd name="connsiteY9259" fmla="*/ 1816026 h 5645489"/>
              <a:gd name="connsiteX9260" fmla="*/ 3873692 w 7718765"/>
              <a:gd name="connsiteY9260" fmla="*/ 1794220 h 5645489"/>
              <a:gd name="connsiteX9261" fmla="*/ 2699783 w 7718765"/>
              <a:gd name="connsiteY9261" fmla="*/ 1514138 h 5645489"/>
              <a:gd name="connsiteX9262" fmla="*/ 2662996 w 7718765"/>
              <a:gd name="connsiteY9262" fmla="*/ 1560760 h 5645489"/>
              <a:gd name="connsiteX9263" fmla="*/ 2657288 w 7718765"/>
              <a:gd name="connsiteY9263" fmla="*/ 1588173 h 5645489"/>
              <a:gd name="connsiteX9264" fmla="*/ 2654469 w 7718765"/>
              <a:gd name="connsiteY9264" fmla="*/ 1607381 h 5645489"/>
              <a:gd name="connsiteX9265" fmla="*/ 2646013 w 7718765"/>
              <a:gd name="connsiteY9265" fmla="*/ 1623888 h 5645489"/>
              <a:gd name="connsiteX9266" fmla="*/ 2646013 w 7718765"/>
              <a:gd name="connsiteY9266" fmla="*/ 1643096 h 5645489"/>
              <a:gd name="connsiteX9267" fmla="*/ 2657288 w 7718765"/>
              <a:gd name="connsiteY9267" fmla="*/ 1665008 h 5645489"/>
              <a:gd name="connsiteX9268" fmla="*/ 2657288 w 7718765"/>
              <a:gd name="connsiteY9268" fmla="*/ 1681513 h 5645489"/>
              <a:gd name="connsiteX9269" fmla="*/ 2651650 w 7718765"/>
              <a:gd name="connsiteY9269" fmla="*/ 1689718 h 5645489"/>
              <a:gd name="connsiteX9270" fmla="*/ 2654469 w 7718765"/>
              <a:gd name="connsiteY9270" fmla="*/ 1708927 h 5645489"/>
              <a:gd name="connsiteX9271" fmla="*/ 2654469 w 7718765"/>
              <a:gd name="connsiteY9271" fmla="*/ 1717132 h 5645489"/>
              <a:gd name="connsiteX9272" fmla="*/ 2651650 w 7718765"/>
              <a:gd name="connsiteY9272" fmla="*/ 1733637 h 5645489"/>
              <a:gd name="connsiteX9273" fmla="*/ 2671453 w 7718765"/>
              <a:gd name="connsiteY9273" fmla="*/ 1772054 h 5645489"/>
              <a:gd name="connsiteX9274" fmla="*/ 2674272 w 7718765"/>
              <a:gd name="connsiteY9274" fmla="*/ 1857093 h 5645489"/>
              <a:gd name="connsiteX9275" fmla="*/ 2682799 w 7718765"/>
              <a:gd name="connsiteY9275" fmla="*/ 1879005 h 5645489"/>
              <a:gd name="connsiteX9276" fmla="*/ 2702602 w 7718765"/>
              <a:gd name="connsiteY9276" fmla="*/ 1892711 h 5645489"/>
              <a:gd name="connsiteX9277" fmla="*/ 2719586 w 7718765"/>
              <a:gd name="connsiteY9277" fmla="*/ 1906418 h 5645489"/>
              <a:gd name="connsiteX9278" fmla="*/ 2722404 w 7718765"/>
              <a:gd name="connsiteY9278" fmla="*/ 1931129 h 5645489"/>
              <a:gd name="connsiteX9279" fmla="*/ 2722404 w 7718765"/>
              <a:gd name="connsiteY9279" fmla="*/ 1932180 h 5645489"/>
              <a:gd name="connsiteX9280" fmla="*/ 2722678 w 7718765"/>
              <a:gd name="connsiteY9280" fmla="*/ 1931216 h 5645489"/>
              <a:gd name="connsiteX9281" fmla="*/ 2719833 w 7718765"/>
              <a:gd name="connsiteY9281" fmla="*/ 1906593 h 5645489"/>
              <a:gd name="connsiteX9282" fmla="*/ 2702878 w 7718765"/>
              <a:gd name="connsiteY9282" fmla="*/ 1892870 h 5645489"/>
              <a:gd name="connsiteX9283" fmla="*/ 2683077 w 7718765"/>
              <a:gd name="connsiteY9283" fmla="*/ 1879147 h 5645489"/>
              <a:gd name="connsiteX9284" fmla="*/ 2674580 w 7718765"/>
              <a:gd name="connsiteY9284" fmla="*/ 1857151 h 5645489"/>
              <a:gd name="connsiteX9285" fmla="*/ 2671736 w 7718765"/>
              <a:gd name="connsiteY9285" fmla="*/ 1772090 h 5645489"/>
              <a:gd name="connsiteX9286" fmla="*/ 2651935 w 7718765"/>
              <a:gd name="connsiteY9286" fmla="*/ 1733647 h 5645489"/>
              <a:gd name="connsiteX9287" fmla="*/ 2654780 w 7718765"/>
              <a:gd name="connsiteY9287" fmla="*/ 1717198 h 5645489"/>
              <a:gd name="connsiteX9288" fmla="*/ 2654780 w 7718765"/>
              <a:gd name="connsiteY9288" fmla="*/ 1708926 h 5645489"/>
              <a:gd name="connsiteX9289" fmla="*/ 2651935 w 7718765"/>
              <a:gd name="connsiteY9289" fmla="*/ 1689753 h 5645489"/>
              <a:gd name="connsiteX9290" fmla="*/ 2657587 w 7718765"/>
              <a:gd name="connsiteY9290" fmla="*/ 1681480 h 5645489"/>
              <a:gd name="connsiteX9291" fmla="*/ 2657587 w 7718765"/>
              <a:gd name="connsiteY9291" fmla="*/ 1665032 h 5645489"/>
              <a:gd name="connsiteX9292" fmla="*/ 2646283 w 7718765"/>
              <a:gd name="connsiteY9292" fmla="*/ 1643037 h 5645489"/>
              <a:gd name="connsiteX9293" fmla="*/ 2646283 w 7718765"/>
              <a:gd name="connsiteY9293" fmla="*/ 1623864 h 5645489"/>
              <a:gd name="connsiteX9294" fmla="*/ 2654780 w 7718765"/>
              <a:gd name="connsiteY9294" fmla="*/ 1607416 h 5645489"/>
              <a:gd name="connsiteX9295" fmla="*/ 2657587 w 7718765"/>
              <a:gd name="connsiteY9295" fmla="*/ 1588146 h 5645489"/>
              <a:gd name="connsiteX9296" fmla="*/ 2663277 w 7718765"/>
              <a:gd name="connsiteY9296" fmla="*/ 1560797 h 5645489"/>
              <a:gd name="connsiteX9297" fmla="*/ 2678783 w 7718765"/>
              <a:gd name="connsiteY9297" fmla="*/ 1541089 h 5645489"/>
              <a:gd name="connsiteX9298" fmla="*/ 2699988 w 7718765"/>
              <a:gd name="connsiteY9298" fmla="*/ 1514138 h 5645489"/>
              <a:gd name="connsiteX9299" fmla="*/ 2770994 w 7718765"/>
              <a:gd name="connsiteY9299" fmla="*/ 1505410 h 5645489"/>
              <a:gd name="connsiteX9300" fmla="*/ 2770466 w 7718765"/>
              <a:gd name="connsiteY9300" fmla="*/ 1505933 h 5645489"/>
              <a:gd name="connsiteX9301" fmla="*/ 2770114 w 7718765"/>
              <a:gd name="connsiteY9301" fmla="*/ 1506621 h 5645489"/>
              <a:gd name="connsiteX9302" fmla="*/ 2767681 w 7718765"/>
              <a:gd name="connsiteY9302" fmla="*/ 1511368 h 5645489"/>
              <a:gd name="connsiteX9303" fmla="*/ 2767967 w 7718765"/>
              <a:gd name="connsiteY9303" fmla="*/ 1511357 h 5645489"/>
              <a:gd name="connsiteX9304" fmla="*/ 2770775 w 7718765"/>
              <a:gd name="connsiteY9304" fmla="*/ 1505906 h 5645489"/>
              <a:gd name="connsiteX9305" fmla="*/ 3989476 w 7718765"/>
              <a:gd name="connsiteY9305" fmla="*/ 1442980 h 5645489"/>
              <a:gd name="connsiteX9306" fmla="*/ 3992719 w 7718765"/>
              <a:gd name="connsiteY9306" fmla="*/ 1461943 h 5645489"/>
              <a:gd name="connsiteX9307" fmla="*/ 3995100 w 7718765"/>
              <a:gd name="connsiteY9307" fmla="*/ 1475857 h 5645489"/>
              <a:gd name="connsiteX9308" fmla="*/ 3986636 w 7718765"/>
              <a:gd name="connsiteY9308" fmla="*/ 1530724 h 5645489"/>
              <a:gd name="connsiteX9309" fmla="*/ 3975310 w 7718765"/>
              <a:gd name="connsiteY9309" fmla="*/ 1563632 h 5645489"/>
              <a:gd name="connsiteX9310" fmla="*/ 3963984 w 7718765"/>
              <a:gd name="connsiteY9310" fmla="*/ 1574649 h 5645489"/>
              <a:gd name="connsiteX9311" fmla="*/ 3955520 w 7718765"/>
              <a:gd name="connsiteY9311" fmla="*/ 1610347 h 5645489"/>
              <a:gd name="connsiteX9312" fmla="*/ 3947057 w 7718765"/>
              <a:gd name="connsiteY9312" fmla="*/ 1635027 h 5645489"/>
              <a:gd name="connsiteX9313" fmla="*/ 3938552 w 7718765"/>
              <a:gd name="connsiteY9313" fmla="*/ 1662499 h 5645489"/>
              <a:gd name="connsiteX9314" fmla="*/ 3930088 w 7718765"/>
              <a:gd name="connsiteY9314" fmla="*/ 1687178 h 5645489"/>
              <a:gd name="connsiteX9315" fmla="*/ 3893329 w 7718765"/>
              <a:gd name="connsiteY9315" fmla="*/ 1758574 h 5645489"/>
              <a:gd name="connsiteX9316" fmla="*/ 3885925 w 7718765"/>
              <a:gd name="connsiteY9316" fmla="*/ 1782548 h 5645489"/>
              <a:gd name="connsiteX9317" fmla="*/ 3884891 w 7718765"/>
              <a:gd name="connsiteY9317" fmla="*/ 1785893 h 5645489"/>
              <a:gd name="connsiteX9318" fmla="*/ 3884929 w 7718765"/>
              <a:gd name="connsiteY9318" fmla="*/ 1785876 h 5645489"/>
              <a:gd name="connsiteX9319" fmla="*/ 3893454 w 7718765"/>
              <a:gd name="connsiteY9319" fmla="*/ 1758570 h 5645489"/>
              <a:gd name="connsiteX9320" fmla="*/ 3930263 w 7718765"/>
              <a:gd name="connsiteY9320" fmla="*/ 1687272 h 5645489"/>
              <a:gd name="connsiteX9321" fmla="*/ 3938594 w 7718765"/>
              <a:gd name="connsiteY9321" fmla="*/ 1662431 h 5645489"/>
              <a:gd name="connsiteX9322" fmla="*/ 3947119 w 7718765"/>
              <a:gd name="connsiteY9322" fmla="*/ 1635125 h 5645489"/>
              <a:gd name="connsiteX9323" fmla="*/ 3955643 w 7718765"/>
              <a:gd name="connsiteY9323" fmla="*/ 1610284 h 5645489"/>
              <a:gd name="connsiteX9324" fmla="*/ 3964167 w 7718765"/>
              <a:gd name="connsiteY9324" fmla="*/ 1574635 h 5645489"/>
              <a:gd name="connsiteX9325" fmla="*/ 3975404 w 7718765"/>
              <a:gd name="connsiteY9325" fmla="*/ 1563636 h 5645489"/>
              <a:gd name="connsiteX9326" fmla="*/ 3986834 w 7718765"/>
              <a:gd name="connsiteY9326" fmla="*/ 1530832 h 5645489"/>
              <a:gd name="connsiteX9327" fmla="*/ 3995359 w 7718765"/>
              <a:gd name="connsiteY9327" fmla="*/ 1476032 h 5645489"/>
              <a:gd name="connsiteX9328" fmla="*/ 3989547 w 7718765"/>
              <a:gd name="connsiteY9328" fmla="*/ 1443037 h 5645489"/>
              <a:gd name="connsiteX9329" fmla="*/ 169856 w 7718765"/>
              <a:gd name="connsiteY9329" fmla="*/ 1351218 h 5645489"/>
              <a:gd name="connsiteX9330" fmla="*/ 178372 w 7718765"/>
              <a:gd name="connsiteY9330" fmla="*/ 1353960 h 5645489"/>
              <a:gd name="connsiteX9331" fmla="*/ 181180 w 7718765"/>
              <a:gd name="connsiteY9331" fmla="*/ 1353960 h 5645489"/>
              <a:gd name="connsiteX9332" fmla="*/ 181180 w 7718765"/>
              <a:gd name="connsiteY9332" fmla="*/ 1351218 h 5645489"/>
              <a:gd name="connsiteX9333" fmla="*/ 192504 w 7718765"/>
              <a:gd name="connsiteY9333" fmla="*/ 1356702 h 5645489"/>
              <a:gd name="connsiteX9334" fmla="*/ 192504 w 7718765"/>
              <a:gd name="connsiteY9334" fmla="*/ 1362186 h 5645489"/>
              <a:gd name="connsiteX9335" fmla="*/ 198181 w 7718765"/>
              <a:gd name="connsiteY9335" fmla="*/ 1364928 h 5645489"/>
              <a:gd name="connsiteX9336" fmla="*/ 201019 w 7718765"/>
              <a:gd name="connsiteY9336" fmla="*/ 1362186 h 5645489"/>
              <a:gd name="connsiteX9337" fmla="*/ 203827 w 7718765"/>
              <a:gd name="connsiteY9337" fmla="*/ 1359444 h 5645489"/>
              <a:gd name="connsiteX9338" fmla="*/ 203827 w 7718765"/>
              <a:gd name="connsiteY9338" fmla="*/ 1364928 h 5645489"/>
              <a:gd name="connsiteX9339" fmla="*/ 206666 w 7718765"/>
              <a:gd name="connsiteY9339" fmla="*/ 1364928 h 5645489"/>
              <a:gd name="connsiteX9340" fmla="*/ 209504 w 7718765"/>
              <a:gd name="connsiteY9340" fmla="*/ 1370438 h 5645489"/>
              <a:gd name="connsiteX9341" fmla="*/ 209504 w 7718765"/>
              <a:gd name="connsiteY9341" fmla="*/ 1373179 h 5645489"/>
              <a:gd name="connsiteX9342" fmla="*/ 215151 w 7718765"/>
              <a:gd name="connsiteY9342" fmla="*/ 1386890 h 5645489"/>
              <a:gd name="connsiteX9343" fmla="*/ 215151 w 7718765"/>
              <a:gd name="connsiteY9343" fmla="*/ 1392374 h 5645489"/>
              <a:gd name="connsiteX9344" fmla="*/ 215151 w 7718765"/>
              <a:gd name="connsiteY9344" fmla="*/ 1397884 h 5645489"/>
              <a:gd name="connsiteX9345" fmla="*/ 217990 w 7718765"/>
              <a:gd name="connsiteY9345" fmla="*/ 1400626 h 5645489"/>
              <a:gd name="connsiteX9346" fmla="*/ 220829 w 7718765"/>
              <a:gd name="connsiteY9346" fmla="*/ 1403368 h 5645489"/>
              <a:gd name="connsiteX9347" fmla="*/ 223667 w 7718765"/>
              <a:gd name="connsiteY9347" fmla="*/ 1408853 h 5645489"/>
              <a:gd name="connsiteX9348" fmla="*/ 226506 w 7718765"/>
              <a:gd name="connsiteY9348" fmla="*/ 1414336 h 5645489"/>
              <a:gd name="connsiteX9349" fmla="*/ 229314 w 7718765"/>
              <a:gd name="connsiteY9349" fmla="*/ 1417079 h 5645489"/>
              <a:gd name="connsiteX9350" fmla="*/ 226506 w 7718765"/>
              <a:gd name="connsiteY9350" fmla="*/ 1430815 h 5645489"/>
              <a:gd name="connsiteX9351" fmla="*/ 226506 w 7718765"/>
              <a:gd name="connsiteY9351" fmla="*/ 1436299 h 5645489"/>
              <a:gd name="connsiteX9352" fmla="*/ 232153 w 7718765"/>
              <a:gd name="connsiteY9352" fmla="*/ 1436299 h 5645489"/>
              <a:gd name="connsiteX9353" fmla="*/ 234991 w 7718765"/>
              <a:gd name="connsiteY9353" fmla="*/ 1439041 h 5645489"/>
              <a:gd name="connsiteX9354" fmla="*/ 234991 w 7718765"/>
              <a:gd name="connsiteY9354" fmla="*/ 1447267 h 5645489"/>
              <a:gd name="connsiteX9355" fmla="*/ 234991 w 7718765"/>
              <a:gd name="connsiteY9355" fmla="*/ 1450010 h 5645489"/>
              <a:gd name="connsiteX9356" fmla="*/ 240637 w 7718765"/>
              <a:gd name="connsiteY9356" fmla="*/ 1452752 h 5645489"/>
              <a:gd name="connsiteX9357" fmla="*/ 243476 w 7718765"/>
              <a:gd name="connsiteY9357" fmla="*/ 1455494 h 5645489"/>
              <a:gd name="connsiteX9358" fmla="*/ 240637 w 7718765"/>
              <a:gd name="connsiteY9358" fmla="*/ 1458261 h 5645489"/>
              <a:gd name="connsiteX9359" fmla="*/ 234991 w 7718765"/>
              <a:gd name="connsiteY9359" fmla="*/ 1458261 h 5645489"/>
              <a:gd name="connsiteX9360" fmla="*/ 229314 w 7718765"/>
              <a:gd name="connsiteY9360" fmla="*/ 1458261 h 5645489"/>
              <a:gd name="connsiteX9361" fmla="*/ 237829 w 7718765"/>
              <a:gd name="connsiteY9361" fmla="*/ 1463745 h 5645489"/>
              <a:gd name="connsiteX9362" fmla="*/ 237829 w 7718765"/>
              <a:gd name="connsiteY9362" fmla="*/ 1466487 h 5645489"/>
              <a:gd name="connsiteX9363" fmla="*/ 237829 w 7718765"/>
              <a:gd name="connsiteY9363" fmla="*/ 1471972 h 5645489"/>
              <a:gd name="connsiteX9364" fmla="*/ 237829 w 7718765"/>
              <a:gd name="connsiteY9364" fmla="*/ 1477456 h 5645489"/>
              <a:gd name="connsiteX9365" fmla="*/ 234991 w 7718765"/>
              <a:gd name="connsiteY9365" fmla="*/ 1480198 h 5645489"/>
              <a:gd name="connsiteX9366" fmla="*/ 232153 w 7718765"/>
              <a:gd name="connsiteY9366" fmla="*/ 1482940 h 5645489"/>
              <a:gd name="connsiteX9367" fmla="*/ 223667 w 7718765"/>
              <a:gd name="connsiteY9367" fmla="*/ 1485682 h 5645489"/>
              <a:gd name="connsiteX9368" fmla="*/ 223667 w 7718765"/>
              <a:gd name="connsiteY9368" fmla="*/ 1488450 h 5645489"/>
              <a:gd name="connsiteX9369" fmla="*/ 220829 w 7718765"/>
              <a:gd name="connsiteY9369" fmla="*/ 1493934 h 5645489"/>
              <a:gd name="connsiteX9370" fmla="*/ 215151 w 7718765"/>
              <a:gd name="connsiteY9370" fmla="*/ 1496677 h 5645489"/>
              <a:gd name="connsiteX9371" fmla="*/ 206666 w 7718765"/>
              <a:gd name="connsiteY9371" fmla="*/ 1491192 h 5645489"/>
              <a:gd name="connsiteX9372" fmla="*/ 206666 w 7718765"/>
              <a:gd name="connsiteY9372" fmla="*/ 1485682 h 5645489"/>
              <a:gd name="connsiteX9373" fmla="*/ 203827 w 7718765"/>
              <a:gd name="connsiteY9373" fmla="*/ 1488450 h 5645489"/>
              <a:gd name="connsiteX9374" fmla="*/ 201019 w 7718765"/>
              <a:gd name="connsiteY9374" fmla="*/ 1493934 h 5645489"/>
              <a:gd name="connsiteX9375" fmla="*/ 206666 w 7718765"/>
              <a:gd name="connsiteY9375" fmla="*/ 1496677 h 5645489"/>
              <a:gd name="connsiteX9376" fmla="*/ 209504 w 7718765"/>
              <a:gd name="connsiteY9376" fmla="*/ 1499416 h 5645489"/>
              <a:gd name="connsiteX9377" fmla="*/ 215151 w 7718765"/>
              <a:gd name="connsiteY9377" fmla="*/ 1504900 h 5645489"/>
              <a:gd name="connsiteX9378" fmla="*/ 212343 w 7718765"/>
              <a:gd name="connsiteY9378" fmla="*/ 1510384 h 5645489"/>
              <a:gd name="connsiteX9379" fmla="*/ 212343 w 7718765"/>
              <a:gd name="connsiteY9379" fmla="*/ 1513126 h 5645489"/>
              <a:gd name="connsiteX9380" fmla="*/ 215151 w 7718765"/>
              <a:gd name="connsiteY9380" fmla="*/ 1515868 h 5645489"/>
              <a:gd name="connsiteX9381" fmla="*/ 215151 w 7718765"/>
              <a:gd name="connsiteY9381" fmla="*/ 1518636 h 5645489"/>
              <a:gd name="connsiteX9382" fmla="*/ 212343 w 7718765"/>
              <a:gd name="connsiteY9382" fmla="*/ 1521378 h 5645489"/>
              <a:gd name="connsiteX9383" fmla="*/ 209504 w 7718765"/>
              <a:gd name="connsiteY9383" fmla="*/ 1529604 h 5645489"/>
              <a:gd name="connsiteX9384" fmla="*/ 212343 w 7718765"/>
              <a:gd name="connsiteY9384" fmla="*/ 1532346 h 5645489"/>
              <a:gd name="connsiteX9385" fmla="*/ 212343 w 7718765"/>
              <a:gd name="connsiteY9385" fmla="*/ 1535088 h 5645489"/>
              <a:gd name="connsiteX9386" fmla="*/ 209504 w 7718765"/>
              <a:gd name="connsiteY9386" fmla="*/ 1543314 h 5645489"/>
              <a:gd name="connsiteX9387" fmla="*/ 209504 w 7718765"/>
              <a:gd name="connsiteY9387" fmla="*/ 1546057 h 5645489"/>
              <a:gd name="connsiteX9388" fmla="*/ 203827 w 7718765"/>
              <a:gd name="connsiteY9388" fmla="*/ 1551566 h 5645489"/>
              <a:gd name="connsiteX9389" fmla="*/ 201019 w 7718765"/>
              <a:gd name="connsiteY9389" fmla="*/ 1557050 h 5645489"/>
              <a:gd name="connsiteX9390" fmla="*/ 203827 w 7718765"/>
              <a:gd name="connsiteY9390" fmla="*/ 1565278 h 5645489"/>
              <a:gd name="connsiteX9391" fmla="*/ 209504 w 7718765"/>
              <a:gd name="connsiteY9391" fmla="*/ 1562535 h 5645489"/>
              <a:gd name="connsiteX9392" fmla="*/ 209504 w 7718765"/>
              <a:gd name="connsiteY9392" fmla="*/ 1559793 h 5645489"/>
              <a:gd name="connsiteX9393" fmla="*/ 215151 w 7718765"/>
              <a:gd name="connsiteY9393" fmla="*/ 1551566 h 5645489"/>
              <a:gd name="connsiteX9394" fmla="*/ 217990 w 7718765"/>
              <a:gd name="connsiteY9394" fmla="*/ 1543314 h 5645489"/>
              <a:gd name="connsiteX9395" fmla="*/ 220829 w 7718765"/>
              <a:gd name="connsiteY9395" fmla="*/ 1540572 h 5645489"/>
              <a:gd name="connsiteX9396" fmla="*/ 223667 w 7718765"/>
              <a:gd name="connsiteY9396" fmla="*/ 1537830 h 5645489"/>
              <a:gd name="connsiteX9397" fmla="*/ 223667 w 7718765"/>
              <a:gd name="connsiteY9397" fmla="*/ 1540572 h 5645489"/>
              <a:gd name="connsiteX9398" fmla="*/ 226506 w 7718765"/>
              <a:gd name="connsiteY9398" fmla="*/ 1535088 h 5645489"/>
              <a:gd name="connsiteX9399" fmla="*/ 232153 w 7718765"/>
              <a:gd name="connsiteY9399" fmla="*/ 1532346 h 5645489"/>
              <a:gd name="connsiteX9400" fmla="*/ 240637 w 7718765"/>
              <a:gd name="connsiteY9400" fmla="*/ 1524120 h 5645489"/>
              <a:gd name="connsiteX9401" fmla="*/ 254800 w 7718765"/>
              <a:gd name="connsiteY9401" fmla="*/ 1518636 h 5645489"/>
              <a:gd name="connsiteX9402" fmla="*/ 263284 w 7718765"/>
              <a:gd name="connsiteY9402" fmla="*/ 1518636 h 5645489"/>
              <a:gd name="connsiteX9403" fmla="*/ 263284 w 7718765"/>
              <a:gd name="connsiteY9403" fmla="*/ 1521378 h 5645489"/>
              <a:gd name="connsiteX9404" fmla="*/ 260476 w 7718765"/>
              <a:gd name="connsiteY9404" fmla="*/ 1529604 h 5645489"/>
              <a:gd name="connsiteX9405" fmla="*/ 257638 w 7718765"/>
              <a:gd name="connsiteY9405" fmla="*/ 1540572 h 5645489"/>
              <a:gd name="connsiteX9406" fmla="*/ 260476 w 7718765"/>
              <a:gd name="connsiteY9406" fmla="*/ 1546057 h 5645489"/>
              <a:gd name="connsiteX9407" fmla="*/ 263284 w 7718765"/>
              <a:gd name="connsiteY9407" fmla="*/ 1543314 h 5645489"/>
              <a:gd name="connsiteX9408" fmla="*/ 271800 w 7718765"/>
              <a:gd name="connsiteY9408" fmla="*/ 1535088 h 5645489"/>
              <a:gd name="connsiteX9409" fmla="*/ 274608 w 7718765"/>
              <a:gd name="connsiteY9409" fmla="*/ 1532346 h 5645489"/>
              <a:gd name="connsiteX9410" fmla="*/ 285932 w 7718765"/>
              <a:gd name="connsiteY9410" fmla="*/ 1521378 h 5645489"/>
              <a:gd name="connsiteX9411" fmla="*/ 288770 w 7718765"/>
              <a:gd name="connsiteY9411" fmla="*/ 1518636 h 5645489"/>
              <a:gd name="connsiteX9412" fmla="*/ 291609 w 7718765"/>
              <a:gd name="connsiteY9412" fmla="*/ 1507642 h 5645489"/>
              <a:gd name="connsiteX9413" fmla="*/ 291609 w 7718765"/>
              <a:gd name="connsiteY9413" fmla="*/ 1499416 h 5645489"/>
              <a:gd name="connsiteX9414" fmla="*/ 294448 w 7718765"/>
              <a:gd name="connsiteY9414" fmla="*/ 1493934 h 5645489"/>
              <a:gd name="connsiteX9415" fmla="*/ 294448 w 7718765"/>
              <a:gd name="connsiteY9415" fmla="*/ 1485682 h 5645489"/>
              <a:gd name="connsiteX9416" fmla="*/ 300094 w 7718765"/>
              <a:gd name="connsiteY9416" fmla="*/ 1474715 h 5645489"/>
              <a:gd name="connsiteX9417" fmla="*/ 302932 w 7718765"/>
              <a:gd name="connsiteY9417" fmla="*/ 1469229 h 5645489"/>
              <a:gd name="connsiteX9418" fmla="*/ 308579 w 7718765"/>
              <a:gd name="connsiteY9418" fmla="*/ 1469229 h 5645489"/>
              <a:gd name="connsiteX9419" fmla="*/ 322742 w 7718765"/>
              <a:gd name="connsiteY9419" fmla="*/ 1469229 h 5645489"/>
              <a:gd name="connsiteX9420" fmla="*/ 319903 w 7718765"/>
              <a:gd name="connsiteY9420" fmla="*/ 1482940 h 5645489"/>
              <a:gd name="connsiteX9421" fmla="*/ 319903 w 7718765"/>
              <a:gd name="connsiteY9421" fmla="*/ 1493934 h 5645489"/>
              <a:gd name="connsiteX9422" fmla="*/ 319903 w 7718765"/>
              <a:gd name="connsiteY9422" fmla="*/ 1502158 h 5645489"/>
              <a:gd name="connsiteX9423" fmla="*/ 319903 w 7718765"/>
              <a:gd name="connsiteY9423" fmla="*/ 1507642 h 5645489"/>
              <a:gd name="connsiteX9424" fmla="*/ 325580 w 7718765"/>
              <a:gd name="connsiteY9424" fmla="*/ 1515868 h 5645489"/>
              <a:gd name="connsiteX9425" fmla="*/ 328419 w 7718765"/>
              <a:gd name="connsiteY9425" fmla="*/ 1524120 h 5645489"/>
              <a:gd name="connsiteX9426" fmla="*/ 328419 w 7718765"/>
              <a:gd name="connsiteY9426" fmla="*/ 1537830 h 5645489"/>
              <a:gd name="connsiteX9427" fmla="*/ 331227 w 7718765"/>
              <a:gd name="connsiteY9427" fmla="*/ 1537830 h 5645489"/>
              <a:gd name="connsiteX9428" fmla="*/ 336904 w 7718765"/>
              <a:gd name="connsiteY9428" fmla="*/ 1535088 h 5645489"/>
              <a:gd name="connsiteX9429" fmla="*/ 339742 w 7718765"/>
              <a:gd name="connsiteY9429" fmla="*/ 1532346 h 5645489"/>
              <a:gd name="connsiteX9430" fmla="*/ 345389 w 7718765"/>
              <a:gd name="connsiteY9430" fmla="*/ 1524120 h 5645489"/>
              <a:gd name="connsiteX9431" fmla="*/ 345389 w 7718765"/>
              <a:gd name="connsiteY9431" fmla="*/ 1518636 h 5645489"/>
              <a:gd name="connsiteX9432" fmla="*/ 345389 w 7718765"/>
              <a:gd name="connsiteY9432" fmla="*/ 1513126 h 5645489"/>
              <a:gd name="connsiteX9433" fmla="*/ 348228 w 7718765"/>
              <a:gd name="connsiteY9433" fmla="*/ 1507642 h 5645489"/>
              <a:gd name="connsiteX9434" fmla="*/ 351066 w 7718765"/>
              <a:gd name="connsiteY9434" fmla="*/ 1507642 h 5645489"/>
              <a:gd name="connsiteX9435" fmla="*/ 351066 w 7718765"/>
              <a:gd name="connsiteY9435" fmla="*/ 1504900 h 5645489"/>
              <a:gd name="connsiteX9436" fmla="*/ 351066 w 7718765"/>
              <a:gd name="connsiteY9436" fmla="*/ 1499416 h 5645489"/>
              <a:gd name="connsiteX9437" fmla="*/ 356712 w 7718765"/>
              <a:gd name="connsiteY9437" fmla="*/ 1496677 h 5645489"/>
              <a:gd name="connsiteX9438" fmla="*/ 362390 w 7718765"/>
              <a:gd name="connsiteY9438" fmla="*/ 1496677 h 5645489"/>
              <a:gd name="connsiteX9439" fmla="*/ 368037 w 7718765"/>
              <a:gd name="connsiteY9439" fmla="*/ 1502158 h 5645489"/>
              <a:gd name="connsiteX9440" fmla="*/ 376553 w 7718765"/>
              <a:gd name="connsiteY9440" fmla="*/ 1499416 h 5645489"/>
              <a:gd name="connsiteX9441" fmla="*/ 379360 w 7718765"/>
              <a:gd name="connsiteY9441" fmla="*/ 1491192 h 5645489"/>
              <a:gd name="connsiteX9442" fmla="*/ 379360 w 7718765"/>
              <a:gd name="connsiteY9442" fmla="*/ 1488450 h 5645489"/>
              <a:gd name="connsiteX9443" fmla="*/ 390683 w 7718765"/>
              <a:gd name="connsiteY9443" fmla="*/ 1488450 h 5645489"/>
              <a:gd name="connsiteX9444" fmla="*/ 390683 w 7718765"/>
              <a:gd name="connsiteY9444" fmla="*/ 1493934 h 5645489"/>
              <a:gd name="connsiteX9445" fmla="*/ 402007 w 7718765"/>
              <a:gd name="connsiteY9445" fmla="*/ 1491192 h 5645489"/>
              <a:gd name="connsiteX9446" fmla="*/ 402007 w 7718765"/>
              <a:gd name="connsiteY9446" fmla="*/ 1496677 h 5645489"/>
              <a:gd name="connsiteX9447" fmla="*/ 401657 w 7718765"/>
              <a:gd name="connsiteY9447" fmla="*/ 1497363 h 5645489"/>
              <a:gd name="connsiteX9448" fmla="*/ 400382 w 7718765"/>
              <a:gd name="connsiteY9448" fmla="*/ 1499848 h 5645489"/>
              <a:gd name="connsiteX9449" fmla="*/ 399200 w 7718765"/>
              <a:gd name="connsiteY9449" fmla="*/ 1499416 h 5645489"/>
              <a:gd name="connsiteX9450" fmla="*/ 399200 w 7718765"/>
              <a:gd name="connsiteY9450" fmla="*/ 1502158 h 5645489"/>
              <a:gd name="connsiteX9451" fmla="*/ 400382 w 7718765"/>
              <a:gd name="connsiteY9451" fmla="*/ 1499848 h 5645489"/>
              <a:gd name="connsiteX9452" fmla="*/ 402011 w 7718765"/>
              <a:gd name="connsiteY9452" fmla="*/ 1500444 h 5645489"/>
              <a:gd name="connsiteX9453" fmla="*/ 404846 w 7718765"/>
              <a:gd name="connsiteY9453" fmla="*/ 1499416 h 5645489"/>
              <a:gd name="connsiteX9454" fmla="*/ 407685 w 7718765"/>
              <a:gd name="connsiteY9454" fmla="*/ 1507642 h 5645489"/>
              <a:gd name="connsiteX9455" fmla="*/ 407685 w 7718765"/>
              <a:gd name="connsiteY9455" fmla="*/ 1518636 h 5645489"/>
              <a:gd name="connsiteX9456" fmla="*/ 404846 w 7718765"/>
              <a:gd name="connsiteY9456" fmla="*/ 1529604 h 5645489"/>
              <a:gd name="connsiteX9457" fmla="*/ 410523 w 7718765"/>
              <a:gd name="connsiteY9457" fmla="*/ 1537830 h 5645489"/>
              <a:gd name="connsiteX9458" fmla="*/ 410523 w 7718765"/>
              <a:gd name="connsiteY9458" fmla="*/ 1543314 h 5645489"/>
              <a:gd name="connsiteX9459" fmla="*/ 413331 w 7718765"/>
              <a:gd name="connsiteY9459" fmla="*/ 1546057 h 5645489"/>
              <a:gd name="connsiteX9460" fmla="*/ 416170 w 7718765"/>
              <a:gd name="connsiteY9460" fmla="*/ 1559793 h 5645489"/>
              <a:gd name="connsiteX9461" fmla="*/ 413331 w 7718765"/>
              <a:gd name="connsiteY9461" fmla="*/ 1570762 h 5645489"/>
              <a:gd name="connsiteX9462" fmla="*/ 416170 w 7718765"/>
              <a:gd name="connsiteY9462" fmla="*/ 1570762 h 5645489"/>
              <a:gd name="connsiteX9463" fmla="*/ 419009 w 7718765"/>
              <a:gd name="connsiteY9463" fmla="*/ 1565278 h 5645489"/>
              <a:gd name="connsiteX9464" fmla="*/ 419009 w 7718765"/>
              <a:gd name="connsiteY9464" fmla="*/ 1554308 h 5645489"/>
              <a:gd name="connsiteX9465" fmla="*/ 421847 w 7718765"/>
              <a:gd name="connsiteY9465" fmla="*/ 1543314 h 5645489"/>
              <a:gd name="connsiteX9466" fmla="*/ 419009 w 7718765"/>
              <a:gd name="connsiteY9466" fmla="*/ 1529604 h 5645489"/>
              <a:gd name="connsiteX9467" fmla="*/ 421847 w 7718765"/>
              <a:gd name="connsiteY9467" fmla="*/ 1524120 h 5645489"/>
              <a:gd name="connsiteX9468" fmla="*/ 421847 w 7718765"/>
              <a:gd name="connsiteY9468" fmla="*/ 1515868 h 5645489"/>
              <a:gd name="connsiteX9469" fmla="*/ 430332 w 7718765"/>
              <a:gd name="connsiteY9469" fmla="*/ 1507642 h 5645489"/>
              <a:gd name="connsiteX9470" fmla="*/ 433171 w 7718765"/>
              <a:gd name="connsiteY9470" fmla="*/ 1510384 h 5645489"/>
              <a:gd name="connsiteX9471" fmla="*/ 447303 w 7718765"/>
              <a:gd name="connsiteY9471" fmla="*/ 1518636 h 5645489"/>
              <a:gd name="connsiteX9472" fmla="*/ 452979 w 7718765"/>
              <a:gd name="connsiteY9472" fmla="*/ 1526862 h 5645489"/>
              <a:gd name="connsiteX9473" fmla="*/ 455819 w 7718765"/>
              <a:gd name="connsiteY9473" fmla="*/ 1535088 h 5645489"/>
              <a:gd name="connsiteX9474" fmla="*/ 458657 w 7718765"/>
              <a:gd name="connsiteY9474" fmla="*/ 1546057 h 5645489"/>
              <a:gd name="connsiteX9475" fmla="*/ 461465 w 7718765"/>
              <a:gd name="connsiteY9475" fmla="*/ 1548824 h 5645489"/>
              <a:gd name="connsiteX9476" fmla="*/ 467142 w 7718765"/>
              <a:gd name="connsiteY9476" fmla="*/ 1551566 h 5645489"/>
              <a:gd name="connsiteX9477" fmla="*/ 469981 w 7718765"/>
              <a:gd name="connsiteY9477" fmla="*/ 1551566 h 5645489"/>
              <a:gd name="connsiteX9478" fmla="*/ 475627 w 7718765"/>
              <a:gd name="connsiteY9478" fmla="*/ 1548824 h 5645489"/>
              <a:gd name="connsiteX9479" fmla="*/ 481305 w 7718765"/>
              <a:gd name="connsiteY9479" fmla="*/ 1540572 h 5645489"/>
              <a:gd name="connsiteX9480" fmla="*/ 484112 w 7718765"/>
              <a:gd name="connsiteY9480" fmla="*/ 1540572 h 5645489"/>
              <a:gd name="connsiteX9481" fmla="*/ 486951 w 7718765"/>
              <a:gd name="connsiteY9481" fmla="*/ 1535088 h 5645489"/>
              <a:gd name="connsiteX9482" fmla="*/ 489789 w 7718765"/>
              <a:gd name="connsiteY9482" fmla="*/ 1532346 h 5645489"/>
              <a:gd name="connsiteX9483" fmla="*/ 492629 w 7718765"/>
              <a:gd name="connsiteY9483" fmla="*/ 1526862 h 5645489"/>
              <a:gd name="connsiteX9484" fmla="*/ 503951 w 7718765"/>
              <a:gd name="connsiteY9484" fmla="*/ 1532346 h 5645489"/>
              <a:gd name="connsiteX9485" fmla="*/ 506759 w 7718765"/>
              <a:gd name="connsiteY9485" fmla="*/ 1537830 h 5645489"/>
              <a:gd name="connsiteX9486" fmla="*/ 506759 w 7718765"/>
              <a:gd name="connsiteY9486" fmla="*/ 1543314 h 5645489"/>
              <a:gd name="connsiteX9487" fmla="*/ 515276 w 7718765"/>
              <a:gd name="connsiteY9487" fmla="*/ 1548824 h 5645489"/>
              <a:gd name="connsiteX9488" fmla="*/ 520922 w 7718765"/>
              <a:gd name="connsiteY9488" fmla="*/ 1548824 h 5645489"/>
              <a:gd name="connsiteX9489" fmla="*/ 526599 w 7718765"/>
              <a:gd name="connsiteY9489" fmla="*/ 1546057 h 5645489"/>
              <a:gd name="connsiteX9490" fmla="*/ 532245 w 7718765"/>
              <a:gd name="connsiteY9490" fmla="*/ 1548824 h 5645489"/>
              <a:gd name="connsiteX9491" fmla="*/ 537923 w 7718765"/>
              <a:gd name="connsiteY9491" fmla="*/ 1543314 h 5645489"/>
              <a:gd name="connsiteX9492" fmla="*/ 543570 w 7718765"/>
              <a:gd name="connsiteY9492" fmla="*/ 1537830 h 5645489"/>
              <a:gd name="connsiteX9493" fmla="*/ 540731 w 7718765"/>
              <a:gd name="connsiteY9493" fmla="*/ 1532346 h 5645489"/>
              <a:gd name="connsiteX9494" fmla="*/ 546408 w 7718765"/>
              <a:gd name="connsiteY9494" fmla="*/ 1526862 h 5645489"/>
              <a:gd name="connsiteX9495" fmla="*/ 549247 w 7718765"/>
              <a:gd name="connsiteY9495" fmla="*/ 1515868 h 5645489"/>
              <a:gd name="connsiteX9496" fmla="*/ 546408 w 7718765"/>
              <a:gd name="connsiteY9496" fmla="*/ 1507642 h 5645489"/>
              <a:gd name="connsiteX9497" fmla="*/ 549247 w 7718765"/>
              <a:gd name="connsiteY9497" fmla="*/ 1502158 h 5645489"/>
              <a:gd name="connsiteX9498" fmla="*/ 552054 w 7718765"/>
              <a:gd name="connsiteY9498" fmla="*/ 1499416 h 5645489"/>
              <a:gd name="connsiteX9499" fmla="*/ 563409 w 7718765"/>
              <a:gd name="connsiteY9499" fmla="*/ 1504900 h 5645489"/>
              <a:gd name="connsiteX9500" fmla="*/ 571894 w 7718765"/>
              <a:gd name="connsiteY9500" fmla="*/ 1510384 h 5645489"/>
              <a:gd name="connsiteX9501" fmla="*/ 577540 w 7718765"/>
              <a:gd name="connsiteY9501" fmla="*/ 1507642 h 5645489"/>
              <a:gd name="connsiteX9502" fmla="*/ 583218 w 7718765"/>
              <a:gd name="connsiteY9502" fmla="*/ 1510384 h 5645489"/>
              <a:gd name="connsiteX9503" fmla="*/ 586057 w 7718765"/>
              <a:gd name="connsiteY9503" fmla="*/ 1515868 h 5645489"/>
              <a:gd name="connsiteX9504" fmla="*/ 586057 w 7718765"/>
              <a:gd name="connsiteY9504" fmla="*/ 1526862 h 5645489"/>
              <a:gd name="connsiteX9505" fmla="*/ 588864 w 7718765"/>
              <a:gd name="connsiteY9505" fmla="*/ 1529604 h 5645489"/>
              <a:gd name="connsiteX9506" fmla="*/ 591703 w 7718765"/>
              <a:gd name="connsiteY9506" fmla="*/ 1540572 h 5645489"/>
              <a:gd name="connsiteX9507" fmla="*/ 588864 w 7718765"/>
              <a:gd name="connsiteY9507" fmla="*/ 1546057 h 5645489"/>
              <a:gd name="connsiteX9508" fmla="*/ 583218 w 7718765"/>
              <a:gd name="connsiteY9508" fmla="*/ 1546057 h 5645489"/>
              <a:gd name="connsiteX9509" fmla="*/ 586057 w 7718765"/>
              <a:gd name="connsiteY9509" fmla="*/ 1551566 h 5645489"/>
              <a:gd name="connsiteX9510" fmla="*/ 583218 w 7718765"/>
              <a:gd name="connsiteY9510" fmla="*/ 1557050 h 5645489"/>
              <a:gd name="connsiteX9511" fmla="*/ 594542 w 7718765"/>
              <a:gd name="connsiteY9511" fmla="*/ 1559793 h 5645489"/>
              <a:gd name="connsiteX9512" fmla="*/ 597380 w 7718765"/>
              <a:gd name="connsiteY9512" fmla="*/ 1570762 h 5645489"/>
              <a:gd name="connsiteX9513" fmla="*/ 600188 w 7718765"/>
              <a:gd name="connsiteY9513" fmla="*/ 1573504 h 5645489"/>
              <a:gd name="connsiteX9514" fmla="*/ 605865 w 7718765"/>
              <a:gd name="connsiteY9514" fmla="*/ 1562535 h 5645489"/>
              <a:gd name="connsiteX9515" fmla="*/ 614350 w 7718765"/>
              <a:gd name="connsiteY9515" fmla="*/ 1559793 h 5645489"/>
              <a:gd name="connsiteX9516" fmla="*/ 617189 w 7718765"/>
              <a:gd name="connsiteY9516" fmla="*/ 1559793 h 5645489"/>
              <a:gd name="connsiteX9517" fmla="*/ 625674 w 7718765"/>
              <a:gd name="connsiteY9517" fmla="*/ 1559793 h 5645489"/>
              <a:gd name="connsiteX9518" fmla="*/ 634159 w 7718765"/>
              <a:gd name="connsiteY9518" fmla="*/ 1554308 h 5645489"/>
              <a:gd name="connsiteX9519" fmla="*/ 642675 w 7718765"/>
              <a:gd name="connsiteY9519" fmla="*/ 1551566 h 5645489"/>
              <a:gd name="connsiteX9520" fmla="*/ 648322 w 7718765"/>
              <a:gd name="connsiteY9520" fmla="*/ 1554308 h 5645489"/>
              <a:gd name="connsiteX9521" fmla="*/ 645482 w 7718765"/>
              <a:gd name="connsiteY9521" fmla="*/ 1559793 h 5645489"/>
              <a:gd name="connsiteX9522" fmla="*/ 634159 w 7718765"/>
              <a:gd name="connsiteY9522" fmla="*/ 1562535 h 5645489"/>
              <a:gd name="connsiteX9523" fmla="*/ 628514 w 7718765"/>
              <a:gd name="connsiteY9523" fmla="*/ 1568020 h 5645489"/>
              <a:gd name="connsiteX9524" fmla="*/ 625674 w 7718765"/>
              <a:gd name="connsiteY9524" fmla="*/ 1579013 h 5645489"/>
              <a:gd name="connsiteX9525" fmla="*/ 622836 w 7718765"/>
              <a:gd name="connsiteY9525" fmla="*/ 1581755 h 5645489"/>
              <a:gd name="connsiteX9526" fmla="*/ 611512 w 7718765"/>
              <a:gd name="connsiteY9526" fmla="*/ 1581755 h 5645489"/>
              <a:gd name="connsiteX9527" fmla="*/ 614350 w 7718765"/>
              <a:gd name="connsiteY9527" fmla="*/ 1584498 h 5645489"/>
              <a:gd name="connsiteX9528" fmla="*/ 617189 w 7718765"/>
              <a:gd name="connsiteY9528" fmla="*/ 1592724 h 5645489"/>
              <a:gd name="connsiteX9529" fmla="*/ 622836 w 7718765"/>
              <a:gd name="connsiteY9529" fmla="*/ 1600950 h 5645489"/>
              <a:gd name="connsiteX9530" fmla="*/ 628514 w 7718765"/>
              <a:gd name="connsiteY9530" fmla="*/ 1600950 h 5645489"/>
              <a:gd name="connsiteX9531" fmla="*/ 634159 w 7718765"/>
              <a:gd name="connsiteY9531" fmla="*/ 1603692 h 5645489"/>
              <a:gd name="connsiteX9532" fmla="*/ 636998 w 7718765"/>
              <a:gd name="connsiteY9532" fmla="*/ 1611944 h 5645489"/>
              <a:gd name="connsiteX9533" fmla="*/ 636998 w 7718765"/>
              <a:gd name="connsiteY9533" fmla="*/ 1620170 h 5645489"/>
              <a:gd name="connsiteX9534" fmla="*/ 625674 w 7718765"/>
              <a:gd name="connsiteY9534" fmla="*/ 1628396 h 5645489"/>
              <a:gd name="connsiteX9535" fmla="*/ 620028 w 7718765"/>
              <a:gd name="connsiteY9535" fmla="*/ 1633881 h 5645489"/>
              <a:gd name="connsiteX9536" fmla="*/ 614350 w 7718765"/>
              <a:gd name="connsiteY9536" fmla="*/ 1642133 h 5645489"/>
              <a:gd name="connsiteX9537" fmla="*/ 611512 w 7718765"/>
              <a:gd name="connsiteY9537" fmla="*/ 1644875 h 5645489"/>
              <a:gd name="connsiteX9538" fmla="*/ 617189 w 7718765"/>
              <a:gd name="connsiteY9538" fmla="*/ 1647617 h 5645489"/>
              <a:gd name="connsiteX9539" fmla="*/ 634159 w 7718765"/>
              <a:gd name="connsiteY9539" fmla="*/ 1644875 h 5645489"/>
              <a:gd name="connsiteX9540" fmla="*/ 642675 w 7718765"/>
              <a:gd name="connsiteY9540" fmla="*/ 1642133 h 5645489"/>
              <a:gd name="connsiteX9541" fmla="*/ 642675 w 7718765"/>
              <a:gd name="connsiteY9541" fmla="*/ 1650359 h 5645489"/>
              <a:gd name="connsiteX9542" fmla="*/ 636998 w 7718765"/>
              <a:gd name="connsiteY9542" fmla="*/ 1655843 h 5645489"/>
              <a:gd name="connsiteX9543" fmla="*/ 636998 w 7718765"/>
              <a:gd name="connsiteY9543" fmla="*/ 1664070 h 5645489"/>
              <a:gd name="connsiteX9544" fmla="*/ 642675 w 7718765"/>
              <a:gd name="connsiteY9544" fmla="*/ 1666812 h 5645489"/>
              <a:gd name="connsiteX9545" fmla="*/ 645482 w 7718765"/>
              <a:gd name="connsiteY9545" fmla="*/ 1669579 h 5645489"/>
              <a:gd name="connsiteX9546" fmla="*/ 653999 w 7718765"/>
              <a:gd name="connsiteY9546" fmla="*/ 1677805 h 5645489"/>
              <a:gd name="connsiteX9547" fmla="*/ 665322 w 7718765"/>
              <a:gd name="connsiteY9547" fmla="*/ 1683289 h 5645489"/>
              <a:gd name="connsiteX9548" fmla="*/ 665322 w 7718765"/>
              <a:gd name="connsiteY9548" fmla="*/ 1694258 h 5645489"/>
              <a:gd name="connsiteX9549" fmla="*/ 670968 w 7718765"/>
              <a:gd name="connsiteY9549" fmla="*/ 1694258 h 5645489"/>
              <a:gd name="connsiteX9550" fmla="*/ 673808 w 7718765"/>
              <a:gd name="connsiteY9550" fmla="*/ 1699767 h 5645489"/>
              <a:gd name="connsiteX9551" fmla="*/ 665322 w 7718765"/>
              <a:gd name="connsiteY9551" fmla="*/ 1716221 h 5645489"/>
              <a:gd name="connsiteX9552" fmla="*/ 659646 w 7718765"/>
              <a:gd name="connsiteY9552" fmla="*/ 1718963 h 5645489"/>
              <a:gd name="connsiteX9553" fmla="*/ 656806 w 7718765"/>
              <a:gd name="connsiteY9553" fmla="*/ 1724447 h 5645489"/>
              <a:gd name="connsiteX9554" fmla="*/ 653999 w 7718765"/>
              <a:gd name="connsiteY9554" fmla="*/ 1727189 h 5645489"/>
              <a:gd name="connsiteX9555" fmla="*/ 662484 w 7718765"/>
              <a:gd name="connsiteY9555" fmla="*/ 1732699 h 5645489"/>
              <a:gd name="connsiteX9556" fmla="*/ 662484 w 7718765"/>
              <a:gd name="connsiteY9556" fmla="*/ 1738183 h 5645489"/>
              <a:gd name="connsiteX9557" fmla="*/ 653999 w 7718765"/>
              <a:gd name="connsiteY9557" fmla="*/ 1740925 h 5645489"/>
              <a:gd name="connsiteX9558" fmla="*/ 645482 w 7718765"/>
              <a:gd name="connsiteY9558" fmla="*/ 1740925 h 5645489"/>
              <a:gd name="connsiteX9559" fmla="*/ 648322 w 7718765"/>
              <a:gd name="connsiteY9559" fmla="*/ 1743667 h 5645489"/>
              <a:gd name="connsiteX9560" fmla="*/ 656806 w 7718765"/>
              <a:gd name="connsiteY9560" fmla="*/ 1746409 h 5645489"/>
              <a:gd name="connsiteX9561" fmla="*/ 651160 w 7718765"/>
              <a:gd name="connsiteY9561" fmla="*/ 1757378 h 5645489"/>
              <a:gd name="connsiteX9562" fmla="*/ 668130 w 7718765"/>
              <a:gd name="connsiteY9562" fmla="*/ 1754635 h 5645489"/>
              <a:gd name="connsiteX9563" fmla="*/ 659646 w 7718765"/>
              <a:gd name="connsiteY9563" fmla="*/ 1765629 h 5645489"/>
              <a:gd name="connsiteX9564" fmla="*/ 653999 w 7718765"/>
              <a:gd name="connsiteY9564" fmla="*/ 1773855 h 5645489"/>
              <a:gd name="connsiteX9565" fmla="*/ 642675 w 7718765"/>
              <a:gd name="connsiteY9565" fmla="*/ 1773855 h 5645489"/>
              <a:gd name="connsiteX9566" fmla="*/ 636998 w 7718765"/>
              <a:gd name="connsiteY9566" fmla="*/ 1765629 h 5645489"/>
              <a:gd name="connsiteX9567" fmla="*/ 634159 w 7718765"/>
              <a:gd name="connsiteY9567" fmla="*/ 1762887 h 5645489"/>
              <a:gd name="connsiteX9568" fmla="*/ 625674 w 7718765"/>
              <a:gd name="connsiteY9568" fmla="*/ 1757378 h 5645489"/>
              <a:gd name="connsiteX9569" fmla="*/ 625674 w 7718765"/>
              <a:gd name="connsiteY9569" fmla="*/ 1762887 h 5645489"/>
              <a:gd name="connsiteX9570" fmla="*/ 625674 w 7718765"/>
              <a:gd name="connsiteY9570" fmla="*/ 1765629 h 5645489"/>
              <a:gd name="connsiteX9571" fmla="*/ 639836 w 7718765"/>
              <a:gd name="connsiteY9571" fmla="*/ 1782082 h 5645489"/>
              <a:gd name="connsiteX9572" fmla="*/ 634159 w 7718765"/>
              <a:gd name="connsiteY9572" fmla="*/ 1779340 h 5645489"/>
              <a:gd name="connsiteX9573" fmla="*/ 631352 w 7718765"/>
              <a:gd name="connsiteY9573" fmla="*/ 1787567 h 5645489"/>
              <a:gd name="connsiteX9574" fmla="*/ 631352 w 7718765"/>
              <a:gd name="connsiteY9574" fmla="*/ 1790333 h 5645489"/>
              <a:gd name="connsiteX9575" fmla="*/ 622836 w 7718765"/>
              <a:gd name="connsiteY9575" fmla="*/ 1790333 h 5645489"/>
              <a:gd name="connsiteX9576" fmla="*/ 628514 w 7718765"/>
              <a:gd name="connsiteY9576" fmla="*/ 1795818 h 5645489"/>
              <a:gd name="connsiteX9577" fmla="*/ 625674 w 7718765"/>
              <a:gd name="connsiteY9577" fmla="*/ 1798560 h 5645489"/>
              <a:gd name="connsiteX9578" fmla="*/ 617189 w 7718765"/>
              <a:gd name="connsiteY9578" fmla="*/ 1795818 h 5645489"/>
              <a:gd name="connsiteX9579" fmla="*/ 617189 w 7718765"/>
              <a:gd name="connsiteY9579" fmla="*/ 1801303 h 5645489"/>
              <a:gd name="connsiteX9580" fmla="*/ 608704 w 7718765"/>
              <a:gd name="connsiteY9580" fmla="*/ 1801303 h 5645489"/>
              <a:gd name="connsiteX9581" fmla="*/ 600188 w 7718765"/>
              <a:gd name="connsiteY9581" fmla="*/ 1804045 h 5645489"/>
              <a:gd name="connsiteX9582" fmla="*/ 594542 w 7718765"/>
              <a:gd name="connsiteY9582" fmla="*/ 1806787 h 5645489"/>
              <a:gd name="connsiteX9583" fmla="*/ 594542 w 7718765"/>
              <a:gd name="connsiteY9583" fmla="*/ 1798560 h 5645489"/>
              <a:gd name="connsiteX9584" fmla="*/ 588864 w 7718765"/>
              <a:gd name="connsiteY9584" fmla="*/ 1795818 h 5645489"/>
              <a:gd name="connsiteX9585" fmla="*/ 586057 w 7718765"/>
              <a:gd name="connsiteY9585" fmla="*/ 1801303 h 5645489"/>
              <a:gd name="connsiteX9586" fmla="*/ 588864 w 7718765"/>
              <a:gd name="connsiteY9586" fmla="*/ 1809529 h 5645489"/>
              <a:gd name="connsiteX9587" fmla="*/ 583218 w 7718765"/>
              <a:gd name="connsiteY9587" fmla="*/ 1812271 h 5645489"/>
              <a:gd name="connsiteX9588" fmla="*/ 571894 w 7718765"/>
              <a:gd name="connsiteY9588" fmla="*/ 1826007 h 5645489"/>
              <a:gd name="connsiteX9589" fmla="*/ 569055 w 7718765"/>
              <a:gd name="connsiteY9589" fmla="*/ 1836975 h 5645489"/>
              <a:gd name="connsiteX9590" fmla="*/ 560571 w 7718765"/>
              <a:gd name="connsiteY9590" fmla="*/ 1839717 h 5645489"/>
              <a:gd name="connsiteX9591" fmla="*/ 549247 w 7718765"/>
              <a:gd name="connsiteY9591" fmla="*/ 1839717 h 5645489"/>
              <a:gd name="connsiteX9592" fmla="*/ 540731 w 7718765"/>
              <a:gd name="connsiteY9592" fmla="*/ 1842459 h 5645489"/>
              <a:gd name="connsiteX9593" fmla="*/ 535085 w 7718765"/>
              <a:gd name="connsiteY9593" fmla="*/ 1847943 h 5645489"/>
              <a:gd name="connsiteX9594" fmla="*/ 526599 w 7718765"/>
              <a:gd name="connsiteY9594" fmla="*/ 1850711 h 5645489"/>
              <a:gd name="connsiteX9595" fmla="*/ 515276 w 7718765"/>
              <a:gd name="connsiteY9595" fmla="*/ 1847943 h 5645489"/>
              <a:gd name="connsiteX9596" fmla="*/ 506759 w 7718765"/>
              <a:gd name="connsiteY9596" fmla="*/ 1839717 h 5645489"/>
              <a:gd name="connsiteX9597" fmla="*/ 503951 w 7718765"/>
              <a:gd name="connsiteY9597" fmla="*/ 1839717 h 5645489"/>
              <a:gd name="connsiteX9598" fmla="*/ 495435 w 7718765"/>
              <a:gd name="connsiteY9598" fmla="*/ 1842459 h 5645489"/>
              <a:gd name="connsiteX9599" fmla="*/ 486951 w 7718765"/>
              <a:gd name="connsiteY9599" fmla="*/ 1847943 h 5645489"/>
              <a:gd name="connsiteX9600" fmla="*/ 472789 w 7718765"/>
              <a:gd name="connsiteY9600" fmla="*/ 1845201 h 5645489"/>
              <a:gd name="connsiteX9601" fmla="*/ 464303 w 7718765"/>
              <a:gd name="connsiteY9601" fmla="*/ 1847943 h 5645489"/>
              <a:gd name="connsiteX9602" fmla="*/ 458657 w 7718765"/>
              <a:gd name="connsiteY9602" fmla="*/ 1853453 h 5645489"/>
              <a:gd name="connsiteX9603" fmla="*/ 444495 w 7718765"/>
              <a:gd name="connsiteY9603" fmla="*/ 1856195 h 5645489"/>
              <a:gd name="connsiteX9604" fmla="*/ 430332 w 7718765"/>
              <a:gd name="connsiteY9604" fmla="*/ 1858937 h 5645489"/>
              <a:gd name="connsiteX9605" fmla="*/ 424655 w 7718765"/>
              <a:gd name="connsiteY9605" fmla="*/ 1864421 h 5645489"/>
              <a:gd name="connsiteX9606" fmla="*/ 410523 w 7718765"/>
              <a:gd name="connsiteY9606" fmla="*/ 1869906 h 5645489"/>
              <a:gd name="connsiteX9607" fmla="*/ 396361 w 7718765"/>
              <a:gd name="connsiteY9607" fmla="*/ 1872648 h 5645489"/>
              <a:gd name="connsiteX9608" fmla="*/ 385037 w 7718765"/>
              <a:gd name="connsiteY9608" fmla="*/ 1872648 h 5645489"/>
              <a:gd name="connsiteX9609" fmla="*/ 379360 w 7718765"/>
              <a:gd name="connsiteY9609" fmla="*/ 1861679 h 5645489"/>
              <a:gd name="connsiteX9610" fmla="*/ 373714 w 7718765"/>
              <a:gd name="connsiteY9610" fmla="*/ 1864421 h 5645489"/>
              <a:gd name="connsiteX9611" fmla="*/ 370875 w 7718765"/>
              <a:gd name="connsiteY9611" fmla="*/ 1869906 h 5645489"/>
              <a:gd name="connsiteX9612" fmla="*/ 345389 w 7718765"/>
              <a:gd name="connsiteY9612" fmla="*/ 1864421 h 5645489"/>
              <a:gd name="connsiteX9613" fmla="*/ 339742 w 7718765"/>
              <a:gd name="connsiteY9613" fmla="*/ 1864421 h 5645489"/>
              <a:gd name="connsiteX9614" fmla="*/ 314256 w 7718765"/>
              <a:gd name="connsiteY9614" fmla="*/ 1867164 h 5645489"/>
              <a:gd name="connsiteX9615" fmla="*/ 308579 w 7718765"/>
              <a:gd name="connsiteY9615" fmla="*/ 1872648 h 5645489"/>
              <a:gd name="connsiteX9616" fmla="*/ 302932 w 7718765"/>
              <a:gd name="connsiteY9616" fmla="*/ 1883642 h 5645489"/>
              <a:gd name="connsiteX9617" fmla="*/ 302140 w 7718765"/>
              <a:gd name="connsiteY9617" fmla="*/ 1886960 h 5645489"/>
              <a:gd name="connsiteX9618" fmla="*/ 301517 w 7718765"/>
              <a:gd name="connsiteY9618" fmla="*/ 1887412 h 5645489"/>
              <a:gd name="connsiteX9619" fmla="*/ 291609 w 7718765"/>
              <a:gd name="connsiteY9619" fmla="*/ 1894611 h 5645489"/>
              <a:gd name="connsiteX9620" fmla="*/ 263284 w 7718765"/>
              <a:gd name="connsiteY9620" fmla="*/ 1889126 h 5645489"/>
              <a:gd name="connsiteX9621" fmla="*/ 251960 w 7718765"/>
              <a:gd name="connsiteY9621" fmla="*/ 1891868 h 5645489"/>
              <a:gd name="connsiteX9622" fmla="*/ 240637 w 7718765"/>
              <a:gd name="connsiteY9622" fmla="*/ 1886384 h 5645489"/>
              <a:gd name="connsiteX9623" fmla="*/ 223667 w 7718765"/>
              <a:gd name="connsiteY9623" fmla="*/ 1880900 h 5645489"/>
              <a:gd name="connsiteX9624" fmla="*/ 209504 w 7718765"/>
              <a:gd name="connsiteY9624" fmla="*/ 1869906 h 5645489"/>
              <a:gd name="connsiteX9625" fmla="*/ 189697 w 7718765"/>
              <a:gd name="connsiteY9625" fmla="*/ 1850711 h 5645489"/>
              <a:gd name="connsiteX9626" fmla="*/ 178372 w 7718765"/>
              <a:gd name="connsiteY9626" fmla="*/ 1839717 h 5645489"/>
              <a:gd name="connsiteX9627" fmla="*/ 164210 w 7718765"/>
              <a:gd name="connsiteY9627" fmla="*/ 1834233 h 5645489"/>
              <a:gd name="connsiteX9628" fmla="*/ 161371 w 7718765"/>
              <a:gd name="connsiteY9628" fmla="*/ 1828749 h 5645489"/>
              <a:gd name="connsiteX9629" fmla="*/ 152886 w 7718765"/>
              <a:gd name="connsiteY9629" fmla="*/ 1817755 h 5645489"/>
              <a:gd name="connsiteX9630" fmla="*/ 150047 w 7718765"/>
              <a:gd name="connsiteY9630" fmla="*/ 1812271 h 5645489"/>
              <a:gd name="connsiteX9631" fmla="*/ 141562 w 7718765"/>
              <a:gd name="connsiteY9631" fmla="*/ 1801303 h 5645489"/>
              <a:gd name="connsiteX9632" fmla="*/ 135885 w 7718765"/>
              <a:gd name="connsiteY9632" fmla="*/ 1795818 h 5645489"/>
              <a:gd name="connsiteX9633" fmla="*/ 130239 w 7718765"/>
              <a:gd name="connsiteY9633" fmla="*/ 1784825 h 5645489"/>
              <a:gd name="connsiteX9634" fmla="*/ 124561 w 7718765"/>
              <a:gd name="connsiteY9634" fmla="*/ 1771113 h 5645489"/>
              <a:gd name="connsiteX9635" fmla="*/ 113237 w 7718765"/>
              <a:gd name="connsiteY9635" fmla="*/ 1754635 h 5645489"/>
              <a:gd name="connsiteX9636" fmla="*/ 104753 w 7718765"/>
              <a:gd name="connsiteY9636" fmla="*/ 1751893 h 5645489"/>
              <a:gd name="connsiteX9637" fmla="*/ 93430 w 7718765"/>
              <a:gd name="connsiteY9637" fmla="*/ 1751893 h 5645489"/>
              <a:gd name="connsiteX9638" fmla="*/ 87751 w 7718765"/>
              <a:gd name="connsiteY9638" fmla="*/ 1754635 h 5645489"/>
              <a:gd name="connsiteX9639" fmla="*/ 79267 w 7718765"/>
              <a:gd name="connsiteY9639" fmla="*/ 1746409 h 5645489"/>
              <a:gd name="connsiteX9640" fmla="*/ 76428 w 7718765"/>
              <a:gd name="connsiteY9640" fmla="*/ 1738183 h 5645489"/>
              <a:gd name="connsiteX9641" fmla="*/ 62296 w 7718765"/>
              <a:gd name="connsiteY9641" fmla="*/ 1735441 h 5645489"/>
              <a:gd name="connsiteX9642" fmla="*/ 56619 w 7718765"/>
              <a:gd name="connsiteY9642" fmla="*/ 1729957 h 5645489"/>
              <a:gd name="connsiteX9643" fmla="*/ 48134 w 7718765"/>
              <a:gd name="connsiteY9643" fmla="*/ 1732699 h 5645489"/>
              <a:gd name="connsiteX9644" fmla="*/ 45296 w 7718765"/>
              <a:gd name="connsiteY9644" fmla="*/ 1732699 h 5645489"/>
              <a:gd name="connsiteX9645" fmla="*/ 36810 w 7718765"/>
              <a:gd name="connsiteY9645" fmla="*/ 1727189 h 5645489"/>
              <a:gd name="connsiteX9646" fmla="*/ 28326 w 7718765"/>
              <a:gd name="connsiteY9646" fmla="*/ 1724447 h 5645489"/>
              <a:gd name="connsiteX9647" fmla="*/ 14163 w 7718765"/>
              <a:gd name="connsiteY9647" fmla="*/ 1718963 h 5645489"/>
              <a:gd name="connsiteX9648" fmla="*/ 14163 w 7718765"/>
              <a:gd name="connsiteY9648" fmla="*/ 1716221 h 5645489"/>
              <a:gd name="connsiteX9649" fmla="*/ 17002 w 7718765"/>
              <a:gd name="connsiteY9649" fmla="*/ 1710736 h 5645489"/>
              <a:gd name="connsiteX9650" fmla="*/ 17002 w 7718765"/>
              <a:gd name="connsiteY9650" fmla="*/ 1699767 h 5645489"/>
              <a:gd name="connsiteX9651" fmla="*/ 19809 w 7718765"/>
              <a:gd name="connsiteY9651" fmla="*/ 1699767 h 5645489"/>
              <a:gd name="connsiteX9652" fmla="*/ 25486 w 7718765"/>
              <a:gd name="connsiteY9652" fmla="*/ 1691516 h 5645489"/>
              <a:gd name="connsiteX9653" fmla="*/ 28326 w 7718765"/>
              <a:gd name="connsiteY9653" fmla="*/ 1686032 h 5645489"/>
              <a:gd name="connsiteX9654" fmla="*/ 36810 w 7718765"/>
              <a:gd name="connsiteY9654" fmla="*/ 1677805 h 5645489"/>
              <a:gd name="connsiteX9655" fmla="*/ 36810 w 7718765"/>
              <a:gd name="connsiteY9655" fmla="*/ 1686032 h 5645489"/>
              <a:gd name="connsiteX9656" fmla="*/ 39649 w 7718765"/>
              <a:gd name="connsiteY9656" fmla="*/ 1688774 h 5645489"/>
              <a:gd name="connsiteX9657" fmla="*/ 36810 w 7718765"/>
              <a:gd name="connsiteY9657" fmla="*/ 1699767 h 5645489"/>
              <a:gd name="connsiteX9658" fmla="*/ 42457 w 7718765"/>
              <a:gd name="connsiteY9658" fmla="*/ 1705252 h 5645489"/>
              <a:gd name="connsiteX9659" fmla="*/ 48134 w 7718765"/>
              <a:gd name="connsiteY9659" fmla="*/ 1702510 h 5645489"/>
              <a:gd name="connsiteX9660" fmla="*/ 53781 w 7718765"/>
              <a:gd name="connsiteY9660" fmla="*/ 1702510 h 5645489"/>
              <a:gd name="connsiteX9661" fmla="*/ 65104 w 7718765"/>
              <a:gd name="connsiteY9661" fmla="*/ 1702510 h 5645489"/>
              <a:gd name="connsiteX9662" fmla="*/ 70781 w 7718765"/>
              <a:gd name="connsiteY9662" fmla="*/ 1699767 h 5645489"/>
              <a:gd name="connsiteX9663" fmla="*/ 76428 w 7718765"/>
              <a:gd name="connsiteY9663" fmla="*/ 1691516 h 5645489"/>
              <a:gd name="connsiteX9664" fmla="*/ 90590 w 7718765"/>
              <a:gd name="connsiteY9664" fmla="*/ 1686032 h 5645489"/>
              <a:gd name="connsiteX9665" fmla="*/ 101913 w 7718765"/>
              <a:gd name="connsiteY9665" fmla="*/ 1683289 h 5645489"/>
              <a:gd name="connsiteX9666" fmla="*/ 104753 w 7718765"/>
              <a:gd name="connsiteY9666" fmla="*/ 1672321 h 5645489"/>
              <a:gd name="connsiteX9667" fmla="*/ 101913 w 7718765"/>
              <a:gd name="connsiteY9667" fmla="*/ 1672321 h 5645489"/>
              <a:gd name="connsiteX9668" fmla="*/ 90590 w 7718765"/>
              <a:gd name="connsiteY9668" fmla="*/ 1672321 h 5645489"/>
              <a:gd name="connsiteX9669" fmla="*/ 87751 w 7718765"/>
              <a:gd name="connsiteY9669" fmla="*/ 1669579 h 5645489"/>
              <a:gd name="connsiteX9670" fmla="*/ 87751 w 7718765"/>
              <a:gd name="connsiteY9670" fmla="*/ 1666812 h 5645489"/>
              <a:gd name="connsiteX9671" fmla="*/ 90590 w 7718765"/>
              <a:gd name="connsiteY9671" fmla="*/ 1666812 h 5645489"/>
              <a:gd name="connsiteX9672" fmla="*/ 96268 w 7718765"/>
              <a:gd name="connsiteY9672" fmla="*/ 1661327 h 5645489"/>
              <a:gd name="connsiteX9673" fmla="*/ 99075 w 7718765"/>
              <a:gd name="connsiteY9673" fmla="*/ 1653101 h 5645489"/>
              <a:gd name="connsiteX9674" fmla="*/ 104753 w 7718765"/>
              <a:gd name="connsiteY9674" fmla="*/ 1647617 h 5645489"/>
              <a:gd name="connsiteX9675" fmla="*/ 110399 w 7718765"/>
              <a:gd name="connsiteY9675" fmla="*/ 1644875 h 5645489"/>
              <a:gd name="connsiteX9676" fmla="*/ 116077 w 7718765"/>
              <a:gd name="connsiteY9676" fmla="*/ 1642133 h 5645489"/>
              <a:gd name="connsiteX9677" fmla="*/ 130239 w 7718765"/>
              <a:gd name="connsiteY9677" fmla="*/ 1644875 h 5645489"/>
              <a:gd name="connsiteX9678" fmla="*/ 130239 w 7718765"/>
              <a:gd name="connsiteY9678" fmla="*/ 1636623 h 5645489"/>
              <a:gd name="connsiteX9679" fmla="*/ 116077 w 7718765"/>
              <a:gd name="connsiteY9679" fmla="*/ 1636623 h 5645489"/>
              <a:gd name="connsiteX9680" fmla="*/ 113237 w 7718765"/>
              <a:gd name="connsiteY9680" fmla="*/ 1639390 h 5645489"/>
              <a:gd name="connsiteX9681" fmla="*/ 104753 w 7718765"/>
              <a:gd name="connsiteY9681" fmla="*/ 1642133 h 5645489"/>
              <a:gd name="connsiteX9682" fmla="*/ 99075 w 7718765"/>
              <a:gd name="connsiteY9682" fmla="*/ 1644875 h 5645489"/>
              <a:gd name="connsiteX9683" fmla="*/ 93430 w 7718765"/>
              <a:gd name="connsiteY9683" fmla="*/ 1647617 h 5645489"/>
              <a:gd name="connsiteX9684" fmla="*/ 87751 w 7718765"/>
              <a:gd name="connsiteY9684" fmla="*/ 1642133 h 5645489"/>
              <a:gd name="connsiteX9685" fmla="*/ 93430 w 7718765"/>
              <a:gd name="connsiteY9685" fmla="*/ 1633881 h 5645489"/>
              <a:gd name="connsiteX9686" fmla="*/ 90590 w 7718765"/>
              <a:gd name="connsiteY9686" fmla="*/ 1631139 h 5645489"/>
              <a:gd name="connsiteX9687" fmla="*/ 82106 w 7718765"/>
              <a:gd name="connsiteY9687" fmla="*/ 1636623 h 5645489"/>
              <a:gd name="connsiteX9688" fmla="*/ 84944 w 7718765"/>
              <a:gd name="connsiteY9688" fmla="*/ 1625654 h 5645489"/>
              <a:gd name="connsiteX9689" fmla="*/ 87751 w 7718765"/>
              <a:gd name="connsiteY9689" fmla="*/ 1620170 h 5645489"/>
              <a:gd name="connsiteX9690" fmla="*/ 87751 w 7718765"/>
              <a:gd name="connsiteY9690" fmla="*/ 1614686 h 5645489"/>
              <a:gd name="connsiteX9691" fmla="*/ 96268 w 7718765"/>
              <a:gd name="connsiteY9691" fmla="*/ 1606434 h 5645489"/>
              <a:gd name="connsiteX9692" fmla="*/ 96268 w 7718765"/>
              <a:gd name="connsiteY9692" fmla="*/ 1600950 h 5645489"/>
              <a:gd name="connsiteX9693" fmla="*/ 96268 w 7718765"/>
              <a:gd name="connsiteY9693" fmla="*/ 1595466 h 5645489"/>
              <a:gd name="connsiteX9694" fmla="*/ 93430 w 7718765"/>
              <a:gd name="connsiteY9694" fmla="*/ 1587240 h 5645489"/>
              <a:gd name="connsiteX9695" fmla="*/ 84944 w 7718765"/>
              <a:gd name="connsiteY9695" fmla="*/ 1587240 h 5645489"/>
              <a:gd name="connsiteX9696" fmla="*/ 79267 w 7718765"/>
              <a:gd name="connsiteY9696" fmla="*/ 1587240 h 5645489"/>
              <a:gd name="connsiteX9697" fmla="*/ 67943 w 7718765"/>
              <a:gd name="connsiteY9697" fmla="*/ 1581755 h 5645489"/>
              <a:gd name="connsiteX9698" fmla="*/ 62296 w 7718765"/>
              <a:gd name="connsiteY9698" fmla="*/ 1579013 h 5645489"/>
              <a:gd name="connsiteX9699" fmla="*/ 53781 w 7718765"/>
              <a:gd name="connsiteY9699" fmla="*/ 1568020 h 5645489"/>
              <a:gd name="connsiteX9700" fmla="*/ 48134 w 7718765"/>
              <a:gd name="connsiteY9700" fmla="*/ 1565278 h 5645489"/>
              <a:gd name="connsiteX9701" fmla="*/ 45296 w 7718765"/>
              <a:gd name="connsiteY9701" fmla="*/ 1568020 h 5645489"/>
              <a:gd name="connsiteX9702" fmla="*/ 36810 w 7718765"/>
              <a:gd name="connsiteY9702" fmla="*/ 1559793 h 5645489"/>
              <a:gd name="connsiteX9703" fmla="*/ 25486 w 7718765"/>
              <a:gd name="connsiteY9703" fmla="*/ 1557050 h 5645489"/>
              <a:gd name="connsiteX9704" fmla="*/ 22649 w 7718765"/>
              <a:gd name="connsiteY9704" fmla="*/ 1559793 h 5645489"/>
              <a:gd name="connsiteX9705" fmla="*/ 14163 w 7718765"/>
              <a:gd name="connsiteY9705" fmla="*/ 1559793 h 5645489"/>
              <a:gd name="connsiteX9706" fmla="*/ 8486 w 7718765"/>
              <a:gd name="connsiteY9706" fmla="*/ 1557050 h 5645489"/>
              <a:gd name="connsiteX9707" fmla="*/ 0 w 7718765"/>
              <a:gd name="connsiteY9707" fmla="*/ 1548824 h 5645489"/>
              <a:gd name="connsiteX9708" fmla="*/ 5678 w 7718765"/>
              <a:gd name="connsiteY9708" fmla="*/ 1537830 h 5645489"/>
              <a:gd name="connsiteX9709" fmla="*/ 8486 w 7718765"/>
              <a:gd name="connsiteY9709" fmla="*/ 1535088 h 5645489"/>
              <a:gd name="connsiteX9710" fmla="*/ 17002 w 7718765"/>
              <a:gd name="connsiteY9710" fmla="*/ 1537830 h 5645489"/>
              <a:gd name="connsiteX9711" fmla="*/ 25486 w 7718765"/>
              <a:gd name="connsiteY9711" fmla="*/ 1540572 h 5645489"/>
              <a:gd name="connsiteX9712" fmla="*/ 28326 w 7718765"/>
              <a:gd name="connsiteY9712" fmla="*/ 1543314 h 5645489"/>
              <a:gd name="connsiteX9713" fmla="*/ 33972 w 7718765"/>
              <a:gd name="connsiteY9713" fmla="*/ 1543314 h 5645489"/>
              <a:gd name="connsiteX9714" fmla="*/ 36810 w 7718765"/>
              <a:gd name="connsiteY9714" fmla="*/ 1543314 h 5645489"/>
              <a:gd name="connsiteX9715" fmla="*/ 48134 w 7718765"/>
              <a:gd name="connsiteY9715" fmla="*/ 1543314 h 5645489"/>
              <a:gd name="connsiteX9716" fmla="*/ 53781 w 7718765"/>
              <a:gd name="connsiteY9716" fmla="*/ 1546057 h 5645489"/>
              <a:gd name="connsiteX9717" fmla="*/ 53781 w 7718765"/>
              <a:gd name="connsiteY9717" fmla="*/ 1548824 h 5645489"/>
              <a:gd name="connsiteX9718" fmla="*/ 59458 w 7718765"/>
              <a:gd name="connsiteY9718" fmla="*/ 1543314 h 5645489"/>
              <a:gd name="connsiteX9719" fmla="*/ 65104 w 7718765"/>
              <a:gd name="connsiteY9719" fmla="*/ 1540572 h 5645489"/>
              <a:gd name="connsiteX9720" fmla="*/ 70781 w 7718765"/>
              <a:gd name="connsiteY9720" fmla="*/ 1546057 h 5645489"/>
              <a:gd name="connsiteX9721" fmla="*/ 79267 w 7718765"/>
              <a:gd name="connsiteY9721" fmla="*/ 1551566 h 5645489"/>
              <a:gd name="connsiteX9722" fmla="*/ 84944 w 7718765"/>
              <a:gd name="connsiteY9722" fmla="*/ 1551566 h 5645489"/>
              <a:gd name="connsiteX9723" fmla="*/ 90590 w 7718765"/>
              <a:gd name="connsiteY9723" fmla="*/ 1548824 h 5645489"/>
              <a:gd name="connsiteX9724" fmla="*/ 99075 w 7718765"/>
              <a:gd name="connsiteY9724" fmla="*/ 1548824 h 5645489"/>
              <a:gd name="connsiteX9725" fmla="*/ 96268 w 7718765"/>
              <a:gd name="connsiteY9725" fmla="*/ 1554308 h 5645489"/>
              <a:gd name="connsiteX9726" fmla="*/ 99075 w 7718765"/>
              <a:gd name="connsiteY9726" fmla="*/ 1559793 h 5645489"/>
              <a:gd name="connsiteX9727" fmla="*/ 101913 w 7718765"/>
              <a:gd name="connsiteY9727" fmla="*/ 1557050 h 5645489"/>
              <a:gd name="connsiteX9728" fmla="*/ 113237 w 7718765"/>
              <a:gd name="connsiteY9728" fmla="*/ 1554308 h 5645489"/>
              <a:gd name="connsiteX9729" fmla="*/ 116077 w 7718765"/>
              <a:gd name="connsiteY9729" fmla="*/ 1551566 h 5645489"/>
              <a:gd name="connsiteX9730" fmla="*/ 118915 w 7718765"/>
              <a:gd name="connsiteY9730" fmla="*/ 1559793 h 5645489"/>
              <a:gd name="connsiteX9731" fmla="*/ 124561 w 7718765"/>
              <a:gd name="connsiteY9731" fmla="*/ 1562535 h 5645489"/>
              <a:gd name="connsiteX9732" fmla="*/ 130239 w 7718765"/>
              <a:gd name="connsiteY9732" fmla="*/ 1565278 h 5645489"/>
              <a:gd name="connsiteX9733" fmla="*/ 141562 w 7718765"/>
              <a:gd name="connsiteY9733" fmla="*/ 1576246 h 5645489"/>
              <a:gd name="connsiteX9734" fmla="*/ 152886 w 7718765"/>
              <a:gd name="connsiteY9734" fmla="*/ 1579013 h 5645489"/>
              <a:gd name="connsiteX9735" fmla="*/ 152886 w 7718765"/>
              <a:gd name="connsiteY9735" fmla="*/ 1570762 h 5645489"/>
              <a:gd name="connsiteX9736" fmla="*/ 158532 w 7718765"/>
              <a:gd name="connsiteY9736" fmla="*/ 1565278 h 5645489"/>
              <a:gd name="connsiteX9737" fmla="*/ 167049 w 7718765"/>
              <a:gd name="connsiteY9737" fmla="*/ 1557050 h 5645489"/>
              <a:gd name="connsiteX9738" fmla="*/ 161371 w 7718765"/>
              <a:gd name="connsiteY9738" fmla="*/ 1551566 h 5645489"/>
              <a:gd name="connsiteX9739" fmla="*/ 155725 w 7718765"/>
              <a:gd name="connsiteY9739" fmla="*/ 1557050 h 5645489"/>
              <a:gd name="connsiteX9740" fmla="*/ 147209 w 7718765"/>
              <a:gd name="connsiteY9740" fmla="*/ 1562535 h 5645489"/>
              <a:gd name="connsiteX9741" fmla="*/ 135885 w 7718765"/>
              <a:gd name="connsiteY9741" fmla="*/ 1554308 h 5645489"/>
              <a:gd name="connsiteX9742" fmla="*/ 130239 w 7718765"/>
              <a:gd name="connsiteY9742" fmla="*/ 1551566 h 5645489"/>
              <a:gd name="connsiteX9743" fmla="*/ 127400 w 7718765"/>
              <a:gd name="connsiteY9743" fmla="*/ 1548824 h 5645489"/>
              <a:gd name="connsiteX9744" fmla="*/ 121754 w 7718765"/>
              <a:gd name="connsiteY9744" fmla="*/ 1543314 h 5645489"/>
              <a:gd name="connsiteX9745" fmla="*/ 116077 w 7718765"/>
              <a:gd name="connsiteY9745" fmla="*/ 1540572 h 5645489"/>
              <a:gd name="connsiteX9746" fmla="*/ 110399 w 7718765"/>
              <a:gd name="connsiteY9746" fmla="*/ 1537830 h 5645489"/>
              <a:gd name="connsiteX9747" fmla="*/ 107592 w 7718765"/>
              <a:gd name="connsiteY9747" fmla="*/ 1535088 h 5645489"/>
              <a:gd name="connsiteX9748" fmla="*/ 116077 w 7718765"/>
              <a:gd name="connsiteY9748" fmla="*/ 1532346 h 5645489"/>
              <a:gd name="connsiteX9749" fmla="*/ 118915 w 7718765"/>
              <a:gd name="connsiteY9749" fmla="*/ 1532346 h 5645489"/>
              <a:gd name="connsiteX9750" fmla="*/ 127400 w 7718765"/>
              <a:gd name="connsiteY9750" fmla="*/ 1532346 h 5645489"/>
              <a:gd name="connsiteX9751" fmla="*/ 133078 w 7718765"/>
              <a:gd name="connsiteY9751" fmla="*/ 1529604 h 5645489"/>
              <a:gd name="connsiteX9752" fmla="*/ 138723 w 7718765"/>
              <a:gd name="connsiteY9752" fmla="*/ 1529604 h 5645489"/>
              <a:gd name="connsiteX9753" fmla="*/ 147209 w 7718765"/>
              <a:gd name="connsiteY9753" fmla="*/ 1526862 h 5645489"/>
              <a:gd name="connsiteX9754" fmla="*/ 155725 w 7718765"/>
              <a:gd name="connsiteY9754" fmla="*/ 1524120 h 5645489"/>
              <a:gd name="connsiteX9755" fmla="*/ 164210 w 7718765"/>
              <a:gd name="connsiteY9755" fmla="*/ 1524120 h 5645489"/>
              <a:gd name="connsiteX9756" fmla="*/ 172695 w 7718765"/>
              <a:gd name="connsiteY9756" fmla="*/ 1524120 h 5645489"/>
              <a:gd name="connsiteX9757" fmla="*/ 181180 w 7718765"/>
              <a:gd name="connsiteY9757" fmla="*/ 1526862 h 5645489"/>
              <a:gd name="connsiteX9758" fmla="*/ 172695 w 7718765"/>
              <a:gd name="connsiteY9758" fmla="*/ 1521378 h 5645489"/>
              <a:gd name="connsiteX9759" fmla="*/ 172695 w 7718765"/>
              <a:gd name="connsiteY9759" fmla="*/ 1518636 h 5645489"/>
              <a:gd name="connsiteX9760" fmla="*/ 167049 w 7718765"/>
              <a:gd name="connsiteY9760" fmla="*/ 1515868 h 5645489"/>
              <a:gd name="connsiteX9761" fmla="*/ 167049 w 7718765"/>
              <a:gd name="connsiteY9761" fmla="*/ 1513126 h 5645489"/>
              <a:gd name="connsiteX9762" fmla="*/ 167049 w 7718765"/>
              <a:gd name="connsiteY9762" fmla="*/ 1510384 h 5645489"/>
              <a:gd name="connsiteX9763" fmla="*/ 164210 w 7718765"/>
              <a:gd name="connsiteY9763" fmla="*/ 1507642 h 5645489"/>
              <a:gd name="connsiteX9764" fmla="*/ 158532 w 7718765"/>
              <a:gd name="connsiteY9764" fmla="*/ 1510384 h 5645489"/>
              <a:gd name="connsiteX9765" fmla="*/ 152886 w 7718765"/>
              <a:gd name="connsiteY9765" fmla="*/ 1510384 h 5645489"/>
              <a:gd name="connsiteX9766" fmla="*/ 150047 w 7718765"/>
              <a:gd name="connsiteY9766" fmla="*/ 1504900 h 5645489"/>
              <a:gd name="connsiteX9767" fmla="*/ 150047 w 7718765"/>
              <a:gd name="connsiteY9767" fmla="*/ 1499416 h 5645489"/>
              <a:gd name="connsiteX9768" fmla="*/ 152886 w 7718765"/>
              <a:gd name="connsiteY9768" fmla="*/ 1496677 h 5645489"/>
              <a:gd name="connsiteX9769" fmla="*/ 152886 w 7718765"/>
              <a:gd name="connsiteY9769" fmla="*/ 1493934 h 5645489"/>
              <a:gd name="connsiteX9770" fmla="*/ 150047 w 7718765"/>
              <a:gd name="connsiteY9770" fmla="*/ 1493934 h 5645489"/>
              <a:gd name="connsiteX9771" fmla="*/ 144401 w 7718765"/>
              <a:gd name="connsiteY9771" fmla="*/ 1493934 h 5645489"/>
              <a:gd name="connsiteX9772" fmla="*/ 144401 w 7718765"/>
              <a:gd name="connsiteY9772" fmla="*/ 1491192 h 5645489"/>
              <a:gd name="connsiteX9773" fmla="*/ 147209 w 7718765"/>
              <a:gd name="connsiteY9773" fmla="*/ 1485682 h 5645489"/>
              <a:gd name="connsiteX9774" fmla="*/ 141562 w 7718765"/>
              <a:gd name="connsiteY9774" fmla="*/ 1485682 h 5645489"/>
              <a:gd name="connsiteX9775" fmla="*/ 138723 w 7718765"/>
              <a:gd name="connsiteY9775" fmla="*/ 1488450 h 5645489"/>
              <a:gd name="connsiteX9776" fmla="*/ 138723 w 7718765"/>
              <a:gd name="connsiteY9776" fmla="*/ 1485682 h 5645489"/>
              <a:gd name="connsiteX9777" fmla="*/ 133078 w 7718765"/>
              <a:gd name="connsiteY9777" fmla="*/ 1485682 h 5645489"/>
              <a:gd name="connsiteX9778" fmla="*/ 127400 w 7718765"/>
              <a:gd name="connsiteY9778" fmla="*/ 1485682 h 5645489"/>
              <a:gd name="connsiteX9779" fmla="*/ 124561 w 7718765"/>
              <a:gd name="connsiteY9779" fmla="*/ 1480198 h 5645489"/>
              <a:gd name="connsiteX9780" fmla="*/ 124561 w 7718765"/>
              <a:gd name="connsiteY9780" fmla="*/ 1477456 h 5645489"/>
              <a:gd name="connsiteX9781" fmla="*/ 127400 w 7718765"/>
              <a:gd name="connsiteY9781" fmla="*/ 1471972 h 5645489"/>
              <a:gd name="connsiteX9782" fmla="*/ 121754 w 7718765"/>
              <a:gd name="connsiteY9782" fmla="*/ 1474715 h 5645489"/>
              <a:gd name="connsiteX9783" fmla="*/ 121754 w 7718765"/>
              <a:gd name="connsiteY9783" fmla="*/ 1471972 h 5645489"/>
              <a:gd name="connsiteX9784" fmla="*/ 118915 w 7718765"/>
              <a:gd name="connsiteY9784" fmla="*/ 1471972 h 5645489"/>
              <a:gd name="connsiteX9785" fmla="*/ 113237 w 7718765"/>
              <a:gd name="connsiteY9785" fmla="*/ 1474715 h 5645489"/>
              <a:gd name="connsiteX9786" fmla="*/ 107592 w 7718765"/>
              <a:gd name="connsiteY9786" fmla="*/ 1471972 h 5645489"/>
              <a:gd name="connsiteX9787" fmla="*/ 107592 w 7718765"/>
              <a:gd name="connsiteY9787" fmla="*/ 1469229 h 5645489"/>
              <a:gd name="connsiteX9788" fmla="*/ 104753 w 7718765"/>
              <a:gd name="connsiteY9788" fmla="*/ 1474715 h 5645489"/>
              <a:gd name="connsiteX9789" fmla="*/ 101913 w 7718765"/>
              <a:gd name="connsiteY9789" fmla="*/ 1477456 h 5645489"/>
              <a:gd name="connsiteX9790" fmla="*/ 96268 w 7718765"/>
              <a:gd name="connsiteY9790" fmla="*/ 1477456 h 5645489"/>
              <a:gd name="connsiteX9791" fmla="*/ 90590 w 7718765"/>
              <a:gd name="connsiteY9791" fmla="*/ 1474715 h 5645489"/>
              <a:gd name="connsiteX9792" fmla="*/ 90590 w 7718765"/>
              <a:gd name="connsiteY9792" fmla="*/ 1469229 h 5645489"/>
              <a:gd name="connsiteX9793" fmla="*/ 84944 w 7718765"/>
              <a:gd name="connsiteY9793" fmla="*/ 1469229 h 5645489"/>
              <a:gd name="connsiteX9794" fmla="*/ 79267 w 7718765"/>
              <a:gd name="connsiteY9794" fmla="*/ 1471972 h 5645489"/>
              <a:gd name="connsiteX9795" fmla="*/ 73620 w 7718765"/>
              <a:gd name="connsiteY9795" fmla="*/ 1469229 h 5645489"/>
              <a:gd name="connsiteX9796" fmla="*/ 70781 w 7718765"/>
              <a:gd name="connsiteY9796" fmla="*/ 1469229 h 5645489"/>
              <a:gd name="connsiteX9797" fmla="*/ 65104 w 7718765"/>
              <a:gd name="connsiteY9797" fmla="*/ 1471972 h 5645489"/>
              <a:gd name="connsiteX9798" fmla="*/ 62296 w 7718765"/>
              <a:gd name="connsiteY9798" fmla="*/ 1471972 h 5645489"/>
              <a:gd name="connsiteX9799" fmla="*/ 56619 w 7718765"/>
              <a:gd name="connsiteY9799" fmla="*/ 1471972 h 5645489"/>
              <a:gd name="connsiteX9800" fmla="*/ 50973 w 7718765"/>
              <a:gd name="connsiteY9800" fmla="*/ 1466487 h 5645489"/>
              <a:gd name="connsiteX9801" fmla="*/ 50973 w 7718765"/>
              <a:gd name="connsiteY9801" fmla="*/ 1463745 h 5645489"/>
              <a:gd name="connsiteX9802" fmla="*/ 50973 w 7718765"/>
              <a:gd name="connsiteY9802" fmla="*/ 1461003 h 5645489"/>
              <a:gd name="connsiteX9803" fmla="*/ 50973 w 7718765"/>
              <a:gd name="connsiteY9803" fmla="*/ 1458261 h 5645489"/>
              <a:gd name="connsiteX9804" fmla="*/ 45296 w 7718765"/>
              <a:gd name="connsiteY9804" fmla="*/ 1450010 h 5645489"/>
              <a:gd name="connsiteX9805" fmla="*/ 36810 w 7718765"/>
              <a:gd name="connsiteY9805" fmla="*/ 1444525 h 5645489"/>
              <a:gd name="connsiteX9806" fmla="*/ 31133 w 7718765"/>
              <a:gd name="connsiteY9806" fmla="*/ 1441783 h 5645489"/>
              <a:gd name="connsiteX9807" fmla="*/ 22649 w 7718765"/>
              <a:gd name="connsiteY9807" fmla="*/ 1439041 h 5645489"/>
              <a:gd name="connsiteX9808" fmla="*/ 25486 w 7718765"/>
              <a:gd name="connsiteY9808" fmla="*/ 1433557 h 5645489"/>
              <a:gd name="connsiteX9809" fmla="*/ 31133 w 7718765"/>
              <a:gd name="connsiteY9809" fmla="*/ 1430815 h 5645489"/>
              <a:gd name="connsiteX9810" fmla="*/ 36810 w 7718765"/>
              <a:gd name="connsiteY9810" fmla="*/ 1430815 h 5645489"/>
              <a:gd name="connsiteX9811" fmla="*/ 42457 w 7718765"/>
              <a:gd name="connsiteY9811" fmla="*/ 1428072 h 5645489"/>
              <a:gd name="connsiteX9812" fmla="*/ 45296 w 7718765"/>
              <a:gd name="connsiteY9812" fmla="*/ 1425304 h 5645489"/>
              <a:gd name="connsiteX9813" fmla="*/ 50973 w 7718765"/>
              <a:gd name="connsiteY9813" fmla="*/ 1428072 h 5645489"/>
              <a:gd name="connsiteX9814" fmla="*/ 53781 w 7718765"/>
              <a:gd name="connsiteY9814" fmla="*/ 1436299 h 5645489"/>
              <a:gd name="connsiteX9815" fmla="*/ 56619 w 7718765"/>
              <a:gd name="connsiteY9815" fmla="*/ 1441783 h 5645489"/>
              <a:gd name="connsiteX9816" fmla="*/ 56619 w 7718765"/>
              <a:gd name="connsiteY9816" fmla="*/ 1447267 h 5645489"/>
              <a:gd name="connsiteX9817" fmla="*/ 62296 w 7718765"/>
              <a:gd name="connsiteY9817" fmla="*/ 1450010 h 5645489"/>
              <a:gd name="connsiteX9818" fmla="*/ 65104 w 7718765"/>
              <a:gd name="connsiteY9818" fmla="*/ 1450010 h 5645489"/>
              <a:gd name="connsiteX9819" fmla="*/ 65104 w 7718765"/>
              <a:gd name="connsiteY9819" fmla="*/ 1447267 h 5645489"/>
              <a:gd name="connsiteX9820" fmla="*/ 62296 w 7718765"/>
              <a:gd name="connsiteY9820" fmla="*/ 1444525 h 5645489"/>
              <a:gd name="connsiteX9821" fmla="*/ 62296 w 7718765"/>
              <a:gd name="connsiteY9821" fmla="*/ 1441783 h 5645489"/>
              <a:gd name="connsiteX9822" fmla="*/ 59458 w 7718765"/>
              <a:gd name="connsiteY9822" fmla="*/ 1439041 h 5645489"/>
              <a:gd name="connsiteX9823" fmla="*/ 59458 w 7718765"/>
              <a:gd name="connsiteY9823" fmla="*/ 1433557 h 5645489"/>
              <a:gd name="connsiteX9824" fmla="*/ 62296 w 7718765"/>
              <a:gd name="connsiteY9824" fmla="*/ 1430815 h 5645489"/>
              <a:gd name="connsiteX9825" fmla="*/ 65104 w 7718765"/>
              <a:gd name="connsiteY9825" fmla="*/ 1430815 h 5645489"/>
              <a:gd name="connsiteX9826" fmla="*/ 67943 w 7718765"/>
              <a:gd name="connsiteY9826" fmla="*/ 1433557 h 5645489"/>
              <a:gd name="connsiteX9827" fmla="*/ 65104 w 7718765"/>
              <a:gd name="connsiteY9827" fmla="*/ 1428072 h 5645489"/>
              <a:gd name="connsiteX9828" fmla="*/ 62296 w 7718765"/>
              <a:gd name="connsiteY9828" fmla="*/ 1425304 h 5645489"/>
              <a:gd name="connsiteX9829" fmla="*/ 65104 w 7718765"/>
              <a:gd name="connsiteY9829" fmla="*/ 1419821 h 5645489"/>
              <a:gd name="connsiteX9830" fmla="*/ 67943 w 7718765"/>
              <a:gd name="connsiteY9830" fmla="*/ 1414336 h 5645489"/>
              <a:gd name="connsiteX9831" fmla="*/ 67943 w 7718765"/>
              <a:gd name="connsiteY9831" fmla="*/ 1408853 h 5645489"/>
              <a:gd name="connsiteX9832" fmla="*/ 73620 w 7718765"/>
              <a:gd name="connsiteY9832" fmla="*/ 1408853 h 5645489"/>
              <a:gd name="connsiteX9833" fmla="*/ 76428 w 7718765"/>
              <a:gd name="connsiteY9833" fmla="*/ 1411595 h 5645489"/>
              <a:gd name="connsiteX9834" fmla="*/ 79267 w 7718765"/>
              <a:gd name="connsiteY9834" fmla="*/ 1411595 h 5645489"/>
              <a:gd name="connsiteX9835" fmla="*/ 79267 w 7718765"/>
              <a:gd name="connsiteY9835" fmla="*/ 1417079 h 5645489"/>
              <a:gd name="connsiteX9836" fmla="*/ 84944 w 7718765"/>
              <a:gd name="connsiteY9836" fmla="*/ 1428072 h 5645489"/>
              <a:gd name="connsiteX9837" fmla="*/ 87751 w 7718765"/>
              <a:gd name="connsiteY9837" fmla="*/ 1433557 h 5645489"/>
              <a:gd name="connsiteX9838" fmla="*/ 93430 w 7718765"/>
              <a:gd name="connsiteY9838" fmla="*/ 1439041 h 5645489"/>
              <a:gd name="connsiteX9839" fmla="*/ 90590 w 7718765"/>
              <a:gd name="connsiteY9839" fmla="*/ 1444525 h 5645489"/>
              <a:gd name="connsiteX9840" fmla="*/ 93430 w 7718765"/>
              <a:gd name="connsiteY9840" fmla="*/ 1450010 h 5645489"/>
              <a:gd name="connsiteX9841" fmla="*/ 99075 w 7718765"/>
              <a:gd name="connsiteY9841" fmla="*/ 1450010 h 5645489"/>
              <a:gd name="connsiteX9842" fmla="*/ 99075 w 7718765"/>
              <a:gd name="connsiteY9842" fmla="*/ 1444525 h 5645489"/>
              <a:gd name="connsiteX9843" fmla="*/ 93430 w 7718765"/>
              <a:gd name="connsiteY9843" fmla="*/ 1441783 h 5645489"/>
              <a:gd name="connsiteX9844" fmla="*/ 96268 w 7718765"/>
              <a:gd name="connsiteY9844" fmla="*/ 1436299 h 5645489"/>
              <a:gd name="connsiteX9845" fmla="*/ 99075 w 7718765"/>
              <a:gd name="connsiteY9845" fmla="*/ 1430815 h 5645489"/>
              <a:gd name="connsiteX9846" fmla="*/ 96268 w 7718765"/>
              <a:gd name="connsiteY9846" fmla="*/ 1428072 h 5645489"/>
              <a:gd name="connsiteX9847" fmla="*/ 90590 w 7718765"/>
              <a:gd name="connsiteY9847" fmla="*/ 1422563 h 5645489"/>
              <a:gd name="connsiteX9848" fmla="*/ 87751 w 7718765"/>
              <a:gd name="connsiteY9848" fmla="*/ 1414336 h 5645489"/>
              <a:gd name="connsiteX9849" fmla="*/ 87751 w 7718765"/>
              <a:gd name="connsiteY9849" fmla="*/ 1408853 h 5645489"/>
              <a:gd name="connsiteX9850" fmla="*/ 87751 w 7718765"/>
              <a:gd name="connsiteY9850" fmla="*/ 1403368 h 5645489"/>
              <a:gd name="connsiteX9851" fmla="*/ 93430 w 7718765"/>
              <a:gd name="connsiteY9851" fmla="*/ 1403368 h 5645489"/>
              <a:gd name="connsiteX9852" fmla="*/ 96268 w 7718765"/>
              <a:gd name="connsiteY9852" fmla="*/ 1403368 h 5645489"/>
              <a:gd name="connsiteX9853" fmla="*/ 99075 w 7718765"/>
              <a:gd name="connsiteY9853" fmla="*/ 1411595 h 5645489"/>
              <a:gd name="connsiteX9854" fmla="*/ 113237 w 7718765"/>
              <a:gd name="connsiteY9854" fmla="*/ 1419821 h 5645489"/>
              <a:gd name="connsiteX9855" fmla="*/ 110399 w 7718765"/>
              <a:gd name="connsiteY9855" fmla="*/ 1414336 h 5645489"/>
              <a:gd name="connsiteX9856" fmla="*/ 107592 w 7718765"/>
              <a:gd name="connsiteY9856" fmla="*/ 1406110 h 5645489"/>
              <a:gd name="connsiteX9857" fmla="*/ 101913 w 7718765"/>
              <a:gd name="connsiteY9857" fmla="*/ 1400626 h 5645489"/>
              <a:gd name="connsiteX9858" fmla="*/ 101913 w 7718765"/>
              <a:gd name="connsiteY9858" fmla="*/ 1389632 h 5645489"/>
              <a:gd name="connsiteX9859" fmla="*/ 101913 w 7718765"/>
              <a:gd name="connsiteY9859" fmla="*/ 1384148 h 5645489"/>
              <a:gd name="connsiteX9860" fmla="*/ 107592 w 7718765"/>
              <a:gd name="connsiteY9860" fmla="*/ 1381406 h 5645489"/>
              <a:gd name="connsiteX9861" fmla="*/ 113237 w 7718765"/>
              <a:gd name="connsiteY9861" fmla="*/ 1384148 h 5645489"/>
              <a:gd name="connsiteX9862" fmla="*/ 116077 w 7718765"/>
              <a:gd name="connsiteY9862" fmla="*/ 1389632 h 5645489"/>
              <a:gd name="connsiteX9863" fmla="*/ 121754 w 7718765"/>
              <a:gd name="connsiteY9863" fmla="*/ 1389632 h 5645489"/>
              <a:gd name="connsiteX9864" fmla="*/ 118915 w 7718765"/>
              <a:gd name="connsiteY9864" fmla="*/ 1386890 h 5645489"/>
              <a:gd name="connsiteX9865" fmla="*/ 116077 w 7718765"/>
              <a:gd name="connsiteY9865" fmla="*/ 1378664 h 5645489"/>
              <a:gd name="connsiteX9866" fmla="*/ 121754 w 7718765"/>
              <a:gd name="connsiteY9866" fmla="*/ 1375922 h 5645489"/>
              <a:gd name="connsiteX9867" fmla="*/ 121754 w 7718765"/>
              <a:gd name="connsiteY9867" fmla="*/ 1373179 h 5645489"/>
              <a:gd name="connsiteX9868" fmla="*/ 130239 w 7718765"/>
              <a:gd name="connsiteY9868" fmla="*/ 1373179 h 5645489"/>
              <a:gd name="connsiteX9869" fmla="*/ 130239 w 7718765"/>
              <a:gd name="connsiteY9869" fmla="*/ 1367695 h 5645489"/>
              <a:gd name="connsiteX9870" fmla="*/ 135885 w 7718765"/>
              <a:gd name="connsiteY9870" fmla="*/ 1367695 h 5645489"/>
              <a:gd name="connsiteX9871" fmla="*/ 135885 w 7718765"/>
              <a:gd name="connsiteY9871" fmla="*/ 1370438 h 5645489"/>
              <a:gd name="connsiteX9872" fmla="*/ 135885 w 7718765"/>
              <a:gd name="connsiteY9872" fmla="*/ 1373179 h 5645489"/>
              <a:gd name="connsiteX9873" fmla="*/ 141562 w 7718765"/>
              <a:gd name="connsiteY9873" fmla="*/ 1378664 h 5645489"/>
              <a:gd name="connsiteX9874" fmla="*/ 144401 w 7718765"/>
              <a:gd name="connsiteY9874" fmla="*/ 1381406 h 5645489"/>
              <a:gd name="connsiteX9875" fmla="*/ 147209 w 7718765"/>
              <a:gd name="connsiteY9875" fmla="*/ 1384148 h 5645489"/>
              <a:gd name="connsiteX9876" fmla="*/ 150047 w 7718765"/>
              <a:gd name="connsiteY9876" fmla="*/ 1392374 h 5645489"/>
              <a:gd name="connsiteX9877" fmla="*/ 150047 w 7718765"/>
              <a:gd name="connsiteY9877" fmla="*/ 1395116 h 5645489"/>
              <a:gd name="connsiteX9878" fmla="*/ 152886 w 7718765"/>
              <a:gd name="connsiteY9878" fmla="*/ 1400626 h 5645489"/>
              <a:gd name="connsiteX9879" fmla="*/ 155725 w 7718765"/>
              <a:gd name="connsiteY9879" fmla="*/ 1403368 h 5645489"/>
              <a:gd name="connsiteX9880" fmla="*/ 152886 w 7718765"/>
              <a:gd name="connsiteY9880" fmla="*/ 1408853 h 5645489"/>
              <a:gd name="connsiteX9881" fmla="*/ 150047 w 7718765"/>
              <a:gd name="connsiteY9881" fmla="*/ 1411595 h 5645489"/>
              <a:gd name="connsiteX9882" fmla="*/ 152886 w 7718765"/>
              <a:gd name="connsiteY9882" fmla="*/ 1411595 h 5645489"/>
              <a:gd name="connsiteX9883" fmla="*/ 155725 w 7718765"/>
              <a:gd name="connsiteY9883" fmla="*/ 1411595 h 5645489"/>
              <a:gd name="connsiteX9884" fmla="*/ 155725 w 7718765"/>
              <a:gd name="connsiteY9884" fmla="*/ 1414336 h 5645489"/>
              <a:gd name="connsiteX9885" fmla="*/ 155725 w 7718765"/>
              <a:gd name="connsiteY9885" fmla="*/ 1417079 h 5645489"/>
              <a:gd name="connsiteX9886" fmla="*/ 155725 w 7718765"/>
              <a:gd name="connsiteY9886" fmla="*/ 1419821 h 5645489"/>
              <a:gd name="connsiteX9887" fmla="*/ 152886 w 7718765"/>
              <a:gd name="connsiteY9887" fmla="*/ 1425304 h 5645489"/>
              <a:gd name="connsiteX9888" fmla="*/ 155725 w 7718765"/>
              <a:gd name="connsiteY9888" fmla="*/ 1422563 h 5645489"/>
              <a:gd name="connsiteX9889" fmla="*/ 161371 w 7718765"/>
              <a:gd name="connsiteY9889" fmla="*/ 1417079 h 5645489"/>
              <a:gd name="connsiteX9890" fmla="*/ 161371 w 7718765"/>
              <a:gd name="connsiteY9890" fmla="*/ 1414336 h 5645489"/>
              <a:gd name="connsiteX9891" fmla="*/ 167049 w 7718765"/>
              <a:gd name="connsiteY9891" fmla="*/ 1411595 h 5645489"/>
              <a:gd name="connsiteX9892" fmla="*/ 169856 w 7718765"/>
              <a:gd name="connsiteY9892" fmla="*/ 1417079 h 5645489"/>
              <a:gd name="connsiteX9893" fmla="*/ 169856 w 7718765"/>
              <a:gd name="connsiteY9893" fmla="*/ 1422563 h 5645489"/>
              <a:gd name="connsiteX9894" fmla="*/ 167049 w 7718765"/>
              <a:gd name="connsiteY9894" fmla="*/ 1428072 h 5645489"/>
              <a:gd name="connsiteX9895" fmla="*/ 164210 w 7718765"/>
              <a:gd name="connsiteY9895" fmla="*/ 1433557 h 5645489"/>
              <a:gd name="connsiteX9896" fmla="*/ 164210 w 7718765"/>
              <a:gd name="connsiteY9896" fmla="*/ 1436299 h 5645489"/>
              <a:gd name="connsiteX9897" fmla="*/ 167049 w 7718765"/>
              <a:gd name="connsiteY9897" fmla="*/ 1430815 h 5645489"/>
              <a:gd name="connsiteX9898" fmla="*/ 169856 w 7718765"/>
              <a:gd name="connsiteY9898" fmla="*/ 1430815 h 5645489"/>
              <a:gd name="connsiteX9899" fmla="*/ 175533 w 7718765"/>
              <a:gd name="connsiteY9899" fmla="*/ 1433557 h 5645489"/>
              <a:gd name="connsiteX9900" fmla="*/ 172695 w 7718765"/>
              <a:gd name="connsiteY9900" fmla="*/ 1439041 h 5645489"/>
              <a:gd name="connsiteX9901" fmla="*/ 172695 w 7718765"/>
              <a:gd name="connsiteY9901" fmla="*/ 1441783 h 5645489"/>
              <a:gd name="connsiteX9902" fmla="*/ 172695 w 7718765"/>
              <a:gd name="connsiteY9902" fmla="*/ 1444525 h 5645489"/>
              <a:gd name="connsiteX9903" fmla="*/ 175533 w 7718765"/>
              <a:gd name="connsiteY9903" fmla="*/ 1441783 h 5645489"/>
              <a:gd name="connsiteX9904" fmla="*/ 178372 w 7718765"/>
              <a:gd name="connsiteY9904" fmla="*/ 1436299 h 5645489"/>
              <a:gd name="connsiteX9905" fmla="*/ 178372 w 7718765"/>
              <a:gd name="connsiteY9905" fmla="*/ 1425304 h 5645489"/>
              <a:gd name="connsiteX9906" fmla="*/ 181180 w 7718765"/>
              <a:gd name="connsiteY9906" fmla="*/ 1417079 h 5645489"/>
              <a:gd name="connsiteX9907" fmla="*/ 178372 w 7718765"/>
              <a:gd name="connsiteY9907" fmla="*/ 1414336 h 5645489"/>
              <a:gd name="connsiteX9908" fmla="*/ 175533 w 7718765"/>
              <a:gd name="connsiteY9908" fmla="*/ 1408853 h 5645489"/>
              <a:gd name="connsiteX9909" fmla="*/ 169856 w 7718765"/>
              <a:gd name="connsiteY9909" fmla="*/ 1403368 h 5645489"/>
              <a:gd name="connsiteX9910" fmla="*/ 161371 w 7718765"/>
              <a:gd name="connsiteY9910" fmla="*/ 1389632 h 5645489"/>
              <a:gd name="connsiteX9911" fmla="*/ 161371 w 7718765"/>
              <a:gd name="connsiteY9911" fmla="*/ 1384148 h 5645489"/>
              <a:gd name="connsiteX9912" fmla="*/ 167049 w 7718765"/>
              <a:gd name="connsiteY9912" fmla="*/ 1381406 h 5645489"/>
              <a:gd name="connsiteX9913" fmla="*/ 175533 w 7718765"/>
              <a:gd name="connsiteY9913" fmla="*/ 1381406 h 5645489"/>
              <a:gd name="connsiteX9914" fmla="*/ 181180 w 7718765"/>
              <a:gd name="connsiteY9914" fmla="*/ 1384148 h 5645489"/>
              <a:gd name="connsiteX9915" fmla="*/ 184019 w 7718765"/>
              <a:gd name="connsiteY9915" fmla="*/ 1389632 h 5645489"/>
              <a:gd name="connsiteX9916" fmla="*/ 186858 w 7718765"/>
              <a:gd name="connsiteY9916" fmla="*/ 1392374 h 5645489"/>
              <a:gd name="connsiteX9917" fmla="*/ 189697 w 7718765"/>
              <a:gd name="connsiteY9917" fmla="*/ 1392374 h 5645489"/>
              <a:gd name="connsiteX9918" fmla="*/ 198181 w 7718765"/>
              <a:gd name="connsiteY9918" fmla="*/ 1392374 h 5645489"/>
              <a:gd name="connsiteX9919" fmla="*/ 192504 w 7718765"/>
              <a:gd name="connsiteY9919" fmla="*/ 1389632 h 5645489"/>
              <a:gd name="connsiteX9920" fmla="*/ 189697 w 7718765"/>
              <a:gd name="connsiteY9920" fmla="*/ 1384148 h 5645489"/>
              <a:gd name="connsiteX9921" fmla="*/ 186858 w 7718765"/>
              <a:gd name="connsiteY9921" fmla="*/ 1384148 h 5645489"/>
              <a:gd name="connsiteX9922" fmla="*/ 184019 w 7718765"/>
              <a:gd name="connsiteY9922" fmla="*/ 1381406 h 5645489"/>
              <a:gd name="connsiteX9923" fmla="*/ 184019 w 7718765"/>
              <a:gd name="connsiteY9923" fmla="*/ 1378664 h 5645489"/>
              <a:gd name="connsiteX9924" fmla="*/ 181180 w 7718765"/>
              <a:gd name="connsiteY9924" fmla="*/ 1375922 h 5645489"/>
              <a:gd name="connsiteX9925" fmla="*/ 181180 w 7718765"/>
              <a:gd name="connsiteY9925" fmla="*/ 1373179 h 5645489"/>
              <a:gd name="connsiteX9926" fmla="*/ 181180 w 7718765"/>
              <a:gd name="connsiteY9926" fmla="*/ 1370438 h 5645489"/>
              <a:gd name="connsiteX9927" fmla="*/ 178372 w 7718765"/>
              <a:gd name="connsiteY9927" fmla="*/ 1373179 h 5645489"/>
              <a:gd name="connsiteX9928" fmla="*/ 172695 w 7718765"/>
              <a:gd name="connsiteY9928" fmla="*/ 1373179 h 5645489"/>
              <a:gd name="connsiteX9929" fmla="*/ 167049 w 7718765"/>
              <a:gd name="connsiteY9929" fmla="*/ 1373179 h 5645489"/>
              <a:gd name="connsiteX9930" fmla="*/ 161371 w 7718765"/>
              <a:gd name="connsiteY9930" fmla="*/ 1370438 h 5645489"/>
              <a:gd name="connsiteX9931" fmla="*/ 158532 w 7718765"/>
              <a:gd name="connsiteY9931" fmla="*/ 1364928 h 5645489"/>
              <a:gd name="connsiteX9932" fmla="*/ 161371 w 7718765"/>
              <a:gd name="connsiteY9932" fmla="*/ 1356702 h 5645489"/>
              <a:gd name="connsiteX9933" fmla="*/ 164210 w 7718765"/>
              <a:gd name="connsiteY9933" fmla="*/ 1359444 h 5645489"/>
              <a:gd name="connsiteX9934" fmla="*/ 167049 w 7718765"/>
              <a:gd name="connsiteY9934" fmla="*/ 1359444 h 5645489"/>
              <a:gd name="connsiteX9935" fmla="*/ 172695 w 7718765"/>
              <a:gd name="connsiteY9935" fmla="*/ 1359444 h 5645489"/>
              <a:gd name="connsiteX9936" fmla="*/ 169856 w 7718765"/>
              <a:gd name="connsiteY9936" fmla="*/ 1353960 h 5645489"/>
              <a:gd name="connsiteX9937" fmla="*/ 169856 w 7718765"/>
              <a:gd name="connsiteY9937" fmla="*/ 1351218 h 5645489"/>
              <a:gd name="connsiteX9938" fmla="*/ 3867831 w 7718765"/>
              <a:gd name="connsiteY9938" fmla="*/ 1317219 h 5645489"/>
              <a:gd name="connsiteX9939" fmla="*/ 3866487 w 7718765"/>
              <a:gd name="connsiteY9939" fmla="*/ 1329660 h 5645489"/>
              <a:gd name="connsiteX9940" fmla="*/ 3865076 w 7718765"/>
              <a:gd name="connsiteY9940" fmla="*/ 1338575 h 5645489"/>
              <a:gd name="connsiteX9941" fmla="*/ 3850929 w 7718765"/>
              <a:gd name="connsiteY9941" fmla="*/ 1360537 h 5645489"/>
              <a:gd name="connsiteX9942" fmla="*/ 3851061 w 7718765"/>
              <a:gd name="connsiteY9942" fmla="*/ 1360686 h 5645489"/>
              <a:gd name="connsiteX9943" fmla="*/ 3859202 w 7718765"/>
              <a:gd name="connsiteY9943" fmla="*/ 1348024 h 5645489"/>
              <a:gd name="connsiteX9944" fmla="*/ 3865168 w 7718765"/>
              <a:gd name="connsiteY9944" fmla="*/ 1338744 h 5645489"/>
              <a:gd name="connsiteX9945" fmla="*/ 3866525 w 7718765"/>
              <a:gd name="connsiteY9945" fmla="*/ 1329809 h 5645489"/>
              <a:gd name="connsiteX9946" fmla="*/ 3816914 w 7718765"/>
              <a:gd name="connsiteY9946" fmla="*/ 1228915 h 5645489"/>
              <a:gd name="connsiteX9947" fmla="*/ 3809586 w 7718765"/>
              <a:gd name="connsiteY9947" fmla="*/ 1243160 h 5645489"/>
              <a:gd name="connsiteX9948" fmla="*/ 3808528 w 7718765"/>
              <a:gd name="connsiteY9948" fmla="*/ 1245216 h 5645489"/>
              <a:gd name="connsiteX9949" fmla="*/ 3808623 w 7718765"/>
              <a:gd name="connsiteY9949" fmla="*/ 1245401 h 5645489"/>
              <a:gd name="connsiteX9950" fmla="*/ 3815887 w 7718765"/>
              <a:gd name="connsiteY9950" fmla="*/ 1231014 h 5645489"/>
              <a:gd name="connsiteX9951" fmla="*/ 3816928 w 7718765"/>
              <a:gd name="connsiteY9951" fmla="*/ 1228952 h 5645489"/>
              <a:gd name="connsiteX9952" fmla="*/ 2795978 w 7718765"/>
              <a:gd name="connsiteY9952" fmla="*/ 1195896 h 5645489"/>
              <a:gd name="connsiteX9953" fmla="*/ 2787450 w 7718765"/>
              <a:gd name="connsiteY9953" fmla="*/ 1204101 h 5645489"/>
              <a:gd name="connsiteX9954" fmla="*/ 2801615 w 7718765"/>
              <a:gd name="connsiteY9954" fmla="*/ 1250820 h 5645489"/>
              <a:gd name="connsiteX9955" fmla="*/ 2795978 w 7718765"/>
              <a:gd name="connsiteY9955" fmla="*/ 1272730 h 5645489"/>
              <a:gd name="connsiteX9956" fmla="*/ 2793158 w 7718765"/>
              <a:gd name="connsiteY9956" fmla="*/ 1291939 h 5645489"/>
              <a:gd name="connsiteX9957" fmla="*/ 2790268 w 7718765"/>
              <a:gd name="connsiteY9957" fmla="*/ 1311148 h 5645489"/>
              <a:gd name="connsiteX9958" fmla="*/ 2795978 w 7718765"/>
              <a:gd name="connsiteY9958" fmla="*/ 1327558 h 5645489"/>
              <a:gd name="connsiteX9959" fmla="*/ 2784631 w 7718765"/>
              <a:gd name="connsiteY9959" fmla="*/ 1335859 h 5645489"/>
              <a:gd name="connsiteX9960" fmla="*/ 2787450 w 7718765"/>
              <a:gd name="connsiteY9960" fmla="*/ 1352268 h 5645489"/>
              <a:gd name="connsiteX9961" fmla="*/ 2745026 w 7718765"/>
              <a:gd name="connsiteY9961" fmla="*/ 1423601 h 5645489"/>
              <a:gd name="connsiteX9962" fmla="*/ 2750664 w 7718765"/>
              <a:gd name="connsiteY9962" fmla="*/ 1437307 h 5645489"/>
              <a:gd name="connsiteX9963" fmla="*/ 2776174 w 7718765"/>
              <a:gd name="connsiteY9963" fmla="*/ 1442810 h 5645489"/>
              <a:gd name="connsiteX9964" fmla="*/ 2778994 w 7718765"/>
              <a:gd name="connsiteY9964" fmla="*/ 1486729 h 5645489"/>
              <a:gd name="connsiteX9965" fmla="*/ 2778280 w 7718765"/>
              <a:gd name="connsiteY9965" fmla="*/ 1488780 h 5645489"/>
              <a:gd name="connsiteX9966" fmla="*/ 2778100 w 7718765"/>
              <a:gd name="connsiteY9966" fmla="*/ 1489296 h 5645489"/>
              <a:gd name="connsiteX9967" fmla="*/ 2779272 w 7718765"/>
              <a:gd name="connsiteY9967" fmla="*/ 1486639 h 5645489"/>
              <a:gd name="connsiteX9968" fmla="*/ 2776427 w 7718765"/>
              <a:gd name="connsiteY9968" fmla="*/ 1442746 h 5645489"/>
              <a:gd name="connsiteX9969" fmla="*/ 2750975 w 7718765"/>
              <a:gd name="connsiteY9969" fmla="*/ 1437296 h 5645489"/>
              <a:gd name="connsiteX9970" fmla="*/ 2745322 w 7718765"/>
              <a:gd name="connsiteY9970" fmla="*/ 1423572 h 5645489"/>
              <a:gd name="connsiteX9971" fmla="*/ 2787768 w 7718765"/>
              <a:gd name="connsiteY9971" fmla="*/ 1352136 h 5645489"/>
              <a:gd name="connsiteX9972" fmla="*/ 2784923 w 7718765"/>
              <a:gd name="connsiteY9972" fmla="*/ 1335689 h 5645489"/>
              <a:gd name="connsiteX9973" fmla="*/ 2796264 w 7718765"/>
              <a:gd name="connsiteY9973" fmla="*/ 1327513 h 5645489"/>
              <a:gd name="connsiteX9974" fmla="*/ 2790575 w 7718765"/>
              <a:gd name="connsiteY9974" fmla="*/ 1310968 h 5645489"/>
              <a:gd name="connsiteX9975" fmla="*/ 2793420 w 7718765"/>
              <a:gd name="connsiteY9975" fmla="*/ 1291795 h 5645489"/>
              <a:gd name="connsiteX9976" fmla="*/ 2796264 w 7718765"/>
              <a:gd name="connsiteY9976" fmla="*/ 1272622 h 5645489"/>
              <a:gd name="connsiteX9977" fmla="*/ 2801917 w 7718765"/>
              <a:gd name="connsiteY9977" fmla="*/ 1250626 h 5645489"/>
              <a:gd name="connsiteX9978" fmla="*/ 2787768 w 7718765"/>
              <a:gd name="connsiteY9978" fmla="*/ 1204008 h 5645489"/>
              <a:gd name="connsiteX9979" fmla="*/ 2788830 w 7718765"/>
              <a:gd name="connsiteY9979" fmla="*/ 1202974 h 5645489"/>
              <a:gd name="connsiteX9980" fmla="*/ 2796100 w 7718765"/>
              <a:gd name="connsiteY9980" fmla="*/ 1195896 h 5645489"/>
              <a:gd name="connsiteX9981" fmla="*/ 2821753 w 7718765"/>
              <a:gd name="connsiteY9981" fmla="*/ 1192975 h 5645489"/>
              <a:gd name="connsiteX9982" fmla="*/ 2821696 w 7718765"/>
              <a:gd name="connsiteY9982" fmla="*/ 1193012 h 5645489"/>
              <a:gd name="connsiteX9983" fmla="*/ 2821717 w 7718765"/>
              <a:gd name="connsiteY9983" fmla="*/ 1193010 h 5645489"/>
              <a:gd name="connsiteX9984" fmla="*/ 3771770 w 7718765"/>
              <a:gd name="connsiteY9984" fmla="*/ 1160491 h 5645489"/>
              <a:gd name="connsiteX9985" fmla="*/ 3771770 w 7718765"/>
              <a:gd name="connsiteY9985" fmla="*/ 1168385 h 5645489"/>
              <a:gd name="connsiteX9986" fmla="*/ 3766127 w 7718765"/>
              <a:gd name="connsiteY9986" fmla="*/ 1190347 h 5645489"/>
              <a:gd name="connsiteX9987" fmla="*/ 3766202 w 7718765"/>
              <a:gd name="connsiteY9987" fmla="*/ 1190463 h 5645489"/>
              <a:gd name="connsiteX9988" fmla="*/ 3767888 w 7718765"/>
              <a:gd name="connsiteY9988" fmla="*/ 1180716 h 5645489"/>
              <a:gd name="connsiteX9989" fmla="*/ 3771787 w 7718765"/>
              <a:gd name="connsiteY9989" fmla="*/ 1168651 h 5645489"/>
              <a:gd name="connsiteX9990" fmla="*/ 3771787 w 7718765"/>
              <a:gd name="connsiteY9990" fmla="*/ 1160497 h 5645489"/>
              <a:gd name="connsiteX9991" fmla="*/ 3763209 w 7718765"/>
              <a:gd name="connsiteY9991" fmla="*/ 1143894 h 5645489"/>
              <a:gd name="connsiteX9992" fmla="*/ 3758333 w 7718765"/>
              <a:gd name="connsiteY9992" fmla="*/ 1153282 h 5645489"/>
              <a:gd name="connsiteX9993" fmla="*/ 3757622 w 7718765"/>
              <a:gd name="connsiteY9993" fmla="*/ 1154650 h 5645489"/>
              <a:gd name="connsiteX9994" fmla="*/ 3757790 w 7718765"/>
              <a:gd name="connsiteY9994" fmla="*/ 1154715 h 5645489"/>
              <a:gd name="connsiteX9995" fmla="*/ 3762561 w 7718765"/>
              <a:gd name="connsiteY9995" fmla="*/ 1145376 h 5645489"/>
              <a:gd name="connsiteX9996" fmla="*/ 3763263 w 7718765"/>
              <a:gd name="connsiteY9996" fmla="*/ 1144000 h 5645489"/>
              <a:gd name="connsiteX9997" fmla="*/ 3757575 w 7718765"/>
              <a:gd name="connsiteY9997" fmla="*/ 1116415 h 5645489"/>
              <a:gd name="connsiteX9998" fmla="*/ 3755154 w 7718765"/>
              <a:gd name="connsiteY9998" fmla="*/ 1125875 h 5645489"/>
              <a:gd name="connsiteX9999" fmla="*/ 3754801 w 7718765"/>
              <a:gd name="connsiteY9999" fmla="*/ 1127252 h 5645489"/>
              <a:gd name="connsiteX10000" fmla="*/ 3754804 w 7718765"/>
              <a:gd name="connsiteY10000" fmla="*/ 1127257 h 5645489"/>
              <a:gd name="connsiteX10001" fmla="*/ 3757282 w 7718765"/>
              <a:gd name="connsiteY10001" fmla="*/ 1117880 h 5645489"/>
              <a:gd name="connsiteX10002" fmla="*/ 3757645 w 7718765"/>
              <a:gd name="connsiteY10002" fmla="*/ 1116504 h 5645489"/>
              <a:gd name="connsiteX10003" fmla="*/ 3759704 w 7718765"/>
              <a:gd name="connsiteY10003" fmla="*/ 1073193 h 5645489"/>
              <a:gd name="connsiteX10004" fmla="*/ 3757975 w 7718765"/>
              <a:gd name="connsiteY10004" fmla="*/ 1081611 h 5645489"/>
              <a:gd name="connsiteX10005" fmla="*/ 3757622 w 7718765"/>
              <a:gd name="connsiteY10005" fmla="*/ 1083328 h 5645489"/>
              <a:gd name="connsiteX10006" fmla="*/ 3749159 w 7718765"/>
              <a:gd name="connsiteY10006" fmla="*/ 1096990 h 5645489"/>
              <a:gd name="connsiteX10007" fmla="*/ 3749159 w 7718765"/>
              <a:gd name="connsiteY10007" fmla="*/ 1097291 h 5645489"/>
              <a:gd name="connsiteX10008" fmla="*/ 3756580 w 7718765"/>
              <a:gd name="connsiteY10008" fmla="*/ 1085406 h 5645489"/>
              <a:gd name="connsiteX10009" fmla="*/ 3757645 w 7718765"/>
              <a:gd name="connsiteY10009" fmla="*/ 1083699 h 5645489"/>
              <a:gd name="connsiteX10010" fmla="*/ 2873506 w 7718765"/>
              <a:gd name="connsiteY10010" fmla="*/ 981169 h 5645489"/>
              <a:gd name="connsiteX10011" fmla="*/ 2872369 w 7718765"/>
              <a:gd name="connsiteY10011" fmla="*/ 981899 h 5645489"/>
              <a:gd name="connsiteX10012" fmla="*/ 2872369 w 7718765"/>
              <a:gd name="connsiteY10012" fmla="*/ 995605 h 5645489"/>
              <a:gd name="connsiteX10013" fmla="*/ 2886463 w 7718765"/>
              <a:gd name="connsiteY10013" fmla="*/ 1014814 h 5645489"/>
              <a:gd name="connsiteX10014" fmla="*/ 2894990 w 7718765"/>
              <a:gd name="connsiteY10014" fmla="*/ 1042324 h 5645489"/>
              <a:gd name="connsiteX10015" fmla="*/ 2883644 w 7718765"/>
              <a:gd name="connsiteY10015" fmla="*/ 1066938 h 5645489"/>
              <a:gd name="connsiteX10016" fmla="*/ 2858204 w 7718765"/>
              <a:gd name="connsiteY10016" fmla="*/ 1099853 h 5645489"/>
              <a:gd name="connsiteX10017" fmla="*/ 2844039 w 7718765"/>
              <a:gd name="connsiteY10017" fmla="*/ 1135567 h 5645489"/>
              <a:gd name="connsiteX10018" fmla="*/ 2844039 w 7718765"/>
              <a:gd name="connsiteY10018" fmla="*/ 1160278 h 5645489"/>
              <a:gd name="connsiteX10019" fmla="*/ 2841220 w 7718765"/>
              <a:gd name="connsiteY10019" fmla="*/ 1173985 h 5645489"/>
              <a:gd name="connsiteX10020" fmla="*/ 2841078 w 7718765"/>
              <a:gd name="connsiteY10020" fmla="*/ 1174263 h 5645489"/>
              <a:gd name="connsiteX10021" fmla="*/ 2841517 w 7718765"/>
              <a:gd name="connsiteY10021" fmla="*/ 1173837 h 5645489"/>
              <a:gd name="connsiteX10022" fmla="*/ 2844362 w 7718765"/>
              <a:gd name="connsiteY10022" fmla="*/ 1160114 h 5645489"/>
              <a:gd name="connsiteX10023" fmla="*/ 2844362 w 7718765"/>
              <a:gd name="connsiteY10023" fmla="*/ 1135394 h 5645489"/>
              <a:gd name="connsiteX10024" fmla="*/ 2858511 w 7718765"/>
              <a:gd name="connsiteY10024" fmla="*/ 1099675 h 5645489"/>
              <a:gd name="connsiteX10025" fmla="*/ 2883963 w 7718765"/>
              <a:gd name="connsiteY10025" fmla="*/ 1066780 h 5645489"/>
              <a:gd name="connsiteX10026" fmla="*/ 2895267 w 7718765"/>
              <a:gd name="connsiteY10026" fmla="*/ 1042060 h 5645489"/>
              <a:gd name="connsiteX10027" fmla="*/ 2886808 w 7718765"/>
              <a:gd name="connsiteY10027" fmla="*/ 1014613 h 5645489"/>
              <a:gd name="connsiteX10028" fmla="*/ 2872659 w 7718765"/>
              <a:gd name="connsiteY10028" fmla="*/ 995440 h 5645489"/>
              <a:gd name="connsiteX10029" fmla="*/ 2872659 w 7718765"/>
              <a:gd name="connsiteY10029" fmla="*/ 981718 h 5645489"/>
              <a:gd name="connsiteX10030" fmla="*/ 2894990 w 7718765"/>
              <a:gd name="connsiteY10030" fmla="*/ 932574 h 5645489"/>
              <a:gd name="connsiteX10031" fmla="*/ 2894990 w 7718765"/>
              <a:gd name="connsiteY10031" fmla="*/ 935276 h 5645489"/>
              <a:gd name="connsiteX10032" fmla="*/ 2894990 w 7718765"/>
              <a:gd name="connsiteY10032" fmla="*/ 938076 h 5645489"/>
              <a:gd name="connsiteX10033" fmla="*/ 2894990 w 7718765"/>
              <a:gd name="connsiteY10033" fmla="*/ 959988 h 5645489"/>
              <a:gd name="connsiteX10034" fmla="*/ 2894286 w 7718765"/>
              <a:gd name="connsiteY10034" fmla="*/ 961363 h 5645489"/>
              <a:gd name="connsiteX10035" fmla="*/ 2889430 w 7718765"/>
              <a:gd name="connsiteY10035" fmla="*/ 970840 h 5645489"/>
              <a:gd name="connsiteX10036" fmla="*/ 2889615 w 7718765"/>
              <a:gd name="connsiteY10036" fmla="*/ 970720 h 5645489"/>
              <a:gd name="connsiteX10037" fmla="*/ 2895267 w 7718765"/>
              <a:gd name="connsiteY10037" fmla="*/ 959722 h 5645489"/>
              <a:gd name="connsiteX10038" fmla="*/ 2895267 w 7718765"/>
              <a:gd name="connsiteY10038" fmla="*/ 937727 h 5645489"/>
              <a:gd name="connsiteX10039" fmla="*/ 2897792 w 7718765"/>
              <a:gd name="connsiteY10039" fmla="*/ 932574 h 5645489"/>
              <a:gd name="connsiteX10040" fmla="*/ 2897809 w 7718765"/>
              <a:gd name="connsiteY10040" fmla="*/ 927072 h 5645489"/>
              <a:gd name="connsiteX10041" fmla="*/ 2897809 w 7718765"/>
              <a:gd name="connsiteY10041" fmla="*/ 929775 h 5645489"/>
              <a:gd name="connsiteX10042" fmla="*/ 2897809 w 7718765"/>
              <a:gd name="connsiteY10042" fmla="*/ 932540 h 5645489"/>
              <a:gd name="connsiteX10043" fmla="*/ 2898111 w 7718765"/>
              <a:gd name="connsiteY10043" fmla="*/ 931923 h 5645489"/>
              <a:gd name="connsiteX10044" fmla="*/ 2899854 w 7718765"/>
              <a:gd name="connsiteY10044" fmla="*/ 927072 h 5645489"/>
              <a:gd name="connsiteX10045" fmla="*/ 3322289 w 7718765"/>
              <a:gd name="connsiteY10045" fmla="*/ 926801 h 5645489"/>
              <a:gd name="connsiteX10046" fmla="*/ 3312378 w 7718765"/>
              <a:gd name="connsiteY10046" fmla="*/ 929242 h 5645489"/>
              <a:gd name="connsiteX10047" fmla="*/ 3311208 w 7718765"/>
              <a:gd name="connsiteY10047" fmla="*/ 929531 h 5645489"/>
              <a:gd name="connsiteX10048" fmla="*/ 3311224 w 7718765"/>
              <a:gd name="connsiteY10048" fmla="*/ 929551 h 5645489"/>
              <a:gd name="connsiteX10049" fmla="*/ 3312638 w 7718765"/>
              <a:gd name="connsiteY10049" fmla="*/ 929211 h 5645489"/>
              <a:gd name="connsiteX10050" fmla="*/ 3322289 w 7718765"/>
              <a:gd name="connsiteY10050" fmla="*/ 926884 h 5645489"/>
              <a:gd name="connsiteX10051" fmla="*/ 3653182 w 7718765"/>
              <a:gd name="connsiteY10051" fmla="*/ 912048 h 5645489"/>
              <a:gd name="connsiteX10052" fmla="*/ 3653031 w 7718765"/>
              <a:gd name="connsiteY10052" fmla="*/ 912761 h 5645489"/>
              <a:gd name="connsiteX10053" fmla="*/ 3650210 w 7718765"/>
              <a:gd name="connsiteY10053" fmla="*/ 924082 h 5645489"/>
              <a:gd name="connsiteX10054" fmla="*/ 3650238 w 7718765"/>
              <a:gd name="connsiteY10054" fmla="*/ 924146 h 5645489"/>
              <a:gd name="connsiteX10055" fmla="*/ 3651000 w 7718765"/>
              <a:gd name="connsiteY10055" fmla="*/ 921124 h 5645489"/>
              <a:gd name="connsiteX10056" fmla="*/ 3652932 w 7718765"/>
              <a:gd name="connsiteY10056" fmla="*/ 913252 h 5645489"/>
              <a:gd name="connsiteX10057" fmla="*/ 2923250 w 7718765"/>
              <a:gd name="connsiteY10057" fmla="*/ 885952 h 5645489"/>
              <a:gd name="connsiteX10058" fmla="*/ 2911975 w 7718765"/>
              <a:gd name="connsiteY10058" fmla="*/ 907864 h 5645489"/>
              <a:gd name="connsiteX10059" fmla="*/ 2900629 w 7718765"/>
              <a:gd name="connsiteY10059" fmla="*/ 924370 h 5645489"/>
              <a:gd name="connsiteX10060" fmla="*/ 2900629 w 7718765"/>
              <a:gd name="connsiteY10060" fmla="*/ 924917 h 5645489"/>
              <a:gd name="connsiteX10061" fmla="*/ 2900956 w 7718765"/>
              <a:gd name="connsiteY10061" fmla="*/ 924004 h 5645489"/>
              <a:gd name="connsiteX10062" fmla="*/ 2912259 w 7718765"/>
              <a:gd name="connsiteY10062" fmla="*/ 907556 h 5645489"/>
              <a:gd name="connsiteX10063" fmla="*/ 2917028 w 7718765"/>
              <a:gd name="connsiteY10063" fmla="*/ 898317 h 5645489"/>
              <a:gd name="connsiteX10064" fmla="*/ 2923380 w 7718765"/>
              <a:gd name="connsiteY10064" fmla="*/ 886015 h 5645489"/>
              <a:gd name="connsiteX10065" fmla="*/ 3660023 w 7718765"/>
              <a:gd name="connsiteY10065" fmla="*/ 883562 h 5645489"/>
              <a:gd name="connsiteX10066" fmla="*/ 3658632 w 7718765"/>
              <a:gd name="connsiteY10066" fmla="*/ 888843 h 5645489"/>
              <a:gd name="connsiteX10067" fmla="*/ 3660002 w 7718765"/>
              <a:gd name="connsiteY10067" fmla="*/ 883670 h 5645489"/>
              <a:gd name="connsiteX10068" fmla="*/ 3669934 w 7718765"/>
              <a:gd name="connsiteY10068" fmla="*/ 836374 h 5645489"/>
              <a:gd name="connsiteX10069" fmla="*/ 3666120 w 7718765"/>
              <a:gd name="connsiteY10069" fmla="*/ 844479 h 5645489"/>
              <a:gd name="connsiteX10070" fmla="*/ 3666087 w 7718765"/>
              <a:gd name="connsiteY10070" fmla="*/ 844795 h 5645489"/>
              <a:gd name="connsiteX10071" fmla="*/ 3669882 w 7718765"/>
              <a:gd name="connsiteY10071" fmla="*/ 836809 h 5645489"/>
              <a:gd name="connsiteX10072" fmla="*/ 3277066 w 7718765"/>
              <a:gd name="connsiteY10072" fmla="*/ 830797 h 5645489"/>
              <a:gd name="connsiteX10073" fmla="*/ 3275303 w 7718765"/>
              <a:gd name="connsiteY10073" fmla="*/ 833169 h 5645489"/>
              <a:gd name="connsiteX10074" fmla="*/ 3275502 w 7718765"/>
              <a:gd name="connsiteY10074" fmla="*/ 833152 h 5645489"/>
              <a:gd name="connsiteX10075" fmla="*/ 3277155 w 7718765"/>
              <a:gd name="connsiteY10075" fmla="*/ 830928 h 5645489"/>
              <a:gd name="connsiteX10076" fmla="*/ 3672774 w 7718765"/>
              <a:gd name="connsiteY10076" fmla="*/ 811956 h 5645489"/>
              <a:gd name="connsiteX10077" fmla="*/ 3672106 w 7718765"/>
              <a:gd name="connsiteY10077" fmla="*/ 817806 h 5645489"/>
              <a:gd name="connsiteX10078" fmla="*/ 3672426 w 7718765"/>
              <a:gd name="connsiteY10078" fmla="*/ 815074 h 5645489"/>
              <a:gd name="connsiteX10079" fmla="*/ 3672789 w 7718765"/>
              <a:gd name="connsiteY10079" fmla="*/ 811969 h 5645489"/>
              <a:gd name="connsiteX10080" fmla="*/ 2974201 w 7718765"/>
              <a:gd name="connsiteY10080" fmla="*/ 811821 h 5645489"/>
              <a:gd name="connsiteX10081" fmla="*/ 2971382 w 7718765"/>
              <a:gd name="connsiteY10081" fmla="*/ 888655 h 5645489"/>
              <a:gd name="connsiteX10082" fmla="*/ 2970678 w 7718765"/>
              <a:gd name="connsiteY10082" fmla="*/ 890031 h 5645489"/>
              <a:gd name="connsiteX10083" fmla="*/ 2965887 w 7718765"/>
              <a:gd name="connsiteY10083" fmla="*/ 899380 h 5645489"/>
              <a:gd name="connsiteX10084" fmla="*/ 2966009 w 7718765"/>
              <a:gd name="connsiteY10084" fmla="*/ 899380 h 5645489"/>
              <a:gd name="connsiteX10085" fmla="*/ 2971661 w 7718765"/>
              <a:gd name="connsiteY10085" fmla="*/ 888382 h 5645489"/>
              <a:gd name="connsiteX10086" fmla="*/ 2970082 w 7718765"/>
              <a:gd name="connsiteY10086" fmla="*/ 826986 h 5645489"/>
              <a:gd name="connsiteX10087" fmla="*/ 2974410 w 7718765"/>
              <a:gd name="connsiteY10087" fmla="*/ 811833 h 5645489"/>
              <a:gd name="connsiteX10088" fmla="*/ 3203549 w 7718765"/>
              <a:gd name="connsiteY10088" fmla="*/ 792309 h 5645489"/>
              <a:gd name="connsiteX10089" fmla="*/ 3201835 w 7718765"/>
              <a:gd name="connsiteY10089" fmla="*/ 794318 h 5645489"/>
              <a:gd name="connsiteX10090" fmla="*/ 3201930 w 7718765"/>
              <a:gd name="connsiteY10090" fmla="*/ 794368 h 5645489"/>
              <a:gd name="connsiteX10091" fmla="*/ 3203679 w 7718765"/>
              <a:gd name="connsiteY10091" fmla="*/ 792334 h 5645489"/>
              <a:gd name="connsiteX10092" fmla="*/ 3164069 w 7718765"/>
              <a:gd name="connsiteY10092" fmla="*/ 773138 h 5645489"/>
              <a:gd name="connsiteX10093" fmla="*/ 3164088 w 7718765"/>
              <a:gd name="connsiteY10093" fmla="*/ 773150 h 5645489"/>
              <a:gd name="connsiteX10094" fmla="*/ 3169621 w 7718765"/>
              <a:gd name="connsiteY10094" fmla="*/ 773150 h 5645489"/>
              <a:gd name="connsiteX10095" fmla="*/ 3169612 w 7718765"/>
              <a:gd name="connsiteY10095" fmla="*/ 773138 h 5645489"/>
              <a:gd name="connsiteX10096" fmla="*/ 3133704 w 7718765"/>
              <a:gd name="connsiteY10096" fmla="*/ 747611 h 5645489"/>
              <a:gd name="connsiteX10097" fmla="*/ 3135791 w 7718765"/>
              <a:gd name="connsiteY10097" fmla="*/ 748430 h 5645489"/>
              <a:gd name="connsiteX10098" fmla="*/ 3137204 w 7718765"/>
              <a:gd name="connsiteY10098" fmla="*/ 749111 h 5645489"/>
              <a:gd name="connsiteX10099" fmla="*/ 3137224 w 7718765"/>
              <a:gd name="connsiteY10099" fmla="*/ 749121 h 5645489"/>
              <a:gd name="connsiteX10100" fmla="*/ 3137127 w 7718765"/>
              <a:gd name="connsiteY10100" fmla="*/ 749073 h 5645489"/>
              <a:gd name="connsiteX10101" fmla="*/ 3135716 w 7718765"/>
              <a:gd name="connsiteY10101" fmla="*/ 748384 h 5645489"/>
              <a:gd name="connsiteX10102" fmla="*/ 3279999 w 7718765"/>
              <a:gd name="connsiteY10102" fmla="*/ 732149 h 5645489"/>
              <a:gd name="connsiteX10103" fmla="*/ 3279769 w 7718765"/>
              <a:gd name="connsiteY10103" fmla="*/ 732283 h 5645489"/>
              <a:gd name="connsiteX10104" fmla="*/ 3280121 w 7718765"/>
              <a:gd name="connsiteY10104" fmla="*/ 732971 h 5645489"/>
              <a:gd name="connsiteX10105" fmla="*/ 3282492 w 7718765"/>
              <a:gd name="connsiteY10105" fmla="*/ 737598 h 5645489"/>
              <a:gd name="connsiteX10106" fmla="*/ 3282708 w 7718765"/>
              <a:gd name="connsiteY10106" fmla="*/ 737440 h 5645489"/>
              <a:gd name="connsiteX10107" fmla="*/ 3280240 w 7718765"/>
              <a:gd name="connsiteY10107" fmla="*/ 732620 h 5645489"/>
              <a:gd name="connsiteX10108" fmla="*/ 3117380 w 7718765"/>
              <a:gd name="connsiteY10108" fmla="*/ 729615 h 5645489"/>
              <a:gd name="connsiteX10109" fmla="*/ 3121569 w 7718765"/>
              <a:gd name="connsiteY10109" fmla="*/ 731941 h 5645489"/>
              <a:gd name="connsiteX10110" fmla="*/ 3121569 w 7718765"/>
              <a:gd name="connsiteY10110" fmla="*/ 731930 h 5645489"/>
              <a:gd name="connsiteX10111" fmla="*/ 3076115 w 7718765"/>
              <a:gd name="connsiteY10111" fmla="*/ 725752 h 5645489"/>
              <a:gd name="connsiteX10112" fmla="*/ 3076068 w 7718765"/>
              <a:gd name="connsiteY10112" fmla="*/ 725780 h 5645489"/>
              <a:gd name="connsiteX10113" fmla="*/ 3073215 w 7718765"/>
              <a:gd name="connsiteY10113" fmla="*/ 729581 h 5645489"/>
              <a:gd name="connsiteX10114" fmla="*/ 3084561 w 7718765"/>
              <a:gd name="connsiteY10114" fmla="*/ 762496 h 5645489"/>
              <a:gd name="connsiteX10115" fmla="*/ 3076035 w 7718765"/>
              <a:gd name="connsiteY10115" fmla="*/ 798114 h 5645489"/>
              <a:gd name="connsiteX10116" fmla="*/ 3087379 w 7718765"/>
              <a:gd name="connsiteY10116" fmla="*/ 809118 h 5645489"/>
              <a:gd name="connsiteX10117" fmla="*/ 3085961 w 7718765"/>
              <a:gd name="connsiteY10117" fmla="*/ 810831 h 5645489"/>
              <a:gd name="connsiteX10118" fmla="*/ 3076300 w 7718765"/>
              <a:gd name="connsiteY10118" fmla="*/ 822502 h 5645489"/>
              <a:gd name="connsiteX10119" fmla="*/ 3076353 w 7718765"/>
              <a:gd name="connsiteY10119" fmla="*/ 822494 h 5645489"/>
              <a:gd name="connsiteX10120" fmla="*/ 3087693 w 7718765"/>
              <a:gd name="connsiteY10120" fmla="*/ 808772 h 5645489"/>
              <a:gd name="connsiteX10121" fmla="*/ 3076353 w 7718765"/>
              <a:gd name="connsiteY10121" fmla="*/ 797774 h 5645489"/>
              <a:gd name="connsiteX10122" fmla="*/ 3084849 w 7718765"/>
              <a:gd name="connsiteY10122" fmla="*/ 762152 h 5645489"/>
              <a:gd name="connsiteX10123" fmla="*/ 3073545 w 7718765"/>
              <a:gd name="connsiteY10123" fmla="*/ 729159 h 5645489"/>
              <a:gd name="connsiteX10124" fmla="*/ 3353104 w 7718765"/>
              <a:gd name="connsiteY10124" fmla="*/ 714863 h 5645489"/>
              <a:gd name="connsiteX10125" fmla="*/ 3352989 w 7718765"/>
              <a:gd name="connsiteY10125" fmla="*/ 715138 h 5645489"/>
              <a:gd name="connsiteX10126" fmla="*/ 3356160 w 7718765"/>
              <a:gd name="connsiteY10126" fmla="*/ 718577 h 5645489"/>
              <a:gd name="connsiteX10127" fmla="*/ 3356160 w 7718765"/>
              <a:gd name="connsiteY10127" fmla="*/ 737785 h 5645489"/>
              <a:gd name="connsiteX10128" fmla="*/ 3356160 w 7718765"/>
              <a:gd name="connsiteY10128" fmla="*/ 740189 h 5645489"/>
              <a:gd name="connsiteX10129" fmla="*/ 3356225 w 7718765"/>
              <a:gd name="connsiteY10129" fmla="*/ 740158 h 5645489"/>
              <a:gd name="connsiteX10130" fmla="*/ 3356225 w 7718765"/>
              <a:gd name="connsiteY10130" fmla="*/ 737440 h 5645489"/>
              <a:gd name="connsiteX10131" fmla="*/ 3356225 w 7718765"/>
              <a:gd name="connsiteY10131" fmla="*/ 718196 h 5645489"/>
              <a:gd name="connsiteX10132" fmla="*/ 3100446 w 7718765"/>
              <a:gd name="connsiteY10132" fmla="*/ 713387 h 5645489"/>
              <a:gd name="connsiteX10133" fmla="*/ 3090198 w 7718765"/>
              <a:gd name="connsiteY10133" fmla="*/ 721279 h 5645489"/>
              <a:gd name="connsiteX10134" fmla="*/ 3085305 w 7718765"/>
              <a:gd name="connsiteY10134" fmla="*/ 723709 h 5645489"/>
              <a:gd name="connsiteX10135" fmla="*/ 3087693 w 7718765"/>
              <a:gd name="connsiteY10135" fmla="*/ 723709 h 5645489"/>
              <a:gd name="connsiteX10136" fmla="*/ 3089813 w 7718765"/>
              <a:gd name="connsiteY10136" fmla="*/ 721994 h 5645489"/>
              <a:gd name="connsiteX10137" fmla="*/ 3116969 w 7718765"/>
              <a:gd name="connsiteY10137" fmla="*/ 712776 h 5645489"/>
              <a:gd name="connsiteX10138" fmla="*/ 3109253 w 7718765"/>
              <a:gd name="connsiteY10138" fmla="*/ 713052 h 5645489"/>
              <a:gd name="connsiteX10139" fmla="*/ 3101842 w 7718765"/>
              <a:gd name="connsiteY10139" fmla="*/ 715436 h 5645489"/>
              <a:gd name="connsiteX10140" fmla="*/ 3101832 w 7718765"/>
              <a:gd name="connsiteY10140" fmla="*/ 715463 h 5645489"/>
              <a:gd name="connsiteX10141" fmla="*/ 3110263 w 7718765"/>
              <a:gd name="connsiteY10141" fmla="*/ 713100 h 5645489"/>
              <a:gd name="connsiteX10142" fmla="*/ 3117206 w 7718765"/>
              <a:gd name="connsiteY10142" fmla="*/ 712822 h 5645489"/>
              <a:gd name="connsiteX10143" fmla="*/ 3551218 w 7718765"/>
              <a:gd name="connsiteY10143" fmla="*/ 696289 h 5645489"/>
              <a:gd name="connsiteX10144" fmla="*/ 3543855 w 7718765"/>
              <a:gd name="connsiteY10144" fmla="*/ 705874 h 5645489"/>
              <a:gd name="connsiteX10145" fmla="*/ 3542797 w 7718765"/>
              <a:gd name="connsiteY10145" fmla="*/ 707251 h 5645489"/>
              <a:gd name="connsiteX10146" fmla="*/ 3542928 w 7718765"/>
              <a:gd name="connsiteY10146" fmla="*/ 707441 h 5645489"/>
              <a:gd name="connsiteX10147" fmla="*/ 3550057 w 7718765"/>
              <a:gd name="connsiteY10147" fmla="*/ 698242 h 5645489"/>
              <a:gd name="connsiteX10148" fmla="*/ 3551123 w 7718765"/>
              <a:gd name="connsiteY10148" fmla="*/ 696868 h 5645489"/>
              <a:gd name="connsiteX10149" fmla="*/ 3121566 w 7718765"/>
              <a:gd name="connsiteY10149" fmla="*/ 682637 h 5645489"/>
              <a:gd name="connsiteX10150" fmla="*/ 3121347 w 7718765"/>
              <a:gd name="connsiteY10150" fmla="*/ 682862 h 5645489"/>
              <a:gd name="connsiteX10151" fmla="*/ 3120616 w 7718765"/>
              <a:gd name="connsiteY10151" fmla="*/ 698330 h 5645489"/>
              <a:gd name="connsiteX10152" fmla="*/ 3124136 w 7718765"/>
              <a:gd name="connsiteY10152" fmla="*/ 707495 h 5645489"/>
              <a:gd name="connsiteX10153" fmla="*/ 3124390 w 7718765"/>
              <a:gd name="connsiteY10153" fmla="*/ 707251 h 5645489"/>
              <a:gd name="connsiteX10154" fmla="*/ 3120864 w 7718765"/>
              <a:gd name="connsiteY10154" fmla="*/ 697996 h 5645489"/>
              <a:gd name="connsiteX10155" fmla="*/ 3126135 w 7718765"/>
              <a:gd name="connsiteY10155" fmla="*/ 678111 h 5645489"/>
              <a:gd name="connsiteX10156" fmla="*/ 3125928 w 7718765"/>
              <a:gd name="connsiteY10156" fmla="*/ 678132 h 5645489"/>
              <a:gd name="connsiteX10157" fmla="*/ 3125845 w 7718765"/>
              <a:gd name="connsiteY10157" fmla="*/ 678217 h 5645489"/>
              <a:gd name="connsiteX10158" fmla="*/ 3137822 w 7718765"/>
              <a:gd name="connsiteY10158" fmla="*/ 677456 h 5645489"/>
              <a:gd name="connsiteX10159" fmla="*/ 3143968 w 7718765"/>
              <a:gd name="connsiteY10159" fmla="*/ 679703 h 5645489"/>
              <a:gd name="connsiteX10160" fmla="*/ 3143968 w 7718765"/>
              <a:gd name="connsiteY10160" fmla="*/ 677456 h 5645489"/>
              <a:gd name="connsiteX10161" fmla="*/ 3141150 w 7718765"/>
              <a:gd name="connsiteY10161" fmla="*/ 677456 h 5645489"/>
              <a:gd name="connsiteX10162" fmla="*/ 3138331 w 7718765"/>
              <a:gd name="connsiteY10162" fmla="*/ 677456 h 5645489"/>
              <a:gd name="connsiteX10163" fmla="*/ 3536980 w 7718765"/>
              <a:gd name="connsiteY10163" fmla="*/ 646331 h 5645489"/>
              <a:gd name="connsiteX10164" fmla="*/ 3536119 w 7718765"/>
              <a:gd name="connsiteY10164" fmla="*/ 647376 h 5645489"/>
              <a:gd name="connsiteX10165" fmla="*/ 3536980 w 7718765"/>
              <a:gd name="connsiteY10165" fmla="*/ 647376 h 5645489"/>
              <a:gd name="connsiteX10166" fmla="*/ 3539693 w 7718765"/>
              <a:gd name="connsiteY10166" fmla="*/ 643042 h 5645489"/>
              <a:gd name="connsiteX10167" fmla="*/ 3538308 w 7718765"/>
              <a:gd name="connsiteY10167" fmla="*/ 644721 h 5645489"/>
              <a:gd name="connsiteX10168" fmla="*/ 3539693 w 7718765"/>
              <a:gd name="connsiteY10168" fmla="*/ 644721 h 5645489"/>
              <a:gd name="connsiteX10169" fmla="*/ 3542599 w 7718765"/>
              <a:gd name="connsiteY10169" fmla="*/ 639517 h 5645489"/>
              <a:gd name="connsiteX10170" fmla="*/ 3540654 w 7718765"/>
              <a:gd name="connsiteY10170" fmla="*/ 641876 h 5645489"/>
              <a:gd name="connsiteX10171" fmla="*/ 3542599 w 7718765"/>
              <a:gd name="connsiteY10171" fmla="*/ 641876 h 5645489"/>
              <a:gd name="connsiteX10172" fmla="*/ 3556741 w 7718765"/>
              <a:gd name="connsiteY10172" fmla="*/ 625997 h 5645489"/>
              <a:gd name="connsiteX10173" fmla="*/ 3545618 w 7718765"/>
              <a:gd name="connsiteY10173" fmla="*/ 635855 h 5645489"/>
              <a:gd name="connsiteX10174" fmla="*/ 3542843 w 7718765"/>
              <a:gd name="connsiteY10174" fmla="*/ 639221 h 5645489"/>
              <a:gd name="connsiteX10175" fmla="*/ 3545310 w 7718765"/>
              <a:gd name="connsiteY10175" fmla="*/ 639221 h 5645489"/>
              <a:gd name="connsiteX10176" fmla="*/ 3545310 w 7718765"/>
              <a:gd name="connsiteY10176" fmla="*/ 636377 h 5645489"/>
              <a:gd name="connsiteX10177" fmla="*/ 3548217 w 7718765"/>
              <a:gd name="connsiteY10177" fmla="*/ 636377 h 5645489"/>
              <a:gd name="connsiteX10178" fmla="*/ 3556741 w 7718765"/>
              <a:gd name="connsiteY10178" fmla="*/ 628223 h 5645489"/>
              <a:gd name="connsiteX10179" fmla="*/ 3557276 w 7718765"/>
              <a:gd name="connsiteY10179" fmla="*/ 625523 h 5645489"/>
              <a:gd name="connsiteX10180" fmla="*/ 3557224 w 7718765"/>
              <a:gd name="connsiteY10180" fmla="*/ 625569 h 5645489"/>
              <a:gd name="connsiteX10181" fmla="*/ 3557324 w 7718765"/>
              <a:gd name="connsiteY10181" fmla="*/ 625569 h 5645489"/>
              <a:gd name="connsiteX10182" fmla="*/ 3559614 w 7718765"/>
              <a:gd name="connsiteY10182" fmla="*/ 622357 h 5645489"/>
              <a:gd name="connsiteX10183" fmla="*/ 3558813 w 7718765"/>
              <a:gd name="connsiteY10183" fmla="*/ 623609 h 5645489"/>
              <a:gd name="connsiteX10184" fmla="*/ 3559896 w 7718765"/>
              <a:gd name="connsiteY10184" fmla="*/ 622534 h 5645489"/>
              <a:gd name="connsiteX10185" fmla="*/ 3369298 w 7718765"/>
              <a:gd name="connsiteY10185" fmla="*/ 589256 h 5645489"/>
              <a:gd name="connsiteX10186" fmla="*/ 3369242 w 7718765"/>
              <a:gd name="connsiteY10186" fmla="*/ 590293 h 5645489"/>
              <a:gd name="connsiteX10187" fmla="*/ 3370326 w 7718765"/>
              <a:gd name="connsiteY10187" fmla="*/ 630739 h 5645489"/>
              <a:gd name="connsiteX10188" fmla="*/ 3375963 w 7718765"/>
              <a:gd name="connsiteY10188" fmla="*/ 649946 h 5645489"/>
              <a:gd name="connsiteX10189" fmla="*/ 3378782 w 7718765"/>
              <a:gd name="connsiteY10189" fmla="*/ 661976 h 5645489"/>
              <a:gd name="connsiteX10190" fmla="*/ 3381578 w 7718765"/>
              <a:gd name="connsiteY10190" fmla="*/ 680019 h 5645489"/>
              <a:gd name="connsiteX10191" fmla="*/ 3381657 w 7718765"/>
              <a:gd name="connsiteY10191" fmla="*/ 679780 h 5645489"/>
              <a:gd name="connsiteX10192" fmla="*/ 3376015 w 7718765"/>
              <a:gd name="connsiteY10192" fmla="*/ 649591 h 5645489"/>
              <a:gd name="connsiteX10193" fmla="*/ 3370331 w 7718765"/>
              <a:gd name="connsiteY10193" fmla="*/ 630420 h 5645489"/>
              <a:gd name="connsiteX10194" fmla="*/ 3545605 w 7718765"/>
              <a:gd name="connsiteY10194" fmla="*/ 559071 h 5645489"/>
              <a:gd name="connsiteX10195" fmla="*/ 3544208 w 7718765"/>
              <a:gd name="connsiteY10195" fmla="*/ 563827 h 5645489"/>
              <a:gd name="connsiteX10196" fmla="*/ 3542797 w 7718765"/>
              <a:gd name="connsiteY10196" fmla="*/ 572760 h 5645489"/>
              <a:gd name="connsiteX10197" fmla="*/ 3539976 w 7718765"/>
              <a:gd name="connsiteY10197" fmla="*/ 586496 h 5645489"/>
              <a:gd name="connsiteX10198" fmla="*/ 3539976 w 7718765"/>
              <a:gd name="connsiteY10198" fmla="*/ 594722 h 5645489"/>
              <a:gd name="connsiteX10199" fmla="*/ 3541740 w 7718765"/>
              <a:gd name="connsiteY10199" fmla="*/ 603967 h 5645489"/>
              <a:gd name="connsiteX10200" fmla="*/ 3541794 w 7718765"/>
              <a:gd name="connsiteY10200" fmla="*/ 604070 h 5645489"/>
              <a:gd name="connsiteX10201" fmla="*/ 3540093 w 7718765"/>
              <a:gd name="connsiteY10201" fmla="*/ 595120 h 5645489"/>
              <a:gd name="connsiteX10202" fmla="*/ 3540093 w 7718765"/>
              <a:gd name="connsiteY10202" fmla="*/ 586915 h 5645489"/>
              <a:gd name="connsiteX10203" fmla="*/ 3542912 w 7718765"/>
              <a:gd name="connsiteY10203" fmla="*/ 573209 h 5645489"/>
              <a:gd name="connsiteX10204" fmla="*/ 3545731 w 7718765"/>
              <a:gd name="connsiteY10204" fmla="*/ 559502 h 5645489"/>
              <a:gd name="connsiteX10205" fmla="*/ 3378476 w 7718765"/>
              <a:gd name="connsiteY10205" fmla="*/ 539823 h 5645489"/>
              <a:gd name="connsiteX10206" fmla="*/ 3378474 w 7718765"/>
              <a:gd name="connsiteY10206" fmla="*/ 540234 h 5645489"/>
              <a:gd name="connsiteX10207" fmla="*/ 3384479 w 7718765"/>
              <a:gd name="connsiteY10207" fmla="*/ 559465 h 5645489"/>
              <a:gd name="connsiteX10208" fmla="*/ 3384479 w 7718765"/>
              <a:gd name="connsiteY10208" fmla="*/ 559024 h 5645489"/>
              <a:gd name="connsiteX10209" fmla="*/ 3540059 w 7718765"/>
              <a:gd name="connsiteY10209" fmla="*/ 531960 h 5645489"/>
              <a:gd name="connsiteX10210" fmla="*/ 3542797 w 7718765"/>
              <a:gd name="connsiteY10210" fmla="*/ 545288 h 5645489"/>
              <a:gd name="connsiteX10211" fmla="*/ 3544208 w 7718765"/>
              <a:gd name="connsiteY10211" fmla="*/ 554223 h 5645489"/>
              <a:gd name="connsiteX10212" fmla="*/ 3544303 w 7718765"/>
              <a:gd name="connsiteY10212" fmla="*/ 554544 h 5645489"/>
              <a:gd name="connsiteX10213" fmla="*/ 3542912 w 7718765"/>
              <a:gd name="connsiteY10213" fmla="*/ 545699 h 5645489"/>
              <a:gd name="connsiteX10214" fmla="*/ 3540093 w 7718765"/>
              <a:gd name="connsiteY10214" fmla="*/ 531992 h 5645489"/>
              <a:gd name="connsiteX10215" fmla="*/ 3627369 w 7718765"/>
              <a:gd name="connsiteY10215" fmla="*/ 528301 h 5645489"/>
              <a:gd name="connsiteX10216" fmla="*/ 3622122 w 7718765"/>
              <a:gd name="connsiteY10216" fmla="*/ 531992 h 5645489"/>
              <a:gd name="connsiteX10217" fmla="*/ 3599501 w 7718765"/>
              <a:gd name="connsiteY10217" fmla="*/ 529290 h 5645489"/>
              <a:gd name="connsiteX10218" fmla="*/ 3599525 w 7718765"/>
              <a:gd name="connsiteY10218" fmla="*/ 529474 h 5645489"/>
              <a:gd name="connsiteX10219" fmla="*/ 3619003 w 7718765"/>
              <a:gd name="connsiteY10219" fmla="*/ 531918 h 5645489"/>
              <a:gd name="connsiteX10220" fmla="*/ 3621837 w 7718765"/>
              <a:gd name="connsiteY10220" fmla="*/ 532274 h 5645489"/>
              <a:gd name="connsiteX10221" fmla="*/ 3217542 w 7718765"/>
              <a:gd name="connsiteY10221" fmla="*/ 460659 h 5645489"/>
              <a:gd name="connsiteX10222" fmla="*/ 3225998 w 7718765"/>
              <a:gd name="connsiteY10222" fmla="*/ 468961 h 5645489"/>
              <a:gd name="connsiteX10223" fmla="*/ 3223180 w 7718765"/>
              <a:gd name="connsiteY10223" fmla="*/ 477166 h 5645489"/>
              <a:gd name="connsiteX10224" fmla="*/ 3211903 w 7718765"/>
              <a:gd name="connsiteY10224" fmla="*/ 488169 h 5645489"/>
              <a:gd name="connsiteX10225" fmla="*/ 3209014 w 7718765"/>
              <a:gd name="connsiteY10225" fmla="*/ 501876 h 5645489"/>
              <a:gd name="connsiteX10226" fmla="*/ 3200558 w 7718765"/>
              <a:gd name="connsiteY10226" fmla="*/ 501876 h 5645489"/>
              <a:gd name="connsiteX10227" fmla="*/ 3186393 w 7718765"/>
              <a:gd name="connsiteY10227" fmla="*/ 496374 h 5645489"/>
              <a:gd name="connsiteX10228" fmla="*/ 3192101 w 7718765"/>
              <a:gd name="connsiteY10228" fmla="*/ 485370 h 5645489"/>
              <a:gd name="connsiteX10229" fmla="*/ 3203376 w 7718765"/>
              <a:gd name="connsiteY10229" fmla="*/ 477166 h 5645489"/>
              <a:gd name="connsiteX10230" fmla="*/ 3203376 w 7718765"/>
              <a:gd name="connsiteY10230" fmla="*/ 466162 h 5645489"/>
              <a:gd name="connsiteX10231" fmla="*/ 3217542 w 7718765"/>
              <a:gd name="connsiteY10231" fmla="*/ 460659 h 5645489"/>
              <a:gd name="connsiteX10232" fmla="*/ 3183574 w 7718765"/>
              <a:gd name="connsiteY10232" fmla="*/ 436046 h 5645489"/>
              <a:gd name="connsiteX10233" fmla="*/ 3203376 w 7718765"/>
              <a:gd name="connsiteY10233" fmla="*/ 436046 h 5645489"/>
              <a:gd name="connsiteX10234" fmla="*/ 3211903 w 7718765"/>
              <a:gd name="connsiteY10234" fmla="*/ 438748 h 5645489"/>
              <a:gd name="connsiteX10235" fmla="*/ 3223180 w 7718765"/>
              <a:gd name="connsiteY10235" fmla="*/ 441451 h 5645489"/>
              <a:gd name="connsiteX10236" fmla="*/ 3209014 w 7718765"/>
              <a:gd name="connsiteY10236" fmla="*/ 449752 h 5645489"/>
              <a:gd name="connsiteX10237" fmla="*/ 3192101 w 7718765"/>
              <a:gd name="connsiteY10237" fmla="*/ 468961 h 5645489"/>
              <a:gd name="connsiteX10238" fmla="*/ 3189212 w 7718765"/>
              <a:gd name="connsiteY10238" fmla="*/ 477166 h 5645489"/>
              <a:gd name="connsiteX10239" fmla="*/ 3163772 w 7718765"/>
              <a:gd name="connsiteY10239" fmla="*/ 490873 h 5645489"/>
              <a:gd name="connsiteX10240" fmla="*/ 3149606 w 7718765"/>
              <a:gd name="connsiteY10240" fmla="*/ 488169 h 5645489"/>
              <a:gd name="connsiteX10241" fmla="*/ 3141150 w 7718765"/>
              <a:gd name="connsiteY10241" fmla="*/ 477166 h 5645489"/>
              <a:gd name="connsiteX10242" fmla="*/ 3143968 w 7718765"/>
              <a:gd name="connsiteY10242" fmla="*/ 466162 h 5645489"/>
              <a:gd name="connsiteX10243" fmla="*/ 3172228 w 7718765"/>
              <a:gd name="connsiteY10243" fmla="*/ 452455 h 5645489"/>
              <a:gd name="connsiteX10244" fmla="*/ 3183574 w 7718765"/>
              <a:gd name="connsiteY10244" fmla="*/ 436046 h 5645489"/>
              <a:gd name="connsiteX10245" fmla="*/ 4558355 w 7718765"/>
              <a:gd name="connsiteY10245" fmla="*/ 106948 h 5645489"/>
              <a:gd name="connsiteX10246" fmla="*/ 4595163 w 7718765"/>
              <a:gd name="connsiteY10246" fmla="*/ 109792 h 5645489"/>
              <a:gd name="connsiteX10247" fmla="*/ 4631973 w 7718765"/>
              <a:gd name="connsiteY10247" fmla="*/ 120791 h 5645489"/>
              <a:gd name="connsiteX10248" fmla="*/ 4637593 w 7718765"/>
              <a:gd name="connsiteY10248" fmla="*/ 142597 h 5645489"/>
              <a:gd name="connsiteX10249" fmla="*/ 4620543 w 7718765"/>
              <a:gd name="connsiteY10249" fmla="*/ 148096 h 5645489"/>
              <a:gd name="connsiteX10250" fmla="*/ 4620543 w 7718765"/>
              <a:gd name="connsiteY10250" fmla="*/ 178246 h 5645489"/>
              <a:gd name="connsiteX10251" fmla="*/ 4614925 w 7718765"/>
              <a:gd name="connsiteY10251" fmla="*/ 194744 h 5645489"/>
              <a:gd name="connsiteX10252" fmla="*/ 4595163 w 7718765"/>
              <a:gd name="connsiteY10252" fmla="*/ 216740 h 5645489"/>
              <a:gd name="connsiteX10253" fmla="*/ 4578115 w 7718765"/>
              <a:gd name="connsiteY10253" fmla="*/ 219394 h 5645489"/>
              <a:gd name="connsiteX10254" fmla="*/ 4546925 w 7718765"/>
              <a:gd name="connsiteY10254" fmla="*/ 203087 h 5645489"/>
              <a:gd name="connsiteX10255" fmla="*/ 4544211 w 7718765"/>
              <a:gd name="connsiteY10255" fmla="*/ 200242 h 5645489"/>
              <a:gd name="connsiteX10256" fmla="*/ 4527163 w 7718765"/>
              <a:gd name="connsiteY10256" fmla="*/ 145441 h 5645489"/>
              <a:gd name="connsiteX10257" fmla="*/ 4558355 w 7718765"/>
              <a:gd name="connsiteY10257" fmla="*/ 106948 h 5645489"/>
              <a:gd name="connsiteX10258" fmla="*/ 4835590 w 7718765"/>
              <a:gd name="connsiteY10258" fmla="*/ 0 h 5645489"/>
              <a:gd name="connsiteX10259" fmla="*/ 7718765 w 7718765"/>
              <a:gd name="connsiteY10259" fmla="*/ 0 h 5645489"/>
              <a:gd name="connsiteX10260" fmla="*/ 7718765 w 7718765"/>
              <a:gd name="connsiteY10260" fmla="*/ 2019114 h 5645489"/>
              <a:gd name="connsiteX10261" fmla="*/ 7718764 w 7718765"/>
              <a:gd name="connsiteY10261" fmla="*/ 2019114 h 5645489"/>
              <a:gd name="connsiteX10262" fmla="*/ 7718764 w 7718765"/>
              <a:gd name="connsiteY10262" fmla="*/ 2020477 h 5645489"/>
              <a:gd name="connsiteX10263" fmla="*/ 7718764 w 7718765"/>
              <a:gd name="connsiteY10263" fmla="*/ 2120439 h 5645489"/>
              <a:gd name="connsiteX10264" fmla="*/ 7670657 w 7718765"/>
              <a:gd name="connsiteY10264" fmla="*/ 2120439 h 5645489"/>
              <a:gd name="connsiteX10265" fmla="*/ 7667827 w 7718765"/>
              <a:gd name="connsiteY10265" fmla="*/ 2119746 h 5645489"/>
              <a:gd name="connsiteX10266" fmla="*/ 7648073 w 7718765"/>
              <a:gd name="connsiteY10266" fmla="*/ 2114912 h 5645489"/>
              <a:gd name="connsiteX10267" fmla="*/ 7648051 w 7718765"/>
              <a:gd name="connsiteY10267" fmla="*/ 2115063 h 5645489"/>
              <a:gd name="connsiteX10268" fmla="*/ 7670718 w 7718765"/>
              <a:gd name="connsiteY10268" fmla="*/ 2120562 h 5645489"/>
              <a:gd name="connsiteX10269" fmla="*/ 7718765 w 7718765"/>
              <a:gd name="connsiteY10269" fmla="*/ 2120562 h 5645489"/>
              <a:gd name="connsiteX10270" fmla="*/ 7718765 w 7718765"/>
              <a:gd name="connsiteY10270" fmla="*/ 2153557 h 5645489"/>
              <a:gd name="connsiteX10271" fmla="*/ 7718764 w 7718765"/>
              <a:gd name="connsiteY10271" fmla="*/ 2153557 h 5645489"/>
              <a:gd name="connsiteX10272" fmla="*/ 7718764 w 7718765"/>
              <a:gd name="connsiteY10272" fmla="*/ 2337180 h 5645489"/>
              <a:gd name="connsiteX10273" fmla="*/ 7696121 w 7718765"/>
              <a:gd name="connsiteY10273" fmla="*/ 2320725 h 5645489"/>
              <a:gd name="connsiteX10274" fmla="*/ 7650836 w 7718765"/>
              <a:gd name="connsiteY10274" fmla="*/ 2320725 h 5645489"/>
              <a:gd name="connsiteX10275" fmla="*/ 7640121 w 7718765"/>
              <a:gd name="connsiteY10275" fmla="*/ 2310293 h 5645489"/>
              <a:gd name="connsiteX10276" fmla="*/ 7625509 w 7718765"/>
              <a:gd name="connsiteY10276" fmla="*/ 2296067 h 5645489"/>
              <a:gd name="connsiteX10277" fmla="*/ 7625384 w 7718765"/>
              <a:gd name="connsiteY10277" fmla="*/ 2296153 h 5645489"/>
              <a:gd name="connsiteX10278" fmla="*/ 7650764 w 7718765"/>
              <a:gd name="connsiteY10278" fmla="*/ 2320994 h 5645489"/>
              <a:gd name="connsiteX10279" fmla="*/ 7696098 w 7718765"/>
              <a:gd name="connsiteY10279" fmla="*/ 2320994 h 5645489"/>
              <a:gd name="connsiteX10280" fmla="*/ 7718765 w 7718765"/>
              <a:gd name="connsiteY10280" fmla="*/ 2337302 h 5645489"/>
              <a:gd name="connsiteX10281" fmla="*/ 7718765 w 7718765"/>
              <a:gd name="connsiteY10281" fmla="*/ 2466247 h 5645489"/>
              <a:gd name="connsiteX10282" fmla="*/ 7718764 w 7718765"/>
              <a:gd name="connsiteY10282" fmla="*/ 2466247 h 5645489"/>
              <a:gd name="connsiteX10283" fmla="*/ 7718764 w 7718765"/>
              <a:gd name="connsiteY10283" fmla="*/ 2467563 h 5645489"/>
              <a:gd name="connsiteX10284" fmla="*/ 7718764 w 7718765"/>
              <a:gd name="connsiteY10284" fmla="*/ 3215145 h 5645489"/>
              <a:gd name="connsiteX10285" fmla="*/ 7537690 w 7718765"/>
              <a:gd name="connsiteY10285" fmla="*/ 3294780 h 5645489"/>
              <a:gd name="connsiteX10286" fmla="*/ 7718764 w 7718765"/>
              <a:gd name="connsiteY10286" fmla="*/ 3714536 h 5645489"/>
              <a:gd name="connsiteX10287" fmla="*/ 7718764 w 7718765"/>
              <a:gd name="connsiteY10287" fmla="*/ 3785901 h 5645489"/>
              <a:gd name="connsiteX10288" fmla="*/ 7713120 w 7718765"/>
              <a:gd name="connsiteY10288" fmla="*/ 3791359 h 5645489"/>
              <a:gd name="connsiteX10289" fmla="*/ 7659369 w 7718765"/>
              <a:gd name="connsiteY10289" fmla="*/ 3805087 h 5645489"/>
              <a:gd name="connsiteX10290" fmla="*/ 7631083 w 7718765"/>
              <a:gd name="connsiteY10290" fmla="*/ 3766634 h 5645489"/>
              <a:gd name="connsiteX10291" fmla="*/ 7517937 w 7718765"/>
              <a:gd name="connsiteY10291" fmla="*/ 3689811 h 5645489"/>
              <a:gd name="connsiteX10292" fmla="*/ 7435833 w 7718765"/>
              <a:gd name="connsiteY10292" fmla="*/ 3684353 h 5645489"/>
              <a:gd name="connsiteX10293" fmla="*/ 7365151 w 7718765"/>
              <a:gd name="connsiteY10293" fmla="*/ 3706349 h 5645489"/>
              <a:gd name="connsiteX10294" fmla="*/ 7345329 w 7718765"/>
              <a:gd name="connsiteY10294" fmla="*/ 3736532 h 5645489"/>
              <a:gd name="connsiteX10295" fmla="*/ 7300045 w 7718765"/>
              <a:gd name="connsiteY10295" fmla="*/ 3763905 h 5645489"/>
              <a:gd name="connsiteX10296" fmla="*/ 7291578 w 7718765"/>
              <a:gd name="connsiteY10296" fmla="*/ 3714536 h 5645489"/>
              <a:gd name="connsiteX10297" fmla="*/ 7291578 w 7718765"/>
              <a:gd name="connsiteY10297" fmla="*/ 3659627 h 5645489"/>
              <a:gd name="connsiteX10298" fmla="*/ 7280291 w 7718765"/>
              <a:gd name="connsiteY10298" fmla="*/ 3634984 h 5645489"/>
              <a:gd name="connsiteX10299" fmla="*/ 7161434 w 7718765"/>
              <a:gd name="connsiteY10299" fmla="*/ 3632255 h 5645489"/>
              <a:gd name="connsiteX10300" fmla="*/ 7099217 w 7718765"/>
              <a:gd name="connsiteY10300" fmla="*/ 3626715 h 5645489"/>
              <a:gd name="connsiteX10301" fmla="*/ 7090751 w 7718765"/>
              <a:gd name="connsiteY10301" fmla="*/ 3577347 h 5645489"/>
              <a:gd name="connsiteX10302" fmla="*/ 7028467 w 7718765"/>
              <a:gd name="connsiteY10302" fmla="*/ 3522437 h 5645489"/>
              <a:gd name="connsiteX10303" fmla="*/ 7003003 w 7718765"/>
              <a:gd name="connsiteY10303" fmla="*/ 3495066 h 5645489"/>
              <a:gd name="connsiteX10304" fmla="*/ 6963429 w 7718765"/>
              <a:gd name="connsiteY10304" fmla="*/ 3473069 h 5645489"/>
              <a:gd name="connsiteX10305" fmla="*/ 6920966 w 7718765"/>
              <a:gd name="connsiteY10305" fmla="*/ 3475798 h 5645489"/>
              <a:gd name="connsiteX10306" fmla="*/ 6920966 w 7718765"/>
              <a:gd name="connsiteY10306" fmla="*/ 3442885 h 5645489"/>
              <a:gd name="connsiteX10307" fmla="*/ 6960607 w 7718765"/>
              <a:gd name="connsiteY10307" fmla="*/ 3440156 h 5645489"/>
              <a:gd name="connsiteX10308" fmla="*/ 7042644 w 7718765"/>
              <a:gd name="connsiteY10308" fmla="*/ 3453884 h 5645489"/>
              <a:gd name="connsiteX10309" fmla="*/ 7053933 w 7718765"/>
              <a:gd name="connsiteY10309" fmla="*/ 3423701 h 5645489"/>
              <a:gd name="connsiteX10310" fmla="*/ 7011536 w 7718765"/>
              <a:gd name="connsiteY10310" fmla="*/ 3324963 h 5645489"/>
              <a:gd name="connsiteX10311" fmla="*/ 7051110 w 7718765"/>
              <a:gd name="connsiteY10311" fmla="*/ 3319423 h 5645489"/>
              <a:gd name="connsiteX10312" fmla="*/ 7172789 w 7718765"/>
              <a:gd name="connsiteY10312" fmla="*/ 3305696 h 5645489"/>
              <a:gd name="connsiteX10313" fmla="*/ 7257648 w 7718765"/>
              <a:gd name="connsiteY10313" fmla="*/ 3305696 h 5645489"/>
              <a:gd name="connsiteX10314" fmla="*/ 7274579 w 7718765"/>
              <a:gd name="connsiteY10314" fmla="*/ 3313965 h 5645489"/>
              <a:gd name="connsiteX10315" fmla="*/ 7249183 w 7718765"/>
              <a:gd name="connsiteY10315" fmla="*/ 3415431 h 5645489"/>
              <a:gd name="connsiteX10316" fmla="*/ 7268935 w 7718765"/>
              <a:gd name="connsiteY10316" fmla="*/ 3412702 h 5645489"/>
              <a:gd name="connsiteX10317" fmla="*/ 7285935 w 7718765"/>
              <a:gd name="connsiteY10317" fmla="*/ 3346878 h 5645489"/>
              <a:gd name="connsiteX10318" fmla="*/ 7353795 w 7718765"/>
              <a:gd name="connsiteY10318" fmla="*/ 3302967 h 5645489"/>
              <a:gd name="connsiteX10319" fmla="*/ 7317043 w 7718765"/>
              <a:gd name="connsiteY10319" fmla="*/ 3259056 h 5645489"/>
              <a:gd name="connsiteX10320" fmla="*/ 7263292 w 7718765"/>
              <a:gd name="connsiteY10320" fmla="*/ 3281052 h 5645489"/>
              <a:gd name="connsiteX10321" fmla="*/ 7184077 w 7718765"/>
              <a:gd name="connsiteY10321" fmla="*/ 3281052 h 5645489"/>
              <a:gd name="connsiteX10322" fmla="*/ 7167078 w 7718765"/>
              <a:gd name="connsiteY10322" fmla="*/ 3184962 h 5645489"/>
              <a:gd name="connsiteX10323" fmla="*/ 7133148 w 7718765"/>
              <a:gd name="connsiteY10323" fmla="*/ 3119138 h 5645489"/>
              <a:gd name="connsiteX10324" fmla="*/ 7079396 w 7718765"/>
              <a:gd name="connsiteY10324" fmla="*/ 3083497 h 5645489"/>
              <a:gd name="connsiteX10325" fmla="*/ 6991715 w 7718765"/>
              <a:gd name="connsiteY10325" fmla="*/ 3097223 h 5645489"/>
              <a:gd name="connsiteX10326" fmla="*/ 6881391 w 7718765"/>
              <a:gd name="connsiteY10326" fmla="*/ 3102681 h 5645489"/>
              <a:gd name="connsiteX10327" fmla="*/ 6779533 w 7718765"/>
              <a:gd name="connsiteY10327" fmla="*/ 3176775 h 5645489"/>
              <a:gd name="connsiteX10328" fmla="*/ 6694675 w 7718765"/>
              <a:gd name="connsiteY10328" fmla="*/ 3228873 h 5645489"/>
              <a:gd name="connsiteX10329" fmla="*/ 6686184 w 7718765"/>
              <a:gd name="connsiteY10329" fmla="*/ 3226475 h 5645489"/>
              <a:gd name="connsiteX10330" fmla="*/ 6685951 w 7718765"/>
              <a:gd name="connsiteY10330" fmla="*/ 3226409 h 5645489"/>
              <a:gd name="connsiteX10331" fmla="*/ 6684392 w 7718765"/>
              <a:gd name="connsiteY10331" fmla="*/ 3251582 h 5645489"/>
              <a:gd name="connsiteX10332" fmla="*/ 6683247 w 7718765"/>
              <a:gd name="connsiteY10332" fmla="*/ 3270062 h 5645489"/>
              <a:gd name="connsiteX10333" fmla="*/ 6637913 w 7718765"/>
              <a:gd name="connsiteY10333" fmla="*/ 3434655 h 5645489"/>
              <a:gd name="connsiteX10334" fmla="*/ 6601104 w 7718765"/>
              <a:gd name="connsiteY10334" fmla="*/ 3511452 h 5645489"/>
              <a:gd name="connsiteX10335" fmla="*/ 6592579 w 7718765"/>
              <a:gd name="connsiteY10335" fmla="*/ 3558100 h 5645489"/>
              <a:gd name="connsiteX10336" fmla="*/ 6586961 w 7718765"/>
              <a:gd name="connsiteY10336" fmla="*/ 3604747 h 5645489"/>
              <a:gd name="connsiteX10337" fmla="*/ 6598391 w 7718765"/>
              <a:gd name="connsiteY10337" fmla="*/ 3643242 h 5645489"/>
              <a:gd name="connsiteX10338" fmla="*/ 6609629 w 7718765"/>
              <a:gd name="connsiteY10338" fmla="*/ 3665237 h 5645489"/>
              <a:gd name="connsiteX10339" fmla="*/ 6637913 w 7718765"/>
              <a:gd name="connsiteY10339" fmla="*/ 3698043 h 5645489"/>
              <a:gd name="connsiteX10340" fmla="*/ 6697390 w 7718765"/>
              <a:gd name="connsiteY10340" fmla="*/ 3714540 h 5645489"/>
              <a:gd name="connsiteX10341" fmla="*/ 6703008 w 7718765"/>
              <a:gd name="connsiteY10341" fmla="*/ 3750189 h 5645489"/>
              <a:gd name="connsiteX10342" fmla="*/ 6728388 w 7718765"/>
              <a:gd name="connsiteY10342" fmla="*/ 3832486 h 5645489"/>
              <a:gd name="connsiteX10343" fmla="*/ 6790771 w 7718765"/>
              <a:gd name="connsiteY10343" fmla="*/ 3881977 h 5645489"/>
              <a:gd name="connsiteX10344" fmla="*/ 6827581 w 7718765"/>
              <a:gd name="connsiteY10344" fmla="*/ 3939434 h 5645489"/>
              <a:gd name="connsiteX10345" fmla="*/ 6903913 w 7718765"/>
              <a:gd name="connsiteY10345" fmla="*/ 3958775 h 5645489"/>
              <a:gd name="connsiteX10346" fmla="*/ 6923673 w 7718765"/>
              <a:gd name="connsiteY10346" fmla="*/ 3977927 h 5645489"/>
              <a:gd name="connsiteX10347" fmla="*/ 6901007 w 7718765"/>
              <a:gd name="connsiteY10347" fmla="*/ 3997079 h 5645489"/>
              <a:gd name="connsiteX10348" fmla="*/ 6892483 w 7718765"/>
              <a:gd name="connsiteY10348" fmla="*/ 4005423 h 5645489"/>
              <a:gd name="connsiteX10349" fmla="*/ 6892483 w 7718765"/>
              <a:gd name="connsiteY10349" fmla="*/ 4016231 h 5645489"/>
              <a:gd name="connsiteX10350" fmla="*/ 6881245 w 7718765"/>
              <a:gd name="connsiteY10350" fmla="*/ 4035573 h 5645489"/>
              <a:gd name="connsiteX10351" fmla="*/ 6878339 w 7718765"/>
              <a:gd name="connsiteY10351" fmla="*/ 4049225 h 5645489"/>
              <a:gd name="connsiteX10352" fmla="*/ 6852960 w 7718765"/>
              <a:gd name="connsiteY10352" fmla="*/ 4062879 h 5645489"/>
              <a:gd name="connsiteX10353" fmla="*/ 6821769 w 7718765"/>
              <a:gd name="connsiteY10353" fmla="*/ 4057380 h 5645489"/>
              <a:gd name="connsiteX10354" fmla="*/ 6810532 w 7718765"/>
              <a:gd name="connsiteY10354" fmla="*/ 4054725 h 5645489"/>
              <a:gd name="connsiteX10355" fmla="*/ 6804865 w 7718765"/>
              <a:gd name="connsiteY10355" fmla="*/ 4054392 h 5645489"/>
              <a:gd name="connsiteX10356" fmla="*/ 6795969 w 7718765"/>
              <a:gd name="connsiteY10356" fmla="*/ 4052927 h 5645489"/>
              <a:gd name="connsiteX10357" fmla="*/ 6805080 w 7718765"/>
              <a:gd name="connsiteY10357" fmla="*/ 4054478 h 5645489"/>
              <a:gd name="connsiteX10358" fmla="*/ 6810745 w 7718765"/>
              <a:gd name="connsiteY10358" fmla="*/ 4054821 h 5645489"/>
              <a:gd name="connsiteX10359" fmla="*/ 6822039 w 7718765"/>
              <a:gd name="connsiteY10359" fmla="*/ 4057569 h 5645489"/>
              <a:gd name="connsiteX10360" fmla="*/ 6853134 w 7718765"/>
              <a:gd name="connsiteY10360" fmla="*/ 4063039 h 5645489"/>
              <a:gd name="connsiteX10361" fmla="*/ 6878618 w 7718765"/>
              <a:gd name="connsiteY10361" fmla="*/ 4049323 h 5645489"/>
              <a:gd name="connsiteX10362" fmla="*/ 6881441 w 7718765"/>
              <a:gd name="connsiteY10362" fmla="*/ 4035606 h 5645489"/>
              <a:gd name="connsiteX10363" fmla="*/ 6892735 w 7718765"/>
              <a:gd name="connsiteY10363" fmla="*/ 4016391 h 5645489"/>
              <a:gd name="connsiteX10364" fmla="*/ 6892735 w 7718765"/>
              <a:gd name="connsiteY10364" fmla="*/ 4005396 h 5645489"/>
              <a:gd name="connsiteX10365" fmla="*/ 6901243 w 7718765"/>
              <a:gd name="connsiteY10365" fmla="*/ 3997176 h 5645489"/>
              <a:gd name="connsiteX10366" fmla="*/ 6923831 w 7718765"/>
              <a:gd name="connsiteY10366" fmla="*/ 3977963 h 5645489"/>
              <a:gd name="connsiteX10367" fmla="*/ 6929513 w 7718765"/>
              <a:gd name="connsiteY10367" fmla="*/ 3964218 h 5645489"/>
              <a:gd name="connsiteX10368" fmla="*/ 6932337 w 7718765"/>
              <a:gd name="connsiteY10368" fmla="*/ 3945003 h 5645489"/>
              <a:gd name="connsiteX10369" fmla="*/ 6943631 w 7718765"/>
              <a:gd name="connsiteY10369" fmla="*/ 3920318 h 5645489"/>
              <a:gd name="connsiteX10370" fmla="*/ 6946455 w 7718765"/>
              <a:gd name="connsiteY10370" fmla="*/ 3914821 h 5645489"/>
              <a:gd name="connsiteX10371" fmla="*/ 7005857 w 7718765"/>
              <a:gd name="connsiteY10371" fmla="*/ 3964218 h 5645489"/>
              <a:gd name="connsiteX10372" fmla="*/ 7034129 w 7718765"/>
              <a:gd name="connsiteY10372" fmla="*/ 3983460 h 5645489"/>
              <a:gd name="connsiteX10373" fmla="*/ 7053929 w 7718765"/>
              <a:gd name="connsiteY10373" fmla="*/ 4008145 h 5645489"/>
              <a:gd name="connsiteX10374" fmla="*/ 7056753 w 7718765"/>
              <a:gd name="connsiteY10374" fmla="*/ 4019140 h 5645489"/>
              <a:gd name="connsiteX10375" fmla="*/ 7062399 w 7718765"/>
              <a:gd name="connsiteY10375" fmla="*/ 4032857 h 5645489"/>
              <a:gd name="connsiteX10376" fmla="*/ 7085024 w 7718765"/>
              <a:gd name="connsiteY10376" fmla="*/ 4049323 h 5645489"/>
              <a:gd name="connsiteX10377" fmla="*/ 7113331 w 7718765"/>
              <a:gd name="connsiteY10377" fmla="*/ 4063039 h 5645489"/>
              <a:gd name="connsiteX10378" fmla="*/ 7118979 w 7718765"/>
              <a:gd name="connsiteY10378" fmla="*/ 4060318 h 5645489"/>
              <a:gd name="connsiteX10379" fmla="*/ 7124626 w 7718765"/>
              <a:gd name="connsiteY10379" fmla="*/ 4076784 h 5645489"/>
              <a:gd name="connsiteX10380" fmla="*/ 7133096 w 7718765"/>
              <a:gd name="connsiteY10380" fmla="*/ 4087751 h 5645489"/>
              <a:gd name="connsiteX10381" fmla="*/ 7155721 w 7718765"/>
              <a:gd name="connsiteY10381" fmla="*/ 4087751 h 5645489"/>
              <a:gd name="connsiteX10382" fmla="*/ 7167051 w 7718765"/>
              <a:gd name="connsiteY10382" fmla="*/ 4093251 h 5645489"/>
              <a:gd name="connsiteX10383" fmla="*/ 7184028 w 7718765"/>
              <a:gd name="connsiteY10383" fmla="*/ 4087751 h 5645489"/>
              <a:gd name="connsiteX10384" fmla="*/ 7209475 w 7718765"/>
              <a:gd name="connsiteY10384" fmla="*/ 4085003 h 5645489"/>
              <a:gd name="connsiteX10385" fmla="*/ 7226417 w 7718765"/>
              <a:gd name="connsiteY10385" fmla="*/ 4093251 h 5645489"/>
              <a:gd name="connsiteX10386" fmla="*/ 7243395 w 7718765"/>
              <a:gd name="connsiteY10386" fmla="*/ 4098748 h 5645489"/>
              <a:gd name="connsiteX10387" fmla="*/ 7257547 w 7718765"/>
              <a:gd name="connsiteY10387" fmla="*/ 4112465 h 5645489"/>
              <a:gd name="connsiteX10388" fmla="*/ 7263195 w 7718765"/>
              <a:gd name="connsiteY10388" fmla="*/ 4123433 h 5645489"/>
              <a:gd name="connsiteX10389" fmla="*/ 7243395 w 7718765"/>
              <a:gd name="connsiteY10389" fmla="*/ 4109716 h 5645489"/>
              <a:gd name="connsiteX10390" fmla="*/ 7232100 w 7718765"/>
              <a:gd name="connsiteY10390" fmla="*/ 4112465 h 5645489"/>
              <a:gd name="connsiteX10391" fmla="*/ 7212299 w 7718765"/>
              <a:gd name="connsiteY10391" fmla="*/ 4117963 h 5645489"/>
              <a:gd name="connsiteX10392" fmla="*/ 7203793 w 7718765"/>
              <a:gd name="connsiteY10392" fmla="*/ 4123433 h 5645489"/>
              <a:gd name="connsiteX10393" fmla="*/ 7192499 w 7718765"/>
              <a:gd name="connsiteY10393" fmla="*/ 4123433 h 5645489"/>
              <a:gd name="connsiteX10394" fmla="*/ 7184028 w 7718765"/>
              <a:gd name="connsiteY10394" fmla="*/ 4137178 h 5645489"/>
              <a:gd name="connsiteX10395" fmla="*/ 7169874 w 7718765"/>
              <a:gd name="connsiteY10395" fmla="*/ 4148145 h 5645489"/>
              <a:gd name="connsiteX10396" fmla="*/ 7152897 w 7718765"/>
              <a:gd name="connsiteY10396" fmla="*/ 4161862 h 5645489"/>
              <a:gd name="connsiteX10397" fmla="*/ 7144426 w 7718765"/>
              <a:gd name="connsiteY10397" fmla="*/ 4181105 h 5645489"/>
              <a:gd name="connsiteX10398" fmla="*/ 7152897 w 7718765"/>
              <a:gd name="connsiteY10398" fmla="*/ 4189323 h 5645489"/>
              <a:gd name="connsiteX10399" fmla="*/ 7144426 w 7718765"/>
              <a:gd name="connsiteY10399" fmla="*/ 4197571 h 5645489"/>
              <a:gd name="connsiteX10400" fmla="*/ 7150073 w 7718765"/>
              <a:gd name="connsiteY10400" fmla="*/ 4205789 h 5645489"/>
              <a:gd name="connsiteX10401" fmla="*/ 7147251 w 7718765"/>
              <a:gd name="connsiteY10401" fmla="*/ 4216784 h 5645489"/>
              <a:gd name="connsiteX10402" fmla="*/ 7158581 w 7718765"/>
              <a:gd name="connsiteY10402" fmla="*/ 4227753 h 5645489"/>
              <a:gd name="connsiteX10403" fmla="*/ 7155721 w 7718765"/>
              <a:gd name="connsiteY10403" fmla="*/ 4235999 h 5645489"/>
              <a:gd name="connsiteX10404" fmla="*/ 7158581 w 7718765"/>
              <a:gd name="connsiteY10404" fmla="*/ 4246968 h 5645489"/>
              <a:gd name="connsiteX10405" fmla="*/ 7158581 w 7718765"/>
              <a:gd name="connsiteY10405" fmla="*/ 4257963 h 5645489"/>
              <a:gd name="connsiteX10406" fmla="*/ 7147251 w 7718765"/>
              <a:gd name="connsiteY10406" fmla="*/ 4271680 h 5645489"/>
              <a:gd name="connsiteX10407" fmla="*/ 7152897 w 7718765"/>
              <a:gd name="connsiteY10407" fmla="*/ 4288146 h 5645489"/>
              <a:gd name="connsiteX10408" fmla="*/ 7155721 w 7718765"/>
              <a:gd name="connsiteY10408" fmla="*/ 4301862 h 5645489"/>
              <a:gd name="connsiteX10409" fmla="*/ 7172698 w 7718765"/>
              <a:gd name="connsiteY10409" fmla="*/ 4310109 h 5645489"/>
              <a:gd name="connsiteX10410" fmla="*/ 7178345 w 7718765"/>
              <a:gd name="connsiteY10410" fmla="*/ 4321077 h 5645489"/>
              <a:gd name="connsiteX10411" fmla="*/ 7158581 w 7718765"/>
              <a:gd name="connsiteY10411" fmla="*/ 4326574 h 5645489"/>
              <a:gd name="connsiteX10412" fmla="*/ 7158581 w 7718765"/>
              <a:gd name="connsiteY10412" fmla="*/ 4337571 h 5645489"/>
              <a:gd name="connsiteX10413" fmla="*/ 7161403 w 7718765"/>
              <a:gd name="connsiteY10413" fmla="*/ 4354037 h 5645489"/>
              <a:gd name="connsiteX10414" fmla="*/ 7167051 w 7718765"/>
              <a:gd name="connsiteY10414" fmla="*/ 4370501 h 5645489"/>
              <a:gd name="connsiteX10415" fmla="*/ 7161403 w 7718765"/>
              <a:gd name="connsiteY10415" fmla="*/ 4386967 h 5645489"/>
              <a:gd name="connsiteX10416" fmla="*/ 7144426 w 7718765"/>
              <a:gd name="connsiteY10416" fmla="*/ 4389716 h 5645489"/>
              <a:gd name="connsiteX10417" fmla="*/ 7155721 w 7718765"/>
              <a:gd name="connsiteY10417" fmla="*/ 4378749 h 5645489"/>
              <a:gd name="connsiteX10418" fmla="*/ 7152897 w 7718765"/>
              <a:gd name="connsiteY10418" fmla="*/ 4367753 h 5645489"/>
              <a:gd name="connsiteX10419" fmla="*/ 7144426 w 7718765"/>
              <a:gd name="connsiteY10419" fmla="*/ 4370501 h 5645489"/>
              <a:gd name="connsiteX10420" fmla="*/ 7138779 w 7718765"/>
              <a:gd name="connsiteY10420" fmla="*/ 4356785 h 5645489"/>
              <a:gd name="connsiteX10421" fmla="*/ 7127449 w 7718765"/>
              <a:gd name="connsiteY10421" fmla="*/ 4359506 h 5645489"/>
              <a:gd name="connsiteX10422" fmla="*/ 7121801 w 7718765"/>
              <a:gd name="connsiteY10422" fmla="*/ 4376000 h 5645489"/>
              <a:gd name="connsiteX10423" fmla="*/ 7127449 w 7718765"/>
              <a:gd name="connsiteY10423" fmla="*/ 4392465 h 5645489"/>
              <a:gd name="connsiteX10424" fmla="*/ 7130273 w 7718765"/>
              <a:gd name="connsiteY10424" fmla="*/ 4400684 h 5645489"/>
              <a:gd name="connsiteX10425" fmla="*/ 7121801 w 7718765"/>
              <a:gd name="connsiteY10425" fmla="*/ 4403433 h 5645489"/>
              <a:gd name="connsiteX10426" fmla="*/ 7118979 w 7718765"/>
              <a:gd name="connsiteY10426" fmla="*/ 4408931 h 5645489"/>
              <a:gd name="connsiteX10427" fmla="*/ 7124626 w 7718765"/>
              <a:gd name="connsiteY10427" fmla="*/ 4417178 h 5645489"/>
              <a:gd name="connsiteX10428" fmla="*/ 7127449 w 7718765"/>
              <a:gd name="connsiteY10428" fmla="*/ 4430895 h 5645489"/>
              <a:gd name="connsiteX10429" fmla="*/ 7133096 w 7718765"/>
              <a:gd name="connsiteY10429" fmla="*/ 4441862 h 5645489"/>
              <a:gd name="connsiteX10430" fmla="*/ 7141603 w 7718765"/>
              <a:gd name="connsiteY10430" fmla="*/ 4466575 h 5645489"/>
              <a:gd name="connsiteX10431" fmla="*/ 7147251 w 7718765"/>
              <a:gd name="connsiteY10431" fmla="*/ 4488539 h 5645489"/>
              <a:gd name="connsiteX10432" fmla="*/ 7130273 w 7718765"/>
              <a:gd name="connsiteY10432" fmla="*/ 4505004 h 5645489"/>
              <a:gd name="connsiteX10433" fmla="*/ 7121801 w 7718765"/>
              <a:gd name="connsiteY10433" fmla="*/ 4510502 h 5645489"/>
              <a:gd name="connsiteX10434" fmla="*/ 7107649 w 7718765"/>
              <a:gd name="connsiteY10434" fmla="*/ 4499506 h 5645489"/>
              <a:gd name="connsiteX10435" fmla="*/ 7087883 w 7718765"/>
              <a:gd name="connsiteY10435" fmla="*/ 4483040 h 5645489"/>
              <a:gd name="connsiteX10436" fmla="*/ 7079377 w 7718765"/>
              <a:gd name="connsiteY10436" fmla="*/ 4477570 h 5645489"/>
              <a:gd name="connsiteX10437" fmla="*/ 7073729 w 7718765"/>
              <a:gd name="connsiteY10437" fmla="*/ 4483040 h 5645489"/>
              <a:gd name="connsiteX10438" fmla="*/ 7065259 w 7718765"/>
              <a:gd name="connsiteY10438" fmla="*/ 4480291 h 5645489"/>
              <a:gd name="connsiteX10439" fmla="*/ 7053929 w 7718765"/>
              <a:gd name="connsiteY10439" fmla="*/ 4474822 h 5645489"/>
              <a:gd name="connsiteX10440" fmla="*/ 7042635 w 7718765"/>
              <a:gd name="connsiteY10440" fmla="*/ 4463825 h 5645489"/>
              <a:gd name="connsiteX10441" fmla="*/ 7031305 w 7718765"/>
              <a:gd name="connsiteY10441" fmla="*/ 4461077 h 5645489"/>
              <a:gd name="connsiteX10442" fmla="*/ 7011505 w 7718765"/>
              <a:gd name="connsiteY10442" fmla="*/ 4447360 h 5645489"/>
              <a:gd name="connsiteX10443" fmla="*/ 7025657 w 7718765"/>
              <a:gd name="connsiteY10443" fmla="*/ 4425397 h 5645489"/>
              <a:gd name="connsiteX10444" fmla="*/ 7042635 w 7718765"/>
              <a:gd name="connsiteY10444" fmla="*/ 4414429 h 5645489"/>
              <a:gd name="connsiteX10445" fmla="*/ 7036952 w 7718765"/>
              <a:gd name="connsiteY10445" fmla="*/ 4400684 h 5645489"/>
              <a:gd name="connsiteX10446" fmla="*/ 7025657 w 7718765"/>
              <a:gd name="connsiteY10446" fmla="*/ 4397964 h 5645489"/>
              <a:gd name="connsiteX10447" fmla="*/ 7008680 w 7718765"/>
              <a:gd name="connsiteY10447" fmla="*/ 4386967 h 5645489"/>
              <a:gd name="connsiteX10448" fmla="*/ 7008680 w 7718765"/>
              <a:gd name="connsiteY10448" fmla="*/ 4367753 h 5645489"/>
              <a:gd name="connsiteX10449" fmla="*/ 7020010 w 7718765"/>
              <a:gd name="connsiteY10449" fmla="*/ 4356785 h 5645489"/>
              <a:gd name="connsiteX10450" fmla="*/ 7025657 w 7718765"/>
              <a:gd name="connsiteY10450" fmla="*/ 4337571 h 5645489"/>
              <a:gd name="connsiteX10451" fmla="*/ 6997387 w 7718765"/>
              <a:gd name="connsiteY10451" fmla="*/ 4326574 h 5645489"/>
              <a:gd name="connsiteX10452" fmla="*/ 6971938 w 7718765"/>
              <a:gd name="connsiteY10452" fmla="*/ 4310109 h 5645489"/>
              <a:gd name="connsiteX10453" fmla="*/ 6960608 w 7718765"/>
              <a:gd name="connsiteY10453" fmla="*/ 4307360 h 5645489"/>
              <a:gd name="connsiteX10454" fmla="*/ 6940808 w 7718765"/>
              <a:gd name="connsiteY10454" fmla="*/ 4326574 h 5645489"/>
              <a:gd name="connsiteX10455" fmla="*/ 6921007 w 7718765"/>
              <a:gd name="connsiteY10455" fmla="*/ 4343040 h 5645489"/>
              <a:gd name="connsiteX10456" fmla="*/ 6889913 w 7718765"/>
              <a:gd name="connsiteY10456" fmla="*/ 4365004 h 5645489"/>
              <a:gd name="connsiteX10457" fmla="*/ 6875759 w 7718765"/>
              <a:gd name="connsiteY10457" fmla="*/ 4395215 h 5645489"/>
              <a:gd name="connsiteX10458" fmla="*/ 6855993 w 7718765"/>
              <a:gd name="connsiteY10458" fmla="*/ 4419898 h 5645489"/>
              <a:gd name="connsiteX10459" fmla="*/ 6853134 w 7718765"/>
              <a:gd name="connsiteY10459" fmla="*/ 4433643 h 5645489"/>
              <a:gd name="connsiteX10460" fmla="*/ 6839017 w 7718765"/>
              <a:gd name="connsiteY10460" fmla="*/ 4444612 h 5645489"/>
              <a:gd name="connsiteX10461" fmla="*/ 6819216 w 7718765"/>
              <a:gd name="connsiteY10461" fmla="*/ 4455607 h 5645489"/>
              <a:gd name="connsiteX10462" fmla="*/ 6819216 w 7718765"/>
              <a:gd name="connsiteY10462" fmla="*/ 4472073 h 5645489"/>
              <a:gd name="connsiteX10463" fmla="*/ 6793769 w 7718765"/>
              <a:gd name="connsiteY10463" fmla="*/ 4485789 h 5645489"/>
              <a:gd name="connsiteX10464" fmla="*/ 6782439 w 7718765"/>
              <a:gd name="connsiteY10464" fmla="*/ 4458328 h 5645489"/>
              <a:gd name="connsiteX10465" fmla="*/ 6768320 w 7718765"/>
              <a:gd name="connsiteY10465" fmla="*/ 4450109 h 5645489"/>
              <a:gd name="connsiteX10466" fmla="*/ 6773967 w 7718765"/>
              <a:gd name="connsiteY10466" fmla="*/ 4439113 h 5645489"/>
              <a:gd name="connsiteX10467" fmla="*/ 6793769 w 7718765"/>
              <a:gd name="connsiteY10467" fmla="*/ 4439113 h 5645489"/>
              <a:gd name="connsiteX10468" fmla="*/ 6793769 w 7718765"/>
              <a:gd name="connsiteY10468" fmla="*/ 4428146 h 5645489"/>
              <a:gd name="connsiteX10469" fmla="*/ 6776791 w 7718765"/>
              <a:gd name="connsiteY10469" fmla="*/ 4425397 h 5645489"/>
              <a:gd name="connsiteX10470" fmla="*/ 6762673 w 7718765"/>
              <a:gd name="connsiteY10470" fmla="*/ 4414429 h 5645489"/>
              <a:gd name="connsiteX10471" fmla="*/ 6765497 w 7718765"/>
              <a:gd name="connsiteY10471" fmla="*/ 4408931 h 5645489"/>
              <a:gd name="connsiteX10472" fmla="*/ 6766653 w 7718765"/>
              <a:gd name="connsiteY10472" fmla="*/ 4407242 h 5645489"/>
              <a:gd name="connsiteX10473" fmla="*/ 6765765 w 7718765"/>
              <a:gd name="connsiteY10473" fmla="*/ 4408107 h 5645489"/>
              <a:gd name="connsiteX10474" fmla="*/ 6765061 w 7718765"/>
              <a:gd name="connsiteY10474" fmla="*/ 4408792 h 5645489"/>
              <a:gd name="connsiteX10475" fmla="*/ 6753745 w 7718765"/>
              <a:gd name="connsiteY10475" fmla="*/ 4408792 h 5645489"/>
              <a:gd name="connsiteX10476" fmla="*/ 6742452 w 7718765"/>
              <a:gd name="connsiteY10476" fmla="*/ 4414281 h 5645489"/>
              <a:gd name="connsiteX10477" fmla="*/ 6736793 w 7718765"/>
              <a:gd name="connsiteY10477" fmla="*/ 4419769 h 5645489"/>
              <a:gd name="connsiteX10478" fmla="*/ 6731157 w 7718765"/>
              <a:gd name="connsiteY10478" fmla="*/ 4422520 h 5645489"/>
              <a:gd name="connsiteX10479" fmla="*/ 6722671 w 7718765"/>
              <a:gd name="connsiteY10479" fmla="*/ 4411543 h 5645489"/>
              <a:gd name="connsiteX10480" fmla="*/ 6705741 w 7718765"/>
              <a:gd name="connsiteY10480" fmla="*/ 4397816 h 5645489"/>
              <a:gd name="connsiteX10481" fmla="*/ 6697253 w 7718765"/>
              <a:gd name="connsiteY10481" fmla="*/ 4389592 h 5645489"/>
              <a:gd name="connsiteX10482" fmla="*/ 6691596 w 7718765"/>
              <a:gd name="connsiteY10482" fmla="*/ 4378615 h 5645489"/>
              <a:gd name="connsiteX10483" fmla="*/ 6691596 w 7718765"/>
              <a:gd name="connsiteY10483" fmla="*/ 4370376 h 5645489"/>
              <a:gd name="connsiteX10484" fmla="*/ 6685960 w 7718765"/>
              <a:gd name="connsiteY10484" fmla="*/ 4364888 h 5645489"/>
              <a:gd name="connsiteX10485" fmla="*/ 6677473 w 7718765"/>
              <a:gd name="connsiteY10485" fmla="*/ 4364888 h 5645489"/>
              <a:gd name="connsiteX10486" fmla="*/ 6666179 w 7718765"/>
              <a:gd name="connsiteY10486" fmla="*/ 4362150 h 5645489"/>
              <a:gd name="connsiteX10487" fmla="*/ 6660543 w 7718765"/>
              <a:gd name="connsiteY10487" fmla="*/ 4362150 h 5645489"/>
              <a:gd name="connsiteX10488" fmla="*/ 6660543 w 7718765"/>
              <a:gd name="connsiteY10488" fmla="*/ 4348423 h 5645489"/>
              <a:gd name="connsiteX10489" fmla="*/ 6654885 w 7718765"/>
              <a:gd name="connsiteY10489" fmla="*/ 4337446 h 5645489"/>
              <a:gd name="connsiteX10490" fmla="*/ 6652056 w 7718765"/>
              <a:gd name="connsiteY10490" fmla="*/ 4329222 h 5645489"/>
              <a:gd name="connsiteX10491" fmla="*/ 6637933 w 7718765"/>
              <a:gd name="connsiteY10491" fmla="*/ 4331959 h 5645489"/>
              <a:gd name="connsiteX10492" fmla="*/ 6626639 w 7718765"/>
              <a:gd name="connsiteY10492" fmla="*/ 4340199 h 5645489"/>
              <a:gd name="connsiteX10493" fmla="*/ 6618153 w 7718765"/>
              <a:gd name="connsiteY10493" fmla="*/ 4345687 h 5645489"/>
              <a:gd name="connsiteX10494" fmla="*/ 6604029 w 7718765"/>
              <a:gd name="connsiteY10494" fmla="*/ 4351175 h 5645489"/>
              <a:gd name="connsiteX10495" fmla="*/ 6595565 w 7718765"/>
              <a:gd name="connsiteY10495" fmla="*/ 4345687 h 5645489"/>
              <a:gd name="connsiteX10496" fmla="*/ 6581441 w 7718765"/>
              <a:gd name="connsiteY10496" fmla="*/ 4342935 h 5645489"/>
              <a:gd name="connsiteX10497" fmla="*/ 6575783 w 7718765"/>
              <a:gd name="connsiteY10497" fmla="*/ 4353911 h 5645489"/>
              <a:gd name="connsiteX10498" fmla="*/ 6570147 w 7718765"/>
              <a:gd name="connsiteY10498" fmla="*/ 4345687 h 5645489"/>
              <a:gd name="connsiteX10499" fmla="*/ 6567319 w 7718765"/>
              <a:gd name="connsiteY10499" fmla="*/ 4331959 h 5645489"/>
              <a:gd name="connsiteX10500" fmla="*/ 6561661 w 7718765"/>
              <a:gd name="connsiteY10500" fmla="*/ 4329222 h 5645489"/>
              <a:gd name="connsiteX10501" fmla="*/ 6553195 w 7718765"/>
              <a:gd name="connsiteY10501" fmla="*/ 4326471 h 5645489"/>
              <a:gd name="connsiteX10502" fmla="*/ 6544709 w 7718765"/>
              <a:gd name="connsiteY10502" fmla="*/ 4326471 h 5645489"/>
              <a:gd name="connsiteX10503" fmla="*/ 6536243 w 7718765"/>
              <a:gd name="connsiteY10503" fmla="*/ 4337446 h 5645489"/>
              <a:gd name="connsiteX10504" fmla="*/ 6522121 w 7718765"/>
              <a:gd name="connsiteY10504" fmla="*/ 4342935 h 5645489"/>
              <a:gd name="connsiteX10505" fmla="*/ 6510827 w 7718765"/>
              <a:gd name="connsiteY10505" fmla="*/ 4337446 h 5645489"/>
              <a:gd name="connsiteX10506" fmla="*/ 6505169 w 7718765"/>
              <a:gd name="connsiteY10506" fmla="*/ 4334710 h 5645489"/>
              <a:gd name="connsiteX10507" fmla="*/ 6493875 w 7718765"/>
              <a:gd name="connsiteY10507" fmla="*/ 4331959 h 5645489"/>
              <a:gd name="connsiteX10508" fmla="*/ 6491071 w 7718765"/>
              <a:gd name="connsiteY10508" fmla="*/ 4326518 h 5645489"/>
              <a:gd name="connsiteX10509" fmla="*/ 6485648 w 7718765"/>
              <a:gd name="connsiteY10509" fmla="*/ 4342094 h 5645489"/>
              <a:gd name="connsiteX10510" fmla="*/ 6499793 w 7718765"/>
              <a:gd name="connsiteY10510" fmla="*/ 4355813 h 5645489"/>
              <a:gd name="connsiteX10511" fmla="*/ 6488456 w 7718765"/>
              <a:gd name="connsiteY10511" fmla="*/ 4372300 h 5645489"/>
              <a:gd name="connsiteX10512" fmla="*/ 6460167 w 7718765"/>
              <a:gd name="connsiteY10512" fmla="*/ 4383255 h 5645489"/>
              <a:gd name="connsiteX10513" fmla="*/ 6460167 w 7718765"/>
              <a:gd name="connsiteY10513" fmla="*/ 4388732 h 5645489"/>
              <a:gd name="connsiteX10514" fmla="*/ 6477224 w 7718765"/>
              <a:gd name="connsiteY10514" fmla="*/ 4407929 h 5645489"/>
              <a:gd name="connsiteX10515" fmla="*/ 6494176 w 7718765"/>
              <a:gd name="connsiteY10515" fmla="*/ 4413461 h 5645489"/>
              <a:gd name="connsiteX10516" fmla="*/ 6505513 w 7718765"/>
              <a:gd name="connsiteY10516" fmla="*/ 4440847 h 5645489"/>
              <a:gd name="connsiteX10517" fmla="*/ 6530890 w 7718765"/>
              <a:gd name="connsiteY10517" fmla="*/ 4471054 h 5645489"/>
              <a:gd name="connsiteX10518" fmla="*/ 6547946 w 7718765"/>
              <a:gd name="connsiteY10518" fmla="*/ 4506739 h 5645489"/>
              <a:gd name="connsiteX10519" fmla="*/ 6570515 w 7718765"/>
              <a:gd name="connsiteY10519" fmla="*/ 4509449 h 5645489"/>
              <a:gd name="connsiteX10520" fmla="*/ 6570515 w 7718765"/>
              <a:gd name="connsiteY10520" fmla="*/ 4525936 h 5645489"/>
              <a:gd name="connsiteX10521" fmla="*/ 6570515 w 7718765"/>
              <a:gd name="connsiteY10521" fmla="*/ 4575286 h 5645489"/>
              <a:gd name="connsiteX10522" fmla="*/ 6615861 w 7718765"/>
              <a:gd name="connsiteY10522" fmla="*/ 4580763 h 5645489"/>
              <a:gd name="connsiteX10523" fmla="*/ 6624285 w 7718765"/>
              <a:gd name="connsiteY10523" fmla="*/ 4605492 h 5645489"/>
              <a:gd name="connsiteX10524" fmla="*/ 6638430 w 7718765"/>
              <a:gd name="connsiteY10524" fmla="*/ 4627401 h 5645489"/>
              <a:gd name="connsiteX10525" fmla="*/ 6669527 w 7718765"/>
              <a:gd name="connsiteY10525" fmla="*/ 4632879 h 5645489"/>
              <a:gd name="connsiteX10526" fmla="*/ 6675247 w 7718765"/>
              <a:gd name="connsiteY10526" fmla="*/ 4652131 h 5645489"/>
              <a:gd name="connsiteX10527" fmla="*/ 6655383 w 7718765"/>
              <a:gd name="connsiteY10527" fmla="*/ 4665797 h 5645489"/>
              <a:gd name="connsiteX10528" fmla="*/ 6646958 w 7718765"/>
              <a:gd name="connsiteY10528" fmla="*/ 4687761 h 5645489"/>
              <a:gd name="connsiteX10529" fmla="*/ 6635622 w 7718765"/>
              <a:gd name="connsiteY10529" fmla="*/ 4701480 h 5645489"/>
              <a:gd name="connsiteX10530" fmla="*/ 6615861 w 7718765"/>
              <a:gd name="connsiteY10530" fmla="*/ 4690526 h 5645489"/>
              <a:gd name="connsiteX10531" fmla="*/ 6610141 w 7718765"/>
              <a:gd name="connsiteY10531" fmla="*/ 4668563 h 5645489"/>
              <a:gd name="connsiteX10532" fmla="*/ 6584660 w 7718765"/>
              <a:gd name="connsiteY10532" fmla="*/ 4668563 h 5645489"/>
              <a:gd name="connsiteX10533" fmla="*/ 6573323 w 7718765"/>
              <a:gd name="connsiteY10533" fmla="*/ 4690526 h 5645489"/>
              <a:gd name="connsiteX10534" fmla="*/ 6516745 w 7718765"/>
              <a:gd name="connsiteY10534" fmla="*/ 4696003 h 5645489"/>
              <a:gd name="connsiteX10535" fmla="*/ 6474312 w 7718765"/>
              <a:gd name="connsiteY10535" fmla="*/ 4706958 h 5645489"/>
              <a:gd name="connsiteX10536" fmla="*/ 6446023 w 7718765"/>
              <a:gd name="connsiteY10536" fmla="*/ 4712436 h 5645489"/>
              <a:gd name="connsiteX10537" fmla="*/ 6429070 w 7718765"/>
              <a:gd name="connsiteY10537" fmla="*/ 4753596 h 5645489"/>
              <a:gd name="connsiteX10538" fmla="*/ 6409309 w 7718765"/>
              <a:gd name="connsiteY10538" fmla="*/ 4761840 h 5645489"/>
              <a:gd name="connsiteX10539" fmla="*/ 6400781 w 7718765"/>
              <a:gd name="connsiteY10539" fmla="*/ 4748119 h 5645489"/>
              <a:gd name="connsiteX10540" fmla="*/ 6383828 w 7718765"/>
              <a:gd name="connsiteY10540" fmla="*/ 4745354 h 5645489"/>
              <a:gd name="connsiteX10541" fmla="*/ 6369684 w 7718765"/>
              <a:gd name="connsiteY10541" fmla="*/ 4778272 h 5645489"/>
              <a:gd name="connsiteX10542" fmla="*/ 6327250 w 7718765"/>
              <a:gd name="connsiteY10542" fmla="*/ 4794758 h 5645489"/>
              <a:gd name="connsiteX10543" fmla="*/ 6296049 w 7718765"/>
              <a:gd name="connsiteY10543" fmla="*/ 4811244 h 5645489"/>
              <a:gd name="connsiteX10544" fmla="*/ 6236663 w 7718765"/>
              <a:gd name="connsiteY10544" fmla="*/ 4827676 h 5645489"/>
              <a:gd name="connsiteX10545" fmla="*/ 6205566 w 7718765"/>
              <a:gd name="connsiteY10545" fmla="*/ 4855116 h 5645489"/>
              <a:gd name="connsiteX10546" fmla="*/ 6154604 w 7718765"/>
              <a:gd name="connsiteY10546" fmla="*/ 4909998 h 5645489"/>
              <a:gd name="connsiteX10547" fmla="*/ 6027303 w 7718765"/>
              <a:gd name="connsiteY10547" fmla="*/ 4962114 h 5645489"/>
              <a:gd name="connsiteX10548" fmla="*/ 5990486 w 7718765"/>
              <a:gd name="connsiteY10548" fmla="*/ 4942917 h 5645489"/>
              <a:gd name="connsiteX10549" fmla="*/ 5965109 w 7718765"/>
              <a:gd name="connsiteY10549" fmla="*/ 4948394 h 5645489"/>
              <a:gd name="connsiteX10550" fmla="*/ 5928291 w 7718765"/>
              <a:gd name="connsiteY10550" fmla="*/ 4981312 h 5645489"/>
              <a:gd name="connsiteX10551" fmla="*/ 5891474 w 7718765"/>
              <a:gd name="connsiteY10551" fmla="*/ 5014230 h 5645489"/>
              <a:gd name="connsiteX10552" fmla="*/ 5840617 w 7718765"/>
              <a:gd name="connsiteY10552" fmla="*/ 5030661 h 5645489"/>
              <a:gd name="connsiteX10553" fmla="*/ 5815135 w 7718765"/>
              <a:gd name="connsiteY10553" fmla="*/ 5014230 h 5645489"/>
              <a:gd name="connsiteX10554" fmla="*/ 5792463 w 7718765"/>
              <a:gd name="connsiteY10554" fmla="*/ 5047147 h 5645489"/>
              <a:gd name="connsiteX10555" fmla="*/ 5795271 w 7718765"/>
              <a:gd name="connsiteY10555" fmla="*/ 5069111 h 5645489"/>
              <a:gd name="connsiteX10556" fmla="*/ 5817943 w 7718765"/>
              <a:gd name="connsiteY10556" fmla="*/ 5099263 h 5645489"/>
              <a:gd name="connsiteX10557" fmla="*/ 5789655 w 7718765"/>
              <a:gd name="connsiteY10557" fmla="*/ 5112984 h 5645489"/>
              <a:gd name="connsiteX10558" fmla="*/ 5792463 w 7718765"/>
              <a:gd name="connsiteY10558" fmla="*/ 5148668 h 5645489"/>
              <a:gd name="connsiteX10559" fmla="*/ 5766981 w 7718765"/>
              <a:gd name="connsiteY10559" fmla="*/ 5176055 h 5645489"/>
              <a:gd name="connsiteX10560" fmla="*/ 5747221 w 7718765"/>
              <a:gd name="connsiteY10560" fmla="*/ 5151379 h 5645489"/>
              <a:gd name="connsiteX10561" fmla="*/ 5718931 w 7718765"/>
              <a:gd name="connsiteY10561" fmla="*/ 5123939 h 5645489"/>
              <a:gd name="connsiteX10562" fmla="*/ 5744413 w 7718765"/>
              <a:gd name="connsiteY10562" fmla="*/ 5066346 h 5645489"/>
              <a:gd name="connsiteX10563" fmla="*/ 5741501 w 7718765"/>
              <a:gd name="connsiteY10563" fmla="*/ 5041670 h 5645489"/>
              <a:gd name="connsiteX10564" fmla="*/ 5710403 w 7718765"/>
              <a:gd name="connsiteY10564" fmla="*/ 5022473 h 5645489"/>
              <a:gd name="connsiteX10565" fmla="*/ 5693451 w 7718765"/>
              <a:gd name="connsiteY10565" fmla="*/ 5052625 h 5645489"/>
              <a:gd name="connsiteX10566" fmla="*/ 5670779 w 7718765"/>
              <a:gd name="connsiteY10566" fmla="*/ 5066346 h 5645489"/>
              <a:gd name="connsiteX10567" fmla="*/ 5667971 w 7718765"/>
              <a:gd name="connsiteY10567" fmla="*/ 5091021 h 5645489"/>
              <a:gd name="connsiteX10568" fmla="*/ 5628345 w 7718765"/>
              <a:gd name="connsiteY10568" fmla="*/ 5096498 h 5645489"/>
              <a:gd name="connsiteX10569" fmla="*/ 5574575 w 7718765"/>
              <a:gd name="connsiteY10569" fmla="*/ 5082777 h 5645489"/>
              <a:gd name="connsiteX10570" fmla="*/ 5549197 w 7718765"/>
              <a:gd name="connsiteY10570" fmla="*/ 5093786 h 5645489"/>
              <a:gd name="connsiteX10571" fmla="*/ 5532141 w 7718765"/>
              <a:gd name="connsiteY10571" fmla="*/ 5132181 h 5645489"/>
              <a:gd name="connsiteX10572" fmla="*/ 5509571 w 7718765"/>
              <a:gd name="connsiteY10572" fmla="*/ 5162334 h 5645489"/>
              <a:gd name="connsiteX10573" fmla="*/ 5489707 w 7718765"/>
              <a:gd name="connsiteY10573" fmla="*/ 5187064 h 5645489"/>
              <a:gd name="connsiteX10574" fmla="*/ 5455801 w 7718765"/>
              <a:gd name="connsiteY10574" fmla="*/ 5214504 h 5645489"/>
              <a:gd name="connsiteX10575" fmla="*/ 5413369 w 7718765"/>
              <a:gd name="connsiteY10575" fmla="*/ 5230936 h 5645489"/>
              <a:gd name="connsiteX10576" fmla="*/ 5373743 w 7718765"/>
              <a:gd name="connsiteY10576" fmla="*/ 5258377 h 5645489"/>
              <a:gd name="connsiteX10577" fmla="*/ 5283155 w 7718765"/>
              <a:gd name="connsiteY10577" fmla="*/ 5214504 h 5645489"/>
              <a:gd name="connsiteX10578" fmla="*/ 5240721 w 7718765"/>
              <a:gd name="connsiteY10578" fmla="*/ 5203495 h 5645489"/>
              <a:gd name="connsiteX10579" fmla="*/ 5198289 w 7718765"/>
              <a:gd name="connsiteY10579" fmla="*/ 5189774 h 5645489"/>
              <a:gd name="connsiteX10580" fmla="*/ 5170000 w 7718765"/>
              <a:gd name="connsiteY10580" fmla="*/ 5189774 h 5645489"/>
              <a:gd name="connsiteX10581" fmla="*/ 5096469 w 7718765"/>
              <a:gd name="connsiteY10581" fmla="*/ 5200783 h 5645489"/>
              <a:gd name="connsiteX10582" fmla="*/ 5102085 w 7718765"/>
              <a:gd name="connsiteY10582" fmla="*/ 5244656 h 5645489"/>
              <a:gd name="connsiteX10583" fmla="*/ 5090853 w 7718765"/>
              <a:gd name="connsiteY10583" fmla="*/ 5294061 h 5645489"/>
              <a:gd name="connsiteX10584" fmla="*/ 5042699 w 7718765"/>
              <a:gd name="connsiteY10584" fmla="*/ 5305015 h 5645489"/>
              <a:gd name="connsiteX10585" fmla="*/ 5014410 w 7718765"/>
              <a:gd name="connsiteY10585" fmla="*/ 5321447 h 5645489"/>
              <a:gd name="connsiteX10586" fmla="*/ 4963448 w 7718765"/>
              <a:gd name="connsiteY10586" fmla="*/ 5321447 h 5645489"/>
              <a:gd name="connsiteX10587" fmla="*/ 4935159 w 7718765"/>
              <a:gd name="connsiteY10587" fmla="*/ 5296772 h 5645489"/>
              <a:gd name="connsiteX10588" fmla="*/ 4918206 w 7718765"/>
              <a:gd name="connsiteY10588" fmla="*/ 5261142 h 5645489"/>
              <a:gd name="connsiteX10589" fmla="*/ 4892725 w 7718765"/>
              <a:gd name="connsiteY10589" fmla="*/ 5261142 h 5645489"/>
              <a:gd name="connsiteX10590" fmla="*/ 4864436 w 7718765"/>
              <a:gd name="connsiteY10590" fmla="*/ 5274808 h 5645489"/>
              <a:gd name="connsiteX10591" fmla="*/ 4841867 w 7718765"/>
              <a:gd name="connsiteY10591" fmla="*/ 5307726 h 5645489"/>
              <a:gd name="connsiteX10592" fmla="*/ 4830531 w 7718765"/>
              <a:gd name="connsiteY10592" fmla="*/ 5296772 h 5645489"/>
              <a:gd name="connsiteX10593" fmla="*/ 4799435 w 7718765"/>
              <a:gd name="connsiteY10593" fmla="*/ 5299538 h 5645489"/>
              <a:gd name="connsiteX10594" fmla="*/ 4796522 w 7718765"/>
              <a:gd name="connsiteY10594" fmla="*/ 5285817 h 5645489"/>
              <a:gd name="connsiteX10595" fmla="*/ 4847484 w 7718765"/>
              <a:gd name="connsiteY10595" fmla="*/ 5250134 h 5645489"/>
              <a:gd name="connsiteX10596" fmla="*/ 4816386 w 7718765"/>
              <a:gd name="connsiteY10596" fmla="*/ 5230936 h 5645489"/>
              <a:gd name="connsiteX10597" fmla="*/ 4785289 w 7718765"/>
              <a:gd name="connsiteY10597" fmla="*/ 5258377 h 5645489"/>
              <a:gd name="connsiteX10598" fmla="*/ 4751280 w 7718765"/>
              <a:gd name="connsiteY10598" fmla="*/ 5269331 h 5645489"/>
              <a:gd name="connsiteX10599" fmla="*/ 4734327 w 7718765"/>
              <a:gd name="connsiteY10599" fmla="*/ 5263854 h 5645489"/>
              <a:gd name="connsiteX10600" fmla="*/ 4720183 w 7718765"/>
              <a:gd name="connsiteY10600" fmla="*/ 5272097 h 5645489"/>
              <a:gd name="connsiteX10601" fmla="*/ 4714463 w 7718765"/>
              <a:gd name="connsiteY10601" fmla="*/ 5252899 h 5645489"/>
              <a:gd name="connsiteX10602" fmla="*/ 4739944 w 7718765"/>
              <a:gd name="connsiteY10602" fmla="*/ 5247422 h 5645489"/>
              <a:gd name="connsiteX10603" fmla="*/ 4762616 w 7718765"/>
              <a:gd name="connsiteY10603" fmla="*/ 5230936 h 5645489"/>
              <a:gd name="connsiteX10604" fmla="*/ 4734327 w 7718765"/>
              <a:gd name="connsiteY10604" fmla="*/ 5217215 h 5645489"/>
              <a:gd name="connsiteX10605" fmla="*/ 4717375 w 7718765"/>
              <a:gd name="connsiteY10605" fmla="*/ 5206261 h 5645489"/>
              <a:gd name="connsiteX10606" fmla="*/ 4700318 w 7718765"/>
              <a:gd name="connsiteY10606" fmla="*/ 5206261 h 5645489"/>
              <a:gd name="connsiteX10607" fmla="*/ 4677749 w 7718765"/>
              <a:gd name="connsiteY10607" fmla="*/ 5178820 h 5645489"/>
              <a:gd name="connsiteX10608" fmla="*/ 4669221 w 7718765"/>
              <a:gd name="connsiteY10608" fmla="*/ 5176055 h 5645489"/>
              <a:gd name="connsiteX10609" fmla="*/ 4672029 w 7718765"/>
              <a:gd name="connsiteY10609" fmla="*/ 5170577 h 5645489"/>
              <a:gd name="connsiteX10610" fmla="*/ 4660797 w 7718765"/>
              <a:gd name="connsiteY10610" fmla="*/ 5162334 h 5645489"/>
              <a:gd name="connsiteX10611" fmla="*/ 4652268 w 7718765"/>
              <a:gd name="connsiteY10611" fmla="*/ 5167866 h 5645489"/>
              <a:gd name="connsiteX10612" fmla="*/ 4646653 w 7718765"/>
              <a:gd name="connsiteY10612" fmla="*/ 5167866 h 5645489"/>
              <a:gd name="connsiteX10613" fmla="*/ 4666413 w 7718765"/>
              <a:gd name="connsiteY10613" fmla="*/ 5159622 h 5645489"/>
              <a:gd name="connsiteX10614" fmla="*/ 4680557 w 7718765"/>
              <a:gd name="connsiteY10614" fmla="*/ 5167866 h 5645489"/>
              <a:gd name="connsiteX10615" fmla="*/ 4697510 w 7718765"/>
              <a:gd name="connsiteY10615" fmla="*/ 5165099 h 5645489"/>
              <a:gd name="connsiteX10616" fmla="*/ 4689087 w 7718765"/>
              <a:gd name="connsiteY10616" fmla="*/ 5140425 h 5645489"/>
              <a:gd name="connsiteX10617" fmla="*/ 4689087 w 7718765"/>
              <a:gd name="connsiteY10617" fmla="*/ 5132181 h 5645489"/>
              <a:gd name="connsiteX10618" fmla="*/ 4683366 w 7718765"/>
              <a:gd name="connsiteY10618" fmla="*/ 5126704 h 5645489"/>
              <a:gd name="connsiteX10619" fmla="*/ 4646653 w 7718765"/>
              <a:gd name="connsiteY10619" fmla="*/ 5123939 h 5645489"/>
              <a:gd name="connsiteX10620" fmla="*/ 4640932 w 7718765"/>
              <a:gd name="connsiteY10620" fmla="*/ 5121227 h 5645489"/>
              <a:gd name="connsiteX10621" fmla="*/ 4629596 w 7718765"/>
              <a:gd name="connsiteY10621" fmla="*/ 5115750 h 5645489"/>
              <a:gd name="connsiteX10622" fmla="*/ 4618259 w 7718765"/>
              <a:gd name="connsiteY10622" fmla="*/ 5107507 h 5645489"/>
              <a:gd name="connsiteX10623" fmla="*/ 4604115 w 7718765"/>
              <a:gd name="connsiteY10623" fmla="*/ 5110218 h 5645489"/>
              <a:gd name="connsiteX10624" fmla="*/ 4607027 w 7718765"/>
              <a:gd name="connsiteY10624" fmla="*/ 5121227 h 5645489"/>
              <a:gd name="connsiteX10625" fmla="*/ 4592883 w 7718765"/>
              <a:gd name="connsiteY10625" fmla="*/ 5126704 h 5645489"/>
              <a:gd name="connsiteX10626" fmla="*/ 4578737 w 7718765"/>
              <a:gd name="connsiteY10626" fmla="*/ 5115750 h 5645489"/>
              <a:gd name="connsiteX10627" fmla="*/ 4564593 w 7718765"/>
              <a:gd name="connsiteY10627" fmla="*/ 5112984 h 5645489"/>
              <a:gd name="connsiteX10628" fmla="*/ 4553257 w 7718765"/>
              <a:gd name="connsiteY10628" fmla="*/ 5107507 h 5645489"/>
              <a:gd name="connsiteX10629" fmla="*/ 4558873 w 7718765"/>
              <a:gd name="connsiteY10629" fmla="*/ 5093786 h 5645489"/>
              <a:gd name="connsiteX10630" fmla="*/ 4573017 w 7718765"/>
              <a:gd name="connsiteY10630" fmla="*/ 5099263 h 5645489"/>
              <a:gd name="connsiteX10631" fmla="*/ 4575826 w 7718765"/>
              <a:gd name="connsiteY10631" fmla="*/ 5085544 h 5645489"/>
              <a:gd name="connsiteX10632" fmla="*/ 4567401 w 7718765"/>
              <a:gd name="connsiteY10632" fmla="*/ 5080065 h 5645489"/>
              <a:gd name="connsiteX10633" fmla="*/ 4561681 w 7718765"/>
              <a:gd name="connsiteY10633" fmla="*/ 5069111 h 5645489"/>
              <a:gd name="connsiteX10634" fmla="*/ 4556065 w 7718765"/>
              <a:gd name="connsiteY10634" fmla="*/ 5063580 h 5645489"/>
              <a:gd name="connsiteX10635" fmla="*/ 4564593 w 7718765"/>
              <a:gd name="connsiteY10635" fmla="*/ 5044382 h 5645489"/>
              <a:gd name="connsiteX10636" fmla="*/ 4570209 w 7718765"/>
              <a:gd name="connsiteY10636" fmla="*/ 5047147 h 5645489"/>
              <a:gd name="connsiteX10637" fmla="*/ 4575826 w 7718765"/>
              <a:gd name="connsiteY10637" fmla="*/ 5049859 h 5645489"/>
              <a:gd name="connsiteX10638" fmla="*/ 4581547 w 7718765"/>
              <a:gd name="connsiteY10638" fmla="*/ 5058102 h 5645489"/>
              <a:gd name="connsiteX10639" fmla="*/ 4592883 w 7718765"/>
              <a:gd name="connsiteY10639" fmla="*/ 5066346 h 5645489"/>
              <a:gd name="connsiteX10640" fmla="*/ 4601306 w 7718765"/>
              <a:gd name="connsiteY10640" fmla="*/ 5080065 h 5645489"/>
              <a:gd name="connsiteX10641" fmla="*/ 4609835 w 7718765"/>
              <a:gd name="connsiteY10641" fmla="*/ 5074588 h 5645489"/>
              <a:gd name="connsiteX10642" fmla="*/ 4623979 w 7718765"/>
              <a:gd name="connsiteY10642" fmla="*/ 5080065 h 5645489"/>
              <a:gd name="connsiteX10643" fmla="*/ 4629596 w 7718765"/>
              <a:gd name="connsiteY10643" fmla="*/ 5066346 h 5645489"/>
              <a:gd name="connsiteX10644" fmla="*/ 4609835 w 7718765"/>
              <a:gd name="connsiteY10644" fmla="*/ 5055391 h 5645489"/>
              <a:gd name="connsiteX10645" fmla="*/ 4604115 w 7718765"/>
              <a:gd name="connsiteY10645" fmla="*/ 5047147 h 5645489"/>
              <a:gd name="connsiteX10646" fmla="*/ 4595691 w 7718765"/>
              <a:gd name="connsiteY10646" fmla="*/ 5044382 h 5645489"/>
              <a:gd name="connsiteX10647" fmla="*/ 4592883 w 7718765"/>
              <a:gd name="connsiteY10647" fmla="*/ 5036193 h 5645489"/>
              <a:gd name="connsiteX10648" fmla="*/ 4592883 w 7718765"/>
              <a:gd name="connsiteY10648" fmla="*/ 5027950 h 5645489"/>
              <a:gd name="connsiteX10649" fmla="*/ 4604115 w 7718765"/>
              <a:gd name="connsiteY10649" fmla="*/ 5022473 h 5645489"/>
              <a:gd name="connsiteX10650" fmla="*/ 4615451 w 7718765"/>
              <a:gd name="connsiteY10650" fmla="*/ 5019707 h 5645489"/>
              <a:gd name="connsiteX10651" fmla="*/ 4618259 w 7718765"/>
              <a:gd name="connsiteY10651" fmla="*/ 5005987 h 5645489"/>
              <a:gd name="connsiteX10652" fmla="*/ 4623979 w 7718765"/>
              <a:gd name="connsiteY10652" fmla="*/ 4995032 h 5645489"/>
              <a:gd name="connsiteX10653" fmla="*/ 4601306 w 7718765"/>
              <a:gd name="connsiteY10653" fmla="*/ 5000510 h 5645489"/>
              <a:gd name="connsiteX10654" fmla="*/ 4592883 w 7718765"/>
              <a:gd name="connsiteY10654" fmla="*/ 4997743 h 5645489"/>
              <a:gd name="connsiteX10655" fmla="*/ 4589970 w 7718765"/>
              <a:gd name="connsiteY10655" fmla="*/ 4986789 h 5645489"/>
              <a:gd name="connsiteX10656" fmla="*/ 4592883 w 7718765"/>
              <a:gd name="connsiteY10656" fmla="*/ 4978545 h 5645489"/>
              <a:gd name="connsiteX10657" fmla="*/ 4587162 w 7718765"/>
              <a:gd name="connsiteY10657" fmla="*/ 4973068 h 5645489"/>
              <a:gd name="connsiteX10658" fmla="*/ 4584354 w 7718765"/>
              <a:gd name="connsiteY10658" fmla="*/ 4964826 h 5645489"/>
              <a:gd name="connsiteX10659" fmla="*/ 4564593 w 7718765"/>
              <a:gd name="connsiteY10659" fmla="*/ 4953871 h 5645489"/>
              <a:gd name="connsiteX10660" fmla="*/ 4567401 w 7718765"/>
              <a:gd name="connsiteY10660" fmla="*/ 4942917 h 5645489"/>
              <a:gd name="connsiteX10661" fmla="*/ 4570209 w 7718765"/>
              <a:gd name="connsiteY10661" fmla="*/ 4929196 h 5645489"/>
              <a:gd name="connsiteX10662" fmla="*/ 4584354 w 7718765"/>
              <a:gd name="connsiteY10662" fmla="*/ 4907232 h 5645489"/>
              <a:gd name="connsiteX10663" fmla="*/ 4564593 w 7718765"/>
              <a:gd name="connsiteY10663" fmla="*/ 4904467 h 5645489"/>
              <a:gd name="connsiteX10664" fmla="*/ 4553257 w 7718765"/>
              <a:gd name="connsiteY10664" fmla="*/ 4915475 h 5645489"/>
              <a:gd name="connsiteX10665" fmla="*/ 4541921 w 7718765"/>
              <a:gd name="connsiteY10665" fmla="*/ 4920953 h 5645489"/>
              <a:gd name="connsiteX10666" fmla="*/ 4524968 w 7718765"/>
              <a:gd name="connsiteY10666" fmla="*/ 4926430 h 5645489"/>
              <a:gd name="connsiteX10667" fmla="*/ 4513632 w 7718765"/>
              <a:gd name="connsiteY10667" fmla="*/ 4931908 h 5645489"/>
              <a:gd name="connsiteX10668" fmla="*/ 4499488 w 7718765"/>
              <a:gd name="connsiteY10668" fmla="*/ 4940150 h 5645489"/>
              <a:gd name="connsiteX10669" fmla="*/ 4488151 w 7718765"/>
              <a:gd name="connsiteY10669" fmla="*/ 4940150 h 5645489"/>
              <a:gd name="connsiteX10670" fmla="*/ 4488151 w 7718765"/>
              <a:gd name="connsiteY10670" fmla="*/ 4918187 h 5645489"/>
              <a:gd name="connsiteX10671" fmla="*/ 4493766 w 7718765"/>
              <a:gd name="connsiteY10671" fmla="*/ 4912710 h 5645489"/>
              <a:gd name="connsiteX10672" fmla="*/ 4488151 w 7718765"/>
              <a:gd name="connsiteY10672" fmla="*/ 4898990 h 5645489"/>
              <a:gd name="connsiteX10673" fmla="*/ 4488151 w 7718765"/>
              <a:gd name="connsiteY10673" fmla="*/ 4882557 h 5645489"/>
              <a:gd name="connsiteX10674" fmla="*/ 4485343 w 7718765"/>
              <a:gd name="connsiteY10674" fmla="*/ 4868837 h 5645489"/>
              <a:gd name="connsiteX10675" fmla="*/ 4482535 w 7718765"/>
              <a:gd name="connsiteY10675" fmla="*/ 4855116 h 5645489"/>
              <a:gd name="connsiteX10676" fmla="*/ 4485343 w 7718765"/>
              <a:gd name="connsiteY10676" fmla="*/ 4844162 h 5645489"/>
              <a:gd name="connsiteX10677" fmla="*/ 4488151 w 7718765"/>
              <a:gd name="connsiteY10677" fmla="*/ 4838630 h 5645489"/>
              <a:gd name="connsiteX10678" fmla="*/ 4493766 w 7718765"/>
              <a:gd name="connsiteY10678" fmla="*/ 4827676 h 5645489"/>
              <a:gd name="connsiteX10679" fmla="*/ 4499488 w 7718765"/>
              <a:gd name="connsiteY10679" fmla="*/ 4813955 h 5645489"/>
              <a:gd name="connsiteX10680" fmla="*/ 4519247 w 7718765"/>
              <a:gd name="connsiteY10680" fmla="*/ 4794758 h 5645489"/>
              <a:gd name="connsiteX10681" fmla="*/ 4527777 w 7718765"/>
              <a:gd name="connsiteY10681" fmla="*/ 4783803 h 5645489"/>
              <a:gd name="connsiteX10682" fmla="*/ 4541921 w 7718765"/>
              <a:gd name="connsiteY10682" fmla="*/ 4783803 h 5645489"/>
              <a:gd name="connsiteX10683" fmla="*/ 4553257 w 7718765"/>
              <a:gd name="connsiteY10683" fmla="*/ 4775560 h 5645489"/>
              <a:gd name="connsiteX10684" fmla="*/ 4556065 w 7718765"/>
              <a:gd name="connsiteY10684" fmla="*/ 4770083 h 5645489"/>
              <a:gd name="connsiteX10685" fmla="*/ 4564593 w 7718765"/>
              <a:gd name="connsiteY10685" fmla="*/ 4770083 h 5645489"/>
              <a:gd name="connsiteX10686" fmla="*/ 4573017 w 7718765"/>
              <a:gd name="connsiteY10686" fmla="*/ 4764605 h 5645489"/>
              <a:gd name="connsiteX10687" fmla="*/ 4584354 w 7718765"/>
              <a:gd name="connsiteY10687" fmla="*/ 4764605 h 5645489"/>
              <a:gd name="connsiteX10688" fmla="*/ 4595691 w 7718765"/>
              <a:gd name="connsiteY10688" fmla="*/ 4761840 h 5645489"/>
              <a:gd name="connsiteX10689" fmla="*/ 4607027 w 7718765"/>
              <a:gd name="connsiteY10689" fmla="*/ 4775560 h 5645489"/>
              <a:gd name="connsiteX10690" fmla="*/ 4640932 w 7718765"/>
              <a:gd name="connsiteY10690" fmla="*/ 4770083 h 5645489"/>
              <a:gd name="connsiteX10691" fmla="*/ 4655076 w 7718765"/>
              <a:gd name="connsiteY10691" fmla="*/ 4764605 h 5645489"/>
              <a:gd name="connsiteX10692" fmla="*/ 4655076 w 7718765"/>
              <a:gd name="connsiteY10692" fmla="*/ 4756363 h 5645489"/>
              <a:gd name="connsiteX10693" fmla="*/ 4638124 w 7718765"/>
              <a:gd name="connsiteY10693" fmla="*/ 4750885 h 5645489"/>
              <a:gd name="connsiteX10694" fmla="*/ 4643740 w 7718765"/>
              <a:gd name="connsiteY10694" fmla="*/ 4737165 h 5645489"/>
              <a:gd name="connsiteX10695" fmla="*/ 4655076 w 7718765"/>
              <a:gd name="connsiteY10695" fmla="*/ 4737165 h 5645489"/>
              <a:gd name="connsiteX10696" fmla="*/ 4672029 w 7718765"/>
              <a:gd name="connsiteY10696" fmla="*/ 4737165 h 5645489"/>
              <a:gd name="connsiteX10697" fmla="*/ 4672029 w 7718765"/>
              <a:gd name="connsiteY10697" fmla="*/ 4745354 h 5645489"/>
              <a:gd name="connsiteX10698" fmla="*/ 4666413 w 7718765"/>
              <a:gd name="connsiteY10698" fmla="*/ 4750885 h 5645489"/>
              <a:gd name="connsiteX10699" fmla="*/ 4669221 w 7718765"/>
              <a:gd name="connsiteY10699" fmla="*/ 4756363 h 5645489"/>
              <a:gd name="connsiteX10700" fmla="*/ 4683366 w 7718765"/>
              <a:gd name="connsiteY10700" fmla="*/ 4753596 h 5645489"/>
              <a:gd name="connsiteX10701" fmla="*/ 4691894 w 7718765"/>
              <a:gd name="connsiteY10701" fmla="*/ 4748119 h 5645489"/>
              <a:gd name="connsiteX10702" fmla="*/ 4703231 w 7718765"/>
              <a:gd name="connsiteY10702" fmla="*/ 4742642 h 5645489"/>
              <a:gd name="connsiteX10703" fmla="*/ 4731519 w 7718765"/>
              <a:gd name="connsiteY10703" fmla="*/ 4739877 h 5645489"/>
              <a:gd name="connsiteX10704" fmla="*/ 4751280 w 7718765"/>
              <a:gd name="connsiteY10704" fmla="*/ 4734399 h 5645489"/>
              <a:gd name="connsiteX10705" fmla="*/ 4779569 w 7718765"/>
              <a:gd name="connsiteY10705" fmla="*/ 4720679 h 5645489"/>
              <a:gd name="connsiteX10706" fmla="*/ 4796522 w 7718765"/>
              <a:gd name="connsiteY10706" fmla="*/ 4720679 h 5645489"/>
              <a:gd name="connsiteX10707" fmla="*/ 4805050 w 7718765"/>
              <a:gd name="connsiteY10707" fmla="*/ 4709724 h 5645489"/>
              <a:gd name="connsiteX10708" fmla="*/ 4799435 w 7718765"/>
              <a:gd name="connsiteY10708" fmla="*/ 4706958 h 5645489"/>
              <a:gd name="connsiteX10709" fmla="*/ 4785289 w 7718765"/>
              <a:gd name="connsiteY10709" fmla="*/ 4706958 h 5645489"/>
              <a:gd name="connsiteX10710" fmla="*/ 4771041 w 7718765"/>
              <a:gd name="connsiteY10710" fmla="*/ 4709724 h 5645489"/>
              <a:gd name="connsiteX10711" fmla="*/ 4762616 w 7718765"/>
              <a:gd name="connsiteY10711" fmla="*/ 4704247 h 5645489"/>
              <a:gd name="connsiteX10712" fmla="*/ 4771041 w 7718765"/>
              <a:gd name="connsiteY10712" fmla="*/ 4693238 h 5645489"/>
              <a:gd name="connsiteX10713" fmla="*/ 4779569 w 7718765"/>
              <a:gd name="connsiteY10713" fmla="*/ 4685049 h 5645489"/>
              <a:gd name="connsiteX10714" fmla="*/ 4790905 w 7718765"/>
              <a:gd name="connsiteY10714" fmla="*/ 4679517 h 5645489"/>
              <a:gd name="connsiteX10715" fmla="*/ 4807858 w 7718765"/>
              <a:gd name="connsiteY10715" fmla="*/ 4671329 h 5645489"/>
              <a:gd name="connsiteX10716" fmla="*/ 4844675 w 7718765"/>
              <a:gd name="connsiteY10716" fmla="*/ 4652131 h 5645489"/>
              <a:gd name="connsiteX10717" fmla="*/ 4861628 w 7718765"/>
              <a:gd name="connsiteY10717" fmla="*/ 4649365 h 5645489"/>
              <a:gd name="connsiteX10718" fmla="*/ 4881389 w 7718765"/>
              <a:gd name="connsiteY10718" fmla="*/ 4638410 h 5645489"/>
              <a:gd name="connsiteX10719" fmla="*/ 4867245 w 7718765"/>
              <a:gd name="connsiteY10719" fmla="*/ 4638410 h 5645489"/>
              <a:gd name="connsiteX10720" fmla="*/ 4853100 w 7718765"/>
              <a:gd name="connsiteY10720" fmla="*/ 4641122 h 5645489"/>
              <a:gd name="connsiteX10721" fmla="*/ 4813578 w 7718765"/>
              <a:gd name="connsiteY10721" fmla="*/ 4654843 h 5645489"/>
              <a:gd name="connsiteX10722" fmla="*/ 4796522 w 7718765"/>
              <a:gd name="connsiteY10722" fmla="*/ 4643887 h 5645489"/>
              <a:gd name="connsiteX10723" fmla="*/ 4771041 w 7718765"/>
              <a:gd name="connsiteY10723" fmla="*/ 4635645 h 5645489"/>
              <a:gd name="connsiteX10724" fmla="*/ 4745665 w 7718765"/>
              <a:gd name="connsiteY10724" fmla="*/ 4643887 h 5645489"/>
              <a:gd name="connsiteX10725" fmla="*/ 4706038 w 7718765"/>
              <a:gd name="connsiteY10725" fmla="*/ 4646599 h 5645489"/>
              <a:gd name="connsiteX10726" fmla="*/ 4680557 w 7718765"/>
              <a:gd name="connsiteY10726" fmla="*/ 4643887 h 5645489"/>
              <a:gd name="connsiteX10727" fmla="*/ 4663605 w 7718765"/>
              <a:gd name="connsiteY10727" fmla="*/ 4649365 h 5645489"/>
              <a:gd name="connsiteX10728" fmla="*/ 4643740 w 7718765"/>
              <a:gd name="connsiteY10728" fmla="*/ 4668563 h 5645489"/>
              <a:gd name="connsiteX10729" fmla="*/ 4623979 w 7718765"/>
              <a:gd name="connsiteY10729" fmla="*/ 4668563 h 5645489"/>
              <a:gd name="connsiteX10730" fmla="*/ 4612643 w 7718765"/>
              <a:gd name="connsiteY10730" fmla="*/ 4676806 h 5645489"/>
              <a:gd name="connsiteX10731" fmla="*/ 4592883 w 7718765"/>
              <a:gd name="connsiteY10731" fmla="*/ 4687761 h 5645489"/>
              <a:gd name="connsiteX10732" fmla="*/ 4584354 w 7718765"/>
              <a:gd name="connsiteY10732" fmla="*/ 4715201 h 5645489"/>
              <a:gd name="connsiteX10733" fmla="*/ 4567401 w 7718765"/>
              <a:gd name="connsiteY10733" fmla="*/ 4739877 h 5645489"/>
              <a:gd name="connsiteX10734" fmla="*/ 4553257 w 7718765"/>
              <a:gd name="connsiteY10734" fmla="*/ 4753596 h 5645489"/>
              <a:gd name="connsiteX10735" fmla="*/ 4539113 w 7718765"/>
              <a:gd name="connsiteY10735" fmla="*/ 4764605 h 5645489"/>
              <a:gd name="connsiteX10736" fmla="*/ 4519247 w 7718765"/>
              <a:gd name="connsiteY10736" fmla="*/ 4783803 h 5645489"/>
              <a:gd name="connsiteX10737" fmla="*/ 4513632 w 7718765"/>
              <a:gd name="connsiteY10737" fmla="*/ 4781037 h 5645489"/>
              <a:gd name="connsiteX10738" fmla="*/ 4502296 w 7718765"/>
              <a:gd name="connsiteY10738" fmla="*/ 4797523 h 5645489"/>
              <a:gd name="connsiteX10739" fmla="*/ 4493766 w 7718765"/>
              <a:gd name="connsiteY10739" fmla="*/ 4813955 h 5645489"/>
              <a:gd name="connsiteX10740" fmla="*/ 4482535 w 7718765"/>
              <a:gd name="connsiteY10740" fmla="*/ 4833153 h 5645489"/>
              <a:gd name="connsiteX10741" fmla="*/ 4479622 w 7718765"/>
              <a:gd name="connsiteY10741" fmla="*/ 4838630 h 5645489"/>
              <a:gd name="connsiteX10742" fmla="*/ 4476814 w 7718765"/>
              <a:gd name="connsiteY10742" fmla="*/ 4849639 h 5645489"/>
              <a:gd name="connsiteX10743" fmla="*/ 4471199 w 7718765"/>
              <a:gd name="connsiteY10743" fmla="*/ 4852351 h 5645489"/>
              <a:gd name="connsiteX10744" fmla="*/ 4474007 w 7718765"/>
              <a:gd name="connsiteY10744" fmla="*/ 4835919 h 5645489"/>
              <a:gd name="connsiteX10745" fmla="*/ 4476814 w 7718765"/>
              <a:gd name="connsiteY10745" fmla="*/ 4827676 h 5645489"/>
              <a:gd name="connsiteX10746" fmla="*/ 4474007 w 7718765"/>
              <a:gd name="connsiteY10746" fmla="*/ 4813955 h 5645489"/>
              <a:gd name="connsiteX10747" fmla="*/ 4474007 w 7718765"/>
              <a:gd name="connsiteY10747" fmla="*/ 4811244 h 5645489"/>
              <a:gd name="connsiteX10748" fmla="*/ 4476814 w 7718765"/>
              <a:gd name="connsiteY10748" fmla="*/ 4800235 h 5645489"/>
              <a:gd name="connsiteX10749" fmla="*/ 4488151 w 7718765"/>
              <a:gd name="connsiteY10749" fmla="*/ 4791991 h 5645489"/>
              <a:gd name="connsiteX10750" fmla="*/ 4493766 w 7718765"/>
              <a:gd name="connsiteY10750" fmla="*/ 4783803 h 5645489"/>
              <a:gd name="connsiteX10751" fmla="*/ 4505103 w 7718765"/>
              <a:gd name="connsiteY10751" fmla="*/ 4778272 h 5645489"/>
              <a:gd name="connsiteX10752" fmla="*/ 4519247 w 7718765"/>
              <a:gd name="connsiteY10752" fmla="*/ 4767317 h 5645489"/>
              <a:gd name="connsiteX10753" fmla="*/ 4530584 w 7718765"/>
              <a:gd name="connsiteY10753" fmla="*/ 4756363 h 5645489"/>
              <a:gd name="connsiteX10754" fmla="*/ 4524968 w 7718765"/>
              <a:gd name="connsiteY10754" fmla="*/ 4748119 h 5645489"/>
              <a:gd name="connsiteX10755" fmla="*/ 4502296 w 7718765"/>
              <a:gd name="connsiteY10755" fmla="*/ 4756363 h 5645489"/>
              <a:gd name="connsiteX10756" fmla="*/ 4485343 w 7718765"/>
              <a:gd name="connsiteY10756" fmla="*/ 4764605 h 5645489"/>
              <a:gd name="connsiteX10757" fmla="*/ 4462669 w 7718765"/>
              <a:gd name="connsiteY10757" fmla="*/ 4770083 h 5645489"/>
              <a:gd name="connsiteX10758" fmla="*/ 4451333 w 7718765"/>
              <a:gd name="connsiteY10758" fmla="*/ 4770083 h 5645489"/>
              <a:gd name="connsiteX10759" fmla="*/ 4434381 w 7718765"/>
              <a:gd name="connsiteY10759" fmla="*/ 4767317 h 5645489"/>
              <a:gd name="connsiteX10760" fmla="*/ 4431924 w 7718765"/>
              <a:gd name="connsiteY10760" fmla="*/ 4750519 h 5645489"/>
              <a:gd name="connsiteX10761" fmla="*/ 4431856 w 7718765"/>
              <a:gd name="connsiteY10761" fmla="*/ 4750060 h 5645489"/>
              <a:gd name="connsiteX10762" fmla="*/ 4427987 w 7718765"/>
              <a:gd name="connsiteY10762" fmla="*/ 4746566 h 5645489"/>
              <a:gd name="connsiteX10763" fmla="*/ 4422324 w 7718765"/>
              <a:gd name="connsiteY10763" fmla="*/ 4743479 h 5645489"/>
              <a:gd name="connsiteX10764" fmla="*/ 4402557 w 7718765"/>
              <a:gd name="connsiteY10764" fmla="*/ 4748978 h 5645489"/>
              <a:gd name="connsiteX10765" fmla="*/ 4360141 w 7718765"/>
              <a:gd name="connsiteY10765" fmla="*/ 4751679 h 5645489"/>
              <a:gd name="connsiteX10766" fmla="*/ 4348815 w 7718765"/>
              <a:gd name="connsiteY10766" fmla="*/ 4748978 h 5645489"/>
              <a:gd name="connsiteX10767" fmla="*/ 4331826 w 7718765"/>
              <a:gd name="connsiteY10767" fmla="*/ 4748978 h 5645489"/>
              <a:gd name="connsiteX10768" fmla="*/ 4328995 w 7718765"/>
              <a:gd name="connsiteY10768" fmla="*/ 4737980 h 5645489"/>
              <a:gd name="connsiteX10769" fmla="*/ 4317723 w 7718765"/>
              <a:gd name="connsiteY10769" fmla="*/ 4740730 h 5645489"/>
              <a:gd name="connsiteX10770" fmla="*/ 4314892 w 7718765"/>
              <a:gd name="connsiteY10770" fmla="*/ 4751679 h 5645489"/>
              <a:gd name="connsiteX10771" fmla="*/ 4300734 w 7718765"/>
              <a:gd name="connsiteY10771" fmla="*/ 4759926 h 5645489"/>
              <a:gd name="connsiteX10772" fmla="*/ 4286577 w 7718765"/>
              <a:gd name="connsiteY10772" fmla="*/ 4768175 h 5645489"/>
              <a:gd name="connsiteX10773" fmla="*/ 4258317 w 7718765"/>
              <a:gd name="connsiteY10773" fmla="*/ 4768175 h 5645489"/>
              <a:gd name="connsiteX10774" fmla="*/ 4241328 w 7718765"/>
              <a:gd name="connsiteY10774" fmla="*/ 4768175 h 5645489"/>
              <a:gd name="connsiteX10775" fmla="*/ 4241328 w 7718765"/>
              <a:gd name="connsiteY10775" fmla="*/ 4773624 h 5645489"/>
              <a:gd name="connsiteX10776" fmla="*/ 4232835 w 7718765"/>
              <a:gd name="connsiteY10776" fmla="*/ 4790073 h 5645489"/>
              <a:gd name="connsiteX10777" fmla="*/ 4221562 w 7718765"/>
              <a:gd name="connsiteY10777" fmla="*/ 4798320 h 5645489"/>
              <a:gd name="connsiteX10778" fmla="*/ 4201742 w 7718765"/>
              <a:gd name="connsiteY10778" fmla="*/ 4806520 h 5645489"/>
              <a:gd name="connsiteX10779" fmla="*/ 4190417 w 7718765"/>
              <a:gd name="connsiteY10779" fmla="*/ 4803770 h 5645489"/>
              <a:gd name="connsiteX10780" fmla="*/ 4176313 w 7718765"/>
              <a:gd name="connsiteY10780" fmla="*/ 4812019 h 5645489"/>
              <a:gd name="connsiteX10781" fmla="*/ 4173482 w 7718765"/>
              <a:gd name="connsiteY10781" fmla="*/ 4820266 h 5645489"/>
              <a:gd name="connsiteX10782" fmla="*/ 4179091 w 7718765"/>
              <a:gd name="connsiteY10782" fmla="*/ 4825717 h 5645489"/>
              <a:gd name="connsiteX10783" fmla="*/ 4190417 w 7718765"/>
              <a:gd name="connsiteY10783" fmla="*/ 4831215 h 5645489"/>
              <a:gd name="connsiteX10784" fmla="*/ 4198911 w 7718765"/>
              <a:gd name="connsiteY10784" fmla="*/ 4836714 h 5645489"/>
              <a:gd name="connsiteX10785" fmla="*/ 4196079 w 7718765"/>
              <a:gd name="connsiteY10785" fmla="*/ 4842164 h 5645489"/>
              <a:gd name="connsiteX10786" fmla="*/ 4196079 w 7718765"/>
              <a:gd name="connsiteY10786" fmla="*/ 4855863 h 5645489"/>
              <a:gd name="connsiteX10787" fmla="*/ 4207405 w 7718765"/>
              <a:gd name="connsiteY10787" fmla="*/ 4858612 h 5645489"/>
              <a:gd name="connsiteX10788" fmla="*/ 4215899 w 7718765"/>
              <a:gd name="connsiteY10788" fmla="*/ 4853161 h 5645489"/>
              <a:gd name="connsiteX10789" fmla="*/ 4218730 w 7718765"/>
              <a:gd name="connsiteY10789" fmla="*/ 4847663 h 5645489"/>
              <a:gd name="connsiteX10790" fmla="*/ 4224394 w 7718765"/>
              <a:gd name="connsiteY10790" fmla="*/ 4853161 h 5645489"/>
              <a:gd name="connsiteX10791" fmla="*/ 4230002 w 7718765"/>
              <a:gd name="connsiteY10791" fmla="*/ 4858612 h 5645489"/>
              <a:gd name="connsiteX10792" fmla="*/ 4238497 w 7718765"/>
              <a:gd name="connsiteY10792" fmla="*/ 4858612 h 5645489"/>
              <a:gd name="connsiteX10793" fmla="*/ 4249823 w 7718765"/>
              <a:gd name="connsiteY10793" fmla="*/ 4864110 h 5645489"/>
              <a:gd name="connsiteX10794" fmla="*/ 4263979 w 7718765"/>
              <a:gd name="connsiteY10794" fmla="*/ 4875059 h 5645489"/>
              <a:gd name="connsiteX10795" fmla="*/ 4272474 w 7718765"/>
              <a:gd name="connsiteY10795" fmla="*/ 4883307 h 5645489"/>
              <a:gd name="connsiteX10796" fmla="*/ 4258317 w 7718765"/>
              <a:gd name="connsiteY10796" fmla="*/ 4888806 h 5645489"/>
              <a:gd name="connsiteX10797" fmla="*/ 4252654 w 7718765"/>
              <a:gd name="connsiteY10797" fmla="*/ 4883307 h 5645489"/>
              <a:gd name="connsiteX10798" fmla="*/ 4246991 w 7718765"/>
              <a:gd name="connsiteY10798" fmla="*/ 4875059 h 5645489"/>
              <a:gd name="connsiteX10799" fmla="*/ 4238497 w 7718765"/>
              <a:gd name="connsiteY10799" fmla="*/ 4869609 h 5645489"/>
              <a:gd name="connsiteX10800" fmla="*/ 4227171 w 7718765"/>
              <a:gd name="connsiteY10800" fmla="*/ 4872359 h 5645489"/>
              <a:gd name="connsiteX10801" fmla="*/ 4218730 w 7718765"/>
              <a:gd name="connsiteY10801" fmla="*/ 4869609 h 5645489"/>
              <a:gd name="connsiteX10802" fmla="*/ 4213068 w 7718765"/>
              <a:gd name="connsiteY10802" fmla="*/ 4861361 h 5645489"/>
              <a:gd name="connsiteX10803" fmla="*/ 4198911 w 7718765"/>
              <a:gd name="connsiteY10803" fmla="*/ 4858612 h 5645489"/>
              <a:gd name="connsiteX10804" fmla="*/ 4196079 w 7718765"/>
              <a:gd name="connsiteY10804" fmla="*/ 4864110 h 5645489"/>
              <a:gd name="connsiteX10805" fmla="*/ 4190417 w 7718765"/>
              <a:gd name="connsiteY10805" fmla="*/ 4869609 h 5645489"/>
              <a:gd name="connsiteX10806" fmla="*/ 4187586 w 7718765"/>
              <a:gd name="connsiteY10806" fmla="*/ 4872359 h 5645489"/>
              <a:gd name="connsiteX10807" fmla="*/ 4187586 w 7718765"/>
              <a:gd name="connsiteY10807" fmla="*/ 4877809 h 5645489"/>
              <a:gd name="connsiteX10808" fmla="*/ 4193248 w 7718765"/>
              <a:gd name="connsiteY10808" fmla="*/ 4883307 h 5645489"/>
              <a:gd name="connsiteX10809" fmla="*/ 4204574 w 7718765"/>
              <a:gd name="connsiteY10809" fmla="*/ 4891507 h 5645489"/>
              <a:gd name="connsiteX10810" fmla="*/ 4218730 w 7718765"/>
              <a:gd name="connsiteY10810" fmla="*/ 4894256 h 5645489"/>
              <a:gd name="connsiteX10811" fmla="*/ 4227171 w 7718765"/>
              <a:gd name="connsiteY10811" fmla="*/ 4902505 h 5645489"/>
              <a:gd name="connsiteX10812" fmla="*/ 4227171 w 7718765"/>
              <a:gd name="connsiteY10812" fmla="*/ 4910703 h 5645489"/>
              <a:gd name="connsiteX10813" fmla="*/ 4224394 w 7718765"/>
              <a:gd name="connsiteY10813" fmla="*/ 4918952 h 5645489"/>
              <a:gd name="connsiteX10814" fmla="*/ 4218730 w 7718765"/>
              <a:gd name="connsiteY10814" fmla="*/ 4921701 h 5645489"/>
              <a:gd name="connsiteX10815" fmla="*/ 4210237 w 7718765"/>
              <a:gd name="connsiteY10815" fmla="*/ 4916203 h 5645489"/>
              <a:gd name="connsiteX10816" fmla="*/ 4201742 w 7718765"/>
              <a:gd name="connsiteY10816" fmla="*/ 4913454 h 5645489"/>
              <a:gd name="connsiteX10817" fmla="*/ 4198911 w 7718765"/>
              <a:gd name="connsiteY10817" fmla="*/ 4902505 h 5645489"/>
              <a:gd name="connsiteX10818" fmla="*/ 4193248 w 7718765"/>
              <a:gd name="connsiteY10818" fmla="*/ 4897005 h 5645489"/>
              <a:gd name="connsiteX10819" fmla="*/ 4176313 w 7718765"/>
              <a:gd name="connsiteY10819" fmla="*/ 4888806 h 5645489"/>
              <a:gd name="connsiteX10820" fmla="*/ 4159325 w 7718765"/>
              <a:gd name="connsiteY10820" fmla="*/ 4888806 h 5645489"/>
              <a:gd name="connsiteX10821" fmla="*/ 4147999 w 7718765"/>
              <a:gd name="connsiteY10821" fmla="*/ 4888806 h 5645489"/>
              <a:gd name="connsiteX10822" fmla="*/ 4145168 w 7718765"/>
              <a:gd name="connsiteY10822" fmla="*/ 4897005 h 5645489"/>
              <a:gd name="connsiteX10823" fmla="*/ 4147999 w 7718765"/>
              <a:gd name="connsiteY10823" fmla="*/ 4902505 h 5645489"/>
              <a:gd name="connsiteX10824" fmla="*/ 4156494 w 7718765"/>
              <a:gd name="connsiteY10824" fmla="*/ 4910703 h 5645489"/>
              <a:gd name="connsiteX10825" fmla="*/ 4162156 w 7718765"/>
              <a:gd name="connsiteY10825" fmla="*/ 4913454 h 5645489"/>
              <a:gd name="connsiteX10826" fmla="*/ 4170650 w 7718765"/>
              <a:gd name="connsiteY10826" fmla="*/ 4921701 h 5645489"/>
              <a:gd name="connsiteX10827" fmla="*/ 4176313 w 7718765"/>
              <a:gd name="connsiteY10827" fmla="*/ 4921701 h 5645489"/>
              <a:gd name="connsiteX10828" fmla="*/ 4187586 w 7718765"/>
              <a:gd name="connsiteY10828" fmla="*/ 4924450 h 5645489"/>
              <a:gd name="connsiteX10829" fmla="*/ 4196079 w 7718765"/>
              <a:gd name="connsiteY10829" fmla="*/ 4927151 h 5645489"/>
              <a:gd name="connsiteX10830" fmla="*/ 4198911 w 7718765"/>
              <a:gd name="connsiteY10830" fmla="*/ 4929901 h 5645489"/>
              <a:gd name="connsiteX10831" fmla="*/ 4187586 w 7718765"/>
              <a:gd name="connsiteY10831" fmla="*/ 4932650 h 5645489"/>
              <a:gd name="connsiteX10832" fmla="*/ 4176313 w 7718765"/>
              <a:gd name="connsiteY10832" fmla="*/ 4935399 h 5645489"/>
              <a:gd name="connsiteX10833" fmla="*/ 4167819 w 7718765"/>
              <a:gd name="connsiteY10833" fmla="*/ 4929901 h 5645489"/>
              <a:gd name="connsiteX10834" fmla="*/ 4159325 w 7718765"/>
              <a:gd name="connsiteY10834" fmla="*/ 4932650 h 5645489"/>
              <a:gd name="connsiteX10835" fmla="*/ 4150830 w 7718765"/>
              <a:gd name="connsiteY10835" fmla="*/ 4932650 h 5645489"/>
              <a:gd name="connsiteX10836" fmla="*/ 4145168 w 7718765"/>
              <a:gd name="connsiteY10836" fmla="*/ 4921701 h 5645489"/>
              <a:gd name="connsiteX10837" fmla="*/ 4145168 w 7718765"/>
              <a:gd name="connsiteY10837" fmla="*/ 4916203 h 5645489"/>
              <a:gd name="connsiteX10838" fmla="*/ 4145168 w 7718765"/>
              <a:gd name="connsiteY10838" fmla="*/ 4907954 h 5645489"/>
              <a:gd name="connsiteX10839" fmla="*/ 4142337 w 7718765"/>
              <a:gd name="connsiteY10839" fmla="*/ 4899755 h 5645489"/>
              <a:gd name="connsiteX10840" fmla="*/ 4131011 w 7718765"/>
              <a:gd name="connsiteY10840" fmla="*/ 4894256 h 5645489"/>
              <a:gd name="connsiteX10841" fmla="*/ 4116907 w 7718765"/>
              <a:gd name="connsiteY10841" fmla="*/ 4894256 h 5645489"/>
              <a:gd name="connsiteX10842" fmla="*/ 4102750 w 7718765"/>
              <a:gd name="connsiteY10842" fmla="*/ 4886057 h 5645489"/>
              <a:gd name="connsiteX10843" fmla="*/ 4085762 w 7718765"/>
              <a:gd name="connsiteY10843" fmla="*/ 4880558 h 5645489"/>
              <a:gd name="connsiteX10844" fmla="*/ 4080152 w 7718765"/>
              <a:gd name="connsiteY10844" fmla="*/ 4869609 h 5645489"/>
              <a:gd name="connsiteX10845" fmla="*/ 4091424 w 7718765"/>
              <a:gd name="connsiteY10845" fmla="*/ 4861361 h 5645489"/>
              <a:gd name="connsiteX10846" fmla="*/ 4088593 w 7718765"/>
              <a:gd name="connsiteY10846" fmla="*/ 4853161 h 5645489"/>
              <a:gd name="connsiteX10847" fmla="*/ 4082930 w 7718765"/>
              <a:gd name="connsiteY10847" fmla="*/ 4847663 h 5645489"/>
              <a:gd name="connsiteX10848" fmla="*/ 4068827 w 7718765"/>
              <a:gd name="connsiteY10848" fmla="*/ 4855863 h 5645489"/>
              <a:gd name="connsiteX10849" fmla="*/ 4068827 w 7718765"/>
              <a:gd name="connsiteY10849" fmla="*/ 4864110 h 5645489"/>
              <a:gd name="connsiteX10850" fmla="*/ 4054670 w 7718765"/>
              <a:gd name="connsiteY10850" fmla="*/ 4869609 h 5645489"/>
              <a:gd name="connsiteX10851" fmla="*/ 4049007 w 7718765"/>
              <a:gd name="connsiteY10851" fmla="*/ 4880558 h 5645489"/>
              <a:gd name="connsiteX10852" fmla="*/ 4057501 w 7718765"/>
              <a:gd name="connsiteY10852" fmla="*/ 4888806 h 5645489"/>
              <a:gd name="connsiteX10853" fmla="*/ 4057501 w 7718765"/>
              <a:gd name="connsiteY10853" fmla="*/ 4902505 h 5645489"/>
              <a:gd name="connsiteX10854" fmla="*/ 4057501 w 7718765"/>
              <a:gd name="connsiteY10854" fmla="*/ 4918952 h 5645489"/>
              <a:gd name="connsiteX10855" fmla="*/ 4054670 w 7718765"/>
              <a:gd name="connsiteY10855" fmla="*/ 4932650 h 5645489"/>
              <a:gd name="connsiteX10856" fmla="*/ 4063164 w 7718765"/>
              <a:gd name="connsiteY10856" fmla="*/ 4940898 h 5645489"/>
              <a:gd name="connsiteX10857" fmla="*/ 4071658 w 7718765"/>
              <a:gd name="connsiteY10857" fmla="*/ 4946349 h 5645489"/>
              <a:gd name="connsiteX10858" fmla="*/ 4080152 w 7718765"/>
              <a:gd name="connsiteY10858" fmla="*/ 4951847 h 5645489"/>
              <a:gd name="connsiteX10859" fmla="*/ 4085762 w 7718765"/>
              <a:gd name="connsiteY10859" fmla="*/ 4962796 h 5645489"/>
              <a:gd name="connsiteX10860" fmla="*/ 4091424 w 7718765"/>
              <a:gd name="connsiteY10860" fmla="*/ 4965545 h 5645489"/>
              <a:gd name="connsiteX10861" fmla="*/ 4102750 w 7718765"/>
              <a:gd name="connsiteY10861" fmla="*/ 4973793 h 5645489"/>
              <a:gd name="connsiteX10862" fmla="*/ 4105581 w 7718765"/>
              <a:gd name="connsiteY10862" fmla="*/ 4984742 h 5645489"/>
              <a:gd name="connsiteX10863" fmla="*/ 4108413 w 7718765"/>
              <a:gd name="connsiteY10863" fmla="*/ 4990240 h 5645489"/>
              <a:gd name="connsiteX10864" fmla="*/ 4114076 w 7718765"/>
              <a:gd name="connsiteY10864" fmla="*/ 4992989 h 5645489"/>
              <a:gd name="connsiteX10865" fmla="*/ 4119738 w 7718765"/>
              <a:gd name="connsiteY10865" fmla="*/ 5001189 h 5645489"/>
              <a:gd name="connsiteX10866" fmla="*/ 4128233 w 7718765"/>
              <a:gd name="connsiteY10866" fmla="*/ 5009438 h 5645489"/>
              <a:gd name="connsiteX10867" fmla="*/ 4136673 w 7718765"/>
              <a:gd name="connsiteY10867" fmla="*/ 5012138 h 5645489"/>
              <a:gd name="connsiteX10868" fmla="*/ 4153662 w 7718765"/>
              <a:gd name="connsiteY10868" fmla="*/ 5023136 h 5645489"/>
              <a:gd name="connsiteX10869" fmla="*/ 4164987 w 7718765"/>
              <a:gd name="connsiteY10869" fmla="*/ 5036834 h 5645489"/>
              <a:gd name="connsiteX10870" fmla="*/ 4173482 w 7718765"/>
              <a:gd name="connsiteY10870" fmla="*/ 5045082 h 5645489"/>
              <a:gd name="connsiteX10871" fmla="*/ 4170650 w 7718765"/>
              <a:gd name="connsiteY10871" fmla="*/ 5056031 h 5645489"/>
              <a:gd name="connsiteX10872" fmla="*/ 4167819 w 7718765"/>
              <a:gd name="connsiteY10872" fmla="*/ 5061529 h 5645489"/>
              <a:gd name="connsiteX10873" fmla="*/ 4159325 w 7718765"/>
              <a:gd name="connsiteY10873" fmla="*/ 5064230 h 5645489"/>
              <a:gd name="connsiteX10874" fmla="*/ 4153662 w 7718765"/>
              <a:gd name="connsiteY10874" fmla="*/ 5066980 h 5645489"/>
              <a:gd name="connsiteX10875" fmla="*/ 4150830 w 7718765"/>
              <a:gd name="connsiteY10875" fmla="*/ 5064230 h 5645489"/>
              <a:gd name="connsiteX10876" fmla="*/ 4162156 w 7718765"/>
              <a:gd name="connsiteY10876" fmla="*/ 5058780 h 5645489"/>
              <a:gd name="connsiteX10877" fmla="*/ 4159325 w 7718765"/>
              <a:gd name="connsiteY10877" fmla="*/ 5050533 h 5645489"/>
              <a:gd name="connsiteX10878" fmla="*/ 4147999 w 7718765"/>
              <a:gd name="connsiteY10878" fmla="*/ 5042333 h 5645489"/>
              <a:gd name="connsiteX10879" fmla="*/ 4142337 w 7718765"/>
              <a:gd name="connsiteY10879" fmla="*/ 5036834 h 5645489"/>
              <a:gd name="connsiteX10880" fmla="*/ 4133842 w 7718765"/>
              <a:gd name="connsiteY10880" fmla="*/ 5036834 h 5645489"/>
              <a:gd name="connsiteX10881" fmla="*/ 4128233 w 7718765"/>
              <a:gd name="connsiteY10881" fmla="*/ 5039583 h 5645489"/>
              <a:gd name="connsiteX10882" fmla="*/ 4116907 w 7718765"/>
              <a:gd name="connsiteY10882" fmla="*/ 5047782 h 5645489"/>
              <a:gd name="connsiteX10883" fmla="*/ 4111245 w 7718765"/>
              <a:gd name="connsiteY10883" fmla="*/ 5058780 h 5645489"/>
              <a:gd name="connsiteX10884" fmla="*/ 4125401 w 7718765"/>
              <a:gd name="connsiteY10884" fmla="*/ 5061529 h 5645489"/>
              <a:gd name="connsiteX10885" fmla="*/ 4131011 w 7718765"/>
              <a:gd name="connsiteY10885" fmla="*/ 5066980 h 5645489"/>
              <a:gd name="connsiteX10886" fmla="*/ 4136673 w 7718765"/>
              <a:gd name="connsiteY10886" fmla="*/ 5075228 h 5645489"/>
              <a:gd name="connsiteX10887" fmla="*/ 4142337 w 7718765"/>
              <a:gd name="connsiteY10887" fmla="*/ 5077977 h 5645489"/>
              <a:gd name="connsiteX10888" fmla="*/ 4142337 w 7718765"/>
              <a:gd name="connsiteY10888" fmla="*/ 5083427 h 5645489"/>
              <a:gd name="connsiteX10889" fmla="*/ 4139505 w 7718765"/>
              <a:gd name="connsiteY10889" fmla="*/ 5091675 h 5645489"/>
              <a:gd name="connsiteX10890" fmla="*/ 4131011 w 7718765"/>
              <a:gd name="connsiteY10890" fmla="*/ 5102624 h 5645489"/>
              <a:gd name="connsiteX10891" fmla="*/ 4125401 w 7718765"/>
              <a:gd name="connsiteY10891" fmla="*/ 5105373 h 5645489"/>
              <a:gd name="connsiteX10892" fmla="*/ 4116907 w 7718765"/>
              <a:gd name="connsiteY10892" fmla="*/ 5110872 h 5645489"/>
              <a:gd name="connsiteX10893" fmla="*/ 4114076 w 7718765"/>
              <a:gd name="connsiteY10893" fmla="*/ 5110872 h 5645489"/>
              <a:gd name="connsiteX10894" fmla="*/ 4102750 w 7718765"/>
              <a:gd name="connsiteY10894" fmla="*/ 5108122 h 5645489"/>
              <a:gd name="connsiteX10895" fmla="*/ 4097088 w 7718765"/>
              <a:gd name="connsiteY10895" fmla="*/ 5110872 h 5645489"/>
              <a:gd name="connsiteX10896" fmla="*/ 4099919 w 7718765"/>
              <a:gd name="connsiteY10896" fmla="*/ 5119072 h 5645489"/>
              <a:gd name="connsiteX10897" fmla="*/ 4116907 w 7718765"/>
              <a:gd name="connsiteY10897" fmla="*/ 5119072 h 5645489"/>
              <a:gd name="connsiteX10898" fmla="*/ 4128233 w 7718765"/>
              <a:gd name="connsiteY10898" fmla="*/ 5119072 h 5645489"/>
              <a:gd name="connsiteX10899" fmla="*/ 4133842 w 7718765"/>
              <a:gd name="connsiteY10899" fmla="*/ 5121821 h 5645489"/>
              <a:gd name="connsiteX10900" fmla="*/ 4145168 w 7718765"/>
              <a:gd name="connsiteY10900" fmla="*/ 5124570 h 5645489"/>
              <a:gd name="connsiteX10901" fmla="*/ 4150830 w 7718765"/>
              <a:gd name="connsiteY10901" fmla="*/ 5127319 h 5645489"/>
              <a:gd name="connsiteX10902" fmla="*/ 4153662 w 7718765"/>
              <a:gd name="connsiteY10902" fmla="*/ 5130068 h 5645489"/>
              <a:gd name="connsiteX10903" fmla="*/ 4159325 w 7718765"/>
              <a:gd name="connsiteY10903" fmla="*/ 5132818 h 5645489"/>
              <a:gd name="connsiteX10904" fmla="*/ 4162156 w 7718765"/>
              <a:gd name="connsiteY10904" fmla="*/ 5132818 h 5645489"/>
              <a:gd name="connsiteX10905" fmla="*/ 4167819 w 7718765"/>
              <a:gd name="connsiteY10905" fmla="*/ 5132818 h 5645489"/>
              <a:gd name="connsiteX10906" fmla="*/ 4173482 w 7718765"/>
              <a:gd name="connsiteY10906" fmla="*/ 5130068 h 5645489"/>
              <a:gd name="connsiteX10907" fmla="*/ 4184753 w 7718765"/>
              <a:gd name="connsiteY10907" fmla="*/ 5130068 h 5645489"/>
              <a:gd name="connsiteX10908" fmla="*/ 4190417 w 7718765"/>
              <a:gd name="connsiteY10908" fmla="*/ 5141017 h 5645489"/>
              <a:gd name="connsiteX10909" fmla="*/ 4193248 w 7718765"/>
              <a:gd name="connsiteY10909" fmla="*/ 5143767 h 5645489"/>
              <a:gd name="connsiteX10910" fmla="*/ 4201742 w 7718765"/>
              <a:gd name="connsiteY10910" fmla="*/ 5149266 h 5645489"/>
              <a:gd name="connsiteX10911" fmla="*/ 4227171 w 7718765"/>
              <a:gd name="connsiteY10911" fmla="*/ 5143767 h 5645489"/>
              <a:gd name="connsiteX10912" fmla="*/ 4215899 w 7718765"/>
              <a:gd name="connsiteY10912" fmla="*/ 5135519 h 5645489"/>
              <a:gd name="connsiteX10913" fmla="*/ 4207405 w 7718765"/>
              <a:gd name="connsiteY10913" fmla="*/ 5127319 h 5645489"/>
              <a:gd name="connsiteX10914" fmla="*/ 4193248 w 7718765"/>
              <a:gd name="connsiteY10914" fmla="*/ 5116322 h 5645489"/>
              <a:gd name="connsiteX10915" fmla="*/ 4179091 w 7718765"/>
              <a:gd name="connsiteY10915" fmla="*/ 5113621 h 5645489"/>
              <a:gd name="connsiteX10916" fmla="*/ 4162156 w 7718765"/>
              <a:gd name="connsiteY10916" fmla="*/ 5105373 h 5645489"/>
              <a:gd name="connsiteX10917" fmla="*/ 4145168 w 7718765"/>
              <a:gd name="connsiteY10917" fmla="*/ 5099875 h 5645489"/>
              <a:gd name="connsiteX10918" fmla="*/ 4153662 w 7718765"/>
              <a:gd name="connsiteY10918" fmla="*/ 5086177 h 5645489"/>
              <a:gd name="connsiteX10919" fmla="*/ 4156494 w 7718765"/>
              <a:gd name="connsiteY10919" fmla="*/ 5075228 h 5645489"/>
              <a:gd name="connsiteX10920" fmla="*/ 4167819 w 7718765"/>
              <a:gd name="connsiteY10920" fmla="*/ 5077977 h 5645489"/>
              <a:gd name="connsiteX10921" fmla="*/ 4179091 w 7718765"/>
              <a:gd name="connsiteY10921" fmla="*/ 5075228 h 5645489"/>
              <a:gd name="connsiteX10922" fmla="*/ 4187586 w 7718765"/>
              <a:gd name="connsiteY10922" fmla="*/ 5077977 h 5645489"/>
              <a:gd name="connsiteX10923" fmla="*/ 4190417 w 7718765"/>
              <a:gd name="connsiteY10923" fmla="*/ 5086177 h 5645489"/>
              <a:gd name="connsiteX10924" fmla="*/ 4196079 w 7718765"/>
              <a:gd name="connsiteY10924" fmla="*/ 5094424 h 5645489"/>
              <a:gd name="connsiteX10925" fmla="*/ 4213068 w 7718765"/>
              <a:gd name="connsiteY10925" fmla="*/ 5099875 h 5645489"/>
              <a:gd name="connsiteX10926" fmla="*/ 4230002 w 7718765"/>
              <a:gd name="connsiteY10926" fmla="*/ 5105373 h 5645489"/>
              <a:gd name="connsiteX10927" fmla="*/ 4238497 w 7718765"/>
              <a:gd name="connsiteY10927" fmla="*/ 5105373 h 5645489"/>
              <a:gd name="connsiteX10928" fmla="*/ 4246991 w 7718765"/>
              <a:gd name="connsiteY10928" fmla="*/ 5113621 h 5645489"/>
              <a:gd name="connsiteX10929" fmla="*/ 4263979 w 7718765"/>
              <a:gd name="connsiteY10929" fmla="*/ 5110872 h 5645489"/>
              <a:gd name="connsiteX10930" fmla="*/ 4280915 w 7718765"/>
              <a:gd name="connsiteY10930" fmla="*/ 5108122 h 5645489"/>
              <a:gd name="connsiteX10931" fmla="*/ 4283746 w 7718765"/>
              <a:gd name="connsiteY10931" fmla="*/ 5113621 h 5645489"/>
              <a:gd name="connsiteX10932" fmla="*/ 4292240 w 7718765"/>
              <a:gd name="connsiteY10932" fmla="*/ 5119072 h 5645489"/>
              <a:gd name="connsiteX10933" fmla="*/ 4297903 w 7718765"/>
              <a:gd name="connsiteY10933" fmla="*/ 5132818 h 5645489"/>
              <a:gd name="connsiteX10934" fmla="*/ 4297903 w 7718765"/>
              <a:gd name="connsiteY10934" fmla="*/ 5141017 h 5645489"/>
              <a:gd name="connsiteX10935" fmla="*/ 4303566 w 7718765"/>
              <a:gd name="connsiteY10935" fmla="*/ 5154716 h 5645489"/>
              <a:gd name="connsiteX10936" fmla="*/ 4317723 w 7718765"/>
              <a:gd name="connsiteY10936" fmla="*/ 5171163 h 5645489"/>
              <a:gd name="connsiteX10937" fmla="*/ 4326164 w 7718765"/>
              <a:gd name="connsiteY10937" fmla="*/ 5179412 h 5645489"/>
              <a:gd name="connsiteX10938" fmla="*/ 4328995 w 7718765"/>
              <a:gd name="connsiteY10938" fmla="*/ 5176662 h 5645489"/>
              <a:gd name="connsiteX10939" fmla="*/ 4340321 w 7718765"/>
              <a:gd name="connsiteY10939" fmla="*/ 5171163 h 5645489"/>
              <a:gd name="connsiteX10940" fmla="*/ 4348815 w 7718765"/>
              <a:gd name="connsiteY10940" fmla="*/ 5173913 h 5645489"/>
              <a:gd name="connsiteX10941" fmla="*/ 4360141 w 7718765"/>
              <a:gd name="connsiteY10941" fmla="*/ 5184910 h 5645489"/>
              <a:gd name="connsiteX10942" fmla="*/ 4362972 w 7718765"/>
              <a:gd name="connsiteY10942" fmla="*/ 5195859 h 5645489"/>
              <a:gd name="connsiteX10943" fmla="*/ 4351646 w 7718765"/>
              <a:gd name="connsiteY10943" fmla="*/ 5204059 h 5645489"/>
              <a:gd name="connsiteX10944" fmla="*/ 4340321 w 7718765"/>
              <a:gd name="connsiteY10944" fmla="*/ 5204059 h 5645489"/>
              <a:gd name="connsiteX10945" fmla="*/ 4326164 w 7718765"/>
              <a:gd name="connsiteY10945" fmla="*/ 5209557 h 5645489"/>
              <a:gd name="connsiteX10946" fmla="*/ 4326164 w 7718765"/>
              <a:gd name="connsiteY10946" fmla="*/ 5198608 h 5645489"/>
              <a:gd name="connsiteX10947" fmla="*/ 4323332 w 7718765"/>
              <a:gd name="connsiteY10947" fmla="*/ 5195859 h 5645489"/>
              <a:gd name="connsiteX10948" fmla="*/ 4306397 w 7718765"/>
              <a:gd name="connsiteY10948" fmla="*/ 5190361 h 5645489"/>
              <a:gd name="connsiteX10949" fmla="*/ 4303566 w 7718765"/>
              <a:gd name="connsiteY10949" fmla="*/ 5176662 h 5645489"/>
              <a:gd name="connsiteX10950" fmla="*/ 4295072 w 7718765"/>
              <a:gd name="connsiteY10950" fmla="*/ 5168414 h 5645489"/>
              <a:gd name="connsiteX10951" fmla="*/ 4286577 w 7718765"/>
              <a:gd name="connsiteY10951" fmla="*/ 5162964 h 5645489"/>
              <a:gd name="connsiteX10952" fmla="*/ 4280915 w 7718765"/>
              <a:gd name="connsiteY10952" fmla="*/ 5154716 h 5645489"/>
              <a:gd name="connsiteX10953" fmla="*/ 4269643 w 7718765"/>
              <a:gd name="connsiteY10953" fmla="*/ 5154716 h 5645489"/>
              <a:gd name="connsiteX10954" fmla="*/ 4263979 w 7718765"/>
              <a:gd name="connsiteY10954" fmla="*/ 5157465 h 5645489"/>
              <a:gd name="connsiteX10955" fmla="*/ 4249823 w 7718765"/>
              <a:gd name="connsiteY10955" fmla="*/ 5157465 h 5645489"/>
              <a:gd name="connsiteX10956" fmla="*/ 4241328 w 7718765"/>
              <a:gd name="connsiteY10956" fmla="*/ 5160215 h 5645489"/>
              <a:gd name="connsiteX10957" fmla="*/ 4241328 w 7718765"/>
              <a:gd name="connsiteY10957" fmla="*/ 5165713 h 5645489"/>
              <a:gd name="connsiteX10958" fmla="*/ 4255486 w 7718765"/>
              <a:gd name="connsiteY10958" fmla="*/ 5165713 h 5645489"/>
              <a:gd name="connsiteX10959" fmla="*/ 4266811 w 7718765"/>
              <a:gd name="connsiteY10959" fmla="*/ 5168414 h 5645489"/>
              <a:gd name="connsiteX10960" fmla="*/ 4283746 w 7718765"/>
              <a:gd name="connsiteY10960" fmla="*/ 5171163 h 5645489"/>
              <a:gd name="connsiteX10961" fmla="*/ 4283746 w 7718765"/>
              <a:gd name="connsiteY10961" fmla="*/ 5182161 h 5645489"/>
              <a:gd name="connsiteX10962" fmla="*/ 4286577 w 7718765"/>
              <a:gd name="connsiteY10962" fmla="*/ 5190361 h 5645489"/>
              <a:gd name="connsiteX10963" fmla="*/ 4292240 w 7718765"/>
              <a:gd name="connsiteY10963" fmla="*/ 5204059 h 5645489"/>
              <a:gd name="connsiteX10964" fmla="*/ 4297903 w 7718765"/>
              <a:gd name="connsiteY10964" fmla="*/ 5220506 h 5645489"/>
              <a:gd name="connsiteX10965" fmla="*/ 4303566 w 7718765"/>
              <a:gd name="connsiteY10965" fmla="*/ 5231503 h 5645489"/>
              <a:gd name="connsiteX10966" fmla="*/ 4309228 w 7718765"/>
              <a:gd name="connsiteY10966" fmla="*/ 5234252 h 5645489"/>
              <a:gd name="connsiteX10967" fmla="*/ 4309228 w 7718765"/>
              <a:gd name="connsiteY10967" fmla="*/ 5245201 h 5645489"/>
              <a:gd name="connsiteX10968" fmla="*/ 4314892 w 7718765"/>
              <a:gd name="connsiteY10968" fmla="*/ 5247951 h 5645489"/>
              <a:gd name="connsiteX10969" fmla="*/ 4312060 w 7718765"/>
              <a:gd name="connsiteY10969" fmla="*/ 5253449 h 5645489"/>
              <a:gd name="connsiteX10970" fmla="*/ 4306397 w 7718765"/>
              <a:gd name="connsiteY10970" fmla="*/ 5261649 h 5645489"/>
              <a:gd name="connsiteX10971" fmla="*/ 4297903 w 7718765"/>
              <a:gd name="connsiteY10971" fmla="*/ 5261649 h 5645489"/>
              <a:gd name="connsiteX10972" fmla="*/ 4292240 w 7718765"/>
              <a:gd name="connsiteY10972" fmla="*/ 5253449 h 5645489"/>
              <a:gd name="connsiteX10973" fmla="*/ 4283746 w 7718765"/>
              <a:gd name="connsiteY10973" fmla="*/ 5245201 h 5645489"/>
              <a:gd name="connsiteX10974" fmla="*/ 4272474 w 7718765"/>
              <a:gd name="connsiteY10974" fmla="*/ 5245201 h 5645489"/>
              <a:gd name="connsiteX10975" fmla="*/ 4263979 w 7718765"/>
              <a:gd name="connsiteY10975" fmla="*/ 5234252 h 5645489"/>
              <a:gd name="connsiteX10976" fmla="*/ 4258317 w 7718765"/>
              <a:gd name="connsiteY10976" fmla="*/ 5228754 h 5645489"/>
              <a:gd name="connsiteX10977" fmla="*/ 4249823 w 7718765"/>
              <a:gd name="connsiteY10977" fmla="*/ 5220506 h 5645489"/>
              <a:gd name="connsiteX10978" fmla="*/ 4249823 w 7718765"/>
              <a:gd name="connsiteY10978" fmla="*/ 5231503 h 5645489"/>
              <a:gd name="connsiteX10979" fmla="*/ 4241328 w 7718765"/>
              <a:gd name="connsiteY10979" fmla="*/ 5231503 h 5645489"/>
              <a:gd name="connsiteX10980" fmla="*/ 4232835 w 7718765"/>
              <a:gd name="connsiteY10980" fmla="*/ 5239703 h 5645489"/>
              <a:gd name="connsiteX10981" fmla="*/ 4230002 w 7718765"/>
              <a:gd name="connsiteY10981" fmla="*/ 5242452 h 5645489"/>
              <a:gd name="connsiteX10982" fmla="*/ 4221562 w 7718765"/>
              <a:gd name="connsiteY10982" fmla="*/ 5242452 h 5645489"/>
              <a:gd name="connsiteX10983" fmla="*/ 4221562 w 7718765"/>
              <a:gd name="connsiteY10983" fmla="*/ 5237002 h 5645489"/>
              <a:gd name="connsiteX10984" fmla="*/ 4241328 w 7718765"/>
              <a:gd name="connsiteY10984" fmla="*/ 5226005 h 5645489"/>
              <a:gd name="connsiteX10985" fmla="*/ 4235666 w 7718765"/>
              <a:gd name="connsiteY10985" fmla="*/ 5215056 h 5645489"/>
              <a:gd name="connsiteX10986" fmla="*/ 4232835 w 7718765"/>
              <a:gd name="connsiteY10986" fmla="*/ 5217805 h 5645489"/>
              <a:gd name="connsiteX10987" fmla="*/ 4224394 w 7718765"/>
              <a:gd name="connsiteY10987" fmla="*/ 5223256 h 5645489"/>
              <a:gd name="connsiteX10988" fmla="*/ 4213068 w 7718765"/>
              <a:gd name="connsiteY10988" fmla="*/ 5231503 h 5645489"/>
              <a:gd name="connsiteX10989" fmla="*/ 4204574 w 7718765"/>
              <a:gd name="connsiteY10989" fmla="*/ 5234252 h 5645489"/>
              <a:gd name="connsiteX10990" fmla="*/ 4196079 w 7718765"/>
              <a:gd name="connsiteY10990" fmla="*/ 5239703 h 5645489"/>
              <a:gd name="connsiteX10991" fmla="*/ 4184753 w 7718765"/>
              <a:gd name="connsiteY10991" fmla="*/ 5242452 h 5645489"/>
              <a:gd name="connsiteX10992" fmla="*/ 4173482 w 7718765"/>
              <a:gd name="connsiteY10992" fmla="*/ 5242452 h 5645489"/>
              <a:gd name="connsiteX10993" fmla="*/ 4167819 w 7718765"/>
              <a:gd name="connsiteY10993" fmla="*/ 5239703 h 5645489"/>
              <a:gd name="connsiteX10994" fmla="*/ 4162156 w 7718765"/>
              <a:gd name="connsiteY10994" fmla="*/ 5231503 h 5645489"/>
              <a:gd name="connsiteX10995" fmla="*/ 4159325 w 7718765"/>
              <a:gd name="connsiteY10995" fmla="*/ 5231503 h 5645489"/>
              <a:gd name="connsiteX10996" fmla="*/ 4159325 w 7718765"/>
              <a:gd name="connsiteY10996" fmla="*/ 5223256 h 5645489"/>
              <a:gd name="connsiteX10997" fmla="*/ 4167819 w 7718765"/>
              <a:gd name="connsiteY10997" fmla="*/ 5220506 h 5645489"/>
              <a:gd name="connsiteX10998" fmla="*/ 4179091 w 7718765"/>
              <a:gd name="connsiteY10998" fmla="*/ 5220506 h 5645489"/>
              <a:gd name="connsiteX10999" fmla="*/ 4184753 w 7718765"/>
              <a:gd name="connsiteY10999" fmla="*/ 5217805 h 5645489"/>
              <a:gd name="connsiteX11000" fmla="*/ 4187586 w 7718765"/>
              <a:gd name="connsiteY11000" fmla="*/ 5215056 h 5645489"/>
              <a:gd name="connsiteX11001" fmla="*/ 4179091 w 7718765"/>
              <a:gd name="connsiteY11001" fmla="*/ 5201357 h 5645489"/>
              <a:gd name="connsiteX11002" fmla="*/ 4164987 w 7718765"/>
              <a:gd name="connsiteY11002" fmla="*/ 5204059 h 5645489"/>
              <a:gd name="connsiteX11003" fmla="*/ 4153662 w 7718765"/>
              <a:gd name="connsiteY11003" fmla="*/ 5206808 h 5645489"/>
              <a:gd name="connsiteX11004" fmla="*/ 4133842 w 7718765"/>
              <a:gd name="connsiteY11004" fmla="*/ 5198608 h 5645489"/>
              <a:gd name="connsiteX11005" fmla="*/ 4122570 w 7718765"/>
              <a:gd name="connsiteY11005" fmla="*/ 5187611 h 5645489"/>
              <a:gd name="connsiteX11006" fmla="*/ 4116907 w 7718765"/>
              <a:gd name="connsiteY11006" fmla="*/ 5193110 h 5645489"/>
              <a:gd name="connsiteX11007" fmla="*/ 4108413 w 7718765"/>
              <a:gd name="connsiteY11007" fmla="*/ 5198608 h 5645489"/>
              <a:gd name="connsiteX11008" fmla="*/ 4102750 w 7718765"/>
              <a:gd name="connsiteY11008" fmla="*/ 5198608 h 5645489"/>
              <a:gd name="connsiteX11009" fmla="*/ 4097088 w 7718765"/>
              <a:gd name="connsiteY11009" fmla="*/ 5184910 h 5645489"/>
              <a:gd name="connsiteX11010" fmla="*/ 4088593 w 7718765"/>
              <a:gd name="connsiteY11010" fmla="*/ 5184910 h 5645489"/>
              <a:gd name="connsiteX11011" fmla="*/ 4085762 w 7718765"/>
              <a:gd name="connsiteY11011" fmla="*/ 5193110 h 5645489"/>
              <a:gd name="connsiteX11012" fmla="*/ 4080152 w 7718765"/>
              <a:gd name="connsiteY11012" fmla="*/ 5201357 h 5645489"/>
              <a:gd name="connsiteX11013" fmla="*/ 4065996 w 7718765"/>
              <a:gd name="connsiteY11013" fmla="*/ 5204059 h 5645489"/>
              <a:gd name="connsiteX11014" fmla="*/ 4051839 w 7718765"/>
              <a:gd name="connsiteY11014" fmla="*/ 5204059 h 5645489"/>
              <a:gd name="connsiteX11015" fmla="*/ 4032072 w 7718765"/>
              <a:gd name="connsiteY11015" fmla="*/ 5198608 h 5645489"/>
              <a:gd name="connsiteX11016" fmla="*/ 4026409 w 7718765"/>
              <a:gd name="connsiteY11016" fmla="*/ 5201357 h 5645489"/>
              <a:gd name="connsiteX11017" fmla="*/ 3995264 w 7718765"/>
              <a:gd name="connsiteY11017" fmla="*/ 5209557 h 5645489"/>
              <a:gd name="connsiteX11018" fmla="*/ 3981160 w 7718765"/>
              <a:gd name="connsiteY11018" fmla="*/ 5217805 h 5645489"/>
              <a:gd name="connsiteX11019" fmla="*/ 3972667 w 7718765"/>
              <a:gd name="connsiteY11019" fmla="*/ 5217805 h 5645489"/>
              <a:gd name="connsiteX11020" fmla="*/ 3964172 w 7718765"/>
              <a:gd name="connsiteY11020" fmla="*/ 5206808 h 5645489"/>
              <a:gd name="connsiteX11021" fmla="*/ 3958509 w 7718765"/>
              <a:gd name="connsiteY11021" fmla="*/ 5198608 h 5645489"/>
              <a:gd name="connsiteX11022" fmla="*/ 3958509 w 7718765"/>
              <a:gd name="connsiteY11022" fmla="*/ 5209557 h 5645489"/>
              <a:gd name="connsiteX11023" fmla="*/ 3955678 w 7718765"/>
              <a:gd name="connsiteY11023" fmla="*/ 5215056 h 5645489"/>
              <a:gd name="connsiteX11024" fmla="*/ 3941521 w 7718765"/>
              <a:gd name="connsiteY11024" fmla="*/ 5228754 h 5645489"/>
              <a:gd name="connsiteX11025" fmla="*/ 3927418 w 7718765"/>
              <a:gd name="connsiteY11025" fmla="*/ 5215056 h 5645489"/>
              <a:gd name="connsiteX11026" fmla="*/ 3924585 w 7718765"/>
              <a:gd name="connsiteY11026" fmla="*/ 5195859 h 5645489"/>
              <a:gd name="connsiteX11027" fmla="*/ 3910429 w 7718765"/>
              <a:gd name="connsiteY11027" fmla="*/ 5182161 h 5645489"/>
              <a:gd name="connsiteX11028" fmla="*/ 3901935 w 7718765"/>
              <a:gd name="connsiteY11028" fmla="*/ 5184910 h 5645489"/>
              <a:gd name="connsiteX11029" fmla="*/ 3899103 w 7718765"/>
              <a:gd name="connsiteY11029" fmla="*/ 5171163 h 5645489"/>
              <a:gd name="connsiteX11030" fmla="*/ 3893441 w 7718765"/>
              <a:gd name="connsiteY11030" fmla="*/ 5162964 h 5645489"/>
              <a:gd name="connsiteX11031" fmla="*/ 3882169 w 7718765"/>
              <a:gd name="connsiteY11031" fmla="*/ 5162964 h 5645489"/>
              <a:gd name="connsiteX11032" fmla="*/ 3879336 w 7718765"/>
              <a:gd name="connsiteY11032" fmla="*/ 5168414 h 5645489"/>
              <a:gd name="connsiteX11033" fmla="*/ 3876505 w 7718765"/>
              <a:gd name="connsiteY11033" fmla="*/ 5176662 h 5645489"/>
              <a:gd name="connsiteX11034" fmla="*/ 3879336 w 7718765"/>
              <a:gd name="connsiteY11034" fmla="*/ 5184910 h 5645489"/>
              <a:gd name="connsiteX11035" fmla="*/ 3873674 w 7718765"/>
              <a:gd name="connsiteY11035" fmla="*/ 5190361 h 5645489"/>
              <a:gd name="connsiteX11036" fmla="*/ 3859517 w 7718765"/>
              <a:gd name="connsiteY11036" fmla="*/ 5195859 h 5645489"/>
              <a:gd name="connsiteX11037" fmla="*/ 3856686 w 7718765"/>
              <a:gd name="connsiteY11037" fmla="*/ 5184910 h 5645489"/>
              <a:gd name="connsiteX11038" fmla="*/ 3856686 w 7718765"/>
              <a:gd name="connsiteY11038" fmla="*/ 5171163 h 5645489"/>
              <a:gd name="connsiteX11039" fmla="*/ 3868012 w 7718765"/>
              <a:gd name="connsiteY11039" fmla="*/ 5165713 h 5645489"/>
              <a:gd name="connsiteX11040" fmla="*/ 3876505 w 7718765"/>
              <a:gd name="connsiteY11040" fmla="*/ 5149266 h 5645489"/>
              <a:gd name="connsiteX11041" fmla="*/ 3876505 w 7718765"/>
              <a:gd name="connsiteY11041" fmla="*/ 5141017 h 5645489"/>
              <a:gd name="connsiteX11042" fmla="*/ 3890609 w 7718765"/>
              <a:gd name="connsiteY11042" fmla="*/ 5138268 h 5645489"/>
              <a:gd name="connsiteX11043" fmla="*/ 3901935 w 7718765"/>
              <a:gd name="connsiteY11043" fmla="*/ 5141017 h 5645489"/>
              <a:gd name="connsiteX11044" fmla="*/ 3910429 w 7718765"/>
              <a:gd name="connsiteY11044" fmla="*/ 5143767 h 5645489"/>
              <a:gd name="connsiteX11045" fmla="*/ 3921754 w 7718765"/>
              <a:gd name="connsiteY11045" fmla="*/ 5135519 h 5645489"/>
              <a:gd name="connsiteX11046" fmla="*/ 3916092 w 7718765"/>
              <a:gd name="connsiteY11046" fmla="*/ 5121821 h 5645489"/>
              <a:gd name="connsiteX11047" fmla="*/ 3899103 w 7718765"/>
              <a:gd name="connsiteY11047" fmla="*/ 5127319 h 5645489"/>
              <a:gd name="connsiteX11048" fmla="*/ 3887831 w 7718765"/>
              <a:gd name="connsiteY11048" fmla="*/ 5124570 h 5645489"/>
              <a:gd name="connsiteX11049" fmla="*/ 3879336 w 7718765"/>
              <a:gd name="connsiteY11049" fmla="*/ 5121821 h 5645489"/>
              <a:gd name="connsiteX11050" fmla="*/ 3870843 w 7718765"/>
              <a:gd name="connsiteY11050" fmla="*/ 5130068 h 5645489"/>
              <a:gd name="connsiteX11051" fmla="*/ 3865180 w 7718765"/>
              <a:gd name="connsiteY11051" fmla="*/ 5132818 h 5645489"/>
              <a:gd name="connsiteX11052" fmla="*/ 3853854 w 7718765"/>
              <a:gd name="connsiteY11052" fmla="*/ 5124570 h 5645489"/>
              <a:gd name="connsiteX11053" fmla="*/ 3842528 w 7718765"/>
              <a:gd name="connsiteY11053" fmla="*/ 5113621 h 5645489"/>
              <a:gd name="connsiteX11054" fmla="*/ 3836920 w 7718765"/>
              <a:gd name="connsiteY11054" fmla="*/ 5094424 h 5645489"/>
              <a:gd name="connsiteX11055" fmla="*/ 3828425 w 7718765"/>
              <a:gd name="connsiteY11055" fmla="*/ 5083427 h 5645489"/>
              <a:gd name="connsiteX11056" fmla="*/ 3822763 w 7718765"/>
              <a:gd name="connsiteY11056" fmla="*/ 5094424 h 5645489"/>
              <a:gd name="connsiteX11057" fmla="*/ 3811437 w 7718765"/>
              <a:gd name="connsiteY11057" fmla="*/ 5094424 h 5645489"/>
              <a:gd name="connsiteX11058" fmla="*/ 3802943 w 7718765"/>
              <a:gd name="connsiteY11058" fmla="*/ 5077977 h 5645489"/>
              <a:gd name="connsiteX11059" fmla="*/ 3805774 w 7718765"/>
              <a:gd name="connsiteY11059" fmla="*/ 5066980 h 5645489"/>
              <a:gd name="connsiteX11060" fmla="*/ 3794448 w 7718765"/>
              <a:gd name="connsiteY11060" fmla="*/ 5064230 h 5645489"/>
              <a:gd name="connsiteX11061" fmla="*/ 3788840 w 7718765"/>
              <a:gd name="connsiteY11061" fmla="*/ 5058780 h 5645489"/>
              <a:gd name="connsiteX11062" fmla="*/ 3797279 w 7718765"/>
              <a:gd name="connsiteY11062" fmla="*/ 5045082 h 5645489"/>
              <a:gd name="connsiteX11063" fmla="*/ 3802943 w 7718765"/>
              <a:gd name="connsiteY11063" fmla="*/ 5034084 h 5645489"/>
              <a:gd name="connsiteX11064" fmla="*/ 3800111 w 7718765"/>
              <a:gd name="connsiteY11064" fmla="*/ 5023136 h 5645489"/>
              <a:gd name="connsiteX11065" fmla="*/ 3800014 w 7718765"/>
              <a:gd name="connsiteY11065" fmla="*/ 5021576 h 5645489"/>
              <a:gd name="connsiteX11066" fmla="*/ 3795009 w 7718765"/>
              <a:gd name="connsiteY11066" fmla="*/ 5023195 h 5645489"/>
              <a:gd name="connsiteX11067" fmla="*/ 3795008 w 7718765"/>
              <a:gd name="connsiteY11067" fmla="*/ 5023195 h 5645489"/>
              <a:gd name="connsiteX11068" fmla="*/ 3792187 w 7718765"/>
              <a:gd name="connsiteY11068" fmla="*/ 5023195 h 5645489"/>
              <a:gd name="connsiteX11069" fmla="*/ 3792185 w 7718765"/>
              <a:gd name="connsiteY11069" fmla="*/ 5023195 h 5645489"/>
              <a:gd name="connsiteX11070" fmla="*/ 3786541 w 7718765"/>
              <a:gd name="connsiteY11070" fmla="*/ 5023195 h 5645489"/>
              <a:gd name="connsiteX11071" fmla="*/ 3786541 w 7718765"/>
              <a:gd name="connsiteY11071" fmla="*/ 5028682 h 5645489"/>
              <a:gd name="connsiteX11072" fmla="*/ 3786535 w 7718765"/>
              <a:gd name="connsiteY11072" fmla="*/ 5028671 h 5645489"/>
              <a:gd name="connsiteX11073" fmla="*/ 3786540 w 7718765"/>
              <a:gd name="connsiteY11073" fmla="*/ 5028682 h 5645489"/>
              <a:gd name="connsiteX11074" fmla="*/ 3786541 w 7718765"/>
              <a:gd name="connsiteY11074" fmla="*/ 5028684 h 5645489"/>
              <a:gd name="connsiteX11075" fmla="*/ 3786541 w 7718765"/>
              <a:gd name="connsiteY11075" fmla="*/ 5028682 h 5645489"/>
              <a:gd name="connsiteX11076" fmla="*/ 3789364 w 7718765"/>
              <a:gd name="connsiteY11076" fmla="*/ 5031425 h 5645489"/>
              <a:gd name="connsiteX11077" fmla="*/ 3789364 w 7718765"/>
              <a:gd name="connsiteY11077" fmla="*/ 5036912 h 5645489"/>
              <a:gd name="connsiteX11078" fmla="*/ 3789362 w 7718765"/>
              <a:gd name="connsiteY11078" fmla="*/ 5036909 h 5645489"/>
              <a:gd name="connsiteX11079" fmla="*/ 3789362 w 7718765"/>
              <a:gd name="connsiteY11079" fmla="*/ 5036912 h 5645489"/>
              <a:gd name="connsiteX11080" fmla="*/ 3783717 w 7718765"/>
              <a:gd name="connsiteY11080" fmla="*/ 5042400 h 5645489"/>
              <a:gd name="connsiteX11081" fmla="*/ 3778060 w 7718765"/>
              <a:gd name="connsiteY11081" fmla="*/ 5045143 h 5645489"/>
              <a:gd name="connsiteX11082" fmla="*/ 3778062 w 7718765"/>
              <a:gd name="connsiteY11082" fmla="*/ 5045143 h 5645489"/>
              <a:gd name="connsiteX11083" fmla="*/ 3783718 w 7718765"/>
              <a:gd name="connsiteY11083" fmla="*/ 5042400 h 5645489"/>
              <a:gd name="connsiteX11084" fmla="*/ 3780895 w 7718765"/>
              <a:gd name="connsiteY11084" fmla="*/ 5047886 h 5645489"/>
              <a:gd name="connsiteX11085" fmla="*/ 3769592 w 7718765"/>
              <a:gd name="connsiteY11085" fmla="*/ 5047886 h 5645489"/>
              <a:gd name="connsiteX11086" fmla="*/ 3769591 w 7718765"/>
              <a:gd name="connsiteY11086" fmla="*/ 5047886 h 5645489"/>
              <a:gd name="connsiteX11087" fmla="*/ 3768533 w 7718765"/>
              <a:gd name="connsiteY11087" fmla="*/ 5047200 h 5645489"/>
              <a:gd name="connsiteX11088" fmla="*/ 3761123 w 7718765"/>
              <a:gd name="connsiteY11088" fmla="*/ 5042400 h 5645489"/>
              <a:gd name="connsiteX11089" fmla="*/ 3758301 w 7718765"/>
              <a:gd name="connsiteY11089" fmla="*/ 5045143 h 5645489"/>
              <a:gd name="connsiteX11090" fmla="*/ 3752643 w 7718765"/>
              <a:gd name="connsiteY11090" fmla="*/ 5042400 h 5645489"/>
              <a:gd name="connsiteX11091" fmla="*/ 3752642 w 7718765"/>
              <a:gd name="connsiteY11091" fmla="*/ 5042400 h 5645489"/>
              <a:gd name="connsiteX11092" fmla="*/ 3752642 w 7718765"/>
              <a:gd name="connsiteY11092" fmla="*/ 5034169 h 5645489"/>
              <a:gd name="connsiteX11093" fmla="*/ 3750834 w 7718765"/>
              <a:gd name="connsiteY11093" fmla="*/ 5032412 h 5645489"/>
              <a:gd name="connsiteX11094" fmla="*/ 3752031 w 7718765"/>
              <a:gd name="connsiteY11094" fmla="*/ 5034084 h 5645489"/>
              <a:gd name="connsiteX11095" fmla="*/ 3752031 w 7718765"/>
              <a:gd name="connsiteY11095" fmla="*/ 5045082 h 5645489"/>
              <a:gd name="connsiteX11096" fmla="*/ 3746368 w 7718765"/>
              <a:gd name="connsiteY11096" fmla="*/ 5045082 h 5645489"/>
              <a:gd name="connsiteX11097" fmla="*/ 3749199 w 7718765"/>
              <a:gd name="connsiteY11097" fmla="*/ 5050533 h 5645489"/>
              <a:gd name="connsiteX11098" fmla="*/ 3757694 w 7718765"/>
              <a:gd name="connsiteY11098" fmla="*/ 5069729 h 5645489"/>
              <a:gd name="connsiteX11099" fmla="*/ 3763356 w 7718765"/>
              <a:gd name="connsiteY11099" fmla="*/ 5072478 h 5645489"/>
              <a:gd name="connsiteX11100" fmla="*/ 3774682 w 7718765"/>
              <a:gd name="connsiteY11100" fmla="*/ 5077977 h 5645489"/>
              <a:gd name="connsiteX11101" fmla="*/ 3783176 w 7718765"/>
              <a:gd name="connsiteY11101" fmla="*/ 5086177 h 5645489"/>
              <a:gd name="connsiteX11102" fmla="*/ 3780345 w 7718765"/>
              <a:gd name="connsiteY11102" fmla="*/ 5091675 h 5645489"/>
              <a:gd name="connsiteX11103" fmla="*/ 3760525 w 7718765"/>
              <a:gd name="connsiteY11103" fmla="*/ 5080726 h 5645489"/>
              <a:gd name="connsiteX11104" fmla="*/ 3749199 w 7718765"/>
              <a:gd name="connsiteY11104" fmla="*/ 5077977 h 5645489"/>
              <a:gd name="connsiteX11105" fmla="*/ 3746368 w 7718765"/>
              <a:gd name="connsiteY11105" fmla="*/ 5061529 h 5645489"/>
              <a:gd name="connsiteX11106" fmla="*/ 3737927 w 7718765"/>
              <a:gd name="connsiteY11106" fmla="*/ 5058780 h 5645489"/>
              <a:gd name="connsiteX11107" fmla="*/ 3720939 w 7718765"/>
              <a:gd name="connsiteY11107" fmla="*/ 5050533 h 5645489"/>
              <a:gd name="connsiteX11108" fmla="*/ 3723770 w 7718765"/>
              <a:gd name="connsiteY11108" fmla="*/ 5036834 h 5645489"/>
              <a:gd name="connsiteX11109" fmla="*/ 3729433 w 7718765"/>
              <a:gd name="connsiteY11109" fmla="*/ 5031335 h 5645489"/>
              <a:gd name="connsiteX11110" fmla="*/ 3740758 w 7718765"/>
              <a:gd name="connsiteY11110" fmla="*/ 5028634 h 5645489"/>
              <a:gd name="connsiteX11111" fmla="*/ 3743591 w 7718765"/>
              <a:gd name="connsiteY11111" fmla="*/ 5023136 h 5645489"/>
              <a:gd name="connsiteX11112" fmla="*/ 3746997 w 7718765"/>
              <a:gd name="connsiteY11112" fmla="*/ 5027348 h 5645489"/>
              <a:gd name="connsiteX11113" fmla="*/ 3746997 w 7718765"/>
              <a:gd name="connsiteY11113" fmla="*/ 5025939 h 5645489"/>
              <a:gd name="connsiteX11114" fmla="*/ 3746997 w 7718765"/>
              <a:gd name="connsiteY11114" fmla="*/ 5023196 h 5645489"/>
              <a:gd name="connsiteX11115" fmla="*/ 3746996 w 7718765"/>
              <a:gd name="connsiteY11115" fmla="*/ 5023195 h 5645489"/>
              <a:gd name="connsiteX11116" fmla="*/ 3749819 w 7718765"/>
              <a:gd name="connsiteY11116" fmla="*/ 5017709 h 5645489"/>
              <a:gd name="connsiteX11117" fmla="*/ 3741351 w 7718765"/>
              <a:gd name="connsiteY11117" fmla="*/ 5012221 h 5645489"/>
              <a:gd name="connsiteX11118" fmla="*/ 3741350 w 7718765"/>
              <a:gd name="connsiteY11118" fmla="*/ 5012219 h 5645489"/>
              <a:gd name="connsiteX11119" fmla="*/ 3738882 w 7718765"/>
              <a:gd name="connsiteY11119" fmla="*/ 5009478 h 5645489"/>
              <a:gd name="connsiteX11120" fmla="*/ 3738530 w 7718765"/>
              <a:gd name="connsiteY11120" fmla="*/ 5006737 h 5645489"/>
              <a:gd name="connsiteX11121" fmla="*/ 3738528 w 7718765"/>
              <a:gd name="connsiteY11121" fmla="*/ 5006734 h 5645489"/>
              <a:gd name="connsiteX11122" fmla="*/ 3738526 w 7718765"/>
              <a:gd name="connsiteY11122" fmla="*/ 5006730 h 5645489"/>
              <a:gd name="connsiteX11123" fmla="*/ 3733230 w 7718765"/>
              <a:gd name="connsiteY11123" fmla="*/ 5000562 h 5645489"/>
              <a:gd name="connsiteX11124" fmla="*/ 3730051 w 7718765"/>
              <a:gd name="connsiteY11124" fmla="*/ 4990282 h 5645489"/>
              <a:gd name="connsiteX11125" fmla="*/ 3730048 w 7718765"/>
              <a:gd name="connsiteY11125" fmla="*/ 4990275 h 5645489"/>
              <a:gd name="connsiteX11126" fmla="*/ 3728636 w 7718765"/>
              <a:gd name="connsiteY11126" fmla="*/ 4989245 h 5645489"/>
              <a:gd name="connsiteX11127" fmla="*/ 3727225 w 7718765"/>
              <a:gd name="connsiteY11127" fmla="*/ 4990274 h 5645489"/>
              <a:gd name="connsiteX11128" fmla="*/ 3727226 w 7718765"/>
              <a:gd name="connsiteY11128" fmla="*/ 4990275 h 5645489"/>
              <a:gd name="connsiteX11129" fmla="*/ 3727225 w 7718765"/>
              <a:gd name="connsiteY11129" fmla="*/ 4990275 h 5645489"/>
              <a:gd name="connsiteX11130" fmla="*/ 3721580 w 7718765"/>
              <a:gd name="connsiteY11130" fmla="*/ 4990275 h 5645489"/>
              <a:gd name="connsiteX11131" fmla="*/ 3721579 w 7718765"/>
              <a:gd name="connsiteY11131" fmla="*/ 4990275 h 5645489"/>
              <a:gd name="connsiteX11132" fmla="*/ 3715934 w 7718765"/>
              <a:gd name="connsiteY11132" fmla="*/ 4990275 h 5645489"/>
              <a:gd name="connsiteX11133" fmla="*/ 3713111 w 7718765"/>
              <a:gd name="connsiteY11133" fmla="*/ 4987530 h 5645489"/>
              <a:gd name="connsiteX11134" fmla="*/ 3713110 w 7718765"/>
              <a:gd name="connsiteY11134" fmla="*/ 4987528 h 5645489"/>
              <a:gd name="connsiteX11135" fmla="*/ 3710288 w 7718765"/>
              <a:gd name="connsiteY11135" fmla="*/ 4984787 h 5645489"/>
              <a:gd name="connsiteX11136" fmla="*/ 3700398 w 7718765"/>
              <a:gd name="connsiteY11136" fmla="*/ 4979986 h 5645489"/>
              <a:gd name="connsiteX11137" fmla="*/ 3698987 w 7718765"/>
              <a:gd name="connsiteY11137" fmla="*/ 4979301 h 5645489"/>
              <a:gd name="connsiteX11138" fmla="*/ 3698985 w 7718765"/>
              <a:gd name="connsiteY11138" fmla="*/ 4979300 h 5645489"/>
              <a:gd name="connsiteX11139" fmla="*/ 3676390 w 7718765"/>
              <a:gd name="connsiteY11139" fmla="*/ 4968327 h 5645489"/>
              <a:gd name="connsiteX11140" fmla="*/ 3670744 w 7718765"/>
              <a:gd name="connsiteY11140" fmla="*/ 4965584 h 5645489"/>
              <a:gd name="connsiteX11141" fmla="*/ 3665098 w 7718765"/>
              <a:gd name="connsiteY11141" fmla="*/ 4960096 h 5645489"/>
              <a:gd name="connsiteX11142" fmla="*/ 3665098 w 7718765"/>
              <a:gd name="connsiteY11142" fmla="*/ 4960095 h 5645489"/>
              <a:gd name="connsiteX11143" fmla="*/ 3663687 w 7718765"/>
              <a:gd name="connsiteY11143" fmla="*/ 4957010 h 5645489"/>
              <a:gd name="connsiteX11144" fmla="*/ 3662276 w 7718765"/>
              <a:gd name="connsiteY11144" fmla="*/ 4951866 h 5645489"/>
              <a:gd name="connsiteX11145" fmla="*/ 3662276 w 7718765"/>
              <a:gd name="connsiteY11145" fmla="*/ 4949123 h 5645489"/>
              <a:gd name="connsiteX11146" fmla="*/ 3662275 w 7718765"/>
              <a:gd name="connsiteY11146" fmla="*/ 4949123 h 5645489"/>
              <a:gd name="connsiteX11147" fmla="*/ 3656619 w 7718765"/>
              <a:gd name="connsiteY11147" fmla="*/ 4946379 h 5645489"/>
              <a:gd name="connsiteX11148" fmla="*/ 3656618 w 7718765"/>
              <a:gd name="connsiteY11148" fmla="*/ 4946378 h 5645489"/>
              <a:gd name="connsiteX11149" fmla="*/ 3650972 w 7718765"/>
              <a:gd name="connsiteY11149" fmla="*/ 4940893 h 5645489"/>
              <a:gd name="connsiteX11150" fmla="*/ 3650972 w 7718765"/>
              <a:gd name="connsiteY11150" fmla="*/ 4938149 h 5645489"/>
              <a:gd name="connsiteX11151" fmla="*/ 3653796 w 7718765"/>
              <a:gd name="connsiteY11151" fmla="*/ 4938149 h 5645489"/>
              <a:gd name="connsiteX11152" fmla="*/ 3658392 w 7718765"/>
              <a:gd name="connsiteY11152" fmla="*/ 4938149 h 5645489"/>
              <a:gd name="connsiteX11153" fmla="*/ 3659453 w 7718765"/>
              <a:gd name="connsiteY11153" fmla="*/ 4938149 h 5645489"/>
              <a:gd name="connsiteX11154" fmla="*/ 3662275 w 7718765"/>
              <a:gd name="connsiteY11154" fmla="*/ 4940893 h 5645489"/>
              <a:gd name="connsiteX11155" fmla="*/ 3665098 w 7718765"/>
              <a:gd name="connsiteY11155" fmla="*/ 4946379 h 5645489"/>
              <a:gd name="connsiteX11156" fmla="*/ 3665103 w 7718765"/>
              <a:gd name="connsiteY11156" fmla="*/ 4946387 h 5645489"/>
              <a:gd name="connsiteX11157" fmla="*/ 3665099 w 7718765"/>
              <a:gd name="connsiteY11157" fmla="*/ 4946379 h 5645489"/>
              <a:gd name="connsiteX11158" fmla="*/ 3670744 w 7718765"/>
              <a:gd name="connsiteY11158" fmla="*/ 4951866 h 5645489"/>
              <a:gd name="connsiteX11159" fmla="*/ 3673568 w 7718765"/>
              <a:gd name="connsiteY11159" fmla="*/ 4951866 h 5645489"/>
              <a:gd name="connsiteX11160" fmla="*/ 3676038 w 7718765"/>
              <a:gd name="connsiteY11160" fmla="*/ 4947065 h 5645489"/>
              <a:gd name="connsiteX11161" fmla="*/ 3676390 w 7718765"/>
              <a:gd name="connsiteY11161" fmla="*/ 4946380 h 5645489"/>
              <a:gd name="connsiteX11162" fmla="*/ 3676390 w 7718765"/>
              <a:gd name="connsiteY11162" fmla="*/ 4946379 h 5645489"/>
              <a:gd name="connsiteX11163" fmla="*/ 3673568 w 7718765"/>
              <a:gd name="connsiteY11163" fmla="*/ 4943636 h 5645489"/>
              <a:gd name="connsiteX11164" fmla="*/ 3673568 w 7718765"/>
              <a:gd name="connsiteY11164" fmla="*/ 4943635 h 5645489"/>
              <a:gd name="connsiteX11165" fmla="*/ 3673568 w 7718765"/>
              <a:gd name="connsiteY11165" fmla="*/ 4936435 h 5645489"/>
              <a:gd name="connsiteX11166" fmla="*/ 3673568 w 7718765"/>
              <a:gd name="connsiteY11166" fmla="*/ 4935405 h 5645489"/>
              <a:gd name="connsiteX11167" fmla="*/ 3670745 w 7718765"/>
              <a:gd name="connsiteY11167" fmla="*/ 4932662 h 5645489"/>
              <a:gd name="connsiteX11168" fmla="*/ 3670744 w 7718765"/>
              <a:gd name="connsiteY11168" fmla="*/ 4932662 h 5645489"/>
              <a:gd name="connsiteX11169" fmla="*/ 3667921 w 7718765"/>
              <a:gd name="connsiteY11169" fmla="*/ 4927175 h 5645489"/>
              <a:gd name="connsiteX11170" fmla="*/ 3662275 w 7718765"/>
              <a:gd name="connsiteY11170" fmla="*/ 4921689 h 5645489"/>
              <a:gd name="connsiteX11171" fmla="*/ 3656619 w 7718765"/>
              <a:gd name="connsiteY11171" fmla="*/ 4913459 h 5645489"/>
              <a:gd name="connsiteX11172" fmla="*/ 3656618 w 7718765"/>
              <a:gd name="connsiteY11172" fmla="*/ 4913457 h 5645489"/>
              <a:gd name="connsiteX11173" fmla="*/ 3651678 w 7718765"/>
              <a:gd name="connsiteY11173" fmla="*/ 4906257 h 5645489"/>
              <a:gd name="connsiteX11174" fmla="*/ 3650972 w 7718765"/>
              <a:gd name="connsiteY11174" fmla="*/ 4905228 h 5645489"/>
              <a:gd name="connsiteX11175" fmla="*/ 3655914 w 7718765"/>
              <a:gd name="connsiteY11175" fmla="*/ 4893226 h 5645489"/>
              <a:gd name="connsiteX11176" fmla="*/ 3656618 w 7718765"/>
              <a:gd name="connsiteY11176" fmla="*/ 4891514 h 5645489"/>
              <a:gd name="connsiteX11177" fmla="*/ 3656619 w 7718765"/>
              <a:gd name="connsiteY11177" fmla="*/ 4891511 h 5645489"/>
              <a:gd name="connsiteX11178" fmla="*/ 3653796 w 7718765"/>
              <a:gd name="connsiteY11178" fmla="*/ 4886024 h 5645489"/>
              <a:gd name="connsiteX11179" fmla="*/ 3656619 w 7718765"/>
              <a:gd name="connsiteY11179" fmla="*/ 4883281 h 5645489"/>
              <a:gd name="connsiteX11180" fmla="*/ 3659453 w 7718765"/>
              <a:gd name="connsiteY11180" fmla="*/ 4880537 h 5645489"/>
              <a:gd name="connsiteX11181" fmla="*/ 3659453 w 7718765"/>
              <a:gd name="connsiteY11181" fmla="*/ 4877794 h 5645489"/>
              <a:gd name="connsiteX11182" fmla="*/ 3659453 w 7718765"/>
              <a:gd name="connsiteY11182" fmla="*/ 4877793 h 5645489"/>
              <a:gd name="connsiteX11183" fmla="*/ 3659453 w 7718765"/>
              <a:gd name="connsiteY11183" fmla="*/ 4875050 h 5645489"/>
              <a:gd name="connsiteX11184" fmla="*/ 3661335 w 7718765"/>
              <a:gd name="connsiteY11184" fmla="*/ 4871392 h 5645489"/>
              <a:gd name="connsiteX11185" fmla="*/ 3659453 w 7718765"/>
              <a:gd name="connsiteY11185" fmla="*/ 4869564 h 5645489"/>
              <a:gd name="connsiteX11186" fmla="*/ 3656619 w 7718765"/>
              <a:gd name="connsiteY11186" fmla="*/ 4869564 h 5645489"/>
              <a:gd name="connsiteX11187" fmla="*/ 3659453 w 7718765"/>
              <a:gd name="connsiteY11187" fmla="*/ 4864077 h 5645489"/>
              <a:gd name="connsiteX11188" fmla="*/ 3662275 w 7718765"/>
              <a:gd name="connsiteY11188" fmla="*/ 4864077 h 5645489"/>
              <a:gd name="connsiteX11189" fmla="*/ 3662276 w 7718765"/>
              <a:gd name="connsiteY11189" fmla="*/ 4864076 h 5645489"/>
              <a:gd name="connsiteX11190" fmla="*/ 3667216 w 7718765"/>
              <a:gd name="connsiteY11190" fmla="*/ 4859275 h 5645489"/>
              <a:gd name="connsiteX11191" fmla="*/ 3667921 w 7718765"/>
              <a:gd name="connsiteY11191" fmla="*/ 4858590 h 5645489"/>
              <a:gd name="connsiteX11192" fmla="*/ 3667921 w 7718765"/>
              <a:gd name="connsiteY11192" fmla="*/ 4855846 h 5645489"/>
              <a:gd name="connsiteX11193" fmla="*/ 3659453 w 7718765"/>
              <a:gd name="connsiteY11193" fmla="*/ 4853103 h 5645489"/>
              <a:gd name="connsiteX11194" fmla="*/ 3669333 w 7718765"/>
              <a:gd name="connsiteY11194" fmla="*/ 4855503 h 5645489"/>
              <a:gd name="connsiteX11195" fmla="*/ 3670743 w 7718765"/>
              <a:gd name="connsiteY11195" fmla="*/ 4855846 h 5645489"/>
              <a:gd name="connsiteX11196" fmla="*/ 3669333 w 7718765"/>
              <a:gd name="connsiteY11196" fmla="*/ 4855161 h 5645489"/>
              <a:gd name="connsiteX11197" fmla="*/ 3660259 w 7718765"/>
              <a:gd name="connsiteY11197" fmla="*/ 4850751 h 5645489"/>
              <a:gd name="connsiteX11198" fmla="*/ 3659453 w 7718765"/>
              <a:gd name="connsiteY11198" fmla="*/ 4850359 h 5645489"/>
              <a:gd name="connsiteX11199" fmla="*/ 3660865 w 7718765"/>
              <a:gd name="connsiteY11199" fmla="*/ 4848987 h 5645489"/>
              <a:gd name="connsiteX11200" fmla="*/ 3662275 w 7718765"/>
              <a:gd name="connsiteY11200" fmla="*/ 4847616 h 5645489"/>
              <a:gd name="connsiteX11201" fmla="*/ 3662275 w 7718765"/>
              <a:gd name="connsiteY11201" fmla="*/ 4844874 h 5645489"/>
              <a:gd name="connsiteX11202" fmla="*/ 3662275 w 7718765"/>
              <a:gd name="connsiteY11202" fmla="*/ 4844873 h 5645489"/>
              <a:gd name="connsiteX11203" fmla="*/ 3662275 w 7718765"/>
              <a:gd name="connsiteY11203" fmla="*/ 4844871 h 5645489"/>
              <a:gd name="connsiteX11204" fmla="*/ 3658388 w 7718765"/>
              <a:gd name="connsiteY11204" fmla="*/ 4839729 h 5645489"/>
              <a:gd name="connsiteX11205" fmla="*/ 3656619 w 7718765"/>
              <a:gd name="connsiteY11205" fmla="*/ 4836643 h 5645489"/>
              <a:gd name="connsiteX11206" fmla="*/ 3659453 w 7718765"/>
              <a:gd name="connsiteY11206" fmla="*/ 4831156 h 5645489"/>
              <a:gd name="connsiteX11207" fmla="*/ 3660864 w 7718765"/>
              <a:gd name="connsiteY11207" fmla="*/ 4826698 h 5645489"/>
              <a:gd name="connsiteX11208" fmla="*/ 3662275 w 7718765"/>
              <a:gd name="connsiteY11208" fmla="*/ 4820184 h 5645489"/>
              <a:gd name="connsiteX11209" fmla="*/ 3662275 w 7718765"/>
              <a:gd name="connsiteY11209" fmla="*/ 4820182 h 5645489"/>
              <a:gd name="connsiteX11210" fmla="*/ 3662275 w 7718765"/>
              <a:gd name="connsiteY11210" fmla="*/ 4814695 h 5645489"/>
              <a:gd name="connsiteX11211" fmla="*/ 3662276 w 7718765"/>
              <a:gd name="connsiteY11211" fmla="*/ 4814695 h 5645489"/>
              <a:gd name="connsiteX11212" fmla="*/ 3662276 w 7718765"/>
              <a:gd name="connsiteY11212" fmla="*/ 4811952 h 5645489"/>
              <a:gd name="connsiteX11213" fmla="*/ 3656620 w 7718765"/>
              <a:gd name="connsiteY11213" fmla="*/ 4806466 h 5645489"/>
              <a:gd name="connsiteX11214" fmla="*/ 3656619 w 7718765"/>
              <a:gd name="connsiteY11214" fmla="*/ 4806465 h 5645489"/>
              <a:gd name="connsiteX11215" fmla="*/ 3653796 w 7718765"/>
              <a:gd name="connsiteY11215" fmla="*/ 4803722 h 5645489"/>
              <a:gd name="connsiteX11216" fmla="*/ 3650972 w 7718765"/>
              <a:gd name="connsiteY11216" fmla="*/ 4803722 h 5645489"/>
              <a:gd name="connsiteX11217" fmla="*/ 3645327 w 7718765"/>
              <a:gd name="connsiteY11217" fmla="*/ 4798234 h 5645489"/>
              <a:gd name="connsiteX11218" fmla="*/ 3652737 w 7718765"/>
              <a:gd name="connsiteY11218" fmla="*/ 4793434 h 5645489"/>
              <a:gd name="connsiteX11219" fmla="*/ 3653795 w 7718765"/>
              <a:gd name="connsiteY11219" fmla="*/ 4792748 h 5645489"/>
              <a:gd name="connsiteX11220" fmla="*/ 3652289 w 7718765"/>
              <a:gd name="connsiteY11220" fmla="*/ 4794212 h 5645489"/>
              <a:gd name="connsiteX11221" fmla="*/ 3651678 w 7718765"/>
              <a:gd name="connsiteY11221" fmla="*/ 4794805 h 5645489"/>
              <a:gd name="connsiteX11222" fmla="*/ 3650972 w 7718765"/>
              <a:gd name="connsiteY11222" fmla="*/ 4795491 h 5645489"/>
              <a:gd name="connsiteX11223" fmla="*/ 3652289 w 7718765"/>
              <a:gd name="connsiteY11223" fmla="*/ 4794212 h 5645489"/>
              <a:gd name="connsiteX11224" fmla="*/ 3653796 w 7718765"/>
              <a:gd name="connsiteY11224" fmla="*/ 4792748 h 5645489"/>
              <a:gd name="connsiteX11225" fmla="*/ 3655005 w 7718765"/>
              <a:gd name="connsiteY11225" fmla="*/ 4791572 h 5645489"/>
              <a:gd name="connsiteX11226" fmla="*/ 3653796 w 7718765"/>
              <a:gd name="connsiteY11226" fmla="*/ 4792747 h 5645489"/>
              <a:gd name="connsiteX11227" fmla="*/ 3653796 w 7718765"/>
              <a:gd name="connsiteY11227" fmla="*/ 4790004 h 5645489"/>
              <a:gd name="connsiteX11228" fmla="*/ 3659453 w 7718765"/>
              <a:gd name="connsiteY11228" fmla="*/ 4787261 h 5645489"/>
              <a:gd name="connsiteX11229" fmla="*/ 3662275 w 7718765"/>
              <a:gd name="connsiteY11229" fmla="*/ 4784518 h 5645489"/>
              <a:gd name="connsiteX11230" fmla="*/ 3662275 w 7718765"/>
              <a:gd name="connsiteY11230" fmla="*/ 4776288 h 5645489"/>
              <a:gd name="connsiteX11231" fmla="*/ 3659453 w 7718765"/>
              <a:gd name="connsiteY11231" fmla="*/ 4776288 h 5645489"/>
              <a:gd name="connsiteX11232" fmla="*/ 3653796 w 7718765"/>
              <a:gd name="connsiteY11232" fmla="*/ 4773543 h 5645489"/>
              <a:gd name="connsiteX11233" fmla="*/ 3653796 w 7718765"/>
              <a:gd name="connsiteY11233" fmla="*/ 4770800 h 5645489"/>
              <a:gd name="connsiteX11234" fmla="*/ 3659453 w 7718765"/>
              <a:gd name="connsiteY11234" fmla="*/ 4768057 h 5645489"/>
              <a:gd name="connsiteX11235" fmla="*/ 3665099 w 7718765"/>
              <a:gd name="connsiteY11235" fmla="*/ 4765313 h 5645489"/>
              <a:gd name="connsiteX11236" fmla="*/ 3667921 w 7718765"/>
              <a:gd name="connsiteY11236" fmla="*/ 4759827 h 5645489"/>
              <a:gd name="connsiteX11237" fmla="*/ 3662275 w 7718765"/>
              <a:gd name="connsiteY11237" fmla="*/ 4757083 h 5645489"/>
              <a:gd name="connsiteX11238" fmla="*/ 3665098 w 7718765"/>
              <a:gd name="connsiteY11238" fmla="*/ 4751597 h 5645489"/>
              <a:gd name="connsiteX11239" fmla="*/ 3665098 w 7718765"/>
              <a:gd name="connsiteY11239" fmla="*/ 4751595 h 5645489"/>
              <a:gd name="connsiteX11240" fmla="*/ 3662629 w 7718765"/>
              <a:gd name="connsiteY11240" fmla="*/ 4744394 h 5645489"/>
              <a:gd name="connsiteX11241" fmla="*/ 3662276 w 7718765"/>
              <a:gd name="connsiteY11241" fmla="*/ 4743366 h 5645489"/>
              <a:gd name="connsiteX11242" fmla="*/ 3664747 w 7718765"/>
              <a:gd name="connsiteY11242" fmla="*/ 4738565 h 5645489"/>
              <a:gd name="connsiteX11243" fmla="*/ 3665098 w 7718765"/>
              <a:gd name="connsiteY11243" fmla="*/ 4737880 h 5645489"/>
              <a:gd name="connsiteX11244" fmla="*/ 3665098 w 7718765"/>
              <a:gd name="connsiteY11244" fmla="*/ 4737879 h 5645489"/>
              <a:gd name="connsiteX11245" fmla="*/ 3665098 w 7718765"/>
              <a:gd name="connsiteY11245" fmla="*/ 4737878 h 5645489"/>
              <a:gd name="connsiteX11246" fmla="*/ 3662276 w 7718765"/>
              <a:gd name="connsiteY11246" fmla="*/ 4735136 h 5645489"/>
              <a:gd name="connsiteX11247" fmla="*/ 3656625 w 7718765"/>
              <a:gd name="connsiteY11247" fmla="*/ 4732393 h 5645489"/>
              <a:gd name="connsiteX11248" fmla="*/ 3656619 w 7718765"/>
              <a:gd name="connsiteY11248" fmla="*/ 4732393 h 5645489"/>
              <a:gd name="connsiteX11249" fmla="*/ 3650972 w 7718765"/>
              <a:gd name="connsiteY11249" fmla="*/ 4729649 h 5645489"/>
              <a:gd name="connsiteX11250" fmla="*/ 3648150 w 7718765"/>
              <a:gd name="connsiteY11250" fmla="*/ 4729649 h 5645489"/>
              <a:gd name="connsiteX11251" fmla="*/ 3642504 w 7718765"/>
              <a:gd name="connsiteY11251" fmla="*/ 4732393 h 5645489"/>
              <a:gd name="connsiteX11252" fmla="*/ 3641124 w 7718765"/>
              <a:gd name="connsiteY11252" fmla="*/ 4731691 h 5645489"/>
              <a:gd name="connsiteX11253" fmla="*/ 3639681 w 7718765"/>
              <a:gd name="connsiteY11253" fmla="*/ 4732393 h 5645489"/>
              <a:gd name="connsiteX11254" fmla="*/ 3639101 w 7718765"/>
              <a:gd name="connsiteY11254" fmla="*/ 4731749 h 5645489"/>
              <a:gd name="connsiteX11255" fmla="*/ 3638948 w 7718765"/>
              <a:gd name="connsiteY11255" fmla="*/ 4731899 h 5645489"/>
              <a:gd name="connsiteX11256" fmla="*/ 3636756 w 7718765"/>
              <a:gd name="connsiteY11256" fmla="*/ 4729469 h 5645489"/>
              <a:gd name="connsiteX11257" fmla="*/ 3635084 w 7718765"/>
              <a:gd name="connsiteY11257" fmla="*/ 4728621 h 5645489"/>
              <a:gd name="connsiteX11258" fmla="*/ 3634828 w 7718765"/>
              <a:gd name="connsiteY11258" fmla="*/ 4728205 h 5645489"/>
              <a:gd name="connsiteX11259" fmla="*/ 3630498 w 7718765"/>
              <a:gd name="connsiteY11259" fmla="*/ 4726437 h 5645489"/>
              <a:gd name="connsiteX11260" fmla="*/ 3627682 w 7718765"/>
              <a:gd name="connsiteY11260" fmla="*/ 4726437 h 5645489"/>
              <a:gd name="connsiteX11261" fmla="*/ 3624866 w 7718765"/>
              <a:gd name="connsiteY11261" fmla="*/ 4723700 h 5645489"/>
              <a:gd name="connsiteX11262" fmla="*/ 3622050 w 7718765"/>
              <a:gd name="connsiteY11262" fmla="*/ 4720963 h 5645489"/>
              <a:gd name="connsiteX11263" fmla="*/ 3613601 w 7718765"/>
              <a:gd name="connsiteY11263" fmla="*/ 4720963 h 5645489"/>
              <a:gd name="connsiteX11264" fmla="*/ 3613601 w 7718765"/>
              <a:gd name="connsiteY11264" fmla="*/ 4718237 h 5645489"/>
              <a:gd name="connsiteX11265" fmla="*/ 3610785 w 7718765"/>
              <a:gd name="connsiteY11265" fmla="*/ 4715501 h 5645489"/>
              <a:gd name="connsiteX11266" fmla="*/ 3610785 w 7718765"/>
              <a:gd name="connsiteY11266" fmla="*/ 4712764 h 5645489"/>
              <a:gd name="connsiteX11267" fmla="*/ 3607969 w 7718765"/>
              <a:gd name="connsiteY11267" fmla="*/ 4707301 h 5645489"/>
              <a:gd name="connsiteX11268" fmla="*/ 3607969 w 7718765"/>
              <a:gd name="connsiteY11268" fmla="*/ 4704565 h 5645489"/>
              <a:gd name="connsiteX11269" fmla="*/ 3602347 w 7718765"/>
              <a:gd name="connsiteY11269" fmla="*/ 4704565 h 5645489"/>
              <a:gd name="connsiteX11270" fmla="*/ 3599531 w 7718765"/>
              <a:gd name="connsiteY11270" fmla="*/ 4699102 h 5645489"/>
              <a:gd name="connsiteX11271" fmla="*/ 3602347 w 7718765"/>
              <a:gd name="connsiteY11271" fmla="*/ 4696365 h 5645489"/>
              <a:gd name="connsiteX11272" fmla="*/ 3599531 w 7718765"/>
              <a:gd name="connsiteY11272" fmla="*/ 4693629 h 5645489"/>
              <a:gd name="connsiteX11273" fmla="*/ 3596714 w 7718765"/>
              <a:gd name="connsiteY11273" fmla="*/ 4693629 h 5645489"/>
              <a:gd name="connsiteX11274" fmla="*/ 3591082 w 7718765"/>
              <a:gd name="connsiteY11274" fmla="*/ 4693629 h 5645489"/>
              <a:gd name="connsiteX11275" fmla="*/ 3588266 w 7718765"/>
              <a:gd name="connsiteY11275" fmla="*/ 4688166 h 5645489"/>
              <a:gd name="connsiteX11276" fmla="*/ 3582634 w 7718765"/>
              <a:gd name="connsiteY11276" fmla="*/ 4682692 h 5645489"/>
              <a:gd name="connsiteX11277" fmla="*/ 3574185 w 7718765"/>
              <a:gd name="connsiteY11277" fmla="*/ 4677230 h 5645489"/>
              <a:gd name="connsiteX11278" fmla="*/ 3571369 w 7718765"/>
              <a:gd name="connsiteY11278" fmla="*/ 4677230 h 5645489"/>
              <a:gd name="connsiteX11279" fmla="*/ 3560115 w 7718765"/>
              <a:gd name="connsiteY11279" fmla="*/ 4677230 h 5645489"/>
              <a:gd name="connsiteX11280" fmla="*/ 3554482 w 7718765"/>
              <a:gd name="connsiteY11280" fmla="*/ 4671767 h 5645489"/>
              <a:gd name="connsiteX11281" fmla="*/ 3554482 w 7718765"/>
              <a:gd name="connsiteY11281" fmla="*/ 4666294 h 5645489"/>
              <a:gd name="connsiteX11282" fmla="*/ 3548850 w 7718765"/>
              <a:gd name="connsiteY11282" fmla="*/ 4666294 h 5645489"/>
              <a:gd name="connsiteX11283" fmla="*/ 3546034 w 7718765"/>
              <a:gd name="connsiteY11283" fmla="*/ 4666294 h 5645489"/>
              <a:gd name="connsiteX11284" fmla="*/ 3540402 w 7718765"/>
              <a:gd name="connsiteY11284" fmla="*/ 4666294 h 5645489"/>
              <a:gd name="connsiteX11285" fmla="*/ 3534769 w 7718765"/>
              <a:gd name="connsiteY11285" fmla="*/ 4666294 h 5645489"/>
              <a:gd name="connsiteX11286" fmla="*/ 3534769 w 7718765"/>
              <a:gd name="connsiteY11286" fmla="*/ 4660831 h 5645489"/>
              <a:gd name="connsiteX11287" fmla="*/ 3537586 w 7718765"/>
              <a:gd name="connsiteY11287" fmla="*/ 4658095 h 5645489"/>
              <a:gd name="connsiteX11288" fmla="*/ 3546034 w 7718765"/>
              <a:gd name="connsiteY11288" fmla="*/ 4660831 h 5645489"/>
              <a:gd name="connsiteX11289" fmla="*/ 3548850 w 7718765"/>
              <a:gd name="connsiteY11289" fmla="*/ 4663568 h 5645489"/>
              <a:gd name="connsiteX11290" fmla="*/ 3551666 w 7718765"/>
              <a:gd name="connsiteY11290" fmla="*/ 4663568 h 5645489"/>
              <a:gd name="connsiteX11291" fmla="*/ 3551666 w 7718765"/>
              <a:gd name="connsiteY11291" fmla="*/ 4655358 h 5645489"/>
              <a:gd name="connsiteX11292" fmla="*/ 3551666 w 7718765"/>
              <a:gd name="connsiteY11292" fmla="*/ 4652632 h 5645489"/>
              <a:gd name="connsiteX11293" fmla="*/ 3554482 w 7718765"/>
              <a:gd name="connsiteY11293" fmla="*/ 4655358 h 5645489"/>
              <a:gd name="connsiteX11294" fmla="*/ 3557299 w 7718765"/>
              <a:gd name="connsiteY11294" fmla="*/ 4652632 h 5645489"/>
              <a:gd name="connsiteX11295" fmla="*/ 3557299 w 7718765"/>
              <a:gd name="connsiteY11295" fmla="*/ 4647159 h 5645489"/>
              <a:gd name="connsiteX11296" fmla="*/ 3548850 w 7718765"/>
              <a:gd name="connsiteY11296" fmla="*/ 4647159 h 5645489"/>
              <a:gd name="connsiteX11297" fmla="*/ 3548850 w 7718765"/>
              <a:gd name="connsiteY11297" fmla="*/ 4644433 h 5645489"/>
              <a:gd name="connsiteX11298" fmla="*/ 3546034 w 7718765"/>
              <a:gd name="connsiteY11298" fmla="*/ 4647159 h 5645489"/>
              <a:gd name="connsiteX11299" fmla="*/ 3543218 w 7718765"/>
              <a:gd name="connsiteY11299" fmla="*/ 4649895 h 5645489"/>
              <a:gd name="connsiteX11300" fmla="*/ 3546034 w 7718765"/>
              <a:gd name="connsiteY11300" fmla="*/ 4652632 h 5645489"/>
              <a:gd name="connsiteX11301" fmla="*/ 3543218 w 7718765"/>
              <a:gd name="connsiteY11301" fmla="*/ 4655358 h 5645489"/>
              <a:gd name="connsiteX11302" fmla="*/ 3537586 w 7718765"/>
              <a:gd name="connsiteY11302" fmla="*/ 4658095 h 5645489"/>
              <a:gd name="connsiteX11303" fmla="*/ 3526331 w 7718765"/>
              <a:gd name="connsiteY11303" fmla="*/ 4655358 h 5645489"/>
              <a:gd name="connsiteX11304" fmla="*/ 3520699 w 7718765"/>
              <a:gd name="connsiteY11304" fmla="*/ 4649895 h 5645489"/>
              <a:gd name="connsiteX11305" fmla="*/ 3523515 w 7718765"/>
              <a:gd name="connsiteY11305" fmla="*/ 4647159 h 5645489"/>
              <a:gd name="connsiteX11306" fmla="*/ 3520699 w 7718765"/>
              <a:gd name="connsiteY11306" fmla="*/ 4644433 h 5645489"/>
              <a:gd name="connsiteX11307" fmla="*/ 3521050 w 7718765"/>
              <a:gd name="connsiteY11307" fmla="*/ 4643749 h 5645489"/>
              <a:gd name="connsiteX11308" fmla="*/ 3523244 w 7718765"/>
              <a:gd name="connsiteY11308" fmla="*/ 4639485 h 5645489"/>
              <a:gd name="connsiteX11309" fmla="*/ 3522766 w 7718765"/>
              <a:gd name="connsiteY11309" fmla="*/ 4639252 h 5645489"/>
              <a:gd name="connsiteX11310" fmla="*/ 3519937 w 7718765"/>
              <a:gd name="connsiteY11310" fmla="*/ 4641994 h 5645489"/>
              <a:gd name="connsiteX11311" fmla="*/ 3511470 w 7718765"/>
              <a:gd name="connsiteY11311" fmla="*/ 4639252 h 5645489"/>
              <a:gd name="connsiteX11312" fmla="*/ 3503004 w 7718765"/>
              <a:gd name="connsiteY11312" fmla="*/ 4641994 h 5645489"/>
              <a:gd name="connsiteX11313" fmla="*/ 3500853 w 7718765"/>
              <a:gd name="connsiteY11313" fmla="*/ 4641994 h 5645489"/>
              <a:gd name="connsiteX11314" fmla="*/ 3503068 w 7718765"/>
              <a:gd name="connsiteY11314" fmla="*/ 4644140 h 5645489"/>
              <a:gd name="connsiteX11315" fmla="*/ 3508749 w 7718765"/>
              <a:gd name="connsiteY11315" fmla="*/ 4655131 h 5645489"/>
              <a:gd name="connsiteX11316" fmla="*/ 3503068 w 7718765"/>
              <a:gd name="connsiteY11316" fmla="*/ 4652370 h 5645489"/>
              <a:gd name="connsiteX11317" fmla="*/ 3497417 w 7718765"/>
              <a:gd name="connsiteY11317" fmla="*/ 4644140 h 5645489"/>
              <a:gd name="connsiteX11318" fmla="*/ 3483260 w 7718765"/>
              <a:gd name="connsiteY11318" fmla="*/ 4641405 h 5645489"/>
              <a:gd name="connsiteX11319" fmla="*/ 3480433 w 7718765"/>
              <a:gd name="connsiteY11319" fmla="*/ 4635908 h 5645489"/>
              <a:gd name="connsiteX11320" fmla="*/ 3469132 w 7718765"/>
              <a:gd name="connsiteY11320" fmla="*/ 4630412 h 5645489"/>
              <a:gd name="connsiteX11321" fmla="*/ 3457800 w 7718765"/>
              <a:gd name="connsiteY11321" fmla="*/ 4624943 h 5645489"/>
              <a:gd name="connsiteX11322" fmla="*/ 3455139 w 7718765"/>
              <a:gd name="connsiteY11322" fmla="*/ 4620078 h 5645489"/>
              <a:gd name="connsiteX11323" fmla="*/ 3455015 w 7718765"/>
              <a:gd name="connsiteY11323" fmla="*/ 4620006 h 5645489"/>
              <a:gd name="connsiteX11324" fmla="*/ 3451383 w 7718765"/>
              <a:gd name="connsiteY11324" fmla="*/ 4616475 h 5645489"/>
              <a:gd name="connsiteX11325" fmla="*/ 3447189 w 7718765"/>
              <a:gd name="connsiteY11325" fmla="*/ 4615319 h 5645489"/>
              <a:gd name="connsiteX11326" fmla="*/ 3437991 w 7718765"/>
              <a:gd name="connsiteY11326" fmla="*/ 4613951 h 5645489"/>
              <a:gd name="connsiteX11327" fmla="*/ 3435166 w 7718765"/>
              <a:gd name="connsiteY11327" fmla="*/ 4608455 h 5645489"/>
              <a:gd name="connsiteX11328" fmla="*/ 3429484 w 7718765"/>
              <a:gd name="connsiteY11328" fmla="*/ 4605720 h 5645489"/>
              <a:gd name="connsiteX11329" fmla="*/ 3426659 w 7718765"/>
              <a:gd name="connsiteY11329" fmla="*/ 4602985 h 5645489"/>
              <a:gd name="connsiteX11330" fmla="*/ 3421008 w 7718765"/>
              <a:gd name="connsiteY11330" fmla="*/ 4605720 h 5645489"/>
              <a:gd name="connsiteX11331" fmla="*/ 3421008 w 7718765"/>
              <a:gd name="connsiteY11331" fmla="*/ 4602985 h 5645489"/>
              <a:gd name="connsiteX11332" fmla="*/ 3423834 w 7718765"/>
              <a:gd name="connsiteY11332" fmla="*/ 4600224 h 5645489"/>
              <a:gd name="connsiteX11333" fmla="*/ 3431277 w 7718765"/>
              <a:gd name="connsiteY11333" fmla="*/ 4600224 h 5645489"/>
              <a:gd name="connsiteX11334" fmla="*/ 3431948 w 7718765"/>
              <a:gd name="connsiteY11334" fmla="*/ 4600224 h 5645489"/>
              <a:gd name="connsiteX11335" fmla="*/ 3429867 w 7718765"/>
              <a:gd name="connsiteY11335" fmla="*/ 4597884 h 5645489"/>
              <a:gd name="connsiteX11336" fmla="*/ 3421130 w 7718765"/>
              <a:gd name="connsiteY11336" fmla="*/ 4589757 h 5645489"/>
              <a:gd name="connsiteX11337" fmla="*/ 3421130 w 7718765"/>
              <a:gd name="connsiteY11337" fmla="*/ 4587015 h 5645489"/>
              <a:gd name="connsiteX11338" fmla="*/ 3421008 w 7718765"/>
              <a:gd name="connsiteY11338" fmla="*/ 4586793 h 5645489"/>
              <a:gd name="connsiteX11339" fmla="*/ 3421008 w 7718765"/>
              <a:gd name="connsiteY11339" fmla="*/ 4589258 h 5645489"/>
              <a:gd name="connsiteX11340" fmla="*/ 3412532 w 7718765"/>
              <a:gd name="connsiteY11340" fmla="*/ 4591993 h 5645489"/>
              <a:gd name="connsiteX11341" fmla="*/ 3412532 w 7718765"/>
              <a:gd name="connsiteY11341" fmla="*/ 4600224 h 5645489"/>
              <a:gd name="connsiteX11342" fmla="*/ 3415358 w 7718765"/>
              <a:gd name="connsiteY11342" fmla="*/ 4602985 h 5645489"/>
              <a:gd name="connsiteX11343" fmla="*/ 3415358 w 7718765"/>
              <a:gd name="connsiteY11343" fmla="*/ 4605720 h 5645489"/>
              <a:gd name="connsiteX11344" fmla="*/ 3421008 w 7718765"/>
              <a:gd name="connsiteY11344" fmla="*/ 4605720 h 5645489"/>
              <a:gd name="connsiteX11345" fmla="*/ 3429484 w 7718765"/>
              <a:gd name="connsiteY11345" fmla="*/ 4611216 h 5645489"/>
              <a:gd name="connsiteX11346" fmla="*/ 3435166 w 7718765"/>
              <a:gd name="connsiteY11346" fmla="*/ 4613951 h 5645489"/>
              <a:gd name="connsiteX11347" fmla="*/ 3449323 w 7718765"/>
              <a:gd name="connsiteY11347" fmla="*/ 4619447 h 5645489"/>
              <a:gd name="connsiteX11348" fmla="*/ 3449323 w 7718765"/>
              <a:gd name="connsiteY11348" fmla="*/ 4624943 h 5645489"/>
              <a:gd name="connsiteX11349" fmla="*/ 3446468 w 7718765"/>
              <a:gd name="connsiteY11349" fmla="*/ 4627678 h 5645489"/>
              <a:gd name="connsiteX11350" fmla="*/ 3432340 w 7718765"/>
              <a:gd name="connsiteY11350" fmla="*/ 4622182 h 5645489"/>
              <a:gd name="connsiteX11351" fmla="*/ 3423834 w 7718765"/>
              <a:gd name="connsiteY11351" fmla="*/ 4616685 h 5645489"/>
              <a:gd name="connsiteX11352" fmla="*/ 3418183 w 7718765"/>
              <a:gd name="connsiteY11352" fmla="*/ 4611216 h 5645489"/>
              <a:gd name="connsiteX11353" fmla="*/ 3412532 w 7718765"/>
              <a:gd name="connsiteY11353" fmla="*/ 4608455 h 5645489"/>
              <a:gd name="connsiteX11354" fmla="*/ 3401200 w 7718765"/>
              <a:gd name="connsiteY11354" fmla="*/ 4605720 h 5645489"/>
              <a:gd name="connsiteX11355" fmla="*/ 3387042 w 7718765"/>
              <a:gd name="connsiteY11355" fmla="*/ 4605720 h 5645489"/>
              <a:gd name="connsiteX11356" fmla="*/ 3384217 w 7718765"/>
              <a:gd name="connsiteY11356" fmla="*/ 4597490 h 5645489"/>
              <a:gd name="connsiteX11357" fmla="*/ 3370059 w 7718765"/>
              <a:gd name="connsiteY11357" fmla="*/ 4594728 h 5645489"/>
              <a:gd name="connsiteX11358" fmla="*/ 3361583 w 7718765"/>
              <a:gd name="connsiteY11358" fmla="*/ 4591993 h 5645489"/>
              <a:gd name="connsiteX11359" fmla="*/ 3355902 w 7718765"/>
              <a:gd name="connsiteY11359" fmla="*/ 4589258 h 5645489"/>
              <a:gd name="connsiteX11360" fmla="*/ 3353077 w 7718765"/>
              <a:gd name="connsiteY11360" fmla="*/ 4591993 h 5645489"/>
              <a:gd name="connsiteX11361" fmla="*/ 3350251 w 7718765"/>
              <a:gd name="connsiteY11361" fmla="*/ 4597490 h 5645489"/>
              <a:gd name="connsiteX11362" fmla="*/ 3341774 w 7718765"/>
              <a:gd name="connsiteY11362" fmla="*/ 4597490 h 5645489"/>
              <a:gd name="connsiteX11363" fmla="*/ 3333268 w 7718765"/>
              <a:gd name="connsiteY11363" fmla="*/ 4600224 h 5645489"/>
              <a:gd name="connsiteX11364" fmla="*/ 3321966 w 7718765"/>
              <a:gd name="connsiteY11364" fmla="*/ 4600224 h 5645489"/>
              <a:gd name="connsiteX11365" fmla="*/ 3316285 w 7718765"/>
              <a:gd name="connsiteY11365" fmla="*/ 4602985 h 5645489"/>
              <a:gd name="connsiteX11366" fmla="*/ 3299303 w 7718765"/>
              <a:gd name="connsiteY11366" fmla="*/ 4605720 h 5645489"/>
              <a:gd name="connsiteX11367" fmla="*/ 3299303 w 7718765"/>
              <a:gd name="connsiteY11367" fmla="*/ 4602985 h 5645489"/>
              <a:gd name="connsiteX11368" fmla="*/ 3299303 w 7718765"/>
              <a:gd name="connsiteY11368" fmla="*/ 4597490 h 5645489"/>
              <a:gd name="connsiteX11369" fmla="*/ 3307809 w 7718765"/>
              <a:gd name="connsiteY11369" fmla="*/ 4597490 h 5645489"/>
              <a:gd name="connsiteX11370" fmla="*/ 3319111 w 7718765"/>
              <a:gd name="connsiteY11370" fmla="*/ 4597490 h 5645489"/>
              <a:gd name="connsiteX11371" fmla="*/ 3330442 w 7718765"/>
              <a:gd name="connsiteY11371" fmla="*/ 4594728 h 5645489"/>
              <a:gd name="connsiteX11372" fmla="*/ 3338949 w 7718765"/>
              <a:gd name="connsiteY11372" fmla="*/ 4589258 h 5645489"/>
              <a:gd name="connsiteX11373" fmla="*/ 3338949 w 7718765"/>
              <a:gd name="connsiteY11373" fmla="*/ 4586497 h 5645489"/>
              <a:gd name="connsiteX11374" fmla="*/ 3338949 w 7718765"/>
              <a:gd name="connsiteY11374" fmla="*/ 4583762 h 5645489"/>
              <a:gd name="connsiteX11375" fmla="*/ 3347425 w 7718765"/>
              <a:gd name="connsiteY11375" fmla="*/ 4586497 h 5645489"/>
              <a:gd name="connsiteX11376" fmla="*/ 3358757 w 7718765"/>
              <a:gd name="connsiteY11376" fmla="*/ 4583762 h 5645489"/>
              <a:gd name="connsiteX11377" fmla="*/ 3364409 w 7718765"/>
              <a:gd name="connsiteY11377" fmla="*/ 4586497 h 5645489"/>
              <a:gd name="connsiteX11378" fmla="*/ 3372885 w 7718765"/>
              <a:gd name="connsiteY11378" fmla="*/ 4586497 h 5645489"/>
              <a:gd name="connsiteX11379" fmla="*/ 3378566 w 7718765"/>
              <a:gd name="connsiteY11379" fmla="*/ 4591993 h 5645489"/>
              <a:gd name="connsiteX11380" fmla="*/ 3392694 w 7718765"/>
              <a:gd name="connsiteY11380" fmla="*/ 4594728 h 5645489"/>
              <a:gd name="connsiteX11381" fmla="*/ 3398374 w 7718765"/>
              <a:gd name="connsiteY11381" fmla="*/ 4594728 h 5645489"/>
              <a:gd name="connsiteX11382" fmla="*/ 3395549 w 7718765"/>
              <a:gd name="connsiteY11382" fmla="*/ 4589258 h 5645489"/>
              <a:gd name="connsiteX11383" fmla="*/ 3387042 w 7718765"/>
              <a:gd name="connsiteY11383" fmla="*/ 4583762 h 5645489"/>
              <a:gd name="connsiteX11384" fmla="*/ 3375741 w 7718765"/>
              <a:gd name="connsiteY11384" fmla="*/ 4578267 h 5645489"/>
              <a:gd name="connsiteX11385" fmla="*/ 3367234 w 7718765"/>
              <a:gd name="connsiteY11385" fmla="*/ 4572797 h 5645489"/>
              <a:gd name="connsiteX11386" fmla="*/ 3361583 w 7718765"/>
              <a:gd name="connsiteY11386" fmla="*/ 4567301 h 5645489"/>
              <a:gd name="connsiteX11387" fmla="*/ 3353077 w 7718765"/>
              <a:gd name="connsiteY11387" fmla="*/ 4561805 h 5645489"/>
              <a:gd name="connsiteX11388" fmla="*/ 3338949 w 7718765"/>
              <a:gd name="connsiteY11388" fmla="*/ 4556309 h 5645489"/>
              <a:gd name="connsiteX11389" fmla="*/ 3327617 w 7718765"/>
              <a:gd name="connsiteY11389" fmla="*/ 4545344 h 5645489"/>
              <a:gd name="connsiteX11390" fmla="*/ 3316285 w 7718765"/>
              <a:gd name="connsiteY11390" fmla="*/ 4537113 h 5645489"/>
              <a:gd name="connsiteX11391" fmla="*/ 3310634 w 7718765"/>
              <a:gd name="connsiteY11391" fmla="*/ 4534351 h 5645489"/>
              <a:gd name="connsiteX11392" fmla="*/ 3299303 w 7718765"/>
              <a:gd name="connsiteY11392" fmla="*/ 4531617 h 5645489"/>
              <a:gd name="connsiteX11393" fmla="*/ 3288000 w 7718765"/>
              <a:gd name="connsiteY11393" fmla="*/ 4528882 h 5645489"/>
              <a:gd name="connsiteX11394" fmla="*/ 3282319 w 7718765"/>
              <a:gd name="connsiteY11394" fmla="*/ 4528882 h 5645489"/>
              <a:gd name="connsiteX11395" fmla="*/ 3276668 w 7718765"/>
              <a:gd name="connsiteY11395" fmla="*/ 4526121 h 5645489"/>
              <a:gd name="connsiteX11396" fmla="*/ 3271018 w 7718765"/>
              <a:gd name="connsiteY11396" fmla="*/ 4523386 h 5645489"/>
              <a:gd name="connsiteX11397" fmla="*/ 3262511 w 7718765"/>
              <a:gd name="connsiteY11397" fmla="*/ 4523386 h 5645489"/>
              <a:gd name="connsiteX11398" fmla="*/ 3251209 w 7718765"/>
              <a:gd name="connsiteY11398" fmla="*/ 4526121 h 5645489"/>
              <a:gd name="connsiteX11399" fmla="*/ 3245528 w 7718765"/>
              <a:gd name="connsiteY11399" fmla="*/ 4528882 h 5645489"/>
              <a:gd name="connsiteX11400" fmla="*/ 3237051 w 7718765"/>
              <a:gd name="connsiteY11400" fmla="*/ 4528882 h 5645489"/>
              <a:gd name="connsiteX11401" fmla="*/ 3231401 w 7718765"/>
              <a:gd name="connsiteY11401" fmla="*/ 4528882 h 5645489"/>
              <a:gd name="connsiteX11402" fmla="*/ 3228545 w 7718765"/>
              <a:gd name="connsiteY11402" fmla="*/ 4531617 h 5645489"/>
              <a:gd name="connsiteX11403" fmla="*/ 3222894 w 7718765"/>
              <a:gd name="connsiteY11403" fmla="*/ 4531617 h 5645489"/>
              <a:gd name="connsiteX11404" fmla="*/ 3214418 w 7718765"/>
              <a:gd name="connsiteY11404" fmla="*/ 4528882 h 5645489"/>
              <a:gd name="connsiteX11405" fmla="*/ 3214418 w 7718765"/>
              <a:gd name="connsiteY11405" fmla="*/ 4526121 h 5645489"/>
              <a:gd name="connsiteX11406" fmla="*/ 3208737 w 7718765"/>
              <a:gd name="connsiteY11406" fmla="*/ 4517890 h 5645489"/>
              <a:gd name="connsiteX11407" fmla="*/ 3208737 w 7718765"/>
              <a:gd name="connsiteY11407" fmla="*/ 4515155 h 5645489"/>
              <a:gd name="connsiteX11408" fmla="*/ 3205911 w 7718765"/>
              <a:gd name="connsiteY11408" fmla="*/ 4509659 h 5645489"/>
              <a:gd name="connsiteX11409" fmla="*/ 3205911 w 7718765"/>
              <a:gd name="connsiteY11409" fmla="*/ 4506924 h 5645489"/>
              <a:gd name="connsiteX11410" fmla="*/ 3205911 w 7718765"/>
              <a:gd name="connsiteY11410" fmla="*/ 4498694 h 5645489"/>
              <a:gd name="connsiteX11411" fmla="*/ 3205911 w 7718765"/>
              <a:gd name="connsiteY11411" fmla="*/ 4495932 h 5645489"/>
              <a:gd name="connsiteX11412" fmla="*/ 3197434 w 7718765"/>
              <a:gd name="connsiteY11412" fmla="*/ 4504163 h 5645489"/>
              <a:gd name="connsiteX11413" fmla="*/ 3194609 w 7718765"/>
              <a:gd name="connsiteY11413" fmla="*/ 4501429 h 5645489"/>
              <a:gd name="connsiteX11414" fmla="*/ 3188928 w 7718765"/>
              <a:gd name="connsiteY11414" fmla="*/ 4504163 h 5645489"/>
              <a:gd name="connsiteX11415" fmla="*/ 3186102 w 7718765"/>
              <a:gd name="connsiteY11415" fmla="*/ 4509659 h 5645489"/>
              <a:gd name="connsiteX11416" fmla="*/ 3183277 w 7718765"/>
              <a:gd name="connsiteY11416" fmla="*/ 4509659 h 5645489"/>
              <a:gd name="connsiteX11417" fmla="*/ 3183277 w 7718765"/>
              <a:gd name="connsiteY11417" fmla="*/ 4512394 h 5645489"/>
              <a:gd name="connsiteX11418" fmla="*/ 3188928 w 7718765"/>
              <a:gd name="connsiteY11418" fmla="*/ 4515155 h 5645489"/>
              <a:gd name="connsiteX11419" fmla="*/ 3186102 w 7718765"/>
              <a:gd name="connsiteY11419" fmla="*/ 4515155 h 5645489"/>
              <a:gd name="connsiteX11420" fmla="*/ 3177626 w 7718765"/>
              <a:gd name="connsiteY11420" fmla="*/ 4515155 h 5645489"/>
              <a:gd name="connsiteX11421" fmla="*/ 3174801 w 7718765"/>
              <a:gd name="connsiteY11421" fmla="*/ 4509659 h 5645489"/>
              <a:gd name="connsiteX11422" fmla="*/ 3177626 w 7718765"/>
              <a:gd name="connsiteY11422" fmla="*/ 4506924 h 5645489"/>
              <a:gd name="connsiteX11423" fmla="*/ 3177626 w 7718765"/>
              <a:gd name="connsiteY11423" fmla="*/ 4501429 h 5645489"/>
              <a:gd name="connsiteX11424" fmla="*/ 3180453 w 7718765"/>
              <a:gd name="connsiteY11424" fmla="*/ 4501429 h 5645489"/>
              <a:gd name="connsiteX11425" fmla="*/ 3186102 w 7718765"/>
              <a:gd name="connsiteY11425" fmla="*/ 4495932 h 5645489"/>
              <a:gd name="connsiteX11426" fmla="*/ 3183277 w 7718765"/>
              <a:gd name="connsiteY11426" fmla="*/ 4493197 h 5645489"/>
              <a:gd name="connsiteX11427" fmla="*/ 3174801 w 7718765"/>
              <a:gd name="connsiteY11427" fmla="*/ 4493197 h 5645489"/>
              <a:gd name="connsiteX11428" fmla="*/ 3174801 w 7718765"/>
              <a:gd name="connsiteY11428" fmla="*/ 4490436 h 5645489"/>
              <a:gd name="connsiteX11429" fmla="*/ 3174801 w 7718765"/>
              <a:gd name="connsiteY11429" fmla="*/ 4484967 h 5645489"/>
              <a:gd name="connsiteX11430" fmla="*/ 3166294 w 7718765"/>
              <a:gd name="connsiteY11430" fmla="*/ 4484967 h 5645489"/>
              <a:gd name="connsiteX11431" fmla="*/ 3163469 w 7718765"/>
              <a:gd name="connsiteY11431" fmla="*/ 4482206 h 5645489"/>
              <a:gd name="connsiteX11432" fmla="*/ 3160644 w 7718765"/>
              <a:gd name="connsiteY11432" fmla="*/ 4479471 h 5645489"/>
              <a:gd name="connsiteX11433" fmla="*/ 3154964 w 7718765"/>
              <a:gd name="connsiteY11433" fmla="*/ 4482206 h 5645489"/>
              <a:gd name="connsiteX11434" fmla="*/ 3149312 w 7718765"/>
              <a:gd name="connsiteY11434" fmla="*/ 4484967 h 5645489"/>
              <a:gd name="connsiteX11435" fmla="*/ 3146485 w 7718765"/>
              <a:gd name="connsiteY11435" fmla="*/ 4482206 h 5645489"/>
              <a:gd name="connsiteX11436" fmla="*/ 3140835 w 7718765"/>
              <a:gd name="connsiteY11436" fmla="*/ 4479471 h 5645489"/>
              <a:gd name="connsiteX11437" fmla="*/ 3135154 w 7718765"/>
              <a:gd name="connsiteY11437" fmla="*/ 4479471 h 5645489"/>
              <a:gd name="connsiteX11438" fmla="*/ 3132328 w 7718765"/>
              <a:gd name="connsiteY11438" fmla="*/ 4482206 h 5645489"/>
              <a:gd name="connsiteX11439" fmla="*/ 3138009 w 7718765"/>
              <a:gd name="connsiteY11439" fmla="*/ 4482206 h 5645489"/>
              <a:gd name="connsiteX11440" fmla="*/ 3140835 w 7718765"/>
              <a:gd name="connsiteY11440" fmla="*/ 4484967 h 5645489"/>
              <a:gd name="connsiteX11441" fmla="*/ 3146485 w 7718765"/>
              <a:gd name="connsiteY11441" fmla="*/ 4484967 h 5645489"/>
              <a:gd name="connsiteX11442" fmla="*/ 3146485 w 7718765"/>
              <a:gd name="connsiteY11442" fmla="*/ 4490436 h 5645489"/>
              <a:gd name="connsiteX11443" fmla="*/ 3149312 w 7718765"/>
              <a:gd name="connsiteY11443" fmla="*/ 4495932 h 5645489"/>
              <a:gd name="connsiteX11444" fmla="*/ 3152137 w 7718765"/>
              <a:gd name="connsiteY11444" fmla="*/ 4498694 h 5645489"/>
              <a:gd name="connsiteX11445" fmla="*/ 3154964 w 7718765"/>
              <a:gd name="connsiteY11445" fmla="*/ 4501429 h 5645489"/>
              <a:gd name="connsiteX11446" fmla="*/ 3163469 w 7718765"/>
              <a:gd name="connsiteY11446" fmla="*/ 4504163 h 5645489"/>
              <a:gd name="connsiteX11447" fmla="*/ 3163469 w 7718765"/>
              <a:gd name="connsiteY11447" fmla="*/ 4509659 h 5645489"/>
              <a:gd name="connsiteX11448" fmla="*/ 3157817 w 7718765"/>
              <a:gd name="connsiteY11448" fmla="*/ 4509659 h 5645489"/>
              <a:gd name="connsiteX11449" fmla="*/ 3152137 w 7718765"/>
              <a:gd name="connsiteY11449" fmla="*/ 4506924 h 5645489"/>
              <a:gd name="connsiteX11450" fmla="*/ 3149312 w 7718765"/>
              <a:gd name="connsiteY11450" fmla="*/ 4504163 h 5645489"/>
              <a:gd name="connsiteX11451" fmla="*/ 3146485 w 7718765"/>
              <a:gd name="connsiteY11451" fmla="*/ 4501429 h 5645489"/>
              <a:gd name="connsiteX11452" fmla="*/ 3140835 w 7718765"/>
              <a:gd name="connsiteY11452" fmla="*/ 4498694 h 5645489"/>
              <a:gd name="connsiteX11453" fmla="*/ 3138009 w 7718765"/>
              <a:gd name="connsiteY11453" fmla="*/ 4493197 h 5645489"/>
              <a:gd name="connsiteX11454" fmla="*/ 3140835 w 7718765"/>
              <a:gd name="connsiteY11454" fmla="*/ 4490436 h 5645489"/>
              <a:gd name="connsiteX11455" fmla="*/ 3138009 w 7718765"/>
              <a:gd name="connsiteY11455" fmla="*/ 4487701 h 5645489"/>
              <a:gd name="connsiteX11456" fmla="*/ 3138009 w 7718765"/>
              <a:gd name="connsiteY11456" fmla="*/ 4490436 h 5645489"/>
              <a:gd name="connsiteX11457" fmla="*/ 3126677 w 7718765"/>
              <a:gd name="connsiteY11457" fmla="*/ 4487701 h 5645489"/>
              <a:gd name="connsiteX11458" fmla="*/ 3126677 w 7718765"/>
              <a:gd name="connsiteY11458" fmla="*/ 4482206 h 5645489"/>
              <a:gd name="connsiteX11459" fmla="*/ 3123852 w 7718765"/>
              <a:gd name="connsiteY11459" fmla="*/ 4479471 h 5645489"/>
              <a:gd name="connsiteX11460" fmla="*/ 3118171 w 7718765"/>
              <a:gd name="connsiteY11460" fmla="*/ 4479471 h 5645489"/>
              <a:gd name="connsiteX11461" fmla="*/ 3115346 w 7718765"/>
              <a:gd name="connsiteY11461" fmla="*/ 4473974 h 5645489"/>
              <a:gd name="connsiteX11462" fmla="*/ 3115346 w 7718765"/>
              <a:gd name="connsiteY11462" fmla="*/ 4468478 h 5645489"/>
              <a:gd name="connsiteX11463" fmla="*/ 3123852 w 7718765"/>
              <a:gd name="connsiteY11463" fmla="*/ 4471240 h 5645489"/>
              <a:gd name="connsiteX11464" fmla="*/ 3129503 w 7718765"/>
              <a:gd name="connsiteY11464" fmla="*/ 4482206 h 5645489"/>
              <a:gd name="connsiteX11465" fmla="*/ 3129503 w 7718765"/>
              <a:gd name="connsiteY11465" fmla="*/ 4476736 h 5645489"/>
              <a:gd name="connsiteX11466" fmla="*/ 3135154 w 7718765"/>
              <a:gd name="connsiteY11466" fmla="*/ 4476736 h 5645489"/>
              <a:gd name="connsiteX11467" fmla="*/ 3140835 w 7718765"/>
              <a:gd name="connsiteY11467" fmla="*/ 4476736 h 5645489"/>
              <a:gd name="connsiteX11468" fmla="*/ 3149312 w 7718765"/>
              <a:gd name="connsiteY11468" fmla="*/ 4479471 h 5645489"/>
              <a:gd name="connsiteX11469" fmla="*/ 3152137 w 7718765"/>
              <a:gd name="connsiteY11469" fmla="*/ 4479471 h 5645489"/>
              <a:gd name="connsiteX11470" fmla="*/ 3152137 w 7718765"/>
              <a:gd name="connsiteY11470" fmla="*/ 4471240 h 5645489"/>
              <a:gd name="connsiteX11471" fmla="*/ 3149312 w 7718765"/>
              <a:gd name="connsiteY11471" fmla="*/ 4471240 h 5645489"/>
              <a:gd name="connsiteX11472" fmla="*/ 3149312 w 7718765"/>
              <a:gd name="connsiteY11472" fmla="*/ 4473974 h 5645489"/>
              <a:gd name="connsiteX11473" fmla="*/ 3140835 w 7718765"/>
              <a:gd name="connsiteY11473" fmla="*/ 4473974 h 5645489"/>
              <a:gd name="connsiteX11474" fmla="*/ 3138009 w 7718765"/>
              <a:gd name="connsiteY11474" fmla="*/ 4468478 h 5645489"/>
              <a:gd name="connsiteX11475" fmla="*/ 3132328 w 7718765"/>
              <a:gd name="connsiteY11475" fmla="*/ 4465744 h 5645489"/>
              <a:gd name="connsiteX11476" fmla="*/ 3132328 w 7718765"/>
              <a:gd name="connsiteY11476" fmla="*/ 4460248 h 5645489"/>
              <a:gd name="connsiteX11477" fmla="*/ 3140835 w 7718765"/>
              <a:gd name="connsiteY11477" fmla="*/ 4465744 h 5645489"/>
              <a:gd name="connsiteX11478" fmla="*/ 3143660 w 7718765"/>
              <a:gd name="connsiteY11478" fmla="*/ 4465744 h 5645489"/>
              <a:gd name="connsiteX11479" fmla="*/ 3140835 w 7718765"/>
              <a:gd name="connsiteY11479" fmla="*/ 4463009 h 5645489"/>
              <a:gd name="connsiteX11480" fmla="*/ 3132328 w 7718765"/>
              <a:gd name="connsiteY11480" fmla="*/ 4457513 h 5645489"/>
              <a:gd name="connsiteX11481" fmla="*/ 3123852 w 7718765"/>
              <a:gd name="connsiteY11481" fmla="*/ 4449282 h 5645489"/>
              <a:gd name="connsiteX11482" fmla="*/ 3121027 w 7718765"/>
              <a:gd name="connsiteY11482" fmla="*/ 4441052 h 5645489"/>
              <a:gd name="connsiteX11483" fmla="*/ 3118171 w 7718765"/>
              <a:gd name="connsiteY11483" fmla="*/ 4441052 h 5645489"/>
              <a:gd name="connsiteX11484" fmla="*/ 3118171 w 7718765"/>
              <a:gd name="connsiteY11484" fmla="*/ 4435556 h 5645489"/>
              <a:gd name="connsiteX11485" fmla="*/ 3118171 w 7718765"/>
              <a:gd name="connsiteY11485" fmla="*/ 4430059 h 5645489"/>
              <a:gd name="connsiteX11486" fmla="*/ 3121027 w 7718765"/>
              <a:gd name="connsiteY11486" fmla="*/ 4427324 h 5645489"/>
              <a:gd name="connsiteX11487" fmla="*/ 3121027 w 7718765"/>
              <a:gd name="connsiteY11487" fmla="*/ 4424590 h 5645489"/>
              <a:gd name="connsiteX11488" fmla="*/ 3121027 w 7718765"/>
              <a:gd name="connsiteY11488" fmla="*/ 4421829 h 5645489"/>
              <a:gd name="connsiteX11489" fmla="*/ 3118171 w 7718765"/>
              <a:gd name="connsiteY11489" fmla="*/ 4424590 h 5645489"/>
              <a:gd name="connsiteX11490" fmla="*/ 3115346 w 7718765"/>
              <a:gd name="connsiteY11490" fmla="*/ 4424590 h 5645489"/>
              <a:gd name="connsiteX11491" fmla="*/ 3112521 w 7718765"/>
              <a:gd name="connsiteY11491" fmla="*/ 4424590 h 5645489"/>
              <a:gd name="connsiteX11492" fmla="*/ 3109695 w 7718765"/>
              <a:gd name="connsiteY11492" fmla="*/ 4427324 h 5645489"/>
              <a:gd name="connsiteX11493" fmla="*/ 3101218 w 7718765"/>
              <a:gd name="connsiteY11493" fmla="*/ 4424590 h 5645489"/>
              <a:gd name="connsiteX11494" fmla="*/ 3104043 w 7718765"/>
              <a:gd name="connsiteY11494" fmla="*/ 4419094 h 5645489"/>
              <a:gd name="connsiteX11495" fmla="*/ 3109695 w 7718765"/>
              <a:gd name="connsiteY11495" fmla="*/ 4419094 h 5645489"/>
              <a:gd name="connsiteX11496" fmla="*/ 3118171 w 7718765"/>
              <a:gd name="connsiteY11496" fmla="*/ 4421829 h 5645489"/>
              <a:gd name="connsiteX11497" fmla="*/ 3112521 w 7718765"/>
              <a:gd name="connsiteY11497" fmla="*/ 4419094 h 5645489"/>
              <a:gd name="connsiteX11498" fmla="*/ 3112521 w 7718765"/>
              <a:gd name="connsiteY11498" fmla="*/ 4413598 h 5645489"/>
              <a:gd name="connsiteX11499" fmla="*/ 3109695 w 7718765"/>
              <a:gd name="connsiteY11499" fmla="*/ 4410863 h 5645489"/>
              <a:gd name="connsiteX11500" fmla="*/ 3104043 w 7718765"/>
              <a:gd name="connsiteY11500" fmla="*/ 4408101 h 5645489"/>
              <a:gd name="connsiteX11501" fmla="*/ 3095537 w 7718765"/>
              <a:gd name="connsiteY11501" fmla="*/ 4405367 h 5645489"/>
              <a:gd name="connsiteX11502" fmla="*/ 3089886 w 7718765"/>
              <a:gd name="connsiteY11502" fmla="*/ 4397136 h 5645489"/>
              <a:gd name="connsiteX11503" fmla="*/ 3098363 w 7718765"/>
              <a:gd name="connsiteY11503" fmla="*/ 4394402 h 5645489"/>
              <a:gd name="connsiteX11504" fmla="*/ 3087060 w 7718765"/>
              <a:gd name="connsiteY11504" fmla="*/ 4391640 h 5645489"/>
              <a:gd name="connsiteX11505" fmla="*/ 3087060 w 7718765"/>
              <a:gd name="connsiteY11505" fmla="*/ 4386144 h 5645489"/>
              <a:gd name="connsiteX11506" fmla="*/ 3081379 w 7718765"/>
              <a:gd name="connsiteY11506" fmla="*/ 4383409 h 5645489"/>
              <a:gd name="connsiteX11507" fmla="*/ 3072903 w 7718765"/>
              <a:gd name="connsiteY11507" fmla="*/ 4377913 h 5645489"/>
              <a:gd name="connsiteX11508" fmla="*/ 3070078 w 7718765"/>
              <a:gd name="connsiteY11508" fmla="*/ 4369683 h 5645489"/>
              <a:gd name="connsiteX11509" fmla="*/ 3075729 w 7718765"/>
              <a:gd name="connsiteY11509" fmla="*/ 4375179 h 5645489"/>
              <a:gd name="connsiteX11510" fmla="*/ 3084235 w 7718765"/>
              <a:gd name="connsiteY11510" fmla="*/ 4377913 h 5645489"/>
              <a:gd name="connsiteX11511" fmla="*/ 3092711 w 7718765"/>
              <a:gd name="connsiteY11511" fmla="*/ 4383409 h 5645489"/>
              <a:gd name="connsiteX11512" fmla="*/ 3098363 w 7718765"/>
              <a:gd name="connsiteY11512" fmla="*/ 4386144 h 5645489"/>
              <a:gd name="connsiteX11513" fmla="*/ 3101218 w 7718765"/>
              <a:gd name="connsiteY11513" fmla="*/ 4391640 h 5645489"/>
              <a:gd name="connsiteX11514" fmla="*/ 3106868 w 7718765"/>
              <a:gd name="connsiteY11514" fmla="*/ 4399871 h 5645489"/>
              <a:gd name="connsiteX11515" fmla="*/ 3112507 w 7718765"/>
              <a:gd name="connsiteY11515" fmla="*/ 4405345 h 5645489"/>
              <a:gd name="connsiteX11516" fmla="*/ 3112521 w 7718765"/>
              <a:gd name="connsiteY11516" fmla="*/ 4405367 h 5645489"/>
              <a:gd name="connsiteX11517" fmla="*/ 3112533 w 7718765"/>
              <a:gd name="connsiteY11517" fmla="*/ 4405370 h 5645489"/>
              <a:gd name="connsiteX11518" fmla="*/ 3115346 w 7718765"/>
              <a:gd name="connsiteY11518" fmla="*/ 4408101 h 5645489"/>
              <a:gd name="connsiteX11519" fmla="*/ 3121027 w 7718765"/>
              <a:gd name="connsiteY11519" fmla="*/ 4413598 h 5645489"/>
              <a:gd name="connsiteX11520" fmla="*/ 3138009 w 7718765"/>
              <a:gd name="connsiteY11520" fmla="*/ 4419094 h 5645489"/>
              <a:gd name="connsiteX11521" fmla="*/ 3140835 w 7718765"/>
              <a:gd name="connsiteY11521" fmla="*/ 4424590 h 5645489"/>
              <a:gd name="connsiteX11522" fmla="*/ 3147549 w 7718765"/>
              <a:gd name="connsiteY11522" fmla="*/ 4427324 h 5645489"/>
              <a:gd name="connsiteX11523" fmla="*/ 3156772 w 7718765"/>
              <a:gd name="connsiteY11523" fmla="*/ 4429251 h 5645489"/>
              <a:gd name="connsiteX11524" fmla="*/ 3157817 w 7718765"/>
              <a:gd name="connsiteY11524" fmla="*/ 4430059 h 5645489"/>
              <a:gd name="connsiteX11525" fmla="*/ 3160644 w 7718765"/>
              <a:gd name="connsiteY11525" fmla="*/ 4430059 h 5645489"/>
              <a:gd name="connsiteX11526" fmla="*/ 3156772 w 7718765"/>
              <a:gd name="connsiteY11526" fmla="*/ 4429251 h 5645489"/>
              <a:gd name="connsiteX11527" fmla="*/ 3152494 w 7718765"/>
              <a:gd name="connsiteY11527" fmla="*/ 4425945 h 5645489"/>
              <a:gd name="connsiteX11528" fmla="*/ 3149312 w 7718765"/>
              <a:gd name="connsiteY11528" fmla="*/ 4421829 h 5645489"/>
              <a:gd name="connsiteX11529" fmla="*/ 3129503 w 7718765"/>
              <a:gd name="connsiteY11529" fmla="*/ 4410863 h 5645489"/>
              <a:gd name="connsiteX11530" fmla="*/ 3123131 w 7718765"/>
              <a:gd name="connsiteY11530" fmla="*/ 4408116 h 5645489"/>
              <a:gd name="connsiteX11531" fmla="*/ 3112533 w 7718765"/>
              <a:gd name="connsiteY11531" fmla="*/ 4405370 h 5645489"/>
              <a:gd name="connsiteX11532" fmla="*/ 3112507 w 7718765"/>
              <a:gd name="connsiteY11532" fmla="*/ 4405345 h 5645489"/>
              <a:gd name="connsiteX11533" fmla="*/ 3108635 w 7718765"/>
              <a:gd name="connsiteY11533" fmla="*/ 4398859 h 5645489"/>
              <a:gd name="connsiteX11534" fmla="*/ 3106868 w 7718765"/>
              <a:gd name="connsiteY11534" fmla="*/ 4394402 h 5645489"/>
              <a:gd name="connsiteX11535" fmla="*/ 3098363 w 7718765"/>
              <a:gd name="connsiteY11535" fmla="*/ 4386144 h 5645489"/>
              <a:gd name="connsiteX11536" fmla="*/ 3084235 w 7718765"/>
              <a:gd name="connsiteY11536" fmla="*/ 4364187 h 5645489"/>
              <a:gd name="connsiteX11537" fmla="*/ 3084235 w 7718765"/>
              <a:gd name="connsiteY11537" fmla="*/ 4355956 h 5645489"/>
              <a:gd name="connsiteX11538" fmla="*/ 3084235 w 7718765"/>
              <a:gd name="connsiteY11538" fmla="*/ 4344991 h 5645489"/>
              <a:gd name="connsiteX11539" fmla="*/ 3084235 w 7718765"/>
              <a:gd name="connsiteY11539" fmla="*/ 4331263 h 5645489"/>
              <a:gd name="connsiteX11540" fmla="*/ 3081379 w 7718765"/>
              <a:gd name="connsiteY11540" fmla="*/ 4325768 h 5645489"/>
              <a:gd name="connsiteX11541" fmla="*/ 3072903 w 7718765"/>
              <a:gd name="connsiteY11541" fmla="*/ 4314802 h 5645489"/>
              <a:gd name="connsiteX11542" fmla="*/ 3070078 w 7718765"/>
              <a:gd name="connsiteY11542" fmla="*/ 4309306 h 5645489"/>
              <a:gd name="connsiteX11543" fmla="*/ 3061571 w 7718765"/>
              <a:gd name="connsiteY11543" fmla="*/ 4306571 h 5645489"/>
              <a:gd name="connsiteX11544" fmla="*/ 3055921 w 7718765"/>
              <a:gd name="connsiteY11544" fmla="*/ 4309306 h 5645489"/>
              <a:gd name="connsiteX11545" fmla="*/ 3055921 w 7718765"/>
              <a:gd name="connsiteY11545" fmla="*/ 4314802 h 5645489"/>
              <a:gd name="connsiteX11546" fmla="*/ 3058746 w 7718765"/>
              <a:gd name="connsiteY11546" fmla="*/ 4314802 h 5645489"/>
              <a:gd name="connsiteX11547" fmla="*/ 3064426 w 7718765"/>
              <a:gd name="connsiteY11547" fmla="*/ 4317537 h 5645489"/>
              <a:gd name="connsiteX11548" fmla="*/ 3072903 w 7718765"/>
              <a:gd name="connsiteY11548" fmla="*/ 4328529 h 5645489"/>
              <a:gd name="connsiteX11549" fmla="*/ 3070078 w 7718765"/>
              <a:gd name="connsiteY11549" fmla="*/ 4331263 h 5645489"/>
              <a:gd name="connsiteX11550" fmla="*/ 3064426 w 7718765"/>
              <a:gd name="connsiteY11550" fmla="*/ 4333998 h 5645489"/>
              <a:gd name="connsiteX11551" fmla="*/ 3058746 w 7718765"/>
              <a:gd name="connsiteY11551" fmla="*/ 4333998 h 5645489"/>
              <a:gd name="connsiteX11552" fmla="*/ 3053094 w 7718765"/>
              <a:gd name="connsiteY11552" fmla="*/ 4331263 h 5645489"/>
              <a:gd name="connsiteX11553" fmla="*/ 3050269 w 7718765"/>
              <a:gd name="connsiteY11553" fmla="*/ 4323033 h 5645489"/>
              <a:gd name="connsiteX11554" fmla="*/ 3047443 w 7718765"/>
              <a:gd name="connsiteY11554" fmla="*/ 4323033 h 5645489"/>
              <a:gd name="connsiteX11555" fmla="*/ 3038937 w 7718765"/>
              <a:gd name="connsiteY11555" fmla="*/ 4325768 h 5645489"/>
              <a:gd name="connsiteX11556" fmla="*/ 3033286 w 7718765"/>
              <a:gd name="connsiteY11556" fmla="*/ 4320298 h 5645489"/>
              <a:gd name="connsiteX11557" fmla="*/ 3033286 w 7718765"/>
              <a:gd name="connsiteY11557" fmla="*/ 4314802 h 5645489"/>
              <a:gd name="connsiteX11558" fmla="*/ 3038937 w 7718765"/>
              <a:gd name="connsiteY11558" fmla="*/ 4309306 h 5645489"/>
              <a:gd name="connsiteX11559" fmla="*/ 3038937 w 7718765"/>
              <a:gd name="connsiteY11559" fmla="*/ 4306571 h 5645489"/>
              <a:gd name="connsiteX11560" fmla="*/ 3041762 w 7718765"/>
              <a:gd name="connsiteY11560" fmla="*/ 4298341 h 5645489"/>
              <a:gd name="connsiteX11561" fmla="*/ 3041762 w 7718765"/>
              <a:gd name="connsiteY11561" fmla="*/ 4292845 h 5645489"/>
              <a:gd name="connsiteX11562" fmla="*/ 3038937 w 7718765"/>
              <a:gd name="connsiteY11562" fmla="*/ 4287348 h 5645489"/>
              <a:gd name="connsiteX11563" fmla="*/ 3016304 w 7718765"/>
              <a:gd name="connsiteY11563" fmla="*/ 4279118 h 5645489"/>
              <a:gd name="connsiteX11564" fmla="*/ 3010652 w 7718765"/>
              <a:gd name="connsiteY11564" fmla="*/ 4290083 h 5645489"/>
              <a:gd name="connsiteX11565" fmla="*/ 3010652 w 7718765"/>
              <a:gd name="connsiteY11565" fmla="*/ 4301075 h 5645489"/>
              <a:gd name="connsiteX11566" fmla="*/ 3007797 w 7718765"/>
              <a:gd name="connsiteY11566" fmla="*/ 4309306 h 5645489"/>
              <a:gd name="connsiteX11567" fmla="*/ 3004972 w 7718765"/>
              <a:gd name="connsiteY11567" fmla="*/ 4317537 h 5645489"/>
              <a:gd name="connsiteX11568" fmla="*/ 3002146 w 7718765"/>
              <a:gd name="connsiteY11568" fmla="*/ 4323033 h 5645489"/>
              <a:gd name="connsiteX11569" fmla="*/ 3004972 w 7718765"/>
              <a:gd name="connsiteY11569" fmla="*/ 4331263 h 5645489"/>
              <a:gd name="connsiteX11570" fmla="*/ 3002146 w 7718765"/>
              <a:gd name="connsiteY11570" fmla="*/ 4336760 h 5645489"/>
              <a:gd name="connsiteX11571" fmla="*/ 2999320 w 7718765"/>
              <a:gd name="connsiteY11571" fmla="*/ 4333998 h 5645489"/>
              <a:gd name="connsiteX11572" fmla="*/ 2990844 w 7718765"/>
              <a:gd name="connsiteY11572" fmla="*/ 4333998 h 5645489"/>
              <a:gd name="connsiteX11573" fmla="*/ 2996495 w 7718765"/>
              <a:gd name="connsiteY11573" fmla="*/ 4342229 h 5645489"/>
              <a:gd name="connsiteX11574" fmla="*/ 2990844 w 7718765"/>
              <a:gd name="connsiteY11574" fmla="*/ 4344991 h 5645489"/>
              <a:gd name="connsiteX11575" fmla="*/ 2987988 w 7718765"/>
              <a:gd name="connsiteY11575" fmla="*/ 4347725 h 5645489"/>
              <a:gd name="connsiteX11576" fmla="*/ 2987988 w 7718765"/>
              <a:gd name="connsiteY11576" fmla="*/ 4355956 h 5645489"/>
              <a:gd name="connsiteX11577" fmla="*/ 2982337 w 7718765"/>
              <a:gd name="connsiteY11577" fmla="*/ 4361452 h 5645489"/>
              <a:gd name="connsiteX11578" fmla="*/ 2976687 w 7718765"/>
              <a:gd name="connsiteY11578" fmla="*/ 4361452 h 5645489"/>
              <a:gd name="connsiteX11579" fmla="*/ 2973861 w 7718765"/>
              <a:gd name="connsiteY11579" fmla="*/ 4358718 h 5645489"/>
              <a:gd name="connsiteX11580" fmla="*/ 2971005 w 7718765"/>
              <a:gd name="connsiteY11580" fmla="*/ 4355956 h 5645489"/>
              <a:gd name="connsiteX11581" fmla="*/ 2968180 w 7718765"/>
              <a:gd name="connsiteY11581" fmla="*/ 4353221 h 5645489"/>
              <a:gd name="connsiteX11582" fmla="*/ 2965355 w 7718765"/>
              <a:gd name="connsiteY11582" fmla="*/ 4347725 h 5645489"/>
              <a:gd name="connsiteX11583" fmla="*/ 2962529 w 7718765"/>
              <a:gd name="connsiteY11583" fmla="*/ 4344991 h 5645489"/>
              <a:gd name="connsiteX11584" fmla="*/ 2959703 w 7718765"/>
              <a:gd name="connsiteY11584" fmla="*/ 4339495 h 5645489"/>
              <a:gd name="connsiteX11585" fmla="*/ 2956878 w 7718765"/>
              <a:gd name="connsiteY11585" fmla="*/ 4333998 h 5645489"/>
              <a:gd name="connsiteX11586" fmla="*/ 2954052 w 7718765"/>
              <a:gd name="connsiteY11586" fmla="*/ 4331263 h 5645489"/>
              <a:gd name="connsiteX11587" fmla="*/ 2948371 w 7718765"/>
              <a:gd name="connsiteY11587" fmla="*/ 4325768 h 5645489"/>
              <a:gd name="connsiteX11588" fmla="*/ 2948371 w 7718765"/>
              <a:gd name="connsiteY11588" fmla="*/ 4320298 h 5645489"/>
              <a:gd name="connsiteX11589" fmla="*/ 2942720 w 7718765"/>
              <a:gd name="connsiteY11589" fmla="*/ 4314802 h 5645489"/>
              <a:gd name="connsiteX11590" fmla="*/ 2942720 w 7718765"/>
              <a:gd name="connsiteY11590" fmla="*/ 4309306 h 5645489"/>
              <a:gd name="connsiteX11591" fmla="*/ 2939895 w 7718765"/>
              <a:gd name="connsiteY11591" fmla="*/ 4303810 h 5645489"/>
              <a:gd name="connsiteX11592" fmla="*/ 2939895 w 7718765"/>
              <a:gd name="connsiteY11592" fmla="*/ 4298341 h 5645489"/>
              <a:gd name="connsiteX11593" fmla="*/ 2939895 w 7718765"/>
              <a:gd name="connsiteY11593" fmla="*/ 4295580 h 5645489"/>
              <a:gd name="connsiteX11594" fmla="*/ 2937070 w 7718765"/>
              <a:gd name="connsiteY11594" fmla="*/ 4290083 h 5645489"/>
              <a:gd name="connsiteX11595" fmla="*/ 2934214 w 7718765"/>
              <a:gd name="connsiteY11595" fmla="*/ 4290083 h 5645489"/>
              <a:gd name="connsiteX11596" fmla="*/ 2934214 w 7718765"/>
              <a:gd name="connsiteY11596" fmla="*/ 4284613 h 5645489"/>
              <a:gd name="connsiteX11597" fmla="*/ 2931389 w 7718765"/>
              <a:gd name="connsiteY11597" fmla="*/ 4279118 h 5645489"/>
              <a:gd name="connsiteX11598" fmla="*/ 2928563 w 7718765"/>
              <a:gd name="connsiteY11598" fmla="*/ 4276383 h 5645489"/>
              <a:gd name="connsiteX11599" fmla="*/ 2931389 w 7718765"/>
              <a:gd name="connsiteY11599" fmla="*/ 4273622 h 5645489"/>
              <a:gd name="connsiteX11600" fmla="*/ 2925738 w 7718765"/>
              <a:gd name="connsiteY11600" fmla="*/ 4262656 h 5645489"/>
              <a:gd name="connsiteX11601" fmla="*/ 2934214 w 7718765"/>
              <a:gd name="connsiteY11601" fmla="*/ 4257160 h 5645489"/>
              <a:gd name="connsiteX11602" fmla="*/ 2934214 w 7718765"/>
              <a:gd name="connsiteY11602" fmla="*/ 4259895 h 5645489"/>
              <a:gd name="connsiteX11603" fmla="*/ 2934214 w 7718765"/>
              <a:gd name="connsiteY11603" fmla="*/ 4262656 h 5645489"/>
              <a:gd name="connsiteX11604" fmla="*/ 2934952 w 7718765"/>
              <a:gd name="connsiteY11604" fmla="*/ 4262656 h 5645489"/>
              <a:gd name="connsiteX11605" fmla="*/ 2934952 w 7718765"/>
              <a:gd name="connsiteY11605" fmla="*/ 4258154 h 5645489"/>
              <a:gd name="connsiteX11606" fmla="*/ 2934952 w 7718765"/>
              <a:gd name="connsiteY11606" fmla="*/ 4255410 h 5645489"/>
              <a:gd name="connsiteX11607" fmla="*/ 2940590 w 7718765"/>
              <a:gd name="connsiteY11607" fmla="*/ 4255410 h 5645489"/>
              <a:gd name="connsiteX11608" fmla="*/ 2946229 w 7718765"/>
              <a:gd name="connsiteY11608" fmla="*/ 4252654 h 5645489"/>
              <a:gd name="connsiteX11609" fmla="*/ 2949056 w 7718765"/>
              <a:gd name="connsiteY11609" fmla="*/ 4252654 h 5645489"/>
              <a:gd name="connsiteX11610" fmla="*/ 2951868 w 7718765"/>
              <a:gd name="connsiteY11610" fmla="*/ 4252654 h 5645489"/>
              <a:gd name="connsiteX11611" fmla="*/ 2951868 w 7718765"/>
              <a:gd name="connsiteY11611" fmla="*/ 4249909 h 5645489"/>
              <a:gd name="connsiteX11612" fmla="*/ 2949056 w 7718765"/>
              <a:gd name="connsiteY11612" fmla="*/ 4247154 h 5645489"/>
              <a:gd name="connsiteX11613" fmla="*/ 2951868 w 7718765"/>
              <a:gd name="connsiteY11613" fmla="*/ 4244410 h 5645489"/>
              <a:gd name="connsiteX11614" fmla="*/ 2957523 w 7718765"/>
              <a:gd name="connsiteY11614" fmla="*/ 4244410 h 5645489"/>
              <a:gd name="connsiteX11615" fmla="*/ 2963162 w 7718765"/>
              <a:gd name="connsiteY11615" fmla="*/ 4244410 h 5645489"/>
              <a:gd name="connsiteX11616" fmla="*/ 2965989 w 7718765"/>
              <a:gd name="connsiteY11616" fmla="*/ 4241655 h 5645489"/>
              <a:gd name="connsiteX11617" fmla="*/ 2951868 w 7718765"/>
              <a:gd name="connsiteY11617" fmla="*/ 4238910 h 5645489"/>
              <a:gd name="connsiteX11618" fmla="*/ 2940590 w 7718765"/>
              <a:gd name="connsiteY11618" fmla="*/ 4219666 h 5645489"/>
              <a:gd name="connsiteX11619" fmla="*/ 2934952 w 7718765"/>
              <a:gd name="connsiteY11619" fmla="*/ 4214166 h 5645489"/>
              <a:gd name="connsiteX11620" fmla="*/ 2934379 w 7718765"/>
              <a:gd name="connsiteY11620" fmla="*/ 4213886 h 5645489"/>
              <a:gd name="connsiteX11621" fmla="*/ 2920483 w 7718765"/>
              <a:gd name="connsiteY11621" fmla="*/ 4221992 h 5645489"/>
              <a:gd name="connsiteX11622" fmla="*/ 2912045 w 7718765"/>
              <a:gd name="connsiteY11622" fmla="*/ 4232963 h 5645489"/>
              <a:gd name="connsiteX11623" fmla="*/ 2900709 w 7718765"/>
              <a:gd name="connsiteY11623" fmla="*/ 4230185 h 5645489"/>
              <a:gd name="connsiteX11624" fmla="*/ 2883768 w 7718765"/>
              <a:gd name="connsiteY11624" fmla="*/ 4219213 h 5645489"/>
              <a:gd name="connsiteX11625" fmla="*/ 2878100 w 7718765"/>
              <a:gd name="connsiteY11625" fmla="*/ 4241157 h 5645489"/>
              <a:gd name="connsiteX11626" fmla="*/ 2866764 w 7718765"/>
              <a:gd name="connsiteY11626" fmla="*/ 4243936 h 5645489"/>
              <a:gd name="connsiteX11627" fmla="*/ 2849824 w 7718765"/>
              <a:gd name="connsiteY11627" fmla="*/ 4249422 h 5645489"/>
              <a:gd name="connsiteX11628" fmla="*/ 2838487 w 7718765"/>
              <a:gd name="connsiteY11628" fmla="*/ 4257615 h 5645489"/>
              <a:gd name="connsiteX11629" fmla="*/ 2818714 w 7718765"/>
              <a:gd name="connsiteY11629" fmla="*/ 4268587 h 5645489"/>
              <a:gd name="connsiteX11630" fmla="*/ 2798940 w 7718765"/>
              <a:gd name="connsiteY11630" fmla="*/ 4279559 h 5645489"/>
              <a:gd name="connsiteX11631" fmla="*/ 2776267 w 7718765"/>
              <a:gd name="connsiteY11631" fmla="*/ 4290531 h 5645489"/>
              <a:gd name="connsiteX11632" fmla="*/ 2787603 w 7718765"/>
              <a:gd name="connsiteY11632" fmla="*/ 4304282 h 5645489"/>
              <a:gd name="connsiteX11633" fmla="*/ 2796105 w 7718765"/>
              <a:gd name="connsiteY11633" fmla="*/ 4309767 h 5645489"/>
              <a:gd name="connsiteX11634" fmla="*/ 2796105 w 7718765"/>
              <a:gd name="connsiteY11634" fmla="*/ 4326226 h 5645489"/>
              <a:gd name="connsiteX11635" fmla="*/ 2813046 w 7718765"/>
              <a:gd name="connsiteY11635" fmla="*/ 4337197 h 5645489"/>
              <a:gd name="connsiteX11636" fmla="*/ 2813046 w 7718765"/>
              <a:gd name="connsiteY11636" fmla="*/ 4353656 h 5645489"/>
              <a:gd name="connsiteX11637" fmla="*/ 2793271 w 7718765"/>
              <a:gd name="connsiteY11637" fmla="*/ 4361849 h 5645489"/>
              <a:gd name="connsiteX11638" fmla="*/ 2796105 w 7718765"/>
              <a:gd name="connsiteY11638" fmla="*/ 4397543 h 5645489"/>
              <a:gd name="connsiteX11639" fmla="*/ 2813046 w 7718765"/>
              <a:gd name="connsiteY11639" fmla="*/ 4441432 h 5645489"/>
              <a:gd name="connsiteX11640" fmla="*/ 2832820 w 7718765"/>
              <a:gd name="connsiteY11640" fmla="*/ 4468862 h 5645489"/>
              <a:gd name="connsiteX11641" fmla="*/ 2872432 w 7718765"/>
              <a:gd name="connsiteY11641" fmla="*/ 4493513 h 5645489"/>
              <a:gd name="connsiteX11642" fmla="*/ 2920483 w 7718765"/>
              <a:gd name="connsiteY11642" fmla="*/ 4520943 h 5645489"/>
              <a:gd name="connsiteX11643" fmla="*/ 2957261 w 7718765"/>
              <a:gd name="connsiteY11643" fmla="*/ 4537401 h 5645489"/>
              <a:gd name="connsiteX11644" fmla="*/ 2962929 w 7718765"/>
              <a:gd name="connsiteY11644" fmla="*/ 4559417 h 5645489"/>
              <a:gd name="connsiteX11645" fmla="*/ 2974266 w 7718765"/>
              <a:gd name="connsiteY11645" fmla="*/ 4586847 h 5645489"/>
              <a:gd name="connsiteX11646" fmla="*/ 2999707 w 7718765"/>
              <a:gd name="connsiteY11646" fmla="*/ 4625248 h 5645489"/>
              <a:gd name="connsiteX11647" fmla="*/ 3010980 w 7718765"/>
              <a:gd name="connsiteY11647" fmla="*/ 4663650 h 5645489"/>
              <a:gd name="connsiteX11648" fmla="*/ 3025150 w 7718765"/>
              <a:gd name="connsiteY11648" fmla="*/ 4682816 h 5645489"/>
              <a:gd name="connsiteX11649" fmla="*/ 3053426 w 7718765"/>
              <a:gd name="connsiteY11649" fmla="*/ 4713024 h 5645489"/>
              <a:gd name="connsiteX11650" fmla="*/ 3073200 w 7718765"/>
              <a:gd name="connsiteY11650" fmla="*/ 4723996 h 5645489"/>
              <a:gd name="connsiteX11651" fmla="*/ 3104310 w 7718765"/>
              <a:gd name="connsiteY11651" fmla="*/ 4748648 h 5645489"/>
              <a:gd name="connsiteX11652" fmla="*/ 3141088 w 7718765"/>
              <a:gd name="connsiteY11652" fmla="*/ 4770592 h 5645489"/>
              <a:gd name="connsiteX11653" fmla="*/ 3169365 w 7718765"/>
              <a:gd name="connsiteY11653" fmla="*/ 4770592 h 5645489"/>
              <a:gd name="connsiteX11654" fmla="*/ 3223083 w 7718765"/>
              <a:gd name="connsiteY11654" fmla="*/ 4765105 h 5645489"/>
              <a:gd name="connsiteX11655" fmla="*/ 3257028 w 7718765"/>
              <a:gd name="connsiteY11655" fmla="*/ 4762399 h 5645489"/>
              <a:gd name="connsiteX11656" fmla="*/ 3271133 w 7718765"/>
              <a:gd name="connsiteY11656" fmla="*/ 4767884 h 5645489"/>
              <a:gd name="connsiteX11657" fmla="*/ 3268300 w 7718765"/>
              <a:gd name="connsiteY11657" fmla="*/ 4787049 h 5645489"/>
              <a:gd name="connsiteX11658" fmla="*/ 3257028 w 7718765"/>
              <a:gd name="connsiteY11658" fmla="*/ 4800800 h 5645489"/>
              <a:gd name="connsiteX11659" fmla="*/ 3245692 w 7718765"/>
              <a:gd name="connsiteY11659" fmla="*/ 4811773 h 5645489"/>
              <a:gd name="connsiteX11660" fmla="*/ 3242857 w 7718765"/>
              <a:gd name="connsiteY11660" fmla="*/ 4822744 h 5645489"/>
              <a:gd name="connsiteX11661" fmla="*/ 3251359 w 7718765"/>
              <a:gd name="connsiteY11661" fmla="*/ 4836424 h 5645489"/>
              <a:gd name="connsiteX11662" fmla="*/ 3273968 w 7718765"/>
              <a:gd name="connsiteY11662" fmla="*/ 4844689 h 5645489"/>
              <a:gd name="connsiteX11663" fmla="*/ 3285304 w 7718765"/>
              <a:gd name="connsiteY11663" fmla="*/ 4847395 h 5645489"/>
              <a:gd name="connsiteX11664" fmla="*/ 3327686 w 7718765"/>
              <a:gd name="connsiteY11664" fmla="*/ 4866633 h 5645489"/>
              <a:gd name="connsiteX11665" fmla="*/ 3364464 w 7718765"/>
              <a:gd name="connsiteY11665" fmla="*/ 4874825 h 5645489"/>
              <a:gd name="connsiteX11666" fmla="*/ 3409745 w 7718765"/>
              <a:gd name="connsiteY11666" fmla="*/ 4902255 h 5645489"/>
              <a:gd name="connsiteX11667" fmla="*/ 3477570 w 7718765"/>
              <a:gd name="connsiteY11667" fmla="*/ 4924200 h 5645489"/>
              <a:gd name="connsiteX11668" fmla="*/ 3525684 w 7718765"/>
              <a:gd name="connsiteY11668" fmla="*/ 4954409 h 5645489"/>
              <a:gd name="connsiteX11669" fmla="*/ 3545459 w 7718765"/>
              <a:gd name="connsiteY11669" fmla="*/ 4968088 h 5645489"/>
              <a:gd name="connsiteX11670" fmla="*/ 3565233 w 7718765"/>
              <a:gd name="connsiteY11670" fmla="*/ 4990031 h 5645489"/>
              <a:gd name="connsiteX11671" fmla="*/ 3570901 w 7718765"/>
              <a:gd name="connsiteY11671" fmla="*/ 5011976 h 5645489"/>
              <a:gd name="connsiteX11672" fmla="*/ 3562399 w 7718765"/>
              <a:gd name="connsiteY11672" fmla="*/ 5028434 h 5645489"/>
              <a:gd name="connsiteX11673" fmla="*/ 3559565 w 7718765"/>
              <a:gd name="connsiteY11673" fmla="*/ 5053156 h 5645489"/>
              <a:gd name="connsiteX11674" fmla="*/ 3539791 w 7718765"/>
              <a:gd name="connsiteY11674" fmla="*/ 5047670 h 5645489"/>
              <a:gd name="connsiteX11675" fmla="*/ 3525684 w 7718765"/>
              <a:gd name="connsiteY11675" fmla="*/ 5039406 h 5645489"/>
              <a:gd name="connsiteX11676" fmla="*/ 3517183 w 7718765"/>
              <a:gd name="connsiteY11676" fmla="*/ 5028434 h 5645489"/>
              <a:gd name="connsiteX11677" fmla="*/ 3505847 w 7718765"/>
              <a:gd name="connsiteY11677" fmla="*/ 5009269 h 5645489"/>
              <a:gd name="connsiteX11678" fmla="*/ 3494574 w 7718765"/>
              <a:gd name="connsiteY11678" fmla="*/ 4992810 h 5645489"/>
              <a:gd name="connsiteX11679" fmla="*/ 3466297 w 7718765"/>
              <a:gd name="connsiteY11679" fmla="*/ 4987325 h 5645489"/>
              <a:gd name="connsiteX11680" fmla="*/ 3440791 w 7718765"/>
              <a:gd name="connsiteY11680" fmla="*/ 4987325 h 5645489"/>
              <a:gd name="connsiteX11681" fmla="*/ 3426686 w 7718765"/>
              <a:gd name="connsiteY11681" fmla="*/ 4984546 h 5645489"/>
              <a:gd name="connsiteX11682" fmla="*/ 3418183 w 7718765"/>
              <a:gd name="connsiteY11682" fmla="*/ 4973574 h 5645489"/>
              <a:gd name="connsiteX11683" fmla="*/ 3395575 w 7718765"/>
              <a:gd name="connsiteY11683" fmla="*/ 4968088 h 5645489"/>
              <a:gd name="connsiteX11684" fmla="*/ 3381469 w 7718765"/>
              <a:gd name="connsiteY11684" fmla="*/ 4979060 h 5645489"/>
              <a:gd name="connsiteX11685" fmla="*/ 3370133 w 7718765"/>
              <a:gd name="connsiteY11685" fmla="*/ 4998296 h 5645489"/>
              <a:gd name="connsiteX11686" fmla="*/ 3344690 w 7718765"/>
              <a:gd name="connsiteY11686" fmla="*/ 5025726 h 5645489"/>
              <a:gd name="connsiteX11687" fmla="*/ 3353193 w 7718765"/>
              <a:gd name="connsiteY11687" fmla="*/ 5044891 h 5645489"/>
              <a:gd name="connsiteX11688" fmla="*/ 3341856 w 7718765"/>
              <a:gd name="connsiteY11688" fmla="*/ 5083365 h 5645489"/>
              <a:gd name="connsiteX11689" fmla="*/ 3347525 w 7718765"/>
              <a:gd name="connsiteY11689" fmla="*/ 5097045 h 5645489"/>
              <a:gd name="connsiteX11690" fmla="*/ 3364464 w 7718765"/>
              <a:gd name="connsiteY11690" fmla="*/ 5099823 h 5645489"/>
              <a:gd name="connsiteX11691" fmla="*/ 3378635 w 7718765"/>
              <a:gd name="connsiteY11691" fmla="*/ 5105309 h 5645489"/>
              <a:gd name="connsiteX11692" fmla="*/ 3401243 w 7718765"/>
              <a:gd name="connsiteY11692" fmla="*/ 5116281 h 5645489"/>
              <a:gd name="connsiteX11693" fmla="*/ 3415349 w 7718765"/>
              <a:gd name="connsiteY11693" fmla="*/ 5121767 h 5645489"/>
              <a:gd name="connsiteX11694" fmla="*/ 3421017 w 7718765"/>
              <a:gd name="connsiteY11694" fmla="*/ 5140932 h 5645489"/>
              <a:gd name="connsiteX11695" fmla="*/ 3423851 w 7718765"/>
              <a:gd name="connsiteY11695" fmla="*/ 5162876 h 5645489"/>
              <a:gd name="connsiteX11696" fmla="*/ 3421017 w 7718765"/>
              <a:gd name="connsiteY11696" fmla="*/ 5173848 h 5645489"/>
              <a:gd name="connsiteX11697" fmla="*/ 3429520 w 7718765"/>
              <a:gd name="connsiteY11697" fmla="*/ 5184821 h 5645489"/>
              <a:gd name="connsiteX11698" fmla="*/ 3432353 w 7718765"/>
              <a:gd name="connsiteY11698" fmla="*/ 5195792 h 5645489"/>
              <a:gd name="connsiteX11699" fmla="*/ 3423851 w 7718765"/>
              <a:gd name="connsiteY11699" fmla="*/ 5201278 h 5645489"/>
              <a:gd name="connsiteX11700" fmla="*/ 3378635 w 7718765"/>
              <a:gd name="connsiteY11700" fmla="*/ 5217736 h 5645489"/>
              <a:gd name="connsiteX11701" fmla="*/ 3370133 w 7718765"/>
              <a:gd name="connsiteY11701" fmla="*/ 5245166 h 5645489"/>
              <a:gd name="connsiteX11702" fmla="*/ 3367299 w 7718765"/>
              <a:gd name="connsiteY11702" fmla="*/ 5280861 h 5645489"/>
              <a:gd name="connsiteX11703" fmla="*/ 3358797 w 7718765"/>
              <a:gd name="connsiteY11703" fmla="*/ 5294541 h 5645489"/>
              <a:gd name="connsiteX11704" fmla="*/ 3344690 w 7718765"/>
              <a:gd name="connsiteY11704" fmla="*/ 5308291 h 5645489"/>
              <a:gd name="connsiteX11705" fmla="*/ 3327686 w 7718765"/>
              <a:gd name="connsiteY11705" fmla="*/ 5319263 h 5645489"/>
              <a:gd name="connsiteX11706" fmla="*/ 3319248 w 7718765"/>
              <a:gd name="connsiteY11706" fmla="*/ 5338428 h 5645489"/>
              <a:gd name="connsiteX11707" fmla="*/ 3316415 w 7718765"/>
              <a:gd name="connsiteY11707" fmla="*/ 5357665 h 5645489"/>
              <a:gd name="connsiteX11708" fmla="*/ 3296576 w 7718765"/>
              <a:gd name="connsiteY11708" fmla="*/ 5368637 h 5645489"/>
              <a:gd name="connsiteX11709" fmla="*/ 3268300 w 7718765"/>
              <a:gd name="connsiteY11709" fmla="*/ 5368637 h 5645489"/>
              <a:gd name="connsiteX11710" fmla="*/ 3257028 w 7718765"/>
              <a:gd name="connsiteY11710" fmla="*/ 5349401 h 5645489"/>
              <a:gd name="connsiteX11711" fmla="*/ 3254194 w 7718765"/>
              <a:gd name="connsiteY11711" fmla="*/ 5332942 h 5645489"/>
              <a:gd name="connsiteX11712" fmla="*/ 3265530 w 7718765"/>
              <a:gd name="connsiteY11712" fmla="*/ 5324749 h 5645489"/>
              <a:gd name="connsiteX11713" fmla="*/ 3276802 w 7718765"/>
              <a:gd name="connsiteY11713" fmla="*/ 5313777 h 5645489"/>
              <a:gd name="connsiteX11714" fmla="*/ 3282470 w 7718765"/>
              <a:gd name="connsiteY11714" fmla="*/ 5297319 h 5645489"/>
              <a:gd name="connsiteX11715" fmla="*/ 3285304 w 7718765"/>
              <a:gd name="connsiteY11715" fmla="*/ 5278082 h 5645489"/>
              <a:gd name="connsiteX11716" fmla="*/ 3276802 w 7718765"/>
              <a:gd name="connsiteY11716" fmla="*/ 5261625 h 5645489"/>
              <a:gd name="connsiteX11717" fmla="*/ 3282470 w 7718765"/>
              <a:gd name="connsiteY11717" fmla="*/ 5250652 h 5645489"/>
              <a:gd name="connsiteX11718" fmla="*/ 3290972 w 7718765"/>
              <a:gd name="connsiteY11718" fmla="*/ 5245166 h 5645489"/>
              <a:gd name="connsiteX11719" fmla="*/ 3302244 w 7718765"/>
              <a:gd name="connsiteY11719" fmla="*/ 5239681 h 5645489"/>
              <a:gd name="connsiteX11720" fmla="*/ 3310746 w 7718765"/>
              <a:gd name="connsiteY11720" fmla="*/ 5226001 h 5645489"/>
              <a:gd name="connsiteX11721" fmla="*/ 3316415 w 7718765"/>
              <a:gd name="connsiteY11721" fmla="*/ 5212251 h 5645489"/>
              <a:gd name="connsiteX11722" fmla="*/ 3310746 w 7718765"/>
              <a:gd name="connsiteY11722" fmla="*/ 5201278 h 5645489"/>
              <a:gd name="connsiteX11723" fmla="*/ 3296576 w 7718765"/>
              <a:gd name="connsiteY11723" fmla="*/ 5173848 h 5645489"/>
              <a:gd name="connsiteX11724" fmla="*/ 3288138 w 7718765"/>
              <a:gd name="connsiteY11724" fmla="*/ 5162876 h 5645489"/>
              <a:gd name="connsiteX11725" fmla="*/ 3282470 w 7718765"/>
              <a:gd name="connsiteY11725" fmla="*/ 5140932 h 5645489"/>
              <a:gd name="connsiteX11726" fmla="*/ 3273968 w 7718765"/>
              <a:gd name="connsiteY11726" fmla="*/ 5127253 h 5645489"/>
              <a:gd name="connsiteX11727" fmla="*/ 3262696 w 7718765"/>
              <a:gd name="connsiteY11727" fmla="*/ 5105309 h 5645489"/>
              <a:gd name="connsiteX11728" fmla="*/ 3254194 w 7718765"/>
              <a:gd name="connsiteY11728" fmla="*/ 5080586 h 5645489"/>
              <a:gd name="connsiteX11729" fmla="*/ 3237254 w 7718765"/>
              <a:gd name="connsiteY11729" fmla="*/ 5053156 h 5645489"/>
              <a:gd name="connsiteX11730" fmla="*/ 3217415 w 7718765"/>
              <a:gd name="connsiteY11730" fmla="*/ 5050378 h 5645489"/>
              <a:gd name="connsiteX11731" fmla="*/ 3200475 w 7718765"/>
              <a:gd name="connsiteY11731" fmla="*/ 5053156 h 5645489"/>
              <a:gd name="connsiteX11732" fmla="*/ 3189139 w 7718765"/>
              <a:gd name="connsiteY11732" fmla="*/ 5053156 h 5645489"/>
              <a:gd name="connsiteX11733" fmla="*/ 3180636 w 7718765"/>
              <a:gd name="connsiteY11733" fmla="*/ 5047670 h 5645489"/>
              <a:gd name="connsiteX11734" fmla="*/ 3166531 w 7718765"/>
              <a:gd name="connsiteY11734" fmla="*/ 5039406 h 5645489"/>
              <a:gd name="connsiteX11735" fmla="*/ 3152361 w 7718765"/>
              <a:gd name="connsiteY11735" fmla="*/ 5033920 h 5645489"/>
              <a:gd name="connsiteX11736" fmla="*/ 3146757 w 7718765"/>
              <a:gd name="connsiteY11736" fmla="*/ 5022948 h 5645489"/>
              <a:gd name="connsiteX11737" fmla="*/ 3146757 w 7718765"/>
              <a:gd name="connsiteY11737" fmla="*/ 5014755 h 5645489"/>
              <a:gd name="connsiteX11738" fmla="*/ 3149591 w 7718765"/>
              <a:gd name="connsiteY11738" fmla="*/ 5001004 h 5645489"/>
              <a:gd name="connsiteX11739" fmla="*/ 3141088 w 7718765"/>
              <a:gd name="connsiteY11739" fmla="*/ 4995518 h 5645489"/>
              <a:gd name="connsiteX11740" fmla="*/ 3138254 w 7718765"/>
              <a:gd name="connsiteY11740" fmla="*/ 4987325 h 5645489"/>
              <a:gd name="connsiteX11741" fmla="*/ 3124084 w 7718765"/>
              <a:gd name="connsiteY11741" fmla="*/ 4976352 h 5645489"/>
              <a:gd name="connsiteX11742" fmla="*/ 3107144 w 7718765"/>
              <a:gd name="connsiteY11742" fmla="*/ 4973574 h 5645489"/>
              <a:gd name="connsiteX11743" fmla="*/ 3098642 w 7718765"/>
              <a:gd name="connsiteY11743" fmla="*/ 4984546 h 5645489"/>
              <a:gd name="connsiteX11744" fmla="*/ 3081702 w 7718765"/>
              <a:gd name="connsiteY11744" fmla="*/ 4976352 h 5645489"/>
              <a:gd name="connsiteX11745" fmla="*/ 3092974 w 7718765"/>
              <a:gd name="connsiteY11745" fmla="*/ 4962601 h 5645489"/>
              <a:gd name="connsiteX11746" fmla="*/ 3076035 w 7718765"/>
              <a:gd name="connsiteY11746" fmla="*/ 4951630 h 5645489"/>
              <a:gd name="connsiteX11747" fmla="*/ 3050591 w 7718765"/>
              <a:gd name="connsiteY11747" fmla="*/ 4951630 h 5645489"/>
              <a:gd name="connsiteX11748" fmla="*/ 3036421 w 7718765"/>
              <a:gd name="connsiteY11748" fmla="*/ 4951630 h 5645489"/>
              <a:gd name="connsiteX11749" fmla="*/ 3027983 w 7718765"/>
              <a:gd name="connsiteY11749" fmla="*/ 4932465 h 5645489"/>
              <a:gd name="connsiteX11750" fmla="*/ 2996873 w 7718765"/>
              <a:gd name="connsiteY11750" fmla="*/ 4896770 h 5645489"/>
              <a:gd name="connsiteX11751" fmla="*/ 2985537 w 7718765"/>
              <a:gd name="connsiteY11751" fmla="*/ 4888576 h 5645489"/>
              <a:gd name="connsiteX11752" fmla="*/ 2965763 w 7718765"/>
              <a:gd name="connsiteY11752" fmla="*/ 4891284 h 5645489"/>
              <a:gd name="connsiteX11753" fmla="*/ 2954427 w 7718765"/>
              <a:gd name="connsiteY11753" fmla="*/ 4891284 h 5645489"/>
              <a:gd name="connsiteX11754" fmla="*/ 2943155 w 7718765"/>
              <a:gd name="connsiteY11754" fmla="*/ 4891284 h 5645489"/>
              <a:gd name="connsiteX11755" fmla="*/ 2926150 w 7718765"/>
              <a:gd name="connsiteY11755" fmla="*/ 4894062 h 5645489"/>
              <a:gd name="connsiteX11756" fmla="*/ 2909210 w 7718765"/>
              <a:gd name="connsiteY11756" fmla="*/ 4896770 h 5645489"/>
              <a:gd name="connsiteX11757" fmla="*/ 2906377 w 7718765"/>
              <a:gd name="connsiteY11757" fmla="*/ 4888576 h 5645489"/>
              <a:gd name="connsiteX11758" fmla="*/ 2900709 w 7718765"/>
              <a:gd name="connsiteY11758" fmla="*/ 4880312 h 5645489"/>
              <a:gd name="connsiteX11759" fmla="*/ 2889436 w 7718765"/>
              <a:gd name="connsiteY11759" fmla="*/ 4869340 h 5645489"/>
              <a:gd name="connsiteX11760" fmla="*/ 2872432 w 7718765"/>
              <a:gd name="connsiteY11760" fmla="*/ 4866633 h 5645489"/>
              <a:gd name="connsiteX11761" fmla="*/ 2861096 w 7718765"/>
              <a:gd name="connsiteY11761" fmla="*/ 4863854 h 5645489"/>
              <a:gd name="connsiteX11762" fmla="*/ 2849824 w 7718765"/>
              <a:gd name="connsiteY11762" fmla="*/ 4858368 h 5645489"/>
              <a:gd name="connsiteX11763" fmla="*/ 2844156 w 7718765"/>
              <a:gd name="connsiteY11763" fmla="*/ 4847395 h 5645489"/>
              <a:gd name="connsiteX11764" fmla="*/ 2832820 w 7718765"/>
              <a:gd name="connsiteY11764" fmla="*/ 4841910 h 5645489"/>
              <a:gd name="connsiteX11765" fmla="*/ 2813046 w 7718765"/>
              <a:gd name="connsiteY11765" fmla="*/ 4822744 h 5645489"/>
              <a:gd name="connsiteX11766" fmla="*/ 2804543 w 7718765"/>
              <a:gd name="connsiteY11766" fmla="*/ 4803508 h 5645489"/>
              <a:gd name="connsiteX11767" fmla="*/ 2781935 w 7718765"/>
              <a:gd name="connsiteY11767" fmla="*/ 4789829 h 5645489"/>
              <a:gd name="connsiteX11768" fmla="*/ 2764995 w 7718765"/>
              <a:gd name="connsiteY11768" fmla="*/ 4784343 h 5645489"/>
              <a:gd name="connsiteX11769" fmla="*/ 2753659 w 7718765"/>
              <a:gd name="connsiteY11769" fmla="*/ 4765105 h 5645489"/>
              <a:gd name="connsiteX11770" fmla="*/ 2731051 w 7718765"/>
              <a:gd name="connsiteY11770" fmla="*/ 4745940 h 5645489"/>
              <a:gd name="connsiteX11771" fmla="*/ 2711277 w 7718765"/>
              <a:gd name="connsiteY11771" fmla="*/ 4729483 h 5645489"/>
              <a:gd name="connsiteX11772" fmla="*/ 2685834 w 7718765"/>
              <a:gd name="connsiteY11772" fmla="*/ 4732189 h 5645489"/>
              <a:gd name="connsiteX11773" fmla="*/ 2680167 w 7718765"/>
              <a:gd name="connsiteY11773" fmla="*/ 4726704 h 5645489"/>
              <a:gd name="connsiteX11774" fmla="*/ 2680167 w 7718765"/>
              <a:gd name="connsiteY11774" fmla="*/ 4715732 h 5645489"/>
              <a:gd name="connsiteX11775" fmla="*/ 2665995 w 7718765"/>
              <a:gd name="connsiteY11775" fmla="*/ 4702053 h 5645489"/>
              <a:gd name="connsiteX11776" fmla="*/ 2660328 w 7718765"/>
              <a:gd name="connsiteY11776" fmla="*/ 4685594 h 5645489"/>
              <a:gd name="connsiteX11777" fmla="*/ 2637720 w 7718765"/>
              <a:gd name="connsiteY11777" fmla="*/ 4677329 h 5645489"/>
              <a:gd name="connsiteX11778" fmla="*/ 2634885 w 7718765"/>
              <a:gd name="connsiteY11778" fmla="*/ 4663650 h 5645489"/>
              <a:gd name="connsiteX11779" fmla="*/ 2620780 w 7718765"/>
              <a:gd name="connsiteY11779" fmla="*/ 4655386 h 5645489"/>
              <a:gd name="connsiteX11780" fmla="*/ 2609444 w 7718765"/>
              <a:gd name="connsiteY11780" fmla="*/ 4647193 h 5645489"/>
              <a:gd name="connsiteX11781" fmla="*/ 2609444 w 7718765"/>
              <a:gd name="connsiteY11781" fmla="*/ 4630734 h 5645489"/>
              <a:gd name="connsiteX11782" fmla="*/ 2606610 w 7718765"/>
              <a:gd name="connsiteY11782" fmla="*/ 4608790 h 5645489"/>
              <a:gd name="connsiteX11783" fmla="*/ 2606610 w 7718765"/>
              <a:gd name="connsiteY11783" fmla="*/ 4581360 h 5645489"/>
              <a:gd name="connsiteX11784" fmla="*/ 2581167 w 7718765"/>
              <a:gd name="connsiteY11784" fmla="*/ 4570388 h 5645489"/>
              <a:gd name="connsiteX11785" fmla="*/ 2578333 w 7718765"/>
              <a:gd name="connsiteY11785" fmla="*/ 4548444 h 5645489"/>
              <a:gd name="connsiteX11786" fmla="*/ 2572665 w 7718765"/>
              <a:gd name="connsiteY11786" fmla="*/ 4518236 h 5645489"/>
              <a:gd name="connsiteX11787" fmla="*/ 2564227 w 7718765"/>
              <a:gd name="connsiteY11787" fmla="*/ 4501778 h 5645489"/>
              <a:gd name="connsiteX11788" fmla="*/ 2544388 w 7718765"/>
              <a:gd name="connsiteY11788" fmla="*/ 4490806 h 5645489"/>
              <a:gd name="connsiteX11789" fmla="*/ 2533117 w 7718765"/>
              <a:gd name="connsiteY11789" fmla="*/ 4485319 h 5645489"/>
              <a:gd name="connsiteX11790" fmla="*/ 2524614 w 7718765"/>
              <a:gd name="connsiteY11790" fmla="*/ 4493513 h 5645489"/>
              <a:gd name="connsiteX11791" fmla="*/ 2513278 w 7718765"/>
              <a:gd name="connsiteY11791" fmla="*/ 4488027 h 5645489"/>
              <a:gd name="connsiteX11792" fmla="*/ 2496339 w 7718765"/>
              <a:gd name="connsiteY11792" fmla="*/ 4471570 h 5645489"/>
              <a:gd name="connsiteX11793" fmla="*/ 2473730 w 7718765"/>
              <a:gd name="connsiteY11793" fmla="*/ 4460597 h 5645489"/>
              <a:gd name="connsiteX11794" fmla="*/ 2439786 w 7718765"/>
              <a:gd name="connsiteY11794" fmla="*/ 4446918 h 5645489"/>
              <a:gd name="connsiteX11795" fmla="*/ 2422846 w 7718765"/>
              <a:gd name="connsiteY11795" fmla="*/ 4430460 h 5645489"/>
              <a:gd name="connsiteX11796" fmla="*/ 2391735 w 7718765"/>
              <a:gd name="connsiteY11796" fmla="*/ 4441432 h 5645489"/>
              <a:gd name="connsiteX11797" fmla="*/ 2366294 w 7718765"/>
              <a:gd name="connsiteY11797" fmla="*/ 4460597 h 5645489"/>
              <a:gd name="connsiteX11798" fmla="*/ 2346455 w 7718765"/>
              <a:gd name="connsiteY11798" fmla="*/ 4485319 h 5645489"/>
              <a:gd name="connsiteX11799" fmla="*/ 2323846 w 7718765"/>
              <a:gd name="connsiteY11799" fmla="*/ 4509971 h 5645489"/>
              <a:gd name="connsiteX11800" fmla="*/ 2312510 w 7718765"/>
              <a:gd name="connsiteY11800" fmla="*/ 4520943 h 5645489"/>
              <a:gd name="connsiteX11801" fmla="*/ 2289902 w 7718765"/>
              <a:gd name="connsiteY11801" fmla="*/ 4529208 h 5645489"/>
              <a:gd name="connsiteX11802" fmla="*/ 2275797 w 7718765"/>
              <a:gd name="connsiteY11802" fmla="*/ 4526429 h 5645489"/>
              <a:gd name="connsiteX11803" fmla="*/ 2266269 w 7718765"/>
              <a:gd name="connsiteY11803" fmla="*/ 4521818 h 5645489"/>
              <a:gd name="connsiteX11804" fmla="*/ 2261307 w 7718765"/>
              <a:gd name="connsiteY11804" fmla="*/ 4524220 h 5645489"/>
              <a:gd name="connsiteX11805" fmla="*/ 2258448 w 7718765"/>
              <a:gd name="connsiteY11805" fmla="*/ 4524220 h 5645489"/>
              <a:gd name="connsiteX11806" fmla="*/ 2258448 w 7718765"/>
              <a:gd name="connsiteY11806" fmla="*/ 4527023 h 5645489"/>
              <a:gd name="connsiteX11807" fmla="*/ 2255657 w 7718765"/>
              <a:gd name="connsiteY11807" fmla="*/ 4527023 h 5645489"/>
              <a:gd name="connsiteX11808" fmla="*/ 2252798 w 7718765"/>
              <a:gd name="connsiteY11808" fmla="*/ 4527023 h 5645489"/>
              <a:gd name="connsiteX11809" fmla="*/ 2250007 w 7718765"/>
              <a:gd name="connsiteY11809" fmla="*/ 4529758 h 5645489"/>
              <a:gd name="connsiteX11810" fmla="*/ 2247148 w 7718765"/>
              <a:gd name="connsiteY11810" fmla="*/ 4529758 h 5645489"/>
              <a:gd name="connsiteX11811" fmla="*/ 2247148 w 7718765"/>
              <a:gd name="connsiteY11811" fmla="*/ 4532493 h 5645489"/>
              <a:gd name="connsiteX11812" fmla="*/ 2227339 w 7718765"/>
              <a:gd name="connsiteY11812" fmla="*/ 4535227 h 5645489"/>
              <a:gd name="connsiteX11813" fmla="*/ 2221688 w 7718765"/>
              <a:gd name="connsiteY11813" fmla="*/ 4546235 h 5645489"/>
              <a:gd name="connsiteX11814" fmla="*/ 2204738 w 7718765"/>
              <a:gd name="connsiteY11814" fmla="*/ 4557175 h 5645489"/>
              <a:gd name="connsiteX11815" fmla="*/ 2199088 w 7718765"/>
              <a:gd name="connsiteY11815" fmla="*/ 4573652 h 5645489"/>
              <a:gd name="connsiteX11816" fmla="*/ 2173629 w 7718765"/>
              <a:gd name="connsiteY11816" fmla="*/ 4581857 h 5645489"/>
              <a:gd name="connsiteX11817" fmla="*/ 2170839 w 7718765"/>
              <a:gd name="connsiteY11817" fmla="*/ 4587395 h 5645489"/>
              <a:gd name="connsiteX11818" fmla="*/ 2162330 w 7718765"/>
              <a:gd name="connsiteY11818" fmla="*/ 4609342 h 5645489"/>
              <a:gd name="connsiteX11819" fmla="*/ 2153820 w 7718765"/>
              <a:gd name="connsiteY11819" fmla="*/ 4606607 h 5645489"/>
              <a:gd name="connsiteX11820" fmla="*/ 2128361 w 7718765"/>
              <a:gd name="connsiteY11820" fmla="*/ 4625819 h 5645489"/>
              <a:gd name="connsiteX11821" fmla="*/ 2088811 w 7718765"/>
              <a:gd name="connsiteY11821" fmla="*/ 4612076 h 5645489"/>
              <a:gd name="connsiteX11822" fmla="*/ 2077511 w 7718765"/>
              <a:gd name="connsiteY11822" fmla="*/ 4612076 h 5645489"/>
              <a:gd name="connsiteX11823" fmla="*/ 2049192 w 7718765"/>
              <a:gd name="connsiteY11823" fmla="*/ 4603872 h 5645489"/>
              <a:gd name="connsiteX11824" fmla="*/ 2043542 w 7718765"/>
              <a:gd name="connsiteY11824" fmla="*/ 4590130 h 5645489"/>
              <a:gd name="connsiteX11825" fmla="*/ 2029452 w 7718765"/>
              <a:gd name="connsiteY11825" fmla="*/ 4590130 h 5645489"/>
              <a:gd name="connsiteX11826" fmla="*/ 2001133 w 7718765"/>
              <a:gd name="connsiteY11826" fmla="*/ 4573652 h 5645489"/>
              <a:gd name="connsiteX11827" fmla="*/ 1987042 w 7718765"/>
              <a:gd name="connsiteY11827" fmla="*/ 4565448 h 5645489"/>
              <a:gd name="connsiteX11828" fmla="*/ 1975674 w 7718765"/>
              <a:gd name="connsiteY11828" fmla="*/ 4565448 h 5645489"/>
              <a:gd name="connsiteX11829" fmla="*/ 1950283 w 7718765"/>
              <a:gd name="connsiteY11829" fmla="*/ 4570918 h 5645489"/>
              <a:gd name="connsiteX11830" fmla="*/ 1936123 w 7718765"/>
              <a:gd name="connsiteY11830" fmla="*/ 4565448 h 5645489"/>
              <a:gd name="connsiteX11831" fmla="*/ 1927615 w 7718765"/>
              <a:gd name="connsiteY11831" fmla="*/ 4554440 h 5645489"/>
              <a:gd name="connsiteX11832" fmla="*/ 1921964 w 7718765"/>
              <a:gd name="connsiteY11832" fmla="*/ 4554440 h 5645489"/>
              <a:gd name="connsiteX11833" fmla="*/ 1907805 w 7718765"/>
              <a:gd name="connsiteY11833" fmla="*/ 4554440 h 5645489"/>
              <a:gd name="connsiteX11834" fmla="*/ 1885205 w 7718765"/>
              <a:gd name="connsiteY11834" fmla="*/ 4546235 h 5645489"/>
              <a:gd name="connsiteX11835" fmla="*/ 1876765 w 7718765"/>
              <a:gd name="connsiteY11835" fmla="*/ 4543432 h 5645489"/>
              <a:gd name="connsiteX11836" fmla="*/ 1848446 w 7718765"/>
              <a:gd name="connsiteY11836" fmla="*/ 4546235 h 5645489"/>
              <a:gd name="connsiteX11837" fmla="*/ 1834287 w 7718765"/>
              <a:gd name="connsiteY11837" fmla="*/ 4557175 h 5645489"/>
              <a:gd name="connsiteX11838" fmla="*/ 1825845 w 7718765"/>
              <a:gd name="connsiteY11838" fmla="*/ 4573652 h 5645489"/>
              <a:gd name="connsiteX11839" fmla="*/ 1806036 w 7718765"/>
              <a:gd name="connsiteY11839" fmla="*/ 4573652 h 5645489"/>
              <a:gd name="connsiteX11840" fmla="*/ 1789086 w 7718765"/>
              <a:gd name="connsiteY11840" fmla="*/ 4573652 h 5645489"/>
              <a:gd name="connsiteX11841" fmla="*/ 1777787 w 7718765"/>
              <a:gd name="connsiteY11841" fmla="*/ 4587395 h 5645489"/>
              <a:gd name="connsiteX11842" fmla="*/ 1766486 w 7718765"/>
              <a:gd name="connsiteY11842" fmla="*/ 4601137 h 5645489"/>
              <a:gd name="connsiteX11843" fmla="*/ 1760768 w 7718765"/>
              <a:gd name="connsiteY11843" fmla="*/ 4614811 h 5645489"/>
              <a:gd name="connsiteX11844" fmla="*/ 1757977 w 7718765"/>
              <a:gd name="connsiteY11844" fmla="*/ 4620349 h 5645489"/>
              <a:gd name="connsiteX11845" fmla="*/ 1755118 w 7718765"/>
              <a:gd name="connsiteY11845" fmla="*/ 4636759 h 5645489"/>
              <a:gd name="connsiteX11846" fmla="*/ 1755118 w 7718765"/>
              <a:gd name="connsiteY11846" fmla="*/ 4653236 h 5645489"/>
              <a:gd name="connsiteX11847" fmla="*/ 1755118 w 7718765"/>
              <a:gd name="connsiteY11847" fmla="*/ 4669714 h 5645489"/>
              <a:gd name="connsiteX11848" fmla="*/ 1760768 w 7718765"/>
              <a:gd name="connsiteY11848" fmla="*/ 4675252 h 5645489"/>
              <a:gd name="connsiteX11849" fmla="*/ 1766486 w 7718765"/>
              <a:gd name="connsiteY11849" fmla="*/ 4694464 h 5645489"/>
              <a:gd name="connsiteX11850" fmla="*/ 1765772 w 7718765"/>
              <a:gd name="connsiteY11850" fmla="*/ 4695490 h 5645489"/>
              <a:gd name="connsiteX11851" fmla="*/ 1761241 w 7718765"/>
              <a:gd name="connsiteY11851" fmla="*/ 4701990 h 5645489"/>
              <a:gd name="connsiteX11852" fmla="*/ 1767367 w 7718765"/>
              <a:gd name="connsiteY11852" fmla="*/ 4703121 h 5645489"/>
              <a:gd name="connsiteX11853" fmla="*/ 1774783 w 7718765"/>
              <a:gd name="connsiteY11853" fmla="*/ 4729177 h 5645489"/>
              <a:gd name="connsiteX11854" fmla="*/ 1757782 w 7718765"/>
              <a:gd name="connsiteY11854" fmla="*/ 4729177 h 5645489"/>
              <a:gd name="connsiteX11855" fmla="*/ 1763449 w 7718765"/>
              <a:gd name="connsiteY11855" fmla="*/ 4778582 h 5645489"/>
              <a:gd name="connsiteX11856" fmla="*/ 1698377 w 7718765"/>
              <a:gd name="connsiteY11856" fmla="*/ 4817001 h 5645489"/>
              <a:gd name="connsiteX11857" fmla="*/ 1661575 w 7718765"/>
              <a:gd name="connsiteY11857" fmla="*/ 4830719 h 5645489"/>
              <a:gd name="connsiteX11858" fmla="*/ 1630438 w 7718765"/>
              <a:gd name="connsiteY11858" fmla="*/ 4855422 h 5645489"/>
              <a:gd name="connsiteX11859" fmla="*/ 1593635 w 7718765"/>
              <a:gd name="connsiteY11859" fmla="*/ 4863619 h 5645489"/>
              <a:gd name="connsiteX11860" fmla="*/ 1514430 w 7718765"/>
              <a:gd name="connsiteY11860" fmla="*/ 4880068 h 5645489"/>
              <a:gd name="connsiteX11861" fmla="*/ 1477627 w 7718765"/>
              <a:gd name="connsiteY11861" fmla="*/ 4891054 h 5645489"/>
              <a:gd name="connsiteX11862" fmla="*/ 1454957 w 7718765"/>
              <a:gd name="connsiteY11862" fmla="*/ 4915756 h 5645489"/>
              <a:gd name="connsiteX11863" fmla="*/ 1469091 w 7718765"/>
              <a:gd name="connsiteY11863" fmla="*/ 4929474 h 5645489"/>
              <a:gd name="connsiteX11864" fmla="*/ 1429489 w 7718765"/>
              <a:gd name="connsiteY11864" fmla="*/ 4945923 h 5645489"/>
              <a:gd name="connsiteX11865" fmla="*/ 1409688 w 7718765"/>
              <a:gd name="connsiteY11865" fmla="*/ 4976091 h 5645489"/>
              <a:gd name="connsiteX11866" fmla="*/ 1361549 w 7718765"/>
              <a:gd name="connsiteY11866" fmla="*/ 5028228 h 5645489"/>
              <a:gd name="connsiteX11867" fmla="*/ 1321947 w 7718765"/>
              <a:gd name="connsiteY11867" fmla="*/ 5069381 h 5645489"/>
              <a:gd name="connsiteX11868" fmla="*/ 1307813 w 7718765"/>
              <a:gd name="connsiteY11868" fmla="*/ 5129770 h 5645489"/>
              <a:gd name="connsiteX11869" fmla="*/ 1319148 w 7718765"/>
              <a:gd name="connsiteY11869" fmla="*/ 5168191 h 5645489"/>
              <a:gd name="connsiteX11870" fmla="*/ 1355881 w 7718765"/>
              <a:gd name="connsiteY11870" fmla="*/ 5212076 h 5645489"/>
              <a:gd name="connsiteX11871" fmla="*/ 1304944 w 7718765"/>
              <a:gd name="connsiteY11871" fmla="*/ 5236778 h 5645489"/>
              <a:gd name="connsiteX11872" fmla="*/ 1256875 w 7718765"/>
              <a:gd name="connsiteY11872" fmla="*/ 5275198 h 5645489"/>
              <a:gd name="connsiteX11873" fmla="*/ 1234206 w 7718765"/>
              <a:gd name="connsiteY11873" fmla="*/ 5302633 h 5645489"/>
              <a:gd name="connsiteX11874" fmla="*/ 1214405 w 7718765"/>
              <a:gd name="connsiteY11874" fmla="*/ 5335532 h 5645489"/>
              <a:gd name="connsiteX11875" fmla="*/ 1214405 w 7718765"/>
              <a:gd name="connsiteY11875" fmla="*/ 5368432 h 5645489"/>
              <a:gd name="connsiteX11876" fmla="*/ 1186067 w 7718765"/>
              <a:gd name="connsiteY11876" fmla="*/ 5371220 h 5645489"/>
              <a:gd name="connsiteX11877" fmla="*/ 1137999 w 7718765"/>
              <a:gd name="connsiteY11877" fmla="*/ 5357502 h 5645489"/>
              <a:gd name="connsiteX11878" fmla="*/ 1109662 w 7718765"/>
              <a:gd name="connsiteY11878" fmla="*/ 5382150 h 5645489"/>
              <a:gd name="connsiteX11879" fmla="*/ 1070060 w 7718765"/>
              <a:gd name="connsiteY11879" fmla="*/ 5393134 h 5645489"/>
              <a:gd name="connsiteX11880" fmla="*/ 1058725 w 7718765"/>
              <a:gd name="connsiteY11880" fmla="*/ 5423358 h 5645489"/>
              <a:gd name="connsiteX11881" fmla="*/ 1038924 w 7718765"/>
              <a:gd name="connsiteY11881" fmla="*/ 5453525 h 5645489"/>
              <a:gd name="connsiteX11882" fmla="*/ 1016253 w 7718765"/>
              <a:gd name="connsiteY11882" fmla="*/ 5472707 h 5645489"/>
              <a:gd name="connsiteX11883" fmla="*/ 996452 w 7718765"/>
              <a:gd name="connsiteY11883" fmla="*/ 5453525 h 5645489"/>
              <a:gd name="connsiteX11884" fmla="*/ 973853 w 7718765"/>
              <a:gd name="connsiteY11884" fmla="*/ 5448004 h 5645489"/>
              <a:gd name="connsiteX11885" fmla="*/ 942717 w 7718765"/>
              <a:gd name="connsiteY11885" fmla="*/ 5467243 h 5645489"/>
              <a:gd name="connsiteX11886" fmla="*/ 880445 w 7718765"/>
              <a:gd name="connsiteY11886" fmla="*/ 5442539 h 5645489"/>
              <a:gd name="connsiteX11887" fmla="*/ 863442 w 7718765"/>
              <a:gd name="connsiteY11887" fmla="*/ 5450793 h 5645489"/>
              <a:gd name="connsiteX11888" fmla="*/ 801170 w 7718765"/>
              <a:gd name="connsiteY11888" fmla="*/ 5431555 h 5645489"/>
              <a:gd name="connsiteX11889" fmla="*/ 750233 w 7718765"/>
              <a:gd name="connsiteY11889" fmla="*/ 5423358 h 5645489"/>
              <a:gd name="connsiteX11890" fmla="*/ 724765 w 7718765"/>
              <a:gd name="connsiteY11890" fmla="*/ 5431555 h 5645489"/>
              <a:gd name="connsiteX11891" fmla="*/ 693628 w 7718765"/>
              <a:gd name="connsiteY11891" fmla="*/ 5448004 h 5645489"/>
              <a:gd name="connsiteX11892" fmla="*/ 642692 w 7718765"/>
              <a:gd name="connsiteY11892" fmla="*/ 5450793 h 5645489"/>
              <a:gd name="connsiteX11893" fmla="*/ 617223 w 7718765"/>
              <a:gd name="connsiteY11893" fmla="*/ 5456257 h 5645489"/>
              <a:gd name="connsiteX11894" fmla="*/ 591754 w 7718765"/>
              <a:gd name="connsiteY11894" fmla="*/ 5480960 h 5645489"/>
              <a:gd name="connsiteX11895" fmla="*/ 566285 w 7718765"/>
              <a:gd name="connsiteY11895" fmla="*/ 5497410 h 5645489"/>
              <a:gd name="connsiteX11896" fmla="*/ 526683 w 7718765"/>
              <a:gd name="connsiteY11896" fmla="*/ 5467243 h 5645489"/>
              <a:gd name="connsiteX11897" fmla="*/ 509681 w 7718765"/>
              <a:gd name="connsiteY11897" fmla="*/ 5458990 h 5645489"/>
              <a:gd name="connsiteX11898" fmla="*/ 489879 w 7718765"/>
              <a:gd name="connsiteY11898" fmla="*/ 5412372 h 5645489"/>
              <a:gd name="connsiteX11899" fmla="*/ 489879 w 7718765"/>
              <a:gd name="connsiteY11899" fmla="*/ 5390402 h 5645489"/>
              <a:gd name="connsiteX11900" fmla="*/ 478544 w 7718765"/>
              <a:gd name="connsiteY11900" fmla="*/ 5365700 h 5645489"/>
              <a:gd name="connsiteX11901" fmla="*/ 484212 w 7718765"/>
              <a:gd name="connsiteY11901" fmla="*/ 5346518 h 5645489"/>
              <a:gd name="connsiteX11902" fmla="*/ 458744 w 7718765"/>
              <a:gd name="connsiteY11902" fmla="*/ 5302633 h 5645489"/>
              <a:gd name="connsiteX11903" fmla="*/ 410605 w 7718765"/>
              <a:gd name="connsiteY11903" fmla="*/ 5280663 h 5645489"/>
              <a:gd name="connsiteX11904" fmla="*/ 371003 w 7718765"/>
              <a:gd name="connsiteY11904" fmla="*/ 5275198 h 5645489"/>
              <a:gd name="connsiteX11905" fmla="*/ 371003 w 7718765"/>
              <a:gd name="connsiteY11905" fmla="*/ 5274927 h 5645489"/>
              <a:gd name="connsiteX11906" fmla="*/ 363842 w 7718765"/>
              <a:gd name="connsiteY11906" fmla="*/ 5272605 h 5645489"/>
              <a:gd name="connsiteX11907" fmla="*/ 362781 w 7718765"/>
              <a:gd name="connsiteY11907" fmla="*/ 5272262 h 5645489"/>
              <a:gd name="connsiteX11908" fmla="*/ 354300 w 7718765"/>
              <a:gd name="connsiteY11908" fmla="*/ 5272262 h 5645489"/>
              <a:gd name="connsiteX11909" fmla="*/ 345818 w 7718765"/>
              <a:gd name="connsiteY11909" fmla="*/ 5275011 h 5645489"/>
              <a:gd name="connsiteX11910" fmla="*/ 334493 w 7718765"/>
              <a:gd name="connsiteY11910" fmla="*/ 5280476 h 5645489"/>
              <a:gd name="connsiteX11911" fmla="*/ 317530 w 7718765"/>
              <a:gd name="connsiteY11911" fmla="*/ 5283226 h 5645489"/>
              <a:gd name="connsiteX11912" fmla="*/ 303386 w 7718765"/>
              <a:gd name="connsiteY11912" fmla="*/ 5283226 h 5645489"/>
              <a:gd name="connsiteX11913" fmla="*/ 294905 w 7718765"/>
              <a:gd name="connsiteY11913" fmla="*/ 5280476 h 5645489"/>
              <a:gd name="connsiteX11914" fmla="*/ 289266 w 7718765"/>
              <a:gd name="connsiteY11914" fmla="*/ 5277761 h 5645489"/>
              <a:gd name="connsiteX11915" fmla="*/ 283603 w 7718765"/>
              <a:gd name="connsiteY11915" fmla="*/ 5272262 h 5645489"/>
              <a:gd name="connsiteX11916" fmla="*/ 275121 w 7718765"/>
              <a:gd name="connsiteY11916" fmla="*/ 5264047 h 5645489"/>
              <a:gd name="connsiteX11917" fmla="*/ 266640 w 7718765"/>
              <a:gd name="connsiteY11917" fmla="*/ 5264047 h 5645489"/>
              <a:gd name="connsiteX11918" fmla="*/ 260978 w 7718765"/>
              <a:gd name="connsiteY11918" fmla="*/ 5261296 h 5645489"/>
              <a:gd name="connsiteX11919" fmla="*/ 255315 w 7718765"/>
              <a:gd name="connsiteY11919" fmla="*/ 5258582 h 5645489"/>
              <a:gd name="connsiteX11920" fmla="*/ 249677 w 7718765"/>
              <a:gd name="connsiteY11920" fmla="*/ 5255831 h 5645489"/>
              <a:gd name="connsiteX11921" fmla="*/ 244014 w 7718765"/>
              <a:gd name="connsiteY11921" fmla="*/ 5255831 h 5645489"/>
              <a:gd name="connsiteX11922" fmla="*/ 232714 w 7718765"/>
              <a:gd name="connsiteY11922" fmla="*/ 5250367 h 5645489"/>
              <a:gd name="connsiteX11923" fmla="*/ 221389 w 7718765"/>
              <a:gd name="connsiteY11923" fmla="*/ 5244867 h 5645489"/>
              <a:gd name="connsiteX11924" fmla="*/ 215750 w 7718765"/>
              <a:gd name="connsiteY11924" fmla="*/ 5247616 h 5645489"/>
              <a:gd name="connsiteX11925" fmla="*/ 215750 w 7718765"/>
              <a:gd name="connsiteY11925" fmla="*/ 5250367 h 5645489"/>
              <a:gd name="connsiteX11926" fmla="*/ 207268 w 7718765"/>
              <a:gd name="connsiteY11926" fmla="*/ 5247616 h 5645489"/>
              <a:gd name="connsiteX11927" fmla="*/ 201607 w 7718765"/>
              <a:gd name="connsiteY11927" fmla="*/ 5247616 h 5645489"/>
              <a:gd name="connsiteX11928" fmla="*/ 195945 w 7718765"/>
              <a:gd name="connsiteY11928" fmla="*/ 5247616 h 5645489"/>
              <a:gd name="connsiteX11929" fmla="*/ 184643 w 7718765"/>
              <a:gd name="connsiteY11929" fmla="*/ 5250367 h 5645489"/>
              <a:gd name="connsiteX11930" fmla="*/ 176161 w 7718765"/>
              <a:gd name="connsiteY11930" fmla="*/ 5253081 h 5645489"/>
              <a:gd name="connsiteX11931" fmla="*/ 170499 w 7718765"/>
              <a:gd name="connsiteY11931" fmla="*/ 5250367 h 5645489"/>
              <a:gd name="connsiteX11932" fmla="*/ 176161 w 7718765"/>
              <a:gd name="connsiteY11932" fmla="*/ 5244867 h 5645489"/>
              <a:gd name="connsiteX11933" fmla="*/ 181801 w 7718765"/>
              <a:gd name="connsiteY11933" fmla="*/ 5236652 h 5645489"/>
              <a:gd name="connsiteX11934" fmla="*/ 187462 w 7718765"/>
              <a:gd name="connsiteY11934" fmla="*/ 5233902 h 5645489"/>
              <a:gd name="connsiteX11935" fmla="*/ 190282 w 7718765"/>
              <a:gd name="connsiteY11935" fmla="*/ 5225687 h 5645489"/>
              <a:gd name="connsiteX11936" fmla="*/ 198763 w 7718765"/>
              <a:gd name="connsiteY11936" fmla="*/ 5220222 h 5645489"/>
              <a:gd name="connsiteX11937" fmla="*/ 198763 w 7718765"/>
              <a:gd name="connsiteY11937" fmla="*/ 5212008 h 5645489"/>
              <a:gd name="connsiteX11938" fmla="*/ 204426 w 7718765"/>
              <a:gd name="connsiteY11938" fmla="*/ 5201042 h 5645489"/>
              <a:gd name="connsiteX11939" fmla="*/ 210089 w 7718765"/>
              <a:gd name="connsiteY11939" fmla="*/ 5198292 h 5645489"/>
              <a:gd name="connsiteX11940" fmla="*/ 215750 w 7718765"/>
              <a:gd name="connsiteY11940" fmla="*/ 5187363 h 5645489"/>
              <a:gd name="connsiteX11941" fmla="*/ 218570 w 7718765"/>
              <a:gd name="connsiteY11941" fmla="*/ 5181863 h 5645489"/>
              <a:gd name="connsiteX11942" fmla="*/ 215750 w 7718765"/>
              <a:gd name="connsiteY11942" fmla="*/ 5170898 h 5645489"/>
              <a:gd name="connsiteX11943" fmla="*/ 221389 w 7718765"/>
              <a:gd name="connsiteY11943" fmla="*/ 5159969 h 5645489"/>
              <a:gd name="connsiteX11944" fmla="*/ 224231 w 7718765"/>
              <a:gd name="connsiteY11944" fmla="*/ 5146253 h 5645489"/>
              <a:gd name="connsiteX11945" fmla="*/ 229871 w 7718765"/>
              <a:gd name="connsiteY11945" fmla="*/ 5138038 h 5645489"/>
              <a:gd name="connsiteX11946" fmla="*/ 229871 w 7718765"/>
              <a:gd name="connsiteY11946" fmla="*/ 5127074 h 5645489"/>
              <a:gd name="connsiteX11947" fmla="*/ 224231 w 7718765"/>
              <a:gd name="connsiteY11947" fmla="*/ 5118859 h 5645489"/>
              <a:gd name="connsiteX11948" fmla="*/ 229871 w 7718765"/>
              <a:gd name="connsiteY11948" fmla="*/ 5107895 h 5645489"/>
              <a:gd name="connsiteX11949" fmla="*/ 238353 w 7718765"/>
              <a:gd name="connsiteY11949" fmla="*/ 5094214 h 5645489"/>
              <a:gd name="connsiteX11950" fmla="*/ 246834 w 7718765"/>
              <a:gd name="connsiteY11950" fmla="*/ 5080499 h 5645489"/>
              <a:gd name="connsiteX11951" fmla="*/ 249677 w 7718765"/>
              <a:gd name="connsiteY11951" fmla="*/ 5066820 h 5645489"/>
              <a:gd name="connsiteX11952" fmla="*/ 249677 w 7718765"/>
              <a:gd name="connsiteY11952" fmla="*/ 5058605 h 5645489"/>
              <a:gd name="connsiteX11953" fmla="*/ 249677 w 7718765"/>
              <a:gd name="connsiteY11953" fmla="*/ 5053104 h 5645489"/>
              <a:gd name="connsiteX11954" fmla="*/ 249677 w 7718765"/>
              <a:gd name="connsiteY11954" fmla="*/ 5047641 h 5645489"/>
              <a:gd name="connsiteX11955" fmla="*/ 246834 w 7718765"/>
              <a:gd name="connsiteY11955" fmla="*/ 5042176 h 5645489"/>
              <a:gd name="connsiteX11956" fmla="*/ 244014 w 7718765"/>
              <a:gd name="connsiteY11956" fmla="*/ 5033925 h 5645489"/>
              <a:gd name="connsiteX11957" fmla="*/ 241196 w 7718765"/>
              <a:gd name="connsiteY11957" fmla="*/ 5036675 h 5645489"/>
              <a:gd name="connsiteX11958" fmla="*/ 235533 w 7718765"/>
              <a:gd name="connsiteY11958" fmla="*/ 5036675 h 5645489"/>
              <a:gd name="connsiteX11959" fmla="*/ 224231 w 7718765"/>
              <a:gd name="connsiteY11959" fmla="*/ 5036675 h 5645489"/>
              <a:gd name="connsiteX11960" fmla="*/ 218570 w 7718765"/>
              <a:gd name="connsiteY11960" fmla="*/ 5039425 h 5645489"/>
              <a:gd name="connsiteX11961" fmla="*/ 210089 w 7718765"/>
              <a:gd name="connsiteY11961" fmla="*/ 5036675 h 5645489"/>
              <a:gd name="connsiteX11962" fmla="*/ 204426 w 7718765"/>
              <a:gd name="connsiteY11962" fmla="*/ 5039425 h 5645489"/>
              <a:gd name="connsiteX11963" fmla="*/ 201607 w 7718765"/>
              <a:gd name="connsiteY11963" fmla="*/ 5036675 h 5645489"/>
              <a:gd name="connsiteX11964" fmla="*/ 210089 w 7718765"/>
              <a:gd name="connsiteY11964" fmla="*/ 5028460 h 5645489"/>
              <a:gd name="connsiteX11965" fmla="*/ 210089 w 7718765"/>
              <a:gd name="connsiteY11965" fmla="*/ 5025710 h 5645489"/>
              <a:gd name="connsiteX11966" fmla="*/ 210089 w 7718765"/>
              <a:gd name="connsiteY11966" fmla="*/ 5017496 h 5645489"/>
              <a:gd name="connsiteX11967" fmla="*/ 207268 w 7718765"/>
              <a:gd name="connsiteY11967" fmla="*/ 5006566 h 5645489"/>
              <a:gd name="connsiteX11968" fmla="*/ 207268 w 7718765"/>
              <a:gd name="connsiteY11968" fmla="*/ 5001066 h 5645489"/>
              <a:gd name="connsiteX11969" fmla="*/ 210089 w 7718765"/>
              <a:gd name="connsiteY11969" fmla="*/ 4998315 h 5645489"/>
              <a:gd name="connsiteX11970" fmla="*/ 204426 w 7718765"/>
              <a:gd name="connsiteY11970" fmla="*/ 4995601 h 5645489"/>
              <a:gd name="connsiteX11971" fmla="*/ 201607 w 7718765"/>
              <a:gd name="connsiteY11971" fmla="*/ 4995601 h 5645489"/>
              <a:gd name="connsiteX11972" fmla="*/ 195945 w 7718765"/>
              <a:gd name="connsiteY11972" fmla="*/ 4998315 h 5645489"/>
              <a:gd name="connsiteX11973" fmla="*/ 193124 w 7718765"/>
              <a:gd name="connsiteY11973" fmla="*/ 4992852 h 5645489"/>
              <a:gd name="connsiteX11974" fmla="*/ 190282 w 7718765"/>
              <a:gd name="connsiteY11974" fmla="*/ 4992852 h 5645489"/>
              <a:gd name="connsiteX11975" fmla="*/ 181801 w 7718765"/>
              <a:gd name="connsiteY11975" fmla="*/ 4990101 h 5645489"/>
              <a:gd name="connsiteX11976" fmla="*/ 181801 w 7718765"/>
              <a:gd name="connsiteY11976" fmla="*/ 4984636 h 5645489"/>
              <a:gd name="connsiteX11977" fmla="*/ 184643 w 7718765"/>
              <a:gd name="connsiteY11977" fmla="*/ 4979171 h 5645489"/>
              <a:gd name="connsiteX11978" fmla="*/ 187462 w 7718765"/>
              <a:gd name="connsiteY11978" fmla="*/ 4970921 h 5645489"/>
              <a:gd name="connsiteX11979" fmla="*/ 193124 w 7718765"/>
              <a:gd name="connsiteY11979" fmla="*/ 4965457 h 5645489"/>
              <a:gd name="connsiteX11980" fmla="*/ 195945 w 7718765"/>
              <a:gd name="connsiteY11980" fmla="*/ 4962707 h 5645489"/>
              <a:gd name="connsiteX11981" fmla="*/ 201607 w 7718765"/>
              <a:gd name="connsiteY11981" fmla="*/ 4951777 h 5645489"/>
              <a:gd name="connsiteX11982" fmla="*/ 201607 w 7718765"/>
              <a:gd name="connsiteY11982" fmla="*/ 4946277 h 5645489"/>
              <a:gd name="connsiteX11983" fmla="*/ 204426 w 7718765"/>
              <a:gd name="connsiteY11983" fmla="*/ 4938061 h 5645489"/>
              <a:gd name="connsiteX11984" fmla="*/ 207268 w 7718765"/>
              <a:gd name="connsiteY11984" fmla="*/ 4932598 h 5645489"/>
              <a:gd name="connsiteX11985" fmla="*/ 210089 w 7718765"/>
              <a:gd name="connsiteY11985" fmla="*/ 4927097 h 5645489"/>
              <a:gd name="connsiteX11986" fmla="*/ 218570 w 7718765"/>
              <a:gd name="connsiteY11986" fmla="*/ 4921632 h 5645489"/>
              <a:gd name="connsiteX11987" fmla="*/ 221389 w 7718765"/>
              <a:gd name="connsiteY11987" fmla="*/ 4913417 h 5645489"/>
              <a:gd name="connsiteX11988" fmla="*/ 224231 w 7718765"/>
              <a:gd name="connsiteY11988" fmla="*/ 4905203 h 5645489"/>
              <a:gd name="connsiteX11989" fmla="*/ 221389 w 7718765"/>
              <a:gd name="connsiteY11989" fmla="*/ 4899703 h 5645489"/>
              <a:gd name="connsiteX11990" fmla="*/ 218570 w 7718765"/>
              <a:gd name="connsiteY11990" fmla="*/ 4896988 h 5645489"/>
              <a:gd name="connsiteX11991" fmla="*/ 224231 w 7718765"/>
              <a:gd name="connsiteY11991" fmla="*/ 4894238 h 5645489"/>
              <a:gd name="connsiteX11992" fmla="*/ 227052 w 7718765"/>
              <a:gd name="connsiteY11992" fmla="*/ 4894238 h 5645489"/>
              <a:gd name="connsiteX11993" fmla="*/ 232714 w 7718765"/>
              <a:gd name="connsiteY11993" fmla="*/ 4891488 h 5645489"/>
              <a:gd name="connsiteX11994" fmla="*/ 241196 w 7718765"/>
              <a:gd name="connsiteY11994" fmla="*/ 4888773 h 5645489"/>
              <a:gd name="connsiteX11995" fmla="*/ 244014 w 7718765"/>
              <a:gd name="connsiteY11995" fmla="*/ 4886023 h 5645489"/>
              <a:gd name="connsiteX11996" fmla="*/ 252496 w 7718765"/>
              <a:gd name="connsiteY11996" fmla="*/ 4883272 h 5645489"/>
              <a:gd name="connsiteX11997" fmla="*/ 255315 w 7718765"/>
              <a:gd name="connsiteY11997" fmla="*/ 4880523 h 5645489"/>
              <a:gd name="connsiteX11998" fmla="*/ 255315 w 7718765"/>
              <a:gd name="connsiteY11998" fmla="*/ 4877809 h 5645489"/>
              <a:gd name="connsiteX11999" fmla="*/ 260978 w 7718765"/>
              <a:gd name="connsiteY11999" fmla="*/ 4875058 h 5645489"/>
              <a:gd name="connsiteX12000" fmla="*/ 263798 w 7718765"/>
              <a:gd name="connsiteY12000" fmla="*/ 4869593 h 5645489"/>
              <a:gd name="connsiteX12001" fmla="*/ 266640 w 7718765"/>
              <a:gd name="connsiteY12001" fmla="*/ 4864093 h 5645489"/>
              <a:gd name="connsiteX12002" fmla="*/ 275121 w 7718765"/>
              <a:gd name="connsiteY12002" fmla="*/ 4853129 h 5645489"/>
              <a:gd name="connsiteX12003" fmla="*/ 286423 w 7718765"/>
              <a:gd name="connsiteY12003" fmla="*/ 4833984 h 5645489"/>
              <a:gd name="connsiteX12004" fmla="*/ 311868 w 7718765"/>
              <a:gd name="connsiteY12004" fmla="*/ 4795624 h 5645489"/>
              <a:gd name="connsiteX12005" fmla="*/ 309049 w 7718765"/>
              <a:gd name="connsiteY12005" fmla="*/ 4790125 h 5645489"/>
              <a:gd name="connsiteX12006" fmla="*/ 317530 w 7718765"/>
              <a:gd name="connsiteY12006" fmla="*/ 4776445 h 5645489"/>
              <a:gd name="connsiteX12007" fmla="*/ 331674 w 7718765"/>
              <a:gd name="connsiteY12007" fmla="*/ 4754515 h 5645489"/>
              <a:gd name="connsiteX12008" fmla="*/ 345818 w 7718765"/>
              <a:gd name="connsiteY12008" fmla="*/ 4724406 h 5645489"/>
              <a:gd name="connsiteX12009" fmla="*/ 354300 w 7718765"/>
              <a:gd name="connsiteY12009" fmla="*/ 4707941 h 5645489"/>
              <a:gd name="connsiteX12010" fmla="*/ 365601 w 7718765"/>
              <a:gd name="connsiteY12010" fmla="*/ 4688796 h 5645489"/>
              <a:gd name="connsiteX12011" fmla="*/ 371263 w 7718765"/>
              <a:gd name="connsiteY12011" fmla="*/ 4672331 h 5645489"/>
              <a:gd name="connsiteX12012" fmla="*/ 371263 w 7718765"/>
              <a:gd name="connsiteY12012" fmla="*/ 4653152 h 5645489"/>
              <a:gd name="connsiteX12013" fmla="*/ 371263 w 7718765"/>
              <a:gd name="connsiteY12013" fmla="*/ 4639472 h 5645489"/>
              <a:gd name="connsiteX12014" fmla="*/ 371263 w 7718765"/>
              <a:gd name="connsiteY12014" fmla="*/ 4628508 h 5645489"/>
              <a:gd name="connsiteX12015" fmla="*/ 371263 w 7718765"/>
              <a:gd name="connsiteY12015" fmla="*/ 4623043 h 5645489"/>
              <a:gd name="connsiteX12016" fmla="*/ 371263 w 7718765"/>
              <a:gd name="connsiteY12016" fmla="*/ 4617542 h 5645489"/>
              <a:gd name="connsiteX12017" fmla="*/ 368420 w 7718765"/>
              <a:gd name="connsiteY12017" fmla="*/ 4609327 h 5645489"/>
              <a:gd name="connsiteX12018" fmla="*/ 374083 w 7718765"/>
              <a:gd name="connsiteY12018" fmla="*/ 4603862 h 5645489"/>
              <a:gd name="connsiteX12019" fmla="*/ 374083 w 7718765"/>
              <a:gd name="connsiteY12019" fmla="*/ 4598397 h 5645489"/>
              <a:gd name="connsiteX12020" fmla="*/ 374083 w 7718765"/>
              <a:gd name="connsiteY12020" fmla="*/ 4592898 h 5645489"/>
              <a:gd name="connsiteX12021" fmla="*/ 374083 w 7718765"/>
              <a:gd name="connsiteY12021" fmla="*/ 4587433 h 5645489"/>
              <a:gd name="connsiteX12022" fmla="*/ 376902 w 7718765"/>
              <a:gd name="connsiteY12022" fmla="*/ 4581933 h 5645489"/>
              <a:gd name="connsiteX12023" fmla="*/ 374083 w 7718765"/>
              <a:gd name="connsiteY12023" fmla="*/ 4573718 h 5645489"/>
              <a:gd name="connsiteX12024" fmla="*/ 376902 w 7718765"/>
              <a:gd name="connsiteY12024" fmla="*/ 4568254 h 5645489"/>
              <a:gd name="connsiteX12025" fmla="*/ 374083 w 7718765"/>
              <a:gd name="connsiteY12025" fmla="*/ 4565503 h 5645489"/>
              <a:gd name="connsiteX12026" fmla="*/ 376902 w 7718765"/>
              <a:gd name="connsiteY12026" fmla="*/ 4557288 h 5645489"/>
              <a:gd name="connsiteX12027" fmla="*/ 376902 w 7718765"/>
              <a:gd name="connsiteY12027" fmla="*/ 4551823 h 5645489"/>
              <a:gd name="connsiteX12028" fmla="*/ 379744 w 7718765"/>
              <a:gd name="connsiteY12028" fmla="*/ 4546323 h 5645489"/>
              <a:gd name="connsiteX12029" fmla="*/ 391046 w 7718765"/>
              <a:gd name="connsiteY12029" fmla="*/ 4538109 h 5645489"/>
              <a:gd name="connsiteX12030" fmla="*/ 393889 w 7718765"/>
              <a:gd name="connsiteY12030" fmla="*/ 4535359 h 5645489"/>
              <a:gd name="connsiteX12031" fmla="*/ 402371 w 7718765"/>
              <a:gd name="connsiteY12031" fmla="*/ 4535359 h 5645489"/>
              <a:gd name="connsiteX12032" fmla="*/ 405190 w 7718765"/>
              <a:gd name="connsiteY12032" fmla="*/ 4532644 h 5645489"/>
              <a:gd name="connsiteX12033" fmla="*/ 408009 w 7718765"/>
              <a:gd name="connsiteY12033" fmla="*/ 4529894 h 5645489"/>
              <a:gd name="connsiteX12034" fmla="*/ 413671 w 7718765"/>
              <a:gd name="connsiteY12034" fmla="*/ 4527144 h 5645489"/>
              <a:gd name="connsiteX12035" fmla="*/ 419334 w 7718765"/>
              <a:gd name="connsiteY12035" fmla="*/ 4527144 h 5645489"/>
              <a:gd name="connsiteX12036" fmla="*/ 422153 w 7718765"/>
              <a:gd name="connsiteY12036" fmla="*/ 4527144 h 5645489"/>
              <a:gd name="connsiteX12037" fmla="*/ 433454 w 7718765"/>
              <a:gd name="connsiteY12037" fmla="*/ 4524429 h 5645489"/>
              <a:gd name="connsiteX12038" fmla="*/ 439117 w 7718765"/>
              <a:gd name="connsiteY12038" fmla="*/ 4527144 h 5645489"/>
              <a:gd name="connsiteX12039" fmla="*/ 444778 w 7718765"/>
              <a:gd name="connsiteY12039" fmla="*/ 4527144 h 5645489"/>
              <a:gd name="connsiteX12040" fmla="*/ 453261 w 7718765"/>
              <a:gd name="connsiteY12040" fmla="*/ 4524429 h 5645489"/>
              <a:gd name="connsiteX12041" fmla="*/ 464561 w 7718765"/>
              <a:gd name="connsiteY12041" fmla="*/ 4521679 h 5645489"/>
              <a:gd name="connsiteX12042" fmla="*/ 467049 w 7718765"/>
              <a:gd name="connsiteY12042" fmla="*/ 4526461 h 5645489"/>
              <a:gd name="connsiteX12043" fmla="*/ 467210 w 7718765"/>
              <a:gd name="connsiteY12043" fmla="*/ 4526771 h 5645489"/>
              <a:gd name="connsiteX12044" fmla="*/ 467210 w 7718765"/>
              <a:gd name="connsiteY12044" fmla="*/ 4526147 h 5645489"/>
              <a:gd name="connsiteX12045" fmla="*/ 464412 w 7718765"/>
              <a:gd name="connsiteY12045" fmla="*/ 4520682 h 5645489"/>
              <a:gd name="connsiteX12046" fmla="*/ 453076 w 7718765"/>
              <a:gd name="connsiteY12046" fmla="*/ 4523415 h 5645489"/>
              <a:gd name="connsiteX12047" fmla="*/ 444610 w 7718765"/>
              <a:gd name="connsiteY12047" fmla="*/ 4526147 h 5645489"/>
              <a:gd name="connsiteX12048" fmla="*/ 438943 w 7718765"/>
              <a:gd name="connsiteY12048" fmla="*/ 4526147 h 5645489"/>
              <a:gd name="connsiteX12049" fmla="*/ 433275 w 7718765"/>
              <a:gd name="connsiteY12049" fmla="*/ 4523415 h 5645489"/>
              <a:gd name="connsiteX12050" fmla="*/ 421941 w 7718765"/>
              <a:gd name="connsiteY12050" fmla="*/ 4526147 h 5645489"/>
              <a:gd name="connsiteX12051" fmla="*/ 419141 w 7718765"/>
              <a:gd name="connsiteY12051" fmla="*/ 4526147 h 5645489"/>
              <a:gd name="connsiteX12052" fmla="*/ 413474 w 7718765"/>
              <a:gd name="connsiteY12052" fmla="*/ 4526147 h 5645489"/>
              <a:gd name="connsiteX12053" fmla="*/ 407806 w 7718765"/>
              <a:gd name="connsiteY12053" fmla="*/ 4528880 h 5645489"/>
              <a:gd name="connsiteX12054" fmla="*/ 404938 w 7718765"/>
              <a:gd name="connsiteY12054" fmla="*/ 4531668 h 5645489"/>
              <a:gd name="connsiteX12055" fmla="*/ 402139 w 7718765"/>
              <a:gd name="connsiteY12055" fmla="*/ 4534399 h 5645489"/>
              <a:gd name="connsiteX12056" fmla="*/ 393673 w 7718765"/>
              <a:gd name="connsiteY12056" fmla="*/ 4534399 h 5645489"/>
              <a:gd name="connsiteX12057" fmla="*/ 390805 w 7718765"/>
              <a:gd name="connsiteY12057" fmla="*/ 4537132 h 5645489"/>
              <a:gd name="connsiteX12058" fmla="*/ 382338 w 7718765"/>
              <a:gd name="connsiteY12058" fmla="*/ 4542596 h 5645489"/>
              <a:gd name="connsiteX12059" fmla="*/ 379470 w 7718765"/>
              <a:gd name="connsiteY12059" fmla="*/ 4528880 h 5645489"/>
              <a:gd name="connsiteX12060" fmla="*/ 388006 w 7718765"/>
              <a:gd name="connsiteY12060" fmla="*/ 4504232 h 5645489"/>
              <a:gd name="connsiteX12061" fmla="*/ 402139 w 7718765"/>
              <a:gd name="connsiteY12061" fmla="*/ 4493248 h 5645489"/>
              <a:gd name="connsiteX12062" fmla="*/ 407806 w 7718765"/>
              <a:gd name="connsiteY12062" fmla="*/ 4471277 h 5645489"/>
              <a:gd name="connsiteX12063" fmla="*/ 399270 w 7718765"/>
              <a:gd name="connsiteY12063" fmla="*/ 4463080 h 5645489"/>
              <a:gd name="connsiteX12064" fmla="*/ 421941 w 7718765"/>
              <a:gd name="connsiteY12064" fmla="*/ 4430125 h 5645489"/>
              <a:gd name="connsiteX12065" fmla="*/ 385137 w 7718765"/>
              <a:gd name="connsiteY12065" fmla="*/ 4438378 h 5645489"/>
              <a:gd name="connsiteX12066" fmla="*/ 404938 w 7718765"/>
              <a:gd name="connsiteY12066" fmla="*/ 4410943 h 5645489"/>
              <a:gd name="connsiteX12067" fmla="*/ 388006 w 7718765"/>
              <a:gd name="connsiteY12067" fmla="*/ 4405422 h 5645489"/>
              <a:gd name="connsiteX12068" fmla="*/ 388006 w 7718765"/>
              <a:gd name="connsiteY12068" fmla="*/ 4388973 h 5645489"/>
              <a:gd name="connsiteX12069" fmla="*/ 376671 w 7718765"/>
              <a:gd name="connsiteY12069" fmla="*/ 4383508 h 5645489"/>
              <a:gd name="connsiteX12070" fmla="*/ 379470 w 7718765"/>
              <a:gd name="connsiteY12070" fmla="*/ 4367003 h 5645489"/>
              <a:gd name="connsiteX12071" fmla="*/ 388006 w 7718765"/>
              <a:gd name="connsiteY12071" fmla="*/ 4356073 h 5645489"/>
              <a:gd name="connsiteX12072" fmla="*/ 410605 w 7718765"/>
              <a:gd name="connsiteY12072" fmla="*/ 4342355 h 5645489"/>
              <a:gd name="connsiteX12073" fmla="*/ 433275 w 7718765"/>
              <a:gd name="connsiteY12073" fmla="*/ 4334103 h 5645489"/>
              <a:gd name="connsiteX12074" fmla="*/ 470079 w 7718765"/>
              <a:gd name="connsiteY12074" fmla="*/ 4339568 h 5645489"/>
              <a:gd name="connsiteX12075" fmla="*/ 489879 w 7718765"/>
              <a:gd name="connsiteY12075" fmla="*/ 4331371 h 5645489"/>
              <a:gd name="connsiteX12076" fmla="*/ 504014 w 7718765"/>
              <a:gd name="connsiteY12076" fmla="*/ 4317653 h 5645489"/>
              <a:gd name="connsiteX12077" fmla="*/ 538018 w 7718765"/>
              <a:gd name="connsiteY12077" fmla="*/ 4306668 h 5645489"/>
              <a:gd name="connsiteX12078" fmla="*/ 563487 w 7718765"/>
              <a:gd name="connsiteY12078" fmla="*/ 4292950 h 5645489"/>
              <a:gd name="connsiteX12079" fmla="*/ 586087 w 7718765"/>
              <a:gd name="connsiteY12079" fmla="*/ 4301203 h 5645489"/>
              <a:gd name="connsiteX12080" fmla="*/ 639893 w 7718765"/>
              <a:gd name="connsiteY12080" fmla="*/ 4342355 h 5645489"/>
              <a:gd name="connsiteX12081" fmla="*/ 738898 w 7718765"/>
              <a:gd name="connsiteY12081" fmla="*/ 4364270 h 5645489"/>
              <a:gd name="connsiteX12082" fmla="*/ 823839 w 7718765"/>
              <a:gd name="connsiteY12082" fmla="*/ 4388973 h 5645489"/>
              <a:gd name="connsiteX12083" fmla="*/ 931382 w 7718765"/>
              <a:gd name="connsiteY12083" fmla="*/ 4438378 h 5645489"/>
              <a:gd name="connsiteX12084" fmla="*/ 996452 w 7718765"/>
              <a:gd name="connsiteY12084" fmla="*/ 4427392 h 5645489"/>
              <a:gd name="connsiteX12085" fmla="*/ 1033256 w 7718765"/>
              <a:gd name="connsiteY12085" fmla="*/ 4438378 h 5645489"/>
              <a:gd name="connsiteX12086" fmla="*/ 1070060 w 7718765"/>
              <a:gd name="connsiteY12086" fmla="*/ 4465813 h 5645489"/>
              <a:gd name="connsiteX12087" fmla="*/ 1109662 w 7718765"/>
              <a:gd name="connsiteY12087" fmla="*/ 4463080 h 5645489"/>
              <a:gd name="connsiteX12088" fmla="*/ 1163468 w 7718765"/>
              <a:gd name="connsiteY12088" fmla="*/ 4490515 h 5645489"/>
              <a:gd name="connsiteX12089" fmla="*/ 1225740 w 7718765"/>
              <a:gd name="connsiteY12089" fmla="*/ 4490515 h 5645489"/>
              <a:gd name="connsiteX12090" fmla="*/ 1240232 w 7718765"/>
              <a:gd name="connsiteY12090" fmla="*/ 4493596 h 5645489"/>
              <a:gd name="connsiteX12091" fmla="*/ 1240671 w 7718765"/>
              <a:gd name="connsiteY12091" fmla="*/ 4493949 h 5645489"/>
              <a:gd name="connsiteX12092" fmla="*/ 1241551 w 7718765"/>
              <a:gd name="connsiteY12092" fmla="*/ 4493376 h 5645489"/>
              <a:gd name="connsiteX12093" fmla="*/ 1248996 w 7718765"/>
              <a:gd name="connsiteY12093" fmla="*/ 4488530 h 5645489"/>
              <a:gd name="connsiteX12094" fmla="*/ 1265947 w 7718765"/>
              <a:gd name="connsiteY12094" fmla="*/ 4474856 h 5645489"/>
              <a:gd name="connsiteX12095" fmla="*/ 1288615 w 7718765"/>
              <a:gd name="connsiteY12095" fmla="*/ 4428158 h 5645489"/>
              <a:gd name="connsiteX12096" fmla="*/ 1291406 w 7718765"/>
              <a:gd name="connsiteY12096" fmla="*/ 4403476 h 5645489"/>
              <a:gd name="connsiteX12097" fmla="*/ 1302707 w 7718765"/>
              <a:gd name="connsiteY12097" fmla="*/ 4375992 h 5645489"/>
              <a:gd name="connsiteX12098" fmla="*/ 1305565 w 7718765"/>
              <a:gd name="connsiteY12098" fmla="*/ 4359514 h 5645489"/>
              <a:gd name="connsiteX12099" fmla="*/ 1311216 w 7718765"/>
              <a:gd name="connsiteY12099" fmla="*/ 4337567 h 5645489"/>
              <a:gd name="connsiteX12100" fmla="*/ 1311216 w 7718765"/>
              <a:gd name="connsiteY12100" fmla="*/ 4326627 h 5645489"/>
              <a:gd name="connsiteX12101" fmla="*/ 1322516 w 7718765"/>
              <a:gd name="connsiteY12101" fmla="*/ 4296407 h 5645489"/>
              <a:gd name="connsiteX12102" fmla="*/ 1325375 w 7718765"/>
              <a:gd name="connsiteY12102" fmla="*/ 4255248 h 5645489"/>
              <a:gd name="connsiteX12103" fmla="*/ 1331025 w 7718765"/>
              <a:gd name="connsiteY12103" fmla="*/ 4222293 h 5645489"/>
              <a:gd name="connsiteX12104" fmla="*/ 1339466 w 7718765"/>
              <a:gd name="connsiteY12104" fmla="*/ 4203080 h 5645489"/>
              <a:gd name="connsiteX12105" fmla="*/ 1345115 w 7718765"/>
              <a:gd name="connsiteY12105" fmla="*/ 4192072 h 5645489"/>
              <a:gd name="connsiteX12106" fmla="*/ 1350766 w 7718765"/>
              <a:gd name="connsiteY12106" fmla="*/ 4189338 h 5645489"/>
              <a:gd name="connsiteX12107" fmla="*/ 1356416 w 7718765"/>
              <a:gd name="connsiteY12107" fmla="*/ 4192072 h 5645489"/>
              <a:gd name="connsiteX12108" fmla="*/ 1364925 w 7718765"/>
              <a:gd name="connsiteY12108" fmla="*/ 4205815 h 5645489"/>
              <a:gd name="connsiteX12109" fmla="*/ 1370575 w 7718765"/>
              <a:gd name="connsiteY12109" fmla="*/ 4208550 h 5645489"/>
              <a:gd name="connsiteX12110" fmla="*/ 1379084 w 7718765"/>
              <a:gd name="connsiteY12110" fmla="*/ 4208550 h 5645489"/>
              <a:gd name="connsiteX12111" fmla="*/ 1379084 w 7718765"/>
              <a:gd name="connsiteY12111" fmla="*/ 4203080 h 5645489"/>
              <a:gd name="connsiteX12112" fmla="*/ 1370575 w 7718765"/>
              <a:gd name="connsiteY12112" fmla="*/ 4192072 h 5645489"/>
              <a:gd name="connsiteX12113" fmla="*/ 1356416 w 7718765"/>
              <a:gd name="connsiteY12113" fmla="*/ 4175595 h 5645489"/>
              <a:gd name="connsiteX12114" fmla="*/ 1342325 w 7718765"/>
              <a:gd name="connsiteY12114" fmla="*/ 4164655 h 5645489"/>
              <a:gd name="connsiteX12115" fmla="*/ 1339466 w 7718765"/>
              <a:gd name="connsiteY12115" fmla="*/ 4159186 h 5645489"/>
              <a:gd name="connsiteX12116" fmla="*/ 1342325 w 7718765"/>
              <a:gd name="connsiteY12116" fmla="*/ 4142709 h 5645489"/>
              <a:gd name="connsiteX12117" fmla="*/ 1336674 w 7718765"/>
              <a:gd name="connsiteY12117" fmla="*/ 4137171 h 5645489"/>
              <a:gd name="connsiteX12118" fmla="*/ 1333816 w 7718765"/>
              <a:gd name="connsiteY12118" fmla="*/ 4131701 h 5645489"/>
              <a:gd name="connsiteX12119" fmla="*/ 1325375 w 7718765"/>
              <a:gd name="connsiteY12119" fmla="*/ 4123497 h 5645489"/>
              <a:gd name="connsiteX12120" fmla="*/ 1325375 w 7718765"/>
              <a:gd name="connsiteY12120" fmla="*/ 4115223 h 5645489"/>
              <a:gd name="connsiteX12121" fmla="*/ 1336674 w 7718765"/>
              <a:gd name="connsiteY12121" fmla="*/ 4112489 h 5645489"/>
              <a:gd name="connsiteX12122" fmla="*/ 1339466 w 7718765"/>
              <a:gd name="connsiteY12122" fmla="*/ 4120762 h 5645489"/>
              <a:gd name="connsiteX12123" fmla="*/ 1347975 w 7718765"/>
              <a:gd name="connsiteY12123" fmla="*/ 4139974 h 5645489"/>
              <a:gd name="connsiteX12124" fmla="*/ 1347975 w 7718765"/>
              <a:gd name="connsiteY12124" fmla="*/ 4128966 h 5645489"/>
              <a:gd name="connsiteX12125" fmla="*/ 1353625 w 7718765"/>
              <a:gd name="connsiteY12125" fmla="*/ 4115223 h 5645489"/>
              <a:gd name="connsiteX12126" fmla="*/ 1350766 w 7718765"/>
              <a:gd name="connsiteY12126" fmla="*/ 4107019 h 5645489"/>
              <a:gd name="connsiteX12127" fmla="*/ 1347975 w 7718765"/>
              <a:gd name="connsiteY12127" fmla="*/ 4107019 h 5645489"/>
              <a:gd name="connsiteX12128" fmla="*/ 1336674 w 7718765"/>
              <a:gd name="connsiteY12128" fmla="*/ 4096011 h 5645489"/>
              <a:gd name="connsiteX12129" fmla="*/ 1328165 w 7718765"/>
              <a:gd name="connsiteY12129" fmla="*/ 4093276 h 5645489"/>
              <a:gd name="connsiteX12130" fmla="*/ 1311216 w 7718765"/>
              <a:gd name="connsiteY12130" fmla="*/ 4079533 h 5645489"/>
              <a:gd name="connsiteX12131" fmla="*/ 1319657 w 7718765"/>
              <a:gd name="connsiteY12131" fmla="*/ 4079533 h 5645489"/>
              <a:gd name="connsiteX12132" fmla="*/ 1342325 w 7718765"/>
              <a:gd name="connsiteY12132" fmla="*/ 4093276 h 5645489"/>
              <a:gd name="connsiteX12133" fmla="*/ 1353625 w 7718765"/>
              <a:gd name="connsiteY12133" fmla="*/ 4093276 h 5645489"/>
              <a:gd name="connsiteX12134" fmla="*/ 1359275 w 7718765"/>
              <a:gd name="connsiteY12134" fmla="*/ 4090541 h 5645489"/>
              <a:gd name="connsiteX12135" fmla="*/ 1353625 w 7718765"/>
              <a:gd name="connsiteY12135" fmla="*/ 4076798 h 5645489"/>
              <a:gd name="connsiteX12136" fmla="*/ 1339466 w 7718765"/>
              <a:gd name="connsiteY12136" fmla="*/ 4063055 h 5645489"/>
              <a:gd name="connsiteX12137" fmla="*/ 1331025 w 7718765"/>
              <a:gd name="connsiteY12137" fmla="*/ 4060320 h 5645489"/>
              <a:gd name="connsiteX12138" fmla="*/ 1314006 w 7718765"/>
              <a:gd name="connsiteY12138" fmla="*/ 4049381 h 5645489"/>
              <a:gd name="connsiteX12139" fmla="*/ 1297056 w 7718765"/>
              <a:gd name="connsiteY12139" fmla="*/ 4035639 h 5645489"/>
              <a:gd name="connsiteX12140" fmla="*/ 1291406 w 7718765"/>
              <a:gd name="connsiteY12140" fmla="*/ 4030170 h 5645489"/>
              <a:gd name="connsiteX12141" fmla="*/ 1282897 w 7718765"/>
              <a:gd name="connsiteY12141" fmla="*/ 4027366 h 5645489"/>
              <a:gd name="connsiteX12142" fmla="*/ 1277247 w 7718765"/>
              <a:gd name="connsiteY12142" fmla="*/ 4005419 h 5645489"/>
              <a:gd name="connsiteX12143" fmla="*/ 1271597 w 7718765"/>
              <a:gd name="connsiteY12143" fmla="*/ 3983472 h 5645489"/>
              <a:gd name="connsiteX12144" fmla="*/ 1265947 w 7718765"/>
              <a:gd name="connsiteY12144" fmla="*/ 3978002 h 5645489"/>
              <a:gd name="connsiteX12145" fmla="*/ 1260297 w 7718765"/>
              <a:gd name="connsiteY12145" fmla="*/ 3964259 h 5645489"/>
              <a:gd name="connsiteX12146" fmla="*/ 1263156 w 7718765"/>
              <a:gd name="connsiteY12146" fmla="*/ 3953251 h 5645489"/>
              <a:gd name="connsiteX12147" fmla="*/ 1271597 w 7718765"/>
              <a:gd name="connsiteY12147" fmla="*/ 3964259 h 5645489"/>
              <a:gd name="connsiteX12148" fmla="*/ 1274456 w 7718765"/>
              <a:gd name="connsiteY12148" fmla="*/ 3964259 h 5645489"/>
              <a:gd name="connsiteX12149" fmla="*/ 1282897 w 7718765"/>
              <a:gd name="connsiteY12149" fmla="*/ 3966994 h 5645489"/>
              <a:gd name="connsiteX12150" fmla="*/ 1285756 w 7718765"/>
              <a:gd name="connsiteY12150" fmla="*/ 3958789 h 5645489"/>
              <a:gd name="connsiteX12151" fmla="*/ 1280107 w 7718765"/>
              <a:gd name="connsiteY12151" fmla="*/ 3947782 h 5645489"/>
              <a:gd name="connsiteX12152" fmla="*/ 1265947 w 7718765"/>
              <a:gd name="connsiteY12152" fmla="*/ 3936842 h 5645489"/>
              <a:gd name="connsiteX12153" fmla="*/ 1271597 w 7718765"/>
              <a:gd name="connsiteY12153" fmla="*/ 3923100 h 5645489"/>
              <a:gd name="connsiteX12154" fmla="*/ 1251856 w 7718765"/>
              <a:gd name="connsiteY12154" fmla="*/ 3914827 h 5645489"/>
              <a:gd name="connsiteX12155" fmla="*/ 1237697 w 7718765"/>
              <a:gd name="connsiteY12155" fmla="*/ 3912092 h 5645489"/>
              <a:gd name="connsiteX12156" fmla="*/ 1240488 w 7718765"/>
              <a:gd name="connsiteY12156" fmla="*/ 3903888 h 5645489"/>
              <a:gd name="connsiteX12157" fmla="*/ 1248996 w 7718765"/>
              <a:gd name="connsiteY12157" fmla="*/ 3895615 h 5645489"/>
              <a:gd name="connsiteX12158" fmla="*/ 1257506 w 7718765"/>
              <a:gd name="connsiteY12158" fmla="*/ 3884675 h 5645489"/>
              <a:gd name="connsiteX12159" fmla="*/ 1226396 w 7718765"/>
              <a:gd name="connsiteY12159" fmla="*/ 3876402 h 5645489"/>
              <a:gd name="connsiteX12160" fmla="*/ 1220747 w 7718765"/>
              <a:gd name="connsiteY12160" fmla="*/ 3865463 h 5645489"/>
              <a:gd name="connsiteX12161" fmla="*/ 1192429 w 7718765"/>
              <a:gd name="connsiteY12161" fmla="*/ 3868198 h 5645489"/>
              <a:gd name="connsiteX12162" fmla="*/ 1172619 w 7718765"/>
              <a:gd name="connsiteY12162" fmla="*/ 3865463 h 5645489"/>
              <a:gd name="connsiteX12163" fmla="*/ 1172619 w 7718765"/>
              <a:gd name="connsiteY12163" fmla="*/ 3851720 h 5645489"/>
              <a:gd name="connsiteX12164" fmla="*/ 1166969 w 7718765"/>
              <a:gd name="connsiteY12164" fmla="*/ 3848985 h 5645489"/>
              <a:gd name="connsiteX12165" fmla="*/ 1150019 w 7718765"/>
              <a:gd name="connsiteY12165" fmla="*/ 3835243 h 5645489"/>
              <a:gd name="connsiteX12166" fmla="*/ 1133069 w 7718765"/>
              <a:gd name="connsiteY12166" fmla="*/ 3827038 h 5645489"/>
              <a:gd name="connsiteX12167" fmla="*/ 1127419 w 7718765"/>
              <a:gd name="connsiteY12167" fmla="*/ 3824236 h 5645489"/>
              <a:gd name="connsiteX12168" fmla="*/ 1116119 w 7718765"/>
              <a:gd name="connsiteY12168" fmla="*/ 3821501 h 5645489"/>
              <a:gd name="connsiteX12169" fmla="*/ 1113260 w 7718765"/>
              <a:gd name="connsiteY12169" fmla="*/ 3810561 h 5645489"/>
              <a:gd name="connsiteX12170" fmla="*/ 1107609 w 7718765"/>
              <a:gd name="connsiteY12170" fmla="*/ 3799553 h 5645489"/>
              <a:gd name="connsiteX12171" fmla="*/ 1093450 w 7718765"/>
              <a:gd name="connsiteY12171" fmla="*/ 3799553 h 5645489"/>
              <a:gd name="connsiteX12172" fmla="*/ 1082151 w 7718765"/>
              <a:gd name="connsiteY12172" fmla="*/ 3807826 h 5645489"/>
              <a:gd name="connsiteX12173" fmla="*/ 1065201 w 7718765"/>
              <a:gd name="connsiteY12173" fmla="*/ 3807826 h 5645489"/>
              <a:gd name="connsiteX12174" fmla="*/ 1053900 w 7718765"/>
              <a:gd name="connsiteY12174" fmla="*/ 3807826 h 5645489"/>
              <a:gd name="connsiteX12175" fmla="*/ 1056691 w 7718765"/>
              <a:gd name="connsiteY12175" fmla="*/ 3780341 h 5645489"/>
              <a:gd name="connsiteX12176" fmla="*/ 1042601 w 7718765"/>
              <a:gd name="connsiteY12176" fmla="*/ 3772136 h 5645489"/>
              <a:gd name="connsiteX12177" fmla="*/ 1034091 w 7718765"/>
              <a:gd name="connsiteY12177" fmla="*/ 3763863 h 5645489"/>
              <a:gd name="connsiteX12178" fmla="*/ 1042601 w 7718765"/>
              <a:gd name="connsiteY12178" fmla="*/ 3761128 h 5645489"/>
              <a:gd name="connsiteX12179" fmla="*/ 1073710 w 7718765"/>
              <a:gd name="connsiteY12179" fmla="*/ 3758394 h 5645489"/>
              <a:gd name="connsiteX12180" fmla="*/ 1073710 w 7718765"/>
              <a:gd name="connsiteY12180" fmla="*/ 3750121 h 5645489"/>
              <a:gd name="connsiteX12181" fmla="*/ 1070850 w 7718765"/>
              <a:gd name="connsiteY12181" fmla="*/ 3744651 h 5645489"/>
              <a:gd name="connsiteX12182" fmla="*/ 1056691 w 7718765"/>
              <a:gd name="connsiteY12182" fmla="*/ 3739181 h 5645489"/>
              <a:gd name="connsiteX12183" fmla="*/ 1073710 w 7718765"/>
              <a:gd name="connsiteY12183" fmla="*/ 3730908 h 5645489"/>
              <a:gd name="connsiteX12184" fmla="*/ 1068059 w 7718765"/>
              <a:gd name="connsiteY12184" fmla="*/ 3722704 h 5645489"/>
              <a:gd name="connsiteX12185" fmla="*/ 1039741 w 7718765"/>
              <a:gd name="connsiteY12185" fmla="*/ 3719969 h 5645489"/>
              <a:gd name="connsiteX12186" fmla="*/ 1028441 w 7718765"/>
              <a:gd name="connsiteY12186" fmla="*/ 3719969 h 5645489"/>
              <a:gd name="connsiteX12187" fmla="*/ 1042601 w 7718765"/>
              <a:gd name="connsiteY12187" fmla="*/ 3698022 h 5645489"/>
              <a:gd name="connsiteX12188" fmla="*/ 1056691 w 7718765"/>
              <a:gd name="connsiteY12188" fmla="*/ 3687014 h 5645489"/>
              <a:gd name="connsiteX12189" fmla="*/ 1082151 w 7718765"/>
              <a:gd name="connsiteY12189" fmla="*/ 3681545 h 5645489"/>
              <a:gd name="connsiteX12190" fmla="*/ 1096310 w 7718765"/>
              <a:gd name="connsiteY12190" fmla="*/ 3684280 h 5645489"/>
              <a:gd name="connsiteX12191" fmla="*/ 1116119 w 7718765"/>
              <a:gd name="connsiteY12191" fmla="*/ 3681545 h 5645489"/>
              <a:gd name="connsiteX12192" fmla="*/ 1135860 w 7718765"/>
              <a:gd name="connsiteY12192" fmla="*/ 3687014 h 5645489"/>
              <a:gd name="connsiteX12193" fmla="*/ 1141578 w 7718765"/>
              <a:gd name="connsiteY12193" fmla="*/ 3678810 h 5645489"/>
              <a:gd name="connsiteX12194" fmla="*/ 1158528 w 7718765"/>
              <a:gd name="connsiteY12194" fmla="*/ 3681545 h 5645489"/>
              <a:gd name="connsiteX12195" fmla="*/ 1166969 w 7718765"/>
              <a:gd name="connsiteY12195" fmla="*/ 3673272 h 5645489"/>
              <a:gd name="connsiteX12196" fmla="*/ 1181128 w 7718765"/>
              <a:gd name="connsiteY12196" fmla="*/ 3670537 h 5645489"/>
              <a:gd name="connsiteX12197" fmla="*/ 1217887 w 7718765"/>
              <a:gd name="connsiteY12197" fmla="*/ 3667802 h 5645489"/>
              <a:gd name="connsiteX12198" fmla="*/ 1229188 w 7718765"/>
              <a:gd name="connsiteY12198" fmla="*/ 3681545 h 5645489"/>
              <a:gd name="connsiteX12199" fmla="*/ 1234837 w 7718765"/>
              <a:gd name="connsiteY12199" fmla="*/ 3695219 h 5645489"/>
              <a:gd name="connsiteX12200" fmla="*/ 1237697 w 7718765"/>
              <a:gd name="connsiteY12200" fmla="*/ 3711697 h 5645489"/>
              <a:gd name="connsiteX12201" fmla="*/ 1248996 w 7718765"/>
              <a:gd name="connsiteY12201" fmla="*/ 3722704 h 5645489"/>
              <a:gd name="connsiteX12202" fmla="*/ 1260297 w 7718765"/>
              <a:gd name="connsiteY12202" fmla="*/ 3725438 h 5645489"/>
              <a:gd name="connsiteX12203" fmla="*/ 1277247 w 7718765"/>
              <a:gd name="connsiteY12203" fmla="*/ 3714499 h 5645489"/>
              <a:gd name="connsiteX12204" fmla="*/ 1297056 w 7718765"/>
              <a:gd name="connsiteY12204" fmla="*/ 3717234 h 5645489"/>
              <a:gd name="connsiteX12205" fmla="*/ 1331025 w 7718765"/>
              <a:gd name="connsiteY12205" fmla="*/ 3714499 h 5645489"/>
              <a:gd name="connsiteX12206" fmla="*/ 1336674 w 7718765"/>
              <a:gd name="connsiteY12206" fmla="*/ 3728173 h 5645489"/>
              <a:gd name="connsiteX12207" fmla="*/ 1356416 w 7718765"/>
              <a:gd name="connsiteY12207" fmla="*/ 3733711 h 5645489"/>
              <a:gd name="connsiteX12208" fmla="*/ 1376225 w 7718765"/>
              <a:gd name="connsiteY12208" fmla="*/ 3725438 h 5645489"/>
              <a:gd name="connsiteX12209" fmla="*/ 1367784 w 7718765"/>
              <a:gd name="connsiteY12209" fmla="*/ 3703492 h 5645489"/>
              <a:gd name="connsiteX12210" fmla="*/ 1367784 w 7718765"/>
              <a:gd name="connsiteY12210" fmla="*/ 3681545 h 5645489"/>
              <a:gd name="connsiteX12211" fmla="*/ 1370575 w 7718765"/>
              <a:gd name="connsiteY12211" fmla="*/ 3648589 h 5645489"/>
              <a:gd name="connsiteX12212" fmla="*/ 1367784 w 7718765"/>
              <a:gd name="connsiteY12212" fmla="*/ 3640316 h 5645489"/>
              <a:gd name="connsiteX12213" fmla="*/ 1364925 w 7718765"/>
              <a:gd name="connsiteY12213" fmla="*/ 3629377 h 5645489"/>
              <a:gd name="connsiteX12214" fmla="*/ 1359275 w 7718765"/>
              <a:gd name="connsiteY12214" fmla="*/ 3615634 h 5645489"/>
              <a:gd name="connsiteX12215" fmla="*/ 1364925 w 7718765"/>
              <a:gd name="connsiteY12215" fmla="*/ 3599158 h 5645489"/>
              <a:gd name="connsiteX12216" fmla="*/ 1359275 w 7718765"/>
              <a:gd name="connsiteY12216" fmla="*/ 3588218 h 5645489"/>
              <a:gd name="connsiteX12217" fmla="*/ 1339466 w 7718765"/>
              <a:gd name="connsiteY12217" fmla="*/ 3571741 h 5645489"/>
              <a:gd name="connsiteX12218" fmla="*/ 1345115 w 7718765"/>
              <a:gd name="connsiteY12218" fmla="*/ 3549793 h 5645489"/>
              <a:gd name="connsiteX12219" fmla="*/ 1362134 w 7718765"/>
              <a:gd name="connsiteY12219" fmla="*/ 3557998 h 5645489"/>
              <a:gd name="connsiteX12220" fmla="*/ 1370575 w 7718765"/>
              <a:gd name="connsiteY12220" fmla="*/ 3574476 h 5645489"/>
              <a:gd name="connsiteX12221" fmla="*/ 1376225 w 7718765"/>
              <a:gd name="connsiteY12221" fmla="*/ 3574476 h 5645489"/>
              <a:gd name="connsiteX12222" fmla="*/ 1396034 w 7718765"/>
              <a:gd name="connsiteY12222" fmla="*/ 3577210 h 5645489"/>
              <a:gd name="connsiteX12223" fmla="*/ 1415843 w 7718765"/>
              <a:gd name="connsiteY12223" fmla="*/ 3585483 h 5645489"/>
              <a:gd name="connsiteX12224" fmla="*/ 1415843 w 7718765"/>
              <a:gd name="connsiteY12224" fmla="*/ 3607430 h 5645489"/>
              <a:gd name="connsiteX12225" fmla="*/ 1415843 w 7718765"/>
              <a:gd name="connsiteY12225" fmla="*/ 3615634 h 5645489"/>
              <a:gd name="connsiteX12226" fmla="*/ 1424285 w 7718765"/>
              <a:gd name="connsiteY12226" fmla="*/ 3629377 h 5645489"/>
              <a:gd name="connsiteX12227" fmla="*/ 1438444 w 7718765"/>
              <a:gd name="connsiteY12227" fmla="*/ 3618369 h 5645489"/>
              <a:gd name="connsiteX12228" fmla="*/ 1461044 w 7718765"/>
              <a:gd name="connsiteY12228" fmla="*/ 3634847 h 5645489"/>
              <a:gd name="connsiteX12229" fmla="*/ 1489362 w 7718765"/>
              <a:gd name="connsiteY12229" fmla="*/ 3645855 h 5645489"/>
              <a:gd name="connsiteX12230" fmla="*/ 1514821 w 7718765"/>
              <a:gd name="connsiteY12230" fmla="*/ 3651324 h 5645489"/>
              <a:gd name="connsiteX12231" fmla="*/ 1528912 w 7718765"/>
              <a:gd name="connsiteY12231" fmla="*/ 3648589 h 5645489"/>
              <a:gd name="connsiteX12232" fmla="*/ 1548722 w 7718765"/>
              <a:gd name="connsiteY12232" fmla="*/ 3640316 h 5645489"/>
              <a:gd name="connsiteX12233" fmla="*/ 1551580 w 7718765"/>
              <a:gd name="connsiteY12233" fmla="*/ 3615634 h 5645489"/>
              <a:gd name="connsiteX12234" fmla="*/ 1557231 w 7718765"/>
              <a:gd name="connsiteY12234" fmla="*/ 3596423 h 5645489"/>
              <a:gd name="connsiteX12235" fmla="*/ 1582690 w 7718765"/>
              <a:gd name="connsiteY12235" fmla="*/ 3582680 h 5645489"/>
              <a:gd name="connsiteX12236" fmla="*/ 1610940 w 7718765"/>
              <a:gd name="connsiteY12236" fmla="*/ 3574476 h 5645489"/>
              <a:gd name="connsiteX12237" fmla="*/ 1647699 w 7718765"/>
              <a:gd name="connsiteY12237" fmla="*/ 3566202 h 5645489"/>
              <a:gd name="connsiteX12238" fmla="*/ 1675949 w 7718765"/>
              <a:gd name="connsiteY12238" fmla="*/ 3555263 h 5645489"/>
              <a:gd name="connsiteX12239" fmla="*/ 1695759 w 7718765"/>
              <a:gd name="connsiteY12239" fmla="*/ 3536051 h 5645489"/>
              <a:gd name="connsiteX12240" fmla="*/ 1709918 w 7718765"/>
              <a:gd name="connsiteY12240" fmla="*/ 3527778 h 5645489"/>
              <a:gd name="connsiteX12241" fmla="*/ 1709918 w 7718765"/>
              <a:gd name="connsiteY12241" fmla="*/ 3503095 h 5645489"/>
              <a:gd name="connsiteX12242" fmla="*/ 1709918 w 7718765"/>
              <a:gd name="connsiteY12242" fmla="*/ 3486619 h 5645489"/>
              <a:gd name="connsiteX12243" fmla="*/ 1718359 w 7718765"/>
              <a:gd name="connsiteY12243" fmla="*/ 3472876 h 5645489"/>
              <a:gd name="connsiteX12244" fmla="*/ 1715567 w 7718765"/>
              <a:gd name="connsiteY12244" fmla="*/ 3450929 h 5645489"/>
              <a:gd name="connsiteX12245" fmla="*/ 1721218 w 7718765"/>
              <a:gd name="connsiteY12245" fmla="*/ 3437186 h 5645489"/>
              <a:gd name="connsiteX12246" fmla="*/ 1732518 w 7718765"/>
              <a:gd name="connsiteY12246" fmla="*/ 3423512 h 5645489"/>
              <a:gd name="connsiteX12247" fmla="*/ 1760768 w 7718765"/>
              <a:gd name="connsiteY12247" fmla="*/ 3420777 h 5645489"/>
              <a:gd name="connsiteX12248" fmla="*/ 1825845 w 7718765"/>
              <a:gd name="connsiteY12248" fmla="*/ 3409769 h 5645489"/>
              <a:gd name="connsiteX12249" fmla="*/ 1823041 w 7718765"/>
              <a:gd name="connsiteY12249" fmla="*/ 3412453 h 5645489"/>
              <a:gd name="connsiteX12250" fmla="*/ 1831231 w 7718765"/>
              <a:gd name="connsiteY12250" fmla="*/ 3407698 h 5645489"/>
              <a:gd name="connsiteX12251" fmla="*/ 1879052 w 7718765"/>
              <a:gd name="connsiteY12251" fmla="*/ 3379943 h 5645489"/>
              <a:gd name="connsiteX12252" fmla="*/ 1896061 w 7718765"/>
              <a:gd name="connsiteY12252" fmla="*/ 3377204 h 5645489"/>
              <a:gd name="connsiteX12253" fmla="*/ 1904557 w 7718765"/>
              <a:gd name="connsiteY12253" fmla="*/ 3377204 h 5645489"/>
              <a:gd name="connsiteX12254" fmla="*/ 1907400 w 7718765"/>
              <a:gd name="connsiteY12254" fmla="*/ 3374465 h 5645489"/>
              <a:gd name="connsiteX12255" fmla="*/ 1913068 w 7718765"/>
              <a:gd name="connsiteY12255" fmla="*/ 3382682 h 5645489"/>
              <a:gd name="connsiteX12256" fmla="*/ 1918721 w 7718765"/>
              <a:gd name="connsiteY12256" fmla="*/ 3385421 h 5645489"/>
              <a:gd name="connsiteX12257" fmla="*/ 1924390 w 7718765"/>
              <a:gd name="connsiteY12257" fmla="*/ 3379943 h 5645489"/>
              <a:gd name="connsiteX12258" fmla="*/ 1932903 w 7718765"/>
              <a:gd name="connsiteY12258" fmla="*/ 3377204 h 5645489"/>
              <a:gd name="connsiteX12259" fmla="*/ 1935729 w 7718765"/>
              <a:gd name="connsiteY12259" fmla="*/ 3390912 h 5645489"/>
              <a:gd name="connsiteX12260" fmla="*/ 1975398 w 7718765"/>
              <a:gd name="connsiteY12260" fmla="*/ 3390912 h 5645489"/>
              <a:gd name="connsiteX12261" fmla="*/ 1975870 w 7718765"/>
              <a:gd name="connsiteY12261" fmla="*/ 3390455 h 5645489"/>
              <a:gd name="connsiteX12262" fmla="*/ 1964765 w 7718765"/>
              <a:gd name="connsiteY12262" fmla="*/ 3387762 h 5645489"/>
              <a:gd name="connsiteX12263" fmla="*/ 1961952 w 7718765"/>
              <a:gd name="connsiteY12263" fmla="*/ 3390509 h 5645489"/>
              <a:gd name="connsiteX12264" fmla="*/ 1953457 w 7718765"/>
              <a:gd name="connsiteY12264" fmla="*/ 3387762 h 5645489"/>
              <a:gd name="connsiteX12265" fmla="*/ 1950626 w 7718765"/>
              <a:gd name="connsiteY12265" fmla="*/ 3387762 h 5645489"/>
              <a:gd name="connsiteX12266" fmla="*/ 1947813 w 7718765"/>
              <a:gd name="connsiteY12266" fmla="*/ 3379541 h 5645489"/>
              <a:gd name="connsiteX12267" fmla="*/ 1944981 w 7718765"/>
              <a:gd name="connsiteY12267" fmla="*/ 3379541 h 5645489"/>
              <a:gd name="connsiteX12268" fmla="*/ 1933657 w 7718765"/>
              <a:gd name="connsiteY12268" fmla="*/ 3374046 h 5645489"/>
              <a:gd name="connsiteX12269" fmla="*/ 1930842 w 7718765"/>
              <a:gd name="connsiteY12269" fmla="*/ 3371299 h 5645489"/>
              <a:gd name="connsiteX12270" fmla="*/ 1925179 w 7718765"/>
              <a:gd name="connsiteY12270" fmla="*/ 3374046 h 5645489"/>
              <a:gd name="connsiteX12271" fmla="*/ 1922348 w 7718765"/>
              <a:gd name="connsiteY12271" fmla="*/ 3376793 h 5645489"/>
              <a:gd name="connsiteX12272" fmla="*/ 1913872 w 7718765"/>
              <a:gd name="connsiteY12272" fmla="*/ 3379541 h 5645489"/>
              <a:gd name="connsiteX12273" fmla="*/ 1908209 w 7718765"/>
              <a:gd name="connsiteY12273" fmla="*/ 3365805 h 5645489"/>
              <a:gd name="connsiteX12274" fmla="*/ 1911041 w 7718765"/>
              <a:gd name="connsiteY12274" fmla="*/ 3357584 h 5645489"/>
              <a:gd name="connsiteX12275" fmla="*/ 1919517 w 7718765"/>
              <a:gd name="connsiteY12275" fmla="*/ 3354836 h 5645489"/>
              <a:gd name="connsiteX12276" fmla="*/ 1925179 w 7718765"/>
              <a:gd name="connsiteY12276" fmla="*/ 3354836 h 5645489"/>
              <a:gd name="connsiteX12277" fmla="*/ 1928011 w 7718765"/>
              <a:gd name="connsiteY12277" fmla="*/ 3357584 h 5645489"/>
              <a:gd name="connsiteX12278" fmla="*/ 1939318 w 7718765"/>
              <a:gd name="connsiteY12278" fmla="*/ 3363078 h 5645489"/>
              <a:gd name="connsiteX12279" fmla="*/ 1944981 w 7718765"/>
              <a:gd name="connsiteY12279" fmla="*/ 3365805 h 5645489"/>
              <a:gd name="connsiteX12280" fmla="*/ 1953457 w 7718765"/>
              <a:gd name="connsiteY12280" fmla="*/ 3368552 h 5645489"/>
              <a:gd name="connsiteX12281" fmla="*/ 1959121 w 7718765"/>
              <a:gd name="connsiteY12281" fmla="*/ 3368552 h 5645489"/>
              <a:gd name="connsiteX12282" fmla="*/ 1964765 w 7718765"/>
              <a:gd name="connsiteY12282" fmla="*/ 3365805 h 5645489"/>
              <a:gd name="connsiteX12283" fmla="*/ 1967596 w 7718765"/>
              <a:gd name="connsiteY12283" fmla="*/ 3360331 h 5645489"/>
              <a:gd name="connsiteX12284" fmla="*/ 1970427 w 7718765"/>
              <a:gd name="connsiteY12284" fmla="*/ 3360331 h 5645489"/>
              <a:gd name="connsiteX12285" fmla="*/ 1973260 w 7718765"/>
              <a:gd name="connsiteY12285" fmla="*/ 3365805 h 5645489"/>
              <a:gd name="connsiteX12286" fmla="*/ 1976092 w 7718765"/>
              <a:gd name="connsiteY12286" fmla="*/ 3368552 h 5645489"/>
              <a:gd name="connsiteX12287" fmla="*/ 1981735 w 7718765"/>
              <a:gd name="connsiteY12287" fmla="*/ 3371299 h 5645489"/>
              <a:gd name="connsiteX12288" fmla="*/ 1984567 w 7718765"/>
              <a:gd name="connsiteY12288" fmla="*/ 3368552 h 5645489"/>
              <a:gd name="connsiteX12289" fmla="*/ 1987399 w 7718765"/>
              <a:gd name="connsiteY12289" fmla="*/ 3368552 h 5645489"/>
              <a:gd name="connsiteX12290" fmla="*/ 1990230 w 7718765"/>
              <a:gd name="connsiteY12290" fmla="*/ 3368552 h 5645489"/>
              <a:gd name="connsiteX12291" fmla="*/ 1990230 w 7718765"/>
              <a:gd name="connsiteY12291" fmla="*/ 3365805 h 5645489"/>
              <a:gd name="connsiteX12292" fmla="*/ 1984567 w 7718765"/>
              <a:gd name="connsiteY12292" fmla="*/ 3365805 h 5645489"/>
              <a:gd name="connsiteX12293" fmla="*/ 1976092 w 7718765"/>
              <a:gd name="connsiteY12293" fmla="*/ 3363078 h 5645489"/>
              <a:gd name="connsiteX12294" fmla="*/ 1973260 w 7718765"/>
              <a:gd name="connsiteY12294" fmla="*/ 3357584 h 5645489"/>
              <a:gd name="connsiteX12295" fmla="*/ 1967596 w 7718765"/>
              <a:gd name="connsiteY12295" fmla="*/ 3354836 h 5645489"/>
              <a:gd name="connsiteX12296" fmla="*/ 1964765 w 7718765"/>
              <a:gd name="connsiteY12296" fmla="*/ 3354836 h 5645489"/>
              <a:gd name="connsiteX12297" fmla="*/ 1961952 w 7718765"/>
              <a:gd name="connsiteY12297" fmla="*/ 3360331 h 5645489"/>
              <a:gd name="connsiteX12298" fmla="*/ 1959121 w 7718765"/>
              <a:gd name="connsiteY12298" fmla="*/ 3360331 h 5645489"/>
              <a:gd name="connsiteX12299" fmla="*/ 1947813 w 7718765"/>
              <a:gd name="connsiteY12299" fmla="*/ 3360331 h 5645489"/>
              <a:gd name="connsiteX12300" fmla="*/ 1939318 w 7718765"/>
              <a:gd name="connsiteY12300" fmla="*/ 3352089 h 5645489"/>
              <a:gd name="connsiteX12301" fmla="*/ 1933657 w 7718765"/>
              <a:gd name="connsiteY12301" fmla="*/ 3352089 h 5645489"/>
              <a:gd name="connsiteX12302" fmla="*/ 1928011 w 7718765"/>
              <a:gd name="connsiteY12302" fmla="*/ 3346615 h 5645489"/>
              <a:gd name="connsiteX12303" fmla="*/ 1925179 w 7718765"/>
              <a:gd name="connsiteY12303" fmla="*/ 3341121 h 5645489"/>
              <a:gd name="connsiteX12304" fmla="*/ 1922348 w 7718765"/>
              <a:gd name="connsiteY12304" fmla="*/ 3338375 h 5645489"/>
              <a:gd name="connsiteX12305" fmla="*/ 1919517 w 7718765"/>
              <a:gd name="connsiteY12305" fmla="*/ 3335628 h 5645489"/>
              <a:gd name="connsiteX12306" fmla="*/ 1922348 w 7718765"/>
              <a:gd name="connsiteY12306" fmla="*/ 3330133 h 5645489"/>
              <a:gd name="connsiteX12307" fmla="*/ 1930842 w 7718765"/>
              <a:gd name="connsiteY12307" fmla="*/ 3330133 h 5645489"/>
              <a:gd name="connsiteX12308" fmla="*/ 1936487 w 7718765"/>
              <a:gd name="connsiteY12308" fmla="*/ 3330133 h 5645489"/>
              <a:gd name="connsiteX12309" fmla="*/ 1942150 w 7718765"/>
              <a:gd name="connsiteY12309" fmla="*/ 3330133 h 5645489"/>
              <a:gd name="connsiteX12310" fmla="*/ 1950626 w 7718765"/>
              <a:gd name="connsiteY12310" fmla="*/ 3330133 h 5645489"/>
              <a:gd name="connsiteX12311" fmla="*/ 1953457 w 7718765"/>
              <a:gd name="connsiteY12311" fmla="*/ 3330133 h 5645489"/>
              <a:gd name="connsiteX12312" fmla="*/ 1961952 w 7718765"/>
              <a:gd name="connsiteY12312" fmla="*/ 3338375 h 5645489"/>
              <a:gd name="connsiteX12313" fmla="*/ 1959121 w 7718765"/>
              <a:gd name="connsiteY12313" fmla="*/ 3341121 h 5645489"/>
              <a:gd name="connsiteX12314" fmla="*/ 1964765 w 7718765"/>
              <a:gd name="connsiteY12314" fmla="*/ 3343868 h 5645489"/>
              <a:gd name="connsiteX12315" fmla="*/ 1967596 w 7718765"/>
              <a:gd name="connsiteY12315" fmla="*/ 3341121 h 5645489"/>
              <a:gd name="connsiteX12316" fmla="*/ 1970427 w 7718765"/>
              <a:gd name="connsiteY12316" fmla="*/ 3343868 h 5645489"/>
              <a:gd name="connsiteX12317" fmla="*/ 1976092 w 7718765"/>
              <a:gd name="connsiteY12317" fmla="*/ 3349342 h 5645489"/>
              <a:gd name="connsiteX12318" fmla="*/ 1981735 w 7718765"/>
              <a:gd name="connsiteY12318" fmla="*/ 3349342 h 5645489"/>
              <a:gd name="connsiteX12319" fmla="*/ 1978922 w 7718765"/>
              <a:gd name="connsiteY12319" fmla="*/ 3352089 h 5645489"/>
              <a:gd name="connsiteX12320" fmla="*/ 1984567 w 7718765"/>
              <a:gd name="connsiteY12320" fmla="*/ 3360331 h 5645489"/>
              <a:gd name="connsiteX12321" fmla="*/ 1987399 w 7718765"/>
              <a:gd name="connsiteY12321" fmla="*/ 3360331 h 5645489"/>
              <a:gd name="connsiteX12322" fmla="*/ 1990230 w 7718765"/>
              <a:gd name="connsiteY12322" fmla="*/ 3357584 h 5645489"/>
              <a:gd name="connsiteX12323" fmla="*/ 1998706 w 7718765"/>
              <a:gd name="connsiteY12323" fmla="*/ 3360331 h 5645489"/>
              <a:gd name="connsiteX12324" fmla="*/ 1995892 w 7718765"/>
              <a:gd name="connsiteY12324" fmla="*/ 3352089 h 5645489"/>
              <a:gd name="connsiteX12325" fmla="*/ 1990230 w 7718765"/>
              <a:gd name="connsiteY12325" fmla="*/ 3346615 h 5645489"/>
              <a:gd name="connsiteX12326" fmla="*/ 1984567 w 7718765"/>
              <a:gd name="connsiteY12326" fmla="*/ 3346615 h 5645489"/>
              <a:gd name="connsiteX12327" fmla="*/ 1976092 w 7718765"/>
              <a:gd name="connsiteY12327" fmla="*/ 3343868 h 5645489"/>
              <a:gd name="connsiteX12328" fmla="*/ 1970427 w 7718765"/>
              <a:gd name="connsiteY12328" fmla="*/ 3335628 h 5645489"/>
              <a:gd name="connsiteX12329" fmla="*/ 1976092 w 7718765"/>
              <a:gd name="connsiteY12329" fmla="*/ 3332880 h 5645489"/>
              <a:gd name="connsiteX12330" fmla="*/ 1978922 w 7718765"/>
              <a:gd name="connsiteY12330" fmla="*/ 3332880 h 5645489"/>
              <a:gd name="connsiteX12331" fmla="*/ 1990230 w 7718765"/>
              <a:gd name="connsiteY12331" fmla="*/ 3335628 h 5645489"/>
              <a:gd name="connsiteX12332" fmla="*/ 1990230 w 7718765"/>
              <a:gd name="connsiteY12332" fmla="*/ 3332880 h 5645489"/>
              <a:gd name="connsiteX12333" fmla="*/ 1981735 w 7718765"/>
              <a:gd name="connsiteY12333" fmla="*/ 3330133 h 5645489"/>
              <a:gd name="connsiteX12334" fmla="*/ 1976092 w 7718765"/>
              <a:gd name="connsiteY12334" fmla="*/ 3330133 h 5645489"/>
              <a:gd name="connsiteX12335" fmla="*/ 1973260 w 7718765"/>
              <a:gd name="connsiteY12335" fmla="*/ 3330133 h 5645489"/>
              <a:gd name="connsiteX12336" fmla="*/ 1970427 w 7718765"/>
              <a:gd name="connsiteY12336" fmla="*/ 3330133 h 5645489"/>
              <a:gd name="connsiteX12337" fmla="*/ 1964765 w 7718765"/>
              <a:gd name="connsiteY12337" fmla="*/ 3327406 h 5645489"/>
              <a:gd name="connsiteX12338" fmla="*/ 1959121 w 7718765"/>
              <a:gd name="connsiteY12338" fmla="*/ 3324659 h 5645489"/>
              <a:gd name="connsiteX12339" fmla="*/ 1956289 w 7718765"/>
              <a:gd name="connsiteY12339" fmla="*/ 3319165 h 5645489"/>
              <a:gd name="connsiteX12340" fmla="*/ 1947813 w 7718765"/>
              <a:gd name="connsiteY12340" fmla="*/ 3319165 h 5645489"/>
              <a:gd name="connsiteX12341" fmla="*/ 1944981 w 7718765"/>
              <a:gd name="connsiteY12341" fmla="*/ 3319165 h 5645489"/>
              <a:gd name="connsiteX12342" fmla="*/ 1944981 w 7718765"/>
              <a:gd name="connsiteY12342" fmla="*/ 3313671 h 5645489"/>
              <a:gd name="connsiteX12343" fmla="*/ 1947813 w 7718765"/>
              <a:gd name="connsiteY12343" fmla="*/ 3310944 h 5645489"/>
              <a:gd name="connsiteX12344" fmla="*/ 1956289 w 7718765"/>
              <a:gd name="connsiteY12344" fmla="*/ 3310944 h 5645489"/>
              <a:gd name="connsiteX12345" fmla="*/ 1964765 w 7718765"/>
              <a:gd name="connsiteY12345" fmla="*/ 3310944 h 5645489"/>
              <a:gd name="connsiteX12346" fmla="*/ 1967596 w 7718765"/>
              <a:gd name="connsiteY12346" fmla="*/ 3313671 h 5645489"/>
              <a:gd name="connsiteX12347" fmla="*/ 1973260 w 7718765"/>
              <a:gd name="connsiteY12347" fmla="*/ 3316418 h 5645489"/>
              <a:gd name="connsiteX12348" fmla="*/ 1976092 w 7718765"/>
              <a:gd name="connsiteY12348" fmla="*/ 3319165 h 5645489"/>
              <a:gd name="connsiteX12349" fmla="*/ 1978922 w 7718765"/>
              <a:gd name="connsiteY12349" fmla="*/ 3321912 h 5645489"/>
              <a:gd name="connsiteX12350" fmla="*/ 1981735 w 7718765"/>
              <a:gd name="connsiteY12350" fmla="*/ 3327406 h 5645489"/>
              <a:gd name="connsiteX12351" fmla="*/ 1987399 w 7718765"/>
              <a:gd name="connsiteY12351" fmla="*/ 3330133 h 5645489"/>
              <a:gd name="connsiteX12352" fmla="*/ 1995892 w 7718765"/>
              <a:gd name="connsiteY12352" fmla="*/ 3332880 h 5645489"/>
              <a:gd name="connsiteX12353" fmla="*/ 1998706 w 7718765"/>
              <a:gd name="connsiteY12353" fmla="*/ 3332880 h 5645489"/>
              <a:gd name="connsiteX12354" fmla="*/ 2001537 w 7718765"/>
              <a:gd name="connsiteY12354" fmla="*/ 3330133 h 5645489"/>
              <a:gd name="connsiteX12355" fmla="*/ 2004369 w 7718765"/>
              <a:gd name="connsiteY12355" fmla="*/ 3330133 h 5645489"/>
              <a:gd name="connsiteX12356" fmla="*/ 2012845 w 7718765"/>
              <a:gd name="connsiteY12356" fmla="*/ 3324659 h 5645489"/>
              <a:gd name="connsiteX12357" fmla="*/ 2018508 w 7718765"/>
              <a:gd name="connsiteY12357" fmla="*/ 3327406 h 5645489"/>
              <a:gd name="connsiteX12358" fmla="*/ 2027002 w 7718765"/>
              <a:gd name="connsiteY12358" fmla="*/ 3332880 h 5645489"/>
              <a:gd name="connsiteX12359" fmla="*/ 2027002 w 7718765"/>
              <a:gd name="connsiteY12359" fmla="*/ 3327406 h 5645489"/>
              <a:gd name="connsiteX12360" fmla="*/ 2029815 w 7718765"/>
              <a:gd name="connsiteY12360" fmla="*/ 3324659 h 5645489"/>
              <a:gd name="connsiteX12361" fmla="*/ 2027002 w 7718765"/>
              <a:gd name="connsiteY12361" fmla="*/ 3324659 h 5645489"/>
              <a:gd name="connsiteX12362" fmla="*/ 2024170 w 7718765"/>
              <a:gd name="connsiteY12362" fmla="*/ 3327406 h 5645489"/>
              <a:gd name="connsiteX12363" fmla="*/ 2018508 w 7718765"/>
              <a:gd name="connsiteY12363" fmla="*/ 3324659 h 5645489"/>
              <a:gd name="connsiteX12364" fmla="*/ 2010031 w 7718765"/>
              <a:gd name="connsiteY12364" fmla="*/ 3319165 h 5645489"/>
              <a:gd name="connsiteX12365" fmla="*/ 2004369 w 7718765"/>
              <a:gd name="connsiteY12365" fmla="*/ 3316418 h 5645489"/>
              <a:gd name="connsiteX12366" fmla="*/ 1995892 w 7718765"/>
              <a:gd name="connsiteY12366" fmla="*/ 3310944 h 5645489"/>
              <a:gd name="connsiteX12367" fmla="*/ 1993061 w 7718765"/>
              <a:gd name="connsiteY12367" fmla="*/ 3308197 h 5645489"/>
              <a:gd name="connsiteX12368" fmla="*/ 1990230 w 7718765"/>
              <a:gd name="connsiteY12368" fmla="*/ 3305450 h 5645489"/>
              <a:gd name="connsiteX12369" fmla="*/ 1978922 w 7718765"/>
              <a:gd name="connsiteY12369" fmla="*/ 3299955 h 5645489"/>
              <a:gd name="connsiteX12370" fmla="*/ 1978922 w 7718765"/>
              <a:gd name="connsiteY12370" fmla="*/ 3297208 h 5645489"/>
              <a:gd name="connsiteX12371" fmla="*/ 1978922 w 7718765"/>
              <a:gd name="connsiteY12371" fmla="*/ 3288987 h 5645489"/>
              <a:gd name="connsiteX12372" fmla="*/ 1976092 w 7718765"/>
              <a:gd name="connsiteY12372" fmla="*/ 3280746 h 5645489"/>
              <a:gd name="connsiteX12373" fmla="*/ 1981735 w 7718765"/>
              <a:gd name="connsiteY12373" fmla="*/ 3277999 h 5645489"/>
              <a:gd name="connsiteX12374" fmla="*/ 1987399 w 7718765"/>
              <a:gd name="connsiteY12374" fmla="*/ 3280746 h 5645489"/>
              <a:gd name="connsiteX12375" fmla="*/ 1990230 w 7718765"/>
              <a:gd name="connsiteY12375" fmla="*/ 3277999 h 5645489"/>
              <a:gd name="connsiteX12376" fmla="*/ 2012845 w 7718765"/>
              <a:gd name="connsiteY12376" fmla="*/ 3247821 h 5645489"/>
              <a:gd name="connsiteX12377" fmla="*/ 2032647 w 7718765"/>
              <a:gd name="connsiteY12377" fmla="*/ 3220371 h 5645489"/>
              <a:gd name="connsiteX12378" fmla="*/ 2041141 w 7718765"/>
              <a:gd name="connsiteY12378" fmla="*/ 3179224 h 5645489"/>
              <a:gd name="connsiteX12379" fmla="*/ 2046785 w 7718765"/>
              <a:gd name="connsiteY12379" fmla="*/ 3160016 h 5645489"/>
              <a:gd name="connsiteX12380" fmla="*/ 2052450 w 7718765"/>
              <a:gd name="connsiteY12380" fmla="*/ 3143553 h 5645489"/>
              <a:gd name="connsiteX12381" fmla="*/ 2055280 w 7718765"/>
              <a:gd name="connsiteY12381" fmla="*/ 3143553 h 5645489"/>
              <a:gd name="connsiteX12382" fmla="*/ 2058111 w 7718765"/>
              <a:gd name="connsiteY12382" fmla="*/ 3149027 h 5645489"/>
              <a:gd name="connsiteX12383" fmla="*/ 2060924 w 7718765"/>
              <a:gd name="connsiteY12383" fmla="*/ 3151774 h 5645489"/>
              <a:gd name="connsiteX12384" fmla="*/ 2063757 w 7718765"/>
              <a:gd name="connsiteY12384" fmla="*/ 3151774 h 5645489"/>
              <a:gd name="connsiteX12385" fmla="*/ 2072250 w 7718765"/>
              <a:gd name="connsiteY12385" fmla="*/ 3149027 h 5645489"/>
              <a:gd name="connsiteX12386" fmla="*/ 2083558 w 7718765"/>
              <a:gd name="connsiteY12386" fmla="*/ 3154521 h 5645489"/>
              <a:gd name="connsiteX12387" fmla="*/ 2083558 w 7718765"/>
              <a:gd name="connsiteY12387" fmla="*/ 3162763 h 5645489"/>
              <a:gd name="connsiteX12388" fmla="*/ 2086389 w 7718765"/>
              <a:gd name="connsiteY12388" fmla="*/ 3170984 h 5645489"/>
              <a:gd name="connsiteX12389" fmla="*/ 2083558 w 7718765"/>
              <a:gd name="connsiteY12389" fmla="*/ 3176478 h 5645489"/>
              <a:gd name="connsiteX12390" fmla="*/ 2086389 w 7718765"/>
              <a:gd name="connsiteY12390" fmla="*/ 3179224 h 5645489"/>
              <a:gd name="connsiteX12391" fmla="*/ 2092052 w 7718765"/>
              <a:gd name="connsiteY12391" fmla="*/ 3179224 h 5645489"/>
              <a:gd name="connsiteX12392" fmla="*/ 2097697 w 7718765"/>
              <a:gd name="connsiteY12392" fmla="*/ 3181972 h 5645489"/>
              <a:gd name="connsiteX12393" fmla="*/ 2097697 w 7718765"/>
              <a:gd name="connsiteY12393" fmla="*/ 3184698 h 5645489"/>
              <a:gd name="connsiteX12394" fmla="*/ 2097697 w 7718765"/>
              <a:gd name="connsiteY12394" fmla="*/ 3190193 h 5645489"/>
              <a:gd name="connsiteX12395" fmla="*/ 2092052 w 7718765"/>
              <a:gd name="connsiteY12395" fmla="*/ 3192940 h 5645489"/>
              <a:gd name="connsiteX12396" fmla="*/ 2092052 w 7718765"/>
              <a:gd name="connsiteY12396" fmla="*/ 3195687 h 5645489"/>
              <a:gd name="connsiteX12397" fmla="*/ 2083558 w 7718765"/>
              <a:gd name="connsiteY12397" fmla="*/ 3201181 h 5645489"/>
              <a:gd name="connsiteX12398" fmla="*/ 2077896 w 7718765"/>
              <a:gd name="connsiteY12398" fmla="*/ 3195687 h 5645489"/>
              <a:gd name="connsiteX12399" fmla="*/ 2075081 w 7718765"/>
              <a:gd name="connsiteY12399" fmla="*/ 3198434 h 5645489"/>
              <a:gd name="connsiteX12400" fmla="*/ 2077896 w 7718765"/>
              <a:gd name="connsiteY12400" fmla="*/ 3203908 h 5645489"/>
              <a:gd name="connsiteX12401" fmla="*/ 2080727 w 7718765"/>
              <a:gd name="connsiteY12401" fmla="*/ 3212150 h 5645489"/>
              <a:gd name="connsiteX12402" fmla="*/ 2077896 w 7718765"/>
              <a:gd name="connsiteY12402" fmla="*/ 3214897 h 5645489"/>
              <a:gd name="connsiteX12403" fmla="*/ 2080727 w 7718765"/>
              <a:gd name="connsiteY12403" fmla="*/ 3223118 h 5645489"/>
              <a:gd name="connsiteX12404" fmla="*/ 2080727 w 7718765"/>
              <a:gd name="connsiteY12404" fmla="*/ 3228612 h 5645489"/>
              <a:gd name="connsiteX12405" fmla="*/ 2075081 w 7718765"/>
              <a:gd name="connsiteY12405" fmla="*/ 3231358 h 5645489"/>
              <a:gd name="connsiteX12406" fmla="*/ 2069419 w 7718765"/>
              <a:gd name="connsiteY12406" fmla="*/ 3234106 h 5645489"/>
              <a:gd name="connsiteX12407" fmla="*/ 2066588 w 7718765"/>
              <a:gd name="connsiteY12407" fmla="*/ 3234106 h 5645489"/>
              <a:gd name="connsiteX12408" fmla="*/ 2072250 w 7718765"/>
              <a:gd name="connsiteY12408" fmla="*/ 3239580 h 5645489"/>
              <a:gd name="connsiteX12409" fmla="*/ 2080727 w 7718765"/>
              <a:gd name="connsiteY12409" fmla="*/ 3239580 h 5645489"/>
              <a:gd name="connsiteX12410" fmla="*/ 2086389 w 7718765"/>
              <a:gd name="connsiteY12410" fmla="*/ 3247821 h 5645489"/>
              <a:gd name="connsiteX12411" fmla="*/ 2092052 w 7718765"/>
              <a:gd name="connsiteY12411" fmla="*/ 3247821 h 5645489"/>
              <a:gd name="connsiteX12412" fmla="*/ 2097697 w 7718765"/>
              <a:gd name="connsiteY12412" fmla="*/ 3250568 h 5645489"/>
              <a:gd name="connsiteX12413" fmla="*/ 2100528 w 7718765"/>
              <a:gd name="connsiteY12413" fmla="*/ 3253315 h 5645489"/>
              <a:gd name="connsiteX12414" fmla="*/ 2109004 w 7718765"/>
              <a:gd name="connsiteY12414" fmla="*/ 3256063 h 5645489"/>
              <a:gd name="connsiteX12415" fmla="*/ 2111836 w 7718765"/>
              <a:gd name="connsiteY12415" fmla="*/ 3256063 h 5645489"/>
              <a:gd name="connsiteX12416" fmla="*/ 2114667 w 7718765"/>
              <a:gd name="connsiteY12416" fmla="*/ 3256063 h 5645489"/>
              <a:gd name="connsiteX12417" fmla="*/ 2120330 w 7718765"/>
              <a:gd name="connsiteY12417" fmla="*/ 3250568 h 5645489"/>
              <a:gd name="connsiteX12418" fmla="*/ 2123162 w 7718765"/>
              <a:gd name="connsiteY12418" fmla="*/ 3250568 h 5645489"/>
              <a:gd name="connsiteX12419" fmla="*/ 2125975 w 7718765"/>
              <a:gd name="connsiteY12419" fmla="*/ 3247821 h 5645489"/>
              <a:gd name="connsiteX12420" fmla="*/ 2128806 w 7718765"/>
              <a:gd name="connsiteY12420" fmla="*/ 3247821 h 5645489"/>
              <a:gd name="connsiteX12421" fmla="*/ 2128806 w 7718765"/>
              <a:gd name="connsiteY12421" fmla="*/ 3245074 h 5645489"/>
              <a:gd name="connsiteX12422" fmla="*/ 2134469 w 7718765"/>
              <a:gd name="connsiteY12422" fmla="*/ 3242327 h 5645489"/>
              <a:gd name="connsiteX12423" fmla="*/ 2137301 w 7718765"/>
              <a:gd name="connsiteY12423" fmla="*/ 3236853 h 5645489"/>
              <a:gd name="connsiteX12424" fmla="*/ 2134469 w 7718765"/>
              <a:gd name="connsiteY12424" fmla="*/ 3239580 h 5645489"/>
              <a:gd name="connsiteX12425" fmla="*/ 2128806 w 7718765"/>
              <a:gd name="connsiteY12425" fmla="*/ 3239580 h 5645489"/>
              <a:gd name="connsiteX12426" fmla="*/ 2125975 w 7718765"/>
              <a:gd name="connsiteY12426" fmla="*/ 3242327 h 5645489"/>
              <a:gd name="connsiteX12427" fmla="*/ 2117499 w 7718765"/>
              <a:gd name="connsiteY12427" fmla="*/ 3245074 h 5645489"/>
              <a:gd name="connsiteX12428" fmla="*/ 2114667 w 7718765"/>
              <a:gd name="connsiteY12428" fmla="*/ 3250568 h 5645489"/>
              <a:gd name="connsiteX12429" fmla="*/ 2114667 w 7718765"/>
              <a:gd name="connsiteY12429" fmla="*/ 3253315 h 5645489"/>
              <a:gd name="connsiteX12430" fmla="*/ 2109004 w 7718765"/>
              <a:gd name="connsiteY12430" fmla="*/ 3253315 h 5645489"/>
              <a:gd name="connsiteX12431" fmla="*/ 2109004 w 7718765"/>
              <a:gd name="connsiteY12431" fmla="*/ 3256063 h 5645489"/>
              <a:gd name="connsiteX12432" fmla="*/ 2106191 w 7718765"/>
              <a:gd name="connsiteY12432" fmla="*/ 3253315 h 5645489"/>
              <a:gd name="connsiteX12433" fmla="*/ 2097697 w 7718765"/>
              <a:gd name="connsiteY12433" fmla="*/ 3245074 h 5645489"/>
              <a:gd name="connsiteX12434" fmla="*/ 2089220 w 7718765"/>
              <a:gd name="connsiteY12434" fmla="*/ 3242327 h 5645489"/>
              <a:gd name="connsiteX12435" fmla="*/ 2080727 w 7718765"/>
              <a:gd name="connsiteY12435" fmla="*/ 3239580 h 5645489"/>
              <a:gd name="connsiteX12436" fmla="*/ 2080727 w 7718765"/>
              <a:gd name="connsiteY12436" fmla="*/ 3234106 h 5645489"/>
              <a:gd name="connsiteX12437" fmla="*/ 2086389 w 7718765"/>
              <a:gd name="connsiteY12437" fmla="*/ 3228612 h 5645489"/>
              <a:gd name="connsiteX12438" fmla="*/ 2094866 w 7718765"/>
              <a:gd name="connsiteY12438" fmla="*/ 3228612 h 5645489"/>
              <a:gd name="connsiteX12439" fmla="*/ 2103359 w 7718765"/>
              <a:gd name="connsiteY12439" fmla="*/ 3220371 h 5645489"/>
              <a:gd name="connsiteX12440" fmla="*/ 2109004 w 7718765"/>
              <a:gd name="connsiteY12440" fmla="*/ 3214897 h 5645489"/>
              <a:gd name="connsiteX12441" fmla="*/ 2117499 w 7718765"/>
              <a:gd name="connsiteY12441" fmla="*/ 3212150 h 5645489"/>
              <a:gd name="connsiteX12442" fmla="*/ 2128806 w 7718765"/>
              <a:gd name="connsiteY12442" fmla="*/ 3206655 h 5645489"/>
              <a:gd name="connsiteX12443" fmla="*/ 2134469 w 7718765"/>
              <a:gd name="connsiteY12443" fmla="*/ 3209403 h 5645489"/>
              <a:gd name="connsiteX12444" fmla="*/ 2137301 w 7718765"/>
              <a:gd name="connsiteY12444" fmla="*/ 3212150 h 5645489"/>
              <a:gd name="connsiteX12445" fmla="*/ 2145777 w 7718765"/>
              <a:gd name="connsiteY12445" fmla="*/ 3214897 h 5645489"/>
              <a:gd name="connsiteX12446" fmla="*/ 2148608 w 7718765"/>
              <a:gd name="connsiteY12446" fmla="*/ 3217644 h 5645489"/>
              <a:gd name="connsiteX12447" fmla="*/ 2148608 w 7718765"/>
              <a:gd name="connsiteY12447" fmla="*/ 3225865 h 5645489"/>
              <a:gd name="connsiteX12448" fmla="*/ 2148608 w 7718765"/>
              <a:gd name="connsiteY12448" fmla="*/ 3231358 h 5645489"/>
              <a:gd name="connsiteX12449" fmla="*/ 2151439 w 7718765"/>
              <a:gd name="connsiteY12449" fmla="*/ 3225865 h 5645489"/>
              <a:gd name="connsiteX12450" fmla="*/ 2151439 w 7718765"/>
              <a:gd name="connsiteY12450" fmla="*/ 3214897 h 5645489"/>
              <a:gd name="connsiteX12451" fmla="*/ 2148608 w 7718765"/>
              <a:gd name="connsiteY12451" fmla="*/ 3209403 h 5645489"/>
              <a:gd name="connsiteX12452" fmla="*/ 2137301 w 7718765"/>
              <a:gd name="connsiteY12452" fmla="*/ 3209403 h 5645489"/>
              <a:gd name="connsiteX12453" fmla="*/ 2131638 w 7718765"/>
              <a:gd name="connsiteY12453" fmla="*/ 3203908 h 5645489"/>
              <a:gd name="connsiteX12454" fmla="*/ 2125975 w 7718765"/>
              <a:gd name="connsiteY12454" fmla="*/ 3201181 h 5645489"/>
              <a:gd name="connsiteX12455" fmla="*/ 2125975 w 7718765"/>
              <a:gd name="connsiteY12455" fmla="*/ 3195687 h 5645489"/>
              <a:gd name="connsiteX12456" fmla="*/ 2125975 w 7718765"/>
              <a:gd name="connsiteY12456" fmla="*/ 3187446 h 5645489"/>
              <a:gd name="connsiteX12457" fmla="*/ 2125975 w 7718765"/>
              <a:gd name="connsiteY12457" fmla="*/ 3181972 h 5645489"/>
              <a:gd name="connsiteX12458" fmla="*/ 2131638 w 7718765"/>
              <a:gd name="connsiteY12458" fmla="*/ 3179224 h 5645489"/>
              <a:gd name="connsiteX12459" fmla="*/ 2134469 w 7718765"/>
              <a:gd name="connsiteY12459" fmla="*/ 3173731 h 5645489"/>
              <a:gd name="connsiteX12460" fmla="*/ 2128806 w 7718765"/>
              <a:gd name="connsiteY12460" fmla="*/ 3170984 h 5645489"/>
              <a:gd name="connsiteX12461" fmla="*/ 2125975 w 7718765"/>
              <a:gd name="connsiteY12461" fmla="*/ 3173731 h 5645489"/>
              <a:gd name="connsiteX12462" fmla="*/ 2117499 w 7718765"/>
              <a:gd name="connsiteY12462" fmla="*/ 3168237 h 5645489"/>
              <a:gd name="connsiteX12463" fmla="*/ 2114667 w 7718765"/>
              <a:gd name="connsiteY12463" fmla="*/ 3168237 h 5645489"/>
              <a:gd name="connsiteX12464" fmla="*/ 2109004 w 7718765"/>
              <a:gd name="connsiteY12464" fmla="*/ 3165510 h 5645489"/>
              <a:gd name="connsiteX12465" fmla="*/ 2109004 w 7718765"/>
              <a:gd name="connsiteY12465" fmla="*/ 3160016 h 5645489"/>
              <a:gd name="connsiteX12466" fmla="*/ 2111836 w 7718765"/>
              <a:gd name="connsiteY12466" fmla="*/ 3154521 h 5645489"/>
              <a:gd name="connsiteX12467" fmla="*/ 2111836 w 7718765"/>
              <a:gd name="connsiteY12467" fmla="*/ 3146300 h 5645489"/>
              <a:gd name="connsiteX12468" fmla="*/ 2111836 w 7718765"/>
              <a:gd name="connsiteY12468" fmla="*/ 3143553 h 5645489"/>
              <a:gd name="connsiteX12469" fmla="*/ 2109004 w 7718765"/>
              <a:gd name="connsiteY12469" fmla="*/ 3138059 h 5645489"/>
              <a:gd name="connsiteX12470" fmla="*/ 2103359 w 7718765"/>
              <a:gd name="connsiteY12470" fmla="*/ 3138059 h 5645489"/>
              <a:gd name="connsiteX12471" fmla="*/ 2094866 w 7718765"/>
              <a:gd name="connsiteY12471" fmla="*/ 3143553 h 5645489"/>
              <a:gd name="connsiteX12472" fmla="*/ 2094866 w 7718765"/>
              <a:gd name="connsiteY12472" fmla="*/ 3138059 h 5645489"/>
              <a:gd name="connsiteX12473" fmla="*/ 2106191 w 7718765"/>
              <a:gd name="connsiteY12473" fmla="*/ 3132564 h 5645489"/>
              <a:gd name="connsiteX12474" fmla="*/ 2111836 w 7718765"/>
              <a:gd name="connsiteY12474" fmla="*/ 3129817 h 5645489"/>
              <a:gd name="connsiteX12475" fmla="*/ 2114667 w 7718765"/>
              <a:gd name="connsiteY12475" fmla="*/ 3124343 h 5645489"/>
              <a:gd name="connsiteX12476" fmla="*/ 2120330 w 7718765"/>
              <a:gd name="connsiteY12476" fmla="*/ 3116103 h 5645489"/>
              <a:gd name="connsiteX12477" fmla="*/ 2128806 w 7718765"/>
              <a:gd name="connsiteY12477" fmla="*/ 3107882 h 5645489"/>
              <a:gd name="connsiteX12478" fmla="*/ 2142946 w 7718765"/>
              <a:gd name="connsiteY12478" fmla="*/ 3102387 h 5645489"/>
              <a:gd name="connsiteX12479" fmla="*/ 2157085 w 7718765"/>
              <a:gd name="connsiteY12479" fmla="*/ 3096893 h 5645489"/>
              <a:gd name="connsiteX12480" fmla="*/ 2179717 w 7718765"/>
              <a:gd name="connsiteY12480" fmla="*/ 3094146 h 5645489"/>
              <a:gd name="connsiteX12481" fmla="*/ 2199520 w 7718765"/>
              <a:gd name="connsiteY12481" fmla="*/ 3099640 h 5645489"/>
              <a:gd name="connsiteX12482" fmla="*/ 2210827 w 7718765"/>
              <a:gd name="connsiteY12482" fmla="*/ 3094146 h 5645489"/>
              <a:gd name="connsiteX12483" fmla="*/ 2219321 w 7718765"/>
              <a:gd name="connsiteY12483" fmla="*/ 3096893 h 5645489"/>
              <a:gd name="connsiteX12484" fmla="*/ 2227797 w 7718765"/>
              <a:gd name="connsiteY12484" fmla="*/ 3094146 h 5645489"/>
              <a:gd name="connsiteX12485" fmla="*/ 2239105 w 7718765"/>
              <a:gd name="connsiteY12485" fmla="*/ 3094146 h 5645489"/>
              <a:gd name="connsiteX12486" fmla="*/ 2247599 w 7718765"/>
              <a:gd name="connsiteY12486" fmla="*/ 3105134 h 5645489"/>
              <a:gd name="connsiteX12487" fmla="*/ 2250430 w 7718765"/>
              <a:gd name="connsiteY12487" fmla="*/ 3116103 h 5645489"/>
              <a:gd name="connsiteX12488" fmla="*/ 2250665 w 7718765"/>
              <a:gd name="connsiteY12488" fmla="*/ 3116148 h 5645489"/>
              <a:gd name="connsiteX12489" fmla="*/ 2254631 w 7718765"/>
              <a:gd name="connsiteY12489" fmla="*/ 3103006 h 5645489"/>
              <a:gd name="connsiteX12490" fmla="*/ 2258895 w 7718765"/>
              <a:gd name="connsiteY12490" fmla="*/ 3095111 h 5645489"/>
              <a:gd name="connsiteX12491" fmla="*/ 2267353 w 7718765"/>
              <a:gd name="connsiteY12491" fmla="*/ 3086875 h 5645489"/>
              <a:gd name="connsiteX12492" fmla="*/ 2267353 w 7718765"/>
              <a:gd name="connsiteY12492" fmla="*/ 3075911 h 5645489"/>
              <a:gd name="connsiteX12493" fmla="*/ 2261714 w 7718765"/>
              <a:gd name="connsiteY12493" fmla="*/ 3067676 h 5645489"/>
              <a:gd name="connsiteX12494" fmla="*/ 2267353 w 7718765"/>
              <a:gd name="connsiteY12494" fmla="*/ 3059440 h 5645489"/>
              <a:gd name="connsiteX12495" fmla="*/ 2278669 w 7718765"/>
              <a:gd name="connsiteY12495" fmla="*/ 3053984 h 5645489"/>
              <a:gd name="connsiteX12496" fmla="*/ 2298485 w 7718765"/>
              <a:gd name="connsiteY12496" fmla="*/ 3053984 h 5645489"/>
              <a:gd name="connsiteX12497" fmla="*/ 2309802 w 7718765"/>
              <a:gd name="connsiteY12497" fmla="*/ 3048476 h 5645489"/>
              <a:gd name="connsiteX12498" fmla="*/ 2326758 w 7718765"/>
              <a:gd name="connsiteY12498" fmla="*/ 3048476 h 5645489"/>
              <a:gd name="connsiteX12499" fmla="*/ 2338075 w 7718765"/>
              <a:gd name="connsiteY12499" fmla="*/ 3045749 h 5645489"/>
              <a:gd name="connsiteX12500" fmla="*/ 2346573 w 7718765"/>
              <a:gd name="connsiteY12500" fmla="*/ 3051204 h 5645489"/>
              <a:gd name="connsiteX12501" fmla="*/ 2352210 w 7718765"/>
              <a:gd name="connsiteY12501" fmla="*/ 3059440 h 5645489"/>
              <a:gd name="connsiteX12502" fmla="*/ 2357890 w 7718765"/>
              <a:gd name="connsiteY12502" fmla="*/ 3067676 h 5645489"/>
              <a:gd name="connsiteX12503" fmla="*/ 2360709 w 7718765"/>
              <a:gd name="connsiteY12503" fmla="*/ 3075911 h 5645489"/>
              <a:gd name="connsiteX12504" fmla="*/ 2357890 w 7718765"/>
              <a:gd name="connsiteY12504" fmla="*/ 3084147 h 5645489"/>
              <a:gd name="connsiteX12505" fmla="*/ 2360709 w 7718765"/>
              <a:gd name="connsiteY12505" fmla="*/ 3095111 h 5645489"/>
              <a:gd name="connsiteX12506" fmla="*/ 2366347 w 7718765"/>
              <a:gd name="connsiteY12506" fmla="*/ 3100619 h 5645489"/>
              <a:gd name="connsiteX12507" fmla="*/ 2372027 w 7718765"/>
              <a:gd name="connsiteY12507" fmla="*/ 3097839 h 5645489"/>
              <a:gd name="connsiteX12508" fmla="*/ 2374845 w 7718765"/>
              <a:gd name="connsiteY12508" fmla="*/ 3092383 h 5645489"/>
              <a:gd name="connsiteX12509" fmla="*/ 2369207 w 7718765"/>
              <a:gd name="connsiteY12509" fmla="*/ 3084147 h 5645489"/>
              <a:gd name="connsiteX12510" fmla="*/ 2366347 w 7718765"/>
              <a:gd name="connsiteY12510" fmla="*/ 3084147 h 5645489"/>
              <a:gd name="connsiteX12511" fmla="*/ 2369207 w 7718765"/>
              <a:gd name="connsiteY12511" fmla="*/ 3073184 h 5645489"/>
              <a:gd name="connsiteX12512" fmla="*/ 2377664 w 7718765"/>
              <a:gd name="connsiteY12512" fmla="*/ 3073184 h 5645489"/>
              <a:gd name="connsiteX12513" fmla="*/ 2388982 w 7718765"/>
              <a:gd name="connsiteY12513" fmla="*/ 3081420 h 5645489"/>
              <a:gd name="connsiteX12514" fmla="*/ 2394661 w 7718765"/>
              <a:gd name="connsiteY12514" fmla="*/ 3084147 h 5645489"/>
              <a:gd name="connsiteX12515" fmla="*/ 2403118 w 7718765"/>
              <a:gd name="connsiteY12515" fmla="*/ 3078639 h 5645489"/>
              <a:gd name="connsiteX12516" fmla="*/ 2394661 w 7718765"/>
              <a:gd name="connsiteY12516" fmla="*/ 3067676 h 5645489"/>
              <a:gd name="connsiteX12517" fmla="*/ 2397480 w 7718765"/>
              <a:gd name="connsiteY12517" fmla="*/ 3053984 h 5645489"/>
              <a:gd name="connsiteX12518" fmla="*/ 2400299 w 7718765"/>
              <a:gd name="connsiteY12518" fmla="*/ 3042968 h 5645489"/>
              <a:gd name="connsiteX12519" fmla="*/ 2411615 w 7718765"/>
              <a:gd name="connsiteY12519" fmla="*/ 3034733 h 5645489"/>
              <a:gd name="connsiteX12520" fmla="*/ 2420114 w 7718765"/>
              <a:gd name="connsiteY12520" fmla="*/ 3040240 h 5645489"/>
              <a:gd name="connsiteX12521" fmla="*/ 2434250 w 7718765"/>
              <a:gd name="connsiteY12521" fmla="*/ 3040240 h 5645489"/>
              <a:gd name="connsiteX12522" fmla="*/ 2448386 w 7718765"/>
              <a:gd name="connsiteY12522" fmla="*/ 3040240 h 5645489"/>
              <a:gd name="connsiteX12523" fmla="*/ 2456885 w 7718765"/>
              <a:gd name="connsiteY12523" fmla="*/ 3037512 h 5645489"/>
              <a:gd name="connsiteX12524" fmla="*/ 2468202 w 7718765"/>
              <a:gd name="connsiteY12524" fmla="*/ 3037512 h 5645489"/>
              <a:gd name="connsiteX12525" fmla="*/ 2462523 w 7718765"/>
              <a:gd name="connsiteY12525" fmla="*/ 3032005 h 5645489"/>
              <a:gd name="connsiteX12526" fmla="*/ 2454066 w 7718765"/>
              <a:gd name="connsiteY12526" fmla="*/ 3026549 h 5645489"/>
              <a:gd name="connsiteX12527" fmla="*/ 2451206 w 7718765"/>
              <a:gd name="connsiteY12527" fmla="*/ 3032005 h 5645489"/>
              <a:gd name="connsiteX12528" fmla="*/ 2439888 w 7718765"/>
              <a:gd name="connsiteY12528" fmla="*/ 3032005 h 5645489"/>
              <a:gd name="connsiteX12529" fmla="*/ 2434250 w 7718765"/>
              <a:gd name="connsiteY12529" fmla="*/ 3023769 h 5645489"/>
              <a:gd name="connsiteX12530" fmla="*/ 2434250 w 7718765"/>
              <a:gd name="connsiteY12530" fmla="*/ 3015533 h 5645489"/>
              <a:gd name="connsiteX12531" fmla="*/ 2439888 w 7718765"/>
              <a:gd name="connsiteY12531" fmla="*/ 3012805 h 5645489"/>
              <a:gd name="connsiteX12532" fmla="*/ 2431431 w 7718765"/>
              <a:gd name="connsiteY12532" fmla="*/ 3004570 h 5645489"/>
              <a:gd name="connsiteX12533" fmla="*/ 2434250 w 7718765"/>
              <a:gd name="connsiteY12533" fmla="*/ 2993606 h 5645489"/>
              <a:gd name="connsiteX12534" fmla="*/ 2437069 w 7718765"/>
              <a:gd name="connsiteY12534" fmla="*/ 2988098 h 5645489"/>
              <a:gd name="connsiteX12535" fmla="*/ 2428612 w 7718765"/>
              <a:gd name="connsiteY12535" fmla="*/ 2988098 h 5645489"/>
              <a:gd name="connsiteX12536" fmla="*/ 2425752 w 7718765"/>
              <a:gd name="connsiteY12536" fmla="*/ 2982642 h 5645489"/>
              <a:gd name="connsiteX12537" fmla="*/ 2428612 w 7718765"/>
              <a:gd name="connsiteY12537" fmla="*/ 2974406 h 5645489"/>
              <a:gd name="connsiteX12538" fmla="*/ 2417295 w 7718765"/>
              <a:gd name="connsiteY12538" fmla="*/ 2974406 h 5645489"/>
              <a:gd name="connsiteX12539" fmla="*/ 2411615 w 7718765"/>
              <a:gd name="connsiteY12539" fmla="*/ 2974406 h 5645489"/>
              <a:gd name="connsiteX12540" fmla="*/ 2403118 w 7718765"/>
              <a:gd name="connsiteY12540" fmla="*/ 2966171 h 5645489"/>
              <a:gd name="connsiteX12541" fmla="*/ 2405977 w 7718765"/>
              <a:gd name="connsiteY12541" fmla="*/ 2957935 h 5645489"/>
              <a:gd name="connsiteX12542" fmla="*/ 2422933 w 7718765"/>
              <a:gd name="connsiteY12542" fmla="*/ 2955207 h 5645489"/>
              <a:gd name="connsiteX12543" fmla="*/ 2442748 w 7718765"/>
              <a:gd name="connsiteY12543" fmla="*/ 2946971 h 5645489"/>
              <a:gd name="connsiteX12544" fmla="*/ 2439888 w 7718765"/>
              <a:gd name="connsiteY12544" fmla="*/ 2941463 h 5645489"/>
              <a:gd name="connsiteX12545" fmla="*/ 2434250 w 7718765"/>
              <a:gd name="connsiteY12545" fmla="*/ 2944243 h 5645489"/>
              <a:gd name="connsiteX12546" fmla="*/ 2431431 w 7718765"/>
              <a:gd name="connsiteY12546" fmla="*/ 2946971 h 5645489"/>
              <a:gd name="connsiteX12547" fmla="*/ 2422933 w 7718765"/>
              <a:gd name="connsiteY12547" fmla="*/ 2946971 h 5645489"/>
              <a:gd name="connsiteX12548" fmla="*/ 2422933 w 7718765"/>
              <a:gd name="connsiteY12548" fmla="*/ 2941463 h 5645489"/>
              <a:gd name="connsiteX12549" fmla="*/ 2431431 w 7718765"/>
              <a:gd name="connsiteY12549" fmla="*/ 2941463 h 5645489"/>
              <a:gd name="connsiteX12550" fmla="*/ 2437069 w 7718765"/>
              <a:gd name="connsiteY12550" fmla="*/ 2938735 h 5645489"/>
              <a:gd name="connsiteX12551" fmla="*/ 2431431 w 7718765"/>
              <a:gd name="connsiteY12551" fmla="*/ 2936007 h 5645489"/>
              <a:gd name="connsiteX12552" fmla="*/ 2422933 w 7718765"/>
              <a:gd name="connsiteY12552" fmla="*/ 2924991 h 5645489"/>
              <a:gd name="connsiteX12553" fmla="*/ 2420114 w 7718765"/>
              <a:gd name="connsiteY12553" fmla="*/ 2916808 h 5645489"/>
              <a:gd name="connsiteX12554" fmla="*/ 2414435 w 7718765"/>
              <a:gd name="connsiteY12554" fmla="*/ 2914027 h 5645489"/>
              <a:gd name="connsiteX12555" fmla="*/ 2408796 w 7718765"/>
              <a:gd name="connsiteY12555" fmla="*/ 2908573 h 5645489"/>
              <a:gd name="connsiteX12556" fmla="*/ 2408796 w 7718765"/>
              <a:gd name="connsiteY12556" fmla="*/ 2900336 h 5645489"/>
              <a:gd name="connsiteX12557" fmla="*/ 2405977 w 7718765"/>
              <a:gd name="connsiteY12557" fmla="*/ 2878357 h 5645489"/>
              <a:gd name="connsiteX12558" fmla="*/ 2414435 w 7718765"/>
              <a:gd name="connsiteY12558" fmla="*/ 2878357 h 5645489"/>
              <a:gd name="connsiteX12559" fmla="*/ 2420066 w 7718765"/>
              <a:gd name="connsiteY12559" fmla="*/ 2875652 h 5645489"/>
              <a:gd name="connsiteX12560" fmla="*/ 2419413 w 7718765"/>
              <a:gd name="connsiteY12560" fmla="*/ 2875411 h 5645489"/>
              <a:gd name="connsiteX12561" fmla="*/ 2413752 w 7718765"/>
              <a:gd name="connsiteY12561" fmla="*/ 2878151 h 5645489"/>
              <a:gd name="connsiteX12562" fmla="*/ 2405241 w 7718765"/>
              <a:gd name="connsiteY12562" fmla="*/ 2878151 h 5645489"/>
              <a:gd name="connsiteX12563" fmla="*/ 2399578 w 7718765"/>
              <a:gd name="connsiteY12563" fmla="*/ 2875411 h 5645489"/>
              <a:gd name="connsiteX12564" fmla="*/ 2393917 w 7718765"/>
              <a:gd name="connsiteY12564" fmla="*/ 2867170 h 5645489"/>
              <a:gd name="connsiteX12565" fmla="*/ 2391068 w 7718765"/>
              <a:gd name="connsiteY12565" fmla="*/ 2861669 h 5645489"/>
              <a:gd name="connsiteX12566" fmla="*/ 2399578 w 7718765"/>
              <a:gd name="connsiteY12566" fmla="*/ 2856168 h 5645489"/>
              <a:gd name="connsiteX12567" fmla="*/ 2402410 w 7718765"/>
              <a:gd name="connsiteY12567" fmla="*/ 2853428 h 5645489"/>
              <a:gd name="connsiteX12568" fmla="*/ 2402410 w 7718765"/>
              <a:gd name="connsiteY12568" fmla="*/ 2842447 h 5645489"/>
              <a:gd name="connsiteX12569" fmla="*/ 2402410 w 7718765"/>
              <a:gd name="connsiteY12569" fmla="*/ 2836946 h 5645489"/>
              <a:gd name="connsiteX12570" fmla="*/ 2405241 w 7718765"/>
              <a:gd name="connsiteY12570" fmla="*/ 2831445 h 5645489"/>
              <a:gd name="connsiteX12571" fmla="*/ 2402410 w 7718765"/>
              <a:gd name="connsiteY12571" fmla="*/ 2820464 h 5645489"/>
              <a:gd name="connsiteX12572" fmla="*/ 2402410 w 7718765"/>
              <a:gd name="connsiteY12572" fmla="*/ 2809483 h 5645489"/>
              <a:gd name="connsiteX12573" fmla="*/ 2396748 w 7718765"/>
              <a:gd name="connsiteY12573" fmla="*/ 2801242 h 5645489"/>
              <a:gd name="connsiteX12574" fmla="*/ 2388237 w 7718765"/>
              <a:gd name="connsiteY12574" fmla="*/ 2798481 h 5645489"/>
              <a:gd name="connsiteX12575" fmla="*/ 2374064 w 7718765"/>
              <a:gd name="connsiteY12575" fmla="*/ 2793001 h 5645489"/>
              <a:gd name="connsiteX12576" fmla="*/ 2374064 w 7718765"/>
              <a:gd name="connsiteY12576" fmla="*/ 2784759 h 5645489"/>
              <a:gd name="connsiteX12577" fmla="*/ 2371234 w 7718765"/>
              <a:gd name="connsiteY12577" fmla="*/ 2781999 h 5645489"/>
              <a:gd name="connsiteX12578" fmla="*/ 2365571 w 7718765"/>
              <a:gd name="connsiteY12578" fmla="*/ 2784759 h 5645489"/>
              <a:gd name="connsiteX12579" fmla="*/ 2365571 w 7718765"/>
              <a:gd name="connsiteY12579" fmla="*/ 2787499 h 5645489"/>
              <a:gd name="connsiteX12580" fmla="*/ 2359892 w 7718765"/>
              <a:gd name="connsiteY12580" fmla="*/ 2784759 h 5645489"/>
              <a:gd name="connsiteX12581" fmla="*/ 2354230 w 7718765"/>
              <a:gd name="connsiteY12581" fmla="*/ 2773758 h 5645489"/>
              <a:gd name="connsiteX12582" fmla="*/ 2359892 w 7718765"/>
              <a:gd name="connsiteY12582" fmla="*/ 2768277 h 5645489"/>
              <a:gd name="connsiteX12583" fmla="*/ 2365571 w 7718765"/>
              <a:gd name="connsiteY12583" fmla="*/ 2757276 h 5645489"/>
              <a:gd name="connsiteX12584" fmla="*/ 2365571 w 7718765"/>
              <a:gd name="connsiteY12584" fmla="*/ 2746294 h 5645489"/>
              <a:gd name="connsiteX12585" fmla="*/ 2365571 w 7718765"/>
              <a:gd name="connsiteY12585" fmla="*/ 2743534 h 5645489"/>
              <a:gd name="connsiteX12586" fmla="*/ 2368403 w 7718765"/>
              <a:gd name="connsiteY12586" fmla="*/ 2743534 h 5645489"/>
              <a:gd name="connsiteX12587" fmla="*/ 2379745 w 7718765"/>
              <a:gd name="connsiteY12587" fmla="*/ 2735292 h 5645489"/>
              <a:gd name="connsiteX12588" fmla="*/ 2379745 w 7718765"/>
              <a:gd name="connsiteY12588" fmla="*/ 2729812 h 5645489"/>
              <a:gd name="connsiteX12589" fmla="*/ 2376913 w 7718765"/>
              <a:gd name="connsiteY12589" fmla="*/ 2721572 h 5645489"/>
              <a:gd name="connsiteX12590" fmla="*/ 2376913 w 7718765"/>
              <a:gd name="connsiteY12590" fmla="*/ 2718810 h 5645489"/>
              <a:gd name="connsiteX12591" fmla="*/ 2365571 w 7718765"/>
              <a:gd name="connsiteY12591" fmla="*/ 2702329 h 5645489"/>
              <a:gd name="connsiteX12592" fmla="*/ 2359892 w 7718765"/>
              <a:gd name="connsiteY12592" fmla="*/ 2702329 h 5645489"/>
              <a:gd name="connsiteX12593" fmla="*/ 2359892 w 7718765"/>
              <a:gd name="connsiteY12593" fmla="*/ 2696848 h 5645489"/>
              <a:gd name="connsiteX12594" fmla="*/ 2359892 w 7718765"/>
              <a:gd name="connsiteY12594" fmla="*/ 2688607 h 5645489"/>
              <a:gd name="connsiteX12595" fmla="*/ 2362741 w 7718765"/>
              <a:gd name="connsiteY12595" fmla="*/ 2677605 h 5645489"/>
              <a:gd name="connsiteX12596" fmla="*/ 2359892 w 7718765"/>
              <a:gd name="connsiteY12596" fmla="*/ 2658383 h 5645489"/>
              <a:gd name="connsiteX12597" fmla="*/ 2359892 w 7718765"/>
              <a:gd name="connsiteY12597" fmla="*/ 2644641 h 5645489"/>
              <a:gd name="connsiteX12598" fmla="*/ 2359892 w 7718765"/>
              <a:gd name="connsiteY12598" fmla="*/ 2630920 h 5645489"/>
              <a:gd name="connsiteX12599" fmla="*/ 2365571 w 7718765"/>
              <a:gd name="connsiteY12599" fmla="*/ 2619918 h 5645489"/>
              <a:gd name="connsiteX12600" fmla="*/ 2368403 w 7718765"/>
              <a:gd name="connsiteY12600" fmla="*/ 2614416 h 5645489"/>
              <a:gd name="connsiteX12601" fmla="*/ 2371234 w 7718765"/>
              <a:gd name="connsiteY12601" fmla="*/ 2622658 h 5645489"/>
              <a:gd name="connsiteX12602" fmla="*/ 2371234 w 7718765"/>
              <a:gd name="connsiteY12602" fmla="*/ 2628158 h 5645489"/>
              <a:gd name="connsiteX12603" fmla="*/ 2379745 w 7718765"/>
              <a:gd name="connsiteY12603" fmla="*/ 2628158 h 5645489"/>
              <a:gd name="connsiteX12604" fmla="*/ 2382575 w 7718765"/>
              <a:gd name="connsiteY12604" fmla="*/ 2630920 h 5645489"/>
              <a:gd name="connsiteX12605" fmla="*/ 2391068 w 7718765"/>
              <a:gd name="connsiteY12605" fmla="*/ 2636400 h 5645489"/>
              <a:gd name="connsiteX12606" fmla="*/ 2396748 w 7718765"/>
              <a:gd name="connsiteY12606" fmla="*/ 2641901 h 5645489"/>
              <a:gd name="connsiteX12607" fmla="*/ 2402410 w 7718765"/>
              <a:gd name="connsiteY12607" fmla="*/ 2644641 h 5645489"/>
              <a:gd name="connsiteX12608" fmla="*/ 2408089 w 7718765"/>
              <a:gd name="connsiteY12608" fmla="*/ 2644641 h 5645489"/>
              <a:gd name="connsiteX12609" fmla="*/ 2410921 w 7718765"/>
              <a:gd name="connsiteY12609" fmla="*/ 2641901 h 5645489"/>
              <a:gd name="connsiteX12610" fmla="*/ 2410921 w 7718765"/>
              <a:gd name="connsiteY12610" fmla="*/ 2639161 h 5645489"/>
              <a:gd name="connsiteX12611" fmla="*/ 2408089 w 7718765"/>
              <a:gd name="connsiteY12611" fmla="*/ 2633660 h 5645489"/>
              <a:gd name="connsiteX12612" fmla="*/ 2405241 w 7718765"/>
              <a:gd name="connsiteY12612" fmla="*/ 2628158 h 5645489"/>
              <a:gd name="connsiteX12613" fmla="*/ 2413752 w 7718765"/>
              <a:gd name="connsiteY12613" fmla="*/ 2622658 h 5645489"/>
              <a:gd name="connsiteX12614" fmla="*/ 2416582 w 7718765"/>
              <a:gd name="connsiteY12614" fmla="*/ 2617178 h 5645489"/>
              <a:gd name="connsiteX12615" fmla="*/ 2413752 w 7718765"/>
              <a:gd name="connsiteY12615" fmla="*/ 2614416 h 5645489"/>
              <a:gd name="connsiteX12616" fmla="*/ 2405241 w 7718765"/>
              <a:gd name="connsiteY12616" fmla="*/ 2614416 h 5645489"/>
              <a:gd name="connsiteX12617" fmla="*/ 2402410 w 7718765"/>
              <a:gd name="connsiteY12617" fmla="*/ 2611676 h 5645489"/>
              <a:gd name="connsiteX12618" fmla="*/ 2399578 w 7718765"/>
              <a:gd name="connsiteY12618" fmla="*/ 2606175 h 5645489"/>
              <a:gd name="connsiteX12619" fmla="*/ 2402410 w 7718765"/>
              <a:gd name="connsiteY12619" fmla="*/ 2600696 h 5645489"/>
              <a:gd name="connsiteX12620" fmla="*/ 2405241 w 7718765"/>
              <a:gd name="connsiteY12620" fmla="*/ 2589693 h 5645489"/>
              <a:gd name="connsiteX12621" fmla="*/ 2408089 w 7718765"/>
              <a:gd name="connsiteY12621" fmla="*/ 2584214 h 5645489"/>
              <a:gd name="connsiteX12622" fmla="*/ 2416582 w 7718765"/>
              <a:gd name="connsiteY12622" fmla="*/ 2584214 h 5645489"/>
              <a:gd name="connsiteX12623" fmla="*/ 2422263 w 7718765"/>
              <a:gd name="connsiteY12623" fmla="*/ 2578713 h 5645489"/>
              <a:gd name="connsiteX12624" fmla="*/ 2425093 w 7718765"/>
              <a:gd name="connsiteY12624" fmla="*/ 2578713 h 5645489"/>
              <a:gd name="connsiteX12625" fmla="*/ 2425093 w 7718765"/>
              <a:gd name="connsiteY12625" fmla="*/ 2586953 h 5645489"/>
              <a:gd name="connsiteX12626" fmla="*/ 2419413 w 7718765"/>
              <a:gd name="connsiteY12626" fmla="*/ 2592454 h 5645489"/>
              <a:gd name="connsiteX12627" fmla="*/ 2422263 w 7718765"/>
              <a:gd name="connsiteY12627" fmla="*/ 2597935 h 5645489"/>
              <a:gd name="connsiteX12628" fmla="*/ 2422263 w 7718765"/>
              <a:gd name="connsiteY12628" fmla="*/ 2603436 h 5645489"/>
              <a:gd name="connsiteX12629" fmla="*/ 2416582 w 7718765"/>
              <a:gd name="connsiteY12629" fmla="*/ 2611676 h 5645489"/>
              <a:gd name="connsiteX12630" fmla="*/ 2419413 w 7718765"/>
              <a:gd name="connsiteY12630" fmla="*/ 2611676 h 5645489"/>
              <a:gd name="connsiteX12631" fmla="*/ 2419413 w 7718765"/>
              <a:gd name="connsiteY12631" fmla="*/ 2617178 h 5645489"/>
              <a:gd name="connsiteX12632" fmla="*/ 2427924 w 7718765"/>
              <a:gd name="connsiteY12632" fmla="*/ 2614416 h 5645489"/>
              <a:gd name="connsiteX12633" fmla="*/ 2425093 w 7718765"/>
              <a:gd name="connsiteY12633" fmla="*/ 2611676 h 5645489"/>
              <a:gd name="connsiteX12634" fmla="*/ 2425093 w 7718765"/>
              <a:gd name="connsiteY12634" fmla="*/ 2606175 h 5645489"/>
              <a:gd name="connsiteX12635" fmla="*/ 2430755 w 7718765"/>
              <a:gd name="connsiteY12635" fmla="*/ 2600696 h 5645489"/>
              <a:gd name="connsiteX12636" fmla="*/ 2436435 w 7718765"/>
              <a:gd name="connsiteY12636" fmla="*/ 2597935 h 5645489"/>
              <a:gd name="connsiteX12637" fmla="*/ 2444928 w 7718765"/>
              <a:gd name="connsiteY12637" fmla="*/ 2603436 h 5645489"/>
              <a:gd name="connsiteX12638" fmla="*/ 2444928 w 7718765"/>
              <a:gd name="connsiteY12638" fmla="*/ 2606175 h 5645489"/>
              <a:gd name="connsiteX12639" fmla="*/ 2442097 w 7718765"/>
              <a:gd name="connsiteY12639" fmla="*/ 2611676 h 5645489"/>
              <a:gd name="connsiteX12640" fmla="*/ 2447758 w 7718765"/>
              <a:gd name="connsiteY12640" fmla="*/ 2619918 h 5645489"/>
              <a:gd name="connsiteX12641" fmla="*/ 2442097 w 7718765"/>
              <a:gd name="connsiteY12641" fmla="*/ 2622658 h 5645489"/>
              <a:gd name="connsiteX12642" fmla="*/ 2442097 w 7718765"/>
              <a:gd name="connsiteY12642" fmla="*/ 2625418 h 5645489"/>
              <a:gd name="connsiteX12643" fmla="*/ 2442097 w 7718765"/>
              <a:gd name="connsiteY12643" fmla="*/ 2630920 h 5645489"/>
              <a:gd name="connsiteX12644" fmla="*/ 2447758 w 7718765"/>
              <a:gd name="connsiteY12644" fmla="*/ 2628158 h 5645489"/>
              <a:gd name="connsiteX12645" fmla="*/ 2447758 w 7718765"/>
              <a:gd name="connsiteY12645" fmla="*/ 2622658 h 5645489"/>
              <a:gd name="connsiteX12646" fmla="*/ 2450607 w 7718765"/>
              <a:gd name="connsiteY12646" fmla="*/ 2622658 h 5645489"/>
              <a:gd name="connsiteX12647" fmla="*/ 2456270 w 7718765"/>
              <a:gd name="connsiteY12647" fmla="*/ 2622658 h 5645489"/>
              <a:gd name="connsiteX12648" fmla="*/ 2459101 w 7718765"/>
              <a:gd name="connsiteY12648" fmla="*/ 2625418 h 5645489"/>
              <a:gd name="connsiteX12649" fmla="*/ 2459101 w 7718765"/>
              <a:gd name="connsiteY12649" fmla="*/ 2630920 h 5645489"/>
              <a:gd name="connsiteX12650" fmla="*/ 2459101 w 7718765"/>
              <a:gd name="connsiteY12650" fmla="*/ 2633660 h 5645489"/>
              <a:gd name="connsiteX12651" fmla="*/ 2464762 w 7718765"/>
              <a:gd name="connsiteY12651" fmla="*/ 2636400 h 5645489"/>
              <a:gd name="connsiteX12652" fmla="*/ 2464762 w 7718765"/>
              <a:gd name="connsiteY12652" fmla="*/ 2630920 h 5645489"/>
              <a:gd name="connsiteX12653" fmla="*/ 2461931 w 7718765"/>
              <a:gd name="connsiteY12653" fmla="*/ 2622658 h 5645489"/>
              <a:gd name="connsiteX12654" fmla="*/ 2461931 w 7718765"/>
              <a:gd name="connsiteY12654" fmla="*/ 2619918 h 5645489"/>
              <a:gd name="connsiteX12655" fmla="*/ 2461931 w 7718765"/>
              <a:gd name="connsiteY12655" fmla="*/ 2617178 h 5645489"/>
              <a:gd name="connsiteX12656" fmla="*/ 2456270 w 7718765"/>
              <a:gd name="connsiteY12656" fmla="*/ 2611676 h 5645489"/>
              <a:gd name="connsiteX12657" fmla="*/ 2447758 w 7718765"/>
              <a:gd name="connsiteY12657" fmla="*/ 2603436 h 5645489"/>
              <a:gd name="connsiteX12658" fmla="*/ 2447758 w 7718765"/>
              <a:gd name="connsiteY12658" fmla="*/ 2597935 h 5645489"/>
              <a:gd name="connsiteX12659" fmla="*/ 2447758 w 7718765"/>
              <a:gd name="connsiteY12659" fmla="*/ 2586953 h 5645489"/>
              <a:gd name="connsiteX12660" fmla="*/ 2450607 w 7718765"/>
              <a:gd name="connsiteY12660" fmla="*/ 2581453 h 5645489"/>
              <a:gd name="connsiteX12661" fmla="*/ 2453439 w 7718765"/>
              <a:gd name="connsiteY12661" fmla="*/ 2573211 h 5645489"/>
              <a:gd name="connsiteX12662" fmla="*/ 2456270 w 7718765"/>
              <a:gd name="connsiteY12662" fmla="*/ 2570471 h 5645489"/>
              <a:gd name="connsiteX12663" fmla="*/ 2464762 w 7718765"/>
              <a:gd name="connsiteY12663" fmla="*/ 2567731 h 5645489"/>
              <a:gd name="connsiteX12664" fmla="*/ 2476104 w 7718765"/>
              <a:gd name="connsiteY12664" fmla="*/ 2570471 h 5645489"/>
              <a:gd name="connsiteX12665" fmla="*/ 2484615 w 7718765"/>
              <a:gd name="connsiteY12665" fmla="*/ 2573211 h 5645489"/>
              <a:gd name="connsiteX12666" fmla="*/ 2484615 w 7718765"/>
              <a:gd name="connsiteY12666" fmla="*/ 2570471 h 5645489"/>
              <a:gd name="connsiteX12667" fmla="*/ 2487446 w 7718765"/>
              <a:gd name="connsiteY12667" fmla="*/ 2567731 h 5645489"/>
              <a:gd name="connsiteX12668" fmla="*/ 2493107 w 7718765"/>
              <a:gd name="connsiteY12668" fmla="*/ 2567731 h 5645489"/>
              <a:gd name="connsiteX12669" fmla="*/ 2495957 w 7718765"/>
              <a:gd name="connsiteY12669" fmla="*/ 2562231 h 5645489"/>
              <a:gd name="connsiteX12670" fmla="*/ 2501618 w 7718765"/>
              <a:gd name="connsiteY12670" fmla="*/ 2559491 h 5645489"/>
              <a:gd name="connsiteX12671" fmla="*/ 2495957 w 7718765"/>
              <a:gd name="connsiteY12671" fmla="*/ 2556729 h 5645489"/>
              <a:gd name="connsiteX12672" fmla="*/ 2487446 w 7718765"/>
              <a:gd name="connsiteY12672" fmla="*/ 2559491 h 5645489"/>
              <a:gd name="connsiteX12673" fmla="*/ 2481784 w 7718765"/>
              <a:gd name="connsiteY12673" fmla="*/ 2559491 h 5645489"/>
              <a:gd name="connsiteX12674" fmla="*/ 2473272 w 7718765"/>
              <a:gd name="connsiteY12674" fmla="*/ 2562231 h 5645489"/>
              <a:gd name="connsiteX12675" fmla="*/ 2464762 w 7718765"/>
              <a:gd name="connsiteY12675" fmla="*/ 2564971 h 5645489"/>
              <a:gd name="connsiteX12676" fmla="*/ 2459101 w 7718765"/>
              <a:gd name="connsiteY12676" fmla="*/ 2567731 h 5645489"/>
              <a:gd name="connsiteX12677" fmla="*/ 2456270 w 7718765"/>
              <a:gd name="connsiteY12677" fmla="*/ 2567731 h 5645489"/>
              <a:gd name="connsiteX12678" fmla="*/ 2450607 w 7718765"/>
              <a:gd name="connsiteY12678" fmla="*/ 2567731 h 5645489"/>
              <a:gd name="connsiteX12679" fmla="*/ 2447758 w 7718765"/>
              <a:gd name="connsiteY12679" fmla="*/ 2564971 h 5645489"/>
              <a:gd name="connsiteX12680" fmla="*/ 2444928 w 7718765"/>
              <a:gd name="connsiteY12680" fmla="*/ 2564971 h 5645489"/>
              <a:gd name="connsiteX12681" fmla="*/ 2439266 w 7718765"/>
              <a:gd name="connsiteY12681" fmla="*/ 2567731 h 5645489"/>
              <a:gd name="connsiteX12682" fmla="*/ 2433586 w 7718765"/>
              <a:gd name="connsiteY12682" fmla="*/ 2567731 h 5645489"/>
              <a:gd name="connsiteX12683" fmla="*/ 2427924 w 7718765"/>
              <a:gd name="connsiteY12683" fmla="*/ 2567731 h 5645489"/>
              <a:gd name="connsiteX12684" fmla="*/ 2422263 w 7718765"/>
              <a:gd name="connsiteY12684" fmla="*/ 2570471 h 5645489"/>
              <a:gd name="connsiteX12685" fmla="*/ 2419413 w 7718765"/>
              <a:gd name="connsiteY12685" fmla="*/ 2570471 h 5645489"/>
              <a:gd name="connsiteX12686" fmla="*/ 2419413 w 7718765"/>
              <a:gd name="connsiteY12686" fmla="*/ 2575973 h 5645489"/>
              <a:gd name="connsiteX12687" fmla="*/ 2410921 w 7718765"/>
              <a:gd name="connsiteY12687" fmla="*/ 2575973 h 5645489"/>
              <a:gd name="connsiteX12688" fmla="*/ 2408089 w 7718765"/>
              <a:gd name="connsiteY12688" fmla="*/ 2578713 h 5645489"/>
              <a:gd name="connsiteX12689" fmla="*/ 2405241 w 7718765"/>
              <a:gd name="connsiteY12689" fmla="*/ 2584214 h 5645489"/>
              <a:gd name="connsiteX12690" fmla="*/ 2402410 w 7718765"/>
              <a:gd name="connsiteY12690" fmla="*/ 2584214 h 5645489"/>
              <a:gd name="connsiteX12691" fmla="*/ 2399578 w 7718765"/>
              <a:gd name="connsiteY12691" fmla="*/ 2592454 h 5645489"/>
              <a:gd name="connsiteX12692" fmla="*/ 2399578 w 7718765"/>
              <a:gd name="connsiteY12692" fmla="*/ 2595195 h 5645489"/>
              <a:gd name="connsiteX12693" fmla="*/ 2393917 w 7718765"/>
              <a:gd name="connsiteY12693" fmla="*/ 2600696 h 5645489"/>
              <a:gd name="connsiteX12694" fmla="*/ 2391068 w 7718765"/>
              <a:gd name="connsiteY12694" fmla="*/ 2603436 h 5645489"/>
              <a:gd name="connsiteX12695" fmla="*/ 2393917 w 7718765"/>
              <a:gd name="connsiteY12695" fmla="*/ 2606175 h 5645489"/>
              <a:gd name="connsiteX12696" fmla="*/ 2393917 w 7718765"/>
              <a:gd name="connsiteY12696" fmla="*/ 2608936 h 5645489"/>
              <a:gd name="connsiteX12697" fmla="*/ 2391068 w 7718765"/>
              <a:gd name="connsiteY12697" fmla="*/ 2611676 h 5645489"/>
              <a:gd name="connsiteX12698" fmla="*/ 2393917 w 7718765"/>
              <a:gd name="connsiteY12698" fmla="*/ 2617178 h 5645489"/>
              <a:gd name="connsiteX12699" fmla="*/ 2399578 w 7718765"/>
              <a:gd name="connsiteY12699" fmla="*/ 2614416 h 5645489"/>
              <a:gd name="connsiteX12700" fmla="*/ 2402410 w 7718765"/>
              <a:gd name="connsiteY12700" fmla="*/ 2619918 h 5645489"/>
              <a:gd name="connsiteX12701" fmla="*/ 2399578 w 7718765"/>
              <a:gd name="connsiteY12701" fmla="*/ 2625418 h 5645489"/>
              <a:gd name="connsiteX12702" fmla="*/ 2393917 w 7718765"/>
              <a:gd name="connsiteY12702" fmla="*/ 2628158 h 5645489"/>
              <a:gd name="connsiteX12703" fmla="*/ 2391068 w 7718765"/>
              <a:gd name="connsiteY12703" fmla="*/ 2625418 h 5645489"/>
              <a:gd name="connsiteX12704" fmla="*/ 2388237 w 7718765"/>
              <a:gd name="connsiteY12704" fmla="*/ 2619918 h 5645489"/>
              <a:gd name="connsiteX12705" fmla="*/ 2388237 w 7718765"/>
              <a:gd name="connsiteY12705" fmla="*/ 2617178 h 5645489"/>
              <a:gd name="connsiteX12706" fmla="*/ 2388237 w 7718765"/>
              <a:gd name="connsiteY12706" fmla="*/ 2614416 h 5645489"/>
              <a:gd name="connsiteX12707" fmla="*/ 2379745 w 7718765"/>
              <a:gd name="connsiteY12707" fmla="*/ 2617178 h 5645489"/>
              <a:gd name="connsiteX12708" fmla="*/ 2379745 w 7718765"/>
              <a:gd name="connsiteY12708" fmla="*/ 2614416 h 5645489"/>
              <a:gd name="connsiteX12709" fmla="*/ 2376913 w 7718765"/>
              <a:gd name="connsiteY12709" fmla="*/ 2611676 h 5645489"/>
              <a:gd name="connsiteX12710" fmla="*/ 2374064 w 7718765"/>
              <a:gd name="connsiteY12710" fmla="*/ 2606175 h 5645489"/>
              <a:gd name="connsiteX12711" fmla="*/ 2368403 w 7718765"/>
              <a:gd name="connsiteY12711" fmla="*/ 2597935 h 5645489"/>
              <a:gd name="connsiteX12712" fmla="*/ 2371234 w 7718765"/>
              <a:gd name="connsiteY12712" fmla="*/ 2597935 h 5645489"/>
              <a:gd name="connsiteX12713" fmla="*/ 2374064 w 7718765"/>
              <a:gd name="connsiteY12713" fmla="*/ 2592454 h 5645489"/>
              <a:gd name="connsiteX12714" fmla="*/ 2379745 w 7718765"/>
              <a:gd name="connsiteY12714" fmla="*/ 2584214 h 5645489"/>
              <a:gd name="connsiteX12715" fmla="*/ 2382575 w 7718765"/>
              <a:gd name="connsiteY12715" fmla="*/ 2575973 h 5645489"/>
              <a:gd name="connsiteX12716" fmla="*/ 2388237 w 7718765"/>
              <a:gd name="connsiteY12716" fmla="*/ 2570471 h 5645489"/>
              <a:gd name="connsiteX12717" fmla="*/ 2391068 w 7718765"/>
              <a:gd name="connsiteY12717" fmla="*/ 2564971 h 5645489"/>
              <a:gd name="connsiteX12718" fmla="*/ 2396748 w 7718765"/>
              <a:gd name="connsiteY12718" fmla="*/ 2556729 h 5645489"/>
              <a:gd name="connsiteX12719" fmla="*/ 2402410 w 7718765"/>
              <a:gd name="connsiteY12719" fmla="*/ 2551249 h 5645489"/>
              <a:gd name="connsiteX12720" fmla="*/ 2410921 w 7718765"/>
              <a:gd name="connsiteY12720" fmla="*/ 2551249 h 5645489"/>
              <a:gd name="connsiteX12721" fmla="*/ 2416582 w 7718765"/>
              <a:gd name="connsiteY12721" fmla="*/ 2553989 h 5645489"/>
              <a:gd name="connsiteX12722" fmla="*/ 2422263 w 7718765"/>
              <a:gd name="connsiteY12722" fmla="*/ 2548488 h 5645489"/>
              <a:gd name="connsiteX12723" fmla="*/ 2433586 w 7718765"/>
              <a:gd name="connsiteY12723" fmla="*/ 2545748 h 5645489"/>
              <a:gd name="connsiteX12724" fmla="*/ 2436435 w 7718765"/>
              <a:gd name="connsiteY12724" fmla="*/ 2545748 h 5645489"/>
              <a:gd name="connsiteX12725" fmla="*/ 2444928 w 7718765"/>
              <a:gd name="connsiteY12725" fmla="*/ 2548488 h 5645489"/>
              <a:gd name="connsiteX12726" fmla="*/ 2450607 w 7718765"/>
              <a:gd name="connsiteY12726" fmla="*/ 2548488 h 5645489"/>
              <a:gd name="connsiteX12727" fmla="*/ 2461931 w 7718765"/>
              <a:gd name="connsiteY12727" fmla="*/ 2548488 h 5645489"/>
              <a:gd name="connsiteX12728" fmla="*/ 2478935 w 7718765"/>
              <a:gd name="connsiteY12728" fmla="*/ 2540247 h 5645489"/>
              <a:gd name="connsiteX12729" fmla="*/ 2487446 w 7718765"/>
              <a:gd name="connsiteY12729" fmla="*/ 2523766 h 5645489"/>
              <a:gd name="connsiteX12730" fmla="*/ 2498787 w 7718765"/>
              <a:gd name="connsiteY12730" fmla="*/ 2504544 h 5645489"/>
              <a:gd name="connsiteX12731" fmla="*/ 2504449 w 7718765"/>
              <a:gd name="connsiteY12731" fmla="*/ 2496302 h 5645489"/>
              <a:gd name="connsiteX12732" fmla="*/ 2510130 w 7718765"/>
              <a:gd name="connsiteY12732" fmla="*/ 2482560 h 5645489"/>
              <a:gd name="connsiteX12733" fmla="*/ 2527133 w 7718765"/>
              <a:gd name="connsiteY12733" fmla="*/ 2477059 h 5645489"/>
              <a:gd name="connsiteX12734" fmla="*/ 2541305 w 7718765"/>
              <a:gd name="connsiteY12734" fmla="*/ 2474319 h 5645489"/>
              <a:gd name="connsiteX12735" fmla="*/ 2561140 w 7718765"/>
              <a:gd name="connsiteY12735" fmla="*/ 2457837 h 5645489"/>
              <a:gd name="connsiteX12736" fmla="*/ 2563971 w 7718765"/>
              <a:gd name="connsiteY12736" fmla="*/ 2457837 h 5645489"/>
              <a:gd name="connsiteX12737" fmla="*/ 2555479 w 7718765"/>
              <a:gd name="connsiteY12737" fmla="*/ 2471579 h 5645489"/>
              <a:gd name="connsiteX12738" fmla="*/ 2555479 w 7718765"/>
              <a:gd name="connsiteY12738" fmla="*/ 2479820 h 5645489"/>
              <a:gd name="connsiteX12739" fmla="*/ 2555479 w 7718765"/>
              <a:gd name="connsiteY12739" fmla="*/ 2485300 h 5645489"/>
              <a:gd name="connsiteX12740" fmla="*/ 2558308 w 7718765"/>
              <a:gd name="connsiteY12740" fmla="*/ 2496302 h 5645489"/>
              <a:gd name="connsiteX12741" fmla="*/ 2561140 w 7718765"/>
              <a:gd name="connsiteY12741" fmla="*/ 2499042 h 5645489"/>
              <a:gd name="connsiteX12742" fmla="*/ 2561140 w 7718765"/>
              <a:gd name="connsiteY12742" fmla="*/ 2510023 h 5645489"/>
              <a:gd name="connsiteX12743" fmla="*/ 2561140 w 7718765"/>
              <a:gd name="connsiteY12743" fmla="*/ 2521026 h 5645489"/>
              <a:gd name="connsiteX12744" fmla="*/ 2566801 w 7718765"/>
              <a:gd name="connsiteY12744" fmla="*/ 2529266 h 5645489"/>
              <a:gd name="connsiteX12745" fmla="*/ 2555479 w 7718765"/>
              <a:gd name="connsiteY12745" fmla="*/ 2540247 h 5645489"/>
              <a:gd name="connsiteX12746" fmla="*/ 2552629 w 7718765"/>
              <a:gd name="connsiteY12746" fmla="*/ 2556729 h 5645489"/>
              <a:gd name="connsiteX12747" fmla="*/ 2541305 w 7718765"/>
              <a:gd name="connsiteY12747" fmla="*/ 2570471 h 5645489"/>
              <a:gd name="connsiteX12748" fmla="*/ 2544136 w 7718765"/>
              <a:gd name="connsiteY12748" fmla="*/ 2586953 h 5645489"/>
              <a:gd name="connsiteX12749" fmla="*/ 2546967 w 7718765"/>
              <a:gd name="connsiteY12749" fmla="*/ 2600696 h 5645489"/>
              <a:gd name="connsiteX12750" fmla="*/ 2544136 w 7718765"/>
              <a:gd name="connsiteY12750" fmla="*/ 2611676 h 5645489"/>
              <a:gd name="connsiteX12751" fmla="*/ 2552629 w 7718765"/>
              <a:gd name="connsiteY12751" fmla="*/ 2619918 h 5645489"/>
              <a:gd name="connsiteX12752" fmla="*/ 2549798 w 7718765"/>
              <a:gd name="connsiteY12752" fmla="*/ 2625418 h 5645489"/>
              <a:gd name="connsiteX12753" fmla="*/ 2552629 w 7718765"/>
              <a:gd name="connsiteY12753" fmla="*/ 2633660 h 5645489"/>
              <a:gd name="connsiteX12754" fmla="*/ 2561140 w 7718765"/>
              <a:gd name="connsiteY12754" fmla="*/ 2639161 h 5645489"/>
              <a:gd name="connsiteX12755" fmla="*/ 2569651 w 7718765"/>
              <a:gd name="connsiteY12755" fmla="*/ 2639161 h 5645489"/>
              <a:gd name="connsiteX12756" fmla="*/ 2583823 w 7718765"/>
              <a:gd name="connsiteY12756" fmla="*/ 2636400 h 5645489"/>
              <a:gd name="connsiteX12757" fmla="*/ 2592316 w 7718765"/>
              <a:gd name="connsiteY12757" fmla="*/ 2639161 h 5645489"/>
              <a:gd name="connsiteX12758" fmla="*/ 2600827 w 7718765"/>
              <a:gd name="connsiteY12758" fmla="*/ 2650142 h 5645489"/>
              <a:gd name="connsiteX12759" fmla="*/ 2600827 w 7718765"/>
              <a:gd name="connsiteY12759" fmla="*/ 2658383 h 5645489"/>
              <a:gd name="connsiteX12760" fmla="*/ 2597977 w 7718765"/>
              <a:gd name="connsiteY12760" fmla="*/ 2666624 h 5645489"/>
              <a:gd name="connsiteX12761" fmla="*/ 2592316 w 7718765"/>
              <a:gd name="connsiteY12761" fmla="*/ 2674865 h 5645489"/>
              <a:gd name="connsiteX12762" fmla="*/ 2586654 w 7718765"/>
              <a:gd name="connsiteY12762" fmla="*/ 2680367 h 5645489"/>
              <a:gd name="connsiteX12763" fmla="*/ 2583823 w 7718765"/>
              <a:gd name="connsiteY12763" fmla="*/ 2688607 h 5645489"/>
              <a:gd name="connsiteX12764" fmla="*/ 2580973 w 7718765"/>
              <a:gd name="connsiteY12764" fmla="*/ 2694087 h 5645489"/>
              <a:gd name="connsiteX12765" fmla="*/ 2575312 w 7718765"/>
              <a:gd name="connsiteY12765" fmla="*/ 2688607 h 5645489"/>
              <a:gd name="connsiteX12766" fmla="*/ 2572482 w 7718765"/>
              <a:gd name="connsiteY12766" fmla="*/ 2683107 h 5645489"/>
              <a:gd name="connsiteX12767" fmla="*/ 2566801 w 7718765"/>
              <a:gd name="connsiteY12767" fmla="*/ 2688607 h 5645489"/>
              <a:gd name="connsiteX12768" fmla="*/ 2569651 w 7718765"/>
              <a:gd name="connsiteY12768" fmla="*/ 2694087 h 5645489"/>
              <a:gd name="connsiteX12769" fmla="*/ 2569651 w 7718765"/>
              <a:gd name="connsiteY12769" fmla="*/ 2702329 h 5645489"/>
              <a:gd name="connsiteX12770" fmla="*/ 2563971 w 7718765"/>
              <a:gd name="connsiteY12770" fmla="*/ 2702329 h 5645489"/>
              <a:gd name="connsiteX12771" fmla="*/ 2561140 w 7718765"/>
              <a:gd name="connsiteY12771" fmla="*/ 2691347 h 5645489"/>
              <a:gd name="connsiteX12772" fmla="*/ 2552629 w 7718765"/>
              <a:gd name="connsiteY12772" fmla="*/ 2688607 h 5645489"/>
              <a:gd name="connsiteX12773" fmla="*/ 2558308 w 7718765"/>
              <a:gd name="connsiteY12773" fmla="*/ 2677605 h 5645489"/>
              <a:gd name="connsiteX12774" fmla="*/ 2552629 w 7718765"/>
              <a:gd name="connsiteY12774" fmla="*/ 2674865 h 5645489"/>
              <a:gd name="connsiteX12775" fmla="*/ 2546967 w 7718765"/>
              <a:gd name="connsiteY12775" fmla="*/ 2677605 h 5645489"/>
              <a:gd name="connsiteX12776" fmla="*/ 2544136 w 7718765"/>
              <a:gd name="connsiteY12776" fmla="*/ 2691347 h 5645489"/>
              <a:gd name="connsiteX12777" fmla="*/ 2541305 w 7718765"/>
              <a:gd name="connsiteY12777" fmla="*/ 2702329 h 5645489"/>
              <a:gd name="connsiteX12778" fmla="*/ 2544136 w 7718765"/>
              <a:gd name="connsiteY12778" fmla="*/ 2707829 h 5645489"/>
              <a:gd name="connsiteX12779" fmla="*/ 2541305 w 7718765"/>
              <a:gd name="connsiteY12779" fmla="*/ 2713330 h 5645489"/>
              <a:gd name="connsiteX12780" fmla="*/ 2541305 w 7718765"/>
              <a:gd name="connsiteY12780" fmla="*/ 2718810 h 5645489"/>
              <a:gd name="connsiteX12781" fmla="*/ 2544136 w 7718765"/>
              <a:gd name="connsiteY12781" fmla="*/ 2727051 h 5645489"/>
              <a:gd name="connsiteX12782" fmla="*/ 2541305 w 7718765"/>
              <a:gd name="connsiteY12782" fmla="*/ 2729812 h 5645489"/>
              <a:gd name="connsiteX12783" fmla="*/ 2541305 w 7718765"/>
              <a:gd name="connsiteY12783" fmla="*/ 2735292 h 5645489"/>
              <a:gd name="connsiteX12784" fmla="*/ 2535625 w 7718765"/>
              <a:gd name="connsiteY12784" fmla="*/ 2738054 h 5645489"/>
              <a:gd name="connsiteX12785" fmla="*/ 2529964 w 7718765"/>
              <a:gd name="connsiteY12785" fmla="*/ 2740794 h 5645489"/>
              <a:gd name="connsiteX12786" fmla="*/ 2524283 w 7718765"/>
              <a:gd name="connsiteY12786" fmla="*/ 2738054 h 5645489"/>
              <a:gd name="connsiteX12787" fmla="*/ 2518622 w 7718765"/>
              <a:gd name="connsiteY12787" fmla="*/ 2738054 h 5645489"/>
              <a:gd name="connsiteX12788" fmla="*/ 2515790 w 7718765"/>
              <a:gd name="connsiteY12788" fmla="*/ 2740794 h 5645489"/>
              <a:gd name="connsiteX12789" fmla="*/ 2518622 w 7718765"/>
              <a:gd name="connsiteY12789" fmla="*/ 2743534 h 5645489"/>
              <a:gd name="connsiteX12790" fmla="*/ 2524283 w 7718765"/>
              <a:gd name="connsiteY12790" fmla="*/ 2743534 h 5645489"/>
              <a:gd name="connsiteX12791" fmla="*/ 2524283 w 7718765"/>
              <a:gd name="connsiteY12791" fmla="*/ 2749034 h 5645489"/>
              <a:gd name="connsiteX12792" fmla="*/ 2527133 w 7718765"/>
              <a:gd name="connsiteY12792" fmla="*/ 2751796 h 5645489"/>
              <a:gd name="connsiteX12793" fmla="*/ 2521453 w 7718765"/>
              <a:gd name="connsiteY12793" fmla="*/ 2757276 h 5645489"/>
              <a:gd name="connsiteX12794" fmla="*/ 2515790 w 7718765"/>
              <a:gd name="connsiteY12794" fmla="*/ 2762777 h 5645489"/>
              <a:gd name="connsiteX12795" fmla="*/ 2510130 w 7718765"/>
              <a:gd name="connsiteY12795" fmla="*/ 2765516 h 5645489"/>
              <a:gd name="connsiteX12796" fmla="*/ 2504449 w 7718765"/>
              <a:gd name="connsiteY12796" fmla="*/ 2765516 h 5645489"/>
              <a:gd name="connsiteX12797" fmla="*/ 2498787 w 7718765"/>
              <a:gd name="connsiteY12797" fmla="*/ 2765516 h 5645489"/>
              <a:gd name="connsiteX12798" fmla="*/ 2504449 w 7718765"/>
              <a:gd name="connsiteY12798" fmla="*/ 2773758 h 5645489"/>
              <a:gd name="connsiteX12799" fmla="*/ 2493107 w 7718765"/>
              <a:gd name="connsiteY12799" fmla="*/ 2762777 h 5645489"/>
              <a:gd name="connsiteX12800" fmla="*/ 2487446 w 7718765"/>
              <a:gd name="connsiteY12800" fmla="*/ 2762777 h 5645489"/>
              <a:gd name="connsiteX12801" fmla="*/ 2495957 w 7718765"/>
              <a:gd name="connsiteY12801" fmla="*/ 2768277 h 5645489"/>
              <a:gd name="connsiteX12802" fmla="*/ 2498787 w 7718765"/>
              <a:gd name="connsiteY12802" fmla="*/ 2773758 h 5645489"/>
              <a:gd name="connsiteX12803" fmla="*/ 2504449 w 7718765"/>
              <a:gd name="connsiteY12803" fmla="*/ 2776519 h 5645489"/>
              <a:gd name="connsiteX12804" fmla="*/ 2501618 w 7718765"/>
              <a:gd name="connsiteY12804" fmla="*/ 2779259 h 5645489"/>
              <a:gd name="connsiteX12805" fmla="*/ 2498787 w 7718765"/>
              <a:gd name="connsiteY12805" fmla="*/ 2781999 h 5645489"/>
              <a:gd name="connsiteX12806" fmla="*/ 2493107 w 7718765"/>
              <a:gd name="connsiteY12806" fmla="*/ 2787499 h 5645489"/>
              <a:gd name="connsiteX12807" fmla="*/ 2487446 w 7718765"/>
              <a:gd name="connsiteY12807" fmla="*/ 2790239 h 5645489"/>
              <a:gd name="connsiteX12808" fmla="*/ 2478935 w 7718765"/>
              <a:gd name="connsiteY12808" fmla="*/ 2790239 h 5645489"/>
              <a:gd name="connsiteX12809" fmla="*/ 2481784 w 7718765"/>
              <a:gd name="connsiteY12809" fmla="*/ 2793001 h 5645489"/>
              <a:gd name="connsiteX12810" fmla="*/ 2487446 w 7718765"/>
              <a:gd name="connsiteY12810" fmla="*/ 2795741 h 5645489"/>
              <a:gd name="connsiteX12811" fmla="*/ 2490276 w 7718765"/>
              <a:gd name="connsiteY12811" fmla="*/ 2795741 h 5645489"/>
              <a:gd name="connsiteX12812" fmla="*/ 2487446 w 7718765"/>
              <a:gd name="connsiteY12812" fmla="*/ 2798481 h 5645489"/>
              <a:gd name="connsiteX12813" fmla="*/ 2487446 w 7718765"/>
              <a:gd name="connsiteY12813" fmla="*/ 2812223 h 5645489"/>
              <a:gd name="connsiteX12814" fmla="*/ 2493107 w 7718765"/>
              <a:gd name="connsiteY12814" fmla="*/ 2820464 h 5645489"/>
              <a:gd name="connsiteX12815" fmla="*/ 2495957 w 7718765"/>
              <a:gd name="connsiteY12815" fmla="*/ 2823204 h 5645489"/>
              <a:gd name="connsiteX12816" fmla="*/ 2495957 w 7718765"/>
              <a:gd name="connsiteY12816" fmla="*/ 2825965 h 5645489"/>
              <a:gd name="connsiteX12817" fmla="*/ 2495957 w 7718765"/>
              <a:gd name="connsiteY12817" fmla="*/ 2828705 h 5645489"/>
              <a:gd name="connsiteX12818" fmla="*/ 2495957 w 7718765"/>
              <a:gd name="connsiteY12818" fmla="*/ 2834206 h 5645489"/>
              <a:gd name="connsiteX12819" fmla="*/ 2490276 w 7718765"/>
              <a:gd name="connsiteY12819" fmla="*/ 2836946 h 5645489"/>
              <a:gd name="connsiteX12820" fmla="*/ 2478935 w 7718765"/>
              <a:gd name="connsiteY12820" fmla="*/ 2839686 h 5645489"/>
              <a:gd name="connsiteX12821" fmla="*/ 2476104 w 7718765"/>
              <a:gd name="connsiteY12821" fmla="*/ 2845187 h 5645489"/>
              <a:gd name="connsiteX12822" fmla="*/ 2481784 w 7718765"/>
              <a:gd name="connsiteY12822" fmla="*/ 2847927 h 5645489"/>
              <a:gd name="connsiteX12823" fmla="*/ 2481784 w 7718765"/>
              <a:gd name="connsiteY12823" fmla="*/ 2853428 h 5645489"/>
              <a:gd name="connsiteX12824" fmla="*/ 2478935 w 7718765"/>
              <a:gd name="connsiteY12824" fmla="*/ 2858929 h 5645489"/>
              <a:gd name="connsiteX12825" fmla="*/ 2484615 w 7718765"/>
              <a:gd name="connsiteY12825" fmla="*/ 2858929 h 5645489"/>
              <a:gd name="connsiteX12826" fmla="*/ 2493107 w 7718765"/>
              <a:gd name="connsiteY12826" fmla="*/ 2861669 h 5645489"/>
              <a:gd name="connsiteX12827" fmla="*/ 2504449 w 7718765"/>
              <a:gd name="connsiteY12827" fmla="*/ 2875411 h 5645489"/>
              <a:gd name="connsiteX12828" fmla="*/ 2501618 w 7718765"/>
              <a:gd name="connsiteY12828" fmla="*/ 2886392 h 5645489"/>
              <a:gd name="connsiteX12829" fmla="*/ 2496665 w 7718765"/>
              <a:gd name="connsiteY12829" fmla="*/ 2891205 h 5645489"/>
              <a:gd name="connsiteX12830" fmla="*/ 2496231 w 7718765"/>
              <a:gd name="connsiteY12830" fmla="*/ 2891627 h 5645489"/>
              <a:gd name="connsiteX12831" fmla="*/ 2496474 w 7718765"/>
              <a:gd name="connsiteY12831" fmla="*/ 2892101 h 5645489"/>
              <a:gd name="connsiteX12832" fmla="*/ 2502153 w 7718765"/>
              <a:gd name="connsiteY12832" fmla="*/ 2886592 h 5645489"/>
              <a:gd name="connsiteX12833" fmla="*/ 2504973 w 7718765"/>
              <a:gd name="connsiteY12833" fmla="*/ 2881137 h 5645489"/>
              <a:gd name="connsiteX12834" fmla="*/ 2527607 w 7718765"/>
              <a:gd name="connsiteY12834" fmla="*/ 2905792 h 5645489"/>
              <a:gd name="connsiteX12835" fmla="*/ 2530426 w 7718765"/>
              <a:gd name="connsiteY12835" fmla="*/ 2916808 h 5645489"/>
              <a:gd name="connsiteX12836" fmla="*/ 2530426 w 7718765"/>
              <a:gd name="connsiteY12836" fmla="*/ 2924991 h 5645489"/>
              <a:gd name="connsiteX12837" fmla="*/ 2524747 w 7718765"/>
              <a:gd name="connsiteY12837" fmla="*/ 2936007 h 5645489"/>
              <a:gd name="connsiteX12838" fmla="*/ 2524747 w 7718765"/>
              <a:gd name="connsiteY12838" fmla="*/ 2944243 h 5645489"/>
              <a:gd name="connsiteX12839" fmla="*/ 2530426 w 7718765"/>
              <a:gd name="connsiteY12839" fmla="*/ 2946971 h 5645489"/>
              <a:gd name="connsiteX12840" fmla="*/ 2538924 w 7718765"/>
              <a:gd name="connsiteY12840" fmla="*/ 2946971 h 5645489"/>
              <a:gd name="connsiteX12841" fmla="*/ 2544563 w 7718765"/>
              <a:gd name="connsiteY12841" fmla="*/ 2952427 h 5645489"/>
              <a:gd name="connsiteX12842" fmla="*/ 2547382 w 7718765"/>
              <a:gd name="connsiteY12842" fmla="*/ 2955207 h 5645489"/>
              <a:gd name="connsiteX12843" fmla="*/ 2555879 w 7718765"/>
              <a:gd name="connsiteY12843" fmla="*/ 2955207 h 5645489"/>
              <a:gd name="connsiteX12844" fmla="*/ 2558698 w 7718765"/>
              <a:gd name="connsiteY12844" fmla="*/ 2952427 h 5645489"/>
              <a:gd name="connsiteX12845" fmla="*/ 2570015 w 7718765"/>
              <a:gd name="connsiteY12845" fmla="*/ 2955207 h 5645489"/>
              <a:gd name="connsiteX12846" fmla="*/ 2578514 w 7718765"/>
              <a:gd name="connsiteY12846" fmla="*/ 2960662 h 5645489"/>
              <a:gd name="connsiteX12847" fmla="*/ 2586971 w 7718765"/>
              <a:gd name="connsiteY12847" fmla="*/ 2966171 h 5645489"/>
              <a:gd name="connsiteX12848" fmla="*/ 2601149 w 7718765"/>
              <a:gd name="connsiteY12848" fmla="*/ 2971679 h 5645489"/>
              <a:gd name="connsiteX12849" fmla="*/ 2603968 w 7718765"/>
              <a:gd name="connsiteY12849" fmla="*/ 2963443 h 5645489"/>
              <a:gd name="connsiteX12850" fmla="*/ 2606787 w 7718765"/>
              <a:gd name="connsiteY12850" fmla="*/ 2960662 h 5645489"/>
              <a:gd name="connsiteX12851" fmla="*/ 2615285 w 7718765"/>
              <a:gd name="connsiteY12851" fmla="*/ 2960662 h 5645489"/>
              <a:gd name="connsiteX12852" fmla="*/ 2620923 w 7718765"/>
              <a:gd name="connsiteY12852" fmla="*/ 2957935 h 5645489"/>
              <a:gd name="connsiteX12853" fmla="*/ 2623742 w 7718765"/>
              <a:gd name="connsiteY12853" fmla="*/ 2955207 h 5645489"/>
              <a:gd name="connsiteX12854" fmla="*/ 2615285 w 7718765"/>
              <a:gd name="connsiteY12854" fmla="*/ 2946971 h 5645489"/>
              <a:gd name="connsiteX12855" fmla="*/ 2615285 w 7718765"/>
              <a:gd name="connsiteY12855" fmla="*/ 2938735 h 5645489"/>
              <a:gd name="connsiteX12856" fmla="*/ 2620923 w 7718765"/>
              <a:gd name="connsiteY12856" fmla="*/ 2933227 h 5645489"/>
              <a:gd name="connsiteX12857" fmla="*/ 2635059 w 7718765"/>
              <a:gd name="connsiteY12857" fmla="*/ 2936007 h 5645489"/>
              <a:gd name="connsiteX12858" fmla="*/ 2637919 w 7718765"/>
              <a:gd name="connsiteY12858" fmla="*/ 2944243 h 5645489"/>
              <a:gd name="connsiteX12859" fmla="*/ 2640739 w 7718765"/>
              <a:gd name="connsiteY12859" fmla="*/ 2952427 h 5645489"/>
              <a:gd name="connsiteX12860" fmla="*/ 2629420 w 7718765"/>
              <a:gd name="connsiteY12860" fmla="*/ 2955207 h 5645489"/>
              <a:gd name="connsiteX12861" fmla="*/ 2626602 w 7718765"/>
              <a:gd name="connsiteY12861" fmla="*/ 2960662 h 5645489"/>
              <a:gd name="connsiteX12862" fmla="*/ 2626602 w 7718765"/>
              <a:gd name="connsiteY12862" fmla="*/ 2971679 h 5645489"/>
              <a:gd name="connsiteX12863" fmla="*/ 2626602 w 7718765"/>
              <a:gd name="connsiteY12863" fmla="*/ 2982642 h 5645489"/>
              <a:gd name="connsiteX12864" fmla="*/ 2623742 w 7718765"/>
              <a:gd name="connsiteY12864" fmla="*/ 2988098 h 5645489"/>
              <a:gd name="connsiteX12865" fmla="*/ 2615285 w 7718765"/>
              <a:gd name="connsiteY12865" fmla="*/ 2990878 h 5645489"/>
              <a:gd name="connsiteX12866" fmla="*/ 2615285 w 7718765"/>
              <a:gd name="connsiteY12866" fmla="*/ 2996333 h 5645489"/>
              <a:gd name="connsiteX12867" fmla="*/ 2606787 w 7718765"/>
              <a:gd name="connsiteY12867" fmla="*/ 3001842 h 5645489"/>
              <a:gd name="connsiteX12868" fmla="*/ 2598288 w 7718765"/>
              <a:gd name="connsiteY12868" fmla="*/ 3001842 h 5645489"/>
              <a:gd name="connsiteX12869" fmla="*/ 2595469 w 7718765"/>
              <a:gd name="connsiteY12869" fmla="*/ 3004570 h 5645489"/>
              <a:gd name="connsiteX12870" fmla="*/ 2598288 w 7718765"/>
              <a:gd name="connsiteY12870" fmla="*/ 3012805 h 5645489"/>
              <a:gd name="connsiteX12871" fmla="*/ 2603968 w 7718765"/>
              <a:gd name="connsiteY12871" fmla="*/ 3018314 h 5645489"/>
              <a:gd name="connsiteX12872" fmla="*/ 2612465 w 7718765"/>
              <a:gd name="connsiteY12872" fmla="*/ 3021042 h 5645489"/>
              <a:gd name="connsiteX12873" fmla="*/ 2618104 w 7718765"/>
              <a:gd name="connsiteY12873" fmla="*/ 3018314 h 5645489"/>
              <a:gd name="connsiteX12874" fmla="*/ 2620923 w 7718765"/>
              <a:gd name="connsiteY12874" fmla="*/ 3012805 h 5645489"/>
              <a:gd name="connsiteX12875" fmla="*/ 2629420 w 7718765"/>
              <a:gd name="connsiteY12875" fmla="*/ 3010077 h 5645489"/>
              <a:gd name="connsiteX12876" fmla="*/ 2640739 w 7718765"/>
              <a:gd name="connsiteY12876" fmla="*/ 3015533 h 5645489"/>
              <a:gd name="connsiteX12877" fmla="*/ 2643557 w 7718765"/>
              <a:gd name="connsiteY12877" fmla="*/ 3021042 h 5645489"/>
              <a:gd name="connsiteX12878" fmla="*/ 2654874 w 7718765"/>
              <a:gd name="connsiteY12878" fmla="*/ 3021042 h 5645489"/>
              <a:gd name="connsiteX12879" fmla="*/ 2657693 w 7718765"/>
              <a:gd name="connsiteY12879" fmla="*/ 3012805 h 5645489"/>
              <a:gd name="connsiteX12880" fmla="*/ 2663372 w 7718765"/>
              <a:gd name="connsiteY12880" fmla="*/ 3007298 h 5645489"/>
              <a:gd name="connsiteX12881" fmla="*/ 2671830 w 7718765"/>
              <a:gd name="connsiteY12881" fmla="*/ 3001842 h 5645489"/>
              <a:gd name="connsiteX12882" fmla="*/ 2674690 w 7718765"/>
              <a:gd name="connsiteY12882" fmla="*/ 2993606 h 5645489"/>
              <a:gd name="connsiteX12883" fmla="*/ 2683147 w 7718765"/>
              <a:gd name="connsiteY12883" fmla="*/ 2990878 h 5645489"/>
              <a:gd name="connsiteX12884" fmla="*/ 2702962 w 7718765"/>
              <a:gd name="connsiteY12884" fmla="*/ 2988098 h 5645489"/>
              <a:gd name="connsiteX12885" fmla="*/ 2717098 w 7718765"/>
              <a:gd name="connsiteY12885" fmla="*/ 2982642 h 5645489"/>
              <a:gd name="connsiteX12886" fmla="*/ 2728415 w 7718765"/>
              <a:gd name="connsiteY12886" fmla="*/ 2974406 h 5645489"/>
              <a:gd name="connsiteX12887" fmla="*/ 2731234 w 7718765"/>
              <a:gd name="connsiteY12887" fmla="*/ 2966171 h 5645489"/>
              <a:gd name="connsiteX12888" fmla="*/ 2739733 w 7718765"/>
              <a:gd name="connsiteY12888" fmla="*/ 2957935 h 5645489"/>
              <a:gd name="connsiteX12889" fmla="*/ 2742552 w 7718765"/>
              <a:gd name="connsiteY12889" fmla="*/ 2955207 h 5645489"/>
              <a:gd name="connsiteX12890" fmla="*/ 2745371 w 7718765"/>
              <a:gd name="connsiteY12890" fmla="*/ 2944243 h 5645489"/>
              <a:gd name="connsiteX12891" fmla="*/ 2751050 w 7718765"/>
              <a:gd name="connsiteY12891" fmla="*/ 2941463 h 5645489"/>
              <a:gd name="connsiteX12892" fmla="*/ 2756688 w 7718765"/>
              <a:gd name="connsiteY12892" fmla="*/ 2946971 h 5645489"/>
              <a:gd name="connsiteX12893" fmla="*/ 2753869 w 7718765"/>
              <a:gd name="connsiteY12893" fmla="*/ 2952427 h 5645489"/>
              <a:gd name="connsiteX12894" fmla="*/ 2745371 w 7718765"/>
              <a:gd name="connsiteY12894" fmla="*/ 2957935 h 5645489"/>
              <a:gd name="connsiteX12895" fmla="*/ 2745371 w 7718765"/>
              <a:gd name="connsiteY12895" fmla="*/ 2963443 h 5645489"/>
              <a:gd name="connsiteX12896" fmla="*/ 2751050 w 7718765"/>
              <a:gd name="connsiteY12896" fmla="*/ 2957935 h 5645489"/>
              <a:gd name="connsiteX12897" fmla="*/ 2753869 w 7718765"/>
              <a:gd name="connsiteY12897" fmla="*/ 2955207 h 5645489"/>
              <a:gd name="connsiteX12898" fmla="*/ 2765187 w 7718765"/>
              <a:gd name="connsiteY12898" fmla="*/ 2952427 h 5645489"/>
              <a:gd name="connsiteX12899" fmla="*/ 2770825 w 7718765"/>
              <a:gd name="connsiteY12899" fmla="*/ 2955207 h 5645489"/>
              <a:gd name="connsiteX12900" fmla="*/ 2776503 w 7718765"/>
              <a:gd name="connsiteY12900" fmla="*/ 2957935 h 5645489"/>
              <a:gd name="connsiteX12901" fmla="*/ 2787820 w 7718765"/>
              <a:gd name="connsiteY12901" fmla="*/ 2955207 h 5645489"/>
              <a:gd name="connsiteX12902" fmla="*/ 2787820 w 7718765"/>
              <a:gd name="connsiteY12902" fmla="*/ 2949699 h 5645489"/>
              <a:gd name="connsiteX12903" fmla="*/ 2790639 w 7718765"/>
              <a:gd name="connsiteY12903" fmla="*/ 2946971 h 5645489"/>
              <a:gd name="connsiteX12904" fmla="*/ 2799138 w 7718765"/>
              <a:gd name="connsiteY12904" fmla="*/ 2941463 h 5645489"/>
              <a:gd name="connsiteX12905" fmla="*/ 2799138 w 7718765"/>
              <a:gd name="connsiteY12905" fmla="*/ 2933227 h 5645489"/>
              <a:gd name="connsiteX12906" fmla="*/ 2801957 w 7718765"/>
              <a:gd name="connsiteY12906" fmla="*/ 2927771 h 5645489"/>
              <a:gd name="connsiteX12907" fmla="*/ 2807595 w 7718765"/>
              <a:gd name="connsiteY12907" fmla="*/ 2924991 h 5645489"/>
              <a:gd name="connsiteX12908" fmla="*/ 2810455 w 7718765"/>
              <a:gd name="connsiteY12908" fmla="*/ 2916808 h 5645489"/>
              <a:gd name="connsiteX12909" fmla="*/ 2813274 w 7718765"/>
              <a:gd name="connsiteY12909" fmla="*/ 2914027 h 5645489"/>
              <a:gd name="connsiteX12910" fmla="*/ 2818913 w 7718765"/>
              <a:gd name="connsiteY12910" fmla="*/ 2908573 h 5645489"/>
              <a:gd name="connsiteX12911" fmla="*/ 2824592 w 7718765"/>
              <a:gd name="connsiteY12911" fmla="*/ 2905792 h 5645489"/>
              <a:gd name="connsiteX12912" fmla="*/ 2827411 w 7718765"/>
              <a:gd name="connsiteY12912" fmla="*/ 2911300 h 5645489"/>
              <a:gd name="connsiteX12913" fmla="*/ 2824592 w 7718765"/>
              <a:gd name="connsiteY12913" fmla="*/ 2916808 h 5645489"/>
              <a:gd name="connsiteX12914" fmla="*/ 2818913 w 7718765"/>
              <a:gd name="connsiteY12914" fmla="*/ 2919536 h 5645489"/>
              <a:gd name="connsiteX12915" fmla="*/ 2824592 w 7718765"/>
              <a:gd name="connsiteY12915" fmla="*/ 2924991 h 5645489"/>
              <a:gd name="connsiteX12916" fmla="*/ 2827411 w 7718765"/>
              <a:gd name="connsiteY12916" fmla="*/ 2927771 h 5645489"/>
              <a:gd name="connsiteX12917" fmla="*/ 2824592 w 7718765"/>
              <a:gd name="connsiteY12917" fmla="*/ 2933227 h 5645489"/>
              <a:gd name="connsiteX12918" fmla="*/ 2835908 w 7718765"/>
              <a:gd name="connsiteY12918" fmla="*/ 2930499 h 5645489"/>
              <a:gd name="connsiteX12919" fmla="*/ 2835908 w 7718765"/>
              <a:gd name="connsiteY12919" fmla="*/ 2924991 h 5645489"/>
              <a:gd name="connsiteX12920" fmla="*/ 2841547 w 7718765"/>
              <a:gd name="connsiteY12920" fmla="*/ 2919536 h 5645489"/>
              <a:gd name="connsiteX12921" fmla="*/ 2850044 w 7718765"/>
              <a:gd name="connsiteY12921" fmla="*/ 2922264 h 5645489"/>
              <a:gd name="connsiteX12922" fmla="*/ 2850044 w 7718765"/>
              <a:gd name="connsiteY12922" fmla="*/ 2927771 h 5645489"/>
              <a:gd name="connsiteX12923" fmla="*/ 2841547 w 7718765"/>
              <a:gd name="connsiteY12923" fmla="*/ 2933227 h 5645489"/>
              <a:gd name="connsiteX12924" fmla="*/ 2841547 w 7718765"/>
              <a:gd name="connsiteY12924" fmla="*/ 2936007 h 5645489"/>
              <a:gd name="connsiteX12925" fmla="*/ 2847225 w 7718765"/>
              <a:gd name="connsiteY12925" fmla="*/ 2944243 h 5645489"/>
              <a:gd name="connsiteX12926" fmla="*/ 2855682 w 7718765"/>
              <a:gd name="connsiteY12926" fmla="*/ 2949699 h 5645489"/>
              <a:gd name="connsiteX12927" fmla="*/ 2855682 w 7718765"/>
              <a:gd name="connsiteY12927" fmla="*/ 2955207 h 5645489"/>
              <a:gd name="connsiteX12928" fmla="*/ 2841547 w 7718765"/>
              <a:gd name="connsiteY12928" fmla="*/ 2955207 h 5645489"/>
              <a:gd name="connsiteX12929" fmla="*/ 2838728 w 7718765"/>
              <a:gd name="connsiteY12929" fmla="*/ 2957935 h 5645489"/>
              <a:gd name="connsiteX12930" fmla="*/ 2830230 w 7718765"/>
              <a:gd name="connsiteY12930" fmla="*/ 2963443 h 5645489"/>
              <a:gd name="connsiteX12931" fmla="*/ 2824592 w 7718765"/>
              <a:gd name="connsiteY12931" fmla="*/ 2966171 h 5645489"/>
              <a:gd name="connsiteX12932" fmla="*/ 2824592 w 7718765"/>
              <a:gd name="connsiteY12932" fmla="*/ 2974406 h 5645489"/>
              <a:gd name="connsiteX12933" fmla="*/ 2833089 w 7718765"/>
              <a:gd name="connsiteY12933" fmla="*/ 2979862 h 5645489"/>
              <a:gd name="connsiteX12934" fmla="*/ 2847225 w 7718765"/>
              <a:gd name="connsiteY12934" fmla="*/ 2982642 h 5645489"/>
              <a:gd name="connsiteX12935" fmla="*/ 2867000 w 7718765"/>
              <a:gd name="connsiteY12935" fmla="*/ 2982642 h 5645489"/>
              <a:gd name="connsiteX12936" fmla="*/ 2875498 w 7718765"/>
              <a:gd name="connsiteY12936" fmla="*/ 2982642 h 5645489"/>
              <a:gd name="connsiteX12937" fmla="*/ 2881136 w 7718765"/>
              <a:gd name="connsiteY12937" fmla="*/ 2990878 h 5645489"/>
              <a:gd name="connsiteX12938" fmla="*/ 2892454 w 7718765"/>
              <a:gd name="connsiteY12938" fmla="*/ 2999114 h 5645489"/>
              <a:gd name="connsiteX12939" fmla="*/ 2898133 w 7718765"/>
              <a:gd name="connsiteY12939" fmla="*/ 2999114 h 5645489"/>
              <a:gd name="connsiteX12940" fmla="*/ 2900952 w 7718765"/>
              <a:gd name="connsiteY12940" fmla="*/ 3010077 h 5645489"/>
              <a:gd name="connsiteX12941" fmla="*/ 2898133 w 7718765"/>
              <a:gd name="connsiteY12941" fmla="*/ 3018314 h 5645489"/>
              <a:gd name="connsiteX12942" fmla="*/ 2889635 w 7718765"/>
              <a:gd name="connsiteY12942" fmla="*/ 3021042 h 5645489"/>
              <a:gd name="connsiteX12943" fmla="*/ 2878317 w 7718765"/>
              <a:gd name="connsiteY12943" fmla="*/ 3029277 h 5645489"/>
              <a:gd name="connsiteX12944" fmla="*/ 2872679 w 7718765"/>
              <a:gd name="connsiteY12944" fmla="*/ 3026549 h 5645489"/>
              <a:gd name="connsiteX12945" fmla="*/ 2881136 w 7718765"/>
              <a:gd name="connsiteY12945" fmla="*/ 3032005 h 5645489"/>
              <a:gd name="connsiteX12946" fmla="*/ 2886815 w 7718765"/>
              <a:gd name="connsiteY12946" fmla="*/ 3034733 h 5645489"/>
              <a:gd name="connsiteX12947" fmla="*/ 2912269 w 7718765"/>
              <a:gd name="connsiteY12947" fmla="*/ 3034733 h 5645489"/>
              <a:gd name="connsiteX12948" fmla="*/ 2912269 w 7718765"/>
              <a:gd name="connsiteY12948" fmla="*/ 3040240 h 5645489"/>
              <a:gd name="connsiteX12949" fmla="*/ 2917907 w 7718765"/>
              <a:gd name="connsiteY12949" fmla="*/ 3056712 h 5645489"/>
              <a:gd name="connsiteX12950" fmla="*/ 2926405 w 7718765"/>
              <a:gd name="connsiteY12950" fmla="*/ 3075911 h 5645489"/>
              <a:gd name="connsiteX12951" fmla="*/ 2932356 w 7718765"/>
              <a:gd name="connsiteY12951" fmla="*/ 3086731 h 5645489"/>
              <a:gd name="connsiteX12952" fmla="*/ 2932457 w 7718765"/>
              <a:gd name="connsiteY12952" fmla="*/ 3085972 h 5645489"/>
              <a:gd name="connsiteX12953" fmla="*/ 2926464 w 7718765"/>
              <a:gd name="connsiteY12953" fmla="*/ 3074984 h 5645489"/>
              <a:gd name="connsiteX12954" fmla="*/ 2917936 w 7718765"/>
              <a:gd name="connsiteY12954" fmla="*/ 3055773 h 5645489"/>
              <a:gd name="connsiteX12955" fmla="*/ 2912312 w 7718765"/>
              <a:gd name="connsiteY12955" fmla="*/ 3039264 h 5645489"/>
              <a:gd name="connsiteX12956" fmla="*/ 2912312 w 7718765"/>
              <a:gd name="connsiteY12956" fmla="*/ 3028270 h 5645489"/>
              <a:gd name="connsiteX12957" fmla="*/ 2906643 w 7718765"/>
              <a:gd name="connsiteY12957" fmla="*/ 3017314 h 5645489"/>
              <a:gd name="connsiteX12958" fmla="*/ 2912312 w 7718765"/>
              <a:gd name="connsiteY12958" fmla="*/ 3011798 h 5645489"/>
              <a:gd name="connsiteX12959" fmla="*/ 2923607 w 7718765"/>
              <a:gd name="connsiteY12959" fmla="*/ 3009059 h 5645489"/>
              <a:gd name="connsiteX12960" fmla="*/ 2937759 w 7718765"/>
              <a:gd name="connsiteY12960" fmla="*/ 3003544 h 5645489"/>
              <a:gd name="connsiteX12961" fmla="*/ 2943428 w 7718765"/>
              <a:gd name="connsiteY12961" fmla="*/ 2995326 h 5645489"/>
              <a:gd name="connsiteX12962" fmla="*/ 2963204 w 7718765"/>
              <a:gd name="connsiteY12962" fmla="*/ 2989811 h 5645489"/>
              <a:gd name="connsiteX12963" fmla="*/ 2977356 w 7718765"/>
              <a:gd name="connsiteY12963" fmla="*/ 2978817 h 5645489"/>
              <a:gd name="connsiteX12964" fmla="*/ 3033918 w 7718765"/>
              <a:gd name="connsiteY12964" fmla="*/ 2959606 h 5645489"/>
              <a:gd name="connsiteX12965" fmla="*/ 3053740 w 7718765"/>
              <a:gd name="connsiteY12965" fmla="*/ 2951352 h 5645489"/>
              <a:gd name="connsiteX12966" fmla="*/ 3062222 w 7718765"/>
              <a:gd name="connsiteY12966" fmla="*/ 2945874 h 5645489"/>
              <a:gd name="connsiteX12967" fmla="*/ 3076374 w 7718765"/>
              <a:gd name="connsiteY12967" fmla="*/ 2948613 h 5645489"/>
              <a:gd name="connsiteX12968" fmla="*/ 3082044 w 7718765"/>
              <a:gd name="connsiteY12968" fmla="*/ 2937619 h 5645489"/>
              <a:gd name="connsiteX12969" fmla="*/ 3087668 w 7718765"/>
              <a:gd name="connsiteY12969" fmla="*/ 2923887 h 5645489"/>
              <a:gd name="connsiteX12970" fmla="*/ 3096150 w 7718765"/>
              <a:gd name="connsiteY12970" fmla="*/ 2912893 h 5645489"/>
              <a:gd name="connsiteX12971" fmla="*/ 3101820 w 7718765"/>
              <a:gd name="connsiteY12971" fmla="*/ 2904675 h 5645489"/>
              <a:gd name="connsiteX12972" fmla="*/ 3124454 w 7718765"/>
              <a:gd name="connsiteY12972" fmla="*/ 2896421 h 5645489"/>
              <a:gd name="connsiteX12973" fmla="*/ 3149900 w 7718765"/>
              <a:gd name="connsiteY12973" fmla="*/ 2882688 h 5645489"/>
              <a:gd name="connsiteX12974" fmla="*/ 3158382 w 7718765"/>
              <a:gd name="connsiteY12974" fmla="*/ 2868955 h 5645489"/>
              <a:gd name="connsiteX12975" fmla="*/ 3169722 w 7718765"/>
              <a:gd name="connsiteY12975" fmla="*/ 2863440 h 5645489"/>
              <a:gd name="connsiteX12976" fmla="*/ 3175392 w 7718765"/>
              <a:gd name="connsiteY12976" fmla="*/ 2860701 h 5645489"/>
              <a:gd name="connsiteX12977" fmla="*/ 3206508 w 7718765"/>
              <a:gd name="connsiteY12977" fmla="*/ 2849707 h 5645489"/>
              <a:gd name="connsiteX12978" fmla="*/ 3229096 w 7718765"/>
              <a:gd name="connsiteY12978" fmla="*/ 2841452 h 5645489"/>
              <a:gd name="connsiteX12979" fmla="*/ 3248918 w 7718765"/>
              <a:gd name="connsiteY12979" fmla="*/ 2841452 h 5645489"/>
              <a:gd name="connsiteX12980" fmla="*/ 3265882 w 7718765"/>
              <a:gd name="connsiteY12980" fmla="*/ 2841452 h 5645489"/>
              <a:gd name="connsiteX12981" fmla="*/ 3271552 w 7718765"/>
              <a:gd name="connsiteY12981" fmla="*/ 2846968 h 5645489"/>
              <a:gd name="connsiteX12982" fmla="*/ 3268740 w 7718765"/>
              <a:gd name="connsiteY12982" fmla="*/ 2855223 h 5645489"/>
              <a:gd name="connsiteX12983" fmla="*/ 3282846 w 7718765"/>
              <a:gd name="connsiteY12983" fmla="*/ 2866179 h 5645489"/>
              <a:gd name="connsiteX12984" fmla="*/ 3280034 w 7718765"/>
              <a:gd name="connsiteY12984" fmla="*/ 2874434 h 5645489"/>
              <a:gd name="connsiteX12985" fmla="*/ 3285704 w 7718765"/>
              <a:gd name="connsiteY12985" fmla="*/ 2885427 h 5645489"/>
              <a:gd name="connsiteX12986" fmla="*/ 3294186 w 7718765"/>
              <a:gd name="connsiteY12986" fmla="*/ 2893682 h 5645489"/>
              <a:gd name="connsiteX12987" fmla="*/ 3302668 w 7718765"/>
              <a:gd name="connsiteY12987" fmla="*/ 2901899 h 5645489"/>
              <a:gd name="connsiteX12988" fmla="*/ 3322444 w 7718765"/>
              <a:gd name="connsiteY12988" fmla="*/ 2901899 h 5645489"/>
              <a:gd name="connsiteX12989" fmla="*/ 3333784 w 7718765"/>
              <a:gd name="connsiteY12989" fmla="*/ 2901899 h 5645489"/>
              <a:gd name="connsiteX12990" fmla="*/ 3345077 w 7718765"/>
              <a:gd name="connsiteY12990" fmla="*/ 2899160 h 5645489"/>
              <a:gd name="connsiteX12991" fmla="*/ 3376194 w 7718765"/>
              <a:gd name="connsiteY12991" fmla="*/ 2879949 h 5645489"/>
              <a:gd name="connsiteX12992" fmla="*/ 3384331 w 7718765"/>
              <a:gd name="connsiteY12992" fmla="*/ 2882346 h 5645489"/>
              <a:gd name="connsiteX12993" fmla="*/ 3397785 w 7718765"/>
              <a:gd name="connsiteY12993" fmla="*/ 2882664 h 5645489"/>
              <a:gd name="connsiteX12994" fmla="*/ 3396327 w 7718765"/>
              <a:gd name="connsiteY12994" fmla="*/ 2879008 h 5645489"/>
              <a:gd name="connsiteX12995" fmla="*/ 3400925 w 7718765"/>
              <a:gd name="connsiteY12995" fmla="*/ 2872495 h 5645489"/>
              <a:gd name="connsiteX12996" fmla="*/ 3423594 w 7718765"/>
              <a:gd name="connsiteY12996" fmla="*/ 2847815 h 5645489"/>
              <a:gd name="connsiteX12997" fmla="*/ 3409437 w 7718765"/>
              <a:gd name="connsiteY12997" fmla="*/ 2842331 h 5645489"/>
              <a:gd name="connsiteX12998" fmla="*/ 3398102 w 7718765"/>
              <a:gd name="connsiteY12998" fmla="*/ 2834103 h 5645489"/>
              <a:gd name="connsiteX12999" fmla="*/ 3412260 w 7718765"/>
              <a:gd name="connsiteY12999" fmla="*/ 2798454 h 5645489"/>
              <a:gd name="connsiteX13000" fmla="*/ 3457584 w 7718765"/>
              <a:gd name="connsiteY13000" fmla="*/ 2806681 h 5645489"/>
              <a:gd name="connsiteX13001" fmla="*/ 3494412 w 7718765"/>
              <a:gd name="connsiteY13001" fmla="*/ 2760062 h 5645489"/>
              <a:gd name="connsiteX13002" fmla="*/ 3500086 w 7718765"/>
              <a:gd name="connsiteY13002" fmla="*/ 2740866 h 5645489"/>
              <a:gd name="connsiteX13003" fmla="*/ 3511407 w 7718765"/>
              <a:gd name="connsiteY13003" fmla="*/ 2740866 h 5645489"/>
              <a:gd name="connsiteX13004" fmla="*/ 3522742 w 7718765"/>
              <a:gd name="connsiteY13004" fmla="*/ 2749094 h 5645489"/>
              <a:gd name="connsiteX13005" fmla="*/ 3531238 w 7718765"/>
              <a:gd name="connsiteY13005" fmla="*/ 2751836 h 5645489"/>
              <a:gd name="connsiteX13006" fmla="*/ 3548234 w 7718765"/>
              <a:gd name="connsiteY13006" fmla="*/ 2760062 h 5645489"/>
              <a:gd name="connsiteX13007" fmla="*/ 3582237 w 7718765"/>
              <a:gd name="connsiteY13007" fmla="*/ 2762805 h 5645489"/>
              <a:gd name="connsiteX13008" fmla="*/ 3587897 w 7718765"/>
              <a:gd name="connsiteY13008" fmla="*/ 2757320 h 5645489"/>
              <a:gd name="connsiteX13009" fmla="*/ 3599232 w 7718765"/>
              <a:gd name="connsiteY13009" fmla="*/ 2754578 h 5645489"/>
              <a:gd name="connsiteX13010" fmla="*/ 3619064 w 7718765"/>
              <a:gd name="connsiteY13010" fmla="*/ 2749094 h 5645489"/>
              <a:gd name="connsiteX13011" fmla="*/ 3627562 w 7718765"/>
              <a:gd name="connsiteY13011" fmla="*/ 2760062 h 5645489"/>
              <a:gd name="connsiteX13012" fmla="*/ 3633222 w 7718765"/>
              <a:gd name="connsiteY13012" fmla="*/ 2760062 h 5645489"/>
              <a:gd name="connsiteX13013" fmla="*/ 3644556 w 7718765"/>
              <a:gd name="connsiteY13013" fmla="*/ 2771032 h 5645489"/>
              <a:gd name="connsiteX13014" fmla="*/ 3653033 w 7718765"/>
              <a:gd name="connsiteY13014" fmla="*/ 2779238 h 5645489"/>
              <a:gd name="connsiteX13015" fmla="*/ 3653096 w 7718765"/>
              <a:gd name="connsiteY13015" fmla="*/ 2779025 h 5645489"/>
              <a:gd name="connsiteX13016" fmla="*/ 3644596 w 7718765"/>
              <a:gd name="connsiteY13016" fmla="*/ 2770806 h 5645489"/>
              <a:gd name="connsiteX13017" fmla="*/ 3633270 w 7718765"/>
              <a:gd name="connsiteY13017" fmla="*/ 2759853 h 5645489"/>
              <a:gd name="connsiteX13018" fmla="*/ 3627595 w 7718765"/>
              <a:gd name="connsiteY13018" fmla="*/ 2759853 h 5645489"/>
              <a:gd name="connsiteX13019" fmla="*/ 3619096 w 7718765"/>
              <a:gd name="connsiteY13019" fmla="*/ 2748901 h 5645489"/>
              <a:gd name="connsiteX13020" fmla="*/ 3599270 w 7718765"/>
              <a:gd name="connsiteY13020" fmla="*/ 2754368 h 5645489"/>
              <a:gd name="connsiteX13021" fmla="*/ 3587920 w 7718765"/>
              <a:gd name="connsiteY13021" fmla="*/ 2757102 h 5645489"/>
              <a:gd name="connsiteX13022" fmla="*/ 3582245 w 7718765"/>
              <a:gd name="connsiteY13022" fmla="*/ 2762587 h 5645489"/>
              <a:gd name="connsiteX13023" fmla="*/ 3548245 w 7718765"/>
              <a:gd name="connsiteY13023" fmla="*/ 2759853 h 5645489"/>
              <a:gd name="connsiteX13024" fmla="*/ 3531244 w 7718765"/>
              <a:gd name="connsiteY13024" fmla="*/ 2751635 h 5645489"/>
              <a:gd name="connsiteX13025" fmla="*/ 3522745 w 7718765"/>
              <a:gd name="connsiteY13025" fmla="*/ 2748901 h 5645489"/>
              <a:gd name="connsiteX13026" fmla="*/ 3511419 w 7718765"/>
              <a:gd name="connsiteY13026" fmla="*/ 2740682 h 5645489"/>
              <a:gd name="connsiteX13027" fmla="*/ 3497243 w 7718765"/>
              <a:gd name="connsiteY13027" fmla="*/ 2729730 h 5645489"/>
              <a:gd name="connsiteX13028" fmla="*/ 3494418 w 7718765"/>
              <a:gd name="connsiteY13028" fmla="*/ 2713293 h 5645489"/>
              <a:gd name="connsiteX13029" fmla="*/ 3491592 w 7718765"/>
              <a:gd name="connsiteY13029" fmla="*/ 2702341 h 5645489"/>
              <a:gd name="connsiteX13030" fmla="*/ 3477418 w 7718765"/>
              <a:gd name="connsiteY13030" fmla="*/ 2688637 h 5645489"/>
              <a:gd name="connsiteX13031" fmla="*/ 3471743 w 7718765"/>
              <a:gd name="connsiteY13031" fmla="*/ 2677685 h 5645489"/>
              <a:gd name="connsiteX13032" fmla="*/ 3471743 w 7718765"/>
              <a:gd name="connsiteY13032" fmla="*/ 2661248 h 5645489"/>
              <a:gd name="connsiteX13033" fmla="*/ 3463242 w 7718765"/>
              <a:gd name="connsiteY13033" fmla="*/ 2647562 h 5645489"/>
              <a:gd name="connsiteX13034" fmla="*/ 3465302 w 7718765"/>
              <a:gd name="connsiteY13034" fmla="*/ 2637671 h 5645489"/>
              <a:gd name="connsiteX13035" fmla="*/ 3464297 w 7718765"/>
              <a:gd name="connsiteY13035" fmla="*/ 2640583 h 5645489"/>
              <a:gd name="connsiteX13036" fmla="*/ 3463942 w 7718765"/>
              <a:gd name="connsiteY13036" fmla="*/ 2641613 h 5645489"/>
              <a:gd name="connsiteX13037" fmla="*/ 3461129 w 7718765"/>
              <a:gd name="connsiteY13037" fmla="*/ 2638873 h 5645489"/>
              <a:gd name="connsiteX13038" fmla="*/ 3455474 w 7718765"/>
              <a:gd name="connsiteY13038" fmla="*/ 2625158 h 5645489"/>
              <a:gd name="connsiteX13039" fmla="*/ 3444164 w 7718765"/>
              <a:gd name="connsiteY13039" fmla="*/ 2594988 h 5645489"/>
              <a:gd name="connsiteX13040" fmla="*/ 3449820 w 7718765"/>
              <a:gd name="connsiteY13040" fmla="*/ 2584013 h 5645489"/>
              <a:gd name="connsiteX13041" fmla="*/ 3449820 w 7718765"/>
              <a:gd name="connsiteY13041" fmla="*/ 2570297 h 5645489"/>
              <a:gd name="connsiteX13042" fmla="*/ 3444164 w 7718765"/>
              <a:gd name="connsiteY13042" fmla="*/ 2540127 h 5645489"/>
              <a:gd name="connsiteX13043" fmla="*/ 3441323 w 7718765"/>
              <a:gd name="connsiteY13043" fmla="*/ 2526412 h 5645489"/>
              <a:gd name="connsiteX13044" fmla="*/ 3461129 w 7718765"/>
              <a:gd name="connsiteY13044" fmla="*/ 2501722 h 5645489"/>
              <a:gd name="connsiteX13045" fmla="*/ 3463942 w 7718765"/>
              <a:gd name="connsiteY13045" fmla="*/ 2477031 h 5645489"/>
              <a:gd name="connsiteX13046" fmla="*/ 3458287 w 7718765"/>
              <a:gd name="connsiteY13046" fmla="*/ 2460576 h 5645489"/>
              <a:gd name="connsiteX13047" fmla="*/ 3463942 w 7718765"/>
              <a:gd name="connsiteY13047" fmla="*/ 2438643 h 5645489"/>
              <a:gd name="connsiteX13048" fmla="*/ 3469597 w 7718765"/>
              <a:gd name="connsiteY13048" fmla="*/ 2413952 h 5645489"/>
              <a:gd name="connsiteX13049" fmla="*/ 3475252 w 7718765"/>
              <a:gd name="connsiteY13049" fmla="*/ 2402976 h 5645489"/>
              <a:gd name="connsiteX13050" fmla="*/ 3495058 w 7718765"/>
              <a:gd name="connsiteY13050" fmla="*/ 2397497 h 5645489"/>
              <a:gd name="connsiteX13051" fmla="*/ 3509210 w 7718765"/>
              <a:gd name="connsiteY13051" fmla="*/ 2383781 h 5645489"/>
              <a:gd name="connsiteX13052" fmla="*/ 3529016 w 7718765"/>
              <a:gd name="connsiteY13052" fmla="*/ 2370066 h 5645489"/>
              <a:gd name="connsiteX13053" fmla="*/ 3543139 w 7718765"/>
              <a:gd name="connsiteY13053" fmla="*/ 2364570 h 5645489"/>
              <a:gd name="connsiteX13054" fmla="*/ 3545980 w 7718765"/>
              <a:gd name="connsiteY13054" fmla="*/ 2386521 h 5645489"/>
              <a:gd name="connsiteX13055" fmla="*/ 3560132 w 7718765"/>
              <a:gd name="connsiteY13055" fmla="*/ 2392001 h 5645489"/>
              <a:gd name="connsiteX13056" fmla="*/ 3571442 w 7718765"/>
              <a:gd name="connsiteY13056" fmla="*/ 2400236 h 5645489"/>
              <a:gd name="connsiteX13057" fmla="*/ 3594061 w 7718765"/>
              <a:gd name="connsiteY13057" fmla="*/ 2411211 h 5645489"/>
              <a:gd name="connsiteX13058" fmla="*/ 3596903 w 7718765"/>
              <a:gd name="connsiteY13058" fmla="*/ 2419431 h 5645489"/>
              <a:gd name="connsiteX13059" fmla="*/ 3599716 w 7718765"/>
              <a:gd name="connsiteY13059" fmla="*/ 2433146 h 5645489"/>
              <a:gd name="connsiteX13060" fmla="*/ 3613867 w 7718765"/>
              <a:gd name="connsiteY13060" fmla="*/ 2449601 h 5645489"/>
              <a:gd name="connsiteX13061" fmla="*/ 3628019 w 7718765"/>
              <a:gd name="connsiteY13061" fmla="*/ 2460576 h 5645489"/>
              <a:gd name="connsiteX13062" fmla="*/ 3642141 w 7718765"/>
              <a:gd name="connsiteY13062" fmla="*/ 2463316 h 5645489"/>
              <a:gd name="connsiteX13063" fmla="*/ 3659134 w 7718765"/>
              <a:gd name="connsiteY13063" fmla="*/ 2466072 h 5645489"/>
              <a:gd name="connsiteX13064" fmla="*/ 3676099 w 7718765"/>
              <a:gd name="connsiteY13064" fmla="*/ 2449601 h 5645489"/>
              <a:gd name="connsiteX13065" fmla="*/ 3690222 w 7718765"/>
              <a:gd name="connsiteY13065" fmla="*/ 2433146 h 5645489"/>
              <a:gd name="connsiteX13066" fmla="*/ 3701560 w 7718765"/>
              <a:gd name="connsiteY13066" fmla="*/ 2408473 h 5645489"/>
              <a:gd name="connsiteX13067" fmla="*/ 3687409 w 7718765"/>
              <a:gd name="connsiteY13067" fmla="*/ 2375546 h 5645489"/>
              <a:gd name="connsiteX13068" fmla="*/ 3684567 w 7718765"/>
              <a:gd name="connsiteY13068" fmla="*/ 2353611 h 5645489"/>
              <a:gd name="connsiteX13069" fmla="*/ 3673258 w 7718765"/>
              <a:gd name="connsiteY13069" fmla="*/ 2331661 h 5645489"/>
              <a:gd name="connsiteX13070" fmla="*/ 3676099 w 7718765"/>
              <a:gd name="connsiteY13070" fmla="*/ 2317945 h 5645489"/>
              <a:gd name="connsiteX13071" fmla="*/ 3693063 w 7718765"/>
              <a:gd name="connsiteY13071" fmla="*/ 2304231 h 5645489"/>
              <a:gd name="connsiteX13072" fmla="*/ 3707215 w 7718765"/>
              <a:gd name="connsiteY13072" fmla="*/ 2290515 h 5645489"/>
              <a:gd name="connsiteX13073" fmla="*/ 3721338 w 7718765"/>
              <a:gd name="connsiteY13073" fmla="*/ 2282296 h 5645489"/>
              <a:gd name="connsiteX13074" fmla="*/ 3731259 w 7718765"/>
              <a:gd name="connsiteY13074" fmla="*/ 2275090 h 5645489"/>
              <a:gd name="connsiteX13075" fmla="*/ 3732588 w 7718765"/>
              <a:gd name="connsiteY13075" fmla="*/ 2274125 h 5645489"/>
              <a:gd name="connsiteX13076" fmla="*/ 3732087 w 7718765"/>
              <a:gd name="connsiteY13076" fmla="*/ 2273930 h 5645489"/>
              <a:gd name="connsiteX13077" fmla="*/ 3720771 w 7718765"/>
              <a:gd name="connsiteY13077" fmla="*/ 2282160 h 5645489"/>
              <a:gd name="connsiteX13078" fmla="*/ 3706619 w 7718765"/>
              <a:gd name="connsiteY13078" fmla="*/ 2290390 h 5645489"/>
              <a:gd name="connsiteX13079" fmla="*/ 3692467 w 7718765"/>
              <a:gd name="connsiteY13079" fmla="*/ 2304108 h 5645489"/>
              <a:gd name="connsiteX13080" fmla="*/ 3678339 w 7718765"/>
              <a:gd name="connsiteY13080" fmla="*/ 2315082 h 5645489"/>
              <a:gd name="connsiteX13081" fmla="*/ 3675503 w 7718765"/>
              <a:gd name="connsiteY13081" fmla="*/ 2312338 h 5645489"/>
              <a:gd name="connsiteX13082" fmla="*/ 3678339 w 7718765"/>
              <a:gd name="connsiteY13082" fmla="*/ 2298621 h 5645489"/>
              <a:gd name="connsiteX13083" fmla="*/ 3681151 w 7718765"/>
              <a:gd name="connsiteY13083" fmla="*/ 2287648 h 5645489"/>
              <a:gd name="connsiteX13084" fmla="*/ 3678339 w 7718765"/>
              <a:gd name="connsiteY13084" fmla="*/ 2273930 h 5645489"/>
              <a:gd name="connsiteX13085" fmla="*/ 3675503 w 7718765"/>
              <a:gd name="connsiteY13085" fmla="*/ 2260214 h 5645489"/>
              <a:gd name="connsiteX13086" fmla="*/ 3683986 w 7718765"/>
              <a:gd name="connsiteY13086" fmla="*/ 2254726 h 5645489"/>
              <a:gd name="connsiteX13087" fmla="*/ 3678339 w 7718765"/>
              <a:gd name="connsiteY13087" fmla="*/ 2241009 h 5645489"/>
              <a:gd name="connsiteX13088" fmla="*/ 3672668 w 7718765"/>
              <a:gd name="connsiteY13088" fmla="*/ 2241009 h 5645489"/>
              <a:gd name="connsiteX13089" fmla="*/ 3664187 w 7718765"/>
              <a:gd name="connsiteY13089" fmla="*/ 2241009 h 5645489"/>
              <a:gd name="connsiteX13090" fmla="*/ 3658539 w 7718765"/>
              <a:gd name="connsiteY13090" fmla="*/ 2249239 h 5645489"/>
              <a:gd name="connsiteX13091" fmla="*/ 3661351 w 7718765"/>
              <a:gd name="connsiteY13091" fmla="*/ 2257469 h 5645489"/>
              <a:gd name="connsiteX13092" fmla="*/ 3652870 w 7718765"/>
              <a:gd name="connsiteY13092" fmla="*/ 2260214 h 5645489"/>
              <a:gd name="connsiteX13093" fmla="*/ 3650034 w 7718765"/>
              <a:gd name="connsiteY13093" fmla="*/ 2271187 h 5645489"/>
              <a:gd name="connsiteX13094" fmla="*/ 3638741 w 7718765"/>
              <a:gd name="connsiteY13094" fmla="*/ 2260214 h 5645489"/>
              <a:gd name="connsiteX13095" fmla="*/ 3630236 w 7718765"/>
              <a:gd name="connsiteY13095" fmla="*/ 2257469 h 5645489"/>
              <a:gd name="connsiteX13096" fmla="*/ 3621755 w 7718765"/>
              <a:gd name="connsiteY13096" fmla="*/ 2257469 h 5645489"/>
              <a:gd name="connsiteX13097" fmla="*/ 3618919 w 7718765"/>
              <a:gd name="connsiteY13097" fmla="*/ 2257469 h 5645489"/>
              <a:gd name="connsiteX13098" fmla="*/ 3610438 w 7718765"/>
              <a:gd name="connsiteY13098" fmla="*/ 2251983 h 5645489"/>
              <a:gd name="connsiteX13099" fmla="*/ 3599121 w 7718765"/>
              <a:gd name="connsiteY13099" fmla="*/ 2232779 h 5645489"/>
              <a:gd name="connsiteX13100" fmla="*/ 3593474 w 7718765"/>
              <a:gd name="connsiteY13100" fmla="*/ 2227292 h 5645489"/>
              <a:gd name="connsiteX13101" fmla="*/ 3590638 w 7718765"/>
              <a:gd name="connsiteY13101" fmla="*/ 2232779 h 5645489"/>
              <a:gd name="connsiteX13102" fmla="*/ 3587803 w 7718765"/>
              <a:gd name="connsiteY13102" fmla="*/ 2224548 h 5645489"/>
              <a:gd name="connsiteX13103" fmla="*/ 3587803 w 7718765"/>
              <a:gd name="connsiteY13103" fmla="*/ 2213575 h 5645489"/>
              <a:gd name="connsiteX13104" fmla="*/ 3587803 w 7718765"/>
              <a:gd name="connsiteY13104" fmla="*/ 2202601 h 5645489"/>
              <a:gd name="connsiteX13105" fmla="*/ 3593474 w 7718765"/>
              <a:gd name="connsiteY13105" fmla="*/ 2205345 h 5645489"/>
              <a:gd name="connsiteX13106" fmla="*/ 3596309 w 7718765"/>
              <a:gd name="connsiteY13106" fmla="*/ 2199858 h 5645489"/>
              <a:gd name="connsiteX13107" fmla="*/ 3601955 w 7718765"/>
              <a:gd name="connsiteY13107" fmla="*/ 2202601 h 5645489"/>
              <a:gd name="connsiteX13108" fmla="*/ 3607626 w 7718765"/>
              <a:gd name="connsiteY13108" fmla="*/ 2202601 h 5645489"/>
              <a:gd name="connsiteX13109" fmla="*/ 3610438 w 7718765"/>
              <a:gd name="connsiteY13109" fmla="*/ 2197114 h 5645489"/>
              <a:gd name="connsiteX13110" fmla="*/ 3607626 w 7718765"/>
              <a:gd name="connsiteY13110" fmla="*/ 2191628 h 5645489"/>
              <a:gd name="connsiteX13111" fmla="*/ 3587803 w 7718765"/>
              <a:gd name="connsiteY13111" fmla="*/ 2199858 h 5645489"/>
              <a:gd name="connsiteX13112" fmla="*/ 3576510 w 7718765"/>
              <a:gd name="connsiteY13112" fmla="*/ 2199858 h 5645489"/>
              <a:gd name="connsiteX13113" fmla="*/ 3582157 w 7718765"/>
              <a:gd name="connsiteY13113" fmla="*/ 2194371 h 5645489"/>
              <a:gd name="connsiteX13114" fmla="*/ 3576510 w 7718765"/>
              <a:gd name="connsiteY13114" fmla="*/ 2188884 h 5645489"/>
              <a:gd name="connsiteX13115" fmla="*/ 3576510 w 7718765"/>
              <a:gd name="connsiteY13115" fmla="*/ 2183397 h 5645489"/>
              <a:gd name="connsiteX13116" fmla="*/ 3570840 w 7718765"/>
              <a:gd name="connsiteY13116" fmla="*/ 2180653 h 5645489"/>
              <a:gd name="connsiteX13117" fmla="*/ 3573674 w 7718765"/>
              <a:gd name="connsiteY13117" fmla="*/ 2175167 h 5645489"/>
              <a:gd name="connsiteX13118" fmla="*/ 3579322 w 7718765"/>
              <a:gd name="connsiteY13118" fmla="*/ 2175167 h 5645489"/>
              <a:gd name="connsiteX13119" fmla="*/ 3584992 w 7718765"/>
              <a:gd name="connsiteY13119" fmla="*/ 2172423 h 5645489"/>
              <a:gd name="connsiteX13120" fmla="*/ 3584992 w 7718765"/>
              <a:gd name="connsiteY13120" fmla="*/ 2161450 h 5645489"/>
              <a:gd name="connsiteX13121" fmla="*/ 3579322 w 7718765"/>
              <a:gd name="connsiteY13121" fmla="*/ 2164193 h 5645489"/>
              <a:gd name="connsiteX13122" fmla="*/ 3582157 w 7718765"/>
              <a:gd name="connsiteY13122" fmla="*/ 2169680 h 5645489"/>
              <a:gd name="connsiteX13123" fmla="*/ 3570840 w 7718765"/>
              <a:gd name="connsiteY13123" fmla="*/ 2169680 h 5645489"/>
              <a:gd name="connsiteX13124" fmla="*/ 3568005 w 7718765"/>
              <a:gd name="connsiteY13124" fmla="*/ 2164193 h 5645489"/>
              <a:gd name="connsiteX13125" fmla="*/ 3570840 w 7718765"/>
              <a:gd name="connsiteY13125" fmla="*/ 2158707 h 5645489"/>
              <a:gd name="connsiteX13126" fmla="*/ 3573674 w 7718765"/>
              <a:gd name="connsiteY13126" fmla="*/ 2153219 h 5645489"/>
              <a:gd name="connsiteX13127" fmla="*/ 3573674 w 7718765"/>
              <a:gd name="connsiteY13127" fmla="*/ 2144989 h 5645489"/>
              <a:gd name="connsiteX13128" fmla="*/ 3568005 w 7718765"/>
              <a:gd name="connsiteY13128" fmla="*/ 2144989 h 5645489"/>
              <a:gd name="connsiteX13129" fmla="*/ 3565193 w 7718765"/>
              <a:gd name="connsiteY13129" fmla="*/ 2136759 h 5645489"/>
              <a:gd name="connsiteX13130" fmla="*/ 3570840 w 7718765"/>
              <a:gd name="connsiteY13130" fmla="*/ 2134016 h 5645489"/>
              <a:gd name="connsiteX13131" fmla="*/ 3579322 w 7718765"/>
              <a:gd name="connsiteY13131" fmla="*/ 2131273 h 5645489"/>
              <a:gd name="connsiteX13132" fmla="*/ 3584992 w 7718765"/>
              <a:gd name="connsiteY13132" fmla="*/ 2125786 h 5645489"/>
              <a:gd name="connsiteX13133" fmla="*/ 3587803 w 7718765"/>
              <a:gd name="connsiteY13133" fmla="*/ 2120298 h 5645489"/>
              <a:gd name="connsiteX13134" fmla="*/ 3599121 w 7718765"/>
              <a:gd name="connsiteY13134" fmla="*/ 2120298 h 5645489"/>
              <a:gd name="connsiteX13135" fmla="*/ 3604791 w 7718765"/>
              <a:gd name="connsiteY13135" fmla="*/ 2117555 h 5645489"/>
              <a:gd name="connsiteX13136" fmla="*/ 3610438 w 7718765"/>
              <a:gd name="connsiteY13136" fmla="*/ 2117555 h 5645489"/>
              <a:gd name="connsiteX13137" fmla="*/ 3607626 w 7718765"/>
              <a:gd name="connsiteY13137" fmla="*/ 2112068 h 5645489"/>
              <a:gd name="connsiteX13138" fmla="*/ 3601955 w 7718765"/>
              <a:gd name="connsiteY13138" fmla="*/ 2101095 h 5645489"/>
              <a:gd name="connsiteX13139" fmla="*/ 3610438 w 7718765"/>
              <a:gd name="connsiteY13139" fmla="*/ 2101095 h 5645489"/>
              <a:gd name="connsiteX13140" fmla="*/ 3616107 w 7718765"/>
              <a:gd name="connsiteY13140" fmla="*/ 2106582 h 5645489"/>
              <a:gd name="connsiteX13141" fmla="*/ 3616107 w 7718765"/>
              <a:gd name="connsiteY13141" fmla="*/ 2095607 h 5645489"/>
              <a:gd name="connsiteX13142" fmla="*/ 3627424 w 7718765"/>
              <a:gd name="connsiteY13142" fmla="*/ 2092864 h 5645489"/>
              <a:gd name="connsiteX13143" fmla="*/ 3624589 w 7718765"/>
              <a:gd name="connsiteY13143" fmla="*/ 2084634 h 5645489"/>
              <a:gd name="connsiteX13144" fmla="*/ 3633071 w 7718765"/>
              <a:gd name="connsiteY13144" fmla="*/ 2084634 h 5645489"/>
              <a:gd name="connsiteX13145" fmla="*/ 3644388 w 7718765"/>
              <a:gd name="connsiteY13145" fmla="*/ 2081891 h 5645489"/>
              <a:gd name="connsiteX13146" fmla="*/ 3655705 w 7718765"/>
              <a:gd name="connsiteY13146" fmla="*/ 2081891 h 5645489"/>
              <a:gd name="connsiteX13147" fmla="*/ 3658539 w 7718765"/>
              <a:gd name="connsiteY13147" fmla="*/ 2076404 h 5645489"/>
              <a:gd name="connsiteX13148" fmla="*/ 3652870 w 7718765"/>
              <a:gd name="connsiteY13148" fmla="*/ 2068173 h 5645489"/>
              <a:gd name="connsiteX13149" fmla="*/ 3655705 w 7718765"/>
              <a:gd name="connsiteY13149" fmla="*/ 2062687 h 5645489"/>
              <a:gd name="connsiteX13150" fmla="*/ 3664187 w 7718765"/>
              <a:gd name="connsiteY13150" fmla="*/ 2073660 h 5645489"/>
              <a:gd name="connsiteX13151" fmla="*/ 3669857 w 7718765"/>
              <a:gd name="connsiteY13151" fmla="*/ 2068173 h 5645489"/>
              <a:gd name="connsiteX13152" fmla="*/ 3678339 w 7718765"/>
              <a:gd name="connsiteY13152" fmla="*/ 2065430 h 5645489"/>
              <a:gd name="connsiteX13153" fmla="*/ 3686820 w 7718765"/>
              <a:gd name="connsiteY13153" fmla="*/ 2062687 h 5645489"/>
              <a:gd name="connsiteX13154" fmla="*/ 3700972 w 7718765"/>
              <a:gd name="connsiteY13154" fmla="*/ 2062687 h 5645489"/>
              <a:gd name="connsiteX13155" fmla="*/ 3712266 w 7718765"/>
              <a:gd name="connsiteY13155" fmla="*/ 2059943 h 5645489"/>
              <a:gd name="connsiteX13156" fmla="*/ 3715101 w 7718765"/>
              <a:gd name="connsiteY13156" fmla="*/ 2054457 h 5645489"/>
              <a:gd name="connsiteX13157" fmla="*/ 3703784 w 7718765"/>
              <a:gd name="connsiteY13157" fmla="*/ 2043482 h 5645489"/>
              <a:gd name="connsiteX13158" fmla="*/ 3709454 w 7718765"/>
              <a:gd name="connsiteY13158" fmla="*/ 2037996 h 5645489"/>
              <a:gd name="connsiteX13159" fmla="*/ 3715101 w 7718765"/>
              <a:gd name="connsiteY13159" fmla="*/ 2046226 h 5645489"/>
              <a:gd name="connsiteX13160" fmla="*/ 3723583 w 7718765"/>
              <a:gd name="connsiteY13160" fmla="*/ 2046226 h 5645489"/>
              <a:gd name="connsiteX13161" fmla="*/ 3723583 w 7718765"/>
              <a:gd name="connsiteY13161" fmla="*/ 2035252 h 5645489"/>
              <a:gd name="connsiteX13162" fmla="*/ 3723583 w 7718765"/>
              <a:gd name="connsiteY13162" fmla="*/ 2032509 h 5645489"/>
              <a:gd name="connsiteX13163" fmla="*/ 3732087 w 7718765"/>
              <a:gd name="connsiteY13163" fmla="*/ 2040739 h 5645489"/>
              <a:gd name="connsiteX13164" fmla="*/ 3740570 w 7718765"/>
              <a:gd name="connsiteY13164" fmla="*/ 2040739 h 5645489"/>
              <a:gd name="connsiteX13165" fmla="*/ 3749051 w 7718765"/>
              <a:gd name="connsiteY13165" fmla="*/ 2032509 h 5645489"/>
              <a:gd name="connsiteX13166" fmla="*/ 3751887 w 7718765"/>
              <a:gd name="connsiteY13166" fmla="*/ 2037996 h 5645489"/>
              <a:gd name="connsiteX13167" fmla="*/ 3760368 w 7718765"/>
              <a:gd name="connsiteY13167" fmla="*/ 2035252 h 5645489"/>
              <a:gd name="connsiteX13168" fmla="*/ 3766015 w 7718765"/>
              <a:gd name="connsiteY13168" fmla="*/ 2032509 h 5645489"/>
              <a:gd name="connsiteX13169" fmla="*/ 3774497 w 7718765"/>
              <a:gd name="connsiteY13169" fmla="*/ 2035252 h 5645489"/>
              <a:gd name="connsiteX13170" fmla="*/ 3788649 w 7718765"/>
              <a:gd name="connsiteY13170" fmla="*/ 2037996 h 5645489"/>
              <a:gd name="connsiteX13171" fmla="*/ 3794319 w 7718765"/>
              <a:gd name="connsiteY13171" fmla="*/ 2029766 h 5645489"/>
              <a:gd name="connsiteX13172" fmla="*/ 3808447 w 7718765"/>
              <a:gd name="connsiteY13172" fmla="*/ 2035252 h 5645489"/>
              <a:gd name="connsiteX13173" fmla="*/ 3819764 w 7718765"/>
              <a:gd name="connsiteY13173" fmla="*/ 2040739 h 5645489"/>
              <a:gd name="connsiteX13174" fmla="*/ 3833916 w 7718765"/>
              <a:gd name="connsiteY13174" fmla="*/ 2040739 h 5645489"/>
              <a:gd name="connsiteX13175" fmla="*/ 3848045 w 7718765"/>
              <a:gd name="connsiteY13175" fmla="*/ 2035252 h 5645489"/>
              <a:gd name="connsiteX13176" fmla="*/ 3865032 w 7718765"/>
              <a:gd name="connsiteY13176" fmla="*/ 2032509 h 5645489"/>
              <a:gd name="connsiteX13177" fmla="*/ 3873514 w 7718765"/>
              <a:gd name="connsiteY13177" fmla="*/ 2032509 h 5645489"/>
              <a:gd name="connsiteX13178" fmla="*/ 3893312 w 7718765"/>
              <a:gd name="connsiteY13178" fmla="*/ 2029766 h 5645489"/>
              <a:gd name="connsiteX13179" fmla="*/ 3901795 w 7718765"/>
              <a:gd name="connsiteY13179" fmla="*/ 2021536 h 5645489"/>
              <a:gd name="connsiteX13180" fmla="*/ 3901978 w 7718765"/>
              <a:gd name="connsiteY13180" fmla="*/ 2021606 h 5645489"/>
              <a:gd name="connsiteX13181" fmla="*/ 3901978 w 7718765"/>
              <a:gd name="connsiteY13181" fmla="*/ 2017146 h 5645489"/>
              <a:gd name="connsiteX13182" fmla="*/ 3901978 w 7718765"/>
              <a:gd name="connsiteY13182" fmla="*/ 2016458 h 5645489"/>
              <a:gd name="connsiteX13183" fmla="*/ 3893454 w 7718765"/>
              <a:gd name="connsiteY13183" fmla="*/ 1986118 h 5645489"/>
              <a:gd name="connsiteX13184" fmla="*/ 3896166 w 7718765"/>
              <a:gd name="connsiteY13184" fmla="*/ 1972466 h 5645489"/>
              <a:gd name="connsiteX13185" fmla="*/ 3904691 w 7718765"/>
              <a:gd name="connsiteY13185" fmla="*/ 1980809 h 5645489"/>
              <a:gd name="connsiteX13186" fmla="*/ 3913215 w 7718765"/>
              <a:gd name="connsiteY13186" fmla="*/ 1983464 h 5645489"/>
              <a:gd name="connsiteX13187" fmla="*/ 3921739 w 7718765"/>
              <a:gd name="connsiteY13187" fmla="*/ 1975310 h 5645489"/>
              <a:gd name="connsiteX13188" fmla="*/ 3918833 w 7718765"/>
              <a:gd name="connsiteY13188" fmla="*/ 1961468 h 5645489"/>
              <a:gd name="connsiteX13189" fmla="*/ 3924452 w 7718765"/>
              <a:gd name="connsiteY13189" fmla="*/ 1953314 h 5645489"/>
              <a:gd name="connsiteX13190" fmla="*/ 3944406 w 7718765"/>
              <a:gd name="connsiteY13190" fmla="*/ 1955969 h 5645489"/>
              <a:gd name="connsiteX13191" fmla="*/ 3952737 w 7718765"/>
              <a:gd name="connsiteY13191" fmla="*/ 1947815 h 5645489"/>
              <a:gd name="connsiteX13192" fmla="*/ 3952737 w 7718765"/>
              <a:gd name="connsiteY13192" fmla="*/ 1931317 h 5645489"/>
              <a:gd name="connsiteX13193" fmla="*/ 3961261 w 7718765"/>
              <a:gd name="connsiteY13193" fmla="*/ 1920319 h 5645489"/>
              <a:gd name="connsiteX13194" fmla="*/ 3978310 w 7718765"/>
              <a:gd name="connsiteY13194" fmla="*/ 1917664 h 5645489"/>
              <a:gd name="connsiteX13195" fmla="*/ 4012214 w 7718765"/>
              <a:gd name="connsiteY13195" fmla="*/ 1920319 h 5645489"/>
              <a:gd name="connsiteX13196" fmla="*/ 4031974 w 7718765"/>
              <a:gd name="connsiteY13196" fmla="*/ 1920319 h 5645489"/>
              <a:gd name="connsiteX13197" fmla="*/ 4051930 w 7718765"/>
              <a:gd name="connsiteY13197" fmla="*/ 1920319 h 5645489"/>
              <a:gd name="connsiteX13198" fmla="*/ 4057548 w 7718765"/>
              <a:gd name="connsiteY13198" fmla="*/ 1909321 h 5645489"/>
              <a:gd name="connsiteX13199" fmla="*/ 4034881 w 7718765"/>
              <a:gd name="connsiteY13199" fmla="*/ 1903822 h 5645489"/>
              <a:gd name="connsiteX13200" fmla="*/ 4017832 w 7718765"/>
              <a:gd name="connsiteY13200" fmla="*/ 1901167 h 5645489"/>
              <a:gd name="connsiteX13201" fmla="*/ 4009501 w 7718765"/>
              <a:gd name="connsiteY13201" fmla="*/ 1887515 h 5645489"/>
              <a:gd name="connsiteX13202" fmla="*/ 3992453 w 7718765"/>
              <a:gd name="connsiteY13202" fmla="*/ 1887515 h 5645489"/>
              <a:gd name="connsiteX13203" fmla="*/ 3969786 w 7718765"/>
              <a:gd name="connsiteY13203" fmla="*/ 1893014 h 5645489"/>
              <a:gd name="connsiteX13204" fmla="*/ 3955643 w 7718765"/>
              <a:gd name="connsiteY13204" fmla="*/ 1895668 h 5645489"/>
              <a:gd name="connsiteX13205" fmla="*/ 3935882 w 7718765"/>
              <a:gd name="connsiteY13205" fmla="*/ 1893014 h 5645489"/>
              <a:gd name="connsiteX13206" fmla="*/ 3930263 w 7718765"/>
              <a:gd name="connsiteY13206" fmla="*/ 1884670 h 5645489"/>
              <a:gd name="connsiteX13207" fmla="*/ 3913215 w 7718765"/>
              <a:gd name="connsiteY13207" fmla="*/ 1882015 h 5645489"/>
              <a:gd name="connsiteX13208" fmla="*/ 3904691 w 7718765"/>
              <a:gd name="connsiteY13208" fmla="*/ 1879171 h 5645489"/>
              <a:gd name="connsiteX13209" fmla="*/ 3890548 w 7718765"/>
              <a:gd name="connsiteY13209" fmla="*/ 1860019 h 5645489"/>
              <a:gd name="connsiteX13210" fmla="*/ 3890548 w 7718765"/>
              <a:gd name="connsiteY13210" fmla="*/ 1849021 h 5645489"/>
              <a:gd name="connsiteX13211" fmla="*/ 3899072 w 7718765"/>
              <a:gd name="connsiteY13211" fmla="*/ 1860019 h 5645489"/>
              <a:gd name="connsiteX13212" fmla="*/ 3904691 w 7718765"/>
              <a:gd name="connsiteY13212" fmla="*/ 1860019 h 5645489"/>
              <a:gd name="connsiteX13213" fmla="*/ 3901978 w 7718765"/>
              <a:gd name="connsiteY13213" fmla="*/ 1840867 h 5645489"/>
              <a:gd name="connsiteX13214" fmla="*/ 3896166 w 7718765"/>
              <a:gd name="connsiteY13214" fmla="*/ 1827025 h 5645489"/>
              <a:gd name="connsiteX13215" fmla="*/ 3879311 w 7718765"/>
              <a:gd name="connsiteY13215" fmla="*/ 1840867 h 5645489"/>
              <a:gd name="connsiteX13216" fmla="*/ 3873692 w 7718765"/>
              <a:gd name="connsiteY13216" fmla="*/ 1857364 h 5645489"/>
              <a:gd name="connsiteX13217" fmla="*/ 3865168 w 7718765"/>
              <a:gd name="connsiteY13217" fmla="*/ 1865518 h 5645489"/>
              <a:gd name="connsiteX13218" fmla="*/ 3848120 w 7718765"/>
              <a:gd name="connsiteY13218" fmla="*/ 1871018 h 5645489"/>
              <a:gd name="connsiteX13219" fmla="*/ 3836883 w 7718765"/>
              <a:gd name="connsiteY13219" fmla="*/ 1871018 h 5645489"/>
              <a:gd name="connsiteX13220" fmla="*/ 3843779 w 7718765"/>
              <a:gd name="connsiteY13220" fmla="*/ 1861913 h 5645489"/>
              <a:gd name="connsiteX13221" fmla="*/ 3835376 w 7718765"/>
              <a:gd name="connsiteY13221" fmla="*/ 1872104 h 5645489"/>
              <a:gd name="connsiteX13222" fmla="*/ 3833960 w 7718765"/>
              <a:gd name="connsiteY13222" fmla="*/ 1873820 h 5645489"/>
              <a:gd name="connsiteX13223" fmla="*/ 3825497 w 7718765"/>
              <a:gd name="connsiteY13223" fmla="*/ 1879330 h 5645489"/>
              <a:gd name="connsiteX13224" fmla="*/ 3819813 w 7718765"/>
              <a:gd name="connsiteY13224" fmla="*/ 1879330 h 5645489"/>
              <a:gd name="connsiteX13225" fmla="*/ 3805707 w 7718765"/>
              <a:gd name="connsiteY13225" fmla="*/ 1879330 h 5645489"/>
              <a:gd name="connsiteX13226" fmla="*/ 3797201 w 7718765"/>
              <a:gd name="connsiteY13226" fmla="*/ 1873820 h 5645489"/>
              <a:gd name="connsiteX13227" fmla="*/ 3788738 w 7718765"/>
              <a:gd name="connsiteY13227" fmla="*/ 1879330 h 5645489"/>
              <a:gd name="connsiteX13228" fmla="*/ 3783096 w 7718765"/>
              <a:gd name="connsiteY13228" fmla="*/ 1887556 h 5645489"/>
              <a:gd name="connsiteX13229" fmla="*/ 3777412 w 7718765"/>
              <a:gd name="connsiteY13229" fmla="*/ 1893065 h 5645489"/>
              <a:gd name="connsiteX13230" fmla="*/ 3768949 w 7718765"/>
              <a:gd name="connsiteY13230" fmla="*/ 1898574 h 5645489"/>
              <a:gd name="connsiteX13231" fmla="*/ 3763306 w 7718765"/>
              <a:gd name="connsiteY13231" fmla="*/ 1901292 h 5645489"/>
              <a:gd name="connsiteX13232" fmla="*/ 3760443 w 7718765"/>
              <a:gd name="connsiteY13232" fmla="*/ 1906800 h 5645489"/>
              <a:gd name="connsiteX13233" fmla="*/ 3749159 w 7718765"/>
              <a:gd name="connsiteY13233" fmla="*/ 1904010 h 5645489"/>
              <a:gd name="connsiteX13234" fmla="*/ 3743517 w 7718765"/>
              <a:gd name="connsiteY13234" fmla="*/ 1898574 h 5645489"/>
              <a:gd name="connsiteX13235" fmla="*/ 3740695 w 7718765"/>
              <a:gd name="connsiteY13235" fmla="*/ 1906800 h 5645489"/>
              <a:gd name="connsiteX13236" fmla="*/ 3732190 w 7718765"/>
              <a:gd name="connsiteY13236" fmla="*/ 1917745 h 5645489"/>
              <a:gd name="connsiteX13237" fmla="*/ 3720905 w 7718765"/>
              <a:gd name="connsiteY13237" fmla="*/ 1912236 h 5645489"/>
              <a:gd name="connsiteX13238" fmla="*/ 3715222 w 7718765"/>
              <a:gd name="connsiteY13238" fmla="*/ 1912236 h 5645489"/>
              <a:gd name="connsiteX13239" fmla="*/ 3715222 w 7718765"/>
              <a:gd name="connsiteY13239" fmla="*/ 1925972 h 5645489"/>
              <a:gd name="connsiteX13240" fmla="*/ 3715222 w 7718765"/>
              <a:gd name="connsiteY13240" fmla="*/ 1931481 h 5645489"/>
              <a:gd name="connsiteX13241" fmla="*/ 3706758 w 7718765"/>
              <a:gd name="connsiteY13241" fmla="*/ 1934198 h 5645489"/>
              <a:gd name="connsiteX13242" fmla="*/ 3706758 w 7718765"/>
              <a:gd name="connsiteY13242" fmla="*/ 1939708 h 5645489"/>
              <a:gd name="connsiteX13243" fmla="*/ 3698253 w 7718765"/>
              <a:gd name="connsiteY13243" fmla="*/ 1945216 h 5645489"/>
              <a:gd name="connsiteX13244" fmla="*/ 3692610 w 7718765"/>
              <a:gd name="connsiteY13244" fmla="*/ 1939708 h 5645489"/>
              <a:gd name="connsiteX13245" fmla="*/ 3686968 w 7718765"/>
              <a:gd name="connsiteY13245" fmla="*/ 1947934 h 5645489"/>
              <a:gd name="connsiteX13246" fmla="*/ 3684147 w 7718765"/>
              <a:gd name="connsiteY13246" fmla="*/ 1953443 h 5645489"/>
              <a:gd name="connsiteX13247" fmla="*/ 3664357 w 7718765"/>
              <a:gd name="connsiteY13247" fmla="*/ 1975405 h 5645489"/>
              <a:gd name="connsiteX13248" fmla="*/ 3655852 w 7718765"/>
              <a:gd name="connsiteY13248" fmla="*/ 1967179 h 5645489"/>
              <a:gd name="connsiteX13249" fmla="*/ 3655852 w 7718765"/>
              <a:gd name="connsiteY13249" fmla="*/ 1975405 h 5645489"/>
              <a:gd name="connsiteX13250" fmla="*/ 3647389 w 7718765"/>
              <a:gd name="connsiteY13250" fmla="*/ 1980914 h 5645489"/>
              <a:gd name="connsiteX13251" fmla="*/ 3641746 w 7718765"/>
              <a:gd name="connsiteY13251" fmla="*/ 1980914 h 5645489"/>
              <a:gd name="connsiteX13252" fmla="*/ 3638925 w 7718765"/>
              <a:gd name="connsiteY13252" fmla="*/ 1986349 h 5645489"/>
              <a:gd name="connsiteX13253" fmla="*/ 3636063 w 7718765"/>
              <a:gd name="connsiteY13253" fmla="*/ 1991859 h 5645489"/>
              <a:gd name="connsiteX13254" fmla="*/ 3630420 w 7718765"/>
              <a:gd name="connsiteY13254" fmla="*/ 1997367 h 5645489"/>
              <a:gd name="connsiteX13255" fmla="*/ 3621956 w 7718765"/>
              <a:gd name="connsiteY13255" fmla="*/ 2002877 h 5645489"/>
              <a:gd name="connsiteX13256" fmla="*/ 3616272 w 7718765"/>
              <a:gd name="connsiteY13256" fmla="*/ 2002877 h 5645489"/>
              <a:gd name="connsiteX13257" fmla="*/ 3607809 w 7718765"/>
              <a:gd name="connsiteY13257" fmla="*/ 1994650 h 5645489"/>
              <a:gd name="connsiteX13258" fmla="*/ 3602167 w 7718765"/>
              <a:gd name="connsiteY13258" fmla="*/ 1997367 h 5645489"/>
              <a:gd name="connsiteX13259" fmla="*/ 3596483 w 7718765"/>
              <a:gd name="connsiteY13259" fmla="*/ 2002877 h 5645489"/>
              <a:gd name="connsiteX13260" fmla="*/ 3588019 w 7718765"/>
              <a:gd name="connsiteY13260" fmla="*/ 2005595 h 5645489"/>
              <a:gd name="connsiteX13261" fmla="*/ 3579556 w 7718765"/>
              <a:gd name="connsiteY13261" fmla="*/ 2011103 h 5645489"/>
              <a:gd name="connsiteX13262" fmla="*/ 3573872 w 7718765"/>
              <a:gd name="connsiteY13262" fmla="*/ 2019330 h 5645489"/>
              <a:gd name="connsiteX13263" fmla="*/ 3573872 w 7718765"/>
              <a:gd name="connsiteY13263" fmla="*/ 2022047 h 5645489"/>
              <a:gd name="connsiteX13264" fmla="*/ 3559765 w 7718765"/>
              <a:gd name="connsiteY13264" fmla="*/ 2024839 h 5645489"/>
              <a:gd name="connsiteX13265" fmla="*/ 3554082 w 7718765"/>
              <a:gd name="connsiteY13265" fmla="*/ 2030274 h 5645489"/>
              <a:gd name="connsiteX13266" fmla="*/ 3548440 w 7718765"/>
              <a:gd name="connsiteY13266" fmla="*/ 2035783 h 5645489"/>
              <a:gd name="connsiteX13267" fmla="*/ 3542797 w 7718765"/>
              <a:gd name="connsiteY13267" fmla="*/ 2038501 h 5645489"/>
              <a:gd name="connsiteX13268" fmla="*/ 3537155 w 7718765"/>
              <a:gd name="connsiteY13268" fmla="*/ 2033065 h 5645489"/>
              <a:gd name="connsiteX13269" fmla="*/ 3539976 w 7718765"/>
              <a:gd name="connsiteY13269" fmla="*/ 2027557 h 5645489"/>
              <a:gd name="connsiteX13270" fmla="*/ 3537155 w 7718765"/>
              <a:gd name="connsiteY13270" fmla="*/ 2024839 h 5645489"/>
              <a:gd name="connsiteX13271" fmla="*/ 3537155 w 7718765"/>
              <a:gd name="connsiteY13271" fmla="*/ 2033065 h 5645489"/>
              <a:gd name="connsiteX13272" fmla="*/ 3534292 w 7718765"/>
              <a:gd name="connsiteY13272" fmla="*/ 2035783 h 5645489"/>
              <a:gd name="connsiteX13273" fmla="*/ 3531471 w 7718765"/>
              <a:gd name="connsiteY13273" fmla="*/ 2041292 h 5645489"/>
              <a:gd name="connsiteX13274" fmla="*/ 3525828 w 7718765"/>
              <a:gd name="connsiteY13274" fmla="*/ 2046801 h 5645489"/>
              <a:gd name="connsiteX13275" fmla="*/ 3520186 w 7718765"/>
              <a:gd name="connsiteY13275" fmla="*/ 2049519 h 5645489"/>
              <a:gd name="connsiteX13276" fmla="*/ 3514502 w 7718765"/>
              <a:gd name="connsiteY13276" fmla="*/ 2049519 h 5645489"/>
              <a:gd name="connsiteX13277" fmla="*/ 3511681 w 7718765"/>
              <a:gd name="connsiteY13277" fmla="*/ 2046801 h 5645489"/>
              <a:gd name="connsiteX13278" fmla="*/ 3517365 w 7718765"/>
              <a:gd name="connsiteY13278" fmla="*/ 2044010 h 5645489"/>
              <a:gd name="connsiteX13279" fmla="*/ 3517365 w 7718765"/>
              <a:gd name="connsiteY13279" fmla="*/ 2041292 h 5645489"/>
              <a:gd name="connsiteX13280" fmla="*/ 3511681 w 7718765"/>
              <a:gd name="connsiteY13280" fmla="*/ 2035783 h 5645489"/>
              <a:gd name="connsiteX13281" fmla="*/ 3506039 w 7718765"/>
              <a:gd name="connsiteY13281" fmla="*/ 2038501 h 5645489"/>
              <a:gd name="connsiteX13282" fmla="*/ 3497576 w 7718765"/>
              <a:gd name="connsiteY13282" fmla="*/ 2038501 h 5645489"/>
              <a:gd name="connsiteX13283" fmla="*/ 3494713 w 7718765"/>
              <a:gd name="connsiteY13283" fmla="*/ 2035783 h 5645489"/>
              <a:gd name="connsiteX13284" fmla="*/ 3503218 w 7718765"/>
              <a:gd name="connsiteY13284" fmla="*/ 2030274 h 5645489"/>
              <a:gd name="connsiteX13285" fmla="*/ 3505686 w 7718765"/>
              <a:gd name="connsiteY13285" fmla="*/ 2027208 h 5645489"/>
              <a:gd name="connsiteX13286" fmla="*/ 3505955 w 7718765"/>
              <a:gd name="connsiteY13286" fmla="*/ 2023281 h 5645489"/>
              <a:gd name="connsiteX13287" fmla="*/ 3507803 w 7718765"/>
              <a:gd name="connsiteY13287" fmla="*/ 2024113 h 5645489"/>
              <a:gd name="connsiteX13288" fmla="*/ 3506039 w 7718765"/>
              <a:gd name="connsiteY13288" fmla="*/ 2022047 h 5645489"/>
              <a:gd name="connsiteX13289" fmla="*/ 3505955 w 7718765"/>
              <a:gd name="connsiteY13289" fmla="*/ 2023281 h 5645489"/>
              <a:gd name="connsiteX13290" fmla="*/ 3503218 w 7718765"/>
              <a:gd name="connsiteY13290" fmla="*/ 2022047 h 5645489"/>
              <a:gd name="connsiteX13291" fmla="*/ 3497576 w 7718765"/>
              <a:gd name="connsiteY13291" fmla="*/ 2013821 h 5645489"/>
              <a:gd name="connsiteX13292" fmla="*/ 3494713 w 7718765"/>
              <a:gd name="connsiteY13292" fmla="*/ 2019330 h 5645489"/>
              <a:gd name="connsiteX13293" fmla="*/ 3494713 w 7718765"/>
              <a:gd name="connsiteY13293" fmla="*/ 2027557 h 5645489"/>
              <a:gd name="connsiteX13294" fmla="*/ 3486249 w 7718765"/>
              <a:gd name="connsiteY13294" fmla="*/ 2027557 h 5645489"/>
              <a:gd name="connsiteX13295" fmla="*/ 3474922 w 7718765"/>
              <a:gd name="connsiteY13295" fmla="*/ 2030274 h 5645489"/>
              <a:gd name="connsiteX13296" fmla="*/ 3472101 w 7718765"/>
              <a:gd name="connsiteY13296" fmla="*/ 2033065 h 5645489"/>
              <a:gd name="connsiteX13297" fmla="*/ 3477785 w 7718765"/>
              <a:gd name="connsiteY13297" fmla="*/ 2038501 h 5645489"/>
              <a:gd name="connsiteX13298" fmla="*/ 3472101 w 7718765"/>
              <a:gd name="connsiteY13298" fmla="*/ 2041292 h 5645489"/>
              <a:gd name="connsiteX13299" fmla="*/ 3463637 w 7718765"/>
              <a:gd name="connsiteY13299" fmla="*/ 2044010 h 5645489"/>
              <a:gd name="connsiteX13300" fmla="*/ 3460816 w 7718765"/>
              <a:gd name="connsiteY13300" fmla="*/ 2046801 h 5645489"/>
              <a:gd name="connsiteX13301" fmla="*/ 3457995 w 7718765"/>
              <a:gd name="connsiteY13301" fmla="*/ 2044010 h 5645489"/>
              <a:gd name="connsiteX13302" fmla="*/ 3460816 w 7718765"/>
              <a:gd name="connsiteY13302" fmla="*/ 2038501 h 5645489"/>
              <a:gd name="connsiteX13303" fmla="*/ 3460816 w 7718765"/>
              <a:gd name="connsiteY13303" fmla="*/ 2035783 h 5645489"/>
              <a:gd name="connsiteX13304" fmla="*/ 3455133 w 7718765"/>
              <a:gd name="connsiteY13304" fmla="*/ 2027557 h 5645489"/>
              <a:gd name="connsiteX13305" fmla="*/ 3463637 w 7718765"/>
              <a:gd name="connsiteY13305" fmla="*/ 2022047 h 5645489"/>
              <a:gd name="connsiteX13306" fmla="*/ 3463637 w 7718765"/>
              <a:gd name="connsiteY13306" fmla="*/ 2016539 h 5645489"/>
              <a:gd name="connsiteX13307" fmla="*/ 3463637 w 7718765"/>
              <a:gd name="connsiteY13307" fmla="*/ 2013821 h 5645489"/>
              <a:gd name="connsiteX13308" fmla="*/ 3469280 w 7718765"/>
              <a:gd name="connsiteY13308" fmla="*/ 2005595 h 5645489"/>
              <a:gd name="connsiteX13309" fmla="*/ 3463637 w 7718765"/>
              <a:gd name="connsiteY13309" fmla="*/ 2000085 h 5645489"/>
              <a:gd name="connsiteX13310" fmla="*/ 3460816 w 7718765"/>
              <a:gd name="connsiteY13310" fmla="*/ 2008312 h 5645489"/>
              <a:gd name="connsiteX13311" fmla="*/ 3455133 w 7718765"/>
              <a:gd name="connsiteY13311" fmla="*/ 2011103 h 5645489"/>
              <a:gd name="connsiteX13312" fmla="*/ 3438205 w 7718765"/>
              <a:gd name="connsiteY13312" fmla="*/ 2008312 h 5645489"/>
              <a:gd name="connsiteX13313" fmla="*/ 3441026 w 7718765"/>
              <a:gd name="connsiteY13313" fmla="*/ 2002877 h 5645489"/>
              <a:gd name="connsiteX13314" fmla="*/ 3449490 w 7718765"/>
              <a:gd name="connsiteY13314" fmla="*/ 2000085 h 5645489"/>
              <a:gd name="connsiteX13315" fmla="*/ 3452312 w 7718765"/>
              <a:gd name="connsiteY13315" fmla="*/ 1991859 h 5645489"/>
              <a:gd name="connsiteX13316" fmla="*/ 3446669 w 7718765"/>
              <a:gd name="connsiteY13316" fmla="*/ 1989141 h 5645489"/>
              <a:gd name="connsiteX13317" fmla="*/ 3443848 w 7718765"/>
              <a:gd name="connsiteY13317" fmla="*/ 1997367 h 5645489"/>
              <a:gd name="connsiteX13318" fmla="*/ 3432521 w 7718765"/>
              <a:gd name="connsiteY13318" fmla="*/ 1997367 h 5645489"/>
              <a:gd name="connsiteX13319" fmla="*/ 3429700 w 7718765"/>
              <a:gd name="connsiteY13319" fmla="*/ 1991859 h 5645489"/>
              <a:gd name="connsiteX13320" fmla="*/ 3432521 w 7718765"/>
              <a:gd name="connsiteY13320" fmla="*/ 1980914 h 5645489"/>
              <a:gd name="connsiteX13321" fmla="*/ 3435384 w 7718765"/>
              <a:gd name="connsiteY13321" fmla="*/ 1978123 h 5645489"/>
              <a:gd name="connsiteX13322" fmla="*/ 3429700 w 7718765"/>
              <a:gd name="connsiteY13322" fmla="*/ 1978123 h 5645489"/>
              <a:gd name="connsiteX13323" fmla="*/ 3429700 w 7718765"/>
              <a:gd name="connsiteY13323" fmla="*/ 1983632 h 5645489"/>
              <a:gd name="connsiteX13324" fmla="*/ 3426879 w 7718765"/>
              <a:gd name="connsiteY13324" fmla="*/ 1989141 h 5645489"/>
              <a:gd name="connsiteX13325" fmla="*/ 3412732 w 7718765"/>
              <a:gd name="connsiteY13325" fmla="*/ 1991859 h 5645489"/>
              <a:gd name="connsiteX13326" fmla="*/ 3412732 w 7718765"/>
              <a:gd name="connsiteY13326" fmla="*/ 1986349 h 5645489"/>
              <a:gd name="connsiteX13327" fmla="*/ 3412732 w 7718765"/>
              <a:gd name="connsiteY13327" fmla="*/ 1980914 h 5645489"/>
              <a:gd name="connsiteX13328" fmla="*/ 3409911 w 7718765"/>
              <a:gd name="connsiteY13328" fmla="*/ 1978123 h 5645489"/>
              <a:gd name="connsiteX13329" fmla="*/ 3404268 w 7718765"/>
              <a:gd name="connsiteY13329" fmla="*/ 1978123 h 5645489"/>
              <a:gd name="connsiteX13330" fmla="*/ 3404268 w 7718765"/>
              <a:gd name="connsiteY13330" fmla="*/ 1972688 h 5645489"/>
              <a:gd name="connsiteX13331" fmla="*/ 3398626 w 7718765"/>
              <a:gd name="connsiteY13331" fmla="*/ 1972688 h 5645489"/>
              <a:gd name="connsiteX13332" fmla="*/ 3395804 w 7718765"/>
              <a:gd name="connsiteY13332" fmla="*/ 1972688 h 5645489"/>
              <a:gd name="connsiteX13333" fmla="*/ 3392942 w 7718765"/>
              <a:gd name="connsiteY13333" fmla="*/ 1969897 h 5645489"/>
              <a:gd name="connsiteX13334" fmla="*/ 3390121 w 7718765"/>
              <a:gd name="connsiteY13334" fmla="*/ 1972688 h 5645489"/>
              <a:gd name="connsiteX13335" fmla="*/ 3378836 w 7718765"/>
              <a:gd name="connsiteY13335" fmla="*/ 1975405 h 5645489"/>
              <a:gd name="connsiteX13336" fmla="*/ 3376015 w 7718765"/>
              <a:gd name="connsiteY13336" fmla="*/ 1975405 h 5645489"/>
              <a:gd name="connsiteX13337" fmla="*/ 3361867 w 7718765"/>
              <a:gd name="connsiteY13337" fmla="*/ 1978123 h 5645489"/>
              <a:gd name="connsiteX13338" fmla="*/ 3359046 w 7718765"/>
              <a:gd name="connsiteY13338" fmla="*/ 1969897 h 5645489"/>
              <a:gd name="connsiteX13339" fmla="*/ 3361867 w 7718765"/>
              <a:gd name="connsiteY13339" fmla="*/ 1961670 h 5645489"/>
              <a:gd name="connsiteX13340" fmla="*/ 3364689 w 7718765"/>
              <a:gd name="connsiteY13340" fmla="*/ 1958952 h 5645489"/>
              <a:gd name="connsiteX13341" fmla="*/ 3361867 w 7718765"/>
              <a:gd name="connsiteY13341" fmla="*/ 1956161 h 5645489"/>
              <a:gd name="connsiteX13342" fmla="*/ 3356225 w 7718765"/>
              <a:gd name="connsiteY13342" fmla="*/ 1956161 h 5645489"/>
              <a:gd name="connsiteX13343" fmla="*/ 3361867 w 7718765"/>
              <a:gd name="connsiteY13343" fmla="*/ 1947934 h 5645489"/>
              <a:gd name="connsiteX13344" fmla="*/ 3364689 w 7718765"/>
              <a:gd name="connsiteY13344" fmla="*/ 1945216 h 5645489"/>
              <a:gd name="connsiteX13345" fmla="*/ 3370331 w 7718765"/>
              <a:gd name="connsiteY13345" fmla="*/ 1939708 h 5645489"/>
              <a:gd name="connsiteX13346" fmla="*/ 3364689 w 7718765"/>
              <a:gd name="connsiteY13346" fmla="*/ 1936990 h 5645489"/>
              <a:gd name="connsiteX13347" fmla="*/ 3361867 w 7718765"/>
              <a:gd name="connsiteY13347" fmla="*/ 1934198 h 5645489"/>
              <a:gd name="connsiteX13348" fmla="*/ 3364689 w 7718765"/>
              <a:gd name="connsiteY13348" fmla="*/ 1925972 h 5645489"/>
              <a:gd name="connsiteX13349" fmla="*/ 3361867 w 7718765"/>
              <a:gd name="connsiteY13349" fmla="*/ 1920536 h 5645489"/>
              <a:gd name="connsiteX13350" fmla="*/ 3356225 w 7718765"/>
              <a:gd name="connsiteY13350" fmla="*/ 1923254 h 5645489"/>
              <a:gd name="connsiteX13351" fmla="*/ 3344899 w 7718765"/>
              <a:gd name="connsiteY13351" fmla="*/ 1931481 h 5645489"/>
              <a:gd name="connsiteX13352" fmla="*/ 3344899 w 7718765"/>
              <a:gd name="connsiteY13352" fmla="*/ 1923254 h 5645489"/>
              <a:gd name="connsiteX13353" fmla="*/ 3359046 w 7718765"/>
              <a:gd name="connsiteY13353" fmla="*/ 1917745 h 5645489"/>
              <a:gd name="connsiteX13354" fmla="*/ 3353362 w 7718765"/>
              <a:gd name="connsiteY13354" fmla="*/ 1906800 h 5645489"/>
              <a:gd name="connsiteX13355" fmla="*/ 3356225 w 7718765"/>
              <a:gd name="connsiteY13355" fmla="*/ 1904010 h 5645489"/>
              <a:gd name="connsiteX13356" fmla="*/ 3350541 w 7718765"/>
              <a:gd name="connsiteY13356" fmla="*/ 1901292 h 5645489"/>
              <a:gd name="connsiteX13357" fmla="*/ 3353362 w 7718765"/>
              <a:gd name="connsiteY13357" fmla="*/ 1893065 h 5645489"/>
              <a:gd name="connsiteX13358" fmla="*/ 3359046 w 7718765"/>
              <a:gd name="connsiteY13358" fmla="*/ 1884838 h 5645489"/>
              <a:gd name="connsiteX13359" fmla="*/ 3350541 w 7718765"/>
              <a:gd name="connsiteY13359" fmla="*/ 1879330 h 5645489"/>
              <a:gd name="connsiteX13360" fmla="*/ 3350541 w 7718765"/>
              <a:gd name="connsiteY13360" fmla="*/ 1871103 h 5645489"/>
              <a:gd name="connsiteX13361" fmla="*/ 3356225 w 7718765"/>
              <a:gd name="connsiteY13361" fmla="*/ 1868312 h 5645489"/>
              <a:gd name="connsiteX13362" fmla="*/ 3356225 w 7718765"/>
              <a:gd name="connsiteY13362" fmla="*/ 1857367 h 5645489"/>
              <a:gd name="connsiteX13363" fmla="*/ 3359046 w 7718765"/>
              <a:gd name="connsiteY13363" fmla="*/ 1851858 h 5645489"/>
              <a:gd name="connsiteX13364" fmla="*/ 3350541 w 7718765"/>
              <a:gd name="connsiteY13364" fmla="*/ 1843632 h 5645489"/>
              <a:gd name="connsiteX13365" fmla="*/ 3350541 w 7718765"/>
              <a:gd name="connsiteY13365" fmla="*/ 1838123 h 5645489"/>
              <a:gd name="connsiteX13366" fmla="*/ 3353362 w 7718765"/>
              <a:gd name="connsiteY13366" fmla="*/ 1835405 h 5645489"/>
              <a:gd name="connsiteX13367" fmla="*/ 3353362 w 7718765"/>
              <a:gd name="connsiteY13367" fmla="*/ 1829896 h 5645489"/>
              <a:gd name="connsiteX13368" fmla="*/ 3350541 w 7718765"/>
              <a:gd name="connsiteY13368" fmla="*/ 1824461 h 5645489"/>
              <a:gd name="connsiteX13369" fmla="*/ 3347720 w 7718765"/>
              <a:gd name="connsiteY13369" fmla="*/ 1813443 h 5645489"/>
              <a:gd name="connsiteX13370" fmla="*/ 3350541 w 7718765"/>
              <a:gd name="connsiteY13370" fmla="*/ 1799707 h 5645489"/>
              <a:gd name="connsiteX13371" fmla="*/ 3344899 w 7718765"/>
              <a:gd name="connsiteY13371" fmla="*/ 1788763 h 5645489"/>
              <a:gd name="connsiteX13372" fmla="*/ 3336435 w 7718765"/>
              <a:gd name="connsiteY13372" fmla="*/ 1780536 h 5645489"/>
              <a:gd name="connsiteX13373" fmla="*/ 3336435 w 7718765"/>
              <a:gd name="connsiteY13373" fmla="*/ 1772310 h 5645489"/>
              <a:gd name="connsiteX13374" fmla="*/ 3330751 w 7718765"/>
              <a:gd name="connsiteY13374" fmla="*/ 1766800 h 5645489"/>
              <a:gd name="connsiteX13375" fmla="*/ 3327930 w 7718765"/>
              <a:gd name="connsiteY13375" fmla="*/ 1758574 h 5645489"/>
              <a:gd name="connsiteX13376" fmla="*/ 3327930 w 7718765"/>
              <a:gd name="connsiteY13376" fmla="*/ 1753065 h 5645489"/>
              <a:gd name="connsiteX13377" fmla="*/ 3327930 w 7718765"/>
              <a:gd name="connsiteY13377" fmla="*/ 1739330 h 5645489"/>
              <a:gd name="connsiteX13378" fmla="*/ 3322289 w 7718765"/>
              <a:gd name="connsiteY13378" fmla="*/ 1728384 h 5645489"/>
              <a:gd name="connsiteX13379" fmla="*/ 3322289 w 7718765"/>
              <a:gd name="connsiteY13379" fmla="*/ 1720084 h 5645489"/>
              <a:gd name="connsiteX13380" fmla="*/ 3319467 w 7718765"/>
              <a:gd name="connsiteY13380" fmla="*/ 1714650 h 5645489"/>
              <a:gd name="connsiteX13381" fmla="*/ 3308141 w 7718765"/>
              <a:gd name="connsiteY13381" fmla="*/ 1698196 h 5645489"/>
              <a:gd name="connsiteX13382" fmla="*/ 3305319 w 7718765"/>
              <a:gd name="connsiteY13382" fmla="*/ 1692687 h 5645489"/>
              <a:gd name="connsiteX13383" fmla="*/ 3302498 w 7718765"/>
              <a:gd name="connsiteY13383" fmla="*/ 1681669 h 5645489"/>
              <a:gd name="connsiteX13384" fmla="*/ 3302498 w 7718765"/>
              <a:gd name="connsiteY13384" fmla="*/ 1673443 h 5645489"/>
              <a:gd name="connsiteX13385" fmla="*/ 3294034 w 7718765"/>
              <a:gd name="connsiteY13385" fmla="*/ 1665216 h 5645489"/>
              <a:gd name="connsiteX13386" fmla="*/ 3296855 w 7718765"/>
              <a:gd name="connsiteY13386" fmla="*/ 1654271 h 5645489"/>
              <a:gd name="connsiteX13387" fmla="*/ 3296855 w 7718765"/>
              <a:gd name="connsiteY13387" fmla="*/ 1643253 h 5645489"/>
              <a:gd name="connsiteX13388" fmla="*/ 3299677 w 7718765"/>
              <a:gd name="connsiteY13388" fmla="*/ 1629518 h 5645489"/>
              <a:gd name="connsiteX13389" fmla="*/ 3308141 w 7718765"/>
              <a:gd name="connsiteY13389" fmla="*/ 1621291 h 5645489"/>
              <a:gd name="connsiteX13390" fmla="*/ 3310962 w 7718765"/>
              <a:gd name="connsiteY13390" fmla="*/ 1610347 h 5645489"/>
              <a:gd name="connsiteX13391" fmla="*/ 3308141 w 7718765"/>
              <a:gd name="connsiteY13391" fmla="*/ 1596612 h 5645489"/>
              <a:gd name="connsiteX13392" fmla="*/ 3310962 w 7718765"/>
              <a:gd name="connsiteY13392" fmla="*/ 1588384 h 5645489"/>
              <a:gd name="connsiteX13393" fmla="*/ 3305319 w 7718765"/>
              <a:gd name="connsiteY13393" fmla="*/ 1574649 h 5645489"/>
              <a:gd name="connsiteX13394" fmla="*/ 3296855 w 7718765"/>
              <a:gd name="connsiteY13394" fmla="*/ 1582876 h 5645489"/>
              <a:gd name="connsiteX13395" fmla="*/ 3291172 w 7718765"/>
              <a:gd name="connsiteY13395" fmla="*/ 1580158 h 5645489"/>
              <a:gd name="connsiteX13396" fmla="*/ 3294034 w 7718765"/>
              <a:gd name="connsiteY13396" fmla="*/ 1569140 h 5645489"/>
              <a:gd name="connsiteX13397" fmla="*/ 3288351 w 7718765"/>
              <a:gd name="connsiteY13397" fmla="*/ 1560914 h 5645489"/>
              <a:gd name="connsiteX13398" fmla="*/ 3294034 w 7718765"/>
              <a:gd name="connsiteY13398" fmla="*/ 1552686 h 5645489"/>
              <a:gd name="connsiteX13399" fmla="*/ 3299677 w 7718765"/>
              <a:gd name="connsiteY13399" fmla="*/ 1566422 h 5645489"/>
              <a:gd name="connsiteX13400" fmla="*/ 3305319 w 7718765"/>
              <a:gd name="connsiteY13400" fmla="*/ 1571932 h 5645489"/>
              <a:gd name="connsiteX13401" fmla="*/ 3310962 w 7718765"/>
              <a:gd name="connsiteY13401" fmla="*/ 1563632 h 5645489"/>
              <a:gd name="connsiteX13402" fmla="*/ 3316646 w 7718765"/>
              <a:gd name="connsiteY13402" fmla="*/ 1569140 h 5645489"/>
              <a:gd name="connsiteX13403" fmla="*/ 3327930 w 7718765"/>
              <a:gd name="connsiteY13403" fmla="*/ 1566422 h 5645489"/>
              <a:gd name="connsiteX13404" fmla="*/ 3333614 w 7718765"/>
              <a:gd name="connsiteY13404" fmla="*/ 1563632 h 5645489"/>
              <a:gd name="connsiteX13405" fmla="*/ 3342078 w 7718765"/>
              <a:gd name="connsiteY13405" fmla="*/ 1558196 h 5645489"/>
              <a:gd name="connsiteX13406" fmla="*/ 3339256 w 7718765"/>
              <a:gd name="connsiteY13406" fmla="*/ 1544460 h 5645489"/>
              <a:gd name="connsiteX13407" fmla="*/ 3350541 w 7718765"/>
              <a:gd name="connsiteY13407" fmla="*/ 1547178 h 5645489"/>
              <a:gd name="connsiteX13408" fmla="*/ 3350541 w 7718765"/>
              <a:gd name="connsiteY13408" fmla="*/ 1552686 h 5645489"/>
              <a:gd name="connsiteX13409" fmla="*/ 3359046 w 7718765"/>
              <a:gd name="connsiteY13409" fmla="*/ 1558196 h 5645489"/>
              <a:gd name="connsiteX13410" fmla="*/ 3361867 w 7718765"/>
              <a:gd name="connsiteY13410" fmla="*/ 1549969 h 5645489"/>
              <a:gd name="connsiteX13411" fmla="*/ 3353362 w 7718765"/>
              <a:gd name="connsiteY13411" fmla="*/ 1538952 h 5645489"/>
              <a:gd name="connsiteX13412" fmla="*/ 3350541 w 7718765"/>
              <a:gd name="connsiteY13412" fmla="*/ 1533442 h 5645489"/>
              <a:gd name="connsiteX13413" fmla="*/ 3356225 w 7718765"/>
              <a:gd name="connsiteY13413" fmla="*/ 1522498 h 5645489"/>
              <a:gd name="connsiteX13414" fmla="*/ 3361867 w 7718765"/>
              <a:gd name="connsiteY13414" fmla="*/ 1519706 h 5645489"/>
              <a:gd name="connsiteX13415" fmla="*/ 3367509 w 7718765"/>
              <a:gd name="connsiteY13415" fmla="*/ 1506045 h 5645489"/>
              <a:gd name="connsiteX13416" fmla="*/ 3367509 w 7718765"/>
              <a:gd name="connsiteY13416" fmla="*/ 1495029 h 5645489"/>
              <a:gd name="connsiteX13417" fmla="*/ 3376015 w 7718765"/>
              <a:gd name="connsiteY13417" fmla="*/ 1492310 h 5645489"/>
              <a:gd name="connsiteX13418" fmla="*/ 3384479 w 7718765"/>
              <a:gd name="connsiteY13418" fmla="*/ 1495029 h 5645489"/>
              <a:gd name="connsiteX13419" fmla="*/ 3387300 w 7718765"/>
              <a:gd name="connsiteY13419" fmla="*/ 1478575 h 5645489"/>
              <a:gd name="connsiteX13420" fmla="*/ 3378836 w 7718765"/>
              <a:gd name="connsiteY13420" fmla="*/ 1475857 h 5645489"/>
              <a:gd name="connsiteX13421" fmla="*/ 3378836 w 7718765"/>
              <a:gd name="connsiteY13421" fmla="*/ 1467557 h 5645489"/>
              <a:gd name="connsiteX13422" fmla="*/ 3381657 w 7718765"/>
              <a:gd name="connsiteY13422" fmla="*/ 1462122 h 5645489"/>
              <a:gd name="connsiteX13423" fmla="*/ 3392942 w 7718765"/>
              <a:gd name="connsiteY13423" fmla="*/ 1462122 h 5645489"/>
              <a:gd name="connsiteX13424" fmla="*/ 3398626 w 7718765"/>
              <a:gd name="connsiteY13424" fmla="*/ 1456613 h 5645489"/>
              <a:gd name="connsiteX13425" fmla="*/ 3407089 w 7718765"/>
              <a:gd name="connsiteY13425" fmla="*/ 1448386 h 5645489"/>
              <a:gd name="connsiteX13426" fmla="*/ 3409911 w 7718765"/>
              <a:gd name="connsiteY13426" fmla="*/ 1429142 h 5645489"/>
              <a:gd name="connsiteX13427" fmla="*/ 3418416 w 7718765"/>
              <a:gd name="connsiteY13427" fmla="*/ 1426424 h 5645489"/>
              <a:gd name="connsiteX13428" fmla="*/ 3426879 w 7718765"/>
              <a:gd name="connsiteY13428" fmla="*/ 1404461 h 5645489"/>
              <a:gd name="connsiteX13429" fmla="*/ 3438205 w 7718765"/>
              <a:gd name="connsiteY13429" fmla="*/ 1385217 h 5645489"/>
              <a:gd name="connsiteX13430" fmla="*/ 3446669 w 7718765"/>
              <a:gd name="connsiteY13430" fmla="*/ 1363255 h 5645489"/>
              <a:gd name="connsiteX13431" fmla="*/ 3457995 w 7718765"/>
              <a:gd name="connsiteY13431" fmla="*/ 1344083 h 5645489"/>
              <a:gd name="connsiteX13432" fmla="*/ 3455133 w 7718765"/>
              <a:gd name="connsiteY13432" fmla="*/ 1333065 h 5645489"/>
              <a:gd name="connsiteX13433" fmla="*/ 3455133 w 7718765"/>
              <a:gd name="connsiteY13433" fmla="*/ 1316613 h 5645489"/>
              <a:gd name="connsiteX13434" fmla="*/ 3460816 w 7718765"/>
              <a:gd name="connsiteY13434" fmla="*/ 1308385 h 5645489"/>
              <a:gd name="connsiteX13435" fmla="*/ 3460816 w 7718765"/>
              <a:gd name="connsiteY13435" fmla="*/ 1297367 h 5645489"/>
              <a:gd name="connsiteX13436" fmla="*/ 3474922 w 7718765"/>
              <a:gd name="connsiteY13436" fmla="*/ 1289141 h 5645489"/>
              <a:gd name="connsiteX13437" fmla="*/ 3500397 w 7718765"/>
              <a:gd name="connsiteY13437" fmla="*/ 1286423 h 5645489"/>
              <a:gd name="connsiteX13438" fmla="*/ 3508860 w 7718765"/>
              <a:gd name="connsiteY13438" fmla="*/ 1280914 h 5645489"/>
              <a:gd name="connsiteX13439" fmla="*/ 3497576 w 7718765"/>
              <a:gd name="connsiteY13439" fmla="*/ 1269970 h 5645489"/>
              <a:gd name="connsiteX13440" fmla="*/ 3503218 w 7718765"/>
              <a:gd name="connsiteY13440" fmla="*/ 1261744 h 5645489"/>
              <a:gd name="connsiteX13441" fmla="*/ 3503218 w 7718765"/>
              <a:gd name="connsiteY13441" fmla="*/ 1253516 h 5645489"/>
              <a:gd name="connsiteX13442" fmla="*/ 3491891 w 7718765"/>
              <a:gd name="connsiteY13442" fmla="*/ 1245216 h 5645489"/>
              <a:gd name="connsiteX13443" fmla="*/ 3489070 w 7718765"/>
              <a:gd name="connsiteY13443" fmla="*/ 1231554 h 5645489"/>
              <a:gd name="connsiteX13444" fmla="*/ 3486249 w 7718765"/>
              <a:gd name="connsiteY13444" fmla="*/ 1220536 h 5645489"/>
              <a:gd name="connsiteX13445" fmla="*/ 3486249 w 7718765"/>
              <a:gd name="connsiteY13445" fmla="*/ 1206801 h 5645489"/>
              <a:gd name="connsiteX13446" fmla="*/ 3480607 w 7718765"/>
              <a:gd name="connsiteY13446" fmla="*/ 1193065 h 5645489"/>
              <a:gd name="connsiteX13447" fmla="*/ 3466459 w 7718765"/>
              <a:gd name="connsiteY13447" fmla="*/ 1182121 h 5645489"/>
              <a:gd name="connsiteX13448" fmla="*/ 3446669 w 7718765"/>
              <a:gd name="connsiteY13448" fmla="*/ 1173895 h 5645489"/>
              <a:gd name="connsiteX13449" fmla="*/ 3441026 w 7718765"/>
              <a:gd name="connsiteY13449" fmla="*/ 1179403 h 5645489"/>
              <a:gd name="connsiteX13450" fmla="*/ 3426879 w 7718765"/>
              <a:gd name="connsiteY13450" fmla="*/ 1165667 h 5645489"/>
              <a:gd name="connsiteX13451" fmla="*/ 3415595 w 7718765"/>
              <a:gd name="connsiteY13451" fmla="*/ 1162877 h 5645489"/>
              <a:gd name="connsiteX13452" fmla="*/ 3404268 w 7718765"/>
              <a:gd name="connsiteY13452" fmla="*/ 1162877 h 5645489"/>
              <a:gd name="connsiteX13453" fmla="*/ 3401626 w 7718765"/>
              <a:gd name="connsiteY13453" fmla="*/ 1157384 h 5645489"/>
              <a:gd name="connsiteX13454" fmla="*/ 3393271 w 7718765"/>
              <a:gd name="connsiteY13454" fmla="*/ 1162839 h 5645489"/>
              <a:gd name="connsiteX13455" fmla="*/ 3390463 w 7718765"/>
              <a:gd name="connsiteY13455" fmla="*/ 1168290 h 5645489"/>
              <a:gd name="connsiteX13456" fmla="*/ 3398924 w 7718765"/>
              <a:gd name="connsiteY13456" fmla="*/ 1179288 h 5645489"/>
              <a:gd name="connsiteX13457" fmla="*/ 3398924 w 7718765"/>
              <a:gd name="connsiteY13457" fmla="*/ 1184737 h 5645489"/>
              <a:gd name="connsiteX13458" fmla="*/ 3398924 w 7718765"/>
              <a:gd name="connsiteY13458" fmla="*/ 1190284 h 5645489"/>
              <a:gd name="connsiteX13459" fmla="*/ 3393271 w 7718765"/>
              <a:gd name="connsiteY13459" fmla="*/ 1195735 h 5645489"/>
              <a:gd name="connsiteX13460" fmla="*/ 3387619 w 7718765"/>
              <a:gd name="connsiteY13460" fmla="*/ 1187559 h 5645489"/>
              <a:gd name="connsiteX13461" fmla="*/ 3387619 w 7718765"/>
              <a:gd name="connsiteY13461" fmla="*/ 1182012 h 5645489"/>
              <a:gd name="connsiteX13462" fmla="*/ 3384774 w 7718765"/>
              <a:gd name="connsiteY13462" fmla="*/ 1173837 h 5645489"/>
              <a:gd name="connsiteX13463" fmla="*/ 3381967 w 7718765"/>
              <a:gd name="connsiteY13463" fmla="*/ 1173837 h 5645489"/>
              <a:gd name="connsiteX13464" fmla="*/ 3376315 w 7718765"/>
              <a:gd name="connsiteY13464" fmla="*/ 1168290 h 5645489"/>
              <a:gd name="connsiteX13465" fmla="*/ 3373471 w 7718765"/>
              <a:gd name="connsiteY13465" fmla="*/ 1168290 h 5645489"/>
              <a:gd name="connsiteX13466" fmla="*/ 3367818 w 7718765"/>
              <a:gd name="connsiteY13466" fmla="*/ 1171015 h 5645489"/>
              <a:gd name="connsiteX13467" fmla="*/ 3373471 w 7718765"/>
              <a:gd name="connsiteY13467" fmla="*/ 1182012 h 5645489"/>
              <a:gd name="connsiteX13468" fmla="*/ 3373471 w 7718765"/>
              <a:gd name="connsiteY13468" fmla="*/ 1190284 h 5645489"/>
              <a:gd name="connsiteX13469" fmla="*/ 3373471 w 7718765"/>
              <a:gd name="connsiteY13469" fmla="*/ 1195735 h 5645489"/>
              <a:gd name="connsiteX13470" fmla="*/ 3364974 w 7718765"/>
              <a:gd name="connsiteY13470" fmla="*/ 1193010 h 5645489"/>
              <a:gd name="connsiteX13471" fmla="*/ 3364974 w 7718765"/>
              <a:gd name="connsiteY13471" fmla="*/ 1190284 h 5645489"/>
              <a:gd name="connsiteX13472" fmla="*/ 3364974 w 7718765"/>
              <a:gd name="connsiteY13472" fmla="*/ 1184737 h 5645489"/>
              <a:gd name="connsiteX13473" fmla="*/ 3364974 w 7718765"/>
              <a:gd name="connsiteY13473" fmla="*/ 1179288 h 5645489"/>
              <a:gd name="connsiteX13474" fmla="*/ 3356477 w 7718765"/>
              <a:gd name="connsiteY13474" fmla="*/ 1173837 h 5645489"/>
              <a:gd name="connsiteX13475" fmla="*/ 3353670 w 7718765"/>
              <a:gd name="connsiteY13475" fmla="*/ 1173837 h 5645489"/>
              <a:gd name="connsiteX13476" fmla="*/ 3350826 w 7718765"/>
              <a:gd name="connsiteY13476" fmla="*/ 1168290 h 5645489"/>
              <a:gd name="connsiteX13477" fmla="*/ 3350826 w 7718765"/>
              <a:gd name="connsiteY13477" fmla="*/ 1173837 h 5645489"/>
              <a:gd name="connsiteX13478" fmla="*/ 3345174 w 7718765"/>
              <a:gd name="connsiteY13478" fmla="*/ 1173837 h 5645489"/>
              <a:gd name="connsiteX13479" fmla="*/ 3339521 w 7718765"/>
              <a:gd name="connsiteY13479" fmla="*/ 1171015 h 5645489"/>
              <a:gd name="connsiteX13480" fmla="*/ 3333870 w 7718765"/>
              <a:gd name="connsiteY13480" fmla="*/ 1171015 h 5645489"/>
              <a:gd name="connsiteX13481" fmla="*/ 3333870 w 7718765"/>
              <a:gd name="connsiteY13481" fmla="*/ 1176562 h 5645489"/>
              <a:gd name="connsiteX13482" fmla="*/ 3322529 w 7718765"/>
              <a:gd name="connsiteY13482" fmla="*/ 1182012 h 5645489"/>
              <a:gd name="connsiteX13483" fmla="*/ 3314070 w 7718765"/>
              <a:gd name="connsiteY13483" fmla="*/ 1184737 h 5645489"/>
              <a:gd name="connsiteX13484" fmla="*/ 3311224 w 7718765"/>
              <a:gd name="connsiteY13484" fmla="*/ 1190284 h 5645489"/>
              <a:gd name="connsiteX13485" fmla="*/ 3302729 w 7718765"/>
              <a:gd name="connsiteY13485" fmla="*/ 1193010 h 5645489"/>
              <a:gd name="connsiteX13486" fmla="*/ 3297077 w 7718765"/>
              <a:gd name="connsiteY13486" fmla="*/ 1198460 h 5645489"/>
              <a:gd name="connsiteX13487" fmla="*/ 3302729 w 7718765"/>
              <a:gd name="connsiteY13487" fmla="*/ 1201283 h 5645489"/>
              <a:gd name="connsiteX13488" fmla="*/ 3302729 w 7718765"/>
              <a:gd name="connsiteY13488" fmla="*/ 1212183 h 5645489"/>
              <a:gd name="connsiteX13489" fmla="*/ 3299921 w 7718765"/>
              <a:gd name="connsiteY13489" fmla="*/ 1220455 h 5645489"/>
              <a:gd name="connsiteX13490" fmla="*/ 3288580 w 7718765"/>
              <a:gd name="connsiteY13490" fmla="*/ 1223181 h 5645489"/>
              <a:gd name="connsiteX13491" fmla="*/ 3282928 w 7718765"/>
              <a:gd name="connsiteY13491" fmla="*/ 1228728 h 5645489"/>
              <a:gd name="connsiteX13492" fmla="*/ 3282928 w 7718765"/>
              <a:gd name="connsiteY13492" fmla="*/ 1236904 h 5645489"/>
              <a:gd name="connsiteX13493" fmla="*/ 3277276 w 7718765"/>
              <a:gd name="connsiteY13493" fmla="*/ 1228728 h 5645489"/>
              <a:gd name="connsiteX13494" fmla="*/ 3265935 w 7718765"/>
              <a:gd name="connsiteY13494" fmla="*/ 1225906 h 5645489"/>
              <a:gd name="connsiteX13495" fmla="*/ 3265935 w 7718765"/>
              <a:gd name="connsiteY13495" fmla="*/ 1234179 h 5645489"/>
              <a:gd name="connsiteX13496" fmla="*/ 3268779 w 7718765"/>
              <a:gd name="connsiteY13496" fmla="*/ 1242354 h 5645489"/>
              <a:gd name="connsiteX13497" fmla="*/ 3260282 w 7718765"/>
              <a:gd name="connsiteY13497" fmla="*/ 1245177 h 5645489"/>
              <a:gd name="connsiteX13498" fmla="*/ 3254631 w 7718765"/>
              <a:gd name="connsiteY13498" fmla="*/ 1250626 h 5645489"/>
              <a:gd name="connsiteX13499" fmla="*/ 3251787 w 7718765"/>
              <a:gd name="connsiteY13499" fmla="*/ 1253351 h 5645489"/>
              <a:gd name="connsiteX13500" fmla="*/ 3257476 w 7718765"/>
              <a:gd name="connsiteY13500" fmla="*/ 1258899 h 5645489"/>
              <a:gd name="connsiteX13501" fmla="*/ 3260282 w 7718765"/>
              <a:gd name="connsiteY13501" fmla="*/ 1267075 h 5645489"/>
              <a:gd name="connsiteX13502" fmla="*/ 3257476 w 7718765"/>
              <a:gd name="connsiteY13502" fmla="*/ 1272622 h 5645489"/>
              <a:gd name="connsiteX13503" fmla="*/ 3251787 w 7718765"/>
              <a:gd name="connsiteY13503" fmla="*/ 1269800 h 5645489"/>
              <a:gd name="connsiteX13504" fmla="*/ 3248979 w 7718765"/>
              <a:gd name="connsiteY13504" fmla="*/ 1275347 h 5645489"/>
              <a:gd name="connsiteX13505" fmla="*/ 3246134 w 7718765"/>
              <a:gd name="connsiteY13505" fmla="*/ 1283522 h 5645489"/>
              <a:gd name="connsiteX13506" fmla="*/ 3248979 w 7718765"/>
              <a:gd name="connsiteY13506" fmla="*/ 1297245 h 5645489"/>
              <a:gd name="connsiteX13507" fmla="*/ 3246134 w 7718765"/>
              <a:gd name="connsiteY13507" fmla="*/ 1302793 h 5645489"/>
              <a:gd name="connsiteX13508" fmla="*/ 3240482 w 7718765"/>
              <a:gd name="connsiteY13508" fmla="*/ 1310968 h 5645489"/>
              <a:gd name="connsiteX13509" fmla="*/ 3234831 w 7718765"/>
              <a:gd name="connsiteY13509" fmla="*/ 1319240 h 5645489"/>
              <a:gd name="connsiteX13510" fmla="*/ 3231985 w 7718765"/>
              <a:gd name="connsiteY13510" fmla="*/ 1324691 h 5645489"/>
              <a:gd name="connsiteX13511" fmla="*/ 3226334 w 7718765"/>
              <a:gd name="connsiteY13511" fmla="*/ 1332964 h 5645489"/>
              <a:gd name="connsiteX13512" fmla="*/ 3231985 w 7718765"/>
              <a:gd name="connsiteY13512" fmla="*/ 1338414 h 5645489"/>
              <a:gd name="connsiteX13513" fmla="*/ 3234831 w 7718765"/>
              <a:gd name="connsiteY13513" fmla="*/ 1343962 h 5645489"/>
              <a:gd name="connsiteX13514" fmla="*/ 3240482 w 7718765"/>
              <a:gd name="connsiteY13514" fmla="*/ 1352136 h 5645489"/>
              <a:gd name="connsiteX13515" fmla="*/ 3237638 w 7718765"/>
              <a:gd name="connsiteY13515" fmla="*/ 1357684 h 5645489"/>
              <a:gd name="connsiteX13516" fmla="*/ 3243326 w 7718765"/>
              <a:gd name="connsiteY13516" fmla="*/ 1363134 h 5645489"/>
              <a:gd name="connsiteX13517" fmla="*/ 3251787 w 7718765"/>
              <a:gd name="connsiteY13517" fmla="*/ 1363134 h 5645489"/>
              <a:gd name="connsiteX13518" fmla="*/ 3263127 w 7718765"/>
              <a:gd name="connsiteY13518" fmla="*/ 1371407 h 5645489"/>
              <a:gd name="connsiteX13519" fmla="*/ 3268779 w 7718765"/>
              <a:gd name="connsiteY13519" fmla="*/ 1382405 h 5645489"/>
              <a:gd name="connsiteX13520" fmla="*/ 3268779 w 7718765"/>
              <a:gd name="connsiteY13520" fmla="*/ 1390580 h 5645489"/>
              <a:gd name="connsiteX13521" fmla="*/ 3265935 w 7718765"/>
              <a:gd name="connsiteY13521" fmla="*/ 1390580 h 5645489"/>
              <a:gd name="connsiteX13522" fmla="*/ 3263127 w 7718765"/>
              <a:gd name="connsiteY13522" fmla="*/ 1401577 h 5645489"/>
              <a:gd name="connsiteX13523" fmla="*/ 3254631 w 7718765"/>
              <a:gd name="connsiteY13523" fmla="*/ 1412576 h 5645489"/>
              <a:gd name="connsiteX13524" fmla="*/ 3248979 w 7718765"/>
              <a:gd name="connsiteY13524" fmla="*/ 1420751 h 5645489"/>
              <a:gd name="connsiteX13525" fmla="*/ 3246134 w 7718765"/>
              <a:gd name="connsiteY13525" fmla="*/ 1426298 h 5645489"/>
              <a:gd name="connsiteX13526" fmla="*/ 3240482 w 7718765"/>
              <a:gd name="connsiteY13526" fmla="*/ 1440021 h 5645489"/>
              <a:gd name="connsiteX13527" fmla="*/ 3240482 w 7718765"/>
              <a:gd name="connsiteY13527" fmla="*/ 1456468 h 5645489"/>
              <a:gd name="connsiteX13528" fmla="*/ 3234831 w 7718765"/>
              <a:gd name="connsiteY13528" fmla="*/ 1467467 h 5645489"/>
              <a:gd name="connsiteX13529" fmla="*/ 3231985 w 7718765"/>
              <a:gd name="connsiteY13529" fmla="*/ 1478464 h 5645489"/>
              <a:gd name="connsiteX13530" fmla="*/ 3229178 w 7718765"/>
              <a:gd name="connsiteY13530" fmla="*/ 1481190 h 5645489"/>
              <a:gd name="connsiteX13531" fmla="*/ 3220682 w 7718765"/>
              <a:gd name="connsiteY13531" fmla="*/ 1494912 h 5645489"/>
              <a:gd name="connsiteX13532" fmla="*/ 3215029 w 7718765"/>
              <a:gd name="connsiteY13532" fmla="*/ 1500359 h 5645489"/>
              <a:gd name="connsiteX13533" fmla="*/ 3212185 w 7718765"/>
              <a:gd name="connsiteY13533" fmla="*/ 1505906 h 5645489"/>
              <a:gd name="connsiteX13534" fmla="*/ 3203689 w 7718765"/>
              <a:gd name="connsiteY13534" fmla="*/ 1516806 h 5645489"/>
              <a:gd name="connsiteX13535" fmla="*/ 3198037 w 7718765"/>
              <a:gd name="connsiteY13535" fmla="*/ 1519629 h 5645489"/>
              <a:gd name="connsiteX13536" fmla="*/ 3189540 w 7718765"/>
              <a:gd name="connsiteY13536" fmla="*/ 1522354 h 5645489"/>
              <a:gd name="connsiteX13537" fmla="*/ 3181081 w 7718765"/>
              <a:gd name="connsiteY13537" fmla="*/ 1533352 h 5645489"/>
              <a:gd name="connsiteX13538" fmla="*/ 3172584 w 7718765"/>
              <a:gd name="connsiteY13538" fmla="*/ 1541528 h 5645489"/>
              <a:gd name="connsiteX13539" fmla="*/ 3172584 w 7718765"/>
              <a:gd name="connsiteY13539" fmla="*/ 1549799 h 5645489"/>
              <a:gd name="connsiteX13540" fmla="*/ 3169740 w 7718765"/>
              <a:gd name="connsiteY13540" fmla="*/ 1557975 h 5645489"/>
              <a:gd name="connsiteX13541" fmla="*/ 3164088 w 7718765"/>
              <a:gd name="connsiteY13541" fmla="*/ 1555250 h 5645489"/>
              <a:gd name="connsiteX13542" fmla="*/ 3164088 w 7718765"/>
              <a:gd name="connsiteY13542" fmla="*/ 1557975 h 5645489"/>
              <a:gd name="connsiteX13543" fmla="*/ 3155592 w 7718765"/>
              <a:gd name="connsiteY13543" fmla="*/ 1557975 h 5645489"/>
              <a:gd name="connsiteX13544" fmla="*/ 3158436 w 7718765"/>
              <a:gd name="connsiteY13544" fmla="*/ 1552525 h 5645489"/>
              <a:gd name="connsiteX13545" fmla="*/ 3152784 w 7718765"/>
              <a:gd name="connsiteY13545" fmla="*/ 1552525 h 5645489"/>
              <a:gd name="connsiteX13546" fmla="*/ 3147095 w 7718765"/>
              <a:gd name="connsiteY13546" fmla="*/ 1557975 h 5645489"/>
              <a:gd name="connsiteX13547" fmla="*/ 3144287 w 7718765"/>
              <a:gd name="connsiteY13547" fmla="*/ 1560797 h 5645489"/>
              <a:gd name="connsiteX13548" fmla="*/ 3144287 w 7718765"/>
              <a:gd name="connsiteY13548" fmla="*/ 1568973 h 5645489"/>
              <a:gd name="connsiteX13549" fmla="*/ 3138636 w 7718765"/>
              <a:gd name="connsiteY13549" fmla="*/ 1582695 h 5645489"/>
              <a:gd name="connsiteX13550" fmla="*/ 3135791 w 7718765"/>
              <a:gd name="connsiteY13550" fmla="*/ 1593693 h 5645489"/>
              <a:gd name="connsiteX13551" fmla="*/ 3130139 w 7718765"/>
              <a:gd name="connsiteY13551" fmla="*/ 1596418 h 5645489"/>
              <a:gd name="connsiteX13552" fmla="*/ 3124487 w 7718765"/>
              <a:gd name="connsiteY13552" fmla="*/ 1601869 h 5645489"/>
              <a:gd name="connsiteX13553" fmla="*/ 3118798 w 7718765"/>
              <a:gd name="connsiteY13553" fmla="*/ 1601869 h 5645489"/>
              <a:gd name="connsiteX13554" fmla="*/ 3110339 w 7718765"/>
              <a:gd name="connsiteY13554" fmla="*/ 1610142 h 5645489"/>
              <a:gd name="connsiteX13555" fmla="*/ 3101842 w 7718765"/>
              <a:gd name="connsiteY13555" fmla="*/ 1618413 h 5645489"/>
              <a:gd name="connsiteX13556" fmla="*/ 3110339 w 7718765"/>
              <a:gd name="connsiteY13556" fmla="*/ 1629314 h 5645489"/>
              <a:gd name="connsiteX13557" fmla="*/ 3101842 w 7718765"/>
              <a:gd name="connsiteY13557" fmla="*/ 1632137 h 5645489"/>
              <a:gd name="connsiteX13558" fmla="*/ 3101842 w 7718765"/>
              <a:gd name="connsiteY13558" fmla="*/ 1637587 h 5645489"/>
              <a:gd name="connsiteX13559" fmla="*/ 3093345 w 7718765"/>
              <a:gd name="connsiteY13559" fmla="*/ 1654034 h 5645489"/>
              <a:gd name="connsiteX13560" fmla="*/ 3090501 w 7718765"/>
              <a:gd name="connsiteY13560" fmla="*/ 1659582 h 5645489"/>
              <a:gd name="connsiteX13561" fmla="*/ 3084849 w 7718765"/>
              <a:gd name="connsiteY13561" fmla="*/ 1659582 h 5645489"/>
              <a:gd name="connsiteX13562" fmla="*/ 3079197 w 7718765"/>
              <a:gd name="connsiteY13562" fmla="*/ 1670483 h 5645489"/>
              <a:gd name="connsiteX13563" fmla="*/ 3073545 w 7718765"/>
              <a:gd name="connsiteY13563" fmla="*/ 1673305 h 5645489"/>
              <a:gd name="connsiteX13564" fmla="*/ 3070701 w 7718765"/>
              <a:gd name="connsiteY13564" fmla="*/ 1681480 h 5645489"/>
              <a:gd name="connsiteX13565" fmla="*/ 3070701 w 7718765"/>
              <a:gd name="connsiteY13565" fmla="*/ 1689753 h 5645489"/>
              <a:gd name="connsiteX13566" fmla="*/ 3065048 w 7718765"/>
              <a:gd name="connsiteY13566" fmla="*/ 1687027 h 5645489"/>
              <a:gd name="connsiteX13567" fmla="*/ 3067893 w 7718765"/>
              <a:gd name="connsiteY13567" fmla="*/ 1695203 h 5645489"/>
              <a:gd name="connsiteX13568" fmla="*/ 3065048 w 7718765"/>
              <a:gd name="connsiteY13568" fmla="*/ 1706201 h 5645489"/>
              <a:gd name="connsiteX13569" fmla="*/ 3056552 w 7718765"/>
              <a:gd name="connsiteY13569" fmla="*/ 1714473 h 5645489"/>
              <a:gd name="connsiteX13570" fmla="*/ 3050901 w 7718765"/>
              <a:gd name="connsiteY13570" fmla="*/ 1722649 h 5645489"/>
              <a:gd name="connsiteX13571" fmla="*/ 3039596 w 7718765"/>
              <a:gd name="connsiteY13571" fmla="*/ 1722649 h 5645489"/>
              <a:gd name="connsiteX13572" fmla="*/ 3033944 w 7718765"/>
              <a:gd name="connsiteY13572" fmla="*/ 1739097 h 5645489"/>
              <a:gd name="connsiteX13573" fmla="*/ 3039596 w 7718765"/>
              <a:gd name="connsiteY13573" fmla="*/ 1744645 h 5645489"/>
              <a:gd name="connsiteX13574" fmla="*/ 3042404 w 7718765"/>
              <a:gd name="connsiteY13574" fmla="*/ 1750094 h 5645489"/>
              <a:gd name="connsiteX13575" fmla="*/ 3050901 w 7718765"/>
              <a:gd name="connsiteY13575" fmla="*/ 1758367 h 5645489"/>
              <a:gd name="connsiteX13576" fmla="*/ 3048092 w 7718765"/>
              <a:gd name="connsiteY13576" fmla="*/ 1774815 h 5645489"/>
              <a:gd name="connsiteX13577" fmla="*/ 3045248 w 7718765"/>
              <a:gd name="connsiteY13577" fmla="*/ 1793988 h 5645489"/>
              <a:gd name="connsiteX13578" fmla="*/ 3042404 w 7718765"/>
              <a:gd name="connsiteY13578" fmla="*/ 1799535 h 5645489"/>
              <a:gd name="connsiteX13579" fmla="*/ 3045248 w 7718765"/>
              <a:gd name="connsiteY13579" fmla="*/ 1810533 h 5645489"/>
              <a:gd name="connsiteX13580" fmla="*/ 3048092 w 7718765"/>
              <a:gd name="connsiteY13580" fmla="*/ 1826981 h 5645489"/>
              <a:gd name="connsiteX13581" fmla="*/ 3053745 w 7718765"/>
              <a:gd name="connsiteY13581" fmla="*/ 1835156 h 5645489"/>
              <a:gd name="connsiteX13582" fmla="*/ 3056552 w 7718765"/>
              <a:gd name="connsiteY13582" fmla="*/ 1843428 h 5645489"/>
              <a:gd name="connsiteX13583" fmla="*/ 3048092 w 7718765"/>
              <a:gd name="connsiteY13583" fmla="*/ 1843428 h 5645489"/>
              <a:gd name="connsiteX13584" fmla="*/ 3039596 w 7718765"/>
              <a:gd name="connsiteY13584" fmla="*/ 1837979 h 5645489"/>
              <a:gd name="connsiteX13585" fmla="*/ 3033944 w 7718765"/>
              <a:gd name="connsiteY13585" fmla="*/ 1843428 h 5645489"/>
              <a:gd name="connsiteX13586" fmla="*/ 3033944 w 7718765"/>
              <a:gd name="connsiteY13586" fmla="*/ 1854426 h 5645489"/>
              <a:gd name="connsiteX13587" fmla="*/ 3028256 w 7718765"/>
              <a:gd name="connsiteY13587" fmla="*/ 1859877 h 5645489"/>
              <a:gd name="connsiteX13588" fmla="*/ 3033944 w 7718765"/>
              <a:gd name="connsiteY13588" fmla="*/ 1865424 h 5645489"/>
              <a:gd name="connsiteX13589" fmla="*/ 3031100 w 7718765"/>
              <a:gd name="connsiteY13589" fmla="*/ 1873600 h 5645489"/>
              <a:gd name="connsiteX13590" fmla="*/ 3031100 w 7718765"/>
              <a:gd name="connsiteY13590" fmla="*/ 1884597 h 5645489"/>
              <a:gd name="connsiteX13591" fmla="*/ 3036751 w 7718765"/>
              <a:gd name="connsiteY13591" fmla="*/ 1884597 h 5645489"/>
              <a:gd name="connsiteX13592" fmla="*/ 3042404 w 7718765"/>
              <a:gd name="connsiteY13592" fmla="*/ 1895595 h 5645489"/>
              <a:gd name="connsiteX13593" fmla="*/ 3036751 w 7718765"/>
              <a:gd name="connsiteY13593" fmla="*/ 1909318 h 5645489"/>
              <a:gd name="connsiteX13594" fmla="*/ 3048092 w 7718765"/>
              <a:gd name="connsiteY13594" fmla="*/ 1936764 h 5645489"/>
              <a:gd name="connsiteX13595" fmla="*/ 3042404 w 7718765"/>
              <a:gd name="connsiteY13595" fmla="*/ 1944938 h 5645489"/>
              <a:gd name="connsiteX13596" fmla="*/ 3050901 w 7718765"/>
              <a:gd name="connsiteY13596" fmla="*/ 1955936 h 5645489"/>
              <a:gd name="connsiteX13597" fmla="*/ 3050901 w 7718765"/>
              <a:gd name="connsiteY13597" fmla="*/ 1961387 h 5645489"/>
              <a:gd name="connsiteX13598" fmla="*/ 3059397 w 7718765"/>
              <a:gd name="connsiteY13598" fmla="*/ 1969659 h 5645489"/>
              <a:gd name="connsiteX13599" fmla="*/ 3056552 w 7718765"/>
              <a:gd name="connsiteY13599" fmla="*/ 1977932 h 5645489"/>
              <a:gd name="connsiteX13600" fmla="*/ 3056552 w 7718765"/>
              <a:gd name="connsiteY13600" fmla="*/ 1986107 h 5645489"/>
              <a:gd name="connsiteX13601" fmla="*/ 3067893 w 7718765"/>
              <a:gd name="connsiteY13601" fmla="*/ 1988832 h 5645489"/>
              <a:gd name="connsiteX13602" fmla="*/ 3076353 w 7718765"/>
              <a:gd name="connsiteY13602" fmla="*/ 1988832 h 5645489"/>
              <a:gd name="connsiteX13603" fmla="*/ 3087693 w 7718765"/>
              <a:gd name="connsiteY13603" fmla="*/ 1991654 h 5645489"/>
              <a:gd name="connsiteX13604" fmla="*/ 3087693 w 7718765"/>
              <a:gd name="connsiteY13604" fmla="*/ 2002555 h 5645489"/>
              <a:gd name="connsiteX13605" fmla="*/ 3090501 w 7718765"/>
              <a:gd name="connsiteY13605" fmla="*/ 2008103 h 5645489"/>
              <a:gd name="connsiteX13606" fmla="*/ 3098998 w 7718765"/>
              <a:gd name="connsiteY13606" fmla="*/ 1999830 h 5645489"/>
              <a:gd name="connsiteX13607" fmla="*/ 3113146 w 7718765"/>
              <a:gd name="connsiteY13607" fmla="*/ 1991654 h 5645489"/>
              <a:gd name="connsiteX13608" fmla="*/ 3118798 w 7718765"/>
              <a:gd name="connsiteY13608" fmla="*/ 1999830 h 5645489"/>
              <a:gd name="connsiteX13609" fmla="*/ 3121643 w 7718765"/>
              <a:gd name="connsiteY13609" fmla="*/ 2008103 h 5645489"/>
              <a:gd name="connsiteX13610" fmla="*/ 3132946 w 7718765"/>
              <a:gd name="connsiteY13610" fmla="*/ 2019100 h 5645489"/>
              <a:gd name="connsiteX13611" fmla="*/ 3138636 w 7718765"/>
              <a:gd name="connsiteY13611" fmla="*/ 2024550 h 5645489"/>
              <a:gd name="connsiteX13612" fmla="*/ 3155592 w 7718765"/>
              <a:gd name="connsiteY13612" fmla="*/ 2032823 h 5645489"/>
              <a:gd name="connsiteX13613" fmla="*/ 3161243 w 7718765"/>
              <a:gd name="connsiteY13613" fmla="*/ 2038274 h 5645489"/>
              <a:gd name="connsiteX13614" fmla="*/ 3166932 w 7718765"/>
              <a:gd name="connsiteY13614" fmla="*/ 2049270 h 5645489"/>
              <a:gd name="connsiteX13615" fmla="*/ 3161243 w 7718765"/>
              <a:gd name="connsiteY13615" fmla="*/ 2051996 h 5645489"/>
              <a:gd name="connsiteX13616" fmla="*/ 3166932 w 7718765"/>
              <a:gd name="connsiteY13616" fmla="*/ 2062994 h 5645489"/>
              <a:gd name="connsiteX13617" fmla="*/ 3189540 w 7718765"/>
              <a:gd name="connsiteY13617" fmla="*/ 2071169 h 5645489"/>
              <a:gd name="connsiteX13618" fmla="*/ 3195230 w 7718765"/>
              <a:gd name="connsiteY13618" fmla="*/ 2076716 h 5645489"/>
              <a:gd name="connsiteX13619" fmla="*/ 3200881 w 7718765"/>
              <a:gd name="connsiteY13619" fmla="*/ 2079441 h 5645489"/>
              <a:gd name="connsiteX13620" fmla="*/ 3215029 w 7718765"/>
              <a:gd name="connsiteY13620" fmla="*/ 2090439 h 5645489"/>
              <a:gd name="connsiteX13621" fmla="*/ 3223490 w 7718765"/>
              <a:gd name="connsiteY13621" fmla="*/ 2098615 h 5645489"/>
              <a:gd name="connsiteX13622" fmla="*/ 3220682 w 7718765"/>
              <a:gd name="connsiteY13622" fmla="*/ 2104162 h 5645489"/>
              <a:gd name="connsiteX13623" fmla="*/ 3203689 w 7718765"/>
              <a:gd name="connsiteY13623" fmla="*/ 2112337 h 5645489"/>
              <a:gd name="connsiteX13624" fmla="*/ 3198037 w 7718765"/>
              <a:gd name="connsiteY13624" fmla="*/ 2117885 h 5645489"/>
              <a:gd name="connsiteX13625" fmla="*/ 3189540 w 7718765"/>
              <a:gd name="connsiteY13625" fmla="*/ 2120610 h 5645489"/>
              <a:gd name="connsiteX13626" fmla="*/ 3183888 w 7718765"/>
              <a:gd name="connsiteY13626" fmla="*/ 2126060 h 5645489"/>
              <a:gd name="connsiteX13627" fmla="*/ 3183888 w 7718765"/>
              <a:gd name="connsiteY13627" fmla="*/ 2134333 h 5645489"/>
              <a:gd name="connsiteX13628" fmla="*/ 3189540 w 7718765"/>
              <a:gd name="connsiteY13628" fmla="*/ 2134333 h 5645489"/>
              <a:gd name="connsiteX13629" fmla="*/ 3195230 w 7718765"/>
              <a:gd name="connsiteY13629" fmla="*/ 2128883 h 5645489"/>
              <a:gd name="connsiteX13630" fmla="*/ 3200881 w 7718765"/>
              <a:gd name="connsiteY13630" fmla="*/ 2131608 h 5645489"/>
              <a:gd name="connsiteX13631" fmla="*/ 3198037 w 7718765"/>
              <a:gd name="connsiteY13631" fmla="*/ 2137058 h 5645489"/>
              <a:gd name="connsiteX13632" fmla="*/ 3169740 w 7718765"/>
              <a:gd name="connsiteY13632" fmla="*/ 2164504 h 5645489"/>
              <a:gd name="connsiteX13633" fmla="*/ 3195230 w 7718765"/>
              <a:gd name="connsiteY13633" fmla="*/ 2186499 h 5645489"/>
              <a:gd name="connsiteX13634" fmla="*/ 3183888 w 7718765"/>
              <a:gd name="connsiteY13634" fmla="*/ 2194674 h 5645489"/>
              <a:gd name="connsiteX13635" fmla="*/ 3178237 w 7718765"/>
              <a:gd name="connsiteY13635" fmla="*/ 2186499 h 5645489"/>
              <a:gd name="connsiteX13636" fmla="*/ 3172584 w 7718765"/>
              <a:gd name="connsiteY13636" fmla="*/ 2189224 h 5645489"/>
              <a:gd name="connsiteX13637" fmla="*/ 3175392 w 7718765"/>
              <a:gd name="connsiteY13637" fmla="*/ 2197497 h 5645489"/>
              <a:gd name="connsiteX13638" fmla="*/ 3181081 w 7718765"/>
              <a:gd name="connsiteY13638" fmla="*/ 2200222 h 5645489"/>
              <a:gd name="connsiteX13639" fmla="*/ 3178237 w 7718765"/>
              <a:gd name="connsiteY13639" fmla="*/ 2208397 h 5645489"/>
              <a:gd name="connsiteX13640" fmla="*/ 3172584 w 7718765"/>
              <a:gd name="connsiteY13640" fmla="*/ 2219395 h 5645489"/>
              <a:gd name="connsiteX13641" fmla="*/ 3152784 w 7718765"/>
              <a:gd name="connsiteY13641" fmla="*/ 2227667 h 5645489"/>
              <a:gd name="connsiteX13642" fmla="*/ 3152784 w 7718765"/>
              <a:gd name="connsiteY13642" fmla="*/ 2235843 h 5645489"/>
              <a:gd name="connsiteX13643" fmla="*/ 3144287 w 7718765"/>
              <a:gd name="connsiteY13643" fmla="*/ 2241390 h 5645489"/>
              <a:gd name="connsiteX13644" fmla="*/ 3141443 w 7718765"/>
              <a:gd name="connsiteY13644" fmla="*/ 2257838 h 5645489"/>
              <a:gd name="connsiteX13645" fmla="*/ 3138636 w 7718765"/>
              <a:gd name="connsiteY13645" fmla="*/ 2260563 h 5645489"/>
              <a:gd name="connsiteX13646" fmla="*/ 3138636 w 7718765"/>
              <a:gd name="connsiteY13646" fmla="*/ 2252388 h 5645489"/>
              <a:gd name="connsiteX13647" fmla="*/ 3135791 w 7718765"/>
              <a:gd name="connsiteY13647" fmla="*/ 2244115 h 5645489"/>
              <a:gd name="connsiteX13648" fmla="*/ 3127295 w 7718765"/>
              <a:gd name="connsiteY13648" fmla="*/ 2241390 h 5645489"/>
              <a:gd name="connsiteX13649" fmla="*/ 3127295 w 7718765"/>
              <a:gd name="connsiteY13649" fmla="*/ 2224942 h 5645489"/>
              <a:gd name="connsiteX13650" fmla="*/ 3124487 w 7718765"/>
              <a:gd name="connsiteY13650" fmla="*/ 2216669 h 5645489"/>
              <a:gd name="connsiteX13651" fmla="*/ 3115990 w 7718765"/>
              <a:gd name="connsiteY13651" fmla="*/ 2211219 h 5645489"/>
              <a:gd name="connsiteX13652" fmla="*/ 3118798 w 7718765"/>
              <a:gd name="connsiteY13652" fmla="*/ 2244115 h 5645489"/>
              <a:gd name="connsiteX13653" fmla="*/ 3115990 w 7718765"/>
              <a:gd name="connsiteY13653" fmla="*/ 2252388 h 5645489"/>
              <a:gd name="connsiteX13654" fmla="*/ 3115990 w 7718765"/>
              <a:gd name="connsiteY13654" fmla="*/ 2263288 h 5645489"/>
              <a:gd name="connsiteX13655" fmla="*/ 3093345 w 7718765"/>
              <a:gd name="connsiteY13655" fmla="*/ 2279834 h 5645489"/>
              <a:gd name="connsiteX13656" fmla="*/ 3084849 w 7718765"/>
              <a:gd name="connsiteY13656" fmla="*/ 2288009 h 5645489"/>
              <a:gd name="connsiteX13657" fmla="*/ 3059397 w 7718765"/>
              <a:gd name="connsiteY13657" fmla="*/ 2299007 h 5645489"/>
              <a:gd name="connsiteX13658" fmla="*/ 3056552 w 7718765"/>
              <a:gd name="connsiteY13658" fmla="*/ 2304456 h 5645489"/>
              <a:gd name="connsiteX13659" fmla="*/ 3067893 w 7718765"/>
              <a:gd name="connsiteY13659" fmla="*/ 2307182 h 5645489"/>
              <a:gd name="connsiteX13660" fmla="*/ 3070701 w 7718765"/>
              <a:gd name="connsiteY13660" fmla="*/ 2323727 h 5645489"/>
              <a:gd name="connsiteX13661" fmla="*/ 3065048 w 7718765"/>
              <a:gd name="connsiteY13661" fmla="*/ 2329177 h 5645489"/>
              <a:gd name="connsiteX13662" fmla="*/ 3062241 w 7718765"/>
              <a:gd name="connsiteY13662" fmla="*/ 2334628 h 5645489"/>
              <a:gd name="connsiteX13663" fmla="*/ 3062241 w 7718765"/>
              <a:gd name="connsiteY13663" fmla="*/ 2340175 h 5645489"/>
              <a:gd name="connsiteX13664" fmla="*/ 3067893 w 7718765"/>
              <a:gd name="connsiteY13664" fmla="*/ 2348350 h 5645489"/>
              <a:gd name="connsiteX13665" fmla="*/ 3065048 w 7718765"/>
              <a:gd name="connsiteY13665" fmla="*/ 2353897 h 5645489"/>
              <a:gd name="connsiteX13666" fmla="*/ 3070701 w 7718765"/>
              <a:gd name="connsiteY13666" fmla="*/ 2370346 h 5645489"/>
              <a:gd name="connsiteX13667" fmla="*/ 3070701 w 7718765"/>
              <a:gd name="connsiteY13667" fmla="*/ 2386793 h 5645489"/>
              <a:gd name="connsiteX13668" fmla="*/ 3065048 w 7718765"/>
              <a:gd name="connsiteY13668" fmla="*/ 2403241 h 5645489"/>
              <a:gd name="connsiteX13669" fmla="*/ 3065048 w 7718765"/>
              <a:gd name="connsiteY13669" fmla="*/ 2408789 h 5645489"/>
              <a:gd name="connsiteX13670" fmla="*/ 3070701 w 7718765"/>
              <a:gd name="connsiteY13670" fmla="*/ 2436235 h 5645489"/>
              <a:gd name="connsiteX13671" fmla="*/ 3065048 w 7718765"/>
              <a:gd name="connsiteY13671" fmla="*/ 2447233 h 5645489"/>
              <a:gd name="connsiteX13672" fmla="*/ 3073545 w 7718765"/>
              <a:gd name="connsiteY13672" fmla="*/ 2471855 h 5645489"/>
              <a:gd name="connsiteX13673" fmla="*/ 3062241 w 7718765"/>
              <a:gd name="connsiteY13673" fmla="*/ 2488400 h 5645489"/>
              <a:gd name="connsiteX13674" fmla="*/ 3065048 w 7718765"/>
              <a:gd name="connsiteY13674" fmla="*/ 2504849 h 5645489"/>
              <a:gd name="connsiteX13675" fmla="*/ 3070701 w 7718765"/>
              <a:gd name="connsiteY13675" fmla="*/ 2526747 h 5645489"/>
              <a:gd name="connsiteX13676" fmla="*/ 3065048 w 7718765"/>
              <a:gd name="connsiteY13676" fmla="*/ 2543292 h 5645489"/>
              <a:gd name="connsiteX13677" fmla="*/ 3059397 w 7718765"/>
              <a:gd name="connsiteY13677" fmla="*/ 2565190 h 5645489"/>
              <a:gd name="connsiteX13678" fmla="*/ 3059397 w 7718765"/>
              <a:gd name="connsiteY13678" fmla="*/ 2589910 h 5645489"/>
              <a:gd name="connsiteX13679" fmla="*/ 3050901 w 7718765"/>
              <a:gd name="connsiteY13679" fmla="*/ 2598183 h 5645489"/>
              <a:gd name="connsiteX13680" fmla="*/ 3042404 w 7718765"/>
              <a:gd name="connsiteY13680" fmla="*/ 2652977 h 5645489"/>
              <a:gd name="connsiteX13681" fmla="*/ 3028256 w 7718765"/>
              <a:gd name="connsiteY13681" fmla="*/ 2672248 h 5645489"/>
              <a:gd name="connsiteX13682" fmla="*/ 3014107 w 7718765"/>
              <a:gd name="connsiteY13682" fmla="*/ 2680422 h 5645489"/>
              <a:gd name="connsiteX13683" fmla="*/ 3008454 w 7718765"/>
              <a:gd name="connsiteY13683" fmla="*/ 2677697 h 5645489"/>
              <a:gd name="connsiteX13684" fmla="*/ 2994306 w 7718765"/>
              <a:gd name="connsiteY13684" fmla="*/ 2672248 h 5645489"/>
              <a:gd name="connsiteX13685" fmla="*/ 2988654 w 7718765"/>
              <a:gd name="connsiteY13685" fmla="*/ 2677697 h 5645489"/>
              <a:gd name="connsiteX13686" fmla="*/ 2974506 w 7718765"/>
              <a:gd name="connsiteY13686" fmla="*/ 2674973 h 5645489"/>
              <a:gd name="connsiteX13687" fmla="*/ 2960357 w 7718765"/>
              <a:gd name="connsiteY13687" fmla="*/ 2674973 h 5645489"/>
              <a:gd name="connsiteX13688" fmla="*/ 2949054 w 7718765"/>
              <a:gd name="connsiteY13688" fmla="*/ 2677697 h 5645489"/>
              <a:gd name="connsiteX13689" fmla="*/ 2940556 w 7718765"/>
              <a:gd name="connsiteY13689" fmla="*/ 2680422 h 5645489"/>
              <a:gd name="connsiteX13690" fmla="*/ 2923564 w 7718765"/>
              <a:gd name="connsiteY13690" fmla="*/ 2680422 h 5645489"/>
              <a:gd name="connsiteX13691" fmla="*/ 2929253 w 7718765"/>
              <a:gd name="connsiteY13691" fmla="*/ 2691420 h 5645489"/>
              <a:gd name="connsiteX13692" fmla="*/ 2932061 w 7718765"/>
              <a:gd name="connsiteY13692" fmla="*/ 2696968 h 5645489"/>
              <a:gd name="connsiteX13693" fmla="*/ 2937712 w 7718765"/>
              <a:gd name="connsiteY13693" fmla="*/ 2702418 h 5645489"/>
              <a:gd name="connsiteX13694" fmla="*/ 2940556 w 7718765"/>
              <a:gd name="connsiteY13694" fmla="*/ 2713415 h 5645489"/>
              <a:gd name="connsiteX13695" fmla="*/ 2937712 w 7718765"/>
              <a:gd name="connsiteY13695" fmla="*/ 2716141 h 5645489"/>
              <a:gd name="connsiteX13696" fmla="*/ 2929253 w 7718765"/>
              <a:gd name="connsiteY13696" fmla="*/ 2716141 h 5645489"/>
              <a:gd name="connsiteX13697" fmla="*/ 2926408 w 7718765"/>
              <a:gd name="connsiteY13697" fmla="*/ 2710690 h 5645489"/>
              <a:gd name="connsiteX13698" fmla="*/ 2920756 w 7718765"/>
              <a:gd name="connsiteY13698" fmla="*/ 2705143 h 5645489"/>
              <a:gd name="connsiteX13699" fmla="*/ 2909416 w 7718765"/>
              <a:gd name="connsiteY13699" fmla="*/ 2696968 h 5645489"/>
              <a:gd name="connsiteX13700" fmla="*/ 2898111 w 7718765"/>
              <a:gd name="connsiteY13700" fmla="*/ 2705143 h 5645489"/>
              <a:gd name="connsiteX13701" fmla="*/ 2892459 w 7718765"/>
              <a:gd name="connsiteY13701" fmla="*/ 2716141 h 5645489"/>
              <a:gd name="connsiteX13702" fmla="*/ 2892459 w 7718765"/>
              <a:gd name="connsiteY13702" fmla="*/ 2729864 h 5645489"/>
              <a:gd name="connsiteX13703" fmla="*/ 2889615 w 7718765"/>
              <a:gd name="connsiteY13703" fmla="*/ 2740862 h 5645489"/>
              <a:gd name="connsiteX13704" fmla="*/ 2895267 w 7718765"/>
              <a:gd name="connsiteY13704" fmla="*/ 2749036 h 5645489"/>
              <a:gd name="connsiteX13705" fmla="*/ 2900956 w 7718765"/>
              <a:gd name="connsiteY13705" fmla="*/ 2762760 h 5645489"/>
              <a:gd name="connsiteX13706" fmla="*/ 2906608 w 7718765"/>
              <a:gd name="connsiteY13706" fmla="*/ 2773758 h 5645489"/>
              <a:gd name="connsiteX13707" fmla="*/ 2920756 w 7718765"/>
              <a:gd name="connsiteY13707" fmla="*/ 2782029 h 5645489"/>
              <a:gd name="connsiteX13708" fmla="*/ 2917912 w 7718765"/>
              <a:gd name="connsiteY13708" fmla="*/ 2790205 h 5645489"/>
              <a:gd name="connsiteX13709" fmla="*/ 2912259 w 7718765"/>
              <a:gd name="connsiteY13709" fmla="*/ 2784755 h 5645489"/>
              <a:gd name="connsiteX13710" fmla="*/ 2900956 w 7718765"/>
              <a:gd name="connsiteY13710" fmla="*/ 2784755 h 5645489"/>
              <a:gd name="connsiteX13711" fmla="*/ 2900956 w 7718765"/>
              <a:gd name="connsiteY13711" fmla="*/ 2790205 h 5645489"/>
              <a:gd name="connsiteX13712" fmla="*/ 2889615 w 7718765"/>
              <a:gd name="connsiteY13712" fmla="*/ 2793027 h 5645489"/>
              <a:gd name="connsiteX13713" fmla="*/ 2881118 w 7718765"/>
              <a:gd name="connsiteY13713" fmla="*/ 2795753 h 5645489"/>
              <a:gd name="connsiteX13714" fmla="*/ 2872659 w 7718765"/>
              <a:gd name="connsiteY13714" fmla="*/ 2795753 h 5645489"/>
              <a:gd name="connsiteX13715" fmla="*/ 2866970 w 7718765"/>
              <a:gd name="connsiteY13715" fmla="*/ 2790205 h 5645489"/>
              <a:gd name="connsiteX13716" fmla="*/ 2858511 w 7718765"/>
              <a:gd name="connsiteY13716" fmla="*/ 2787480 h 5645489"/>
              <a:gd name="connsiteX13717" fmla="*/ 2847170 w 7718765"/>
              <a:gd name="connsiteY13717" fmla="*/ 2784755 h 5645489"/>
              <a:gd name="connsiteX13718" fmla="*/ 2841517 w 7718765"/>
              <a:gd name="connsiteY13718" fmla="*/ 2793027 h 5645489"/>
              <a:gd name="connsiteX13719" fmla="*/ 2841517 w 7718765"/>
              <a:gd name="connsiteY13719" fmla="*/ 2798478 h 5645489"/>
              <a:gd name="connsiteX13720" fmla="*/ 2833021 w 7718765"/>
              <a:gd name="connsiteY13720" fmla="*/ 2803928 h 5645489"/>
              <a:gd name="connsiteX13721" fmla="*/ 2821717 w 7718765"/>
              <a:gd name="connsiteY13721" fmla="*/ 2809476 h 5645489"/>
              <a:gd name="connsiteX13722" fmla="*/ 2804725 w 7718765"/>
              <a:gd name="connsiteY13722" fmla="*/ 2809476 h 5645489"/>
              <a:gd name="connsiteX13723" fmla="*/ 2801917 w 7718765"/>
              <a:gd name="connsiteY13723" fmla="*/ 2803928 h 5645489"/>
              <a:gd name="connsiteX13724" fmla="*/ 2784923 w 7718765"/>
              <a:gd name="connsiteY13724" fmla="*/ 2806751 h 5645489"/>
              <a:gd name="connsiteX13725" fmla="*/ 2770775 w 7718765"/>
              <a:gd name="connsiteY13725" fmla="*/ 2803928 h 5645489"/>
              <a:gd name="connsiteX13726" fmla="*/ 2776427 w 7718765"/>
              <a:gd name="connsiteY13726" fmla="*/ 2795753 h 5645489"/>
              <a:gd name="connsiteX13727" fmla="*/ 2779272 w 7718765"/>
              <a:gd name="connsiteY13727" fmla="*/ 2790205 h 5645489"/>
              <a:gd name="connsiteX13728" fmla="*/ 2776427 w 7718765"/>
              <a:gd name="connsiteY13728" fmla="*/ 2784755 h 5645489"/>
              <a:gd name="connsiteX13729" fmla="*/ 2779272 w 7718765"/>
              <a:gd name="connsiteY13729" fmla="*/ 2776482 h 5645489"/>
              <a:gd name="connsiteX13730" fmla="*/ 2782116 w 7718765"/>
              <a:gd name="connsiteY13730" fmla="*/ 2768307 h 5645489"/>
              <a:gd name="connsiteX13731" fmla="*/ 2784923 w 7718765"/>
              <a:gd name="connsiteY13731" fmla="*/ 2762760 h 5645489"/>
              <a:gd name="connsiteX13732" fmla="*/ 2782116 w 7718765"/>
              <a:gd name="connsiteY13732" fmla="*/ 2751859 h 5645489"/>
              <a:gd name="connsiteX13733" fmla="*/ 2773619 w 7718765"/>
              <a:gd name="connsiteY13733" fmla="*/ 2738137 h 5645489"/>
              <a:gd name="connsiteX13734" fmla="*/ 2762278 w 7718765"/>
              <a:gd name="connsiteY13734" fmla="*/ 2721591 h 5645489"/>
              <a:gd name="connsiteX13735" fmla="*/ 2745322 w 7718765"/>
              <a:gd name="connsiteY13735" fmla="*/ 2699693 h 5645489"/>
              <a:gd name="connsiteX13736" fmla="*/ 2742478 w 7718765"/>
              <a:gd name="connsiteY13736" fmla="*/ 2688695 h 5645489"/>
              <a:gd name="connsiteX13737" fmla="*/ 2748130 w 7718765"/>
              <a:gd name="connsiteY13737" fmla="*/ 2680422 h 5645489"/>
              <a:gd name="connsiteX13738" fmla="*/ 2762278 w 7718765"/>
              <a:gd name="connsiteY13738" fmla="*/ 2680422 h 5645489"/>
              <a:gd name="connsiteX13739" fmla="*/ 2762278 w 7718765"/>
              <a:gd name="connsiteY13739" fmla="*/ 2666699 h 5645489"/>
              <a:gd name="connsiteX13740" fmla="*/ 2753819 w 7718765"/>
              <a:gd name="connsiteY13740" fmla="*/ 2661250 h 5645489"/>
              <a:gd name="connsiteX13741" fmla="*/ 2742478 w 7718765"/>
              <a:gd name="connsiteY13741" fmla="*/ 2655799 h 5645489"/>
              <a:gd name="connsiteX13742" fmla="*/ 2745322 w 7718765"/>
              <a:gd name="connsiteY13742" fmla="*/ 2644801 h 5645489"/>
              <a:gd name="connsiteX13743" fmla="*/ 2756627 w 7718765"/>
              <a:gd name="connsiteY13743" fmla="*/ 2644801 h 5645489"/>
              <a:gd name="connsiteX13744" fmla="*/ 2762278 w 7718765"/>
              <a:gd name="connsiteY13744" fmla="*/ 2642077 h 5645489"/>
              <a:gd name="connsiteX13745" fmla="*/ 2767967 w 7718765"/>
              <a:gd name="connsiteY13745" fmla="*/ 2639255 h 5645489"/>
              <a:gd name="connsiteX13746" fmla="*/ 2765123 w 7718765"/>
              <a:gd name="connsiteY13746" fmla="*/ 2631079 h 5645489"/>
              <a:gd name="connsiteX13747" fmla="*/ 2770775 w 7718765"/>
              <a:gd name="connsiteY13747" fmla="*/ 2617356 h 5645489"/>
              <a:gd name="connsiteX13748" fmla="*/ 2762278 w 7718765"/>
              <a:gd name="connsiteY13748" fmla="*/ 2611905 h 5645489"/>
              <a:gd name="connsiteX13749" fmla="*/ 2753819 w 7718765"/>
              <a:gd name="connsiteY13749" fmla="*/ 2617356 h 5645489"/>
              <a:gd name="connsiteX13750" fmla="*/ 2745322 w 7718765"/>
              <a:gd name="connsiteY13750" fmla="*/ 2609084 h 5645489"/>
              <a:gd name="connsiteX13751" fmla="*/ 2733981 w 7718765"/>
              <a:gd name="connsiteY13751" fmla="*/ 2589910 h 5645489"/>
              <a:gd name="connsiteX13752" fmla="*/ 2725522 w 7718765"/>
              <a:gd name="connsiteY13752" fmla="*/ 2584460 h 5645489"/>
              <a:gd name="connsiteX13753" fmla="*/ 2719833 w 7718765"/>
              <a:gd name="connsiteY13753" fmla="*/ 2576188 h 5645489"/>
              <a:gd name="connsiteX13754" fmla="*/ 2714181 w 7718765"/>
              <a:gd name="connsiteY13754" fmla="*/ 2567914 h 5645489"/>
              <a:gd name="connsiteX13755" fmla="*/ 2708530 w 7718765"/>
              <a:gd name="connsiteY13755" fmla="*/ 2554192 h 5645489"/>
              <a:gd name="connsiteX13756" fmla="*/ 2694381 w 7718765"/>
              <a:gd name="connsiteY13756" fmla="*/ 2524022 h 5645489"/>
              <a:gd name="connsiteX13757" fmla="*/ 2694381 w 7718765"/>
              <a:gd name="connsiteY13757" fmla="*/ 2513024 h 5645489"/>
              <a:gd name="connsiteX13758" fmla="*/ 2688729 w 7718765"/>
              <a:gd name="connsiteY13758" fmla="*/ 2507574 h 5645489"/>
              <a:gd name="connsiteX13759" fmla="*/ 2680233 w 7718765"/>
              <a:gd name="connsiteY13759" fmla="*/ 2510299 h 5645489"/>
              <a:gd name="connsiteX13760" fmla="*/ 2674580 w 7718765"/>
              <a:gd name="connsiteY13760" fmla="*/ 2507574 h 5645489"/>
              <a:gd name="connsiteX13761" fmla="*/ 2674580 w 7718765"/>
              <a:gd name="connsiteY13761" fmla="*/ 2499301 h 5645489"/>
              <a:gd name="connsiteX13762" fmla="*/ 2674580 w 7718765"/>
              <a:gd name="connsiteY13762" fmla="*/ 2488400 h 5645489"/>
              <a:gd name="connsiteX13763" fmla="*/ 2674580 w 7718765"/>
              <a:gd name="connsiteY13763" fmla="*/ 2480128 h 5645489"/>
              <a:gd name="connsiteX13764" fmla="*/ 2666083 w 7718765"/>
              <a:gd name="connsiteY13764" fmla="*/ 2480128 h 5645489"/>
              <a:gd name="connsiteX13765" fmla="*/ 2666083 w 7718765"/>
              <a:gd name="connsiteY13765" fmla="*/ 2471855 h 5645489"/>
              <a:gd name="connsiteX13766" fmla="*/ 2667506 w 7718765"/>
              <a:gd name="connsiteY13766" fmla="*/ 2468789 h 5645489"/>
              <a:gd name="connsiteX13767" fmla="*/ 2668185 w 7718765"/>
              <a:gd name="connsiteY13767" fmla="*/ 2466350 h 5645489"/>
              <a:gd name="connsiteX13768" fmla="*/ 2668928 w 7718765"/>
              <a:gd name="connsiteY13768" fmla="*/ 2466405 h 5645489"/>
              <a:gd name="connsiteX13769" fmla="*/ 2668928 w 7718765"/>
              <a:gd name="connsiteY13769" fmla="*/ 2463680 h 5645489"/>
              <a:gd name="connsiteX13770" fmla="*/ 2668185 w 7718765"/>
              <a:gd name="connsiteY13770" fmla="*/ 2466350 h 5645489"/>
              <a:gd name="connsiteX13771" fmla="*/ 2664325 w 7718765"/>
              <a:gd name="connsiteY13771" fmla="*/ 2466065 h 5645489"/>
              <a:gd name="connsiteX13772" fmla="*/ 2657587 w 7718765"/>
              <a:gd name="connsiteY13772" fmla="*/ 2463680 h 5645489"/>
              <a:gd name="connsiteX13773" fmla="*/ 2657587 w 7718765"/>
              <a:gd name="connsiteY13773" fmla="*/ 2455407 h 5645489"/>
              <a:gd name="connsiteX13774" fmla="*/ 2666083 w 7718765"/>
              <a:gd name="connsiteY13774" fmla="*/ 2447233 h 5645489"/>
              <a:gd name="connsiteX13775" fmla="*/ 2657587 w 7718765"/>
              <a:gd name="connsiteY13775" fmla="*/ 2441685 h 5645489"/>
              <a:gd name="connsiteX13776" fmla="*/ 2660432 w 7718765"/>
              <a:gd name="connsiteY13776" fmla="*/ 2430687 h 5645489"/>
              <a:gd name="connsiteX13777" fmla="*/ 2663277 w 7718765"/>
              <a:gd name="connsiteY13777" fmla="*/ 2422512 h 5645489"/>
              <a:gd name="connsiteX13778" fmla="*/ 2649128 w 7718765"/>
              <a:gd name="connsiteY13778" fmla="*/ 2422512 h 5645489"/>
              <a:gd name="connsiteX13779" fmla="*/ 2657587 w 7718765"/>
              <a:gd name="connsiteY13779" fmla="*/ 2408789 h 5645489"/>
              <a:gd name="connsiteX13780" fmla="*/ 2657587 w 7718765"/>
              <a:gd name="connsiteY13780" fmla="*/ 2403241 h 5645489"/>
              <a:gd name="connsiteX13781" fmla="*/ 2646283 w 7718765"/>
              <a:gd name="connsiteY13781" fmla="*/ 2411515 h 5645489"/>
              <a:gd name="connsiteX13782" fmla="*/ 2637786 w 7718765"/>
              <a:gd name="connsiteY13782" fmla="*/ 2400517 h 5645489"/>
              <a:gd name="connsiteX13783" fmla="*/ 2649128 w 7718765"/>
              <a:gd name="connsiteY13783" fmla="*/ 2386793 h 5645489"/>
              <a:gd name="connsiteX13784" fmla="*/ 2640631 w 7718765"/>
              <a:gd name="connsiteY13784" fmla="*/ 2384068 h 5645489"/>
              <a:gd name="connsiteX13785" fmla="*/ 2637786 w 7718765"/>
              <a:gd name="connsiteY13785" fmla="*/ 2381343 h 5645489"/>
              <a:gd name="connsiteX13786" fmla="*/ 2643439 w 7718765"/>
              <a:gd name="connsiteY13786" fmla="*/ 2370346 h 5645489"/>
              <a:gd name="connsiteX13787" fmla="*/ 2646283 w 7718765"/>
              <a:gd name="connsiteY13787" fmla="*/ 2362073 h 5645489"/>
              <a:gd name="connsiteX13788" fmla="*/ 2637786 w 7718765"/>
              <a:gd name="connsiteY13788" fmla="*/ 2367621 h 5645489"/>
              <a:gd name="connsiteX13789" fmla="*/ 2629291 w 7718765"/>
              <a:gd name="connsiteY13789" fmla="*/ 2356623 h 5645489"/>
              <a:gd name="connsiteX13790" fmla="*/ 2632135 w 7718765"/>
              <a:gd name="connsiteY13790" fmla="*/ 2364895 h 5645489"/>
              <a:gd name="connsiteX13791" fmla="*/ 2620830 w 7718765"/>
              <a:gd name="connsiteY13791" fmla="*/ 2367621 h 5645489"/>
              <a:gd name="connsiteX13792" fmla="*/ 2617986 w 7718765"/>
              <a:gd name="connsiteY13792" fmla="*/ 2353897 h 5645489"/>
              <a:gd name="connsiteX13793" fmla="*/ 2612336 w 7718765"/>
              <a:gd name="connsiteY13793" fmla="*/ 2340175 h 5645489"/>
              <a:gd name="connsiteX13794" fmla="*/ 2615142 w 7718765"/>
              <a:gd name="connsiteY13794" fmla="*/ 2320905 h 5645489"/>
              <a:gd name="connsiteX13795" fmla="*/ 2609489 w 7718765"/>
              <a:gd name="connsiteY13795" fmla="*/ 2299007 h 5645489"/>
              <a:gd name="connsiteX13796" fmla="*/ 2603838 w 7718765"/>
              <a:gd name="connsiteY13796" fmla="*/ 2285283 h 5645489"/>
              <a:gd name="connsiteX13797" fmla="*/ 2604194 w 7718765"/>
              <a:gd name="connsiteY13797" fmla="*/ 2282888 h 5645489"/>
              <a:gd name="connsiteX13798" fmla="*/ 2605947 w 7718765"/>
              <a:gd name="connsiteY13798" fmla="*/ 2271063 h 5645489"/>
              <a:gd name="connsiteX13799" fmla="*/ 2598594 w 7718765"/>
              <a:gd name="connsiteY13799" fmla="*/ 2267520 h 5645489"/>
              <a:gd name="connsiteX13800" fmla="*/ 2595061 w 7718765"/>
              <a:gd name="connsiteY13800" fmla="*/ 2265783 h 5645489"/>
              <a:gd name="connsiteX13801" fmla="*/ 2580896 w 7718765"/>
              <a:gd name="connsiteY13801" fmla="*/ 2235666 h 5645489"/>
              <a:gd name="connsiteX13802" fmla="*/ 2563913 w 7718765"/>
              <a:gd name="connsiteY13802" fmla="*/ 2235666 h 5645489"/>
              <a:gd name="connsiteX13803" fmla="*/ 2549818 w 7718765"/>
              <a:gd name="connsiteY13803" fmla="*/ 2254875 h 5645489"/>
              <a:gd name="connsiteX13804" fmla="*/ 2535653 w 7718765"/>
              <a:gd name="connsiteY13804" fmla="*/ 2265783 h 5645489"/>
              <a:gd name="connsiteX13805" fmla="*/ 2513031 w 7718765"/>
              <a:gd name="connsiteY13805" fmla="*/ 2287790 h 5645489"/>
              <a:gd name="connsiteX13806" fmla="*/ 2507394 w 7718765"/>
              <a:gd name="connsiteY13806" fmla="*/ 2271285 h 5645489"/>
              <a:gd name="connsiteX13807" fmla="*/ 2498867 w 7718765"/>
              <a:gd name="connsiteY13807" fmla="*/ 2271285 h 5645489"/>
              <a:gd name="connsiteX13808" fmla="*/ 2476246 w 7718765"/>
              <a:gd name="connsiteY13808" fmla="*/ 2284992 h 5645489"/>
              <a:gd name="connsiteX13809" fmla="*/ 2456442 w 7718765"/>
              <a:gd name="connsiteY13809" fmla="*/ 2298698 h 5645489"/>
              <a:gd name="connsiteX13810" fmla="*/ 2447915 w 7718765"/>
              <a:gd name="connsiteY13810" fmla="*/ 2326208 h 5645489"/>
              <a:gd name="connsiteX13811" fmla="*/ 2425294 w 7718765"/>
              <a:gd name="connsiteY13811" fmla="*/ 2364625 h 5645489"/>
              <a:gd name="connsiteX13812" fmla="*/ 2388507 w 7718765"/>
              <a:gd name="connsiteY13812" fmla="*/ 2383833 h 5645489"/>
              <a:gd name="connsiteX13813" fmla="*/ 2374412 w 7718765"/>
              <a:gd name="connsiteY13813" fmla="*/ 2397540 h 5645489"/>
              <a:gd name="connsiteX13814" fmla="*/ 2360248 w 7718765"/>
              <a:gd name="connsiteY13814" fmla="*/ 2405745 h 5645489"/>
              <a:gd name="connsiteX13815" fmla="*/ 2348902 w 7718765"/>
              <a:gd name="connsiteY13815" fmla="*/ 2397540 h 5645489"/>
              <a:gd name="connsiteX13816" fmla="*/ 2334737 w 7718765"/>
              <a:gd name="connsiteY13816" fmla="*/ 2408448 h 5645489"/>
              <a:gd name="connsiteX13817" fmla="*/ 2320642 w 7718765"/>
              <a:gd name="connsiteY13817" fmla="*/ 2413949 h 5645489"/>
              <a:gd name="connsiteX13818" fmla="*/ 2303659 w 7718765"/>
              <a:gd name="connsiteY13818" fmla="*/ 2416749 h 5645489"/>
              <a:gd name="connsiteX13819" fmla="*/ 2286675 w 7718765"/>
              <a:gd name="connsiteY13819" fmla="*/ 2413949 h 5645489"/>
              <a:gd name="connsiteX13820" fmla="*/ 2278148 w 7718765"/>
              <a:gd name="connsiteY13820" fmla="*/ 2416749 h 5645489"/>
              <a:gd name="connsiteX13821" fmla="*/ 2272510 w 7718765"/>
              <a:gd name="connsiteY13821" fmla="*/ 2411247 h 5645489"/>
              <a:gd name="connsiteX13822" fmla="*/ 2227267 w 7718765"/>
              <a:gd name="connsiteY13822" fmla="*/ 2400243 h 5645489"/>
              <a:gd name="connsiteX13823" fmla="*/ 2235724 w 7718765"/>
              <a:gd name="connsiteY13823" fmla="*/ 2386537 h 5645489"/>
              <a:gd name="connsiteX13824" fmla="*/ 2244251 w 7718765"/>
              <a:gd name="connsiteY13824" fmla="*/ 2378332 h 5645489"/>
              <a:gd name="connsiteX13825" fmla="*/ 2224448 w 7718765"/>
              <a:gd name="connsiteY13825" fmla="*/ 2372829 h 5645489"/>
              <a:gd name="connsiteX13826" fmla="*/ 2210283 w 7718765"/>
              <a:gd name="connsiteY13826" fmla="*/ 2370031 h 5645489"/>
              <a:gd name="connsiteX13827" fmla="*/ 2198937 w 7718765"/>
              <a:gd name="connsiteY13827" fmla="*/ 2359123 h 5645489"/>
              <a:gd name="connsiteX13828" fmla="*/ 2196118 w 7718765"/>
              <a:gd name="connsiteY13828" fmla="*/ 2353621 h 5645489"/>
              <a:gd name="connsiteX13829" fmla="*/ 2181953 w 7718765"/>
              <a:gd name="connsiteY13829" fmla="*/ 2342617 h 5645489"/>
              <a:gd name="connsiteX13830" fmla="*/ 2167859 w 7718765"/>
              <a:gd name="connsiteY13830" fmla="*/ 2326208 h 5645489"/>
              <a:gd name="connsiteX13831" fmla="*/ 2153694 w 7718765"/>
              <a:gd name="connsiteY13831" fmla="*/ 2301498 h 5645489"/>
              <a:gd name="connsiteX13832" fmla="*/ 2153694 w 7718765"/>
              <a:gd name="connsiteY13832" fmla="*/ 2290493 h 5645489"/>
              <a:gd name="connsiteX13833" fmla="*/ 2165040 w 7718765"/>
              <a:gd name="connsiteY13833" fmla="*/ 2271285 h 5645489"/>
              <a:gd name="connsiteX13834" fmla="*/ 2170678 w 7718765"/>
              <a:gd name="connsiteY13834" fmla="*/ 2268582 h 5645489"/>
              <a:gd name="connsiteX13835" fmla="*/ 2187662 w 7718765"/>
              <a:gd name="connsiteY13835" fmla="*/ 2265783 h 5645489"/>
              <a:gd name="connsiteX13836" fmla="*/ 2181953 w 7718765"/>
              <a:gd name="connsiteY13836" fmla="*/ 2254875 h 5645489"/>
              <a:gd name="connsiteX13837" fmla="*/ 2190480 w 7718765"/>
              <a:gd name="connsiteY13837" fmla="*/ 2243871 h 5645489"/>
              <a:gd name="connsiteX13838" fmla="*/ 2193299 w 7718765"/>
              <a:gd name="connsiteY13838" fmla="*/ 2230165 h 5645489"/>
              <a:gd name="connsiteX13839" fmla="*/ 2190480 w 7718765"/>
              <a:gd name="connsiteY13839" fmla="*/ 2221960 h 5645489"/>
              <a:gd name="connsiteX13840" fmla="*/ 2179135 w 7718765"/>
              <a:gd name="connsiteY13840" fmla="*/ 2216458 h 5645489"/>
              <a:gd name="connsiteX13841" fmla="*/ 2165040 w 7718765"/>
              <a:gd name="connsiteY13841" fmla="*/ 2221960 h 5645489"/>
              <a:gd name="connsiteX13842" fmla="*/ 2153694 w 7718765"/>
              <a:gd name="connsiteY13842" fmla="*/ 2227462 h 5645489"/>
              <a:gd name="connsiteX13843" fmla="*/ 2145167 w 7718765"/>
              <a:gd name="connsiteY13843" fmla="*/ 2227462 h 5645489"/>
              <a:gd name="connsiteX13844" fmla="*/ 2142348 w 7718765"/>
              <a:gd name="connsiteY13844" fmla="*/ 2213659 h 5645489"/>
              <a:gd name="connsiteX13845" fmla="*/ 2156513 w 7718765"/>
              <a:gd name="connsiteY13845" fmla="*/ 2199953 h 5645489"/>
              <a:gd name="connsiteX13846" fmla="*/ 2148056 w 7718765"/>
              <a:gd name="connsiteY13846" fmla="*/ 2191748 h 5645489"/>
              <a:gd name="connsiteX13847" fmla="*/ 2133891 w 7718765"/>
              <a:gd name="connsiteY13847" fmla="*/ 2183544 h 5645489"/>
              <a:gd name="connsiteX13848" fmla="*/ 2142348 w 7718765"/>
              <a:gd name="connsiteY13848" fmla="*/ 2167037 h 5645489"/>
              <a:gd name="connsiteX13849" fmla="*/ 2139529 w 7718765"/>
              <a:gd name="connsiteY13849" fmla="*/ 2158832 h 5645489"/>
              <a:gd name="connsiteX13850" fmla="*/ 2150876 w 7718765"/>
              <a:gd name="connsiteY13850" fmla="*/ 2150627 h 5645489"/>
              <a:gd name="connsiteX13851" fmla="*/ 2145167 w 7718765"/>
              <a:gd name="connsiteY13851" fmla="*/ 2145126 h 5645489"/>
              <a:gd name="connsiteX13852" fmla="*/ 2136710 w 7718765"/>
              <a:gd name="connsiteY13852" fmla="*/ 2134122 h 5645489"/>
              <a:gd name="connsiteX13853" fmla="*/ 2145167 w 7718765"/>
              <a:gd name="connsiteY13853" fmla="*/ 2125917 h 5645489"/>
              <a:gd name="connsiteX13854" fmla="*/ 2153694 w 7718765"/>
              <a:gd name="connsiteY13854" fmla="*/ 2117712 h 5645489"/>
              <a:gd name="connsiteX13855" fmla="*/ 2142348 w 7718765"/>
              <a:gd name="connsiteY13855" fmla="*/ 2114913 h 5645489"/>
              <a:gd name="connsiteX13856" fmla="*/ 2133891 w 7718765"/>
              <a:gd name="connsiteY13856" fmla="*/ 2120416 h 5645489"/>
              <a:gd name="connsiteX13857" fmla="*/ 2119727 w 7718765"/>
              <a:gd name="connsiteY13857" fmla="*/ 2104006 h 5645489"/>
              <a:gd name="connsiteX13858" fmla="*/ 2133891 w 7718765"/>
              <a:gd name="connsiteY13858" fmla="*/ 2084797 h 5645489"/>
              <a:gd name="connsiteX13859" fmla="*/ 2145167 w 7718765"/>
              <a:gd name="connsiteY13859" fmla="*/ 2081998 h 5645489"/>
              <a:gd name="connsiteX13860" fmla="*/ 2153694 w 7718765"/>
              <a:gd name="connsiteY13860" fmla="*/ 2076496 h 5645489"/>
              <a:gd name="connsiteX13861" fmla="*/ 2133891 w 7718765"/>
              <a:gd name="connsiteY13861" fmla="*/ 2073793 h 5645489"/>
              <a:gd name="connsiteX13862" fmla="*/ 2122547 w 7718765"/>
              <a:gd name="connsiteY13862" fmla="*/ 2062789 h 5645489"/>
              <a:gd name="connsiteX13863" fmla="*/ 2128254 w 7718765"/>
              <a:gd name="connsiteY13863" fmla="*/ 2049083 h 5645489"/>
              <a:gd name="connsiteX13864" fmla="*/ 2128254 w 7718765"/>
              <a:gd name="connsiteY13864" fmla="*/ 2035377 h 5645489"/>
              <a:gd name="connsiteX13865" fmla="*/ 2133891 w 7718765"/>
              <a:gd name="connsiteY13865" fmla="*/ 2013465 h 5645489"/>
              <a:gd name="connsiteX13866" fmla="*/ 2136710 w 7718765"/>
              <a:gd name="connsiteY13866" fmla="*/ 2005164 h 5645489"/>
              <a:gd name="connsiteX13867" fmla="*/ 2128254 w 7718765"/>
              <a:gd name="connsiteY13867" fmla="*/ 1988754 h 5645489"/>
              <a:gd name="connsiteX13868" fmla="*/ 2128254 w 7718765"/>
              <a:gd name="connsiteY13868" fmla="*/ 1977750 h 5645489"/>
              <a:gd name="connsiteX13869" fmla="*/ 2142348 w 7718765"/>
              <a:gd name="connsiteY13869" fmla="*/ 1969545 h 5645489"/>
              <a:gd name="connsiteX13870" fmla="*/ 2142348 w 7718765"/>
              <a:gd name="connsiteY13870" fmla="*/ 1961341 h 5645489"/>
              <a:gd name="connsiteX13871" fmla="*/ 2159331 w 7718765"/>
              <a:gd name="connsiteY13871" fmla="*/ 1942132 h 5645489"/>
              <a:gd name="connsiteX13872" fmla="*/ 2162151 w 7718765"/>
              <a:gd name="connsiteY13872" fmla="*/ 1931129 h 5645489"/>
              <a:gd name="connsiteX13873" fmla="*/ 2139529 w 7718765"/>
              <a:gd name="connsiteY13873" fmla="*/ 1933831 h 5645489"/>
              <a:gd name="connsiteX13874" fmla="*/ 2136710 w 7718765"/>
              <a:gd name="connsiteY13874" fmla="*/ 1933831 h 5645489"/>
              <a:gd name="connsiteX13875" fmla="*/ 2131073 w 7718765"/>
              <a:gd name="connsiteY13875" fmla="*/ 1925626 h 5645489"/>
              <a:gd name="connsiteX13876" fmla="*/ 2139529 w 7718765"/>
              <a:gd name="connsiteY13876" fmla="*/ 1917421 h 5645489"/>
              <a:gd name="connsiteX13877" fmla="*/ 2145167 w 7718765"/>
              <a:gd name="connsiteY13877" fmla="*/ 1906418 h 5645489"/>
              <a:gd name="connsiteX13878" fmla="*/ 2153694 w 7718765"/>
              <a:gd name="connsiteY13878" fmla="*/ 1898214 h 5645489"/>
              <a:gd name="connsiteX13879" fmla="*/ 2173497 w 7718765"/>
              <a:gd name="connsiteY13879" fmla="*/ 1881707 h 5645489"/>
              <a:gd name="connsiteX13880" fmla="*/ 2156513 w 7718765"/>
              <a:gd name="connsiteY13880" fmla="*/ 1873502 h 5645489"/>
              <a:gd name="connsiteX13881" fmla="*/ 2148056 w 7718765"/>
              <a:gd name="connsiteY13881" fmla="*/ 1854294 h 5645489"/>
              <a:gd name="connsiteX13882" fmla="*/ 2156513 w 7718765"/>
              <a:gd name="connsiteY13882" fmla="*/ 1846090 h 5645489"/>
              <a:gd name="connsiteX13883" fmla="*/ 2162151 w 7718765"/>
              <a:gd name="connsiteY13883" fmla="*/ 1837885 h 5645489"/>
              <a:gd name="connsiteX13884" fmla="*/ 2145167 w 7718765"/>
              <a:gd name="connsiteY13884" fmla="*/ 1835086 h 5645489"/>
              <a:gd name="connsiteX13885" fmla="*/ 2139529 w 7718765"/>
              <a:gd name="connsiteY13885" fmla="*/ 1826881 h 5645489"/>
              <a:gd name="connsiteX13886" fmla="*/ 2145167 w 7718765"/>
              <a:gd name="connsiteY13886" fmla="*/ 1821378 h 5645489"/>
              <a:gd name="connsiteX13887" fmla="*/ 2153694 w 7718765"/>
              <a:gd name="connsiteY13887" fmla="*/ 1813175 h 5645489"/>
              <a:gd name="connsiteX13888" fmla="*/ 2150876 w 7718765"/>
              <a:gd name="connsiteY13888" fmla="*/ 1804969 h 5645489"/>
              <a:gd name="connsiteX13889" fmla="*/ 2159331 w 7718765"/>
              <a:gd name="connsiteY13889" fmla="*/ 1799467 h 5645489"/>
              <a:gd name="connsiteX13890" fmla="*/ 2167859 w 7718765"/>
              <a:gd name="connsiteY13890" fmla="*/ 1802171 h 5645489"/>
              <a:gd name="connsiteX13891" fmla="*/ 2173497 w 7718765"/>
              <a:gd name="connsiteY13891" fmla="*/ 1793966 h 5645489"/>
              <a:gd name="connsiteX13892" fmla="*/ 2170678 w 7718765"/>
              <a:gd name="connsiteY13892" fmla="*/ 1793966 h 5645489"/>
              <a:gd name="connsiteX13893" fmla="*/ 2162151 w 7718765"/>
              <a:gd name="connsiteY13893" fmla="*/ 1782962 h 5645489"/>
              <a:gd name="connsiteX13894" fmla="*/ 2162151 w 7718765"/>
              <a:gd name="connsiteY13894" fmla="*/ 1772054 h 5645489"/>
              <a:gd name="connsiteX13895" fmla="*/ 2176316 w 7718765"/>
              <a:gd name="connsiteY13895" fmla="*/ 1774757 h 5645489"/>
              <a:gd name="connsiteX13896" fmla="*/ 2184843 w 7718765"/>
              <a:gd name="connsiteY13896" fmla="*/ 1780259 h 5645489"/>
              <a:gd name="connsiteX13897" fmla="*/ 2193299 w 7718765"/>
              <a:gd name="connsiteY13897" fmla="*/ 1788463 h 5645489"/>
              <a:gd name="connsiteX13898" fmla="*/ 2198937 w 7718765"/>
              <a:gd name="connsiteY13898" fmla="*/ 1782962 h 5645489"/>
              <a:gd name="connsiteX13899" fmla="*/ 2190480 w 7718765"/>
              <a:gd name="connsiteY13899" fmla="*/ 1777460 h 5645489"/>
              <a:gd name="connsiteX13900" fmla="*/ 2193299 w 7718765"/>
              <a:gd name="connsiteY13900" fmla="*/ 1755548 h 5645489"/>
              <a:gd name="connsiteX13901" fmla="*/ 2201756 w 7718765"/>
              <a:gd name="connsiteY13901" fmla="*/ 1755548 h 5645489"/>
              <a:gd name="connsiteX13902" fmla="*/ 2218740 w 7718765"/>
              <a:gd name="connsiteY13902" fmla="*/ 1761051 h 5645489"/>
              <a:gd name="connsiteX13903" fmla="*/ 2221630 w 7718765"/>
              <a:gd name="connsiteY13903" fmla="*/ 1750047 h 5645489"/>
              <a:gd name="connsiteX13904" fmla="*/ 2227267 w 7718765"/>
              <a:gd name="connsiteY13904" fmla="*/ 1741842 h 5645489"/>
              <a:gd name="connsiteX13905" fmla="*/ 2244251 w 7718765"/>
              <a:gd name="connsiteY13905" fmla="*/ 1733637 h 5645489"/>
              <a:gd name="connsiteX13906" fmla="*/ 2241432 w 7718765"/>
              <a:gd name="connsiteY13906" fmla="*/ 1722633 h 5645489"/>
              <a:gd name="connsiteX13907" fmla="*/ 2247070 w 7718765"/>
              <a:gd name="connsiteY13907" fmla="*/ 1711629 h 5645489"/>
              <a:gd name="connsiteX13908" fmla="*/ 2261235 w 7718765"/>
              <a:gd name="connsiteY13908" fmla="*/ 1722633 h 5645489"/>
              <a:gd name="connsiteX13909" fmla="*/ 2272510 w 7718765"/>
              <a:gd name="connsiteY13909" fmla="*/ 1722633 h 5645489"/>
              <a:gd name="connsiteX13910" fmla="*/ 2283857 w 7718765"/>
              <a:gd name="connsiteY13910" fmla="*/ 1706224 h 5645489"/>
              <a:gd name="connsiteX13911" fmla="*/ 2300840 w 7718765"/>
              <a:gd name="connsiteY13911" fmla="*/ 1714428 h 5645489"/>
              <a:gd name="connsiteX13912" fmla="*/ 2320642 w 7718765"/>
              <a:gd name="connsiteY13912" fmla="*/ 1711629 h 5645489"/>
              <a:gd name="connsiteX13913" fmla="*/ 2320642 w 7718765"/>
              <a:gd name="connsiteY13913" fmla="*/ 1700722 h 5645489"/>
              <a:gd name="connsiteX13914" fmla="*/ 2300840 w 7718765"/>
              <a:gd name="connsiteY13914" fmla="*/ 1689718 h 5645489"/>
              <a:gd name="connsiteX13915" fmla="*/ 2306477 w 7718765"/>
              <a:gd name="connsiteY13915" fmla="*/ 1676011 h 5645489"/>
              <a:gd name="connsiteX13916" fmla="*/ 2312115 w 7718765"/>
              <a:gd name="connsiteY13916" fmla="*/ 1665008 h 5645489"/>
              <a:gd name="connsiteX13917" fmla="*/ 2337627 w 7718765"/>
              <a:gd name="connsiteY13917" fmla="*/ 1662305 h 5645489"/>
              <a:gd name="connsiteX13918" fmla="*/ 2351721 w 7718765"/>
              <a:gd name="connsiteY13918" fmla="*/ 1654100 h 5645489"/>
              <a:gd name="connsiteX13919" fmla="*/ 2363066 w 7718765"/>
              <a:gd name="connsiteY13919" fmla="*/ 1662305 h 5645489"/>
              <a:gd name="connsiteX13920" fmla="*/ 2385689 w 7718765"/>
              <a:gd name="connsiteY13920" fmla="*/ 1676011 h 5645489"/>
              <a:gd name="connsiteX13921" fmla="*/ 2391326 w 7718765"/>
              <a:gd name="connsiteY13921" fmla="*/ 1670509 h 5645489"/>
              <a:gd name="connsiteX13922" fmla="*/ 2385689 w 7718765"/>
              <a:gd name="connsiteY13922" fmla="*/ 1656803 h 5645489"/>
              <a:gd name="connsiteX13923" fmla="*/ 2391326 w 7718765"/>
              <a:gd name="connsiteY13923" fmla="*/ 1645799 h 5645489"/>
              <a:gd name="connsiteX13924" fmla="*/ 2391326 w 7718765"/>
              <a:gd name="connsiteY13924" fmla="*/ 1634891 h 5645489"/>
              <a:gd name="connsiteX13925" fmla="*/ 2408310 w 7718765"/>
              <a:gd name="connsiteY13925" fmla="*/ 1629389 h 5645489"/>
              <a:gd name="connsiteX13926" fmla="*/ 2414018 w 7718765"/>
              <a:gd name="connsiteY13926" fmla="*/ 1618385 h 5645489"/>
              <a:gd name="connsiteX13927" fmla="*/ 2408310 w 7718765"/>
              <a:gd name="connsiteY13927" fmla="*/ 1610181 h 5645489"/>
              <a:gd name="connsiteX13928" fmla="*/ 2397034 w 7718765"/>
              <a:gd name="connsiteY13928" fmla="*/ 1599177 h 5645489"/>
              <a:gd name="connsiteX13929" fmla="*/ 2402672 w 7718765"/>
              <a:gd name="connsiteY13929" fmla="*/ 1593675 h 5645489"/>
              <a:gd name="connsiteX13930" fmla="*/ 2405491 w 7718765"/>
              <a:gd name="connsiteY13930" fmla="*/ 1571763 h 5645489"/>
              <a:gd name="connsiteX13931" fmla="*/ 2422474 w 7718765"/>
              <a:gd name="connsiteY13931" fmla="*/ 1566261 h 5645489"/>
              <a:gd name="connsiteX13932" fmla="*/ 2436640 w 7718765"/>
              <a:gd name="connsiteY13932" fmla="*/ 1577266 h 5645489"/>
              <a:gd name="connsiteX13933" fmla="*/ 2439459 w 7718765"/>
              <a:gd name="connsiteY13933" fmla="*/ 1585470 h 5645489"/>
              <a:gd name="connsiteX13934" fmla="*/ 2447915 w 7718765"/>
              <a:gd name="connsiteY13934" fmla="*/ 1588173 h 5645489"/>
              <a:gd name="connsiteX13935" fmla="*/ 2473426 w 7718765"/>
              <a:gd name="connsiteY13935" fmla="*/ 1588173 h 5645489"/>
              <a:gd name="connsiteX13936" fmla="*/ 2479064 w 7718765"/>
              <a:gd name="connsiteY13936" fmla="*/ 1577266 h 5645489"/>
              <a:gd name="connsiteX13937" fmla="*/ 2484702 w 7718765"/>
              <a:gd name="connsiteY13937" fmla="*/ 1574466 h 5645489"/>
              <a:gd name="connsiteX13938" fmla="*/ 2510213 w 7718765"/>
              <a:gd name="connsiteY13938" fmla="*/ 1585470 h 5645489"/>
              <a:gd name="connsiteX13939" fmla="*/ 2518669 w 7718765"/>
              <a:gd name="connsiteY13939" fmla="*/ 1601976 h 5645489"/>
              <a:gd name="connsiteX13940" fmla="*/ 2532835 w 7718765"/>
              <a:gd name="connsiteY13940" fmla="*/ 1604679 h 5645489"/>
              <a:gd name="connsiteX13941" fmla="*/ 2549818 w 7718765"/>
              <a:gd name="connsiteY13941" fmla="*/ 1593675 h 5645489"/>
              <a:gd name="connsiteX13942" fmla="*/ 2561093 w 7718765"/>
              <a:gd name="connsiteY13942" fmla="*/ 1588173 h 5645489"/>
              <a:gd name="connsiteX13943" fmla="*/ 2572439 w 7718765"/>
              <a:gd name="connsiteY13943" fmla="*/ 1579969 h 5645489"/>
              <a:gd name="connsiteX13944" fmla="*/ 2566802 w 7718765"/>
              <a:gd name="connsiteY13944" fmla="*/ 1568965 h 5645489"/>
              <a:gd name="connsiteX13945" fmla="*/ 2558276 w 7718765"/>
              <a:gd name="connsiteY13945" fmla="*/ 1574466 h 5645489"/>
              <a:gd name="connsiteX13946" fmla="*/ 2544110 w 7718765"/>
              <a:gd name="connsiteY13946" fmla="*/ 1585470 h 5645489"/>
              <a:gd name="connsiteX13947" fmla="*/ 2515850 w 7718765"/>
              <a:gd name="connsiteY13947" fmla="*/ 1585470 h 5645489"/>
              <a:gd name="connsiteX13948" fmla="*/ 2515850 w 7718765"/>
              <a:gd name="connsiteY13948" fmla="*/ 1568965 h 5645489"/>
              <a:gd name="connsiteX13949" fmla="*/ 2493229 w 7718765"/>
              <a:gd name="connsiteY13949" fmla="*/ 1566261 h 5645489"/>
              <a:gd name="connsiteX13950" fmla="*/ 2498867 w 7718765"/>
              <a:gd name="connsiteY13950" fmla="*/ 1547053 h 5645489"/>
              <a:gd name="connsiteX13951" fmla="*/ 2507394 w 7718765"/>
              <a:gd name="connsiteY13951" fmla="*/ 1541551 h 5645489"/>
              <a:gd name="connsiteX13952" fmla="*/ 2527196 w 7718765"/>
              <a:gd name="connsiteY13952" fmla="*/ 1530643 h 5645489"/>
              <a:gd name="connsiteX13953" fmla="*/ 2515850 w 7718765"/>
              <a:gd name="connsiteY13953" fmla="*/ 1519640 h 5645489"/>
              <a:gd name="connsiteX13954" fmla="*/ 2518669 w 7718765"/>
              <a:gd name="connsiteY13954" fmla="*/ 1514138 h 5645489"/>
              <a:gd name="connsiteX13955" fmla="*/ 2524307 w 7718765"/>
              <a:gd name="connsiteY13955" fmla="*/ 1500431 h 5645489"/>
              <a:gd name="connsiteX13956" fmla="*/ 2538472 w 7718765"/>
              <a:gd name="connsiteY13956" fmla="*/ 1489431 h 5645489"/>
              <a:gd name="connsiteX13957" fmla="*/ 2546999 w 7718765"/>
              <a:gd name="connsiteY13957" fmla="*/ 1475725 h 5645489"/>
              <a:gd name="connsiteX13958" fmla="*/ 2563913 w 7718765"/>
              <a:gd name="connsiteY13958" fmla="*/ 1448311 h 5645489"/>
              <a:gd name="connsiteX13959" fmla="*/ 2578077 w 7718765"/>
              <a:gd name="connsiteY13959" fmla="*/ 1442810 h 5645489"/>
              <a:gd name="connsiteX13960" fmla="*/ 2589424 w 7718765"/>
              <a:gd name="connsiteY13960" fmla="*/ 1434604 h 5645489"/>
              <a:gd name="connsiteX13961" fmla="*/ 2606407 w 7718765"/>
              <a:gd name="connsiteY13961" fmla="*/ 1445608 h 5645489"/>
              <a:gd name="connsiteX13962" fmla="*/ 2617682 w 7718765"/>
              <a:gd name="connsiteY13962" fmla="*/ 1431805 h 5645489"/>
              <a:gd name="connsiteX13963" fmla="*/ 2612045 w 7718765"/>
              <a:gd name="connsiteY13963" fmla="*/ 1426399 h 5645489"/>
              <a:gd name="connsiteX13964" fmla="*/ 2592243 w 7718765"/>
              <a:gd name="connsiteY13964" fmla="*/ 1431805 h 5645489"/>
              <a:gd name="connsiteX13965" fmla="*/ 2595061 w 7718765"/>
              <a:gd name="connsiteY13965" fmla="*/ 1415396 h 5645489"/>
              <a:gd name="connsiteX13966" fmla="*/ 2609227 w 7718765"/>
              <a:gd name="connsiteY13966" fmla="*/ 1404392 h 5645489"/>
              <a:gd name="connsiteX13967" fmla="*/ 2623391 w 7718765"/>
              <a:gd name="connsiteY13967" fmla="*/ 1396187 h 5645489"/>
              <a:gd name="connsiteX13968" fmla="*/ 2617682 w 7718765"/>
              <a:gd name="connsiteY13968" fmla="*/ 1390685 h 5645489"/>
              <a:gd name="connsiteX13969" fmla="*/ 2597880 w 7718765"/>
              <a:gd name="connsiteY13969" fmla="*/ 1398889 h 5645489"/>
              <a:gd name="connsiteX13970" fmla="*/ 2586605 w 7718765"/>
              <a:gd name="connsiteY13970" fmla="*/ 1398889 h 5645489"/>
              <a:gd name="connsiteX13971" fmla="*/ 2583785 w 7718765"/>
              <a:gd name="connsiteY13971" fmla="*/ 1387983 h 5645489"/>
              <a:gd name="connsiteX13972" fmla="*/ 2600699 w 7718765"/>
              <a:gd name="connsiteY13972" fmla="*/ 1376978 h 5645489"/>
              <a:gd name="connsiteX13973" fmla="*/ 2620501 w 7718765"/>
              <a:gd name="connsiteY13973" fmla="*/ 1376978 h 5645489"/>
              <a:gd name="connsiteX13974" fmla="*/ 2626209 w 7718765"/>
              <a:gd name="connsiteY13974" fmla="*/ 1365974 h 5645489"/>
              <a:gd name="connsiteX13975" fmla="*/ 2626209 w 7718765"/>
              <a:gd name="connsiteY13975" fmla="*/ 1355068 h 5645489"/>
              <a:gd name="connsiteX13976" fmla="*/ 2637486 w 7718765"/>
              <a:gd name="connsiteY13976" fmla="*/ 1352268 h 5645489"/>
              <a:gd name="connsiteX13977" fmla="*/ 2651650 w 7718765"/>
              <a:gd name="connsiteY13977" fmla="*/ 1360473 h 5645489"/>
              <a:gd name="connsiteX13978" fmla="*/ 2651650 w 7718765"/>
              <a:gd name="connsiteY13978" fmla="*/ 1344063 h 5645489"/>
              <a:gd name="connsiteX13979" fmla="*/ 2665815 w 7718765"/>
              <a:gd name="connsiteY13979" fmla="*/ 1330357 h 5645489"/>
              <a:gd name="connsiteX13980" fmla="*/ 2662996 w 7718765"/>
              <a:gd name="connsiteY13980" fmla="*/ 1327558 h 5645489"/>
              <a:gd name="connsiteX13981" fmla="*/ 2657288 w 7718765"/>
              <a:gd name="connsiteY13981" fmla="*/ 1313850 h 5645489"/>
              <a:gd name="connsiteX13982" fmla="*/ 2677090 w 7718765"/>
              <a:gd name="connsiteY13982" fmla="*/ 1302943 h 5645489"/>
              <a:gd name="connsiteX13983" fmla="*/ 2668635 w 7718765"/>
              <a:gd name="connsiteY13983" fmla="*/ 1286438 h 5645489"/>
              <a:gd name="connsiteX13984" fmla="*/ 2677090 w 7718765"/>
              <a:gd name="connsiteY13984" fmla="*/ 1264526 h 5645489"/>
              <a:gd name="connsiteX13985" fmla="*/ 2685617 w 7718765"/>
              <a:gd name="connsiteY13985" fmla="*/ 1248020 h 5645489"/>
              <a:gd name="connsiteX13986" fmla="*/ 2685617 w 7718765"/>
              <a:gd name="connsiteY13986" fmla="*/ 1234314 h 5645489"/>
              <a:gd name="connsiteX13987" fmla="*/ 2685617 w 7718765"/>
              <a:gd name="connsiteY13987" fmla="*/ 1220606 h 5645489"/>
              <a:gd name="connsiteX13988" fmla="*/ 2694075 w 7718765"/>
              <a:gd name="connsiteY13988" fmla="*/ 1217905 h 5645489"/>
              <a:gd name="connsiteX13989" fmla="*/ 2696894 w 7718765"/>
              <a:gd name="connsiteY13989" fmla="*/ 1209602 h 5645489"/>
              <a:gd name="connsiteX13990" fmla="*/ 2713877 w 7718765"/>
              <a:gd name="connsiteY13990" fmla="*/ 1193194 h 5645489"/>
              <a:gd name="connsiteX13991" fmla="*/ 2725223 w 7718765"/>
              <a:gd name="connsiteY13991" fmla="*/ 1198695 h 5645489"/>
              <a:gd name="connsiteX13992" fmla="*/ 2745026 w 7718765"/>
              <a:gd name="connsiteY13992" fmla="*/ 1195896 h 5645489"/>
              <a:gd name="connsiteX13993" fmla="*/ 2750664 w 7718765"/>
              <a:gd name="connsiteY13993" fmla="*/ 1179487 h 5645489"/>
              <a:gd name="connsiteX13994" fmla="*/ 2736569 w 7718765"/>
              <a:gd name="connsiteY13994" fmla="*/ 1173985 h 5645489"/>
              <a:gd name="connsiteX13995" fmla="*/ 2719586 w 7718765"/>
              <a:gd name="connsiteY13995" fmla="*/ 1176687 h 5645489"/>
              <a:gd name="connsiteX13996" fmla="*/ 2708239 w 7718765"/>
              <a:gd name="connsiteY13996" fmla="*/ 1165780 h 5645489"/>
              <a:gd name="connsiteX13997" fmla="*/ 2708239 w 7718765"/>
              <a:gd name="connsiteY13997" fmla="*/ 1141070 h 5645489"/>
              <a:gd name="connsiteX13998" fmla="*/ 2713877 w 7718765"/>
              <a:gd name="connsiteY13998" fmla="*/ 1130066 h 5645489"/>
              <a:gd name="connsiteX13999" fmla="*/ 2719586 w 7718765"/>
              <a:gd name="connsiteY13999" fmla="*/ 1116358 h 5645489"/>
              <a:gd name="connsiteX14000" fmla="*/ 2725223 w 7718765"/>
              <a:gd name="connsiteY14000" fmla="*/ 1105355 h 5645489"/>
              <a:gd name="connsiteX14001" fmla="*/ 2739388 w 7718765"/>
              <a:gd name="connsiteY14001" fmla="*/ 1097151 h 5645489"/>
              <a:gd name="connsiteX14002" fmla="*/ 2736569 w 7718765"/>
              <a:gd name="connsiteY14002" fmla="*/ 1086146 h 5645489"/>
              <a:gd name="connsiteX14003" fmla="*/ 2733679 w 7718765"/>
              <a:gd name="connsiteY14003" fmla="*/ 1075239 h 5645489"/>
              <a:gd name="connsiteX14004" fmla="*/ 2753483 w 7718765"/>
              <a:gd name="connsiteY14004" fmla="*/ 1064235 h 5645489"/>
              <a:gd name="connsiteX14005" fmla="*/ 2762010 w 7718765"/>
              <a:gd name="connsiteY14005" fmla="*/ 1058733 h 5645489"/>
              <a:gd name="connsiteX14006" fmla="*/ 2767647 w 7718765"/>
              <a:gd name="connsiteY14006" fmla="*/ 1053232 h 5645489"/>
              <a:gd name="connsiteX14007" fmla="*/ 2778994 w 7718765"/>
              <a:gd name="connsiteY14007" fmla="*/ 1042324 h 5645489"/>
              <a:gd name="connsiteX14008" fmla="*/ 2781812 w 7718765"/>
              <a:gd name="connsiteY14008" fmla="*/ 1036822 h 5645489"/>
              <a:gd name="connsiteX14009" fmla="*/ 2773285 w 7718765"/>
              <a:gd name="connsiteY14009" fmla="*/ 1025818 h 5645489"/>
              <a:gd name="connsiteX14010" fmla="*/ 2776174 w 7718765"/>
              <a:gd name="connsiteY14010" fmla="*/ 1012111 h 5645489"/>
              <a:gd name="connsiteX14011" fmla="*/ 2787450 w 7718765"/>
              <a:gd name="connsiteY14011" fmla="*/ 1009409 h 5645489"/>
              <a:gd name="connsiteX14012" fmla="*/ 2793158 w 7718765"/>
              <a:gd name="connsiteY14012" fmla="*/ 1001108 h 5645489"/>
              <a:gd name="connsiteX14013" fmla="*/ 2795978 w 7718765"/>
              <a:gd name="connsiteY14013" fmla="*/ 990200 h 5645489"/>
              <a:gd name="connsiteX14014" fmla="*/ 2815780 w 7718765"/>
              <a:gd name="connsiteY14014" fmla="*/ 992903 h 5645489"/>
              <a:gd name="connsiteX14015" fmla="*/ 2841220 w 7718765"/>
              <a:gd name="connsiteY14015" fmla="*/ 990200 h 5645489"/>
              <a:gd name="connsiteX14016" fmla="*/ 2827055 w 7718765"/>
              <a:gd name="connsiteY14016" fmla="*/ 987401 h 5645489"/>
              <a:gd name="connsiteX14017" fmla="*/ 2812961 w 7718765"/>
              <a:gd name="connsiteY14017" fmla="*/ 984698 h 5645489"/>
              <a:gd name="connsiteX14018" fmla="*/ 2818599 w 7718765"/>
              <a:gd name="connsiteY14018" fmla="*/ 973694 h 5645489"/>
              <a:gd name="connsiteX14019" fmla="*/ 2829874 w 7718765"/>
              <a:gd name="connsiteY14019" fmla="*/ 962690 h 5645489"/>
              <a:gd name="connsiteX14020" fmla="*/ 2827055 w 7718765"/>
              <a:gd name="connsiteY14020" fmla="*/ 954485 h 5645489"/>
              <a:gd name="connsiteX14021" fmla="*/ 2807253 w 7718765"/>
              <a:gd name="connsiteY14021" fmla="*/ 957285 h 5645489"/>
              <a:gd name="connsiteX14022" fmla="*/ 2798796 w 7718765"/>
              <a:gd name="connsiteY14022" fmla="*/ 946280 h 5645489"/>
              <a:gd name="connsiteX14023" fmla="*/ 2810072 w 7718765"/>
              <a:gd name="connsiteY14023" fmla="*/ 929775 h 5645489"/>
              <a:gd name="connsiteX14024" fmla="*/ 2835582 w 7718765"/>
              <a:gd name="connsiteY14024" fmla="*/ 927072 h 5645489"/>
              <a:gd name="connsiteX14025" fmla="*/ 2841220 w 7718765"/>
              <a:gd name="connsiteY14025" fmla="*/ 924370 h 5645489"/>
              <a:gd name="connsiteX14026" fmla="*/ 2852567 w 7718765"/>
              <a:gd name="connsiteY14026" fmla="*/ 918867 h 5645489"/>
              <a:gd name="connsiteX14027" fmla="*/ 2869550 w 7718765"/>
              <a:gd name="connsiteY14027" fmla="*/ 921570 h 5645489"/>
              <a:gd name="connsiteX14028" fmla="*/ 2880825 w 7718765"/>
              <a:gd name="connsiteY14028" fmla="*/ 918867 h 5645489"/>
              <a:gd name="connsiteX14029" fmla="*/ 2883644 w 7718765"/>
              <a:gd name="connsiteY14029" fmla="*/ 913365 h 5645489"/>
              <a:gd name="connsiteX14030" fmla="*/ 2869550 w 7718765"/>
              <a:gd name="connsiteY14030" fmla="*/ 902361 h 5645489"/>
              <a:gd name="connsiteX14031" fmla="*/ 2858204 w 7718765"/>
              <a:gd name="connsiteY14031" fmla="*/ 910566 h 5645489"/>
              <a:gd name="connsiteX14032" fmla="*/ 2841220 w 7718765"/>
              <a:gd name="connsiteY14032" fmla="*/ 916068 h 5645489"/>
              <a:gd name="connsiteX14033" fmla="*/ 2827055 w 7718765"/>
              <a:gd name="connsiteY14033" fmla="*/ 907864 h 5645489"/>
              <a:gd name="connsiteX14034" fmla="*/ 2838401 w 7718765"/>
              <a:gd name="connsiteY14034" fmla="*/ 896860 h 5645489"/>
              <a:gd name="connsiteX14035" fmla="*/ 2807253 w 7718765"/>
              <a:gd name="connsiteY14035" fmla="*/ 883153 h 5645489"/>
              <a:gd name="connsiteX14036" fmla="*/ 2781812 w 7718765"/>
              <a:gd name="connsiteY14036" fmla="*/ 885952 h 5645489"/>
              <a:gd name="connsiteX14037" fmla="*/ 2767647 w 7718765"/>
              <a:gd name="connsiteY14037" fmla="*/ 885952 h 5645489"/>
              <a:gd name="connsiteX14038" fmla="*/ 2745026 w 7718765"/>
              <a:gd name="connsiteY14038" fmla="*/ 899659 h 5645489"/>
              <a:gd name="connsiteX14039" fmla="*/ 2719586 w 7718765"/>
              <a:gd name="connsiteY14039" fmla="*/ 910566 h 5645489"/>
              <a:gd name="connsiteX14040" fmla="*/ 2708239 w 7718765"/>
              <a:gd name="connsiteY14040" fmla="*/ 916068 h 5645489"/>
              <a:gd name="connsiteX14041" fmla="*/ 2702602 w 7718765"/>
              <a:gd name="connsiteY14041" fmla="*/ 938076 h 5645489"/>
              <a:gd name="connsiteX14042" fmla="*/ 2682799 w 7718765"/>
              <a:gd name="connsiteY14042" fmla="*/ 943482 h 5645489"/>
              <a:gd name="connsiteX14043" fmla="*/ 2688437 w 7718765"/>
              <a:gd name="connsiteY14043" fmla="*/ 932574 h 5645489"/>
              <a:gd name="connsiteX14044" fmla="*/ 2688437 w 7718765"/>
              <a:gd name="connsiteY14044" fmla="*/ 921570 h 5645489"/>
              <a:gd name="connsiteX14045" fmla="*/ 2713877 w 7718765"/>
              <a:gd name="connsiteY14045" fmla="*/ 894156 h 5645489"/>
              <a:gd name="connsiteX14046" fmla="*/ 2730861 w 7718765"/>
              <a:gd name="connsiteY14046" fmla="*/ 877651 h 5645489"/>
              <a:gd name="connsiteX14047" fmla="*/ 2745026 w 7718765"/>
              <a:gd name="connsiteY14047" fmla="*/ 863944 h 5645489"/>
              <a:gd name="connsiteX14048" fmla="*/ 2767647 w 7718765"/>
              <a:gd name="connsiteY14048" fmla="*/ 863944 h 5645489"/>
              <a:gd name="connsiteX14049" fmla="*/ 2798796 w 7718765"/>
              <a:gd name="connsiteY14049" fmla="*/ 855740 h 5645489"/>
              <a:gd name="connsiteX14050" fmla="*/ 2798796 w 7718765"/>
              <a:gd name="connsiteY14050" fmla="*/ 847535 h 5645489"/>
              <a:gd name="connsiteX14051" fmla="*/ 2784631 w 7718765"/>
              <a:gd name="connsiteY14051" fmla="*/ 836531 h 5645489"/>
              <a:gd name="connsiteX14052" fmla="*/ 2781812 w 7718765"/>
              <a:gd name="connsiteY14052" fmla="*/ 831029 h 5645489"/>
              <a:gd name="connsiteX14053" fmla="*/ 2770466 w 7718765"/>
              <a:gd name="connsiteY14053" fmla="*/ 817322 h 5645489"/>
              <a:gd name="connsiteX14054" fmla="*/ 2778994 w 7718765"/>
              <a:gd name="connsiteY14054" fmla="*/ 792612 h 5645489"/>
              <a:gd name="connsiteX14055" fmla="*/ 2804434 w 7718765"/>
              <a:gd name="connsiteY14055" fmla="*/ 756994 h 5645489"/>
              <a:gd name="connsiteX14056" fmla="*/ 2821418 w 7718765"/>
              <a:gd name="connsiteY14056" fmla="*/ 751492 h 5645489"/>
              <a:gd name="connsiteX14057" fmla="*/ 2838401 w 7718765"/>
              <a:gd name="connsiteY14057" fmla="*/ 734986 h 5645489"/>
              <a:gd name="connsiteX14058" fmla="*/ 2849748 w 7718765"/>
              <a:gd name="connsiteY14058" fmla="*/ 713074 h 5645489"/>
              <a:gd name="connsiteX14059" fmla="*/ 2861023 w 7718765"/>
              <a:gd name="connsiteY14059" fmla="*/ 724078 h 5645489"/>
              <a:gd name="connsiteX14060" fmla="*/ 2863842 w 7718765"/>
              <a:gd name="connsiteY14060" fmla="*/ 748789 h 5645489"/>
              <a:gd name="connsiteX14061" fmla="*/ 2880825 w 7718765"/>
              <a:gd name="connsiteY14061" fmla="*/ 776202 h 5645489"/>
              <a:gd name="connsiteX14062" fmla="*/ 2894990 w 7718765"/>
              <a:gd name="connsiteY14062" fmla="*/ 787109 h 5645489"/>
              <a:gd name="connsiteX14063" fmla="*/ 2909156 w 7718765"/>
              <a:gd name="connsiteY14063" fmla="*/ 789909 h 5645489"/>
              <a:gd name="connsiteX14064" fmla="*/ 2911975 w 7718765"/>
              <a:gd name="connsiteY14064" fmla="*/ 776202 h 5645489"/>
              <a:gd name="connsiteX14065" fmla="*/ 2937415 w 7718765"/>
              <a:gd name="connsiteY14065" fmla="*/ 762496 h 5645489"/>
              <a:gd name="connsiteX14066" fmla="*/ 2940233 w 7718765"/>
              <a:gd name="connsiteY14066" fmla="*/ 754194 h 5645489"/>
              <a:gd name="connsiteX14067" fmla="*/ 2940233 w 7718765"/>
              <a:gd name="connsiteY14067" fmla="*/ 740488 h 5645489"/>
              <a:gd name="connsiteX14068" fmla="*/ 2934596 w 7718765"/>
              <a:gd name="connsiteY14068" fmla="*/ 726781 h 5645489"/>
              <a:gd name="connsiteX14069" fmla="*/ 2928958 w 7718765"/>
              <a:gd name="connsiteY14069" fmla="*/ 734986 h 5645489"/>
              <a:gd name="connsiteX14070" fmla="*/ 2906266 w 7718765"/>
              <a:gd name="connsiteY14070" fmla="*/ 743287 h 5645489"/>
              <a:gd name="connsiteX14071" fmla="*/ 2900629 w 7718765"/>
              <a:gd name="connsiteY14071" fmla="*/ 732283 h 5645489"/>
              <a:gd name="connsiteX14072" fmla="*/ 2900629 w 7718765"/>
              <a:gd name="connsiteY14072" fmla="*/ 724078 h 5645489"/>
              <a:gd name="connsiteX14073" fmla="*/ 2900629 w 7718765"/>
              <a:gd name="connsiteY14073" fmla="*/ 704870 h 5645489"/>
              <a:gd name="connsiteX14074" fmla="*/ 2911975 w 7718765"/>
              <a:gd name="connsiteY14074" fmla="*/ 693865 h 5645489"/>
              <a:gd name="connsiteX14075" fmla="*/ 2934596 w 7718765"/>
              <a:gd name="connsiteY14075" fmla="*/ 671954 h 5645489"/>
              <a:gd name="connsiteX14076" fmla="*/ 2940233 w 7718765"/>
              <a:gd name="connsiteY14076" fmla="*/ 671954 h 5645489"/>
              <a:gd name="connsiteX14077" fmla="*/ 2968564 w 7718765"/>
              <a:gd name="connsiteY14077" fmla="*/ 660950 h 5645489"/>
              <a:gd name="connsiteX14078" fmla="*/ 2960037 w 7718765"/>
              <a:gd name="connsiteY14078" fmla="*/ 649946 h 5645489"/>
              <a:gd name="connsiteX14079" fmla="*/ 2979839 w 7718765"/>
              <a:gd name="connsiteY14079" fmla="*/ 633537 h 5645489"/>
              <a:gd name="connsiteX14080" fmla="*/ 2996822 w 7718765"/>
              <a:gd name="connsiteY14080" fmla="*/ 628036 h 5645489"/>
              <a:gd name="connsiteX14081" fmla="*/ 3002531 w 7718765"/>
              <a:gd name="connsiteY14081" fmla="*/ 628036 h 5645489"/>
              <a:gd name="connsiteX14082" fmla="*/ 2996822 w 7718765"/>
              <a:gd name="connsiteY14082" fmla="*/ 617031 h 5645489"/>
              <a:gd name="connsiteX14083" fmla="*/ 2985547 w 7718765"/>
              <a:gd name="connsiteY14083" fmla="*/ 597823 h 5645489"/>
              <a:gd name="connsiteX14084" fmla="*/ 3002531 w 7718765"/>
              <a:gd name="connsiteY14084" fmla="*/ 578614 h 5645489"/>
              <a:gd name="connsiteX14085" fmla="*/ 3019444 w 7718765"/>
              <a:gd name="connsiteY14085" fmla="*/ 581413 h 5645489"/>
              <a:gd name="connsiteX14086" fmla="*/ 3030790 w 7718765"/>
              <a:gd name="connsiteY14086" fmla="*/ 578614 h 5645489"/>
              <a:gd name="connsiteX14087" fmla="*/ 3022334 w 7718765"/>
              <a:gd name="connsiteY14087" fmla="*/ 564907 h 5645489"/>
              <a:gd name="connsiteX14088" fmla="*/ 3025153 w 7718765"/>
              <a:gd name="connsiteY14088" fmla="*/ 548498 h 5645489"/>
              <a:gd name="connsiteX14089" fmla="*/ 3039247 w 7718765"/>
              <a:gd name="connsiteY14089" fmla="*/ 554001 h 5645489"/>
              <a:gd name="connsiteX14090" fmla="*/ 3050593 w 7718765"/>
              <a:gd name="connsiteY14090" fmla="*/ 559502 h 5645489"/>
              <a:gd name="connsiteX14091" fmla="*/ 3056231 w 7718765"/>
              <a:gd name="connsiteY14091" fmla="*/ 584116 h 5645489"/>
              <a:gd name="connsiteX14092" fmla="*/ 3044956 w 7718765"/>
              <a:gd name="connsiteY14092" fmla="*/ 597823 h 5645489"/>
              <a:gd name="connsiteX14093" fmla="*/ 3047774 w 7718765"/>
              <a:gd name="connsiteY14093" fmla="*/ 606125 h 5645489"/>
              <a:gd name="connsiteX14094" fmla="*/ 3067577 w 7718765"/>
              <a:gd name="connsiteY14094" fmla="*/ 589618 h 5645489"/>
              <a:gd name="connsiteX14095" fmla="*/ 3070396 w 7718765"/>
              <a:gd name="connsiteY14095" fmla="*/ 589618 h 5645489"/>
              <a:gd name="connsiteX14096" fmla="*/ 3090198 w 7718765"/>
              <a:gd name="connsiteY14096" fmla="*/ 584116 h 5645489"/>
              <a:gd name="connsiteX14097" fmla="*/ 3081742 w 7718765"/>
              <a:gd name="connsiteY14097" fmla="*/ 581413 h 5645489"/>
              <a:gd name="connsiteX14098" fmla="*/ 3064758 w 7718765"/>
              <a:gd name="connsiteY14098" fmla="*/ 567706 h 5645489"/>
              <a:gd name="connsiteX14099" fmla="*/ 3064758 w 7718765"/>
              <a:gd name="connsiteY14099" fmla="*/ 554001 h 5645489"/>
              <a:gd name="connsiteX14100" fmla="*/ 3081742 w 7718765"/>
              <a:gd name="connsiteY14100" fmla="*/ 545699 h 5645489"/>
              <a:gd name="connsiteX14101" fmla="*/ 3090198 w 7718765"/>
              <a:gd name="connsiteY14101" fmla="*/ 564907 h 5645489"/>
              <a:gd name="connsiteX14102" fmla="*/ 3107182 w 7718765"/>
              <a:gd name="connsiteY14102" fmla="*/ 575911 h 5645489"/>
              <a:gd name="connsiteX14103" fmla="*/ 3115639 w 7718765"/>
              <a:gd name="connsiteY14103" fmla="*/ 570410 h 5645489"/>
              <a:gd name="connsiteX14104" fmla="*/ 3135512 w 7718765"/>
              <a:gd name="connsiteY14104" fmla="*/ 584116 h 5645489"/>
              <a:gd name="connsiteX14105" fmla="*/ 3141150 w 7718765"/>
              <a:gd name="connsiteY14105" fmla="*/ 581413 h 5645489"/>
              <a:gd name="connsiteX14106" fmla="*/ 3138331 w 7718765"/>
              <a:gd name="connsiteY14106" fmla="*/ 567706 h 5645489"/>
              <a:gd name="connsiteX14107" fmla="*/ 3124166 w 7718765"/>
              <a:gd name="connsiteY14107" fmla="*/ 562205 h 5645489"/>
              <a:gd name="connsiteX14108" fmla="*/ 3104364 w 7718765"/>
              <a:gd name="connsiteY14108" fmla="*/ 545699 h 5645489"/>
              <a:gd name="connsiteX14109" fmla="*/ 3107182 w 7718765"/>
              <a:gd name="connsiteY14109" fmla="*/ 540293 h 5645489"/>
              <a:gd name="connsiteX14110" fmla="*/ 3115639 w 7718765"/>
              <a:gd name="connsiteY14110" fmla="*/ 531992 h 5645489"/>
              <a:gd name="connsiteX14111" fmla="*/ 3126986 w 7718765"/>
              <a:gd name="connsiteY14111" fmla="*/ 531992 h 5645489"/>
              <a:gd name="connsiteX14112" fmla="*/ 3141150 w 7718765"/>
              <a:gd name="connsiteY14112" fmla="*/ 540293 h 5645489"/>
              <a:gd name="connsiteX14113" fmla="*/ 3143968 w 7718765"/>
              <a:gd name="connsiteY14113" fmla="*/ 542996 h 5645489"/>
              <a:gd name="connsiteX14114" fmla="*/ 3138331 w 7718765"/>
              <a:gd name="connsiteY14114" fmla="*/ 523787 h 5645489"/>
              <a:gd name="connsiteX14115" fmla="*/ 3143968 w 7718765"/>
              <a:gd name="connsiteY14115" fmla="*/ 523787 h 5645489"/>
              <a:gd name="connsiteX14116" fmla="*/ 3166591 w 7718765"/>
              <a:gd name="connsiteY14116" fmla="*/ 529290 h 5645489"/>
              <a:gd name="connsiteX14117" fmla="*/ 3192101 w 7718765"/>
              <a:gd name="connsiteY14117" fmla="*/ 554001 h 5645489"/>
              <a:gd name="connsiteX14118" fmla="*/ 3200558 w 7718765"/>
              <a:gd name="connsiteY14118" fmla="*/ 551201 h 5645489"/>
              <a:gd name="connsiteX14119" fmla="*/ 3200558 w 7718765"/>
              <a:gd name="connsiteY14119" fmla="*/ 529290 h 5645489"/>
              <a:gd name="connsiteX14120" fmla="*/ 3183574 w 7718765"/>
              <a:gd name="connsiteY14120" fmla="*/ 523787 h 5645489"/>
              <a:gd name="connsiteX14121" fmla="*/ 3172228 w 7718765"/>
              <a:gd name="connsiteY14121" fmla="*/ 512783 h 5645489"/>
              <a:gd name="connsiteX14122" fmla="*/ 3183574 w 7718765"/>
              <a:gd name="connsiteY14122" fmla="*/ 504578 h 5645489"/>
              <a:gd name="connsiteX14123" fmla="*/ 3211903 w 7718765"/>
              <a:gd name="connsiteY14123" fmla="*/ 515582 h 5645489"/>
              <a:gd name="connsiteX14124" fmla="*/ 3217542 w 7718765"/>
              <a:gd name="connsiteY14124" fmla="*/ 515582 h 5645489"/>
              <a:gd name="connsiteX14125" fmla="*/ 3223180 w 7718765"/>
              <a:gd name="connsiteY14125" fmla="*/ 507378 h 5645489"/>
              <a:gd name="connsiteX14126" fmla="*/ 3225998 w 7718765"/>
              <a:gd name="connsiteY14126" fmla="*/ 493575 h 5645489"/>
              <a:gd name="connsiteX14127" fmla="*/ 3234525 w 7718765"/>
              <a:gd name="connsiteY14127" fmla="*/ 477166 h 5645489"/>
              <a:gd name="connsiteX14128" fmla="*/ 3248620 w 7718765"/>
              <a:gd name="connsiteY14128" fmla="*/ 471663 h 5645489"/>
              <a:gd name="connsiteX14129" fmla="*/ 3248620 w 7718765"/>
              <a:gd name="connsiteY14129" fmla="*/ 463458 h 5645489"/>
              <a:gd name="connsiteX14130" fmla="*/ 3248620 w 7718765"/>
              <a:gd name="connsiteY14130" fmla="*/ 452455 h 5645489"/>
              <a:gd name="connsiteX14131" fmla="*/ 3265604 w 7718765"/>
              <a:gd name="connsiteY14131" fmla="*/ 449752 h 5645489"/>
              <a:gd name="connsiteX14132" fmla="*/ 3262784 w 7718765"/>
              <a:gd name="connsiteY14132" fmla="*/ 441451 h 5645489"/>
              <a:gd name="connsiteX14133" fmla="*/ 3251509 w 7718765"/>
              <a:gd name="connsiteY14133" fmla="*/ 436046 h 5645489"/>
              <a:gd name="connsiteX14134" fmla="*/ 3248620 w 7718765"/>
              <a:gd name="connsiteY14134" fmla="*/ 425042 h 5645489"/>
              <a:gd name="connsiteX14135" fmla="*/ 3259965 w 7718765"/>
              <a:gd name="connsiteY14135" fmla="*/ 419539 h 5645489"/>
              <a:gd name="connsiteX14136" fmla="*/ 3254328 w 7718765"/>
              <a:gd name="connsiteY14136" fmla="*/ 411335 h 5645489"/>
              <a:gd name="connsiteX14137" fmla="*/ 3259965 w 7718765"/>
              <a:gd name="connsiteY14137" fmla="*/ 394829 h 5645489"/>
              <a:gd name="connsiteX14138" fmla="*/ 3265604 w 7718765"/>
              <a:gd name="connsiteY14138" fmla="*/ 394829 h 5645489"/>
              <a:gd name="connsiteX14139" fmla="*/ 3288296 w 7718765"/>
              <a:gd name="connsiteY14139" fmla="*/ 408536 h 5645489"/>
              <a:gd name="connsiteX14140" fmla="*/ 3296752 w 7718765"/>
              <a:gd name="connsiteY14140" fmla="*/ 400332 h 5645489"/>
              <a:gd name="connsiteX14141" fmla="*/ 3296752 w 7718765"/>
              <a:gd name="connsiteY14141" fmla="*/ 386624 h 5645489"/>
              <a:gd name="connsiteX14142" fmla="*/ 3288296 w 7718765"/>
              <a:gd name="connsiteY14142" fmla="*/ 383922 h 5645489"/>
              <a:gd name="connsiteX14143" fmla="*/ 3285406 w 7718765"/>
              <a:gd name="connsiteY14143" fmla="*/ 372918 h 5645489"/>
              <a:gd name="connsiteX14144" fmla="*/ 3302390 w 7718765"/>
              <a:gd name="connsiteY14144" fmla="*/ 361914 h 5645489"/>
              <a:gd name="connsiteX14145" fmla="*/ 3319374 w 7718765"/>
              <a:gd name="connsiteY14145" fmla="*/ 367415 h 5645489"/>
              <a:gd name="connsiteX14146" fmla="*/ 3327901 w 7718765"/>
              <a:gd name="connsiteY14146" fmla="*/ 381123 h 5645489"/>
              <a:gd name="connsiteX14147" fmla="*/ 3316554 w 7718765"/>
              <a:gd name="connsiteY14147" fmla="*/ 394829 h 5645489"/>
              <a:gd name="connsiteX14148" fmla="*/ 3319374 w 7718765"/>
              <a:gd name="connsiteY14148" fmla="*/ 397629 h 5645489"/>
              <a:gd name="connsiteX14149" fmla="*/ 3322193 w 7718765"/>
              <a:gd name="connsiteY14149" fmla="*/ 414038 h 5645489"/>
              <a:gd name="connsiteX14150" fmla="*/ 3310917 w 7718765"/>
              <a:gd name="connsiteY14150" fmla="*/ 436046 h 5645489"/>
              <a:gd name="connsiteX14151" fmla="*/ 3302390 w 7718765"/>
              <a:gd name="connsiteY14151" fmla="*/ 452455 h 5645489"/>
              <a:gd name="connsiteX14152" fmla="*/ 3296752 w 7718765"/>
              <a:gd name="connsiteY14152" fmla="*/ 471663 h 5645489"/>
              <a:gd name="connsiteX14153" fmla="*/ 3296752 w 7718765"/>
              <a:gd name="connsiteY14153" fmla="*/ 507378 h 5645489"/>
              <a:gd name="connsiteX14154" fmla="*/ 3313736 w 7718765"/>
              <a:gd name="connsiteY14154" fmla="*/ 510081 h 5645489"/>
              <a:gd name="connsiteX14155" fmla="*/ 3319374 w 7718765"/>
              <a:gd name="connsiteY14155" fmla="*/ 504578 h 5645489"/>
              <a:gd name="connsiteX14156" fmla="*/ 3322193 w 7718765"/>
              <a:gd name="connsiteY14156" fmla="*/ 479868 h 5645489"/>
              <a:gd name="connsiteX14157" fmla="*/ 3327901 w 7718765"/>
              <a:gd name="connsiteY14157" fmla="*/ 460659 h 5645489"/>
              <a:gd name="connsiteX14158" fmla="*/ 3327901 w 7718765"/>
              <a:gd name="connsiteY14158" fmla="*/ 436046 h 5645489"/>
              <a:gd name="connsiteX14159" fmla="*/ 3339177 w 7718765"/>
              <a:gd name="connsiteY14159" fmla="*/ 416837 h 5645489"/>
              <a:gd name="connsiteX14160" fmla="*/ 3339177 w 7718765"/>
              <a:gd name="connsiteY14160" fmla="*/ 389327 h 5645489"/>
              <a:gd name="connsiteX14161" fmla="*/ 3361798 w 7718765"/>
              <a:gd name="connsiteY14161" fmla="*/ 370119 h 5645489"/>
              <a:gd name="connsiteX14162" fmla="*/ 3373145 w 7718765"/>
              <a:gd name="connsiteY14162" fmla="*/ 392127 h 5645489"/>
              <a:gd name="connsiteX14163" fmla="*/ 3364687 w 7718765"/>
              <a:gd name="connsiteY14163" fmla="*/ 414038 h 5645489"/>
              <a:gd name="connsiteX14164" fmla="*/ 3361798 w 7718765"/>
              <a:gd name="connsiteY14164" fmla="*/ 433247 h 5645489"/>
              <a:gd name="connsiteX14165" fmla="*/ 3378782 w 7718765"/>
              <a:gd name="connsiteY14165" fmla="*/ 446953 h 5645489"/>
              <a:gd name="connsiteX14166" fmla="*/ 3390128 w 7718765"/>
              <a:gd name="connsiteY14166" fmla="*/ 425042 h 5645489"/>
              <a:gd name="connsiteX14167" fmla="*/ 3390128 w 7718765"/>
              <a:gd name="connsiteY14167" fmla="*/ 405833 h 5645489"/>
              <a:gd name="connsiteX14168" fmla="*/ 3381601 w 7718765"/>
              <a:gd name="connsiteY14168" fmla="*/ 392127 h 5645489"/>
              <a:gd name="connsiteX14169" fmla="*/ 3392947 w 7718765"/>
              <a:gd name="connsiteY14169" fmla="*/ 370119 h 5645489"/>
              <a:gd name="connsiteX14170" fmla="*/ 3381601 w 7718765"/>
              <a:gd name="connsiteY14170" fmla="*/ 351006 h 5645489"/>
              <a:gd name="connsiteX14171" fmla="*/ 3390128 w 7718765"/>
              <a:gd name="connsiteY14171" fmla="*/ 334500 h 5645489"/>
              <a:gd name="connsiteX14172" fmla="*/ 3407111 w 7718765"/>
              <a:gd name="connsiteY14172" fmla="*/ 342705 h 5645489"/>
              <a:gd name="connsiteX14173" fmla="*/ 3412749 w 7718765"/>
              <a:gd name="connsiteY14173" fmla="*/ 342705 h 5645489"/>
              <a:gd name="connsiteX14174" fmla="*/ 3426915 w 7718765"/>
              <a:gd name="connsiteY14174" fmla="*/ 340003 h 5645489"/>
              <a:gd name="connsiteX14175" fmla="*/ 3426915 w 7718765"/>
              <a:gd name="connsiteY14175" fmla="*/ 351006 h 5645489"/>
              <a:gd name="connsiteX14176" fmla="*/ 3441079 w 7718765"/>
              <a:gd name="connsiteY14176" fmla="*/ 359211 h 5645489"/>
              <a:gd name="connsiteX14177" fmla="*/ 3441079 w 7718765"/>
              <a:gd name="connsiteY14177" fmla="*/ 351006 h 5645489"/>
              <a:gd name="connsiteX14178" fmla="*/ 3477865 w 7718765"/>
              <a:gd name="connsiteY14178" fmla="*/ 361914 h 5645489"/>
              <a:gd name="connsiteX14179" fmla="*/ 3503306 w 7718765"/>
              <a:gd name="connsiteY14179" fmla="*/ 359211 h 5645489"/>
              <a:gd name="connsiteX14180" fmla="*/ 3520290 w 7718765"/>
              <a:gd name="connsiteY14180" fmla="*/ 370119 h 5645489"/>
              <a:gd name="connsiteX14181" fmla="*/ 3551369 w 7718765"/>
              <a:gd name="connsiteY14181" fmla="*/ 359211 h 5645489"/>
              <a:gd name="connsiteX14182" fmla="*/ 3559896 w 7718765"/>
              <a:gd name="connsiteY14182" fmla="*/ 367415 h 5645489"/>
              <a:gd name="connsiteX14183" fmla="*/ 3574060 w 7718765"/>
              <a:gd name="connsiteY14183" fmla="*/ 389327 h 5645489"/>
              <a:gd name="connsiteX14184" fmla="*/ 3607958 w 7718765"/>
              <a:gd name="connsiteY14184" fmla="*/ 414038 h 5645489"/>
              <a:gd name="connsiteX14185" fmla="*/ 3588155 w 7718765"/>
              <a:gd name="connsiteY14185" fmla="*/ 430544 h 5645489"/>
              <a:gd name="connsiteX14186" fmla="*/ 3585336 w 7718765"/>
              <a:gd name="connsiteY14186" fmla="*/ 449752 h 5645489"/>
              <a:gd name="connsiteX14187" fmla="*/ 3534385 w 7718765"/>
              <a:gd name="connsiteY14187" fmla="*/ 460659 h 5645489"/>
              <a:gd name="connsiteX14188" fmla="*/ 3500488 w 7718765"/>
              <a:gd name="connsiteY14188" fmla="*/ 460659 h 5645489"/>
              <a:gd name="connsiteX14189" fmla="*/ 3506125 w 7718765"/>
              <a:gd name="connsiteY14189" fmla="*/ 471663 h 5645489"/>
              <a:gd name="connsiteX14190" fmla="*/ 3528747 w 7718765"/>
              <a:gd name="connsiteY14190" fmla="*/ 471663 h 5645489"/>
              <a:gd name="connsiteX14191" fmla="*/ 3545731 w 7718765"/>
              <a:gd name="connsiteY14191" fmla="*/ 479868 h 5645489"/>
              <a:gd name="connsiteX14192" fmla="*/ 3568352 w 7718765"/>
              <a:gd name="connsiteY14192" fmla="*/ 485370 h 5645489"/>
              <a:gd name="connsiteX14193" fmla="*/ 3590974 w 7718765"/>
              <a:gd name="connsiteY14193" fmla="*/ 477166 h 5645489"/>
              <a:gd name="connsiteX14194" fmla="*/ 3593863 w 7718765"/>
              <a:gd name="connsiteY14194" fmla="*/ 504578 h 5645489"/>
              <a:gd name="connsiteX14195" fmla="*/ 3616485 w 7718765"/>
              <a:gd name="connsiteY14195" fmla="*/ 482667 h 5645489"/>
              <a:gd name="connsiteX14196" fmla="*/ 3624950 w 7718765"/>
              <a:gd name="connsiteY14196" fmla="*/ 490523 h 5645489"/>
              <a:gd name="connsiteX14197" fmla="*/ 3625505 w 7718765"/>
              <a:gd name="connsiteY14197" fmla="*/ 491971 h 5645489"/>
              <a:gd name="connsiteX14198" fmla="*/ 3627455 w 7718765"/>
              <a:gd name="connsiteY14198" fmla="*/ 488281 h 5645489"/>
              <a:gd name="connsiteX14199" fmla="*/ 3633072 w 7718765"/>
              <a:gd name="connsiteY14199" fmla="*/ 480128 h 5645489"/>
              <a:gd name="connsiteX14200" fmla="*/ 3641597 w 7718765"/>
              <a:gd name="connsiteY14200" fmla="*/ 480128 h 5645489"/>
              <a:gd name="connsiteX14201" fmla="*/ 3650122 w 7718765"/>
              <a:gd name="connsiteY14201" fmla="*/ 482783 h 5645489"/>
              <a:gd name="connsiteX14202" fmla="*/ 3658646 w 7718765"/>
              <a:gd name="connsiteY14202" fmla="*/ 485627 h 5645489"/>
              <a:gd name="connsiteX14203" fmla="*/ 3672789 w 7718765"/>
              <a:gd name="connsiteY14203" fmla="*/ 480128 h 5645489"/>
              <a:gd name="connsiteX14204" fmla="*/ 3664265 w 7718765"/>
              <a:gd name="connsiteY14204" fmla="*/ 469129 h 5645489"/>
              <a:gd name="connsiteX14205" fmla="*/ 3666976 w 7718765"/>
              <a:gd name="connsiteY14205" fmla="*/ 458131 h 5645489"/>
              <a:gd name="connsiteX14206" fmla="*/ 3678407 w 7718765"/>
              <a:gd name="connsiteY14206" fmla="*/ 458131 h 5645489"/>
              <a:gd name="connsiteX14207" fmla="*/ 3684025 w 7718765"/>
              <a:gd name="connsiteY14207" fmla="*/ 458131 h 5645489"/>
              <a:gd name="connsiteX14208" fmla="*/ 3672789 w 7718765"/>
              <a:gd name="connsiteY14208" fmla="*/ 441634 h 5645489"/>
              <a:gd name="connsiteX14209" fmla="*/ 3681119 w 7718765"/>
              <a:gd name="connsiteY14209" fmla="*/ 436135 h 5645489"/>
              <a:gd name="connsiteX14210" fmla="*/ 3689643 w 7718765"/>
              <a:gd name="connsiteY14210" fmla="*/ 441634 h 5645489"/>
              <a:gd name="connsiteX14211" fmla="*/ 3701075 w 7718765"/>
              <a:gd name="connsiteY14211" fmla="*/ 444478 h 5645489"/>
              <a:gd name="connsiteX14212" fmla="*/ 3712311 w 7718765"/>
              <a:gd name="connsiteY14212" fmla="*/ 447133 h 5645489"/>
              <a:gd name="connsiteX14213" fmla="*/ 3723547 w 7718765"/>
              <a:gd name="connsiteY14213" fmla="*/ 447133 h 5645489"/>
              <a:gd name="connsiteX14214" fmla="*/ 3737884 w 7718765"/>
              <a:gd name="connsiteY14214" fmla="*/ 447133 h 5645489"/>
              <a:gd name="connsiteX14215" fmla="*/ 3743502 w 7718765"/>
              <a:gd name="connsiteY14215" fmla="*/ 455476 h 5645489"/>
              <a:gd name="connsiteX14216" fmla="*/ 3743502 w 7718765"/>
              <a:gd name="connsiteY14216" fmla="*/ 463630 h 5645489"/>
              <a:gd name="connsiteX14217" fmla="*/ 3740596 w 7718765"/>
              <a:gd name="connsiteY14217" fmla="*/ 474628 h 5645489"/>
              <a:gd name="connsiteX14218" fmla="*/ 3732072 w 7718765"/>
              <a:gd name="connsiteY14218" fmla="*/ 477283 h 5645489"/>
              <a:gd name="connsiteX14219" fmla="*/ 3715216 w 7718765"/>
              <a:gd name="connsiteY14219" fmla="*/ 477283 h 5645489"/>
              <a:gd name="connsiteX14220" fmla="*/ 3703786 w 7718765"/>
              <a:gd name="connsiteY14220" fmla="*/ 477283 h 5645489"/>
              <a:gd name="connsiteX14221" fmla="*/ 3695262 w 7718765"/>
              <a:gd name="connsiteY14221" fmla="*/ 477283 h 5645489"/>
              <a:gd name="connsiteX14222" fmla="*/ 3692549 w 7718765"/>
              <a:gd name="connsiteY14222" fmla="*/ 482783 h 5645489"/>
              <a:gd name="connsiteX14223" fmla="*/ 3703786 w 7718765"/>
              <a:gd name="connsiteY14223" fmla="*/ 488281 h 5645489"/>
              <a:gd name="connsiteX14224" fmla="*/ 3709405 w 7718765"/>
              <a:gd name="connsiteY14224" fmla="*/ 488281 h 5645489"/>
              <a:gd name="connsiteX14225" fmla="*/ 3717929 w 7718765"/>
              <a:gd name="connsiteY14225" fmla="*/ 496625 h 5645489"/>
              <a:gd name="connsiteX14226" fmla="*/ 3715216 w 7718765"/>
              <a:gd name="connsiteY14226" fmla="*/ 504778 h 5645489"/>
              <a:gd name="connsiteX14227" fmla="*/ 3723547 w 7718765"/>
              <a:gd name="connsiteY14227" fmla="*/ 493780 h 5645489"/>
              <a:gd name="connsiteX14228" fmla="*/ 3740596 w 7718765"/>
              <a:gd name="connsiteY14228" fmla="*/ 493780 h 5645489"/>
              <a:gd name="connsiteX14229" fmla="*/ 3754739 w 7718765"/>
              <a:gd name="connsiteY14229" fmla="*/ 488281 h 5645489"/>
              <a:gd name="connsiteX14230" fmla="*/ 3752026 w 7718765"/>
              <a:gd name="connsiteY14230" fmla="*/ 496625 h 5645489"/>
              <a:gd name="connsiteX14231" fmla="*/ 3763263 w 7718765"/>
              <a:gd name="connsiteY14231" fmla="*/ 491125 h 5645489"/>
              <a:gd name="connsiteX14232" fmla="*/ 3774500 w 7718765"/>
              <a:gd name="connsiteY14232" fmla="*/ 485627 h 5645489"/>
              <a:gd name="connsiteX14233" fmla="*/ 3780312 w 7718765"/>
              <a:gd name="connsiteY14233" fmla="*/ 485627 h 5645489"/>
              <a:gd name="connsiteX14234" fmla="*/ 3783024 w 7718765"/>
              <a:gd name="connsiteY14234" fmla="*/ 496625 h 5645489"/>
              <a:gd name="connsiteX14235" fmla="*/ 3780312 w 7718765"/>
              <a:gd name="connsiteY14235" fmla="*/ 504778 h 5645489"/>
              <a:gd name="connsiteX14236" fmla="*/ 3780312 w 7718765"/>
              <a:gd name="connsiteY14236" fmla="*/ 512932 h 5645489"/>
              <a:gd name="connsiteX14237" fmla="*/ 3783024 w 7718765"/>
              <a:gd name="connsiteY14237" fmla="*/ 515777 h 5645489"/>
              <a:gd name="connsiteX14238" fmla="*/ 3788643 w 7718765"/>
              <a:gd name="connsiteY14238" fmla="*/ 515777 h 5645489"/>
              <a:gd name="connsiteX14239" fmla="*/ 3794454 w 7718765"/>
              <a:gd name="connsiteY14239" fmla="*/ 502124 h 5645489"/>
              <a:gd name="connsiteX14240" fmla="*/ 3800073 w 7718765"/>
              <a:gd name="connsiteY14240" fmla="*/ 496625 h 5645489"/>
              <a:gd name="connsiteX14241" fmla="*/ 3811310 w 7718765"/>
              <a:gd name="connsiteY14241" fmla="*/ 491125 h 5645489"/>
              <a:gd name="connsiteX14242" fmla="*/ 3825452 w 7718765"/>
              <a:gd name="connsiteY14242" fmla="*/ 491125 h 5645489"/>
              <a:gd name="connsiteX14243" fmla="*/ 3842501 w 7718765"/>
              <a:gd name="connsiteY14243" fmla="*/ 488281 h 5645489"/>
              <a:gd name="connsiteX14244" fmla="*/ 3851025 w 7718765"/>
              <a:gd name="connsiteY14244" fmla="*/ 491125 h 5645489"/>
              <a:gd name="connsiteX14245" fmla="*/ 3865168 w 7718765"/>
              <a:gd name="connsiteY14245" fmla="*/ 491125 h 5645489"/>
              <a:gd name="connsiteX14246" fmla="*/ 3870787 w 7718765"/>
              <a:gd name="connsiteY14246" fmla="*/ 491125 h 5645489"/>
              <a:gd name="connsiteX14247" fmla="*/ 3876405 w 7718765"/>
              <a:gd name="connsiteY14247" fmla="*/ 485627 h 5645489"/>
              <a:gd name="connsiteX14248" fmla="*/ 3876405 w 7718765"/>
              <a:gd name="connsiteY14248" fmla="*/ 480128 h 5645489"/>
              <a:gd name="connsiteX14249" fmla="*/ 3884929 w 7718765"/>
              <a:gd name="connsiteY14249" fmla="*/ 471784 h 5645489"/>
              <a:gd name="connsiteX14250" fmla="*/ 3930263 w 7718765"/>
              <a:gd name="connsiteY14250" fmla="*/ 477283 h 5645489"/>
              <a:gd name="connsiteX14251" fmla="*/ 3966880 w 7718765"/>
              <a:gd name="connsiteY14251" fmla="*/ 488281 h 5645489"/>
              <a:gd name="connsiteX14252" fmla="*/ 3992453 w 7718765"/>
              <a:gd name="connsiteY14252" fmla="*/ 493780 h 5645489"/>
              <a:gd name="connsiteX14253" fmla="*/ 4015120 w 7718765"/>
              <a:gd name="connsiteY14253" fmla="*/ 504778 h 5645489"/>
              <a:gd name="connsiteX14254" fmla="*/ 4054642 w 7718765"/>
              <a:gd name="connsiteY14254" fmla="*/ 512932 h 5645489"/>
              <a:gd name="connsiteX14255" fmla="*/ 4071691 w 7718765"/>
              <a:gd name="connsiteY14255" fmla="*/ 523931 h 5645489"/>
              <a:gd name="connsiteX14256" fmla="*/ 4088545 w 7718765"/>
              <a:gd name="connsiteY14256" fmla="*/ 532274 h 5645489"/>
              <a:gd name="connsiteX14257" fmla="*/ 4099976 w 7718765"/>
              <a:gd name="connsiteY14257" fmla="*/ 540428 h 5645489"/>
              <a:gd name="connsiteX14258" fmla="*/ 4111212 w 7718765"/>
              <a:gd name="connsiteY14258" fmla="*/ 534929 h 5645489"/>
              <a:gd name="connsiteX14259" fmla="*/ 4125355 w 7718765"/>
              <a:gd name="connsiteY14259" fmla="*/ 537773 h 5645489"/>
              <a:gd name="connsiteX14260" fmla="*/ 4156546 w 7718765"/>
              <a:gd name="connsiteY14260" fmla="*/ 548771 h 5645489"/>
              <a:gd name="connsiteX14261" fmla="*/ 4179213 w 7718765"/>
              <a:gd name="connsiteY14261" fmla="*/ 554081 h 5645489"/>
              <a:gd name="connsiteX14262" fmla="*/ 4193356 w 7718765"/>
              <a:gd name="connsiteY14262" fmla="*/ 551426 h 5645489"/>
              <a:gd name="connsiteX14263" fmla="*/ 4193356 w 7718765"/>
              <a:gd name="connsiteY14263" fmla="*/ 543272 h 5645489"/>
              <a:gd name="connsiteX14264" fmla="*/ 4196069 w 7718765"/>
              <a:gd name="connsiteY14264" fmla="*/ 540428 h 5645489"/>
              <a:gd name="connsiteX14265" fmla="*/ 4207500 w 7718765"/>
              <a:gd name="connsiteY14265" fmla="*/ 543272 h 5645489"/>
              <a:gd name="connsiteX14266" fmla="*/ 4216024 w 7718765"/>
              <a:gd name="connsiteY14266" fmla="*/ 548771 h 5645489"/>
              <a:gd name="connsiteX14267" fmla="*/ 4230167 w 7718765"/>
              <a:gd name="connsiteY14267" fmla="*/ 556925 h 5645489"/>
              <a:gd name="connsiteX14268" fmla="*/ 4244310 w 7718765"/>
              <a:gd name="connsiteY14268" fmla="*/ 562424 h 5645489"/>
              <a:gd name="connsiteX14269" fmla="*/ 4247021 w 7718765"/>
              <a:gd name="connsiteY14269" fmla="*/ 570578 h 5645489"/>
              <a:gd name="connsiteX14270" fmla="*/ 4249927 w 7718765"/>
              <a:gd name="connsiteY14270" fmla="*/ 573422 h 5645489"/>
              <a:gd name="connsiteX14271" fmla="*/ 4252834 w 7718765"/>
              <a:gd name="connsiteY14271" fmla="*/ 567923 h 5645489"/>
              <a:gd name="connsiteX14272" fmla="*/ 4258451 w 7718765"/>
              <a:gd name="connsiteY14272" fmla="*/ 565079 h 5645489"/>
              <a:gd name="connsiteX14273" fmla="*/ 4264070 w 7718765"/>
              <a:gd name="connsiteY14273" fmla="*/ 567923 h 5645489"/>
              <a:gd name="connsiteX14274" fmla="*/ 4269688 w 7718765"/>
              <a:gd name="connsiteY14274" fmla="*/ 567923 h 5645489"/>
              <a:gd name="connsiteX14275" fmla="*/ 4281118 w 7718765"/>
              <a:gd name="connsiteY14275" fmla="*/ 565079 h 5645489"/>
              <a:gd name="connsiteX14276" fmla="*/ 4289450 w 7718765"/>
              <a:gd name="connsiteY14276" fmla="*/ 573422 h 5645489"/>
              <a:gd name="connsiteX14277" fmla="*/ 4295261 w 7718765"/>
              <a:gd name="connsiteY14277" fmla="*/ 584421 h 5645489"/>
              <a:gd name="connsiteX14278" fmla="*/ 4295261 w 7718765"/>
              <a:gd name="connsiteY14278" fmla="*/ 592574 h 5645489"/>
              <a:gd name="connsiteX14279" fmla="*/ 4297974 w 7718765"/>
              <a:gd name="connsiteY14279" fmla="*/ 598074 h 5645489"/>
              <a:gd name="connsiteX14280" fmla="*/ 4303592 w 7718765"/>
              <a:gd name="connsiteY14280" fmla="*/ 603573 h 5645489"/>
              <a:gd name="connsiteX14281" fmla="*/ 4317735 w 7718765"/>
              <a:gd name="connsiteY14281" fmla="*/ 625569 h 5645489"/>
              <a:gd name="connsiteX14282" fmla="*/ 4323547 w 7718765"/>
              <a:gd name="connsiteY14282" fmla="*/ 631068 h 5645489"/>
              <a:gd name="connsiteX14283" fmla="*/ 4329165 w 7718765"/>
              <a:gd name="connsiteY14283" fmla="*/ 625569 h 5645489"/>
              <a:gd name="connsiteX14284" fmla="*/ 4337689 w 7718765"/>
              <a:gd name="connsiteY14284" fmla="*/ 625569 h 5645489"/>
              <a:gd name="connsiteX14285" fmla="*/ 4346020 w 7718765"/>
              <a:gd name="connsiteY14285" fmla="*/ 644721 h 5645489"/>
              <a:gd name="connsiteX14286" fmla="*/ 4354545 w 7718765"/>
              <a:gd name="connsiteY14286" fmla="*/ 669372 h 5645489"/>
              <a:gd name="connsiteX14287" fmla="*/ 4348926 w 7718765"/>
              <a:gd name="connsiteY14287" fmla="*/ 702366 h 5645489"/>
              <a:gd name="connsiteX14288" fmla="*/ 4348926 w 7718765"/>
              <a:gd name="connsiteY14288" fmla="*/ 724173 h 5645489"/>
              <a:gd name="connsiteX14289" fmla="*/ 4343308 w 7718765"/>
              <a:gd name="connsiteY14289" fmla="*/ 743515 h 5645489"/>
              <a:gd name="connsiteX14290" fmla="*/ 4329165 w 7718765"/>
              <a:gd name="connsiteY14290" fmla="*/ 768166 h 5645489"/>
              <a:gd name="connsiteX14291" fmla="*/ 4317735 w 7718765"/>
              <a:gd name="connsiteY14291" fmla="*/ 787317 h 5645489"/>
              <a:gd name="connsiteX14292" fmla="*/ 4303592 w 7718765"/>
              <a:gd name="connsiteY14292" fmla="*/ 814814 h 5645489"/>
              <a:gd name="connsiteX14293" fmla="*/ 4269688 w 7718765"/>
              <a:gd name="connsiteY14293" fmla="*/ 847618 h 5645489"/>
              <a:gd name="connsiteX14294" fmla="*/ 4247021 w 7718765"/>
              <a:gd name="connsiteY14294" fmla="*/ 858616 h 5645489"/>
              <a:gd name="connsiteX14295" fmla="*/ 4216024 w 7718765"/>
              <a:gd name="connsiteY14295" fmla="*/ 866960 h 5645489"/>
              <a:gd name="connsiteX14296" fmla="*/ 4193356 w 7718765"/>
              <a:gd name="connsiteY14296" fmla="*/ 866960 h 5645489"/>
              <a:gd name="connsiteX14297" fmla="*/ 4159453 w 7718765"/>
              <a:gd name="connsiteY14297" fmla="*/ 858616 h 5645489"/>
              <a:gd name="connsiteX14298" fmla="*/ 4139498 w 7718765"/>
              <a:gd name="connsiteY14298" fmla="*/ 864116 h 5645489"/>
              <a:gd name="connsiteX14299" fmla="*/ 4114119 w 7718765"/>
              <a:gd name="connsiteY14299" fmla="*/ 872459 h 5645489"/>
              <a:gd name="connsiteX14300" fmla="*/ 4091452 w 7718765"/>
              <a:gd name="connsiteY14300" fmla="*/ 872459 h 5645489"/>
              <a:gd name="connsiteX14301" fmla="*/ 4063167 w 7718765"/>
              <a:gd name="connsiteY14301" fmla="*/ 877958 h 5645489"/>
              <a:gd name="connsiteX14302" fmla="*/ 4051930 w 7718765"/>
              <a:gd name="connsiteY14302" fmla="*/ 877958 h 5645489"/>
              <a:gd name="connsiteX14303" fmla="*/ 4031974 w 7718765"/>
              <a:gd name="connsiteY14303" fmla="*/ 872459 h 5645489"/>
              <a:gd name="connsiteX14304" fmla="*/ 4012214 w 7718765"/>
              <a:gd name="connsiteY14304" fmla="*/ 866960 h 5645489"/>
              <a:gd name="connsiteX14305" fmla="*/ 3998071 w 7718765"/>
              <a:gd name="connsiteY14305" fmla="*/ 866960 h 5645489"/>
              <a:gd name="connsiteX14306" fmla="*/ 3995359 w 7718765"/>
              <a:gd name="connsiteY14306" fmla="*/ 877958 h 5645489"/>
              <a:gd name="connsiteX14307" fmla="*/ 3989547 w 7718765"/>
              <a:gd name="connsiteY14307" fmla="*/ 877958 h 5645489"/>
              <a:gd name="connsiteX14308" fmla="*/ 3978310 w 7718765"/>
              <a:gd name="connsiteY14308" fmla="*/ 877958 h 5645489"/>
              <a:gd name="connsiteX14309" fmla="*/ 3978310 w 7718765"/>
              <a:gd name="connsiteY14309" fmla="*/ 866960 h 5645489"/>
              <a:gd name="connsiteX14310" fmla="*/ 3958549 w 7718765"/>
              <a:gd name="connsiteY14310" fmla="*/ 866960 h 5645489"/>
              <a:gd name="connsiteX14311" fmla="*/ 3944406 w 7718765"/>
              <a:gd name="connsiteY14311" fmla="*/ 869614 h 5645489"/>
              <a:gd name="connsiteX14312" fmla="*/ 3924452 w 7718765"/>
              <a:gd name="connsiteY14312" fmla="*/ 861461 h 5645489"/>
              <a:gd name="connsiteX14313" fmla="*/ 3921739 w 7718765"/>
              <a:gd name="connsiteY14313" fmla="*/ 864116 h 5645489"/>
              <a:gd name="connsiteX14314" fmla="*/ 3921739 w 7718765"/>
              <a:gd name="connsiteY14314" fmla="*/ 872459 h 5645489"/>
              <a:gd name="connsiteX14315" fmla="*/ 3907596 w 7718765"/>
              <a:gd name="connsiteY14315" fmla="*/ 872459 h 5645489"/>
              <a:gd name="connsiteX14316" fmla="*/ 3890548 w 7718765"/>
              <a:gd name="connsiteY14316" fmla="*/ 866960 h 5645489"/>
              <a:gd name="connsiteX14317" fmla="*/ 3876405 w 7718765"/>
              <a:gd name="connsiteY14317" fmla="*/ 855963 h 5645489"/>
              <a:gd name="connsiteX14318" fmla="*/ 3865168 w 7718765"/>
              <a:gd name="connsiteY14318" fmla="*/ 844964 h 5645489"/>
              <a:gd name="connsiteX14319" fmla="*/ 3865168 w 7718765"/>
              <a:gd name="connsiteY14319" fmla="*/ 839464 h 5645489"/>
              <a:gd name="connsiteX14320" fmla="*/ 3851025 w 7718765"/>
              <a:gd name="connsiteY14320" fmla="*/ 839464 h 5645489"/>
              <a:gd name="connsiteX14321" fmla="*/ 3831071 w 7718765"/>
              <a:gd name="connsiteY14321" fmla="*/ 839464 h 5645489"/>
              <a:gd name="connsiteX14322" fmla="*/ 3819834 w 7718765"/>
              <a:gd name="connsiteY14322" fmla="*/ 844964 h 5645489"/>
              <a:gd name="connsiteX14323" fmla="*/ 3833977 w 7718765"/>
              <a:gd name="connsiteY14323" fmla="*/ 847618 h 5645489"/>
              <a:gd name="connsiteX14324" fmla="*/ 3842501 w 7718765"/>
              <a:gd name="connsiteY14324" fmla="*/ 850462 h 5645489"/>
              <a:gd name="connsiteX14325" fmla="*/ 3853738 w 7718765"/>
              <a:gd name="connsiteY14325" fmla="*/ 855963 h 5645489"/>
              <a:gd name="connsiteX14326" fmla="*/ 3853738 w 7718765"/>
              <a:gd name="connsiteY14326" fmla="*/ 866960 h 5645489"/>
              <a:gd name="connsiteX14327" fmla="*/ 3867881 w 7718765"/>
              <a:gd name="connsiteY14327" fmla="*/ 877958 h 5645489"/>
              <a:gd name="connsiteX14328" fmla="*/ 3876405 w 7718765"/>
              <a:gd name="connsiteY14328" fmla="*/ 877958 h 5645489"/>
              <a:gd name="connsiteX14329" fmla="*/ 3882023 w 7718765"/>
              <a:gd name="connsiteY14329" fmla="*/ 877958 h 5645489"/>
              <a:gd name="connsiteX14330" fmla="*/ 3887835 w 7718765"/>
              <a:gd name="connsiteY14330" fmla="*/ 886112 h 5645489"/>
              <a:gd name="connsiteX14331" fmla="*/ 3890548 w 7718765"/>
              <a:gd name="connsiteY14331" fmla="*/ 888766 h 5645489"/>
              <a:gd name="connsiteX14332" fmla="*/ 3907596 w 7718765"/>
              <a:gd name="connsiteY14332" fmla="*/ 888766 h 5645489"/>
              <a:gd name="connsiteX14333" fmla="*/ 3921739 w 7718765"/>
              <a:gd name="connsiteY14333" fmla="*/ 894266 h 5645489"/>
              <a:gd name="connsiteX14334" fmla="*/ 3921739 w 7718765"/>
              <a:gd name="connsiteY14334" fmla="*/ 902609 h 5645489"/>
              <a:gd name="connsiteX14335" fmla="*/ 3924452 w 7718765"/>
              <a:gd name="connsiteY14335" fmla="*/ 908109 h 5645489"/>
              <a:gd name="connsiteX14336" fmla="*/ 3938594 w 7718765"/>
              <a:gd name="connsiteY14336" fmla="*/ 908109 h 5645489"/>
              <a:gd name="connsiteX14337" fmla="*/ 3941500 w 7718765"/>
              <a:gd name="connsiteY14337" fmla="*/ 908109 h 5645489"/>
              <a:gd name="connsiteX14338" fmla="*/ 3947119 w 7718765"/>
              <a:gd name="connsiteY14338" fmla="*/ 913607 h 5645489"/>
              <a:gd name="connsiteX14339" fmla="*/ 3950025 w 7718765"/>
              <a:gd name="connsiteY14339" fmla="*/ 921761 h 5645489"/>
              <a:gd name="connsiteX14340" fmla="*/ 3952737 w 7718765"/>
              <a:gd name="connsiteY14340" fmla="*/ 929915 h 5645489"/>
              <a:gd name="connsiteX14341" fmla="*/ 3958549 w 7718765"/>
              <a:gd name="connsiteY14341" fmla="*/ 932759 h 5645489"/>
              <a:gd name="connsiteX14342" fmla="*/ 3972692 w 7718765"/>
              <a:gd name="connsiteY14342" fmla="*/ 932759 h 5645489"/>
              <a:gd name="connsiteX14343" fmla="*/ 3983929 w 7718765"/>
              <a:gd name="connsiteY14343" fmla="*/ 932759 h 5645489"/>
              <a:gd name="connsiteX14344" fmla="*/ 3995359 w 7718765"/>
              <a:gd name="connsiteY14344" fmla="*/ 935414 h 5645489"/>
              <a:gd name="connsiteX14345" fmla="*/ 4015120 w 7718765"/>
              <a:gd name="connsiteY14345" fmla="*/ 943758 h 5645489"/>
              <a:gd name="connsiteX14346" fmla="*/ 4034881 w 7718765"/>
              <a:gd name="connsiteY14346" fmla="*/ 954756 h 5645489"/>
              <a:gd name="connsiteX14347" fmla="*/ 4037787 w 7718765"/>
              <a:gd name="connsiteY14347" fmla="*/ 962910 h 5645489"/>
              <a:gd name="connsiteX14348" fmla="*/ 4051930 w 7718765"/>
              <a:gd name="connsiteY14348" fmla="*/ 962910 h 5645489"/>
              <a:gd name="connsiteX14349" fmla="*/ 4060260 w 7718765"/>
              <a:gd name="connsiteY14349" fmla="*/ 984905 h 5645489"/>
              <a:gd name="connsiteX14350" fmla="*/ 4046117 w 7718765"/>
              <a:gd name="connsiteY14350" fmla="*/ 984905 h 5645489"/>
              <a:gd name="connsiteX14351" fmla="*/ 4054642 w 7718765"/>
              <a:gd name="connsiteY14351" fmla="*/ 1006903 h 5645489"/>
              <a:gd name="connsiteX14352" fmla="*/ 4060260 w 7718765"/>
              <a:gd name="connsiteY14352" fmla="*/ 1017711 h 5645489"/>
              <a:gd name="connsiteX14353" fmla="*/ 4057548 w 7718765"/>
              <a:gd name="connsiteY14353" fmla="*/ 1031553 h 5645489"/>
              <a:gd name="connsiteX14354" fmla="*/ 4049024 w 7718765"/>
              <a:gd name="connsiteY14354" fmla="*/ 1039708 h 5645489"/>
              <a:gd name="connsiteX14355" fmla="*/ 4049024 w 7718765"/>
              <a:gd name="connsiteY14355" fmla="*/ 1045206 h 5645489"/>
              <a:gd name="connsiteX14356" fmla="*/ 4054642 w 7718765"/>
              <a:gd name="connsiteY14356" fmla="*/ 1048050 h 5645489"/>
              <a:gd name="connsiteX14357" fmla="*/ 4060260 w 7718765"/>
              <a:gd name="connsiteY14357" fmla="*/ 1056205 h 5645489"/>
              <a:gd name="connsiteX14358" fmla="*/ 4068784 w 7718765"/>
              <a:gd name="connsiteY14358" fmla="*/ 1064358 h 5645489"/>
              <a:gd name="connsiteX14359" fmla="*/ 4080215 w 7718765"/>
              <a:gd name="connsiteY14359" fmla="*/ 1075357 h 5645489"/>
              <a:gd name="connsiteX14360" fmla="*/ 4082927 w 7718765"/>
              <a:gd name="connsiteY14360" fmla="*/ 1080855 h 5645489"/>
              <a:gd name="connsiteX14361" fmla="*/ 4094358 w 7718765"/>
              <a:gd name="connsiteY14361" fmla="*/ 1086354 h 5645489"/>
              <a:gd name="connsiteX14362" fmla="*/ 4094358 w 7718765"/>
              <a:gd name="connsiteY14362" fmla="*/ 1089199 h 5645489"/>
              <a:gd name="connsiteX14363" fmla="*/ 4099976 w 7718765"/>
              <a:gd name="connsiteY14363" fmla="*/ 1100008 h 5645489"/>
              <a:gd name="connsiteX14364" fmla="*/ 4111212 w 7718765"/>
              <a:gd name="connsiteY14364" fmla="*/ 1108351 h 5645489"/>
              <a:gd name="connsiteX14365" fmla="*/ 4111212 w 7718765"/>
              <a:gd name="connsiteY14365" fmla="*/ 1111006 h 5645489"/>
              <a:gd name="connsiteX14366" fmla="*/ 4111212 w 7718765"/>
              <a:gd name="connsiteY14366" fmla="*/ 1124848 h 5645489"/>
              <a:gd name="connsiteX14367" fmla="*/ 4122643 w 7718765"/>
              <a:gd name="connsiteY14367" fmla="*/ 1124848 h 5645489"/>
              <a:gd name="connsiteX14368" fmla="*/ 4119737 w 7718765"/>
              <a:gd name="connsiteY14368" fmla="*/ 1135847 h 5645489"/>
              <a:gd name="connsiteX14369" fmla="*/ 4119737 w 7718765"/>
              <a:gd name="connsiteY14369" fmla="*/ 1144000 h 5645489"/>
              <a:gd name="connsiteX14370" fmla="*/ 4125355 w 7718765"/>
              <a:gd name="connsiteY14370" fmla="*/ 1154999 h 5645489"/>
              <a:gd name="connsiteX14371" fmla="*/ 4145310 w 7718765"/>
              <a:gd name="connsiteY14371" fmla="*/ 1168651 h 5645489"/>
              <a:gd name="connsiteX14372" fmla="*/ 4156546 w 7718765"/>
              <a:gd name="connsiteY14372" fmla="*/ 1168651 h 5645489"/>
              <a:gd name="connsiteX14373" fmla="*/ 4167783 w 7718765"/>
              <a:gd name="connsiteY14373" fmla="*/ 1165997 h 5645489"/>
              <a:gd name="connsiteX14374" fmla="*/ 4173596 w 7718765"/>
              <a:gd name="connsiteY14374" fmla="*/ 1154999 h 5645489"/>
              <a:gd name="connsiteX14375" fmla="*/ 4190450 w 7718765"/>
              <a:gd name="connsiteY14375" fmla="*/ 1157653 h 5645489"/>
              <a:gd name="connsiteX14376" fmla="*/ 4207500 w 7718765"/>
              <a:gd name="connsiteY14376" fmla="*/ 1157653 h 5645489"/>
              <a:gd name="connsiteX14377" fmla="*/ 4207500 w 7718765"/>
              <a:gd name="connsiteY14377" fmla="*/ 1163152 h 5645489"/>
              <a:gd name="connsiteX14378" fmla="*/ 4216024 w 7718765"/>
              <a:gd name="connsiteY14378" fmla="*/ 1165997 h 5645489"/>
              <a:gd name="connsiteX14379" fmla="*/ 4224354 w 7718765"/>
              <a:gd name="connsiteY14379" fmla="*/ 1168651 h 5645489"/>
              <a:gd name="connsiteX14380" fmla="*/ 4232879 w 7718765"/>
              <a:gd name="connsiteY14380" fmla="*/ 1179649 h 5645489"/>
              <a:gd name="connsiteX14381" fmla="*/ 4238691 w 7718765"/>
              <a:gd name="connsiteY14381" fmla="*/ 1185149 h 5645489"/>
              <a:gd name="connsiteX14382" fmla="*/ 4241403 w 7718765"/>
              <a:gd name="connsiteY14382" fmla="*/ 1190648 h 5645489"/>
              <a:gd name="connsiteX14383" fmla="*/ 4281118 w 7718765"/>
              <a:gd name="connsiteY14383" fmla="*/ 1196147 h 5645489"/>
              <a:gd name="connsiteX14384" fmla="*/ 4306498 w 7718765"/>
              <a:gd name="connsiteY14384" fmla="*/ 1190648 h 5645489"/>
              <a:gd name="connsiteX14385" fmla="*/ 4315022 w 7718765"/>
              <a:gd name="connsiteY14385" fmla="*/ 1193303 h 5645489"/>
              <a:gd name="connsiteX14386" fmla="*/ 4323547 w 7718765"/>
              <a:gd name="connsiteY14386" fmla="*/ 1193303 h 5645489"/>
              <a:gd name="connsiteX14387" fmla="*/ 4329165 w 7718765"/>
              <a:gd name="connsiteY14387" fmla="*/ 1187804 h 5645489"/>
              <a:gd name="connsiteX14388" fmla="*/ 4331878 w 7718765"/>
              <a:gd name="connsiteY14388" fmla="*/ 1176995 h 5645489"/>
              <a:gd name="connsiteX14389" fmla="*/ 4334784 w 7718765"/>
              <a:gd name="connsiteY14389" fmla="*/ 1171496 h 5645489"/>
              <a:gd name="connsiteX14390" fmla="*/ 4343308 w 7718765"/>
              <a:gd name="connsiteY14390" fmla="*/ 1168651 h 5645489"/>
              <a:gd name="connsiteX14391" fmla="*/ 4351832 w 7718765"/>
              <a:gd name="connsiteY14391" fmla="*/ 1163152 h 5645489"/>
              <a:gd name="connsiteX14392" fmla="*/ 4348926 w 7718765"/>
              <a:gd name="connsiteY14392" fmla="*/ 1141157 h 5645489"/>
              <a:gd name="connsiteX14393" fmla="*/ 4346020 w 7718765"/>
              <a:gd name="connsiteY14393" fmla="*/ 1130347 h 5645489"/>
              <a:gd name="connsiteX14394" fmla="*/ 4331878 w 7718765"/>
              <a:gd name="connsiteY14394" fmla="*/ 1119350 h 5645489"/>
              <a:gd name="connsiteX14395" fmla="*/ 4329165 w 7718765"/>
              <a:gd name="connsiteY14395" fmla="*/ 1111006 h 5645489"/>
              <a:gd name="connsiteX14396" fmla="*/ 4317735 w 7718765"/>
              <a:gd name="connsiteY14396" fmla="*/ 1102852 h 5645489"/>
              <a:gd name="connsiteX14397" fmla="*/ 4312117 w 7718765"/>
              <a:gd name="connsiteY14397" fmla="*/ 1097353 h 5645489"/>
              <a:gd name="connsiteX14398" fmla="*/ 4306498 w 7718765"/>
              <a:gd name="connsiteY14398" fmla="*/ 1108351 h 5645489"/>
              <a:gd name="connsiteX14399" fmla="*/ 4292355 w 7718765"/>
              <a:gd name="connsiteY14399" fmla="*/ 1116504 h 5645489"/>
              <a:gd name="connsiteX14400" fmla="*/ 4275307 w 7718765"/>
              <a:gd name="connsiteY14400" fmla="*/ 1122005 h 5645489"/>
              <a:gd name="connsiteX14401" fmla="*/ 4261164 w 7718765"/>
              <a:gd name="connsiteY14401" fmla="*/ 1111006 h 5645489"/>
              <a:gd name="connsiteX14402" fmla="*/ 4238691 w 7718765"/>
              <a:gd name="connsiteY14402" fmla="*/ 1091854 h 5645489"/>
              <a:gd name="connsiteX14403" fmla="*/ 4224354 w 7718765"/>
              <a:gd name="connsiteY14403" fmla="*/ 1083699 h 5645489"/>
              <a:gd name="connsiteX14404" fmla="*/ 4213117 w 7718765"/>
              <a:gd name="connsiteY14404" fmla="*/ 1083699 h 5645489"/>
              <a:gd name="connsiteX14405" fmla="*/ 4204593 w 7718765"/>
              <a:gd name="connsiteY14405" fmla="*/ 1069857 h 5645489"/>
              <a:gd name="connsiteX14406" fmla="*/ 4201881 w 7718765"/>
              <a:gd name="connsiteY14406" fmla="*/ 1067202 h 5645489"/>
              <a:gd name="connsiteX14407" fmla="*/ 4198975 w 7718765"/>
              <a:gd name="connsiteY14407" fmla="*/ 1058860 h 5645489"/>
              <a:gd name="connsiteX14408" fmla="*/ 4210211 w 7718765"/>
              <a:gd name="connsiteY14408" fmla="*/ 1050705 h 5645489"/>
              <a:gd name="connsiteX14409" fmla="*/ 4210211 w 7718765"/>
              <a:gd name="connsiteY14409" fmla="*/ 1042552 h 5645489"/>
              <a:gd name="connsiteX14410" fmla="*/ 4210211 w 7718765"/>
              <a:gd name="connsiteY14410" fmla="*/ 1037053 h 5645489"/>
              <a:gd name="connsiteX14411" fmla="*/ 4207500 w 7718765"/>
              <a:gd name="connsiteY14411" fmla="*/ 1023209 h 5645489"/>
              <a:gd name="connsiteX14412" fmla="*/ 4207500 w 7718765"/>
              <a:gd name="connsiteY14412" fmla="*/ 1006903 h 5645489"/>
              <a:gd name="connsiteX14413" fmla="*/ 4230167 w 7718765"/>
              <a:gd name="connsiteY14413" fmla="*/ 1004058 h 5645489"/>
              <a:gd name="connsiteX14414" fmla="*/ 4247021 w 7718765"/>
              <a:gd name="connsiteY14414" fmla="*/ 1009557 h 5645489"/>
              <a:gd name="connsiteX14415" fmla="*/ 4258451 w 7718765"/>
              <a:gd name="connsiteY14415" fmla="*/ 1012401 h 5645489"/>
              <a:gd name="connsiteX14416" fmla="*/ 4278213 w 7718765"/>
              <a:gd name="connsiteY14416" fmla="*/ 1023209 h 5645489"/>
              <a:gd name="connsiteX14417" fmla="*/ 4289450 w 7718765"/>
              <a:gd name="connsiteY14417" fmla="*/ 1031553 h 5645489"/>
              <a:gd name="connsiteX14418" fmla="*/ 4315022 w 7718765"/>
              <a:gd name="connsiteY14418" fmla="*/ 1031553 h 5645489"/>
              <a:gd name="connsiteX14419" fmla="*/ 4329165 w 7718765"/>
              <a:gd name="connsiteY14419" fmla="*/ 1028709 h 5645489"/>
              <a:gd name="connsiteX14420" fmla="*/ 4357451 w 7718765"/>
              <a:gd name="connsiteY14420" fmla="*/ 1028709 h 5645489"/>
              <a:gd name="connsiteX14421" fmla="*/ 4371593 w 7718765"/>
              <a:gd name="connsiteY14421" fmla="*/ 1028709 h 5645489"/>
              <a:gd name="connsiteX14422" fmla="*/ 4385736 w 7718765"/>
              <a:gd name="connsiteY14422" fmla="*/ 1028709 h 5645489"/>
              <a:gd name="connsiteX14423" fmla="*/ 4408403 w 7718765"/>
              <a:gd name="connsiteY14423" fmla="*/ 1034208 h 5645489"/>
              <a:gd name="connsiteX14424" fmla="*/ 4425259 w 7718765"/>
              <a:gd name="connsiteY14424" fmla="*/ 1026054 h 5645489"/>
              <a:gd name="connsiteX14425" fmla="*/ 4431070 w 7718765"/>
              <a:gd name="connsiteY14425" fmla="*/ 1012401 h 5645489"/>
              <a:gd name="connsiteX14426" fmla="*/ 4445213 w 7718765"/>
              <a:gd name="connsiteY14426" fmla="*/ 1012401 h 5645489"/>
              <a:gd name="connsiteX14427" fmla="*/ 4467687 w 7718765"/>
              <a:gd name="connsiteY14427" fmla="*/ 1009557 h 5645489"/>
              <a:gd name="connsiteX14428" fmla="*/ 4450831 w 7718765"/>
              <a:gd name="connsiteY14428" fmla="*/ 987560 h 5645489"/>
              <a:gd name="connsiteX14429" fmla="*/ 4445213 w 7718765"/>
              <a:gd name="connsiteY14429" fmla="*/ 976563 h 5645489"/>
              <a:gd name="connsiteX14430" fmla="*/ 4433783 w 7718765"/>
              <a:gd name="connsiteY14430" fmla="*/ 954756 h 5645489"/>
              <a:gd name="connsiteX14431" fmla="*/ 4414022 w 7718765"/>
              <a:gd name="connsiteY14431" fmla="*/ 949257 h 5645489"/>
              <a:gd name="connsiteX14432" fmla="*/ 4405497 w 7718765"/>
              <a:gd name="connsiteY14432" fmla="*/ 943758 h 5645489"/>
              <a:gd name="connsiteX14433" fmla="*/ 4374499 w 7718765"/>
              <a:gd name="connsiteY14433" fmla="*/ 927260 h 5645489"/>
              <a:gd name="connsiteX14434" fmla="*/ 4360356 w 7718765"/>
              <a:gd name="connsiteY14434" fmla="*/ 919106 h 5645489"/>
              <a:gd name="connsiteX14435" fmla="*/ 4360356 w 7718765"/>
              <a:gd name="connsiteY14435" fmla="*/ 886112 h 5645489"/>
              <a:gd name="connsiteX14436" fmla="*/ 4363069 w 7718765"/>
              <a:gd name="connsiteY14436" fmla="*/ 872459 h 5645489"/>
              <a:gd name="connsiteX14437" fmla="*/ 4377212 w 7718765"/>
              <a:gd name="connsiteY14437" fmla="*/ 844964 h 5645489"/>
              <a:gd name="connsiteX14438" fmla="*/ 4382830 w 7718765"/>
              <a:gd name="connsiteY14438" fmla="*/ 820312 h 5645489"/>
              <a:gd name="connsiteX14439" fmla="*/ 4411116 w 7718765"/>
              <a:gd name="connsiteY14439" fmla="*/ 787317 h 5645489"/>
              <a:gd name="connsiteX14440" fmla="*/ 4419640 w 7718765"/>
              <a:gd name="connsiteY14440" fmla="*/ 762667 h 5645489"/>
              <a:gd name="connsiteX14441" fmla="*/ 4425259 w 7718765"/>
              <a:gd name="connsiteY14441" fmla="*/ 738016 h 5645489"/>
              <a:gd name="connsiteX14442" fmla="*/ 4425259 w 7718765"/>
              <a:gd name="connsiteY14442" fmla="*/ 713365 h 5645489"/>
              <a:gd name="connsiteX14443" fmla="*/ 4425259 w 7718765"/>
              <a:gd name="connsiteY14443" fmla="*/ 694022 h 5645489"/>
              <a:gd name="connsiteX14444" fmla="*/ 4462068 w 7718765"/>
              <a:gd name="connsiteY14444" fmla="*/ 694022 h 5645489"/>
              <a:gd name="connsiteX14445" fmla="*/ 4462068 w 7718765"/>
              <a:gd name="connsiteY14445" fmla="*/ 702366 h 5645489"/>
              <a:gd name="connsiteX14446" fmla="*/ 4470593 w 7718765"/>
              <a:gd name="connsiteY14446" fmla="*/ 691368 h 5645489"/>
              <a:gd name="connsiteX14447" fmla="*/ 4496165 w 7718765"/>
              <a:gd name="connsiteY14447" fmla="*/ 677526 h 5645489"/>
              <a:gd name="connsiteX14448" fmla="*/ 4504496 w 7718765"/>
              <a:gd name="connsiteY14448" fmla="*/ 683025 h 5645489"/>
              <a:gd name="connsiteX14449" fmla="*/ 4527163 w 7718765"/>
              <a:gd name="connsiteY14449" fmla="*/ 688524 h 5645489"/>
              <a:gd name="connsiteX14450" fmla="*/ 4532782 w 7718765"/>
              <a:gd name="connsiteY14450" fmla="*/ 696868 h 5645489"/>
              <a:gd name="connsiteX14451" fmla="*/ 4532782 w 7718765"/>
              <a:gd name="connsiteY14451" fmla="*/ 702366 h 5645489"/>
              <a:gd name="connsiteX14452" fmla="*/ 4546925 w 7718765"/>
              <a:gd name="connsiteY14452" fmla="*/ 694022 h 5645489"/>
              <a:gd name="connsiteX14453" fmla="*/ 4566879 w 7718765"/>
              <a:gd name="connsiteY14453" fmla="*/ 702366 h 5645489"/>
              <a:gd name="connsiteX14454" fmla="*/ 4549829 w 7718765"/>
              <a:gd name="connsiteY14454" fmla="*/ 683025 h 5645489"/>
              <a:gd name="connsiteX14455" fmla="*/ 4546925 w 7718765"/>
              <a:gd name="connsiteY14455" fmla="*/ 663873 h 5645489"/>
              <a:gd name="connsiteX14456" fmla="*/ 4544211 w 7718765"/>
              <a:gd name="connsiteY14456" fmla="*/ 636377 h 5645489"/>
              <a:gd name="connsiteX14457" fmla="*/ 4541305 w 7718765"/>
              <a:gd name="connsiteY14457" fmla="*/ 620069 h 5645489"/>
              <a:gd name="connsiteX14458" fmla="*/ 4535687 w 7718765"/>
              <a:gd name="connsiteY14458" fmla="*/ 606227 h 5645489"/>
              <a:gd name="connsiteX14459" fmla="*/ 4527163 w 7718765"/>
              <a:gd name="connsiteY14459" fmla="*/ 598074 h 5645489"/>
              <a:gd name="connsiteX14460" fmla="*/ 4524451 w 7718765"/>
              <a:gd name="connsiteY14460" fmla="*/ 584421 h 5645489"/>
              <a:gd name="connsiteX14461" fmla="*/ 4518639 w 7718765"/>
              <a:gd name="connsiteY14461" fmla="*/ 573422 h 5645489"/>
              <a:gd name="connsiteX14462" fmla="*/ 4498878 w 7718765"/>
              <a:gd name="connsiteY14462" fmla="*/ 562424 h 5645489"/>
              <a:gd name="connsiteX14463" fmla="*/ 4484735 w 7718765"/>
              <a:gd name="connsiteY14463" fmla="*/ 559579 h 5645489"/>
              <a:gd name="connsiteX14464" fmla="*/ 4473498 w 7718765"/>
              <a:gd name="connsiteY14464" fmla="*/ 562424 h 5645489"/>
              <a:gd name="connsiteX14465" fmla="*/ 4462068 w 7718765"/>
              <a:gd name="connsiteY14465" fmla="*/ 562424 h 5645489"/>
              <a:gd name="connsiteX14466" fmla="*/ 4453544 w 7718765"/>
              <a:gd name="connsiteY14466" fmla="*/ 548771 h 5645489"/>
              <a:gd name="connsiteX14467" fmla="*/ 4450831 w 7718765"/>
              <a:gd name="connsiteY14467" fmla="*/ 526774 h 5645489"/>
              <a:gd name="connsiteX14468" fmla="*/ 4445213 w 7718765"/>
              <a:gd name="connsiteY14468" fmla="*/ 504778 h 5645489"/>
              <a:gd name="connsiteX14469" fmla="*/ 4442307 w 7718765"/>
              <a:gd name="connsiteY14469" fmla="*/ 482783 h 5645489"/>
              <a:gd name="connsiteX14470" fmla="*/ 4433783 w 7718765"/>
              <a:gd name="connsiteY14470" fmla="*/ 460976 h 5645489"/>
              <a:gd name="connsiteX14471" fmla="*/ 4425259 w 7718765"/>
              <a:gd name="connsiteY14471" fmla="*/ 441634 h 5645489"/>
              <a:gd name="connsiteX14472" fmla="*/ 4416927 w 7718765"/>
              <a:gd name="connsiteY14472" fmla="*/ 425137 h 5645489"/>
              <a:gd name="connsiteX14473" fmla="*/ 4411116 w 7718765"/>
              <a:gd name="connsiteY14473" fmla="*/ 405985 h 5645489"/>
              <a:gd name="connsiteX14474" fmla="*/ 4388642 w 7718765"/>
              <a:gd name="connsiteY14474" fmla="*/ 400486 h 5645489"/>
              <a:gd name="connsiteX14475" fmla="*/ 4351832 w 7718765"/>
              <a:gd name="connsiteY14475" fmla="*/ 389487 h 5645489"/>
              <a:gd name="connsiteX14476" fmla="*/ 4331878 w 7718765"/>
              <a:gd name="connsiteY14476" fmla="*/ 381333 h 5645489"/>
              <a:gd name="connsiteX14477" fmla="*/ 4334784 w 7718765"/>
              <a:gd name="connsiteY14477" fmla="*/ 373179 h 5645489"/>
              <a:gd name="connsiteX14478" fmla="*/ 4346020 w 7718765"/>
              <a:gd name="connsiteY14478" fmla="*/ 370336 h 5645489"/>
              <a:gd name="connsiteX14479" fmla="*/ 4357451 w 7718765"/>
              <a:gd name="connsiteY14479" fmla="*/ 370336 h 5645489"/>
              <a:gd name="connsiteX14480" fmla="*/ 4377212 w 7718765"/>
              <a:gd name="connsiteY14480" fmla="*/ 370336 h 5645489"/>
              <a:gd name="connsiteX14481" fmla="*/ 4391355 w 7718765"/>
              <a:gd name="connsiteY14481" fmla="*/ 370336 h 5645489"/>
              <a:gd name="connsiteX14482" fmla="*/ 4402785 w 7718765"/>
              <a:gd name="connsiteY14482" fmla="*/ 356682 h 5645489"/>
              <a:gd name="connsiteX14483" fmla="*/ 4445213 w 7718765"/>
              <a:gd name="connsiteY14483" fmla="*/ 334686 h 5645489"/>
              <a:gd name="connsiteX14484" fmla="*/ 4464974 w 7718765"/>
              <a:gd name="connsiteY14484" fmla="*/ 332032 h 5645489"/>
              <a:gd name="connsiteX14485" fmla="*/ 4484735 w 7718765"/>
              <a:gd name="connsiteY14485" fmla="*/ 332032 h 5645489"/>
              <a:gd name="connsiteX14486" fmla="*/ 4490354 w 7718765"/>
              <a:gd name="connsiteY14486" fmla="*/ 345684 h 5645489"/>
              <a:gd name="connsiteX14487" fmla="*/ 4501784 w 7718765"/>
              <a:gd name="connsiteY14487" fmla="*/ 351184 h 5645489"/>
              <a:gd name="connsiteX14488" fmla="*/ 4524451 w 7718765"/>
              <a:gd name="connsiteY14488" fmla="*/ 353838 h 5645489"/>
              <a:gd name="connsiteX14489" fmla="*/ 4535687 w 7718765"/>
              <a:gd name="connsiteY14489" fmla="*/ 359337 h 5645489"/>
              <a:gd name="connsiteX14490" fmla="*/ 4546925 w 7718765"/>
              <a:gd name="connsiteY14490" fmla="*/ 375834 h 5645489"/>
              <a:gd name="connsiteX14491" fmla="*/ 4566879 w 7718765"/>
              <a:gd name="connsiteY14491" fmla="*/ 386833 h 5645489"/>
              <a:gd name="connsiteX14492" fmla="*/ 4566879 w 7718765"/>
              <a:gd name="connsiteY14492" fmla="*/ 397831 h 5645489"/>
              <a:gd name="connsiteX14493" fmla="*/ 4555449 w 7718765"/>
              <a:gd name="connsiteY14493" fmla="*/ 414328 h 5645489"/>
              <a:gd name="connsiteX14494" fmla="*/ 4527163 w 7718765"/>
              <a:gd name="connsiteY14494" fmla="*/ 430635 h 5645489"/>
              <a:gd name="connsiteX14495" fmla="*/ 4515926 w 7718765"/>
              <a:gd name="connsiteY14495" fmla="*/ 444478 h 5645489"/>
              <a:gd name="connsiteX14496" fmla="*/ 4510308 w 7718765"/>
              <a:gd name="connsiteY14496" fmla="*/ 455476 h 5645489"/>
              <a:gd name="connsiteX14497" fmla="*/ 4513021 w 7718765"/>
              <a:gd name="connsiteY14497" fmla="*/ 463630 h 5645489"/>
              <a:gd name="connsiteX14498" fmla="*/ 4513021 w 7718765"/>
              <a:gd name="connsiteY14498" fmla="*/ 469129 h 5645489"/>
              <a:gd name="connsiteX14499" fmla="*/ 4507402 w 7718765"/>
              <a:gd name="connsiteY14499" fmla="*/ 482783 h 5645489"/>
              <a:gd name="connsiteX14500" fmla="*/ 4510308 w 7718765"/>
              <a:gd name="connsiteY14500" fmla="*/ 496625 h 5645489"/>
              <a:gd name="connsiteX14501" fmla="*/ 4515926 w 7718765"/>
              <a:gd name="connsiteY14501" fmla="*/ 507433 h 5645489"/>
              <a:gd name="connsiteX14502" fmla="*/ 4541305 w 7718765"/>
              <a:gd name="connsiteY14502" fmla="*/ 515777 h 5645489"/>
              <a:gd name="connsiteX14503" fmla="*/ 4566879 w 7718765"/>
              <a:gd name="connsiteY14503" fmla="*/ 518432 h 5645489"/>
              <a:gd name="connsiteX14504" fmla="*/ 4586639 w 7718765"/>
              <a:gd name="connsiteY14504" fmla="*/ 537773 h 5645489"/>
              <a:gd name="connsiteX14505" fmla="*/ 4603495 w 7718765"/>
              <a:gd name="connsiteY14505" fmla="*/ 545927 h 5645489"/>
              <a:gd name="connsiteX14506" fmla="*/ 4623449 w 7718765"/>
              <a:gd name="connsiteY14506" fmla="*/ 543272 h 5645489"/>
              <a:gd name="connsiteX14507" fmla="*/ 4643211 w 7718765"/>
              <a:gd name="connsiteY14507" fmla="*/ 529429 h 5645489"/>
              <a:gd name="connsiteX14508" fmla="*/ 4657353 w 7718765"/>
              <a:gd name="connsiteY14508" fmla="*/ 521276 h 5645489"/>
              <a:gd name="connsiteX14509" fmla="*/ 4668590 w 7718765"/>
              <a:gd name="connsiteY14509" fmla="*/ 507433 h 5645489"/>
              <a:gd name="connsiteX14510" fmla="*/ 4680021 w 7718765"/>
              <a:gd name="connsiteY14510" fmla="*/ 496625 h 5645489"/>
              <a:gd name="connsiteX14511" fmla="*/ 4685639 w 7718765"/>
              <a:gd name="connsiteY14511" fmla="*/ 488281 h 5645489"/>
              <a:gd name="connsiteX14512" fmla="*/ 4682733 w 7718765"/>
              <a:gd name="connsiteY14512" fmla="*/ 463630 h 5645489"/>
              <a:gd name="connsiteX14513" fmla="*/ 4677114 w 7718765"/>
              <a:gd name="connsiteY14513" fmla="*/ 447133 h 5645489"/>
              <a:gd name="connsiteX14514" fmla="*/ 4668590 w 7718765"/>
              <a:gd name="connsiteY14514" fmla="*/ 427980 h 5645489"/>
              <a:gd name="connsiteX14515" fmla="*/ 4662971 w 7718765"/>
              <a:gd name="connsiteY14515" fmla="*/ 414328 h 5645489"/>
              <a:gd name="connsiteX14516" fmla="*/ 4660259 w 7718765"/>
              <a:gd name="connsiteY14516" fmla="*/ 400486 h 5645489"/>
              <a:gd name="connsiteX14517" fmla="*/ 4648829 w 7718765"/>
              <a:gd name="connsiteY14517" fmla="*/ 389487 h 5645489"/>
              <a:gd name="connsiteX14518" fmla="*/ 4654447 w 7718765"/>
              <a:gd name="connsiteY14518" fmla="*/ 378679 h 5645489"/>
              <a:gd name="connsiteX14519" fmla="*/ 4660259 w 7718765"/>
              <a:gd name="connsiteY14519" fmla="*/ 370336 h 5645489"/>
              <a:gd name="connsiteX14520" fmla="*/ 4674401 w 7718765"/>
              <a:gd name="connsiteY14520" fmla="*/ 353838 h 5645489"/>
              <a:gd name="connsiteX14521" fmla="*/ 4680021 w 7718765"/>
              <a:gd name="connsiteY14521" fmla="*/ 342840 h 5645489"/>
              <a:gd name="connsiteX14522" fmla="*/ 4668590 w 7718765"/>
              <a:gd name="connsiteY14522" fmla="*/ 329187 h 5645489"/>
              <a:gd name="connsiteX14523" fmla="*/ 4660259 w 7718765"/>
              <a:gd name="connsiteY14523" fmla="*/ 326532 h 5645489"/>
              <a:gd name="connsiteX14524" fmla="*/ 4677114 w 7718765"/>
              <a:gd name="connsiteY14524" fmla="*/ 318189 h 5645489"/>
              <a:gd name="connsiteX14525" fmla="*/ 4688545 w 7718765"/>
              <a:gd name="connsiteY14525" fmla="*/ 312689 h 5645489"/>
              <a:gd name="connsiteX14526" fmla="*/ 4702687 w 7718765"/>
              <a:gd name="connsiteY14526" fmla="*/ 279884 h 5645489"/>
              <a:gd name="connsiteX14527" fmla="*/ 4711018 w 7718765"/>
              <a:gd name="connsiteY14527" fmla="*/ 260543 h 5645489"/>
              <a:gd name="connsiteX14528" fmla="*/ 4722448 w 7718765"/>
              <a:gd name="connsiteY14528" fmla="*/ 230393 h 5645489"/>
              <a:gd name="connsiteX14529" fmla="*/ 4728067 w 7718765"/>
              <a:gd name="connsiteY14529" fmla="*/ 205742 h 5645489"/>
              <a:gd name="connsiteX14530" fmla="*/ 4736591 w 7718765"/>
              <a:gd name="connsiteY14530" fmla="*/ 197587 h 5645489"/>
              <a:gd name="connsiteX14531" fmla="*/ 4747828 w 7718765"/>
              <a:gd name="connsiteY14531" fmla="*/ 183745 h 5645489"/>
              <a:gd name="connsiteX14532" fmla="*/ 4756352 w 7718765"/>
              <a:gd name="connsiteY14532" fmla="*/ 167438 h 5645489"/>
              <a:gd name="connsiteX14533" fmla="*/ 4761971 w 7718765"/>
              <a:gd name="connsiteY14533" fmla="*/ 156440 h 5645489"/>
              <a:gd name="connsiteX14534" fmla="*/ 4776113 w 7718765"/>
              <a:gd name="connsiteY14534" fmla="*/ 134443 h 5645489"/>
              <a:gd name="connsiteX14535" fmla="*/ 4787543 w 7718765"/>
              <a:gd name="connsiteY14535" fmla="*/ 139942 h 5645489"/>
              <a:gd name="connsiteX14536" fmla="*/ 4793162 w 7718765"/>
              <a:gd name="connsiteY14536" fmla="*/ 150940 h 5645489"/>
              <a:gd name="connsiteX14537" fmla="*/ 4793162 w 7718765"/>
              <a:gd name="connsiteY14537" fmla="*/ 159094 h 5645489"/>
              <a:gd name="connsiteX14538" fmla="*/ 4798780 w 7718765"/>
              <a:gd name="connsiteY14538" fmla="*/ 156440 h 5645489"/>
              <a:gd name="connsiteX14539" fmla="*/ 4807305 w 7718765"/>
              <a:gd name="connsiteY14539" fmla="*/ 137098 h 5645489"/>
              <a:gd name="connsiteX14540" fmla="*/ 4807305 w 7718765"/>
              <a:gd name="connsiteY14540" fmla="*/ 131599 h 5645489"/>
              <a:gd name="connsiteX14541" fmla="*/ 4787543 w 7718765"/>
              <a:gd name="connsiteY14541" fmla="*/ 123445 h 5645489"/>
              <a:gd name="connsiteX14542" fmla="*/ 4776113 w 7718765"/>
              <a:gd name="connsiteY14542" fmla="*/ 117946 h 5645489"/>
              <a:gd name="connsiteX14543" fmla="*/ 4787543 w 7718765"/>
              <a:gd name="connsiteY14543" fmla="*/ 90450 h 5645489"/>
              <a:gd name="connsiteX14544" fmla="*/ 4798780 w 7718765"/>
              <a:gd name="connsiteY14544" fmla="*/ 63144 h 5645489"/>
              <a:gd name="connsiteX14545" fmla="*/ 4798780 w 7718765"/>
              <a:gd name="connsiteY14545" fmla="*/ 46647 h 5645489"/>
              <a:gd name="connsiteX14546" fmla="*/ 4807305 w 7718765"/>
              <a:gd name="connsiteY14546" fmla="*/ 32994 h 5645489"/>
              <a:gd name="connsiteX14547" fmla="*/ 4835590 w 7718765"/>
              <a:gd name="connsiteY14547" fmla="*/ 0 h 56454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</a:cxnLst>
            <a:rect l="l" t="t" r="r" b="b"/>
            <a:pathLst>
              <a:path w="7718765" h="5645489">
                <a:moveTo>
                  <a:pt x="4665556" y="5549554"/>
                </a:moveTo>
                <a:cubicBezTo>
                  <a:pt x="4662725" y="5557754"/>
                  <a:pt x="4662725" y="5557754"/>
                  <a:pt x="4662725" y="5557754"/>
                </a:cubicBezTo>
                <a:cubicBezTo>
                  <a:pt x="4662725" y="5557754"/>
                  <a:pt x="4668389" y="5568702"/>
                  <a:pt x="4668389" y="5571451"/>
                </a:cubicBezTo>
                <a:cubicBezTo>
                  <a:pt x="4668389" y="5571451"/>
                  <a:pt x="4668389" y="5574201"/>
                  <a:pt x="4665556" y="5576950"/>
                </a:cubicBezTo>
                <a:cubicBezTo>
                  <a:pt x="4665556" y="5582449"/>
                  <a:pt x="4665556" y="5585149"/>
                  <a:pt x="4665556" y="5585149"/>
                </a:cubicBezTo>
                <a:cubicBezTo>
                  <a:pt x="4662725" y="5587899"/>
                  <a:pt x="4662725" y="5590649"/>
                  <a:pt x="4662725" y="5593398"/>
                </a:cubicBezTo>
                <a:cubicBezTo>
                  <a:pt x="4659894" y="5593398"/>
                  <a:pt x="4651453" y="5598896"/>
                  <a:pt x="4651453" y="5598896"/>
                </a:cubicBezTo>
                <a:cubicBezTo>
                  <a:pt x="4637297" y="5596147"/>
                  <a:pt x="4637297" y="5596147"/>
                  <a:pt x="4637297" y="5596147"/>
                </a:cubicBezTo>
                <a:cubicBezTo>
                  <a:pt x="4637297" y="5596147"/>
                  <a:pt x="4631633" y="5598896"/>
                  <a:pt x="4628802" y="5601645"/>
                </a:cubicBezTo>
                <a:cubicBezTo>
                  <a:pt x="4623139" y="5601645"/>
                  <a:pt x="4614645" y="5609845"/>
                  <a:pt x="4611813" y="5609845"/>
                </a:cubicBezTo>
                <a:cubicBezTo>
                  <a:pt x="4609036" y="5609845"/>
                  <a:pt x="4600541" y="5609845"/>
                  <a:pt x="4592047" y="5609845"/>
                </a:cubicBezTo>
                <a:cubicBezTo>
                  <a:pt x="4583553" y="5612594"/>
                  <a:pt x="4560956" y="5618093"/>
                  <a:pt x="4560956" y="5618093"/>
                </a:cubicBezTo>
                <a:cubicBezTo>
                  <a:pt x="4560956" y="5618093"/>
                  <a:pt x="4558123" y="5620794"/>
                  <a:pt x="4555293" y="5623543"/>
                </a:cubicBezTo>
                <a:cubicBezTo>
                  <a:pt x="4549630" y="5623543"/>
                  <a:pt x="4538304" y="5629042"/>
                  <a:pt x="4535473" y="5629042"/>
                </a:cubicBezTo>
                <a:cubicBezTo>
                  <a:pt x="4532642" y="5631791"/>
                  <a:pt x="4524147" y="5637242"/>
                  <a:pt x="4521316" y="5637242"/>
                </a:cubicBezTo>
                <a:cubicBezTo>
                  <a:pt x="4518485" y="5637242"/>
                  <a:pt x="4515653" y="5639991"/>
                  <a:pt x="4504381" y="5639991"/>
                </a:cubicBezTo>
                <a:cubicBezTo>
                  <a:pt x="4490224" y="5642740"/>
                  <a:pt x="4487393" y="5645489"/>
                  <a:pt x="4487393" y="5645489"/>
                </a:cubicBezTo>
                <a:cubicBezTo>
                  <a:pt x="4478899" y="5645489"/>
                  <a:pt x="4478899" y="5645489"/>
                  <a:pt x="4478899" y="5645489"/>
                </a:cubicBezTo>
                <a:cubicBezTo>
                  <a:pt x="4478899" y="5626293"/>
                  <a:pt x="4478899" y="5626293"/>
                  <a:pt x="4478899" y="5626293"/>
                </a:cubicBezTo>
                <a:cubicBezTo>
                  <a:pt x="4478899" y="5626293"/>
                  <a:pt x="4478899" y="5618093"/>
                  <a:pt x="4470404" y="5620794"/>
                </a:cubicBezTo>
                <a:cubicBezTo>
                  <a:pt x="4461963" y="5623543"/>
                  <a:pt x="4473236" y="5620794"/>
                  <a:pt x="4456301" y="5623543"/>
                </a:cubicBezTo>
                <a:cubicBezTo>
                  <a:pt x="4442144" y="5626293"/>
                  <a:pt x="4433650" y="5618093"/>
                  <a:pt x="4433650" y="5618093"/>
                </a:cubicBezTo>
                <a:cubicBezTo>
                  <a:pt x="4433650" y="5618093"/>
                  <a:pt x="4419493" y="5618093"/>
                  <a:pt x="4413883" y="5620794"/>
                </a:cubicBezTo>
                <a:cubicBezTo>
                  <a:pt x="4408221" y="5620794"/>
                  <a:pt x="4399726" y="5620794"/>
                  <a:pt x="4396895" y="5620794"/>
                </a:cubicBezTo>
                <a:cubicBezTo>
                  <a:pt x="4394064" y="5623543"/>
                  <a:pt x="4394064" y="5620794"/>
                  <a:pt x="4385569" y="5623543"/>
                </a:cubicBezTo>
                <a:cubicBezTo>
                  <a:pt x="4377075" y="5623543"/>
                  <a:pt x="4368634" y="5626293"/>
                  <a:pt x="4368634" y="5626293"/>
                </a:cubicBezTo>
                <a:cubicBezTo>
                  <a:pt x="4360141" y="5620794"/>
                  <a:pt x="4360141" y="5620794"/>
                  <a:pt x="4360141" y="5620794"/>
                </a:cubicBezTo>
                <a:cubicBezTo>
                  <a:pt x="4360141" y="5620794"/>
                  <a:pt x="4351646" y="5620794"/>
                  <a:pt x="4348815" y="5623543"/>
                </a:cubicBezTo>
                <a:cubicBezTo>
                  <a:pt x="4343152" y="5626293"/>
                  <a:pt x="4345983" y="5629042"/>
                  <a:pt x="4340321" y="5629042"/>
                </a:cubicBezTo>
                <a:cubicBezTo>
                  <a:pt x="4334658" y="5629042"/>
                  <a:pt x="4337489" y="5631791"/>
                  <a:pt x="4331826" y="5629042"/>
                </a:cubicBezTo>
                <a:cubicBezTo>
                  <a:pt x="4323332" y="5626293"/>
                  <a:pt x="4317723" y="5623543"/>
                  <a:pt x="4317723" y="5623543"/>
                </a:cubicBezTo>
                <a:cubicBezTo>
                  <a:pt x="4314892" y="5607096"/>
                  <a:pt x="4314892" y="5607096"/>
                  <a:pt x="4314892" y="5607096"/>
                </a:cubicBezTo>
                <a:cubicBezTo>
                  <a:pt x="4314892" y="5607096"/>
                  <a:pt x="4314892" y="5607096"/>
                  <a:pt x="4314892" y="5598896"/>
                </a:cubicBezTo>
                <a:cubicBezTo>
                  <a:pt x="4312060" y="5593398"/>
                  <a:pt x="4309228" y="5582449"/>
                  <a:pt x="4309228" y="5582449"/>
                </a:cubicBezTo>
                <a:cubicBezTo>
                  <a:pt x="4314892" y="5574201"/>
                  <a:pt x="4314892" y="5574201"/>
                  <a:pt x="4314892" y="5574201"/>
                </a:cubicBezTo>
                <a:cubicBezTo>
                  <a:pt x="4314892" y="5574201"/>
                  <a:pt x="4317723" y="5579699"/>
                  <a:pt x="4317723" y="5582449"/>
                </a:cubicBezTo>
                <a:cubicBezTo>
                  <a:pt x="4317723" y="5582449"/>
                  <a:pt x="4317723" y="5590649"/>
                  <a:pt x="4320554" y="5590649"/>
                </a:cubicBezTo>
                <a:cubicBezTo>
                  <a:pt x="4326164" y="5590649"/>
                  <a:pt x="4331826" y="5590649"/>
                  <a:pt x="4331826" y="5590649"/>
                </a:cubicBezTo>
                <a:cubicBezTo>
                  <a:pt x="4334658" y="5582449"/>
                  <a:pt x="4334658" y="5582449"/>
                  <a:pt x="4334658" y="5582449"/>
                </a:cubicBezTo>
                <a:cubicBezTo>
                  <a:pt x="4328995" y="5574201"/>
                  <a:pt x="4328995" y="5574201"/>
                  <a:pt x="4328995" y="5574201"/>
                </a:cubicBezTo>
                <a:cubicBezTo>
                  <a:pt x="4328995" y="5563252"/>
                  <a:pt x="4328995" y="5563252"/>
                  <a:pt x="4328995" y="5563252"/>
                </a:cubicBezTo>
                <a:cubicBezTo>
                  <a:pt x="4331826" y="5560503"/>
                  <a:pt x="4331826" y="5560503"/>
                  <a:pt x="4331826" y="5560503"/>
                </a:cubicBezTo>
                <a:cubicBezTo>
                  <a:pt x="4331826" y="5560503"/>
                  <a:pt x="4337489" y="5566001"/>
                  <a:pt x="4337489" y="5568702"/>
                </a:cubicBezTo>
                <a:cubicBezTo>
                  <a:pt x="4337489" y="5571451"/>
                  <a:pt x="4337489" y="5576950"/>
                  <a:pt x="4337489" y="5576950"/>
                </a:cubicBezTo>
                <a:cubicBezTo>
                  <a:pt x="4337489" y="5576950"/>
                  <a:pt x="4345983" y="5582449"/>
                  <a:pt x="4345983" y="5582449"/>
                </a:cubicBezTo>
                <a:cubicBezTo>
                  <a:pt x="4348815" y="5582449"/>
                  <a:pt x="4365803" y="5579699"/>
                  <a:pt x="4365803" y="5579699"/>
                </a:cubicBezTo>
                <a:cubicBezTo>
                  <a:pt x="4365803" y="5579699"/>
                  <a:pt x="4371413" y="5571451"/>
                  <a:pt x="4371413" y="5571451"/>
                </a:cubicBezTo>
                <a:cubicBezTo>
                  <a:pt x="4374244" y="5568702"/>
                  <a:pt x="4382738" y="5563252"/>
                  <a:pt x="4382738" y="5563252"/>
                </a:cubicBezTo>
                <a:cubicBezTo>
                  <a:pt x="4382738" y="5563252"/>
                  <a:pt x="4382738" y="5560503"/>
                  <a:pt x="4388401" y="5566001"/>
                </a:cubicBezTo>
                <a:cubicBezTo>
                  <a:pt x="4394064" y="5568702"/>
                  <a:pt x="4388401" y="5576950"/>
                  <a:pt x="4388401" y="5576950"/>
                </a:cubicBezTo>
                <a:cubicBezTo>
                  <a:pt x="4385569" y="5576950"/>
                  <a:pt x="4385569" y="5579699"/>
                  <a:pt x="4385569" y="5579699"/>
                </a:cubicBezTo>
                <a:cubicBezTo>
                  <a:pt x="4391232" y="5585149"/>
                  <a:pt x="4391232" y="5585149"/>
                  <a:pt x="4391232" y="5585149"/>
                </a:cubicBezTo>
                <a:cubicBezTo>
                  <a:pt x="4391232" y="5585149"/>
                  <a:pt x="4391232" y="5579699"/>
                  <a:pt x="4394064" y="5579699"/>
                </a:cubicBezTo>
                <a:cubicBezTo>
                  <a:pt x="4396895" y="5579699"/>
                  <a:pt x="4396895" y="5576950"/>
                  <a:pt x="4399726" y="5576950"/>
                </a:cubicBezTo>
                <a:cubicBezTo>
                  <a:pt x="4399726" y="5579699"/>
                  <a:pt x="4405390" y="5585149"/>
                  <a:pt x="4405390" y="5585149"/>
                </a:cubicBezTo>
                <a:cubicBezTo>
                  <a:pt x="4405390" y="5585149"/>
                  <a:pt x="4405390" y="5593398"/>
                  <a:pt x="4408221" y="5593398"/>
                </a:cubicBezTo>
                <a:cubicBezTo>
                  <a:pt x="4411052" y="5590649"/>
                  <a:pt x="4416714" y="5593398"/>
                  <a:pt x="4419493" y="5590649"/>
                </a:cubicBezTo>
                <a:cubicBezTo>
                  <a:pt x="4422324" y="5590649"/>
                  <a:pt x="4450639" y="5582449"/>
                  <a:pt x="4450639" y="5582449"/>
                </a:cubicBezTo>
                <a:cubicBezTo>
                  <a:pt x="4459132" y="5576950"/>
                  <a:pt x="4459132" y="5576950"/>
                  <a:pt x="4459132" y="5576950"/>
                </a:cubicBezTo>
                <a:cubicBezTo>
                  <a:pt x="4459132" y="5576950"/>
                  <a:pt x="4464795" y="5574201"/>
                  <a:pt x="4470404" y="5574201"/>
                </a:cubicBezTo>
                <a:cubicBezTo>
                  <a:pt x="4473236" y="5574201"/>
                  <a:pt x="4490224" y="5568702"/>
                  <a:pt x="4490224" y="5568702"/>
                </a:cubicBezTo>
                <a:cubicBezTo>
                  <a:pt x="4490224" y="5568702"/>
                  <a:pt x="4498718" y="5563252"/>
                  <a:pt x="4504381" y="5566001"/>
                </a:cubicBezTo>
                <a:cubicBezTo>
                  <a:pt x="4507212" y="5571451"/>
                  <a:pt x="4518485" y="5579699"/>
                  <a:pt x="4518485" y="5579699"/>
                </a:cubicBezTo>
                <a:cubicBezTo>
                  <a:pt x="4535473" y="5576950"/>
                  <a:pt x="4535473" y="5576950"/>
                  <a:pt x="4535473" y="5576950"/>
                </a:cubicBezTo>
                <a:cubicBezTo>
                  <a:pt x="4535473" y="5576950"/>
                  <a:pt x="4541135" y="5574201"/>
                  <a:pt x="4541135" y="5574201"/>
                </a:cubicBezTo>
                <a:cubicBezTo>
                  <a:pt x="4543967" y="5576950"/>
                  <a:pt x="4560956" y="5574201"/>
                  <a:pt x="4560956" y="5574201"/>
                </a:cubicBezTo>
                <a:cubicBezTo>
                  <a:pt x="4560956" y="5574201"/>
                  <a:pt x="4569396" y="5566001"/>
                  <a:pt x="4572227" y="5566001"/>
                </a:cubicBezTo>
                <a:cubicBezTo>
                  <a:pt x="4572227" y="5566001"/>
                  <a:pt x="4592047" y="5560503"/>
                  <a:pt x="4592047" y="5560503"/>
                </a:cubicBezTo>
                <a:cubicBezTo>
                  <a:pt x="4592047" y="5560503"/>
                  <a:pt x="4594879" y="5560503"/>
                  <a:pt x="4594879" y="5566001"/>
                </a:cubicBezTo>
                <a:cubicBezTo>
                  <a:pt x="4594879" y="5571451"/>
                  <a:pt x="4594879" y="5579699"/>
                  <a:pt x="4594879" y="5582449"/>
                </a:cubicBezTo>
                <a:cubicBezTo>
                  <a:pt x="4597710" y="5585149"/>
                  <a:pt x="4594879" y="5590649"/>
                  <a:pt x="4600541" y="5590649"/>
                </a:cubicBezTo>
                <a:cubicBezTo>
                  <a:pt x="4606204" y="5587899"/>
                  <a:pt x="4611813" y="5585149"/>
                  <a:pt x="4611813" y="5585149"/>
                </a:cubicBezTo>
                <a:cubicBezTo>
                  <a:pt x="4611813" y="5585149"/>
                  <a:pt x="4606204" y="5585149"/>
                  <a:pt x="4617476" y="5579699"/>
                </a:cubicBezTo>
                <a:cubicBezTo>
                  <a:pt x="4625971" y="5574201"/>
                  <a:pt x="4628802" y="5571451"/>
                  <a:pt x="4631633" y="5571451"/>
                </a:cubicBezTo>
                <a:cubicBezTo>
                  <a:pt x="4634465" y="5571451"/>
                  <a:pt x="4634465" y="5568702"/>
                  <a:pt x="4637297" y="5568702"/>
                </a:cubicBezTo>
                <a:cubicBezTo>
                  <a:pt x="4642959" y="5568702"/>
                  <a:pt x="4642959" y="5568702"/>
                  <a:pt x="4645791" y="5568702"/>
                </a:cubicBezTo>
                <a:cubicBezTo>
                  <a:pt x="4648621" y="5566001"/>
                  <a:pt x="4654285" y="5557754"/>
                  <a:pt x="4654285" y="5557754"/>
                </a:cubicBezTo>
                <a:cubicBezTo>
                  <a:pt x="4654285" y="5557754"/>
                  <a:pt x="4657117" y="5552254"/>
                  <a:pt x="4659894" y="5552254"/>
                </a:cubicBezTo>
                <a:cubicBezTo>
                  <a:pt x="4659894" y="5552254"/>
                  <a:pt x="4665556" y="5549554"/>
                  <a:pt x="4665556" y="5549554"/>
                </a:cubicBezTo>
                <a:close/>
                <a:moveTo>
                  <a:pt x="4756054" y="5508410"/>
                </a:moveTo>
                <a:cubicBezTo>
                  <a:pt x="4756054" y="5508410"/>
                  <a:pt x="4770211" y="5513909"/>
                  <a:pt x="4767380" y="5516610"/>
                </a:cubicBezTo>
                <a:cubicBezTo>
                  <a:pt x="4764549" y="5516610"/>
                  <a:pt x="4756054" y="5522109"/>
                  <a:pt x="4753277" y="5524858"/>
                </a:cubicBezTo>
                <a:cubicBezTo>
                  <a:pt x="4750445" y="5527607"/>
                  <a:pt x="4747614" y="5527607"/>
                  <a:pt x="4744782" y="5530357"/>
                </a:cubicBezTo>
                <a:cubicBezTo>
                  <a:pt x="4741951" y="5530357"/>
                  <a:pt x="4739119" y="5530357"/>
                  <a:pt x="4739119" y="5530357"/>
                </a:cubicBezTo>
                <a:cubicBezTo>
                  <a:pt x="4739119" y="5527607"/>
                  <a:pt x="4741951" y="5516610"/>
                  <a:pt x="4741951" y="5516610"/>
                </a:cubicBezTo>
                <a:cubicBezTo>
                  <a:pt x="4741951" y="5516610"/>
                  <a:pt x="4741951" y="5516610"/>
                  <a:pt x="4756054" y="5508410"/>
                </a:cubicBezTo>
                <a:close/>
                <a:moveTo>
                  <a:pt x="4215899" y="5475515"/>
                </a:moveTo>
                <a:cubicBezTo>
                  <a:pt x="4218730" y="5483715"/>
                  <a:pt x="4218730" y="5483715"/>
                  <a:pt x="4218730" y="5483715"/>
                </a:cubicBezTo>
                <a:cubicBezTo>
                  <a:pt x="4227171" y="5486464"/>
                  <a:pt x="4227171" y="5486464"/>
                  <a:pt x="4227171" y="5486464"/>
                </a:cubicBezTo>
                <a:cubicBezTo>
                  <a:pt x="4227171" y="5486464"/>
                  <a:pt x="4238497" y="5491963"/>
                  <a:pt x="4238497" y="5494712"/>
                </a:cubicBezTo>
                <a:cubicBezTo>
                  <a:pt x="4238497" y="5494712"/>
                  <a:pt x="4232835" y="5502912"/>
                  <a:pt x="4232835" y="5502912"/>
                </a:cubicBezTo>
                <a:cubicBezTo>
                  <a:pt x="4232835" y="5502912"/>
                  <a:pt x="4232835" y="5508410"/>
                  <a:pt x="4232835" y="5511159"/>
                </a:cubicBezTo>
                <a:cubicBezTo>
                  <a:pt x="4232835" y="5511159"/>
                  <a:pt x="4227171" y="5511159"/>
                  <a:pt x="4224394" y="5511159"/>
                </a:cubicBezTo>
                <a:cubicBezTo>
                  <a:pt x="4221562" y="5508410"/>
                  <a:pt x="4213068" y="5505661"/>
                  <a:pt x="4213068" y="5505661"/>
                </a:cubicBezTo>
                <a:cubicBezTo>
                  <a:pt x="4213068" y="5494712"/>
                  <a:pt x="4213068" y="5494712"/>
                  <a:pt x="4213068" y="5494712"/>
                </a:cubicBezTo>
                <a:cubicBezTo>
                  <a:pt x="4204574" y="5486464"/>
                  <a:pt x="4204574" y="5486464"/>
                  <a:pt x="4204574" y="5486464"/>
                </a:cubicBezTo>
                <a:cubicBezTo>
                  <a:pt x="4207405" y="5478265"/>
                  <a:pt x="4207405" y="5478265"/>
                  <a:pt x="4207405" y="5478265"/>
                </a:cubicBezTo>
                <a:cubicBezTo>
                  <a:pt x="4215899" y="5475515"/>
                  <a:pt x="4215899" y="5475515"/>
                  <a:pt x="4215899" y="5475515"/>
                </a:cubicBezTo>
                <a:close/>
                <a:moveTo>
                  <a:pt x="4771627" y="5447058"/>
                </a:moveTo>
                <a:cubicBezTo>
                  <a:pt x="4773751" y="5446720"/>
                  <a:pt x="4775875" y="5446720"/>
                  <a:pt x="4775875" y="5448070"/>
                </a:cubicBezTo>
                <a:cubicBezTo>
                  <a:pt x="4775875" y="5450820"/>
                  <a:pt x="4773043" y="5459068"/>
                  <a:pt x="4773043" y="5461817"/>
                </a:cubicBezTo>
                <a:cubicBezTo>
                  <a:pt x="4773043" y="5464519"/>
                  <a:pt x="4770211" y="5475515"/>
                  <a:pt x="4770211" y="5478265"/>
                </a:cubicBezTo>
                <a:cubicBezTo>
                  <a:pt x="4770211" y="5478265"/>
                  <a:pt x="4773043" y="5475515"/>
                  <a:pt x="4778706" y="5480966"/>
                </a:cubicBezTo>
                <a:cubicBezTo>
                  <a:pt x="4784369" y="5486464"/>
                  <a:pt x="4784369" y="5494712"/>
                  <a:pt x="4784369" y="5494712"/>
                </a:cubicBezTo>
                <a:cubicBezTo>
                  <a:pt x="4778706" y="5500163"/>
                  <a:pt x="4778706" y="5500163"/>
                  <a:pt x="4778706" y="5500163"/>
                </a:cubicBezTo>
                <a:cubicBezTo>
                  <a:pt x="4775875" y="5511159"/>
                  <a:pt x="4775875" y="5511159"/>
                  <a:pt x="4775875" y="5511159"/>
                </a:cubicBezTo>
                <a:cubicBezTo>
                  <a:pt x="4770211" y="5508410"/>
                  <a:pt x="4764549" y="5502912"/>
                  <a:pt x="4764549" y="5497461"/>
                </a:cubicBezTo>
                <a:cubicBezTo>
                  <a:pt x="4764549" y="5494712"/>
                  <a:pt x="4767380" y="5489214"/>
                  <a:pt x="4767380" y="5489214"/>
                </a:cubicBezTo>
                <a:cubicBezTo>
                  <a:pt x="4767380" y="5489214"/>
                  <a:pt x="4761717" y="5486464"/>
                  <a:pt x="4761717" y="5483715"/>
                </a:cubicBezTo>
                <a:cubicBezTo>
                  <a:pt x="4761717" y="5483715"/>
                  <a:pt x="4767380" y="5472766"/>
                  <a:pt x="4767380" y="5467268"/>
                </a:cubicBezTo>
                <a:cubicBezTo>
                  <a:pt x="4764549" y="5464519"/>
                  <a:pt x="4767380" y="5448070"/>
                  <a:pt x="4767380" y="5448070"/>
                </a:cubicBezTo>
                <a:cubicBezTo>
                  <a:pt x="4767380" y="5448070"/>
                  <a:pt x="4769503" y="5447396"/>
                  <a:pt x="4771627" y="5447058"/>
                </a:cubicBezTo>
                <a:close/>
                <a:moveTo>
                  <a:pt x="4515653" y="5398728"/>
                </a:moveTo>
                <a:cubicBezTo>
                  <a:pt x="4518485" y="5398728"/>
                  <a:pt x="4521316" y="5401477"/>
                  <a:pt x="4521316" y="5401477"/>
                </a:cubicBezTo>
                <a:cubicBezTo>
                  <a:pt x="4521316" y="5401477"/>
                  <a:pt x="4529811" y="5406976"/>
                  <a:pt x="4529811" y="5406976"/>
                </a:cubicBezTo>
                <a:cubicBezTo>
                  <a:pt x="4529811" y="5409726"/>
                  <a:pt x="4532642" y="5415175"/>
                  <a:pt x="4529811" y="5415175"/>
                </a:cubicBezTo>
                <a:cubicBezTo>
                  <a:pt x="4526978" y="5417924"/>
                  <a:pt x="4524147" y="5420675"/>
                  <a:pt x="4521316" y="5417924"/>
                </a:cubicBezTo>
                <a:cubicBezTo>
                  <a:pt x="4518485" y="5417924"/>
                  <a:pt x="4515653" y="5417924"/>
                  <a:pt x="4515653" y="5415175"/>
                </a:cubicBezTo>
                <a:cubicBezTo>
                  <a:pt x="4515653" y="5412426"/>
                  <a:pt x="4515653" y="5412426"/>
                  <a:pt x="4515653" y="5409726"/>
                </a:cubicBezTo>
                <a:cubicBezTo>
                  <a:pt x="4515653" y="5409726"/>
                  <a:pt x="4510044" y="5409726"/>
                  <a:pt x="4510044" y="5409726"/>
                </a:cubicBezTo>
                <a:cubicBezTo>
                  <a:pt x="4510044" y="5404226"/>
                  <a:pt x="4510044" y="5404226"/>
                  <a:pt x="4510044" y="5404226"/>
                </a:cubicBezTo>
                <a:cubicBezTo>
                  <a:pt x="4510044" y="5404226"/>
                  <a:pt x="4515653" y="5398728"/>
                  <a:pt x="4515653" y="5398728"/>
                </a:cubicBezTo>
                <a:close/>
                <a:moveTo>
                  <a:pt x="4442144" y="5385030"/>
                </a:moveTo>
                <a:cubicBezTo>
                  <a:pt x="4450639" y="5387779"/>
                  <a:pt x="4450639" y="5387779"/>
                  <a:pt x="4450639" y="5387779"/>
                </a:cubicBezTo>
                <a:cubicBezTo>
                  <a:pt x="4450639" y="5387779"/>
                  <a:pt x="4453470" y="5387779"/>
                  <a:pt x="4453470" y="5390528"/>
                </a:cubicBezTo>
                <a:cubicBezTo>
                  <a:pt x="4456301" y="5393278"/>
                  <a:pt x="4456301" y="5393278"/>
                  <a:pt x="4453470" y="5393278"/>
                </a:cubicBezTo>
                <a:cubicBezTo>
                  <a:pt x="4453470" y="5393278"/>
                  <a:pt x="4444975" y="5393278"/>
                  <a:pt x="4444975" y="5393278"/>
                </a:cubicBezTo>
                <a:cubicBezTo>
                  <a:pt x="4444975" y="5393278"/>
                  <a:pt x="4442144" y="5395979"/>
                  <a:pt x="4442144" y="5390528"/>
                </a:cubicBezTo>
                <a:cubicBezTo>
                  <a:pt x="4442144" y="5387779"/>
                  <a:pt x="4442144" y="5385030"/>
                  <a:pt x="4442144" y="5385030"/>
                </a:cubicBezTo>
                <a:close/>
                <a:moveTo>
                  <a:pt x="4481730" y="5368582"/>
                </a:moveTo>
                <a:cubicBezTo>
                  <a:pt x="4481730" y="5368582"/>
                  <a:pt x="4484562" y="5376782"/>
                  <a:pt x="4478899" y="5379531"/>
                </a:cubicBezTo>
                <a:cubicBezTo>
                  <a:pt x="4476067" y="5382280"/>
                  <a:pt x="4473236" y="5382280"/>
                  <a:pt x="4473236" y="5382280"/>
                </a:cubicBezTo>
                <a:cubicBezTo>
                  <a:pt x="4467573" y="5379531"/>
                  <a:pt x="4467573" y="5379531"/>
                  <a:pt x="4467573" y="5379531"/>
                </a:cubicBezTo>
                <a:cubicBezTo>
                  <a:pt x="4470404" y="5376782"/>
                  <a:pt x="4470404" y="5376782"/>
                  <a:pt x="4470404" y="5376782"/>
                </a:cubicBezTo>
                <a:cubicBezTo>
                  <a:pt x="4481730" y="5368582"/>
                  <a:pt x="4481730" y="5368582"/>
                  <a:pt x="4481730" y="5368582"/>
                </a:cubicBezTo>
                <a:close/>
                <a:moveTo>
                  <a:pt x="4399373" y="5367551"/>
                </a:moveTo>
                <a:cubicBezTo>
                  <a:pt x="4401142" y="5367208"/>
                  <a:pt x="4402557" y="5367208"/>
                  <a:pt x="4402557" y="5368582"/>
                </a:cubicBezTo>
                <a:cubicBezTo>
                  <a:pt x="4405390" y="5371331"/>
                  <a:pt x="4408221" y="5371331"/>
                  <a:pt x="4408221" y="5374080"/>
                </a:cubicBezTo>
                <a:cubicBezTo>
                  <a:pt x="4408221" y="5374080"/>
                  <a:pt x="4411052" y="5376782"/>
                  <a:pt x="4405390" y="5379531"/>
                </a:cubicBezTo>
                <a:cubicBezTo>
                  <a:pt x="4399726" y="5379531"/>
                  <a:pt x="4396895" y="5379531"/>
                  <a:pt x="4396895" y="5379531"/>
                </a:cubicBezTo>
                <a:cubicBezTo>
                  <a:pt x="4399726" y="5387779"/>
                  <a:pt x="4399726" y="5387779"/>
                  <a:pt x="4399726" y="5387779"/>
                </a:cubicBezTo>
                <a:cubicBezTo>
                  <a:pt x="4399726" y="5387779"/>
                  <a:pt x="4405390" y="5387779"/>
                  <a:pt x="4396895" y="5393278"/>
                </a:cubicBezTo>
                <a:cubicBezTo>
                  <a:pt x="4391232" y="5398728"/>
                  <a:pt x="4385569" y="5398728"/>
                  <a:pt x="4385569" y="5398728"/>
                </a:cubicBezTo>
                <a:cubicBezTo>
                  <a:pt x="4385569" y="5395979"/>
                  <a:pt x="4385569" y="5395979"/>
                  <a:pt x="4385569" y="5395979"/>
                </a:cubicBezTo>
                <a:cubicBezTo>
                  <a:pt x="4377075" y="5398728"/>
                  <a:pt x="4377075" y="5398728"/>
                  <a:pt x="4377075" y="5398728"/>
                </a:cubicBezTo>
                <a:cubicBezTo>
                  <a:pt x="4377075" y="5398728"/>
                  <a:pt x="4374244" y="5401477"/>
                  <a:pt x="4374244" y="5398728"/>
                </a:cubicBezTo>
                <a:cubicBezTo>
                  <a:pt x="4371413" y="5393278"/>
                  <a:pt x="4368634" y="5387779"/>
                  <a:pt x="4374244" y="5387779"/>
                </a:cubicBezTo>
                <a:cubicBezTo>
                  <a:pt x="4379907" y="5385030"/>
                  <a:pt x="4379907" y="5382280"/>
                  <a:pt x="4382738" y="5385030"/>
                </a:cubicBezTo>
                <a:cubicBezTo>
                  <a:pt x="4385569" y="5387779"/>
                  <a:pt x="4385569" y="5390528"/>
                  <a:pt x="4385569" y="5390528"/>
                </a:cubicBezTo>
                <a:cubicBezTo>
                  <a:pt x="4388401" y="5382280"/>
                  <a:pt x="4388401" y="5382280"/>
                  <a:pt x="4388401" y="5382280"/>
                </a:cubicBezTo>
                <a:cubicBezTo>
                  <a:pt x="4388401" y="5382280"/>
                  <a:pt x="4385569" y="5382280"/>
                  <a:pt x="4385569" y="5379531"/>
                </a:cubicBezTo>
                <a:cubicBezTo>
                  <a:pt x="4388401" y="5376782"/>
                  <a:pt x="4388401" y="5376782"/>
                  <a:pt x="4391232" y="5374080"/>
                </a:cubicBezTo>
                <a:cubicBezTo>
                  <a:pt x="4394064" y="5374080"/>
                  <a:pt x="4396895" y="5376782"/>
                  <a:pt x="4396895" y="5376782"/>
                </a:cubicBezTo>
                <a:cubicBezTo>
                  <a:pt x="4394064" y="5368582"/>
                  <a:pt x="4394064" y="5368582"/>
                  <a:pt x="4394064" y="5368582"/>
                </a:cubicBezTo>
                <a:cubicBezTo>
                  <a:pt x="4395480" y="5368582"/>
                  <a:pt x="4397603" y="5367895"/>
                  <a:pt x="4399373" y="5367551"/>
                </a:cubicBezTo>
                <a:close/>
                <a:moveTo>
                  <a:pt x="4498719" y="5354540"/>
                </a:moveTo>
                <a:cubicBezTo>
                  <a:pt x="4500842" y="5353509"/>
                  <a:pt x="4502966" y="5353509"/>
                  <a:pt x="4504381" y="5357633"/>
                </a:cubicBezTo>
                <a:cubicBezTo>
                  <a:pt x="4507212" y="5363084"/>
                  <a:pt x="4507212" y="5365833"/>
                  <a:pt x="4507212" y="5365833"/>
                </a:cubicBezTo>
                <a:cubicBezTo>
                  <a:pt x="4507212" y="5365833"/>
                  <a:pt x="4507212" y="5374080"/>
                  <a:pt x="4504381" y="5374080"/>
                </a:cubicBezTo>
                <a:cubicBezTo>
                  <a:pt x="4501550" y="5376782"/>
                  <a:pt x="4498718" y="5376782"/>
                  <a:pt x="4495887" y="5374080"/>
                </a:cubicBezTo>
                <a:cubicBezTo>
                  <a:pt x="4493055" y="5374080"/>
                  <a:pt x="4493055" y="5374080"/>
                  <a:pt x="4493055" y="5371331"/>
                </a:cubicBezTo>
                <a:cubicBezTo>
                  <a:pt x="4490224" y="5365833"/>
                  <a:pt x="4493055" y="5357633"/>
                  <a:pt x="4493055" y="5357633"/>
                </a:cubicBezTo>
                <a:cubicBezTo>
                  <a:pt x="4494471" y="5357633"/>
                  <a:pt x="4496595" y="5355572"/>
                  <a:pt x="4498719" y="5354540"/>
                </a:cubicBezTo>
                <a:close/>
                <a:moveTo>
                  <a:pt x="4510044" y="5338436"/>
                </a:moveTo>
                <a:cubicBezTo>
                  <a:pt x="4512875" y="5338436"/>
                  <a:pt x="4518485" y="5338436"/>
                  <a:pt x="4518485" y="5338436"/>
                </a:cubicBezTo>
                <a:cubicBezTo>
                  <a:pt x="4521316" y="5341186"/>
                  <a:pt x="4515653" y="5352135"/>
                  <a:pt x="4507212" y="5346636"/>
                </a:cubicBezTo>
                <a:cubicBezTo>
                  <a:pt x="4507212" y="5346636"/>
                  <a:pt x="4504381" y="5341186"/>
                  <a:pt x="4510044" y="5338436"/>
                </a:cubicBezTo>
                <a:close/>
                <a:moveTo>
                  <a:pt x="4413883" y="5335687"/>
                </a:moveTo>
                <a:cubicBezTo>
                  <a:pt x="4422324" y="5341186"/>
                  <a:pt x="4422324" y="5341186"/>
                  <a:pt x="4422324" y="5341186"/>
                </a:cubicBezTo>
                <a:cubicBezTo>
                  <a:pt x="4422324" y="5349385"/>
                  <a:pt x="4422324" y="5349385"/>
                  <a:pt x="4422324" y="5349385"/>
                </a:cubicBezTo>
                <a:cubicBezTo>
                  <a:pt x="4422324" y="5349385"/>
                  <a:pt x="4416714" y="5360335"/>
                  <a:pt x="4413883" y="5357633"/>
                </a:cubicBezTo>
                <a:cubicBezTo>
                  <a:pt x="4411052" y="5352135"/>
                  <a:pt x="4411052" y="5346636"/>
                  <a:pt x="4411052" y="5346636"/>
                </a:cubicBezTo>
                <a:cubicBezTo>
                  <a:pt x="4405390" y="5338436"/>
                  <a:pt x="4405390" y="5338436"/>
                  <a:pt x="4405390" y="5338436"/>
                </a:cubicBezTo>
                <a:cubicBezTo>
                  <a:pt x="4413883" y="5335687"/>
                  <a:pt x="4413883" y="5335687"/>
                  <a:pt x="4413883" y="5335687"/>
                </a:cubicBezTo>
                <a:close/>
                <a:moveTo>
                  <a:pt x="4869204" y="5324690"/>
                </a:moveTo>
                <a:cubicBezTo>
                  <a:pt x="4869204" y="5324690"/>
                  <a:pt x="4872035" y="5338436"/>
                  <a:pt x="4874867" y="5343887"/>
                </a:cubicBezTo>
                <a:cubicBezTo>
                  <a:pt x="4874867" y="5346636"/>
                  <a:pt x="4872035" y="5354884"/>
                  <a:pt x="4872035" y="5357633"/>
                </a:cubicBezTo>
                <a:cubicBezTo>
                  <a:pt x="4872035" y="5357633"/>
                  <a:pt x="4872035" y="5357633"/>
                  <a:pt x="4866371" y="5365833"/>
                </a:cubicBezTo>
                <a:cubicBezTo>
                  <a:pt x="4860709" y="5376782"/>
                  <a:pt x="4863541" y="5376782"/>
                  <a:pt x="4863541" y="5376782"/>
                </a:cubicBezTo>
                <a:cubicBezTo>
                  <a:pt x="4863541" y="5376782"/>
                  <a:pt x="4869204" y="5385030"/>
                  <a:pt x="4866371" y="5385030"/>
                </a:cubicBezTo>
                <a:cubicBezTo>
                  <a:pt x="4863541" y="5387779"/>
                  <a:pt x="4860709" y="5387779"/>
                  <a:pt x="4860709" y="5387779"/>
                </a:cubicBezTo>
                <a:cubicBezTo>
                  <a:pt x="4860709" y="5387779"/>
                  <a:pt x="4855047" y="5395979"/>
                  <a:pt x="4852215" y="5401477"/>
                </a:cubicBezTo>
                <a:cubicBezTo>
                  <a:pt x="4849437" y="5404226"/>
                  <a:pt x="4846606" y="5409726"/>
                  <a:pt x="4846606" y="5415175"/>
                </a:cubicBezTo>
                <a:cubicBezTo>
                  <a:pt x="4846606" y="5420675"/>
                  <a:pt x="4838112" y="5420675"/>
                  <a:pt x="4832449" y="5417924"/>
                </a:cubicBezTo>
                <a:cubicBezTo>
                  <a:pt x="4826786" y="5417924"/>
                  <a:pt x="4826786" y="5412426"/>
                  <a:pt x="4826786" y="5412426"/>
                </a:cubicBezTo>
                <a:cubicBezTo>
                  <a:pt x="4826786" y="5412426"/>
                  <a:pt x="4826786" y="5412426"/>
                  <a:pt x="4829617" y="5398728"/>
                </a:cubicBezTo>
                <a:cubicBezTo>
                  <a:pt x="4829617" y="5398728"/>
                  <a:pt x="4818291" y="5387779"/>
                  <a:pt x="4818291" y="5387779"/>
                </a:cubicBezTo>
                <a:cubicBezTo>
                  <a:pt x="4818291" y="5387779"/>
                  <a:pt x="4821123" y="5379531"/>
                  <a:pt x="4821123" y="5379531"/>
                </a:cubicBezTo>
                <a:cubicBezTo>
                  <a:pt x="4821123" y="5379531"/>
                  <a:pt x="4821123" y="5379531"/>
                  <a:pt x="4826786" y="5365833"/>
                </a:cubicBezTo>
                <a:cubicBezTo>
                  <a:pt x="4826786" y="5365833"/>
                  <a:pt x="4835280" y="5357633"/>
                  <a:pt x="4838112" y="5354884"/>
                </a:cubicBezTo>
                <a:cubicBezTo>
                  <a:pt x="4840943" y="5352135"/>
                  <a:pt x="4840943" y="5343887"/>
                  <a:pt x="4840943" y="5343887"/>
                </a:cubicBezTo>
                <a:cubicBezTo>
                  <a:pt x="4840943" y="5341186"/>
                  <a:pt x="4846606" y="5338436"/>
                  <a:pt x="4852215" y="5335687"/>
                </a:cubicBezTo>
                <a:cubicBezTo>
                  <a:pt x="4857878" y="5335687"/>
                  <a:pt x="4863541" y="5330189"/>
                  <a:pt x="4863541" y="5330189"/>
                </a:cubicBezTo>
                <a:cubicBezTo>
                  <a:pt x="4863541" y="5330189"/>
                  <a:pt x="4863541" y="5330189"/>
                  <a:pt x="4869204" y="5324690"/>
                </a:cubicBezTo>
                <a:close/>
                <a:moveTo>
                  <a:pt x="3231585" y="5316485"/>
                </a:moveTo>
                <a:cubicBezTo>
                  <a:pt x="3242857" y="5332942"/>
                  <a:pt x="3242857" y="5332942"/>
                  <a:pt x="3242857" y="5332942"/>
                </a:cubicBezTo>
                <a:cubicBezTo>
                  <a:pt x="3245692" y="5352179"/>
                  <a:pt x="3245692" y="5352179"/>
                  <a:pt x="3245692" y="5352179"/>
                </a:cubicBezTo>
                <a:cubicBezTo>
                  <a:pt x="3245692" y="5352179"/>
                  <a:pt x="3228751" y="5379609"/>
                  <a:pt x="3228751" y="5382317"/>
                </a:cubicBezTo>
                <a:cubicBezTo>
                  <a:pt x="3228751" y="5385095"/>
                  <a:pt x="3223083" y="5396067"/>
                  <a:pt x="3217415" y="5404261"/>
                </a:cubicBezTo>
                <a:cubicBezTo>
                  <a:pt x="3214581" y="5409747"/>
                  <a:pt x="3197641" y="5431691"/>
                  <a:pt x="3197641" y="5431691"/>
                </a:cubicBezTo>
                <a:cubicBezTo>
                  <a:pt x="3197641" y="5431691"/>
                  <a:pt x="3197641" y="5439955"/>
                  <a:pt x="3203309" y="5445441"/>
                </a:cubicBezTo>
                <a:cubicBezTo>
                  <a:pt x="3206144" y="5450927"/>
                  <a:pt x="3214581" y="5459121"/>
                  <a:pt x="3214581" y="5467385"/>
                </a:cubicBezTo>
                <a:cubicBezTo>
                  <a:pt x="3214581" y="5472872"/>
                  <a:pt x="3228751" y="5481064"/>
                  <a:pt x="3228751" y="5481064"/>
                </a:cubicBezTo>
                <a:cubicBezTo>
                  <a:pt x="3231585" y="5497522"/>
                  <a:pt x="3231585" y="5497522"/>
                  <a:pt x="3231585" y="5497522"/>
                </a:cubicBezTo>
                <a:cubicBezTo>
                  <a:pt x="3231585" y="5497522"/>
                  <a:pt x="3240023" y="5505787"/>
                  <a:pt x="3240023" y="5508494"/>
                </a:cubicBezTo>
                <a:cubicBezTo>
                  <a:pt x="3237254" y="5511273"/>
                  <a:pt x="3223083" y="5524953"/>
                  <a:pt x="3223083" y="5524953"/>
                </a:cubicBezTo>
                <a:cubicBezTo>
                  <a:pt x="3220249" y="5541411"/>
                  <a:pt x="3220249" y="5541411"/>
                  <a:pt x="3220249" y="5541411"/>
                </a:cubicBezTo>
                <a:cubicBezTo>
                  <a:pt x="3220249" y="5549675"/>
                  <a:pt x="3220249" y="5549675"/>
                  <a:pt x="3220249" y="5549675"/>
                </a:cubicBezTo>
                <a:cubicBezTo>
                  <a:pt x="3220249" y="5549675"/>
                  <a:pt x="3223083" y="5549675"/>
                  <a:pt x="3220249" y="5557868"/>
                </a:cubicBezTo>
                <a:cubicBezTo>
                  <a:pt x="3217415" y="5563354"/>
                  <a:pt x="3217415" y="5563354"/>
                  <a:pt x="3214581" y="5563354"/>
                </a:cubicBezTo>
                <a:cubicBezTo>
                  <a:pt x="3211747" y="5566133"/>
                  <a:pt x="3183471" y="5563354"/>
                  <a:pt x="3183471" y="5563354"/>
                </a:cubicBezTo>
                <a:cubicBezTo>
                  <a:pt x="3155195" y="5557868"/>
                  <a:pt x="3155195" y="5557868"/>
                  <a:pt x="3155195" y="5557868"/>
                </a:cubicBezTo>
                <a:cubicBezTo>
                  <a:pt x="3155195" y="5557868"/>
                  <a:pt x="3141088" y="5555161"/>
                  <a:pt x="3135421" y="5552383"/>
                </a:cubicBezTo>
                <a:cubicBezTo>
                  <a:pt x="3132587" y="5549675"/>
                  <a:pt x="3126918" y="5546897"/>
                  <a:pt x="3126918" y="5546897"/>
                </a:cubicBezTo>
                <a:cubicBezTo>
                  <a:pt x="3118480" y="5522245"/>
                  <a:pt x="3118480" y="5522245"/>
                  <a:pt x="3118480" y="5522245"/>
                </a:cubicBezTo>
                <a:cubicBezTo>
                  <a:pt x="3095808" y="5519467"/>
                  <a:pt x="3095808" y="5519467"/>
                  <a:pt x="3095808" y="5519467"/>
                </a:cubicBezTo>
                <a:cubicBezTo>
                  <a:pt x="3039255" y="5511273"/>
                  <a:pt x="3039255" y="5511273"/>
                  <a:pt x="3039255" y="5511273"/>
                </a:cubicBezTo>
                <a:cubicBezTo>
                  <a:pt x="3039255" y="5511273"/>
                  <a:pt x="3019481" y="5494815"/>
                  <a:pt x="3016647" y="5492037"/>
                </a:cubicBezTo>
                <a:cubicBezTo>
                  <a:pt x="3010980" y="5489329"/>
                  <a:pt x="3005376" y="5481064"/>
                  <a:pt x="3005376" y="5481064"/>
                </a:cubicBezTo>
                <a:cubicBezTo>
                  <a:pt x="2994039" y="5478357"/>
                  <a:pt x="2994039" y="5478357"/>
                  <a:pt x="2994039" y="5478357"/>
                </a:cubicBezTo>
                <a:cubicBezTo>
                  <a:pt x="2971432" y="5456413"/>
                  <a:pt x="2971432" y="5456413"/>
                  <a:pt x="2971432" y="5456413"/>
                </a:cubicBezTo>
                <a:cubicBezTo>
                  <a:pt x="2948758" y="5456413"/>
                  <a:pt x="2948758" y="5456413"/>
                  <a:pt x="2948758" y="5456413"/>
                </a:cubicBezTo>
                <a:cubicBezTo>
                  <a:pt x="2931819" y="5445441"/>
                  <a:pt x="2931819" y="5445441"/>
                  <a:pt x="2931819" y="5445441"/>
                </a:cubicBezTo>
                <a:cubicBezTo>
                  <a:pt x="2912045" y="5445441"/>
                  <a:pt x="2912045" y="5445441"/>
                  <a:pt x="2912045" y="5445441"/>
                </a:cubicBezTo>
                <a:cubicBezTo>
                  <a:pt x="2912045" y="5445441"/>
                  <a:pt x="2897874" y="5442662"/>
                  <a:pt x="2897874" y="5439955"/>
                </a:cubicBezTo>
                <a:cubicBezTo>
                  <a:pt x="2895040" y="5434469"/>
                  <a:pt x="2878100" y="5426204"/>
                  <a:pt x="2878100" y="5426204"/>
                </a:cubicBezTo>
                <a:cubicBezTo>
                  <a:pt x="2878100" y="5426204"/>
                  <a:pt x="2878100" y="5409747"/>
                  <a:pt x="2878100" y="5407039"/>
                </a:cubicBezTo>
                <a:cubicBezTo>
                  <a:pt x="2878100" y="5404261"/>
                  <a:pt x="2880935" y="5376831"/>
                  <a:pt x="2880935" y="5376831"/>
                </a:cubicBezTo>
                <a:cubicBezTo>
                  <a:pt x="2892206" y="5363151"/>
                  <a:pt x="2892206" y="5363151"/>
                  <a:pt x="2892206" y="5363151"/>
                </a:cubicBezTo>
                <a:cubicBezTo>
                  <a:pt x="2909210" y="5357665"/>
                  <a:pt x="2909210" y="5357665"/>
                  <a:pt x="2909210" y="5357665"/>
                </a:cubicBezTo>
                <a:cubicBezTo>
                  <a:pt x="2914879" y="5368637"/>
                  <a:pt x="2914879" y="5368637"/>
                  <a:pt x="2914879" y="5368637"/>
                </a:cubicBezTo>
                <a:cubicBezTo>
                  <a:pt x="2934653" y="5376831"/>
                  <a:pt x="2934653" y="5376831"/>
                  <a:pt x="2934653" y="5376831"/>
                </a:cubicBezTo>
                <a:cubicBezTo>
                  <a:pt x="2945989" y="5368637"/>
                  <a:pt x="2945989" y="5368637"/>
                  <a:pt x="2945989" y="5368637"/>
                </a:cubicBezTo>
                <a:cubicBezTo>
                  <a:pt x="2951593" y="5352179"/>
                  <a:pt x="2951593" y="5352179"/>
                  <a:pt x="2951593" y="5352179"/>
                </a:cubicBezTo>
                <a:cubicBezTo>
                  <a:pt x="2968598" y="5346693"/>
                  <a:pt x="2968598" y="5346693"/>
                  <a:pt x="2968598" y="5346693"/>
                </a:cubicBezTo>
                <a:cubicBezTo>
                  <a:pt x="2988372" y="5354887"/>
                  <a:pt x="2988372" y="5354887"/>
                  <a:pt x="2988372" y="5354887"/>
                </a:cubicBezTo>
                <a:cubicBezTo>
                  <a:pt x="3002542" y="5368637"/>
                  <a:pt x="3002542" y="5368637"/>
                  <a:pt x="3002542" y="5368637"/>
                </a:cubicBezTo>
                <a:cubicBezTo>
                  <a:pt x="3030817" y="5376831"/>
                  <a:pt x="3030817" y="5376831"/>
                  <a:pt x="3030817" y="5376831"/>
                </a:cubicBezTo>
                <a:cubicBezTo>
                  <a:pt x="3056261" y="5371344"/>
                  <a:pt x="3056261" y="5371344"/>
                  <a:pt x="3056261" y="5371344"/>
                </a:cubicBezTo>
                <a:cubicBezTo>
                  <a:pt x="3078868" y="5368637"/>
                  <a:pt x="3078868" y="5368637"/>
                  <a:pt x="3078868" y="5368637"/>
                </a:cubicBezTo>
                <a:cubicBezTo>
                  <a:pt x="3078868" y="5368637"/>
                  <a:pt x="3090204" y="5368637"/>
                  <a:pt x="3095808" y="5368637"/>
                </a:cubicBezTo>
                <a:cubicBezTo>
                  <a:pt x="3098642" y="5365858"/>
                  <a:pt x="3115647" y="5360372"/>
                  <a:pt x="3115647" y="5360372"/>
                </a:cubicBezTo>
                <a:cubicBezTo>
                  <a:pt x="3143923" y="5352179"/>
                  <a:pt x="3143923" y="5352179"/>
                  <a:pt x="3143923" y="5352179"/>
                </a:cubicBezTo>
                <a:cubicBezTo>
                  <a:pt x="3160862" y="5330235"/>
                  <a:pt x="3160862" y="5330235"/>
                  <a:pt x="3160862" y="5330235"/>
                </a:cubicBezTo>
                <a:cubicBezTo>
                  <a:pt x="3183471" y="5338428"/>
                  <a:pt x="3183471" y="5338428"/>
                  <a:pt x="3183471" y="5338428"/>
                </a:cubicBezTo>
                <a:cubicBezTo>
                  <a:pt x="3203309" y="5341207"/>
                  <a:pt x="3203309" y="5341207"/>
                  <a:pt x="3203309" y="5341207"/>
                </a:cubicBezTo>
                <a:cubicBezTo>
                  <a:pt x="3211747" y="5327457"/>
                  <a:pt x="3211747" y="5327457"/>
                  <a:pt x="3211747" y="5327457"/>
                </a:cubicBezTo>
                <a:cubicBezTo>
                  <a:pt x="3231585" y="5316485"/>
                  <a:pt x="3231585" y="5316485"/>
                  <a:pt x="3231585" y="5316485"/>
                </a:cubicBezTo>
                <a:close/>
                <a:moveTo>
                  <a:pt x="4375687" y="5315459"/>
                </a:moveTo>
                <a:cubicBezTo>
                  <a:pt x="4379213" y="5315116"/>
                  <a:pt x="4382738" y="5315116"/>
                  <a:pt x="4382738" y="5316491"/>
                </a:cubicBezTo>
                <a:cubicBezTo>
                  <a:pt x="4382738" y="5316491"/>
                  <a:pt x="4382738" y="5321989"/>
                  <a:pt x="4385569" y="5321989"/>
                </a:cubicBezTo>
                <a:cubicBezTo>
                  <a:pt x="4385569" y="5324690"/>
                  <a:pt x="4377075" y="5332938"/>
                  <a:pt x="4374244" y="5332938"/>
                </a:cubicBezTo>
                <a:cubicBezTo>
                  <a:pt x="4374244" y="5332938"/>
                  <a:pt x="4371413" y="5330189"/>
                  <a:pt x="4371413" y="5330189"/>
                </a:cubicBezTo>
                <a:cubicBezTo>
                  <a:pt x="4368634" y="5316491"/>
                  <a:pt x="4368634" y="5316491"/>
                  <a:pt x="4368634" y="5316491"/>
                </a:cubicBezTo>
                <a:cubicBezTo>
                  <a:pt x="4368634" y="5316491"/>
                  <a:pt x="4372160" y="5315803"/>
                  <a:pt x="4375687" y="5315459"/>
                </a:cubicBezTo>
                <a:close/>
                <a:moveTo>
                  <a:pt x="4473236" y="5304510"/>
                </a:moveTo>
                <a:cubicBezTo>
                  <a:pt x="4473944" y="5304167"/>
                  <a:pt x="4474652" y="5304167"/>
                  <a:pt x="4476067" y="5305542"/>
                </a:cubicBezTo>
                <a:cubicBezTo>
                  <a:pt x="4478899" y="5308242"/>
                  <a:pt x="4481730" y="5310991"/>
                  <a:pt x="4481730" y="5310991"/>
                </a:cubicBezTo>
                <a:cubicBezTo>
                  <a:pt x="4481730" y="5310991"/>
                  <a:pt x="4478899" y="5310991"/>
                  <a:pt x="4478899" y="5313741"/>
                </a:cubicBezTo>
                <a:cubicBezTo>
                  <a:pt x="4478899" y="5313741"/>
                  <a:pt x="4481730" y="5319240"/>
                  <a:pt x="4481730" y="5319240"/>
                </a:cubicBezTo>
                <a:cubicBezTo>
                  <a:pt x="4478899" y="5321989"/>
                  <a:pt x="4476067" y="5324690"/>
                  <a:pt x="4473236" y="5327440"/>
                </a:cubicBezTo>
                <a:cubicBezTo>
                  <a:pt x="4473236" y="5330189"/>
                  <a:pt x="4467573" y="5332938"/>
                  <a:pt x="4467573" y="5332938"/>
                </a:cubicBezTo>
                <a:cubicBezTo>
                  <a:pt x="4459132" y="5338436"/>
                  <a:pt x="4459132" y="5338436"/>
                  <a:pt x="4459132" y="5338436"/>
                </a:cubicBezTo>
                <a:cubicBezTo>
                  <a:pt x="4459132" y="5341186"/>
                  <a:pt x="4459132" y="5341186"/>
                  <a:pt x="4459132" y="5341186"/>
                </a:cubicBezTo>
                <a:cubicBezTo>
                  <a:pt x="4456301" y="5341186"/>
                  <a:pt x="4456301" y="5341186"/>
                  <a:pt x="4456301" y="5341186"/>
                </a:cubicBezTo>
                <a:cubicBezTo>
                  <a:pt x="4450639" y="5332938"/>
                  <a:pt x="4450639" y="5332938"/>
                  <a:pt x="4450639" y="5332938"/>
                </a:cubicBezTo>
                <a:cubicBezTo>
                  <a:pt x="4459132" y="5327440"/>
                  <a:pt x="4459132" y="5327440"/>
                  <a:pt x="4459132" y="5327440"/>
                </a:cubicBezTo>
                <a:cubicBezTo>
                  <a:pt x="4461963" y="5327440"/>
                  <a:pt x="4461963" y="5327440"/>
                  <a:pt x="4461963" y="5327440"/>
                </a:cubicBezTo>
                <a:cubicBezTo>
                  <a:pt x="4461963" y="5324690"/>
                  <a:pt x="4464795" y="5313741"/>
                  <a:pt x="4464795" y="5313741"/>
                </a:cubicBezTo>
                <a:cubicBezTo>
                  <a:pt x="4464795" y="5313741"/>
                  <a:pt x="4464795" y="5308242"/>
                  <a:pt x="4470404" y="5305542"/>
                </a:cubicBezTo>
                <a:cubicBezTo>
                  <a:pt x="4471821" y="5305542"/>
                  <a:pt x="4472529" y="5304854"/>
                  <a:pt x="4473236" y="5304510"/>
                </a:cubicBezTo>
                <a:close/>
                <a:moveTo>
                  <a:pt x="3893441" y="5293513"/>
                </a:moveTo>
                <a:cubicBezTo>
                  <a:pt x="3894856" y="5293169"/>
                  <a:pt x="3896272" y="5293169"/>
                  <a:pt x="3896272" y="5294544"/>
                </a:cubicBezTo>
                <a:cubicBezTo>
                  <a:pt x="3896272" y="5294544"/>
                  <a:pt x="3899103" y="5297294"/>
                  <a:pt x="3899103" y="5300043"/>
                </a:cubicBezTo>
                <a:cubicBezTo>
                  <a:pt x="3901935" y="5300043"/>
                  <a:pt x="3907597" y="5305542"/>
                  <a:pt x="3910429" y="5305542"/>
                </a:cubicBezTo>
                <a:cubicBezTo>
                  <a:pt x="3913261" y="5305542"/>
                  <a:pt x="3921754" y="5305542"/>
                  <a:pt x="3921754" y="5305542"/>
                </a:cubicBezTo>
                <a:cubicBezTo>
                  <a:pt x="3930249" y="5313741"/>
                  <a:pt x="3930249" y="5313741"/>
                  <a:pt x="3930249" y="5313741"/>
                </a:cubicBezTo>
                <a:cubicBezTo>
                  <a:pt x="3930249" y="5313741"/>
                  <a:pt x="3938690" y="5316491"/>
                  <a:pt x="3938690" y="5319240"/>
                </a:cubicBezTo>
                <a:cubicBezTo>
                  <a:pt x="3938690" y="5319240"/>
                  <a:pt x="3924585" y="5327440"/>
                  <a:pt x="3924585" y="5327440"/>
                </a:cubicBezTo>
                <a:cubicBezTo>
                  <a:pt x="3921754" y="5330189"/>
                  <a:pt x="3921754" y="5330189"/>
                  <a:pt x="3921754" y="5330189"/>
                </a:cubicBezTo>
                <a:cubicBezTo>
                  <a:pt x="3921754" y="5330189"/>
                  <a:pt x="3921754" y="5335687"/>
                  <a:pt x="3916092" y="5332938"/>
                </a:cubicBezTo>
                <a:cubicBezTo>
                  <a:pt x="3913261" y="5332938"/>
                  <a:pt x="3910429" y="5332938"/>
                  <a:pt x="3907597" y="5330189"/>
                </a:cubicBezTo>
                <a:cubicBezTo>
                  <a:pt x="3907597" y="5327440"/>
                  <a:pt x="3907597" y="5327440"/>
                  <a:pt x="3904766" y="5324690"/>
                </a:cubicBezTo>
                <a:cubicBezTo>
                  <a:pt x="3899103" y="5321989"/>
                  <a:pt x="3887831" y="5313741"/>
                  <a:pt x="3887831" y="5313741"/>
                </a:cubicBezTo>
                <a:cubicBezTo>
                  <a:pt x="3887831" y="5305542"/>
                  <a:pt x="3887831" y="5305542"/>
                  <a:pt x="3887831" y="5305542"/>
                </a:cubicBezTo>
                <a:cubicBezTo>
                  <a:pt x="3887831" y="5300043"/>
                  <a:pt x="3887831" y="5300043"/>
                  <a:pt x="3887831" y="5300043"/>
                </a:cubicBezTo>
                <a:cubicBezTo>
                  <a:pt x="3890609" y="5294544"/>
                  <a:pt x="3890609" y="5294544"/>
                  <a:pt x="3890609" y="5294544"/>
                </a:cubicBezTo>
                <a:cubicBezTo>
                  <a:pt x="3890609" y="5294544"/>
                  <a:pt x="3892025" y="5293857"/>
                  <a:pt x="3893441" y="5293513"/>
                </a:cubicBezTo>
                <a:close/>
                <a:moveTo>
                  <a:pt x="4515653" y="5291795"/>
                </a:moveTo>
                <a:cubicBezTo>
                  <a:pt x="4518485" y="5297294"/>
                  <a:pt x="4518485" y="5297294"/>
                  <a:pt x="4518485" y="5297294"/>
                </a:cubicBezTo>
                <a:cubicBezTo>
                  <a:pt x="4518485" y="5297294"/>
                  <a:pt x="4518485" y="5302792"/>
                  <a:pt x="4518485" y="5305542"/>
                </a:cubicBezTo>
                <a:cubicBezTo>
                  <a:pt x="4518485" y="5308242"/>
                  <a:pt x="4518485" y="5308242"/>
                  <a:pt x="4521316" y="5313741"/>
                </a:cubicBezTo>
                <a:cubicBezTo>
                  <a:pt x="4521316" y="5316491"/>
                  <a:pt x="4518485" y="5321989"/>
                  <a:pt x="4518485" y="5324690"/>
                </a:cubicBezTo>
                <a:cubicBezTo>
                  <a:pt x="4515653" y="5327440"/>
                  <a:pt x="4515653" y="5330189"/>
                  <a:pt x="4512875" y="5330189"/>
                </a:cubicBezTo>
                <a:cubicBezTo>
                  <a:pt x="4510044" y="5332938"/>
                  <a:pt x="4510044" y="5335687"/>
                  <a:pt x="4507212" y="5332938"/>
                </a:cubicBezTo>
                <a:cubicBezTo>
                  <a:pt x="4504381" y="5330189"/>
                  <a:pt x="4495887" y="5327440"/>
                  <a:pt x="4495887" y="5324690"/>
                </a:cubicBezTo>
                <a:cubicBezTo>
                  <a:pt x="4495887" y="5324690"/>
                  <a:pt x="4495887" y="5319240"/>
                  <a:pt x="4495887" y="5319240"/>
                </a:cubicBezTo>
                <a:cubicBezTo>
                  <a:pt x="4495887" y="5313741"/>
                  <a:pt x="4495887" y="5313741"/>
                  <a:pt x="4495887" y="5313741"/>
                </a:cubicBezTo>
                <a:cubicBezTo>
                  <a:pt x="4495887" y="5310991"/>
                  <a:pt x="4495887" y="5302792"/>
                  <a:pt x="4498718" y="5300043"/>
                </a:cubicBezTo>
                <a:cubicBezTo>
                  <a:pt x="4501550" y="5300043"/>
                  <a:pt x="4501550" y="5297294"/>
                  <a:pt x="4504381" y="5294544"/>
                </a:cubicBezTo>
                <a:cubicBezTo>
                  <a:pt x="4504381" y="5291795"/>
                  <a:pt x="4515653" y="5291795"/>
                  <a:pt x="4515653" y="5291795"/>
                </a:cubicBezTo>
                <a:close/>
                <a:moveTo>
                  <a:pt x="4741951" y="5286345"/>
                </a:moveTo>
                <a:cubicBezTo>
                  <a:pt x="4741951" y="5286345"/>
                  <a:pt x="4750445" y="5289094"/>
                  <a:pt x="4744782" y="5291795"/>
                </a:cubicBezTo>
                <a:cubicBezTo>
                  <a:pt x="4741951" y="5294544"/>
                  <a:pt x="4733457" y="5300043"/>
                  <a:pt x="4730626" y="5300043"/>
                </a:cubicBezTo>
                <a:cubicBezTo>
                  <a:pt x="4727793" y="5302792"/>
                  <a:pt x="4722131" y="5310991"/>
                  <a:pt x="4722131" y="5310991"/>
                </a:cubicBezTo>
                <a:cubicBezTo>
                  <a:pt x="4710805" y="5313741"/>
                  <a:pt x="4710805" y="5313741"/>
                  <a:pt x="4710805" y="5313741"/>
                </a:cubicBezTo>
                <a:cubicBezTo>
                  <a:pt x="4699533" y="5319240"/>
                  <a:pt x="4699533" y="5319240"/>
                  <a:pt x="4699533" y="5319240"/>
                </a:cubicBezTo>
                <a:cubicBezTo>
                  <a:pt x="4702365" y="5330189"/>
                  <a:pt x="4702365" y="5330189"/>
                  <a:pt x="4702365" y="5330189"/>
                </a:cubicBezTo>
                <a:cubicBezTo>
                  <a:pt x="4702365" y="5330189"/>
                  <a:pt x="4699533" y="5332938"/>
                  <a:pt x="4696702" y="5332938"/>
                </a:cubicBezTo>
                <a:cubicBezTo>
                  <a:pt x="4696702" y="5330189"/>
                  <a:pt x="4688208" y="5324690"/>
                  <a:pt x="4688208" y="5324690"/>
                </a:cubicBezTo>
                <a:cubicBezTo>
                  <a:pt x="4691039" y="5310991"/>
                  <a:pt x="4691039" y="5310991"/>
                  <a:pt x="4691039" y="5310991"/>
                </a:cubicBezTo>
                <a:cubicBezTo>
                  <a:pt x="4702365" y="5310991"/>
                  <a:pt x="4702365" y="5310991"/>
                  <a:pt x="4702365" y="5310991"/>
                </a:cubicBezTo>
                <a:cubicBezTo>
                  <a:pt x="4707974" y="5308242"/>
                  <a:pt x="4707974" y="5308242"/>
                  <a:pt x="4707974" y="5308242"/>
                </a:cubicBezTo>
                <a:cubicBezTo>
                  <a:pt x="4719300" y="5294544"/>
                  <a:pt x="4719300" y="5294544"/>
                  <a:pt x="4719300" y="5294544"/>
                </a:cubicBezTo>
                <a:cubicBezTo>
                  <a:pt x="4719300" y="5294544"/>
                  <a:pt x="4724963" y="5289094"/>
                  <a:pt x="4727793" y="5289094"/>
                </a:cubicBezTo>
                <a:cubicBezTo>
                  <a:pt x="4730626" y="5289094"/>
                  <a:pt x="4741951" y="5286345"/>
                  <a:pt x="4741951" y="5286345"/>
                </a:cubicBezTo>
                <a:close/>
                <a:moveTo>
                  <a:pt x="4362972" y="5278096"/>
                </a:moveTo>
                <a:cubicBezTo>
                  <a:pt x="4365803" y="5280846"/>
                  <a:pt x="4365803" y="5289094"/>
                  <a:pt x="4365803" y="5289094"/>
                </a:cubicBezTo>
                <a:cubicBezTo>
                  <a:pt x="4362972" y="5297294"/>
                  <a:pt x="4362972" y="5297294"/>
                  <a:pt x="4362972" y="5297294"/>
                </a:cubicBezTo>
                <a:cubicBezTo>
                  <a:pt x="4362972" y="5297294"/>
                  <a:pt x="4357309" y="5305542"/>
                  <a:pt x="4357309" y="5305542"/>
                </a:cubicBezTo>
                <a:cubicBezTo>
                  <a:pt x="4357309" y="5302792"/>
                  <a:pt x="4354477" y="5289094"/>
                  <a:pt x="4354477" y="5289094"/>
                </a:cubicBezTo>
                <a:cubicBezTo>
                  <a:pt x="4357309" y="5280846"/>
                  <a:pt x="4357309" y="5280846"/>
                  <a:pt x="4357309" y="5280846"/>
                </a:cubicBezTo>
                <a:cubicBezTo>
                  <a:pt x="4357309" y="5280846"/>
                  <a:pt x="4360141" y="5278096"/>
                  <a:pt x="4362972" y="5278096"/>
                </a:cubicBezTo>
                <a:close/>
                <a:moveTo>
                  <a:pt x="5642589" y="5271716"/>
                </a:moveTo>
                <a:cubicBezTo>
                  <a:pt x="5645418" y="5271373"/>
                  <a:pt x="5646834" y="5272742"/>
                  <a:pt x="5645422" y="5275481"/>
                </a:cubicBezTo>
                <a:cubicBezTo>
                  <a:pt x="5645422" y="5278224"/>
                  <a:pt x="5634101" y="5283708"/>
                  <a:pt x="5631277" y="5286443"/>
                </a:cubicBezTo>
                <a:cubicBezTo>
                  <a:pt x="5625617" y="5291928"/>
                  <a:pt x="5619956" y="5297405"/>
                  <a:pt x="5614309" y="5300148"/>
                </a:cubicBezTo>
                <a:cubicBezTo>
                  <a:pt x="5608649" y="5300148"/>
                  <a:pt x="5600164" y="5305626"/>
                  <a:pt x="5594505" y="5311111"/>
                </a:cubicBezTo>
                <a:cubicBezTo>
                  <a:pt x="5588844" y="5313853"/>
                  <a:pt x="5588844" y="5319331"/>
                  <a:pt x="5586020" y="5322073"/>
                </a:cubicBezTo>
                <a:cubicBezTo>
                  <a:pt x="5577535" y="5327550"/>
                  <a:pt x="5574699" y="5322073"/>
                  <a:pt x="5571875" y="5324815"/>
                </a:cubicBezTo>
                <a:cubicBezTo>
                  <a:pt x="5571875" y="5330293"/>
                  <a:pt x="5569052" y="5338512"/>
                  <a:pt x="5569052" y="5343998"/>
                </a:cubicBezTo>
                <a:cubicBezTo>
                  <a:pt x="5571875" y="5352218"/>
                  <a:pt x="5580359" y="5357695"/>
                  <a:pt x="5586020" y="5363180"/>
                </a:cubicBezTo>
                <a:cubicBezTo>
                  <a:pt x="5586020" y="5363180"/>
                  <a:pt x="5594505" y="5371400"/>
                  <a:pt x="5588844" y="5374142"/>
                </a:cubicBezTo>
                <a:cubicBezTo>
                  <a:pt x="5586020" y="5374142"/>
                  <a:pt x="5583195" y="5368657"/>
                  <a:pt x="5577535" y="5368657"/>
                </a:cubicBezTo>
                <a:cubicBezTo>
                  <a:pt x="5571875" y="5368657"/>
                  <a:pt x="5563391" y="5368657"/>
                  <a:pt x="5557731" y="5371400"/>
                </a:cubicBezTo>
                <a:cubicBezTo>
                  <a:pt x="5554907" y="5371400"/>
                  <a:pt x="5552071" y="5368657"/>
                  <a:pt x="5546423" y="5368657"/>
                </a:cubicBezTo>
                <a:cubicBezTo>
                  <a:pt x="5540763" y="5371400"/>
                  <a:pt x="5535103" y="5382362"/>
                  <a:pt x="5535103" y="5387840"/>
                </a:cubicBezTo>
                <a:cubicBezTo>
                  <a:pt x="5535103" y="5390582"/>
                  <a:pt x="5529454" y="5390582"/>
                  <a:pt x="5526618" y="5396060"/>
                </a:cubicBezTo>
                <a:cubicBezTo>
                  <a:pt x="5520957" y="5398802"/>
                  <a:pt x="5518134" y="5396060"/>
                  <a:pt x="5512474" y="5398802"/>
                </a:cubicBezTo>
                <a:cubicBezTo>
                  <a:pt x="5506825" y="5401545"/>
                  <a:pt x="5506825" y="5404287"/>
                  <a:pt x="5501165" y="5404287"/>
                </a:cubicBezTo>
                <a:cubicBezTo>
                  <a:pt x="5492681" y="5404287"/>
                  <a:pt x="5484197" y="5407022"/>
                  <a:pt x="5481361" y="5407022"/>
                </a:cubicBezTo>
                <a:cubicBezTo>
                  <a:pt x="5464393" y="5407022"/>
                  <a:pt x="5472876" y="5420726"/>
                  <a:pt x="5461569" y="5415249"/>
                </a:cubicBezTo>
                <a:cubicBezTo>
                  <a:pt x="5455908" y="5415249"/>
                  <a:pt x="5453084" y="5409764"/>
                  <a:pt x="5447423" y="5407022"/>
                </a:cubicBezTo>
                <a:cubicBezTo>
                  <a:pt x="5444587" y="5407022"/>
                  <a:pt x="5438940" y="5412507"/>
                  <a:pt x="5433279" y="5415249"/>
                </a:cubicBezTo>
                <a:cubicBezTo>
                  <a:pt x="5427619" y="5417984"/>
                  <a:pt x="5419135" y="5409764"/>
                  <a:pt x="5413475" y="5407022"/>
                </a:cubicBezTo>
                <a:cubicBezTo>
                  <a:pt x="5407827" y="5404287"/>
                  <a:pt x="5404991" y="5409764"/>
                  <a:pt x="5402167" y="5407022"/>
                </a:cubicBezTo>
                <a:cubicBezTo>
                  <a:pt x="5396506" y="5401545"/>
                  <a:pt x="5399343" y="5396060"/>
                  <a:pt x="5393682" y="5393325"/>
                </a:cubicBezTo>
                <a:cubicBezTo>
                  <a:pt x="5390845" y="5387840"/>
                  <a:pt x="5385199" y="5382362"/>
                  <a:pt x="5385199" y="5376877"/>
                </a:cubicBezTo>
                <a:cubicBezTo>
                  <a:pt x="5385199" y="5376877"/>
                  <a:pt x="5385199" y="5374142"/>
                  <a:pt x="5385199" y="5368657"/>
                </a:cubicBezTo>
                <a:cubicBezTo>
                  <a:pt x="5382362" y="5363180"/>
                  <a:pt x="5379538" y="5354960"/>
                  <a:pt x="5379538" y="5354960"/>
                </a:cubicBezTo>
                <a:cubicBezTo>
                  <a:pt x="5379538" y="5354960"/>
                  <a:pt x="5382362" y="5352218"/>
                  <a:pt x="5385199" y="5354960"/>
                </a:cubicBezTo>
                <a:cubicBezTo>
                  <a:pt x="5388023" y="5357695"/>
                  <a:pt x="5390845" y="5363180"/>
                  <a:pt x="5399343" y="5357695"/>
                </a:cubicBezTo>
                <a:cubicBezTo>
                  <a:pt x="5402167" y="5357695"/>
                  <a:pt x="5404991" y="5357695"/>
                  <a:pt x="5404991" y="5354960"/>
                </a:cubicBezTo>
                <a:cubicBezTo>
                  <a:pt x="5410651" y="5349476"/>
                  <a:pt x="5410651" y="5343998"/>
                  <a:pt x="5413475" y="5343998"/>
                </a:cubicBezTo>
                <a:cubicBezTo>
                  <a:pt x="5416311" y="5341255"/>
                  <a:pt x="5416311" y="5343998"/>
                  <a:pt x="5421971" y="5343998"/>
                </a:cubicBezTo>
                <a:cubicBezTo>
                  <a:pt x="5421971" y="5343998"/>
                  <a:pt x="5424795" y="5341255"/>
                  <a:pt x="5424795" y="5341255"/>
                </a:cubicBezTo>
                <a:cubicBezTo>
                  <a:pt x="5427619" y="5341255"/>
                  <a:pt x="5427619" y="5343998"/>
                  <a:pt x="5430455" y="5343998"/>
                </a:cubicBezTo>
                <a:cubicBezTo>
                  <a:pt x="5433279" y="5343998"/>
                  <a:pt x="5433279" y="5341255"/>
                  <a:pt x="5436103" y="5343998"/>
                </a:cubicBezTo>
                <a:cubicBezTo>
                  <a:pt x="5438940" y="5343998"/>
                  <a:pt x="5441764" y="5346733"/>
                  <a:pt x="5444587" y="5346733"/>
                </a:cubicBezTo>
                <a:cubicBezTo>
                  <a:pt x="5447423" y="5346733"/>
                  <a:pt x="5453084" y="5346733"/>
                  <a:pt x="5453084" y="5341255"/>
                </a:cubicBezTo>
                <a:cubicBezTo>
                  <a:pt x="5455908" y="5338512"/>
                  <a:pt x="5458732" y="5333035"/>
                  <a:pt x="5458732" y="5324815"/>
                </a:cubicBezTo>
                <a:cubicBezTo>
                  <a:pt x="5458732" y="5316588"/>
                  <a:pt x="5455908" y="5311111"/>
                  <a:pt x="5458732" y="5313853"/>
                </a:cubicBezTo>
                <a:cubicBezTo>
                  <a:pt x="5458732" y="5313853"/>
                  <a:pt x="5467215" y="5316588"/>
                  <a:pt x="5472876" y="5319331"/>
                </a:cubicBezTo>
                <a:cubicBezTo>
                  <a:pt x="5478537" y="5319331"/>
                  <a:pt x="5475713" y="5316588"/>
                  <a:pt x="5481361" y="5319331"/>
                </a:cubicBezTo>
                <a:cubicBezTo>
                  <a:pt x="5487021" y="5319331"/>
                  <a:pt x="5498329" y="5322073"/>
                  <a:pt x="5503989" y="5322073"/>
                </a:cubicBezTo>
                <a:cubicBezTo>
                  <a:pt x="5515310" y="5322073"/>
                  <a:pt x="5529454" y="5322073"/>
                  <a:pt x="5543586" y="5319331"/>
                </a:cubicBezTo>
                <a:cubicBezTo>
                  <a:pt x="5543586" y="5316588"/>
                  <a:pt x="5549247" y="5313853"/>
                  <a:pt x="5552071" y="5313853"/>
                </a:cubicBezTo>
                <a:cubicBezTo>
                  <a:pt x="5554907" y="5311111"/>
                  <a:pt x="5560567" y="5313853"/>
                  <a:pt x="5566215" y="5311111"/>
                </a:cubicBezTo>
                <a:cubicBezTo>
                  <a:pt x="5569052" y="5311111"/>
                  <a:pt x="5574699" y="5308369"/>
                  <a:pt x="5577535" y="5305626"/>
                </a:cubicBezTo>
                <a:cubicBezTo>
                  <a:pt x="5583195" y="5302891"/>
                  <a:pt x="5588844" y="5300148"/>
                  <a:pt x="5594505" y="5297405"/>
                </a:cubicBezTo>
                <a:cubicBezTo>
                  <a:pt x="5597327" y="5297405"/>
                  <a:pt x="5597327" y="5294670"/>
                  <a:pt x="5600164" y="5291928"/>
                </a:cubicBezTo>
                <a:cubicBezTo>
                  <a:pt x="5602988" y="5291928"/>
                  <a:pt x="5602988" y="5291928"/>
                  <a:pt x="5605812" y="5291928"/>
                </a:cubicBezTo>
                <a:cubicBezTo>
                  <a:pt x="5608649" y="5291928"/>
                  <a:pt x="5611473" y="5289186"/>
                  <a:pt x="5614309" y="5289186"/>
                </a:cubicBezTo>
                <a:cubicBezTo>
                  <a:pt x="5619956" y="5286443"/>
                  <a:pt x="5622793" y="5283708"/>
                  <a:pt x="5631277" y="5278224"/>
                </a:cubicBezTo>
                <a:cubicBezTo>
                  <a:pt x="5635519" y="5274113"/>
                  <a:pt x="5639761" y="5272059"/>
                  <a:pt x="5642589" y="5271716"/>
                </a:cubicBezTo>
                <a:close/>
                <a:moveTo>
                  <a:pt x="4677457" y="5265422"/>
                </a:moveTo>
                <a:cubicBezTo>
                  <a:pt x="4678652" y="5265760"/>
                  <a:pt x="4681129" y="5267811"/>
                  <a:pt x="4685377" y="5272598"/>
                </a:cubicBezTo>
                <a:cubicBezTo>
                  <a:pt x="4688208" y="5275347"/>
                  <a:pt x="4691039" y="5275347"/>
                  <a:pt x="4693871" y="5275347"/>
                </a:cubicBezTo>
                <a:cubicBezTo>
                  <a:pt x="4693871" y="5275347"/>
                  <a:pt x="4702365" y="5278096"/>
                  <a:pt x="4705197" y="5280846"/>
                </a:cubicBezTo>
                <a:cubicBezTo>
                  <a:pt x="4705197" y="5280846"/>
                  <a:pt x="4702365" y="5286345"/>
                  <a:pt x="4702365" y="5289094"/>
                </a:cubicBezTo>
                <a:cubicBezTo>
                  <a:pt x="4702365" y="5291795"/>
                  <a:pt x="4688208" y="5289094"/>
                  <a:pt x="4688208" y="5289094"/>
                </a:cubicBezTo>
                <a:cubicBezTo>
                  <a:pt x="4688208" y="5289094"/>
                  <a:pt x="4688208" y="5289094"/>
                  <a:pt x="4688208" y="5283596"/>
                </a:cubicBezTo>
                <a:cubicBezTo>
                  <a:pt x="4688208" y="5283596"/>
                  <a:pt x="4688208" y="5283596"/>
                  <a:pt x="4688208" y="5280846"/>
                </a:cubicBezTo>
                <a:cubicBezTo>
                  <a:pt x="4681837" y="5278784"/>
                  <a:pt x="4673873" y="5264404"/>
                  <a:pt x="4677457" y="5265422"/>
                </a:cubicBezTo>
                <a:close/>
                <a:moveTo>
                  <a:pt x="4459132" y="5264398"/>
                </a:moveTo>
                <a:cubicBezTo>
                  <a:pt x="4461963" y="5269897"/>
                  <a:pt x="4461963" y="5269897"/>
                  <a:pt x="4461963" y="5269897"/>
                </a:cubicBezTo>
                <a:cubicBezTo>
                  <a:pt x="4461963" y="5269897"/>
                  <a:pt x="4459132" y="5275347"/>
                  <a:pt x="4456301" y="5275347"/>
                </a:cubicBezTo>
                <a:cubicBezTo>
                  <a:pt x="4456301" y="5275347"/>
                  <a:pt x="4453470" y="5272598"/>
                  <a:pt x="4453470" y="5272598"/>
                </a:cubicBezTo>
                <a:cubicBezTo>
                  <a:pt x="4459132" y="5264398"/>
                  <a:pt x="4459132" y="5264398"/>
                  <a:pt x="4459132" y="5264398"/>
                </a:cubicBezTo>
                <a:close/>
                <a:moveTo>
                  <a:pt x="4413883" y="5261649"/>
                </a:moveTo>
                <a:cubicBezTo>
                  <a:pt x="4413883" y="5261649"/>
                  <a:pt x="4413883" y="5261649"/>
                  <a:pt x="4419493" y="5264398"/>
                </a:cubicBezTo>
                <a:cubicBezTo>
                  <a:pt x="4419493" y="5264398"/>
                  <a:pt x="4425155" y="5267147"/>
                  <a:pt x="4425155" y="5269897"/>
                </a:cubicBezTo>
                <a:cubicBezTo>
                  <a:pt x="4425155" y="5269897"/>
                  <a:pt x="4427987" y="5275347"/>
                  <a:pt x="4427987" y="5275347"/>
                </a:cubicBezTo>
                <a:cubicBezTo>
                  <a:pt x="4427987" y="5275347"/>
                  <a:pt x="4427987" y="5275347"/>
                  <a:pt x="4419493" y="5289094"/>
                </a:cubicBezTo>
                <a:cubicBezTo>
                  <a:pt x="4419493" y="5289094"/>
                  <a:pt x="4419493" y="5289094"/>
                  <a:pt x="4413883" y="5280846"/>
                </a:cubicBezTo>
                <a:cubicBezTo>
                  <a:pt x="4413883" y="5280846"/>
                  <a:pt x="4419493" y="5275347"/>
                  <a:pt x="4419493" y="5275347"/>
                </a:cubicBezTo>
                <a:cubicBezTo>
                  <a:pt x="4416714" y="5272598"/>
                  <a:pt x="4413883" y="5267147"/>
                  <a:pt x="4413883" y="5267147"/>
                </a:cubicBezTo>
                <a:cubicBezTo>
                  <a:pt x="4413883" y="5267147"/>
                  <a:pt x="4413883" y="5267147"/>
                  <a:pt x="4413883" y="5261649"/>
                </a:cubicBezTo>
                <a:close/>
                <a:moveTo>
                  <a:pt x="4476067" y="5250700"/>
                </a:moveTo>
                <a:cubicBezTo>
                  <a:pt x="4476067" y="5250700"/>
                  <a:pt x="4476067" y="5250700"/>
                  <a:pt x="4484562" y="5250700"/>
                </a:cubicBezTo>
                <a:cubicBezTo>
                  <a:pt x="4484562" y="5250700"/>
                  <a:pt x="4493055" y="5253449"/>
                  <a:pt x="4484562" y="5256151"/>
                </a:cubicBezTo>
                <a:cubicBezTo>
                  <a:pt x="4478899" y="5258900"/>
                  <a:pt x="4470404" y="5261649"/>
                  <a:pt x="4470404" y="5261649"/>
                </a:cubicBezTo>
                <a:cubicBezTo>
                  <a:pt x="4470404" y="5261649"/>
                  <a:pt x="4470404" y="5261649"/>
                  <a:pt x="4467573" y="5256151"/>
                </a:cubicBezTo>
                <a:cubicBezTo>
                  <a:pt x="4467573" y="5253449"/>
                  <a:pt x="4476067" y="5250700"/>
                  <a:pt x="4476067" y="5250700"/>
                </a:cubicBezTo>
                <a:close/>
                <a:moveTo>
                  <a:pt x="4345983" y="5250700"/>
                </a:moveTo>
                <a:cubicBezTo>
                  <a:pt x="4345983" y="5247951"/>
                  <a:pt x="4354477" y="5253449"/>
                  <a:pt x="4354477" y="5253449"/>
                </a:cubicBezTo>
                <a:cubicBezTo>
                  <a:pt x="4354477" y="5253449"/>
                  <a:pt x="4354477" y="5261649"/>
                  <a:pt x="4351646" y="5261649"/>
                </a:cubicBezTo>
                <a:cubicBezTo>
                  <a:pt x="4351646" y="5264398"/>
                  <a:pt x="4345983" y="5267147"/>
                  <a:pt x="4345983" y="5267147"/>
                </a:cubicBezTo>
                <a:cubicBezTo>
                  <a:pt x="4345983" y="5267147"/>
                  <a:pt x="4345983" y="5269897"/>
                  <a:pt x="4343152" y="5272598"/>
                </a:cubicBezTo>
                <a:cubicBezTo>
                  <a:pt x="4340321" y="5275347"/>
                  <a:pt x="4340321" y="5278096"/>
                  <a:pt x="4340321" y="5275347"/>
                </a:cubicBezTo>
                <a:cubicBezTo>
                  <a:pt x="4340321" y="5275347"/>
                  <a:pt x="4337489" y="5269897"/>
                  <a:pt x="4337489" y="5269897"/>
                </a:cubicBezTo>
                <a:cubicBezTo>
                  <a:pt x="4337489" y="5267147"/>
                  <a:pt x="4340321" y="5258900"/>
                  <a:pt x="4340321" y="5258900"/>
                </a:cubicBezTo>
                <a:cubicBezTo>
                  <a:pt x="4340321" y="5258900"/>
                  <a:pt x="4343152" y="5250700"/>
                  <a:pt x="4345983" y="5250700"/>
                </a:cubicBezTo>
                <a:close/>
                <a:moveTo>
                  <a:pt x="4394064" y="5245201"/>
                </a:moveTo>
                <a:cubicBezTo>
                  <a:pt x="4394064" y="5247951"/>
                  <a:pt x="4396895" y="5250700"/>
                  <a:pt x="4394064" y="5253449"/>
                </a:cubicBezTo>
                <a:cubicBezTo>
                  <a:pt x="4391232" y="5253449"/>
                  <a:pt x="4382738" y="5256151"/>
                  <a:pt x="4382738" y="5256151"/>
                </a:cubicBezTo>
                <a:cubicBezTo>
                  <a:pt x="4382738" y="5256151"/>
                  <a:pt x="4382738" y="5256151"/>
                  <a:pt x="4382738" y="5253449"/>
                </a:cubicBezTo>
                <a:cubicBezTo>
                  <a:pt x="4382738" y="5253449"/>
                  <a:pt x="4382738" y="5253449"/>
                  <a:pt x="4379907" y="5253449"/>
                </a:cubicBezTo>
                <a:cubicBezTo>
                  <a:pt x="4379907" y="5253449"/>
                  <a:pt x="4391232" y="5242452"/>
                  <a:pt x="4394064" y="5245201"/>
                </a:cubicBezTo>
                <a:close/>
                <a:moveTo>
                  <a:pt x="4620309" y="5237002"/>
                </a:moveTo>
                <a:cubicBezTo>
                  <a:pt x="4620309" y="5237002"/>
                  <a:pt x="4628802" y="5242452"/>
                  <a:pt x="4628802" y="5242452"/>
                </a:cubicBezTo>
                <a:cubicBezTo>
                  <a:pt x="4623139" y="5253449"/>
                  <a:pt x="4623139" y="5253449"/>
                  <a:pt x="4623139" y="5253449"/>
                </a:cubicBezTo>
                <a:cubicBezTo>
                  <a:pt x="4614645" y="5247951"/>
                  <a:pt x="4614645" y="5247951"/>
                  <a:pt x="4614645" y="5247951"/>
                </a:cubicBezTo>
                <a:cubicBezTo>
                  <a:pt x="4620309" y="5237002"/>
                  <a:pt x="4620309" y="5237002"/>
                  <a:pt x="4620309" y="5237002"/>
                </a:cubicBezTo>
                <a:close/>
                <a:moveTo>
                  <a:pt x="4425155" y="5231503"/>
                </a:moveTo>
                <a:cubicBezTo>
                  <a:pt x="4433650" y="5234252"/>
                  <a:pt x="4436481" y="5234252"/>
                  <a:pt x="4436481" y="5234252"/>
                </a:cubicBezTo>
                <a:cubicBezTo>
                  <a:pt x="4436481" y="5234252"/>
                  <a:pt x="4436481" y="5237002"/>
                  <a:pt x="4442144" y="5234252"/>
                </a:cubicBezTo>
                <a:cubicBezTo>
                  <a:pt x="4450639" y="5234252"/>
                  <a:pt x="4453470" y="5239703"/>
                  <a:pt x="4453470" y="5239703"/>
                </a:cubicBezTo>
                <a:cubicBezTo>
                  <a:pt x="4453470" y="5239703"/>
                  <a:pt x="4456301" y="5242452"/>
                  <a:pt x="4456301" y="5242452"/>
                </a:cubicBezTo>
                <a:cubicBezTo>
                  <a:pt x="4456301" y="5245201"/>
                  <a:pt x="4456301" y="5245201"/>
                  <a:pt x="4453470" y="5247951"/>
                </a:cubicBezTo>
                <a:cubicBezTo>
                  <a:pt x="4447806" y="5247951"/>
                  <a:pt x="4442144" y="5250700"/>
                  <a:pt x="4442144" y="5247951"/>
                </a:cubicBezTo>
                <a:cubicBezTo>
                  <a:pt x="4439313" y="5247951"/>
                  <a:pt x="4427987" y="5242452"/>
                  <a:pt x="4427987" y="5242452"/>
                </a:cubicBezTo>
                <a:cubicBezTo>
                  <a:pt x="4427987" y="5242452"/>
                  <a:pt x="4427987" y="5242452"/>
                  <a:pt x="4419493" y="5234252"/>
                </a:cubicBezTo>
                <a:cubicBezTo>
                  <a:pt x="4422324" y="5234252"/>
                  <a:pt x="4419493" y="5231503"/>
                  <a:pt x="4425155" y="5231503"/>
                </a:cubicBezTo>
                <a:close/>
                <a:moveTo>
                  <a:pt x="4023578" y="5209557"/>
                </a:moveTo>
                <a:cubicBezTo>
                  <a:pt x="4023578" y="5209557"/>
                  <a:pt x="4026409" y="5209557"/>
                  <a:pt x="4029241" y="5209557"/>
                </a:cubicBezTo>
                <a:cubicBezTo>
                  <a:pt x="4029241" y="5209557"/>
                  <a:pt x="4046175" y="5215056"/>
                  <a:pt x="4046175" y="5215056"/>
                </a:cubicBezTo>
                <a:cubicBezTo>
                  <a:pt x="4046175" y="5215056"/>
                  <a:pt x="4054670" y="5217805"/>
                  <a:pt x="4057501" y="5220506"/>
                </a:cubicBezTo>
                <a:cubicBezTo>
                  <a:pt x="4063164" y="5223256"/>
                  <a:pt x="4068827" y="5223256"/>
                  <a:pt x="4074489" y="5223256"/>
                </a:cubicBezTo>
                <a:cubicBezTo>
                  <a:pt x="4080152" y="5223256"/>
                  <a:pt x="4094256" y="5226005"/>
                  <a:pt x="4097088" y="5226005"/>
                </a:cubicBezTo>
                <a:cubicBezTo>
                  <a:pt x="4102750" y="5228754"/>
                  <a:pt x="4119738" y="5231503"/>
                  <a:pt x="4119738" y="5231503"/>
                </a:cubicBezTo>
                <a:cubicBezTo>
                  <a:pt x="4119738" y="5231503"/>
                  <a:pt x="4119738" y="5231503"/>
                  <a:pt x="4133842" y="5234252"/>
                </a:cubicBezTo>
                <a:cubicBezTo>
                  <a:pt x="4133842" y="5234252"/>
                  <a:pt x="4133842" y="5234252"/>
                  <a:pt x="4147999" y="5239703"/>
                </a:cubicBezTo>
                <a:cubicBezTo>
                  <a:pt x="4147999" y="5239703"/>
                  <a:pt x="4147999" y="5245201"/>
                  <a:pt x="4150830" y="5245201"/>
                </a:cubicBezTo>
                <a:cubicBezTo>
                  <a:pt x="4153662" y="5245201"/>
                  <a:pt x="4162156" y="5242452"/>
                  <a:pt x="4162156" y="5242452"/>
                </a:cubicBezTo>
                <a:cubicBezTo>
                  <a:pt x="4162156" y="5242452"/>
                  <a:pt x="4162156" y="5242452"/>
                  <a:pt x="4167819" y="5242452"/>
                </a:cubicBezTo>
                <a:cubicBezTo>
                  <a:pt x="4167819" y="5242452"/>
                  <a:pt x="4167819" y="5242452"/>
                  <a:pt x="4173482" y="5247951"/>
                </a:cubicBezTo>
                <a:cubicBezTo>
                  <a:pt x="4173482" y="5247951"/>
                  <a:pt x="4173482" y="5247951"/>
                  <a:pt x="4176313" y="5253449"/>
                </a:cubicBezTo>
                <a:cubicBezTo>
                  <a:pt x="4181922" y="5258900"/>
                  <a:pt x="4196079" y="5250700"/>
                  <a:pt x="4196079" y="5253449"/>
                </a:cubicBezTo>
                <a:cubicBezTo>
                  <a:pt x="4196079" y="5256151"/>
                  <a:pt x="4210237" y="5258900"/>
                  <a:pt x="4210237" y="5258900"/>
                </a:cubicBezTo>
                <a:cubicBezTo>
                  <a:pt x="4210237" y="5258900"/>
                  <a:pt x="4210237" y="5258900"/>
                  <a:pt x="4207405" y="5269897"/>
                </a:cubicBezTo>
                <a:cubicBezTo>
                  <a:pt x="4207405" y="5269897"/>
                  <a:pt x="4201742" y="5278096"/>
                  <a:pt x="4204574" y="5280846"/>
                </a:cubicBezTo>
                <a:cubicBezTo>
                  <a:pt x="4204574" y="5280846"/>
                  <a:pt x="4204574" y="5283596"/>
                  <a:pt x="4207405" y="5286345"/>
                </a:cubicBezTo>
                <a:cubicBezTo>
                  <a:pt x="4210237" y="5286345"/>
                  <a:pt x="4224394" y="5289094"/>
                  <a:pt x="4224394" y="5289094"/>
                </a:cubicBezTo>
                <a:cubicBezTo>
                  <a:pt x="4224394" y="5289094"/>
                  <a:pt x="4221562" y="5280846"/>
                  <a:pt x="4224394" y="5280846"/>
                </a:cubicBezTo>
                <a:cubicBezTo>
                  <a:pt x="4227171" y="5280846"/>
                  <a:pt x="4232835" y="5278096"/>
                  <a:pt x="4232835" y="5278096"/>
                </a:cubicBezTo>
                <a:cubicBezTo>
                  <a:pt x="4232835" y="5278096"/>
                  <a:pt x="4232835" y="5289094"/>
                  <a:pt x="4232835" y="5289094"/>
                </a:cubicBezTo>
                <a:cubicBezTo>
                  <a:pt x="4230002" y="5289094"/>
                  <a:pt x="4230002" y="5289094"/>
                  <a:pt x="4230002" y="5289094"/>
                </a:cubicBezTo>
                <a:cubicBezTo>
                  <a:pt x="4230002" y="5289094"/>
                  <a:pt x="4230002" y="5289094"/>
                  <a:pt x="4232835" y="5294544"/>
                </a:cubicBezTo>
                <a:cubicBezTo>
                  <a:pt x="4232835" y="5294544"/>
                  <a:pt x="4232835" y="5294544"/>
                  <a:pt x="4244160" y="5291795"/>
                </a:cubicBezTo>
                <a:cubicBezTo>
                  <a:pt x="4244160" y="5291795"/>
                  <a:pt x="4244160" y="5291795"/>
                  <a:pt x="4249823" y="5297294"/>
                </a:cubicBezTo>
                <a:cubicBezTo>
                  <a:pt x="4249823" y="5297294"/>
                  <a:pt x="4249823" y="5302792"/>
                  <a:pt x="4246991" y="5302792"/>
                </a:cubicBezTo>
                <a:cubicBezTo>
                  <a:pt x="4246991" y="5305542"/>
                  <a:pt x="4246991" y="5302792"/>
                  <a:pt x="4244160" y="5305542"/>
                </a:cubicBezTo>
                <a:cubicBezTo>
                  <a:pt x="4241328" y="5308242"/>
                  <a:pt x="4230002" y="5310991"/>
                  <a:pt x="4230002" y="5310991"/>
                </a:cubicBezTo>
                <a:cubicBezTo>
                  <a:pt x="4230002" y="5310991"/>
                  <a:pt x="4230002" y="5310991"/>
                  <a:pt x="4224394" y="5316491"/>
                </a:cubicBezTo>
                <a:cubicBezTo>
                  <a:pt x="4224394" y="5316491"/>
                  <a:pt x="4224394" y="5316491"/>
                  <a:pt x="4218730" y="5327440"/>
                </a:cubicBezTo>
                <a:cubicBezTo>
                  <a:pt x="4218730" y="5327440"/>
                  <a:pt x="4213068" y="5330189"/>
                  <a:pt x="4213068" y="5332938"/>
                </a:cubicBezTo>
                <a:cubicBezTo>
                  <a:pt x="4213068" y="5335687"/>
                  <a:pt x="4210237" y="5341186"/>
                  <a:pt x="4210237" y="5341186"/>
                </a:cubicBezTo>
                <a:cubicBezTo>
                  <a:pt x="4210237" y="5341186"/>
                  <a:pt x="4207405" y="5346636"/>
                  <a:pt x="4204574" y="5346636"/>
                </a:cubicBezTo>
                <a:cubicBezTo>
                  <a:pt x="4204574" y="5343887"/>
                  <a:pt x="4204574" y="5338436"/>
                  <a:pt x="4204574" y="5338436"/>
                </a:cubicBezTo>
                <a:cubicBezTo>
                  <a:pt x="4204574" y="5338436"/>
                  <a:pt x="4207405" y="5335687"/>
                  <a:pt x="4207405" y="5332938"/>
                </a:cubicBezTo>
                <a:cubicBezTo>
                  <a:pt x="4204574" y="5332938"/>
                  <a:pt x="4198911" y="5330189"/>
                  <a:pt x="4198911" y="5330189"/>
                </a:cubicBezTo>
                <a:cubicBezTo>
                  <a:pt x="4198911" y="5330189"/>
                  <a:pt x="4198911" y="5327440"/>
                  <a:pt x="4198911" y="5324690"/>
                </a:cubicBezTo>
                <a:cubicBezTo>
                  <a:pt x="4198911" y="5324690"/>
                  <a:pt x="4201742" y="5321989"/>
                  <a:pt x="4201742" y="5319240"/>
                </a:cubicBezTo>
                <a:cubicBezTo>
                  <a:pt x="4201742" y="5316491"/>
                  <a:pt x="4198911" y="5310991"/>
                  <a:pt x="4196079" y="5310991"/>
                </a:cubicBezTo>
                <a:cubicBezTo>
                  <a:pt x="4193248" y="5313741"/>
                  <a:pt x="4190417" y="5310991"/>
                  <a:pt x="4190417" y="5310991"/>
                </a:cubicBezTo>
                <a:cubicBezTo>
                  <a:pt x="4187586" y="5310991"/>
                  <a:pt x="4181922" y="5308242"/>
                  <a:pt x="4181922" y="5308242"/>
                </a:cubicBezTo>
                <a:cubicBezTo>
                  <a:pt x="4181922" y="5308242"/>
                  <a:pt x="4173482" y="5305542"/>
                  <a:pt x="4170650" y="5305542"/>
                </a:cubicBezTo>
                <a:cubicBezTo>
                  <a:pt x="4167819" y="5305542"/>
                  <a:pt x="4162156" y="5308242"/>
                  <a:pt x="4162156" y="5308242"/>
                </a:cubicBezTo>
                <a:cubicBezTo>
                  <a:pt x="4162156" y="5308242"/>
                  <a:pt x="4162156" y="5308242"/>
                  <a:pt x="4153662" y="5302792"/>
                </a:cubicBezTo>
                <a:cubicBezTo>
                  <a:pt x="4153662" y="5302792"/>
                  <a:pt x="4153662" y="5302792"/>
                  <a:pt x="4153662" y="5308242"/>
                </a:cubicBezTo>
                <a:cubicBezTo>
                  <a:pt x="4153662" y="5308242"/>
                  <a:pt x="4153662" y="5308242"/>
                  <a:pt x="4156494" y="5319240"/>
                </a:cubicBezTo>
                <a:cubicBezTo>
                  <a:pt x="4156494" y="5319240"/>
                  <a:pt x="4159325" y="5324690"/>
                  <a:pt x="4162156" y="5327440"/>
                </a:cubicBezTo>
                <a:cubicBezTo>
                  <a:pt x="4164987" y="5332938"/>
                  <a:pt x="4167819" y="5338436"/>
                  <a:pt x="4170650" y="5341186"/>
                </a:cubicBezTo>
                <a:cubicBezTo>
                  <a:pt x="4173482" y="5343887"/>
                  <a:pt x="4176313" y="5349385"/>
                  <a:pt x="4179091" y="5352135"/>
                </a:cubicBezTo>
                <a:cubicBezTo>
                  <a:pt x="4179091" y="5354884"/>
                  <a:pt x="4179091" y="5360335"/>
                  <a:pt x="4179091" y="5363084"/>
                </a:cubicBezTo>
                <a:cubicBezTo>
                  <a:pt x="4179091" y="5363084"/>
                  <a:pt x="4181922" y="5365833"/>
                  <a:pt x="4184753" y="5368582"/>
                </a:cubicBezTo>
                <a:cubicBezTo>
                  <a:pt x="4187586" y="5368582"/>
                  <a:pt x="4196079" y="5374080"/>
                  <a:pt x="4196079" y="5374080"/>
                </a:cubicBezTo>
                <a:cubicBezTo>
                  <a:pt x="4196079" y="5374080"/>
                  <a:pt x="4198911" y="5379531"/>
                  <a:pt x="4198911" y="5379531"/>
                </a:cubicBezTo>
                <a:cubicBezTo>
                  <a:pt x="4198911" y="5379531"/>
                  <a:pt x="4210237" y="5395979"/>
                  <a:pt x="4210237" y="5395979"/>
                </a:cubicBezTo>
                <a:cubicBezTo>
                  <a:pt x="4207405" y="5398728"/>
                  <a:pt x="4213068" y="5406976"/>
                  <a:pt x="4213068" y="5406976"/>
                </a:cubicBezTo>
                <a:cubicBezTo>
                  <a:pt x="4213068" y="5406976"/>
                  <a:pt x="4218730" y="5401477"/>
                  <a:pt x="4215899" y="5406976"/>
                </a:cubicBezTo>
                <a:cubicBezTo>
                  <a:pt x="4213068" y="5412426"/>
                  <a:pt x="4213068" y="5417924"/>
                  <a:pt x="4210237" y="5420675"/>
                </a:cubicBezTo>
                <a:cubicBezTo>
                  <a:pt x="4210237" y="5420675"/>
                  <a:pt x="4210237" y="5426173"/>
                  <a:pt x="4213068" y="5428874"/>
                </a:cubicBezTo>
                <a:cubicBezTo>
                  <a:pt x="4213068" y="5431623"/>
                  <a:pt x="4215899" y="5434373"/>
                  <a:pt x="4218730" y="5437122"/>
                </a:cubicBezTo>
                <a:cubicBezTo>
                  <a:pt x="4221562" y="5437122"/>
                  <a:pt x="4230002" y="5445370"/>
                  <a:pt x="4230002" y="5445370"/>
                </a:cubicBezTo>
                <a:cubicBezTo>
                  <a:pt x="4230002" y="5445370"/>
                  <a:pt x="4230002" y="5445370"/>
                  <a:pt x="4235666" y="5453570"/>
                </a:cubicBezTo>
                <a:cubicBezTo>
                  <a:pt x="4235666" y="5453570"/>
                  <a:pt x="4235666" y="5453570"/>
                  <a:pt x="4241328" y="5459068"/>
                </a:cubicBezTo>
                <a:cubicBezTo>
                  <a:pt x="4241328" y="5459068"/>
                  <a:pt x="4238497" y="5461817"/>
                  <a:pt x="4235666" y="5464519"/>
                </a:cubicBezTo>
                <a:cubicBezTo>
                  <a:pt x="4232835" y="5464519"/>
                  <a:pt x="4221562" y="5461817"/>
                  <a:pt x="4221562" y="5461817"/>
                </a:cubicBezTo>
                <a:cubicBezTo>
                  <a:pt x="4221562" y="5461817"/>
                  <a:pt x="4221562" y="5461817"/>
                  <a:pt x="4215899" y="5453570"/>
                </a:cubicBezTo>
                <a:cubicBezTo>
                  <a:pt x="4215899" y="5453570"/>
                  <a:pt x="4213068" y="5456319"/>
                  <a:pt x="4213068" y="5459068"/>
                </a:cubicBezTo>
                <a:cubicBezTo>
                  <a:pt x="4210237" y="5459068"/>
                  <a:pt x="4213068" y="5467268"/>
                  <a:pt x="4210237" y="5461817"/>
                </a:cubicBezTo>
                <a:cubicBezTo>
                  <a:pt x="4207405" y="5459068"/>
                  <a:pt x="4204574" y="5453570"/>
                  <a:pt x="4204574" y="5450820"/>
                </a:cubicBezTo>
                <a:cubicBezTo>
                  <a:pt x="4204574" y="5450820"/>
                  <a:pt x="4204574" y="5448070"/>
                  <a:pt x="4204574" y="5448070"/>
                </a:cubicBezTo>
                <a:cubicBezTo>
                  <a:pt x="4204574" y="5448070"/>
                  <a:pt x="4204574" y="5448070"/>
                  <a:pt x="4193248" y="5439871"/>
                </a:cubicBezTo>
                <a:cubicBezTo>
                  <a:pt x="4193248" y="5439871"/>
                  <a:pt x="4187586" y="5434373"/>
                  <a:pt x="4187586" y="5431623"/>
                </a:cubicBezTo>
                <a:cubicBezTo>
                  <a:pt x="4187586" y="5428874"/>
                  <a:pt x="4187586" y="5428874"/>
                  <a:pt x="4187586" y="5428874"/>
                </a:cubicBezTo>
                <a:cubicBezTo>
                  <a:pt x="4187586" y="5428874"/>
                  <a:pt x="4187586" y="5428874"/>
                  <a:pt x="4181922" y="5420675"/>
                </a:cubicBezTo>
                <a:cubicBezTo>
                  <a:pt x="4181922" y="5420675"/>
                  <a:pt x="4179091" y="5417924"/>
                  <a:pt x="4176313" y="5417924"/>
                </a:cubicBezTo>
                <a:cubicBezTo>
                  <a:pt x="4170650" y="5417924"/>
                  <a:pt x="4167819" y="5417924"/>
                  <a:pt x="4164987" y="5420675"/>
                </a:cubicBezTo>
                <a:cubicBezTo>
                  <a:pt x="4162156" y="5420675"/>
                  <a:pt x="4164987" y="5417924"/>
                  <a:pt x="4162156" y="5420675"/>
                </a:cubicBezTo>
                <a:cubicBezTo>
                  <a:pt x="4159325" y="5426173"/>
                  <a:pt x="4159325" y="5428874"/>
                  <a:pt x="4159325" y="5428874"/>
                </a:cubicBezTo>
                <a:cubicBezTo>
                  <a:pt x="4159325" y="5428874"/>
                  <a:pt x="4153662" y="5431623"/>
                  <a:pt x="4153662" y="5434373"/>
                </a:cubicBezTo>
                <a:cubicBezTo>
                  <a:pt x="4153662" y="5437122"/>
                  <a:pt x="4153662" y="5442620"/>
                  <a:pt x="4153662" y="5442620"/>
                </a:cubicBezTo>
                <a:cubicBezTo>
                  <a:pt x="4153662" y="5445370"/>
                  <a:pt x="4150830" y="5450820"/>
                  <a:pt x="4150830" y="5450820"/>
                </a:cubicBezTo>
                <a:cubicBezTo>
                  <a:pt x="4150830" y="5450820"/>
                  <a:pt x="4150830" y="5453570"/>
                  <a:pt x="4150830" y="5456319"/>
                </a:cubicBezTo>
                <a:cubicBezTo>
                  <a:pt x="4153662" y="5461817"/>
                  <a:pt x="4153662" y="5467268"/>
                  <a:pt x="4153662" y="5470017"/>
                </a:cubicBezTo>
                <a:cubicBezTo>
                  <a:pt x="4153662" y="5472766"/>
                  <a:pt x="4156494" y="5475515"/>
                  <a:pt x="4153662" y="5478265"/>
                </a:cubicBezTo>
                <a:cubicBezTo>
                  <a:pt x="4150830" y="5480966"/>
                  <a:pt x="4153662" y="5483715"/>
                  <a:pt x="4147999" y="5480966"/>
                </a:cubicBezTo>
                <a:cubicBezTo>
                  <a:pt x="4145168" y="5478265"/>
                  <a:pt x="4136673" y="5475515"/>
                  <a:pt x="4136673" y="5475515"/>
                </a:cubicBezTo>
                <a:cubicBezTo>
                  <a:pt x="4136673" y="5475515"/>
                  <a:pt x="4136673" y="5475515"/>
                  <a:pt x="4136673" y="5470017"/>
                </a:cubicBezTo>
                <a:cubicBezTo>
                  <a:pt x="4136673" y="5464519"/>
                  <a:pt x="4136673" y="5459068"/>
                  <a:pt x="4136673" y="5456319"/>
                </a:cubicBezTo>
                <a:cubicBezTo>
                  <a:pt x="4133842" y="5453570"/>
                  <a:pt x="4128233" y="5439871"/>
                  <a:pt x="4128233" y="5439871"/>
                </a:cubicBezTo>
                <a:cubicBezTo>
                  <a:pt x="4128233" y="5439871"/>
                  <a:pt x="4125401" y="5437122"/>
                  <a:pt x="4122570" y="5434373"/>
                </a:cubicBezTo>
                <a:cubicBezTo>
                  <a:pt x="4119738" y="5431623"/>
                  <a:pt x="4116907" y="5426173"/>
                  <a:pt x="4116907" y="5423424"/>
                </a:cubicBezTo>
                <a:cubicBezTo>
                  <a:pt x="4116907" y="5423424"/>
                  <a:pt x="4111245" y="5420675"/>
                  <a:pt x="4111245" y="5420675"/>
                </a:cubicBezTo>
                <a:cubicBezTo>
                  <a:pt x="4111245" y="5420675"/>
                  <a:pt x="4111245" y="5420675"/>
                  <a:pt x="4094256" y="5417924"/>
                </a:cubicBezTo>
                <a:cubicBezTo>
                  <a:pt x="4094256" y="5417924"/>
                  <a:pt x="4094256" y="5406976"/>
                  <a:pt x="4094256" y="5404226"/>
                </a:cubicBezTo>
                <a:cubicBezTo>
                  <a:pt x="4091424" y="5401477"/>
                  <a:pt x="4088593" y="5398728"/>
                  <a:pt x="4085762" y="5398728"/>
                </a:cubicBezTo>
                <a:cubicBezTo>
                  <a:pt x="4082930" y="5398728"/>
                  <a:pt x="4074489" y="5401477"/>
                  <a:pt x="4074489" y="5401477"/>
                </a:cubicBezTo>
                <a:cubicBezTo>
                  <a:pt x="4074489" y="5401477"/>
                  <a:pt x="4071658" y="5406976"/>
                  <a:pt x="4071658" y="5406976"/>
                </a:cubicBezTo>
                <a:cubicBezTo>
                  <a:pt x="4071658" y="5409726"/>
                  <a:pt x="4074489" y="5417924"/>
                  <a:pt x="4074489" y="5420675"/>
                </a:cubicBezTo>
                <a:cubicBezTo>
                  <a:pt x="4074489" y="5423424"/>
                  <a:pt x="4074489" y="5434373"/>
                  <a:pt x="4074489" y="5434373"/>
                </a:cubicBezTo>
                <a:cubicBezTo>
                  <a:pt x="4074489" y="5434373"/>
                  <a:pt x="4074489" y="5439871"/>
                  <a:pt x="4074489" y="5439871"/>
                </a:cubicBezTo>
                <a:cubicBezTo>
                  <a:pt x="4074489" y="5442620"/>
                  <a:pt x="4065996" y="5448070"/>
                  <a:pt x="4065996" y="5448070"/>
                </a:cubicBezTo>
                <a:cubicBezTo>
                  <a:pt x="4065996" y="5448070"/>
                  <a:pt x="4065996" y="5445370"/>
                  <a:pt x="4063164" y="5442620"/>
                </a:cubicBezTo>
                <a:cubicBezTo>
                  <a:pt x="4060332" y="5442620"/>
                  <a:pt x="4057501" y="5439871"/>
                  <a:pt x="4054670" y="5439871"/>
                </a:cubicBezTo>
                <a:cubicBezTo>
                  <a:pt x="4049007" y="5442620"/>
                  <a:pt x="4043344" y="5445370"/>
                  <a:pt x="4043344" y="5445370"/>
                </a:cubicBezTo>
                <a:cubicBezTo>
                  <a:pt x="4043344" y="5445370"/>
                  <a:pt x="4040513" y="5434373"/>
                  <a:pt x="4040513" y="5431623"/>
                </a:cubicBezTo>
                <a:cubicBezTo>
                  <a:pt x="4040513" y="5428874"/>
                  <a:pt x="4043344" y="5426173"/>
                  <a:pt x="4043344" y="5423424"/>
                </a:cubicBezTo>
                <a:cubicBezTo>
                  <a:pt x="4040513" y="5420675"/>
                  <a:pt x="4034850" y="5415175"/>
                  <a:pt x="4034850" y="5415175"/>
                </a:cubicBezTo>
                <a:cubicBezTo>
                  <a:pt x="4034850" y="5415175"/>
                  <a:pt x="4034850" y="5415175"/>
                  <a:pt x="4032072" y="5412426"/>
                </a:cubicBezTo>
                <a:cubicBezTo>
                  <a:pt x="4029241" y="5412426"/>
                  <a:pt x="4026409" y="5409726"/>
                  <a:pt x="4026409" y="5409726"/>
                </a:cubicBezTo>
                <a:cubicBezTo>
                  <a:pt x="4026409" y="5409726"/>
                  <a:pt x="4026409" y="5409726"/>
                  <a:pt x="4023578" y="5404226"/>
                </a:cubicBezTo>
                <a:cubicBezTo>
                  <a:pt x="4023578" y="5404226"/>
                  <a:pt x="4023578" y="5404226"/>
                  <a:pt x="4023578" y="5390528"/>
                </a:cubicBezTo>
                <a:cubicBezTo>
                  <a:pt x="4023578" y="5390528"/>
                  <a:pt x="4017915" y="5385030"/>
                  <a:pt x="4020747" y="5379531"/>
                </a:cubicBezTo>
                <a:cubicBezTo>
                  <a:pt x="4023578" y="5374080"/>
                  <a:pt x="4023578" y="5371331"/>
                  <a:pt x="4026409" y="5368582"/>
                </a:cubicBezTo>
                <a:cubicBezTo>
                  <a:pt x="4029241" y="5365833"/>
                  <a:pt x="4029241" y="5365833"/>
                  <a:pt x="4029241" y="5363084"/>
                </a:cubicBezTo>
                <a:cubicBezTo>
                  <a:pt x="4026409" y="5357633"/>
                  <a:pt x="4020747" y="5349385"/>
                  <a:pt x="4020747" y="5349385"/>
                </a:cubicBezTo>
                <a:cubicBezTo>
                  <a:pt x="4020747" y="5349385"/>
                  <a:pt x="4015083" y="5343887"/>
                  <a:pt x="4012252" y="5341186"/>
                </a:cubicBezTo>
                <a:cubicBezTo>
                  <a:pt x="4009421" y="5341186"/>
                  <a:pt x="4003758" y="5332938"/>
                  <a:pt x="4000926" y="5332938"/>
                </a:cubicBezTo>
                <a:cubicBezTo>
                  <a:pt x="3998095" y="5330189"/>
                  <a:pt x="3992433" y="5327440"/>
                  <a:pt x="3989601" y="5327440"/>
                </a:cubicBezTo>
                <a:cubicBezTo>
                  <a:pt x="3986770" y="5324690"/>
                  <a:pt x="3981160" y="5321989"/>
                  <a:pt x="3981160" y="5321989"/>
                </a:cubicBezTo>
                <a:cubicBezTo>
                  <a:pt x="3981160" y="5321989"/>
                  <a:pt x="3978329" y="5324690"/>
                  <a:pt x="3975498" y="5321989"/>
                </a:cubicBezTo>
                <a:cubicBezTo>
                  <a:pt x="3975498" y="5321989"/>
                  <a:pt x="3969834" y="5305542"/>
                  <a:pt x="3969834" y="5305542"/>
                </a:cubicBezTo>
                <a:cubicBezTo>
                  <a:pt x="3967003" y="5305542"/>
                  <a:pt x="3958509" y="5300043"/>
                  <a:pt x="3955678" y="5297294"/>
                </a:cubicBezTo>
                <a:cubicBezTo>
                  <a:pt x="3952846" y="5294544"/>
                  <a:pt x="3947184" y="5297294"/>
                  <a:pt x="3947184" y="5297294"/>
                </a:cubicBezTo>
                <a:cubicBezTo>
                  <a:pt x="3947184" y="5297294"/>
                  <a:pt x="3947184" y="5297294"/>
                  <a:pt x="3941521" y="5283596"/>
                </a:cubicBezTo>
                <a:cubicBezTo>
                  <a:pt x="3941521" y="5283596"/>
                  <a:pt x="3947184" y="5280846"/>
                  <a:pt x="3950015" y="5278096"/>
                </a:cubicBezTo>
                <a:cubicBezTo>
                  <a:pt x="3952846" y="5278096"/>
                  <a:pt x="3958509" y="5272598"/>
                  <a:pt x="3961341" y="5272598"/>
                </a:cubicBezTo>
                <a:cubicBezTo>
                  <a:pt x="3961341" y="5269897"/>
                  <a:pt x="3961341" y="5264398"/>
                  <a:pt x="3961341" y="5264398"/>
                </a:cubicBezTo>
                <a:cubicBezTo>
                  <a:pt x="3961341" y="5261649"/>
                  <a:pt x="3964172" y="5258900"/>
                  <a:pt x="3967003" y="5256151"/>
                </a:cubicBezTo>
                <a:cubicBezTo>
                  <a:pt x="3967003" y="5253449"/>
                  <a:pt x="3967003" y="5247951"/>
                  <a:pt x="3967003" y="5247951"/>
                </a:cubicBezTo>
                <a:cubicBezTo>
                  <a:pt x="3967003" y="5245201"/>
                  <a:pt x="3964172" y="5239703"/>
                  <a:pt x="3967003" y="5239703"/>
                </a:cubicBezTo>
                <a:cubicBezTo>
                  <a:pt x="3969834" y="5239703"/>
                  <a:pt x="3972667" y="5239703"/>
                  <a:pt x="3975498" y="5239703"/>
                </a:cubicBezTo>
                <a:cubicBezTo>
                  <a:pt x="3975498" y="5239703"/>
                  <a:pt x="3981160" y="5239703"/>
                  <a:pt x="3981160" y="5239703"/>
                </a:cubicBezTo>
                <a:cubicBezTo>
                  <a:pt x="3981160" y="5237002"/>
                  <a:pt x="3998095" y="5242452"/>
                  <a:pt x="3998095" y="5239703"/>
                </a:cubicBezTo>
                <a:cubicBezTo>
                  <a:pt x="4000926" y="5239703"/>
                  <a:pt x="4003758" y="5237002"/>
                  <a:pt x="4003758" y="5231503"/>
                </a:cubicBezTo>
                <a:cubicBezTo>
                  <a:pt x="4006590" y="5228754"/>
                  <a:pt x="4006590" y="5220506"/>
                  <a:pt x="4009421" y="5220506"/>
                </a:cubicBezTo>
                <a:cubicBezTo>
                  <a:pt x="4015083" y="5217805"/>
                  <a:pt x="4020747" y="5209557"/>
                  <a:pt x="4023578" y="5209557"/>
                </a:cubicBezTo>
                <a:close/>
                <a:moveTo>
                  <a:pt x="3873674" y="5209557"/>
                </a:moveTo>
                <a:cubicBezTo>
                  <a:pt x="3873674" y="5209557"/>
                  <a:pt x="3873674" y="5209557"/>
                  <a:pt x="3882169" y="5215056"/>
                </a:cubicBezTo>
                <a:cubicBezTo>
                  <a:pt x="3882169" y="5215056"/>
                  <a:pt x="3882169" y="5215056"/>
                  <a:pt x="3879336" y="5223256"/>
                </a:cubicBezTo>
                <a:cubicBezTo>
                  <a:pt x="3879336" y="5223256"/>
                  <a:pt x="3879336" y="5223256"/>
                  <a:pt x="3887831" y="5228754"/>
                </a:cubicBezTo>
                <a:cubicBezTo>
                  <a:pt x="3887831" y="5228754"/>
                  <a:pt x="3890609" y="5231503"/>
                  <a:pt x="3887831" y="5231503"/>
                </a:cubicBezTo>
                <a:cubicBezTo>
                  <a:pt x="3887831" y="5234252"/>
                  <a:pt x="3887831" y="5234252"/>
                  <a:pt x="3882169" y="5234252"/>
                </a:cubicBezTo>
                <a:cubicBezTo>
                  <a:pt x="3876505" y="5237002"/>
                  <a:pt x="3876505" y="5231503"/>
                  <a:pt x="3876505" y="5231503"/>
                </a:cubicBezTo>
                <a:cubicBezTo>
                  <a:pt x="3876505" y="5231503"/>
                  <a:pt x="3876505" y="5231503"/>
                  <a:pt x="3873674" y="5237002"/>
                </a:cubicBezTo>
                <a:cubicBezTo>
                  <a:pt x="3873674" y="5237002"/>
                  <a:pt x="3873674" y="5237002"/>
                  <a:pt x="3873674" y="5239703"/>
                </a:cubicBezTo>
                <a:cubicBezTo>
                  <a:pt x="3873674" y="5239703"/>
                  <a:pt x="3873674" y="5239703"/>
                  <a:pt x="3885000" y="5245201"/>
                </a:cubicBezTo>
                <a:cubicBezTo>
                  <a:pt x="3885000" y="5245201"/>
                  <a:pt x="3885000" y="5245201"/>
                  <a:pt x="3890609" y="5250700"/>
                </a:cubicBezTo>
                <a:cubicBezTo>
                  <a:pt x="3890609" y="5250700"/>
                  <a:pt x="3890609" y="5250700"/>
                  <a:pt x="3899103" y="5258900"/>
                </a:cubicBezTo>
                <a:cubicBezTo>
                  <a:pt x="3899103" y="5258900"/>
                  <a:pt x="3907597" y="5267147"/>
                  <a:pt x="3904766" y="5267147"/>
                </a:cubicBezTo>
                <a:cubicBezTo>
                  <a:pt x="3901935" y="5267147"/>
                  <a:pt x="3890609" y="5272598"/>
                  <a:pt x="3890609" y="5272598"/>
                </a:cubicBezTo>
                <a:cubicBezTo>
                  <a:pt x="3890609" y="5272598"/>
                  <a:pt x="3879336" y="5264398"/>
                  <a:pt x="3876505" y="5264398"/>
                </a:cubicBezTo>
                <a:cubicBezTo>
                  <a:pt x="3873674" y="5267147"/>
                  <a:pt x="3868012" y="5272598"/>
                  <a:pt x="3868012" y="5272598"/>
                </a:cubicBezTo>
                <a:cubicBezTo>
                  <a:pt x="3868012" y="5272598"/>
                  <a:pt x="3868012" y="5272598"/>
                  <a:pt x="3862348" y="5261649"/>
                </a:cubicBezTo>
                <a:cubicBezTo>
                  <a:pt x="3862348" y="5261649"/>
                  <a:pt x="3862348" y="5261649"/>
                  <a:pt x="3856686" y="5253449"/>
                </a:cubicBezTo>
                <a:cubicBezTo>
                  <a:pt x="3856686" y="5253449"/>
                  <a:pt x="3856686" y="5253449"/>
                  <a:pt x="3851023" y="5261649"/>
                </a:cubicBezTo>
                <a:cubicBezTo>
                  <a:pt x="3851023" y="5261649"/>
                  <a:pt x="3851023" y="5261649"/>
                  <a:pt x="3848192" y="5261649"/>
                </a:cubicBezTo>
                <a:cubicBezTo>
                  <a:pt x="3848192" y="5261649"/>
                  <a:pt x="3848192" y="5261649"/>
                  <a:pt x="3839751" y="5256151"/>
                </a:cubicBezTo>
                <a:cubicBezTo>
                  <a:pt x="3839751" y="5256151"/>
                  <a:pt x="3839751" y="5256151"/>
                  <a:pt x="3842528" y="5245201"/>
                </a:cubicBezTo>
                <a:cubicBezTo>
                  <a:pt x="3842528" y="5245201"/>
                  <a:pt x="3842528" y="5245201"/>
                  <a:pt x="3848192" y="5234252"/>
                </a:cubicBezTo>
                <a:cubicBezTo>
                  <a:pt x="3848192" y="5234252"/>
                  <a:pt x="3848192" y="5234252"/>
                  <a:pt x="3856686" y="5245201"/>
                </a:cubicBezTo>
                <a:cubicBezTo>
                  <a:pt x="3856686" y="5245201"/>
                  <a:pt x="3856686" y="5245201"/>
                  <a:pt x="3862348" y="5231503"/>
                </a:cubicBezTo>
                <a:cubicBezTo>
                  <a:pt x="3862348" y="5231503"/>
                  <a:pt x="3859517" y="5223256"/>
                  <a:pt x="3859517" y="5220506"/>
                </a:cubicBezTo>
                <a:cubicBezTo>
                  <a:pt x="3859517" y="5220506"/>
                  <a:pt x="3862348" y="5215056"/>
                  <a:pt x="3862348" y="5215056"/>
                </a:cubicBezTo>
                <a:cubicBezTo>
                  <a:pt x="3862348" y="5215056"/>
                  <a:pt x="3862348" y="5215056"/>
                  <a:pt x="3870843" y="5217805"/>
                </a:cubicBezTo>
                <a:cubicBezTo>
                  <a:pt x="3870843" y="5217805"/>
                  <a:pt x="3870843" y="5217805"/>
                  <a:pt x="3873674" y="5209557"/>
                </a:cubicBezTo>
                <a:close/>
                <a:moveTo>
                  <a:pt x="4580722" y="5198608"/>
                </a:moveTo>
                <a:cubicBezTo>
                  <a:pt x="4580722" y="5198608"/>
                  <a:pt x="4592047" y="5198608"/>
                  <a:pt x="4592047" y="5198608"/>
                </a:cubicBezTo>
                <a:cubicBezTo>
                  <a:pt x="4592047" y="5198608"/>
                  <a:pt x="4586384" y="5209557"/>
                  <a:pt x="4580722" y="5212307"/>
                </a:cubicBezTo>
                <a:cubicBezTo>
                  <a:pt x="4575059" y="5215056"/>
                  <a:pt x="4572227" y="5215056"/>
                  <a:pt x="4572227" y="5217805"/>
                </a:cubicBezTo>
                <a:cubicBezTo>
                  <a:pt x="4569396" y="5220506"/>
                  <a:pt x="4566565" y="5223256"/>
                  <a:pt x="4566565" y="5226005"/>
                </a:cubicBezTo>
                <a:cubicBezTo>
                  <a:pt x="4563733" y="5226005"/>
                  <a:pt x="4555293" y="5231503"/>
                  <a:pt x="4555293" y="5231503"/>
                </a:cubicBezTo>
                <a:cubicBezTo>
                  <a:pt x="4555293" y="5231503"/>
                  <a:pt x="4543967" y="5226005"/>
                  <a:pt x="4546799" y="5223256"/>
                </a:cubicBezTo>
                <a:cubicBezTo>
                  <a:pt x="4549630" y="5217805"/>
                  <a:pt x="4560956" y="5206808"/>
                  <a:pt x="4563733" y="5204059"/>
                </a:cubicBezTo>
                <a:cubicBezTo>
                  <a:pt x="4563733" y="5204059"/>
                  <a:pt x="4572227" y="5206808"/>
                  <a:pt x="4572227" y="5206808"/>
                </a:cubicBezTo>
                <a:cubicBezTo>
                  <a:pt x="4575059" y="5206808"/>
                  <a:pt x="4577891" y="5198608"/>
                  <a:pt x="4580722" y="5198608"/>
                </a:cubicBezTo>
                <a:close/>
                <a:moveTo>
                  <a:pt x="4382738" y="5193110"/>
                </a:moveTo>
                <a:cubicBezTo>
                  <a:pt x="4382738" y="5193110"/>
                  <a:pt x="4388401" y="5193110"/>
                  <a:pt x="4391232" y="5195859"/>
                </a:cubicBezTo>
                <a:cubicBezTo>
                  <a:pt x="4394064" y="5198608"/>
                  <a:pt x="4391232" y="5204059"/>
                  <a:pt x="4396895" y="5204059"/>
                </a:cubicBezTo>
                <a:cubicBezTo>
                  <a:pt x="4402557" y="5204059"/>
                  <a:pt x="4405390" y="5201357"/>
                  <a:pt x="4405390" y="5201357"/>
                </a:cubicBezTo>
                <a:cubicBezTo>
                  <a:pt x="4408221" y="5201357"/>
                  <a:pt x="4408221" y="5198608"/>
                  <a:pt x="4411052" y="5201357"/>
                </a:cubicBezTo>
                <a:cubicBezTo>
                  <a:pt x="4413883" y="5206808"/>
                  <a:pt x="4413883" y="5209557"/>
                  <a:pt x="4413883" y="5212307"/>
                </a:cubicBezTo>
                <a:cubicBezTo>
                  <a:pt x="4413883" y="5212307"/>
                  <a:pt x="4416714" y="5209557"/>
                  <a:pt x="4416714" y="5215056"/>
                </a:cubicBezTo>
                <a:cubicBezTo>
                  <a:pt x="4416714" y="5223256"/>
                  <a:pt x="4416714" y="5228754"/>
                  <a:pt x="4416714" y="5228754"/>
                </a:cubicBezTo>
                <a:cubicBezTo>
                  <a:pt x="4416714" y="5228754"/>
                  <a:pt x="4416714" y="5228754"/>
                  <a:pt x="4413883" y="5231503"/>
                </a:cubicBezTo>
                <a:cubicBezTo>
                  <a:pt x="4411052" y="5228754"/>
                  <a:pt x="4402557" y="5223256"/>
                  <a:pt x="4399726" y="5220506"/>
                </a:cubicBezTo>
                <a:cubicBezTo>
                  <a:pt x="4396895" y="5220506"/>
                  <a:pt x="4394064" y="5220506"/>
                  <a:pt x="4385569" y="5215056"/>
                </a:cubicBezTo>
                <a:cubicBezTo>
                  <a:pt x="4377075" y="5206808"/>
                  <a:pt x="4374244" y="5206808"/>
                  <a:pt x="4374244" y="5204059"/>
                </a:cubicBezTo>
                <a:cubicBezTo>
                  <a:pt x="4374244" y="5201357"/>
                  <a:pt x="4379907" y="5193110"/>
                  <a:pt x="4382738" y="5193110"/>
                </a:cubicBezTo>
                <a:close/>
                <a:moveTo>
                  <a:pt x="1508763" y="5173656"/>
                </a:moveTo>
                <a:cubicBezTo>
                  <a:pt x="1517229" y="5173656"/>
                  <a:pt x="1531362" y="5176388"/>
                  <a:pt x="1534231" y="5187372"/>
                </a:cubicBezTo>
                <a:cubicBezTo>
                  <a:pt x="1534231" y="5195626"/>
                  <a:pt x="1500227" y="5217540"/>
                  <a:pt x="1494560" y="5217540"/>
                </a:cubicBezTo>
                <a:cubicBezTo>
                  <a:pt x="1488962" y="5217540"/>
                  <a:pt x="1466292" y="5203823"/>
                  <a:pt x="1477627" y="5195626"/>
                </a:cubicBezTo>
                <a:cubicBezTo>
                  <a:pt x="1486093" y="5187372"/>
                  <a:pt x="1497428" y="5176388"/>
                  <a:pt x="1508763" y="5173656"/>
                </a:cubicBezTo>
                <a:close/>
                <a:moveTo>
                  <a:pt x="4659894" y="5162964"/>
                </a:moveTo>
                <a:cubicBezTo>
                  <a:pt x="4662725" y="5162964"/>
                  <a:pt x="4671219" y="5171163"/>
                  <a:pt x="4671219" y="5171163"/>
                </a:cubicBezTo>
                <a:cubicBezTo>
                  <a:pt x="4671219" y="5171163"/>
                  <a:pt x="4665556" y="5179412"/>
                  <a:pt x="4662725" y="5179412"/>
                </a:cubicBezTo>
                <a:cubicBezTo>
                  <a:pt x="4659894" y="5182161"/>
                  <a:pt x="4657117" y="5182161"/>
                  <a:pt x="4654285" y="5184910"/>
                </a:cubicBezTo>
                <a:cubicBezTo>
                  <a:pt x="4651453" y="5190361"/>
                  <a:pt x="4651453" y="5190361"/>
                  <a:pt x="4651453" y="5193110"/>
                </a:cubicBezTo>
                <a:cubicBezTo>
                  <a:pt x="4648621" y="5193110"/>
                  <a:pt x="4645791" y="5198608"/>
                  <a:pt x="4640128" y="5193110"/>
                </a:cubicBezTo>
                <a:cubicBezTo>
                  <a:pt x="4634465" y="5190361"/>
                  <a:pt x="4628802" y="5184910"/>
                  <a:pt x="4628802" y="5184910"/>
                </a:cubicBezTo>
                <a:cubicBezTo>
                  <a:pt x="4628802" y="5184910"/>
                  <a:pt x="4623139" y="5187611"/>
                  <a:pt x="4620309" y="5187611"/>
                </a:cubicBezTo>
                <a:cubicBezTo>
                  <a:pt x="4617476" y="5190361"/>
                  <a:pt x="4611813" y="5187611"/>
                  <a:pt x="4611813" y="5187611"/>
                </a:cubicBezTo>
                <a:cubicBezTo>
                  <a:pt x="4614645" y="5184910"/>
                  <a:pt x="4611813" y="5179412"/>
                  <a:pt x="4614645" y="5176662"/>
                </a:cubicBezTo>
                <a:cubicBezTo>
                  <a:pt x="4617476" y="5173913"/>
                  <a:pt x="4623139" y="5168414"/>
                  <a:pt x="4623139" y="5165713"/>
                </a:cubicBezTo>
                <a:cubicBezTo>
                  <a:pt x="4623139" y="5165713"/>
                  <a:pt x="4628802" y="5165713"/>
                  <a:pt x="4631633" y="5165713"/>
                </a:cubicBezTo>
                <a:cubicBezTo>
                  <a:pt x="4631633" y="5165713"/>
                  <a:pt x="4642959" y="5168414"/>
                  <a:pt x="4642959" y="5168414"/>
                </a:cubicBezTo>
                <a:cubicBezTo>
                  <a:pt x="4642959" y="5168414"/>
                  <a:pt x="4651453" y="5168414"/>
                  <a:pt x="4651453" y="5168414"/>
                </a:cubicBezTo>
                <a:cubicBezTo>
                  <a:pt x="4651453" y="5168414"/>
                  <a:pt x="4659894" y="5162964"/>
                  <a:pt x="4659894" y="5162964"/>
                </a:cubicBezTo>
                <a:close/>
                <a:moveTo>
                  <a:pt x="439117" y="5154468"/>
                </a:moveTo>
                <a:lnTo>
                  <a:pt x="438997" y="5154526"/>
                </a:lnTo>
                <a:lnTo>
                  <a:pt x="443901" y="5159255"/>
                </a:lnTo>
                <a:cubicBezTo>
                  <a:pt x="444610" y="5159938"/>
                  <a:pt x="444610" y="5159938"/>
                  <a:pt x="444610" y="5159938"/>
                </a:cubicBezTo>
                <a:lnTo>
                  <a:pt x="444748" y="5159938"/>
                </a:lnTo>
                <a:lnTo>
                  <a:pt x="439824" y="5155155"/>
                </a:lnTo>
                <a:cubicBezTo>
                  <a:pt x="439117" y="5154468"/>
                  <a:pt x="439117" y="5154468"/>
                  <a:pt x="439117" y="5154468"/>
                </a:cubicBezTo>
                <a:close/>
                <a:moveTo>
                  <a:pt x="460501" y="5134211"/>
                </a:moveTo>
                <a:cubicBezTo>
                  <a:pt x="459444" y="5134553"/>
                  <a:pt x="458744" y="5135235"/>
                  <a:pt x="458744" y="5135235"/>
                </a:cubicBezTo>
                <a:cubicBezTo>
                  <a:pt x="458744" y="5135235"/>
                  <a:pt x="453076" y="5135235"/>
                  <a:pt x="453076" y="5135235"/>
                </a:cubicBezTo>
                <a:lnTo>
                  <a:pt x="444778" y="5135235"/>
                </a:lnTo>
                <a:lnTo>
                  <a:pt x="444778" y="5135289"/>
                </a:lnTo>
                <a:cubicBezTo>
                  <a:pt x="447598" y="5135289"/>
                  <a:pt x="453261" y="5135289"/>
                  <a:pt x="453261" y="5135289"/>
                </a:cubicBezTo>
                <a:cubicBezTo>
                  <a:pt x="453261" y="5135289"/>
                  <a:pt x="458922" y="5135289"/>
                  <a:pt x="458922" y="5135289"/>
                </a:cubicBezTo>
                <a:cubicBezTo>
                  <a:pt x="458922" y="5135289"/>
                  <a:pt x="459627" y="5134610"/>
                  <a:pt x="460685" y="5134271"/>
                </a:cubicBezTo>
                <a:lnTo>
                  <a:pt x="464412" y="5135250"/>
                </a:lnTo>
                <a:lnTo>
                  <a:pt x="464412" y="5135235"/>
                </a:lnTo>
                <a:cubicBezTo>
                  <a:pt x="462977" y="5133869"/>
                  <a:pt x="461560" y="5133869"/>
                  <a:pt x="460501" y="5134211"/>
                </a:cubicBezTo>
                <a:close/>
                <a:moveTo>
                  <a:pt x="4461963" y="5086177"/>
                </a:moveTo>
                <a:cubicBezTo>
                  <a:pt x="4461963" y="5086177"/>
                  <a:pt x="4461963" y="5086177"/>
                  <a:pt x="4470404" y="5086177"/>
                </a:cubicBezTo>
                <a:cubicBezTo>
                  <a:pt x="4470404" y="5086177"/>
                  <a:pt x="4476067" y="5091675"/>
                  <a:pt x="4470404" y="5091675"/>
                </a:cubicBezTo>
                <a:cubicBezTo>
                  <a:pt x="4464795" y="5094424"/>
                  <a:pt x="4456301" y="5097173"/>
                  <a:pt x="4456301" y="5097173"/>
                </a:cubicBezTo>
                <a:cubicBezTo>
                  <a:pt x="4456301" y="5097173"/>
                  <a:pt x="4456301" y="5097173"/>
                  <a:pt x="4450639" y="5091675"/>
                </a:cubicBezTo>
                <a:cubicBezTo>
                  <a:pt x="4450639" y="5088926"/>
                  <a:pt x="4461963" y="5086177"/>
                  <a:pt x="4461963" y="5086177"/>
                </a:cubicBezTo>
                <a:close/>
                <a:moveTo>
                  <a:pt x="4501550" y="5072478"/>
                </a:moveTo>
                <a:cubicBezTo>
                  <a:pt x="4504381" y="5072478"/>
                  <a:pt x="4515653" y="5072478"/>
                  <a:pt x="4518485" y="5072478"/>
                </a:cubicBezTo>
                <a:cubicBezTo>
                  <a:pt x="4518485" y="5072478"/>
                  <a:pt x="4521316" y="5077977"/>
                  <a:pt x="4524147" y="5077977"/>
                </a:cubicBezTo>
                <a:cubicBezTo>
                  <a:pt x="4529811" y="5075228"/>
                  <a:pt x="4532642" y="5075228"/>
                  <a:pt x="4535473" y="5075228"/>
                </a:cubicBezTo>
                <a:cubicBezTo>
                  <a:pt x="4541135" y="5075228"/>
                  <a:pt x="4543967" y="5075228"/>
                  <a:pt x="4543967" y="5075228"/>
                </a:cubicBezTo>
                <a:cubicBezTo>
                  <a:pt x="4543967" y="5077977"/>
                  <a:pt x="4552461" y="5080726"/>
                  <a:pt x="4543967" y="5083427"/>
                </a:cubicBezTo>
                <a:cubicBezTo>
                  <a:pt x="4538304" y="5086177"/>
                  <a:pt x="4526978" y="5088926"/>
                  <a:pt x="4526978" y="5088926"/>
                </a:cubicBezTo>
                <a:cubicBezTo>
                  <a:pt x="4526978" y="5088926"/>
                  <a:pt x="4526978" y="5088926"/>
                  <a:pt x="4535473" y="5097173"/>
                </a:cubicBezTo>
                <a:cubicBezTo>
                  <a:pt x="4535473" y="5097173"/>
                  <a:pt x="4535473" y="5097173"/>
                  <a:pt x="4535473" y="5099875"/>
                </a:cubicBezTo>
                <a:cubicBezTo>
                  <a:pt x="4535473" y="5099875"/>
                  <a:pt x="4535473" y="5099875"/>
                  <a:pt x="4538304" y="5102624"/>
                </a:cubicBezTo>
                <a:cubicBezTo>
                  <a:pt x="4538304" y="5102624"/>
                  <a:pt x="4538304" y="5102624"/>
                  <a:pt x="4541135" y="5113621"/>
                </a:cubicBezTo>
                <a:cubicBezTo>
                  <a:pt x="4541135" y="5113621"/>
                  <a:pt x="4541135" y="5113621"/>
                  <a:pt x="4538304" y="5116322"/>
                </a:cubicBezTo>
                <a:cubicBezTo>
                  <a:pt x="4538304" y="5116322"/>
                  <a:pt x="4535473" y="5121821"/>
                  <a:pt x="4535473" y="5124570"/>
                </a:cubicBezTo>
                <a:cubicBezTo>
                  <a:pt x="4535473" y="5124570"/>
                  <a:pt x="4532642" y="5132818"/>
                  <a:pt x="4532642" y="5132818"/>
                </a:cubicBezTo>
                <a:cubicBezTo>
                  <a:pt x="4532642" y="5132818"/>
                  <a:pt x="4524147" y="5138268"/>
                  <a:pt x="4521316" y="5138268"/>
                </a:cubicBezTo>
                <a:cubicBezTo>
                  <a:pt x="4521316" y="5138268"/>
                  <a:pt x="4515653" y="5135519"/>
                  <a:pt x="4512875" y="5132818"/>
                </a:cubicBezTo>
                <a:cubicBezTo>
                  <a:pt x="4510044" y="5130068"/>
                  <a:pt x="4504381" y="5127319"/>
                  <a:pt x="4507212" y="5124570"/>
                </a:cubicBezTo>
                <a:cubicBezTo>
                  <a:pt x="4510044" y="5121821"/>
                  <a:pt x="4512875" y="5121821"/>
                  <a:pt x="4515653" y="5116322"/>
                </a:cubicBezTo>
                <a:cubicBezTo>
                  <a:pt x="4518485" y="5110872"/>
                  <a:pt x="4524147" y="5108122"/>
                  <a:pt x="4521316" y="5105373"/>
                </a:cubicBezTo>
                <a:cubicBezTo>
                  <a:pt x="4518485" y="5105373"/>
                  <a:pt x="4510044" y="5099875"/>
                  <a:pt x="4507212" y="5099875"/>
                </a:cubicBezTo>
                <a:cubicBezTo>
                  <a:pt x="4507212" y="5097173"/>
                  <a:pt x="4498718" y="5097173"/>
                  <a:pt x="4498718" y="5094424"/>
                </a:cubicBezTo>
                <a:cubicBezTo>
                  <a:pt x="4495887" y="5094424"/>
                  <a:pt x="4484562" y="5088926"/>
                  <a:pt x="4487393" y="5086177"/>
                </a:cubicBezTo>
                <a:cubicBezTo>
                  <a:pt x="4490224" y="5086177"/>
                  <a:pt x="4493055" y="5083427"/>
                  <a:pt x="4495887" y="5080726"/>
                </a:cubicBezTo>
                <a:cubicBezTo>
                  <a:pt x="4498718" y="5077977"/>
                  <a:pt x="4501550" y="5072478"/>
                  <a:pt x="4501550" y="5072478"/>
                </a:cubicBezTo>
                <a:close/>
                <a:moveTo>
                  <a:pt x="444039" y="5066104"/>
                </a:moveTo>
                <a:lnTo>
                  <a:pt x="444605" y="5066652"/>
                </a:lnTo>
                <a:lnTo>
                  <a:pt x="444610" y="5066648"/>
                </a:lnTo>
                <a:close/>
                <a:moveTo>
                  <a:pt x="1709152" y="5060349"/>
                </a:moveTo>
                <a:cubicBezTo>
                  <a:pt x="1713399" y="5060650"/>
                  <a:pt x="1718179" y="5062535"/>
                  <a:pt x="1723846" y="5066648"/>
                </a:cubicBezTo>
                <a:cubicBezTo>
                  <a:pt x="1735181" y="5074901"/>
                  <a:pt x="1718179" y="5096816"/>
                  <a:pt x="1726645" y="5102335"/>
                </a:cubicBezTo>
                <a:cubicBezTo>
                  <a:pt x="1735181" y="5107800"/>
                  <a:pt x="1749315" y="5096816"/>
                  <a:pt x="1760650" y="5102335"/>
                </a:cubicBezTo>
                <a:cubicBezTo>
                  <a:pt x="1766317" y="5102335"/>
                  <a:pt x="1769116" y="5107800"/>
                  <a:pt x="1769116" y="5113321"/>
                </a:cubicBezTo>
                <a:cubicBezTo>
                  <a:pt x="1769116" y="5113321"/>
                  <a:pt x="1769116" y="5113321"/>
                  <a:pt x="1723846" y="5165402"/>
                </a:cubicBezTo>
                <a:cubicBezTo>
                  <a:pt x="1715310" y="5170923"/>
                  <a:pt x="1709712" y="5157205"/>
                  <a:pt x="1709712" y="5151685"/>
                </a:cubicBezTo>
                <a:cubicBezTo>
                  <a:pt x="1706844" y="5151685"/>
                  <a:pt x="1661575" y="5154474"/>
                  <a:pt x="1678577" y="5137967"/>
                </a:cubicBezTo>
                <a:cubicBezTo>
                  <a:pt x="1675708" y="5129770"/>
                  <a:pt x="1678577" y="5118786"/>
                  <a:pt x="1672910" y="5113321"/>
                </a:cubicBezTo>
                <a:cubicBezTo>
                  <a:pt x="1661575" y="5107800"/>
                  <a:pt x="1650240" y="5118786"/>
                  <a:pt x="1638904" y="5116053"/>
                </a:cubicBezTo>
                <a:cubicBezTo>
                  <a:pt x="1636106" y="5116053"/>
                  <a:pt x="1633237" y="5107800"/>
                  <a:pt x="1636106" y="5105068"/>
                </a:cubicBezTo>
                <a:cubicBezTo>
                  <a:pt x="1647441" y="5094083"/>
                  <a:pt x="1664373" y="5091351"/>
                  <a:pt x="1675708" y="5083098"/>
                </a:cubicBezTo>
                <a:cubicBezTo>
                  <a:pt x="1688460" y="5072810"/>
                  <a:pt x="1696410" y="5059448"/>
                  <a:pt x="1709152" y="5060349"/>
                </a:cubicBezTo>
                <a:close/>
                <a:moveTo>
                  <a:pt x="1816511" y="5056039"/>
                </a:moveTo>
                <a:cubicBezTo>
                  <a:pt x="1825004" y="5056387"/>
                  <a:pt x="1835622" y="5058451"/>
                  <a:pt x="1842723" y="5058451"/>
                </a:cubicBezTo>
                <a:cubicBezTo>
                  <a:pt x="1851189" y="5058451"/>
                  <a:pt x="1859655" y="5058451"/>
                  <a:pt x="1865323" y="5063916"/>
                </a:cubicBezTo>
                <a:cubicBezTo>
                  <a:pt x="1882325" y="5094083"/>
                  <a:pt x="1873859" y="5124251"/>
                  <a:pt x="1854057" y="5107800"/>
                </a:cubicBezTo>
                <a:cubicBezTo>
                  <a:pt x="1845522" y="5105068"/>
                  <a:pt x="1851189" y="5091351"/>
                  <a:pt x="1845522" y="5085886"/>
                </a:cubicBezTo>
                <a:cubicBezTo>
                  <a:pt x="1831388" y="5074901"/>
                  <a:pt x="1803051" y="5080365"/>
                  <a:pt x="1803051" y="5063916"/>
                </a:cubicBezTo>
                <a:cubicBezTo>
                  <a:pt x="1801651" y="5057057"/>
                  <a:pt x="1808018" y="5055691"/>
                  <a:pt x="1816511" y="5056039"/>
                </a:cubicBezTo>
                <a:close/>
                <a:moveTo>
                  <a:pt x="4317723" y="5053282"/>
                </a:moveTo>
                <a:cubicBezTo>
                  <a:pt x="4317723" y="5050533"/>
                  <a:pt x="4326164" y="5058780"/>
                  <a:pt x="4326164" y="5058780"/>
                </a:cubicBezTo>
                <a:cubicBezTo>
                  <a:pt x="4328995" y="5061529"/>
                  <a:pt x="4365803" y="5088926"/>
                  <a:pt x="4343152" y="5080726"/>
                </a:cubicBezTo>
                <a:cubicBezTo>
                  <a:pt x="4337489" y="5080726"/>
                  <a:pt x="4326164" y="5069729"/>
                  <a:pt x="4323332" y="5069729"/>
                </a:cubicBezTo>
                <a:cubicBezTo>
                  <a:pt x="4320554" y="5064230"/>
                  <a:pt x="4314892" y="5058780"/>
                  <a:pt x="4314892" y="5058780"/>
                </a:cubicBezTo>
                <a:cubicBezTo>
                  <a:pt x="4314892" y="5058780"/>
                  <a:pt x="4314892" y="5058780"/>
                  <a:pt x="4317723" y="5053282"/>
                </a:cubicBezTo>
                <a:close/>
                <a:moveTo>
                  <a:pt x="4219793" y="5046769"/>
                </a:moveTo>
                <a:cubicBezTo>
                  <a:pt x="4222269" y="5047108"/>
                  <a:pt x="4224394" y="5047782"/>
                  <a:pt x="4224394" y="5047782"/>
                </a:cubicBezTo>
                <a:cubicBezTo>
                  <a:pt x="4224394" y="5047782"/>
                  <a:pt x="4224394" y="5047782"/>
                  <a:pt x="4230002" y="5053282"/>
                </a:cubicBezTo>
                <a:cubicBezTo>
                  <a:pt x="4230002" y="5053282"/>
                  <a:pt x="4235666" y="5061529"/>
                  <a:pt x="4227171" y="5058780"/>
                </a:cubicBezTo>
                <a:cubicBezTo>
                  <a:pt x="4221562" y="5056031"/>
                  <a:pt x="4213068" y="5053282"/>
                  <a:pt x="4213068" y="5053282"/>
                </a:cubicBezTo>
                <a:cubicBezTo>
                  <a:pt x="4213068" y="5053282"/>
                  <a:pt x="4213068" y="5053282"/>
                  <a:pt x="4213068" y="5047782"/>
                </a:cubicBezTo>
                <a:cubicBezTo>
                  <a:pt x="4214484" y="5046432"/>
                  <a:pt x="4217315" y="5046432"/>
                  <a:pt x="4219793" y="5046769"/>
                </a:cubicBezTo>
                <a:close/>
                <a:moveTo>
                  <a:pt x="4193248" y="5045082"/>
                </a:moveTo>
                <a:cubicBezTo>
                  <a:pt x="4193248" y="5045082"/>
                  <a:pt x="4198911" y="5045082"/>
                  <a:pt x="4196079" y="5047782"/>
                </a:cubicBezTo>
                <a:cubicBezTo>
                  <a:pt x="4190417" y="5050533"/>
                  <a:pt x="4187586" y="5056031"/>
                  <a:pt x="4187586" y="5056031"/>
                </a:cubicBezTo>
                <a:cubicBezTo>
                  <a:pt x="4187586" y="5056031"/>
                  <a:pt x="4187586" y="5056031"/>
                  <a:pt x="4184753" y="5053282"/>
                </a:cubicBezTo>
                <a:cubicBezTo>
                  <a:pt x="4184753" y="5050533"/>
                  <a:pt x="4187586" y="5047782"/>
                  <a:pt x="4187586" y="5047782"/>
                </a:cubicBezTo>
                <a:cubicBezTo>
                  <a:pt x="4187586" y="5047782"/>
                  <a:pt x="4187586" y="5047782"/>
                  <a:pt x="4193248" y="5045082"/>
                </a:cubicBezTo>
                <a:close/>
                <a:moveTo>
                  <a:pt x="3749819" y="5025940"/>
                </a:moveTo>
                <a:lnTo>
                  <a:pt x="3747602" y="5028094"/>
                </a:lnTo>
                <a:lnTo>
                  <a:pt x="3748853" y="5029641"/>
                </a:lnTo>
                <a:lnTo>
                  <a:pt x="3749819" y="5030994"/>
                </a:lnTo>
                <a:lnTo>
                  <a:pt x="3749819" y="5028682"/>
                </a:lnTo>
                <a:close/>
                <a:moveTo>
                  <a:pt x="4249469" y="5022448"/>
                </a:moveTo>
                <a:cubicBezTo>
                  <a:pt x="4250530" y="5022448"/>
                  <a:pt x="4251238" y="5023136"/>
                  <a:pt x="4249823" y="5025885"/>
                </a:cubicBezTo>
                <a:cubicBezTo>
                  <a:pt x="4246991" y="5028634"/>
                  <a:pt x="4244160" y="5036834"/>
                  <a:pt x="4244160" y="5036834"/>
                </a:cubicBezTo>
                <a:cubicBezTo>
                  <a:pt x="4244160" y="5036834"/>
                  <a:pt x="4244160" y="5036834"/>
                  <a:pt x="4241328" y="5034084"/>
                </a:cubicBezTo>
                <a:cubicBezTo>
                  <a:pt x="4241328" y="5034084"/>
                  <a:pt x="4244160" y="5025885"/>
                  <a:pt x="4244160" y="5025885"/>
                </a:cubicBezTo>
                <a:cubicBezTo>
                  <a:pt x="4244160" y="5025885"/>
                  <a:pt x="4244160" y="5025885"/>
                  <a:pt x="4246991" y="5023136"/>
                </a:cubicBezTo>
                <a:cubicBezTo>
                  <a:pt x="4246991" y="5023136"/>
                  <a:pt x="4248407" y="5022448"/>
                  <a:pt x="4249469" y="5022448"/>
                </a:cubicBezTo>
                <a:close/>
                <a:moveTo>
                  <a:pt x="4255486" y="5009438"/>
                </a:moveTo>
                <a:cubicBezTo>
                  <a:pt x="4255486" y="5009438"/>
                  <a:pt x="4255486" y="5009438"/>
                  <a:pt x="4261148" y="5009438"/>
                </a:cubicBezTo>
                <a:cubicBezTo>
                  <a:pt x="4261148" y="5009438"/>
                  <a:pt x="4266811" y="5012138"/>
                  <a:pt x="4263979" y="5012138"/>
                </a:cubicBezTo>
                <a:cubicBezTo>
                  <a:pt x="4261148" y="5014887"/>
                  <a:pt x="4255486" y="5014887"/>
                  <a:pt x="4255486" y="5014887"/>
                </a:cubicBezTo>
                <a:cubicBezTo>
                  <a:pt x="4255486" y="5014887"/>
                  <a:pt x="4255486" y="5014887"/>
                  <a:pt x="4252654" y="5012138"/>
                </a:cubicBezTo>
                <a:cubicBezTo>
                  <a:pt x="4252654" y="5012138"/>
                  <a:pt x="4255486" y="5009438"/>
                  <a:pt x="4255486" y="5009438"/>
                </a:cubicBezTo>
                <a:close/>
                <a:moveTo>
                  <a:pt x="489902" y="5006335"/>
                </a:moveTo>
                <a:lnTo>
                  <a:pt x="490007" y="5006566"/>
                </a:lnTo>
                <a:lnTo>
                  <a:pt x="492678" y="5009118"/>
                </a:lnTo>
                <a:lnTo>
                  <a:pt x="492678" y="5009046"/>
                </a:lnTo>
                <a:close/>
                <a:moveTo>
                  <a:pt x="484212" y="4998061"/>
                </a:moveTo>
                <a:cubicBezTo>
                  <a:pt x="478544" y="5000793"/>
                  <a:pt x="478544" y="5000793"/>
                  <a:pt x="478544" y="5000793"/>
                </a:cubicBezTo>
                <a:lnTo>
                  <a:pt x="473043" y="4998141"/>
                </a:lnTo>
                <a:lnTo>
                  <a:pt x="473043" y="4998315"/>
                </a:lnTo>
                <a:cubicBezTo>
                  <a:pt x="475886" y="4998315"/>
                  <a:pt x="478705" y="5001066"/>
                  <a:pt x="478705" y="5001066"/>
                </a:cubicBezTo>
                <a:cubicBezTo>
                  <a:pt x="484368" y="4998315"/>
                  <a:pt x="484368" y="4998315"/>
                  <a:pt x="484368" y="4998315"/>
                </a:cubicBezTo>
                <a:lnTo>
                  <a:pt x="487082" y="4998315"/>
                </a:lnTo>
                <a:lnTo>
                  <a:pt x="487011" y="4998061"/>
                </a:lnTo>
                <a:cubicBezTo>
                  <a:pt x="487011" y="4998061"/>
                  <a:pt x="484212" y="4998061"/>
                  <a:pt x="484212" y="4998061"/>
                </a:cubicBezTo>
                <a:close/>
                <a:moveTo>
                  <a:pt x="3789362" y="4993018"/>
                </a:moveTo>
                <a:cubicBezTo>
                  <a:pt x="3786540" y="4993018"/>
                  <a:pt x="3783717" y="4995761"/>
                  <a:pt x="3783717" y="4995761"/>
                </a:cubicBezTo>
                <a:lnTo>
                  <a:pt x="3783718" y="4995763"/>
                </a:lnTo>
                <a:lnTo>
                  <a:pt x="3783718" y="4995761"/>
                </a:lnTo>
                <a:cubicBezTo>
                  <a:pt x="3783718" y="4995761"/>
                  <a:pt x="3786541" y="4993018"/>
                  <a:pt x="3789364" y="4993018"/>
                </a:cubicBezTo>
                <a:close/>
                <a:moveTo>
                  <a:pt x="3730078" y="4990338"/>
                </a:moveTo>
                <a:lnTo>
                  <a:pt x="3733230" y="4997476"/>
                </a:lnTo>
                <a:lnTo>
                  <a:pt x="3733808" y="4998486"/>
                </a:lnTo>
                <a:close/>
                <a:moveTo>
                  <a:pt x="3793349" y="4989630"/>
                </a:moveTo>
                <a:lnTo>
                  <a:pt x="3792187" y="4993018"/>
                </a:lnTo>
                <a:cubicBezTo>
                  <a:pt x="3792187" y="4993018"/>
                  <a:pt x="3792187" y="4993018"/>
                  <a:pt x="3792540" y="4991988"/>
                </a:cubicBezTo>
                <a:close/>
                <a:moveTo>
                  <a:pt x="469472" y="4985921"/>
                </a:moveTo>
                <a:lnTo>
                  <a:pt x="469871" y="4986699"/>
                </a:lnTo>
                <a:cubicBezTo>
                  <a:pt x="470224" y="4987387"/>
                  <a:pt x="470224" y="4987387"/>
                  <a:pt x="470224" y="4987387"/>
                </a:cubicBezTo>
                <a:lnTo>
                  <a:pt x="475747" y="4987387"/>
                </a:lnTo>
                <a:lnTo>
                  <a:pt x="475747" y="4987076"/>
                </a:lnTo>
                <a:cubicBezTo>
                  <a:pt x="470079" y="4987076"/>
                  <a:pt x="470079" y="4987076"/>
                  <a:pt x="470079" y="4987076"/>
                </a:cubicBezTo>
                <a:close/>
                <a:moveTo>
                  <a:pt x="3795009" y="4984787"/>
                </a:moveTo>
                <a:cubicBezTo>
                  <a:pt x="3795009" y="4984787"/>
                  <a:pt x="3795009" y="4984787"/>
                  <a:pt x="3794657" y="4985815"/>
                </a:cubicBezTo>
                <a:lnTo>
                  <a:pt x="3793349" y="4989630"/>
                </a:lnTo>
                <a:close/>
                <a:moveTo>
                  <a:pt x="464561" y="4976388"/>
                </a:moveTo>
                <a:lnTo>
                  <a:pt x="464561" y="4976421"/>
                </a:lnTo>
                <a:lnTo>
                  <a:pt x="465246" y="4977737"/>
                </a:lnTo>
                <a:lnTo>
                  <a:pt x="464761" y="4976781"/>
                </a:lnTo>
                <a:close/>
                <a:moveTo>
                  <a:pt x="3813877" y="4974705"/>
                </a:moveTo>
                <a:lnTo>
                  <a:pt x="3800655" y="4982044"/>
                </a:lnTo>
                <a:lnTo>
                  <a:pt x="3797833" y="4982044"/>
                </a:lnTo>
                <a:lnTo>
                  <a:pt x="3797832" y="4982044"/>
                </a:lnTo>
                <a:cubicBezTo>
                  <a:pt x="3795008" y="4982044"/>
                  <a:pt x="3795008" y="4984787"/>
                  <a:pt x="3795008" y="4984787"/>
                </a:cubicBezTo>
                <a:cubicBezTo>
                  <a:pt x="3795008" y="4984787"/>
                  <a:pt x="3795008" y="4984787"/>
                  <a:pt x="3792185" y="4993018"/>
                </a:cubicBezTo>
                <a:lnTo>
                  <a:pt x="3792187" y="4993018"/>
                </a:lnTo>
                <a:cubicBezTo>
                  <a:pt x="3789364" y="4995761"/>
                  <a:pt x="3789364" y="4995761"/>
                  <a:pt x="3789364" y="4995761"/>
                </a:cubicBezTo>
                <a:cubicBezTo>
                  <a:pt x="3786541" y="4995761"/>
                  <a:pt x="3786541" y="4995761"/>
                  <a:pt x="3786541" y="4995761"/>
                </a:cubicBezTo>
                <a:cubicBezTo>
                  <a:pt x="3786541" y="4998504"/>
                  <a:pt x="3786541" y="4998504"/>
                  <a:pt x="3786541" y="4998504"/>
                </a:cubicBezTo>
                <a:cubicBezTo>
                  <a:pt x="3786541" y="5001248"/>
                  <a:pt x="3786541" y="5001248"/>
                  <a:pt x="3786541" y="5003991"/>
                </a:cubicBezTo>
                <a:cubicBezTo>
                  <a:pt x="3786541" y="5003991"/>
                  <a:pt x="3786541" y="5003991"/>
                  <a:pt x="3786541" y="5006734"/>
                </a:cubicBezTo>
                <a:cubicBezTo>
                  <a:pt x="3783718" y="5006734"/>
                  <a:pt x="3783718" y="5003991"/>
                  <a:pt x="3783718" y="5003991"/>
                </a:cubicBezTo>
                <a:lnTo>
                  <a:pt x="3783718" y="5003988"/>
                </a:lnTo>
                <a:lnTo>
                  <a:pt x="3783717" y="5003991"/>
                </a:lnTo>
                <a:cubicBezTo>
                  <a:pt x="3783717" y="5003991"/>
                  <a:pt x="3786540" y="5006734"/>
                  <a:pt x="3786540" y="5009478"/>
                </a:cubicBezTo>
                <a:lnTo>
                  <a:pt x="3786544" y="5009480"/>
                </a:lnTo>
                <a:lnTo>
                  <a:pt x="3786541" y="5009478"/>
                </a:lnTo>
                <a:cubicBezTo>
                  <a:pt x="3786541" y="5009478"/>
                  <a:pt x="3786541" y="5006734"/>
                  <a:pt x="3786541" y="5006734"/>
                </a:cubicBezTo>
                <a:cubicBezTo>
                  <a:pt x="3786541" y="5006734"/>
                  <a:pt x="3789364" y="5006734"/>
                  <a:pt x="3789364" y="5009478"/>
                </a:cubicBezTo>
                <a:cubicBezTo>
                  <a:pt x="3789364" y="5009478"/>
                  <a:pt x="3792187" y="5012221"/>
                  <a:pt x="3795009" y="5012221"/>
                </a:cubicBezTo>
                <a:lnTo>
                  <a:pt x="3799553" y="5014429"/>
                </a:lnTo>
                <a:lnTo>
                  <a:pt x="3798176" y="4996165"/>
                </a:lnTo>
                <a:cubicBezTo>
                  <a:pt x="3797679" y="4989755"/>
                  <a:pt x="3797279" y="4984742"/>
                  <a:pt x="3797279" y="4984742"/>
                </a:cubicBezTo>
                <a:lnTo>
                  <a:pt x="3813858" y="4974716"/>
                </a:lnTo>
                <a:lnTo>
                  <a:pt x="3803127" y="4980673"/>
                </a:lnTo>
                <a:cubicBezTo>
                  <a:pt x="3800656" y="4982044"/>
                  <a:pt x="3800656" y="4982044"/>
                  <a:pt x="3800656" y="4982044"/>
                </a:cubicBezTo>
                <a:lnTo>
                  <a:pt x="3813865" y="4974712"/>
                </a:lnTo>
                <a:close/>
                <a:moveTo>
                  <a:pt x="464561" y="4962523"/>
                </a:moveTo>
                <a:lnTo>
                  <a:pt x="464561" y="4962707"/>
                </a:lnTo>
                <a:lnTo>
                  <a:pt x="467210" y="4965270"/>
                </a:lnTo>
                <a:lnTo>
                  <a:pt x="467210" y="4965161"/>
                </a:lnTo>
                <a:close/>
                <a:moveTo>
                  <a:pt x="4365803" y="4957345"/>
                </a:moveTo>
                <a:cubicBezTo>
                  <a:pt x="4365803" y="4957345"/>
                  <a:pt x="4371413" y="4960047"/>
                  <a:pt x="4368634" y="4962796"/>
                </a:cubicBezTo>
                <a:cubicBezTo>
                  <a:pt x="4365803" y="4965545"/>
                  <a:pt x="4362972" y="4968294"/>
                  <a:pt x="4362972" y="4968294"/>
                </a:cubicBezTo>
                <a:cubicBezTo>
                  <a:pt x="4362972" y="4968294"/>
                  <a:pt x="4362972" y="4968294"/>
                  <a:pt x="4357309" y="4965545"/>
                </a:cubicBezTo>
                <a:cubicBezTo>
                  <a:pt x="4357309" y="4965545"/>
                  <a:pt x="4362972" y="4960047"/>
                  <a:pt x="4362972" y="4960047"/>
                </a:cubicBezTo>
                <a:cubicBezTo>
                  <a:pt x="4362972" y="4960047"/>
                  <a:pt x="4362972" y="4960047"/>
                  <a:pt x="4365803" y="4957345"/>
                </a:cubicBezTo>
                <a:close/>
                <a:moveTo>
                  <a:pt x="463163" y="4954529"/>
                </a:moveTo>
                <a:lnTo>
                  <a:pt x="464209" y="4956558"/>
                </a:lnTo>
                <a:lnTo>
                  <a:pt x="464412" y="4956950"/>
                </a:lnTo>
                <a:lnTo>
                  <a:pt x="464412" y="4956909"/>
                </a:lnTo>
                <a:close/>
                <a:moveTo>
                  <a:pt x="4524147" y="4949098"/>
                </a:moveTo>
                <a:cubicBezTo>
                  <a:pt x="4524147" y="4949098"/>
                  <a:pt x="4535473" y="4951847"/>
                  <a:pt x="4535473" y="4951847"/>
                </a:cubicBezTo>
                <a:cubicBezTo>
                  <a:pt x="4538304" y="4954596"/>
                  <a:pt x="4532642" y="4962796"/>
                  <a:pt x="4532642" y="4962796"/>
                </a:cubicBezTo>
                <a:cubicBezTo>
                  <a:pt x="4532642" y="4962796"/>
                  <a:pt x="4532642" y="4960047"/>
                  <a:pt x="4543967" y="4968294"/>
                </a:cubicBezTo>
                <a:cubicBezTo>
                  <a:pt x="4555293" y="4976542"/>
                  <a:pt x="4546799" y="4973793"/>
                  <a:pt x="4552461" y="4973793"/>
                </a:cubicBezTo>
                <a:cubicBezTo>
                  <a:pt x="4555293" y="4973793"/>
                  <a:pt x="4558123" y="4976542"/>
                  <a:pt x="4563733" y="4979243"/>
                </a:cubicBezTo>
                <a:cubicBezTo>
                  <a:pt x="4572227" y="4981993"/>
                  <a:pt x="4566565" y="4987491"/>
                  <a:pt x="4569396" y="4990240"/>
                </a:cubicBezTo>
                <a:cubicBezTo>
                  <a:pt x="4569396" y="4995691"/>
                  <a:pt x="4563733" y="4995691"/>
                  <a:pt x="4560956" y="4995691"/>
                </a:cubicBezTo>
                <a:cubicBezTo>
                  <a:pt x="4560956" y="4995691"/>
                  <a:pt x="4552461" y="4987491"/>
                  <a:pt x="4552461" y="4987491"/>
                </a:cubicBezTo>
                <a:cubicBezTo>
                  <a:pt x="4549630" y="4984742"/>
                  <a:pt x="4546799" y="4990240"/>
                  <a:pt x="4549630" y="4990240"/>
                </a:cubicBezTo>
                <a:cubicBezTo>
                  <a:pt x="4549630" y="4990240"/>
                  <a:pt x="4555293" y="4992989"/>
                  <a:pt x="4558123" y="4998440"/>
                </a:cubicBezTo>
                <a:cubicBezTo>
                  <a:pt x="4560956" y="5001189"/>
                  <a:pt x="4560956" y="5001189"/>
                  <a:pt x="4560956" y="5003938"/>
                </a:cubicBezTo>
                <a:cubicBezTo>
                  <a:pt x="4560956" y="5003938"/>
                  <a:pt x="4555293" y="5006688"/>
                  <a:pt x="4555293" y="5006688"/>
                </a:cubicBezTo>
                <a:cubicBezTo>
                  <a:pt x="4552461" y="5006688"/>
                  <a:pt x="4543967" y="5006688"/>
                  <a:pt x="4532642" y="5006688"/>
                </a:cubicBezTo>
                <a:cubicBezTo>
                  <a:pt x="4524147" y="5006688"/>
                  <a:pt x="4524147" y="5006688"/>
                  <a:pt x="4521316" y="5006688"/>
                </a:cubicBezTo>
                <a:cubicBezTo>
                  <a:pt x="4518485" y="5006688"/>
                  <a:pt x="4518485" y="5006688"/>
                  <a:pt x="4515653" y="5003938"/>
                </a:cubicBezTo>
                <a:cubicBezTo>
                  <a:pt x="4512875" y="5003938"/>
                  <a:pt x="4510044" y="5001189"/>
                  <a:pt x="4510044" y="5001189"/>
                </a:cubicBezTo>
                <a:cubicBezTo>
                  <a:pt x="4510044" y="5001189"/>
                  <a:pt x="4512875" y="4995691"/>
                  <a:pt x="4515653" y="4995691"/>
                </a:cubicBezTo>
                <a:cubicBezTo>
                  <a:pt x="4515653" y="4992989"/>
                  <a:pt x="4518485" y="4990240"/>
                  <a:pt x="4518485" y="4990240"/>
                </a:cubicBezTo>
                <a:cubicBezTo>
                  <a:pt x="4518485" y="4990240"/>
                  <a:pt x="4521316" y="4984742"/>
                  <a:pt x="4524147" y="4984742"/>
                </a:cubicBezTo>
                <a:cubicBezTo>
                  <a:pt x="4524147" y="4984742"/>
                  <a:pt x="4524147" y="4976542"/>
                  <a:pt x="4524147" y="4976542"/>
                </a:cubicBezTo>
                <a:cubicBezTo>
                  <a:pt x="4524147" y="4976542"/>
                  <a:pt x="4518485" y="4979243"/>
                  <a:pt x="4515653" y="4979243"/>
                </a:cubicBezTo>
                <a:cubicBezTo>
                  <a:pt x="4510044" y="4979243"/>
                  <a:pt x="4510044" y="4981993"/>
                  <a:pt x="4510044" y="4984742"/>
                </a:cubicBezTo>
                <a:cubicBezTo>
                  <a:pt x="4507212" y="4987491"/>
                  <a:pt x="4507212" y="4990240"/>
                  <a:pt x="4504381" y="4992989"/>
                </a:cubicBezTo>
                <a:cubicBezTo>
                  <a:pt x="4504381" y="4995691"/>
                  <a:pt x="4498718" y="4995691"/>
                  <a:pt x="4495887" y="4998440"/>
                </a:cubicBezTo>
                <a:cubicBezTo>
                  <a:pt x="4490224" y="4998440"/>
                  <a:pt x="4490224" y="4998440"/>
                  <a:pt x="4487393" y="4995691"/>
                </a:cubicBezTo>
                <a:cubicBezTo>
                  <a:pt x="4484562" y="4995691"/>
                  <a:pt x="4484562" y="4995691"/>
                  <a:pt x="4481730" y="4995691"/>
                </a:cubicBezTo>
                <a:cubicBezTo>
                  <a:pt x="4481730" y="4992989"/>
                  <a:pt x="4476067" y="4992989"/>
                  <a:pt x="4470404" y="4990240"/>
                </a:cubicBezTo>
                <a:cubicBezTo>
                  <a:pt x="4464795" y="4984742"/>
                  <a:pt x="4467573" y="4981993"/>
                  <a:pt x="4467573" y="4981993"/>
                </a:cubicBezTo>
                <a:cubicBezTo>
                  <a:pt x="4467573" y="4981993"/>
                  <a:pt x="4476067" y="4979243"/>
                  <a:pt x="4478899" y="4976542"/>
                </a:cubicBezTo>
                <a:cubicBezTo>
                  <a:pt x="4478899" y="4973793"/>
                  <a:pt x="4484562" y="4973793"/>
                  <a:pt x="4487393" y="4973793"/>
                </a:cubicBezTo>
                <a:cubicBezTo>
                  <a:pt x="4487393" y="4973793"/>
                  <a:pt x="4493055" y="4971043"/>
                  <a:pt x="4495887" y="4971043"/>
                </a:cubicBezTo>
                <a:cubicBezTo>
                  <a:pt x="4495887" y="4971043"/>
                  <a:pt x="4498718" y="4965545"/>
                  <a:pt x="4498718" y="4965545"/>
                </a:cubicBezTo>
                <a:cubicBezTo>
                  <a:pt x="4498718" y="4965545"/>
                  <a:pt x="4498718" y="4965545"/>
                  <a:pt x="4504381" y="4962796"/>
                </a:cubicBezTo>
                <a:cubicBezTo>
                  <a:pt x="4504381" y="4962796"/>
                  <a:pt x="4504381" y="4962796"/>
                  <a:pt x="4504381" y="4957345"/>
                </a:cubicBezTo>
                <a:cubicBezTo>
                  <a:pt x="4504381" y="4957345"/>
                  <a:pt x="4507212" y="4954596"/>
                  <a:pt x="4510044" y="4951847"/>
                </a:cubicBezTo>
                <a:cubicBezTo>
                  <a:pt x="4510044" y="4951847"/>
                  <a:pt x="4524147" y="4949098"/>
                  <a:pt x="4524147" y="4949098"/>
                </a:cubicBezTo>
                <a:close/>
                <a:moveTo>
                  <a:pt x="3662276" y="4940893"/>
                </a:moveTo>
                <a:cubicBezTo>
                  <a:pt x="3665099" y="4940893"/>
                  <a:pt x="3665099" y="4946379"/>
                  <a:pt x="3665099" y="4946379"/>
                </a:cubicBezTo>
                <a:cubicBezTo>
                  <a:pt x="3665099" y="4946379"/>
                  <a:pt x="3662276" y="4943636"/>
                  <a:pt x="3662276" y="4940893"/>
                </a:cubicBezTo>
                <a:close/>
                <a:moveTo>
                  <a:pt x="461579" y="4937743"/>
                </a:moveTo>
                <a:lnTo>
                  <a:pt x="461742" y="4938061"/>
                </a:lnTo>
                <a:lnTo>
                  <a:pt x="467210" y="4940717"/>
                </a:lnTo>
                <a:lnTo>
                  <a:pt x="467210" y="4940459"/>
                </a:lnTo>
                <a:close/>
                <a:moveTo>
                  <a:pt x="458922" y="4932558"/>
                </a:moveTo>
                <a:lnTo>
                  <a:pt x="458922" y="4932598"/>
                </a:lnTo>
                <a:lnTo>
                  <a:pt x="460055" y="4934791"/>
                </a:lnTo>
                <a:close/>
                <a:moveTo>
                  <a:pt x="453261" y="4924187"/>
                </a:moveTo>
                <a:lnTo>
                  <a:pt x="453261" y="4924382"/>
                </a:lnTo>
                <a:cubicBezTo>
                  <a:pt x="453261" y="4924382"/>
                  <a:pt x="454676" y="4925749"/>
                  <a:pt x="456092" y="4927114"/>
                </a:cubicBezTo>
                <a:lnTo>
                  <a:pt x="458744" y="4929674"/>
                </a:lnTo>
                <a:lnTo>
                  <a:pt x="458744" y="4929474"/>
                </a:lnTo>
                <a:cubicBezTo>
                  <a:pt x="458744" y="4929474"/>
                  <a:pt x="457327" y="4928107"/>
                  <a:pt x="455910" y="4926742"/>
                </a:cubicBezTo>
                <a:close/>
                <a:moveTo>
                  <a:pt x="2468062" y="4913228"/>
                </a:moveTo>
                <a:cubicBezTo>
                  <a:pt x="2504840" y="4926979"/>
                  <a:pt x="2504840" y="4926979"/>
                  <a:pt x="2504840" y="4926979"/>
                </a:cubicBezTo>
                <a:cubicBezTo>
                  <a:pt x="2510509" y="4948922"/>
                  <a:pt x="2510509" y="4948922"/>
                  <a:pt x="2510509" y="4948922"/>
                </a:cubicBezTo>
                <a:cubicBezTo>
                  <a:pt x="2530283" y="4984546"/>
                  <a:pt x="2530283" y="4984546"/>
                  <a:pt x="2530283" y="4984546"/>
                </a:cubicBezTo>
                <a:cubicBezTo>
                  <a:pt x="2535950" y="5001004"/>
                  <a:pt x="2535950" y="5001004"/>
                  <a:pt x="2535950" y="5001004"/>
                </a:cubicBezTo>
                <a:cubicBezTo>
                  <a:pt x="2535950" y="5001004"/>
                  <a:pt x="2544388" y="5009269"/>
                  <a:pt x="2541619" y="5017461"/>
                </a:cubicBezTo>
                <a:cubicBezTo>
                  <a:pt x="2538785" y="5028434"/>
                  <a:pt x="2521780" y="5055935"/>
                  <a:pt x="2521780" y="5055935"/>
                </a:cubicBezTo>
                <a:cubicBezTo>
                  <a:pt x="2521780" y="5072393"/>
                  <a:pt x="2521780" y="5072393"/>
                  <a:pt x="2521780" y="5072393"/>
                </a:cubicBezTo>
                <a:cubicBezTo>
                  <a:pt x="2533117" y="5094337"/>
                  <a:pt x="2533117" y="5094337"/>
                  <a:pt x="2533117" y="5094337"/>
                </a:cubicBezTo>
                <a:cubicBezTo>
                  <a:pt x="2516113" y="5135446"/>
                  <a:pt x="2516113" y="5135446"/>
                  <a:pt x="2516113" y="5135446"/>
                </a:cubicBezTo>
                <a:cubicBezTo>
                  <a:pt x="2524614" y="5165655"/>
                  <a:pt x="2524614" y="5165655"/>
                  <a:pt x="2524614" y="5165655"/>
                </a:cubicBezTo>
                <a:cubicBezTo>
                  <a:pt x="2518947" y="5206765"/>
                  <a:pt x="2518947" y="5206765"/>
                  <a:pt x="2518947" y="5206765"/>
                </a:cubicBezTo>
                <a:cubicBezTo>
                  <a:pt x="2516113" y="5228708"/>
                  <a:pt x="2516113" y="5228708"/>
                  <a:pt x="2516113" y="5228708"/>
                </a:cubicBezTo>
                <a:cubicBezTo>
                  <a:pt x="2516113" y="5228708"/>
                  <a:pt x="2504840" y="5239681"/>
                  <a:pt x="2499173" y="5236973"/>
                </a:cubicBezTo>
                <a:cubicBezTo>
                  <a:pt x="2493504" y="5234195"/>
                  <a:pt x="2465227" y="5215029"/>
                  <a:pt x="2465227" y="5215029"/>
                </a:cubicBezTo>
                <a:cubicBezTo>
                  <a:pt x="2453956" y="5212251"/>
                  <a:pt x="2453956" y="5212251"/>
                  <a:pt x="2453956" y="5212251"/>
                </a:cubicBezTo>
                <a:cubicBezTo>
                  <a:pt x="2445453" y="5231487"/>
                  <a:pt x="2445453" y="5231487"/>
                  <a:pt x="2445453" y="5231487"/>
                </a:cubicBezTo>
                <a:cubicBezTo>
                  <a:pt x="2448288" y="5245166"/>
                  <a:pt x="2448288" y="5245166"/>
                  <a:pt x="2448288" y="5245166"/>
                </a:cubicBezTo>
                <a:cubicBezTo>
                  <a:pt x="2434117" y="5269889"/>
                  <a:pt x="2434117" y="5269889"/>
                  <a:pt x="2434117" y="5269889"/>
                </a:cubicBezTo>
                <a:cubicBezTo>
                  <a:pt x="2420012" y="5269889"/>
                  <a:pt x="2420012" y="5269889"/>
                  <a:pt x="2420012" y="5269889"/>
                </a:cubicBezTo>
                <a:cubicBezTo>
                  <a:pt x="2403007" y="5264403"/>
                  <a:pt x="2403007" y="5264403"/>
                  <a:pt x="2403007" y="5264403"/>
                </a:cubicBezTo>
                <a:cubicBezTo>
                  <a:pt x="2386068" y="5242459"/>
                  <a:pt x="2386068" y="5242459"/>
                  <a:pt x="2386068" y="5242459"/>
                </a:cubicBezTo>
                <a:cubicBezTo>
                  <a:pt x="2386068" y="5242459"/>
                  <a:pt x="2386068" y="5247945"/>
                  <a:pt x="2380399" y="5250652"/>
                </a:cubicBezTo>
                <a:cubicBezTo>
                  <a:pt x="2374731" y="5250652"/>
                  <a:pt x="2366294" y="5247945"/>
                  <a:pt x="2366294" y="5247945"/>
                </a:cubicBezTo>
                <a:cubicBezTo>
                  <a:pt x="2371897" y="5231487"/>
                  <a:pt x="2371897" y="5231487"/>
                  <a:pt x="2371897" y="5231487"/>
                </a:cubicBezTo>
                <a:cubicBezTo>
                  <a:pt x="2366294" y="5212251"/>
                  <a:pt x="2366294" y="5212251"/>
                  <a:pt x="2366294" y="5212251"/>
                </a:cubicBezTo>
                <a:cubicBezTo>
                  <a:pt x="2371897" y="5193085"/>
                  <a:pt x="2371897" y="5193085"/>
                  <a:pt x="2371897" y="5193085"/>
                </a:cubicBezTo>
                <a:cubicBezTo>
                  <a:pt x="2371897" y="5165655"/>
                  <a:pt x="2371897" y="5165655"/>
                  <a:pt x="2371897" y="5165655"/>
                </a:cubicBezTo>
                <a:cubicBezTo>
                  <a:pt x="2377565" y="5154683"/>
                  <a:pt x="2377565" y="5154683"/>
                  <a:pt x="2377565" y="5154683"/>
                </a:cubicBezTo>
                <a:cubicBezTo>
                  <a:pt x="2380399" y="5140932"/>
                  <a:pt x="2380399" y="5140932"/>
                  <a:pt x="2380399" y="5140932"/>
                </a:cubicBezTo>
                <a:cubicBezTo>
                  <a:pt x="2388901" y="5124475"/>
                  <a:pt x="2388901" y="5124475"/>
                  <a:pt x="2388901" y="5124475"/>
                </a:cubicBezTo>
                <a:cubicBezTo>
                  <a:pt x="2386068" y="5110795"/>
                  <a:pt x="2386068" y="5110795"/>
                  <a:pt x="2386068" y="5110795"/>
                </a:cubicBezTo>
                <a:cubicBezTo>
                  <a:pt x="2380399" y="5113502"/>
                  <a:pt x="2380399" y="5113502"/>
                  <a:pt x="2380399" y="5113502"/>
                </a:cubicBezTo>
                <a:cubicBezTo>
                  <a:pt x="2363459" y="5097045"/>
                  <a:pt x="2363459" y="5097045"/>
                  <a:pt x="2363459" y="5097045"/>
                </a:cubicBezTo>
                <a:cubicBezTo>
                  <a:pt x="2363459" y="5097045"/>
                  <a:pt x="2369063" y="5091559"/>
                  <a:pt x="2374731" y="5086072"/>
                </a:cubicBezTo>
                <a:cubicBezTo>
                  <a:pt x="2380399" y="5080586"/>
                  <a:pt x="2380399" y="5077879"/>
                  <a:pt x="2380399" y="5072393"/>
                </a:cubicBezTo>
                <a:cubicBezTo>
                  <a:pt x="2380399" y="5066907"/>
                  <a:pt x="2377565" y="5053156"/>
                  <a:pt x="2374731" y="5053156"/>
                </a:cubicBezTo>
                <a:cubicBezTo>
                  <a:pt x="2371897" y="5050378"/>
                  <a:pt x="2366294" y="5044891"/>
                  <a:pt x="2366294" y="5044891"/>
                </a:cubicBezTo>
                <a:cubicBezTo>
                  <a:pt x="2366294" y="5028434"/>
                  <a:pt x="2366294" y="5028434"/>
                  <a:pt x="2366294" y="5028434"/>
                </a:cubicBezTo>
                <a:cubicBezTo>
                  <a:pt x="2366294" y="5028434"/>
                  <a:pt x="2363459" y="5020240"/>
                  <a:pt x="2360625" y="5020240"/>
                </a:cubicBezTo>
                <a:cubicBezTo>
                  <a:pt x="2354957" y="5017461"/>
                  <a:pt x="2340786" y="5009269"/>
                  <a:pt x="2340786" y="5009269"/>
                </a:cubicBezTo>
                <a:cubicBezTo>
                  <a:pt x="2343620" y="4990031"/>
                  <a:pt x="2343620" y="4990031"/>
                  <a:pt x="2343620" y="4990031"/>
                </a:cubicBezTo>
                <a:cubicBezTo>
                  <a:pt x="2338017" y="4984546"/>
                  <a:pt x="2338017" y="4984546"/>
                  <a:pt x="2338017" y="4984546"/>
                </a:cubicBezTo>
                <a:lnTo>
                  <a:pt x="2340786" y="4973574"/>
                </a:lnTo>
                <a:cubicBezTo>
                  <a:pt x="2349289" y="4946144"/>
                  <a:pt x="2349289" y="4946144"/>
                  <a:pt x="2349289" y="4946144"/>
                </a:cubicBezTo>
                <a:cubicBezTo>
                  <a:pt x="2360625" y="4935171"/>
                  <a:pt x="2360625" y="4935171"/>
                  <a:pt x="2360625" y="4935171"/>
                </a:cubicBezTo>
                <a:cubicBezTo>
                  <a:pt x="2357791" y="4948922"/>
                  <a:pt x="2357791" y="4948922"/>
                  <a:pt x="2357791" y="4948922"/>
                </a:cubicBezTo>
                <a:cubicBezTo>
                  <a:pt x="2354957" y="4965380"/>
                  <a:pt x="2354957" y="4965380"/>
                  <a:pt x="2354957" y="4965380"/>
                </a:cubicBezTo>
                <a:cubicBezTo>
                  <a:pt x="2354957" y="4965380"/>
                  <a:pt x="2377565" y="4973574"/>
                  <a:pt x="2380399" y="4973574"/>
                </a:cubicBezTo>
                <a:cubicBezTo>
                  <a:pt x="2383233" y="4973574"/>
                  <a:pt x="2386068" y="4968088"/>
                  <a:pt x="2391735" y="4965380"/>
                </a:cubicBezTo>
                <a:cubicBezTo>
                  <a:pt x="2394569" y="4962601"/>
                  <a:pt x="2414343" y="4962601"/>
                  <a:pt x="2414343" y="4962601"/>
                </a:cubicBezTo>
                <a:cubicBezTo>
                  <a:pt x="2414343" y="4962601"/>
                  <a:pt x="2417178" y="4954409"/>
                  <a:pt x="2420012" y="4948922"/>
                </a:cubicBezTo>
                <a:cubicBezTo>
                  <a:pt x="2422846" y="4943436"/>
                  <a:pt x="2436952" y="4929685"/>
                  <a:pt x="2439786" y="4926979"/>
                </a:cubicBezTo>
                <a:cubicBezTo>
                  <a:pt x="2442620" y="4926979"/>
                  <a:pt x="2448288" y="4921492"/>
                  <a:pt x="2451122" y="4921492"/>
                </a:cubicBezTo>
                <a:cubicBezTo>
                  <a:pt x="2453956" y="4918714"/>
                  <a:pt x="2468062" y="4913228"/>
                  <a:pt x="2468062" y="4913228"/>
                </a:cubicBezTo>
                <a:close/>
                <a:moveTo>
                  <a:pt x="464561" y="4910667"/>
                </a:moveTo>
                <a:lnTo>
                  <a:pt x="464412" y="4910814"/>
                </a:lnTo>
                <a:lnTo>
                  <a:pt x="464412" y="4913024"/>
                </a:lnTo>
                <a:lnTo>
                  <a:pt x="464561" y="4913024"/>
                </a:lnTo>
                <a:close/>
                <a:moveTo>
                  <a:pt x="447598" y="4907918"/>
                </a:moveTo>
                <a:cubicBezTo>
                  <a:pt x="447598" y="4907918"/>
                  <a:pt x="447598" y="4910667"/>
                  <a:pt x="450417" y="4913417"/>
                </a:cubicBezTo>
                <a:cubicBezTo>
                  <a:pt x="450417" y="4913417"/>
                  <a:pt x="451129" y="4914784"/>
                  <a:pt x="451840" y="4916150"/>
                </a:cubicBezTo>
                <a:lnTo>
                  <a:pt x="453076" y="4918528"/>
                </a:lnTo>
                <a:lnTo>
                  <a:pt x="453076" y="4918488"/>
                </a:lnTo>
                <a:cubicBezTo>
                  <a:pt x="453076" y="4918488"/>
                  <a:pt x="450278" y="4913024"/>
                  <a:pt x="450278" y="4913024"/>
                </a:cubicBezTo>
                <a:lnTo>
                  <a:pt x="447624" y="4907918"/>
                </a:lnTo>
                <a:close/>
                <a:moveTo>
                  <a:pt x="4365803" y="4883307"/>
                </a:moveTo>
                <a:cubicBezTo>
                  <a:pt x="4374244" y="4883307"/>
                  <a:pt x="4377075" y="4886057"/>
                  <a:pt x="4377075" y="4886057"/>
                </a:cubicBezTo>
                <a:cubicBezTo>
                  <a:pt x="4377075" y="4886057"/>
                  <a:pt x="4377075" y="4886057"/>
                  <a:pt x="4379907" y="4891507"/>
                </a:cubicBezTo>
                <a:cubicBezTo>
                  <a:pt x="4379907" y="4891507"/>
                  <a:pt x="4382738" y="4891507"/>
                  <a:pt x="4379907" y="4897005"/>
                </a:cubicBezTo>
                <a:cubicBezTo>
                  <a:pt x="4374244" y="4902505"/>
                  <a:pt x="4368634" y="4905254"/>
                  <a:pt x="4368634" y="4905254"/>
                </a:cubicBezTo>
                <a:cubicBezTo>
                  <a:pt x="4368634" y="4905254"/>
                  <a:pt x="4374244" y="4905254"/>
                  <a:pt x="4368634" y="4910703"/>
                </a:cubicBezTo>
                <a:cubicBezTo>
                  <a:pt x="4362972" y="4913454"/>
                  <a:pt x="4360141" y="4916203"/>
                  <a:pt x="4357309" y="4913454"/>
                </a:cubicBezTo>
                <a:cubicBezTo>
                  <a:pt x="4357309" y="4913454"/>
                  <a:pt x="4354477" y="4916203"/>
                  <a:pt x="4354477" y="4910703"/>
                </a:cubicBezTo>
                <a:cubicBezTo>
                  <a:pt x="4351646" y="4902505"/>
                  <a:pt x="4354477" y="4902505"/>
                  <a:pt x="4351646" y="4899755"/>
                </a:cubicBezTo>
                <a:cubicBezTo>
                  <a:pt x="4348815" y="4897005"/>
                  <a:pt x="4345983" y="4899755"/>
                  <a:pt x="4348815" y="4894256"/>
                </a:cubicBezTo>
                <a:cubicBezTo>
                  <a:pt x="4348815" y="4891507"/>
                  <a:pt x="4348815" y="4886057"/>
                  <a:pt x="4354477" y="4886057"/>
                </a:cubicBezTo>
                <a:cubicBezTo>
                  <a:pt x="4360141" y="4886057"/>
                  <a:pt x="4360141" y="4883307"/>
                  <a:pt x="4365803" y="4883307"/>
                </a:cubicBezTo>
                <a:close/>
                <a:moveTo>
                  <a:pt x="4394064" y="4880558"/>
                </a:moveTo>
                <a:cubicBezTo>
                  <a:pt x="4394064" y="4880558"/>
                  <a:pt x="4399726" y="4880558"/>
                  <a:pt x="4399726" y="4883307"/>
                </a:cubicBezTo>
                <a:cubicBezTo>
                  <a:pt x="4399726" y="4883307"/>
                  <a:pt x="4399726" y="4886057"/>
                  <a:pt x="4396895" y="4891507"/>
                </a:cubicBezTo>
                <a:cubicBezTo>
                  <a:pt x="4394064" y="4894256"/>
                  <a:pt x="4391232" y="4894256"/>
                  <a:pt x="4391232" y="4897005"/>
                </a:cubicBezTo>
                <a:cubicBezTo>
                  <a:pt x="4391232" y="4897005"/>
                  <a:pt x="4391232" y="4899755"/>
                  <a:pt x="4391232" y="4899755"/>
                </a:cubicBezTo>
                <a:cubicBezTo>
                  <a:pt x="4391232" y="4899755"/>
                  <a:pt x="4396895" y="4907954"/>
                  <a:pt x="4396895" y="4907954"/>
                </a:cubicBezTo>
                <a:cubicBezTo>
                  <a:pt x="4396895" y="4907954"/>
                  <a:pt x="4399726" y="4907954"/>
                  <a:pt x="4394064" y="4910703"/>
                </a:cubicBezTo>
                <a:cubicBezTo>
                  <a:pt x="4388401" y="4913454"/>
                  <a:pt x="4385569" y="4916203"/>
                  <a:pt x="4385569" y="4913454"/>
                </a:cubicBezTo>
                <a:cubicBezTo>
                  <a:pt x="4382738" y="4913454"/>
                  <a:pt x="4385569" y="4916203"/>
                  <a:pt x="4382738" y="4910703"/>
                </a:cubicBezTo>
                <a:cubicBezTo>
                  <a:pt x="4379907" y="4907954"/>
                  <a:pt x="4374244" y="4907954"/>
                  <a:pt x="4379907" y="4902505"/>
                </a:cubicBezTo>
                <a:cubicBezTo>
                  <a:pt x="4382738" y="4899755"/>
                  <a:pt x="4385569" y="4897005"/>
                  <a:pt x="4385569" y="4897005"/>
                </a:cubicBezTo>
                <a:cubicBezTo>
                  <a:pt x="4385569" y="4897005"/>
                  <a:pt x="4385569" y="4891507"/>
                  <a:pt x="4385569" y="4891507"/>
                </a:cubicBezTo>
                <a:cubicBezTo>
                  <a:pt x="4385569" y="4891507"/>
                  <a:pt x="4388401" y="4886057"/>
                  <a:pt x="4388401" y="4886057"/>
                </a:cubicBezTo>
                <a:cubicBezTo>
                  <a:pt x="4388401" y="4883307"/>
                  <a:pt x="4394064" y="4880558"/>
                  <a:pt x="4394064" y="4880558"/>
                </a:cubicBezTo>
                <a:close/>
                <a:moveTo>
                  <a:pt x="3660259" y="4850751"/>
                </a:moveTo>
                <a:lnTo>
                  <a:pt x="3659453" y="4853103"/>
                </a:lnTo>
                <a:cubicBezTo>
                  <a:pt x="3659453" y="4853103"/>
                  <a:pt x="3659453" y="4853103"/>
                  <a:pt x="3659805" y="4852074"/>
                </a:cubicBezTo>
                <a:close/>
                <a:moveTo>
                  <a:pt x="3851023" y="4850543"/>
                </a:moveTo>
                <a:lnTo>
                  <a:pt x="3850769" y="4850589"/>
                </a:lnTo>
                <a:cubicBezTo>
                  <a:pt x="3850769" y="4854706"/>
                  <a:pt x="3850769" y="4856764"/>
                  <a:pt x="3850769" y="4857793"/>
                </a:cubicBezTo>
                <a:lnTo>
                  <a:pt x="3850769" y="4858590"/>
                </a:lnTo>
                <a:lnTo>
                  <a:pt x="3851023" y="4858590"/>
                </a:lnTo>
                <a:lnTo>
                  <a:pt x="3851023" y="4852125"/>
                </a:lnTo>
                <a:close/>
                <a:moveTo>
                  <a:pt x="526776" y="4849993"/>
                </a:moveTo>
                <a:lnTo>
                  <a:pt x="526776" y="4850414"/>
                </a:lnTo>
                <a:cubicBezTo>
                  <a:pt x="529596" y="4850414"/>
                  <a:pt x="529596" y="4853129"/>
                  <a:pt x="529596" y="4853129"/>
                </a:cubicBezTo>
                <a:cubicBezTo>
                  <a:pt x="532438" y="4858628"/>
                  <a:pt x="532438" y="4858628"/>
                  <a:pt x="532438" y="4858628"/>
                </a:cubicBezTo>
                <a:cubicBezTo>
                  <a:pt x="535258" y="4864093"/>
                  <a:pt x="535258" y="4864093"/>
                  <a:pt x="535258" y="4864093"/>
                </a:cubicBezTo>
                <a:cubicBezTo>
                  <a:pt x="536669" y="4868201"/>
                  <a:pt x="537373" y="4870254"/>
                  <a:pt x="537725" y="4871281"/>
                </a:cubicBezTo>
                <a:lnTo>
                  <a:pt x="537964" y="4871976"/>
                </a:lnTo>
                <a:lnTo>
                  <a:pt x="538018" y="4871872"/>
                </a:lnTo>
                <a:cubicBezTo>
                  <a:pt x="535150" y="4863619"/>
                  <a:pt x="535150" y="4863619"/>
                  <a:pt x="535150" y="4863619"/>
                </a:cubicBezTo>
                <a:cubicBezTo>
                  <a:pt x="532351" y="4858154"/>
                  <a:pt x="532351" y="4858154"/>
                  <a:pt x="532351" y="4858154"/>
                </a:cubicBezTo>
                <a:cubicBezTo>
                  <a:pt x="529482" y="4852633"/>
                  <a:pt x="529482" y="4852633"/>
                  <a:pt x="529482" y="4852633"/>
                </a:cubicBezTo>
                <a:close/>
                <a:moveTo>
                  <a:pt x="3662275" y="4844874"/>
                </a:moveTo>
                <a:lnTo>
                  <a:pt x="3661924" y="4845901"/>
                </a:lnTo>
                <a:lnTo>
                  <a:pt x="3660865" y="4848987"/>
                </a:lnTo>
                <a:close/>
                <a:moveTo>
                  <a:pt x="3659871" y="4835829"/>
                </a:moveTo>
                <a:lnTo>
                  <a:pt x="3659805" y="4835957"/>
                </a:lnTo>
                <a:cubicBezTo>
                  <a:pt x="3659453" y="4836643"/>
                  <a:pt x="3659453" y="4836643"/>
                  <a:pt x="3659453" y="4836643"/>
                </a:cubicBezTo>
                <a:lnTo>
                  <a:pt x="3662269" y="4844851"/>
                </a:lnTo>
                <a:lnTo>
                  <a:pt x="3660864" y="4840415"/>
                </a:lnTo>
                <a:close/>
                <a:moveTo>
                  <a:pt x="555167" y="4811691"/>
                </a:moveTo>
                <a:lnTo>
                  <a:pt x="555040" y="4812054"/>
                </a:lnTo>
                <a:cubicBezTo>
                  <a:pt x="557884" y="4814804"/>
                  <a:pt x="557884" y="4814804"/>
                  <a:pt x="557884" y="4814804"/>
                </a:cubicBezTo>
                <a:cubicBezTo>
                  <a:pt x="559294" y="4817536"/>
                  <a:pt x="559998" y="4818903"/>
                  <a:pt x="560350" y="4819586"/>
                </a:cubicBezTo>
                <a:lnTo>
                  <a:pt x="560523" y="4819921"/>
                </a:lnTo>
                <a:lnTo>
                  <a:pt x="560619" y="4819734"/>
                </a:lnTo>
                <a:cubicBezTo>
                  <a:pt x="557820" y="4814270"/>
                  <a:pt x="557820" y="4814270"/>
                  <a:pt x="557820" y="4814270"/>
                </a:cubicBezTo>
                <a:close/>
                <a:moveTo>
                  <a:pt x="4394064" y="4803770"/>
                </a:moveTo>
                <a:cubicBezTo>
                  <a:pt x="4394064" y="4803770"/>
                  <a:pt x="4394064" y="4803770"/>
                  <a:pt x="4408221" y="4803770"/>
                </a:cubicBezTo>
                <a:cubicBezTo>
                  <a:pt x="4408221" y="4803770"/>
                  <a:pt x="4419493" y="4806520"/>
                  <a:pt x="4413883" y="4809270"/>
                </a:cubicBezTo>
                <a:cubicBezTo>
                  <a:pt x="4408221" y="4814768"/>
                  <a:pt x="4399726" y="4820266"/>
                  <a:pt x="4396895" y="4820266"/>
                </a:cubicBezTo>
                <a:cubicBezTo>
                  <a:pt x="4396895" y="4820266"/>
                  <a:pt x="4388401" y="4817517"/>
                  <a:pt x="4385569" y="4814768"/>
                </a:cubicBezTo>
                <a:cubicBezTo>
                  <a:pt x="4382738" y="4814768"/>
                  <a:pt x="4379907" y="4809270"/>
                  <a:pt x="4382738" y="4809270"/>
                </a:cubicBezTo>
                <a:cubicBezTo>
                  <a:pt x="4382738" y="4809270"/>
                  <a:pt x="4394064" y="4803770"/>
                  <a:pt x="4394064" y="4803770"/>
                </a:cubicBezTo>
                <a:close/>
                <a:moveTo>
                  <a:pt x="3955600" y="4795685"/>
                </a:moveTo>
                <a:lnTo>
                  <a:pt x="3955518" y="4795715"/>
                </a:lnTo>
                <a:cubicBezTo>
                  <a:pt x="3949864" y="4798456"/>
                  <a:pt x="3947030" y="4812183"/>
                  <a:pt x="3947030" y="4812183"/>
                </a:cubicBezTo>
                <a:cubicBezTo>
                  <a:pt x="3947030" y="4812183"/>
                  <a:pt x="3944904" y="4814927"/>
                  <a:pt x="3942426" y="4818013"/>
                </a:cubicBezTo>
                <a:lnTo>
                  <a:pt x="3935794" y="4825797"/>
                </a:lnTo>
                <a:lnTo>
                  <a:pt x="3935911" y="4825717"/>
                </a:lnTo>
                <a:cubicBezTo>
                  <a:pt x="3938690" y="4822968"/>
                  <a:pt x="3947184" y="4812019"/>
                  <a:pt x="3947184" y="4812019"/>
                </a:cubicBezTo>
                <a:cubicBezTo>
                  <a:pt x="3947184" y="4812019"/>
                  <a:pt x="3947892" y="4808594"/>
                  <a:pt x="3949308" y="4804826"/>
                </a:cubicBezTo>
                <a:close/>
                <a:moveTo>
                  <a:pt x="3653796" y="4792747"/>
                </a:moveTo>
                <a:lnTo>
                  <a:pt x="3653796" y="4792748"/>
                </a:lnTo>
                <a:lnTo>
                  <a:pt x="3653795" y="4792748"/>
                </a:lnTo>
                <a:close/>
                <a:moveTo>
                  <a:pt x="560868" y="4789804"/>
                </a:moveTo>
                <a:lnTo>
                  <a:pt x="560703" y="4790125"/>
                </a:lnTo>
                <a:lnTo>
                  <a:pt x="563487" y="4792840"/>
                </a:lnTo>
                <a:lnTo>
                  <a:pt x="563487" y="4792299"/>
                </a:lnTo>
                <a:close/>
                <a:moveTo>
                  <a:pt x="4278084" y="4784622"/>
                </a:moveTo>
                <a:cubicBezTo>
                  <a:pt x="4280915" y="4784622"/>
                  <a:pt x="4292240" y="4784622"/>
                  <a:pt x="4292240" y="4784622"/>
                </a:cubicBezTo>
                <a:cubicBezTo>
                  <a:pt x="4292240" y="4784622"/>
                  <a:pt x="4297903" y="4787323"/>
                  <a:pt x="4297903" y="4790073"/>
                </a:cubicBezTo>
                <a:cubicBezTo>
                  <a:pt x="4297903" y="4790073"/>
                  <a:pt x="4300734" y="4798320"/>
                  <a:pt x="4300734" y="4801070"/>
                </a:cubicBezTo>
                <a:cubicBezTo>
                  <a:pt x="4297903" y="4806520"/>
                  <a:pt x="4303566" y="4809270"/>
                  <a:pt x="4295072" y="4812019"/>
                </a:cubicBezTo>
                <a:cubicBezTo>
                  <a:pt x="4289409" y="4814768"/>
                  <a:pt x="4283746" y="4820266"/>
                  <a:pt x="4278084" y="4817517"/>
                </a:cubicBezTo>
                <a:cubicBezTo>
                  <a:pt x="4272474" y="4812019"/>
                  <a:pt x="4272474" y="4812019"/>
                  <a:pt x="4269643" y="4809270"/>
                </a:cubicBezTo>
                <a:cubicBezTo>
                  <a:pt x="4269643" y="4809270"/>
                  <a:pt x="4266811" y="4809270"/>
                  <a:pt x="4266811" y="4803770"/>
                </a:cubicBezTo>
                <a:cubicBezTo>
                  <a:pt x="4269643" y="4798320"/>
                  <a:pt x="4269643" y="4792822"/>
                  <a:pt x="4272474" y="4790073"/>
                </a:cubicBezTo>
                <a:cubicBezTo>
                  <a:pt x="4275251" y="4787323"/>
                  <a:pt x="4278084" y="4784622"/>
                  <a:pt x="4278084" y="4784622"/>
                </a:cubicBezTo>
                <a:close/>
                <a:moveTo>
                  <a:pt x="569184" y="4759537"/>
                </a:moveTo>
                <a:lnTo>
                  <a:pt x="569184" y="4760015"/>
                </a:lnTo>
                <a:cubicBezTo>
                  <a:pt x="570594" y="4762747"/>
                  <a:pt x="571299" y="4764114"/>
                  <a:pt x="571652" y="4764796"/>
                </a:cubicBezTo>
                <a:lnTo>
                  <a:pt x="571914" y="4765306"/>
                </a:lnTo>
                <a:lnTo>
                  <a:pt x="571953" y="4764864"/>
                </a:lnTo>
                <a:cubicBezTo>
                  <a:pt x="570518" y="4762104"/>
                  <a:pt x="569801" y="4760724"/>
                  <a:pt x="569442" y="4760034"/>
                </a:cubicBezTo>
                <a:close/>
                <a:moveTo>
                  <a:pt x="4043354" y="4743565"/>
                </a:moveTo>
                <a:lnTo>
                  <a:pt x="4043277" y="4743582"/>
                </a:lnTo>
                <a:cubicBezTo>
                  <a:pt x="4044693" y="4755927"/>
                  <a:pt x="4045402" y="4762100"/>
                  <a:pt x="4045756" y="4765185"/>
                </a:cubicBezTo>
                <a:lnTo>
                  <a:pt x="4046105" y="4768228"/>
                </a:lnTo>
                <a:lnTo>
                  <a:pt x="4046175" y="4768175"/>
                </a:lnTo>
                <a:cubicBezTo>
                  <a:pt x="4044760" y="4755827"/>
                  <a:pt x="4044052" y="4749653"/>
                  <a:pt x="4043699" y="4746566"/>
                </a:cubicBezTo>
                <a:close/>
                <a:moveTo>
                  <a:pt x="572004" y="4742919"/>
                </a:moveTo>
                <a:lnTo>
                  <a:pt x="572004" y="4743585"/>
                </a:lnTo>
                <a:lnTo>
                  <a:pt x="577567" y="4746252"/>
                </a:lnTo>
                <a:lnTo>
                  <a:pt x="577620" y="4745626"/>
                </a:lnTo>
                <a:close/>
                <a:moveTo>
                  <a:pt x="569184" y="4729177"/>
                </a:moveTo>
                <a:lnTo>
                  <a:pt x="569184" y="4729187"/>
                </a:lnTo>
                <a:cubicBezTo>
                  <a:pt x="569184" y="4729871"/>
                  <a:pt x="569184" y="4729871"/>
                  <a:pt x="569184" y="4729871"/>
                </a:cubicBezTo>
                <a:lnTo>
                  <a:pt x="571953" y="4729871"/>
                </a:lnTo>
                <a:lnTo>
                  <a:pt x="571953" y="4729177"/>
                </a:lnTo>
                <a:close/>
                <a:moveTo>
                  <a:pt x="3635882" y="4723217"/>
                </a:moveTo>
                <a:lnTo>
                  <a:pt x="3636131" y="4723700"/>
                </a:lnTo>
                <a:lnTo>
                  <a:pt x="3636131" y="4724867"/>
                </a:lnTo>
                <a:lnTo>
                  <a:pt x="3636858" y="4724163"/>
                </a:lnTo>
                <a:close/>
                <a:moveTo>
                  <a:pt x="3634025" y="4717548"/>
                </a:moveTo>
                <a:lnTo>
                  <a:pt x="3633315" y="4718237"/>
                </a:lnTo>
                <a:lnTo>
                  <a:pt x="3634025" y="4719613"/>
                </a:lnTo>
                <a:lnTo>
                  <a:pt x="3634025" y="4718676"/>
                </a:lnTo>
                <a:lnTo>
                  <a:pt x="3634024" y="4718675"/>
                </a:lnTo>
                <a:lnTo>
                  <a:pt x="3634025" y="4718675"/>
                </a:lnTo>
                <a:close/>
                <a:moveTo>
                  <a:pt x="3779284" y="4710822"/>
                </a:moveTo>
                <a:lnTo>
                  <a:pt x="3779253" y="4710882"/>
                </a:lnTo>
                <a:lnTo>
                  <a:pt x="3786725" y="4711686"/>
                </a:lnTo>
                <a:lnTo>
                  <a:pt x="3786985" y="4711649"/>
                </a:lnTo>
                <a:close/>
                <a:moveTo>
                  <a:pt x="3636131" y="4709037"/>
                </a:moveTo>
                <a:lnTo>
                  <a:pt x="3636131" y="4710027"/>
                </a:lnTo>
                <a:lnTo>
                  <a:pt x="3636131" y="4711853"/>
                </a:lnTo>
                <a:lnTo>
                  <a:pt x="3636858" y="4710445"/>
                </a:lnTo>
                <a:close/>
                <a:moveTo>
                  <a:pt x="4184996" y="4696413"/>
                </a:moveTo>
                <a:lnTo>
                  <a:pt x="4178699" y="4698858"/>
                </a:lnTo>
                <a:cubicBezTo>
                  <a:pt x="4175168" y="4700228"/>
                  <a:pt x="4171638" y="4701598"/>
                  <a:pt x="4171638" y="4701598"/>
                </a:cubicBezTo>
                <a:cubicBezTo>
                  <a:pt x="4168794" y="4704327"/>
                  <a:pt x="4143327" y="4712536"/>
                  <a:pt x="4143327" y="4712536"/>
                </a:cubicBezTo>
                <a:cubicBezTo>
                  <a:pt x="4123549" y="4718016"/>
                  <a:pt x="4123549" y="4718016"/>
                  <a:pt x="4123549" y="4718016"/>
                </a:cubicBezTo>
                <a:cubicBezTo>
                  <a:pt x="4123549" y="4718016"/>
                  <a:pt x="4117894" y="4720767"/>
                  <a:pt x="4115050" y="4718016"/>
                </a:cubicBezTo>
                <a:cubicBezTo>
                  <a:pt x="4113644" y="4718016"/>
                  <a:pt x="4110816" y="4720068"/>
                  <a:pt x="4108341" y="4722120"/>
                </a:cubicBezTo>
                <a:lnTo>
                  <a:pt x="4107691" y="4722699"/>
                </a:lnTo>
                <a:lnTo>
                  <a:pt x="4114076" y="4718784"/>
                </a:lnTo>
                <a:cubicBezTo>
                  <a:pt x="4116907" y="4721533"/>
                  <a:pt x="4122570" y="4718784"/>
                  <a:pt x="4122570" y="4718784"/>
                </a:cubicBezTo>
                <a:cubicBezTo>
                  <a:pt x="4142337" y="4713333"/>
                  <a:pt x="4142337" y="4713333"/>
                  <a:pt x="4142337" y="4713333"/>
                </a:cubicBezTo>
                <a:cubicBezTo>
                  <a:pt x="4142337" y="4713333"/>
                  <a:pt x="4167819" y="4705085"/>
                  <a:pt x="4170650" y="4702336"/>
                </a:cubicBezTo>
                <a:cubicBezTo>
                  <a:pt x="4170650" y="4702336"/>
                  <a:pt x="4184753" y="4696886"/>
                  <a:pt x="4184753" y="4696886"/>
                </a:cubicBezTo>
                <a:close/>
                <a:moveTo>
                  <a:pt x="4205571" y="4679700"/>
                </a:moveTo>
                <a:cubicBezTo>
                  <a:pt x="4197071" y="4679700"/>
                  <a:pt x="4191416" y="4685180"/>
                  <a:pt x="4191416" y="4685180"/>
                </a:cubicBezTo>
                <a:lnTo>
                  <a:pt x="4191408" y="4685194"/>
                </a:lnTo>
                <a:lnTo>
                  <a:pt x="4194310" y="4683163"/>
                </a:lnTo>
                <a:cubicBezTo>
                  <a:pt x="4196787" y="4681801"/>
                  <a:pt x="4200327" y="4680438"/>
                  <a:pt x="4204574" y="4680438"/>
                </a:cubicBezTo>
                <a:cubicBezTo>
                  <a:pt x="4210237" y="4680438"/>
                  <a:pt x="4215899" y="4680438"/>
                  <a:pt x="4218730" y="4680438"/>
                </a:cubicBezTo>
                <a:lnTo>
                  <a:pt x="4218984" y="4679700"/>
                </a:lnTo>
                <a:close/>
                <a:moveTo>
                  <a:pt x="4410564" y="4671172"/>
                </a:moveTo>
                <a:lnTo>
                  <a:pt x="4403579" y="4674220"/>
                </a:lnTo>
                <a:cubicBezTo>
                  <a:pt x="4400735" y="4676947"/>
                  <a:pt x="4386612" y="4679700"/>
                  <a:pt x="4383769" y="4679700"/>
                </a:cubicBezTo>
                <a:cubicBezTo>
                  <a:pt x="4380925" y="4679700"/>
                  <a:pt x="4363958" y="4685180"/>
                  <a:pt x="4363958" y="4685180"/>
                </a:cubicBezTo>
                <a:cubicBezTo>
                  <a:pt x="4349836" y="4690637"/>
                  <a:pt x="4349836" y="4690637"/>
                  <a:pt x="4349836" y="4690637"/>
                </a:cubicBezTo>
                <a:cubicBezTo>
                  <a:pt x="4341336" y="4696118"/>
                  <a:pt x="4341336" y="4696118"/>
                  <a:pt x="4341336" y="4696118"/>
                </a:cubicBezTo>
                <a:cubicBezTo>
                  <a:pt x="4318714" y="4690637"/>
                  <a:pt x="4318714" y="4690637"/>
                  <a:pt x="4318714" y="4690637"/>
                </a:cubicBezTo>
                <a:cubicBezTo>
                  <a:pt x="4290436" y="4682429"/>
                  <a:pt x="4290436" y="4682429"/>
                  <a:pt x="4290436" y="4682429"/>
                </a:cubicBezTo>
                <a:lnTo>
                  <a:pt x="4289454" y="4683153"/>
                </a:lnTo>
                <a:lnTo>
                  <a:pt x="4314184" y="4690356"/>
                </a:lnTo>
                <a:cubicBezTo>
                  <a:pt x="4317723" y="4691387"/>
                  <a:pt x="4317723" y="4691387"/>
                  <a:pt x="4317723" y="4691387"/>
                </a:cubicBezTo>
                <a:cubicBezTo>
                  <a:pt x="4340321" y="4696886"/>
                  <a:pt x="4340321" y="4696886"/>
                  <a:pt x="4340321" y="4696886"/>
                </a:cubicBezTo>
                <a:cubicBezTo>
                  <a:pt x="4348815" y="4691387"/>
                  <a:pt x="4348815" y="4691387"/>
                  <a:pt x="4348815" y="4691387"/>
                </a:cubicBezTo>
                <a:cubicBezTo>
                  <a:pt x="4362972" y="4685889"/>
                  <a:pt x="4362972" y="4685889"/>
                  <a:pt x="4362972" y="4685889"/>
                </a:cubicBezTo>
                <a:cubicBezTo>
                  <a:pt x="4362972" y="4685889"/>
                  <a:pt x="4379907" y="4680438"/>
                  <a:pt x="4382738" y="4680438"/>
                </a:cubicBezTo>
                <a:cubicBezTo>
                  <a:pt x="4385569" y="4680438"/>
                  <a:pt x="4399726" y="4677689"/>
                  <a:pt x="4402557" y="4674940"/>
                </a:cubicBezTo>
                <a:cubicBezTo>
                  <a:pt x="4403973" y="4674940"/>
                  <a:pt x="4406805" y="4673565"/>
                  <a:pt x="4409636" y="4671847"/>
                </a:cubicBezTo>
                <a:close/>
                <a:moveTo>
                  <a:pt x="4245159" y="4668738"/>
                </a:moveTo>
                <a:cubicBezTo>
                  <a:pt x="4245159" y="4668738"/>
                  <a:pt x="4228193" y="4671491"/>
                  <a:pt x="4225381" y="4671491"/>
                </a:cubicBezTo>
                <a:lnTo>
                  <a:pt x="4224514" y="4672175"/>
                </a:lnTo>
                <a:lnTo>
                  <a:pt x="4235318" y="4670816"/>
                </a:lnTo>
                <a:cubicBezTo>
                  <a:pt x="4239913" y="4670128"/>
                  <a:pt x="4244160" y="4669441"/>
                  <a:pt x="4244160" y="4669441"/>
                </a:cubicBezTo>
                <a:cubicBezTo>
                  <a:pt x="4252654" y="4683140"/>
                  <a:pt x="4252654" y="4683140"/>
                  <a:pt x="4252654" y="4683140"/>
                </a:cubicBezTo>
                <a:cubicBezTo>
                  <a:pt x="4252654" y="4683140"/>
                  <a:pt x="4269643" y="4694136"/>
                  <a:pt x="4272474" y="4694136"/>
                </a:cubicBezTo>
                <a:cubicBezTo>
                  <a:pt x="4273863" y="4694136"/>
                  <a:pt x="4278097" y="4691387"/>
                  <a:pt x="4281983" y="4688638"/>
                </a:cubicBezTo>
                <a:lnTo>
                  <a:pt x="4282832" y="4688009"/>
                </a:lnTo>
                <a:lnTo>
                  <a:pt x="4273470" y="4693389"/>
                </a:lnTo>
                <a:cubicBezTo>
                  <a:pt x="4270625" y="4693389"/>
                  <a:pt x="4253659" y="4682429"/>
                  <a:pt x="4253659" y="4682429"/>
                </a:cubicBezTo>
                <a:cubicBezTo>
                  <a:pt x="4245159" y="4668738"/>
                  <a:pt x="4245159" y="4668738"/>
                  <a:pt x="4245159" y="4668738"/>
                </a:cubicBezTo>
                <a:close/>
                <a:moveTo>
                  <a:pt x="3631201" y="4665614"/>
                </a:moveTo>
                <a:lnTo>
                  <a:pt x="3630498" y="4666294"/>
                </a:lnTo>
                <a:cubicBezTo>
                  <a:pt x="3630498" y="4666294"/>
                  <a:pt x="3630498" y="4666294"/>
                  <a:pt x="3627682" y="4671767"/>
                </a:cubicBezTo>
                <a:cubicBezTo>
                  <a:pt x="3627682" y="4671767"/>
                  <a:pt x="3627682" y="4671767"/>
                  <a:pt x="3622050" y="4677230"/>
                </a:cubicBezTo>
                <a:cubicBezTo>
                  <a:pt x="3622050" y="4677230"/>
                  <a:pt x="3622050" y="4677230"/>
                  <a:pt x="3622050" y="4682692"/>
                </a:cubicBezTo>
                <a:cubicBezTo>
                  <a:pt x="3622050" y="4682692"/>
                  <a:pt x="3622050" y="4682692"/>
                  <a:pt x="3624866" y="4685429"/>
                </a:cubicBezTo>
                <a:cubicBezTo>
                  <a:pt x="3624866" y="4685429"/>
                  <a:pt x="3624866" y="4685429"/>
                  <a:pt x="3630498" y="4688166"/>
                </a:cubicBezTo>
                <a:cubicBezTo>
                  <a:pt x="3630498" y="4688166"/>
                  <a:pt x="3630498" y="4688166"/>
                  <a:pt x="3636131" y="4690903"/>
                </a:cubicBezTo>
                <a:cubicBezTo>
                  <a:pt x="3636131" y="4690903"/>
                  <a:pt x="3636131" y="4693629"/>
                  <a:pt x="3636131" y="4696365"/>
                </a:cubicBezTo>
                <a:cubicBezTo>
                  <a:pt x="3636131" y="4696365"/>
                  <a:pt x="3636131" y="4699102"/>
                  <a:pt x="3636131" y="4699102"/>
                </a:cubicBezTo>
                <a:cubicBezTo>
                  <a:pt x="3636131" y="4699102"/>
                  <a:pt x="3636131" y="4699102"/>
                  <a:pt x="3633315" y="4704565"/>
                </a:cubicBezTo>
                <a:lnTo>
                  <a:pt x="3634332" y="4705552"/>
                </a:lnTo>
                <a:lnTo>
                  <a:pt x="3634025" y="4704959"/>
                </a:lnTo>
                <a:lnTo>
                  <a:pt x="3634024" y="4704958"/>
                </a:lnTo>
                <a:cubicBezTo>
                  <a:pt x="3634024" y="4704958"/>
                  <a:pt x="3634024" y="4704958"/>
                  <a:pt x="3636858" y="4699472"/>
                </a:cubicBezTo>
                <a:cubicBezTo>
                  <a:pt x="3636858" y="4699472"/>
                  <a:pt x="3636858" y="4696728"/>
                  <a:pt x="3636858" y="4696728"/>
                </a:cubicBezTo>
                <a:cubicBezTo>
                  <a:pt x="3636858" y="4693984"/>
                  <a:pt x="3636858" y="4691241"/>
                  <a:pt x="3636858" y="4691241"/>
                </a:cubicBezTo>
                <a:cubicBezTo>
                  <a:pt x="3636858" y="4691241"/>
                  <a:pt x="3636858" y="4691241"/>
                  <a:pt x="3631201" y="4688497"/>
                </a:cubicBezTo>
                <a:cubicBezTo>
                  <a:pt x="3631201" y="4688497"/>
                  <a:pt x="3631201" y="4688497"/>
                  <a:pt x="3625555" y="4685754"/>
                </a:cubicBezTo>
                <a:cubicBezTo>
                  <a:pt x="3625555" y="4685754"/>
                  <a:pt x="3625555" y="4685754"/>
                  <a:pt x="3622732" y="4683011"/>
                </a:cubicBezTo>
                <a:cubicBezTo>
                  <a:pt x="3622732" y="4683011"/>
                  <a:pt x="3622732" y="4683011"/>
                  <a:pt x="3622732" y="4682325"/>
                </a:cubicBezTo>
                <a:lnTo>
                  <a:pt x="3622732" y="4680268"/>
                </a:lnTo>
                <a:lnTo>
                  <a:pt x="3622732" y="4678210"/>
                </a:lnTo>
                <a:lnTo>
                  <a:pt x="3622732" y="4677524"/>
                </a:lnTo>
                <a:cubicBezTo>
                  <a:pt x="3628378" y="4672038"/>
                  <a:pt x="3628378" y="4672038"/>
                  <a:pt x="3628378" y="4672038"/>
                </a:cubicBezTo>
                <a:cubicBezTo>
                  <a:pt x="3628378" y="4672038"/>
                  <a:pt x="3628378" y="4672038"/>
                  <a:pt x="3631201" y="4666550"/>
                </a:cubicBezTo>
                <a:close/>
                <a:moveTo>
                  <a:pt x="3855537" y="4663857"/>
                </a:moveTo>
                <a:lnTo>
                  <a:pt x="3855399" y="4664838"/>
                </a:lnTo>
                <a:lnTo>
                  <a:pt x="3855463" y="4664746"/>
                </a:lnTo>
                <a:close/>
                <a:moveTo>
                  <a:pt x="1571322" y="4661509"/>
                </a:moveTo>
                <a:cubicBezTo>
                  <a:pt x="1571322" y="4661509"/>
                  <a:pt x="1574180" y="4661509"/>
                  <a:pt x="1574180" y="4661509"/>
                </a:cubicBezTo>
                <a:cubicBezTo>
                  <a:pt x="1574180" y="4661509"/>
                  <a:pt x="1574180" y="4664244"/>
                  <a:pt x="1574180" y="4664244"/>
                </a:cubicBezTo>
                <a:cubicBezTo>
                  <a:pt x="1574180" y="4664244"/>
                  <a:pt x="1574180" y="4664244"/>
                  <a:pt x="1576972" y="4666979"/>
                </a:cubicBezTo>
                <a:cubicBezTo>
                  <a:pt x="1576972" y="4666979"/>
                  <a:pt x="1574180" y="4666979"/>
                  <a:pt x="1574180" y="4666979"/>
                </a:cubicBezTo>
                <a:cubicBezTo>
                  <a:pt x="1571322" y="4666979"/>
                  <a:pt x="1571322" y="4666979"/>
                  <a:pt x="1571322" y="4666979"/>
                </a:cubicBezTo>
                <a:cubicBezTo>
                  <a:pt x="1571322" y="4661509"/>
                  <a:pt x="1571322" y="4661509"/>
                  <a:pt x="1571322" y="4661509"/>
                </a:cubicBezTo>
                <a:close/>
                <a:moveTo>
                  <a:pt x="4430903" y="4661093"/>
                </a:moveTo>
                <a:lnTo>
                  <a:pt x="4423725" y="4665325"/>
                </a:lnTo>
                <a:cubicBezTo>
                  <a:pt x="4421248" y="4666010"/>
                  <a:pt x="4419124" y="4666010"/>
                  <a:pt x="4417702" y="4666010"/>
                </a:cubicBezTo>
                <a:lnTo>
                  <a:pt x="4416772" y="4666685"/>
                </a:lnTo>
                <a:lnTo>
                  <a:pt x="4422685" y="4666010"/>
                </a:lnTo>
                <a:cubicBezTo>
                  <a:pt x="4425155" y="4665330"/>
                  <a:pt x="4427987" y="4663966"/>
                  <a:pt x="4430818" y="4661241"/>
                </a:cubicBezTo>
                <a:close/>
                <a:moveTo>
                  <a:pt x="3839463" y="4655816"/>
                </a:moveTo>
                <a:lnTo>
                  <a:pt x="3842281" y="4661266"/>
                </a:lnTo>
                <a:cubicBezTo>
                  <a:pt x="3842281" y="4661266"/>
                  <a:pt x="3842281" y="4661266"/>
                  <a:pt x="3845115" y="4661266"/>
                </a:cubicBezTo>
                <a:cubicBezTo>
                  <a:pt x="3847942" y="4665382"/>
                  <a:pt x="3850773" y="4668814"/>
                  <a:pt x="3852896" y="4668473"/>
                </a:cubicBezTo>
                <a:lnTo>
                  <a:pt x="3854184" y="4666604"/>
                </a:lnTo>
                <a:lnTo>
                  <a:pt x="3849971" y="4665338"/>
                </a:lnTo>
                <a:cubicBezTo>
                  <a:pt x="3847842" y="4663279"/>
                  <a:pt x="3845360" y="4660189"/>
                  <a:pt x="3842700" y="4657615"/>
                </a:cubicBezTo>
                <a:close/>
                <a:moveTo>
                  <a:pt x="4476226" y="4655707"/>
                </a:moveTo>
                <a:lnTo>
                  <a:pt x="4476067" y="4655743"/>
                </a:lnTo>
                <a:cubicBezTo>
                  <a:pt x="4470404" y="4663991"/>
                  <a:pt x="4470404" y="4663991"/>
                  <a:pt x="4470404" y="4663991"/>
                </a:cubicBezTo>
                <a:cubicBezTo>
                  <a:pt x="4470404" y="4663991"/>
                  <a:pt x="4464795" y="4674940"/>
                  <a:pt x="4464795" y="4677689"/>
                </a:cubicBezTo>
                <a:cubicBezTo>
                  <a:pt x="4464795" y="4680438"/>
                  <a:pt x="4461963" y="4694136"/>
                  <a:pt x="4461963" y="4694136"/>
                </a:cubicBezTo>
                <a:cubicBezTo>
                  <a:pt x="4476067" y="4724282"/>
                  <a:pt x="4476067" y="4724282"/>
                  <a:pt x="4476067" y="4724282"/>
                </a:cubicBezTo>
                <a:cubicBezTo>
                  <a:pt x="4469016" y="4733881"/>
                  <a:pt x="4465490" y="4738680"/>
                  <a:pt x="4463727" y="4741079"/>
                </a:cubicBezTo>
                <a:lnTo>
                  <a:pt x="4462355" y="4742945"/>
                </a:lnTo>
                <a:lnTo>
                  <a:pt x="4462669" y="4742642"/>
                </a:lnTo>
                <a:cubicBezTo>
                  <a:pt x="4476814" y="4723444"/>
                  <a:pt x="4476814" y="4723444"/>
                  <a:pt x="4476814" y="4723444"/>
                </a:cubicBezTo>
                <a:cubicBezTo>
                  <a:pt x="4462669" y="4693238"/>
                  <a:pt x="4462669" y="4693238"/>
                  <a:pt x="4462669" y="4693238"/>
                </a:cubicBezTo>
                <a:cubicBezTo>
                  <a:pt x="4462669" y="4690526"/>
                  <a:pt x="4465478" y="4679517"/>
                  <a:pt x="4465478" y="4676806"/>
                </a:cubicBezTo>
                <a:cubicBezTo>
                  <a:pt x="4465478" y="4674040"/>
                  <a:pt x="4471199" y="4663085"/>
                  <a:pt x="4471199" y="4663085"/>
                </a:cubicBezTo>
                <a:cubicBezTo>
                  <a:pt x="4474007" y="4658964"/>
                  <a:pt x="4475411" y="4656903"/>
                  <a:pt x="4476112" y="4655873"/>
                </a:cubicBezTo>
                <a:close/>
                <a:moveTo>
                  <a:pt x="3834366" y="4652982"/>
                </a:moveTo>
                <a:lnTo>
                  <a:pt x="3833990" y="4653140"/>
                </a:lnTo>
                <a:lnTo>
                  <a:pt x="3839130" y="4655631"/>
                </a:lnTo>
                <a:close/>
                <a:moveTo>
                  <a:pt x="3634025" y="4651942"/>
                </a:moveTo>
                <a:lnTo>
                  <a:pt x="3633315" y="4652632"/>
                </a:lnTo>
                <a:cubicBezTo>
                  <a:pt x="3633315" y="4652632"/>
                  <a:pt x="3633315" y="4652632"/>
                  <a:pt x="3633315" y="4658095"/>
                </a:cubicBezTo>
                <a:lnTo>
                  <a:pt x="3633315" y="4659009"/>
                </a:lnTo>
                <a:lnTo>
                  <a:pt x="3634024" y="4658320"/>
                </a:lnTo>
                <a:cubicBezTo>
                  <a:pt x="3634024" y="4658320"/>
                  <a:pt x="3634024" y="4658320"/>
                  <a:pt x="3634024" y="4652833"/>
                </a:cubicBezTo>
                <a:lnTo>
                  <a:pt x="3634025" y="4652833"/>
                </a:lnTo>
                <a:close/>
                <a:moveTo>
                  <a:pt x="1579831" y="4645032"/>
                </a:moveTo>
                <a:cubicBezTo>
                  <a:pt x="1579831" y="4647766"/>
                  <a:pt x="1576972" y="4647766"/>
                  <a:pt x="1576972" y="4647766"/>
                </a:cubicBezTo>
                <a:cubicBezTo>
                  <a:pt x="1576972" y="4647766"/>
                  <a:pt x="1579831" y="4647766"/>
                  <a:pt x="1579831" y="4650501"/>
                </a:cubicBezTo>
                <a:cubicBezTo>
                  <a:pt x="1579831" y="4650501"/>
                  <a:pt x="1579831" y="4650501"/>
                  <a:pt x="1576972" y="4653236"/>
                </a:cubicBezTo>
                <a:cubicBezTo>
                  <a:pt x="1576972" y="4653236"/>
                  <a:pt x="1576972" y="4653236"/>
                  <a:pt x="1574180" y="4653236"/>
                </a:cubicBezTo>
                <a:cubicBezTo>
                  <a:pt x="1574180" y="4653236"/>
                  <a:pt x="1574180" y="4653236"/>
                  <a:pt x="1571322" y="4653236"/>
                </a:cubicBezTo>
                <a:cubicBezTo>
                  <a:pt x="1571322" y="4653236"/>
                  <a:pt x="1571322" y="4653236"/>
                  <a:pt x="1571322" y="4656040"/>
                </a:cubicBezTo>
                <a:cubicBezTo>
                  <a:pt x="1571322" y="4656040"/>
                  <a:pt x="1574180" y="4658774"/>
                  <a:pt x="1574180" y="4658774"/>
                </a:cubicBezTo>
                <a:cubicBezTo>
                  <a:pt x="1574180" y="4658774"/>
                  <a:pt x="1574180" y="4658774"/>
                  <a:pt x="1571322" y="4658774"/>
                </a:cubicBezTo>
                <a:cubicBezTo>
                  <a:pt x="1569926" y="4654638"/>
                  <a:pt x="1569229" y="4650518"/>
                  <a:pt x="1568522" y="4647433"/>
                </a:cubicBezTo>
                <a:lnTo>
                  <a:pt x="1568300" y="4647033"/>
                </a:lnTo>
                <a:lnTo>
                  <a:pt x="1571035" y="4657857"/>
                </a:lnTo>
                <a:cubicBezTo>
                  <a:pt x="1571035" y="4660589"/>
                  <a:pt x="1571035" y="4660589"/>
                  <a:pt x="1571035" y="4660589"/>
                </a:cubicBezTo>
                <a:cubicBezTo>
                  <a:pt x="1571035" y="4666110"/>
                  <a:pt x="1571035" y="4666110"/>
                  <a:pt x="1571035" y="4666110"/>
                </a:cubicBezTo>
                <a:cubicBezTo>
                  <a:pt x="1571035" y="4668842"/>
                  <a:pt x="1571035" y="4668842"/>
                  <a:pt x="1571035" y="4668842"/>
                </a:cubicBezTo>
                <a:cubicBezTo>
                  <a:pt x="1568166" y="4668842"/>
                  <a:pt x="1568166" y="4668842"/>
                  <a:pt x="1568166" y="4668842"/>
                </a:cubicBezTo>
                <a:cubicBezTo>
                  <a:pt x="1571035" y="4671575"/>
                  <a:pt x="1571035" y="4671575"/>
                  <a:pt x="1571035" y="4671575"/>
                </a:cubicBezTo>
                <a:cubicBezTo>
                  <a:pt x="1571035" y="4671575"/>
                  <a:pt x="1571035" y="4671575"/>
                  <a:pt x="1571035" y="4674307"/>
                </a:cubicBezTo>
                <a:cubicBezTo>
                  <a:pt x="1571035" y="4674307"/>
                  <a:pt x="1571035" y="4674307"/>
                  <a:pt x="1571035" y="4677039"/>
                </a:cubicBezTo>
                <a:cubicBezTo>
                  <a:pt x="1573834" y="4677039"/>
                  <a:pt x="1573834" y="4677039"/>
                  <a:pt x="1573834" y="4677039"/>
                </a:cubicBezTo>
                <a:cubicBezTo>
                  <a:pt x="1573834" y="4677039"/>
                  <a:pt x="1576633" y="4679827"/>
                  <a:pt x="1576633" y="4679827"/>
                </a:cubicBezTo>
                <a:cubicBezTo>
                  <a:pt x="1576633" y="4679827"/>
                  <a:pt x="1576633" y="4679827"/>
                  <a:pt x="1579501" y="4679827"/>
                </a:cubicBezTo>
                <a:cubicBezTo>
                  <a:pt x="1579501" y="4679827"/>
                  <a:pt x="1579501" y="4679827"/>
                  <a:pt x="1582300" y="4679827"/>
                </a:cubicBezTo>
                <a:cubicBezTo>
                  <a:pt x="1582300" y="4679827"/>
                  <a:pt x="1585169" y="4679827"/>
                  <a:pt x="1585169" y="4677039"/>
                </a:cubicBezTo>
                <a:lnTo>
                  <a:pt x="1585482" y="4677108"/>
                </a:lnTo>
                <a:lnTo>
                  <a:pt x="1585482" y="4675252"/>
                </a:lnTo>
                <a:lnTo>
                  <a:pt x="1588017" y="4677678"/>
                </a:lnTo>
                <a:lnTo>
                  <a:pt x="1588536" y="4677794"/>
                </a:lnTo>
                <a:lnTo>
                  <a:pt x="1591131" y="4675252"/>
                </a:lnTo>
                <a:cubicBezTo>
                  <a:pt x="1591131" y="4675252"/>
                  <a:pt x="1591131" y="4675252"/>
                  <a:pt x="1593990" y="4675252"/>
                </a:cubicBezTo>
                <a:cubicBezTo>
                  <a:pt x="1593990" y="4675252"/>
                  <a:pt x="1593990" y="4675252"/>
                  <a:pt x="1596780" y="4675252"/>
                </a:cubicBezTo>
                <a:cubicBezTo>
                  <a:pt x="1596780" y="4675252"/>
                  <a:pt x="1596780" y="4675252"/>
                  <a:pt x="1599640" y="4675252"/>
                </a:cubicBezTo>
                <a:cubicBezTo>
                  <a:pt x="1599640" y="4675252"/>
                  <a:pt x="1599640" y="4675252"/>
                  <a:pt x="1599640" y="4672449"/>
                </a:cubicBezTo>
                <a:cubicBezTo>
                  <a:pt x="1599640" y="4672449"/>
                  <a:pt x="1599640" y="4672449"/>
                  <a:pt x="1599640" y="4669714"/>
                </a:cubicBezTo>
                <a:cubicBezTo>
                  <a:pt x="1599640" y="4669714"/>
                  <a:pt x="1599640" y="4669714"/>
                  <a:pt x="1602431" y="4672449"/>
                </a:cubicBezTo>
                <a:cubicBezTo>
                  <a:pt x="1605289" y="4672449"/>
                  <a:pt x="1605289" y="4672449"/>
                  <a:pt x="1605289" y="4672449"/>
                </a:cubicBezTo>
                <a:cubicBezTo>
                  <a:pt x="1605289" y="4672449"/>
                  <a:pt x="1605289" y="4672449"/>
                  <a:pt x="1605289" y="4669714"/>
                </a:cubicBezTo>
                <a:cubicBezTo>
                  <a:pt x="1605289" y="4669714"/>
                  <a:pt x="1605289" y="4669714"/>
                  <a:pt x="1608081" y="4669714"/>
                </a:cubicBezTo>
                <a:cubicBezTo>
                  <a:pt x="1608081" y="4669714"/>
                  <a:pt x="1608081" y="4669714"/>
                  <a:pt x="1608081" y="4664244"/>
                </a:cubicBezTo>
                <a:cubicBezTo>
                  <a:pt x="1608081" y="4664244"/>
                  <a:pt x="1608081" y="4664244"/>
                  <a:pt x="1608081" y="4661509"/>
                </a:cubicBezTo>
                <a:cubicBezTo>
                  <a:pt x="1608081" y="4661509"/>
                  <a:pt x="1610940" y="4661509"/>
                  <a:pt x="1610940" y="4661509"/>
                </a:cubicBezTo>
                <a:cubicBezTo>
                  <a:pt x="1610940" y="4661509"/>
                  <a:pt x="1613731" y="4661509"/>
                  <a:pt x="1613731" y="4661509"/>
                </a:cubicBezTo>
                <a:cubicBezTo>
                  <a:pt x="1613731" y="4661509"/>
                  <a:pt x="1613731" y="4661509"/>
                  <a:pt x="1616590" y="4661509"/>
                </a:cubicBezTo>
                <a:cubicBezTo>
                  <a:pt x="1616590" y="4661509"/>
                  <a:pt x="1616590" y="4661509"/>
                  <a:pt x="1610940" y="4658774"/>
                </a:cubicBezTo>
                <a:cubicBezTo>
                  <a:pt x="1610940" y="4658774"/>
                  <a:pt x="1610940" y="4658774"/>
                  <a:pt x="1608081" y="4658774"/>
                </a:cubicBezTo>
                <a:cubicBezTo>
                  <a:pt x="1608081" y="4658774"/>
                  <a:pt x="1608081" y="4658774"/>
                  <a:pt x="1608081" y="4656040"/>
                </a:cubicBezTo>
                <a:cubicBezTo>
                  <a:pt x="1608081" y="4656040"/>
                  <a:pt x="1608081" y="4656040"/>
                  <a:pt x="1610940" y="4656040"/>
                </a:cubicBezTo>
                <a:cubicBezTo>
                  <a:pt x="1610940" y="4656040"/>
                  <a:pt x="1610940" y="4656040"/>
                  <a:pt x="1610940" y="4653236"/>
                </a:cubicBezTo>
                <a:cubicBezTo>
                  <a:pt x="1610940" y="4653236"/>
                  <a:pt x="1610940" y="4653236"/>
                  <a:pt x="1608081" y="4653236"/>
                </a:cubicBezTo>
                <a:cubicBezTo>
                  <a:pt x="1608081" y="4653236"/>
                  <a:pt x="1608081" y="4653236"/>
                  <a:pt x="1605289" y="4653236"/>
                </a:cubicBezTo>
                <a:cubicBezTo>
                  <a:pt x="1605289" y="4653236"/>
                  <a:pt x="1605289" y="4653236"/>
                  <a:pt x="1605289" y="4650501"/>
                </a:cubicBezTo>
                <a:cubicBezTo>
                  <a:pt x="1605289" y="4650501"/>
                  <a:pt x="1602431" y="4650501"/>
                  <a:pt x="1602431" y="4653236"/>
                </a:cubicBezTo>
                <a:cubicBezTo>
                  <a:pt x="1602431" y="4653236"/>
                  <a:pt x="1602431" y="4653236"/>
                  <a:pt x="1599640" y="4653236"/>
                </a:cubicBezTo>
                <a:cubicBezTo>
                  <a:pt x="1599640" y="4650501"/>
                  <a:pt x="1599640" y="4650501"/>
                  <a:pt x="1599640" y="4650501"/>
                </a:cubicBezTo>
                <a:cubicBezTo>
                  <a:pt x="1599640" y="4650501"/>
                  <a:pt x="1596780" y="4650501"/>
                  <a:pt x="1596780" y="4650501"/>
                </a:cubicBezTo>
                <a:cubicBezTo>
                  <a:pt x="1596780" y="4650501"/>
                  <a:pt x="1593990" y="4650501"/>
                  <a:pt x="1593990" y="4650501"/>
                </a:cubicBezTo>
                <a:cubicBezTo>
                  <a:pt x="1593990" y="4650501"/>
                  <a:pt x="1593990" y="4647766"/>
                  <a:pt x="1593990" y="4647766"/>
                </a:cubicBezTo>
                <a:cubicBezTo>
                  <a:pt x="1593990" y="4647766"/>
                  <a:pt x="1591131" y="4647766"/>
                  <a:pt x="1591131" y="4647766"/>
                </a:cubicBezTo>
                <a:cubicBezTo>
                  <a:pt x="1591131" y="4647766"/>
                  <a:pt x="1591131" y="4645032"/>
                  <a:pt x="1591131" y="4645032"/>
                </a:cubicBezTo>
                <a:cubicBezTo>
                  <a:pt x="1591131" y="4645032"/>
                  <a:pt x="1588339" y="4645032"/>
                  <a:pt x="1588339" y="4645032"/>
                </a:cubicBezTo>
                <a:cubicBezTo>
                  <a:pt x="1588339" y="4645032"/>
                  <a:pt x="1588339" y="4645032"/>
                  <a:pt x="1585482" y="4645032"/>
                </a:cubicBezTo>
                <a:cubicBezTo>
                  <a:pt x="1585482" y="4645032"/>
                  <a:pt x="1585482" y="4645032"/>
                  <a:pt x="1582690" y="4645032"/>
                </a:cubicBezTo>
                <a:cubicBezTo>
                  <a:pt x="1582690" y="4645032"/>
                  <a:pt x="1582690" y="4645032"/>
                  <a:pt x="1579831" y="4645032"/>
                </a:cubicBezTo>
                <a:close/>
                <a:moveTo>
                  <a:pt x="3642504" y="4642974"/>
                </a:moveTo>
                <a:lnTo>
                  <a:pt x="3641753" y="4644433"/>
                </a:lnTo>
                <a:lnTo>
                  <a:pt x="3640652" y="4645503"/>
                </a:lnTo>
                <a:lnTo>
                  <a:pt x="3642503" y="4644604"/>
                </a:lnTo>
                <a:lnTo>
                  <a:pt x="3642504" y="4644603"/>
                </a:lnTo>
                <a:lnTo>
                  <a:pt x="3642504" y="4644602"/>
                </a:lnTo>
                <a:close/>
                <a:moveTo>
                  <a:pt x="2484654" y="4636759"/>
                </a:moveTo>
                <a:cubicBezTo>
                  <a:pt x="2484654" y="4636759"/>
                  <a:pt x="2484654" y="4636759"/>
                  <a:pt x="2484654" y="4669714"/>
                </a:cubicBezTo>
                <a:cubicBezTo>
                  <a:pt x="2484654" y="4669714"/>
                  <a:pt x="2484654" y="4669714"/>
                  <a:pt x="2490304" y="4694464"/>
                </a:cubicBezTo>
                <a:cubicBezTo>
                  <a:pt x="2490304" y="4694464"/>
                  <a:pt x="2490304" y="4694464"/>
                  <a:pt x="2493163" y="4702669"/>
                </a:cubicBezTo>
                <a:cubicBezTo>
                  <a:pt x="2493163" y="4702669"/>
                  <a:pt x="2493163" y="4702669"/>
                  <a:pt x="2495954" y="4708139"/>
                </a:cubicBezTo>
                <a:cubicBezTo>
                  <a:pt x="2495954" y="4708139"/>
                  <a:pt x="2495954" y="4708139"/>
                  <a:pt x="2487513" y="4741093"/>
                </a:cubicBezTo>
                <a:cubicBezTo>
                  <a:pt x="2487513" y="4741093"/>
                  <a:pt x="2495954" y="4754836"/>
                  <a:pt x="2498813" y="4757571"/>
                </a:cubicBezTo>
                <a:cubicBezTo>
                  <a:pt x="2498813" y="4763040"/>
                  <a:pt x="2495954" y="4771313"/>
                  <a:pt x="2495954" y="4771313"/>
                </a:cubicBezTo>
                <a:cubicBezTo>
                  <a:pt x="2495954" y="4771313"/>
                  <a:pt x="2495954" y="4771313"/>
                  <a:pt x="2487513" y="4779518"/>
                </a:cubicBezTo>
                <a:cubicBezTo>
                  <a:pt x="2487513" y="4779518"/>
                  <a:pt x="2487513" y="4779518"/>
                  <a:pt x="2479004" y="4790526"/>
                </a:cubicBezTo>
                <a:cubicBezTo>
                  <a:pt x="2479004" y="4790526"/>
                  <a:pt x="2479004" y="4790526"/>
                  <a:pt x="2476213" y="4795996"/>
                </a:cubicBezTo>
                <a:cubicBezTo>
                  <a:pt x="2476213" y="4795996"/>
                  <a:pt x="2476213" y="4795996"/>
                  <a:pt x="2479004" y="4812473"/>
                </a:cubicBezTo>
                <a:cubicBezTo>
                  <a:pt x="2479004" y="4812473"/>
                  <a:pt x="2479004" y="4812473"/>
                  <a:pt x="2479004" y="4826215"/>
                </a:cubicBezTo>
                <a:cubicBezTo>
                  <a:pt x="2479004" y="4826215"/>
                  <a:pt x="2490304" y="4845427"/>
                  <a:pt x="2473353" y="4845427"/>
                </a:cubicBezTo>
                <a:cubicBezTo>
                  <a:pt x="2456404" y="4848162"/>
                  <a:pt x="2467704" y="4859170"/>
                  <a:pt x="2464912" y="4867375"/>
                </a:cubicBezTo>
                <a:cubicBezTo>
                  <a:pt x="2464912" y="4878383"/>
                  <a:pt x="2459194" y="4886587"/>
                  <a:pt x="2459194" y="4886587"/>
                </a:cubicBezTo>
                <a:cubicBezTo>
                  <a:pt x="2459194" y="4886587"/>
                  <a:pt x="2450753" y="4881117"/>
                  <a:pt x="2445104" y="4881117"/>
                </a:cubicBezTo>
                <a:cubicBezTo>
                  <a:pt x="2439454" y="4881117"/>
                  <a:pt x="2433803" y="4872844"/>
                  <a:pt x="2433803" y="4872844"/>
                </a:cubicBezTo>
                <a:cubicBezTo>
                  <a:pt x="2433803" y="4872844"/>
                  <a:pt x="2433803" y="4872844"/>
                  <a:pt x="2425295" y="4861905"/>
                </a:cubicBezTo>
                <a:cubicBezTo>
                  <a:pt x="2425295" y="4861905"/>
                  <a:pt x="2425295" y="4861905"/>
                  <a:pt x="2411135" y="4856367"/>
                </a:cubicBezTo>
                <a:cubicBezTo>
                  <a:pt x="2411135" y="4856367"/>
                  <a:pt x="2411135" y="4856367"/>
                  <a:pt x="2416786" y="4848162"/>
                </a:cubicBezTo>
                <a:cubicBezTo>
                  <a:pt x="2416786" y="4848162"/>
                  <a:pt x="2416786" y="4848162"/>
                  <a:pt x="2422435" y="4837154"/>
                </a:cubicBezTo>
                <a:lnTo>
                  <a:pt x="2402694" y="4831685"/>
                </a:lnTo>
                <a:cubicBezTo>
                  <a:pt x="2402694" y="4831685"/>
                  <a:pt x="2402694" y="4831685"/>
                  <a:pt x="2402694" y="4826215"/>
                </a:cubicBezTo>
                <a:cubicBezTo>
                  <a:pt x="2402694" y="4826215"/>
                  <a:pt x="2402694" y="4826215"/>
                  <a:pt x="2411135" y="4809738"/>
                </a:cubicBezTo>
                <a:cubicBezTo>
                  <a:pt x="2411135" y="4809738"/>
                  <a:pt x="2411135" y="4809738"/>
                  <a:pt x="2402694" y="4809738"/>
                </a:cubicBezTo>
                <a:cubicBezTo>
                  <a:pt x="2402694" y="4809738"/>
                  <a:pt x="2402694" y="4809738"/>
                  <a:pt x="2394185" y="4804269"/>
                </a:cubicBezTo>
                <a:cubicBezTo>
                  <a:pt x="2394185" y="4804269"/>
                  <a:pt x="2394185" y="4804269"/>
                  <a:pt x="2402694" y="4790526"/>
                </a:cubicBezTo>
                <a:cubicBezTo>
                  <a:pt x="2402694" y="4790526"/>
                  <a:pt x="2402694" y="4790526"/>
                  <a:pt x="2399835" y="4776783"/>
                </a:cubicBezTo>
                <a:cubicBezTo>
                  <a:pt x="2399835" y="4776783"/>
                  <a:pt x="2399835" y="4776783"/>
                  <a:pt x="2388536" y="4776783"/>
                </a:cubicBezTo>
                <a:cubicBezTo>
                  <a:pt x="2388536" y="4776783"/>
                  <a:pt x="2402694" y="4749366"/>
                  <a:pt x="2397044" y="4741093"/>
                </a:cubicBezTo>
                <a:cubicBezTo>
                  <a:pt x="2391394" y="4735623"/>
                  <a:pt x="2391394" y="4730154"/>
                  <a:pt x="2391394" y="4730154"/>
                </a:cubicBezTo>
                <a:cubicBezTo>
                  <a:pt x="2391394" y="4730154"/>
                  <a:pt x="2391394" y="4730154"/>
                  <a:pt x="2399835" y="4721880"/>
                </a:cubicBezTo>
                <a:cubicBezTo>
                  <a:pt x="2399835" y="4721880"/>
                  <a:pt x="2399835" y="4721880"/>
                  <a:pt x="2411135" y="4708139"/>
                </a:cubicBezTo>
                <a:cubicBezTo>
                  <a:pt x="2411135" y="4708139"/>
                  <a:pt x="2411135" y="4708139"/>
                  <a:pt x="2425295" y="4697199"/>
                </a:cubicBezTo>
                <a:cubicBezTo>
                  <a:pt x="2425295" y="4697199"/>
                  <a:pt x="2425295" y="4697199"/>
                  <a:pt x="2439454" y="4694464"/>
                </a:cubicBezTo>
                <a:cubicBezTo>
                  <a:pt x="2439454" y="4694464"/>
                  <a:pt x="2439454" y="4694464"/>
                  <a:pt x="2447895" y="4686191"/>
                </a:cubicBezTo>
                <a:cubicBezTo>
                  <a:pt x="2447895" y="4686191"/>
                  <a:pt x="2447895" y="4686191"/>
                  <a:pt x="2453546" y="4683457"/>
                </a:cubicBezTo>
                <a:cubicBezTo>
                  <a:pt x="2453546" y="4683457"/>
                  <a:pt x="2453546" y="4683457"/>
                  <a:pt x="2467704" y="4680722"/>
                </a:cubicBezTo>
                <a:cubicBezTo>
                  <a:pt x="2467704" y="4680722"/>
                  <a:pt x="2467704" y="4680722"/>
                  <a:pt x="2473353" y="4656040"/>
                </a:cubicBezTo>
                <a:cubicBezTo>
                  <a:pt x="2473353" y="4656040"/>
                  <a:pt x="2473353" y="4656040"/>
                  <a:pt x="2467704" y="4642297"/>
                </a:cubicBezTo>
                <a:cubicBezTo>
                  <a:pt x="2467704" y="4642297"/>
                  <a:pt x="2467704" y="4642297"/>
                  <a:pt x="2484654" y="4636759"/>
                </a:cubicBezTo>
                <a:close/>
                <a:moveTo>
                  <a:pt x="3487391" y="4636493"/>
                </a:moveTo>
                <a:lnTo>
                  <a:pt x="3491709" y="4638469"/>
                </a:lnTo>
                <a:lnTo>
                  <a:pt x="3491709" y="4636493"/>
                </a:lnTo>
                <a:cubicBezTo>
                  <a:pt x="3488879" y="4636493"/>
                  <a:pt x="3488879" y="4636493"/>
                  <a:pt x="3488879" y="4636493"/>
                </a:cubicBezTo>
                <a:close/>
                <a:moveTo>
                  <a:pt x="636139" y="4633582"/>
                </a:moveTo>
                <a:lnTo>
                  <a:pt x="635981" y="4633990"/>
                </a:lnTo>
                <a:cubicBezTo>
                  <a:pt x="636333" y="4635356"/>
                  <a:pt x="637038" y="4636722"/>
                  <a:pt x="637038" y="4636722"/>
                </a:cubicBezTo>
                <a:cubicBezTo>
                  <a:pt x="639881" y="4639472"/>
                  <a:pt x="639881" y="4639472"/>
                  <a:pt x="639881" y="4639472"/>
                </a:cubicBezTo>
                <a:cubicBezTo>
                  <a:pt x="639881" y="4639472"/>
                  <a:pt x="645543" y="4636722"/>
                  <a:pt x="645543" y="4636722"/>
                </a:cubicBezTo>
                <a:cubicBezTo>
                  <a:pt x="645543" y="4636722"/>
                  <a:pt x="654025" y="4639472"/>
                  <a:pt x="654025" y="4639472"/>
                </a:cubicBezTo>
                <a:cubicBezTo>
                  <a:pt x="654025" y="4639472"/>
                  <a:pt x="659664" y="4642222"/>
                  <a:pt x="659664" y="4644937"/>
                </a:cubicBezTo>
                <a:cubicBezTo>
                  <a:pt x="662506" y="4644937"/>
                  <a:pt x="668145" y="4650437"/>
                  <a:pt x="668145" y="4650437"/>
                </a:cubicBezTo>
                <a:cubicBezTo>
                  <a:pt x="670977" y="4654544"/>
                  <a:pt x="672392" y="4656598"/>
                  <a:pt x="673100" y="4657625"/>
                </a:cubicBezTo>
                <a:lnTo>
                  <a:pt x="673487" y="4658185"/>
                </a:lnTo>
                <a:lnTo>
                  <a:pt x="673828" y="4657857"/>
                </a:lnTo>
                <a:cubicBezTo>
                  <a:pt x="668160" y="4649605"/>
                  <a:pt x="668160" y="4649605"/>
                  <a:pt x="668160" y="4649605"/>
                </a:cubicBezTo>
                <a:cubicBezTo>
                  <a:pt x="668160" y="4649605"/>
                  <a:pt x="662492" y="4644140"/>
                  <a:pt x="659693" y="4644140"/>
                </a:cubicBezTo>
                <a:cubicBezTo>
                  <a:pt x="659693" y="4641407"/>
                  <a:pt x="654026" y="4638675"/>
                  <a:pt x="654026" y="4638675"/>
                </a:cubicBezTo>
                <a:cubicBezTo>
                  <a:pt x="654026" y="4638675"/>
                  <a:pt x="645560" y="4635887"/>
                  <a:pt x="645560" y="4635887"/>
                </a:cubicBezTo>
                <a:cubicBezTo>
                  <a:pt x="645560" y="4635887"/>
                  <a:pt x="639893" y="4638675"/>
                  <a:pt x="639893" y="4638675"/>
                </a:cubicBezTo>
                <a:cubicBezTo>
                  <a:pt x="637024" y="4635887"/>
                  <a:pt x="637024" y="4635887"/>
                  <a:pt x="637024" y="4635887"/>
                </a:cubicBezTo>
                <a:close/>
                <a:moveTo>
                  <a:pt x="3327617" y="4622182"/>
                </a:moveTo>
                <a:cubicBezTo>
                  <a:pt x="3333268" y="4624943"/>
                  <a:pt x="3333268" y="4624943"/>
                  <a:pt x="3333268" y="4624943"/>
                </a:cubicBezTo>
                <a:cubicBezTo>
                  <a:pt x="3333268" y="4624943"/>
                  <a:pt x="3333268" y="4627678"/>
                  <a:pt x="3330442" y="4627678"/>
                </a:cubicBezTo>
                <a:cubicBezTo>
                  <a:pt x="3330442" y="4627678"/>
                  <a:pt x="3324792" y="4633173"/>
                  <a:pt x="3324792" y="4633173"/>
                </a:cubicBezTo>
                <a:cubicBezTo>
                  <a:pt x="3316285" y="4627678"/>
                  <a:pt x="3316285" y="4627678"/>
                  <a:pt x="3316285" y="4627678"/>
                </a:cubicBezTo>
                <a:cubicBezTo>
                  <a:pt x="3316285" y="4624943"/>
                  <a:pt x="3316285" y="4624943"/>
                  <a:pt x="3316285" y="4624943"/>
                </a:cubicBezTo>
                <a:cubicBezTo>
                  <a:pt x="3316285" y="4624943"/>
                  <a:pt x="3327617" y="4622182"/>
                  <a:pt x="3327617" y="4622182"/>
                </a:cubicBezTo>
                <a:close/>
                <a:moveTo>
                  <a:pt x="3885385" y="4617322"/>
                </a:moveTo>
                <a:lnTo>
                  <a:pt x="3879051" y="4622091"/>
                </a:lnTo>
                <a:cubicBezTo>
                  <a:pt x="3877632" y="4622777"/>
                  <a:pt x="3876923" y="4622777"/>
                  <a:pt x="3876923" y="4622777"/>
                </a:cubicBezTo>
                <a:lnTo>
                  <a:pt x="3877127" y="4622976"/>
                </a:lnTo>
                <a:lnTo>
                  <a:pt x="3878888" y="4622404"/>
                </a:lnTo>
                <a:cubicBezTo>
                  <a:pt x="3880302" y="4621716"/>
                  <a:pt x="3882423" y="4620338"/>
                  <a:pt x="3885250" y="4617583"/>
                </a:cubicBezTo>
                <a:close/>
                <a:moveTo>
                  <a:pt x="3658087" y="4612177"/>
                </a:moveTo>
                <a:lnTo>
                  <a:pt x="3655835" y="4614362"/>
                </a:lnTo>
                <a:cubicBezTo>
                  <a:pt x="3653019" y="4617093"/>
                  <a:pt x="3650202" y="4619825"/>
                  <a:pt x="3650202" y="4619825"/>
                </a:cubicBezTo>
                <a:cubicBezTo>
                  <a:pt x="3650202" y="4619825"/>
                  <a:pt x="3650202" y="4619825"/>
                  <a:pt x="3653018" y="4622562"/>
                </a:cubicBezTo>
                <a:cubicBezTo>
                  <a:pt x="3653018" y="4622562"/>
                  <a:pt x="3653018" y="4622562"/>
                  <a:pt x="3652666" y="4623245"/>
                </a:cubicBezTo>
                <a:lnTo>
                  <a:pt x="3650490" y="4627474"/>
                </a:lnTo>
                <a:lnTo>
                  <a:pt x="3652385" y="4624713"/>
                </a:lnTo>
                <a:cubicBezTo>
                  <a:pt x="3653796" y="4622656"/>
                  <a:pt x="3653796" y="4622656"/>
                  <a:pt x="3653796" y="4622656"/>
                </a:cubicBezTo>
                <a:cubicBezTo>
                  <a:pt x="3653796" y="4622656"/>
                  <a:pt x="3653796" y="4622656"/>
                  <a:pt x="3650972" y="4619913"/>
                </a:cubicBezTo>
                <a:close/>
                <a:moveTo>
                  <a:pt x="3922056" y="4612099"/>
                </a:moveTo>
                <a:lnTo>
                  <a:pt x="3922054" y="4612102"/>
                </a:lnTo>
                <a:lnTo>
                  <a:pt x="3924732" y="4613255"/>
                </a:lnTo>
                <a:lnTo>
                  <a:pt x="3924747" y="4613260"/>
                </a:lnTo>
                <a:close/>
                <a:moveTo>
                  <a:pt x="3381391" y="4611216"/>
                </a:moveTo>
                <a:cubicBezTo>
                  <a:pt x="3381391" y="4613951"/>
                  <a:pt x="3398374" y="4616685"/>
                  <a:pt x="3398374" y="4616685"/>
                </a:cubicBezTo>
                <a:cubicBezTo>
                  <a:pt x="3409676" y="4616685"/>
                  <a:pt x="3409676" y="4616685"/>
                  <a:pt x="3409676" y="4616685"/>
                </a:cubicBezTo>
                <a:cubicBezTo>
                  <a:pt x="3409676" y="4616685"/>
                  <a:pt x="3412532" y="4616685"/>
                  <a:pt x="3412532" y="4616685"/>
                </a:cubicBezTo>
                <a:cubicBezTo>
                  <a:pt x="3412532" y="4616685"/>
                  <a:pt x="3415358" y="4616685"/>
                  <a:pt x="3418183" y="4619447"/>
                </a:cubicBezTo>
                <a:cubicBezTo>
                  <a:pt x="3421008" y="4619447"/>
                  <a:pt x="3421008" y="4619447"/>
                  <a:pt x="3421008" y="4622182"/>
                </a:cubicBezTo>
                <a:cubicBezTo>
                  <a:pt x="3421008" y="4622182"/>
                  <a:pt x="3423834" y="4624943"/>
                  <a:pt x="3421008" y="4624943"/>
                </a:cubicBezTo>
                <a:cubicBezTo>
                  <a:pt x="3421008" y="4624943"/>
                  <a:pt x="3418183" y="4624943"/>
                  <a:pt x="3418183" y="4624943"/>
                </a:cubicBezTo>
                <a:cubicBezTo>
                  <a:pt x="3418183" y="4624943"/>
                  <a:pt x="3412532" y="4622182"/>
                  <a:pt x="3412532" y="4622182"/>
                </a:cubicBezTo>
                <a:cubicBezTo>
                  <a:pt x="3406851" y="4622182"/>
                  <a:pt x="3406851" y="4622182"/>
                  <a:pt x="3406851" y="4622182"/>
                </a:cubicBezTo>
                <a:cubicBezTo>
                  <a:pt x="3404026" y="4622182"/>
                  <a:pt x="3404026" y="4622182"/>
                  <a:pt x="3404026" y="4622182"/>
                </a:cubicBezTo>
                <a:cubicBezTo>
                  <a:pt x="3404026" y="4622182"/>
                  <a:pt x="3398374" y="4622182"/>
                  <a:pt x="3395549" y="4622182"/>
                </a:cubicBezTo>
                <a:cubicBezTo>
                  <a:pt x="3395549" y="4622182"/>
                  <a:pt x="3392694" y="4619447"/>
                  <a:pt x="3389868" y="4619447"/>
                </a:cubicBezTo>
                <a:cubicBezTo>
                  <a:pt x="3387042" y="4619447"/>
                  <a:pt x="3381391" y="4619447"/>
                  <a:pt x="3381391" y="4619447"/>
                </a:cubicBezTo>
                <a:cubicBezTo>
                  <a:pt x="3378566" y="4619447"/>
                  <a:pt x="3375741" y="4616685"/>
                  <a:pt x="3375741" y="4616685"/>
                </a:cubicBezTo>
                <a:cubicBezTo>
                  <a:pt x="3375741" y="4616685"/>
                  <a:pt x="3375741" y="4613951"/>
                  <a:pt x="3375741" y="4613951"/>
                </a:cubicBezTo>
                <a:cubicBezTo>
                  <a:pt x="3375741" y="4613951"/>
                  <a:pt x="3381391" y="4611216"/>
                  <a:pt x="3381391" y="4611216"/>
                </a:cubicBezTo>
                <a:close/>
                <a:moveTo>
                  <a:pt x="3232457" y="4610181"/>
                </a:moveTo>
                <a:cubicBezTo>
                  <a:pt x="3233519" y="4609836"/>
                  <a:pt x="3234226" y="4609836"/>
                  <a:pt x="3234226" y="4611216"/>
                </a:cubicBezTo>
                <a:cubicBezTo>
                  <a:pt x="3234226" y="4613951"/>
                  <a:pt x="3231401" y="4616685"/>
                  <a:pt x="3231401" y="4616685"/>
                </a:cubicBezTo>
                <a:cubicBezTo>
                  <a:pt x="3231401" y="4616685"/>
                  <a:pt x="3228545" y="4616685"/>
                  <a:pt x="3228545" y="4616685"/>
                </a:cubicBezTo>
                <a:cubicBezTo>
                  <a:pt x="3228545" y="4613951"/>
                  <a:pt x="3228545" y="4611216"/>
                  <a:pt x="3228545" y="4611216"/>
                </a:cubicBezTo>
                <a:cubicBezTo>
                  <a:pt x="3229973" y="4611216"/>
                  <a:pt x="3231393" y="4610526"/>
                  <a:pt x="3232457" y="4610181"/>
                </a:cubicBezTo>
                <a:close/>
                <a:moveTo>
                  <a:pt x="3661467" y="4608900"/>
                </a:moveTo>
                <a:lnTo>
                  <a:pt x="3660291" y="4610040"/>
                </a:lnTo>
                <a:lnTo>
                  <a:pt x="3662275" y="4608939"/>
                </a:lnTo>
                <a:lnTo>
                  <a:pt x="3662275" y="4608938"/>
                </a:lnTo>
                <a:lnTo>
                  <a:pt x="3662276" y="4608938"/>
                </a:lnTo>
                <a:lnTo>
                  <a:pt x="3667099" y="4608938"/>
                </a:lnTo>
                <a:lnTo>
                  <a:pt x="3667099" y="4608900"/>
                </a:lnTo>
                <a:cubicBezTo>
                  <a:pt x="3667099" y="4608900"/>
                  <a:pt x="3661467" y="4608900"/>
                  <a:pt x="3661467" y="4608900"/>
                </a:cubicBezTo>
                <a:close/>
                <a:moveTo>
                  <a:pt x="3960958" y="4605586"/>
                </a:moveTo>
                <a:lnTo>
                  <a:pt x="3960672" y="4605645"/>
                </a:lnTo>
                <a:lnTo>
                  <a:pt x="3961187" y="4606392"/>
                </a:lnTo>
                <a:lnTo>
                  <a:pt x="3961512" y="4606392"/>
                </a:lnTo>
                <a:close/>
                <a:moveTo>
                  <a:pt x="3977646" y="4604208"/>
                </a:moveTo>
                <a:lnTo>
                  <a:pt x="3976782" y="4605351"/>
                </a:lnTo>
                <a:lnTo>
                  <a:pt x="3983829" y="4613598"/>
                </a:lnTo>
                <a:cubicBezTo>
                  <a:pt x="3985953" y="4617369"/>
                  <a:pt x="3988075" y="4621483"/>
                  <a:pt x="3992319" y="4625600"/>
                </a:cubicBezTo>
                <a:cubicBezTo>
                  <a:pt x="4003642" y="4636575"/>
                  <a:pt x="4014964" y="4633835"/>
                  <a:pt x="4034788" y="4644809"/>
                </a:cubicBezTo>
                <a:cubicBezTo>
                  <a:pt x="4034788" y="4647550"/>
                  <a:pt x="4046110" y="4655784"/>
                  <a:pt x="4048945" y="4664018"/>
                </a:cubicBezTo>
                <a:cubicBezTo>
                  <a:pt x="4051765" y="4674992"/>
                  <a:pt x="4063088" y="4674992"/>
                  <a:pt x="4065921" y="4685968"/>
                </a:cubicBezTo>
                <a:cubicBezTo>
                  <a:pt x="4065921" y="4694201"/>
                  <a:pt x="4060268" y="4696942"/>
                  <a:pt x="4060268" y="4705177"/>
                </a:cubicBezTo>
                <a:cubicBezTo>
                  <a:pt x="4060268" y="4713399"/>
                  <a:pt x="4065921" y="4732608"/>
                  <a:pt x="4068755" y="4735348"/>
                </a:cubicBezTo>
                <a:cubicBezTo>
                  <a:pt x="4068755" y="4735348"/>
                  <a:pt x="4068755" y="4738101"/>
                  <a:pt x="4068755" y="4738101"/>
                </a:cubicBezTo>
                <a:cubicBezTo>
                  <a:pt x="4056016" y="4740841"/>
                  <a:pt x="4049647" y="4742211"/>
                  <a:pt x="4046462" y="4742896"/>
                </a:cubicBezTo>
                <a:lnTo>
                  <a:pt x="4044377" y="4743345"/>
                </a:lnTo>
                <a:lnTo>
                  <a:pt x="4067867" y="4740300"/>
                </a:lnTo>
                <a:cubicBezTo>
                  <a:pt x="4085762" y="4737980"/>
                  <a:pt x="4085762" y="4737980"/>
                  <a:pt x="4085762" y="4737980"/>
                </a:cubicBezTo>
                <a:cubicBezTo>
                  <a:pt x="4102750" y="4727031"/>
                  <a:pt x="4102750" y="4727031"/>
                  <a:pt x="4102750" y="4727031"/>
                </a:cubicBezTo>
                <a:lnTo>
                  <a:pt x="4103422" y="4726430"/>
                </a:lnTo>
                <a:lnTo>
                  <a:pt x="4088893" y="4735816"/>
                </a:lnTo>
                <a:cubicBezTo>
                  <a:pt x="4086773" y="4737185"/>
                  <a:pt x="4086773" y="4737185"/>
                  <a:pt x="4086773" y="4737185"/>
                </a:cubicBezTo>
                <a:cubicBezTo>
                  <a:pt x="4069806" y="4737185"/>
                  <a:pt x="4069806" y="4737185"/>
                  <a:pt x="4069806" y="4737185"/>
                </a:cubicBezTo>
                <a:cubicBezTo>
                  <a:pt x="4069806" y="4737185"/>
                  <a:pt x="4069806" y="4734457"/>
                  <a:pt x="4069806" y="4734457"/>
                </a:cubicBezTo>
                <a:cubicBezTo>
                  <a:pt x="4069806" y="4731705"/>
                  <a:pt x="4069806" y="4731705"/>
                  <a:pt x="4069806" y="4731705"/>
                </a:cubicBezTo>
                <a:cubicBezTo>
                  <a:pt x="4069806" y="4728976"/>
                  <a:pt x="4066962" y="4726225"/>
                  <a:pt x="4066962" y="4720767"/>
                </a:cubicBezTo>
                <a:cubicBezTo>
                  <a:pt x="4064150" y="4715287"/>
                  <a:pt x="4061307" y="4709807"/>
                  <a:pt x="4061307" y="4704327"/>
                </a:cubicBezTo>
                <a:cubicBezTo>
                  <a:pt x="4061307" y="4701598"/>
                  <a:pt x="4064150" y="4698869"/>
                  <a:pt x="4064150" y="4696118"/>
                </a:cubicBezTo>
                <a:cubicBezTo>
                  <a:pt x="4066962" y="4693389"/>
                  <a:pt x="4066962" y="4690637"/>
                  <a:pt x="4066962" y="4685180"/>
                </a:cubicBezTo>
                <a:cubicBezTo>
                  <a:pt x="4064150" y="4674220"/>
                  <a:pt x="4052839" y="4674220"/>
                  <a:pt x="4049995" y="4663258"/>
                </a:cubicBezTo>
                <a:cubicBezTo>
                  <a:pt x="4047183" y="4655049"/>
                  <a:pt x="4035840" y="4646840"/>
                  <a:pt x="4035840" y="4644112"/>
                </a:cubicBezTo>
                <a:cubicBezTo>
                  <a:pt x="4016062" y="4633151"/>
                  <a:pt x="4004751" y="4635903"/>
                  <a:pt x="3993439" y="4624942"/>
                </a:cubicBezTo>
                <a:cubicBezTo>
                  <a:pt x="3990596" y="4622214"/>
                  <a:pt x="3987784" y="4619462"/>
                  <a:pt x="3987784" y="4616733"/>
                </a:cubicBezTo>
                <a:cubicBezTo>
                  <a:pt x="3990596" y="4613982"/>
                  <a:pt x="3990596" y="4613982"/>
                  <a:pt x="3990596" y="4613982"/>
                </a:cubicBezTo>
                <a:cubicBezTo>
                  <a:pt x="3990596" y="4613982"/>
                  <a:pt x="3987784" y="4613982"/>
                  <a:pt x="3984941" y="4611253"/>
                </a:cubicBezTo>
                <a:close/>
                <a:moveTo>
                  <a:pt x="3703699" y="4603434"/>
                </a:moveTo>
                <a:lnTo>
                  <a:pt x="3703699" y="4611630"/>
                </a:lnTo>
                <a:cubicBezTo>
                  <a:pt x="3702995" y="4614362"/>
                  <a:pt x="3702291" y="4617093"/>
                  <a:pt x="3703699" y="4619825"/>
                </a:cubicBezTo>
                <a:cubicBezTo>
                  <a:pt x="3703699" y="4619825"/>
                  <a:pt x="3703699" y="4619825"/>
                  <a:pt x="3700883" y="4619825"/>
                </a:cubicBezTo>
                <a:cubicBezTo>
                  <a:pt x="3700883" y="4619825"/>
                  <a:pt x="3698067" y="4625298"/>
                  <a:pt x="3698067" y="4625298"/>
                </a:cubicBezTo>
                <a:cubicBezTo>
                  <a:pt x="3698067" y="4625298"/>
                  <a:pt x="3689618" y="4628035"/>
                  <a:pt x="3689618" y="4628035"/>
                </a:cubicBezTo>
                <a:cubicBezTo>
                  <a:pt x="3689618" y="4628035"/>
                  <a:pt x="3689618" y="4628035"/>
                  <a:pt x="3688914" y="4628717"/>
                </a:cubicBezTo>
                <a:lnTo>
                  <a:pt x="3688494" y="4629126"/>
                </a:lnTo>
                <a:lnTo>
                  <a:pt x="3690514" y="4628143"/>
                </a:lnTo>
                <a:lnTo>
                  <a:pt x="3690515" y="4628142"/>
                </a:lnTo>
                <a:cubicBezTo>
                  <a:pt x="3690515" y="4628142"/>
                  <a:pt x="3698985" y="4625399"/>
                  <a:pt x="3698985" y="4625399"/>
                </a:cubicBezTo>
                <a:cubicBezTo>
                  <a:pt x="3698985" y="4625399"/>
                  <a:pt x="3701808" y="4619913"/>
                  <a:pt x="3701808" y="4619913"/>
                </a:cubicBezTo>
                <a:lnTo>
                  <a:pt x="3703857" y="4619913"/>
                </a:lnTo>
                <a:lnTo>
                  <a:pt x="3703857" y="4611791"/>
                </a:lnTo>
                <a:cubicBezTo>
                  <a:pt x="3704566" y="4609045"/>
                  <a:pt x="3705276" y="4606297"/>
                  <a:pt x="3703857" y="4603550"/>
                </a:cubicBezTo>
                <a:close/>
                <a:moveTo>
                  <a:pt x="642701" y="4603005"/>
                </a:moveTo>
                <a:lnTo>
                  <a:pt x="642701" y="4603862"/>
                </a:lnTo>
                <a:lnTo>
                  <a:pt x="645324" y="4608907"/>
                </a:lnTo>
                <a:lnTo>
                  <a:pt x="645560" y="4608452"/>
                </a:lnTo>
                <a:close/>
                <a:moveTo>
                  <a:pt x="4437428" y="4602799"/>
                </a:moveTo>
                <a:lnTo>
                  <a:pt x="4437513" y="4603044"/>
                </a:lnTo>
                <a:cubicBezTo>
                  <a:pt x="4431856" y="4603044"/>
                  <a:pt x="4423357" y="4605773"/>
                  <a:pt x="4420546" y="4608524"/>
                </a:cubicBezTo>
                <a:lnTo>
                  <a:pt x="4420324" y="4608880"/>
                </a:lnTo>
                <a:lnTo>
                  <a:pt x="4436481" y="4603651"/>
                </a:lnTo>
                <a:cubicBezTo>
                  <a:pt x="4442144" y="4606400"/>
                  <a:pt x="4456301" y="4609149"/>
                  <a:pt x="4459132" y="4609149"/>
                </a:cubicBezTo>
                <a:cubicBezTo>
                  <a:pt x="4461963" y="4609149"/>
                  <a:pt x="4476067" y="4617349"/>
                  <a:pt x="4476067" y="4617349"/>
                </a:cubicBezTo>
                <a:cubicBezTo>
                  <a:pt x="4476067" y="4617349"/>
                  <a:pt x="4481730" y="4631047"/>
                  <a:pt x="4481730" y="4633796"/>
                </a:cubicBezTo>
                <a:cubicBezTo>
                  <a:pt x="4481730" y="4635171"/>
                  <a:pt x="4485270" y="4639970"/>
                  <a:pt x="4488101" y="4644426"/>
                </a:cubicBezTo>
                <a:lnTo>
                  <a:pt x="4490048" y="4652283"/>
                </a:lnTo>
                <a:lnTo>
                  <a:pt x="4490959" y="4652131"/>
                </a:lnTo>
                <a:cubicBezTo>
                  <a:pt x="4496679" y="4652131"/>
                  <a:pt x="4482535" y="4635645"/>
                  <a:pt x="4482535" y="4632879"/>
                </a:cubicBezTo>
                <a:cubicBezTo>
                  <a:pt x="4482535" y="4630167"/>
                  <a:pt x="4476814" y="4616447"/>
                  <a:pt x="4476814" y="4616447"/>
                </a:cubicBezTo>
                <a:cubicBezTo>
                  <a:pt x="4476814" y="4616447"/>
                  <a:pt x="4462669" y="4608204"/>
                  <a:pt x="4459862" y="4608204"/>
                </a:cubicBezTo>
                <a:cubicBezTo>
                  <a:pt x="4458458" y="4608204"/>
                  <a:pt x="4454219" y="4607526"/>
                  <a:pt x="4449617" y="4606502"/>
                </a:cubicBezTo>
                <a:close/>
                <a:moveTo>
                  <a:pt x="3436295" y="4601512"/>
                </a:moveTo>
                <a:lnTo>
                  <a:pt x="3439757" y="4602641"/>
                </a:lnTo>
                <a:cubicBezTo>
                  <a:pt x="3440816" y="4602985"/>
                  <a:pt x="3440816" y="4602985"/>
                  <a:pt x="3440816" y="4602985"/>
                </a:cubicBezTo>
                <a:cubicBezTo>
                  <a:pt x="3446468" y="4608455"/>
                  <a:pt x="3446468" y="4608455"/>
                  <a:pt x="3446468" y="4608455"/>
                </a:cubicBezTo>
                <a:cubicBezTo>
                  <a:pt x="3447896" y="4611203"/>
                  <a:pt x="3448609" y="4612577"/>
                  <a:pt x="3448966" y="4613265"/>
                </a:cubicBezTo>
                <a:lnTo>
                  <a:pt x="3449110" y="4613540"/>
                </a:lnTo>
                <a:lnTo>
                  <a:pt x="3446882" y="4604877"/>
                </a:lnTo>
                <a:cubicBezTo>
                  <a:pt x="3446529" y="4603502"/>
                  <a:pt x="3446529" y="4603502"/>
                  <a:pt x="3446529" y="4603502"/>
                </a:cubicBezTo>
                <a:close/>
                <a:moveTo>
                  <a:pt x="3893732" y="4595500"/>
                </a:moveTo>
                <a:lnTo>
                  <a:pt x="3889690" y="4599087"/>
                </a:lnTo>
                <a:cubicBezTo>
                  <a:pt x="3888272" y="4599431"/>
                  <a:pt x="3886854" y="4599431"/>
                  <a:pt x="3885434" y="4600804"/>
                </a:cubicBezTo>
                <a:lnTo>
                  <a:pt x="3885378" y="4601079"/>
                </a:lnTo>
                <a:lnTo>
                  <a:pt x="3889490" y="4599416"/>
                </a:lnTo>
                <a:cubicBezTo>
                  <a:pt x="3890904" y="4599074"/>
                  <a:pt x="3892319" y="4598388"/>
                  <a:pt x="3893732" y="4595646"/>
                </a:cubicBezTo>
                <a:close/>
                <a:moveTo>
                  <a:pt x="3251209" y="4594728"/>
                </a:moveTo>
                <a:cubicBezTo>
                  <a:pt x="3254035" y="4597490"/>
                  <a:pt x="3256860" y="4597490"/>
                  <a:pt x="3254035" y="4600224"/>
                </a:cubicBezTo>
                <a:cubicBezTo>
                  <a:pt x="3254035" y="4600224"/>
                  <a:pt x="3254035" y="4600224"/>
                  <a:pt x="3251209" y="4602985"/>
                </a:cubicBezTo>
                <a:cubicBezTo>
                  <a:pt x="3248383" y="4605720"/>
                  <a:pt x="3242703" y="4608455"/>
                  <a:pt x="3242703" y="4608455"/>
                </a:cubicBezTo>
                <a:cubicBezTo>
                  <a:pt x="3242703" y="4608455"/>
                  <a:pt x="3242703" y="4608455"/>
                  <a:pt x="3239877" y="4608455"/>
                </a:cubicBezTo>
                <a:cubicBezTo>
                  <a:pt x="3234226" y="4605720"/>
                  <a:pt x="3231401" y="4602985"/>
                  <a:pt x="3231401" y="4602985"/>
                </a:cubicBezTo>
                <a:cubicBezTo>
                  <a:pt x="3231401" y="4602985"/>
                  <a:pt x="3228545" y="4600224"/>
                  <a:pt x="3234226" y="4600224"/>
                </a:cubicBezTo>
                <a:cubicBezTo>
                  <a:pt x="3237051" y="4597490"/>
                  <a:pt x="3239877" y="4597490"/>
                  <a:pt x="3239877" y="4597490"/>
                </a:cubicBezTo>
                <a:cubicBezTo>
                  <a:pt x="3242703" y="4597490"/>
                  <a:pt x="3245528" y="4597490"/>
                  <a:pt x="3245528" y="4597490"/>
                </a:cubicBezTo>
                <a:cubicBezTo>
                  <a:pt x="3245528" y="4597490"/>
                  <a:pt x="3251209" y="4594728"/>
                  <a:pt x="3251209" y="4594728"/>
                </a:cubicBezTo>
                <a:close/>
                <a:moveTo>
                  <a:pt x="3714953" y="4578828"/>
                </a:moveTo>
                <a:cubicBezTo>
                  <a:pt x="3712147" y="4581565"/>
                  <a:pt x="3712147" y="4587028"/>
                  <a:pt x="3709331" y="4587028"/>
                </a:cubicBezTo>
                <a:cubicBezTo>
                  <a:pt x="3703699" y="4589765"/>
                  <a:pt x="3692434" y="4587028"/>
                  <a:pt x="3689618" y="4592490"/>
                </a:cubicBezTo>
                <a:lnTo>
                  <a:pt x="3689695" y="4592554"/>
                </a:lnTo>
                <a:lnTo>
                  <a:pt x="3698538" y="4588792"/>
                </a:lnTo>
                <a:cubicBezTo>
                  <a:pt x="3702439" y="4588449"/>
                  <a:pt x="3706694" y="4588449"/>
                  <a:pt x="3709532" y="4587081"/>
                </a:cubicBezTo>
                <a:cubicBezTo>
                  <a:pt x="3710950" y="4587081"/>
                  <a:pt x="3711660" y="4585707"/>
                  <a:pt x="3712369" y="4583990"/>
                </a:cubicBezTo>
                <a:lnTo>
                  <a:pt x="3715195" y="4578859"/>
                </a:lnTo>
                <a:close/>
                <a:moveTo>
                  <a:pt x="3896640" y="4576272"/>
                </a:moveTo>
                <a:lnTo>
                  <a:pt x="3894301" y="4579183"/>
                </a:lnTo>
                <a:lnTo>
                  <a:pt x="3894296" y="4579248"/>
                </a:lnTo>
                <a:lnTo>
                  <a:pt x="3896560" y="4576426"/>
                </a:lnTo>
                <a:close/>
                <a:moveTo>
                  <a:pt x="580419" y="4572820"/>
                </a:moveTo>
                <a:cubicBezTo>
                  <a:pt x="580419" y="4572820"/>
                  <a:pt x="574751" y="4575552"/>
                  <a:pt x="574751" y="4575552"/>
                </a:cubicBezTo>
                <a:cubicBezTo>
                  <a:pt x="574751" y="4578285"/>
                  <a:pt x="574751" y="4578285"/>
                  <a:pt x="574751" y="4578285"/>
                </a:cubicBezTo>
                <a:cubicBezTo>
                  <a:pt x="571953" y="4586538"/>
                  <a:pt x="571953" y="4586538"/>
                  <a:pt x="571953" y="4586538"/>
                </a:cubicBezTo>
                <a:cubicBezTo>
                  <a:pt x="563487" y="4592002"/>
                  <a:pt x="563487" y="4592002"/>
                  <a:pt x="563487" y="4592002"/>
                </a:cubicBezTo>
                <a:cubicBezTo>
                  <a:pt x="563487" y="4592002"/>
                  <a:pt x="554951" y="4592002"/>
                  <a:pt x="552152" y="4589270"/>
                </a:cubicBezTo>
                <a:cubicBezTo>
                  <a:pt x="552152" y="4589270"/>
                  <a:pt x="552152" y="4589270"/>
                  <a:pt x="549283" y="4589270"/>
                </a:cubicBezTo>
                <a:cubicBezTo>
                  <a:pt x="546485" y="4589270"/>
                  <a:pt x="546485" y="4589270"/>
                  <a:pt x="546485" y="4589270"/>
                </a:cubicBezTo>
                <a:cubicBezTo>
                  <a:pt x="546485" y="4589270"/>
                  <a:pt x="540817" y="4592002"/>
                  <a:pt x="540817" y="4592002"/>
                </a:cubicBezTo>
                <a:cubicBezTo>
                  <a:pt x="540817" y="4592002"/>
                  <a:pt x="538018" y="4586538"/>
                  <a:pt x="538018" y="4586538"/>
                </a:cubicBezTo>
                <a:cubicBezTo>
                  <a:pt x="538018" y="4586538"/>
                  <a:pt x="532351" y="4583749"/>
                  <a:pt x="532351" y="4581017"/>
                </a:cubicBezTo>
                <a:cubicBezTo>
                  <a:pt x="532351" y="4581017"/>
                  <a:pt x="532351" y="4583749"/>
                  <a:pt x="532351" y="4583749"/>
                </a:cubicBezTo>
                <a:cubicBezTo>
                  <a:pt x="532351" y="4583749"/>
                  <a:pt x="529482" y="4586538"/>
                  <a:pt x="526683" y="4586538"/>
                </a:cubicBezTo>
                <a:cubicBezTo>
                  <a:pt x="526683" y="4586538"/>
                  <a:pt x="523815" y="4589270"/>
                  <a:pt x="523815" y="4589270"/>
                </a:cubicBezTo>
                <a:lnTo>
                  <a:pt x="523001" y="4587131"/>
                </a:lnTo>
                <a:lnTo>
                  <a:pt x="522891" y="4587416"/>
                </a:lnTo>
                <a:cubicBezTo>
                  <a:pt x="522535" y="4588781"/>
                  <a:pt x="522535" y="4590148"/>
                  <a:pt x="523956" y="4590148"/>
                </a:cubicBezTo>
                <a:cubicBezTo>
                  <a:pt x="523956" y="4590148"/>
                  <a:pt x="526776" y="4587433"/>
                  <a:pt x="526776" y="4587433"/>
                </a:cubicBezTo>
                <a:cubicBezTo>
                  <a:pt x="529596" y="4587433"/>
                  <a:pt x="532438" y="4584683"/>
                  <a:pt x="532438" y="4584683"/>
                </a:cubicBezTo>
                <a:cubicBezTo>
                  <a:pt x="532438" y="4584683"/>
                  <a:pt x="532438" y="4581933"/>
                  <a:pt x="532438" y="4581933"/>
                </a:cubicBezTo>
                <a:cubicBezTo>
                  <a:pt x="532438" y="4584683"/>
                  <a:pt x="538077" y="4587433"/>
                  <a:pt x="538077" y="4587433"/>
                </a:cubicBezTo>
                <a:cubicBezTo>
                  <a:pt x="538077" y="4587433"/>
                  <a:pt x="540920" y="4592898"/>
                  <a:pt x="540920" y="4592898"/>
                </a:cubicBezTo>
                <a:cubicBezTo>
                  <a:pt x="540920" y="4592898"/>
                  <a:pt x="546559" y="4590148"/>
                  <a:pt x="546559" y="4590148"/>
                </a:cubicBezTo>
                <a:cubicBezTo>
                  <a:pt x="546559" y="4590148"/>
                  <a:pt x="546559" y="4590148"/>
                  <a:pt x="549402" y="4590148"/>
                </a:cubicBezTo>
                <a:cubicBezTo>
                  <a:pt x="552221" y="4590148"/>
                  <a:pt x="552221" y="4590148"/>
                  <a:pt x="552221" y="4590148"/>
                </a:cubicBezTo>
                <a:cubicBezTo>
                  <a:pt x="555040" y="4592898"/>
                  <a:pt x="563523" y="4592898"/>
                  <a:pt x="563523" y="4592898"/>
                </a:cubicBezTo>
                <a:cubicBezTo>
                  <a:pt x="572004" y="4587433"/>
                  <a:pt x="572004" y="4587433"/>
                  <a:pt x="572004" y="4587433"/>
                </a:cubicBezTo>
                <a:cubicBezTo>
                  <a:pt x="574847" y="4579218"/>
                  <a:pt x="574847" y="4579218"/>
                  <a:pt x="574847" y="4579218"/>
                </a:cubicBezTo>
                <a:cubicBezTo>
                  <a:pt x="574847" y="4576468"/>
                  <a:pt x="574847" y="4576468"/>
                  <a:pt x="574847" y="4576468"/>
                </a:cubicBezTo>
                <a:cubicBezTo>
                  <a:pt x="574847" y="4576468"/>
                  <a:pt x="580509" y="4573718"/>
                  <a:pt x="580509" y="4573718"/>
                </a:cubicBezTo>
                <a:cubicBezTo>
                  <a:pt x="580509" y="4573718"/>
                  <a:pt x="583329" y="4573718"/>
                  <a:pt x="583329" y="4576468"/>
                </a:cubicBezTo>
                <a:cubicBezTo>
                  <a:pt x="583329" y="4576468"/>
                  <a:pt x="588991" y="4581933"/>
                  <a:pt x="588991" y="4581933"/>
                </a:cubicBezTo>
                <a:cubicBezTo>
                  <a:pt x="588991" y="4581933"/>
                  <a:pt x="594630" y="4581933"/>
                  <a:pt x="594630" y="4581933"/>
                </a:cubicBezTo>
                <a:cubicBezTo>
                  <a:pt x="597472" y="4581933"/>
                  <a:pt x="597472" y="4579218"/>
                  <a:pt x="600292" y="4581933"/>
                </a:cubicBezTo>
                <a:cubicBezTo>
                  <a:pt x="600292" y="4584683"/>
                  <a:pt x="600292" y="4587433"/>
                  <a:pt x="603111" y="4587433"/>
                </a:cubicBezTo>
                <a:cubicBezTo>
                  <a:pt x="603111" y="4587433"/>
                  <a:pt x="605954" y="4587433"/>
                  <a:pt x="605954" y="4587433"/>
                </a:cubicBezTo>
                <a:cubicBezTo>
                  <a:pt x="608774" y="4590148"/>
                  <a:pt x="614436" y="4590148"/>
                  <a:pt x="614436" y="4590148"/>
                </a:cubicBezTo>
                <a:cubicBezTo>
                  <a:pt x="617255" y="4584683"/>
                  <a:pt x="617255" y="4584683"/>
                  <a:pt x="617255" y="4584683"/>
                </a:cubicBezTo>
                <a:cubicBezTo>
                  <a:pt x="617255" y="4584683"/>
                  <a:pt x="617255" y="4581933"/>
                  <a:pt x="620074" y="4584683"/>
                </a:cubicBezTo>
                <a:cubicBezTo>
                  <a:pt x="622918" y="4584683"/>
                  <a:pt x="622918" y="4590148"/>
                  <a:pt x="622918" y="4590148"/>
                </a:cubicBezTo>
                <a:cubicBezTo>
                  <a:pt x="622918" y="4590148"/>
                  <a:pt x="625737" y="4592898"/>
                  <a:pt x="625737" y="4592898"/>
                </a:cubicBezTo>
                <a:cubicBezTo>
                  <a:pt x="625737" y="4592898"/>
                  <a:pt x="634218" y="4595648"/>
                  <a:pt x="634218" y="4595648"/>
                </a:cubicBezTo>
                <a:cubicBezTo>
                  <a:pt x="634218" y="4595648"/>
                  <a:pt x="639881" y="4592898"/>
                  <a:pt x="639881" y="4592898"/>
                </a:cubicBezTo>
                <a:cubicBezTo>
                  <a:pt x="641291" y="4592898"/>
                  <a:pt x="641996" y="4594273"/>
                  <a:pt x="642348" y="4595647"/>
                </a:cubicBezTo>
                <a:lnTo>
                  <a:pt x="642692" y="4598325"/>
                </a:lnTo>
                <a:lnTo>
                  <a:pt x="642692" y="4597522"/>
                </a:lnTo>
                <a:cubicBezTo>
                  <a:pt x="642692" y="4597522"/>
                  <a:pt x="642692" y="4592002"/>
                  <a:pt x="639893" y="4592002"/>
                </a:cubicBezTo>
                <a:cubicBezTo>
                  <a:pt x="639893" y="4592002"/>
                  <a:pt x="634225" y="4594734"/>
                  <a:pt x="634225" y="4594734"/>
                </a:cubicBezTo>
                <a:cubicBezTo>
                  <a:pt x="634225" y="4594734"/>
                  <a:pt x="625689" y="4592002"/>
                  <a:pt x="625689" y="4592002"/>
                </a:cubicBezTo>
                <a:cubicBezTo>
                  <a:pt x="625689" y="4592002"/>
                  <a:pt x="622890" y="4589270"/>
                  <a:pt x="622890" y="4589270"/>
                </a:cubicBezTo>
                <a:cubicBezTo>
                  <a:pt x="622890" y="4589270"/>
                  <a:pt x="622890" y="4583749"/>
                  <a:pt x="620091" y="4583749"/>
                </a:cubicBezTo>
                <a:cubicBezTo>
                  <a:pt x="617223" y="4581017"/>
                  <a:pt x="617223" y="4583749"/>
                  <a:pt x="617223" y="4583749"/>
                </a:cubicBezTo>
                <a:cubicBezTo>
                  <a:pt x="614424" y="4589270"/>
                  <a:pt x="614424" y="4589270"/>
                  <a:pt x="614424" y="4589270"/>
                </a:cubicBezTo>
                <a:cubicBezTo>
                  <a:pt x="614424" y="4589270"/>
                  <a:pt x="608756" y="4589270"/>
                  <a:pt x="605888" y="4586538"/>
                </a:cubicBezTo>
                <a:cubicBezTo>
                  <a:pt x="605888" y="4586538"/>
                  <a:pt x="603089" y="4586538"/>
                  <a:pt x="603089" y="4586538"/>
                </a:cubicBezTo>
                <a:cubicBezTo>
                  <a:pt x="600220" y="4586538"/>
                  <a:pt x="600220" y="4583749"/>
                  <a:pt x="600220" y="4581017"/>
                </a:cubicBezTo>
                <a:cubicBezTo>
                  <a:pt x="597421" y="4578285"/>
                  <a:pt x="597421" y="4581017"/>
                  <a:pt x="594623" y="4581017"/>
                </a:cubicBezTo>
                <a:cubicBezTo>
                  <a:pt x="594623" y="4581017"/>
                  <a:pt x="588955" y="4581017"/>
                  <a:pt x="588955" y="4581017"/>
                </a:cubicBezTo>
                <a:cubicBezTo>
                  <a:pt x="588955" y="4581017"/>
                  <a:pt x="583288" y="4575552"/>
                  <a:pt x="583288" y="4575552"/>
                </a:cubicBezTo>
                <a:cubicBezTo>
                  <a:pt x="583288" y="4572820"/>
                  <a:pt x="580419" y="4572820"/>
                  <a:pt x="580419" y="4572820"/>
                </a:cubicBezTo>
                <a:close/>
                <a:moveTo>
                  <a:pt x="3726571" y="4571654"/>
                </a:moveTo>
                <a:cubicBezTo>
                  <a:pt x="3724810" y="4571995"/>
                  <a:pt x="3723402" y="4573361"/>
                  <a:pt x="3723402" y="4576092"/>
                </a:cubicBezTo>
                <a:lnTo>
                  <a:pt x="3720253" y="4579491"/>
                </a:lnTo>
                <a:lnTo>
                  <a:pt x="3720525" y="4579527"/>
                </a:lnTo>
                <a:cubicBezTo>
                  <a:pt x="3722298" y="4579527"/>
                  <a:pt x="3723717" y="4578840"/>
                  <a:pt x="3723717" y="4576094"/>
                </a:cubicBezTo>
                <a:lnTo>
                  <a:pt x="3726832" y="4571739"/>
                </a:lnTo>
                <a:close/>
                <a:moveTo>
                  <a:pt x="3736656" y="4570929"/>
                </a:moveTo>
                <a:lnTo>
                  <a:pt x="3733601" y="4572904"/>
                </a:lnTo>
                <a:lnTo>
                  <a:pt x="3734356" y="4572660"/>
                </a:lnTo>
                <a:close/>
                <a:moveTo>
                  <a:pt x="501214" y="4570031"/>
                </a:moveTo>
                <a:cubicBezTo>
                  <a:pt x="501214" y="4570031"/>
                  <a:pt x="498346" y="4570031"/>
                  <a:pt x="495547" y="4572820"/>
                </a:cubicBezTo>
                <a:cubicBezTo>
                  <a:pt x="495547" y="4572820"/>
                  <a:pt x="494830" y="4573503"/>
                  <a:pt x="493763" y="4573844"/>
                </a:cubicBezTo>
                <a:lnTo>
                  <a:pt x="490402" y="4572958"/>
                </a:lnTo>
                <a:lnTo>
                  <a:pt x="490007" y="4573718"/>
                </a:lnTo>
                <a:cubicBezTo>
                  <a:pt x="492849" y="4576468"/>
                  <a:pt x="495668" y="4573718"/>
                  <a:pt x="495668" y="4573718"/>
                </a:cubicBezTo>
                <a:cubicBezTo>
                  <a:pt x="498489" y="4571003"/>
                  <a:pt x="501331" y="4571003"/>
                  <a:pt x="501331" y="4571003"/>
                </a:cubicBezTo>
                <a:cubicBezTo>
                  <a:pt x="506970" y="4571003"/>
                  <a:pt x="506970" y="4571003"/>
                  <a:pt x="506970" y="4571003"/>
                </a:cubicBezTo>
                <a:cubicBezTo>
                  <a:pt x="506970" y="4571003"/>
                  <a:pt x="512633" y="4571003"/>
                  <a:pt x="512633" y="4571003"/>
                </a:cubicBezTo>
                <a:cubicBezTo>
                  <a:pt x="512633" y="4571003"/>
                  <a:pt x="515452" y="4573718"/>
                  <a:pt x="518294" y="4573718"/>
                </a:cubicBezTo>
                <a:cubicBezTo>
                  <a:pt x="518294" y="4575093"/>
                  <a:pt x="520415" y="4576468"/>
                  <a:pt x="522535" y="4577499"/>
                </a:cubicBezTo>
                <a:lnTo>
                  <a:pt x="526295" y="4579023"/>
                </a:lnTo>
                <a:lnTo>
                  <a:pt x="526325" y="4578968"/>
                </a:lnTo>
                <a:cubicBezTo>
                  <a:pt x="526683" y="4578285"/>
                  <a:pt x="526683" y="4578285"/>
                  <a:pt x="526683" y="4578285"/>
                </a:cubicBezTo>
                <a:cubicBezTo>
                  <a:pt x="526683" y="4578285"/>
                  <a:pt x="518147" y="4575552"/>
                  <a:pt x="518147" y="4572820"/>
                </a:cubicBezTo>
                <a:cubicBezTo>
                  <a:pt x="515348" y="4572820"/>
                  <a:pt x="512480" y="4570031"/>
                  <a:pt x="512480" y="4570031"/>
                </a:cubicBezTo>
                <a:cubicBezTo>
                  <a:pt x="512480" y="4570031"/>
                  <a:pt x="506882" y="4570031"/>
                  <a:pt x="506882" y="4570031"/>
                </a:cubicBezTo>
                <a:cubicBezTo>
                  <a:pt x="501214" y="4570031"/>
                  <a:pt x="501214" y="4570031"/>
                  <a:pt x="501214" y="4570031"/>
                </a:cubicBezTo>
                <a:close/>
                <a:moveTo>
                  <a:pt x="3743585" y="4565108"/>
                </a:moveTo>
                <a:lnTo>
                  <a:pt x="3743705" y="4565457"/>
                </a:lnTo>
                <a:lnTo>
                  <a:pt x="3744896" y="4565687"/>
                </a:lnTo>
                <a:lnTo>
                  <a:pt x="3745351" y="4565450"/>
                </a:lnTo>
                <a:close/>
                <a:moveTo>
                  <a:pt x="3289766" y="4563514"/>
                </a:moveTo>
                <a:cubicBezTo>
                  <a:pt x="3290825" y="4563172"/>
                  <a:pt x="3292238" y="4563172"/>
                  <a:pt x="3293652" y="4564539"/>
                </a:cubicBezTo>
                <a:cubicBezTo>
                  <a:pt x="3296477" y="4564539"/>
                  <a:pt x="3296477" y="4567301"/>
                  <a:pt x="3299303" y="4567301"/>
                </a:cubicBezTo>
                <a:cubicBezTo>
                  <a:pt x="3299303" y="4567301"/>
                  <a:pt x="3302157" y="4567301"/>
                  <a:pt x="3302157" y="4567301"/>
                </a:cubicBezTo>
                <a:cubicBezTo>
                  <a:pt x="3304983" y="4567301"/>
                  <a:pt x="3304983" y="4567301"/>
                  <a:pt x="3310634" y="4567301"/>
                </a:cubicBezTo>
                <a:cubicBezTo>
                  <a:pt x="3316285" y="4567301"/>
                  <a:pt x="3324792" y="4567301"/>
                  <a:pt x="3324792" y="4567301"/>
                </a:cubicBezTo>
                <a:cubicBezTo>
                  <a:pt x="3324792" y="4570035"/>
                  <a:pt x="3327617" y="4567301"/>
                  <a:pt x="3330442" y="4567301"/>
                </a:cubicBezTo>
                <a:cubicBezTo>
                  <a:pt x="3336093" y="4570035"/>
                  <a:pt x="3336093" y="4570035"/>
                  <a:pt x="3336093" y="4570035"/>
                </a:cubicBezTo>
                <a:cubicBezTo>
                  <a:pt x="3338949" y="4570035"/>
                  <a:pt x="3336093" y="4572797"/>
                  <a:pt x="3341774" y="4570035"/>
                </a:cubicBezTo>
                <a:cubicBezTo>
                  <a:pt x="3344600" y="4570035"/>
                  <a:pt x="3344600" y="4570035"/>
                  <a:pt x="3344600" y="4570035"/>
                </a:cubicBezTo>
                <a:cubicBezTo>
                  <a:pt x="3344600" y="4570035"/>
                  <a:pt x="3344600" y="4570035"/>
                  <a:pt x="3347425" y="4567301"/>
                </a:cubicBezTo>
                <a:cubicBezTo>
                  <a:pt x="3350251" y="4567301"/>
                  <a:pt x="3353077" y="4564539"/>
                  <a:pt x="3353077" y="4564539"/>
                </a:cubicBezTo>
                <a:cubicBezTo>
                  <a:pt x="3355902" y="4564539"/>
                  <a:pt x="3355902" y="4564539"/>
                  <a:pt x="3355902" y="4564539"/>
                </a:cubicBezTo>
                <a:cubicBezTo>
                  <a:pt x="3355902" y="4572797"/>
                  <a:pt x="3355902" y="4572797"/>
                  <a:pt x="3355902" y="4572797"/>
                </a:cubicBezTo>
                <a:cubicBezTo>
                  <a:pt x="3355902" y="4572797"/>
                  <a:pt x="3355902" y="4572797"/>
                  <a:pt x="3355902" y="4575532"/>
                </a:cubicBezTo>
                <a:cubicBezTo>
                  <a:pt x="3355902" y="4575532"/>
                  <a:pt x="3353077" y="4578267"/>
                  <a:pt x="3350251" y="4578267"/>
                </a:cubicBezTo>
                <a:cubicBezTo>
                  <a:pt x="3350251" y="4578267"/>
                  <a:pt x="3347425" y="4575532"/>
                  <a:pt x="3347425" y="4575532"/>
                </a:cubicBezTo>
                <a:cubicBezTo>
                  <a:pt x="3347425" y="4572797"/>
                  <a:pt x="3344600" y="4572797"/>
                  <a:pt x="3344600" y="4572797"/>
                </a:cubicBezTo>
                <a:cubicBezTo>
                  <a:pt x="3341774" y="4572797"/>
                  <a:pt x="3338949" y="4575532"/>
                  <a:pt x="3336093" y="4575532"/>
                </a:cubicBezTo>
                <a:cubicBezTo>
                  <a:pt x="3336093" y="4575532"/>
                  <a:pt x="3333268" y="4572797"/>
                  <a:pt x="3333268" y="4572797"/>
                </a:cubicBezTo>
                <a:cubicBezTo>
                  <a:pt x="3333268" y="4572797"/>
                  <a:pt x="3327617" y="4572797"/>
                  <a:pt x="3324792" y="4572797"/>
                </a:cubicBezTo>
                <a:cubicBezTo>
                  <a:pt x="3324792" y="4572797"/>
                  <a:pt x="3321966" y="4572797"/>
                  <a:pt x="3319111" y="4572797"/>
                </a:cubicBezTo>
                <a:cubicBezTo>
                  <a:pt x="3316285" y="4572797"/>
                  <a:pt x="3313460" y="4572797"/>
                  <a:pt x="3310634" y="4572797"/>
                </a:cubicBezTo>
                <a:cubicBezTo>
                  <a:pt x="3307809" y="4575532"/>
                  <a:pt x="3302157" y="4572797"/>
                  <a:pt x="3302157" y="4575532"/>
                </a:cubicBezTo>
                <a:cubicBezTo>
                  <a:pt x="3302157" y="4575532"/>
                  <a:pt x="3302157" y="4578267"/>
                  <a:pt x="3302157" y="4578267"/>
                </a:cubicBezTo>
                <a:cubicBezTo>
                  <a:pt x="3302157" y="4578267"/>
                  <a:pt x="3304983" y="4581028"/>
                  <a:pt x="3302157" y="4581028"/>
                </a:cubicBezTo>
                <a:cubicBezTo>
                  <a:pt x="3296477" y="4581028"/>
                  <a:pt x="3296477" y="4581028"/>
                  <a:pt x="3296477" y="4578267"/>
                </a:cubicBezTo>
                <a:cubicBezTo>
                  <a:pt x="3293652" y="4575532"/>
                  <a:pt x="3299303" y="4572797"/>
                  <a:pt x="3290825" y="4575532"/>
                </a:cubicBezTo>
                <a:cubicBezTo>
                  <a:pt x="3285175" y="4575532"/>
                  <a:pt x="3285175" y="4572797"/>
                  <a:pt x="3282319" y="4572797"/>
                </a:cubicBezTo>
                <a:cubicBezTo>
                  <a:pt x="3282319" y="4575532"/>
                  <a:pt x="3276668" y="4570035"/>
                  <a:pt x="3273843" y="4572797"/>
                </a:cubicBezTo>
                <a:cubicBezTo>
                  <a:pt x="3273843" y="4572797"/>
                  <a:pt x="3271018" y="4575532"/>
                  <a:pt x="3271018" y="4575532"/>
                </a:cubicBezTo>
                <a:cubicBezTo>
                  <a:pt x="3271018" y="4575532"/>
                  <a:pt x="3262511" y="4575532"/>
                  <a:pt x="3262511" y="4575532"/>
                </a:cubicBezTo>
                <a:cubicBezTo>
                  <a:pt x="3262511" y="4575532"/>
                  <a:pt x="3265367" y="4567301"/>
                  <a:pt x="3265367" y="4567301"/>
                </a:cubicBezTo>
                <a:cubicBezTo>
                  <a:pt x="3265367" y="4567301"/>
                  <a:pt x="3265367" y="4567301"/>
                  <a:pt x="3268192" y="4567301"/>
                </a:cubicBezTo>
                <a:cubicBezTo>
                  <a:pt x="3271018" y="4567301"/>
                  <a:pt x="3273843" y="4567301"/>
                  <a:pt x="3273843" y="4567301"/>
                </a:cubicBezTo>
                <a:cubicBezTo>
                  <a:pt x="3276668" y="4567301"/>
                  <a:pt x="3276668" y="4567301"/>
                  <a:pt x="3276668" y="4567301"/>
                </a:cubicBezTo>
                <a:cubicBezTo>
                  <a:pt x="3276668" y="4567301"/>
                  <a:pt x="3282319" y="4564539"/>
                  <a:pt x="3282319" y="4564539"/>
                </a:cubicBezTo>
                <a:cubicBezTo>
                  <a:pt x="3282319" y="4564539"/>
                  <a:pt x="3282319" y="4564539"/>
                  <a:pt x="3285175" y="4564539"/>
                </a:cubicBezTo>
                <a:cubicBezTo>
                  <a:pt x="3285175" y="4564539"/>
                  <a:pt x="3285175" y="4564539"/>
                  <a:pt x="3288000" y="4564539"/>
                </a:cubicBezTo>
                <a:cubicBezTo>
                  <a:pt x="3288000" y="4564539"/>
                  <a:pt x="3288707" y="4563855"/>
                  <a:pt x="3289766" y="4563514"/>
                </a:cubicBezTo>
                <a:close/>
                <a:moveTo>
                  <a:pt x="492678" y="4561835"/>
                </a:moveTo>
                <a:cubicBezTo>
                  <a:pt x="489879" y="4559103"/>
                  <a:pt x="489879" y="4564567"/>
                  <a:pt x="489879" y="4564567"/>
                </a:cubicBezTo>
                <a:cubicBezTo>
                  <a:pt x="489879" y="4564567"/>
                  <a:pt x="484212" y="4567299"/>
                  <a:pt x="481413" y="4570031"/>
                </a:cubicBezTo>
                <a:cubicBezTo>
                  <a:pt x="481413" y="4570031"/>
                  <a:pt x="478544" y="4570031"/>
                  <a:pt x="478544" y="4570031"/>
                </a:cubicBezTo>
                <a:cubicBezTo>
                  <a:pt x="475747" y="4570031"/>
                  <a:pt x="472878" y="4572820"/>
                  <a:pt x="467210" y="4572820"/>
                </a:cubicBezTo>
                <a:cubicBezTo>
                  <a:pt x="464412" y="4572820"/>
                  <a:pt x="461543" y="4575552"/>
                  <a:pt x="461543" y="4572820"/>
                </a:cubicBezTo>
                <a:lnTo>
                  <a:pt x="458922" y="4570210"/>
                </a:lnTo>
                <a:lnTo>
                  <a:pt x="458922" y="4570316"/>
                </a:lnTo>
                <a:cubicBezTo>
                  <a:pt x="458922" y="4571003"/>
                  <a:pt x="458922" y="4571003"/>
                  <a:pt x="458922" y="4571003"/>
                </a:cubicBezTo>
                <a:cubicBezTo>
                  <a:pt x="458922" y="4571003"/>
                  <a:pt x="458922" y="4573718"/>
                  <a:pt x="461742" y="4573718"/>
                </a:cubicBezTo>
                <a:cubicBezTo>
                  <a:pt x="461742" y="4576468"/>
                  <a:pt x="464561" y="4573718"/>
                  <a:pt x="467404" y="4573718"/>
                </a:cubicBezTo>
                <a:cubicBezTo>
                  <a:pt x="473043" y="4573718"/>
                  <a:pt x="475886" y="4571003"/>
                  <a:pt x="478705" y="4571003"/>
                </a:cubicBezTo>
                <a:cubicBezTo>
                  <a:pt x="478705" y="4571003"/>
                  <a:pt x="481524" y="4571003"/>
                  <a:pt x="481524" y="4571003"/>
                </a:cubicBezTo>
                <a:cubicBezTo>
                  <a:pt x="484368" y="4568254"/>
                  <a:pt x="490007" y="4565503"/>
                  <a:pt x="490007" y="4565503"/>
                </a:cubicBezTo>
                <a:cubicBezTo>
                  <a:pt x="490007" y="4565503"/>
                  <a:pt x="490007" y="4564137"/>
                  <a:pt x="490363" y="4563110"/>
                </a:cubicBezTo>
                <a:lnTo>
                  <a:pt x="492678" y="4562778"/>
                </a:lnTo>
                <a:close/>
                <a:moveTo>
                  <a:pt x="3717880" y="4559799"/>
                </a:moveTo>
                <a:lnTo>
                  <a:pt x="3731633" y="4573154"/>
                </a:lnTo>
                <a:lnTo>
                  <a:pt x="3731958" y="4573259"/>
                </a:lnTo>
                <a:lnTo>
                  <a:pt x="3723913" y="4565457"/>
                </a:lnTo>
                <a:cubicBezTo>
                  <a:pt x="3721060" y="4562715"/>
                  <a:pt x="3721060" y="4562715"/>
                  <a:pt x="3721060" y="4562715"/>
                </a:cubicBezTo>
                <a:cubicBezTo>
                  <a:pt x="3721060" y="4562715"/>
                  <a:pt x="3721060" y="4562715"/>
                  <a:pt x="3718233" y="4559973"/>
                </a:cubicBezTo>
                <a:close/>
                <a:moveTo>
                  <a:pt x="3384922" y="4559525"/>
                </a:moveTo>
                <a:lnTo>
                  <a:pt x="3385277" y="4559754"/>
                </a:lnTo>
                <a:cubicBezTo>
                  <a:pt x="3386336" y="4560438"/>
                  <a:pt x="3388455" y="4561805"/>
                  <a:pt x="3392694" y="4564539"/>
                </a:cubicBezTo>
                <a:cubicBezTo>
                  <a:pt x="3392694" y="4564539"/>
                  <a:pt x="3392694" y="4564539"/>
                  <a:pt x="3398374" y="4570035"/>
                </a:cubicBezTo>
                <a:cubicBezTo>
                  <a:pt x="3398374" y="4570035"/>
                  <a:pt x="3398374" y="4570035"/>
                  <a:pt x="3406851" y="4575532"/>
                </a:cubicBezTo>
                <a:cubicBezTo>
                  <a:pt x="3406851" y="4578267"/>
                  <a:pt x="3406851" y="4586497"/>
                  <a:pt x="3406851" y="4586497"/>
                </a:cubicBezTo>
                <a:cubicBezTo>
                  <a:pt x="3406851" y="4586497"/>
                  <a:pt x="3406851" y="4586497"/>
                  <a:pt x="3404026" y="4589258"/>
                </a:cubicBezTo>
                <a:cubicBezTo>
                  <a:pt x="3404026" y="4589258"/>
                  <a:pt x="3404026" y="4589258"/>
                  <a:pt x="3404026" y="4591993"/>
                </a:cubicBezTo>
                <a:cubicBezTo>
                  <a:pt x="3404026" y="4591993"/>
                  <a:pt x="3404026" y="4594728"/>
                  <a:pt x="3406851" y="4591993"/>
                </a:cubicBezTo>
                <a:cubicBezTo>
                  <a:pt x="3409676" y="4589258"/>
                  <a:pt x="3409676" y="4586497"/>
                  <a:pt x="3409676" y="4586497"/>
                </a:cubicBezTo>
                <a:cubicBezTo>
                  <a:pt x="3409676" y="4586497"/>
                  <a:pt x="3409676" y="4586497"/>
                  <a:pt x="3418183" y="4586497"/>
                </a:cubicBezTo>
                <a:lnTo>
                  <a:pt x="3420847" y="4586497"/>
                </a:lnTo>
                <a:lnTo>
                  <a:pt x="3418312" y="4581865"/>
                </a:lnTo>
                <a:cubicBezTo>
                  <a:pt x="3416902" y="4580147"/>
                  <a:pt x="3415492" y="4578771"/>
                  <a:pt x="3415492" y="4578771"/>
                </a:cubicBezTo>
                <a:cubicBezTo>
                  <a:pt x="3398539" y="4570529"/>
                  <a:pt x="3395732" y="4562285"/>
                  <a:pt x="3387265" y="4559525"/>
                </a:cubicBezTo>
                <a:close/>
                <a:moveTo>
                  <a:pt x="456080" y="4559493"/>
                </a:moveTo>
                <a:lnTo>
                  <a:pt x="456080" y="4560039"/>
                </a:lnTo>
                <a:lnTo>
                  <a:pt x="458744" y="4565160"/>
                </a:lnTo>
                <a:lnTo>
                  <a:pt x="458744" y="4564567"/>
                </a:lnTo>
                <a:close/>
                <a:moveTo>
                  <a:pt x="3703962" y="4551721"/>
                </a:moveTo>
                <a:lnTo>
                  <a:pt x="3706868" y="4554225"/>
                </a:lnTo>
                <a:lnTo>
                  <a:pt x="3707200" y="4554397"/>
                </a:lnTo>
                <a:lnTo>
                  <a:pt x="3704096" y="4551721"/>
                </a:lnTo>
                <a:close/>
                <a:moveTo>
                  <a:pt x="3686981" y="4543470"/>
                </a:moveTo>
                <a:lnTo>
                  <a:pt x="3691026" y="4547395"/>
                </a:lnTo>
                <a:cubicBezTo>
                  <a:pt x="3693138" y="4549444"/>
                  <a:pt x="3695250" y="4551494"/>
                  <a:pt x="3695250" y="4551494"/>
                </a:cubicBezTo>
                <a:lnTo>
                  <a:pt x="3695354" y="4551494"/>
                </a:lnTo>
                <a:lnTo>
                  <a:pt x="3691348" y="4547608"/>
                </a:lnTo>
                <a:cubicBezTo>
                  <a:pt x="3689227" y="4545552"/>
                  <a:pt x="3687107" y="4543495"/>
                  <a:pt x="3687107" y="4543495"/>
                </a:cubicBezTo>
                <a:close/>
                <a:moveTo>
                  <a:pt x="3244472" y="4538822"/>
                </a:moveTo>
                <a:cubicBezTo>
                  <a:pt x="3245537" y="4538481"/>
                  <a:pt x="3246957" y="4538481"/>
                  <a:pt x="3248383" y="4539847"/>
                </a:cubicBezTo>
                <a:cubicBezTo>
                  <a:pt x="3251209" y="4542582"/>
                  <a:pt x="3254035" y="4542582"/>
                  <a:pt x="3254035" y="4545344"/>
                </a:cubicBezTo>
                <a:cubicBezTo>
                  <a:pt x="3251209" y="4545344"/>
                  <a:pt x="3248383" y="4545344"/>
                  <a:pt x="3245528" y="4545344"/>
                </a:cubicBezTo>
                <a:cubicBezTo>
                  <a:pt x="3245528" y="4545344"/>
                  <a:pt x="3239877" y="4542582"/>
                  <a:pt x="3242703" y="4539847"/>
                </a:cubicBezTo>
                <a:cubicBezTo>
                  <a:pt x="3242703" y="4539847"/>
                  <a:pt x="3243409" y="4539163"/>
                  <a:pt x="3244472" y="4538822"/>
                </a:cubicBezTo>
                <a:close/>
                <a:moveTo>
                  <a:pt x="3273843" y="4537113"/>
                </a:moveTo>
                <a:cubicBezTo>
                  <a:pt x="3276668" y="4539847"/>
                  <a:pt x="3279494" y="4539847"/>
                  <a:pt x="3282319" y="4539847"/>
                </a:cubicBezTo>
                <a:cubicBezTo>
                  <a:pt x="3282319" y="4539847"/>
                  <a:pt x="3279494" y="4539847"/>
                  <a:pt x="3290825" y="4539847"/>
                </a:cubicBezTo>
                <a:cubicBezTo>
                  <a:pt x="3299303" y="4539847"/>
                  <a:pt x="3296477" y="4539847"/>
                  <a:pt x="3302157" y="4539847"/>
                </a:cubicBezTo>
                <a:cubicBezTo>
                  <a:pt x="3304983" y="4539847"/>
                  <a:pt x="3310634" y="4539847"/>
                  <a:pt x="3310634" y="4539847"/>
                </a:cubicBezTo>
                <a:cubicBezTo>
                  <a:pt x="3310634" y="4542582"/>
                  <a:pt x="3316285" y="4545344"/>
                  <a:pt x="3316285" y="4545344"/>
                </a:cubicBezTo>
                <a:cubicBezTo>
                  <a:pt x="3316285" y="4548078"/>
                  <a:pt x="3319111" y="4548078"/>
                  <a:pt x="3316285" y="4550840"/>
                </a:cubicBezTo>
                <a:cubicBezTo>
                  <a:pt x="3310634" y="4553574"/>
                  <a:pt x="3310634" y="4553574"/>
                  <a:pt x="3304983" y="4553574"/>
                </a:cubicBezTo>
                <a:cubicBezTo>
                  <a:pt x="3302157" y="4553574"/>
                  <a:pt x="3304983" y="4553574"/>
                  <a:pt x="3299303" y="4556309"/>
                </a:cubicBezTo>
                <a:lnTo>
                  <a:pt x="3285524" y="4556309"/>
                </a:lnTo>
                <a:cubicBezTo>
                  <a:pt x="3285881" y="4556309"/>
                  <a:pt x="3285175" y="4556309"/>
                  <a:pt x="3285175" y="4556309"/>
                </a:cubicBezTo>
                <a:lnTo>
                  <a:pt x="3279494" y="4556309"/>
                </a:lnTo>
                <a:cubicBezTo>
                  <a:pt x="3273843" y="4553574"/>
                  <a:pt x="3271018" y="4556309"/>
                  <a:pt x="3268192" y="4553574"/>
                </a:cubicBezTo>
                <a:cubicBezTo>
                  <a:pt x="3268192" y="4553574"/>
                  <a:pt x="3265367" y="4550840"/>
                  <a:pt x="3265367" y="4550840"/>
                </a:cubicBezTo>
                <a:cubicBezTo>
                  <a:pt x="3265367" y="4550840"/>
                  <a:pt x="3254035" y="4545344"/>
                  <a:pt x="3254035" y="4545344"/>
                </a:cubicBezTo>
                <a:cubicBezTo>
                  <a:pt x="3256860" y="4545344"/>
                  <a:pt x="3262511" y="4548078"/>
                  <a:pt x="3262511" y="4548078"/>
                </a:cubicBezTo>
                <a:cubicBezTo>
                  <a:pt x="3265367" y="4548078"/>
                  <a:pt x="3265367" y="4550840"/>
                  <a:pt x="3265367" y="4548078"/>
                </a:cubicBezTo>
                <a:cubicBezTo>
                  <a:pt x="3268192" y="4548078"/>
                  <a:pt x="3268192" y="4542582"/>
                  <a:pt x="3268192" y="4542582"/>
                </a:cubicBezTo>
                <a:cubicBezTo>
                  <a:pt x="3268192" y="4539847"/>
                  <a:pt x="3265367" y="4539847"/>
                  <a:pt x="3265367" y="4539847"/>
                </a:cubicBezTo>
                <a:cubicBezTo>
                  <a:pt x="3268192" y="4539847"/>
                  <a:pt x="3273843" y="4537113"/>
                  <a:pt x="3273843" y="4537113"/>
                </a:cubicBezTo>
                <a:close/>
                <a:moveTo>
                  <a:pt x="3675547" y="4535269"/>
                </a:moveTo>
                <a:lnTo>
                  <a:pt x="3675547" y="4535778"/>
                </a:lnTo>
                <a:cubicBezTo>
                  <a:pt x="3675547" y="4536461"/>
                  <a:pt x="3675547" y="4537826"/>
                  <a:pt x="3675547" y="4540558"/>
                </a:cubicBezTo>
                <a:lnTo>
                  <a:pt x="3675772" y="4540625"/>
                </a:lnTo>
                <a:lnTo>
                  <a:pt x="3675772" y="4535954"/>
                </a:lnTo>
                <a:cubicBezTo>
                  <a:pt x="3675772" y="4535269"/>
                  <a:pt x="3675772" y="4535269"/>
                  <a:pt x="3675772" y="4535269"/>
                </a:cubicBezTo>
                <a:close/>
                <a:moveTo>
                  <a:pt x="3965162" y="4534643"/>
                </a:moveTo>
                <a:lnTo>
                  <a:pt x="3964516" y="4535269"/>
                </a:lnTo>
                <a:cubicBezTo>
                  <a:pt x="3970172" y="4543495"/>
                  <a:pt x="3970172" y="4543495"/>
                  <a:pt x="3970172" y="4543495"/>
                </a:cubicBezTo>
                <a:cubicBezTo>
                  <a:pt x="3972999" y="4557205"/>
                  <a:pt x="3972999" y="4557205"/>
                  <a:pt x="3972999" y="4557205"/>
                </a:cubicBezTo>
                <a:cubicBezTo>
                  <a:pt x="3972999" y="4570941"/>
                  <a:pt x="3972999" y="4570941"/>
                  <a:pt x="3972999" y="4570941"/>
                </a:cubicBezTo>
                <a:cubicBezTo>
                  <a:pt x="3972999" y="4570941"/>
                  <a:pt x="3981481" y="4573683"/>
                  <a:pt x="3981481" y="4576426"/>
                </a:cubicBezTo>
                <a:cubicBezTo>
                  <a:pt x="3984309" y="4576426"/>
                  <a:pt x="3987161" y="4584652"/>
                  <a:pt x="3987161" y="4584652"/>
                </a:cubicBezTo>
                <a:cubicBezTo>
                  <a:pt x="3984309" y="4590162"/>
                  <a:pt x="3984309" y="4590162"/>
                  <a:pt x="3984309" y="4590162"/>
                </a:cubicBezTo>
                <a:cubicBezTo>
                  <a:pt x="3981481" y="4598388"/>
                  <a:pt x="3981481" y="4598388"/>
                  <a:pt x="3981481" y="4598388"/>
                </a:cubicBezTo>
                <a:lnTo>
                  <a:pt x="3980786" y="4599604"/>
                </a:lnTo>
                <a:lnTo>
                  <a:pt x="3982096" y="4597564"/>
                </a:lnTo>
                <a:cubicBezTo>
                  <a:pt x="3984941" y="4589355"/>
                  <a:pt x="3984941" y="4589355"/>
                  <a:pt x="3984941" y="4589355"/>
                </a:cubicBezTo>
                <a:cubicBezTo>
                  <a:pt x="3987784" y="4583875"/>
                  <a:pt x="3987784" y="4583875"/>
                  <a:pt x="3987784" y="4583875"/>
                </a:cubicBezTo>
                <a:cubicBezTo>
                  <a:pt x="3987784" y="4583875"/>
                  <a:pt x="3984941" y="4575665"/>
                  <a:pt x="3982096" y="4575665"/>
                </a:cubicBezTo>
                <a:cubicBezTo>
                  <a:pt x="3982096" y="4572937"/>
                  <a:pt x="3973629" y="4570184"/>
                  <a:pt x="3973629" y="4570184"/>
                </a:cubicBezTo>
                <a:cubicBezTo>
                  <a:pt x="3973629" y="4556495"/>
                  <a:pt x="3973629" y="4556495"/>
                  <a:pt x="3973629" y="4556495"/>
                </a:cubicBezTo>
                <a:cubicBezTo>
                  <a:pt x="3970786" y="4542806"/>
                  <a:pt x="3970786" y="4542806"/>
                  <a:pt x="3970786" y="4542806"/>
                </a:cubicBezTo>
                <a:cubicBezTo>
                  <a:pt x="3967958" y="4538702"/>
                  <a:pt x="3966544" y="4536649"/>
                  <a:pt x="3965837" y="4535623"/>
                </a:cubicBezTo>
                <a:close/>
                <a:moveTo>
                  <a:pt x="467404" y="4531852"/>
                </a:moveTo>
                <a:lnTo>
                  <a:pt x="467404" y="4532644"/>
                </a:lnTo>
                <a:cubicBezTo>
                  <a:pt x="467404" y="4532644"/>
                  <a:pt x="467404" y="4535359"/>
                  <a:pt x="470224" y="4535359"/>
                </a:cubicBezTo>
                <a:lnTo>
                  <a:pt x="472878" y="4535359"/>
                </a:lnTo>
                <a:lnTo>
                  <a:pt x="472878" y="4534399"/>
                </a:lnTo>
                <a:cubicBezTo>
                  <a:pt x="472878" y="4534399"/>
                  <a:pt x="472878" y="4534399"/>
                  <a:pt x="470079" y="4534399"/>
                </a:cubicBezTo>
                <a:close/>
                <a:moveTo>
                  <a:pt x="3358851" y="4523747"/>
                </a:moveTo>
                <a:lnTo>
                  <a:pt x="3359111" y="4524756"/>
                </a:lnTo>
                <a:cubicBezTo>
                  <a:pt x="3359464" y="4526127"/>
                  <a:pt x="3360171" y="4528869"/>
                  <a:pt x="3361583" y="4534351"/>
                </a:cubicBezTo>
                <a:cubicBezTo>
                  <a:pt x="3361583" y="4534351"/>
                  <a:pt x="3361583" y="4534351"/>
                  <a:pt x="3361583" y="4539847"/>
                </a:cubicBezTo>
                <a:lnTo>
                  <a:pt x="3361846" y="4540103"/>
                </a:lnTo>
                <a:lnTo>
                  <a:pt x="3361846" y="4535480"/>
                </a:lnTo>
                <a:cubicBezTo>
                  <a:pt x="3361846" y="4534796"/>
                  <a:pt x="3361846" y="4534796"/>
                  <a:pt x="3361846" y="4534796"/>
                </a:cubicBezTo>
                <a:cubicBezTo>
                  <a:pt x="3359017" y="4523793"/>
                  <a:pt x="3359017" y="4523793"/>
                  <a:pt x="3359017" y="4523793"/>
                </a:cubicBezTo>
                <a:close/>
                <a:moveTo>
                  <a:pt x="3570754" y="4518398"/>
                </a:moveTo>
                <a:lnTo>
                  <a:pt x="3570754" y="4523105"/>
                </a:lnTo>
                <a:cubicBezTo>
                  <a:pt x="3570754" y="4523793"/>
                  <a:pt x="3570754" y="4523793"/>
                  <a:pt x="3570754" y="4523793"/>
                </a:cubicBezTo>
                <a:cubicBezTo>
                  <a:pt x="3567926" y="4526534"/>
                  <a:pt x="3567926" y="4526534"/>
                  <a:pt x="3567926" y="4526534"/>
                </a:cubicBezTo>
                <a:cubicBezTo>
                  <a:pt x="3565097" y="4529294"/>
                  <a:pt x="3565097" y="4529294"/>
                  <a:pt x="3565097" y="4529294"/>
                </a:cubicBezTo>
                <a:lnTo>
                  <a:pt x="3560115" y="4529294"/>
                </a:lnTo>
                <a:lnTo>
                  <a:pt x="3560115" y="4529622"/>
                </a:lnTo>
                <a:cubicBezTo>
                  <a:pt x="3560115" y="4529622"/>
                  <a:pt x="3560115" y="4529622"/>
                  <a:pt x="3565747" y="4529622"/>
                </a:cubicBezTo>
                <a:cubicBezTo>
                  <a:pt x="3565747" y="4529622"/>
                  <a:pt x="3565747" y="4529622"/>
                  <a:pt x="3568553" y="4526896"/>
                </a:cubicBezTo>
                <a:cubicBezTo>
                  <a:pt x="3568553" y="4526896"/>
                  <a:pt x="3568553" y="4526896"/>
                  <a:pt x="3571369" y="4524159"/>
                </a:cubicBezTo>
                <a:cubicBezTo>
                  <a:pt x="3571369" y="4524159"/>
                  <a:pt x="3571369" y="4524159"/>
                  <a:pt x="3571369" y="4518698"/>
                </a:cubicBezTo>
                <a:close/>
                <a:moveTo>
                  <a:pt x="3553801" y="4518290"/>
                </a:moveTo>
                <a:cubicBezTo>
                  <a:pt x="3545336" y="4521051"/>
                  <a:pt x="3545336" y="4521051"/>
                  <a:pt x="3545336" y="4521051"/>
                </a:cubicBezTo>
                <a:cubicBezTo>
                  <a:pt x="3545336" y="4526534"/>
                  <a:pt x="3545336" y="4526534"/>
                  <a:pt x="3545336" y="4526534"/>
                </a:cubicBezTo>
                <a:cubicBezTo>
                  <a:pt x="3531232" y="4537538"/>
                  <a:pt x="3531232" y="4537538"/>
                  <a:pt x="3531232" y="4537538"/>
                </a:cubicBezTo>
                <a:cubicBezTo>
                  <a:pt x="3534040" y="4543039"/>
                  <a:pt x="3534040" y="4543039"/>
                  <a:pt x="3534040" y="4543039"/>
                </a:cubicBezTo>
                <a:cubicBezTo>
                  <a:pt x="3528403" y="4548540"/>
                  <a:pt x="3528403" y="4548540"/>
                  <a:pt x="3528403" y="4548540"/>
                </a:cubicBezTo>
                <a:cubicBezTo>
                  <a:pt x="3528403" y="4556784"/>
                  <a:pt x="3528403" y="4556784"/>
                  <a:pt x="3528403" y="4556784"/>
                </a:cubicBezTo>
                <a:cubicBezTo>
                  <a:pt x="3531232" y="4565026"/>
                  <a:pt x="3531232" y="4565026"/>
                  <a:pt x="3531232" y="4565026"/>
                </a:cubicBezTo>
                <a:cubicBezTo>
                  <a:pt x="3531232" y="4570529"/>
                  <a:pt x="3531232" y="4570529"/>
                  <a:pt x="3531232" y="4570529"/>
                </a:cubicBezTo>
                <a:cubicBezTo>
                  <a:pt x="3519937" y="4573270"/>
                  <a:pt x="3519937" y="4573270"/>
                  <a:pt x="3519937" y="4573270"/>
                </a:cubicBezTo>
                <a:cubicBezTo>
                  <a:pt x="3511470" y="4576030"/>
                  <a:pt x="3511470" y="4576030"/>
                  <a:pt x="3511470" y="4576030"/>
                </a:cubicBezTo>
                <a:cubicBezTo>
                  <a:pt x="3511470" y="4584274"/>
                  <a:pt x="3511470" y="4584274"/>
                  <a:pt x="3511470" y="4584274"/>
                </a:cubicBezTo>
                <a:cubicBezTo>
                  <a:pt x="3511470" y="4587015"/>
                  <a:pt x="3511470" y="4587015"/>
                  <a:pt x="3511470" y="4587015"/>
                </a:cubicBezTo>
                <a:cubicBezTo>
                  <a:pt x="3519937" y="4598018"/>
                  <a:pt x="3519937" y="4598018"/>
                  <a:pt x="3519937" y="4598018"/>
                </a:cubicBezTo>
                <a:cubicBezTo>
                  <a:pt x="3517108" y="4600760"/>
                  <a:pt x="3517108" y="4600760"/>
                  <a:pt x="3517108" y="4600760"/>
                </a:cubicBezTo>
                <a:cubicBezTo>
                  <a:pt x="3514278" y="4603502"/>
                  <a:pt x="3514278" y="4603502"/>
                  <a:pt x="3514278" y="4603502"/>
                </a:cubicBezTo>
                <a:cubicBezTo>
                  <a:pt x="3522766" y="4614504"/>
                  <a:pt x="3522766" y="4614504"/>
                  <a:pt x="3522766" y="4614504"/>
                </a:cubicBezTo>
                <a:cubicBezTo>
                  <a:pt x="3525574" y="4617247"/>
                  <a:pt x="3525574" y="4617247"/>
                  <a:pt x="3525574" y="4617247"/>
                </a:cubicBezTo>
                <a:cubicBezTo>
                  <a:pt x="3531232" y="4617247"/>
                  <a:pt x="3531232" y="4617247"/>
                  <a:pt x="3531232" y="4617247"/>
                </a:cubicBezTo>
                <a:cubicBezTo>
                  <a:pt x="3531232" y="4622748"/>
                  <a:pt x="3531232" y="4622748"/>
                  <a:pt x="3531232" y="4622748"/>
                </a:cubicBezTo>
                <a:cubicBezTo>
                  <a:pt x="3531232" y="4625507"/>
                  <a:pt x="3531232" y="4625507"/>
                  <a:pt x="3531232" y="4625507"/>
                </a:cubicBezTo>
                <a:cubicBezTo>
                  <a:pt x="3531232" y="4630991"/>
                  <a:pt x="3531232" y="4630991"/>
                  <a:pt x="3531232" y="4630991"/>
                </a:cubicBezTo>
                <a:cubicBezTo>
                  <a:pt x="3525574" y="4636493"/>
                  <a:pt x="3525574" y="4636493"/>
                  <a:pt x="3525574" y="4636493"/>
                </a:cubicBezTo>
                <a:lnTo>
                  <a:pt x="3527951" y="4641116"/>
                </a:lnTo>
                <a:lnTo>
                  <a:pt x="3529147" y="4641696"/>
                </a:lnTo>
                <a:cubicBezTo>
                  <a:pt x="3529147" y="4641696"/>
                  <a:pt x="3529147" y="4641696"/>
                  <a:pt x="3526331" y="4636234"/>
                </a:cubicBezTo>
                <a:cubicBezTo>
                  <a:pt x="3526331" y="4636234"/>
                  <a:pt x="3526331" y="4636234"/>
                  <a:pt x="3531953" y="4630760"/>
                </a:cubicBezTo>
                <a:cubicBezTo>
                  <a:pt x="3531953" y="4630760"/>
                  <a:pt x="3531953" y="4630760"/>
                  <a:pt x="3531953" y="4625298"/>
                </a:cubicBezTo>
                <a:cubicBezTo>
                  <a:pt x="3531953" y="4625298"/>
                  <a:pt x="3531953" y="4625298"/>
                  <a:pt x="3531953" y="4622562"/>
                </a:cubicBezTo>
                <a:cubicBezTo>
                  <a:pt x="3531953" y="4622562"/>
                  <a:pt x="3531953" y="4622562"/>
                  <a:pt x="3531953" y="4617099"/>
                </a:cubicBezTo>
                <a:cubicBezTo>
                  <a:pt x="3531953" y="4617099"/>
                  <a:pt x="3531953" y="4617099"/>
                  <a:pt x="3526331" y="4617099"/>
                </a:cubicBezTo>
                <a:cubicBezTo>
                  <a:pt x="3526331" y="4617099"/>
                  <a:pt x="3526331" y="4617099"/>
                  <a:pt x="3523515" y="4614362"/>
                </a:cubicBezTo>
                <a:cubicBezTo>
                  <a:pt x="3523515" y="4614362"/>
                  <a:pt x="3523515" y="4614362"/>
                  <a:pt x="3515065" y="4603426"/>
                </a:cubicBezTo>
                <a:cubicBezTo>
                  <a:pt x="3515065" y="4603426"/>
                  <a:pt x="3515065" y="4603426"/>
                  <a:pt x="3517883" y="4600701"/>
                </a:cubicBezTo>
                <a:cubicBezTo>
                  <a:pt x="3517883" y="4600701"/>
                  <a:pt x="3517883" y="4600701"/>
                  <a:pt x="3520699" y="4597964"/>
                </a:cubicBezTo>
                <a:cubicBezTo>
                  <a:pt x="3520699" y="4597964"/>
                  <a:pt x="3520699" y="4597964"/>
                  <a:pt x="3512249" y="4587028"/>
                </a:cubicBezTo>
                <a:cubicBezTo>
                  <a:pt x="3512249" y="4587028"/>
                  <a:pt x="3512249" y="4587028"/>
                  <a:pt x="3512249" y="4584291"/>
                </a:cubicBezTo>
                <a:cubicBezTo>
                  <a:pt x="3512249" y="4584291"/>
                  <a:pt x="3512249" y="4584291"/>
                  <a:pt x="3512249" y="4576092"/>
                </a:cubicBezTo>
                <a:cubicBezTo>
                  <a:pt x="3512249" y="4576092"/>
                  <a:pt x="3512249" y="4576092"/>
                  <a:pt x="3520699" y="4573366"/>
                </a:cubicBezTo>
                <a:cubicBezTo>
                  <a:pt x="3520699" y="4573366"/>
                  <a:pt x="3520699" y="4573366"/>
                  <a:pt x="3531953" y="4570629"/>
                </a:cubicBezTo>
                <a:cubicBezTo>
                  <a:pt x="3531953" y="4570629"/>
                  <a:pt x="3531953" y="4570629"/>
                  <a:pt x="3531953" y="4565167"/>
                </a:cubicBezTo>
                <a:cubicBezTo>
                  <a:pt x="3531953" y="4565167"/>
                  <a:pt x="3531953" y="4565167"/>
                  <a:pt x="3529147" y="4556956"/>
                </a:cubicBezTo>
                <a:cubicBezTo>
                  <a:pt x="3529147" y="4556956"/>
                  <a:pt x="3529147" y="4556956"/>
                  <a:pt x="3529147" y="4548757"/>
                </a:cubicBezTo>
                <a:cubicBezTo>
                  <a:pt x="3529147" y="4548757"/>
                  <a:pt x="3529147" y="4548757"/>
                  <a:pt x="3534769" y="4543295"/>
                </a:cubicBezTo>
                <a:cubicBezTo>
                  <a:pt x="3534769" y="4543295"/>
                  <a:pt x="3534769" y="4543295"/>
                  <a:pt x="3531953" y="4537832"/>
                </a:cubicBezTo>
                <a:cubicBezTo>
                  <a:pt x="3531953" y="4537832"/>
                  <a:pt x="3531953" y="4537832"/>
                  <a:pt x="3546034" y="4526896"/>
                </a:cubicBezTo>
                <a:cubicBezTo>
                  <a:pt x="3546034" y="4526896"/>
                  <a:pt x="3546034" y="4526896"/>
                  <a:pt x="3546034" y="4521422"/>
                </a:cubicBezTo>
                <a:cubicBezTo>
                  <a:pt x="3546034" y="4521422"/>
                  <a:pt x="3546034" y="4521422"/>
                  <a:pt x="3547089" y="4521082"/>
                </a:cubicBezTo>
                <a:lnTo>
                  <a:pt x="3554284" y="4518761"/>
                </a:lnTo>
                <a:close/>
                <a:moveTo>
                  <a:pt x="3751536" y="4516255"/>
                </a:moveTo>
                <a:lnTo>
                  <a:pt x="3751505" y="4516391"/>
                </a:lnTo>
                <a:cubicBezTo>
                  <a:pt x="3751505" y="4517419"/>
                  <a:pt x="3752212" y="4518791"/>
                  <a:pt x="3755039" y="4521533"/>
                </a:cubicBezTo>
                <a:lnTo>
                  <a:pt x="3760555" y="4526881"/>
                </a:lnTo>
                <a:lnTo>
                  <a:pt x="3760600" y="4526662"/>
                </a:lnTo>
                <a:cubicBezTo>
                  <a:pt x="3760600" y="4526662"/>
                  <a:pt x="3757763" y="4523916"/>
                  <a:pt x="3754926" y="4521169"/>
                </a:cubicBezTo>
                <a:close/>
                <a:moveTo>
                  <a:pt x="3330528" y="4507049"/>
                </a:moveTo>
                <a:lnTo>
                  <a:pt x="3331149" y="4507953"/>
                </a:lnTo>
                <a:cubicBezTo>
                  <a:pt x="3331855" y="4508982"/>
                  <a:pt x="3333268" y="4511040"/>
                  <a:pt x="3336093" y="4515155"/>
                </a:cubicBezTo>
                <a:lnTo>
                  <a:pt x="3336218" y="4515215"/>
                </a:lnTo>
                <a:lnTo>
                  <a:pt x="3331497" y="4508336"/>
                </a:lnTo>
                <a:cubicBezTo>
                  <a:pt x="3330790" y="4507306"/>
                  <a:pt x="3330790" y="4507306"/>
                  <a:pt x="3330790" y="4507306"/>
                </a:cubicBezTo>
                <a:close/>
                <a:moveTo>
                  <a:pt x="3559950" y="4505025"/>
                </a:moveTo>
                <a:lnTo>
                  <a:pt x="3562289" y="4507306"/>
                </a:lnTo>
                <a:cubicBezTo>
                  <a:pt x="3565097" y="4510048"/>
                  <a:pt x="3565097" y="4510048"/>
                  <a:pt x="3565097" y="4510048"/>
                </a:cubicBezTo>
                <a:cubicBezTo>
                  <a:pt x="3565097" y="4515549"/>
                  <a:pt x="3565097" y="4515549"/>
                  <a:pt x="3565097" y="4515549"/>
                </a:cubicBezTo>
                <a:lnTo>
                  <a:pt x="3565747" y="4515864"/>
                </a:lnTo>
                <a:lnTo>
                  <a:pt x="3565747" y="4515278"/>
                </a:lnTo>
                <a:cubicBezTo>
                  <a:pt x="3565747" y="4514595"/>
                  <a:pt x="3565747" y="4513230"/>
                  <a:pt x="3565747" y="4510498"/>
                </a:cubicBezTo>
                <a:cubicBezTo>
                  <a:pt x="3565747" y="4510498"/>
                  <a:pt x="3565747" y="4510498"/>
                  <a:pt x="3562931" y="4507762"/>
                </a:cubicBezTo>
                <a:cubicBezTo>
                  <a:pt x="3562931" y="4507762"/>
                  <a:pt x="3560115" y="4505025"/>
                  <a:pt x="3560115" y="4505025"/>
                </a:cubicBezTo>
                <a:close/>
                <a:moveTo>
                  <a:pt x="3556630" y="4499562"/>
                </a:moveTo>
                <a:lnTo>
                  <a:pt x="3556630" y="4503859"/>
                </a:lnTo>
                <a:cubicBezTo>
                  <a:pt x="3556630" y="4504546"/>
                  <a:pt x="3556630" y="4504546"/>
                  <a:pt x="3556630" y="4504546"/>
                </a:cubicBezTo>
                <a:lnTo>
                  <a:pt x="3557299" y="4504546"/>
                </a:lnTo>
                <a:lnTo>
                  <a:pt x="3557299" y="4504342"/>
                </a:lnTo>
                <a:cubicBezTo>
                  <a:pt x="3557299" y="4503659"/>
                  <a:pt x="3557299" y="4502294"/>
                  <a:pt x="3557299" y="4499562"/>
                </a:cubicBezTo>
                <a:close/>
                <a:moveTo>
                  <a:pt x="3319494" y="4496303"/>
                </a:moveTo>
                <a:lnTo>
                  <a:pt x="3320175" y="4496960"/>
                </a:lnTo>
                <a:lnTo>
                  <a:pt x="3322834" y="4499533"/>
                </a:lnTo>
                <a:lnTo>
                  <a:pt x="3320574" y="4497333"/>
                </a:lnTo>
                <a:cubicBezTo>
                  <a:pt x="3319515" y="4496303"/>
                  <a:pt x="3319515" y="4496303"/>
                  <a:pt x="3319515" y="4496303"/>
                </a:cubicBezTo>
                <a:close/>
                <a:moveTo>
                  <a:pt x="1241243" y="4494408"/>
                </a:moveTo>
                <a:lnTo>
                  <a:pt x="1256875" y="4506964"/>
                </a:lnTo>
                <a:cubicBezTo>
                  <a:pt x="1262543" y="4520682"/>
                  <a:pt x="1273808" y="4542596"/>
                  <a:pt x="1273808" y="4542596"/>
                </a:cubicBezTo>
                <a:lnTo>
                  <a:pt x="1274083" y="4542699"/>
                </a:lnTo>
                <a:lnTo>
                  <a:pt x="1272603" y="4539788"/>
                </a:lnTo>
                <a:cubicBezTo>
                  <a:pt x="1269159" y="4532971"/>
                  <a:pt x="1261744" y="4518049"/>
                  <a:pt x="1257506" y="4507742"/>
                </a:cubicBezTo>
                <a:cubicBezTo>
                  <a:pt x="1256077" y="4503640"/>
                  <a:pt x="1253949" y="4500905"/>
                  <a:pt x="1251116" y="4498854"/>
                </a:cubicBezTo>
                <a:close/>
                <a:moveTo>
                  <a:pt x="3559460" y="4488060"/>
                </a:moveTo>
                <a:cubicBezTo>
                  <a:pt x="3553801" y="4493561"/>
                  <a:pt x="3553801" y="4493561"/>
                  <a:pt x="3553801" y="4493561"/>
                </a:cubicBezTo>
                <a:cubicBezTo>
                  <a:pt x="3550993" y="4496303"/>
                  <a:pt x="3550993" y="4496303"/>
                  <a:pt x="3550993" y="4496303"/>
                </a:cubicBezTo>
                <a:cubicBezTo>
                  <a:pt x="3550993" y="4496303"/>
                  <a:pt x="3550993" y="4499044"/>
                  <a:pt x="3550993" y="4499044"/>
                </a:cubicBezTo>
                <a:lnTo>
                  <a:pt x="3551666" y="4499044"/>
                </a:lnTo>
                <a:lnTo>
                  <a:pt x="3551666" y="4496826"/>
                </a:lnTo>
                <a:cubicBezTo>
                  <a:pt x="3551666" y="4496826"/>
                  <a:pt x="3551666" y="4496826"/>
                  <a:pt x="3554482" y="4494089"/>
                </a:cubicBezTo>
                <a:cubicBezTo>
                  <a:pt x="3554482" y="4494089"/>
                  <a:pt x="3554482" y="4494089"/>
                  <a:pt x="3555186" y="4493406"/>
                </a:cubicBezTo>
                <a:lnTo>
                  <a:pt x="3560079" y="4488660"/>
                </a:lnTo>
                <a:close/>
                <a:moveTo>
                  <a:pt x="3299383" y="4485119"/>
                </a:moveTo>
                <a:lnTo>
                  <a:pt x="3299659" y="4485651"/>
                </a:lnTo>
                <a:cubicBezTo>
                  <a:pt x="3300016" y="4486334"/>
                  <a:pt x="3300730" y="4487702"/>
                  <a:pt x="3302157" y="4490436"/>
                </a:cubicBezTo>
                <a:lnTo>
                  <a:pt x="3302430" y="4490542"/>
                </a:lnTo>
                <a:lnTo>
                  <a:pt x="3300105" y="4485987"/>
                </a:lnTo>
                <a:cubicBezTo>
                  <a:pt x="3299753" y="4485299"/>
                  <a:pt x="3299753" y="4485299"/>
                  <a:pt x="3299753" y="4485299"/>
                </a:cubicBezTo>
                <a:close/>
                <a:moveTo>
                  <a:pt x="3290936" y="4476949"/>
                </a:moveTo>
                <a:lnTo>
                  <a:pt x="3291179" y="4477419"/>
                </a:lnTo>
                <a:cubicBezTo>
                  <a:pt x="3291532" y="4478103"/>
                  <a:pt x="3292238" y="4479471"/>
                  <a:pt x="3293652" y="4482206"/>
                </a:cubicBezTo>
                <a:lnTo>
                  <a:pt x="3294003" y="4482377"/>
                </a:lnTo>
                <a:lnTo>
                  <a:pt x="3291620" y="4477745"/>
                </a:lnTo>
                <a:cubicBezTo>
                  <a:pt x="3291267" y="4477057"/>
                  <a:pt x="3291267" y="4477057"/>
                  <a:pt x="3291267" y="4477057"/>
                </a:cubicBezTo>
                <a:close/>
                <a:moveTo>
                  <a:pt x="3613086" y="4463562"/>
                </a:moveTo>
                <a:lnTo>
                  <a:pt x="3613086" y="4465722"/>
                </a:lnTo>
                <a:cubicBezTo>
                  <a:pt x="3613086" y="4467442"/>
                  <a:pt x="3613086" y="4470193"/>
                  <a:pt x="3613086" y="4474315"/>
                </a:cubicBezTo>
                <a:cubicBezTo>
                  <a:pt x="3613086" y="4485299"/>
                  <a:pt x="3610277" y="4479816"/>
                  <a:pt x="3607449" y="4479816"/>
                </a:cubicBezTo>
                <a:cubicBezTo>
                  <a:pt x="3604619" y="4479816"/>
                  <a:pt x="3601790" y="4479816"/>
                  <a:pt x="3596153" y="4477057"/>
                </a:cubicBezTo>
                <a:cubicBezTo>
                  <a:pt x="3593324" y="4477057"/>
                  <a:pt x="3593324" y="4477057"/>
                  <a:pt x="3593324" y="4477057"/>
                </a:cubicBezTo>
                <a:cubicBezTo>
                  <a:pt x="3587687" y="4485299"/>
                  <a:pt x="3587687" y="4485299"/>
                  <a:pt x="3587687" y="4485299"/>
                </a:cubicBezTo>
                <a:cubicBezTo>
                  <a:pt x="3587687" y="4485299"/>
                  <a:pt x="3582029" y="4485299"/>
                  <a:pt x="3579220" y="4488060"/>
                </a:cubicBezTo>
                <a:cubicBezTo>
                  <a:pt x="3576392" y="4488060"/>
                  <a:pt x="3576392" y="4488060"/>
                  <a:pt x="3576392" y="4488060"/>
                </a:cubicBezTo>
                <a:cubicBezTo>
                  <a:pt x="3576392" y="4488060"/>
                  <a:pt x="3570754" y="4490802"/>
                  <a:pt x="3570754" y="4490802"/>
                </a:cubicBezTo>
                <a:cubicBezTo>
                  <a:pt x="3570754" y="4490802"/>
                  <a:pt x="3567926" y="4493561"/>
                  <a:pt x="3567926" y="4493561"/>
                </a:cubicBezTo>
                <a:lnTo>
                  <a:pt x="3565201" y="4493561"/>
                </a:lnTo>
                <a:lnTo>
                  <a:pt x="3565747" y="4494089"/>
                </a:lnTo>
                <a:cubicBezTo>
                  <a:pt x="3565747" y="4494089"/>
                  <a:pt x="3565747" y="4494089"/>
                  <a:pt x="3568553" y="4494089"/>
                </a:cubicBezTo>
                <a:cubicBezTo>
                  <a:pt x="3568553" y="4494089"/>
                  <a:pt x="3571369" y="4491363"/>
                  <a:pt x="3571369" y="4491363"/>
                </a:cubicBezTo>
                <a:cubicBezTo>
                  <a:pt x="3571369" y="4491363"/>
                  <a:pt x="3577001" y="4488626"/>
                  <a:pt x="3577001" y="4488626"/>
                </a:cubicBezTo>
                <a:lnTo>
                  <a:pt x="3582365" y="4488626"/>
                </a:lnTo>
                <a:lnTo>
                  <a:pt x="3582368" y="4488601"/>
                </a:lnTo>
                <a:cubicBezTo>
                  <a:pt x="3579540" y="4488601"/>
                  <a:pt x="3579540" y="4488601"/>
                  <a:pt x="3579540" y="4488601"/>
                </a:cubicBezTo>
                <a:lnTo>
                  <a:pt x="3581218" y="4488060"/>
                </a:lnTo>
                <a:lnTo>
                  <a:pt x="3588023" y="4485859"/>
                </a:lnTo>
                <a:cubicBezTo>
                  <a:pt x="3593702" y="4477633"/>
                  <a:pt x="3593702" y="4477633"/>
                  <a:pt x="3593702" y="4477633"/>
                </a:cubicBezTo>
                <a:cubicBezTo>
                  <a:pt x="3593702" y="4477633"/>
                  <a:pt x="3593702" y="4477633"/>
                  <a:pt x="3596530" y="4477633"/>
                </a:cubicBezTo>
                <a:cubicBezTo>
                  <a:pt x="3602184" y="4480375"/>
                  <a:pt x="3605012" y="4480375"/>
                  <a:pt x="3607840" y="4480375"/>
                </a:cubicBezTo>
                <a:cubicBezTo>
                  <a:pt x="3610667" y="4480375"/>
                  <a:pt x="3613519" y="4485859"/>
                  <a:pt x="3613519" y="4474891"/>
                </a:cubicBezTo>
                <a:cubicBezTo>
                  <a:pt x="3613519" y="4466639"/>
                  <a:pt x="3613519" y="4463897"/>
                  <a:pt x="3613519" y="4463897"/>
                </a:cubicBezTo>
                <a:close/>
                <a:moveTo>
                  <a:pt x="3596285" y="4444465"/>
                </a:moveTo>
                <a:lnTo>
                  <a:pt x="3598982" y="4452326"/>
                </a:lnTo>
                <a:lnTo>
                  <a:pt x="3599212" y="4452505"/>
                </a:lnTo>
                <a:lnTo>
                  <a:pt x="3596530" y="4444703"/>
                </a:lnTo>
                <a:close/>
                <a:moveTo>
                  <a:pt x="3067252" y="4427324"/>
                </a:moveTo>
                <a:cubicBezTo>
                  <a:pt x="3070078" y="4427324"/>
                  <a:pt x="3070078" y="4427324"/>
                  <a:pt x="3072903" y="4427324"/>
                </a:cubicBezTo>
                <a:cubicBezTo>
                  <a:pt x="3075729" y="4427324"/>
                  <a:pt x="3078554" y="4430059"/>
                  <a:pt x="3078554" y="4430059"/>
                </a:cubicBezTo>
                <a:cubicBezTo>
                  <a:pt x="3078554" y="4430059"/>
                  <a:pt x="3087060" y="4432821"/>
                  <a:pt x="3089886" y="4435556"/>
                </a:cubicBezTo>
                <a:cubicBezTo>
                  <a:pt x="3089886" y="4435556"/>
                  <a:pt x="3095537" y="4441052"/>
                  <a:pt x="3098363" y="4441052"/>
                </a:cubicBezTo>
                <a:cubicBezTo>
                  <a:pt x="3101218" y="4441052"/>
                  <a:pt x="3104043" y="4443786"/>
                  <a:pt x="3104043" y="4443786"/>
                </a:cubicBezTo>
                <a:cubicBezTo>
                  <a:pt x="3104043" y="4443786"/>
                  <a:pt x="3112521" y="4443786"/>
                  <a:pt x="3112521" y="4443786"/>
                </a:cubicBezTo>
                <a:cubicBezTo>
                  <a:pt x="3115346" y="4443786"/>
                  <a:pt x="3115346" y="4446547"/>
                  <a:pt x="3118171" y="4449282"/>
                </a:cubicBezTo>
                <a:cubicBezTo>
                  <a:pt x="3118171" y="4452017"/>
                  <a:pt x="3118171" y="4452017"/>
                  <a:pt x="3121027" y="4452017"/>
                </a:cubicBezTo>
                <a:cubicBezTo>
                  <a:pt x="3121027" y="4452017"/>
                  <a:pt x="3121027" y="4452017"/>
                  <a:pt x="3126677" y="4454779"/>
                </a:cubicBezTo>
                <a:cubicBezTo>
                  <a:pt x="3132328" y="4457513"/>
                  <a:pt x="3126677" y="4457513"/>
                  <a:pt x="3126677" y="4460248"/>
                </a:cubicBezTo>
                <a:cubicBezTo>
                  <a:pt x="3126677" y="4460248"/>
                  <a:pt x="3126677" y="4460248"/>
                  <a:pt x="3121027" y="4460248"/>
                </a:cubicBezTo>
                <a:cubicBezTo>
                  <a:pt x="3115346" y="4460248"/>
                  <a:pt x="3121027" y="4465744"/>
                  <a:pt x="3118171" y="4465744"/>
                </a:cubicBezTo>
                <a:cubicBezTo>
                  <a:pt x="3115346" y="4465744"/>
                  <a:pt x="3118171" y="4465744"/>
                  <a:pt x="3115346" y="4463009"/>
                </a:cubicBezTo>
                <a:cubicBezTo>
                  <a:pt x="3115346" y="4463009"/>
                  <a:pt x="3112521" y="4463009"/>
                  <a:pt x="3112521" y="4463009"/>
                </a:cubicBezTo>
                <a:cubicBezTo>
                  <a:pt x="3112521" y="4463009"/>
                  <a:pt x="3112521" y="4463009"/>
                  <a:pt x="3115346" y="4468478"/>
                </a:cubicBezTo>
                <a:cubicBezTo>
                  <a:pt x="3115346" y="4468478"/>
                  <a:pt x="3112521" y="4468478"/>
                  <a:pt x="3109695" y="4468478"/>
                </a:cubicBezTo>
                <a:cubicBezTo>
                  <a:pt x="3106868" y="4465744"/>
                  <a:pt x="3109695" y="4465744"/>
                  <a:pt x="3109695" y="4465744"/>
                </a:cubicBezTo>
                <a:cubicBezTo>
                  <a:pt x="3106868" y="4463009"/>
                  <a:pt x="3109695" y="4463009"/>
                  <a:pt x="3109695" y="4463009"/>
                </a:cubicBezTo>
                <a:cubicBezTo>
                  <a:pt x="3109695" y="4463009"/>
                  <a:pt x="3104043" y="4460248"/>
                  <a:pt x="3104043" y="4457513"/>
                </a:cubicBezTo>
                <a:cubicBezTo>
                  <a:pt x="3104043" y="4457513"/>
                  <a:pt x="3104043" y="4452017"/>
                  <a:pt x="3098363" y="4452017"/>
                </a:cubicBezTo>
                <a:cubicBezTo>
                  <a:pt x="3092711" y="4449282"/>
                  <a:pt x="3095537" y="4449282"/>
                  <a:pt x="3092711" y="4449282"/>
                </a:cubicBezTo>
                <a:cubicBezTo>
                  <a:pt x="3089886" y="4449282"/>
                  <a:pt x="3087060" y="4446547"/>
                  <a:pt x="3084235" y="4446547"/>
                </a:cubicBezTo>
                <a:cubicBezTo>
                  <a:pt x="3084235" y="4446547"/>
                  <a:pt x="3087060" y="4443786"/>
                  <a:pt x="3087060" y="4443786"/>
                </a:cubicBezTo>
                <a:cubicBezTo>
                  <a:pt x="3089886" y="4443786"/>
                  <a:pt x="3087060" y="4441052"/>
                  <a:pt x="3087060" y="4438290"/>
                </a:cubicBezTo>
                <a:cubicBezTo>
                  <a:pt x="3087060" y="4435556"/>
                  <a:pt x="3078554" y="4435556"/>
                  <a:pt x="3078554" y="4435556"/>
                </a:cubicBezTo>
                <a:cubicBezTo>
                  <a:pt x="3078554" y="4432821"/>
                  <a:pt x="3075729" y="4432821"/>
                  <a:pt x="3075729" y="4430059"/>
                </a:cubicBezTo>
                <a:cubicBezTo>
                  <a:pt x="3072903" y="4430059"/>
                  <a:pt x="3070078" y="4432821"/>
                  <a:pt x="3070078" y="4430059"/>
                </a:cubicBezTo>
                <a:cubicBezTo>
                  <a:pt x="3070078" y="4430059"/>
                  <a:pt x="3067252" y="4427324"/>
                  <a:pt x="3067252" y="4427324"/>
                </a:cubicBezTo>
                <a:close/>
                <a:moveTo>
                  <a:pt x="3055921" y="4419094"/>
                </a:moveTo>
                <a:cubicBezTo>
                  <a:pt x="3055921" y="4419094"/>
                  <a:pt x="3058746" y="4419094"/>
                  <a:pt x="3061571" y="4421829"/>
                </a:cubicBezTo>
                <a:cubicBezTo>
                  <a:pt x="3061571" y="4421829"/>
                  <a:pt x="3064426" y="4424590"/>
                  <a:pt x="3067252" y="4427324"/>
                </a:cubicBezTo>
                <a:cubicBezTo>
                  <a:pt x="3067252" y="4427324"/>
                  <a:pt x="3064426" y="4427324"/>
                  <a:pt x="3061571" y="4424590"/>
                </a:cubicBezTo>
                <a:cubicBezTo>
                  <a:pt x="3055921" y="4421829"/>
                  <a:pt x="3058746" y="4421829"/>
                  <a:pt x="3055921" y="4419094"/>
                </a:cubicBezTo>
                <a:close/>
                <a:moveTo>
                  <a:pt x="2202254" y="4418274"/>
                </a:moveTo>
                <a:lnTo>
                  <a:pt x="2201953" y="4418644"/>
                </a:lnTo>
                <a:lnTo>
                  <a:pt x="2201865" y="4419447"/>
                </a:lnTo>
                <a:lnTo>
                  <a:pt x="2201177" y="4421527"/>
                </a:lnTo>
                <a:lnTo>
                  <a:pt x="2201528" y="4422519"/>
                </a:lnTo>
                <a:lnTo>
                  <a:pt x="2201390" y="4423781"/>
                </a:lnTo>
                <a:cubicBezTo>
                  <a:pt x="2202202" y="4425877"/>
                  <a:pt x="2203667" y="4429227"/>
                  <a:pt x="2204738" y="4436431"/>
                </a:cubicBezTo>
                <a:cubicBezTo>
                  <a:pt x="2204738" y="4436431"/>
                  <a:pt x="2204738" y="4436431"/>
                  <a:pt x="2213247" y="4436431"/>
                </a:cubicBezTo>
                <a:cubicBezTo>
                  <a:pt x="2213247" y="4436431"/>
                  <a:pt x="2213247" y="4436431"/>
                  <a:pt x="2227339" y="4458379"/>
                </a:cubicBezTo>
                <a:cubicBezTo>
                  <a:pt x="2227339" y="4458379"/>
                  <a:pt x="2227339" y="4458379"/>
                  <a:pt x="2255657" y="4469318"/>
                </a:cubicBezTo>
                <a:cubicBezTo>
                  <a:pt x="2255657" y="4469318"/>
                  <a:pt x="2255657" y="4469318"/>
                  <a:pt x="2281117" y="4469318"/>
                </a:cubicBezTo>
                <a:cubicBezTo>
                  <a:pt x="2281117" y="4469318"/>
                  <a:pt x="2281117" y="4469318"/>
                  <a:pt x="2292416" y="4477591"/>
                </a:cubicBezTo>
                <a:cubicBezTo>
                  <a:pt x="2292416" y="4477591"/>
                  <a:pt x="2292416" y="4477591"/>
                  <a:pt x="2288826" y="4490311"/>
                </a:cubicBezTo>
                <a:lnTo>
                  <a:pt x="2283986" y="4507464"/>
                </a:lnTo>
                <a:lnTo>
                  <a:pt x="2284234" y="4507263"/>
                </a:lnTo>
                <a:cubicBezTo>
                  <a:pt x="2284234" y="4507263"/>
                  <a:pt x="2284234" y="4507263"/>
                  <a:pt x="2292736" y="4477055"/>
                </a:cubicBezTo>
                <a:cubicBezTo>
                  <a:pt x="2292736" y="4477055"/>
                  <a:pt x="2292736" y="4477055"/>
                  <a:pt x="2281400" y="4468862"/>
                </a:cubicBezTo>
                <a:cubicBezTo>
                  <a:pt x="2281400" y="4468862"/>
                  <a:pt x="2281400" y="4468862"/>
                  <a:pt x="2255958" y="4468862"/>
                </a:cubicBezTo>
                <a:cubicBezTo>
                  <a:pt x="2255958" y="4468862"/>
                  <a:pt x="2255958" y="4468862"/>
                  <a:pt x="2227682" y="4457889"/>
                </a:cubicBezTo>
                <a:cubicBezTo>
                  <a:pt x="2227682" y="4457889"/>
                  <a:pt x="2227682" y="4457889"/>
                  <a:pt x="2213576" y="4435946"/>
                </a:cubicBezTo>
                <a:cubicBezTo>
                  <a:pt x="2213576" y="4435946"/>
                  <a:pt x="2213576" y="4435946"/>
                  <a:pt x="2205074" y="4435946"/>
                </a:cubicBezTo>
                <a:cubicBezTo>
                  <a:pt x="2204365" y="4431136"/>
                  <a:pt x="2203479" y="4428046"/>
                  <a:pt x="2202727" y="4425901"/>
                </a:cubicBezTo>
                <a:lnTo>
                  <a:pt x="2201528" y="4422519"/>
                </a:lnTo>
                <a:lnTo>
                  <a:pt x="2201865" y="4419447"/>
                </a:lnTo>
                <a:close/>
                <a:moveTo>
                  <a:pt x="3064426" y="4410863"/>
                </a:moveTo>
                <a:cubicBezTo>
                  <a:pt x="3064426" y="4410863"/>
                  <a:pt x="3067252" y="4410863"/>
                  <a:pt x="3067252" y="4413598"/>
                </a:cubicBezTo>
                <a:cubicBezTo>
                  <a:pt x="3067252" y="4413598"/>
                  <a:pt x="3070078" y="4413598"/>
                  <a:pt x="3070078" y="4416333"/>
                </a:cubicBezTo>
                <a:cubicBezTo>
                  <a:pt x="3070078" y="4416333"/>
                  <a:pt x="3070078" y="4416333"/>
                  <a:pt x="3070078" y="4419094"/>
                </a:cubicBezTo>
                <a:cubicBezTo>
                  <a:pt x="3070078" y="4421829"/>
                  <a:pt x="3072903" y="4421829"/>
                  <a:pt x="3070078" y="4421829"/>
                </a:cubicBezTo>
                <a:cubicBezTo>
                  <a:pt x="3067252" y="4419094"/>
                  <a:pt x="3067252" y="4419094"/>
                  <a:pt x="3067252" y="4419094"/>
                </a:cubicBezTo>
                <a:cubicBezTo>
                  <a:pt x="3064426" y="4416333"/>
                  <a:pt x="3064426" y="4416333"/>
                  <a:pt x="3064426" y="4416333"/>
                </a:cubicBezTo>
                <a:cubicBezTo>
                  <a:pt x="3064426" y="4413598"/>
                  <a:pt x="3064426" y="4413598"/>
                  <a:pt x="3064426" y="4413598"/>
                </a:cubicBezTo>
                <a:cubicBezTo>
                  <a:pt x="3064426" y="4410863"/>
                  <a:pt x="3064426" y="4410863"/>
                  <a:pt x="3064426" y="4410863"/>
                </a:cubicBezTo>
                <a:close/>
                <a:moveTo>
                  <a:pt x="3613086" y="4408819"/>
                </a:moveTo>
                <a:lnTo>
                  <a:pt x="3613086" y="4413834"/>
                </a:lnTo>
                <a:cubicBezTo>
                  <a:pt x="3610277" y="4413834"/>
                  <a:pt x="3610277" y="4419335"/>
                  <a:pt x="3607449" y="4419335"/>
                </a:cubicBezTo>
                <a:cubicBezTo>
                  <a:pt x="3607449" y="4419335"/>
                  <a:pt x="3598982" y="4422077"/>
                  <a:pt x="3598982" y="4422077"/>
                </a:cubicBezTo>
                <a:cubicBezTo>
                  <a:pt x="3596153" y="4422077"/>
                  <a:pt x="3593324" y="4422077"/>
                  <a:pt x="3590516" y="4422077"/>
                </a:cubicBezTo>
                <a:cubicBezTo>
                  <a:pt x="3587687" y="4422077"/>
                  <a:pt x="3584857" y="4422077"/>
                  <a:pt x="3582029" y="4419335"/>
                </a:cubicBezTo>
                <a:cubicBezTo>
                  <a:pt x="3579220" y="4419335"/>
                  <a:pt x="3579220" y="4419335"/>
                  <a:pt x="3576392" y="4419335"/>
                </a:cubicBezTo>
                <a:cubicBezTo>
                  <a:pt x="3576392" y="4422077"/>
                  <a:pt x="3576392" y="4427579"/>
                  <a:pt x="3576392" y="4427579"/>
                </a:cubicBezTo>
                <a:lnTo>
                  <a:pt x="3576713" y="4427892"/>
                </a:lnTo>
                <a:lnTo>
                  <a:pt x="3576713" y="4425139"/>
                </a:lnTo>
                <a:cubicBezTo>
                  <a:pt x="3576713" y="4423426"/>
                  <a:pt x="3576713" y="4421369"/>
                  <a:pt x="3576713" y="4419998"/>
                </a:cubicBezTo>
                <a:cubicBezTo>
                  <a:pt x="3579540" y="4419998"/>
                  <a:pt x="3579540" y="4419998"/>
                  <a:pt x="3582368" y="4419998"/>
                </a:cubicBezTo>
                <a:cubicBezTo>
                  <a:pt x="3585196" y="4422741"/>
                  <a:pt x="3588023" y="4422741"/>
                  <a:pt x="3590874" y="4422741"/>
                </a:cubicBezTo>
                <a:cubicBezTo>
                  <a:pt x="3593702" y="4422741"/>
                  <a:pt x="3596530" y="4422741"/>
                  <a:pt x="3599357" y="4422741"/>
                </a:cubicBezTo>
                <a:cubicBezTo>
                  <a:pt x="3599357" y="4422741"/>
                  <a:pt x="3607840" y="4419998"/>
                  <a:pt x="3607840" y="4419998"/>
                </a:cubicBezTo>
                <a:cubicBezTo>
                  <a:pt x="3610667" y="4419998"/>
                  <a:pt x="3610667" y="4414513"/>
                  <a:pt x="3613519" y="4414513"/>
                </a:cubicBezTo>
                <a:cubicBezTo>
                  <a:pt x="3613519" y="4414513"/>
                  <a:pt x="3616346" y="4411771"/>
                  <a:pt x="3613519" y="4409029"/>
                </a:cubicBezTo>
                <a:close/>
                <a:moveTo>
                  <a:pt x="3075729" y="4408101"/>
                </a:moveTo>
                <a:cubicBezTo>
                  <a:pt x="3075729" y="4408101"/>
                  <a:pt x="3078554" y="4408101"/>
                  <a:pt x="3078554" y="4410863"/>
                </a:cubicBezTo>
                <a:cubicBezTo>
                  <a:pt x="3078554" y="4410863"/>
                  <a:pt x="3081379" y="4413598"/>
                  <a:pt x="3081379" y="4413598"/>
                </a:cubicBezTo>
                <a:cubicBezTo>
                  <a:pt x="3081379" y="4416333"/>
                  <a:pt x="3078554" y="4416333"/>
                  <a:pt x="3078554" y="4416333"/>
                </a:cubicBezTo>
                <a:cubicBezTo>
                  <a:pt x="3078554" y="4419094"/>
                  <a:pt x="3081379" y="4419094"/>
                  <a:pt x="3078554" y="4419094"/>
                </a:cubicBezTo>
                <a:cubicBezTo>
                  <a:pt x="3075729" y="4419094"/>
                  <a:pt x="3075729" y="4419094"/>
                  <a:pt x="3075729" y="4419094"/>
                </a:cubicBezTo>
                <a:cubicBezTo>
                  <a:pt x="3075729" y="4419094"/>
                  <a:pt x="3075729" y="4416333"/>
                  <a:pt x="3075729" y="4416333"/>
                </a:cubicBezTo>
                <a:cubicBezTo>
                  <a:pt x="3075729" y="4413598"/>
                  <a:pt x="3075729" y="4410863"/>
                  <a:pt x="3075729" y="4410863"/>
                </a:cubicBezTo>
                <a:cubicBezTo>
                  <a:pt x="3075729" y="4410863"/>
                  <a:pt x="3075729" y="4408101"/>
                  <a:pt x="3075729" y="4408101"/>
                </a:cubicBezTo>
                <a:close/>
                <a:moveTo>
                  <a:pt x="3082808" y="4398845"/>
                </a:moveTo>
                <a:cubicBezTo>
                  <a:pt x="3083522" y="4398504"/>
                  <a:pt x="3084235" y="4398504"/>
                  <a:pt x="3084235" y="4399871"/>
                </a:cubicBezTo>
                <a:cubicBezTo>
                  <a:pt x="3087060" y="4399871"/>
                  <a:pt x="3087060" y="4402632"/>
                  <a:pt x="3087060" y="4402632"/>
                </a:cubicBezTo>
                <a:cubicBezTo>
                  <a:pt x="3089886" y="4405367"/>
                  <a:pt x="3092711" y="4405367"/>
                  <a:pt x="3095537" y="4405367"/>
                </a:cubicBezTo>
                <a:cubicBezTo>
                  <a:pt x="3095537" y="4408101"/>
                  <a:pt x="3095537" y="4410863"/>
                  <a:pt x="3095537" y="4410863"/>
                </a:cubicBezTo>
                <a:cubicBezTo>
                  <a:pt x="3095537" y="4410863"/>
                  <a:pt x="3092711" y="4413598"/>
                  <a:pt x="3092711" y="4410863"/>
                </a:cubicBezTo>
                <a:cubicBezTo>
                  <a:pt x="3089886" y="4408101"/>
                  <a:pt x="3089886" y="4408101"/>
                  <a:pt x="3089886" y="4408101"/>
                </a:cubicBezTo>
                <a:cubicBezTo>
                  <a:pt x="3089886" y="4408101"/>
                  <a:pt x="3087060" y="4405367"/>
                  <a:pt x="3087060" y="4405367"/>
                </a:cubicBezTo>
                <a:cubicBezTo>
                  <a:pt x="3087060" y="4405367"/>
                  <a:pt x="3081379" y="4399871"/>
                  <a:pt x="3081379" y="4399871"/>
                </a:cubicBezTo>
                <a:cubicBezTo>
                  <a:pt x="3081379" y="4399871"/>
                  <a:pt x="3082093" y="4399187"/>
                  <a:pt x="3082808" y="4398845"/>
                </a:cubicBezTo>
                <a:close/>
                <a:moveTo>
                  <a:pt x="3044589" y="4397136"/>
                </a:moveTo>
                <a:cubicBezTo>
                  <a:pt x="3044589" y="4397136"/>
                  <a:pt x="3047443" y="4399871"/>
                  <a:pt x="3050269" y="4399871"/>
                </a:cubicBezTo>
                <a:cubicBezTo>
                  <a:pt x="3050269" y="4402632"/>
                  <a:pt x="3050269" y="4402632"/>
                  <a:pt x="3053094" y="4405367"/>
                </a:cubicBezTo>
                <a:cubicBezTo>
                  <a:pt x="3053094" y="4405367"/>
                  <a:pt x="3055921" y="4408101"/>
                  <a:pt x="3053094" y="4408101"/>
                </a:cubicBezTo>
                <a:cubicBezTo>
                  <a:pt x="3050269" y="4410863"/>
                  <a:pt x="3053094" y="4410863"/>
                  <a:pt x="3050269" y="4410863"/>
                </a:cubicBezTo>
                <a:cubicBezTo>
                  <a:pt x="3050269" y="4408101"/>
                  <a:pt x="3047443" y="4408101"/>
                  <a:pt x="3047443" y="4405367"/>
                </a:cubicBezTo>
                <a:cubicBezTo>
                  <a:pt x="3047443" y="4402632"/>
                  <a:pt x="3044589" y="4399871"/>
                  <a:pt x="3044589" y="4397136"/>
                </a:cubicBezTo>
                <a:close/>
                <a:moveTo>
                  <a:pt x="3021954" y="4397136"/>
                </a:moveTo>
                <a:cubicBezTo>
                  <a:pt x="3021954" y="4397136"/>
                  <a:pt x="3024780" y="4397136"/>
                  <a:pt x="3024780" y="4397136"/>
                </a:cubicBezTo>
                <a:cubicBezTo>
                  <a:pt x="3027635" y="4399871"/>
                  <a:pt x="3024780" y="4399871"/>
                  <a:pt x="3027635" y="4402632"/>
                </a:cubicBezTo>
                <a:cubicBezTo>
                  <a:pt x="3027635" y="4402632"/>
                  <a:pt x="3024780" y="4405367"/>
                  <a:pt x="3024780" y="4405367"/>
                </a:cubicBezTo>
                <a:cubicBezTo>
                  <a:pt x="3021954" y="4402632"/>
                  <a:pt x="3021954" y="4402632"/>
                  <a:pt x="3021954" y="4402632"/>
                </a:cubicBezTo>
                <a:cubicBezTo>
                  <a:pt x="3021954" y="4397136"/>
                  <a:pt x="3021954" y="4397136"/>
                  <a:pt x="3021954" y="4397136"/>
                </a:cubicBezTo>
                <a:close/>
                <a:moveTo>
                  <a:pt x="6556231" y="4395215"/>
                </a:moveTo>
                <a:cubicBezTo>
                  <a:pt x="6556231" y="4395215"/>
                  <a:pt x="6556231" y="4395215"/>
                  <a:pt x="6567525" y="4400684"/>
                </a:cubicBezTo>
                <a:cubicBezTo>
                  <a:pt x="6567525" y="4400684"/>
                  <a:pt x="6567525" y="4400684"/>
                  <a:pt x="6584503" y="4408931"/>
                </a:cubicBezTo>
                <a:cubicBezTo>
                  <a:pt x="6584503" y="4408931"/>
                  <a:pt x="6578855" y="4417178"/>
                  <a:pt x="6581679" y="4422648"/>
                </a:cubicBezTo>
                <a:cubicBezTo>
                  <a:pt x="6581679" y="4425397"/>
                  <a:pt x="6584503" y="4428146"/>
                  <a:pt x="6587326" y="4425397"/>
                </a:cubicBezTo>
                <a:cubicBezTo>
                  <a:pt x="6590149" y="4422648"/>
                  <a:pt x="6592973" y="4417178"/>
                  <a:pt x="6592973" y="4417178"/>
                </a:cubicBezTo>
                <a:cubicBezTo>
                  <a:pt x="6592973" y="4417178"/>
                  <a:pt x="6592973" y="4417178"/>
                  <a:pt x="6615597" y="4422648"/>
                </a:cubicBezTo>
                <a:cubicBezTo>
                  <a:pt x="6615597" y="4422648"/>
                  <a:pt x="6624103" y="4430895"/>
                  <a:pt x="6624103" y="4430895"/>
                </a:cubicBezTo>
                <a:cubicBezTo>
                  <a:pt x="6626927" y="4430895"/>
                  <a:pt x="6638221" y="4417178"/>
                  <a:pt x="6641045" y="4417178"/>
                </a:cubicBezTo>
                <a:cubicBezTo>
                  <a:pt x="6643905" y="4417178"/>
                  <a:pt x="6663669" y="4408931"/>
                  <a:pt x="6663669" y="4408931"/>
                </a:cubicBezTo>
                <a:cubicBezTo>
                  <a:pt x="6663669" y="4408931"/>
                  <a:pt x="6663669" y="4408931"/>
                  <a:pt x="6674999" y="4419898"/>
                </a:cubicBezTo>
                <a:cubicBezTo>
                  <a:pt x="6674999" y="4419898"/>
                  <a:pt x="6674999" y="4419898"/>
                  <a:pt x="6680647" y="4428146"/>
                </a:cubicBezTo>
                <a:cubicBezTo>
                  <a:pt x="6680647" y="4428146"/>
                  <a:pt x="6680647" y="4428146"/>
                  <a:pt x="6674999" y="4439113"/>
                </a:cubicBezTo>
                <a:cubicBezTo>
                  <a:pt x="6674999" y="4439113"/>
                  <a:pt x="6674999" y="4447360"/>
                  <a:pt x="6677823" y="4447360"/>
                </a:cubicBezTo>
                <a:cubicBezTo>
                  <a:pt x="6677823" y="4447360"/>
                  <a:pt x="6683470" y="4450109"/>
                  <a:pt x="6686294" y="4450109"/>
                </a:cubicBezTo>
                <a:cubicBezTo>
                  <a:pt x="6691977" y="4450109"/>
                  <a:pt x="6697624" y="4447360"/>
                  <a:pt x="6700447" y="4447360"/>
                </a:cubicBezTo>
                <a:cubicBezTo>
                  <a:pt x="6706095" y="4447360"/>
                  <a:pt x="6714601" y="4447360"/>
                  <a:pt x="6714601" y="4447360"/>
                </a:cubicBezTo>
                <a:cubicBezTo>
                  <a:pt x="6714601" y="4447360"/>
                  <a:pt x="6714601" y="4452858"/>
                  <a:pt x="6711742" y="4455607"/>
                </a:cubicBezTo>
                <a:cubicBezTo>
                  <a:pt x="6711742" y="4458328"/>
                  <a:pt x="6708917" y="4461077"/>
                  <a:pt x="6708917" y="4466575"/>
                </a:cubicBezTo>
                <a:cubicBezTo>
                  <a:pt x="6708917" y="4469324"/>
                  <a:pt x="6711742" y="4472073"/>
                  <a:pt x="6711742" y="4474822"/>
                </a:cubicBezTo>
                <a:cubicBezTo>
                  <a:pt x="6714601" y="4474822"/>
                  <a:pt x="6731542" y="4494036"/>
                  <a:pt x="6731542" y="4494036"/>
                </a:cubicBezTo>
                <a:cubicBezTo>
                  <a:pt x="6731542" y="4494036"/>
                  <a:pt x="6742872" y="4507753"/>
                  <a:pt x="6742872" y="4510502"/>
                </a:cubicBezTo>
                <a:cubicBezTo>
                  <a:pt x="6742872" y="4510502"/>
                  <a:pt x="6751343" y="4516000"/>
                  <a:pt x="6751343" y="4516000"/>
                </a:cubicBezTo>
                <a:cubicBezTo>
                  <a:pt x="6751343" y="4516000"/>
                  <a:pt x="6751343" y="4516000"/>
                  <a:pt x="6720247" y="4524218"/>
                </a:cubicBezTo>
                <a:cubicBezTo>
                  <a:pt x="6720247" y="4524218"/>
                  <a:pt x="6720247" y="4524218"/>
                  <a:pt x="6706095" y="4526967"/>
                </a:cubicBezTo>
                <a:cubicBezTo>
                  <a:pt x="6706095" y="4526967"/>
                  <a:pt x="6706095" y="4526967"/>
                  <a:pt x="6691977" y="4521470"/>
                </a:cubicBezTo>
                <a:cubicBezTo>
                  <a:pt x="6691977" y="4521470"/>
                  <a:pt x="6672175" y="4521470"/>
                  <a:pt x="6672175" y="4521470"/>
                </a:cubicBezTo>
                <a:cubicBezTo>
                  <a:pt x="6669353" y="4521470"/>
                  <a:pt x="6649552" y="4521470"/>
                  <a:pt x="6649552" y="4521470"/>
                </a:cubicBezTo>
                <a:cubicBezTo>
                  <a:pt x="6649552" y="4521470"/>
                  <a:pt x="6638221" y="4510502"/>
                  <a:pt x="6638221" y="4507753"/>
                </a:cubicBezTo>
                <a:cubicBezTo>
                  <a:pt x="6635398" y="4505004"/>
                  <a:pt x="6615597" y="4488539"/>
                  <a:pt x="6615597" y="4488539"/>
                </a:cubicBezTo>
                <a:cubicBezTo>
                  <a:pt x="6615597" y="4488539"/>
                  <a:pt x="6615597" y="4488539"/>
                  <a:pt x="6595797" y="4488539"/>
                </a:cubicBezTo>
                <a:cubicBezTo>
                  <a:pt x="6595797" y="4488539"/>
                  <a:pt x="6595797" y="4488539"/>
                  <a:pt x="6584503" y="4477570"/>
                </a:cubicBezTo>
                <a:cubicBezTo>
                  <a:pt x="6584503" y="4477570"/>
                  <a:pt x="6584503" y="4472073"/>
                  <a:pt x="6584503" y="4469324"/>
                </a:cubicBezTo>
                <a:cubicBezTo>
                  <a:pt x="6581679" y="4466575"/>
                  <a:pt x="6576031" y="4461077"/>
                  <a:pt x="6576031" y="4461077"/>
                </a:cubicBezTo>
                <a:cubicBezTo>
                  <a:pt x="6576031" y="4461077"/>
                  <a:pt x="6564701" y="4458328"/>
                  <a:pt x="6564701" y="4458328"/>
                </a:cubicBezTo>
                <a:cubicBezTo>
                  <a:pt x="6561879" y="4458328"/>
                  <a:pt x="6553407" y="4458328"/>
                  <a:pt x="6553407" y="4452858"/>
                </a:cubicBezTo>
                <a:cubicBezTo>
                  <a:pt x="6553407" y="4450109"/>
                  <a:pt x="6547724" y="4436392"/>
                  <a:pt x="6547724" y="4436392"/>
                </a:cubicBezTo>
                <a:cubicBezTo>
                  <a:pt x="6547724" y="4436392"/>
                  <a:pt x="6547724" y="4436392"/>
                  <a:pt x="6536431" y="4428146"/>
                </a:cubicBezTo>
                <a:cubicBezTo>
                  <a:pt x="6536431" y="4428146"/>
                  <a:pt x="6536431" y="4428146"/>
                  <a:pt x="6519453" y="4422648"/>
                </a:cubicBezTo>
                <a:cubicBezTo>
                  <a:pt x="6519453" y="4422648"/>
                  <a:pt x="6519453" y="4422648"/>
                  <a:pt x="6519453" y="4414429"/>
                </a:cubicBezTo>
                <a:cubicBezTo>
                  <a:pt x="6522277" y="4411680"/>
                  <a:pt x="6542077" y="4408931"/>
                  <a:pt x="6542077" y="4408931"/>
                </a:cubicBezTo>
                <a:cubicBezTo>
                  <a:pt x="6542077" y="4408931"/>
                  <a:pt x="6542077" y="4408931"/>
                  <a:pt x="6556231" y="4395215"/>
                </a:cubicBezTo>
                <a:close/>
                <a:moveTo>
                  <a:pt x="6772365" y="4388888"/>
                </a:moveTo>
                <a:lnTo>
                  <a:pt x="6769637" y="4393704"/>
                </a:lnTo>
                <a:cubicBezTo>
                  <a:pt x="6768575" y="4396447"/>
                  <a:pt x="6767868" y="4399191"/>
                  <a:pt x="6767868" y="4400568"/>
                </a:cubicBezTo>
                <a:lnTo>
                  <a:pt x="6769887" y="4402520"/>
                </a:lnTo>
                <a:lnTo>
                  <a:pt x="6770438" y="4401715"/>
                </a:lnTo>
                <a:cubicBezTo>
                  <a:pt x="6771144" y="4400684"/>
                  <a:pt x="6771144" y="4400684"/>
                  <a:pt x="6771144" y="4400684"/>
                </a:cubicBezTo>
                <a:cubicBezTo>
                  <a:pt x="6771144" y="4400684"/>
                  <a:pt x="6771144" y="4400684"/>
                  <a:pt x="6768320" y="4400684"/>
                </a:cubicBezTo>
                <a:close/>
                <a:moveTo>
                  <a:pt x="6767973" y="4378749"/>
                </a:moveTo>
                <a:lnTo>
                  <a:pt x="6773221" y="4386395"/>
                </a:lnTo>
                <a:lnTo>
                  <a:pt x="6773967" y="4384219"/>
                </a:lnTo>
                <a:cubicBezTo>
                  <a:pt x="6773967" y="4381470"/>
                  <a:pt x="6771144" y="4378749"/>
                  <a:pt x="6768320" y="4378749"/>
                </a:cubicBezTo>
                <a:close/>
                <a:moveTo>
                  <a:pt x="3214610" y="4378101"/>
                </a:moveTo>
                <a:lnTo>
                  <a:pt x="3217243" y="4380675"/>
                </a:lnTo>
                <a:cubicBezTo>
                  <a:pt x="3220069" y="4380675"/>
                  <a:pt x="3220069" y="4383409"/>
                  <a:pt x="3220069" y="4386144"/>
                </a:cubicBezTo>
                <a:cubicBezTo>
                  <a:pt x="3220069" y="4391640"/>
                  <a:pt x="3222894" y="4394402"/>
                  <a:pt x="3222894" y="4397136"/>
                </a:cubicBezTo>
                <a:cubicBezTo>
                  <a:pt x="3220069" y="4399871"/>
                  <a:pt x="3225720" y="4402632"/>
                  <a:pt x="3228545" y="4402632"/>
                </a:cubicBezTo>
                <a:cubicBezTo>
                  <a:pt x="3228545" y="4405367"/>
                  <a:pt x="3231401" y="4405367"/>
                  <a:pt x="3234226" y="4408101"/>
                </a:cubicBezTo>
                <a:cubicBezTo>
                  <a:pt x="3234226" y="4408101"/>
                  <a:pt x="3234226" y="4408101"/>
                  <a:pt x="3228545" y="4413598"/>
                </a:cubicBezTo>
                <a:cubicBezTo>
                  <a:pt x="3228545" y="4413598"/>
                  <a:pt x="3228545" y="4413598"/>
                  <a:pt x="3234226" y="4421829"/>
                </a:cubicBezTo>
                <a:cubicBezTo>
                  <a:pt x="3234226" y="4421829"/>
                  <a:pt x="3234226" y="4421829"/>
                  <a:pt x="3239877" y="4427324"/>
                </a:cubicBezTo>
                <a:cubicBezTo>
                  <a:pt x="3239877" y="4427324"/>
                  <a:pt x="3239877" y="4427324"/>
                  <a:pt x="3248383" y="4435556"/>
                </a:cubicBezTo>
                <a:cubicBezTo>
                  <a:pt x="3248383" y="4435556"/>
                  <a:pt x="3248383" y="4435556"/>
                  <a:pt x="3254035" y="4443786"/>
                </a:cubicBezTo>
                <a:cubicBezTo>
                  <a:pt x="3254035" y="4443786"/>
                  <a:pt x="3254035" y="4443786"/>
                  <a:pt x="3256860" y="4446547"/>
                </a:cubicBezTo>
                <a:cubicBezTo>
                  <a:pt x="3256860" y="4446547"/>
                  <a:pt x="3256860" y="4446547"/>
                  <a:pt x="3259686" y="4449282"/>
                </a:cubicBezTo>
                <a:cubicBezTo>
                  <a:pt x="3259686" y="4449282"/>
                  <a:pt x="3259686" y="4449282"/>
                  <a:pt x="3268192" y="4454779"/>
                </a:cubicBezTo>
                <a:cubicBezTo>
                  <a:pt x="3268192" y="4454779"/>
                  <a:pt x="3268192" y="4454779"/>
                  <a:pt x="3276668" y="4465744"/>
                </a:cubicBezTo>
                <a:cubicBezTo>
                  <a:pt x="3276668" y="4465744"/>
                  <a:pt x="3276668" y="4465744"/>
                  <a:pt x="3279494" y="4468478"/>
                </a:cubicBezTo>
                <a:cubicBezTo>
                  <a:pt x="3279494" y="4468478"/>
                  <a:pt x="3279494" y="4468478"/>
                  <a:pt x="3282319" y="4473974"/>
                </a:cubicBezTo>
                <a:lnTo>
                  <a:pt x="3282688" y="4474094"/>
                </a:lnTo>
                <a:lnTo>
                  <a:pt x="3280343" y="4469501"/>
                </a:lnTo>
                <a:cubicBezTo>
                  <a:pt x="3279993" y="4468813"/>
                  <a:pt x="3279993" y="4468813"/>
                  <a:pt x="3279993" y="4468813"/>
                </a:cubicBezTo>
                <a:cubicBezTo>
                  <a:pt x="3277163" y="4466071"/>
                  <a:pt x="3277163" y="4466071"/>
                  <a:pt x="3277163" y="4466071"/>
                </a:cubicBezTo>
                <a:cubicBezTo>
                  <a:pt x="3268697" y="4455068"/>
                  <a:pt x="3268697" y="4455068"/>
                  <a:pt x="3268697" y="4455068"/>
                </a:cubicBezTo>
                <a:cubicBezTo>
                  <a:pt x="3260231" y="4449567"/>
                  <a:pt x="3260231" y="4449567"/>
                  <a:pt x="3260231" y="4449567"/>
                </a:cubicBezTo>
                <a:cubicBezTo>
                  <a:pt x="3257402" y="4446825"/>
                  <a:pt x="3257402" y="4446825"/>
                  <a:pt x="3257402" y="4446825"/>
                </a:cubicBezTo>
                <a:cubicBezTo>
                  <a:pt x="3254573" y="4444083"/>
                  <a:pt x="3254573" y="4444083"/>
                  <a:pt x="3254573" y="4444083"/>
                </a:cubicBezTo>
                <a:cubicBezTo>
                  <a:pt x="3248936" y="4435822"/>
                  <a:pt x="3248936" y="4435822"/>
                  <a:pt x="3248936" y="4435822"/>
                </a:cubicBezTo>
                <a:cubicBezTo>
                  <a:pt x="3240470" y="4427579"/>
                  <a:pt x="3240470" y="4427579"/>
                  <a:pt x="3240470" y="4427579"/>
                </a:cubicBezTo>
                <a:cubicBezTo>
                  <a:pt x="3234812" y="4422077"/>
                  <a:pt x="3234812" y="4422077"/>
                  <a:pt x="3234812" y="4422077"/>
                </a:cubicBezTo>
                <a:cubicBezTo>
                  <a:pt x="3229174" y="4413834"/>
                  <a:pt x="3229174" y="4413834"/>
                  <a:pt x="3229174" y="4413834"/>
                </a:cubicBezTo>
                <a:cubicBezTo>
                  <a:pt x="3234812" y="4408332"/>
                  <a:pt x="3234812" y="4408332"/>
                  <a:pt x="3234812" y="4408332"/>
                </a:cubicBezTo>
                <a:cubicBezTo>
                  <a:pt x="3232004" y="4405590"/>
                  <a:pt x="3229174" y="4405590"/>
                  <a:pt x="3229174" y="4402848"/>
                </a:cubicBezTo>
                <a:cubicBezTo>
                  <a:pt x="3226345" y="4402848"/>
                  <a:pt x="3220708" y="4400089"/>
                  <a:pt x="3223517" y="4397347"/>
                </a:cubicBezTo>
                <a:cubicBezTo>
                  <a:pt x="3223517" y="4394588"/>
                  <a:pt x="3220708" y="4391845"/>
                  <a:pt x="3220708" y="4386344"/>
                </a:cubicBezTo>
                <a:cubicBezTo>
                  <a:pt x="3220708" y="4383602"/>
                  <a:pt x="3220708" y="4380843"/>
                  <a:pt x="3217880" y="4380843"/>
                </a:cubicBezTo>
                <a:cubicBezTo>
                  <a:pt x="3215051" y="4378101"/>
                  <a:pt x="3215051" y="4378101"/>
                  <a:pt x="3215051" y="4378101"/>
                </a:cubicBezTo>
                <a:close/>
                <a:moveTo>
                  <a:pt x="3016304" y="4375179"/>
                </a:moveTo>
                <a:cubicBezTo>
                  <a:pt x="3016304" y="4375179"/>
                  <a:pt x="3019129" y="4375179"/>
                  <a:pt x="3019129" y="4375179"/>
                </a:cubicBezTo>
                <a:cubicBezTo>
                  <a:pt x="3019129" y="4375179"/>
                  <a:pt x="3021954" y="4377913"/>
                  <a:pt x="3021954" y="4377913"/>
                </a:cubicBezTo>
                <a:cubicBezTo>
                  <a:pt x="3021954" y="4377913"/>
                  <a:pt x="3021954" y="4383409"/>
                  <a:pt x="3021954" y="4386144"/>
                </a:cubicBezTo>
                <a:cubicBezTo>
                  <a:pt x="3021954" y="4386144"/>
                  <a:pt x="3016304" y="4386144"/>
                  <a:pt x="3016304" y="4386144"/>
                </a:cubicBezTo>
                <a:cubicBezTo>
                  <a:pt x="3016304" y="4386144"/>
                  <a:pt x="3013478" y="4386144"/>
                  <a:pt x="3013478" y="4383409"/>
                </a:cubicBezTo>
                <a:cubicBezTo>
                  <a:pt x="3013478" y="4383409"/>
                  <a:pt x="3013478" y="4380675"/>
                  <a:pt x="3016304" y="4380675"/>
                </a:cubicBezTo>
                <a:cubicBezTo>
                  <a:pt x="3016304" y="4380675"/>
                  <a:pt x="3016304" y="4377913"/>
                  <a:pt x="3016304" y="4375179"/>
                </a:cubicBezTo>
                <a:close/>
                <a:moveTo>
                  <a:pt x="3927710" y="4370832"/>
                </a:moveTo>
                <a:lnTo>
                  <a:pt x="3927710" y="4376074"/>
                </a:lnTo>
                <a:cubicBezTo>
                  <a:pt x="3930539" y="4381583"/>
                  <a:pt x="3927710" y="4389809"/>
                  <a:pt x="3927710" y="4389809"/>
                </a:cubicBezTo>
                <a:cubicBezTo>
                  <a:pt x="3927710" y="4389809"/>
                  <a:pt x="3927710" y="4395294"/>
                  <a:pt x="3930539" y="4398036"/>
                </a:cubicBezTo>
                <a:cubicBezTo>
                  <a:pt x="3933366" y="4400778"/>
                  <a:pt x="3936193" y="4406262"/>
                  <a:pt x="3936193" y="4406262"/>
                </a:cubicBezTo>
                <a:cubicBezTo>
                  <a:pt x="3936193" y="4406262"/>
                  <a:pt x="3939020" y="4409029"/>
                  <a:pt x="3941873" y="4414513"/>
                </a:cubicBezTo>
                <a:cubicBezTo>
                  <a:pt x="3944700" y="4419998"/>
                  <a:pt x="3956009" y="4433709"/>
                  <a:pt x="3956009" y="4433709"/>
                </a:cubicBezTo>
                <a:cubicBezTo>
                  <a:pt x="3956009" y="4433709"/>
                  <a:pt x="3964516" y="4436451"/>
                  <a:pt x="3967345" y="4436451"/>
                </a:cubicBezTo>
                <a:cubicBezTo>
                  <a:pt x="3967345" y="4436451"/>
                  <a:pt x="3978654" y="4441961"/>
                  <a:pt x="3978654" y="4441961"/>
                </a:cubicBezTo>
                <a:cubicBezTo>
                  <a:pt x="3978654" y="4441961"/>
                  <a:pt x="3984309" y="4441961"/>
                  <a:pt x="3984309" y="4444703"/>
                </a:cubicBezTo>
                <a:cubicBezTo>
                  <a:pt x="3984309" y="4444703"/>
                  <a:pt x="3995644" y="4461155"/>
                  <a:pt x="3995644" y="4461155"/>
                </a:cubicBezTo>
                <a:cubicBezTo>
                  <a:pt x="4006953" y="4463897"/>
                  <a:pt x="4006953" y="4463897"/>
                  <a:pt x="4006953" y="4463897"/>
                </a:cubicBezTo>
                <a:cubicBezTo>
                  <a:pt x="4018287" y="4463897"/>
                  <a:pt x="4018287" y="4463897"/>
                  <a:pt x="4018287" y="4463897"/>
                </a:cubicBezTo>
                <a:cubicBezTo>
                  <a:pt x="4018287" y="4463897"/>
                  <a:pt x="4015460" y="4477633"/>
                  <a:pt x="4012633" y="4480375"/>
                </a:cubicBezTo>
                <a:cubicBezTo>
                  <a:pt x="4009805" y="4483117"/>
                  <a:pt x="4001298" y="4494086"/>
                  <a:pt x="4001298" y="4494086"/>
                </a:cubicBezTo>
                <a:cubicBezTo>
                  <a:pt x="4001298" y="4494086"/>
                  <a:pt x="3995644" y="4499595"/>
                  <a:pt x="3995644" y="4505080"/>
                </a:cubicBezTo>
                <a:cubicBezTo>
                  <a:pt x="3997058" y="4506451"/>
                  <a:pt x="3997764" y="4509193"/>
                  <a:pt x="3998117" y="4511593"/>
                </a:cubicBezTo>
                <a:lnTo>
                  <a:pt x="3998465" y="4515971"/>
                </a:lnTo>
                <a:lnTo>
                  <a:pt x="3999096" y="4515428"/>
                </a:lnTo>
                <a:cubicBezTo>
                  <a:pt x="3999096" y="4515428"/>
                  <a:pt x="3999096" y="4507219"/>
                  <a:pt x="3996251" y="4504490"/>
                </a:cubicBezTo>
                <a:cubicBezTo>
                  <a:pt x="3996251" y="4499010"/>
                  <a:pt x="4001907" y="4493530"/>
                  <a:pt x="4001907" y="4493530"/>
                </a:cubicBezTo>
                <a:cubicBezTo>
                  <a:pt x="4001907" y="4493530"/>
                  <a:pt x="4010407" y="4482592"/>
                  <a:pt x="4013219" y="4479839"/>
                </a:cubicBezTo>
                <a:cubicBezTo>
                  <a:pt x="4016062" y="4477111"/>
                  <a:pt x="4018874" y="4463422"/>
                  <a:pt x="4018874" y="4463422"/>
                </a:cubicBezTo>
                <a:cubicBezTo>
                  <a:pt x="4007563" y="4463422"/>
                  <a:pt x="4007563" y="4463422"/>
                  <a:pt x="4007563" y="4463422"/>
                </a:cubicBezTo>
                <a:cubicBezTo>
                  <a:pt x="3996251" y="4460670"/>
                  <a:pt x="3996251" y="4460670"/>
                  <a:pt x="3996251" y="4460670"/>
                </a:cubicBezTo>
                <a:cubicBezTo>
                  <a:pt x="3996251" y="4460670"/>
                  <a:pt x="3984941" y="4444252"/>
                  <a:pt x="3984941" y="4444252"/>
                </a:cubicBezTo>
                <a:cubicBezTo>
                  <a:pt x="3984941" y="4441524"/>
                  <a:pt x="3979285" y="4441524"/>
                  <a:pt x="3979285" y="4441524"/>
                </a:cubicBezTo>
                <a:cubicBezTo>
                  <a:pt x="3979285" y="4441524"/>
                  <a:pt x="3967974" y="4436043"/>
                  <a:pt x="3967974" y="4436043"/>
                </a:cubicBezTo>
                <a:cubicBezTo>
                  <a:pt x="3965130" y="4436043"/>
                  <a:pt x="3956663" y="4433315"/>
                  <a:pt x="3956663" y="4433315"/>
                </a:cubicBezTo>
                <a:cubicBezTo>
                  <a:pt x="3956663" y="4433315"/>
                  <a:pt x="3945352" y="4419625"/>
                  <a:pt x="3942508" y="4414145"/>
                </a:cubicBezTo>
                <a:cubicBezTo>
                  <a:pt x="3939696" y="4408665"/>
                  <a:pt x="3936852" y="4405936"/>
                  <a:pt x="3936852" y="4405936"/>
                </a:cubicBezTo>
                <a:cubicBezTo>
                  <a:pt x="3936852" y="4405936"/>
                  <a:pt x="3934040" y="4400456"/>
                  <a:pt x="3931197" y="4397703"/>
                </a:cubicBezTo>
                <a:cubicBezTo>
                  <a:pt x="3928385" y="4394975"/>
                  <a:pt x="3928385" y="4389494"/>
                  <a:pt x="3928385" y="4389494"/>
                </a:cubicBezTo>
                <a:cubicBezTo>
                  <a:pt x="3928385" y="4389494"/>
                  <a:pt x="3931197" y="4381286"/>
                  <a:pt x="3928385" y="4375805"/>
                </a:cubicBezTo>
                <a:close/>
                <a:moveTo>
                  <a:pt x="6756704" y="4370501"/>
                </a:moveTo>
                <a:lnTo>
                  <a:pt x="6759403" y="4373127"/>
                </a:lnTo>
                <a:cubicBezTo>
                  <a:pt x="6759403" y="4375864"/>
                  <a:pt x="6762233" y="4378615"/>
                  <a:pt x="6762233" y="4378615"/>
                </a:cubicBezTo>
                <a:lnTo>
                  <a:pt x="6762603" y="4378615"/>
                </a:lnTo>
                <a:lnTo>
                  <a:pt x="6759814" y="4373251"/>
                </a:lnTo>
                <a:cubicBezTo>
                  <a:pt x="6756990" y="4370501"/>
                  <a:pt x="6756990" y="4370501"/>
                  <a:pt x="6756990" y="4370501"/>
                </a:cubicBezTo>
                <a:close/>
                <a:moveTo>
                  <a:pt x="3199166" y="4364610"/>
                </a:moveTo>
                <a:lnTo>
                  <a:pt x="3208737" y="4366948"/>
                </a:lnTo>
                <a:cubicBezTo>
                  <a:pt x="3208737" y="4372444"/>
                  <a:pt x="3205911" y="4377913"/>
                  <a:pt x="3205911" y="4377913"/>
                </a:cubicBezTo>
                <a:lnTo>
                  <a:pt x="3206661" y="4377913"/>
                </a:lnTo>
                <a:lnTo>
                  <a:pt x="3207998" y="4374662"/>
                </a:lnTo>
                <a:cubicBezTo>
                  <a:pt x="3208707" y="4372599"/>
                  <a:pt x="3209414" y="4369848"/>
                  <a:pt x="3209414" y="4367098"/>
                </a:cubicBezTo>
                <a:cubicBezTo>
                  <a:pt x="3203766" y="4365726"/>
                  <a:pt x="3200942" y="4365041"/>
                  <a:pt x="3199530" y="4364698"/>
                </a:cubicBezTo>
                <a:close/>
                <a:moveTo>
                  <a:pt x="4160272" y="4360578"/>
                </a:moveTo>
                <a:lnTo>
                  <a:pt x="4160161" y="4360601"/>
                </a:lnTo>
                <a:lnTo>
                  <a:pt x="4149009" y="4365243"/>
                </a:lnTo>
                <a:close/>
                <a:moveTo>
                  <a:pt x="6742452" y="4359399"/>
                </a:moveTo>
                <a:cubicBezTo>
                  <a:pt x="6745281" y="4370376"/>
                  <a:pt x="6745281" y="4370376"/>
                  <a:pt x="6745281" y="4370376"/>
                </a:cubicBezTo>
                <a:lnTo>
                  <a:pt x="6745664" y="4370376"/>
                </a:lnTo>
                <a:lnTo>
                  <a:pt x="6743225" y="4360880"/>
                </a:lnTo>
                <a:lnTo>
                  <a:pt x="6742877" y="4359527"/>
                </a:lnTo>
                <a:close/>
                <a:moveTo>
                  <a:pt x="3553801" y="4359232"/>
                </a:moveTo>
                <a:lnTo>
                  <a:pt x="3553801" y="4369857"/>
                </a:lnTo>
                <a:cubicBezTo>
                  <a:pt x="3550993" y="4372599"/>
                  <a:pt x="3553801" y="4372599"/>
                  <a:pt x="3550993" y="4375358"/>
                </a:cubicBezTo>
                <a:lnTo>
                  <a:pt x="3551486" y="4375599"/>
                </a:lnTo>
                <a:lnTo>
                  <a:pt x="3554069" y="4370589"/>
                </a:lnTo>
                <a:cubicBezTo>
                  <a:pt x="3554069" y="4367847"/>
                  <a:pt x="3554069" y="4362363"/>
                  <a:pt x="3554069" y="4359621"/>
                </a:cubicBezTo>
                <a:close/>
                <a:moveTo>
                  <a:pt x="3191854" y="4353353"/>
                </a:moveTo>
                <a:lnTo>
                  <a:pt x="3196724" y="4359730"/>
                </a:lnTo>
                <a:cubicBezTo>
                  <a:pt x="3197434" y="4362129"/>
                  <a:pt x="3197434" y="4364187"/>
                  <a:pt x="3197434" y="4364187"/>
                </a:cubicBezTo>
                <a:lnTo>
                  <a:pt x="3198118" y="4364354"/>
                </a:lnTo>
                <a:lnTo>
                  <a:pt x="3197414" y="4359889"/>
                </a:lnTo>
                <a:cubicBezTo>
                  <a:pt x="3196709" y="4357484"/>
                  <a:pt x="3195300" y="4354733"/>
                  <a:pt x="3192481" y="4353353"/>
                </a:cubicBezTo>
                <a:close/>
                <a:moveTo>
                  <a:pt x="3936538" y="4352248"/>
                </a:moveTo>
                <a:lnTo>
                  <a:pt x="3933366" y="4354137"/>
                </a:lnTo>
                <a:cubicBezTo>
                  <a:pt x="3927710" y="4362363"/>
                  <a:pt x="3927710" y="4362363"/>
                  <a:pt x="3927710" y="4362363"/>
                </a:cubicBezTo>
                <a:lnTo>
                  <a:pt x="3927710" y="4365797"/>
                </a:lnTo>
                <a:lnTo>
                  <a:pt x="3928385" y="4362116"/>
                </a:lnTo>
                <a:close/>
                <a:moveTo>
                  <a:pt x="3070078" y="4342229"/>
                </a:moveTo>
                <a:cubicBezTo>
                  <a:pt x="3070078" y="4342229"/>
                  <a:pt x="3075729" y="4347725"/>
                  <a:pt x="3075729" y="4350486"/>
                </a:cubicBezTo>
                <a:cubicBezTo>
                  <a:pt x="3075729" y="4350486"/>
                  <a:pt x="3067252" y="4350486"/>
                  <a:pt x="3067252" y="4350486"/>
                </a:cubicBezTo>
                <a:cubicBezTo>
                  <a:pt x="3067252" y="4350486"/>
                  <a:pt x="3067252" y="4350486"/>
                  <a:pt x="3070078" y="4355956"/>
                </a:cubicBezTo>
                <a:cubicBezTo>
                  <a:pt x="3072903" y="4358718"/>
                  <a:pt x="3072903" y="4355956"/>
                  <a:pt x="3072903" y="4355956"/>
                </a:cubicBezTo>
                <a:cubicBezTo>
                  <a:pt x="3072903" y="4358718"/>
                  <a:pt x="3072903" y="4358718"/>
                  <a:pt x="3078554" y="4358718"/>
                </a:cubicBezTo>
                <a:cubicBezTo>
                  <a:pt x="3081379" y="4361452"/>
                  <a:pt x="3078554" y="4361452"/>
                  <a:pt x="3081379" y="4364187"/>
                </a:cubicBezTo>
                <a:cubicBezTo>
                  <a:pt x="3081379" y="4364187"/>
                  <a:pt x="3078554" y="4366948"/>
                  <a:pt x="3078554" y="4366948"/>
                </a:cubicBezTo>
                <a:cubicBezTo>
                  <a:pt x="3075729" y="4369683"/>
                  <a:pt x="3075729" y="4366948"/>
                  <a:pt x="3075729" y="4366948"/>
                </a:cubicBezTo>
                <a:cubicBezTo>
                  <a:pt x="3075729" y="4366948"/>
                  <a:pt x="3072903" y="4361452"/>
                  <a:pt x="3070078" y="4361452"/>
                </a:cubicBezTo>
                <a:cubicBezTo>
                  <a:pt x="3070078" y="4361452"/>
                  <a:pt x="3067252" y="4361452"/>
                  <a:pt x="3067252" y="4361452"/>
                </a:cubicBezTo>
                <a:cubicBezTo>
                  <a:pt x="3067252" y="4361452"/>
                  <a:pt x="3061571" y="4358718"/>
                  <a:pt x="3058746" y="4358718"/>
                </a:cubicBezTo>
                <a:cubicBezTo>
                  <a:pt x="3058746" y="4355956"/>
                  <a:pt x="3058746" y="4355956"/>
                  <a:pt x="3061571" y="4355956"/>
                </a:cubicBezTo>
                <a:cubicBezTo>
                  <a:pt x="3061571" y="4353221"/>
                  <a:pt x="3061571" y="4350486"/>
                  <a:pt x="3061571" y="4350486"/>
                </a:cubicBezTo>
                <a:cubicBezTo>
                  <a:pt x="3061571" y="4350486"/>
                  <a:pt x="3064426" y="4347725"/>
                  <a:pt x="3064426" y="4347725"/>
                </a:cubicBezTo>
                <a:cubicBezTo>
                  <a:pt x="3067252" y="4347725"/>
                  <a:pt x="3067252" y="4347725"/>
                  <a:pt x="3067252" y="4347725"/>
                </a:cubicBezTo>
                <a:cubicBezTo>
                  <a:pt x="3067252" y="4347725"/>
                  <a:pt x="3067252" y="4344991"/>
                  <a:pt x="3067252" y="4344991"/>
                </a:cubicBezTo>
                <a:cubicBezTo>
                  <a:pt x="3067252" y="4342229"/>
                  <a:pt x="3070078" y="4342229"/>
                  <a:pt x="3070078" y="4342229"/>
                </a:cubicBezTo>
                <a:close/>
                <a:moveTo>
                  <a:pt x="6748169" y="4337486"/>
                </a:moveTo>
                <a:lnTo>
                  <a:pt x="6755516" y="4342249"/>
                </a:lnTo>
                <a:cubicBezTo>
                  <a:pt x="6756575" y="4342935"/>
                  <a:pt x="6756575" y="4342935"/>
                  <a:pt x="6756575" y="4342935"/>
                </a:cubicBezTo>
                <a:cubicBezTo>
                  <a:pt x="6756575" y="4342935"/>
                  <a:pt x="6756575" y="4351175"/>
                  <a:pt x="6759403" y="4351175"/>
                </a:cubicBezTo>
                <a:cubicBezTo>
                  <a:pt x="6762233" y="4351175"/>
                  <a:pt x="6767868" y="4353911"/>
                  <a:pt x="6767868" y="4353911"/>
                </a:cubicBezTo>
                <a:cubicBezTo>
                  <a:pt x="6767868" y="4353911"/>
                  <a:pt x="6756575" y="4362150"/>
                  <a:pt x="6753745" y="4362150"/>
                </a:cubicBezTo>
                <a:lnTo>
                  <a:pt x="6747246" y="4360816"/>
                </a:lnTo>
                <a:lnTo>
                  <a:pt x="6747461" y="4360880"/>
                </a:lnTo>
                <a:cubicBezTo>
                  <a:pt x="6749931" y="4361568"/>
                  <a:pt x="6752755" y="4362255"/>
                  <a:pt x="6754167" y="4362255"/>
                </a:cubicBezTo>
                <a:cubicBezTo>
                  <a:pt x="6756990" y="4362255"/>
                  <a:pt x="6768320" y="4354037"/>
                  <a:pt x="6768320" y="4354037"/>
                </a:cubicBezTo>
                <a:cubicBezTo>
                  <a:pt x="6768320" y="4354037"/>
                  <a:pt x="6762673" y="4351287"/>
                  <a:pt x="6759814" y="4351287"/>
                </a:cubicBezTo>
                <a:cubicBezTo>
                  <a:pt x="6756990" y="4351287"/>
                  <a:pt x="6756990" y="4343040"/>
                  <a:pt x="6756990" y="4343040"/>
                </a:cubicBezTo>
                <a:cubicBezTo>
                  <a:pt x="6748519" y="4337571"/>
                  <a:pt x="6748519" y="4337571"/>
                  <a:pt x="6748519" y="4337571"/>
                </a:cubicBezTo>
                <a:close/>
                <a:moveTo>
                  <a:pt x="3067252" y="4333998"/>
                </a:moveTo>
                <a:cubicBezTo>
                  <a:pt x="3067252" y="4333998"/>
                  <a:pt x="3070078" y="4333998"/>
                  <a:pt x="3070078" y="4333998"/>
                </a:cubicBezTo>
                <a:cubicBezTo>
                  <a:pt x="3070078" y="4336760"/>
                  <a:pt x="3070078" y="4336760"/>
                  <a:pt x="3072903" y="4336760"/>
                </a:cubicBezTo>
                <a:cubicBezTo>
                  <a:pt x="3072903" y="4336760"/>
                  <a:pt x="3072903" y="4336760"/>
                  <a:pt x="3075729" y="4336760"/>
                </a:cubicBezTo>
                <a:cubicBezTo>
                  <a:pt x="3075729" y="4339495"/>
                  <a:pt x="3075729" y="4339495"/>
                  <a:pt x="3075729" y="4339495"/>
                </a:cubicBezTo>
                <a:cubicBezTo>
                  <a:pt x="3075729" y="4339495"/>
                  <a:pt x="3075729" y="4344991"/>
                  <a:pt x="3072903" y="4342229"/>
                </a:cubicBezTo>
                <a:cubicBezTo>
                  <a:pt x="3070078" y="4342229"/>
                  <a:pt x="3067252" y="4342229"/>
                  <a:pt x="3067252" y="4339495"/>
                </a:cubicBezTo>
                <a:cubicBezTo>
                  <a:pt x="3067252" y="4339495"/>
                  <a:pt x="3067252" y="4336760"/>
                  <a:pt x="3067252" y="4336760"/>
                </a:cubicBezTo>
                <a:cubicBezTo>
                  <a:pt x="3067252" y="4336760"/>
                  <a:pt x="3067252" y="4333998"/>
                  <a:pt x="3067252" y="4333998"/>
                </a:cubicBezTo>
                <a:close/>
                <a:moveTo>
                  <a:pt x="2182465" y="4331849"/>
                </a:moveTo>
                <a:lnTo>
                  <a:pt x="2182138" y="4332097"/>
                </a:lnTo>
                <a:cubicBezTo>
                  <a:pt x="2182138" y="4332097"/>
                  <a:pt x="2182138" y="4337567"/>
                  <a:pt x="2182138" y="4337567"/>
                </a:cubicBezTo>
                <a:cubicBezTo>
                  <a:pt x="2184930" y="4340301"/>
                  <a:pt x="2193439" y="4351309"/>
                  <a:pt x="2193439" y="4351309"/>
                </a:cubicBezTo>
                <a:cubicBezTo>
                  <a:pt x="2193439" y="4351309"/>
                  <a:pt x="2193439" y="4351309"/>
                  <a:pt x="2207598" y="4359514"/>
                </a:cubicBezTo>
                <a:cubicBezTo>
                  <a:pt x="2207598" y="4359514"/>
                  <a:pt x="2207598" y="4359514"/>
                  <a:pt x="2216039" y="4367787"/>
                </a:cubicBezTo>
                <a:cubicBezTo>
                  <a:pt x="2216039" y="4367787"/>
                  <a:pt x="2216039" y="4367787"/>
                  <a:pt x="2218898" y="4395203"/>
                </a:cubicBezTo>
                <a:cubicBezTo>
                  <a:pt x="2218898" y="4395203"/>
                  <a:pt x="2218898" y="4395203"/>
                  <a:pt x="2217486" y="4397264"/>
                </a:cubicBezTo>
                <a:lnTo>
                  <a:pt x="2208826" y="4409891"/>
                </a:lnTo>
                <a:lnTo>
                  <a:pt x="2209325" y="4409166"/>
                </a:lnTo>
                <a:cubicBezTo>
                  <a:pt x="2210742" y="4407109"/>
                  <a:pt x="2213576" y="4402994"/>
                  <a:pt x="2219244" y="4394765"/>
                </a:cubicBezTo>
                <a:cubicBezTo>
                  <a:pt x="2219244" y="4394765"/>
                  <a:pt x="2219244" y="4394765"/>
                  <a:pt x="2216410" y="4367335"/>
                </a:cubicBezTo>
                <a:cubicBezTo>
                  <a:pt x="2216410" y="4367335"/>
                  <a:pt x="2216410" y="4367335"/>
                  <a:pt x="2207908" y="4359142"/>
                </a:cubicBezTo>
                <a:cubicBezTo>
                  <a:pt x="2207908" y="4359142"/>
                  <a:pt x="2207908" y="4359142"/>
                  <a:pt x="2193801" y="4350877"/>
                </a:cubicBezTo>
                <a:cubicBezTo>
                  <a:pt x="2193801" y="4350877"/>
                  <a:pt x="2185300" y="4339905"/>
                  <a:pt x="2182465" y="4337197"/>
                </a:cubicBezTo>
                <a:cubicBezTo>
                  <a:pt x="2182465" y="4337197"/>
                  <a:pt x="2182465" y="4335826"/>
                  <a:pt x="2182465" y="4334455"/>
                </a:cubicBezTo>
                <a:close/>
                <a:moveTo>
                  <a:pt x="6370571" y="4312090"/>
                </a:moveTo>
                <a:lnTo>
                  <a:pt x="6369684" y="4314706"/>
                </a:lnTo>
                <a:cubicBezTo>
                  <a:pt x="6361156" y="4322896"/>
                  <a:pt x="6361156" y="4322896"/>
                  <a:pt x="6361156" y="4322896"/>
                </a:cubicBezTo>
                <a:lnTo>
                  <a:pt x="6361971" y="4322896"/>
                </a:lnTo>
                <a:lnTo>
                  <a:pt x="6368517" y="4316525"/>
                </a:lnTo>
                <a:cubicBezTo>
                  <a:pt x="6369575" y="4315495"/>
                  <a:pt x="6369575" y="4315495"/>
                  <a:pt x="6369575" y="4315495"/>
                </a:cubicBezTo>
                <a:cubicBezTo>
                  <a:pt x="6369575" y="4315495"/>
                  <a:pt x="6370283" y="4314122"/>
                  <a:pt x="6370637" y="4312406"/>
                </a:cubicBezTo>
                <a:close/>
                <a:moveTo>
                  <a:pt x="3944893" y="4310197"/>
                </a:moveTo>
                <a:lnTo>
                  <a:pt x="3944700" y="4310290"/>
                </a:lnTo>
                <a:lnTo>
                  <a:pt x="3944700" y="4319832"/>
                </a:lnTo>
                <a:cubicBezTo>
                  <a:pt x="3944700" y="4321206"/>
                  <a:pt x="3944700" y="4321206"/>
                  <a:pt x="3944700" y="4321206"/>
                </a:cubicBezTo>
                <a:cubicBezTo>
                  <a:pt x="3944700" y="4332174"/>
                  <a:pt x="3944700" y="4332174"/>
                  <a:pt x="3944700" y="4332174"/>
                </a:cubicBezTo>
                <a:cubicBezTo>
                  <a:pt x="3944700" y="4340401"/>
                  <a:pt x="3944700" y="4340401"/>
                  <a:pt x="3944700" y="4340401"/>
                </a:cubicBezTo>
                <a:cubicBezTo>
                  <a:pt x="3944700" y="4340401"/>
                  <a:pt x="3945407" y="4342464"/>
                  <a:pt x="3945760" y="4344527"/>
                </a:cubicBezTo>
                <a:lnTo>
                  <a:pt x="3944759" y="4348427"/>
                </a:lnTo>
                <a:lnTo>
                  <a:pt x="3945352" y="4348427"/>
                </a:lnTo>
                <a:cubicBezTo>
                  <a:pt x="3948163" y="4348427"/>
                  <a:pt x="3945352" y="4340218"/>
                  <a:pt x="3945352" y="4340218"/>
                </a:cubicBezTo>
                <a:lnTo>
                  <a:pt x="3945352" y="4337489"/>
                </a:lnTo>
                <a:cubicBezTo>
                  <a:pt x="3945352" y="4334749"/>
                  <a:pt x="3945352" y="4333379"/>
                  <a:pt x="3945352" y="4332695"/>
                </a:cubicBezTo>
                <a:lnTo>
                  <a:pt x="3945352" y="4332136"/>
                </a:lnTo>
                <a:lnTo>
                  <a:pt x="3944893" y="4332124"/>
                </a:lnTo>
                <a:cubicBezTo>
                  <a:pt x="3944893" y="4332124"/>
                  <a:pt x="3944893" y="4332124"/>
                  <a:pt x="3944893" y="4321177"/>
                </a:cubicBezTo>
                <a:cubicBezTo>
                  <a:pt x="3944893" y="4321177"/>
                  <a:pt x="3944893" y="4321177"/>
                  <a:pt x="3944893" y="4310197"/>
                </a:cubicBezTo>
                <a:close/>
                <a:moveTo>
                  <a:pt x="2222720" y="4309479"/>
                </a:moveTo>
                <a:lnTo>
                  <a:pt x="2222429" y="4309773"/>
                </a:lnTo>
                <a:lnTo>
                  <a:pt x="2218965" y="4315507"/>
                </a:lnTo>
                <a:lnTo>
                  <a:pt x="2219244" y="4315253"/>
                </a:lnTo>
                <a:close/>
                <a:moveTo>
                  <a:pt x="3016304" y="4306571"/>
                </a:moveTo>
                <a:cubicBezTo>
                  <a:pt x="3019129" y="4303810"/>
                  <a:pt x="3021954" y="4303810"/>
                  <a:pt x="3021954" y="4306571"/>
                </a:cubicBezTo>
                <a:cubicBezTo>
                  <a:pt x="3021954" y="4306571"/>
                  <a:pt x="3021954" y="4309306"/>
                  <a:pt x="3021954" y="4312040"/>
                </a:cubicBezTo>
                <a:cubicBezTo>
                  <a:pt x="3021954" y="4312040"/>
                  <a:pt x="3021954" y="4314802"/>
                  <a:pt x="3021954" y="4314802"/>
                </a:cubicBezTo>
                <a:cubicBezTo>
                  <a:pt x="3021954" y="4317537"/>
                  <a:pt x="3024780" y="4317537"/>
                  <a:pt x="3024780" y="4317537"/>
                </a:cubicBezTo>
                <a:cubicBezTo>
                  <a:pt x="3024780" y="4320298"/>
                  <a:pt x="3024780" y="4323033"/>
                  <a:pt x="3024780" y="4323033"/>
                </a:cubicBezTo>
                <a:lnTo>
                  <a:pt x="3027635" y="4323033"/>
                </a:lnTo>
                <a:cubicBezTo>
                  <a:pt x="3027635" y="4323033"/>
                  <a:pt x="3027635" y="4325768"/>
                  <a:pt x="3027635" y="4328529"/>
                </a:cubicBezTo>
                <a:cubicBezTo>
                  <a:pt x="3030461" y="4328529"/>
                  <a:pt x="3030461" y="4331263"/>
                  <a:pt x="3030461" y="4331263"/>
                </a:cubicBezTo>
                <a:cubicBezTo>
                  <a:pt x="3033286" y="4331263"/>
                  <a:pt x="3033286" y="4331263"/>
                  <a:pt x="3033286" y="4331263"/>
                </a:cubicBezTo>
                <a:cubicBezTo>
                  <a:pt x="3033286" y="4331263"/>
                  <a:pt x="3036112" y="4328529"/>
                  <a:pt x="3036112" y="4331263"/>
                </a:cubicBezTo>
                <a:cubicBezTo>
                  <a:pt x="3038937" y="4331263"/>
                  <a:pt x="3041762" y="4328529"/>
                  <a:pt x="3041762" y="4328529"/>
                </a:cubicBezTo>
                <a:cubicBezTo>
                  <a:pt x="3041762" y="4328529"/>
                  <a:pt x="3044589" y="4331263"/>
                  <a:pt x="3044589" y="4331263"/>
                </a:cubicBezTo>
                <a:cubicBezTo>
                  <a:pt x="3044589" y="4333998"/>
                  <a:pt x="3041762" y="4336760"/>
                  <a:pt x="3041762" y="4336760"/>
                </a:cubicBezTo>
                <a:cubicBezTo>
                  <a:pt x="3038937" y="4336760"/>
                  <a:pt x="3036112" y="4333998"/>
                  <a:pt x="3036112" y="4333998"/>
                </a:cubicBezTo>
                <a:cubicBezTo>
                  <a:pt x="3036112" y="4333998"/>
                  <a:pt x="3033286" y="4331263"/>
                  <a:pt x="3033286" y="4333998"/>
                </a:cubicBezTo>
                <a:cubicBezTo>
                  <a:pt x="3033286" y="4333998"/>
                  <a:pt x="3033286" y="4336760"/>
                  <a:pt x="3033286" y="4339495"/>
                </a:cubicBezTo>
                <a:cubicBezTo>
                  <a:pt x="3036112" y="4339495"/>
                  <a:pt x="3036112" y="4339495"/>
                  <a:pt x="3036112" y="4342229"/>
                </a:cubicBezTo>
                <a:cubicBezTo>
                  <a:pt x="3033286" y="4342229"/>
                  <a:pt x="3033286" y="4344991"/>
                  <a:pt x="3033286" y="4344991"/>
                </a:cubicBezTo>
                <a:cubicBezTo>
                  <a:pt x="3033286" y="4347725"/>
                  <a:pt x="3036112" y="4350486"/>
                  <a:pt x="3036112" y="4350486"/>
                </a:cubicBezTo>
                <a:cubicBezTo>
                  <a:pt x="3036112" y="4350486"/>
                  <a:pt x="3036112" y="4350486"/>
                  <a:pt x="3036112" y="4353221"/>
                </a:cubicBezTo>
                <a:cubicBezTo>
                  <a:pt x="3036112" y="4353221"/>
                  <a:pt x="3038937" y="4355956"/>
                  <a:pt x="3038937" y="4355956"/>
                </a:cubicBezTo>
                <a:cubicBezTo>
                  <a:pt x="3038937" y="4358718"/>
                  <a:pt x="3038937" y="4361452"/>
                  <a:pt x="3038937" y="4361452"/>
                </a:cubicBezTo>
                <a:cubicBezTo>
                  <a:pt x="3041762" y="4364187"/>
                  <a:pt x="3041762" y="4364187"/>
                  <a:pt x="3041762" y="4364187"/>
                </a:cubicBezTo>
                <a:cubicBezTo>
                  <a:pt x="3038937" y="4369683"/>
                  <a:pt x="3038937" y="4369683"/>
                  <a:pt x="3038937" y="4369683"/>
                </a:cubicBezTo>
                <a:cubicBezTo>
                  <a:pt x="3038937" y="4369683"/>
                  <a:pt x="3041762" y="4372444"/>
                  <a:pt x="3041762" y="4372444"/>
                </a:cubicBezTo>
                <a:cubicBezTo>
                  <a:pt x="3041762" y="4375179"/>
                  <a:pt x="3047443" y="4377913"/>
                  <a:pt x="3047443" y="4380675"/>
                </a:cubicBezTo>
                <a:cubicBezTo>
                  <a:pt x="3047443" y="4380675"/>
                  <a:pt x="3047443" y="4386144"/>
                  <a:pt x="3044589" y="4386144"/>
                </a:cubicBezTo>
                <a:cubicBezTo>
                  <a:pt x="3044589" y="4386144"/>
                  <a:pt x="3041762" y="4388906"/>
                  <a:pt x="3041762" y="4386144"/>
                </a:cubicBezTo>
                <a:cubicBezTo>
                  <a:pt x="3038937" y="4383409"/>
                  <a:pt x="3036112" y="4377913"/>
                  <a:pt x="3036112" y="4377913"/>
                </a:cubicBezTo>
                <a:cubicBezTo>
                  <a:pt x="3036112" y="4380675"/>
                  <a:pt x="3033286" y="4383409"/>
                  <a:pt x="3033286" y="4383409"/>
                </a:cubicBezTo>
                <a:cubicBezTo>
                  <a:pt x="3033286" y="4386144"/>
                  <a:pt x="3038937" y="4388906"/>
                  <a:pt x="3038937" y="4388906"/>
                </a:cubicBezTo>
                <a:cubicBezTo>
                  <a:pt x="3041762" y="4394402"/>
                  <a:pt x="3044589" y="4397136"/>
                  <a:pt x="3044589" y="4397136"/>
                </a:cubicBezTo>
                <a:cubicBezTo>
                  <a:pt x="3041762" y="4397136"/>
                  <a:pt x="3038937" y="4394402"/>
                  <a:pt x="3038937" y="4394402"/>
                </a:cubicBezTo>
                <a:cubicBezTo>
                  <a:pt x="3036112" y="4394402"/>
                  <a:pt x="3036112" y="4391640"/>
                  <a:pt x="3036112" y="4391640"/>
                </a:cubicBezTo>
                <a:cubicBezTo>
                  <a:pt x="3036112" y="4391640"/>
                  <a:pt x="3033286" y="4391640"/>
                  <a:pt x="3033286" y="4391640"/>
                </a:cubicBezTo>
                <a:cubicBezTo>
                  <a:pt x="3033286" y="4391640"/>
                  <a:pt x="3027635" y="4391640"/>
                  <a:pt x="3027635" y="4391640"/>
                </a:cubicBezTo>
                <a:cubicBezTo>
                  <a:pt x="3027635" y="4388906"/>
                  <a:pt x="3027635" y="4388906"/>
                  <a:pt x="3030461" y="4386144"/>
                </a:cubicBezTo>
                <a:cubicBezTo>
                  <a:pt x="3030461" y="4386144"/>
                  <a:pt x="3033286" y="4386144"/>
                  <a:pt x="3033286" y="4386144"/>
                </a:cubicBezTo>
                <a:cubicBezTo>
                  <a:pt x="3033286" y="4386144"/>
                  <a:pt x="3030461" y="4383409"/>
                  <a:pt x="3030461" y="4383409"/>
                </a:cubicBezTo>
                <a:cubicBezTo>
                  <a:pt x="3030461" y="4383409"/>
                  <a:pt x="3030461" y="4380675"/>
                  <a:pt x="3030461" y="4380675"/>
                </a:cubicBezTo>
                <a:cubicBezTo>
                  <a:pt x="3027635" y="4380675"/>
                  <a:pt x="3027635" y="4383409"/>
                  <a:pt x="3027635" y="4380675"/>
                </a:cubicBezTo>
                <a:cubicBezTo>
                  <a:pt x="3027635" y="4377913"/>
                  <a:pt x="3027635" y="4377913"/>
                  <a:pt x="3027635" y="4375179"/>
                </a:cubicBezTo>
                <a:cubicBezTo>
                  <a:pt x="3027635" y="4375179"/>
                  <a:pt x="3027635" y="4369683"/>
                  <a:pt x="3027635" y="4369683"/>
                </a:cubicBezTo>
                <a:cubicBezTo>
                  <a:pt x="3030461" y="4372444"/>
                  <a:pt x="3030461" y="4372444"/>
                  <a:pt x="3030461" y="4372444"/>
                </a:cubicBezTo>
                <a:cubicBezTo>
                  <a:pt x="3033286" y="4366948"/>
                  <a:pt x="3033286" y="4366948"/>
                  <a:pt x="3033286" y="4366948"/>
                </a:cubicBezTo>
                <a:cubicBezTo>
                  <a:pt x="3033286" y="4366948"/>
                  <a:pt x="3033286" y="4366948"/>
                  <a:pt x="3030461" y="4366948"/>
                </a:cubicBezTo>
                <a:cubicBezTo>
                  <a:pt x="3027635" y="4366948"/>
                  <a:pt x="3027635" y="4361452"/>
                  <a:pt x="3027635" y="4361452"/>
                </a:cubicBezTo>
                <a:cubicBezTo>
                  <a:pt x="3027635" y="4361452"/>
                  <a:pt x="3027635" y="4358718"/>
                  <a:pt x="3027635" y="4358718"/>
                </a:cubicBezTo>
                <a:cubicBezTo>
                  <a:pt x="3027635" y="4358718"/>
                  <a:pt x="3024780" y="4358718"/>
                  <a:pt x="3024780" y="4355956"/>
                </a:cubicBezTo>
                <a:cubicBezTo>
                  <a:pt x="3021954" y="4353221"/>
                  <a:pt x="3021954" y="4350486"/>
                  <a:pt x="3021954" y="4350486"/>
                </a:cubicBezTo>
                <a:cubicBezTo>
                  <a:pt x="3021954" y="4350486"/>
                  <a:pt x="3024780" y="4350486"/>
                  <a:pt x="3021954" y="4347725"/>
                </a:cubicBezTo>
                <a:cubicBezTo>
                  <a:pt x="3021954" y="4344991"/>
                  <a:pt x="3021954" y="4344991"/>
                  <a:pt x="3019129" y="4344991"/>
                </a:cubicBezTo>
                <a:cubicBezTo>
                  <a:pt x="3019129" y="4342229"/>
                  <a:pt x="3019129" y="4339495"/>
                  <a:pt x="3021954" y="4339495"/>
                </a:cubicBezTo>
                <a:cubicBezTo>
                  <a:pt x="3021954" y="4339495"/>
                  <a:pt x="3021954" y="4339495"/>
                  <a:pt x="3024780" y="4339495"/>
                </a:cubicBezTo>
                <a:cubicBezTo>
                  <a:pt x="3024780" y="4342229"/>
                  <a:pt x="3027635" y="4342229"/>
                  <a:pt x="3027635" y="4342229"/>
                </a:cubicBezTo>
                <a:cubicBezTo>
                  <a:pt x="3027635" y="4339495"/>
                  <a:pt x="3030461" y="4336760"/>
                  <a:pt x="3027635" y="4336760"/>
                </a:cubicBezTo>
                <a:cubicBezTo>
                  <a:pt x="3027635" y="4333998"/>
                  <a:pt x="3024780" y="4331263"/>
                  <a:pt x="3024780" y="4331263"/>
                </a:cubicBezTo>
                <a:cubicBezTo>
                  <a:pt x="3021954" y="4328529"/>
                  <a:pt x="3021954" y="4328529"/>
                  <a:pt x="3021954" y="4328529"/>
                </a:cubicBezTo>
                <a:cubicBezTo>
                  <a:pt x="3021954" y="4328529"/>
                  <a:pt x="3021954" y="4328529"/>
                  <a:pt x="3021954" y="4325768"/>
                </a:cubicBezTo>
                <a:cubicBezTo>
                  <a:pt x="3021954" y="4325768"/>
                  <a:pt x="3021954" y="4323033"/>
                  <a:pt x="3021954" y="4323033"/>
                </a:cubicBezTo>
                <a:lnTo>
                  <a:pt x="3019129" y="4323033"/>
                </a:lnTo>
                <a:cubicBezTo>
                  <a:pt x="3019129" y="4323033"/>
                  <a:pt x="3016304" y="4320298"/>
                  <a:pt x="3016304" y="4317537"/>
                </a:cubicBezTo>
                <a:cubicBezTo>
                  <a:pt x="3016304" y="4317537"/>
                  <a:pt x="3016304" y="4317537"/>
                  <a:pt x="3016304" y="4314802"/>
                </a:cubicBezTo>
                <a:cubicBezTo>
                  <a:pt x="3016304" y="4312040"/>
                  <a:pt x="3013478" y="4312040"/>
                  <a:pt x="3013478" y="4309306"/>
                </a:cubicBezTo>
                <a:cubicBezTo>
                  <a:pt x="3016304" y="4309306"/>
                  <a:pt x="3016304" y="4306571"/>
                  <a:pt x="3016304" y="4306571"/>
                </a:cubicBezTo>
                <a:close/>
                <a:moveTo>
                  <a:pt x="6691598" y="4304537"/>
                </a:moveTo>
                <a:lnTo>
                  <a:pt x="6691949" y="4308631"/>
                </a:lnTo>
                <a:cubicBezTo>
                  <a:pt x="6692303" y="4310686"/>
                  <a:pt x="6693010" y="4312742"/>
                  <a:pt x="6694425" y="4312742"/>
                </a:cubicBezTo>
                <a:lnTo>
                  <a:pt x="6694681" y="4312660"/>
                </a:lnTo>
                <a:lnTo>
                  <a:pt x="6692329" y="4308734"/>
                </a:lnTo>
                <a:cubicBezTo>
                  <a:pt x="6691977" y="4306673"/>
                  <a:pt x="6691977" y="4304611"/>
                  <a:pt x="6691977" y="4304611"/>
                </a:cubicBezTo>
                <a:close/>
                <a:moveTo>
                  <a:pt x="3526980" y="4302496"/>
                </a:moveTo>
                <a:lnTo>
                  <a:pt x="3531232" y="4303875"/>
                </a:lnTo>
                <a:cubicBezTo>
                  <a:pt x="3531232" y="4303875"/>
                  <a:pt x="3534040" y="4303875"/>
                  <a:pt x="3534040" y="4303875"/>
                </a:cubicBezTo>
                <a:lnTo>
                  <a:pt x="3534033" y="4303810"/>
                </a:lnTo>
                <a:lnTo>
                  <a:pt x="3531383" y="4303810"/>
                </a:lnTo>
                <a:close/>
                <a:moveTo>
                  <a:pt x="6742452" y="4301862"/>
                </a:moveTo>
                <a:lnTo>
                  <a:pt x="6742452" y="4308976"/>
                </a:lnTo>
                <a:cubicBezTo>
                  <a:pt x="6742452" y="4310006"/>
                  <a:pt x="6742452" y="4310006"/>
                  <a:pt x="6742452" y="4310006"/>
                </a:cubicBezTo>
                <a:cubicBezTo>
                  <a:pt x="6742452" y="4318246"/>
                  <a:pt x="6742452" y="4318246"/>
                  <a:pt x="6742452" y="4318246"/>
                </a:cubicBezTo>
                <a:cubicBezTo>
                  <a:pt x="6733987" y="4323734"/>
                  <a:pt x="6733987" y="4323734"/>
                  <a:pt x="6733987" y="4323734"/>
                </a:cubicBezTo>
                <a:cubicBezTo>
                  <a:pt x="6731157" y="4326471"/>
                  <a:pt x="6731157" y="4326471"/>
                  <a:pt x="6731157" y="4326471"/>
                </a:cubicBezTo>
                <a:cubicBezTo>
                  <a:pt x="6731157" y="4326471"/>
                  <a:pt x="6731157" y="4329222"/>
                  <a:pt x="6731157" y="4331959"/>
                </a:cubicBezTo>
                <a:cubicBezTo>
                  <a:pt x="6733987" y="4331959"/>
                  <a:pt x="6736793" y="4334710"/>
                  <a:pt x="6736793" y="4334710"/>
                </a:cubicBezTo>
                <a:lnTo>
                  <a:pt x="6737195" y="4334808"/>
                </a:lnTo>
                <a:lnTo>
                  <a:pt x="6731542" y="4332073"/>
                </a:lnTo>
                <a:cubicBezTo>
                  <a:pt x="6731542" y="4329323"/>
                  <a:pt x="6731542" y="4326574"/>
                  <a:pt x="6731542" y="4326574"/>
                </a:cubicBezTo>
                <a:cubicBezTo>
                  <a:pt x="6734367" y="4323826"/>
                  <a:pt x="6734367" y="4323826"/>
                  <a:pt x="6734367" y="4323826"/>
                </a:cubicBezTo>
                <a:cubicBezTo>
                  <a:pt x="6742872" y="4318356"/>
                  <a:pt x="6742872" y="4318356"/>
                  <a:pt x="6742872" y="4318356"/>
                </a:cubicBezTo>
                <a:cubicBezTo>
                  <a:pt x="6742872" y="4310109"/>
                  <a:pt x="6742872" y="4310109"/>
                  <a:pt x="6742872" y="4310109"/>
                </a:cubicBezTo>
                <a:cubicBezTo>
                  <a:pt x="6742872" y="4301862"/>
                  <a:pt x="6742872" y="4301862"/>
                  <a:pt x="6742872" y="4301862"/>
                </a:cubicBezTo>
                <a:close/>
                <a:moveTo>
                  <a:pt x="3174227" y="4297948"/>
                </a:moveTo>
                <a:lnTo>
                  <a:pt x="3174801" y="4301075"/>
                </a:lnTo>
                <a:cubicBezTo>
                  <a:pt x="3174801" y="4301075"/>
                  <a:pt x="3174801" y="4301075"/>
                  <a:pt x="3169120" y="4312040"/>
                </a:cubicBezTo>
                <a:cubicBezTo>
                  <a:pt x="3169120" y="4312040"/>
                  <a:pt x="3169120" y="4312040"/>
                  <a:pt x="3171945" y="4314802"/>
                </a:cubicBezTo>
                <a:cubicBezTo>
                  <a:pt x="3171945" y="4314802"/>
                  <a:pt x="3171945" y="4314802"/>
                  <a:pt x="3174801" y="4317537"/>
                </a:cubicBezTo>
                <a:cubicBezTo>
                  <a:pt x="3174801" y="4317537"/>
                  <a:pt x="3174801" y="4317537"/>
                  <a:pt x="3171945" y="4323033"/>
                </a:cubicBezTo>
                <a:cubicBezTo>
                  <a:pt x="3171945" y="4323033"/>
                  <a:pt x="3171945" y="4323033"/>
                  <a:pt x="3174801" y="4331263"/>
                </a:cubicBezTo>
                <a:cubicBezTo>
                  <a:pt x="3174801" y="4331263"/>
                  <a:pt x="3180453" y="4333998"/>
                  <a:pt x="3174801" y="4339495"/>
                </a:cubicBezTo>
                <a:cubicBezTo>
                  <a:pt x="3171945" y="4344991"/>
                  <a:pt x="3171945" y="4347725"/>
                  <a:pt x="3171945" y="4347725"/>
                </a:cubicBezTo>
                <a:cubicBezTo>
                  <a:pt x="3171945" y="4347725"/>
                  <a:pt x="3171945" y="4347725"/>
                  <a:pt x="3183277" y="4358718"/>
                </a:cubicBezTo>
                <a:lnTo>
                  <a:pt x="3183477" y="4358331"/>
                </a:lnTo>
                <a:lnTo>
                  <a:pt x="3174131" y="4349242"/>
                </a:lnTo>
                <a:cubicBezTo>
                  <a:pt x="3172719" y="4347869"/>
                  <a:pt x="3172719" y="4347869"/>
                  <a:pt x="3172719" y="4347869"/>
                </a:cubicBezTo>
                <a:cubicBezTo>
                  <a:pt x="3172719" y="4347869"/>
                  <a:pt x="3172719" y="4345109"/>
                  <a:pt x="3175528" y="4339608"/>
                </a:cubicBezTo>
                <a:cubicBezTo>
                  <a:pt x="3181185" y="4334124"/>
                  <a:pt x="3175528" y="4331365"/>
                  <a:pt x="3175528" y="4331365"/>
                </a:cubicBezTo>
                <a:cubicBezTo>
                  <a:pt x="3172719" y="4323121"/>
                  <a:pt x="3172719" y="4323121"/>
                  <a:pt x="3172719" y="4323121"/>
                </a:cubicBezTo>
                <a:cubicBezTo>
                  <a:pt x="3175528" y="4317620"/>
                  <a:pt x="3175528" y="4317620"/>
                  <a:pt x="3175528" y="4317620"/>
                </a:cubicBezTo>
                <a:cubicBezTo>
                  <a:pt x="3172719" y="4314878"/>
                  <a:pt x="3172719" y="4314878"/>
                  <a:pt x="3172719" y="4314878"/>
                </a:cubicBezTo>
                <a:cubicBezTo>
                  <a:pt x="3169891" y="4312136"/>
                  <a:pt x="3169891" y="4312136"/>
                  <a:pt x="3169891" y="4312136"/>
                </a:cubicBezTo>
                <a:cubicBezTo>
                  <a:pt x="3175528" y="4301133"/>
                  <a:pt x="3175528" y="4301133"/>
                  <a:pt x="3175528" y="4301133"/>
                </a:cubicBezTo>
                <a:close/>
                <a:moveTo>
                  <a:pt x="3537034" y="4292845"/>
                </a:moveTo>
                <a:lnTo>
                  <a:pt x="3536960" y="4292938"/>
                </a:lnTo>
                <a:lnTo>
                  <a:pt x="3540759" y="4294953"/>
                </a:lnTo>
                <a:lnTo>
                  <a:pt x="3540841" y="4294856"/>
                </a:lnTo>
                <a:close/>
                <a:moveTo>
                  <a:pt x="3567926" y="4290926"/>
                </a:moveTo>
                <a:lnTo>
                  <a:pt x="3567926" y="4297358"/>
                </a:lnTo>
                <a:cubicBezTo>
                  <a:pt x="3567926" y="4298391"/>
                  <a:pt x="3567926" y="4298391"/>
                  <a:pt x="3567926" y="4298391"/>
                </a:cubicBezTo>
                <a:cubicBezTo>
                  <a:pt x="3567926" y="4309376"/>
                  <a:pt x="3567926" y="4309376"/>
                  <a:pt x="3567926" y="4309376"/>
                </a:cubicBezTo>
                <a:cubicBezTo>
                  <a:pt x="3567926" y="4317620"/>
                  <a:pt x="3567926" y="4317620"/>
                  <a:pt x="3567926" y="4317620"/>
                </a:cubicBezTo>
                <a:cubicBezTo>
                  <a:pt x="3559460" y="4328622"/>
                  <a:pt x="3559460" y="4328622"/>
                  <a:pt x="3559460" y="4328622"/>
                </a:cubicBezTo>
                <a:cubicBezTo>
                  <a:pt x="3559460" y="4328622"/>
                  <a:pt x="3556630" y="4336866"/>
                  <a:pt x="3556630" y="4336866"/>
                </a:cubicBezTo>
                <a:cubicBezTo>
                  <a:pt x="3556630" y="4339608"/>
                  <a:pt x="3553801" y="4345109"/>
                  <a:pt x="3553801" y="4345109"/>
                </a:cubicBezTo>
                <a:cubicBezTo>
                  <a:pt x="3553801" y="4345109"/>
                  <a:pt x="3548164" y="4342367"/>
                  <a:pt x="3550993" y="4350611"/>
                </a:cubicBezTo>
                <a:cubicBezTo>
                  <a:pt x="3550993" y="4354733"/>
                  <a:pt x="3551695" y="4356108"/>
                  <a:pt x="3552397" y="4356796"/>
                </a:cubicBezTo>
                <a:lnTo>
                  <a:pt x="3552520" y="4356975"/>
                </a:lnTo>
                <a:lnTo>
                  <a:pt x="3551241" y="4351395"/>
                </a:lnTo>
                <a:cubicBezTo>
                  <a:pt x="3548414" y="4343143"/>
                  <a:pt x="3554069" y="4345885"/>
                  <a:pt x="3554069" y="4345885"/>
                </a:cubicBezTo>
                <a:cubicBezTo>
                  <a:pt x="3554069" y="4345885"/>
                  <a:pt x="3556896" y="4340401"/>
                  <a:pt x="3556896" y="4337658"/>
                </a:cubicBezTo>
                <a:cubicBezTo>
                  <a:pt x="3556896" y="4337658"/>
                  <a:pt x="3559724" y="4329432"/>
                  <a:pt x="3559724" y="4329432"/>
                </a:cubicBezTo>
                <a:cubicBezTo>
                  <a:pt x="3568206" y="4318463"/>
                  <a:pt x="3568206" y="4318463"/>
                  <a:pt x="3568206" y="4318463"/>
                </a:cubicBezTo>
                <a:cubicBezTo>
                  <a:pt x="3568206" y="4310212"/>
                  <a:pt x="3568206" y="4310212"/>
                  <a:pt x="3568206" y="4310212"/>
                </a:cubicBezTo>
                <a:cubicBezTo>
                  <a:pt x="3568206" y="4299244"/>
                  <a:pt x="3568206" y="4299244"/>
                  <a:pt x="3568206" y="4299244"/>
                </a:cubicBezTo>
                <a:cubicBezTo>
                  <a:pt x="3568206" y="4291017"/>
                  <a:pt x="3568206" y="4291017"/>
                  <a:pt x="3568206" y="4291017"/>
                </a:cubicBezTo>
                <a:close/>
                <a:moveTo>
                  <a:pt x="6666286" y="4290895"/>
                </a:moveTo>
                <a:lnTo>
                  <a:pt x="6676061" y="4300394"/>
                </a:lnTo>
                <a:cubicBezTo>
                  <a:pt x="6677473" y="4301767"/>
                  <a:pt x="6677473" y="4301767"/>
                  <a:pt x="6677473" y="4301767"/>
                </a:cubicBezTo>
                <a:lnTo>
                  <a:pt x="6677787" y="4301828"/>
                </a:lnTo>
                <a:lnTo>
                  <a:pt x="6667909" y="4292265"/>
                </a:lnTo>
                <a:cubicBezTo>
                  <a:pt x="6666493" y="4290895"/>
                  <a:pt x="6666493" y="4290895"/>
                  <a:pt x="6666493" y="4290895"/>
                </a:cubicBezTo>
                <a:close/>
                <a:moveTo>
                  <a:pt x="3175528" y="4286644"/>
                </a:moveTo>
                <a:lnTo>
                  <a:pt x="3174801" y="4287348"/>
                </a:lnTo>
                <a:lnTo>
                  <a:pt x="3174683" y="4288212"/>
                </a:lnTo>
                <a:lnTo>
                  <a:pt x="3175528" y="4287388"/>
                </a:lnTo>
                <a:close/>
                <a:moveTo>
                  <a:pt x="3860065" y="4277254"/>
                </a:moveTo>
                <a:lnTo>
                  <a:pt x="3859781" y="4277288"/>
                </a:lnTo>
                <a:lnTo>
                  <a:pt x="3860132" y="4277967"/>
                </a:lnTo>
                <a:cubicBezTo>
                  <a:pt x="3860485" y="4278652"/>
                  <a:pt x="3861191" y="4280024"/>
                  <a:pt x="3862605" y="4282766"/>
                </a:cubicBezTo>
                <a:cubicBezTo>
                  <a:pt x="3868261" y="4291017"/>
                  <a:pt x="3876768" y="4293759"/>
                  <a:pt x="3876768" y="4293759"/>
                </a:cubicBezTo>
                <a:cubicBezTo>
                  <a:pt x="3876768" y="4293759"/>
                  <a:pt x="3877475" y="4294445"/>
                  <a:pt x="3878182" y="4294788"/>
                </a:cubicBezTo>
                <a:lnTo>
                  <a:pt x="3878326" y="4294682"/>
                </a:lnTo>
                <a:lnTo>
                  <a:pt x="3877021" y="4293742"/>
                </a:lnTo>
                <a:cubicBezTo>
                  <a:pt x="3877021" y="4293742"/>
                  <a:pt x="3868567" y="4290972"/>
                  <a:pt x="3862915" y="4282762"/>
                </a:cubicBezTo>
                <a:cubicBezTo>
                  <a:pt x="3860065" y="4277254"/>
                  <a:pt x="3860065" y="4277254"/>
                  <a:pt x="3860065" y="4277254"/>
                </a:cubicBezTo>
                <a:close/>
                <a:moveTo>
                  <a:pt x="3840258" y="4277254"/>
                </a:moveTo>
                <a:lnTo>
                  <a:pt x="3840164" y="4277301"/>
                </a:lnTo>
                <a:lnTo>
                  <a:pt x="3850930" y="4278310"/>
                </a:lnTo>
                <a:lnTo>
                  <a:pt x="3851202" y="4278278"/>
                </a:lnTo>
                <a:close/>
                <a:moveTo>
                  <a:pt x="6632357" y="4277136"/>
                </a:moveTo>
                <a:lnTo>
                  <a:pt x="6636165" y="4279822"/>
                </a:lnTo>
                <a:cubicBezTo>
                  <a:pt x="6637227" y="4281194"/>
                  <a:pt x="6637933" y="4282566"/>
                  <a:pt x="6637933" y="4282566"/>
                </a:cubicBezTo>
                <a:cubicBezTo>
                  <a:pt x="6643591" y="4288053"/>
                  <a:pt x="6643591" y="4288053"/>
                  <a:pt x="6643591" y="4288053"/>
                </a:cubicBezTo>
                <a:cubicBezTo>
                  <a:pt x="6649227" y="4290790"/>
                  <a:pt x="6649227" y="4290790"/>
                  <a:pt x="6649227" y="4290790"/>
                </a:cubicBezTo>
                <a:lnTo>
                  <a:pt x="6649339" y="4290790"/>
                </a:lnTo>
                <a:lnTo>
                  <a:pt x="6643905" y="4288146"/>
                </a:lnTo>
                <a:cubicBezTo>
                  <a:pt x="6638221" y="4282647"/>
                  <a:pt x="6638221" y="4282647"/>
                  <a:pt x="6638221" y="4282647"/>
                </a:cubicBezTo>
                <a:cubicBezTo>
                  <a:pt x="6638221" y="4282647"/>
                  <a:pt x="6635398" y="4277178"/>
                  <a:pt x="6632575" y="4277178"/>
                </a:cubicBezTo>
                <a:close/>
                <a:moveTo>
                  <a:pt x="3197434" y="4276383"/>
                </a:moveTo>
                <a:cubicBezTo>
                  <a:pt x="3197434" y="4276383"/>
                  <a:pt x="3197434" y="4276383"/>
                  <a:pt x="3191754" y="4279118"/>
                </a:cubicBezTo>
                <a:cubicBezTo>
                  <a:pt x="3191754" y="4279118"/>
                  <a:pt x="3177626" y="4281852"/>
                  <a:pt x="3177626" y="4284613"/>
                </a:cubicBezTo>
                <a:lnTo>
                  <a:pt x="3177592" y="4284646"/>
                </a:lnTo>
                <a:lnTo>
                  <a:pt x="3178357" y="4284646"/>
                </a:lnTo>
                <a:cubicBezTo>
                  <a:pt x="3178357" y="4281886"/>
                  <a:pt x="3192481" y="4279144"/>
                  <a:pt x="3192481" y="4279144"/>
                </a:cubicBezTo>
                <a:lnTo>
                  <a:pt x="3197633" y="4276623"/>
                </a:lnTo>
                <a:close/>
                <a:moveTo>
                  <a:pt x="3927710" y="4274539"/>
                </a:moveTo>
                <a:cubicBezTo>
                  <a:pt x="3924883" y="4277282"/>
                  <a:pt x="3924883" y="4282766"/>
                  <a:pt x="3924883" y="4282766"/>
                </a:cubicBezTo>
                <a:cubicBezTo>
                  <a:pt x="3913549" y="4288275"/>
                  <a:pt x="3913549" y="4288275"/>
                  <a:pt x="3913549" y="4288275"/>
                </a:cubicBezTo>
                <a:cubicBezTo>
                  <a:pt x="3916376" y="4293759"/>
                  <a:pt x="3916376" y="4293759"/>
                  <a:pt x="3916376" y="4293759"/>
                </a:cubicBezTo>
                <a:cubicBezTo>
                  <a:pt x="3916376" y="4293759"/>
                  <a:pt x="3930539" y="4299244"/>
                  <a:pt x="3930539" y="4301986"/>
                </a:cubicBezTo>
                <a:cubicBezTo>
                  <a:pt x="3930539" y="4304728"/>
                  <a:pt x="3930539" y="4310212"/>
                  <a:pt x="3930539" y="4310212"/>
                </a:cubicBezTo>
                <a:cubicBezTo>
                  <a:pt x="3939020" y="4312954"/>
                  <a:pt x="3939020" y="4312954"/>
                  <a:pt x="3939020" y="4312954"/>
                </a:cubicBezTo>
                <a:lnTo>
                  <a:pt x="3939135" y="4312899"/>
                </a:lnTo>
                <a:lnTo>
                  <a:pt x="3938178" y="4312591"/>
                </a:lnTo>
                <a:cubicBezTo>
                  <a:pt x="3937116" y="4312249"/>
                  <a:pt x="3934991" y="4311565"/>
                  <a:pt x="3930739" y="4310197"/>
                </a:cubicBezTo>
                <a:cubicBezTo>
                  <a:pt x="3930739" y="4310197"/>
                  <a:pt x="3930739" y="4304689"/>
                  <a:pt x="3930739" y="4301952"/>
                </a:cubicBezTo>
                <a:cubicBezTo>
                  <a:pt x="3930739" y="4299216"/>
                  <a:pt x="3916633" y="4293742"/>
                  <a:pt x="3916633" y="4293742"/>
                </a:cubicBezTo>
                <a:cubicBezTo>
                  <a:pt x="3916633" y="4293742"/>
                  <a:pt x="3916633" y="4293742"/>
                  <a:pt x="3913783" y="4288235"/>
                </a:cubicBezTo>
                <a:cubicBezTo>
                  <a:pt x="3913783" y="4288235"/>
                  <a:pt x="3913783" y="4288235"/>
                  <a:pt x="3925087" y="4282762"/>
                </a:cubicBezTo>
                <a:cubicBezTo>
                  <a:pt x="3925087" y="4282762"/>
                  <a:pt x="3925087" y="4281385"/>
                  <a:pt x="3925443" y="4279666"/>
                </a:cubicBezTo>
                <a:lnTo>
                  <a:pt x="3927894" y="4274607"/>
                </a:lnTo>
                <a:close/>
                <a:moveTo>
                  <a:pt x="3537034" y="4274450"/>
                </a:moveTo>
                <a:lnTo>
                  <a:pt x="3537034" y="4274995"/>
                </a:lnTo>
                <a:cubicBezTo>
                  <a:pt x="3537034" y="4276370"/>
                  <a:pt x="3537034" y="4279118"/>
                  <a:pt x="3537034" y="4284613"/>
                </a:cubicBezTo>
                <a:cubicBezTo>
                  <a:pt x="3537034" y="4284613"/>
                  <a:pt x="3537034" y="4284613"/>
                  <a:pt x="3531383" y="4290083"/>
                </a:cubicBezTo>
                <a:lnTo>
                  <a:pt x="3531883" y="4290571"/>
                </a:lnTo>
                <a:lnTo>
                  <a:pt x="3536372" y="4286197"/>
                </a:lnTo>
                <a:cubicBezTo>
                  <a:pt x="3537079" y="4285508"/>
                  <a:pt x="3537079" y="4285508"/>
                  <a:pt x="3537079" y="4285508"/>
                </a:cubicBezTo>
                <a:cubicBezTo>
                  <a:pt x="3537079" y="4274539"/>
                  <a:pt x="3537079" y="4274539"/>
                  <a:pt x="3537079" y="4274539"/>
                </a:cubicBezTo>
                <a:close/>
                <a:moveTo>
                  <a:pt x="3356096" y="4273622"/>
                </a:moveTo>
                <a:lnTo>
                  <a:pt x="3356209" y="4273643"/>
                </a:lnTo>
                <a:cubicBezTo>
                  <a:pt x="3364675" y="4273643"/>
                  <a:pt x="3364675" y="4273643"/>
                  <a:pt x="3364675" y="4273643"/>
                </a:cubicBezTo>
                <a:cubicBezTo>
                  <a:pt x="3371726" y="4273643"/>
                  <a:pt x="3375253" y="4273643"/>
                  <a:pt x="3377016" y="4273643"/>
                </a:cubicBezTo>
                <a:lnTo>
                  <a:pt x="3378633" y="4273643"/>
                </a:lnTo>
                <a:lnTo>
                  <a:pt x="3378566" y="4273622"/>
                </a:lnTo>
                <a:cubicBezTo>
                  <a:pt x="3378566" y="4273622"/>
                  <a:pt x="3378566" y="4273622"/>
                  <a:pt x="3364409" y="4273622"/>
                </a:cubicBezTo>
                <a:cubicBezTo>
                  <a:pt x="3364409" y="4273622"/>
                  <a:pt x="3364409" y="4273622"/>
                  <a:pt x="3363345" y="4273622"/>
                </a:cubicBezTo>
                <a:close/>
                <a:moveTo>
                  <a:pt x="3330442" y="4270887"/>
                </a:moveTo>
                <a:cubicBezTo>
                  <a:pt x="3330442" y="4270887"/>
                  <a:pt x="3330442" y="4270887"/>
                  <a:pt x="3330442" y="4273622"/>
                </a:cubicBezTo>
                <a:lnTo>
                  <a:pt x="3325040" y="4273622"/>
                </a:lnTo>
                <a:lnTo>
                  <a:pt x="3325152" y="4273643"/>
                </a:lnTo>
                <a:cubicBezTo>
                  <a:pt x="3330790" y="4273643"/>
                  <a:pt x="3330790" y="4273643"/>
                  <a:pt x="3330790" y="4273643"/>
                </a:cubicBezTo>
                <a:cubicBezTo>
                  <a:pt x="3330790" y="4270901"/>
                  <a:pt x="3330790" y="4270901"/>
                  <a:pt x="3330790" y="4270901"/>
                </a:cubicBezTo>
                <a:cubicBezTo>
                  <a:pt x="3336438" y="4270901"/>
                  <a:pt x="3339261" y="4270901"/>
                  <a:pt x="3340673" y="4270901"/>
                </a:cubicBezTo>
                <a:lnTo>
                  <a:pt x="3341848" y="4270901"/>
                </a:lnTo>
                <a:lnTo>
                  <a:pt x="3341774" y="4270887"/>
                </a:lnTo>
                <a:cubicBezTo>
                  <a:pt x="3341774" y="4270887"/>
                  <a:pt x="3341774" y="4270887"/>
                  <a:pt x="3330442" y="4270887"/>
                </a:cubicBezTo>
                <a:close/>
                <a:moveTo>
                  <a:pt x="3268192" y="4270887"/>
                </a:moveTo>
                <a:cubicBezTo>
                  <a:pt x="3268192" y="4270887"/>
                  <a:pt x="3268192" y="4270887"/>
                  <a:pt x="3256860" y="4273622"/>
                </a:cubicBezTo>
                <a:cubicBezTo>
                  <a:pt x="3256860" y="4273622"/>
                  <a:pt x="3256860" y="4273622"/>
                  <a:pt x="3248383" y="4276383"/>
                </a:cubicBezTo>
                <a:cubicBezTo>
                  <a:pt x="3248383" y="4276383"/>
                  <a:pt x="3248383" y="4276383"/>
                  <a:pt x="3242703" y="4279118"/>
                </a:cubicBezTo>
                <a:cubicBezTo>
                  <a:pt x="3242703" y="4279118"/>
                  <a:pt x="3242703" y="4279118"/>
                  <a:pt x="3242703" y="4284613"/>
                </a:cubicBezTo>
                <a:cubicBezTo>
                  <a:pt x="3242703" y="4284613"/>
                  <a:pt x="3242703" y="4284613"/>
                  <a:pt x="3239877" y="4290083"/>
                </a:cubicBezTo>
                <a:cubicBezTo>
                  <a:pt x="3239877" y="4290083"/>
                  <a:pt x="3239877" y="4290083"/>
                  <a:pt x="3234226" y="4295580"/>
                </a:cubicBezTo>
                <a:cubicBezTo>
                  <a:pt x="3234226" y="4295580"/>
                  <a:pt x="3234226" y="4301075"/>
                  <a:pt x="3234226" y="4303810"/>
                </a:cubicBezTo>
                <a:lnTo>
                  <a:pt x="3228850" y="4306423"/>
                </a:lnTo>
                <a:lnTo>
                  <a:pt x="3229174" y="4306634"/>
                </a:lnTo>
                <a:cubicBezTo>
                  <a:pt x="3229174" y="4306634"/>
                  <a:pt x="3232004" y="4303875"/>
                  <a:pt x="3234812" y="4303875"/>
                </a:cubicBezTo>
                <a:cubicBezTo>
                  <a:pt x="3234812" y="4301133"/>
                  <a:pt x="3234812" y="4295631"/>
                  <a:pt x="3234812" y="4295631"/>
                </a:cubicBezTo>
                <a:cubicBezTo>
                  <a:pt x="3240470" y="4290130"/>
                  <a:pt x="3240470" y="4290130"/>
                  <a:pt x="3240470" y="4290130"/>
                </a:cubicBezTo>
                <a:cubicBezTo>
                  <a:pt x="3243278" y="4284646"/>
                  <a:pt x="3243278" y="4284646"/>
                  <a:pt x="3243278" y="4284646"/>
                </a:cubicBezTo>
                <a:cubicBezTo>
                  <a:pt x="3243278" y="4279144"/>
                  <a:pt x="3243278" y="4279144"/>
                  <a:pt x="3243278" y="4279144"/>
                </a:cubicBezTo>
                <a:cubicBezTo>
                  <a:pt x="3248936" y="4276385"/>
                  <a:pt x="3248936" y="4276385"/>
                  <a:pt x="3248936" y="4276385"/>
                </a:cubicBezTo>
                <a:cubicBezTo>
                  <a:pt x="3257402" y="4273643"/>
                  <a:pt x="3257402" y="4273643"/>
                  <a:pt x="3257402" y="4273643"/>
                </a:cubicBezTo>
                <a:cubicBezTo>
                  <a:pt x="3263050" y="4272272"/>
                  <a:pt x="3265874" y="4271587"/>
                  <a:pt x="3267285" y="4271244"/>
                </a:cubicBezTo>
                <a:lnTo>
                  <a:pt x="3268445" y="4270963"/>
                </a:lnTo>
                <a:close/>
                <a:moveTo>
                  <a:pt x="3469530" y="4269321"/>
                </a:moveTo>
                <a:lnTo>
                  <a:pt x="3466276" y="4270887"/>
                </a:lnTo>
                <a:lnTo>
                  <a:pt x="3460635" y="4270887"/>
                </a:lnTo>
                <a:lnTo>
                  <a:pt x="3460652" y="4270901"/>
                </a:lnTo>
                <a:cubicBezTo>
                  <a:pt x="3466289" y="4270901"/>
                  <a:pt x="3466289" y="4270901"/>
                  <a:pt x="3466289" y="4270901"/>
                </a:cubicBezTo>
                <a:close/>
                <a:moveTo>
                  <a:pt x="3483948" y="4268448"/>
                </a:moveTo>
                <a:lnTo>
                  <a:pt x="3489590" y="4270893"/>
                </a:lnTo>
                <a:cubicBezTo>
                  <a:pt x="3491002" y="4272267"/>
                  <a:pt x="3491709" y="4273643"/>
                  <a:pt x="3491709" y="4273643"/>
                </a:cubicBezTo>
                <a:cubicBezTo>
                  <a:pt x="3500176" y="4281886"/>
                  <a:pt x="3500176" y="4281886"/>
                  <a:pt x="3500176" y="4281886"/>
                </a:cubicBezTo>
                <a:cubicBezTo>
                  <a:pt x="3500176" y="4281886"/>
                  <a:pt x="3503004" y="4287388"/>
                  <a:pt x="3503004" y="4290130"/>
                </a:cubicBezTo>
                <a:cubicBezTo>
                  <a:pt x="3505813" y="4292889"/>
                  <a:pt x="3505813" y="4295631"/>
                  <a:pt x="3505813" y="4295631"/>
                </a:cubicBezTo>
                <a:lnTo>
                  <a:pt x="3509028" y="4296675"/>
                </a:lnTo>
                <a:lnTo>
                  <a:pt x="3505924" y="4295580"/>
                </a:lnTo>
                <a:cubicBezTo>
                  <a:pt x="3505924" y="4295580"/>
                  <a:pt x="3505924" y="4292845"/>
                  <a:pt x="3503068" y="4290083"/>
                </a:cubicBezTo>
                <a:cubicBezTo>
                  <a:pt x="3503068" y="4287348"/>
                  <a:pt x="3500243" y="4281852"/>
                  <a:pt x="3500243" y="4281852"/>
                </a:cubicBezTo>
                <a:cubicBezTo>
                  <a:pt x="3500243" y="4281852"/>
                  <a:pt x="3500243" y="4281852"/>
                  <a:pt x="3491765" y="4273622"/>
                </a:cubicBezTo>
                <a:cubicBezTo>
                  <a:pt x="3491765" y="4273622"/>
                  <a:pt x="3491059" y="4272254"/>
                  <a:pt x="3489643" y="4270887"/>
                </a:cubicBezTo>
                <a:close/>
                <a:moveTo>
                  <a:pt x="3406851" y="4268153"/>
                </a:moveTo>
                <a:cubicBezTo>
                  <a:pt x="3406851" y="4268153"/>
                  <a:pt x="3406851" y="4268153"/>
                  <a:pt x="3404026" y="4276383"/>
                </a:cubicBezTo>
                <a:cubicBezTo>
                  <a:pt x="3404026" y="4276383"/>
                  <a:pt x="3395549" y="4276383"/>
                  <a:pt x="3395549" y="4276383"/>
                </a:cubicBezTo>
                <a:lnTo>
                  <a:pt x="3392745" y="4279068"/>
                </a:lnTo>
                <a:lnTo>
                  <a:pt x="3392902" y="4279144"/>
                </a:lnTo>
                <a:cubicBezTo>
                  <a:pt x="3392902" y="4279144"/>
                  <a:pt x="3392902" y="4279144"/>
                  <a:pt x="3395732" y="4276385"/>
                </a:cubicBezTo>
                <a:cubicBezTo>
                  <a:pt x="3395732" y="4276385"/>
                  <a:pt x="3404197" y="4276385"/>
                  <a:pt x="3404197" y="4276385"/>
                </a:cubicBezTo>
                <a:cubicBezTo>
                  <a:pt x="3405612" y="4272263"/>
                  <a:pt x="3406319" y="4270203"/>
                  <a:pt x="3406673" y="4269173"/>
                </a:cubicBezTo>
                <a:lnTo>
                  <a:pt x="3406954" y="4268352"/>
                </a:lnTo>
                <a:close/>
                <a:moveTo>
                  <a:pt x="3435166" y="4265390"/>
                </a:moveTo>
                <a:lnTo>
                  <a:pt x="3429507" y="4268142"/>
                </a:lnTo>
                <a:lnTo>
                  <a:pt x="3429596" y="4268142"/>
                </a:lnTo>
                <a:lnTo>
                  <a:pt x="3435202" y="4265425"/>
                </a:lnTo>
                <a:close/>
                <a:moveTo>
                  <a:pt x="3421008" y="4265390"/>
                </a:moveTo>
                <a:cubicBezTo>
                  <a:pt x="3421008" y="4265390"/>
                  <a:pt x="3421008" y="4265390"/>
                  <a:pt x="3418183" y="4273622"/>
                </a:cubicBezTo>
                <a:lnTo>
                  <a:pt x="3409824" y="4273622"/>
                </a:lnTo>
                <a:lnTo>
                  <a:pt x="3409835" y="4273643"/>
                </a:lnTo>
                <a:cubicBezTo>
                  <a:pt x="3412663" y="4273643"/>
                  <a:pt x="3418300" y="4273643"/>
                  <a:pt x="3418300" y="4273643"/>
                </a:cubicBezTo>
                <a:cubicBezTo>
                  <a:pt x="3419715" y="4269521"/>
                  <a:pt x="3420422" y="4267461"/>
                  <a:pt x="3420776" y="4266430"/>
                </a:cubicBezTo>
                <a:lnTo>
                  <a:pt x="3421101" y="4265482"/>
                </a:lnTo>
                <a:close/>
                <a:moveTo>
                  <a:pt x="3449358" y="4263554"/>
                </a:moveTo>
                <a:lnTo>
                  <a:pt x="3443643" y="4265390"/>
                </a:lnTo>
                <a:lnTo>
                  <a:pt x="3438046" y="4268125"/>
                </a:lnTo>
                <a:lnTo>
                  <a:pt x="3438062" y="4268142"/>
                </a:lnTo>
                <a:cubicBezTo>
                  <a:pt x="3438062" y="4268142"/>
                  <a:pt x="3440891" y="4265400"/>
                  <a:pt x="3443720" y="4265400"/>
                </a:cubicBezTo>
                <a:cubicBezTo>
                  <a:pt x="3446529" y="4265400"/>
                  <a:pt x="3446529" y="4265400"/>
                  <a:pt x="3446529" y="4265400"/>
                </a:cubicBezTo>
                <a:cubicBezTo>
                  <a:pt x="3449358" y="4265400"/>
                  <a:pt x="3449358" y="4265400"/>
                  <a:pt x="3449358" y="4265400"/>
                </a:cubicBezTo>
                <a:close/>
                <a:moveTo>
                  <a:pt x="3290825" y="4259895"/>
                </a:moveTo>
                <a:cubicBezTo>
                  <a:pt x="3290825" y="4259895"/>
                  <a:pt x="3290825" y="4259895"/>
                  <a:pt x="3288000" y="4265390"/>
                </a:cubicBezTo>
                <a:cubicBezTo>
                  <a:pt x="3288000" y="4265390"/>
                  <a:pt x="3288000" y="4265390"/>
                  <a:pt x="3282319" y="4273622"/>
                </a:cubicBezTo>
                <a:lnTo>
                  <a:pt x="3279886" y="4273622"/>
                </a:lnTo>
                <a:lnTo>
                  <a:pt x="3279993" y="4273643"/>
                </a:lnTo>
                <a:cubicBezTo>
                  <a:pt x="3279993" y="4273643"/>
                  <a:pt x="3282801" y="4273643"/>
                  <a:pt x="3282801" y="4273643"/>
                </a:cubicBezTo>
                <a:cubicBezTo>
                  <a:pt x="3288458" y="4265400"/>
                  <a:pt x="3288458" y="4265400"/>
                  <a:pt x="3288458" y="4265400"/>
                </a:cubicBezTo>
                <a:cubicBezTo>
                  <a:pt x="3289864" y="4262649"/>
                  <a:pt x="3290565" y="4261274"/>
                  <a:pt x="3290915" y="4260586"/>
                </a:cubicBezTo>
                <a:lnTo>
                  <a:pt x="3291195" y="4260038"/>
                </a:lnTo>
                <a:close/>
                <a:moveTo>
                  <a:pt x="4544977" y="4258077"/>
                </a:moveTo>
                <a:lnTo>
                  <a:pt x="4544999" y="4258105"/>
                </a:lnTo>
                <a:cubicBezTo>
                  <a:pt x="4557733" y="4259470"/>
                  <a:pt x="4569043" y="4260151"/>
                  <a:pt x="4578234" y="4259808"/>
                </a:cubicBezTo>
                <a:lnTo>
                  <a:pt x="4582205" y="4258945"/>
                </a:lnTo>
                <a:close/>
                <a:moveTo>
                  <a:pt x="2977266" y="4257160"/>
                </a:moveTo>
                <a:lnTo>
                  <a:pt x="2977266" y="4258154"/>
                </a:lnTo>
                <a:lnTo>
                  <a:pt x="2979513" y="4258154"/>
                </a:lnTo>
                <a:lnTo>
                  <a:pt x="2979513" y="4257160"/>
                </a:lnTo>
                <a:close/>
                <a:moveTo>
                  <a:pt x="3908838" y="4257037"/>
                </a:moveTo>
                <a:lnTo>
                  <a:pt x="3908800" y="4257090"/>
                </a:lnTo>
                <a:lnTo>
                  <a:pt x="3913549" y="4258086"/>
                </a:lnTo>
                <a:cubicBezTo>
                  <a:pt x="3916376" y="4263570"/>
                  <a:pt x="3924883" y="4269055"/>
                  <a:pt x="3924883" y="4269055"/>
                </a:cubicBezTo>
                <a:cubicBezTo>
                  <a:pt x="3939020" y="4269055"/>
                  <a:pt x="3939020" y="4269055"/>
                  <a:pt x="3939020" y="4269055"/>
                </a:cubicBezTo>
                <a:cubicBezTo>
                  <a:pt x="3939020" y="4269055"/>
                  <a:pt x="3947527" y="4271797"/>
                  <a:pt x="3947527" y="4274539"/>
                </a:cubicBezTo>
                <a:lnTo>
                  <a:pt x="3939150" y="4279940"/>
                </a:lnTo>
                <a:lnTo>
                  <a:pt x="3939241" y="4279991"/>
                </a:lnTo>
                <a:cubicBezTo>
                  <a:pt x="3944893" y="4277254"/>
                  <a:pt x="3947744" y="4277254"/>
                  <a:pt x="3947744" y="4274517"/>
                </a:cubicBezTo>
                <a:cubicBezTo>
                  <a:pt x="3947744" y="4271781"/>
                  <a:pt x="3939241" y="4269044"/>
                  <a:pt x="3939241" y="4269044"/>
                </a:cubicBezTo>
                <a:cubicBezTo>
                  <a:pt x="3939241" y="4269044"/>
                  <a:pt x="3939241" y="4269044"/>
                  <a:pt x="3925087" y="4269044"/>
                </a:cubicBezTo>
                <a:cubicBezTo>
                  <a:pt x="3925087" y="4269044"/>
                  <a:pt x="3916633" y="4263537"/>
                  <a:pt x="3913783" y="4258063"/>
                </a:cubicBezTo>
                <a:cubicBezTo>
                  <a:pt x="3910957" y="4256694"/>
                  <a:pt x="3909544" y="4256694"/>
                  <a:pt x="3908838" y="4257037"/>
                </a:cubicBezTo>
                <a:close/>
                <a:moveTo>
                  <a:pt x="3031065" y="4241283"/>
                </a:moveTo>
                <a:lnTo>
                  <a:pt x="3030874" y="4241655"/>
                </a:lnTo>
                <a:lnTo>
                  <a:pt x="3032988" y="4243725"/>
                </a:lnTo>
                <a:lnTo>
                  <a:pt x="3033286" y="4243433"/>
                </a:lnTo>
                <a:close/>
                <a:moveTo>
                  <a:pt x="3567653" y="4241132"/>
                </a:moveTo>
                <a:lnTo>
                  <a:pt x="3563226" y="4244814"/>
                </a:lnTo>
                <a:cubicBezTo>
                  <a:pt x="3560397" y="4246871"/>
                  <a:pt x="3556857" y="4248930"/>
                  <a:pt x="3554017" y="4248930"/>
                </a:cubicBezTo>
                <a:cubicBezTo>
                  <a:pt x="3548366" y="4251664"/>
                  <a:pt x="3551192" y="4251664"/>
                  <a:pt x="3548366" y="4251664"/>
                </a:cubicBezTo>
                <a:cubicBezTo>
                  <a:pt x="3542714" y="4251664"/>
                  <a:pt x="3537034" y="4246195"/>
                  <a:pt x="3537034" y="4246195"/>
                </a:cubicBezTo>
                <a:cubicBezTo>
                  <a:pt x="3537034" y="4246195"/>
                  <a:pt x="3537034" y="4246195"/>
                  <a:pt x="3537034" y="4248930"/>
                </a:cubicBezTo>
                <a:cubicBezTo>
                  <a:pt x="3537034" y="4248930"/>
                  <a:pt x="3537034" y="4248930"/>
                  <a:pt x="3534208" y="4251664"/>
                </a:cubicBezTo>
                <a:cubicBezTo>
                  <a:pt x="3534208" y="4251664"/>
                  <a:pt x="3534208" y="4251664"/>
                  <a:pt x="3525732" y="4257160"/>
                </a:cubicBezTo>
                <a:lnTo>
                  <a:pt x="3526317" y="4257730"/>
                </a:lnTo>
                <a:lnTo>
                  <a:pt x="3533191" y="4253265"/>
                </a:lnTo>
                <a:cubicBezTo>
                  <a:pt x="3534252" y="4252576"/>
                  <a:pt x="3534252" y="4252576"/>
                  <a:pt x="3534252" y="4252576"/>
                </a:cubicBezTo>
                <a:cubicBezTo>
                  <a:pt x="3537079" y="4249834"/>
                  <a:pt x="3537079" y="4249834"/>
                  <a:pt x="3537079" y="4249834"/>
                </a:cubicBezTo>
                <a:cubicBezTo>
                  <a:pt x="3537079" y="4247092"/>
                  <a:pt x="3537079" y="4247092"/>
                  <a:pt x="3537079" y="4247092"/>
                </a:cubicBezTo>
                <a:cubicBezTo>
                  <a:pt x="3537079" y="4247092"/>
                  <a:pt x="3542735" y="4252576"/>
                  <a:pt x="3548414" y="4252576"/>
                </a:cubicBezTo>
                <a:cubicBezTo>
                  <a:pt x="3551241" y="4252576"/>
                  <a:pt x="3548414" y="4252576"/>
                  <a:pt x="3554069" y="4249834"/>
                </a:cubicBezTo>
                <a:cubicBezTo>
                  <a:pt x="3559724" y="4249834"/>
                  <a:pt x="3568206" y="4241608"/>
                  <a:pt x="3568206" y="4241608"/>
                </a:cubicBezTo>
                <a:close/>
                <a:moveTo>
                  <a:pt x="3053094" y="4238739"/>
                </a:moveTo>
                <a:lnTo>
                  <a:pt x="3053094" y="4240698"/>
                </a:lnTo>
                <a:cubicBezTo>
                  <a:pt x="3053094" y="4243447"/>
                  <a:pt x="3053094" y="4244130"/>
                  <a:pt x="3053448" y="4244127"/>
                </a:cubicBezTo>
                <a:lnTo>
                  <a:pt x="3053691" y="4244058"/>
                </a:lnTo>
                <a:lnTo>
                  <a:pt x="3053445" y="4241655"/>
                </a:lnTo>
                <a:cubicBezTo>
                  <a:pt x="3053445" y="4238910"/>
                  <a:pt x="3053445" y="4238910"/>
                  <a:pt x="3053445" y="4238910"/>
                </a:cubicBezTo>
                <a:close/>
                <a:moveTo>
                  <a:pt x="3118331" y="4235315"/>
                </a:moveTo>
                <a:lnTo>
                  <a:pt x="3118331" y="4236165"/>
                </a:lnTo>
                <a:cubicBezTo>
                  <a:pt x="3121143" y="4236165"/>
                  <a:pt x="3123970" y="4241655"/>
                  <a:pt x="3123970" y="4241655"/>
                </a:cubicBezTo>
                <a:lnTo>
                  <a:pt x="3126677" y="4244292"/>
                </a:lnTo>
                <a:lnTo>
                  <a:pt x="3126677" y="4243433"/>
                </a:lnTo>
                <a:cubicBezTo>
                  <a:pt x="3126677" y="4243433"/>
                  <a:pt x="3123852" y="4240698"/>
                  <a:pt x="3123852" y="4240698"/>
                </a:cubicBezTo>
                <a:cubicBezTo>
                  <a:pt x="3123852" y="4240698"/>
                  <a:pt x="3123146" y="4239325"/>
                  <a:pt x="3122082" y="4237950"/>
                </a:cubicBezTo>
                <a:close/>
                <a:moveTo>
                  <a:pt x="4530237" y="4233365"/>
                </a:moveTo>
                <a:cubicBezTo>
                  <a:pt x="4530237" y="4233365"/>
                  <a:pt x="4530237" y="4233365"/>
                  <a:pt x="4499127" y="4241609"/>
                </a:cubicBezTo>
                <a:cubicBezTo>
                  <a:pt x="4499127" y="4241609"/>
                  <a:pt x="4439756" y="4238839"/>
                  <a:pt x="4431255" y="4238839"/>
                </a:cubicBezTo>
                <a:cubicBezTo>
                  <a:pt x="4422800" y="4241609"/>
                  <a:pt x="4386039" y="4252556"/>
                  <a:pt x="4371885" y="4263537"/>
                </a:cubicBezTo>
                <a:cubicBezTo>
                  <a:pt x="4354929" y="4274517"/>
                  <a:pt x="4337973" y="4279991"/>
                  <a:pt x="4332321" y="4290972"/>
                </a:cubicBezTo>
                <a:cubicBezTo>
                  <a:pt x="4323819" y="4304689"/>
                  <a:pt x="4309665" y="4334895"/>
                  <a:pt x="4309665" y="4334895"/>
                </a:cubicBezTo>
                <a:lnTo>
                  <a:pt x="4282445" y="4347085"/>
                </a:lnTo>
                <a:lnTo>
                  <a:pt x="4282648" y="4347059"/>
                </a:lnTo>
                <a:cubicBezTo>
                  <a:pt x="4292545" y="4345004"/>
                  <a:pt x="4298904" y="4341582"/>
                  <a:pt x="4310215" y="4334738"/>
                </a:cubicBezTo>
                <a:cubicBezTo>
                  <a:pt x="4310215" y="4334738"/>
                  <a:pt x="4324369" y="4304630"/>
                  <a:pt x="4332869" y="4290941"/>
                </a:cubicBezTo>
                <a:cubicBezTo>
                  <a:pt x="4338524" y="4280003"/>
                  <a:pt x="4355491" y="4274523"/>
                  <a:pt x="4372457" y="4263562"/>
                </a:cubicBezTo>
                <a:cubicBezTo>
                  <a:pt x="4386612" y="4252625"/>
                  <a:pt x="4423357" y="4241664"/>
                  <a:pt x="4431856" y="4238936"/>
                </a:cubicBezTo>
                <a:cubicBezTo>
                  <a:pt x="4440324" y="4238936"/>
                  <a:pt x="4499723" y="4241664"/>
                  <a:pt x="4499723" y="4241664"/>
                </a:cubicBezTo>
                <a:cubicBezTo>
                  <a:pt x="4515284" y="4237559"/>
                  <a:pt x="4523064" y="4235507"/>
                  <a:pt x="4526955" y="4234481"/>
                </a:cubicBezTo>
                <a:lnTo>
                  <a:pt x="4530305" y="4233598"/>
                </a:lnTo>
                <a:close/>
                <a:moveTo>
                  <a:pt x="6349707" y="4230165"/>
                </a:moveTo>
                <a:lnTo>
                  <a:pt x="6347361" y="4241624"/>
                </a:lnTo>
                <a:cubicBezTo>
                  <a:pt x="6347011" y="4243339"/>
                  <a:pt x="6347011" y="4243339"/>
                  <a:pt x="6347011" y="4243339"/>
                </a:cubicBezTo>
                <a:cubicBezTo>
                  <a:pt x="6347011" y="4243339"/>
                  <a:pt x="6341395" y="4257060"/>
                  <a:pt x="6338587" y="4262537"/>
                </a:cubicBezTo>
                <a:lnTo>
                  <a:pt x="6338681" y="4262953"/>
                </a:lnTo>
                <a:lnTo>
                  <a:pt x="6343805" y="4251691"/>
                </a:lnTo>
                <a:cubicBezTo>
                  <a:pt x="6345573" y="4247577"/>
                  <a:pt x="6346987" y="4244149"/>
                  <a:pt x="6346987" y="4244149"/>
                </a:cubicBezTo>
                <a:cubicBezTo>
                  <a:pt x="6349795" y="4230421"/>
                  <a:pt x="6349795" y="4230421"/>
                  <a:pt x="6349795" y="4230421"/>
                </a:cubicBezTo>
                <a:close/>
                <a:moveTo>
                  <a:pt x="2199405" y="4224783"/>
                </a:moveTo>
                <a:lnTo>
                  <a:pt x="2199088" y="4225028"/>
                </a:lnTo>
                <a:cubicBezTo>
                  <a:pt x="2199088" y="4225028"/>
                  <a:pt x="2199088" y="4225028"/>
                  <a:pt x="2199088" y="4238770"/>
                </a:cubicBezTo>
                <a:cubicBezTo>
                  <a:pt x="2210389" y="4244240"/>
                  <a:pt x="2204738" y="4249778"/>
                  <a:pt x="2230198" y="4260718"/>
                </a:cubicBezTo>
                <a:cubicBezTo>
                  <a:pt x="2232989" y="4260718"/>
                  <a:pt x="2238639" y="4274459"/>
                  <a:pt x="2238639" y="4274459"/>
                </a:cubicBezTo>
                <a:cubicBezTo>
                  <a:pt x="2238639" y="4275827"/>
                  <a:pt x="2237226" y="4281998"/>
                  <a:pt x="2235466" y="4288168"/>
                </a:cubicBezTo>
                <a:lnTo>
                  <a:pt x="2230230" y="4301795"/>
                </a:lnTo>
                <a:lnTo>
                  <a:pt x="2230515" y="4301503"/>
                </a:lnTo>
                <a:cubicBezTo>
                  <a:pt x="2233350" y="4298796"/>
                  <a:pt x="2239019" y="4276852"/>
                  <a:pt x="2239019" y="4274074"/>
                </a:cubicBezTo>
                <a:cubicBezTo>
                  <a:pt x="2239019" y="4274074"/>
                  <a:pt x="2233350" y="4260393"/>
                  <a:pt x="2230515" y="4260393"/>
                </a:cubicBezTo>
                <a:cubicBezTo>
                  <a:pt x="2205074" y="4249422"/>
                  <a:pt x="2210741" y="4243936"/>
                  <a:pt x="2199405" y="4238450"/>
                </a:cubicBezTo>
                <a:cubicBezTo>
                  <a:pt x="2199405" y="4238450"/>
                  <a:pt x="2199405" y="4238450"/>
                  <a:pt x="2199405" y="4236731"/>
                </a:cubicBezTo>
                <a:close/>
                <a:moveTo>
                  <a:pt x="6639991" y="4221578"/>
                </a:moveTo>
                <a:lnTo>
                  <a:pt x="6639845" y="4221634"/>
                </a:lnTo>
                <a:lnTo>
                  <a:pt x="6643591" y="4224933"/>
                </a:lnTo>
                <a:cubicBezTo>
                  <a:pt x="6643591" y="4227685"/>
                  <a:pt x="6646420" y="4233172"/>
                  <a:pt x="6646420" y="4233172"/>
                </a:cubicBezTo>
                <a:cubicBezTo>
                  <a:pt x="6646420" y="4233172"/>
                  <a:pt x="6646420" y="4235909"/>
                  <a:pt x="6646420" y="4238660"/>
                </a:cubicBezTo>
                <a:cubicBezTo>
                  <a:pt x="6643591" y="4238660"/>
                  <a:pt x="6643591" y="4238660"/>
                  <a:pt x="6643591" y="4241397"/>
                </a:cubicBezTo>
                <a:cubicBezTo>
                  <a:pt x="6643591" y="4241397"/>
                  <a:pt x="6643591" y="4252374"/>
                  <a:pt x="6643591" y="4252374"/>
                </a:cubicBezTo>
                <a:cubicBezTo>
                  <a:pt x="6643591" y="4252374"/>
                  <a:pt x="6643591" y="4255125"/>
                  <a:pt x="6640761" y="4255125"/>
                </a:cubicBezTo>
                <a:cubicBezTo>
                  <a:pt x="6635104" y="4257862"/>
                  <a:pt x="6635104" y="4257862"/>
                  <a:pt x="6632275" y="4257862"/>
                </a:cubicBezTo>
                <a:cubicBezTo>
                  <a:pt x="6626639" y="4257862"/>
                  <a:pt x="6618153" y="4260613"/>
                  <a:pt x="6615345" y="4263349"/>
                </a:cubicBezTo>
                <a:cubicBezTo>
                  <a:pt x="6615345" y="4263349"/>
                  <a:pt x="6609687" y="4263349"/>
                  <a:pt x="6609687" y="4263349"/>
                </a:cubicBezTo>
                <a:cubicBezTo>
                  <a:pt x="6609687" y="4266102"/>
                  <a:pt x="6606858" y="4271590"/>
                  <a:pt x="6606858" y="4271590"/>
                </a:cubicBezTo>
                <a:cubicBezTo>
                  <a:pt x="6606858" y="4271590"/>
                  <a:pt x="6606858" y="4277078"/>
                  <a:pt x="6612516" y="4277078"/>
                </a:cubicBezTo>
                <a:lnTo>
                  <a:pt x="6612593" y="4277078"/>
                </a:lnTo>
                <a:lnTo>
                  <a:pt x="6607833" y="4274429"/>
                </a:lnTo>
                <a:cubicBezTo>
                  <a:pt x="6607126" y="4273054"/>
                  <a:pt x="6607126" y="4271680"/>
                  <a:pt x="6607126" y="4271680"/>
                </a:cubicBezTo>
                <a:cubicBezTo>
                  <a:pt x="6607126" y="4271680"/>
                  <a:pt x="6609951" y="4266182"/>
                  <a:pt x="6609951" y="4263432"/>
                </a:cubicBezTo>
                <a:cubicBezTo>
                  <a:pt x="6609951" y="4263432"/>
                  <a:pt x="6615597" y="4263432"/>
                  <a:pt x="6615597" y="4263432"/>
                </a:cubicBezTo>
                <a:cubicBezTo>
                  <a:pt x="6618421" y="4260684"/>
                  <a:pt x="6626927" y="4257963"/>
                  <a:pt x="6632575" y="4257963"/>
                </a:cubicBezTo>
                <a:cubicBezTo>
                  <a:pt x="6635398" y="4257963"/>
                  <a:pt x="6635398" y="4257963"/>
                  <a:pt x="6641045" y="4255214"/>
                </a:cubicBezTo>
                <a:cubicBezTo>
                  <a:pt x="6643905" y="4255214"/>
                  <a:pt x="6643905" y="4252465"/>
                  <a:pt x="6643905" y="4252465"/>
                </a:cubicBezTo>
                <a:cubicBezTo>
                  <a:pt x="6643905" y="4252465"/>
                  <a:pt x="6643905" y="4241469"/>
                  <a:pt x="6643905" y="4241469"/>
                </a:cubicBezTo>
                <a:cubicBezTo>
                  <a:pt x="6643905" y="4238749"/>
                  <a:pt x="6643905" y="4238749"/>
                  <a:pt x="6646728" y="4238749"/>
                </a:cubicBezTo>
                <a:cubicBezTo>
                  <a:pt x="6646728" y="4235999"/>
                  <a:pt x="6646728" y="4233250"/>
                  <a:pt x="6646728" y="4233250"/>
                </a:cubicBezTo>
                <a:cubicBezTo>
                  <a:pt x="6646728" y="4233250"/>
                  <a:pt x="6643905" y="4227753"/>
                  <a:pt x="6643905" y="4225004"/>
                </a:cubicBezTo>
                <a:cubicBezTo>
                  <a:pt x="6642475" y="4222269"/>
                  <a:pt x="6641055" y="4221582"/>
                  <a:pt x="6639991" y="4221578"/>
                </a:cubicBezTo>
                <a:close/>
                <a:moveTo>
                  <a:pt x="2429561" y="4220352"/>
                </a:moveTo>
                <a:lnTo>
                  <a:pt x="2429182" y="4220602"/>
                </a:lnTo>
                <a:cubicBezTo>
                  <a:pt x="2428481" y="4221297"/>
                  <a:pt x="2428481" y="4221992"/>
                  <a:pt x="2431283" y="4221992"/>
                </a:cubicBezTo>
                <a:cubicBezTo>
                  <a:pt x="2436952" y="4221992"/>
                  <a:pt x="2436952" y="4221992"/>
                  <a:pt x="2436952" y="4221992"/>
                </a:cubicBezTo>
                <a:cubicBezTo>
                  <a:pt x="2439786" y="4221992"/>
                  <a:pt x="2442620" y="4224699"/>
                  <a:pt x="2442620" y="4224699"/>
                </a:cubicBezTo>
                <a:cubicBezTo>
                  <a:pt x="2442620" y="4224699"/>
                  <a:pt x="2442620" y="4224699"/>
                  <a:pt x="2445453" y="4221992"/>
                </a:cubicBezTo>
                <a:lnTo>
                  <a:pt x="2445350" y="4221540"/>
                </a:lnTo>
                <a:lnTo>
                  <a:pt x="2442597" y="4224201"/>
                </a:lnTo>
                <a:cubicBezTo>
                  <a:pt x="2442597" y="4224201"/>
                  <a:pt x="2439764" y="4221462"/>
                  <a:pt x="2436929" y="4221462"/>
                </a:cubicBezTo>
                <a:cubicBezTo>
                  <a:pt x="2436929" y="4221462"/>
                  <a:pt x="2436929" y="4221462"/>
                  <a:pt x="2431285" y="4221462"/>
                </a:cubicBezTo>
                <a:close/>
                <a:moveTo>
                  <a:pt x="6623967" y="4219534"/>
                </a:moveTo>
                <a:lnTo>
                  <a:pt x="6628043" y="4221852"/>
                </a:lnTo>
                <a:lnTo>
                  <a:pt x="6628259" y="4221871"/>
                </a:lnTo>
                <a:lnTo>
                  <a:pt x="6624103" y="4219534"/>
                </a:lnTo>
                <a:close/>
                <a:moveTo>
                  <a:pt x="3514182" y="4213670"/>
                </a:moveTo>
                <a:lnTo>
                  <a:pt x="3512988" y="4215993"/>
                </a:lnTo>
                <a:cubicBezTo>
                  <a:pt x="3512281" y="4217367"/>
                  <a:pt x="3511575" y="4218742"/>
                  <a:pt x="3511575" y="4218742"/>
                </a:cubicBezTo>
                <a:lnTo>
                  <a:pt x="3511995" y="4218893"/>
                </a:lnTo>
                <a:lnTo>
                  <a:pt x="3514435" y="4214162"/>
                </a:lnTo>
                <a:close/>
                <a:moveTo>
                  <a:pt x="6606927" y="4211287"/>
                </a:moveTo>
                <a:lnTo>
                  <a:pt x="6614285" y="4218416"/>
                </a:lnTo>
                <a:cubicBezTo>
                  <a:pt x="6615345" y="4219445"/>
                  <a:pt x="6615345" y="4219445"/>
                  <a:pt x="6615345" y="4219445"/>
                </a:cubicBezTo>
                <a:lnTo>
                  <a:pt x="6615507" y="4219445"/>
                </a:lnTo>
                <a:lnTo>
                  <a:pt x="6608185" y="4212317"/>
                </a:lnTo>
                <a:cubicBezTo>
                  <a:pt x="6607126" y="4211287"/>
                  <a:pt x="6607126" y="4211287"/>
                  <a:pt x="6607126" y="4211287"/>
                </a:cubicBezTo>
                <a:close/>
                <a:moveTo>
                  <a:pt x="2450722" y="4210857"/>
                </a:moveTo>
                <a:lnTo>
                  <a:pt x="2448264" y="4213232"/>
                </a:lnTo>
                <a:cubicBezTo>
                  <a:pt x="2445432" y="4214609"/>
                  <a:pt x="2444722" y="4216666"/>
                  <a:pt x="2444722" y="4218380"/>
                </a:cubicBezTo>
                <a:lnTo>
                  <a:pt x="2444818" y="4218795"/>
                </a:lnTo>
                <a:lnTo>
                  <a:pt x="2448288" y="4213727"/>
                </a:lnTo>
                <a:cubicBezTo>
                  <a:pt x="2451122" y="4211020"/>
                  <a:pt x="2451122" y="4211020"/>
                  <a:pt x="2451122" y="4211020"/>
                </a:cubicBezTo>
                <a:close/>
                <a:moveTo>
                  <a:pt x="3121027" y="4210510"/>
                </a:moveTo>
                <a:cubicBezTo>
                  <a:pt x="3121027" y="4210510"/>
                  <a:pt x="3121027" y="4213245"/>
                  <a:pt x="3121027" y="4213245"/>
                </a:cubicBezTo>
                <a:cubicBezTo>
                  <a:pt x="3121027" y="4215979"/>
                  <a:pt x="3118171" y="4213245"/>
                  <a:pt x="3118171" y="4213245"/>
                </a:cubicBezTo>
                <a:lnTo>
                  <a:pt x="3115761" y="4210912"/>
                </a:lnTo>
                <a:lnTo>
                  <a:pt x="3115504" y="4211411"/>
                </a:lnTo>
                <a:cubicBezTo>
                  <a:pt x="3118331" y="4214166"/>
                  <a:pt x="3118331" y="4214166"/>
                  <a:pt x="3118331" y="4214166"/>
                </a:cubicBezTo>
                <a:cubicBezTo>
                  <a:pt x="3118331" y="4214166"/>
                  <a:pt x="3121143" y="4216910"/>
                  <a:pt x="3121143" y="4214166"/>
                </a:cubicBezTo>
                <a:cubicBezTo>
                  <a:pt x="3121143" y="4214166"/>
                  <a:pt x="3121143" y="4211411"/>
                  <a:pt x="3121143" y="4211411"/>
                </a:cubicBezTo>
                <a:cubicBezTo>
                  <a:pt x="3123970" y="4214166"/>
                  <a:pt x="3126797" y="4216910"/>
                  <a:pt x="3126797" y="4216910"/>
                </a:cubicBezTo>
                <a:lnTo>
                  <a:pt x="3129131" y="4221475"/>
                </a:lnTo>
                <a:lnTo>
                  <a:pt x="3129503" y="4221475"/>
                </a:lnTo>
                <a:cubicBezTo>
                  <a:pt x="3129503" y="4221475"/>
                  <a:pt x="3129503" y="4221475"/>
                  <a:pt x="3126677" y="4215979"/>
                </a:cubicBezTo>
                <a:cubicBezTo>
                  <a:pt x="3126677" y="4215979"/>
                  <a:pt x="3123852" y="4213245"/>
                  <a:pt x="3121027" y="4210510"/>
                </a:cubicBezTo>
                <a:close/>
                <a:moveTo>
                  <a:pt x="3511575" y="4207749"/>
                </a:moveTo>
                <a:lnTo>
                  <a:pt x="3512297" y="4208455"/>
                </a:lnTo>
                <a:lnTo>
                  <a:pt x="3514481" y="4207749"/>
                </a:lnTo>
                <a:close/>
                <a:moveTo>
                  <a:pt x="3771343" y="4202166"/>
                </a:moveTo>
                <a:lnTo>
                  <a:pt x="3771227" y="4202233"/>
                </a:lnTo>
                <a:lnTo>
                  <a:pt x="3774856" y="4203194"/>
                </a:lnTo>
                <a:cubicBezTo>
                  <a:pt x="3783338" y="4203194"/>
                  <a:pt x="3789018" y="4205936"/>
                  <a:pt x="3789018" y="4205936"/>
                </a:cubicBezTo>
                <a:cubicBezTo>
                  <a:pt x="3789018" y="4211420"/>
                  <a:pt x="3789018" y="4211420"/>
                  <a:pt x="3789018" y="4211420"/>
                </a:cubicBezTo>
                <a:cubicBezTo>
                  <a:pt x="3783338" y="4222388"/>
                  <a:pt x="3783338" y="4222388"/>
                  <a:pt x="3783338" y="4222388"/>
                </a:cubicBezTo>
                <a:cubicBezTo>
                  <a:pt x="3783338" y="4230640"/>
                  <a:pt x="3783338" y="4230640"/>
                  <a:pt x="3783338" y="4230640"/>
                </a:cubicBezTo>
                <a:cubicBezTo>
                  <a:pt x="3783338" y="4230640"/>
                  <a:pt x="3777684" y="4230640"/>
                  <a:pt x="3783338" y="4233382"/>
                </a:cubicBezTo>
                <a:cubicBezTo>
                  <a:pt x="3789018" y="4236124"/>
                  <a:pt x="3800327" y="4238866"/>
                  <a:pt x="3800327" y="4238866"/>
                </a:cubicBezTo>
                <a:cubicBezTo>
                  <a:pt x="3808810" y="4244350"/>
                  <a:pt x="3808810" y="4244350"/>
                  <a:pt x="3808810" y="4244350"/>
                </a:cubicBezTo>
                <a:cubicBezTo>
                  <a:pt x="3808810" y="4244350"/>
                  <a:pt x="3803156" y="4252576"/>
                  <a:pt x="3800327" y="4255319"/>
                </a:cubicBezTo>
                <a:cubicBezTo>
                  <a:pt x="3797500" y="4255319"/>
                  <a:pt x="3789018" y="4255319"/>
                  <a:pt x="3789018" y="4255319"/>
                </a:cubicBezTo>
                <a:cubicBezTo>
                  <a:pt x="3789018" y="4255319"/>
                  <a:pt x="3786166" y="4263570"/>
                  <a:pt x="3791845" y="4263570"/>
                </a:cubicBezTo>
                <a:cubicBezTo>
                  <a:pt x="3794673" y="4266312"/>
                  <a:pt x="3800327" y="4266312"/>
                  <a:pt x="3803156" y="4266312"/>
                </a:cubicBezTo>
                <a:cubicBezTo>
                  <a:pt x="3805983" y="4266312"/>
                  <a:pt x="3811662" y="4269055"/>
                  <a:pt x="3811662" y="4269055"/>
                </a:cubicBezTo>
                <a:cubicBezTo>
                  <a:pt x="3811662" y="4269055"/>
                  <a:pt x="3814490" y="4269055"/>
                  <a:pt x="3817317" y="4271797"/>
                </a:cubicBezTo>
                <a:cubicBezTo>
                  <a:pt x="3817317" y="4277282"/>
                  <a:pt x="3820144" y="4280024"/>
                  <a:pt x="3822972" y="4280024"/>
                </a:cubicBezTo>
                <a:cubicBezTo>
                  <a:pt x="3825799" y="4280024"/>
                  <a:pt x="3831455" y="4280024"/>
                  <a:pt x="3834306" y="4280024"/>
                </a:cubicBezTo>
                <a:lnTo>
                  <a:pt x="3834373" y="4279991"/>
                </a:lnTo>
                <a:lnTo>
                  <a:pt x="3823302" y="4279991"/>
                </a:lnTo>
                <a:cubicBezTo>
                  <a:pt x="3820453" y="4279991"/>
                  <a:pt x="3817651" y="4277254"/>
                  <a:pt x="3817651" y="4271781"/>
                </a:cubicBezTo>
                <a:cubicBezTo>
                  <a:pt x="3814801" y="4269044"/>
                  <a:pt x="3811999" y="4269044"/>
                  <a:pt x="3811999" y="4269044"/>
                </a:cubicBezTo>
                <a:cubicBezTo>
                  <a:pt x="3811999" y="4269044"/>
                  <a:pt x="3806347" y="4266274"/>
                  <a:pt x="3803497" y="4266274"/>
                </a:cubicBezTo>
                <a:cubicBezTo>
                  <a:pt x="3800695" y="4266274"/>
                  <a:pt x="3795043" y="4266274"/>
                  <a:pt x="3792192" y="4263537"/>
                </a:cubicBezTo>
                <a:cubicBezTo>
                  <a:pt x="3786541" y="4263537"/>
                  <a:pt x="3789391" y="4255327"/>
                  <a:pt x="3789391" y="4255327"/>
                </a:cubicBezTo>
                <a:cubicBezTo>
                  <a:pt x="3789391" y="4255327"/>
                  <a:pt x="3797845" y="4255327"/>
                  <a:pt x="3800695" y="4255327"/>
                </a:cubicBezTo>
                <a:cubicBezTo>
                  <a:pt x="3803497" y="4252556"/>
                  <a:pt x="3809148" y="4244345"/>
                  <a:pt x="3809148" y="4244345"/>
                </a:cubicBezTo>
                <a:cubicBezTo>
                  <a:pt x="3809148" y="4244345"/>
                  <a:pt x="3809148" y="4244345"/>
                  <a:pt x="3800695" y="4238839"/>
                </a:cubicBezTo>
                <a:cubicBezTo>
                  <a:pt x="3800695" y="4238839"/>
                  <a:pt x="3789391" y="4236102"/>
                  <a:pt x="3783739" y="4233365"/>
                </a:cubicBezTo>
                <a:cubicBezTo>
                  <a:pt x="3778038" y="4230628"/>
                  <a:pt x="3783739" y="4230628"/>
                  <a:pt x="3783739" y="4230628"/>
                </a:cubicBezTo>
                <a:cubicBezTo>
                  <a:pt x="3783739" y="4230628"/>
                  <a:pt x="3783739" y="4230628"/>
                  <a:pt x="3783739" y="4222384"/>
                </a:cubicBezTo>
                <a:cubicBezTo>
                  <a:pt x="3783739" y="4222384"/>
                  <a:pt x="3783739" y="4222384"/>
                  <a:pt x="3789391" y="4211403"/>
                </a:cubicBezTo>
                <a:cubicBezTo>
                  <a:pt x="3789391" y="4211403"/>
                  <a:pt x="3789391" y="4211403"/>
                  <a:pt x="3789391" y="4205930"/>
                </a:cubicBezTo>
                <a:cubicBezTo>
                  <a:pt x="3789391" y="4205930"/>
                  <a:pt x="3783739" y="4203193"/>
                  <a:pt x="3775236" y="4203193"/>
                </a:cubicBezTo>
                <a:cubicBezTo>
                  <a:pt x="3772411" y="4201824"/>
                  <a:pt x="3771698" y="4201824"/>
                  <a:pt x="3771343" y="4202166"/>
                </a:cubicBezTo>
                <a:close/>
                <a:moveTo>
                  <a:pt x="3520903" y="4199286"/>
                </a:moveTo>
                <a:lnTo>
                  <a:pt x="3520051" y="4205014"/>
                </a:lnTo>
                <a:lnTo>
                  <a:pt x="3518602" y="4206417"/>
                </a:lnTo>
                <a:lnTo>
                  <a:pt x="3520090" y="4205936"/>
                </a:lnTo>
                <a:cubicBezTo>
                  <a:pt x="3521504" y="4205936"/>
                  <a:pt x="3522211" y="4203878"/>
                  <a:pt x="3522211" y="4201822"/>
                </a:cubicBezTo>
                <a:close/>
                <a:moveTo>
                  <a:pt x="2417364" y="4196944"/>
                </a:moveTo>
                <a:lnTo>
                  <a:pt x="2417178" y="4197269"/>
                </a:lnTo>
                <a:cubicBezTo>
                  <a:pt x="2417178" y="4197269"/>
                  <a:pt x="2417178" y="4197269"/>
                  <a:pt x="2425679" y="4202755"/>
                </a:cubicBezTo>
                <a:cubicBezTo>
                  <a:pt x="2425679" y="4202755"/>
                  <a:pt x="2428451" y="4202755"/>
                  <a:pt x="2428451" y="4205534"/>
                </a:cubicBezTo>
                <a:cubicBezTo>
                  <a:pt x="2431283" y="4208241"/>
                  <a:pt x="2431283" y="4211020"/>
                  <a:pt x="2431283" y="4211020"/>
                </a:cubicBezTo>
                <a:cubicBezTo>
                  <a:pt x="2431283" y="4212373"/>
                  <a:pt x="2431283" y="4214421"/>
                  <a:pt x="2431283" y="4216131"/>
                </a:cubicBezTo>
                <a:lnTo>
                  <a:pt x="2431283" y="4218724"/>
                </a:lnTo>
                <a:lnTo>
                  <a:pt x="2431285" y="4218723"/>
                </a:lnTo>
                <a:cubicBezTo>
                  <a:pt x="2431285" y="4218723"/>
                  <a:pt x="2431285" y="4213232"/>
                  <a:pt x="2431285" y="4210493"/>
                </a:cubicBezTo>
                <a:cubicBezTo>
                  <a:pt x="2431285" y="4210493"/>
                  <a:pt x="2431285" y="4207754"/>
                  <a:pt x="2428451" y="4205015"/>
                </a:cubicBezTo>
                <a:cubicBezTo>
                  <a:pt x="2428451" y="4202276"/>
                  <a:pt x="2425618" y="4202276"/>
                  <a:pt x="2425618" y="4202276"/>
                </a:cubicBezTo>
                <a:cubicBezTo>
                  <a:pt x="2425618" y="4202276"/>
                  <a:pt x="2425618" y="4202276"/>
                  <a:pt x="2424555" y="4201589"/>
                </a:cubicBezTo>
                <a:close/>
                <a:moveTo>
                  <a:pt x="3515848" y="4196671"/>
                </a:moveTo>
                <a:lnTo>
                  <a:pt x="3514224" y="4197069"/>
                </a:lnTo>
                <a:lnTo>
                  <a:pt x="3520032" y="4197695"/>
                </a:lnTo>
                <a:close/>
                <a:moveTo>
                  <a:pt x="6330099" y="4195392"/>
                </a:moveTo>
                <a:lnTo>
                  <a:pt x="6321115" y="4198882"/>
                </a:lnTo>
                <a:lnTo>
                  <a:pt x="6328641" y="4197047"/>
                </a:lnTo>
                <a:cubicBezTo>
                  <a:pt x="6330058" y="4196700"/>
                  <a:pt x="6330058" y="4196700"/>
                  <a:pt x="6330058" y="4196700"/>
                </a:cubicBezTo>
                <a:lnTo>
                  <a:pt x="6333519" y="4198405"/>
                </a:lnTo>
                <a:lnTo>
                  <a:pt x="6332865" y="4197493"/>
                </a:lnTo>
                <a:close/>
                <a:moveTo>
                  <a:pt x="2445268" y="4194202"/>
                </a:moveTo>
                <a:lnTo>
                  <a:pt x="2442597" y="4196784"/>
                </a:lnTo>
                <a:cubicBezTo>
                  <a:pt x="2439764" y="4199537"/>
                  <a:pt x="2442597" y="4199537"/>
                  <a:pt x="2442597" y="4202276"/>
                </a:cubicBezTo>
                <a:cubicBezTo>
                  <a:pt x="2439764" y="4205015"/>
                  <a:pt x="2442597" y="4205015"/>
                  <a:pt x="2442597" y="4205015"/>
                </a:cubicBezTo>
                <a:lnTo>
                  <a:pt x="2442620" y="4205035"/>
                </a:lnTo>
                <a:lnTo>
                  <a:pt x="2442620" y="4202755"/>
                </a:lnTo>
                <a:cubicBezTo>
                  <a:pt x="2442620" y="4200047"/>
                  <a:pt x="2439786" y="4200047"/>
                  <a:pt x="2442620" y="4197269"/>
                </a:cubicBezTo>
                <a:cubicBezTo>
                  <a:pt x="2442620" y="4197269"/>
                  <a:pt x="2445453" y="4197269"/>
                  <a:pt x="2445453" y="4194561"/>
                </a:cubicBezTo>
                <a:close/>
                <a:moveTo>
                  <a:pt x="2932009" y="4186666"/>
                </a:moveTo>
                <a:lnTo>
                  <a:pt x="2934653" y="4191782"/>
                </a:lnTo>
                <a:cubicBezTo>
                  <a:pt x="2937486" y="4191782"/>
                  <a:pt x="2934653" y="4194561"/>
                  <a:pt x="2934653" y="4194561"/>
                </a:cubicBezTo>
                <a:cubicBezTo>
                  <a:pt x="2934653" y="4194561"/>
                  <a:pt x="2934653" y="4200047"/>
                  <a:pt x="2934653" y="4200047"/>
                </a:cubicBezTo>
                <a:cubicBezTo>
                  <a:pt x="2931819" y="4202755"/>
                  <a:pt x="2931819" y="4202755"/>
                  <a:pt x="2931819" y="4205534"/>
                </a:cubicBezTo>
                <a:cubicBezTo>
                  <a:pt x="2928984" y="4208241"/>
                  <a:pt x="2928984" y="4208241"/>
                  <a:pt x="2928984" y="4211020"/>
                </a:cubicBezTo>
                <a:lnTo>
                  <a:pt x="2929409" y="4211222"/>
                </a:lnTo>
                <a:lnTo>
                  <a:pt x="2932125" y="4205921"/>
                </a:lnTo>
                <a:cubicBezTo>
                  <a:pt x="2932125" y="4203166"/>
                  <a:pt x="2932125" y="4203166"/>
                  <a:pt x="2934952" y="4200422"/>
                </a:cubicBezTo>
                <a:cubicBezTo>
                  <a:pt x="2934952" y="4200422"/>
                  <a:pt x="2934952" y="4194922"/>
                  <a:pt x="2934952" y="4194922"/>
                </a:cubicBezTo>
                <a:cubicBezTo>
                  <a:pt x="2934952" y="4194922"/>
                  <a:pt x="2937763" y="4192166"/>
                  <a:pt x="2934952" y="4192166"/>
                </a:cubicBezTo>
                <a:cubicBezTo>
                  <a:pt x="2934952" y="4189422"/>
                  <a:pt x="2932125" y="4186666"/>
                  <a:pt x="2932125" y="4186666"/>
                </a:cubicBezTo>
                <a:close/>
                <a:moveTo>
                  <a:pt x="2207117" y="4186415"/>
                </a:moveTo>
                <a:lnTo>
                  <a:pt x="2206875" y="4186603"/>
                </a:lnTo>
                <a:cubicBezTo>
                  <a:pt x="2206169" y="4187971"/>
                  <a:pt x="2206169" y="4189338"/>
                  <a:pt x="2207598" y="4189338"/>
                </a:cubicBezTo>
                <a:cubicBezTo>
                  <a:pt x="2210389" y="4189338"/>
                  <a:pt x="2213247" y="4192072"/>
                  <a:pt x="2213247" y="4192072"/>
                </a:cubicBezTo>
                <a:cubicBezTo>
                  <a:pt x="2213247" y="4192072"/>
                  <a:pt x="2216039" y="4194876"/>
                  <a:pt x="2216039" y="4194876"/>
                </a:cubicBezTo>
                <a:cubicBezTo>
                  <a:pt x="2218898" y="4194876"/>
                  <a:pt x="2221688" y="4197611"/>
                  <a:pt x="2221688" y="4197611"/>
                </a:cubicBezTo>
                <a:cubicBezTo>
                  <a:pt x="2221688" y="4197611"/>
                  <a:pt x="2223101" y="4198979"/>
                  <a:pt x="2224513" y="4200346"/>
                </a:cubicBezTo>
                <a:lnTo>
                  <a:pt x="2227160" y="4202907"/>
                </a:lnTo>
                <a:lnTo>
                  <a:pt x="2227487" y="4202276"/>
                </a:lnTo>
                <a:cubicBezTo>
                  <a:pt x="2227487" y="4202276"/>
                  <a:pt x="2221819" y="4196784"/>
                  <a:pt x="2221819" y="4196784"/>
                </a:cubicBezTo>
                <a:cubicBezTo>
                  <a:pt x="2221819" y="4196784"/>
                  <a:pt x="2219008" y="4194044"/>
                  <a:pt x="2216175" y="4194044"/>
                </a:cubicBezTo>
                <a:cubicBezTo>
                  <a:pt x="2216175" y="4194044"/>
                  <a:pt x="2213341" y="4191305"/>
                  <a:pt x="2213341" y="4191305"/>
                </a:cubicBezTo>
                <a:cubicBezTo>
                  <a:pt x="2213341" y="4191305"/>
                  <a:pt x="2210507" y="4188566"/>
                  <a:pt x="2207673" y="4188566"/>
                </a:cubicBezTo>
                <a:close/>
                <a:moveTo>
                  <a:pt x="2920499" y="4186329"/>
                </a:moveTo>
                <a:lnTo>
                  <a:pt x="2921900" y="4189040"/>
                </a:lnTo>
                <a:cubicBezTo>
                  <a:pt x="2922608" y="4190411"/>
                  <a:pt x="2923316" y="4191782"/>
                  <a:pt x="2923316" y="4191782"/>
                </a:cubicBezTo>
                <a:lnTo>
                  <a:pt x="2923433" y="4191727"/>
                </a:lnTo>
                <a:lnTo>
                  <a:pt x="2922252" y="4189416"/>
                </a:lnTo>
                <a:cubicBezTo>
                  <a:pt x="2921549" y="4188042"/>
                  <a:pt x="2920846" y="4186666"/>
                  <a:pt x="2920846" y="4186666"/>
                </a:cubicBezTo>
                <a:close/>
                <a:moveTo>
                  <a:pt x="3505631" y="4183508"/>
                </a:moveTo>
                <a:lnTo>
                  <a:pt x="3504143" y="4185805"/>
                </a:lnTo>
                <a:cubicBezTo>
                  <a:pt x="3503076" y="4187179"/>
                  <a:pt x="3501656" y="4188552"/>
                  <a:pt x="3500243" y="4188552"/>
                </a:cubicBezTo>
                <a:cubicBezTo>
                  <a:pt x="3497418" y="4189920"/>
                  <a:pt x="3496711" y="4190603"/>
                  <a:pt x="3496711" y="4191290"/>
                </a:cubicBezTo>
                <a:lnTo>
                  <a:pt x="3496909" y="4192067"/>
                </a:lnTo>
                <a:lnTo>
                  <a:pt x="3500273" y="4189458"/>
                </a:lnTo>
                <a:cubicBezTo>
                  <a:pt x="3503126" y="4189458"/>
                  <a:pt x="3505953" y="4183973"/>
                  <a:pt x="3505953" y="4183973"/>
                </a:cubicBezTo>
                <a:close/>
                <a:moveTo>
                  <a:pt x="3155270" y="4180910"/>
                </a:moveTo>
                <a:lnTo>
                  <a:pt x="3155007" y="4181167"/>
                </a:lnTo>
                <a:cubicBezTo>
                  <a:pt x="3156413" y="4183917"/>
                  <a:pt x="3157115" y="4185291"/>
                  <a:pt x="3157467" y="4185979"/>
                </a:cubicBezTo>
                <a:lnTo>
                  <a:pt x="3157817" y="4186664"/>
                </a:lnTo>
                <a:lnTo>
                  <a:pt x="3157817" y="4185791"/>
                </a:lnTo>
                <a:cubicBezTo>
                  <a:pt x="3157817" y="4185791"/>
                  <a:pt x="3157817" y="4185791"/>
                  <a:pt x="3157461" y="4185107"/>
                </a:cubicBezTo>
                <a:close/>
                <a:moveTo>
                  <a:pt x="2920482" y="4180812"/>
                </a:moveTo>
                <a:lnTo>
                  <a:pt x="2917712" y="4183590"/>
                </a:lnTo>
                <a:lnTo>
                  <a:pt x="2918036" y="4183906"/>
                </a:lnTo>
                <a:lnTo>
                  <a:pt x="2920846" y="4181167"/>
                </a:lnTo>
                <a:close/>
                <a:moveTo>
                  <a:pt x="2199195" y="4172611"/>
                </a:moveTo>
                <a:lnTo>
                  <a:pt x="2199088" y="4172860"/>
                </a:lnTo>
                <a:cubicBezTo>
                  <a:pt x="2199088" y="4172860"/>
                  <a:pt x="2199088" y="4172860"/>
                  <a:pt x="2199088" y="4175595"/>
                </a:cubicBezTo>
                <a:cubicBezTo>
                  <a:pt x="2201880" y="4175595"/>
                  <a:pt x="2210389" y="4175595"/>
                  <a:pt x="2210389" y="4175595"/>
                </a:cubicBezTo>
                <a:cubicBezTo>
                  <a:pt x="2210389" y="4175595"/>
                  <a:pt x="2210389" y="4176980"/>
                  <a:pt x="2210389" y="4178706"/>
                </a:cubicBezTo>
                <a:lnTo>
                  <a:pt x="2210389" y="4183180"/>
                </a:lnTo>
                <a:lnTo>
                  <a:pt x="2210507" y="4183088"/>
                </a:lnTo>
                <a:cubicBezTo>
                  <a:pt x="2210507" y="4180336"/>
                  <a:pt x="2210507" y="4174858"/>
                  <a:pt x="2210507" y="4174858"/>
                </a:cubicBezTo>
                <a:cubicBezTo>
                  <a:pt x="2210507" y="4174858"/>
                  <a:pt x="2202005" y="4174858"/>
                  <a:pt x="2199195" y="4174858"/>
                </a:cubicBezTo>
                <a:close/>
                <a:moveTo>
                  <a:pt x="3155056" y="4169600"/>
                </a:moveTo>
                <a:lnTo>
                  <a:pt x="3155007" y="4170178"/>
                </a:lnTo>
                <a:cubicBezTo>
                  <a:pt x="3156413" y="4174300"/>
                  <a:pt x="3157115" y="4176361"/>
                  <a:pt x="3157467" y="4177391"/>
                </a:cubicBezTo>
                <a:lnTo>
                  <a:pt x="3157598" y="4177773"/>
                </a:lnTo>
                <a:lnTo>
                  <a:pt x="3157817" y="4177560"/>
                </a:lnTo>
                <a:cubicBezTo>
                  <a:pt x="3157817" y="4177560"/>
                  <a:pt x="3157817" y="4177560"/>
                  <a:pt x="3157461" y="4176531"/>
                </a:cubicBezTo>
                <a:close/>
                <a:moveTo>
                  <a:pt x="6191527" y="4166858"/>
                </a:moveTo>
                <a:lnTo>
                  <a:pt x="6191045" y="4167082"/>
                </a:lnTo>
                <a:cubicBezTo>
                  <a:pt x="6191045" y="4167082"/>
                  <a:pt x="6191045" y="4167082"/>
                  <a:pt x="6193863" y="4175317"/>
                </a:cubicBezTo>
                <a:lnTo>
                  <a:pt x="6192880" y="4178500"/>
                </a:lnTo>
                <a:lnTo>
                  <a:pt x="6193163" y="4178215"/>
                </a:lnTo>
                <a:cubicBezTo>
                  <a:pt x="6194229" y="4176161"/>
                  <a:pt x="6194229" y="4174791"/>
                  <a:pt x="6194229" y="4174791"/>
                </a:cubicBezTo>
                <a:cubicBezTo>
                  <a:pt x="6192825" y="4170670"/>
                  <a:pt x="6192123" y="4168609"/>
                  <a:pt x="6191773" y="4167579"/>
                </a:cubicBezTo>
                <a:close/>
                <a:moveTo>
                  <a:pt x="2343484" y="4166733"/>
                </a:moveTo>
                <a:lnTo>
                  <a:pt x="2343178" y="4167326"/>
                </a:lnTo>
                <a:cubicBezTo>
                  <a:pt x="2342823" y="4168010"/>
                  <a:pt x="2342115" y="4169380"/>
                  <a:pt x="2340698" y="4172119"/>
                </a:cubicBezTo>
                <a:cubicBezTo>
                  <a:pt x="2340698" y="4172119"/>
                  <a:pt x="2340698" y="4172119"/>
                  <a:pt x="2340698" y="4174858"/>
                </a:cubicBezTo>
                <a:cubicBezTo>
                  <a:pt x="2337864" y="4180336"/>
                  <a:pt x="2337864" y="4180336"/>
                  <a:pt x="2337864" y="4180336"/>
                </a:cubicBezTo>
                <a:cubicBezTo>
                  <a:pt x="2337864" y="4180336"/>
                  <a:pt x="2337864" y="4180336"/>
                  <a:pt x="2335053" y="4183088"/>
                </a:cubicBezTo>
                <a:cubicBezTo>
                  <a:pt x="2335053" y="4183088"/>
                  <a:pt x="2335053" y="4183088"/>
                  <a:pt x="2332220" y="4185827"/>
                </a:cubicBezTo>
                <a:cubicBezTo>
                  <a:pt x="2332220" y="4185827"/>
                  <a:pt x="2332220" y="4188566"/>
                  <a:pt x="2332220" y="4191305"/>
                </a:cubicBezTo>
                <a:cubicBezTo>
                  <a:pt x="2332220" y="4191305"/>
                  <a:pt x="2332220" y="4194044"/>
                  <a:pt x="2329385" y="4196784"/>
                </a:cubicBezTo>
                <a:cubicBezTo>
                  <a:pt x="2326552" y="4199537"/>
                  <a:pt x="2326552" y="4199537"/>
                  <a:pt x="2326552" y="4199537"/>
                </a:cubicBezTo>
                <a:cubicBezTo>
                  <a:pt x="2326552" y="4199537"/>
                  <a:pt x="2323719" y="4199537"/>
                  <a:pt x="2320885" y="4199537"/>
                </a:cubicBezTo>
                <a:cubicBezTo>
                  <a:pt x="2318051" y="4199537"/>
                  <a:pt x="2318051" y="4202276"/>
                  <a:pt x="2315240" y="4202276"/>
                </a:cubicBezTo>
                <a:cubicBezTo>
                  <a:pt x="2309573" y="4202276"/>
                  <a:pt x="2312406" y="4205015"/>
                  <a:pt x="2312406" y="4207754"/>
                </a:cubicBezTo>
                <a:cubicBezTo>
                  <a:pt x="2312406" y="4207754"/>
                  <a:pt x="2312406" y="4207754"/>
                  <a:pt x="2312406" y="4210493"/>
                </a:cubicBezTo>
                <a:cubicBezTo>
                  <a:pt x="2309573" y="4210493"/>
                  <a:pt x="2303905" y="4210493"/>
                  <a:pt x="2303905" y="4207754"/>
                </a:cubicBezTo>
                <a:cubicBezTo>
                  <a:pt x="2301072" y="4207754"/>
                  <a:pt x="2301072" y="4207754"/>
                  <a:pt x="2298238" y="4207754"/>
                </a:cubicBezTo>
                <a:cubicBezTo>
                  <a:pt x="2298238" y="4210493"/>
                  <a:pt x="2295427" y="4205015"/>
                  <a:pt x="2295427" y="4205015"/>
                </a:cubicBezTo>
                <a:cubicBezTo>
                  <a:pt x="2295427" y="4205015"/>
                  <a:pt x="2292594" y="4202276"/>
                  <a:pt x="2292594" y="4202276"/>
                </a:cubicBezTo>
                <a:cubicBezTo>
                  <a:pt x="2292594" y="4199537"/>
                  <a:pt x="2286927" y="4202276"/>
                  <a:pt x="2286927" y="4202276"/>
                </a:cubicBezTo>
                <a:cubicBezTo>
                  <a:pt x="2284092" y="4199537"/>
                  <a:pt x="2278424" y="4199537"/>
                  <a:pt x="2278424" y="4199537"/>
                </a:cubicBezTo>
                <a:cubicBezTo>
                  <a:pt x="2275614" y="4199537"/>
                  <a:pt x="2278424" y="4202276"/>
                  <a:pt x="2278424" y="4202276"/>
                </a:cubicBezTo>
                <a:cubicBezTo>
                  <a:pt x="2278424" y="4202276"/>
                  <a:pt x="2275614" y="4202276"/>
                  <a:pt x="2272780" y="4202276"/>
                </a:cubicBezTo>
                <a:cubicBezTo>
                  <a:pt x="2269947" y="4202276"/>
                  <a:pt x="2269947" y="4205015"/>
                  <a:pt x="2269947" y="4205015"/>
                </a:cubicBezTo>
                <a:cubicBezTo>
                  <a:pt x="2269947" y="4205015"/>
                  <a:pt x="2269947" y="4205015"/>
                  <a:pt x="2269947" y="4210493"/>
                </a:cubicBezTo>
                <a:cubicBezTo>
                  <a:pt x="2269947" y="4210493"/>
                  <a:pt x="2261445" y="4210493"/>
                  <a:pt x="2258612" y="4210493"/>
                </a:cubicBezTo>
                <a:cubicBezTo>
                  <a:pt x="2255801" y="4210493"/>
                  <a:pt x="2252967" y="4207754"/>
                  <a:pt x="2250133" y="4207754"/>
                </a:cubicBezTo>
                <a:cubicBezTo>
                  <a:pt x="2247300" y="4207754"/>
                  <a:pt x="2244466" y="4210493"/>
                  <a:pt x="2244466" y="4210493"/>
                </a:cubicBezTo>
                <a:cubicBezTo>
                  <a:pt x="2244466" y="4210493"/>
                  <a:pt x="2238798" y="4213232"/>
                  <a:pt x="2238798" y="4213232"/>
                </a:cubicBezTo>
                <a:cubicBezTo>
                  <a:pt x="2238798" y="4213232"/>
                  <a:pt x="2235987" y="4215984"/>
                  <a:pt x="2233154" y="4215984"/>
                </a:cubicBezTo>
                <a:cubicBezTo>
                  <a:pt x="2230320" y="4215984"/>
                  <a:pt x="2230320" y="4213232"/>
                  <a:pt x="2230320" y="4213232"/>
                </a:cubicBezTo>
                <a:cubicBezTo>
                  <a:pt x="2230320" y="4213232"/>
                  <a:pt x="2228904" y="4211862"/>
                  <a:pt x="2227487" y="4210493"/>
                </a:cubicBezTo>
                <a:lnTo>
                  <a:pt x="2224855" y="4207948"/>
                </a:lnTo>
                <a:lnTo>
                  <a:pt x="2224658" y="4208332"/>
                </a:lnTo>
                <a:lnTo>
                  <a:pt x="2224848" y="4208241"/>
                </a:lnTo>
                <a:cubicBezTo>
                  <a:pt x="2224848" y="4208241"/>
                  <a:pt x="2230515" y="4213727"/>
                  <a:pt x="2230515" y="4213727"/>
                </a:cubicBezTo>
                <a:cubicBezTo>
                  <a:pt x="2230515" y="4213727"/>
                  <a:pt x="2230515" y="4216506"/>
                  <a:pt x="2233350" y="4216506"/>
                </a:cubicBezTo>
                <a:cubicBezTo>
                  <a:pt x="2236184" y="4216506"/>
                  <a:pt x="2239019" y="4213727"/>
                  <a:pt x="2239019" y="4213727"/>
                </a:cubicBezTo>
                <a:cubicBezTo>
                  <a:pt x="2239019" y="4213727"/>
                  <a:pt x="2244686" y="4211020"/>
                  <a:pt x="2244686" y="4211020"/>
                </a:cubicBezTo>
                <a:cubicBezTo>
                  <a:pt x="2244686" y="4211020"/>
                  <a:pt x="2247520" y="4208241"/>
                  <a:pt x="2250354" y="4208241"/>
                </a:cubicBezTo>
                <a:cubicBezTo>
                  <a:pt x="2253124" y="4208241"/>
                  <a:pt x="2255958" y="4211020"/>
                  <a:pt x="2258793" y="4211020"/>
                </a:cubicBezTo>
                <a:cubicBezTo>
                  <a:pt x="2261626" y="4211020"/>
                  <a:pt x="2270128" y="4211020"/>
                  <a:pt x="2270128" y="4211020"/>
                </a:cubicBezTo>
                <a:cubicBezTo>
                  <a:pt x="2270128" y="4211020"/>
                  <a:pt x="2270128" y="4211020"/>
                  <a:pt x="2270128" y="4205534"/>
                </a:cubicBezTo>
                <a:cubicBezTo>
                  <a:pt x="2270128" y="4205534"/>
                  <a:pt x="2270128" y="4202755"/>
                  <a:pt x="2272962" y="4202755"/>
                </a:cubicBezTo>
                <a:cubicBezTo>
                  <a:pt x="2275797" y="4202755"/>
                  <a:pt x="2278630" y="4202755"/>
                  <a:pt x="2278630" y="4202755"/>
                </a:cubicBezTo>
                <a:cubicBezTo>
                  <a:pt x="2278630" y="4202755"/>
                  <a:pt x="2275797" y="4200047"/>
                  <a:pt x="2278630" y="4200047"/>
                </a:cubicBezTo>
                <a:cubicBezTo>
                  <a:pt x="2278630" y="4200047"/>
                  <a:pt x="2284234" y="4200047"/>
                  <a:pt x="2287068" y="4202755"/>
                </a:cubicBezTo>
                <a:cubicBezTo>
                  <a:pt x="2287068" y="4202755"/>
                  <a:pt x="2292736" y="4200047"/>
                  <a:pt x="2292736" y="4202755"/>
                </a:cubicBezTo>
                <a:cubicBezTo>
                  <a:pt x="2292736" y="4202755"/>
                  <a:pt x="2295571" y="4205534"/>
                  <a:pt x="2295571" y="4205534"/>
                </a:cubicBezTo>
                <a:cubicBezTo>
                  <a:pt x="2295571" y="4205534"/>
                  <a:pt x="2298405" y="4211020"/>
                  <a:pt x="2298405" y="4208241"/>
                </a:cubicBezTo>
                <a:cubicBezTo>
                  <a:pt x="2301238" y="4208241"/>
                  <a:pt x="2301238" y="4208241"/>
                  <a:pt x="2304072" y="4208241"/>
                </a:cubicBezTo>
                <a:cubicBezTo>
                  <a:pt x="2304072" y="4211020"/>
                  <a:pt x="2309741" y="4211020"/>
                  <a:pt x="2312510" y="4211020"/>
                </a:cubicBezTo>
                <a:cubicBezTo>
                  <a:pt x="2312510" y="4208241"/>
                  <a:pt x="2312510" y="4208241"/>
                  <a:pt x="2312510" y="4208241"/>
                </a:cubicBezTo>
                <a:cubicBezTo>
                  <a:pt x="2312510" y="4205534"/>
                  <a:pt x="2309741" y="4202755"/>
                  <a:pt x="2315345" y="4202755"/>
                </a:cubicBezTo>
                <a:cubicBezTo>
                  <a:pt x="2318179" y="4202755"/>
                  <a:pt x="2318179" y="4200047"/>
                  <a:pt x="2321012" y="4200047"/>
                </a:cubicBezTo>
                <a:cubicBezTo>
                  <a:pt x="2323846" y="4200047"/>
                  <a:pt x="2326681" y="4200047"/>
                  <a:pt x="2326681" y="4200047"/>
                </a:cubicBezTo>
                <a:cubicBezTo>
                  <a:pt x="2326681" y="4200047"/>
                  <a:pt x="2326681" y="4200047"/>
                  <a:pt x="2329515" y="4197269"/>
                </a:cubicBezTo>
                <a:cubicBezTo>
                  <a:pt x="2332350" y="4194561"/>
                  <a:pt x="2332350" y="4191782"/>
                  <a:pt x="2332350" y="4191782"/>
                </a:cubicBezTo>
                <a:cubicBezTo>
                  <a:pt x="2332350" y="4189076"/>
                  <a:pt x="2332350" y="4186297"/>
                  <a:pt x="2332350" y="4186297"/>
                </a:cubicBezTo>
                <a:cubicBezTo>
                  <a:pt x="2332350" y="4186297"/>
                  <a:pt x="2332350" y="4186297"/>
                  <a:pt x="2335183" y="4183590"/>
                </a:cubicBezTo>
                <a:cubicBezTo>
                  <a:pt x="2335183" y="4183590"/>
                  <a:pt x="2335183" y="4183590"/>
                  <a:pt x="2338017" y="4180811"/>
                </a:cubicBezTo>
                <a:cubicBezTo>
                  <a:pt x="2338017" y="4180811"/>
                  <a:pt x="2338017" y="4180811"/>
                  <a:pt x="2340786" y="4175325"/>
                </a:cubicBezTo>
                <a:cubicBezTo>
                  <a:pt x="2340786" y="4172617"/>
                  <a:pt x="2340786" y="4172617"/>
                  <a:pt x="2340786" y="4172617"/>
                </a:cubicBezTo>
                <a:cubicBezTo>
                  <a:pt x="2340786" y="4172617"/>
                  <a:pt x="2340786" y="4172617"/>
                  <a:pt x="2343620" y="4167131"/>
                </a:cubicBezTo>
                <a:close/>
                <a:moveTo>
                  <a:pt x="3358670" y="4163271"/>
                </a:moveTo>
                <a:lnTo>
                  <a:pt x="3361583" y="4163834"/>
                </a:lnTo>
                <a:cubicBezTo>
                  <a:pt x="3361583" y="4163834"/>
                  <a:pt x="3361583" y="4163834"/>
                  <a:pt x="3364409" y="4166595"/>
                </a:cubicBezTo>
                <a:cubicBezTo>
                  <a:pt x="3364409" y="4166595"/>
                  <a:pt x="3364409" y="4166595"/>
                  <a:pt x="3365115" y="4167282"/>
                </a:cubicBezTo>
                <a:lnTo>
                  <a:pt x="3369528" y="4171574"/>
                </a:lnTo>
                <a:lnTo>
                  <a:pt x="3365170" y="4165236"/>
                </a:lnTo>
                <a:cubicBezTo>
                  <a:pt x="3364462" y="4164207"/>
                  <a:pt x="3364462" y="4164207"/>
                  <a:pt x="3364462" y="4164207"/>
                </a:cubicBezTo>
                <a:close/>
                <a:moveTo>
                  <a:pt x="2377565" y="4161201"/>
                </a:moveTo>
                <a:lnTo>
                  <a:pt x="2377565" y="4161646"/>
                </a:lnTo>
                <a:cubicBezTo>
                  <a:pt x="2380399" y="4161646"/>
                  <a:pt x="2383233" y="4167131"/>
                  <a:pt x="2383233" y="4167131"/>
                </a:cubicBezTo>
                <a:cubicBezTo>
                  <a:pt x="2383233" y="4167131"/>
                  <a:pt x="2383233" y="4167131"/>
                  <a:pt x="2386068" y="4167131"/>
                </a:cubicBezTo>
                <a:cubicBezTo>
                  <a:pt x="2386068" y="4167131"/>
                  <a:pt x="2388901" y="4169839"/>
                  <a:pt x="2388901" y="4172617"/>
                </a:cubicBezTo>
                <a:cubicBezTo>
                  <a:pt x="2388901" y="4172617"/>
                  <a:pt x="2391735" y="4175325"/>
                  <a:pt x="2394569" y="4178103"/>
                </a:cubicBezTo>
                <a:cubicBezTo>
                  <a:pt x="2394569" y="4178103"/>
                  <a:pt x="2397339" y="4178103"/>
                  <a:pt x="2397339" y="4178103"/>
                </a:cubicBezTo>
                <a:cubicBezTo>
                  <a:pt x="2400173" y="4178103"/>
                  <a:pt x="2403007" y="4178103"/>
                  <a:pt x="2403007" y="4178103"/>
                </a:cubicBezTo>
                <a:cubicBezTo>
                  <a:pt x="2403007" y="4180811"/>
                  <a:pt x="2408677" y="4180811"/>
                  <a:pt x="2411509" y="4180811"/>
                </a:cubicBezTo>
                <a:cubicBezTo>
                  <a:pt x="2411509" y="4183590"/>
                  <a:pt x="2417178" y="4180811"/>
                  <a:pt x="2417178" y="4180811"/>
                </a:cubicBezTo>
                <a:cubicBezTo>
                  <a:pt x="2417178" y="4180811"/>
                  <a:pt x="2417178" y="4180811"/>
                  <a:pt x="2420012" y="4183590"/>
                </a:cubicBezTo>
                <a:cubicBezTo>
                  <a:pt x="2420012" y="4183590"/>
                  <a:pt x="2420012" y="4183590"/>
                  <a:pt x="2422846" y="4183590"/>
                </a:cubicBezTo>
                <a:lnTo>
                  <a:pt x="2425404" y="4186034"/>
                </a:lnTo>
                <a:lnTo>
                  <a:pt x="2425618" y="4185827"/>
                </a:lnTo>
                <a:cubicBezTo>
                  <a:pt x="2425618" y="4183088"/>
                  <a:pt x="2422784" y="4183088"/>
                  <a:pt x="2422784" y="4183088"/>
                </a:cubicBezTo>
                <a:cubicBezTo>
                  <a:pt x="2422784" y="4183088"/>
                  <a:pt x="2422784" y="4183088"/>
                  <a:pt x="2419950" y="4183088"/>
                </a:cubicBezTo>
                <a:cubicBezTo>
                  <a:pt x="2419950" y="4183088"/>
                  <a:pt x="2419950" y="4183088"/>
                  <a:pt x="2417117" y="4180336"/>
                </a:cubicBezTo>
                <a:cubicBezTo>
                  <a:pt x="2417117" y="4180336"/>
                  <a:pt x="2411472" y="4183088"/>
                  <a:pt x="2411472" y="4180336"/>
                </a:cubicBezTo>
                <a:cubicBezTo>
                  <a:pt x="2408638" y="4180336"/>
                  <a:pt x="2402971" y="4180336"/>
                  <a:pt x="2402971" y="4177597"/>
                </a:cubicBezTo>
                <a:cubicBezTo>
                  <a:pt x="2402971" y="4177597"/>
                  <a:pt x="2400138" y="4177597"/>
                  <a:pt x="2397303" y="4177597"/>
                </a:cubicBezTo>
                <a:cubicBezTo>
                  <a:pt x="2397303" y="4177597"/>
                  <a:pt x="2394493" y="4177597"/>
                  <a:pt x="2394493" y="4177597"/>
                </a:cubicBezTo>
                <a:cubicBezTo>
                  <a:pt x="2391659" y="4174858"/>
                  <a:pt x="2388825" y="4172119"/>
                  <a:pt x="2388825" y="4172119"/>
                </a:cubicBezTo>
                <a:cubicBezTo>
                  <a:pt x="2388825" y="4169380"/>
                  <a:pt x="2385992" y="4166641"/>
                  <a:pt x="2385992" y="4166641"/>
                </a:cubicBezTo>
                <a:cubicBezTo>
                  <a:pt x="2385992" y="4166641"/>
                  <a:pt x="2385992" y="4166641"/>
                  <a:pt x="2383157" y="4166641"/>
                </a:cubicBezTo>
                <a:cubicBezTo>
                  <a:pt x="2383157" y="4166641"/>
                  <a:pt x="2382449" y="4165267"/>
                  <a:pt x="2381387" y="4163895"/>
                </a:cubicBezTo>
                <a:close/>
                <a:moveTo>
                  <a:pt x="2465227" y="4161165"/>
                </a:moveTo>
                <a:lnTo>
                  <a:pt x="2462410" y="4163888"/>
                </a:lnTo>
                <a:cubicBezTo>
                  <a:pt x="2462410" y="4163888"/>
                  <a:pt x="2459577" y="4166641"/>
                  <a:pt x="2459577" y="4169380"/>
                </a:cubicBezTo>
                <a:cubicBezTo>
                  <a:pt x="2459577" y="4169380"/>
                  <a:pt x="2453932" y="4169380"/>
                  <a:pt x="2453932" y="4169380"/>
                </a:cubicBezTo>
                <a:cubicBezTo>
                  <a:pt x="2453932" y="4169380"/>
                  <a:pt x="2451098" y="4174858"/>
                  <a:pt x="2448264" y="4174858"/>
                </a:cubicBezTo>
                <a:cubicBezTo>
                  <a:pt x="2448264" y="4174858"/>
                  <a:pt x="2448264" y="4180336"/>
                  <a:pt x="2448264" y="4183088"/>
                </a:cubicBezTo>
                <a:cubicBezTo>
                  <a:pt x="2448264" y="4183088"/>
                  <a:pt x="2448264" y="4185827"/>
                  <a:pt x="2448264" y="4185827"/>
                </a:cubicBezTo>
                <a:cubicBezTo>
                  <a:pt x="2448264" y="4185827"/>
                  <a:pt x="2448264" y="4185827"/>
                  <a:pt x="2442597" y="4188566"/>
                </a:cubicBezTo>
                <a:lnTo>
                  <a:pt x="2442812" y="4188982"/>
                </a:lnTo>
                <a:lnTo>
                  <a:pt x="2448288" y="4186297"/>
                </a:lnTo>
                <a:cubicBezTo>
                  <a:pt x="2448288" y="4186297"/>
                  <a:pt x="2448288" y="4183590"/>
                  <a:pt x="2448288" y="4183590"/>
                </a:cubicBezTo>
                <a:cubicBezTo>
                  <a:pt x="2448288" y="4180811"/>
                  <a:pt x="2448288" y="4175325"/>
                  <a:pt x="2448288" y="4175325"/>
                </a:cubicBezTo>
                <a:cubicBezTo>
                  <a:pt x="2451122" y="4175325"/>
                  <a:pt x="2453956" y="4169839"/>
                  <a:pt x="2453956" y="4169839"/>
                </a:cubicBezTo>
                <a:cubicBezTo>
                  <a:pt x="2453956" y="4169839"/>
                  <a:pt x="2459560" y="4169839"/>
                  <a:pt x="2459560" y="4169839"/>
                </a:cubicBezTo>
                <a:cubicBezTo>
                  <a:pt x="2459560" y="4167131"/>
                  <a:pt x="2462394" y="4164352"/>
                  <a:pt x="2462394" y="4164352"/>
                </a:cubicBezTo>
                <a:cubicBezTo>
                  <a:pt x="2462394" y="4164352"/>
                  <a:pt x="2462394" y="4164352"/>
                  <a:pt x="2465227" y="4161646"/>
                </a:cubicBezTo>
                <a:close/>
                <a:moveTo>
                  <a:pt x="3502921" y="4159220"/>
                </a:moveTo>
                <a:lnTo>
                  <a:pt x="3502715" y="4160422"/>
                </a:lnTo>
                <a:cubicBezTo>
                  <a:pt x="3502362" y="4162479"/>
                  <a:pt x="3501656" y="4166595"/>
                  <a:pt x="3500243" y="4174825"/>
                </a:cubicBezTo>
                <a:lnTo>
                  <a:pt x="3500395" y="4175046"/>
                </a:lnTo>
                <a:lnTo>
                  <a:pt x="3502769" y="4161329"/>
                </a:lnTo>
                <a:cubicBezTo>
                  <a:pt x="3503126" y="4159268"/>
                  <a:pt x="3503126" y="4159268"/>
                  <a:pt x="3503126" y="4159268"/>
                </a:cubicBezTo>
                <a:close/>
                <a:moveTo>
                  <a:pt x="2934646" y="4158880"/>
                </a:moveTo>
                <a:lnTo>
                  <a:pt x="2934298" y="4159553"/>
                </a:lnTo>
                <a:cubicBezTo>
                  <a:pt x="2933944" y="4160239"/>
                  <a:pt x="2933236" y="4161609"/>
                  <a:pt x="2931819" y="4164352"/>
                </a:cubicBezTo>
                <a:cubicBezTo>
                  <a:pt x="2931819" y="4164352"/>
                  <a:pt x="2926150" y="4169839"/>
                  <a:pt x="2923316" y="4172617"/>
                </a:cubicBezTo>
                <a:cubicBezTo>
                  <a:pt x="2920483" y="4172617"/>
                  <a:pt x="2917712" y="4178103"/>
                  <a:pt x="2917712" y="4178103"/>
                </a:cubicBezTo>
                <a:lnTo>
                  <a:pt x="2918027" y="4178410"/>
                </a:lnTo>
                <a:lnTo>
                  <a:pt x="2919785" y="4175672"/>
                </a:lnTo>
                <a:cubicBezTo>
                  <a:pt x="2920843" y="4174298"/>
                  <a:pt x="2922252" y="4172922"/>
                  <a:pt x="2923658" y="4172922"/>
                </a:cubicBezTo>
                <a:cubicBezTo>
                  <a:pt x="2926485" y="4170178"/>
                  <a:pt x="2932125" y="4164678"/>
                  <a:pt x="2932125" y="4164678"/>
                </a:cubicBezTo>
                <a:cubicBezTo>
                  <a:pt x="2934952" y="4159178"/>
                  <a:pt x="2934952" y="4159178"/>
                  <a:pt x="2934952" y="4159178"/>
                </a:cubicBezTo>
                <a:close/>
                <a:moveTo>
                  <a:pt x="2932125" y="4156423"/>
                </a:moveTo>
                <a:lnTo>
                  <a:pt x="2932109" y="4156437"/>
                </a:lnTo>
                <a:lnTo>
                  <a:pt x="2933624" y="4157885"/>
                </a:lnTo>
                <a:close/>
                <a:moveTo>
                  <a:pt x="2147866" y="4156382"/>
                </a:moveTo>
                <a:lnTo>
                  <a:pt x="2145400" y="4161148"/>
                </a:lnTo>
                <a:cubicBezTo>
                  <a:pt x="2145400" y="4161148"/>
                  <a:pt x="2142567" y="4161148"/>
                  <a:pt x="2139756" y="4163888"/>
                </a:cubicBezTo>
                <a:cubicBezTo>
                  <a:pt x="2136922" y="4166641"/>
                  <a:pt x="2136922" y="4169380"/>
                  <a:pt x="2136922" y="4169380"/>
                </a:cubicBezTo>
                <a:cubicBezTo>
                  <a:pt x="2136922" y="4169380"/>
                  <a:pt x="2136922" y="4169380"/>
                  <a:pt x="2128422" y="4172119"/>
                </a:cubicBezTo>
                <a:cubicBezTo>
                  <a:pt x="2128422" y="4172119"/>
                  <a:pt x="2128422" y="4172119"/>
                  <a:pt x="2122753" y="4169380"/>
                </a:cubicBezTo>
                <a:cubicBezTo>
                  <a:pt x="2122753" y="4169380"/>
                  <a:pt x="2122753" y="4169380"/>
                  <a:pt x="2117109" y="4172119"/>
                </a:cubicBezTo>
                <a:cubicBezTo>
                  <a:pt x="2117109" y="4172119"/>
                  <a:pt x="2117109" y="4172119"/>
                  <a:pt x="2114275" y="4172119"/>
                </a:cubicBezTo>
                <a:cubicBezTo>
                  <a:pt x="2114275" y="4172119"/>
                  <a:pt x="2114275" y="4172119"/>
                  <a:pt x="2114275" y="4166641"/>
                </a:cubicBezTo>
                <a:lnTo>
                  <a:pt x="2111825" y="4164260"/>
                </a:lnTo>
                <a:lnTo>
                  <a:pt x="2111411" y="4164655"/>
                </a:lnTo>
                <a:cubicBezTo>
                  <a:pt x="2111411" y="4164655"/>
                  <a:pt x="2111411" y="4164655"/>
                  <a:pt x="2114270" y="4167390"/>
                </a:cubicBezTo>
                <a:cubicBezTo>
                  <a:pt x="2114270" y="4167390"/>
                  <a:pt x="2114270" y="4167390"/>
                  <a:pt x="2114270" y="4172860"/>
                </a:cubicBezTo>
                <a:cubicBezTo>
                  <a:pt x="2114270" y="4172860"/>
                  <a:pt x="2114270" y="4172860"/>
                  <a:pt x="2117061" y="4172860"/>
                </a:cubicBezTo>
                <a:cubicBezTo>
                  <a:pt x="2117061" y="4172860"/>
                  <a:pt x="2117061" y="4172860"/>
                  <a:pt x="2122711" y="4170125"/>
                </a:cubicBezTo>
                <a:cubicBezTo>
                  <a:pt x="2122711" y="4170125"/>
                  <a:pt x="2122711" y="4170125"/>
                  <a:pt x="2128361" y="4172860"/>
                </a:cubicBezTo>
                <a:cubicBezTo>
                  <a:pt x="2128361" y="4172860"/>
                  <a:pt x="2128361" y="4172860"/>
                  <a:pt x="2136870" y="4170125"/>
                </a:cubicBezTo>
                <a:cubicBezTo>
                  <a:pt x="2136870" y="4170125"/>
                  <a:pt x="2136870" y="4167390"/>
                  <a:pt x="2139730" y="4164655"/>
                </a:cubicBezTo>
                <a:cubicBezTo>
                  <a:pt x="2142520" y="4161920"/>
                  <a:pt x="2145379" y="4161920"/>
                  <a:pt x="2145379" y="4161920"/>
                </a:cubicBezTo>
                <a:cubicBezTo>
                  <a:pt x="2145379" y="4161920"/>
                  <a:pt x="2145379" y="4161920"/>
                  <a:pt x="2148171" y="4156382"/>
                </a:cubicBezTo>
                <a:close/>
                <a:moveTo>
                  <a:pt x="2374731" y="4155721"/>
                </a:moveTo>
                <a:lnTo>
                  <a:pt x="2374731" y="4156160"/>
                </a:lnTo>
                <a:lnTo>
                  <a:pt x="2377490" y="4158795"/>
                </a:lnTo>
                <a:lnTo>
                  <a:pt x="2377490" y="4158409"/>
                </a:lnTo>
                <a:close/>
                <a:moveTo>
                  <a:pt x="2564206" y="4153133"/>
                </a:moveTo>
                <a:lnTo>
                  <a:pt x="2561476" y="4158409"/>
                </a:lnTo>
                <a:cubicBezTo>
                  <a:pt x="2558642" y="4158409"/>
                  <a:pt x="2558642" y="4158409"/>
                  <a:pt x="2558642" y="4161148"/>
                </a:cubicBezTo>
                <a:lnTo>
                  <a:pt x="2553084" y="4161148"/>
                </a:lnTo>
                <a:lnTo>
                  <a:pt x="2552891" y="4161646"/>
                </a:lnTo>
                <a:cubicBezTo>
                  <a:pt x="2552891" y="4161646"/>
                  <a:pt x="2558559" y="4161646"/>
                  <a:pt x="2558559" y="4161646"/>
                </a:cubicBezTo>
                <a:cubicBezTo>
                  <a:pt x="2558559" y="4158867"/>
                  <a:pt x="2558559" y="4158867"/>
                  <a:pt x="2561393" y="4158867"/>
                </a:cubicBezTo>
                <a:cubicBezTo>
                  <a:pt x="2561393" y="4158867"/>
                  <a:pt x="2564227" y="4156160"/>
                  <a:pt x="2564227" y="4153381"/>
                </a:cubicBezTo>
                <a:close/>
                <a:moveTo>
                  <a:pt x="2128422" y="4150799"/>
                </a:moveTo>
                <a:lnTo>
                  <a:pt x="2128361" y="4150914"/>
                </a:lnTo>
                <a:cubicBezTo>
                  <a:pt x="2128361" y="4150914"/>
                  <a:pt x="2128361" y="4150914"/>
                  <a:pt x="2128361" y="4151597"/>
                </a:cubicBezTo>
                <a:lnTo>
                  <a:pt x="2128361" y="4155670"/>
                </a:lnTo>
                <a:lnTo>
                  <a:pt x="2128422" y="4155670"/>
                </a:lnTo>
                <a:cubicBezTo>
                  <a:pt x="2128422" y="4155670"/>
                  <a:pt x="2128422" y="4155670"/>
                  <a:pt x="2128422" y="4154986"/>
                </a:cubicBezTo>
                <a:close/>
                <a:moveTo>
                  <a:pt x="3327617" y="4150425"/>
                </a:moveTo>
                <a:lnTo>
                  <a:pt x="3327617" y="4152869"/>
                </a:lnTo>
                <a:lnTo>
                  <a:pt x="3332628" y="4155293"/>
                </a:lnTo>
                <a:close/>
                <a:moveTo>
                  <a:pt x="2468062" y="4150223"/>
                </a:moveTo>
                <a:lnTo>
                  <a:pt x="2465244" y="4155670"/>
                </a:lnTo>
                <a:lnTo>
                  <a:pt x="2465244" y="4156128"/>
                </a:lnTo>
                <a:lnTo>
                  <a:pt x="2468062" y="4150673"/>
                </a:lnTo>
                <a:close/>
                <a:moveTo>
                  <a:pt x="3143714" y="4150159"/>
                </a:moveTo>
                <a:lnTo>
                  <a:pt x="3143714" y="4150923"/>
                </a:lnTo>
                <a:cubicBezTo>
                  <a:pt x="3143714" y="4150923"/>
                  <a:pt x="3149368" y="4153678"/>
                  <a:pt x="3149368" y="4153678"/>
                </a:cubicBezTo>
                <a:cubicBezTo>
                  <a:pt x="3152180" y="4156423"/>
                  <a:pt x="3152180" y="4156423"/>
                  <a:pt x="3152180" y="4156423"/>
                </a:cubicBezTo>
                <a:cubicBezTo>
                  <a:pt x="3155007" y="4159178"/>
                  <a:pt x="3155007" y="4159178"/>
                  <a:pt x="3155007" y="4159178"/>
                </a:cubicBezTo>
                <a:lnTo>
                  <a:pt x="3157504" y="4161615"/>
                </a:lnTo>
                <a:lnTo>
                  <a:pt x="3157817" y="4161099"/>
                </a:lnTo>
                <a:cubicBezTo>
                  <a:pt x="3157817" y="4161099"/>
                  <a:pt x="3154964" y="4158364"/>
                  <a:pt x="3154964" y="4158364"/>
                </a:cubicBezTo>
                <a:cubicBezTo>
                  <a:pt x="3154964" y="4158364"/>
                  <a:pt x="3154964" y="4158364"/>
                  <a:pt x="3152137" y="4155603"/>
                </a:cubicBezTo>
                <a:cubicBezTo>
                  <a:pt x="3152137" y="4155603"/>
                  <a:pt x="3152137" y="4155603"/>
                  <a:pt x="3149312" y="4152869"/>
                </a:cubicBezTo>
                <a:close/>
                <a:moveTo>
                  <a:pt x="2546348" y="4145752"/>
                </a:moveTo>
                <a:lnTo>
                  <a:pt x="2546160" y="4145873"/>
                </a:lnTo>
                <a:cubicBezTo>
                  <a:pt x="2545805" y="4146559"/>
                  <a:pt x="2545805" y="4147930"/>
                  <a:pt x="2547223" y="4150673"/>
                </a:cubicBezTo>
                <a:cubicBezTo>
                  <a:pt x="2550057" y="4153381"/>
                  <a:pt x="2552891" y="4153381"/>
                  <a:pt x="2552891" y="4156160"/>
                </a:cubicBezTo>
                <a:lnTo>
                  <a:pt x="2553900" y="4158764"/>
                </a:lnTo>
                <a:lnTo>
                  <a:pt x="2554037" y="4158409"/>
                </a:lnTo>
                <a:cubicBezTo>
                  <a:pt x="2554391" y="4157040"/>
                  <a:pt x="2554391" y="4155670"/>
                  <a:pt x="2552974" y="4155670"/>
                </a:cubicBezTo>
                <a:cubicBezTo>
                  <a:pt x="2552974" y="4152931"/>
                  <a:pt x="2550163" y="4152931"/>
                  <a:pt x="2547330" y="4150192"/>
                </a:cubicBezTo>
                <a:close/>
                <a:moveTo>
                  <a:pt x="2199630" y="4144912"/>
                </a:moveTo>
                <a:lnTo>
                  <a:pt x="2199088" y="4145444"/>
                </a:lnTo>
                <a:cubicBezTo>
                  <a:pt x="2201880" y="4145444"/>
                  <a:pt x="2204738" y="4148179"/>
                  <a:pt x="2204738" y="4148179"/>
                </a:cubicBezTo>
                <a:cubicBezTo>
                  <a:pt x="2204738" y="4148179"/>
                  <a:pt x="2207598" y="4148179"/>
                  <a:pt x="2204738" y="4150914"/>
                </a:cubicBezTo>
                <a:cubicBezTo>
                  <a:pt x="2204738" y="4156382"/>
                  <a:pt x="2204738" y="4159186"/>
                  <a:pt x="2204738" y="4159186"/>
                </a:cubicBezTo>
                <a:lnTo>
                  <a:pt x="2204738" y="4163995"/>
                </a:lnTo>
                <a:lnTo>
                  <a:pt x="2204840" y="4163888"/>
                </a:lnTo>
                <a:cubicBezTo>
                  <a:pt x="2204840" y="4161148"/>
                  <a:pt x="2204840" y="4158409"/>
                  <a:pt x="2204840" y="4158409"/>
                </a:cubicBezTo>
                <a:cubicBezTo>
                  <a:pt x="2204840" y="4158409"/>
                  <a:pt x="2204840" y="4155670"/>
                  <a:pt x="2204840" y="4150192"/>
                </a:cubicBezTo>
                <a:cubicBezTo>
                  <a:pt x="2207673" y="4147440"/>
                  <a:pt x="2204840" y="4147440"/>
                  <a:pt x="2204840" y="4147440"/>
                </a:cubicBezTo>
                <a:close/>
                <a:moveTo>
                  <a:pt x="6567878" y="4140740"/>
                </a:moveTo>
                <a:lnTo>
                  <a:pt x="6569783" y="4141235"/>
                </a:lnTo>
                <a:cubicBezTo>
                  <a:pt x="6571545" y="4141235"/>
                  <a:pt x="6572954" y="4141235"/>
                  <a:pt x="6572954" y="4142611"/>
                </a:cubicBezTo>
                <a:cubicBezTo>
                  <a:pt x="6570147" y="4145347"/>
                  <a:pt x="6570147" y="4148100"/>
                  <a:pt x="6570147" y="4150836"/>
                </a:cubicBezTo>
                <a:cubicBezTo>
                  <a:pt x="6570147" y="4150836"/>
                  <a:pt x="6567319" y="4153588"/>
                  <a:pt x="6564489" y="4153588"/>
                </a:cubicBezTo>
                <a:cubicBezTo>
                  <a:pt x="6561661" y="4153588"/>
                  <a:pt x="6558831" y="4156324"/>
                  <a:pt x="6558831" y="4156324"/>
                </a:cubicBezTo>
                <a:cubicBezTo>
                  <a:pt x="6558831" y="4159075"/>
                  <a:pt x="6556025" y="4161812"/>
                  <a:pt x="6556025" y="4164563"/>
                </a:cubicBezTo>
                <a:cubicBezTo>
                  <a:pt x="6553195" y="4167300"/>
                  <a:pt x="6553195" y="4170051"/>
                  <a:pt x="6553195" y="4170051"/>
                </a:cubicBezTo>
                <a:cubicBezTo>
                  <a:pt x="6550367" y="4172788"/>
                  <a:pt x="6550367" y="4172788"/>
                  <a:pt x="6550367" y="4172788"/>
                </a:cubicBezTo>
                <a:cubicBezTo>
                  <a:pt x="6550367" y="4175540"/>
                  <a:pt x="6558831" y="4186516"/>
                  <a:pt x="6558831" y="4186516"/>
                </a:cubicBezTo>
                <a:cubicBezTo>
                  <a:pt x="6564489" y="4189252"/>
                  <a:pt x="6564489" y="4189252"/>
                  <a:pt x="6564489" y="4189252"/>
                </a:cubicBezTo>
                <a:cubicBezTo>
                  <a:pt x="6567319" y="4194740"/>
                  <a:pt x="6567319" y="4194740"/>
                  <a:pt x="6567319" y="4194740"/>
                </a:cubicBezTo>
                <a:cubicBezTo>
                  <a:pt x="6584271" y="4205732"/>
                  <a:pt x="6584271" y="4205732"/>
                  <a:pt x="6584271" y="4205732"/>
                </a:cubicBezTo>
                <a:lnTo>
                  <a:pt x="6584501" y="4205788"/>
                </a:lnTo>
                <a:lnTo>
                  <a:pt x="6569647" y="4196192"/>
                </a:lnTo>
                <a:cubicBezTo>
                  <a:pt x="6567525" y="4194821"/>
                  <a:pt x="6567525" y="4194821"/>
                  <a:pt x="6567525" y="4194821"/>
                </a:cubicBezTo>
                <a:cubicBezTo>
                  <a:pt x="6564701" y="4189323"/>
                  <a:pt x="6564701" y="4189323"/>
                  <a:pt x="6564701" y="4189323"/>
                </a:cubicBezTo>
                <a:cubicBezTo>
                  <a:pt x="6559054" y="4186574"/>
                  <a:pt x="6559054" y="4186574"/>
                  <a:pt x="6559054" y="4186574"/>
                </a:cubicBezTo>
                <a:cubicBezTo>
                  <a:pt x="6559054" y="4186574"/>
                  <a:pt x="6550584" y="4175606"/>
                  <a:pt x="6550584" y="4172857"/>
                </a:cubicBezTo>
                <a:cubicBezTo>
                  <a:pt x="6550584" y="4172857"/>
                  <a:pt x="6550584" y="4172857"/>
                  <a:pt x="6553407" y="4170109"/>
                </a:cubicBezTo>
                <a:cubicBezTo>
                  <a:pt x="6553407" y="4170109"/>
                  <a:pt x="6553407" y="4167360"/>
                  <a:pt x="6556231" y="4164611"/>
                </a:cubicBezTo>
                <a:cubicBezTo>
                  <a:pt x="6556231" y="4161862"/>
                  <a:pt x="6559054" y="4159141"/>
                  <a:pt x="6559054" y="4156392"/>
                </a:cubicBezTo>
                <a:cubicBezTo>
                  <a:pt x="6559054" y="4156392"/>
                  <a:pt x="6561879" y="4153643"/>
                  <a:pt x="6564701" y="4153643"/>
                </a:cubicBezTo>
                <a:cubicBezTo>
                  <a:pt x="6567525" y="4153643"/>
                  <a:pt x="6570349" y="4150894"/>
                  <a:pt x="6570349" y="4150894"/>
                </a:cubicBezTo>
                <a:cubicBezTo>
                  <a:pt x="6570349" y="4148145"/>
                  <a:pt x="6570349" y="4145396"/>
                  <a:pt x="6573208" y="4142647"/>
                </a:cubicBezTo>
                <a:cubicBezTo>
                  <a:pt x="6573208" y="4141286"/>
                  <a:pt x="6571787" y="4141286"/>
                  <a:pt x="6570013" y="4141287"/>
                </a:cubicBezTo>
                <a:close/>
                <a:moveTo>
                  <a:pt x="2527516" y="4139223"/>
                </a:moveTo>
                <a:cubicBezTo>
                  <a:pt x="2527516" y="4139223"/>
                  <a:pt x="2524683" y="4141962"/>
                  <a:pt x="2524683" y="4141962"/>
                </a:cubicBezTo>
                <a:cubicBezTo>
                  <a:pt x="2521850" y="4144701"/>
                  <a:pt x="2521850" y="4141962"/>
                  <a:pt x="2519016" y="4141962"/>
                </a:cubicBezTo>
                <a:cubicBezTo>
                  <a:pt x="2519016" y="4141962"/>
                  <a:pt x="2516182" y="4141962"/>
                  <a:pt x="2516182" y="4141962"/>
                </a:cubicBezTo>
                <a:lnTo>
                  <a:pt x="2516182" y="4142409"/>
                </a:lnTo>
                <a:lnTo>
                  <a:pt x="2518947" y="4142409"/>
                </a:lnTo>
                <a:cubicBezTo>
                  <a:pt x="2521780" y="4142409"/>
                  <a:pt x="2521780" y="4145187"/>
                  <a:pt x="2524614" y="4142409"/>
                </a:cubicBezTo>
                <a:cubicBezTo>
                  <a:pt x="2524614" y="4142409"/>
                  <a:pt x="2527449" y="4139701"/>
                  <a:pt x="2527449" y="4139701"/>
                </a:cubicBezTo>
                <a:cubicBezTo>
                  <a:pt x="2527449" y="4139701"/>
                  <a:pt x="2527449" y="4139701"/>
                  <a:pt x="2533117" y="4139701"/>
                </a:cubicBezTo>
                <a:lnTo>
                  <a:pt x="2532873" y="4139223"/>
                </a:lnTo>
                <a:close/>
                <a:moveTo>
                  <a:pt x="2374765" y="4136798"/>
                </a:moveTo>
                <a:lnTo>
                  <a:pt x="2374731" y="4136922"/>
                </a:lnTo>
                <a:cubicBezTo>
                  <a:pt x="2374731" y="4138312"/>
                  <a:pt x="2375440" y="4140379"/>
                  <a:pt x="2376148" y="4142097"/>
                </a:cubicBezTo>
                <a:lnTo>
                  <a:pt x="2377412" y="4144854"/>
                </a:lnTo>
                <a:lnTo>
                  <a:pt x="2377490" y="4144701"/>
                </a:lnTo>
                <a:cubicBezTo>
                  <a:pt x="2377490" y="4144701"/>
                  <a:pt x="2376788" y="4143331"/>
                  <a:pt x="2376085" y="4141620"/>
                </a:cubicBezTo>
                <a:close/>
                <a:moveTo>
                  <a:pt x="2561393" y="4136564"/>
                </a:moveTo>
                <a:lnTo>
                  <a:pt x="2558642" y="4139223"/>
                </a:lnTo>
                <a:lnTo>
                  <a:pt x="2558642" y="4139620"/>
                </a:lnTo>
                <a:lnTo>
                  <a:pt x="2561393" y="4136922"/>
                </a:lnTo>
                <a:close/>
                <a:moveTo>
                  <a:pt x="2535995" y="4136484"/>
                </a:moveTo>
                <a:cubicBezTo>
                  <a:pt x="2533173" y="4136484"/>
                  <a:pt x="2532465" y="4137169"/>
                  <a:pt x="2532462" y="4137853"/>
                </a:cubicBezTo>
                <a:lnTo>
                  <a:pt x="2532648" y="4138218"/>
                </a:lnTo>
                <a:lnTo>
                  <a:pt x="2535950" y="4136922"/>
                </a:lnTo>
                <a:cubicBezTo>
                  <a:pt x="2538785" y="4136922"/>
                  <a:pt x="2544388" y="4136922"/>
                  <a:pt x="2544388" y="4136922"/>
                </a:cubicBezTo>
                <a:cubicBezTo>
                  <a:pt x="2544388" y="4136922"/>
                  <a:pt x="2544388" y="4139701"/>
                  <a:pt x="2544388" y="4142409"/>
                </a:cubicBezTo>
                <a:lnTo>
                  <a:pt x="2546967" y="4144936"/>
                </a:lnTo>
                <a:lnTo>
                  <a:pt x="2547330" y="4144701"/>
                </a:lnTo>
                <a:cubicBezTo>
                  <a:pt x="2547330" y="4144701"/>
                  <a:pt x="2547330" y="4144701"/>
                  <a:pt x="2544497" y="4141962"/>
                </a:cubicBezTo>
                <a:cubicBezTo>
                  <a:pt x="2544497" y="4139223"/>
                  <a:pt x="2544497" y="4136484"/>
                  <a:pt x="2544497" y="4136484"/>
                </a:cubicBezTo>
                <a:cubicBezTo>
                  <a:pt x="2544497" y="4136484"/>
                  <a:pt x="2538829" y="4136484"/>
                  <a:pt x="2535995" y="4136484"/>
                </a:cubicBezTo>
                <a:close/>
                <a:moveTo>
                  <a:pt x="3701713" y="4134605"/>
                </a:moveTo>
                <a:lnTo>
                  <a:pt x="3701299" y="4134697"/>
                </a:lnTo>
                <a:lnTo>
                  <a:pt x="3702329" y="4139032"/>
                </a:lnTo>
                <a:cubicBezTo>
                  <a:pt x="3702682" y="4141438"/>
                  <a:pt x="3702682" y="4144186"/>
                  <a:pt x="3701268" y="4145558"/>
                </a:cubicBezTo>
                <a:cubicBezTo>
                  <a:pt x="3701268" y="4148300"/>
                  <a:pt x="3701268" y="4156526"/>
                  <a:pt x="3701268" y="4156526"/>
                </a:cubicBezTo>
                <a:cubicBezTo>
                  <a:pt x="3701268" y="4156526"/>
                  <a:pt x="3701268" y="4159268"/>
                  <a:pt x="3701268" y="4162010"/>
                </a:cubicBezTo>
                <a:cubicBezTo>
                  <a:pt x="3704096" y="4167520"/>
                  <a:pt x="3706923" y="4167520"/>
                  <a:pt x="3706923" y="4173004"/>
                </a:cubicBezTo>
                <a:cubicBezTo>
                  <a:pt x="3709751" y="4175746"/>
                  <a:pt x="3706923" y="4175746"/>
                  <a:pt x="3709751" y="4178488"/>
                </a:cubicBezTo>
                <a:cubicBezTo>
                  <a:pt x="3712579" y="4181230"/>
                  <a:pt x="3715406" y="4186716"/>
                  <a:pt x="3718233" y="4186716"/>
                </a:cubicBezTo>
                <a:cubicBezTo>
                  <a:pt x="3721060" y="4186716"/>
                  <a:pt x="3723913" y="4186716"/>
                  <a:pt x="3732395" y="4189458"/>
                </a:cubicBezTo>
                <a:cubicBezTo>
                  <a:pt x="3740878" y="4194942"/>
                  <a:pt x="3743705" y="4194942"/>
                  <a:pt x="3746556" y="4197709"/>
                </a:cubicBezTo>
                <a:cubicBezTo>
                  <a:pt x="3752212" y="4200451"/>
                  <a:pt x="3749385" y="4197709"/>
                  <a:pt x="3757867" y="4200451"/>
                </a:cubicBezTo>
                <a:cubicBezTo>
                  <a:pt x="3769201" y="4203194"/>
                  <a:pt x="3766374" y="4200451"/>
                  <a:pt x="3769201" y="4203194"/>
                </a:cubicBezTo>
                <a:lnTo>
                  <a:pt x="3769389" y="4203084"/>
                </a:lnTo>
                <a:lnTo>
                  <a:pt x="3767103" y="4201824"/>
                </a:lnTo>
                <a:cubicBezTo>
                  <a:pt x="3766046" y="4201824"/>
                  <a:pt x="3763933" y="4201824"/>
                  <a:pt x="3758280" y="4200456"/>
                </a:cubicBezTo>
                <a:cubicBezTo>
                  <a:pt x="3749779" y="4197685"/>
                  <a:pt x="3752628" y="4200456"/>
                  <a:pt x="3746977" y="4197685"/>
                </a:cubicBezTo>
                <a:cubicBezTo>
                  <a:pt x="3744126" y="4194949"/>
                  <a:pt x="3741276" y="4194949"/>
                  <a:pt x="3732823" y="4189475"/>
                </a:cubicBezTo>
                <a:cubicBezTo>
                  <a:pt x="3724320" y="4186738"/>
                  <a:pt x="3721518" y="4186738"/>
                  <a:pt x="3718669" y="4186738"/>
                </a:cubicBezTo>
                <a:cubicBezTo>
                  <a:pt x="3715867" y="4186738"/>
                  <a:pt x="3713016" y="4181231"/>
                  <a:pt x="3710214" y="4178494"/>
                </a:cubicBezTo>
                <a:cubicBezTo>
                  <a:pt x="3707364" y="4175757"/>
                  <a:pt x="3710214" y="4175757"/>
                  <a:pt x="3707364" y="4173020"/>
                </a:cubicBezTo>
                <a:cubicBezTo>
                  <a:pt x="3707364" y="4167513"/>
                  <a:pt x="3704515" y="4167513"/>
                  <a:pt x="3701713" y="4162040"/>
                </a:cubicBezTo>
                <a:cubicBezTo>
                  <a:pt x="3701713" y="4159303"/>
                  <a:pt x="3701713" y="4156532"/>
                  <a:pt x="3701713" y="4156532"/>
                </a:cubicBezTo>
                <a:cubicBezTo>
                  <a:pt x="3701713" y="4156532"/>
                  <a:pt x="3701713" y="4148322"/>
                  <a:pt x="3701713" y="4145585"/>
                </a:cubicBezTo>
                <a:cubicBezTo>
                  <a:pt x="3704515" y="4142815"/>
                  <a:pt x="3701713" y="4134605"/>
                  <a:pt x="3701713" y="4134605"/>
                </a:cubicBezTo>
                <a:close/>
                <a:moveTo>
                  <a:pt x="6380403" y="4131426"/>
                </a:moveTo>
                <a:cubicBezTo>
                  <a:pt x="6380403" y="4131426"/>
                  <a:pt x="6377586" y="4139647"/>
                  <a:pt x="6377586" y="4139647"/>
                </a:cubicBezTo>
                <a:cubicBezTo>
                  <a:pt x="6374768" y="4142392"/>
                  <a:pt x="6374768" y="4142392"/>
                  <a:pt x="6371950" y="4142392"/>
                </a:cubicBezTo>
                <a:cubicBezTo>
                  <a:pt x="6369095" y="4145138"/>
                  <a:pt x="6366277" y="4145138"/>
                  <a:pt x="6366277" y="4145138"/>
                </a:cubicBezTo>
                <a:cubicBezTo>
                  <a:pt x="6363459" y="4145138"/>
                  <a:pt x="6363459" y="4147882"/>
                  <a:pt x="6363459" y="4147882"/>
                </a:cubicBezTo>
                <a:cubicBezTo>
                  <a:pt x="6363459" y="4147882"/>
                  <a:pt x="6360641" y="4150627"/>
                  <a:pt x="6360641" y="4150627"/>
                </a:cubicBezTo>
                <a:cubicBezTo>
                  <a:pt x="6357823" y="4153372"/>
                  <a:pt x="6352149" y="4153372"/>
                  <a:pt x="6349333" y="4153372"/>
                </a:cubicBezTo>
                <a:cubicBezTo>
                  <a:pt x="6349333" y="4153372"/>
                  <a:pt x="6343659" y="4158848"/>
                  <a:pt x="6343659" y="4158848"/>
                </a:cubicBezTo>
                <a:cubicBezTo>
                  <a:pt x="6343659" y="4158848"/>
                  <a:pt x="6343659" y="4158848"/>
                  <a:pt x="6338023" y="4164337"/>
                </a:cubicBezTo>
                <a:cubicBezTo>
                  <a:pt x="6338023" y="4164337"/>
                  <a:pt x="6321079" y="4169827"/>
                  <a:pt x="6315405" y="4169827"/>
                </a:cubicBezTo>
                <a:cubicBezTo>
                  <a:pt x="6312587" y="4172572"/>
                  <a:pt x="6306914" y="4172572"/>
                  <a:pt x="6306914" y="4172572"/>
                </a:cubicBezTo>
                <a:cubicBezTo>
                  <a:pt x="6306914" y="4172572"/>
                  <a:pt x="6306914" y="4172572"/>
                  <a:pt x="6295643" y="4180793"/>
                </a:cubicBezTo>
                <a:cubicBezTo>
                  <a:pt x="6295643" y="4180793"/>
                  <a:pt x="6295643" y="4180793"/>
                  <a:pt x="6301279" y="4186282"/>
                </a:cubicBezTo>
                <a:cubicBezTo>
                  <a:pt x="6301279" y="4186282"/>
                  <a:pt x="6301279" y="4186282"/>
                  <a:pt x="6304097" y="4189027"/>
                </a:cubicBezTo>
                <a:lnTo>
                  <a:pt x="6304367" y="4189027"/>
                </a:lnTo>
                <a:lnTo>
                  <a:pt x="6301791" y="4186516"/>
                </a:lnTo>
                <a:cubicBezTo>
                  <a:pt x="6296132" y="4181028"/>
                  <a:pt x="6296132" y="4181028"/>
                  <a:pt x="6296132" y="4181028"/>
                </a:cubicBezTo>
                <a:cubicBezTo>
                  <a:pt x="6307425" y="4172788"/>
                  <a:pt x="6307425" y="4172788"/>
                  <a:pt x="6307425" y="4172788"/>
                </a:cubicBezTo>
                <a:cubicBezTo>
                  <a:pt x="6307425" y="4172788"/>
                  <a:pt x="6313084" y="4172788"/>
                  <a:pt x="6315913" y="4170051"/>
                </a:cubicBezTo>
                <a:cubicBezTo>
                  <a:pt x="6321549" y="4170051"/>
                  <a:pt x="6338501" y="4164563"/>
                  <a:pt x="6338501" y="4164563"/>
                </a:cubicBezTo>
                <a:cubicBezTo>
                  <a:pt x="6344159" y="4159075"/>
                  <a:pt x="6344159" y="4159075"/>
                  <a:pt x="6344159" y="4159075"/>
                </a:cubicBezTo>
                <a:cubicBezTo>
                  <a:pt x="6344159" y="4159075"/>
                  <a:pt x="6349795" y="4153588"/>
                  <a:pt x="6349795" y="4153588"/>
                </a:cubicBezTo>
                <a:cubicBezTo>
                  <a:pt x="6352624" y="4153588"/>
                  <a:pt x="6358281" y="4153588"/>
                  <a:pt x="6361111" y="4150836"/>
                </a:cubicBezTo>
                <a:cubicBezTo>
                  <a:pt x="6361111" y="4150836"/>
                  <a:pt x="6363917" y="4148100"/>
                  <a:pt x="6363917" y="4148100"/>
                </a:cubicBezTo>
                <a:cubicBezTo>
                  <a:pt x="6363917" y="4148100"/>
                  <a:pt x="6363917" y="4145347"/>
                  <a:pt x="6366747" y="4145347"/>
                </a:cubicBezTo>
                <a:cubicBezTo>
                  <a:pt x="6366747" y="4145347"/>
                  <a:pt x="6369575" y="4145347"/>
                  <a:pt x="6372405" y="4142611"/>
                </a:cubicBezTo>
                <a:cubicBezTo>
                  <a:pt x="6375233" y="4142611"/>
                  <a:pt x="6375233" y="4142611"/>
                  <a:pt x="6378063" y="4139859"/>
                </a:cubicBezTo>
                <a:cubicBezTo>
                  <a:pt x="6378063" y="4139859"/>
                  <a:pt x="6378765" y="4137803"/>
                  <a:pt x="6379467" y="4135747"/>
                </a:cubicBezTo>
                <a:lnTo>
                  <a:pt x="6380864" y="4131649"/>
                </a:lnTo>
                <a:close/>
                <a:moveTo>
                  <a:pt x="3514467" y="4128512"/>
                </a:moveTo>
                <a:cubicBezTo>
                  <a:pt x="3503145" y="4144977"/>
                  <a:pt x="3503145" y="4144977"/>
                  <a:pt x="3503145" y="4144977"/>
                </a:cubicBezTo>
                <a:cubicBezTo>
                  <a:pt x="3491824" y="4150465"/>
                  <a:pt x="3491824" y="4150465"/>
                  <a:pt x="3491824" y="4150465"/>
                </a:cubicBezTo>
                <a:lnTo>
                  <a:pt x="3491765" y="4150436"/>
                </a:lnTo>
                <a:lnTo>
                  <a:pt x="3491765" y="4150817"/>
                </a:lnTo>
                <a:cubicBezTo>
                  <a:pt x="3491765" y="4151501"/>
                  <a:pt x="3491765" y="4152869"/>
                  <a:pt x="3491765" y="4155603"/>
                </a:cubicBezTo>
                <a:lnTo>
                  <a:pt x="3491791" y="4155609"/>
                </a:lnTo>
                <a:lnTo>
                  <a:pt x="3491791" y="4151728"/>
                </a:lnTo>
                <a:cubicBezTo>
                  <a:pt x="3491791" y="4151042"/>
                  <a:pt x="3491791" y="4151042"/>
                  <a:pt x="3491791" y="4151042"/>
                </a:cubicBezTo>
                <a:cubicBezTo>
                  <a:pt x="3503126" y="4145558"/>
                  <a:pt x="3503126" y="4145558"/>
                  <a:pt x="3503126" y="4145558"/>
                </a:cubicBezTo>
                <a:cubicBezTo>
                  <a:pt x="3514435" y="4129080"/>
                  <a:pt x="3514435" y="4129080"/>
                  <a:pt x="3514435" y="4129080"/>
                </a:cubicBezTo>
                <a:cubicBezTo>
                  <a:pt x="3517263" y="4131822"/>
                  <a:pt x="3517263" y="4131822"/>
                  <a:pt x="3517263" y="4131822"/>
                </a:cubicBezTo>
                <a:lnTo>
                  <a:pt x="3520241" y="4130378"/>
                </a:lnTo>
                <a:lnTo>
                  <a:pt x="3517297" y="4131256"/>
                </a:lnTo>
                <a:cubicBezTo>
                  <a:pt x="3514467" y="4128512"/>
                  <a:pt x="3514467" y="4128512"/>
                  <a:pt x="3514467" y="4128512"/>
                </a:cubicBezTo>
                <a:close/>
                <a:moveTo>
                  <a:pt x="2487987" y="4128438"/>
                </a:moveTo>
                <a:lnTo>
                  <a:pt x="2487836" y="4128730"/>
                </a:lnTo>
                <a:cubicBezTo>
                  <a:pt x="2487836" y="4128730"/>
                  <a:pt x="2490670" y="4131437"/>
                  <a:pt x="2490670" y="4134216"/>
                </a:cubicBezTo>
                <a:cubicBezTo>
                  <a:pt x="2490670" y="4136922"/>
                  <a:pt x="2490670" y="4136922"/>
                  <a:pt x="2490670" y="4142409"/>
                </a:cubicBezTo>
                <a:cubicBezTo>
                  <a:pt x="2490670" y="4145187"/>
                  <a:pt x="2496339" y="4145187"/>
                  <a:pt x="2496339" y="4147895"/>
                </a:cubicBezTo>
                <a:cubicBezTo>
                  <a:pt x="2499173" y="4147895"/>
                  <a:pt x="2493504" y="4150673"/>
                  <a:pt x="2502006" y="4150673"/>
                </a:cubicBezTo>
                <a:cubicBezTo>
                  <a:pt x="2507675" y="4150673"/>
                  <a:pt x="2513278" y="4153381"/>
                  <a:pt x="2513278" y="4150673"/>
                </a:cubicBezTo>
                <a:cubicBezTo>
                  <a:pt x="2516113" y="4150673"/>
                  <a:pt x="2516113" y="4150673"/>
                  <a:pt x="2516113" y="4147895"/>
                </a:cubicBezTo>
                <a:lnTo>
                  <a:pt x="2516113" y="4147508"/>
                </a:lnTo>
                <a:lnTo>
                  <a:pt x="2513348" y="4150192"/>
                </a:lnTo>
                <a:cubicBezTo>
                  <a:pt x="2513348" y="4152931"/>
                  <a:pt x="2507704" y="4150192"/>
                  <a:pt x="2502036" y="4150192"/>
                </a:cubicBezTo>
                <a:cubicBezTo>
                  <a:pt x="2493536" y="4150192"/>
                  <a:pt x="2499203" y="4147440"/>
                  <a:pt x="2496369" y="4147440"/>
                </a:cubicBezTo>
                <a:cubicBezTo>
                  <a:pt x="2496369" y="4144701"/>
                  <a:pt x="2490725" y="4144701"/>
                  <a:pt x="2490725" y="4141962"/>
                </a:cubicBezTo>
                <a:cubicBezTo>
                  <a:pt x="2490725" y="4136484"/>
                  <a:pt x="2490725" y="4136484"/>
                  <a:pt x="2490725" y="4133745"/>
                </a:cubicBezTo>
                <a:close/>
                <a:moveTo>
                  <a:pt x="2377490" y="4128253"/>
                </a:moveTo>
                <a:cubicBezTo>
                  <a:pt x="2377490" y="4128253"/>
                  <a:pt x="2366178" y="4130992"/>
                  <a:pt x="2363345" y="4133745"/>
                </a:cubicBezTo>
                <a:cubicBezTo>
                  <a:pt x="2360511" y="4133745"/>
                  <a:pt x="2360511" y="4136484"/>
                  <a:pt x="2360511" y="4136484"/>
                </a:cubicBezTo>
                <a:cubicBezTo>
                  <a:pt x="2360511" y="4136484"/>
                  <a:pt x="2360511" y="4139223"/>
                  <a:pt x="2360511" y="4141962"/>
                </a:cubicBezTo>
                <a:cubicBezTo>
                  <a:pt x="2357677" y="4141962"/>
                  <a:pt x="2357677" y="4141962"/>
                  <a:pt x="2357677" y="4141962"/>
                </a:cubicBezTo>
                <a:cubicBezTo>
                  <a:pt x="2357677" y="4141962"/>
                  <a:pt x="2352032" y="4147440"/>
                  <a:pt x="2349199" y="4147440"/>
                </a:cubicBezTo>
                <a:cubicBezTo>
                  <a:pt x="2349199" y="4150192"/>
                  <a:pt x="2349199" y="4150192"/>
                  <a:pt x="2346366" y="4150192"/>
                </a:cubicBezTo>
                <a:cubicBezTo>
                  <a:pt x="2343531" y="4150192"/>
                  <a:pt x="2340698" y="4152931"/>
                  <a:pt x="2340698" y="4152931"/>
                </a:cubicBezTo>
                <a:cubicBezTo>
                  <a:pt x="2340698" y="4152931"/>
                  <a:pt x="2340698" y="4152931"/>
                  <a:pt x="2337864" y="4155670"/>
                </a:cubicBezTo>
                <a:lnTo>
                  <a:pt x="2338190" y="4155985"/>
                </a:lnTo>
                <a:lnTo>
                  <a:pt x="2340786" y="4153381"/>
                </a:lnTo>
                <a:cubicBezTo>
                  <a:pt x="2340786" y="4153381"/>
                  <a:pt x="2343620" y="4150673"/>
                  <a:pt x="2346455" y="4150673"/>
                </a:cubicBezTo>
                <a:cubicBezTo>
                  <a:pt x="2349289" y="4150673"/>
                  <a:pt x="2349289" y="4150673"/>
                  <a:pt x="2349289" y="4147895"/>
                </a:cubicBezTo>
                <a:cubicBezTo>
                  <a:pt x="2352123" y="4147895"/>
                  <a:pt x="2357791" y="4142409"/>
                  <a:pt x="2357791" y="4142409"/>
                </a:cubicBezTo>
                <a:cubicBezTo>
                  <a:pt x="2357791" y="4142409"/>
                  <a:pt x="2357791" y="4142409"/>
                  <a:pt x="2360625" y="4142409"/>
                </a:cubicBezTo>
                <a:cubicBezTo>
                  <a:pt x="2360625" y="4139701"/>
                  <a:pt x="2360625" y="4136922"/>
                  <a:pt x="2360625" y="4136922"/>
                </a:cubicBezTo>
                <a:cubicBezTo>
                  <a:pt x="2360625" y="4136922"/>
                  <a:pt x="2360625" y="4134216"/>
                  <a:pt x="2363459" y="4134216"/>
                </a:cubicBezTo>
                <a:cubicBezTo>
                  <a:pt x="2364876" y="4132826"/>
                  <a:pt x="2368403" y="4131455"/>
                  <a:pt x="2371575" y="4130430"/>
                </a:cubicBezTo>
                <a:lnTo>
                  <a:pt x="2377231" y="4128825"/>
                </a:lnTo>
                <a:close/>
                <a:moveTo>
                  <a:pt x="6525101" y="4126181"/>
                </a:moveTo>
                <a:lnTo>
                  <a:pt x="6525053" y="4126197"/>
                </a:lnTo>
                <a:lnTo>
                  <a:pt x="6530586" y="4128884"/>
                </a:lnTo>
                <a:lnTo>
                  <a:pt x="6530627" y="4128854"/>
                </a:lnTo>
                <a:close/>
                <a:moveTo>
                  <a:pt x="2170881" y="4125514"/>
                </a:moveTo>
                <a:cubicBezTo>
                  <a:pt x="2170881" y="4125514"/>
                  <a:pt x="2170881" y="4125514"/>
                  <a:pt x="2165214" y="4128253"/>
                </a:cubicBezTo>
                <a:cubicBezTo>
                  <a:pt x="2165214" y="4128253"/>
                  <a:pt x="2165214" y="4128253"/>
                  <a:pt x="2162380" y="4130992"/>
                </a:cubicBezTo>
                <a:cubicBezTo>
                  <a:pt x="2162380" y="4130992"/>
                  <a:pt x="2162380" y="4130992"/>
                  <a:pt x="2153901" y="4133745"/>
                </a:cubicBezTo>
                <a:cubicBezTo>
                  <a:pt x="2153901" y="4133745"/>
                  <a:pt x="2153901" y="4133745"/>
                  <a:pt x="2145400" y="4136484"/>
                </a:cubicBezTo>
                <a:cubicBezTo>
                  <a:pt x="2145400" y="4136484"/>
                  <a:pt x="2142567" y="4141962"/>
                  <a:pt x="2139756" y="4144701"/>
                </a:cubicBezTo>
                <a:lnTo>
                  <a:pt x="2139756" y="4145408"/>
                </a:lnTo>
                <a:lnTo>
                  <a:pt x="2143601" y="4140281"/>
                </a:lnTo>
                <a:cubicBezTo>
                  <a:pt x="2144665" y="4138555"/>
                  <a:pt x="2145379" y="4137171"/>
                  <a:pt x="2145379" y="4137171"/>
                </a:cubicBezTo>
                <a:cubicBezTo>
                  <a:pt x="2145379" y="4137171"/>
                  <a:pt x="2145379" y="4137171"/>
                  <a:pt x="2153820" y="4134436"/>
                </a:cubicBezTo>
                <a:cubicBezTo>
                  <a:pt x="2153820" y="4134436"/>
                  <a:pt x="2153820" y="4134436"/>
                  <a:pt x="2162330" y="4131701"/>
                </a:cubicBezTo>
                <a:cubicBezTo>
                  <a:pt x="2162330" y="4131701"/>
                  <a:pt x="2162330" y="4131701"/>
                  <a:pt x="2165121" y="4128966"/>
                </a:cubicBezTo>
                <a:cubicBezTo>
                  <a:pt x="2165121" y="4128966"/>
                  <a:pt x="2165121" y="4128966"/>
                  <a:pt x="2170839" y="4126231"/>
                </a:cubicBezTo>
                <a:cubicBezTo>
                  <a:pt x="2170839" y="4126231"/>
                  <a:pt x="2179280" y="4126231"/>
                  <a:pt x="2179280" y="4126231"/>
                </a:cubicBezTo>
                <a:cubicBezTo>
                  <a:pt x="2179280" y="4126231"/>
                  <a:pt x="2190579" y="4126231"/>
                  <a:pt x="2190579" y="4126231"/>
                </a:cubicBezTo>
                <a:cubicBezTo>
                  <a:pt x="2190579" y="4126231"/>
                  <a:pt x="2190579" y="4126231"/>
                  <a:pt x="2199088" y="4131701"/>
                </a:cubicBezTo>
                <a:cubicBezTo>
                  <a:pt x="2199088" y="4131701"/>
                  <a:pt x="2199088" y="4131701"/>
                  <a:pt x="2204738" y="4134436"/>
                </a:cubicBezTo>
                <a:cubicBezTo>
                  <a:pt x="2204738" y="4134436"/>
                  <a:pt x="2204738" y="4134436"/>
                  <a:pt x="2204738" y="4135129"/>
                </a:cubicBezTo>
                <a:lnTo>
                  <a:pt x="2204738" y="4139027"/>
                </a:lnTo>
                <a:lnTo>
                  <a:pt x="2204840" y="4139223"/>
                </a:lnTo>
                <a:cubicBezTo>
                  <a:pt x="2204840" y="4139223"/>
                  <a:pt x="2204840" y="4139223"/>
                  <a:pt x="2204840" y="4133745"/>
                </a:cubicBezTo>
                <a:cubicBezTo>
                  <a:pt x="2204840" y="4133745"/>
                  <a:pt x="2204840" y="4133745"/>
                  <a:pt x="2199195" y="4130992"/>
                </a:cubicBezTo>
                <a:lnTo>
                  <a:pt x="2190694" y="4125514"/>
                </a:lnTo>
                <a:cubicBezTo>
                  <a:pt x="2190694" y="4125514"/>
                  <a:pt x="2179382" y="4125514"/>
                  <a:pt x="2179382" y="4125514"/>
                </a:cubicBezTo>
                <a:cubicBezTo>
                  <a:pt x="2179382" y="4125514"/>
                  <a:pt x="2170881" y="4125514"/>
                  <a:pt x="2170881" y="4125514"/>
                </a:cubicBezTo>
                <a:close/>
                <a:moveTo>
                  <a:pt x="6421393" y="4124908"/>
                </a:moveTo>
                <a:cubicBezTo>
                  <a:pt x="6421393" y="4125250"/>
                  <a:pt x="6421393" y="4125937"/>
                  <a:pt x="6419965" y="4125937"/>
                </a:cubicBezTo>
                <a:cubicBezTo>
                  <a:pt x="6419965" y="4125937"/>
                  <a:pt x="6419965" y="4125937"/>
                  <a:pt x="6417149" y="4128682"/>
                </a:cubicBezTo>
                <a:cubicBezTo>
                  <a:pt x="6417149" y="4128682"/>
                  <a:pt x="6411513" y="4128682"/>
                  <a:pt x="6411513" y="4128682"/>
                </a:cubicBezTo>
                <a:cubicBezTo>
                  <a:pt x="6408695" y="4128682"/>
                  <a:pt x="6405839" y="4128682"/>
                  <a:pt x="6403021" y="4128682"/>
                </a:cubicBezTo>
                <a:cubicBezTo>
                  <a:pt x="6400203" y="4128682"/>
                  <a:pt x="6400203" y="4131426"/>
                  <a:pt x="6400203" y="4131426"/>
                </a:cubicBezTo>
                <a:cubicBezTo>
                  <a:pt x="6400203" y="4131426"/>
                  <a:pt x="6394530" y="4134171"/>
                  <a:pt x="6394530" y="4134171"/>
                </a:cubicBezTo>
                <a:lnTo>
                  <a:pt x="6386115" y="4134171"/>
                </a:lnTo>
                <a:lnTo>
                  <a:pt x="6386527" y="4134371"/>
                </a:lnTo>
                <a:cubicBezTo>
                  <a:pt x="6386527" y="4134371"/>
                  <a:pt x="6392185" y="4134371"/>
                  <a:pt x="6394992" y="4134371"/>
                </a:cubicBezTo>
                <a:cubicBezTo>
                  <a:pt x="6394992" y="4134371"/>
                  <a:pt x="6400651" y="4131635"/>
                  <a:pt x="6400651" y="4131635"/>
                </a:cubicBezTo>
                <a:cubicBezTo>
                  <a:pt x="6400651" y="4131635"/>
                  <a:pt x="6400651" y="4128884"/>
                  <a:pt x="6403479" y="4128884"/>
                </a:cubicBezTo>
                <a:cubicBezTo>
                  <a:pt x="6406309" y="4128884"/>
                  <a:pt x="6409115" y="4128884"/>
                  <a:pt x="6411944" y="4128884"/>
                </a:cubicBezTo>
                <a:cubicBezTo>
                  <a:pt x="6411944" y="4128884"/>
                  <a:pt x="6417602" y="4128884"/>
                  <a:pt x="6417602" y="4128884"/>
                </a:cubicBezTo>
                <a:cubicBezTo>
                  <a:pt x="6420431" y="4126147"/>
                  <a:pt x="6420431" y="4126147"/>
                  <a:pt x="6420431" y="4126147"/>
                </a:cubicBezTo>
                <a:lnTo>
                  <a:pt x="6421759" y="4125171"/>
                </a:lnTo>
                <a:close/>
                <a:moveTo>
                  <a:pt x="6506635" y="4123768"/>
                </a:moveTo>
                <a:lnTo>
                  <a:pt x="6510827" y="4126147"/>
                </a:lnTo>
                <a:cubicBezTo>
                  <a:pt x="6510827" y="4126147"/>
                  <a:pt x="6516463" y="4128884"/>
                  <a:pt x="6516463" y="4128884"/>
                </a:cubicBezTo>
                <a:lnTo>
                  <a:pt x="6516505" y="4128869"/>
                </a:lnTo>
                <a:lnTo>
                  <a:pt x="6510982" y="4126181"/>
                </a:lnTo>
                <a:cubicBezTo>
                  <a:pt x="6510982" y="4124807"/>
                  <a:pt x="6508856" y="4124120"/>
                  <a:pt x="6506729" y="4123776"/>
                </a:cubicBezTo>
                <a:close/>
                <a:moveTo>
                  <a:pt x="2125588" y="4123479"/>
                </a:moveTo>
                <a:lnTo>
                  <a:pt x="2125570" y="4123497"/>
                </a:lnTo>
                <a:cubicBezTo>
                  <a:pt x="2125570" y="4123497"/>
                  <a:pt x="2125570" y="4123497"/>
                  <a:pt x="2125570" y="4128966"/>
                </a:cubicBezTo>
                <a:cubicBezTo>
                  <a:pt x="2125570" y="4128966"/>
                  <a:pt x="2125570" y="4128966"/>
                  <a:pt x="2125570" y="4131701"/>
                </a:cubicBezTo>
                <a:cubicBezTo>
                  <a:pt x="2125570" y="4131701"/>
                  <a:pt x="2125570" y="4131701"/>
                  <a:pt x="2128361" y="4134436"/>
                </a:cubicBezTo>
                <a:cubicBezTo>
                  <a:pt x="2128361" y="4134436"/>
                  <a:pt x="2128361" y="4134436"/>
                  <a:pt x="2131220" y="4137171"/>
                </a:cubicBezTo>
                <a:cubicBezTo>
                  <a:pt x="2131220" y="4137171"/>
                  <a:pt x="2131220" y="4137171"/>
                  <a:pt x="2131220" y="4138205"/>
                </a:cubicBezTo>
                <a:lnTo>
                  <a:pt x="2131220" y="4144768"/>
                </a:lnTo>
                <a:lnTo>
                  <a:pt x="2131254" y="4144701"/>
                </a:lnTo>
                <a:cubicBezTo>
                  <a:pt x="2131254" y="4144701"/>
                  <a:pt x="2131254" y="4144701"/>
                  <a:pt x="2131254" y="4136484"/>
                </a:cubicBezTo>
                <a:cubicBezTo>
                  <a:pt x="2131254" y="4136484"/>
                  <a:pt x="2131254" y="4136484"/>
                  <a:pt x="2128422" y="4133745"/>
                </a:cubicBezTo>
                <a:cubicBezTo>
                  <a:pt x="2128422" y="4133745"/>
                  <a:pt x="2128422" y="4133745"/>
                  <a:pt x="2125588" y="4130992"/>
                </a:cubicBezTo>
                <a:cubicBezTo>
                  <a:pt x="2125588" y="4130992"/>
                  <a:pt x="2125588" y="4130992"/>
                  <a:pt x="2125588" y="4128253"/>
                </a:cubicBezTo>
                <a:cubicBezTo>
                  <a:pt x="2125588" y="4128253"/>
                  <a:pt x="2125588" y="4128253"/>
                  <a:pt x="2125588" y="4127568"/>
                </a:cubicBezTo>
                <a:close/>
                <a:moveTo>
                  <a:pt x="6536431" y="4123433"/>
                </a:moveTo>
                <a:lnTo>
                  <a:pt x="6536374" y="4123522"/>
                </a:lnTo>
                <a:lnTo>
                  <a:pt x="6539073" y="4126147"/>
                </a:lnTo>
                <a:cubicBezTo>
                  <a:pt x="6541901" y="4126147"/>
                  <a:pt x="6539073" y="4126147"/>
                  <a:pt x="6541901" y="4128884"/>
                </a:cubicBezTo>
                <a:cubicBezTo>
                  <a:pt x="6541901" y="4131635"/>
                  <a:pt x="6541901" y="4131635"/>
                  <a:pt x="6544709" y="4131635"/>
                </a:cubicBezTo>
                <a:cubicBezTo>
                  <a:pt x="6547538" y="4134371"/>
                  <a:pt x="6553195" y="4134371"/>
                  <a:pt x="6553195" y="4137123"/>
                </a:cubicBezTo>
                <a:cubicBezTo>
                  <a:pt x="6553195" y="4137123"/>
                  <a:pt x="6556025" y="4142611"/>
                  <a:pt x="6558831" y="4142611"/>
                </a:cubicBezTo>
                <a:lnTo>
                  <a:pt x="6558933" y="4142562"/>
                </a:lnTo>
                <a:lnTo>
                  <a:pt x="6555171" y="4139913"/>
                </a:lnTo>
                <a:cubicBezTo>
                  <a:pt x="6554113" y="4138545"/>
                  <a:pt x="6553407" y="4137178"/>
                  <a:pt x="6553407" y="4137178"/>
                </a:cubicBezTo>
                <a:cubicBezTo>
                  <a:pt x="6553407" y="4134429"/>
                  <a:pt x="6547724" y="4134429"/>
                  <a:pt x="6544901" y="4131679"/>
                </a:cubicBezTo>
                <a:cubicBezTo>
                  <a:pt x="6542077" y="4131679"/>
                  <a:pt x="6542077" y="4131679"/>
                  <a:pt x="6542077" y="4128930"/>
                </a:cubicBezTo>
                <a:cubicBezTo>
                  <a:pt x="6539254" y="4126181"/>
                  <a:pt x="6542077" y="4126181"/>
                  <a:pt x="6539254" y="4126181"/>
                </a:cubicBezTo>
                <a:cubicBezTo>
                  <a:pt x="6539254" y="4123433"/>
                  <a:pt x="6536431" y="4123433"/>
                  <a:pt x="6536431" y="4123433"/>
                </a:cubicBezTo>
                <a:close/>
                <a:moveTo>
                  <a:pt x="3289392" y="4123141"/>
                </a:moveTo>
                <a:lnTo>
                  <a:pt x="3304983" y="4128176"/>
                </a:lnTo>
                <a:lnTo>
                  <a:pt x="3306701" y="4128176"/>
                </a:lnTo>
                <a:lnTo>
                  <a:pt x="3291495" y="4123753"/>
                </a:lnTo>
                <a:close/>
                <a:moveTo>
                  <a:pt x="2472328" y="4119008"/>
                </a:moveTo>
                <a:cubicBezTo>
                  <a:pt x="2471619" y="4119351"/>
                  <a:pt x="2470911" y="4120035"/>
                  <a:pt x="2470911" y="4120035"/>
                </a:cubicBezTo>
                <a:cubicBezTo>
                  <a:pt x="2470911" y="4120035"/>
                  <a:pt x="2470911" y="4120035"/>
                  <a:pt x="2465244" y="4125514"/>
                </a:cubicBezTo>
                <a:lnTo>
                  <a:pt x="2465244" y="4125935"/>
                </a:lnTo>
                <a:lnTo>
                  <a:pt x="2465937" y="4125265"/>
                </a:lnTo>
                <a:cubicBezTo>
                  <a:pt x="2466645" y="4124580"/>
                  <a:pt x="2468062" y="4123208"/>
                  <a:pt x="2470896" y="4120465"/>
                </a:cubicBezTo>
                <a:cubicBezTo>
                  <a:pt x="2470896" y="4120465"/>
                  <a:pt x="2473730" y="4117757"/>
                  <a:pt x="2473730" y="4120465"/>
                </a:cubicBezTo>
                <a:cubicBezTo>
                  <a:pt x="2476565" y="4120465"/>
                  <a:pt x="2479398" y="4123243"/>
                  <a:pt x="2479398" y="4123243"/>
                </a:cubicBezTo>
                <a:cubicBezTo>
                  <a:pt x="2479398" y="4123243"/>
                  <a:pt x="2479398" y="4123243"/>
                  <a:pt x="2482232" y="4123243"/>
                </a:cubicBezTo>
                <a:cubicBezTo>
                  <a:pt x="2482232" y="4123243"/>
                  <a:pt x="2482232" y="4123243"/>
                  <a:pt x="2487836" y="4120465"/>
                </a:cubicBezTo>
                <a:lnTo>
                  <a:pt x="2490545" y="4123121"/>
                </a:lnTo>
                <a:lnTo>
                  <a:pt x="2490725" y="4122774"/>
                </a:lnTo>
                <a:cubicBezTo>
                  <a:pt x="2490725" y="4120035"/>
                  <a:pt x="2487890" y="4120035"/>
                  <a:pt x="2487890" y="4120035"/>
                </a:cubicBezTo>
                <a:cubicBezTo>
                  <a:pt x="2487890" y="4120035"/>
                  <a:pt x="2487890" y="4120035"/>
                  <a:pt x="2482223" y="4122774"/>
                </a:cubicBezTo>
                <a:cubicBezTo>
                  <a:pt x="2482223" y="4122774"/>
                  <a:pt x="2482223" y="4122774"/>
                  <a:pt x="2479390" y="4122774"/>
                </a:cubicBezTo>
                <a:cubicBezTo>
                  <a:pt x="2479390" y="4122774"/>
                  <a:pt x="2476555" y="4120035"/>
                  <a:pt x="2473744" y="4120035"/>
                </a:cubicBezTo>
                <a:cubicBezTo>
                  <a:pt x="2473744" y="4118666"/>
                  <a:pt x="2473036" y="4118666"/>
                  <a:pt x="2472328" y="4119008"/>
                </a:cubicBezTo>
                <a:close/>
                <a:moveTo>
                  <a:pt x="2932697" y="4116665"/>
                </a:moveTo>
                <a:lnTo>
                  <a:pt x="2931819" y="4117757"/>
                </a:lnTo>
                <a:cubicBezTo>
                  <a:pt x="2931819" y="4120465"/>
                  <a:pt x="2931819" y="4117757"/>
                  <a:pt x="2928984" y="4117757"/>
                </a:cubicBezTo>
                <a:cubicBezTo>
                  <a:pt x="2926150" y="4117757"/>
                  <a:pt x="2923316" y="4120465"/>
                  <a:pt x="2923316" y="4120465"/>
                </a:cubicBezTo>
                <a:cubicBezTo>
                  <a:pt x="2923316" y="4120465"/>
                  <a:pt x="2923316" y="4120465"/>
                  <a:pt x="2920483" y="4125951"/>
                </a:cubicBezTo>
                <a:cubicBezTo>
                  <a:pt x="2920483" y="4125951"/>
                  <a:pt x="2914879" y="4128730"/>
                  <a:pt x="2912045" y="4131437"/>
                </a:cubicBezTo>
                <a:cubicBezTo>
                  <a:pt x="2912045" y="4131437"/>
                  <a:pt x="2906377" y="4136922"/>
                  <a:pt x="2906377" y="4136922"/>
                </a:cubicBezTo>
                <a:cubicBezTo>
                  <a:pt x="2906377" y="4136922"/>
                  <a:pt x="2906377" y="4136922"/>
                  <a:pt x="2906377" y="4142409"/>
                </a:cubicBezTo>
                <a:cubicBezTo>
                  <a:pt x="2906377" y="4142409"/>
                  <a:pt x="2906377" y="4142409"/>
                  <a:pt x="2903542" y="4147895"/>
                </a:cubicBezTo>
                <a:cubicBezTo>
                  <a:pt x="2903542" y="4147895"/>
                  <a:pt x="2903542" y="4147895"/>
                  <a:pt x="2909210" y="4153381"/>
                </a:cubicBezTo>
                <a:lnTo>
                  <a:pt x="2909249" y="4153381"/>
                </a:lnTo>
                <a:lnTo>
                  <a:pt x="2904620" y="4148865"/>
                </a:lnTo>
                <a:cubicBezTo>
                  <a:pt x="2903915" y="4148179"/>
                  <a:pt x="2903915" y="4148179"/>
                  <a:pt x="2903915" y="4148179"/>
                </a:cubicBezTo>
                <a:cubicBezTo>
                  <a:pt x="2906742" y="4142678"/>
                  <a:pt x="2906742" y="4142678"/>
                  <a:pt x="2906742" y="4142678"/>
                </a:cubicBezTo>
                <a:cubicBezTo>
                  <a:pt x="2906742" y="4137179"/>
                  <a:pt x="2906742" y="4137179"/>
                  <a:pt x="2906742" y="4137179"/>
                </a:cubicBezTo>
                <a:cubicBezTo>
                  <a:pt x="2906742" y="4137179"/>
                  <a:pt x="2912380" y="4131678"/>
                  <a:pt x="2912380" y="4131678"/>
                </a:cubicBezTo>
                <a:cubicBezTo>
                  <a:pt x="2915192" y="4128934"/>
                  <a:pt x="2920846" y="4126179"/>
                  <a:pt x="2920846" y="4126179"/>
                </a:cubicBezTo>
                <a:cubicBezTo>
                  <a:pt x="2923658" y="4120679"/>
                  <a:pt x="2923658" y="4120679"/>
                  <a:pt x="2923658" y="4120679"/>
                </a:cubicBezTo>
                <a:cubicBezTo>
                  <a:pt x="2923658" y="4120679"/>
                  <a:pt x="2926485" y="4117935"/>
                  <a:pt x="2929313" y="4117935"/>
                </a:cubicBezTo>
                <a:cubicBezTo>
                  <a:pt x="2932125" y="4117935"/>
                  <a:pt x="2932125" y="4120679"/>
                  <a:pt x="2932125" y="4117935"/>
                </a:cubicBezTo>
                <a:close/>
                <a:moveTo>
                  <a:pt x="2552891" y="4114707"/>
                </a:moveTo>
                <a:lnTo>
                  <a:pt x="2552623" y="4115230"/>
                </a:lnTo>
                <a:cubicBezTo>
                  <a:pt x="2552272" y="4115917"/>
                  <a:pt x="2551569" y="4117289"/>
                  <a:pt x="2550163" y="4120035"/>
                </a:cubicBezTo>
                <a:lnTo>
                  <a:pt x="2550279" y="4120035"/>
                </a:lnTo>
                <a:lnTo>
                  <a:pt x="2550411" y="4119779"/>
                </a:lnTo>
                <a:cubicBezTo>
                  <a:pt x="2550765" y="4119093"/>
                  <a:pt x="2551474" y="4117722"/>
                  <a:pt x="2552891" y="4114979"/>
                </a:cubicBezTo>
                <a:close/>
                <a:moveTo>
                  <a:pt x="6505101" y="4112360"/>
                </a:moveTo>
                <a:lnTo>
                  <a:pt x="6505169" y="4112419"/>
                </a:lnTo>
                <a:cubicBezTo>
                  <a:pt x="6502339" y="4117907"/>
                  <a:pt x="6502339" y="4117907"/>
                  <a:pt x="6502339" y="4117907"/>
                </a:cubicBezTo>
                <a:cubicBezTo>
                  <a:pt x="6491046" y="4120658"/>
                  <a:pt x="6491046" y="4120658"/>
                  <a:pt x="6491046" y="4120658"/>
                </a:cubicBezTo>
                <a:cubicBezTo>
                  <a:pt x="6491046" y="4120658"/>
                  <a:pt x="6491046" y="4126147"/>
                  <a:pt x="6493875" y="4126147"/>
                </a:cubicBezTo>
                <a:cubicBezTo>
                  <a:pt x="6493875" y="4126147"/>
                  <a:pt x="6494582" y="4126831"/>
                  <a:pt x="6495641" y="4127173"/>
                </a:cubicBezTo>
                <a:lnTo>
                  <a:pt x="6495683" y="4127162"/>
                </a:lnTo>
                <a:lnTo>
                  <a:pt x="6494005" y="4126181"/>
                </a:lnTo>
                <a:cubicBezTo>
                  <a:pt x="6491181" y="4126181"/>
                  <a:pt x="6491181" y="4123433"/>
                  <a:pt x="6491181" y="4120712"/>
                </a:cubicBezTo>
                <a:cubicBezTo>
                  <a:pt x="6494005" y="4120712"/>
                  <a:pt x="6499652" y="4117963"/>
                  <a:pt x="6502476" y="4117963"/>
                </a:cubicBezTo>
                <a:cubicBezTo>
                  <a:pt x="6502476" y="4115214"/>
                  <a:pt x="6505335" y="4115214"/>
                  <a:pt x="6505335" y="4112465"/>
                </a:cubicBezTo>
                <a:close/>
                <a:moveTo>
                  <a:pt x="6584343" y="4111382"/>
                </a:moveTo>
                <a:lnTo>
                  <a:pt x="6587316" y="4111662"/>
                </a:lnTo>
                <a:lnTo>
                  <a:pt x="6598053" y="4112226"/>
                </a:lnTo>
                <a:cubicBezTo>
                  <a:pt x="6598053" y="4112226"/>
                  <a:pt x="6598053" y="4112226"/>
                  <a:pt x="6595235" y="4112226"/>
                </a:cubicBezTo>
                <a:lnTo>
                  <a:pt x="6593593" y="4112257"/>
                </a:lnTo>
                <a:lnTo>
                  <a:pt x="6595797" y="4112465"/>
                </a:lnTo>
                <a:cubicBezTo>
                  <a:pt x="6598637" y="4113839"/>
                  <a:pt x="6600059" y="4113839"/>
                  <a:pt x="6601475" y="4113152"/>
                </a:cubicBezTo>
                <a:lnTo>
                  <a:pt x="6602999" y="4112226"/>
                </a:lnTo>
                <a:lnTo>
                  <a:pt x="6600871" y="4112226"/>
                </a:lnTo>
                <a:cubicBezTo>
                  <a:pt x="6600871" y="4112226"/>
                  <a:pt x="6600871" y="4112226"/>
                  <a:pt x="6595207" y="4111937"/>
                </a:cubicBezTo>
                <a:close/>
                <a:moveTo>
                  <a:pt x="6553328" y="4109564"/>
                </a:moveTo>
                <a:lnTo>
                  <a:pt x="6553407" y="4109716"/>
                </a:lnTo>
                <a:lnTo>
                  <a:pt x="6554315" y="4109723"/>
                </a:lnTo>
                <a:close/>
                <a:moveTo>
                  <a:pt x="2555724" y="4109146"/>
                </a:moveTo>
                <a:lnTo>
                  <a:pt x="2552974" y="4111805"/>
                </a:lnTo>
                <a:lnTo>
                  <a:pt x="2552974" y="4112189"/>
                </a:lnTo>
                <a:lnTo>
                  <a:pt x="2555724" y="4109493"/>
                </a:lnTo>
                <a:close/>
                <a:moveTo>
                  <a:pt x="2131254" y="4106985"/>
                </a:moveTo>
                <a:lnTo>
                  <a:pt x="2131220" y="4107019"/>
                </a:lnTo>
                <a:cubicBezTo>
                  <a:pt x="2131220" y="4107019"/>
                  <a:pt x="2131220" y="4109754"/>
                  <a:pt x="2131220" y="4109754"/>
                </a:cubicBezTo>
                <a:cubicBezTo>
                  <a:pt x="2131220" y="4109754"/>
                  <a:pt x="2131220" y="4111121"/>
                  <a:pt x="2131220" y="4112489"/>
                </a:cubicBezTo>
                <a:lnTo>
                  <a:pt x="2131220" y="4114611"/>
                </a:lnTo>
                <a:lnTo>
                  <a:pt x="2131254" y="4114544"/>
                </a:lnTo>
                <a:cubicBezTo>
                  <a:pt x="2131254" y="4114544"/>
                  <a:pt x="2131254" y="4109066"/>
                  <a:pt x="2131254" y="4109066"/>
                </a:cubicBezTo>
                <a:close/>
                <a:moveTo>
                  <a:pt x="6496591" y="4106901"/>
                </a:moveTo>
                <a:lnTo>
                  <a:pt x="6496705" y="4106931"/>
                </a:lnTo>
                <a:lnTo>
                  <a:pt x="6497279" y="4107229"/>
                </a:lnTo>
                <a:lnTo>
                  <a:pt x="6496941" y="4106920"/>
                </a:lnTo>
                <a:close/>
                <a:moveTo>
                  <a:pt x="6609362" y="4106736"/>
                </a:moveTo>
                <a:cubicBezTo>
                  <a:pt x="6609362" y="4106736"/>
                  <a:pt x="6609362" y="4109481"/>
                  <a:pt x="6606507" y="4109481"/>
                </a:cubicBezTo>
                <a:cubicBezTo>
                  <a:pt x="6606507" y="4109481"/>
                  <a:pt x="6606507" y="4109481"/>
                  <a:pt x="6603688" y="4109481"/>
                </a:cubicBezTo>
                <a:lnTo>
                  <a:pt x="6603688" y="4111806"/>
                </a:lnTo>
                <a:lnTo>
                  <a:pt x="6607126" y="4109716"/>
                </a:lnTo>
                <a:lnTo>
                  <a:pt x="6612023" y="4106736"/>
                </a:lnTo>
                <a:close/>
                <a:moveTo>
                  <a:pt x="6482581" y="4106736"/>
                </a:moveTo>
                <a:lnTo>
                  <a:pt x="6482581" y="4106931"/>
                </a:lnTo>
                <a:cubicBezTo>
                  <a:pt x="6491046" y="4106931"/>
                  <a:pt x="6491046" y="4106931"/>
                  <a:pt x="6491046" y="4106931"/>
                </a:cubicBezTo>
                <a:lnTo>
                  <a:pt x="6491381" y="4106736"/>
                </a:lnTo>
                <a:lnTo>
                  <a:pt x="6490637" y="4106736"/>
                </a:lnTo>
                <a:cubicBezTo>
                  <a:pt x="6490637" y="4106736"/>
                  <a:pt x="6490637" y="4106736"/>
                  <a:pt x="6489575" y="4106736"/>
                </a:cubicBezTo>
                <a:close/>
                <a:moveTo>
                  <a:pt x="3191754" y="4104156"/>
                </a:moveTo>
                <a:lnTo>
                  <a:pt x="3191683" y="4104191"/>
                </a:lnTo>
                <a:cubicBezTo>
                  <a:pt x="3191683" y="4104191"/>
                  <a:pt x="3191683" y="4105565"/>
                  <a:pt x="3191683" y="4106940"/>
                </a:cubicBezTo>
                <a:lnTo>
                  <a:pt x="3191683" y="4109090"/>
                </a:lnTo>
                <a:lnTo>
                  <a:pt x="3191754" y="4108953"/>
                </a:lnTo>
                <a:cubicBezTo>
                  <a:pt x="3191754" y="4108953"/>
                  <a:pt x="3191754" y="4107579"/>
                  <a:pt x="3191754" y="4106204"/>
                </a:cubicBezTo>
                <a:close/>
                <a:moveTo>
                  <a:pt x="3558800" y="4104107"/>
                </a:moveTo>
                <a:lnTo>
                  <a:pt x="3556920" y="4106538"/>
                </a:lnTo>
                <a:cubicBezTo>
                  <a:pt x="3554090" y="4106538"/>
                  <a:pt x="3545599" y="4117535"/>
                  <a:pt x="3545599" y="4117535"/>
                </a:cubicBezTo>
                <a:cubicBezTo>
                  <a:pt x="3539939" y="4120280"/>
                  <a:pt x="3539939" y="4120280"/>
                  <a:pt x="3539939" y="4120280"/>
                </a:cubicBezTo>
                <a:cubicBezTo>
                  <a:pt x="3537109" y="4128512"/>
                  <a:pt x="3537109" y="4128512"/>
                  <a:pt x="3537109" y="4128512"/>
                </a:cubicBezTo>
                <a:cubicBezTo>
                  <a:pt x="3537109" y="4128512"/>
                  <a:pt x="3534278" y="4128512"/>
                  <a:pt x="3528618" y="4128512"/>
                </a:cubicBezTo>
                <a:lnTo>
                  <a:pt x="3525836" y="4129080"/>
                </a:lnTo>
                <a:lnTo>
                  <a:pt x="3528597" y="4129080"/>
                </a:lnTo>
                <a:cubicBezTo>
                  <a:pt x="3534252" y="4129080"/>
                  <a:pt x="3537079" y="4129080"/>
                  <a:pt x="3537079" y="4129080"/>
                </a:cubicBezTo>
                <a:cubicBezTo>
                  <a:pt x="3539907" y="4120854"/>
                  <a:pt x="3539907" y="4120854"/>
                  <a:pt x="3539907" y="4120854"/>
                </a:cubicBezTo>
                <a:cubicBezTo>
                  <a:pt x="3545562" y="4118112"/>
                  <a:pt x="3545562" y="4118112"/>
                  <a:pt x="3545562" y="4118112"/>
                </a:cubicBezTo>
                <a:cubicBezTo>
                  <a:pt x="3545562" y="4118112"/>
                  <a:pt x="3554069" y="4107142"/>
                  <a:pt x="3556896" y="4107142"/>
                </a:cubicBezTo>
                <a:cubicBezTo>
                  <a:pt x="3559724" y="4107142"/>
                  <a:pt x="3559724" y="4105766"/>
                  <a:pt x="3559017" y="4104388"/>
                </a:cubicBezTo>
                <a:close/>
                <a:moveTo>
                  <a:pt x="2934952" y="4101596"/>
                </a:moveTo>
                <a:lnTo>
                  <a:pt x="2934653" y="4101638"/>
                </a:lnTo>
                <a:lnTo>
                  <a:pt x="2934653" y="4102324"/>
                </a:lnTo>
                <a:cubicBezTo>
                  <a:pt x="2934653" y="4103348"/>
                  <a:pt x="2934653" y="4105396"/>
                  <a:pt x="2934653" y="4109493"/>
                </a:cubicBezTo>
                <a:lnTo>
                  <a:pt x="2934425" y="4112819"/>
                </a:lnTo>
                <a:lnTo>
                  <a:pt x="2934598" y="4112434"/>
                </a:lnTo>
                <a:cubicBezTo>
                  <a:pt x="2934952" y="4109685"/>
                  <a:pt x="2934952" y="4106935"/>
                  <a:pt x="2934952" y="4106935"/>
                </a:cubicBezTo>
                <a:cubicBezTo>
                  <a:pt x="2934952" y="4104185"/>
                  <a:pt x="2934952" y="4102810"/>
                  <a:pt x="2934952" y="4102122"/>
                </a:cubicBezTo>
                <a:close/>
                <a:moveTo>
                  <a:pt x="6524564" y="4101247"/>
                </a:moveTo>
                <a:cubicBezTo>
                  <a:pt x="6524564" y="4101247"/>
                  <a:pt x="6524564" y="4101247"/>
                  <a:pt x="6521747" y="4103992"/>
                </a:cubicBezTo>
                <a:lnTo>
                  <a:pt x="6520045" y="4103992"/>
                </a:lnTo>
                <a:lnTo>
                  <a:pt x="6522277" y="4104218"/>
                </a:lnTo>
                <a:cubicBezTo>
                  <a:pt x="6525118" y="4104218"/>
                  <a:pt x="6531479" y="4102851"/>
                  <a:pt x="6537131" y="4101483"/>
                </a:cubicBezTo>
                <a:lnTo>
                  <a:pt x="6538045" y="4101247"/>
                </a:lnTo>
                <a:lnTo>
                  <a:pt x="6535873" y="4101247"/>
                </a:lnTo>
                <a:cubicBezTo>
                  <a:pt x="6535873" y="4101247"/>
                  <a:pt x="6535873" y="4101247"/>
                  <a:pt x="6533055" y="4101247"/>
                </a:cubicBezTo>
                <a:cubicBezTo>
                  <a:pt x="6533055" y="4101247"/>
                  <a:pt x="6533055" y="4101247"/>
                  <a:pt x="6530199" y="4101247"/>
                </a:cubicBezTo>
                <a:cubicBezTo>
                  <a:pt x="6530199" y="4101247"/>
                  <a:pt x="6530199" y="4101247"/>
                  <a:pt x="6527382" y="4101247"/>
                </a:cubicBezTo>
                <a:cubicBezTo>
                  <a:pt x="6527382" y="4101247"/>
                  <a:pt x="6527382" y="4101247"/>
                  <a:pt x="6524564" y="4101247"/>
                </a:cubicBezTo>
                <a:close/>
                <a:moveTo>
                  <a:pt x="6499129" y="4101247"/>
                </a:moveTo>
                <a:cubicBezTo>
                  <a:pt x="6499129" y="4101247"/>
                  <a:pt x="6493455" y="4103992"/>
                  <a:pt x="6493455" y="4103992"/>
                </a:cubicBezTo>
                <a:cubicBezTo>
                  <a:pt x="6493455" y="4103992"/>
                  <a:pt x="6493455" y="4103992"/>
                  <a:pt x="6496311" y="4106736"/>
                </a:cubicBezTo>
                <a:lnTo>
                  <a:pt x="6495967" y="4106736"/>
                </a:lnTo>
                <a:lnTo>
                  <a:pt x="6496571" y="4106895"/>
                </a:lnTo>
                <a:lnTo>
                  <a:pt x="6496937" y="4106915"/>
                </a:lnTo>
                <a:lnTo>
                  <a:pt x="6494005" y="4104218"/>
                </a:lnTo>
                <a:cubicBezTo>
                  <a:pt x="6494005" y="4104218"/>
                  <a:pt x="6499652" y="4101497"/>
                  <a:pt x="6499652" y="4101497"/>
                </a:cubicBezTo>
                <a:cubicBezTo>
                  <a:pt x="6499652" y="4101497"/>
                  <a:pt x="6503897" y="4102178"/>
                  <a:pt x="6508847" y="4102858"/>
                </a:cubicBezTo>
                <a:lnTo>
                  <a:pt x="6518890" y="4103875"/>
                </a:lnTo>
                <a:lnTo>
                  <a:pt x="6518890" y="4101247"/>
                </a:lnTo>
                <a:cubicBezTo>
                  <a:pt x="6518890" y="4101247"/>
                  <a:pt x="6518890" y="4101247"/>
                  <a:pt x="6516073" y="4101247"/>
                </a:cubicBezTo>
                <a:cubicBezTo>
                  <a:pt x="6516073" y="4101247"/>
                  <a:pt x="6516073" y="4101247"/>
                  <a:pt x="6513255" y="4101247"/>
                </a:cubicBezTo>
                <a:cubicBezTo>
                  <a:pt x="6510437" y="4101247"/>
                  <a:pt x="6504763" y="4101247"/>
                  <a:pt x="6501947" y="4101247"/>
                </a:cubicBezTo>
                <a:cubicBezTo>
                  <a:pt x="6501947" y="4101247"/>
                  <a:pt x="6501947" y="4101247"/>
                  <a:pt x="6499129" y="4101247"/>
                </a:cubicBezTo>
                <a:close/>
                <a:moveTo>
                  <a:pt x="2598172" y="4101036"/>
                </a:moveTo>
                <a:lnTo>
                  <a:pt x="2595435" y="4106327"/>
                </a:lnTo>
                <a:lnTo>
                  <a:pt x="2595435" y="4106597"/>
                </a:lnTo>
                <a:lnTo>
                  <a:pt x="2598172" y="4101300"/>
                </a:lnTo>
                <a:close/>
                <a:moveTo>
                  <a:pt x="6544325" y="4098502"/>
                </a:moveTo>
                <a:lnTo>
                  <a:pt x="6544325" y="4099625"/>
                </a:lnTo>
                <a:lnTo>
                  <a:pt x="6547357" y="4098843"/>
                </a:lnTo>
                <a:lnTo>
                  <a:pt x="6547182" y="4098502"/>
                </a:lnTo>
                <a:cubicBezTo>
                  <a:pt x="6547182" y="4098502"/>
                  <a:pt x="6547182" y="4098502"/>
                  <a:pt x="6544325" y="4098502"/>
                </a:cubicBezTo>
                <a:close/>
                <a:moveTo>
                  <a:pt x="2569977" y="4098096"/>
                </a:moveTo>
                <a:cubicBezTo>
                  <a:pt x="2567144" y="4098096"/>
                  <a:pt x="2567144" y="4100849"/>
                  <a:pt x="2567144" y="4100849"/>
                </a:cubicBezTo>
                <a:cubicBezTo>
                  <a:pt x="2564309" y="4100849"/>
                  <a:pt x="2561476" y="4100849"/>
                  <a:pt x="2558642" y="4100849"/>
                </a:cubicBezTo>
                <a:cubicBezTo>
                  <a:pt x="2558642" y="4100849"/>
                  <a:pt x="2558642" y="4103588"/>
                  <a:pt x="2555808" y="4103588"/>
                </a:cubicBezTo>
                <a:lnTo>
                  <a:pt x="2555808" y="4103927"/>
                </a:lnTo>
                <a:lnTo>
                  <a:pt x="2558559" y="4101300"/>
                </a:lnTo>
                <a:cubicBezTo>
                  <a:pt x="2561393" y="4101300"/>
                  <a:pt x="2564227" y="4101300"/>
                  <a:pt x="2567061" y="4101300"/>
                </a:cubicBezTo>
                <a:cubicBezTo>
                  <a:pt x="2567061" y="4101300"/>
                  <a:pt x="2567061" y="4098521"/>
                  <a:pt x="2569895" y="4098521"/>
                </a:cubicBezTo>
                <a:cubicBezTo>
                  <a:pt x="2569895" y="4098521"/>
                  <a:pt x="2572665" y="4101300"/>
                  <a:pt x="2572665" y="4101300"/>
                </a:cubicBezTo>
                <a:cubicBezTo>
                  <a:pt x="2572665" y="4101300"/>
                  <a:pt x="2572665" y="4101300"/>
                  <a:pt x="2572665" y="4104007"/>
                </a:cubicBezTo>
                <a:cubicBezTo>
                  <a:pt x="2572665" y="4104007"/>
                  <a:pt x="2581167" y="4109493"/>
                  <a:pt x="2581167" y="4109493"/>
                </a:cubicBezTo>
                <a:cubicBezTo>
                  <a:pt x="2581167" y="4109493"/>
                  <a:pt x="2581167" y="4109493"/>
                  <a:pt x="2584001" y="4109493"/>
                </a:cubicBezTo>
                <a:cubicBezTo>
                  <a:pt x="2584001" y="4112271"/>
                  <a:pt x="2592503" y="4109493"/>
                  <a:pt x="2592503" y="4109493"/>
                </a:cubicBezTo>
                <a:cubicBezTo>
                  <a:pt x="2592503" y="4109493"/>
                  <a:pt x="2592503" y="4109493"/>
                  <a:pt x="2595337" y="4109493"/>
                </a:cubicBezTo>
                <a:lnTo>
                  <a:pt x="2595337" y="4109066"/>
                </a:lnTo>
                <a:lnTo>
                  <a:pt x="2592601" y="4109066"/>
                </a:lnTo>
                <a:cubicBezTo>
                  <a:pt x="2592601" y="4109066"/>
                  <a:pt x="2584124" y="4111805"/>
                  <a:pt x="2584124" y="4109066"/>
                </a:cubicBezTo>
                <a:cubicBezTo>
                  <a:pt x="2581289" y="4109066"/>
                  <a:pt x="2581289" y="4109066"/>
                  <a:pt x="2581289" y="4109066"/>
                </a:cubicBezTo>
                <a:cubicBezTo>
                  <a:pt x="2581289" y="4109066"/>
                  <a:pt x="2572788" y="4103588"/>
                  <a:pt x="2572788" y="4103588"/>
                </a:cubicBezTo>
                <a:cubicBezTo>
                  <a:pt x="2572788" y="4100849"/>
                  <a:pt x="2572788" y="4100849"/>
                  <a:pt x="2572788" y="4100849"/>
                </a:cubicBezTo>
                <a:cubicBezTo>
                  <a:pt x="2572788" y="4100849"/>
                  <a:pt x="2569977" y="4098096"/>
                  <a:pt x="2569977" y="4098096"/>
                </a:cubicBezTo>
                <a:close/>
                <a:moveTo>
                  <a:pt x="6473693" y="4095758"/>
                </a:moveTo>
                <a:cubicBezTo>
                  <a:pt x="6473693" y="4095758"/>
                  <a:pt x="6470875" y="4098502"/>
                  <a:pt x="6468019" y="4101247"/>
                </a:cubicBezTo>
                <a:cubicBezTo>
                  <a:pt x="6465201" y="4101247"/>
                  <a:pt x="6465201" y="4103992"/>
                  <a:pt x="6462384" y="4103992"/>
                </a:cubicBezTo>
                <a:cubicBezTo>
                  <a:pt x="6462384" y="4103992"/>
                  <a:pt x="6459566" y="4103992"/>
                  <a:pt x="6451075" y="4101247"/>
                </a:cubicBezTo>
                <a:cubicBezTo>
                  <a:pt x="6442584" y="4101247"/>
                  <a:pt x="6448257" y="4103992"/>
                  <a:pt x="6448257" y="4103992"/>
                </a:cubicBezTo>
                <a:cubicBezTo>
                  <a:pt x="6448257" y="4103992"/>
                  <a:pt x="6459566" y="4109481"/>
                  <a:pt x="6459566" y="4112226"/>
                </a:cubicBezTo>
                <a:cubicBezTo>
                  <a:pt x="6459566" y="4112226"/>
                  <a:pt x="6456711" y="4114972"/>
                  <a:pt x="6453893" y="4114972"/>
                </a:cubicBezTo>
                <a:cubicBezTo>
                  <a:pt x="6453893" y="4114972"/>
                  <a:pt x="6448257" y="4117703"/>
                  <a:pt x="6445439" y="4117703"/>
                </a:cubicBezTo>
                <a:cubicBezTo>
                  <a:pt x="6439766" y="4117703"/>
                  <a:pt x="6439766" y="4117703"/>
                  <a:pt x="6434131" y="4117703"/>
                </a:cubicBezTo>
                <a:lnTo>
                  <a:pt x="6431275" y="4117703"/>
                </a:lnTo>
                <a:cubicBezTo>
                  <a:pt x="6431275" y="4117703"/>
                  <a:pt x="6428457" y="4123192"/>
                  <a:pt x="6425639" y="4125937"/>
                </a:cubicBezTo>
                <a:lnTo>
                  <a:pt x="6424299" y="4126916"/>
                </a:lnTo>
                <a:lnTo>
                  <a:pt x="6424653" y="4127173"/>
                </a:lnTo>
                <a:cubicBezTo>
                  <a:pt x="6424653" y="4127515"/>
                  <a:pt x="6424653" y="4127515"/>
                  <a:pt x="6426067" y="4126147"/>
                </a:cubicBezTo>
                <a:cubicBezTo>
                  <a:pt x="6428897" y="4123395"/>
                  <a:pt x="6431725" y="4117907"/>
                  <a:pt x="6431725" y="4117907"/>
                </a:cubicBezTo>
                <a:lnTo>
                  <a:pt x="6434554" y="4117907"/>
                </a:lnTo>
                <a:cubicBezTo>
                  <a:pt x="6440190" y="4117907"/>
                  <a:pt x="6440190" y="4117907"/>
                  <a:pt x="6445849" y="4117907"/>
                </a:cubicBezTo>
                <a:cubicBezTo>
                  <a:pt x="6448677" y="4117907"/>
                  <a:pt x="6454313" y="4115170"/>
                  <a:pt x="6454313" y="4115170"/>
                </a:cubicBezTo>
                <a:cubicBezTo>
                  <a:pt x="6457142" y="4115170"/>
                  <a:pt x="6459971" y="4112419"/>
                  <a:pt x="6459971" y="4112419"/>
                </a:cubicBezTo>
                <a:cubicBezTo>
                  <a:pt x="6459971" y="4109682"/>
                  <a:pt x="6448677" y="4104195"/>
                  <a:pt x="6448677" y="4104195"/>
                </a:cubicBezTo>
                <a:cubicBezTo>
                  <a:pt x="6448677" y="4104195"/>
                  <a:pt x="6443019" y="4101443"/>
                  <a:pt x="6451506" y="4101443"/>
                </a:cubicBezTo>
                <a:cubicBezTo>
                  <a:pt x="6459971" y="4104195"/>
                  <a:pt x="6462801" y="4104195"/>
                  <a:pt x="6462801" y="4104195"/>
                </a:cubicBezTo>
                <a:cubicBezTo>
                  <a:pt x="6465629" y="4104195"/>
                  <a:pt x="6465629" y="4101443"/>
                  <a:pt x="6468435" y="4101443"/>
                </a:cubicBezTo>
                <a:lnTo>
                  <a:pt x="6474086" y="4095962"/>
                </a:lnTo>
                <a:close/>
                <a:moveTo>
                  <a:pt x="3209032" y="4090015"/>
                </a:moveTo>
                <a:lnTo>
                  <a:pt x="3208600" y="4090435"/>
                </a:lnTo>
                <a:cubicBezTo>
                  <a:pt x="3211427" y="4093191"/>
                  <a:pt x="3211427" y="4093191"/>
                  <a:pt x="3211427" y="4093191"/>
                </a:cubicBezTo>
                <a:lnTo>
                  <a:pt x="3215625" y="4101690"/>
                </a:lnTo>
                <a:lnTo>
                  <a:pt x="3216180" y="4101744"/>
                </a:lnTo>
                <a:cubicBezTo>
                  <a:pt x="3216537" y="4100715"/>
                  <a:pt x="3214418" y="4097974"/>
                  <a:pt x="3211592" y="4092491"/>
                </a:cubicBezTo>
                <a:close/>
                <a:moveTo>
                  <a:pt x="6660234" y="4089444"/>
                </a:moveTo>
                <a:lnTo>
                  <a:pt x="6660234" y="4096793"/>
                </a:lnTo>
                <a:cubicBezTo>
                  <a:pt x="6660938" y="4103995"/>
                  <a:pt x="6661643" y="4109481"/>
                  <a:pt x="6660234" y="4106736"/>
                </a:cubicBezTo>
                <a:cubicBezTo>
                  <a:pt x="6660234" y="4106736"/>
                  <a:pt x="6660234" y="4106736"/>
                  <a:pt x="6657415" y="4114972"/>
                </a:cubicBezTo>
                <a:cubicBezTo>
                  <a:pt x="6657415" y="4114972"/>
                  <a:pt x="6657415" y="4114972"/>
                  <a:pt x="6646107" y="4114972"/>
                </a:cubicBezTo>
                <a:cubicBezTo>
                  <a:pt x="6640433" y="4114972"/>
                  <a:pt x="6631981" y="4112226"/>
                  <a:pt x="6626307" y="4109481"/>
                </a:cubicBezTo>
                <a:cubicBezTo>
                  <a:pt x="6620671" y="4106736"/>
                  <a:pt x="6620671" y="4106736"/>
                  <a:pt x="6617815" y="4106736"/>
                </a:cubicBezTo>
                <a:lnTo>
                  <a:pt x="6616527" y="4106736"/>
                </a:lnTo>
                <a:lnTo>
                  <a:pt x="6618421" y="4106967"/>
                </a:lnTo>
                <a:cubicBezTo>
                  <a:pt x="6621281" y="4106967"/>
                  <a:pt x="6621281" y="4106967"/>
                  <a:pt x="6626927" y="4109716"/>
                </a:cubicBezTo>
                <a:cubicBezTo>
                  <a:pt x="6632575" y="4112465"/>
                  <a:pt x="6641045" y="4115214"/>
                  <a:pt x="6646728" y="4115214"/>
                </a:cubicBezTo>
                <a:cubicBezTo>
                  <a:pt x="6658023" y="4115214"/>
                  <a:pt x="6658023" y="4115214"/>
                  <a:pt x="6658023" y="4115214"/>
                </a:cubicBezTo>
                <a:cubicBezTo>
                  <a:pt x="6660845" y="4106967"/>
                  <a:pt x="6660845" y="4106967"/>
                  <a:pt x="6660845" y="4106967"/>
                </a:cubicBezTo>
                <a:cubicBezTo>
                  <a:pt x="6663669" y="4109715"/>
                  <a:pt x="6662257" y="4102170"/>
                  <a:pt x="6660845" y="4093937"/>
                </a:cubicBezTo>
                <a:close/>
                <a:moveTo>
                  <a:pt x="2592384" y="4084610"/>
                </a:moveTo>
                <a:lnTo>
                  <a:pt x="2586956" y="4089879"/>
                </a:lnTo>
                <a:lnTo>
                  <a:pt x="2586995" y="4090173"/>
                </a:lnTo>
                <a:lnTo>
                  <a:pt x="2592503" y="4084841"/>
                </a:lnTo>
                <a:close/>
                <a:moveTo>
                  <a:pt x="3690572" y="4082632"/>
                </a:moveTo>
                <a:lnTo>
                  <a:pt x="3687112" y="4087329"/>
                </a:lnTo>
                <a:cubicBezTo>
                  <a:pt x="3681451" y="4090073"/>
                  <a:pt x="3670131" y="4092817"/>
                  <a:pt x="3670131" y="4092817"/>
                </a:cubicBezTo>
                <a:cubicBezTo>
                  <a:pt x="3664470" y="4092817"/>
                  <a:pt x="3664470" y="4092817"/>
                  <a:pt x="3664470" y="4092817"/>
                </a:cubicBezTo>
                <a:cubicBezTo>
                  <a:pt x="3644659" y="4092817"/>
                  <a:pt x="3644659" y="4092817"/>
                  <a:pt x="3644659" y="4092817"/>
                </a:cubicBezTo>
                <a:cubicBezTo>
                  <a:pt x="3644659" y="4092817"/>
                  <a:pt x="3641828" y="4090073"/>
                  <a:pt x="3638998" y="4092817"/>
                </a:cubicBezTo>
                <a:cubicBezTo>
                  <a:pt x="3636167" y="4092817"/>
                  <a:pt x="3622016" y="4092817"/>
                  <a:pt x="3622016" y="4092817"/>
                </a:cubicBezTo>
                <a:cubicBezTo>
                  <a:pt x="3622016" y="4092817"/>
                  <a:pt x="3616356" y="4090073"/>
                  <a:pt x="3613525" y="4090073"/>
                </a:cubicBezTo>
                <a:cubicBezTo>
                  <a:pt x="3610695" y="4090073"/>
                  <a:pt x="3593714" y="4092817"/>
                  <a:pt x="3593714" y="4092817"/>
                </a:cubicBezTo>
                <a:cubicBezTo>
                  <a:pt x="3582393" y="4098305"/>
                  <a:pt x="3582393" y="4098305"/>
                  <a:pt x="3582393" y="4098305"/>
                </a:cubicBezTo>
                <a:cubicBezTo>
                  <a:pt x="3582393" y="4098305"/>
                  <a:pt x="3579563" y="4092817"/>
                  <a:pt x="3576733" y="4095561"/>
                </a:cubicBezTo>
                <a:cubicBezTo>
                  <a:pt x="3571071" y="4095561"/>
                  <a:pt x="3556920" y="4101049"/>
                  <a:pt x="3556920" y="4101049"/>
                </a:cubicBezTo>
                <a:lnTo>
                  <a:pt x="3557271" y="4101501"/>
                </a:lnTo>
                <a:lnTo>
                  <a:pt x="3564684" y="4098891"/>
                </a:lnTo>
                <a:cubicBezTo>
                  <a:pt x="3568932" y="4097520"/>
                  <a:pt x="3573886" y="4096149"/>
                  <a:pt x="3576713" y="4096149"/>
                </a:cubicBezTo>
                <a:cubicBezTo>
                  <a:pt x="3576713" y="4096149"/>
                  <a:pt x="3576713" y="4096149"/>
                  <a:pt x="3579540" y="4096149"/>
                </a:cubicBezTo>
                <a:cubicBezTo>
                  <a:pt x="3582368" y="4096149"/>
                  <a:pt x="3582368" y="4098891"/>
                  <a:pt x="3582368" y="4098891"/>
                </a:cubicBezTo>
                <a:cubicBezTo>
                  <a:pt x="3593702" y="4093407"/>
                  <a:pt x="3593702" y="4093407"/>
                  <a:pt x="3593702" y="4093407"/>
                </a:cubicBezTo>
                <a:cubicBezTo>
                  <a:pt x="3593702" y="4093407"/>
                  <a:pt x="3610667" y="4090665"/>
                  <a:pt x="3613519" y="4090665"/>
                </a:cubicBezTo>
                <a:cubicBezTo>
                  <a:pt x="3616346" y="4090665"/>
                  <a:pt x="3622002" y="4093407"/>
                  <a:pt x="3622002" y="4093407"/>
                </a:cubicBezTo>
                <a:cubicBezTo>
                  <a:pt x="3627656" y="4093407"/>
                  <a:pt x="3627656" y="4093407"/>
                  <a:pt x="3627656" y="4093407"/>
                </a:cubicBezTo>
                <a:cubicBezTo>
                  <a:pt x="3627656" y="4093407"/>
                  <a:pt x="3630484" y="4096149"/>
                  <a:pt x="3633311" y="4096149"/>
                </a:cubicBezTo>
                <a:cubicBezTo>
                  <a:pt x="3638990" y="4098891"/>
                  <a:pt x="3641818" y="4107142"/>
                  <a:pt x="3644645" y="4107142"/>
                </a:cubicBezTo>
                <a:cubicBezTo>
                  <a:pt x="3650301" y="4109885"/>
                  <a:pt x="3655955" y="4109885"/>
                  <a:pt x="3658808" y="4109885"/>
                </a:cubicBezTo>
                <a:cubicBezTo>
                  <a:pt x="3661635" y="4112627"/>
                  <a:pt x="3667290" y="4115370"/>
                  <a:pt x="3667290" y="4115370"/>
                </a:cubicBezTo>
                <a:cubicBezTo>
                  <a:pt x="3667290" y="4115370"/>
                  <a:pt x="3681451" y="4129080"/>
                  <a:pt x="3684279" y="4129080"/>
                </a:cubicBezTo>
                <a:cubicBezTo>
                  <a:pt x="3687107" y="4129080"/>
                  <a:pt x="3687107" y="4129080"/>
                  <a:pt x="3689934" y="4134564"/>
                </a:cubicBezTo>
                <a:cubicBezTo>
                  <a:pt x="3691348" y="4135948"/>
                  <a:pt x="3694181" y="4135948"/>
                  <a:pt x="3696661" y="4135602"/>
                </a:cubicBezTo>
                <a:lnTo>
                  <a:pt x="3696766" y="4135578"/>
                </a:lnTo>
                <a:lnTo>
                  <a:pt x="3690408" y="4134605"/>
                </a:lnTo>
                <a:cubicBezTo>
                  <a:pt x="3687559" y="4129097"/>
                  <a:pt x="3687559" y="4129097"/>
                  <a:pt x="3684757" y="4129097"/>
                </a:cubicBezTo>
                <a:cubicBezTo>
                  <a:pt x="3681906" y="4129097"/>
                  <a:pt x="3667801" y="4115380"/>
                  <a:pt x="3667801" y="4115380"/>
                </a:cubicBezTo>
                <a:cubicBezTo>
                  <a:pt x="3667801" y="4115380"/>
                  <a:pt x="3662100" y="4112643"/>
                  <a:pt x="3659298" y="4109906"/>
                </a:cubicBezTo>
                <a:cubicBezTo>
                  <a:pt x="3656449" y="4109906"/>
                  <a:pt x="3650796" y="4109906"/>
                  <a:pt x="3645144" y="4107170"/>
                </a:cubicBezTo>
                <a:cubicBezTo>
                  <a:pt x="3642342" y="4107170"/>
                  <a:pt x="3639493" y="4098925"/>
                  <a:pt x="3633840" y="4096188"/>
                </a:cubicBezTo>
                <a:cubicBezTo>
                  <a:pt x="3631038" y="4096188"/>
                  <a:pt x="3628188" y="4093452"/>
                  <a:pt x="3628188" y="4093452"/>
                </a:cubicBezTo>
                <a:cubicBezTo>
                  <a:pt x="3628188" y="4093452"/>
                  <a:pt x="3628188" y="4093452"/>
                  <a:pt x="3631038" y="4093452"/>
                </a:cubicBezTo>
                <a:cubicBezTo>
                  <a:pt x="3631038" y="4093452"/>
                  <a:pt x="3631038" y="4093452"/>
                  <a:pt x="3633840" y="4093452"/>
                </a:cubicBezTo>
                <a:cubicBezTo>
                  <a:pt x="3633840" y="4093452"/>
                  <a:pt x="3633840" y="4093452"/>
                  <a:pt x="3636691" y="4093452"/>
                </a:cubicBezTo>
                <a:cubicBezTo>
                  <a:pt x="3636691" y="4093452"/>
                  <a:pt x="3639493" y="4093452"/>
                  <a:pt x="3639493" y="4093452"/>
                </a:cubicBezTo>
                <a:cubicBezTo>
                  <a:pt x="3642342" y="4090682"/>
                  <a:pt x="3645144" y="4093452"/>
                  <a:pt x="3645144" y="4093452"/>
                </a:cubicBezTo>
                <a:cubicBezTo>
                  <a:pt x="3645144" y="4093452"/>
                  <a:pt x="3645144" y="4093452"/>
                  <a:pt x="3664950" y="4093452"/>
                </a:cubicBezTo>
                <a:cubicBezTo>
                  <a:pt x="3664950" y="4093452"/>
                  <a:pt x="3664950" y="4093452"/>
                  <a:pt x="3670603" y="4093452"/>
                </a:cubicBezTo>
                <a:cubicBezTo>
                  <a:pt x="3670603" y="4093452"/>
                  <a:pt x="3681906" y="4090682"/>
                  <a:pt x="3687559" y="4087944"/>
                </a:cubicBezTo>
                <a:cubicBezTo>
                  <a:pt x="3690385" y="4085207"/>
                  <a:pt x="3691097" y="4083839"/>
                  <a:pt x="3691103" y="4083155"/>
                </a:cubicBezTo>
                <a:close/>
                <a:moveTo>
                  <a:pt x="3232106" y="4079446"/>
                </a:moveTo>
                <a:lnTo>
                  <a:pt x="3233353" y="4080654"/>
                </a:lnTo>
                <a:lnTo>
                  <a:pt x="3232420" y="4079446"/>
                </a:lnTo>
                <a:close/>
                <a:moveTo>
                  <a:pt x="6660234" y="4076721"/>
                </a:moveTo>
                <a:lnTo>
                  <a:pt x="6660234" y="4078899"/>
                </a:lnTo>
                <a:lnTo>
                  <a:pt x="6660845" y="4076784"/>
                </a:lnTo>
                <a:cubicBezTo>
                  <a:pt x="6669353" y="4074035"/>
                  <a:pt x="6672175" y="4082282"/>
                  <a:pt x="6683470" y="4079533"/>
                </a:cubicBezTo>
                <a:cubicBezTo>
                  <a:pt x="6689135" y="4076784"/>
                  <a:pt x="6696203" y="4080901"/>
                  <a:pt x="6702212" y="4084330"/>
                </a:cubicBezTo>
                <a:lnTo>
                  <a:pt x="6709227" y="4087596"/>
                </a:lnTo>
                <a:lnTo>
                  <a:pt x="6701943" y="4084188"/>
                </a:lnTo>
                <a:cubicBezTo>
                  <a:pt x="6695937" y="4080751"/>
                  <a:pt x="6688866" y="4076626"/>
                  <a:pt x="6683247" y="4079376"/>
                </a:cubicBezTo>
                <a:cubicBezTo>
                  <a:pt x="6671817" y="4082221"/>
                  <a:pt x="6669105" y="4073877"/>
                  <a:pt x="6660580" y="4076721"/>
                </a:cubicBezTo>
                <a:close/>
                <a:moveTo>
                  <a:pt x="2592397" y="4076369"/>
                </a:moveTo>
                <a:lnTo>
                  <a:pt x="2589790" y="4078908"/>
                </a:lnTo>
                <a:lnTo>
                  <a:pt x="2589902" y="4079127"/>
                </a:lnTo>
                <a:lnTo>
                  <a:pt x="2592503" y="4076576"/>
                </a:lnTo>
                <a:close/>
                <a:moveTo>
                  <a:pt x="3698433" y="4073608"/>
                </a:moveTo>
                <a:cubicBezTo>
                  <a:pt x="3689942" y="4081841"/>
                  <a:pt x="3689942" y="4081841"/>
                  <a:pt x="3689942" y="4081841"/>
                </a:cubicBezTo>
                <a:lnTo>
                  <a:pt x="3690500" y="4082382"/>
                </a:lnTo>
                <a:lnTo>
                  <a:pt x="3691115" y="4081782"/>
                </a:lnTo>
                <a:cubicBezTo>
                  <a:pt x="3691821" y="4081093"/>
                  <a:pt x="3693234" y="4079717"/>
                  <a:pt x="3696060" y="4076963"/>
                </a:cubicBezTo>
                <a:lnTo>
                  <a:pt x="3701470" y="4074344"/>
                </a:lnTo>
                <a:lnTo>
                  <a:pt x="3699848" y="4073951"/>
                </a:lnTo>
                <a:cubicBezTo>
                  <a:pt x="3698433" y="4073608"/>
                  <a:pt x="3698433" y="4073608"/>
                  <a:pt x="3698433" y="4073608"/>
                </a:cubicBezTo>
                <a:close/>
                <a:moveTo>
                  <a:pt x="2165214" y="4071239"/>
                </a:moveTo>
                <a:lnTo>
                  <a:pt x="2165121" y="4071328"/>
                </a:lnTo>
                <a:cubicBezTo>
                  <a:pt x="2165121" y="4071328"/>
                  <a:pt x="2165121" y="4074063"/>
                  <a:pt x="2165121" y="4074063"/>
                </a:cubicBezTo>
                <a:cubicBezTo>
                  <a:pt x="2165121" y="4074063"/>
                  <a:pt x="2165121" y="4076798"/>
                  <a:pt x="2165121" y="4076798"/>
                </a:cubicBezTo>
                <a:lnTo>
                  <a:pt x="2165121" y="4079089"/>
                </a:lnTo>
                <a:lnTo>
                  <a:pt x="2165214" y="4078908"/>
                </a:lnTo>
                <a:cubicBezTo>
                  <a:pt x="2165214" y="4078908"/>
                  <a:pt x="2165214" y="4076169"/>
                  <a:pt x="2165214" y="4076169"/>
                </a:cubicBezTo>
                <a:cubicBezTo>
                  <a:pt x="2165214" y="4076169"/>
                  <a:pt x="2165214" y="4073430"/>
                  <a:pt x="2165214" y="4073430"/>
                </a:cubicBezTo>
                <a:close/>
                <a:moveTo>
                  <a:pt x="2779101" y="4068041"/>
                </a:moveTo>
                <a:lnTo>
                  <a:pt x="2779101" y="4068382"/>
                </a:lnTo>
                <a:cubicBezTo>
                  <a:pt x="2779101" y="4068382"/>
                  <a:pt x="2787603" y="4073869"/>
                  <a:pt x="2787603" y="4076576"/>
                </a:cubicBezTo>
                <a:cubicBezTo>
                  <a:pt x="2790438" y="4079355"/>
                  <a:pt x="2793271" y="4084841"/>
                  <a:pt x="2793271" y="4084841"/>
                </a:cubicBezTo>
                <a:cubicBezTo>
                  <a:pt x="2793271" y="4084841"/>
                  <a:pt x="2793271" y="4084841"/>
                  <a:pt x="2818714" y="4087549"/>
                </a:cubicBezTo>
                <a:cubicBezTo>
                  <a:pt x="2818714" y="4087549"/>
                  <a:pt x="2818714" y="4087549"/>
                  <a:pt x="2835653" y="4087549"/>
                </a:cubicBezTo>
                <a:cubicBezTo>
                  <a:pt x="2835653" y="4087549"/>
                  <a:pt x="2835653" y="4087549"/>
                  <a:pt x="2863930" y="4095813"/>
                </a:cubicBezTo>
                <a:cubicBezTo>
                  <a:pt x="2863930" y="4095813"/>
                  <a:pt x="2886603" y="4101300"/>
                  <a:pt x="2897874" y="4101300"/>
                </a:cubicBezTo>
                <a:cubicBezTo>
                  <a:pt x="2906377" y="4101300"/>
                  <a:pt x="2920483" y="4104007"/>
                  <a:pt x="2920483" y="4104007"/>
                </a:cubicBezTo>
                <a:cubicBezTo>
                  <a:pt x="2920483" y="4104007"/>
                  <a:pt x="2920483" y="4104007"/>
                  <a:pt x="2922253" y="4103669"/>
                </a:cubicBezTo>
                <a:lnTo>
                  <a:pt x="2928237" y="4102525"/>
                </a:lnTo>
                <a:lnTo>
                  <a:pt x="2922833" y="4103273"/>
                </a:lnTo>
                <a:cubicBezTo>
                  <a:pt x="2920360" y="4103614"/>
                  <a:pt x="2920360" y="4103614"/>
                  <a:pt x="2920360" y="4103614"/>
                </a:cubicBezTo>
                <a:cubicBezTo>
                  <a:pt x="2920360" y="4103614"/>
                  <a:pt x="2906198" y="4100879"/>
                  <a:pt x="2897730" y="4100879"/>
                </a:cubicBezTo>
                <a:cubicBezTo>
                  <a:pt x="2886451" y="4100879"/>
                  <a:pt x="2863822" y="4095390"/>
                  <a:pt x="2863822" y="4095390"/>
                </a:cubicBezTo>
                <a:cubicBezTo>
                  <a:pt x="2835571" y="4087183"/>
                  <a:pt x="2835571" y="4087183"/>
                  <a:pt x="2835571" y="4087183"/>
                </a:cubicBezTo>
                <a:cubicBezTo>
                  <a:pt x="2818598" y="4087183"/>
                  <a:pt x="2818598" y="4087183"/>
                  <a:pt x="2818598" y="4087183"/>
                </a:cubicBezTo>
                <a:cubicBezTo>
                  <a:pt x="2793195" y="4084448"/>
                  <a:pt x="2793195" y="4084448"/>
                  <a:pt x="2793195" y="4084448"/>
                </a:cubicBezTo>
                <a:cubicBezTo>
                  <a:pt x="2793195" y="4084448"/>
                  <a:pt x="2790347" y="4078977"/>
                  <a:pt x="2787538" y="4076242"/>
                </a:cubicBezTo>
                <a:cubicBezTo>
                  <a:pt x="2787538" y="4074865"/>
                  <a:pt x="2785420" y="4072809"/>
                  <a:pt x="2783303" y="4071097"/>
                </a:cubicBezTo>
                <a:close/>
                <a:moveTo>
                  <a:pt x="2595366" y="4068018"/>
                </a:moveTo>
                <a:lnTo>
                  <a:pt x="2594990" y="4068382"/>
                </a:lnTo>
                <a:lnTo>
                  <a:pt x="2595337" y="4068382"/>
                </a:lnTo>
                <a:lnTo>
                  <a:pt x="2597631" y="4068382"/>
                </a:lnTo>
                <a:lnTo>
                  <a:pt x="2597487" y="4068359"/>
                </a:lnTo>
                <a:cubicBezTo>
                  <a:pt x="2595366" y="4068018"/>
                  <a:pt x="2595366" y="4068018"/>
                  <a:pt x="2595366" y="4068018"/>
                </a:cubicBezTo>
                <a:close/>
                <a:moveTo>
                  <a:pt x="2592561" y="4067991"/>
                </a:moveTo>
                <a:lnTo>
                  <a:pt x="2589790" y="4070691"/>
                </a:lnTo>
                <a:lnTo>
                  <a:pt x="2589888" y="4070881"/>
                </a:lnTo>
                <a:lnTo>
                  <a:pt x="2592503" y="4068382"/>
                </a:lnTo>
                <a:lnTo>
                  <a:pt x="2592555" y="4068382"/>
                </a:lnTo>
                <a:lnTo>
                  <a:pt x="2592555" y="4068018"/>
                </a:lnTo>
                <a:close/>
                <a:moveTo>
                  <a:pt x="6649277" y="4067004"/>
                </a:moveTo>
                <a:lnTo>
                  <a:pt x="6654560" y="4068336"/>
                </a:lnTo>
                <a:lnTo>
                  <a:pt x="6655295" y="4069400"/>
                </a:lnTo>
                <a:lnTo>
                  <a:pt x="6654963" y="4068377"/>
                </a:lnTo>
                <a:close/>
                <a:moveTo>
                  <a:pt x="6706610" y="4065731"/>
                </a:moveTo>
                <a:lnTo>
                  <a:pt x="6720057" y="4076721"/>
                </a:lnTo>
                <a:cubicBezTo>
                  <a:pt x="6734200" y="4087719"/>
                  <a:pt x="6717151" y="4076721"/>
                  <a:pt x="6714246" y="4084876"/>
                </a:cubicBezTo>
                <a:lnTo>
                  <a:pt x="6709839" y="4087881"/>
                </a:lnTo>
                <a:lnTo>
                  <a:pt x="6710124" y="4088014"/>
                </a:lnTo>
                <a:cubicBezTo>
                  <a:pt x="6712291" y="4088441"/>
                  <a:pt x="6713887" y="4087751"/>
                  <a:pt x="6714601" y="4085003"/>
                </a:cubicBezTo>
                <a:cubicBezTo>
                  <a:pt x="6717425" y="4076784"/>
                  <a:pt x="6734367" y="4087751"/>
                  <a:pt x="6720247" y="4076784"/>
                </a:cubicBezTo>
                <a:cubicBezTo>
                  <a:pt x="6711759" y="4069912"/>
                  <a:pt x="6708927" y="4067163"/>
                  <a:pt x="6706805" y="4065788"/>
                </a:cubicBezTo>
                <a:close/>
                <a:moveTo>
                  <a:pt x="6619303" y="4060583"/>
                </a:moveTo>
                <a:lnTo>
                  <a:pt x="6626307" y="4062846"/>
                </a:lnTo>
                <a:cubicBezTo>
                  <a:pt x="6626307" y="4062846"/>
                  <a:pt x="6626307" y="4062846"/>
                  <a:pt x="6627719" y="4063189"/>
                </a:cubicBezTo>
                <a:lnTo>
                  <a:pt x="6632159" y="4064267"/>
                </a:lnTo>
                <a:lnTo>
                  <a:pt x="6628081" y="4063235"/>
                </a:lnTo>
                <a:cubicBezTo>
                  <a:pt x="6626677" y="4062879"/>
                  <a:pt x="6626677" y="4062879"/>
                  <a:pt x="6626677" y="4062879"/>
                </a:cubicBezTo>
                <a:close/>
                <a:moveTo>
                  <a:pt x="2165214" y="4054807"/>
                </a:moveTo>
                <a:lnTo>
                  <a:pt x="2165121" y="4054851"/>
                </a:lnTo>
                <a:cubicBezTo>
                  <a:pt x="2165121" y="4057586"/>
                  <a:pt x="2165121" y="4057586"/>
                  <a:pt x="2165121" y="4057586"/>
                </a:cubicBezTo>
                <a:cubicBezTo>
                  <a:pt x="2165121" y="4060320"/>
                  <a:pt x="2167979" y="4063055"/>
                  <a:pt x="2167979" y="4063055"/>
                </a:cubicBezTo>
                <a:cubicBezTo>
                  <a:pt x="2167979" y="4063055"/>
                  <a:pt x="2167979" y="4063055"/>
                  <a:pt x="2167979" y="4063748"/>
                </a:cubicBezTo>
                <a:lnTo>
                  <a:pt x="2167979" y="4068018"/>
                </a:lnTo>
                <a:lnTo>
                  <a:pt x="2168047" y="4067952"/>
                </a:lnTo>
                <a:cubicBezTo>
                  <a:pt x="2168047" y="4067952"/>
                  <a:pt x="2168047" y="4067952"/>
                  <a:pt x="2168047" y="4062461"/>
                </a:cubicBezTo>
                <a:cubicBezTo>
                  <a:pt x="2168047" y="4062461"/>
                  <a:pt x="2165214" y="4059722"/>
                  <a:pt x="2165214" y="4056983"/>
                </a:cubicBezTo>
                <a:close/>
                <a:moveTo>
                  <a:pt x="3216143" y="4052896"/>
                </a:moveTo>
                <a:lnTo>
                  <a:pt x="3216714" y="4054015"/>
                </a:lnTo>
                <a:cubicBezTo>
                  <a:pt x="3217065" y="4054701"/>
                  <a:pt x="3217065" y="4054701"/>
                  <a:pt x="3217065" y="4054701"/>
                </a:cubicBezTo>
                <a:cubicBezTo>
                  <a:pt x="3217065" y="4060191"/>
                  <a:pt x="3217065" y="4060191"/>
                  <a:pt x="3217065" y="4060191"/>
                </a:cubicBezTo>
                <a:lnTo>
                  <a:pt x="3220976" y="4064637"/>
                </a:lnTo>
                <a:lnTo>
                  <a:pt x="3218184" y="4061024"/>
                </a:lnTo>
                <a:cubicBezTo>
                  <a:pt x="3217288" y="4059866"/>
                  <a:pt x="3217288" y="4059866"/>
                  <a:pt x="3217288" y="4059866"/>
                </a:cubicBezTo>
                <a:cubicBezTo>
                  <a:pt x="3217288" y="4054377"/>
                  <a:pt x="3217288" y="4054377"/>
                  <a:pt x="3217288" y="4054377"/>
                </a:cubicBezTo>
                <a:close/>
                <a:moveTo>
                  <a:pt x="6609371" y="4046405"/>
                </a:moveTo>
                <a:lnTo>
                  <a:pt x="6610419" y="4048105"/>
                </a:lnTo>
                <a:cubicBezTo>
                  <a:pt x="6611475" y="4049818"/>
                  <a:pt x="6613588" y="4053246"/>
                  <a:pt x="6617815" y="4060102"/>
                </a:cubicBezTo>
                <a:lnTo>
                  <a:pt x="6618142" y="4060207"/>
                </a:lnTo>
                <a:lnTo>
                  <a:pt x="6610694" y="4048277"/>
                </a:lnTo>
                <a:cubicBezTo>
                  <a:pt x="6609629" y="4046571"/>
                  <a:pt x="6609629" y="4046571"/>
                  <a:pt x="6609629" y="4046571"/>
                </a:cubicBezTo>
                <a:close/>
                <a:moveTo>
                  <a:pt x="2533162" y="4046073"/>
                </a:moveTo>
                <a:lnTo>
                  <a:pt x="2533162" y="4046699"/>
                </a:lnTo>
                <a:cubicBezTo>
                  <a:pt x="2533162" y="4047386"/>
                  <a:pt x="2533162" y="4048758"/>
                  <a:pt x="2533162" y="4051505"/>
                </a:cubicBezTo>
                <a:lnTo>
                  <a:pt x="2533206" y="4051547"/>
                </a:lnTo>
                <a:lnTo>
                  <a:pt x="2533206" y="4046802"/>
                </a:lnTo>
                <a:cubicBezTo>
                  <a:pt x="2533206" y="4046117"/>
                  <a:pt x="2533206" y="4046117"/>
                  <a:pt x="2533206" y="4046117"/>
                </a:cubicBezTo>
                <a:close/>
                <a:moveTo>
                  <a:pt x="2581289" y="4043357"/>
                </a:moveTo>
                <a:lnTo>
                  <a:pt x="2581240" y="4043381"/>
                </a:lnTo>
                <a:cubicBezTo>
                  <a:pt x="2581240" y="4043381"/>
                  <a:pt x="2581240" y="4044748"/>
                  <a:pt x="2581240" y="4046117"/>
                </a:cubicBezTo>
                <a:lnTo>
                  <a:pt x="2581240" y="4048775"/>
                </a:lnTo>
                <a:lnTo>
                  <a:pt x="2581289" y="4048751"/>
                </a:lnTo>
                <a:cubicBezTo>
                  <a:pt x="2581289" y="4048751"/>
                  <a:pt x="2581289" y="4047382"/>
                  <a:pt x="2581289" y="4046012"/>
                </a:cubicBezTo>
                <a:close/>
                <a:moveTo>
                  <a:pt x="3208600" y="4042633"/>
                </a:moveTo>
                <a:lnTo>
                  <a:pt x="3208600" y="4043702"/>
                </a:lnTo>
                <a:lnTo>
                  <a:pt x="3210330" y="4045381"/>
                </a:lnTo>
                <a:lnTo>
                  <a:pt x="3209859" y="4044773"/>
                </a:lnTo>
                <a:cubicBezTo>
                  <a:pt x="3208798" y="4043401"/>
                  <a:pt x="3208798" y="4043401"/>
                  <a:pt x="3208798" y="4043401"/>
                </a:cubicBezTo>
                <a:close/>
                <a:moveTo>
                  <a:pt x="2767865" y="4038123"/>
                </a:moveTo>
                <a:lnTo>
                  <a:pt x="2767829" y="4038174"/>
                </a:lnTo>
                <a:cubicBezTo>
                  <a:pt x="2767829" y="4038174"/>
                  <a:pt x="2767829" y="4038174"/>
                  <a:pt x="2773497" y="4049146"/>
                </a:cubicBezTo>
                <a:cubicBezTo>
                  <a:pt x="2773497" y="4049146"/>
                  <a:pt x="2773497" y="4049146"/>
                  <a:pt x="2774198" y="4050865"/>
                </a:cubicBezTo>
                <a:lnTo>
                  <a:pt x="2779069" y="4062819"/>
                </a:lnTo>
                <a:lnTo>
                  <a:pt x="2779069" y="4062547"/>
                </a:lnTo>
                <a:cubicBezTo>
                  <a:pt x="2773412" y="4048852"/>
                  <a:pt x="2773412" y="4048852"/>
                  <a:pt x="2773412" y="4048852"/>
                </a:cubicBezTo>
                <a:cubicBezTo>
                  <a:pt x="2770583" y="4043382"/>
                  <a:pt x="2769168" y="4040646"/>
                  <a:pt x="2768461" y="4039278"/>
                </a:cubicBezTo>
                <a:close/>
                <a:moveTo>
                  <a:pt x="2193528" y="4032861"/>
                </a:moveTo>
                <a:lnTo>
                  <a:pt x="2193439" y="4032904"/>
                </a:lnTo>
                <a:cubicBezTo>
                  <a:pt x="2193439" y="4032904"/>
                  <a:pt x="2193439" y="4032904"/>
                  <a:pt x="2193439" y="4033587"/>
                </a:cubicBezTo>
                <a:lnTo>
                  <a:pt x="2193439" y="4037881"/>
                </a:lnTo>
                <a:lnTo>
                  <a:pt x="2193528" y="4037795"/>
                </a:lnTo>
                <a:cubicBezTo>
                  <a:pt x="2193528" y="4037795"/>
                  <a:pt x="2193528" y="4037795"/>
                  <a:pt x="2193528" y="4037109"/>
                </a:cubicBezTo>
                <a:close/>
                <a:moveTo>
                  <a:pt x="2199195" y="4027261"/>
                </a:moveTo>
                <a:lnTo>
                  <a:pt x="2199088" y="4027366"/>
                </a:lnTo>
                <a:lnTo>
                  <a:pt x="2199088" y="4029616"/>
                </a:lnTo>
                <a:lnTo>
                  <a:pt x="2199195" y="4029565"/>
                </a:lnTo>
                <a:close/>
                <a:moveTo>
                  <a:pt x="2767754" y="4026969"/>
                </a:moveTo>
                <a:cubicBezTo>
                  <a:pt x="2767754" y="4026969"/>
                  <a:pt x="2756440" y="4029704"/>
                  <a:pt x="2750781" y="4029704"/>
                </a:cubicBezTo>
                <a:cubicBezTo>
                  <a:pt x="2747971" y="4032440"/>
                  <a:pt x="2730999" y="4035175"/>
                  <a:pt x="2730999" y="4035175"/>
                </a:cubicBezTo>
                <a:cubicBezTo>
                  <a:pt x="2725379" y="4037911"/>
                  <a:pt x="2725379" y="4037911"/>
                  <a:pt x="2725379" y="4037911"/>
                </a:cubicBezTo>
                <a:cubicBezTo>
                  <a:pt x="2702748" y="4037911"/>
                  <a:pt x="2702748" y="4037911"/>
                  <a:pt x="2702748" y="4037911"/>
                </a:cubicBezTo>
                <a:cubicBezTo>
                  <a:pt x="2680155" y="4040646"/>
                  <a:pt x="2680155" y="4040646"/>
                  <a:pt x="2680155" y="4040646"/>
                </a:cubicBezTo>
                <a:cubicBezTo>
                  <a:pt x="2671686" y="4046117"/>
                  <a:pt x="2671686" y="4046117"/>
                  <a:pt x="2671686" y="4046117"/>
                </a:cubicBezTo>
                <a:cubicBezTo>
                  <a:pt x="2654714" y="4054341"/>
                  <a:pt x="2654714" y="4054341"/>
                  <a:pt x="2654714" y="4054341"/>
                </a:cubicBezTo>
                <a:cubicBezTo>
                  <a:pt x="2654714" y="4065282"/>
                  <a:pt x="2654714" y="4065282"/>
                  <a:pt x="2654714" y="4065282"/>
                </a:cubicBezTo>
                <a:cubicBezTo>
                  <a:pt x="2646247" y="4076242"/>
                  <a:pt x="2646247" y="4076242"/>
                  <a:pt x="2646247" y="4076242"/>
                </a:cubicBezTo>
                <a:cubicBezTo>
                  <a:pt x="2632121" y="4076242"/>
                  <a:pt x="2632121" y="4076242"/>
                  <a:pt x="2632121" y="4076242"/>
                </a:cubicBezTo>
                <a:cubicBezTo>
                  <a:pt x="2617995" y="4065282"/>
                  <a:pt x="2617995" y="4065282"/>
                  <a:pt x="2617995" y="4065282"/>
                </a:cubicBezTo>
                <a:cubicBezTo>
                  <a:pt x="2612338" y="4070753"/>
                  <a:pt x="2612338" y="4070753"/>
                  <a:pt x="2612338" y="4070753"/>
                </a:cubicBezTo>
                <a:lnTo>
                  <a:pt x="2601000" y="4068925"/>
                </a:lnTo>
                <a:lnTo>
                  <a:pt x="2612277" y="4071090"/>
                </a:lnTo>
                <a:cubicBezTo>
                  <a:pt x="2612277" y="4071090"/>
                  <a:pt x="2612277" y="4071090"/>
                  <a:pt x="2617946" y="4065604"/>
                </a:cubicBezTo>
                <a:cubicBezTo>
                  <a:pt x="2617946" y="4065604"/>
                  <a:pt x="2617946" y="4065604"/>
                  <a:pt x="2632051" y="4076576"/>
                </a:cubicBezTo>
                <a:cubicBezTo>
                  <a:pt x="2632051" y="4076576"/>
                  <a:pt x="2632051" y="4076576"/>
                  <a:pt x="2646221" y="4076576"/>
                </a:cubicBezTo>
                <a:cubicBezTo>
                  <a:pt x="2646221" y="4076576"/>
                  <a:pt x="2646221" y="4076576"/>
                  <a:pt x="2654724" y="4065604"/>
                </a:cubicBezTo>
                <a:cubicBezTo>
                  <a:pt x="2654724" y="4065604"/>
                  <a:pt x="2654724" y="4065604"/>
                  <a:pt x="2654724" y="4054633"/>
                </a:cubicBezTo>
                <a:cubicBezTo>
                  <a:pt x="2654724" y="4054633"/>
                  <a:pt x="2654724" y="4054633"/>
                  <a:pt x="2671664" y="4046439"/>
                </a:cubicBezTo>
                <a:cubicBezTo>
                  <a:pt x="2671664" y="4046439"/>
                  <a:pt x="2671664" y="4046439"/>
                  <a:pt x="2680167" y="4040953"/>
                </a:cubicBezTo>
                <a:cubicBezTo>
                  <a:pt x="2680167" y="4040953"/>
                  <a:pt x="2680167" y="4040953"/>
                  <a:pt x="2702774" y="4038174"/>
                </a:cubicBezTo>
                <a:cubicBezTo>
                  <a:pt x="2702774" y="4038174"/>
                  <a:pt x="2702774" y="4038174"/>
                  <a:pt x="2725382" y="4038174"/>
                </a:cubicBezTo>
                <a:cubicBezTo>
                  <a:pt x="2725382" y="4038174"/>
                  <a:pt x="2725382" y="4038174"/>
                  <a:pt x="2731051" y="4035467"/>
                </a:cubicBezTo>
                <a:cubicBezTo>
                  <a:pt x="2731051" y="4035467"/>
                  <a:pt x="2747991" y="4032689"/>
                  <a:pt x="2750825" y="4029981"/>
                </a:cubicBezTo>
                <a:cubicBezTo>
                  <a:pt x="2756492" y="4029981"/>
                  <a:pt x="2767829" y="4027203"/>
                  <a:pt x="2767829" y="4027203"/>
                </a:cubicBezTo>
                <a:lnTo>
                  <a:pt x="2773290" y="4029880"/>
                </a:lnTo>
                <a:lnTo>
                  <a:pt x="2773412" y="4029704"/>
                </a:lnTo>
                <a:cubicBezTo>
                  <a:pt x="2767754" y="4026969"/>
                  <a:pt x="2767754" y="4026969"/>
                  <a:pt x="2767754" y="4026969"/>
                </a:cubicBezTo>
                <a:close/>
                <a:moveTo>
                  <a:pt x="6759241" y="4011515"/>
                </a:moveTo>
                <a:cubicBezTo>
                  <a:pt x="6758175" y="4012202"/>
                  <a:pt x="6756770" y="4013576"/>
                  <a:pt x="6753961" y="4013576"/>
                </a:cubicBezTo>
                <a:cubicBezTo>
                  <a:pt x="6751152" y="4013576"/>
                  <a:pt x="6749021" y="4014240"/>
                  <a:pt x="6746889" y="4014572"/>
                </a:cubicBezTo>
                <a:lnTo>
                  <a:pt x="6740037" y="4013608"/>
                </a:lnTo>
                <a:lnTo>
                  <a:pt x="6740049" y="4013642"/>
                </a:lnTo>
                <a:cubicBezTo>
                  <a:pt x="6745697" y="4016391"/>
                  <a:pt x="6748519" y="4013642"/>
                  <a:pt x="6754167" y="4013642"/>
                </a:cubicBezTo>
                <a:lnTo>
                  <a:pt x="6759391" y="4011610"/>
                </a:lnTo>
                <a:close/>
                <a:moveTo>
                  <a:pt x="3197464" y="4010481"/>
                </a:moveTo>
                <a:lnTo>
                  <a:pt x="3197284" y="4010538"/>
                </a:lnTo>
                <a:cubicBezTo>
                  <a:pt x="3188780" y="4029704"/>
                  <a:pt x="3188780" y="4029704"/>
                  <a:pt x="3188780" y="4029704"/>
                </a:cubicBezTo>
                <a:cubicBezTo>
                  <a:pt x="3174654" y="4037911"/>
                  <a:pt x="3174654" y="4037911"/>
                  <a:pt x="3174654" y="4037911"/>
                </a:cubicBezTo>
                <a:cubicBezTo>
                  <a:pt x="3171844" y="4048852"/>
                  <a:pt x="3171844" y="4048852"/>
                  <a:pt x="3171844" y="4048852"/>
                </a:cubicBezTo>
                <a:cubicBezTo>
                  <a:pt x="3174654" y="4065282"/>
                  <a:pt x="3174654" y="4065282"/>
                  <a:pt x="3174654" y="4065282"/>
                </a:cubicBezTo>
                <a:cubicBezTo>
                  <a:pt x="3157718" y="4054341"/>
                  <a:pt x="3157718" y="4054341"/>
                  <a:pt x="3157718" y="4054341"/>
                </a:cubicBezTo>
                <a:cubicBezTo>
                  <a:pt x="3143593" y="4059812"/>
                  <a:pt x="3143593" y="4059812"/>
                  <a:pt x="3143593" y="4059812"/>
                </a:cubicBezTo>
                <a:cubicBezTo>
                  <a:pt x="3135089" y="4062547"/>
                  <a:pt x="3135089" y="4062547"/>
                  <a:pt x="3135089" y="4062547"/>
                </a:cubicBezTo>
                <a:cubicBezTo>
                  <a:pt x="3118153" y="4073489"/>
                  <a:pt x="3118153" y="4073489"/>
                  <a:pt x="3118153" y="4073489"/>
                </a:cubicBezTo>
                <a:cubicBezTo>
                  <a:pt x="3104027" y="4068018"/>
                  <a:pt x="3104027" y="4068018"/>
                  <a:pt x="3104027" y="4068018"/>
                </a:cubicBezTo>
                <a:cubicBezTo>
                  <a:pt x="3084244" y="4073489"/>
                  <a:pt x="3084244" y="4073489"/>
                  <a:pt x="3084244" y="4073489"/>
                </a:cubicBezTo>
                <a:cubicBezTo>
                  <a:pt x="3067272" y="4073489"/>
                  <a:pt x="3067272" y="4073489"/>
                  <a:pt x="3067272" y="4073489"/>
                </a:cubicBezTo>
                <a:cubicBezTo>
                  <a:pt x="3058803" y="4078977"/>
                  <a:pt x="3058803" y="4078977"/>
                  <a:pt x="3058803" y="4078977"/>
                </a:cubicBezTo>
                <a:cubicBezTo>
                  <a:pt x="3053146" y="4089919"/>
                  <a:pt x="3053146" y="4089919"/>
                  <a:pt x="3053146" y="4089919"/>
                </a:cubicBezTo>
                <a:cubicBezTo>
                  <a:pt x="3050336" y="4095390"/>
                  <a:pt x="3050336" y="4095390"/>
                  <a:pt x="3050336" y="4095390"/>
                </a:cubicBezTo>
                <a:cubicBezTo>
                  <a:pt x="3039021" y="4098125"/>
                  <a:pt x="3039021" y="4098125"/>
                  <a:pt x="3039021" y="4098125"/>
                </a:cubicBezTo>
                <a:cubicBezTo>
                  <a:pt x="3033363" y="4106349"/>
                  <a:pt x="3033363" y="4106349"/>
                  <a:pt x="3033363" y="4106349"/>
                </a:cubicBezTo>
                <a:cubicBezTo>
                  <a:pt x="3024896" y="4111820"/>
                  <a:pt x="3024896" y="4111820"/>
                  <a:pt x="3024896" y="4111820"/>
                </a:cubicBezTo>
                <a:cubicBezTo>
                  <a:pt x="3019238" y="4111820"/>
                  <a:pt x="3019238" y="4111820"/>
                  <a:pt x="3019238" y="4111820"/>
                </a:cubicBezTo>
                <a:cubicBezTo>
                  <a:pt x="2993798" y="4111820"/>
                  <a:pt x="2993798" y="4111820"/>
                  <a:pt x="2993798" y="4111820"/>
                </a:cubicBezTo>
                <a:cubicBezTo>
                  <a:pt x="2965547" y="4109085"/>
                  <a:pt x="2965547" y="4109085"/>
                  <a:pt x="2965547" y="4109085"/>
                </a:cubicBezTo>
                <a:cubicBezTo>
                  <a:pt x="2940144" y="4100879"/>
                  <a:pt x="2940144" y="4100879"/>
                  <a:pt x="2940144" y="4100879"/>
                </a:cubicBezTo>
                <a:lnTo>
                  <a:pt x="2936126" y="4101434"/>
                </a:lnTo>
                <a:lnTo>
                  <a:pt x="2940590" y="4101434"/>
                </a:lnTo>
                <a:cubicBezTo>
                  <a:pt x="2965989" y="4109690"/>
                  <a:pt x="2965989" y="4109690"/>
                  <a:pt x="2965989" y="4109690"/>
                </a:cubicBezTo>
                <a:cubicBezTo>
                  <a:pt x="2994198" y="4112434"/>
                  <a:pt x="2994198" y="4112434"/>
                  <a:pt x="2994198" y="4112434"/>
                </a:cubicBezTo>
                <a:cubicBezTo>
                  <a:pt x="3019582" y="4112434"/>
                  <a:pt x="3019582" y="4112434"/>
                  <a:pt x="3019582" y="4112434"/>
                </a:cubicBezTo>
                <a:cubicBezTo>
                  <a:pt x="3025220" y="4112434"/>
                  <a:pt x="3025220" y="4112434"/>
                  <a:pt x="3025220" y="4112434"/>
                </a:cubicBezTo>
                <a:cubicBezTo>
                  <a:pt x="3033686" y="4106935"/>
                  <a:pt x="3033686" y="4106935"/>
                  <a:pt x="3033686" y="4106935"/>
                </a:cubicBezTo>
                <a:cubicBezTo>
                  <a:pt x="3039340" y="4098690"/>
                  <a:pt x="3039340" y="4098690"/>
                  <a:pt x="3039340" y="4098690"/>
                </a:cubicBezTo>
                <a:cubicBezTo>
                  <a:pt x="3050618" y="4095935"/>
                  <a:pt x="3050618" y="4095935"/>
                  <a:pt x="3050618" y="4095935"/>
                </a:cubicBezTo>
                <a:cubicBezTo>
                  <a:pt x="3053445" y="4090435"/>
                  <a:pt x="3053445" y="4090435"/>
                  <a:pt x="3053445" y="4090435"/>
                </a:cubicBezTo>
                <a:cubicBezTo>
                  <a:pt x="3059084" y="4079446"/>
                  <a:pt x="3059084" y="4079446"/>
                  <a:pt x="3059084" y="4079446"/>
                </a:cubicBezTo>
                <a:cubicBezTo>
                  <a:pt x="3067550" y="4073946"/>
                  <a:pt x="3067550" y="4073946"/>
                  <a:pt x="3067550" y="4073946"/>
                </a:cubicBezTo>
                <a:cubicBezTo>
                  <a:pt x="3084467" y="4073946"/>
                  <a:pt x="3084467" y="4073946"/>
                  <a:pt x="3084467" y="4073946"/>
                </a:cubicBezTo>
                <a:cubicBezTo>
                  <a:pt x="3104227" y="4068446"/>
                  <a:pt x="3104227" y="4068446"/>
                  <a:pt x="3104227" y="4068446"/>
                </a:cubicBezTo>
                <a:cubicBezTo>
                  <a:pt x="3118331" y="4073946"/>
                  <a:pt x="3118331" y="4073946"/>
                  <a:pt x="3118331" y="4073946"/>
                </a:cubicBezTo>
                <a:cubicBezTo>
                  <a:pt x="3135248" y="4062946"/>
                  <a:pt x="3135248" y="4062946"/>
                  <a:pt x="3135248" y="4062946"/>
                </a:cubicBezTo>
                <a:cubicBezTo>
                  <a:pt x="3143714" y="4060191"/>
                  <a:pt x="3143714" y="4060191"/>
                  <a:pt x="3143714" y="4060191"/>
                </a:cubicBezTo>
                <a:cubicBezTo>
                  <a:pt x="3157818" y="4054701"/>
                  <a:pt x="3157818" y="4054701"/>
                  <a:pt x="3157818" y="4054701"/>
                </a:cubicBezTo>
                <a:cubicBezTo>
                  <a:pt x="3174751" y="4065690"/>
                  <a:pt x="3174751" y="4065690"/>
                  <a:pt x="3174751" y="4065690"/>
                </a:cubicBezTo>
                <a:cubicBezTo>
                  <a:pt x="3171924" y="4049202"/>
                  <a:pt x="3171924" y="4049202"/>
                  <a:pt x="3171924" y="4049202"/>
                </a:cubicBezTo>
                <a:cubicBezTo>
                  <a:pt x="3174751" y="4038202"/>
                  <a:pt x="3174751" y="4038202"/>
                  <a:pt x="3174751" y="4038202"/>
                </a:cubicBezTo>
                <a:cubicBezTo>
                  <a:pt x="3186045" y="4032702"/>
                  <a:pt x="3186045" y="4032702"/>
                  <a:pt x="3186045" y="4032702"/>
                </a:cubicBezTo>
                <a:cubicBezTo>
                  <a:pt x="3188856" y="4032702"/>
                  <a:pt x="3188856" y="4032702"/>
                  <a:pt x="3188856" y="4032702"/>
                </a:cubicBezTo>
                <a:cubicBezTo>
                  <a:pt x="3200149" y="4027203"/>
                  <a:pt x="3200149" y="4027203"/>
                  <a:pt x="3200149" y="4027203"/>
                </a:cubicBezTo>
                <a:cubicBezTo>
                  <a:pt x="3205788" y="4032702"/>
                  <a:pt x="3205788" y="4032702"/>
                  <a:pt x="3205788" y="4032702"/>
                </a:cubicBezTo>
                <a:lnTo>
                  <a:pt x="3206295" y="4033694"/>
                </a:lnTo>
                <a:lnTo>
                  <a:pt x="3205967" y="4032424"/>
                </a:lnTo>
                <a:cubicBezTo>
                  <a:pt x="3200307" y="4026937"/>
                  <a:pt x="3200307" y="4026937"/>
                  <a:pt x="3200307" y="4026937"/>
                </a:cubicBezTo>
                <a:cubicBezTo>
                  <a:pt x="3188986" y="4032424"/>
                  <a:pt x="3188986" y="4032424"/>
                  <a:pt x="3188986" y="4032424"/>
                </a:cubicBezTo>
                <a:cubicBezTo>
                  <a:pt x="3188986" y="4029681"/>
                  <a:pt x="3188986" y="4029681"/>
                  <a:pt x="3188986" y="4029681"/>
                </a:cubicBezTo>
                <a:cubicBezTo>
                  <a:pt x="3193232" y="4020065"/>
                  <a:pt x="3195354" y="4015258"/>
                  <a:pt x="3196415" y="4012854"/>
                </a:cubicBezTo>
                <a:close/>
                <a:moveTo>
                  <a:pt x="4485021" y="4010386"/>
                </a:moveTo>
                <a:lnTo>
                  <a:pt x="4485021" y="4011146"/>
                </a:lnTo>
                <a:lnTo>
                  <a:pt x="4495494" y="4017508"/>
                </a:lnTo>
                <a:close/>
                <a:moveTo>
                  <a:pt x="4487667" y="4005346"/>
                </a:moveTo>
                <a:lnTo>
                  <a:pt x="4487667" y="4005431"/>
                </a:lnTo>
                <a:cubicBezTo>
                  <a:pt x="4487667" y="4006123"/>
                  <a:pt x="4487667" y="4007506"/>
                  <a:pt x="4487667" y="4010272"/>
                </a:cubicBezTo>
                <a:lnTo>
                  <a:pt x="4488182" y="4010272"/>
                </a:lnTo>
                <a:lnTo>
                  <a:pt x="4488182" y="4005845"/>
                </a:lnTo>
                <a:close/>
                <a:moveTo>
                  <a:pt x="6611467" y="4000813"/>
                </a:moveTo>
                <a:lnTo>
                  <a:pt x="6609362" y="4007990"/>
                </a:lnTo>
                <a:cubicBezTo>
                  <a:pt x="6606507" y="4013466"/>
                  <a:pt x="6603688" y="4013466"/>
                  <a:pt x="6603688" y="4013466"/>
                </a:cubicBezTo>
                <a:cubicBezTo>
                  <a:pt x="6603688" y="4013466"/>
                  <a:pt x="6603688" y="4013466"/>
                  <a:pt x="6595235" y="4024445"/>
                </a:cubicBezTo>
                <a:cubicBezTo>
                  <a:pt x="6595235" y="4024445"/>
                  <a:pt x="6595235" y="4024445"/>
                  <a:pt x="6592379" y="4029936"/>
                </a:cubicBezTo>
                <a:cubicBezTo>
                  <a:pt x="6592379" y="4029936"/>
                  <a:pt x="6592379" y="4029936"/>
                  <a:pt x="6600871" y="4040901"/>
                </a:cubicBezTo>
                <a:lnTo>
                  <a:pt x="6601073" y="4041032"/>
                </a:lnTo>
                <a:lnTo>
                  <a:pt x="6593645" y="4031448"/>
                </a:lnTo>
                <a:cubicBezTo>
                  <a:pt x="6592579" y="4030073"/>
                  <a:pt x="6592579" y="4030073"/>
                  <a:pt x="6592579" y="4030073"/>
                </a:cubicBezTo>
                <a:cubicBezTo>
                  <a:pt x="6595485" y="4024575"/>
                  <a:pt x="6595485" y="4024575"/>
                  <a:pt x="6595485" y="4024575"/>
                </a:cubicBezTo>
                <a:cubicBezTo>
                  <a:pt x="6604009" y="4013576"/>
                  <a:pt x="6604009" y="4013576"/>
                  <a:pt x="6604009" y="4013576"/>
                </a:cubicBezTo>
                <a:cubicBezTo>
                  <a:pt x="6604009" y="4013576"/>
                  <a:pt x="6606722" y="4013576"/>
                  <a:pt x="6609629" y="4008078"/>
                </a:cubicBezTo>
                <a:cubicBezTo>
                  <a:pt x="6612437" y="4004001"/>
                  <a:pt x="6612437" y="4001962"/>
                  <a:pt x="6611735" y="4000943"/>
                </a:cubicBezTo>
                <a:close/>
                <a:moveTo>
                  <a:pt x="4482366" y="4000352"/>
                </a:moveTo>
                <a:lnTo>
                  <a:pt x="4484852" y="4002740"/>
                </a:lnTo>
                <a:lnTo>
                  <a:pt x="4484852" y="4002610"/>
                </a:lnTo>
                <a:lnTo>
                  <a:pt x="4482529" y="4000352"/>
                </a:lnTo>
                <a:close/>
                <a:moveTo>
                  <a:pt x="2227339" y="3997214"/>
                </a:moveTo>
                <a:lnTo>
                  <a:pt x="2227339" y="3999479"/>
                </a:lnTo>
                <a:lnTo>
                  <a:pt x="2227487" y="3999408"/>
                </a:lnTo>
                <a:lnTo>
                  <a:pt x="2227487" y="3997214"/>
                </a:lnTo>
                <a:close/>
                <a:moveTo>
                  <a:pt x="6720139" y="3997100"/>
                </a:moveTo>
                <a:lnTo>
                  <a:pt x="6720247" y="3997176"/>
                </a:lnTo>
                <a:lnTo>
                  <a:pt x="6731610" y="4000185"/>
                </a:lnTo>
                <a:lnTo>
                  <a:pt x="6731609" y="4000184"/>
                </a:lnTo>
                <a:close/>
                <a:moveTo>
                  <a:pt x="6592579" y="3991580"/>
                </a:moveTo>
                <a:lnTo>
                  <a:pt x="6592523" y="3991591"/>
                </a:lnTo>
                <a:lnTo>
                  <a:pt x="6600619" y="3995514"/>
                </a:lnTo>
                <a:close/>
                <a:moveTo>
                  <a:pt x="4522199" y="3991020"/>
                </a:moveTo>
                <a:lnTo>
                  <a:pt x="4522199" y="3991744"/>
                </a:lnTo>
                <a:lnTo>
                  <a:pt x="4524433" y="3991020"/>
                </a:lnTo>
                <a:close/>
                <a:moveTo>
                  <a:pt x="2559549" y="3990885"/>
                </a:moveTo>
                <a:lnTo>
                  <a:pt x="2558647" y="3994108"/>
                </a:lnTo>
                <a:cubicBezTo>
                  <a:pt x="2558647" y="3999578"/>
                  <a:pt x="2555799" y="4002314"/>
                  <a:pt x="2558647" y="4002314"/>
                </a:cubicBezTo>
                <a:lnTo>
                  <a:pt x="2558698" y="4002335"/>
                </a:lnTo>
                <a:lnTo>
                  <a:pt x="2558698" y="3994967"/>
                </a:lnTo>
                <a:cubicBezTo>
                  <a:pt x="2560107" y="3992239"/>
                  <a:pt x="2560107" y="3991557"/>
                  <a:pt x="2559755" y="3991216"/>
                </a:cubicBezTo>
                <a:close/>
                <a:moveTo>
                  <a:pt x="2230320" y="3988452"/>
                </a:moveTo>
                <a:cubicBezTo>
                  <a:pt x="2230320" y="3988452"/>
                  <a:pt x="2224653" y="3991191"/>
                  <a:pt x="2224653" y="3991191"/>
                </a:cubicBezTo>
                <a:cubicBezTo>
                  <a:pt x="2224653" y="3991191"/>
                  <a:pt x="2221819" y="3991191"/>
                  <a:pt x="2219008" y="3991191"/>
                </a:cubicBezTo>
                <a:cubicBezTo>
                  <a:pt x="2219008" y="3991191"/>
                  <a:pt x="2216175" y="3991191"/>
                  <a:pt x="2213341" y="3991191"/>
                </a:cubicBezTo>
                <a:lnTo>
                  <a:pt x="2213341" y="3988850"/>
                </a:lnTo>
                <a:lnTo>
                  <a:pt x="2213247" y="3988941"/>
                </a:lnTo>
                <a:cubicBezTo>
                  <a:pt x="2213247" y="3988941"/>
                  <a:pt x="2210389" y="3988941"/>
                  <a:pt x="2213247" y="3991745"/>
                </a:cubicBezTo>
                <a:cubicBezTo>
                  <a:pt x="2216039" y="3991745"/>
                  <a:pt x="2218898" y="3991745"/>
                  <a:pt x="2218898" y="3991745"/>
                </a:cubicBezTo>
                <a:cubicBezTo>
                  <a:pt x="2221688" y="3991745"/>
                  <a:pt x="2224548" y="3991745"/>
                  <a:pt x="2224548" y="3991745"/>
                </a:cubicBezTo>
                <a:cubicBezTo>
                  <a:pt x="2224548" y="3991745"/>
                  <a:pt x="2230198" y="3988941"/>
                  <a:pt x="2230198" y="3988941"/>
                </a:cubicBezTo>
                <a:cubicBezTo>
                  <a:pt x="2230198" y="3988941"/>
                  <a:pt x="2230198" y="3988941"/>
                  <a:pt x="2230198" y="3991745"/>
                </a:cubicBezTo>
                <a:cubicBezTo>
                  <a:pt x="2230198" y="3991745"/>
                  <a:pt x="2230198" y="3991745"/>
                  <a:pt x="2230198" y="3992429"/>
                </a:cubicBezTo>
                <a:lnTo>
                  <a:pt x="2230198" y="3996669"/>
                </a:lnTo>
                <a:lnTo>
                  <a:pt x="2230320" y="3996669"/>
                </a:lnTo>
                <a:cubicBezTo>
                  <a:pt x="2230320" y="3996669"/>
                  <a:pt x="2230320" y="3996669"/>
                  <a:pt x="2230320" y="3991191"/>
                </a:cubicBezTo>
                <a:cubicBezTo>
                  <a:pt x="2230320" y="3991191"/>
                  <a:pt x="2230320" y="3991191"/>
                  <a:pt x="2230320" y="3988452"/>
                </a:cubicBezTo>
                <a:close/>
                <a:moveTo>
                  <a:pt x="2507681" y="3985735"/>
                </a:moveTo>
                <a:lnTo>
                  <a:pt x="2504870" y="3988452"/>
                </a:lnTo>
                <a:cubicBezTo>
                  <a:pt x="2504870" y="3988452"/>
                  <a:pt x="2504870" y="3988452"/>
                  <a:pt x="2499203" y="3991191"/>
                </a:cubicBezTo>
                <a:cubicBezTo>
                  <a:pt x="2499203" y="3991191"/>
                  <a:pt x="2499203" y="3993930"/>
                  <a:pt x="2499203" y="3996669"/>
                </a:cubicBezTo>
                <a:cubicBezTo>
                  <a:pt x="2496369" y="3996669"/>
                  <a:pt x="2496369" y="4002160"/>
                  <a:pt x="2496369" y="4002160"/>
                </a:cubicBezTo>
                <a:cubicBezTo>
                  <a:pt x="2496369" y="4002160"/>
                  <a:pt x="2496369" y="4002160"/>
                  <a:pt x="2490725" y="4007638"/>
                </a:cubicBezTo>
                <a:cubicBezTo>
                  <a:pt x="2490725" y="4007638"/>
                  <a:pt x="2490725" y="4007638"/>
                  <a:pt x="2487890" y="4015855"/>
                </a:cubicBezTo>
                <a:cubicBezTo>
                  <a:pt x="2487890" y="4015855"/>
                  <a:pt x="2487890" y="4015855"/>
                  <a:pt x="2487890" y="4018609"/>
                </a:cubicBezTo>
                <a:cubicBezTo>
                  <a:pt x="2487890" y="4018609"/>
                  <a:pt x="2487890" y="4021348"/>
                  <a:pt x="2487890" y="4021348"/>
                </a:cubicBezTo>
                <a:cubicBezTo>
                  <a:pt x="2487890" y="4021348"/>
                  <a:pt x="2487890" y="4024087"/>
                  <a:pt x="2487890" y="4024087"/>
                </a:cubicBezTo>
                <a:cubicBezTo>
                  <a:pt x="2487890" y="4024087"/>
                  <a:pt x="2490725" y="4026826"/>
                  <a:pt x="2490725" y="4026826"/>
                </a:cubicBezTo>
                <a:cubicBezTo>
                  <a:pt x="2490725" y="4026826"/>
                  <a:pt x="2490725" y="4026826"/>
                  <a:pt x="2490725" y="4029565"/>
                </a:cubicBezTo>
                <a:cubicBezTo>
                  <a:pt x="2490725" y="4029565"/>
                  <a:pt x="2490725" y="4029565"/>
                  <a:pt x="2487890" y="4029565"/>
                </a:cubicBezTo>
                <a:cubicBezTo>
                  <a:pt x="2487890" y="4029565"/>
                  <a:pt x="2487890" y="4029565"/>
                  <a:pt x="2485057" y="4035056"/>
                </a:cubicBezTo>
                <a:lnTo>
                  <a:pt x="2485233" y="4035056"/>
                </a:lnTo>
                <a:lnTo>
                  <a:pt x="2485524" y="4034491"/>
                </a:lnTo>
                <a:cubicBezTo>
                  <a:pt x="2485876" y="4033807"/>
                  <a:pt x="2486578" y="4032440"/>
                  <a:pt x="2487983" y="4029704"/>
                </a:cubicBezTo>
                <a:cubicBezTo>
                  <a:pt x="2487983" y="4029704"/>
                  <a:pt x="2487983" y="4029704"/>
                  <a:pt x="2490830" y="4029704"/>
                </a:cubicBezTo>
                <a:cubicBezTo>
                  <a:pt x="2490830" y="4032440"/>
                  <a:pt x="2487983" y="4032440"/>
                  <a:pt x="2487983" y="4032440"/>
                </a:cubicBezTo>
                <a:lnTo>
                  <a:pt x="2487983" y="4035056"/>
                </a:lnTo>
                <a:lnTo>
                  <a:pt x="2490725" y="4035056"/>
                </a:lnTo>
                <a:lnTo>
                  <a:pt x="2490830" y="4035056"/>
                </a:lnTo>
                <a:lnTo>
                  <a:pt x="2490830" y="4032440"/>
                </a:lnTo>
                <a:lnTo>
                  <a:pt x="2493518" y="4035056"/>
                </a:lnTo>
                <a:lnTo>
                  <a:pt x="2493764" y="4035056"/>
                </a:lnTo>
                <a:lnTo>
                  <a:pt x="2496487" y="4032440"/>
                </a:lnTo>
                <a:cubicBezTo>
                  <a:pt x="2496487" y="4032440"/>
                  <a:pt x="2496487" y="4032440"/>
                  <a:pt x="2499297" y="4032440"/>
                </a:cubicBezTo>
                <a:cubicBezTo>
                  <a:pt x="2499297" y="4032440"/>
                  <a:pt x="2499297" y="4032440"/>
                  <a:pt x="2499297" y="4029704"/>
                </a:cubicBezTo>
                <a:cubicBezTo>
                  <a:pt x="2499297" y="4029704"/>
                  <a:pt x="2499297" y="4029704"/>
                  <a:pt x="2496487" y="4029704"/>
                </a:cubicBezTo>
                <a:cubicBezTo>
                  <a:pt x="2496487" y="4029704"/>
                  <a:pt x="2496487" y="4029704"/>
                  <a:pt x="2496487" y="4026969"/>
                </a:cubicBezTo>
                <a:cubicBezTo>
                  <a:pt x="2496487" y="4026969"/>
                  <a:pt x="2496487" y="4026280"/>
                  <a:pt x="2496487" y="4025936"/>
                </a:cubicBezTo>
                <a:lnTo>
                  <a:pt x="2496487" y="4024215"/>
                </a:lnTo>
                <a:cubicBezTo>
                  <a:pt x="2493640" y="4024215"/>
                  <a:pt x="2493640" y="4024215"/>
                  <a:pt x="2493640" y="4024215"/>
                </a:cubicBezTo>
                <a:cubicBezTo>
                  <a:pt x="2493640" y="4021479"/>
                  <a:pt x="2493640" y="4021479"/>
                  <a:pt x="2493640" y="4021479"/>
                </a:cubicBezTo>
                <a:cubicBezTo>
                  <a:pt x="2493640" y="4021479"/>
                  <a:pt x="2493640" y="4018744"/>
                  <a:pt x="2493640" y="4018744"/>
                </a:cubicBezTo>
                <a:cubicBezTo>
                  <a:pt x="2493640" y="4016009"/>
                  <a:pt x="2493640" y="4018744"/>
                  <a:pt x="2493640" y="4016009"/>
                </a:cubicBezTo>
                <a:cubicBezTo>
                  <a:pt x="2493640" y="4016009"/>
                  <a:pt x="2490830" y="4016009"/>
                  <a:pt x="2490830" y="4013273"/>
                </a:cubicBezTo>
                <a:cubicBezTo>
                  <a:pt x="2490830" y="4016009"/>
                  <a:pt x="2490830" y="4016009"/>
                  <a:pt x="2490830" y="4016009"/>
                </a:cubicBezTo>
                <a:cubicBezTo>
                  <a:pt x="2490830" y="4018744"/>
                  <a:pt x="2490830" y="4018744"/>
                  <a:pt x="2490830" y="4018744"/>
                </a:cubicBezTo>
                <a:cubicBezTo>
                  <a:pt x="2487983" y="4018744"/>
                  <a:pt x="2487983" y="4018744"/>
                  <a:pt x="2487983" y="4018744"/>
                </a:cubicBezTo>
                <a:cubicBezTo>
                  <a:pt x="2487983" y="4016009"/>
                  <a:pt x="2487983" y="4016009"/>
                  <a:pt x="2487983" y="4016009"/>
                </a:cubicBezTo>
                <a:cubicBezTo>
                  <a:pt x="2490830" y="4007802"/>
                  <a:pt x="2490830" y="4007802"/>
                  <a:pt x="2490830" y="4007802"/>
                </a:cubicBezTo>
                <a:cubicBezTo>
                  <a:pt x="2496487" y="4002314"/>
                  <a:pt x="2496487" y="4002314"/>
                  <a:pt x="2496487" y="4002314"/>
                </a:cubicBezTo>
                <a:cubicBezTo>
                  <a:pt x="2496487" y="4002314"/>
                  <a:pt x="2496487" y="3996843"/>
                  <a:pt x="2499297" y="3996843"/>
                </a:cubicBezTo>
                <a:cubicBezTo>
                  <a:pt x="2499297" y="3994108"/>
                  <a:pt x="2499297" y="3991372"/>
                  <a:pt x="2499297" y="3991372"/>
                </a:cubicBezTo>
                <a:cubicBezTo>
                  <a:pt x="2504956" y="3988637"/>
                  <a:pt x="2504956" y="3988637"/>
                  <a:pt x="2504956" y="3988637"/>
                </a:cubicBezTo>
                <a:cubicBezTo>
                  <a:pt x="2504956" y="3988637"/>
                  <a:pt x="2507766" y="3985901"/>
                  <a:pt x="2507766" y="3985901"/>
                </a:cubicBezTo>
                <a:close/>
                <a:moveTo>
                  <a:pt x="6535999" y="3983423"/>
                </a:moveTo>
                <a:lnTo>
                  <a:pt x="6537287" y="3984671"/>
                </a:lnTo>
                <a:cubicBezTo>
                  <a:pt x="6538699" y="3986042"/>
                  <a:pt x="6541528" y="3988783"/>
                  <a:pt x="6547182" y="3994266"/>
                </a:cubicBezTo>
                <a:lnTo>
                  <a:pt x="6547273" y="3994266"/>
                </a:lnTo>
                <a:lnTo>
                  <a:pt x="6537437" y="3984801"/>
                </a:lnTo>
                <a:cubicBezTo>
                  <a:pt x="6536009" y="3983426"/>
                  <a:pt x="6536009" y="3983426"/>
                  <a:pt x="6536009" y="3983426"/>
                </a:cubicBezTo>
                <a:close/>
                <a:moveTo>
                  <a:pt x="2550052" y="3980878"/>
                </a:moveTo>
                <a:lnTo>
                  <a:pt x="2548043" y="3987953"/>
                </a:lnTo>
                <a:lnTo>
                  <a:pt x="2548242" y="3988269"/>
                </a:lnTo>
                <a:lnTo>
                  <a:pt x="2550201" y="3981276"/>
                </a:lnTo>
                <a:close/>
                <a:moveTo>
                  <a:pt x="4617835" y="3980064"/>
                </a:moveTo>
                <a:cubicBezTo>
                  <a:pt x="4598045" y="3977353"/>
                  <a:pt x="4572542" y="4021227"/>
                  <a:pt x="4572542" y="4021227"/>
                </a:cubicBezTo>
                <a:cubicBezTo>
                  <a:pt x="4572542" y="4021227"/>
                  <a:pt x="4572542" y="4021227"/>
                  <a:pt x="4561199" y="4040426"/>
                </a:cubicBezTo>
                <a:cubicBezTo>
                  <a:pt x="4561199" y="4040426"/>
                  <a:pt x="4561199" y="4040426"/>
                  <a:pt x="4540903" y="4035804"/>
                </a:cubicBezTo>
                <a:lnTo>
                  <a:pt x="4516449" y="4030235"/>
                </a:lnTo>
                <a:lnTo>
                  <a:pt x="4519995" y="4032389"/>
                </a:lnTo>
                <a:cubicBezTo>
                  <a:pt x="4533074" y="4036504"/>
                  <a:pt x="4547216" y="4038564"/>
                  <a:pt x="4561347" y="4041318"/>
                </a:cubicBezTo>
                <a:cubicBezTo>
                  <a:pt x="4561347" y="4041318"/>
                  <a:pt x="4561347" y="4041318"/>
                  <a:pt x="4572651" y="4022093"/>
                </a:cubicBezTo>
                <a:cubicBezTo>
                  <a:pt x="4572651" y="4022093"/>
                  <a:pt x="4598109" y="3978204"/>
                  <a:pt x="4617915" y="3980940"/>
                </a:cubicBezTo>
                <a:cubicBezTo>
                  <a:pt x="4617915" y="3980940"/>
                  <a:pt x="4617915" y="3980940"/>
                  <a:pt x="4620717" y="3980940"/>
                </a:cubicBezTo>
                <a:lnTo>
                  <a:pt x="4621678" y="3980940"/>
                </a:lnTo>
                <a:close/>
                <a:moveTo>
                  <a:pt x="6657674" y="3977927"/>
                </a:moveTo>
                <a:cubicBezTo>
                  <a:pt x="6643532" y="3977927"/>
                  <a:pt x="6652056" y="3983426"/>
                  <a:pt x="6652056" y="3983426"/>
                </a:cubicBezTo>
                <a:cubicBezTo>
                  <a:pt x="6643532" y="4002579"/>
                  <a:pt x="6643532" y="4002579"/>
                  <a:pt x="6643532" y="4002579"/>
                </a:cubicBezTo>
                <a:cubicBezTo>
                  <a:pt x="6629389" y="4013576"/>
                  <a:pt x="6629389" y="4013576"/>
                  <a:pt x="6629389" y="4013576"/>
                </a:cubicBezTo>
                <a:cubicBezTo>
                  <a:pt x="6629389" y="4013576"/>
                  <a:pt x="6632295" y="4021731"/>
                  <a:pt x="6635008" y="4027229"/>
                </a:cubicBezTo>
                <a:cubicBezTo>
                  <a:pt x="6635008" y="4032728"/>
                  <a:pt x="6643532" y="4035573"/>
                  <a:pt x="6643532" y="4035573"/>
                </a:cubicBezTo>
                <a:cubicBezTo>
                  <a:pt x="6643532" y="4035573"/>
                  <a:pt x="6652056" y="4041072"/>
                  <a:pt x="6660580" y="4046571"/>
                </a:cubicBezTo>
                <a:cubicBezTo>
                  <a:pt x="6669105" y="4052070"/>
                  <a:pt x="6666199" y="4052070"/>
                  <a:pt x="6671817" y="4052070"/>
                </a:cubicBezTo>
                <a:lnTo>
                  <a:pt x="6690215" y="4059846"/>
                </a:lnTo>
                <a:lnTo>
                  <a:pt x="6672175" y="4052072"/>
                </a:lnTo>
                <a:cubicBezTo>
                  <a:pt x="6666493" y="4052072"/>
                  <a:pt x="6669353" y="4052072"/>
                  <a:pt x="6660845" y="4046573"/>
                </a:cubicBezTo>
                <a:cubicBezTo>
                  <a:pt x="6652375" y="4041103"/>
                  <a:pt x="6643905" y="4035606"/>
                  <a:pt x="6643905" y="4035606"/>
                </a:cubicBezTo>
                <a:cubicBezTo>
                  <a:pt x="6643905" y="4035606"/>
                  <a:pt x="6635398" y="4032857"/>
                  <a:pt x="6635398" y="4027359"/>
                </a:cubicBezTo>
                <a:cubicBezTo>
                  <a:pt x="6632575" y="4021890"/>
                  <a:pt x="6629751" y="4013642"/>
                  <a:pt x="6629751" y="4013642"/>
                </a:cubicBezTo>
                <a:cubicBezTo>
                  <a:pt x="6643905" y="4002675"/>
                  <a:pt x="6643905" y="4002675"/>
                  <a:pt x="6643905" y="4002675"/>
                </a:cubicBezTo>
                <a:cubicBezTo>
                  <a:pt x="6652375" y="3983460"/>
                  <a:pt x="6652375" y="3983460"/>
                  <a:pt x="6652375" y="3983460"/>
                </a:cubicBezTo>
                <a:cubicBezTo>
                  <a:pt x="6652375" y="3983460"/>
                  <a:pt x="6643905" y="3977963"/>
                  <a:pt x="6658023" y="3977963"/>
                </a:cubicBezTo>
                <a:cubicBezTo>
                  <a:pt x="6663687" y="3977963"/>
                  <a:pt x="6666520" y="3977963"/>
                  <a:pt x="6667937" y="3977963"/>
                </a:cubicBezTo>
                <a:lnTo>
                  <a:pt x="6669113" y="3977963"/>
                </a:lnTo>
                <a:lnTo>
                  <a:pt x="6669105" y="3977927"/>
                </a:lnTo>
                <a:cubicBezTo>
                  <a:pt x="6669105" y="3977927"/>
                  <a:pt x="6669105" y="3977927"/>
                  <a:pt x="6657674" y="3977927"/>
                </a:cubicBezTo>
                <a:close/>
                <a:moveTo>
                  <a:pt x="6700103" y="3975083"/>
                </a:moveTo>
                <a:cubicBezTo>
                  <a:pt x="6697390" y="3972428"/>
                  <a:pt x="6688866" y="3980582"/>
                  <a:pt x="6685960" y="3983426"/>
                </a:cubicBezTo>
                <a:cubicBezTo>
                  <a:pt x="6684603" y="3984753"/>
                  <a:pt x="6683199" y="3986793"/>
                  <a:pt x="6681431" y="3988498"/>
                </a:cubicBezTo>
                <a:lnTo>
                  <a:pt x="6674884" y="3991506"/>
                </a:lnTo>
                <a:lnTo>
                  <a:pt x="6674999" y="3991679"/>
                </a:lnTo>
                <a:cubicBezTo>
                  <a:pt x="6680647" y="3991679"/>
                  <a:pt x="6683470" y="3986181"/>
                  <a:pt x="6686294" y="3983460"/>
                </a:cubicBezTo>
                <a:cubicBezTo>
                  <a:pt x="6687707" y="3982085"/>
                  <a:pt x="6690539" y="3979336"/>
                  <a:pt x="6693371" y="3977275"/>
                </a:cubicBezTo>
                <a:lnTo>
                  <a:pt x="6700025" y="3975336"/>
                </a:lnTo>
                <a:close/>
                <a:moveTo>
                  <a:pt x="4514001" y="3975027"/>
                </a:moveTo>
                <a:lnTo>
                  <a:pt x="4513700" y="3975613"/>
                </a:lnTo>
                <a:cubicBezTo>
                  <a:pt x="4513700" y="3975613"/>
                  <a:pt x="4513700" y="3975613"/>
                  <a:pt x="4515117" y="3976300"/>
                </a:cubicBezTo>
                <a:lnTo>
                  <a:pt x="4524122" y="3980668"/>
                </a:lnTo>
                <a:lnTo>
                  <a:pt x="4524433" y="3980064"/>
                </a:lnTo>
                <a:cubicBezTo>
                  <a:pt x="4524433" y="3980064"/>
                  <a:pt x="4524433" y="3980064"/>
                  <a:pt x="4523015" y="3979380"/>
                </a:cubicBezTo>
                <a:close/>
                <a:moveTo>
                  <a:pt x="2269947" y="3974882"/>
                </a:moveTo>
                <a:lnTo>
                  <a:pt x="2269748" y="3975267"/>
                </a:lnTo>
                <a:cubicBezTo>
                  <a:pt x="2269748" y="3975267"/>
                  <a:pt x="2269748" y="3978002"/>
                  <a:pt x="2269748" y="3978002"/>
                </a:cubicBezTo>
                <a:lnTo>
                  <a:pt x="2269748" y="3980220"/>
                </a:lnTo>
                <a:lnTo>
                  <a:pt x="2269947" y="3980220"/>
                </a:lnTo>
                <a:cubicBezTo>
                  <a:pt x="2269947" y="3977481"/>
                  <a:pt x="2269947" y="3977481"/>
                  <a:pt x="2269947" y="3977481"/>
                </a:cubicBezTo>
                <a:close/>
                <a:moveTo>
                  <a:pt x="2507634" y="3974878"/>
                </a:moveTo>
                <a:lnTo>
                  <a:pt x="2504870" y="3980220"/>
                </a:lnTo>
                <a:lnTo>
                  <a:pt x="2504967" y="3980409"/>
                </a:lnTo>
                <a:lnTo>
                  <a:pt x="2507766" y="3974942"/>
                </a:lnTo>
                <a:close/>
                <a:moveTo>
                  <a:pt x="2637805" y="3972936"/>
                </a:moveTo>
                <a:lnTo>
                  <a:pt x="2638130" y="3981797"/>
                </a:lnTo>
                <a:lnTo>
                  <a:pt x="2638242" y="3981859"/>
                </a:lnTo>
                <a:lnTo>
                  <a:pt x="2637919" y="3973040"/>
                </a:lnTo>
                <a:close/>
                <a:moveTo>
                  <a:pt x="2224548" y="3969729"/>
                </a:moveTo>
                <a:cubicBezTo>
                  <a:pt x="2224548" y="3969729"/>
                  <a:pt x="2224548" y="3969729"/>
                  <a:pt x="2224548" y="3975267"/>
                </a:cubicBezTo>
                <a:lnTo>
                  <a:pt x="2226808" y="3977481"/>
                </a:lnTo>
                <a:lnTo>
                  <a:pt x="2227487" y="3977481"/>
                </a:lnTo>
                <a:cubicBezTo>
                  <a:pt x="2227487" y="3977481"/>
                  <a:pt x="2224653" y="3974742"/>
                  <a:pt x="2224653" y="3974742"/>
                </a:cubicBezTo>
                <a:cubicBezTo>
                  <a:pt x="2224653" y="3974742"/>
                  <a:pt x="2224653" y="3974742"/>
                  <a:pt x="2224653" y="3974058"/>
                </a:cubicBezTo>
                <a:lnTo>
                  <a:pt x="2224653" y="3969780"/>
                </a:lnTo>
                <a:close/>
                <a:moveTo>
                  <a:pt x="2579815" y="3969171"/>
                </a:moveTo>
                <a:lnTo>
                  <a:pt x="2579571" y="3969263"/>
                </a:lnTo>
                <a:cubicBezTo>
                  <a:pt x="2579923" y="3969604"/>
                  <a:pt x="2581333" y="3970286"/>
                  <a:pt x="2581333" y="3973040"/>
                </a:cubicBezTo>
                <a:cubicBezTo>
                  <a:pt x="2584152" y="3975767"/>
                  <a:pt x="2584152" y="3978548"/>
                  <a:pt x="2584152" y="3978548"/>
                </a:cubicBezTo>
                <a:lnTo>
                  <a:pt x="2584997" y="3979910"/>
                </a:lnTo>
                <a:lnTo>
                  <a:pt x="2585141" y="3979396"/>
                </a:lnTo>
                <a:cubicBezTo>
                  <a:pt x="2585492" y="3979055"/>
                  <a:pt x="2585492" y="3979055"/>
                  <a:pt x="2584087" y="3977677"/>
                </a:cubicBezTo>
                <a:cubicBezTo>
                  <a:pt x="2584087" y="3977677"/>
                  <a:pt x="2584087" y="3974942"/>
                  <a:pt x="2581240" y="3972207"/>
                </a:cubicBezTo>
                <a:close/>
                <a:moveTo>
                  <a:pt x="6315385" y="3966923"/>
                </a:moveTo>
                <a:lnTo>
                  <a:pt x="6315344" y="3966929"/>
                </a:lnTo>
                <a:lnTo>
                  <a:pt x="6314383" y="3970825"/>
                </a:lnTo>
                <a:close/>
                <a:moveTo>
                  <a:pt x="2278257" y="3964259"/>
                </a:moveTo>
                <a:cubicBezTo>
                  <a:pt x="2278257" y="3964259"/>
                  <a:pt x="2278257" y="3966994"/>
                  <a:pt x="2278257" y="3966994"/>
                </a:cubicBezTo>
                <a:lnTo>
                  <a:pt x="2278257" y="3969264"/>
                </a:lnTo>
                <a:lnTo>
                  <a:pt x="2278424" y="3969264"/>
                </a:lnTo>
                <a:cubicBezTo>
                  <a:pt x="2278424" y="3969264"/>
                  <a:pt x="2278424" y="3966512"/>
                  <a:pt x="2278424" y="3966512"/>
                </a:cubicBezTo>
                <a:lnTo>
                  <a:pt x="2278424" y="3964259"/>
                </a:lnTo>
                <a:close/>
                <a:moveTo>
                  <a:pt x="2298217" y="3959084"/>
                </a:moveTo>
                <a:lnTo>
                  <a:pt x="2300140" y="3962853"/>
                </a:lnTo>
                <a:lnTo>
                  <a:pt x="2301304" y="3962291"/>
                </a:lnTo>
                <a:lnTo>
                  <a:pt x="2301304" y="3962076"/>
                </a:lnTo>
                <a:cubicBezTo>
                  <a:pt x="2298485" y="3962076"/>
                  <a:pt x="2298485" y="3962076"/>
                  <a:pt x="2298485" y="3959348"/>
                </a:cubicBezTo>
                <a:close/>
                <a:moveTo>
                  <a:pt x="2281117" y="3958789"/>
                </a:moveTo>
                <a:cubicBezTo>
                  <a:pt x="2281117" y="3958789"/>
                  <a:pt x="2281117" y="3958789"/>
                  <a:pt x="2281117" y="3959473"/>
                </a:cubicBezTo>
                <a:lnTo>
                  <a:pt x="2281117" y="3963773"/>
                </a:lnTo>
                <a:lnTo>
                  <a:pt x="2281259" y="3963773"/>
                </a:lnTo>
                <a:cubicBezTo>
                  <a:pt x="2281259" y="3963773"/>
                  <a:pt x="2281259" y="3963773"/>
                  <a:pt x="2281259" y="3963088"/>
                </a:cubicBezTo>
                <a:lnTo>
                  <a:pt x="2281259" y="3958789"/>
                </a:lnTo>
                <a:close/>
                <a:moveTo>
                  <a:pt x="2297825" y="3958698"/>
                </a:moveTo>
                <a:lnTo>
                  <a:pt x="2295427" y="3961034"/>
                </a:lnTo>
                <a:lnTo>
                  <a:pt x="2295573" y="3961175"/>
                </a:lnTo>
                <a:lnTo>
                  <a:pt x="2297991" y="3958861"/>
                </a:lnTo>
                <a:close/>
                <a:moveTo>
                  <a:pt x="6284334" y="3955931"/>
                </a:moveTo>
                <a:lnTo>
                  <a:pt x="6284334" y="3956552"/>
                </a:lnTo>
                <a:cubicBezTo>
                  <a:pt x="6284334" y="3957238"/>
                  <a:pt x="6284334" y="3958611"/>
                  <a:pt x="6284334" y="3961355"/>
                </a:cubicBezTo>
                <a:cubicBezTo>
                  <a:pt x="6284334" y="3961355"/>
                  <a:pt x="6284334" y="3961355"/>
                  <a:pt x="6283625" y="3962726"/>
                </a:cubicBezTo>
                <a:lnTo>
                  <a:pt x="6281961" y="3965942"/>
                </a:lnTo>
                <a:lnTo>
                  <a:pt x="6283619" y="3962805"/>
                </a:lnTo>
                <a:cubicBezTo>
                  <a:pt x="6284345" y="3961430"/>
                  <a:pt x="6284345" y="3961430"/>
                  <a:pt x="6284345" y="3961430"/>
                </a:cubicBezTo>
                <a:cubicBezTo>
                  <a:pt x="6284345" y="3955931"/>
                  <a:pt x="6284345" y="3955931"/>
                  <a:pt x="6284345" y="3955931"/>
                </a:cubicBezTo>
                <a:close/>
                <a:moveTo>
                  <a:pt x="3203199" y="3955668"/>
                </a:moveTo>
                <a:lnTo>
                  <a:pt x="3202942" y="3955794"/>
                </a:lnTo>
                <a:cubicBezTo>
                  <a:pt x="3211410" y="3972207"/>
                  <a:pt x="3211410" y="3972207"/>
                  <a:pt x="3211410" y="3972207"/>
                </a:cubicBezTo>
                <a:cubicBezTo>
                  <a:pt x="3211410" y="3977677"/>
                  <a:pt x="3211410" y="3977677"/>
                  <a:pt x="3211410" y="3977677"/>
                </a:cubicBezTo>
                <a:cubicBezTo>
                  <a:pt x="3214220" y="3994108"/>
                  <a:pt x="3214220" y="3994108"/>
                  <a:pt x="3214220" y="3994108"/>
                </a:cubicBezTo>
                <a:cubicBezTo>
                  <a:pt x="3209986" y="4000956"/>
                  <a:pt x="3207869" y="4004379"/>
                  <a:pt x="3206810" y="4006090"/>
                </a:cubicBezTo>
                <a:lnTo>
                  <a:pt x="3205773" y="4007770"/>
                </a:lnTo>
                <a:lnTo>
                  <a:pt x="3205967" y="4007706"/>
                </a:lnTo>
                <a:cubicBezTo>
                  <a:pt x="3214458" y="3993986"/>
                  <a:pt x="3214458" y="3993986"/>
                  <a:pt x="3214458" y="3993986"/>
                </a:cubicBezTo>
                <a:cubicBezTo>
                  <a:pt x="3211628" y="3977521"/>
                  <a:pt x="3211628" y="3977521"/>
                  <a:pt x="3211628" y="3977521"/>
                </a:cubicBezTo>
                <a:cubicBezTo>
                  <a:pt x="3211628" y="3972033"/>
                  <a:pt x="3211628" y="3972033"/>
                  <a:pt x="3211628" y="3972033"/>
                </a:cubicBezTo>
                <a:cubicBezTo>
                  <a:pt x="3207383" y="3963790"/>
                  <a:pt x="3205259" y="3959668"/>
                  <a:pt x="3204199" y="3957608"/>
                </a:cubicBezTo>
                <a:close/>
                <a:moveTo>
                  <a:pt x="2321467" y="3954523"/>
                </a:moveTo>
                <a:lnTo>
                  <a:pt x="2321039" y="3954667"/>
                </a:lnTo>
                <a:lnTo>
                  <a:pt x="2320885" y="3955556"/>
                </a:lnTo>
                <a:lnTo>
                  <a:pt x="2321183" y="3956191"/>
                </a:lnTo>
                <a:close/>
                <a:moveTo>
                  <a:pt x="6032118" y="3947956"/>
                </a:moveTo>
                <a:lnTo>
                  <a:pt x="6021431" y="3953096"/>
                </a:lnTo>
                <a:lnTo>
                  <a:pt x="6021487" y="3953121"/>
                </a:lnTo>
                <a:close/>
                <a:moveTo>
                  <a:pt x="6335206" y="3947738"/>
                </a:moveTo>
                <a:lnTo>
                  <a:pt x="6335105" y="3947777"/>
                </a:lnTo>
                <a:cubicBezTo>
                  <a:pt x="6335105" y="3955931"/>
                  <a:pt x="6335105" y="3955931"/>
                  <a:pt x="6335105" y="3955931"/>
                </a:cubicBezTo>
                <a:lnTo>
                  <a:pt x="6332677" y="3959537"/>
                </a:lnTo>
                <a:lnTo>
                  <a:pt x="6335206" y="3955866"/>
                </a:lnTo>
                <a:cubicBezTo>
                  <a:pt x="6335206" y="3955866"/>
                  <a:pt x="6335206" y="3955866"/>
                  <a:pt x="6335206" y="3954838"/>
                </a:cubicBezTo>
                <a:close/>
                <a:moveTo>
                  <a:pt x="3769585" y="3946210"/>
                </a:moveTo>
                <a:lnTo>
                  <a:pt x="3766360" y="3950058"/>
                </a:lnTo>
                <a:cubicBezTo>
                  <a:pt x="3760698" y="3952803"/>
                  <a:pt x="3757868" y="3958291"/>
                  <a:pt x="3757868" y="3958291"/>
                </a:cubicBezTo>
                <a:cubicBezTo>
                  <a:pt x="3757868" y="3977521"/>
                  <a:pt x="3757868" y="3977521"/>
                  <a:pt x="3757868" y="3977521"/>
                </a:cubicBezTo>
                <a:cubicBezTo>
                  <a:pt x="3749378" y="3991241"/>
                  <a:pt x="3749378" y="3991241"/>
                  <a:pt x="3749378" y="3991241"/>
                </a:cubicBezTo>
                <a:cubicBezTo>
                  <a:pt x="3752208" y="4002218"/>
                  <a:pt x="3752208" y="4002218"/>
                  <a:pt x="3752208" y="4002218"/>
                </a:cubicBezTo>
                <a:cubicBezTo>
                  <a:pt x="3746547" y="4010450"/>
                  <a:pt x="3746547" y="4010450"/>
                  <a:pt x="3746547" y="4010450"/>
                </a:cubicBezTo>
                <a:cubicBezTo>
                  <a:pt x="3749378" y="4024193"/>
                  <a:pt x="3749378" y="4024193"/>
                  <a:pt x="3749378" y="4024193"/>
                </a:cubicBezTo>
                <a:cubicBezTo>
                  <a:pt x="3743717" y="4032424"/>
                  <a:pt x="3743717" y="4032424"/>
                  <a:pt x="3743717" y="4032424"/>
                </a:cubicBezTo>
                <a:cubicBezTo>
                  <a:pt x="3740887" y="4035169"/>
                  <a:pt x="3740887" y="4035169"/>
                  <a:pt x="3740887" y="4035169"/>
                </a:cubicBezTo>
                <a:cubicBezTo>
                  <a:pt x="3738057" y="4043401"/>
                  <a:pt x="3738057" y="4043401"/>
                  <a:pt x="3738057" y="4043401"/>
                </a:cubicBezTo>
                <a:cubicBezTo>
                  <a:pt x="3732396" y="4057121"/>
                  <a:pt x="3732396" y="4057121"/>
                  <a:pt x="3732396" y="4057121"/>
                </a:cubicBezTo>
                <a:cubicBezTo>
                  <a:pt x="3709755" y="4076352"/>
                  <a:pt x="3709755" y="4076352"/>
                  <a:pt x="3709755" y="4076352"/>
                </a:cubicBezTo>
                <a:lnTo>
                  <a:pt x="3703933" y="4074941"/>
                </a:lnTo>
                <a:lnTo>
                  <a:pt x="3710214" y="4076963"/>
                </a:lnTo>
                <a:cubicBezTo>
                  <a:pt x="3710214" y="4076963"/>
                  <a:pt x="3710214" y="4076963"/>
                  <a:pt x="3732823" y="4057772"/>
                </a:cubicBezTo>
                <a:cubicBezTo>
                  <a:pt x="3732823" y="4057772"/>
                  <a:pt x="3732823" y="4057772"/>
                  <a:pt x="3738474" y="4044054"/>
                </a:cubicBezTo>
                <a:cubicBezTo>
                  <a:pt x="3738474" y="4044054"/>
                  <a:pt x="3738474" y="4044054"/>
                  <a:pt x="3741276" y="4035811"/>
                </a:cubicBezTo>
                <a:cubicBezTo>
                  <a:pt x="3741276" y="4035811"/>
                  <a:pt x="3741276" y="4035811"/>
                  <a:pt x="3744126" y="4033074"/>
                </a:cubicBezTo>
                <a:cubicBezTo>
                  <a:pt x="3744126" y="4033074"/>
                  <a:pt x="3744126" y="4033074"/>
                  <a:pt x="3749779" y="4024864"/>
                </a:cubicBezTo>
                <a:cubicBezTo>
                  <a:pt x="3749779" y="4024864"/>
                  <a:pt x="3749779" y="4024864"/>
                  <a:pt x="3746977" y="4011146"/>
                </a:cubicBezTo>
                <a:cubicBezTo>
                  <a:pt x="3746977" y="4011146"/>
                  <a:pt x="3746977" y="4011146"/>
                  <a:pt x="3752628" y="4002902"/>
                </a:cubicBezTo>
                <a:cubicBezTo>
                  <a:pt x="3752628" y="4002902"/>
                  <a:pt x="3752628" y="4002902"/>
                  <a:pt x="3749779" y="3991921"/>
                </a:cubicBezTo>
                <a:cubicBezTo>
                  <a:pt x="3749779" y="3991921"/>
                  <a:pt x="3749779" y="3991921"/>
                  <a:pt x="3755430" y="3983711"/>
                </a:cubicBezTo>
                <a:cubicBezTo>
                  <a:pt x="3755430" y="3983711"/>
                  <a:pt x="3755430" y="3983711"/>
                  <a:pt x="3758280" y="3978204"/>
                </a:cubicBezTo>
                <a:cubicBezTo>
                  <a:pt x="3758280" y="3978204"/>
                  <a:pt x="3758280" y="3978204"/>
                  <a:pt x="3758280" y="3959012"/>
                </a:cubicBezTo>
                <a:cubicBezTo>
                  <a:pt x="3758280" y="3959012"/>
                  <a:pt x="3761082" y="3953505"/>
                  <a:pt x="3766735" y="3950769"/>
                </a:cubicBezTo>
                <a:cubicBezTo>
                  <a:pt x="3769585" y="3950769"/>
                  <a:pt x="3769585" y="3950769"/>
                  <a:pt x="3769585" y="3948032"/>
                </a:cubicBezTo>
                <a:close/>
                <a:moveTo>
                  <a:pt x="6057869" y="3944933"/>
                </a:moveTo>
                <a:lnTo>
                  <a:pt x="6046795" y="3950351"/>
                </a:lnTo>
                <a:lnTo>
                  <a:pt x="6046923" y="3950376"/>
                </a:lnTo>
                <a:lnTo>
                  <a:pt x="6058073" y="3944958"/>
                </a:lnTo>
                <a:close/>
                <a:moveTo>
                  <a:pt x="5958397" y="3943579"/>
                </a:moveTo>
                <a:lnTo>
                  <a:pt x="5958216" y="3943605"/>
                </a:lnTo>
                <a:lnTo>
                  <a:pt x="5953524" y="3944860"/>
                </a:lnTo>
                <a:lnTo>
                  <a:pt x="5953633" y="3944899"/>
                </a:lnTo>
                <a:close/>
                <a:moveTo>
                  <a:pt x="2422784" y="3942732"/>
                </a:moveTo>
                <a:lnTo>
                  <a:pt x="2422784" y="3944585"/>
                </a:lnTo>
                <a:lnTo>
                  <a:pt x="2422933" y="3944729"/>
                </a:lnTo>
                <a:lnTo>
                  <a:pt x="2422933" y="3942877"/>
                </a:lnTo>
                <a:close/>
                <a:moveTo>
                  <a:pt x="6077630" y="3942278"/>
                </a:moveTo>
                <a:lnTo>
                  <a:pt x="6077630" y="3943113"/>
                </a:lnTo>
                <a:lnTo>
                  <a:pt x="6078777" y="3942278"/>
                </a:lnTo>
                <a:close/>
                <a:moveTo>
                  <a:pt x="2372877" y="3942046"/>
                </a:moveTo>
                <a:lnTo>
                  <a:pt x="2372027" y="3942877"/>
                </a:lnTo>
                <a:cubicBezTo>
                  <a:pt x="2374845" y="3942877"/>
                  <a:pt x="2372027" y="3942877"/>
                  <a:pt x="2377664" y="3945605"/>
                </a:cubicBezTo>
                <a:cubicBezTo>
                  <a:pt x="2380525" y="3945605"/>
                  <a:pt x="2380525" y="3945605"/>
                  <a:pt x="2383344" y="3945605"/>
                </a:cubicBezTo>
                <a:cubicBezTo>
                  <a:pt x="2386163" y="3948332"/>
                  <a:pt x="2388982" y="3945605"/>
                  <a:pt x="2388982" y="3945605"/>
                </a:cubicBezTo>
                <a:cubicBezTo>
                  <a:pt x="2388982" y="3945605"/>
                  <a:pt x="2388982" y="3945605"/>
                  <a:pt x="2391841" y="3948332"/>
                </a:cubicBezTo>
                <a:cubicBezTo>
                  <a:pt x="2391841" y="3948332"/>
                  <a:pt x="2392547" y="3947651"/>
                  <a:pt x="2393251" y="3947309"/>
                </a:cubicBezTo>
                <a:lnTo>
                  <a:pt x="2394493" y="3948211"/>
                </a:lnTo>
                <a:lnTo>
                  <a:pt x="2394493" y="3947325"/>
                </a:lnTo>
                <a:cubicBezTo>
                  <a:pt x="2394493" y="3944585"/>
                  <a:pt x="2391659" y="3947325"/>
                  <a:pt x="2391659" y="3947325"/>
                </a:cubicBezTo>
                <a:cubicBezTo>
                  <a:pt x="2388825" y="3944585"/>
                  <a:pt x="2388825" y="3944585"/>
                  <a:pt x="2388825" y="3944585"/>
                </a:cubicBezTo>
                <a:cubicBezTo>
                  <a:pt x="2388825" y="3944585"/>
                  <a:pt x="2385992" y="3947325"/>
                  <a:pt x="2383157" y="3944585"/>
                </a:cubicBezTo>
                <a:cubicBezTo>
                  <a:pt x="2380324" y="3944585"/>
                  <a:pt x="2380324" y="3944585"/>
                  <a:pt x="2377490" y="3944585"/>
                </a:cubicBezTo>
                <a:cubicBezTo>
                  <a:pt x="2374668" y="3943216"/>
                  <a:pt x="2373965" y="3942531"/>
                  <a:pt x="2373614" y="3942189"/>
                </a:cubicBezTo>
                <a:close/>
                <a:moveTo>
                  <a:pt x="2832489" y="3939952"/>
                </a:moveTo>
                <a:lnTo>
                  <a:pt x="2831337" y="3942441"/>
                </a:lnTo>
                <a:cubicBezTo>
                  <a:pt x="2830625" y="3944151"/>
                  <a:pt x="2829914" y="3946202"/>
                  <a:pt x="2829914" y="3947570"/>
                </a:cubicBezTo>
                <a:cubicBezTo>
                  <a:pt x="2829914" y="3950306"/>
                  <a:pt x="2829914" y="3953041"/>
                  <a:pt x="2832760" y="3955794"/>
                </a:cubicBezTo>
                <a:lnTo>
                  <a:pt x="2832851" y="3955882"/>
                </a:lnTo>
                <a:lnTo>
                  <a:pt x="2830230" y="3948332"/>
                </a:lnTo>
                <a:cubicBezTo>
                  <a:pt x="2830230" y="3945605"/>
                  <a:pt x="2833089" y="3940097"/>
                  <a:pt x="2833089" y="3940097"/>
                </a:cubicBezTo>
                <a:close/>
                <a:moveTo>
                  <a:pt x="5995679" y="3939434"/>
                </a:moveTo>
                <a:cubicBezTo>
                  <a:pt x="5995679" y="3939434"/>
                  <a:pt x="5994953" y="3940808"/>
                  <a:pt x="5993161" y="3942183"/>
                </a:cubicBezTo>
                <a:lnTo>
                  <a:pt x="5984575" y="3944832"/>
                </a:lnTo>
                <a:lnTo>
                  <a:pt x="5984743" y="3944899"/>
                </a:lnTo>
                <a:cubicBezTo>
                  <a:pt x="5988969" y="3944899"/>
                  <a:pt x="5991787" y="3943528"/>
                  <a:pt x="5993547" y="3942155"/>
                </a:cubicBezTo>
                <a:lnTo>
                  <a:pt x="5995845" y="3939597"/>
                </a:lnTo>
                <a:close/>
                <a:moveTo>
                  <a:pt x="2414435" y="3939254"/>
                </a:moveTo>
                <a:lnTo>
                  <a:pt x="2414435" y="3940097"/>
                </a:lnTo>
                <a:lnTo>
                  <a:pt x="2415761" y="3941611"/>
                </a:lnTo>
                <a:lnTo>
                  <a:pt x="2416423" y="3941504"/>
                </a:lnTo>
                <a:close/>
                <a:moveTo>
                  <a:pt x="2764511" y="3937916"/>
                </a:moveTo>
                <a:lnTo>
                  <a:pt x="2764482" y="3938057"/>
                </a:lnTo>
                <a:lnTo>
                  <a:pt x="2767705" y="3944960"/>
                </a:lnTo>
                <a:lnTo>
                  <a:pt x="2767754" y="3944835"/>
                </a:lnTo>
                <a:close/>
                <a:moveTo>
                  <a:pt x="6395058" y="3937680"/>
                </a:moveTo>
                <a:lnTo>
                  <a:pt x="6397385" y="3942155"/>
                </a:lnTo>
                <a:lnTo>
                  <a:pt x="6397385" y="3942085"/>
                </a:lnTo>
                <a:close/>
                <a:moveTo>
                  <a:pt x="5856965" y="3936779"/>
                </a:moveTo>
                <a:cubicBezTo>
                  <a:pt x="5854252" y="3936779"/>
                  <a:pt x="5845728" y="3944933"/>
                  <a:pt x="5842821" y="3944933"/>
                </a:cubicBezTo>
                <a:lnTo>
                  <a:pt x="5843195" y="3945895"/>
                </a:lnTo>
                <a:lnTo>
                  <a:pt x="5843399" y="3944899"/>
                </a:lnTo>
                <a:cubicBezTo>
                  <a:pt x="5844808" y="3944899"/>
                  <a:pt x="5847635" y="3942841"/>
                  <a:pt x="5850463" y="3940783"/>
                </a:cubicBezTo>
                <a:lnTo>
                  <a:pt x="5857323" y="3936784"/>
                </a:lnTo>
                <a:close/>
                <a:moveTo>
                  <a:pt x="3769585" y="3936015"/>
                </a:moveTo>
                <a:lnTo>
                  <a:pt x="3769544" y="3936336"/>
                </a:lnTo>
                <a:cubicBezTo>
                  <a:pt x="3769190" y="3939082"/>
                  <a:pt x="3769190" y="3939082"/>
                  <a:pt x="3769190" y="3939082"/>
                </a:cubicBezTo>
                <a:lnTo>
                  <a:pt x="3769585" y="3940308"/>
                </a:lnTo>
                <a:lnTo>
                  <a:pt x="3769585" y="3939787"/>
                </a:lnTo>
                <a:cubicBezTo>
                  <a:pt x="3769585" y="3939787"/>
                  <a:pt x="3769585" y="3939787"/>
                  <a:pt x="3769585" y="3938761"/>
                </a:cubicBezTo>
                <a:close/>
                <a:moveTo>
                  <a:pt x="6464557" y="3933808"/>
                </a:moveTo>
                <a:lnTo>
                  <a:pt x="6465201" y="3933921"/>
                </a:lnTo>
                <a:lnTo>
                  <a:pt x="6466123" y="3934112"/>
                </a:lnTo>
                <a:lnTo>
                  <a:pt x="6465295" y="3933934"/>
                </a:lnTo>
                <a:close/>
                <a:moveTo>
                  <a:pt x="6501885" y="3933610"/>
                </a:moveTo>
                <a:lnTo>
                  <a:pt x="6504763" y="3933921"/>
                </a:lnTo>
                <a:cubicBezTo>
                  <a:pt x="6504763" y="3933921"/>
                  <a:pt x="6504763" y="3942155"/>
                  <a:pt x="6504763" y="3947645"/>
                </a:cubicBezTo>
                <a:cubicBezTo>
                  <a:pt x="6504763" y="3950376"/>
                  <a:pt x="6504763" y="3972321"/>
                  <a:pt x="6504763" y="3972321"/>
                </a:cubicBezTo>
                <a:cubicBezTo>
                  <a:pt x="6504763" y="3972321"/>
                  <a:pt x="6504763" y="3972321"/>
                  <a:pt x="6506177" y="3973007"/>
                </a:cubicBezTo>
                <a:lnTo>
                  <a:pt x="6508325" y="3974049"/>
                </a:lnTo>
                <a:lnTo>
                  <a:pt x="6506415" y="3973116"/>
                </a:lnTo>
                <a:cubicBezTo>
                  <a:pt x="6505011" y="3972428"/>
                  <a:pt x="6505011" y="3972428"/>
                  <a:pt x="6505011" y="3972428"/>
                </a:cubicBezTo>
                <a:cubicBezTo>
                  <a:pt x="6505011" y="3972428"/>
                  <a:pt x="6505011" y="3950431"/>
                  <a:pt x="6505011" y="3947777"/>
                </a:cubicBezTo>
                <a:cubicBezTo>
                  <a:pt x="6505011" y="3942278"/>
                  <a:pt x="6505011" y="3933934"/>
                  <a:pt x="6505011" y="3933934"/>
                </a:cubicBezTo>
                <a:close/>
                <a:moveTo>
                  <a:pt x="2407566" y="3931913"/>
                </a:moveTo>
                <a:lnTo>
                  <a:pt x="2405804" y="3933616"/>
                </a:lnTo>
                <a:cubicBezTo>
                  <a:pt x="2405804" y="3933616"/>
                  <a:pt x="2405804" y="3936368"/>
                  <a:pt x="2405804" y="3936368"/>
                </a:cubicBezTo>
                <a:cubicBezTo>
                  <a:pt x="2405804" y="3936368"/>
                  <a:pt x="2405804" y="3936368"/>
                  <a:pt x="2405804" y="3939107"/>
                </a:cubicBezTo>
                <a:cubicBezTo>
                  <a:pt x="2405804" y="3939107"/>
                  <a:pt x="2402971" y="3939107"/>
                  <a:pt x="2402971" y="3939107"/>
                </a:cubicBezTo>
                <a:cubicBezTo>
                  <a:pt x="2402971" y="3939107"/>
                  <a:pt x="2402971" y="3939107"/>
                  <a:pt x="2400138" y="3941846"/>
                </a:cubicBezTo>
                <a:cubicBezTo>
                  <a:pt x="2400138" y="3941846"/>
                  <a:pt x="2400138" y="3941846"/>
                  <a:pt x="2401200" y="3941504"/>
                </a:cubicBezTo>
                <a:lnTo>
                  <a:pt x="2401929" y="3941270"/>
                </a:lnTo>
                <a:lnTo>
                  <a:pt x="2403118" y="3940097"/>
                </a:lnTo>
                <a:lnTo>
                  <a:pt x="2405568" y="3940097"/>
                </a:lnTo>
                <a:lnTo>
                  <a:pt x="2405977" y="3939965"/>
                </a:lnTo>
                <a:lnTo>
                  <a:pt x="2405977" y="3937369"/>
                </a:lnTo>
                <a:cubicBezTo>
                  <a:pt x="2405977" y="3937369"/>
                  <a:pt x="2405977" y="3934641"/>
                  <a:pt x="2405977" y="3934641"/>
                </a:cubicBezTo>
                <a:cubicBezTo>
                  <a:pt x="2408796" y="3934641"/>
                  <a:pt x="2411615" y="3931913"/>
                  <a:pt x="2408796" y="3931913"/>
                </a:cubicBezTo>
                <a:close/>
                <a:moveTo>
                  <a:pt x="5905205" y="3931280"/>
                </a:moveTo>
                <a:cubicBezTo>
                  <a:pt x="5902299" y="3935356"/>
                  <a:pt x="5900845" y="3937394"/>
                  <a:pt x="5900119" y="3938415"/>
                </a:cubicBezTo>
                <a:lnTo>
                  <a:pt x="5899409" y="3939410"/>
                </a:lnTo>
                <a:lnTo>
                  <a:pt x="5899945" y="3939410"/>
                </a:lnTo>
                <a:cubicBezTo>
                  <a:pt x="5899945" y="3939410"/>
                  <a:pt x="5899945" y="3939410"/>
                  <a:pt x="5900649" y="3938381"/>
                </a:cubicBezTo>
                <a:lnTo>
                  <a:pt x="5905467" y="3931342"/>
                </a:lnTo>
                <a:close/>
                <a:moveTo>
                  <a:pt x="2402971" y="3928991"/>
                </a:moveTo>
                <a:lnTo>
                  <a:pt x="2402971" y="3930877"/>
                </a:lnTo>
                <a:lnTo>
                  <a:pt x="2403118" y="3930877"/>
                </a:lnTo>
                <a:lnTo>
                  <a:pt x="2403118" y="3929133"/>
                </a:lnTo>
                <a:close/>
                <a:moveTo>
                  <a:pt x="6105915" y="3928436"/>
                </a:moveTo>
                <a:cubicBezTo>
                  <a:pt x="6100297" y="3931280"/>
                  <a:pt x="6089061" y="3933934"/>
                  <a:pt x="6086154" y="3936779"/>
                </a:cubicBezTo>
                <a:cubicBezTo>
                  <a:pt x="6083441" y="3936779"/>
                  <a:pt x="6083441" y="3939434"/>
                  <a:pt x="6080535" y="3939434"/>
                </a:cubicBezTo>
                <a:lnTo>
                  <a:pt x="6080535" y="3940998"/>
                </a:lnTo>
                <a:lnTo>
                  <a:pt x="6080830" y="3940783"/>
                </a:lnTo>
                <a:cubicBezTo>
                  <a:pt x="6082953" y="3938724"/>
                  <a:pt x="6085077" y="3936665"/>
                  <a:pt x="6086485" y="3936665"/>
                </a:cubicBezTo>
                <a:cubicBezTo>
                  <a:pt x="6087893" y="3935294"/>
                  <a:pt x="6091425" y="3933921"/>
                  <a:pt x="6095309" y="3932548"/>
                </a:cubicBezTo>
                <a:lnTo>
                  <a:pt x="6106111" y="3928482"/>
                </a:lnTo>
                <a:close/>
                <a:moveTo>
                  <a:pt x="2835663" y="3928420"/>
                </a:moveTo>
                <a:lnTo>
                  <a:pt x="2835908" y="3929133"/>
                </a:lnTo>
                <a:cubicBezTo>
                  <a:pt x="2838728" y="3929133"/>
                  <a:pt x="2850044" y="3931913"/>
                  <a:pt x="2850044" y="3931913"/>
                </a:cubicBezTo>
                <a:cubicBezTo>
                  <a:pt x="2850044" y="3931913"/>
                  <a:pt x="2852863" y="3931913"/>
                  <a:pt x="2852863" y="3931913"/>
                </a:cubicBezTo>
                <a:lnTo>
                  <a:pt x="2855353" y="3934322"/>
                </a:lnTo>
                <a:lnTo>
                  <a:pt x="2855353" y="3933893"/>
                </a:lnTo>
                <a:cubicBezTo>
                  <a:pt x="2855353" y="3933893"/>
                  <a:pt x="2855353" y="3931158"/>
                  <a:pt x="2852543" y="3931158"/>
                </a:cubicBezTo>
                <a:cubicBezTo>
                  <a:pt x="2852543" y="3931158"/>
                  <a:pt x="2849696" y="3931158"/>
                  <a:pt x="2849696" y="3931158"/>
                </a:cubicBezTo>
                <a:cubicBezTo>
                  <a:pt x="2849696" y="3931158"/>
                  <a:pt x="2846868" y="3930469"/>
                  <a:pt x="2843688" y="3929781"/>
                </a:cubicBezTo>
                <a:close/>
                <a:moveTo>
                  <a:pt x="2397303" y="3926405"/>
                </a:moveTo>
                <a:lnTo>
                  <a:pt x="2397303" y="3928138"/>
                </a:lnTo>
                <a:lnTo>
                  <a:pt x="2397480" y="3928307"/>
                </a:lnTo>
                <a:lnTo>
                  <a:pt x="2397480" y="3926405"/>
                </a:lnTo>
                <a:close/>
                <a:moveTo>
                  <a:pt x="2391841" y="3926405"/>
                </a:moveTo>
                <a:lnTo>
                  <a:pt x="2392084" y="3926878"/>
                </a:lnTo>
                <a:lnTo>
                  <a:pt x="2392367" y="3926768"/>
                </a:lnTo>
                <a:lnTo>
                  <a:pt x="2392180" y="3926405"/>
                </a:lnTo>
                <a:close/>
                <a:moveTo>
                  <a:pt x="6439552" y="3922390"/>
                </a:moveTo>
                <a:lnTo>
                  <a:pt x="6439429" y="3922426"/>
                </a:lnTo>
                <a:lnTo>
                  <a:pt x="6439766" y="3925700"/>
                </a:lnTo>
                <a:lnTo>
                  <a:pt x="6439913" y="3925766"/>
                </a:lnTo>
                <a:close/>
                <a:moveTo>
                  <a:pt x="3200523" y="3908945"/>
                </a:moveTo>
                <a:lnTo>
                  <a:pt x="3200094" y="3909256"/>
                </a:lnTo>
                <a:cubicBezTo>
                  <a:pt x="3217068" y="3914727"/>
                  <a:pt x="3217068" y="3914727"/>
                  <a:pt x="3217068" y="3914727"/>
                </a:cubicBezTo>
                <a:cubicBezTo>
                  <a:pt x="3222689" y="3914727"/>
                  <a:pt x="3222689" y="3914727"/>
                  <a:pt x="3222689" y="3914727"/>
                </a:cubicBezTo>
                <a:cubicBezTo>
                  <a:pt x="3229769" y="3925678"/>
                  <a:pt x="3233309" y="3931154"/>
                  <a:pt x="3235080" y="3933891"/>
                </a:cubicBezTo>
                <a:lnTo>
                  <a:pt x="3236792" y="3936539"/>
                </a:lnTo>
                <a:lnTo>
                  <a:pt x="3237101" y="3936338"/>
                </a:lnTo>
                <a:cubicBezTo>
                  <a:pt x="3222949" y="3914364"/>
                  <a:pt x="3222949" y="3914364"/>
                  <a:pt x="3222949" y="3914364"/>
                </a:cubicBezTo>
                <a:cubicBezTo>
                  <a:pt x="3217288" y="3914364"/>
                  <a:pt x="3217288" y="3914364"/>
                  <a:pt x="3217288" y="3914364"/>
                </a:cubicBezTo>
                <a:cubicBezTo>
                  <a:pt x="3208798" y="3911620"/>
                  <a:pt x="3204552" y="3910248"/>
                  <a:pt x="3202430" y="3909561"/>
                </a:cubicBezTo>
                <a:close/>
                <a:moveTo>
                  <a:pt x="3246723" y="3899322"/>
                </a:moveTo>
                <a:lnTo>
                  <a:pt x="3245403" y="3903497"/>
                </a:lnTo>
                <a:lnTo>
                  <a:pt x="3245591" y="3903387"/>
                </a:lnTo>
                <a:lnTo>
                  <a:pt x="3246837" y="3899461"/>
                </a:lnTo>
                <a:close/>
                <a:moveTo>
                  <a:pt x="4544919" y="3898460"/>
                </a:moveTo>
                <a:lnTo>
                  <a:pt x="4544871" y="3898652"/>
                </a:lnTo>
                <a:lnTo>
                  <a:pt x="4549825" y="3903467"/>
                </a:lnTo>
                <a:lnTo>
                  <a:pt x="4549936" y="3903270"/>
                </a:lnTo>
                <a:close/>
                <a:moveTo>
                  <a:pt x="2289558" y="3885003"/>
                </a:moveTo>
                <a:lnTo>
                  <a:pt x="2289558" y="3893256"/>
                </a:lnTo>
                <a:cubicBezTo>
                  <a:pt x="2289558" y="3897717"/>
                  <a:pt x="2289558" y="3902520"/>
                  <a:pt x="2289558" y="3903888"/>
                </a:cubicBezTo>
                <a:cubicBezTo>
                  <a:pt x="2289558" y="3909358"/>
                  <a:pt x="2286767" y="3928570"/>
                  <a:pt x="2286767" y="3928570"/>
                </a:cubicBezTo>
                <a:cubicBezTo>
                  <a:pt x="2286767" y="3928570"/>
                  <a:pt x="2286767" y="3928570"/>
                  <a:pt x="2281117" y="3939577"/>
                </a:cubicBezTo>
                <a:cubicBezTo>
                  <a:pt x="2281117" y="3939577"/>
                  <a:pt x="2283227" y="3942312"/>
                  <a:pt x="2286044" y="3946081"/>
                </a:cubicBezTo>
                <a:lnTo>
                  <a:pt x="2293356" y="3956222"/>
                </a:lnTo>
                <a:lnTo>
                  <a:pt x="2294909" y="3955723"/>
                </a:lnTo>
                <a:lnTo>
                  <a:pt x="2286468" y="3946287"/>
                </a:lnTo>
                <a:cubicBezTo>
                  <a:pt x="2283644" y="3942851"/>
                  <a:pt x="2281529" y="3940097"/>
                  <a:pt x="2281529" y="3940097"/>
                </a:cubicBezTo>
                <a:cubicBezTo>
                  <a:pt x="2287167" y="3929133"/>
                  <a:pt x="2287167" y="3929133"/>
                  <a:pt x="2287167" y="3929133"/>
                </a:cubicBezTo>
                <a:cubicBezTo>
                  <a:pt x="2287167" y="3929133"/>
                  <a:pt x="2289986" y="3909934"/>
                  <a:pt x="2289986" y="3904478"/>
                </a:cubicBezTo>
                <a:cubicBezTo>
                  <a:pt x="2289986" y="3901698"/>
                  <a:pt x="2289986" y="3885226"/>
                  <a:pt x="2289986" y="3885226"/>
                </a:cubicBezTo>
                <a:close/>
                <a:moveTo>
                  <a:pt x="2824396" y="3884755"/>
                </a:moveTo>
                <a:lnTo>
                  <a:pt x="2824592" y="3885226"/>
                </a:lnTo>
                <a:cubicBezTo>
                  <a:pt x="2833089" y="3893462"/>
                  <a:pt x="2833089" y="3893462"/>
                  <a:pt x="2833089" y="3893462"/>
                </a:cubicBezTo>
                <a:cubicBezTo>
                  <a:pt x="2837317" y="3900334"/>
                  <a:pt x="2839433" y="3903770"/>
                  <a:pt x="2840489" y="3905488"/>
                </a:cubicBezTo>
                <a:lnTo>
                  <a:pt x="2841229" y="3906689"/>
                </a:lnTo>
                <a:lnTo>
                  <a:pt x="2841229" y="3906521"/>
                </a:lnTo>
                <a:cubicBezTo>
                  <a:pt x="2832760" y="3892826"/>
                  <a:pt x="2832760" y="3892826"/>
                  <a:pt x="2832760" y="3892826"/>
                </a:cubicBezTo>
                <a:cubicBezTo>
                  <a:pt x="2828509" y="3888723"/>
                  <a:pt x="2826383" y="3886671"/>
                  <a:pt x="2825319" y="3885645"/>
                </a:cubicBezTo>
                <a:close/>
                <a:moveTo>
                  <a:pt x="3786541" y="3883999"/>
                </a:moveTo>
                <a:lnTo>
                  <a:pt x="3786171" y="3884179"/>
                </a:lnTo>
                <a:cubicBezTo>
                  <a:pt x="3783341" y="3906131"/>
                  <a:pt x="3783341" y="3906131"/>
                  <a:pt x="3783341" y="3906131"/>
                </a:cubicBezTo>
                <a:cubicBezTo>
                  <a:pt x="3772020" y="3917108"/>
                  <a:pt x="3772020" y="3917108"/>
                  <a:pt x="3772020" y="3917108"/>
                </a:cubicBezTo>
                <a:lnTo>
                  <a:pt x="3771132" y="3924002"/>
                </a:lnTo>
                <a:lnTo>
                  <a:pt x="3772387" y="3917860"/>
                </a:lnTo>
                <a:cubicBezTo>
                  <a:pt x="3772387" y="3917860"/>
                  <a:pt x="3772387" y="3917860"/>
                  <a:pt x="3783739" y="3906879"/>
                </a:cubicBezTo>
                <a:cubicBezTo>
                  <a:pt x="3783739" y="3906879"/>
                  <a:pt x="3783739" y="3906879"/>
                  <a:pt x="3786541" y="3884917"/>
                </a:cubicBezTo>
                <a:close/>
                <a:moveTo>
                  <a:pt x="4533525" y="3873611"/>
                </a:moveTo>
                <a:lnTo>
                  <a:pt x="4533525" y="3873913"/>
                </a:lnTo>
                <a:cubicBezTo>
                  <a:pt x="4533525" y="3873913"/>
                  <a:pt x="4533525" y="3873913"/>
                  <a:pt x="4539197" y="3879406"/>
                </a:cubicBezTo>
                <a:lnTo>
                  <a:pt x="4547329" y="3882034"/>
                </a:lnTo>
                <a:lnTo>
                  <a:pt x="4547040" y="3881306"/>
                </a:lnTo>
                <a:cubicBezTo>
                  <a:pt x="4544224" y="3878540"/>
                  <a:pt x="4538591" y="3878540"/>
                  <a:pt x="4538591" y="3878540"/>
                </a:cubicBezTo>
                <a:cubicBezTo>
                  <a:pt x="4538591" y="3878540"/>
                  <a:pt x="4538591" y="3878540"/>
                  <a:pt x="4537887" y="3877856"/>
                </a:cubicBezTo>
                <a:close/>
                <a:moveTo>
                  <a:pt x="3793827" y="3872719"/>
                </a:moveTo>
                <a:lnTo>
                  <a:pt x="3791832" y="3881434"/>
                </a:lnTo>
                <a:lnTo>
                  <a:pt x="3790294" y="3882180"/>
                </a:lnTo>
                <a:lnTo>
                  <a:pt x="3792192" y="3882180"/>
                </a:lnTo>
                <a:cubicBezTo>
                  <a:pt x="3792192" y="3882180"/>
                  <a:pt x="3792192" y="3882180"/>
                  <a:pt x="3795043" y="3879443"/>
                </a:cubicBezTo>
                <a:close/>
                <a:moveTo>
                  <a:pt x="3266414" y="3867652"/>
                </a:moveTo>
                <a:lnTo>
                  <a:pt x="3267560" y="3874344"/>
                </a:lnTo>
                <a:cubicBezTo>
                  <a:pt x="3267911" y="3876396"/>
                  <a:pt x="3267911" y="3876396"/>
                  <a:pt x="3267911" y="3876396"/>
                </a:cubicBezTo>
                <a:cubicBezTo>
                  <a:pt x="3267911" y="3876396"/>
                  <a:pt x="3265101" y="3884620"/>
                  <a:pt x="3265101" y="3887355"/>
                </a:cubicBezTo>
                <a:cubicBezTo>
                  <a:pt x="3266506" y="3890090"/>
                  <a:pt x="3268623" y="3892826"/>
                  <a:pt x="3269330" y="3895220"/>
                </a:cubicBezTo>
                <a:lnTo>
                  <a:pt x="3265380" y="3900648"/>
                </a:lnTo>
                <a:lnTo>
                  <a:pt x="3265403" y="3900643"/>
                </a:lnTo>
                <a:cubicBezTo>
                  <a:pt x="3273894" y="3897899"/>
                  <a:pt x="3268233" y="3892411"/>
                  <a:pt x="3265403" y="3886923"/>
                </a:cubicBezTo>
                <a:cubicBezTo>
                  <a:pt x="3265403" y="3884179"/>
                  <a:pt x="3265403" y="3881434"/>
                  <a:pt x="3268233" y="3878690"/>
                </a:cubicBezTo>
                <a:cubicBezTo>
                  <a:pt x="3268233" y="3875946"/>
                  <a:pt x="3268233" y="3875946"/>
                  <a:pt x="3268233" y="3875946"/>
                </a:cubicBezTo>
                <a:cubicBezTo>
                  <a:pt x="3268233" y="3873192"/>
                  <a:pt x="3268233" y="3871814"/>
                  <a:pt x="3268233" y="3871126"/>
                </a:cubicBezTo>
                <a:lnTo>
                  <a:pt x="3268233" y="3870448"/>
                </a:lnTo>
                <a:lnTo>
                  <a:pt x="3267875" y="3870910"/>
                </a:lnTo>
                <a:close/>
                <a:moveTo>
                  <a:pt x="3276391" y="3846231"/>
                </a:moveTo>
                <a:cubicBezTo>
                  <a:pt x="3276391" y="3848970"/>
                  <a:pt x="3276391" y="3848970"/>
                  <a:pt x="3276391" y="3848970"/>
                </a:cubicBezTo>
                <a:cubicBezTo>
                  <a:pt x="3276391" y="3854455"/>
                  <a:pt x="3276391" y="3857197"/>
                  <a:pt x="3276391" y="3858569"/>
                </a:cubicBezTo>
                <a:lnTo>
                  <a:pt x="3276391" y="3859892"/>
                </a:lnTo>
                <a:lnTo>
                  <a:pt x="3276724" y="3859460"/>
                </a:lnTo>
                <a:cubicBezTo>
                  <a:pt x="3276724" y="3852600"/>
                  <a:pt x="3276724" y="3849170"/>
                  <a:pt x="3276724" y="3847455"/>
                </a:cubicBezTo>
                <a:lnTo>
                  <a:pt x="3276724" y="3846272"/>
                </a:lnTo>
                <a:close/>
                <a:moveTo>
                  <a:pt x="3443709" y="3837832"/>
                </a:moveTo>
                <a:lnTo>
                  <a:pt x="3443521" y="3838014"/>
                </a:lnTo>
                <a:cubicBezTo>
                  <a:pt x="3443521" y="3843492"/>
                  <a:pt x="3443521" y="3843492"/>
                  <a:pt x="3443521" y="3843492"/>
                </a:cubicBezTo>
                <a:cubicBezTo>
                  <a:pt x="3443521" y="3843492"/>
                  <a:pt x="3446353" y="3845546"/>
                  <a:pt x="3449896" y="3847944"/>
                </a:cubicBezTo>
                <a:lnTo>
                  <a:pt x="3460433" y="3854404"/>
                </a:lnTo>
                <a:lnTo>
                  <a:pt x="3460691" y="3853972"/>
                </a:lnTo>
                <a:cubicBezTo>
                  <a:pt x="3455030" y="3851228"/>
                  <a:pt x="3443709" y="3842996"/>
                  <a:pt x="3443709" y="3842996"/>
                </a:cubicBezTo>
                <a:cubicBezTo>
                  <a:pt x="3443709" y="3840251"/>
                  <a:pt x="3443709" y="3838880"/>
                  <a:pt x="3443709" y="3838194"/>
                </a:cubicBezTo>
                <a:close/>
                <a:moveTo>
                  <a:pt x="4564342" y="3833362"/>
                </a:moveTo>
                <a:lnTo>
                  <a:pt x="4563927" y="3833709"/>
                </a:lnTo>
                <a:lnTo>
                  <a:pt x="4564095" y="3834665"/>
                </a:lnTo>
                <a:cubicBezTo>
                  <a:pt x="4565503" y="3836049"/>
                  <a:pt x="4566206" y="3838109"/>
                  <a:pt x="4566910" y="3839479"/>
                </a:cubicBezTo>
                <a:lnTo>
                  <a:pt x="4567107" y="3839525"/>
                </a:lnTo>
                <a:lnTo>
                  <a:pt x="4564695" y="3835423"/>
                </a:lnTo>
                <a:cubicBezTo>
                  <a:pt x="4564695" y="3832676"/>
                  <a:pt x="4564695" y="3832676"/>
                  <a:pt x="4564342" y="3833362"/>
                </a:cubicBezTo>
                <a:close/>
                <a:moveTo>
                  <a:pt x="4581695" y="3832676"/>
                </a:moveTo>
                <a:lnTo>
                  <a:pt x="4581222" y="3833135"/>
                </a:lnTo>
                <a:lnTo>
                  <a:pt x="4581421" y="3834692"/>
                </a:lnTo>
                <a:lnTo>
                  <a:pt x="4582043" y="3835383"/>
                </a:lnTo>
                <a:close/>
                <a:moveTo>
                  <a:pt x="4617941" y="3829495"/>
                </a:moveTo>
                <a:lnTo>
                  <a:pt x="4618187" y="3830218"/>
                </a:lnTo>
                <a:cubicBezTo>
                  <a:pt x="4618539" y="3831248"/>
                  <a:pt x="4619243" y="3833310"/>
                  <a:pt x="4620651" y="3837431"/>
                </a:cubicBezTo>
                <a:lnTo>
                  <a:pt x="4621047" y="3837237"/>
                </a:lnTo>
                <a:lnTo>
                  <a:pt x="4621013" y="3837139"/>
                </a:lnTo>
                <a:cubicBezTo>
                  <a:pt x="4620659" y="3836108"/>
                  <a:pt x="4619953" y="3834049"/>
                  <a:pt x="4618539" y="3829929"/>
                </a:cubicBezTo>
                <a:close/>
                <a:moveTo>
                  <a:pt x="4550523" y="3824436"/>
                </a:moveTo>
                <a:lnTo>
                  <a:pt x="4550313" y="3824629"/>
                </a:lnTo>
                <a:lnTo>
                  <a:pt x="4550640" y="3825425"/>
                </a:lnTo>
                <a:cubicBezTo>
                  <a:pt x="4551344" y="3827141"/>
                  <a:pt x="4552752" y="3830571"/>
                  <a:pt x="4555567" y="3837431"/>
                </a:cubicBezTo>
                <a:cubicBezTo>
                  <a:pt x="4555567" y="3837431"/>
                  <a:pt x="4555567" y="3837431"/>
                  <a:pt x="4555567" y="3848387"/>
                </a:cubicBezTo>
                <a:cubicBezTo>
                  <a:pt x="4555567" y="3848387"/>
                  <a:pt x="4552751" y="3853864"/>
                  <a:pt x="4555567" y="3853864"/>
                </a:cubicBezTo>
                <a:lnTo>
                  <a:pt x="4555795" y="3853626"/>
                </a:lnTo>
                <a:lnTo>
                  <a:pt x="4555137" y="3851921"/>
                </a:lnTo>
                <a:cubicBezTo>
                  <a:pt x="4555491" y="3850548"/>
                  <a:pt x="4556197" y="3849175"/>
                  <a:pt x="4556197" y="3849175"/>
                </a:cubicBezTo>
                <a:cubicBezTo>
                  <a:pt x="4556197" y="3849175"/>
                  <a:pt x="4556197" y="3849175"/>
                  <a:pt x="4556197" y="3838169"/>
                </a:cubicBezTo>
                <a:cubicBezTo>
                  <a:pt x="4556197" y="3838169"/>
                  <a:pt x="4556197" y="3838169"/>
                  <a:pt x="4550523" y="3824436"/>
                </a:cubicBezTo>
                <a:close/>
                <a:moveTo>
                  <a:pt x="4648617" y="3817535"/>
                </a:moveTo>
                <a:cubicBezTo>
                  <a:pt x="4646858" y="3816850"/>
                  <a:pt x="4644746" y="3816850"/>
                  <a:pt x="4643338" y="3818233"/>
                </a:cubicBezTo>
                <a:cubicBezTo>
                  <a:pt x="4641889" y="3818233"/>
                  <a:pt x="4639758" y="3818910"/>
                  <a:pt x="4637636" y="3819250"/>
                </a:cubicBezTo>
                <a:lnTo>
                  <a:pt x="4632357" y="3818298"/>
                </a:lnTo>
                <a:lnTo>
                  <a:pt x="4632712" y="3818943"/>
                </a:lnTo>
                <a:cubicBezTo>
                  <a:pt x="4635538" y="3821689"/>
                  <a:pt x="4641211" y="3818943"/>
                  <a:pt x="4644037" y="3818943"/>
                </a:cubicBezTo>
                <a:lnTo>
                  <a:pt x="4649294" y="3818263"/>
                </a:lnTo>
                <a:close/>
                <a:moveTo>
                  <a:pt x="3242471" y="3816140"/>
                </a:moveTo>
                <a:lnTo>
                  <a:pt x="3242471" y="3816180"/>
                </a:lnTo>
                <a:lnTo>
                  <a:pt x="3248066" y="3821591"/>
                </a:lnTo>
                <a:lnTo>
                  <a:pt x="3248054" y="3821565"/>
                </a:lnTo>
                <a:close/>
                <a:moveTo>
                  <a:pt x="3236850" y="3810656"/>
                </a:moveTo>
                <a:lnTo>
                  <a:pt x="3236850" y="3810709"/>
                </a:lnTo>
                <a:lnTo>
                  <a:pt x="3242403" y="3813412"/>
                </a:lnTo>
                <a:lnTo>
                  <a:pt x="3242403" y="3813335"/>
                </a:lnTo>
                <a:close/>
                <a:moveTo>
                  <a:pt x="4618864" y="3808740"/>
                </a:moveTo>
                <a:lnTo>
                  <a:pt x="4618885" y="3808967"/>
                </a:lnTo>
                <a:cubicBezTo>
                  <a:pt x="4619947" y="3809997"/>
                  <a:pt x="4621366" y="3810684"/>
                  <a:pt x="4621366" y="3810684"/>
                </a:cubicBezTo>
                <a:lnTo>
                  <a:pt x="4626926" y="3810684"/>
                </a:lnTo>
                <a:lnTo>
                  <a:pt x="4626283" y="3809989"/>
                </a:lnTo>
                <a:cubicBezTo>
                  <a:pt x="4626283" y="3809989"/>
                  <a:pt x="4626283" y="3809989"/>
                  <a:pt x="4620651" y="3809989"/>
                </a:cubicBezTo>
                <a:close/>
                <a:moveTo>
                  <a:pt x="3857214" y="3799250"/>
                </a:moveTo>
                <a:lnTo>
                  <a:pt x="3851267" y="3801813"/>
                </a:lnTo>
                <a:cubicBezTo>
                  <a:pt x="3848437" y="3804557"/>
                  <a:pt x="3842777" y="3807301"/>
                  <a:pt x="3842777" y="3807301"/>
                </a:cubicBezTo>
                <a:cubicBezTo>
                  <a:pt x="3834286" y="3815533"/>
                  <a:pt x="3834286" y="3815533"/>
                  <a:pt x="3834286" y="3815533"/>
                </a:cubicBezTo>
                <a:cubicBezTo>
                  <a:pt x="3822964" y="3818277"/>
                  <a:pt x="3822964" y="3818277"/>
                  <a:pt x="3822964" y="3818277"/>
                </a:cubicBezTo>
                <a:cubicBezTo>
                  <a:pt x="3814473" y="3821021"/>
                  <a:pt x="3814473" y="3821021"/>
                  <a:pt x="3814473" y="3821021"/>
                </a:cubicBezTo>
                <a:cubicBezTo>
                  <a:pt x="3808813" y="3826510"/>
                  <a:pt x="3808813" y="3826510"/>
                  <a:pt x="3808813" y="3826510"/>
                </a:cubicBezTo>
                <a:cubicBezTo>
                  <a:pt x="3803153" y="3842996"/>
                  <a:pt x="3803153" y="3842996"/>
                  <a:pt x="3803153" y="3842996"/>
                </a:cubicBezTo>
                <a:cubicBezTo>
                  <a:pt x="3794662" y="3851228"/>
                  <a:pt x="3794662" y="3851228"/>
                  <a:pt x="3794662" y="3851228"/>
                </a:cubicBezTo>
                <a:cubicBezTo>
                  <a:pt x="3791832" y="3864948"/>
                  <a:pt x="3791832" y="3864948"/>
                  <a:pt x="3791832" y="3864948"/>
                </a:cubicBezTo>
                <a:lnTo>
                  <a:pt x="3792839" y="3868368"/>
                </a:lnTo>
                <a:lnTo>
                  <a:pt x="3792192" y="3865725"/>
                </a:lnTo>
                <a:cubicBezTo>
                  <a:pt x="3792192" y="3865725"/>
                  <a:pt x="3792192" y="3865725"/>
                  <a:pt x="3795043" y="3852008"/>
                </a:cubicBezTo>
                <a:cubicBezTo>
                  <a:pt x="3795043" y="3852008"/>
                  <a:pt x="3795043" y="3852008"/>
                  <a:pt x="3803497" y="3843764"/>
                </a:cubicBezTo>
                <a:cubicBezTo>
                  <a:pt x="3803497" y="3843764"/>
                  <a:pt x="3803497" y="3843764"/>
                  <a:pt x="3809148" y="3827310"/>
                </a:cubicBezTo>
                <a:cubicBezTo>
                  <a:pt x="3809148" y="3827310"/>
                  <a:pt x="3809148" y="3827310"/>
                  <a:pt x="3814801" y="3821836"/>
                </a:cubicBezTo>
                <a:cubicBezTo>
                  <a:pt x="3814801" y="3821836"/>
                  <a:pt x="3814801" y="3821836"/>
                  <a:pt x="3823302" y="3819065"/>
                </a:cubicBezTo>
                <a:cubicBezTo>
                  <a:pt x="3823302" y="3819065"/>
                  <a:pt x="3823302" y="3819065"/>
                  <a:pt x="3834607" y="3816329"/>
                </a:cubicBezTo>
                <a:cubicBezTo>
                  <a:pt x="3834607" y="3816329"/>
                  <a:pt x="3834607" y="3816329"/>
                  <a:pt x="3843109" y="3808118"/>
                </a:cubicBezTo>
                <a:cubicBezTo>
                  <a:pt x="3843109" y="3808118"/>
                  <a:pt x="3843109" y="3808118"/>
                  <a:pt x="3845911" y="3805348"/>
                </a:cubicBezTo>
                <a:cubicBezTo>
                  <a:pt x="3848761" y="3805348"/>
                  <a:pt x="3851563" y="3805348"/>
                  <a:pt x="3851563" y="3802612"/>
                </a:cubicBezTo>
                <a:cubicBezTo>
                  <a:pt x="3854413" y="3802612"/>
                  <a:pt x="3857214" y="3802612"/>
                  <a:pt x="3857214" y="3799875"/>
                </a:cubicBezTo>
                <a:close/>
                <a:moveTo>
                  <a:pt x="2982479" y="3788886"/>
                </a:moveTo>
                <a:lnTo>
                  <a:pt x="2982275" y="3789018"/>
                </a:lnTo>
                <a:cubicBezTo>
                  <a:pt x="2980860" y="3791763"/>
                  <a:pt x="2980152" y="3793136"/>
                  <a:pt x="2979799" y="3793821"/>
                </a:cubicBezTo>
                <a:lnTo>
                  <a:pt x="2979573" y="3794260"/>
                </a:lnTo>
                <a:lnTo>
                  <a:pt x="2979672" y="3794279"/>
                </a:lnTo>
                <a:cubicBezTo>
                  <a:pt x="2981096" y="3791544"/>
                  <a:pt x="2981807" y="3790176"/>
                  <a:pt x="2982164" y="3789492"/>
                </a:cubicBezTo>
                <a:close/>
                <a:moveTo>
                  <a:pt x="3868240" y="3788100"/>
                </a:moveTo>
                <a:lnTo>
                  <a:pt x="3864005" y="3792207"/>
                </a:lnTo>
                <a:lnTo>
                  <a:pt x="3868567" y="3788893"/>
                </a:lnTo>
                <a:close/>
                <a:moveTo>
                  <a:pt x="3242471" y="3777766"/>
                </a:moveTo>
                <a:lnTo>
                  <a:pt x="3242471" y="3777849"/>
                </a:lnTo>
                <a:lnTo>
                  <a:pt x="3245199" y="3780471"/>
                </a:lnTo>
                <a:lnTo>
                  <a:pt x="3245216" y="3780439"/>
                </a:lnTo>
                <a:close/>
                <a:moveTo>
                  <a:pt x="3862915" y="3773083"/>
                </a:moveTo>
                <a:lnTo>
                  <a:pt x="3862588" y="3774350"/>
                </a:lnTo>
                <a:lnTo>
                  <a:pt x="3862915" y="3775143"/>
                </a:lnTo>
                <a:close/>
                <a:moveTo>
                  <a:pt x="3016413" y="3772428"/>
                </a:moveTo>
                <a:lnTo>
                  <a:pt x="3016238" y="3772562"/>
                </a:lnTo>
                <a:cubicBezTo>
                  <a:pt x="3014823" y="3772562"/>
                  <a:pt x="3014116" y="3776676"/>
                  <a:pt x="3013762" y="3780791"/>
                </a:cubicBezTo>
                <a:lnTo>
                  <a:pt x="3013416" y="3788849"/>
                </a:lnTo>
                <a:lnTo>
                  <a:pt x="3013581" y="3788808"/>
                </a:lnTo>
                <a:cubicBezTo>
                  <a:pt x="3013581" y="3788808"/>
                  <a:pt x="3013581" y="3784701"/>
                  <a:pt x="3013936" y="3780593"/>
                </a:cubicBezTo>
                <a:close/>
                <a:moveTo>
                  <a:pt x="4612203" y="3766060"/>
                </a:moveTo>
                <a:lnTo>
                  <a:pt x="4606521" y="3768812"/>
                </a:lnTo>
                <a:lnTo>
                  <a:pt x="4607193" y="3769466"/>
                </a:lnTo>
                <a:lnTo>
                  <a:pt x="4612203" y="3767040"/>
                </a:lnTo>
                <a:close/>
                <a:moveTo>
                  <a:pt x="2917907" y="3765039"/>
                </a:moveTo>
                <a:lnTo>
                  <a:pt x="2917907" y="3767106"/>
                </a:lnTo>
                <a:lnTo>
                  <a:pt x="2926351" y="3771353"/>
                </a:lnTo>
                <a:lnTo>
                  <a:pt x="2929838" y="3773422"/>
                </a:lnTo>
                <a:lnTo>
                  <a:pt x="2928500" y="3772556"/>
                </a:lnTo>
                <a:cubicBezTo>
                  <a:pt x="2924962" y="3770497"/>
                  <a:pt x="2921425" y="3768441"/>
                  <a:pt x="2920010" y="3767072"/>
                </a:cubicBezTo>
                <a:close/>
                <a:moveTo>
                  <a:pt x="3024782" y="3764318"/>
                </a:moveTo>
                <a:lnTo>
                  <a:pt x="3024728" y="3764335"/>
                </a:lnTo>
                <a:lnTo>
                  <a:pt x="3021625" y="3768345"/>
                </a:lnTo>
                <a:lnTo>
                  <a:pt x="3021716" y="3768276"/>
                </a:lnTo>
                <a:close/>
                <a:moveTo>
                  <a:pt x="4567523" y="3760733"/>
                </a:moveTo>
                <a:lnTo>
                  <a:pt x="4567523" y="3761207"/>
                </a:lnTo>
                <a:cubicBezTo>
                  <a:pt x="4570369" y="3761207"/>
                  <a:pt x="4576021" y="3763972"/>
                  <a:pt x="4578868" y="3763972"/>
                </a:cubicBezTo>
                <a:cubicBezTo>
                  <a:pt x="4584521" y="3763972"/>
                  <a:pt x="4584521" y="3763972"/>
                  <a:pt x="4584521" y="3763972"/>
                </a:cubicBezTo>
                <a:cubicBezTo>
                  <a:pt x="4584521" y="3763972"/>
                  <a:pt x="4584521" y="3763972"/>
                  <a:pt x="4590194" y="3763972"/>
                </a:cubicBezTo>
                <a:cubicBezTo>
                  <a:pt x="4590194" y="3763972"/>
                  <a:pt x="4593041" y="3766720"/>
                  <a:pt x="4595867" y="3766720"/>
                </a:cubicBezTo>
                <a:lnTo>
                  <a:pt x="4601515" y="3763985"/>
                </a:lnTo>
                <a:lnTo>
                  <a:pt x="4600861" y="3763348"/>
                </a:lnTo>
                <a:cubicBezTo>
                  <a:pt x="4600861" y="3763348"/>
                  <a:pt x="4595149" y="3763348"/>
                  <a:pt x="4595149" y="3766060"/>
                </a:cubicBezTo>
                <a:cubicBezTo>
                  <a:pt x="4592333" y="3766060"/>
                  <a:pt x="4589517" y="3763348"/>
                  <a:pt x="4589517" y="3763348"/>
                </a:cubicBezTo>
                <a:cubicBezTo>
                  <a:pt x="4589517" y="3763348"/>
                  <a:pt x="4589517" y="3763348"/>
                  <a:pt x="4583885" y="3763348"/>
                </a:cubicBezTo>
                <a:cubicBezTo>
                  <a:pt x="4583885" y="3763348"/>
                  <a:pt x="4583885" y="3763348"/>
                  <a:pt x="4578173" y="3763348"/>
                </a:cubicBezTo>
                <a:close/>
                <a:moveTo>
                  <a:pt x="3850825" y="3755105"/>
                </a:moveTo>
                <a:cubicBezTo>
                  <a:pt x="3850825" y="3755105"/>
                  <a:pt x="3850825" y="3755105"/>
                  <a:pt x="3849055" y="3755451"/>
                </a:cubicBezTo>
                <a:lnTo>
                  <a:pt x="3837028" y="3757800"/>
                </a:lnTo>
                <a:lnTo>
                  <a:pt x="3837116" y="3757886"/>
                </a:lnTo>
                <a:cubicBezTo>
                  <a:pt x="3844192" y="3756513"/>
                  <a:pt x="3847730" y="3755827"/>
                  <a:pt x="3849499" y="3755484"/>
                </a:cubicBezTo>
                <a:lnTo>
                  <a:pt x="3850982" y="3755196"/>
                </a:lnTo>
                <a:close/>
                <a:moveTo>
                  <a:pt x="2357040" y="3753352"/>
                </a:moveTo>
                <a:lnTo>
                  <a:pt x="2354949" y="3755667"/>
                </a:lnTo>
                <a:cubicBezTo>
                  <a:pt x="2352474" y="3758410"/>
                  <a:pt x="2347521" y="3763898"/>
                  <a:pt x="2337617" y="3774871"/>
                </a:cubicBezTo>
                <a:cubicBezTo>
                  <a:pt x="2337617" y="3774871"/>
                  <a:pt x="2317876" y="3799553"/>
                  <a:pt x="2306508" y="3807826"/>
                </a:cubicBezTo>
                <a:cubicBezTo>
                  <a:pt x="2295207" y="3813296"/>
                  <a:pt x="2303717" y="3821501"/>
                  <a:pt x="2303717" y="3821501"/>
                </a:cubicBezTo>
                <a:cubicBezTo>
                  <a:pt x="2303717" y="3821501"/>
                  <a:pt x="2303717" y="3821501"/>
                  <a:pt x="2303717" y="3848985"/>
                </a:cubicBezTo>
                <a:cubicBezTo>
                  <a:pt x="2303717" y="3848985"/>
                  <a:pt x="2295207" y="3862728"/>
                  <a:pt x="2286767" y="3873667"/>
                </a:cubicBezTo>
                <a:cubicBezTo>
                  <a:pt x="2282512" y="3877804"/>
                  <a:pt x="2283209" y="3880556"/>
                  <a:pt x="2284971" y="3882274"/>
                </a:cubicBezTo>
                <a:lnTo>
                  <a:pt x="2285454" y="3882526"/>
                </a:lnTo>
                <a:lnTo>
                  <a:pt x="2287167" y="3874263"/>
                </a:lnTo>
                <a:cubicBezTo>
                  <a:pt x="2295666" y="3863298"/>
                  <a:pt x="2304123" y="3849607"/>
                  <a:pt x="2304123" y="3849607"/>
                </a:cubicBezTo>
                <a:cubicBezTo>
                  <a:pt x="2304123" y="3822172"/>
                  <a:pt x="2304123" y="3822172"/>
                  <a:pt x="2304123" y="3822172"/>
                </a:cubicBezTo>
                <a:cubicBezTo>
                  <a:pt x="2304123" y="3822172"/>
                  <a:pt x="2295666" y="3813937"/>
                  <a:pt x="2306983" y="3808428"/>
                </a:cubicBezTo>
                <a:cubicBezTo>
                  <a:pt x="2318300" y="3800193"/>
                  <a:pt x="2338075" y="3775485"/>
                  <a:pt x="2338075" y="3775485"/>
                </a:cubicBezTo>
                <a:cubicBezTo>
                  <a:pt x="2357890" y="3753558"/>
                  <a:pt x="2357890" y="3753558"/>
                  <a:pt x="2357890" y="3753558"/>
                </a:cubicBezTo>
                <a:close/>
                <a:moveTo>
                  <a:pt x="3234168" y="3750618"/>
                </a:moveTo>
                <a:lnTo>
                  <a:pt x="3234061" y="3750646"/>
                </a:lnTo>
                <a:lnTo>
                  <a:pt x="3238954" y="3764854"/>
                </a:lnTo>
                <a:cubicBezTo>
                  <a:pt x="3239661" y="3766907"/>
                  <a:pt x="3239661" y="3766907"/>
                  <a:pt x="3239661" y="3766907"/>
                </a:cubicBezTo>
                <a:lnTo>
                  <a:pt x="3239794" y="3766972"/>
                </a:lnTo>
                <a:lnTo>
                  <a:pt x="3234875" y="3752675"/>
                </a:lnTo>
                <a:cubicBezTo>
                  <a:pt x="3234168" y="3750618"/>
                  <a:pt x="3234168" y="3750618"/>
                  <a:pt x="3234168" y="3750618"/>
                </a:cubicBezTo>
                <a:close/>
                <a:moveTo>
                  <a:pt x="2894537" y="3742373"/>
                </a:moveTo>
                <a:cubicBezTo>
                  <a:pt x="2890291" y="3743750"/>
                  <a:pt x="2887461" y="3745123"/>
                  <a:pt x="2885339" y="3745809"/>
                </a:cubicBezTo>
                <a:lnTo>
                  <a:pt x="2881034" y="3745216"/>
                </a:lnTo>
                <a:lnTo>
                  <a:pt x="2881136" y="3745322"/>
                </a:lnTo>
                <a:cubicBezTo>
                  <a:pt x="2882566" y="3746685"/>
                  <a:pt x="2883986" y="3746685"/>
                  <a:pt x="2886111" y="3746004"/>
                </a:cubicBezTo>
                <a:lnTo>
                  <a:pt x="2894946" y="3742731"/>
                </a:lnTo>
                <a:close/>
                <a:moveTo>
                  <a:pt x="4553696" y="3739129"/>
                </a:moveTo>
                <a:lnTo>
                  <a:pt x="4553371" y="3739234"/>
                </a:lnTo>
                <a:cubicBezTo>
                  <a:pt x="4553371" y="3739234"/>
                  <a:pt x="4553371" y="3739234"/>
                  <a:pt x="4559023" y="3741981"/>
                </a:cubicBezTo>
                <a:lnTo>
                  <a:pt x="4567267" y="3741981"/>
                </a:lnTo>
                <a:lnTo>
                  <a:pt x="4566910" y="3741384"/>
                </a:lnTo>
                <a:cubicBezTo>
                  <a:pt x="4564095" y="3741384"/>
                  <a:pt x="4558383" y="3741384"/>
                  <a:pt x="4558383" y="3741384"/>
                </a:cubicBezTo>
                <a:close/>
                <a:moveTo>
                  <a:pt x="3798714" y="3732004"/>
                </a:moveTo>
                <a:lnTo>
                  <a:pt x="3804922" y="3740046"/>
                </a:lnTo>
                <a:cubicBezTo>
                  <a:pt x="3805983" y="3741421"/>
                  <a:pt x="3805983" y="3741421"/>
                  <a:pt x="3805983" y="3741421"/>
                </a:cubicBezTo>
                <a:cubicBezTo>
                  <a:pt x="3813058" y="3740048"/>
                  <a:pt x="3816597" y="3739363"/>
                  <a:pt x="3818365" y="3739019"/>
                </a:cubicBezTo>
                <a:lnTo>
                  <a:pt x="3819751" y="3738751"/>
                </a:lnTo>
                <a:lnTo>
                  <a:pt x="3819690" y="3738673"/>
                </a:lnTo>
                <a:cubicBezTo>
                  <a:pt x="3819690" y="3738673"/>
                  <a:pt x="3819690" y="3738673"/>
                  <a:pt x="3805612" y="3738673"/>
                </a:cubicBezTo>
                <a:cubicBezTo>
                  <a:pt x="3805612" y="3738673"/>
                  <a:pt x="3805612" y="3738673"/>
                  <a:pt x="3804545" y="3737643"/>
                </a:cubicBezTo>
                <a:close/>
                <a:moveTo>
                  <a:pt x="3766248" y="3730429"/>
                </a:moveTo>
                <a:lnTo>
                  <a:pt x="3766478" y="3731095"/>
                </a:lnTo>
                <a:lnTo>
                  <a:pt x="3762636" y="3734802"/>
                </a:lnTo>
                <a:lnTo>
                  <a:pt x="3770134" y="3730429"/>
                </a:lnTo>
                <a:close/>
                <a:moveTo>
                  <a:pt x="3038881" y="3725919"/>
                </a:moveTo>
                <a:cubicBezTo>
                  <a:pt x="3036050" y="3725919"/>
                  <a:pt x="3038881" y="3734146"/>
                  <a:pt x="3038881" y="3734146"/>
                </a:cubicBezTo>
                <a:cubicBezTo>
                  <a:pt x="3038881" y="3734146"/>
                  <a:pt x="3036050" y="3747864"/>
                  <a:pt x="3038881" y="3750618"/>
                </a:cubicBezTo>
                <a:cubicBezTo>
                  <a:pt x="3038881" y="3753355"/>
                  <a:pt x="3037466" y="3756096"/>
                  <a:pt x="3036050" y="3758152"/>
                </a:cubicBezTo>
                <a:lnTo>
                  <a:pt x="3033331" y="3761447"/>
                </a:lnTo>
                <a:lnTo>
                  <a:pt x="3033363" y="3761437"/>
                </a:lnTo>
                <a:cubicBezTo>
                  <a:pt x="3033363" y="3761437"/>
                  <a:pt x="3039021" y="3755948"/>
                  <a:pt x="3039021" y="3750477"/>
                </a:cubicBezTo>
                <a:cubicBezTo>
                  <a:pt x="3036210" y="3747742"/>
                  <a:pt x="3039021" y="3734047"/>
                  <a:pt x="3039021" y="3734047"/>
                </a:cubicBezTo>
                <a:cubicBezTo>
                  <a:pt x="3039021" y="3734047"/>
                  <a:pt x="3038318" y="3731995"/>
                  <a:pt x="3037967" y="3729944"/>
                </a:cubicBezTo>
                <a:lnTo>
                  <a:pt x="3039000" y="3725924"/>
                </a:lnTo>
                <a:close/>
                <a:moveTo>
                  <a:pt x="3763640" y="3722878"/>
                </a:moveTo>
                <a:lnTo>
                  <a:pt x="3765950" y="3729564"/>
                </a:lnTo>
                <a:lnTo>
                  <a:pt x="3765950" y="3724952"/>
                </a:lnTo>
                <a:lnTo>
                  <a:pt x="3765950" y="3722878"/>
                </a:lnTo>
                <a:close/>
                <a:moveTo>
                  <a:pt x="3788556" y="3722186"/>
                </a:moveTo>
                <a:cubicBezTo>
                  <a:pt x="3788556" y="3722186"/>
                  <a:pt x="3788556" y="3722186"/>
                  <a:pt x="3774478" y="3727664"/>
                </a:cubicBezTo>
                <a:lnTo>
                  <a:pt x="3773852" y="3728261"/>
                </a:lnTo>
                <a:lnTo>
                  <a:pt x="3774851" y="3727679"/>
                </a:lnTo>
                <a:cubicBezTo>
                  <a:pt x="3781926" y="3724935"/>
                  <a:pt x="3785463" y="3723562"/>
                  <a:pt x="3787233" y="3722877"/>
                </a:cubicBezTo>
                <a:lnTo>
                  <a:pt x="3788688" y="3722312"/>
                </a:lnTo>
                <a:close/>
                <a:moveTo>
                  <a:pt x="2281529" y="3720615"/>
                </a:moveTo>
                <a:lnTo>
                  <a:pt x="2281518" y="3720622"/>
                </a:lnTo>
                <a:lnTo>
                  <a:pt x="2282172" y="3721687"/>
                </a:lnTo>
                <a:cubicBezTo>
                  <a:pt x="2283227" y="3723404"/>
                  <a:pt x="2285337" y="3726840"/>
                  <a:pt x="2289558" y="3733711"/>
                </a:cubicBezTo>
                <a:lnTo>
                  <a:pt x="2289605" y="3733740"/>
                </a:lnTo>
                <a:lnTo>
                  <a:pt x="2282587" y="3722333"/>
                </a:lnTo>
                <a:cubicBezTo>
                  <a:pt x="2281529" y="3720615"/>
                  <a:pt x="2281529" y="3720615"/>
                  <a:pt x="2281529" y="3720615"/>
                </a:cubicBezTo>
                <a:close/>
                <a:moveTo>
                  <a:pt x="2857744" y="3720428"/>
                </a:moveTo>
                <a:lnTo>
                  <a:pt x="2856360" y="3720964"/>
                </a:lnTo>
                <a:lnTo>
                  <a:pt x="2856760" y="3721316"/>
                </a:lnTo>
                <a:lnTo>
                  <a:pt x="2858443" y="3720654"/>
                </a:lnTo>
                <a:close/>
                <a:moveTo>
                  <a:pt x="5475112" y="3720039"/>
                </a:moveTo>
                <a:cubicBezTo>
                  <a:pt x="5475112" y="3720039"/>
                  <a:pt x="5426871" y="3744690"/>
                  <a:pt x="5418541" y="3739190"/>
                </a:cubicBezTo>
                <a:cubicBezTo>
                  <a:pt x="5407111" y="3733692"/>
                  <a:pt x="5361777" y="3763842"/>
                  <a:pt x="5361777" y="3763842"/>
                </a:cubicBezTo>
                <a:cubicBezTo>
                  <a:pt x="5339207" y="3765264"/>
                  <a:pt x="5327921" y="3765975"/>
                  <a:pt x="5322278" y="3766331"/>
                </a:cubicBezTo>
                <a:lnTo>
                  <a:pt x="5316866" y="3766671"/>
                </a:lnTo>
                <a:lnTo>
                  <a:pt x="5316866" y="3772160"/>
                </a:lnTo>
                <a:cubicBezTo>
                  <a:pt x="5316866" y="3776019"/>
                  <a:pt x="5316866" y="3781164"/>
                  <a:pt x="5316866" y="3788025"/>
                </a:cubicBezTo>
                <a:cubicBezTo>
                  <a:pt x="5316866" y="3788025"/>
                  <a:pt x="5316866" y="3788025"/>
                  <a:pt x="5299891" y="3815467"/>
                </a:cubicBezTo>
                <a:cubicBezTo>
                  <a:pt x="5299891" y="3815467"/>
                  <a:pt x="5240439" y="3834665"/>
                  <a:pt x="5234807" y="3837431"/>
                </a:cubicBezTo>
                <a:cubicBezTo>
                  <a:pt x="5226280" y="3837431"/>
                  <a:pt x="5223464" y="3842908"/>
                  <a:pt x="5223464" y="3842908"/>
                </a:cubicBezTo>
                <a:cubicBezTo>
                  <a:pt x="5223464" y="3842908"/>
                  <a:pt x="5223464" y="3842908"/>
                  <a:pt x="5226280" y="3870351"/>
                </a:cubicBezTo>
                <a:cubicBezTo>
                  <a:pt x="5226280" y="3870351"/>
                  <a:pt x="5226280" y="3870351"/>
                  <a:pt x="5192329" y="3881306"/>
                </a:cubicBezTo>
                <a:cubicBezTo>
                  <a:pt x="5192329" y="3881306"/>
                  <a:pt x="5192329" y="3881306"/>
                  <a:pt x="5178171" y="3892261"/>
                </a:cubicBezTo>
                <a:cubicBezTo>
                  <a:pt x="5178171" y="3892261"/>
                  <a:pt x="5166907" y="3911460"/>
                  <a:pt x="5155564" y="3916991"/>
                </a:cubicBezTo>
                <a:cubicBezTo>
                  <a:pt x="5144221" y="3919703"/>
                  <a:pt x="5132958" y="3922468"/>
                  <a:pt x="5124429" y="3925180"/>
                </a:cubicBezTo>
                <a:cubicBezTo>
                  <a:pt x="5115901" y="3930712"/>
                  <a:pt x="5118797" y="3947145"/>
                  <a:pt x="5118797" y="3947145"/>
                </a:cubicBezTo>
                <a:cubicBezTo>
                  <a:pt x="5118797" y="3947145"/>
                  <a:pt x="5110271" y="3955388"/>
                  <a:pt x="5101823" y="3958099"/>
                </a:cubicBezTo>
                <a:cubicBezTo>
                  <a:pt x="5096111" y="3963631"/>
                  <a:pt x="5093295" y="3980064"/>
                  <a:pt x="5093295" y="3980064"/>
                </a:cubicBezTo>
                <a:cubicBezTo>
                  <a:pt x="5093295" y="3980064"/>
                  <a:pt x="5081952" y="3982830"/>
                  <a:pt x="5064977" y="3982830"/>
                </a:cubicBezTo>
                <a:cubicBezTo>
                  <a:pt x="5050818" y="3985542"/>
                  <a:pt x="5062161" y="3974586"/>
                  <a:pt x="5062161" y="3974586"/>
                </a:cubicBezTo>
                <a:cubicBezTo>
                  <a:pt x="5062161" y="3974586"/>
                  <a:pt x="5050818" y="3958099"/>
                  <a:pt x="5045187" y="3949911"/>
                </a:cubicBezTo>
                <a:cubicBezTo>
                  <a:pt x="5042371" y="3944434"/>
                  <a:pt x="5036659" y="3936190"/>
                  <a:pt x="5028211" y="3916991"/>
                </a:cubicBezTo>
                <a:cubicBezTo>
                  <a:pt x="5022579" y="3900504"/>
                  <a:pt x="5014053" y="3897793"/>
                  <a:pt x="5014053" y="3897793"/>
                </a:cubicBezTo>
                <a:cubicBezTo>
                  <a:pt x="5014053" y="3897793"/>
                  <a:pt x="5014053" y="3897793"/>
                  <a:pt x="4965943" y="3895026"/>
                </a:cubicBezTo>
                <a:cubicBezTo>
                  <a:pt x="4965943" y="3895026"/>
                  <a:pt x="4923465" y="3900504"/>
                  <a:pt x="4917834" y="3897793"/>
                </a:cubicBezTo>
                <a:cubicBezTo>
                  <a:pt x="4912202" y="3895026"/>
                  <a:pt x="4923465" y="3875829"/>
                  <a:pt x="4923465" y="3875829"/>
                </a:cubicBezTo>
                <a:cubicBezTo>
                  <a:pt x="4923465" y="3875829"/>
                  <a:pt x="4923465" y="3875829"/>
                  <a:pt x="4963128" y="3840143"/>
                </a:cubicBezTo>
                <a:cubicBezTo>
                  <a:pt x="4963128" y="3840143"/>
                  <a:pt x="4963128" y="3840143"/>
                  <a:pt x="4988549" y="3815467"/>
                </a:cubicBezTo>
                <a:cubicBezTo>
                  <a:pt x="4988549" y="3815467"/>
                  <a:pt x="4988549" y="3815467"/>
                  <a:pt x="5008421" y="3790791"/>
                </a:cubicBezTo>
                <a:cubicBezTo>
                  <a:pt x="5008421" y="3790791"/>
                  <a:pt x="5008421" y="3790791"/>
                  <a:pt x="5002708" y="3766060"/>
                </a:cubicBezTo>
                <a:cubicBezTo>
                  <a:pt x="5002708" y="3766060"/>
                  <a:pt x="4957415" y="3771592"/>
                  <a:pt x="4948967" y="3771592"/>
                </a:cubicBezTo>
                <a:cubicBezTo>
                  <a:pt x="4940441" y="3771592"/>
                  <a:pt x="4909306" y="3779782"/>
                  <a:pt x="4903675" y="3782547"/>
                </a:cubicBezTo>
                <a:cubicBezTo>
                  <a:pt x="4898043" y="3782547"/>
                  <a:pt x="4864093" y="3796269"/>
                  <a:pt x="4849933" y="3801746"/>
                </a:cubicBezTo>
                <a:cubicBezTo>
                  <a:pt x="4832959" y="3807224"/>
                  <a:pt x="4832959" y="3782547"/>
                  <a:pt x="4832959" y="3782547"/>
                </a:cubicBezTo>
                <a:cubicBezTo>
                  <a:pt x="4832959" y="3782547"/>
                  <a:pt x="4832959" y="3782547"/>
                  <a:pt x="4798929" y="3774304"/>
                </a:cubicBezTo>
                <a:cubicBezTo>
                  <a:pt x="4798929" y="3774304"/>
                  <a:pt x="4798929" y="3774304"/>
                  <a:pt x="4824431" y="3746863"/>
                </a:cubicBezTo>
                <a:cubicBezTo>
                  <a:pt x="4824431" y="3746863"/>
                  <a:pt x="4824431" y="3746863"/>
                  <a:pt x="4858381" y="3727664"/>
                </a:cubicBezTo>
                <a:cubicBezTo>
                  <a:pt x="4858381" y="3727664"/>
                  <a:pt x="4858381" y="3727664"/>
                  <a:pt x="4815904" y="3733141"/>
                </a:cubicBezTo>
                <a:cubicBezTo>
                  <a:pt x="4815904" y="3733141"/>
                  <a:pt x="4815904" y="3733141"/>
                  <a:pt x="4793297" y="3741384"/>
                </a:cubicBezTo>
                <a:cubicBezTo>
                  <a:pt x="4793297" y="3741384"/>
                  <a:pt x="4779137" y="3749628"/>
                  <a:pt x="4767795" y="3752394"/>
                </a:cubicBezTo>
                <a:cubicBezTo>
                  <a:pt x="4699895" y="3760583"/>
                  <a:pt x="4705525" y="3777070"/>
                  <a:pt x="4711238" y="3840143"/>
                </a:cubicBezTo>
                <a:cubicBezTo>
                  <a:pt x="4711238" y="3840143"/>
                  <a:pt x="4711238" y="3840143"/>
                  <a:pt x="4688551" y="3881306"/>
                </a:cubicBezTo>
                <a:cubicBezTo>
                  <a:pt x="4688551" y="3881306"/>
                  <a:pt x="4660313" y="3889549"/>
                  <a:pt x="4654601" y="3900504"/>
                </a:cubicBezTo>
                <a:cubicBezTo>
                  <a:pt x="4646154" y="3911460"/>
                  <a:pt x="4631995" y="3930712"/>
                  <a:pt x="4626283" y="3938902"/>
                </a:cubicBezTo>
                <a:cubicBezTo>
                  <a:pt x="4620651" y="3944434"/>
                  <a:pt x="4651785" y="3971821"/>
                  <a:pt x="4654601" y="3988308"/>
                </a:cubicBezTo>
                <a:cubicBezTo>
                  <a:pt x="4653193" y="3988308"/>
                  <a:pt x="4647541" y="3986938"/>
                  <a:pt x="4640473" y="3985223"/>
                </a:cubicBezTo>
                <a:lnTo>
                  <a:pt x="4630444" y="3982938"/>
                </a:lnTo>
                <a:lnTo>
                  <a:pt x="4632021" y="3983711"/>
                </a:lnTo>
                <a:cubicBezTo>
                  <a:pt x="4632021" y="3983711"/>
                  <a:pt x="4632021" y="3983711"/>
                  <a:pt x="4637721" y="3986447"/>
                </a:cubicBezTo>
                <a:cubicBezTo>
                  <a:pt x="4637721" y="3986447"/>
                  <a:pt x="4637721" y="3986447"/>
                  <a:pt x="4643373" y="3986447"/>
                </a:cubicBezTo>
                <a:cubicBezTo>
                  <a:pt x="4643373" y="3986447"/>
                  <a:pt x="4643373" y="3986447"/>
                  <a:pt x="4649025" y="3989184"/>
                </a:cubicBezTo>
                <a:cubicBezTo>
                  <a:pt x="4649025" y="3989184"/>
                  <a:pt x="4649025" y="3989184"/>
                  <a:pt x="4651827" y="3989184"/>
                </a:cubicBezTo>
                <a:cubicBezTo>
                  <a:pt x="4651827" y="3989184"/>
                  <a:pt x="4651827" y="3989184"/>
                  <a:pt x="4654677" y="3989184"/>
                </a:cubicBezTo>
                <a:cubicBezTo>
                  <a:pt x="4654677" y="3989184"/>
                  <a:pt x="4654677" y="3989184"/>
                  <a:pt x="4671633" y="4066016"/>
                </a:cubicBezTo>
                <a:cubicBezTo>
                  <a:pt x="4665981" y="4079734"/>
                  <a:pt x="4626369" y="4068753"/>
                  <a:pt x="4612263" y="4090682"/>
                </a:cubicBezTo>
                <a:cubicBezTo>
                  <a:pt x="4595307" y="4112643"/>
                  <a:pt x="4600959" y="4118150"/>
                  <a:pt x="4600959" y="4120887"/>
                </a:cubicBezTo>
                <a:cubicBezTo>
                  <a:pt x="4600959" y="4140078"/>
                  <a:pt x="4589607" y="4162040"/>
                  <a:pt x="4592457" y="4183967"/>
                </a:cubicBezTo>
                <a:cubicBezTo>
                  <a:pt x="4595307" y="4203193"/>
                  <a:pt x="4609413" y="4227892"/>
                  <a:pt x="4606611" y="4241609"/>
                </a:cubicBezTo>
                <a:lnTo>
                  <a:pt x="4590191" y="4257211"/>
                </a:lnTo>
                <a:lnTo>
                  <a:pt x="4598743" y="4255353"/>
                </a:lnTo>
                <a:cubicBezTo>
                  <a:pt x="4601555" y="4255353"/>
                  <a:pt x="4601555" y="4260834"/>
                  <a:pt x="4604399" y="4263562"/>
                </a:cubicBezTo>
                <a:cubicBezTo>
                  <a:pt x="4607209" y="4269043"/>
                  <a:pt x="4610054" y="4280003"/>
                  <a:pt x="4610054" y="4280003"/>
                </a:cubicBezTo>
                <a:cubicBezTo>
                  <a:pt x="4607209" y="4293693"/>
                  <a:pt x="4607209" y="4293693"/>
                  <a:pt x="4607209" y="4293693"/>
                </a:cubicBezTo>
                <a:cubicBezTo>
                  <a:pt x="4604399" y="4296421"/>
                  <a:pt x="4604399" y="4296421"/>
                  <a:pt x="4604399" y="4296421"/>
                </a:cubicBezTo>
                <a:cubicBezTo>
                  <a:pt x="4590243" y="4304630"/>
                  <a:pt x="4590243" y="4304630"/>
                  <a:pt x="4590243" y="4304630"/>
                </a:cubicBezTo>
                <a:cubicBezTo>
                  <a:pt x="4590243" y="4304630"/>
                  <a:pt x="4584588" y="4304630"/>
                  <a:pt x="4581777" y="4307382"/>
                </a:cubicBezTo>
                <a:cubicBezTo>
                  <a:pt x="4578933" y="4307382"/>
                  <a:pt x="4573277" y="4310111"/>
                  <a:pt x="4573277" y="4310111"/>
                </a:cubicBezTo>
                <a:cubicBezTo>
                  <a:pt x="4573277" y="4310111"/>
                  <a:pt x="4567621" y="4315591"/>
                  <a:pt x="4567621" y="4318320"/>
                </a:cubicBezTo>
                <a:cubicBezTo>
                  <a:pt x="4564809" y="4323800"/>
                  <a:pt x="4561966" y="4332009"/>
                  <a:pt x="4561966" y="4332009"/>
                </a:cubicBezTo>
                <a:cubicBezTo>
                  <a:pt x="4556311" y="4345698"/>
                  <a:pt x="4556311" y="4345698"/>
                  <a:pt x="4556311" y="4345698"/>
                </a:cubicBezTo>
                <a:cubicBezTo>
                  <a:pt x="4556311" y="4364868"/>
                  <a:pt x="4556311" y="4364868"/>
                  <a:pt x="4556311" y="4364868"/>
                </a:cubicBezTo>
                <a:cubicBezTo>
                  <a:pt x="4561966" y="4386766"/>
                  <a:pt x="4561966" y="4386766"/>
                  <a:pt x="4561966" y="4386766"/>
                </a:cubicBezTo>
                <a:cubicBezTo>
                  <a:pt x="4567621" y="4411394"/>
                  <a:pt x="4567621" y="4411394"/>
                  <a:pt x="4567621" y="4411394"/>
                </a:cubicBezTo>
                <a:cubicBezTo>
                  <a:pt x="4567621" y="4411394"/>
                  <a:pt x="4559154" y="4419625"/>
                  <a:pt x="4556311" y="4419625"/>
                </a:cubicBezTo>
                <a:cubicBezTo>
                  <a:pt x="4556311" y="4419625"/>
                  <a:pt x="4553466" y="4422354"/>
                  <a:pt x="4553466" y="4422354"/>
                </a:cubicBezTo>
                <a:cubicBezTo>
                  <a:pt x="4553466" y="4427834"/>
                  <a:pt x="4553466" y="4427834"/>
                  <a:pt x="4553466" y="4427834"/>
                </a:cubicBezTo>
                <a:cubicBezTo>
                  <a:pt x="4550655" y="4436043"/>
                  <a:pt x="4550655" y="4436043"/>
                  <a:pt x="4550655" y="4436043"/>
                </a:cubicBezTo>
                <a:cubicBezTo>
                  <a:pt x="4547811" y="4441524"/>
                  <a:pt x="4547811" y="4441524"/>
                  <a:pt x="4547811" y="4441524"/>
                </a:cubicBezTo>
                <a:cubicBezTo>
                  <a:pt x="4547811" y="4441524"/>
                  <a:pt x="4544999" y="4447004"/>
                  <a:pt x="4542155" y="4447004"/>
                </a:cubicBezTo>
                <a:cubicBezTo>
                  <a:pt x="4539343" y="4449732"/>
                  <a:pt x="4533688" y="4455213"/>
                  <a:pt x="4533688" y="4455213"/>
                </a:cubicBezTo>
                <a:cubicBezTo>
                  <a:pt x="4536500" y="4460670"/>
                  <a:pt x="4536500" y="4460670"/>
                  <a:pt x="4536500" y="4460670"/>
                </a:cubicBezTo>
                <a:cubicBezTo>
                  <a:pt x="4567621" y="4466150"/>
                  <a:pt x="4567621" y="4466150"/>
                  <a:pt x="4567621" y="4466150"/>
                </a:cubicBezTo>
                <a:cubicBezTo>
                  <a:pt x="4567621" y="4471631"/>
                  <a:pt x="4567621" y="4471631"/>
                  <a:pt x="4567621" y="4471631"/>
                </a:cubicBezTo>
                <a:cubicBezTo>
                  <a:pt x="4581777" y="4485320"/>
                  <a:pt x="4581777" y="4485320"/>
                  <a:pt x="4581777" y="4485320"/>
                </a:cubicBezTo>
                <a:cubicBezTo>
                  <a:pt x="4590243" y="4499010"/>
                  <a:pt x="4590243" y="4499010"/>
                  <a:pt x="4590243" y="4499010"/>
                </a:cubicBezTo>
                <a:cubicBezTo>
                  <a:pt x="4604399" y="4504490"/>
                  <a:pt x="4604399" y="4504490"/>
                  <a:pt x="4604399" y="4504490"/>
                </a:cubicBezTo>
                <a:cubicBezTo>
                  <a:pt x="4604399" y="4504490"/>
                  <a:pt x="4607226" y="4506542"/>
                  <a:pt x="4610054" y="4508594"/>
                </a:cubicBezTo>
                <a:lnTo>
                  <a:pt x="4615216" y="4512341"/>
                </a:lnTo>
                <a:lnTo>
                  <a:pt x="4615451" y="4512216"/>
                </a:lnTo>
                <a:lnTo>
                  <a:pt x="4615469" y="4512525"/>
                </a:lnTo>
                <a:lnTo>
                  <a:pt x="4615709" y="4512699"/>
                </a:lnTo>
                <a:lnTo>
                  <a:pt x="4615487" y="4512818"/>
                </a:lnTo>
                <a:lnTo>
                  <a:pt x="4616990" y="4538357"/>
                </a:lnTo>
                <a:cubicBezTo>
                  <a:pt x="4616751" y="4553526"/>
                  <a:pt x="4614099" y="4541690"/>
                  <a:pt x="4635317" y="4556088"/>
                </a:cubicBezTo>
                <a:cubicBezTo>
                  <a:pt x="4638124" y="4558853"/>
                  <a:pt x="4635317" y="4561565"/>
                  <a:pt x="4638124" y="4564331"/>
                </a:cubicBezTo>
                <a:cubicBezTo>
                  <a:pt x="4638124" y="4569809"/>
                  <a:pt x="4657885" y="4578052"/>
                  <a:pt x="4657885" y="4578052"/>
                </a:cubicBezTo>
                <a:cubicBezTo>
                  <a:pt x="4657885" y="4578052"/>
                  <a:pt x="4674941" y="4578052"/>
                  <a:pt x="4674941" y="4580763"/>
                </a:cubicBezTo>
                <a:cubicBezTo>
                  <a:pt x="4677749" y="4583529"/>
                  <a:pt x="4694702" y="4591772"/>
                  <a:pt x="4694702" y="4591772"/>
                </a:cubicBezTo>
                <a:cubicBezTo>
                  <a:pt x="4731519" y="4583529"/>
                  <a:pt x="4731519" y="4583529"/>
                  <a:pt x="4731519" y="4583529"/>
                </a:cubicBezTo>
                <a:cubicBezTo>
                  <a:pt x="4748472" y="4599960"/>
                  <a:pt x="4748472" y="4599960"/>
                  <a:pt x="4748472" y="4599960"/>
                </a:cubicBezTo>
                <a:cubicBezTo>
                  <a:pt x="4768233" y="4594483"/>
                  <a:pt x="4768233" y="4594483"/>
                  <a:pt x="4768233" y="4594483"/>
                </a:cubicBezTo>
                <a:cubicBezTo>
                  <a:pt x="4768233" y="4594483"/>
                  <a:pt x="4776761" y="4597250"/>
                  <a:pt x="4782377" y="4599960"/>
                </a:cubicBezTo>
                <a:cubicBezTo>
                  <a:pt x="4788097" y="4602727"/>
                  <a:pt x="4805050" y="4599960"/>
                  <a:pt x="4810666" y="4597250"/>
                </a:cubicBezTo>
                <a:cubicBezTo>
                  <a:pt x="4816386" y="4597250"/>
                  <a:pt x="4830531" y="4589006"/>
                  <a:pt x="4836147" y="4591772"/>
                </a:cubicBezTo>
                <a:cubicBezTo>
                  <a:pt x="4841867" y="4591772"/>
                  <a:pt x="4867245" y="4586294"/>
                  <a:pt x="4867245" y="4586294"/>
                </a:cubicBezTo>
                <a:cubicBezTo>
                  <a:pt x="4881389" y="4575286"/>
                  <a:pt x="4881389" y="4575286"/>
                  <a:pt x="4881389" y="4575286"/>
                </a:cubicBezTo>
                <a:cubicBezTo>
                  <a:pt x="4909678" y="4561565"/>
                  <a:pt x="4909678" y="4561565"/>
                  <a:pt x="4909678" y="4561565"/>
                </a:cubicBezTo>
                <a:cubicBezTo>
                  <a:pt x="4940879" y="4594483"/>
                  <a:pt x="4940879" y="4594483"/>
                  <a:pt x="4940879" y="4594483"/>
                </a:cubicBezTo>
                <a:cubicBezTo>
                  <a:pt x="4940879" y="4594483"/>
                  <a:pt x="4971976" y="4589006"/>
                  <a:pt x="4974784" y="4589006"/>
                </a:cubicBezTo>
                <a:cubicBezTo>
                  <a:pt x="4980504" y="4589006"/>
                  <a:pt x="5003074" y="4580763"/>
                  <a:pt x="5003074" y="4580763"/>
                </a:cubicBezTo>
                <a:cubicBezTo>
                  <a:pt x="5003074" y="4580763"/>
                  <a:pt x="5008794" y="4572574"/>
                  <a:pt x="5005882" y="4564331"/>
                </a:cubicBezTo>
                <a:cubicBezTo>
                  <a:pt x="5005882" y="4558853"/>
                  <a:pt x="5003074" y="4553323"/>
                  <a:pt x="5003074" y="4553323"/>
                </a:cubicBezTo>
                <a:cubicBezTo>
                  <a:pt x="5003074" y="4553323"/>
                  <a:pt x="4997457" y="4547845"/>
                  <a:pt x="5005882" y="4545134"/>
                </a:cubicBezTo>
                <a:cubicBezTo>
                  <a:pt x="5014410" y="4542367"/>
                  <a:pt x="5017218" y="4536890"/>
                  <a:pt x="5022938" y="4534125"/>
                </a:cubicBezTo>
                <a:cubicBezTo>
                  <a:pt x="5031363" y="4528647"/>
                  <a:pt x="5037083" y="4520404"/>
                  <a:pt x="5039891" y="4517693"/>
                </a:cubicBezTo>
                <a:cubicBezTo>
                  <a:pt x="5042699" y="4517693"/>
                  <a:pt x="5048315" y="4506739"/>
                  <a:pt x="5051227" y="4506739"/>
                </a:cubicBezTo>
                <a:cubicBezTo>
                  <a:pt x="5051227" y="4503972"/>
                  <a:pt x="5056843" y="4495730"/>
                  <a:pt x="5056843" y="4493018"/>
                </a:cubicBezTo>
                <a:cubicBezTo>
                  <a:pt x="5059652" y="4493018"/>
                  <a:pt x="5073796" y="4479297"/>
                  <a:pt x="5073796" y="4479297"/>
                </a:cubicBezTo>
                <a:cubicBezTo>
                  <a:pt x="5079516" y="4471054"/>
                  <a:pt x="5079516" y="4471054"/>
                  <a:pt x="5079516" y="4471054"/>
                </a:cubicBezTo>
                <a:cubicBezTo>
                  <a:pt x="5079516" y="4471054"/>
                  <a:pt x="5090853" y="4449091"/>
                  <a:pt x="5096469" y="4446379"/>
                </a:cubicBezTo>
                <a:cubicBezTo>
                  <a:pt x="5102085" y="4446379"/>
                  <a:pt x="5133286" y="4421650"/>
                  <a:pt x="5138903" y="4424416"/>
                </a:cubicBezTo>
                <a:cubicBezTo>
                  <a:pt x="5144519" y="4424416"/>
                  <a:pt x="5164383" y="4407929"/>
                  <a:pt x="5170000" y="4402452"/>
                </a:cubicBezTo>
                <a:cubicBezTo>
                  <a:pt x="5175720" y="4399740"/>
                  <a:pt x="5175720" y="4394263"/>
                  <a:pt x="5189864" y="4391498"/>
                </a:cubicBezTo>
                <a:cubicBezTo>
                  <a:pt x="5201097" y="4391498"/>
                  <a:pt x="5280347" y="4380543"/>
                  <a:pt x="5280347" y="4380543"/>
                </a:cubicBezTo>
                <a:cubicBezTo>
                  <a:pt x="5325589" y="4366822"/>
                  <a:pt x="5325589" y="4366822"/>
                  <a:pt x="5325589" y="4366822"/>
                </a:cubicBezTo>
                <a:cubicBezTo>
                  <a:pt x="5348261" y="4350336"/>
                  <a:pt x="5348261" y="4350336"/>
                  <a:pt x="5348261" y="4350336"/>
                </a:cubicBezTo>
                <a:cubicBezTo>
                  <a:pt x="5351071" y="4342094"/>
                  <a:pt x="5351071" y="4342094"/>
                  <a:pt x="5351071" y="4342094"/>
                </a:cubicBezTo>
                <a:cubicBezTo>
                  <a:pt x="5376551" y="4342094"/>
                  <a:pt x="5376551" y="4342094"/>
                  <a:pt x="5376551" y="4342094"/>
                </a:cubicBezTo>
                <a:cubicBezTo>
                  <a:pt x="5376551" y="4342094"/>
                  <a:pt x="5373743" y="4353103"/>
                  <a:pt x="5373743" y="4353103"/>
                </a:cubicBezTo>
                <a:cubicBezTo>
                  <a:pt x="5373743" y="4355813"/>
                  <a:pt x="5370935" y="4358580"/>
                  <a:pt x="5379359" y="4361291"/>
                </a:cubicBezTo>
                <a:cubicBezTo>
                  <a:pt x="5387887" y="4366822"/>
                  <a:pt x="5396416" y="4372300"/>
                  <a:pt x="5399223" y="4372300"/>
                </a:cubicBezTo>
                <a:cubicBezTo>
                  <a:pt x="5402031" y="4372300"/>
                  <a:pt x="5407649" y="4375011"/>
                  <a:pt x="5410561" y="4375011"/>
                </a:cubicBezTo>
                <a:cubicBezTo>
                  <a:pt x="5413369" y="4377777"/>
                  <a:pt x="5427513" y="4380543"/>
                  <a:pt x="5427513" y="4380543"/>
                </a:cubicBezTo>
                <a:cubicBezTo>
                  <a:pt x="5427513" y="4380543"/>
                  <a:pt x="5444465" y="4375011"/>
                  <a:pt x="5444465" y="4375011"/>
                </a:cubicBezTo>
                <a:cubicBezTo>
                  <a:pt x="5444465" y="4372300"/>
                  <a:pt x="5452994" y="4369534"/>
                  <a:pt x="5458611" y="4366822"/>
                </a:cubicBezTo>
                <a:cubicBezTo>
                  <a:pt x="5464227" y="4364057"/>
                  <a:pt x="5486899" y="4358580"/>
                  <a:pt x="5486899" y="4358580"/>
                </a:cubicBezTo>
                <a:cubicBezTo>
                  <a:pt x="5486899" y="4358580"/>
                  <a:pt x="5492620" y="4366822"/>
                  <a:pt x="5495427" y="4366822"/>
                </a:cubicBezTo>
                <a:cubicBezTo>
                  <a:pt x="5495427" y="4369534"/>
                  <a:pt x="5506764" y="4375011"/>
                  <a:pt x="5503851" y="4380543"/>
                </a:cubicBezTo>
                <a:cubicBezTo>
                  <a:pt x="5503851" y="4383255"/>
                  <a:pt x="5503851" y="4391498"/>
                  <a:pt x="5503851" y="4391498"/>
                </a:cubicBezTo>
                <a:cubicBezTo>
                  <a:pt x="5520909" y="4399740"/>
                  <a:pt x="5520909" y="4399740"/>
                  <a:pt x="5520909" y="4399740"/>
                </a:cubicBezTo>
                <a:cubicBezTo>
                  <a:pt x="5520909" y="4399740"/>
                  <a:pt x="5532141" y="4405219"/>
                  <a:pt x="5535053" y="4407929"/>
                </a:cubicBezTo>
                <a:cubicBezTo>
                  <a:pt x="5537861" y="4407929"/>
                  <a:pt x="5554813" y="4410696"/>
                  <a:pt x="5554813" y="4410696"/>
                </a:cubicBezTo>
                <a:cubicBezTo>
                  <a:pt x="5557621" y="4391498"/>
                  <a:pt x="5557621" y="4391498"/>
                  <a:pt x="5557621" y="4391498"/>
                </a:cubicBezTo>
                <a:cubicBezTo>
                  <a:pt x="5557621" y="4391498"/>
                  <a:pt x="5563341" y="4386020"/>
                  <a:pt x="5571767" y="4386020"/>
                </a:cubicBezTo>
                <a:cubicBezTo>
                  <a:pt x="5580295" y="4386020"/>
                  <a:pt x="5594439" y="4386020"/>
                  <a:pt x="5594439" y="4386020"/>
                </a:cubicBezTo>
                <a:cubicBezTo>
                  <a:pt x="5594439" y="4386020"/>
                  <a:pt x="5605775" y="4388732"/>
                  <a:pt x="5605775" y="4391498"/>
                </a:cubicBezTo>
                <a:cubicBezTo>
                  <a:pt x="5605775" y="4394263"/>
                  <a:pt x="5619919" y="4402452"/>
                  <a:pt x="5619919" y="4402452"/>
                </a:cubicBezTo>
                <a:cubicBezTo>
                  <a:pt x="5639681" y="4396975"/>
                  <a:pt x="5639681" y="4396975"/>
                  <a:pt x="5639681" y="4396975"/>
                </a:cubicBezTo>
                <a:cubicBezTo>
                  <a:pt x="5648209" y="4399740"/>
                  <a:pt x="5648209" y="4399740"/>
                  <a:pt x="5648209" y="4399740"/>
                </a:cubicBezTo>
                <a:cubicBezTo>
                  <a:pt x="5673689" y="4402452"/>
                  <a:pt x="5673689" y="4402452"/>
                  <a:pt x="5673689" y="4402452"/>
                </a:cubicBezTo>
                <a:cubicBezTo>
                  <a:pt x="5673689" y="4402452"/>
                  <a:pt x="5679307" y="4402452"/>
                  <a:pt x="5679307" y="4399740"/>
                </a:cubicBezTo>
                <a:cubicBezTo>
                  <a:pt x="5682115" y="4396975"/>
                  <a:pt x="5682115" y="4388732"/>
                  <a:pt x="5682115" y="4388732"/>
                </a:cubicBezTo>
                <a:cubicBezTo>
                  <a:pt x="5682115" y="4388732"/>
                  <a:pt x="5679307" y="4388732"/>
                  <a:pt x="5687835" y="4386020"/>
                </a:cubicBezTo>
                <a:cubicBezTo>
                  <a:pt x="5696259" y="4386020"/>
                  <a:pt x="5693451" y="4383255"/>
                  <a:pt x="5696259" y="4386020"/>
                </a:cubicBezTo>
                <a:cubicBezTo>
                  <a:pt x="5699067" y="4388732"/>
                  <a:pt x="5710403" y="4388732"/>
                  <a:pt x="5716123" y="4391498"/>
                </a:cubicBezTo>
                <a:cubicBezTo>
                  <a:pt x="5718931" y="4391498"/>
                  <a:pt x="5730269" y="4394263"/>
                  <a:pt x="5733077" y="4394263"/>
                </a:cubicBezTo>
                <a:cubicBezTo>
                  <a:pt x="5735885" y="4394263"/>
                  <a:pt x="5764173" y="4391498"/>
                  <a:pt x="5764173" y="4391498"/>
                </a:cubicBezTo>
                <a:cubicBezTo>
                  <a:pt x="5764173" y="4391498"/>
                  <a:pt x="5758557" y="4394263"/>
                  <a:pt x="5769893" y="4388732"/>
                </a:cubicBezTo>
                <a:cubicBezTo>
                  <a:pt x="5781127" y="4383255"/>
                  <a:pt x="5795271" y="4375011"/>
                  <a:pt x="5795271" y="4375011"/>
                </a:cubicBezTo>
                <a:cubicBezTo>
                  <a:pt x="5795271" y="4375011"/>
                  <a:pt x="5795271" y="4375011"/>
                  <a:pt x="5803799" y="4372300"/>
                </a:cubicBezTo>
                <a:cubicBezTo>
                  <a:pt x="5812327" y="4369534"/>
                  <a:pt x="5812327" y="4358580"/>
                  <a:pt x="5812327" y="4358580"/>
                </a:cubicBezTo>
                <a:cubicBezTo>
                  <a:pt x="5812327" y="4358580"/>
                  <a:pt x="5812327" y="4358580"/>
                  <a:pt x="5817943" y="4358580"/>
                </a:cubicBezTo>
                <a:cubicBezTo>
                  <a:pt x="5820751" y="4355813"/>
                  <a:pt x="5837704" y="4353103"/>
                  <a:pt x="5837704" y="4353103"/>
                </a:cubicBezTo>
                <a:cubicBezTo>
                  <a:pt x="5837704" y="4353103"/>
                  <a:pt x="5840617" y="4347625"/>
                  <a:pt x="5843425" y="4344859"/>
                </a:cubicBezTo>
                <a:cubicBezTo>
                  <a:pt x="5846233" y="4344859"/>
                  <a:pt x="5851849" y="4339382"/>
                  <a:pt x="5851849" y="4339382"/>
                </a:cubicBezTo>
                <a:cubicBezTo>
                  <a:pt x="5854761" y="4339382"/>
                  <a:pt x="5854761" y="4339382"/>
                  <a:pt x="5854761" y="4339382"/>
                </a:cubicBezTo>
                <a:cubicBezTo>
                  <a:pt x="5865993" y="4336616"/>
                  <a:pt x="5865993" y="4336616"/>
                  <a:pt x="5865993" y="4336616"/>
                </a:cubicBezTo>
                <a:cubicBezTo>
                  <a:pt x="5868905" y="4331139"/>
                  <a:pt x="5868905" y="4331139"/>
                  <a:pt x="5868905" y="4331139"/>
                </a:cubicBezTo>
                <a:cubicBezTo>
                  <a:pt x="5891474" y="4336616"/>
                  <a:pt x="5891474" y="4336616"/>
                  <a:pt x="5891474" y="4336616"/>
                </a:cubicBezTo>
                <a:cubicBezTo>
                  <a:pt x="5891474" y="4336616"/>
                  <a:pt x="5911339" y="4339382"/>
                  <a:pt x="5914147" y="4336616"/>
                </a:cubicBezTo>
                <a:cubicBezTo>
                  <a:pt x="5919763" y="4336616"/>
                  <a:pt x="5928291" y="4322896"/>
                  <a:pt x="5933907" y="4325662"/>
                </a:cubicBezTo>
                <a:cubicBezTo>
                  <a:pt x="5936819" y="4325662"/>
                  <a:pt x="5942437" y="4331139"/>
                  <a:pt x="5945245" y="4328373"/>
                </a:cubicBezTo>
                <a:cubicBezTo>
                  <a:pt x="5948052" y="4328373"/>
                  <a:pt x="5950965" y="4333905"/>
                  <a:pt x="5959389" y="4328373"/>
                </a:cubicBezTo>
                <a:cubicBezTo>
                  <a:pt x="5970725" y="4320185"/>
                  <a:pt x="5979253" y="4309176"/>
                  <a:pt x="5979253" y="4309176"/>
                </a:cubicBezTo>
                <a:cubicBezTo>
                  <a:pt x="5979253" y="4309176"/>
                  <a:pt x="5976341" y="4303698"/>
                  <a:pt x="5984869" y="4300987"/>
                </a:cubicBezTo>
                <a:cubicBezTo>
                  <a:pt x="5993399" y="4295455"/>
                  <a:pt x="5993399" y="4292743"/>
                  <a:pt x="5999015" y="4292743"/>
                </a:cubicBezTo>
                <a:cubicBezTo>
                  <a:pt x="6004630" y="4289978"/>
                  <a:pt x="6004630" y="4292743"/>
                  <a:pt x="6007543" y="4287266"/>
                </a:cubicBezTo>
                <a:cubicBezTo>
                  <a:pt x="6007543" y="4281789"/>
                  <a:pt x="6007543" y="4276257"/>
                  <a:pt x="6010351" y="4273546"/>
                </a:cubicBezTo>
                <a:cubicBezTo>
                  <a:pt x="6013159" y="4273546"/>
                  <a:pt x="6015967" y="4268069"/>
                  <a:pt x="6021687" y="4268069"/>
                </a:cubicBezTo>
                <a:cubicBezTo>
                  <a:pt x="6024495" y="4265302"/>
                  <a:pt x="6030111" y="4262537"/>
                  <a:pt x="6030111" y="4257060"/>
                </a:cubicBezTo>
                <a:cubicBezTo>
                  <a:pt x="6032919" y="4251583"/>
                  <a:pt x="6027303" y="4254348"/>
                  <a:pt x="6032919" y="4251583"/>
                </a:cubicBezTo>
                <a:cubicBezTo>
                  <a:pt x="6038639" y="4246105"/>
                  <a:pt x="6041447" y="4243339"/>
                  <a:pt x="6047169" y="4237862"/>
                </a:cubicBezTo>
                <a:cubicBezTo>
                  <a:pt x="6052785" y="4235150"/>
                  <a:pt x="6055592" y="4232385"/>
                  <a:pt x="6058400" y="4226907"/>
                </a:cubicBezTo>
                <a:cubicBezTo>
                  <a:pt x="6058400" y="4221430"/>
                  <a:pt x="6058400" y="4218665"/>
                  <a:pt x="6061313" y="4210421"/>
                </a:cubicBezTo>
                <a:cubicBezTo>
                  <a:pt x="6066928" y="4202232"/>
                  <a:pt x="6061313" y="4196700"/>
                  <a:pt x="6069737" y="4196700"/>
                </a:cubicBezTo>
                <a:lnTo>
                  <a:pt x="6075358" y="4196700"/>
                </a:lnTo>
                <a:lnTo>
                  <a:pt x="6075176" y="4191772"/>
                </a:lnTo>
                <a:cubicBezTo>
                  <a:pt x="6080811" y="4186282"/>
                  <a:pt x="6089303" y="4161592"/>
                  <a:pt x="6089303" y="4161592"/>
                </a:cubicBezTo>
                <a:cubicBezTo>
                  <a:pt x="6089303" y="4161592"/>
                  <a:pt x="6089303" y="4161592"/>
                  <a:pt x="6089303" y="4150627"/>
                </a:cubicBezTo>
                <a:cubicBezTo>
                  <a:pt x="6089303" y="4150627"/>
                  <a:pt x="6089303" y="4142392"/>
                  <a:pt x="6083667" y="4131426"/>
                </a:cubicBezTo>
                <a:cubicBezTo>
                  <a:pt x="6080811" y="4120448"/>
                  <a:pt x="6072357" y="4112226"/>
                  <a:pt x="6072357" y="4106736"/>
                </a:cubicBezTo>
                <a:cubicBezTo>
                  <a:pt x="6069502" y="4101247"/>
                  <a:pt x="6063867" y="4084791"/>
                  <a:pt x="6061049" y="4082046"/>
                </a:cubicBezTo>
                <a:cubicBezTo>
                  <a:pt x="6058193" y="4076557"/>
                  <a:pt x="6049741" y="4073825"/>
                  <a:pt x="6046923" y="4068336"/>
                </a:cubicBezTo>
                <a:cubicBezTo>
                  <a:pt x="6044067" y="4065591"/>
                  <a:pt x="6041249" y="4054611"/>
                  <a:pt x="6038431" y="4049135"/>
                </a:cubicBezTo>
                <a:cubicBezTo>
                  <a:pt x="6035613" y="4043646"/>
                  <a:pt x="6029940" y="4035412"/>
                  <a:pt x="6027122" y="4029936"/>
                </a:cubicBezTo>
                <a:cubicBezTo>
                  <a:pt x="6024305" y="4027190"/>
                  <a:pt x="6021487" y="4027190"/>
                  <a:pt x="6010178" y="4027190"/>
                </a:cubicBezTo>
                <a:cubicBezTo>
                  <a:pt x="6007323" y="4024445"/>
                  <a:pt x="6001687" y="4024445"/>
                  <a:pt x="5996013" y="4024445"/>
                </a:cubicBezTo>
                <a:cubicBezTo>
                  <a:pt x="5996013" y="4024445"/>
                  <a:pt x="5993196" y="4027190"/>
                  <a:pt x="5993196" y="4027190"/>
                </a:cubicBezTo>
                <a:cubicBezTo>
                  <a:pt x="5987559" y="4027190"/>
                  <a:pt x="5984743" y="4024445"/>
                  <a:pt x="5984743" y="4021701"/>
                </a:cubicBezTo>
                <a:cubicBezTo>
                  <a:pt x="5979069" y="4018956"/>
                  <a:pt x="5979069" y="4013466"/>
                  <a:pt x="5973433" y="4007990"/>
                </a:cubicBezTo>
                <a:cubicBezTo>
                  <a:pt x="5970577" y="4005246"/>
                  <a:pt x="5970577" y="4002501"/>
                  <a:pt x="5964943" y="4002501"/>
                </a:cubicBezTo>
                <a:cubicBezTo>
                  <a:pt x="5962124" y="4002501"/>
                  <a:pt x="5962124" y="4007990"/>
                  <a:pt x="5959306" y="4007990"/>
                </a:cubicBezTo>
                <a:cubicBezTo>
                  <a:pt x="5953633" y="4007990"/>
                  <a:pt x="5956451" y="4005246"/>
                  <a:pt x="5950815" y="3999755"/>
                </a:cubicBezTo>
                <a:cubicBezTo>
                  <a:pt x="5942324" y="3991521"/>
                  <a:pt x="5933833" y="3994266"/>
                  <a:pt x="5928197" y="3997011"/>
                </a:cubicBezTo>
                <a:cubicBezTo>
                  <a:pt x="5928197" y="3997011"/>
                  <a:pt x="5922562" y="3999755"/>
                  <a:pt x="5919707" y="3999755"/>
                </a:cubicBezTo>
                <a:cubicBezTo>
                  <a:pt x="5916889" y="3999755"/>
                  <a:pt x="5914071" y="3997011"/>
                  <a:pt x="5908398" y="3994266"/>
                </a:cubicBezTo>
                <a:cubicBezTo>
                  <a:pt x="5905579" y="3994266"/>
                  <a:pt x="5899945" y="3997011"/>
                  <a:pt x="5899945" y="3997011"/>
                </a:cubicBezTo>
                <a:cubicBezTo>
                  <a:pt x="5894271" y="3997011"/>
                  <a:pt x="5891453" y="3991521"/>
                  <a:pt x="5891453" y="3991521"/>
                </a:cubicBezTo>
                <a:cubicBezTo>
                  <a:pt x="5888635" y="3994266"/>
                  <a:pt x="5891453" y="3997011"/>
                  <a:pt x="5888635" y="3997011"/>
                </a:cubicBezTo>
                <a:cubicBezTo>
                  <a:pt x="5885818" y="3999755"/>
                  <a:pt x="5877326" y="3991521"/>
                  <a:pt x="5877326" y="3991521"/>
                </a:cubicBezTo>
                <a:cubicBezTo>
                  <a:pt x="5877326" y="3991521"/>
                  <a:pt x="5877326" y="3991521"/>
                  <a:pt x="5874508" y="3980556"/>
                </a:cubicBezTo>
                <a:cubicBezTo>
                  <a:pt x="5874508" y="3980556"/>
                  <a:pt x="5874508" y="3980556"/>
                  <a:pt x="5860381" y="3975065"/>
                </a:cubicBezTo>
                <a:cubicBezTo>
                  <a:pt x="5860381" y="3975065"/>
                  <a:pt x="5860381" y="3975065"/>
                  <a:pt x="5843399" y="3972321"/>
                </a:cubicBezTo>
                <a:cubicBezTo>
                  <a:pt x="5843399" y="3972321"/>
                  <a:pt x="5846217" y="3961355"/>
                  <a:pt x="5846217" y="3955866"/>
                </a:cubicBezTo>
                <a:lnTo>
                  <a:pt x="5845617" y="3954582"/>
                </a:lnTo>
                <a:lnTo>
                  <a:pt x="5845728" y="3955931"/>
                </a:lnTo>
                <a:cubicBezTo>
                  <a:pt x="5760872" y="3947777"/>
                  <a:pt x="5661873" y="3914782"/>
                  <a:pt x="5576823" y="3892786"/>
                </a:cubicBezTo>
                <a:cubicBezTo>
                  <a:pt x="5576823" y="3892786"/>
                  <a:pt x="5506109" y="3876478"/>
                  <a:pt x="5494873" y="3876478"/>
                </a:cubicBezTo>
                <a:cubicBezTo>
                  <a:pt x="5483443" y="3876478"/>
                  <a:pt x="5460969" y="3846139"/>
                  <a:pt x="5460969" y="3837984"/>
                </a:cubicBezTo>
                <a:cubicBezTo>
                  <a:pt x="5460969" y="3829831"/>
                  <a:pt x="5458063" y="3804990"/>
                  <a:pt x="5469299" y="3799680"/>
                </a:cubicBezTo>
                <a:cubicBezTo>
                  <a:pt x="5480729" y="3794182"/>
                  <a:pt x="5480729" y="3794182"/>
                  <a:pt x="5500491" y="3777685"/>
                </a:cubicBezTo>
                <a:cubicBezTo>
                  <a:pt x="5517539" y="3758342"/>
                  <a:pt x="5517539" y="3744690"/>
                  <a:pt x="5517539" y="3744690"/>
                </a:cubicBezTo>
                <a:cubicBezTo>
                  <a:pt x="5475112" y="3720039"/>
                  <a:pt x="5475112" y="3720039"/>
                  <a:pt x="5475112" y="3720039"/>
                </a:cubicBezTo>
                <a:close/>
                <a:moveTo>
                  <a:pt x="4306863" y="3717265"/>
                </a:moveTo>
                <a:lnTo>
                  <a:pt x="4306863" y="3717569"/>
                </a:lnTo>
                <a:cubicBezTo>
                  <a:pt x="4306863" y="3717569"/>
                  <a:pt x="4309665" y="3723043"/>
                  <a:pt x="4312514" y="3723043"/>
                </a:cubicBezTo>
                <a:cubicBezTo>
                  <a:pt x="4315316" y="3723043"/>
                  <a:pt x="4315316" y="3723043"/>
                  <a:pt x="4315316" y="3723043"/>
                </a:cubicBezTo>
                <a:cubicBezTo>
                  <a:pt x="4318167" y="3723043"/>
                  <a:pt x="4318167" y="3728550"/>
                  <a:pt x="4320968" y="3728550"/>
                </a:cubicBezTo>
                <a:cubicBezTo>
                  <a:pt x="4320968" y="3731286"/>
                  <a:pt x="4320968" y="3731286"/>
                  <a:pt x="4323819" y="3731286"/>
                </a:cubicBezTo>
                <a:cubicBezTo>
                  <a:pt x="4326668" y="3731286"/>
                  <a:pt x="4326668" y="3731286"/>
                  <a:pt x="4326668" y="3731286"/>
                </a:cubicBezTo>
                <a:cubicBezTo>
                  <a:pt x="4326668" y="3731286"/>
                  <a:pt x="4326668" y="3731286"/>
                  <a:pt x="4326668" y="3734023"/>
                </a:cubicBezTo>
                <a:cubicBezTo>
                  <a:pt x="4329470" y="3734023"/>
                  <a:pt x="4335122" y="3739497"/>
                  <a:pt x="4335122" y="3739497"/>
                </a:cubicBezTo>
                <a:cubicBezTo>
                  <a:pt x="4335122" y="3739497"/>
                  <a:pt x="4337973" y="3742268"/>
                  <a:pt x="4337973" y="3742268"/>
                </a:cubicBezTo>
                <a:cubicBezTo>
                  <a:pt x="4337973" y="3742268"/>
                  <a:pt x="4340775" y="3742268"/>
                  <a:pt x="4343624" y="3742268"/>
                </a:cubicBezTo>
                <a:cubicBezTo>
                  <a:pt x="4343624" y="3742268"/>
                  <a:pt x="4346426" y="3742268"/>
                  <a:pt x="4346426" y="3745005"/>
                </a:cubicBezTo>
                <a:cubicBezTo>
                  <a:pt x="4346426" y="3747741"/>
                  <a:pt x="4349277" y="3747741"/>
                  <a:pt x="4349277" y="3750478"/>
                </a:cubicBezTo>
                <a:cubicBezTo>
                  <a:pt x="4349277" y="3753248"/>
                  <a:pt x="4352078" y="3753248"/>
                  <a:pt x="4352078" y="3755985"/>
                </a:cubicBezTo>
                <a:cubicBezTo>
                  <a:pt x="4352078" y="3755985"/>
                  <a:pt x="4354929" y="3761458"/>
                  <a:pt x="4354929" y="3761458"/>
                </a:cubicBezTo>
                <a:cubicBezTo>
                  <a:pt x="4354929" y="3761458"/>
                  <a:pt x="4354929" y="3761458"/>
                  <a:pt x="4371885" y="3766966"/>
                </a:cubicBezTo>
                <a:cubicBezTo>
                  <a:pt x="4371885" y="3766966"/>
                  <a:pt x="4371885" y="3766966"/>
                  <a:pt x="4374734" y="3772440"/>
                </a:cubicBezTo>
                <a:cubicBezTo>
                  <a:pt x="4374734" y="3772440"/>
                  <a:pt x="4377536" y="3777913"/>
                  <a:pt x="4377536" y="3777913"/>
                </a:cubicBezTo>
                <a:cubicBezTo>
                  <a:pt x="4380387" y="3780683"/>
                  <a:pt x="4383189" y="3780683"/>
                  <a:pt x="4383189" y="3780683"/>
                </a:cubicBezTo>
                <a:cubicBezTo>
                  <a:pt x="4383189" y="3780683"/>
                  <a:pt x="4383189" y="3780683"/>
                  <a:pt x="4391690" y="3788893"/>
                </a:cubicBezTo>
                <a:cubicBezTo>
                  <a:pt x="4391690" y="3788893"/>
                  <a:pt x="4391690" y="3788893"/>
                  <a:pt x="4400144" y="3791630"/>
                </a:cubicBezTo>
                <a:cubicBezTo>
                  <a:pt x="4400144" y="3791630"/>
                  <a:pt x="4405844" y="3794401"/>
                  <a:pt x="4408646" y="3794401"/>
                </a:cubicBezTo>
                <a:cubicBezTo>
                  <a:pt x="4408646" y="3794401"/>
                  <a:pt x="4414299" y="3797138"/>
                  <a:pt x="4417149" y="3797138"/>
                </a:cubicBezTo>
                <a:cubicBezTo>
                  <a:pt x="4417149" y="3799875"/>
                  <a:pt x="4419951" y="3808118"/>
                  <a:pt x="4419951" y="3808118"/>
                </a:cubicBezTo>
                <a:cubicBezTo>
                  <a:pt x="4422800" y="3808118"/>
                  <a:pt x="4428453" y="3813592"/>
                  <a:pt x="4428453" y="3819065"/>
                </a:cubicBezTo>
                <a:cubicBezTo>
                  <a:pt x="4431255" y="3821836"/>
                  <a:pt x="4431255" y="3821836"/>
                  <a:pt x="4431255" y="3827310"/>
                </a:cubicBezTo>
                <a:cubicBezTo>
                  <a:pt x="4434105" y="3830047"/>
                  <a:pt x="4439756" y="3835554"/>
                  <a:pt x="4439756" y="3835554"/>
                </a:cubicBezTo>
                <a:cubicBezTo>
                  <a:pt x="4439756" y="3835554"/>
                  <a:pt x="4439756" y="3835554"/>
                  <a:pt x="4442607" y="3841027"/>
                </a:cubicBezTo>
                <a:cubicBezTo>
                  <a:pt x="4445409" y="3843764"/>
                  <a:pt x="4448259" y="3846500"/>
                  <a:pt x="4448259" y="3849272"/>
                </a:cubicBezTo>
                <a:cubicBezTo>
                  <a:pt x="4448259" y="3849272"/>
                  <a:pt x="4448259" y="3849272"/>
                  <a:pt x="4448259" y="3852008"/>
                </a:cubicBezTo>
                <a:cubicBezTo>
                  <a:pt x="4448259" y="3852008"/>
                  <a:pt x="4448259" y="3854745"/>
                  <a:pt x="4448259" y="3854745"/>
                </a:cubicBezTo>
                <a:cubicBezTo>
                  <a:pt x="4448259" y="3854745"/>
                  <a:pt x="4451061" y="3860219"/>
                  <a:pt x="4451061" y="3862989"/>
                </a:cubicBezTo>
                <a:cubicBezTo>
                  <a:pt x="4451061" y="3862989"/>
                  <a:pt x="4453910" y="3868462"/>
                  <a:pt x="4453910" y="3868462"/>
                </a:cubicBezTo>
                <a:cubicBezTo>
                  <a:pt x="4453910" y="3868462"/>
                  <a:pt x="4453910" y="3868462"/>
                  <a:pt x="4453910" y="3871199"/>
                </a:cubicBezTo>
                <a:cubicBezTo>
                  <a:pt x="4453910" y="3871199"/>
                  <a:pt x="4453910" y="3871199"/>
                  <a:pt x="4456712" y="3879443"/>
                </a:cubicBezTo>
                <a:cubicBezTo>
                  <a:pt x="4456712" y="3879443"/>
                  <a:pt x="4456712" y="3879443"/>
                  <a:pt x="4453910" y="3884917"/>
                </a:cubicBezTo>
                <a:cubicBezTo>
                  <a:pt x="4453910" y="3884917"/>
                  <a:pt x="4451061" y="3887654"/>
                  <a:pt x="4453910" y="3887654"/>
                </a:cubicBezTo>
                <a:cubicBezTo>
                  <a:pt x="4456712" y="3887654"/>
                  <a:pt x="4459563" y="3890424"/>
                  <a:pt x="4456712" y="3893161"/>
                </a:cubicBezTo>
                <a:cubicBezTo>
                  <a:pt x="4456712" y="3893161"/>
                  <a:pt x="4453910" y="3898635"/>
                  <a:pt x="4453910" y="3898635"/>
                </a:cubicBezTo>
                <a:cubicBezTo>
                  <a:pt x="4453910" y="3898635"/>
                  <a:pt x="4453910" y="3898635"/>
                  <a:pt x="4453910" y="3901372"/>
                </a:cubicBezTo>
                <a:cubicBezTo>
                  <a:pt x="4453910" y="3901372"/>
                  <a:pt x="4453910" y="3901372"/>
                  <a:pt x="4451061" y="3906879"/>
                </a:cubicBezTo>
                <a:cubicBezTo>
                  <a:pt x="4451061" y="3906879"/>
                  <a:pt x="4456712" y="3909615"/>
                  <a:pt x="4456712" y="3909615"/>
                </a:cubicBezTo>
                <a:cubicBezTo>
                  <a:pt x="4456712" y="3912352"/>
                  <a:pt x="4459563" y="3915089"/>
                  <a:pt x="4456712" y="3917860"/>
                </a:cubicBezTo>
                <a:cubicBezTo>
                  <a:pt x="4456712" y="3917860"/>
                  <a:pt x="4456712" y="3923333"/>
                  <a:pt x="4456712" y="3923333"/>
                </a:cubicBezTo>
                <a:cubicBezTo>
                  <a:pt x="4456712" y="3923333"/>
                  <a:pt x="4456712" y="3928840"/>
                  <a:pt x="4456712" y="3928840"/>
                </a:cubicBezTo>
                <a:cubicBezTo>
                  <a:pt x="4456712" y="3928840"/>
                  <a:pt x="4462365" y="3931577"/>
                  <a:pt x="4459563" y="3934314"/>
                </a:cubicBezTo>
                <a:cubicBezTo>
                  <a:pt x="4459563" y="3934314"/>
                  <a:pt x="4459563" y="3937051"/>
                  <a:pt x="4459563" y="3939787"/>
                </a:cubicBezTo>
                <a:cubicBezTo>
                  <a:pt x="4462365" y="3945295"/>
                  <a:pt x="4468017" y="3953505"/>
                  <a:pt x="4468017" y="3953505"/>
                </a:cubicBezTo>
                <a:cubicBezTo>
                  <a:pt x="4468017" y="3953505"/>
                  <a:pt x="4470867" y="3959012"/>
                  <a:pt x="4470867" y="3959012"/>
                </a:cubicBezTo>
                <a:cubicBezTo>
                  <a:pt x="4470867" y="3961749"/>
                  <a:pt x="4468017" y="3961749"/>
                  <a:pt x="4470867" y="3964486"/>
                </a:cubicBezTo>
                <a:cubicBezTo>
                  <a:pt x="4470867" y="3964486"/>
                  <a:pt x="4468017" y="3967222"/>
                  <a:pt x="4470867" y="3967222"/>
                </a:cubicBezTo>
                <a:cubicBezTo>
                  <a:pt x="4473668" y="3969994"/>
                  <a:pt x="4476519" y="3975467"/>
                  <a:pt x="4476519" y="3975467"/>
                </a:cubicBezTo>
                <a:cubicBezTo>
                  <a:pt x="4476519" y="3975467"/>
                  <a:pt x="4476519" y="3975467"/>
                  <a:pt x="4479369" y="3978204"/>
                </a:cubicBezTo>
                <a:cubicBezTo>
                  <a:pt x="4479369" y="3980940"/>
                  <a:pt x="4479369" y="3986447"/>
                  <a:pt x="4479369" y="3986447"/>
                </a:cubicBezTo>
                <a:cubicBezTo>
                  <a:pt x="4479369" y="3989184"/>
                  <a:pt x="4482171" y="3989184"/>
                  <a:pt x="4479369" y="3989184"/>
                </a:cubicBezTo>
                <a:cubicBezTo>
                  <a:pt x="4479369" y="3989184"/>
                  <a:pt x="4476519" y="3991921"/>
                  <a:pt x="4476519" y="3991921"/>
                </a:cubicBezTo>
                <a:cubicBezTo>
                  <a:pt x="4476519" y="3991921"/>
                  <a:pt x="4476519" y="3991921"/>
                  <a:pt x="4473668" y="3997429"/>
                </a:cubicBezTo>
                <a:lnTo>
                  <a:pt x="4475689" y="3998398"/>
                </a:lnTo>
                <a:lnTo>
                  <a:pt x="4474030" y="3997587"/>
                </a:lnTo>
                <a:cubicBezTo>
                  <a:pt x="4474030" y="3997587"/>
                  <a:pt x="4474030" y="3997587"/>
                  <a:pt x="4476856" y="3992093"/>
                </a:cubicBezTo>
                <a:cubicBezTo>
                  <a:pt x="4476856" y="3992093"/>
                  <a:pt x="4479682" y="3989346"/>
                  <a:pt x="4479682" y="3989346"/>
                </a:cubicBezTo>
                <a:cubicBezTo>
                  <a:pt x="4482529" y="3989346"/>
                  <a:pt x="4479682" y="3989346"/>
                  <a:pt x="4479682" y="3986600"/>
                </a:cubicBezTo>
                <a:cubicBezTo>
                  <a:pt x="4479682" y="3986600"/>
                  <a:pt x="4479682" y="3981107"/>
                  <a:pt x="4479682" y="3978361"/>
                </a:cubicBezTo>
                <a:cubicBezTo>
                  <a:pt x="4476856" y="3975613"/>
                  <a:pt x="4476856" y="3975613"/>
                  <a:pt x="4476856" y="3975613"/>
                </a:cubicBezTo>
                <a:cubicBezTo>
                  <a:pt x="4476856" y="3975613"/>
                  <a:pt x="4474030" y="3970101"/>
                  <a:pt x="4471183" y="3967355"/>
                </a:cubicBezTo>
                <a:cubicBezTo>
                  <a:pt x="4468356" y="3967355"/>
                  <a:pt x="4471183" y="3964608"/>
                  <a:pt x="4471183" y="3964608"/>
                </a:cubicBezTo>
                <a:cubicBezTo>
                  <a:pt x="4468356" y="3961862"/>
                  <a:pt x="4471183" y="3961862"/>
                  <a:pt x="4471183" y="3959114"/>
                </a:cubicBezTo>
                <a:cubicBezTo>
                  <a:pt x="4471183" y="3959114"/>
                  <a:pt x="4468356" y="3953622"/>
                  <a:pt x="4468356" y="3953622"/>
                </a:cubicBezTo>
                <a:cubicBezTo>
                  <a:pt x="4468356" y="3953622"/>
                  <a:pt x="4462684" y="3945362"/>
                  <a:pt x="4459858" y="3939869"/>
                </a:cubicBezTo>
                <a:cubicBezTo>
                  <a:pt x="4459858" y="3937123"/>
                  <a:pt x="4459858" y="3934376"/>
                  <a:pt x="4459858" y="3934376"/>
                </a:cubicBezTo>
                <a:cubicBezTo>
                  <a:pt x="4462684" y="3931630"/>
                  <a:pt x="4457031" y="3928884"/>
                  <a:pt x="4457031" y="3928884"/>
                </a:cubicBezTo>
                <a:cubicBezTo>
                  <a:pt x="4457031" y="3928884"/>
                  <a:pt x="4457031" y="3923390"/>
                  <a:pt x="4457031" y="3923390"/>
                </a:cubicBezTo>
                <a:cubicBezTo>
                  <a:pt x="4457031" y="3923390"/>
                  <a:pt x="4457031" y="3917878"/>
                  <a:pt x="4457031" y="3917878"/>
                </a:cubicBezTo>
                <a:cubicBezTo>
                  <a:pt x="4459858" y="3915131"/>
                  <a:pt x="4457031" y="3912384"/>
                  <a:pt x="4457031" y="3909637"/>
                </a:cubicBezTo>
                <a:cubicBezTo>
                  <a:pt x="4457031" y="3909637"/>
                  <a:pt x="4451358" y="3906891"/>
                  <a:pt x="4451358" y="3906891"/>
                </a:cubicBezTo>
                <a:cubicBezTo>
                  <a:pt x="4451358" y="3906891"/>
                  <a:pt x="4451358" y="3906891"/>
                  <a:pt x="4454184" y="3901398"/>
                </a:cubicBezTo>
                <a:cubicBezTo>
                  <a:pt x="4454184" y="3901398"/>
                  <a:pt x="4454184" y="3901398"/>
                  <a:pt x="4454184" y="3898652"/>
                </a:cubicBezTo>
                <a:cubicBezTo>
                  <a:pt x="4454184" y="3898652"/>
                  <a:pt x="4457031" y="3893139"/>
                  <a:pt x="4457031" y="3893139"/>
                </a:cubicBezTo>
                <a:cubicBezTo>
                  <a:pt x="4459858" y="3890392"/>
                  <a:pt x="4457031" y="3887646"/>
                  <a:pt x="4454184" y="3887646"/>
                </a:cubicBezTo>
                <a:cubicBezTo>
                  <a:pt x="4451358" y="3887646"/>
                  <a:pt x="4454184" y="3884900"/>
                  <a:pt x="4454184" y="3884900"/>
                </a:cubicBezTo>
                <a:cubicBezTo>
                  <a:pt x="4454184" y="3884900"/>
                  <a:pt x="4454184" y="3884900"/>
                  <a:pt x="4457031" y="3879406"/>
                </a:cubicBezTo>
                <a:cubicBezTo>
                  <a:pt x="4457031" y="3879406"/>
                  <a:pt x="4457031" y="3879406"/>
                  <a:pt x="4454184" y="3871166"/>
                </a:cubicBezTo>
                <a:cubicBezTo>
                  <a:pt x="4454184" y="3871166"/>
                  <a:pt x="4454184" y="3871166"/>
                  <a:pt x="4454184" y="3868420"/>
                </a:cubicBezTo>
                <a:cubicBezTo>
                  <a:pt x="4454184" y="3868420"/>
                  <a:pt x="4451358" y="3862907"/>
                  <a:pt x="4451358" y="3862907"/>
                </a:cubicBezTo>
                <a:cubicBezTo>
                  <a:pt x="4451358" y="3860161"/>
                  <a:pt x="4448511" y="3854668"/>
                  <a:pt x="4448511" y="3854668"/>
                </a:cubicBezTo>
                <a:cubicBezTo>
                  <a:pt x="4448511" y="3854668"/>
                  <a:pt x="4448511" y="3851921"/>
                  <a:pt x="4448511" y="3851921"/>
                </a:cubicBezTo>
                <a:cubicBezTo>
                  <a:pt x="4448511" y="3849175"/>
                  <a:pt x="4448511" y="3849175"/>
                  <a:pt x="4448511" y="3849175"/>
                </a:cubicBezTo>
                <a:cubicBezTo>
                  <a:pt x="4448511" y="3846428"/>
                  <a:pt x="4445685" y="3843681"/>
                  <a:pt x="4442859" y="3840915"/>
                </a:cubicBezTo>
                <a:cubicBezTo>
                  <a:pt x="4440012" y="3835423"/>
                  <a:pt x="4440012" y="3835423"/>
                  <a:pt x="4440012" y="3835423"/>
                </a:cubicBezTo>
                <a:cubicBezTo>
                  <a:pt x="4440012" y="3835423"/>
                  <a:pt x="4434359" y="3829929"/>
                  <a:pt x="4431513" y="3827182"/>
                </a:cubicBezTo>
                <a:cubicBezTo>
                  <a:pt x="4431513" y="3821689"/>
                  <a:pt x="4431513" y="3821689"/>
                  <a:pt x="4428686" y="3818943"/>
                </a:cubicBezTo>
                <a:cubicBezTo>
                  <a:pt x="4428686" y="3813430"/>
                  <a:pt x="4423013" y="3807937"/>
                  <a:pt x="4420187" y="3807937"/>
                </a:cubicBezTo>
                <a:cubicBezTo>
                  <a:pt x="4420187" y="3807937"/>
                  <a:pt x="4417361" y="3799698"/>
                  <a:pt x="4417361" y="3796950"/>
                </a:cubicBezTo>
                <a:cubicBezTo>
                  <a:pt x="4414513" y="3796950"/>
                  <a:pt x="4408841" y="3794204"/>
                  <a:pt x="4408841" y="3794204"/>
                </a:cubicBezTo>
                <a:cubicBezTo>
                  <a:pt x="4406015" y="3794204"/>
                  <a:pt x="4400341" y="3791458"/>
                  <a:pt x="4400341" y="3791458"/>
                </a:cubicBezTo>
                <a:cubicBezTo>
                  <a:pt x="4400341" y="3791458"/>
                  <a:pt x="4400341" y="3791458"/>
                  <a:pt x="4391842" y="3788692"/>
                </a:cubicBezTo>
                <a:cubicBezTo>
                  <a:pt x="4391842" y="3788692"/>
                  <a:pt x="4391842" y="3788692"/>
                  <a:pt x="4383342" y="3780452"/>
                </a:cubicBezTo>
                <a:cubicBezTo>
                  <a:pt x="4383342" y="3780452"/>
                  <a:pt x="4380516" y="3780452"/>
                  <a:pt x="4377690" y="3777705"/>
                </a:cubicBezTo>
                <a:cubicBezTo>
                  <a:pt x="4377690" y="3777705"/>
                  <a:pt x="4374843" y="3772213"/>
                  <a:pt x="4374843" y="3772213"/>
                </a:cubicBezTo>
                <a:cubicBezTo>
                  <a:pt x="4374843" y="3772213"/>
                  <a:pt x="4374843" y="3772213"/>
                  <a:pt x="4372017" y="3766720"/>
                </a:cubicBezTo>
                <a:cubicBezTo>
                  <a:pt x="4372017" y="3766720"/>
                  <a:pt x="4372017" y="3766720"/>
                  <a:pt x="4355018" y="3761207"/>
                </a:cubicBezTo>
                <a:cubicBezTo>
                  <a:pt x="4355018" y="3761207"/>
                  <a:pt x="4352172" y="3755714"/>
                  <a:pt x="4352172" y="3755714"/>
                </a:cubicBezTo>
                <a:cubicBezTo>
                  <a:pt x="4352172" y="3752967"/>
                  <a:pt x="4349344" y="3752967"/>
                  <a:pt x="4349344" y="3750221"/>
                </a:cubicBezTo>
                <a:cubicBezTo>
                  <a:pt x="4349344" y="3747474"/>
                  <a:pt x="4346518" y="3747474"/>
                  <a:pt x="4346518" y="3744727"/>
                </a:cubicBezTo>
                <a:cubicBezTo>
                  <a:pt x="4346518" y="3741981"/>
                  <a:pt x="4343672" y="3741981"/>
                  <a:pt x="4343672" y="3741981"/>
                </a:cubicBezTo>
                <a:cubicBezTo>
                  <a:pt x="4340846" y="3741981"/>
                  <a:pt x="4338020" y="3741981"/>
                  <a:pt x="4338020" y="3741981"/>
                </a:cubicBezTo>
                <a:cubicBezTo>
                  <a:pt x="4338020" y="3741981"/>
                  <a:pt x="4335172" y="3739234"/>
                  <a:pt x="4335172" y="3739234"/>
                </a:cubicBezTo>
                <a:cubicBezTo>
                  <a:pt x="4335172" y="3739234"/>
                  <a:pt x="4329520" y="3733721"/>
                  <a:pt x="4326673" y="3733721"/>
                </a:cubicBezTo>
                <a:cubicBezTo>
                  <a:pt x="4326673" y="3730975"/>
                  <a:pt x="4326673" y="3730975"/>
                  <a:pt x="4326673" y="3730975"/>
                </a:cubicBezTo>
                <a:cubicBezTo>
                  <a:pt x="4326673" y="3730975"/>
                  <a:pt x="4326673" y="3730975"/>
                  <a:pt x="4323847" y="3730975"/>
                </a:cubicBezTo>
                <a:cubicBezTo>
                  <a:pt x="4321000" y="3730975"/>
                  <a:pt x="4321000" y="3730975"/>
                  <a:pt x="4321000" y="3728228"/>
                </a:cubicBezTo>
                <a:cubicBezTo>
                  <a:pt x="4318174" y="3728228"/>
                  <a:pt x="4318174" y="3722736"/>
                  <a:pt x="4315347" y="3722736"/>
                </a:cubicBezTo>
                <a:cubicBezTo>
                  <a:pt x="4315347" y="3722736"/>
                  <a:pt x="4315347" y="3722736"/>
                  <a:pt x="4312501" y="3722736"/>
                </a:cubicBezTo>
                <a:cubicBezTo>
                  <a:pt x="4311087" y="3722736"/>
                  <a:pt x="4309674" y="3721362"/>
                  <a:pt x="4308614" y="3719989"/>
                </a:cubicBezTo>
                <a:close/>
                <a:moveTo>
                  <a:pt x="4544224" y="3705754"/>
                </a:moveTo>
                <a:cubicBezTo>
                  <a:pt x="4544224" y="3705754"/>
                  <a:pt x="4544224" y="3705754"/>
                  <a:pt x="4541407" y="3713942"/>
                </a:cubicBezTo>
                <a:lnTo>
                  <a:pt x="4536112" y="3716544"/>
                </a:lnTo>
                <a:lnTo>
                  <a:pt x="4536351" y="3717243"/>
                </a:lnTo>
                <a:cubicBezTo>
                  <a:pt x="4536351" y="3717243"/>
                  <a:pt x="4536351" y="3717243"/>
                  <a:pt x="4542025" y="3714495"/>
                </a:cubicBezTo>
                <a:cubicBezTo>
                  <a:pt x="4542025" y="3714495"/>
                  <a:pt x="4542025" y="3714495"/>
                  <a:pt x="4544871" y="3706237"/>
                </a:cubicBezTo>
                <a:cubicBezTo>
                  <a:pt x="4544871" y="3706237"/>
                  <a:pt x="4544871" y="3706237"/>
                  <a:pt x="4550523" y="3708983"/>
                </a:cubicBezTo>
                <a:lnTo>
                  <a:pt x="4555567" y="3708983"/>
                </a:lnTo>
                <a:lnTo>
                  <a:pt x="4555567" y="3708465"/>
                </a:lnTo>
                <a:cubicBezTo>
                  <a:pt x="4555567" y="3708465"/>
                  <a:pt x="4555567" y="3708465"/>
                  <a:pt x="4549936" y="3708465"/>
                </a:cubicBezTo>
                <a:cubicBezTo>
                  <a:pt x="4549936" y="3708465"/>
                  <a:pt x="4549936" y="3708465"/>
                  <a:pt x="4544224" y="3705754"/>
                </a:cubicBezTo>
                <a:close/>
                <a:moveTo>
                  <a:pt x="4524693" y="3705754"/>
                </a:moveTo>
                <a:lnTo>
                  <a:pt x="4525025" y="3706237"/>
                </a:lnTo>
                <a:cubicBezTo>
                  <a:pt x="4525025" y="3706237"/>
                  <a:pt x="4525025" y="3706237"/>
                  <a:pt x="4527853" y="3706237"/>
                </a:cubicBezTo>
                <a:lnTo>
                  <a:pt x="4533061" y="3708758"/>
                </a:lnTo>
                <a:lnTo>
                  <a:pt x="4532961" y="3708465"/>
                </a:lnTo>
                <a:cubicBezTo>
                  <a:pt x="4532961" y="3708465"/>
                  <a:pt x="4532961" y="3708465"/>
                  <a:pt x="4527249" y="3705754"/>
                </a:cubicBezTo>
                <a:close/>
                <a:moveTo>
                  <a:pt x="4298360" y="3700767"/>
                </a:moveTo>
                <a:lnTo>
                  <a:pt x="4298360" y="3701115"/>
                </a:lnTo>
                <a:cubicBezTo>
                  <a:pt x="4298360" y="3703851"/>
                  <a:pt x="4301211" y="3706588"/>
                  <a:pt x="4301211" y="3706588"/>
                </a:cubicBezTo>
                <a:cubicBezTo>
                  <a:pt x="4301211" y="3709325"/>
                  <a:pt x="4304012" y="3709325"/>
                  <a:pt x="4304012" y="3709325"/>
                </a:cubicBezTo>
                <a:lnTo>
                  <a:pt x="4306848" y="3712048"/>
                </a:lnTo>
                <a:lnTo>
                  <a:pt x="4306848" y="3711749"/>
                </a:lnTo>
                <a:cubicBezTo>
                  <a:pt x="4306848" y="3708983"/>
                  <a:pt x="4304001" y="3708983"/>
                  <a:pt x="4304001" y="3708983"/>
                </a:cubicBezTo>
                <a:cubicBezTo>
                  <a:pt x="4304001" y="3708983"/>
                  <a:pt x="4301175" y="3708983"/>
                  <a:pt x="4301175" y="3706237"/>
                </a:cubicBezTo>
                <a:close/>
                <a:moveTo>
                  <a:pt x="3766478" y="3700741"/>
                </a:moveTo>
                <a:lnTo>
                  <a:pt x="3766478" y="3700938"/>
                </a:lnTo>
                <a:lnTo>
                  <a:pt x="3768766" y="3703145"/>
                </a:lnTo>
                <a:lnTo>
                  <a:pt x="3768766" y="3702987"/>
                </a:lnTo>
                <a:close/>
                <a:moveTo>
                  <a:pt x="4513090" y="3697510"/>
                </a:moveTo>
                <a:cubicBezTo>
                  <a:pt x="4513090" y="3697510"/>
                  <a:pt x="4512386" y="3699570"/>
                  <a:pt x="4511330" y="3700940"/>
                </a:cubicBezTo>
                <a:lnTo>
                  <a:pt x="4507857" y="3700296"/>
                </a:lnTo>
                <a:lnTo>
                  <a:pt x="4508027" y="3700743"/>
                </a:lnTo>
                <a:cubicBezTo>
                  <a:pt x="4510853" y="3706237"/>
                  <a:pt x="4513700" y="3697997"/>
                  <a:pt x="4513700" y="3697997"/>
                </a:cubicBezTo>
                <a:lnTo>
                  <a:pt x="4519135" y="3697997"/>
                </a:lnTo>
                <a:lnTo>
                  <a:pt x="4518802" y="3697510"/>
                </a:lnTo>
                <a:cubicBezTo>
                  <a:pt x="4518802" y="3697510"/>
                  <a:pt x="4518802" y="3697510"/>
                  <a:pt x="4513090" y="3697510"/>
                </a:cubicBezTo>
                <a:close/>
                <a:moveTo>
                  <a:pt x="4292708" y="3692535"/>
                </a:moveTo>
                <a:lnTo>
                  <a:pt x="4292708" y="3692871"/>
                </a:lnTo>
                <a:cubicBezTo>
                  <a:pt x="4292708" y="3692871"/>
                  <a:pt x="4292708" y="3692871"/>
                  <a:pt x="4295558" y="3695608"/>
                </a:cubicBezTo>
                <a:lnTo>
                  <a:pt x="4298349" y="3698333"/>
                </a:lnTo>
                <a:lnTo>
                  <a:pt x="4298349" y="3697997"/>
                </a:lnTo>
                <a:cubicBezTo>
                  <a:pt x="4298349" y="3697997"/>
                  <a:pt x="4295502" y="3695250"/>
                  <a:pt x="4295502" y="3695250"/>
                </a:cubicBezTo>
                <a:close/>
                <a:moveTo>
                  <a:pt x="2821658" y="3690934"/>
                </a:moveTo>
                <a:lnTo>
                  <a:pt x="2813053" y="3692861"/>
                </a:lnTo>
                <a:lnTo>
                  <a:pt x="2813274" y="3693179"/>
                </a:lnTo>
                <a:cubicBezTo>
                  <a:pt x="2813274" y="3693179"/>
                  <a:pt x="2817513" y="3691815"/>
                  <a:pt x="2822461" y="3691133"/>
                </a:cubicBezTo>
                <a:lnTo>
                  <a:pt x="2835186" y="3693069"/>
                </a:lnTo>
                <a:lnTo>
                  <a:pt x="2835102" y="3692993"/>
                </a:lnTo>
                <a:cubicBezTo>
                  <a:pt x="2832271" y="3690247"/>
                  <a:pt x="2826610" y="3690247"/>
                  <a:pt x="2821658" y="3690934"/>
                </a:cubicBezTo>
                <a:close/>
                <a:moveTo>
                  <a:pt x="2196325" y="3690117"/>
                </a:moveTo>
                <a:lnTo>
                  <a:pt x="2196587" y="3691125"/>
                </a:lnTo>
                <a:cubicBezTo>
                  <a:pt x="2196944" y="3692501"/>
                  <a:pt x="2197659" y="3695253"/>
                  <a:pt x="2199088" y="3700757"/>
                </a:cubicBezTo>
                <a:lnTo>
                  <a:pt x="2199486" y="3701399"/>
                </a:lnTo>
                <a:lnTo>
                  <a:pt x="2197024" y="3691822"/>
                </a:lnTo>
                <a:cubicBezTo>
                  <a:pt x="2196671" y="3690452"/>
                  <a:pt x="2196671" y="3690452"/>
                  <a:pt x="2196671" y="3690452"/>
                </a:cubicBezTo>
                <a:close/>
                <a:moveTo>
                  <a:pt x="4270101" y="3667859"/>
                </a:moveTo>
                <a:lnTo>
                  <a:pt x="4270101" y="3668173"/>
                </a:lnTo>
                <a:cubicBezTo>
                  <a:pt x="4270101" y="3668173"/>
                  <a:pt x="4272902" y="3670909"/>
                  <a:pt x="4275752" y="3673679"/>
                </a:cubicBezTo>
                <a:cubicBezTo>
                  <a:pt x="4275752" y="3673679"/>
                  <a:pt x="4278554" y="3676416"/>
                  <a:pt x="4278554" y="3676416"/>
                </a:cubicBezTo>
                <a:cubicBezTo>
                  <a:pt x="4278554" y="3676416"/>
                  <a:pt x="4278554" y="3676416"/>
                  <a:pt x="4281404" y="3679153"/>
                </a:cubicBezTo>
                <a:cubicBezTo>
                  <a:pt x="4281404" y="3679153"/>
                  <a:pt x="4281404" y="3679153"/>
                  <a:pt x="4284206" y="3681890"/>
                </a:cubicBezTo>
                <a:cubicBezTo>
                  <a:pt x="4284206" y="3681890"/>
                  <a:pt x="4284206" y="3681890"/>
                  <a:pt x="4287056" y="3684626"/>
                </a:cubicBezTo>
                <a:cubicBezTo>
                  <a:pt x="4287056" y="3687397"/>
                  <a:pt x="4287056" y="3690134"/>
                  <a:pt x="4289906" y="3690134"/>
                </a:cubicBezTo>
                <a:lnTo>
                  <a:pt x="4292675" y="3690134"/>
                </a:lnTo>
                <a:lnTo>
                  <a:pt x="4292675" y="3689757"/>
                </a:lnTo>
                <a:cubicBezTo>
                  <a:pt x="4289849" y="3689757"/>
                  <a:pt x="4289849" y="3689757"/>
                  <a:pt x="4289849" y="3689757"/>
                </a:cubicBezTo>
                <a:cubicBezTo>
                  <a:pt x="4287003" y="3689757"/>
                  <a:pt x="4287003" y="3687011"/>
                  <a:pt x="4287003" y="3684244"/>
                </a:cubicBezTo>
                <a:cubicBezTo>
                  <a:pt x="4287003" y="3684244"/>
                  <a:pt x="4287003" y="3684244"/>
                  <a:pt x="4284177" y="3681498"/>
                </a:cubicBezTo>
                <a:cubicBezTo>
                  <a:pt x="4284177" y="3681498"/>
                  <a:pt x="4284177" y="3681498"/>
                  <a:pt x="4281349" y="3678752"/>
                </a:cubicBezTo>
                <a:cubicBezTo>
                  <a:pt x="4281349" y="3678752"/>
                  <a:pt x="4281349" y="3678752"/>
                  <a:pt x="4278503" y="3676005"/>
                </a:cubicBezTo>
                <a:cubicBezTo>
                  <a:pt x="4278503" y="3676005"/>
                  <a:pt x="4275677" y="3673259"/>
                  <a:pt x="4275677" y="3673259"/>
                </a:cubicBezTo>
                <a:close/>
                <a:moveTo>
                  <a:pt x="4261598" y="3665018"/>
                </a:moveTo>
                <a:lnTo>
                  <a:pt x="4261598" y="3665436"/>
                </a:lnTo>
                <a:cubicBezTo>
                  <a:pt x="4261598" y="3665436"/>
                  <a:pt x="4261598" y="3665436"/>
                  <a:pt x="4267250" y="3665436"/>
                </a:cubicBezTo>
                <a:lnTo>
                  <a:pt x="4270003" y="3665436"/>
                </a:lnTo>
                <a:lnTo>
                  <a:pt x="4270003" y="3665018"/>
                </a:lnTo>
                <a:cubicBezTo>
                  <a:pt x="4270003" y="3665018"/>
                  <a:pt x="4267177" y="3665018"/>
                  <a:pt x="4267177" y="3665018"/>
                </a:cubicBezTo>
                <a:close/>
                <a:moveTo>
                  <a:pt x="2113426" y="3657622"/>
                </a:moveTo>
                <a:lnTo>
                  <a:pt x="2111429" y="3659557"/>
                </a:lnTo>
                <a:cubicBezTo>
                  <a:pt x="2105761" y="3659557"/>
                  <a:pt x="2105761" y="3659557"/>
                  <a:pt x="2105761" y="3659557"/>
                </a:cubicBezTo>
                <a:cubicBezTo>
                  <a:pt x="2100090" y="3662296"/>
                  <a:pt x="2100090" y="3662296"/>
                  <a:pt x="2100090" y="3662296"/>
                </a:cubicBezTo>
                <a:cubicBezTo>
                  <a:pt x="2095834" y="3662296"/>
                  <a:pt x="2093706" y="3662296"/>
                  <a:pt x="2092642" y="3662296"/>
                </a:cubicBezTo>
                <a:lnTo>
                  <a:pt x="2091584" y="3662296"/>
                </a:lnTo>
                <a:lnTo>
                  <a:pt x="2091602" y="3662332"/>
                </a:lnTo>
                <a:cubicBezTo>
                  <a:pt x="2091602" y="3662332"/>
                  <a:pt x="2091602" y="3662332"/>
                  <a:pt x="2100111" y="3662332"/>
                </a:cubicBezTo>
                <a:cubicBezTo>
                  <a:pt x="2100111" y="3662332"/>
                  <a:pt x="2100111" y="3662332"/>
                  <a:pt x="2105761" y="3659597"/>
                </a:cubicBezTo>
                <a:cubicBezTo>
                  <a:pt x="2105761" y="3659597"/>
                  <a:pt x="2105761" y="3659597"/>
                  <a:pt x="2111411" y="3659597"/>
                </a:cubicBezTo>
                <a:close/>
                <a:moveTo>
                  <a:pt x="3780647" y="3656875"/>
                </a:moveTo>
                <a:lnTo>
                  <a:pt x="3780647" y="3657086"/>
                </a:lnTo>
                <a:lnTo>
                  <a:pt x="3782827" y="3659209"/>
                </a:lnTo>
                <a:lnTo>
                  <a:pt x="3782925" y="3659113"/>
                </a:lnTo>
                <a:close/>
                <a:moveTo>
                  <a:pt x="4255946" y="3656871"/>
                </a:moveTo>
                <a:lnTo>
                  <a:pt x="4255946" y="3657191"/>
                </a:lnTo>
                <a:cubicBezTo>
                  <a:pt x="4255946" y="3657191"/>
                  <a:pt x="4255946" y="3659962"/>
                  <a:pt x="4258796" y="3659962"/>
                </a:cubicBezTo>
                <a:lnTo>
                  <a:pt x="4261505" y="3659962"/>
                </a:lnTo>
                <a:lnTo>
                  <a:pt x="4261505" y="3659526"/>
                </a:lnTo>
                <a:cubicBezTo>
                  <a:pt x="4261505" y="3659526"/>
                  <a:pt x="4261505" y="3659526"/>
                  <a:pt x="4258678" y="3659526"/>
                </a:cubicBezTo>
                <a:close/>
                <a:moveTo>
                  <a:pt x="4238832" y="3651266"/>
                </a:moveTo>
                <a:cubicBezTo>
                  <a:pt x="4238832" y="3651266"/>
                  <a:pt x="4238832" y="3651266"/>
                  <a:pt x="4236006" y="3654014"/>
                </a:cubicBezTo>
                <a:cubicBezTo>
                  <a:pt x="4236006" y="3654014"/>
                  <a:pt x="4236006" y="3654014"/>
                  <a:pt x="4230334" y="3654014"/>
                </a:cubicBezTo>
                <a:cubicBezTo>
                  <a:pt x="4230334" y="3654014"/>
                  <a:pt x="4230334" y="3654014"/>
                  <a:pt x="4227507" y="3654014"/>
                </a:cubicBezTo>
                <a:lnTo>
                  <a:pt x="4227227" y="3654014"/>
                </a:lnTo>
                <a:lnTo>
                  <a:pt x="4227686" y="3654454"/>
                </a:lnTo>
                <a:cubicBezTo>
                  <a:pt x="4227686" y="3654454"/>
                  <a:pt x="4227686" y="3654454"/>
                  <a:pt x="4230488" y="3654454"/>
                </a:cubicBezTo>
                <a:cubicBezTo>
                  <a:pt x="4230488" y="3654454"/>
                  <a:pt x="4230488" y="3654454"/>
                  <a:pt x="4236140" y="3654454"/>
                </a:cubicBezTo>
                <a:cubicBezTo>
                  <a:pt x="4236140" y="3654454"/>
                  <a:pt x="4236140" y="3654454"/>
                  <a:pt x="4238990" y="3651718"/>
                </a:cubicBezTo>
                <a:cubicBezTo>
                  <a:pt x="4238990" y="3651718"/>
                  <a:pt x="4241792" y="3651718"/>
                  <a:pt x="4241792" y="3654454"/>
                </a:cubicBezTo>
                <a:cubicBezTo>
                  <a:pt x="4241792" y="3654454"/>
                  <a:pt x="4247492" y="3657191"/>
                  <a:pt x="4247492" y="3657191"/>
                </a:cubicBezTo>
                <a:cubicBezTo>
                  <a:pt x="4247492" y="3657191"/>
                  <a:pt x="4247492" y="3657191"/>
                  <a:pt x="4248549" y="3656849"/>
                </a:cubicBezTo>
                <a:lnTo>
                  <a:pt x="4255831" y="3654492"/>
                </a:lnTo>
                <a:lnTo>
                  <a:pt x="4255831" y="3654014"/>
                </a:lnTo>
                <a:cubicBezTo>
                  <a:pt x="4255831" y="3654014"/>
                  <a:pt x="4255831" y="3654014"/>
                  <a:pt x="4247332" y="3656760"/>
                </a:cubicBezTo>
                <a:cubicBezTo>
                  <a:pt x="4247332" y="3656760"/>
                  <a:pt x="4241679" y="3654014"/>
                  <a:pt x="4241679" y="3654014"/>
                </a:cubicBezTo>
                <a:cubicBezTo>
                  <a:pt x="4241679" y="3651266"/>
                  <a:pt x="4238832" y="3651266"/>
                  <a:pt x="4238832" y="3651266"/>
                </a:cubicBezTo>
                <a:close/>
                <a:moveTo>
                  <a:pt x="4496681" y="3651139"/>
                </a:moveTo>
                <a:lnTo>
                  <a:pt x="4496681" y="3651266"/>
                </a:lnTo>
                <a:lnTo>
                  <a:pt x="4501753" y="3653722"/>
                </a:lnTo>
                <a:lnTo>
                  <a:pt x="4501827" y="3653581"/>
                </a:lnTo>
                <a:close/>
                <a:moveTo>
                  <a:pt x="2080295" y="3648587"/>
                </a:moveTo>
                <a:lnTo>
                  <a:pt x="2080301" y="3648589"/>
                </a:lnTo>
                <a:lnTo>
                  <a:pt x="2083084" y="3648589"/>
                </a:lnTo>
                <a:lnTo>
                  <a:pt x="2083082" y="3648587"/>
                </a:lnTo>
                <a:close/>
                <a:moveTo>
                  <a:pt x="3534333" y="3638174"/>
                </a:moveTo>
                <a:lnTo>
                  <a:pt x="3537022" y="3643377"/>
                </a:lnTo>
                <a:lnTo>
                  <a:pt x="3537214" y="3643238"/>
                </a:lnTo>
                <a:lnTo>
                  <a:pt x="3534632" y="3638174"/>
                </a:lnTo>
                <a:close/>
                <a:moveTo>
                  <a:pt x="4488048" y="3637273"/>
                </a:moveTo>
                <a:lnTo>
                  <a:pt x="4488182" y="3637534"/>
                </a:lnTo>
                <a:cubicBezTo>
                  <a:pt x="4488182" y="3637534"/>
                  <a:pt x="4488182" y="3637534"/>
                  <a:pt x="4489245" y="3637877"/>
                </a:cubicBezTo>
                <a:lnTo>
                  <a:pt x="4496114" y="3640097"/>
                </a:lnTo>
                <a:lnTo>
                  <a:pt x="4496114" y="3639914"/>
                </a:lnTo>
                <a:cubicBezTo>
                  <a:pt x="4496114" y="3639914"/>
                  <a:pt x="4496114" y="3639914"/>
                  <a:pt x="4495059" y="3639569"/>
                </a:cubicBezTo>
                <a:close/>
                <a:moveTo>
                  <a:pt x="4479140" y="3626194"/>
                </a:moveTo>
                <a:cubicBezTo>
                  <a:pt x="4479140" y="3626194"/>
                  <a:pt x="4476324" y="3626194"/>
                  <a:pt x="4476324" y="3628905"/>
                </a:cubicBezTo>
                <a:cubicBezTo>
                  <a:pt x="4473508" y="3631671"/>
                  <a:pt x="4473508" y="3637149"/>
                  <a:pt x="4470693" y="3637149"/>
                </a:cubicBezTo>
                <a:lnTo>
                  <a:pt x="4464981" y="3637149"/>
                </a:lnTo>
                <a:cubicBezTo>
                  <a:pt x="4459349" y="3634382"/>
                  <a:pt x="4459349" y="3634382"/>
                  <a:pt x="4456534" y="3631671"/>
                </a:cubicBezTo>
                <a:lnTo>
                  <a:pt x="4451442" y="3629049"/>
                </a:lnTo>
                <a:lnTo>
                  <a:pt x="4451703" y="3629275"/>
                </a:lnTo>
                <a:cubicBezTo>
                  <a:pt x="4453478" y="3630649"/>
                  <a:pt x="4455607" y="3632021"/>
                  <a:pt x="4457031" y="3632021"/>
                </a:cubicBezTo>
                <a:cubicBezTo>
                  <a:pt x="4459858" y="3634787"/>
                  <a:pt x="4459858" y="3634787"/>
                  <a:pt x="4465530" y="3637534"/>
                </a:cubicBezTo>
                <a:lnTo>
                  <a:pt x="4471183" y="3637534"/>
                </a:lnTo>
                <a:cubicBezTo>
                  <a:pt x="4474030" y="3637534"/>
                  <a:pt x="4474030" y="3632021"/>
                  <a:pt x="4476856" y="3629275"/>
                </a:cubicBezTo>
                <a:lnTo>
                  <a:pt x="4479587" y="3626621"/>
                </a:lnTo>
                <a:close/>
                <a:moveTo>
                  <a:pt x="3446907" y="3621702"/>
                </a:moveTo>
                <a:lnTo>
                  <a:pt x="3446774" y="3621789"/>
                </a:lnTo>
                <a:lnTo>
                  <a:pt x="3449187" y="3623840"/>
                </a:lnTo>
                <a:lnTo>
                  <a:pt x="3449481" y="3623877"/>
                </a:lnTo>
                <a:close/>
                <a:moveTo>
                  <a:pt x="3508686" y="3618963"/>
                </a:moveTo>
                <a:lnTo>
                  <a:pt x="3508686" y="3621438"/>
                </a:lnTo>
                <a:cubicBezTo>
                  <a:pt x="3514338" y="3626929"/>
                  <a:pt x="3514338" y="3626929"/>
                  <a:pt x="3514338" y="3626929"/>
                </a:cubicBezTo>
                <a:cubicBezTo>
                  <a:pt x="3517176" y="3635146"/>
                  <a:pt x="3517176" y="3635146"/>
                  <a:pt x="3517176" y="3635146"/>
                </a:cubicBezTo>
                <a:cubicBezTo>
                  <a:pt x="3511525" y="3640638"/>
                  <a:pt x="3511525" y="3640638"/>
                  <a:pt x="3511525" y="3640638"/>
                </a:cubicBezTo>
                <a:cubicBezTo>
                  <a:pt x="3511525" y="3643377"/>
                  <a:pt x="3511525" y="3643377"/>
                  <a:pt x="3511525" y="3643377"/>
                </a:cubicBezTo>
                <a:cubicBezTo>
                  <a:pt x="3514338" y="3646116"/>
                  <a:pt x="3514338" y="3646116"/>
                  <a:pt x="3514338" y="3646116"/>
                </a:cubicBezTo>
                <a:lnTo>
                  <a:pt x="3514490" y="3646116"/>
                </a:lnTo>
                <a:lnTo>
                  <a:pt x="3511998" y="3643689"/>
                </a:lnTo>
                <a:cubicBezTo>
                  <a:pt x="3511998" y="3640950"/>
                  <a:pt x="3511998" y="3640950"/>
                  <a:pt x="3511998" y="3640950"/>
                </a:cubicBezTo>
                <a:cubicBezTo>
                  <a:pt x="3517668" y="3635435"/>
                  <a:pt x="3517668" y="3635435"/>
                  <a:pt x="3517668" y="3635435"/>
                </a:cubicBezTo>
                <a:cubicBezTo>
                  <a:pt x="3514810" y="3627180"/>
                  <a:pt x="3514810" y="3627180"/>
                  <a:pt x="3514810" y="3627180"/>
                </a:cubicBezTo>
                <a:cubicBezTo>
                  <a:pt x="3509140" y="3621702"/>
                  <a:pt x="3509140" y="3621702"/>
                  <a:pt x="3509140" y="3621702"/>
                </a:cubicBezTo>
                <a:cubicBezTo>
                  <a:pt x="3509140" y="3618963"/>
                  <a:pt x="3509140" y="3618963"/>
                  <a:pt x="3509140" y="3618963"/>
                </a:cubicBezTo>
                <a:close/>
                <a:moveTo>
                  <a:pt x="4399896" y="3617950"/>
                </a:moveTo>
                <a:cubicBezTo>
                  <a:pt x="4399896" y="3617950"/>
                  <a:pt x="4399896" y="3617950"/>
                  <a:pt x="4397081" y="3623428"/>
                </a:cubicBezTo>
                <a:cubicBezTo>
                  <a:pt x="4397081" y="3623428"/>
                  <a:pt x="4399896" y="3626194"/>
                  <a:pt x="4394265" y="3626194"/>
                </a:cubicBezTo>
                <a:lnTo>
                  <a:pt x="4392615" y="3627782"/>
                </a:lnTo>
                <a:lnTo>
                  <a:pt x="4391842" y="3629275"/>
                </a:lnTo>
                <a:cubicBezTo>
                  <a:pt x="4391842" y="3629275"/>
                  <a:pt x="4391842" y="3629275"/>
                  <a:pt x="4394689" y="3626528"/>
                </a:cubicBezTo>
                <a:cubicBezTo>
                  <a:pt x="4400341" y="3626528"/>
                  <a:pt x="4397515" y="3623782"/>
                  <a:pt x="4397515" y="3623782"/>
                </a:cubicBezTo>
                <a:cubicBezTo>
                  <a:pt x="4397515" y="3623782"/>
                  <a:pt x="4397515" y="3623782"/>
                  <a:pt x="4397868" y="3623095"/>
                </a:cubicBezTo>
                <a:lnTo>
                  <a:pt x="4400309" y="3618351"/>
                </a:lnTo>
                <a:close/>
                <a:moveTo>
                  <a:pt x="4442207" y="3616606"/>
                </a:moveTo>
                <a:lnTo>
                  <a:pt x="4436663" y="3617950"/>
                </a:lnTo>
                <a:cubicBezTo>
                  <a:pt x="4425400" y="3617950"/>
                  <a:pt x="4414055" y="3617950"/>
                  <a:pt x="4414055" y="3617950"/>
                </a:cubicBezTo>
                <a:cubicBezTo>
                  <a:pt x="4414055" y="3617950"/>
                  <a:pt x="4414055" y="3617950"/>
                  <a:pt x="4411240" y="3623428"/>
                </a:cubicBezTo>
                <a:cubicBezTo>
                  <a:pt x="4411240" y="3623428"/>
                  <a:pt x="4410536" y="3624797"/>
                  <a:pt x="4409832" y="3626512"/>
                </a:cubicBezTo>
                <a:lnTo>
                  <a:pt x="4408506" y="3631372"/>
                </a:lnTo>
                <a:lnTo>
                  <a:pt x="4408841" y="3632021"/>
                </a:lnTo>
                <a:cubicBezTo>
                  <a:pt x="4408841" y="3629275"/>
                  <a:pt x="4411687" y="3623782"/>
                  <a:pt x="4411687" y="3623782"/>
                </a:cubicBezTo>
                <a:cubicBezTo>
                  <a:pt x="4411687" y="3623782"/>
                  <a:pt x="4411687" y="3623782"/>
                  <a:pt x="4414513" y="3618288"/>
                </a:cubicBezTo>
                <a:cubicBezTo>
                  <a:pt x="4414513" y="3618288"/>
                  <a:pt x="4425859" y="3618288"/>
                  <a:pt x="4437185" y="3618288"/>
                </a:cubicBezTo>
                <a:cubicBezTo>
                  <a:pt x="4442848" y="3618288"/>
                  <a:pt x="4443555" y="3617602"/>
                  <a:pt x="4442846" y="3616915"/>
                </a:cubicBezTo>
                <a:close/>
                <a:moveTo>
                  <a:pt x="3557266" y="3616224"/>
                </a:moveTo>
                <a:lnTo>
                  <a:pt x="3556982" y="3616361"/>
                </a:lnTo>
                <a:lnTo>
                  <a:pt x="3557199" y="3616987"/>
                </a:lnTo>
                <a:lnTo>
                  <a:pt x="3557486" y="3616867"/>
                </a:lnTo>
                <a:close/>
                <a:moveTo>
                  <a:pt x="4439559" y="3615185"/>
                </a:moveTo>
                <a:lnTo>
                  <a:pt x="4440284" y="3615542"/>
                </a:lnTo>
                <a:lnTo>
                  <a:pt x="4445282" y="3615542"/>
                </a:lnTo>
                <a:lnTo>
                  <a:pt x="4445190" y="3615185"/>
                </a:lnTo>
                <a:cubicBezTo>
                  <a:pt x="4445190" y="3615185"/>
                  <a:pt x="4445190" y="3615185"/>
                  <a:pt x="4439559" y="3615185"/>
                </a:cubicBezTo>
                <a:close/>
                <a:moveTo>
                  <a:pt x="3789137" y="3613447"/>
                </a:moveTo>
                <a:lnTo>
                  <a:pt x="3789137" y="3618699"/>
                </a:lnTo>
                <a:lnTo>
                  <a:pt x="3789137" y="3620386"/>
                </a:lnTo>
                <a:lnTo>
                  <a:pt x="3789184" y="3620364"/>
                </a:lnTo>
                <a:lnTo>
                  <a:pt x="3789184" y="3618963"/>
                </a:lnTo>
                <a:cubicBezTo>
                  <a:pt x="3789184" y="3616224"/>
                  <a:pt x="3789184" y="3613447"/>
                  <a:pt x="3789184" y="3613447"/>
                </a:cubicBezTo>
                <a:close/>
                <a:moveTo>
                  <a:pt x="3424319" y="3613447"/>
                </a:moveTo>
                <a:lnTo>
                  <a:pt x="3423701" y="3613526"/>
                </a:lnTo>
                <a:lnTo>
                  <a:pt x="3423701" y="3621438"/>
                </a:lnTo>
                <a:cubicBezTo>
                  <a:pt x="3426540" y="3624190"/>
                  <a:pt x="3429353" y="3629668"/>
                  <a:pt x="3429353" y="3629668"/>
                </a:cubicBezTo>
                <a:lnTo>
                  <a:pt x="3429714" y="3629553"/>
                </a:lnTo>
                <a:lnTo>
                  <a:pt x="3428186" y="3626856"/>
                </a:lnTo>
                <a:cubicBezTo>
                  <a:pt x="3427131" y="3625135"/>
                  <a:pt x="3425725" y="3623072"/>
                  <a:pt x="3424319" y="3621702"/>
                </a:cubicBezTo>
                <a:cubicBezTo>
                  <a:pt x="3424319" y="3621702"/>
                  <a:pt x="3424319" y="3618963"/>
                  <a:pt x="3424319" y="3613447"/>
                </a:cubicBezTo>
                <a:close/>
                <a:moveTo>
                  <a:pt x="4385737" y="3612473"/>
                </a:moveTo>
                <a:cubicBezTo>
                  <a:pt x="4385737" y="3612473"/>
                  <a:pt x="4382922" y="3615185"/>
                  <a:pt x="4382922" y="3615185"/>
                </a:cubicBezTo>
                <a:cubicBezTo>
                  <a:pt x="4382922" y="3615185"/>
                  <a:pt x="4385737" y="3617950"/>
                  <a:pt x="4382922" y="3617950"/>
                </a:cubicBezTo>
                <a:lnTo>
                  <a:pt x="4380146" y="3620623"/>
                </a:lnTo>
                <a:lnTo>
                  <a:pt x="4380516" y="3621035"/>
                </a:lnTo>
                <a:cubicBezTo>
                  <a:pt x="4380516" y="3618288"/>
                  <a:pt x="4383342" y="3618288"/>
                  <a:pt x="4383342" y="3618288"/>
                </a:cubicBezTo>
                <a:cubicBezTo>
                  <a:pt x="4386189" y="3618288"/>
                  <a:pt x="4383342" y="3615542"/>
                  <a:pt x="4383342" y="3615542"/>
                </a:cubicBezTo>
                <a:cubicBezTo>
                  <a:pt x="4383342" y="3615542"/>
                  <a:pt x="4386189" y="3612795"/>
                  <a:pt x="4386189" y="3612795"/>
                </a:cubicBezTo>
                <a:lnTo>
                  <a:pt x="4394555" y="3612795"/>
                </a:lnTo>
                <a:lnTo>
                  <a:pt x="4394265" y="3612473"/>
                </a:lnTo>
                <a:cubicBezTo>
                  <a:pt x="4394265" y="3612473"/>
                  <a:pt x="4388553" y="3612473"/>
                  <a:pt x="4385737" y="3612473"/>
                </a:cubicBezTo>
                <a:close/>
                <a:moveTo>
                  <a:pt x="4374474" y="3612473"/>
                </a:moveTo>
                <a:cubicBezTo>
                  <a:pt x="4374474" y="3613828"/>
                  <a:pt x="4373751" y="3615876"/>
                  <a:pt x="4373026" y="3617584"/>
                </a:cubicBezTo>
                <a:lnTo>
                  <a:pt x="4371595" y="3620625"/>
                </a:lnTo>
                <a:lnTo>
                  <a:pt x="4372017" y="3621035"/>
                </a:lnTo>
                <a:cubicBezTo>
                  <a:pt x="4372017" y="3621035"/>
                  <a:pt x="4372724" y="3619662"/>
                  <a:pt x="4373430" y="3617945"/>
                </a:cubicBezTo>
                <a:lnTo>
                  <a:pt x="4374836" y="3612820"/>
                </a:lnTo>
                <a:close/>
                <a:moveTo>
                  <a:pt x="4289519" y="3609707"/>
                </a:moveTo>
                <a:cubicBezTo>
                  <a:pt x="4289519" y="3609707"/>
                  <a:pt x="4283888" y="3609707"/>
                  <a:pt x="4283888" y="3612473"/>
                </a:cubicBezTo>
                <a:cubicBezTo>
                  <a:pt x="4283888" y="3612473"/>
                  <a:pt x="4283888" y="3615185"/>
                  <a:pt x="4283888" y="3617950"/>
                </a:cubicBezTo>
                <a:cubicBezTo>
                  <a:pt x="4283888" y="3617950"/>
                  <a:pt x="4281072" y="3620662"/>
                  <a:pt x="4281072" y="3620662"/>
                </a:cubicBezTo>
                <a:cubicBezTo>
                  <a:pt x="4281072" y="3620662"/>
                  <a:pt x="4281072" y="3620662"/>
                  <a:pt x="4275360" y="3623428"/>
                </a:cubicBezTo>
                <a:cubicBezTo>
                  <a:pt x="4275360" y="3623428"/>
                  <a:pt x="4275360" y="3623428"/>
                  <a:pt x="4272544" y="3623428"/>
                </a:cubicBezTo>
                <a:cubicBezTo>
                  <a:pt x="4269729" y="3623428"/>
                  <a:pt x="4264097" y="3623428"/>
                  <a:pt x="4264097" y="3623428"/>
                </a:cubicBezTo>
                <a:cubicBezTo>
                  <a:pt x="4261201" y="3623428"/>
                  <a:pt x="4258385" y="3623428"/>
                  <a:pt x="4258385" y="3623428"/>
                </a:cubicBezTo>
                <a:cubicBezTo>
                  <a:pt x="4258385" y="3626194"/>
                  <a:pt x="4258385" y="3626194"/>
                  <a:pt x="4258385" y="3626194"/>
                </a:cubicBezTo>
                <a:cubicBezTo>
                  <a:pt x="4258385" y="3626194"/>
                  <a:pt x="4258385" y="3626194"/>
                  <a:pt x="4255570" y="3628905"/>
                </a:cubicBezTo>
                <a:cubicBezTo>
                  <a:pt x="4255570" y="3628905"/>
                  <a:pt x="4252754" y="3634382"/>
                  <a:pt x="4249938" y="3631671"/>
                </a:cubicBezTo>
                <a:cubicBezTo>
                  <a:pt x="4249938" y="3631671"/>
                  <a:pt x="4247041" y="3631671"/>
                  <a:pt x="4247041" y="3631671"/>
                </a:cubicBezTo>
                <a:cubicBezTo>
                  <a:pt x="4247041" y="3631671"/>
                  <a:pt x="4247041" y="3631671"/>
                  <a:pt x="4241410" y="3628905"/>
                </a:cubicBezTo>
                <a:cubicBezTo>
                  <a:pt x="4241410" y="3628905"/>
                  <a:pt x="4238594" y="3631671"/>
                  <a:pt x="4238594" y="3631671"/>
                </a:cubicBezTo>
                <a:cubicBezTo>
                  <a:pt x="4238594" y="3631671"/>
                  <a:pt x="4235778" y="3631671"/>
                  <a:pt x="4235778" y="3631671"/>
                </a:cubicBezTo>
                <a:cubicBezTo>
                  <a:pt x="4235778" y="3631671"/>
                  <a:pt x="4235778" y="3634382"/>
                  <a:pt x="4238594" y="3637149"/>
                </a:cubicBezTo>
                <a:cubicBezTo>
                  <a:pt x="4238594" y="3637149"/>
                  <a:pt x="4238594" y="3639914"/>
                  <a:pt x="4238594" y="3642626"/>
                </a:cubicBezTo>
                <a:cubicBezTo>
                  <a:pt x="4238594" y="3642626"/>
                  <a:pt x="4235778" y="3645392"/>
                  <a:pt x="4235778" y="3645392"/>
                </a:cubicBezTo>
                <a:cubicBezTo>
                  <a:pt x="4232962" y="3645392"/>
                  <a:pt x="4230066" y="3642626"/>
                  <a:pt x="4230066" y="3642626"/>
                </a:cubicBezTo>
                <a:cubicBezTo>
                  <a:pt x="4230066" y="3642626"/>
                  <a:pt x="4230066" y="3639914"/>
                  <a:pt x="4227251" y="3639914"/>
                </a:cubicBezTo>
                <a:cubicBezTo>
                  <a:pt x="4227251" y="3642626"/>
                  <a:pt x="4218803" y="3645392"/>
                  <a:pt x="4218803" y="3645392"/>
                </a:cubicBezTo>
                <a:cubicBezTo>
                  <a:pt x="4218803" y="3645392"/>
                  <a:pt x="4218803" y="3645392"/>
                  <a:pt x="4218803" y="3650869"/>
                </a:cubicBezTo>
                <a:cubicBezTo>
                  <a:pt x="4218803" y="3650869"/>
                  <a:pt x="4218803" y="3650869"/>
                  <a:pt x="4215907" y="3650869"/>
                </a:cubicBezTo>
                <a:cubicBezTo>
                  <a:pt x="4207460" y="3653581"/>
                  <a:pt x="4193301" y="3664591"/>
                  <a:pt x="4190485" y="3670068"/>
                </a:cubicBezTo>
                <a:cubicBezTo>
                  <a:pt x="4187670" y="3675546"/>
                  <a:pt x="4190485" y="3689267"/>
                  <a:pt x="4184854" y="3692033"/>
                </a:cubicBezTo>
                <a:cubicBezTo>
                  <a:pt x="4176326" y="3692033"/>
                  <a:pt x="4167798" y="3705754"/>
                  <a:pt x="4164982" y="3705754"/>
                </a:cubicBezTo>
                <a:lnTo>
                  <a:pt x="4139560" y="3719420"/>
                </a:lnTo>
                <a:cubicBezTo>
                  <a:pt x="4139560" y="3719420"/>
                  <a:pt x="4119689" y="3727664"/>
                  <a:pt x="4108426" y="3727664"/>
                </a:cubicBezTo>
                <a:cubicBezTo>
                  <a:pt x="4097083" y="3730429"/>
                  <a:pt x="4088554" y="3738673"/>
                  <a:pt x="4088554" y="3738673"/>
                </a:cubicBezTo>
                <a:cubicBezTo>
                  <a:pt x="4088554" y="3738673"/>
                  <a:pt x="4088554" y="3738673"/>
                  <a:pt x="4074476" y="3757871"/>
                </a:cubicBezTo>
                <a:cubicBezTo>
                  <a:pt x="4074476" y="3757871"/>
                  <a:pt x="4074476" y="3757871"/>
                  <a:pt x="4051789" y="3760583"/>
                </a:cubicBezTo>
                <a:cubicBezTo>
                  <a:pt x="4051789" y="3760583"/>
                  <a:pt x="4051789" y="3760583"/>
                  <a:pt x="4040446" y="3749628"/>
                </a:cubicBezTo>
                <a:cubicBezTo>
                  <a:pt x="4040446" y="3749628"/>
                  <a:pt x="4040446" y="3749628"/>
                  <a:pt x="4029183" y="3752394"/>
                </a:cubicBezTo>
                <a:cubicBezTo>
                  <a:pt x="4029183" y="3752394"/>
                  <a:pt x="4029183" y="3752394"/>
                  <a:pt x="4026287" y="3749628"/>
                </a:cubicBezTo>
                <a:cubicBezTo>
                  <a:pt x="4026287" y="3749628"/>
                  <a:pt x="4026287" y="3749628"/>
                  <a:pt x="4020655" y="3752394"/>
                </a:cubicBezTo>
                <a:cubicBezTo>
                  <a:pt x="4020655" y="3752394"/>
                  <a:pt x="4020655" y="3752394"/>
                  <a:pt x="3986705" y="3749628"/>
                </a:cubicBezTo>
                <a:cubicBezTo>
                  <a:pt x="3986705" y="3749628"/>
                  <a:pt x="3986705" y="3749628"/>
                  <a:pt x="3969730" y="3757871"/>
                </a:cubicBezTo>
                <a:cubicBezTo>
                  <a:pt x="3969730" y="3757871"/>
                  <a:pt x="3969730" y="3757871"/>
                  <a:pt x="3938596" y="3755105"/>
                </a:cubicBezTo>
                <a:cubicBezTo>
                  <a:pt x="3938596" y="3755105"/>
                  <a:pt x="3915908" y="3757871"/>
                  <a:pt x="3910277" y="3757871"/>
                </a:cubicBezTo>
                <a:cubicBezTo>
                  <a:pt x="3910277" y="3757871"/>
                  <a:pt x="3910277" y="3757871"/>
                  <a:pt x="3901830" y="3757871"/>
                </a:cubicBezTo>
                <a:cubicBezTo>
                  <a:pt x="3896118" y="3755105"/>
                  <a:pt x="3890486" y="3749628"/>
                  <a:pt x="3890486" y="3749628"/>
                </a:cubicBezTo>
                <a:cubicBezTo>
                  <a:pt x="3890486" y="3749628"/>
                  <a:pt x="3879143" y="3752394"/>
                  <a:pt x="3876327" y="3755105"/>
                </a:cubicBezTo>
                <a:cubicBezTo>
                  <a:pt x="3874919" y="3756488"/>
                  <a:pt x="3871380" y="3760610"/>
                  <a:pt x="3868192" y="3764386"/>
                </a:cubicBezTo>
                <a:lnTo>
                  <a:pt x="3863804" y="3769635"/>
                </a:lnTo>
                <a:lnTo>
                  <a:pt x="3863155" y="3772151"/>
                </a:lnTo>
                <a:lnTo>
                  <a:pt x="3868917" y="3765239"/>
                </a:lnTo>
                <a:cubicBezTo>
                  <a:pt x="3872094" y="3761467"/>
                  <a:pt x="3875620" y="3757354"/>
                  <a:pt x="3877021" y="3755985"/>
                </a:cubicBezTo>
                <a:cubicBezTo>
                  <a:pt x="3879871" y="3753248"/>
                  <a:pt x="3891175" y="3750478"/>
                  <a:pt x="3891175" y="3750478"/>
                </a:cubicBezTo>
                <a:cubicBezTo>
                  <a:pt x="3891175" y="3750478"/>
                  <a:pt x="3896827" y="3755985"/>
                  <a:pt x="3902479" y="3758722"/>
                </a:cubicBezTo>
                <a:cubicBezTo>
                  <a:pt x="3902479" y="3758722"/>
                  <a:pt x="3902479" y="3758722"/>
                  <a:pt x="3910981" y="3758722"/>
                </a:cubicBezTo>
                <a:cubicBezTo>
                  <a:pt x="3916633" y="3758722"/>
                  <a:pt x="3939241" y="3755985"/>
                  <a:pt x="3939241" y="3755985"/>
                </a:cubicBezTo>
                <a:cubicBezTo>
                  <a:pt x="3939241" y="3755985"/>
                  <a:pt x="3939241" y="3755985"/>
                  <a:pt x="3970351" y="3758722"/>
                </a:cubicBezTo>
                <a:cubicBezTo>
                  <a:pt x="3970351" y="3758722"/>
                  <a:pt x="3970351" y="3758722"/>
                  <a:pt x="3987307" y="3750478"/>
                </a:cubicBezTo>
                <a:cubicBezTo>
                  <a:pt x="3987307" y="3750478"/>
                  <a:pt x="3987307" y="3750478"/>
                  <a:pt x="4021267" y="3753248"/>
                </a:cubicBezTo>
                <a:cubicBezTo>
                  <a:pt x="4021267" y="3753248"/>
                  <a:pt x="4021267" y="3753248"/>
                  <a:pt x="4026920" y="3750478"/>
                </a:cubicBezTo>
                <a:cubicBezTo>
                  <a:pt x="4026920" y="3750478"/>
                  <a:pt x="4026920" y="3750478"/>
                  <a:pt x="4029722" y="3753248"/>
                </a:cubicBezTo>
                <a:cubicBezTo>
                  <a:pt x="4029722" y="3753248"/>
                  <a:pt x="4029722" y="3753248"/>
                  <a:pt x="4041025" y="3750478"/>
                </a:cubicBezTo>
                <a:cubicBezTo>
                  <a:pt x="4041025" y="3750478"/>
                  <a:pt x="4041025" y="3750478"/>
                  <a:pt x="4052329" y="3761458"/>
                </a:cubicBezTo>
                <a:cubicBezTo>
                  <a:pt x="4052329" y="3761458"/>
                  <a:pt x="4052329" y="3761458"/>
                  <a:pt x="4074986" y="3758722"/>
                </a:cubicBezTo>
                <a:cubicBezTo>
                  <a:pt x="4074986" y="3758722"/>
                  <a:pt x="4074986" y="3758722"/>
                  <a:pt x="4089091" y="3739497"/>
                </a:cubicBezTo>
                <a:cubicBezTo>
                  <a:pt x="4089091" y="3739497"/>
                  <a:pt x="4097593" y="3731286"/>
                  <a:pt x="4108898" y="3728550"/>
                </a:cubicBezTo>
                <a:cubicBezTo>
                  <a:pt x="4120201" y="3728550"/>
                  <a:pt x="4140008" y="3720306"/>
                  <a:pt x="4140008" y="3720306"/>
                </a:cubicBezTo>
                <a:cubicBezTo>
                  <a:pt x="4140008" y="3720306"/>
                  <a:pt x="4140008" y="3720306"/>
                  <a:pt x="4165466" y="3706588"/>
                </a:cubicBezTo>
                <a:cubicBezTo>
                  <a:pt x="4168267" y="3706588"/>
                  <a:pt x="4176770" y="3692871"/>
                  <a:pt x="4185272" y="3692871"/>
                </a:cubicBezTo>
                <a:cubicBezTo>
                  <a:pt x="4190924" y="3690134"/>
                  <a:pt x="4188074" y="3676416"/>
                  <a:pt x="4190924" y="3670909"/>
                </a:cubicBezTo>
                <a:cubicBezTo>
                  <a:pt x="4190924" y="3665436"/>
                  <a:pt x="4205030" y="3657191"/>
                  <a:pt x="4213532" y="3654454"/>
                </a:cubicBezTo>
                <a:lnTo>
                  <a:pt x="4215354" y="3654014"/>
                </a:lnTo>
                <a:lnTo>
                  <a:pt x="4213334" y="3654014"/>
                </a:lnTo>
                <a:cubicBezTo>
                  <a:pt x="4213334" y="3654014"/>
                  <a:pt x="4213334" y="3654014"/>
                  <a:pt x="4219008" y="3651266"/>
                </a:cubicBezTo>
                <a:cubicBezTo>
                  <a:pt x="4219008" y="3651266"/>
                  <a:pt x="4219008" y="3651266"/>
                  <a:pt x="4219008" y="3645773"/>
                </a:cubicBezTo>
                <a:cubicBezTo>
                  <a:pt x="4219008" y="3645773"/>
                  <a:pt x="4227507" y="3643027"/>
                  <a:pt x="4227507" y="3640280"/>
                </a:cubicBezTo>
                <a:cubicBezTo>
                  <a:pt x="4230334" y="3640280"/>
                  <a:pt x="4230334" y="3643027"/>
                  <a:pt x="4230334" y="3643027"/>
                </a:cubicBezTo>
                <a:cubicBezTo>
                  <a:pt x="4230334" y="3643027"/>
                  <a:pt x="4233160" y="3645773"/>
                  <a:pt x="4236006" y="3645773"/>
                </a:cubicBezTo>
                <a:cubicBezTo>
                  <a:pt x="4236006" y="3645773"/>
                  <a:pt x="4238832" y="3643027"/>
                  <a:pt x="4238832" y="3643027"/>
                </a:cubicBezTo>
                <a:cubicBezTo>
                  <a:pt x="4238832" y="3640280"/>
                  <a:pt x="4238832" y="3637534"/>
                  <a:pt x="4238832" y="3637534"/>
                </a:cubicBezTo>
                <a:cubicBezTo>
                  <a:pt x="4236006" y="3634787"/>
                  <a:pt x="4236006" y="3632021"/>
                  <a:pt x="4236006" y="3632021"/>
                </a:cubicBezTo>
                <a:cubicBezTo>
                  <a:pt x="4236006" y="3632021"/>
                  <a:pt x="4238832" y="3632021"/>
                  <a:pt x="4238832" y="3632021"/>
                </a:cubicBezTo>
                <a:cubicBezTo>
                  <a:pt x="4238832" y="3632021"/>
                  <a:pt x="4241679" y="3629275"/>
                  <a:pt x="4241679" y="3629275"/>
                </a:cubicBezTo>
                <a:cubicBezTo>
                  <a:pt x="4241679" y="3629275"/>
                  <a:pt x="4241679" y="3629275"/>
                  <a:pt x="4247332" y="3632021"/>
                </a:cubicBezTo>
                <a:cubicBezTo>
                  <a:pt x="4247332" y="3632021"/>
                  <a:pt x="4250179" y="3632021"/>
                  <a:pt x="4250179" y="3632021"/>
                </a:cubicBezTo>
                <a:cubicBezTo>
                  <a:pt x="4253005" y="3634787"/>
                  <a:pt x="4255831" y="3629275"/>
                  <a:pt x="4255831" y="3629275"/>
                </a:cubicBezTo>
                <a:cubicBezTo>
                  <a:pt x="4255831" y="3629275"/>
                  <a:pt x="4255831" y="3629275"/>
                  <a:pt x="4258678" y="3626528"/>
                </a:cubicBezTo>
                <a:cubicBezTo>
                  <a:pt x="4258678" y="3626528"/>
                  <a:pt x="4258678" y="3626528"/>
                  <a:pt x="4258678" y="3623782"/>
                </a:cubicBezTo>
                <a:cubicBezTo>
                  <a:pt x="4258678" y="3623782"/>
                  <a:pt x="4261505" y="3623782"/>
                  <a:pt x="4264331" y="3623782"/>
                </a:cubicBezTo>
                <a:cubicBezTo>
                  <a:pt x="4264331" y="3623782"/>
                  <a:pt x="4270003" y="3623782"/>
                  <a:pt x="4272830" y="3623782"/>
                </a:cubicBezTo>
                <a:cubicBezTo>
                  <a:pt x="4275677" y="3623782"/>
                  <a:pt x="4275677" y="3623782"/>
                  <a:pt x="4275677" y="3623782"/>
                </a:cubicBezTo>
                <a:cubicBezTo>
                  <a:pt x="4275677" y="3623782"/>
                  <a:pt x="4275677" y="3623782"/>
                  <a:pt x="4281349" y="3621035"/>
                </a:cubicBezTo>
                <a:cubicBezTo>
                  <a:pt x="4281349" y="3621035"/>
                  <a:pt x="4284177" y="3618288"/>
                  <a:pt x="4284177" y="3618288"/>
                </a:cubicBezTo>
                <a:cubicBezTo>
                  <a:pt x="4284177" y="3615542"/>
                  <a:pt x="4284177" y="3612795"/>
                  <a:pt x="4284177" y="3612795"/>
                </a:cubicBezTo>
                <a:cubicBezTo>
                  <a:pt x="4284177" y="3610049"/>
                  <a:pt x="4289849" y="3610049"/>
                  <a:pt x="4289849" y="3610049"/>
                </a:cubicBezTo>
                <a:lnTo>
                  <a:pt x="4291507" y="3611661"/>
                </a:lnTo>
                <a:close/>
                <a:moveTo>
                  <a:pt x="3616640" y="3607969"/>
                </a:moveTo>
                <a:lnTo>
                  <a:pt x="3616603" y="3608006"/>
                </a:lnTo>
                <a:lnTo>
                  <a:pt x="3619169" y="3610481"/>
                </a:lnTo>
                <a:lnTo>
                  <a:pt x="3619356" y="3610573"/>
                </a:lnTo>
                <a:close/>
                <a:moveTo>
                  <a:pt x="3755148" y="3607890"/>
                </a:moveTo>
                <a:lnTo>
                  <a:pt x="3755148" y="3610481"/>
                </a:lnTo>
                <a:lnTo>
                  <a:pt x="3755256" y="3610481"/>
                </a:lnTo>
                <a:lnTo>
                  <a:pt x="3755256" y="3607969"/>
                </a:lnTo>
                <a:close/>
                <a:moveTo>
                  <a:pt x="5180671" y="3605879"/>
                </a:moveTo>
                <a:lnTo>
                  <a:pt x="5180141" y="3606607"/>
                </a:lnTo>
                <a:lnTo>
                  <a:pt x="5179733" y="3608338"/>
                </a:lnTo>
                <a:close/>
                <a:moveTo>
                  <a:pt x="3582672" y="3605230"/>
                </a:moveTo>
                <a:lnTo>
                  <a:pt x="3583760" y="3606021"/>
                </a:lnTo>
                <a:lnTo>
                  <a:pt x="3583779" y="3606009"/>
                </a:lnTo>
                <a:lnTo>
                  <a:pt x="3582712" y="3605230"/>
                </a:lnTo>
                <a:close/>
                <a:moveTo>
                  <a:pt x="3607897" y="3605103"/>
                </a:moveTo>
                <a:lnTo>
                  <a:pt x="3610678" y="3610481"/>
                </a:lnTo>
                <a:lnTo>
                  <a:pt x="3610898" y="3610481"/>
                </a:lnTo>
                <a:lnTo>
                  <a:pt x="3608158" y="3605230"/>
                </a:lnTo>
                <a:close/>
                <a:moveTo>
                  <a:pt x="4340612" y="3604310"/>
                </a:moveTo>
                <a:lnTo>
                  <a:pt x="4340846" y="3604536"/>
                </a:lnTo>
                <a:cubicBezTo>
                  <a:pt x="4340846" y="3604536"/>
                  <a:pt x="4343672" y="3604536"/>
                  <a:pt x="4346518" y="3607302"/>
                </a:cubicBezTo>
                <a:cubicBezTo>
                  <a:pt x="4346518" y="3610049"/>
                  <a:pt x="4352172" y="3610049"/>
                  <a:pt x="4352172" y="3610049"/>
                </a:cubicBezTo>
                <a:cubicBezTo>
                  <a:pt x="4353595" y="3610049"/>
                  <a:pt x="4356431" y="3610049"/>
                  <a:pt x="4358912" y="3610049"/>
                </a:cubicBezTo>
                <a:lnTo>
                  <a:pt x="4363479" y="3610049"/>
                </a:lnTo>
                <a:lnTo>
                  <a:pt x="4363131" y="3609707"/>
                </a:lnTo>
                <a:cubicBezTo>
                  <a:pt x="4363131" y="3609707"/>
                  <a:pt x="4363131" y="3609707"/>
                  <a:pt x="4360315" y="3609707"/>
                </a:cubicBezTo>
                <a:cubicBezTo>
                  <a:pt x="4360315" y="3609707"/>
                  <a:pt x="4360315" y="3609707"/>
                  <a:pt x="4357419" y="3609707"/>
                </a:cubicBezTo>
                <a:cubicBezTo>
                  <a:pt x="4357419" y="3609707"/>
                  <a:pt x="4357419" y="3609707"/>
                  <a:pt x="4354604" y="3609707"/>
                </a:cubicBezTo>
                <a:cubicBezTo>
                  <a:pt x="4354604" y="3609707"/>
                  <a:pt x="4354604" y="3609707"/>
                  <a:pt x="4351788" y="3609707"/>
                </a:cubicBezTo>
                <a:cubicBezTo>
                  <a:pt x="4351788" y="3609707"/>
                  <a:pt x="4346156" y="3609707"/>
                  <a:pt x="4346156" y="3606941"/>
                </a:cubicBezTo>
                <a:close/>
                <a:moveTo>
                  <a:pt x="3577042" y="3602454"/>
                </a:moveTo>
                <a:lnTo>
                  <a:pt x="3576664" y="3602639"/>
                </a:lnTo>
                <a:lnTo>
                  <a:pt x="3576664" y="3604989"/>
                </a:lnTo>
                <a:lnTo>
                  <a:pt x="3577042" y="3604989"/>
                </a:lnTo>
                <a:close/>
                <a:moveTo>
                  <a:pt x="4332106" y="3601463"/>
                </a:moveTo>
                <a:lnTo>
                  <a:pt x="4332346" y="3601789"/>
                </a:lnTo>
                <a:lnTo>
                  <a:pt x="4337961" y="3601789"/>
                </a:lnTo>
                <a:lnTo>
                  <a:pt x="4337629" y="3601463"/>
                </a:lnTo>
                <a:close/>
                <a:moveTo>
                  <a:pt x="3591194" y="3599715"/>
                </a:moveTo>
                <a:lnTo>
                  <a:pt x="3591119" y="3599788"/>
                </a:lnTo>
                <a:lnTo>
                  <a:pt x="3593670" y="3602250"/>
                </a:lnTo>
                <a:lnTo>
                  <a:pt x="3593734" y="3602189"/>
                </a:lnTo>
                <a:close/>
                <a:moveTo>
                  <a:pt x="4326284" y="3598751"/>
                </a:moveTo>
                <a:cubicBezTo>
                  <a:pt x="4320653" y="3598751"/>
                  <a:pt x="4320653" y="3604229"/>
                  <a:pt x="4317837" y="3601463"/>
                </a:cubicBezTo>
                <a:cubicBezTo>
                  <a:pt x="4312206" y="3601463"/>
                  <a:pt x="4312206" y="3601463"/>
                  <a:pt x="4312206" y="3601463"/>
                </a:cubicBezTo>
                <a:lnTo>
                  <a:pt x="4311082" y="3600411"/>
                </a:lnTo>
                <a:lnTo>
                  <a:pt x="4312501" y="3601789"/>
                </a:lnTo>
                <a:cubicBezTo>
                  <a:pt x="4312501" y="3601789"/>
                  <a:pt x="4312501" y="3601789"/>
                  <a:pt x="4318174" y="3601789"/>
                </a:cubicBezTo>
                <a:cubicBezTo>
                  <a:pt x="4321000" y="3604536"/>
                  <a:pt x="4321000" y="3599043"/>
                  <a:pt x="4326673" y="3599043"/>
                </a:cubicBezTo>
                <a:lnTo>
                  <a:pt x="4330439" y="3599374"/>
                </a:lnTo>
                <a:lnTo>
                  <a:pt x="4330227" y="3599091"/>
                </a:lnTo>
                <a:cubicBezTo>
                  <a:pt x="4329865" y="3598751"/>
                  <a:pt x="4329141" y="3598751"/>
                  <a:pt x="4326284" y="3598751"/>
                </a:cubicBezTo>
                <a:close/>
                <a:moveTo>
                  <a:pt x="3807667" y="3597682"/>
                </a:moveTo>
                <a:lnTo>
                  <a:pt x="3807951" y="3598345"/>
                </a:lnTo>
                <a:cubicBezTo>
                  <a:pt x="3809006" y="3600399"/>
                  <a:pt x="3810412" y="3602454"/>
                  <a:pt x="3811818" y="3602454"/>
                </a:cubicBezTo>
                <a:cubicBezTo>
                  <a:pt x="3811818" y="3602454"/>
                  <a:pt x="3817488" y="3605230"/>
                  <a:pt x="3817488" y="3605230"/>
                </a:cubicBezTo>
                <a:cubicBezTo>
                  <a:pt x="3817488" y="3605230"/>
                  <a:pt x="3818905" y="3606600"/>
                  <a:pt x="3820323" y="3607969"/>
                </a:cubicBezTo>
                <a:lnTo>
                  <a:pt x="3822702" y="3610267"/>
                </a:lnTo>
                <a:lnTo>
                  <a:pt x="3822586" y="3609707"/>
                </a:lnTo>
                <a:cubicBezTo>
                  <a:pt x="3822586" y="3609707"/>
                  <a:pt x="3816875" y="3604229"/>
                  <a:pt x="3816875" y="3604229"/>
                </a:cubicBezTo>
                <a:cubicBezTo>
                  <a:pt x="3816875" y="3604229"/>
                  <a:pt x="3811243" y="3601463"/>
                  <a:pt x="3811243" y="3601463"/>
                </a:cubicBezTo>
                <a:close/>
                <a:moveTo>
                  <a:pt x="3599676" y="3596976"/>
                </a:moveTo>
                <a:lnTo>
                  <a:pt x="3599511" y="3597136"/>
                </a:lnTo>
                <a:lnTo>
                  <a:pt x="3599678" y="3597457"/>
                </a:lnTo>
                <a:cubicBezTo>
                  <a:pt x="3600033" y="3598142"/>
                  <a:pt x="3600742" y="3599511"/>
                  <a:pt x="3602161" y="3602250"/>
                </a:cubicBezTo>
                <a:lnTo>
                  <a:pt x="3602457" y="3602393"/>
                </a:lnTo>
                <a:lnTo>
                  <a:pt x="3600028" y="3597660"/>
                </a:lnTo>
                <a:cubicBezTo>
                  <a:pt x="3599676" y="3596976"/>
                  <a:pt x="3599676" y="3596976"/>
                  <a:pt x="3599676" y="3596976"/>
                </a:cubicBezTo>
                <a:close/>
                <a:moveTo>
                  <a:pt x="3732489" y="3596847"/>
                </a:moveTo>
                <a:lnTo>
                  <a:pt x="3732489" y="3602250"/>
                </a:lnTo>
                <a:cubicBezTo>
                  <a:pt x="3732489" y="3602250"/>
                  <a:pt x="3732489" y="3602250"/>
                  <a:pt x="3732489" y="3604989"/>
                </a:cubicBezTo>
                <a:lnTo>
                  <a:pt x="3732622" y="3604989"/>
                </a:lnTo>
                <a:lnTo>
                  <a:pt x="3732622" y="3602454"/>
                </a:lnTo>
                <a:cubicBezTo>
                  <a:pt x="3732622" y="3602454"/>
                  <a:pt x="3732622" y="3599715"/>
                  <a:pt x="3732622" y="3596976"/>
                </a:cubicBezTo>
                <a:close/>
                <a:moveTo>
                  <a:pt x="4307902" y="3595314"/>
                </a:moveTo>
                <a:cubicBezTo>
                  <a:pt x="4307198" y="3594630"/>
                  <a:pt x="4306494" y="3594630"/>
                  <a:pt x="4306494" y="3595986"/>
                </a:cubicBezTo>
                <a:cubicBezTo>
                  <a:pt x="4306494" y="3601463"/>
                  <a:pt x="4306494" y="3598751"/>
                  <a:pt x="4303678" y="3601463"/>
                </a:cubicBezTo>
                <a:cubicBezTo>
                  <a:pt x="4303678" y="3604229"/>
                  <a:pt x="4298047" y="3606941"/>
                  <a:pt x="4298047" y="3606941"/>
                </a:cubicBezTo>
                <a:cubicBezTo>
                  <a:pt x="4298047" y="3606941"/>
                  <a:pt x="4295231" y="3606941"/>
                  <a:pt x="4295231" y="3609707"/>
                </a:cubicBezTo>
                <a:lnTo>
                  <a:pt x="4292339" y="3612468"/>
                </a:lnTo>
                <a:lnTo>
                  <a:pt x="4292675" y="3612795"/>
                </a:lnTo>
                <a:cubicBezTo>
                  <a:pt x="4292675" y="3612795"/>
                  <a:pt x="4295502" y="3610049"/>
                  <a:pt x="4295502" y="3610049"/>
                </a:cubicBezTo>
                <a:cubicBezTo>
                  <a:pt x="4295502" y="3607302"/>
                  <a:pt x="4298349" y="3607302"/>
                  <a:pt x="4298349" y="3607302"/>
                </a:cubicBezTo>
                <a:cubicBezTo>
                  <a:pt x="4298349" y="3607302"/>
                  <a:pt x="4304001" y="3604536"/>
                  <a:pt x="4304001" y="3601789"/>
                </a:cubicBezTo>
                <a:cubicBezTo>
                  <a:pt x="4306848" y="3599043"/>
                  <a:pt x="4306848" y="3601789"/>
                  <a:pt x="4306848" y="3596296"/>
                </a:cubicBezTo>
                <a:lnTo>
                  <a:pt x="4308062" y="3595706"/>
                </a:lnTo>
                <a:close/>
                <a:moveTo>
                  <a:pt x="3633596" y="3594216"/>
                </a:moveTo>
                <a:lnTo>
                  <a:pt x="3633604" y="3594237"/>
                </a:lnTo>
                <a:lnTo>
                  <a:pt x="3636725" y="3596425"/>
                </a:lnTo>
                <a:close/>
                <a:moveTo>
                  <a:pt x="3477581" y="3591498"/>
                </a:moveTo>
                <a:lnTo>
                  <a:pt x="3482479" y="3605686"/>
                </a:lnTo>
                <a:cubicBezTo>
                  <a:pt x="3483188" y="3607742"/>
                  <a:pt x="3483188" y="3607742"/>
                  <a:pt x="3483188" y="3607742"/>
                </a:cubicBezTo>
                <a:cubicBezTo>
                  <a:pt x="3491678" y="3613221"/>
                  <a:pt x="3491678" y="3613221"/>
                  <a:pt x="3491678" y="3613221"/>
                </a:cubicBezTo>
                <a:cubicBezTo>
                  <a:pt x="3494518" y="3615960"/>
                  <a:pt x="3494518" y="3615960"/>
                  <a:pt x="3494518" y="3615960"/>
                </a:cubicBezTo>
                <a:lnTo>
                  <a:pt x="3495004" y="3616194"/>
                </a:lnTo>
                <a:lnTo>
                  <a:pt x="3492177" y="3613447"/>
                </a:lnTo>
                <a:cubicBezTo>
                  <a:pt x="3483694" y="3607969"/>
                  <a:pt x="3483694" y="3607969"/>
                  <a:pt x="3483694" y="3607969"/>
                </a:cubicBezTo>
                <a:cubicBezTo>
                  <a:pt x="3478024" y="3591498"/>
                  <a:pt x="3478024" y="3591498"/>
                  <a:pt x="3478024" y="3591498"/>
                </a:cubicBezTo>
                <a:close/>
                <a:moveTo>
                  <a:pt x="1998075" y="3588288"/>
                </a:moveTo>
                <a:lnTo>
                  <a:pt x="1999904" y="3590643"/>
                </a:lnTo>
                <a:lnTo>
                  <a:pt x="1998387" y="3588288"/>
                </a:lnTo>
                <a:close/>
                <a:moveTo>
                  <a:pt x="3724140" y="3585982"/>
                </a:moveTo>
                <a:lnTo>
                  <a:pt x="3724091" y="3586030"/>
                </a:lnTo>
                <a:lnTo>
                  <a:pt x="3726812" y="3591294"/>
                </a:lnTo>
                <a:lnTo>
                  <a:pt x="3726884" y="3591363"/>
                </a:lnTo>
                <a:close/>
                <a:moveTo>
                  <a:pt x="3398828" y="3585982"/>
                </a:moveTo>
                <a:lnTo>
                  <a:pt x="3398949" y="3586328"/>
                </a:lnTo>
                <a:lnTo>
                  <a:pt x="3403984" y="3589075"/>
                </a:lnTo>
                <a:cubicBezTo>
                  <a:pt x="3406814" y="3590790"/>
                  <a:pt x="3409645" y="3592846"/>
                  <a:pt x="3409645" y="3594214"/>
                </a:cubicBezTo>
                <a:cubicBezTo>
                  <a:pt x="3409645" y="3599705"/>
                  <a:pt x="3412475" y="3605196"/>
                  <a:pt x="3412475" y="3605196"/>
                </a:cubicBezTo>
                <a:cubicBezTo>
                  <a:pt x="3415305" y="3610686"/>
                  <a:pt x="3416720" y="3613431"/>
                  <a:pt x="3417427" y="3614804"/>
                </a:cubicBezTo>
                <a:lnTo>
                  <a:pt x="3418023" y="3615960"/>
                </a:lnTo>
                <a:lnTo>
                  <a:pt x="3418024" y="3615960"/>
                </a:lnTo>
                <a:lnTo>
                  <a:pt x="3418650" y="3615431"/>
                </a:lnTo>
                <a:lnTo>
                  <a:pt x="3418650" y="3613447"/>
                </a:lnTo>
                <a:cubicBezTo>
                  <a:pt x="3415792" y="3607969"/>
                  <a:pt x="3412980" y="3605230"/>
                  <a:pt x="3412980" y="3605230"/>
                </a:cubicBezTo>
                <a:cubicBezTo>
                  <a:pt x="3412980" y="3605230"/>
                  <a:pt x="3410168" y="3599715"/>
                  <a:pt x="3410168" y="3594237"/>
                </a:cubicBezTo>
                <a:cubicBezTo>
                  <a:pt x="3410168" y="3591498"/>
                  <a:pt x="3398828" y="3585982"/>
                  <a:pt x="3398828" y="3585982"/>
                </a:cubicBezTo>
                <a:close/>
                <a:moveTo>
                  <a:pt x="3805829" y="3585031"/>
                </a:moveTo>
                <a:lnTo>
                  <a:pt x="3806194" y="3585982"/>
                </a:lnTo>
                <a:lnTo>
                  <a:pt x="3808103" y="3585982"/>
                </a:lnTo>
                <a:lnTo>
                  <a:pt x="3808427" y="3585031"/>
                </a:lnTo>
                <a:close/>
                <a:moveTo>
                  <a:pt x="3712830" y="3583243"/>
                </a:moveTo>
                <a:lnTo>
                  <a:pt x="3714552" y="3584905"/>
                </a:lnTo>
                <a:lnTo>
                  <a:pt x="3712846" y="3583243"/>
                </a:lnTo>
                <a:close/>
                <a:moveTo>
                  <a:pt x="2023775" y="3563557"/>
                </a:moveTo>
                <a:lnTo>
                  <a:pt x="2023580" y="3563609"/>
                </a:lnTo>
                <a:cubicBezTo>
                  <a:pt x="2023580" y="3569087"/>
                  <a:pt x="2020736" y="3569087"/>
                  <a:pt x="2020736" y="3569087"/>
                </a:cubicBezTo>
                <a:cubicBezTo>
                  <a:pt x="2015067" y="3577317"/>
                  <a:pt x="2015067" y="3577317"/>
                  <a:pt x="2015067" y="3577317"/>
                </a:cubicBezTo>
                <a:cubicBezTo>
                  <a:pt x="2015067" y="3585534"/>
                  <a:pt x="2015067" y="3585534"/>
                  <a:pt x="2015067" y="3585534"/>
                </a:cubicBezTo>
                <a:lnTo>
                  <a:pt x="2015423" y="3586899"/>
                </a:lnTo>
                <a:lnTo>
                  <a:pt x="2015633" y="3586850"/>
                </a:lnTo>
                <a:cubicBezTo>
                  <a:pt x="2015990" y="3586166"/>
                  <a:pt x="2015293" y="3585483"/>
                  <a:pt x="2015293" y="3585483"/>
                </a:cubicBezTo>
                <a:cubicBezTo>
                  <a:pt x="2015293" y="3585483"/>
                  <a:pt x="2015293" y="3585483"/>
                  <a:pt x="2015293" y="3577210"/>
                </a:cubicBezTo>
                <a:cubicBezTo>
                  <a:pt x="2015293" y="3577210"/>
                  <a:pt x="2015293" y="3577210"/>
                  <a:pt x="2020942" y="3569006"/>
                </a:cubicBezTo>
                <a:cubicBezTo>
                  <a:pt x="2020942" y="3569006"/>
                  <a:pt x="2021657" y="3569006"/>
                  <a:pt x="2022372" y="3568313"/>
                </a:cubicBezTo>
                <a:close/>
                <a:moveTo>
                  <a:pt x="5421253" y="3558100"/>
                </a:moveTo>
                <a:cubicBezTo>
                  <a:pt x="5373207" y="3574597"/>
                  <a:pt x="5373207" y="3574597"/>
                  <a:pt x="5373207" y="3574597"/>
                </a:cubicBezTo>
                <a:cubicBezTo>
                  <a:pt x="5327873" y="3566444"/>
                  <a:pt x="5327873" y="3566444"/>
                  <a:pt x="5327873" y="3566444"/>
                </a:cubicBezTo>
                <a:cubicBezTo>
                  <a:pt x="5268589" y="3615746"/>
                  <a:pt x="5268589" y="3615746"/>
                  <a:pt x="5268589" y="3615746"/>
                </a:cubicBezTo>
                <a:cubicBezTo>
                  <a:pt x="5200588" y="3615746"/>
                  <a:pt x="5200588" y="3615746"/>
                  <a:pt x="5200588" y="3615746"/>
                </a:cubicBezTo>
                <a:cubicBezTo>
                  <a:pt x="5189254" y="3614418"/>
                  <a:pt x="5183587" y="3613754"/>
                  <a:pt x="5180755" y="3613423"/>
                </a:cubicBezTo>
                <a:lnTo>
                  <a:pt x="5178595" y="3613170"/>
                </a:lnTo>
                <a:lnTo>
                  <a:pt x="5177477" y="3617923"/>
                </a:lnTo>
                <a:cubicBezTo>
                  <a:pt x="5176059" y="3626153"/>
                  <a:pt x="5175355" y="3634382"/>
                  <a:pt x="5175355" y="3634382"/>
                </a:cubicBezTo>
                <a:cubicBezTo>
                  <a:pt x="5175355" y="3634382"/>
                  <a:pt x="5155564" y="3667303"/>
                  <a:pt x="5147036" y="3667303"/>
                </a:cubicBezTo>
                <a:cubicBezTo>
                  <a:pt x="5141405" y="3664591"/>
                  <a:pt x="5135773" y="3661824"/>
                  <a:pt x="5135773" y="3661824"/>
                </a:cubicBezTo>
                <a:cubicBezTo>
                  <a:pt x="5135773" y="3661824"/>
                  <a:pt x="5135773" y="3661824"/>
                  <a:pt x="5124429" y="3686501"/>
                </a:cubicBezTo>
                <a:cubicBezTo>
                  <a:pt x="5124429" y="3686501"/>
                  <a:pt x="5124429" y="3686501"/>
                  <a:pt x="5107455" y="3713942"/>
                </a:cubicBezTo>
                <a:cubicBezTo>
                  <a:pt x="5107455" y="3713942"/>
                  <a:pt x="5093295" y="3711231"/>
                  <a:pt x="5079136" y="3722186"/>
                </a:cubicBezTo>
                <a:cubicBezTo>
                  <a:pt x="5064977" y="3733141"/>
                  <a:pt x="5073505" y="3716709"/>
                  <a:pt x="5064977" y="3713942"/>
                </a:cubicBezTo>
                <a:cubicBezTo>
                  <a:pt x="5056530" y="3708465"/>
                  <a:pt x="5048002" y="3716709"/>
                  <a:pt x="5039555" y="3719420"/>
                </a:cubicBezTo>
                <a:cubicBezTo>
                  <a:pt x="5033843" y="3722186"/>
                  <a:pt x="5039555" y="3730429"/>
                  <a:pt x="5033843" y="3733141"/>
                </a:cubicBezTo>
                <a:cubicBezTo>
                  <a:pt x="5031027" y="3733141"/>
                  <a:pt x="5022579" y="3724952"/>
                  <a:pt x="5022579" y="3724952"/>
                </a:cubicBezTo>
                <a:cubicBezTo>
                  <a:pt x="5022579" y="3724952"/>
                  <a:pt x="5022579" y="3724952"/>
                  <a:pt x="4999893" y="3735907"/>
                </a:cubicBezTo>
                <a:cubicBezTo>
                  <a:pt x="4999893" y="3735907"/>
                  <a:pt x="4999893" y="3735907"/>
                  <a:pt x="5016867" y="3746863"/>
                </a:cubicBezTo>
                <a:cubicBezTo>
                  <a:pt x="5016867" y="3746863"/>
                  <a:pt x="5016867" y="3746863"/>
                  <a:pt x="5059346" y="3749628"/>
                </a:cubicBezTo>
                <a:cubicBezTo>
                  <a:pt x="5059346" y="3749628"/>
                  <a:pt x="5059346" y="3749628"/>
                  <a:pt x="5070689" y="3744151"/>
                </a:cubicBezTo>
                <a:cubicBezTo>
                  <a:pt x="5070689" y="3744151"/>
                  <a:pt x="5070689" y="3744151"/>
                  <a:pt x="5098927" y="3744151"/>
                </a:cubicBezTo>
                <a:cubicBezTo>
                  <a:pt x="5098927" y="3744151"/>
                  <a:pt x="5107455" y="3760583"/>
                  <a:pt x="5107455" y="3766060"/>
                </a:cubicBezTo>
                <a:cubicBezTo>
                  <a:pt x="5110271" y="3771592"/>
                  <a:pt x="5127245" y="3763348"/>
                  <a:pt x="5127245" y="3763348"/>
                </a:cubicBezTo>
                <a:cubicBezTo>
                  <a:pt x="5127245" y="3763348"/>
                  <a:pt x="5127245" y="3763348"/>
                  <a:pt x="5147036" y="3763348"/>
                </a:cubicBezTo>
                <a:cubicBezTo>
                  <a:pt x="5147036" y="3763348"/>
                  <a:pt x="5155564" y="3763348"/>
                  <a:pt x="5175355" y="3798980"/>
                </a:cubicBezTo>
                <a:cubicBezTo>
                  <a:pt x="5195145" y="3834665"/>
                  <a:pt x="5186699" y="3804512"/>
                  <a:pt x="5192329" y="3804512"/>
                </a:cubicBezTo>
                <a:cubicBezTo>
                  <a:pt x="5198041" y="3807224"/>
                  <a:pt x="5215017" y="3801746"/>
                  <a:pt x="5220648" y="3798980"/>
                </a:cubicBezTo>
                <a:cubicBezTo>
                  <a:pt x="5226280" y="3798980"/>
                  <a:pt x="5240439" y="3774304"/>
                  <a:pt x="5240439" y="3774304"/>
                </a:cubicBezTo>
                <a:cubicBezTo>
                  <a:pt x="5240439" y="3774304"/>
                  <a:pt x="5240439" y="3774304"/>
                  <a:pt x="5271573" y="3771592"/>
                </a:cubicBezTo>
                <a:cubicBezTo>
                  <a:pt x="5271573" y="3771592"/>
                  <a:pt x="5299891" y="3744151"/>
                  <a:pt x="5311235" y="3744151"/>
                </a:cubicBezTo>
                <a:cubicBezTo>
                  <a:pt x="5316907" y="3744151"/>
                  <a:pt x="5318315" y="3748258"/>
                  <a:pt x="5318305" y="3752367"/>
                </a:cubicBezTo>
                <a:lnTo>
                  <a:pt x="5316879" y="3760509"/>
                </a:lnTo>
                <a:lnTo>
                  <a:pt x="5318143" y="3756977"/>
                </a:lnTo>
                <a:cubicBezTo>
                  <a:pt x="5321067" y="3749501"/>
                  <a:pt x="5327969" y="3735067"/>
                  <a:pt x="5336397" y="3739190"/>
                </a:cubicBezTo>
                <a:cubicBezTo>
                  <a:pt x="5347633" y="3706386"/>
                  <a:pt x="5347633" y="3706386"/>
                  <a:pt x="5347633" y="3706386"/>
                </a:cubicBezTo>
                <a:cubicBezTo>
                  <a:pt x="5342016" y="3667892"/>
                  <a:pt x="5342016" y="3667892"/>
                  <a:pt x="5342016" y="3667892"/>
                </a:cubicBezTo>
                <a:cubicBezTo>
                  <a:pt x="5330779" y="3615746"/>
                  <a:pt x="5330779" y="3615746"/>
                  <a:pt x="5330779" y="3615746"/>
                </a:cubicBezTo>
                <a:cubicBezTo>
                  <a:pt x="5387350" y="3613091"/>
                  <a:pt x="5387350" y="3613091"/>
                  <a:pt x="5387350" y="3613091"/>
                </a:cubicBezTo>
                <a:cubicBezTo>
                  <a:pt x="5438302" y="3585595"/>
                  <a:pt x="5438302" y="3585595"/>
                  <a:pt x="5438302" y="3585595"/>
                </a:cubicBezTo>
                <a:cubicBezTo>
                  <a:pt x="5421253" y="3558100"/>
                  <a:pt x="5421253" y="3558100"/>
                  <a:pt x="5421253" y="3558100"/>
                </a:cubicBezTo>
                <a:close/>
                <a:moveTo>
                  <a:pt x="3381865" y="3555778"/>
                </a:moveTo>
                <a:lnTo>
                  <a:pt x="3381353" y="3555901"/>
                </a:lnTo>
                <a:lnTo>
                  <a:pt x="3382978" y="3568502"/>
                </a:lnTo>
                <a:cubicBezTo>
                  <a:pt x="3384172" y="3577760"/>
                  <a:pt x="3384172" y="3577760"/>
                  <a:pt x="3384172" y="3577760"/>
                </a:cubicBezTo>
                <a:cubicBezTo>
                  <a:pt x="3384172" y="3577760"/>
                  <a:pt x="3389832" y="3577760"/>
                  <a:pt x="3395493" y="3585987"/>
                </a:cubicBezTo>
                <a:cubicBezTo>
                  <a:pt x="3398324" y="3588732"/>
                  <a:pt x="3399031" y="3588732"/>
                  <a:pt x="3399031" y="3588046"/>
                </a:cubicBezTo>
                <a:lnTo>
                  <a:pt x="3398902" y="3587672"/>
                </a:lnTo>
                <a:lnTo>
                  <a:pt x="3396016" y="3585982"/>
                </a:lnTo>
                <a:cubicBezTo>
                  <a:pt x="3390346" y="3577727"/>
                  <a:pt x="3384676" y="3577727"/>
                  <a:pt x="3384676" y="3577727"/>
                </a:cubicBezTo>
                <a:cubicBezTo>
                  <a:pt x="3381865" y="3555778"/>
                  <a:pt x="3381865" y="3555778"/>
                  <a:pt x="3381865" y="3555778"/>
                </a:cubicBezTo>
                <a:close/>
                <a:moveTo>
                  <a:pt x="3792041" y="3552684"/>
                </a:moveTo>
                <a:lnTo>
                  <a:pt x="3792041" y="3553038"/>
                </a:lnTo>
                <a:cubicBezTo>
                  <a:pt x="3797689" y="3558517"/>
                  <a:pt x="3800512" y="3561256"/>
                  <a:pt x="3801924" y="3562625"/>
                </a:cubicBezTo>
                <a:lnTo>
                  <a:pt x="3802716" y="3563393"/>
                </a:lnTo>
                <a:lnTo>
                  <a:pt x="3802716" y="3563067"/>
                </a:lnTo>
                <a:cubicBezTo>
                  <a:pt x="3802716" y="3563067"/>
                  <a:pt x="3802716" y="3563067"/>
                  <a:pt x="3801308" y="3561697"/>
                </a:cubicBezTo>
                <a:close/>
                <a:moveTo>
                  <a:pt x="2753082" y="3550548"/>
                </a:moveTo>
                <a:lnTo>
                  <a:pt x="2755501" y="3559918"/>
                </a:lnTo>
                <a:cubicBezTo>
                  <a:pt x="2755854" y="3561288"/>
                  <a:pt x="2755854" y="3561288"/>
                  <a:pt x="2755854" y="3561288"/>
                </a:cubicBezTo>
                <a:cubicBezTo>
                  <a:pt x="2758684" y="3569533"/>
                  <a:pt x="2758684" y="3569533"/>
                  <a:pt x="2758684" y="3569533"/>
                </a:cubicBezTo>
                <a:lnTo>
                  <a:pt x="2759156" y="3568618"/>
                </a:lnTo>
                <a:lnTo>
                  <a:pt x="2757045" y="3562540"/>
                </a:lnTo>
                <a:cubicBezTo>
                  <a:pt x="2756688" y="3561511"/>
                  <a:pt x="2756688" y="3561511"/>
                  <a:pt x="2756688" y="3561511"/>
                </a:cubicBezTo>
                <a:cubicBezTo>
                  <a:pt x="2753869" y="3550548"/>
                  <a:pt x="2753869" y="3550548"/>
                  <a:pt x="2753869" y="3550548"/>
                </a:cubicBezTo>
                <a:close/>
                <a:moveTo>
                  <a:pt x="3330972" y="3547523"/>
                </a:moveTo>
                <a:lnTo>
                  <a:pt x="3330776" y="3547712"/>
                </a:lnTo>
                <a:lnTo>
                  <a:pt x="3334996" y="3549290"/>
                </a:lnTo>
                <a:cubicBezTo>
                  <a:pt x="3337473" y="3550320"/>
                  <a:pt x="3340304" y="3551692"/>
                  <a:pt x="3341718" y="3553061"/>
                </a:cubicBezTo>
                <a:cubicBezTo>
                  <a:pt x="3344549" y="3555815"/>
                  <a:pt x="3358700" y="3561288"/>
                  <a:pt x="3358700" y="3561288"/>
                </a:cubicBezTo>
                <a:lnTo>
                  <a:pt x="3359085" y="3561196"/>
                </a:lnTo>
                <a:lnTo>
                  <a:pt x="3351802" y="3558174"/>
                </a:lnTo>
                <a:cubicBezTo>
                  <a:pt x="3347913" y="3556462"/>
                  <a:pt x="3343671" y="3554408"/>
                  <a:pt x="3342266" y="3553038"/>
                </a:cubicBezTo>
                <a:cubicBezTo>
                  <a:pt x="3339453" y="3550262"/>
                  <a:pt x="3330972" y="3547523"/>
                  <a:pt x="3330972" y="3547523"/>
                </a:cubicBezTo>
                <a:close/>
                <a:moveTo>
                  <a:pt x="5288521" y="3539471"/>
                </a:moveTo>
                <a:lnTo>
                  <a:pt x="5280101" y="3546634"/>
                </a:lnTo>
                <a:cubicBezTo>
                  <a:pt x="5274389" y="3549345"/>
                  <a:pt x="5260311" y="3568544"/>
                  <a:pt x="5260311" y="3568544"/>
                </a:cubicBezTo>
                <a:cubicBezTo>
                  <a:pt x="5260311" y="3568544"/>
                  <a:pt x="5260311" y="3568544"/>
                  <a:pt x="5231992" y="3585031"/>
                </a:cubicBezTo>
                <a:cubicBezTo>
                  <a:pt x="5231992" y="3585031"/>
                  <a:pt x="5189513" y="3598751"/>
                  <a:pt x="5183883" y="3601463"/>
                </a:cubicBezTo>
                <a:lnTo>
                  <a:pt x="5182203" y="3603772"/>
                </a:lnTo>
                <a:lnTo>
                  <a:pt x="5183540" y="3602093"/>
                </a:lnTo>
                <a:cubicBezTo>
                  <a:pt x="5189351" y="3599249"/>
                  <a:pt x="5231779" y="3585595"/>
                  <a:pt x="5231779" y="3585595"/>
                </a:cubicBezTo>
                <a:cubicBezTo>
                  <a:pt x="5260065" y="3569098"/>
                  <a:pt x="5260065" y="3569098"/>
                  <a:pt x="5260065" y="3569098"/>
                </a:cubicBezTo>
                <a:cubicBezTo>
                  <a:pt x="5260065" y="3569098"/>
                  <a:pt x="5274208" y="3549946"/>
                  <a:pt x="5279826" y="3547102"/>
                </a:cubicBezTo>
                <a:cubicBezTo>
                  <a:pt x="5282635" y="3547102"/>
                  <a:pt x="5285444" y="3544400"/>
                  <a:pt x="5288277" y="3539967"/>
                </a:cubicBezTo>
                <a:close/>
                <a:moveTo>
                  <a:pt x="2185072" y="3530805"/>
                </a:moveTo>
                <a:lnTo>
                  <a:pt x="2183684" y="3535856"/>
                </a:lnTo>
                <a:cubicBezTo>
                  <a:pt x="2182977" y="3537571"/>
                  <a:pt x="2182271" y="3538944"/>
                  <a:pt x="2182271" y="3538944"/>
                </a:cubicBezTo>
                <a:cubicBezTo>
                  <a:pt x="2182271" y="3538944"/>
                  <a:pt x="2182271" y="3541683"/>
                  <a:pt x="2182271" y="3544422"/>
                </a:cubicBezTo>
                <a:cubicBezTo>
                  <a:pt x="2182271" y="3544422"/>
                  <a:pt x="2179428" y="3547160"/>
                  <a:pt x="2179428" y="3547160"/>
                </a:cubicBezTo>
                <a:cubicBezTo>
                  <a:pt x="2173758" y="3547160"/>
                  <a:pt x="2173758" y="3547160"/>
                  <a:pt x="2173758" y="3547160"/>
                </a:cubicBezTo>
                <a:cubicBezTo>
                  <a:pt x="2173758" y="3547160"/>
                  <a:pt x="2173758" y="3555392"/>
                  <a:pt x="2170932" y="3555392"/>
                </a:cubicBezTo>
                <a:cubicBezTo>
                  <a:pt x="2170932" y="3555392"/>
                  <a:pt x="2168088" y="3555392"/>
                  <a:pt x="2168088" y="3555392"/>
                </a:cubicBezTo>
                <a:cubicBezTo>
                  <a:pt x="2165262" y="3555392"/>
                  <a:pt x="2162419" y="3558131"/>
                  <a:pt x="2162419" y="3558131"/>
                </a:cubicBezTo>
                <a:cubicBezTo>
                  <a:pt x="2162419" y="3560870"/>
                  <a:pt x="2162419" y="3560870"/>
                  <a:pt x="2162419" y="3560870"/>
                </a:cubicBezTo>
                <a:cubicBezTo>
                  <a:pt x="2159593" y="3566348"/>
                  <a:pt x="2159593" y="3566348"/>
                  <a:pt x="2159593" y="3566348"/>
                </a:cubicBezTo>
                <a:cubicBezTo>
                  <a:pt x="2159593" y="3566348"/>
                  <a:pt x="2159593" y="3566348"/>
                  <a:pt x="2156767" y="3566348"/>
                </a:cubicBezTo>
                <a:cubicBezTo>
                  <a:pt x="2156767" y="3566348"/>
                  <a:pt x="2156767" y="3566348"/>
                  <a:pt x="2153924" y="3566348"/>
                </a:cubicBezTo>
                <a:cubicBezTo>
                  <a:pt x="2153924" y="3569087"/>
                  <a:pt x="2151098" y="3569087"/>
                  <a:pt x="2151098" y="3569087"/>
                </a:cubicBezTo>
                <a:cubicBezTo>
                  <a:pt x="2151098" y="3569087"/>
                  <a:pt x="2148255" y="3566348"/>
                  <a:pt x="2145429" y="3566348"/>
                </a:cubicBezTo>
                <a:cubicBezTo>
                  <a:pt x="2145429" y="3566348"/>
                  <a:pt x="2142585" y="3566348"/>
                  <a:pt x="2142585" y="3569087"/>
                </a:cubicBezTo>
                <a:cubicBezTo>
                  <a:pt x="2139759" y="3571840"/>
                  <a:pt x="2139759" y="3574579"/>
                  <a:pt x="2136916" y="3574579"/>
                </a:cubicBezTo>
                <a:cubicBezTo>
                  <a:pt x="2136916" y="3574579"/>
                  <a:pt x="2134090" y="3577317"/>
                  <a:pt x="2134090" y="3577317"/>
                </a:cubicBezTo>
                <a:cubicBezTo>
                  <a:pt x="2134090" y="3577317"/>
                  <a:pt x="2134090" y="3582795"/>
                  <a:pt x="2131263" y="3582795"/>
                </a:cubicBezTo>
                <a:cubicBezTo>
                  <a:pt x="2131263" y="3585534"/>
                  <a:pt x="2128420" y="3588288"/>
                  <a:pt x="2128420" y="3588288"/>
                </a:cubicBezTo>
                <a:cubicBezTo>
                  <a:pt x="2128420" y="3588288"/>
                  <a:pt x="2128420" y="3591027"/>
                  <a:pt x="2128420" y="3591027"/>
                </a:cubicBezTo>
                <a:cubicBezTo>
                  <a:pt x="2128420" y="3593766"/>
                  <a:pt x="2128420" y="3596505"/>
                  <a:pt x="2125594" y="3599244"/>
                </a:cubicBezTo>
                <a:cubicBezTo>
                  <a:pt x="2122750" y="3599244"/>
                  <a:pt x="2117082" y="3604736"/>
                  <a:pt x="2117082" y="3604736"/>
                </a:cubicBezTo>
                <a:cubicBezTo>
                  <a:pt x="2117082" y="3604736"/>
                  <a:pt x="2117082" y="3604736"/>
                  <a:pt x="2117082" y="3607474"/>
                </a:cubicBezTo>
                <a:cubicBezTo>
                  <a:pt x="2119924" y="3607474"/>
                  <a:pt x="2119924" y="3610213"/>
                  <a:pt x="2119924" y="3610213"/>
                </a:cubicBezTo>
                <a:cubicBezTo>
                  <a:pt x="2119924" y="3615691"/>
                  <a:pt x="2119924" y="3615691"/>
                  <a:pt x="2119924" y="3615691"/>
                </a:cubicBezTo>
                <a:cubicBezTo>
                  <a:pt x="2119924" y="3615691"/>
                  <a:pt x="2117082" y="3618430"/>
                  <a:pt x="2117082" y="3621183"/>
                </a:cubicBezTo>
                <a:cubicBezTo>
                  <a:pt x="2119924" y="3621183"/>
                  <a:pt x="2119924" y="3621183"/>
                  <a:pt x="2119924" y="3621183"/>
                </a:cubicBezTo>
                <a:cubicBezTo>
                  <a:pt x="2122750" y="3626662"/>
                  <a:pt x="2122750" y="3626662"/>
                  <a:pt x="2122750" y="3626662"/>
                </a:cubicBezTo>
                <a:cubicBezTo>
                  <a:pt x="2125594" y="3632140"/>
                  <a:pt x="2125594" y="3632140"/>
                  <a:pt x="2125594" y="3632140"/>
                </a:cubicBezTo>
                <a:cubicBezTo>
                  <a:pt x="2128420" y="3632140"/>
                  <a:pt x="2128420" y="3632140"/>
                  <a:pt x="2128420" y="3632140"/>
                </a:cubicBezTo>
                <a:cubicBezTo>
                  <a:pt x="2128420" y="3632140"/>
                  <a:pt x="2131263" y="3637631"/>
                  <a:pt x="2131263" y="3640370"/>
                </a:cubicBezTo>
                <a:cubicBezTo>
                  <a:pt x="2131263" y="3640370"/>
                  <a:pt x="2131263" y="3645848"/>
                  <a:pt x="2131263" y="3645848"/>
                </a:cubicBezTo>
                <a:cubicBezTo>
                  <a:pt x="2125594" y="3651326"/>
                  <a:pt x="2125594" y="3651326"/>
                  <a:pt x="2125594" y="3651326"/>
                </a:cubicBezTo>
                <a:cubicBezTo>
                  <a:pt x="2122750" y="3656818"/>
                  <a:pt x="2122750" y="3656818"/>
                  <a:pt x="2122750" y="3656818"/>
                </a:cubicBezTo>
                <a:lnTo>
                  <a:pt x="2122711" y="3656818"/>
                </a:lnTo>
                <a:lnTo>
                  <a:pt x="2122711" y="3659597"/>
                </a:lnTo>
                <a:cubicBezTo>
                  <a:pt x="2122711" y="3659597"/>
                  <a:pt x="2122711" y="3659597"/>
                  <a:pt x="2117061" y="3659597"/>
                </a:cubicBezTo>
                <a:cubicBezTo>
                  <a:pt x="2117061" y="3659597"/>
                  <a:pt x="2117061" y="3659597"/>
                  <a:pt x="2119920" y="3662332"/>
                </a:cubicBezTo>
                <a:cubicBezTo>
                  <a:pt x="2119920" y="3662332"/>
                  <a:pt x="2119920" y="3665067"/>
                  <a:pt x="2122711" y="3665067"/>
                </a:cubicBezTo>
                <a:cubicBezTo>
                  <a:pt x="2122711" y="3665067"/>
                  <a:pt x="2125570" y="3667802"/>
                  <a:pt x="2125570" y="3667802"/>
                </a:cubicBezTo>
                <a:cubicBezTo>
                  <a:pt x="2125570" y="3667802"/>
                  <a:pt x="2125570" y="3667802"/>
                  <a:pt x="2128361" y="3667802"/>
                </a:cubicBezTo>
                <a:cubicBezTo>
                  <a:pt x="2128361" y="3667802"/>
                  <a:pt x="2128361" y="3667802"/>
                  <a:pt x="2134079" y="3670537"/>
                </a:cubicBezTo>
                <a:cubicBezTo>
                  <a:pt x="2134079" y="3670537"/>
                  <a:pt x="2134079" y="3670537"/>
                  <a:pt x="2134079" y="3673272"/>
                </a:cubicBezTo>
                <a:cubicBezTo>
                  <a:pt x="2134079" y="3673272"/>
                  <a:pt x="2134079" y="3673272"/>
                  <a:pt x="2134079" y="3676007"/>
                </a:cubicBezTo>
                <a:cubicBezTo>
                  <a:pt x="2134079" y="3676007"/>
                  <a:pt x="2134079" y="3676007"/>
                  <a:pt x="2139730" y="3676007"/>
                </a:cubicBezTo>
                <a:cubicBezTo>
                  <a:pt x="2139730" y="3676007"/>
                  <a:pt x="2142520" y="3676007"/>
                  <a:pt x="2142520" y="3676007"/>
                </a:cubicBezTo>
                <a:cubicBezTo>
                  <a:pt x="2142520" y="3676007"/>
                  <a:pt x="2142520" y="3676007"/>
                  <a:pt x="2145379" y="3676007"/>
                </a:cubicBezTo>
                <a:cubicBezTo>
                  <a:pt x="2145379" y="3676007"/>
                  <a:pt x="2145379" y="3676007"/>
                  <a:pt x="2148171" y="3673272"/>
                </a:cubicBezTo>
                <a:cubicBezTo>
                  <a:pt x="2148171" y="3673272"/>
                  <a:pt x="2148171" y="3673272"/>
                  <a:pt x="2151029" y="3670537"/>
                </a:cubicBezTo>
                <a:cubicBezTo>
                  <a:pt x="2151029" y="3670537"/>
                  <a:pt x="2151029" y="3670537"/>
                  <a:pt x="2156680" y="3667802"/>
                </a:cubicBezTo>
                <a:cubicBezTo>
                  <a:pt x="2156680" y="3667802"/>
                  <a:pt x="2156680" y="3667802"/>
                  <a:pt x="2162330" y="3667802"/>
                </a:cubicBezTo>
                <a:cubicBezTo>
                  <a:pt x="2162330" y="3667802"/>
                  <a:pt x="2162330" y="3667802"/>
                  <a:pt x="2165121" y="3670537"/>
                </a:cubicBezTo>
                <a:cubicBezTo>
                  <a:pt x="2165121" y="3670537"/>
                  <a:pt x="2165121" y="3670537"/>
                  <a:pt x="2165121" y="3676007"/>
                </a:cubicBezTo>
                <a:cubicBezTo>
                  <a:pt x="2165121" y="3676007"/>
                  <a:pt x="2173629" y="3678810"/>
                  <a:pt x="2173629" y="3678810"/>
                </a:cubicBezTo>
                <a:cubicBezTo>
                  <a:pt x="2173629" y="3678810"/>
                  <a:pt x="2176488" y="3678810"/>
                  <a:pt x="2176488" y="3676007"/>
                </a:cubicBezTo>
                <a:lnTo>
                  <a:pt x="2176856" y="3676007"/>
                </a:lnTo>
                <a:lnTo>
                  <a:pt x="2176856" y="3673980"/>
                </a:lnTo>
                <a:cubicBezTo>
                  <a:pt x="2174037" y="3657561"/>
                  <a:pt x="2174037" y="3657561"/>
                  <a:pt x="2174037" y="3657561"/>
                </a:cubicBezTo>
                <a:cubicBezTo>
                  <a:pt x="2182494" y="3652052"/>
                  <a:pt x="2182494" y="3652052"/>
                  <a:pt x="2182494" y="3652052"/>
                </a:cubicBezTo>
                <a:cubicBezTo>
                  <a:pt x="2188172" y="3643817"/>
                  <a:pt x="2188172" y="3643817"/>
                  <a:pt x="2188172" y="3643817"/>
                </a:cubicBezTo>
                <a:cubicBezTo>
                  <a:pt x="2193811" y="3635581"/>
                  <a:pt x="2193811" y="3635581"/>
                  <a:pt x="2193811" y="3635581"/>
                </a:cubicBezTo>
                <a:cubicBezTo>
                  <a:pt x="2190992" y="3624617"/>
                  <a:pt x="2190992" y="3624617"/>
                  <a:pt x="2190992" y="3624617"/>
                </a:cubicBezTo>
                <a:cubicBezTo>
                  <a:pt x="2190992" y="3624617"/>
                  <a:pt x="2179675" y="3624617"/>
                  <a:pt x="2176856" y="3621889"/>
                </a:cubicBezTo>
                <a:cubicBezTo>
                  <a:pt x="2174037" y="3621889"/>
                  <a:pt x="2165539" y="3616381"/>
                  <a:pt x="2165539" y="3616381"/>
                </a:cubicBezTo>
                <a:cubicBezTo>
                  <a:pt x="2162720" y="3602690"/>
                  <a:pt x="2162720" y="3602690"/>
                  <a:pt x="2162720" y="3602690"/>
                </a:cubicBezTo>
                <a:cubicBezTo>
                  <a:pt x="2157040" y="3594454"/>
                  <a:pt x="2157040" y="3594454"/>
                  <a:pt x="2157040" y="3594454"/>
                </a:cubicBezTo>
                <a:cubicBezTo>
                  <a:pt x="2154221" y="3580711"/>
                  <a:pt x="2154221" y="3580711"/>
                  <a:pt x="2154221" y="3580711"/>
                </a:cubicBezTo>
                <a:cubicBezTo>
                  <a:pt x="2157040" y="3567018"/>
                  <a:pt x="2157040" y="3567018"/>
                  <a:pt x="2157040" y="3567018"/>
                </a:cubicBezTo>
                <a:cubicBezTo>
                  <a:pt x="2159901" y="3567018"/>
                  <a:pt x="2159901" y="3567018"/>
                  <a:pt x="2159901" y="3567018"/>
                </a:cubicBezTo>
                <a:cubicBezTo>
                  <a:pt x="2162720" y="3561511"/>
                  <a:pt x="2162720" y="3561511"/>
                  <a:pt x="2162720" y="3561511"/>
                </a:cubicBezTo>
                <a:cubicBezTo>
                  <a:pt x="2162720" y="3558783"/>
                  <a:pt x="2162720" y="3558783"/>
                  <a:pt x="2162720" y="3558783"/>
                </a:cubicBezTo>
                <a:cubicBezTo>
                  <a:pt x="2162720" y="3558783"/>
                  <a:pt x="2165539" y="3556002"/>
                  <a:pt x="2168358" y="3556002"/>
                </a:cubicBezTo>
                <a:cubicBezTo>
                  <a:pt x="2168358" y="3556002"/>
                  <a:pt x="2171218" y="3556002"/>
                  <a:pt x="2171218" y="3556002"/>
                </a:cubicBezTo>
                <a:cubicBezTo>
                  <a:pt x="2174037" y="3556002"/>
                  <a:pt x="2174037" y="3547820"/>
                  <a:pt x="2174037" y="3547820"/>
                </a:cubicBezTo>
                <a:cubicBezTo>
                  <a:pt x="2179675" y="3547820"/>
                  <a:pt x="2179675" y="3547820"/>
                  <a:pt x="2179675" y="3547820"/>
                </a:cubicBezTo>
                <a:cubicBezTo>
                  <a:pt x="2179675" y="3547820"/>
                  <a:pt x="2182494" y="3545039"/>
                  <a:pt x="2182494" y="3545039"/>
                </a:cubicBezTo>
                <a:cubicBezTo>
                  <a:pt x="2182494" y="3542311"/>
                  <a:pt x="2182494" y="3539583"/>
                  <a:pt x="2182494" y="3539583"/>
                </a:cubicBezTo>
                <a:cubicBezTo>
                  <a:pt x="2182494" y="3539583"/>
                  <a:pt x="2185353" y="3534076"/>
                  <a:pt x="2185353" y="3531348"/>
                </a:cubicBezTo>
                <a:close/>
                <a:moveTo>
                  <a:pt x="1952737" y="3530713"/>
                </a:moveTo>
                <a:lnTo>
                  <a:pt x="1947380" y="3533302"/>
                </a:lnTo>
                <a:lnTo>
                  <a:pt x="1947424" y="3533316"/>
                </a:lnTo>
                <a:lnTo>
                  <a:pt x="1952769" y="3530728"/>
                </a:lnTo>
                <a:close/>
                <a:moveTo>
                  <a:pt x="1930060" y="3530713"/>
                </a:moveTo>
                <a:cubicBezTo>
                  <a:pt x="1928647" y="3530713"/>
                  <a:pt x="1927230" y="3532082"/>
                  <a:pt x="1926166" y="3533452"/>
                </a:cubicBezTo>
                <a:lnTo>
                  <a:pt x="1924648" y="3535794"/>
                </a:lnTo>
                <a:lnTo>
                  <a:pt x="1924824" y="3536051"/>
                </a:lnTo>
                <a:cubicBezTo>
                  <a:pt x="1924824" y="3536051"/>
                  <a:pt x="1925522" y="3534684"/>
                  <a:pt x="1926576" y="3533316"/>
                </a:cubicBezTo>
                <a:lnTo>
                  <a:pt x="1930286" y="3530713"/>
                </a:lnTo>
                <a:close/>
                <a:moveTo>
                  <a:pt x="3288516" y="3509064"/>
                </a:moveTo>
                <a:lnTo>
                  <a:pt x="3288392" y="3509606"/>
                </a:lnTo>
                <a:lnTo>
                  <a:pt x="3296434" y="3517398"/>
                </a:lnTo>
                <a:cubicBezTo>
                  <a:pt x="3299264" y="3525626"/>
                  <a:pt x="3293605" y="3522889"/>
                  <a:pt x="3293605" y="3525626"/>
                </a:cubicBezTo>
                <a:cubicBezTo>
                  <a:pt x="3290774" y="3528379"/>
                  <a:pt x="3285113" y="3536606"/>
                  <a:pt x="3285113" y="3536606"/>
                </a:cubicBezTo>
                <a:cubicBezTo>
                  <a:pt x="3285113" y="3536606"/>
                  <a:pt x="3287943" y="3542097"/>
                  <a:pt x="3293605" y="3542097"/>
                </a:cubicBezTo>
                <a:cubicBezTo>
                  <a:pt x="3296434" y="3542097"/>
                  <a:pt x="3293605" y="3544834"/>
                  <a:pt x="3299264" y="3550325"/>
                </a:cubicBezTo>
                <a:cubicBezTo>
                  <a:pt x="3302094" y="3553061"/>
                  <a:pt x="3313415" y="3555815"/>
                  <a:pt x="3313415" y="3555815"/>
                </a:cubicBezTo>
                <a:cubicBezTo>
                  <a:pt x="3321906" y="3555815"/>
                  <a:pt x="3321906" y="3555815"/>
                  <a:pt x="3321906" y="3555815"/>
                </a:cubicBezTo>
                <a:lnTo>
                  <a:pt x="3321944" y="3555778"/>
                </a:lnTo>
                <a:lnTo>
                  <a:pt x="3315023" y="3555778"/>
                </a:lnTo>
                <a:cubicBezTo>
                  <a:pt x="3313962" y="3555778"/>
                  <a:pt x="3313962" y="3555778"/>
                  <a:pt x="3313962" y="3555778"/>
                </a:cubicBezTo>
                <a:cubicBezTo>
                  <a:pt x="3313962" y="3555778"/>
                  <a:pt x="3302668" y="3553038"/>
                  <a:pt x="3299856" y="3550262"/>
                </a:cubicBezTo>
                <a:cubicBezTo>
                  <a:pt x="3294186" y="3544784"/>
                  <a:pt x="3296999" y="3542045"/>
                  <a:pt x="3294186" y="3542045"/>
                </a:cubicBezTo>
                <a:cubicBezTo>
                  <a:pt x="3288516" y="3542045"/>
                  <a:pt x="3285704" y="3536529"/>
                  <a:pt x="3285704" y="3536529"/>
                </a:cubicBezTo>
                <a:cubicBezTo>
                  <a:pt x="3285704" y="3536529"/>
                  <a:pt x="3291328" y="3528312"/>
                  <a:pt x="3294186" y="3525536"/>
                </a:cubicBezTo>
                <a:cubicBezTo>
                  <a:pt x="3294186" y="3522797"/>
                  <a:pt x="3299856" y="3525536"/>
                  <a:pt x="3296999" y="3517318"/>
                </a:cubicBezTo>
                <a:cubicBezTo>
                  <a:pt x="3291328" y="3511803"/>
                  <a:pt x="3288516" y="3509064"/>
                  <a:pt x="3288516" y="3509064"/>
                </a:cubicBezTo>
                <a:close/>
                <a:moveTo>
                  <a:pt x="3212133" y="3503586"/>
                </a:moveTo>
                <a:lnTo>
                  <a:pt x="3212246" y="3503804"/>
                </a:lnTo>
                <a:lnTo>
                  <a:pt x="3217541" y="3504707"/>
                </a:lnTo>
                <a:cubicBezTo>
                  <a:pt x="3220724" y="3505049"/>
                  <a:pt x="3224263" y="3505049"/>
                  <a:pt x="3225678" y="3503681"/>
                </a:cubicBezTo>
                <a:cubicBezTo>
                  <a:pt x="3228508" y="3503681"/>
                  <a:pt x="3236999" y="3506417"/>
                  <a:pt x="3236999" y="3506417"/>
                </a:cubicBezTo>
                <a:cubicBezTo>
                  <a:pt x="3268131" y="3520135"/>
                  <a:pt x="3268131" y="3520135"/>
                  <a:pt x="3268131" y="3520135"/>
                </a:cubicBezTo>
                <a:lnTo>
                  <a:pt x="3268614" y="3520002"/>
                </a:lnTo>
                <a:lnTo>
                  <a:pt x="3250750" y="3512118"/>
                </a:lnTo>
                <a:cubicBezTo>
                  <a:pt x="3237624" y="3506325"/>
                  <a:pt x="3237624" y="3506325"/>
                  <a:pt x="3237624" y="3506325"/>
                </a:cubicBezTo>
                <a:cubicBezTo>
                  <a:pt x="3237624" y="3506325"/>
                  <a:pt x="3229096" y="3503586"/>
                  <a:pt x="3226284" y="3503586"/>
                </a:cubicBezTo>
                <a:cubicBezTo>
                  <a:pt x="3223473" y="3506325"/>
                  <a:pt x="3212133" y="3503586"/>
                  <a:pt x="3212133" y="3503586"/>
                </a:cubicBezTo>
                <a:close/>
                <a:moveTo>
                  <a:pt x="2170895" y="3500977"/>
                </a:moveTo>
                <a:lnTo>
                  <a:pt x="2170576" y="3504672"/>
                </a:lnTo>
                <a:cubicBezTo>
                  <a:pt x="2170222" y="3506729"/>
                  <a:pt x="2169511" y="3508787"/>
                  <a:pt x="2168088" y="3508787"/>
                </a:cubicBezTo>
                <a:cubicBezTo>
                  <a:pt x="2168088" y="3511526"/>
                  <a:pt x="2165262" y="3514265"/>
                  <a:pt x="2165262" y="3514265"/>
                </a:cubicBezTo>
                <a:lnTo>
                  <a:pt x="2165592" y="3514774"/>
                </a:lnTo>
                <a:lnTo>
                  <a:pt x="2168358" y="3509368"/>
                </a:lnTo>
                <a:cubicBezTo>
                  <a:pt x="2171218" y="3509368"/>
                  <a:pt x="2171218" y="3501132"/>
                  <a:pt x="2171218" y="3501132"/>
                </a:cubicBezTo>
                <a:close/>
                <a:moveTo>
                  <a:pt x="3152090" y="3498190"/>
                </a:moveTo>
                <a:cubicBezTo>
                  <a:pt x="3146430" y="3506417"/>
                  <a:pt x="3146430" y="3506417"/>
                  <a:pt x="3146430" y="3506417"/>
                </a:cubicBezTo>
                <a:cubicBezTo>
                  <a:pt x="3146430" y="3514661"/>
                  <a:pt x="3146430" y="3514661"/>
                  <a:pt x="3146430" y="3514661"/>
                </a:cubicBezTo>
                <a:cubicBezTo>
                  <a:pt x="3146430" y="3514661"/>
                  <a:pt x="3149260" y="3514661"/>
                  <a:pt x="3152090" y="3514661"/>
                </a:cubicBezTo>
                <a:cubicBezTo>
                  <a:pt x="3154921" y="3514661"/>
                  <a:pt x="3157752" y="3525626"/>
                  <a:pt x="3157752" y="3525626"/>
                </a:cubicBezTo>
                <a:cubicBezTo>
                  <a:pt x="3166242" y="3528379"/>
                  <a:pt x="3166242" y="3528379"/>
                  <a:pt x="3166242" y="3528379"/>
                </a:cubicBezTo>
                <a:cubicBezTo>
                  <a:pt x="3166242" y="3528379"/>
                  <a:pt x="3169072" y="3531116"/>
                  <a:pt x="3174734" y="3533853"/>
                </a:cubicBezTo>
                <a:cubicBezTo>
                  <a:pt x="3177563" y="3536606"/>
                  <a:pt x="3180393" y="3542097"/>
                  <a:pt x="3180393" y="3542097"/>
                </a:cubicBezTo>
                <a:cubicBezTo>
                  <a:pt x="3180393" y="3542097"/>
                  <a:pt x="3183223" y="3553061"/>
                  <a:pt x="3186054" y="3555815"/>
                </a:cubicBezTo>
                <a:lnTo>
                  <a:pt x="3186680" y="3555763"/>
                </a:lnTo>
                <a:lnTo>
                  <a:pt x="3182797" y="3547885"/>
                </a:lnTo>
                <a:cubicBezTo>
                  <a:pt x="3181730" y="3544793"/>
                  <a:pt x="3181016" y="3542045"/>
                  <a:pt x="3181016" y="3542045"/>
                </a:cubicBezTo>
                <a:cubicBezTo>
                  <a:pt x="3181016" y="3542045"/>
                  <a:pt x="3178204" y="3536529"/>
                  <a:pt x="3175392" y="3533790"/>
                </a:cubicBezTo>
                <a:cubicBezTo>
                  <a:pt x="3169722" y="3531051"/>
                  <a:pt x="3166864" y="3528312"/>
                  <a:pt x="3166864" y="3528312"/>
                </a:cubicBezTo>
                <a:cubicBezTo>
                  <a:pt x="3158382" y="3525536"/>
                  <a:pt x="3158382" y="3525536"/>
                  <a:pt x="3158382" y="3525536"/>
                </a:cubicBezTo>
                <a:cubicBezTo>
                  <a:pt x="3158382" y="3525536"/>
                  <a:pt x="3155570" y="3514542"/>
                  <a:pt x="3152758" y="3514542"/>
                </a:cubicBezTo>
                <a:cubicBezTo>
                  <a:pt x="3149900" y="3514542"/>
                  <a:pt x="3147088" y="3514542"/>
                  <a:pt x="3147088" y="3514542"/>
                </a:cubicBezTo>
                <a:cubicBezTo>
                  <a:pt x="3147088" y="3506325"/>
                  <a:pt x="3147088" y="3506325"/>
                  <a:pt x="3147088" y="3506325"/>
                </a:cubicBezTo>
                <a:cubicBezTo>
                  <a:pt x="3149923" y="3502198"/>
                  <a:pt x="3151341" y="3500134"/>
                  <a:pt x="3152050" y="3499102"/>
                </a:cubicBezTo>
                <a:lnTo>
                  <a:pt x="3152675" y="3498192"/>
                </a:lnTo>
                <a:close/>
                <a:moveTo>
                  <a:pt x="5341919" y="3492100"/>
                </a:moveTo>
                <a:lnTo>
                  <a:pt x="5338692" y="3494606"/>
                </a:lnTo>
                <a:cubicBezTo>
                  <a:pt x="5330331" y="3498068"/>
                  <a:pt x="5311235" y="3502705"/>
                  <a:pt x="5311235" y="3502705"/>
                </a:cubicBezTo>
                <a:cubicBezTo>
                  <a:pt x="5311235" y="3502705"/>
                  <a:pt x="5305523" y="3510948"/>
                  <a:pt x="5297075" y="3521903"/>
                </a:cubicBezTo>
                <a:lnTo>
                  <a:pt x="5291665" y="3533065"/>
                </a:lnTo>
                <a:lnTo>
                  <a:pt x="5296875" y="3522451"/>
                </a:lnTo>
                <a:cubicBezTo>
                  <a:pt x="5305206" y="3511452"/>
                  <a:pt x="5311017" y="3503299"/>
                  <a:pt x="5311017" y="3503299"/>
                </a:cubicBezTo>
                <a:cubicBezTo>
                  <a:pt x="5311017" y="3503299"/>
                  <a:pt x="5344921" y="3495145"/>
                  <a:pt x="5342016" y="3492300"/>
                </a:cubicBezTo>
                <a:close/>
                <a:moveTo>
                  <a:pt x="2159593" y="3490070"/>
                </a:moveTo>
                <a:lnTo>
                  <a:pt x="2159593" y="3496790"/>
                </a:lnTo>
                <a:cubicBezTo>
                  <a:pt x="2159593" y="3497817"/>
                  <a:pt x="2159593" y="3497817"/>
                  <a:pt x="2159593" y="3497817"/>
                </a:cubicBezTo>
                <a:lnTo>
                  <a:pt x="2159901" y="3497817"/>
                </a:lnTo>
                <a:lnTo>
                  <a:pt x="2159901" y="3491198"/>
                </a:lnTo>
                <a:cubicBezTo>
                  <a:pt x="2159901" y="3490169"/>
                  <a:pt x="2159901" y="3490169"/>
                  <a:pt x="2159901" y="3490169"/>
                </a:cubicBezTo>
                <a:close/>
                <a:moveTo>
                  <a:pt x="3149900" y="3476083"/>
                </a:moveTo>
                <a:lnTo>
                  <a:pt x="3149322" y="3476272"/>
                </a:lnTo>
                <a:lnTo>
                  <a:pt x="3153152" y="3477960"/>
                </a:lnTo>
                <a:cubicBezTo>
                  <a:pt x="3154921" y="3479674"/>
                  <a:pt x="3156337" y="3483104"/>
                  <a:pt x="3154921" y="3489962"/>
                </a:cubicBezTo>
                <a:lnTo>
                  <a:pt x="3153527" y="3498068"/>
                </a:lnTo>
                <a:lnTo>
                  <a:pt x="3154164" y="3498066"/>
                </a:lnTo>
                <a:cubicBezTo>
                  <a:pt x="3154867" y="3497376"/>
                  <a:pt x="3155570" y="3495313"/>
                  <a:pt x="3155570" y="3489816"/>
                </a:cubicBezTo>
                <a:cubicBezTo>
                  <a:pt x="3158382" y="3476083"/>
                  <a:pt x="3149900" y="3476083"/>
                  <a:pt x="3149900" y="3476083"/>
                </a:cubicBezTo>
                <a:close/>
                <a:moveTo>
                  <a:pt x="3117747" y="3473001"/>
                </a:moveTo>
                <a:lnTo>
                  <a:pt x="3116786" y="3473647"/>
                </a:lnTo>
                <a:lnTo>
                  <a:pt x="3115297" y="3476245"/>
                </a:lnTo>
                <a:cubicBezTo>
                  <a:pt x="3115297" y="3476245"/>
                  <a:pt x="3120958" y="3484472"/>
                  <a:pt x="3123788" y="3484472"/>
                </a:cubicBezTo>
                <a:cubicBezTo>
                  <a:pt x="3129448" y="3484472"/>
                  <a:pt x="3129448" y="3484472"/>
                  <a:pt x="3129448" y="3484472"/>
                </a:cubicBezTo>
                <a:lnTo>
                  <a:pt x="3129726" y="3484337"/>
                </a:lnTo>
                <a:lnTo>
                  <a:pt x="3124454" y="3484337"/>
                </a:lnTo>
                <a:cubicBezTo>
                  <a:pt x="3121643" y="3484337"/>
                  <a:pt x="3115972" y="3476083"/>
                  <a:pt x="3115972" y="3476083"/>
                </a:cubicBezTo>
                <a:cubicBezTo>
                  <a:pt x="3115972" y="3476083"/>
                  <a:pt x="3117390" y="3474029"/>
                  <a:pt x="3117747" y="3473001"/>
                </a:cubicBezTo>
                <a:close/>
                <a:moveTo>
                  <a:pt x="3093338" y="3470605"/>
                </a:moveTo>
                <a:lnTo>
                  <a:pt x="3092851" y="3470755"/>
                </a:lnTo>
                <a:lnTo>
                  <a:pt x="3095486" y="3470755"/>
                </a:lnTo>
                <a:cubicBezTo>
                  <a:pt x="3098316" y="3473491"/>
                  <a:pt x="3098316" y="3473491"/>
                  <a:pt x="3098316" y="3473491"/>
                </a:cubicBezTo>
                <a:cubicBezTo>
                  <a:pt x="3098316" y="3473491"/>
                  <a:pt x="3103976" y="3484472"/>
                  <a:pt x="3112467" y="3476245"/>
                </a:cubicBezTo>
                <a:lnTo>
                  <a:pt x="3112557" y="3476184"/>
                </a:lnTo>
                <a:lnTo>
                  <a:pt x="3102887" y="3477809"/>
                </a:lnTo>
                <a:cubicBezTo>
                  <a:pt x="3100414" y="3476092"/>
                  <a:pt x="3099008" y="3473344"/>
                  <a:pt x="3099008" y="3473344"/>
                </a:cubicBezTo>
                <a:cubicBezTo>
                  <a:pt x="3096150" y="3470605"/>
                  <a:pt x="3096150" y="3470605"/>
                  <a:pt x="3096150" y="3470605"/>
                </a:cubicBezTo>
                <a:cubicBezTo>
                  <a:pt x="3096150" y="3470605"/>
                  <a:pt x="3096150" y="3470605"/>
                  <a:pt x="3093338" y="3470605"/>
                </a:cubicBezTo>
                <a:close/>
                <a:moveTo>
                  <a:pt x="2159901" y="3467361"/>
                </a:moveTo>
                <a:lnTo>
                  <a:pt x="2157085" y="3470093"/>
                </a:lnTo>
                <a:cubicBezTo>
                  <a:pt x="2154271" y="3470093"/>
                  <a:pt x="2154271" y="3470093"/>
                  <a:pt x="2154271" y="3470093"/>
                </a:cubicBezTo>
                <a:cubicBezTo>
                  <a:pt x="2151439" y="3472840"/>
                  <a:pt x="2151439" y="3475567"/>
                  <a:pt x="2151439" y="3475567"/>
                </a:cubicBezTo>
                <a:cubicBezTo>
                  <a:pt x="2151439" y="3475567"/>
                  <a:pt x="2148608" y="3475567"/>
                  <a:pt x="2148608" y="3475567"/>
                </a:cubicBezTo>
                <a:lnTo>
                  <a:pt x="2148920" y="3476477"/>
                </a:lnTo>
                <a:lnTo>
                  <a:pt x="2151402" y="3476477"/>
                </a:lnTo>
                <a:cubicBezTo>
                  <a:pt x="2151402" y="3476477"/>
                  <a:pt x="2151402" y="3473697"/>
                  <a:pt x="2154221" y="3470969"/>
                </a:cubicBezTo>
                <a:cubicBezTo>
                  <a:pt x="2154221" y="3470969"/>
                  <a:pt x="2154221" y="3470969"/>
                  <a:pt x="2157040" y="3470969"/>
                </a:cubicBezTo>
                <a:cubicBezTo>
                  <a:pt x="2157040" y="3470969"/>
                  <a:pt x="2157040" y="3468241"/>
                  <a:pt x="2159901" y="3468241"/>
                </a:cubicBezTo>
                <a:close/>
                <a:moveTo>
                  <a:pt x="5374355" y="3465250"/>
                </a:moveTo>
                <a:lnTo>
                  <a:pt x="5370687" y="3469785"/>
                </a:lnTo>
                <a:cubicBezTo>
                  <a:pt x="5362159" y="3475263"/>
                  <a:pt x="5362159" y="3475263"/>
                  <a:pt x="5345185" y="3475263"/>
                </a:cubicBezTo>
                <a:cubicBezTo>
                  <a:pt x="5340941" y="3475263"/>
                  <a:pt x="5338643" y="3475951"/>
                  <a:pt x="5337583" y="3477068"/>
                </a:cubicBezTo>
                <a:lnTo>
                  <a:pt x="5337565" y="3477539"/>
                </a:lnTo>
                <a:lnTo>
                  <a:pt x="5344921" y="3475803"/>
                </a:lnTo>
                <a:cubicBezTo>
                  <a:pt x="5361777" y="3475803"/>
                  <a:pt x="5361777" y="3475803"/>
                  <a:pt x="5370301" y="3470304"/>
                </a:cubicBezTo>
                <a:cubicBezTo>
                  <a:pt x="5373207" y="3468977"/>
                  <a:pt x="5373933" y="3467602"/>
                  <a:pt x="5374297" y="3465540"/>
                </a:cubicBezTo>
                <a:close/>
                <a:moveTo>
                  <a:pt x="1851326" y="3464727"/>
                </a:moveTo>
                <a:lnTo>
                  <a:pt x="1850723" y="3464921"/>
                </a:lnTo>
                <a:cubicBezTo>
                  <a:pt x="1850723" y="3464921"/>
                  <a:pt x="1851429" y="3466291"/>
                  <a:pt x="1851783" y="3467660"/>
                </a:cubicBezTo>
                <a:lnTo>
                  <a:pt x="1850864" y="3470034"/>
                </a:lnTo>
                <a:lnTo>
                  <a:pt x="1851305" y="3470141"/>
                </a:lnTo>
                <a:cubicBezTo>
                  <a:pt x="1852700" y="3470141"/>
                  <a:pt x="1852700" y="3468773"/>
                  <a:pt x="1852352" y="3467406"/>
                </a:cubicBezTo>
                <a:close/>
                <a:moveTo>
                  <a:pt x="3073516" y="3462350"/>
                </a:moveTo>
                <a:lnTo>
                  <a:pt x="3072875" y="3462558"/>
                </a:lnTo>
                <a:lnTo>
                  <a:pt x="3081334" y="3470755"/>
                </a:lnTo>
                <a:cubicBezTo>
                  <a:pt x="3081334" y="3472123"/>
                  <a:pt x="3083457" y="3472807"/>
                  <a:pt x="3085934" y="3472807"/>
                </a:cubicBezTo>
                <a:lnTo>
                  <a:pt x="3086547" y="3472620"/>
                </a:lnTo>
                <a:lnTo>
                  <a:pt x="3082044" y="3470605"/>
                </a:lnTo>
                <a:cubicBezTo>
                  <a:pt x="3079187" y="3465089"/>
                  <a:pt x="3073516" y="3462350"/>
                  <a:pt x="3073516" y="3462350"/>
                </a:cubicBezTo>
                <a:close/>
                <a:moveTo>
                  <a:pt x="1870557" y="3459443"/>
                </a:moveTo>
                <a:lnTo>
                  <a:pt x="1866148" y="3462066"/>
                </a:lnTo>
                <a:lnTo>
                  <a:pt x="1866468" y="3461936"/>
                </a:lnTo>
                <a:lnTo>
                  <a:pt x="1870577" y="3459481"/>
                </a:lnTo>
                <a:close/>
                <a:moveTo>
                  <a:pt x="2117333" y="3459267"/>
                </a:moveTo>
                <a:lnTo>
                  <a:pt x="2117082" y="3459443"/>
                </a:lnTo>
                <a:cubicBezTo>
                  <a:pt x="2117082" y="3459443"/>
                  <a:pt x="2114255" y="3462182"/>
                  <a:pt x="2114255" y="3462182"/>
                </a:cubicBezTo>
                <a:cubicBezTo>
                  <a:pt x="2114255" y="3464921"/>
                  <a:pt x="2114255" y="3470399"/>
                  <a:pt x="2114255" y="3470399"/>
                </a:cubicBezTo>
                <a:cubicBezTo>
                  <a:pt x="2117082" y="3475891"/>
                  <a:pt x="2117082" y="3475891"/>
                  <a:pt x="2117082" y="3475891"/>
                </a:cubicBezTo>
                <a:cubicBezTo>
                  <a:pt x="2117082" y="3481369"/>
                  <a:pt x="2117082" y="3481369"/>
                  <a:pt x="2117082" y="3481369"/>
                </a:cubicBezTo>
                <a:cubicBezTo>
                  <a:pt x="2128420" y="3478630"/>
                  <a:pt x="2128420" y="3478630"/>
                  <a:pt x="2128420" y="3478630"/>
                </a:cubicBezTo>
                <a:cubicBezTo>
                  <a:pt x="2128420" y="3478630"/>
                  <a:pt x="2128420" y="3478630"/>
                  <a:pt x="2131263" y="3481369"/>
                </a:cubicBezTo>
                <a:cubicBezTo>
                  <a:pt x="2136916" y="3481369"/>
                  <a:pt x="2139759" y="3478630"/>
                  <a:pt x="2142585" y="3478630"/>
                </a:cubicBezTo>
                <a:cubicBezTo>
                  <a:pt x="2142585" y="3478630"/>
                  <a:pt x="2148255" y="3484109"/>
                  <a:pt x="2148255" y="3484109"/>
                </a:cubicBezTo>
                <a:lnTo>
                  <a:pt x="2148883" y="3484713"/>
                </a:lnTo>
                <a:lnTo>
                  <a:pt x="2151402" y="3484713"/>
                </a:lnTo>
                <a:lnTo>
                  <a:pt x="2151093" y="3483809"/>
                </a:lnTo>
                <a:lnTo>
                  <a:pt x="2148608" y="3483809"/>
                </a:lnTo>
                <a:cubicBezTo>
                  <a:pt x="2148608" y="3483809"/>
                  <a:pt x="2142946" y="3478314"/>
                  <a:pt x="2142946" y="3478314"/>
                </a:cubicBezTo>
                <a:cubicBezTo>
                  <a:pt x="2140132" y="3478314"/>
                  <a:pt x="2137301" y="3481062"/>
                  <a:pt x="2131638" y="3481062"/>
                </a:cubicBezTo>
                <a:cubicBezTo>
                  <a:pt x="2128806" y="3478314"/>
                  <a:pt x="2128806" y="3478314"/>
                  <a:pt x="2128806" y="3478314"/>
                </a:cubicBezTo>
                <a:cubicBezTo>
                  <a:pt x="2117499" y="3481062"/>
                  <a:pt x="2117499" y="3481062"/>
                  <a:pt x="2117499" y="3481062"/>
                </a:cubicBezTo>
                <a:cubicBezTo>
                  <a:pt x="2117499" y="3475567"/>
                  <a:pt x="2117499" y="3475567"/>
                  <a:pt x="2117499" y="3475567"/>
                </a:cubicBezTo>
                <a:cubicBezTo>
                  <a:pt x="2114667" y="3470093"/>
                  <a:pt x="2114667" y="3470093"/>
                  <a:pt x="2114667" y="3470093"/>
                </a:cubicBezTo>
                <a:cubicBezTo>
                  <a:pt x="2114667" y="3470093"/>
                  <a:pt x="2114667" y="3464599"/>
                  <a:pt x="2114667" y="3461852"/>
                </a:cubicBezTo>
                <a:close/>
                <a:moveTo>
                  <a:pt x="3003999" y="3452953"/>
                </a:moveTo>
                <a:lnTo>
                  <a:pt x="2995722" y="3458976"/>
                </a:lnTo>
                <a:cubicBezTo>
                  <a:pt x="2994308" y="3460005"/>
                  <a:pt x="2994308" y="3460005"/>
                  <a:pt x="2994308" y="3460005"/>
                </a:cubicBezTo>
                <a:lnTo>
                  <a:pt x="2992242" y="3461976"/>
                </a:lnTo>
                <a:lnTo>
                  <a:pt x="2992888" y="3462177"/>
                </a:lnTo>
                <a:cubicBezTo>
                  <a:pt x="2995011" y="3463207"/>
                  <a:pt x="2996426" y="3463895"/>
                  <a:pt x="2996426" y="3462527"/>
                </a:cubicBezTo>
                <a:cubicBezTo>
                  <a:pt x="2996426" y="3462527"/>
                  <a:pt x="2999257" y="3459773"/>
                  <a:pt x="3002088" y="3457036"/>
                </a:cubicBezTo>
                <a:cubicBezTo>
                  <a:pt x="3002088" y="3462527"/>
                  <a:pt x="3004917" y="3459773"/>
                  <a:pt x="3007747" y="3459773"/>
                </a:cubicBezTo>
                <a:lnTo>
                  <a:pt x="3007961" y="3459701"/>
                </a:lnTo>
                <a:lnTo>
                  <a:pt x="3004583" y="3460296"/>
                </a:lnTo>
                <a:cubicBezTo>
                  <a:pt x="3003517" y="3460296"/>
                  <a:pt x="3002802" y="3459611"/>
                  <a:pt x="3002802" y="3456872"/>
                </a:cubicBezTo>
                <a:close/>
                <a:moveTo>
                  <a:pt x="5380671" y="3446174"/>
                </a:moveTo>
                <a:lnTo>
                  <a:pt x="5376319" y="3456065"/>
                </a:lnTo>
                <a:lnTo>
                  <a:pt x="5376277" y="3456273"/>
                </a:lnTo>
                <a:close/>
                <a:moveTo>
                  <a:pt x="3022625" y="3434885"/>
                </a:moveTo>
                <a:lnTo>
                  <a:pt x="3022520" y="3435292"/>
                </a:lnTo>
                <a:lnTo>
                  <a:pt x="3030389" y="3437828"/>
                </a:lnTo>
                <a:cubicBezTo>
                  <a:pt x="3030389" y="3437828"/>
                  <a:pt x="3036050" y="3440582"/>
                  <a:pt x="3038881" y="3440582"/>
                </a:cubicBezTo>
                <a:cubicBezTo>
                  <a:pt x="3044541" y="3440582"/>
                  <a:pt x="3041711" y="3446056"/>
                  <a:pt x="3041711" y="3446056"/>
                </a:cubicBezTo>
                <a:cubicBezTo>
                  <a:pt x="3041711" y="3446056"/>
                  <a:pt x="3044541" y="3454300"/>
                  <a:pt x="3050201" y="3457036"/>
                </a:cubicBezTo>
                <a:cubicBezTo>
                  <a:pt x="3055863" y="3459773"/>
                  <a:pt x="3055863" y="3462527"/>
                  <a:pt x="3055863" y="3465263"/>
                </a:cubicBezTo>
                <a:cubicBezTo>
                  <a:pt x="3058692" y="3465263"/>
                  <a:pt x="3064352" y="3465263"/>
                  <a:pt x="3064352" y="3465263"/>
                </a:cubicBezTo>
                <a:lnTo>
                  <a:pt x="3064894" y="3465089"/>
                </a:lnTo>
                <a:lnTo>
                  <a:pt x="3056552" y="3465089"/>
                </a:lnTo>
                <a:cubicBezTo>
                  <a:pt x="3056552" y="3462350"/>
                  <a:pt x="3056552" y="3459611"/>
                  <a:pt x="3050928" y="3456872"/>
                </a:cubicBezTo>
                <a:cubicBezTo>
                  <a:pt x="3045258" y="3454133"/>
                  <a:pt x="3042401" y="3445878"/>
                  <a:pt x="3042401" y="3445878"/>
                </a:cubicBezTo>
                <a:cubicBezTo>
                  <a:pt x="3042401" y="3445878"/>
                  <a:pt x="3045258" y="3440363"/>
                  <a:pt x="3039589" y="3440363"/>
                </a:cubicBezTo>
                <a:cubicBezTo>
                  <a:pt x="3036777" y="3440363"/>
                  <a:pt x="3031106" y="3437624"/>
                  <a:pt x="3031106" y="3437624"/>
                </a:cubicBezTo>
                <a:cubicBezTo>
                  <a:pt x="3031106" y="3437624"/>
                  <a:pt x="3022625" y="3432146"/>
                  <a:pt x="3022625" y="3434885"/>
                </a:cubicBezTo>
                <a:close/>
                <a:moveTo>
                  <a:pt x="2142946" y="3434422"/>
                </a:moveTo>
                <a:cubicBezTo>
                  <a:pt x="2140132" y="3437169"/>
                  <a:pt x="2140132" y="3437169"/>
                  <a:pt x="2140132" y="3437169"/>
                </a:cubicBezTo>
                <a:lnTo>
                  <a:pt x="2140427" y="3437741"/>
                </a:lnTo>
                <a:lnTo>
                  <a:pt x="2142904" y="3435298"/>
                </a:lnTo>
                <a:cubicBezTo>
                  <a:pt x="2148583" y="3440806"/>
                  <a:pt x="2148583" y="3440806"/>
                  <a:pt x="2148583" y="3440806"/>
                </a:cubicBezTo>
                <a:lnTo>
                  <a:pt x="2148583" y="3439871"/>
                </a:lnTo>
                <a:lnTo>
                  <a:pt x="2143654" y="3435105"/>
                </a:lnTo>
                <a:cubicBezTo>
                  <a:pt x="2142946" y="3434422"/>
                  <a:pt x="2142946" y="3434422"/>
                  <a:pt x="2142946" y="3434422"/>
                </a:cubicBezTo>
                <a:close/>
                <a:moveTo>
                  <a:pt x="2965996" y="3429842"/>
                </a:moveTo>
                <a:lnTo>
                  <a:pt x="2965723" y="3429851"/>
                </a:lnTo>
                <a:lnTo>
                  <a:pt x="2979445" y="3437828"/>
                </a:lnTo>
                <a:cubicBezTo>
                  <a:pt x="2979445" y="3440582"/>
                  <a:pt x="2979445" y="3437828"/>
                  <a:pt x="2979445" y="3443319"/>
                </a:cubicBezTo>
                <a:cubicBezTo>
                  <a:pt x="2979445" y="3448809"/>
                  <a:pt x="2979445" y="3454300"/>
                  <a:pt x="2979445" y="3454300"/>
                </a:cubicBezTo>
                <a:cubicBezTo>
                  <a:pt x="2979445" y="3454300"/>
                  <a:pt x="2982275" y="3457036"/>
                  <a:pt x="2985105" y="3459773"/>
                </a:cubicBezTo>
                <a:lnTo>
                  <a:pt x="2985788" y="3459984"/>
                </a:lnTo>
                <a:lnTo>
                  <a:pt x="2980172" y="3454498"/>
                </a:lnTo>
                <a:cubicBezTo>
                  <a:pt x="2980172" y="3454498"/>
                  <a:pt x="2980172" y="3449042"/>
                  <a:pt x="2980172" y="3443533"/>
                </a:cubicBezTo>
                <a:cubicBezTo>
                  <a:pt x="2980172" y="3438079"/>
                  <a:pt x="2980172" y="3440806"/>
                  <a:pt x="2980172" y="3438079"/>
                </a:cubicBezTo>
                <a:cubicBezTo>
                  <a:pt x="2977312" y="3435298"/>
                  <a:pt x="2971674" y="3432570"/>
                  <a:pt x="2965996" y="3429842"/>
                </a:cubicBezTo>
                <a:close/>
                <a:moveTo>
                  <a:pt x="2154271" y="3428927"/>
                </a:moveTo>
                <a:cubicBezTo>
                  <a:pt x="2154271" y="3428927"/>
                  <a:pt x="2151439" y="3434422"/>
                  <a:pt x="2148608" y="3434422"/>
                </a:cubicBezTo>
                <a:lnTo>
                  <a:pt x="2148608" y="3435281"/>
                </a:lnTo>
                <a:lnTo>
                  <a:pt x="2152460" y="3432570"/>
                </a:lnTo>
                <a:cubicBezTo>
                  <a:pt x="2153517" y="3431207"/>
                  <a:pt x="2154221" y="3429842"/>
                  <a:pt x="2154221" y="3429842"/>
                </a:cubicBezTo>
                <a:cubicBezTo>
                  <a:pt x="2159901" y="3429842"/>
                  <a:pt x="2159901" y="3429842"/>
                  <a:pt x="2159901" y="3429842"/>
                </a:cubicBezTo>
                <a:cubicBezTo>
                  <a:pt x="2159901" y="3429842"/>
                  <a:pt x="2171218" y="3429842"/>
                  <a:pt x="2171218" y="3429842"/>
                </a:cubicBezTo>
                <a:lnTo>
                  <a:pt x="2171152" y="3428927"/>
                </a:lnTo>
                <a:lnTo>
                  <a:pt x="2165578" y="3428927"/>
                </a:lnTo>
                <a:cubicBezTo>
                  <a:pt x="2162747" y="3428927"/>
                  <a:pt x="2159916" y="3428927"/>
                  <a:pt x="2159916" y="3428927"/>
                </a:cubicBezTo>
                <a:cubicBezTo>
                  <a:pt x="2154271" y="3428927"/>
                  <a:pt x="2154271" y="3428927"/>
                  <a:pt x="2154271" y="3428927"/>
                </a:cubicBezTo>
                <a:close/>
                <a:moveTo>
                  <a:pt x="3010641" y="3423469"/>
                </a:moveTo>
                <a:lnTo>
                  <a:pt x="3010559" y="3423646"/>
                </a:lnTo>
                <a:cubicBezTo>
                  <a:pt x="3010559" y="3425016"/>
                  <a:pt x="3011263" y="3425698"/>
                  <a:pt x="3011263" y="3427063"/>
                </a:cubicBezTo>
                <a:cubicBezTo>
                  <a:pt x="3011263" y="3428452"/>
                  <a:pt x="3011968" y="3430512"/>
                  <a:pt x="3012673" y="3432223"/>
                </a:cubicBezTo>
                <a:lnTo>
                  <a:pt x="3013970" y="3435052"/>
                </a:lnTo>
                <a:lnTo>
                  <a:pt x="3014142" y="3434885"/>
                </a:lnTo>
                <a:cubicBezTo>
                  <a:pt x="3014142" y="3434885"/>
                  <a:pt x="3011284" y="3429407"/>
                  <a:pt x="3011284" y="3426630"/>
                </a:cubicBezTo>
                <a:close/>
                <a:moveTo>
                  <a:pt x="2103359" y="3398749"/>
                </a:moveTo>
                <a:lnTo>
                  <a:pt x="2102942" y="3399153"/>
                </a:lnTo>
                <a:lnTo>
                  <a:pt x="2108586" y="3404607"/>
                </a:lnTo>
                <a:cubicBezTo>
                  <a:pt x="2105761" y="3410100"/>
                  <a:pt x="2102917" y="3410100"/>
                  <a:pt x="2108586" y="3412839"/>
                </a:cubicBezTo>
                <a:cubicBezTo>
                  <a:pt x="2114255" y="3412839"/>
                  <a:pt x="2119924" y="3415578"/>
                  <a:pt x="2122750" y="3415578"/>
                </a:cubicBezTo>
                <a:cubicBezTo>
                  <a:pt x="2125594" y="3418317"/>
                  <a:pt x="2134090" y="3421056"/>
                  <a:pt x="2134090" y="3421056"/>
                </a:cubicBezTo>
                <a:cubicBezTo>
                  <a:pt x="2136916" y="3421056"/>
                  <a:pt x="2139759" y="3421056"/>
                  <a:pt x="2139759" y="3423808"/>
                </a:cubicBezTo>
                <a:cubicBezTo>
                  <a:pt x="2139759" y="3426547"/>
                  <a:pt x="2134090" y="3432025"/>
                  <a:pt x="2134090" y="3432025"/>
                </a:cubicBezTo>
                <a:cubicBezTo>
                  <a:pt x="2134090" y="3432025"/>
                  <a:pt x="2131263" y="3434764"/>
                  <a:pt x="2131263" y="3437503"/>
                </a:cubicBezTo>
                <a:cubicBezTo>
                  <a:pt x="2131263" y="3437503"/>
                  <a:pt x="2128420" y="3445734"/>
                  <a:pt x="2128420" y="3445734"/>
                </a:cubicBezTo>
                <a:cubicBezTo>
                  <a:pt x="2125594" y="3448474"/>
                  <a:pt x="2122750" y="3453952"/>
                  <a:pt x="2122750" y="3453952"/>
                </a:cubicBezTo>
                <a:lnTo>
                  <a:pt x="2121030" y="3456622"/>
                </a:lnTo>
                <a:lnTo>
                  <a:pt x="2121392" y="3456368"/>
                </a:lnTo>
                <a:cubicBezTo>
                  <a:pt x="2122454" y="3454999"/>
                  <a:pt x="2123162" y="3453631"/>
                  <a:pt x="2123162" y="3453631"/>
                </a:cubicBezTo>
                <a:cubicBezTo>
                  <a:pt x="2123162" y="3453631"/>
                  <a:pt x="2125975" y="3448137"/>
                  <a:pt x="2128806" y="3445390"/>
                </a:cubicBezTo>
                <a:cubicBezTo>
                  <a:pt x="2128806" y="3445390"/>
                  <a:pt x="2131638" y="3437169"/>
                  <a:pt x="2131638" y="3437169"/>
                </a:cubicBezTo>
                <a:cubicBezTo>
                  <a:pt x="2131638" y="3434422"/>
                  <a:pt x="2134469" y="3431675"/>
                  <a:pt x="2134469" y="3431675"/>
                </a:cubicBezTo>
                <a:cubicBezTo>
                  <a:pt x="2134469" y="3431675"/>
                  <a:pt x="2140132" y="3426180"/>
                  <a:pt x="2140132" y="3423433"/>
                </a:cubicBezTo>
                <a:cubicBezTo>
                  <a:pt x="2140132" y="3420686"/>
                  <a:pt x="2137301" y="3420686"/>
                  <a:pt x="2134469" y="3420686"/>
                </a:cubicBezTo>
                <a:cubicBezTo>
                  <a:pt x="2134469" y="3420686"/>
                  <a:pt x="2125975" y="3417959"/>
                  <a:pt x="2123162" y="3415212"/>
                </a:cubicBezTo>
                <a:cubicBezTo>
                  <a:pt x="2120330" y="3415212"/>
                  <a:pt x="2114667" y="3412465"/>
                  <a:pt x="2109004" y="3412465"/>
                </a:cubicBezTo>
                <a:cubicBezTo>
                  <a:pt x="2103359" y="3409718"/>
                  <a:pt x="2106191" y="3409718"/>
                  <a:pt x="2109004" y="3404223"/>
                </a:cubicBezTo>
                <a:cubicBezTo>
                  <a:pt x="2109004" y="3401496"/>
                  <a:pt x="2103359" y="3401496"/>
                  <a:pt x="2103359" y="3398749"/>
                </a:cubicBezTo>
                <a:close/>
                <a:moveTo>
                  <a:pt x="2174994" y="3394194"/>
                </a:moveTo>
                <a:lnTo>
                  <a:pt x="2174055" y="3398749"/>
                </a:lnTo>
                <a:cubicBezTo>
                  <a:pt x="2174055" y="3398749"/>
                  <a:pt x="2168410" y="3404223"/>
                  <a:pt x="2168410" y="3404223"/>
                </a:cubicBezTo>
                <a:cubicBezTo>
                  <a:pt x="2165578" y="3409718"/>
                  <a:pt x="2165578" y="3409718"/>
                  <a:pt x="2165578" y="3409718"/>
                </a:cubicBezTo>
                <a:cubicBezTo>
                  <a:pt x="2159916" y="3412465"/>
                  <a:pt x="2159916" y="3412465"/>
                  <a:pt x="2159916" y="3412465"/>
                </a:cubicBezTo>
                <a:lnTo>
                  <a:pt x="2159916" y="3413363"/>
                </a:lnTo>
                <a:lnTo>
                  <a:pt x="2165539" y="3410642"/>
                </a:lnTo>
                <a:cubicBezTo>
                  <a:pt x="2168358" y="3405135"/>
                  <a:pt x="2168358" y="3405135"/>
                  <a:pt x="2168358" y="3405135"/>
                </a:cubicBezTo>
                <a:cubicBezTo>
                  <a:pt x="2168358" y="3405135"/>
                  <a:pt x="2174037" y="3399627"/>
                  <a:pt x="2174037" y="3399627"/>
                </a:cubicBezTo>
                <a:cubicBezTo>
                  <a:pt x="2175446" y="3398263"/>
                  <a:pt x="2175446" y="3396204"/>
                  <a:pt x="2175093" y="3394486"/>
                </a:cubicBezTo>
                <a:close/>
                <a:moveTo>
                  <a:pt x="2176665" y="3382930"/>
                </a:moveTo>
                <a:lnTo>
                  <a:pt x="2174408" y="3389481"/>
                </a:lnTo>
                <a:cubicBezTo>
                  <a:pt x="2174055" y="3390509"/>
                  <a:pt x="2174055" y="3390509"/>
                  <a:pt x="2174055" y="3390509"/>
                </a:cubicBezTo>
                <a:lnTo>
                  <a:pt x="2174198" y="3390924"/>
                </a:lnTo>
                <a:lnTo>
                  <a:pt x="2176503" y="3384231"/>
                </a:lnTo>
                <a:cubicBezTo>
                  <a:pt x="2176856" y="3383207"/>
                  <a:pt x="2176856" y="3383207"/>
                  <a:pt x="2176856" y="3383207"/>
                </a:cubicBezTo>
                <a:close/>
                <a:moveTo>
                  <a:pt x="1984567" y="3379541"/>
                </a:moveTo>
                <a:cubicBezTo>
                  <a:pt x="1981744" y="3378167"/>
                  <a:pt x="1981036" y="3378854"/>
                  <a:pt x="1981034" y="3380224"/>
                </a:cubicBezTo>
                <a:lnTo>
                  <a:pt x="1981074" y="3380490"/>
                </a:lnTo>
                <a:lnTo>
                  <a:pt x="1983911" y="3379943"/>
                </a:lnTo>
                <a:cubicBezTo>
                  <a:pt x="1986737" y="3382682"/>
                  <a:pt x="1989579" y="3382682"/>
                  <a:pt x="1992406" y="3382682"/>
                </a:cubicBezTo>
                <a:cubicBezTo>
                  <a:pt x="1995233" y="3382682"/>
                  <a:pt x="2000901" y="3382682"/>
                  <a:pt x="2000901" y="3382682"/>
                </a:cubicBezTo>
                <a:lnTo>
                  <a:pt x="2000901" y="3382288"/>
                </a:lnTo>
                <a:lnTo>
                  <a:pt x="1993061" y="3382288"/>
                </a:lnTo>
                <a:cubicBezTo>
                  <a:pt x="1990230" y="3382288"/>
                  <a:pt x="1987399" y="3382288"/>
                  <a:pt x="1984567" y="3379541"/>
                </a:cubicBezTo>
                <a:close/>
                <a:moveTo>
                  <a:pt x="2040555" y="3374472"/>
                </a:moveTo>
                <a:lnTo>
                  <a:pt x="2039866" y="3374807"/>
                </a:lnTo>
                <a:cubicBezTo>
                  <a:pt x="2039868" y="3375149"/>
                  <a:pt x="2040579" y="3375834"/>
                  <a:pt x="2043413" y="3377204"/>
                </a:cubicBezTo>
                <a:cubicBezTo>
                  <a:pt x="2051909" y="3379943"/>
                  <a:pt x="2054752" y="3379943"/>
                  <a:pt x="2054752" y="3379943"/>
                </a:cubicBezTo>
                <a:lnTo>
                  <a:pt x="2055065" y="3379488"/>
                </a:lnTo>
                <a:lnTo>
                  <a:pt x="2043972" y="3376793"/>
                </a:lnTo>
                <a:close/>
                <a:moveTo>
                  <a:pt x="2061279" y="3369239"/>
                </a:moveTo>
                <a:lnTo>
                  <a:pt x="2061153" y="3369971"/>
                </a:lnTo>
                <a:lnTo>
                  <a:pt x="2063248" y="3371711"/>
                </a:lnTo>
                <a:cubicBezTo>
                  <a:pt x="2063248" y="3374465"/>
                  <a:pt x="2066074" y="3379943"/>
                  <a:pt x="2066074" y="3379943"/>
                </a:cubicBezTo>
                <a:cubicBezTo>
                  <a:pt x="2066074" y="3379943"/>
                  <a:pt x="2066074" y="3388160"/>
                  <a:pt x="2068918" y="3388160"/>
                </a:cubicBezTo>
                <a:cubicBezTo>
                  <a:pt x="2071744" y="3388160"/>
                  <a:pt x="2071744" y="3385421"/>
                  <a:pt x="2071744" y="3388160"/>
                </a:cubicBezTo>
                <a:cubicBezTo>
                  <a:pt x="2071744" y="3390912"/>
                  <a:pt x="2068918" y="3390912"/>
                  <a:pt x="2071744" y="3390912"/>
                </a:cubicBezTo>
                <a:cubicBezTo>
                  <a:pt x="2071744" y="3393651"/>
                  <a:pt x="2077412" y="3393651"/>
                  <a:pt x="2077412" y="3393651"/>
                </a:cubicBezTo>
                <a:cubicBezTo>
                  <a:pt x="2077412" y="3393651"/>
                  <a:pt x="2080256" y="3393651"/>
                  <a:pt x="2080256" y="3396390"/>
                </a:cubicBezTo>
                <a:cubicBezTo>
                  <a:pt x="2080256" y="3399129"/>
                  <a:pt x="2080256" y="3401868"/>
                  <a:pt x="2080256" y="3401868"/>
                </a:cubicBezTo>
                <a:cubicBezTo>
                  <a:pt x="2080256" y="3401868"/>
                  <a:pt x="2088751" y="3401868"/>
                  <a:pt x="2088751" y="3401868"/>
                </a:cubicBezTo>
                <a:cubicBezTo>
                  <a:pt x="2091578" y="3401868"/>
                  <a:pt x="2094421" y="3404607"/>
                  <a:pt x="2097247" y="3404607"/>
                </a:cubicBezTo>
                <a:lnTo>
                  <a:pt x="2097657" y="3404211"/>
                </a:lnTo>
                <a:lnTo>
                  <a:pt x="2089220" y="3401496"/>
                </a:lnTo>
                <a:cubicBezTo>
                  <a:pt x="2089220" y="3401496"/>
                  <a:pt x="2080727" y="3401496"/>
                  <a:pt x="2080727" y="3401496"/>
                </a:cubicBezTo>
                <a:cubicBezTo>
                  <a:pt x="2080727" y="3401496"/>
                  <a:pt x="2080727" y="3398749"/>
                  <a:pt x="2080727" y="3396002"/>
                </a:cubicBezTo>
                <a:cubicBezTo>
                  <a:pt x="2080727" y="3393256"/>
                  <a:pt x="2077896" y="3393256"/>
                  <a:pt x="2077896" y="3393256"/>
                </a:cubicBezTo>
                <a:cubicBezTo>
                  <a:pt x="2077896" y="3393256"/>
                  <a:pt x="2072250" y="3393256"/>
                  <a:pt x="2072250" y="3390509"/>
                </a:cubicBezTo>
                <a:cubicBezTo>
                  <a:pt x="2069419" y="3390509"/>
                  <a:pt x="2072250" y="3390509"/>
                  <a:pt x="2072250" y="3387762"/>
                </a:cubicBezTo>
                <a:cubicBezTo>
                  <a:pt x="2072250" y="3385015"/>
                  <a:pt x="2072250" y="3387762"/>
                  <a:pt x="2069419" y="3387762"/>
                </a:cubicBezTo>
                <a:cubicBezTo>
                  <a:pt x="2066588" y="3387762"/>
                  <a:pt x="2066588" y="3379541"/>
                  <a:pt x="2066588" y="3379541"/>
                </a:cubicBezTo>
                <a:cubicBezTo>
                  <a:pt x="2066588" y="3379541"/>
                  <a:pt x="2063757" y="3374046"/>
                  <a:pt x="2063757" y="3371299"/>
                </a:cubicBezTo>
                <a:cubicBezTo>
                  <a:pt x="2062340" y="3368552"/>
                  <a:pt x="2061633" y="3368552"/>
                  <a:pt x="2061279" y="3369239"/>
                </a:cubicBezTo>
                <a:close/>
                <a:moveTo>
                  <a:pt x="2007200" y="3365805"/>
                </a:moveTo>
                <a:lnTo>
                  <a:pt x="2006665" y="3366324"/>
                </a:lnTo>
                <a:lnTo>
                  <a:pt x="2009414" y="3368972"/>
                </a:lnTo>
                <a:cubicBezTo>
                  <a:pt x="2012240" y="3371711"/>
                  <a:pt x="2012240" y="3371711"/>
                  <a:pt x="2012240" y="3374465"/>
                </a:cubicBezTo>
                <a:cubicBezTo>
                  <a:pt x="2015067" y="3374465"/>
                  <a:pt x="2015067" y="3377204"/>
                  <a:pt x="2017910" y="3377204"/>
                </a:cubicBezTo>
                <a:cubicBezTo>
                  <a:pt x="2023580" y="3377204"/>
                  <a:pt x="2023580" y="3377204"/>
                  <a:pt x="2026406" y="3374465"/>
                </a:cubicBezTo>
                <a:lnTo>
                  <a:pt x="2026755" y="3374126"/>
                </a:lnTo>
                <a:lnTo>
                  <a:pt x="2018508" y="3376793"/>
                </a:lnTo>
                <a:cubicBezTo>
                  <a:pt x="2015676" y="3376793"/>
                  <a:pt x="2015676" y="3374046"/>
                  <a:pt x="2012845" y="3374046"/>
                </a:cubicBezTo>
                <a:cubicBezTo>
                  <a:pt x="2012845" y="3371299"/>
                  <a:pt x="2012845" y="3371299"/>
                  <a:pt x="2010031" y="3368552"/>
                </a:cubicBezTo>
                <a:cubicBezTo>
                  <a:pt x="2010031" y="3365805"/>
                  <a:pt x="2007200" y="3365805"/>
                  <a:pt x="2007200" y="3365805"/>
                </a:cubicBezTo>
                <a:close/>
                <a:moveTo>
                  <a:pt x="2035478" y="3364103"/>
                </a:moveTo>
                <a:lnTo>
                  <a:pt x="2035129" y="3364651"/>
                </a:lnTo>
                <a:lnTo>
                  <a:pt x="2037744" y="3366233"/>
                </a:lnTo>
                <a:cubicBezTo>
                  <a:pt x="2040570" y="3366233"/>
                  <a:pt x="2046239" y="3368972"/>
                  <a:pt x="2046239" y="3368972"/>
                </a:cubicBezTo>
                <a:cubicBezTo>
                  <a:pt x="2043405" y="3371718"/>
                  <a:pt x="2041988" y="3373091"/>
                  <a:pt x="2041279" y="3373778"/>
                </a:cubicBezTo>
                <a:lnTo>
                  <a:pt x="2040863" y="3374181"/>
                </a:lnTo>
                <a:lnTo>
                  <a:pt x="2041141" y="3374046"/>
                </a:lnTo>
                <a:cubicBezTo>
                  <a:pt x="2046785" y="3368552"/>
                  <a:pt x="2046785" y="3368552"/>
                  <a:pt x="2046785" y="3368552"/>
                </a:cubicBezTo>
                <a:cubicBezTo>
                  <a:pt x="2046785" y="3368552"/>
                  <a:pt x="2041141" y="3365805"/>
                  <a:pt x="2038310" y="3365805"/>
                </a:cubicBezTo>
                <a:cubicBezTo>
                  <a:pt x="2036894" y="3364441"/>
                  <a:pt x="2036186" y="3363760"/>
                  <a:pt x="2035478" y="3364103"/>
                </a:cubicBezTo>
                <a:close/>
                <a:moveTo>
                  <a:pt x="3882552" y="3352394"/>
                </a:moveTo>
                <a:lnTo>
                  <a:pt x="3882531" y="3352451"/>
                </a:lnTo>
                <a:lnTo>
                  <a:pt x="3885319" y="3355159"/>
                </a:lnTo>
                <a:lnTo>
                  <a:pt x="3884855" y="3354594"/>
                </a:lnTo>
                <a:close/>
                <a:moveTo>
                  <a:pt x="5401526" y="3349541"/>
                </a:moveTo>
                <a:lnTo>
                  <a:pt x="5395437" y="3359373"/>
                </a:lnTo>
                <a:cubicBezTo>
                  <a:pt x="5391886" y="3364872"/>
                  <a:pt x="5387621" y="3371054"/>
                  <a:pt x="5384766" y="3373793"/>
                </a:cubicBezTo>
                <a:cubicBezTo>
                  <a:pt x="5376319" y="3376505"/>
                  <a:pt x="5367791" y="3379270"/>
                  <a:pt x="5367791" y="3379270"/>
                </a:cubicBezTo>
                <a:lnTo>
                  <a:pt x="5367730" y="3379809"/>
                </a:lnTo>
                <a:lnTo>
                  <a:pt x="5372892" y="3378171"/>
                </a:lnTo>
                <a:cubicBezTo>
                  <a:pt x="5376065" y="3377152"/>
                  <a:pt x="5380279" y="3375776"/>
                  <a:pt x="5384443" y="3374354"/>
                </a:cubicBezTo>
                <a:cubicBezTo>
                  <a:pt x="5390255" y="3368856"/>
                  <a:pt x="5401492" y="3349704"/>
                  <a:pt x="5401492" y="3349704"/>
                </a:cubicBezTo>
                <a:close/>
                <a:moveTo>
                  <a:pt x="3890878" y="3332916"/>
                </a:moveTo>
                <a:lnTo>
                  <a:pt x="3891059" y="3333240"/>
                </a:lnTo>
                <a:lnTo>
                  <a:pt x="3897486" y="3337940"/>
                </a:lnTo>
                <a:lnTo>
                  <a:pt x="3897556" y="3337789"/>
                </a:lnTo>
                <a:close/>
                <a:moveTo>
                  <a:pt x="2154271" y="3321912"/>
                </a:moveTo>
                <a:lnTo>
                  <a:pt x="2154271" y="3322839"/>
                </a:lnTo>
                <a:lnTo>
                  <a:pt x="2166590" y="3325216"/>
                </a:lnTo>
                <a:cubicBezTo>
                  <a:pt x="2168358" y="3325557"/>
                  <a:pt x="2168358" y="3325557"/>
                  <a:pt x="2168358" y="3325557"/>
                </a:cubicBezTo>
                <a:cubicBezTo>
                  <a:pt x="2174037" y="3325557"/>
                  <a:pt x="2174037" y="3325557"/>
                  <a:pt x="2174037" y="3325557"/>
                </a:cubicBezTo>
                <a:lnTo>
                  <a:pt x="2172638" y="3324659"/>
                </a:lnTo>
                <a:lnTo>
                  <a:pt x="2168410" y="3324659"/>
                </a:lnTo>
                <a:cubicBezTo>
                  <a:pt x="2154271" y="3321912"/>
                  <a:pt x="2154271" y="3321912"/>
                  <a:pt x="2154271" y="3321912"/>
                </a:cubicBezTo>
                <a:close/>
                <a:moveTo>
                  <a:pt x="2038310" y="3321912"/>
                </a:moveTo>
                <a:cubicBezTo>
                  <a:pt x="2032647" y="3324659"/>
                  <a:pt x="2032647" y="3324659"/>
                  <a:pt x="2032647" y="3324659"/>
                </a:cubicBezTo>
                <a:lnTo>
                  <a:pt x="2039725" y="3324659"/>
                </a:lnTo>
                <a:cubicBezTo>
                  <a:pt x="2041141" y="3324659"/>
                  <a:pt x="2041141" y="3324659"/>
                  <a:pt x="2041141" y="3324659"/>
                </a:cubicBezTo>
                <a:cubicBezTo>
                  <a:pt x="2041141" y="3324659"/>
                  <a:pt x="2043972" y="3321912"/>
                  <a:pt x="2043972" y="3321912"/>
                </a:cubicBezTo>
                <a:cubicBezTo>
                  <a:pt x="2041141" y="3321912"/>
                  <a:pt x="2038310" y="3321912"/>
                  <a:pt x="2038310" y="3321912"/>
                </a:cubicBezTo>
                <a:close/>
                <a:moveTo>
                  <a:pt x="2971792" y="3319812"/>
                </a:moveTo>
                <a:lnTo>
                  <a:pt x="2971674" y="3320101"/>
                </a:lnTo>
                <a:cubicBezTo>
                  <a:pt x="2974493" y="3328337"/>
                  <a:pt x="2974493" y="3328337"/>
                  <a:pt x="2974493" y="3328337"/>
                </a:cubicBezTo>
                <a:cubicBezTo>
                  <a:pt x="2985810" y="3342029"/>
                  <a:pt x="2985810" y="3342029"/>
                  <a:pt x="2985810" y="3342029"/>
                </a:cubicBezTo>
                <a:cubicBezTo>
                  <a:pt x="2985810" y="3355772"/>
                  <a:pt x="2985810" y="3355772"/>
                  <a:pt x="2985810" y="3355772"/>
                </a:cubicBezTo>
                <a:cubicBezTo>
                  <a:pt x="2985810" y="3363956"/>
                  <a:pt x="2985810" y="3363956"/>
                  <a:pt x="2985810" y="3363956"/>
                </a:cubicBezTo>
                <a:cubicBezTo>
                  <a:pt x="2985810" y="3363956"/>
                  <a:pt x="2994308" y="3366736"/>
                  <a:pt x="2997127" y="3366736"/>
                </a:cubicBezTo>
                <a:cubicBezTo>
                  <a:pt x="2999946" y="3366736"/>
                  <a:pt x="3005625" y="3372191"/>
                  <a:pt x="3005625" y="3372191"/>
                </a:cubicBezTo>
                <a:cubicBezTo>
                  <a:pt x="3005625" y="3372191"/>
                  <a:pt x="3005625" y="3377700"/>
                  <a:pt x="3005625" y="3380428"/>
                </a:cubicBezTo>
                <a:cubicBezTo>
                  <a:pt x="3005625" y="3380428"/>
                  <a:pt x="3014082" y="3391391"/>
                  <a:pt x="3014082" y="3391391"/>
                </a:cubicBezTo>
                <a:cubicBezTo>
                  <a:pt x="3015513" y="3392781"/>
                  <a:pt x="3017637" y="3395535"/>
                  <a:pt x="3019404" y="3397942"/>
                </a:cubicBezTo>
                <a:lnTo>
                  <a:pt x="3022511" y="3402309"/>
                </a:lnTo>
                <a:lnTo>
                  <a:pt x="3022625" y="3401904"/>
                </a:lnTo>
                <a:cubicBezTo>
                  <a:pt x="3022625" y="3401904"/>
                  <a:pt x="3016954" y="3393687"/>
                  <a:pt x="3014142" y="3390947"/>
                </a:cubicBezTo>
                <a:cubicBezTo>
                  <a:pt x="3014142" y="3390947"/>
                  <a:pt x="3005660" y="3379954"/>
                  <a:pt x="3005660" y="3379954"/>
                </a:cubicBezTo>
                <a:cubicBezTo>
                  <a:pt x="3005660" y="3377177"/>
                  <a:pt x="3005660" y="3371699"/>
                  <a:pt x="3005660" y="3371699"/>
                </a:cubicBezTo>
                <a:cubicBezTo>
                  <a:pt x="3005660" y="3371699"/>
                  <a:pt x="2999990" y="3366221"/>
                  <a:pt x="2997178" y="3366221"/>
                </a:cubicBezTo>
                <a:cubicBezTo>
                  <a:pt x="2994321" y="3366221"/>
                  <a:pt x="2985838" y="3363445"/>
                  <a:pt x="2985838" y="3363445"/>
                </a:cubicBezTo>
                <a:cubicBezTo>
                  <a:pt x="2985838" y="3355227"/>
                  <a:pt x="2985838" y="3355227"/>
                  <a:pt x="2985838" y="3355227"/>
                </a:cubicBezTo>
                <a:cubicBezTo>
                  <a:pt x="2985838" y="3341495"/>
                  <a:pt x="2985838" y="3341495"/>
                  <a:pt x="2985838" y="3341495"/>
                </a:cubicBezTo>
                <a:cubicBezTo>
                  <a:pt x="2974544" y="3327725"/>
                  <a:pt x="2974544" y="3327725"/>
                  <a:pt x="2974544" y="3327725"/>
                </a:cubicBezTo>
                <a:cubicBezTo>
                  <a:pt x="2973115" y="3323617"/>
                  <a:pt x="2972401" y="3321563"/>
                  <a:pt x="2972043" y="3320536"/>
                </a:cubicBezTo>
                <a:close/>
                <a:moveTo>
                  <a:pt x="2232881" y="3311502"/>
                </a:moveTo>
                <a:lnTo>
                  <a:pt x="2230629" y="3313671"/>
                </a:lnTo>
                <a:cubicBezTo>
                  <a:pt x="2224966" y="3316418"/>
                  <a:pt x="2224966" y="3316418"/>
                  <a:pt x="2224966" y="3316418"/>
                </a:cubicBezTo>
                <a:cubicBezTo>
                  <a:pt x="2222135" y="3321912"/>
                  <a:pt x="2222135" y="3321912"/>
                  <a:pt x="2222135" y="3321912"/>
                </a:cubicBezTo>
                <a:cubicBezTo>
                  <a:pt x="2213659" y="3321912"/>
                  <a:pt x="2213659" y="3321912"/>
                  <a:pt x="2213659" y="3321912"/>
                </a:cubicBezTo>
                <a:cubicBezTo>
                  <a:pt x="2205164" y="3324659"/>
                  <a:pt x="2205164" y="3324659"/>
                  <a:pt x="2205164" y="3324659"/>
                </a:cubicBezTo>
                <a:cubicBezTo>
                  <a:pt x="2202351" y="3324659"/>
                  <a:pt x="2202351" y="3324659"/>
                  <a:pt x="2202351" y="3324659"/>
                </a:cubicBezTo>
                <a:cubicBezTo>
                  <a:pt x="2193857" y="3324659"/>
                  <a:pt x="2193857" y="3324659"/>
                  <a:pt x="2193857" y="3324659"/>
                </a:cubicBezTo>
                <a:cubicBezTo>
                  <a:pt x="2191025" y="3330133"/>
                  <a:pt x="2191025" y="3330133"/>
                  <a:pt x="2191025" y="3330133"/>
                </a:cubicBezTo>
                <a:cubicBezTo>
                  <a:pt x="2188212" y="3324659"/>
                  <a:pt x="2188212" y="3324659"/>
                  <a:pt x="2188212" y="3324659"/>
                </a:cubicBezTo>
                <a:cubicBezTo>
                  <a:pt x="2179717" y="3321912"/>
                  <a:pt x="2179717" y="3321912"/>
                  <a:pt x="2179717" y="3321912"/>
                </a:cubicBezTo>
                <a:cubicBezTo>
                  <a:pt x="2174055" y="3316418"/>
                  <a:pt x="2174055" y="3316418"/>
                  <a:pt x="2174055" y="3316418"/>
                </a:cubicBezTo>
                <a:cubicBezTo>
                  <a:pt x="2165578" y="3319165"/>
                  <a:pt x="2165578" y="3319165"/>
                  <a:pt x="2165578" y="3319165"/>
                </a:cubicBezTo>
                <a:lnTo>
                  <a:pt x="2166525" y="3319779"/>
                </a:lnTo>
                <a:lnTo>
                  <a:pt x="2172975" y="3317669"/>
                </a:lnTo>
                <a:cubicBezTo>
                  <a:pt x="2174037" y="3317321"/>
                  <a:pt x="2174037" y="3317321"/>
                  <a:pt x="2174037" y="3317321"/>
                </a:cubicBezTo>
                <a:cubicBezTo>
                  <a:pt x="2179675" y="3322829"/>
                  <a:pt x="2179675" y="3322829"/>
                  <a:pt x="2179675" y="3322829"/>
                </a:cubicBezTo>
                <a:cubicBezTo>
                  <a:pt x="2188172" y="3325557"/>
                  <a:pt x="2188172" y="3325557"/>
                  <a:pt x="2188172" y="3325557"/>
                </a:cubicBezTo>
                <a:cubicBezTo>
                  <a:pt x="2190992" y="3331065"/>
                  <a:pt x="2190992" y="3331065"/>
                  <a:pt x="2190992" y="3331065"/>
                </a:cubicBezTo>
                <a:cubicBezTo>
                  <a:pt x="2193811" y="3325557"/>
                  <a:pt x="2193811" y="3325557"/>
                  <a:pt x="2193811" y="3325557"/>
                </a:cubicBezTo>
                <a:cubicBezTo>
                  <a:pt x="2202309" y="3325557"/>
                  <a:pt x="2202309" y="3325557"/>
                  <a:pt x="2202309" y="3325557"/>
                </a:cubicBezTo>
                <a:cubicBezTo>
                  <a:pt x="2205128" y="3325557"/>
                  <a:pt x="2205128" y="3325557"/>
                  <a:pt x="2205128" y="3325557"/>
                </a:cubicBezTo>
                <a:cubicBezTo>
                  <a:pt x="2213626" y="3322829"/>
                  <a:pt x="2213626" y="3322829"/>
                  <a:pt x="2213626" y="3322829"/>
                </a:cubicBezTo>
                <a:cubicBezTo>
                  <a:pt x="2222124" y="3322829"/>
                  <a:pt x="2222124" y="3322829"/>
                  <a:pt x="2222124" y="3322829"/>
                </a:cubicBezTo>
                <a:cubicBezTo>
                  <a:pt x="2224944" y="3317321"/>
                  <a:pt x="2224944" y="3317321"/>
                  <a:pt x="2224944" y="3317321"/>
                </a:cubicBezTo>
                <a:cubicBezTo>
                  <a:pt x="2230581" y="3314594"/>
                  <a:pt x="2230581" y="3314594"/>
                  <a:pt x="2230581" y="3314594"/>
                </a:cubicBezTo>
                <a:cubicBezTo>
                  <a:pt x="2233442" y="3311866"/>
                  <a:pt x="2233442" y="3311866"/>
                  <a:pt x="2233442" y="3311866"/>
                </a:cubicBezTo>
                <a:close/>
                <a:moveTo>
                  <a:pt x="3859796" y="3310789"/>
                </a:moveTo>
                <a:lnTo>
                  <a:pt x="3859944" y="3311254"/>
                </a:lnTo>
                <a:lnTo>
                  <a:pt x="3879637" y="3316746"/>
                </a:lnTo>
                <a:lnTo>
                  <a:pt x="3879143" y="3316143"/>
                </a:lnTo>
                <a:close/>
                <a:moveTo>
                  <a:pt x="5495307" y="3304578"/>
                </a:moveTo>
                <a:lnTo>
                  <a:pt x="5491597" y="3306130"/>
                </a:lnTo>
                <a:lnTo>
                  <a:pt x="5486464" y="3307632"/>
                </a:lnTo>
                <a:lnTo>
                  <a:pt x="5472537" y="3307955"/>
                </a:lnTo>
                <a:cubicBezTo>
                  <a:pt x="5469722" y="3307955"/>
                  <a:pt x="5424428" y="3324387"/>
                  <a:pt x="5418796" y="3327152"/>
                </a:cubicBezTo>
                <a:cubicBezTo>
                  <a:pt x="5415900" y="3327152"/>
                  <a:pt x="5404637" y="3335396"/>
                  <a:pt x="5404637" y="3335396"/>
                </a:cubicBezTo>
                <a:lnTo>
                  <a:pt x="5404565" y="3335747"/>
                </a:lnTo>
                <a:lnTo>
                  <a:pt x="5410379" y="3331784"/>
                </a:lnTo>
                <a:cubicBezTo>
                  <a:pt x="5413552" y="3329745"/>
                  <a:pt x="5417089" y="3327707"/>
                  <a:pt x="5418541" y="3327707"/>
                </a:cubicBezTo>
                <a:cubicBezTo>
                  <a:pt x="5424159" y="3325052"/>
                  <a:pt x="5469299" y="3308555"/>
                  <a:pt x="5472205" y="3308555"/>
                </a:cubicBezTo>
                <a:cubicBezTo>
                  <a:pt x="5473295" y="3308555"/>
                  <a:pt x="5477954" y="3308928"/>
                  <a:pt x="5482903" y="3308675"/>
                </a:cubicBezTo>
                <a:lnTo>
                  <a:pt x="5486464" y="3307632"/>
                </a:lnTo>
                <a:lnTo>
                  <a:pt x="5488094" y="3307595"/>
                </a:lnTo>
                <a:lnTo>
                  <a:pt x="5491597" y="3306130"/>
                </a:lnTo>
                <a:lnTo>
                  <a:pt x="5495335" y="3305035"/>
                </a:lnTo>
                <a:close/>
                <a:moveTo>
                  <a:pt x="2219321" y="3297208"/>
                </a:moveTo>
                <a:lnTo>
                  <a:pt x="2219947" y="3298122"/>
                </a:lnTo>
                <a:lnTo>
                  <a:pt x="2224944" y="3298122"/>
                </a:lnTo>
                <a:lnTo>
                  <a:pt x="2224944" y="3297208"/>
                </a:lnTo>
                <a:close/>
                <a:moveTo>
                  <a:pt x="1970427" y="3297208"/>
                </a:moveTo>
                <a:cubicBezTo>
                  <a:pt x="1973260" y="3297208"/>
                  <a:pt x="1976092" y="3297208"/>
                  <a:pt x="1976092" y="3297208"/>
                </a:cubicBezTo>
                <a:cubicBezTo>
                  <a:pt x="1976092" y="3297208"/>
                  <a:pt x="1976092" y="3299955"/>
                  <a:pt x="1976092" y="3299955"/>
                </a:cubicBezTo>
                <a:cubicBezTo>
                  <a:pt x="1976092" y="3302702"/>
                  <a:pt x="1981735" y="3305450"/>
                  <a:pt x="1981735" y="3305450"/>
                </a:cubicBezTo>
                <a:cubicBezTo>
                  <a:pt x="1981735" y="3305450"/>
                  <a:pt x="1984567" y="3305450"/>
                  <a:pt x="1984567" y="3305450"/>
                </a:cubicBezTo>
                <a:cubicBezTo>
                  <a:pt x="1984567" y="3308197"/>
                  <a:pt x="1990230" y="3308197"/>
                  <a:pt x="1990230" y="3308197"/>
                </a:cubicBezTo>
                <a:cubicBezTo>
                  <a:pt x="1990230" y="3308197"/>
                  <a:pt x="1990230" y="3310944"/>
                  <a:pt x="1993061" y="3313671"/>
                </a:cubicBezTo>
                <a:cubicBezTo>
                  <a:pt x="1993061" y="3313671"/>
                  <a:pt x="1993061" y="3313671"/>
                  <a:pt x="1995892" y="3313671"/>
                </a:cubicBezTo>
                <a:cubicBezTo>
                  <a:pt x="1998706" y="3316418"/>
                  <a:pt x="1998706" y="3316418"/>
                  <a:pt x="1998706" y="3316418"/>
                </a:cubicBezTo>
                <a:cubicBezTo>
                  <a:pt x="1998706" y="3319165"/>
                  <a:pt x="1998706" y="3319165"/>
                  <a:pt x="1998706" y="3319165"/>
                </a:cubicBezTo>
                <a:cubicBezTo>
                  <a:pt x="2001537" y="3321912"/>
                  <a:pt x="2004369" y="3324659"/>
                  <a:pt x="2004369" y="3324659"/>
                </a:cubicBezTo>
                <a:cubicBezTo>
                  <a:pt x="2004369" y="3324659"/>
                  <a:pt x="2007200" y="3324659"/>
                  <a:pt x="2007200" y="3327406"/>
                </a:cubicBezTo>
                <a:cubicBezTo>
                  <a:pt x="2004369" y="3327406"/>
                  <a:pt x="2004369" y="3327406"/>
                  <a:pt x="2004369" y="3327406"/>
                </a:cubicBezTo>
                <a:cubicBezTo>
                  <a:pt x="2001537" y="3327406"/>
                  <a:pt x="2001537" y="3327406"/>
                  <a:pt x="2001537" y="3330133"/>
                </a:cubicBezTo>
                <a:cubicBezTo>
                  <a:pt x="1998706" y="3330133"/>
                  <a:pt x="1998706" y="3330133"/>
                  <a:pt x="1995892" y="3330133"/>
                </a:cubicBezTo>
                <a:cubicBezTo>
                  <a:pt x="1993061" y="3327406"/>
                  <a:pt x="1993061" y="3327406"/>
                  <a:pt x="1990230" y="3324659"/>
                </a:cubicBezTo>
                <a:cubicBezTo>
                  <a:pt x="1990230" y="3324659"/>
                  <a:pt x="1990230" y="3324659"/>
                  <a:pt x="1987399" y="3321912"/>
                </a:cubicBezTo>
                <a:cubicBezTo>
                  <a:pt x="1984567" y="3321912"/>
                  <a:pt x="1984567" y="3319165"/>
                  <a:pt x="1984567" y="3319165"/>
                </a:cubicBezTo>
                <a:cubicBezTo>
                  <a:pt x="1981735" y="3319165"/>
                  <a:pt x="1978922" y="3319165"/>
                  <a:pt x="1978922" y="3319165"/>
                </a:cubicBezTo>
                <a:cubicBezTo>
                  <a:pt x="1978922" y="3319165"/>
                  <a:pt x="1978922" y="3319165"/>
                  <a:pt x="1978922" y="3316418"/>
                </a:cubicBezTo>
                <a:cubicBezTo>
                  <a:pt x="1978922" y="3316418"/>
                  <a:pt x="1978922" y="3313671"/>
                  <a:pt x="1978922" y="3313671"/>
                </a:cubicBezTo>
                <a:cubicBezTo>
                  <a:pt x="1978922" y="3313671"/>
                  <a:pt x="1978922" y="3313671"/>
                  <a:pt x="1976092" y="3308197"/>
                </a:cubicBezTo>
                <a:cubicBezTo>
                  <a:pt x="1976092" y="3308197"/>
                  <a:pt x="1976092" y="3305450"/>
                  <a:pt x="1973260" y="3305450"/>
                </a:cubicBezTo>
                <a:cubicBezTo>
                  <a:pt x="1973260" y="3305450"/>
                  <a:pt x="1973260" y="3302702"/>
                  <a:pt x="1970427" y="3302702"/>
                </a:cubicBezTo>
                <a:cubicBezTo>
                  <a:pt x="1970427" y="3302702"/>
                  <a:pt x="1970427" y="3305450"/>
                  <a:pt x="1970427" y="3305450"/>
                </a:cubicBezTo>
                <a:cubicBezTo>
                  <a:pt x="1967596" y="3305450"/>
                  <a:pt x="1967596" y="3305450"/>
                  <a:pt x="1967596" y="3305450"/>
                </a:cubicBezTo>
                <a:cubicBezTo>
                  <a:pt x="1967596" y="3305450"/>
                  <a:pt x="1964765" y="3308197"/>
                  <a:pt x="1964765" y="3305450"/>
                </a:cubicBezTo>
                <a:cubicBezTo>
                  <a:pt x="1961952" y="3305450"/>
                  <a:pt x="1961952" y="3302702"/>
                  <a:pt x="1961952" y="3302702"/>
                </a:cubicBezTo>
                <a:cubicBezTo>
                  <a:pt x="1961952" y="3302702"/>
                  <a:pt x="1961952" y="3299955"/>
                  <a:pt x="1964765" y="3299955"/>
                </a:cubicBezTo>
                <a:cubicBezTo>
                  <a:pt x="1964765" y="3299955"/>
                  <a:pt x="1967596" y="3299955"/>
                  <a:pt x="1970427" y="3297208"/>
                </a:cubicBezTo>
                <a:close/>
                <a:moveTo>
                  <a:pt x="3849492" y="3293538"/>
                </a:moveTo>
                <a:lnTo>
                  <a:pt x="3850010" y="3294092"/>
                </a:lnTo>
                <a:lnTo>
                  <a:pt x="3856556" y="3297264"/>
                </a:lnTo>
                <a:lnTo>
                  <a:pt x="3856537" y="3296945"/>
                </a:lnTo>
                <a:close/>
                <a:moveTo>
                  <a:pt x="2256035" y="3275271"/>
                </a:moveTo>
                <a:lnTo>
                  <a:pt x="2250430" y="3277999"/>
                </a:lnTo>
                <a:cubicBezTo>
                  <a:pt x="2247599" y="3283494"/>
                  <a:pt x="2247599" y="3283494"/>
                  <a:pt x="2247599" y="3283494"/>
                </a:cubicBezTo>
                <a:cubicBezTo>
                  <a:pt x="2247599" y="3283494"/>
                  <a:pt x="2241936" y="3286240"/>
                  <a:pt x="2239105" y="3286240"/>
                </a:cubicBezTo>
                <a:cubicBezTo>
                  <a:pt x="2236292" y="3288987"/>
                  <a:pt x="2236292" y="3288987"/>
                  <a:pt x="2236292" y="3291734"/>
                </a:cubicBezTo>
                <a:cubicBezTo>
                  <a:pt x="2236292" y="3291734"/>
                  <a:pt x="2224966" y="3288987"/>
                  <a:pt x="2224966" y="3288987"/>
                </a:cubicBezTo>
                <a:lnTo>
                  <a:pt x="2224966" y="3289891"/>
                </a:lnTo>
                <a:lnTo>
                  <a:pt x="2230602" y="3291276"/>
                </a:lnTo>
                <a:cubicBezTo>
                  <a:pt x="2233432" y="3291971"/>
                  <a:pt x="2236261" y="3292666"/>
                  <a:pt x="2236261" y="3292666"/>
                </a:cubicBezTo>
                <a:cubicBezTo>
                  <a:pt x="2236261" y="3289885"/>
                  <a:pt x="2236261" y="3289885"/>
                  <a:pt x="2239080" y="3287157"/>
                </a:cubicBezTo>
                <a:cubicBezTo>
                  <a:pt x="2241899" y="3287157"/>
                  <a:pt x="2247578" y="3284431"/>
                  <a:pt x="2247578" y="3284431"/>
                </a:cubicBezTo>
                <a:cubicBezTo>
                  <a:pt x="2250397" y="3278922"/>
                  <a:pt x="2250397" y="3278922"/>
                  <a:pt x="2250397" y="3278922"/>
                </a:cubicBezTo>
                <a:cubicBezTo>
                  <a:pt x="2250397" y="3278922"/>
                  <a:pt x="2256035" y="3276194"/>
                  <a:pt x="2256035" y="3276194"/>
                </a:cubicBezTo>
                <a:close/>
                <a:moveTo>
                  <a:pt x="3829525" y="3274129"/>
                </a:moveTo>
                <a:lnTo>
                  <a:pt x="3829531" y="3274164"/>
                </a:lnTo>
                <a:lnTo>
                  <a:pt x="3834026" y="3277916"/>
                </a:lnTo>
                <a:lnTo>
                  <a:pt x="3833849" y="3277746"/>
                </a:lnTo>
                <a:close/>
                <a:moveTo>
                  <a:pt x="2258659" y="3256541"/>
                </a:moveTo>
                <a:lnTo>
                  <a:pt x="2256430" y="3260852"/>
                </a:lnTo>
                <a:cubicBezTo>
                  <a:pt x="2256075" y="3261537"/>
                  <a:pt x="2256075" y="3261537"/>
                  <a:pt x="2256075" y="3261537"/>
                </a:cubicBezTo>
                <a:lnTo>
                  <a:pt x="2256075" y="3262373"/>
                </a:lnTo>
                <a:lnTo>
                  <a:pt x="2258538" y="3257677"/>
                </a:lnTo>
                <a:cubicBezTo>
                  <a:pt x="2258895" y="3256995"/>
                  <a:pt x="2258895" y="3256995"/>
                  <a:pt x="2258895" y="3256995"/>
                </a:cubicBezTo>
                <a:close/>
                <a:moveTo>
                  <a:pt x="2957677" y="3237324"/>
                </a:moveTo>
                <a:lnTo>
                  <a:pt x="2957538" y="3237796"/>
                </a:lnTo>
                <a:cubicBezTo>
                  <a:pt x="2957538" y="3237796"/>
                  <a:pt x="2960357" y="3248759"/>
                  <a:pt x="2965996" y="3248759"/>
                </a:cubicBezTo>
                <a:cubicBezTo>
                  <a:pt x="2968855" y="3246031"/>
                  <a:pt x="2971674" y="3262450"/>
                  <a:pt x="2971674" y="3262450"/>
                </a:cubicBezTo>
                <a:cubicBezTo>
                  <a:pt x="2971674" y="3262450"/>
                  <a:pt x="2974493" y="3278922"/>
                  <a:pt x="2974493" y="3281650"/>
                </a:cubicBezTo>
                <a:cubicBezTo>
                  <a:pt x="2971674" y="3284431"/>
                  <a:pt x="2974493" y="3287157"/>
                  <a:pt x="2974493" y="3287157"/>
                </a:cubicBezTo>
                <a:cubicBezTo>
                  <a:pt x="2977333" y="3292640"/>
                  <a:pt x="2978752" y="3295381"/>
                  <a:pt x="2979462" y="3296751"/>
                </a:cubicBezTo>
                <a:lnTo>
                  <a:pt x="2980036" y="3297858"/>
                </a:lnTo>
                <a:lnTo>
                  <a:pt x="2980168" y="3297521"/>
                </a:lnTo>
                <a:cubicBezTo>
                  <a:pt x="2974544" y="3286527"/>
                  <a:pt x="2974544" y="3286527"/>
                  <a:pt x="2974544" y="3286527"/>
                </a:cubicBezTo>
                <a:cubicBezTo>
                  <a:pt x="2974544" y="3286527"/>
                  <a:pt x="2971686" y="3283788"/>
                  <a:pt x="2974544" y="3281049"/>
                </a:cubicBezTo>
                <a:cubicBezTo>
                  <a:pt x="2974544" y="3278273"/>
                  <a:pt x="2971686" y="3261801"/>
                  <a:pt x="2971686" y="3261801"/>
                </a:cubicBezTo>
                <a:cubicBezTo>
                  <a:pt x="2971686" y="3261801"/>
                  <a:pt x="2968875" y="3245329"/>
                  <a:pt x="2966062" y="3248068"/>
                </a:cubicBezTo>
                <a:cubicBezTo>
                  <a:pt x="2963228" y="3248068"/>
                  <a:pt x="2961106" y="3245319"/>
                  <a:pt x="2959695" y="3242571"/>
                </a:cubicBezTo>
                <a:close/>
                <a:moveTo>
                  <a:pt x="5488560" y="3235401"/>
                </a:moveTo>
                <a:lnTo>
                  <a:pt x="5478169" y="3242115"/>
                </a:lnTo>
                <a:lnTo>
                  <a:pt x="5478180" y="3242524"/>
                </a:lnTo>
                <a:lnTo>
                  <a:pt x="5488503" y="3235835"/>
                </a:lnTo>
                <a:close/>
                <a:moveTo>
                  <a:pt x="2224966" y="3225865"/>
                </a:moveTo>
                <a:lnTo>
                  <a:pt x="2224966" y="3226779"/>
                </a:lnTo>
                <a:lnTo>
                  <a:pt x="2232379" y="3226779"/>
                </a:lnTo>
                <a:cubicBezTo>
                  <a:pt x="2233442" y="3226779"/>
                  <a:pt x="2233442" y="3226779"/>
                  <a:pt x="2233442" y="3226779"/>
                </a:cubicBezTo>
                <a:lnTo>
                  <a:pt x="2231537" y="3225865"/>
                </a:lnTo>
                <a:lnTo>
                  <a:pt x="2226028" y="3225865"/>
                </a:lnTo>
                <a:cubicBezTo>
                  <a:pt x="2224966" y="3225865"/>
                  <a:pt x="2224966" y="3225865"/>
                  <a:pt x="2224966" y="3225865"/>
                </a:cubicBezTo>
                <a:close/>
                <a:moveTo>
                  <a:pt x="3829248" y="3223055"/>
                </a:moveTo>
                <a:lnTo>
                  <a:pt x="3829037" y="3223158"/>
                </a:lnTo>
                <a:lnTo>
                  <a:pt x="3836353" y="3225310"/>
                </a:lnTo>
                <a:lnTo>
                  <a:pt x="3836930" y="3225322"/>
                </a:lnTo>
                <a:close/>
                <a:moveTo>
                  <a:pt x="2261635" y="3196183"/>
                </a:moveTo>
                <a:lnTo>
                  <a:pt x="2259261" y="3207688"/>
                </a:lnTo>
                <a:cubicBezTo>
                  <a:pt x="2258907" y="3209403"/>
                  <a:pt x="2258907" y="3209403"/>
                  <a:pt x="2258907" y="3209403"/>
                </a:cubicBezTo>
                <a:cubicBezTo>
                  <a:pt x="2258907" y="3209403"/>
                  <a:pt x="2258907" y="3220371"/>
                  <a:pt x="2256075" y="3217644"/>
                </a:cubicBezTo>
                <a:cubicBezTo>
                  <a:pt x="2253244" y="3217644"/>
                  <a:pt x="2239105" y="3212150"/>
                  <a:pt x="2239105" y="3212150"/>
                </a:cubicBezTo>
                <a:cubicBezTo>
                  <a:pt x="2227797" y="3214897"/>
                  <a:pt x="2227797" y="3214897"/>
                  <a:pt x="2227797" y="3214897"/>
                </a:cubicBezTo>
                <a:lnTo>
                  <a:pt x="2227797" y="3215808"/>
                </a:lnTo>
                <a:lnTo>
                  <a:pt x="2237665" y="3213429"/>
                </a:lnTo>
                <a:cubicBezTo>
                  <a:pt x="2239080" y="3213088"/>
                  <a:pt x="2239080" y="3213088"/>
                  <a:pt x="2239080" y="3213088"/>
                </a:cubicBezTo>
                <a:cubicBezTo>
                  <a:pt x="2239080" y="3213088"/>
                  <a:pt x="2253216" y="3218596"/>
                  <a:pt x="2256035" y="3218596"/>
                </a:cubicBezTo>
                <a:cubicBezTo>
                  <a:pt x="2258895" y="3221324"/>
                  <a:pt x="2258895" y="3210360"/>
                  <a:pt x="2258895" y="3210360"/>
                </a:cubicBezTo>
                <a:cubicBezTo>
                  <a:pt x="2261714" y="3196616"/>
                  <a:pt x="2261714" y="3196616"/>
                  <a:pt x="2261714" y="3196616"/>
                </a:cubicBezTo>
                <a:close/>
                <a:moveTo>
                  <a:pt x="6615460" y="3190505"/>
                </a:moveTo>
                <a:lnTo>
                  <a:pt x="6615246" y="3190609"/>
                </a:lnTo>
                <a:cubicBezTo>
                  <a:pt x="6626677" y="3209761"/>
                  <a:pt x="6626677" y="3209761"/>
                  <a:pt x="6626677" y="3209761"/>
                </a:cubicBezTo>
                <a:lnTo>
                  <a:pt x="6649091" y="3215998"/>
                </a:lnTo>
                <a:lnTo>
                  <a:pt x="6626747" y="3209687"/>
                </a:lnTo>
                <a:cubicBezTo>
                  <a:pt x="6626747" y="3209687"/>
                  <a:pt x="6626747" y="3209687"/>
                  <a:pt x="6625335" y="3207290"/>
                </a:cubicBezTo>
                <a:close/>
                <a:moveTo>
                  <a:pt x="6632295" y="3182265"/>
                </a:moveTo>
                <a:cubicBezTo>
                  <a:pt x="6623771" y="3186438"/>
                  <a:pt x="6619509" y="3188523"/>
                  <a:pt x="6617377" y="3189567"/>
                </a:cubicBezTo>
                <a:lnTo>
                  <a:pt x="6616307" y="3190089"/>
                </a:lnTo>
                <a:lnTo>
                  <a:pt x="6617584" y="3189468"/>
                </a:lnTo>
                <a:lnTo>
                  <a:pt x="6632331" y="3182295"/>
                </a:lnTo>
                <a:close/>
                <a:moveTo>
                  <a:pt x="2912430" y="3171207"/>
                </a:moveTo>
                <a:lnTo>
                  <a:pt x="2912269" y="3171909"/>
                </a:lnTo>
                <a:cubicBezTo>
                  <a:pt x="2912269" y="3171909"/>
                  <a:pt x="2915088" y="3174689"/>
                  <a:pt x="2917907" y="3174689"/>
                </a:cubicBezTo>
                <a:cubicBezTo>
                  <a:pt x="2920767" y="3177417"/>
                  <a:pt x="2929224" y="3185653"/>
                  <a:pt x="2929224" y="3185653"/>
                </a:cubicBezTo>
                <a:cubicBezTo>
                  <a:pt x="2932084" y="3188381"/>
                  <a:pt x="2949039" y="3196616"/>
                  <a:pt x="2957538" y="3199344"/>
                </a:cubicBezTo>
                <a:cubicBezTo>
                  <a:pt x="2961766" y="3202098"/>
                  <a:pt x="2963176" y="3206911"/>
                  <a:pt x="2963528" y="3211035"/>
                </a:cubicBezTo>
                <a:lnTo>
                  <a:pt x="2963332" y="3215247"/>
                </a:lnTo>
                <a:lnTo>
                  <a:pt x="2963573" y="3210308"/>
                </a:lnTo>
                <a:cubicBezTo>
                  <a:pt x="2963228" y="3206185"/>
                  <a:pt x="2961822" y="3201373"/>
                  <a:pt x="2957580" y="3198616"/>
                </a:cubicBezTo>
                <a:cubicBezTo>
                  <a:pt x="2949052" y="3195876"/>
                  <a:pt x="2932088" y="3187622"/>
                  <a:pt x="2929276" y="3184883"/>
                </a:cubicBezTo>
                <a:cubicBezTo>
                  <a:pt x="2929276" y="3184883"/>
                  <a:pt x="2920795" y="3176628"/>
                  <a:pt x="2917936" y="3173889"/>
                </a:cubicBezTo>
                <a:close/>
                <a:moveTo>
                  <a:pt x="2273031" y="3165535"/>
                </a:moveTo>
                <a:lnTo>
                  <a:pt x="2268454" y="3173741"/>
                </a:lnTo>
                <a:cubicBezTo>
                  <a:pt x="2265981" y="3177856"/>
                  <a:pt x="2263154" y="3181972"/>
                  <a:pt x="2261738" y="3181972"/>
                </a:cubicBezTo>
                <a:cubicBezTo>
                  <a:pt x="2260323" y="3183335"/>
                  <a:pt x="2260323" y="3186764"/>
                  <a:pt x="2260676" y="3189852"/>
                </a:cubicBezTo>
                <a:lnTo>
                  <a:pt x="2260738" y="3190191"/>
                </a:lnTo>
                <a:lnTo>
                  <a:pt x="2261714" y="3182925"/>
                </a:lnTo>
                <a:cubicBezTo>
                  <a:pt x="2264534" y="3182925"/>
                  <a:pt x="2273031" y="3166453"/>
                  <a:pt x="2273031" y="3166453"/>
                </a:cubicBezTo>
                <a:close/>
                <a:moveTo>
                  <a:pt x="4187833" y="3157150"/>
                </a:moveTo>
                <a:lnTo>
                  <a:pt x="4189439" y="3158400"/>
                </a:lnTo>
                <a:cubicBezTo>
                  <a:pt x="4191209" y="3159776"/>
                  <a:pt x="4194749" y="3162528"/>
                  <a:pt x="4201829" y="3168033"/>
                </a:cubicBezTo>
                <a:lnTo>
                  <a:pt x="4201905" y="3167774"/>
                </a:lnTo>
                <a:lnTo>
                  <a:pt x="4190098" y="3158614"/>
                </a:lnTo>
                <a:cubicBezTo>
                  <a:pt x="4188330" y="3157242"/>
                  <a:pt x="4188330" y="3157242"/>
                  <a:pt x="4188330" y="3157242"/>
                </a:cubicBezTo>
                <a:close/>
                <a:moveTo>
                  <a:pt x="5448019" y="3154630"/>
                </a:moveTo>
                <a:lnTo>
                  <a:pt x="5447035" y="3157023"/>
                </a:lnTo>
                <a:cubicBezTo>
                  <a:pt x="5444219" y="3157023"/>
                  <a:pt x="5435771" y="3168033"/>
                  <a:pt x="5435771" y="3168033"/>
                </a:cubicBezTo>
                <a:lnTo>
                  <a:pt x="5435756" y="3168184"/>
                </a:lnTo>
                <a:lnTo>
                  <a:pt x="5440022" y="3163113"/>
                </a:lnTo>
                <a:cubicBezTo>
                  <a:pt x="5442515" y="3160364"/>
                  <a:pt x="5445375" y="3157615"/>
                  <a:pt x="5446827" y="3157615"/>
                </a:cubicBezTo>
                <a:close/>
                <a:moveTo>
                  <a:pt x="4208122" y="3149016"/>
                </a:moveTo>
                <a:lnTo>
                  <a:pt x="4208087" y="3149136"/>
                </a:lnTo>
                <a:lnTo>
                  <a:pt x="4208878" y="3149519"/>
                </a:lnTo>
                <a:cubicBezTo>
                  <a:pt x="4210296" y="3150204"/>
                  <a:pt x="4213132" y="3151574"/>
                  <a:pt x="4218803" y="3154312"/>
                </a:cubicBezTo>
                <a:lnTo>
                  <a:pt x="4218876" y="3154231"/>
                </a:lnTo>
                <a:lnTo>
                  <a:pt x="4209536" y="3149702"/>
                </a:lnTo>
                <a:cubicBezTo>
                  <a:pt x="4208122" y="3149016"/>
                  <a:pt x="4208122" y="3149016"/>
                  <a:pt x="4208122" y="3149016"/>
                </a:cubicBezTo>
                <a:close/>
                <a:moveTo>
                  <a:pt x="4134610" y="3146274"/>
                </a:moveTo>
                <a:lnTo>
                  <a:pt x="4134181" y="3146311"/>
                </a:lnTo>
                <a:lnTo>
                  <a:pt x="4135266" y="3147099"/>
                </a:lnTo>
                <a:cubicBezTo>
                  <a:pt x="4136684" y="3148130"/>
                  <a:pt x="4139520" y="3150190"/>
                  <a:pt x="4145191" y="3154312"/>
                </a:cubicBezTo>
                <a:cubicBezTo>
                  <a:pt x="4145191" y="3154312"/>
                  <a:pt x="4145191" y="3154312"/>
                  <a:pt x="4159350" y="3165267"/>
                </a:cubicBezTo>
                <a:lnTo>
                  <a:pt x="4159526" y="3165057"/>
                </a:lnTo>
                <a:lnTo>
                  <a:pt x="4147686" y="3155871"/>
                </a:lnTo>
                <a:cubicBezTo>
                  <a:pt x="4145918" y="3154500"/>
                  <a:pt x="4145918" y="3154500"/>
                  <a:pt x="4145918" y="3154500"/>
                </a:cubicBezTo>
                <a:cubicBezTo>
                  <a:pt x="4134610" y="3146274"/>
                  <a:pt x="4134610" y="3146274"/>
                  <a:pt x="4134610" y="3146274"/>
                </a:cubicBezTo>
                <a:close/>
                <a:moveTo>
                  <a:pt x="4267498" y="3135304"/>
                </a:moveTo>
                <a:lnTo>
                  <a:pt x="4267315" y="3135447"/>
                </a:lnTo>
                <a:lnTo>
                  <a:pt x="4269386" y="3137167"/>
                </a:lnTo>
                <a:cubicBezTo>
                  <a:pt x="4271860" y="3139222"/>
                  <a:pt x="4276807" y="3143330"/>
                  <a:pt x="4286703" y="3151546"/>
                </a:cubicBezTo>
                <a:lnTo>
                  <a:pt x="4286740" y="3151301"/>
                </a:lnTo>
                <a:lnTo>
                  <a:pt x="4269972" y="3137362"/>
                </a:lnTo>
                <a:cubicBezTo>
                  <a:pt x="4267498" y="3135304"/>
                  <a:pt x="4267498" y="3135304"/>
                  <a:pt x="4267498" y="3135304"/>
                </a:cubicBezTo>
                <a:close/>
                <a:moveTo>
                  <a:pt x="4236396" y="3135304"/>
                </a:moveTo>
                <a:lnTo>
                  <a:pt x="4236330" y="3135379"/>
                </a:lnTo>
                <a:lnTo>
                  <a:pt x="4241410" y="3137825"/>
                </a:lnTo>
                <a:cubicBezTo>
                  <a:pt x="4241410" y="3137825"/>
                  <a:pt x="4241410" y="3137825"/>
                  <a:pt x="4252754" y="3146068"/>
                </a:cubicBezTo>
                <a:lnTo>
                  <a:pt x="4252912" y="3145947"/>
                </a:lnTo>
                <a:lnTo>
                  <a:pt x="4243465" y="3139076"/>
                </a:lnTo>
                <a:cubicBezTo>
                  <a:pt x="4242052" y="3138047"/>
                  <a:pt x="4242052" y="3138047"/>
                  <a:pt x="4242052" y="3138047"/>
                </a:cubicBezTo>
                <a:cubicBezTo>
                  <a:pt x="4236396" y="3135304"/>
                  <a:pt x="4236396" y="3135304"/>
                  <a:pt x="4236396" y="3135304"/>
                </a:cubicBezTo>
                <a:close/>
                <a:moveTo>
                  <a:pt x="2264160" y="3119745"/>
                </a:moveTo>
                <a:lnTo>
                  <a:pt x="2263154" y="3121940"/>
                </a:lnTo>
                <a:cubicBezTo>
                  <a:pt x="2262446" y="3123656"/>
                  <a:pt x="2261738" y="3125717"/>
                  <a:pt x="2261738" y="3127090"/>
                </a:cubicBezTo>
                <a:lnTo>
                  <a:pt x="2261965" y="3127137"/>
                </a:lnTo>
                <a:lnTo>
                  <a:pt x="2263123" y="3122894"/>
                </a:lnTo>
                <a:cubicBezTo>
                  <a:pt x="2263829" y="3121183"/>
                  <a:pt x="2264534" y="3119818"/>
                  <a:pt x="2264534" y="3119818"/>
                </a:cubicBezTo>
                <a:close/>
                <a:moveTo>
                  <a:pt x="4321220" y="3116109"/>
                </a:moveTo>
                <a:lnTo>
                  <a:pt x="4320916" y="3116261"/>
                </a:lnTo>
                <a:lnTo>
                  <a:pt x="4324525" y="3121027"/>
                </a:lnTo>
                <a:cubicBezTo>
                  <a:pt x="4325580" y="3122735"/>
                  <a:pt x="4326284" y="3124104"/>
                  <a:pt x="4326284" y="3124104"/>
                </a:cubicBezTo>
                <a:cubicBezTo>
                  <a:pt x="4326284" y="3124104"/>
                  <a:pt x="4334813" y="3129636"/>
                  <a:pt x="4337629" y="3132348"/>
                </a:cubicBezTo>
                <a:cubicBezTo>
                  <a:pt x="4340444" y="3135113"/>
                  <a:pt x="4346156" y="3140591"/>
                  <a:pt x="4346156" y="3140591"/>
                </a:cubicBezTo>
                <a:lnTo>
                  <a:pt x="4346359" y="3140492"/>
                </a:lnTo>
                <a:lnTo>
                  <a:pt x="4343485" y="3137704"/>
                </a:lnTo>
                <a:cubicBezTo>
                  <a:pt x="4341718" y="3135990"/>
                  <a:pt x="4339598" y="3133934"/>
                  <a:pt x="4338184" y="3132562"/>
                </a:cubicBezTo>
                <a:cubicBezTo>
                  <a:pt x="4335356" y="3129820"/>
                  <a:pt x="4326874" y="3124336"/>
                  <a:pt x="4326874" y="3124336"/>
                </a:cubicBezTo>
                <a:cubicBezTo>
                  <a:pt x="4326874" y="3124336"/>
                  <a:pt x="4324047" y="3118852"/>
                  <a:pt x="4321220" y="3116109"/>
                </a:cubicBezTo>
                <a:close/>
                <a:moveTo>
                  <a:pt x="5438271" y="3113632"/>
                </a:moveTo>
                <a:lnTo>
                  <a:pt x="5436114" y="3116918"/>
                </a:lnTo>
                <a:cubicBezTo>
                  <a:pt x="5434344" y="3119318"/>
                  <a:pt x="5431508" y="3122749"/>
                  <a:pt x="5427245" y="3126870"/>
                </a:cubicBezTo>
                <a:cubicBezTo>
                  <a:pt x="5423020" y="3130991"/>
                  <a:pt x="5419481" y="3133053"/>
                  <a:pt x="5416997" y="3135113"/>
                </a:cubicBezTo>
                <a:lnTo>
                  <a:pt x="5416789" y="3135552"/>
                </a:lnTo>
                <a:lnTo>
                  <a:pt x="5426871" y="3127464"/>
                </a:lnTo>
                <a:cubicBezTo>
                  <a:pt x="5435395" y="3119311"/>
                  <a:pt x="5438302" y="3113811"/>
                  <a:pt x="5438302" y="3113811"/>
                </a:cubicBezTo>
                <a:close/>
                <a:moveTo>
                  <a:pt x="4431092" y="3113239"/>
                </a:moveTo>
                <a:lnTo>
                  <a:pt x="4432449" y="3115210"/>
                </a:lnTo>
                <a:cubicBezTo>
                  <a:pt x="4433867" y="3117271"/>
                  <a:pt x="4436702" y="3121392"/>
                  <a:pt x="4442374" y="3129636"/>
                </a:cubicBezTo>
                <a:lnTo>
                  <a:pt x="4442629" y="3129574"/>
                </a:lnTo>
                <a:lnTo>
                  <a:pt x="4432903" y="3115424"/>
                </a:lnTo>
                <a:cubicBezTo>
                  <a:pt x="4431489" y="3113367"/>
                  <a:pt x="4431489" y="3113367"/>
                  <a:pt x="4431489" y="3113367"/>
                </a:cubicBezTo>
                <a:close/>
                <a:moveTo>
                  <a:pt x="2063757" y="3110629"/>
                </a:moveTo>
                <a:cubicBezTo>
                  <a:pt x="2063757" y="3110629"/>
                  <a:pt x="2063757" y="3110629"/>
                  <a:pt x="2069419" y="3116103"/>
                </a:cubicBezTo>
                <a:cubicBezTo>
                  <a:pt x="2069419" y="3116103"/>
                  <a:pt x="2069419" y="3116103"/>
                  <a:pt x="2069419" y="3121597"/>
                </a:cubicBezTo>
                <a:cubicBezTo>
                  <a:pt x="2069419" y="3121597"/>
                  <a:pt x="2069419" y="3127090"/>
                  <a:pt x="2069419" y="3127090"/>
                </a:cubicBezTo>
                <a:cubicBezTo>
                  <a:pt x="2069419" y="3129817"/>
                  <a:pt x="2063757" y="3135312"/>
                  <a:pt x="2063757" y="3135312"/>
                </a:cubicBezTo>
                <a:cubicBezTo>
                  <a:pt x="2063757" y="3135312"/>
                  <a:pt x="2063757" y="3135312"/>
                  <a:pt x="2055280" y="3138059"/>
                </a:cubicBezTo>
                <a:cubicBezTo>
                  <a:pt x="2052450" y="3138059"/>
                  <a:pt x="2049617" y="3138059"/>
                  <a:pt x="2049617" y="3135312"/>
                </a:cubicBezTo>
                <a:cubicBezTo>
                  <a:pt x="2049617" y="3132564"/>
                  <a:pt x="2052450" y="3129817"/>
                  <a:pt x="2052450" y="3129817"/>
                </a:cubicBezTo>
                <a:cubicBezTo>
                  <a:pt x="2052450" y="3127090"/>
                  <a:pt x="2052450" y="3124343"/>
                  <a:pt x="2055280" y="3121597"/>
                </a:cubicBezTo>
                <a:cubicBezTo>
                  <a:pt x="2058111" y="3118850"/>
                  <a:pt x="2060924" y="3118850"/>
                  <a:pt x="2060924" y="3116103"/>
                </a:cubicBezTo>
                <a:cubicBezTo>
                  <a:pt x="2060924" y="3116103"/>
                  <a:pt x="2063757" y="3110629"/>
                  <a:pt x="2063757" y="3110629"/>
                </a:cubicBezTo>
                <a:close/>
                <a:moveTo>
                  <a:pt x="2077896" y="3096893"/>
                </a:moveTo>
                <a:cubicBezTo>
                  <a:pt x="2077896" y="3096893"/>
                  <a:pt x="2086389" y="3096893"/>
                  <a:pt x="2086389" y="3096893"/>
                </a:cubicBezTo>
                <a:cubicBezTo>
                  <a:pt x="2086389" y="3096893"/>
                  <a:pt x="2086389" y="3096893"/>
                  <a:pt x="2086389" y="3099640"/>
                </a:cubicBezTo>
                <a:cubicBezTo>
                  <a:pt x="2086389" y="3099640"/>
                  <a:pt x="2080727" y="3102387"/>
                  <a:pt x="2080727" y="3102387"/>
                </a:cubicBezTo>
                <a:cubicBezTo>
                  <a:pt x="2077896" y="3102387"/>
                  <a:pt x="2075081" y="3105134"/>
                  <a:pt x="2075081" y="3105134"/>
                </a:cubicBezTo>
                <a:cubicBezTo>
                  <a:pt x="2075081" y="3105134"/>
                  <a:pt x="2072250" y="3105134"/>
                  <a:pt x="2072250" y="3107882"/>
                </a:cubicBezTo>
                <a:cubicBezTo>
                  <a:pt x="2072250" y="3107882"/>
                  <a:pt x="2069419" y="3110629"/>
                  <a:pt x="2069419" y="3110629"/>
                </a:cubicBezTo>
                <a:cubicBezTo>
                  <a:pt x="2069419" y="3110629"/>
                  <a:pt x="2069419" y="3110629"/>
                  <a:pt x="2066588" y="3107882"/>
                </a:cubicBezTo>
                <a:cubicBezTo>
                  <a:pt x="2066588" y="3107882"/>
                  <a:pt x="2072250" y="3102387"/>
                  <a:pt x="2072250" y="3102387"/>
                </a:cubicBezTo>
                <a:cubicBezTo>
                  <a:pt x="2072250" y="3102387"/>
                  <a:pt x="2077896" y="3096893"/>
                  <a:pt x="2077896" y="3096893"/>
                </a:cubicBezTo>
                <a:close/>
                <a:moveTo>
                  <a:pt x="2932088" y="3089567"/>
                </a:moveTo>
                <a:lnTo>
                  <a:pt x="2932084" y="3089603"/>
                </a:lnTo>
                <a:cubicBezTo>
                  <a:pt x="2932084" y="3114311"/>
                  <a:pt x="2932084" y="3114311"/>
                  <a:pt x="2932084" y="3114311"/>
                </a:cubicBezTo>
                <a:cubicBezTo>
                  <a:pt x="2932084" y="3125300"/>
                  <a:pt x="2932084" y="3130796"/>
                  <a:pt x="2932084" y="3133543"/>
                </a:cubicBezTo>
                <a:lnTo>
                  <a:pt x="2932084" y="3135433"/>
                </a:lnTo>
                <a:lnTo>
                  <a:pt x="2932088" y="3135430"/>
                </a:lnTo>
                <a:cubicBezTo>
                  <a:pt x="2932088" y="3113443"/>
                  <a:pt x="2932088" y="3113443"/>
                  <a:pt x="2932088" y="3113443"/>
                </a:cubicBezTo>
                <a:cubicBezTo>
                  <a:pt x="2932088" y="3101080"/>
                  <a:pt x="2932088" y="3094897"/>
                  <a:pt x="2932088" y="3091807"/>
                </a:cubicBezTo>
                <a:close/>
                <a:moveTo>
                  <a:pt x="2171592" y="3082147"/>
                </a:moveTo>
                <a:cubicBezTo>
                  <a:pt x="2171945" y="3081804"/>
                  <a:pt x="2172648" y="3081804"/>
                  <a:pt x="2174055" y="3083177"/>
                </a:cubicBezTo>
                <a:cubicBezTo>
                  <a:pt x="2176886" y="3085925"/>
                  <a:pt x="2176886" y="3088672"/>
                  <a:pt x="2174055" y="3088672"/>
                </a:cubicBezTo>
                <a:cubicBezTo>
                  <a:pt x="2171241" y="3085925"/>
                  <a:pt x="2171241" y="3083177"/>
                  <a:pt x="2171241" y="3083177"/>
                </a:cubicBezTo>
                <a:cubicBezTo>
                  <a:pt x="2171241" y="3083177"/>
                  <a:pt x="2171241" y="3082491"/>
                  <a:pt x="2171592" y="3082147"/>
                </a:cubicBezTo>
                <a:close/>
                <a:moveTo>
                  <a:pt x="2140132" y="3080430"/>
                </a:moveTo>
                <a:cubicBezTo>
                  <a:pt x="2140132" y="3080430"/>
                  <a:pt x="2140132" y="3080430"/>
                  <a:pt x="2142946" y="3080430"/>
                </a:cubicBezTo>
                <a:cubicBezTo>
                  <a:pt x="2142946" y="3083177"/>
                  <a:pt x="2145777" y="3083177"/>
                  <a:pt x="2145777" y="3083177"/>
                </a:cubicBezTo>
                <a:cubicBezTo>
                  <a:pt x="2148608" y="3083177"/>
                  <a:pt x="2148608" y="3083177"/>
                  <a:pt x="2148608" y="3083177"/>
                </a:cubicBezTo>
                <a:cubicBezTo>
                  <a:pt x="2151439" y="3083177"/>
                  <a:pt x="2151439" y="3080430"/>
                  <a:pt x="2154271" y="3083177"/>
                </a:cubicBezTo>
                <a:cubicBezTo>
                  <a:pt x="2157085" y="3083177"/>
                  <a:pt x="2157085" y="3083177"/>
                  <a:pt x="2159916" y="3083177"/>
                </a:cubicBezTo>
                <a:cubicBezTo>
                  <a:pt x="2159916" y="3083177"/>
                  <a:pt x="2165578" y="3083177"/>
                  <a:pt x="2165578" y="3083177"/>
                </a:cubicBezTo>
                <a:cubicBezTo>
                  <a:pt x="2165578" y="3083177"/>
                  <a:pt x="2165578" y="3085925"/>
                  <a:pt x="2165578" y="3085925"/>
                </a:cubicBezTo>
                <a:lnTo>
                  <a:pt x="2160624" y="3085925"/>
                </a:lnTo>
                <a:cubicBezTo>
                  <a:pt x="2160624" y="3085925"/>
                  <a:pt x="2159916" y="3085925"/>
                  <a:pt x="2159916" y="3085925"/>
                </a:cubicBezTo>
                <a:lnTo>
                  <a:pt x="2157085" y="3085925"/>
                </a:lnTo>
                <a:cubicBezTo>
                  <a:pt x="2154271" y="3085925"/>
                  <a:pt x="2154271" y="3085925"/>
                  <a:pt x="2151439" y="3085925"/>
                </a:cubicBezTo>
                <a:cubicBezTo>
                  <a:pt x="2151439" y="3085925"/>
                  <a:pt x="2151439" y="3085925"/>
                  <a:pt x="2148608" y="3085925"/>
                </a:cubicBezTo>
                <a:cubicBezTo>
                  <a:pt x="2145777" y="3085925"/>
                  <a:pt x="2154271" y="3083177"/>
                  <a:pt x="2145777" y="3085925"/>
                </a:cubicBezTo>
                <a:cubicBezTo>
                  <a:pt x="2137301" y="3088672"/>
                  <a:pt x="2137301" y="3088672"/>
                  <a:pt x="2137301" y="3088672"/>
                </a:cubicBezTo>
                <a:cubicBezTo>
                  <a:pt x="2137301" y="3088672"/>
                  <a:pt x="2137301" y="3085925"/>
                  <a:pt x="2137301" y="3085925"/>
                </a:cubicBezTo>
                <a:cubicBezTo>
                  <a:pt x="2137301" y="3085925"/>
                  <a:pt x="2137301" y="3083177"/>
                  <a:pt x="2137301" y="3083177"/>
                </a:cubicBezTo>
                <a:cubicBezTo>
                  <a:pt x="2137301" y="3083177"/>
                  <a:pt x="2137301" y="3080430"/>
                  <a:pt x="2140132" y="3080430"/>
                </a:cubicBezTo>
                <a:close/>
                <a:moveTo>
                  <a:pt x="2125975" y="3080430"/>
                </a:moveTo>
                <a:cubicBezTo>
                  <a:pt x="2125975" y="3080430"/>
                  <a:pt x="2125975" y="3080430"/>
                  <a:pt x="2131638" y="3083177"/>
                </a:cubicBezTo>
                <a:cubicBezTo>
                  <a:pt x="2131638" y="3083177"/>
                  <a:pt x="2131638" y="3085925"/>
                  <a:pt x="2128806" y="3085925"/>
                </a:cubicBezTo>
                <a:cubicBezTo>
                  <a:pt x="2128806" y="3085925"/>
                  <a:pt x="2123162" y="3083177"/>
                  <a:pt x="2123162" y="3083177"/>
                </a:cubicBezTo>
                <a:cubicBezTo>
                  <a:pt x="2123162" y="3083177"/>
                  <a:pt x="2120330" y="3085925"/>
                  <a:pt x="2117499" y="3085925"/>
                </a:cubicBezTo>
                <a:cubicBezTo>
                  <a:pt x="2117499" y="3085925"/>
                  <a:pt x="2111836" y="3088672"/>
                  <a:pt x="2111836" y="3088672"/>
                </a:cubicBezTo>
                <a:cubicBezTo>
                  <a:pt x="2111836" y="3088672"/>
                  <a:pt x="2111836" y="3088672"/>
                  <a:pt x="2109004" y="3088672"/>
                </a:cubicBezTo>
                <a:cubicBezTo>
                  <a:pt x="2109004" y="3091419"/>
                  <a:pt x="2103359" y="3091419"/>
                  <a:pt x="2103359" y="3091419"/>
                </a:cubicBezTo>
                <a:cubicBezTo>
                  <a:pt x="2103359" y="3091419"/>
                  <a:pt x="2103359" y="3091419"/>
                  <a:pt x="2100528" y="3091419"/>
                </a:cubicBezTo>
                <a:cubicBezTo>
                  <a:pt x="2100528" y="3091419"/>
                  <a:pt x="2097697" y="3094146"/>
                  <a:pt x="2097697" y="3091419"/>
                </a:cubicBezTo>
                <a:cubicBezTo>
                  <a:pt x="2097697" y="3091419"/>
                  <a:pt x="2094866" y="3088672"/>
                  <a:pt x="2094866" y="3088672"/>
                </a:cubicBezTo>
                <a:cubicBezTo>
                  <a:pt x="2094866" y="3088672"/>
                  <a:pt x="2094866" y="3088672"/>
                  <a:pt x="2097697" y="3085925"/>
                </a:cubicBezTo>
                <a:cubicBezTo>
                  <a:pt x="2097697" y="3085925"/>
                  <a:pt x="2100528" y="3083177"/>
                  <a:pt x="2103359" y="3085925"/>
                </a:cubicBezTo>
                <a:cubicBezTo>
                  <a:pt x="2106191" y="3085925"/>
                  <a:pt x="2114667" y="3083177"/>
                  <a:pt x="2114667" y="3083177"/>
                </a:cubicBezTo>
                <a:cubicBezTo>
                  <a:pt x="2114667" y="3083177"/>
                  <a:pt x="2114667" y="3083177"/>
                  <a:pt x="2125975" y="3080430"/>
                </a:cubicBezTo>
                <a:close/>
                <a:moveTo>
                  <a:pt x="2196688" y="3077683"/>
                </a:moveTo>
                <a:cubicBezTo>
                  <a:pt x="2199520" y="3077683"/>
                  <a:pt x="2199520" y="3080430"/>
                  <a:pt x="2199520" y="3080430"/>
                </a:cubicBezTo>
                <a:cubicBezTo>
                  <a:pt x="2199520" y="3080430"/>
                  <a:pt x="2196688" y="3080430"/>
                  <a:pt x="2196688" y="3080430"/>
                </a:cubicBezTo>
                <a:cubicBezTo>
                  <a:pt x="2196688" y="3080430"/>
                  <a:pt x="2196688" y="3077683"/>
                  <a:pt x="2196688" y="3077683"/>
                </a:cubicBezTo>
                <a:close/>
                <a:moveTo>
                  <a:pt x="2185381" y="3076996"/>
                </a:moveTo>
                <a:cubicBezTo>
                  <a:pt x="2186089" y="3076310"/>
                  <a:pt x="2186796" y="3076310"/>
                  <a:pt x="2188212" y="3077683"/>
                </a:cubicBezTo>
                <a:cubicBezTo>
                  <a:pt x="2191025" y="3077683"/>
                  <a:pt x="2196688" y="3080430"/>
                  <a:pt x="2196688" y="3080430"/>
                </a:cubicBezTo>
                <a:cubicBezTo>
                  <a:pt x="2193857" y="3083177"/>
                  <a:pt x="2193857" y="3083177"/>
                  <a:pt x="2191025" y="3083177"/>
                </a:cubicBezTo>
                <a:cubicBezTo>
                  <a:pt x="2188212" y="3083177"/>
                  <a:pt x="2188212" y="3080430"/>
                  <a:pt x="2185381" y="3083177"/>
                </a:cubicBezTo>
                <a:cubicBezTo>
                  <a:pt x="2185381" y="3083177"/>
                  <a:pt x="2185381" y="3085925"/>
                  <a:pt x="2182549" y="3085925"/>
                </a:cubicBezTo>
                <a:cubicBezTo>
                  <a:pt x="2182549" y="3085925"/>
                  <a:pt x="2179717" y="3085925"/>
                  <a:pt x="2179717" y="3085925"/>
                </a:cubicBezTo>
                <a:cubicBezTo>
                  <a:pt x="2179717" y="3083177"/>
                  <a:pt x="2179717" y="3080430"/>
                  <a:pt x="2179717" y="3080430"/>
                </a:cubicBezTo>
                <a:cubicBezTo>
                  <a:pt x="2179717" y="3080430"/>
                  <a:pt x="2179717" y="3080430"/>
                  <a:pt x="2182549" y="3080430"/>
                </a:cubicBezTo>
                <a:cubicBezTo>
                  <a:pt x="2183965" y="3079057"/>
                  <a:pt x="2184673" y="3077683"/>
                  <a:pt x="2185381" y="3076996"/>
                </a:cubicBezTo>
                <a:close/>
                <a:moveTo>
                  <a:pt x="5075518" y="3076127"/>
                </a:moveTo>
                <a:lnTo>
                  <a:pt x="5075386" y="3076314"/>
                </a:lnTo>
                <a:lnTo>
                  <a:pt x="5073429" y="3083040"/>
                </a:lnTo>
                <a:lnTo>
                  <a:pt x="5073505" y="3082995"/>
                </a:lnTo>
                <a:close/>
                <a:moveTo>
                  <a:pt x="2210827" y="3072209"/>
                </a:moveTo>
                <a:cubicBezTo>
                  <a:pt x="2210827" y="3072209"/>
                  <a:pt x="2210827" y="3072209"/>
                  <a:pt x="2210827" y="3074936"/>
                </a:cubicBezTo>
                <a:cubicBezTo>
                  <a:pt x="2213659" y="3074936"/>
                  <a:pt x="2213659" y="3077683"/>
                  <a:pt x="2213659" y="3077683"/>
                </a:cubicBezTo>
                <a:cubicBezTo>
                  <a:pt x="2213659" y="3080430"/>
                  <a:pt x="2213659" y="3080430"/>
                  <a:pt x="2213659" y="3080430"/>
                </a:cubicBezTo>
                <a:cubicBezTo>
                  <a:pt x="2213659" y="3077683"/>
                  <a:pt x="2210827" y="3077683"/>
                  <a:pt x="2210827" y="3077683"/>
                </a:cubicBezTo>
                <a:cubicBezTo>
                  <a:pt x="2210827" y="3077683"/>
                  <a:pt x="2207995" y="3074936"/>
                  <a:pt x="2207995" y="3074936"/>
                </a:cubicBezTo>
                <a:cubicBezTo>
                  <a:pt x="2207995" y="3074936"/>
                  <a:pt x="2207995" y="3072209"/>
                  <a:pt x="2210827" y="3072209"/>
                </a:cubicBezTo>
                <a:close/>
                <a:moveTo>
                  <a:pt x="2233460" y="3063969"/>
                </a:moveTo>
                <a:cubicBezTo>
                  <a:pt x="2233460" y="3063969"/>
                  <a:pt x="2236292" y="3069462"/>
                  <a:pt x="2236292" y="3069462"/>
                </a:cubicBezTo>
                <a:cubicBezTo>
                  <a:pt x="2236292" y="3069462"/>
                  <a:pt x="2236292" y="3069462"/>
                  <a:pt x="2233460" y="3069462"/>
                </a:cubicBezTo>
                <a:cubicBezTo>
                  <a:pt x="2233460" y="3069462"/>
                  <a:pt x="2230629" y="3072209"/>
                  <a:pt x="2230629" y="3072209"/>
                </a:cubicBezTo>
                <a:cubicBezTo>
                  <a:pt x="2227797" y="3074936"/>
                  <a:pt x="2227797" y="3074936"/>
                  <a:pt x="2227797" y="3074936"/>
                </a:cubicBezTo>
                <a:cubicBezTo>
                  <a:pt x="2224966" y="3072209"/>
                  <a:pt x="2224966" y="3072209"/>
                  <a:pt x="2224966" y="3072209"/>
                </a:cubicBezTo>
                <a:cubicBezTo>
                  <a:pt x="2224966" y="3072209"/>
                  <a:pt x="2222135" y="3069462"/>
                  <a:pt x="2222135" y="3069462"/>
                </a:cubicBezTo>
                <a:cubicBezTo>
                  <a:pt x="2222135" y="3069462"/>
                  <a:pt x="2222135" y="3066716"/>
                  <a:pt x="2224966" y="3066716"/>
                </a:cubicBezTo>
                <a:cubicBezTo>
                  <a:pt x="2224966" y="3066716"/>
                  <a:pt x="2227797" y="3066716"/>
                  <a:pt x="2227797" y="3066716"/>
                </a:cubicBezTo>
                <a:cubicBezTo>
                  <a:pt x="2230629" y="3066716"/>
                  <a:pt x="2230629" y="3066716"/>
                  <a:pt x="2230629" y="3066716"/>
                </a:cubicBezTo>
                <a:cubicBezTo>
                  <a:pt x="2230629" y="3066716"/>
                  <a:pt x="2233460" y="3063969"/>
                  <a:pt x="2233460" y="3063969"/>
                </a:cubicBezTo>
                <a:close/>
                <a:moveTo>
                  <a:pt x="5209361" y="3061296"/>
                </a:moveTo>
                <a:lnTo>
                  <a:pt x="5209112" y="3061665"/>
                </a:lnTo>
                <a:cubicBezTo>
                  <a:pt x="5210469" y="3068492"/>
                  <a:pt x="5211146" y="3071905"/>
                  <a:pt x="5211485" y="3073611"/>
                </a:cubicBezTo>
                <a:lnTo>
                  <a:pt x="5211763" y="3075007"/>
                </a:lnTo>
                <a:lnTo>
                  <a:pt x="5212201" y="3074752"/>
                </a:lnTo>
                <a:cubicBezTo>
                  <a:pt x="5212201" y="3074752"/>
                  <a:pt x="5212201" y="3074752"/>
                  <a:pt x="5211839" y="3073037"/>
                </a:cubicBezTo>
                <a:close/>
                <a:moveTo>
                  <a:pt x="2245122" y="3060192"/>
                </a:moveTo>
                <a:cubicBezTo>
                  <a:pt x="2245476" y="3059848"/>
                  <a:pt x="2246184" y="3059848"/>
                  <a:pt x="2247599" y="3061222"/>
                </a:cubicBezTo>
                <a:cubicBezTo>
                  <a:pt x="2247599" y="3061222"/>
                  <a:pt x="2247599" y="3066716"/>
                  <a:pt x="2247599" y="3066716"/>
                </a:cubicBezTo>
                <a:cubicBezTo>
                  <a:pt x="2244768" y="3066716"/>
                  <a:pt x="2244768" y="3066716"/>
                  <a:pt x="2241936" y="3066716"/>
                </a:cubicBezTo>
                <a:cubicBezTo>
                  <a:pt x="2241936" y="3066716"/>
                  <a:pt x="2241936" y="3063969"/>
                  <a:pt x="2241936" y="3063969"/>
                </a:cubicBezTo>
                <a:cubicBezTo>
                  <a:pt x="2241936" y="3063969"/>
                  <a:pt x="2241936" y="3061222"/>
                  <a:pt x="2244768" y="3061222"/>
                </a:cubicBezTo>
                <a:cubicBezTo>
                  <a:pt x="2244768" y="3061222"/>
                  <a:pt x="2244768" y="3060535"/>
                  <a:pt x="2245122" y="3060192"/>
                </a:cubicBezTo>
                <a:close/>
                <a:moveTo>
                  <a:pt x="6468315" y="3056042"/>
                </a:moveTo>
                <a:cubicBezTo>
                  <a:pt x="6468315" y="3056042"/>
                  <a:pt x="6468315" y="3056042"/>
                  <a:pt x="6463015" y="3059474"/>
                </a:cubicBezTo>
                <a:lnTo>
                  <a:pt x="6455730" y="3064192"/>
                </a:lnTo>
                <a:lnTo>
                  <a:pt x="6462897" y="3059580"/>
                </a:lnTo>
                <a:cubicBezTo>
                  <a:pt x="6468201" y="3056166"/>
                  <a:pt x="6468201" y="3056166"/>
                  <a:pt x="6468201" y="3056166"/>
                </a:cubicBezTo>
                <a:cubicBezTo>
                  <a:pt x="6530391" y="3086316"/>
                  <a:pt x="6530391" y="3086316"/>
                  <a:pt x="6530391" y="3086316"/>
                </a:cubicBezTo>
                <a:cubicBezTo>
                  <a:pt x="6612535" y="3146616"/>
                  <a:pt x="6612535" y="3146616"/>
                  <a:pt x="6612535" y="3146616"/>
                </a:cubicBezTo>
                <a:cubicBezTo>
                  <a:pt x="6648569" y="3189850"/>
                  <a:pt x="6657578" y="3200660"/>
                  <a:pt x="6659829" y="3203361"/>
                </a:cubicBezTo>
                <a:lnTo>
                  <a:pt x="6660201" y="3203808"/>
                </a:lnTo>
                <a:lnTo>
                  <a:pt x="6660745" y="3204229"/>
                </a:lnTo>
                <a:cubicBezTo>
                  <a:pt x="6660745" y="3204229"/>
                  <a:pt x="6660745" y="3204229"/>
                  <a:pt x="6612637" y="3146592"/>
                </a:cubicBezTo>
                <a:cubicBezTo>
                  <a:pt x="6612637" y="3146592"/>
                  <a:pt x="6612637" y="3146592"/>
                  <a:pt x="6530599" y="3086225"/>
                </a:cubicBezTo>
                <a:cubicBezTo>
                  <a:pt x="6530599" y="3086225"/>
                  <a:pt x="6530599" y="3086225"/>
                  <a:pt x="6468315" y="3056042"/>
                </a:cubicBezTo>
                <a:close/>
                <a:moveTo>
                  <a:pt x="5395952" y="3050653"/>
                </a:moveTo>
                <a:lnTo>
                  <a:pt x="5395874" y="3050667"/>
                </a:lnTo>
                <a:lnTo>
                  <a:pt x="5393152" y="3060658"/>
                </a:lnTo>
                <a:lnTo>
                  <a:pt x="5393294" y="3060347"/>
                </a:lnTo>
                <a:close/>
                <a:moveTo>
                  <a:pt x="2270215" y="3047506"/>
                </a:moveTo>
                <a:cubicBezTo>
                  <a:pt x="2273045" y="3047506"/>
                  <a:pt x="2273045" y="3047506"/>
                  <a:pt x="2275878" y="3047506"/>
                </a:cubicBezTo>
                <a:cubicBezTo>
                  <a:pt x="2275878" y="3047506"/>
                  <a:pt x="2281540" y="3047506"/>
                  <a:pt x="2281540" y="3047506"/>
                </a:cubicBezTo>
                <a:cubicBezTo>
                  <a:pt x="2281540" y="3047506"/>
                  <a:pt x="2284371" y="3047506"/>
                  <a:pt x="2287184" y="3047506"/>
                </a:cubicBezTo>
                <a:cubicBezTo>
                  <a:pt x="2287184" y="3047506"/>
                  <a:pt x="2290017" y="3047506"/>
                  <a:pt x="2290017" y="3047506"/>
                </a:cubicBezTo>
                <a:cubicBezTo>
                  <a:pt x="2292848" y="3047506"/>
                  <a:pt x="2290017" y="3050253"/>
                  <a:pt x="2290017" y="3050253"/>
                </a:cubicBezTo>
                <a:cubicBezTo>
                  <a:pt x="2284371" y="3050253"/>
                  <a:pt x="2284371" y="3050253"/>
                  <a:pt x="2284371" y="3050253"/>
                </a:cubicBezTo>
                <a:cubicBezTo>
                  <a:pt x="2284371" y="3050253"/>
                  <a:pt x="2281540" y="3050253"/>
                  <a:pt x="2278709" y="3050253"/>
                </a:cubicBezTo>
                <a:cubicBezTo>
                  <a:pt x="2278709" y="3053001"/>
                  <a:pt x="2275878" y="3053001"/>
                  <a:pt x="2275878" y="3053001"/>
                </a:cubicBezTo>
                <a:cubicBezTo>
                  <a:pt x="2275878" y="3053001"/>
                  <a:pt x="2273045" y="3053001"/>
                  <a:pt x="2273045" y="3053001"/>
                </a:cubicBezTo>
                <a:cubicBezTo>
                  <a:pt x="2270215" y="3053001"/>
                  <a:pt x="2270215" y="3050253"/>
                  <a:pt x="2270215" y="3053001"/>
                </a:cubicBezTo>
                <a:cubicBezTo>
                  <a:pt x="2267401" y="3053001"/>
                  <a:pt x="2267401" y="3050253"/>
                  <a:pt x="2267401" y="3050253"/>
                </a:cubicBezTo>
                <a:cubicBezTo>
                  <a:pt x="2267401" y="3050253"/>
                  <a:pt x="2267401" y="3047506"/>
                  <a:pt x="2270215" y="3047506"/>
                </a:cubicBezTo>
                <a:close/>
                <a:moveTo>
                  <a:pt x="5112826" y="3037014"/>
                </a:moveTo>
                <a:cubicBezTo>
                  <a:pt x="5112826" y="3037014"/>
                  <a:pt x="5112293" y="3038377"/>
                  <a:pt x="5111451" y="3040466"/>
                </a:cubicBezTo>
                <a:lnTo>
                  <a:pt x="5108333" y="3048010"/>
                </a:lnTo>
                <a:lnTo>
                  <a:pt x="5108511" y="3047656"/>
                </a:lnTo>
                <a:cubicBezTo>
                  <a:pt x="5109743" y="3044744"/>
                  <a:pt x="5110887" y="3041919"/>
                  <a:pt x="5111722" y="3039822"/>
                </a:cubicBezTo>
                <a:lnTo>
                  <a:pt x="5112827" y="3037015"/>
                </a:lnTo>
                <a:close/>
                <a:moveTo>
                  <a:pt x="4801109" y="3001089"/>
                </a:moveTo>
                <a:lnTo>
                  <a:pt x="4799321" y="3008913"/>
                </a:lnTo>
                <a:lnTo>
                  <a:pt x="4799315" y="3009079"/>
                </a:lnTo>
                <a:close/>
                <a:moveTo>
                  <a:pt x="3793980" y="2999640"/>
                </a:moveTo>
                <a:lnTo>
                  <a:pt x="3794853" y="3000805"/>
                </a:lnTo>
                <a:cubicBezTo>
                  <a:pt x="3797712" y="3022792"/>
                  <a:pt x="3797712" y="3022792"/>
                  <a:pt x="3797712" y="3022792"/>
                </a:cubicBezTo>
                <a:cubicBezTo>
                  <a:pt x="3797712" y="3022792"/>
                  <a:pt x="3806194" y="3031047"/>
                  <a:pt x="3806194" y="3036525"/>
                </a:cubicBezTo>
                <a:cubicBezTo>
                  <a:pt x="3806194" y="3039264"/>
                  <a:pt x="3806194" y="3047518"/>
                  <a:pt x="3806194" y="3050257"/>
                </a:cubicBezTo>
                <a:cubicBezTo>
                  <a:pt x="3809006" y="3050257"/>
                  <a:pt x="3811818" y="3063990"/>
                  <a:pt x="3809006" y="3063990"/>
                </a:cubicBezTo>
                <a:cubicBezTo>
                  <a:pt x="3806194" y="3066766"/>
                  <a:pt x="3794853" y="3083238"/>
                  <a:pt x="3794853" y="3083238"/>
                </a:cubicBezTo>
                <a:cubicBezTo>
                  <a:pt x="3783560" y="3088716"/>
                  <a:pt x="3783560" y="3088716"/>
                  <a:pt x="3783560" y="3088716"/>
                </a:cubicBezTo>
                <a:cubicBezTo>
                  <a:pt x="3769408" y="3107965"/>
                  <a:pt x="3769408" y="3107965"/>
                  <a:pt x="3769408" y="3107965"/>
                </a:cubicBezTo>
                <a:cubicBezTo>
                  <a:pt x="3760926" y="3132691"/>
                  <a:pt x="3760926" y="3132691"/>
                  <a:pt x="3760926" y="3132691"/>
                </a:cubicBezTo>
                <a:cubicBezTo>
                  <a:pt x="3758068" y="3140908"/>
                  <a:pt x="3758068" y="3140908"/>
                  <a:pt x="3758068" y="3140908"/>
                </a:cubicBezTo>
                <a:cubicBezTo>
                  <a:pt x="3758068" y="3140908"/>
                  <a:pt x="3760926" y="3149163"/>
                  <a:pt x="3763738" y="3149163"/>
                </a:cubicBezTo>
                <a:cubicBezTo>
                  <a:pt x="3769408" y="3149163"/>
                  <a:pt x="3789184" y="3151902"/>
                  <a:pt x="3789184" y="3151902"/>
                </a:cubicBezTo>
                <a:cubicBezTo>
                  <a:pt x="3806194" y="3162895"/>
                  <a:pt x="3806194" y="3162895"/>
                  <a:pt x="3806194" y="3162895"/>
                </a:cubicBezTo>
                <a:cubicBezTo>
                  <a:pt x="3806194" y="3173889"/>
                  <a:pt x="3806194" y="3173889"/>
                  <a:pt x="3806194" y="3173889"/>
                </a:cubicBezTo>
                <a:cubicBezTo>
                  <a:pt x="3806194" y="3173889"/>
                  <a:pt x="3809006" y="3195876"/>
                  <a:pt x="3809006" y="3198616"/>
                </a:cubicBezTo>
                <a:cubicBezTo>
                  <a:pt x="3809006" y="3198616"/>
                  <a:pt x="3806194" y="3217864"/>
                  <a:pt x="3806194" y="3217864"/>
                </a:cubicBezTo>
                <a:cubicBezTo>
                  <a:pt x="3806194" y="3217864"/>
                  <a:pt x="3811818" y="3228857"/>
                  <a:pt x="3811818" y="3231597"/>
                </a:cubicBezTo>
                <a:lnTo>
                  <a:pt x="3819219" y="3241189"/>
                </a:lnTo>
                <a:lnTo>
                  <a:pt x="3816875" y="3236583"/>
                </a:lnTo>
                <a:cubicBezTo>
                  <a:pt x="3814059" y="3236583"/>
                  <a:pt x="3814059" y="3233872"/>
                  <a:pt x="3814059" y="3231106"/>
                </a:cubicBezTo>
                <a:cubicBezTo>
                  <a:pt x="3814059" y="3231106"/>
                  <a:pt x="3814059" y="3231106"/>
                  <a:pt x="3815829" y="3230082"/>
                </a:cubicBezTo>
                <a:lnTo>
                  <a:pt x="3821397" y="3226862"/>
                </a:lnTo>
                <a:lnTo>
                  <a:pt x="3814404" y="3230253"/>
                </a:lnTo>
                <a:cubicBezTo>
                  <a:pt x="3812283" y="3231281"/>
                  <a:pt x="3812283" y="3231281"/>
                  <a:pt x="3812283" y="3231281"/>
                </a:cubicBezTo>
                <a:cubicBezTo>
                  <a:pt x="3812283" y="3228539"/>
                  <a:pt x="3806628" y="3217570"/>
                  <a:pt x="3806628" y="3217570"/>
                </a:cubicBezTo>
                <a:cubicBezTo>
                  <a:pt x="3806628" y="3217570"/>
                  <a:pt x="3809456" y="3198375"/>
                  <a:pt x="3809456" y="3198375"/>
                </a:cubicBezTo>
                <a:cubicBezTo>
                  <a:pt x="3809456" y="3195632"/>
                  <a:pt x="3806628" y="3173696"/>
                  <a:pt x="3806628" y="3173696"/>
                </a:cubicBezTo>
                <a:cubicBezTo>
                  <a:pt x="3806628" y="3162726"/>
                  <a:pt x="3806628" y="3162726"/>
                  <a:pt x="3806628" y="3162726"/>
                </a:cubicBezTo>
                <a:cubicBezTo>
                  <a:pt x="3789664" y="3151758"/>
                  <a:pt x="3789664" y="3151758"/>
                  <a:pt x="3789664" y="3151758"/>
                </a:cubicBezTo>
                <a:cubicBezTo>
                  <a:pt x="3789664" y="3151758"/>
                  <a:pt x="3769872" y="3149016"/>
                  <a:pt x="3764217" y="3149016"/>
                </a:cubicBezTo>
                <a:cubicBezTo>
                  <a:pt x="3761389" y="3149016"/>
                  <a:pt x="3758562" y="3140789"/>
                  <a:pt x="3758562" y="3140789"/>
                </a:cubicBezTo>
                <a:cubicBezTo>
                  <a:pt x="3761389" y="3132562"/>
                  <a:pt x="3761389" y="3132562"/>
                  <a:pt x="3761389" y="3132562"/>
                </a:cubicBezTo>
                <a:cubicBezTo>
                  <a:pt x="3769872" y="3107883"/>
                  <a:pt x="3769872" y="3107883"/>
                  <a:pt x="3769872" y="3107883"/>
                </a:cubicBezTo>
                <a:cubicBezTo>
                  <a:pt x="3784009" y="3088687"/>
                  <a:pt x="3784009" y="3088687"/>
                  <a:pt x="3784009" y="3088687"/>
                </a:cubicBezTo>
                <a:cubicBezTo>
                  <a:pt x="3795318" y="3083203"/>
                  <a:pt x="3795318" y="3083203"/>
                  <a:pt x="3795318" y="3083203"/>
                </a:cubicBezTo>
                <a:cubicBezTo>
                  <a:pt x="3795318" y="3083203"/>
                  <a:pt x="3806628" y="3066750"/>
                  <a:pt x="3809456" y="3064008"/>
                </a:cubicBezTo>
                <a:cubicBezTo>
                  <a:pt x="3812283" y="3064008"/>
                  <a:pt x="3809456" y="3050297"/>
                  <a:pt x="3806628" y="3050297"/>
                </a:cubicBezTo>
                <a:cubicBezTo>
                  <a:pt x="3806628" y="3047555"/>
                  <a:pt x="3806628" y="3039329"/>
                  <a:pt x="3806628" y="3036585"/>
                </a:cubicBezTo>
                <a:cubicBezTo>
                  <a:pt x="3806628" y="3031101"/>
                  <a:pt x="3798147" y="3022875"/>
                  <a:pt x="3798147" y="3022875"/>
                </a:cubicBezTo>
                <a:cubicBezTo>
                  <a:pt x="3795318" y="3000937"/>
                  <a:pt x="3795318" y="3000937"/>
                  <a:pt x="3795318" y="3000937"/>
                </a:cubicBezTo>
                <a:close/>
                <a:moveTo>
                  <a:pt x="4533520" y="2968031"/>
                </a:moveTo>
                <a:lnTo>
                  <a:pt x="4534318" y="2968096"/>
                </a:lnTo>
                <a:lnTo>
                  <a:pt x="4535345" y="2968179"/>
                </a:lnTo>
                <a:lnTo>
                  <a:pt x="4535079" y="2968031"/>
                </a:lnTo>
                <a:close/>
                <a:moveTo>
                  <a:pt x="4787543" y="2945845"/>
                </a:moveTo>
                <a:lnTo>
                  <a:pt x="4779872" y="2949575"/>
                </a:lnTo>
                <a:cubicBezTo>
                  <a:pt x="4775619" y="2951982"/>
                  <a:pt x="4770651" y="2955413"/>
                  <a:pt x="4767795" y="2959507"/>
                </a:cubicBezTo>
                <a:lnTo>
                  <a:pt x="4767951" y="2959887"/>
                </a:lnTo>
                <a:lnTo>
                  <a:pt x="4779769" y="2950142"/>
                </a:lnTo>
                <a:cubicBezTo>
                  <a:pt x="4784008" y="2947749"/>
                  <a:pt x="4787543" y="2946374"/>
                  <a:pt x="4787543" y="2946374"/>
                </a:cubicBezTo>
                <a:close/>
                <a:moveTo>
                  <a:pt x="4575383" y="2943224"/>
                </a:moveTo>
                <a:lnTo>
                  <a:pt x="4575209" y="2943719"/>
                </a:lnTo>
                <a:cubicBezTo>
                  <a:pt x="4576663" y="2951872"/>
                  <a:pt x="4577389" y="2955950"/>
                  <a:pt x="4577752" y="2957989"/>
                </a:cubicBezTo>
                <a:lnTo>
                  <a:pt x="4578041" y="2959610"/>
                </a:lnTo>
                <a:lnTo>
                  <a:pt x="4578173" y="2959507"/>
                </a:lnTo>
                <a:cubicBezTo>
                  <a:pt x="4578173" y="2959507"/>
                  <a:pt x="4578173" y="2959507"/>
                  <a:pt x="4577821" y="2957453"/>
                </a:cubicBezTo>
                <a:close/>
                <a:moveTo>
                  <a:pt x="2490276" y="2880912"/>
                </a:moveTo>
                <a:cubicBezTo>
                  <a:pt x="2490276" y="2880912"/>
                  <a:pt x="2487446" y="2880912"/>
                  <a:pt x="2487446" y="2883652"/>
                </a:cubicBezTo>
                <a:cubicBezTo>
                  <a:pt x="2484615" y="2883652"/>
                  <a:pt x="2476104" y="2889153"/>
                  <a:pt x="2476104" y="2889153"/>
                </a:cubicBezTo>
                <a:cubicBezTo>
                  <a:pt x="2476104" y="2889153"/>
                  <a:pt x="2470442" y="2891893"/>
                  <a:pt x="2467611" y="2891893"/>
                </a:cubicBezTo>
                <a:cubicBezTo>
                  <a:pt x="2467611" y="2891893"/>
                  <a:pt x="2464762" y="2891893"/>
                  <a:pt x="2464762" y="2891893"/>
                </a:cubicBezTo>
                <a:cubicBezTo>
                  <a:pt x="2460516" y="2890523"/>
                  <a:pt x="2458393" y="2889839"/>
                  <a:pt x="2457331" y="2889495"/>
                </a:cubicBezTo>
                <a:lnTo>
                  <a:pt x="2456757" y="2889311"/>
                </a:lnTo>
                <a:lnTo>
                  <a:pt x="2456885" y="2889373"/>
                </a:lnTo>
                <a:cubicBezTo>
                  <a:pt x="2465382" y="2892101"/>
                  <a:pt x="2465382" y="2892101"/>
                  <a:pt x="2465382" y="2892101"/>
                </a:cubicBezTo>
                <a:cubicBezTo>
                  <a:pt x="2465382" y="2892101"/>
                  <a:pt x="2468202" y="2892101"/>
                  <a:pt x="2468202" y="2892101"/>
                </a:cubicBezTo>
                <a:cubicBezTo>
                  <a:pt x="2471021" y="2892101"/>
                  <a:pt x="2476659" y="2889373"/>
                  <a:pt x="2476659" y="2889373"/>
                </a:cubicBezTo>
                <a:cubicBezTo>
                  <a:pt x="2476659" y="2889373"/>
                  <a:pt x="2485157" y="2883864"/>
                  <a:pt x="2487977" y="2883864"/>
                </a:cubicBezTo>
                <a:lnTo>
                  <a:pt x="2490539" y="2881420"/>
                </a:lnTo>
                <a:close/>
                <a:moveTo>
                  <a:pt x="3818217" y="2878676"/>
                </a:moveTo>
                <a:lnTo>
                  <a:pt x="3808577" y="2880005"/>
                </a:lnTo>
                <a:lnTo>
                  <a:pt x="3806602" y="2880276"/>
                </a:lnTo>
                <a:lnTo>
                  <a:pt x="3806628" y="2880282"/>
                </a:lnTo>
                <a:close/>
                <a:moveTo>
                  <a:pt x="2427221" y="2878267"/>
                </a:moveTo>
                <a:lnTo>
                  <a:pt x="2427534" y="2878383"/>
                </a:lnTo>
                <a:cubicBezTo>
                  <a:pt x="2431421" y="2879760"/>
                  <a:pt x="2435660" y="2881137"/>
                  <a:pt x="2437069" y="2881137"/>
                </a:cubicBezTo>
                <a:lnTo>
                  <a:pt x="2444971" y="2883674"/>
                </a:lnTo>
                <a:lnTo>
                  <a:pt x="2444928" y="2883652"/>
                </a:lnTo>
                <a:cubicBezTo>
                  <a:pt x="2444928" y="2883652"/>
                  <a:pt x="2439266" y="2880912"/>
                  <a:pt x="2436435" y="2880912"/>
                </a:cubicBezTo>
                <a:close/>
                <a:moveTo>
                  <a:pt x="3789099" y="2877612"/>
                </a:moveTo>
                <a:cubicBezTo>
                  <a:pt x="3760772" y="2888565"/>
                  <a:pt x="3760772" y="2888565"/>
                  <a:pt x="3760772" y="2888565"/>
                </a:cubicBezTo>
                <a:cubicBezTo>
                  <a:pt x="3735272" y="2894049"/>
                  <a:pt x="3735272" y="2894049"/>
                  <a:pt x="3735272" y="2894049"/>
                </a:cubicBezTo>
                <a:cubicBezTo>
                  <a:pt x="3735272" y="2896783"/>
                  <a:pt x="3735272" y="2896783"/>
                  <a:pt x="3735272" y="2896783"/>
                </a:cubicBezTo>
                <a:lnTo>
                  <a:pt x="3734517" y="2892426"/>
                </a:lnTo>
                <a:lnTo>
                  <a:pt x="3735480" y="2901899"/>
                </a:lnTo>
                <a:cubicBezTo>
                  <a:pt x="3738292" y="2907415"/>
                  <a:pt x="3758068" y="2940358"/>
                  <a:pt x="3758068" y="2940358"/>
                </a:cubicBezTo>
                <a:cubicBezTo>
                  <a:pt x="3772220" y="2970600"/>
                  <a:pt x="3772220" y="2970600"/>
                  <a:pt x="3772220" y="2970600"/>
                </a:cubicBezTo>
                <a:cubicBezTo>
                  <a:pt x="3777878" y="2978152"/>
                  <a:pt x="3782123" y="2983814"/>
                  <a:pt x="3785305" y="2988063"/>
                </a:cubicBezTo>
                <a:lnTo>
                  <a:pt x="3789664" y="2993879"/>
                </a:lnTo>
                <a:lnTo>
                  <a:pt x="3789664" y="2992711"/>
                </a:lnTo>
                <a:cubicBezTo>
                  <a:pt x="3772699" y="2970773"/>
                  <a:pt x="3772699" y="2970773"/>
                  <a:pt x="3772699" y="2970773"/>
                </a:cubicBezTo>
                <a:cubicBezTo>
                  <a:pt x="3758562" y="2940609"/>
                  <a:pt x="3758562" y="2940609"/>
                  <a:pt x="3758562" y="2940609"/>
                </a:cubicBezTo>
                <a:cubicBezTo>
                  <a:pt x="3758562" y="2940609"/>
                  <a:pt x="3741598" y="2913187"/>
                  <a:pt x="3738770" y="2902218"/>
                </a:cubicBezTo>
                <a:cubicBezTo>
                  <a:pt x="3735943" y="2893992"/>
                  <a:pt x="3735943" y="2893992"/>
                  <a:pt x="3735943" y="2893992"/>
                </a:cubicBezTo>
                <a:cubicBezTo>
                  <a:pt x="3761389" y="2888508"/>
                  <a:pt x="3761389" y="2888508"/>
                  <a:pt x="3761389" y="2888508"/>
                </a:cubicBezTo>
                <a:cubicBezTo>
                  <a:pt x="3775527" y="2883024"/>
                  <a:pt x="3782596" y="2880282"/>
                  <a:pt x="3786130" y="2878910"/>
                </a:cubicBezTo>
                <a:lnTo>
                  <a:pt x="3789363" y="2877656"/>
                </a:lnTo>
                <a:close/>
                <a:moveTo>
                  <a:pt x="2654668" y="2875411"/>
                </a:moveTo>
                <a:cubicBezTo>
                  <a:pt x="2657499" y="2875411"/>
                  <a:pt x="2657499" y="2875411"/>
                  <a:pt x="2657499" y="2875411"/>
                </a:cubicBezTo>
                <a:cubicBezTo>
                  <a:pt x="2657499" y="2878151"/>
                  <a:pt x="2657499" y="2878151"/>
                  <a:pt x="2657499" y="2878151"/>
                </a:cubicBezTo>
                <a:cubicBezTo>
                  <a:pt x="2654668" y="2880912"/>
                  <a:pt x="2654668" y="2880912"/>
                  <a:pt x="2654668" y="2880912"/>
                </a:cubicBezTo>
                <a:cubicBezTo>
                  <a:pt x="2654668" y="2878151"/>
                  <a:pt x="2654668" y="2878151"/>
                  <a:pt x="2654668" y="2878151"/>
                </a:cubicBezTo>
                <a:cubicBezTo>
                  <a:pt x="2654668" y="2875411"/>
                  <a:pt x="2654668" y="2875411"/>
                  <a:pt x="2654668" y="2875411"/>
                </a:cubicBezTo>
                <a:close/>
                <a:moveTo>
                  <a:pt x="2541305" y="2869910"/>
                </a:moveTo>
                <a:cubicBezTo>
                  <a:pt x="2541305" y="2869910"/>
                  <a:pt x="2541305" y="2869910"/>
                  <a:pt x="2544136" y="2869910"/>
                </a:cubicBezTo>
                <a:cubicBezTo>
                  <a:pt x="2544136" y="2869910"/>
                  <a:pt x="2549798" y="2875411"/>
                  <a:pt x="2552629" y="2875411"/>
                </a:cubicBezTo>
                <a:cubicBezTo>
                  <a:pt x="2552629" y="2875411"/>
                  <a:pt x="2555479" y="2875411"/>
                  <a:pt x="2555479" y="2875411"/>
                </a:cubicBezTo>
                <a:cubicBezTo>
                  <a:pt x="2555479" y="2875411"/>
                  <a:pt x="2558308" y="2880912"/>
                  <a:pt x="2561140" y="2880912"/>
                </a:cubicBezTo>
                <a:cubicBezTo>
                  <a:pt x="2561140" y="2880912"/>
                  <a:pt x="2566801" y="2880912"/>
                  <a:pt x="2566801" y="2880912"/>
                </a:cubicBezTo>
                <a:cubicBezTo>
                  <a:pt x="2566801" y="2880912"/>
                  <a:pt x="2566801" y="2880912"/>
                  <a:pt x="2563971" y="2886392"/>
                </a:cubicBezTo>
                <a:cubicBezTo>
                  <a:pt x="2563971" y="2886392"/>
                  <a:pt x="2558308" y="2889153"/>
                  <a:pt x="2558308" y="2889153"/>
                </a:cubicBezTo>
                <a:cubicBezTo>
                  <a:pt x="2555479" y="2889153"/>
                  <a:pt x="2555479" y="2886392"/>
                  <a:pt x="2555479" y="2886392"/>
                </a:cubicBezTo>
                <a:cubicBezTo>
                  <a:pt x="2555479" y="2886392"/>
                  <a:pt x="2555479" y="2886392"/>
                  <a:pt x="2549798" y="2880912"/>
                </a:cubicBezTo>
                <a:cubicBezTo>
                  <a:pt x="2549798" y="2880912"/>
                  <a:pt x="2546967" y="2878151"/>
                  <a:pt x="2544136" y="2878151"/>
                </a:cubicBezTo>
                <a:cubicBezTo>
                  <a:pt x="2544136" y="2878151"/>
                  <a:pt x="2541305" y="2869910"/>
                  <a:pt x="2541305" y="2869910"/>
                </a:cubicBezTo>
                <a:close/>
                <a:moveTo>
                  <a:pt x="2633065" y="2868882"/>
                </a:moveTo>
                <a:cubicBezTo>
                  <a:pt x="2634127" y="2868540"/>
                  <a:pt x="2634834" y="2868540"/>
                  <a:pt x="2634834" y="2869910"/>
                </a:cubicBezTo>
                <a:cubicBezTo>
                  <a:pt x="2637665" y="2869910"/>
                  <a:pt x="2637665" y="2872671"/>
                  <a:pt x="2637665" y="2872671"/>
                </a:cubicBezTo>
                <a:cubicBezTo>
                  <a:pt x="2637665" y="2872671"/>
                  <a:pt x="2640495" y="2875411"/>
                  <a:pt x="2640495" y="2875411"/>
                </a:cubicBezTo>
                <a:cubicBezTo>
                  <a:pt x="2643345" y="2878151"/>
                  <a:pt x="2646177" y="2878151"/>
                  <a:pt x="2646177" y="2878151"/>
                </a:cubicBezTo>
                <a:cubicBezTo>
                  <a:pt x="2646177" y="2878151"/>
                  <a:pt x="2646177" y="2878151"/>
                  <a:pt x="2651837" y="2880912"/>
                </a:cubicBezTo>
                <a:cubicBezTo>
                  <a:pt x="2654668" y="2883652"/>
                  <a:pt x="2663179" y="2886392"/>
                  <a:pt x="2663179" y="2886392"/>
                </a:cubicBezTo>
                <a:cubicBezTo>
                  <a:pt x="2663179" y="2886392"/>
                  <a:pt x="2663179" y="2886392"/>
                  <a:pt x="2666010" y="2883652"/>
                </a:cubicBezTo>
                <a:cubicBezTo>
                  <a:pt x="2666010" y="2883652"/>
                  <a:pt x="2666010" y="2883652"/>
                  <a:pt x="2668841" y="2880912"/>
                </a:cubicBezTo>
                <a:cubicBezTo>
                  <a:pt x="2668841" y="2880912"/>
                  <a:pt x="2668841" y="2880912"/>
                  <a:pt x="2671672" y="2875411"/>
                </a:cubicBezTo>
                <a:cubicBezTo>
                  <a:pt x="2671672" y="2875411"/>
                  <a:pt x="2671672" y="2875411"/>
                  <a:pt x="2674520" y="2878151"/>
                </a:cubicBezTo>
                <a:cubicBezTo>
                  <a:pt x="2674520" y="2878151"/>
                  <a:pt x="2674520" y="2878151"/>
                  <a:pt x="2680183" y="2883652"/>
                </a:cubicBezTo>
                <a:cubicBezTo>
                  <a:pt x="2680183" y="2883652"/>
                  <a:pt x="2680183" y="2883652"/>
                  <a:pt x="2683013" y="2891893"/>
                </a:cubicBezTo>
                <a:cubicBezTo>
                  <a:pt x="2683013" y="2891893"/>
                  <a:pt x="2683013" y="2891893"/>
                  <a:pt x="2685844" y="2894633"/>
                </a:cubicBezTo>
                <a:cubicBezTo>
                  <a:pt x="2685844" y="2894633"/>
                  <a:pt x="2685844" y="2894633"/>
                  <a:pt x="2688694" y="2900134"/>
                </a:cubicBezTo>
                <a:cubicBezTo>
                  <a:pt x="2688694" y="2900134"/>
                  <a:pt x="2688694" y="2900134"/>
                  <a:pt x="2685844" y="2902874"/>
                </a:cubicBezTo>
                <a:cubicBezTo>
                  <a:pt x="2685844" y="2902874"/>
                  <a:pt x="2685844" y="2902874"/>
                  <a:pt x="2683013" y="2902874"/>
                </a:cubicBezTo>
                <a:cubicBezTo>
                  <a:pt x="2683013" y="2902874"/>
                  <a:pt x="2683013" y="2902874"/>
                  <a:pt x="2688694" y="2905635"/>
                </a:cubicBezTo>
                <a:cubicBezTo>
                  <a:pt x="2688694" y="2905635"/>
                  <a:pt x="2688694" y="2905635"/>
                  <a:pt x="2688694" y="2908375"/>
                </a:cubicBezTo>
                <a:cubicBezTo>
                  <a:pt x="2688694" y="2908375"/>
                  <a:pt x="2688694" y="2908375"/>
                  <a:pt x="2688694" y="2913876"/>
                </a:cubicBezTo>
                <a:cubicBezTo>
                  <a:pt x="2688694" y="2913876"/>
                  <a:pt x="2688694" y="2913876"/>
                  <a:pt x="2685844" y="2913876"/>
                </a:cubicBezTo>
                <a:cubicBezTo>
                  <a:pt x="2685844" y="2913876"/>
                  <a:pt x="2685844" y="2913876"/>
                  <a:pt x="2677352" y="2911115"/>
                </a:cubicBezTo>
                <a:cubicBezTo>
                  <a:pt x="2677352" y="2911115"/>
                  <a:pt x="2677352" y="2911115"/>
                  <a:pt x="2671672" y="2911115"/>
                </a:cubicBezTo>
                <a:cubicBezTo>
                  <a:pt x="2671672" y="2911115"/>
                  <a:pt x="2671672" y="2911115"/>
                  <a:pt x="2663179" y="2913876"/>
                </a:cubicBezTo>
                <a:cubicBezTo>
                  <a:pt x="2663179" y="2913876"/>
                  <a:pt x="2663179" y="2913876"/>
                  <a:pt x="2660348" y="2916616"/>
                </a:cubicBezTo>
                <a:cubicBezTo>
                  <a:pt x="2660348" y="2916616"/>
                  <a:pt x="2654668" y="2916616"/>
                  <a:pt x="2654668" y="2916616"/>
                </a:cubicBezTo>
                <a:cubicBezTo>
                  <a:pt x="2654668" y="2916616"/>
                  <a:pt x="2651837" y="2913876"/>
                  <a:pt x="2649006" y="2911115"/>
                </a:cubicBezTo>
                <a:cubicBezTo>
                  <a:pt x="2643345" y="2908375"/>
                  <a:pt x="2637665" y="2905635"/>
                  <a:pt x="2637665" y="2905635"/>
                </a:cubicBezTo>
                <a:cubicBezTo>
                  <a:pt x="2637665" y="2905635"/>
                  <a:pt x="2637665" y="2905635"/>
                  <a:pt x="2634834" y="2905635"/>
                </a:cubicBezTo>
                <a:cubicBezTo>
                  <a:pt x="2634834" y="2905635"/>
                  <a:pt x="2620661" y="2902874"/>
                  <a:pt x="2620661" y="2902874"/>
                </a:cubicBezTo>
                <a:cubicBezTo>
                  <a:pt x="2620661" y="2902874"/>
                  <a:pt x="2617830" y="2900134"/>
                  <a:pt x="2617830" y="2900134"/>
                </a:cubicBezTo>
                <a:cubicBezTo>
                  <a:pt x="2615000" y="2897394"/>
                  <a:pt x="2615000" y="2894633"/>
                  <a:pt x="2615000" y="2894633"/>
                </a:cubicBezTo>
                <a:cubicBezTo>
                  <a:pt x="2615000" y="2894633"/>
                  <a:pt x="2615000" y="2894633"/>
                  <a:pt x="2612150" y="2889153"/>
                </a:cubicBezTo>
                <a:cubicBezTo>
                  <a:pt x="2612150" y="2889153"/>
                  <a:pt x="2612150" y="2889153"/>
                  <a:pt x="2615000" y="2889153"/>
                </a:cubicBezTo>
                <a:cubicBezTo>
                  <a:pt x="2615000" y="2889153"/>
                  <a:pt x="2615000" y="2889153"/>
                  <a:pt x="2620661" y="2889153"/>
                </a:cubicBezTo>
                <a:cubicBezTo>
                  <a:pt x="2620661" y="2889153"/>
                  <a:pt x="2620661" y="2889153"/>
                  <a:pt x="2617830" y="2883652"/>
                </a:cubicBezTo>
                <a:cubicBezTo>
                  <a:pt x="2617830" y="2883652"/>
                  <a:pt x="2617830" y="2883652"/>
                  <a:pt x="2617830" y="2880912"/>
                </a:cubicBezTo>
                <a:cubicBezTo>
                  <a:pt x="2617830" y="2880912"/>
                  <a:pt x="2615000" y="2875411"/>
                  <a:pt x="2617830" y="2872671"/>
                </a:cubicBezTo>
                <a:cubicBezTo>
                  <a:pt x="2617830" y="2872671"/>
                  <a:pt x="2620661" y="2872671"/>
                  <a:pt x="2620661" y="2869910"/>
                </a:cubicBezTo>
                <a:cubicBezTo>
                  <a:pt x="2623492" y="2869910"/>
                  <a:pt x="2623492" y="2869910"/>
                  <a:pt x="2629172" y="2869910"/>
                </a:cubicBezTo>
                <a:cubicBezTo>
                  <a:pt x="2630587" y="2869910"/>
                  <a:pt x="2632002" y="2869225"/>
                  <a:pt x="2633065" y="2868882"/>
                </a:cubicBezTo>
                <a:close/>
                <a:moveTo>
                  <a:pt x="2643345" y="2867170"/>
                </a:moveTo>
                <a:cubicBezTo>
                  <a:pt x="2649006" y="2867170"/>
                  <a:pt x="2649006" y="2867170"/>
                  <a:pt x="2649006" y="2867170"/>
                </a:cubicBezTo>
                <a:cubicBezTo>
                  <a:pt x="2649006" y="2867170"/>
                  <a:pt x="2649006" y="2867170"/>
                  <a:pt x="2651837" y="2867170"/>
                </a:cubicBezTo>
                <a:cubicBezTo>
                  <a:pt x="2651837" y="2867170"/>
                  <a:pt x="2654668" y="2869910"/>
                  <a:pt x="2654668" y="2869910"/>
                </a:cubicBezTo>
                <a:cubicBezTo>
                  <a:pt x="2651837" y="2869910"/>
                  <a:pt x="2651837" y="2872671"/>
                  <a:pt x="2651837" y="2872671"/>
                </a:cubicBezTo>
                <a:cubicBezTo>
                  <a:pt x="2649006" y="2872671"/>
                  <a:pt x="2646177" y="2869910"/>
                  <a:pt x="2646177" y="2869910"/>
                </a:cubicBezTo>
                <a:cubicBezTo>
                  <a:pt x="2643345" y="2867170"/>
                  <a:pt x="2643345" y="2867170"/>
                  <a:pt x="2643345" y="2867170"/>
                </a:cubicBezTo>
                <a:close/>
                <a:moveTo>
                  <a:pt x="3837274" y="2863926"/>
                </a:moveTo>
                <a:cubicBezTo>
                  <a:pt x="3831600" y="2870770"/>
                  <a:pt x="3828762" y="2874191"/>
                  <a:pt x="3827343" y="2875902"/>
                </a:cubicBezTo>
                <a:lnTo>
                  <a:pt x="3825930" y="2877607"/>
                </a:lnTo>
                <a:lnTo>
                  <a:pt x="3826420" y="2877538"/>
                </a:lnTo>
                <a:cubicBezTo>
                  <a:pt x="3832076" y="2870684"/>
                  <a:pt x="3834903" y="2867256"/>
                  <a:pt x="3836317" y="2865542"/>
                </a:cubicBezTo>
                <a:lnTo>
                  <a:pt x="3837649" y="2863926"/>
                </a:lnTo>
                <a:close/>
                <a:moveTo>
                  <a:pt x="2660348" y="2861669"/>
                </a:moveTo>
                <a:cubicBezTo>
                  <a:pt x="2660348" y="2861669"/>
                  <a:pt x="2663179" y="2864430"/>
                  <a:pt x="2663179" y="2864430"/>
                </a:cubicBezTo>
                <a:cubicBezTo>
                  <a:pt x="2663179" y="2864430"/>
                  <a:pt x="2660348" y="2867170"/>
                  <a:pt x="2660348" y="2867170"/>
                </a:cubicBezTo>
                <a:cubicBezTo>
                  <a:pt x="2660348" y="2869910"/>
                  <a:pt x="2660348" y="2869910"/>
                  <a:pt x="2660348" y="2869910"/>
                </a:cubicBezTo>
                <a:cubicBezTo>
                  <a:pt x="2657499" y="2864430"/>
                  <a:pt x="2657499" y="2864430"/>
                  <a:pt x="2657499" y="2864430"/>
                </a:cubicBezTo>
                <a:cubicBezTo>
                  <a:pt x="2660348" y="2861669"/>
                  <a:pt x="2660348" y="2861669"/>
                  <a:pt x="2660348" y="2861669"/>
                </a:cubicBezTo>
                <a:close/>
                <a:moveTo>
                  <a:pt x="2586654" y="2856168"/>
                </a:moveTo>
                <a:cubicBezTo>
                  <a:pt x="2586654" y="2856168"/>
                  <a:pt x="2586654" y="2856168"/>
                  <a:pt x="2583823" y="2861669"/>
                </a:cubicBezTo>
                <a:cubicBezTo>
                  <a:pt x="2583823" y="2861669"/>
                  <a:pt x="2583823" y="2861669"/>
                  <a:pt x="2583823" y="2867170"/>
                </a:cubicBezTo>
                <a:cubicBezTo>
                  <a:pt x="2583823" y="2867170"/>
                  <a:pt x="2575312" y="2875411"/>
                  <a:pt x="2575312" y="2875411"/>
                </a:cubicBezTo>
                <a:cubicBezTo>
                  <a:pt x="2572482" y="2875411"/>
                  <a:pt x="2569651" y="2867170"/>
                  <a:pt x="2569651" y="2867170"/>
                </a:cubicBezTo>
                <a:cubicBezTo>
                  <a:pt x="2569651" y="2867170"/>
                  <a:pt x="2569651" y="2867170"/>
                  <a:pt x="2566801" y="2864430"/>
                </a:cubicBezTo>
                <a:cubicBezTo>
                  <a:pt x="2566801" y="2864430"/>
                  <a:pt x="2566801" y="2864430"/>
                  <a:pt x="2572482" y="2864430"/>
                </a:cubicBezTo>
                <a:cubicBezTo>
                  <a:pt x="2572482" y="2864430"/>
                  <a:pt x="2572482" y="2864430"/>
                  <a:pt x="2578143" y="2858929"/>
                </a:cubicBezTo>
                <a:cubicBezTo>
                  <a:pt x="2578143" y="2858929"/>
                  <a:pt x="2578143" y="2858929"/>
                  <a:pt x="2586654" y="2856168"/>
                </a:cubicBezTo>
                <a:close/>
                <a:moveTo>
                  <a:pt x="2725531" y="2853428"/>
                </a:moveTo>
                <a:cubicBezTo>
                  <a:pt x="2725531" y="2853428"/>
                  <a:pt x="2728362" y="2853428"/>
                  <a:pt x="2728362" y="2853428"/>
                </a:cubicBezTo>
                <a:cubicBezTo>
                  <a:pt x="2731193" y="2853428"/>
                  <a:pt x="2736873" y="2853428"/>
                  <a:pt x="2736873" y="2853428"/>
                </a:cubicBezTo>
                <a:cubicBezTo>
                  <a:pt x="2736873" y="2853428"/>
                  <a:pt x="2736873" y="2853428"/>
                  <a:pt x="2742535" y="2853428"/>
                </a:cubicBezTo>
                <a:cubicBezTo>
                  <a:pt x="2742535" y="2853428"/>
                  <a:pt x="2742535" y="2853428"/>
                  <a:pt x="2748215" y="2858929"/>
                </a:cubicBezTo>
                <a:cubicBezTo>
                  <a:pt x="2748215" y="2858929"/>
                  <a:pt x="2748215" y="2858929"/>
                  <a:pt x="2748215" y="2861669"/>
                </a:cubicBezTo>
                <a:cubicBezTo>
                  <a:pt x="2748215" y="2861669"/>
                  <a:pt x="2745366" y="2864430"/>
                  <a:pt x="2745366" y="2864430"/>
                </a:cubicBezTo>
                <a:cubicBezTo>
                  <a:pt x="2745366" y="2864430"/>
                  <a:pt x="2736873" y="2864430"/>
                  <a:pt x="2736873" y="2864430"/>
                </a:cubicBezTo>
                <a:cubicBezTo>
                  <a:pt x="2736873" y="2864430"/>
                  <a:pt x="2736873" y="2864430"/>
                  <a:pt x="2728362" y="2867170"/>
                </a:cubicBezTo>
                <a:cubicBezTo>
                  <a:pt x="2728362" y="2867170"/>
                  <a:pt x="2728362" y="2867170"/>
                  <a:pt x="2725531" y="2872671"/>
                </a:cubicBezTo>
                <a:cubicBezTo>
                  <a:pt x="2725531" y="2872671"/>
                  <a:pt x="2725531" y="2872671"/>
                  <a:pt x="2722701" y="2875411"/>
                </a:cubicBezTo>
                <a:cubicBezTo>
                  <a:pt x="2722701" y="2875411"/>
                  <a:pt x="2722701" y="2875411"/>
                  <a:pt x="2719870" y="2875411"/>
                </a:cubicBezTo>
                <a:cubicBezTo>
                  <a:pt x="2719870" y="2875411"/>
                  <a:pt x="2714189" y="2872671"/>
                  <a:pt x="2714189" y="2872671"/>
                </a:cubicBezTo>
                <a:cubicBezTo>
                  <a:pt x="2714189" y="2872671"/>
                  <a:pt x="2714189" y="2872671"/>
                  <a:pt x="2711359" y="2872671"/>
                </a:cubicBezTo>
                <a:cubicBezTo>
                  <a:pt x="2711359" y="2872671"/>
                  <a:pt x="2711359" y="2872671"/>
                  <a:pt x="2714189" y="2869910"/>
                </a:cubicBezTo>
                <a:cubicBezTo>
                  <a:pt x="2714189" y="2869910"/>
                  <a:pt x="2714189" y="2869910"/>
                  <a:pt x="2717038" y="2861669"/>
                </a:cubicBezTo>
                <a:cubicBezTo>
                  <a:pt x="2717038" y="2861669"/>
                  <a:pt x="2719870" y="2861669"/>
                  <a:pt x="2719870" y="2861669"/>
                </a:cubicBezTo>
                <a:cubicBezTo>
                  <a:pt x="2722701" y="2861669"/>
                  <a:pt x="2722701" y="2861669"/>
                  <a:pt x="2725531" y="2858929"/>
                </a:cubicBezTo>
                <a:cubicBezTo>
                  <a:pt x="2725531" y="2856168"/>
                  <a:pt x="2725531" y="2853428"/>
                  <a:pt x="2725531" y="2853428"/>
                </a:cubicBezTo>
                <a:close/>
                <a:moveTo>
                  <a:pt x="2495957" y="2853428"/>
                </a:moveTo>
                <a:cubicBezTo>
                  <a:pt x="2495957" y="2853428"/>
                  <a:pt x="2495957" y="2853428"/>
                  <a:pt x="2498787" y="2853428"/>
                </a:cubicBezTo>
                <a:cubicBezTo>
                  <a:pt x="2498787" y="2853428"/>
                  <a:pt x="2498787" y="2853428"/>
                  <a:pt x="2507280" y="2856168"/>
                </a:cubicBezTo>
                <a:cubicBezTo>
                  <a:pt x="2507280" y="2856168"/>
                  <a:pt x="2507280" y="2856168"/>
                  <a:pt x="2512960" y="2861669"/>
                </a:cubicBezTo>
                <a:cubicBezTo>
                  <a:pt x="2512960" y="2861669"/>
                  <a:pt x="2512960" y="2861669"/>
                  <a:pt x="2524283" y="2864430"/>
                </a:cubicBezTo>
                <a:cubicBezTo>
                  <a:pt x="2524283" y="2864430"/>
                  <a:pt x="2524283" y="2864430"/>
                  <a:pt x="2527133" y="2869910"/>
                </a:cubicBezTo>
                <a:cubicBezTo>
                  <a:pt x="2527133" y="2869910"/>
                  <a:pt x="2527133" y="2869910"/>
                  <a:pt x="2529964" y="2875411"/>
                </a:cubicBezTo>
                <a:cubicBezTo>
                  <a:pt x="2529964" y="2875411"/>
                  <a:pt x="2529964" y="2878151"/>
                  <a:pt x="2529964" y="2880912"/>
                </a:cubicBezTo>
                <a:cubicBezTo>
                  <a:pt x="2529964" y="2880912"/>
                  <a:pt x="2529964" y="2883652"/>
                  <a:pt x="2527133" y="2883652"/>
                </a:cubicBezTo>
                <a:cubicBezTo>
                  <a:pt x="2524283" y="2883652"/>
                  <a:pt x="2521453" y="2883652"/>
                  <a:pt x="2518622" y="2880912"/>
                </a:cubicBezTo>
                <a:cubicBezTo>
                  <a:pt x="2518622" y="2880912"/>
                  <a:pt x="2512960" y="2878151"/>
                  <a:pt x="2512960" y="2878151"/>
                </a:cubicBezTo>
                <a:cubicBezTo>
                  <a:pt x="2512960" y="2878151"/>
                  <a:pt x="2512960" y="2878151"/>
                  <a:pt x="2510130" y="2878151"/>
                </a:cubicBezTo>
                <a:cubicBezTo>
                  <a:pt x="2507280" y="2880912"/>
                  <a:pt x="2504449" y="2875411"/>
                  <a:pt x="2504449" y="2875411"/>
                </a:cubicBezTo>
                <a:cubicBezTo>
                  <a:pt x="2504449" y="2875411"/>
                  <a:pt x="2504449" y="2875411"/>
                  <a:pt x="2510130" y="2869910"/>
                </a:cubicBezTo>
                <a:cubicBezTo>
                  <a:pt x="2510130" y="2869910"/>
                  <a:pt x="2510130" y="2869910"/>
                  <a:pt x="2504449" y="2867170"/>
                </a:cubicBezTo>
                <a:cubicBezTo>
                  <a:pt x="2504449" y="2867170"/>
                  <a:pt x="2504449" y="2867170"/>
                  <a:pt x="2501618" y="2864430"/>
                </a:cubicBezTo>
                <a:cubicBezTo>
                  <a:pt x="2501618" y="2864430"/>
                  <a:pt x="2501618" y="2864430"/>
                  <a:pt x="2495957" y="2861669"/>
                </a:cubicBezTo>
                <a:cubicBezTo>
                  <a:pt x="2495957" y="2861669"/>
                  <a:pt x="2495957" y="2861669"/>
                  <a:pt x="2495957" y="2853428"/>
                </a:cubicBezTo>
                <a:close/>
                <a:moveTo>
                  <a:pt x="2719870" y="2847927"/>
                </a:moveTo>
                <a:cubicBezTo>
                  <a:pt x="2722701" y="2847927"/>
                  <a:pt x="2725531" y="2847927"/>
                  <a:pt x="2725531" y="2847927"/>
                </a:cubicBezTo>
                <a:cubicBezTo>
                  <a:pt x="2719870" y="2853428"/>
                  <a:pt x="2719870" y="2853428"/>
                  <a:pt x="2719870" y="2853428"/>
                </a:cubicBezTo>
                <a:cubicBezTo>
                  <a:pt x="2717038" y="2850688"/>
                  <a:pt x="2717038" y="2850688"/>
                  <a:pt x="2717038" y="2850688"/>
                </a:cubicBezTo>
                <a:cubicBezTo>
                  <a:pt x="2717038" y="2850688"/>
                  <a:pt x="2719870" y="2847927"/>
                  <a:pt x="2719870" y="2847927"/>
                </a:cubicBezTo>
                <a:close/>
                <a:moveTo>
                  <a:pt x="1078729" y="2847650"/>
                </a:moveTo>
                <a:lnTo>
                  <a:pt x="1078628" y="2847679"/>
                </a:lnTo>
                <a:lnTo>
                  <a:pt x="1088311" y="2859404"/>
                </a:lnTo>
                <a:cubicBezTo>
                  <a:pt x="1089727" y="2861117"/>
                  <a:pt x="1089727" y="2861117"/>
                  <a:pt x="1089727" y="2861117"/>
                </a:cubicBezTo>
                <a:lnTo>
                  <a:pt x="1089781" y="2861064"/>
                </a:lnTo>
                <a:lnTo>
                  <a:pt x="1080140" y="2849362"/>
                </a:lnTo>
                <a:cubicBezTo>
                  <a:pt x="1078729" y="2847650"/>
                  <a:pt x="1078729" y="2847650"/>
                  <a:pt x="1078729" y="2847650"/>
                </a:cubicBezTo>
                <a:close/>
                <a:moveTo>
                  <a:pt x="2603658" y="2839686"/>
                </a:moveTo>
                <a:cubicBezTo>
                  <a:pt x="2603658" y="2839686"/>
                  <a:pt x="2606488" y="2847927"/>
                  <a:pt x="2606488" y="2847927"/>
                </a:cubicBezTo>
                <a:cubicBezTo>
                  <a:pt x="2606488" y="2847927"/>
                  <a:pt x="2606488" y="2856168"/>
                  <a:pt x="2606488" y="2856168"/>
                </a:cubicBezTo>
                <a:cubicBezTo>
                  <a:pt x="2606488" y="2858929"/>
                  <a:pt x="2603658" y="2864430"/>
                  <a:pt x="2603658" y="2864430"/>
                </a:cubicBezTo>
                <a:cubicBezTo>
                  <a:pt x="2603658" y="2867170"/>
                  <a:pt x="2600827" y="2872671"/>
                  <a:pt x="2597977" y="2875411"/>
                </a:cubicBezTo>
                <a:cubicBezTo>
                  <a:pt x="2597977" y="2878151"/>
                  <a:pt x="2595147" y="2880912"/>
                  <a:pt x="2595147" y="2883652"/>
                </a:cubicBezTo>
                <a:cubicBezTo>
                  <a:pt x="2595147" y="2886392"/>
                  <a:pt x="2592316" y="2891893"/>
                  <a:pt x="2592316" y="2894633"/>
                </a:cubicBezTo>
                <a:cubicBezTo>
                  <a:pt x="2589485" y="2897394"/>
                  <a:pt x="2592316" y="2900134"/>
                  <a:pt x="2592316" y="2902874"/>
                </a:cubicBezTo>
                <a:cubicBezTo>
                  <a:pt x="2592316" y="2905635"/>
                  <a:pt x="2586654" y="2902874"/>
                  <a:pt x="2586654" y="2902874"/>
                </a:cubicBezTo>
                <a:cubicBezTo>
                  <a:pt x="2586654" y="2902874"/>
                  <a:pt x="2586654" y="2902874"/>
                  <a:pt x="2583823" y="2897394"/>
                </a:cubicBezTo>
                <a:cubicBezTo>
                  <a:pt x="2583823" y="2897394"/>
                  <a:pt x="2583823" y="2897394"/>
                  <a:pt x="2580973" y="2889153"/>
                </a:cubicBezTo>
                <a:cubicBezTo>
                  <a:pt x="2580973" y="2889153"/>
                  <a:pt x="2580973" y="2889153"/>
                  <a:pt x="2583823" y="2886392"/>
                </a:cubicBezTo>
                <a:cubicBezTo>
                  <a:pt x="2583823" y="2886392"/>
                  <a:pt x="2583823" y="2886392"/>
                  <a:pt x="2583823" y="2883652"/>
                </a:cubicBezTo>
                <a:cubicBezTo>
                  <a:pt x="2583823" y="2883652"/>
                  <a:pt x="2583823" y="2883652"/>
                  <a:pt x="2586654" y="2880912"/>
                </a:cubicBezTo>
                <a:cubicBezTo>
                  <a:pt x="2586654" y="2880912"/>
                  <a:pt x="2586654" y="2880912"/>
                  <a:pt x="2586654" y="2875411"/>
                </a:cubicBezTo>
                <a:cubicBezTo>
                  <a:pt x="2586654" y="2875411"/>
                  <a:pt x="2586654" y="2875411"/>
                  <a:pt x="2586654" y="2872671"/>
                </a:cubicBezTo>
                <a:cubicBezTo>
                  <a:pt x="2586654" y="2872671"/>
                  <a:pt x="2586654" y="2872671"/>
                  <a:pt x="2592316" y="2867170"/>
                </a:cubicBezTo>
                <a:cubicBezTo>
                  <a:pt x="2592316" y="2867170"/>
                  <a:pt x="2592316" y="2867170"/>
                  <a:pt x="2595147" y="2861669"/>
                </a:cubicBezTo>
                <a:cubicBezTo>
                  <a:pt x="2595147" y="2861669"/>
                  <a:pt x="2595147" y="2861669"/>
                  <a:pt x="2600827" y="2850688"/>
                </a:cubicBezTo>
                <a:cubicBezTo>
                  <a:pt x="2600827" y="2850688"/>
                  <a:pt x="2600827" y="2850688"/>
                  <a:pt x="2600827" y="2845187"/>
                </a:cubicBezTo>
                <a:cubicBezTo>
                  <a:pt x="2600827" y="2845187"/>
                  <a:pt x="2600827" y="2845187"/>
                  <a:pt x="2603658" y="2839686"/>
                </a:cubicBezTo>
                <a:close/>
                <a:moveTo>
                  <a:pt x="3851449" y="2839271"/>
                </a:moveTo>
                <a:cubicBezTo>
                  <a:pt x="3848600" y="2836537"/>
                  <a:pt x="3845774" y="2844756"/>
                  <a:pt x="3845774" y="2844756"/>
                </a:cubicBezTo>
                <a:cubicBezTo>
                  <a:pt x="3848611" y="2854342"/>
                  <a:pt x="3850030" y="2859134"/>
                  <a:pt x="3850740" y="2861531"/>
                </a:cubicBezTo>
                <a:lnTo>
                  <a:pt x="3851419" y="2863828"/>
                </a:lnTo>
                <a:lnTo>
                  <a:pt x="3851867" y="2863828"/>
                </a:lnTo>
                <a:cubicBezTo>
                  <a:pt x="3846213" y="2844632"/>
                  <a:pt x="3846213" y="2844632"/>
                  <a:pt x="3846213" y="2844632"/>
                </a:cubicBezTo>
                <a:cubicBezTo>
                  <a:pt x="3846213" y="2844632"/>
                  <a:pt x="3846920" y="2842576"/>
                  <a:pt x="3847979" y="2840862"/>
                </a:cubicBezTo>
                <a:lnTo>
                  <a:pt x="3851589" y="2839271"/>
                </a:lnTo>
                <a:close/>
                <a:moveTo>
                  <a:pt x="2626323" y="2836946"/>
                </a:moveTo>
                <a:cubicBezTo>
                  <a:pt x="2629172" y="2839686"/>
                  <a:pt x="2629172" y="2839686"/>
                  <a:pt x="2629172" y="2839686"/>
                </a:cubicBezTo>
                <a:cubicBezTo>
                  <a:pt x="2629172" y="2839686"/>
                  <a:pt x="2626323" y="2842447"/>
                  <a:pt x="2626323" y="2842447"/>
                </a:cubicBezTo>
                <a:cubicBezTo>
                  <a:pt x="2626323" y="2842447"/>
                  <a:pt x="2623492" y="2839686"/>
                  <a:pt x="2623492" y="2839686"/>
                </a:cubicBezTo>
                <a:cubicBezTo>
                  <a:pt x="2626323" y="2836946"/>
                  <a:pt x="2626323" y="2836946"/>
                  <a:pt x="2626323" y="2836946"/>
                </a:cubicBezTo>
                <a:close/>
                <a:moveTo>
                  <a:pt x="2393917" y="2836946"/>
                </a:moveTo>
                <a:cubicBezTo>
                  <a:pt x="2393917" y="2836946"/>
                  <a:pt x="2399578" y="2839686"/>
                  <a:pt x="2399578" y="2839686"/>
                </a:cubicBezTo>
                <a:cubicBezTo>
                  <a:pt x="2399578" y="2839686"/>
                  <a:pt x="2399578" y="2839686"/>
                  <a:pt x="2399578" y="2845187"/>
                </a:cubicBezTo>
                <a:cubicBezTo>
                  <a:pt x="2399578" y="2845187"/>
                  <a:pt x="2399578" y="2845187"/>
                  <a:pt x="2399578" y="2847927"/>
                </a:cubicBezTo>
                <a:cubicBezTo>
                  <a:pt x="2399578" y="2847927"/>
                  <a:pt x="2399578" y="2850688"/>
                  <a:pt x="2399578" y="2853428"/>
                </a:cubicBezTo>
                <a:cubicBezTo>
                  <a:pt x="2399578" y="2856168"/>
                  <a:pt x="2393917" y="2856168"/>
                  <a:pt x="2391068" y="2856168"/>
                </a:cubicBezTo>
                <a:cubicBezTo>
                  <a:pt x="2391068" y="2856168"/>
                  <a:pt x="2388237" y="2858929"/>
                  <a:pt x="2388237" y="2858929"/>
                </a:cubicBezTo>
                <a:cubicBezTo>
                  <a:pt x="2388237" y="2858929"/>
                  <a:pt x="2385406" y="2861669"/>
                  <a:pt x="2385406" y="2864430"/>
                </a:cubicBezTo>
                <a:cubicBezTo>
                  <a:pt x="2385406" y="2864430"/>
                  <a:pt x="2382575" y="2864430"/>
                  <a:pt x="2379745" y="2864430"/>
                </a:cubicBezTo>
                <a:cubicBezTo>
                  <a:pt x="2376913" y="2864430"/>
                  <a:pt x="2376913" y="2861669"/>
                  <a:pt x="2376913" y="2861669"/>
                </a:cubicBezTo>
                <a:cubicBezTo>
                  <a:pt x="2376913" y="2861669"/>
                  <a:pt x="2376913" y="2861669"/>
                  <a:pt x="2385406" y="2858929"/>
                </a:cubicBezTo>
                <a:cubicBezTo>
                  <a:pt x="2385406" y="2858929"/>
                  <a:pt x="2385406" y="2858929"/>
                  <a:pt x="2385406" y="2853428"/>
                </a:cubicBezTo>
                <a:cubicBezTo>
                  <a:pt x="2385406" y="2853428"/>
                  <a:pt x="2385406" y="2853428"/>
                  <a:pt x="2388237" y="2850688"/>
                </a:cubicBezTo>
                <a:cubicBezTo>
                  <a:pt x="2388237" y="2850688"/>
                  <a:pt x="2388237" y="2850688"/>
                  <a:pt x="2391068" y="2842447"/>
                </a:cubicBezTo>
                <a:cubicBezTo>
                  <a:pt x="2391068" y="2842447"/>
                  <a:pt x="2393917" y="2839686"/>
                  <a:pt x="2393917" y="2836946"/>
                </a:cubicBezTo>
                <a:close/>
                <a:moveTo>
                  <a:pt x="3874486" y="2822727"/>
                </a:moveTo>
                <a:lnTo>
                  <a:pt x="3874100" y="2822833"/>
                </a:lnTo>
                <a:cubicBezTo>
                  <a:pt x="3874100" y="2828319"/>
                  <a:pt x="3874100" y="2828319"/>
                  <a:pt x="3874100" y="2828319"/>
                </a:cubicBezTo>
                <a:cubicBezTo>
                  <a:pt x="3871274" y="2833795"/>
                  <a:pt x="3869862" y="2836533"/>
                  <a:pt x="3869156" y="2837902"/>
                </a:cubicBezTo>
                <a:lnTo>
                  <a:pt x="3868513" y="2839148"/>
                </a:lnTo>
                <a:lnTo>
                  <a:pt x="3868832" y="2839148"/>
                </a:lnTo>
                <a:cubicBezTo>
                  <a:pt x="3874486" y="2828180"/>
                  <a:pt x="3874486" y="2828180"/>
                  <a:pt x="3874486" y="2828180"/>
                </a:cubicBezTo>
                <a:cubicBezTo>
                  <a:pt x="3874486" y="2825438"/>
                  <a:pt x="3874486" y="2824066"/>
                  <a:pt x="3874486" y="2823381"/>
                </a:cubicBezTo>
                <a:close/>
                <a:moveTo>
                  <a:pt x="4471072" y="2821667"/>
                </a:moveTo>
                <a:cubicBezTo>
                  <a:pt x="4468952" y="2821324"/>
                  <a:pt x="4465418" y="2821324"/>
                  <a:pt x="4459762" y="2822694"/>
                </a:cubicBezTo>
                <a:lnTo>
                  <a:pt x="4459393" y="2822925"/>
                </a:lnTo>
                <a:lnTo>
                  <a:pt x="4470640" y="2821933"/>
                </a:lnTo>
                <a:cubicBezTo>
                  <a:pt x="4472772" y="2822265"/>
                  <a:pt x="4473498" y="2822929"/>
                  <a:pt x="4473498" y="2822929"/>
                </a:cubicBezTo>
                <a:cubicBezTo>
                  <a:pt x="4490354" y="2828428"/>
                  <a:pt x="4490354" y="2828428"/>
                  <a:pt x="4490354" y="2828428"/>
                </a:cubicBezTo>
                <a:cubicBezTo>
                  <a:pt x="4510308" y="2822929"/>
                  <a:pt x="4510308" y="2822929"/>
                  <a:pt x="4510308" y="2822929"/>
                </a:cubicBezTo>
                <a:lnTo>
                  <a:pt x="4510552" y="2822724"/>
                </a:lnTo>
                <a:lnTo>
                  <a:pt x="4493338" y="2827494"/>
                </a:lnTo>
                <a:cubicBezTo>
                  <a:pt x="4490864" y="2828180"/>
                  <a:pt x="4490864" y="2828180"/>
                  <a:pt x="4490864" y="2828180"/>
                </a:cubicBezTo>
                <a:cubicBezTo>
                  <a:pt x="4473900" y="2822694"/>
                  <a:pt x="4473900" y="2822694"/>
                  <a:pt x="4473900" y="2822694"/>
                </a:cubicBezTo>
                <a:cubicBezTo>
                  <a:pt x="4473900" y="2822694"/>
                  <a:pt x="4473193" y="2822010"/>
                  <a:pt x="4471072" y="2821667"/>
                </a:cubicBezTo>
                <a:close/>
                <a:moveTo>
                  <a:pt x="3902450" y="2809147"/>
                </a:moveTo>
                <a:cubicBezTo>
                  <a:pt x="3898200" y="2813257"/>
                  <a:pt x="3896075" y="2815312"/>
                  <a:pt x="3895012" y="2816339"/>
                </a:cubicBezTo>
                <a:lnTo>
                  <a:pt x="3894044" y="2817276"/>
                </a:lnTo>
                <a:lnTo>
                  <a:pt x="3894279" y="2817210"/>
                </a:lnTo>
                <a:cubicBezTo>
                  <a:pt x="3898520" y="2813098"/>
                  <a:pt x="3900640" y="2811041"/>
                  <a:pt x="3901701" y="2810012"/>
                </a:cubicBezTo>
                <a:lnTo>
                  <a:pt x="3902521" y="2809216"/>
                </a:lnTo>
                <a:close/>
                <a:moveTo>
                  <a:pt x="959791" y="2803681"/>
                </a:moveTo>
                <a:lnTo>
                  <a:pt x="965351" y="2811762"/>
                </a:lnTo>
                <a:lnTo>
                  <a:pt x="966518" y="2813457"/>
                </a:lnTo>
                <a:lnTo>
                  <a:pt x="965469" y="2811930"/>
                </a:lnTo>
                <a:cubicBezTo>
                  <a:pt x="962638" y="2807806"/>
                  <a:pt x="959805" y="2803681"/>
                  <a:pt x="959805" y="2803681"/>
                </a:cubicBezTo>
                <a:close/>
                <a:moveTo>
                  <a:pt x="3647421" y="2798362"/>
                </a:moveTo>
                <a:lnTo>
                  <a:pt x="3647394" y="2798454"/>
                </a:lnTo>
                <a:cubicBezTo>
                  <a:pt x="3647394" y="2806681"/>
                  <a:pt x="3647394" y="2806681"/>
                  <a:pt x="3647394" y="2806681"/>
                </a:cubicBezTo>
                <a:cubicBezTo>
                  <a:pt x="3647394" y="2834103"/>
                  <a:pt x="3647394" y="2834103"/>
                  <a:pt x="3647394" y="2834103"/>
                </a:cubicBezTo>
                <a:cubicBezTo>
                  <a:pt x="3655891" y="2845073"/>
                  <a:pt x="3655891" y="2845073"/>
                  <a:pt x="3655891" y="2845073"/>
                </a:cubicBezTo>
                <a:lnTo>
                  <a:pt x="3655891" y="2846745"/>
                </a:lnTo>
                <a:lnTo>
                  <a:pt x="3655922" y="2846739"/>
                </a:lnTo>
                <a:lnTo>
                  <a:pt x="3655922" y="2844756"/>
                </a:lnTo>
                <a:cubicBezTo>
                  <a:pt x="3647421" y="2833785"/>
                  <a:pt x="3647421" y="2833785"/>
                  <a:pt x="3647421" y="2833785"/>
                </a:cubicBezTo>
                <a:cubicBezTo>
                  <a:pt x="3647421" y="2806414"/>
                  <a:pt x="3647421" y="2806414"/>
                  <a:pt x="3647421" y="2806414"/>
                </a:cubicBezTo>
                <a:cubicBezTo>
                  <a:pt x="3647421" y="2802305"/>
                  <a:pt x="3647421" y="2800251"/>
                  <a:pt x="3647421" y="2799222"/>
                </a:cubicBezTo>
                <a:close/>
                <a:moveTo>
                  <a:pt x="1027734" y="2789981"/>
                </a:moveTo>
                <a:lnTo>
                  <a:pt x="1027629" y="2789998"/>
                </a:lnTo>
                <a:lnTo>
                  <a:pt x="1034965" y="2804224"/>
                </a:lnTo>
                <a:cubicBezTo>
                  <a:pt x="1036026" y="2806283"/>
                  <a:pt x="1036026" y="2806283"/>
                  <a:pt x="1036026" y="2806283"/>
                </a:cubicBezTo>
                <a:cubicBezTo>
                  <a:pt x="1033181" y="2817241"/>
                  <a:pt x="1033181" y="2817241"/>
                  <a:pt x="1033181" y="2817241"/>
                </a:cubicBezTo>
                <a:cubicBezTo>
                  <a:pt x="1047323" y="2830966"/>
                  <a:pt x="1047323" y="2830966"/>
                  <a:pt x="1047323" y="2830966"/>
                </a:cubicBezTo>
                <a:cubicBezTo>
                  <a:pt x="1050147" y="2844669"/>
                  <a:pt x="1050147" y="2844669"/>
                  <a:pt x="1050147" y="2844669"/>
                </a:cubicBezTo>
                <a:lnTo>
                  <a:pt x="1050362" y="2844720"/>
                </a:lnTo>
                <a:lnTo>
                  <a:pt x="1047921" y="2832866"/>
                </a:lnTo>
                <a:cubicBezTo>
                  <a:pt x="1047567" y="2831153"/>
                  <a:pt x="1047567" y="2831153"/>
                  <a:pt x="1047567" y="2831153"/>
                </a:cubicBezTo>
                <a:cubicBezTo>
                  <a:pt x="1033417" y="2817453"/>
                  <a:pt x="1033417" y="2817453"/>
                  <a:pt x="1033417" y="2817453"/>
                </a:cubicBezTo>
                <a:cubicBezTo>
                  <a:pt x="1036239" y="2806478"/>
                  <a:pt x="1036239" y="2806478"/>
                  <a:pt x="1036239" y="2806478"/>
                </a:cubicBezTo>
                <a:cubicBezTo>
                  <a:pt x="1027734" y="2789981"/>
                  <a:pt x="1027734" y="2789981"/>
                  <a:pt x="1027734" y="2789981"/>
                </a:cubicBezTo>
                <a:close/>
                <a:moveTo>
                  <a:pt x="6294989" y="2787886"/>
                </a:moveTo>
                <a:lnTo>
                  <a:pt x="6282827" y="2796032"/>
                </a:lnTo>
                <a:cubicBezTo>
                  <a:pt x="6267297" y="2806431"/>
                  <a:pt x="6267297" y="2806431"/>
                  <a:pt x="6267297" y="2806431"/>
                </a:cubicBezTo>
                <a:cubicBezTo>
                  <a:pt x="6287058" y="2880574"/>
                  <a:pt x="6272915" y="2855923"/>
                  <a:pt x="6320961" y="2905226"/>
                </a:cubicBezTo>
                <a:cubicBezTo>
                  <a:pt x="6292677" y="2962871"/>
                  <a:pt x="6298488" y="2938220"/>
                  <a:pt x="6301201" y="3006675"/>
                </a:cubicBezTo>
                <a:cubicBezTo>
                  <a:pt x="6366295" y="3026016"/>
                  <a:pt x="6366295" y="3026016"/>
                  <a:pt x="6366295" y="3026016"/>
                </a:cubicBezTo>
                <a:cubicBezTo>
                  <a:pt x="6383345" y="3064320"/>
                  <a:pt x="6383345" y="3064320"/>
                  <a:pt x="6383345" y="3064320"/>
                </a:cubicBezTo>
                <a:cubicBezTo>
                  <a:pt x="6425773" y="3083471"/>
                  <a:pt x="6425773" y="3083471"/>
                  <a:pt x="6425773" y="3083471"/>
                </a:cubicBezTo>
                <a:lnTo>
                  <a:pt x="6425811" y="3083447"/>
                </a:lnTo>
                <a:lnTo>
                  <a:pt x="6420611" y="3081088"/>
                </a:lnTo>
                <a:cubicBezTo>
                  <a:pt x="6415304" y="3078680"/>
                  <a:pt x="6404688" y="3073862"/>
                  <a:pt x="6383457" y="3064229"/>
                </a:cubicBezTo>
                <a:cubicBezTo>
                  <a:pt x="6383457" y="3064229"/>
                  <a:pt x="6383457" y="3064229"/>
                  <a:pt x="6366525" y="3025858"/>
                </a:cubicBezTo>
                <a:cubicBezTo>
                  <a:pt x="6366525" y="3025858"/>
                  <a:pt x="6366525" y="3025858"/>
                  <a:pt x="6301419" y="3006674"/>
                </a:cubicBezTo>
                <a:cubicBezTo>
                  <a:pt x="6298597" y="2938038"/>
                  <a:pt x="6292953" y="2962763"/>
                  <a:pt x="6321239" y="2905125"/>
                </a:cubicBezTo>
                <a:cubicBezTo>
                  <a:pt x="6273133" y="2855757"/>
                  <a:pt x="6287309" y="2880399"/>
                  <a:pt x="6267489" y="2806388"/>
                </a:cubicBezTo>
                <a:cubicBezTo>
                  <a:pt x="6267489" y="2806388"/>
                  <a:pt x="6267489" y="2806388"/>
                  <a:pt x="6282993" y="2795957"/>
                </a:cubicBezTo>
                <a:close/>
                <a:moveTo>
                  <a:pt x="4544397" y="2784350"/>
                </a:moveTo>
                <a:lnTo>
                  <a:pt x="4534690" y="2786704"/>
                </a:lnTo>
                <a:cubicBezTo>
                  <a:pt x="4533276" y="2787046"/>
                  <a:pt x="4533276" y="2787046"/>
                  <a:pt x="4533276" y="2787046"/>
                </a:cubicBezTo>
                <a:lnTo>
                  <a:pt x="4533308" y="2787157"/>
                </a:lnTo>
                <a:lnTo>
                  <a:pt x="4542783" y="2784957"/>
                </a:lnTo>
                <a:cubicBezTo>
                  <a:pt x="4544211" y="2784625"/>
                  <a:pt x="4544211" y="2784625"/>
                  <a:pt x="4544211" y="2784625"/>
                </a:cubicBezTo>
                <a:close/>
                <a:moveTo>
                  <a:pt x="937953" y="2771331"/>
                </a:moveTo>
                <a:lnTo>
                  <a:pt x="945572" y="2784320"/>
                </a:lnTo>
                <a:cubicBezTo>
                  <a:pt x="954044" y="2795302"/>
                  <a:pt x="945572" y="2787066"/>
                  <a:pt x="945572" y="2787066"/>
                </a:cubicBezTo>
                <a:cubicBezTo>
                  <a:pt x="945572" y="2787066"/>
                  <a:pt x="948396" y="2795302"/>
                  <a:pt x="948396" y="2800792"/>
                </a:cubicBezTo>
                <a:cubicBezTo>
                  <a:pt x="948396" y="2803538"/>
                  <a:pt x="948396" y="2804224"/>
                  <a:pt x="948749" y="2804224"/>
                </a:cubicBezTo>
                <a:lnTo>
                  <a:pt x="948812" y="2804207"/>
                </a:lnTo>
                <a:lnTo>
                  <a:pt x="948477" y="2800955"/>
                </a:lnTo>
                <a:cubicBezTo>
                  <a:pt x="948477" y="2795433"/>
                  <a:pt x="945655" y="2787255"/>
                  <a:pt x="945655" y="2787255"/>
                </a:cubicBezTo>
                <a:cubicBezTo>
                  <a:pt x="945655" y="2787255"/>
                  <a:pt x="954161" y="2795433"/>
                  <a:pt x="945655" y="2784458"/>
                </a:cubicBezTo>
                <a:close/>
                <a:moveTo>
                  <a:pt x="2575312" y="2762777"/>
                </a:moveTo>
                <a:cubicBezTo>
                  <a:pt x="2575312" y="2762777"/>
                  <a:pt x="2575312" y="2768277"/>
                  <a:pt x="2578143" y="2768277"/>
                </a:cubicBezTo>
                <a:cubicBezTo>
                  <a:pt x="2578143" y="2768277"/>
                  <a:pt x="2583823" y="2765516"/>
                  <a:pt x="2583823" y="2765516"/>
                </a:cubicBezTo>
                <a:cubicBezTo>
                  <a:pt x="2583823" y="2765516"/>
                  <a:pt x="2586654" y="2768277"/>
                  <a:pt x="2586654" y="2768277"/>
                </a:cubicBezTo>
                <a:cubicBezTo>
                  <a:pt x="2586654" y="2771018"/>
                  <a:pt x="2583823" y="2771018"/>
                  <a:pt x="2589485" y="2771018"/>
                </a:cubicBezTo>
                <a:cubicBezTo>
                  <a:pt x="2592316" y="2771018"/>
                  <a:pt x="2603658" y="2773758"/>
                  <a:pt x="2603658" y="2773758"/>
                </a:cubicBezTo>
                <a:cubicBezTo>
                  <a:pt x="2603658" y="2773758"/>
                  <a:pt x="2603658" y="2773758"/>
                  <a:pt x="2600827" y="2781999"/>
                </a:cubicBezTo>
                <a:cubicBezTo>
                  <a:pt x="2600827" y="2781999"/>
                  <a:pt x="2600827" y="2781999"/>
                  <a:pt x="2592316" y="2787499"/>
                </a:cubicBezTo>
                <a:cubicBezTo>
                  <a:pt x="2592316" y="2787499"/>
                  <a:pt x="2592316" y="2787499"/>
                  <a:pt x="2592316" y="2795741"/>
                </a:cubicBezTo>
                <a:cubicBezTo>
                  <a:pt x="2592316" y="2795741"/>
                  <a:pt x="2592316" y="2795741"/>
                  <a:pt x="2586654" y="2798481"/>
                </a:cubicBezTo>
                <a:cubicBezTo>
                  <a:pt x="2586654" y="2798481"/>
                  <a:pt x="2586654" y="2798481"/>
                  <a:pt x="2586654" y="2801242"/>
                </a:cubicBezTo>
                <a:cubicBezTo>
                  <a:pt x="2586654" y="2801242"/>
                  <a:pt x="2586654" y="2801242"/>
                  <a:pt x="2586654" y="2803982"/>
                </a:cubicBezTo>
                <a:cubicBezTo>
                  <a:pt x="2586654" y="2803982"/>
                  <a:pt x="2586654" y="2803982"/>
                  <a:pt x="2589485" y="2806721"/>
                </a:cubicBezTo>
                <a:cubicBezTo>
                  <a:pt x="2589485" y="2806721"/>
                  <a:pt x="2589485" y="2806721"/>
                  <a:pt x="2595147" y="2812223"/>
                </a:cubicBezTo>
                <a:cubicBezTo>
                  <a:pt x="2595147" y="2812223"/>
                  <a:pt x="2595147" y="2812223"/>
                  <a:pt x="2592316" y="2823204"/>
                </a:cubicBezTo>
                <a:cubicBezTo>
                  <a:pt x="2592316" y="2823204"/>
                  <a:pt x="2592316" y="2823204"/>
                  <a:pt x="2595147" y="2831445"/>
                </a:cubicBezTo>
                <a:cubicBezTo>
                  <a:pt x="2595147" y="2831445"/>
                  <a:pt x="2595147" y="2831445"/>
                  <a:pt x="2595147" y="2836946"/>
                </a:cubicBezTo>
                <a:cubicBezTo>
                  <a:pt x="2595147" y="2836946"/>
                  <a:pt x="2592316" y="2839686"/>
                  <a:pt x="2592316" y="2842447"/>
                </a:cubicBezTo>
                <a:cubicBezTo>
                  <a:pt x="2592316" y="2845187"/>
                  <a:pt x="2589485" y="2847927"/>
                  <a:pt x="2589485" y="2850688"/>
                </a:cubicBezTo>
                <a:cubicBezTo>
                  <a:pt x="2589485" y="2850688"/>
                  <a:pt x="2589485" y="2853428"/>
                  <a:pt x="2586654" y="2853428"/>
                </a:cubicBezTo>
                <a:cubicBezTo>
                  <a:pt x="2586654" y="2853428"/>
                  <a:pt x="2578143" y="2853428"/>
                  <a:pt x="2575312" y="2856168"/>
                </a:cubicBezTo>
                <a:cubicBezTo>
                  <a:pt x="2575312" y="2856168"/>
                  <a:pt x="2569651" y="2861669"/>
                  <a:pt x="2569651" y="2861669"/>
                </a:cubicBezTo>
                <a:cubicBezTo>
                  <a:pt x="2566801" y="2861669"/>
                  <a:pt x="2555479" y="2856168"/>
                  <a:pt x="2555479" y="2856168"/>
                </a:cubicBezTo>
                <a:cubicBezTo>
                  <a:pt x="2555479" y="2856168"/>
                  <a:pt x="2555479" y="2856168"/>
                  <a:pt x="2541305" y="2850688"/>
                </a:cubicBezTo>
                <a:cubicBezTo>
                  <a:pt x="2541305" y="2850688"/>
                  <a:pt x="2541305" y="2850688"/>
                  <a:pt x="2538456" y="2853428"/>
                </a:cubicBezTo>
                <a:cubicBezTo>
                  <a:pt x="2538456" y="2853428"/>
                  <a:pt x="2538456" y="2853428"/>
                  <a:pt x="2535625" y="2856168"/>
                </a:cubicBezTo>
                <a:cubicBezTo>
                  <a:pt x="2535625" y="2856168"/>
                  <a:pt x="2535625" y="2856168"/>
                  <a:pt x="2532794" y="2850688"/>
                </a:cubicBezTo>
                <a:cubicBezTo>
                  <a:pt x="2532794" y="2850688"/>
                  <a:pt x="2532794" y="2850688"/>
                  <a:pt x="2532794" y="2845187"/>
                </a:cubicBezTo>
                <a:cubicBezTo>
                  <a:pt x="2532794" y="2845187"/>
                  <a:pt x="2532794" y="2842447"/>
                  <a:pt x="2532794" y="2842447"/>
                </a:cubicBezTo>
                <a:cubicBezTo>
                  <a:pt x="2529964" y="2842447"/>
                  <a:pt x="2527133" y="2839686"/>
                  <a:pt x="2527133" y="2839686"/>
                </a:cubicBezTo>
                <a:cubicBezTo>
                  <a:pt x="2527133" y="2839686"/>
                  <a:pt x="2527133" y="2839686"/>
                  <a:pt x="2521453" y="2836946"/>
                </a:cubicBezTo>
                <a:cubicBezTo>
                  <a:pt x="2521453" y="2836946"/>
                  <a:pt x="2521453" y="2836946"/>
                  <a:pt x="2512960" y="2828705"/>
                </a:cubicBezTo>
                <a:cubicBezTo>
                  <a:pt x="2512960" y="2828705"/>
                  <a:pt x="2515790" y="2825965"/>
                  <a:pt x="2512960" y="2820464"/>
                </a:cubicBezTo>
                <a:cubicBezTo>
                  <a:pt x="2510130" y="2814963"/>
                  <a:pt x="2507280" y="2812223"/>
                  <a:pt x="2507280" y="2812223"/>
                </a:cubicBezTo>
                <a:cubicBezTo>
                  <a:pt x="2507280" y="2812223"/>
                  <a:pt x="2507280" y="2812223"/>
                  <a:pt x="2504449" y="2806721"/>
                </a:cubicBezTo>
                <a:cubicBezTo>
                  <a:pt x="2504449" y="2806721"/>
                  <a:pt x="2504449" y="2806721"/>
                  <a:pt x="2504449" y="2801242"/>
                </a:cubicBezTo>
                <a:cubicBezTo>
                  <a:pt x="2504449" y="2801242"/>
                  <a:pt x="2504449" y="2801242"/>
                  <a:pt x="2501618" y="2801242"/>
                </a:cubicBezTo>
                <a:cubicBezTo>
                  <a:pt x="2501618" y="2801242"/>
                  <a:pt x="2501618" y="2801242"/>
                  <a:pt x="2498787" y="2798481"/>
                </a:cubicBezTo>
                <a:cubicBezTo>
                  <a:pt x="2498787" y="2798481"/>
                  <a:pt x="2498787" y="2798481"/>
                  <a:pt x="2495957" y="2793001"/>
                </a:cubicBezTo>
                <a:cubicBezTo>
                  <a:pt x="2495957" y="2793001"/>
                  <a:pt x="2495957" y="2793001"/>
                  <a:pt x="2495957" y="2790239"/>
                </a:cubicBezTo>
                <a:cubicBezTo>
                  <a:pt x="2495957" y="2790239"/>
                  <a:pt x="2495957" y="2790239"/>
                  <a:pt x="2501618" y="2784759"/>
                </a:cubicBezTo>
                <a:cubicBezTo>
                  <a:pt x="2501618" y="2784759"/>
                  <a:pt x="2501618" y="2784759"/>
                  <a:pt x="2518622" y="2787499"/>
                </a:cubicBezTo>
                <a:cubicBezTo>
                  <a:pt x="2518622" y="2787499"/>
                  <a:pt x="2521453" y="2784759"/>
                  <a:pt x="2521453" y="2784759"/>
                </a:cubicBezTo>
                <a:cubicBezTo>
                  <a:pt x="2524283" y="2784759"/>
                  <a:pt x="2532794" y="2781999"/>
                  <a:pt x="2532794" y="2781999"/>
                </a:cubicBezTo>
                <a:cubicBezTo>
                  <a:pt x="2532794" y="2781999"/>
                  <a:pt x="2532794" y="2781999"/>
                  <a:pt x="2538456" y="2776519"/>
                </a:cubicBezTo>
                <a:cubicBezTo>
                  <a:pt x="2538456" y="2776519"/>
                  <a:pt x="2541305" y="2776519"/>
                  <a:pt x="2544136" y="2776519"/>
                </a:cubicBezTo>
                <a:cubicBezTo>
                  <a:pt x="2546967" y="2773758"/>
                  <a:pt x="2546967" y="2768277"/>
                  <a:pt x="2546967" y="2768277"/>
                </a:cubicBezTo>
                <a:cubicBezTo>
                  <a:pt x="2546967" y="2768277"/>
                  <a:pt x="2546967" y="2765516"/>
                  <a:pt x="2549798" y="2768277"/>
                </a:cubicBezTo>
                <a:cubicBezTo>
                  <a:pt x="2549798" y="2768277"/>
                  <a:pt x="2552629" y="2776519"/>
                  <a:pt x="2552629" y="2776519"/>
                </a:cubicBezTo>
                <a:cubicBezTo>
                  <a:pt x="2552629" y="2776519"/>
                  <a:pt x="2552629" y="2776519"/>
                  <a:pt x="2561140" y="2779259"/>
                </a:cubicBezTo>
                <a:cubicBezTo>
                  <a:pt x="2561140" y="2779259"/>
                  <a:pt x="2561140" y="2779259"/>
                  <a:pt x="2566801" y="2787499"/>
                </a:cubicBezTo>
                <a:cubicBezTo>
                  <a:pt x="2566801" y="2787499"/>
                  <a:pt x="2566801" y="2787499"/>
                  <a:pt x="2572482" y="2790239"/>
                </a:cubicBezTo>
                <a:cubicBezTo>
                  <a:pt x="2572482" y="2790239"/>
                  <a:pt x="2572482" y="2790239"/>
                  <a:pt x="2569651" y="2787499"/>
                </a:cubicBezTo>
                <a:cubicBezTo>
                  <a:pt x="2569651" y="2787499"/>
                  <a:pt x="2569651" y="2787499"/>
                  <a:pt x="2566801" y="2781999"/>
                </a:cubicBezTo>
                <a:cubicBezTo>
                  <a:pt x="2566801" y="2781999"/>
                  <a:pt x="2563971" y="2776519"/>
                  <a:pt x="2563971" y="2773758"/>
                </a:cubicBezTo>
                <a:cubicBezTo>
                  <a:pt x="2561140" y="2773758"/>
                  <a:pt x="2558308" y="2771018"/>
                  <a:pt x="2561140" y="2768277"/>
                </a:cubicBezTo>
                <a:cubicBezTo>
                  <a:pt x="2561140" y="2768277"/>
                  <a:pt x="2561140" y="2765516"/>
                  <a:pt x="2561140" y="2765516"/>
                </a:cubicBezTo>
                <a:cubicBezTo>
                  <a:pt x="2561140" y="2765516"/>
                  <a:pt x="2566801" y="2765516"/>
                  <a:pt x="2569651" y="2765516"/>
                </a:cubicBezTo>
                <a:cubicBezTo>
                  <a:pt x="2569651" y="2765516"/>
                  <a:pt x="2575312" y="2762777"/>
                  <a:pt x="2575312" y="2762777"/>
                </a:cubicBezTo>
                <a:close/>
                <a:moveTo>
                  <a:pt x="2546967" y="2751796"/>
                </a:moveTo>
                <a:cubicBezTo>
                  <a:pt x="2546967" y="2751796"/>
                  <a:pt x="2549798" y="2751796"/>
                  <a:pt x="2549798" y="2751796"/>
                </a:cubicBezTo>
                <a:cubicBezTo>
                  <a:pt x="2549798" y="2751796"/>
                  <a:pt x="2549798" y="2754536"/>
                  <a:pt x="2549798" y="2754536"/>
                </a:cubicBezTo>
                <a:cubicBezTo>
                  <a:pt x="2549798" y="2754536"/>
                  <a:pt x="2546967" y="2754536"/>
                  <a:pt x="2546967" y="2757276"/>
                </a:cubicBezTo>
                <a:cubicBezTo>
                  <a:pt x="2546967" y="2757276"/>
                  <a:pt x="2549798" y="2760037"/>
                  <a:pt x="2549798" y="2762777"/>
                </a:cubicBezTo>
                <a:cubicBezTo>
                  <a:pt x="2549798" y="2762777"/>
                  <a:pt x="2546967" y="2765516"/>
                  <a:pt x="2546967" y="2765516"/>
                </a:cubicBezTo>
                <a:cubicBezTo>
                  <a:pt x="2546967" y="2765516"/>
                  <a:pt x="2544136" y="2760037"/>
                  <a:pt x="2544136" y="2760037"/>
                </a:cubicBezTo>
                <a:cubicBezTo>
                  <a:pt x="2544136" y="2760037"/>
                  <a:pt x="2544136" y="2757276"/>
                  <a:pt x="2544136" y="2757276"/>
                </a:cubicBezTo>
                <a:cubicBezTo>
                  <a:pt x="2544136" y="2757276"/>
                  <a:pt x="2544136" y="2754536"/>
                  <a:pt x="2544136" y="2754536"/>
                </a:cubicBezTo>
                <a:cubicBezTo>
                  <a:pt x="2544136" y="2754536"/>
                  <a:pt x="2544136" y="2751796"/>
                  <a:pt x="2546967" y="2751796"/>
                </a:cubicBezTo>
                <a:close/>
                <a:moveTo>
                  <a:pt x="971028" y="2743233"/>
                </a:moveTo>
                <a:lnTo>
                  <a:pt x="973128" y="2748337"/>
                </a:lnTo>
                <a:cubicBezTo>
                  <a:pt x="972422" y="2750053"/>
                  <a:pt x="971010" y="2751426"/>
                  <a:pt x="971010" y="2751426"/>
                </a:cubicBezTo>
                <a:cubicBezTo>
                  <a:pt x="971010" y="2751426"/>
                  <a:pt x="968185" y="2756892"/>
                  <a:pt x="965361" y="2756892"/>
                </a:cubicBezTo>
                <a:cubicBezTo>
                  <a:pt x="962516" y="2754171"/>
                  <a:pt x="948396" y="2754171"/>
                  <a:pt x="948396" y="2754171"/>
                </a:cubicBezTo>
                <a:cubicBezTo>
                  <a:pt x="934254" y="2762383"/>
                  <a:pt x="934254" y="2762383"/>
                  <a:pt x="934254" y="2762383"/>
                </a:cubicBezTo>
                <a:cubicBezTo>
                  <a:pt x="934254" y="2762383"/>
                  <a:pt x="934960" y="2765128"/>
                  <a:pt x="936728" y="2769243"/>
                </a:cubicBezTo>
                <a:lnTo>
                  <a:pt x="936801" y="2769367"/>
                </a:lnTo>
                <a:lnTo>
                  <a:pt x="934327" y="2762509"/>
                </a:lnTo>
                <a:cubicBezTo>
                  <a:pt x="948477" y="2754261"/>
                  <a:pt x="948477" y="2754261"/>
                  <a:pt x="948477" y="2754261"/>
                </a:cubicBezTo>
                <a:cubicBezTo>
                  <a:pt x="948477" y="2754261"/>
                  <a:pt x="962627" y="2754261"/>
                  <a:pt x="965450" y="2757058"/>
                </a:cubicBezTo>
                <a:cubicBezTo>
                  <a:pt x="968311" y="2757058"/>
                  <a:pt x="971133" y="2751535"/>
                  <a:pt x="971133" y="2751535"/>
                </a:cubicBezTo>
                <a:cubicBezTo>
                  <a:pt x="971133" y="2751535"/>
                  <a:pt x="976777" y="2746082"/>
                  <a:pt x="971133" y="2743286"/>
                </a:cubicBezTo>
                <a:close/>
                <a:moveTo>
                  <a:pt x="4470914" y="2726872"/>
                </a:moveTo>
                <a:lnTo>
                  <a:pt x="4470593" y="2726979"/>
                </a:lnTo>
                <a:cubicBezTo>
                  <a:pt x="4466330" y="2731056"/>
                  <a:pt x="4464199" y="2733094"/>
                  <a:pt x="4463133" y="2734114"/>
                </a:cubicBezTo>
                <a:lnTo>
                  <a:pt x="4462264" y="2734945"/>
                </a:lnTo>
                <a:lnTo>
                  <a:pt x="4462590" y="2734945"/>
                </a:lnTo>
                <a:cubicBezTo>
                  <a:pt x="4466832" y="2730832"/>
                  <a:pt x="4468952" y="2728775"/>
                  <a:pt x="4470012" y="2727747"/>
                </a:cubicBezTo>
                <a:close/>
                <a:moveTo>
                  <a:pt x="2563971" y="2716070"/>
                </a:moveTo>
                <a:cubicBezTo>
                  <a:pt x="2563971" y="2716070"/>
                  <a:pt x="2563971" y="2716070"/>
                  <a:pt x="2569651" y="2716070"/>
                </a:cubicBezTo>
                <a:cubicBezTo>
                  <a:pt x="2569651" y="2716070"/>
                  <a:pt x="2569651" y="2716070"/>
                  <a:pt x="2572482" y="2724312"/>
                </a:cubicBezTo>
                <a:cubicBezTo>
                  <a:pt x="2572482" y="2724312"/>
                  <a:pt x="2572482" y="2724312"/>
                  <a:pt x="2575312" y="2729812"/>
                </a:cubicBezTo>
                <a:cubicBezTo>
                  <a:pt x="2575312" y="2729812"/>
                  <a:pt x="2575312" y="2729812"/>
                  <a:pt x="2578143" y="2732552"/>
                </a:cubicBezTo>
                <a:cubicBezTo>
                  <a:pt x="2578143" y="2732552"/>
                  <a:pt x="2578143" y="2732552"/>
                  <a:pt x="2578143" y="2738054"/>
                </a:cubicBezTo>
                <a:cubicBezTo>
                  <a:pt x="2578143" y="2738054"/>
                  <a:pt x="2578143" y="2740794"/>
                  <a:pt x="2578143" y="2740794"/>
                </a:cubicBezTo>
                <a:cubicBezTo>
                  <a:pt x="2578143" y="2743534"/>
                  <a:pt x="2575312" y="2746294"/>
                  <a:pt x="2575312" y="2746294"/>
                </a:cubicBezTo>
                <a:cubicBezTo>
                  <a:pt x="2575312" y="2746294"/>
                  <a:pt x="2575312" y="2746294"/>
                  <a:pt x="2572482" y="2751796"/>
                </a:cubicBezTo>
                <a:cubicBezTo>
                  <a:pt x="2572482" y="2751796"/>
                  <a:pt x="2572482" y="2751796"/>
                  <a:pt x="2566801" y="2751796"/>
                </a:cubicBezTo>
                <a:cubicBezTo>
                  <a:pt x="2566801" y="2751796"/>
                  <a:pt x="2566801" y="2751796"/>
                  <a:pt x="2566801" y="2746294"/>
                </a:cubicBezTo>
                <a:cubicBezTo>
                  <a:pt x="2566801" y="2746294"/>
                  <a:pt x="2566801" y="2746294"/>
                  <a:pt x="2563971" y="2740794"/>
                </a:cubicBezTo>
                <a:cubicBezTo>
                  <a:pt x="2563971" y="2740794"/>
                  <a:pt x="2563971" y="2740794"/>
                  <a:pt x="2566801" y="2735292"/>
                </a:cubicBezTo>
                <a:cubicBezTo>
                  <a:pt x="2566801" y="2735292"/>
                  <a:pt x="2566801" y="2735292"/>
                  <a:pt x="2569651" y="2732552"/>
                </a:cubicBezTo>
                <a:cubicBezTo>
                  <a:pt x="2569651" y="2732552"/>
                  <a:pt x="2569651" y="2732552"/>
                  <a:pt x="2569651" y="2729812"/>
                </a:cubicBezTo>
                <a:cubicBezTo>
                  <a:pt x="2569651" y="2729812"/>
                  <a:pt x="2569651" y="2729812"/>
                  <a:pt x="2566801" y="2727051"/>
                </a:cubicBezTo>
                <a:cubicBezTo>
                  <a:pt x="2566801" y="2727051"/>
                  <a:pt x="2563971" y="2724312"/>
                  <a:pt x="2563971" y="2721572"/>
                </a:cubicBezTo>
                <a:cubicBezTo>
                  <a:pt x="2563971" y="2721572"/>
                  <a:pt x="2563971" y="2716070"/>
                  <a:pt x="2563971" y="2716070"/>
                </a:cubicBezTo>
                <a:close/>
                <a:moveTo>
                  <a:pt x="3911124" y="2705012"/>
                </a:moveTo>
                <a:lnTo>
                  <a:pt x="3910950" y="2705075"/>
                </a:lnTo>
                <a:cubicBezTo>
                  <a:pt x="3905275" y="2716027"/>
                  <a:pt x="3905275" y="2716027"/>
                  <a:pt x="3905275" y="2716027"/>
                </a:cubicBezTo>
                <a:cubicBezTo>
                  <a:pt x="3905275" y="2726979"/>
                  <a:pt x="3905275" y="2726979"/>
                  <a:pt x="3905275" y="2726979"/>
                </a:cubicBezTo>
                <a:cubicBezTo>
                  <a:pt x="3902450" y="2737931"/>
                  <a:pt x="3902450" y="2737931"/>
                  <a:pt x="3902450" y="2737931"/>
                </a:cubicBezTo>
                <a:cubicBezTo>
                  <a:pt x="3905275" y="2757102"/>
                  <a:pt x="3905275" y="2757102"/>
                  <a:pt x="3905275" y="2757102"/>
                </a:cubicBezTo>
                <a:cubicBezTo>
                  <a:pt x="3908100" y="2773540"/>
                  <a:pt x="3908100" y="2773540"/>
                  <a:pt x="3908100" y="2773540"/>
                </a:cubicBezTo>
                <a:cubicBezTo>
                  <a:pt x="3908100" y="2773540"/>
                  <a:pt x="3902450" y="2787243"/>
                  <a:pt x="3899601" y="2795444"/>
                </a:cubicBezTo>
                <a:cubicBezTo>
                  <a:pt x="3899601" y="2800929"/>
                  <a:pt x="3905275" y="2798195"/>
                  <a:pt x="3905275" y="2798195"/>
                </a:cubicBezTo>
                <a:cubicBezTo>
                  <a:pt x="3919451" y="2803663"/>
                  <a:pt x="3919451" y="2803663"/>
                  <a:pt x="3919451" y="2803663"/>
                </a:cubicBezTo>
                <a:cubicBezTo>
                  <a:pt x="3925101" y="2806414"/>
                  <a:pt x="3925101" y="2806414"/>
                  <a:pt x="3925101" y="2806414"/>
                </a:cubicBezTo>
                <a:cubicBezTo>
                  <a:pt x="3922276" y="2814623"/>
                  <a:pt x="3920863" y="2818729"/>
                  <a:pt x="3920157" y="2820781"/>
                </a:cubicBezTo>
                <a:lnTo>
                  <a:pt x="3919482" y="2822742"/>
                </a:lnTo>
                <a:lnTo>
                  <a:pt x="3919725" y="2822694"/>
                </a:lnTo>
                <a:cubicBezTo>
                  <a:pt x="3925381" y="2806242"/>
                  <a:pt x="3925381" y="2806242"/>
                  <a:pt x="3925381" y="2806242"/>
                </a:cubicBezTo>
                <a:cubicBezTo>
                  <a:pt x="3919725" y="2803500"/>
                  <a:pt x="3919725" y="2803500"/>
                  <a:pt x="3919725" y="2803500"/>
                </a:cubicBezTo>
                <a:cubicBezTo>
                  <a:pt x="3905588" y="2798015"/>
                  <a:pt x="3905588" y="2798015"/>
                  <a:pt x="3905588" y="2798015"/>
                </a:cubicBezTo>
                <a:cubicBezTo>
                  <a:pt x="3905588" y="2798015"/>
                  <a:pt x="3899933" y="2800758"/>
                  <a:pt x="3899933" y="2795273"/>
                </a:cubicBezTo>
                <a:cubicBezTo>
                  <a:pt x="3902761" y="2787046"/>
                  <a:pt x="3908416" y="2773336"/>
                  <a:pt x="3908416" y="2773336"/>
                </a:cubicBezTo>
                <a:cubicBezTo>
                  <a:pt x="3905588" y="2756882"/>
                  <a:pt x="3905588" y="2756882"/>
                  <a:pt x="3905588" y="2756882"/>
                </a:cubicBezTo>
                <a:cubicBezTo>
                  <a:pt x="3902761" y="2737687"/>
                  <a:pt x="3902761" y="2737687"/>
                  <a:pt x="3902761" y="2737687"/>
                </a:cubicBezTo>
                <a:cubicBezTo>
                  <a:pt x="3905588" y="2726718"/>
                  <a:pt x="3905588" y="2726718"/>
                  <a:pt x="3905588" y="2726718"/>
                </a:cubicBezTo>
                <a:cubicBezTo>
                  <a:pt x="3905588" y="2715749"/>
                  <a:pt x="3905588" y="2715749"/>
                  <a:pt x="3905588" y="2715749"/>
                </a:cubicBezTo>
                <a:cubicBezTo>
                  <a:pt x="3908416" y="2710265"/>
                  <a:pt x="3909830" y="2707523"/>
                  <a:pt x="3910536" y="2706152"/>
                </a:cubicBezTo>
                <a:close/>
                <a:moveTo>
                  <a:pt x="6312631" y="2704983"/>
                </a:moveTo>
                <a:lnTo>
                  <a:pt x="6306602" y="2724463"/>
                </a:lnTo>
                <a:lnTo>
                  <a:pt x="6305629" y="2727557"/>
                </a:lnTo>
                <a:lnTo>
                  <a:pt x="6301471" y="2740099"/>
                </a:lnTo>
                <a:lnTo>
                  <a:pt x="6300987" y="2745864"/>
                </a:lnTo>
                <a:lnTo>
                  <a:pt x="6299482" y="2752274"/>
                </a:lnTo>
                <a:lnTo>
                  <a:pt x="6300021" y="2757368"/>
                </a:lnTo>
                <a:lnTo>
                  <a:pt x="6299853" y="2759354"/>
                </a:lnTo>
                <a:lnTo>
                  <a:pt x="6304102" y="2781756"/>
                </a:lnTo>
                <a:lnTo>
                  <a:pt x="6304241" y="2781663"/>
                </a:lnTo>
                <a:cubicBezTo>
                  <a:pt x="6302653" y="2773941"/>
                  <a:pt x="6301463" y="2768150"/>
                  <a:pt x="6300670" y="2763511"/>
                </a:cubicBezTo>
                <a:lnTo>
                  <a:pt x="6300021" y="2757368"/>
                </a:lnTo>
                <a:lnTo>
                  <a:pt x="6300987" y="2745864"/>
                </a:lnTo>
                <a:lnTo>
                  <a:pt x="6304269" y="2731880"/>
                </a:lnTo>
                <a:lnTo>
                  <a:pt x="6305629" y="2727557"/>
                </a:lnTo>
                <a:lnTo>
                  <a:pt x="6305863" y="2726852"/>
                </a:lnTo>
                <a:lnTo>
                  <a:pt x="6306602" y="2724463"/>
                </a:lnTo>
                <a:lnTo>
                  <a:pt x="6312711" y="2705038"/>
                </a:lnTo>
                <a:close/>
                <a:moveTo>
                  <a:pt x="2725531" y="2691347"/>
                </a:moveTo>
                <a:cubicBezTo>
                  <a:pt x="2725531" y="2691347"/>
                  <a:pt x="2728362" y="2691347"/>
                  <a:pt x="2728362" y="2694087"/>
                </a:cubicBezTo>
                <a:cubicBezTo>
                  <a:pt x="2728362" y="2694087"/>
                  <a:pt x="2731193" y="2696848"/>
                  <a:pt x="2731193" y="2696848"/>
                </a:cubicBezTo>
                <a:cubicBezTo>
                  <a:pt x="2731193" y="2696848"/>
                  <a:pt x="2742535" y="2699589"/>
                  <a:pt x="2742535" y="2699589"/>
                </a:cubicBezTo>
                <a:cubicBezTo>
                  <a:pt x="2742535" y="2699589"/>
                  <a:pt x="2742535" y="2699589"/>
                  <a:pt x="2745366" y="2702329"/>
                </a:cubicBezTo>
                <a:cubicBezTo>
                  <a:pt x="2745366" y="2702329"/>
                  <a:pt x="2745366" y="2707829"/>
                  <a:pt x="2742535" y="2710569"/>
                </a:cubicBezTo>
                <a:cubicBezTo>
                  <a:pt x="2742535" y="2710569"/>
                  <a:pt x="2739703" y="2716070"/>
                  <a:pt x="2739703" y="2721572"/>
                </a:cubicBezTo>
                <a:cubicBezTo>
                  <a:pt x="2739703" y="2724312"/>
                  <a:pt x="2739703" y="2724312"/>
                  <a:pt x="2739703" y="2724312"/>
                </a:cubicBezTo>
                <a:cubicBezTo>
                  <a:pt x="2739703" y="2724312"/>
                  <a:pt x="2739703" y="2724312"/>
                  <a:pt x="2742535" y="2729812"/>
                </a:cubicBezTo>
                <a:cubicBezTo>
                  <a:pt x="2742535" y="2729812"/>
                  <a:pt x="2745366" y="2732552"/>
                  <a:pt x="2745366" y="2735292"/>
                </a:cubicBezTo>
                <a:cubicBezTo>
                  <a:pt x="2745366" y="2735292"/>
                  <a:pt x="2748215" y="2740794"/>
                  <a:pt x="2748215" y="2743534"/>
                </a:cubicBezTo>
                <a:cubicBezTo>
                  <a:pt x="2748215" y="2743534"/>
                  <a:pt x="2748215" y="2751796"/>
                  <a:pt x="2748215" y="2751796"/>
                </a:cubicBezTo>
                <a:cubicBezTo>
                  <a:pt x="2748215" y="2754536"/>
                  <a:pt x="2748215" y="2757276"/>
                  <a:pt x="2748215" y="2757276"/>
                </a:cubicBezTo>
                <a:cubicBezTo>
                  <a:pt x="2748215" y="2757276"/>
                  <a:pt x="2748215" y="2760037"/>
                  <a:pt x="2748215" y="2760037"/>
                </a:cubicBezTo>
                <a:cubicBezTo>
                  <a:pt x="2748215" y="2760037"/>
                  <a:pt x="2751046" y="2762777"/>
                  <a:pt x="2751046" y="2762777"/>
                </a:cubicBezTo>
                <a:cubicBezTo>
                  <a:pt x="2753877" y="2765516"/>
                  <a:pt x="2753877" y="2762777"/>
                  <a:pt x="2753877" y="2765516"/>
                </a:cubicBezTo>
                <a:cubicBezTo>
                  <a:pt x="2753877" y="2768277"/>
                  <a:pt x="2753877" y="2773758"/>
                  <a:pt x="2753877" y="2773758"/>
                </a:cubicBezTo>
                <a:cubicBezTo>
                  <a:pt x="2753877" y="2773758"/>
                  <a:pt x="2751046" y="2773758"/>
                  <a:pt x="2748215" y="2773758"/>
                </a:cubicBezTo>
                <a:cubicBezTo>
                  <a:pt x="2745366" y="2773758"/>
                  <a:pt x="2742535" y="2773758"/>
                  <a:pt x="2742535" y="2773758"/>
                </a:cubicBezTo>
                <a:cubicBezTo>
                  <a:pt x="2739703" y="2771018"/>
                  <a:pt x="2736873" y="2768277"/>
                  <a:pt x="2734043" y="2768277"/>
                </a:cubicBezTo>
                <a:cubicBezTo>
                  <a:pt x="2734043" y="2768277"/>
                  <a:pt x="2731193" y="2768277"/>
                  <a:pt x="2728362" y="2771018"/>
                </a:cubicBezTo>
                <a:cubicBezTo>
                  <a:pt x="2722701" y="2773758"/>
                  <a:pt x="2717038" y="2781999"/>
                  <a:pt x="2717038" y="2781999"/>
                </a:cubicBezTo>
                <a:cubicBezTo>
                  <a:pt x="2717038" y="2781999"/>
                  <a:pt x="2714189" y="2787499"/>
                  <a:pt x="2714189" y="2787499"/>
                </a:cubicBezTo>
                <a:cubicBezTo>
                  <a:pt x="2717038" y="2787499"/>
                  <a:pt x="2717038" y="2793001"/>
                  <a:pt x="2717038" y="2793001"/>
                </a:cubicBezTo>
                <a:cubicBezTo>
                  <a:pt x="2717038" y="2793001"/>
                  <a:pt x="2728362" y="2798481"/>
                  <a:pt x="2728362" y="2798481"/>
                </a:cubicBezTo>
                <a:cubicBezTo>
                  <a:pt x="2728362" y="2798481"/>
                  <a:pt x="2736873" y="2803982"/>
                  <a:pt x="2736873" y="2803982"/>
                </a:cubicBezTo>
                <a:cubicBezTo>
                  <a:pt x="2736873" y="2803982"/>
                  <a:pt x="2736873" y="2803982"/>
                  <a:pt x="2736873" y="2809483"/>
                </a:cubicBezTo>
                <a:cubicBezTo>
                  <a:pt x="2736873" y="2809483"/>
                  <a:pt x="2739703" y="2814963"/>
                  <a:pt x="2736873" y="2814963"/>
                </a:cubicBezTo>
                <a:cubicBezTo>
                  <a:pt x="2736873" y="2814963"/>
                  <a:pt x="2736873" y="2817724"/>
                  <a:pt x="2736873" y="2817724"/>
                </a:cubicBezTo>
                <a:cubicBezTo>
                  <a:pt x="2736873" y="2817724"/>
                  <a:pt x="2736873" y="2817724"/>
                  <a:pt x="2731193" y="2823204"/>
                </a:cubicBezTo>
                <a:cubicBezTo>
                  <a:pt x="2731193" y="2823204"/>
                  <a:pt x="2725531" y="2823204"/>
                  <a:pt x="2722701" y="2823204"/>
                </a:cubicBezTo>
                <a:cubicBezTo>
                  <a:pt x="2717038" y="2823204"/>
                  <a:pt x="2711359" y="2831445"/>
                  <a:pt x="2711359" y="2831445"/>
                </a:cubicBezTo>
                <a:cubicBezTo>
                  <a:pt x="2711359" y="2831445"/>
                  <a:pt x="2711359" y="2831445"/>
                  <a:pt x="2708528" y="2834206"/>
                </a:cubicBezTo>
                <a:cubicBezTo>
                  <a:pt x="2705697" y="2834206"/>
                  <a:pt x="2705697" y="2834206"/>
                  <a:pt x="2705697" y="2834206"/>
                </a:cubicBezTo>
                <a:cubicBezTo>
                  <a:pt x="2705697" y="2834206"/>
                  <a:pt x="2702866" y="2836946"/>
                  <a:pt x="2702866" y="2836946"/>
                </a:cubicBezTo>
                <a:cubicBezTo>
                  <a:pt x="2702866" y="2836946"/>
                  <a:pt x="2705697" y="2836946"/>
                  <a:pt x="2705697" y="2836946"/>
                </a:cubicBezTo>
                <a:cubicBezTo>
                  <a:pt x="2705697" y="2836946"/>
                  <a:pt x="2708528" y="2836946"/>
                  <a:pt x="2708528" y="2836946"/>
                </a:cubicBezTo>
                <a:cubicBezTo>
                  <a:pt x="2708528" y="2836946"/>
                  <a:pt x="2711359" y="2842447"/>
                  <a:pt x="2711359" y="2842447"/>
                </a:cubicBezTo>
                <a:cubicBezTo>
                  <a:pt x="2711359" y="2842447"/>
                  <a:pt x="2711359" y="2842447"/>
                  <a:pt x="2714189" y="2842447"/>
                </a:cubicBezTo>
                <a:cubicBezTo>
                  <a:pt x="2714189" y="2842447"/>
                  <a:pt x="2714189" y="2842447"/>
                  <a:pt x="2717038" y="2845187"/>
                </a:cubicBezTo>
                <a:cubicBezTo>
                  <a:pt x="2717038" y="2845187"/>
                  <a:pt x="2717038" y="2845187"/>
                  <a:pt x="2714189" y="2847927"/>
                </a:cubicBezTo>
                <a:cubicBezTo>
                  <a:pt x="2714189" y="2847927"/>
                  <a:pt x="2714189" y="2847927"/>
                  <a:pt x="2714189" y="2856168"/>
                </a:cubicBezTo>
                <a:cubicBezTo>
                  <a:pt x="2714189" y="2856168"/>
                  <a:pt x="2714189" y="2858929"/>
                  <a:pt x="2714189" y="2861669"/>
                </a:cubicBezTo>
                <a:cubicBezTo>
                  <a:pt x="2711359" y="2861669"/>
                  <a:pt x="2708528" y="2861669"/>
                  <a:pt x="2708528" y="2861669"/>
                </a:cubicBezTo>
                <a:cubicBezTo>
                  <a:pt x="2708528" y="2864430"/>
                  <a:pt x="2705697" y="2864430"/>
                  <a:pt x="2705697" y="2864430"/>
                </a:cubicBezTo>
                <a:cubicBezTo>
                  <a:pt x="2702866" y="2864430"/>
                  <a:pt x="2700017" y="2864430"/>
                  <a:pt x="2697186" y="2864430"/>
                </a:cubicBezTo>
                <a:cubicBezTo>
                  <a:pt x="2697186" y="2861669"/>
                  <a:pt x="2694355" y="2861669"/>
                  <a:pt x="2694355" y="2861669"/>
                </a:cubicBezTo>
                <a:cubicBezTo>
                  <a:pt x="2694355" y="2861669"/>
                  <a:pt x="2694355" y="2861669"/>
                  <a:pt x="2691524" y="2861669"/>
                </a:cubicBezTo>
                <a:cubicBezTo>
                  <a:pt x="2691524" y="2861669"/>
                  <a:pt x="2688694" y="2861669"/>
                  <a:pt x="2688694" y="2858929"/>
                </a:cubicBezTo>
                <a:cubicBezTo>
                  <a:pt x="2685844" y="2856168"/>
                  <a:pt x="2683013" y="2853428"/>
                  <a:pt x="2683013" y="2853428"/>
                </a:cubicBezTo>
                <a:cubicBezTo>
                  <a:pt x="2683013" y="2853428"/>
                  <a:pt x="2683013" y="2856168"/>
                  <a:pt x="2680183" y="2853428"/>
                </a:cubicBezTo>
                <a:cubicBezTo>
                  <a:pt x="2680183" y="2853428"/>
                  <a:pt x="2677352" y="2845187"/>
                  <a:pt x="2677352" y="2845187"/>
                </a:cubicBezTo>
                <a:cubicBezTo>
                  <a:pt x="2677352" y="2845187"/>
                  <a:pt x="2680183" y="2845187"/>
                  <a:pt x="2680183" y="2842447"/>
                </a:cubicBezTo>
                <a:cubicBezTo>
                  <a:pt x="2680183" y="2842447"/>
                  <a:pt x="2683013" y="2839686"/>
                  <a:pt x="2680183" y="2836946"/>
                </a:cubicBezTo>
                <a:cubicBezTo>
                  <a:pt x="2677352" y="2836946"/>
                  <a:pt x="2671672" y="2831445"/>
                  <a:pt x="2671672" y="2831445"/>
                </a:cubicBezTo>
                <a:cubicBezTo>
                  <a:pt x="2671672" y="2831445"/>
                  <a:pt x="2663179" y="2834206"/>
                  <a:pt x="2663179" y="2834206"/>
                </a:cubicBezTo>
                <a:cubicBezTo>
                  <a:pt x="2660348" y="2834206"/>
                  <a:pt x="2651837" y="2834206"/>
                  <a:pt x="2651837" y="2834206"/>
                </a:cubicBezTo>
                <a:cubicBezTo>
                  <a:pt x="2651837" y="2834206"/>
                  <a:pt x="2651837" y="2834206"/>
                  <a:pt x="2646177" y="2834206"/>
                </a:cubicBezTo>
                <a:cubicBezTo>
                  <a:pt x="2646177" y="2834206"/>
                  <a:pt x="2646177" y="2834206"/>
                  <a:pt x="2634834" y="2834206"/>
                </a:cubicBezTo>
                <a:cubicBezTo>
                  <a:pt x="2634834" y="2834206"/>
                  <a:pt x="2629172" y="2831445"/>
                  <a:pt x="2629172" y="2831445"/>
                </a:cubicBezTo>
                <a:cubicBezTo>
                  <a:pt x="2629172" y="2828705"/>
                  <a:pt x="2632002" y="2825965"/>
                  <a:pt x="2632002" y="2825965"/>
                </a:cubicBezTo>
                <a:cubicBezTo>
                  <a:pt x="2632002" y="2825965"/>
                  <a:pt x="2632002" y="2825965"/>
                  <a:pt x="2629172" y="2820464"/>
                </a:cubicBezTo>
                <a:cubicBezTo>
                  <a:pt x="2629172" y="2820464"/>
                  <a:pt x="2629172" y="2820464"/>
                  <a:pt x="2623492" y="2814963"/>
                </a:cubicBezTo>
                <a:cubicBezTo>
                  <a:pt x="2623492" y="2814963"/>
                  <a:pt x="2620661" y="2814963"/>
                  <a:pt x="2620661" y="2814963"/>
                </a:cubicBezTo>
                <a:cubicBezTo>
                  <a:pt x="2620661" y="2812223"/>
                  <a:pt x="2626323" y="2809483"/>
                  <a:pt x="2626323" y="2809483"/>
                </a:cubicBezTo>
                <a:cubicBezTo>
                  <a:pt x="2626323" y="2809483"/>
                  <a:pt x="2626323" y="2809483"/>
                  <a:pt x="2626323" y="2806721"/>
                </a:cubicBezTo>
                <a:cubicBezTo>
                  <a:pt x="2626323" y="2806721"/>
                  <a:pt x="2626323" y="2806721"/>
                  <a:pt x="2626323" y="2801242"/>
                </a:cubicBezTo>
                <a:cubicBezTo>
                  <a:pt x="2626323" y="2801242"/>
                  <a:pt x="2626323" y="2795741"/>
                  <a:pt x="2626323" y="2795741"/>
                </a:cubicBezTo>
                <a:cubicBezTo>
                  <a:pt x="2623492" y="2793001"/>
                  <a:pt x="2623492" y="2790239"/>
                  <a:pt x="2623492" y="2790239"/>
                </a:cubicBezTo>
                <a:cubicBezTo>
                  <a:pt x="2623492" y="2790239"/>
                  <a:pt x="2623492" y="2790239"/>
                  <a:pt x="2617830" y="2784759"/>
                </a:cubicBezTo>
                <a:cubicBezTo>
                  <a:pt x="2617830" y="2784759"/>
                  <a:pt x="2617830" y="2784759"/>
                  <a:pt x="2620661" y="2781999"/>
                </a:cubicBezTo>
                <a:cubicBezTo>
                  <a:pt x="2620661" y="2781999"/>
                  <a:pt x="2620661" y="2781999"/>
                  <a:pt x="2617830" y="2773758"/>
                </a:cubicBezTo>
                <a:cubicBezTo>
                  <a:pt x="2617830" y="2773758"/>
                  <a:pt x="2617830" y="2773758"/>
                  <a:pt x="2615000" y="2771018"/>
                </a:cubicBezTo>
                <a:cubicBezTo>
                  <a:pt x="2615000" y="2771018"/>
                  <a:pt x="2615000" y="2771018"/>
                  <a:pt x="2603658" y="2765516"/>
                </a:cubicBezTo>
                <a:cubicBezTo>
                  <a:pt x="2603658" y="2765516"/>
                  <a:pt x="2603658" y="2765516"/>
                  <a:pt x="2609319" y="2762777"/>
                </a:cubicBezTo>
                <a:cubicBezTo>
                  <a:pt x="2609319" y="2762777"/>
                  <a:pt x="2609319" y="2762777"/>
                  <a:pt x="2603658" y="2760037"/>
                </a:cubicBezTo>
                <a:cubicBezTo>
                  <a:pt x="2603658" y="2760037"/>
                  <a:pt x="2603658" y="2754536"/>
                  <a:pt x="2603658" y="2754536"/>
                </a:cubicBezTo>
                <a:cubicBezTo>
                  <a:pt x="2606488" y="2754536"/>
                  <a:pt x="2617830" y="2757276"/>
                  <a:pt x="2617830" y="2757276"/>
                </a:cubicBezTo>
                <a:cubicBezTo>
                  <a:pt x="2617830" y="2757276"/>
                  <a:pt x="2617830" y="2757276"/>
                  <a:pt x="2620661" y="2751796"/>
                </a:cubicBezTo>
                <a:cubicBezTo>
                  <a:pt x="2620661" y="2751796"/>
                  <a:pt x="2620661" y="2754536"/>
                  <a:pt x="2623492" y="2754536"/>
                </a:cubicBezTo>
                <a:cubicBezTo>
                  <a:pt x="2623492" y="2754536"/>
                  <a:pt x="2626323" y="2754536"/>
                  <a:pt x="2626323" y="2754536"/>
                </a:cubicBezTo>
                <a:cubicBezTo>
                  <a:pt x="2626323" y="2754536"/>
                  <a:pt x="2626323" y="2754536"/>
                  <a:pt x="2634834" y="2749034"/>
                </a:cubicBezTo>
                <a:cubicBezTo>
                  <a:pt x="2634834" y="2749034"/>
                  <a:pt x="2634834" y="2749034"/>
                  <a:pt x="2640495" y="2751796"/>
                </a:cubicBezTo>
                <a:cubicBezTo>
                  <a:pt x="2640495" y="2751796"/>
                  <a:pt x="2640495" y="2746294"/>
                  <a:pt x="2640495" y="2746294"/>
                </a:cubicBezTo>
                <a:cubicBezTo>
                  <a:pt x="2640495" y="2746294"/>
                  <a:pt x="2637665" y="2740794"/>
                  <a:pt x="2637665" y="2740794"/>
                </a:cubicBezTo>
                <a:cubicBezTo>
                  <a:pt x="2637665" y="2740794"/>
                  <a:pt x="2637665" y="2740794"/>
                  <a:pt x="2643345" y="2738054"/>
                </a:cubicBezTo>
                <a:cubicBezTo>
                  <a:pt x="2643345" y="2738054"/>
                  <a:pt x="2646177" y="2738054"/>
                  <a:pt x="2646177" y="2735292"/>
                </a:cubicBezTo>
                <a:cubicBezTo>
                  <a:pt x="2649006" y="2735292"/>
                  <a:pt x="2651837" y="2729812"/>
                  <a:pt x="2651837" y="2729812"/>
                </a:cubicBezTo>
                <a:cubicBezTo>
                  <a:pt x="2651837" y="2729812"/>
                  <a:pt x="2651837" y="2729812"/>
                  <a:pt x="2651837" y="2727051"/>
                </a:cubicBezTo>
                <a:cubicBezTo>
                  <a:pt x="2651837" y="2727051"/>
                  <a:pt x="2649006" y="2727051"/>
                  <a:pt x="2649006" y="2727051"/>
                </a:cubicBezTo>
                <a:cubicBezTo>
                  <a:pt x="2646177" y="2724312"/>
                  <a:pt x="2637665" y="2721572"/>
                  <a:pt x="2637665" y="2721572"/>
                </a:cubicBezTo>
                <a:cubicBezTo>
                  <a:pt x="2637665" y="2721572"/>
                  <a:pt x="2637665" y="2718810"/>
                  <a:pt x="2640495" y="2718810"/>
                </a:cubicBezTo>
                <a:cubicBezTo>
                  <a:pt x="2640495" y="2718810"/>
                  <a:pt x="2646177" y="2718810"/>
                  <a:pt x="2646177" y="2718810"/>
                </a:cubicBezTo>
                <a:cubicBezTo>
                  <a:pt x="2646177" y="2718810"/>
                  <a:pt x="2649006" y="2718810"/>
                  <a:pt x="2649006" y="2721572"/>
                </a:cubicBezTo>
                <a:cubicBezTo>
                  <a:pt x="2651837" y="2721572"/>
                  <a:pt x="2649006" y="2721572"/>
                  <a:pt x="2651837" y="2721572"/>
                </a:cubicBezTo>
                <a:cubicBezTo>
                  <a:pt x="2654668" y="2721572"/>
                  <a:pt x="2663179" y="2718810"/>
                  <a:pt x="2663179" y="2718810"/>
                </a:cubicBezTo>
                <a:cubicBezTo>
                  <a:pt x="2663179" y="2718810"/>
                  <a:pt x="2663179" y="2718810"/>
                  <a:pt x="2668841" y="2716070"/>
                </a:cubicBezTo>
                <a:cubicBezTo>
                  <a:pt x="2668841" y="2716070"/>
                  <a:pt x="2668841" y="2716070"/>
                  <a:pt x="2674520" y="2716070"/>
                </a:cubicBezTo>
                <a:cubicBezTo>
                  <a:pt x="2674520" y="2716070"/>
                  <a:pt x="2677352" y="2718810"/>
                  <a:pt x="2674520" y="2718810"/>
                </a:cubicBezTo>
                <a:cubicBezTo>
                  <a:pt x="2674520" y="2721572"/>
                  <a:pt x="2671672" y="2724312"/>
                  <a:pt x="2671672" y="2724312"/>
                </a:cubicBezTo>
                <a:cubicBezTo>
                  <a:pt x="2668841" y="2724312"/>
                  <a:pt x="2668841" y="2729812"/>
                  <a:pt x="2668841" y="2729812"/>
                </a:cubicBezTo>
                <a:cubicBezTo>
                  <a:pt x="2668841" y="2729812"/>
                  <a:pt x="2668841" y="2729812"/>
                  <a:pt x="2666010" y="2735292"/>
                </a:cubicBezTo>
                <a:cubicBezTo>
                  <a:pt x="2666010" y="2735292"/>
                  <a:pt x="2666010" y="2735292"/>
                  <a:pt x="2666010" y="2740794"/>
                </a:cubicBezTo>
                <a:cubicBezTo>
                  <a:pt x="2666010" y="2740794"/>
                  <a:pt x="2666010" y="2740794"/>
                  <a:pt x="2663179" y="2743534"/>
                </a:cubicBezTo>
                <a:cubicBezTo>
                  <a:pt x="2663179" y="2743534"/>
                  <a:pt x="2663179" y="2743534"/>
                  <a:pt x="2666010" y="2743534"/>
                </a:cubicBezTo>
                <a:cubicBezTo>
                  <a:pt x="2666010" y="2743534"/>
                  <a:pt x="2666010" y="2743534"/>
                  <a:pt x="2674520" y="2743534"/>
                </a:cubicBezTo>
                <a:cubicBezTo>
                  <a:pt x="2674520" y="2743534"/>
                  <a:pt x="2674520" y="2743534"/>
                  <a:pt x="2674520" y="2746294"/>
                </a:cubicBezTo>
                <a:cubicBezTo>
                  <a:pt x="2674520" y="2746294"/>
                  <a:pt x="2674520" y="2746294"/>
                  <a:pt x="2671672" y="2749034"/>
                </a:cubicBezTo>
                <a:cubicBezTo>
                  <a:pt x="2671672" y="2749034"/>
                  <a:pt x="2666010" y="2754536"/>
                  <a:pt x="2666010" y="2754536"/>
                </a:cubicBezTo>
                <a:cubicBezTo>
                  <a:pt x="2668841" y="2754536"/>
                  <a:pt x="2668841" y="2754536"/>
                  <a:pt x="2668841" y="2754536"/>
                </a:cubicBezTo>
                <a:cubicBezTo>
                  <a:pt x="2668841" y="2754536"/>
                  <a:pt x="2668841" y="2754536"/>
                  <a:pt x="2677352" y="2754536"/>
                </a:cubicBezTo>
                <a:cubicBezTo>
                  <a:pt x="2677352" y="2754536"/>
                  <a:pt x="2677352" y="2757276"/>
                  <a:pt x="2677352" y="2757276"/>
                </a:cubicBezTo>
                <a:cubicBezTo>
                  <a:pt x="2677352" y="2760037"/>
                  <a:pt x="2680183" y="2757276"/>
                  <a:pt x="2680183" y="2754536"/>
                </a:cubicBezTo>
                <a:cubicBezTo>
                  <a:pt x="2680183" y="2754536"/>
                  <a:pt x="2680183" y="2754536"/>
                  <a:pt x="2680183" y="2751796"/>
                </a:cubicBezTo>
                <a:cubicBezTo>
                  <a:pt x="2677352" y="2749034"/>
                  <a:pt x="2677352" y="2749034"/>
                  <a:pt x="2677352" y="2746294"/>
                </a:cubicBezTo>
                <a:cubicBezTo>
                  <a:pt x="2677352" y="2746294"/>
                  <a:pt x="2677352" y="2743534"/>
                  <a:pt x="2680183" y="2743534"/>
                </a:cubicBezTo>
                <a:cubicBezTo>
                  <a:pt x="2683013" y="2740794"/>
                  <a:pt x="2683013" y="2740794"/>
                  <a:pt x="2685844" y="2738054"/>
                </a:cubicBezTo>
                <a:cubicBezTo>
                  <a:pt x="2685844" y="2738054"/>
                  <a:pt x="2688694" y="2738054"/>
                  <a:pt x="2688694" y="2735292"/>
                </a:cubicBezTo>
                <a:cubicBezTo>
                  <a:pt x="2688694" y="2732552"/>
                  <a:pt x="2688694" y="2729812"/>
                  <a:pt x="2688694" y="2729812"/>
                </a:cubicBezTo>
                <a:cubicBezTo>
                  <a:pt x="2691524" y="2727051"/>
                  <a:pt x="2691524" y="2727051"/>
                  <a:pt x="2691524" y="2727051"/>
                </a:cubicBezTo>
                <a:cubicBezTo>
                  <a:pt x="2691524" y="2727051"/>
                  <a:pt x="2691524" y="2724312"/>
                  <a:pt x="2691524" y="2724312"/>
                </a:cubicBezTo>
                <a:cubicBezTo>
                  <a:pt x="2694355" y="2724312"/>
                  <a:pt x="2694355" y="2721572"/>
                  <a:pt x="2691524" y="2721572"/>
                </a:cubicBezTo>
                <a:cubicBezTo>
                  <a:pt x="2688694" y="2721572"/>
                  <a:pt x="2685844" y="2721572"/>
                  <a:pt x="2685844" y="2721572"/>
                </a:cubicBezTo>
                <a:cubicBezTo>
                  <a:pt x="2685844" y="2721572"/>
                  <a:pt x="2683013" y="2724312"/>
                  <a:pt x="2683013" y="2721572"/>
                </a:cubicBezTo>
                <a:cubicBezTo>
                  <a:pt x="2680183" y="2718810"/>
                  <a:pt x="2680183" y="2718810"/>
                  <a:pt x="2683013" y="2716070"/>
                </a:cubicBezTo>
                <a:cubicBezTo>
                  <a:pt x="2683013" y="2716070"/>
                  <a:pt x="2685844" y="2710569"/>
                  <a:pt x="2688694" y="2710569"/>
                </a:cubicBezTo>
                <a:cubicBezTo>
                  <a:pt x="2691524" y="2707829"/>
                  <a:pt x="2691524" y="2705089"/>
                  <a:pt x="2697186" y="2702329"/>
                </a:cubicBezTo>
                <a:cubicBezTo>
                  <a:pt x="2700017" y="2699589"/>
                  <a:pt x="2700017" y="2699589"/>
                  <a:pt x="2705697" y="2699589"/>
                </a:cubicBezTo>
                <a:cubicBezTo>
                  <a:pt x="2708528" y="2696848"/>
                  <a:pt x="2714189" y="2694087"/>
                  <a:pt x="2714189" y="2694087"/>
                </a:cubicBezTo>
                <a:cubicBezTo>
                  <a:pt x="2714189" y="2694087"/>
                  <a:pt x="2725531" y="2691347"/>
                  <a:pt x="2725531" y="2691347"/>
                </a:cubicBezTo>
                <a:close/>
                <a:moveTo>
                  <a:pt x="3933862" y="2677433"/>
                </a:moveTo>
                <a:lnTo>
                  <a:pt x="3933602" y="2677685"/>
                </a:lnTo>
                <a:cubicBezTo>
                  <a:pt x="3933602" y="2687271"/>
                  <a:pt x="3933602" y="2692063"/>
                  <a:pt x="3933602" y="2694460"/>
                </a:cubicBezTo>
                <a:lnTo>
                  <a:pt x="3933602" y="2696649"/>
                </a:lnTo>
                <a:lnTo>
                  <a:pt x="3933862" y="2696554"/>
                </a:lnTo>
                <a:cubicBezTo>
                  <a:pt x="3933862" y="2686957"/>
                  <a:pt x="3933862" y="2682158"/>
                  <a:pt x="3933862" y="2679759"/>
                </a:cubicBezTo>
                <a:close/>
                <a:moveTo>
                  <a:pt x="6417457" y="2677408"/>
                </a:moveTo>
                <a:lnTo>
                  <a:pt x="6417249" y="2677488"/>
                </a:lnTo>
                <a:cubicBezTo>
                  <a:pt x="6420155" y="2699484"/>
                  <a:pt x="6420155" y="2699484"/>
                  <a:pt x="6420155" y="2699484"/>
                </a:cubicBezTo>
                <a:cubicBezTo>
                  <a:pt x="6485057" y="2754285"/>
                  <a:pt x="6485057" y="2754285"/>
                  <a:pt x="6485057" y="2754285"/>
                </a:cubicBezTo>
                <a:lnTo>
                  <a:pt x="6468057" y="2765711"/>
                </a:lnTo>
                <a:lnTo>
                  <a:pt x="6485315" y="2754208"/>
                </a:lnTo>
                <a:cubicBezTo>
                  <a:pt x="6485315" y="2754208"/>
                  <a:pt x="6485315" y="2754208"/>
                  <a:pt x="6420275" y="2699382"/>
                </a:cubicBezTo>
                <a:cubicBezTo>
                  <a:pt x="6420275" y="2699382"/>
                  <a:pt x="6420275" y="2699382"/>
                  <a:pt x="6419085" y="2690102"/>
                </a:cubicBezTo>
                <a:close/>
                <a:moveTo>
                  <a:pt x="3962186" y="2658402"/>
                </a:moveTo>
                <a:lnTo>
                  <a:pt x="3961952" y="2658514"/>
                </a:lnTo>
                <a:cubicBezTo>
                  <a:pt x="3963364" y="2665366"/>
                  <a:pt x="3964071" y="2668791"/>
                  <a:pt x="3964423" y="2670504"/>
                </a:cubicBezTo>
                <a:lnTo>
                  <a:pt x="3964699" y="2671843"/>
                </a:lnTo>
                <a:lnTo>
                  <a:pt x="3964964" y="2671875"/>
                </a:lnTo>
                <a:cubicBezTo>
                  <a:pt x="3963550" y="2665019"/>
                  <a:pt x="3962844" y="2661591"/>
                  <a:pt x="3962490" y="2659877"/>
                </a:cubicBezTo>
                <a:close/>
                <a:moveTo>
                  <a:pt x="1034604" y="2640681"/>
                </a:moveTo>
                <a:cubicBezTo>
                  <a:pt x="1034604" y="2640337"/>
                  <a:pt x="1034604" y="2640337"/>
                  <a:pt x="1036026" y="2641710"/>
                </a:cubicBezTo>
                <a:cubicBezTo>
                  <a:pt x="1041675" y="2647200"/>
                  <a:pt x="1044499" y="2649945"/>
                  <a:pt x="1044499" y="2649945"/>
                </a:cubicBezTo>
                <a:cubicBezTo>
                  <a:pt x="1044499" y="2652667"/>
                  <a:pt x="1047323" y="2652667"/>
                  <a:pt x="1047323" y="2652667"/>
                </a:cubicBezTo>
                <a:cubicBezTo>
                  <a:pt x="1047323" y="2655412"/>
                  <a:pt x="1047323" y="2655412"/>
                  <a:pt x="1047323" y="2655412"/>
                </a:cubicBezTo>
                <a:cubicBezTo>
                  <a:pt x="1050147" y="2658157"/>
                  <a:pt x="1052971" y="2660903"/>
                  <a:pt x="1052971" y="2660903"/>
                </a:cubicBezTo>
                <a:cubicBezTo>
                  <a:pt x="1052971" y="2660903"/>
                  <a:pt x="1052971" y="2660903"/>
                  <a:pt x="1055795" y="2660903"/>
                </a:cubicBezTo>
                <a:cubicBezTo>
                  <a:pt x="1055795" y="2663647"/>
                  <a:pt x="1061465" y="2666394"/>
                  <a:pt x="1061465" y="2666394"/>
                </a:cubicBezTo>
                <a:cubicBezTo>
                  <a:pt x="1061465" y="2666394"/>
                  <a:pt x="1064290" y="2669139"/>
                  <a:pt x="1064290" y="2669139"/>
                </a:cubicBezTo>
                <a:cubicBezTo>
                  <a:pt x="1061465" y="2671884"/>
                  <a:pt x="1061465" y="2674629"/>
                  <a:pt x="1061465" y="2674629"/>
                </a:cubicBezTo>
                <a:cubicBezTo>
                  <a:pt x="1055795" y="2682841"/>
                  <a:pt x="1055795" y="2682841"/>
                  <a:pt x="1055795" y="2682841"/>
                </a:cubicBezTo>
                <a:cubicBezTo>
                  <a:pt x="1052971" y="2688331"/>
                  <a:pt x="1052971" y="2688331"/>
                  <a:pt x="1052971" y="2688331"/>
                </a:cubicBezTo>
                <a:cubicBezTo>
                  <a:pt x="1052971" y="2691077"/>
                  <a:pt x="1052971" y="2691077"/>
                  <a:pt x="1052971" y="2691077"/>
                </a:cubicBezTo>
                <a:cubicBezTo>
                  <a:pt x="1050147" y="2693823"/>
                  <a:pt x="1050147" y="2696568"/>
                  <a:pt x="1050147" y="2696568"/>
                </a:cubicBezTo>
                <a:cubicBezTo>
                  <a:pt x="1050147" y="2696568"/>
                  <a:pt x="1047323" y="2699313"/>
                  <a:pt x="1041675" y="2699313"/>
                </a:cubicBezTo>
                <a:cubicBezTo>
                  <a:pt x="1036026" y="2696568"/>
                  <a:pt x="1030357" y="2702058"/>
                  <a:pt x="1030357" y="2702058"/>
                </a:cubicBezTo>
                <a:cubicBezTo>
                  <a:pt x="1030357" y="2702058"/>
                  <a:pt x="1016237" y="2699313"/>
                  <a:pt x="1013413" y="2699313"/>
                </a:cubicBezTo>
                <a:cubicBezTo>
                  <a:pt x="1010589" y="2699313"/>
                  <a:pt x="1010589" y="2710270"/>
                  <a:pt x="1010589" y="2713015"/>
                </a:cubicBezTo>
                <a:cubicBezTo>
                  <a:pt x="1010589" y="2715760"/>
                  <a:pt x="1004919" y="2718506"/>
                  <a:pt x="996447" y="2718506"/>
                </a:cubicBezTo>
                <a:cubicBezTo>
                  <a:pt x="987976" y="2721250"/>
                  <a:pt x="993623" y="2721250"/>
                  <a:pt x="990800" y="2729463"/>
                </a:cubicBezTo>
                <a:cubicBezTo>
                  <a:pt x="987976" y="2740444"/>
                  <a:pt x="985129" y="2732209"/>
                  <a:pt x="979482" y="2729463"/>
                </a:cubicBezTo>
                <a:cubicBezTo>
                  <a:pt x="973834" y="2729463"/>
                  <a:pt x="973834" y="2729463"/>
                  <a:pt x="965361" y="2729463"/>
                </a:cubicBezTo>
                <a:cubicBezTo>
                  <a:pt x="956868" y="2732209"/>
                  <a:pt x="962516" y="2737699"/>
                  <a:pt x="962516" y="2737699"/>
                </a:cubicBezTo>
                <a:lnTo>
                  <a:pt x="962584" y="2737758"/>
                </a:lnTo>
                <a:lnTo>
                  <a:pt x="960864" y="2734733"/>
                </a:lnTo>
                <a:cubicBezTo>
                  <a:pt x="960511" y="2733011"/>
                  <a:pt x="961216" y="2730950"/>
                  <a:pt x="965450" y="2729586"/>
                </a:cubicBezTo>
                <a:cubicBezTo>
                  <a:pt x="973955" y="2729586"/>
                  <a:pt x="973955" y="2729586"/>
                  <a:pt x="979638" y="2729586"/>
                </a:cubicBezTo>
                <a:cubicBezTo>
                  <a:pt x="985283" y="2732312"/>
                  <a:pt x="988105" y="2740561"/>
                  <a:pt x="990966" y="2729586"/>
                </a:cubicBezTo>
                <a:cubicBezTo>
                  <a:pt x="993789" y="2721338"/>
                  <a:pt x="988105" y="2721338"/>
                  <a:pt x="996611" y="2718612"/>
                </a:cubicBezTo>
                <a:cubicBezTo>
                  <a:pt x="1005117" y="2718612"/>
                  <a:pt x="1010761" y="2715885"/>
                  <a:pt x="1010761" y="2713089"/>
                </a:cubicBezTo>
                <a:cubicBezTo>
                  <a:pt x="1010761" y="2710363"/>
                  <a:pt x="1010761" y="2699389"/>
                  <a:pt x="1013584" y="2699389"/>
                </a:cubicBezTo>
                <a:cubicBezTo>
                  <a:pt x="1016444" y="2699389"/>
                  <a:pt x="1030595" y="2702115"/>
                  <a:pt x="1030595" y="2702115"/>
                </a:cubicBezTo>
                <a:cubicBezTo>
                  <a:pt x="1030595" y="2702115"/>
                  <a:pt x="1036239" y="2696662"/>
                  <a:pt x="1041923" y="2699389"/>
                </a:cubicBezTo>
                <a:cubicBezTo>
                  <a:pt x="1047567" y="2699389"/>
                  <a:pt x="1050390" y="2696662"/>
                  <a:pt x="1050390" y="2696662"/>
                </a:cubicBezTo>
                <a:cubicBezTo>
                  <a:pt x="1050390" y="2696662"/>
                  <a:pt x="1056073" y="2685688"/>
                  <a:pt x="1056073" y="2685688"/>
                </a:cubicBezTo>
                <a:cubicBezTo>
                  <a:pt x="1058895" y="2685688"/>
                  <a:pt x="1075868" y="2685688"/>
                  <a:pt x="1075868" y="2685688"/>
                </a:cubicBezTo>
                <a:cubicBezTo>
                  <a:pt x="1087196" y="2685688"/>
                  <a:pt x="1087196" y="2685688"/>
                  <a:pt x="1087196" y="2685688"/>
                </a:cubicBezTo>
                <a:cubicBezTo>
                  <a:pt x="1087196" y="2685688"/>
                  <a:pt x="1101346" y="2685688"/>
                  <a:pt x="1104207" y="2685688"/>
                </a:cubicBezTo>
                <a:cubicBezTo>
                  <a:pt x="1107029" y="2685688"/>
                  <a:pt x="1109851" y="2688414"/>
                  <a:pt x="1109851" y="2688414"/>
                </a:cubicBezTo>
                <a:cubicBezTo>
                  <a:pt x="1109851" y="2688414"/>
                  <a:pt x="1115535" y="2682892"/>
                  <a:pt x="1118357" y="2685688"/>
                </a:cubicBezTo>
                <a:cubicBezTo>
                  <a:pt x="1121179" y="2685688"/>
                  <a:pt x="1126824" y="2693866"/>
                  <a:pt x="1126824" y="2693866"/>
                </a:cubicBezTo>
                <a:cubicBezTo>
                  <a:pt x="1132507" y="2707638"/>
                  <a:pt x="1132507" y="2707638"/>
                  <a:pt x="1132507" y="2707638"/>
                </a:cubicBezTo>
                <a:cubicBezTo>
                  <a:pt x="1135330" y="2724064"/>
                  <a:pt x="1135330" y="2724064"/>
                  <a:pt x="1135330" y="2724064"/>
                </a:cubicBezTo>
                <a:cubicBezTo>
                  <a:pt x="1138152" y="2737835"/>
                  <a:pt x="1138152" y="2737835"/>
                  <a:pt x="1138152" y="2737835"/>
                </a:cubicBezTo>
                <a:cubicBezTo>
                  <a:pt x="1149480" y="2751535"/>
                  <a:pt x="1149480" y="2751535"/>
                  <a:pt x="1149480" y="2751535"/>
                </a:cubicBezTo>
                <a:cubicBezTo>
                  <a:pt x="1143835" y="2759784"/>
                  <a:pt x="1143835" y="2759784"/>
                  <a:pt x="1143835" y="2759784"/>
                </a:cubicBezTo>
                <a:cubicBezTo>
                  <a:pt x="1143835" y="2759784"/>
                  <a:pt x="1143835" y="2770758"/>
                  <a:pt x="1143835" y="2770758"/>
                </a:cubicBezTo>
                <a:cubicBezTo>
                  <a:pt x="1141013" y="2770758"/>
                  <a:pt x="1132507" y="2773484"/>
                  <a:pt x="1132507" y="2773484"/>
                </a:cubicBezTo>
                <a:cubicBezTo>
                  <a:pt x="1129685" y="2776280"/>
                  <a:pt x="1126824" y="2784458"/>
                  <a:pt x="1126824" y="2784458"/>
                </a:cubicBezTo>
                <a:cubicBezTo>
                  <a:pt x="1126824" y="2784458"/>
                  <a:pt x="1138152" y="2773484"/>
                  <a:pt x="1141013" y="2776280"/>
                </a:cubicBezTo>
                <a:cubicBezTo>
                  <a:pt x="1143835" y="2776280"/>
                  <a:pt x="1152302" y="2776280"/>
                  <a:pt x="1152302" y="2776280"/>
                </a:cubicBezTo>
                <a:cubicBezTo>
                  <a:pt x="1157985" y="2781733"/>
                  <a:pt x="1157985" y="2781733"/>
                  <a:pt x="1157985" y="2781733"/>
                </a:cubicBezTo>
                <a:cubicBezTo>
                  <a:pt x="1163630" y="2792707"/>
                  <a:pt x="1163630" y="2792707"/>
                  <a:pt x="1163630" y="2792707"/>
                </a:cubicBezTo>
                <a:cubicBezTo>
                  <a:pt x="1163630" y="2806478"/>
                  <a:pt x="1163630" y="2806478"/>
                  <a:pt x="1163630" y="2806478"/>
                </a:cubicBezTo>
                <a:cubicBezTo>
                  <a:pt x="1163630" y="2806478"/>
                  <a:pt x="1163630" y="2817453"/>
                  <a:pt x="1160808" y="2817453"/>
                </a:cubicBezTo>
                <a:cubicBezTo>
                  <a:pt x="1160808" y="2820179"/>
                  <a:pt x="1157985" y="2822904"/>
                  <a:pt x="1155163" y="2822904"/>
                </a:cubicBezTo>
                <a:cubicBezTo>
                  <a:pt x="1152302" y="2822904"/>
                  <a:pt x="1149480" y="2822904"/>
                  <a:pt x="1152302" y="2817453"/>
                </a:cubicBezTo>
                <a:cubicBezTo>
                  <a:pt x="1152302" y="2811930"/>
                  <a:pt x="1155163" y="2806478"/>
                  <a:pt x="1155163" y="2806478"/>
                </a:cubicBezTo>
                <a:cubicBezTo>
                  <a:pt x="1155163" y="2803681"/>
                  <a:pt x="1157985" y="2792707"/>
                  <a:pt x="1155163" y="2792707"/>
                </a:cubicBezTo>
                <a:cubicBezTo>
                  <a:pt x="1149480" y="2792707"/>
                  <a:pt x="1146658" y="2787255"/>
                  <a:pt x="1146658" y="2792707"/>
                </a:cubicBezTo>
                <a:cubicBezTo>
                  <a:pt x="1143835" y="2795433"/>
                  <a:pt x="1146658" y="2806478"/>
                  <a:pt x="1146658" y="2806478"/>
                </a:cubicBezTo>
                <a:cubicBezTo>
                  <a:pt x="1146658" y="2806478"/>
                  <a:pt x="1149480" y="2809204"/>
                  <a:pt x="1149480" y="2811930"/>
                </a:cubicBezTo>
                <a:cubicBezTo>
                  <a:pt x="1146658" y="2814656"/>
                  <a:pt x="1146658" y="2811930"/>
                  <a:pt x="1143835" y="2817453"/>
                </a:cubicBezTo>
                <a:cubicBezTo>
                  <a:pt x="1138152" y="2820179"/>
                  <a:pt x="1146658" y="2822904"/>
                  <a:pt x="1146658" y="2822904"/>
                </a:cubicBezTo>
                <a:cubicBezTo>
                  <a:pt x="1149480" y="2828427"/>
                  <a:pt x="1149480" y="2828427"/>
                  <a:pt x="1149480" y="2828427"/>
                </a:cubicBezTo>
                <a:cubicBezTo>
                  <a:pt x="1149480" y="2828427"/>
                  <a:pt x="1149480" y="2836676"/>
                  <a:pt x="1146658" y="2836676"/>
                </a:cubicBezTo>
                <a:cubicBezTo>
                  <a:pt x="1143835" y="2839401"/>
                  <a:pt x="1143835" y="2842127"/>
                  <a:pt x="1132507" y="2836676"/>
                </a:cubicBezTo>
                <a:cubicBezTo>
                  <a:pt x="1121179" y="2833879"/>
                  <a:pt x="1118357" y="2831153"/>
                  <a:pt x="1118357" y="2831153"/>
                </a:cubicBezTo>
                <a:cubicBezTo>
                  <a:pt x="1115535" y="2844853"/>
                  <a:pt x="1115535" y="2844853"/>
                  <a:pt x="1115535" y="2844853"/>
                </a:cubicBezTo>
                <a:cubicBezTo>
                  <a:pt x="1109851" y="2855828"/>
                  <a:pt x="1109851" y="2855828"/>
                  <a:pt x="1109851" y="2855828"/>
                </a:cubicBezTo>
                <a:lnTo>
                  <a:pt x="1092551" y="2860645"/>
                </a:lnTo>
                <a:lnTo>
                  <a:pt x="1092551" y="2861117"/>
                </a:lnTo>
                <a:cubicBezTo>
                  <a:pt x="1092551" y="2861117"/>
                  <a:pt x="1092551" y="2866608"/>
                  <a:pt x="1089727" y="2866608"/>
                </a:cubicBezTo>
                <a:cubicBezTo>
                  <a:pt x="1084078" y="2863862"/>
                  <a:pt x="1081254" y="2863862"/>
                  <a:pt x="1081254" y="2863862"/>
                </a:cubicBezTo>
                <a:cubicBezTo>
                  <a:pt x="1072760" y="2858372"/>
                  <a:pt x="1072760" y="2858372"/>
                  <a:pt x="1072760" y="2858372"/>
                </a:cubicBezTo>
                <a:cubicBezTo>
                  <a:pt x="1069936" y="2861117"/>
                  <a:pt x="1069936" y="2861117"/>
                  <a:pt x="1069936" y="2861117"/>
                </a:cubicBezTo>
                <a:cubicBezTo>
                  <a:pt x="1061465" y="2872098"/>
                  <a:pt x="1061465" y="2872098"/>
                  <a:pt x="1061465" y="2872098"/>
                </a:cubicBezTo>
                <a:cubicBezTo>
                  <a:pt x="1067112" y="2874844"/>
                  <a:pt x="1067112" y="2874844"/>
                  <a:pt x="1067112" y="2874844"/>
                </a:cubicBezTo>
                <a:cubicBezTo>
                  <a:pt x="1072760" y="2880334"/>
                  <a:pt x="1072760" y="2880334"/>
                  <a:pt x="1072760" y="2880334"/>
                </a:cubicBezTo>
                <a:cubicBezTo>
                  <a:pt x="1072760" y="2888546"/>
                  <a:pt x="1072760" y="2888546"/>
                  <a:pt x="1072760" y="2888546"/>
                </a:cubicBezTo>
                <a:cubicBezTo>
                  <a:pt x="1072760" y="2899527"/>
                  <a:pt x="1072760" y="2899527"/>
                  <a:pt x="1072760" y="2899527"/>
                </a:cubicBezTo>
                <a:cubicBezTo>
                  <a:pt x="1067112" y="2907763"/>
                  <a:pt x="1067112" y="2907763"/>
                  <a:pt x="1067112" y="2907763"/>
                </a:cubicBezTo>
                <a:cubicBezTo>
                  <a:pt x="1067112" y="2907763"/>
                  <a:pt x="1069936" y="2913230"/>
                  <a:pt x="1069936" y="2915975"/>
                </a:cubicBezTo>
                <a:cubicBezTo>
                  <a:pt x="1069936" y="2915975"/>
                  <a:pt x="1075585" y="2921465"/>
                  <a:pt x="1075585" y="2921465"/>
                </a:cubicBezTo>
                <a:cubicBezTo>
                  <a:pt x="1081254" y="2926956"/>
                  <a:pt x="1081254" y="2926956"/>
                  <a:pt x="1081254" y="2926956"/>
                </a:cubicBezTo>
                <a:cubicBezTo>
                  <a:pt x="1075585" y="2940659"/>
                  <a:pt x="1075585" y="2940659"/>
                  <a:pt x="1075585" y="2940659"/>
                </a:cubicBezTo>
                <a:cubicBezTo>
                  <a:pt x="1069936" y="2946149"/>
                  <a:pt x="1069936" y="2946149"/>
                  <a:pt x="1069936" y="2946149"/>
                </a:cubicBezTo>
                <a:cubicBezTo>
                  <a:pt x="1069936" y="2951639"/>
                  <a:pt x="1069936" y="2951639"/>
                  <a:pt x="1069936" y="2951639"/>
                </a:cubicBezTo>
                <a:cubicBezTo>
                  <a:pt x="1069936" y="2951639"/>
                  <a:pt x="1075585" y="2954385"/>
                  <a:pt x="1072760" y="2954385"/>
                </a:cubicBezTo>
                <a:cubicBezTo>
                  <a:pt x="1069936" y="2954385"/>
                  <a:pt x="1064290" y="2954385"/>
                  <a:pt x="1064290" y="2954385"/>
                </a:cubicBezTo>
                <a:cubicBezTo>
                  <a:pt x="1064290" y="2954385"/>
                  <a:pt x="1064290" y="2957130"/>
                  <a:pt x="1064290" y="2959876"/>
                </a:cubicBezTo>
                <a:cubicBezTo>
                  <a:pt x="1064290" y="2959876"/>
                  <a:pt x="1067112" y="2965342"/>
                  <a:pt x="1067112" y="2965342"/>
                </a:cubicBezTo>
                <a:cubicBezTo>
                  <a:pt x="1067112" y="2965342"/>
                  <a:pt x="1069936" y="2965342"/>
                  <a:pt x="1069936" y="2968087"/>
                </a:cubicBezTo>
                <a:cubicBezTo>
                  <a:pt x="1069936" y="2970833"/>
                  <a:pt x="1067112" y="2976323"/>
                  <a:pt x="1067112" y="2976323"/>
                </a:cubicBezTo>
                <a:cubicBezTo>
                  <a:pt x="1067112" y="2976323"/>
                  <a:pt x="1064290" y="2987281"/>
                  <a:pt x="1064290" y="2987281"/>
                </a:cubicBezTo>
                <a:cubicBezTo>
                  <a:pt x="1067112" y="2987281"/>
                  <a:pt x="1067112" y="2992771"/>
                  <a:pt x="1067112" y="2992771"/>
                </a:cubicBezTo>
                <a:cubicBezTo>
                  <a:pt x="1067112" y="3003752"/>
                  <a:pt x="1067112" y="3003752"/>
                  <a:pt x="1067112" y="3003752"/>
                </a:cubicBezTo>
                <a:cubicBezTo>
                  <a:pt x="1064290" y="3011988"/>
                  <a:pt x="1064290" y="3011988"/>
                  <a:pt x="1064290" y="3011988"/>
                </a:cubicBezTo>
                <a:cubicBezTo>
                  <a:pt x="1067112" y="3017455"/>
                  <a:pt x="1067112" y="3017455"/>
                  <a:pt x="1067112" y="3017455"/>
                </a:cubicBezTo>
                <a:cubicBezTo>
                  <a:pt x="1058641" y="3022945"/>
                  <a:pt x="1058641" y="3022945"/>
                  <a:pt x="1058641" y="3022945"/>
                </a:cubicBezTo>
                <a:cubicBezTo>
                  <a:pt x="1055795" y="3028436"/>
                  <a:pt x="1055795" y="3028436"/>
                  <a:pt x="1055795" y="3028436"/>
                </a:cubicBezTo>
                <a:cubicBezTo>
                  <a:pt x="1055795" y="3028436"/>
                  <a:pt x="1050147" y="3031181"/>
                  <a:pt x="1050147" y="3033927"/>
                </a:cubicBezTo>
                <a:cubicBezTo>
                  <a:pt x="1050147" y="3033927"/>
                  <a:pt x="1047323" y="3036672"/>
                  <a:pt x="1047323" y="3039393"/>
                </a:cubicBezTo>
                <a:cubicBezTo>
                  <a:pt x="1047323" y="3042139"/>
                  <a:pt x="1044499" y="3044884"/>
                  <a:pt x="1044499" y="3044884"/>
                </a:cubicBezTo>
                <a:cubicBezTo>
                  <a:pt x="1041675" y="3047629"/>
                  <a:pt x="1036026" y="3053119"/>
                  <a:pt x="1036026" y="3053119"/>
                </a:cubicBezTo>
                <a:cubicBezTo>
                  <a:pt x="1033181" y="3058610"/>
                  <a:pt x="1033181" y="3058610"/>
                  <a:pt x="1033181" y="3058610"/>
                </a:cubicBezTo>
                <a:cubicBezTo>
                  <a:pt x="1033181" y="3058610"/>
                  <a:pt x="1036026" y="3064100"/>
                  <a:pt x="1036026" y="3064100"/>
                </a:cubicBezTo>
                <a:cubicBezTo>
                  <a:pt x="1036026" y="3066822"/>
                  <a:pt x="1036026" y="3066822"/>
                  <a:pt x="1036026" y="3066822"/>
                </a:cubicBezTo>
                <a:cubicBezTo>
                  <a:pt x="1030357" y="3072312"/>
                  <a:pt x="1030357" y="3072312"/>
                  <a:pt x="1030357" y="3072312"/>
                </a:cubicBezTo>
                <a:cubicBezTo>
                  <a:pt x="1016237" y="3083294"/>
                  <a:pt x="1016237" y="3083294"/>
                  <a:pt x="1016237" y="3083294"/>
                </a:cubicBezTo>
                <a:cubicBezTo>
                  <a:pt x="1016237" y="3083294"/>
                  <a:pt x="1016237" y="3086039"/>
                  <a:pt x="1013413" y="3088784"/>
                </a:cubicBezTo>
                <a:cubicBezTo>
                  <a:pt x="1013413" y="3094251"/>
                  <a:pt x="1010589" y="3094251"/>
                  <a:pt x="1010589" y="3094251"/>
                </a:cubicBezTo>
                <a:cubicBezTo>
                  <a:pt x="1010589" y="3094251"/>
                  <a:pt x="1007744" y="3094251"/>
                  <a:pt x="1004919" y="3094251"/>
                </a:cubicBezTo>
                <a:cubicBezTo>
                  <a:pt x="1004919" y="3094251"/>
                  <a:pt x="1002095" y="3091505"/>
                  <a:pt x="1002095" y="3091505"/>
                </a:cubicBezTo>
                <a:cubicBezTo>
                  <a:pt x="1002095" y="3096996"/>
                  <a:pt x="1002095" y="3096996"/>
                  <a:pt x="1002095" y="3096996"/>
                </a:cubicBezTo>
                <a:cubicBezTo>
                  <a:pt x="1002095" y="3096996"/>
                  <a:pt x="1002095" y="3099741"/>
                  <a:pt x="1004919" y="3099741"/>
                </a:cubicBezTo>
                <a:cubicBezTo>
                  <a:pt x="1007744" y="3102487"/>
                  <a:pt x="1007744" y="3105232"/>
                  <a:pt x="1010589" y="3105232"/>
                </a:cubicBezTo>
                <a:cubicBezTo>
                  <a:pt x="1010589" y="3107977"/>
                  <a:pt x="1013413" y="3110723"/>
                  <a:pt x="1013413" y="3110723"/>
                </a:cubicBezTo>
                <a:cubicBezTo>
                  <a:pt x="1007744" y="3116189"/>
                  <a:pt x="1007744" y="3116189"/>
                  <a:pt x="1007744" y="3116189"/>
                </a:cubicBezTo>
                <a:cubicBezTo>
                  <a:pt x="1007744" y="3118934"/>
                  <a:pt x="1007744" y="3118934"/>
                  <a:pt x="1007744" y="3118934"/>
                </a:cubicBezTo>
                <a:cubicBezTo>
                  <a:pt x="1002095" y="3118934"/>
                  <a:pt x="1002095" y="3118934"/>
                  <a:pt x="1002095" y="3118934"/>
                </a:cubicBezTo>
                <a:cubicBezTo>
                  <a:pt x="999272" y="3116189"/>
                  <a:pt x="999272" y="3116189"/>
                  <a:pt x="999272" y="3116189"/>
                </a:cubicBezTo>
                <a:cubicBezTo>
                  <a:pt x="999272" y="3116189"/>
                  <a:pt x="996447" y="3116189"/>
                  <a:pt x="996447" y="3116189"/>
                </a:cubicBezTo>
                <a:cubicBezTo>
                  <a:pt x="985129" y="3116189"/>
                  <a:pt x="985129" y="3116189"/>
                  <a:pt x="985129" y="3116189"/>
                </a:cubicBezTo>
                <a:cubicBezTo>
                  <a:pt x="985129" y="3116189"/>
                  <a:pt x="979482" y="3107977"/>
                  <a:pt x="976658" y="3107977"/>
                </a:cubicBezTo>
                <a:cubicBezTo>
                  <a:pt x="973834" y="3107977"/>
                  <a:pt x="968185" y="3105232"/>
                  <a:pt x="968185" y="3105232"/>
                </a:cubicBezTo>
                <a:cubicBezTo>
                  <a:pt x="965361" y="3110723"/>
                  <a:pt x="965361" y="3110723"/>
                  <a:pt x="965361" y="3110723"/>
                </a:cubicBezTo>
                <a:cubicBezTo>
                  <a:pt x="965361" y="3110723"/>
                  <a:pt x="962516" y="3113468"/>
                  <a:pt x="959692" y="3113468"/>
                </a:cubicBezTo>
                <a:cubicBezTo>
                  <a:pt x="959692" y="3113468"/>
                  <a:pt x="956868" y="3110723"/>
                  <a:pt x="956868" y="3110723"/>
                </a:cubicBezTo>
                <a:cubicBezTo>
                  <a:pt x="956868" y="3105232"/>
                  <a:pt x="956868" y="3105232"/>
                  <a:pt x="956868" y="3105232"/>
                </a:cubicBezTo>
                <a:cubicBezTo>
                  <a:pt x="948396" y="3105232"/>
                  <a:pt x="948396" y="3105232"/>
                  <a:pt x="948396" y="3105232"/>
                </a:cubicBezTo>
                <a:cubicBezTo>
                  <a:pt x="948396" y="3105232"/>
                  <a:pt x="948396" y="3113468"/>
                  <a:pt x="945572" y="3113468"/>
                </a:cubicBezTo>
                <a:cubicBezTo>
                  <a:pt x="942748" y="3110723"/>
                  <a:pt x="939903" y="3110723"/>
                  <a:pt x="934254" y="3110723"/>
                </a:cubicBezTo>
                <a:cubicBezTo>
                  <a:pt x="928606" y="3107977"/>
                  <a:pt x="917310" y="3110723"/>
                  <a:pt x="917310" y="3110723"/>
                </a:cubicBezTo>
                <a:cubicBezTo>
                  <a:pt x="911640" y="3107977"/>
                  <a:pt x="911640" y="3107977"/>
                  <a:pt x="911640" y="3107977"/>
                </a:cubicBezTo>
                <a:cubicBezTo>
                  <a:pt x="903169" y="3107977"/>
                  <a:pt x="903169" y="3107977"/>
                  <a:pt x="903169" y="3107977"/>
                </a:cubicBezTo>
                <a:cubicBezTo>
                  <a:pt x="891851" y="3107977"/>
                  <a:pt x="891851" y="3107977"/>
                  <a:pt x="891851" y="3107977"/>
                </a:cubicBezTo>
                <a:cubicBezTo>
                  <a:pt x="889027" y="3113468"/>
                  <a:pt x="889027" y="3113468"/>
                  <a:pt x="889027" y="3113468"/>
                </a:cubicBezTo>
                <a:cubicBezTo>
                  <a:pt x="891851" y="3116189"/>
                  <a:pt x="891851" y="3116189"/>
                  <a:pt x="891851" y="3116189"/>
                </a:cubicBezTo>
                <a:cubicBezTo>
                  <a:pt x="883378" y="3121680"/>
                  <a:pt x="883378" y="3121680"/>
                  <a:pt x="883378" y="3121680"/>
                </a:cubicBezTo>
                <a:cubicBezTo>
                  <a:pt x="872083" y="3118934"/>
                  <a:pt x="872083" y="3118934"/>
                  <a:pt x="872083" y="3118934"/>
                </a:cubicBezTo>
                <a:cubicBezTo>
                  <a:pt x="866413" y="3124425"/>
                  <a:pt x="866413" y="3124425"/>
                  <a:pt x="866413" y="3124425"/>
                </a:cubicBezTo>
                <a:cubicBezTo>
                  <a:pt x="863589" y="3118934"/>
                  <a:pt x="863589" y="3118934"/>
                  <a:pt x="863589" y="3118934"/>
                </a:cubicBezTo>
                <a:cubicBezTo>
                  <a:pt x="846644" y="3129915"/>
                  <a:pt x="846644" y="3129915"/>
                  <a:pt x="846644" y="3129915"/>
                </a:cubicBezTo>
                <a:cubicBezTo>
                  <a:pt x="849468" y="3135406"/>
                  <a:pt x="849468" y="3135406"/>
                  <a:pt x="849468" y="3135406"/>
                </a:cubicBezTo>
                <a:cubicBezTo>
                  <a:pt x="835327" y="3138152"/>
                  <a:pt x="835327" y="3138152"/>
                  <a:pt x="835327" y="3138152"/>
                </a:cubicBezTo>
                <a:cubicBezTo>
                  <a:pt x="826856" y="3135406"/>
                  <a:pt x="826856" y="3135406"/>
                  <a:pt x="826856" y="3135406"/>
                </a:cubicBezTo>
                <a:cubicBezTo>
                  <a:pt x="826856" y="3135406"/>
                  <a:pt x="821186" y="3132661"/>
                  <a:pt x="821186" y="3129915"/>
                </a:cubicBezTo>
                <a:cubicBezTo>
                  <a:pt x="824031" y="3127170"/>
                  <a:pt x="824031" y="3124425"/>
                  <a:pt x="824031" y="3124425"/>
                </a:cubicBezTo>
                <a:cubicBezTo>
                  <a:pt x="824031" y="3124425"/>
                  <a:pt x="818361" y="3121680"/>
                  <a:pt x="818361" y="3124425"/>
                </a:cubicBezTo>
                <a:cubicBezTo>
                  <a:pt x="818361" y="3129915"/>
                  <a:pt x="815537" y="3135406"/>
                  <a:pt x="815537" y="3135406"/>
                </a:cubicBezTo>
                <a:cubicBezTo>
                  <a:pt x="807065" y="3140897"/>
                  <a:pt x="807065" y="3140897"/>
                  <a:pt x="807065" y="3140897"/>
                </a:cubicBezTo>
                <a:cubicBezTo>
                  <a:pt x="795747" y="3143618"/>
                  <a:pt x="795747" y="3143618"/>
                  <a:pt x="795747" y="3143618"/>
                </a:cubicBezTo>
                <a:cubicBezTo>
                  <a:pt x="792924" y="3140897"/>
                  <a:pt x="792924" y="3140897"/>
                  <a:pt x="792924" y="3140897"/>
                </a:cubicBezTo>
                <a:cubicBezTo>
                  <a:pt x="792924" y="3149109"/>
                  <a:pt x="792924" y="3149109"/>
                  <a:pt x="792924" y="3149109"/>
                </a:cubicBezTo>
                <a:cubicBezTo>
                  <a:pt x="778803" y="3149109"/>
                  <a:pt x="778803" y="3149109"/>
                  <a:pt x="778803" y="3149109"/>
                </a:cubicBezTo>
                <a:cubicBezTo>
                  <a:pt x="770310" y="3149109"/>
                  <a:pt x="770310" y="3149109"/>
                  <a:pt x="770310" y="3149109"/>
                </a:cubicBezTo>
                <a:cubicBezTo>
                  <a:pt x="764661" y="3154599"/>
                  <a:pt x="764661" y="3154599"/>
                  <a:pt x="764661" y="3154599"/>
                </a:cubicBezTo>
                <a:cubicBezTo>
                  <a:pt x="756190" y="3151854"/>
                  <a:pt x="756190" y="3151854"/>
                  <a:pt x="756190" y="3151854"/>
                </a:cubicBezTo>
                <a:cubicBezTo>
                  <a:pt x="742048" y="3154599"/>
                  <a:pt x="742048" y="3154599"/>
                  <a:pt x="742048" y="3154599"/>
                </a:cubicBezTo>
                <a:cubicBezTo>
                  <a:pt x="739224" y="3149109"/>
                  <a:pt x="739224" y="3149109"/>
                  <a:pt x="739224" y="3149109"/>
                </a:cubicBezTo>
                <a:cubicBezTo>
                  <a:pt x="719435" y="3149109"/>
                  <a:pt x="719435" y="3149109"/>
                  <a:pt x="719435" y="3149109"/>
                </a:cubicBezTo>
                <a:cubicBezTo>
                  <a:pt x="710962" y="3151854"/>
                  <a:pt x="710962" y="3151854"/>
                  <a:pt x="710962" y="3151854"/>
                </a:cubicBezTo>
                <a:cubicBezTo>
                  <a:pt x="708138" y="3146363"/>
                  <a:pt x="708138" y="3146363"/>
                  <a:pt x="708138" y="3146363"/>
                </a:cubicBezTo>
                <a:cubicBezTo>
                  <a:pt x="705293" y="3146363"/>
                  <a:pt x="705293" y="3146363"/>
                  <a:pt x="705293" y="3146363"/>
                </a:cubicBezTo>
                <a:cubicBezTo>
                  <a:pt x="705293" y="3146363"/>
                  <a:pt x="699644" y="3146363"/>
                  <a:pt x="696820" y="3146363"/>
                </a:cubicBezTo>
                <a:cubicBezTo>
                  <a:pt x="693996" y="3146363"/>
                  <a:pt x="677031" y="3140897"/>
                  <a:pt x="677031" y="3140897"/>
                </a:cubicBezTo>
                <a:cubicBezTo>
                  <a:pt x="671383" y="3146363"/>
                  <a:pt x="671383" y="3146363"/>
                  <a:pt x="671383" y="3146363"/>
                </a:cubicBezTo>
                <a:cubicBezTo>
                  <a:pt x="671383" y="3146363"/>
                  <a:pt x="662910" y="3146363"/>
                  <a:pt x="662910" y="3143618"/>
                </a:cubicBezTo>
                <a:cubicBezTo>
                  <a:pt x="662910" y="3143618"/>
                  <a:pt x="662910" y="3140897"/>
                  <a:pt x="665734" y="3138152"/>
                </a:cubicBezTo>
                <a:cubicBezTo>
                  <a:pt x="668559" y="3138152"/>
                  <a:pt x="671383" y="3138152"/>
                  <a:pt x="677031" y="3135406"/>
                </a:cubicBezTo>
                <a:cubicBezTo>
                  <a:pt x="682701" y="3135406"/>
                  <a:pt x="685525" y="3135406"/>
                  <a:pt x="685525" y="3135406"/>
                </a:cubicBezTo>
                <a:cubicBezTo>
                  <a:pt x="688349" y="3132661"/>
                  <a:pt x="688349" y="3132661"/>
                  <a:pt x="688349" y="3132661"/>
                </a:cubicBezTo>
                <a:cubicBezTo>
                  <a:pt x="688349" y="3129915"/>
                  <a:pt x="691172" y="3127170"/>
                  <a:pt x="685525" y="3129915"/>
                </a:cubicBezTo>
                <a:cubicBezTo>
                  <a:pt x="682701" y="3129915"/>
                  <a:pt x="682701" y="3129915"/>
                  <a:pt x="682701" y="3129915"/>
                </a:cubicBezTo>
                <a:cubicBezTo>
                  <a:pt x="679855" y="3132661"/>
                  <a:pt x="677031" y="3132661"/>
                  <a:pt x="674207" y="3132661"/>
                </a:cubicBezTo>
                <a:cubicBezTo>
                  <a:pt x="674207" y="3132661"/>
                  <a:pt x="668559" y="3132661"/>
                  <a:pt x="668559" y="3132661"/>
                </a:cubicBezTo>
                <a:cubicBezTo>
                  <a:pt x="668559" y="3132661"/>
                  <a:pt x="665734" y="3129915"/>
                  <a:pt x="668559" y="3129915"/>
                </a:cubicBezTo>
                <a:cubicBezTo>
                  <a:pt x="671383" y="3127170"/>
                  <a:pt x="671383" y="3127170"/>
                  <a:pt x="674207" y="3127170"/>
                </a:cubicBezTo>
                <a:cubicBezTo>
                  <a:pt x="679855" y="3127170"/>
                  <a:pt x="682701" y="3124425"/>
                  <a:pt x="688349" y="3124425"/>
                </a:cubicBezTo>
                <a:cubicBezTo>
                  <a:pt x="693996" y="3124425"/>
                  <a:pt x="696820" y="3124425"/>
                  <a:pt x="696820" y="3124425"/>
                </a:cubicBezTo>
                <a:cubicBezTo>
                  <a:pt x="699644" y="3121680"/>
                  <a:pt x="702469" y="3121680"/>
                  <a:pt x="702469" y="3118934"/>
                </a:cubicBezTo>
                <a:cubicBezTo>
                  <a:pt x="702469" y="3116189"/>
                  <a:pt x="699644" y="3113468"/>
                  <a:pt x="699644" y="3113468"/>
                </a:cubicBezTo>
                <a:cubicBezTo>
                  <a:pt x="699644" y="3113468"/>
                  <a:pt x="696820" y="3113468"/>
                  <a:pt x="693996" y="3116189"/>
                </a:cubicBezTo>
                <a:cubicBezTo>
                  <a:pt x="691172" y="3116189"/>
                  <a:pt x="688349" y="3118934"/>
                  <a:pt x="685525" y="3118934"/>
                </a:cubicBezTo>
                <a:cubicBezTo>
                  <a:pt x="685525" y="3118934"/>
                  <a:pt x="685525" y="3118934"/>
                  <a:pt x="682701" y="3118934"/>
                </a:cubicBezTo>
                <a:cubicBezTo>
                  <a:pt x="679855" y="3118934"/>
                  <a:pt x="674207" y="3116189"/>
                  <a:pt x="674207" y="3116189"/>
                </a:cubicBezTo>
                <a:cubicBezTo>
                  <a:pt x="671383" y="3116189"/>
                  <a:pt x="668559" y="3116189"/>
                  <a:pt x="665734" y="3116189"/>
                </a:cubicBezTo>
                <a:cubicBezTo>
                  <a:pt x="662910" y="3116189"/>
                  <a:pt x="665734" y="3116189"/>
                  <a:pt x="660086" y="3116189"/>
                </a:cubicBezTo>
                <a:cubicBezTo>
                  <a:pt x="654417" y="3118934"/>
                  <a:pt x="657241" y="3118934"/>
                  <a:pt x="648768" y="3118934"/>
                </a:cubicBezTo>
                <a:cubicBezTo>
                  <a:pt x="643121" y="3118934"/>
                  <a:pt x="634627" y="3116189"/>
                  <a:pt x="634627" y="3116189"/>
                </a:cubicBezTo>
                <a:cubicBezTo>
                  <a:pt x="634627" y="3116189"/>
                  <a:pt x="628979" y="3118934"/>
                  <a:pt x="631803" y="3116189"/>
                </a:cubicBezTo>
                <a:cubicBezTo>
                  <a:pt x="637473" y="3113468"/>
                  <a:pt x="643121" y="3113468"/>
                  <a:pt x="645945" y="3110723"/>
                </a:cubicBezTo>
                <a:cubicBezTo>
                  <a:pt x="648768" y="3110723"/>
                  <a:pt x="651593" y="3110723"/>
                  <a:pt x="648768" y="3107977"/>
                </a:cubicBezTo>
                <a:cubicBezTo>
                  <a:pt x="651593" y="3107977"/>
                  <a:pt x="657241" y="3105232"/>
                  <a:pt x="657241" y="3105232"/>
                </a:cubicBezTo>
                <a:cubicBezTo>
                  <a:pt x="662910" y="3102487"/>
                  <a:pt x="662910" y="3102487"/>
                  <a:pt x="662910" y="3102487"/>
                </a:cubicBezTo>
                <a:cubicBezTo>
                  <a:pt x="662910" y="3102487"/>
                  <a:pt x="662910" y="3099741"/>
                  <a:pt x="668559" y="3099741"/>
                </a:cubicBezTo>
                <a:cubicBezTo>
                  <a:pt x="674207" y="3099741"/>
                  <a:pt x="674207" y="3099741"/>
                  <a:pt x="674207" y="3096996"/>
                </a:cubicBezTo>
                <a:cubicBezTo>
                  <a:pt x="677031" y="3096996"/>
                  <a:pt x="674207" y="3096996"/>
                  <a:pt x="677031" y="3096996"/>
                </a:cubicBezTo>
                <a:cubicBezTo>
                  <a:pt x="682701" y="3096996"/>
                  <a:pt x="682701" y="3094251"/>
                  <a:pt x="685525" y="3094251"/>
                </a:cubicBezTo>
                <a:cubicBezTo>
                  <a:pt x="691172" y="3094251"/>
                  <a:pt x="693996" y="3091505"/>
                  <a:pt x="691172" y="3091505"/>
                </a:cubicBezTo>
                <a:cubicBezTo>
                  <a:pt x="688349" y="3091505"/>
                  <a:pt x="688349" y="3091505"/>
                  <a:pt x="682701" y="3091505"/>
                </a:cubicBezTo>
                <a:cubicBezTo>
                  <a:pt x="679855" y="3094251"/>
                  <a:pt x="677031" y="3091505"/>
                  <a:pt x="677031" y="3094251"/>
                </a:cubicBezTo>
                <a:cubicBezTo>
                  <a:pt x="674207" y="3094251"/>
                  <a:pt x="668559" y="3094251"/>
                  <a:pt x="668559" y="3094251"/>
                </a:cubicBezTo>
                <a:cubicBezTo>
                  <a:pt x="665734" y="3091505"/>
                  <a:pt x="665734" y="3091505"/>
                  <a:pt x="662910" y="3094251"/>
                </a:cubicBezTo>
                <a:cubicBezTo>
                  <a:pt x="660086" y="3094251"/>
                  <a:pt x="662910" y="3096996"/>
                  <a:pt x="657241" y="3096996"/>
                </a:cubicBezTo>
                <a:cubicBezTo>
                  <a:pt x="654417" y="3096996"/>
                  <a:pt x="651593" y="3094251"/>
                  <a:pt x="651593" y="3094251"/>
                </a:cubicBezTo>
                <a:cubicBezTo>
                  <a:pt x="651593" y="3094251"/>
                  <a:pt x="643121" y="3094251"/>
                  <a:pt x="643121" y="3091505"/>
                </a:cubicBezTo>
                <a:cubicBezTo>
                  <a:pt x="643121" y="3091505"/>
                  <a:pt x="643121" y="3086039"/>
                  <a:pt x="643121" y="3086039"/>
                </a:cubicBezTo>
                <a:cubicBezTo>
                  <a:pt x="643121" y="3083294"/>
                  <a:pt x="645945" y="3083294"/>
                  <a:pt x="645945" y="3083294"/>
                </a:cubicBezTo>
                <a:cubicBezTo>
                  <a:pt x="643121" y="3080548"/>
                  <a:pt x="643121" y="3080548"/>
                  <a:pt x="643121" y="3080548"/>
                </a:cubicBezTo>
                <a:cubicBezTo>
                  <a:pt x="643121" y="3080548"/>
                  <a:pt x="643121" y="3080548"/>
                  <a:pt x="640297" y="3080548"/>
                </a:cubicBezTo>
                <a:cubicBezTo>
                  <a:pt x="640297" y="3080548"/>
                  <a:pt x="634627" y="3083294"/>
                  <a:pt x="634627" y="3083294"/>
                </a:cubicBezTo>
                <a:cubicBezTo>
                  <a:pt x="634627" y="3083294"/>
                  <a:pt x="634627" y="3083294"/>
                  <a:pt x="631803" y="3083294"/>
                </a:cubicBezTo>
                <a:cubicBezTo>
                  <a:pt x="631803" y="3083294"/>
                  <a:pt x="628979" y="3083294"/>
                  <a:pt x="628979" y="3083294"/>
                </a:cubicBezTo>
                <a:cubicBezTo>
                  <a:pt x="628979" y="3083294"/>
                  <a:pt x="628979" y="3080548"/>
                  <a:pt x="628979" y="3077803"/>
                </a:cubicBezTo>
                <a:cubicBezTo>
                  <a:pt x="628979" y="3077803"/>
                  <a:pt x="628979" y="3075058"/>
                  <a:pt x="628979" y="3075058"/>
                </a:cubicBezTo>
                <a:cubicBezTo>
                  <a:pt x="628979" y="3072312"/>
                  <a:pt x="623331" y="3072312"/>
                  <a:pt x="628979" y="3069567"/>
                </a:cubicBezTo>
                <a:cubicBezTo>
                  <a:pt x="634627" y="3069567"/>
                  <a:pt x="634627" y="3069567"/>
                  <a:pt x="637473" y="3069567"/>
                </a:cubicBezTo>
                <a:cubicBezTo>
                  <a:pt x="637473" y="3069567"/>
                  <a:pt x="640297" y="3069567"/>
                  <a:pt x="640297" y="3069567"/>
                </a:cubicBezTo>
                <a:cubicBezTo>
                  <a:pt x="640297" y="3069567"/>
                  <a:pt x="643121" y="3066822"/>
                  <a:pt x="643121" y="3066822"/>
                </a:cubicBezTo>
                <a:cubicBezTo>
                  <a:pt x="640297" y="3064100"/>
                  <a:pt x="640297" y="3064100"/>
                  <a:pt x="640297" y="3064100"/>
                </a:cubicBezTo>
                <a:cubicBezTo>
                  <a:pt x="640297" y="3061355"/>
                  <a:pt x="640297" y="3061355"/>
                  <a:pt x="643121" y="3061355"/>
                </a:cubicBezTo>
                <a:cubicBezTo>
                  <a:pt x="645945" y="3061355"/>
                  <a:pt x="645945" y="3058610"/>
                  <a:pt x="648768" y="3058610"/>
                </a:cubicBezTo>
                <a:cubicBezTo>
                  <a:pt x="648768" y="3058610"/>
                  <a:pt x="651593" y="3058610"/>
                  <a:pt x="654417" y="3058610"/>
                </a:cubicBezTo>
                <a:cubicBezTo>
                  <a:pt x="654417" y="3058610"/>
                  <a:pt x="654417" y="3055865"/>
                  <a:pt x="660086" y="3055865"/>
                </a:cubicBezTo>
                <a:cubicBezTo>
                  <a:pt x="662910" y="3055865"/>
                  <a:pt x="665734" y="3055865"/>
                  <a:pt x="668559" y="3055865"/>
                </a:cubicBezTo>
                <a:cubicBezTo>
                  <a:pt x="668559" y="3055865"/>
                  <a:pt x="674207" y="3055865"/>
                  <a:pt x="674207" y="3055865"/>
                </a:cubicBezTo>
                <a:cubicBezTo>
                  <a:pt x="674207" y="3055865"/>
                  <a:pt x="679855" y="3053119"/>
                  <a:pt x="679855" y="3053119"/>
                </a:cubicBezTo>
                <a:cubicBezTo>
                  <a:pt x="682701" y="3050374"/>
                  <a:pt x="682701" y="3050374"/>
                  <a:pt x="682701" y="3050374"/>
                </a:cubicBezTo>
                <a:cubicBezTo>
                  <a:pt x="682701" y="3050374"/>
                  <a:pt x="682701" y="3050374"/>
                  <a:pt x="685525" y="3050374"/>
                </a:cubicBezTo>
                <a:cubicBezTo>
                  <a:pt x="688349" y="3050374"/>
                  <a:pt x="688349" y="3050374"/>
                  <a:pt x="691172" y="3050374"/>
                </a:cubicBezTo>
                <a:cubicBezTo>
                  <a:pt x="691172" y="3050374"/>
                  <a:pt x="693996" y="3050374"/>
                  <a:pt x="693996" y="3050374"/>
                </a:cubicBezTo>
                <a:cubicBezTo>
                  <a:pt x="693996" y="3047629"/>
                  <a:pt x="693996" y="3047629"/>
                  <a:pt x="693996" y="3044884"/>
                </a:cubicBezTo>
                <a:cubicBezTo>
                  <a:pt x="691172" y="3044884"/>
                  <a:pt x="691172" y="3044884"/>
                  <a:pt x="688349" y="3044884"/>
                </a:cubicBezTo>
                <a:cubicBezTo>
                  <a:pt x="685525" y="3047629"/>
                  <a:pt x="682701" y="3047629"/>
                  <a:pt x="682701" y="3044884"/>
                </a:cubicBezTo>
                <a:cubicBezTo>
                  <a:pt x="682701" y="3044884"/>
                  <a:pt x="682701" y="3044884"/>
                  <a:pt x="679855" y="3044884"/>
                </a:cubicBezTo>
                <a:cubicBezTo>
                  <a:pt x="677031" y="3044884"/>
                  <a:pt x="674207" y="3044884"/>
                  <a:pt x="674207" y="3044884"/>
                </a:cubicBezTo>
                <a:cubicBezTo>
                  <a:pt x="674207" y="3044884"/>
                  <a:pt x="671383" y="3044884"/>
                  <a:pt x="668559" y="3044884"/>
                </a:cubicBezTo>
                <a:cubicBezTo>
                  <a:pt x="662910" y="3042139"/>
                  <a:pt x="662910" y="3042139"/>
                  <a:pt x="660086" y="3042139"/>
                </a:cubicBezTo>
                <a:cubicBezTo>
                  <a:pt x="657241" y="3042139"/>
                  <a:pt x="654417" y="3042139"/>
                  <a:pt x="654417" y="3042139"/>
                </a:cubicBezTo>
                <a:cubicBezTo>
                  <a:pt x="654417" y="3042139"/>
                  <a:pt x="660086" y="3042139"/>
                  <a:pt x="651593" y="3039393"/>
                </a:cubicBezTo>
                <a:cubicBezTo>
                  <a:pt x="643121" y="3036672"/>
                  <a:pt x="643121" y="3036672"/>
                  <a:pt x="643121" y="3036672"/>
                </a:cubicBezTo>
                <a:cubicBezTo>
                  <a:pt x="640297" y="3036672"/>
                  <a:pt x="640297" y="3036672"/>
                  <a:pt x="640297" y="3036672"/>
                </a:cubicBezTo>
                <a:cubicBezTo>
                  <a:pt x="637473" y="3036672"/>
                  <a:pt x="637473" y="3039393"/>
                  <a:pt x="634627" y="3036672"/>
                </a:cubicBezTo>
                <a:cubicBezTo>
                  <a:pt x="634627" y="3036672"/>
                  <a:pt x="631803" y="3033927"/>
                  <a:pt x="631803" y="3033927"/>
                </a:cubicBezTo>
                <a:cubicBezTo>
                  <a:pt x="631803" y="3031181"/>
                  <a:pt x="631803" y="3031181"/>
                  <a:pt x="634627" y="3028436"/>
                </a:cubicBezTo>
                <a:cubicBezTo>
                  <a:pt x="634627" y="3028436"/>
                  <a:pt x="640297" y="3025691"/>
                  <a:pt x="640297" y="3025691"/>
                </a:cubicBezTo>
                <a:cubicBezTo>
                  <a:pt x="640297" y="3028436"/>
                  <a:pt x="640297" y="3028436"/>
                  <a:pt x="640297" y="3028436"/>
                </a:cubicBezTo>
                <a:cubicBezTo>
                  <a:pt x="640297" y="3028436"/>
                  <a:pt x="640297" y="3031181"/>
                  <a:pt x="643121" y="3028436"/>
                </a:cubicBezTo>
                <a:cubicBezTo>
                  <a:pt x="643121" y="3028436"/>
                  <a:pt x="645945" y="3022945"/>
                  <a:pt x="645945" y="3022945"/>
                </a:cubicBezTo>
                <a:cubicBezTo>
                  <a:pt x="645945" y="3022945"/>
                  <a:pt x="643121" y="3022945"/>
                  <a:pt x="645945" y="3020200"/>
                </a:cubicBezTo>
                <a:cubicBezTo>
                  <a:pt x="648768" y="3020200"/>
                  <a:pt x="648768" y="3020200"/>
                  <a:pt x="651593" y="3020200"/>
                </a:cubicBezTo>
                <a:cubicBezTo>
                  <a:pt x="651593" y="3020200"/>
                  <a:pt x="657241" y="3020200"/>
                  <a:pt x="660086" y="3020200"/>
                </a:cubicBezTo>
                <a:cubicBezTo>
                  <a:pt x="660086" y="3017455"/>
                  <a:pt x="665734" y="3017455"/>
                  <a:pt x="665734" y="3017455"/>
                </a:cubicBezTo>
                <a:cubicBezTo>
                  <a:pt x="665734" y="3017455"/>
                  <a:pt x="668559" y="3020200"/>
                  <a:pt x="665734" y="3022945"/>
                </a:cubicBezTo>
                <a:cubicBezTo>
                  <a:pt x="665734" y="3022945"/>
                  <a:pt x="662910" y="3022945"/>
                  <a:pt x="665734" y="3025691"/>
                </a:cubicBezTo>
                <a:cubicBezTo>
                  <a:pt x="668559" y="3025691"/>
                  <a:pt x="671383" y="3025691"/>
                  <a:pt x="671383" y="3025691"/>
                </a:cubicBezTo>
                <a:cubicBezTo>
                  <a:pt x="671383" y="3025691"/>
                  <a:pt x="674207" y="3022945"/>
                  <a:pt x="674207" y="3022945"/>
                </a:cubicBezTo>
                <a:cubicBezTo>
                  <a:pt x="677031" y="3022945"/>
                  <a:pt x="674207" y="3020200"/>
                  <a:pt x="677031" y="3020200"/>
                </a:cubicBezTo>
                <a:cubicBezTo>
                  <a:pt x="679855" y="3022945"/>
                  <a:pt x="679855" y="3025691"/>
                  <a:pt x="679855" y="3025691"/>
                </a:cubicBezTo>
                <a:cubicBezTo>
                  <a:pt x="679855" y="3025691"/>
                  <a:pt x="679855" y="3025691"/>
                  <a:pt x="679855" y="3028436"/>
                </a:cubicBezTo>
                <a:cubicBezTo>
                  <a:pt x="682701" y="3028436"/>
                  <a:pt x="685525" y="3028436"/>
                  <a:pt x="685525" y="3031181"/>
                </a:cubicBezTo>
                <a:cubicBezTo>
                  <a:pt x="685525" y="3031181"/>
                  <a:pt x="682701" y="3031181"/>
                  <a:pt x="688349" y="3033927"/>
                </a:cubicBezTo>
                <a:cubicBezTo>
                  <a:pt x="691172" y="3033927"/>
                  <a:pt x="693996" y="3033927"/>
                  <a:pt x="693996" y="3033927"/>
                </a:cubicBezTo>
                <a:cubicBezTo>
                  <a:pt x="693996" y="3033927"/>
                  <a:pt x="696820" y="3033927"/>
                  <a:pt x="696820" y="3031181"/>
                </a:cubicBezTo>
                <a:cubicBezTo>
                  <a:pt x="693996" y="3028436"/>
                  <a:pt x="693996" y="3025691"/>
                  <a:pt x="693996" y="3025691"/>
                </a:cubicBezTo>
                <a:cubicBezTo>
                  <a:pt x="693996" y="3025691"/>
                  <a:pt x="696820" y="3022945"/>
                  <a:pt x="696820" y="3022945"/>
                </a:cubicBezTo>
                <a:cubicBezTo>
                  <a:pt x="696820" y="3020200"/>
                  <a:pt x="696820" y="3014709"/>
                  <a:pt x="696820" y="3014709"/>
                </a:cubicBezTo>
                <a:cubicBezTo>
                  <a:pt x="696820" y="3014709"/>
                  <a:pt x="699644" y="3011988"/>
                  <a:pt x="696820" y="3011988"/>
                </a:cubicBezTo>
                <a:cubicBezTo>
                  <a:pt x="693996" y="3011988"/>
                  <a:pt x="693996" y="3009243"/>
                  <a:pt x="693996" y="3009243"/>
                </a:cubicBezTo>
                <a:cubicBezTo>
                  <a:pt x="691172" y="3009243"/>
                  <a:pt x="691172" y="3006497"/>
                  <a:pt x="691172" y="3006497"/>
                </a:cubicBezTo>
                <a:cubicBezTo>
                  <a:pt x="699644" y="3006497"/>
                  <a:pt x="699644" y="3006497"/>
                  <a:pt x="699644" y="3006497"/>
                </a:cubicBezTo>
                <a:cubicBezTo>
                  <a:pt x="705293" y="3006497"/>
                  <a:pt x="705293" y="3006497"/>
                  <a:pt x="705293" y="3006497"/>
                </a:cubicBezTo>
                <a:cubicBezTo>
                  <a:pt x="710962" y="3003752"/>
                  <a:pt x="710962" y="3003752"/>
                  <a:pt x="710962" y="3003752"/>
                </a:cubicBezTo>
                <a:cubicBezTo>
                  <a:pt x="710962" y="3003752"/>
                  <a:pt x="713786" y="3006497"/>
                  <a:pt x="713786" y="3003752"/>
                </a:cubicBezTo>
                <a:cubicBezTo>
                  <a:pt x="713786" y="3003752"/>
                  <a:pt x="716610" y="3001007"/>
                  <a:pt x="716610" y="3001007"/>
                </a:cubicBezTo>
                <a:cubicBezTo>
                  <a:pt x="722258" y="3001007"/>
                  <a:pt x="722258" y="3001007"/>
                  <a:pt x="722258" y="3001007"/>
                </a:cubicBezTo>
                <a:cubicBezTo>
                  <a:pt x="722258" y="3001007"/>
                  <a:pt x="719435" y="2998262"/>
                  <a:pt x="719435" y="2998262"/>
                </a:cubicBezTo>
                <a:cubicBezTo>
                  <a:pt x="722258" y="2998262"/>
                  <a:pt x="722258" y="2992771"/>
                  <a:pt x="722258" y="2992771"/>
                </a:cubicBezTo>
                <a:cubicBezTo>
                  <a:pt x="722258" y="2992771"/>
                  <a:pt x="725082" y="2990026"/>
                  <a:pt x="727906" y="2992771"/>
                </a:cubicBezTo>
                <a:cubicBezTo>
                  <a:pt x="727906" y="2992771"/>
                  <a:pt x="733576" y="2992771"/>
                  <a:pt x="736400" y="2995516"/>
                </a:cubicBezTo>
                <a:cubicBezTo>
                  <a:pt x="736400" y="2995516"/>
                  <a:pt x="739224" y="2995516"/>
                  <a:pt x="739224" y="2995516"/>
                </a:cubicBezTo>
                <a:cubicBezTo>
                  <a:pt x="744872" y="2995516"/>
                  <a:pt x="744872" y="2995516"/>
                  <a:pt x="744872" y="2995516"/>
                </a:cubicBezTo>
                <a:cubicBezTo>
                  <a:pt x="744872" y="2995516"/>
                  <a:pt x="750520" y="2998262"/>
                  <a:pt x="750520" y="2998262"/>
                </a:cubicBezTo>
                <a:cubicBezTo>
                  <a:pt x="750520" y="2998262"/>
                  <a:pt x="756190" y="3001007"/>
                  <a:pt x="759014" y="3001007"/>
                </a:cubicBezTo>
                <a:cubicBezTo>
                  <a:pt x="759014" y="3001007"/>
                  <a:pt x="761838" y="2998262"/>
                  <a:pt x="761838" y="2998262"/>
                </a:cubicBezTo>
                <a:cubicBezTo>
                  <a:pt x="761838" y="2998262"/>
                  <a:pt x="761838" y="2995516"/>
                  <a:pt x="764661" y="2998262"/>
                </a:cubicBezTo>
                <a:cubicBezTo>
                  <a:pt x="767485" y="2998262"/>
                  <a:pt x="770310" y="2998262"/>
                  <a:pt x="773134" y="2998262"/>
                </a:cubicBezTo>
                <a:cubicBezTo>
                  <a:pt x="773134" y="2995516"/>
                  <a:pt x="773134" y="2995516"/>
                  <a:pt x="775979" y="2995516"/>
                </a:cubicBezTo>
                <a:cubicBezTo>
                  <a:pt x="778803" y="2998262"/>
                  <a:pt x="781628" y="2998262"/>
                  <a:pt x="781628" y="2998262"/>
                </a:cubicBezTo>
                <a:cubicBezTo>
                  <a:pt x="784452" y="2998262"/>
                  <a:pt x="790100" y="2995516"/>
                  <a:pt x="790100" y="2995516"/>
                </a:cubicBezTo>
                <a:cubicBezTo>
                  <a:pt x="792924" y="2995516"/>
                  <a:pt x="795747" y="2992771"/>
                  <a:pt x="795747" y="2992771"/>
                </a:cubicBezTo>
                <a:cubicBezTo>
                  <a:pt x="790100" y="2990026"/>
                  <a:pt x="790100" y="2990026"/>
                  <a:pt x="790100" y="2990026"/>
                </a:cubicBezTo>
                <a:cubicBezTo>
                  <a:pt x="790100" y="2990026"/>
                  <a:pt x="792924" y="2984559"/>
                  <a:pt x="792924" y="2984559"/>
                </a:cubicBezTo>
                <a:cubicBezTo>
                  <a:pt x="792924" y="2984559"/>
                  <a:pt x="790100" y="2981814"/>
                  <a:pt x="790100" y="2981814"/>
                </a:cubicBezTo>
                <a:cubicBezTo>
                  <a:pt x="790100" y="2981814"/>
                  <a:pt x="787276" y="2981814"/>
                  <a:pt x="787276" y="2984559"/>
                </a:cubicBezTo>
                <a:cubicBezTo>
                  <a:pt x="787276" y="2987281"/>
                  <a:pt x="784452" y="2990026"/>
                  <a:pt x="781628" y="2990026"/>
                </a:cubicBezTo>
                <a:cubicBezTo>
                  <a:pt x="781628" y="2990026"/>
                  <a:pt x="778803" y="2992771"/>
                  <a:pt x="775979" y="2992771"/>
                </a:cubicBezTo>
                <a:cubicBezTo>
                  <a:pt x="775979" y="2992771"/>
                  <a:pt x="773134" y="2995516"/>
                  <a:pt x="773134" y="2995516"/>
                </a:cubicBezTo>
                <a:cubicBezTo>
                  <a:pt x="773134" y="2995516"/>
                  <a:pt x="773134" y="2998262"/>
                  <a:pt x="767485" y="2995516"/>
                </a:cubicBezTo>
                <a:cubicBezTo>
                  <a:pt x="764661" y="2992771"/>
                  <a:pt x="761838" y="2992771"/>
                  <a:pt x="761838" y="2992771"/>
                </a:cubicBezTo>
                <a:cubicBezTo>
                  <a:pt x="761838" y="2992771"/>
                  <a:pt x="761838" y="2990026"/>
                  <a:pt x="759014" y="2992771"/>
                </a:cubicBezTo>
                <a:cubicBezTo>
                  <a:pt x="753366" y="2992771"/>
                  <a:pt x="756190" y="2995516"/>
                  <a:pt x="753366" y="2992771"/>
                </a:cubicBezTo>
                <a:cubicBezTo>
                  <a:pt x="750520" y="2992771"/>
                  <a:pt x="742048" y="2992771"/>
                  <a:pt x="742048" y="2990026"/>
                </a:cubicBezTo>
                <a:cubicBezTo>
                  <a:pt x="742048" y="2990026"/>
                  <a:pt x="739224" y="2987281"/>
                  <a:pt x="739224" y="2987281"/>
                </a:cubicBezTo>
                <a:cubicBezTo>
                  <a:pt x="739224" y="2987281"/>
                  <a:pt x="739224" y="2981814"/>
                  <a:pt x="739224" y="2981814"/>
                </a:cubicBezTo>
                <a:cubicBezTo>
                  <a:pt x="736400" y="2984559"/>
                  <a:pt x="733576" y="2987281"/>
                  <a:pt x="730752" y="2987281"/>
                </a:cubicBezTo>
                <a:cubicBezTo>
                  <a:pt x="730752" y="2987281"/>
                  <a:pt x="725082" y="2987281"/>
                  <a:pt x="722258" y="2987281"/>
                </a:cubicBezTo>
                <a:cubicBezTo>
                  <a:pt x="722258" y="2987281"/>
                  <a:pt x="722258" y="2987281"/>
                  <a:pt x="719435" y="2987281"/>
                </a:cubicBezTo>
                <a:cubicBezTo>
                  <a:pt x="716610" y="2987281"/>
                  <a:pt x="713786" y="2990026"/>
                  <a:pt x="710962" y="2990026"/>
                </a:cubicBezTo>
                <a:cubicBezTo>
                  <a:pt x="708138" y="2990026"/>
                  <a:pt x="708138" y="2987281"/>
                  <a:pt x="705293" y="2987281"/>
                </a:cubicBezTo>
                <a:cubicBezTo>
                  <a:pt x="702469" y="2987281"/>
                  <a:pt x="702469" y="2987281"/>
                  <a:pt x="702469" y="2987281"/>
                </a:cubicBezTo>
                <a:cubicBezTo>
                  <a:pt x="702469" y="2987281"/>
                  <a:pt x="702469" y="2981814"/>
                  <a:pt x="708138" y="2981814"/>
                </a:cubicBezTo>
                <a:cubicBezTo>
                  <a:pt x="710962" y="2979069"/>
                  <a:pt x="708138" y="2979069"/>
                  <a:pt x="713786" y="2979069"/>
                </a:cubicBezTo>
                <a:cubicBezTo>
                  <a:pt x="719435" y="2979069"/>
                  <a:pt x="722258" y="2979069"/>
                  <a:pt x="725082" y="2976323"/>
                </a:cubicBezTo>
                <a:cubicBezTo>
                  <a:pt x="727906" y="2973578"/>
                  <a:pt x="727906" y="2970833"/>
                  <a:pt x="730752" y="2970833"/>
                </a:cubicBezTo>
                <a:cubicBezTo>
                  <a:pt x="733576" y="2968087"/>
                  <a:pt x="733576" y="2965342"/>
                  <a:pt x="736400" y="2968087"/>
                </a:cubicBezTo>
                <a:cubicBezTo>
                  <a:pt x="742048" y="2968087"/>
                  <a:pt x="747696" y="2968087"/>
                  <a:pt x="747696" y="2968087"/>
                </a:cubicBezTo>
                <a:cubicBezTo>
                  <a:pt x="747696" y="2968087"/>
                  <a:pt x="747696" y="2965342"/>
                  <a:pt x="747696" y="2962597"/>
                </a:cubicBezTo>
                <a:cubicBezTo>
                  <a:pt x="747696" y="2962597"/>
                  <a:pt x="747696" y="2962597"/>
                  <a:pt x="747696" y="2959876"/>
                </a:cubicBezTo>
                <a:cubicBezTo>
                  <a:pt x="750520" y="2959876"/>
                  <a:pt x="750520" y="2957130"/>
                  <a:pt x="750520" y="2957130"/>
                </a:cubicBezTo>
                <a:cubicBezTo>
                  <a:pt x="753366" y="2957130"/>
                  <a:pt x="753366" y="2954385"/>
                  <a:pt x="756190" y="2954385"/>
                </a:cubicBezTo>
                <a:cubicBezTo>
                  <a:pt x="756190" y="2951639"/>
                  <a:pt x="759014" y="2951639"/>
                  <a:pt x="759014" y="2948895"/>
                </a:cubicBezTo>
                <a:cubicBezTo>
                  <a:pt x="761838" y="2948895"/>
                  <a:pt x="761838" y="2946149"/>
                  <a:pt x="761838" y="2946149"/>
                </a:cubicBezTo>
                <a:cubicBezTo>
                  <a:pt x="761838" y="2946149"/>
                  <a:pt x="753366" y="2943404"/>
                  <a:pt x="753366" y="2943404"/>
                </a:cubicBezTo>
                <a:cubicBezTo>
                  <a:pt x="756190" y="2940659"/>
                  <a:pt x="756190" y="2940659"/>
                  <a:pt x="756190" y="2940659"/>
                </a:cubicBezTo>
                <a:cubicBezTo>
                  <a:pt x="767485" y="2932447"/>
                  <a:pt x="767485" y="2932447"/>
                  <a:pt x="767485" y="2932447"/>
                </a:cubicBezTo>
                <a:cubicBezTo>
                  <a:pt x="767485" y="2932447"/>
                  <a:pt x="770310" y="2926956"/>
                  <a:pt x="770310" y="2926956"/>
                </a:cubicBezTo>
                <a:cubicBezTo>
                  <a:pt x="773134" y="2926956"/>
                  <a:pt x="775979" y="2924211"/>
                  <a:pt x="775979" y="2924211"/>
                </a:cubicBezTo>
                <a:cubicBezTo>
                  <a:pt x="778803" y="2918720"/>
                  <a:pt x="778803" y="2918720"/>
                  <a:pt x="778803" y="2918720"/>
                </a:cubicBezTo>
                <a:cubicBezTo>
                  <a:pt x="778803" y="2918720"/>
                  <a:pt x="778803" y="2915975"/>
                  <a:pt x="781628" y="2918720"/>
                </a:cubicBezTo>
                <a:cubicBezTo>
                  <a:pt x="784452" y="2918720"/>
                  <a:pt x="784452" y="2921465"/>
                  <a:pt x="787276" y="2921465"/>
                </a:cubicBezTo>
                <a:cubicBezTo>
                  <a:pt x="790100" y="2924211"/>
                  <a:pt x="798571" y="2924211"/>
                  <a:pt x="798571" y="2924211"/>
                </a:cubicBezTo>
                <a:cubicBezTo>
                  <a:pt x="795747" y="2918720"/>
                  <a:pt x="795747" y="2918720"/>
                  <a:pt x="795747" y="2918720"/>
                </a:cubicBezTo>
                <a:cubicBezTo>
                  <a:pt x="807065" y="2918720"/>
                  <a:pt x="807065" y="2918720"/>
                  <a:pt x="807065" y="2918720"/>
                </a:cubicBezTo>
                <a:cubicBezTo>
                  <a:pt x="807065" y="2924211"/>
                  <a:pt x="807065" y="2924211"/>
                  <a:pt x="807065" y="2924211"/>
                </a:cubicBezTo>
                <a:cubicBezTo>
                  <a:pt x="812713" y="2921465"/>
                  <a:pt x="812713" y="2921465"/>
                  <a:pt x="812713" y="2921465"/>
                </a:cubicBezTo>
                <a:cubicBezTo>
                  <a:pt x="809889" y="2915975"/>
                  <a:pt x="809889" y="2915975"/>
                  <a:pt x="809889" y="2915975"/>
                </a:cubicBezTo>
                <a:cubicBezTo>
                  <a:pt x="809889" y="2915975"/>
                  <a:pt x="815537" y="2915975"/>
                  <a:pt x="815537" y="2915975"/>
                </a:cubicBezTo>
                <a:cubicBezTo>
                  <a:pt x="812713" y="2915975"/>
                  <a:pt x="807065" y="2910484"/>
                  <a:pt x="807065" y="2910484"/>
                </a:cubicBezTo>
                <a:cubicBezTo>
                  <a:pt x="809889" y="2905018"/>
                  <a:pt x="809889" y="2905018"/>
                  <a:pt x="809889" y="2905018"/>
                </a:cubicBezTo>
                <a:cubicBezTo>
                  <a:pt x="804242" y="2905018"/>
                  <a:pt x="804242" y="2905018"/>
                  <a:pt x="804242" y="2905018"/>
                </a:cubicBezTo>
                <a:cubicBezTo>
                  <a:pt x="804242" y="2905018"/>
                  <a:pt x="792924" y="2905018"/>
                  <a:pt x="790100" y="2905018"/>
                </a:cubicBezTo>
                <a:cubicBezTo>
                  <a:pt x="787276" y="2902273"/>
                  <a:pt x="787276" y="2902273"/>
                  <a:pt x="784452" y="2902273"/>
                </a:cubicBezTo>
                <a:cubicBezTo>
                  <a:pt x="781628" y="2902273"/>
                  <a:pt x="778803" y="2902273"/>
                  <a:pt x="775979" y="2902273"/>
                </a:cubicBezTo>
                <a:cubicBezTo>
                  <a:pt x="773134" y="2902273"/>
                  <a:pt x="770310" y="2902273"/>
                  <a:pt x="767485" y="2902273"/>
                </a:cubicBezTo>
                <a:cubicBezTo>
                  <a:pt x="767485" y="2902273"/>
                  <a:pt x="764661" y="2902273"/>
                  <a:pt x="761838" y="2902273"/>
                </a:cubicBezTo>
                <a:cubicBezTo>
                  <a:pt x="761838" y="2899527"/>
                  <a:pt x="764661" y="2896781"/>
                  <a:pt x="761838" y="2896781"/>
                </a:cubicBezTo>
                <a:cubicBezTo>
                  <a:pt x="759014" y="2896781"/>
                  <a:pt x="756190" y="2891291"/>
                  <a:pt x="753366" y="2894037"/>
                </a:cubicBezTo>
                <a:cubicBezTo>
                  <a:pt x="753366" y="2894037"/>
                  <a:pt x="753366" y="2894037"/>
                  <a:pt x="750520" y="2894037"/>
                </a:cubicBezTo>
                <a:cubicBezTo>
                  <a:pt x="750520" y="2896781"/>
                  <a:pt x="747696" y="2896781"/>
                  <a:pt x="747696" y="2896781"/>
                </a:cubicBezTo>
                <a:cubicBezTo>
                  <a:pt x="744872" y="2894037"/>
                  <a:pt x="744872" y="2896781"/>
                  <a:pt x="747696" y="2894037"/>
                </a:cubicBezTo>
                <a:cubicBezTo>
                  <a:pt x="747696" y="2891291"/>
                  <a:pt x="744872" y="2885801"/>
                  <a:pt x="747696" y="2885801"/>
                </a:cubicBezTo>
                <a:cubicBezTo>
                  <a:pt x="750520" y="2888546"/>
                  <a:pt x="750520" y="2888546"/>
                  <a:pt x="753366" y="2888546"/>
                </a:cubicBezTo>
                <a:cubicBezTo>
                  <a:pt x="753366" y="2888546"/>
                  <a:pt x="756190" y="2888546"/>
                  <a:pt x="756190" y="2888546"/>
                </a:cubicBezTo>
                <a:cubicBezTo>
                  <a:pt x="756190" y="2885801"/>
                  <a:pt x="759014" y="2880334"/>
                  <a:pt x="759014" y="2880334"/>
                </a:cubicBezTo>
                <a:cubicBezTo>
                  <a:pt x="759014" y="2880334"/>
                  <a:pt x="767485" y="2883079"/>
                  <a:pt x="764661" y="2880334"/>
                </a:cubicBezTo>
                <a:cubicBezTo>
                  <a:pt x="761838" y="2877589"/>
                  <a:pt x="756190" y="2874844"/>
                  <a:pt x="756190" y="2874844"/>
                </a:cubicBezTo>
                <a:cubicBezTo>
                  <a:pt x="756190" y="2874844"/>
                  <a:pt x="753366" y="2874844"/>
                  <a:pt x="753366" y="2877589"/>
                </a:cubicBezTo>
                <a:cubicBezTo>
                  <a:pt x="750520" y="2880334"/>
                  <a:pt x="753366" y="2880334"/>
                  <a:pt x="750520" y="2883079"/>
                </a:cubicBezTo>
                <a:cubicBezTo>
                  <a:pt x="747696" y="2883079"/>
                  <a:pt x="747696" y="2883079"/>
                  <a:pt x="744872" y="2883079"/>
                </a:cubicBezTo>
                <a:cubicBezTo>
                  <a:pt x="744872" y="2883079"/>
                  <a:pt x="744872" y="2883079"/>
                  <a:pt x="742048" y="2883079"/>
                </a:cubicBezTo>
                <a:cubicBezTo>
                  <a:pt x="742048" y="2883079"/>
                  <a:pt x="736400" y="2883079"/>
                  <a:pt x="736400" y="2880334"/>
                </a:cubicBezTo>
                <a:cubicBezTo>
                  <a:pt x="736400" y="2880334"/>
                  <a:pt x="736400" y="2880334"/>
                  <a:pt x="736400" y="2877589"/>
                </a:cubicBezTo>
                <a:cubicBezTo>
                  <a:pt x="736400" y="2874844"/>
                  <a:pt x="736400" y="2872098"/>
                  <a:pt x="742048" y="2872098"/>
                </a:cubicBezTo>
                <a:cubicBezTo>
                  <a:pt x="744872" y="2872098"/>
                  <a:pt x="744872" y="2874844"/>
                  <a:pt x="744872" y="2872098"/>
                </a:cubicBezTo>
                <a:cubicBezTo>
                  <a:pt x="744872" y="2872098"/>
                  <a:pt x="744872" y="2869353"/>
                  <a:pt x="742048" y="2869353"/>
                </a:cubicBezTo>
                <a:cubicBezTo>
                  <a:pt x="742048" y="2866608"/>
                  <a:pt x="742048" y="2866608"/>
                  <a:pt x="739224" y="2866608"/>
                </a:cubicBezTo>
                <a:cubicBezTo>
                  <a:pt x="736400" y="2866608"/>
                  <a:pt x="730752" y="2869353"/>
                  <a:pt x="730752" y="2869353"/>
                </a:cubicBezTo>
                <a:lnTo>
                  <a:pt x="727906" y="2869353"/>
                </a:lnTo>
                <a:cubicBezTo>
                  <a:pt x="725082" y="2866608"/>
                  <a:pt x="727906" y="2866608"/>
                  <a:pt x="725082" y="2863862"/>
                </a:cubicBezTo>
                <a:cubicBezTo>
                  <a:pt x="725082" y="2861117"/>
                  <a:pt x="725082" y="2861117"/>
                  <a:pt x="722258" y="2861117"/>
                </a:cubicBezTo>
                <a:cubicBezTo>
                  <a:pt x="722258" y="2861117"/>
                  <a:pt x="722258" y="2861117"/>
                  <a:pt x="719435" y="2861117"/>
                </a:cubicBezTo>
                <a:cubicBezTo>
                  <a:pt x="716610" y="2858372"/>
                  <a:pt x="713786" y="2858372"/>
                  <a:pt x="713786" y="2855650"/>
                </a:cubicBezTo>
                <a:cubicBezTo>
                  <a:pt x="713786" y="2852905"/>
                  <a:pt x="713786" y="2850160"/>
                  <a:pt x="716610" y="2852905"/>
                </a:cubicBezTo>
                <a:cubicBezTo>
                  <a:pt x="719435" y="2852905"/>
                  <a:pt x="716610" y="2850160"/>
                  <a:pt x="719435" y="2852905"/>
                </a:cubicBezTo>
                <a:cubicBezTo>
                  <a:pt x="725082" y="2855650"/>
                  <a:pt x="725082" y="2855650"/>
                  <a:pt x="725082" y="2855650"/>
                </a:cubicBezTo>
                <a:cubicBezTo>
                  <a:pt x="725082" y="2855650"/>
                  <a:pt x="727906" y="2855650"/>
                  <a:pt x="725082" y="2852905"/>
                </a:cubicBezTo>
                <a:cubicBezTo>
                  <a:pt x="725082" y="2850160"/>
                  <a:pt x="722258" y="2847415"/>
                  <a:pt x="722258" y="2847415"/>
                </a:cubicBezTo>
                <a:cubicBezTo>
                  <a:pt x="722258" y="2847415"/>
                  <a:pt x="719435" y="2847415"/>
                  <a:pt x="719435" y="2844669"/>
                </a:cubicBezTo>
                <a:cubicBezTo>
                  <a:pt x="719435" y="2841924"/>
                  <a:pt x="719435" y="2841924"/>
                  <a:pt x="716610" y="2839178"/>
                </a:cubicBezTo>
                <a:cubicBezTo>
                  <a:pt x="716610" y="2839178"/>
                  <a:pt x="719435" y="2839178"/>
                  <a:pt x="719435" y="2839178"/>
                </a:cubicBezTo>
                <a:cubicBezTo>
                  <a:pt x="722258" y="2839178"/>
                  <a:pt x="719435" y="2839178"/>
                  <a:pt x="722258" y="2839178"/>
                </a:cubicBezTo>
                <a:cubicBezTo>
                  <a:pt x="727906" y="2839178"/>
                  <a:pt x="725082" y="2839178"/>
                  <a:pt x="727906" y="2839178"/>
                </a:cubicBezTo>
                <a:cubicBezTo>
                  <a:pt x="727906" y="2839178"/>
                  <a:pt x="730752" y="2839178"/>
                  <a:pt x="730752" y="2839178"/>
                </a:cubicBezTo>
                <a:cubicBezTo>
                  <a:pt x="730752" y="2841924"/>
                  <a:pt x="733576" y="2836434"/>
                  <a:pt x="733576" y="2836434"/>
                </a:cubicBezTo>
                <a:cubicBezTo>
                  <a:pt x="733576" y="2836434"/>
                  <a:pt x="730752" y="2833688"/>
                  <a:pt x="733576" y="2833688"/>
                </a:cubicBezTo>
                <a:cubicBezTo>
                  <a:pt x="736400" y="2833688"/>
                  <a:pt x="736400" y="2836434"/>
                  <a:pt x="739224" y="2836434"/>
                </a:cubicBezTo>
                <a:cubicBezTo>
                  <a:pt x="744872" y="2836434"/>
                  <a:pt x="744872" y="2839178"/>
                  <a:pt x="747696" y="2839178"/>
                </a:cubicBezTo>
                <a:cubicBezTo>
                  <a:pt x="747696" y="2836434"/>
                  <a:pt x="750520" y="2839178"/>
                  <a:pt x="750520" y="2836434"/>
                </a:cubicBezTo>
                <a:cubicBezTo>
                  <a:pt x="747696" y="2833688"/>
                  <a:pt x="747696" y="2836434"/>
                  <a:pt x="747696" y="2833688"/>
                </a:cubicBezTo>
                <a:cubicBezTo>
                  <a:pt x="744872" y="2830966"/>
                  <a:pt x="744872" y="2833688"/>
                  <a:pt x="744872" y="2828221"/>
                </a:cubicBezTo>
                <a:cubicBezTo>
                  <a:pt x="747696" y="2825476"/>
                  <a:pt x="747696" y="2822731"/>
                  <a:pt x="747696" y="2822731"/>
                </a:cubicBezTo>
                <a:cubicBezTo>
                  <a:pt x="747696" y="2819986"/>
                  <a:pt x="747696" y="2819986"/>
                  <a:pt x="747696" y="2819986"/>
                </a:cubicBezTo>
                <a:cubicBezTo>
                  <a:pt x="753366" y="2814495"/>
                  <a:pt x="753366" y="2814495"/>
                  <a:pt x="753366" y="2814495"/>
                </a:cubicBezTo>
                <a:cubicBezTo>
                  <a:pt x="753366" y="2814495"/>
                  <a:pt x="756190" y="2814495"/>
                  <a:pt x="759014" y="2814495"/>
                </a:cubicBezTo>
                <a:cubicBezTo>
                  <a:pt x="764661" y="2814495"/>
                  <a:pt x="767485" y="2817241"/>
                  <a:pt x="770310" y="2817241"/>
                </a:cubicBezTo>
                <a:cubicBezTo>
                  <a:pt x="775979" y="2817241"/>
                  <a:pt x="778803" y="2817241"/>
                  <a:pt x="778803" y="2817241"/>
                </a:cubicBezTo>
                <a:cubicBezTo>
                  <a:pt x="775979" y="2814495"/>
                  <a:pt x="775979" y="2814495"/>
                  <a:pt x="775979" y="2814495"/>
                </a:cubicBezTo>
                <a:cubicBezTo>
                  <a:pt x="775979" y="2814495"/>
                  <a:pt x="775979" y="2814495"/>
                  <a:pt x="775979" y="2811750"/>
                </a:cubicBezTo>
                <a:cubicBezTo>
                  <a:pt x="778803" y="2811750"/>
                  <a:pt x="778803" y="2811750"/>
                  <a:pt x="781628" y="2811750"/>
                </a:cubicBezTo>
                <a:cubicBezTo>
                  <a:pt x="781628" y="2811750"/>
                  <a:pt x="784452" y="2806283"/>
                  <a:pt x="784452" y="2806283"/>
                </a:cubicBezTo>
                <a:cubicBezTo>
                  <a:pt x="781628" y="2803538"/>
                  <a:pt x="781628" y="2803538"/>
                  <a:pt x="778803" y="2800792"/>
                </a:cubicBezTo>
                <a:cubicBezTo>
                  <a:pt x="773134" y="2800792"/>
                  <a:pt x="764661" y="2800792"/>
                  <a:pt x="764661" y="2800792"/>
                </a:cubicBezTo>
                <a:cubicBezTo>
                  <a:pt x="764661" y="2800792"/>
                  <a:pt x="761838" y="2800792"/>
                  <a:pt x="759014" y="2800792"/>
                </a:cubicBezTo>
                <a:cubicBezTo>
                  <a:pt x="756190" y="2800792"/>
                  <a:pt x="750520" y="2800792"/>
                  <a:pt x="750520" y="2798047"/>
                </a:cubicBezTo>
                <a:cubicBezTo>
                  <a:pt x="747696" y="2798047"/>
                  <a:pt x="747696" y="2798047"/>
                  <a:pt x="747696" y="2792557"/>
                </a:cubicBezTo>
                <a:cubicBezTo>
                  <a:pt x="747696" y="2789812"/>
                  <a:pt x="744872" y="2789812"/>
                  <a:pt x="744872" y="2789812"/>
                </a:cubicBezTo>
                <a:cubicBezTo>
                  <a:pt x="747696" y="2784320"/>
                  <a:pt x="747696" y="2784320"/>
                  <a:pt x="747696" y="2784320"/>
                </a:cubicBezTo>
                <a:cubicBezTo>
                  <a:pt x="747696" y="2784320"/>
                  <a:pt x="744872" y="2781576"/>
                  <a:pt x="744872" y="2781576"/>
                </a:cubicBezTo>
                <a:cubicBezTo>
                  <a:pt x="742048" y="2781576"/>
                  <a:pt x="742048" y="2781576"/>
                  <a:pt x="742048" y="2781576"/>
                </a:cubicBezTo>
                <a:cubicBezTo>
                  <a:pt x="739224" y="2781576"/>
                  <a:pt x="742048" y="2781576"/>
                  <a:pt x="736400" y="2778855"/>
                </a:cubicBezTo>
                <a:cubicBezTo>
                  <a:pt x="730752" y="2778855"/>
                  <a:pt x="727906" y="2776108"/>
                  <a:pt x="727906" y="2776108"/>
                </a:cubicBezTo>
                <a:cubicBezTo>
                  <a:pt x="727906" y="2773364"/>
                  <a:pt x="727906" y="2773364"/>
                  <a:pt x="733576" y="2773364"/>
                </a:cubicBezTo>
                <a:cubicBezTo>
                  <a:pt x="736400" y="2773364"/>
                  <a:pt x="739224" y="2773364"/>
                  <a:pt x="742048" y="2773364"/>
                </a:cubicBezTo>
                <a:cubicBezTo>
                  <a:pt x="744872" y="2776108"/>
                  <a:pt x="750520" y="2773364"/>
                  <a:pt x="750520" y="2773364"/>
                </a:cubicBezTo>
                <a:cubicBezTo>
                  <a:pt x="750520" y="2773364"/>
                  <a:pt x="747696" y="2773364"/>
                  <a:pt x="753366" y="2776108"/>
                </a:cubicBezTo>
                <a:cubicBezTo>
                  <a:pt x="759014" y="2778855"/>
                  <a:pt x="756190" y="2778855"/>
                  <a:pt x="759014" y="2778855"/>
                </a:cubicBezTo>
                <a:cubicBezTo>
                  <a:pt x="761838" y="2778855"/>
                  <a:pt x="764661" y="2776108"/>
                  <a:pt x="761838" y="2776108"/>
                </a:cubicBezTo>
                <a:cubicBezTo>
                  <a:pt x="761838" y="2773364"/>
                  <a:pt x="764661" y="2773364"/>
                  <a:pt x="761838" y="2773364"/>
                </a:cubicBezTo>
                <a:cubicBezTo>
                  <a:pt x="759014" y="2770618"/>
                  <a:pt x="759014" y="2770618"/>
                  <a:pt x="759014" y="2770618"/>
                </a:cubicBezTo>
                <a:cubicBezTo>
                  <a:pt x="759014" y="2770618"/>
                  <a:pt x="759014" y="2770618"/>
                  <a:pt x="759014" y="2767873"/>
                </a:cubicBezTo>
                <a:cubicBezTo>
                  <a:pt x="759014" y="2765128"/>
                  <a:pt x="761838" y="2762383"/>
                  <a:pt x="761838" y="2762383"/>
                </a:cubicBezTo>
                <a:cubicBezTo>
                  <a:pt x="764661" y="2762383"/>
                  <a:pt x="764661" y="2762383"/>
                  <a:pt x="764661" y="2759637"/>
                </a:cubicBezTo>
                <a:cubicBezTo>
                  <a:pt x="764661" y="2759637"/>
                  <a:pt x="764661" y="2756892"/>
                  <a:pt x="764661" y="2756892"/>
                </a:cubicBezTo>
                <a:cubicBezTo>
                  <a:pt x="764661" y="2754171"/>
                  <a:pt x="767485" y="2751426"/>
                  <a:pt x="767485" y="2751426"/>
                </a:cubicBezTo>
                <a:cubicBezTo>
                  <a:pt x="767485" y="2751426"/>
                  <a:pt x="764661" y="2748680"/>
                  <a:pt x="764661" y="2748680"/>
                </a:cubicBezTo>
                <a:cubicBezTo>
                  <a:pt x="764661" y="2748680"/>
                  <a:pt x="759014" y="2748680"/>
                  <a:pt x="759014" y="2751426"/>
                </a:cubicBezTo>
                <a:cubicBezTo>
                  <a:pt x="759014" y="2751426"/>
                  <a:pt x="759014" y="2751426"/>
                  <a:pt x="759014" y="2754171"/>
                </a:cubicBezTo>
                <a:cubicBezTo>
                  <a:pt x="756190" y="2754171"/>
                  <a:pt x="756190" y="2754171"/>
                  <a:pt x="753366" y="2754171"/>
                </a:cubicBezTo>
                <a:cubicBezTo>
                  <a:pt x="753366" y="2756892"/>
                  <a:pt x="753366" y="2756892"/>
                  <a:pt x="753366" y="2756892"/>
                </a:cubicBezTo>
                <a:cubicBezTo>
                  <a:pt x="753366" y="2759637"/>
                  <a:pt x="750520" y="2762383"/>
                  <a:pt x="750520" y="2762383"/>
                </a:cubicBezTo>
                <a:cubicBezTo>
                  <a:pt x="750520" y="2762383"/>
                  <a:pt x="747696" y="2756892"/>
                  <a:pt x="747696" y="2754171"/>
                </a:cubicBezTo>
                <a:cubicBezTo>
                  <a:pt x="747696" y="2754171"/>
                  <a:pt x="750520" y="2751426"/>
                  <a:pt x="753366" y="2751426"/>
                </a:cubicBezTo>
                <a:cubicBezTo>
                  <a:pt x="756190" y="2751426"/>
                  <a:pt x="756190" y="2751426"/>
                  <a:pt x="756190" y="2748680"/>
                </a:cubicBezTo>
                <a:cubicBezTo>
                  <a:pt x="756190" y="2748680"/>
                  <a:pt x="756190" y="2748680"/>
                  <a:pt x="756190" y="2745934"/>
                </a:cubicBezTo>
                <a:cubicBezTo>
                  <a:pt x="756190" y="2743189"/>
                  <a:pt x="756190" y="2743189"/>
                  <a:pt x="756190" y="2743189"/>
                </a:cubicBezTo>
                <a:cubicBezTo>
                  <a:pt x="759014" y="2740444"/>
                  <a:pt x="761838" y="2737699"/>
                  <a:pt x="764661" y="2737699"/>
                </a:cubicBezTo>
                <a:cubicBezTo>
                  <a:pt x="764661" y="2737699"/>
                  <a:pt x="761838" y="2732209"/>
                  <a:pt x="767485" y="2737699"/>
                </a:cubicBezTo>
                <a:cubicBezTo>
                  <a:pt x="770310" y="2740444"/>
                  <a:pt x="770310" y="2740444"/>
                  <a:pt x="773134" y="2743189"/>
                </a:cubicBezTo>
                <a:cubicBezTo>
                  <a:pt x="775979" y="2743189"/>
                  <a:pt x="781628" y="2745934"/>
                  <a:pt x="781628" y="2743189"/>
                </a:cubicBezTo>
                <a:cubicBezTo>
                  <a:pt x="781628" y="2743189"/>
                  <a:pt x="781628" y="2740444"/>
                  <a:pt x="781628" y="2737699"/>
                </a:cubicBezTo>
                <a:cubicBezTo>
                  <a:pt x="781628" y="2737699"/>
                  <a:pt x="778803" y="2737699"/>
                  <a:pt x="781628" y="2734954"/>
                </a:cubicBezTo>
                <a:cubicBezTo>
                  <a:pt x="781628" y="2734954"/>
                  <a:pt x="781628" y="2734954"/>
                  <a:pt x="784452" y="2734954"/>
                </a:cubicBezTo>
                <a:cubicBezTo>
                  <a:pt x="790100" y="2737699"/>
                  <a:pt x="787276" y="2737699"/>
                  <a:pt x="790100" y="2740444"/>
                </a:cubicBezTo>
                <a:cubicBezTo>
                  <a:pt x="795747" y="2743189"/>
                  <a:pt x="795747" y="2743189"/>
                  <a:pt x="795747" y="2743189"/>
                </a:cubicBezTo>
                <a:cubicBezTo>
                  <a:pt x="798571" y="2743189"/>
                  <a:pt x="798571" y="2743189"/>
                  <a:pt x="801418" y="2743189"/>
                </a:cubicBezTo>
                <a:cubicBezTo>
                  <a:pt x="804242" y="2743189"/>
                  <a:pt x="801418" y="2740444"/>
                  <a:pt x="807065" y="2745934"/>
                </a:cubicBezTo>
                <a:cubicBezTo>
                  <a:pt x="809889" y="2748680"/>
                  <a:pt x="809889" y="2748680"/>
                  <a:pt x="812713" y="2748680"/>
                </a:cubicBezTo>
                <a:cubicBezTo>
                  <a:pt x="815537" y="2751426"/>
                  <a:pt x="821186" y="2748680"/>
                  <a:pt x="821186" y="2748680"/>
                </a:cubicBezTo>
                <a:cubicBezTo>
                  <a:pt x="821186" y="2748680"/>
                  <a:pt x="821186" y="2745934"/>
                  <a:pt x="824031" y="2751426"/>
                </a:cubicBezTo>
                <a:cubicBezTo>
                  <a:pt x="826856" y="2756892"/>
                  <a:pt x="829679" y="2756892"/>
                  <a:pt x="829679" y="2756892"/>
                </a:cubicBezTo>
                <a:cubicBezTo>
                  <a:pt x="829679" y="2759637"/>
                  <a:pt x="832503" y="2762383"/>
                  <a:pt x="832503" y="2762383"/>
                </a:cubicBezTo>
                <a:cubicBezTo>
                  <a:pt x="832503" y="2762383"/>
                  <a:pt x="832503" y="2762383"/>
                  <a:pt x="832503" y="2765128"/>
                </a:cubicBezTo>
                <a:cubicBezTo>
                  <a:pt x="832503" y="2765128"/>
                  <a:pt x="832503" y="2767873"/>
                  <a:pt x="835327" y="2767873"/>
                </a:cubicBezTo>
                <a:cubicBezTo>
                  <a:pt x="835327" y="2767873"/>
                  <a:pt x="838151" y="2767873"/>
                  <a:pt x="838151" y="2767873"/>
                </a:cubicBezTo>
                <a:cubicBezTo>
                  <a:pt x="838151" y="2767873"/>
                  <a:pt x="840975" y="2765128"/>
                  <a:pt x="840975" y="2765128"/>
                </a:cubicBezTo>
                <a:cubicBezTo>
                  <a:pt x="840975" y="2765128"/>
                  <a:pt x="846644" y="2762383"/>
                  <a:pt x="846644" y="2762383"/>
                </a:cubicBezTo>
                <a:cubicBezTo>
                  <a:pt x="846644" y="2762383"/>
                  <a:pt x="846644" y="2759637"/>
                  <a:pt x="852293" y="2762383"/>
                </a:cubicBezTo>
                <a:cubicBezTo>
                  <a:pt x="855117" y="2762383"/>
                  <a:pt x="860765" y="2765128"/>
                  <a:pt x="860765" y="2765128"/>
                </a:cubicBezTo>
                <a:cubicBezTo>
                  <a:pt x="860765" y="2765128"/>
                  <a:pt x="860765" y="2767873"/>
                  <a:pt x="860765" y="2767873"/>
                </a:cubicBezTo>
                <a:cubicBezTo>
                  <a:pt x="863589" y="2767873"/>
                  <a:pt x="872083" y="2767873"/>
                  <a:pt x="872083" y="2767873"/>
                </a:cubicBezTo>
                <a:cubicBezTo>
                  <a:pt x="874907" y="2770618"/>
                  <a:pt x="874907" y="2770618"/>
                  <a:pt x="874907" y="2770618"/>
                </a:cubicBezTo>
                <a:cubicBezTo>
                  <a:pt x="874907" y="2770618"/>
                  <a:pt x="877731" y="2773364"/>
                  <a:pt x="877731" y="2773364"/>
                </a:cubicBezTo>
                <a:cubicBezTo>
                  <a:pt x="877731" y="2776108"/>
                  <a:pt x="880554" y="2781576"/>
                  <a:pt x="880554" y="2781576"/>
                </a:cubicBezTo>
                <a:cubicBezTo>
                  <a:pt x="889027" y="2784320"/>
                  <a:pt x="889027" y="2784320"/>
                  <a:pt x="889027" y="2784320"/>
                </a:cubicBezTo>
                <a:cubicBezTo>
                  <a:pt x="883378" y="2776108"/>
                  <a:pt x="883378" y="2776108"/>
                  <a:pt x="883378" y="2776108"/>
                </a:cubicBezTo>
                <a:cubicBezTo>
                  <a:pt x="883378" y="2776108"/>
                  <a:pt x="877731" y="2770618"/>
                  <a:pt x="883378" y="2770618"/>
                </a:cubicBezTo>
                <a:cubicBezTo>
                  <a:pt x="889027" y="2770618"/>
                  <a:pt x="891851" y="2767873"/>
                  <a:pt x="891851" y="2767873"/>
                </a:cubicBezTo>
                <a:cubicBezTo>
                  <a:pt x="891851" y="2765128"/>
                  <a:pt x="891851" y="2765128"/>
                  <a:pt x="891851" y="2765128"/>
                </a:cubicBezTo>
                <a:cubicBezTo>
                  <a:pt x="883378" y="2765128"/>
                  <a:pt x="883378" y="2765128"/>
                  <a:pt x="883378" y="2765128"/>
                </a:cubicBezTo>
                <a:cubicBezTo>
                  <a:pt x="883378" y="2765128"/>
                  <a:pt x="883378" y="2759637"/>
                  <a:pt x="883378" y="2759637"/>
                </a:cubicBezTo>
                <a:cubicBezTo>
                  <a:pt x="886202" y="2759637"/>
                  <a:pt x="889027" y="2754171"/>
                  <a:pt x="894696" y="2754171"/>
                </a:cubicBezTo>
                <a:cubicBezTo>
                  <a:pt x="900344" y="2754171"/>
                  <a:pt x="905993" y="2751426"/>
                  <a:pt x="905993" y="2751426"/>
                </a:cubicBezTo>
                <a:cubicBezTo>
                  <a:pt x="905993" y="2751426"/>
                  <a:pt x="905993" y="2748680"/>
                  <a:pt x="911640" y="2748680"/>
                </a:cubicBezTo>
                <a:cubicBezTo>
                  <a:pt x="917310" y="2748680"/>
                  <a:pt x="920134" y="2748680"/>
                  <a:pt x="922958" y="2748680"/>
                </a:cubicBezTo>
                <a:cubicBezTo>
                  <a:pt x="925782" y="2748680"/>
                  <a:pt x="925782" y="2748680"/>
                  <a:pt x="925782" y="2745934"/>
                </a:cubicBezTo>
                <a:cubicBezTo>
                  <a:pt x="925782" y="2743189"/>
                  <a:pt x="922958" y="2743189"/>
                  <a:pt x="928606" y="2740444"/>
                </a:cubicBezTo>
                <a:cubicBezTo>
                  <a:pt x="931430" y="2740444"/>
                  <a:pt x="934254" y="2737699"/>
                  <a:pt x="934254" y="2737699"/>
                </a:cubicBezTo>
                <a:cubicBezTo>
                  <a:pt x="937078" y="2726742"/>
                  <a:pt x="937078" y="2726742"/>
                  <a:pt x="937078" y="2726742"/>
                </a:cubicBezTo>
                <a:cubicBezTo>
                  <a:pt x="925782" y="2732209"/>
                  <a:pt x="925782" y="2732209"/>
                  <a:pt x="925782" y="2732209"/>
                </a:cubicBezTo>
                <a:cubicBezTo>
                  <a:pt x="925782" y="2732209"/>
                  <a:pt x="925782" y="2726742"/>
                  <a:pt x="922958" y="2726742"/>
                </a:cubicBezTo>
                <a:cubicBezTo>
                  <a:pt x="920134" y="2726742"/>
                  <a:pt x="911640" y="2732209"/>
                  <a:pt x="911640" y="2732209"/>
                </a:cubicBezTo>
                <a:cubicBezTo>
                  <a:pt x="911640" y="2732209"/>
                  <a:pt x="911640" y="2729463"/>
                  <a:pt x="908817" y="2729463"/>
                </a:cubicBezTo>
                <a:cubicBezTo>
                  <a:pt x="908817" y="2726742"/>
                  <a:pt x="908817" y="2726742"/>
                  <a:pt x="905993" y="2726742"/>
                </a:cubicBezTo>
                <a:cubicBezTo>
                  <a:pt x="903169" y="2726742"/>
                  <a:pt x="905993" y="2726742"/>
                  <a:pt x="900344" y="2723997"/>
                </a:cubicBezTo>
                <a:cubicBezTo>
                  <a:pt x="894696" y="2721250"/>
                  <a:pt x="891851" y="2715760"/>
                  <a:pt x="891851" y="2715760"/>
                </a:cubicBezTo>
                <a:lnTo>
                  <a:pt x="889027" y="2715760"/>
                </a:lnTo>
                <a:cubicBezTo>
                  <a:pt x="886202" y="2713015"/>
                  <a:pt x="886202" y="2713015"/>
                  <a:pt x="886202" y="2713015"/>
                </a:cubicBezTo>
                <a:cubicBezTo>
                  <a:pt x="883378" y="2710270"/>
                  <a:pt x="883378" y="2710270"/>
                  <a:pt x="889027" y="2707525"/>
                </a:cubicBezTo>
                <a:cubicBezTo>
                  <a:pt x="891851" y="2704780"/>
                  <a:pt x="889027" y="2704780"/>
                  <a:pt x="894696" y="2702058"/>
                </a:cubicBezTo>
                <a:cubicBezTo>
                  <a:pt x="897520" y="2699313"/>
                  <a:pt x="894696" y="2696568"/>
                  <a:pt x="900344" y="2699313"/>
                </a:cubicBezTo>
                <a:cubicBezTo>
                  <a:pt x="908817" y="2702058"/>
                  <a:pt x="908817" y="2702058"/>
                  <a:pt x="911640" y="2704780"/>
                </a:cubicBezTo>
                <a:cubicBezTo>
                  <a:pt x="914464" y="2704780"/>
                  <a:pt x="925782" y="2704780"/>
                  <a:pt x="920134" y="2702058"/>
                </a:cubicBezTo>
                <a:cubicBezTo>
                  <a:pt x="917310" y="2699313"/>
                  <a:pt x="911640" y="2696568"/>
                  <a:pt x="911640" y="2693823"/>
                </a:cubicBezTo>
                <a:cubicBezTo>
                  <a:pt x="914464" y="2693823"/>
                  <a:pt x="917310" y="2691077"/>
                  <a:pt x="920134" y="2693823"/>
                </a:cubicBezTo>
                <a:lnTo>
                  <a:pt x="922958" y="2693823"/>
                </a:lnTo>
                <a:cubicBezTo>
                  <a:pt x="931430" y="2693823"/>
                  <a:pt x="934254" y="2693823"/>
                  <a:pt x="928606" y="2691077"/>
                </a:cubicBezTo>
                <a:cubicBezTo>
                  <a:pt x="925782" y="2688331"/>
                  <a:pt x="925782" y="2688331"/>
                  <a:pt x="922958" y="2685586"/>
                </a:cubicBezTo>
                <a:cubicBezTo>
                  <a:pt x="922958" y="2682841"/>
                  <a:pt x="920134" y="2682841"/>
                  <a:pt x="922958" y="2682841"/>
                </a:cubicBezTo>
                <a:cubicBezTo>
                  <a:pt x="922958" y="2680096"/>
                  <a:pt x="922958" y="2682841"/>
                  <a:pt x="925782" y="2680096"/>
                </a:cubicBezTo>
                <a:cubicBezTo>
                  <a:pt x="925782" y="2677374"/>
                  <a:pt x="925782" y="2674629"/>
                  <a:pt x="925782" y="2674629"/>
                </a:cubicBezTo>
                <a:cubicBezTo>
                  <a:pt x="925782" y="2674629"/>
                  <a:pt x="922958" y="2674629"/>
                  <a:pt x="925782" y="2671884"/>
                </a:cubicBezTo>
                <a:cubicBezTo>
                  <a:pt x="931430" y="2666394"/>
                  <a:pt x="931430" y="2666394"/>
                  <a:pt x="934254" y="2666394"/>
                </a:cubicBezTo>
                <a:cubicBezTo>
                  <a:pt x="934254" y="2666394"/>
                  <a:pt x="937078" y="2663647"/>
                  <a:pt x="939903" y="2663647"/>
                </a:cubicBezTo>
                <a:cubicBezTo>
                  <a:pt x="939903" y="2660903"/>
                  <a:pt x="942748" y="2655412"/>
                  <a:pt x="942748" y="2655412"/>
                </a:cubicBezTo>
                <a:cubicBezTo>
                  <a:pt x="951220" y="2655412"/>
                  <a:pt x="951220" y="2655412"/>
                  <a:pt x="951220" y="2655412"/>
                </a:cubicBezTo>
                <a:cubicBezTo>
                  <a:pt x="951220" y="2655412"/>
                  <a:pt x="954044" y="2655412"/>
                  <a:pt x="954044" y="2655412"/>
                </a:cubicBezTo>
                <a:cubicBezTo>
                  <a:pt x="954044" y="2658157"/>
                  <a:pt x="954044" y="2652667"/>
                  <a:pt x="954044" y="2652667"/>
                </a:cubicBezTo>
                <a:cubicBezTo>
                  <a:pt x="954044" y="2652667"/>
                  <a:pt x="956868" y="2652667"/>
                  <a:pt x="956868" y="2652667"/>
                </a:cubicBezTo>
                <a:cubicBezTo>
                  <a:pt x="959692" y="2655412"/>
                  <a:pt x="959692" y="2655412"/>
                  <a:pt x="959692" y="2655412"/>
                </a:cubicBezTo>
                <a:cubicBezTo>
                  <a:pt x="962516" y="2658157"/>
                  <a:pt x="965361" y="2655412"/>
                  <a:pt x="965361" y="2655412"/>
                </a:cubicBezTo>
                <a:cubicBezTo>
                  <a:pt x="965361" y="2655412"/>
                  <a:pt x="968185" y="2652667"/>
                  <a:pt x="971010" y="2652667"/>
                </a:cubicBezTo>
                <a:cubicBezTo>
                  <a:pt x="973834" y="2652667"/>
                  <a:pt x="976658" y="2652667"/>
                  <a:pt x="976658" y="2652667"/>
                </a:cubicBezTo>
                <a:cubicBezTo>
                  <a:pt x="976658" y="2655412"/>
                  <a:pt x="976658" y="2655412"/>
                  <a:pt x="976658" y="2658157"/>
                </a:cubicBezTo>
                <a:cubicBezTo>
                  <a:pt x="979482" y="2658157"/>
                  <a:pt x="982306" y="2660903"/>
                  <a:pt x="982306" y="2660903"/>
                </a:cubicBezTo>
                <a:cubicBezTo>
                  <a:pt x="982306" y="2660903"/>
                  <a:pt x="987976" y="2660903"/>
                  <a:pt x="987976" y="2658157"/>
                </a:cubicBezTo>
                <a:cubicBezTo>
                  <a:pt x="987976" y="2658157"/>
                  <a:pt x="985129" y="2658157"/>
                  <a:pt x="990800" y="2655412"/>
                </a:cubicBezTo>
                <a:cubicBezTo>
                  <a:pt x="996447" y="2649945"/>
                  <a:pt x="999272" y="2649945"/>
                  <a:pt x="999272" y="2649945"/>
                </a:cubicBezTo>
                <a:cubicBezTo>
                  <a:pt x="999272" y="2649945"/>
                  <a:pt x="999272" y="2647200"/>
                  <a:pt x="1002095" y="2647200"/>
                </a:cubicBezTo>
                <a:cubicBezTo>
                  <a:pt x="1004919" y="2649945"/>
                  <a:pt x="1004919" y="2647200"/>
                  <a:pt x="1004919" y="2649945"/>
                </a:cubicBezTo>
                <a:cubicBezTo>
                  <a:pt x="1004919" y="2649945"/>
                  <a:pt x="1007744" y="2652667"/>
                  <a:pt x="1007744" y="2652667"/>
                </a:cubicBezTo>
                <a:cubicBezTo>
                  <a:pt x="1007744" y="2652667"/>
                  <a:pt x="1007744" y="2660903"/>
                  <a:pt x="1007744" y="2660903"/>
                </a:cubicBezTo>
                <a:cubicBezTo>
                  <a:pt x="1007744" y="2663647"/>
                  <a:pt x="1007744" y="2663647"/>
                  <a:pt x="1007744" y="2663647"/>
                </a:cubicBezTo>
                <a:cubicBezTo>
                  <a:pt x="1007744" y="2663647"/>
                  <a:pt x="1007744" y="2666394"/>
                  <a:pt x="1007744" y="2666394"/>
                </a:cubicBezTo>
                <a:cubicBezTo>
                  <a:pt x="1007744" y="2669139"/>
                  <a:pt x="1010589" y="2674629"/>
                  <a:pt x="1010589" y="2674629"/>
                </a:cubicBezTo>
                <a:cubicBezTo>
                  <a:pt x="1007744" y="2677374"/>
                  <a:pt x="1007744" y="2674629"/>
                  <a:pt x="1007744" y="2677374"/>
                </a:cubicBezTo>
                <a:cubicBezTo>
                  <a:pt x="1004919" y="2680096"/>
                  <a:pt x="1007744" y="2680096"/>
                  <a:pt x="1004919" y="2682841"/>
                </a:cubicBezTo>
                <a:cubicBezTo>
                  <a:pt x="1004919" y="2682841"/>
                  <a:pt x="1002095" y="2682841"/>
                  <a:pt x="1002095" y="2682841"/>
                </a:cubicBezTo>
                <a:cubicBezTo>
                  <a:pt x="1002095" y="2682841"/>
                  <a:pt x="1004919" y="2685586"/>
                  <a:pt x="1004919" y="2685586"/>
                </a:cubicBezTo>
                <a:cubicBezTo>
                  <a:pt x="1004919" y="2685586"/>
                  <a:pt x="1004919" y="2685586"/>
                  <a:pt x="1007744" y="2685586"/>
                </a:cubicBezTo>
                <a:cubicBezTo>
                  <a:pt x="1007744" y="2685586"/>
                  <a:pt x="1007744" y="2682841"/>
                  <a:pt x="1010589" y="2682841"/>
                </a:cubicBezTo>
                <a:cubicBezTo>
                  <a:pt x="1010589" y="2685586"/>
                  <a:pt x="1010589" y="2680096"/>
                  <a:pt x="1010589" y="2680096"/>
                </a:cubicBezTo>
                <a:cubicBezTo>
                  <a:pt x="1010589" y="2680096"/>
                  <a:pt x="1010589" y="2680096"/>
                  <a:pt x="1013413" y="2677374"/>
                </a:cubicBezTo>
                <a:cubicBezTo>
                  <a:pt x="1013413" y="2677374"/>
                  <a:pt x="1016237" y="2674629"/>
                  <a:pt x="1016237" y="2671884"/>
                </a:cubicBezTo>
                <a:cubicBezTo>
                  <a:pt x="1016237" y="2671884"/>
                  <a:pt x="1013413" y="2669139"/>
                  <a:pt x="1013413" y="2669139"/>
                </a:cubicBezTo>
                <a:cubicBezTo>
                  <a:pt x="1013413" y="2669139"/>
                  <a:pt x="1010589" y="2663647"/>
                  <a:pt x="1010589" y="2660903"/>
                </a:cubicBezTo>
                <a:cubicBezTo>
                  <a:pt x="1010589" y="2660903"/>
                  <a:pt x="1010589" y="2660903"/>
                  <a:pt x="1010589" y="2658157"/>
                </a:cubicBezTo>
                <a:cubicBezTo>
                  <a:pt x="1013413" y="2658157"/>
                  <a:pt x="1013413" y="2655412"/>
                  <a:pt x="1013413" y="2655412"/>
                </a:cubicBezTo>
                <a:cubicBezTo>
                  <a:pt x="1016237" y="2652667"/>
                  <a:pt x="1019061" y="2649945"/>
                  <a:pt x="1019061" y="2649945"/>
                </a:cubicBezTo>
                <a:cubicBezTo>
                  <a:pt x="1019061" y="2649945"/>
                  <a:pt x="1024710" y="2649945"/>
                  <a:pt x="1027533" y="2649945"/>
                </a:cubicBezTo>
                <a:cubicBezTo>
                  <a:pt x="1027533" y="2649945"/>
                  <a:pt x="1024710" y="2647200"/>
                  <a:pt x="1030357" y="2649945"/>
                </a:cubicBezTo>
                <a:cubicBezTo>
                  <a:pt x="1033181" y="2652667"/>
                  <a:pt x="1033181" y="2652667"/>
                  <a:pt x="1033181" y="2652667"/>
                </a:cubicBezTo>
                <a:cubicBezTo>
                  <a:pt x="1033181" y="2655412"/>
                  <a:pt x="1030357" y="2655412"/>
                  <a:pt x="1036026" y="2655412"/>
                </a:cubicBezTo>
                <a:cubicBezTo>
                  <a:pt x="1038851" y="2655412"/>
                  <a:pt x="1041675" y="2655412"/>
                  <a:pt x="1038851" y="2655412"/>
                </a:cubicBezTo>
                <a:cubicBezTo>
                  <a:pt x="1036026" y="2652667"/>
                  <a:pt x="1036026" y="2649945"/>
                  <a:pt x="1033181" y="2649945"/>
                </a:cubicBezTo>
                <a:cubicBezTo>
                  <a:pt x="1033181" y="2649945"/>
                  <a:pt x="1030357" y="2647200"/>
                  <a:pt x="1030357" y="2647200"/>
                </a:cubicBezTo>
                <a:cubicBezTo>
                  <a:pt x="1030357" y="2644455"/>
                  <a:pt x="1030357" y="2638965"/>
                  <a:pt x="1033181" y="2641710"/>
                </a:cubicBezTo>
                <a:cubicBezTo>
                  <a:pt x="1034604" y="2641710"/>
                  <a:pt x="1034604" y="2641023"/>
                  <a:pt x="1034604" y="2640681"/>
                </a:cubicBezTo>
                <a:close/>
                <a:moveTo>
                  <a:pt x="1220271" y="2638994"/>
                </a:moveTo>
                <a:cubicBezTo>
                  <a:pt x="1225914" y="2641720"/>
                  <a:pt x="1231598" y="2647242"/>
                  <a:pt x="1228775" y="2647242"/>
                </a:cubicBezTo>
                <a:cubicBezTo>
                  <a:pt x="1228775" y="2649969"/>
                  <a:pt x="1225914" y="2647242"/>
                  <a:pt x="1225914" y="2655490"/>
                </a:cubicBezTo>
                <a:cubicBezTo>
                  <a:pt x="1225914" y="2663669"/>
                  <a:pt x="1225914" y="2663669"/>
                  <a:pt x="1225914" y="2666464"/>
                </a:cubicBezTo>
                <a:cubicBezTo>
                  <a:pt x="1228775" y="2669192"/>
                  <a:pt x="1225914" y="2677440"/>
                  <a:pt x="1225914" y="2677440"/>
                </a:cubicBezTo>
                <a:cubicBezTo>
                  <a:pt x="1225914" y="2677440"/>
                  <a:pt x="1223092" y="2682892"/>
                  <a:pt x="1220271" y="2682892"/>
                </a:cubicBezTo>
                <a:cubicBezTo>
                  <a:pt x="1220271" y="2682892"/>
                  <a:pt x="1220271" y="2682892"/>
                  <a:pt x="1214586" y="2680166"/>
                </a:cubicBezTo>
                <a:cubicBezTo>
                  <a:pt x="1211764" y="2680166"/>
                  <a:pt x="1203297" y="2674643"/>
                  <a:pt x="1203297" y="2674643"/>
                </a:cubicBezTo>
                <a:cubicBezTo>
                  <a:pt x="1203297" y="2674643"/>
                  <a:pt x="1203297" y="2660943"/>
                  <a:pt x="1203297" y="2660943"/>
                </a:cubicBezTo>
                <a:cubicBezTo>
                  <a:pt x="1203297" y="2658217"/>
                  <a:pt x="1200436" y="2655490"/>
                  <a:pt x="1200436" y="2655490"/>
                </a:cubicBezTo>
                <a:cubicBezTo>
                  <a:pt x="1203297" y="2655490"/>
                  <a:pt x="1203297" y="2655490"/>
                  <a:pt x="1203297" y="2655490"/>
                </a:cubicBezTo>
                <a:cubicBezTo>
                  <a:pt x="1203297" y="2652695"/>
                  <a:pt x="1208942" y="2647242"/>
                  <a:pt x="1208942" y="2644446"/>
                </a:cubicBezTo>
                <a:cubicBezTo>
                  <a:pt x="1211764" y="2644446"/>
                  <a:pt x="1211764" y="2641720"/>
                  <a:pt x="1211764" y="2641720"/>
                </a:cubicBezTo>
                <a:cubicBezTo>
                  <a:pt x="1214586" y="2638994"/>
                  <a:pt x="1217447" y="2638994"/>
                  <a:pt x="1220271" y="2638994"/>
                </a:cubicBezTo>
                <a:close/>
                <a:moveTo>
                  <a:pt x="3477474" y="2625329"/>
                </a:moveTo>
                <a:lnTo>
                  <a:pt x="3473138" y="2626528"/>
                </a:lnTo>
                <a:cubicBezTo>
                  <a:pt x="3470308" y="2627212"/>
                  <a:pt x="3466770" y="2627897"/>
                  <a:pt x="3463942" y="2627897"/>
                </a:cubicBezTo>
                <a:lnTo>
                  <a:pt x="3463980" y="2628282"/>
                </a:lnTo>
                <a:lnTo>
                  <a:pt x="3472458" y="2627024"/>
                </a:lnTo>
                <a:cubicBezTo>
                  <a:pt x="3475293" y="2626341"/>
                  <a:pt x="3477418" y="2625657"/>
                  <a:pt x="3477418" y="2625657"/>
                </a:cubicBezTo>
                <a:close/>
                <a:moveTo>
                  <a:pt x="1177819" y="2625293"/>
                </a:moveTo>
                <a:cubicBezTo>
                  <a:pt x="1180641" y="2625293"/>
                  <a:pt x="1183464" y="2630745"/>
                  <a:pt x="1183464" y="2630745"/>
                </a:cubicBezTo>
                <a:cubicBezTo>
                  <a:pt x="1180641" y="2636267"/>
                  <a:pt x="1180641" y="2636267"/>
                  <a:pt x="1180641" y="2636267"/>
                </a:cubicBezTo>
                <a:cubicBezTo>
                  <a:pt x="1180641" y="2636267"/>
                  <a:pt x="1180641" y="2638994"/>
                  <a:pt x="1177819" y="2638994"/>
                </a:cubicBezTo>
                <a:cubicBezTo>
                  <a:pt x="1174958" y="2638994"/>
                  <a:pt x="1169313" y="2638994"/>
                  <a:pt x="1169313" y="2636267"/>
                </a:cubicBezTo>
                <a:cubicBezTo>
                  <a:pt x="1169313" y="2636267"/>
                  <a:pt x="1172136" y="2630745"/>
                  <a:pt x="1174958" y="2630745"/>
                </a:cubicBezTo>
                <a:cubicBezTo>
                  <a:pt x="1174958" y="2630745"/>
                  <a:pt x="1177819" y="2628020"/>
                  <a:pt x="1177819" y="2628020"/>
                </a:cubicBezTo>
                <a:cubicBezTo>
                  <a:pt x="1177819" y="2628020"/>
                  <a:pt x="1177819" y="2625293"/>
                  <a:pt x="1177819" y="2625293"/>
                </a:cubicBezTo>
                <a:close/>
                <a:moveTo>
                  <a:pt x="6516267" y="2603518"/>
                </a:moveTo>
                <a:lnTo>
                  <a:pt x="6516247" y="2603534"/>
                </a:lnTo>
                <a:cubicBezTo>
                  <a:pt x="6490819" y="2640511"/>
                  <a:pt x="6484463" y="2649755"/>
                  <a:pt x="6482873" y="2652066"/>
                </a:cubicBezTo>
                <a:lnTo>
                  <a:pt x="6482379" y="2652786"/>
                </a:lnTo>
                <a:lnTo>
                  <a:pt x="6482493" y="2652742"/>
                </a:lnTo>
                <a:cubicBezTo>
                  <a:pt x="6482493" y="2652742"/>
                  <a:pt x="6482493" y="2652742"/>
                  <a:pt x="6496807" y="2631880"/>
                </a:cubicBezTo>
                <a:close/>
                <a:moveTo>
                  <a:pt x="3494538" y="2597979"/>
                </a:moveTo>
                <a:lnTo>
                  <a:pt x="3485162" y="2602521"/>
                </a:lnTo>
                <a:cubicBezTo>
                  <a:pt x="3483748" y="2603206"/>
                  <a:pt x="3483748" y="2603206"/>
                  <a:pt x="3483748" y="2603206"/>
                </a:cubicBezTo>
                <a:lnTo>
                  <a:pt x="3483604" y="2603488"/>
                </a:lnTo>
                <a:lnTo>
                  <a:pt x="3493003" y="2598952"/>
                </a:lnTo>
                <a:cubicBezTo>
                  <a:pt x="3494418" y="2598268"/>
                  <a:pt x="3494418" y="2598268"/>
                  <a:pt x="3494418" y="2598268"/>
                </a:cubicBezTo>
                <a:close/>
                <a:moveTo>
                  <a:pt x="3529011" y="2573040"/>
                </a:moveTo>
                <a:lnTo>
                  <a:pt x="3514147" y="2582640"/>
                </a:lnTo>
                <a:cubicBezTo>
                  <a:pt x="3512023" y="2584013"/>
                  <a:pt x="3512023" y="2584013"/>
                  <a:pt x="3512023" y="2584013"/>
                </a:cubicBezTo>
                <a:cubicBezTo>
                  <a:pt x="3500713" y="2584013"/>
                  <a:pt x="3500713" y="2584013"/>
                  <a:pt x="3500713" y="2584013"/>
                </a:cubicBezTo>
                <a:lnTo>
                  <a:pt x="3500486" y="2584564"/>
                </a:lnTo>
                <a:lnTo>
                  <a:pt x="3511419" y="2584564"/>
                </a:lnTo>
                <a:cubicBezTo>
                  <a:pt x="3528419" y="2573611"/>
                  <a:pt x="3528419" y="2573611"/>
                  <a:pt x="3528419" y="2573611"/>
                </a:cubicBezTo>
                <a:close/>
                <a:moveTo>
                  <a:pt x="1157985" y="2564898"/>
                </a:moveTo>
                <a:cubicBezTo>
                  <a:pt x="1160808" y="2564898"/>
                  <a:pt x="1160808" y="2570351"/>
                  <a:pt x="1157985" y="2570351"/>
                </a:cubicBezTo>
                <a:cubicBezTo>
                  <a:pt x="1157985" y="2570351"/>
                  <a:pt x="1152302" y="2575873"/>
                  <a:pt x="1152302" y="2575873"/>
                </a:cubicBezTo>
                <a:cubicBezTo>
                  <a:pt x="1152302" y="2575873"/>
                  <a:pt x="1146658" y="2578599"/>
                  <a:pt x="1146658" y="2578599"/>
                </a:cubicBezTo>
                <a:cubicBezTo>
                  <a:pt x="1143835" y="2578599"/>
                  <a:pt x="1143835" y="2578599"/>
                  <a:pt x="1143835" y="2578599"/>
                </a:cubicBezTo>
                <a:cubicBezTo>
                  <a:pt x="1143835" y="2578599"/>
                  <a:pt x="1141013" y="2570351"/>
                  <a:pt x="1143835" y="2570351"/>
                </a:cubicBezTo>
                <a:cubicBezTo>
                  <a:pt x="1146658" y="2570351"/>
                  <a:pt x="1155163" y="2567624"/>
                  <a:pt x="1155163" y="2567624"/>
                </a:cubicBezTo>
                <a:cubicBezTo>
                  <a:pt x="1155163" y="2567624"/>
                  <a:pt x="1157985" y="2562102"/>
                  <a:pt x="1157985" y="2564898"/>
                </a:cubicBezTo>
                <a:close/>
                <a:moveTo>
                  <a:pt x="3608212" y="2551102"/>
                </a:moveTo>
                <a:cubicBezTo>
                  <a:pt x="3596903" y="2559322"/>
                  <a:pt x="3596903" y="2559322"/>
                  <a:pt x="3596903" y="2559322"/>
                </a:cubicBezTo>
                <a:cubicBezTo>
                  <a:pt x="3596903" y="2559322"/>
                  <a:pt x="3577096" y="2562062"/>
                  <a:pt x="3574255" y="2562062"/>
                </a:cubicBezTo>
                <a:cubicBezTo>
                  <a:pt x="3571442" y="2562062"/>
                  <a:pt x="3557290" y="2567558"/>
                  <a:pt x="3557290" y="2567558"/>
                </a:cubicBezTo>
                <a:cubicBezTo>
                  <a:pt x="3537484" y="2564818"/>
                  <a:pt x="3537484" y="2564818"/>
                  <a:pt x="3537484" y="2564818"/>
                </a:cubicBezTo>
                <a:cubicBezTo>
                  <a:pt x="3533250" y="2568927"/>
                  <a:pt x="3531133" y="2570982"/>
                  <a:pt x="3530075" y="2572009"/>
                </a:cubicBezTo>
                <a:lnTo>
                  <a:pt x="3529483" y="2572583"/>
                </a:lnTo>
                <a:lnTo>
                  <a:pt x="3535857" y="2566421"/>
                </a:lnTo>
                <a:cubicBezTo>
                  <a:pt x="3536919" y="2565393"/>
                  <a:pt x="3536919" y="2565393"/>
                  <a:pt x="3536919" y="2565393"/>
                </a:cubicBezTo>
                <a:cubicBezTo>
                  <a:pt x="3556745" y="2568145"/>
                  <a:pt x="3556745" y="2568145"/>
                  <a:pt x="3556745" y="2568145"/>
                </a:cubicBezTo>
                <a:cubicBezTo>
                  <a:pt x="3556745" y="2568145"/>
                  <a:pt x="3570920" y="2562659"/>
                  <a:pt x="3573745" y="2562659"/>
                </a:cubicBezTo>
                <a:cubicBezTo>
                  <a:pt x="3576595" y="2562659"/>
                  <a:pt x="3596420" y="2559927"/>
                  <a:pt x="3596420" y="2559927"/>
                </a:cubicBezTo>
                <a:cubicBezTo>
                  <a:pt x="3607770" y="2551707"/>
                  <a:pt x="3607770" y="2551707"/>
                  <a:pt x="3607770" y="2551707"/>
                </a:cubicBezTo>
                <a:cubicBezTo>
                  <a:pt x="3607770" y="2551707"/>
                  <a:pt x="3616269" y="2554441"/>
                  <a:pt x="3616269" y="2557193"/>
                </a:cubicBezTo>
                <a:cubicBezTo>
                  <a:pt x="3619096" y="2559927"/>
                  <a:pt x="3627595" y="2568145"/>
                  <a:pt x="3630420" y="2568145"/>
                </a:cubicBezTo>
                <a:lnTo>
                  <a:pt x="3630741" y="2567500"/>
                </a:lnTo>
                <a:lnTo>
                  <a:pt x="3623766" y="2563097"/>
                </a:lnTo>
                <a:cubicBezTo>
                  <a:pt x="3620936" y="2560696"/>
                  <a:pt x="3618101" y="2557952"/>
                  <a:pt x="3616681" y="2556582"/>
                </a:cubicBezTo>
                <a:cubicBezTo>
                  <a:pt x="3616681" y="2553842"/>
                  <a:pt x="3608212" y="2551102"/>
                  <a:pt x="3608212" y="2551102"/>
                </a:cubicBezTo>
                <a:close/>
                <a:moveTo>
                  <a:pt x="3729835" y="2540127"/>
                </a:moveTo>
                <a:cubicBezTo>
                  <a:pt x="3729835" y="2540127"/>
                  <a:pt x="3721338" y="2551102"/>
                  <a:pt x="3721338" y="2553842"/>
                </a:cubicBezTo>
                <a:cubicBezTo>
                  <a:pt x="3718525" y="2553842"/>
                  <a:pt x="3707215" y="2548346"/>
                  <a:pt x="3707215" y="2548346"/>
                </a:cubicBezTo>
                <a:cubicBezTo>
                  <a:pt x="3690222" y="2548346"/>
                  <a:pt x="3690222" y="2548346"/>
                  <a:pt x="3690222" y="2548346"/>
                </a:cubicBezTo>
                <a:cubicBezTo>
                  <a:pt x="3690222" y="2548346"/>
                  <a:pt x="3673258" y="2548346"/>
                  <a:pt x="3670444" y="2545606"/>
                </a:cubicBezTo>
                <a:cubicBezTo>
                  <a:pt x="3667602" y="2545606"/>
                  <a:pt x="3667602" y="2548346"/>
                  <a:pt x="3667602" y="2548346"/>
                </a:cubicBezTo>
                <a:cubicBezTo>
                  <a:pt x="3653451" y="2551102"/>
                  <a:pt x="3653451" y="2551102"/>
                  <a:pt x="3653451" y="2551102"/>
                </a:cubicBezTo>
                <a:cubicBezTo>
                  <a:pt x="3636486" y="2553842"/>
                  <a:pt x="3636486" y="2553842"/>
                  <a:pt x="3636486" y="2553842"/>
                </a:cubicBezTo>
                <a:lnTo>
                  <a:pt x="3636316" y="2554406"/>
                </a:lnTo>
                <a:lnTo>
                  <a:pt x="3650971" y="2552049"/>
                </a:lnTo>
                <a:cubicBezTo>
                  <a:pt x="3653096" y="2551707"/>
                  <a:pt x="3653096" y="2551707"/>
                  <a:pt x="3653096" y="2551707"/>
                </a:cubicBezTo>
                <a:cubicBezTo>
                  <a:pt x="3667271" y="2548973"/>
                  <a:pt x="3667271" y="2548973"/>
                  <a:pt x="3667271" y="2548973"/>
                </a:cubicBezTo>
                <a:cubicBezTo>
                  <a:pt x="3667271" y="2548973"/>
                  <a:pt x="3667271" y="2546222"/>
                  <a:pt x="3670096" y="2546222"/>
                </a:cubicBezTo>
                <a:cubicBezTo>
                  <a:pt x="3672921" y="2548973"/>
                  <a:pt x="3689922" y="2548973"/>
                  <a:pt x="3689922" y="2548973"/>
                </a:cubicBezTo>
                <a:cubicBezTo>
                  <a:pt x="3706922" y="2548973"/>
                  <a:pt x="3706922" y="2548973"/>
                  <a:pt x="3706922" y="2548973"/>
                </a:cubicBezTo>
                <a:cubicBezTo>
                  <a:pt x="3706922" y="2548973"/>
                  <a:pt x="3718272" y="2554441"/>
                  <a:pt x="3721098" y="2554441"/>
                </a:cubicBezTo>
                <a:cubicBezTo>
                  <a:pt x="3721098" y="2551707"/>
                  <a:pt x="3729597" y="2540755"/>
                  <a:pt x="3729597" y="2540755"/>
                </a:cubicBezTo>
                <a:cubicBezTo>
                  <a:pt x="3746598" y="2546222"/>
                  <a:pt x="3746598" y="2546222"/>
                  <a:pt x="3746598" y="2546222"/>
                </a:cubicBezTo>
                <a:lnTo>
                  <a:pt x="3746760" y="2545594"/>
                </a:lnTo>
                <a:lnTo>
                  <a:pt x="3731955" y="2540813"/>
                </a:lnTo>
                <a:cubicBezTo>
                  <a:pt x="3729835" y="2540127"/>
                  <a:pt x="3729835" y="2540127"/>
                  <a:pt x="3729835" y="2540127"/>
                </a:cubicBezTo>
                <a:close/>
                <a:moveTo>
                  <a:pt x="7083355" y="2531933"/>
                </a:moveTo>
                <a:lnTo>
                  <a:pt x="7081695" y="2539788"/>
                </a:lnTo>
                <a:cubicBezTo>
                  <a:pt x="7079243" y="2551387"/>
                  <a:pt x="7079243" y="2551387"/>
                  <a:pt x="7079243" y="2551387"/>
                </a:cubicBezTo>
                <a:cubicBezTo>
                  <a:pt x="7101910" y="2578693"/>
                  <a:pt x="7101910" y="2578693"/>
                  <a:pt x="7101910" y="2578693"/>
                </a:cubicBezTo>
                <a:lnTo>
                  <a:pt x="7098181" y="2580518"/>
                </a:lnTo>
                <a:lnTo>
                  <a:pt x="7102039" y="2578648"/>
                </a:lnTo>
                <a:cubicBezTo>
                  <a:pt x="7102039" y="2578648"/>
                  <a:pt x="7102039" y="2578648"/>
                  <a:pt x="7079396" y="2551194"/>
                </a:cubicBezTo>
                <a:cubicBezTo>
                  <a:pt x="7079396" y="2551194"/>
                  <a:pt x="7079396" y="2551194"/>
                  <a:pt x="7081777" y="2539611"/>
                </a:cubicBezTo>
                <a:close/>
                <a:moveTo>
                  <a:pt x="1149480" y="2529179"/>
                </a:moveTo>
                <a:cubicBezTo>
                  <a:pt x="1152302" y="2531905"/>
                  <a:pt x="1152302" y="2534701"/>
                  <a:pt x="1152302" y="2537426"/>
                </a:cubicBezTo>
                <a:cubicBezTo>
                  <a:pt x="1152302" y="2540154"/>
                  <a:pt x="1160808" y="2540154"/>
                  <a:pt x="1157985" y="2542879"/>
                </a:cubicBezTo>
                <a:cubicBezTo>
                  <a:pt x="1152302" y="2545675"/>
                  <a:pt x="1149480" y="2545675"/>
                  <a:pt x="1149480" y="2545675"/>
                </a:cubicBezTo>
                <a:cubicBezTo>
                  <a:pt x="1149480" y="2542879"/>
                  <a:pt x="1146658" y="2545675"/>
                  <a:pt x="1146658" y="2542879"/>
                </a:cubicBezTo>
                <a:cubicBezTo>
                  <a:pt x="1146658" y="2540154"/>
                  <a:pt x="1141013" y="2537426"/>
                  <a:pt x="1141013" y="2537426"/>
                </a:cubicBezTo>
                <a:cubicBezTo>
                  <a:pt x="1141013" y="2537426"/>
                  <a:pt x="1143835" y="2531905"/>
                  <a:pt x="1143835" y="2531905"/>
                </a:cubicBezTo>
                <a:cubicBezTo>
                  <a:pt x="1143835" y="2531905"/>
                  <a:pt x="1143835" y="2529179"/>
                  <a:pt x="1149480" y="2529179"/>
                </a:cubicBezTo>
                <a:close/>
                <a:moveTo>
                  <a:pt x="2612150" y="2515524"/>
                </a:moveTo>
                <a:cubicBezTo>
                  <a:pt x="2612150" y="2515524"/>
                  <a:pt x="2617830" y="2515524"/>
                  <a:pt x="2617830" y="2518285"/>
                </a:cubicBezTo>
                <a:cubicBezTo>
                  <a:pt x="2617830" y="2518285"/>
                  <a:pt x="2609319" y="2523766"/>
                  <a:pt x="2609319" y="2523766"/>
                </a:cubicBezTo>
                <a:cubicBezTo>
                  <a:pt x="2609319" y="2523766"/>
                  <a:pt x="2606488" y="2526526"/>
                  <a:pt x="2606488" y="2526526"/>
                </a:cubicBezTo>
                <a:cubicBezTo>
                  <a:pt x="2606488" y="2529266"/>
                  <a:pt x="2606488" y="2532006"/>
                  <a:pt x="2603658" y="2532006"/>
                </a:cubicBezTo>
                <a:cubicBezTo>
                  <a:pt x="2603658" y="2532006"/>
                  <a:pt x="2600827" y="2534767"/>
                  <a:pt x="2600827" y="2532006"/>
                </a:cubicBezTo>
                <a:cubicBezTo>
                  <a:pt x="2600827" y="2532006"/>
                  <a:pt x="2595147" y="2529266"/>
                  <a:pt x="2595147" y="2529266"/>
                </a:cubicBezTo>
                <a:cubicBezTo>
                  <a:pt x="2595147" y="2529266"/>
                  <a:pt x="2592316" y="2529266"/>
                  <a:pt x="2592316" y="2529266"/>
                </a:cubicBezTo>
                <a:cubicBezTo>
                  <a:pt x="2592316" y="2529266"/>
                  <a:pt x="2589485" y="2529266"/>
                  <a:pt x="2589485" y="2529266"/>
                </a:cubicBezTo>
                <a:cubicBezTo>
                  <a:pt x="2589485" y="2529266"/>
                  <a:pt x="2589485" y="2529266"/>
                  <a:pt x="2589485" y="2526526"/>
                </a:cubicBezTo>
                <a:lnTo>
                  <a:pt x="2595147" y="2521026"/>
                </a:lnTo>
                <a:cubicBezTo>
                  <a:pt x="2595147" y="2521026"/>
                  <a:pt x="2603658" y="2518285"/>
                  <a:pt x="2603658" y="2518285"/>
                </a:cubicBezTo>
                <a:cubicBezTo>
                  <a:pt x="2603658" y="2518285"/>
                  <a:pt x="2612150" y="2515524"/>
                  <a:pt x="2612150" y="2515524"/>
                </a:cubicBezTo>
                <a:close/>
                <a:moveTo>
                  <a:pt x="4300880" y="2507394"/>
                </a:moveTo>
                <a:cubicBezTo>
                  <a:pt x="4295165" y="2510145"/>
                  <a:pt x="4292308" y="2511519"/>
                  <a:pt x="4290878" y="2512207"/>
                </a:cubicBezTo>
                <a:lnTo>
                  <a:pt x="4290012" y="2512623"/>
                </a:lnTo>
                <a:lnTo>
                  <a:pt x="4290118" y="2512828"/>
                </a:lnTo>
                <a:cubicBezTo>
                  <a:pt x="4295772" y="2510086"/>
                  <a:pt x="4298599" y="2508714"/>
                  <a:pt x="4300013" y="2508028"/>
                </a:cubicBezTo>
                <a:lnTo>
                  <a:pt x="4300967" y="2507566"/>
                </a:lnTo>
                <a:close/>
                <a:moveTo>
                  <a:pt x="4286737" y="2507394"/>
                </a:moveTo>
                <a:cubicBezTo>
                  <a:pt x="4282475" y="2508816"/>
                  <a:pt x="4280345" y="2509528"/>
                  <a:pt x="4279279" y="2509884"/>
                </a:cubicBezTo>
                <a:lnTo>
                  <a:pt x="4278762" y="2510056"/>
                </a:lnTo>
                <a:lnTo>
                  <a:pt x="4278808" y="2510086"/>
                </a:lnTo>
                <a:cubicBezTo>
                  <a:pt x="4283049" y="2508714"/>
                  <a:pt x="4285169" y="2508028"/>
                  <a:pt x="4286230" y="2507686"/>
                </a:cubicBezTo>
                <a:lnTo>
                  <a:pt x="4286791" y="2507505"/>
                </a:lnTo>
                <a:close/>
                <a:moveTo>
                  <a:pt x="4142404" y="2493741"/>
                </a:moveTo>
                <a:cubicBezTo>
                  <a:pt x="4122643" y="2499241"/>
                  <a:pt x="4122643" y="2499241"/>
                  <a:pt x="4122643" y="2499241"/>
                </a:cubicBezTo>
                <a:cubicBezTo>
                  <a:pt x="4121190" y="2501990"/>
                  <a:pt x="4120464" y="2503366"/>
                  <a:pt x="4120100" y="2504052"/>
                </a:cubicBezTo>
                <a:lnTo>
                  <a:pt x="4119810" y="2504601"/>
                </a:lnTo>
                <a:lnTo>
                  <a:pt x="4120472" y="2504601"/>
                </a:lnTo>
                <a:cubicBezTo>
                  <a:pt x="4123300" y="2499116"/>
                  <a:pt x="4123300" y="2499116"/>
                  <a:pt x="4123300" y="2499116"/>
                </a:cubicBezTo>
                <a:cubicBezTo>
                  <a:pt x="4133196" y="2496374"/>
                  <a:pt x="4138144" y="2495004"/>
                  <a:pt x="4140618" y="2494318"/>
                </a:cubicBezTo>
                <a:lnTo>
                  <a:pt x="4142695" y="2493741"/>
                </a:lnTo>
                <a:close/>
                <a:moveTo>
                  <a:pt x="4051930" y="2493703"/>
                </a:moveTo>
                <a:lnTo>
                  <a:pt x="4039917" y="2500695"/>
                </a:lnTo>
                <a:cubicBezTo>
                  <a:pt x="4038152" y="2501722"/>
                  <a:pt x="4038152" y="2501722"/>
                  <a:pt x="4038152" y="2501722"/>
                </a:cubicBezTo>
                <a:cubicBezTo>
                  <a:pt x="4035309" y="2520916"/>
                  <a:pt x="4035309" y="2520916"/>
                  <a:pt x="4035309" y="2520916"/>
                </a:cubicBezTo>
                <a:cubicBezTo>
                  <a:pt x="4021186" y="2534631"/>
                  <a:pt x="4021186" y="2534631"/>
                  <a:pt x="4021186" y="2534631"/>
                </a:cubicBezTo>
                <a:cubicBezTo>
                  <a:pt x="4026842" y="2548346"/>
                  <a:pt x="4026842" y="2548346"/>
                  <a:pt x="4026842" y="2548346"/>
                </a:cubicBezTo>
                <a:cubicBezTo>
                  <a:pt x="4021186" y="2556582"/>
                  <a:pt x="4021186" y="2556582"/>
                  <a:pt x="4021186" y="2556582"/>
                </a:cubicBezTo>
                <a:cubicBezTo>
                  <a:pt x="3998539" y="2556582"/>
                  <a:pt x="3998539" y="2556582"/>
                  <a:pt x="3998539" y="2556582"/>
                </a:cubicBezTo>
                <a:cubicBezTo>
                  <a:pt x="3998539" y="2556582"/>
                  <a:pt x="3995726" y="2556582"/>
                  <a:pt x="3984416" y="2556582"/>
                </a:cubicBezTo>
                <a:lnTo>
                  <a:pt x="3975919" y="2556582"/>
                </a:lnTo>
                <a:cubicBezTo>
                  <a:pt x="3967424" y="2564818"/>
                  <a:pt x="3967424" y="2564818"/>
                  <a:pt x="3967424" y="2564818"/>
                </a:cubicBezTo>
                <a:cubicBezTo>
                  <a:pt x="3964610" y="2581272"/>
                  <a:pt x="3964610" y="2581272"/>
                  <a:pt x="3964610" y="2581272"/>
                </a:cubicBezTo>
                <a:cubicBezTo>
                  <a:pt x="3964610" y="2581272"/>
                  <a:pt x="3958955" y="2581272"/>
                  <a:pt x="3947645" y="2584013"/>
                </a:cubicBezTo>
                <a:cubicBezTo>
                  <a:pt x="3941962" y="2586752"/>
                  <a:pt x="3941962" y="2589492"/>
                  <a:pt x="3941962" y="2589492"/>
                </a:cubicBezTo>
                <a:cubicBezTo>
                  <a:pt x="3933494" y="2589492"/>
                  <a:pt x="3933494" y="2589492"/>
                  <a:pt x="3933494" y="2589492"/>
                </a:cubicBezTo>
                <a:cubicBezTo>
                  <a:pt x="3919342" y="2586752"/>
                  <a:pt x="3919342" y="2586752"/>
                  <a:pt x="3919342" y="2586752"/>
                </a:cubicBezTo>
                <a:cubicBezTo>
                  <a:pt x="3908033" y="2586752"/>
                  <a:pt x="3908033" y="2586752"/>
                  <a:pt x="3908033" y="2586752"/>
                </a:cubicBezTo>
                <a:cubicBezTo>
                  <a:pt x="3902378" y="2575776"/>
                  <a:pt x="3902378" y="2575776"/>
                  <a:pt x="3902378" y="2575776"/>
                </a:cubicBezTo>
                <a:cubicBezTo>
                  <a:pt x="3893882" y="2573037"/>
                  <a:pt x="3893882" y="2573037"/>
                  <a:pt x="3893882" y="2573037"/>
                </a:cubicBezTo>
                <a:cubicBezTo>
                  <a:pt x="3885413" y="2562062"/>
                  <a:pt x="3885413" y="2562062"/>
                  <a:pt x="3885413" y="2562062"/>
                </a:cubicBezTo>
                <a:cubicBezTo>
                  <a:pt x="3874075" y="2559322"/>
                  <a:pt x="3874075" y="2559322"/>
                  <a:pt x="3874075" y="2559322"/>
                </a:cubicBezTo>
                <a:cubicBezTo>
                  <a:pt x="3868421" y="2551102"/>
                  <a:pt x="3868421" y="2551102"/>
                  <a:pt x="3868421" y="2551102"/>
                </a:cubicBezTo>
                <a:cubicBezTo>
                  <a:pt x="3854298" y="2551102"/>
                  <a:pt x="3854298" y="2551102"/>
                  <a:pt x="3854298" y="2551102"/>
                </a:cubicBezTo>
                <a:cubicBezTo>
                  <a:pt x="3845801" y="2545606"/>
                  <a:pt x="3845801" y="2545606"/>
                  <a:pt x="3845801" y="2545606"/>
                </a:cubicBezTo>
                <a:cubicBezTo>
                  <a:pt x="3842988" y="2540127"/>
                  <a:pt x="3842988" y="2540127"/>
                  <a:pt x="3842988" y="2540127"/>
                </a:cubicBezTo>
                <a:cubicBezTo>
                  <a:pt x="3834492" y="2540127"/>
                  <a:pt x="3834492" y="2540127"/>
                  <a:pt x="3834492" y="2540127"/>
                </a:cubicBezTo>
                <a:cubicBezTo>
                  <a:pt x="3823182" y="2542867"/>
                  <a:pt x="3823182" y="2542867"/>
                  <a:pt x="3823182" y="2542867"/>
                </a:cubicBezTo>
                <a:cubicBezTo>
                  <a:pt x="3803375" y="2548346"/>
                  <a:pt x="3803375" y="2548346"/>
                  <a:pt x="3803375" y="2548346"/>
                </a:cubicBezTo>
                <a:cubicBezTo>
                  <a:pt x="3792066" y="2540127"/>
                  <a:pt x="3792066" y="2540127"/>
                  <a:pt x="3792066" y="2540127"/>
                </a:cubicBezTo>
                <a:cubicBezTo>
                  <a:pt x="3789224" y="2537388"/>
                  <a:pt x="3789224" y="2537388"/>
                  <a:pt x="3789224" y="2537388"/>
                </a:cubicBezTo>
                <a:cubicBezTo>
                  <a:pt x="3777915" y="2529152"/>
                  <a:pt x="3777915" y="2529152"/>
                  <a:pt x="3777915" y="2529152"/>
                </a:cubicBezTo>
                <a:cubicBezTo>
                  <a:pt x="3772259" y="2512697"/>
                  <a:pt x="3772259" y="2512697"/>
                  <a:pt x="3772259" y="2512697"/>
                </a:cubicBezTo>
                <a:cubicBezTo>
                  <a:pt x="3772259" y="2512697"/>
                  <a:pt x="3760950" y="2520916"/>
                  <a:pt x="3758108" y="2520916"/>
                </a:cubicBezTo>
                <a:cubicBezTo>
                  <a:pt x="3758108" y="2520916"/>
                  <a:pt x="3749640" y="2534631"/>
                  <a:pt x="3749640" y="2534631"/>
                </a:cubicBezTo>
                <a:lnTo>
                  <a:pt x="3749511" y="2535128"/>
                </a:lnTo>
                <a:lnTo>
                  <a:pt x="3753674" y="2528427"/>
                </a:lnTo>
                <a:cubicBezTo>
                  <a:pt x="3755799" y="2525005"/>
                  <a:pt x="3757923" y="2521584"/>
                  <a:pt x="3757923" y="2521584"/>
                </a:cubicBezTo>
                <a:cubicBezTo>
                  <a:pt x="3760772" y="2521584"/>
                  <a:pt x="3772098" y="2513366"/>
                  <a:pt x="3772098" y="2513366"/>
                </a:cubicBezTo>
                <a:cubicBezTo>
                  <a:pt x="3777773" y="2529803"/>
                  <a:pt x="3777773" y="2529803"/>
                  <a:pt x="3777773" y="2529803"/>
                </a:cubicBezTo>
                <a:cubicBezTo>
                  <a:pt x="3789099" y="2538021"/>
                  <a:pt x="3789099" y="2538021"/>
                  <a:pt x="3789099" y="2538021"/>
                </a:cubicBezTo>
                <a:cubicBezTo>
                  <a:pt x="3791924" y="2540755"/>
                  <a:pt x="3791924" y="2540755"/>
                  <a:pt x="3791924" y="2540755"/>
                </a:cubicBezTo>
                <a:cubicBezTo>
                  <a:pt x="3803273" y="2548973"/>
                  <a:pt x="3803273" y="2548973"/>
                  <a:pt x="3803273" y="2548973"/>
                </a:cubicBezTo>
                <a:cubicBezTo>
                  <a:pt x="3823099" y="2543489"/>
                  <a:pt x="3823099" y="2543489"/>
                  <a:pt x="3823099" y="2543489"/>
                </a:cubicBezTo>
                <a:cubicBezTo>
                  <a:pt x="3834425" y="2540755"/>
                  <a:pt x="3834425" y="2540755"/>
                  <a:pt x="3834425" y="2540755"/>
                </a:cubicBezTo>
                <a:cubicBezTo>
                  <a:pt x="3842925" y="2540755"/>
                  <a:pt x="3842925" y="2540755"/>
                  <a:pt x="3842925" y="2540755"/>
                </a:cubicBezTo>
                <a:cubicBezTo>
                  <a:pt x="3845774" y="2546222"/>
                  <a:pt x="3845774" y="2546222"/>
                  <a:pt x="3845774" y="2546222"/>
                </a:cubicBezTo>
                <a:cubicBezTo>
                  <a:pt x="3854275" y="2551707"/>
                  <a:pt x="3854275" y="2551707"/>
                  <a:pt x="3854275" y="2551707"/>
                </a:cubicBezTo>
                <a:cubicBezTo>
                  <a:pt x="3868449" y="2551707"/>
                  <a:pt x="3868449" y="2551707"/>
                  <a:pt x="3868449" y="2551707"/>
                </a:cubicBezTo>
                <a:cubicBezTo>
                  <a:pt x="3874100" y="2559927"/>
                  <a:pt x="3874100" y="2559927"/>
                  <a:pt x="3874100" y="2559927"/>
                </a:cubicBezTo>
                <a:cubicBezTo>
                  <a:pt x="3885450" y="2562659"/>
                  <a:pt x="3885450" y="2562659"/>
                  <a:pt x="3885450" y="2562659"/>
                </a:cubicBezTo>
                <a:cubicBezTo>
                  <a:pt x="3893949" y="2573611"/>
                  <a:pt x="3893949" y="2573611"/>
                  <a:pt x="3893949" y="2573611"/>
                </a:cubicBezTo>
                <a:cubicBezTo>
                  <a:pt x="3902450" y="2576363"/>
                  <a:pt x="3902450" y="2576363"/>
                  <a:pt x="3902450" y="2576363"/>
                </a:cubicBezTo>
                <a:cubicBezTo>
                  <a:pt x="3908100" y="2587316"/>
                  <a:pt x="3908100" y="2587316"/>
                  <a:pt x="3908100" y="2587316"/>
                </a:cubicBezTo>
                <a:cubicBezTo>
                  <a:pt x="3919451" y="2587316"/>
                  <a:pt x="3919451" y="2587316"/>
                  <a:pt x="3919451" y="2587316"/>
                </a:cubicBezTo>
                <a:cubicBezTo>
                  <a:pt x="3933602" y="2590049"/>
                  <a:pt x="3933602" y="2590049"/>
                  <a:pt x="3933602" y="2590049"/>
                </a:cubicBezTo>
                <a:cubicBezTo>
                  <a:pt x="3942102" y="2590049"/>
                  <a:pt x="3942102" y="2590049"/>
                  <a:pt x="3942102" y="2590049"/>
                </a:cubicBezTo>
                <a:cubicBezTo>
                  <a:pt x="3944951" y="2590049"/>
                  <a:pt x="3944951" y="2590049"/>
                  <a:pt x="3944951" y="2590049"/>
                </a:cubicBezTo>
                <a:cubicBezTo>
                  <a:pt x="3947776" y="2614705"/>
                  <a:pt x="3947776" y="2614705"/>
                  <a:pt x="3947776" y="2614705"/>
                </a:cubicBezTo>
                <a:cubicBezTo>
                  <a:pt x="3942102" y="2628391"/>
                  <a:pt x="3942102" y="2628391"/>
                  <a:pt x="3942102" y="2628391"/>
                </a:cubicBezTo>
                <a:cubicBezTo>
                  <a:pt x="3942102" y="2642077"/>
                  <a:pt x="3942102" y="2642077"/>
                  <a:pt x="3942102" y="2642077"/>
                </a:cubicBezTo>
                <a:cubicBezTo>
                  <a:pt x="3950601" y="2644828"/>
                  <a:pt x="3950601" y="2644828"/>
                  <a:pt x="3950601" y="2644828"/>
                </a:cubicBezTo>
                <a:cubicBezTo>
                  <a:pt x="3970451" y="2642077"/>
                  <a:pt x="3970451" y="2642077"/>
                  <a:pt x="3970451" y="2642077"/>
                </a:cubicBezTo>
                <a:cubicBezTo>
                  <a:pt x="3971863" y="2647562"/>
                  <a:pt x="3972570" y="2650305"/>
                  <a:pt x="3972924" y="2651675"/>
                </a:cubicBezTo>
                <a:lnTo>
                  <a:pt x="3973212" y="2652793"/>
                </a:lnTo>
                <a:lnTo>
                  <a:pt x="3973447" y="2652679"/>
                </a:lnTo>
                <a:cubicBezTo>
                  <a:pt x="3970618" y="2641711"/>
                  <a:pt x="3970618" y="2641711"/>
                  <a:pt x="3970618" y="2641711"/>
                </a:cubicBezTo>
                <a:cubicBezTo>
                  <a:pt x="3950827" y="2644453"/>
                  <a:pt x="3950827" y="2644453"/>
                  <a:pt x="3950827" y="2644453"/>
                </a:cubicBezTo>
                <a:cubicBezTo>
                  <a:pt x="3942345" y="2641711"/>
                  <a:pt x="3942345" y="2641711"/>
                  <a:pt x="3942345" y="2641711"/>
                </a:cubicBezTo>
                <a:cubicBezTo>
                  <a:pt x="3942345" y="2627999"/>
                  <a:pt x="3942345" y="2627999"/>
                  <a:pt x="3942345" y="2627999"/>
                </a:cubicBezTo>
                <a:cubicBezTo>
                  <a:pt x="3947999" y="2614289"/>
                  <a:pt x="3947999" y="2614289"/>
                  <a:pt x="3947999" y="2614289"/>
                </a:cubicBezTo>
                <a:cubicBezTo>
                  <a:pt x="3945172" y="2589609"/>
                  <a:pt x="3945172" y="2589609"/>
                  <a:pt x="3945172" y="2589609"/>
                </a:cubicBezTo>
                <a:cubicBezTo>
                  <a:pt x="3945172" y="2589609"/>
                  <a:pt x="3939517" y="2589609"/>
                  <a:pt x="3947999" y="2584124"/>
                </a:cubicBezTo>
                <a:cubicBezTo>
                  <a:pt x="3959309" y="2581382"/>
                  <a:pt x="3964964" y="2581382"/>
                  <a:pt x="3964964" y="2581382"/>
                </a:cubicBezTo>
                <a:cubicBezTo>
                  <a:pt x="3967791" y="2564929"/>
                  <a:pt x="3967791" y="2564929"/>
                  <a:pt x="3967791" y="2564929"/>
                </a:cubicBezTo>
                <a:cubicBezTo>
                  <a:pt x="3976274" y="2556702"/>
                  <a:pt x="3976274" y="2556702"/>
                  <a:pt x="3976274" y="2556702"/>
                </a:cubicBezTo>
                <a:cubicBezTo>
                  <a:pt x="3976981" y="2556702"/>
                  <a:pt x="3979101" y="2556702"/>
                  <a:pt x="3984756" y="2556702"/>
                </a:cubicBezTo>
                <a:cubicBezTo>
                  <a:pt x="3996066" y="2556702"/>
                  <a:pt x="3998893" y="2556702"/>
                  <a:pt x="3998893" y="2556702"/>
                </a:cubicBezTo>
                <a:cubicBezTo>
                  <a:pt x="4021513" y="2556702"/>
                  <a:pt x="4021513" y="2556702"/>
                  <a:pt x="4021513" y="2556702"/>
                </a:cubicBezTo>
                <a:cubicBezTo>
                  <a:pt x="4027167" y="2548476"/>
                  <a:pt x="4027167" y="2548476"/>
                  <a:pt x="4027167" y="2548476"/>
                </a:cubicBezTo>
                <a:cubicBezTo>
                  <a:pt x="4021513" y="2534765"/>
                  <a:pt x="4021513" y="2534765"/>
                  <a:pt x="4021513" y="2534765"/>
                </a:cubicBezTo>
                <a:cubicBezTo>
                  <a:pt x="4035650" y="2521054"/>
                  <a:pt x="4035650" y="2521054"/>
                  <a:pt x="4035650" y="2521054"/>
                </a:cubicBezTo>
                <a:cubicBezTo>
                  <a:pt x="4038477" y="2501858"/>
                  <a:pt x="4038477" y="2501858"/>
                  <a:pt x="4038477" y="2501858"/>
                </a:cubicBezTo>
                <a:cubicBezTo>
                  <a:pt x="4045545" y="2497746"/>
                  <a:pt x="4049079" y="2495689"/>
                  <a:pt x="4050847" y="2494660"/>
                </a:cubicBezTo>
                <a:lnTo>
                  <a:pt x="4051930" y="2494030"/>
                </a:lnTo>
                <a:close/>
                <a:moveTo>
                  <a:pt x="1107029" y="2493459"/>
                </a:moveTo>
                <a:cubicBezTo>
                  <a:pt x="1112674" y="2496255"/>
                  <a:pt x="1115535" y="2493459"/>
                  <a:pt x="1115535" y="2496255"/>
                </a:cubicBezTo>
                <a:cubicBezTo>
                  <a:pt x="1118357" y="2496255"/>
                  <a:pt x="1121179" y="2498982"/>
                  <a:pt x="1118357" y="2501708"/>
                </a:cubicBezTo>
                <a:cubicBezTo>
                  <a:pt x="1112674" y="2504503"/>
                  <a:pt x="1112674" y="2504503"/>
                  <a:pt x="1107029" y="2504503"/>
                </a:cubicBezTo>
                <a:cubicBezTo>
                  <a:pt x="1104207" y="2504503"/>
                  <a:pt x="1109851" y="2504503"/>
                  <a:pt x="1104207" y="2504503"/>
                </a:cubicBezTo>
                <a:cubicBezTo>
                  <a:pt x="1098525" y="2504503"/>
                  <a:pt x="1090018" y="2509956"/>
                  <a:pt x="1095701" y="2501708"/>
                </a:cubicBezTo>
                <a:cubicBezTo>
                  <a:pt x="1101346" y="2496255"/>
                  <a:pt x="1107029" y="2493459"/>
                  <a:pt x="1107029" y="2493459"/>
                </a:cubicBezTo>
                <a:close/>
                <a:moveTo>
                  <a:pt x="4234654" y="2491418"/>
                </a:moveTo>
                <a:lnTo>
                  <a:pt x="4230118" y="2492747"/>
                </a:lnTo>
                <a:cubicBezTo>
                  <a:pt x="4226583" y="2493741"/>
                  <a:pt x="4221642" y="2495070"/>
                  <a:pt x="4216024" y="2496397"/>
                </a:cubicBezTo>
                <a:cubicBezTo>
                  <a:pt x="4207500" y="2499241"/>
                  <a:pt x="4210211" y="2501896"/>
                  <a:pt x="4204593" y="2501896"/>
                </a:cubicBezTo>
                <a:cubicBezTo>
                  <a:pt x="4198975" y="2504740"/>
                  <a:pt x="4196069" y="2510239"/>
                  <a:pt x="4196069" y="2515738"/>
                </a:cubicBezTo>
                <a:cubicBezTo>
                  <a:pt x="4194713" y="2518488"/>
                  <a:pt x="4191178" y="2520526"/>
                  <a:pt x="4187641" y="2521877"/>
                </a:cubicBezTo>
                <a:lnTo>
                  <a:pt x="4179726" y="2523770"/>
                </a:lnTo>
                <a:lnTo>
                  <a:pt x="4179848" y="2523796"/>
                </a:lnTo>
                <a:cubicBezTo>
                  <a:pt x="4182676" y="2523796"/>
                  <a:pt x="4193985" y="2521054"/>
                  <a:pt x="4196813" y="2515570"/>
                </a:cubicBezTo>
                <a:cubicBezTo>
                  <a:pt x="4196813" y="2510086"/>
                  <a:pt x="4199640" y="2504601"/>
                  <a:pt x="4205295" y="2501858"/>
                </a:cubicBezTo>
                <a:cubicBezTo>
                  <a:pt x="4210950" y="2501858"/>
                  <a:pt x="4208122" y="2499116"/>
                  <a:pt x="4216605" y="2496374"/>
                </a:cubicBezTo>
                <a:cubicBezTo>
                  <a:pt x="4222259" y="2495004"/>
                  <a:pt x="4227208" y="2493632"/>
                  <a:pt x="4230742" y="2492604"/>
                </a:cubicBezTo>
                <a:close/>
                <a:moveTo>
                  <a:pt x="4091452" y="2491086"/>
                </a:moveTo>
                <a:cubicBezTo>
                  <a:pt x="4077309" y="2496397"/>
                  <a:pt x="4077309" y="2496397"/>
                  <a:pt x="4077309" y="2496397"/>
                </a:cubicBezTo>
                <a:cubicBezTo>
                  <a:pt x="4077309" y="2496397"/>
                  <a:pt x="4074402" y="2501896"/>
                  <a:pt x="4071691" y="2501896"/>
                </a:cubicBezTo>
                <a:lnTo>
                  <a:pt x="4067943" y="2502834"/>
                </a:lnTo>
                <a:lnTo>
                  <a:pt x="4068165" y="2502888"/>
                </a:lnTo>
                <a:cubicBezTo>
                  <a:pt x="4069579" y="2503230"/>
                  <a:pt x="4070992" y="2503230"/>
                  <a:pt x="4072406" y="2501858"/>
                </a:cubicBezTo>
                <a:cubicBezTo>
                  <a:pt x="4075233" y="2501858"/>
                  <a:pt x="4078061" y="2496374"/>
                  <a:pt x="4078061" y="2496374"/>
                </a:cubicBezTo>
                <a:cubicBezTo>
                  <a:pt x="4085130" y="2493632"/>
                  <a:pt x="4088664" y="2492262"/>
                  <a:pt x="4090430" y="2491576"/>
                </a:cubicBezTo>
                <a:lnTo>
                  <a:pt x="4091584" y="2491128"/>
                </a:lnTo>
                <a:close/>
                <a:moveTo>
                  <a:pt x="6623824" y="2488235"/>
                </a:moveTo>
                <a:lnTo>
                  <a:pt x="6623770" y="2488243"/>
                </a:lnTo>
                <a:cubicBezTo>
                  <a:pt x="6587736" y="2537593"/>
                  <a:pt x="6578727" y="2549930"/>
                  <a:pt x="6576475" y="2553014"/>
                </a:cubicBezTo>
                <a:lnTo>
                  <a:pt x="6575803" y="2553935"/>
                </a:lnTo>
                <a:lnTo>
                  <a:pt x="6575817" y="2553923"/>
                </a:lnTo>
                <a:cubicBezTo>
                  <a:pt x="6575817" y="2553923"/>
                  <a:pt x="6575817" y="2553923"/>
                  <a:pt x="6596113" y="2526152"/>
                </a:cubicBezTo>
                <a:close/>
                <a:moveTo>
                  <a:pt x="3104649" y="2485578"/>
                </a:moveTo>
                <a:cubicBezTo>
                  <a:pt x="3113146" y="2485578"/>
                  <a:pt x="3113146" y="2485578"/>
                  <a:pt x="3113146" y="2485578"/>
                </a:cubicBezTo>
                <a:cubicBezTo>
                  <a:pt x="3113146" y="2485578"/>
                  <a:pt x="3113146" y="2493851"/>
                  <a:pt x="3110339" y="2496576"/>
                </a:cubicBezTo>
                <a:cubicBezTo>
                  <a:pt x="3107494" y="2496576"/>
                  <a:pt x="3104649" y="2499301"/>
                  <a:pt x="3104649" y="2499301"/>
                </a:cubicBezTo>
                <a:cubicBezTo>
                  <a:pt x="3104649" y="2502124"/>
                  <a:pt x="3110339" y="2507574"/>
                  <a:pt x="3110339" y="2507574"/>
                </a:cubicBezTo>
                <a:cubicBezTo>
                  <a:pt x="3110339" y="2518571"/>
                  <a:pt x="3110339" y="2518571"/>
                  <a:pt x="3110339" y="2518571"/>
                </a:cubicBezTo>
                <a:cubicBezTo>
                  <a:pt x="3104649" y="2529569"/>
                  <a:pt x="3104649" y="2529569"/>
                  <a:pt x="3104649" y="2529569"/>
                </a:cubicBezTo>
                <a:cubicBezTo>
                  <a:pt x="3098998" y="2543292"/>
                  <a:pt x="3098998" y="2543292"/>
                  <a:pt x="3098998" y="2543292"/>
                </a:cubicBezTo>
                <a:cubicBezTo>
                  <a:pt x="3098998" y="2557015"/>
                  <a:pt x="3098998" y="2557015"/>
                  <a:pt x="3098998" y="2557015"/>
                </a:cubicBezTo>
                <a:cubicBezTo>
                  <a:pt x="3096190" y="2565190"/>
                  <a:pt x="3096190" y="2565190"/>
                  <a:pt x="3096190" y="2565190"/>
                </a:cubicBezTo>
                <a:cubicBezTo>
                  <a:pt x="3093345" y="2573463"/>
                  <a:pt x="3093345" y="2573463"/>
                  <a:pt x="3093345" y="2573463"/>
                </a:cubicBezTo>
                <a:cubicBezTo>
                  <a:pt x="3087693" y="2589910"/>
                  <a:pt x="3087693" y="2589910"/>
                  <a:pt x="3087693" y="2589910"/>
                </a:cubicBezTo>
                <a:cubicBezTo>
                  <a:pt x="3090501" y="2603634"/>
                  <a:pt x="3090501" y="2603634"/>
                  <a:pt x="3090501" y="2603634"/>
                </a:cubicBezTo>
                <a:cubicBezTo>
                  <a:pt x="3082042" y="2620081"/>
                  <a:pt x="3082042" y="2620081"/>
                  <a:pt x="3082042" y="2620081"/>
                </a:cubicBezTo>
                <a:cubicBezTo>
                  <a:pt x="3082042" y="2620081"/>
                  <a:pt x="3082042" y="2628354"/>
                  <a:pt x="3082042" y="2631079"/>
                </a:cubicBezTo>
                <a:cubicBezTo>
                  <a:pt x="3082042" y="2633804"/>
                  <a:pt x="3082042" y="2650252"/>
                  <a:pt x="3082042" y="2650252"/>
                </a:cubicBezTo>
                <a:cubicBezTo>
                  <a:pt x="3082042" y="2650252"/>
                  <a:pt x="3082042" y="2658524"/>
                  <a:pt x="3079197" y="2658524"/>
                </a:cubicBezTo>
                <a:cubicBezTo>
                  <a:pt x="3076353" y="2658524"/>
                  <a:pt x="3070701" y="2658524"/>
                  <a:pt x="3070701" y="2658524"/>
                </a:cubicBezTo>
                <a:cubicBezTo>
                  <a:pt x="3073545" y="2636529"/>
                  <a:pt x="3073545" y="2636529"/>
                  <a:pt x="3073545" y="2636529"/>
                </a:cubicBezTo>
                <a:cubicBezTo>
                  <a:pt x="3073545" y="2636529"/>
                  <a:pt x="3067893" y="2628354"/>
                  <a:pt x="3067893" y="2628354"/>
                </a:cubicBezTo>
                <a:cubicBezTo>
                  <a:pt x="3067893" y="2625629"/>
                  <a:pt x="3065048" y="2620081"/>
                  <a:pt x="3065048" y="2611905"/>
                </a:cubicBezTo>
                <a:cubicBezTo>
                  <a:pt x="3067893" y="2603634"/>
                  <a:pt x="3067893" y="2600908"/>
                  <a:pt x="3070701" y="2595361"/>
                </a:cubicBezTo>
                <a:cubicBezTo>
                  <a:pt x="3070701" y="2589910"/>
                  <a:pt x="3076353" y="2587185"/>
                  <a:pt x="3076353" y="2581638"/>
                </a:cubicBezTo>
                <a:cubicBezTo>
                  <a:pt x="3076353" y="2573463"/>
                  <a:pt x="3076353" y="2570738"/>
                  <a:pt x="3079197" y="2565190"/>
                </a:cubicBezTo>
                <a:cubicBezTo>
                  <a:pt x="3079197" y="2559740"/>
                  <a:pt x="3082042" y="2554192"/>
                  <a:pt x="3084849" y="2554192"/>
                </a:cubicBezTo>
                <a:cubicBezTo>
                  <a:pt x="3084849" y="2551467"/>
                  <a:pt x="3090501" y="2540470"/>
                  <a:pt x="3090501" y="2540470"/>
                </a:cubicBezTo>
                <a:cubicBezTo>
                  <a:pt x="3093345" y="2526747"/>
                  <a:pt x="3093345" y="2526747"/>
                  <a:pt x="3093345" y="2526747"/>
                </a:cubicBezTo>
                <a:cubicBezTo>
                  <a:pt x="3093345" y="2526747"/>
                  <a:pt x="3098998" y="2513024"/>
                  <a:pt x="3098998" y="2510299"/>
                </a:cubicBezTo>
                <a:cubicBezTo>
                  <a:pt x="3098998" y="2507574"/>
                  <a:pt x="3096190" y="2496576"/>
                  <a:pt x="3096190" y="2493851"/>
                </a:cubicBezTo>
                <a:cubicBezTo>
                  <a:pt x="3098998" y="2491126"/>
                  <a:pt x="3104649" y="2485578"/>
                  <a:pt x="3104649" y="2485578"/>
                </a:cubicBezTo>
                <a:close/>
                <a:moveTo>
                  <a:pt x="1146658" y="2477032"/>
                </a:moveTo>
                <a:cubicBezTo>
                  <a:pt x="1149480" y="2479758"/>
                  <a:pt x="1155163" y="2482485"/>
                  <a:pt x="1149480" y="2485280"/>
                </a:cubicBezTo>
                <a:cubicBezTo>
                  <a:pt x="1143835" y="2488006"/>
                  <a:pt x="1143835" y="2488006"/>
                  <a:pt x="1141013" y="2490733"/>
                </a:cubicBezTo>
                <a:cubicBezTo>
                  <a:pt x="1135330" y="2493459"/>
                  <a:pt x="1129685" y="2496255"/>
                  <a:pt x="1126824" y="2496255"/>
                </a:cubicBezTo>
                <a:cubicBezTo>
                  <a:pt x="1124002" y="2496255"/>
                  <a:pt x="1121179" y="2490733"/>
                  <a:pt x="1124002" y="2490733"/>
                </a:cubicBezTo>
                <a:cubicBezTo>
                  <a:pt x="1126824" y="2490733"/>
                  <a:pt x="1129685" y="2488006"/>
                  <a:pt x="1132507" y="2488006"/>
                </a:cubicBezTo>
                <a:cubicBezTo>
                  <a:pt x="1132507" y="2485280"/>
                  <a:pt x="1138152" y="2479758"/>
                  <a:pt x="1138152" y="2479758"/>
                </a:cubicBezTo>
                <a:cubicBezTo>
                  <a:pt x="1141013" y="2479758"/>
                  <a:pt x="1143835" y="2474306"/>
                  <a:pt x="1146658" y="2477032"/>
                </a:cubicBezTo>
                <a:close/>
                <a:moveTo>
                  <a:pt x="1186286" y="2446834"/>
                </a:moveTo>
                <a:cubicBezTo>
                  <a:pt x="1186286" y="2446834"/>
                  <a:pt x="1189108" y="2446834"/>
                  <a:pt x="1189108" y="2449561"/>
                </a:cubicBezTo>
                <a:cubicBezTo>
                  <a:pt x="1189108" y="2452287"/>
                  <a:pt x="1189108" y="2457809"/>
                  <a:pt x="1186286" y="2457809"/>
                </a:cubicBezTo>
                <a:cubicBezTo>
                  <a:pt x="1183464" y="2457809"/>
                  <a:pt x="1183464" y="2460536"/>
                  <a:pt x="1180641" y="2457809"/>
                </a:cubicBezTo>
                <a:cubicBezTo>
                  <a:pt x="1177819" y="2457809"/>
                  <a:pt x="1180641" y="2452287"/>
                  <a:pt x="1180641" y="2452287"/>
                </a:cubicBezTo>
                <a:cubicBezTo>
                  <a:pt x="1180641" y="2452287"/>
                  <a:pt x="1183464" y="2446834"/>
                  <a:pt x="1186286" y="2446834"/>
                </a:cubicBezTo>
                <a:close/>
                <a:moveTo>
                  <a:pt x="1064188" y="2432392"/>
                </a:moveTo>
                <a:cubicBezTo>
                  <a:pt x="1064540" y="2432400"/>
                  <a:pt x="1064540" y="2433099"/>
                  <a:pt x="1064540" y="2435860"/>
                </a:cubicBezTo>
                <a:cubicBezTo>
                  <a:pt x="1064540" y="2438586"/>
                  <a:pt x="1064540" y="2441313"/>
                  <a:pt x="1064540" y="2441313"/>
                </a:cubicBezTo>
                <a:cubicBezTo>
                  <a:pt x="1064540" y="2441313"/>
                  <a:pt x="1061717" y="2446834"/>
                  <a:pt x="1058895" y="2444109"/>
                </a:cubicBezTo>
                <a:cubicBezTo>
                  <a:pt x="1056073" y="2441313"/>
                  <a:pt x="1056073" y="2438586"/>
                  <a:pt x="1056073" y="2438586"/>
                </a:cubicBezTo>
                <a:cubicBezTo>
                  <a:pt x="1061717" y="2433064"/>
                  <a:pt x="1061717" y="2433064"/>
                  <a:pt x="1061717" y="2433064"/>
                </a:cubicBezTo>
                <a:cubicBezTo>
                  <a:pt x="1063129" y="2433064"/>
                  <a:pt x="1063834" y="2432383"/>
                  <a:pt x="1064188" y="2432392"/>
                </a:cubicBezTo>
                <a:close/>
                <a:moveTo>
                  <a:pt x="1177819" y="2427611"/>
                </a:moveTo>
                <a:cubicBezTo>
                  <a:pt x="1177819" y="2427611"/>
                  <a:pt x="1186286" y="2438586"/>
                  <a:pt x="1186286" y="2438586"/>
                </a:cubicBezTo>
                <a:cubicBezTo>
                  <a:pt x="1183464" y="2441313"/>
                  <a:pt x="1183464" y="2444109"/>
                  <a:pt x="1177819" y="2444109"/>
                </a:cubicBezTo>
                <a:cubicBezTo>
                  <a:pt x="1174958" y="2444109"/>
                  <a:pt x="1172136" y="2446834"/>
                  <a:pt x="1172136" y="2444109"/>
                </a:cubicBezTo>
                <a:cubicBezTo>
                  <a:pt x="1169313" y="2441313"/>
                  <a:pt x="1166491" y="2441313"/>
                  <a:pt x="1166491" y="2441313"/>
                </a:cubicBezTo>
                <a:cubicBezTo>
                  <a:pt x="1166491" y="2441313"/>
                  <a:pt x="1163630" y="2430338"/>
                  <a:pt x="1169313" y="2430338"/>
                </a:cubicBezTo>
                <a:cubicBezTo>
                  <a:pt x="1174958" y="2427611"/>
                  <a:pt x="1177819" y="2427611"/>
                  <a:pt x="1177819" y="2427611"/>
                </a:cubicBezTo>
                <a:close/>
                <a:moveTo>
                  <a:pt x="1157985" y="2419364"/>
                </a:moveTo>
                <a:cubicBezTo>
                  <a:pt x="1163630" y="2419364"/>
                  <a:pt x="1163630" y="2419364"/>
                  <a:pt x="1163630" y="2422090"/>
                </a:cubicBezTo>
                <a:cubicBezTo>
                  <a:pt x="1163630" y="2424885"/>
                  <a:pt x="1169313" y="2422090"/>
                  <a:pt x="1163630" y="2424885"/>
                </a:cubicBezTo>
                <a:cubicBezTo>
                  <a:pt x="1160808" y="2424885"/>
                  <a:pt x="1155163" y="2424885"/>
                  <a:pt x="1155163" y="2424885"/>
                </a:cubicBezTo>
                <a:cubicBezTo>
                  <a:pt x="1155163" y="2424885"/>
                  <a:pt x="1155163" y="2416637"/>
                  <a:pt x="1157985" y="2419364"/>
                </a:cubicBezTo>
                <a:close/>
                <a:moveTo>
                  <a:pt x="1084373" y="2405663"/>
                </a:moveTo>
                <a:cubicBezTo>
                  <a:pt x="1087196" y="2408389"/>
                  <a:pt x="1092879" y="2413911"/>
                  <a:pt x="1092879" y="2413911"/>
                </a:cubicBezTo>
                <a:cubicBezTo>
                  <a:pt x="1084373" y="2422090"/>
                  <a:pt x="1084373" y="2422090"/>
                  <a:pt x="1084373" y="2422090"/>
                </a:cubicBezTo>
                <a:cubicBezTo>
                  <a:pt x="1084373" y="2422090"/>
                  <a:pt x="1075868" y="2424885"/>
                  <a:pt x="1075868" y="2427611"/>
                </a:cubicBezTo>
                <a:cubicBezTo>
                  <a:pt x="1073045" y="2427611"/>
                  <a:pt x="1078729" y="2435860"/>
                  <a:pt x="1073045" y="2433064"/>
                </a:cubicBezTo>
                <a:cubicBezTo>
                  <a:pt x="1067401" y="2430338"/>
                  <a:pt x="1064540" y="2424885"/>
                  <a:pt x="1067401" y="2424885"/>
                </a:cubicBezTo>
                <a:cubicBezTo>
                  <a:pt x="1070223" y="2422090"/>
                  <a:pt x="1070223" y="2422090"/>
                  <a:pt x="1073045" y="2419364"/>
                </a:cubicBezTo>
                <a:cubicBezTo>
                  <a:pt x="1075868" y="2416637"/>
                  <a:pt x="1081551" y="2408389"/>
                  <a:pt x="1081551" y="2408389"/>
                </a:cubicBezTo>
                <a:cubicBezTo>
                  <a:pt x="1084373" y="2405663"/>
                  <a:pt x="1084373" y="2405663"/>
                  <a:pt x="1084373" y="2405663"/>
                </a:cubicBezTo>
                <a:close/>
                <a:moveTo>
                  <a:pt x="3993659" y="2393506"/>
                </a:moveTo>
                <a:lnTo>
                  <a:pt x="3985357" y="2399428"/>
                </a:lnTo>
                <a:lnTo>
                  <a:pt x="3984416" y="2400099"/>
                </a:lnTo>
                <a:lnTo>
                  <a:pt x="3984416" y="2400236"/>
                </a:lnTo>
                <a:close/>
                <a:moveTo>
                  <a:pt x="3258163" y="2374774"/>
                </a:moveTo>
                <a:cubicBezTo>
                  <a:pt x="3261705" y="2374433"/>
                  <a:pt x="3265953" y="2374433"/>
                  <a:pt x="3268779" y="2375796"/>
                </a:cubicBezTo>
                <a:cubicBezTo>
                  <a:pt x="3271624" y="2378619"/>
                  <a:pt x="3265935" y="2378619"/>
                  <a:pt x="3265935" y="2381343"/>
                </a:cubicBezTo>
                <a:cubicBezTo>
                  <a:pt x="3265935" y="2384068"/>
                  <a:pt x="3265935" y="2384068"/>
                  <a:pt x="3265935" y="2386793"/>
                </a:cubicBezTo>
                <a:cubicBezTo>
                  <a:pt x="3265935" y="2389519"/>
                  <a:pt x="3263127" y="2392341"/>
                  <a:pt x="3254631" y="2392341"/>
                </a:cubicBezTo>
                <a:cubicBezTo>
                  <a:pt x="3246134" y="2395066"/>
                  <a:pt x="3251787" y="2400517"/>
                  <a:pt x="3251787" y="2400517"/>
                </a:cubicBezTo>
                <a:cubicBezTo>
                  <a:pt x="3251787" y="2400517"/>
                  <a:pt x="3251787" y="2411515"/>
                  <a:pt x="3251787" y="2411515"/>
                </a:cubicBezTo>
                <a:cubicBezTo>
                  <a:pt x="3248979" y="2414239"/>
                  <a:pt x="3243326" y="2419786"/>
                  <a:pt x="3237638" y="2419786"/>
                </a:cubicBezTo>
                <a:cubicBezTo>
                  <a:pt x="3234831" y="2422512"/>
                  <a:pt x="3234831" y="2427962"/>
                  <a:pt x="3234831" y="2427962"/>
                </a:cubicBezTo>
                <a:cubicBezTo>
                  <a:pt x="3234831" y="2430687"/>
                  <a:pt x="3237638" y="2436235"/>
                  <a:pt x="3237638" y="2441685"/>
                </a:cubicBezTo>
                <a:cubicBezTo>
                  <a:pt x="3237638" y="2444409"/>
                  <a:pt x="3237638" y="2444409"/>
                  <a:pt x="3240482" y="2449957"/>
                </a:cubicBezTo>
                <a:cubicBezTo>
                  <a:pt x="3240482" y="2452682"/>
                  <a:pt x="3246134" y="2452682"/>
                  <a:pt x="3248979" y="2452682"/>
                </a:cubicBezTo>
                <a:cubicBezTo>
                  <a:pt x="3248979" y="2455407"/>
                  <a:pt x="3254631" y="2460955"/>
                  <a:pt x="3251787" y="2463680"/>
                </a:cubicBezTo>
                <a:cubicBezTo>
                  <a:pt x="3248979" y="2466405"/>
                  <a:pt x="3246134" y="2469131"/>
                  <a:pt x="3243326" y="2469131"/>
                </a:cubicBezTo>
                <a:cubicBezTo>
                  <a:pt x="3243326" y="2471855"/>
                  <a:pt x="3237638" y="2480128"/>
                  <a:pt x="3237638" y="2480128"/>
                </a:cubicBezTo>
                <a:cubicBezTo>
                  <a:pt x="3237638" y="2480128"/>
                  <a:pt x="3240482" y="2485578"/>
                  <a:pt x="3237638" y="2491126"/>
                </a:cubicBezTo>
                <a:cubicBezTo>
                  <a:pt x="3237638" y="2496576"/>
                  <a:pt x="3231985" y="2493851"/>
                  <a:pt x="3229178" y="2496576"/>
                </a:cubicBezTo>
                <a:cubicBezTo>
                  <a:pt x="3229178" y="2496576"/>
                  <a:pt x="3220682" y="2504849"/>
                  <a:pt x="3220682" y="2504849"/>
                </a:cubicBezTo>
                <a:cubicBezTo>
                  <a:pt x="3217837" y="2504849"/>
                  <a:pt x="3215029" y="2515846"/>
                  <a:pt x="3215029" y="2521296"/>
                </a:cubicBezTo>
                <a:cubicBezTo>
                  <a:pt x="3215029" y="2524022"/>
                  <a:pt x="3215029" y="2529569"/>
                  <a:pt x="3215029" y="2532294"/>
                </a:cubicBezTo>
                <a:cubicBezTo>
                  <a:pt x="3215029" y="2535020"/>
                  <a:pt x="3215029" y="2532294"/>
                  <a:pt x="3209341" y="2540470"/>
                </a:cubicBezTo>
                <a:cubicBezTo>
                  <a:pt x="3200881" y="2548742"/>
                  <a:pt x="3203689" y="2543292"/>
                  <a:pt x="3195230" y="2540470"/>
                </a:cubicBezTo>
                <a:cubicBezTo>
                  <a:pt x="3183888" y="2540470"/>
                  <a:pt x="3195230" y="2537744"/>
                  <a:pt x="3198037" y="2532294"/>
                </a:cubicBezTo>
                <a:cubicBezTo>
                  <a:pt x="3200881" y="2526747"/>
                  <a:pt x="3203689" y="2521296"/>
                  <a:pt x="3203689" y="2521296"/>
                </a:cubicBezTo>
                <a:cubicBezTo>
                  <a:pt x="3200881" y="2510299"/>
                  <a:pt x="3200881" y="2510299"/>
                  <a:pt x="3200881" y="2510299"/>
                </a:cubicBezTo>
                <a:cubicBezTo>
                  <a:pt x="3195230" y="2502124"/>
                  <a:pt x="3195230" y="2502124"/>
                  <a:pt x="3195230" y="2502124"/>
                </a:cubicBezTo>
                <a:lnTo>
                  <a:pt x="3186733" y="2491126"/>
                </a:lnTo>
                <a:cubicBezTo>
                  <a:pt x="3183888" y="2485578"/>
                  <a:pt x="3183888" y="2485578"/>
                  <a:pt x="3183888" y="2485578"/>
                </a:cubicBezTo>
                <a:cubicBezTo>
                  <a:pt x="3192385" y="2482853"/>
                  <a:pt x="3192385" y="2482853"/>
                  <a:pt x="3192385" y="2482853"/>
                </a:cubicBezTo>
                <a:cubicBezTo>
                  <a:pt x="3192385" y="2482853"/>
                  <a:pt x="3189540" y="2471855"/>
                  <a:pt x="3189540" y="2469131"/>
                </a:cubicBezTo>
                <a:cubicBezTo>
                  <a:pt x="3189540" y="2466405"/>
                  <a:pt x="3186733" y="2469131"/>
                  <a:pt x="3183888" y="2463680"/>
                </a:cubicBezTo>
                <a:cubicBezTo>
                  <a:pt x="3181081" y="2460955"/>
                  <a:pt x="3181081" y="2452682"/>
                  <a:pt x="3181081" y="2452682"/>
                </a:cubicBezTo>
                <a:cubicBezTo>
                  <a:pt x="3181081" y="2449957"/>
                  <a:pt x="3183888" y="2441685"/>
                  <a:pt x="3183888" y="2441685"/>
                </a:cubicBezTo>
                <a:cubicBezTo>
                  <a:pt x="3183888" y="2441685"/>
                  <a:pt x="3192385" y="2430687"/>
                  <a:pt x="3198037" y="2425237"/>
                </a:cubicBezTo>
                <a:cubicBezTo>
                  <a:pt x="3206534" y="2416964"/>
                  <a:pt x="3203689" y="2416964"/>
                  <a:pt x="3203689" y="2411515"/>
                </a:cubicBezTo>
                <a:cubicBezTo>
                  <a:pt x="3200881" y="2408789"/>
                  <a:pt x="3206534" y="2406064"/>
                  <a:pt x="3206534" y="2406064"/>
                </a:cubicBezTo>
                <a:cubicBezTo>
                  <a:pt x="3215029" y="2397791"/>
                  <a:pt x="3215029" y="2397791"/>
                  <a:pt x="3215029" y="2397791"/>
                </a:cubicBezTo>
                <a:cubicBezTo>
                  <a:pt x="3220682" y="2384068"/>
                  <a:pt x="3220682" y="2384068"/>
                  <a:pt x="3220682" y="2384068"/>
                </a:cubicBezTo>
                <a:cubicBezTo>
                  <a:pt x="3220682" y="2384068"/>
                  <a:pt x="3229178" y="2392341"/>
                  <a:pt x="3229178" y="2392341"/>
                </a:cubicBezTo>
                <a:cubicBezTo>
                  <a:pt x="3231985" y="2392341"/>
                  <a:pt x="3231985" y="2389519"/>
                  <a:pt x="3231985" y="2386793"/>
                </a:cubicBezTo>
                <a:cubicBezTo>
                  <a:pt x="3231985" y="2384068"/>
                  <a:pt x="3237638" y="2384068"/>
                  <a:pt x="3237638" y="2384068"/>
                </a:cubicBezTo>
                <a:cubicBezTo>
                  <a:pt x="3240482" y="2384068"/>
                  <a:pt x="3248979" y="2381343"/>
                  <a:pt x="3248979" y="2381343"/>
                </a:cubicBezTo>
                <a:cubicBezTo>
                  <a:pt x="3251787" y="2375796"/>
                  <a:pt x="3251787" y="2375796"/>
                  <a:pt x="3251787" y="2375796"/>
                </a:cubicBezTo>
                <a:cubicBezTo>
                  <a:pt x="3251787" y="2375796"/>
                  <a:pt x="3254622" y="2375115"/>
                  <a:pt x="3258163" y="2374774"/>
                </a:cubicBezTo>
                <a:close/>
                <a:moveTo>
                  <a:pt x="1098525" y="2367217"/>
                </a:moveTo>
                <a:cubicBezTo>
                  <a:pt x="1098525" y="2367217"/>
                  <a:pt x="1104207" y="2367217"/>
                  <a:pt x="1107029" y="2369944"/>
                </a:cubicBezTo>
                <a:cubicBezTo>
                  <a:pt x="1107029" y="2369944"/>
                  <a:pt x="1109851" y="2378191"/>
                  <a:pt x="1109851" y="2378191"/>
                </a:cubicBezTo>
                <a:cubicBezTo>
                  <a:pt x="1109851" y="2378191"/>
                  <a:pt x="1112674" y="2380918"/>
                  <a:pt x="1109851" y="2383714"/>
                </a:cubicBezTo>
                <a:cubicBezTo>
                  <a:pt x="1107029" y="2386439"/>
                  <a:pt x="1101346" y="2389167"/>
                  <a:pt x="1101346" y="2389167"/>
                </a:cubicBezTo>
                <a:cubicBezTo>
                  <a:pt x="1101346" y="2402867"/>
                  <a:pt x="1101346" y="2402867"/>
                  <a:pt x="1101346" y="2402867"/>
                </a:cubicBezTo>
                <a:cubicBezTo>
                  <a:pt x="1098525" y="2408389"/>
                  <a:pt x="1098525" y="2408389"/>
                  <a:pt x="1098525" y="2408389"/>
                </a:cubicBezTo>
                <a:cubicBezTo>
                  <a:pt x="1090018" y="2405663"/>
                  <a:pt x="1090018" y="2405663"/>
                  <a:pt x="1090018" y="2405663"/>
                </a:cubicBezTo>
                <a:cubicBezTo>
                  <a:pt x="1090018" y="2389167"/>
                  <a:pt x="1090018" y="2389167"/>
                  <a:pt x="1090018" y="2389167"/>
                </a:cubicBezTo>
                <a:cubicBezTo>
                  <a:pt x="1087196" y="2380918"/>
                  <a:pt x="1087196" y="2380918"/>
                  <a:pt x="1087196" y="2380918"/>
                </a:cubicBezTo>
                <a:cubicBezTo>
                  <a:pt x="1095701" y="2372670"/>
                  <a:pt x="1095701" y="2372670"/>
                  <a:pt x="1095701" y="2372670"/>
                </a:cubicBezTo>
                <a:cubicBezTo>
                  <a:pt x="1098525" y="2367217"/>
                  <a:pt x="1098525" y="2367217"/>
                  <a:pt x="1098525" y="2367217"/>
                </a:cubicBezTo>
                <a:close/>
                <a:moveTo>
                  <a:pt x="1107381" y="2344219"/>
                </a:moveTo>
                <a:cubicBezTo>
                  <a:pt x="1109146" y="2343870"/>
                  <a:pt x="1111263" y="2343870"/>
                  <a:pt x="1112674" y="2345268"/>
                </a:cubicBezTo>
                <a:cubicBezTo>
                  <a:pt x="1115535" y="2347994"/>
                  <a:pt x="1115535" y="2342472"/>
                  <a:pt x="1118357" y="2347994"/>
                </a:cubicBezTo>
                <a:cubicBezTo>
                  <a:pt x="1121179" y="2353516"/>
                  <a:pt x="1124002" y="2353516"/>
                  <a:pt x="1121179" y="2356242"/>
                </a:cubicBezTo>
                <a:cubicBezTo>
                  <a:pt x="1121179" y="2358968"/>
                  <a:pt x="1121179" y="2361695"/>
                  <a:pt x="1118357" y="2364491"/>
                </a:cubicBezTo>
                <a:cubicBezTo>
                  <a:pt x="1115535" y="2367217"/>
                  <a:pt x="1118357" y="2369944"/>
                  <a:pt x="1112674" y="2367217"/>
                </a:cubicBezTo>
                <a:cubicBezTo>
                  <a:pt x="1107029" y="2364491"/>
                  <a:pt x="1107029" y="2364491"/>
                  <a:pt x="1104207" y="2361695"/>
                </a:cubicBezTo>
                <a:cubicBezTo>
                  <a:pt x="1101346" y="2358968"/>
                  <a:pt x="1101346" y="2358968"/>
                  <a:pt x="1101346" y="2358968"/>
                </a:cubicBezTo>
                <a:cubicBezTo>
                  <a:pt x="1104207" y="2345268"/>
                  <a:pt x="1104207" y="2345268"/>
                  <a:pt x="1104207" y="2345268"/>
                </a:cubicBezTo>
                <a:cubicBezTo>
                  <a:pt x="1104207" y="2345268"/>
                  <a:pt x="1105618" y="2344569"/>
                  <a:pt x="1107381" y="2344219"/>
                </a:cubicBezTo>
                <a:close/>
                <a:moveTo>
                  <a:pt x="1124002" y="2312274"/>
                </a:moveTo>
                <a:cubicBezTo>
                  <a:pt x="1126824" y="2315070"/>
                  <a:pt x="1129685" y="2317796"/>
                  <a:pt x="1129685" y="2317796"/>
                </a:cubicBezTo>
                <a:cubicBezTo>
                  <a:pt x="1129685" y="2317796"/>
                  <a:pt x="1132507" y="2315070"/>
                  <a:pt x="1129685" y="2320523"/>
                </a:cubicBezTo>
                <a:cubicBezTo>
                  <a:pt x="1124002" y="2328771"/>
                  <a:pt x="1124002" y="2331498"/>
                  <a:pt x="1126824" y="2331498"/>
                </a:cubicBezTo>
                <a:cubicBezTo>
                  <a:pt x="1126824" y="2331498"/>
                  <a:pt x="1129685" y="2331498"/>
                  <a:pt x="1129685" y="2331498"/>
                </a:cubicBezTo>
                <a:cubicBezTo>
                  <a:pt x="1129685" y="2342472"/>
                  <a:pt x="1129685" y="2342472"/>
                  <a:pt x="1129685" y="2342472"/>
                </a:cubicBezTo>
                <a:cubicBezTo>
                  <a:pt x="1129685" y="2342472"/>
                  <a:pt x="1129685" y="2345268"/>
                  <a:pt x="1121179" y="2342472"/>
                </a:cubicBezTo>
                <a:cubicBezTo>
                  <a:pt x="1112674" y="2342472"/>
                  <a:pt x="1107029" y="2339746"/>
                  <a:pt x="1107029" y="2339746"/>
                </a:cubicBezTo>
                <a:cubicBezTo>
                  <a:pt x="1098525" y="2331498"/>
                  <a:pt x="1098525" y="2331498"/>
                  <a:pt x="1098525" y="2331498"/>
                </a:cubicBezTo>
                <a:cubicBezTo>
                  <a:pt x="1098525" y="2331498"/>
                  <a:pt x="1095701" y="2328771"/>
                  <a:pt x="1101346" y="2323319"/>
                </a:cubicBezTo>
                <a:cubicBezTo>
                  <a:pt x="1104207" y="2317796"/>
                  <a:pt x="1112674" y="2320523"/>
                  <a:pt x="1112674" y="2320523"/>
                </a:cubicBezTo>
                <a:cubicBezTo>
                  <a:pt x="1112674" y="2320523"/>
                  <a:pt x="1115535" y="2326045"/>
                  <a:pt x="1118357" y="2320523"/>
                </a:cubicBezTo>
                <a:cubicBezTo>
                  <a:pt x="1121179" y="2315070"/>
                  <a:pt x="1121179" y="2309549"/>
                  <a:pt x="1124002" y="2312274"/>
                </a:cubicBezTo>
                <a:close/>
                <a:moveTo>
                  <a:pt x="3932729" y="2306910"/>
                </a:moveTo>
                <a:lnTo>
                  <a:pt x="3925488" y="2309252"/>
                </a:lnTo>
                <a:cubicBezTo>
                  <a:pt x="3924428" y="2309594"/>
                  <a:pt x="3924428" y="2309594"/>
                  <a:pt x="3924428" y="2309594"/>
                </a:cubicBezTo>
                <a:cubicBezTo>
                  <a:pt x="3918770" y="2309594"/>
                  <a:pt x="3915941" y="2309594"/>
                  <a:pt x="3914526" y="2309594"/>
                </a:cubicBezTo>
                <a:lnTo>
                  <a:pt x="3913145" y="2309594"/>
                </a:lnTo>
                <a:lnTo>
                  <a:pt x="3913688" y="2309727"/>
                </a:lnTo>
                <a:cubicBezTo>
                  <a:pt x="3924998" y="2309727"/>
                  <a:pt x="3924998" y="2309727"/>
                  <a:pt x="3924998" y="2309727"/>
                </a:cubicBezTo>
                <a:lnTo>
                  <a:pt x="3932968" y="2307144"/>
                </a:lnTo>
                <a:close/>
                <a:moveTo>
                  <a:pt x="3890478" y="2304108"/>
                </a:moveTo>
                <a:cubicBezTo>
                  <a:pt x="3884831" y="2312338"/>
                  <a:pt x="3884831" y="2312338"/>
                  <a:pt x="3884831" y="2312338"/>
                </a:cubicBezTo>
                <a:cubicBezTo>
                  <a:pt x="3879161" y="2312338"/>
                  <a:pt x="3879161" y="2312338"/>
                  <a:pt x="3879161" y="2312338"/>
                </a:cubicBezTo>
                <a:cubicBezTo>
                  <a:pt x="3879161" y="2312338"/>
                  <a:pt x="3876349" y="2317824"/>
                  <a:pt x="3870679" y="2320569"/>
                </a:cubicBezTo>
                <a:cubicBezTo>
                  <a:pt x="3867844" y="2323312"/>
                  <a:pt x="3865032" y="2326055"/>
                  <a:pt x="3862197" y="2326055"/>
                </a:cubicBezTo>
                <a:lnTo>
                  <a:pt x="3854844" y="2325731"/>
                </a:lnTo>
                <a:lnTo>
                  <a:pt x="3854990" y="2325831"/>
                </a:lnTo>
                <a:cubicBezTo>
                  <a:pt x="3857111" y="2326862"/>
                  <a:pt x="3859938" y="2327551"/>
                  <a:pt x="3862765" y="2326181"/>
                </a:cubicBezTo>
                <a:cubicBezTo>
                  <a:pt x="3865608" y="2326181"/>
                  <a:pt x="3868421" y="2323425"/>
                  <a:pt x="3871262" y="2320685"/>
                </a:cubicBezTo>
                <a:cubicBezTo>
                  <a:pt x="3876917" y="2317945"/>
                  <a:pt x="3879759" y="2312466"/>
                  <a:pt x="3879759" y="2312466"/>
                </a:cubicBezTo>
                <a:cubicBezTo>
                  <a:pt x="3885413" y="2312466"/>
                  <a:pt x="3885413" y="2312466"/>
                  <a:pt x="3885413" y="2312466"/>
                </a:cubicBezTo>
                <a:cubicBezTo>
                  <a:pt x="3888241" y="2308348"/>
                  <a:pt x="3889654" y="2306289"/>
                  <a:pt x="3890362" y="2305260"/>
                </a:cubicBezTo>
                <a:lnTo>
                  <a:pt x="3891056" y="2304248"/>
                </a:lnTo>
                <a:close/>
                <a:moveTo>
                  <a:pt x="3522761" y="2304108"/>
                </a:moveTo>
                <a:cubicBezTo>
                  <a:pt x="3522761" y="2304108"/>
                  <a:pt x="3528407" y="2304108"/>
                  <a:pt x="3528407" y="2304108"/>
                </a:cubicBezTo>
                <a:cubicBezTo>
                  <a:pt x="3528407" y="2304108"/>
                  <a:pt x="3531242" y="2306851"/>
                  <a:pt x="3528407" y="2306851"/>
                </a:cubicBezTo>
                <a:cubicBezTo>
                  <a:pt x="3528407" y="2309594"/>
                  <a:pt x="3531242" y="2309594"/>
                  <a:pt x="3528407" y="2309594"/>
                </a:cubicBezTo>
                <a:cubicBezTo>
                  <a:pt x="3525573" y="2309594"/>
                  <a:pt x="3519926" y="2312338"/>
                  <a:pt x="3519926" y="2309594"/>
                </a:cubicBezTo>
                <a:cubicBezTo>
                  <a:pt x="3519926" y="2309594"/>
                  <a:pt x="3522761" y="2306851"/>
                  <a:pt x="3522761" y="2306851"/>
                </a:cubicBezTo>
                <a:cubicBezTo>
                  <a:pt x="3522761" y="2304108"/>
                  <a:pt x="3522761" y="2304108"/>
                  <a:pt x="3522761" y="2304108"/>
                </a:cubicBezTo>
                <a:close/>
                <a:moveTo>
                  <a:pt x="3927349" y="2296492"/>
                </a:moveTo>
                <a:lnTo>
                  <a:pt x="3930075" y="2304108"/>
                </a:lnTo>
                <a:lnTo>
                  <a:pt x="3930147" y="2304178"/>
                </a:lnTo>
                <a:lnTo>
                  <a:pt x="3927357" y="2296509"/>
                </a:lnTo>
                <a:close/>
                <a:moveTo>
                  <a:pt x="3769174" y="2284904"/>
                </a:moveTo>
                <a:lnTo>
                  <a:pt x="3769446" y="2285036"/>
                </a:lnTo>
                <a:cubicBezTo>
                  <a:pt x="3776508" y="2285036"/>
                  <a:pt x="3780039" y="2285036"/>
                  <a:pt x="3781804" y="2285036"/>
                </a:cubicBezTo>
                <a:lnTo>
                  <a:pt x="3783547" y="2285036"/>
                </a:lnTo>
                <a:lnTo>
                  <a:pt x="3783002" y="2284904"/>
                </a:lnTo>
                <a:cubicBezTo>
                  <a:pt x="3775926" y="2284904"/>
                  <a:pt x="3772389" y="2284904"/>
                  <a:pt x="3770619" y="2284904"/>
                </a:cubicBezTo>
                <a:close/>
                <a:moveTo>
                  <a:pt x="2634667" y="2282289"/>
                </a:moveTo>
                <a:cubicBezTo>
                  <a:pt x="2634667" y="2282289"/>
                  <a:pt x="2634667" y="2282289"/>
                  <a:pt x="2634667" y="2284992"/>
                </a:cubicBezTo>
                <a:cubicBezTo>
                  <a:pt x="2634667" y="2284992"/>
                  <a:pt x="2634667" y="2284992"/>
                  <a:pt x="2633961" y="2284992"/>
                </a:cubicBezTo>
                <a:lnTo>
                  <a:pt x="2629279" y="2284992"/>
                </a:lnTo>
                <a:lnTo>
                  <a:pt x="2629291" y="2285283"/>
                </a:lnTo>
                <a:cubicBezTo>
                  <a:pt x="2629291" y="2285283"/>
                  <a:pt x="2629291" y="2285283"/>
                  <a:pt x="2637786" y="2285283"/>
                </a:cubicBezTo>
                <a:cubicBezTo>
                  <a:pt x="2637786" y="2285283"/>
                  <a:pt x="2637786" y="2285283"/>
                  <a:pt x="2638493" y="2284943"/>
                </a:cubicBezTo>
                <a:lnTo>
                  <a:pt x="2639375" y="2284518"/>
                </a:lnTo>
                <a:close/>
                <a:moveTo>
                  <a:pt x="3638741" y="2282160"/>
                </a:moveTo>
                <a:cubicBezTo>
                  <a:pt x="3638741" y="2282160"/>
                  <a:pt x="3638741" y="2282160"/>
                  <a:pt x="3647222" y="2282160"/>
                </a:cubicBezTo>
                <a:cubicBezTo>
                  <a:pt x="3647222" y="2282160"/>
                  <a:pt x="3647222" y="2284904"/>
                  <a:pt x="3647222" y="2287648"/>
                </a:cubicBezTo>
                <a:cubicBezTo>
                  <a:pt x="3647222" y="2287648"/>
                  <a:pt x="3647222" y="2287648"/>
                  <a:pt x="3644388" y="2290390"/>
                </a:cubicBezTo>
                <a:cubicBezTo>
                  <a:pt x="3641553" y="2290390"/>
                  <a:pt x="3638741" y="2290390"/>
                  <a:pt x="3638741" y="2290390"/>
                </a:cubicBezTo>
                <a:cubicBezTo>
                  <a:pt x="3635906" y="2290390"/>
                  <a:pt x="3638741" y="2282160"/>
                  <a:pt x="3638741" y="2282160"/>
                </a:cubicBezTo>
                <a:close/>
                <a:moveTo>
                  <a:pt x="3746483" y="2279417"/>
                </a:moveTo>
                <a:lnTo>
                  <a:pt x="3746799" y="2279540"/>
                </a:lnTo>
                <a:cubicBezTo>
                  <a:pt x="3752454" y="2279540"/>
                  <a:pt x="3755281" y="2279540"/>
                  <a:pt x="3756695" y="2279540"/>
                </a:cubicBezTo>
                <a:lnTo>
                  <a:pt x="3757786" y="2279540"/>
                </a:lnTo>
                <a:lnTo>
                  <a:pt x="3757533" y="2279417"/>
                </a:lnTo>
                <a:cubicBezTo>
                  <a:pt x="3751875" y="2279417"/>
                  <a:pt x="3749045" y="2279417"/>
                  <a:pt x="3747631" y="2279417"/>
                </a:cubicBezTo>
                <a:close/>
                <a:moveTo>
                  <a:pt x="2611850" y="2253883"/>
                </a:moveTo>
                <a:lnTo>
                  <a:pt x="2616582" y="2257838"/>
                </a:lnTo>
                <a:lnTo>
                  <a:pt x="2626239" y="2265906"/>
                </a:lnTo>
                <a:lnTo>
                  <a:pt x="2626209" y="2265783"/>
                </a:lnTo>
                <a:cubicBezTo>
                  <a:pt x="2626209" y="2265783"/>
                  <a:pt x="2621259" y="2261680"/>
                  <a:pt x="2616309" y="2257579"/>
                </a:cubicBezTo>
                <a:close/>
                <a:moveTo>
                  <a:pt x="3955481" y="2249484"/>
                </a:moveTo>
                <a:lnTo>
                  <a:pt x="3953064" y="2258842"/>
                </a:lnTo>
                <a:cubicBezTo>
                  <a:pt x="3952709" y="2260214"/>
                  <a:pt x="3952709" y="2260214"/>
                  <a:pt x="3952709" y="2260214"/>
                </a:cubicBezTo>
                <a:cubicBezTo>
                  <a:pt x="3947062" y="2262956"/>
                  <a:pt x="3947062" y="2262956"/>
                  <a:pt x="3947062" y="2262956"/>
                </a:cubicBezTo>
                <a:cubicBezTo>
                  <a:pt x="3947062" y="2262956"/>
                  <a:pt x="3932910" y="2262956"/>
                  <a:pt x="3932910" y="2268444"/>
                </a:cubicBezTo>
                <a:cubicBezTo>
                  <a:pt x="3932910" y="2271187"/>
                  <a:pt x="3932910" y="2282160"/>
                  <a:pt x="3932910" y="2282160"/>
                </a:cubicBezTo>
                <a:cubicBezTo>
                  <a:pt x="3924428" y="2290390"/>
                  <a:pt x="3924428" y="2290390"/>
                  <a:pt x="3924428" y="2290390"/>
                </a:cubicBezTo>
                <a:lnTo>
                  <a:pt x="3924523" y="2290586"/>
                </a:lnTo>
                <a:lnTo>
                  <a:pt x="3931910" y="2283520"/>
                </a:lnTo>
                <a:cubicBezTo>
                  <a:pt x="3932976" y="2282501"/>
                  <a:pt x="3932976" y="2282501"/>
                  <a:pt x="3932976" y="2282501"/>
                </a:cubicBezTo>
                <a:cubicBezTo>
                  <a:pt x="3932976" y="2282501"/>
                  <a:pt x="3932976" y="2271503"/>
                  <a:pt x="3932976" y="2268848"/>
                </a:cubicBezTo>
                <a:cubicBezTo>
                  <a:pt x="3932976" y="2263348"/>
                  <a:pt x="3947119" y="2263348"/>
                  <a:pt x="3947119" y="2263348"/>
                </a:cubicBezTo>
                <a:cubicBezTo>
                  <a:pt x="3952737" y="2260504"/>
                  <a:pt x="3952737" y="2260504"/>
                  <a:pt x="3952737" y="2260504"/>
                </a:cubicBezTo>
                <a:cubicBezTo>
                  <a:pt x="3955643" y="2249507"/>
                  <a:pt x="3955643" y="2249507"/>
                  <a:pt x="3955643" y="2249507"/>
                </a:cubicBezTo>
                <a:close/>
                <a:moveTo>
                  <a:pt x="2606407" y="2249374"/>
                </a:moveTo>
                <a:cubicBezTo>
                  <a:pt x="2606407" y="2249374"/>
                  <a:pt x="2606407" y="2249374"/>
                  <a:pt x="2606407" y="2265783"/>
                </a:cubicBezTo>
                <a:cubicBezTo>
                  <a:pt x="2606407" y="2265783"/>
                  <a:pt x="2606407" y="2265783"/>
                  <a:pt x="2606407" y="2266470"/>
                </a:cubicBezTo>
                <a:lnTo>
                  <a:pt x="2606407" y="2267965"/>
                </a:lnTo>
                <a:lnTo>
                  <a:pt x="2606682" y="2266111"/>
                </a:lnTo>
                <a:cubicBezTo>
                  <a:pt x="2606682" y="2266111"/>
                  <a:pt x="2606682" y="2266111"/>
                  <a:pt x="2606682" y="2264043"/>
                </a:cubicBezTo>
                <a:lnTo>
                  <a:pt x="2606682" y="2249602"/>
                </a:lnTo>
                <a:close/>
                <a:moveTo>
                  <a:pt x="3941142" y="2241090"/>
                </a:moveTo>
                <a:lnTo>
                  <a:pt x="3940337" y="2241352"/>
                </a:lnTo>
                <a:lnTo>
                  <a:pt x="3940448" y="2241604"/>
                </a:lnTo>
                <a:lnTo>
                  <a:pt x="3941500" y="2241352"/>
                </a:lnTo>
                <a:close/>
                <a:moveTo>
                  <a:pt x="3536890" y="2232779"/>
                </a:moveTo>
                <a:cubicBezTo>
                  <a:pt x="3536890" y="2232779"/>
                  <a:pt x="3542559" y="2232779"/>
                  <a:pt x="3542559" y="2232779"/>
                </a:cubicBezTo>
                <a:cubicBezTo>
                  <a:pt x="3542559" y="2232779"/>
                  <a:pt x="3542559" y="2232779"/>
                  <a:pt x="3545395" y="2232779"/>
                </a:cubicBezTo>
                <a:cubicBezTo>
                  <a:pt x="3545395" y="2235523"/>
                  <a:pt x="3553876" y="2235523"/>
                  <a:pt x="3553876" y="2235523"/>
                </a:cubicBezTo>
                <a:cubicBezTo>
                  <a:pt x="3553876" y="2235523"/>
                  <a:pt x="3553876" y="2235523"/>
                  <a:pt x="3565193" y="2241009"/>
                </a:cubicBezTo>
                <a:cubicBezTo>
                  <a:pt x="3565193" y="2241009"/>
                  <a:pt x="3565193" y="2241009"/>
                  <a:pt x="3573674" y="2243753"/>
                </a:cubicBezTo>
                <a:cubicBezTo>
                  <a:pt x="3573674" y="2243753"/>
                  <a:pt x="3573674" y="2243753"/>
                  <a:pt x="3576510" y="2246496"/>
                </a:cubicBezTo>
                <a:cubicBezTo>
                  <a:pt x="3576510" y="2246496"/>
                  <a:pt x="3579322" y="2249239"/>
                  <a:pt x="3579322" y="2251983"/>
                </a:cubicBezTo>
                <a:cubicBezTo>
                  <a:pt x="3576510" y="2251983"/>
                  <a:pt x="3576510" y="2254726"/>
                  <a:pt x="3573674" y="2251983"/>
                </a:cubicBezTo>
                <a:cubicBezTo>
                  <a:pt x="3570840" y="2251983"/>
                  <a:pt x="3565193" y="2246496"/>
                  <a:pt x="3565193" y="2246496"/>
                </a:cubicBezTo>
                <a:cubicBezTo>
                  <a:pt x="3565193" y="2246496"/>
                  <a:pt x="3562358" y="2249239"/>
                  <a:pt x="3562358" y="2251983"/>
                </a:cubicBezTo>
                <a:cubicBezTo>
                  <a:pt x="3562358" y="2251983"/>
                  <a:pt x="3565193" y="2254726"/>
                  <a:pt x="3565193" y="2254726"/>
                </a:cubicBezTo>
                <a:cubicBezTo>
                  <a:pt x="3562358" y="2257469"/>
                  <a:pt x="3556688" y="2257469"/>
                  <a:pt x="3556688" y="2257469"/>
                </a:cubicBezTo>
                <a:cubicBezTo>
                  <a:pt x="3556688" y="2257469"/>
                  <a:pt x="3556688" y="2257469"/>
                  <a:pt x="3559523" y="2262956"/>
                </a:cubicBezTo>
                <a:cubicBezTo>
                  <a:pt x="3559523" y="2262956"/>
                  <a:pt x="3559523" y="2265700"/>
                  <a:pt x="3559523" y="2265700"/>
                </a:cubicBezTo>
                <a:cubicBezTo>
                  <a:pt x="3556688" y="2265700"/>
                  <a:pt x="3551041" y="2265700"/>
                  <a:pt x="3551041" y="2265700"/>
                </a:cubicBezTo>
                <a:cubicBezTo>
                  <a:pt x="3551041" y="2265700"/>
                  <a:pt x="3551041" y="2265700"/>
                  <a:pt x="3553876" y="2271187"/>
                </a:cubicBezTo>
                <a:cubicBezTo>
                  <a:pt x="3553876" y="2271187"/>
                  <a:pt x="3553876" y="2271187"/>
                  <a:pt x="3548207" y="2276674"/>
                </a:cubicBezTo>
                <a:cubicBezTo>
                  <a:pt x="3548207" y="2276674"/>
                  <a:pt x="3548207" y="2276674"/>
                  <a:pt x="3545395" y="2279417"/>
                </a:cubicBezTo>
                <a:cubicBezTo>
                  <a:pt x="3545395" y="2279417"/>
                  <a:pt x="3545395" y="2279417"/>
                  <a:pt x="3536890" y="2282160"/>
                </a:cubicBezTo>
                <a:cubicBezTo>
                  <a:pt x="3536890" y="2282160"/>
                  <a:pt x="3536890" y="2282160"/>
                  <a:pt x="3539724" y="2287648"/>
                </a:cubicBezTo>
                <a:cubicBezTo>
                  <a:pt x="3539724" y="2287648"/>
                  <a:pt x="3542559" y="2287648"/>
                  <a:pt x="3542559" y="2290390"/>
                </a:cubicBezTo>
                <a:cubicBezTo>
                  <a:pt x="3542559" y="2290390"/>
                  <a:pt x="3539724" y="2295878"/>
                  <a:pt x="3539724" y="2295878"/>
                </a:cubicBezTo>
                <a:cubicBezTo>
                  <a:pt x="3536890" y="2295878"/>
                  <a:pt x="3534078" y="2295878"/>
                  <a:pt x="3534078" y="2293134"/>
                </a:cubicBezTo>
                <a:cubicBezTo>
                  <a:pt x="3531242" y="2293134"/>
                  <a:pt x="3534078" y="2290390"/>
                  <a:pt x="3528407" y="2290390"/>
                </a:cubicBezTo>
                <a:cubicBezTo>
                  <a:pt x="3525573" y="2293134"/>
                  <a:pt x="3522761" y="2293134"/>
                  <a:pt x="3522761" y="2293134"/>
                </a:cubicBezTo>
                <a:cubicBezTo>
                  <a:pt x="3522761" y="2293134"/>
                  <a:pt x="3522761" y="2293134"/>
                  <a:pt x="3514278" y="2298621"/>
                </a:cubicBezTo>
                <a:cubicBezTo>
                  <a:pt x="3514278" y="2298621"/>
                  <a:pt x="3514278" y="2298621"/>
                  <a:pt x="3508609" y="2298621"/>
                </a:cubicBezTo>
                <a:cubicBezTo>
                  <a:pt x="3508609" y="2298621"/>
                  <a:pt x="3508609" y="2298621"/>
                  <a:pt x="3502962" y="2309594"/>
                </a:cubicBezTo>
                <a:cubicBezTo>
                  <a:pt x="3502962" y="2309594"/>
                  <a:pt x="3502962" y="2309594"/>
                  <a:pt x="3505774" y="2320569"/>
                </a:cubicBezTo>
                <a:cubicBezTo>
                  <a:pt x="3505774" y="2320569"/>
                  <a:pt x="3505774" y="2320569"/>
                  <a:pt x="3505774" y="2323312"/>
                </a:cubicBezTo>
                <a:cubicBezTo>
                  <a:pt x="3505774" y="2323312"/>
                  <a:pt x="3502962" y="2328799"/>
                  <a:pt x="3505774" y="2331542"/>
                </a:cubicBezTo>
                <a:cubicBezTo>
                  <a:pt x="3505774" y="2331542"/>
                  <a:pt x="3505774" y="2334285"/>
                  <a:pt x="3505774" y="2337029"/>
                </a:cubicBezTo>
                <a:cubicBezTo>
                  <a:pt x="3502962" y="2339772"/>
                  <a:pt x="3500127" y="2345259"/>
                  <a:pt x="3497292" y="2345259"/>
                </a:cubicBezTo>
                <a:cubicBezTo>
                  <a:pt x="3497292" y="2345259"/>
                  <a:pt x="3494457" y="2348003"/>
                  <a:pt x="3494457" y="2348003"/>
                </a:cubicBezTo>
                <a:cubicBezTo>
                  <a:pt x="3491645" y="2348003"/>
                  <a:pt x="3488810" y="2350746"/>
                  <a:pt x="3488810" y="2345259"/>
                </a:cubicBezTo>
                <a:cubicBezTo>
                  <a:pt x="3488810" y="2342516"/>
                  <a:pt x="3485974" y="2339772"/>
                  <a:pt x="3485974" y="2337029"/>
                </a:cubicBezTo>
                <a:cubicBezTo>
                  <a:pt x="3488810" y="2334285"/>
                  <a:pt x="3488810" y="2328799"/>
                  <a:pt x="3488810" y="2328799"/>
                </a:cubicBezTo>
                <a:cubicBezTo>
                  <a:pt x="3491645" y="2328799"/>
                  <a:pt x="3491645" y="2326055"/>
                  <a:pt x="3491645" y="2323312"/>
                </a:cubicBezTo>
                <a:cubicBezTo>
                  <a:pt x="3494457" y="2323312"/>
                  <a:pt x="3497292" y="2323312"/>
                  <a:pt x="3497292" y="2323312"/>
                </a:cubicBezTo>
                <a:cubicBezTo>
                  <a:pt x="3497292" y="2323312"/>
                  <a:pt x="3497292" y="2323312"/>
                  <a:pt x="3497292" y="2315082"/>
                </a:cubicBezTo>
                <a:cubicBezTo>
                  <a:pt x="3497292" y="2315082"/>
                  <a:pt x="3497292" y="2315082"/>
                  <a:pt x="3497292" y="2312338"/>
                </a:cubicBezTo>
                <a:cubicBezTo>
                  <a:pt x="3497292" y="2312338"/>
                  <a:pt x="3497292" y="2312338"/>
                  <a:pt x="3488810" y="2309594"/>
                </a:cubicBezTo>
                <a:cubicBezTo>
                  <a:pt x="3488810" y="2309594"/>
                  <a:pt x="3488810" y="2309594"/>
                  <a:pt x="3485974" y="2306851"/>
                </a:cubicBezTo>
                <a:cubicBezTo>
                  <a:pt x="3485974" y="2306851"/>
                  <a:pt x="3485974" y="2306851"/>
                  <a:pt x="3485974" y="2304108"/>
                </a:cubicBezTo>
                <a:cubicBezTo>
                  <a:pt x="3485974" y="2304108"/>
                  <a:pt x="3485974" y="2304108"/>
                  <a:pt x="3483162" y="2301364"/>
                </a:cubicBezTo>
                <a:cubicBezTo>
                  <a:pt x="3483162" y="2301364"/>
                  <a:pt x="3483162" y="2304108"/>
                  <a:pt x="3477493" y="2301364"/>
                </a:cubicBezTo>
                <a:cubicBezTo>
                  <a:pt x="3471845" y="2301364"/>
                  <a:pt x="3469011" y="2298621"/>
                  <a:pt x="3469011" y="2298621"/>
                </a:cubicBezTo>
                <a:cubicBezTo>
                  <a:pt x="3469011" y="2298621"/>
                  <a:pt x="3469011" y="2293134"/>
                  <a:pt x="3469011" y="2293134"/>
                </a:cubicBezTo>
                <a:cubicBezTo>
                  <a:pt x="3469011" y="2293134"/>
                  <a:pt x="3474657" y="2290390"/>
                  <a:pt x="3471845" y="2290390"/>
                </a:cubicBezTo>
                <a:cubicBezTo>
                  <a:pt x="3471845" y="2290390"/>
                  <a:pt x="3469011" y="2287648"/>
                  <a:pt x="3469011" y="2287648"/>
                </a:cubicBezTo>
                <a:cubicBezTo>
                  <a:pt x="3469011" y="2287648"/>
                  <a:pt x="3469011" y="2287648"/>
                  <a:pt x="3477493" y="2282160"/>
                </a:cubicBezTo>
                <a:cubicBezTo>
                  <a:pt x="3477493" y="2282160"/>
                  <a:pt x="3477493" y="2279417"/>
                  <a:pt x="3477493" y="2279417"/>
                </a:cubicBezTo>
                <a:cubicBezTo>
                  <a:pt x="3474657" y="2276674"/>
                  <a:pt x="3469011" y="2271187"/>
                  <a:pt x="3469011" y="2271187"/>
                </a:cubicBezTo>
                <a:cubicBezTo>
                  <a:pt x="3469011" y="2271187"/>
                  <a:pt x="3469011" y="2271187"/>
                  <a:pt x="3466176" y="2271187"/>
                </a:cubicBezTo>
                <a:cubicBezTo>
                  <a:pt x="3463341" y="2268444"/>
                  <a:pt x="3460529" y="2268444"/>
                  <a:pt x="3460529" y="2268444"/>
                </a:cubicBezTo>
                <a:cubicBezTo>
                  <a:pt x="3460529" y="2268444"/>
                  <a:pt x="3457694" y="2265700"/>
                  <a:pt x="3460529" y="2262956"/>
                </a:cubicBezTo>
                <a:cubicBezTo>
                  <a:pt x="3460529" y="2262956"/>
                  <a:pt x="3463341" y="2262956"/>
                  <a:pt x="3463341" y="2262956"/>
                </a:cubicBezTo>
                <a:cubicBezTo>
                  <a:pt x="3463341" y="2262956"/>
                  <a:pt x="3463341" y="2262956"/>
                  <a:pt x="3466176" y="2262956"/>
                </a:cubicBezTo>
                <a:cubicBezTo>
                  <a:pt x="3466176" y="2262956"/>
                  <a:pt x="3466176" y="2260214"/>
                  <a:pt x="3469011" y="2260214"/>
                </a:cubicBezTo>
                <a:cubicBezTo>
                  <a:pt x="3469011" y="2260214"/>
                  <a:pt x="3471845" y="2260214"/>
                  <a:pt x="3471845" y="2260214"/>
                </a:cubicBezTo>
                <a:cubicBezTo>
                  <a:pt x="3471845" y="2260214"/>
                  <a:pt x="3477493" y="2262956"/>
                  <a:pt x="3477493" y="2262956"/>
                </a:cubicBezTo>
                <a:cubicBezTo>
                  <a:pt x="3477493" y="2265700"/>
                  <a:pt x="3480328" y="2273930"/>
                  <a:pt x="3480328" y="2273930"/>
                </a:cubicBezTo>
                <a:cubicBezTo>
                  <a:pt x="3480328" y="2273930"/>
                  <a:pt x="3480328" y="2273930"/>
                  <a:pt x="3483162" y="2271187"/>
                </a:cubicBezTo>
                <a:cubicBezTo>
                  <a:pt x="3483162" y="2271187"/>
                  <a:pt x="3480328" y="2265700"/>
                  <a:pt x="3480328" y="2265700"/>
                </a:cubicBezTo>
                <a:cubicBezTo>
                  <a:pt x="3480328" y="2265700"/>
                  <a:pt x="3480328" y="2265700"/>
                  <a:pt x="3483162" y="2260214"/>
                </a:cubicBezTo>
                <a:cubicBezTo>
                  <a:pt x="3483162" y="2260214"/>
                  <a:pt x="3483162" y="2260214"/>
                  <a:pt x="3488810" y="2254726"/>
                </a:cubicBezTo>
                <a:cubicBezTo>
                  <a:pt x="3488810" y="2254726"/>
                  <a:pt x="3488810" y="2254726"/>
                  <a:pt x="3491645" y="2257469"/>
                </a:cubicBezTo>
                <a:cubicBezTo>
                  <a:pt x="3491645" y="2257469"/>
                  <a:pt x="3491645" y="2257469"/>
                  <a:pt x="3497292" y="2257469"/>
                </a:cubicBezTo>
                <a:cubicBezTo>
                  <a:pt x="3497292" y="2257469"/>
                  <a:pt x="3497292" y="2257469"/>
                  <a:pt x="3497292" y="2251983"/>
                </a:cubicBezTo>
                <a:cubicBezTo>
                  <a:pt x="3497292" y="2251983"/>
                  <a:pt x="3491645" y="2249239"/>
                  <a:pt x="3494457" y="2249239"/>
                </a:cubicBezTo>
                <a:cubicBezTo>
                  <a:pt x="3497292" y="2246496"/>
                  <a:pt x="3500127" y="2246496"/>
                  <a:pt x="3502962" y="2243753"/>
                </a:cubicBezTo>
                <a:cubicBezTo>
                  <a:pt x="3505774" y="2243753"/>
                  <a:pt x="3511444" y="2243753"/>
                  <a:pt x="3511444" y="2243753"/>
                </a:cubicBezTo>
                <a:cubicBezTo>
                  <a:pt x="3511444" y="2241009"/>
                  <a:pt x="3514278" y="2235523"/>
                  <a:pt x="3514278" y="2235523"/>
                </a:cubicBezTo>
                <a:cubicBezTo>
                  <a:pt x="3514278" y="2235523"/>
                  <a:pt x="3514278" y="2235523"/>
                  <a:pt x="3519926" y="2235523"/>
                </a:cubicBezTo>
                <a:cubicBezTo>
                  <a:pt x="3519926" y="2235523"/>
                  <a:pt x="3522761" y="2241009"/>
                  <a:pt x="3522761" y="2241009"/>
                </a:cubicBezTo>
                <a:cubicBezTo>
                  <a:pt x="3525573" y="2241009"/>
                  <a:pt x="3528407" y="2238266"/>
                  <a:pt x="3528407" y="2238266"/>
                </a:cubicBezTo>
                <a:cubicBezTo>
                  <a:pt x="3531242" y="2235523"/>
                  <a:pt x="3534078" y="2232779"/>
                  <a:pt x="3536890" y="2232779"/>
                </a:cubicBezTo>
                <a:close/>
                <a:moveTo>
                  <a:pt x="1339155" y="2227204"/>
                </a:moveTo>
                <a:cubicBezTo>
                  <a:pt x="1339155" y="2227204"/>
                  <a:pt x="1339155" y="2227204"/>
                  <a:pt x="1342016" y="2232727"/>
                </a:cubicBezTo>
                <a:cubicBezTo>
                  <a:pt x="1342016" y="2232727"/>
                  <a:pt x="1342016" y="2232727"/>
                  <a:pt x="1347660" y="2235453"/>
                </a:cubicBezTo>
                <a:cubicBezTo>
                  <a:pt x="1347660" y="2235453"/>
                  <a:pt x="1350483" y="2238179"/>
                  <a:pt x="1353344" y="2238179"/>
                </a:cubicBezTo>
                <a:cubicBezTo>
                  <a:pt x="1353344" y="2238179"/>
                  <a:pt x="1356166" y="2238179"/>
                  <a:pt x="1356166" y="2238179"/>
                </a:cubicBezTo>
                <a:cubicBezTo>
                  <a:pt x="1356166" y="2238179"/>
                  <a:pt x="1356166" y="2238179"/>
                  <a:pt x="1356166" y="2243701"/>
                </a:cubicBezTo>
                <a:cubicBezTo>
                  <a:pt x="1356166" y="2243701"/>
                  <a:pt x="1356166" y="2243701"/>
                  <a:pt x="1347660" y="2249153"/>
                </a:cubicBezTo>
                <a:cubicBezTo>
                  <a:pt x="1347660" y="2249153"/>
                  <a:pt x="1347660" y="2249153"/>
                  <a:pt x="1344838" y="2251880"/>
                </a:cubicBezTo>
                <a:cubicBezTo>
                  <a:pt x="1344838" y="2251880"/>
                  <a:pt x="1344838" y="2251880"/>
                  <a:pt x="1356166" y="2246427"/>
                </a:cubicBezTo>
                <a:cubicBezTo>
                  <a:pt x="1356166" y="2246427"/>
                  <a:pt x="1356166" y="2246427"/>
                  <a:pt x="1361811" y="2238179"/>
                </a:cubicBezTo>
                <a:cubicBezTo>
                  <a:pt x="1361811" y="2238179"/>
                  <a:pt x="1367494" y="2240905"/>
                  <a:pt x="1367494" y="2240905"/>
                </a:cubicBezTo>
                <a:cubicBezTo>
                  <a:pt x="1370316" y="2240905"/>
                  <a:pt x="1373139" y="2243701"/>
                  <a:pt x="1373139" y="2243701"/>
                </a:cubicBezTo>
                <a:cubicBezTo>
                  <a:pt x="1373139" y="2243701"/>
                  <a:pt x="1373139" y="2243701"/>
                  <a:pt x="1367494" y="2251880"/>
                </a:cubicBezTo>
                <a:cubicBezTo>
                  <a:pt x="1367494" y="2251880"/>
                  <a:pt x="1367494" y="2251880"/>
                  <a:pt x="1367494" y="2257401"/>
                </a:cubicBezTo>
                <a:cubicBezTo>
                  <a:pt x="1367494" y="2257401"/>
                  <a:pt x="1367494" y="2257401"/>
                  <a:pt x="1378822" y="2249153"/>
                </a:cubicBezTo>
                <a:cubicBezTo>
                  <a:pt x="1378822" y="2249153"/>
                  <a:pt x="1378822" y="2249153"/>
                  <a:pt x="1384466" y="2251880"/>
                </a:cubicBezTo>
                <a:cubicBezTo>
                  <a:pt x="1384466" y="2251880"/>
                  <a:pt x="1384466" y="2251880"/>
                  <a:pt x="1392972" y="2246427"/>
                </a:cubicBezTo>
                <a:cubicBezTo>
                  <a:pt x="1392972" y="2246427"/>
                  <a:pt x="1404300" y="2249153"/>
                  <a:pt x="1409945" y="2251880"/>
                </a:cubicBezTo>
                <a:cubicBezTo>
                  <a:pt x="1415628" y="2251880"/>
                  <a:pt x="1418450" y="2251880"/>
                  <a:pt x="1418450" y="2251880"/>
                </a:cubicBezTo>
                <a:cubicBezTo>
                  <a:pt x="1418450" y="2251880"/>
                  <a:pt x="1418450" y="2251880"/>
                  <a:pt x="1424095" y="2251880"/>
                </a:cubicBezTo>
                <a:cubicBezTo>
                  <a:pt x="1424095" y="2251880"/>
                  <a:pt x="1435423" y="2243701"/>
                  <a:pt x="1435423" y="2243701"/>
                </a:cubicBezTo>
                <a:cubicBezTo>
                  <a:pt x="1438245" y="2243701"/>
                  <a:pt x="1449573" y="2251880"/>
                  <a:pt x="1449573" y="2251880"/>
                </a:cubicBezTo>
                <a:cubicBezTo>
                  <a:pt x="1452434" y="2254676"/>
                  <a:pt x="1455256" y="2246427"/>
                  <a:pt x="1455256" y="2246427"/>
                </a:cubicBezTo>
                <a:cubicBezTo>
                  <a:pt x="1455256" y="2246427"/>
                  <a:pt x="1455256" y="2246427"/>
                  <a:pt x="1472229" y="2246427"/>
                </a:cubicBezTo>
                <a:cubicBezTo>
                  <a:pt x="1472229" y="2246427"/>
                  <a:pt x="1472229" y="2246427"/>
                  <a:pt x="1480734" y="2249153"/>
                </a:cubicBezTo>
                <a:cubicBezTo>
                  <a:pt x="1480734" y="2249153"/>
                  <a:pt x="1480734" y="2249153"/>
                  <a:pt x="1480734" y="2257401"/>
                </a:cubicBezTo>
                <a:cubicBezTo>
                  <a:pt x="1480734" y="2257401"/>
                  <a:pt x="1480734" y="2257401"/>
                  <a:pt x="1475051" y="2268376"/>
                </a:cubicBezTo>
                <a:cubicBezTo>
                  <a:pt x="1475051" y="2268376"/>
                  <a:pt x="1475051" y="2268376"/>
                  <a:pt x="1477912" y="2282077"/>
                </a:cubicBezTo>
                <a:cubicBezTo>
                  <a:pt x="1477912" y="2282077"/>
                  <a:pt x="1477912" y="2282077"/>
                  <a:pt x="1472229" y="2287599"/>
                </a:cubicBezTo>
                <a:cubicBezTo>
                  <a:pt x="1472229" y="2287599"/>
                  <a:pt x="1472229" y="2287599"/>
                  <a:pt x="1460901" y="2298573"/>
                </a:cubicBezTo>
                <a:cubicBezTo>
                  <a:pt x="1460901" y="2298573"/>
                  <a:pt x="1460901" y="2298573"/>
                  <a:pt x="1452434" y="2298573"/>
                </a:cubicBezTo>
                <a:cubicBezTo>
                  <a:pt x="1452434" y="2298573"/>
                  <a:pt x="1452434" y="2298573"/>
                  <a:pt x="1441106" y="2312274"/>
                </a:cubicBezTo>
                <a:cubicBezTo>
                  <a:pt x="1441106" y="2312274"/>
                  <a:pt x="1441106" y="2312274"/>
                  <a:pt x="1424095" y="2317796"/>
                </a:cubicBezTo>
                <a:cubicBezTo>
                  <a:pt x="1424095" y="2317796"/>
                  <a:pt x="1409945" y="2326045"/>
                  <a:pt x="1404300" y="2328771"/>
                </a:cubicBezTo>
                <a:cubicBezTo>
                  <a:pt x="1398617" y="2334293"/>
                  <a:pt x="1401439" y="2331498"/>
                  <a:pt x="1395794" y="2337019"/>
                </a:cubicBezTo>
                <a:cubicBezTo>
                  <a:pt x="1387289" y="2339746"/>
                  <a:pt x="1392972" y="2339746"/>
                  <a:pt x="1392972" y="2339746"/>
                </a:cubicBezTo>
                <a:cubicBezTo>
                  <a:pt x="1392972" y="2339746"/>
                  <a:pt x="1387289" y="2347994"/>
                  <a:pt x="1384466" y="2345268"/>
                </a:cubicBezTo>
                <a:cubicBezTo>
                  <a:pt x="1378822" y="2345268"/>
                  <a:pt x="1375961" y="2347994"/>
                  <a:pt x="1373139" y="2347994"/>
                </a:cubicBezTo>
                <a:cubicBezTo>
                  <a:pt x="1370316" y="2347994"/>
                  <a:pt x="1367494" y="2345268"/>
                  <a:pt x="1367494" y="2345268"/>
                </a:cubicBezTo>
                <a:cubicBezTo>
                  <a:pt x="1367494" y="2345268"/>
                  <a:pt x="1367494" y="2345268"/>
                  <a:pt x="1361811" y="2339746"/>
                </a:cubicBezTo>
                <a:cubicBezTo>
                  <a:pt x="1361811" y="2339746"/>
                  <a:pt x="1361811" y="2339746"/>
                  <a:pt x="1358988" y="2342472"/>
                </a:cubicBezTo>
                <a:cubicBezTo>
                  <a:pt x="1358988" y="2342472"/>
                  <a:pt x="1364633" y="2347994"/>
                  <a:pt x="1367494" y="2347994"/>
                </a:cubicBezTo>
                <a:cubicBezTo>
                  <a:pt x="1367494" y="2347994"/>
                  <a:pt x="1370316" y="2350720"/>
                  <a:pt x="1370316" y="2350720"/>
                </a:cubicBezTo>
                <a:cubicBezTo>
                  <a:pt x="1373139" y="2353516"/>
                  <a:pt x="1378822" y="2353516"/>
                  <a:pt x="1381644" y="2356242"/>
                </a:cubicBezTo>
                <a:cubicBezTo>
                  <a:pt x="1384466" y="2356242"/>
                  <a:pt x="1387289" y="2353516"/>
                  <a:pt x="1387289" y="2353516"/>
                </a:cubicBezTo>
                <a:cubicBezTo>
                  <a:pt x="1387289" y="2353516"/>
                  <a:pt x="1387289" y="2353516"/>
                  <a:pt x="1404300" y="2353516"/>
                </a:cubicBezTo>
                <a:cubicBezTo>
                  <a:pt x="1404300" y="2353516"/>
                  <a:pt x="1398617" y="2358968"/>
                  <a:pt x="1398617" y="2361695"/>
                </a:cubicBezTo>
                <a:cubicBezTo>
                  <a:pt x="1395794" y="2361695"/>
                  <a:pt x="1392972" y="2367217"/>
                  <a:pt x="1392972" y="2367217"/>
                </a:cubicBezTo>
                <a:cubicBezTo>
                  <a:pt x="1390150" y="2369944"/>
                  <a:pt x="1384466" y="2367217"/>
                  <a:pt x="1381644" y="2364491"/>
                </a:cubicBezTo>
                <a:cubicBezTo>
                  <a:pt x="1381644" y="2364491"/>
                  <a:pt x="1375961" y="2367217"/>
                  <a:pt x="1373139" y="2367217"/>
                </a:cubicBezTo>
                <a:cubicBezTo>
                  <a:pt x="1373139" y="2367217"/>
                  <a:pt x="1367494" y="2369944"/>
                  <a:pt x="1364633" y="2369944"/>
                </a:cubicBezTo>
                <a:cubicBezTo>
                  <a:pt x="1361811" y="2372670"/>
                  <a:pt x="1356166" y="2375465"/>
                  <a:pt x="1356166" y="2375465"/>
                </a:cubicBezTo>
                <a:cubicBezTo>
                  <a:pt x="1356166" y="2375465"/>
                  <a:pt x="1356166" y="2375465"/>
                  <a:pt x="1339155" y="2383714"/>
                </a:cubicBezTo>
                <a:cubicBezTo>
                  <a:pt x="1339155" y="2383714"/>
                  <a:pt x="1339155" y="2383714"/>
                  <a:pt x="1356166" y="2378191"/>
                </a:cubicBezTo>
                <a:cubicBezTo>
                  <a:pt x="1356166" y="2378191"/>
                  <a:pt x="1364633" y="2375465"/>
                  <a:pt x="1364633" y="2375465"/>
                </a:cubicBezTo>
                <a:cubicBezTo>
                  <a:pt x="1367494" y="2375465"/>
                  <a:pt x="1370316" y="2375465"/>
                  <a:pt x="1370316" y="2375465"/>
                </a:cubicBezTo>
                <a:cubicBezTo>
                  <a:pt x="1370316" y="2375465"/>
                  <a:pt x="1370316" y="2375465"/>
                  <a:pt x="1378822" y="2369944"/>
                </a:cubicBezTo>
                <a:cubicBezTo>
                  <a:pt x="1378822" y="2369944"/>
                  <a:pt x="1378822" y="2369944"/>
                  <a:pt x="1387289" y="2372670"/>
                </a:cubicBezTo>
                <a:cubicBezTo>
                  <a:pt x="1387289" y="2372670"/>
                  <a:pt x="1381644" y="2378191"/>
                  <a:pt x="1378822" y="2378191"/>
                </a:cubicBezTo>
                <a:cubicBezTo>
                  <a:pt x="1378822" y="2380918"/>
                  <a:pt x="1373139" y="2383714"/>
                  <a:pt x="1373139" y="2383714"/>
                </a:cubicBezTo>
                <a:cubicBezTo>
                  <a:pt x="1373139" y="2383714"/>
                  <a:pt x="1373139" y="2383714"/>
                  <a:pt x="1367494" y="2391892"/>
                </a:cubicBezTo>
                <a:cubicBezTo>
                  <a:pt x="1367494" y="2391892"/>
                  <a:pt x="1367494" y="2391892"/>
                  <a:pt x="1358988" y="2394688"/>
                </a:cubicBezTo>
                <a:cubicBezTo>
                  <a:pt x="1358988" y="2394688"/>
                  <a:pt x="1358988" y="2394688"/>
                  <a:pt x="1353344" y="2400141"/>
                </a:cubicBezTo>
                <a:cubicBezTo>
                  <a:pt x="1353344" y="2400141"/>
                  <a:pt x="1353344" y="2400141"/>
                  <a:pt x="1350483" y="2408389"/>
                </a:cubicBezTo>
                <a:cubicBezTo>
                  <a:pt x="1350483" y="2408389"/>
                  <a:pt x="1350483" y="2408389"/>
                  <a:pt x="1358988" y="2400141"/>
                </a:cubicBezTo>
                <a:cubicBezTo>
                  <a:pt x="1358988" y="2400141"/>
                  <a:pt x="1358988" y="2400141"/>
                  <a:pt x="1367494" y="2397414"/>
                </a:cubicBezTo>
                <a:cubicBezTo>
                  <a:pt x="1367494" y="2397414"/>
                  <a:pt x="1367494" y="2397414"/>
                  <a:pt x="1373139" y="2389167"/>
                </a:cubicBezTo>
                <a:cubicBezTo>
                  <a:pt x="1373139" y="2389167"/>
                  <a:pt x="1373139" y="2389167"/>
                  <a:pt x="1384466" y="2391892"/>
                </a:cubicBezTo>
                <a:cubicBezTo>
                  <a:pt x="1384466" y="2391892"/>
                  <a:pt x="1384466" y="2391892"/>
                  <a:pt x="1390150" y="2391892"/>
                </a:cubicBezTo>
                <a:cubicBezTo>
                  <a:pt x="1390150" y="2391892"/>
                  <a:pt x="1390150" y="2391892"/>
                  <a:pt x="1395794" y="2389167"/>
                </a:cubicBezTo>
                <a:cubicBezTo>
                  <a:pt x="1395794" y="2389167"/>
                  <a:pt x="1401439" y="2386439"/>
                  <a:pt x="1401439" y="2386439"/>
                </a:cubicBezTo>
                <a:cubicBezTo>
                  <a:pt x="1404300" y="2386439"/>
                  <a:pt x="1407122" y="2386439"/>
                  <a:pt x="1407122" y="2386439"/>
                </a:cubicBezTo>
                <a:cubicBezTo>
                  <a:pt x="1407122" y="2386439"/>
                  <a:pt x="1407122" y="2386439"/>
                  <a:pt x="1418450" y="2386439"/>
                </a:cubicBezTo>
                <a:cubicBezTo>
                  <a:pt x="1418450" y="2386439"/>
                  <a:pt x="1418450" y="2386439"/>
                  <a:pt x="1421273" y="2380918"/>
                </a:cubicBezTo>
                <a:cubicBezTo>
                  <a:pt x="1421273" y="2380918"/>
                  <a:pt x="1421273" y="2380918"/>
                  <a:pt x="1438245" y="2380918"/>
                </a:cubicBezTo>
                <a:cubicBezTo>
                  <a:pt x="1438245" y="2380918"/>
                  <a:pt x="1438245" y="2380918"/>
                  <a:pt x="1446751" y="2389167"/>
                </a:cubicBezTo>
                <a:cubicBezTo>
                  <a:pt x="1446751" y="2389167"/>
                  <a:pt x="1446751" y="2389167"/>
                  <a:pt x="1452434" y="2391892"/>
                </a:cubicBezTo>
                <a:cubicBezTo>
                  <a:pt x="1452434" y="2391892"/>
                  <a:pt x="1452434" y="2391892"/>
                  <a:pt x="1460901" y="2391892"/>
                </a:cubicBezTo>
                <a:cubicBezTo>
                  <a:pt x="1460901" y="2391892"/>
                  <a:pt x="1460901" y="2391892"/>
                  <a:pt x="1472229" y="2389167"/>
                </a:cubicBezTo>
                <a:cubicBezTo>
                  <a:pt x="1472229" y="2389167"/>
                  <a:pt x="1472229" y="2389167"/>
                  <a:pt x="1477912" y="2391892"/>
                </a:cubicBezTo>
                <a:cubicBezTo>
                  <a:pt x="1477912" y="2391892"/>
                  <a:pt x="1477912" y="2391892"/>
                  <a:pt x="1489201" y="2391892"/>
                </a:cubicBezTo>
                <a:cubicBezTo>
                  <a:pt x="1489201" y="2391892"/>
                  <a:pt x="1489201" y="2391892"/>
                  <a:pt x="1492062" y="2397414"/>
                </a:cubicBezTo>
                <a:cubicBezTo>
                  <a:pt x="1492062" y="2397414"/>
                  <a:pt x="1492062" y="2397414"/>
                  <a:pt x="1506213" y="2400141"/>
                </a:cubicBezTo>
                <a:cubicBezTo>
                  <a:pt x="1506213" y="2400141"/>
                  <a:pt x="1506213" y="2400141"/>
                  <a:pt x="1517541" y="2397414"/>
                </a:cubicBezTo>
                <a:cubicBezTo>
                  <a:pt x="1517541" y="2397414"/>
                  <a:pt x="1523185" y="2402867"/>
                  <a:pt x="1526007" y="2402867"/>
                </a:cubicBezTo>
                <a:cubicBezTo>
                  <a:pt x="1526007" y="2405663"/>
                  <a:pt x="1528868" y="2400141"/>
                  <a:pt x="1528868" y="2400141"/>
                </a:cubicBezTo>
                <a:cubicBezTo>
                  <a:pt x="1528868" y="2400141"/>
                  <a:pt x="1528868" y="2400141"/>
                  <a:pt x="1540195" y="2400141"/>
                </a:cubicBezTo>
                <a:cubicBezTo>
                  <a:pt x="1540195" y="2400141"/>
                  <a:pt x="1540195" y="2400141"/>
                  <a:pt x="1545841" y="2408389"/>
                </a:cubicBezTo>
                <a:cubicBezTo>
                  <a:pt x="1545841" y="2408389"/>
                  <a:pt x="1545841" y="2408389"/>
                  <a:pt x="1551486" y="2416637"/>
                </a:cubicBezTo>
                <a:cubicBezTo>
                  <a:pt x="1551486" y="2416637"/>
                  <a:pt x="1551486" y="2416637"/>
                  <a:pt x="1554347" y="2424885"/>
                </a:cubicBezTo>
                <a:cubicBezTo>
                  <a:pt x="1554347" y="2424885"/>
                  <a:pt x="1554347" y="2424885"/>
                  <a:pt x="1557169" y="2430338"/>
                </a:cubicBezTo>
                <a:cubicBezTo>
                  <a:pt x="1557169" y="2430338"/>
                  <a:pt x="1557169" y="2430338"/>
                  <a:pt x="1554347" y="2444109"/>
                </a:cubicBezTo>
                <a:cubicBezTo>
                  <a:pt x="1554347" y="2444109"/>
                  <a:pt x="1534513" y="2457809"/>
                  <a:pt x="1534513" y="2460536"/>
                </a:cubicBezTo>
                <a:cubicBezTo>
                  <a:pt x="1531691" y="2463261"/>
                  <a:pt x="1523185" y="2468784"/>
                  <a:pt x="1523185" y="2468784"/>
                </a:cubicBezTo>
                <a:cubicBezTo>
                  <a:pt x="1523185" y="2468784"/>
                  <a:pt x="1523185" y="2477032"/>
                  <a:pt x="1523185" y="2482485"/>
                </a:cubicBezTo>
                <a:cubicBezTo>
                  <a:pt x="1526007" y="2485280"/>
                  <a:pt x="1514680" y="2493459"/>
                  <a:pt x="1514680" y="2493459"/>
                </a:cubicBezTo>
                <a:cubicBezTo>
                  <a:pt x="1514680" y="2493459"/>
                  <a:pt x="1514680" y="2493459"/>
                  <a:pt x="1509035" y="2504503"/>
                </a:cubicBezTo>
                <a:cubicBezTo>
                  <a:pt x="1509035" y="2504503"/>
                  <a:pt x="1509035" y="2504503"/>
                  <a:pt x="1503390" y="2518204"/>
                </a:cubicBezTo>
                <a:cubicBezTo>
                  <a:pt x="1503390" y="2518204"/>
                  <a:pt x="1503390" y="2518204"/>
                  <a:pt x="1492062" y="2529179"/>
                </a:cubicBezTo>
                <a:cubicBezTo>
                  <a:pt x="1492062" y="2529179"/>
                  <a:pt x="1480734" y="2537426"/>
                  <a:pt x="1480734" y="2537426"/>
                </a:cubicBezTo>
                <a:cubicBezTo>
                  <a:pt x="1477912" y="2537426"/>
                  <a:pt x="1475051" y="2545675"/>
                  <a:pt x="1475051" y="2545675"/>
                </a:cubicBezTo>
                <a:cubicBezTo>
                  <a:pt x="1475051" y="2545675"/>
                  <a:pt x="1475051" y="2545675"/>
                  <a:pt x="1475051" y="2553854"/>
                </a:cubicBezTo>
                <a:cubicBezTo>
                  <a:pt x="1475051" y="2553854"/>
                  <a:pt x="1463723" y="2559376"/>
                  <a:pt x="1460901" y="2559376"/>
                </a:cubicBezTo>
                <a:cubicBezTo>
                  <a:pt x="1460901" y="2562102"/>
                  <a:pt x="1452434" y="2567624"/>
                  <a:pt x="1452434" y="2567624"/>
                </a:cubicBezTo>
                <a:cubicBezTo>
                  <a:pt x="1452434" y="2567624"/>
                  <a:pt x="1441106" y="2567624"/>
                  <a:pt x="1438245" y="2567624"/>
                </a:cubicBezTo>
                <a:cubicBezTo>
                  <a:pt x="1438245" y="2567624"/>
                  <a:pt x="1429778" y="2564898"/>
                  <a:pt x="1426917" y="2564898"/>
                </a:cubicBezTo>
                <a:cubicBezTo>
                  <a:pt x="1424095" y="2564898"/>
                  <a:pt x="1424095" y="2567624"/>
                  <a:pt x="1424095" y="2567624"/>
                </a:cubicBezTo>
                <a:cubicBezTo>
                  <a:pt x="1424095" y="2567624"/>
                  <a:pt x="1424095" y="2567624"/>
                  <a:pt x="1415628" y="2573077"/>
                </a:cubicBezTo>
                <a:cubicBezTo>
                  <a:pt x="1415628" y="2573077"/>
                  <a:pt x="1415628" y="2573077"/>
                  <a:pt x="1401439" y="2575873"/>
                </a:cubicBezTo>
                <a:cubicBezTo>
                  <a:pt x="1401439" y="2575873"/>
                  <a:pt x="1401439" y="2575873"/>
                  <a:pt x="1401439" y="2578599"/>
                </a:cubicBezTo>
                <a:cubicBezTo>
                  <a:pt x="1401439" y="2578599"/>
                  <a:pt x="1401439" y="2578599"/>
                  <a:pt x="1415628" y="2575873"/>
                </a:cubicBezTo>
                <a:cubicBezTo>
                  <a:pt x="1415628" y="2575873"/>
                  <a:pt x="1415628" y="2575873"/>
                  <a:pt x="1426917" y="2573077"/>
                </a:cubicBezTo>
                <a:cubicBezTo>
                  <a:pt x="1426917" y="2573077"/>
                  <a:pt x="1429778" y="2570351"/>
                  <a:pt x="1432600" y="2570351"/>
                </a:cubicBezTo>
                <a:cubicBezTo>
                  <a:pt x="1435423" y="2570351"/>
                  <a:pt x="1438245" y="2570351"/>
                  <a:pt x="1438245" y="2570351"/>
                </a:cubicBezTo>
                <a:cubicBezTo>
                  <a:pt x="1438245" y="2570351"/>
                  <a:pt x="1438245" y="2570351"/>
                  <a:pt x="1443928" y="2575873"/>
                </a:cubicBezTo>
                <a:cubicBezTo>
                  <a:pt x="1443928" y="2575873"/>
                  <a:pt x="1443928" y="2581325"/>
                  <a:pt x="1443928" y="2584051"/>
                </a:cubicBezTo>
                <a:cubicBezTo>
                  <a:pt x="1443928" y="2586847"/>
                  <a:pt x="1446751" y="2586847"/>
                  <a:pt x="1446751" y="2586847"/>
                </a:cubicBezTo>
                <a:cubicBezTo>
                  <a:pt x="1446751" y="2586847"/>
                  <a:pt x="1452434" y="2592299"/>
                  <a:pt x="1452434" y="2595095"/>
                </a:cubicBezTo>
                <a:cubicBezTo>
                  <a:pt x="1455256" y="2595095"/>
                  <a:pt x="1455256" y="2597822"/>
                  <a:pt x="1455256" y="2600548"/>
                </a:cubicBezTo>
                <a:cubicBezTo>
                  <a:pt x="1458079" y="2600548"/>
                  <a:pt x="1446751" y="2606070"/>
                  <a:pt x="1446751" y="2606070"/>
                </a:cubicBezTo>
                <a:cubicBezTo>
                  <a:pt x="1446751" y="2606070"/>
                  <a:pt x="1443928" y="2608797"/>
                  <a:pt x="1438245" y="2608797"/>
                </a:cubicBezTo>
                <a:cubicBezTo>
                  <a:pt x="1432600" y="2611523"/>
                  <a:pt x="1429778" y="2606070"/>
                  <a:pt x="1429778" y="2606070"/>
                </a:cubicBezTo>
                <a:cubicBezTo>
                  <a:pt x="1429778" y="2606070"/>
                  <a:pt x="1429778" y="2606070"/>
                  <a:pt x="1424095" y="2606070"/>
                </a:cubicBezTo>
                <a:cubicBezTo>
                  <a:pt x="1424095" y="2606070"/>
                  <a:pt x="1424095" y="2606070"/>
                  <a:pt x="1418450" y="2608797"/>
                </a:cubicBezTo>
                <a:cubicBezTo>
                  <a:pt x="1418450" y="2608797"/>
                  <a:pt x="1418450" y="2608797"/>
                  <a:pt x="1409945" y="2611523"/>
                </a:cubicBezTo>
                <a:cubicBezTo>
                  <a:pt x="1409945" y="2611523"/>
                  <a:pt x="1409945" y="2611523"/>
                  <a:pt x="1407122" y="2619771"/>
                </a:cubicBezTo>
                <a:cubicBezTo>
                  <a:pt x="1407122" y="2619771"/>
                  <a:pt x="1407122" y="2619771"/>
                  <a:pt x="1398617" y="2625293"/>
                </a:cubicBezTo>
                <a:cubicBezTo>
                  <a:pt x="1398617" y="2625293"/>
                  <a:pt x="1390150" y="2625293"/>
                  <a:pt x="1387289" y="2625293"/>
                </a:cubicBezTo>
                <a:cubicBezTo>
                  <a:pt x="1384466" y="2625293"/>
                  <a:pt x="1381644" y="2622497"/>
                  <a:pt x="1381644" y="2622497"/>
                </a:cubicBezTo>
                <a:cubicBezTo>
                  <a:pt x="1381644" y="2622497"/>
                  <a:pt x="1373139" y="2619771"/>
                  <a:pt x="1373139" y="2619771"/>
                </a:cubicBezTo>
                <a:cubicBezTo>
                  <a:pt x="1370316" y="2619771"/>
                  <a:pt x="1364633" y="2617044"/>
                  <a:pt x="1364633" y="2617044"/>
                </a:cubicBezTo>
                <a:cubicBezTo>
                  <a:pt x="1364633" y="2617044"/>
                  <a:pt x="1358988" y="2617044"/>
                  <a:pt x="1358988" y="2617044"/>
                </a:cubicBezTo>
                <a:cubicBezTo>
                  <a:pt x="1358988" y="2617044"/>
                  <a:pt x="1358988" y="2619771"/>
                  <a:pt x="1358988" y="2619771"/>
                </a:cubicBezTo>
                <a:cubicBezTo>
                  <a:pt x="1358988" y="2619771"/>
                  <a:pt x="1358988" y="2619771"/>
                  <a:pt x="1364633" y="2619771"/>
                </a:cubicBezTo>
                <a:cubicBezTo>
                  <a:pt x="1364633" y="2619771"/>
                  <a:pt x="1364633" y="2619771"/>
                  <a:pt x="1375961" y="2622497"/>
                </a:cubicBezTo>
                <a:cubicBezTo>
                  <a:pt x="1375961" y="2622497"/>
                  <a:pt x="1375961" y="2622497"/>
                  <a:pt x="1384466" y="2630745"/>
                </a:cubicBezTo>
                <a:cubicBezTo>
                  <a:pt x="1384466" y="2630745"/>
                  <a:pt x="1384466" y="2630745"/>
                  <a:pt x="1404300" y="2638994"/>
                </a:cubicBezTo>
                <a:cubicBezTo>
                  <a:pt x="1404300" y="2638994"/>
                  <a:pt x="1404300" y="2638994"/>
                  <a:pt x="1415628" y="2636267"/>
                </a:cubicBezTo>
                <a:cubicBezTo>
                  <a:pt x="1415628" y="2636267"/>
                  <a:pt x="1415628" y="2636267"/>
                  <a:pt x="1426917" y="2633471"/>
                </a:cubicBezTo>
                <a:cubicBezTo>
                  <a:pt x="1426917" y="2633471"/>
                  <a:pt x="1426917" y="2633471"/>
                  <a:pt x="1438245" y="2628020"/>
                </a:cubicBezTo>
                <a:cubicBezTo>
                  <a:pt x="1438245" y="2628020"/>
                  <a:pt x="1438245" y="2628020"/>
                  <a:pt x="1449573" y="2630745"/>
                </a:cubicBezTo>
                <a:cubicBezTo>
                  <a:pt x="1449573" y="2630745"/>
                  <a:pt x="1449573" y="2630745"/>
                  <a:pt x="1463723" y="2647242"/>
                </a:cubicBezTo>
                <a:cubicBezTo>
                  <a:pt x="1463723" y="2647242"/>
                  <a:pt x="1463723" y="2647242"/>
                  <a:pt x="1472229" y="2649969"/>
                </a:cubicBezTo>
                <a:cubicBezTo>
                  <a:pt x="1472229" y="2649969"/>
                  <a:pt x="1472229" y="2649969"/>
                  <a:pt x="1483557" y="2663669"/>
                </a:cubicBezTo>
                <a:cubicBezTo>
                  <a:pt x="1483557" y="2663669"/>
                  <a:pt x="1483557" y="2663669"/>
                  <a:pt x="1500530" y="2680166"/>
                </a:cubicBezTo>
                <a:cubicBezTo>
                  <a:pt x="1500530" y="2680166"/>
                  <a:pt x="1500530" y="2680166"/>
                  <a:pt x="1506213" y="2696662"/>
                </a:cubicBezTo>
                <a:cubicBezTo>
                  <a:pt x="1506213" y="2696662"/>
                  <a:pt x="1506213" y="2696662"/>
                  <a:pt x="1520363" y="2713089"/>
                </a:cubicBezTo>
                <a:cubicBezTo>
                  <a:pt x="1520363" y="2713089"/>
                  <a:pt x="1520363" y="2713089"/>
                  <a:pt x="1520363" y="2729586"/>
                </a:cubicBezTo>
                <a:cubicBezTo>
                  <a:pt x="1520363" y="2729586"/>
                  <a:pt x="1520363" y="2729586"/>
                  <a:pt x="1520363" y="2748809"/>
                </a:cubicBezTo>
                <a:cubicBezTo>
                  <a:pt x="1520363" y="2748809"/>
                  <a:pt x="1520363" y="2748809"/>
                  <a:pt x="1520363" y="2770758"/>
                </a:cubicBezTo>
                <a:cubicBezTo>
                  <a:pt x="1520363" y="2770758"/>
                  <a:pt x="1520363" y="2770758"/>
                  <a:pt x="1523185" y="2792707"/>
                </a:cubicBezTo>
                <a:cubicBezTo>
                  <a:pt x="1523185" y="2792707"/>
                  <a:pt x="1523185" y="2792707"/>
                  <a:pt x="1528868" y="2814656"/>
                </a:cubicBezTo>
                <a:cubicBezTo>
                  <a:pt x="1528868" y="2814656"/>
                  <a:pt x="1528868" y="2814656"/>
                  <a:pt x="1528868" y="2825630"/>
                </a:cubicBezTo>
                <a:cubicBezTo>
                  <a:pt x="1528868" y="2825630"/>
                  <a:pt x="1534513" y="2842127"/>
                  <a:pt x="1534513" y="2844853"/>
                </a:cubicBezTo>
                <a:cubicBezTo>
                  <a:pt x="1534513" y="2847650"/>
                  <a:pt x="1545841" y="2861350"/>
                  <a:pt x="1545841" y="2861350"/>
                </a:cubicBezTo>
                <a:cubicBezTo>
                  <a:pt x="1545841" y="2861350"/>
                  <a:pt x="1559991" y="2869599"/>
                  <a:pt x="1562814" y="2869599"/>
                </a:cubicBezTo>
                <a:cubicBezTo>
                  <a:pt x="1562814" y="2869599"/>
                  <a:pt x="1571319" y="2872325"/>
                  <a:pt x="1571319" y="2872325"/>
                </a:cubicBezTo>
                <a:cubicBezTo>
                  <a:pt x="1574141" y="2875050"/>
                  <a:pt x="1579825" y="2880573"/>
                  <a:pt x="1579825" y="2880573"/>
                </a:cubicBezTo>
                <a:cubicBezTo>
                  <a:pt x="1579825" y="2880573"/>
                  <a:pt x="1579825" y="2880573"/>
                  <a:pt x="1593975" y="2894274"/>
                </a:cubicBezTo>
                <a:cubicBezTo>
                  <a:pt x="1593975" y="2894274"/>
                  <a:pt x="1596797" y="2910770"/>
                  <a:pt x="1596797" y="2913496"/>
                </a:cubicBezTo>
                <a:cubicBezTo>
                  <a:pt x="1596797" y="2913496"/>
                  <a:pt x="1599620" y="2919019"/>
                  <a:pt x="1599620" y="2924471"/>
                </a:cubicBezTo>
                <a:cubicBezTo>
                  <a:pt x="1602480" y="2927268"/>
                  <a:pt x="1608125" y="2929994"/>
                  <a:pt x="1608125" y="2929994"/>
                </a:cubicBezTo>
                <a:cubicBezTo>
                  <a:pt x="1608125" y="2929994"/>
                  <a:pt x="1613770" y="2935446"/>
                  <a:pt x="1616630" y="2940968"/>
                </a:cubicBezTo>
                <a:cubicBezTo>
                  <a:pt x="1616630" y="2943694"/>
                  <a:pt x="1619453" y="2943694"/>
                  <a:pt x="1619453" y="2943694"/>
                </a:cubicBezTo>
                <a:cubicBezTo>
                  <a:pt x="1619453" y="2943694"/>
                  <a:pt x="1619453" y="2943694"/>
                  <a:pt x="1613770" y="2949217"/>
                </a:cubicBezTo>
                <a:cubicBezTo>
                  <a:pt x="1613770" y="2949217"/>
                  <a:pt x="1613770" y="2949217"/>
                  <a:pt x="1608125" y="2951942"/>
                </a:cubicBezTo>
                <a:cubicBezTo>
                  <a:pt x="1608125" y="2951942"/>
                  <a:pt x="1608125" y="2965644"/>
                  <a:pt x="1608125" y="2965644"/>
                </a:cubicBezTo>
                <a:cubicBezTo>
                  <a:pt x="1608125" y="2968439"/>
                  <a:pt x="1610948" y="2973891"/>
                  <a:pt x="1610948" y="2973891"/>
                </a:cubicBezTo>
                <a:cubicBezTo>
                  <a:pt x="1610948" y="2973891"/>
                  <a:pt x="1616630" y="2990388"/>
                  <a:pt x="1619453" y="2993114"/>
                </a:cubicBezTo>
                <a:cubicBezTo>
                  <a:pt x="1619453" y="2993114"/>
                  <a:pt x="1622275" y="3004089"/>
                  <a:pt x="1625098" y="3004089"/>
                </a:cubicBezTo>
                <a:cubicBezTo>
                  <a:pt x="1625098" y="3004089"/>
                  <a:pt x="1633603" y="3015064"/>
                  <a:pt x="1633603" y="3017860"/>
                </a:cubicBezTo>
                <a:cubicBezTo>
                  <a:pt x="1633603" y="3017860"/>
                  <a:pt x="1630781" y="3026039"/>
                  <a:pt x="1630781" y="3026039"/>
                </a:cubicBezTo>
                <a:cubicBezTo>
                  <a:pt x="1630781" y="3026039"/>
                  <a:pt x="1630781" y="3026039"/>
                  <a:pt x="1625098" y="3017860"/>
                </a:cubicBezTo>
                <a:cubicBezTo>
                  <a:pt x="1625098" y="3017860"/>
                  <a:pt x="1625098" y="3017860"/>
                  <a:pt x="1619453" y="3017860"/>
                </a:cubicBezTo>
                <a:cubicBezTo>
                  <a:pt x="1619453" y="3017860"/>
                  <a:pt x="1608125" y="3012337"/>
                  <a:pt x="1605303" y="3009611"/>
                </a:cubicBezTo>
                <a:cubicBezTo>
                  <a:pt x="1605303" y="3009611"/>
                  <a:pt x="1602480" y="3006815"/>
                  <a:pt x="1602480" y="3004089"/>
                </a:cubicBezTo>
                <a:cubicBezTo>
                  <a:pt x="1599620" y="3004089"/>
                  <a:pt x="1599620" y="2998637"/>
                  <a:pt x="1599620" y="2998637"/>
                </a:cubicBezTo>
                <a:cubicBezTo>
                  <a:pt x="1599620" y="2998637"/>
                  <a:pt x="1599620" y="2998637"/>
                  <a:pt x="1596797" y="2995841"/>
                </a:cubicBezTo>
                <a:cubicBezTo>
                  <a:pt x="1596797" y="2995841"/>
                  <a:pt x="1596797" y="2995841"/>
                  <a:pt x="1593975" y="3001363"/>
                </a:cubicBezTo>
                <a:cubicBezTo>
                  <a:pt x="1593975" y="3001363"/>
                  <a:pt x="1593975" y="3001363"/>
                  <a:pt x="1596797" y="3009611"/>
                </a:cubicBezTo>
                <a:cubicBezTo>
                  <a:pt x="1596797" y="3009611"/>
                  <a:pt x="1596797" y="3009611"/>
                  <a:pt x="1605303" y="3020586"/>
                </a:cubicBezTo>
                <a:cubicBezTo>
                  <a:pt x="1605303" y="3020586"/>
                  <a:pt x="1605303" y="3020586"/>
                  <a:pt x="1616630" y="3028834"/>
                </a:cubicBezTo>
                <a:cubicBezTo>
                  <a:pt x="1616630" y="3028834"/>
                  <a:pt x="1616630" y="3028834"/>
                  <a:pt x="1622275" y="3028834"/>
                </a:cubicBezTo>
                <a:cubicBezTo>
                  <a:pt x="1622275" y="3028834"/>
                  <a:pt x="1622275" y="3028834"/>
                  <a:pt x="1627958" y="3039809"/>
                </a:cubicBezTo>
                <a:cubicBezTo>
                  <a:pt x="1627958" y="3039809"/>
                  <a:pt x="1627958" y="3039809"/>
                  <a:pt x="1636426" y="3050783"/>
                </a:cubicBezTo>
                <a:cubicBezTo>
                  <a:pt x="1636426" y="3050783"/>
                  <a:pt x="1636426" y="3050783"/>
                  <a:pt x="1642108" y="3072732"/>
                </a:cubicBezTo>
                <a:cubicBezTo>
                  <a:pt x="1642108" y="3072732"/>
                  <a:pt x="1642108" y="3072732"/>
                  <a:pt x="1639248" y="3094682"/>
                </a:cubicBezTo>
                <a:cubicBezTo>
                  <a:pt x="1639248" y="3094682"/>
                  <a:pt x="1633603" y="3100203"/>
                  <a:pt x="1630781" y="3100203"/>
                </a:cubicBezTo>
                <a:cubicBezTo>
                  <a:pt x="1630781" y="3102929"/>
                  <a:pt x="1625098" y="3108452"/>
                  <a:pt x="1625098" y="3108452"/>
                </a:cubicBezTo>
                <a:cubicBezTo>
                  <a:pt x="1625098" y="3108452"/>
                  <a:pt x="1625098" y="3108452"/>
                  <a:pt x="1610948" y="3113904"/>
                </a:cubicBezTo>
                <a:cubicBezTo>
                  <a:pt x="1610948" y="3113904"/>
                  <a:pt x="1610948" y="3113904"/>
                  <a:pt x="1599620" y="3122152"/>
                </a:cubicBezTo>
                <a:cubicBezTo>
                  <a:pt x="1599620" y="3122152"/>
                  <a:pt x="1608125" y="3124879"/>
                  <a:pt x="1610948" y="3124879"/>
                </a:cubicBezTo>
                <a:cubicBezTo>
                  <a:pt x="1610948" y="3124879"/>
                  <a:pt x="1619453" y="3133127"/>
                  <a:pt x="1619453" y="3133127"/>
                </a:cubicBezTo>
                <a:cubicBezTo>
                  <a:pt x="1619453" y="3133127"/>
                  <a:pt x="1625098" y="3141375"/>
                  <a:pt x="1627958" y="3141375"/>
                </a:cubicBezTo>
                <a:cubicBezTo>
                  <a:pt x="1627958" y="3141375"/>
                  <a:pt x="1636426" y="3135853"/>
                  <a:pt x="1636426" y="3135853"/>
                </a:cubicBezTo>
                <a:cubicBezTo>
                  <a:pt x="1636426" y="3135853"/>
                  <a:pt x="1636426" y="3135853"/>
                  <a:pt x="1644931" y="3130401"/>
                </a:cubicBezTo>
                <a:cubicBezTo>
                  <a:pt x="1644931" y="3130401"/>
                  <a:pt x="1644931" y="3130401"/>
                  <a:pt x="1647754" y="3122152"/>
                </a:cubicBezTo>
                <a:cubicBezTo>
                  <a:pt x="1647754" y="3122152"/>
                  <a:pt x="1647754" y="3122152"/>
                  <a:pt x="1659082" y="3116630"/>
                </a:cubicBezTo>
                <a:cubicBezTo>
                  <a:pt x="1659082" y="3116630"/>
                  <a:pt x="1659082" y="3116630"/>
                  <a:pt x="1681737" y="3122152"/>
                </a:cubicBezTo>
                <a:cubicBezTo>
                  <a:pt x="1681737" y="3122152"/>
                  <a:pt x="1712860" y="3130401"/>
                  <a:pt x="1718542" y="3130401"/>
                </a:cubicBezTo>
                <a:cubicBezTo>
                  <a:pt x="1724188" y="3133127"/>
                  <a:pt x="1741198" y="3146828"/>
                  <a:pt x="1741198" y="3146828"/>
                </a:cubicBezTo>
                <a:cubicBezTo>
                  <a:pt x="1741198" y="3146828"/>
                  <a:pt x="1741198" y="3146828"/>
                  <a:pt x="1755348" y="3168847"/>
                </a:cubicBezTo>
                <a:cubicBezTo>
                  <a:pt x="1755348" y="3168847"/>
                  <a:pt x="1755348" y="3168847"/>
                  <a:pt x="1758172" y="3201770"/>
                </a:cubicBezTo>
                <a:cubicBezTo>
                  <a:pt x="1758172" y="3201770"/>
                  <a:pt x="1758172" y="3201770"/>
                  <a:pt x="1744022" y="3226446"/>
                </a:cubicBezTo>
                <a:cubicBezTo>
                  <a:pt x="1744022" y="3226446"/>
                  <a:pt x="1744022" y="3226446"/>
                  <a:pt x="1741198" y="3242942"/>
                </a:cubicBezTo>
                <a:cubicBezTo>
                  <a:pt x="1741198" y="3242942"/>
                  <a:pt x="1741198" y="3242942"/>
                  <a:pt x="1729870" y="3259439"/>
                </a:cubicBezTo>
                <a:cubicBezTo>
                  <a:pt x="1729870" y="3259439"/>
                  <a:pt x="1729870" y="3259439"/>
                  <a:pt x="1701532" y="3278592"/>
                </a:cubicBezTo>
                <a:cubicBezTo>
                  <a:pt x="1701532" y="3278592"/>
                  <a:pt x="1701532" y="3278592"/>
                  <a:pt x="1701532" y="3286840"/>
                </a:cubicBezTo>
                <a:cubicBezTo>
                  <a:pt x="1701532" y="3286840"/>
                  <a:pt x="1698710" y="3292362"/>
                  <a:pt x="1695888" y="3295089"/>
                </a:cubicBezTo>
                <a:cubicBezTo>
                  <a:pt x="1695888" y="3297815"/>
                  <a:pt x="1681737" y="3295089"/>
                  <a:pt x="1681737" y="3295089"/>
                </a:cubicBezTo>
                <a:cubicBezTo>
                  <a:pt x="1681737" y="3295089"/>
                  <a:pt x="1681737" y="3295089"/>
                  <a:pt x="1673232" y="3289636"/>
                </a:cubicBezTo>
                <a:cubicBezTo>
                  <a:pt x="1673232" y="3289636"/>
                  <a:pt x="1673232" y="3289636"/>
                  <a:pt x="1667586" y="3295089"/>
                </a:cubicBezTo>
                <a:cubicBezTo>
                  <a:pt x="1667586" y="3295089"/>
                  <a:pt x="1667586" y="3295089"/>
                  <a:pt x="1650576" y="3303337"/>
                </a:cubicBezTo>
                <a:cubicBezTo>
                  <a:pt x="1650576" y="3303337"/>
                  <a:pt x="1650576" y="3303337"/>
                  <a:pt x="1661904" y="3300611"/>
                </a:cubicBezTo>
                <a:cubicBezTo>
                  <a:pt x="1661904" y="3300611"/>
                  <a:pt x="1661904" y="3300611"/>
                  <a:pt x="1667586" y="3306063"/>
                </a:cubicBezTo>
                <a:cubicBezTo>
                  <a:pt x="1667586" y="3306063"/>
                  <a:pt x="1667586" y="3306063"/>
                  <a:pt x="1670409" y="3314312"/>
                </a:cubicBezTo>
                <a:cubicBezTo>
                  <a:pt x="1670409" y="3314312"/>
                  <a:pt x="1661904" y="3328012"/>
                  <a:pt x="1659082" y="3328012"/>
                </a:cubicBezTo>
                <a:cubicBezTo>
                  <a:pt x="1659082" y="3330808"/>
                  <a:pt x="1647754" y="3330808"/>
                  <a:pt x="1644931" y="3328012"/>
                </a:cubicBezTo>
                <a:cubicBezTo>
                  <a:pt x="1642108" y="3328012"/>
                  <a:pt x="1630781" y="3328012"/>
                  <a:pt x="1630781" y="3328012"/>
                </a:cubicBezTo>
                <a:cubicBezTo>
                  <a:pt x="1630781" y="3328012"/>
                  <a:pt x="1630781" y="3328012"/>
                  <a:pt x="1619453" y="3333535"/>
                </a:cubicBezTo>
                <a:cubicBezTo>
                  <a:pt x="1619453" y="3333535"/>
                  <a:pt x="1619453" y="3333535"/>
                  <a:pt x="1630781" y="3333535"/>
                </a:cubicBezTo>
                <a:cubicBezTo>
                  <a:pt x="1630781" y="3333535"/>
                  <a:pt x="1630781" y="3333535"/>
                  <a:pt x="1639248" y="3336261"/>
                </a:cubicBezTo>
                <a:cubicBezTo>
                  <a:pt x="1639248" y="3336261"/>
                  <a:pt x="1644931" y="3341782"/>
                  <a:pt x="1647754" y="3341782"/>
                </a:cubicBezTo>
                <a:cubicBezTo>
                  <a:pt x="1653436" y="3344509"/>
                  <a:pt x="1650576" y="3344509"/>
                  <a:pt x="1653436" y="3344509"/>
                </a:cubicBezTo>
                <a:cubicBezTo>
                  <a:pt x="1656259" y="3347235"/>
                  <a:pt x="1659082" y="3350031"/>
                  <a:pt x="1659082" y="3350031"/>
                </a:cubicBezTo>
                <a:cubicBezTo>
                  <a:pt x="1659082" y="3350031"/>
                  <a:pt x="1659082" y="3350031"/>
                  <a:pt x="1661904" y="3355484"/>
                </a:cubicBezTo>
                <a:cubicBezTo>
                  <a:pt x="1661904" y="3355484"/>
                  <a:pt x="1673232" y="3355484"/>
                  <a:pt x="1676054" y="3355484"/>
                </a:cubicBezTo>
                <a:cubicBezTo>
                  <a:pt x="1678914" y="3358210"/>
                  <a:pt x="1690243" y="3355484"/>
                  <a:pt x="1693064" y="3358210"/>
                </a:cubicBezTo>
                <a:cubicBezTo>
                  <a:pt x="1695888" y="3358210"/>
                  <a:pt x="1704392" y="3358210"/>
                  <a:pt x="1704392" y="3358210"/>
                </a:cubicBezTo>
                <a:cubicBezTo>
                  <a:pt x="1704392" y="3358210"/>
                  <a:pt x="1701532" y="3369184"/>
                  <a:pt x="1701532" y="3371980"/>
                </a:cubicBezTo>
                <a:cubicBezTo>
                  <a:pt x="1704392" y="3374707"/>
                  <a:pt x="1698710" y="3382955"/>
                  <a:pt x="1695888" y="3385681"/>
                </a:cubicBezTo>
                <a:cubicBezTo>
                  <a:pt x="1693064" y="3388407"/>
                  <a:pt x="1690243" y="3391203"/>
                  <a:pt x="1687382" y="3396656"/>
                </a:cubicBezTo>
                <a:cubicBezTo>
                  <a:pt x="1684560" y="3399381"/>
                  <a:pt x="1676054" y="3399381"/>
                  <a:pt x="1670409" y="3399381"/>
                </a:cubicBezTo>
                <a:cubicBezTo>
                  <a:pt x="1664764" y="3399381"/>
                  <a:pt x="1661904" y="3404904"/>
                  <a:pt x="1661904" y="3404904"/>
                </a:cubicBezTo>
                <a:cubicBezTo>
                  <a:pt x="1661904" y="3404904"/>
                  <a:pt x="1653436" y="3418604"/>
                  <a:pt x="1650576" y="3418604"/>
                </a:cubicBezTo>
                <a:cubicBezTo>
                  <a:pt x="1644931" y="3421400"/>
                  <a:pt x="1642108" y="3418604"/>
                  <a:pt x="1639248" y="3418604"/>
                </a:cubicBezTo>
                <a:cubicBezTo>
                  <a:pt x="1639248" y="3418604"/>
                  <a:pt x="1625098" y="3421400"/>
                  <a:pt x="1619453" y="3421400"/>
                </a:cubicBezTo>
                <a:cubicBezTo>
                  <a:pt x="1616630" y="3421400"/>
                  <a:pt x="1608125" y="3426853"/>
                  <a:pt x="1602480" y="3426853"/>
                </a:cubicBezTo>
                <a:cubicBezTo>
                  <a:pt x="1599620" y="3429579"/>
                  <a:pt x="1593975" y="3435101"/>
                  <a:pt x="1593975" y="3435101"/>
                </a:cubicBezTo>
                <a:cubicBezTo>
                  <a:pt x="1593975" y="3435101"/>
                  <a:pt x="1593975" y="3435101"/>
                  <a:pt x="1579825" y="3435101"/>
                </a:cubicBezTo>
                <a:cubicBezTo>
                  <a:pt x="1579825" y="3435101"/>
                  <a:pt x="1579825" y="3435101"/>
                  <a:pt x="1565674" y="3432375"/>
                </a:cubicBezTo>
                <a:cubicBezTo>
                  <a:pt x="1565674" y="3432375"/>
                  <a:pt x="1557169" y="3426853"/>
                  <a:pt x="1554347" y="3424127"/>
                </a:cubicBezTo>
                <a:cubicBezTo>
                  <a:pt x="1551486" y="3418604"/>
                  <a:pt x="1534513" y="3421400"/>
                  <a:pt x="1534513" y="3421400"/>
                </a:cubicBezTo>
                <a:cubicBezTo>
                  <a:pt x="1534513" y="3421400"/>
                  <a:pt x="1534513" y="3421400"/>
                  <a:pt x="1500530" y="3418604"/>
                </a:cubicBezTo>
                <a:cubicBezTo>
                  <a:pt x="1500530" y="3418604"/>
                  <a:pt x="1494885" y="3421400"/>
                  <a:pt x="1489201" y="3424127"/>
                </a:cubicBezTo>
                <a:cubicBezTo>
                  <a:pt x="1483557" y="3429579"/>
                  <a:pt x="1477912" y="3424127"/>
                  <a:pt x="1477912" y="3424127"/>
                </a:cubicBezTo>
                <a:cubicBezTo>
                  <a:pt x="1477912" y="3424127"/>
                  <a:pt x="1477912" y="3424127"/>
                  <a:pt x="1472229" y="3413153"/>
                </a:cubicBezTo>
                <a:cubicBezTo>
                  <a:pt x="1472229" y="3413153"/>
                  <a:pt x="1472229" y="3413153"/>
                  <a:pt x="1460901" y="3410426"/>
                </a:cubicBezTo>
                <a:cubicBezTo>
                  <a:pt x="1460901" y="3410426"/>
                  <a:pt x="1460901" y="3410426"/>
                  <a:pt x="1452434" y="3415878"/>
                </a:cubicBezTo>
                <a:cubicBezTo>
                  <a:pt x="1452434" y="3415878"/>
                  <a:pt x="1452434" y="3415878"/>
                  <a:pt x="1443928" y="3407630"/>
                </a:cubicBezTo>
                <a:cubicBezTo>
                  <a:pt x="1443928" y="3407630"/>
                  <a:pt x="1443928" y="3407630"/>
                  <a:pt x="1441106" y="3407630"/>
                </a:cubicBezTo>
                <a:cubicBezTo>
                  <a:pt x="1441106" y="3407630"/>
                  <a:pt x="1441106" y="3407630"/>
                  <a:pt x="1438245" y="3418604"/>
                </a:cubicBezTo>
                <a:cubicBezTo>
                  <a:pt x="1438245" y="3418604"/>
                  <a:pt x="1438245" y="3418604"/>
                  <a:pt x="1452434" y="3421400"/>
                </a:cubicBezTo>
                <a:cubicBezTo>
                  <a:pt x="1452434" y="3421400"/>
                  <a:pt x="1452434" y="3421400"/>
                  <a:pt x="1458079" y="3426853"/>
                </a:cubicBezTo>
                <a:cubicBezTo>
                  <a:pt x="1458079" y="3426853"/>
                  <a:pt x="1458079" y="3426853"/>
                  <a:pt x="1449573" y="3435101"/>
                </a:cubicBezTo>
                <a:cubicBezTo>
                  <a:pt x="1449573" y="3435101"/>
                  <a:pt x="1443928" y="3437827"/>
                  <a:pt x="1432600" y="3437827"/>
                </a:cubicBezTo>
                <a:cubicBezTo>
                  <a:pt x="1421273" y="3437827"/>
                  <a:pt x="1429778" y="3435101"/>
                  <a:pt x="1429778" y="3435101"/>
                </a:cubicBezTo>
                <a:cubicBezTo>
                  <a:pt x="1429778" y="3435101"/>
                  <a:pt x="1415628" y="3429579"/>
                  <a:pt x="1412767" y="3424127"/>
                </a:cubicBezTo>
                <a:cubicBezTo>
                  <a:pt x="1409945" y="3421400"/>
                  <a:pt x="1418450" y="3421400"/>
                  <a:pt x="1418450" y="3421400"/>
                </a:cubicBezTo>
                <a:cubicBezTo>
                  <a:pt x="1418450" y="3421400"/>
                  <a:pt x="1418450" y="3421400"/>
                  <a:pt x="1435423" y="3415878"/>
                </a:cubicBezTo>
                <a:cubicBezTo>
                  <a:pt x="1435423" y="3415878"/>
                  <a:pt x="1435423" y="3415878"/>
                  <a:pt x="1435423" y="3410426"/>
                </a:cubicBezTo>
                <a:cubicBezTo>
                  <a:pt x="1435423" y="3410426"/>
                  <a:pt x="1435423" y="3410426"/>
                  <a:pt x="1424095" y="3413153"/>
                </a:cubicBezTo>
                <a:cubicBezTo>
                  <a:pt x="1424095" y="3413153"/>
                  <a:pt x="1424095" y="3413153"/>
                  <a:pt x="1409945" y="3415878"/>
                </a:cubicBezTo>
                <a:cubicBezTo>
                  <a:pt x="1409945" y="3415878"/>
                  <a:pt x="1409945" y="3415878"/>
                  <a:pt x="1378822" y="3413153"/>
                </a:cubicBezTo>
                <a:cubicBezTo>
                  <a:pt x="1378822" y="3413153"/>
                  <a:pt x="1378822" y="3413153"/>
                  <a:pt x="1367494" y="3410426"/>
                </a:cubicBezTo>
                <a:cubicBezTo>
                  <a:pt x="1367494" y="3410426"/>
                  <a:pt x="1367494" y="3410426"/>
                  <a:pt x="1373139" y="3418604"/>
                </a:cubicBezTo>
                <a:cubicBezTo>
                  <a:pt x="1373139" y="3418604"/>
                  <a:pt x="1373139" y="3418604"/>
                  <a:pt x="1364633" y="3426853"/>
                </a:cubicBezTo>
                <a:cubicBezTo>
                  <a:pt x="1364633" y="3426853"/>
                  <a:pt x="1364633" y="3426853"/>
                  <a:pt x="1356166" y="3426853"/>
                </a:cubicBezTo>
                <a:cubicBezTo>
                  <a:pt x="1356166" y="3426853"/>
                  <a:pt x="1356166" y="3426853"/>
                  <a:pt x="1344838" y="3424127"/>
                </a:cubicBezTo>
                <a:cubicBezTo>
                  <a:pt x="1344838" y="3424127"/>
                  <a:pt x="1336333" y="3413153"/>
                  <a:pt x="1333510" y="3413153"/>
                </a:cubicBezTo>
                <a:cubicBezTo>
                  <a:pt x="1330688" y="3413153"/>
                  <a:pt x="1327866" y="3424127"/>
                  <a:pt x="1325005" y="3429579"/>
                </a:cubicBezTo>
                <a:cubicBezTo>
                  <a:pt x="1325005" y="3432375"/>
                  <a:pt x="1316538" y="3421400"/>
                  <a:pt x="1316538" y="3421400"/>
                </a:cubicBezTo>
                <a:cubicBezTo>
                  <a:pt x="1316538" y="3421400"/>
                  <a:pt x="1316538" y="3421400"/>
                  <a:pt x="1302349" y="3407630"/>
                </a:cubicBezTo>
                <a:cubicBezTo>
                  <a:pt x="1302349" y="3407630"/>
                  <a:pt x="1302349" y="3407630"/>
                  <a:pt x="1288199" y="3396656"/>
                </a:cubicBezTo>
                <a:cubicBezTo>
                  <a:pt x="1288199" y="3396656"/>
                  <a:pt x="1288199" y="3396656"/>
                  <a:pt x="1276871" y="3396656"/>
                </a:cubicBezTo>
                <a:cubicBezTo>
                  <a:pt x="1276871" y="3396656"/>
                  <a:pt x="1276871" y="3396656"/>
                  <a:pt x="1242926" y="3399381"/>
                </a:cubicBezTo>
                <a:cubicBezTo>
                  <a:pt x="1242926" y="3399381"/>
                  <a:pt x="1242926" y="3399381"/>
                  <a:pt x="1228775" y="3402177"/>
                </a:cubicBezTo>
                <a:cubicBezTo>
                  <a:pt x="1228775" y="3402177"/>
                  <a:pt x="1220271" y="3413153"/>
                  <a:pt x="1220271" y="3413153"/>
                </a:cubicBezTo>
                <a:cubicBezTo>
                  <a:pt x="1217447" y="3415878"/>
                  <a:pt x="1217447" y="3424127"/>
                  <a:pt x="1217447" y="3429579"/>
                </a:cubicBezTo>
                <a:cubicBezTo>
                  <a:pt x="1217447" y="3432375"/>
                  <a:pt x="1217447" y="3437827"/>
                  <a:pt x="1217447" y="3437827"/>
                </a:cubicBezTo>
                <a:cubicBezTo>
                  <a:pt x="1217447" y="3437827"/>
                  <a:pt x="1208942" y="3440623"/>
                  <a:pt x="1206119" y="3440623"/>
                </a:cubicBezTo>
                <a:cubicBezTo>
                  <a:pt x="1203297" y="3443350"/>
                  <a:pt x="1200436" y="3448802"/>
                  <a:pt x="1200436" y="3451598"/>
                </a:cubicBezTo>
                <a:cubicBezTo>
                  <a:pt x="1200436" y="3454324"/>
                  <a:pt x="1191969" y="3454324"/>
                  <a:pt x="1191969" y="3454324"/>
                </a:cubicBezTo>
                <a:cubicBezTo>
                  <a:pt x="1191969" y="3454324"/>
                  <a:pt x="1191969" y="3454324"/>
                  <a:pt x="1183464" y="3448802"/>
                </a:cubicBezTo>
                <a:cubicBezTo>
                  <a:pt x="1183464" y="3448802"/>
                  <a:pt x="1183464" y="3448802"/>
                  <a:pt x="1174958" y="3437827"/>
                </a:cubicBezTo>
                <a:cubicBezTo>
                  <a:pt x="1174958" y="3437827"/>
                  <a:pt x="1172136" y="3437827"/>
                  <a:pt x="1166491" y="3437827"/>
                </a:cubicBezTo>
                <a:cubicBezTo>
                  <a:pt x="1160808" y="3435101"/>
                  <a:pt x="1160808" y="3429579"/>
                  <a:pt x="1160808" y="3429579"/>
                </a:cubicBezTo>
                <a:cubicBezTo>
                  <a:pt x="1160808" y="3429579"/>
                  <a:pt x="1160808" y="3429579"/>
                  <a:pt x="1152302" y="3421400"/>
                </a:cubicBezTo>
                <a:cubicBezTo>
                  <a:pt x="1152302" y="3421400"/>
                  <a:pt x="1132507" y="3426853"/>
                  <a:pt x="1129685" y="3426853"/>
                </a:cubicBezTo>
                <a:cubicBezTo>
                  <a:pt x="1126824" y="3426853"/>
                  <a:pt x="1107029" y="3418604"/>
                  <a:pt x="1107029" y="3418604"/>
                </a:cubicBezTo>
                <a:cubicBezTo>
                  <a:pt x="1107029" y="3418604"/>
                  <a:pt x="1098525" y="3424127"/>
                  <a:pt x="1098525" y="3426853"/>
                </a:cubicBezTo>
                <a:cubicBezTo>
                  <a:pt x="1098525" y="3426853"/>
                  <a:pt x="1092879" y="3435101"/>
                  <a:pt x="1092879" y="3435101"/>
                </a:cubicBezTo>
                <a:cubicBezTo>
                  <a:pt x="1092879" y="3435101"/>
                  <a:pt x="1084373" y="3435101"/>
                  <a:pt x="1084373" y="3437827"/>
                </a:cubicBezTo>
                <a:cubicBezTo>
                  <a:pt x="1081551" y="3443350"/>
                  <a:pt x="1075868" y="3440623"/>
                  <a:pt x="1070223" y="3440623"/>
                </a:cubicBezTo>
                <a:cubicBezTo>
                  <a:pt x="1064540" y="3440623"/>
                  <a:pt x="1056073" y="3443350"/>
                  <a:pt x="1056073" y="3443350"/>
                </a:cubicBezTo>
                <a:cubicBezTo>
                  <a:pt x="1056073" y="3443350"/>
                  <a:pt x="1056073" y="3443350"/>
                  <a:pt x="1061717" y="3454324"/>
                </a:cubicBezTo>
                <a:cubicBezTo>
                  <a:pt x="1061717" y="3454324"/>
                  <a:pt x="1047567" y="3462573"/>
                  <a:pt x="1044746" y="3465299"/>
                </a:cubicBezTo>
                <a:cubicBezTo>
                  <a:pt x="1041923" y="3465299"/>
                  <a:pt x="1041923" y="3457050"/>
                  <a:pt x="1041923" y="3454324"/>
                </a:cubicBezTo>
                <a:cubicBezTo>
                  <a:pt x="1039062" y="3451598"/>
                  <a:pt x="1033417" y="3443350"/>
                  <a:pt x="1033417" y="3443350"/>
                </a:cubicBezTo>
                <a:cubicBezTo>
                  <a:pt x="1033417" y="3443350"/>
                  <a:pt x="1033417" y="3443350"/>
                  <a:pt x="1016444" y="3437827"/>
                </a:cubicBezTo>
                <a:cubicBezTo>
                  <a:pt x="1016444" y="3437827"/>
                  <a:pt x="1016444" y="3437827"/>
                  <a:pt x="1010761" y="3446076"/>
                </a:cubicBezTo>
                <a:cubicBezTo>
                  <a:pt x="1010761" y="3446076"/>
                  <a:pt x="1010761" y="3446076"/>
                  <a:pt x="1002256" y="3440623"/>
                </a:cubicBezTo>
                <a:cubicBezTo>
                  <a:pt x="1002256" y="3440623"/>
                  <a:pt x="1002256" y="3440623"/>
                  <a:pt x="999433" y="3429579"/>
                </a:cubicBezTo>
                <a:cubicBezTo>
                  <a:pt x="999433" y="3429579"/>
                  <a:pt x="999433" y="3429579"/>
                  <a:pt x="1007940" y="3424127"/>
                </a:cubicBezTo>
                <a:cubicBezTo>
                  <a:pt x="1007940" y="3424127"/>
                  <a:pt x="1007940" y="3424127"/>
                  <a:pt x="1016444" y="3418604"/>
                </a:cubicBezTo>
                <a:cubicBezTo>
                  <a:pt x="1016444" y="3418604"/>
                  <a:pt x="1016444" y="3418604"/>
                  <a:pt x="1027734" y="3424127"/>
                </a:cubicBezTo>
                <a:cubicBezTo>
                  <a:pt x="1027734" y="3424127"/>
                  <a:pt x="1027734" y="3424127"/>
                  <a:pt x="1039062" y="3421400"/>
                </a:cubicBezTo>
                <a:cubicBezTo>
                  <a:pt x="1039062" y="3421400"/>
                  <a:pt x="1039062" y="3421400"/>
                  <a:pt x="1053251" y="3415878"/>
                </a:cubicBezTo>
                <a:cubicBezTo>
                  <a:pt x="1053251" y="3415878"/>
                  <a:pt x="1053251" y="3415878"/>
                  <a:pt x="1061717" y="3402177"/>
                </a:cubicBezTo>
                <a:cubicBezTo>
                  <a:pt x="1061717" y="3402177"/>
                  <a:pt x="1061717" y="3402177"/>
                  <a:pt x="1073045" y="3399381"/>
                </a:cubicBezTo>
                <a:cubicBezTo>
                  <a:pt x="1073045" y="3399381"/>
                  <a:pt x="1073045" y="3399381"/>
                  <a:pt x="1078729" y="3388407"/>
                </a:cubicBezTo>
                <a:cubicBezTo>
                  <a:pt x="1078729" y="3388407"/>
                  <a:pt x="1098525" y="3380228"/>
                  <a:pt x="1101346" y="3380228"/>
                </a:cubicBezTo>
                <a:cubicBezTo>
                  <a:pt x="1104207" y="3380228"/>
                  <a:pt x="1104207" y="3377433"/>
                  <a:pt x="1104207" y="3377433"/>
                </a:cubicBezTo>
                <a:cubicBezTo>
                  <a:pt x="1104207" y="3377433"/>
                  <a:pt x="1115535" y="3369184"/>
                  <a:pt x="1118357" y="3366458"/>
                </a:cubicBezTo>
                <a:cubicBezTo>
                  <a:pt x="1118357" y="3363732"/>
                  <a:pt x="1124002" y="3361005"/>
                  <a:pt x="1124002" y="3361005"/>
                </a:cubicBezTo>
                <a:cubicBezTo>
                  <a:pt x="1124002" y="3361005"/>
                  <a:pt x="1124002" y="3361005"/>
                  <a:pt x="1129685" y="3350031"/>
                </a:cubicBezTo>
                <a:cubicBezTo>
                  <a:pt x="1129685" y="3350031"/>
                  <a:pt x="1129685" y="3350031"/>
                  <a:pt x="1129685" y="3338987"/>
                </a:cubicBezTo>
                <a:cubicBezTo>
                  <a:pt x="1129685" y="3338987"/>
                  <a:pt x="1129685" y="3338987"/>
                  <a:pt x="1141013" y="3330808"/>
                </a:cubicBezTo>
                <a:cubicBezTo>
                  <a:pt x="1141013" y="3330808"/>
                  <a:pt x="1141013" y="3330808"/>
                  <a:pt x="1155163" y="3330808"/>
                </a:cubicBezTo>
                <a:cubicBezTo>
                  <a:pt x="1155163" y="3330808"/>
                  <a:pt x="1155163" y="3330808"/>
                  <a:pt x="1166491" y="3328012"/>
                </a:cubicBezTo>
                <a:cubicBezTo>
                  <a:pt x="1166491" y="3328012"/>
                  <a:pt x="1166491" y="3328012"/>
                  <a:pt x="1169313" y="3319834"/>
                </a:cubicBezTo>
                <a:cubicBezTo>
                  <a:pt x="1169313" y="3319834"/>
                  <a:pt x="1169313" y="3317038"/>
                  <a:pt x="1169313" y="3311585"/>
                </a:cubicBezTo>
                <a:cubicBezTo>
                  <a:pt x="1169313" y="3308789"/>
                  <a:pt x="1174958" y="3308789"/>
                  <a:pt x="1177819" y="3306063"/>
                </a:cubicBezTo>
                <a:cubicBezTo>
                  <a:pt x="1180641" y="3303337"/>
                  <a:pt x="1186286" y="3303337"/>
                  <a:pt x="1186286" y="3303337"/>
                </a:cubicBezTo>
                <a:cubicBezTo>
                  <a:pt x="1186286" y="3303337"/>
                  <a:pt x="1214586" y="3311585"/>
                  <a:pt x="1220271" y="3311585"/>
                </a:cubicBezTo>
                <a:cubicBezTo>
                  <a:pt x="1228775" y="3311585"/>
                  <a:pt x="1228775" y="3311585"/>
                  <a:pt x="1231598" y="3314312"/>
                </a:cubicBezTo>
                <a:cubicBezTo>
                  <a:pt x="1234420" y="3314312"/>
                  <a:pt x="1248570" y="3317038"/>
                  <a:pt x="1248570" y="3317038"/>
                </a:cubicBezTo>
                <a:cubicBezTo>
                  <a:pt x="1248570" y="3317038"/>
                  <a:pt x="1259898" y="3319834"/>
                  <a:pt x="1274048" y="3322559"/>
                </a:cubicBezTo>
                <a:cubicBezTo>
                  <a:pt x="1288199" y="3322559"/>
                  <a:pt x="1285376" y="3317038"/>
                  <a:pt x="1285376" y="3317038"/>
                </a:cubicBezTo>
                <a:cubicBezTo>
                  <a:pt x="1285376" y="3317038"/>
                  <a:pt x="1288199" y="3314312"/>
                  <a:pt x="1291059" y="3311585"/>
                </a:cubicBezTo>
                <a:cubicBezTo>
                  <a:pt x="1293882" y="3306063"/>
                  <a:pt x="1302349" y="3300611"/>
                  <a:pt x="1302349" y="3300611"/>
                </a:cubicBezTo>
                <a:cubicBezTo>
                  <a:pt x="1302349" y="3300611"/>
                  <a:pt x="1302349" y="3300611"/>
                  <a:pt x="1310854" y="3297815"/>
                </a:cubicBezTo>
                <a:cubicBezTo>
                  <a:pt x="1310854" y="3297815"/>
                  <a:pt x="1319360" y="3284115"/>
                  <a:pt x="1319360" y="3284115"/>
                </a:cubicBezTo>
                <a:cubicBezTo>
                  <a:pt x="1322182" y="3281388"/>
                  <a:pt x="1327866" y="3278592"/>
                  <a:pt x="1327866" y="3278592"/>
                </a:cubicBezTo>
                <a:cubicBezTo>
                  <a:pt x="1327866" y="3278592"/>
                  <a:pt x="1327866" y="3278592"/>
                  <a:pt x="1333510" y="3273139"/>
                </a:cubicBezTo>
                <a:cubicBezTo>
                  <a:pt x="1333510" y="3273139"/>
                  <a:pt x="1333510" y="3273139"/>
                  <a:pt x="1344838" y="3264892"/>
                </a:cubicBezTo>
                <a:cubicBezTo>
                  <a:pt x="1344838" y="3264892"/>
                  <a:pt x="1344838" y="3264892"/>
                  <a:pt x="1350483" y="3259439"/>
                </a:cubicBezTo>
                <a:cubicBezTo>
                  <a:pt x="1350483" y="3259439"/>
                  <a:pt x="1350483" y="3259439"/>
                  <a:pt x="1367494" y="3253917"/>
                </a:cubicBezTo>
                <a:cubicBezTo>
                  <a:pt x="1367494" y="3253917"/>
                  <a:pt x="1367494" y="3253917"/>
                  <a:pt x="1347660" y="3259439"/>
                </a:cubicBezTo>
                <a:cubicBezTo>
                  <a:pt x="1347660" y="3259439"/>
                  <a:pt x="1336333" y="3264892"/>
                  <a:pt x="1333510" y="3267617"/>
                </a:cubicBezTo>
                <a:cubicBezTo>
                  <a:pt x="1327866" y="3270413"/>
                  <a:pt x="1325005" y="3275866"/>
                  <a:pt x="1325005" y="3275866"/>
                </a:cubicBezTo>
                <a:cubicBezTo>
                  <a:pt x="1325005" y="3275866"/>
                  <a:pt x="1305210" y="3278592"/>
                  <a:pt x="1302349" y="3278592"/>
                </a:cubicBezTo>
                <a:cubicBezTo>
                  <a:pt x="1296704" y="3278592"/>
                  <a:pt x="1291059" y="3278592"/>
                  <a:pt x="1291059" y="3278592"/>
                </a:cubicBezTo>
                <a:cubicBezTo>
                  <a:pt x="1291059" y="3278592"/>
                  <a:pt x="1291059" y="3278592"/>
                  <a:pt x="1279732" y="3286840"/>
                </a:cubicBezTo>
                <a:cubicBezTo>
                  <a:pt x="1279732" y="3286840"/>
                  <a:pt x="1274048" y="3292362"/>
                  <a:pt x="1271226" y="3295089"/>
                </a:cubicBezTo>
                <a:cubicBezTo>
                  <a:pt x="1271226" y="3297815"/>
                  <a:pt x="1265581" y="3295089"/>
                  <a:pt x="1262720" y="3292362"/>
                </a:cubicBezTo>
                <a:cubicBezTo>
                  <a:pt x="1259898" y="3292362"/>
                  <a:pt x="1251392" y="3292362"/>
                  <a:pt x="1251392" y="3292362"/>
                </a:cubicBezTo>
                <a:cubicBezTo>
                  <a:pt x="1251392" y="3292362"/>
                  <a:pt x="1251392" y="3292362"/>
                  <a:pt x="1240065" y="3289636"/>
                </a:cubicBezTo>
                <a:cubicBezTo>
                  <a:pt x="1240065" y="3289636"/>
                  <a:pt x="1240065" y="3289636"/>
                  <a:pt x="1234420" y="3281388"/>
                </a:cubicBezTo>
                <a:cubicBezTo>
                  <a:pt x="1234420" y="3281388"/>
                  <a:pt x="1228775" y="3273139"/>
                  <a:pt x="1225914" y="3273139"/>
                </a:cubicBezTo>
                <a:cubicBezTo>
                  <a:pt x="1223092" y="3273139"/>
                  <a:pt x="1223092" y="3264892"/>
                  <a:pt x="1223092" y="3264892"/>
                </a:cubicBezTo>
                <a:cubicBezTo>
                  <a:pt x="1223092" y="3264892"/>
                  <a:pt x="1220271" y="3259439"/>
                  <a:pt x="1220271" y="3256643"/>
                </a:cubicBezTo>
                <a:cubicBezTo>
                  <a:pt x="1223092" y="3256643"/>
                  <a:pt x="1220271" y="3251190"/>
                  <a:pt x="1220271" y="3251190"/>
                </a:cubicBezTo>
                <a:cubicBezTo>
                  <a:pt x="1220271" y="3251190"/>
                  <a:pt x="1220271" y="3251190"/>
                  <a:pt x="1211764" y="3256643"/>
                </a:cubicBezTo>
                <a:cubicBezTo>
                  <a:pt x="1211764" y="3256643"/>
                  <a:pt x="1211764" y="3256643"/>
                  <a:pt x="1206119" y="3259439"/>
                </a:cubicBezTo>
                <a:cubicBezTo>
                  <a:pt x="1206119" y="3259439"/>
                  <a:pt x="1206119" y="3259439"/>
                  <a:pt x="1191969" y="3259439"/>
                </a:cubicBezTo>
                <a:cubicBezTo>
                  <a:pt x="1191969" y="3259439"/>
                  <a:pt x="1177819" y="3256643"/>
                  <a:pt x="1174958" y="3256643"/>
                </a:cubicBezTo>
                <a:cubicBezTo>
                  <a:pt x="1174958" y="3256643"/>
                  <a:pt x="1177819" y="3248394"/>
                  <a:pt x="1177819" y="3242942"/>
                </a:cubicBezTo>
                <a:cubicBezTo>
                  <a:pt x="1177819" y="3240216"/>
                  <a:pt x="1183464" y="3242942"/>
                  <a:pt x="1183464" y="3242942"/>
                </a:cubicBezTo>
                <a:cubicBezTo>
                  <a:pt x="1183464" y="3242942"/>
                  <a:pt x="1183464" y="3242942"/>
                  <a:pt x="1194792" y="3245669"/>
                </a:cubicBezTo>
                <a:cubicBezTo>
                  <a:pt x="1194792" y="3245669"/>
                  <a:pt x="1194792" y="3245669"/>
                  <a:pt x="1203297" y="3242942"/>
                </a:cubicBezTo>
                <a:cubicBezTo>
                  <a:pt x="1203297" y="3242942"/>
                  <a:pt x="1191969" y="3240216"/>
                  <a:pt x="1186286" y="3237420"/>
                </a:cubicBezTo>
                <a:cubicBezTo>
                  <a:pt x="1183464" y="3231967"/>
                  <a:pt x="1177819" y="3231967"/>
                  <a:pt x="1177819" y="3226446"/>
                </a:cubicBezTo>
                <a:cubicBezTo>
                  <a:pt x="1177819" y="3223719"/>
                  <a:pt x="1174958" y="3223719"/>
                  <a:pt x="1174958" y="3223719"/>
                </a:cubicBezTo>
                <a:cubicBezTo>
                  <a:pt x="1174958" y="3223719"/>
                  <a:pt x="1155163" y="3226446"/>
                  <a:pt x="1149480" y="3223719"/>
                </a:cubicBezTo>
                <a:lnTo>
                  <a:pt x="1143835" y="3223719"/>
                </a:lnTo>
                <a:cubicBezTo>
                  <a:pt x="1141013" y="3223719"/>
                  <a:pt x="1138152" y="3231967"/>
                  <a:pt x="1138152" y="3231967"/>
                </a:cubicBezTo>
                <a:cubicBezTo>
                  <a:pt x="1138152" y="3231967"/>
                  <a:pt x="1138152" y="3231967"/>
                  <a:pt x="1129685" y="3229241"/>
                </a:cubicBezTo>
                <a:cubicBezTo>
                  <a:pt x="1124002" y="3229241"/>
                  <a:pt x="1121179" y="3234694"/>
                  <a:pt x="1121179" y="3234694"/>
                </a:cubicBezTo>
                <a:cubicBezTo>
                  <a:pt x="1121179" y="3234694"/>
                  <a:pt x="1115535" y="3234694"/>
                  <a:pt x="1109851" y="3234694"/>
                </a:cubicBezTo>
                <a:cubicBezTo>
                  <a:pt x="1104207" y="3234694"/>
                  <a:pt x="1107029" y="3229241"/>
                  <a:pt x="1107029" y="3229241"/>
                </a:cubicBezTo>
                <a:cubicBezTo>
                  <a:pt x="1107029" y="3229241"/>
                  <a:pt x="1107029" y="3229241"/>
                  <a:pt x="1109851" y="3220993"/>
                </a:cubicBezTo>
                <a:cubicBezTo>
                  <a:pt x="1109851" y="3220993"/>
                  <a:pt x="1109851" y="3220993"/>
                  <a:pt x="1124002" y="3212744"/>
                </a:cubicBezTo>
                <a:cubicBezTo>
                  <a:pt x="1124002" y="3212744"/>
                  <a:pt x="1112674" y="3218197"/>
                  <a:pt x="1107029" y="3218197"/>
                </a:cubicBezTo>
                <a:cubicBezTo>
                  <a:pt x="1104207" y="3218197"/>
                  <a:pt x="1101346" y="3215471"/>
                  <a:pt x="1101346" y="3215471"/>
                </a:cubicBezTo>
                <a:cubicBezTo>
                  <a:pt x="1101346" y="3215471"/>
                  <a:pt x="1101346" y="3215471"/>
                  <a:pt x="1095701" y="3212744"/>
                </a:cubicBezTo>
                <a:cubicBezTo>
                  <a:pt x="1095701" y="3212744"/>
                  <a:pt x="1095701" y="3212744"/>
                  <a:pt x="1095701" y="3207223"/>
                </a:cubicBezTo>
                <a:cubicBezTo>
                  <a:pt x="1095701" y="3207223"/>
                  <a:pt x="1095701" y="3207223"/>
                  <a:pt x="1107029" y="3204497"/>
                </a:cubicBezTo>
                <a:cubicBezTo>
                  <a:pt x="1107029" y="3204497"/>
                  <a:pt x="1107029" y="3204497"/>
                  <a:pt x="1112674" y="3204497"/>
                </a:cubicBezTo>
                <a:cubicBezTo>
                  <a:pt x="1112674" y="3204497"/>
                  <a:pt x="1112674" y="3204497"/>
                  <a:pt x="1109851" y="3196248"/>
                </a:cubicBezTo>
                <a:cubicBezTo>
                  <a:pt x="1109851" y="3196248"/>
                  <a:pt x="1095701" y="3190795"/>
                  <a:pt x="1095701" y="3188000"/>
                </a:cubicBezTo>
                <a:cubicBezTo>
                  <a:pt x="1098525" y="3185274"/>
                  <a:pt x="1107029" y="3182547"/>
                  <a:pt x="1107029" y="3182547"/>
                </a:cubicBezTo>
                <a:cubicBezTo>
                  <a:pt x="1107029" y="3179821"/>
                  <a:pt x="1121179" y="3171572"/>
                  <a:pt x="1121179" y="3171572"/>
                </a:cubicBezTo>
                <a:cubicBezTo>
                  <a:pt x="1121179" y="3171572"/>
                  <a:pt x="1121179" y="3171572"/>
                  <a:pt x="1135330" y="3174299"/>
                </a:cubicBezTo>
                <a:cubicBezTo>
                  <a:pt x="1135330" y="3174299"/>
                  <a:pt x="1135330" y="3174299"/>
                  <a:pt x="1143835" y="3174299"/>
                </a:cubicBezTo>
                <a:cubicBezTo>
                  <a:pt x="1143835" y="3174299"/>
                  <a:pt x="1143835" y="3174299"/>
                  <a:pt x="1155163" y="3166051"/>
                </a:cubicBezTo>
                <a:cubicBezTo>
                  <a:pt x="1155163" y="3166051"/>
                  <a:pt x="1155163" y="3166051"/>
                  <a:pt x="1169313" y="3160598"/>
                </a:cubicBezTo>
                <a:cubicBezTo>
                  <a:pt x="1169313" y="3160598"/>
                  <a:pt x="1177819" y="3157802"/>
                  <a:pt x="1194792" y="3155076"/>
                </a:cubicBezTo>
                <a:cubicBezTo>
                  <a:pt x="1211764" y="3149624"/>
                  <a:pt x="1206119" y="3149624"/>
                  <a:pt x="1208942" y="3146828"/>
                </a:cubicBezTo>
                <a:cubicBezTo>
                  <a:pt x="1211764" y="3146828"/>
                  <a:pt x="1220271" y="3130401"/>
                  <a:pt x="1220271" y="3130401"/>
                </a:cubicBezTo>
                <a:cubicBezTo>
                  <a:pt x="1220271" y="3127605"/>
                  <a:pt x="1225914" y="3113904"/>
                  <a:pt x="1225914" y="3113904"/>
                </a:cubicBezTo>
                <a:cubicBezTo>
                  <a:pt x="1225914" y="3113904"/>
                  <a:pt x="1225914" y="3113904"/>
                  <a:pt x="1223092" y="3111178"/>
                </a:cubicBezTo>
                <a:cubicBezTo>
                  <a:pt x="1220271" y="3111178"/>
                  <a:pt x="1225914" y="3102929"/>
                  <a:pt x="1225914" y="3102929"/>
                </a:cubicBezTo>
                <a:cubicBezTo>
                  <a:pt x="1225914" y="3100203"/>
                  <a:pt x="1234420" y="3094682"/>
                  <a:pt x="1228775" y="3089229"/>
                </a:cubicBezTo>
                <a:cubicBezTo>
                  <a:pt x="1223092" y="3080980"/>
                  <a:pt x="1228775" y="3078254"/>
                  <a:pt x="1231598" y="3072732"/>
                </a:cubicBezTo>
                <a:cubicBezTo>
                  <a:pt x="1231598" y="3067210"/>
                  <a:pt x="1231598" y="3064484"/>
                  <a:pt x="1231598" y="3059032"/>
                </a:cubicBezTo>
                <a:cubicBezTo>
                  <a:pt x="1231598" y="3056236"/>
                  <a:pt x="1231598" y="3059032"/>
                  <a:pt x="1220271" y="3056236"/>
                </a:cubicBezTo>
                <a:cubicBezTo>
                  <a:pt x="1208942" y="3056236"/>
                  <a:pt x="1208942" y="3056236"/>
                  <a:pt x="1203297" y="3061758"/>
                </a:cubicBezTo>
                <a:cubicBezTo>
                  <a:pt x="1200436" y="3064484"/>
                  <a:pt x="1191969" y="3072732"/>
                  <a:pt x="1191969" y="3072732"/>
                </a:cubicBezTo>
                <a:cubicBezTo>
                  <a:pt x="1191969" y="3072732"/>
                  <a:pt x="1189108" y="3070006"/>
                  <a:pt x="1172136" y="3067210"/>
                </a:cubicBezTo>
                <a:cubicBezTo>
                  <a:pt x="1155163" y="3061758"/>
                  <a:pt x="1172136" y="3064484"/>
                  <a:pt x="1172136" y="3059032"/>
                </a:cubicBezTo>
                <a:cubicBezTo>
                  <a:pt x="1172136" y="3056236"/>
                  <a:pt x="1174958" y="3056236"/>
                  <a:pt x="1177819" y="3053509"/>
                </a:cubicBezTo>
                <a:cubicBezTo>
                  <a:pt x="1183464" y="3050783"/>
                  <a:pt x="1191969" y="3048057"/>
                  <a:pt x="1200436" y="3048057"/>
                </a:cubicBezTo>
                <a:cubicBezTo>
                  <a:pt x="1206119" y="3045261"/>
                  <a:pt x="1206119" y="3042534"/>
                  <a:pt x="1208942" y="3039809"/>
                </a:cubicBezTo>
                <a:cubicBezTo>
                  <a:pt x="1211764" y="3037013"/>
                  <a:pt x="1211764" y="3034286"/>
                  <a:pt x="1214586" y="3031560"/>
                </a:cubicBezTo>
                <a:cubicBezTo>
                  <a:pt x="1214586" y="3026039"/>
                  <a:pt x="1228775" y="3020586"/>
                  <a:pt x="1228775" y="3020586"/>
                </a:cubicBezTo>
                <a:cubicBezTo>
                  <a:pt x="1228775" y="3020586"/>
                  <a:pt x="1228775" y="3020586"/>
                  <a:pt x="1208942" y="3020586"/>
                </a:cubicBezTo>
                <a:cubicBezTo>
                  <a:pt x="1208942" y="3020586"/>
                  <a:pt x="1203297" y="3009611"/>
                  <a:pt x="1203297" y="3006815"/>
                </a:cubicBezTo>
                <a:cubicBezTo>
                  <a:pt x="1203297" y="3004089"/>
                  <a:pt x="1194792" y="2993114"/>
                  <a:pt x="1194792" y="2993114"/>
                </a:cubicBezTo>
                <a:cubicBezTo>
                  <a:pt x="1194792" y="2993114"/>
                  <a:pt x="1206119" y="2990388"/>
                  <a:pt x="1208942" y="2987663"/>
                </a:cubicBezTo>
                <a:cubicBezTo>
                  <a:pt x="1208942" y="2984866"/>
                  <a:pt x="1211764" y="2984866"/>
                  <a:pt x="1214586" y="2982140"/>
                </a:cubicBezTo>
                <a:cubicBezTo>
                  <a:pt x="1220271" y="2976618"/>
                  <a:pt x="1223092" y="2982140"/>
                  <a:pt x="1225914" y="2982140"/>
                </a:cubicBezTo>
                <a:cubicBezTo>
                  <a:pt x="1231598" y="2982140"/>
                  <a:pt x="1231598" y="2987663"/>
                  <a:pt x="1231598" y="2990388"/>
                </a:cubicBezTo>
                <a:cubicBezTo>
                  <a:pt x="1231598" y="2993114"/>
                  <a:pt x="1237242" y="2998637"/>
                  <a:pt x="1240065" y="3001363"/>
                </a:cubicBezTo>
                <a:cubicBezTo>
                  <a:pt x="1245748" y="3004089"/>
                  <a:pt x="1242926" y="3001363"/>
                  <a:pt x="1245748" y="3004089"/>
                </a:cubicBezTo>
                <a:cubicBezTo>
                  <a:pt x="1248570" y="3006815"/>
                  <a:pt x="1240065" y="3015064"/>
                  <a:pt x="1240065" y="3015064"/>
                </a:cubicBezTo>
                <a:cubicBezTo>
                  <a:pt x="1240065" y="3015064"/>
                  <a:pt x="1251392" y="3012337"/>
                  <a:pt x="1262720" y="3009611"/>
                </a:cubicBezTo>
                <a:cubicBezTo>
                  <a:pt x="1274048" y="3009611"/>
                  <a:pt x="1268404" y="3009611"/>
                  <a:pt x="1271226" y="3006815"/>
                </a:cubicBezTo>
                <a:cubicBezTo>
                  <a:pt x="1274048" y="3004089"/>
                  <a:pt x="1274048" y="3004089"/>
                  <a:pt x="1274048" y="3006815"/>
                </a:cubicBezTo>
                <a:cubicBezTo>
                  <a:pt x="1276871" y="3009611"/>
                  <a:pt x="1291059" y="3015064"/>
                  <a:pt x="1291059" y="3015064"/>
                </a:cubicBezTo>
                <a:cubicBezTo>
                  <a:pt x="1291059" y="3015064"/>
                  <a:pt x="1299526" y="3015064"/>
                  <a:pt x="1302349" y="3012337"/>
                </a:cubicBezTo>
                <a:cubicBezTo>
                  <a:pt x="1305210" y="3012337"/>
                  <a:pt x="1313677" y="3012337"/>
                  <a:pt x="1313677" y="3012337"/>
                </a:cubicBezTo>
                <a:cubicBezTo>
                  <a:pt x="1313677" y="3012337"/>
                  <a:pt x="1313677" y="3012337"/>
                  <a:pt x="1322182" y="3020586"/>
                </a:cubicBezTo>
                <a:cubicBezTo>
                  <a:pt x="1322182" y="3020586"/>
                  <a:pt x="1322182" y="3020586"/>
                  <a:pt x="1330688" y="3023312"/>
                </a:cubicBezTo>
                <a:cubicBezTo>
                  <a:pt x="1330688" y="3023312"/>
                  <a:pt x="1330688" y="3017860"/>
                  <a:pt x="1330688" y="3012337"/>
                </a:cubicBezTo>
                <a:cubicBezTo>
                  <a:pt x="1330688" y="3006815"/>
                  <a:pt x="1327866" y="3004089"/>
                  <a:pt x="1327866" y="3004089"/>
                </a:cubicBezTo>
                <a:cubicBezTo>
                  <a:pt x="1327866" y="3004089"/>
                  <a:pt x="1330688" y="3004089"/>
                  <a:pt x="1333510" y="3004089"/>
                </a:cubicBezTo>
                <a:cubicBezTo>
                  <a:pt x="1336333" y="3004089"/>
                  <a:pt x="1336333" y="3004089"/>
                  <a:pt x="1342016" y="3004089"/>
                </a:cubicBezTo>
                <a:cubicBezTo>
                  <a:pt x="1347660" y="3004089"/>
                  <a:pt x="1347660" y="2995841"/>
                  <a:pt x="1347660" y="2995841"/>
                </a:cubicBezTo>
                <a:cubicBezTo>
                  <a:pt x="1347660" y="2995841"/>
                  <a:pt x="1342016" y="2982140"/>
                  <a:pt x="1342016" y="2979414"/>
                </a:cubicBezTo>
                <a:cubicBezTo>
                  <a:pt x="1342016" y="2976618"/>
                  <a:pt x="1344838" y="2979414"/>
                  <a:pt x="1347660" y="2976618"/>
                </a:cubicBezTo>
                <a:cubicBezTo>
                  <a:pt x="1350483" y="2973891"/>
                  <a:pt x="1356166" y="2968439"/>
                  <a:pt x="1356166" y="2968439"/>
                </a:cubicBezTo>
                <a:cubicBezTo>
                  <a:pt x="1356166" y="2968439"/>
                  <a:pt x="1356166" y="2960191"/>
                  <a:pt x="1350483" y="2960191"/>
                </a:cubicBezTo>
                <a:cubicBezTo>
                  <a:pt x="1342016" y="2957465"/>
                  <a:pt x="1347660" y="2954668"/>
                  <a:pt x="1347660" y="2951942"/>
                </a:cubicBezTo>
                <a:cubicBezTo>
                  <a:pt x="1347660" y="2949217"/>
                  <a:pt x="1350483" y="2943694"/>
                  <a:pt x="1353344" y="2938242"/>
                </a:cubicBezTo>
                <a:cubicBezTo>
                  <a:pt x="1353344" y="2929994"/>
                  <a:pt x="1356166" y="2935446"/>
                  <a:pt x="1356166" y="2935446"/>
                </a:cubicBezTo>
                <a:cubicBezTo>
                  <a:pt x="1356166" y="2935446"/>
                  <a:pt x="1361811" y="2932720"/>
                  <a:pt x="1367494" y="2932720"/>
                </a:cubicBezTo>
                <a:cubicBezTo>
                  <a:pt x="1370316" y="2932720"/>
                  <a:pt x="1373139" y="2924471"/>
                  <a:pt x="1373139" y="2924471"/>
                </a:cubicBezTo>
                <a:cubicBezTo>
                  <a:pt x="1373139" y="2924471"/>
                  <a:pt x="1373139" y="2921745"/>
                  <a:pt x="1373139" y="2919019"/>
                </a:cubicBezTo>
                <a:cubicBezTo>
                  <a:pt x="1375961" y="2916223"/>
                  <a:pt x="1381644" y="2916223"/>
                  <a:pt x="1381644" y="2913496"/>
                </a:cubicBezTo>
                <a:cubicBezTo>
                  <a:pt x="1381644" y="2910770"/>
                  <a:pt x="1384466" y="2899796"/>
                  <a:pt x="1384466" y="2899796"/>
                </a:cubicBezTo>
                <a:cubicBezTo>
                  <a:pt x="1384466" y="2899796"/>
                  <a:pt x="1384466" y="2899796"/>
                  <a:pt x="1361811" y="2905248"/>
                </a:cubicBezTo>
                <a:cubicBezTo>
                  <a:pt x="1361811" y="2905248"/>
                  <a:pt x="1353344" y="2910770"/>
                  <a:pt x="1347660" y="2910770"/>
                </a:cubicBezTo>
                <a:cubicBezTo>
                  <a:pt x="1344838" y="2910770"/>
                  <a:pt x="1344838" y="2902522"/>
                  <a:pt x="1344838" y="2902522"/>
                </a:cubicBezTo>
                <a:cubicBezTo>
                  <a:pt x="1344838" y="2902522"/>
                  <a:pt x="1344838" y="2902522"/>
                  <a:pt x="1344838" y="2894274"/>
                </a:cubicBezTo>
                <a:cubicBezTo>
                  <a:pt x="1344838" y="2894274"/>
                  <a:pt x="1344838" y="2894274"/>
                  <a:pt x="1342016" y="2894274"/>
                </a:cubicBezTo>
                <a:cubicBezTo>
                  <a:pt x="1342016" y="2894274"/>
                  <a:pt x="1339155" y="2883299"/>
                  <a:pt x="1336333" y="2880573"/>
                </a:cubicBezTo>
                <a:cubicBezTo>
                  <a:pt x="1333510" y="2875050"/>
                  <a:pt x="1333510" y="2872325"/>
                  <a:pt x="1333510" y="2869599"/>
                </a:cubicBezTo>
                <a:cubicBezTo>
                  <a:pt x="1333510" y="2866873"/>
                  <a:pt x="1333510" y="2861350"/>
                  <a:pt x="1333510" y="2861350"/>
                </a:cubicBezTo>
                <a:cubicBezTo>
                  <a:pt x="1333510" y="2861350"/>
                  <a:pt x="1327866" y="2853102"/>
                  <a:pt x="1325005" y="2850376"/>
                </a:cubicBezTo>
                <a:cubicBezTo>
                  <a:pt x="1322182" y="2850376"/>
                  <a:pt x="1322182" y="2839401"/>
                  <a:pt x="1322182" y="2839401"/>
                </a:cubicBezTo>
                <a:cubicBezTo>
                  <a:pt x="1322182" y="2839401"/>
                  <a:pt x="1322182" y="2839401"/>
                  <a:pt x="1327866" y="2825630"/>
                </a:cubicBezTo>
                <a:cubicBezTo>
                  <a:pt x="1327866" y="2825630"/>
                  <a:pt x="1327866" y="2825630"/>
                  <a:pt x="1333510" y="2817453"/>
                </a:cubicBezTo>
                <a:cubicBezTo>
                  <a:pt x="1333510" y="2817453"/>
                  <a:pt x="1344838" y="2809204"/>
                  <a:pt x="1344838" y="2806478"/>
                </a:cubicBezTo>
                <a:cubicBezTo>
                  <a:pt x="1347660" y="2806478"/>
                  <a:pt x="1350483" y="2803681"/>
                  <a:pt x="1350483" y="2800955"/>
                </a:cubicBezTo>
                <a:cubicBezTo>
                  <a:pt x="1353344" y="2798229"/>
                  <a:pt x="1353344" y="2795433"/>
                  <a:pt x="1353344" y="2792707"/>
                </a:cubicBezTo>
                <a:cubicBezTo>
                  <a:pt x="1356166" y="2787255"/>
                  <a:pt x="1358988" y="2787255"/>
                  <a:pt x="1358988" y="2787255"/>
                </a:cubicBezTo>
                <a:cubicBezTo>
                  <a:pt x="1358988" y="2787255"/>
                  <a:pt x="1358988" y="2787255"/>
                  <a:pt x="1367494" y="2784458"/>
                </a:cubicBezTo>
                <a:cubicBezTo>
                  <a:pt x="1367494" y="2784458"/>
                  <a:pt x="1367494" y="2784458"/>
                  <a:pt x="1378822" y="2787255"/>
                </a:cubicBezTo>
                <a:cubicBezTo>
                  <a:pt x="1378822" y="2787255"/>
                  <a:pt x="1378822" y="2787255"/>
                  <a:pt x="1381644" y="2781733"/>
                </a:cubicBezTo>
                <a:cubicBezTo>
                  <a:pt x="1381644" y="2781733"/>
                  <a:pt x="1350483" y="2776280"/>
                  <a:pt x="1344838" y="2770758"/>
                </a:cubicBezTo>
                <a:cubicBezTo>
                  <a:pt x="1336333" y="2768032"/>
                  <a:pt x="1339155" y="2776280"/>
                  <a:pt x="1339155" y="2776280"/>
                </a:cubicBezTo>
                <a:cubicBezTo>
                  <a:pt x="1339155" y="2776280"/>
                  <a:pt x="1333510" y="2787255"/>
                  <a:pt x="1330688" y="2789981"/>
                </a:cubicBezTo>
                <a:cubicBezTo>
                  <a:pt x="1330688" y="2792707"/>
                  <a:pt x="1327866" y="2789981"/>
                  <a:pt x="1322182" y="2789981"/>
                </a:cubicBezTo>
                <a:cubicBezTo>
                  <a:pt x="1313677" y="2787255"/>
                  <a:pt x="1316538" y="2792707"/>
                  <a:pt x="1316538" y="2792707"/>
                </a:cubicBezTo>
                <a:cubicBezTo>
                  <a:pt x="1316538" y="2792707"/>
                  <a:pt x="1310854" y="2792707"/>
                  <a:pt x="1310854" y="2795433"/>
                </a:cubicBezTo>
                <a:cubicBezTo>
                  <a:pt x="1308032" y="2798229"/>
                  <a:pt x="1305210" y="2800955"/>
                  <a:pt x="1305210" y="2800955"/>
                </a:cubicBezTo>
                <a:cubicBezTo>
                  <a:pt x="1305210" y="2800955"/>
                  <a:pt x="1291059" y="2798229"/>
                  <a:pt x="1288199" y="2792707"/>
                </a:cubicBezTo>
                <a:cubicBezTo>
                  <a:pt x="1285376" y="2789981"/>
                  <a:pt x="1282554" y="2789981"/>
                  <a:pt x="1279732" y="2789981"/>
                </a:cubicBezTo>
                <a:cubicBezTo>
                  <a:pt x="1276871" y="2787255"/>
                  <a:pt x="1274048" y="2779007"/>
                  <a:pt x="1274048" y="2779007"/>
                </a:cubicBezTo>
                <a:cubicBezTo>
                  <a:pt x="1274048" y="2779007"/>
                  <a:pt x="1274048" y="2773484"/>
                  <a:pt x="1268404" y="2773484"/>
                </a:cubicBezTo>
                <a:cubicBezTo>
                  <a:pt x="1265581" y="2773484"/>
                  <a:pt x="1265581" y="2776280"/>
                  <a:pt x="1265581" y="2776280"/>
                </a:cubicBezTo>
                <a:cubicBezTo>
                  <a:pt x="1265581" y="2776280"/>
                  <a:pt x="1265581" y="2784458"/>
                  <a:pt x="1268404" y="2787255"/>
                </a:cubicBezTo>
                <a:cubicBezTo>
                  <a:pt x="1268404" y="2792707"/>
                  <a:pt x="1265581" y="2792707"/>
                  <a:pt x="1265581" y="2798229"/>
                </a:cubicBezTo>
                <a:cubicBezTo>
                  <a:pt x="1265581" y="2803681"/>
                  <a:pt x="1262720" y="2800955"/>
                  <a:pt x="1259898" y="2803681"/>
                </a:cubicBezTo>
                <a:cubicBezTo>
                  <a:pt x="1257076" y="2803681"/>
                  <a:pt x="1254253" y="2798229"/>
                  <a:pt x="1251392" y="2795433"/>
                </a:cubicBezTo>
                <a:cubicBezTo>
                  <a:pt x="1248570" y="2792707"/>
                  <a:pt x="1240065" y="2784458"/>
                  <a:pt x="1240065" y="2784458"/>
                </a:cubicBezTo>
                <a:cubicBezTo>
                  <a:pt x="1240065" y="2784458"/>
                  <a:pt x="1231598" y="2776280"/>
                  <a:pt x="1231598" y="2773484"/>
                </a:cubicBezTo>
                <a:cubicBezTo>
                  <a:pt x="1228775" y="2770758"/>
                  <a:pt x="1228775" y="2773484"/>
                  <a:pt x="1225914" y="2768032"/>
                </a:cubicBezTo>
                <a:cubicBezTo>
                  <a:pt x="1223092" y="2765236"/>
                  <a:pt x="1225914" y="2765236"/>
                  <a:pt x="1225914" y="2765236"/>
                </a:cubicBezTo>
                <a:cubicBezTo>
                  <a:pt x="1225914" y="2765236"/>
                  <a:pt x="1225914" y="2765236"/>
                  <a:pt x="1220271" y="2768032"/>
                </a:cubicBezTo>
                <a:cubicBezTo>
                  <a:pt x="1220271" y="2768032"/>
                  <a:pt x="1214586" y="2776280"/>
                  <a:pt x="1214586" y="2781733"/>
                </a:cubicBezTo>
                <a:cubicBezTo>
                  <a:pt x="1214586" y="2787255"/>
                  <a:pt x="1220271" y="2792707"/>
                  <a:pt x="1220271" y="2792707"/>
                </a:cubicBezTo>
                <a:cubicBezTo>
                  <a:pt x="1220271" y="2792707"/>
                  <a:pt x="1217447" y="2800955"/>
                  <a:pt x="1214586" y="2803681"/>
                </a:cubicBezTo>
                <a:cubicBezTo>
                  <a:pt x="1211764" y="2803681"/>
                  <a:pt x="1211764" y="2795433"/>
                  <a:pt x="1211764" y="2795433"/>
                </a:cubicBezTo>
                <a:cubicBezTo>
                  <a:pt x="1211764" y="2795433"/>
                  <a:pt x="1211764" y="2795433"/>
                  <a:pt x="1208942" y="2781733"/>
                </a:cubicBezTo>
                <a:cubicBezTo>
                  <a:pt x="1208942" y="2781733"/>
                  <a:pt x="1206119" y="2779007"/>
                  <a:pt x="1206119" y="2779007"/>
                </a:cubicBezTo>
                <a:cubicBezTo>
                  <a:pt x="1203297" y="2779007"/>
                  <a:pt x="1197614" y="2768032"/>
                  <a:pt x="1197614" y="2768032"/>
                </a:cubicBezTo>
                <a:cubicBezTo>
                  <a:pt x="1197614" y="2768032"/>
                  <a:pt x="1197614" y="2768032"/>
                  <a:pt x="1197614" y="2759784"/>
                </a:cubicBezTo>
                <a:cubicBezTo>
                  <a:pt x="1197614" y="2759784"/>
                  <a:pt x="1197614" y="2759784"/>
                  <a:pt x="1206119" y="2748809"/>
                </a:cubicBezTo>
                <a:cubicBezTo>
                  <a:pt x="1206119" y="2748809"/>
                  <a:pt x="1206119" y="2748809"/>
                  <a:pt x="1211764" y="2737835"/>
                </a:cubicBezTo>
                <a:cubicBezTo>
                  <a:pt x="1211764" y="2737835"/>
                  <a:pt x="1211764" y="2737835"/>
                  <a:pt x="1225914" y="2724064"/>
                </a:cubicBezTo>
                <a:cubicBezTo>
                  <a:pt x="1225914" y="2724064"/>
                  <a:pt x="1225914" y="2724064"/>
                  <a:pt x="1237242" y="2718612"/>
                </a:cubicBezTo>
                <a:cubicBezTo>
                  <a:pt x="1237242" y="2718612"/>
                  <a:pt x="1237242" y="2718612"/>
                  <a:pt x="1242926" y="2710363"/>
                </a:cubicBezTo>
                <a:cubicBezTo>
                  <a:pt x="1242926" y="2710363"/>
                  <a:pt x="1242926" y="2710363"/>
                  <a:pt x="1245748" y="2699389"/>
                </a:cubicBezTo>
                <a:cubicBezTo>
                  <a:pt x="1245748" y="2699389"/>
                  <a:pt x="1245748" y="2699389"/>
                  <a:pt x="1254253" y="2691140"/>
                </a:cubicBezTo>
                <a:cubicBezTo>
                  <a:pt x="1254253" y="2691140"/>
                  <a:pt x="1254253" y="2691140"/>
                  <a:pt x="1259898" y="2688414"/>
                </a:cubicBezTo>
                <a:cubicBezTo>
                  <a:pt x="1259898" y="2688414"/>
                  <a:pt x="1262720" y="2680166"/>
                  <a:pt x="1265581" y="2677440"/>
                </a:cubicBezTo>
                <a:cubicBezTo>
                  <a:pt x="1265581" y="2674643"/>
                  <a:pt x="1262720" y="2671917"/>
                  <a:pt x="1262720" y="2669192"/>
                </a:cubicBezTo>
                <a:cubicBezTo>
                  <a:pt x="1265581" y="2666464"/>
                  <a:pt x="1262720" y="2663669"/>
                  <a:pt x="1262720" y="2663669"/>
                </a:cubicBezTo>
                <a:cubicBezTo>
                  <a:pt x="1262720" y="2663669"/>
                  <a:pt x="1248570" y="2652695"/>
                  <a:pt x="1248570" y="2652695"/>
                </a:cubicBezTo>
                <a:cubicBezTo>
                  <a:pt x="1248570" y="2649969"/>
                  <a:pt x="1240065" y="2636267"/>
                  <a:pt x="1240065" y="2636267"/>
                </a:cubicBezTo>
                <a:cubicBezTo>
                  <a:pt x="1240065" y="2636267"/>
                  <a:pt x="1240065" y="2636267"/>
                  <a:pt x="1220271" y="2619771"/>
                </a:cubicBezTo>
                <a:cubicBezTo>
                  <a:pt x="1220271" y="2619771"/>
                  <a:pt x="1217447" y="2611523"/>
                  <a:pt x="1220271" y="2606070"/>
                </a:cubicBezTo>
                <a:cubicBezTo>
                  <a:pt x="1220271" y="2600548"/>
                  <a:pt x="1220271" y="2597822"/>
                  <a:pt x="1220271" y="2597822"/>
                </a:cubicBezTo>
                <a:cubicBezTo>
                  <a:pt x="1220271" y="2597822"/>
                  <a:pt x="1217447" y="2597822"/>
                  <a:pt x="1214586" y="2597822"/>
                </a:cubicBezTo>
                <a:cubicBezTo>
                  <a:pt x="1211764" y="2597822"/>
                  <a:pt x="1211764" y="2603274"/>
                  <a:pt x="1211764" y="2603274"/>
                </a:cubicBezTo>
                <a:cubicBezTo>
                  <a:pt x="1211764" y="2603274"/>
                  <a:pt x="1211764" y="2603274"/>
                  <a:pt x="1211764" y="2625293"/>
                </a:cubicBezTo>
                <a:cubicBezTo>
                  <a:pt x="1211764" y="2625293"/>
                  <a:pt x="1211764" y="2625293"/>
                  <a:pt x="1208942" y="2630745"/>
                </a:cubicBezTo>
                <a:cubicBezTo>
                  <a:pt x="1208942" y="2630745"/>
                  <a:pt x="1208942" y="2630745"/>
                  <a:pt x="1206119" y="2633471"/>
                </a:cubicBezTo>
                <a:cubicBezTo>
                  <a:pt x="1206119" y="2636267"/>
                  <a:pt x="1206119" y="2638994"/>
                  <a:pt x="1203297" y="2641720"/>
                </a:cubicBezTo>
                <a:cubicBezTo>
                  <a:pt x="1200436" y="2641720"/>
                  <a:pt x="1203297" y="2641720"/>
                  <a:pt x="1197614" y="2644446"/>
                </a:cubicBezTo>
                <a:cubicBezTo>
                  <a:pt x="1191969" y="2649969"/>
                  <a:pt x="1191969" y="2652695"/>
                  <a:pt x="1191969" y="2652695"/>
                </a:cubicBezTo>
                <a:cubicBezTo>
                  <a:pt x="1191969" y="2652695"/>
                  <a:pt x="1191969" y="2652695"/>
                  <a:pt x="1191969" y="2663669"/>
                </a:cubicBezTo>
                <a:cubicBezTo>
                  <a:pt x="1191969" y="2663669"/>
                  <a:pt x="1186286" y="2671917"/>
                  <a:pt x="1186286" y="2671917"/>
                </a:cubicBezTo>
                <a:cubicBezTo>
                  <a:pt x="1186286" y="2674643"/>
                  <a:pt x="1186286" y="2680166"/>
                  <a:pt x="1186286" y="2685688"/>
                </a:cubicBezTo>
                <a:cubicBezTo>
                  <a:pt x="1186286" y="2691140"/>
                  <a:pt x="1180641" y="2691140"/>
                  <a:pt x="1177819" y="2691140"/>
                </a:cubicBezTo>
                <a:cubicBezTo>
                  <a:pt x="1174958" y="2691140"/>
                  <a:pt x="1177819" y="2691140"/>
                  <a:pt x="1172136" y="2691140"/>
                </a:cubicBezTo>
                <a:cubicBezTo>
                  <a:pt x="1169313" y="2691140"/>
                  <a:pt x="1169313" y="2691140"/>
                  <a:pt x="1163630" y="2688414"/>
                </a:cubicBezTo>
                <a:cubicBezTo>
                  <a:pt x="1157985" y="2688414"/>
                  <a:pt x="1160808" y="2680166"/>
                  <a:pt x="1160808" y="2680166"/>
                </a:cubicBezTo>
                <a:cubicBezTo>
                  <a:pt x="1160808" y="2680166"/>
                  <a:pt x="1160808" y="2680166"/>
                  <a:pt x="1166491" y="2677440"/>
                </a:cubicBezTo>
                <a:cubicBezTo>
                  <a:pt x="1166491" y="2677440"/>
                  <a:pt x="1166491" y="2677440"/>
                  <a:pt x="1169313" y="2666464"/>
                </a:cubicBezTo>
                <a:cubicBezTo>
                  <a:pt x="1169313" y="2666464"/>
                  <a:pt x="1169313" y="2666464"/>
                  <a:pt x="1169313" y="2658217"/>
                </a:cubicBezTo>
                <a:cubicBezTo>
                  <a:pt x="1169313" y="2658217"/>
                  <a:pt x="1169313" y="2658217"/>
                  <a:pt x="1174958" y="2649969"/>
                </a:cubicBezTo>
                <a:cubicBezTo>
                  <a:pt x="1174958" y="2649969"/>
                  <a:pt x="1174958" y="2649969"/>
                  <a:pt x="1180641" y="2641720"/>
                </a:cubicBezTo>
                <a:cubicBezTo>
                  <a:pt x="1180641" y="2641720"/>
                  <a:pt x="1186286" y="2633471"/>
                  <a:pt x="1189108" y="2633471"/>
                </a:cubicBezTo>
                <a:cubicBezTo>
                  <a:pt x="1191969" y="2630745"/>
                  <a:pt x="1194792" y="2628020"/>
                  <a:pt x="1194792" y="2628020"/>
                </a:cubicBezTo>
                <a:cubicBezTo>
                  <a:pt x="1194792" y="2628020"/>
                  <a:pt x="1194792" y="2628020"/>
                  <a:pt x="1191969" y="2622497"/>
                </a:cubicBezTo>
                <a:cubicBezTo>
                  <a:pt x="1191969" y="2622497"/>
                  <a:pt x="1191969" y="2622497"/>
                  <a:pt x="1186286" y="2617044"/>
                </a:cubicBezTo>
                <a:cubicBezTo>
                  <a:pt x="1186286" y="2617044"/>
                  <a:pt x="1186286" y="2617044"/>
                  <a:pt x="1191969" y="2606070"/>
                </a:cubicBezTo>
                <a:cubicBezTo>
                  <a:pt x="1191969" y="2606070"/>
                  <a:pt x="1191969" y="2606070"/>
                  <a:pt x="1189108" y="2603274"/>
                </a:cubicBezTo>
                <a:cubicBezTo>
                  <a:pt x="1189108" y="2603274"/>
                  <a:pt x="1189108" y="2603274"/>
                  <a:pt x="1189108" y="2597822"/>
                </a:cubicBezTo>
                <a:cubicBezTo>
                  <a:pt x="1189108" y="2597822"/>
                  <a:pt x="1194792" y="2595095"/>
                  <a:pt x="1197614" y="2592299"/>
                </a:cubicBezTo>
                <a:cubicBezTo>
                  <a:pt x="1200436" y="2589574"/>
                  <a:pt x="1194792" y="2586847"/>
                  <a:pt x="1194792" y="2586847"/>
                </a:cubicBezTo>
                <a:cubicBezTo>
                  <a:pt x="1194792" y="2586847"/>
                  <a:pt x="1194792" y="2586847"/>
                  <a:pt x="1203297" y="2581325"/>
                </a:cubicBezTo>
                <a:cubicBezTo>
                  <a:pt x="1203297" y="2581325"/>
                  <a:pt x="1203297" y="2581325"/>
                  <a:pt x="1203297" y="2575873"/>
                </a:cubicBezTo>
                <a:cubicBezTo>
                  <a:pt x="1203297" y="2575873"/>
                  <a:pt x="1206119" y="2570351"/>
                  <a:pt x="1208942" y="2567624"/>
                </a:cubicBezTo>
                <a:cubicBezTo>
                  <a:pt x="1208942" y="2564898"/>
                  <a:pt x="1206119" y="2567624"/>
                  <a:pt x="1206119" y="2567624"/>
                </a:cubicBezTo>
                <a:cubicBezTo>
                  <a:pt x="1206119" y="2567624"/>
                  <a:pt x="1206119" y="2567624"/>
                  <a:pt x="1194792" y="2573077"/>
                </a:cubicBezTo>
                <a:cubicBezTo>
                  <a:pt x="1194792" y="2573077"/>
                  <a:pt x="1194792" y="2573077"/>
                  <a:pt x="1194792" y="2578599"/>
                </a:cubicBezTo>
                <a:cubicBezTo>
                  <a:pt x="1194792" y="2578599"/>
                  <a:pt x="1186286" y="2584051"/>
                  <a:pt x="1186286" y="2586847"/>
                </a:cubicBezTo>
                <a:cubicBezTo>
                  <a:pt x="1186286" y="2586847"/>
                  <a:pt x="1186286" y="2586847"/>
                  <a:pt x="1180641" y="2589574"/>
                </a:cubicBezTo>
                <a:cubicBezTo>
                  <a:pt x="1177819" y="2592299"/>
                  <a:pt x="1180641" y="2592299"/>
                  <a:pt x="1177819" y="2595095"/>
                </a:cubicBezTo>
                <a:cubicBezTo>
                  <a:pt x="1174958" y="2597822"/>
                  <a:pt x="1177819" y="2595095"/>
                  <a:pt x="1172136" y="2600548"/>
                </a:cubicBezTo>
                <a:cubicBezTo>
                  <a:pt x="1166491" y="2603274"/>
                  <a:pt x="1166491" y="2603274"/>
                  <a:pt x="1166491" y="2608797"/>
                </a:cubicBezTo>
                <a:cubicBezTo>
                  <a:pt x="1166491" y="2617044"/>
                  <a:pt x="1166491" y="2611523"/>
                  <a:pt x="1163630" y="2614249"/>
                </a:cubicBezTo>
                <a:cubicBezTo>
                  <a:pt x="1160808" y="2617044"/>
                  <a:pt x="1163630" y="2614249"/>
                  <a:pt x="1157985" y="2614249"/>
                </a:cubicBezTo>
                <a:cubicBezTo>
                  <a:pt x="1149480" y="2617044"/>
                  <a:pt x="1155163" y="2619771"/>
                  <a:pt x="1155163" y="2622497"/>
                </a:cubicBezTo>
                <a:cubicBezTo>
                  <a:pt x="1155163" y="2625293"/>
                  <a:pt x="1155163" y="2628020"/>
                  <a:pt x="1155163" y="2628020"/>
                </a:cubicBezTo>
                <a:cubicBezTo>
                  <a:pt x="1155163" y="2630745"/>
                  <a:pt x="1155163" y="2636267"/>
                  <a:pt x="1146658" y="2636267"/>
                </a:cubicBezTo>
                <a:cubicBezTo>
                  <a:pt x="1135330" y="2638994"/>
                  <a:pt x="1138152" y="2641720"/>
                  <a:pt x="1132507" y="2641720"/>
                </a:cubicBezTo>
                <a:cubicBezTo>
                  <a:pt x="1126824" y="2644446"/>
                  <a:pt x="1129685" y="2644446"/>
                  <a:pt x="1124002" y="2647242"/>
                </a:cubicBezTo>
                <a:cubicBezTo>
                  <a:pt x="1118357" y="2647242"/>
                  <a:pt x="1124002" y="2636267"/>
                  <a:pt x="1124002" y="2636267"/>
                </a:cubicBezTo>
                <a:cubicBezTo>
                  <a:pt x="1124002" y="2636267"/>
                  <a:pt x="1124002" y="2636267"/>
                  <a:pt x="1126824" y="2633471"/>
                </a:cubicBezTo>
                <a:cubicBezTo>
                  <a:pt x="1126824" y="2633471"/>
                  <a:pt x="1126824" y="2633471"/>
                  <a:pt x="1129685" y="2630745"/>
                </a:cubicBezTo>
                <a:cubicBezTo>
                  <a:pt x="1129685" y="2630745"/>
                  <a:pt x="1129685" y="2630745"/>
                  <a:pt x="1132507" y="2619771"/>
                </a:cubicBezTo>
                <a:cubicBezTo>
                  <a:pt x="1132507" y="2619771"/>
                  <a:pt x="1132507" y="2619771"/>
                  <a:pt x="1132507" y="2614249"/>
                </a:cubicBezTo>
                <a:cubicBezTo>
                  <a:pt x="1132507" y="2614249"/>
                  <a:pt x="1126824" y="2617044"/>
                  <a:pt x="1126824" y="2617044"/>
                </a:cubicBezTo>
                <a:cubicBezTo>
                  <a:pt x="1124002" y="2619771"/>
                  <a:pt x="1121179" y="2622497"/>
                  <a:pt x="1115535" y="2625293"/>
                </a:cubicBezTo>
                <a:cubicBezTo>
                  <a:pt x="1109851" y="2628020"/>
                  <a:pt x="1112674" y="2622497"/>
                  <a:pt x="1112674" y="2622497"/>
                </a:cubicBezTo>
                <a:cubicBezTo>
                  <a:pt x="1112674" y="2622497"/>
                  <a:pt x="1112674" y="2622497"/>
                  <a:pt x="1118357" y="2617044"/>
                </a:cubicBezTo>
                <a:cubicBezTo>
                  <a:pt x="1118357" y="2617044"/>
                  <a:pt x="1121179" y="2608797"/>
                  <a:pt x="1121179" y="2606070"/>
                </a:cubicBezTo>
                <a:cubicBezTo>
                  <a:pt x="1121179" y="2600548"/>
                  <a:pt x="1124002" y="2600548"/>
                  <a:pt x="1124002" y="2600548"/>
                </a:cubicBezTo>
                <a:cubicBezTo>
                  <a:pt x="1124002" y="2600548"/>
                  <a:pt x="1126824" y="2597822"/>
                  <a:pt x="1129685" y="2595095"/>
                </a:cubicBezTo>
                <a:cubicBezTo>
                  <a:pt x="1132507" y="2595095"/>
                  <a:pt x="1141013" y="2597822"/>
                  <a:pt x="1141013" y="2597822"/>
                </a:cubicBezTo>
                <a:cubicBezTo>
                  <a:pt x="1141013" y="2597822"/>
                  <a:pt x="1141013" y="2597822"/>
                  <a:pt x="1146658" y="2592299"/>
                </a:cubicBezTo>
                <a:cubicBezTo>
                  <a:pt x="1146658" y="2592299"/>
                  <a:pt x="1146658" y="2592299"/>
                  <a:pt x="1155163" y="2595095"/>
                </a:cubicBezTo>
                <a:cubicBezTo>
                  <a:pt x="1155163" y="2595095"/>
                  <a:pt x="1155163" y="2595095"/>
                  <a:pt x="1163630" y="2592299"/>
                </a:cubicBezTo>
                <a:cubicBezTo>
                  <a:pt x="1163630" y="2592299"/>
                  <a:pt x="1163630" y="2592299"/>
                  <a:pt x="1166491" y="2586847"/>
                </a:cubicBezTo>
                <a:cubicBezTo>
                  <a:pt x="1166491" y="2586847"/>
                  <a:pt x="1169313" y="2584051"/>
                  <a:pt x="1169313" y="2581325"/>
                </a:cubicBezTo>
                <a:cubicBezTo>
                  <a:pt x="1172136" y="2578599"/>
                  <a:pt x="1172136" y="2581325"/>
                  <a:pt x="1174958" y="2575873"/>
                </a:cubicBezTo>
                <a:cubicBezTo>
                  <a:pt x="1180641" y="2573077"/>
                  <a:pt x="1183464" y="2573077"/>
                  <a:pt x="1191969" y="2567624"/>
                </a:cubicBezTo>
                <a:lnTo>
                  <a:pt x="1194827" y="2564843"/>
                </a:lnTo>
                <a:lnTo>
                  <a:pt x="1194792" y="2564898"/>
                </a:lnTo>
                <a:cubicBezTo>
                  <a:pt x="1194792" y="2564898"/>
                  <a:pt x="1195497" y="2564199"/>
                  <a:pt x="1195497" y="2564191"/>
                </a:cubicBezTo>
                <a:lnTo>
                  <a:pt x="1194827" y="2564843"/>
                </a:lnTo>
                <a:lnTo>
                  <a:pt x="1199397" y="2557646"/>
                </a:lnTo>
                <a:cubicBezTo>
                  <a:pt x="1201877" y="2554553"/>
                  <a:pt x="1204708" y="2551128"/>
                  <a:pt x="1206119" y="2548402"/>
                </a:cubicBezTo>
                <a:cubicBezTo>
                  <a:pt x="1208942" y="2542879"/>
                  <a:pt x="1214586" y="2542879"/>
                  <a:pt x="1214586" y="2542879"/>
                </a:cubicBezTo>
                <a:cubicBezTo>
                  <a:pt x="1214586" y="2542879"/>
                  <a:pt x="1214586" y="2542879"/>
                  <a:pt x="1214586" y="2540154"/>
                </a:cubicBezTo>
                <a:cubicBezTo>
                  <a:pt x="1214586" y="2540154"/>
                  <a:pt x="1214586" y="2540154"/>
                  <a:pt x="1220271" y="2534701"/>
                </a:cubicBezTo>
                <a:cubicBezTo>
                  <a:pt x="1220271" y="2534701"/>
                  <a:pt x="1220271" y="2531905"/>
                  <a:pt x="1211764" y="2526452"/>
                </a:cubicBezTo>
                <a:cubicBezTo>
                  <a:pt x="1206119" y="2520930"/>
                  <a:pt x="1211764" y="2529179"/>
                  <a:pt x="1211764" y="2529179"/>
                </a:cubicBezTo>
                <a:cubicBezTo>
                  <a:pt x="1211764" y="2529179"/>
                  <a:pt x="1211764" y="2529179"/>
                  <a:pt x="1203297" y="2531905"/>
                </a:cubicBezTo>
                <a:cubicBezTo>
                  <a:pt x="1194792" y="2531905"/>
                  <a:pt x="1200436" y="2534701"/>
                  <a:pt x="1200436" y="2534701"/>
                </a:cubicBezTo>
                <a:cubicBezTo>
                  <a:pt x="1197614" y="2537426"/>
                  <a:pt x="1197614" y="2537426"/>
                  <a:pt x="1194792" y="2540154"/>
                </a:cubicBezTo>
                <a:cubicBezTo>
                  <a:pt x="1191969" y="2540154"/>
                  <a:pt x="1189108" y="2542879"/>
                  <a:pt x="1177819" y="2540154"/>
                </a:cubicBezTo>
                <a:cubicBezTo>
                  <a:pt x="1166491" y="2537426"/>
                  <a:pt x="1174958" y="2540154"/>
                  <a:pt x="1166491" y="2542879"/>
                </a:cubicBezTo>
                <a:cubicBezTo>
                  <a:pt x="1160808" y="2545675"/>
                  <a:pt x="1163630" y="2542879"/>
                  <a:pt x="1157985" y="2540154"/>
                </a:cubicBezTo>
                <a:cubicBezTo>
                  <a:pt x="1152302" y="2540154"/>
                  <a:pt x="1157985" y="2531905"/>
                  <a:pt x="1160808" y="2529179"/>
                </a:cubicBezTo>
                <a:cubicBezTo>
                  <a:pt x="1160808" y="2523656"/>
                  <a:pt x="1160808" y="2523656"/>
                  <a:pt x="1160808" y="2523656"/>
                </a:cubicBezTo>
                <a:cubicBezTo>
                  <a:pt x="1160808" y="2523656"/>
                  <a:pt x="1166491" y="2518204"/>
                  <a:pt x="1169313" y="2518204"/>
                </a:cubicBezTo>
                <a:cubicBezTo>
                  <a:pt x="1169313" y="2515478"/>
                  <a:pt x="1169313" y="2515478"/>
                  <a:pt x="1169313" y="2515478"/>
                </a:cubicBezTo>
                <a:cubicBezTo>
                  <a:pt x="1169313" y="2512682"/>
                  <a:pt x="1169313" y="2509956"/>
                  <a:pt x="1163630" y="2507229"/>
                </a:cubicBezTo>
                <a:cubicBezTo>
                  <a:pt x="1160808" y="2501708"/>
                  <a:pt x="1160808" y="2498982"/>
                  <a:pt x="1160808" y="2498982"/>
                </a:cubicBezTo>
                <a:cubicBezTo>
                  <a:pt x="1160808" y="2496255"/>
                  <a:pt x="1166491" y="2490733"/>
                  <a:pt x="1166491" y="2490733"/>
                </a:cubicBezTo>
                <a:cubicBezTo>
                  <a:pt x="1166491" y="2490733"/>
                  <a:pt x="1174958" y="2488006"/>
                  <a:pt x="1174958" y="2488006"/>
                </a:cubicBezTo>
                <a:cubicBezTo>
                  <a:pt x="1177819" y="2488006"/>
                  <a:pt x="1183464" y="2488006"/>
                  <a:pt x="1183464" y="2488006"/>
                </a:cubicBezTo>
                <a:cubicBezTo>
                  <a:pt x="1183464" y="2488006"/>
                  <a:pt x="1183464" y="2488006"/>
                  <a:pt x="1189108" y="2488006"/>
                </a:cubicBezTo>
                <a:cubicBezTo>
                  <a:pt x="1189108" y="2488006"/>
                  <a:pt x="1189108" y="2485280"/>
                  <a:pt x="1186286" y="2485280"/>
                </a:cubicBezTo>
                <a:cubicBezTo>
                  <a:pt x="1186286" y="2485280"/>
                  <a:pt x="1174958" y="2485280"/>
                  <a:pt x="1172136" y="2485280"/>
                </a:cubicBezTo>
                <a:cubicBezTo>
                  <a:pt x="1169313" y="2485280"/>
                  <a:pt x="1172136" y="2482485"/>
                  <a:pt x="1172136" y="2482485"/>
                </a:cubicBezTo>
                <a:cubicBezTo>
                  <a:pt x="1172136" y="2482485"/>
                  <a:pt x="1172136" y="2479758"/>
                  <a:pt x="1172136" y="2479758"/>
                </a:cubicBezTo>
                <a:cubicBezTo>
                  <a:pt x="1174958" y="2477032"/>
                  <a:pt x="1177819" y="2477032"/>
                  <a:pt x="1180641" y="2477032"/>
                </a:cubicBezTo>
                <a:cubicBezTo>
                  <a:pt x="1183464" y="2474306"/>
                  <a:pt x="1191969" y="2477032"/>
                  <a:pt x="1194792" y="2477032"/>
                </a:cubicBezTo>
                <a:cubicBezTo>
                  <a:pt x="1197614" y="2477032"/>
                  <a:pt x="1200436" y="2474306"/>
                  <a:pt x="1200436" y="2474306"/>
                </a:cubicBezTo>
                <a:cubicBezTo>
                  <a:pt x="1203297" y="2471510"/>
                  <a:pt x="1206119" y="2471510"/>
                  <a:pt x="1211764" y="2468784"/>
                </a:cubicBezTo>
                <a:cubicBezTo>
                  <a:pt x="1214586" y="2468784"/>
                  <a:pt x="1217447" y="2468784"/>
                  <a:pt x="1217447" y="2468784"/>
                </a:cubicBezTo>
                <a:cubicBezTo>
                  <a:pt x="1217447" y="2468784"/>
                  <a:pt x="1214586" y="2466057"/>
                  <a:pt x="1208942" y="2463261"/>
                </a:cubicBezTo>
                <a:cubicBezTo>
                  <a:pt x="1206119" y="2460536"/>
                  <a:pt x="1203297" y="2457809"/>
                  <a:pt x="1203297" y="2457809"/>
                </a:cubicBezTo>
                <a:cubicBezTo>
                  <a:pt x="1203297" y="2455083"/>
                  <a:pt x="1203297" y="2455083"/>
                  <a:pt x="1203297" y="2455083"/>
                </a:cubicBezTo>
                <a:cubicBezTo>
                  <a:pt x="1203297" y="2455083"/>
                  <a:pt x="1206119" y="2455083"/>
                  <a:pt x="1208942" y="2446834"/>
                </a:cubicBezTo>
                <a:cubicBezTo>
                  <a:pt x="1211764" y="2438586"/>
                  <a:pt x="1208942" y="2444109"/>
                  <a:pt x="1214586" y="2444109"/>
                </a:cubicBezTo>
                <a:cubicBezTo>
                  <a:pt x="1220271" y="2441313"/>
                  <a:pt x="1217447" y="2444109"/>
                  <a:pt x="1220271" y="2444109"/>
                </a:cubicBezTo>
                <a:cubicBezTo>
                  <a:pt x="1223092" y="2444109"/>
                  <a:pt x="1223092" y="2444109"/>
                  <a:pt x="1223092" y="2444109"/>
                </a:cubicBezTo>
                <a:cubicBezTo>
                  <a:pt x="1223092" y="2441313"/>
                  <a:pt x="1220271" y="2438586"/>
                  <a:pt x="1220271" y="2438586"/>
                </a:cubicBezTo>
                <a:cubicBezTo>
                  <a:pt x="1220271" y="2438586"/>
                  <a:pt x="1220271" y="2438586"/>
                  <a:pt x="1223092" y="2435860"/>
                </a:cubicBezTo>
                <a:cubicBezTo>
                  <a:pt x="1223092" y="2435860"/>
                  <a:pt x="1223092" y="2433064"/>
                  <a:pt x="1225914" y="2433064"/>
                </a:cubicBezTo>
                <a:cubicBezTo>
                  <a:pt x="1225914" y="2433064"/>
                  <a:pt x="1228775" y="2433064"/>
                  <a:pt x="1228775" y="2433064"/>
                </a:cubicBezTo>
                <a:lnTo>
                  <a:pt x="1234420" y="2433064"/>
                </a:lnTo>
                <a:cubicBezTo>
                  <a:pt x="1231598" y="2433064"/>
                  <a:pt x="1231598" y="2430338"/>
                  <a:pt x="1228775" y="2427611"/>
                </a:cubicBezTo>
                <a:cubicBezTo>
                  <a:pt x="1225914" y="2424885"/>
                  <a:pt x="1228775" y="2427611"/>
                  <a:pt x="1231598" y="2424885"/>
                </a:cubicBezTo>
                <a:cubicBezTo>
                  <a:pt x="1234420" y="2422090"/>
                  <a:pt x="1228775" y="2422090"/>
                  <a:pt x="1228775" y="2424885"/>
                </a:cubicBezTo>
                <a:cubicBezTo>
                  <a:pt x="1225914" y="2424885"/>
                  <a:pt x="1223092" y="2424885"/>
                  <a:pt x="1220271" y="2427611"/>
                </a:cubicBezTo>
                <a:cubicBezTo>
                  <a:pt x="1214586" y="2430338"/>
                  <a:pt x="1214586" y="2430338"/>
                  <a:pt x="1214586" y="2433064"/>
                </a:cubicBezTo>
                <a:cubicBezTo>
                  <a:pt x="1214586" y="2435860"/>
                  <a:pt x="1214586" y="2433064"/>
                  <a:pt x="1203297" y="2441313"/>
                </a:cubicBezTo>
                <a:cubicBezTo>
                  <a:pt x="1194792" y="2449561"/>
                  <a:pt x="1200436" y="2438586"/>
                  <a:pt x="1200436" y="2435860"/>
                </a:cubicBezTo>
                <a:cubicBezTo>
                  <a:pt x="1200436" y="2433064"/>
                  <a:pt x="1203297" y="2433064"/>
                  <a:pt x="1203297" y="2430338"/>
                </a:cubicBezTo>
                <a:cubicBezTo>
                  <a:pt x="1203297" y="2427611"/>
                  <a:pt x="1203297" y="2427611"/>
                  <a:pt x="1206119" y="2424885"/>
                </a:cubicBezTo>
                <a:cubicBezTo>
                  <a:pt x="1208942" y="2422090"/>
                  <a:pt x="1211764" y="2422090"/>
                  <a:pt x="1211764" y="2419364"/>
                </a:cubicBezTo>
                <a:cubicBezTo>
                  <a:pt x="1208942" y="2416637"/>
                  <a:pt x="1206119" y="2422090"/>
                  <a:pt x="1206119" y="2422090"/>
                </a:cubicBezTo>
                <a:cubicBezTo>
                  <a:pt x="1206119" y="2422090"/>
                  <a:pt x="1203297" y="2422090"/>
                  <a:pt x="1197614" y="2422090"/>
                </a:cubicBezTo>
                <a:cubicBezTo>
                  <a:pt x="1194792" y="2422090"/>
                  <a:pt x="1197614" y="2419364"/>
                  <a:pt x="1197614" y="2419364"/>
                </a:cubicBezTo>
                <a:cubicBezTo>
                  <a:pt x="1197614" y="2416637"/>
                  <a:pt x="1200436" y="2416637"/>
                  <a:pt x="1200436" y="2416637"/>
                </a:cubicBezTo>
                <a:cubicBezTo>
                  <a:pt x="1200436" y="2416637"/>
                  <a:pt x="1203297" y="2416637"/>
                  <a:pt x="1203297" y="2413911"/>
                </a:cubicBezTo>
                <a:cubicBezTo>
                  <a:pt x="1200436" y="2411115"/>
                  <a:pt x="1197614" y="2411115"/>
                  <a:pt x="1194792" y="2411115"/>
                </a:cubicBezTo>
                <a:cubicBezTo>
                  <a:pt x="1191969" y="2408389"/>
                  <a:pt x="1191969" y="2411115"/>
                  <a:pt x="1189108" y="2413911"/>
                </a:cubicBezTo>
                <a:cubicBezTo>
                  <a:pt x="1186286" y="2416637"/>
                  <a:pt x="1186286" y="2413911"/>
                  <a:pt x="1180641" y="2411115"/>
                </a:cubicBezTo>
                <a:cubicBezTo>
                  <a:pt x="1174958" y="2411115"/>
                  <a:pt x="1174958" y="2405663"/>
                  <a:pt x="1172136" y="2402867"/>
                </a:cubicBezTo>
                <a:cubicBezTo>
                  <a:pt x="1169313" y="2400141"/>
                  <a:pt x="1172136" y="2394688"/>
                  <a:pt x="1172136" y="2391892"/>
                </a:cubicBezTo>
                <a:cubicBezTo>
                  <a:pt x="1172136" y="2386439"/>
                  <a:pt x="1174958" y="2391892"/>
                  <a:pt x="1177819" y="2391892"/>
                </a:cubicBezTo>
                <a:cubicBezTo>
                  <a:pt x="1180641" y="2391892"/>
                  <a:pt x="1183464" y="2389167"/>
                  <a:pt x="1183464" y="2389167"/>
                </a:cubicBezTo>
                <a:cubicBezTo>
                  <a:pt x="1183464" y="2389167"/>
                  <a:pt x="1183464" y="2383714"/>
                  <a:pt x="1183464" y="2383714"/>
                </a:cubicBezTo>
                <a:cubicBezTo>
                  <a:pt x="1180641" y="2380918"/>
                  <a:pt x="1174958" y="2378191"/>
                  <a:pt x="1174958" y="2375465"/>
                </a:cubicBezTo>
                <a:cubicBezTo>
                  <a:pt x="1174958" y="2375465"/>
                  <a:pt x="1163630" y="2380918"/>
                  <a:pt x="1157985" y="2380918"/>
                </a:cubicBezTo>
                <a:cubicBezTo>
                  <a:pt x="1155163" y="2380918"/>
                  <a:pt x="1155163" y="2375465"/>
                  <a:pt x="1152302" y="2372670"/>
                </a:cubicBezTo>
                <a:cubicBezTo>
                  <a:pt x="1152302" y="2369944"/>
                  <a:pt x="1152302" y="2367217"/>
                  <a:pt x="1152302" y="2367217"/>
                </a:cubicBezTo>
                <a:cubicBezTo>
                  <a:pt x="1152302" y="2364491"/>
                  <a:pt x="1152302" y="2361695"/>
                  <a:pt x="1152302" y="2361695"/>
                </a:cubicBezTo>
                <a:cubicBezTo>
                  <a:pt x="1152302" y="2361695"/>
                  <a:pt x="1157985" y="2356242"/>
                  <a:pt x="1157985" y="2356242"/>
                </a:cubicBezTo>
                <a:cubicBezTo>
                  <a:pt x="1160808" y="2356242"/>
                  <a:pt x="1163630" y="2358968"/>
                  <a:pt x="1163630" y="2358968"/>
                </a:cubicBezTo>
                <a:cubicBezTo>
                  <a:pt x="1163630" y="2358968"/>
                  <a:pt x="1166491" y="2358968"/>
                  <a:pt x="1166491" y="2356242"/>
                </a:cubicBezTo>
                <a:cubicBezTo>
                  <a:pt x="1166491" y="2353516"/>
                  <a:pt x="1163630" y="2353516"/>
                  <a:pt x="1163630" y="2350720"/>
                </a:cubicBezTo>
                <a:cubicBezTo>
                  <a:pt x="1160808" y="2347994"/>
                  <a:pt x="1160808" y="2347994"/>
                  <a:pt x="1160808" y="2345268"/>
                </a:cubicBezTo>
                <a:cubicBezTo>
                  <a:pt x="1160808" y="2342472"/>
                  <a:pt x="1169313" y="2345268"/>
                  <a:pt x="1169313" y="2345268"/>
                </a:cubicBezTo>
                <a:cubicBezTo>
                  <a:pt x="1169313" y="2345268"/>
                  <a:pt x="1172136" y="2347994"/>
                  <a:pt x="1174958" y="2350720"/>
                </a:cubicBezTo>
                <a:cubicBezTo>
                  <a:pt x="1177819" y="2350720"/>
                  <a:pt x="1174958" y="2350720"/>
                  <a:pt x="1177819" y="2353516"/>
                </a:cubicBezTo>
                <a:cubicBezTo>
                  <a:pt x="1180641" y="2358968"/>
                  <a:pt x="1177819" y="2356242"/>
                  <a:pt x="1180641" y="2358968"/>
                </a:cubicBezTo>
                <a:cubicBezTo>
                  <a:pt x="1183464" y="2361695"/>
                  <a:pt x="1183464" y="2358968"/>
                  <a:pt x="1186286" y="2358968"/>
                </a:cubicBezTo>
                <a:cubicBezTo>
                  <a:pt x="1189108" y="2356242"/>
                  <a:pt x="1189108" y="2353516"/>
                  <a:pt x="1189108" y="2350720"/>
                </a:cubicBezTo>
                <a:cubicBezTo>
                  <a:pt x="1186286" y="2347994"/>
                  <a:pt x="1189108" y="2342472"/>
                  <a:pt x="1189108" y="2339746"/>
                </a:cubicBezTo>
                <a:cubicBezTo>
                  <a:pt x="1189108" y="2339746"/>
                  <a:pt x="1194792" y="2334293"/>
                  <a:pt x="1197614" y="2337019"/>
                </a:cubicBezTo>
                <a:cubicBezTo>
                  <a:pt x="1197614" y="2337019"/>
                  <a:pt x="1200436" y="2342472"/>
                  <a:pt x="1203297" y="2347994"/>
                </a:cubicBezTo>
                <a:cubicBezTo>
                  <a:pt x="1208942" y="2353516"/>
                  <a:pt x="1208942" y="2356242"/>
                  <a:pt x="1208942" y="2356242"/>
                </a:cubicBezTo>
                <a:cubicBezTo>
                  <a:pt x="1208942" y="2356242"/>
                  <a:pt x="1206119" y="2358968"/>
                  <a:pt x="1203297" y="2361695"/>
                </a:cubicBezTo>
                <a:cubicBezTo>
                  <a:pt x="1200436" y="2364491"/>
                  <a:pt x="1203297" y="2364491"/>
                  <a:pt x="1200436" y="2372670"/>
                </a:cubicBezTo>
                <a:cubicBezTo>
                  <a:pt x="1197614" y="2380918"/>
                  <a:pt x="1200436" y="2383714"/>
                  <a:pt x="1200436" y="2383714"/>
                </a:cubicBezTo>
                <a:cubicBezTo>
                  <a:pt x="1200436" y="2383714"/>
                  <a:pt x="1206119" y="2380918"/>
                  <a:pt x="1208942" y="2378191"/>
                </a:cubicBezTo>
                <a:cubicBezTo>
                  <a:pt x="1211764" y="2378191"/>
                  <a:pt x="1211764" y="2378191"/>
                  <a:pt x="1214586" y="2383714"/>
                </a:cubicBezTo>
                <a:cubicBezTo>
                  <a:pt x="1220271" y="2389167"/>
                  <a:pt x="1211764" y="2389167"/>
                  <a:pt x="1208942" y="2389167"/>
                </a:cubicBezTo>
                <a:cubicBezTo>
                  <a:pt x="1206119" y="2389167"/>
                  <a:pt x="1208942" y="2389167"/>
                  <a:pt x="1206119" y="2391892"/>
                </a:cubicBezTo>
                <a:cubicBezTo>
                  <a:pt x="1206119" y="2391892"/>
                  <a:pt x="1203297" y="2397414"/>
                  <a:pt x="1203297" y="2400141"/>
                </a:cubicBezTo>
                <a:cubicBezTo>
                  <a:pt x="1203297" y="2402867"/>
                  <a:pt x="1206119" y="2402867"/>
                  <a:pt x="1206119" y="2402867"/>
                </a:cubicBezTo>
                <a:cubicBezTo>
                  <a:pt x="1206119" y="2402867"/>
                  <a:pt x="1211764" y="2408389"/>
                  <a:pt x="1214586" y="2408389"/>
                </a:cubicBezTo>
                <a:cubicBezTo>
                  <a:pt x="1217447" y="2411115"/>
                  <a:pt x="1217447" y="2411115"/>
                  <a:pt x="1220271" y="2411115"/>
                </a:cubicBezTo>
                <a:cubicBezTo>
                  <a:pt x="1223092" y="2411115"/>
                  <a:pt x="1225914" y="2408389"/>
                  <a:pt x="1225914" y="2408389"/>
                </a:cubicBezTo>
                <a:cubicBezTo>
                  <a:pt x="1228775" y="2408389"/>
                  <a:pt x="1228775" y="2408389"/>
                  <a:pt x="1228775" y="2408389"/>
                </a:cubicBezTo>
                <a:cubicBezTo>
                  <a:pt x="1228775" y="2408389"/>
                  <a:pt x="1234420" y="2411115"/>
                  <a:pt x="1237242" y="2411115"/>
                </a:cubicBezTo>
                <a:cubicBezTo>
                  <a:pt x="1240065" y="2411115"/>
                  <a:pt x="1237242" y="2408389"/>
                  <a:pt x="1237242" y="2408389"/>
                </a:cubicBezTo>
                <a:cubicBezTo>
                  <a:pt x="1237242" y="2408389"/>
                  <a:pt x="1237242" y="2408389"/>
                  <a:pt x="1234420" y="2402867"/>
                </a:cubicBezTo>
                <a:cubicBezTo>
                  <a:pt x="1234420" y="2402867"/>
                  <a:pt x="1231598" y="2397414"/>
                  <a:pt x="1234420" y="2397414"/>
                </a:cubicBezTo>
                <a:cubicBezTo>
                  <a:pt x="1237242" y="2397414"/>
                  <a:pt x="1242926" y="2397414"/>
                  <a:pt x="1245748" y="2400141"/>
                </a:cubicBezTo>
                <a:cubicBezTo>
                  <a:pt x="1248570" y="2402867"/>
                  <a:pt x="1251392" y="2397414"/>
                  <a:pt x="1251392" y="2397414"/>
                </a:cubicBezTo>
                <a:cubicBezTo>
                  <a:pt x="1251392" y="2397414"/>
                  <a:pt x="1248570" y="2397414"/>
                  <a:pt x="1248570" y="2397414"/>
                </a:cubicBezTo>
                <a:cubicBezTo>
                  <a:pt x="1245748" y="2394688"/>
                  <a:pt x="1242926" y="2394688"/>
                  <a:pt x="1240065" y="2394688"/>
                </a:cubicBezTo>
                <a:cubicBezTo>
                  <a:pt x="1240065" y="2394688"/>
                  <a:pt x="1240065" y="2394688"/>
                  <a:pt x="1237242" y="2394688"/>
                </a:cubicBezTo>
                <a:cubicBezTo>
                  <a:pt x="1234420" y="2394688"/>
                  <a:pt x="1228775" y="2394688"/>
                  <a:pt x="1225914" y="2391892"/>
                </a:cubicBezTo>
                <a:cubicBezTo>
                  <a:pt x="1223092" y="2389167"/>
                  <a:pt x="1225914" y="2389167"/>
                  <a:pt x="1225914" y="2389167"/>
                </a:cubicBezTo>
                <a:cubicBezTo>
                  <a:pt x="1225914" y="2389167"/>
                  <a:pt x="1225914" y="2383714"/>
                  <a:pt x="1228775" y="2378191"/>
                </a:cubicBezTo>
                <a:cubicBezTo>
                  <a:pt x="1228775" y="2375465"/>
                  <a:pt x="1225914" y="2372670"/>
                  <a:pt x="1225914" y="2372670"/>
                </a:cubicBezTo>
                <a:cubicBezTo>
                  <a:pt x="1225914" y="2369944"/>
                  <a:pt x="1228775" y="2367217"/>
                  <a:pt x="1228775" y="2364491"/>
                </a:cubicBezTo>
                <a:cubicBezTo>
                  <a:pt x="1231598" y="2364491"/>
                  <a:pt x="1231598" y="2361695"/>
                  <a:pt x="1234420" y="2364491"/>
                </a:cubicBezTo>
                <a:cubicBezTo>
                  <a:pt x="1234420" y="2364491"/>
                  <a:pt x="1240065" y="2367217"/>
                  <a:pt x="1240065" y="2367217"/>
                </a:cubicBezTo>
                <a:cubicBezTo>
                  <a:pt x="1240065" y="2367217"/>
                  <a:pt x="1242926" y="2361695"/>
                  <a:pt x="1242926" y="2361695"/>
                </a:cubicBezTo>
                <a:cubicBezTo>
                  <a:pt x="1242926" y="2361695"/>
                  <a:pt x="1237242" y="2356242"/>
                  <a:pt x="1237242" y="2356242"/>
                </a:cubicBezTo>
                <a:cubicBezTo>
                  <a:pt x="1237242" y="2356242"/>
                  <a:pt x="1237242" y="2350720"/>
                  <a:pt x="1237242" y="2350720"/>
                </a:cubicBezTo>
                <a:cubicBezTo>
                  <a:pt x="1234420" y="2347994"/>
                  <a:pt x="1237242" y="2345268"/>
                  <a:pt x="1237242" y="2345268"/>
                </a:cubicBezTo>
                <a:cubicBezTo>
                  <a:pt x="1237242" y="2345268"/>
                  <a:pt x="1237242" y="2345268"/>
                  <a:pt x="1248570" y="2345268"/>
                </a:cubicBezTo>
                <a:cubicBezTo>
                  <a:pt x="1248570" y="2345268"/>
                  <a:pt x="1248570" y="2342472"/>
                  <a:pt x="1245748" y="2342472"/>
                </a:cubicBezTo>
                <a:cubicBezTo>
                  <a:pt x="1242926" y="2342472"/>
                  <a:pt x="1242926" y="2342472"/>
                  <a:pt x="1240065" y="2339746"/>
                </a:cubicBezTo>
                <a:cubicBezTo>
                  <a:pt x="1237242" y="2337019"/>
                  <a:pt x="1240065" y="2328771"/>
                  <a:pt x="1240065" y="2328771"/>
                </a:cubicBezTo>
                <a:cubicBezTo>
                  <a:pt x="1240065" y="2326045"/>
                  <a:pt x="1242926" y="2326045"/>
                  <a:pt x="1242926" y="2326045"/>
                </a:cubicBezTo>
                <a:cubicBezTo>
                  <a:pt x="1242926" y="2326045"/>
                  <a:pt x="1248570" y="2320523"/>
                  <a:pt x="1248570" y="2320523"/>
                </a:cubicBezTo>
                <a:cubicBezTo>
                  <a:pt x="1251392" y="2320523"/>
                  <a:pt x="1251392" y="2326045"/>
                  <a:pt x="1251392" y="2326045"/>
                </a:cubicBezTo>
                <a:cubicBezTo>
                  <a:pt x="1251392" y="2328771"/>
                  <a:pt x="1254253" y="2334293"/>
                  <a:pt x="1254253" y="2337019"/>
                </a:cubicBezTo>
                <a:cubicBezTo>
                  <a:pt x="1254253" y="2337019"/>
                  <a:pt x="1257076" y="2331498"/>
                  <a:pt x="1257076" y="2331498"/>
                </a:cubicBezTo>
                <a:cubicBezTo>
                  <a:pt x="1257076" y="2331498"/>
                  <a:pt x="1257076" y="2331498"/>
                  <a:pt x="1254253" y="2323319"/>
                </a:cubicBezTo>
                <a:cubicBezTo>
                  <a:pt x="1254253" y="2323319"/>
                  <a:pt x="1257076" y="2320523"/>
                  <a:pt x="1257076" y="2317796"/>
                </a:cubicBezTo>
                <a:cubicBezTo>
                  <a:pt x="1257076" y="2317796"/>
                  <a:pt x="1259898" y="2317796"/>
                  <a:pt x="1259898" y="2317796"/>
                </a:cubicBezTo>
                <a:cubicBezTo>
                  <a:pt x="1262720" y="2320523"/>
                  <a:pt x="1262720" y="2323319"/>
                  <a:pt x="1262720" y="2326045"/>
                </a:cubicBezTo>
                <a:cubicBezTo>
                  <a:pt x="1262720" y="2328771"/>
                  <a:pt x="1271226" y="2326045"/>
                  <a:pt x="1271226" y="2326045"/>
                </a:cubicBezTo>
                <a:cubicBezTo>
                  <a:pt x="1271226" y="2326045"/>
                  <a:pt x="1276871" y="2323319"/>
                  <a:pt x="1276871" y="2320523"/>
                </a:cubicBezTo>
                <a:cubicBezTo>
                  <a:pt x="1274048" y="2317796"/>
                  <a:pt x="1276871" y="2317796"/>
                  <a:pt x="1276871" y="2317796"/>
                </a:cubicBezTo>
                <a:cubicBezTo>
                  <a:pt x="1276871" y="2317796"/>
                  <a:pt x="1282554" y="2315070"/>
                  <a:pt x="1282554" y="2315070"/>
                </a:cubicBezTo>
                <a:cubicBezTo>
                  <a:pt x="1282554" y="2315070"/>
                  <a:pt x="1285376" y="2320523"/>
                  <a:pt x="1285376" y="2320523"/>
                </a:cubicBezTo>
                <a:cubicBezTo>
                  <a:pt x="1288199" y="2323319"/>
                  <a:pt x="1291059" y="2326045"/>
                  <a:pt x="1291059" y="2326045"/>
                </a:cubicBezTo>
                <a:cubicBezTo>
                  <a:pt x="1291059" y="2326045"/>
                  <a:pt x="1291059" y="2326045"/>
                  <a:pt x="1296704" y="2334293"/>
                </a:cubicBezTo>
                <a:cubicBezTo>
                  <a:pt x="1296704" y="2334293"/>
                  <a:pt x="1296704" y="2334293"/>
                  <a:pt x="1296704" y="2326045"/>
                </a:cubicBezTo>
                <a:cubicBezTo>
                  <a:pt x="1296704" y="2326045"/>
                  <a:pt x="1291059" y="2323319"/>
                  <a:pt x="1291059" y="2320523"/>
                </a:cubicBezTo>
                <a:cubicBezTo>
                  <a:pt x="1288199" y="2320523"/>
                  <a:pt x="1285376" y="2315070"/>
                  <a:pt x="1285376" y="2315070"/>
                </a:cubicBezTo>
                <a:cubicBezTo>
                  <a:pt x="1285376" y="2315070"/>
                  <a:pt x="1282554" y="2306822"/>
                  <a:pt x="1282554" y="2304096"/>
                </a:cubicBezTo>
                <a:cubicBezTo>
                  <a:pt x="1282554" y="2304096"/>
                  <a:pt x="1288199" y="2298573"/>
                  <a:pt x="1288199" y="2298573"/>
                </a:cubicBezTo>
                <a:cubicBezTo>
                  <a:pt x="1288199" y="2298573"/>
                  <a:pt x="1288199" y="2298573"/>
                  <a:pt x="1291059" y="2295848"/>
                </a:cubicBezTo>
                <a:cubicBezTo>
                  <a:pt x="1291059" y="2295848"/>
                  <a:pt x="1291059" y="2295848"/>
                  <a:pt x="1293882" y="2290326"/>
                </a:cubicBezTo>
                <a:cubicBezTo>
                  <a:pt x="1293882" y="2290326"/>
                  <a:pt x="1293882" y="2290326"/>
                  <a:pt x="1291059" y="2282077"/>
                </a:cubicBezTo>
                <a:cubicBezTo>
                  <a:pt x="1291059" y="2282077"/>
                  <a:pt x="1291059" y="2282077"/>
                  <a:pt x="1293882" y="2273898"/>
                </a:cubicBezTo>
                <a:cubicBezTo>
                  <a:pt x="1293882" y="2273898"/>
                  <a:pt x="1293882" y="2273898"/>
                  <a:pt x="1296704" y="2273898"/>
                </a:cubicBezTo>
                <a:cubicBezTo>
                  <a:pt x="1296704" y="2273898"/>
                  <a:pt x="1296704" y="2273898"/>
                  <a:pt x="1308032" y="2273898"/>
                </a:cubicBezTo>
                <a:cubicBezTo>
                  <a:pt x="1308032" y="2273898"/>
                  <a:pt x="1310854" y="2279350"/>
                  <a:pt x="1310854" y="2279350"/>
                </a:cubicBezTo>
                <a:cubicBezTo>
                  <a:pt x="1313677" y="2279350"/>
                  <a:pt x="1316538" y="2279350"/>
                  <a:pt x="1316538" y="2279350"/>
                </a:cubicBezTo>
                <a:cubicBezTo>
                  <a:pt x="1316538" y="2279350"/>
                  <a:pt x="1316538" y="2279350"/>
                  <a:pt x="1313677" y="2276625"/>
                </a:cubicBezTo>
                <a:cubicBezTo>
                  <a:pt x="1313677" y="2276625"/>
                  <a:pt x="1313677" y="2276625"/>
                  <a:pt x="1313677" y="2271103"/>
                </a:cubicBezTo>
                <a:cubicBezTo>
                  <a:pt x="1313677" y="2271103"/>
                  <a:pt x="1310854" y="2265650"/>
                  <a:pt x="1310854" y="2265650"/>
                </a:cubicBezTo>
                <a:cubicBezTo>
                  <a:pt x="1308032" y="2265650"/>
                  <a:pt x="1308032" y="2254676"/>
                  <a:pt x="1308032" y="2254676"/>
                </a:cubicBezTo>
                <a:cubicBezTo>
                  <a:pt x="1308032" y="2254676"/>
                  <a:pt x="1308032" y="2254676"/>
                  <a:pt x="1316538" y="2254676"/>
                </a:cubicBezTo>
                <a:cubicBezTo>
                  <a:pt x="1316538" y="2254676"/>
                  <a:pt x="1316538" y="2254676"/>
                  <a:pt x="1319360" y="2246427"/>
                </a:cubicBezTo>
                <a:cubicBezTo>
                  <a:pt x="1319360" y="2246427"/>
                  <a:pt x="1319360" y="2246427"/>
                  <a:pt x="1316538" y="2238179"/>
                </a:cubicBezTo>
                <a:cubicBezTo>
                  <a:pt x="1316538" y="2238179"/>
                  <a:pt x="1316538" y="2238179"/>
                  <a:pt x="1322182" y="2238179"/>
                </a:cubicBezTo>
                <a:cubicBezTo>
                  <a:pt x="1322182" y="2238179"/>
                  <a:pt x="1322182" y="2238179"/>
                  <a:pt x="1327866" y="2235453"/>
                </a:cubicBezTo>
                <a:cubicBezTo>
                  <a:pt x="1327866" y="2235453"/>
                  <a:pt x="1327866" y="2235453"/>
                  <a:pt x="1330688" y="2229930"/>
                </a:cubicBezTo>
                <a:cubicBezTo>
                  <a:pt x="1330688" y="2229930"/>
                  <a:pt x="1330688" y="2229930"/>
                  <a:pt x="1339155" y="2227204"/>
                </a:cubicBezTo>
                <a:close/>
                <a:moveTo>
                  <a:pt x="3933575" y="2227124"/>
                </a:moveTo>
                <a:lnTo>
                  <a:pt x="3935745" y="2235523"/>
                </a:lnTo>
                <a:lnTo>
                  <a:pt x="3935845" y="2235717"/>
                </a:lnTo>
                <a:close/>
                <a:moveTo>
                  <a:pt x="1225914" y="2221683"/>
                </a:moveTo>
                <a:cubicBezTo>
                  <a:pt x="1228775" y="2224478"/>
                  <a:pt x="1231598" y="2227204"/>
                  <a:pt x="1231598" y="2229930"/>
                </a:cubicBezTo>
                <a:cubicBezTo>
                  <a:pt x="1231598" y="2232727"/>
                  <a:pt x="1234420" y="2238179"/>
                  <a:pt x="1231598" y="2240905"/>
                </a:cubicBezTo>
                <a:cubicBezTo>
                  <a:pt x="1228775" y="2243701"/>
                  <a:pt x="1228775" y="2246427"/>
                  <a:pt x="1225914" y="2246427"/>
                </a:cubicBezTo>
                <a:cubicBezTo>
                  <a:pt x="1223092" y="2249153"/>
                  <a:pt x="1214586" y="2254676"/>
                  <a:pt x="1214586" y="2254676"/>
                </a:cubicBezTo>
                <a:cubicBezTo>
                  <a:pt x="1214586" y="2254676"/>
                  <a:pt x="1214586" y="2260129"/>
                  <a:pt x="1217447" y="2260129"/>
                </a:cubicBezTo>
                <a:cubicBezTo>
                  <a:pt x="1220271" y="2260129"/>
                  <a:pt x="1225914" y="2251880"/>
                  <a:pt x="1225914" y="2257401"/>
                </a:cubicBezTo>
                <a:cubicBezTo>
                  <a:pt x="1223092" y="2262924"/>
                  <a:pt x="1231598" y="2265650"/>
                  <a:pt x="1223092" y="2268376"/>
                </a:cubicBezTo>
                <a:cubicBezTo>
                  <a:pt x="1217447" y="2268376"/>
                  <a:pt x="1211764" y="2265650"/>
                  <a:pt x="1211764" y="2265650"/>
                </a:cubicBezTo>
                <a:cubicBezTo>
                  <a:pt x="1206119" y="2273898"/>
                  <a:pt x="1206119" y="2273898"/>
                  <a:pt x="1206119" y="2273898"/>
                </a:cubicBezTo>
                <a:cubicBezTo>
                  <a:pt x="1206119" y="2273898"/>
                  <a:pt x="1200436" y="2271103"/>
                  <a:pt x="1200436" y="2273898"/>
                </a:cubicBezTo>
                <a:cubicBezTo>
                  <a:pt x="1200436" y="2276625"/>
                  <a:pt x="1203297" y="2282077"/>
                  <a:pt x="1203297" y="2282077"/>
                </a:cubicBezTo>
                <a:cubicBezTo>
                  <a:pt x="1197614" y="2287599"/>
                  <a:pt x="1197614" y="2287599"/>
                  <a:pt x="1197614" y="2287599"/>
                </a:cubicBezTo>
                <a:cubicBezTo>
                  <a:pt x="1197614" y="2287599"/>
                  <a:pt x="1189108" y="2284873"/>
                  <a:pt x="1189108" y="2287599"/>
                </a:cubicBezTo>
                <a:cubicBezTo>
                  <a:pt x="1191969" y="2290326"/>
                  <a:pt x="1194792" y="2295848"/>
                  <a:pt x="1194792" y="2295848"/>
                </a:cubicBezTo>
                <a:cubicBezTo>
                  <a:pt x="1194792" y="2295848"/>
                  <a:pt x="1194792" y="2301300"/>
                  <a:pt x="1189108" y="2301300"/>
                </a:cubicBezTo>
                <a:cubicBezTo>
                  <a:pt x="1183464" y="2301300"/>
                  <a:pt x="1177819" y="2301300"/>
                  <a:pt x="1174958" y="2301300"/>
                </a:cubicBezTo>
                <a:cubicBezTo>
                  <a:pt x="1172136" y="2298573"/>
                  <a:pt x="1172136" y="2298573"/>
                  <a:pt x="1172136" y="2298573"/>
                </a:cubicBezTo>
                <a:cubicBezTo>
                  <a:pt x="1169313" y="2306822"/>
                  <a:pt x="1169313" y="2306822"/>
                  <a:pt x="1169313" y="2306822"/>
                </a:cubicBezTo>
                <a:cubicBezTo>
                  <a:pt x="1169313" y="2306822"/>
                  <a:pt x="1172136" y="2309549"/>
                  <a:pt x="1169313" y="2312274"/>
                </a:cubicBezTo>
                <a:cubicBezTo>
                  <a:pt x="1166491" y="2315070"/>
                  <a:pt x="1157985" y="2315070"/>
                  <a:pt x="1157985" y="2315070"/>
                </a:cubicBezTo>
                <a:cubicBezTo>
                  <a:pt x="1157985" y="2315070"/>
                  <a:pt x="1155163" y="2315070"/>
                  <a:pt x="1155163" y="2315070"/>
                </a:cubicBezTo>
                <a:cubicBezTo>
                  <a:pt x="1155163" y="2317796"/>
                  <a:pt x="1152302" y="2323319"/>
                  <a:pt x="1149480" y="2323319"/>
                </a:cubicBezTo>
                <a:cubicBezTo>
                  <a:pt x="1146658" y="2320523"/>
                  <a:pt x="1141013" y="2317796"/>
                  <a:pt x="1138152" y="2315070"/>
                </a:cubicBezTo>
                <a:cubicBezTo>
                  <a:pt x="1138152" y="2312274"/>
                  <a:pt x="1135330" y="2301300"/>
                  <a:pt x="1141013" y="2304096"/>
                </a:cubicBezTo>
                <a:cubicBezTo>
                  <a:pt x="1146658" y="2304096"/>
                  <a:pt x="1152302" y="2306822"/>
                  <a:pt x="1152302" y="2301300"/>
                </a:cubicBezTo>
                <a:cubicBezTo>
                  <a:pt x="1152302" y="2295848"/>
                  <a:pt x="1149480" y="2293122"/>
                  <a:pt x="1149480" y="2293122"/>
                </a:cubicBezTo>
                <a:cubicBezTo>
                  <a:pt x="1152302" y="2287599"/>
                  <a:pt x="1152302" y="2287599"/>
                  <a:pt x="1152302" y="2287599"/>
                </a:cubicBezTo>
                <a:cubicBezTo>
                  <a:pt x="1149480" y="2284873"/>
                  <a:pt x="1149480" y="2279350"/>
                  <a:pt x="1149480" y="2279350"/>
                </a:cubicBezTo>
                <a:cubicBezTo>
                  <a:pt x="1152302" y="2273898"/>
                  <a:pt x="1152302" y="2273898"/>
                  <a:pt x="1152302" y="2273898"/>
                </a:cubicBezTo>
                <a:cubicBezTo>
                  <a:pt x="1152302" y="2273898"/>
                  <a:pt x="1146658" y="2268376"/>
                  <a:pt x="1146658" y="2265650"/>
                </a:cubicBezTo>
                <a:cubicBezTo>
                  <a:pt x="1146658" y="2262924"/>
                  <a:pt x="1146658" y="2257401"/>
                  <a:pt x="1152302" y="2254676"/>
                </a:cubicBezTo>
                <a:cubicBezTo>
                  <a:pt x="1155163" y="2251880"/>
                  <a:pt x="1157985" y="2246427"/>
                  <a:pt x="1160808" y="2246427"/>
                </a:cubicBezTo>
                <a:cubicBezTo>
                  <a:pt x="1160808" y="2249153"/>
                  <a:pt x="1160808" y="2249153"/>
                  <a:pt x="1163630" y="2254676"/>
                </a:cubicBezTo>
                <a:cubicBezTo>
                  <a:pt x="1166491" y="2257401"/>
                  <a:pt x="1166491" y="2262924"/>
                  <a:pt x="1169313" y="2260129"/>
                </a:cubicBezTo>
                <a:cubicBezTo>
                  <a:pt x="1172136" y="2257401"/>
                  <a:pt x="1172136" y="2254676"/>
                  <a:pt x="1174958" y="2251880"/>
                </a:cubicBezTo>
                <a:cubicBezTo>
                  <a:pt x="1177819" y="2249153"/>
                  <a:pt x="1180641" y="2240905"/>
                  <a:pt x="1180641" y="2240905"/>
                </a:cubicBezTo>
                <a:cubicBezTo>
                  <a:pt x="1180641" y="2240905"/>
                  <a:pt x="1186286" y="2243701"/>
                  <a:pt x="1189108" y="2240905"/>
                </a:cubicBezTo>
                <a:cubicBezTo>
                  <a:pt x="1194792" y="2238179"/>
                  <a:pt x="1189108" y="2238179"/>
                  <a:pt x="1197614" y="2235453"/>
                </a:cubicBezTo>
                <a:cubicBezTo>
                  <a:pt x="1206119" y="2235453"/>
                  <a:pt x="1208942" y="2235453"/>
                  <a:pt x="1211764" y="2229930"/>
                </a:cubicBezTo>
                <a:cubicBezTo>
                  <a:pt x="1214586" y="2227204"/>
                  <a:pt x="1214586" y="2229930"/>
                  <a:pt x="1217447" y="2227204"/>
                </a:cubicBezTo>
                <a:cubicBezTo>
                  <a:pt x="1220271" y="2224478"/>
                  <a:pt x="1223092" y="2221683"/>
                  <a:pt x="1225914" y="2221683"/>
                </a:cubicBezTo>
                <a:close/>
                <a:moveTo>
                  <a:pt x="1494885" y="2218955"/>
                </a:moveTo>
                <a:cubicBezTo>
                  <a:pt x="1503390" y="2221683"/>
                  <a:pt x="1503390" y="2221683"/>
                  <a:pt x="1503390" y="2221683"/>
                </a:cubicBezTo>
                <a:cubicBezTo>
                  <a:pt x="1503390" y="2221683"/>
                  <a:pt x="1506213" y="2216230"/>
                  <a:pt x="1506213" y="2221683"/>
                </a:cubicBezTo>
                <a:cubicBezTo>
                  <a:pt x="1503390" y="2227204"/>
                  <a:pt x="1497707" y="2235453"/>
                  <a:pt x="1497707" y="2235453"/>
                </a:cubicBezTo>
                <a:cubicBezTo>
                  <a:pt x="1497707" y="2235453"/>
                  <a:pt x="1500530" y="2235453"/>
                  <a:pt x="1494885" y="2238179"/>
                </a:cubicBezTo>
                <a:cubicBezTo>
                  <a:pt x="1489201" y="2240905"/>
                  <a:pt x="1489201" y="2243701"/>
                  <a:pt x="1486379" y="2238179"/>
                </a:cubicBezTo>
                <a:cubicBezTo>
                  <a:pt x="1483557" y="2235453"/>
                  <a:pt x="1480734" y="2235453"/>
                  <a:pt x="1480734" y="2232727"/>
                </a:cubicBezTo>
                <a:cubicBezTo>
                  <a:pt x="1483557" y="2229930"/>
                  <a:pt x="1483557" y="2224478"/>
                  <a:pt x="1483557" y="2224478"/>
                </a:cubicBezTo>
                <a:cubicBezTo>
                  <a:pt x="1489201" y="2224478"/>
                  <a:pt x="1489201" y="2224478"/>
                  <a:pt x="1489201" y="2224478"/>
                </a:cubicBezTo>
                <a:cubicBezTo>
                  <a:pt x="1494885" y="2218955"/>
                  <a:pt x="1494885" y="2218955"/>
                  <a:pt x="1494885" y="2218955"/>
                </a:cubicBezTo>
                <a:close/>
                <a:moveTo>
                  <a:pt x="3568008" y="2218033"/>
                </a:moveTo>
                <a:cubicBezTo>
                  <a:pt x="3568714" y="2217690"/>
                  <a:pt x="3569423" y="2217690"/>
                  <a:pt x="3570840" y="2219062"/>
                </a:cubicBezTo>
                <a:cubicBezTo>
                  <a:pt x="3576510" y="2224548"/>
                  <a:pt x="3576510" y="2224548"/>
                  <a:pt x="3576510" y="2224548"/>
                </a:cubicBezTo>
                <a:cubicBezTo>
                  <a:pt x="3576510" y="2227292"/>
                  <a:pt x="3579322" y="2227292"/>
                  <a:pt x="3579322" y="2230035"/>
                </a:cubicBezTo>
                <a:cubicBezTo>
                  <a:pt x="3582157" y="2232779"/>
                  <a:pt x="3582157" y="2232779"/>
                  <a:pt x="3582157" y="2235523"/>
                </a:cubicBezTo>
                <a:cubicBezTo>
                  <a:pt x="3576510" y="2241009"/>
                  <a:pt x="3576510" y="2235523"/>
                  <a:pt x="3568005" y="2235523"/>
                </a:cubicBezTo>
                <a:cubicBezTo>
                  <a:pt x="3562358" y="2235523"/>
                  <a:pt x="3559523" y="2232779"/>
                  <a:pt x="3559523" y="2232779"/>
                </a:cubicBezTo>
                <a:cubicBezTo>
                  <a:pt x="3559523" y="2232779"/>
                  <a:pt x="3559523" y="2232779"/>
                  <a:pt x="3556688" y="2230035"/>
                </a:cubicBezTo>
                <a:cubicBezTo>
                  <a:pt x="3556688" y="2230035"/>
                  <a:pt x="3559523" y="2227292"/>
                  <a:pt x="3559523" y="2227292"/>
                </a:cubicBezTo>
                <a:cubicBezTo>
                  <a:pt x="3559523" y="2224548"/>
                  <a:pt x="3553876" y="2221805"/>
                  <a:pt x="3556688" y="2219062"/>
                </a:cubicBezTo>
                <a:cubicBezTo>
                  <a:pt x="3559523" y="2219062"/>
                  <a:pt x="3562358" y="2219062"/>
                  <a:pt x="3565193" y="2219062"/>
                </a:cubicBezTo>
                <a:cubicBezTo>
                  <a:pt x="3566599" y="2219062"/>
                  <a:pt x="3567302" y="2218376"/>
                  <a:pt x="3568008" y="2218033"/>
                </a:cubicBezTo>
                <a:close/>
                <a:moveTo>
                  <a:pt x="3913814" y="2207384"/>
                </a:moveTo>
                <a:lnTo>
                  <a:pt x="3915946" y="2213575"/>
                </a:lnTo>
                <a:lnTo>
                  <a:pt x="3916045" y="2213646"/>
                </a:lnTo>
                <a:close/>
                <a:moveTo>
                  <a:pt x="1469407" y="2205255"/>
                </a:moveTo>
                <a:cubicBezTo>
                  <a:pt x="1475051" y="2207981"/>
                  <a:pt x="1475051" y="2210708"/>
                  <a:pt x="1475051" y="2210708"/>
                </a:cubicBezTo>
                <a:cubicBezTo>
                  <a:pt x="1475051" y="2210708"/>
                  <a:pt x="1477912" y="2216230"/>
                  <a:pt x="1477912" y="2218955"/>
                </a:cubicBezTo>
                <a:cubicBezTo>
                  <a:pt x="1477912" y="2218955"/>
                  <a:pt x="1477912" y="2221683"/>
                  <a:pt x="1477912" y="2221683"/>
                </a:cubicBezTo>
                <a:cubicBezTo>
                  <a:pt x="1477912" y="2224478"/>
                  <a:pt x="1483557" y="2227204"/>
                  <a:pt x="1475051" y="2227204"/>
                </a:cubicBezTo>
                <a:cubicBezTo>
                  <a:pt x="1469407" y="2227204"/>
                  <a:pt x="1469407" y="2227204"/>
                  <a:pt x="1469407" y="2227204"/>
                </a:cubicBezTo>
                <a:lnTo>
                  <a:pt x="1466584" y="2218955"/>
                </a:lnTo>
                <a:cubicBezTo>
                  <a:pt x="1463723" y="2218955"/>
                  <a:pt x="1458079" y="2213504"/>
                  <a:pt x="1458079" y="2213504"/>
                </a:cubicBezTo>
                <a:cubicBezTo>
                  <a:pt x="1458079" y="2213504"/>
                  <a:pt x="1463723" y="2210708"/>
                  <a:pt x="1463723" y="2207981"/>
                </a:cubicBezTo>
                <a:cubicBezTo>
                  <a:pt x="1466584" y="2207981"/>
                  <a:pt x="1463723" y="2205255"/>
                  <a:pt x="1469407" y="2205255"/>
                </a:cubicBezTo>
                <a:close/>
                <a:moveTo>
                  <a:pt x="1506213" y="2202529"/>
                </a:moveTo>
                <a:cubicBezTo>
                  <a:pt x="1509035" y="2205255"/>
                  <a:pt x="1511857" y="2210708"/>
                  <a:pt x="1511857" y="2210708"/>
                </a:cubicBezTo>
                <a:cubicBezTo>
                  <a:pt x="1511857" y="2210708"/>
                  <a:pt x="1509035" y="2216230"/>
                  <a:pt x="1509035" y="2216230"/>
                </a:cubicBezTo>
                <a:cubicBezTo>
                  <a:pt x="1506213" y="2218955"/>
                  <a:pt x="1497707" y="2218955"/>
                  <a:pt x="1497707" y="2216230"/>
                </a:cubicBezTo>
                <a:cubicBezTo>
                  <a:pt x="1497707" y="2213504"/>
                  <a:pt x="1500530" y="2205255"/>
                  <a:pt x="1500530" y="2205255"/>
                </a:cubicBezTo>
                <a:cubicBezTo>
                  <a:pt x="1500530" y="2205255"/>
                  <a:pt x="1503390" y="2199733"/>
                  <a:pt x="1506213" y="2202529"/>
                </a:cubicBezTo>
                <a:close/>
                <a:moveTo>
                  <a:pt x="7622559" y="2197274"/>
                </a:moveTo>
                <a:lnTo>
                  <a:pt x="7622478" y="2197360"/>
                </a:lnTo>
                <a:cubicBezTo>
                  <a:pt x="7659288" y="2244007"/>
                  <a:pt x="7659288" y="2244007"/>
                  <a:pt x="7659288" y="2244007"/>
                </a:cubicBezTo>
                <a:lnTo>
                  <a:pt x="7657741" y="2261314"/>
                </a:lnTo>
                <a:lnTo>
                  <a:pt x="7657737" y="2261351"/>
                </a:lnTo>
                <a:lnTo>
                  <a:pt x="7657733" y="2261398"/>
                </a:lnTo>
                <a:lnTo>
                  <a:pt x="7657741" y="2261314"/>
                </a:lnTo>
                <a:lnTo>
                  <a:pt x="7659369" y="2243902"/>
                </a:lnTo>
                <a:cubicBezTo>
                  <a:pt x="7659369" y="2243902"/>
                  <a:pt x="7659369" y="2243902"/>
                  <a:pt x="7643837" y="2224226"/>
                </a:cubicBezTo>
                <a:close/>
                <a:moveTo>
                  <a:pt x="1506213" y="2186032"/>
                </a:moveTo>
                <a:cubicBezTo>
                  <a:pt x="1511857" y="2188758"/>
                  <a:pt x="1511857" y="2188758"/>
                  <a:pt x="1511857" y="2188758"/>
                </a:cubicBezTo>
                <a:cubicBezTo>
                  <a:pt x="1511857" y="2188758"/>
                  <a:pt x="1514680" y="2191485"/>
                  <a:pt x="1511857" y="2191485"/>
                </a:cubicBezTo>
                <a:cubicBezTo>
                  <a:pt x="1511857" y="2194281"/>
                  <a:pt x="1509035" y="2194281"/>
                  <a:pt x="1509035" y="2197007"/>
                </a:cubicBezTo>
                <a:cubicBezTo>
                  <a:pt x="1506213" y="2197007"/>
                  <a:pt x="1503390" y="2194281"/>
                  <a:pt x="1503390" y="2194281"/>
                </a:cubicBezTo>
                <a:cubicBezTo>
                  <a:pt x="1503390" y="2191485"/>
                  <a:pt x="1503390" y="2191485"/>
                  <a:pt x="1503390" y="2191485"/>
                </a:cubicBezTo>
                <a:cubicBezTo>
                  <a:pt x="1506213" y="2186032"/>
                  <a:pt x="1506213" y="2186032"/>
                  <a:pt x="1506213" y="2186032"/>
                </a:cubicBezTo>
                <a:close/>
                <a:moveTo>
                  <a:pt x="1531691" y="2183306"/>
                </a:moveTo>
                <a:cubicBezTo>
                  <a:pt x="1534513" y="2186032"/>
                  <a:pt x="1534513" y="2183306"/>
                  <a:pt x="1534513" y="2186032"/>
                </a:cubicBezTo>
                <a:cubicBezTo>
                  <a:pt x="1534513" y="2188758"/>
                  <a:pt x="1534513" y="2194281"/>
                  <a:pt x="1531691" y="2194281"/>
                </a:cubicBezTo>
                <a:cubicBezTo>
                  <a:pt x="1528868" y="2194281"/>
                  <a:pt x="1526007" y="2191485"/>
                  <a:pt x="1526007" y="2191485"/>
                </a:cubicBezTo>
                <a:cubicBezTo>
                  <a:pt x="1526007" y="2191485"/>
                  <a:pt x="1528868" y="2183306"/>
                  <a:pt x="1531691" y="2183306"/>
                </a:cubicBezTo>
                <a:close/>
                <a:moveTo>
                  <a:pt x="1475051" y="2175058"/>
                </a:moveTo>
                <a:cubicBezTo>
                  <a:pt x="1477912" y="2175058"/>
                  <a:pt x="1483557" y="2175058"/>
                  <a:pt x="1483557" y="2177784"/>
                </a:cubicBezTo>
                <a:cubicBezTo>
                  <a:pt x="1486379" y="2180511"/>
                  <a:pt x="1489201" y="2183306"/>
                  <a:pt x="1489201" y="2183306"/>
                </a:cubicBezTo>
                <a:cubicBezTo>
                  <a:pt x="1489201" y="2186032"/>
                  <a:pt x="1494885" y="2186032"/>
                  <a:pt x="1494885" y="2186032"/>
                </a:cubicBezTo>
                <a:cubicBezTo>
                  <a:pt x="1494885" y="2186032"/>
                  <a:pt x="1494885" y="2191485"/>
                  <a:pt x="1494885" y="2194281"/>
                </a:cubicBezTo>
                <a:cubicBezTo>
                  <a:pt x="1492062" y="2194281"/>
                  <a:pt x="1489201" y="2197007"/>
                  <a:pt x="1489201" y="2197007"/>
                </a:cubicBezTo>
                <a:cubicBezTo>
                  <a:pt x="1489201" y="2199733"/>
                  <a:pt x="1489201" y="2199733"/>
                  <a:pt x="1489201" y="2202529"/>
                </a:cubicBezTo>
                <a:cubicBezTo>
                  <a:pt x="1492062" y="2205255"/>
                  <a:pt x="1497707" y="2207981"/>
                  <a:pt x="1497707" y="2207981"/>
                </a:cubicBezTo>
                <a:cubicBezTo>
                  <a:pt x="1497707" y="2210708"/>
                  <a:pt x="1497707" y="2210708"/>
                  <a:pt x="1494885" y="2210708"/>
                </a:cubicBezTo>
                <a:cubicBezTo>
                  <a:pt x="1494885" y="2210708"/>
                  <a:pt x="1494885" y="2213504"/>
                  <a:pt x="1492062" y="2213504"/>
                </a:cubicBezTo>
                <a:cubicBezTo>
                  <a:pt x="1486379" y="2210708"/>
                  <a:pt x="1486379" y="2213504"/>
                  <a:pt x="1483557" y="2210708"/>
                </a:cubicBezTo>
                <a:cubicBezTo>
                  <a:pt x="1480734" y="2210708"/>
                  <a:pt x="1475051" y="2205255"/>
                  <a:pt x="1475051" y="2205255"/>
                </a:cubicBezTo>
                <a:cubicBezTo>
                  <a:pt x="1475051" y="2205255"/>
                  <a:pt x="1475051" y="2205255"/>
                  <a:pt x="1475051" y="2197007"/>
                </a:cubicBezTo>
                <a:cubicBezTo>
                  <a:pt x="1475051" y="2197007"/>
                  <a:pt x="1472229" y="2199733"/>
                  <a:pt x="1469407" y="2199733"/>
                </a:cubicBezTo>
                <a:cubicBezTo>
                  <a:pt x="1466584" y="2197007"/>
                  <a:pt x="1466584" y="2194281"/>
                  <a:pt x="1466584" y="2191485"/>
                </a:cubicBezTo>
                <a:cubicBezTo>
                  <a:pt x="1466584" y="2191485"/>
                  <a:pt x="1469407" y="2186032"/>
                  <a:pt x="1469407" y="2186032"/>
                </a:cubicBezTo>
                <a:cubicBezTo>
                  <a:pt x="1472229" y="2183306"/>
                  <a:pt x="1475051" y="2175058"/>
                  <a:pt x="1475051" y="2175058"/>
                </a:cubicBezTo>
                <a:close/>
                <a:moveTo>
                  <a:pt x="3511444" y="2166937"/>
                </a:moveTo>
                <a:cubicBezTo>
                  <a:pt x="3514278" y="2175167"/>
                  <a:pt x="3514278" y="2175167"/>
                  <a:pt x="3514278" y="2175167"/>
                </a:cubicBezTo>
                <a:cubicBezTo>
                  <a:pt x="3514278" y="2175167"/>
                  <a:pt x="3514278" y="2177910"/>
                  <a:pt x="3517090" y="2177910"/>
                </a:cubicBezTo>
                <a:cubicBezTo>
                  <a:pt x="3519926" y="2177910"/>
                  <a:pt x="3519926" y="2177910"/>
                  <a:pt x="3519926" y="2177910"/>
                </a:cubicBezTo>
                <a:cubicBezTo>
                  <a:pt x="3519926" y="2175167"/>
                  <a:pt x="3525573" y="2175167"/>
                  <a:pt x="3528407" y="2177910"/>
                </a:cubicBezTo>
                <a:cubicBezTo>
                  <a:pt x="3528407" y="2177910"/>
                  <a:pt x="3534078" y="2180653"/>
                  <a:pt x="3534078" y="2183397"/>
                </a:cubicBezTo>
                <a:cubicBezTo>
                  <a:pt x="3534078" y="2183397"/>
                  <a:pt x="3536890" y="2183397"/>
                  <a:pt x="3536890" y="2186141"/>
                </a:cubicBezTo>
                <a:cubicBezTo>
                  <a:pt x="3536890" y="2186141"/>
                  <a:pt x="3539724" y="2188884"/>
                  <a:pt x="3539724" y="2191628"/>
                </a:cubicBezTo>
                <a:cubicBezTo>
                  <a:pt x="3542559" y="2194371"/>
                  <a:pt x="3545395" y="2197114"/>
                  <a:pt x="3545395" y="2197114"/>
                </a:cubicBezTo>
                <a:cubicBezTo>
                  <a:pt x="3545395" y="2197114"/>
                  <a:pt x="3548207" y="2199858"/>
                  <a:pt x="3545395" y="2199858"/>
                </a:cubicBezTo>
                <a:cubicBezTo>
                  <a:pt x="3542559" y="2199858"/>
                  <a:pt x="3534078" y="2199858"/>
                  <a:pt x="3534078" y="2199858"/>
                </a:cubicBezTo>
                <a:cubicBezTo>
                  <a:pt x="3534078" y="2199858"/>
                  <a:pt x="3531242" y="2202601"/>
                  <a:pt x="3531242" y="2202601"/>
                </a:cubicBezTo>
                <a:cubicBezTo>
                  <a:pt x="3531242" y="2205345"/>
                  <a:pt x="3536890" y="2208089"/>
                  <a:pt x="3534078" y="2208089"/>
                </a:cubicBezTo>
                <a:cubicBezTo>
                  <a:pt x="3531242" y="2210832"/>
                  <a:pt x="3531242" y="2210832"/>
                  <a:pt x="3528407" y="2210832"/>
                </a:cubicBezTo>
                <a:cubicBezTo>
                  <a:pt x="3525573" y="2208089"/>
                  <a:pt x="3522761" y="2202601"/>
                  <a:pt x="3522761" y="2202601"/>
                </a:cubicBezTo>
                <a:cubicBezTo>
                  <a:pt x="3519926" y="2205345"/>
                  <a:pt x="3519926" y="2213575"/>
                  <a:pt x="3519926" y="2213575"/>
                </a:cubicBezTo>
                <a:cubicBezTo>
                  <a:pt x="3519926" y="2216318"/>
                  <a:pt x="3522761" y="2219062"/>
                  <a:pt x="3519926" y="2221805"/>
                </a:cubicBezTo>
                <a:cubicBezTo>
                  <a:pt x="3519926" y="2221805"/>
                  <a:pt x="3511444" y="2224548"/>
                  <a:pt x="3511444" y="2224548"/>
                </a:cubicBezTo>
                <a:cubicBezTo>
                  <a:pt x="3511444" y="2224548"/>
                  <a:pt x="3508609" y="2224548"/>
                  <a:pt x="3508609" y="2224548"/>
                </a:cubicBezTo>
                <a:cubicBezTo>
                  <a:pt x="3505774" y="2224548"/>
                  <a:pt x="3500127" y="2219062"/>
                  <a:pt x="3497292" y="2216318"/>
                </a:cubicBezTo>
                <a:cubicBezTo>
                  <a:pt x="3497292" y="2213575"/>
                  <a:pt x="3497292" y="2208089"/>
                  <a:pt x="3497292" y="2208089"/>
                </a:cubicBezTo>
                <a:cubicBezTo>
                  <a:pt x="3494457" y="2205345"/>
                  <a:pt x="3491645" y="2202601"/>
                  <a:pt x="3491645" y="2202601"/>
                </a:cubicBezTo>
                <a:cubicBezTo>
                  <a:pt x="3491645" y="2202601"/>
                  <a:pt x="3494457" y="2199858"/>
                  <a:pt x="3488810" y="2202601"/>
                </a:cubicBezTo>
                <a:cubicBezTo>
                  <a:pt x="3480328" y="2202601"/>
                  <a:pt x="3483162" y="2205345"/>
                  <a:pt x="3480328" y="2205345"/>
                </a:cubicBezTo>
                <a:cubicBezTo>
                  <a:pt x="3477493" y="2202601"/>
                  <a:pt x="3477493" y="2199858"/>
                  <a:pt x="3471845" y="2199858"/>
                </a:cubicBezTo>
                <a:cubicBezTo>
                  <a:pt x="3469011" y="2199858"/>
                  <a:pt x="3466176" y="2197114"/>
                  <a:pt x="3466176" y="2197114"/>
                </a:cubicBezTo>
                <a:cubicBezTo>
                  <a:pt x="3466176" y="2197114"/>
                  <a:pt x="3474657" y="2191628"/>
                  <a:pt x="3477493" y="2191628"/>
                </a:cubicBezTo>
                <a:cubicBezTo>
                  <a:pt x="3480328" y="2191628"/>
                  <a:pt x="3477493" y="2191628"/>
                  <a:pt x="3483162" y="2191628"/>
                </a:cubicBezTo>
                <a:cubicBezTo>
                  <a:pt x="3491645" y="2188884"/>
                  <a:pt x="3494457" y="2194371"/>
                  <a:pt x="3494457" y="2188884"/>
                </a:cubicBezTo>
                <a:cubicBezTo>
                  <a:pt x="3497292" y="2183397"/>
                  <a:pt x="3497292" y="2180653"/>
                  <a:pt x="3500127" y="2177910"/>
                </a:cubicBezTo>
                <a:cubicBezTo>
                  <a:pt x="3500127" y="2175167"/>
                  <a:pt x="3502962" y="2169680"/>
                  <a:pt x="3502962" y="2169680"/>
                </a:cubicBezTo>
                <a:cubicBezTo>
                  <a:pt x="3502962" y="2166937"/>
                  <a:pt x="3511444" y="2166937"/>
                  <a:pt x="3511444" y="2166937"/>
                </a:cubicBezTo>
                <a:close/>
                <a:moveTo>
                  <a:pt x="1523185" y="2166809"/>
                </a:moveTo>
                <a:cubicBezTo>
                  <a:pt x="1526007" y="2166809"/>
                  <a:pt x="1526007" y="2166809"/>
                  <a:pt x="1528868" y="2166809"/>
                </a:cubicBezTo>
                <a:cubicBezTo>
                  <a:pt x="1528868" y="2169535"/>
                  <a:pt x="1531691" y="2166809"/>
                  <a:pt x="1528868" y="2172332"/>
                </a:cubicBezTo>
                <a:cubicBezTo>
                  <a:pt x="1526007" y="2175058"/>
                  <a:pt x="1531691" y="2175058"/>
                  <a:pt x="1526007" y="2175058"/>
                </a:cubicBezTo>
                <a:cubicBezTo>
                  <a:pt x="1523185" y="2177784"/>
                  <a:pt x="1523185" y="2180511"/>
                  <a:pt x="1520363" y="2177784"/>
                </a:cubicBezTo>
                <a:cubicBezTo>
                  <a:pt x="1520363" y="2177784"/>
                  <a:pt x="1514680" y="2175058"/>
                  <a:pt x="1514680" y="2175058"/>
                </a:cubicBezTo>
                <a:cubicBezTo>
                  <a:pt x="1514680" y="2175058"/>
                  <a:pt x="1517541" y="2166809"/>
                  <a:pt x="1523185" y="2166809"/>
                </a:cubicBezTo>
                <a:close/>
                <a:moveTo>
                  <a:pt x="1500530" y="2166809"/>
                </a:moveTo>
                <a:cubicBezTo>
                  <a:pt x="1503390" y="2169535"/>
                  <a:pt x="1506213" y="2169535"/>
                  <a:pt x="1506213" y="2172332"/>
                </a:cubicBezTo>
                <a:cubicBezTo>
                  <a:pt x="1506213" y="2175058"/>
                  <a:pt x="1506213" y="2175058"/>
                  <a:pt x="1503390" y="2177784"/>
                </a:cubicBezTo>
                <a:cubicBezTo>
                  <a:pt x="1503390" y="2180511"/>
                  <a:pt x="1500530" y="2180511"/>
                  <a:pt x="1497707" y="2180511"/>
                </a:cubicBezTo>
                <a:cubicBezTo>
                  <a:pt x="1497707" y="2180511"/>
                  <a:pt x="1492062" y="2172332"/>
                  <a:pt x="1492062" y="2172332"/>
                </a:cubicBezTo>
                <a:cubicBezTo>
                  <a:pt x="1492062" y="2172332"/>
                  <a:pt x="1497707" y="2166809"/>
                  <a:pt x="1500530" y="2166809"/>
                </a:cubicBezTo>
                <a:close/>
                <a:moveTo>
                  <a:pt x="3559523" y="2164193"/>
                </a:moveTo>
                <a:lnTo>
                  <a:pt x="3565193" y="2164193"/>
                </a:lnTo>
                <a:cubicBezTo>
                  <a:pt x="3565193" y="2164193"/>
                  <a:pt x="3565193" y="2164193"/>
                  <a:pt x="3568005" y="2172423"/>
                </a:cubicBezTo>
                <a:cubicBezTo>
                  <a:pt x="3568005" y="2172423"/>
                  <a:pt x="3568005" y="2172423"/>
                  <a:pt x="3565193" y="2175167"/>
                </a:cubicBezTo>
                <a:cubicBezTo>
                  <a:pt x="3565193" y="2175167"/>
                  <a:pt x="3559523" y="2175167"/>
                  <a:pt x="3556688" y="2175167"/>
                </a:cubicBezTo>
                <a:cubicBezTo>
                  <a:pt x="3553876" y="2175167"/>
                  <a:pt x="3551041" y="2177910"/>
                  <a:pt x="3551041" y="2177910"/>
                </a:cubicBezTo>
                <a:cubicBezTo>
                  <a:pt x="3551041" y="2177910"/>
                  <a:pt x="3551041" y="2177910"/>
                  <a:pt x="3545395" y="2172423"/>
                </a:cubicBezTo>
                <a:cubicBezTo>
                  <a:pt x="3545395" y="2172423"/>
                  <a:pt x="3545395" y="2172423"/>
                  <a:pt x="3545395" y="2166937"/>
                </a:cubicBezTo>
                <a:cubicBezTo>
                  <a:pt x="3545395" y="2166937"/>
                  <a:pt x="3545395" y="2166937"/>
                  <a:pt x="3556688" y="2166937"/>
                </a:cubicBezTo>
                <a:cubicBezTo>
                  <a:pt x="3556688" y="2166937"/>
                  <a:pt x="3556688" y="2166937"/>
                  <a:pt x="3559523" y="2164193"/>
                </a:cubicBezTo>
                <a:close/>
                <a:moveTo>
                  <a:pt x="1534513" y="2161288"/>
                </a:moveTo>
                <a:cubicBezTo>
                  <a:pt x="1537335" y="2164084"/>
                  <a:pt x="1537335" y="2166809"/>
                  <a:pt x="1537335" y="2166809"/>
                </a:cubicBezTo>
                <a:cubicBezTo>
                  <a:pt x="1537335" y="2166809"/>
                  <a:pt x="1543019" y="2161288"/>
                  <a:pt x="1545841" y="2164084"/>
                </a:cubicBezTo>
                <a:cubicBezTo>
                  <a:pt x="1545841" y="2164084"/>
                  <a:pt x="1548663" y="2164084"/>
                  <a:pt x="1545841" y="2166809"/>
                </a:cubicBezTo>
                <a:cubicBezTo>
                  <a:pt x="1545841" y="2169535"/>
                  <a:pt x="1551486" y="2166809"/>
                  <a:pt x="1543019" y="2169535"/>
                </a:cubicBezTo>
                <a:cubicBezTo>
                  <a:pt x="1537335" y="2175058"/>
                  <a:pt x="1540195" y="2177784"/>
                  <a:pt x="1534513" y="2175058"/>
                </a:cubicBezTo>
                <a:cubicBezTo>
                  <a:pt x="1531691" y="2172332"/>
                  <a:pt x="1531691" y="2169535"/>
                  <a:pt x="1531691" y="2166809"/>
                </a:cubicBezTo>
                <a:cubicBezTo>
                  <a:pt x="1531691" y="2166809"/>
                  <a:pt x="1534513" y="2161288"/>
                  <a:pt x="1534513" y="2161288"/>
                </a:cubicBezTo>
                <a:close/>
                <a:moveTo>
                  <a:pt x="1554347" y="2147586"/>
                </a:moveTo>
                <a:cubicBezTo>
                  <a:pt x="1557169" y="2150312"/>
                  <a:pt x="1559991" y="2150312"/>
                  <a:pt x="1559991" y="2153109"/>
                </a:cubicBezTo>
                <a:cubicBezTo>
                  <a:pt x="1557169" y="2155835"/>
                  <a:pt x="1554347" y="2158561"/>
                  <a:pt x="1551486" y="2158561"/>
                </a:cubicBezTo>
                <a:cubicBezTo>
                  <a:pt x="1548663" y="2158561"/>
                  <a:pt x="1548663" y="2153109"/>
                  <a:pt x="1548663" y="2153109"/>
                </a:cubicBezTo>
                <a:cubicBezTo>
                  <a:pt x="1548663" y="2153109"/>
                  <a:pt x="1551486" y="2147586"/>
                  <a:pt x="1554347" y="2147586"/>
                </a:cubicBezTo>
                <a:close/>
                <a:moveTo>
                  <a:pt x="1512915" y="2146905"/>
                </a:moveTo>
                <a:cubicBezTo>
                  <a:pt x="1513974" y="2146905"/>
                  <a:pt x="1514680" y="2147586"/>
                  <a:pt x="1514680" y="2150312"/>
                </a:cubicBezTo>
                <a:cubicBezTo>
                  <a:pt x="1514680" y="2155835"/>
                  <a:pt x="1520363" y="2161288"/>
                  <a:pt x="1511857" y="2161288"/>
                </a:cubicBezTo>
                <a:cubicBezTo>
                  <a:pt x="1506213" y="2161288"/>
                  <a:pt x="1503390" y="2164084"/>
                  <a:pt x="1503390" y="2161288"/>
                </a:cubicBezTo>
                <a:cubicBezTo>
                  <a:pt x="1500530" y="2158561"/>
                  <a:pt x="1503390" y="2155835"/>
                  <a:pt x="1503390" y="2155835"/>
                </a:cubicBezTo>
                <a:cubicBezTo>
                  <a:pt x="1503390" y="2155835"/>
                  <a:pt x="1509035" y="2147586"/>
                  <a:pt x="1509035" y="2147586"/>
                </a:cubicBezTo>
                <a:cubicBezTo>
                  <a:pt x="1510446" y="2147586"/>
                  <a:pt x="1511857" y="2146905"/>
                  <a:pt x="1512915" y="2146905"/>
                </a:cubicBezTo>
                <a:close/>
                <a:moveTo>
                  <a:pt x="1622275" y="2131090"/>
                </a:moveTo>
                <a:cubicBezTo>
                  <a:pt x="1622275" y="2131090"/>
                  <a:pt x="1622275" y="2133886"/>
                  <a:pt x="1622275" y="2136612"/>
                </a:cubicBezTo>
                <a:cubicBezTo>
                  <a:pt x="1622275" y="2136612"/>
                  <a:pt x="1625098" y="2142134"/>
                  <a:pt x="1622275" y="2142134"/>
                </a:cubicBezTo>
                <a:cubicBezTo>
                  <a:pt x="1619453" y="2142134"/>
                  <a:pt x="1616630" y="2142134"/>
                  <a:pt x="1613770" y="2142134"/>
                </a:cubicBezTo>
                <a:cubicBezTo>
                  <a:pt x="1613770" y="2142134"/>
                  <a:pt x="1610948" y="2139338"/>
                  <a:pt x="1610948" y="2139338"/>
                </a:cubicBezTo>
                <a:cubicBezTo>
                  <a:pt x="1610948" y="2139338"/>
                  <a:pt x="1619453" y="2128364"/>
                  <a:pt x="1622275" y="2131090"/>
                </a:cubicBezTo>
                <a:close/>
                <a:moveTo>
                  <a:pt x="3247360" y="2064953"/>
                </a:moveTo>
                <a:cubicBezTo>
                  <a:pt x="3248771" y="2064614"/>
                  <a:pt x="3250181" y="2064614"/>
                  <a:pt x="3251592" y="2065972"/>
                </a:cubicBezTo>
                <a:cubicBezTo>
                  <a:pt x="3254455" y="2068763"/>
                  <a:pt x="3251592" y="2074198"/>
                  <a:pt x="3251592" y="2074198"/>
                </a:cubicBezTo>
                <a:cubicBezTo>
                  <a:pt x="3248771" y="2076990"/>
                  <a:pt x="3245950" y="2079708"/>
                  <a:pt x="3243129" y="2079708"/>
                </a:cubicBezTo>
                <a:cubicBezTo>
                  <a:pt x="3240308" y="2079708"/>
                  <a:pt x="3237486" y="2079708"/>
                  <a:pt x="3234665" y="2076990"/>
                </a:cubicBezTo>
                <a:cubicBezTo>
                  <a:pt x="3234665" y="2074198"/>
                  <a:pt x="3234665" y="2065972"/>
                  <a:pt x="3234665" y="2065972"/>
                </a:cubicBezTo>
                <a:cubicBezTo>
                  <a:pt x="3237486" y="2065972"/>
                  <a:pt x="3243129" y="2065972"/>
                  <a:pt x="3243129" y="2065972"/>
                </a:cubicBezTo>
                <a:cubicBezTo>
                  <a:pt x="3244539" y="2065972"/>
                  <a:pt x="3245950" y="2065292"/>
                  <a:pt x="3247360" y="2064953"/>
                </a:cubicBezTo>
                <a:close/>
                <a:moveTo>
                  <a:pt x="3321935" y="2051217"/>
                </a:moveTo>
                <a:cubicBezTo>
                  <a:pt x="3323699" y="2051558"/>
                  <a:pt x="3325109" y="2052236"/>
                  <a:pt x="3325109" y="2052236"/>
                </a:cubicBezTo>
                <a:cubicBezTo>
                  <a:pt x="3325109" y="2055028"/>
                  <a:pt x="3327930" y="2055028"/>
                  <a:pt x="3322289" y="2057746"/>
                </a:cubicBezTo>
                <a:cubicBezTo>
                  <a:pt x="3316646" y="2060464"/>
                  <a:pt x="3316646" y="2060464"/>
                  <a:pt x="3316646" y="2060464"/>
                </a:cubicBezTo>
                <a:cubicBezTo>
                  <a:pt x="3313825" y="2060464"/>
                  <a:pt x="3316646" y="2063254"/>
                  <a:pt x="3313825" y="2063254"/>
                </a:cubicBezTo>
                <a:cubicBezTo>
                  <a:pt x="3308141" y="2065972"/>
                  <a:pt x="3299677" y="2071481"/>
                  <a:pt x="3299677" y="2065972"/>
                </a:cubicBezTo>
                <a:cubicBezTo>
                  <a:pt x="3299677" y="2063254"/>
                  <a:pt x="3294034" y="2060464"/>
                  <a:pt x="3302498" y="2057746"/>
                </a:cubicBezTo>
                <a:cubicBezTo>
                  <a:pt x="3310962" y="2052236"/>
                  <a:pt x="3310962" y="2052236"/>
                  <a:pt x="3310962" y="2052236"/>
                </a:cubicBezTo>
                <a:cubicBezTo>
                  <a:pt x="3310962" y="2052236"/>
                  <a:pt x="3310962" y="2052236"/>
                  <a:pt x="3316646" y="2052236"/>
                </a:cubicBezTo>
                <a:cubicBezTo>
                  <a:pt x="3318056" y="2050878"/>
                  <a:pt x="3320172" y="2050878"/>
                  <a:pt x="3321935" y="2051217"/>
                </a:cubicBezTo>
                <a:close/>
                <a:moveTo>
                  <a:pt x="3508860" y="2049519"/>
                </a:moveTo>
                <a:cubicBezTo>
                  <a:pt x="3508860" y="2049519"/>
                  <a:pt x="3508860" y="2049519"/>
                  <a:pt x="3514502" y="2055028"/>
                </a:cubicBezTo>
                <a:cubicBezTo>
                  <a:pt x="3511681" y="2057746"/>
                  <a:pt x="3506039" y="2060464"/>
                  <a:pt x="3506039" y="2060464"/>
                </a:cubicBezTo>
                <a:cubicBezTo>
                  <a:pt x="3503218" y="2060464"/>
                  <a:pt x="3500397" y="2057746"/>
                  <a:pt x="3500397" y="2057746"/>
                </a:cubicBezTo>
                <a:cubicBezTo>
                  <a:pt x="3500397" y="2055028"/>
                  <a:pt x="3500397" y="2052236"/>
                  <a:pt x="3500397" y="2052236"/>
                </a:cubicBezTo>
                <a:cubicBezTo>
                  <a:pt x="3503218" y="2052236"/>
                  <a:pt x="3508860" y="2049519"/>
                  <a:pt x="3508860" y="2049519"/>
                </a:cubicBezTo>
                <a:close/>
                <a:moveTo>
                  <a:pt x="3470691" y="2048500"/>
                </a:moveTo>
                <a:cubicBezTo>
                  <a:pt x="3471396" y="2048160"/>
                  <a:pt x="3472101" y="2048160"/>
                  <a:pt x="3472101" y="2049519"/>
                </a:cubicBezTo>
                <a:cubicBezTo>
                  <a:pt x="3474922" y="2049519"/>
                  <a:pt x="3477785" y="2052236"/>
                  <a:pt x="3474922" y="2055028"/>
                </a:cubicBezTo>
                <a:cubicBezTo>
                  <a:pt x="3472101" y="2057746"/>
                  <a:pt x="3469280" y="2057746"/>
                  <a:pt x="3469280" y="2057746"/>
                </a:cubicBezTo>
                <a:cubicBezTo>
                  <a:pt x="3466459" y="2060464"/>
                  <a:pt x="3463637" y="2060464"/>
                  <a:pt x="3463637" y="2057746"/>
                </a:cubicBezTo>
                <a:cubicBezTo>
                  <a:pt x="3463637" y="2057746"/>
                  <a:pt x="3463637" y="2052236"/>
                  <a:pt x="3463637" y="2052236"/>
                </a:cubicBezTo>
                <a:cubicBezTo>
                  <a:pt x="3463637" y="2052236"/>
                  <a:pt x="3466459" y="2049519"/>
                  <a:pt x="3469280" y="2049519"/>
                </a:cubicBezTo>
                <a:cubicBezTo>
                  <a:pt x="3469280" y="2049519"/>
                  <a:pt x="3469986" y="2048840"/>
                  <a:pt x="3470691" y="2048500"/>
                </a:cubicBezTo>
                <a:close/>
                <a:moveTo>
                  <a:pt x="7597195" y="2046498"/>
                </a:moveTo>
                <a:lnTo>
                  <a:pt x="7597099" y="2046608"/>
                </a:lnTo>
                <a:cubicBezTo>
                  <a:pt x="7600005" y="2060262"/>
                  <a:pt x="7614147" y="2063106"/>
                  <a:pt x="7614147" y="2063106"/>
                </a:cubicBezTo>
                <a:cubicBezTo>
                  <a:pt x="7650764" y="2095911"/>
                  <a:pt x="7650764" y="2095911"/>
                  <a:pt x="7650764" y="2095911"/>
                </a:cubicBezTo>
                <a:lnTo>
                  <a:pt x="7649639" y="2103851"/>
                </a:lnTo>
                <a:lnTo>
                  <a:pt x="7650836" y="2095714"/>
                </a:lnTo>
                <a:cubicBezTo>
                  <a:pt x="7650836" y="2095714"/>
                  <a:pt x="7650836" y="2095714"/>
                  <a:pt x="7614083" y="2062801"/>
                </a:cubicBezTo>
                <a:cubicBezTo>
                  <a:pt x="7614083" y="2062801"/>
                  <a:pt x="7610557" y="2062119"/>
                  <a:pt x="7606667" y="2059721"/>
                </a:cubicBezTo>
                <a:close/>
                <a:moveTo>
                  <a:pt x="1596797" y="2040497"/>
                </a:moveTo>
                <a:cubicBezTo>
                  <a:pt x="1599620" y="2043294"/>
                  <a:pt x="1599620" y="2043294"/>
                  <a:pt x="1599620" y="2043294"/>
                </a:cubicBezTo>
                <a:cubicBezTo>
                  <a:pt x="1602480" y="2043294"/>
                  <a:pt x="1605303" y="2037771"/>
                  <a:pt x="1605303" y="2040497"/>
                </a:cubicBezTo>
                <a:cubicBezTo>
                  <a:pt x="1605303" y="2046020"/>
                  <a:pt x="1608125" y="2046020"/>
                  <a:pt x="1605303" y="2048746"/>
                </a:cubicBezTo>
                <a:cubicBezTo>
                  <a:pt x="1602480" y="2048746"/>
                  <a:pt x="1596797" y="2054268"/>
                  <a:pt x="1593975" y="2051543"/>
                </a:cubicBezTo>
                <a:cubicBezTo>
                  <a:pt x="1593975" y="2051543"/>
                  <a:pt x="1596797" y="2040497"/>
                  <a:pt x="1596797" y="2040497"/>
                </a:cubicBezTo>
                <a:close/>
                <a:moveTo>
                  <a:pt x="3330751" y="2033065"/>
                </a:moveTo>
                <a:cubicBezTo>
                  <a:pt x="3330751" y="2035783"/>
                  <a:pt x="3333614" y="2035783"/>
                  <a:pt x="3333614" y="2038501"/>
                </a:cubicBezTo>
                <a:cubicBezTo>
                  <a:pt x="3330751" y="2041292"/>
                  <a:pt x="3330751" y="2044010"/>
                  <a:pt x="3327930" y="2044010"/>
                </a:cubicBezTo>
                <a:cubicBezTo>
                  <a:pt x="3325109" y="2044010"/>
                  <a:pt x="3325109" y="2038501"/>
                  <a:pt x="3325109" y="2038501"/>
                </a:cubicBezTo>
                <a:cubicBezTo>
                  <a:pt x="3325109" y="2035783"/>
                  <a:pt x="3327930" y="2033065"/>
                  <a:pt x="3330751" y="2033065"/>
                </a:cubicBezTo>
                <a:close/>
                <a:moveTo>
                  <a:pt x="3915946" y="2027202"/>
                </a:moveTo>
                <a:lnTo>
                  <a:pt x="3915946" y="2031823"/>
                </a:lnTo>
                <a:cubicBezTo>
                  <a:pt x="3915946" y="2032509"/>
                  <a:pt x="3915946" y="2032509"/>
                  <a:pt x="3915946" y="2032509"/>
                </a:cubicBezTo>
                <a:cubicBezTo>
                  <a:pt x="3901795" y="2043482"/>
                  <a:pt x="3901795" y="2043482"/>
                  <a:pt x="3901795" y="2043482"/>
                </a:cubicBezTo>
                <a:cubicBezTo>
                  <a:pt x="3901795" y="2062687"/>
                  <a:pt x="3901795" y="2062687"/>
                  <a:pt x="3901795" y="2062687"/>
                </a:cubicBezTo>
                <a:cubicBezTo>
                  <a:pt x="3898960" y="2090121"/>
                  <a:pt x="3890478" y="2103837"/>
                  <a:pt x="3887666" y="2120298"/>
                </a:cubicBezTo>
                <a:cubicBezTo>
                  <a:pt x="3884831" y="2128529"/>
                  <a:pt x="3879161" y="2131273"/>
                  <a:pt x="3887666" y="2144989"/>
                </a:cubicBezTo>
                <a:lnTo>
                  <a:pt x="3888476" y="2147002"/>
                </a:lnTo>
                <a:lnTo>
                  <a:pt x="3887835" y="2145403"/>
                </a:lnTo>
                <a:cubicBezTo>
                  <a:pt x="3879311" y="2131560"/>
                  <a:pt x="3884929" y="2128905"/>
                  <a:pt x="3887835" y="2120562"/>
                </a:cubicBezTo>
                <a:cubicBezTo>
                  <a:pt x="3890548" y="2104255"/>
                  <a:pt x="3899072" y="2090412"/>
                  <a:pt x="3901978" y="2063106"/>
                </a:cubicBezTo>
                <a:cubicBezTo>
                  <a:pt x="3901978" y="2043765"/>
                  <a:pt x="3901978" y="2043765"/>
                  <a:pt x="3901978" y="2043765"/>
                </a:cubicBezTo>
                <a:cubicBezTo>
                  <a:pt x="3916121" y="2032766"/>
                  <a:pt x="3916121" y="2032766"/>
                  <a:pt x="3916121" y="2032766"/>
                </a:cubicBezTo>
                <a:cubicBezTo>
                  <a:pt x="3916121" y="2027267"/>
                  <a:pt x="3916121" y="2027267"/>
                  <a:pt x="3916121" y="2027267"/>
                </a:cubicBezTo>
                <a:close/>
                <a:moveTo>
                  <a:pt x="3328989" y="2021028"/>
                </a:moveTo>
                <a:cubicBezTo>
                  <a:pt x="3330046" y="2020689"/>
                  <a:pt x="3330751" y="2020689"/>
                  <a:pt x="3330751" y="2022047"/>
                </a:cubicBezTo>
                <a:cubicBezTo>
                  <a:pt x="3330751" y="2022047"/>
                  <a:pt x="3339256" y="2019330"/>
                  <a:pt x="3333614" y="2024839"/>
                </a:cubicBezTo>
                <a:cubicBezTo>
                  <a:pt x="3325109" y="2030274"/>
                  <a:pt x="3325109" y="2033065"/>
                  <a:pt x="3325109" y="2030274"/>
                </a:cubicBezTo>
                <a:cubicBezTo>
                  <a:pt x="3322289" y="2024839"/>
                  <a:pt x="3325109" y="2022047"/>
                  <a:pt x="3325109" y="2022047"/>
                </a:cubicBezTo>
                <a:cubicBezTo>
                  <a:pt x="3326520" y="2022047"/>
                  <a:pt x="3327930" y="2021368"/>
                  <a:pt x="3328989" y="2021028"/>
                </a:cubicBezTo>
                <a:close/>
                <a:moveTo>
                  <a:pt x="3376015" y="2013821"/>
                </a:moveTo>
                <a:cubicBezTo>
                  <a:pt x="3378836" y="2013821"/>
                  <a:pt x="3378836" y="2013821"/>
                  <a:pt x="3381657" y="2013821"/>
                </a:cubicBezTo>
                <a:cubicBezTo>
                  <a:pt x="3384479" y="2016539"/>
                  <a:pt x="3387300" y="2013821"/>
                  <a:pt x="3387300" y="2016539"/>
                </a:cubicBezTo>
                <a:cubicBezTo>
                  <a:pt x="3384479" y="2019330"/>
                  <a:pt x="3387300" y="2022047"/>
                  <a:pt x="3384479" y="2022047"/>
                </a:cubicBezTo>
                <a:cubicBezTo>
                  <a:pt x="3378836" y="2022047"/>
                  <a:pt x="3373152" y="2019330"/>
                  <a:pt x="3373152" y="2019330"/>
                </a:cubicBezTo>
                <a:cubicBezTo>
                  <a:pt x="3373152" y="2019330"/>
                  <a:pt x="3370331" y="2013821"/>
                  <a:pt x="3376015" y="2013821"/>
                </a:cubicBezTo>
                <a:close/>
                <a:moveTo>
                  <a:pt x="3409911" y="2008312"/>
                </a:moveTo>
                <a:cubicBezTo>
                  <a:pt x="3409911" y="2008312"/>
                  <a:pt x="3409911" y="2008312"/>
                  <a:pt x="3412732" y="2008312"/>
                </a:cubicBezTo>
                <a:cubicBezTo>
                  <a:pt x="3415595" y="2011103"/>
                  <a:pt x="3421237" y="2011103"/>
                  <a:pt x="3421237" y="2011103"/>
                </a:cubicBezTo>
                <a:cubicBezTo>
                  <a:pt x="3421237" y="2011103"/>
                  <a:pt x="3429700" y="2008312"/>
                  <a:pt x="3429700" y="2011103"/>
                </a:cubicBezTo>
                <a:cubicBezTo>
                  <a:pt x="3429700" y="2011103"/>
                  <a:pt x="3435384" y="2019330"/>
                  <a:pt x="3432521" y="2019330"/>
                </a:cubicBezTo>
                <a:cubicBezTo>
                  <a:pt x="3429700" y="2019330"/>
                  <a:pt x="3421237" y="2016539"/>
                  <a:pt x="3418416" y="2016539"/>
                </a:cubicBezTo>
                <a:cubicBezTo>
                  <a:pt x="3415595" y="2016539"/>
                  <a:pt x="3415595" y="2022047"/>
                  <a:pt x="3412732" y="2022047"/>
                </a:cubicBezTo>
                <a:cubicBezTo>
                  <a:pt x="3412732" y="2024839"/>
                  <a:pt x="3407089" y="2030274"/>
                  <a:pt x="3404268" y="2030274"/>
                </a:cubicBezTo>
                <a:cubicBezTo>
                  <a:pt x="3398626" y="2030274"/>
                  <a:pt x="3395804" y="2033065"/>
                  <a:pt x="3395804" y="2033065"/>
                </a:cubicBezTo>
                <a:cubicBezTo>
                  <a:pt x="3395804" y="2033065"/>
                  <a:pt x="3392942" y="2033065"/>
                  <a:pt x="3392942" y="2027557"/>
                </a:cubicBezTo>
                <a:cubicBezTo>
                  <a:pt x="3390121" y="2024839"/>
                  <a:pt x="3392942" y="2022047"/>
                  <a:pt x="3392942" y="2022047"/>
                </a:cubicBezTo>
                <a:cubicBezTo>
                  <a:pt x="3392942" y="2022047"/>
                  <a:pt x="3392942" y="2022047"/>
                  <a:pt x="3395804" y="2019330"/>
                </a:cubicBezTo>
                <a:cubicBezTo>
                  <a:pt x="3395804" y="2016539"/>
                  <a:pt x="3392942" y="2013821"/>
                  <a:pt x="3392942" y="2013821"/>
                </a:cubicBezTo>
                <a:cubicBezTo>
                  <a:pt x="3395804" y="2011103"/>
                  <a:pt x="3401447" y="2013821"/>
                  <a:pt x="3401447" y="2013821"/>
                </a:cubicBezTo>
                <a:cubicBezTo>
                  <a:pt x="3401447" y="2016539"/>
                  <a:pt x="3401447" y="2019330"/>
                  <a:pt x="3404268" y="2016539"/>
                </a:cubicBezTo>
                <a:cubicBezTo>
                  <a:pt x="3407089" y="2013821"/>
                  <a:pt x="3407089" y="2011103"/>
                  <a:pt x="3409911" y="2008312"/>
                </a:cubicBezTo>
                <a:close/>
                <a:moveTo>
                  <a:pt x="3262918" y="2002877"/>
                </a:moveTo>
                <a:cubicBezTo>
                  <a:pt x="3268560" y="2002877"/>
                  <a:pt x="3274245" y="2002877"/>
                  <a:pt x="3274245" y="2002877"/>
                </a:cubicBezTo>
                <a:cubicBezTo>
                  <a:pt x="3277066" y="2005595"/>
                  <a:pt x="3277066" y="2011103"/>
                  <a:pt x="3277066" y="2011103"/>
                </a:cubicBezTo>
                <a:cubicBezTo>
                  <a:pt x="3279887" y="2013821"/>
                  <a:pt x="3288351" y="2016539"/>
                  <a:pt x="3288351" y="2013821"/>
                </a:cubicBezTo>
                <a:cubicBezTo>
                  <a:pt x="3288351" y="2013821"/>
                  <a:pt x="3288351" y="2013821"/>
                  <a:pt x="3291172" y="2013821"/>
                </a:cubicBezTo>
                <a:cubicBezTo>
                  <a:pt x="3294034" y="2016539"/>
                  <a:pt x="3302498" y="2016539"/>
                  <a:pt x="3299677" y="2019330"/>
                </a:cubicBezTo>
                <a:cubicBezTo>
                  <a:pt x="3299677" y="2019330"/>
                  <a:pt x="3294034" y="2024839"/>
                  <a:pt x="3294034" y="2027557"/>
                </a:cubicBezTo>
                <a:cubicBezTo>
                  <a:pt x="3291172" y="2027557"/>
                  <a:pt x="3282708" y="2024839"/>
                  <a:pt x="3291172" y="2033065"/>
                </a:cubicBezTo>
                <a:cubicBezTo>
                  <a:pt x="3296855" y="2041292"/>
                  <a:pt x="3299677" y="2038501"/>
                  <a:pt x="3299677" y="2041292"/>
                </a:cubicBezTo>
                <a:cubicBezTo>
                  <a:pt x="3299677" y="2044010"/>
                  <a:pt x="3296855" y="2046801"/>
                  <a:pt x="3294034" y="2046801"/>
                </a:cubicBezTo>
                <a:cubicBezTo>
                  <a:pt x="3291172" y="2046801"/>
                  <a:pt x="3288351" y="2046801"/>
                  <a:pt x="3288351" y="2044010"/>
                </a:cubicBezTo>
                <a:cubicBezTo>
                  <a:pt x="3285530" y="2041292"/>
                  <a:pt x="3285530" y="2038501"/>
                  <a:pt x="3282708" y="2038501"/>
                </a:cubicBezTo>
                <a:cubicBezTo>
                  <a:pt x="3277066" y="2038501"/>
                  <a:pt x="3279887" y="2046801"/>
                  <a:pt x="3282708" y="2046801"/>
                </a:cubicBezTo>
                <a:cubicBezTo>
                  <a:pt x="3282708" y="2046801"/>
                  <a:pt x="3299677" y="2052236"/>
                  <a:pt x="3299677" y="2052236"/>
                </a:cubicBezTo>
                <a:cubicBezTo>
                  <a:pt x="3299677" y="2052236"/>
                  <a:pt x="3294034" y="2060464"/>
                  <a:pt x="3294034" y="2063254"/>
                </a:cubicBezTo>
                <a:cubicBezTo>
                  <a:pt x="3291172" y="2063254"/>
                  <a:pt x="3288351" y="2068763"/>
                  <a:pt x="3282708" y="2065972"/>
                </a:cubicBezTo>
                <a:cubicBezTo>
                  <a:pt x="3279887" y="2063254"/>
                  <a:pt x="3277066" y="2057746"/>
                  <a:pt x="3274245" y="2057746"/>
                </a:cubicBezTo>
                <a:cubicBezTo>
                  <a:pt x="3271381" y="2057746"/>
                  <a:pt x="3274245" y="2055028"/>
                  <a:pt x="3268560" y="2055028"/>
                </a:cubicBezTo>
                <a:cubicBezTo>
                  <a:pt x="3260097" y="2055028"/>
                  <a:pt x="3268560" y="2057746"/>
                  <a:pt x="3257276" y="2055028"/>
                </a:cubicBezTo>
                <a:cubicBezTo>
                  <a:pt x="3248771" y="2049519"/>
                  <a:pt x="3248771" y="2049519"/>
                  <a:pt x="3245950" y="2049519"/>
                </a:cubicBezTo>
                <a:cubicBezTo>
                  <a:pt x="3245950" y="2049519"/>
                  <a:pt x="3240308" y="2049519"/>
                  <a:pt x="3237486" y="2046801"/>
                </a:cubicBezTo>
                <a:cubicBezTo>
                  <a:pt x="3237486" y="2046801"/>
                  <a:pt x="3237486" y="2041292"/>
                  <a:pt x="3240308" y="2038501"/>
                </a:cubicBezTo>
                <a:cubicBezTo>
                  <a:pt x="3243129" y="2035783"/>
                  <a:pt x="3243129" y="2035783"/>
                  <a:pt x="3245950" y="2035783"/>
                </a:cubicBezTo>
                <a:cubicBezTo>
                  <a:pt x="3248771" y="2033065"/>
                  <a:pt x="3248771" y="2024839"/>
                  <a:pt x="3248771" y="2024839"/>
                </a:cubicBezTo>
                <a:cubicBezTo>
                  <a:pt x="3248771" y="2024839"/>
                  <a:pt x="3260097" y="2019330"/>
                  <a:pt x="3260097" y="2022047"/>
                </a:cubicBezTo>
                <a:cubicBezTo>
                  <a:pt x="3260097" y="2024839"/>
                  <a:pt x="3257276" y="2033065"/>
                  <a:pt x="3262918" y="2030274"/>
                </a:cubicBezTo>
                <a:cubicBezTo>
                  <a:pt x="3265739" y="2030274"/>
                  <a:pt x="3265739" y="2024839"/>
                  <a:pt x="3265739" y="2024839"/>
                </a:cubicBezTo>
                <a:cubicBezTo>
                  <a:pt x="3265739" y="2024839"/>
                  <a:pt x="3265739" y="2019330"/>
                  <a:pt x="3265739" y="2019330"/>
                </a:cubicBezTo>
                <a:cubicBezTo>
                  <a:pt x="3262918" y="2016539"/>
                  <a:pt x="3260097" y="2011103"/>
                  <a:pt x="3260097" y="2011103"/>
                </a:cubicBezTo>
                <a:cubicBezTo>
                  <a:pt x="3260097" y="2011103"/>
                  <a:pt x="3257276" y="2002877"/>
                  <a:pt x="3262918" y="2002877"/>
                </a:cubicBezTo>
                <a:close/>
                <a:moveTo>
                  <a:pt x="1700126" y="1987678"/>
                </a:moveTo>
                <a:cubicBezTo>
                  <a:pt x="1701542" y="1988368"/>
                  <a:pt x="1702962" y="1989749"/>
                  <a:pt x="1704392" y="1991147"/>
                </a:cubicBezTo>
                <a:cubicBezTo>
                  <a:pt x="1704392" y="1991147"/>
                  <a:pt x="1701532" y="1996599"/>
                  <a:pt x="1701532" y="1996599"/>
                </a:cubicBezTo>
                <a:cubicBezTo>
                  <a:pt x="1701532" y="1999325"/>
                  <a:pt x="1693064" y="1996599"/>
                  <a:pt x="1690243" y="1996599"/>
                </a:cubicBezTo>
                <a:cubicBezTo>
                  <a:pt x="1690243" y="1996599"/>
                  <a:pt x="1690243" y="1993873"/>
                  <a:pt x="1690243" y="1991147"/>
                </a:cubicBezTo>
                <a:cubicBezTo>
                  <a:pt x="1690243" y="1991147"/>
                  <a:pt x="1693064" y="1988351"/>
                  <a:pt x="1695888" y="1988351"/>
                </a:cubicBezTo>
                <a:cubicBezTo>
                  <a:pt x="1697299" y="1986989"/>
                  <a:pt x="1698710" y="1986989"/>
                  <a:pt x="1700126" y="1987678"/>
                </a:cubicBezTo>
                <a:close/>
                <a:moveTo>
                  <a:pt x="3350541" y="1972660"/>
                </a:moveTo>
                <a:cubicBezTo>
                  <a:pt x="3351246" y="1971292"/>
                  <a:pt x="3351951" y="1971292"/>
                  <a:pt x="3353362" y="1975405"/>
                </a:cubicBezTo>
                <a:cubicBezTo>
                  <a:pt x="3359046" y="1980914"/>
                  <a:pt x="3356225" y="1980914"/>
                  <a:pt x="3359046" y="1986349"/>
                </a:cubicBezTo>
                <a:cubicBezTo>
                  <a:pt x="3359046" y="1994650"/>
                  <a:pt x="3344899" y="2002877"/>
                  <a:pt x="3347720" y="1989141"/>
                </a:cubicBezTo>
                <a:cubicBezTo>
                  <a:pt x="3347720" y="1986349"/>
                  <a:pt x="3350541" y="1989141"/>
                  <a:pt x="3350541" y="1986349"/>
                </a:cubicBezTo>
                <a:cubicBezTo>
                  <a:pt x="3350541" y="1983632"/>
                  <a:pt x="3344899" y="1983632"/>
                  <a:pt x="3347720" y="1978123"/>
                </a:cubicBezTo>
                <a:cubicBezTo>
                  <a:pt x="3349130" y="1976765"/>
                  <a:pt x="3349836" y="1974029"/>
                  <a:pt x="3350541" y="1972660"/>
                </a:cubicBezTo>
                <a:close/>
                <a:moveTo>
                  <a:pt x="1701532" y="1955428"/>
                </a:moveTo>
                <a:cubicBezTo>
                  <a:pt x="1707215" y="1958154"/>
                  <a:pt x="1707215" y="1958154"/>
                  <a:pt x="1710038" y="1960949"/>
                </a:cubicBezTo>
                <a:cubicBezTo>
                  <a:pt x="1712860" y="1960949"/>
                  <a:pt x="1707215" y="1971925"/>
                  <a:pt x="1704392" y="1971925"/>
                </a:cubicBezTo>
                <a:cubicBezTo>
                  <a:pt x="1701532" y="1971925"/>
                  <a:pt x="1701532" y="1969128"/>
                  <a:pt x="1695888" y="1971925"/>
                </a:cubicBezTo>
                <a:cubicBezTo>
                  <a:pt x="1693064" y="1974651"/>
                  <a:pt x="1698710" y="1980102"/>
                  <a:pt x="1695888" y="1982899"/>
                </a:cubicBezTo>
                <a:cubicBezTo>
                  <a:pt x="1693064" y="1985625"/>
                  <a:pt x="1690243" y="1982899"/>
                  <a:pt x="1687382" y="1985625"/>
                </a:cubicBezTo>
                <a:cubicBezTo>
                  <a:pt x="1684560" y="1988351"/>
                  <a:pt x="1684560" y="1988351"/>
                  <a:pt x="1684560" y="1991147"/>
                </a:cubicBezTo>
                <a:cubicBezTo>
                  <a:pt x="1684560" y="1993873"/>
                  <a:pt x="1681737" y="1996599"/>
                  <a:pt x="1678914" y="1999325"/>
                </a:cubicBezTo>
                <a:cubicBezTo>
                  <a:pt x="1687382" y="2004848"/>
                  <a:pt x="1690243" y="2004848"/>
                  <a:pt x="1687382" y="2007574"/>
                </a:cubicBezTo>
                <a:cubicBezTo>
                  <a:pt x="1684560" y="2007574"/>
                  <a:pt x="1678914" y="2007574"/>
                  <a:pt x="1676054" y="2010300"/>
                </a:cubicBezTo>
                <a:cubicBezTo>
                  <a:pt x="1673232" y="2010300"/>
                  <a:pt x="1670409" y="2013097"/>
                  <a:pt x="1676054" y="2015822"/>
                </a:cubicBezTo>
                <a:cubicBezTo>
                  <a:pt x="1681737" y="2018548"/>
                  <a:pt x="1678914" y="2018548"/>
                  <a:pt x="1681737" y="2018548"/>
                </a:cubicBezTo>
                <a:cubicBezTo>
                  <a:pt x="1684560" y="2015822"/>
                  <a:pt x="1698710" y="2015822"/>
                  <a:pt x="1698710" y="2018548"/>
                </a:cubicBezTo>
                <a:cubicBezTo>
                  <a:pt x="1695888" y="2024071"/>
                  <a:pt x="1698710" y="2024071"/>
                  <a:pt x="1693064" y="2026797"/>
                </a:cubicBezTo>
                <a:cubicBezTo>
                  <a:pt x="1684560" y="2029523"/>
                  <a:pt x="1678914" y="2026797"/>
                  <a:pt x="1676054" y="2024071"/>
                </a:cubicBezTo>
                <a:cubicBezTo>
                  <a:pt x="1673232" y="2024071"/>
                  <a:pt x="1673232" y="2018548"/>
                  <a:pt x="1673232" y="2026797"/>
                </a:cubicBezTo>
                <a:cubicBezTo>
                  <a:pt x="1676054" y="2035045"/>
                  <a:pt x="1681737" y="2035045"/>
                  <a:pt x="1678914" y="2035045"/>
                </a:cubicBezTo>
                <a:cubicBezTo>
                  <a:pt x="1673232" y="2035045"/>
                  <a:pt x="1667586" y="2035045"/>
                  <a:pt x="1667586" y="2035045"/>
                </a:cubicBezTo>
                <a:cubicBezTo>
                  <a:pt x="1667586" y="2035045"/>
                  <a:pt x="1664764" y="2029523"/>
                  <a:pt x="1667586" y="2037771"/>
                </a:cubicBezTo>
                <a:cubicBezTo>
                  <a:pt x="1670409" y="2046020"/>
                  <a:pt x="1670409" y="2046020"/>
                  <a:pt x="1670409" y="2046020"/>
                </a:cubicBezTo>
                <a:cubicBezTo>
                  <a:pt x="1670409" y="2046020"/>
                  <a:pt x="1664764" y="2048746"/>
                  <a:pt x="1664764" y="2048746"/>
                </a:cubicBezTo>
                <a:cubicBezTo>
                  <a:pt x="1664764" y="2051543"/>
                  <a:pt x="1667586" y="2056994"/>
                  <a:pt x="1670409" y="2059720"/>
                </a:cubicBezTo>
                <a:cubicBezTo>
                  <a:pt x="1670409" y="2059720"/>
                  <a:pt x="1667586" y="2070695"/>
                  <a:pt x="1664764" y="2070695"/>
                </a:cubicBezTo>
                <a:cubicBezTo>
                  <a:pt x="1664764" y="2070695"/>
                  <a:pt x="1664764" y="2073491"/>
                  <a:pt x="1661904" y="2076217"/>
                </a:cubicBezTo>
                <a:cubicBezTo>
                  <a:pt x="1659082" y="2078943"/>
                  <a:pt x="1656259" y="2081740"/>
                  <a:pt x="1656259" y="2081740"/>
                </a:cubicBezTo>
                <a:cubicBezTo>
                  <a:pt x="1650576" y="2098166"/>
                  <a:pt x="1650576" y="2098166"/>
                  <a:pt x="1650576" y="2098166"/>
                </a:cubicBezTo>
                <a:cubicBezTo>
                  <a:pt x="1650576" y="2098166"/>
                  <a:pt x="1647754" y="2103689"/>
                  <a:pt x="1644931" y="2098166"/>
                </a:cubicBezTo>
                <a:cubicBezTo>
                  <a:pt x="1644931" y="2092714"/>
                  <a:pt x="1642108" y="2092714"/>
                  <a:pt x="1644931" y="2089917"/>
                </a:cubicBezTo>
                <a:cubicBezTo>
                  <a:pt x="1647754" y="2089917"/>
                  <a:pt x="1647754" y="2084466"/>
                  <a:pt x="1650576" y="2081740"/>
                </a:cubicBezTo>
                <a:cubicBezTo>
                  <a:pt x="1650576" y="2078943"/>
                  <a:pt x="1653436" y="2067969"/>
                  <a:pt x="1653436" y="2067969"/>
                </a:cubicBezTo>
                <a:cubicBezTo>
                  <a:pt x="1653436" y="2067969"/>
                  <a:pt x="1659082" y="2067969"/>
                  <a:pt x="1661904" y="2065243"/>
                </a:cubicBezTo>
                <a:cubicBezTo>
                  <a:pt x="1661904" y="2065243"/>
                  <a:pt x="1656259" y="2054268"/>
                  <a:pt x="1656259" y="2054268"/>
                </a:cubicBezTo>
                <a:cubicBezTo>
                  <a:pt x="1659082" y="2048746"/>
                  <a:pt x="1659082" y="2048746"/>
                  <a:pt x="1659082" y="2048746"/>
                </a:cubicBezTo>
                <a:cubicBezTo>
                  <a:pt x="1653436" y="2048746"/>
                  <a:pt x="1653436" y="2048746"/>
                  <a:pt x="1653436" y="2048746"/>
                </a:cubicBezTo>
                <a:cubicBezTo>
                  <a:pt x="1653436" y="2048746"/>
                  <a:pt x="1653436" y="2051543"/>
                  <a:pt x="1647754" y="2048746"/>
                </a:cubicBezTo>
                <a:cubicBezTo>
                  <a:pt x="1639248" y="2048746"/>
                  <a:pt x="1636426" y="2051543"/>
                  <a:pt x="1636426" y="2046020"/>
                </a:cubicBezTo>
                <a:cubicBezTo>
                  <a:pt x="1636426" y="2043294"/>
                  <a:pt x="1639248" y="2040497"/>
                  <a:pt x="1633603" y="2037771"/>
                </a:cubicBezTo>
                <a:cubicBezTo>
                  <a:pt x="1627958" y="2037771"/>
                  <a:pt x="1627958" y="2037771"/>
                  <a:pt x="1627958" y="2037771"/>
                </a:cubicBezTo>
                <a:cubicBezTo>
                  <a:pt x="1627958" y="2037771"/>
                  <a:pt x="1625098" y="2032319"/>
                  <a:pt x="1627958" y="2029523"/>
                </a:cubicBezTo>
                <a:cubicBezTo>
                  <a:pt x="1633603" y="2024071"/>
                  <a:pt x="1633603" y="2026797"/>
                  <a:pt x="1636426" y="2026797"/>
                </a:cubicBezTo>
                <a:cubicBezTo>
                  <a:pt x="1642108" y="2026797"/>
                  <a:pt x="1639248" y="2026797"/>
                  <a:pt x="1644931" y="2029523"/>
                </a:cubicBezTo>
                <a:cubicBezTo>
                  <a:pt x="1650576" y="2029523"/>
                  <a:pt x="1653436" y="2032319"/>
                  <a:pt x="1653436" y="2026797"/>
                </a:cubicBezTo>
                <a:cubicBezTo>
                  <a:pt x="1653436" y="2024071"/>
                  <a:pt x="1656259" y="2024071"/>
                  <a:pt x="1650576" y="2018548"/>
                </a:cubicBezTo>
                <a:cubicBezTo>
                  <a:pt x="1647754" y="2013097"/>
                  <a:pt x="1647754" y="2015822"/>
                  <a:pt x="1644931" y="2013097"/>
                </a:cubicBezTo>
                <a:cubicBezTo>
                  <a:pt x="1642108" y="2007574"/>
                  <a:pt x="1636426" y="2002122"/>
                  <a:pt x="1639248" y="1999325"/>
                </a:cubicBezTo>
                <a:cubicBezTo>
                  <a:pt x="1639248" y="1996599"/>
                  <a:pt x="1636426" y="1996599"/>
                  <a:pt x="1642108" y="1991147"/>
                </a:cubicBezTo>
                <a:cubicBezTo>
                  <a:pt x="1650576" y="1988351"/>
                  <a:pt x="1656259" y="1982899"/>
                  <a:pt x="1659082" y="1982899"/>
                </a:cubicBezTo>
                <a:cubicBezTo>
                  <a:pt x="1661904" y="1982899"/>
                  <a:pt x="1664764" y="1982899"/>
                  <a:pt x="1664764" y="1985625"/>
                </a:cubicBezTo>
                <a:cubicBezTo>
                  <a:pt x="1664764" y="1991147"/>
                  <a:pt x="1664764" y="1993873"/>
                  <a:pt x="1661904" y="1996599"/>
                </a:cubicBezTo>
                <a:cubicBezTo>
                  <a:pt x="1659082" y="1996599"/>
                  <a:pt x="1659082" y="1999325"/>
                  <a:pt x="1659082" y="1999325"/>
                </a:cubicBezTo>
                <a:cubicBezTo>
                  <a:pt x="1659082" y="1999325"/>
                  <a:pt x="1656259" y="2007574"/>
                  <a:pt x="1661904" y="2007574"/>
                </a:cubicBezTo>
                <a:cubicBezTo>
                  <a:pt x="1667586" y="2004848"/>
                  <a:pt x="1670409" y="1999325"/>
                  <a:pt x="1670409" y="1996599"/>
                </a:cubicBezTo>
                <a:cubicBezTo>
                  <a:pt x="1673232" y="1993873"/>
                  <a:pt x="1676054" y="1996599"/>
                  <a:pt x="1673232" y="1991147"/>
                </a:cubicBezTo>
                <a:cubicBezTo>
                  <a:pt x="1673232" y="1985625"/>
                  <a:pt x="1670409" y="1982899"/>
                  <a:pt x="1673232" y="1982899"/>
                </a:cubicBezTo>
                <a:cubicBezTo>
                  <a:pt x="1676054" y="1982899"/>
                  <a:pt x="1678914" y="1988351"/>
                  <a:pt x="1681737" y="1982899"/>
                </a:cubicBezTo>
                <a:cubicBezTo>
                  <a:pt x="1687382" y="1974651"/>
                  <a:pt x="1687382" y="1971925"/>
                  <a:pt x="1687382" y="1971925"/>
                </a:cubicBezTo>
                <a:cubicBezTo>
                  <a:pt x="1687382" y="1971925"/>
                  <a:pt x="1684560" y="1971925"/>
                  <a:pt x="1690243" y="1969128"/>
                </a:cubicBezTo>
                <a:cubicBezTo>
                  <a:pt x="1695888" y="1966402"/>
                  <a:pt x="1693064" y="1963676"/>
                  <a:pt x="1695888" y="1960949"/>
                </a:cubicBezTo>
                <a:cubicBezTo>
                  <a:pt x="1698710" y="1958154"/>
                  <a:pt x="1693064" y="1955428"/>
                  <a:pt x="1701532" y="1955428"/>
                </a:cubicBezTo>
                <a:close/>
                <a:moveTo>
                  <a:pt x="2716766" y="1950338"/>
                </a:moveTo>
                <a:cubicBezTo>
                  <a:pt x="2716766" y="1950338"/>
                  <a:pt x="2716766" y="1950338"/>
                  <a:pt x="2716766" y="1953040"/>
                </a:cubicBezTo>
                <a:cubicBezTo>
                  <a:pt x="2716766" y="1955839"/>
                  <a:pt x="2702602" y="1955839"/>
                  <a:pt x="2702602" y="1955839"/>
                </a:cubicBezTo>
                <a:cubicBezTo>
                  <a:pt x="2702602" y="1955839"/>
                  <a:pt x="2702602" y="1955839"/>
                  <a:pt x="2694075" y="1955839"/>
                </a:cubicBezTo>
                <a:cubicBezTo>
                  <a:pt x="2694075" y="1955839"/>
                  <a:pt x="2694075" y="1955839"/>
                  <a:pt x="2691256" y="1955839"/>
                </a:cubicBezTo>
                <a:cubicBezTo>
                  <a:pt x="2691256" y="1955839"/>
                  <a:pt x="2691256" y="1955839"/>
                  <a:pt x="2688437" y="1958542"/>
                </a:cubicBezTo>
                <a:cubicBezTo>
                  <a:pt x="2688437" y="1958542"/>
                  <a:pt x="2688437" y="1958542"/>
                  <a:pt x="2674272" y="1972249"/>
                </a:cubicBezTo>
                <a:cubicBezTo>
                  <a:pt x="2674272" y="1972249"/>
                  <a:pt x="2674272" y="1972249"/>
                  <a:pt x="2679980" y="1988754"/>
                </a:cubicBezTo>
                <a:cubicBezTo>
                  <a:pt x="2679980" y="1988754"/>
                  <a:pt x="2679980" y="1988754"/>
                  <a:pt x="2688437" y="2013465"/>
                </a:cubicBezTo>
                <a:cubicBezTo>
                  <a:pt x="2688437" y="2013465"/>
                  <a:pt x="2688437" y="2013465"/>
                  <a:pt x="2705421" y="2032673"/>
                </a:cubicBezTo>
                <a:cubicBezTo>
                  <a:pt x="2705421" y="2032673"/>
                  <a:pt x="2705421" y="2032673"/>
                  <a:pt x="2711058" y="2049083"/>
                </a:cubicBezTo>
                <a:cubicBezTo>
                  <a:pt x="2711058" y="2049083"/>
                  <a:pt x="2711058" y="2049083"/>
                  <a:pt x="2702602" y="2065588"/>
                </a:cubicBezTo>
                <a:cubicBezTo>
                  <a:pt x="2702602" y="2065588"/>
                  <a:pt x="2702602" y="2065588"/>
                  <a:pt x="2696894" y="2073793"/>
                </a:cubicBezTo>
                <a:cubicBezTo>
                  <a:pt x="2696894" y="2073793"/>
                  <a:pt x="2696894" y="2073793"/>
                  <a:pt x="2702602" y="2087499"/>
                </a:cubicBezTo>
                <a:cubicBezTo>
                  <a:pt x="2702602" y="2087499"/>
                  <a:pt x="2702602" y="2087499"/>
                  <a:pt x="2702602" y="2101207"/>
                </a:cubicBezTo>
                <a:cubicBezTo>
                  <a:pt x="2702602" y="2101207"/>
                  <a:pt x="2696894" y="2109411"/>
                  <a:pt x="2696894" y="2112211"/>
                </a:cubicBezTo>
                <a:cubicBezTo>
                  <a:pt x="2696894" y="2114913"/>
                  <a:pt x="2685617" y="2123215"/>
                  <a:pt x="2685617" y="2123215"/>
                </a:cubicBezTo>
                <a:cubicBezTo>
                  <a:pt x="2685617" y="2123215"/>
                  <a:pt x="2685617" y="2123215"/>
                  <a:pt x="2679980" y="2128620"/>
                </a:cubicBezTo>
                <a:cubicBezTo>
                  <a:pt x="2679980" y="2128620"/>
                  <a:pt x="2679980" y="2128620"/>
                  <a:pt x="2677090" y="2128620"/>
                </a:cubicBezTo>
                <a:cubicBezTo>
                  <a:pt x="2677090" y="2128620"/>
                  <a:pt x="2671453" y="2128620"/>
                  <a:pt x="2668635" y="2128620"/>
                </a:cubicBezTo>
                <a:cubicBezTo>
                  <a:pt x="2668635" y="2128620"/>
                  <a:pt x="2665815" y="2131420"/>
                  <a:pt x="2665815" y="2131420"/>
                </a:cubicBezTo>
                <a:cubicBezTo>
                  <a:pt x="2665815" y="2131420"/>
                  <a:pt x="2665815" y="2131420"/>
                  <a:pt x="2662996" y="2131420"/>
                </a:cubicBezTo>
                <a:cubicBezTo>
                  <a:pt x="2662996" y="2131420"/>
                  <a:pt x="2662996" y="2131420"/>
                  <a:pt x="2660177" y="2134122"/>
                </a:cubicBezTo>
                <a:cubicBezTo>
                  <a:pt x="2660177" y="2134122"/>
                  <a:pt x="2654469" y="2139623"/>
                  <a:pt x="2654469" y="2139623"/>
                </a:cubicBezTo>
                <a:cubicBezTo>
                  <a:pt x="2654469" y="2139623"/>
                  <a:pt x="2654469" y="2139623"/>
                  <a:pt x="2654469" y="2147829"/>
                </a:cubicBezTo>
                <a:cubicBezTo>
                  <a:pt x="2654469" y="2147829"/>
                  <a:pt x="2654469" y="2147829"/>
                  <a:pt x="2660177" y="2153331"/>
                </a:cubicBezTo>
                <a:cubicBezTo>
                  <a:pt x="2660177" y="2153331"/>
                  <a:pt x="2660177" y="2153331"/>
                  <a:pt x="2657288" y="2167037"/>
                </a:cubicBezTo>
                <a:cubicBezTo>
                  <a:pt x="2657288" y="2167037"/>
                  <a:pt x="2657288" y="2167037"/>
                  <a:pt x="2651650" y="2172539"/>
                </a:cubicBezTo>
                <a:cubicBezTo>
                  <a:pt x="2651650" y="2172539"/>
                  <a:pt x="2651650" y="2172539"/>
                  <a:pt x="2648832" y="2172539"/>
                </a:cubicBezTo>
                <a:cubicBezTo>
                  <a:pt x="2648832" y="2172539"/>
                  <a:pt x="2648832" y="2172539"/>
                  <a:pt x="2648832" y="2175338"/>
                </a:cubicBezTo>
                <a:cubicBezTo>
                  <a:pt x="2648832" y="2175338"/>
                  <a:pt x="2648832" y="2175338"/>
                  <a:pt x="2640375" y="2178041"/>
                </a:cubicBezTo>
                <a:cubicBezTo>
                  <a:pt x="2640375" y="2178041"/>
                  <a:pt x="2640375" y="2178041"/>
                  <a:pt x="2646013" y="2194450"/>
                </a:cubicBezTo>
                <a:cubicBezTo>
                  <a:pt x="2646013" y="2194450"/>
                  <a:pt x="2646013" y="2194450"/>
                  <a:pt x="2657288" y="2213659"/>
                </a:cubicBezTo>
                <a:cubicBezTo>
                  <a:pt x="2657288" y="2213659"/>
                  <a:pt x="2657288" y="2213659"/>
                  <a:pt x="2657288" y="2230165"/>
                </a:cubicBezTo>
                <a:cubicBezTo>
                  <a:pt x="2657288" y="2230165"/>
                  <a:pt x="2657288" y="2230165"/>
                  <a:pt x="2648832" y="2246574"/>
                </a:cubicBezTo>
                <a:cubicBezTo>
                  <a:pt x="2648832" y="2246574"/>
                  <a:pt x="2648832" y="2246574"/>
                  <a:pt x="2646013" y="2265783"/>
                </a:cubicBezTo>
                <a:cubicBezTo>
                  <a:pt x="2646013" y="2265783"/>
                  <a:pt x="2646013" y="2265783"/>
                  <a:pt x="2643194" y="2282289"/>
                </a:cubicBezTo>
                <a:lnTo>
                  <a:pt x="2642379" y="2283070"/>
                </a:lnTo>
                <a:lnTo>
                  <a:pt x="2643439" y="2282558"/>
                </a:lnTo>
                <a:cubicBezTo>
                  <a:pt x="2643439" y="2282558"/>
                  <a:pt x="2643439" y="2282558"/>
                  <a:pt x="2646283" y="2266111"/>
                </a:cubicBezTo>
                <a:cubicBezTo>
                  <a:pt x="2646283" y="2266111"/>
                  <a:pt x="2646283" y="2266111"/>
                  <a:pt x="2649128" y="2246840"/>
                </a:cubicBezTo>
                <a:cubicBezTo>
                  <a:pt x="2649128" y="2246840"/>
                  <a:pt x="2649128" y="2246840"/>
                  <a:pt x="2657587" y="2230393"/>
                </a:cubicBezTo>
                <a:cubicBezTo>
                  <a:pt x="2657587" y="2230393"/>
                  <a:pt x="2657587" y="2230393"/>
                  <a:pt x="2657587" y="2213945"/>
                </a:cubicBezTo>
                <a:cubicBezTo>
                  <a:pt x="2657587" y="2213945"/>
                  <a:pt x="2657587" y="2213945"/>
                  <a:pt x="2646283" y="2194674"/>
                </a:cubicBezTo>
                <a:cubicBezTo>
                  <a:pt x="2646283" y="2194674"/>
                  <a:pt x="2646283" y="2194674"/>
                  <a:pt x="2640631" y="2178227"/>
                </a:cubicBezTo>
                <a:cubicBezTo>
                  <a:pt x="2640631" y="2178227"/>
                  <a:pt x="2640631" y="2178227"/>
                  <a:pt x="2649128" y="2175501"/>
                </a:cubicBezTo>
                <a:cubicBezTo>
                  <a:pt x="2649128" y="2175501"/>
                  <a:pt x="2649128" y="2175501"/>
                  <a:pt x="2657587" y="2167229"/>
                </a:cubicBezTo>
                <a:cubicBezTo>
                  <a:pt x="2657587" y="2167229"/>
                  <a:pt x="2657587" y="2167229"/>
                  <a:pt x="2660432" y="2153506"/>
                </a:cubicBezTo>
                <a:cubicBezTo>
                  <a:pt x="2660432" y="2153506"/>
                  <a:pt x="2660432" y="2153506"/>
                  <a:pt x="2654780" y="2148055"/>
                </a:cubicBezTo>
                <a:cubicBezTo>
                  <a:pt x="2654780" y="2148055"/>
                  <a:pt x="2654780" y="2148055"/>
                  <a:pt x="2654780" y="2139782"/>
                </a:cubicBezTo>
                <a:cubicBezTo>
                  <a:pt x="2654780" y="2139782"/>
                  <a:pt x="2660432" y="2134333"/>
                  <a:pt x="2660432" y="2134333"/>
                </a:cubicBezTo>
                <a:cubicBezTo>
                  <a:pt x="2663277" y="2131608"/>
                  <a:pt x="2668928" y="2134333"/>
                  <a:pt x="2668928" y="2134333"/>
                </a:cubicBezTo>
                <a:cubicBezTo>
                  <a:pt x="2668928" y="2134333"/>
                  <a:pt x="2668928" y="2134333"/>
                  <a:pt x="2677389" y="2131608"/>
                </a:cubicBezTo>
                <a:cubicBezTo>
                  <a:pt x="2677389" y="2131608"/>
                  <a:pt x="2677389" y="2131608"/>
                  <a:pt x="2685884" y="2123335"/>
                </a:cubicBezTo>
                <a:cubicBezTo>
                  <a:pt x="2685884" y="2123335"/>
                  <a:pt x="2697225" y="2115160"/>
                  <a:pt x="2697225" y="2112337"/>
                </a:cubicBezTo>
                <a:cubicBezTo>
                  <a:pt x="2697225" y="2109612"/>
                  <a:pt x="2702878" y="2101437"/>
                  <a:pt x="2702878" y="2101437"/>
                </a:cubicBezTo>
                <a:cubicBezTo>
                  <a:pt x="2702878" y="2101437"/>
                  <a:pt x="2702878" y="2101437"/>
                  <a:pt x="2702878" y="2087714"/>
                </a:cubicBezTo>
                <a:cubicBezTo>
                  <a:pt x="2702878" y="2087714"/>
                  <a:pt x="2702878" y="2087714"/>
                  <a:pt x="2697225" y="2073992"/>
                </a:cubicBezTo>
                <a:cubicBezTo>
                  <a:pt x="2697225" y="2073992"/>
                  <a:pt x="2697225" y="2073992"/>
                  <a:pt x="2702878" y="2065719"/>
                </a:cubicBezTo>
                <a:cubicBezTo>
                  <a:pt x="2702878" y="2065719"/>
                  <a:pt x="2702878" y="2065719"/>
                  <a:pt x="2711374" y="2049270"/>
                </a:cubicBezTo>
                <a:cubicBezTo>
                  <a:pt x="2711374" y="2049270"/>
                  <a:pt x="2711374" y="2049270"/>
                  <a:pt x="2705684" y="2032823"/>
                </a:cubicBezTo>
                <a:cubicBezTo>
                  <a:pt x="2705684" y="2032823"/>
                  <a:pt x="2705684" y="2032823"/>
                  <a:pt x="2688729" y="2013552"/>
                </a:cubicBezTo>
                <a:cubicBezTo>
                  <a:pt x="2688729" y="2013552"/>
                  <a:pt x="2688729" y="2013552"/>
                  <a:pt x="2680233" y="1988832"/>
                </a:cubicBezTo>
                <a:cubicBezTo>
                  <a:pt x="2680233" y="1988832"/>
                  <a:pt x="2680233" y="1988832"/>
                  <a:pt x="2674580" y="1972385"/>
                </a:cubicBezTo>
                <a:cubicBezTo>
                  <a:pt x="2674580" y="1972385"/>
                  <a:pt x="2674580" y="1972385"/>
                  <a:pt x="2688729" y="1958661"/>
                </a:cubicBezTo>
                <a:cubicBezTo>
                  <a:pt x="2688729" y="1958661"/>
                  <a:pt x="2688729" y="1958661"/>
                  <a:pt x="2702878" y="1955936"/>
                </a:cubicBezTo>
                <a:cubicBezTo>
                  <a:pt x="2702878" y="1955936"/>
                  <a:pt x="2719833" y="1955936"/>
                  <a:pt x="2717025" y="1953211"/>
                </a:cubicBezTo>
                <a:lnTo>
                  <a:pt x="2717701" y="1950338"/>
                </a:lnTo>
                <a:close/>
                <a:moveTo>
                  <a:pt x="2719586" y="1933831"/>
                </a:moveTo>
                <a:cubicBezTo>
                  <a:pt x="2719586" y="1933831"/>
                  <a:pt x="2719586" y="1933831"/>
                  <a:pt x="2719586" y="1936630"/>
                </a:cubicBezTo>
                <a:cubicBezTo>
                  <a:pt x="2719586" y="1936630"/>
                  <a:pt x="2719586" y="1936630"/>
                  <a:pt x="2719586" y="1939333"/>
                </a:cubicBezTo>
                <a:cubicBezTo>
                  <a:pt x="2719586" y="1939333"/>
                  <a:pt x="2719586" y="1939333"/>
                  <a:pt x="2719586" y="1942132"/>
                </a:cubicBezTo>
                <a:lnTo>
                  <a:pt x="2719586" y="1942324"/>
                </a:lnTo>
                <a:lnTo>
                  <a:pt x="2719851" y="1941191"/>
                </a:lnTo>
                <a:lnTo>
                  <a:pt x="2721936" y="1933831"/>
                </a:lnTo>
                <a:close/>
                <a:moveTo>
                  <a:pt x="302932" y="1886384"/>
                </a:moveTo>
                <a:cubicBezTo>
                  <a:pt x="302932" y="1886384"/>
                  <a:pt x="302223" y="1887755"/>
                  <a:pt x="301868" y="1888098"/>
                </a:cubicBezTo>
                <a:lnTo>
                  <a:pt x="302140" y="1886960"/>
                </a:lnTo>
                <a:close/>
                <a:moveTo>
                  <a:pt x="3880264" y="1788045"/>
                </a:moveTo>
                <a:lnTo>
                  <a:pt x="3880261" y="1788047"/>
                </a:lnTo>
                <a:cubicBezTo>
                  <a:pt x="3877783" y="1789424"/>
                  <a:pt x="3874950" y="1791481"/>
                  <a:pt x="3873540" y="1794199"/>
                </a:cubicBezTo>
                <a:cubicBezTo>
                  <a:pt x="3870719" y="1802499"/>
                  <a:pt x="3867897" y="1807933"/>
                  <a:pt x="3865076" y="1816161"/>
                </a:cubicBezTo>
                <a:cubicBezTo>
                  <a:pt x="3865076" y="1821669"/>
                  <a:pt x="3850929" y="1846423"/>
                  <a:pt x="3850929" y="1846423"/>
                </a:cubicBezTo>
                <a:lnTo>
                  <a:pt x="3848579" y="1852115"/>
                </a:lnTo>
                <a:lnTo>
                  <a:pt x="3850299" y="1848073"/>
                </a:lnTo>
                <a:cubicBezTo>
                  <a:pt x="3851025" y="1846366"/>
                  <a:pt x="3851025" y="1846366"/>
                  <a:pt x="3851025" y="1846366"/>
                </a:cubicBezTo>
                <a:cubicBezTo>
                  <a:pt x="3851025" y="1846366"/>
                  <a:pt x="3865168" y="1821525"/>
                  <a:pt x="3865168" y="1816026"/>
                </a:cubicBezTo>
                <a:cubicBezTo>
                  <a:pt x="3867881" y="1807873"/>
                  <a:pt x="3870787" y="1802373"/>
                  <a:pt x="3873692" y="1794220"/>
                </a:cubicBezTo>
                <a:close/>
                <a:moveTo>
                  <a:pt x="2699783" y="1514138"/>
                </a:moveTo>
                <a:cubicBezTo>
                  <a:pt x="2699783" y="1514138"/>
                  <a:pt x="2699783" y="1514138"/>
                  <a:pt x="2662996" y="1560760"/>
                </a:cubicBezTo>
                <a:cubicBezTo>
                  <a:pt x="2662996" y="1560760"/>
                  <a:pt x="2662996" y="1560760"/>
                  <a:pt x="2657288" y="1588173"/>
                </a:cubicBezTo>
                <a:cubicBezTo>
                  <a:pt x="2657288" y="1588173"/>
                  <a:pt x="2657288" y="1588173"/>
                  <a:pt x="2654469" y="1607381"/>
                </a:cubicBezTo>
                <a:cubicBezTo>
                  <a:pt x="2654469" y="1607381"/>
                  <a:pt x="2646013" y="1618385"/>
                  <a:pt x="2646013" y="1623888"/>
                </a:cubicBezTo>
                <a:cubicBezTo>
                  <a:pt x="2646013" y="1626590"/>
                  <a:pt x="2646013" y="1643096"/>
                  <a:pt x="2646013" y="1643096"/>
                </a:cubicBezTo>
                <a:cubicBezTo>
                  <a:pt x="2646013" y="1643096"/>
                  <a:pt x="2646013" y="1643096"/>
                  <a:pt x="2657288" y="1665008"/>
                </a:cubicBezTo>
                <a:cubicBezTo>
                  <a:pt x="2657288" y="1665008"/>
                  <a:pt x="2657288" y="1665008"/>
                  <a:pt x="2657288" y="1681513"/>
                </a:cubicBezTo>
                <a:cubicBezTo>
                  <a:pt x="2657288" y="1681513"/>
                  <a:pt x="2657288" y="1681513"/>
                  <a:pt x="2651650" y="1689718"/>
                </a:cubicBezTo>
                <a:cubicBezTo>
                  <a:pt x="2651650" y="1689718"/>
                  <a:pt x="2651650" y="1689718"/>
                  <a:pt x="2654469" y="1708927"/>
                </a:cubicBezTo>
                <a:cubicBezTo>
                  <a:pt x="2654469" y="1708927"/>
                  <a:pt x="2657288" y="1714428"/>
                  <a:pt x="2654469" y="1717132"/>
                </a:cubicBezTo>
                <a:cubicBezTo>
                  <a:pt x="2648832" y="1722633"/>
                  <a:pt x="2648832" y="1728135"/>
                  <a:pt x="2651650" y="1733637"/>
                </a:cubicBezTo>
                <a:cubicBezTo>
                  <a:pt x="2651650" y="1736339"/>
                  <a:pt x="2671453" y="1772054"/>
                  <a:pt x="2671453" y="1772054"/>
                </a:cubicBezTo>
                <a:cubicBezTo>
                  <a:pt x="2671453" y="1772054"/>
                  <a:pt x="2671453" y="1772054"/>
                  <a:pt x="2674272" y="1857093"/>
                </a:cubicBezTo>
                <a:cubicBezTo>
                  <a:pt x="2674272" y="1857093"/>
                  <a:pt x="2674272" y="1857093"/>
                  <a:pt x="2682799" y="1879005"/>
                </a:cubicBezTo>
                <a:cubicBezTo>
                  <a:pt x="2682799" y="1879005"/>
                  <a:pt x="2682799" y="1879005"/>
                  <a:pt x="2702602" y="1892711"/>
                </a:cubicBezTo>
                <a:cubicBezTo>
                  <a:pt x="2702602" y="1892711"/>
                  <a:pt x="2702602" y="1892711"/>
                  <a:pt x="2719586" y="1906418"/>
                </a:cubicBezTo>
                <a:cubicBezTo>
                  <a:pt x="2719586" y="1906418"/>
                  <a:pt x="2719586" y="1906418"/>
                  <a:pt x="2722404" y="1931129"/>
                </a:cubicBezTo>
                <a:lnTo>
                  <a:pt x="2722404" y="1932180"/>
                </a:lnTo>
                <a:lnTo>
                  <a:pt x="2722678" y="1931216"/>
                </a:lnTo>
                <a:cubicBezTo>
                  <a:pt x="2722678" y="1931216"/>
                  <a:pt x="2722678" y="1931216"/>
                  <a:pt x="2719833" y="1906593"/>
                </a:cubicBezTo>
                <a:cubicBezTo>
                  <a:pt x="2719833" y="1906593"/>
                  <a:pt x="2719833" y="1906593"/>
                  <a:pt x="2702878" y="1892870"/>
                </a:cubicBezTo>
                <a:cubicBezTo>
                  <a:pt x="2702878" y="1892870"/>
                  <a:pt x="2702878" y="1892870"/>
                  <a:pt x="2683077" y="1879147"/>
                </a:cubicBezTo>
                <a:cubicBezTo>
                  <a:pt x="2683077" y="1879147"/>
                  <a:pt x="2683077" y="1879147"/>
                  <a:pt x="2674580" y="1857151"/>
                </a:cubicBezTo>
                <a:cubicBezTo>
                  <a:pt x="2674580" y="1857151"/>
                  <a:pt x="2674580" y="1857151"/>
                  <a:pt x="2671736" y="1772090"/>
                </a:cubicBezTo>
                <a:cubicBezTo>
                  <a:pt x="2671736" y="1772090"/>
                  <a:pt x="2651935" y="1736372"/>
                  <a:pt x="2651935" y="1733647"/>
                </a:cubicBezTo>
                <a:cubicBezTo>
                  <a:pt x="2649128" y="1728196"/>
                  <a:pt x="2649128" y="1722649"/>
                  <a:pt x="2654780" y="1717198"/>
                </a:cubicBezTo>
                <a:cubicBezTo>
                  <a:pt x="2657587" y="1714473"/>
                  <a:pt x="2654780" y="1708926"/>
                  <a:pt x="2654780" y="1708926"/>
                </a:cubicBezTo>
                <a:cubicBezTo>
                  <a:pt x="2654780" y="1708926"/>
                  <a:pt x="2654780" y="1708926"/>
                  <a:pt x="2651935" y="1689753"/>
                </a:cubicBezTo>
                <a:cubicBezTo>
                  <a:pt x="2651935" y="1689753"/>
                  <a:pt x="2651935" y="1689753"/>
                  <a:pt x="2657587" y="1681480"/>
                </a:cubicBezTo>
                <a:cubicBezTo>
                  <a:pt x="2657587" y="1681480"/>
                  <a:pt x="2657587" y="1681480"/>
                  <a:pt x="2657587" y="1665032"/>
                </a:cubicBezTo>
                <a:cubicBezTo>
                  <a:pt x="2657587" y="1665032"/>
                  <a:pt x="2657587" y="1665032"/>
                  <a:pt x="2646283" y="1643037"/>
                </a:cubicBezTo>
                <a:cubicBezTo>
                  <a:pt x="2646283" y="1643037"/>
                  <a:pt x="2646283" y="1626589"/>
                  <a:pt x="2646283" y="1623864"/>
                </a:cubicBezTo>
                <a:cubicBezTo>
                  <a:pt x="2646283" y="1618413"/>
                  <a:pt x="2654780" y="1607416"/>
                  <a:pt x="2654780" y="1607416"/>
                </a:cubicBezTo>
                <a:cubicBezTo>
                  <a:pt x="2654780" y="1607416"/>
                  <a:pt x="2654780" y="1607416"/>
                  <a:pt x="2657587" y="1588146"/>
                </a:cubicBezTo>
                <a:cubicBezTo>
                  <a:pt x="2657587" y="1588146"/>
                  <a:pt x="2657587" y="1588146"/>
                  <a:pt x="2663277" y="1560797"/>
                </a:cubicBezTo>
                <a:cubicBezTo>
                  <a:pt x="2663277" y="1560797"/>
                  <a:pt x="2663277" y="1560797"/>
                  <a:pt x="2678783" y="1541089"/>
                </a:cubicBezTo>
                <a:lnTo>
                  <a:pt x="2699988" y="1514138"/>
                </a:lnTo>
                <a:close/>
                <a:moveTo>
                  <a:pt x="2770994" y="1505410"/>
                </a:moveTo>
                <a:lnTo>
                  <a:pt x="2770466" y="1505933"/>
                </a:lnTo>
                <a:cubicBezTo>
                  <a:pt x="2770466" y="1505933"/>
                  <a:pt x="2770466" y="1505933"/>
                  <a:pt x="2770114" y="1506621"/>
                </a:cubicBezTo>
                <a:lnTo>
                  <a:pt x="2767681" y="1511368"/>
                </a:lnTo>
                <a:lnTo>
                  <a:pt x="2767967" y="1511357"/>
                </a:lnTo>
                <a:cubicBezTo>
                  <a:pt x="2767967" y="1511357"/>
                  <a:pt x="2767967" y="1511357"/>
                  <a:pt x="2770775" y="1505906"/>
                </a:cubicBezTo>
                <a:close/>
                <a:moveTo>
                  <a:pt x="3989476" y="1442980"/>
                </a:moveTo>
                <a:lnTo>
                  <a:pt x="3992719" y="1461943"/>
                </a:lnTo>
                <a:cubicBezTo>
                  <a:pt x="3995100" y="1475857"/>
                  <a:pt x="3995100" y="1475857"/>
                  <a:pt x="3995100" y="1475857"/>
                </a:cubicBezTo>
                <a:cubicBezTo>
                  <a:pt x="3995100" y="1475857"/>
                  <a:pt x="3989457" y="1525216"/>
                  <a:pt x="3986636" y="1530724"/>
                </a:cubicBezTo>
                <a:cubicBezTo>
                  <a:pt x="3986636" y="1536234"/>
                  <a:pt x="3978132" y="1560914"/>
                  <a:pt x="3975310" y="1563632"/>
                </a:cubicBezTo>
                <a:cubicBezTo>
                  <a:pt x="3969667" y="1566422"/>
                  <a:pt x="3963984" y="1569140"/>
                  <a:pt x="3963984" y="1574649"/>
                </a:cubicBezTo>
                <a:cubicBezTo>
                  <a:pt x="3963984" y="1580158"/>
                  <a:pt x="3955520" y="1610347"/>
                  <a:pt x="3955520" y="1610347"/>
                </a:cubicBezTo>
                <a:cubicBezTo>
                  <a:pt x="3955520" y="1610347"/>
                  <a:pt x="3947057" y="1629518"/>
                  <a:pt x="3947057" y="1635027"/>
                </a:cubicBezTo>
                <a:cubicBezTo>
                  <a:pt x="3947057" y="1640535"/>
                  <a:pt x="3938552" y="1656989"/>
                  <a:pt x="3938552" y="1662499"/>
                </a:cubicBezTo>
                <a:cubicBezTo>
                  <a:pt x="3935730" y="1665216"/>
                  <a:pt x="3930088" y="1687178"/>
                  <a:pt x="3930088" y="1687178"/>
                </a:cubicBezTo>
                <a:cubicBezTo>
                  <a:pt x="3893329" y="1758574"/>
                  <a:pt x="3893329" y="1758574"/>
                  <a:pt x="3893329" y="1758574"/>
                </a:cubicBezTo>
                <a:cubicBezTo>
                  <a:pt x="3889098" y="1772273"/>
                  <a:pt x="3886982" y="1779123"/>
                  <a:pt x="3885925" y="1782548"/>
                </a:cubicBezTo>
                <a:lnTo>
                  <a:pt x="3884891" y="1785893"/>
                </a:lnTo>
                <a:lnTo>
                  <a:pt x="3884929" y="1785876"/>
                </a:lnTo>
                <a:cubicBezTo>
                  <a:pt x="3893454" y="1758570"/>
                  <a:pt x="3893454" y="1758570"/>
                  <a:pt x="3893454" y="1758570"/>
                </a:cubicBezTo>
                <a:cubicBezTo>
                  <a:pt x="3930263" y="1687272"/>
                  <a:pt x="3930263" y="1687272"/>
                  <a:pt x="3930263" y="1687272"/>
                </a:cubicBezTo>
                <a:cubicBezTo>
                  <a:pt x="3930263" y="1687272"/>
                  <a:pt x="3935882" y="1665275"/>
                  <a:pt x="3938594" y="1662431"/>
                </a:cubicBezTo>
                <a:cubicBezTo>
                  <a:pt x="3938594" y="1656932"/>
                  <a:pt x="3947119" y="1640625"/>
                  <a:pt x="3947119" y="1635125"/>
                </a:cubicBezTo>
                <a:cubicBezTo>
                  <a:pt x="3947119" y="1629626"/>
                  <a:pt x="3955643" y="1610284"/>
                  <a:pt x="3955643" y="1610284"/>
                </a:cubicBezTo>
                <a:cubicBezTo>
                  <a:pt x="3955643" y="1610284"/>
                  <a:pt x="3964167" y="1580135"/>
                  <a:pt x="3964167" y="1574635"/>
                </a:cubicBezTo>
                <a:cubicBezTo>
                  <a:pt x="3964167" y="1569136"/>
                  <a:pt x="3969786" y="1566481"/>
                  <a:pt x="3975404" y="1563636"/>
                </a:cubicBezTo>
                <a:cubicBezTo>
                  <a:pt x="3978310" y="1560983"/>
                  <a:pt x="3986834" y="1536331"/>
                  <a:pt x="3986834" y="1530832"/>
                </a:cubicBezTo>
                <a:cubicBezTo>
                  <a:pt x="3989547" y="1525333"/>
                  <a:pt x="3995359" y="1476032"/>
                  <a:pt x="3995359" y="1476032"/>
                </a:cubicBezTo>
                <a:cubicBezTo>
                  <a:pt x="3989547" y="1443037"/>
                  <a:pt x="3989547" y="1443037"/>
                  <a:pt x="3989547" y="1443037"/>
                </a:cubicBezTo>
                <a:close/>
                <a:moveTo>
                  <a:pt x="169856" y="1351218"/>
                </a:moveTo>
                <a:cubicBezTo>
                  <a:pt x="169856" y="1351218"/>
                  <a:pt x="175533" y="1353960"/>
                  <a:pt x="178372" y="1353960"/>
                </a:cubicBezTo>
                <a:cubicBezTo>
                  <a:pt x="178372" y="1356702"/>
                  <a:pt x="181180" y="1353960"/>
                  <a:pt x="181180" y="1353960"/>
                </a:cubicBezTo>
                <a:cubicBezTo>
                  <a:pt x="181180" y="1351218"/>
                  <a:pt x="181180" y="1351218"/>
                  <a:pt x="181180" y="1351218"/>
                </a:cubicBezTo>
                <a:cubicBezTo>
                  <a:pt x="181180" y="1351218"/>
                  <a:pt x="189697" y="1356702"/>
                  <a:pt x="192504" y="1356702"/>
                </a:cubicBezTo>
                <a:cubicBezTo>
                  <a:pt x="192504" y="1359444"/>
                  <a:pt x="192504" y="1362186"/>
                  <a:pt x="192504" y="1362186"/>
                </a:cubicBezTo>
                <a:cubicBezTo>
                  <a:pt x="192504" y="1362186"/>
                  <a:pt x="195342" y="1364928"/>
                  <a:pt x="198181" y="1364928"/>
                </a:cubicBezTo>
                <a:cubicBezTo>
                  <a:pt x="201019" y="1364928"/>
                  <a:pt x="201019" y="1362186"/>
                  <a:pt x="201019" y="1362186"/>
                </a:cubicBezTo>
                <a:cubicBezTo>
                  <a:pt x="201019" y="1359444"/>
                  <a:pt x="203827" y="1359444"/>
                  <a:pt x="203827" y="1359444"/>
                </a:cubicBezTo>
                <a:cubicBezTo>
                  <a:pt x="203827" y="1359444"/>
                  <a:pt x="203827" y="1359444"/>
                  <a:pt x="203827" y="1364928"/>
                </a:cubicBezTo>
                <a:cubicBezTo>
                  <a:pt x="203827" y="1364928"/>
                  <a:pt x="203827" y="1364928"/>
                  <a:pt x="206666" y="1364928"/>
                </a:cubicBezTo>
                <a:cubicBezTo>
                  <a:pt x="206666" y="1364928"/>
                  <a:pt x="206666" y="1364928"/>
                  <a:pt x="209504" y="1370438"/>
                </a:cubicBezTo>
                <a:cubicBezTo>
                  <a:pt x="209504" y="1370438"/>
                  <a:pt x="209504" y="1370438"/>
                  <a:pt x="209504" y="1373179"/>
                </a:cubicBezTo>
                <a:cubicBezTo>
                  <a:pt x="209504" y="1373179"/>
                  <a:pt x="209504" y="1373179"/>
                  <a:pt x="215151" y="1386890"/>
                </a:cubicBezTo>
                <a:cubicBezTo>
                  <a:pt x="215151" y="1386890"/>
                  <a:pt x="215151" y="1389632"/>
                  <a:pt x="215151" y="1392374"/>
                </a:cubicBezTo>
                <a:cubicBezTo>
                  <a:pt x="215151" y="1392374"/>
                  <a:pt x="215151" y="1395116"/>
                  <a:pt x="215151" y="1397884"/>
                </a:cubicBezTo>
                <a:cubicBezTo>
                  <a:pt x="215151" y="1400626"/>
                  <a:pt x="217990" y="1400626"/>
                  <a:pt x="217990" y="1400626"/>
                </a:cubicBezTo>
                <a:cubicBezTo>
                  <a:pt x="217990" y="1400626"/>
                  <a:pt x="220829" y="1403368"/>
                  <a:pt x="220829" y="1403368"/>
                </a:cubicBezTo>
                <a:cubicBezTo>
                  <a:pt x="223667" y="1403368"/>
                  <a:pt x="223667" y="1406110"/>
                  <a:pt x="223667" y="1408853"/>
                </a:cubicBezTo>
                <a:cubicBezTo>
                  <a:pt x="223667" y="1408853"/>
                  <a:pt x="226506" y="1414336"/>
                  <a:pt x="226506" y="1414336"/>
                </a:cubicBezTo>
                <a:cubicBezTo>
                  <a:pt x="226506" y="1414336"/>
                  <a:pt x="226506" y="1414336"/>
                  <a:pt x="229314" y="1417079"/>
                </a:cubicBezTo>
                <a:cubicBezTo>
                  <a:pt x="229314" y="1417079"/>
                  <a:pt x="226506" y="1428072"/>
                  <a:pt x="226506" y="1430815"/>
                </a:cubicBezTo>
                <a:cubicBezTo>
                  <a:pt x="226506" y="1430815"/>
                  <a:pt x="223667" y="1436299"/>
                  <a:pt x="226506" y="1436299"/>
                </a:cubicBezTo>
                <a:cubicBezTo>
                  <a:pt x="232153" y="1436299"/>
                  <a:pt x="229314" y="1436299"/>
                  <a:pt x="232153" y="1436299"/>
                </a:cubicBezTo>
                <a:cubicBezTo>
                  <a:pt x="232153" y="1436299"/>
                  <a:pt x="232153" y="1436299"/>
                  <a:pt x="234991" y="1439041"/>
                </a:cubicBezTo>
                <a:cubicBezTo>
                  <a:pt x="234991" y="1441783"/>
                  <a:pt x="234991" y="1441783"/>
                  <a:pt x="234991" y="1447267"/>
                </a:cubicBezTo>
                <a:cubicBezTo>
                  <a:pt x="232153" y="1452752"/>
                  <a:pt x="234991" y="1450010"/>
                  <a:pt x="234991" y="1450010"/>
                </a:cubicBezTo>
                <a:cubicBezTo>
                  <a:pt x="237829" y="1450010"/>
                  <a:pt x="237829" y="1450010"/>
                  <a:pt x="240637" y="1452752"/>
                </a:cubicBezTo>
                <a:cubicBezTo>
                  <a:pt x="240637" y="1452752"/>
                  <a:pt x="240637" y="1452752"/>
                  <a:pt x="243476" y="1455494"/>
                </a:cubicBezTo>
                <a:cubicBezTo>
                  <a:pt x="243476" y="1458261"/>
                  <a:pt x="243476" y="1458261"/>
                  <a:pt x="240637" y="1458261"/>
                </a:cubicBezTo>
                <a:cubicBezTo>
                  <a:pt x="240637" y="1461003"/>
                  <a:pt x="237829" y="1458261"/>
                  <a:pt x="234991" y="1458261"/>
                </a:cubicBezTo>
                <a:cubicBezTo>
                  <a:pt x="234991" y="1458261"/>
                  <a:pt x="232153" y="1458261"/>
                  <a:pt x="229314" y="1458261"/>
                </a:cubicBezTo>
                <a:cubicBezTo>
                  <a:pt x="226506" y="1458261"/>
                  <a:pt x="232153" y="1461003"/>
                  <a:pt x="237829" y="1463745"/>
                </a:cubicBezTo>
                <a:cubicBezTo>
                  <a:pt x="243476" y="1469229"/>
                  <a:pt x="237829" y="1466487"/>
                  <a:pt x="237829" y="1466487"/>
                </a:cubicBezTo>
                <a:cubicBezTo>
                  <a:pt x="237829" y="1469229"/>
                  <a:pt x="237829" y="1471972"/>
                  <a:pt x="237829" y="1471972"/>
                </a:cubicBezTo>
                <a:cubicBezTo>
                  <a:pt x="240637" y="1474715"/>
                  <a:pt x="237829" y="1474715"/>
                  <a:pt x="237829" y="1477456"/>
                </a:cubicBezTo>
                <a:cubicBezTo>
                  <a:pt x="237829" y="1477456"/>
                  <a:pt x="234991" y="1480198"/>
                  <a:pt x="234991" y="1480198"/>
                </a:cubicBezTo>
                <a:cubicBezTo>
                  <a:pt x="234991" y="1480198"/>
                  <a:pt x="232153" y="1480198"/>
                  <a:pt x="232153" y="1482940"/>
                </a:cubicBezTo>
                <a:cubicBezTo>
                  <a:pt x="232153" y="1482940"/>
                  <a:pt x="226506" y="1485682"/>
                  <a:pt x="223667" y="1485682"/>
                </a:cubicBezTo>
                <a:cubicBezTo>
                  <a:pt x="220829" y="1488450"/>
                  <a:pt x="223667" y="1488450"/>
                  <a:pt x="223667" y="1488450"/>
                </a:cubicBezTo>
                <a:cubicBezTo>
                  <a:pt x="223667" y="1488450"/>
                  <a:pt x="223667" y="1493934"/>
                  <a:pt x="220829" y="1493934"/>
                </a:cubicBezTo>
                <a:cubicBezTo>
                  <a:pt x="220829" y="1493934"/>
                  <a:pt x="215151" y="1496677"/>
                  <a:pt x="215151" y="1496677"/>
                </a:cubicBezTo>
                <a:cubicBezTo>
                  <a:pt x="215151" y="1496677"/>
                  <a:pt x="206666" y="1493934"/>
                  <a:pt x="206666" y="1491192"/>
                </a:cubicBezTo>
                <a:cubicBezTo>
                  <a:pt x="206666" y="1491192"/>
                  <a:pt x="206666" y="1488450"/>
                  <a:pt x="206666" y="1485682"/>
                </a:cubicBezTo>
                <a:cubicBezTo>
                  <a:pt x="203827" y="1485682"/>
                  <a:pt x="203827" y="1488450"/>
                  <a:pt x="203827" y="1488450"/>
                </a:cubicBezTo>
                <a:cubicBezTo>
                  <a:pt x="203827" y="1488450"/>
                  <a:pt x="201019" y="1493934"/>
                  <a:pt x="201019" y="1493934"/>
                </a:cubicBezTo>
                <a:cubicBezTo>
                  <a:pt x="201019" y="1493934"/>
                  <a:pt x="206666" y="1496677"/>
                  <a:pt x="206666" y="1496677"/>
                </a:cubicBezTo>
                <a:cubicBezTo>
                  <a:pt x="206666" y="1499416"/>
                  <a:pt x="206666" y="1499416"/>
                  <a:pt x="209504" y="1499416"/>
                </a:cubicBezTo>
                <a:cubicBezTo>
                  <a:pt x="212343" y="1502158"/>
                  <a:pt x="212343" y="1504900"/>
                  <a:pt x="215151" y="1504900"/>
                </a:cubicBezTo>
                <a:cubicBezTo>
                  <a:pt x="215151" y="1507642"/>
                  <a:pt x="212343" y="1510384"/>
                  <a:pt x="212343" y="1510384"/>
                </a:cubicBezTo>
                <a:cubicBezTo>
                  <a:pt x="212343" y="1510384"/>
                  <a:pt x="212343" y="1513126"/>
                  <a:pt x="212343" y="1513126"/>
                </a:cubicBezTo>
                <a:cubicBezTo>
                  <a:pt x="212343" y="1513126"/>
                  <a:pt x="215151" y="1515868"/>
                  <a:pt x="215151" y="1515868"/>
                </a:cubicBezTo>
                <a:cubicBezTo>
                  <a:pt x="215151" y="1518636"/>
                  <a:pt x="215151" y="1518636"/>
                  <a:pt x="215151" y="1518636"/>
                </a:cubicBezTo>
                <a:cubicBezTo>
                  <a:pt x="215151" y="1518636"/>
                  <a:pt x="215151" y="1521378"/>
                  <a:pt x="212343" y="1521378"/>
                </a:cubicBezTo>
                <a:cubicBezTo>
                  <a:pt x="212343" y="1524120"/>
                  <a:pt x="212343" y="1526862"/>
                  <a:pt x="209504" y="1529604"/>
                </a:cubicBezTo>
                <a:cubicBezTo>
                  <a:pt x="209504" y="1532346"/>
                  <a:pt x="209504" y="1529604"/>
                  <a:pt x="212343" y="1532346"/>
                </a:cubicBezTo>
                <a:cubicBezTo>
                  <a:pt x="212343" y="1535088"/>
                  <a:pt x="212343" y="1535088"/>
                  <a:pt x="212343" y="1535088"/>
                </a:cubicBezTo>
                <a:cubicBezTo>
                  <a:pt x="212343" y="1535088"/>
                  <a:pt x="212343" y="1537830"/>
                  <a:pt x="209504" y="1543314"/>
                </a:cubicBezTo>
                <a:lnTo>
                  <a:pt x="209504" y="1546057"/>
                </a:lnTo>
                <a:cubicBezTo>
                  <a:pt x="206666" y="1546057"/>
                  <a:pt x="206666" y="1551566"/>
                  <a:pt x="203827" y="1551566"/>
                </a:cubicBezTo>
                <a:cubicBezTo>
                  <a:pt x="203827" y="1554308"/>
                  <a:pt x="203827" y="1554308"/>
                  <a:pt x="201019" y="1557050"/>
                </a:cubicBezTo>
                <a:cubicBezTo>
                  <a:pt x="201019" y="1562535"/>
                  <a:pt x="203827" y="1568020"/>
                  <a:pt x="203827" y="1565278"/>
                </a:cubicBezTo>
                <a:cubicBezTo>
                  <a:pt x="203827" y="1565278"/>
                  <a:pt x="206666" y="1562535"/>
                  <a:pt x="209504" y="1562535"/>
                </a:cubicBezTo>
                <a:cubicBezTo>
                  <a:pt x="209504" y="1562535"/>
                  <a:pt x="209504" y="1559793"/>
                  <a:pt x="209504" y="1559793"/>
                </a:cubicBezTo>
                <a:cubicBezTo>
                  <a:pt x="212343" y="1559793"/>
                  <a:pt x="212343" y="1554308"/>
                  <a:pt x="215151" y="1551566"/>
                </a:cubicBezTo>
                <a:cubicBezTo>
                  <a:pt x="215151" y="1548824"/>
                  <a:pt x="215151" y="1546057"/>
                  <a:pt x="217990" y="1543314"/>
                </a:cubicBezTo>
                <a:cubicBezTo>
                  <a:pt x="217990" y="1543314"/>
                  <a:pt x="220829" y="1540572"/>
                  <a:pt x="220829" y="1540572"/>
                </a:cubicBezTo>
                <a:cubicBezTo>
                  <a:pt x="220829" y="1537830"/>
                  <a:pt x="223667" y="1537830"/>
                  <a:pt x="223667" y="1537830"/>
                </a:cubicBezTo>
                <a:cubicBezTo>
                  <a:pt x="223667" y="1537830"/>
                  <a:pt x="223667" y="1539202"/>
                  <a:pt x="223667" y="1540572"/>
                </a:cubicBezTo>
                <a:cubicBezTo>
                  <a:pt x="223667" y="1540572"/>
                  <a:pt x="223667" y="1540572"/>
                  <a:pt x="226506" y="1535088"/>
                </a:cubicBezTo>
                <a:cubicBezTo>
                  <a:pt x="226506" y="1535088"/>
                  <a:pt x="226506" y="1535088"/>
                  <a:pt x="232153" y="1532346"/>
                </a:cubicBezTo>
                <a:cubicBezTo>
                  <a:pt x="237829" y="1526862"/>
                  <a:pt x="237829" y="1524120"/>
                  <a:pt x="240637" y="1524120"/>
                </a:cubicBezTo>
                <a:cubicBezTo>
                  <a:pt x="243476" y="1521378"/>
                  <a:pt x="249153" y="1518636"/>
                  <a:pt x="254800" y="1518636"/>
                </a:cubicBezTo>
                <a:cubicBezTo>
                  <a:pt x="257638" y="1518636"/>
                  <a:pt x="260476" y="1518636"/>
                  <a:pt x="263284" y="1518636"/>
                </a:cubicBezTo>
                <a:cubicBezTo>
                  <a:pt x="266122" y="1518636"/>
                  <a:pt x="263284" y="1521378"/>
                  <a:pt x="263284" y="1521378"/>
                </a:cubicBezTo>
                <a:cubicBezTo>
                  <a:pt x="263284" y="1521378"/>
                  <a:pt x="260476" y="1526862"/>
                  <a:pt x="260476" y="1529604"/>
                </a:cubicBezTo>
                <a:cubicBezTo>
                  <a:pt x="257638" y="1535088"/>
                  <a:pt x="257638" y="1535088"/>
                  <a:pt x="257638" y="1540572"/>
                </a:cubicBezTo>
                <a:cubicBezTo>
                  <a:pt x="257638" y="1543314"/>
                  <a:pt x="260476" y="1543314"/>
                  <a:pt x="260476" y="1546057"/>
                </a:cubicBezTo>
                <a:cubicBezTo>
                  <a:pt x="263284" y="1546057"/>
                  <a:pt x="260476" y="1546057"/>
                  <a:pt x="263284" y="1543314"/>
                </a:cubicBezTo>
                <a:cubicBezTo>
                  <a:pt x="266122" y="1543314"/>
                  <a:pt x="271800" y="1535088"/>
                  <a:pt x="271800" y="1535088"/>
                </a:cubicBezTo>
                <a:cubicBezTo>
                  <a:pt x="274608" y="1532346"/>
                  <a:pt x="274608" y="1532346"/>
                  <a:pt x="274608" y="1532346"/>
                </a:cubicBezTo>
                <a:cubicBezTo>
                  <a:pt x="277446" y="1532346"/>
                  <a:pt x="283124" y="1524120"/>
                  <a:pt x="285932" y="1521378"/>
                </a:cubicBezTo>
                <a:cubicBezTo>
                  <a:pt x="288770" y="1518636"/>
                  <a:pt x="288770" y="1518636"/>
                  <a:pt x="288770" y="1518636"/>
                </a:cubicBezTo>
                <a:cubicBezTo>
                  <a:pt x="288770" y="1515868"/>
                  <a:pt x="288770" y="1513126"/>
                  <a:pt x="291609" y="1507642"/>
                </a:cubicBezTo>
                <a:cubicBezTo>
                  <a:pt x="291609" y="1502158"/>
                  <a:pt x="291609" y="1499416"/>
                  <a:pt x="291609" y="1499416"/>
                </a:cubicBezTo>
                <a:cubicBezTo>
                  <a:pt x="291609" y="1499416"/>
                  <a:pt x="294448" y="1496677"/>
                  <a:pt x="294448" y="1493934"/>
                </a:cubicBezTo>
                <a:cubicBezTo>
                  <a:pt x="294448" y="1493934"/>
                  <a:pt x="294448" y="1488450"/>
                  <a:pt x="294448" y="1485682"/>
                </a:cubicBezTo>
                <a:cubicBezTo>
                  <a:pt x="294448" y="1480198"/>
                  <a:pt x="297255" y="1480198"/>
                  <a:pt x="300094" y="1474715"/>
                </a:cubicBezTo>
                <a:cubicBezTo>
                  <a:pt x="300094" y="1469229"/>
                  <a:pt x="302932" y="1471972"/>
                  <a:pt x="302932" y="1469229"/>
                </a:cubicBezTo>
                <a:cubicBezTo>
                  <a:pt x="305772" y="1469229"/>
                  <a:pt x="305772" y="1469229"/>
                  <a:pt x="308579" y="1469229"/>
                </a:cubicBezTo>
                <a:cubicBezTo>
                  <a:pt x="311418" y="1469229"/>
                  <a:pt x="319903" y="1469229"/>
                  <a:pt x="322742" y="1469229"/>
                </a:cubicBezTo>
                <a:cubicBezTo>
                  <a:pt x="322742" y="1469229"/>
                  <a:pt x="319903" y="1482940"/>
                  <a:pt x="319903" y="1482940"/>
                </a:cubicBezTo>
                <a:cubicBezTo>
                  <a:pt x="319903" y="1482940"/>
                  <a:pt x="322742" y="1485682"/>
                  <a:pt x="319903" y="1493934"/>
                </a:cubicBezTo>
                <a:cubicBezTo>
                  <a:pt x="319903" y="1504900"/>
                  <a:pt x="319903" y="1499416"/>
                  <a:pt x="319903" y="1502158"/>
                </a:cubicBezTo>
                <a:cubicBezTo>
                  <a:pt x="319903" y="1504900"/>
                  <a:pt x="319903" y="1507642"/>
                  <a:pt x="319903" y="1507642"/>
                </a:cubicBezTo>
                <a:cubicBezTo>
                  <a:pt x="319903" y="1510384"/>
                  <a:pt x="322742" y="1510384"/>
                  <a:pt x="325580" y="1515868"/>
                </a:cubicBezTo>
                <a:cubicBezTo>
                  <a:pt x="331227" y="1521378"/>
                  <a:pt x="328419" y="1521378"/>
                  <a:pt x="328419" y="1524120"/>
                </a:cubicBezTo>
                <a:cubicBezTo>
                  <a:pt x="328419" y="1529604"/>
                  <a:pt x="328419" y="1532346"/>
                  <a:pt x="328419" y="1537830"/>
                </a:cubicBezTo>
                <a:cubicBezTo>
                  <a:pt x="328419" y="1540572"/>
                  <a:pt x="328419" y="1537830"/>
                  <a:pt x="331227" y="1537830"/>
                </a:cubicBezTo>
                <a:cubicBezTo>
                  <a:pt x="334065" y="1537830"/>
                  <a:pt x="334065" y="1537830"/>
                  <a:pt x="336904" y="1535088"/>
                </a:cubicBezTo>
                <a:cubicBezTo>
                  <a:pt x="336904" y="1535088"/>
                  <a:pt x="339742" y="1532346"/>
                  <a:pt x="339742" y="1532346"/>
                </a:cubicBezTo>
                <a:cubicBezTo>
                  <a:pt x="342582" y="1529604"/>
                  <a:pt x="342582" y="1526862"/>
                  <a:pt x="345389" y="1524120"/>
                </a:cubicBezTo>
                <a:cubicBezTo>
                  <a:pt x="345389" y="1521378"/>
                  <a:pt x="345389" y="1521378"/>
                  <a:pt x="345389" y="1518636"/>
                </a:cubicBezTo>
                <a:cubicBezTo>
                  <a:pt x="345389" y="1513126"/>
                  <a:pt x="345389" y="1513126"/>
                  <a:pt x="345389" y="1513126"/>
                </a:cubicBezTo>
                <a:cubicBezTo>
                  <a:pt x="342582" y="1510384"/>
                  <a:pt x="345389" y="1510384"/>
                  <a:pt x="348228" y="1507642"/>
                </a:cubicBezTo>
                <a:cubicBezTo>
                  <a:pt x="348228" y="1507642"/>
                  <a:pt x="351066" y="1507642"/>
                  <a:pt x="351066" y="1507642"/>
                </a:cubicBezTo>
                <a:cubicBezTo>
                  <a:pt x="351066" y="1507642"/>
                  <a:pt x="351066" y="1507642"/>
                  <a:pt x="351066" y="1504900"/>
                </a:cubicBezTo>
                <a:cubicBezTo>
                  <a:pt x="351066" y="1504900"/>
                  <a:pt x="351066" y="1504900"/>
                  <a:pt x="351066" y="1499416"/>
                </a:cubicBezTo>
                <a:cubicBezTo>
                  <a:pt x="351066" y="1499416"/>
                  <a:pt x="356712" y="1499416"/>
                  <a:pt x="356712" y="1496677"/>
                </a:cubicBezTo>
                <a:cubicBezTo>
                  <a:pt x="359551" y="1496677"/>
                  <a:pt x="362390" y="1496677"/>
                  <a:pt x="362390" y="1496677"/>
                </a:cubicBezTo>
                <a:cubicBezTo>
                  <a:pt x="362390" y="1496677"/>
                  <a:pt x="368037" y="1499416"/>
                  <a:pt x="368037" y="1502158"/>
                </a:cubicBezTo>
                <a:cubicBezTo>
                  <a:pt x="368037" y="1502158"/>
                  <a:pt x="370875" y="1502158"/>
                  <a:pt x="376553" y="1499416"/>
                </a:cubicBezTo>
                <a:cubicBezTo>
                  <a:pt x="382199" y="1499416"/>
                  <a:pt x="379360" y="1493934"/>
                  <a:pt x="379360" y="1491192"/>
                </a:cubicBezTo>
                <a:lnTo>
                  <a:pt x="379360" y="1488450"/>
                </a:lnTo>
                <a:cubicBezTo>
                  <a:pt x="379360" y="1488450"/>
                  <a:pt x="390683" y="1488450"/>
                  <a:pt x="390683" y="1488450"/>
                </a:cubicBezTo>
                <a:cubicBezTo>
                  <a:pt x="390683" y="1488450"/>
                  <a:pt x="393522" y="1491192"/>
                  <a:pt x="390683" y="1493934"/>
                </a:cubicBezTo>
                <a:cubicBezTo>
                  <a:pt x="390683" y="1496677"/>
                  <a:pt x="399200" y="1493934"/>
                  <a:pt x="402007" y="1491192"/>
                </a:cubicBezTo>
                <a:cubicBezTo>
                  <a:pt x="404846" y="1485682"/>
                  <a:pt x="402007" y="1496677"/>
                  <a:pt x="402007" y="1496677"/>
                </a:cubicBezTo>
                <a:cubicBezTo>
                  <a:pt x="402007" y="1496677"/>
                  <a:pt x="402007" y="1496677"/>
                  <a:pt x="401657" y="1497363"/>
                </a:cubicBezTo>
                <a:lnTo>
                  <a:pt x="400382" y="1499848"/>
                </a:lnTo>
                <a:lnTo>
                  <a:pt x="399200" y="1499416"/>
                </a:lnTo>
                <a:cubicBezTo>
                  <a:pt x="399200" y="1499416"/>
                  <a:pt x="399200" y="1502158"/>
                  <a:pt x="399200" y="1502158"/>
                </a:cubicBezTo>
                <a:lnTo>
                  <a:pt x="400382" y="1499848"/>
                </a:lnTo>
                <a:lnTo>
                  <a:pt x="402011" y="1500444"/>
                </a:lnTo>
                <a:cubicBezTo>
                  <a:pt x="402717" y="1500102"/>
                  <a:pt x="403427" y="1499416"/>
                  <a:pt x="404846" y="1499416"/>
                </a:cubicBezTo>
                <a:cubicBezTo>
                  <a:pt x="407685" y="1502158"/>
                  <a:pt x="404846" y="1504900"/>
                  <a:pt x="407685" y="1507642"/>
                </a:cubicBezTo>
                <a:cubicBezTo>
                  <a:pt x="410523" y="1510384"/>
                  <a:pt x="407685" y="1510384"/>
                  <a:pt x="407685" y="1518636"/>
                </a:cubicBezTo>
                <a:cubicBezTo>
                  <a:pt x="407685" y="1524120"/>
                  <a:pt x="404846" y="1526862"/>
                  <a:pt x="404846" y="1529604"/>
                </a:cubicBezTo>
                <a:cubicBezTo>
                  <a:pt x="404846" y="1532346"/>
                  <a:pt x="410523" y="1537830"/>
                  <a:pt x="410523" y="1537830"/>
                </a:cubicBezTo>
                <a:cubicBezTo>
                  <a:pt x="410523" y="1537830"/>
                  <a:pt x="410523" y="1540572"/>
                  <a:pt x="410523" y="1543314"/>
                </a:cubicBezTo>
                <a:cubicBezTo>
                  <a:pt x="410523" y="1546057"/>
                  <a:pt x="410523" y="1546057"/>
                  <a:pt x="413331" y="1546057"/>
                </a:cubicBezTo>
                <a:cubicBezTo>
                  <a:pt x="413331" y="1548824"/>
                  <a:pt x="416170" y="1551566"/>
                  <a:pt x="416170" y="1559793"/>
                </a:cubicBezTo>
                <a:cubicBezTo>
                  <a:pt x="413331" y="1568020"/>
                  <a:pt x="413331" y="1570762"/>
                  <a:pt x="413331" y="1570762"/>
                </a:cubicBezTo>
                <a:cubicBezTo>
                  <a:pt x="413331" y="1570762"/>
                  <a:pt x="413331" y="1570762"/>
                  <a:pt x="416170" y="1570762"/>
                </a:cubicBezTo>
                <a:cubicBezTo>
                  <a:pt x="416170" y="1570762"/>
                  <a:pt x="416170" y="1568020"/>
                  <a:pt x="419009" y="1565278"/>
                </a:cubicBezTo>
                <a:cubicBezTo>
                  <a:pt x="421847" y="1565278"/>
                  <a:pt x="419009" y="1559793"/>
                  <a:pt x="419009" y="1554308"/>
                </a:cubicBezTo>
                <a:cubicBezTo>
                  <a:pt x="419009" y="1548824"/>
                  <a:pt x="421847" y="1543314"/>
                  <a:pt x="421847" y="1543314"/>
                </a:cubicBezTo>
                <a:cubicBezTo>
                  <a:pt x="424655" y="1540572"/>
                  <a:pt x="421847" y="1535088"/>
                  <a:pt x="419009" y="1529604"/>
                </a:cubicBezTo>
                <a:cubicBezTo>
                  <a:pt x="419009" y="1526862"/>
                  <a:pt x="421847" y="1524120"/>
                  <a:pt x="421847" y="1524120"/>
                </a:cubicBezTo>
                <a:cubicBezTo>
                  <a:pt x="421847" y="1521378"/>
                  <a:pt x="421847" y="1515868"/>
                  <a:pt x="421847" y="1515868"/>
                </a:cubicBezTo>
                <a:cubicBezTo>
                  <a:pt x="421847" y="1515868"/>
                  <a:pt x="427493" y="1510384"/>
                  <a:pt x="430332" y="1507642"/>
                </a:cubicBezTo>
                <a:cubicBezTo>
                  <a:pt x="435979" y="1507642"/>
                  <a:pt x="433171" y="1510384"/>
                  <a:pt x="433171" y="1510384"/>
                </a:cubicBezTo>
                <a:cubicBezTo>
                  <a:pt x="433171" y="1510384"/>
                  <a:pt x="433171" y="1510384"/>
                  <a:pt x="447303" y="1518636"/>
                </a:cubicBezTo>
                <a:cubicBezTo>
                  <a:pt x="447303" y="1518636"/>
                  <a:pt x="450141" y="1524120"/>
                  <a:pt x="452979" y="1526862"/>
                </a:cubicBezTo>
                <a:cubicBezTo>
                  <a:pt x="455819" y="1532346"/>
                  <a:pt x="455819" y="1532346"/>
                  <a:pt x="455819" y="1535088"/>
                </a:cubicBezTo>
                <a:cubicBezTo>
                  <a:pt x="458657" y="1537830"/>
                  <a:pt x="458657" y="1543314"/>
                  <a:pt x="458657" y="1546057"/>
                </a:cubicBezTo>
                <a:cubicBezTo>
                  <a:pt x="458657" y="1548824"/>
                  <a:pt x="458657" y="1548824"/>
                  <a:pt x="461465" y="1548824"/>
                </a:cubicBezTo>
                <a:cubicBezTo>
                  <a:pt x="461465" y="1551566"/>
                  <a:pt x="464303" y="1551566"/>
                  <a:pt x="467142" y="1551566"/>
                </a:cubicBezTo>
                <a:cubicBezTo>
                  <a:pt x="467142" y="1551566"/>
                  <a:pt x="469981" y="1551566"/>
                  <a:pt x="469981" y="1551566"/>
                </a:cubicBezTo>
                <a:cubicBezTo>
                  <a:pt x="472789" y="1551566"/>
                  <a:pt x="475627" y="1548824"/>
                  <a:pt x="475627" y="1548824"/>
                </a:cubicBezTo>
                <a:cubicBezTo>
                  <a:pt x="475627" y="1548824"/>
                  <a:pt x="475627" y="1548824"/>
                  <a:pt x="481305" y="1540572"/>
                </a:cubicBezTo>
                <a:cubicBezTo>
                  <a:pt x="481305" y="1540572"/>
                  <a:pt x="481305" y="1540572"/>
                  <a:pt x="484112" y="1540572"/>
                </a:cubicBezTo>
                <a:cubicBezTo>
                  <a:pt x="484112" y="1540572"/>
                  <a:pt x="484112" y="1540572"/>
                  <a:pt x="486951" y="1535088"/>
                </a:cubicBezTo>
                <a:cubicBezTo>
                  <a:pt x="486951" y="1535088"/>
                  <a:pt x="486951" y="1532346"/>
                  <a:pt x="489789" y="1532346"/>
                </a:cubicBezTo>
                <a:cubicBezTo>
                  <a:pt x="492629" y="1529604"/>
                  <a:pt x="492629" y="1526862"/>
                  <a:pt x="492629" y="1526862"/>
                </a:cubicBezTo>
                <a:cubicBezTo>
                  <a:pt x="492629" y="1526862"/>
                  <a:pt x="492629" y="1526862"/>
                  <a:pt x="503951" y="1532346"/>
                </a:cubicBezTo>
                <a:cubicBezTo>
                  <a:pt x="518083" y="1540572"/>
                  <a:pt x="506759" y="1537830"/>
                  <a:pt x="506759" y="1537830"/>
                </a:cubicBezTo>
                <a:cubicBezTo>
                  <a:pt x="506759" y="1537830"/>
                  <a:pt x="506759" y="1537830"/>
                  <a:pt x="506759" y="1543314"/>
                </a:cubicBezTo>
                <a:cubicBezTo>
                  <a:pt x="506759" y="1543314"/>
                  <a:pt x="509598" y="1546057"/>
                  <a:pt x="515276" y="1548824"/>
                </a:cubicBezTo>
                <a:cubicBezTo>
                  <a:pt x="518083" y="1551566"/>
                  <a:pt x="520922" y="1548824"/>
                  <a:pt x="520922" y="1548824"/>
                </a:cubicBezTo>
                <a:cubicBezTo>
                  <a:pt x="520922" y="1548824"/>
                  <a:pt x="523761" y="1546057"/>
                  <a:pt x="526599" y="1546057"/>
                </a:cubicBezTo>
                <a:cubicBezTo>
                  <a:pt x="529407" y="1546057"/>
                  <a:pt x="532245" y="1546057"/>
                  <a:pt x="532245" y="1548824"/>
                </a:cubicBezTo>
                <a:cubicBezTo>
                  <a:pt x="535085" y="1548824"/>
                  <a:pt x="537923" y="1546057"/>
                  <a:pt x="537923" y="1543314"/>
                </a:cubicBezTo>
                <a:cubicBezTo>
                  <a:pt x="540731" y="1543314"/>
                  <a:pt x="543570" y="1537830"/>
                  <a:pt x="543570" y="1537830"/>
                </a:cubicBezTo>
                <a:cubicBezTo>
                  <a:pt x="543570" y="1535088"/>
                  <a:pt x="540731" y="1535088"/>
                  <a:pt x="540731" y="1532346"/>
                </a:cubicBezTo>
                <a:cubicBezTo>
                  <a:pt x="540731" y="1529604"/>
                  <a:pt x="543570" y="1529604"/>
                  <a:pt x="546408" y="1526862"/>
                </a:cubicBezTo>
                <a:cubicBezTo>
                  <a:pt x="546408" y="1521378"/>
                  <a:pt x="546408" y="1518636"/>
                  <a:pt x="549247" y="1515868"/>
                </a:cubicBezTo>
                <a:cubicBezTo>
                  <a:pt x="549247" y="1513126"/>
                  <a:pt x="549247" y="1510384"/>
                  <a:pt x="546408" y="1507642"/>
                </a:cubicBezTo>
                <a:cubicBezTo>
                  <a:pt x="546408" y="1502158"/>
                  <a:pt x="549247" y="1504900"/>
                  <a:pt x="549247" y="1502158"/>
                </a:cubicBezTo>
                <a:cubicBezTo>
                  <a:pt x="552054" y="1499416"/>
                  <a:pt x="552054" y="1499416"/>
                  <a:pt x="552054" y="1499416"/>
                </a:cubicBezTo>
                <a:cubicBezTo>
                  <a:pt x="552054" y="1499416"/>
                  <a:pt x="552054" y="1499416"/>
                  <a:pt x="563409" y="1504900"/>
                </a:cubicBezTo>
                <a:cubicBezTo>
                  <a:pt x="563409" y="1504900"/>
                  <a:pt x="569055" y="1507642"/>
                  <a:pt x="571894" y="1510384"/>
                </a:cubicBezTo>
                <a:cubicBezTo>
                  <a:pt x="574733" y="1510384"/>
                  <a:pt x="577540" y="1507642"/>
                  <a:pt x="577540" y="1507642"/>
                </a:cubicBezTo>
                <a:cubicBezTo>
                  <a:pt x="580379" y="1504900"/>
                  <a:pt x="580379" y="1507642"/>
                  <a:pt x="583218" y="1510384"/>
                </a:cubicBezTo>
                <a:cubicBezTo>
                  <a:pt x="586057" y="1513126"/>
                  <a:pt x="586057" y="1515868"/>
                  <a:pt x="586057" y="1515868"/>
                </a:cubicBezTo>
                <a:cubicBezTo>
                  <a:pt x="586057" y="1515868"/>
                  <a:pt x="586057" y="1515868"/>
                  <a:pt x="586057" y="1526862"/>
                </a:cubicBezTo>
                <a:cubicBezTo>
                  <a:pt x="586057" y="1526862"/>
                  <a:pt x="588864" y="1529604"/>
                  <a:pt x="588864" y="1529604"/>
                </a:cubicBezTo>
                <a:cubicBezTo>
                  <a:pt x="588864" y="1529604"/>
                  <a:pt x="591703" y="1532346"/>
                  <a:pt x="591703" y="1540572"/>
                </a:cubicBezTo>
                <a:cubicBezTo>
                  <a:pt x="591703" y="1546057"/>
                  <a:pt x="591703" y="1546057"/>
                  <a:pt x="588864" y="1546057"/>
                </a:cubicBezTo>
                <a:cubicBezTo>
                  <a:pt x="588864" y="1546057"/>
                  <a:pt x="586057" y="1546057"/>
                  <a:pt x="583218" y="1546057"/>
                </a:cubicBezTo>
                <a:cubicBezTo>
                  <a:pt x="583218" y="1546057"/>
                  <a:pt x="583218" y="1548824"/>
                  <a:pt x="586057" y="1551566"/>
                </a:cubicBezTo>
                <a:cubicBezTo>
                  <a:pt x="586057" y="1557050"/>
                  <a:pt x="583218" y="1557050"/>
                  <a:pt x="583218" y="1557050"/>
                </a:cubicBezTo>
                <a:cubicBezTo>
                  <a:pt x="583218" y="1557050"/>
                  <a:pt x="591703" y="1559793"/>
                  <a:pt x="594542" y="1559793"/>
                </a:cubicBezTo>
                <a:cubicBezTo>
                  <a:pt x="594542" y="1559793"/>
                  <a:pt x="597380" y="1568020"/>
                  <a:pt x="597380" y="1570762"/>
                </a:cubicBezTo>
                <a:cubicBezTo>
                  <a:pt x="597380" y="1576246"/>
                  <a:pt x="600188" y="1573504"/>
                  <a:pt x="600188" y="1573504"/>
                </a:cubicBezTo>
                <a:cubicBezTo>
                  <a:pt x="600188" y="1573504"/>
                  <a:pt x="605865" y="1568020"/>
                  <a:pt x="605865" y="1562535"/>
                </a:cubicBezTo>
                <a:cubicBezTo>
                  <a:pt x="608704" y="1557050"/>
                  <a:pt x="614350" y="1559793"/>
                  <a:pt x="614350" y="1559793"/>
                </a:cubicBezTo>
                <a:cubicBezTo>
                  <a:pt x="614350" y="1559793"/>
                  <a:pt x="614350" y="1559793"/>
                  <a:pt x="617189" y="1559793"/>
                </a:cubicBezTo>
                <a:cubicBezTo>
                  <a:pt x="620028" y="1559793"/>
                  <a:pt x="622836" y="1562535"/>
                  <a:pt x="625674" y="1559793"/>
                </a:cubicBezTo>
                <a:cubicBezTo>
                  <a:pt x="628514" y="1557050"/>
                  <a:pt x="634159" y="1554308"/>
                  <a:pt x="634159" y="1554308"/>
                </a:cubicBezTo>
                <a:cubicBezTo>
                  <a:pt x="634159" y="1554308"/>
                  <a:pt x="639836" y="1548824"/>
                  <a:pt x="642675" y="1551566"/>
                </a:cubicBezTo>
                <a:cubicBezTo>
                  <a:pt x="642675" y="1551566"/>
                  <a:pt x="648322" y="1551566"/>
                  <a:pt x="648322" y="1554308"/>
                </a:cubicBezTo>
                <a:cubicBezTo>
                  <a:pt x="651160" y="1554308"/>
                  <a:pt x="648322" y="1557050"/>
                  <a:pt x="645482" y="1559793"/>
                </a:cubicBezTo>
                <a:cubicBezTo>
                  <a:pt x="639836" y="1559793"/>
                  <a:pt x="642675" y="1559793"/>
                  <a:pt x="634159" y="1562535"/>
                </a:cubicBezTo>
                <a:cubicBezTo>
                  <a:pt x="628514" y="1565278"/>
                  <a:pt x="628514" y="1565278"/>
                  <a:pt x="628514" y="1568020"/>
                </a:cubicBezTo>
                <a:cubicBezTo>
                  <a:pt x="628514" y="1568020"/>
                  <a:pt x="625674" y="1576246"/>
                  <a:pt x="625674" y="1579013"/>
                </a:cubicBezTo>
                <a:cubicBezTo>
                  <a:pt x="625674" y="1581755"/>
                  <a:pt x="625674" y="1579013"/>
                  <a:pt x="622836" y="1581755"/>
                </a:cubicBezTo>
                <a:cubicBezTo>
                  <a:pt x="620028" y="1584498"/>
                  <a:pt x="617189" y="1581755"/>
                  <a:pt x="611512" y="1581755"/>
                </a:cubicBezTo>
                <a:cubicBezTo>
                  <a:pt x="608704" y="1581755"/>
                  <a:pt x="614350" y="1584498"/>
                  <a:pt x="614350" y="1584498"/>
                </a:cubicBezTo>
                <a:cubicBezTo>
                  <a:pt x="614350" y="1584498"/>
                  <a:pt x="614350" y="1589982"/>
                  <a:pt x="617189" y="1592724"/>
                </a:cubicBezTo>
                <a:cubicBezTo>
                  <a:pt x="620028" y="1598208"/>
                  <a:pt x="620028" y="1598208"/>
                  <a:pt x="622836" y="1600950"/>
                </a:cubicBezTo>
                <a:cubicBezTo>
                  <a:pt x="628514" y="1606434"/>
                  <a:pt x="625674" y="1600950"/>
                  <a:pt x="628514" y="1600950"/>
                </a:cubicBezTo>
                <a:cubicBezTo>
                  <a:pt x="631352" y="1600950"/>
                  <a:pt x="634159" y="1603692"/>
                  <a:pt x="634159" y="1603692"/>
                </a:cubicBezTo>
                <a:cubicBezTo>
                  <a:pt x="634159" y="1603692"/>
                  <a:pt x="634159" y="1603692"/>
                  <a:pt x="636998" y="1611944"/>
                </a:cubicBezTo>
                <a:cubicBezTo>
                  <a:pt x="636998" y="1611944"/>
                  <a:pt x="636998" y="1611944"/>
                  <a:pt x="636998" y="1620170"/>
                </a:cubicBezTo>
                <a:cubicBezTo>
                  <a:pt x="636998" y="1620170"/>
                  <a:pt x="631352" y="1625654"/>
                  <a:pt x="625674" y="1628396"/>
                </a:cubicBezTo>
                <a:cubicBezTo>
                  <a:pt x="622836" y="1633881"/>
                  <a:pt x="622836" y="1631139"/>
                  <a:pt x="620028" y="1633881"/>
                </a:cubicBezTo>
                <a:cubicBezTo>
                  <a:pt x="617189" y="1636623"/>
                  <a:pt x="617189" y="1639390"/>
                  <a:pt x="614350" y="1642133"/>
                </a:cubicBezTo>
                <a:cubicBezTo>
                  <a:pt x="614350" y="1644875"/>
                  <a:pt x="611512" y="1644875"/>
                  <a:pt x="611512" y="1644875"/>
                </a:cubicBezTo>
                <a:cubicBezTo>
                  <a:pt x="611512" y="1644875"/>
                  <a:pt x="611512" y="1644875"/>
                  <a:pt x="617189" y="1647617"/>
                </a:cubicBezTo>
                <a:cubicBezTo>
                  <a:pt x="617189" y="1647617"/>
                  <a:pt x="617189" y="1647617"/>
                  <a:pt x="634159" y="1644875"/>
                </a:cubicBezTo>
                <a:cubicBezTo>
                  <a:pt x="634159" y="1644875"/>
                  <a:pt x="639836" y="1642133"/>
                  <a:pt x="642675" y="1642133"/>
                </a:cubicBezTo>
                <a:cubicBezTo>
                  <a:pt x="642675" y="1642133"/>
                  <a:pt x="645482" y="1647617"/>
                  <a:pt x="642675" y="1650359"/>
                </a:cubicBezTo>
                <a:cubicBezTo>
                  <a:pt x="642675" y="1653101"/>
                  <a:pt x="636998" y="1655843"/>
                  <a:pt x="636998" y="1655843"/>
                </a:cubicBezTo>
                <a:cubicBezTo>
                  <a:pt x="636998" y="1655843"/>
                  <a:pt x="636998" y="1664070"/>
                  <a:pt x="636998" y="1664070"/>
                </a:cubicBezTo>
                <a:cubicBezTo>
                  <a:pt x="636998" y="1664070"/>
                  <a:pt x="639836" y="1666812"/>
                  <a:pt x="642675" y="1666812"/>
                </a:cubicBezTo>
                <a:cubicBezTo>
                  <a:pt x="645482" y="1664070"/>
                  <a:pt x="645482" y="1669579"/>
                  <a:pt x="645482" y="1669579"/>
                </a:cubicBezTo>
                <a:cubicBezTo>
                  <a:pt x="645482" y="1672321"/>
                  <a:pt x="653999" y="1677805"/>
                  <a:pt x="653999" y="1677805"/>
                </a:cubicBezTo>
                <a:cubicBezTo>
                  <a:pt x="653999" y="1677805"/>
                  <a:pt x="653999" y="1677805"/>
                  <a:pt x="665322" y="1683289"/>
                </a:cubicBezTo>
                <a:cubicBezTo>
                  <a:pt x="665322" y="1683289"/>
                  <a:pt x="665322" y="1683289"/>
                  <a:pt x="665322" y="1694258"/>
                </a:cubicBezTo>
                <a:cubicBezTo>
                  <a:pt x="665322" y="1694258"/>
                  <a:pt x="665322" y="1694258"/>
                  <a:pt x="670968" y="1694258"/>
                </a:cubicBezTo>
                <a:cubicBezTo>
                  <a:pt x="670968" y="1694258"/>
                  <a:pt x="670968" y="1694258"/>
                  <a:pt x="673808" y="1699767"/>
                </a:cubicBezTo>
                <a:cubicBezTo>
                  <a:pt x="673808" y="1699767"/>
                  <a:pt x="673808" y="1699767"/>
                  <a:pt x="665322" y="1716221"/>
                </a:cubicBezTo>
                <a:cubicBezTo>
                  <a:pt x="665322" y="1716221"/>
                  <a:pt x="665322" y="1716221"/>
                  <a:pt x="659646" y="1718963"/>
                </a:cubicBezTo>
                <a:cubicBezTo>
                  <a:pt x="659646" y="1718963"/>
                  <a:pt x="659646" y="1718963"/>
                  <a:pt x="656806" y="1724447"/>
                </a:cubicBezTo>
                <a:cubicBezTo>
                  <a:pt x="656806" y="1724447"/>
                  <a:pt x="656806" y="1724447"/>
                  <a:pt x="653999" y="1727189"/>
                </a:cubicBezTo>
                <a:cubicBezTo>
                  <a:pt x="653999" y="1727189"/>
                  <a:pt x="653999" y="1727189"/>
                  <a:pt x="662484" y="1732699"/>
                </a:cubicBezTo>
                <a:cubicBezTo>
                  <a:pt x="662484" y="1732699"/>
                  <a:pt x="662484" y="1732699"/>
                  <a:pt x="662484" y="1738183"/>
                </a:cubicBezTo>
                <a:cubicBezTo>
                  <a:pt x="662484" y="1738183"/>
                  <a:pt x="656806" y="1740925"/>
                  <a:pt x="653999" y="1740925"/>
                </a:cubicBezTo>
                <a:cubicBezTo>
                  <a:pt x="653999" y="1740925"/>
                  <a:pt x="645482" y="1740925"/>
                  <a:pt x="645482" y="1740925"/>
                </a:cubicBezTo>
                <a:cubicBezTo>
                  <a:pt x="645482" y="1740925"/>
                  <a:pt x="645482" y="1740925"/>
                  <a:pt x="648322" y="1743667"/>
                </a:cubicBezTo>
                <a:cubicBezTo>
                  <a:pt x="648322" y="1743667"/>
                  <a:pt x="648322" y="1743667"/>
                  <a:pt x="656806" y="1746409"/>
                </a:cubicBezTo>
                <a:cubicBezTo>
                  <a:pt x="656806" y="1746409"/>
                  <a:pt x="656806" y="1746409"/>
                  <a:pt x="651160" y="1757378"/>
                </a:cubicBezTo>
                <a:cubicBezTo>
                  <a:pt x="651160" y="1757378"/>
                  <a:pt x="665322" y="1751893"/>
                  <a:pt x="668130" y="1754635"/>
                </a:cubicBezTo>
                <a:cubicBezTo>
                  <a:pt x="670968" y="1754635"/>
                  <a:pt x="659646" y="1765629"/>
                  <a:pt x="659646" y="1765629"/>
                </a:cubicBezTo>
                <a:cubicBezTo>
                  <a:pt x="659646" y="1765629"/>
                  <a:pt x="659646" y="1765629"/>
                  <a:pt x="653999" y="1773855"/>
                </a:cubicBezTo>
                <a:cubicBezTo>
                  <a:pt x="653999" y="1773855"/>
                  <a:pt x="645482" y="1776597"/>
                  <a:pt x="642675" y="1773855"/>
                </a:cubicBezTo>
                <a:cubicBezTo>
                  <a:pt x="639836" y="1773855"/>
                  <a:pt x="642675" y="1768371"/>
                  <a:pt x="636998" y="1765629"/>
                </a:cubicBezTo>
                <a:cubicBezTo>
                  <a:pt x="634159" y="1762887"/>
                  <a:pt x="634159" y="1762887"/>
                  <a:pt x="634159" y="1762887"/>
                </a:cubicBezTo>
                <a:cubicBezTo>
                  <a:pt x="631352" y="1760145"/>
                  <a:pt x="625674" y="1757378"/>
                  <a:pt x="625674" y="1757378"/>
                </a:cubicBezTo>
                <a:cubicBezTo>
                  <a:pt x="625674" y="1757378"/>
                  <a:pt x="625674" y="1757378"/>
                  <a:pt x="625674" y="1762887"/>
                </a:cubicBezTo>
                <a:cubicBezTo>
                  <a:pt x="625674" y="1762887"/>
                  <a:pt x="625674" y="1762887"/>
                  <a:pt x="625674" y="1765629"/>
                </a:cubicBezTo>
                <a:cubicBezTo>
                  <a:pt x="625674" y="1765629"/>
                  <a:pt x="636998" y="1779340"/>
                  <a:pt x="639836" y="1782082"/>
                </a:cubicBezTo>
                <a:cubicBezTo>
                  <a:pt x="642675" y="1782082"/>
                  <a:pt x="634159" y="1779340"/>
                  <a:pt x="634159" y="1779340"/>
                </a:cubicBezTo>
                <a:cubicBezTo>
                  <a:pt x="634159" y="1779340"/>
                  <a:pt x="625674" y="1779340"/>
                  <a:pt x="631352" y="1787567"/>
                </a:cubicBezTo>
                <a:cubicBezTo>
                  <a:pt x="639836" y="1793075"/>
                  <a:pt x="631352" y="1790333"/>
                  <a:pt x="631352" y="1790333"/>
                </a:cubicBezTo>
                <a:cubicBezTo>
                  <a:pt x="631352" y="1790333"/>
                  <a:pt x="625674" y="1793075"/>
                  <a:pt x="622836" y="1790333"/>
                </a:cubicBezTo>
                <a:cubicBezTo>
                  <a:pt x="620028" y="1790333"/>
                  <a:pt x="628514" y="1795818"/>
                  <a:pt x="628514" y="1795818"/>
                </a:cubicBezTo>
                <a:cubicBezTo>
                  <a:pt x="628514" y="1798560"/>
                  <a:pt x="625674" y="1798560"/>
                  <a:pt x="625674" y="1798560"/>
                </a:cubicBezTo>
                <a:cubicBezTo>
                  <a:pt x="625674" y="1798560"/>
                  <a:pt x="620028" y="1798560"/>
                  <a:pt x="617189" y="1795818"/>
                </a:cubicBezTo>
                <a:cubicBezTo>
                  <a:pt x="614350" y="1795818"/>
                  <a:pt x="617189" y="1801303"/>
                  <a:pt x="617189" y="1801303"/>
                </a:cubicBezTo>
                <a:cubicBezTo>
                  <a:pt x="617189" y="1801303"/>
                  <a:pt x="614350" y="1804045"/>
                  <a:pt x="608704" y="1801303"/>
                </a:cubicBezTo>
                <a:cubicBezTo>
                  <a:pt x="605865" y="1801303"/>
                  <a:pt x="605865" y="1804045"/>
                  <a:pt x="600188" y="1804045"/>
                </a:cubicBezTo>
                <a:cubicBezTo>
                  <a:pt x="597380" y="1804045"/>
                  <a:pt x="594542" y="1806787"/>
                  <a:pt x="594542" y="1806787"/>
                </a:cubicBezTo>
                <a:cubicBezTo>
                  <a:pt x="594542" y="1806787"/>
                  <a:pt x="591703" y="1804045"/>
                  <a:pt x="594542" y="1798560"/>
                </a:cubicBezTo>
                <a:cubicBezTo>
                  <a:pt x="597380" y="1793075"/>
                  <a:pt x="588864" y="1795818"/>
                  <a:pt x="588864" y="1795818"/>
                </a:cubicBezTo>
                <a:cubicBezTo>
                  <a:pt x="588864" y="1795818"/>
                  <a:pt x="588864" y="1795818"/>
                  <a:pt x="586057" y="1801303"/>
                </a:cubicBezTo>
                <a:cubicBezTo>
                  <a:pt x="586057" y="1801303"/>
                  <a:pt x="586057" y="1801303"/>
                  <a:pt x="588864" y="1809529"/>
                </a:cubicBezTo>
                <a:cubicBezTo>
                  <a:pt x="588864" y="1809529"/>
                  <a:pt x="588864" y="1809529"/>
                  <a:pt x="583218" y="1812271"/>
                </a:cubicBezTo>
                <a:cubicBezTo>
                  <a:pt x="583218" y="1812271"/>
                  <a:pt x="571894" y="1823265"/>
                  <a:pt x="571894" y="1826007"/>
                </a:cubicBezTo>
                <a:cubicBezTo>
                  <a:pt x="569055" y="1828749"/>
                  <a:pt x="569055" y="1834233"/>
                  <a:pt x="569055" y="1836975"/>
                </a:cubicBezTo>
                <a:cubicBezTo>
                  <a:pt x="569055" y="1839717"/>
                  <a:pt x="560571" y="1839717"/>
                  <a:pt x="560571" y="1839717"/>
                </a:cubicBezTo>
                <a:cubicBezTo>
                  <a:pt x="560571" y="1839717"/>
                  <a:pt x="557732" y="1839717"/>
                  <a:pt x="549247" y="1839717"/>
                </a:cubicBezTo>
                <a:cubicBezTo>
                  <a:pt x="540731" y="1839717"/>
                  <a:pt x="540731" y="1842459"/>
                  <a:pt x="540731" y="1842459"/>
                </a:cubicBezTo>
                <a:cubicBezTo>
                  <a:pt x="540731" y="1842459"/>
                  <a:pt x="540731" y="1842459"/>
                  <a:pt x="535085" y="1847943"/>
                </a:cubicBezTo>
                <a:cubicBezTo>
                  <a:pt x="535085" y="1847943"/>
                  <a:pt x="535085" y="1847943"/>
                  <a:pt x="526599" y="1850711"/>
                </a:cubicBezTo>
                <a:cubicBezTo>
                  <a:pt x="526599" y="1850711"/>
                  <a:pt x="526599" y="1850711"/>
                  <a:pt x="515276" y="1847943"/>
                </a:cubicBezTo>
                <a:cubicBezTo>
                  <a:pt x="515276" y="1847943"/>
                  <a:pt x="509598" y="1842459"/>
                  <a:pt x="506759" y="1839717"/>
                </a:cubicBezTo>
                <a:cubicBezTo>
                  <a:pt x="503951" y="1836975"/>
                  <a:pt x="503951" y="1839717"/>
                  <a:pt x="503951" y="1839717"/>
                </a:cubicBezTo>
                <a:cubicBezTo>
                  <a:pt x="503951" y="1839717"/>
                  <a:pt x="503951" y="1839717"/>
                  <a:pt x="495435" y="1842459"/>
                </a:cubicBezTo>
                <a:cubicBezTo>
                  <a:pt x="495435" y="1842459"/>
                  <a:pt x="495435" y="1842459"/>
                  <a:pt x="486951" y="1847943"/>
                </a:cubicBezTo>
                <a:cubicBezTo>
                  <a:pt x="486951" y="1847943"/>
                  <a:pt x="475627" y="1847943"/>
                  <a:pt x="472789" y="1845201"/>
                </a:cubicBezTo>
                <a:cubicBezTo>
                  <a:pt x="467142" y="1845201"/>
                  <a:pt x="464303" y="1847943"/>
                  <a:pt x="464303" y="1847943"/>
                </a:cubicBezTo>
                <a:cubicBezTo>
                  <a:pt x="464303" y="1847943"/>
                  <a:pt x="464303" y="1847943"/>
                  <a:pt x="458657" y="1853453"/>
                </a:cubicBezTo>
                <a:cubicBezTo>
                  <a:pt x="458657" y="1853453"/>
                  <a:pt x="450141" y="1856195"/>
                  <a:pt x="444495" y="1856195"/>
                </a:cubicBezTo>
                <a:cubicBezTo>
                  <a:pt x="441656" y="1856195"/>
                  <a:pt x="433171" y="1856195"/>
                  <a:pt x="430332" y="1858937"/>
                </a:cubicBezTo>
                <a:cubicBezTo>
                  <a:pt x="427493" y="1858937"/>
                  <a:pt x="424655" y="1864421"/>
                  <a:pt x="424655" y="1864421"/>
                </a:cubicBezTo>
                <a:cubicBezTo>
                  <a:pt x="424655" y="1864421"/>
                  <a:pt x="413331" y="1869906"/>
                  <a:pt x="410523" y="1869906"/>
                </a:cubicBezTo>
                <a:cubicBezTo>
                  <a:pt x="404846" y="1869906"/>
                  <a:pt x="396361" y="1872648"/>
                  <a:pt x="396361" y="1872648"/>
                </a:cubicBezTo>
                <a:cubicBezTo>
                  <a:pt x="396361" y="1872648"/>
                  <a:pt x="396361" y="1872648"/>
                  <a:pt x="385037" y="1872648"/>
                </a:cubicBezTo>
                <a:cubicBezTo>
                  <a:pt x="385037" y="1872648"/>
                  <a:pt x="385037" y="1872648"/>
                  <a:pt x="379360" y="1861679"/>
                </a:cubicBezTo>
                <a:cubicBezTo>
                  <a:pt x="379360" y="1861679"/>
                  <a:pt x="379360" y="1861679"/>
                  <a:pt x="373714" y="1864421"/>
                </a:cubicBezTo>
                <a:cubicBezTo>
                  <a:pt x="373714" y="1864421"/>
                  <a:pt x="373714" y="1864421"/>
                  <a:pt x="370875" y="1869906"/>
                </a:cubicBezTo>
                <a:cubicBezTo>
                  <a:pt x="370875" y="1869906"/>
                  <a:pt x="345389" y="1861679"/>
                  <a:pt x="345389" y="1864421"/>
                </a:cubicBezTo>
                <a:cubicBezTo>
                  <a:pt x="342582" y="1867164"/>
                  <a:pt x="342582" y="1864421"/>
                  <a:pt x="339742" y="1864421"/>
                </a:cubicBezTo>
                <a:cubicBezTo>
                  <a:pt x="336904" y="1864421"/>
                  <a:pt x="319903" y="1867164"/>
                  <a:pt x="314256" y="1867164"/>
                </a:cubicBezTo>
                <a:cubicBezTo>
                  <a:pt x="305772" y="1867164"/>
                  <a:pt x="308579" y="1872648"/>
                  <a:pt x="308579" y="1872648"/>
                </a:cubicBezTo>
                <a:cubicBezTo>
                  <a:pt x="308579" y="1872648"/>
                  <a:pt x="305772" y="1878133"/>
                  <a:pt x="302932" y="1883642"/>
                </a:cubicBezTo>
                <a:lnTo>
                  <a:pt x="302140" y="1886960"/>
                </a:lnTo>
                <a:lnTo>
                  <a:pt x="301517" y="1887412"/>
                </a:lnTo>
                <a:cubicBezTo>
                  <a:pt x="300102" y="1888440"/>
                  <a:pt x="297271" y="1890497"/>
                  <a:pt x="291609" y="1894611"/>
                </a:cubicBezTo>
                <a:cubicBezTo>
                  <a:pt x="291609" y="1894611"/>
                  <a:pt x="280286" y="1889126"/>
                  <a:pt x="263284" y="1889126"/>
                </a:cubicBezTo>
                <a:cubicBezTo>
                  <a:pt x="246314" y="1889126"/>
                  <a:pt x="257638" y="1891868"/>
                  <a:pt x="251960" y="1891868"/>
                </a:cubicBezTo>
                <a:cubicBezTo>
                  <a:pt x="249153" y="1894611"/>
                  <a:pt x="240637" y="1886384"/>
                  <a:pt x="240637" y="1886384"/>
                </a:cubicBezTo>
                <a:cubicBezTo>
                  <a:pt x="240637" y="1886384"/>
                  <a:pt x="226506" y="1883642"/>
                  <a:pt x="223667" y="1880900"/>
                </a:cubicBezTo>
                <a:cubicBezTo>
                  <a:pt x="220829" y="1880900"/>
                  <a:pt x="215151" y="1875391"/>
                  <a:pt x="209504" y="1869906"/>
                </a:cubicBezTo>
                <a:cubicBezTo>
                  <a:pt x="203827" y="1864421"/>
                  <a:pt x="189697" y="1850711"/>
                  <a:pt x="189697" y="1850711"/>
                </a:cubicBezTo>
                <a:cubicBezTo>
                  <a:pt x="189697" y="1850711"/>
                  <a:pt x="184019" y="1845201"/>
                  <a:pt x="178372" y="1839717"/>
                </a:cubicBezTo>
                <a:cubicBezTo>
                  <a:pt x="175533" y="1836975"/>
                  <a:pt x="169856" y="1836975"/>
                  <a:pt x="164210" y="1834233"/>
                </a:cubicBezTo>
                <a:cubicBezTo>
                  <a:pt x="161371" y="1831491"/>
                  <a:pt x="161371" y="1828749"/>
                  <a:pt x="161371" y="1828749"/>
                </a:cubicBezTo>
                <a:cubicBezTo>
                  <a:pt x="161371" y="1828749"/>
                  <a:pt x="155725" y="1823265"/>
                  <a:pt x="152886" y="1817755"/>
                </a:cubicBezTo>
                <a:cubicBezTo>
                  <a:pt x="150047" y="1815013"/>
                  <a:pt x="150047" y="1812271"/>
                  <a:pt x="150047" y="1812271"/>
                </a:cubicBezTo>
                <a:cubicBezTo>
                  <a:pt x="150047" y="1812271"/>
                  <a:pt x="147209" y="1806787"/>
                  <a:pt x="141562" y="1801303"/>
                </a:cubicBezTo>
                <a:cubicBezTo>
                  <a:pt x="135885" y="1798560"/>
                  <a:pt x="135885" y="1795818"/>
                  <a:pt x="135885" y="1795818"/>
                </a:cubicBezTo>
                <a:cubicBezTo>
                  <a:pt x="135885" y="1795818"/>
                  <a:pt x="135885" y="1795818"/>
                  <a:pt x="130239" y="1784825"/>
                </a:cubicBezTo>
                <a:cubicBezTo>
                  <a:pt x="130239" y="1784825"/>
                  <a:pt x="130239" y="1784825"/>
                  <a:pt x="124561" y="1771113"/>
                </a:cubicBezTo>
                <a:cubicBezTo>
                  <a:pt x="124561" y="1771113"/>
                  <a:pt x="116077" y="1757378"/>
                  <a:pt x="113237" y="1754635"/>
                </a:cubicBezTo>
                <a:cubicBezTo>
                  <a:pt x="110399" y="1751893"/>
                  <a:pt x="104753" y="1751893"/>
                  <a:pt x="104753" y="1751893"/>
                </a:cubicBezTo>
                <a:cubicBezTo>
                  <a:pt x="104753" y="1751893"/>
                  <a:pt x="101913" y="1751893"/>
                  <a:pt x="93430" y="1751893"/>
                </a:cubicBezTo>
                <a:cubicBezTo>
                  <a:pt x="87751" y="1749151"/>
                  <a:pt x="87751" y="1754635"/>
                  <a:pt x="87751" y="1754635"/>
                </a:cubicBezTo>
                <a:cubicBezTo>
                  <a:pt x="87751" y="1754635"/>
                  <a:pt x="82106" y="1746409"/>
                  <a:pt x="79267" y="1746409"/>
                </a:cubicBezTo>
                <a:cubicBezTo>
                  <a:pt x="79267" y="1743667"/>
                  <a:pt x="76428" y="1738183"/>
                  <a:pt x="76428" y="1738183"/>
                </a:cubicBezTo>
                <a:cubicBezTo>
                  <a:pt x="76428" y="1738183"/>
                  <a:pt x="76428" y="1738183"/>
                  <a:pt x="62296" y="1735441"/>
                </a:cubicBezTo>
                <a:cubicBezTo>
                  <a:pt x="62296" y="1735441"/>
                  <a:pt x="62296" y="1735441"/>
                  <a:pt x="56619" y="1729957"/>
                </a:cubicBezTo>
                <a:cubicBezTo>
                  <a:pt x="56619" y="1729957"/>
                  <a:pt x="56619" y="1729957"/>
                  <a:pt x="48134" y="1732699"/>
                </a:cubicBezTo>
                <a:cubicBezTo>
                  <a:pt x="48134" y="1732699"/>
                  <a:pt x="48134" y="1732699"/>
                  <a:pt x="45296" y="1732699"/>
                </a:cubicBezTo>
                <a:cubicBezTo>
                  <a:pt x="45296" y="1732699"/>
                  <a:pt x="39649" y="1729957"/>
                  <a:pt x="36810" y="1727189"/>
                </a:cubicBezTo>
                <a:cubicBezTo>
                  <a:pt x="31133" y="1721705"/>
                  <a:pt x="28326" y="1724447"/>
                  <a:pt x="28326" y="1724447"/>
                </a:cubicBezTo>
                <a:cubicBezTo>
                  <a:pt x="28326" y="1724447"/>
                  <a:pt x="17002" y="1718963"/>
                  <a:pt x="14163" y="1718963"/>
                </a:cubicBezTo>
                <a:cubicBezTo>
                  <a:pt x="11324" y="1716221"/>
                  <a:pt x="14163" y="1716221"/>
                  <a:pt x="14163" y="1716221"/>
                </a:cubicBezTo>
                <a:cubicBezTo>
                  <a:pt x="14163" y="1716221"/>
                  <a:pt x="14163" y="1716221"/>
                  <a:pt x="17002" y="1710736"/>
                </a:cubicBezTo>
                <a:cubicBezTo>
                  <a:pt x="17002" y="1710736"/>
                  <a:pt x="17002" y="1710736"/>
                  <a:pt x="17002" y="1699767"/>
                </a:cubicBezTo>
                <a:cubicBezTo>
                  <a:pt x="17002" y="1699767"/>
                  <a:pt x="17002" y="1699767"/>
                  <a:pt x="19809" y="1699767"/>
                </a:cubicBezTo>
                <a:cubicBezTo>
                  <a:pt x="19809" y="1699767"/>
                  <a:pt x="19809" y="1699767"/>
                  <a:pt x="25486" y="1691516"/>
                </a:cubicBezTo>
                <a:cubicBezTo>
                  <a:pt x="25486" y="1691516"/>
                  <a:pt x="25486" y="1686032"/>
                  <a:pt x="28326" y="1686032"/>
                </a:cubicBezTo>
                <a:cubicBezTo>
                  <a:pt x="28326" y="1683289"/>
                  <a:pt x="36810" y="1677805"/>
                  <a:pt x="36810" y="1677805"/>
                </a:cubicBezTo>
                <a:cubicBezTo>
                  <a:pt x="36810" y="1677805"/>
                  <a:pt x="36810" y="1677805"/>
                  <a:pt x="36810" y="1686032"/>
                </a:cubicBezTo>
                <a:cubicBezTo>
                  <a:pt x="36810" y="1686032"/>
                  <a:pt x="36810" y="1686032"/>
                  <a:pt x="39649" y="1688774"/>
                </a:cubicBezTo>
                <a:cubicBezTo>
                  <a:pt x="39649" y="1688774"/>
                  <a:pt x="39649" y="1688774"/>
                  <a:pt x="36810" y="1699767"/>
                </a:cubicBezTo>
                <a:cubicBezTo>
                  <a:pt x="36810" y="1699767"/>
                  <a:pt x="39649" y="1702510"/>
                  <a:pt x="42457" y="1705252"/>
                </a:cubicBezTo>
                <a:cubicBezTo>
                  <a:pt x="42457" y="1705252"/>
                  <a:pt x="48134" y="1702510"/>
                  <a:pt x="48134" y="1702510"/>
                </a:cubicBezTo>
                <a:cubicBezTo>
                  <a:pt x="48134" y="1702510"/>
                  <a:pt x="48134" y="1702510"/>
                  <a:pt x="53781" y="1702510"/>
                </a:cubicBezTo>
                <a:cubicBezTo>
                  <a:pt x="53781" y="1702510"/>
                  <a:pt x="59458" y="1702510"/>
                  <a:pt x="65104" y="1702510"/>
                </a:cubicBezTo>
                <a:cubicBezTo>
                  <a:pt x="73620" y="1702510"/>
                  <a:pt x="70781" y="1699767"/>
                  <a:pt x="70781" y="1699767"/>
                </a:cubicBezTo>
                <a:cubicBezTo>
                  <a:pt x="70781" y="1699767"/>
                  <a:pt x="70781" y="1699767"/>
                  <a:pt x="76428" y="1691516"/>
                </a:cubicBezTo>
                <a:cubicBezTo>
                  <a:pt x="76428" y="1691516"/>
                  <a:pt x="84944" y="1688774"/>
                  <a:pt x="90590" y="1686032"/>
                </a:cubicBezTo>
                <a:cubicBezTo>
                  <a:pt x="99075" y="1686032"/>
                  <a:pt x="101913" y="1683289"/>
                  <a:pt x="101913" y="1683289"/>
                </a:cubicBezTo>
                <a:cubicBezTo>
                  <a:pt x="101913" y="1683289"/>
                  <a:pt x="104753" y="1675063"/>
                  <a:pt x="104753" y="1672321"/>
                </a:cubicBezTo>
                <a:cubicBezTo>
                  <a:pt x="107592" y="1669579"/>
                  <a:pt x="101913" y="1672321"/>
                  <a:pt x="101913" y="1672321"/>
                </a:cubicBezTo>
                <a:cubicBezTo>
                  <a:pt x="101913" y="1672321"/>
                  <a:pt x="93430" y="1672321"/>
                  <a:pt x="90590" y="1672321"/>
                </a:cubicBezTo>
                <a:cubicBezTo>
                  <a:pt x="87751" y="1669579"/>
                  <a:pt x="87751" y="1669579"/>
                  <a:pt x="87751" y="1669579"/>
                </a:cubicBezTo>
                <a:cubicBezTo>
                  <a:pt x="87751" y="1669579"/>
                  <a:pt x="87751" y="1669579"/>
                  <a:pt x="87751" y="1666812"/>
                </a:cubicBezTo>
                <a:cubicBezTo>
                  <a:pt x="87751" y="1666812"/>
                  <a:pt x="87751" y="1666812"/>
                  <a:pt x="90590" y="1666812"/>
                </a:cubicBezTo>
                <a:cubicBezTo>
                  <a:pt x="90590" y="1666812"/>
                  <a:pt x="99075" y="1664070"/>
                  <a:pt x="96268" y="1661327"/>
                </a:cubicBezTo>
                <a:cubicBezTo>
                  <a:pt x="93430" y="1661327"/>
                  <a:pt x="99075" y="1653101"/>
                  <a:pt x="99075" y="1653101"/>
                </a:cubicBezTo>
                <a:cubicBezTo>
                  <a:pt x="99075" y="1653101"/>
                  <a:pt x="99075" y="1653101"/>
                  <a:pt x="104753" y="1647617"/>
                </a:cubicBezTo>
                <a:cubicBezTo>
                  <a:pt x="104753" y="1647617"/>
                  <a:pt x="104753" y="1647617"/>
                  <a:pt x="110399" y="1644875"/>
                </a:cubicBezTo>
                <a:cubicBezTo>
                  <a:pt x="110399" y="1644875"/>
                  <a:pt x="110399" y="1644875"/>
                  <a:pt x="116077" y="1642133"/>
                </a:cubicBezTo>
                <a:cubicBezTo>
                  <a:pt x="116077" y="1642133"/>
                  <a:pt x="127400" y="1644875"/>
                  <a:pt x="130239" y="1644875"/>
                </a:cubicBezTo>
                <a:cubicBezTo>
                  <a:pt x="133078" y="1644875"/>
                  <a:pt x="130239" y="1636623"/>
                  <a:pt x="130239" y="1636623"/>
                </a:cubicBezTo>
                <a:cubicBezTo>
                  <a:pt x="130239" y="1636623"/>
                  <a:pt x="121754" y="1636623"/>
                  <a:pt x="116077" y="1636623"/>
                </a:cubicBezTo>
                <a:cubicBezTo>
                  <a:pt x="113237" y="1639390"/>
                  <a:pt x="113237" y="1639390"/>
                  <a:pt x="113237" y="1639390"/>
                </a:cubicBezTo>
                <a:cubicBezTo>
                  <a:pt x="113237" y="1639390"/>
                  <a:pt x="113237" y="1639390"/>
                  <a:pt x="104753" y="1642133"/>
                </a:cubicBezTo>
                <a:cubicBezTo>
                  <a:pt x="104753" y="1642133"/>
                  <a:pt x="104753" y="1642133"/>
                  <a:pt x="99075" y="1644875"/>
                </a:cubicBezTo>
                <a:cubicBezTo>
                  <a:pt x="99075" y="1644875"/>
                  <a:pt x="99075" y="1644875"/>
                  <a:pt x="93430" y="1647617"/>
                </a:cubicBezTo>
                <a:cubicBezTo>
                  <a:pt x="90590" y="1650359"/>
                  <a:pt x="87751" y="1642133"/>
                  <a:pt x="87751" y="1642133"/>
                </a:cubicBezTo>
                <a:cubicBezTo>
                  <a:pt x="87751" y="1642133"/>
                  <a:pt x="90590" y="1639390"/>
                  <a:pt x="93430" y="1633881"/>
                </a:cubicBezTo>
                <a:cubicBezTo>
                  <a:pt x="93430" y="1631139"/>
                  <a:pt x="90590" y="1631139"/>
                  <a:pt x="90590" y="1631139"/>
                </a:cubicBezTo>
                <a:cubicBezTo>
                  <a:pt x="90590" y="1631139"/>
                  <a:pt x="90590" y="1631139"/>
                  <a:pt x="82106" y="1636623"/>
                </a:cubicBezTo>
                <a:cubicBezTo>
                  <a:pt x="82106" y="1636623"/>
                  <a:pt x="84944" y="1628396"/>
                  <a:pt x="84944" y="1625654"/>
                </a:cubicBezTo>
                <a:cubicBezTo>
                  <a:pt x="87751" y="1625654"/>
                  <a:pt x="87751" y="1620170"/>
                  <a:pt x="87751" y="1620170"/>
                </a:cubicBezTo>
                <a:cubicBezTo>
                  <a:pt x="87751" y="1620170"/>
                  <a:pt x="87751" y="1620170"/>
                  <a:pt x="87751" y="1614686"/>
                </a:cubicBezTo>
                <a:cubicBezTo>
                  <a:pt x="87751" y="1614686"/>
                  <a:pt x="87751" y="1614686"/>
                  <a:pt x="96268" y="1606434"/>
                </a:cubicBezTo>
                <a:cubicBezTo>
                  <a:pt x="96268" y="1606434"/>
                  <a:pt x="96268" y="1603692"/>
                  <a:pt x="96268" y="1600950"/>
                </a:cubicBezTo>
                <a:cubicBezTo>
                  <a:pt x="96268" y="1598208"/>
                  <a:pt x="96268" y="1595466"/>
                  <a:pt x="96268" y="1595466"/>
                </a:cubicBezTo>
                <a:cubicBezTo>
                  <a:pt x="99075" y="1592724"/>
                  <a:pt x="93430" y="1589982"/>
                  <a:pt x="93430" y="1587240"/>
                </a:cubicBezTo>
                <a:cubicBezTo>
                  <a:pt x="93430" y="1584498"/>
                  <a:pt x="84944" y="1587240"/>
                  <a:pt x="84944" y="1587240"/>
                </a:cubicBezTo>
                <a:cubicBezTo>
                  <a:pt x="84944" y="1587240"/>
                  <a:pt x="84944" y="1587240"/>
                  <a:pt x="79267" y="1587240"/>
                </a:cubicBezTo>
                <a:cubicBezTo>
                  <a:pt x="79267" y="1587240"/>
                  <a:pt x="79267" y="1587240"/>
                  <a:pt x="67943" y="1581755"/>
                </a:cubicBezTo>
                <a:cubicBezTo>
                  <a:pt x="67943" y="1581755"/>
                  <a:pt x="65104" y="1581755"/>
                  <a:pt x="62296" y="1579013"/>
                </a:cubicBezTo>
                <a:cubicBezTo>
                  <a:pt x="56619" y="1579013"/>
                  <a:pt x="53781" y="1568020"/>
                  <a:pt x="53781" y="1568020"/>
                </a:cubicBezTo>
                <a:cubicBezTo>
                  <a:pt x="53781" y="1568020"/>
                  <a:pt x="53781" y="1568020"/>
                  <a:pt x="48134" y="1565278"/>
                </a:cubicBezTo>
                <a:cubicBezTo>
                  <a:pt x="48134" y="1565278"/>
                  <a:pt x="48134" y="1565278"/>
                  <a:pt x="45296" y="1568020"/>
                </a:cubicBezTo>
                <a:cubicBezTo>
                  <a:pt x="42457" y="1570762"/>
                  <a:pt x="39649" y="1565278"/>
                  <a:pt x="36810" y="1559793"/>
                </a:cubicBezTo>
                <a:cubicBezTo>
                  <a:pt x="36810" y="1559793"/>
                  <a:pt x="36810" y="1559793"/>
                  <a:pt x="25486" y="1557050"/>
                </a:cubicBezTo>
                <a:cubicBezTo>
                  <a:pt x="25486" y="1557050"/>
                  <a:pt x="25486" y="1557050"/>
                  <a:pt x="22649" y="1559793"/>
                </a:cubicBezTo>
                <a:cubicBezTo>
                  <a:pt x="22649" y="1559793"/>
                  <a:pt x="22649" y="1559793"/>
                  <a:pt x="14163" y="1559793"/>
                </a:cubicBezTo>
                <a:cubicBezTo>
                  <a:pt x="14163" y="1559793"/>
                  <a:pt x="14163" y="1559793"/>
                  <a:pt x="8486" y="1557050"/>
                </a:cubicBezTo>
                <a:cubicBezTo>
                  <a:pt x="5678" y="1551566"/>
                  <a:pt x="2839" y="1551566"/>
                  <a:pt x="0" y="1548824"/>
                </a:cubicBezTo>
                <a:cubicBezTo>
                  <a:pt x="0" y="1546057"/>
                  <a:pt x="5678" y="1543314"/>
                  <a:pt x="5678" y="1537830"/>
                </a:cubicBezTo>
                <a:cubicBezTo>
                  <a:pt x="5678" y="1535088"/>
                  <a:pt x="8486" y="1535088"/>
                  <a:pt x="8486" y="1535088"/>
                </a:cubicBezTo>
                <a:cubicBezTo>
                  <a:pt x="8486" y="1535088"/>
                  <a:pt x="8486" y="1535088"/>
                  <a:pt x="17002" y="1537830"/>
                </a:cubicBezTo>
                <a:cubicBezTo>
                  <a:pt x="17002" y="1537830"/>
                  <a:pt x="17002" y="1537830"/>
                  <a:pt x="25486" y="1540572"/>
                </a:cubicBezTo>
                <a:cubicBezTo>
                  <a:pt x="25486" y="1540572"/>
                  <a:pt x="25486" y="1540572"/>
                  <a:pt x="28326" y="1543314"/>
                </a:cubicBezTo>
                <a:cubicBezTo>
                  <a:pt x="33972" y="1543314"/>
                  <a:pt x="33972" y="1543314"/>
                  <a:pt x="33972" y="1543314"/>
                </a:cubicBezTo>
                <a:cubicBezTo>
                  <a:pt x="33972" y="1543314"/>
                  <a:pt x="33972" y="1543314"/>
                  <a:pt x="36810" y="1543314"/>
                </a:cubicBezTo>
                <a:cubicBezTo>
                  <a:pt x="36810" y="1543314"/>
                  <a:pt x="36810" y="1543314"/>
                  <a:pt x="48134" y="1543314"/>
                </a:cubicBezTo>
                <a:cubicBezTo>
                  <a:pt x="48134" y="1543314"/>
                  <a:pt x="48134" y="1543314"/>
                  <a:pt x="53781" y="1546057"/>
                </a:cubicBezTo>
                <a:cubicBezTo>
                  <a:pt x="53781" y="1546057"/>
                  <a:pt x="53781" y="1546057"/>
                  <a:pt x="53781" y="1548824"/>
                </a:cubicBezTo>
                <a:cubicBezTo>
                  <a:pt x="53781" y="1548824"/>
                  <a:pt x="53781" y="1548824"/>
                  <a:pt x="59458" y="1543314"/>
                </a:cubicBezTo>
                <a:cubicBezTo>
                  <a:pt x="59458" y="1543314"/>
                  <a:pt x="59458" y="1543314"/>
                  <a:pt x="65104" y="1540572"/>
                </a:cubicBezTo>
                <a:cubicBezTo>
                  <a:pt x="65104" y="1540572"/>
                  <a:pt x="67943" y="1543314"/>
                  <a:pt x="70781" y="1546057"/>
                </a:cubicBezTo>
                <a:cubicBezTo>
                  <a:pt x="73620" y="1546057"/>
                  <a:pt x="76428" y="1548824"/>
                  <a:pt x="79267" y="1551566"/>
                </a:cubicBezTo>
                <a:cubicBezTo>
                  <a:pt x="79267" y="1551566"/>
                  <a:pt x="82106" y="1551566"/>
                  <a:pt x="84944" y="1551566"/>
                </a:cubicBezTo>
                <a:cubicBezTo>
                  <a:pt x="87751" y="1551566"/>
                  <a:pt x="90590" y="1548824"/>
                  <a:pt x="90590" y="1548824"/>
                </a:cubicBezTo>
                <a:cubicBezTo>
                  <a:pt x="90590" y="1548824"/>
                  <a:pt x="90590" y="1548824"/>
                  <a:pt x="99075" y="1548824"/>
                </a:cubicBezTo>
                <a:cubicBezTo>
                  <a:pt x="99075" y="1548824"/>
                  <a:pt x="99075" y="1548824"/>
                  <a:pt x="96268" y="1554308"/>
                </a:cubicBezTo>
                <a:cubicBezTo>
                  <a:pt x="96268" y="1554308"/>
                  <a:pt x="96268" y="1554308"/>
                  <a:pt x="99075" y="1559793"/>
                </a:cubicBezTo>
                <a:cubicBezTo>
                  <a:pt x="99075" y="1559793"/>
                  <a:pt x="99075" y="1559793"/>
                  <a:pt x="101913" y="1557050"/>
                </a:cubicBezTo>
                <a:cubicBezTo>
                  <a:pt x="101913" y="1557050"/>
                  <a:pt x="101913" y="1557050"/>
                  <a:pt x="113237" y="1554308"/>
                </a:cubicBezTo>
                <a:cubicBezTo>
                  <a:pt x="113237" y="1554308"/>
                  <a:pt x="113237" y="1554308"/>
                  <a:pt x="116077" y="1551566"/>
                </a:cubicBezTo>
                <a:cubicBezTo>
                  <a:pt x="116077" y="1551566"/>
                  <a:pt x="116077" y="1551566"/>
                  <a:pt x="118915" y="1559793"/>
                </a:cubicBezTo>
                <a:cubicBezTo>
                  <a:pt x="118915" y="1559793"/>
                  <a:pt x="118915" y="1559793"/>
                  <a:pt x="124561" y="1562535"/>
                </a:cubicBezTo>
                <a:cubicBezTo>
                  <a:pt x="124561" y="1562535"/>
                  <a:pt x="124561" y="1562535"/>
                  <a:pt x="130239" y="1565278"/>
                </a:cubicBezTo>
                <a:cubicBezTo>
                  <a:pt x="130239" y="1565278"/>
                  <a:pt x="130239" y="1565278"/>
                  <a:pt x="141562" y="1576246"/>
                </a:cubicBezTo>
                <a:cubicBezTo>
                  <a:pt x="141562" y="1576246"/>
                  <a:pt x="141562" y="1576246"/>
                  <a:pt x="152886" y="1579013"/>
                </a:cubicBezTo>
                <a:cubicBezTo>
                  <a:pt x="152886" y="1579013"/>
                  <a:pt x="152886" y="1579013"/>
                  <a:pt x="152886" y="1570762"/>
                </a:cubicBezTo>
                <a:cubicBezTo>
                  <a:pt x="152886" y="1570762"/>
                  <a:pt x="152886" y="1570762"/>
                  <a:pt x="158532" y="1565278"/>
                </a:cubicBezTo>
                <a:cubicBezTo>
                  <a:pt x="158532" y="1565278"/>
                  <a:pt x="158532" y="1565278"/>
                  <a:pt x="167049" y="1557050"/>
                </a:cubicBezTo>
                <a:cubicBezTo>
                  <a:pt x="167049" y="1557050"/>
                  <a:pt x="167049" y="1557050"/>
                  <a:pt x="161371" y="1551566"/>
                </a:cubicBezTo>
                <a:cubicBezTo>
                  <a:pt x="161371" y="1551566"/>
                  <a:pt x="161371" y="1551566"/>
                  <a:pt x="155725" y="1557050"/>
                </a:cubicBezTo>
                <a:cubicBezTo>
                  <a:pt x="155725" y="1557050"/>
                  <a:pt x="155725" y="1557050"/>
                  <a:pt x="147209" y="1562535"/>
                </a:cubicBezTo>
                <a:cubicBezTo>
                  <a:pt x="147209" y="1562535"/>
                  <a:pt x="147209" y="1562535"/>
                  <a:pt x="135885" y="1554308"/>
                </a:cubicBezTo>
                <a:lnTo>
                  <a:pt x="130239" y="1551566"/>
                </a:lnTo>
                <a:cubicBezTo>
                  <a:pt x="130239" y="1551566"/>
                  <a:pt x="127400" y="1548824"/>
                  <a:pt x="127400" y="1548824"/>
                </a:cubicBezTo>
                <a:cubicBezTo>
                  <a:pt x="124561" y="1546057"/>
                  <a:pt x="121754" y="1543314"/>
                  <a:pt x="121754" y="1543314"/>
                </a:cubicBezTo>
                <a:cubicBezTo>
                  <a:pt x="121754" y="1543314"/>
                  <a:pt x="118915" y="1540572"/>
                  <a:pt x="116077" y="1540572"/>
                </a:cubicBezTo>
                <a:cubicBezTo>
                  <a:pt x="116077" y="1540572"/>
                  <a:pt x="116077" y="1540572"/>
                  <a:pt x="110399" y="1537830"/>
                </a:cubicBezTo>
                <a:cubicBezTo>
                  <a:pt x="110399" y="1537830"/>
                  <a:pt x="110399" y="1537830"/>
                  <a:pt x="107592" y="1535088"/>
                </a:cubicBezTo>
                <a:cubicBezTo>
                  <a:pt x="107592" y="1535088"/>
                  <a:pt x="107592" y="1535088"/>
                  <a:pt x="116077" y="1532346"/>
                </a:cubicBezTo>
                <a:cubicBezTo>
                  <a:pt x="116077" y="1532346"/>
                  <a:pt x="118915" y="1532346"/>
                  <a:pt x="118915" y="1532346"/>
                </a:cubicBezTo>
                <a:cubicBezTo>
                  <a:pt x="121754" y="1532346"/>
                  <a:pt x="127400" y="1532346"/>
                  <a:pt x="127400" y="1532346"/>
                </a:cubicBezTo>
                <a:cubicBezTo>
                  <a:pt x="130239" y="1532346"/>
                  <a:pt x="133078" y="1532346"/>
                  <a:pt x="133078" y="1529604"/>
                </a:cubicBezTo>
                <a:cubicBezTo>
                  <a:pt x="135885" y="1529604"/>
                  <a:pt x="138723" y="1529604"/>
                  <a:pt x="138723" y="1529604"/>
                </a:cubicBezTo>
                <a:cubicBezTo>
                  <a:pt x="141562" y="1529604"/>
                  <a:pt x="147209" y="1526862"/>
                  <a:pt x="147209" y="1526862"/>
                </a:cubicBezTo>
                <a:cubicBezTo>
                  <a:pt x="147209" y="1526862"/>
                  <a:pt x="147209" y="1526862"/>
                  <a:pt x="155725" y="1524120"/>
                </a:cubicBezTo>
                <a:cubicBezTo>
                  <a:pt x="155725" y="1524120"/>
                  <a:pt x="161371" y="1524120"/>
                  <a:pt x="164210" y="1524120"/>
                </a:cubicBezTo>
                <a:cubicBezTo>
                  <a:pt x="164210" y="1524120"/>
                  <a:pt x="169856" y="1524120"/>
                  <a:pt x="172695" y="1524120"/>
                </a:cubicBezTo>
                <a:cubicBezTo>
                  <a:pt x="172695" y="1524120"/>
                  <a:pt x="181180" y="1526862"/>
                  <a:pt x="181180" y="1526862"/>
                </a:cubicBezTo>
                <a:cubicBezTo>
                  <a:pt x="181180" y="1526862"/>
                  <a:pt x="175533" y="1524120"/>
                  <a:pt x="172695" y="1521378"/>
                </a:cubicBezTo>
                <a:cubicBezTo>
                  <a:pt x="172695" y="1518636"/>
                  <a:pt x="172695" y="1518636"/>
                  <a:pt x="172695" y="1518636"/>
                </a:cubicBezTo>
                <a:cubicBezTo>
                  <a:pt x="172695" y="1518636"/>
                  <a:pt x="169856" y="1518636"/>
                  <a:pt x="167049" y="1515868"/>
                </a:cubicBezTo>
                <a:cubicBezTo>
                  <a:pt x="167049" y="1515868"/>
                  <a:pt x="167049" y="1513126"/>
                  <a:pt x="167049" y="1513126"/>
                </a:cubicBezTo>
                <a:cubicBezTo>
                  <a:pt x="167049" y="1513126"/>
                  <a:pt x="167049" y="1513126"/>
                  <a:pt x="167049" y="1510384"/>
                </a:cubicBezTo>
                <a:cubicBezTo>
                  <a:pt x="167049" y="1510384"/>
                  <a:pt x="164210" y="1507642"/>
                  <a:pt x="164210" y="1507642"/>
                </a:cubicBezTo>
                <a:cubicBezTo>
                  <a:pt x="161371" y="1507642"/>
                  <a:pt x="161371" y="1507642"/>
                  <a:pt x="158532" y="1510384"/>
                </a:cubicBezTo>
                <a:cubicBezTo>
                  <a:pt x="155725" y="1510384"/>
                  <a:pt x="152886" y="1510384"/>
                  <a:pt x="152886" y="1510384"/>
                </a:cubicBezTo>
                <a:cubicBezTo>
                  <a:pt x="152886" y="1510384"/>
                  <a:pt x="152886" y="1510384"/>
                  <a:pt x="150047" y="1504900"/>
                </a:cubicBezTo>
                <a:cubicBezTo>
                  <a:pt x="150047" y="1504900"/>
                  <a:pt x="147209" y="1502158"/>
                  <a:pt x="150047" y="1499416"/>
                </a:cubicBezTo>
                <a:cubicBezTo>
                  <a:pt x="150047" y="1493934"/>
                  <a:pt x="150047" y="1496677"/>
                  <a:pt x="152886" y="1496677"/>
                </a:cubicBezTo>
                <a:cubicBezTo>
                  <a:pt x="152886" y="1496677"/>
                  <a:pt x="152886" y="1496677"/>
                  <a:pt x="152886" y="1493934"/>
                </a:cubicBezTo>
                <a:cubicBezTo>
                  <a:pt x="150047" y="1491192"/>
                  <a:pt x="150047" y="1493934"/>
                  <a:pt x="150047" y="1493934"/>
                </a:cubicBezTo>
                <a:cubicBezTo>
                  <a:pt x="150047" y="1493934"/>
                  <a:pt x="144401" y="1493934"/>
                  <a:pt x="144401" y="1493934"/>
                </a:cubicBezTo>
                <a:cubicBezTo>
                  <a:pt x="144401" y="1491192"/>
                  <a:pt x="144401" y="1491192"/>
                  <a:pt x="144401" y="1491192"/>
                </a:cubicBezTo>
                <a:cubicBezTo>
                  <a:pt x="144401" y="1491192"/>
                  <a:pt x="147209" y="1488450"/>
                  <a:pt x="147209" y="1485682"/>
                </a:cubicBezTo>
                <a:cubicBezTo>
                  <a:pt x="147209" y="1485682"/>
                  <a:pt x="144401" y="1485682"/>
                  <a:pt x="141562" y="1485682"/>
                </a:cubicBezTo>
                <a:cubicBezTo>
                  <a:pt x="141562" y="1485682"/>
                  <a:pt x="138723" y="1488450"/>
                  <a:pt x="138723" y="1488450"/>
                </a:cubicBezTo>
                <a:cubicBezTo>
                  <a:pt x="138723" y="1485682"/>
                  <a:pt x="138723" y="1488450"/>
                  <a:pt x="138723" y="1485682"/>
                </a:cubicBezTo>
                <a:cubicBezTo>
                  <a:pt x="138723" y="1485682"/>
                  <a:pt x="133078" y="1485682"/>
                  <a:pt x="133078" y="1485682"/>
                </a:cubicBezTo>
                <a:cubicBezTo>
                  <a:pt x="133078" y="1485682"/>
                  <a:pt x="130239" y="1485682"/>
                  <a:pt x="127400" y="1485682"/>
                </a:cubicBezTo>
                <a:cubicBezTo>
                  <a:pt x="124561" y="1482940"/>
                  <a:pt x="124561" y="1480198"/>
                  <a:pt x="124561" y="1480198"/>
                </a:cubicBezTo>
                <a:cubicBezTo>
                  <a:pt x="124561" y="1480198"/>
                  <a:pt x="124561" y="1477456"/>
                  <a:pt x="124561" y="1477456"/>
                </a:cubicBezTo>
                <a:cubicBezTo>
                  <a:pt x="124561" y="1474715"/>
                  <a:pt x="127400" y="1471972"/>
                  <a:pt x="127400" y="1471972"/>
                </a:cubicBezTo>
                <a:cubicBezTo>
                  <a:pt x="127400" y="1471972"/>
                  <a:pt x="124561" y="1474715"/>
                  <a:pt x="121754" y="1474715"/>
                </a:cubicBezTo>
                <a:cubicBezTo>
                  <a:pt x="118915" y="1474715"/>
                  <a:pt x="121754" y="1471972"/>
                  <a:pt x="121754" y="1471972"/>
                </a:cubicBezTo>
                <a:cubicBezTo>
                  <a:pt x="121754" y="1471972"/>
                  <a:pt x="121754" y="1471972"/>
                  <a:pt x="118915" y="1471972"/>
                </a:cubicBezTo>
                <a:cubicBezTo>
                  <a:pt x="118915" y="1471972"/>
                  <a:pt x="113237" y="1474715"/>
                  <a:pt x="113237" y="1474715"/>
                </a:cubicBezTo>
                <a:cubicBezTo>
                  <a:pt x="110399" y="1471972"/>
                  <a:pt x="110399" y="1471972"/>
                  <a:pt x="107592" y="1471972"/>
                </a:cubicBezTo>
                <a:cubicBezTo>
                  <a:pt x="104753" y="1469229"/>
                  <a:pt x="107592" y="1469229"/>
                  <a:pt x="107592" y="1469229"/>
                </a:cubicBezTo>
                <a:cubicBezTo>
                  <a:pt x="107592" y="1469229"/>
                  <a:pt x="104753" y="1471972"/>
                  <a:pt x="104753" y="1474715"/>
                </a:cubicBezTo>
                <a:cubicBezTo>
                  <a:pt x="101913" y="1474715"/>
                  <a:pt x="101913" y="1477456"/>
                  <a:pt x="101913" y="1477456"/>
                </a:cubicBezTo>
                <a:cubicBezTo>
                  <a:pt x="101913" y="1477456"/>
                  <a:pt x="101913" y="1477456"/>
                  <a:pt x="96268" y="1477456"/>
                </a:cubicBezTo>
                <a:cubicBezTo>
                  <a:pt x="96268" y="1477456"/>
                  <a:pt x="93430" y="1474715"/>
                  <a:pt x="90590" y="1474715"/>
                </a:cubicBezTo>
                <a:cubicBezTo>
                  <a:pt x="90590" y="1471972"/>
                  <a:pt x="90590" y="1471972"/>
                  <a:pt x="90590" y="1469229"/>
                </a:cubicBezTo>
                <a:cubicBezTo>
                  <a:pt x="87751" y="1466487"/>
                  <a:pt x="87751" y="1469229"/>
                  <a:pt x="84944" y="1469229"/>
                </a:cubicBezTo>
                <a:cubicBezTo>
                  <a:pt x="84944" y="1469229"/>
                  <a:pt x="79267" y="1469229"/>
                  <a:pt x="79267" y="1471972"/>
                </a:cubicBezTo>
                <a:cubicBezTo>
                  <a:pt x="76428" y="1471972"/>
                  <a:pt x="79267" y="1469229"/>
                  <a:pt x="73620" y="1469229"/>
                </a:cubicBezTo>
                <a:cubicBezTo>
                  <a:pt x="70781" y="1469229"/>
                  <a:pt x="70781" y="1469229"/>
                  <a:pt x="70781" y="1469229"/>
                </a:cubicBezTo>
                <a:cubicBezTo>
                  <a:pt x="70781" y="1469229"/>
                  <a:pt x="70781" y="1469229"/>
                  <a:pt x="65104" y="1471972"/>
                </a:cubicBezTo>
                <a:cubicBezTo>
                  <a:pt x="62296" y="1471972"/>
                  <a:pt x="65104" y="1471972"/>
                  <a:pt x="62296" y="1471972"/>
                </a:cubicBezTo>
                <a:cubicBezTo>
                  <a:pt x="59458" y="1471972"/>
                  <a:pt x="59458" y="1471972"/>
                  <a:pt x="56619" y="1471972"/>
                </a:cubicBezTo>
                <a:cubicBezTo>
                  <a:pt x="53781" y="1469229"/>
                  <a:pt x="50973" y="1466487"/>
                  <a:pt x="50973" y="1466487"/>
                </a:cubicBezTo>
                <a:cubicBezTo>
                  <a:pt x="50973" y="1466487"/>
                  <a:pt x="50973" y="1463745"/>
                  <a:pt x="50973" y="1463745"/>
                </a:cubicBezTo>
                <a:cubicBezTo>
                  <a:pt x="50973" y="1461003"/>
                  <a:pt x="50973" y="1461003"/>
                  <a:pt x="50973" y="1461003"/>
                </a:cubicBezTo>
                <a:cubicBezTo>
                  <a:pt x="50973" y="1461003"/>
                  <a:pt x="50973" y="1458261"/>
                  <a:pt x="50973" y="1458261"/>
                </a:cubicBezTo>
                <a:cubicBezTo>
                  <a:pt x="50973" y="1458261"/>
                  <a:pt x="50973" y="1458261"/>
                  <a:pt x="45296" y="1450010"/>
                </a:cubicBezTo>
                <a:cubicBezTo>
                  <a:pt x="45296" y="1450010"/>
                  <a:pt x="39649" y="1444525"/>
                  <a:pt x="36810" y="1444525"/>
                </a:cubicBezTo>
                <a:cubicBezTo>
                  <a:pt x="33972" y="1441783"/>
                  <a:pt x="31133" y="1441783"/>
                  <a:pt x="31133" y="1441783"/>
                </a:cubicBezTo>
                <a:cubicBezTo>
                  <a:pt x="31133" y="1441783"/>
                  <a:pt x="25486" y="1441783"/>
                  <a:pt x="22649" y="1439041"/>
                </a:cubicBezTo>
                <a:cubicBezTo>
                  <a:pt x="19809" y="1439041"/>
                  <a:pt x="22649" y="1439041"/>
                  <a:pt x="25486" y="1433557"/>
                </a:cubicBezTo>
                <a:cubicBezTo>
                  <a:pt x="31133" y="1430815"/>
                  <a:pt x="31133" y="1430815"/>
                  <a:pt x="31133" y="1430815"/>
                </a:cubicBezTo>
                <a:cubicBezTo>
                  <a:pt x="31133" y="1430815"/>
                  <a:pt x="36810" y="1430815"/>
                  <a:pt x="36810" y="1430815"/>
                </a:cubicBezTo>
                <a:cubicBezTo>
                  <a:pt x="39649" y="1430815"/>
                  <a:pt x="39649" y="1430815"/>
                  <a:pt x="42457" y="1428072"/>
                </a:cubicBezTo>
                <a:cubicBezTo>
                  <a:pt x="45296" y="1428072"/>
                  <a:pt x="45296" y="1428072"/>
                  <a:pt x="45296" y="1425304"/>
                </a:cubicBezTo>
                <a:cubicBezTo>
                  <a:pt x="48134" y="1425304"/>
                  <a:pt x="50973" y="1428072"/>
                  <a:pt x="50973" y="1428072"/>
                </a:cubicBezTo>
                <a:cubicBezTo>
                  <a:pt x="50973" y="1428072"/>
                  <a:pt x="50973" y="1430815"/>
                  <a:pt x="53781" y="1436299"/>
                </a:cubicBezTo>
                <a:cubicBezTo>
                  <a:pt x="59458" y="1439041"/>
                  <a:pt x="56619" y="1441783"/>
                  <a:pt x="56619" y="1441783"/>
                </a:cubicBezTo>
                <a:cubicBezTo>
                  <a:pt x="56619" y="1441783"/>
                  <a:pt x="56619" y="1441783"/>
                  <a:pt x="56619" y="1447267"/>
                </a:cubicBezTo>
                <a:cubicBezTo>
                  <a:pt x="59458" y="1450010"/>
                  <a:pt x="59458" y="1447267"/>
                  <a:pt x="62296" y="1450010"/>
                </a:cubicBezTo>
                <a:cubicBezTo>
                  <a:pt x="65104" y="1452752"/>
                  <a:pt x="62296" y="1450010"/>
                  <a:pt x="65104" y="1450010"/>
                </a:cubicBezTo>
                <a:cubicBezTo>
                  <a:pt x="65104" y="1450010"/>
                  <a:pt x="65104" y="1450010"/>
                  <a:pt x="65104" y="1447267"/>
                </a:cubicBezTo>
                <a:cubicBezTo>
                  <a:pt x="65104" y="1447267"/>
                  <a:pt x="62296" y="1444525"/>
                  <a:pt x="62296" y="1444525"/>
                </a:cubicBezTo>
                <a:cubicBezTo>
                  <a:pt x="62296" y="1444525"/>
                  <a:pt x="62296" y="1441783"/>
                  <a:pt x="62296" y="1441783"/>
                </a:cubicBezTo>
                <a:cubicBezTo>
                  <a:pt x="62296" y="1441783"/>
                  <a:pt x="59458" y="1439041"/>
                  <a:pt x="59458" y="1439041"/>
                </a:cubicBezTo>
                <a:cubicBezTo>
                  <a:pt x="59458" y="1439041"/>
                  <a:pt x="59458" y="1433557"/>
                  <a:pt x="59458" y="1433557"/>
                </a:cubicBezTo>
                <a:cubicBezTo>
                  <a:pt x="59458" y="1433557"/>
                  <a:pt x="59458" y="1433557"/>
                  <a:pt x="62296" y="1430815"/>
                </a:cubicBezTo>
                <a:cubicBezTo>
                  <a:pt x="62296" y="1430815"/>
                  <a:pt x="62296" y="1430815"/>
                  <a:pt x="65104" y="1430815"/>
                </a:cubicBezTo>
                <a:cubicBezTo>
                  <a:pt x="65104" y="1430815"/>
                  <a:pt x="67943" y="1433557"/>
                  <a:pt x="67943" y="1433557"/>
                </a:cubicBezTo>
                <a:cubicBezTo>
                  <a:pt x="67943" y="1433557"/>
                  <a:pt x="67943" y="1430815"/>
                  <a:pt x="65104" y="1428072"/>
                </a:cubicBezTo>
                <a:cubicBezTo>
                  <a:pt x="65104" y="1425304"/>
                  <a:pt x="62296" y="1425304"/>
                  <a:pt x="62296" y="1425304"/>
                </a:cubicBezTo>
                <a:cubicBezTo>
                  <a:pt x="62296" y="1425304"/>
                  <a:pt x="62296" y="1419821"/>
                  <a:pt x="65104" y="1419821"/>
                </a:cubicBezTo>
                <a:cubicBezTo>
                  <a:pt x="65104" y="1419821"/>
                  <a:pt x="65104" y="1414336"/>
                  <a:pt x="67943" y="1414336"/>
                </a:cubicBezTo>
                <a:cubicBezTo>
                  <a:pt x="67943" y="1411595"/>
                  <a:pt x="67943" y="1411595"/>
                  <a:pt x="67943" y="1408853"/>
                </a:cubicBezTo>
                <a:cubicBezTo>
                  <a:pt x="67943" y="1408853"/>
                  <a:pt x="73620" y="1408853"/>
                  <a:pt x="73620" y="1408853"/>
                </a:cubicBezTo>
                <a:cubicBezTo>
                  <a:pt x="73620" y="1408853"/>
                  <a:pt x="76428" y="1411595"/>
                  <a:pt x="76428" y="1411595"/>
                </a:cubicBezTo>
                <a:cubicBezTo>
                  <a:pt x="76428" y="1411595"/>
                  <a:pt x="79267" y="1411595"/>
                  <a:pt x="79267" y="1411595"/>
                </a:cubicBezTo>
                <a:cubicBezTo>
                  <a:pt x="79267" y="1411595"/>
                  <a:pt x="79267" y="1411595"/>
                  <a:pt x="79267" y="1417079"/>
                </a:cubicBezTo>
                <a:cubicBezTo>
                  <a:pt x="79267" y="1417079"/>
                  <a:pt x="79267" y="1417079"/>
                  <a:pt x="84944" y="1428072"/>
                </a:cubicBezTo>
                <a:cubicBezTo>
                  <a:pt x="93430" y="1441783"/>
                  <a:pt x="87751" y="1433557"/>
                  <a:pt x="87751" y="1433557"/>
                </a:cubicBezTo>
                <a:cubicBezTo>
                  <a:pt x="87751" y="1433557"/>
                  <a:pt x="90590" y="1439041"/>
                  <a:pt x="93430" y="1439041"/>
                </a:cubicBezTo>
                <a:cubicBezTo>
                  <a:pt x="93430" y="1439041"/>
                  <a:pt x="93430" y="1441783"/>
                  <a:pt x="90590" y="1444525"/>
                </a:cubicBezTo>
                <a:cubicBezTo>
                  <a:pt x="90590" y="1450010"/>
                  <a:pt x="93430" y="1447267"/>
                  <a:pt x="93430" y="1450010"/>
                </a:cubicBezTo>
                <a:cubicBezTo>
                  <a:pt x="96268" y="1450010"/>
                  <a:pt x="96268" y="1450010"/>
                  <a:pt x="99075" y="1450010"/>
                </a:cubicBezTo>
                <a:cubicBezTo>
                  <a:pt x="101913" y="1447267"/>
                  <a:pt x="99075" y="1444525"/>
                  <a:pt x="99075" y="1444525"/>
                </a:cubicBezTo>
                <a:cubicBezTo>
                  <a:pt x="99075" y="1444525"/>
                  <a:pt x="93430" y="1441783"/>
                  <a:pt x="93430" y="1441783"/>
                </a:cubicBezTo>
                <a:cubicBezTo>
                  <a:pt x="93430" y="1441783"/>
                  <a:pt x="96268" y="1439041"/>
                  <a:pt x="96268" y="1436299"/>
                </a:cubicBezTo>
                <a:cubicBezTo>
                  <a:pt x="96268" y="1436299"/>
                  <a:pt x="99075" y="1430815"/>
                  <a:pt x="99075" y="1430815"/>
                </a:cubicBezTo>
                <a:cubicBezTo>
                  <a:pt x="99075" y="1430815"/>
                  <a:pt x="96268" y="1428072"/>
                  <a:pt x="96268" y="1428072"/>
                </a:cubicBezTo>
                <a:cubicBezTo>
                  <a:pt x="96268" y="1425304"/>
                  <a:pt x="93430" y="1425304"/>
                  <a:pt x="90590" y="1422563"/>
                </a:cubicBezTo>
                <a:cubicBezTo>
                  <a:pt x="90590" y="1419821"/>
                  <a:pt x="90590" y="1419821"/>
                  <a:pt x="87751" y="1414336"/>
                </a:cubicBezTo>
                <a:cubicBezTo>
                  <a:pt x="87751" y="1411595"/>
                  <a:pt x="87751" y="1408853"/>
                  <a:pt x="87751" y="1408853"/>
                </a:cubicBezTo>
                <a:cubicBezTo>
                  <a:pt x="87751" y="1408853"/>
                  <a:pt x="87751" y="1406110"/>
                  <a:pt x="87751" y="1403368"/>
                </a:cubicBezTo>
                <a:cubicBezTo>
                  <a:pt x="90590" y="1403368"/>
                  <a:pt x="90590" y="1403368"/>
                  <a:pt x="93430" y="1403368"/>
                </a:cubicBezTo>
                <a:cubicBezTo>
                  <a:pt x="96268" y="1400626"/>
                  <a:pt x="96268" y="1403368"/>
                  <a:pt x="96268" y="1403368"/>
                </a:cubicBezTo>
                <a:cubicBezTo>
                  <a:pt x="99075" y="1403368"/>
                  <a:pt x="99075" y="1408853"/>
                  <a:pt x="99075" y="1411595"/>
                </a:cubicBezTo>
                <a:cubicBezTo>
                  <a:pt x="99075" y="1414336"/>
                  <a:pt x="113237" y="1419821"/>
                  <a:pt x="113237" y="1419821"/>
                </a:cubicBezTo>
                <a:cubicBezTo>
                  <a:pt x="113237" y="1419821"/>
                  <a:pt x="110399" y="1417079"/>
                  <a:pt x="110399" y="1414336"/>
                </a:cubicBezTo>
                <a:cubicBezTo>
                  <a:pt x="110399" y="1414336"/>
                  <a:pt x="107592" y="1406110"/>
                  <a:pt x="107592" y="1406110"/>
                </a:cubicBezTo>
                <a:cubicBezTo>
                  <a:pt x="104753" y="1403368"/>
                  <a:pt x="101913" y="1400626"/>
                  <a:pt x="101913" y="1400626"/>
                </a:cubicBezTo>
                <a:cubicBezTo>
                  <a:pt x="101913" y="1400626"/>
                  <a:pt x="101913" y="1395116"/>
                  <a:pt x="101913" y="1389632"/>
                </a:cubicBezTo>
                <a:cubicBezTo>
                  <a:pt x="101913" y="1384148"/>
                  <a:pt x="101913" y="1386890"/>
                  <a:pt x="101913" y="1384148"/>
                </a:cubicBezTo>
                <a:cubicBezTo>
                  <a:pt x="104753" y="1381406"/>
                  <a:pt x="107592" y="1381406"/>
                  <a:pt x="107592" y="1381406"/>
                </a:cubicBezTo>
                <a:cubicBezTo>
                  <a:pt x="110399" y="1381406"/>
                  <a:pt x="113237" y="1384148"/>
                  <a:pt x="113237" y="1384148"/>
                </a:cubicBezTo>
                <a:cubicBezTo>
                  <a:pt x="113237" y="1386890"/>
                  <a:pt x="116077" y="1389632"/>
                  <a:pt x="116077" y="1389632"/>
                </a:cubicBezTo>
                <a:cubicBezTo>
                  <a:pt x="116077" y="1389632"/>
                  <a:pt x="121754" y="1389632"/>
                  <a:pt x="121754" y="1389632"/>
                </a:cubicBezTo>
                <a:cubicBezTo>
                  <a:pt x="124561" y="1389632"/>
                  <a:pt x="118915" y="1386890"/>
                  <a:pt x="118915" y="1386890"/>
                </a:cubicBezTo>
                <a:cubicBezTo>
                  <a:pt x="118915" y="1384148"/>
                  <a:pt x="118915" y="1381406"/>
                  <a:pt x="116077" y="1378664"/>
                </a:cubicBezTo>
                <a:cubicBezTo>
                  <a:pt x="116077" y="1378664"/>
                  <a:pt x="116077" y="1378664"/>
                  <a:pt x="121754" y="1375922"/>
                </a:cubicBezTo>
                <a:cubicBezTo>
                  <a:pt x="121754" y="1375922"/>
                  <a:pt x="121754" y="1373179"/>
                  <a:pt x="121754" y="1373179"/>
                </a:cubicBezTo>
                <a:cubicBezTo>
                  <a:pt x="121754" y="1373179"/>
                  <a:pt x="127400" y="1373179"/>
                  <a:pt x="130239" y="1373179"/>
                </a:cubicBezTo>
                <a:cubicBezTo>
                  <a:pt x="130239" y="1370438"/>
                  <a:pt x="130239" y="1370438"/>
                  <a:pt x="130239" y="1367695"/>
                </a:cubicBezTo>
                <a:cubicBezTo>
                  <a:pt x="130239" y="1364928"/>
                  <a:pt x="133078" y="1367695"/>
                  <a:pt x="135885" y="1367695"/>
                </a:cubicBezTo>
                <a:cubicBezTo>
                  <a:pt x="135885" y="1367695"/>
                  <a:pt x="135885" y="1370438"/>
                  <a:pt x="135885" y="1370438"/>
                </a:cubicBezTo>
                <a:cubicBezTo>
                  <a:pt x="135885" y="1370438"/>
                  <a:pt x="135885" y="1370438"/>
                  <a:pt x="135885" y="1373179"/>
                </a:cubicBezTo>
                <a:cubicBezTo>
                  <a:pt x="135885" y="1373179"/>
                  <a:pt x="141562" y="1375922"/>
                  <a:pt x="141562" y="1378664"/>
                </a:cubicBezTo>
                <a:cubicBezTo>
                  <a:pt x="144401" y="1378664"/>
                  <a:pt x="144401" y="1381406"/>
                  <a:pt x="144401" y="1381406"/>
                </a:cubicBezTo>
                <a:cubicBezTo>
                  <a:pt x="144401" y="1381406"/>
                  <a:pt x="144401" y="1381406"/>
                  <a:pt x="147209" y="1384148"/>
                </a:cubicBezTo>
                <a:cubicBezTo>
                  <a:pt x="147209" y="1384148"/>
                  <a:pt x="147209" y="1384148"/>
                  <a:pt x="150047" y="1392374"/>
                </a:cubicBezTo>
                <a:lnTo>
                  <a:pt x="150047" y="1395116"/>
                </a:lnTo>
                <a:cubicBezTo>
                  <a:pt x="150047" y="1395116"/>
                  <a:pt x="150047" y="1397884"/>
                  <a:pt x="152886" y="1400626"/>
                </a:cubicBezTo>
                <a:cubicBezTo>
                  <a:pt x="152886" y="1400626"/>
                  <a:pt x="155725" y="1403368"/>
                  <a:pt x="155725" y="1403368"/>
                </a:cubicBezTo>
                <a:cubicBezTo>
                  <a:pt x="155725" y="1403368"/>
                  <a:pt x="152886" y="1406110"/>
                  <a:pt x="152886" y="1408853"/>
                </a:cubicBezTo>
                <a:cubicBezTo>
                  <a:pt x="152886" y="1408853"/>
                  <a:pt x="150047" y="1408853"/>
                  <a:pt x="150047" y="1411595"/>
                </a:cubicBezTo>
                <a:cubicBezTo>
                  <a:pt x="150047" y="1411595"/>
                  <a:pt x="152886" y="1411595"/>
                  <a:pt x="152886" y="1411595"/>
                </a:cubicBezTo>
                <a:cubicBezTo>
                  <a:pt x="152886" y="1411595"/>
                  <a:pt x="152886" y="1411595"/>
                  <a:pt x="155725" y="1411595"/>
                </a:cubicBezTo>
                <a:cubicBezTo>
                  <a:pt x="155725" y="1411595"/>
                  <a:pt x="155725" y="1414336"/>
                  <a:pt x="155725" y="1414336"/>
                </a:cubicBezTo>
                <a:cubicBezTo>
                  <a:pt x="155725" y="1417079"/>
                  <a:pt x="155725" y="1417079"/>
                  <a:pt x="155725" y="1417079"/>
                </a:cubicBezTo>
                <a:cubicBezTo>
                  <a:pt x="158532" y="1417079"/>
                  <a:pt x="155725" y="1419821"/>
                  <a:pt x="155725" y="1419821"/>
                </a:cubicBezTo>
                <a:cubicBezTo>
                  <a:pt x="155725" y="1419821"/>
                  <a:pt x="152886" y="1425304"/>
                  <a:pt x="152886" y="1425304"/>
                </a:cubicBezTo>
                <a:cubicBezTo>
                  <a:pt x="152886" y="1425304"/>
                  <a:pt x="152886" y="1425304"/>
                  <a:pt x="155725" y="1422563"/>
                </a:cubicBezTo>
                <a:cubicBezTo>
                  <a:pt x="158532" y="1419821"/>
                  <a:pt x="158532" y="1419821"/>
                  <a:pt x="161371" y="1417079"/>
                </a:cubicBezTo>
                <a:cubicBezTo>
                  <a:pt x="161371" y="1417079"/>
                  <a:pt x="161371" y="1417079"/>
                  <a:pt x="161371" y="1414336"/>
                </a:cubicBezTo>
                <a:cubicBezTo>
                  <a:pt x="161371" y="1414336"/>
                  <a:pt x="164210" y="1411595"/>
                  <a:pt x="167049" y="1411595"/>
                </a:cubicBezTo>
                <a:cubicBezTo>
                  <a:pt x="167049" y="1414336"/>
                  <a:pt x="167049" y="1417079"/>
                  <a:pt x="169856" y="1417079"/>
                </a:cubicBezTo>
                <a:cubicBezTo>
                  <a:pt x="169856" y="1419821"/>
                  <a:pt x="169856" y="1419821"/>
                  <a:pt x="169856" y="1422563"/>
                </a:cubicBezTo>
                <a:cubicBezTo>
                  <a:pt x="169856" y="1425304"/>
                  <a:pt x="167049" y="1425304"/>
                  <a:pt x="167049" y="1428072"/>
                </a:cubicBezTo>
                <a:cubicBezTo>
                  <a:pt x="164210" y="1428072"/>
                  <a:pt x="164210" y="1433557"/>
                  <a:pt x="164210" y="1433557"/>
                </a:cubicBezTo>
                <a:cubicBezTo>
                  <a:pt x="161371" y="1436299"/>
                  <a:pt x="164210" y="1436299"/>
                  <a:pt x="164210" y="1436299"/>
                </a:cubicBezTo>
                <a:cubicBezTo>
                  <a:pt x="164210" y="1436299"/>
                  <a:pt x="167049" y="1430815"/>
                  <a:pt x="167049" y="1430815"/>
                </a:cubicBezTo>
                <a:cubicBezTo>
                  <a:pt x="169856" y="1430815"/>
                  <a:pt x="169856" y="1428072"/>
                  <a:pt x="169856" y="1430815"/>
                </a:cubicBezTo>
                <a:cubicBezTo>
                  <a:pt x="172695" y="1430815"/>
                  <a:pt x="175533" y="1433557"/>
                  <a:pt x="175533" y="1433557"/>
                </a:cubicBezTo>
                <a:cubicBezTo>
                  <a:pt x="175533" y="1433557"/>
                  <a:pt x="175533" y="1433557"/>
                  <a:pt x="172695" y="1439041"/>
                </a:cubicBezTo>
                <a:cubicBezTo>
                  <a:pt x="172695" y="1439041"/>
                  <a:pt x="172695" y="1439041"/>
                  <a:pt x="172695" y="1441783"/>
                </a:cubicBezTo>
                <a:cubicBezTo>
                  <a:pt x="172695" y="1441783"/>
                  <a:pt x="169856" y="1444525"/>
                  <a:pt x="172695" y="1444525"/>
                </a:cubicBezTo>
                <a:cubicBezTo>
                  <a:pt x="172695" y="1444525"/>
                  <a:pt x="172695" y="1444525"/>
                  <a:pt x="175533" y="1441783"/>
                </a:cubicBezTo>
                <a:cubicBezTo>
                  <a:pt x="175533" y="1441783"/>
                  <a:pt x="175533" y="1441783"/>
                  <a:pt x="178372" y="1436299"/>
                </a:cubicBezTo>
                <a:cubicBezTo>
                  <a:pt x="178372" y="1436299"/>
                  <a:pt x="178372" y="1430815"/>
                  <a:pt x="178372" y="1425304"/>
                </a:cubicBezTo>
                <a:cubicBezTo>
                  <a:pt x="178372" y="1422563"/>
                  <a:pt x="181180" y="1419821"/>
                  <a:pt x="181180" y="1417079"/>
                </a:cubicBezTo>
                <a:cubicBezTo>
                  <a:pt x="178372" y="1414336"/>
                  <a:pt x="178372" y="1414336"/>
                  <a:pt x="178372" y="1414336"/>
                </a:cubicBezTo>
                <a:cubicBezTo>
                  <a:pt x="178372" y="1414336"/>
                  <a:pt x="175533" y="1408853"/>
                  <a:pt x="175533" y="1408853"/>
                </a:cubicBezTo>
                <a:cubicBezTo>
                  <a:pt x="175533" y="1408853"/>
                  <a:pt x="169856" y="1403368"/>
                  <a:pt x="169856" y="1403368"/>
                </a:cubicBezTo>
                <a:cubicBezTo>
                  <a:pt x="169856" y="1403368"/>
                  <a:pt x="164210" y="1392374"/>
                  <a:pt x="161371" y="1389632"/>
                </a:cubicBezTo>
                <a:cubicBezTo>
                  <a:pt x="161371" y="1386890"/>
                  <a:pt x="161371" y="1384148"/>
                  <a:pt x="161371" y="1384148"/>
                </a:cubicBezTo>
                <a:cubicBezTo>
                  <a:pt x="164210" y="1384148"/>
                  <a:pt x="167049" y="1381406"/>
                  <a:pt x="167049" y="1381406"/>
                </a:cubicBezTo>
                <a:cubicBezTo>
                  <a:pt x="169856" y="1381406"/>
                  <a:pt x="172695" y="1378664"/>
                  <a:pt x="175533" y="1381406"/>
                </a:cubicBezTo>
                <a:cubicBezTo>
                  <a:pt x="178372" y="1381406"/>
                  <a:pt x="181180" y="1384148"/>
                  <a:pt x="181180" y="1384148"/>
                </a:cubicBezTo>
                <a:cubicBezTo>
                  <a:pt x="181180" y="1384148"/>
                  <a:pt x="181180" y="1386890"/>
                  <a:pt x="184019" y="1389632"/>
                </a:cubicBezTo>
                <a:cubicBezTo>
                  <a:pt x="184019" y="1389632"/>
                  <a:pt x="186858" y="1392374"/>
                  <a:pt x="186858" y="1392374"/>
                </a:cubicBezTo>
                <a:cubicBezTo>
                  <a:pt x="186858" y="1392374"/>
                  <a:pt x="186858" y="1392374"/>
                  <a:pt x="189697" y="1392374"/>
                </a:cubicBezTo>
                <a:cubicBezTo>
                  <a:pt x="195342" y="1395116"/>
                  <a:pt x="198181" y="1392374"/>
                  <a:pt x="198181" y="1392374"/>
                </a:cubicBezTo>
                <a:cubicBezTo>
                  <a:pt x="198181" y="1392374"/>
                  <a:pt x="195342" y="1392374"/>
                  <a:pt x="192504" y="1389632"/>
                </a:cubicBezTo>
                <a:cubicBezTo>
                  <a:pt x="195342" y="1389632"/>
                  <a:pt x="189697" y="1384148"/>
                  <a:pt x="189697" y="1384148"/>
                </a:cubicBezTo>
                <a:cubicBezTo>
                  <a:pt x="189697" y="1384148"/>
                  <a:pt x="189697" y="1386890"/>
                  <a:pt x="186858" y="1384148"/>
                </a:cubicBezTo>
                <a:cubicBezTo>
                  <a:pt x="184019" y="1384148"/>
                  <a:pt x="184019" y="1384148"/>
                  <a:pt x="184019" y="1381406"/>
                </a:cubicBezTo>
                <a:cubicBezTo>
                  <a:pt x="184019" y="1381406"/>
                  <a:pt x="184019" y="1378664"/>
                  <a:pt x="184019" y="1378664"/>
                </a:cubicBezTo>
                <a:cubicBezTo>
                  <a:pt x="184019" y="1378664"/>
                  <a:pt x="184019" y="1378664"/>
                  <a:pt x="181180" y="1375922"/>
                </a:cubicBezTo>
                <a:cubicBezTo>
                  <a:pt x="178372" y="1373179"/>
                  <a:pt x="181180" y="1373179"/>
                  <a:pt x="181180" y="1373179"/>
                </a:cubicBezTo>
                <a:cubicBezTo>
                  <a:pt x="181180" y="1373179"/>
                  <a:pt x="181180" y="1370438"/>
                  <a:pt x="181180" y="1370438"/>
                </a:cubicBezTo>
                <a:cubicBezTo>
                  <a:pt x="181180" y="1370438"/>
                  <a:pt x="178372" y="1373179"/>
                  <a:pt x="178372" y="1373179"/>
                </a:cubicBezTo>
                <a:cubicBezTo>
                  <a:pt x="175533" y="1373179"/>
                  <a:pt x="172695" y="1373179"/>
                  <a:pt x="172695" y="1373179"/>
                </a:cubicBezTo>
                <a:cubicBezTo>
                  <a:pt x="169856" y="1373179"/>
                  <a:pt x="169856" y="1373179"/>
                  <a:pt x="167049" y="1373179"/>
                </a:cubicBezTo>
                <a:cubicBezTo>
                  <a:pt x="164210" y="1370438"/>
                  <a:pt x="164210" y="1370438"/>
                  <a:pt x="161371" y="1370438"/>
                </a:cubicBezTo>
                <a:cubicBezTo>
                  <a:pt x="158532" y="1367695"/>
                  <a:pt x="161371" y="1367695"/>
                  <a:pt x="158532" y="1364928"/>
                </a:cubicBezTo>
                <a:cubicBezTo>
                  <a:pt x="158532" y="1359444"/>
                  <a:pt x="161371" y="1359444"/>
                  <a:pt x="161371" y="1356702"/>
                </a:cubicBezTo>
                <a:cubicBezTo>
                  <a:pt x="161371" y="1356702"/>
                  <a:pt x="164210" y="1356702"/>
                  <a:pt x="164210" y="1359444"/>
                </a:cubicBezTo>
                <a:cubicBezTo>
                  <a:pt x="167049" y="1359444"/>
                  <a:pt x="167049" y="1359444"/>
                  <a:pt x="167049" y="1359444"/>
                </a:cubicBezTo>
                <a:cubicBezTo>
                  <a:pt x="167049" y="1359444"/>
                  <a:pt x="169856" y="1359444"/>
                  <a:pt x="172695" y="1359444"/>
                </a:cubicBezTo>
                <a:cubicBezTo>
                  <a:pt x="172695" y="1359444"/>
                  <a:pt x="169856" y="1356702"/>
                  <a:pt x="169856" y="1353960"/>
                </a:cubicBezTo>
                <a:cubicBezTo>
                  <a:pt x="169856" y="1353960"/>
                  <a:pt x="169856" y="1351218"/>
                  <a:pt x="169856" y="1351218"/>
                </a:cubicBezTo>
                <a:close/>
                <a:moveTo>
                  <a:pt x="3867831" y="1317219"/>
                </a:moveTo>
                <a:lnTo>
                  <a:pt x="3866487" y="1329660"/>
                </a:lnTo>
                <a:cubicBezTo>
                  <a:pt x="3865781" y="1334461"/>
                  <a:pt x="3865076" y="1338575"/>
                  <a:pt x="3865076" y="1338575"/>
                </a:cubicBezTo>
                <a:cubicBezTo>
                  <a:pt x="3850929" y="1360537"/>
                  <a:pt x="3850929" y="1360537"/>
                  <a:pt x="3850929" y="1360537"/>
                </a:cubicBezTo>
                <a:lnTo>
                  <a:pt x="3851061" y="1360686"/>
                </a:lnTo>
                <a:lnTo>
                  <a:pt x="3859202" y="1348024"/>
                </a:lnTo>
                <a:cubicBezTo>
                  <a:pt x="3865168" y="1338744"/>
                  <a:pt x="3865168" y="1338744"/>
                  <a:pt x="3865168" y="1338744"/>
                </a:cubicBezTo>
                <a:cubicBezTo>
                  <a:pt x="3865168" y="1338744"/>
                  <a:pt x="3865847" y="1334620"/>
                  <a:pt x="3866525" y="1329809"/>
                </a:cubicBezTo>
                <a:close/>
                <a:moveTo>
                  <a:pt x="3816914" y="1228915"/>
                </a:moveTo>
                <a:lnTo>
                  <a:pt x="3809586" y="1243160"/>
                </a:lnTo>
                <a:cubicBezTo>
                  <a:pt x="3808528" y="1245216"/>
                  <a:pt x="3808528" y="1245216"/>
                  <a:pt x="3808528" y="1245216"/>
                </a:cubicBezTo>
                <a:lnTo>
                  <a:pt x="3808623" y="1245401"/>
                </a:lnTo>
                <a:lnTo>
                  <a:pt x="3815887" y="1231014"/>
                </a:lnTo>
                <a:cubicBezTo>
                  <a:pt x="3816928" y="1228952"/>
                  <a:pt x="3816928" y="1228952"/>
                  <a:pt x="3816928" y="1228952"/>
                </a:cubicBezTo>
                <a:close/>
                <a:moveTo>
                  <a:pt x="2795978" y="1195896"/>
                </a:moveTo>
                <a:cubicBezTo>
                  <a:pt x="2795978" y="1195896"/>
                  <a:pt x="2795978" y="1195896"/>
                  <a:pt x="2787450" y="1204101"/>
                </a:cubicBezTo>
                <a:cubicBezTo>
                  <a:pt x="2787450" y="1204101"/>
                  <a:pt x="2787450" y="1204101"/>
                  <a:pt x="2801615" y="1250820"/>
                </a:cubicBezTo>
                <a:cubicBezTo>
                  <a:pt x="2801615" y="1250820"/>
                  <a:pt x="2801615" y="1250820"/>
                  <a:pt x="2795978" y="1272730"/>
                </a:cubicBezTo>
                <a:cubicBezTo>
                  <a:pt x="2795978" y="1272730"/>
                  <a:pt x="2795978" y="1272730"/>
                  <a:pt x="2793158" y="1291939"/>
                </a:cubicBezTo>
                <a:cubicBezTo>
                  <a:pt x="2793158" y="1291939"/>
                  <a:pt x="2787450" y="1308349"/>
                  <a:pt x="2790268" y="1311148"/>
                </a:cubicBezTo>
                <a:cubicBezTo>
                  <a:pt x="2793158" y="1316650"/>
                  <a:pt x="2795978" y="1327558"/>
                  <a:pt x="2795978" y="1327558"/>
                </a:cubicBezTo>
                <a:cubicBezTo>
                  <a:pt x="2795978" y="1327558"/>
                  <a:pt x="2795978" y="1327558"/>
                  <a:pt x="2784631" y="1335859"/>
                </a:cubicBezTo>
                <a:cubicBezTo>
                  <a:pt x="2784631" y="1335859"/>
                  <a:pt x="2784631" y="1335859"/>
                  <a:pt x="2787450" y="1352268"/>
                </a:cubicBezTo>
                <a:cubicBezTo>
                  <a:pt x="2787450" y="1352268"/>
                  <a:pt x="2787450" y="1352268"/>
                  <a:pt x="2745026" y="1423601"/>
                </a:cubicBezTo>
                <a:cubicBezTo>
                  <a:pt x="2745026" y="1423601"/>
                  <a:pt x="2745026" y="1423601"/>
                  <a:pt x="2750664" y="1437307"/>
                </a:cubicBezTo>
                <a:cubicBezTo>
                  <a:pt x="2750664" y="1437307"/>
                  <a:pt x="2750664" y="1437307"/>
                  <a:pt x="2776174" y="1442810"/>
                </a:cubicBezTo>
                <a:cubicBezTo>
                  <a:pt x="2776174" y="1442810"/>
                  <a:pt x="2776174" y="1442810"/>
                  <a:pt x="2778994" y="1486729"/>
                </a:cubicBezTo>
                <a:cubicBezTo>
                  <a:pt x="2778994" y="1486729"/>
                  <a:pt x="2778994" y="1486729"/>
                  <a:pt x="2778280" y="1488780"/>
                </a:cubicBezTo>
                <a:lnTo>
                  <a:pt x="2778100" y="1489296"/>
                </a:lnTo>
                <a:lnTo>
                  <a:pt x="2779272" y="1486639"/>
                </a:lnTo>
                <a:cubicBezTo>
                  <a:pt x="2779272" y="1486639"/>
                  <a:pt x="2779272" y="1486639"/>
                  <a:pt x="2776427" y="1442746"/>
                </a:cubicBezTo>
                <a:cubicBezTo>
                  <a:pt x="2776427" y="1442746"/>
                  <a:pt x="2776427" y="1442746"/>
                  <a:pt x="2750975" y="1437296"/>
                </a:cubicBezTo>
                <a:cubicBezTo>
                  <a:pt x="2750975" y="1437296"/>
                  <a:pt x="2750975" y="1437296"/>
                  <a:pt x="2745322" y="1423572"/>
                </a:cubicBezTo>
                <a:cubicBezTo>
                  <a:pt x="2745322" y="1423572"/>
                  <a:pt x="2745322" y="1423572"/>
                  <a:pt x="2787768" y="1352136"/>
                </a:cubicBezTo>
                <a:cubicBezTo>
                  <a:pt x="2787768" y="1352136"/>
                  <a:pt x="2787768" y="1352136"/>
                  <a:pt x="2784923" y="1335689"/>
                </a:cubicBezTo>
                <a:cubicBezTo>
                  <a:pt x="2784923" y="1335689"/>
                  <a:pt x="2784923" y="1335689"/>
                  <a:pt x="2796264" y="1327513"/>
                </a:cubicBezTo>
                <a:cubicBezTo>
                  <a:pt x="2796264" y="1327513"/>
                  <a:pt x="2793420" y="1316515"/>
                  <a:pt x="2790575" y="1310968"/>
                </a:cubicBezTo>
                <a:cubicBezTo>
                  <a:pt x="2787768" y="1308243"/>
                  <a:pt x="2793420" y="1291795"/>
                  <a:pt x="2793420" y="1291795"/>
                </a:cubicBezTo>
                <a:cubicBezTo>
                  <a:pt x="2793420" y="1291795"/>
                  <a:pt x="2793420" y="1291795"/>
                  <a:pt x="2796264" y="1272622"/>
                </a:cubicBezTo>
                <a:cubicBezTo>
                  <a:pt x="2796264" y="1272622"/>
                  <a:pt x="2796264" y="1272622"/>
                  <a:pt x="2801917" y="1250626"/>
                </a:cubicBezTo>
                <a:cubicBezTo>
                  <a:pt x="2801917" y="1250626"/>
                  <a:pt x="2801917" y="1250626"/>
                  <a:pt x="2787768" y="1204008"/>
                </a:cubicBezTo>
                <a:cubicBezTo>
                  <a:pt x="2787768" y="1204008"/>
                  <a:pt x="2787768" y="1204008"/>
                  <a:pt x="2788830" y="1202974"/>
                </a:cubicBezTo>
                <a:lnTo>
                  <a:pt x="2796100" y="1195896"/>
                </a:lnTo>
                <a:close/>
                <a:moveTo>
                  <a:pt x="2821753" y="1192975"/>
                </a:moveTo>
                <a:lnTo>
                  <a:pt x="2821696" y="1193012"/>
                </a:lnTo>
                <a:lnTo>
                  <a:pt x="2821717" y="1193010"/>
                </a:lnTo>
                <a:close/>
                <a:moveTo>
                  <a:pt x="3771770" y="1160491"/>
                </a:moveTo>
                <a:lnTo>
                  <a:pt x="3771770" y="1168385"/>
                </a:lnTo>
                <a:cubicBezTo>
                  <a:pt x="3768949" y="1171103"/>
                  <a:pt x="3766127" y="1190347"/>
                  <a:pt x="3766127" y="1190347"/>
                </a:cubicBezTo>
                <a:lnTo>
                  <a:pt x="3766202" y="1190463"/>
                </a:lnTo>
                <a:lnTo>
                  <a:pt x="3767888" y="1180716"/>
                </a:lnTo>
                <a:cubicBezTo>
                  <a:pt x="3768930" y="1175573"/>
                  <a:pt x="3770335" y="1170074"/>
                  <a:pt x="3771787" y="1168651"/>
                </a:cubicBezTo>
                <a:cubicBezTo>
                  <a:pt x="3774500" y="1163152"/>
                  <a:pt x="3771787" y="1160497"/>
                  <a:pt x="3771787" y="1160497"/>
                </a:cubicBezTo>
                <a:close/>
                <a:moveTo>
                  <a:pt x="3763209" y="1143894"/>
                </a:moveTo>
                <a:lnTo>
                  <a:pt x="3758333" y="1153282"/>
                </a:lnTo>
                <a:cubicBezTo>
                  <a:pt x="3757622" y="1154650"/>
                  <a:pt x="3757622" y="1154650"/>
                  <a:pt x="3757622" y="1154650"/>
                </a:cubicBezTo>
                <a:lnTo>
                  <a:pt x="3757790" y="1154715"/>
                </a:lnTo>
                <a:lnTo>
                  <a:pt x="3762561" y="1145376"/>
                </a:lnTo>
                <a:cubicBezTo>
                  <a:pt x="3763263" y="1144000"/>
                  <a:pt x="3763263" y="1144000"/>
                  <a:pt x="3763263" y="1144000"/>
                </a:cubicBezTo>
                <a:close/>
                <a:moveTo>
                  <a:pt x="3757575" y="1116415"/>
                </a:moveTo>
                <a:lnTo>
                  <a:pt x="3755154" y="1125875"/>
                </a:lnTo>
                <a:cubicBezTo>
                  <a:pt x="3754801" y="1127252"/>
                  <a:pt x="3754801" y="1127252"/>
                  <a:pt x="3754801" y="1127252"/>
                </a:cubicBezTo>
                <a:lnTo>
                  <a:pt x="3754804" y="1127257"/>
                </a:lnTo>
                <a:lnTo>
                  <a:pt x="3757282" y="1117880"/>
                </a:lnTo>
                <a:cubicBezTo>
                  <a:pt x="3757645" y="1116504"/>
                  <a:pt x="3757645" y="1116504"/>
                  <a:pt x="3757645" y="1116504"/>
                </a:cubicBezTo>
                <a:close/>
                <a:moveTo>
                  <a:pt x="3759704" y="1073193"/>
                </a:moveTo>
                <a:lnTo>
                  <a:pt x="3757975" y="1081611"/>
                </a:lnTo>
                <a:cubicBezTo>
                  <a:pt x="3757622" y="1083328"/>
                  <a:pt x="3757622" y="1083328"/>
                  <a:pt x="3757622" y="1083328"/>
                </a:cubicBezTo>
                <a:cubicBezTo>
                  <a:pt x="3749159" y="1096990"/>
                  <a:pt x="3749159" y="1096990"/>
                  <a:pt x="3749159" y="1096990"/>
                </a:cubicBezTo>
                <a:lnTo>
                  <a:pt x="3749159" y="1097291"/>
                </a:lnTo>
                <a:lnTo>
                  <a:pt x="3756580" y="1085406"/>
                </a:lnTo>
                <a:cubicBezTo>
                  <a:pt x="3757645" y="1083699"/>
                  <a:pt x="3757645" y="1083699"/>
                  <a:pt x="3757645" y="1083699"/>
                </a:cubicBezTo>
                <a:close/>
                <a:moveTo>
                  <a:pt x="2873506" y="981169"/>
                </a:moveTo>
                <a:lnTo>
                  <a:pt x="2872369" y="981899"/>
                </a:lnTo>
                <a:cubicBezTo>
                  <a:pt x="2872369" y="981899"/>
                  <a:pt x="2872369" y="981899"/>
                  <a:pt x="2872369" y="995605"/>
                </a:cubicBezTo>
                <a:cubicBezTo>
                  <a:pt x="2872369" y="995605"/>
                  <a:pt x="2880825" y="1012111"/>
                  <a:pt x="2886463" y="1014814"/>
                </a:cubicBezTo>
                <a:cubicBezTo>
                  <a:pt x="2889352" y="1020315"/>
                  <a:pt x="2894990" y="1042324"/>
                  <a:pt x="2894990" y="1042324"/>
                </a:cubicBezTo>
                <a:cubicBezTo>
                  <a:pt x="2894990" y="1042324"/>
                  <a:pt x="2886463" y="1061532"/>
                  <a:pt x="2883644" y="1066938"/>
                </a:cubicBezTo>
                <a:cubicBezTo>
                  <a:pt x="2880825" y="1072439"/>
                  <a:pt x="2858204" y="1099853"/>
                  <a:pt x="2858204" y="1099853"/>
                </a:cubicBezTo>
                <a:cubicBezTo>
                  <a:pt x="2858204" y="1099853"/>
                  <a:pt x="2858204" y="1099853"/>
                  <a:pt x="2844039" y="1135567"/>
                </a:cubicBezTo>
                <a:cubicBezTo>
                  <a:pt x="2844039" y="1135567"/>
                  <a:pt x="2844039" y="1135567"/>
                  <a:pt x="2844039" y="1160278"/>
                </a:cubicBezTo>
                <a:cubicBezTo>
                  <a:pt x="2844039" y="1160278"/>
                  <a:pt x="2844039" y="1160278"/>
                  <a:pt x="2841220" y="1173985"/>
                </a:cubicBezTo>
                <a:lnTo>
                  <a:pt x="2841078" y="1174263"/>
                </a:lnTo>
                <a:lnTo>
                  <a:pt x="2841517" y="1173837"/>
                </a:lnTo>
                <a:cubicBezTo>
                  <a:pt x="2841517" y="1173837"/>
                  <a:pt x="2841517" y="1173837"/>
                  <a:pt x="2844362" y="1160114"/>
                </a:cubicBezTo>
                <a:cubicBezTo>
                  <a:pt x="2844362" y="1160114"/>
                  <a:pt x="2844362" y="1160114"/>
                  <a:pt x="2844362" y="1135394"/>
                </a:cubicBezTo>
                <a:cubicBezTo>
                  <a:pt x="2844362" y="1135394"/>
                  <a:pt x="2844362" y="1135394"/>
                  <a:pt x="2858511" y="1099675"/>
                </a:cubicBezTo>
                <a:cubicBezTo>
                  <a:pt x="2858511" y="1099675"/>
                  <a:pt x="2881118" y="1072230"/>
                  <a:pt x="2883963" y="1066780"/>
                </a:cubicBezTo>
                <a:cubicBezTo>
                  <a:pt x="2886808" y="1061232"/>
                  <a:pt x="2895267" y="1042060"/>
                  <a:pt x="2895267" y="1042060"/>
                </a:cubicBezTo>
                <a:cubicBezTo>
                  <a:pt x="2895267" y="1042060"/>
                  <a:pt x="2889615" y="1020063"/>
                  <a:pt x="2886808" y="1014613"/>
                </a:cubicBezTo>
                <a:cubicBezTo>
                  <a:pt x="2881118" y="1011889"/>
                  <a:pt x="2872659" y="995440"/>
                  <a:pt x="2872659" y="995440"/>
                </a:cubicBezTo>
                <a:cubicBezTo>
                  <a:pt x="2872659" y="995440"/>
                  <a:pt x="2872659" y="995440"/>
                  <a:pt x="2872659" y="981718"/>
                </a:cubicBezTo>
                <a:close/>
                <a:moveTo>
                  <a:pt x="2894990" y="932574"/>
                </a:moveTo>
                <a:cubicBezTo>
                  <a:pt x="2894990" y="932574"/>
                  <a:pt x="2894990" y="932574"/>
                  <a:pt x="2894990" y="935276"/>
                </a:cubicBezTo>
                <a:cubicBezTo>
                  <a:pt x="2894990" y="935276"/>
                  <a:pt x="2894990" y="935276"/>
                  <a:pt x="2894990" y="938076"/>
                </a:cubicBezTo>
                <a:cubicBezTo>
                  <a:pt x="2894990" y="940779"/>
                  <a:pt x="2894990" y="959988"/>
                  <a:pt x="2894990" y="959988"/>
                </a:cubicBezTo>
                <a:cubicBezTo>
                  <a:pt x="2894990" y="959988"/>
                  <a:pt x="2894990" y="959988"/>
                  <a:pt x="2894286" y="961363"/>
                </a:cubicBezTo>
                <a:lnTo>
                  <a:pt x="2889430" y="970840"/>
                </a:lnTo>
                <a:lnTo>
                  <a:pt x="2889615" y="970720"/>
                </a:lnTo>
                <a:cubicBezTo>
                  <a:pt x="2889615" y="970720"/>
                  <a:pt x="2889615" y="970720"/>
                  <a:pt x="2895267" y="959722"/>
                </a:cubicBezTo>
                <a:cubicBezTo>
                  <a:pt x="2895267" y="959722"/>
                  <a:pt x="2895267" y="940549"/>
                  <a:pt x="2895267" y="937727"/>
                </a:cubicBezTo>
                <a:lnTo>
                  <a:pt x="2897792" y="932574"/>
                </a:lnTo>
                <a:close/>
                <a:moveTo>
                  <a:pt x="2897809" y="927072"/>
                </a:moveTo>
                <a:cubicBezTo>
                  <a:pt x="2897809" y="927072"/>
                  <a:pt x="2897809" y="927072"/>
                  <a:pt x="2897809" y="929775"/>
                </a:cubicBezTo>
                <a:lnTo>
                  <a:pt x="2897809" y="932540"/>
                </a:lnTo>
                <a:lnTo>
                  <a:pt x="2898111" y="931923"/>
                </a:lnTo>
                <a:lnTo>
                  <a:pt x="2899854" y="927072"/>
                </a:lnTo>
                <a:close/>
                <a:moveTo>
                  <a:pt x="3322289" y="926801"/>
                </a:moveTo>
                <a:cubicBezTo>
                  <a:pt x="3316624" y="928196"/>
                  <a:pt x="3313793" y="928894"/>
                  <a:pt x="3312378" y="929242"/>
                </a:cubicBezTo>
                <a:lnTo>
                  <a:pt x="3311208" y="929531"/>
                </a:lnTo>
                <a:lnTo>
                  <a:pt x="3311224" y="929551"/>
                </a:lnTo>
                <a:cubicBezTo>
                  <a:pt x="3311224" y="929551"/>
                  <a:pt x="3311224" y="929551"/>
                  <a:pt x="3312638" y="929211"/>
                </a:cubicBezTo>
                <a:lnTo>
                  <a:pt x="3322289" y="926884"/>
                </a:lnTo>
                <a:close/>
                <a:moveTo>
                  <a:pt x="3653182" y="912048"/>
                </a:moveTo>
                <a:lnTo>
                  <a:pt x="3653031" y="912761"/>
                </a:lnTo>
                <a:cubicBezTo>
                  <a:pt x="3651621" y="918592"/>
                  <a:pt x="3650210" y="924082"/>
                  <a:pt x="3650210" y="924082"/>
                </a:cubicBezTo>
                <a:lnTo>
                  <a:pt x="3650238" y="924146"/>
                </a:lnTo>
                <a:lnTo>
                  <a:pt x="3651000" y="921124"/>
                </a:lnTo>
                <a:cubicBezTo>
                  <a:pt x="3651527" y="919019"/>
                  <a:pt x="3652229" y="916179"/>
                  <a:pt x="3652932" y="913252"/>
                </a:cubicBezTo>
                <a:close/>
                <a:moveTo>
                  <a:pt x="2923250" y="885952"/>
                </a:moveTo>
                <a:cubicBezTo>
                  <a:pt x="2923250" y="885952"/>
                  <a:pt x="2923250" y="885952"/>
                  <a:pt x="2911975" y="907864"/>
                </a:cubicBezTo>
                <a:cubicBezTo>
                  <a:pt x="2911975" y="907864"/>
                  <a:pt x="2900629" y="918867"/>
                  <a:pt x="2900629" y="924370"/>
                </a:cubicBezTo>
                <a:lnTo>
                  <a:pt x="2900629" y="924917"/>
                </a:lnTo>
                <a:lnTo>
                  <a:pt x="2900956" y="924004"/>
                </a:lnTo>
                <a:cubicBezTo>
                  <a:pt x="2900956" y="918554"/>
                  <a:pt x="2912259" y="907556"/>
                  <a:pt x="2912259" y="907556"/>
                </a:cubicBezTo>
                <a:cubicBezTo>
                  <a:pt x="2912259" y="907556"/>
                  <a:pt x="2912259" y="907556"/>
                  <a:pt x="2917028" y="898317"/>
                </a:cubicBezTo>
                <a:lnTo>
                  <a:pt x="2923380" y="886015"/>
                </a:lnTo>
                <a:close/>
                <a:moveTo>
                  <a:pt x="3660023" y="883562"/>
                </a:moveTo>
                <a:lnTo>
                  <a:pt x="3658632" y="888843"/>
                </a:lnTo>
                <a:lnTo>
                  <a:pt x="3660002" y="883670"/>
                </a:lnTo>
                <a:close/>
                <a:moveTo>
                  <a:pt x="3669934" y="836374"/>
                </a:moveTo>
                <a:lnTo>
                  <a:pt x="3666120" y="844479"/>
                </a:lnTo>
                <a:lnTo>
                  <a:pt x="3666087" y="844795"/>
                </a:lnTo>
                <a:lnTo>
                  <a:pt x="3669882" y="836809"/>
                </a:lnTo>
                <a:close/>
                <a:moveTo>
                  <a:pt x="3277066" y="830797"/>
                </a:moveTo>
                <a:lnTo>
                  <a:pt x="3275303" y="833169"/>
                </a:lnTo>
                <a:lnTo>
                  <a:pt x="3275502" y="833152"/>
                </a:lnTo>
                <a:lnTo>
                  <a:pt x="3277155" y="830928"/>
                </a:lnTo>
                <a:close/>
                <a:moveTo>
                  <a:pt x="3672774" y="811956"/>
                </a:moveTo>
                <a:lnTo>
                  <a:pt x="3672106" y="817806"/>
                </a:lnTo>
                <a:lnTo>
                  <a:pt x="3672426" y="815074"/>
                </a:lnTo>
                <a:cubicBezTo>
                  <a:pt x="3672789" y="811969"/>
                  <a:pt x="3672789" y="811969"/>
                  <a:pt x="3672789" y="811969"/>
                </a:cubicBezTo>
                <a:close/>
                <a:moveTo>
                  <a:pt x="2974201" y="811821"/>
                </a:moveTo>
                <a:cubicBezTo>
                  <a:pt x="2965745" y="822824"/>
                  <a:pt x="2968564" y="880450"/>
                  <a:pt x="2971382" y="888655"/>
                </a:cubicBezTo>
                <a:cubicBezTo>
                  <a:pt x="2971382" y="888655"/>
                  <a:pt x="2971382" y="888655"/>
                  <a:pt x="2970678" y="890031"/>
                </a:cubicBezTo>
                <a:lnTo>
                  <a:pt x="2965887" y="899380"/>
                </a:lnTo>
                <a:lnTo>
                  <a:pt x="2966009" y="899380"/>
                </a:lnTo>
                <a:cubicBezTo>
                  <a:pt x="2966009" y="899380"/>
                  <a:pt x="2966009" y="899380"/>
                  <a:pt x="2971661" y="888382"/>
                </a:cubicBezTo>
                <a:cubicBezTo>
                  <a:pt x="2969556" y="882178"/>
                  <a:pt x="2967429" y="848217"/>
                  <a:pt x="2970082" y="826986"/>
                </a:cubicBezTo>
                <a:lnTo>
                  <a:pt x="2974410" y="811833"/>
                </a:lnTo>
                <a:close/>
                <a:moveTo>
                  <a:pt x="3203549" y="792309"/>
                </a:moveTo>
                <a:lnTo>
                  <a:pt x="3201835" y="794318"/>
                </a:lnTo>
                <a:lnTo>
                  <a:pt x="3201930" y="794368"/>
                </a:lnTo>
                <a:lnTo>
                  <a:pt x="3203679" y="792334"/>
                </a:lnTo>
                <a:close/>
                <a:moveTo>
                  <a:pt x="3164069" y="773138"/>
                </a:moveTo>
                <a:lnTo>
                  <a:pt x="3164088" y="773150"/>
                </a:lnTo>
                <a:lnTo>
                  <a:pt x="3169621" y="773150"/>
                </a:lnTo>
                <a:lnTo>
                  <a:pt x="3169612" y="773138"/>
                </a:lnTo>
                <a:close/>
                <a:moveTo>
                  <a:pt x="3133704" y="747611"/>
                </a:moveTo>
                <a:lnTo>
                  <a:pt x="3135791" y="748430"/>
                </a:lnTo>
                <a:cubicBezTo>
                  <a:pt x="3135791" y="748430"/>
                  <a:pt x="3135791" y="748430"/>
                  <a:pt x="3137204" y="749111"/>
                </a:cubicBezTo>
                <a:lnTo>
                  <a:pt x="3137224" y="749121"/>
                </a:lnTo>
                <a:lnTo>
                  <a:pt x="3137127" y="749073"/>
                </a:lnTo>
                <a:cubicBezTo>
                  <a:pt x="3135716" y="748384"/>
                  <a:pt x="3135716" y="748384"/>
                  <a:pt x="3135716" y="748384"/>
                </a:cubicBezTo>
                <a:close/>
                <a:moveTo>
                  <a:pt x="3279999" y="732149"/>
                </a:moveTo>
                <a:lnTo>
                  <a:pt x="3279769" y="732283"/>
                </a:lnTo>
                <a:cubicBezTo>
                  <a:pt x="3279769" y="732283"/>
                  <a:pt x="3279769" y="732283"/>
                  <a:pt x="3280121" y="732971"/>
                </a:cubicBezTo>
                <a:lnTo>
                  <a:pt x="3282492" y="737598"/>
                </a:lnTo>
                <a:lnTo>
                  <a:pt x="3282708" y="737440"/>
                </a:lnTo>
                <a:cubicBezTo>
                  <a:pt x="3281297" y="734686"/>
                  <a:pt x="3280592" y="733308"/>
                  <a:pt x="3280240" y="732620"/>
                </a:cubicBezTo>
                <a:close/>
                <a:moveTo>
                  <a:pt x="3117380" y="729615"/>
                </a:moveTo>
                <a:lnTo>
                  <a:pt x="3121569" y="731941"/>
                </a:lnTo>
                <a:lnTo>
                  <a:pt x="3121569" y="731930"/>
                </a:lnTo>
                <a:close/>
                <a:moveTo>
                  <a:pt x="3076115" y="725752"/>
                </a:moveTo>
                <a:lnTo>
                  <a:pt x="3076068" y="725780"/>
                </a:lnTo>
                <a:cubicBezTo>
                  <a:pt x="3074642" y="726805"/>
                  <a:pt x="3073215" y="728180"/>
                  <a:pt x="3073215" y="729581"/>
                </a:cubicBezTo>
                <a:cubicBezTo>
                  <a:pt x="3076035" y="732283"/>
                  <a:pt x="3081742" y="756994"/>
                  <a:pt x="3084561" y="762496"/>
                </a:cubicBezTo>
                <a:cubicBezTo>
                  <a:pt x="3087379" y="765198"/>
                  <a:pt x="3087379" y="784407"/>
                  <a:pt x="3076035" y="798114"/>
                </a:cubicBezTo>
                <a:cubicBezTo>
                  <a:pt x="3076035" y="798114"/>
                  <a:pt x="3076035" y="798114"/>
                  <a:pt x="3087379" y="809118"/>
                </a:cubicBezTo>
                <a:cubicBezTo>
                  <a:pt x="3087379" y="809118"/>
                  <a:pt x="3087379" y="809118"/>
                  <a:pt x="3085961" y="810831"/>
                </a:cubicBezTo>
                <a:lnTo>
                  <a:pt x="3076300" y="822502"/>
                </a:lnTo>
                <a:lnTo>
                  <a:pt x="3076353" y="822494"/>
                </a:lnTo>
                <a:cubicBezTo>
                  <a:pt x="3076353" y="822494"/>
                  <a:pt x="3076353" y="822494"/>
                  <a:pt x="3087693" y="808772"/>
                </a:cubicBezTo>
                <a:cubicBezTo>
                  <a:pt x="3087693" y="808772"/>
                  <a:pt x="3087693" y="808772"/>
                  <a:pt x="3076353" y="797774"/>
                </a:cubicBezTo>
                <a:cubicBezTo>
                  <a:pt x="3087693" y="784050"/>
                  <a:pt x="3087693" y="764878"/>
                  <a:pt x="3084849" y="762152"/>
                </a:cubicBezTo>
                <a:cubicBezTo>
                  <a:pt x="3082042" y="756605"/>
                  <a:pt x="3076353" y="731982"/>
                  <a:pt x="3073545" y="729159"/>
                </a:cubicBezTo>
                <a:close/>
                <a:moveTo>
                  <a:pt x="3353104" y="714863"/>
                </a:moveTo>
                <a:lnTo>
                  <a:pt x="3352989" y="715138"/>
                </a:lnTo>
                <a:cubicBezTo>
                  <a:pt x="3354047" y="717201"/>
                  <a:pt x="3356160" y="718577"/>
                  <a:pt x="3356160" y="718577"/>
                </a:cubicBezTo>
                <a:cubicBezTo>
                  <a:pt x="3356160" y="718577"/>
                  <a:pt x="3356160" y="734986"/>
                  <a:pt x="3356160" y="737785"/>
                </a:cubicBezTo>
                <a:lnTo>
                  <a:pt x="3356160" y="740189"/>
                </a:lnTo>
                <a:lnTo>
                  <a:pt x="3356225" y="740158"/>
                </a:lnTo>
                <a:cubicBezTo>
                  <a:pt x="3356225" y="737440"/>
                  <a:pt x="3356225" y="737440"/>
                  <a:pt x="3356225" y="737440"/>
                </a:cubicBezTo>
                <a:cubicBezTo>
                  <a:pt x="3356225" y="734722"/>
                  <a:pt x="3356225" y="718196"/>
                  <a:pt x="3356225" y="718196"/>
                </a:cubicBezTo>
                <a:close/>
                <a:moveTo>
                  <a:pt x="3100446" y="713387"/>
                </a:moveTo>
                <a:lnTo>
                  <a:pt x="3090198" y="721279"/>
                </a:lnTo>
                <a:lnTo>
                  <a:pt x="3085305" y="723709"/>
                </a:lnTo>
                <a:lnTo>
                  <a:pt x="3087693" y="723709"/>
                </a:lnTo>
                <a:cubicBezTo>
                  <a:pt x="3087693" y="723709"/>
                  <a:pt x="3087693" y="723709"/>
                  <a:pt x="3089813" y="721994"/>
                </a:cubicBezTo>
                <a:close/>
                <a:moveTo>
                  <a:pt x="3116969" y="712776"/>
                </a:moveTo>
                <a:lnTo>
                  <a:pt x="3109253" y="713052"/>
                </a:lnTo>
                <a:cubicBezTo>
                  <a:pt x="3106071" y="713393"/>
                  <a:pt x="3103246" y="714074"/>
                  <a:pt x="3101842" y="715436"/>
                </a:cubicBezTo>
                <a:lnTo>
                  <a:pt x="3101832" y="715463"/>
                </a:lnTo>
                <a:lnTo>
                  <a:pt x="3110263" y="713100"/>
                </a:lnTo>
                <a:lnTo>
                  <a:pt x="3117206" y="712822"/>
                </a:lnTo>
                <a:close/>
                <a:moveTo>
                  <a:pt x="3551218" y="696289"/>
                </a:moveTo>
                <a:lnTo>
                  <a:pt x="3543855" y="705874"/>
                </a:lnTo>
                <a:cubicBezTo>
                  <a:pt x="3542797" y="707251"/>
                  <a:pt x="3542797" y="707251"/>
                  <a:pt x="3542797" y="707251"/>
                </a:cubicBezTo>
                <a:lnTo>
                  <a:pt x="3542928" y="707441"/>
                </a:lnTo>
                <a:lnTo>
                  <a:pt x="3550057" y="698242"/>
                </a:lnTo>
                <a:cubicBezTo>
                  <a:pt x="3551123" y="696868"/>
                  <a:pt x="3551123" y="696868"/>
                  <a:pt x="3551123" y="696868"/>
                </a:cubicBezTo>
                <a:close/>
                <a:moveTo>
                  <a:pt x="3121566" y="682637"/>
                </a:moveTo>
                <a:lnTo>
                  <a:pt x="3121347" y="682862"/>
                </a:lnTo>
                <a:cubicBezTo>
                  <a:pt x="3118493" y="687013"/>
                  <a:pt x="3119198" y="693190"/>
                  <a:pt x="3120616" y="698330"/>
                </a:cubicBezTo>
                <a:lnTo>
                  <a:pt x="3124136" y="707495"/>
                </a:lnTo>
                <a:lnTo>
                  <a:pt x="3124390" y="707251"/>
                </a:lnTo>
                <a:cubicBezTo>
                  <a:pt x="3124390" y="707251"/>
                  <a:pt x="3122275" y="703138"/>
                  <a:pt x="3120864" y="697996"/>
                </a:cubicBezTo>
                <a:close/>
                <a:moveTo>
                  <a:pt x="3126135" y="678111"/>
                </a:moveTo>
                <a:lnTo>
                  <a:pt x="3125928" y="678132"/>
                </a:lnTo>
                <a:lnTo>
                  <a:pt x="3125845" y="678217"/>
                </a:lnTo>
                <a:close/>
                <a:moveTo>
                  <a:pt x="3137822" y="677456"/>
                </a:moveTo>
                <a:lnTo>
                  <a:pt x="3143968" y="679703"/>
                </a:lnTo>
                <a:lnTo>
                  <a:pt x="3143968" y="677456"/>
                </a:lnTo>
                <a:cubicBezTo>
                  <a:pt x="3143968" y="677456"/>
                  <a:pt x="3143968" y="677456"/>
                  <a:pt x="3141150" y="677456"/>
                </a:cubicBezTo>
                <a:cubicBezTo>
                  <a:pt x="3141150" y="677456"/>
                  <a:pt x="3141150" y="677456"/>
                  <a:pt x="3138331" y="677456"/>
                </a:cubicBezTo>
                <a:close/>
                <a:moveTo>
                  <a:pt x="3536980" y="646331"/>
                </a:moveTo>
                <a:lnTo>
                  <a:pt x="3536119" y="647376"/>
                </a:lnTo>
                <a:lnTo>
                  <a:pt x="3536980" y="647376"/>
                </a:lnTo>
                <a:close/>
                <a:moveTo>
                  <a:pt x="3539693" y="643042"/>
                </a:moveTo>
                <a:lnTo>
                  <a:pt x="3538308" y="644721"/>
                </a:lnTo>
                <a:lnTo>
                  <a:pt x="3539693" y="644721"/>
                </a:lnTo>
                <a:close/>
                <a:moveTo>
                  <a:pt x="3542599" y="639517"/>
                </a:moveTo>
                <a:lnTo>
                  <a:pt x="3540654" y="641876"/>
                </a:lnTo>
                <a:lnTo>
                  <a:pt x="3542599" y="641876"/>
                </a:lnTo>
                <a:close/>
                <a:moveTo>
                  <a:pt x="3556741" y="625997"/>
                </a:moveTo>
                <a:lnTo>
                  <a:pt x="3545618" y="635855"/>
                </a:lnTo>
                <a:lnTo>
                  <a:pt x="3542843" y="639221"/>
                </a:lnTo>
                <a:lnTo>
                  <a:pt x="3545310" y="639221"/>
                </a:lnTo>
                <a:cubicBezTo>
                  <a:pt x="3545310" y="636377"/>
                  <a:pt x="3545310" y="636377"/>
                  <a:pt x="3545310" y="636377"/>
                </a:cubicBezTo>
                <a:cubicBezTo>
                  <a:pt x="3548217" y="636377"/>
                  <a:pt x="3548217" y="636377"/>
                  <a:pt x="3548217" y="636377"/>
                </a:cubicBezTo>
                <a:cubicBezTo>
                  <a:pt x="3551123" y="631068"/>
                  <a:pt x="3553835" y="628223"/>
                  <a:pt x="3556741" y="628223"/>
                </a:cubicBezTo>
                <a:close/>
                <a:moveTo>
                  <a:pt x="3557276" y="625523"/>
                </a:moveTo>
                <a:lnTo>
                  <a:pt x="3557224" y="625569"/>
                </a:lnTo>
                <a:lnTo>
                  <a:pt x="3557324" y="625569"/>
                </a:lnTo>
                <a:close/>
                <a:moveTo>
                  <a:pt x="3559614" y="622357"/>
                </a:moveTo>
                <a:lnTo>
                  <a:pt x="3558813" y="623609"/>
                </a:lnTo>
                <a:lnTo>
                  <a:pt x="3559896" y="622534"/>
                </a:lnTo>
                <a:close/>
                <a:moveTo>
                  <a:pt x="3369298" y="589256"/>
                </a:moveTo>
                <a:lnTo>
                  <a:pt x="3369242" y="590293"/>
                </a:lnTo>
                <a:cubicBezTo>
                  <a:pt x="3371012" y="600574"/>
                  <a:pt x="3373145" y="614280"/>
                  <a:pt x="3370326" y="630739"/>
                </a:cubicBezTo>
                <a:cubicBezTo>
                  <a:pt x="3370326" y="636240"/>
                  <a:pt x="3375963" y="649946"/>
                  <a:pt x="3375963" y="649946"/>
                </a:cubicBezTo>
                <a:cubicBezTo>
                  <a:pt x="3375963" y="649946"/>
                  <a:pt x="3377373" y="655449"/>
                  <a:pt x="3378782" y="661976"/>
                </a:cubicBezTo>
                <a:lnTo>
                  <a:pt x="3381578" y="680019"/>
                </a:lnTo>
                <a:lnTo>
                  <a:pt x="3381657" y="679780"/>
                </a:lnTo>
                <a:cubicBezTo>
                  <a:pt x="3381657" y="671553"/>
                  <a:pt x="3376015" y="649591"/>
                  <a:pt x="3376015" y="649591"/>
                </a:cubicBezTo>
                <a:cubicBezTo>
                  <a:pt x="3376015" y="649591"/>
                  <a:pt x="3370331" y="635855"/>
                  <a:pt x="3370331" y="630420"/>
                </a:cubicBezTo>
                <a:close/>
                <a:moveTo>
                  <a:pt x="3545605" y="559071"/>
                </a:moveTo>
                <a:lnTo>
                  <a:pt x="3544208" y="563827"/>
                </a:lnTo>
                <a:cubicBezTo>
                  <a:pt x="3543502" y="566572"/>
                  <a:pt x="3542797" y="570006"/>
                  <a:pt x="3542797" y="572760"/>
                </a:cubicBezTo>
                <a:cubicBezTo>
                  <a:pt x="3539976" y="575478"/>
                  <a:pt x="3539976" y="583704"/>
                  <a:pt x="3539976" y="586496"/>
                </a:cubicBezTo>
                <a:cubicBezTo>
                  <a:pt x="3539976" y="589212"/>
                  <a:pt x="3539976" y="591930"/>
                  <a:pt x="3539976" y="594722"/>
                </a:cubicBezTo>
                <a:cubicBezTo>
                  <a:pt x="3539976" y="597440"/>
                  <a:pt x="3540681" y="600874"/>
                  <a:pt x="3541740" y="603967"/>
                </a:cubicBezTo>
                <a:lnTo>
                  <a:pt x="3541794" y="604070"/>
                </a:lnTo>
                <a:lnTo>
                  <a:pt x="3540093" y="595120"/>
                </a:lnTo>
                <a:cubicBezTo>
                  <a:pt x="3540093" y="592418"/>
                  <a:pt x="3540093" y="589618"/>
                  <a:pt x="3540093" y="586915"/>
                </a:cubicBezTo>
                <a:cubicBezTo>
                  <a:pt x="3540093" y="584116"/>
                  <a:pt x="3540093" y="575911"/>
                  <a:pt x="3542912" y="573209"/>
                </a:cubicBezTo>
                <a:cubicBezTo>
                  <a:pt x="3542912" y="567706"/>
                  <a:pt x="3545731" y="559502"/>
                  <a:pt x="3545731" y="559502"/>
                </a:cubicBezTo>
                <a:close/>
                <a:moveTo>
                  <a:pt x="3378476" y="539823"/>
                </a:moveTo>
                <a:lnTo>
                  <a:pt x="3378474" y="540234"/>
                </a:lnTo>
                <a:lnTo>
                  <a:pt x="3384479" y="559465"/>
                </a:lnTo>
                <a:lnTo>
                  <a:pt x="3384479" y="559024"/>
                </a:lnTo>
                <a:close/>
                <a:moveTo>
                  <a:pt x="3540059" y="531960"/>
                </a:moveTo>
                <a:lnTo>
                  <a:pt x="3542797" y="545288"/>
                </a:lnTo>
                <a:cubicBezTo>
                  <a:pt x="3542797" y="548044"/>
                  <a:pt x="3543502" y="551477"/>
                  <a:pt x="3544208" y="554223"/>
                </a:cubicBezTo>
                <a:lnTo>
                  <a:pt x="3544303" y="554544"/>
                </a:lnTo>
                <a:lnTo>
                  <a:pt x="3542912" y="545699"/>
                </a:lnTo>
                <a:cubicBezTo>
                  <a:pt x="3540093" y="542996"/>
                  <a:pt x="3540093" y="537494"/>
                  <a:pt x="3540093" y="531992"/>
                </a:cubicBezTo>
                <a:close/>
                <a:moveTo>
                  <a:pt x="3627369" y="528301"/>
                </a:moveTo>
                <a:lnTo>
                  <a:pt x="3622122" y="531992"/>
                </a:lnTo>
                <a:cubicBezTo>
                  <a:pt x="3622122" y="531992"/>
                  <a:pt x="3622122" y="531992"/>
                  <a:pt x="3599501" y="529290"/>
                </a:cubicBezTo>
                <a:lnTo>
                  <a:pt x="3599525" y="529474"/>
                </a:lnTo>
                <a:lnTo>
                  <a:pt x="3619003" y="531918"/>
                </a:lnTo>
                <a:cubicBezTo>
                  <a:pt x="3621837" y="532274"/>
                  <a:pt x="3621837" y="532274"/>
                  <a:pt x="3621837" y="532274"/>
                </a:cubicBezTo>
                <a:close/>
                <a:moveTo>
                  <a:pt x="3217542" y="460659"/>
                </a:moveTo>
                <a:cubicBezTo>
                  <a:pt x="3223180" y="463458"/>
                  <a:pt x="3225998" y="463458"/>
                  <a:pt x="3225998" y="468961"/>
                </a:cubicBezTo>
                <a:cubicBezTo>
                  <a:pt x="3223180" y="474366"/>
                  <a:pt x="3225998" y="474366"/>
                  <a:pt x="3223180" y="477166"/>
                </a:cubicBezTo>
                <a:cubicBezTo>
                  <a:pt x="3220361" y="479868"/>
                  <a:pt x="3214722" y="479868"/>
                  <a:pt x="3211903" y="488169"/>
                </a:cubicBezTo>
                <a:cubicBezTo>
                  <a:pt x="3211903" y="496374"/>
                  <a:pt x="3209014" y="501876"/>
                  <a:pt x="3209014" y="501876"/>
                </a:cubicBezTo>
                <a:cubicBezTo>
                  <a:pt x="3209014" y="504578"/>
                  <a:pt x="3200558" y="501876"/>
                  <a:pt x="3200558" y="501876"/>
                </a:cubicBezTo>
                <a:cubicBezTo>
                  <a:pt x="3200558" y="501876"/>
                  <a:pt x="3200558" y="501876"/>
                  <a:pt x="3186393" y="496374"/>
                </a:cubicBezTo>
                <a:cubicBezTo>
                  <a:pt x="3186393" y="496374"/>
                  <a:pt x="3186393" y="490873"/>
                  <a:pt x="3192101" y="485370"/>
                </a:cubicBezTo>
                <a:cubicBezTo>
                  <a:pt x="3197739" y="482667"/>
                  <a:pt x="3203376" y="479868"/>
                  <a:pt x="3203376" y="477166"/>
                </a:cubicBezTo>
                <a:cubicBezTo>
                  <a:pt x="3200558" y="474366"/>
                  <a:pt x="3200558" y="468961"/>
                  <a:pt x="3203376" y="466162"/>
                </a:cubicBezTo>
                <a:cubicBezTo>
                  <a:pt x="3209014" y="466162"/>
                  <a:pt x="3209014" y="460659"/>
                  <a:pt x="3217542" y="460659"/>
                </a:cubicBezTo>
                <a:close/>
                <a:moveTo>
                  <a:pt x="3183574" y="436046"/>
                </a:moveTo>
                <a:cubicBezTo>
                  <a:pt x="3186393" y="436046"/>
                  <a:pt x="3203376" y="436046"/>
                  <a:pt x="3203376" y="436046"/>
                </a:cubicBezTo>
                <a:cubicBezTo>
                  <a:pt x="3203376" y="436046"/>
                  <a:pt x="3206195" y="438748"/>
                  <a:pt x="3211903" y="438748"/>
                </a:cubicBezTo>
                <a:cubicBezTo>
                  <a:pt x="3217542" y="441451"/>
                  <a:pt x="3228817" y="433247"/>
                  <a:pt x="3223180" y="441451"/>
                </a:cubicBezTo>
                <a:cubicBezTo>
                  <a:pt x="3214722" y="446953"/>
                  <a:pt x="3211903" y="449752"/>
                  <a:pt x="3209014" y="449752"/>
                </a:cubicBezTo>
                <a:cubicBezTo>
                  <a:pt x="3206195" y="452455"/>
                  <a:pt x="3192101" y="463458"/>
                  <a:pt x="3192101" y="468961"/>
                </a:cubicBezTo>
                <a:cubicBezTo>
                  <a:pt x="3189212" y="474366"/>
                  <a:pt x="3192101" y="474366"/>
                  <a:pt x="3189212" y="477166"/>
                </a:cubicBezTo>
                <a:cubicBezTo>
                  <a:pt x="3183574" y="479868"/>
                  <a:pt x="3166591" y="488169"/>
                  <a:pt x="3163772" y="490873"/>
                </a:cubicBezTo>
                <a:cubicBezTo>
                  <a:pt x="3158133" y="490873"/>
                  <a:pt x="3149606" y="493575"/>
                  <a:pt x="3149606" y="488169"/>
                </a:cubicBezTo>
                <a:cubicBezTo>
                  <a:pt x="3149606" y="485370"/>
                  <a:pt x="3141150" y="477166"/>
                  <a:pt x="3141150" y="477166"/>
                </a:cubicBezTo>
                <a:cubicBezTo>
                  <a:pt x="3141150" y="474366"/>
                  <a:pt x="3135512" y="468961"/>
                  <a:pt x="3143968" y="466162"/>
                </a:cubicBezTo>
                <a:cubicBezTo>
                  <a:pt x="3149606" y="460659"/>
                  <a:pt x="3169409" y="452455"/>
                  <a:pt x="3172228" y="452455"/>
                </a:cubicBezTo>
                <a:cubicBezTo>
                  <a:pt x="3172228" y="452455"/>
                  <a:pt x="3180755" y="438748"/>
                  <a:pt x="3183574" y="436046"/>
                </a:cubicBezTo>
                <a:close/>
                <a:moveTo>
                  <a:pt x="4558355" y="106948"/>
                </a:moveTo>
                <a:cubicBezTo>
                  <a:pt x="4558355" y="106948"/>
                  <a:pt x="4583733" y="109792"/>
                  <a:pt x="4595163" y="109792"/>
                </a:cubicBezTo>
                <a:cubicBezTo>
                  <a:pt x="4606401" y="109792"/>
                  <a:pt x="4631973" y="120791"/>
                  <a:pt x="4631973" y="120791"/>
                </a:cubicBezTo>
                <a:cubicBezTo>
                  <a:pt x="4631973" y="120791"/>
                  <a:pt x="4643211" y="142597"/>
                  <a:pt x="4637593" y="142597"/>
                </a:cubicBezTo>
                <a:cubicBezTo>
                  <a:pt x="4629067" y="142597"/>
                  <a:pt x="4620543" y="139942"/>
                  <a:pt x="4620543" y="148096"/>
                </a:cubicBezTo>
                <a:cubicBezTo>
                  <a:pt x="4620543" y="156440"/>
                  <a:pt x="4620543" y="170093"/>
                  <a:pt x="4620543" y="178246"/>
                </a:cubicBezTo>
                <a:cubicBezTo>
                  <a:pt x="4620543" y="186590"/>
                  <a:pt x="4620543" y="186590"/>
                  <a:pt x="4614925" y="194744"/>
                </a:cubicBezTo>
                <a:cubicBezTo>
                  <a:pt x="4609307" y="203087"/>
                  <a:pt x="4606401" y="211241"/>
                  <a:pt x="4595163" y="216740"/>
                </a:cubicBezTo>
                <a:cubicBezTo>
                  <a:pt x="4581021" y="219394"/>
                  <a:pt x="4592259" y="219394"/>
                  <a:pt x="4578115" y="219394"/>
                </a:cubicBezTo>
                <a:cubicBezTo>
                  <a:pt x="4563973" y="219394"/>
                  <a:pt x="4546925" y="203087"/>
                  <a:pt x="4546925" y="203087"/>
                </a:cubicBezTo>
                <a:cubicBezTo>
                  <a:pt x="4546925" y="203087"/>
                  <a:pt x="4546925" y="203087"/>
                  <a:pt x="4544211" y="200242"/>
                </a:cubicBezTo>
                <a:cubicBezTo>
                  <a:pt x="4538593" y="197587"/>
                  <a:pt x="4527163" y="145441"/>
                  <a:pt x="4527163" y="145441"/>
                </a:cubicBezTo>
                <a:cubicBezTo>
                  <a:pt x="4527163" y="145441"/>
                  <a:pt x="4527163" y="145441"/>
                  <a:pt x="4558355" y="106948"/>
                </a:cubicBezTo>
                <a:close/>
                <a:moveTo>
                  <a:pt x="4835590" y="0"/>
                </a:moveTo>
                <a:cubicBezTo>
                  <a:pt x="7718765" y="0"/>
                  <a:pt x="7718765" y="0"/>
                  <a:pt x="7718765" y="0"/>
                </a:cubicBezTo>
                <a:cubicBezTo>
                  <a:pt x="7718765" y="2019114"/>
                  <a:pt x="7718765" y="2019114"/>
                  <a:pt x="7718765" y="2019114"/>
                </a:cubicBezTo>
                <a:lnTo>
                  <a:pt x="7718764" y="2019114"/>
                </a:lnTo>
                <a:lnTo>
                  <a:pt x="7718764" y="2020477"/>
                </a:lnTo>
                <a:cubicBezTo>
                  <a:pt x="7718764" y="2025238"/>
                  <a:pt x="7718764" y="2044278"/>
                  <a:pt x="7718764" y="2120439"/>
                </a:cubicBezTo>
                <a:cubicBezTo>
                  <a:pt x="7718764" y="2120439"/>
                  <a:pt x="7718764" y="2120439"/>
                  <a:pt x="7670657" y="2120439"/>
                </a:cubicBezTo>
                <a:cubicBezTo>
                  <a:pt x="7670657" y="2120439"/>
                  <a:pt x="7670657" y="2120439"/>
                  <a:pt x="7667827" y="2119746"/>
                </a:cubicBezTo>
                <a:lnTo>
                  <a:pt x="7648073" y="2114912"/>
                </a:lnTo>
                <a:lnTo>
                  <a:pt x="7648051" y="2115063"/>
                </a:lnTo>
                <a:cubicBezTo>
                  <a:pt x="7670718" y="2120562"/>
                  <a:pt x="7670718" y="2120562"/>
                  <a:pt x="7670718" y="2120562"/>
                </a:cubicBezTo>
                <a:cubicBezTo>
                  <a:pt x="7718765" y="2120562"/>
                  <a:pt x="7718765" y="2120562"/>
                  <a:pt x="7718765" y="2120562"/>
                </a:cubicBezTo>
                <a:cubicBezTo>
                  <a:pt x="7718765" y="2153557"/>
                  <a:pt x="7718765" y="2153557"/>
                  <a:pt x="7718765" y="2153557"/>
                </a:cubicBezTo>
                <a:lnTo>
                  <a:pt x="7718764" y="2153557"/>
                </a:lnTo>
                <a:lnTo>
                  <a:pt x="7718764" y="2337180"/>
                </a:lnTo>
                <a:cubicBezTo>
                  <a:pt x="7718764" y="2337180"/>
                  <a:pt x="7718764" y="2337180"/>
                  <a:pt x="7696121" y="2320725"/>
                </a:cubicBezTo>
                <a:cubicBezTo>
                  <a:pt x="7696121" y="2320725"/>
                  <a:pt x="7696121" y="2320725"/>
                  <a:pt x="7650836" y="2320725"/>
                </a:cubicBezTo>
                <a:cubicBezTo>
                  <a:pt x="7650836" y="2320725"/>
                  <a:pt x="7650836" y="2320725"/>
                  <a:pt x="7640121" y="2310293"/>
                </a:cubicBezTo>
                <a:lnTo>
                  <a:pt x="7625509" y="2296067"/>
                </a:lnTo>
                <a:lnTo>
                  <a:pt x="7625384" y="2296153"/>
                </a:lnTo>
                <a:cubicBezTo>
                  <a:pt x="7650764" y="2320994"/>
                  <a:pt x="7650764" y="2320994"/>
                  <a:pt x="7650764" y="2320994"/>
                </a:cubicBezTo>
                <a:cubicBezTo>
                  <a:pt x="7696098" y="2320994"/>
                  <a:pt x="7696098" y="2320994"/>
                  <a:pt x="7696098" y="2320994"/>
                </a:cubicBezTo>
                <a:cubicBezTo>
                  <a:pt x="7718765" y="2337302"/>
                  <a:pt x="7718765" y="2337302"/>
                  <a:pt x="7718765" y="2337302"/>
                </a:cubicBezTo>
                <a:cubicBezTo>
                  <a:pt x="7718765" y="2466247"/>
                  <a:pt x="7718765" y="2466247"/>
                  <a:pt x="7718765" y="2466247"/>
                </a:cubicBezTo>
                <a:lnTo>
                  <a:pt x="7718764" y="2466247"/>
                </a:lnTo>
                <a:lnTo>
                  <a:pt x="7718764" y="2467563"/>
                </a:lnTo>
                <a:cubicBezTo>
                  <a:pt x="7718764" y="2477804"/>
                  <a:pt x="7718764" y="2559732"/>
                  <a:pt x="7718764" y="3215145"/>
                </a:cubicBezTo>
                <a:cubicBezTo>
                  <a:pt x="7718764" y="3215145"/>
                  <a:pt x="7718764" y="3215145"/>
                  <a:pt x="7537690" y="3294780"/>
                </a:cubicBezTo>
                <a:cubicBezTo>
                  <a:pt x="7537690" y="3294780"/>
                  <a:pt x="7537690" y="3294780"/>
                  <a:pt x="7718764" y="3714536"/>
                </a:cubicBezTo>
                <a:cubicBezTo>
                  <a:pt x="7718764" y="3714536"/>
                  <a:pt x="7718764" y="3714536"/>
                  <a:pt x="7718764" y="3785901"/>
                </a:cubicBezTo>
                <a:cubicBezTo>
                  <a:pt x="7718764" y="3785901"/>
                  <a:pt x="7718764" y="3785901"/>
                  <a:pt x="7713120" y="3791359"/>
                </a:cubicBezTo>
                <a:cubicBezTo>
                  <a:pt x="7713120" y="3791359"/>
                  <a:pt x="7713120" y="3791359"/>
                  <a:pt x="7659369" y="3805087"/>
                </a:cubicBezTo>
                <a:cubicBezTo>
                  <a:pt x="7659369" y="3805087"/>
                  <a:pt x="7642371" y="3780361"/>
                  <a:pt x="7631083" y="3766634"/>
                </a:cubicBezTo>
                <a:cubicBezTo>
                  <a:pt x="7616905" y="3752989"/>
                  <a:pt x="7517937" y="3692623"/>
                  <a:pt x="7517937" y="3689811"/>
                </a:cubicBezTo>
                <a:cubicBezTo>
                  <a:pt x="7517937" y="3689811"/>
                  <a:pt x="7517937" y="3689811"/>
                  <a:pt x="7435833" y="3684353"/>
                </a:cubicBezTo>
                <a:cubicBezTo>
                  <a:pt x="7435833" y="3684353"/>
                  <a:pt x="7435833" y="3684353"/>
                  <a:pt x="7365151" y="3706349"/>
                </a:cubicBezTo>
                <a:cubicBezTo>
                  <a:pt x="7365151" y="3706349"/>
                  <a:pt x="7365151" y="3706349"/>
                  <a:pt x="7345329" y="3736532"/>
                </a:cubicBezTo>
                <a:cubicBezTo>
                  <a:pt x="7345329" y="3736532"/>
                  <a:pt x="7345329" y="3736532"/>
                  <a:pt x="7300045" y="3763905"/>
                </a:cubicBezTo>
                <a:cubicBezTo>
                  <a:pt x="7300045" y="3763905"/>
                  <a:pt x="7300045" y="3763905"/>
                  <a:pt x="7291578" y="3714536"/>
                </a:cubicBezTo>
                <a:cubicBezTo>
                  <a:pt x="7291578" y="3714536"/>
                  <a:pt x="7291578" y="3714536"/>
                  <a:pt x="7291578" y="3659627"/>
                </a:cubicBezTo>
                <a:cubicBezTo>
                  <a:pt x="7291578" y="3659627"/>
                  <a:pt x="7291578" y="3659627"/>
                  <a:pt x="7280291" y="3634984"/>
                </a:cubicBezTo>
                <a:cubicBezTo>
                  <a:pt x="7220829" y="3645983"/>
                  <a:pt x="7212363" y="3654169"/>
                  <a:pt x="7161434" y="3632255"/>
                </a:cubicBezTo>
                <a:cubicBezTo>
                  <a:pt x="7130325" y="3618528"/>
                  <a:pt x="7133148" y="3621257"/>
                  <a:pt x="7099217" y="3626715"/>
                </a:cubicBezTo>
                <a:cubicBezTo>
                  <a:pt x="7099217" y="3626715"/>
                  <a:pt x="7099217" y="3626715"/>
                  <a:pt x="7090751" y="3577347"/>
                </a:cubicBezTo>
                <a:cubicBezTo>
                  <a:pt x="7090751" y="3577347"/>
                  <a:pt x="7090751" y="3577347"/>
                  <a:pt x="7028467" y="3522437"/>
                </a:cubicBezTo>
                <a:cubicBezTo>
                  <a:pt x="7028467" y="3522437"/>
                  <a:pt x="7028467" y="3522437"/>
                  <a:pt x="7003003" y="3495066"/>
                </a:cubicBezTo>
                <a:cubicBezTo>
                  <a:pt x="7003003" y="3495066"/>
                  <a:pt x="7003003" y="3495066"/>
                  <a:pt x="6963429" y="3473069"/>
                </a:cubicBezTo>
                <a:cubicBezTo>
                  <a:pt x="6963429" y="3473069"/>
                  <a:pt x="6963429" y="3473069"/>
                  <a:pt x="6920966" y="3475798"/>
                </a:cubicBezTo>
                <a:cubicBezTo>
                  <a:pt x="6920966" y="3475798"/>
                  <a:pt x="6920966" y="3475798"/>
                  <a:pt x="6920966" y="3442885"/>
                </a:cubicBezTo>
                <a:cubicBezTo>
                  <a:pt x="6920966" y="3442885"/>
                  <a:pt x="6920966" y="3442885"/>
                  <a:pt x="6960607" y="3440156"/>
                </a:cubicBezTo>
                <a:cubicBezTo>
                  <a:pt x="7022823" y="3437427"/>
                  <a:pt x="7003003" y="3431969"/>
                  <a:pt x="7042644" y="3453884"/>
                </a:cubicBezTo>
                <a:cubicBezTo>
                  <a:pt x="7042644" y="3453884"/>
                  <a:pt x="7042644" y="3453884"/>
                  <a:pt x="7053933" y="3423701"/>
                </a:cubicBezTo>
                <a:cubicBezTo>
                  <a:pt x="6960607" y="3396246"/>
                  <a:pt x="6974717" y="3382519"/>
                  <a:pt x="7011536" y="3324963"/>
                </a:cubicBezTo>
                <a:cubicBezTo>
                  <a:pt x="7017180" y="3316694"/>
                  <a:pt x="7048288" y="3327692"/>
                  <a:pt x="7051110" y="3319423"/>
                </a:cubicBezTo>
                <a:cubicBezTo>
                  <a:pt x="7133148" y="3300238"/>
                  <a:pt x="7096395" y="3305696"/>
                  <a:pt x="7172789" y="3305696"/>
                </a:cubicBezTo>
                <a:cubicBezTo>
                  <a:pt x="7172789" y="3305696"/>
                  <a:pt x="7172789" y="3305696"/>
                  <a:pt x="7257648" y="3305696"/>
                </a:cubicBezTo>
                <a:cubicBezTo>
                  <a:pt x="7257648" y="3305696"/>
                  <a:pt x="7257648" y="3305696"/>
                  <a:pt x="7274579" y="3313965"/>
                </a:cubicBezTo>
                <a:cubicBezTo>
                  <a:pt x="7243471" y="3374332"/>
                  <a:pt x="7249183" y="3349607"/>
                  <a:pt x="7249183" y="3415431"/>
                </a:cubicBezTo>
                <a:cubicBezTo>
                  <a:pt x="7249183" y="3415431"/>
                  <a:pt x="7249183" y="3415431"/>
                  <a:pt x="7268935" y="3412702"/>
                </a:cubicBezTo>
                <a:cubicBezTo>
                  <a:pt x="7268935" y="3412702"/>
                  <a:pt x="7268935" y="3412702"/>
                  <a:pt x="7285935" y="3346878"/>
                </a:cubicBezTo>
                <a:cubicBezTo>
                  <a:pt x="7325509" y="3324963"/>
                  <a:pt x="7319865" y="3330421"/>
                  <a:pt x="7353795" y="3302967"/>
                </a:cubicBezTo>
                <a:cubicBezTo>
                  <a:pt x="7345329" y="3278241"/>
                  <a:pt x="7353795" y="3289239"/>
                  <a:pt x="7317043" y="3259056"/>
                </a:cubicBezTo>
                <a:cubicBezTo>
                  <a:pt x="7317043" y="3259056"/>
                  <a:pt x="7317043" y="3259056"/>
                  <a:pt x="7263292" y="3281052"/>
                </a:cubicBezTo>
                <a:cubicBezTo>
                  <a:pt x="7263292" y="3281052"/>
                  <a:pt x="7263292" y="3281052"/>
                  <a:pt x="7184077" y="3281052"/>
                </a:cubicBezTo>
                <a:cubicBezTo>
                  <a:pt x="7184077" y="3281052"/>
                  <a:pt x="7184077" y="3281052"/>
                  <a:pt x="7167078" y="3184962"/>
                </a:cubicBezTo>
                <a:cubicBezTo>
                  <a:pt x="7167078" y="3184962"/>
                  <a:pt x="7167078" y="3184962"/>
                  <a:pt x="7133148" y="3119138"/>
                </a:cubicBezTo>
                <a:cubicBezTo>
                  <a:pt x="7133148" y="3119138"/>
                  <a:pt x="7133148" y="3119138"/>
                  <a:pt x="7079396" y="3083497"/>
                </a:cubicBezTo>
                <a:cubicBezTo>
                  <a:pt x="7028467" y="3121866"/>
                  <a:pt x="7020002" y="3102681"/>
                  <a:pt x="6991715" y="3097223"/>
                </a:cubicBezTo>
                <a:cubicBezTo>
                  <a:pt x="6991715" y="3097223"/>
                  <a:pt x="6991715" y="3097223"/>
                  <a:pt x="6881391" y="3102681"/>
                </a:cubicBezTo>
                <a:cubicBezTo>
                  <a:pt x="6881391" y="3102681"/>
                  <a:pt x="6881391" y="3102681"/>
                  <a:pt x="6779533" y="3176775"/>
                </a:cubicBezTo>
                <a:cubicBezTo>
                  <a:pt x="6779533" y="3176775"/>
                  <a:pt x="6779533" y="3176775"/>
                  <a:pt x="6694675" y="3228873"/>
                </a:cubicBezTo>
                <a:cubicBezTo>
                  <a:pt x="6694675" y="3228873"/>
                  <a:pt x="6694675" y="3228873"/>
                  <a:pt x="6686184" y="3226475"/>
                </a:cubicBezTo>
                <a:lnTo>
                  <a:pt x="6685951" y="3226409"/>
                </a:lnTo>
                <a:lnTo>
                  <a:pt x="6684392" y="3251582"/>
                </a:lnTo>
                <a:cubicBezTo>
                  <a:pt x="6683247" y="3270062"/>
                  <a:pt x="6683247" y="3270062"/>
                  <a:pt x="6683247" y="3270062"/>
                </a:cubicBezTo>
                <a:cubicBezTo>
                  <a:pt x="6637913" y="3434655"/>
                  <a:pt x="6637913" y="3434655"/>
                  <a:pt x="6637913" y="3434655"/>
                </a:cubicBezTo>
                <a:cubicBezTo>
                  <a:pt x="6601104" y="3511452"/>
                  <a:pt x="6601104" y="3511452"/>
                  <a:pt x="6601104" y="3511452"/>
                </a:cubicBezTo>
                <a:cubicBezTo>
                  <a:pt x="6592579" y="3558100"/>
                  <a:pt x="6592579" y="3558100"/>
                  <a:pt x="6592579" y="3558100"/>
                </a:cubicBezTo>
                <a:cubicBezTo>
                  <a:pt x="6586961" y="3604747"/>
                  <a:pt x="6586961" y="3604747"/>
                  <a:pt x="6586961" y="3604747"/>
                </a:cubicBezTo>
                <a:cubicBezTo>
                  <a:pt x="6598391" y="3643242"/>
                  <a:pt x="6598391" y="3643242"/>
                  <a:pt x="6598391" y="3643242"/>
                </a:cubicBezTo>
                <a:cubicBezTo>
                  <a:pt x="6598391" y="3643242"/>
                  <a:pt x="6598391" y="3654239"/>
                  <a:pt x="6609629" y="3665237"/>
                </a:cubicBezTo>
                <a:cubicBezTo>
                  <a:pt x="6620865" y="3676046"/>
                  <a:pt x="6623770" y="3687044"/>
                  <a:pt x="6637913" y="3698043"/>
                </a:cubicBezTo>
                <a:cubicBezTo>
                  <a:pt x="6652056" y="3706386"/>
                  <a:pt x="6646438" y="3711885"/>
                  <a:pt x="6697390" y="3714540"/>
                </a:cubicBezTo>
                <a:cubicBezTo>
                  <a:pt x="6745437" y="3720039"/>
                  <a:pt x="6700103" y="3742035"/>
                  <a:pt x="6703008" y="3750189"/>
                </a:cubicBezTo>
                <a:cubicBezTo>
                  <a:pt x="6705915" y="3755688"/>
                  <a:pt x="6708627" y="3794182"/>
                  <a:pt x="6728388" y="3832486"/>
                </a:cubicBezTo>
                <a:cubicBezTo>
                  <a:pt x="6748343" y="3870980"/>
                  <a:pt x="6759580" y="3865480"/>
                  <a:pt x="6790771" y="3881977"/>
                </a:cubicBezTo>
                <a:cubicBezTo>
                  <a:pt x="6821769" y="3895630"/>
                  <a:pt x="6807625" y="3901129"/>
                  <a:pt x="6827581" y="3939434"/>
                </a:cubicBezTo>
                <a:cubicBezTo>
                  <a:pt x="6847342" y="3975083"/>
                  <a:pt x="6895387" y="3958775"/>
                  <a:pt x="6903913" y="3958775"/>
                </a:cubicBezTo>
                <a:cubicBezTo>
                  <a:pt x="6909531" y="3958775"/>
                  <a:pt x="6915149" y="3966929"/>
                  <a:pt x="6923673" y="3977927"/>
                </a:cubicBezTo>
                <a:cubicBezTo>
                  <a:pt x="6923673" y="3977927"/>
                  <a:pt x="6906819" y="3994424"/>
                  <a:pt x="6901007" y="3997079"/>
                </a:cubicBezTo>
                <a:cubicBezTo>
                  <a:pt x="6898295" y="3999924"/>
                  <a:pt x="6895387" y="4002579"/>
                  <a:pt x="6892483" y="4005423"/>
                </a:cubicBezTo>
                <a:cubicBezTo>
                  <a:pt x="6889769" y="4010921"/>
                  <a:pt x="6898295" y="4013576"/>
                  <a:pt x="6892483" y="4016231"/>
                </a:cubicBezTo>
                <a:cubicBezTo>
                  <a:pt x="6886863" y="4019076"/>
                  <a:pt x="6881245" y="4030073"/>
                  <a:pt x="6881245" y="4035573"/>
                </a:cubicBezTo>
                <a:cubicBezTo>
                  <a:pt x="6884152" y="4041072"/>
                  <a:pt x="6878339" y="4049225"/>
                  <a:pt x="6878339" y="4049225"/>
                </a:cubicBezTo>
                <a:cubicBezTo>
                  <a:pt x="6878339" y="4049225"/>
                  <a:pt x="6867103" y="4062879"/>
                  <a:pt x="6852960" y="4062879"/>
                </a:cubicBezTo>
                <a:cubicBezTo>
                  <a:pt x="6841723" y="4065723"/>
                  <a:pt x="6833199" y="4060224"/>
                  <a:pt x="6821769" y="4057380"/>
                </a:cubicBezTo>
                <a:cubicBezTo>
                  <a:pt x="6810532" y="4054725"/>
                  <a:pt x="6810532" y="4054725"/>
                  <a:pt x="6810532" y="4054725"/>
                </a:cubicBezTo>
                <a:cubicBezTo>
                  <a:pt x="6810532" y="4054725"/>
                  <a:pt x="6808401" y="4054725"/>
                  <a:pt x="6804865" y="4054392"/>
                </a:cubicBezTo>
                <a:lnTo>
                  <a:pt x="6795969" y="4052927"/>
                </a:lnTo>
                <a:lnTo>
                  <a:pt x="6805080" y="4054478"/>
                </a:lnTo>
                <a:cubicBezTo>
                  <a:pt x="6808619" y="4054821"/>
                  <a:pt x="6810745" y="4054821"/>
                  <a:pt x="6810745" y="4054821"/>
                </a:cubicBezTo>
                <a:cubicBezTo>
                  <a:pt x="6810745" y="4054821"/>
                  <a:pt x="6810745" y="4054821"/>
                  <a:pt x="6822039" y="4057569"/>
                </a:cubicBezTo>
                <a:cubicBezTo>
                  <a:pt x="6833369" y="4060318"/>
                  <a:pt x="6841841" y="4065788"/>
                  <a:pt x="6853134" y="4063039"/>
                </a:cubicBezTo>
                <a:cubicBezTo>
                  <a:pt x="6867288" y="4063039"/>
                  <a:pt x="6878618" y="4049323"/>
                  <a:pt x="6878618" y="4049323"/>
                </a:cubicBezTo>
                <a:cubicBezTo>
                  <a:pt x="6878618" y="4049323"/>
                  <a:pt x="6884265" y="4041103"/>
                  <a:pt x="6881441" y="4035606"/>
                </a:cubicBezTo>
                <a:cubicBezTo>
                  <a:pt x="6881441" y="4030108"/>
                  <a:pt x="6887089" y="4019140"/>
                  <a:pt x="6892735" y="4016391"/>
                </a:cubicBezTo>
                <a:cubicBezTo>
                  <a:pt x="6898383" y="4013642"/>
                  <a:pt x="6889913" y="4010893"/>
                  <a:pt x="6892735" y="4005396"/>
                </a:cubicBezTo>
                <a:cubicBezTo>
                  <a:pt x="6895560" y="4002675"/>
                  <a:pt x="6898383" y="3999926"/>
                  <a:pt x="6901243" y="3997176"/>
                </a:cubicBezTo>
                <a:cubicBezTo>
                  <a:pt x="6906890" y="3994428"/>
                  <a:pt x="6923831" y="3977963"/>
                  <a:pt x="6923831" y="3977963"/>
                </a:cubicBezTo>
                <a:cubicBezTo>
                  <a:pt x="6929513" y="3964218"/>
                  <a:pt x="6929513" y="3964218"/>
                  <a:pt x="6929513" y="3964218"/>
                </a:cubicBezTo>
                <a:cubicBezTo>
                  <a:pt x="6929513" y="3964218"/>
                  <a:pt x="6929513" y="3947752"/>
                  <a:pt x="6932337" y="3945003"/>
                </a:cubicBezTo>
                <a:cubicBezTo>
                  <a:pt x="6935161" y="3942282"/>
                  <a:pt x="6943631" y="3920318"/>
                  <a:pt x="6943631" y="3920318"/>
                </a:cubicBezTo>
                <a:cubicBezTo>
                  <a:pt x="6946455" y="3914821"/>
                  <a:pt x="6946455" y="3914821"/>
                  <a:pt x="6946455" y="3914821"/>
                </a:cubicBezTo>
                <a:cubicBezTo>
                  <a:pt x="6946455" y="3914821"/>
                  <a:pt x="7003034" y="3964218"/>
                  <a:pt x="7005857" y="3964218"/>
                </a:cubicBezTo>
                <a:cubicBezTo>
                  <a:pt x="7008680" y="3964218"/>
                  <a:pt x="7031305" y="3977963"/>
                  <a:pt x="7034129" y="3983460"/>
                </a:cubicBezTo>
                <a:cubicBezTo>
                  <a:pt x="7036952" y="3986181"/>
                  <a:pt x="7053929" y="4008145"/>
                  <a:pt x="7053929" y="4008145"/>
                </a:cubicBezTo>
                <a:cubicBezTo>
                  <a:pt x="7056753" y="4019140"/>
                  <a:pt x="7056753" y="4019140"/>
                  <a:pt x="7056753" y="4019140"/>
                </a:cubicBezTo>
                <a:cubicBezTo>
                  <a:pt x="7056753" y="4019140"/>
                  <a:pt x="7056753" y="4027359"/>
                  <a:pt x="7062399" y="4032857"/>
                </a:cubicBezTo>
                <a:cubicBezTo>
                  <a:pt x="7068083" y="4035606"/>
                  <a:pt x="7079377" y="4046573"/>
                  <a:pt x="7085024" y="4049323"/>
                </a:cubicBezTo>
                <a:cubicBezTo>
                  <a:pt x="7090707" y="4049323"/>
                  <a:pt x="7113331" y="4063039"/>
                  <a:pt x="7113331" y="4063039"/>
                </a:cubicBezTo>
                <a:cubicBezTo>
                  <a:pt x="7113331" y="4063039"/>
                  <a:pt x="7116155" y="4054821"/>
                  <a:pt x="7118979" y="4060318"/>
                </a:cubicBezTo>
                <a:cubicBezTo>
                  <a:pt x="7121801" y="4065788"/>
                  <a:pt x="7124626" y="4074035"/>
                  <a:pt x="7124626" y="4076784"/>
                </a:cubicBezTo>
                <a:cubicBezTo>
                  <a:pt x="7124626" y="4079533"/>
                  <a:pt x="7127449" y="4090501"/>
                  <a:pt x="7133096" y="4087751"/>
                </a:cubicBezTo>
                <a:cubicBezTo>
                  <a:pt x="7138779" y="4087751"/>
                  <a:pt x="7155721" y="4087751"/>
                  <a:pt x="7155721" y="4087751"/>
                </a:cubicBezTo>
                <a:cubicBezTo>
                  <a:pt x="7155721" y="4087751"/>
                  <a:pt x="7158581" y="4093251"/>
                  <a:pt x="7167051" y="4093251"/>
                </a:cubicBezTo>
                <a:cubicBezTo>
                  <a:pt x="7175521" y="4093251"/>
                  <a:pt x="7178345" y="4090501"/>
                  <a:pt x="7184028" y="4087751"/>
                </a:cubicBezTo>
                <a:cubicBezTo>
                  <a:pt x="7186851" y="4087751"/>
                  <a:pt x="7209475" y="4085003"/>
                  <a:pt x="7209475" y="4085003"/>
                </a:cubicBezTo>
                <a:cubicBezTo>
                  <a:pt x="7226417" y="4093251"/>
                  <a:pt x="7226417" y="4093251"/>
                  <a:pt x="7226417" y="4093251"/>
                </a:cubicBezTo>
                <a:cubicBezTo>
                  <a:pt x="7243395" y="4098748"/>
                  <a:pt x="7243395" y="4098748"/>
                  <a:pt x="7243395" y="4098748"/>
                </a:cubicBezTo>
                <a:cubicBezTo>
                  <a:pt x="7257547" y="4112465"/>
                  <a:pt x="7257547" y="4112465"/>
                  <a:pt x="7257547" y="4112465"/>
                </a:cubicBezTo>
                <a:cubicBezTo>
                  <a:pt x="7263195" y="4123433"/>
                  <a:pt x="7263195" y="4123433"/>
                  <a:pt x="7263195" y="4123433"/>
                </a:cubicBezTo>
                <a:cubicBezTo>
                  <a:pt x="7263195" y="4123433"/>
                  <a:pt x="7246217" y="4109716"/>
                  <a:pt x="7243395" y="4109716"/>
                </a:cubicBezTo>
                <a:cubicBezTo>
                  <a:pt x="7240571" y="4112465"/>
                  <a:pt x="7234923" y="4112465"/>
                  <a:pt x="7232100" y="4112465"/>
                </a:cubicBezTo>
                <a:cubicBezTo>
                  <a:pt x="7226417" y="4115214"/>
                  <a:pt x="7212299" y="4117963"/>
                  <a:pt x="7212299" y="4117963"/>
                </a:cubicBezTo>
                <a:cubicBezTo>
                  <a:pt x="7203793" y="4123433"/>
                  <a:pt x="7203793" y="4123433"/>
                  <a:pt x="7203793" y="4123433"/>
                </a:cubicBezTo>
                <a:cubicBezTo>
                  <a:pt x="7192499" y="4123433"/>
                  <a:pt x="7192499" y="4123433"/>
                  <a:pt x="7192499" y="4123433"/>
                </a:cubicBezTo>
                <a:cubicBezTo>
                  <a:pt x="7184028" y="4137178"/>
                  <a:pt x="7184028" y="4137178"/>
                  <a:pt x="7184028" y="4137178"/>
                </a:cubicBezTo>
                <a:cubicBezTo>
                  <a:pt x="7169874" y="4148145"/>
                  <a:pt x="7169874" y="4148145"/>
                  <a:pt x="7169874" y="4148145"/>
                </a:cubicBezTo>
                <a:cubicBezTo>
                  <a:pt x="7152897" y="4161862"/>
                  <a:pt x="7152897" y="4161862"/>
                  <a:pt x="7152897" y="4161862"/>
                </a:cubicBezTo>
                <a:cubicBezTo>
                  <a:pt x="7144426" y="4181105"/>
                  <a:pt x="7144426" y="4181105"/>
                  <a:pt x="7144426" y="4181105"/>
                </a:cubicBezTo>
                <a:cubicBezTo>
                  <a:pt x="7144426" y="4181105"/>
                  <a:pt x="7155721" y="4189323"/>
                  <a:pt x="7152897" y="4189323"/>
                </a:cubicBezTo>
                <a:cubicBezTo>
                  <a:pt x="7150073" y="4192072"/>
                  <a:pt x="7144426" y="4197571"/>
                  <a:pt x="7144426" y="4197571"/>
                </a:cubicBezTo>
                <a:cubicBezTo>
                  <a:pt x="7150073" y="4205789"/>
                  <a:pt x="7150073" y="4205789"/>
                  <a:pt x="7150073" y="4205789"/>
                </a:cubicBezTo>
                <a:cubicBezTo>
                  <a:pt x="7147251" y="4216784"/>
                  <a:pt x="7147251" y="4216784"/>
                  <a:pt x="7147251" y="4216784"/>
                </a:cubicBezTo>
                <a:cubicBezTo>
                  <a:pt x="7158581" y="4227753"/>
                  <a:pt x="7158581" y="4227753"/>
                  <a:pt x="7158581" y="4227753"/>
                </a:cubicBezTo>
                <a:cubicBezTo>
                  <a:pt x="7155721" y="4235999"/>
                  <a:pt x="7155721" y="4235999"/>
                  <a:pt x="7155721" y="4235999"/>
                </a:cubicBezTo>
                <a:cubicBezTo>
                  <a:pt x="7158581" y="4246968"/>
                  <a:pt x="7158581" y="4246968"/>
                  <a:pt x="7158581" y="4246968"/>
                </a:cubicBezTo>
                <a:cubicBezTo>
                  <a:pt x="7158581" y="4246968"/>
                  <a:pt x="7169874" y="4246968"/>
                  <a:pt x="7158581" y="4257963"/>
                </a:cubicBezTo>
                <a:cubicBezTo>
                  <a:pt x="7150073" y="4266182"/>
                  <a:pt x="7147251" y="4268931"/>
                  <a:pt x="7147251" y="4271680"/>
                </a:cubicBezTo>
                <a:cubicBezTo>
                  <a:pt x="7150073" y="4277178"/>
                  <a:pt x="7152897" y="4288146"/>
                  <a:pt x="7152897" y="4288146"/>
                </a:cubicBezTo>
                <a:cubicBezTo>
                  <a:pt x="7152897" y="4288146"/>
                  <a:pt x="7150073" y="4296392"/>
                  <a:pt x="7155721" y="4301862"/>
                </a:cubicBezTo>
                <a:cubicBezTo>
                  <a:pt x="7158581" y="4304611"/>
                  <a:pt x="7172698" y="4310109"/>
                  <a:pt x="7172698" y="4310109"/>
                </a:cubicBezTo>
                <a:cubicBezTo>
                  <a:pt x="7172698" y="4310109"/>
                  <a:pt x="7178345" y="4318356"/>
                  <a:pt x="7178345" y="4321077"/>
                </a:cubicBezTo>
                <a:cubicBezTo>
                  <a:pt x="7175521" y="4323826"/>
                  <a:pt x="7158581" y="4326574"/>
                  <a:pt x="7158581" y="4326574"/>
                </a:cubicBezTo>
                <a:cubicBezTo>
                  <a:pt x="7158581" y="4326574"/>
                  <a:pt x="7158581" y="4334822"/>
                  <a:pt x="7158581" y="4337571"/>
                </a:cubicBezTo>
                <a:cubicBezTo>
                  <a:pt x="7158581" y="4340291"/>
                  <a:pt x="7161403" y="4354037"/>
                  <a:pt x="7161403" y="4354037"/>
                </a:cubicBezTo>
                <a:cubicBezTo>
                  <a:pt x="7167051" y="4370501"/>
                  <a:pt x="7167051" y="4370501"/>
                  <a:pt x="7167051" y="4370501"/>
                </a:cubicBezTo>
                <a:cubicBezTo>
                  <a:pt x="7167051" y="4370501"/>
                  <a:pt x="7167051" y="4381470"/>
                  <a:pt x="7161403" y="4386967"/>
                </a:cubicBezTo>
                <a:cubicBezTo>
                  <a:pt x="7152897" y="4392465"/>
                  <a:pt x="7150073" y="4395215"/>
                  <a:pt x="7144426" y="4389716"/>
                </a:cubicBezTo>
                <a:cubicBezTo>
                  <a:pt x="7155721" y="4378749"/>
                  <a:pt x="7155721" y="4378749"/>
                  <a:pt x="7155721" y="4378749"/>
                </a:cubicBezTo>
                <a:cubicBezTo>
                  <a:pt x="7152897" y="4367753"/>
                  <a:pt x="7152897" y="4367753"/>
                  <a:pt x="7152897" y="4367753"/>
                </a:cubicBezTo>
                <a:cubicBezTo>
                  <a:pt x="7144426" y="4370501"/>
                  <a:pt x="7144426" y="4370501"/>
                  <a:pt x="7144426" y="4370501"/>
                </a:cubicBezTo>
                <a:cubicBezTo>
                  <a:pt x="7138779" y="4356785"/>
                  <a:pt x="7138779" y="4356785"/>
                  <a:pt x="7138779" y="4356785"/>
                </a:cubicBezTo>
                <a:cubicBezTo>
                  <a:pt x="7127449" y="4359506"/>
                  <a:pt x="7127449" y="4359506"/>
                  <a:pt x="7127449" y="4359506"/>
                </a:cubicBezTo>
                <a:cubicBezTo>
                  <a:pt x="7121801" y="4376000"/>
                  <a:pt x="7121801" y="4376000"/>
                  <a:pt x="7121801" y="4376000"/>
                </a:cubicBezTo>
                <a:cubicBezTo>
                  <a:pt x="7127449" y="4392465"/>
                  <a:pt x="7127449" y="4392465"/>
                  <a:pt x="7127449" y="4392465"/>
                </a:cubicBezTo>
                <a:cubicBezTo>
                  <a:pt x="7130273" y="4400684"/>
                  <a:pt x="7130273" y="4400684"/>
                  <a:pt x="7130273" y="4400684"/>
                </a:cubicBezTo>
                <a:cubicBezTo>
                  <a:pt x="7130273" y="4400684"/>
                  <a:pt x="7124626" y="4400684"/>
                  <a:pt x="7121801" y="4403433"/>
                </a:cubicBezTo>
                <a:cubicBezTo>
                  <a:pt x="7121801" y="4403433"/>
                  <a:pt x="7116155" y="4406182"/>
                  <a:pt x="7118979" y="4408931"/>
                </a:cubicBezTo>
                <a:cubicBezTo>
                  <a:pt x="7121801" y="4411680"/>
                  <a:pt x="7124626" y="4417178"/>
                  <a:pt x="7124626" y="4417178"/>
                </a:cubicBezTo>
                <a:cubicBezTo>
                  <a:pt x="7124626" y="4419898"/>
                  <a:pt x="7127449" y="4430895"/>
                  <a:pt x="7127449" y="4430895"/>
                </a:cubicBezTo>
                <a:cubicBezTo>
                  <a:pt x="7133096" y="4441862"/>
                  <a:pt x="7133096" y="4441862"/>
                  <a:pt x="7133096" y="4441862"/>
                </a:cubicBezTo>
                <a:cubicBezTo>
                  <a:pt x="7133096" y="4441862"/>
                  <a:pt x="7141603" y="4463825"/>
                  <a:pt x="7141603" y="4466575"/>
                </a:cubicBezTo>
                <a:cubicBezTo>
                  <a:pt x="7141603" y="4466575"/>
                  <a:pt x="7147251" y="4488539"/>
                  <a:pt x="7147251" y="4488539"/>
                </a:cubicBezTo>
                <a:cubicBezTo>
                  <a:pt x="7147251" y="4488539"/>
                  <a:pt x="7133096" y="4502255"/>
                  <a:pt x="7130273" y="4505004"/>
                </a:cubicBezTo>
                <a:cubicBezTo>
                  <a:pt x="7124626" y="4507753"/>
                  <a:pt x="7124626" y="4513251"/>
                  <a:pt x="7121801" y="4510502"/>
                </a:cubicBezTo>
                <a:cubicBezTo>
                  <a:pt x="7118979" y="4507753"/>
                  <a:pt x="7113331" y="4502255"/>
                  <a:pt x="7107649" y="4499506"/>
                </a:cubicBezTo>
                <a:cubicBezTo>
                  <a:pt x="7104825" y="4496785"/>
                  <a:pt x="7090707" y="4485789"/>
                  <a:pt x="7087883" y="4483040"/>
                </a:cubicBezTo>
                <a:cubicBezTo>
                  <a:pt x="7085024" y="4480291"/>
                  <a:pt x="7079377" y="4477570"/>
                  <a:pt x="7079377" y="4477570"/>
                </a:cubicBezTo>
                <a:cubicBezTo>
                  <a:pt x="7079377" y="4477570"/>
                  <a:pt x="7076553" y="4483040"/>
                  <a:pt x="7073729" y="4483040"/>
                </a:cubicBezTo>
                <a:cubicBezTo>
                  <a:pt x="7070907" y="4483040"/>
                  <a:pt x="7065259" y="4480291"/>
                  <a:pt x="7065259" y="4480291"/>
                </a:cubicBezTo>
                <a:cubicBezTo>
                  <a:pt x="7062399" y="4480291"/>
                  <a:pt x="7056753" y="4477570"/>
                  <a:pt x="7053929" y="4474822"/>
                </a:cubicBezTo>
                <a:cubicBezTo>
                  <a:pt x="7048282" y="4469324"/>
                  <a:pt x="7045459" y="4463825"/>
                  <a:pt x="7042635" y="4463825"/>
                </a:cubicBezTo>
                <a:cubicBezTo>
                  <a:pt x="7042635" y="4463825"/>
                  <a:pt x="7042635" y="4461077"/>
                  <a:pt x="7031305" y="4461077"/>
                </a:cubicBezTo>
                <a:cubicBezTo>
                  <a:pt x="7020010" y="4463825"/>
                  <a:pt x="6997387" y="4463825"/>
                  <a:pt x="7011505" y="4447360"/>
                </a:cubicBezTo>
                <a:cubicBezTo>
                  <a:pt x="7014327" y="4441862"/>
                  <a:pt x="7008680" y="4433643"/>
                  <a:pt x="7025657" y="4425397"/>
                </a:cubicBezTo>
                <a:cubicBezTo>
                  <a:pt x="7025657" y="4425397"/>
                  <a:pt x="7039776" y="4419898"/>
                  <a:pt x="7042635" y="4414429"/>
                </a:cubicBezTo>
                <a:cubicBezTo>
                  <a:pt x="7048282" y="4408931"/>
                  <a:pt x="7036952" y="4400684"/>
                  <a:pt x="7036952" y="4400684"/>
                </a:cubicBezTo>
                <a:cubicBezTo>
                  <a:pt x="7034129" y="4400684"/>
                  <a:pt x="7031305" y="4400684"/>
                  <a:pt x="7025657" y="4397964"/>
                </a:cubicBezTo>
                <a:cubicBezTo>
                  <a:pt x="7022835" y="4397964"/>
                  <a:pt x="7008680" y="4389716"/>
                  <a:pt x="7008680" y="4386967"/>
                </a:cubicBezTo>
                <a:cubicBezTo>
                  <a:pt x="7005857" y="4381470"/>
                  <a:pt x="7005857" y="4378749"/>
                  <a:pt x="7008680" y="4367753"/>
                </a:cubicBezTo>
                <a:cubicBezTo>
                  <a:pt x="7011505" y="4356785"/>
                  <a:pt x="7014327" y="4362255"/>
                  <a:pt x="7020010" y="4356785"/>
                </a:cubicBezTo>
                <a:cubicBezTo>
                  <a:pt x="7028481" y="4348538"/>
                  <a:pt x="7034129" y="4343040"/>
                  <a:pt x="7025657" y="4337571"/>
                </a:cubicBezTo>
                <a:cubicBezTo>
                  <a:pt x="7017151" y="4334822"/>
                  <a:pt x="7014327" y="4337571"/>
                  <a:pt x="6997387" y="4326574"/>
                </a:cubicBezTo>
                <a:cubicBezTo>
                  <a:pt x="6980409" y="4315607"/>
                  <a:pt x="6974763" y="4310109"/>
                  <a:pt x="6971938" y="4310109"/>
                </a:cubicBezTo>
                <a:cubicBezTo>
                  <a:pt x="6969079" y="4307360"/>
                  <a:pt x="6966255" y="4304611"/>
                  <a:pt x="6960608" y="4307360"/>
                </a:cubicBezTo>
                <a:cubicBezTo>
                  <a:pt x="6957785" y="4310109"/>
                  <a:pt x="6943631" y="4323826"/>
                  <a:pt x="6940808" y="4326574"/>
                </a:cubicBezTo>
                <a:cubicBezTo>
                  <a:pt x="6937985" y="4329323"/>
                  <a:pt x="6921007" y="4343040"/>
                  <a:pt x="6921007" y="4343040"/>
                </a:cubicBezTo>
                <a:cubicBezTo>
                  <a:pt x="6918183" y="4345789"/>
                  <a:pt x="6889913" y="4365004"/>
                  <a:pt x="6889913" y="4365004"/>
                </a:cubicBezTo>
                <a:cubicBezTo>
                  <a:pt x="6889913" y="4365004"/>
                  <a:pt x="6881441" y="4386967"/>
                  <a:pt x="6875759" y="4395215"/>
                </a:cubicBezTo>
                <a:cubicBezTo>
                  <a:pt x="6872935" y="4403433"/>
                  <a:pt x="6855993" y="4414429"/>
                  <a:pt x="6855993" y="4419898"/>
                </a:cubicBezTo>
                <a:cubicBezTo>
                  <a:pt x="6855993" y="4422648"/>
                  <a:pt x="6855993" y="4430895"/>
                  <a:pt x="6853134" y="4433643"/>
                </a:cubicBezTo>
                <a:cubicBezTo>
                  <a:pt x="6853134" y="4433643"/>
                  <a:pt x="6844663" y="4444612"/>
                  <a:pt x="6839017" y="4444612"/>
                </a:cubicBezTo>
                <a:cubicBezTo>
                  <a:pt x="6836193" y="4447360"/>
                  <a:pt x="6819216" y="4450109"/>
                  <a:pt x="6819216" y="4455607"/>
                </a:cubicBezTo>
                <a:cubicBezTo>
                  <a:pt x="6819216" y="4461077"/>
                  <a:pt x="6827687" y="4461077"/>
                  <a:pt x="6819216" y="4472073"/>
                </a:cubicBezTo>
                <a:cubicBezTo>
                  <a:pt x="6810745" y="4480291"/>
                  <a:pt x="6802239" y="4518721"/>
                  <a:pt x="6793769" y="4485789"/>
                </a:cubicBezTo>
                <a:cubicBezTo>
                  <a:pt x="6788121" y="4463825"/>
                  <a:pt x="6788121" y="4461077"/>
                  <a:pt x="6782439" y="4458328"/>
                </a:cubicBezTo>
                <a:cubicBezTo>
                  <a:pt x="6773967" y="4452858"/>
                  <a:pt x="6768320" y="4450109"/>
                  <a:pt x="6768320" y="4450109"/>
                </a:cubicBezTo>
                <a:cubicBezTo>
                  <a:pt x="6768320" y="4450109"/>
                  <a:pt x="6762673" y="4441862"/>
                  <a:pt x="6773967" y="4439113"/>
                </a:cubicBezTo>
                <a:cubicBezTo>
                  <a:pt x="6785297" y="4439113"/>
                  <a:pt x="6788121" y="4444612"/>
                  <a:pt x="6793769" y="4439113"/>
                </a:cubicBezTo>
                <a:cubicBezTo>
                  <a:pt x="6802239" y="4433643"/>
                  <a:pt x="6805062" y="4430895"/>
                  <a:pt x="6793769" y="4428146"/>
                </a:cubicBezTo>
                <a:cubicBezTo>
                  <a:pt x="6782439" y="4425397"/>
                  <a:pt x="6788121" y="4430895"/>
                  <a:pt x="6776791" y="4425397"/>
                </a:cubicBezTo>
                <a:cubicBezTo>
                  <a:pt x="6768320" y="4417178"/>
                  <a:pt x="6765497" y="4417178"/>
                  <a:pt x="6762673" y="4414429"/>
                </a:cubicBezTo>
                <a:cubicBezTo>
                  <a:pt x="6762673" y="4411680"/>
                  <a:pt x="6762673" y="4411680"/>
                  <a:pt x="6765497" y="4408931"/>
                </a:cubicBezTo>
                <a:lnTo>
                  <a:pt x="6766653" y="4407242"/>
                </a:lnTo>
                <a:lnTo>
                  <a:pt x="6765765" y="4408107"/>
                </a:lnTo>
                <a:cubicBezTo>
                  <a:pt x="6765061" y="4408792"/>
                  <a:pt x="6765061" y="4408792"/>
                  <a:pt x="6765061" y="4408792"/>
                </a:cubicBezTo>
                <a:cubicBezTo>
                  <a:pt x="6753745" y="4408792"/>
                  <a:pt x="6753745" y="4408792"/>
                  <a:pt x="6753745" y="4408792"/>
                </a:cubicBezTo>
                <a:cubicBezTo>
                  <a:pt x="6742452" y="4414281"/>
                  <a:pt x="6742452" y="4414281"/>
                  <a:pt x="6742452" y="4414281"/>
                </a:cubicBezTo>
                <a:cubicBezTo>
                  <a:pt x="6736793" y="4419769"/>
                  <a:pt x="6736793" y="4419769"/>
                  <a:pt x="6736793" y="4419769"/>
                </a:cubicBezTo>
                <a:cubicBezTo>
                  <a:pt x="6731157" y="4422520"/>
                  <a:pt x="6731157" y="4422520"/>
                  <a:pt x="6731157" y="4422520"/>
                </a:cubicBezTo>
                <a:cubicBezTo>
                  <a:pt x="6722671" y="4411543"/>
                  <a:pt x="6722671" y="4411543"/>
                  <a:pt x="6722671" y="4411543"/>
                </a:cubicBezTo>
                <a:cubicBezTo>
                  <a:pt x="6705741" y="4397816"/>
                  <a:pt x="6705741" y="4397816"/>
                  <a:pt x="6705741" y="4397816"/>
                </a:cubicBezTo>
                <a:cubicBezTo>
                  <a:pt x="6697253" y="4389592"/>
                  <a:pt x="6697253" y="4389592"/>
                  <a:pt x="6697253" y="4389592"/>
                </a:cubicBezTo>
                <a:cubicBezTo>
                  <a:pt x="6691596" y="4378615"/>
                  <a:pt x="6691596" y="4378615"/>
                  <a:pt x="6691596" y="4378615"/>
                </a:cubicBezTo>
                <a:cubicBezTo>
                  <a:pt x="6691596" y="4370376"/>
                  <a:pt x="6691596" y="4370376"/>
                  <a:pt x="6691596" y="4370376"/>
                </a:cubicBezTo>
                <a:cubicBezTo>
                  <a:pt x="6685960" y="4364888"/>
                  <a:pt x="6685960" y="4364888"/>
                  <a:pt x="6685960" y="4364888"/>
                </a:cubicBezTo>
                <a:cubicBezTo>
                  <a:pt x="6685960" y="4364888"/>
                  <a:pt x="6683131" y="4364888"/>
                  <a:pt x="6677473" y="4364888"/>
                </a:cubicBezTo>
                <a:cubicBezTo>
                  <a:pt x="6674667" y="4364888"/>
                  <a:pt x="6666179" y="4362150"/>
                  <a:pt x="6666179" y="4362150"/>
                </a:cubicBezTo>
                <a:cubicBezTo>
                  <a:pt x="6660543" y="4362150"/>
                  <a:pt x="6660543" y="4362150"/>
                  <a:pt x="6660543" y="4362150"/>
                </a:cubicBezTo>
                <a:cubicBezTo>
                  <a:pt x="6660543" y="4348423"/>
                  <a:pt x="6660543" y="4348423"/>
                  <a:pt x="6660543" y="4348423"/>
                </a:cubicBezTo>
                <a:cubicBezTo>
                  <a:pt x="6660543" y="4348423"/>
                  <a:pt x="6657715" y="4337446"/>
                  <a:pt x="6654885" y="4337446"/>
                </a:cubicBezTo>
                <a:cubicBezTo>
                  <a:pt x="6654885" y="4334710"/>
                  <a:pt x="6652056" y="4329222"/>
                  <a:pt x="6652056" y="4329222"/>
                </a:cubicBezTo>
                <a:cubicBezTo>
                  <a:pt x="6652056" y="4329222"/>
                  <a:pt x="6643591" y="4331959"/>
                  <a:pt x="6637933" y="4331959"/>
                </a:cubicBezTo>
                <a:cubicBezTo>
                  <a:pt x="6635104" y="4334710"/>
                  <a:pt x="6629468" y="4337446"/>
                  <a:pt x="6626639" y="4340199"/>
                </a:cubicBezTo>
                <a:cubicBezTo>
                  <a:pt x="6623809" y="4342935"/>
                  <a:pt x="6618153" y="4345687"/>
                  <a:pt x="6618153" y="4345687"/>
                </a:cubicBezTo>
                <a:cubicBezTo>
                  <a:pt x="6604029" y="4351175"/>
                  <a:pt x="6604029" y="4351175"/>
                  <a:pt x="6604029" y="4351175"/>
                </a:cubicBezTo>
                <a:cubicBezTo>
                  <a:pt x="6595565" y="4345687"/>
                  <a:pt x="6595565" y="4345687"/>
                  <a:pt x="6595565" y="4345687"/>
                </a:cubicBezTo>
                <a:cubicBezTo>
                  <a:pt x="6581441" y="4342935"/>
                  <a:pt x="6581441" y="4342935"/>
                  <a:pt x="6581441" y="4342935"/>
                </a:cubicBezTo>
                <a:cubicBezTo>
                  <a:pt x="6575783" y="4353911"/>
                  <a:pt x="6575783" y="4353911"/>
                  <a:pt x="6575783" y="4353911"/>
                </a:cubicBezTo>
                <a:cubicBezTo>
                  <a:pt x="6575783" y="4353911"/>
                  <a:pt x="6572954" y="4348423"/>
                  <a:pt x="6570147" y="4345687"/>
                </a:cubicBezTo>
                <a:cubicBezTo>
                  <a:pt x="6570147" y="4340199"/>
                  <a:pt x="6567319" y="4331959"/>
                  <a:pt x="6567319" y="4331959"/>
                </a:cubicBezTo>
                <a:cubicBezTo>
                  <a:pt x="6567319" y="4331959"/>
                  <a:pt x="6564489" y="4329222"/>
                  <a:pt x="6561661" y="4329222"/>
                </a:cubicBezTo>
                <a:cubicBezTo>
                  <a:pt x="6558831" y="4329222"/>
                  <a:pt x="6553195" y="4326471"/>
                  <a:pt x="6553195" y="4326471"/>
                </a:cubicBezTo>
                <a:cubicBezTo>
                  <a:pt x="6544709" y="4326471"/>
                  <a:pt x="6544709" y="4326471"/>
                  <a:pt x="6544709" y="4326471"/>
                </a:cubicBezTo>
                <a:cubicBezTo>
                  <a:pt x="6536243" y="4337446"/>
                  <a:pt x="6536243" y="4337446"/>
                  <a:pt x="6536243" y="4337446"/>
                </a:cubicBezTo>
                <a:cubicBezTo>
                  <a:pt x="6522121" y="4342935"/>
                  <a:pt x="6522121" y="4342935"/>
                  <a:pt x="6522121" y="4342935"/>
                </a:cubicBezTo>
                <a:cubicBezTo>
                  <a:pt x="6510827" y="4337446"/>
                  <a:pt x="6510827" y="4337446"/>
                  <a:pt x="6510827" y="4337446"/>
                </a:cubicBezTo>
                <a:cubicBezTo>
                  <a:pt x="6510827" y="4337446"/>
                  <a:pt x="6507998" y="4331959"/>
                  <a:pt x="6505169" y="4334710"/>
                </a:cubicBezTo>
                <a:cubicBezTo>
                  <a:pt x="6502339" y="4334710"/>
                  <a:pt x="6493875" y="4331959"/>
                  <a:pt x="6493875" y="4331959"/>
                </a:cubicBezTo>
                <a:lnTo>
                  <a:pt x="6491071" y="4326518"/>
                </a:lnTo>
                <a:lnTo>
                  <a:pt x="6485648" y="4342094"/>
                </a:lnTo>
                <a:cubicBezTo>
                  <a:pt x="6488456" y="4344859"/>
                  <a:pt x="6496985" y="4350336"/>
                  <a:pt x="6499793" y="4355813"/>
                </a:cubicBezTo>
                <a:cubicBezTo>
                  <a:pt x="6499793" y="4358580"/>
                  <a:pt x="6488456" y="4372300"/>
                  <a:pt x="6488456" y="4372300"/>
                </a:cubicBezTo>
                <a:cubicBezTo>
                  <a:pt x="6460167" y="4383255"/>
                  <a:pt x="6460167" y="4383255"/>
                  <a:pt x="6460167" y="4383255"/>
                </a:cubicBezTo>
                <a:cubicBezTo>
                  <a:pt x="6460167" y="4388732"/>
                  <a:pt x="6460167" y="4388732"/>
                  <a:pt x="6460167" y="4388732"/>
                </a:cubicBezTo>
                <a:cubicBezTo>
                  <a:pt x="6477224" y="4407929"/>
                  <a:pt x="6477224" y="4407929"/>
                  <a:pt x="6477224" y="4407929"/>
                </a:cubicBezTo>
                <a:cubicBezTo>
                  <a:pt x="6494176" y="4413461"/>
                  <a:pt x="6494176" y="4413461"/>
                  <a:pt x="6494176" y="4413461"/>
                </a:cubicBezTo>
                <a:cubicBezTo>
                  <a:pt x="6505513" y="4440847"/>
                  <a:pt x="6505513" y="4440847"/>
                  <a:pt x="6505513" y="4440847"/>
                </a:cubicBezTo>
                <a:cubicBezTo>
                  <a:pt x="6530890" y="4471054"/>
                  <a:pt x="6530890" y="4471054"/>
                  <a:pt x="6530890" y="4471054"/>
                </a:cubicBezTo>
                <a:cubicBezTo>
                  <a:pt x="6547946" y="4506739"/>
                  <a:pt x="6547946" y="4506739"/>
                  <a:pt x="6547946" y="4506739"/>
                </a:cubicBezTo>
                <a:cubicBezTo>
                  <a:pt x="6570515" y="4509449"/>
                  <a:pt x="6570515" y="4509449"/>
                  <a:pt x="6570515" y="4509449"/>
                </a:cubicBezTo>
                <a:cubicBezTo>
                  <a:pt x="6576236" y="4523170"/>
                  <a:pt x="6570515" y="4503972"/>
                  <a:pt x="6570515" y="4525936"/>
                </a:cubicBezTo>
                <a:cubicBezTo>
                  <a:pt x="6564899" y="4558853"/>
                  <a:pt x="6562091" y="4536890"/>
                  <a:pt x="6570515" y="4575286"/>
                </a:cubicBezTo>
                <a:cubicBezTo>
                  <a:pt x="6570515" y="4586294"/>
                  <a:pt x="6612949" y="4580763"/>
                  <a:pt x="6615861" y="4580763"/>
                </a:cubicBezTo>
                <a:cubicBezTo>
                  <a:pt x="6612949" y="4583529"/>
                  <a:pt x="6630006" y="4591772"/>
                  <a:pt x="6624285" y="4605492"/>
                </a:cubicBezTo>
                <a:cubicBezTo>
                  <a:pt x="6618669" y="4616447"/>
                  <a:pt x="6646958" y="4610969"/>
                  <a:pt x="6638430" y="4627401"/>
                </a:cubicBezTo>
                <a:cubicBezTo>
                  <a:pt x="6635622" y="4632879"/>
                  <a:pt x="6658294" y="4627401"/>
                  <a:pt x="6669527" y="4632879"/>
                </a:cubicBezTo>
                <a:cubicBezTo>
                  <a:pt x="6678055" y="4635645"/>
                  <a:pt x="6678055" y="4649365"/>
                  <a:pt x="6675247" y="4652131"/>
                </a:cubicBezTo>
                <a:cubicBezTo>
                  <a:pt x="6669527" y="4660320"/>
                  <a:pt x="6666719" y="4654843"/>
                  <a:pt x="6655383" y="4665797"/>
                </a:cubicBezTo>
                <a:cubicBezTo>
                  <a:pt x="6638430" y="4676806"/>
                  <a:pt x="6646958" y="4685049"/>
                  <a:pt x="6646958" y="4687761"/>
                </a:cubicBezTo>
                <a:cubicBezTo>
                  <a:pt x="6644150" y="4696003"/>
                  <a:pt x="6638430" y="4698770"/>
                  <a:pt x="6635622" y="4701480"/>
                </a:cubicBezTo>
                <a:cubicBezTo>
                  <a:pt x="6615861" y="4690526"/>
                  <a:pt x="6615861" y="4690526"/>
                  <a:pt x="6615861" y="4690526"/>
                </a:cubicBezTo>
                <a:cubicBezTo>
                  <a:pt x="6610141" y="4668563"/>
                  <a:pt x="6610141" y="4668563"/>
                  <a:pt x="6610141" y="4668563"/>
                </a:cubicBezTo>
                <a:cubicBezTo>
                  <a:pt x="6584660" y="4668563"/>
                  <a:pt x="6584660" y="4668563"/>
                  <a:pt x="6584660" y="4668563"/>
                </a:cubicBezTo>
                <a:cubicBezTo>
                  <a:pt x="6573323" y="4690526"/>
                  <a:pt x="6573323" y="4690526"/>
                  <a:pt x="6573323" y="4690526"/>
                </a:cubicBezTo>
                <a:cubicBezTo>
                  <a:pt x="6516745" y="4696003"/>
                  <a:pt x="6516745" y="4696003"/>
                  <a:pt x="6516745" y="4696003"/>
                </a:cubicBezTo>
                <a:cubicBezTo>
                  <a:pt x="6496985" y="4709724"/>
                  <a:pt x="6485648" y="4685049"/>
                  <a:pt x="6474312" y="4706958"/>
                </a:cubicBezTo>
                <a:cubicBezTo>
                  <a:pt x="6448831" y="4709724"/>
                  <a:pt x="6471504" y="4715201"/>
                  <a:pt x="6446023" y="4712436"/>
                </a:cubicBezTo>
                <a:cubicBezTo>
                  <a:pt x="6440406" y="4712436"/>
                  <a:pt x="6443215" y="4745354"/>
                  <a:pt x="6429070" y="4753596"/>
                </a:cubicBezTo>
                <a:cubicBezTo>
                  <a:pt x="6420542" y="4756363"/>
                  <a:pt x="6420542" y="4761840"/>
                  <a:pt x="6409309" y="4761840"/>
                </a:cubicBezTo>
                <a:cubicBezTo>
                  <a:pt x="6392253" y="4759074"/>
                  <a:pt x="6403589" y="4748119"/>
                  <a:pt x="6400781" y="4748119"/>
                </a:cubicBezTo>
                <a:cubicBezTo>
                  <a:pt x="6383828" y="4745354"/>
                  <a:pt x="6383828" y="4745354"/>
                  <a:pt x="6383828" y="4745354"/>
                </a:cubicBezTo>
                <a:cubicBezTo>
                  <a:pt x="6369684" y="4778272"/>
                  <a:pt x="6369684" y="4778272"/>
                  <a:pt x="6369684" y="4778272"/>
                </a:cubicBezTo>
                <a:cubicBezTo>
                  <a:pt x="6327250" y="4794758"/>
                  <a:pt x="6327250" y="4794758"/>
                  <a:pt x="6327250" y="4794758"/>
                </a:cubicBezTo>
                <a:cubicBezTo>
                  <a:pt x="6296049" y="4811244"/>
                  <a:pt x="6296049" y="4811244"/>
                  <a:pt x="6296049" y="4811244"/>
                </a:cubicBezTo>
                <a:cubicBezTo>
                  <a:pt x="6236663" y="4827676"/>
                  <a:pt x="6236663" y="4827676"/>
                  <a:pt x="6236663" y="4827676"/>
                </a:cubicBezTo>
                <a:cubicBezTo>
                  <a:pt x="6205566" y="4855116"/>
                  <a:pt x="6205566" y="4855116"/>
                  <a:pt x="6205566" y="4855116"/>
                </a:cubicBezTo>
                <a:cubicBezTo>
                  <a:pt x="6157412" y="4868837"/>
                  <a:pt x="6199949" y="4868837"/>
                  <a:pt x="6154604" y="4909998"/>
                </a:cubicBezTo>
                <a:cubicBezTo>
                  <a:pt x="6123507" y="4940150"/>
                  <a:pt x="6072545" y="4948394"/>
                  <a:pt x="6027303" y="4962114"/>
                </a:cubicBezTo>
                <a:cubicBezTo>
                  <a:pt x="5990486" y="4942917"/>
                  <a:pt x="5990486" y="4942917"/>
                  <a:pt x="5990486" y="4942917"/>
                </a:cubicBezTo>
                <a:cubicBezTo>
                  <a:pt x="5990486" y="4942917"/>
                  <a:pt x="5973533" y="4948394"/>
                  <a:pt x="5965109" y="4948394"/>
                </a:cubicBezTo>
                <a:cubicBezTo>
                  <a:pt x="5956581" y="4951105"/>
                  <a:pt x="5928291" y="4981312"/>
                  <a:pt x="5928291" y="4981312"/>
                </a:cubicBezTo>
                <a:cubicBezTo>
                  <a:pt x="5891474" y="5014230"/>
                  <a:pt x="5891474" y="5014230"/>
                  <a:pt x="5891474" y="5014230"/>
                </a:cubicBezTo>
                <a:cubicBezTo>
                  <a:pt x="5877329" y="5022473"/>
                  <a:pt x="5860377" y="5030661"/>
                  <a:pt x="5840617" y="5030661"/>
                </a:cubicBezTo>
                <a:cubicBezTo>
                  <a:pt x="5815135" y="5014230"/>
                  <a:pt x="5815135" y="5014230"/>
                  <a:pt x="5815135" y="5014230"/>
                </a:cubicBezTo>
                <a:cubicBezTo>
                  <a:pt x="5789655" y="5014230"/>
                  <a:pt x="5778319" y="5027950"/>
                  <a:pt x="5792463" y="5047147"/>
                </a:cubicBezTo>
                <a:cubicBezTo>
                  <a:pt x="5798183" y="5055391"/>
                  <a:pt x="5792463" y="5060868"/>
                  <a:pt x="5795271" y="5069111"/>
                </a:cubicBezTo>
                <a:cubicBezTo>
                  <a:pt x="5795271" y="5082777"/>
                  <a:pt x="5820751" y="5088309"/>
                  <a:pt x="5817943" y="5099263"/>
                </a:cubicBezTo>
                <a:cubicBezTo>
                  <a:pt x="5815135" y="5104741"/>
                  <a:pt x="5800991" y="5104741"/>
                  <a:pt x="5789655" y="5112984"/>
                </a:cubicBezTo>
                <a:cubicBezTo>
                  <a:pt x="5781127" y="5118461"/>
                  <a:pt x="5798183" y="5148668"/>
                  <a:pt x="5792463" y="5148668"/>
                </a:cubicBezTo>
                <a:cubicBezTo>
                  <a:pt x="5792463" y="5148668"/>
                  <a:pt x="5778319" y="5181585"/>
                  <a:pt x="5766981" y="5176055"/>
                </a:cubicBezTo>
                <a:cubicBezTo>
                  <a:pt x="5761365" y="5170577"/>
                  <a:pt x="5752837" y="5162334"/>
                  <a:pt x="5747221" y="5151379"/>
                </a:cubicBezTo>
                <a:cubicBezTo>
                  <a:pt x="5741501" y="5143136"/>
                  <a:pt x="5721741" y="5134948"/>
                  <a:pt x="5718931" y="5123939"/>
                </a:cubicBezTo>
                <a:cubicBezTo>
                  <a:pt x="5710403" y="5112984"/>
                  <a:pt x="5747221" y="5069111"/>
                  <a:pt x="5744413" y="5066346"/>
                </a:cubicBezTo>
                <a:cubicBezTo>
                  <a:pt x="5747221" y="5058102"/>
                  <a:pt x="5747221" y="5058102"/>
                  <a:pt x="5741501" y="5041670"/>
                </a:cubicBezTo>
                <a:cubicBezTo>
                  <a:pt x="5741501" y="5033428"/>
                  <a:pt x="5716123" y="5030661"/>
                  <a:pt x="5710403" y="5022473"/>
                </a:cubicBezTo>
                <a:cubicBezTo>
                  <a:pt x="5693451" y="5052625"/>
                  <a:pt x="5693451" y="5052625"/>
                  <a:pt x="5693451" y="5052625"/>
                </a:cubicBezTo>
                <a:cubicBezTo>
                  <a:pt x="5670779" y="5066346"/>
                  <a:pt x="5670779" y="5066346"/>
                  <a:pt x="5670779" y="5066346"/>
                </a:cubicBezTo>
                <a:cubicBezTo>
                  <a:pt x="5648209" y="5069111"/>
                  <a:pt x="5684923" y="5093786"/>
                  <a:pt x="5667971" y="5091021"/>
                </a:cubicBezTo>
                <a:cubicBezTo>
                  <a:pt x="5665161" y="5088309"/>
                  <a:pt x="5645401" y="5104741"/>
                  <a:pt x="5628345" y="5096498"/>
                </a:cubicBezTo>
                <a:cubicBezTo>
                  <a:pt x="5608583" y="5085544"/>
                  <a:pt x="5583103" y="5082777"/>
                  <a:pt x="5574575" y="5082777"/>
                </a:cubicBezTo>
                <a:cubicBezTo>
                  <a:pt x="5549197" y="5093786"/>
                  <a:pt x="5549197" y="5093786"/>
                  <a:pt x="5549197" y="5093786"/>
                </a:cubicBezTo>
                <a:cubicBezTo>
                  <a:pt x="5540669" y="5107507"/>
                  <a:pt x="5537861" y="5123939"/>
                  <a:pt x="5532141" y="5132181"/>
                </a:cubicBezTo>
                <a:cubicBezTo>
                  <a:pt x="5509571" y="5162334"/>
                  <a:pt x="5509571" y="5162334"/>
                  <a:pt x="5509571" y="5162334"/>
                </a:cubicBezTo>
                <a:cubicBezTo>
                  <a:pt x="5478371" y="5173343"/>
                  <a:pt x="5503851" y="5181585"/>
                  <a:pt x="5489707" y="5187064"/>
                </a:cubicBezTo>
                <a:cubicBezTo>
                  <a:pt x="5484091" y="5189774"/>
                  <a:pt x="5475563" y="5208973"/>
                  <a:pt x="5455801" y="5214504"/>
                </a:cubicBezTo>
                <a:cubicBezTo>
                  <a:pt x="5444465" y="5217215"/>
                  <a:pt x="5427513" y="5230936"/>
                  <a:pt x="5413369" y="5230936"/>
                </a:cubicBezTo>
                <a:cubicBezTo>
                  <a:pt x="5407649" y="5230936"/>
                  <a:pt x="5376551" y="5252899"/>
                  <a:pt x="5373743" y="5258377"/>
                </a:cubicBezTo>
                <a:cubicBezTo>
                  <a:pt x="5351071" y="5252899"/>
                  <a:pt x="5288876" y="5236413"/>
                  <a:pt x="5283155" y="5214504"/>
                </a:cubicBezTo>
                <a:cubicBezTo>
                  <a:pt x="5277540" y="5195252"/>
                  <a:pt x="5257779" y="5222692"/>
                  <a:pt x="5240721" y="5203495"/>
                </a:cubicBezTo>
                <a:cubicBezTo>
                  <a:pt x="5198289" y="5189774"/>
                  <a:pt x="5198289" y="5189774"/>
                  <a:pt x="5198289" y="5189774"/>
                </a:cubicBezTo>
                <a:cubicBezTo>
                  <a:pt x="5170000" y="5189774"/>
                  <a:pt x="5170000" y="5189774"/>
                  <a:pt x="5170000" y="5189774"/>
                </a:cubicBezTo>
                <a:cubicBezTo>
                  <a:pt x="5158663" y="5189774"/>
                  <a:pt x="5107805" y="5195252"/>
                  <a:pt x="5096469" y="5200783"/>
                </a:cubicBezTo>
                <a:cubicBezTo>
                  <a:pt x="5104997" y="5230936"/>
                  <a:pt x="5102085" y="5208973"/>
                  <a:pt x="5102085" y="5244656"/>
                </a:cubicBezTo>
                <a:cubicBezTo>
                  <a:pt x="5085133" y="5247422"/>
                  <a:pt x="5104997" y="5283052"/>
                  <a:pt x="5090853" y="5294061"/>
                </a:cubicBezTo>
                <a:cubicBezTo>
                  <a:pt x="5042699" y="5305015"/>
                  <a:pt x="5042699" y="5305015"/>
                  <a:pt x="5042699" y="5305015"/>
                </a:cubicBezTo>
                <a:cubicBezTo>
                  <a:pt x="5014410" y="5321447"/>
                  <a:pt x="5014410" y="5321447"/>
                  <a:pt x="5014410" y="5321447"/>
                </a:cubicBezTo>
                <a:cubicBezTo>
                  <a:pt x="4963448" y="5321447"/>
                  <a:pt x="4963448" y="5321447"/>
                  <a:pt x="4963448" y="5321447"/>
                </a:cubicBezTo>
                <a:cubicBezTo>
                  <a:pt x="4963448" y="5324212"/>
                  <a:pt x="4938071" y="5307726"/>
                  <a:pt x="4935159" y="5296772"/>
                </a:cubicBezTo>
                <a:cubicBezTo>
                  <a:pt x="4921015" y="5261142"/>
                  <a:pt x="4929543" y="5266619"/>
                  <a:pt x="4918206" y="5261142"/>
                </a:cubicBezTo>
                <a:cubicBezTo>
                  <a:pt x="4898445" y="5255611"/>
                  <a:pt x="4898445" y="5263854"/>
                  <a:pt x="4892725" y="5261142"/>
                </a:cubicBezTo>
                <a:cubicBezTo>
                  <a:pt x="4892725" y="5258377"/>
                  <a:pt x="4881389" y="5261142"/>
                  <a:pt x="4864436" y="5274808"/>
                </a:cubicBezTo>
                <a:cubicBezTo>
                  <a:pt x="4858820" y="5283052"/>
                  <a:pt x="4847484" y="5305015"/>
                  <a:pt x="4841867" y="5307726"/>
                </a:cubicBezTo>
                <a:cubicBezTo>
                  <a:pt x="4836147" y="5313258"/>
                  <a:pt x="4836147" y="5294061"/>
                  <a:pt x="4830531" y="5296772"/>
                </a:cubicBezTo>
                <a:cubicBezTo>
                  <a:pt x="4819195" y="5302249"/>
                  <a:pt x="4822003" y="5285817"/>
                  <a:pt x="4799435" y="5299538"/>
                </a:cubicBezTo>
                <a:cubicBezTo>
                  <a:pt x="4790905" y="5305015"/>
                  <a:pt x="4762616" y="5296772"/>
                  <a:pt x="4796522" y="5285817"/>
                </a:cubicBezTo>
                <a:cubicBezTo>
                  <a:pt x="4802242" y="5285817"/>
                  <a:pt x="4847484" y="5252899"/>
                  <a:pt x="4847484" y="5250134"/>
                </a:cubicBezTo>
                <a:cubicBezTo>
                  <a:pt x="4850292" y="5244656"/>
                  <a:pt x="4819195" y="5230936"/>
                  <a:pt x="4816386" y="5230936"/>
                </a:cubicBezTo>
                <a:cubicBezTo>
                  <a:pt x="4813578" y="5230936"/>
                  <a:pt x="4799435" y="5252899"/>
                  <a:pt x="4785289" y="5258377"/>
                </a:cubicBezTo>
                <a:cubicBezTo>
                  <a:pt x="4762616" y="5263854"/>
                  <a:pt x="4762616" y="5266619"/>
                  <a:pt x="4751280" y="5269331"/>
                </a:cubicBezTo>
                <a:cubicBezTo>
                  <a:pt x="4742752" y="5272097"/>
                  <a:pt x="4739944" y="5261142"/>
                  <a:pt x="4734327" y="5263854"/>
                </a:cubicBezTo>
                <a:cubicBezTo>
                  <a:pt x="4725799" y="5266619"/>
                  <a:pt x="4725799" y="5272097"/>
                  <a:pt x="4720183" y="5272097"/>
                </a:cubicBezTo>
                <a:cubicBezTo>
                  <a:pt x="4706038" y="5272097"/>
                  <a:pt x="4714463" y="5252899"/>
                  <a:pt x="4714463" y="5252899"/>
                </a:cubicBezTo>
                <a:cubicBezTo>
                  <a:pt x="4725799" y="5247422"/>
                  <a:pt x="4722991" y="5252899"/>
                  <a:pt x="4739944" y="5247422"/>
                </a:cubicBezTo>
                <a:cubicBezTo>
                  <a:pt x="4745665" y="5244656"/>
                  <a:pt x="4762616" y="5239179"/>
                  <a:pt x="4762616" y="5230936"/>
                </a:cubicBezTo>
                <a:cubicBezTo>
                  <a:pt x="4754088" y="5200783"/>
                  <a:pt x="4739944" y="5228224"/>
                  <a:pt x="4734327" y="5217215"/>
                </a:cubicBezTo>
                <a:cubicBezTo>
                  <a:pt x="4728607" y="5206261"/>
                  <a:pt x="4720183" y="5211738"/>
                  <a:pt x="4717375" y="5206261"/>
                </a:cubicBezTo>
                <a:cubicBezTo>
                  <a:pt x="4711655" y="5192541"/>
                  <a:pt x="4711655" y="5244656"/>
                  <a:pt x="4700318" y="5206261"/>
                </a:cubicBezTo>
                <a:cubicBezTo>
                  <a:pt x="4694702" y="5187064"/>
                  <a:pt x="4708846" y="5187064"/>
                  <a:pt x="4677749" y="5178820"/>
                </a:cubicBezTo>
                <a:cubicBezTo>
                  <a:pt x="4677749" y="5178820"/>
                  <a:pt x="4672029" y="5176055"/>
                  <a:pt x="4669221" y="5176055"/>
                </a:cubicBezTo>
                <a:cubicBezTo>
                  <a:pt x="4669221" y="5173343"/>
                  <a:pt x="4672029" y="5170577"/>
                  <a:pt x="4672029" y="5170577"/>
                </a:cubicBezTo>
                <a:cubicBezTo>
                  <a:pt x="4672029" y="5170577"/>
                  <a:pt x="4663605" y="5162334"/>
                  <a:pt x="4660797" y="5162334"/>
                </a:cubicBezTo>
                <a:cubicBezTo>
                  <a:pt x="4660797" y="5162334"/>
                  <a:pt x="4652268" y="5167866"/>
                  <a:pt x="4652268" y="5167866"/>
                </a:cubicBezTo>
                <a:cubicBezTo>
                  <a:pt x="4652268" y="5167866"/>
                  <a:pt x="4649461" y="5167866"/>
                  <a:pt x="4646653" y="5167866"/>
                </a:cubicBezTo>
                <a:cubicBezTo>
                  <a:pt x="4646653" y="5165099"/>
                  <a:pt x="4655076" y="5165099"/>
                  <a:pt x="4666413" y="5159622"/>
                </a:cubicBezTo>
                <a:cubicBezTo>
                  <a:pt x="4672029" y="5159622"/>
                  <a:pt x="4674941" y="5167866"/>
                  <a:pt x="4680557" y="5167866"/>
                </a:cubicBezTo>
                <a:cubicBezTo>
                  <a:pt x="4686174" y="5170577"/>
                  <a:pt x="4697510" y="5167866"/>
                  <a:pt x="4697510" y="5165099"/>
                </a:cubicBezTo>
                <a:cubicBezTo>
                  <a:pt x="4700318" y="5162334"/>
                  <a:pt x="4686174" y="5154145"/>
                  <a:pt x="4689087" y="5140425"/>
                </a:cubicBezTo>
                <a:cubicBezTo>
                  <a:pt x="4689087" y="5134948"/>
                  <a:pt x="4694702" y="5134948"/>
                  <a:pt x="4689087" y="5132181"/>
                </a:cubicBezTo>
                <a:cubicBezTo>
                  <a:pt x="4683366" y="5129416"/>
                  <a:pt x="4683366" y="5126704"/>
                  <a:pt x="4683366" y="5126704"/>
                </a:cubicBezTo>
                <a:cubicBezTo>
                  <a:pt x="4646653" y="5123939"/>
                  <a:pt x="4646653" y="5123939"/>
                  <a:pt x="4646653" y="5123939"/>
                </a:cubicBezTo>
                <a:cubicBezTo>
                  <a:pt x="4646653" y="5123939"/>
                  <a:pt x="4646653" y="5123939"/>
                  <a:pt x="4640932" y="5121227"/>
                </a:cubicBezTo>
                <a:cubicBezTo>
                  <a:pt x="4635317" y="5118461"/>
                  <a:pt x="4629596" y="5115750"/>
                  <a:pt x="4629596" y="5115750"/>
                </a:cubicBezTo>
                <a:cubicBezTo>
                  <a:pt x="4618259" y="5107507"/>
                  <a:pt x="4618259" y="5107507"/>
                  <a:pt x="4618259" y="5107507"/>
                </a:cubicBezTo>
                <a:cubicBezTo>
                  <a:pt x="4618259" y="5107507"/>
                  <a:pt x="4607027" y="5110218"/>
                  <a:pt x="4604115" y="5110218"/>
                </a:cubicBezTo>
                <a:cubicBezTo>
                  <a:pt x="4604115" y="5110218"/>
                  <a:pt x="4607027" y="5121227"/>
                  <a:pt x="4607027" y="5121227"/>
                </a:cubicBezTo>
                <a:cubicBezTo>
                  <a:pt x="4604115" y="5123939"/>
                  <a:pt x="4604115" y="5134948"/>
                  <a:pt x="4592883" y="5126704"/>
                </a:cubicBezTo>
                <a:cubicBezTo>
                  <a:pt x="4589970" y="5123939"/>
                  <a:pt x="4581547" y="5115750"/>
                  <a:pt x="4578737" y="5115750"/>
                </a:cubicBezTo>
                <a:cubicBezTo>
                  <a:pt x="4575826" y="5118461"/>
                  <a:pt x="4564593" y="5115750"/>
                  <a:pt x="4564593" y="5112984"/>
                </a:cubicBezTo>
                <a:cubicBezTo>
                  <a:pt x="4561681" y="5110218"/>
                  <a:pt x="4553257" y="5107507"/>
                  <a:pt x="4553257" y="5107507"/>
                </a:cubicBezTo>
                <a:cubicBezTo>
                  <a:pt x="4553257" y="5107507"/>
                  <a:pt x="4561681" y="5096498"/>
                  <a:pt x="4558873" y="5093786"/>
                </a:cubicBezTo>
                <a:cubicBezTo>
                  <a:pt x="4556065" y="5093786"/>
                  <a:pt x="4573017" y="5099263"/>
                  <a:pt x="4573017" y="5099263"/>
                </a:cubicBezTo>
                <a:cubicBezTo>
                  <a:pt x="4573017" y="5099263"/>
                  <a:pt x="4573017" y="5085544"/>
                  <a:pt x="4575826" y="5085544"/>
                </a:cubicBezTo>
                <a:cubicBezTo>
                  <a:pt x="4578737" y="5082777"/>
                  <a:pt x="4570209" y="5082777"/>
                  <a:pt x="4567401" y="5080065"/>
                </a:cubicBezTo>
                <a:cubicBezTo>
                  <a:pt x="4564593" y="5077300"/>
                  <a:pt x="4561681" y="5069111"/>
                  <a:pt x="4561681" y="5069111"/>
                </a:cubicBezTo>
                <a:cubicBezTo>
                  <a:pt x="4561681" y="5069111"/>
                  <a:pt x="4556065" y="5066346"/>
                  <a:pt x="4556065" y="5063580"/>
                </a:cubicBezTo>
                <a:cubicBezTo>
                  <a:pt x="4553257" y="5052625"/>
                  <a:pt x="4561681" y="5044382"/>
                  <a:pt x="4564593" y="5044382"/>
                </a:cubicBezTo>
                <a:cubicBezTo>
                  <a:pt x="4567401" y="5047147"/>
                  <a:pt x="4567401" y="5047147"/>
                  <a:pt x="4570209" y="5047147"/>
                </a:cubicBezTo>
                <a:cubicBezTo>
                  <a:pt x="4575826" y="5049859"/>
                  <a:pt x="4575826" y="5049859"/>
                  <a:pt x="4575826" y="5049859"/>
                </a:cubicBezTo>
                <a:cubicBezTo>
                  <a:pt x="4575826" y="5049859"/>
                  <a:pt x="4581547" y="5058102"/>
                  <a:pt x="4581547" y="5058102"/>
                </a:cubicBezTo>
                <a:cubicBezTo>
                  <a:pt x="4584354" y="5058102"/>
                  <a:pt x="4592883" y="5066346"/>
                  <a:pt x="4592883" y="5066346"/>
                </a:cubicBezTo>
                <a:cubicBezTo>
                  <a:pt x="4592883" y="5066346"/>
                  <a:pt x="4598498" y="5077300"/>
                  <a:pt x="4601306" y="5080065"/>
                </a:cubicBezTo>
                <a:cubicBezTo>
                  <a:pt x="4604115" y="5080065"/>
                  <a:pt x="4604115" y="5074588"/>
                  <a:pt x="4609835" y="5074588"/>
                </a:cubicBezTo>
                <a:cubicBezTo>
                  <a:pt x="4615451" y="5077300"/>
                  <a:pt x="4621171" y="5082777"/>
                  <a:pt x="4623979" y="5080065"/>
                </a:cubicBezTo>
                <a:cubicBezTo>
                  <a:pt x="4626787" y="5080065"/>
                  <a:pt x="4629596" y="5066346"/>
                  <a:pt x="4629596" y="5066346"/>
                </a:cubicBezTo>
                <a:cubicBezTo>
                  <a:pt x="4629596" y="5066346"/>
                  <a:pt x="4612643" y="5055391"/>
                  <a:pt x="4609835" y="5055391"/>
                </a:cubicBezTo>
                <a:cubicBezTo>
                  <a:pt x="4609835" y="5052625"/>
                  <a:pt x="4604115" y="5049859"/>
                  <a:pt x="4604115" y="5047147"/>
                </a:cubicBezTo>
                <a:cubicBezTo>
                  <a:pt x="4601306" y="5047147"/>
                  <a:pt x="4595691" y="5044382"/>
                  <a:pt x="4595691" y="5044382"/>
                </a:cubicBezTo>
                <a:cubicBezTo>
                  <a:pt x="4595691" y="5044382"/>
                  <a:pt x="4592883" y="5036193"/>
                  <a:pt x="4592883" y="5036193"/>
                </a:cubicBezTo>
                <a:cubicBezTo>
                  <a:pt x="4589970" y="5033428"/>
                  <a:pt x="4592883" y="5027950"/>
                  <a:pt x="4592883" y="5027950"/>
                </a:cubicBezTo>
                <a:cubicBezTo>
                  <a:pt x="4595691" y="5025184"/>
                  <a:pt x="4601306" y="5022473"/>
                  <a:pt x="4604115" y="5022473"/>
                </a:cubicBezTo>
                <a:cubicBezTo>
                  <a:pt x="4607027" y="5022473"/>
                  <a:pt x="4615451" y="5019707"/>
                  <a:pt x="4615451" y="5019707"/>
                </a:cubicBezTo>
                <a:cubicBezTo>
                  <a:pt x="4618259" y="5005987"/>
                  <a:pt x="4618259" y="5005987"/>
                  <a:pt x="4618259" y="5005987"/>
                </a:cubicBezTo>
                <a:cubicBezTo>
                  <a:pt x="4618259" y="5005987"/>
                  <a:pt x="4623979" y="4995032"/>
                  <a:pt x="4623979" y="4995032"/>
                </a:cubicBezTo>
                <a:cubicBezTo>
                  <a:pt x="4621171" y="4995032"/>
                  <a:pt x="4601306" y="5003221"/>
                  <a:pt x="4601306" y="5000510"/>
                </a:cubicBezTo>
                <a:cubicBezTo>
                  <a:pt x="4598498" y="5000510"/>
                  <a:pt x="4592883" y="5000510"/>
                  <a:pt x="4592883" y="4997743"/>
                </a:cubicBezTo>
                <a:cubicBezTo>
                  <a:pt x="4589970" y="4995032"/>
                  <a:pt x="4589970" y="4989554"/>
                  <a:pt x="4589970" y="4986789"/>
                </a:cubicBezTo>
                <a:cubicBezTo>
                  <a:pt x="4589970" y="4984024"/>
                  <a:pt x="4592883" y="4978545"/>
                  <a:pt x="4592883" y="4978545"/>
                </a:cubicBezTo>
                <a:cubicBezTo>
                  <a:pt x="4592883" y="4978545"/>
                  <a:pt x="4589970" y="4973068"/>
                  <a:pt x="4587162" y="4973068"/>
                </a:cubicBezTo>
                <a:cubicBezTo>
                  <a:pt x="4587162" y="4970303"/>
                  <a:pt x="4584354" y="4964826"/>
                  <a:pt x="4584354" y="4964826"/>
                </a:cubicBezTo>
                <a:cubicBezTo>
                  <a:pt x="4584354" y="4964826"/>
                  <a:pt x="4564593" y="4953871"/>
                  <a:pt x="4564593" y="4953871"/>
                </a:cubicBezTo>
                <a:cubicBezTo>
                  <a:pt x="4564593" y="4951105"/>
                  <a:pt x="4564593" y="4942917"/>
                  <a:pt x="4567401" y="4942917"/>
                </a:cubicBezTo>
                <a:cubicBezTo>
                  <a:pt x="4567401" y="4940150"/>
                  <a:pt x="4564593" y="4934673"/>
                  <a:pt x="4570209" y="4929196"/>
                </a:cubicBezTo>
                <a:cubicBezTo>
                  <a:pt x="4578737" y="4923719"/>
                  <a:pt x="4584354" y="4907232"/>
                  <a:pt x="4584354" y="4907232"/>
                </a:cubicBezTo>
                <a:cubicBezTo>
                  <a:pt x="4584354" y="4907232"/>
                  <a:pt x="4564593" y="4904467"/>
                  <a:pt x="4564593" y="4904467"/>
                </a:cubicBezTo>
                <a:cubicBezTo>
                  <a:pt x="4561681" y="4904467"/>
                  <a:pt x="4553257" y="4915475"/>
                  <a:pt x="4553257" y="4915475"/>
                </a:cubicBezTo>
                <a:cubicBezTo>
                  <a:pt x="4553257" y="4915475"/>
                  <a:pt x="4541921" y="4918187"/>
                  <a:pt x="4541921" y="4920953"/>
                </a:cubicBezTo>
                <a:cubicBezTo>
                  <a:pt x="4539113" y="4920953"/>
                  <a:pt x="4524968" y="4923719"/>
                  <a:pt x="4524968" y="4926430"/>
                </a:cubicBezTo>
                <a:cubicBezTo>
                  <a:pt x="4522160" y="4926430"/>
                  <a:pt x="4516439" y="4931908"/>
                  <a:pt x="4513632" y="4931908"/>
                </a:cubicBezTo>
                <a:cubicBezTo>
                  <a:pt x="4510824" y="4934673"/>
                  <a:pt x="4499488" y="4940150"/>
                  <a:pt x="4499488" y="4940150"/>
                </a:cubicBezTo>
                <a:cubicBezTo>
                  <a:pt x="4499488" y="4940150"/>
                  <a:pt x="4488151" y="4940150"/>
                  <a:pt x="4488151" y="4940150"/>
                </a:cubicBezTo>
                <a:cubicBezTo>
                  <a:pt x="4488151" y="4937385"/>
                  <a:pt x="4488151" y="4918187"/>
                  <a:pt x="4488151" y="4918187"/>
                </a:cubicBezTo>
                <a:cubicBezTo>
                  <a:pt x="4488151" y="4918187"/>
                  <a:pt x="4493766" y="4915475"/>
                  <a:pt x="4493766" y="4912710"/>
                </a:cubicBezTo>
                <a:cubicBezTo>
                  <a:pt x="4493766" y="4912710"/>
                  <a:pt x="4490959" y="4901755"/>
                  <a:pt x="4488151" y="4898990"/>
                </a:cubicBezTo>
                <a:cubicBezTo>
                  <a:pt x="4488151" y="4898990"/>
                  <a:pt x="4488151" y="4885269"/>
                  <a:pt x="4488151" y="4882557"/>
                </a:cubicBezTo>
                <a:cubicBezTo>
                  <a:pt x="4488151" y="4877080"/>
                  <a:pt x="4485343" y="4868837"/>
                  <a:pt x="4485343" y="4868837"/>
                </a:cubicBezTo>
                <a:cubicBezTo>
                  <a:pt x="4482535" y="4855116"/>
                  <a:pt x="4482535" y="4855116"/>
                  <a:pt x="4482535" y="4855116"/>
                </a:cubicBezTo>
                <a:cubicBezTo>
                  <a:pt x="4485343" y="4844162"/>
                  <a:pt x="4485343" y="4844162"/>
                  <a:pt x="4485343" y="4844162"/>
                </a:cubicBezTo>
                <a:cubicBezTo>
                  <a:pt x="4488151" y="4838630"/>
                  <a:pt x="4488151" y="4838630"/>
                  <a:pt x="4488151" y="4838630"/>
                </a:cubicBezTo>
                <a:cubicBezTo>
                  <a:pt x="4488151" y="4838630"/>
                  <a:pt x="4493766" y="4827676"/>
                  <a:pt x="4493766" y="4827676"/>
                </a:cubicBezTo>
                <a:cubicBezTo>
                  <a:pt x="4493766" y="4824910"/>
                  <a:pt x="4499488" y="4813955"/>
                  <a:pt x="4499488" y="4813955"/>
                </a:cubicBezTo>
                <a:cubicBezTo>
                  <a:pt x="4502296" y="4811244"/>
                  <a:pt x="4519247" y="4794758"/>
                  <a:pt x="4519247" y="4794758"/>
                </a:cubicBezTo>
                <a:cubicBezTo>
                  <a:pt x="4527777" y="4783803"/>
                  <a:pt x="4527777" y="4783803"/>
                  <a:pt x="4527777" y="4783803"/>
                </a:cubicBezTo>
                <a:cubicBezTo>
                  <a:pt x="4527777" y="4783803"/>
                  <a:pt x="4539113" y="4783803"/>
                  <a:pt x="4541921" y="4783803"/>
                </a:cubicBezTo>
                <a:cubicBezTo>
                  <a:pt x="4541921" y="4783803"/>
                  <a:pt x="4553257" y="4775560"/>
                  <a:pt x="4553257" y="4775560"/>
                </a:cubicBezTo>
                <a:cubicBezTo>
                  <a:pt x="4556065" y="4770083"/>
                  <a:pt x="4556065" y="4770083"/>
                  <a:pt x="4556065" y="4770083"/>
                </a:cubicBezTo>
                <a:cubicBezTo>
                  <a:pt x="4564593" y="4770083"/>
                  <a:pt x="4564593" y="4770083"/>
                  <a:pt x="4564593" y="4770083"/>
                </a:cubicBezTo>
                <a:cubicBezTo>
                  <a:pt x="4564593" y="4770083"/>
                  <a:pt x="4570209" y="4764605"/>
                  <a:pt x="4573017" y="4764605"/>
                </a:cubicBezTo>
                <a:cubicBezTo>
                  <a:pt x="4573017" y="4764605"/>
                  <a:pt x="4578737" y="4764605"/>
                  <a:pt x="4584354" y="4764605"/>
                </a:cubicBezTo>
                <a:cubicBezTo>
                  <a:pt x="4589970" y="4764605"/>
                  <a:pt x="4592883" y="4761840"/>
                  <a:pt x="4595691" y="4761840"/>
                </a:cubicBezTo>
                <a:cubicBezTo>
                  <a:pt x="4595691" y="4764605"/>
                  <a:pt x="4607027" y="4775560"/>
                  <a:pt x="4607027" y="4775560"/>
                </a:cubicBezTo>
                <a:cubicBezTo>
                  <a:pt x="4640932" y="4770083"/>
                  <a:pt x="4640932" y="4770083"/>
                  <a:pt x="4640932" y="4770083"/>
                </a:cubicBezTo>
                <a:cubicBezTo>
                  <a:pt x="4655076" y="4764605"/>
                  <a:pt x="4655076" y="4764605"/>
                  <a:pt x="4655076" y="4764605"/>
                </a:cubicBezTo>
                <a:cubicBezTo>
                  <a:pt x="4655076" y="4764605"/>
                  <a:pt x="4655076" y="4756363"/>
                  <a:pt x="4655076" y="4756363"/>
                </a:cubicBezTo>
                <a:cubicBezTo>
                  <a:pt x="4652268" y="4753596"/>
                  <a:pt x="4638124" y="4750885"/>
                  <a:pt x="4638124" y="4750885"/>
                </a:cubicBezTo>
                <a:cubicBezTo>
                  <a:pt x="4638124" y="4748119"/>
                  <a:pt x="4643740" y="4737165"/>
                  <a:pt x="4643740" y="4737165"/>
                </a:cubicBezTo>
                <a:cubicBezTo>
                  <a:pt x="4646653" y="4737165"/>
                  <a:pt x="4649461" y="4737165"/>
                  <a:pt x="4655076" y="4737165"/>
                </a:cubicBezTo>
                <a:cubicBezTo>
                  <a:pt x="4660797" y="4737165"/>
                  <a:pt x="4672029" y="4737165"/>
                  <a:pt x="4672029" y="4737165"/>
                </a:cubicBezTo>
                <a:cubicBezTo>
                  <a:pt x="4672029" y="4737165"/>
                  <a:pt x="4677749" y="4742642"/>
                  <a:pt x="4672029" y="4745354"/>
                </a:cubicBezTo>
                <a:cubicBezTo>
                  <a:pt x="4669221" y="4748119"/>
                  <a:pt x="4666413" y="4748119"/>
                  <a:pt x="4666413" y="4750885"/>
                </a:cubicBezTo>
                <a:cubicBezTo>
                  <a:pt x="4666413" y="4750885"/>
                  <a:pt x="4666413" y="4756363"/>
                  <a:pt x="4669221" y="4756363"/>
                </a:cubicBezTo>
                <a:cubicBezTo>
                  <a:pt x="4669221" y="4756363"/>
                  <a:pt x="4683366" y="4753596"/>
                  <a:pt x="4683366" y="4753596"/>
                </a:cubicBezTo>
                <a:cubicBezTo>
                  <a:pt x="4683366" y="4753596"/>
                  <a:pt x="4686174" y="4748119"/>
                  <a:pt x="4691894" y="4748119"/>
                </a:cubicBezTo>
                <a:cubicBezTo>
                  <a:pt x="4694702" y="4745354"/>
                  <a:pt x="4703231" y="4742642"/>
                  <a:pt x="4703231" y="4742642"/>
                </a:cubicBezTo>
                <a:cubicBezTo>
                  <a:pt x="4731519" y="4739877"/>
                  <a:pt x="4731519" y="4739877"/>
                  <a:pt x="4731519" y="4739877"/>
                </a:cubicBezTo>
                <a:cubicBezTo>
                  <a:pt x="4751280" y="4734399"/>
                  <a:pt x="4751280" y="4734399"/>
                  <a:pt x="4751280" y="4734399"/>
                </a:cubicBezTo>
                <a:cubicBezTo>
                  <a:pt x="4751280" y="4734399"/>
                  <a:pt x="4773953" y="4720679"/>
                  <a:pt x="4779569" y="4720679"/>
                </a:cubicBezTo>
                <a:cubicBezTo>
                  <a:pt x="4788097" y="4723444"/>
                  <a:pt x="4793714" y="4723444"/>
                  <a:pt x="4796522" y="4720679"/>
                </a:cubicBezTo>
                <a:cubicBezTo>
                  <a:pt x="4799435" y="4717967"/>
                  <a:pt x="4805050" y="4709724"/>
                  <a:pt x="4805050" y="4709724"/>
                </a:cubicBezTo>
                <a:cubicBezTo>
                  <a:pt x="4799435" y="4706958"/>
                  <a:pt x="4799435" y="4706958"/>
                  <a:pt x="4799435" y="4706958"/>
                </a:cubicBezTo>
                <a:cubicBezTo>
                  <a:pt x="4785289" y="4706958"/>
                  <a:pt x="4785289" y="4706958"/>
                  <a:pt x="4785289" y="4706958"/>
                </a:cubicBezTo>
                <a:cubicBezTo>
                  <a:pt x="4785289" y="4706958"/>
                  <a:pt x="4771041" y="4709724"/>
                  <a:pt x="4771041" y="4709724"/>
                </a:cubicBezTo>
                <a:cubicBezTo>
                  <a:pt x="4768233" y="4706958"/>
                  <a:pt x="4759808" y="4706958"/>
                  <a:pt x="4762616" y="4704247"/>
                </a:cubicBezTo>
                <a:cubicBezTo>
                  <a:pt x="4765425" y="4698770"/>
                  <a:pt x="4765425" y="4698770"/>
                  <a:pt x="4771041" y="4693238"/>
                </a:cubicBezTo>
                <a:cubicBezTo>
                  <a:pt x="4773953" y="4690526"/>
                  <a:pt x="4776761" y="4687761"/>
                  <a:pt x="4779569" y="4685049"/>
                </a:cubicBezTo>
                <a:cubicBezTo>
                  <a:pt x="4785289" y="4685049"/>
                  <a:pt x="4785289" y="4682283"/>
                  <a:pt x="4790905" y="4679517"/>
                </a:cubicBezTo>
                <a:cubicBezTo>
                  <a:pt x="4796522" y="4676806"/>
                  <a:pt x="4796522" y="4676806"/>
                  <a:pt x="4807858" y="4671329"/>
                </a:cubicBezTo>
                <a:cubicBezTo>
                  <a:pt x="4819195" y="4668563"/>
                  <a:pt x="4841867" y="4652131"/>
                  <a:pt x="4844675" y="4652131"/>
                </a:cubicBezTo>
                <a:cubicBezTo>
                  <a:pt x="4847484" y="4652131"/>
                  <a:pt x="4850292" y="4654843"/>
                  <a:pt x="4861628" y="4649365"/>
                </a:cubicBezTo>
                <a:cubicBezTo>
                  <a:pt x="4875773" y="4646599"/>
                  <a:pt x="4884301" y="4638410"/>
                  <a:pt x="4881389" y="4638410"/>
                </a:cubicBezTo>
                <a:cubicBezTo>
                  <a:pt x="4878581" y="4638410"/>
                  <a:pt x="4872965" y="4635645"/>
                  <a:pt x="4867245" y="4638410"/>
                </a:cubicBezTo>
                <a:cubicBezTo>
                  <a:pt x="4858820" y="4641122"/>
                  <a:pt x="4864436" y="4635645"/>
                  <a:pt x="4853100" y="4641122"/>
                </a:cubicBezTo>
                <a:cubicBezTo>
                  <a:pt x="4838955" y="4649365"/>
                  <a:pt x="4819195" y="4654843"/>
                  <a:pt x="4813578" y="4654843"/>
                </a:cubicBezTo>
                <a:cubicBezTo>
                  <a:pt x="4807858" y="4652131"/>
                  <a:pt x="4802242" y="4649365"/>
                  <a:pt x="4796522" y="4643887"/>
                </a:cubicBezTo>
                <a:cubicBezTo>
                  <a:pt x="4788097" y="4638410"/>
                  <a:pt x="4771041" y="4638410"/>
                  <a:pt x="4771041" y="4635645"/>
                </a:cubicBezTo>
                <a:cubicBezTo>
                  <a:pt x="4768233" y="4635645"/>
                  <a:pt x="4745665" y="4643887"/>
                  <a:pt x="4745665" y="4643887"/>
                </a:cubicBezTo>
                <a:cubicBezTo>
                  <a:pt x="4745665" y="4643887"/>
                  <a:pt x="4714463" y="4646599"/>
                  <a:pt x="4706038" y="4646599"/>
                </a:cubicBezTo>
                <a:cubicBezTo>
                  <a:pt x="4700318" y="4646599"/>
                  <a:pt x="4683366" y="4643887"/>
                  <a:pt x="4680557" y="4643887"/>
                </a:cubicBezTo>
                <a:cubicBezTo>
                  <a:pt x="4680557" y="4643887"/>
                  <a:pt x="4663605" y="4649365"/>
                  <a:pt x="4663605" y="4649365"/>
                </a:cubicBezTo>
                <a:cubicBezTo>
                  <a:pt x="4660797" y="4649365"/>
                  <a:pt x="4649461" y="4665797"/>
                  <a:pt x="4643740" y="4668563"/>
                </a:cubicBezTo>
                <a:cubicBezTo>
                  <a:pt x="4638124" y="4671329"/>
                  <a:pt x="4623979" y="4668563"/>
                  <a:pt x="4623979" y="4668563"/>
                </a:cubicBezTo>
                <a:cubicBezTo>
                  <a:pt x="4623979" y="4668563"/>
                  <a:pt x="4618259" y="4674040"/>
                  <a:pt x="4612643" y="4676806"/>
                </a:cubicBezTo>
                <a:cubicBezTo>
                  <a:pt x="4607027" y="4679517"/>
                  <a:pt x="4598498" y="4685049"/>
                  <a:pt x="4592883" y="4687761"/>
                </a:cubicBezTo>
                <a:cubicBezTo>
                  <a:pt x="4587162" y="4690526"/>
                  <a:pt x="4584354" y="4712436"/>
                  <a:pt x="4584354" y="4715201"/>
                </a:cubicBezTo>
                <a:cubicBezTo>
                  <a:pt x="4581547" y="4720679"/>
                  <a:pt x="4567401" y="4739877"/>
                  <a:pt x="4567401" y="4739877"/>
                </a:cubicBezTo>
                <a:cubicBezTo>
                  <a:pt x="4553257" y="4753596"/>
                  <a:pt x="4553257" y="4753596"/>
                  <a:pt x="4553257" y="4753596"/>
                </a:cubicBezTo>
                <a:cubicBezTo>
                  <a:pt x="4553257" y="4753596"/>
                  <a:pt x="4541921" y="4764605"/>
                  <a:pt x="4539113" y="4764605"/>
                </a:cubicBezTo>
                <a:cubicBezTo>
                  <a:pt x="4536305" y="4767317"/>
                  <a:pt x="4519247" y="4783803"/>
                  <a:pt x="4519247" y="4783803"/>
                </a:cubicBezTo>
                <a:cubicBezTo>
                  <a:pt x="4519247" y="4783803"/>
                  <a:pt x="4513632" y="4781037"/>
                  <a:pt x="4513632" y="4781037"/>
                </a:cubicBezTo>
                <a:cubicBezTo>
                  <a:pt x="4513632" y="4781037"/>
                  <a:pt x="4502296" y="4797523"/>
                  <a:pt x="4502296" y="4797523"/>
                </a:cubicBezTo>
                <a:cubicBezTo>
                  <a:pt x="4502296" y="4797523"/>
                  <a:pt x="4496679" y="4811244"/>
                  <a:pt x="4493766" y="4813955"/>
                </a:cubicBezTo>
                <a:cubicBezTo>
                  <a:pt x="4493766" y="4816721"/>
                  <a:pt x="4482535" y="4833153"/>
                  <a:pt x="4482535" y="4833153"/>
                </a:cubicBezTo>
                <a:cubicBezTo>
                  <a:pt x="4479622" y="4838630"/>
                  <a:pt x="4479622" y="4838630"/>
                  <a:pt x="4479622" y="4838630"/>
                </a:cubicBezTo>
                <a:cubicBezTo>
                  <a:pt x="4476814" y="4849639"/>
                  <a:pt x="4476814" y="4849639"/>
                  <a:pt x="4476814" y="4849639"/>
                </a:cubicBezTo>
                <a:cubicBezTo>
                  <a:pt x="4476814" y="4849639"/>
                  <a:pt x="4471199" y="4855116"/>
                  <a:pt x="4471199" y="4852351"/>
                </a:cubicBezTo>
                <a:cubicBezTo>
                  <a:pt x="4471199" y="4849639"/>
                  <a:pt x="4471199" y="4838630"/>
                  <a:pt x="4474007" y="4835919"/>
                </a:cubicBezTo>
                <a:cubicBezTo>
                  <a:pt x="4476814" y="4833153"/>
                  <a:pt x="4476814" y="4827676"/>
                  <a:pt x="4476814" y="4827676"/>
                </a:cubicBezTo>
                <a:cubicBezTo>
                  <a:pt x="4474007" y="4813955"/>
                  <a:pt x="4474007" y="4813955"/>
                  <a:pt x="4474007" y="4813955"/>
                </a:cubicBezTo>
                <a:cubicBezTo>
                  <a:pt x="4474007" y="4813955"/>
                  <a:pt x="4471199" y="4819433"/>
                  <a:pt x="4474007" y="4811244"/>
                </a:cubicBezTo>
                <a:cubicBezTo>
                  <a:pt x="4476814" y="4803000"/>
                  <a:pt x="4474007" y="4803000"/>
                  <a:pt x="4476814" y="4800235"/>
                </a:cubicBezTo>
                <a:cubicBezTo>
                  <a:pt x="4482535" y="4797523"/>
                  <a:pt x="4479622" y="4797523"/>
                  <a:pt x="4488151" y="4791991"/>
                </a:cubicBezTo>
                <a:cubicBezTo>
                  <a:pt x="4493766" y="4786514"/>
                  <a:pt x="4490959" y="4783803"/>
                  <a:pt x="4493766" y="4783803"/>
                </a:cubicBezTo>
                <a:cubicBezTo>
                  <a:pt x="4499488" y="4781037"/>
                  <a:pt x="4499488" y="4781037"/>
                  <a:pt x="4505103" y="4778272"/>
                </a:cubicBezTo>
                <a:cubicBezTo>
                  <a:pt x="4513632" y="4772794"/>
                  <a:pt x="4516439" y="4770083"/>
                  <a:pt x="4519247" y="4767317"/>
                </a:cubicBezTo>
                <a:cubicBezTo>
                  <a:pt x="4519247" y="4764605"/>
                  <a:pt x="4533392" y="4759074"/>
                  <a:pt x="4530584" y="4756363"/>
                </a:cubicBezTo>
                <a:cubicBezTo>
                  <a:pt x="4530584" y="4753596"/>
                  <a:pt x="4533392" y="4748119"/>
                  <a:pt x="4524968" y="4748119"/>
                </a:cubicBezTo>
                <a:cubicBezTo>
                  <a:pt x="4519247" y="4748119"/>
                  <a:pt x="4508016" y="4753596"/>
                  <a:pt x="4502296" y="4756363"/>
                </a:cubicBezTo>
                <a:cubicBezTo>
                  <a:pt x="4493766" y="4759074"/>
                  <a:pt x="4485343" y="4764605"/>
                  <a:pt x="4485343" y="4764605"/>
                </a:cubicBezTo>
                <a:cubicBezTo>
                  <a:pt x="4485343" y="4764605"/>
                  <a:pt x="4465478" y="4770083"/>
                  <a:pt x="4462669" y="4770083"/>
                </a:cubicBezTo>
                <a:cubicBezTo>
                  <a:pt x="4459862" y="4767317"/>
                  <a:pt x="4454246" y="4770083"/>
                  <a:pt x="4451333" y="4770083"/>
                </a:cubicBezTo>
                <a:cubicBezTo>
                  <a:pt x="4445718" y="4772794"/>
                  <a:pt x="4434381" y="4767317"/>
                  <a:pt x="4434381" y="4767317"/>
                </a:cubicBezTo>
                <a:cubicBezTo>
                  <a:pt x="4432977" y="4757718"/>
                  <a:pt x="4432275" y="4752918"/>
                  <a:pt x="4431924" y="4750519"/>
                </a:cubicBezTo>
                <a:lnTo>
                  <a:pt x="4431856" y="4750060"/>
                </a:lnTo>
                <a:lnTo>
                  <a:pt x="4427987" y="4746566"/>
                </a:lnTo>
                <a:cubicBezTo>
                  <a:pt x="4425155" y="4744853"/>
                  <a:pt x="4422324" y="4743479"/>
                  <a:pt x="4422324" y="4743479"/>
                </a:cubicBezTo>
                <a:cubicBezTo>
                  <a:pt x="4422324" y="4743479"/>
                  <a:pt x="4405390" y="4746228"/>
                  <a:pt x="4402557" y="4748978"/>
                </a:cubicBezTo>
                <a:cubicBezTo>
                  <a:pt x="4399726" y="4748978"/>
                  <a:pt x="4360141" y="4751679"/>
                  <a:pt x="4360141" y="4751679"/>
                </a:cubicBezTo>
                <a:cubicBezTo>
                  <a:pt x="4360141" y="4751679"/>
                  <a:pt x="4351646" y="4748978"/>
                  <a:pt x="4348815" y="4748978"/>
                </a:cubicBezTo>
                <a:cubicBezTo>
                  <a:pt x="4345983" y="4748978"/>
                  <a:pt x="4331826" y="4748978"/>
                  <a:pt x="4331826" y="4748978"/>
                </a:cubicBezTo>
                <a:cubicBezTo>
                  <a:pt x="4328995" y="4737980"/>
                  <a:pt x="4328995" y="4737980"/>
                  <a:pt x="4328995" y="4737980"/>
                </a:cubicBezTo>
                <a:cubicBezTo>
                  <a:pt x="4317723" y="4740730"/>
                  <a:pt x="4317723" y="4740730"/>
                  <a:pt x="4317723" y="4740730"/>
                </a:cubicBezTo>
                <a:cubicBezTo>
                  <a:pt x="4314892" y="4751679"/>
                  <a:pt x="4314892" y="4751679"/>
                  <a:pt x="4314892" y="4751679"/>
                </a:cubicBezTo>
                <a:cubicBezTo>
                  <a:pt x="4300734" y="4759926"/>
                  <a:pt x="4300734" y="4759926"/>
                  <a:pt x="4300734" y="4759926"/>
                </a:cubicBezTo>
                <a:cubicBezTo>
                  <a:pt x="4286577" y="4768175"/>
                  <a:pt x="4286577" y="4768175"/>
                  <a:pt x="4286577" y="4768175"/>
                </a:cubicBezTo>
                <a:cubicBezTo>
                  <a:pt x="4258317" y="4768175"/>
                  <a:pt x="4258317" y="4768175"/>
                  <a:pt x="4258317" y="4768175"/>
                </a:cubicBezTo>
                <a:cubicBezTo>
                  <a:pt x="4241328" y="4768175"/>
                  <a:pt x="4241328" y="4768175"/>
                  <a:pt x="4241328" y="4768175"/>
                </a:cubicBezTo>
                <a:cubicBezTo>
                  <a:pt x="4241328" y="4773624"/>
                  <a:pt x="4241328" y="4773624"/>
                  <a:pt x="4241328" y="4773624"/>
                </a:cubicBezTo>
                <a:cubicBezTo>
                  <a:pt x="4232835" y="4790073"/>
                  <a:pt x="4232835" y="4790073"/>
                  <a:pt x="4232835" y="4790073"/>
                </a:cubicBezTo>
                <a:cubicBezTo>
                  <a:pt x="4221562" y="4798320"/>
                  <a:pt x="4221562" y="4798320"/>
                  <a:pt x="4221562" y="4798320"/>
                </a:cubicBezTo>
                <a:cubicBezTo>
                  <a:pt x="4221562" y="4798320"/>
                  <a:pt x="4204574" y="4803770"/>
                  <a:pt x="4201742" y="4806520"/>
                </a:cubicBezTo>
                <a:cubicBezTo>
                  <a:pt x="4201742" y="4806520"/>
                  <a:pt x="4190417" y="4803770"/>
                  <a:pt x="4190417" y="4803770"/>
                </a:cubicBezTo>
                <a:cubicBezTo>
                  <a:pt x="4176313" y="4812019"/>
                  <a:pt x="4176313" y="4812019"/>
                  <a:pt x="4176313" y="4812019"/>
                </a:cubicBezTo>
                <a:cubicBezTo>
                  <a:pt x="4173482" y="4820266"/>
                  <a:pt x="4173482" y="4820266"/>
                  <a:pt x="4173482" y="4820266"/>
                </a:cubicBezTo>
                <a:cubicBezTo>
                  <a:pt x="4179091" y="4825717"/>
                  <a:pt x="4179091" y="4825717"/>
                  <a:pt x="4179091" y="4825717"/>
                </a:cubicBezTo>
                <a:cubicBezTo>
                  <a:pt x="4190417" y="4831215"/>
                  <a:pt x="4190417" y="4831215"/>
                  <a:pt x="4190417" y="4831215"/>
                </a:cubicBezTo>
                <a:cubicBezTo>
                  <a:pt x="4190417" y="4831215"/>
                  <a:pt x="4198911" y="4833965"/>
                  <a:pt x="4198911" y="4836714"/>
                </a:cubicBezTo>
                <a:cubicBezTo>
                  <a:pt x="4198911" y="4836714"/>
                  <a:pt x="4196079" y="4842164"/>
                  <a:pt x="4196079" y="4842164"/>
                </a:cubicBezTo>
                <a:cubicBezTo>
                  <a:pt x="4196079" y="4855863"/>
                  <a:pt x="4196079" y="4855863"/>
                  <a:pt x="4196079" y="4855863"/>
                </a:cubicBezTo>
                <a:cubicBezTo>
                  <a:pt x="4196079" y="4855863"/>
                  <a:pt x="4204574" y="4858612"/>
                  <a:pt x="4207405" y="4858612"/>
                </a:cubicBezTo>
                <a:cubicBezTo>
                  <a:pt x="4207405" y="4858612"/>
                  <a:pt x="4215899" y="4853161"/>
                  <a:pt x="4215899" y="4853161"/>
                </a:cubicBezTo>
                <a:cubicBezTo>
                  <a:pt x="4215899" y="4850412"/>
                  <a:pt x="4218730" y="4847663"/>
                  <a:pt x="4218730" y="4847663"/>
                </a:cubicBezTo>
                <a:cubicBezTo>
                  <a:pt x="4224394" y="4853161"/>
                  <a:pt x="4224394" y="4853161"/>
                  <a:pt x="4224394" y="4853161"/>
                </a:cubicBezTo>
                <a:cubicBezTo>
                  <a:pt x="4224394" y="4853161"/>
                  <a:pt x="4227171" y="4858612"/>
                  <a:pt x="4230002" y="4858612"/>
                </a:cubicBezTo>
                <a:cubicBezTo>
                  <a:pt x="4230002" y="4858612"/>
                  <a:pt x="4238497" y="4858612"/>
                  <a:pt x="4238497" y="4858612"/>
                </a:cubicBezTo>
                <a:cubicBezTo>
                  <a:pt x="4249823" y="4864110"/>
                  <a:pt x="4249823" y="4864110"/>
                  <a:pt x="4249823" y="4864110"/>
                </a:cubicBezTo>
                <a:cubicBezTo>
                  <a:pt x="4263979" y="4875059"/>
                  <a:pt x="4263979" y="4875059"/>
                  <a:pt x="4263979" y="4875059"/>
                </a:cubicBezTo>
                <a:cubicBezTo>
                  <a:pt x="4263979" y="4875059"/>
                  <a:pt x="4275251" y="4880558"/>
                  <a:pt x="4272474" y="4883307"/>
                </a:cubicBezTo>
                <a:cubicBezTo>
                  <a:pt x="4266811" y="4886057"/>
                  <a:pt x="4261148" y="4888806"/>
                  <a:pt x="4258317" y="4888806"/>
                </a:cubicBezTo>
                <a:cubicBezTo>
                  <a:pt x="4258317" y="4888806"/>
                  <a:pt x="4252654" y="4886057"/>
                  <a:pt x="4252654" y="4883307"/>
                </a:cubicBezTo>
                <a:cubicBezTo>
                  <a:pt x="4252654" y="4877809"/>
                  <a:pt x="4249823" y="4875059"/>
                  <a:pt x="4246991" y="4875059"/>
                </a:cubicBezTo>
                <a:cubicBezTo>
                  <a:pt x="4244160" y="4875059"/>
                  <a:pt x="4238497" y="4869609"/>
                  <a:pt x="4238497" y="4869609"/>
                </a:cubicBezTo>
                <a:cubicBezTo>
                  <a:pt x="4235666" y="4869609"/>
                  <a:pt x="4230002" y="4869609"/>
                  <a:pt x="4227171" y="4872359"/>
                </a:cubicBezTo>
                <a:cubicBezTo>
                  <a:pt x="4224394" y="4872359"/>
                  <a:pt x="4218730" y="4872359"/>
                  <a:pt x="4218730" y="4869609"/>
                </a:cubicBezTo>
                <a:cubicBezTo>
                  <a:pt x="4215899" y="4869609"/>
                  <a:pt x="4213068" y="4861361"/>
                  <a:pt x="4213068" y="4861361"/>
                </a:cubicBezTo>
                <a:cubicBezTo>
                  <a:pt x="4198911" y="4858612"/>
                  <a:pt x="4198911" y="4858612"/>
                  <a:pt x="4198911" y="4858612"/>
                </a:cubicBezTo>
                <a:cubicBezTo>
                  <a:pt x="4198911" y="4858612"/>
                  <a:pt x="4196079" y="4861361"/>
                  <a:pt x="4196079" y="4864110"/>
                </a:cubicBezTo>
                <a:cubicBezTo>
                  <a:pt x="4196079" y="4864110"/>
                  <a:pt x="4190417" y="4869609"/>
                  <a:pt x="4190417" y="4869609"/>
                </a:cubicBezTo>
                <a:cubicBezTo>
                  <a:pt x="4187586" y="4872359"/>
                  <a:pt x="4187586" y="4872359"/>
                  <a:pt x="4187586" y="4872359"/>
                </a:cubicBezTo>
                <a:cubicBezTo>
                  <a:pt x="4187586" y="4877809"/>
                  <a:pt x="4187586" y="4877809"/>
                  <a:pt x="4187586" y="4877809"/>
                </a:cubicBezTo>
                <a:cubicBezTo>
                  <a:pt x="4193248" y="4883307"/>
                  <a:pt x="4193248" y="4883307"/>
                  <a:pt x="4193248" y="4883307"/>
                </a:cubicBezTo>
                <a:cubicBezTo>
                  <a:pt x="4204574" y="4891507"/>
                  <a:pt x="4204574" y="4891507"/>
                  <a:pt x="4204574" y="4891507"/>
                </a:cubicBezTo>
                <a:cubicBezTo>
                  <a:pt x="4204574" y="4891507"/>
                  <a:pt x="4218730" y="4894256"/>
                  <a:pt x="4218730" y="4894256"/>
                </a:cubicBezTo>
                <a:cubicBezTo>
                  <a:pt x="4221562" y="4894256"/>
                  <a:pt x="4227171" y="4902505"/>
                  <a:pt x="4227171" y="4902505"/>
                </a:cubicBezTo>
                <a:cubicBezTo>
                  <a:pt x="4227171" y="4910703"/>
                  <a:pt x="4227171" y="4910703"/>
                  <a:pt x="4227171" y="4910703"/>
                </a:cubicBezTo>
                <a:cubicBezTo>
                  <a:pt x="4224394" y="4918952"/>
                  <a:pt x="4224394" y="4918952"/>
                  <a:pt x="4224394" y="4918952"/>
                </a:cubicBezTo>
                <a:cubicBezTo>
                  <a:pt x="4224394" y="4918952"/>
                  <a:pt x="4224394" y="4924450"/>
                  <a:pt x="4218730" y="4921701"/>
                </a:cubicBezTo>
                <a:cubicBezTo>
                  <a:pt x="4213068" y="4918952"/>
                  <a:pt x="4210237" y="4916203"/>
                  <a:pt x="4210237" y="4916203"/>
                </a:cubicBezTo>
                <a:cubicBezTo>
                  <a:pt x="4201742" y="4913454"/>
                  <a:pt x="4201742" y="4913454"/>
                  <a:pt x="4201742" y="4913454"/>
                </a:cubicBezTo>
                <a:cubicBezTo>
                  <a:pt x="4198911" y="4902505"/>
                  <a:pt x="4198911" y="4902505"/>
                  <a:pt x="4198911" y="4902505"/>
                </a:cubicBezTo>
                <a:cubicBezTo>
                  <a:pt x="4198911" y="4902505"/>
                  <a:pt x="4193248" y="4897005"/>
                  <a:pt x="4193248" y="4897005"/>
                </a:cubicBezTo>
                <a:cubicBezTo>
                  <a:pt x="4190417" y="4897005"/>
                  <a:pt x="4176313" y="4888806"/>
                  <a:pt x="4176313" y="4888806"/>
                </a:cubicBezTo>
                <a:cubicBezTo>
                  <a:pt x="4159325" y="4888806"/>
                  <a:pt x="4159325" y="4888806"/>
                  <a:pt x="4159325" y="4888806"/>
                </a:cubicBezTo>
                <a:cubicBezTo>
                  <a:pt x="4147999" y="4888806"/>
                  <a:pt x="4147999" y="4888806"/>
                  <a:pt x="4147999" y="4888806"/>
                </a:cubicBezTo>
                <a:cubicBezTo>
                  <a:pt x="4145168" y="4897005"/>
                  <a:pt x="4145168" y="4897005"/>
                  <a:pt x="4145168" y="4897005"/>
                </a:cubicBezTo>
                <a:cubicBezTo>
                  <a:pt x="4145168" y="4897005"/>
                  <a:pt x="4145168" y="4902505"/>
                  <a:pt x="4147999" y="4902505"/>
                </a:cubicBezTo>
                <a:cubicBezTo>
                  <a:pt x="4147999" y="4905254"/>
                  <a:pt x="4156494" y="4910703"/>
                  <a:pt x="4156494" y="4910703"/>
                </a:cubicBezTo>
                <a:cubicBezTo>
                  <a:pt x="4156494" y="4910703"/>
                  <a:pt x="4162156" y="4910703"/>
                  <a:pt x="4162156" y="4913454"/>
                </a:cubicBezTo>
                <a:cubicBezTo>
                  <a:pt x="4164987" y="4916203"/>
                  <a:pt x="4170650" y="4921701"/>
                  <a:pt x="4170650" y="4921701"/>
                </a:cubicBezTo>
                <a:cubicBezTo>
                  <a:pt x="4170650" y="4921701"/>
                  <a:pt x="4173482" y="4921701"/>
                  <a:pt x="4176313" y="4921701"/>
                </a:cubicBezTo>
                <a:cubicBezTo>
                  <a:pt x="4181922" y="4921701"/>
                  <a:pt x="4187586" y="4924450"/>
                  <a:pt x="4187586" y="4924450"/>
                </a:cubicBezTo>
                <a:cubicBezTo>
                  <a:pt x="4196079" y="4927151"/>
                  <a:pt x="4196079" y="4927151"/>
                  <a:pt x="4196079" y="4927151"/>
                </a:cubicBezTo>
                <a:cubicBezTo>
                  <a:pt x="4198911" y="4929901"/>
                  <a:pt x="4198911" y="4929901"/>
                  <a:pt x="4198911" y="4929901"/>
                </a:cubicBezTo>
                <a:cubicBezTo>
                  <a:pt x="4198911" y="4929901"/>
                  <a:pt x="4190417" y="4932650"/>
                  <a:pt x="4187586" y="4932650"/>
                </a:cubicBezTo>
                <a:cubicBezTo>
                  <a:pt x="4184753" y="4935399"/>
                  <a:pt x="4176313" y="4935399"/>
                  <a:pt x="4176313" y="4935399"/>
                </a:cubicBezTo>
                <a:cubicBezTo>
                  <a:pt x="4176313" y="4935399"/>
                  <a:pt x="4170650" y="4929901"/>
                  <a:pt x="4167819" y="4929901"/>
                </a:cubicBezTo>
                <a:cubicBezTo>
                  <a:pt x="4167819" y="4929901"/>
                  <a:pt x="4159325" y="4932650"/>
                  <a:pt x="4159325" y="4932650"/>
                </a:cubicBezTo>
                <a:cubicBezTo>
                  <a:pt x="4159325" y="4932650"/>
                  <a:pt x="4153662" y="4938149"/>
                  <a:pt x="4150830" y="4932650"/>
                </a:cubicBezTo>
                <a:cubicBezTo>
                  <a:pt x="4147999" y="4927151"/>
                  <a:pt x="4145168" y="4921701"/>
                  <a:pt x="4145168" y="4921701"/>
                </a:cubicBezTo>
                <a:cubicBezTo>
                  <a:pt x="4145168" y="4916203"/>
                  <a:pt x="4145168" y="4916203"/>
                  <a:pt x="4145168" y="4916203"/>
                </a:cubicBezTo>
                <a:cubicBezTo>
                  <a:pt x="4145168" y="4907954"/>
                  <a:pt x="4145168" y="4907954"/>
                  <a:pt x="4145168" y="4907954"/>
                </a:cubicBezTo>
                <a:cubicBezTo>
                  <a:pt x="4142337" y="4899755"/>
                  <a:pt x="4142337" y="4899755"/>
                  <a:pt x="4142337" y="4899755"/>
                </a:cubicBezTo>
                <a:cubicBezTo>
                  <a:pt x="4131011" y="4894256"/>
                  <a:pt x="4131011" y="4894256"/>
                  <a:pt x="4131011" y="4894256"/>
                </a:cubicBezTo>
                <a:cubicBezTo>
                  <a:pt x="4116907" y="4894256"/>
                  <a:pt x="4116907" y="4894256"/>
                  <a:pt x="4116907" y="4894256"/>
                </a:cubicBezTo>
                <a:cubicBezTo>
                  <a:pt x="4102750" y="4886057"/>
                  <a:pt x="4102750" y="4886057"/>
                  <a:pt x="4102750" y="4886057"/>
                </a:cubicBezTo>
                <a:cubicBezTo>
                  <a:pt x="4085762" y="4880558"/>
                  <a:pt x="4085762" y="4880558"/>
                  <a:pt x="4085762" y="4880558"/>
                </a:cubicBezTo>
                <a:cubicBezTo>
                  <a:pt x="4080152" y="4869609"/>
                  <a:pt x="4080152" y="4869609"/>
                  <a:pt x="4080152" y="4869609"/>
                </a:cubicBezTo>
                <a:cubicBezTo>
                  <a:pt x="4091424" y="4861361"/>
                  <a:pt x="4091424" y="4861361"/>
                  <a:pt x="4091424" y="4861361"/>
                </a:cubicBezTo>
                <a:cubicBezTo>
                  <a:pt x="4088593" y="4853161"/>
                  <a:pt x="4088593" y="4853161"/>
                  <a:pt x="4088593" y="4853161"/>
                </a:cubicBezTo>
                <a:cubicBezTo>
                  <a:pt x="4082930" y="4847663"/>
                  <a:pt x="4082930" y="4847663"/>
                  <a:pt x="4082930" y="4847663"/>
                </a:cubicBezTo>
                <a:cubicBezTo>
                  <a:pt x="4068827" y="4855863"/>
                  <a:pt x="4068827" y="4855863"/>
                  <a:pt x="4068827" y="4855863"/>
                </a:cubicBezTo>
                <a:cubicBezTo>
                  <a:pt x="4068827" y="4864110"/>
                  <a:pt x="4068827" y="4864110"/>
                  <a:pt x="4068827" y="4864110"/>
                </a:cubicBezTo>
                <a:cubicBezTo>
                  <a:pt x="4054670" y="4869609"/>
                  <a:pt x="4054670" y="4869609"/>
                  <a:pt x="4054670" y="4869609"/>
                </a:cubicBezTo>
                <a:cubicBezTo>
                  <a:pt x="4049007" y="4880558"/>
                  <a:pt x="4049007" y="4880558"/>
                  <a:pt x="4049007" y="4880558"/>
                </a:cubicBezTo>
                <a:cubicBezTo>
                  <a:pt x="4057501" y="4888806"/>
                  <a:pt x="4057501" y="4888806"/>
                  <a:pt x="4057501" y="4888806"/>
                </a:cubicBezTo>
                <a:cubicBezTo>
                  <a:pt x="4057501" y="4902505"/>
                  <a:pt x="4057501" y="4902505"/>
                  <a:pt x="4057501" y="4902505"/>
                </a:cubicBezTo>
                <a:cubicBezTo>
                  <a:pt x="4057501" y="4902505"/>
                  <a:pt x="4054670" y="4916203"/>
                  <a:pt x="4057501" y="4918952"/>
                </a:cubicBezTo>
                <a:cubicBezTo>
                  <a:pt x="4057501" y="4918952"/>
                  <a:pt x="4054670" y="4927151"/>
                  <a:pt x="4054670" y="4932650"/>
                </a:cubicBezTo>
                <a:cubicBezTo>
                  <a:pt x="4057501" y="4935399"/>
                  <a:pt x="4057501" y="4938149"/>
                  <a:pt x="4063164" y="4940898"/>
                </a:cubicBezTo>
                <a:cubicBezTo>
                  <a:pt x="4065996" y="4943599"/>
                  <a:pt x="4065996" y="4943599"/>
                  <a:pt x="4071658" y="4946349"/>
                </a:cubicBezTo>
                <a:cubicBezTo>
                  <a:pt x="4077321" y="4949098"/>
                  <a:pt x="4080152" y="4951847"/>
                  <a:pt x="4080152" y="4951847"/>
                </a:cubicBezTo>
                <a:cubicBezTo>
                  <a:pt x="4085762" y="4962796"/>
                  <a:pt x="4085762" y="4962796"/>
                  <a:pt x="4085762" y="4962796"/>
                </a:cubicBezTo>
                <a:cubicBezTo>
                  <a:pt x="4085762" y="4962796"/>
                  <a:pt x="4088593" y="4965545"/>
                  <a:pt x="4091424" y="4965545"/>
                </a:cubicBezTo>
                <a:cubicBezTo>
                  <a:pt x="4094256" y="4968294"/>
                  <a:pt x="4102750" y="4971043"/>
                  <a:pt x="4102750" y="4973793"/>
                </a:cubicBezTo>
                <a:cubicBezTo>
                  <a:pt x="4102750" y="4979243"/>
                  <a:pt x="4105581" y="4984742"/>
                  <a:pt x="4105581" y="4984742"/>
                </a:cubicBezTo>
                <a:cubicBezTo>
                  <a:pt x="4105581" y="4984742"/>
                  <a:pt x="4108413" y="4990240"/>
                  <a:pt x="4108413" y="4990240"/>
                </a:cubicBezTo>
                <a:cubicBezTo>
                  <a:pt x="4111245" y="4992989"/>
                  <a:pt x="4114076" y="4990240"/>
                  <a:pt x="4114076" y="4992989"/>
                </a:cubicBezTo>
                <a:cubicBezTo>
                  <a:pt x="4116907" y="4995691"/>
                  <a:pt x="4114076" y="4998440"/>
                  <a:pt x="4119738" y="5001189"/>
                </a:cubicBezTo>
                <a:cubicBezTo>
                  <a:pt x="4122570" y="5006688"/>
                  <a:pt x="4128233" y="5009438"/>
                  <a:pt x="4128233" y="5009438"/>
                </a:cubicBezTo>
                <a:cubicBezTo>
                  <a:pt x="4131011" y="5009438"/>
                  <a:pt x="4136673" y="5012138"/>
                  <a:pt x="4136673" y="5012138"/>
                </a:cubicBezTo>
                <a:cubicBezTo>
                  <a:pt x="4153662" y="5023136"/>
                  <a:pt x="4153662" y="5023136"/>
                  <a:pt x="4153662" y="5023136"/>
                </a:cubicBezTo>
                <a:cubicBezTo>
                  <a:pt x="4164987" y="5036834"/>
                  <a:pt x="4164987" y="5036834"/>
                  <a:pt x="4164987" y="5036834"/>
                </a:cubicBezTo>
                <a:cubicBezTo>
                  <a:pt x="4173482" y="5045082"/>
                  <a:pt x="4173482" y="5045082"/>
                  <a:pt x="4173482" y="5045082"/>
                </a:cubicBezTo>
                <a:cubicBezTo>
                  <a:pt x="4170650" y="5056031"/>
                  <a:pt x="4170650" y="5056031"/>
                  <a:pt x="4170650" y="5056031"/>
                </a:cubicBezTo>
                <a:cubicBezTo>
                  <a:pt x="4167819" y="5061529"/>
                  <a:pt x="4167819" y="5061529"/>
                  <a:pt x="4167819" y="5061529"/>
                </a:cubicBezTo>
                <a:cubicBezTo>
                  <a:pt x="4167819" y="5061529"/>
                  <a:pt x="4162156" y="5064230"/>
                  <a:pt x="4159325" y="5064230"/>
                </a:cubicBezTo>
                <a:cubicBezTo>
                  <a:pt x="4159325" y="5064230"/>
                  <a:pt x="4153662" y="5066980"/>
                  <a:pt x="4153662" y="5066980"/>
                </a:cubicBezTo>
                <a:cubicBezTo>
                  <a:pt x="4153662" y="5066980"/>
                  <a:pt x="4150830" y="5064230"/>
                  <a:pt x="4150830" y="5064230"/>
                </a:cubicBezTo>
                <a:cubicBezTo>
                  <a:pt x="4153662" y="5061529"/>
                  <a:pt x="4162156" y="5058780"/>
                  <a:pt x="4162156" y="5058780"/>
                </a:cubicBezTo>
                <a:cubicBezTo>
                  <a:pt x="4162156" y="5058780"/>
                  <a:pt x="4162156" y="5050533"/>
                  <a:pt x="4159325" y="5050533"/>
                </a:cubicBezTo>
                <a:cubicBezTo>
                  <a:pt x="4156494" y="5047782"/>
                  <a:pt x="4147999" y="5042333"/>
                  <a:pt x="4147999" y="5042333"/>
                </a:cubicBezTo>
                <a:cubicBezTo>
                  <a:pt x="4142337" y="5036834"/>
                  <a:pt x="4142337" y="5036834"/>
                  <a:pt x="4142337" y="5036834"/>
                </a:cubicBezTo>
                <a:cubicBezTo>
                  <a:pt x="4133842" y="5036834"/>
                  <a:pt x="4133842" y="5036834"/>
                  <a:pt x="4133842" y="5036834"/>
                </a:cubicBezTo>
                <a:cubicBezTo>
                  <a:pt x="4133842" y="5036834"/>
                  <a:pt x="4128233" y="5036834"/>
                  <a:pt x="4128233" y="5039583"/>
                </a:cubicBezTo>
                <a:cubicBezTo>
                  <a:pt x="4125401" y="5042333"/>
                  <a:pt x="4116907" y="5047782"/>
                  <a:pt x="4116907" y="5047782"/>
                </a:cubicBezTo>
                <a:cubicBezTo>
                  <a:pt x="4111245" y="5058780"/>
                  <a:pt x="4111245" y="5058780"/>
                  <a:pt x="4111245" y="5058780"/>
                </a:cubicBezTo>
                <a:cubicBezTo>
                  <a:pt x="4125401" y="5061529"/>
                  <a:pt x="4125401" y="5061529"/>
                  <a:pt x="4125401" y="5061529"/>
                </a:cubicBezTo>
                <a:cubicBezTo>
                  <a:pt x="4125401" y="5061529"/>
                  <a:pt x="4131011" y="5066980"/>
                  <a:pt x="4131011" y="5066980"/>
                </a:cubicBezTo>
                <a:cubicBezTo>
                  <a:pt x="4131011" y="5069729"/>
                  <a:pt x="4136673" y="5075228"/>
                  <a:pt x="4136673" y="5075228"/>
                </a:cubicBezTo>
                <a:cubicBezTo>
                  <a:pt x="4142337" y="5077977"/>
                  <a:pt x="4142337" y="5077977"/>
                  <a:pt x="4142337" y="5077977"/>
                </a:cubicBezTo>
                <a:cubicBezTo>
                  <a:pt x="4142337" y="5083427"/>
                  <a:pt x="4142337" y="5083427"/>
                  <a:pt x="4142337" y="5083427"/>
                </a:cubicBezTo>
                <a:cubicBezTo>
                  <a:pt x="4139505" y="5091675"/>
                  <a:pt x="4139505" y="5091675"/>
                  <a:pt x="4139505" y="5091675"/>
                </a:cubicBezTo>
                <a:cubicBezTo>
                  <a:pt x="4131011" y="5102624"/>
                  <a:pt x="4131011" y="5102624"/>
                  <a:pt x="4131011" y="5102624"/>
                </a:cubicBezTo>
                <a:cubicBezTo>
                  <a:pt x="4131011" y="5102624"/>
                  <a:pt x="4125401" y="5105373"/>
                  <a:pt x="4125401" y="5105373"/>
                </a:cubicBezTo>
                <a:cubicBezTo>
                  <a:pt x="4122570" y="5105373"/>
                  <a:pt x="4116907" y="5110872"/>
                  <a:pt x="4116907" y="5110872"/>
                </a:cubicBezTo>
                <a:cubicBezTo>
                  <a:pt x="4116907" y="5110872"/>
                  <a:pt x="4114076" y="5110872"/>
                  <a:pt x="4114076" y="5110872"/>
                </a:cubicBezTo>
                <a:cubicBezTo>
                  <a:pt x="4111245" y="5110872"/>
                  <a:pt x="4105581" y="5108122"/>
                  <a:pt x="4102750" y="5108122"/>
                </a:cubicBezTo>
                <a:cubicBezTo>
                  <a:pt x="4102750" y="5108122"/>
                  <a:pt x="4097088" y="5110872"/>
                  <a:pt x="4097088" y="5110872"/>
                </a:cubicBezTo>
                <a:cubicBezTo>
                  <a:pt x="4097088" y="5110872"/>
                  <a:pt x="4088593" y="5116322"/>
                  <a:pt x="4099919" y="5119072"/>
                </a:cubicBezTo>
                <a:cubicBezTo>
                  <a:pt x="4111245" y="5119072"/>
                  <a:pt x="4114076" y="5119072"/>
                  <a:pt x="4116907" y="5119072"/>
                </a:cubicBezTo>
                <a:cubicBezTo>
                  <a:pt x="4116907" y="5119072"/>
                  <a:pt x="4128233" y="5119072"/>
                  <a:pt x="4128233" y="5119072"/>
                </a:cubicBezTo>
                <a:cubicBezTo>
                  <a:pt x="4128233" y="5119072"/>
                  <a:pt x="4131011" y="5119072"/>
                  <a:pt x="4133842" y="5121821"/>
                </a:cubicBezTo>
                <a:cubicBezTo>
                  <a:pt x="4139505" y="5121821"/>
                  <a:pt x="4142337" y="5121821"/>
                  <a:pt x="4145168" y="5124570"/>
                </a:cubicBezTo>
                <a:cubicBezTo>
                  <a:pt x="4147999" y="5124570"/>
                  <a:pt x="4150830" y="5127319"/>
                  <a:pt x="4150830" y="5127319"/>
                </a:cubicBezTo>
                <a:cubicBezTo>
                  <a:pt x="4150830" y="5130068"/>
                  <a:pt x="4150830" y="5130068"/>
                  <a:pt x="4153662" y="5130068"/>
                </a:cubicBezTo>
                <a:cubicBezTo>
                  <a:pt x="4156494" y="5130068"/>
                  <a:pt x="4159325" y="5132818"/>
                  <a:pt x="4159325" y="5132818"/>
                </a:cubicBezTo>
                <a:cubicBezTo>
                  <a:pt x="4162156" y="5132818"/>
                  <a:pt x="4162156" y="5132818"/>
                  <a:pt x="4162156" y="5132818"/>
                </a:cubicBezTo>
                <a:cubicBezTo>
                  <a:pt x="4162156" y="5132818"/>
                  <a:pt x="4164987" y="5132818"/>
                  <a:pt x="4167819" y="5132818"/>
                </a:cubicBezTo>
                <a:cubicBezTo>
                  <a:pt x="4170650" y="5132818"/>
                  <a:pt x="4170650" y="5130068"/>
                  <a:pt x="4173482" y="5130068"/>
                </a:cubicBezTo>
                <a:cubicBezTo>
                  <a:pt x="4176313" y="5130068"/>
                  <a:pt x="4184753" y="5130068"/>
                  <a:pt x="4184753" y="5130068"/>
                </a:cubicBezTo>
                <a:cubicBezTo>
                  <a:pt x="4190417" y="5141017"/>
                  <a:pt x="4190417" y="5141017"/>
                  <a:pt x="4190417" y="5141017"/>
                </a:cubicBezTo>
                <a:cubicBezTo>
                  <a:pt x="4190417" y="5141017"/>
                  <a:pt x="4190417" y="5143767"/>
                  <a:pt x="4193248" y="5143767"/>
                </a:cubicBezTo>
                <a:cubicBezTo>
                  <a:pt x="4193248" y="5146517"/>
                  <a:pt x="4198911" y="5149266"/>
                  <a:pt x="4201742" y="5149266"/>
                </a:cubicBezTo>
                <a:cubicBezTo>
                  <a:pt x="4204574" y="5149266"/>
                  <a:pt x="4227171" y="5143767"/>
                  <a:pt x="4227171" y="5143767"/>
                </a:cubicBezTo>
                <a:cubicBezTo>
                  <a:pt x="4215899" y="5135519"/>
                  <a:pt x="4215899" y="5135519"/>
                  <a:pt x="4215899" y="5135519"/>
                </a:cubicBezTo>
                <a:cubicBezTo>
                  <a:pt x="4215899" y="5135519"/>
                  <a:pt x="4210237" y="5130068"/>
                  <a:pt x="4207405" y="5127319"/>
                </a:cubicBezTo>
                <a:cubicBezTo>
                  <a:pt x="4207405" y="5124570"/>
                  <a:pt x="4193248" y="5116322"/>
                  <a:pt x="4193248" y="5116322"/>
                </a:cubicBezTo>
                <a:cubicBezTo>
                  <a:pt x="4179091" y="5113621"/>
                  <a:pt x="4179091" y="5113621"/>
                  <a:pt x="4179091" y="5113621"/>
                </a:cubicBezTo>
                <a:cubicBezTo>
                  <a:pt x="4162156" y="5105373"/>
                  <a:pt x="4162156" y="5105373"/>
                  <a:pt x="4162156" y="5105373"/>
                </a:cubicBezTo>
                <a:cubicBezTo>
                  <a:pt x="4145168" y="5099875"/>
                  <a:pt x="4145168" y="5099875"/>
                  <a:pt x="4145168" y="5099875"/>
                </a:cubicBezTo>
                <a:cubicBezTo>
                  <a:pt x="4145168" y="5099875"/>
                  <a:pt x="4150830" y="5088926"/>
                  <a:pt x="4153662" y="5086177"/>
                </a:cubicBezTo>
                <a:cubicBezTo>
                  <a:pt x="4153662" y="5083427"/>
                  <a:pt x="4153662" y="5075228"/>
                  <a:pt x="4156494" y="5075228"/>
                </a:cubicBezTo>
                <a:cubicBezTo>
                  <a:pt x="4159325" y="5077977"/>
                  <a:pt x="4164987" y="5077977"/>
                  <a:pt x="4167819" y="5077977"/>
                </a:cubicBezTo>
                <a:cubicBezTo>
                  <a:pt x="4170650" y="5077977"/>
                  <a:pt x="4176313" y="5075228"/>
                  <a:pt x="4179091" y="5075228"/>
                </a:cubicBezTo>
                <a:cubicBezTo>
                  <a:pt x="4181922" y="5075228"/>
                  <a:pt x="4187586" y="5077977"/>
                  <a:pt x="4187586" y="5077977"/>
                </a:cubicBezTo>
                <a:cubicBezTo>
                  <a:pt x="4187586" y="5077977"/>
                  <a:pt x="4190417" y="5083427"/>
                  <a:pt x="4190417" y="5086177"/>
                </a:cubicBezTo>
                <a:cubicBezTo>
                  <a:pt x="4193248" y="5086177"/>
                  <a:pt x="4193248" y="5091675"/>
                  <a:pt x="4196079" y="5094424"/>
                </a:cubicBezTo>
                <a:cubicBezTo>
                  <a:pt x="4198911" y="5094424"/>
                  <a:pt x="4213068" y="5099875"/>
                  <a:pt x="4213068" y="5099875"/>
                </a:cubicBezTo>
                <a:cubicBezTo>
                  <a:pt x="4213068" y="5099875"/>
                  <a:pt x="4230002" y="5105373"/>
                  <a:pt x="4230002" y="5105373"/>
                </a:cubicBezTo>
                <a:cubicBezTo>
                  <a:pt x="4232835" y="5105373"/>
                  <a:pt x="4238497" y="5105373"/>
                  <a:pt x="4238497" y="5105373"/>
                </a:cubicBezTo>
                <a:cubicBezTo>
                  <a:pt x="4246991" y="5113621"/>
                  <a:pt x="4246991" y="5113621"/>
                  <a:pt x="4246991" y="5113621"/>
                </a:cubicBezTo>
                <a:cubicBezTo>
                  <a:pt x="4263979" y="5110872"/>
                  <a:pt x="4263979" y="5110872"/>
                  <a:pt x="4263979" y="5110872"/>
                </a:cubicBezTo>
                <a:cubicBezTo>
                  <a:pt x="4280915" y="5108122"/>
                  <a:pt x="4280915" y="5108122"/>
                  <a:pt x="4280915" y="5108122"/>
                </a:cubicBezTo>
                <a:cubicBezTo>
                  <a:pt x="4283746" y="5113621"/>
                  <a:pt x="4283746" y="5113621"/>
                  <a:pt x="4283746" y="5113621"/>
                </a:cubicBezTo>
                <a:cubicBezTo>
                  <a:pt x="4283746" y="5113621"/>
                  <a:pt x="4292240" y="5119072"/>
                  <a:pt x="4292240" y="5119072"/>
                </a:cubicBezTo>
                <a:cubicBezTo>
                  <a:pt x="4292240" y="5121821"/>
                  <a:pt x="4297903" y="5132818"/>
                  <a:pt x="4297903" y="5132818"/>
                </a:cubicBezTo>
                <a:cubicBezTo>
                  <a:pt x="4297903" y="5132818"/>
                  <a:pt x="4297903" y="5141017"/>
                  <a:pt x="4297903" y="5141017"/>
                </a:cubicBezTo>
                <a:cubicBezTo>
                  <a:pt x="4297903" y="5143767"/>
                  <a:pt x="4303566" y="5154716"/>
                  <a:pt x="4303566" y="5154716"/>
                </a:cubicBezTo>
                <a:cubicBezTo>
                  <a:pt x="4306397" y="5157465"/>
                  <a:pt x="4317723" y="5168414"/>
                  <a:pt x="4317723" y="5171163"/>
                </a:cubicBezTo>
                <a:cubicBezTo>
                  <a:pt x="4317723" y="5171163"/>
                  <a:pt x="4323332" y="5179412"/>
                  <a:pt x="4326164" y="5179412"/>
                </a:cubicBezTo>
                <a:cubicBezTo>
                  <a:pt x="4326164" y="5179412"/>
                  <a:pt x="4328995" y="5176662"/>
                  <a:pt x="4328995" y="5176662"/>
                </a:cubicBezTo>
                <a:cubicBezTo>
                  <a:pt x="4331826" y="5176662"/>
                  <a:pt x="4340321" y="5171163"/>
                  <a:pt x="4340321" y="5171163"/>
                </a:cubicBezTo>
                <a:cubicBezTo>
                  <a:pt x="4340321" y="5171163"/>
                  <a:pt x="4348815" y="5171163"/>
                  <a:pt x="4348815" y="5173913"/>
                </a:cubicBezTo>
                <a:cubicBezTo>
                  <a:pt x="4348815" y="5176662"/>
                  <a:pt x="4360141" y="5184910"/>
                  <a:pt x="4360141" y="5184910"/>
                </a:cubicBezTo>
                <a:cubicBezTo>
                  <a:pt x="4360141" y="5184910"/>
                  <a:pt x="4362972" y="5195859"/>
                  <a:pt x="4362972" y="5195859"/>
                </a:cubicBezTo>
                <a:cubicBezTo>
                  <a:pt x="4360141" y="5198608"/>
                  <a:pt x="4351646" y="5201357"/>
                  <a:pt x="4351646" y="5204059"/>
                </a:cubicBezTo>
                <a:cubicBezTo>
                  <a:pt x="4348815" y="5204059"/>
                  <a:pt x="4340321" y="5204059"/>
                  <a:pt x="4340321" y="5204059"/>
                </a:cubicBezTo>
                <a:cubicBezTo>
                  <a:pt x="4337489" y="5206808"/>
                  <a:pt x="4326164" y="5209557"/>
                  <a:pt x="4326164" y="5209557"/>
                </a:cubicBezTo>
                <a:cubicBezTo>
                  <a:pt x="4326164" y="5198608"/>
                  <a:pt x="4326164" y="5198608"/>
                  <a:pt x="4326164" y="5198608"/>
                </a:cubicBezTo>
                <a:cubicBezTo>
                  <a:pt x="4326164" y="5198608"/>
                  <a:pt x="4326164" y="5195859"/>
                  <a:pt x="4323332" y="5195859"/>
                </a:cubicBezTo>
                <a:cubicBezTo>
                  <a:pt x="4323332" y="5195859"/>
                  <a:pt x="4306397" y="5190361"/>
                  <a:pt x="4306397" y="5190361"/>
                </a:cubicBezTo>
                <a:cubicBezTo>
                  <a:pt x="4303566" y="5176662"/>
                  <a:pt x="4303566" y="5176662"/>
                  <a:pt x="4303566" y="5176662"/>
                </a:cubicBezTo>
                <a:cubicBezTo>
                  <a:pt x="4295072" y="5168414"/>
                  <a:pt x="4295072" y="5168414"/>
                  <a:pt x="4295072" y="5168414"/>
                </a:cubicBezTo>
                <a:cubicBezTo>
                  <a:pt x="4286577" y="5162964"/>
                  <a:pt x="4286577" y="5162964"/>
                  <a:pt x="4286577" y="5162964"/>
                </a:cubicBezTo>
                <a:cubicBezTo>
                  <a:pt x="4280915" y="5154716"/>
                  <a:pt x="4280915" y="5154716"/>
                  <a:pt x="4280915" y="5154716"/>
                </a:cubicBezTo>
                <a:cubicBezTo>
                  <a:pt x="4269643" y="5154716"/>
                  <a:pt x="4269643" y="5154716"/>
                  <a:pt x="4269643" y="5154716"/>
                </a:cubicBezTo>
                <a:cubicBezTo>
                  <a:pt x="4269643" y="5154716"/>
                  <a:pt x="4263979" y="5157465"/>
                  <a:pt x="4263979" y="5157465"/>
                </a:cubicBezTo>
                <a:cubicBezTo>
                  <a:pt x="4261148" y="5160215"/>
                  <a:pt x="4249823" y="5157465"/>
                  <a:pt x="4249823" y="5157465"/>
                </a:cubicBezTo>
                <a:cubicBezTo>
                  <a:pt x="4241328" y="5160215"/>
                  <a:pt x="4241328" y="5160215"/>
                  <a:pt x="4241328" y="5160215"/>
                </a:cubicBezTo>
                <a:cubicBezTo>
                  <a:pt x="4241328" y="5165713"/>
                  <a:pt x="4241328" y="5165713"/>
                  <a:pt x="4241328" y="5165713"/>
                </a:cubicBezTo>
                <a:cubicBezTo>
                  <a:pt x="4255486" y="5165713"/>
                  <a:pt x="4255486" y="5165713"/>
                  <a:pt x="4255486" y="5165713"/>
                </a:cubicBezTo>
                <a:cubicBezTo>
                  <a:pt x="4266811" y="5168414"/>
                  <a:pt x="4266811" y="5168414"/>
                  <a:pt x="4266811" y="5168414"/>
                </a:cubicBezTo>
                <a:cubicBezTo>
                  <a:pt x="4283746" y="5171163"/>
                  <a:pt x="4283746" y="5171163"/>
                  <a:pt x="4283746" y="5171163"/>
                </a:cubicBezTo>
                <a:cubicBezTo>
                  <a:pt x="4283746" y="5182161"/>
                  <a:pt x="4283746" y="5182161"/>
                  <a:pt x="4283746" y="5182161"/>
                </a:cubicBezTo>
                <a:cubicBezTo>
                  <a:pt x="4283746" y="5182161"/>
                  <a:pt x="4286577" y="5187611"/>
                  <a:pt x="4286577" y="5190361"/>
                </a:cubicBezTo>
                <a:cubicBezTo>
                  <a:pt x="4286577" y="5193110"/>
                  <a:pt x="4292240" y="5204059"/>
                  <a:pt x="4292240" y="5204059"/>
                </a:cubicBezTo>
                <a:cubicBezTo>
                  <a:pt x="4297903" y="5220506"/>
                  <a:pt x="4297903" y="5220506"/>
                  <a:pt x="4297903" y="5220506"/>
                </a:cubicBezTo>
                <a:cubicBezTo>
                  <a:pt x="4303566" y="5231503"/>
                  <a:pt x="4303566" y="5231503"/>
                  <a:pt x="4303566" y="5231503"/>
                </a:cubicBezTo>
                <a:cubicBezTo>
                  <a:pt x="4309228" y="5234252"/>
                  <a:pt x="4309228" y="5234252"/>
                  <a:pt x="4309228" y="5234252"/>
                </a:cubicBezTo>
                <a:cubicBezTo>
                  <a:pt x="4309228" y="5245201"/>
                  <a:pt x="4309228" y="5245201"/>
                  <a:pt x="4309228" y="5245201"/>
                </a:cubicBezTo>
                <a:cubicBezTo>
                  <a:pt x="4314892" y="5247951"/>
                  <a:pt x="4314892" y="5247951"/>
                  <a:pt x="4314892" y="5247951"/>
                </a:cubicBezTo>
                <a:cubicBezTo>
                  <a:pt x="4314892" y="5247951"/>
                  <a:pt x="4312060" y="5250700"/>
                  <a:pt x="4312060" y="5253449"/>
                </a:cubicBezTo>
                <a:cubicBezTo>
                  <a:pt x="4312060" y="5253449"/>
                  <a:pt x="4306397" y="5261649"/>
                  <a:pt x="4306397" y="5261649"/>
                </a:cubicBezTo>
                <a:cubicBezTo>
                  <a:pt x="4306397" y="5261649"/>
                  <a:pt x="4300734" y="5261649"/>
                  <a:pt x="4297903" y="5261649"/>
                </a:cubicBezTo>
                <a:cubicBezTo>
                  <a:pt x="4297903" y="5258900"/>
                  <a:pt x="4295072" y="5253449"/>
                  <a:pt x="4292240" y="5253449"/>
                </a:cubicBezTo>
                <a:cubicBezTo>
                  <a:pt x="4286577" y="5250700"/>
                  <a:pt x="4286577" y="5245201"/>
                  <a:pt x="4283746" y="5245201"/>
                </a:cubicBezTo>
                <a:cubicBezTo>
                  <a:pt x="4280915" y="5245201"/>
                  <a:pt x="4272474" y="5245201"/>
                  <a:pt x="4272474" y="5245201"/>
                </a:cubicBezTo>
                <a:cubicBezTo>
                  <a:pt x="4272474" y="5245201"/>
                  <a:pt x="4266811" y="5237002"/>
                  <a:pt x="4263979" y="5234252"/>
                </a:cubicBezTo>
                <a:cubicBezTo>
                  <a:pt x="4263979" y="5234252"/>
                  <a:pt x="4261148" y="5231503"/>
                  <a:pt x="4258317" y="5228754"/>
                </a:cubicBezTo>
                <a:cubicBezTo>
                  <a:pt x="4255486" y="5226005"/>
                  <a:pt x="4249823" y="5217805"/>
                  <a:pt x="4249823" y="5220506"/>
                </a:cubicBezTo>
                <a:cubicBezTo>
                  <a:pt x="4249823" y="5226005"/>
                  <a:pt x="4252654" y="5231503"/>
                  <a:pt x="4249823" y="5231503"/>
                </a:cubicBezTo>
                <a:cubicBezTo>
                  <a:pt x="4244160" y="5231503"/>
                  <a:pt x="4241328" y="5231503"/>
                  <a:pt x="4241328" y="5231503"/>
                </a:cubicBezTo>
                <a:cubicBezTo>
                  <a:pt x="4241328" y="5231503"/>
                  <a:pt x="4235666" y="5237002"/>
                  <a:pt x="4232835" y="5239703"/>
                </a:cubicBezTo>
                <a:cubicBezTo>
                  <a:pt x="4232835" y="5239703"/>
                  <a:pt x="4235666" y="5239703"/>
                  <a:pt x="4230002" y="5242452"/>
                </a:cubicBezTo>
                <a:cubicBezTo>
                  <a:pt x="4227171" y="5242452"/>
                  <a:pt x="4221562" y="5242452"/>
                  <a:pt x="4221562" y="5242452"/>
                </a:cubicBezTo>
                <a:cubicBezTo>
                  <a:pt x="4221562" y="5239703"/>
                  <a:pt x="4221562" y="5239703"/>
                  <a:pt x="4221562" y="5237002"/>
                </a:cubicBezTo>
                <a:cubicBezTo>
                  <a:pt x="4224394" y="5234252"/>
                  <a:pt x="4241328" y="5226005"/>
                  <a:pt x="4241328" y="5226005"/>
                </a:cubicBezTo>
                <a:cubicBezTo>
                  <a:pt x="4241328" y="5223256"/>
                  <a:pt x="4235666" y="5215056"/>
                  <a:pt x="4235666" y="5215056"/>
                </a:cubicBezTo>
                <a:cubicBezTo>
                  <a:pt x="4232835" y="5217805"/>
                  <a:pt x="4232835" y="5217805"/>
                  <a:pt x="4232835" y="5217805"/>
                </a:cubicBezTo>
                <a:cubicBezTo>
                  <a:pt x="4224394" y="5223256"/>
                  <a:pt x="4224394" y="5223256"/>
                  <a:pt x="4224394" y="5223256"/>
                </a:cubicBezTo>
                <a:cubicBezTo>
                  <a:pt x="4213068" y="5231503"/>
                  <a:pt x="4213068" y="5231503"/>
                  <a:pt x="4213068" y="5231503"/>
                </a:cubicBezTo>
                <a:cubicBezTo>
                  <a:pt x="4204574" y="5234252"/>
                  <a:pt x="4204574" y="5234252"/>
                  <a:pt x="4204574" y="5234252"/>
                </a:cubicBezTo>
                <a:cubicBezTo>
                  <a:pt x="4196079" y="5239703"/>
                  <a:pt x="4196079" y="5239703"/>
                  <a:pt x="4196079" y="5239703"/>
                </a:cubicBezTo>
                <a:cubicBezTo>
                  <a:pt x="4184753" y="5242452"/>
                  <a:pt x="4184753" y="5242452"/>
                  <a:pt x="4184753" y="5242452"/>
                </a:cubicBezTo>
                <a:cubicBezTo>
                  <a:pt x="4173482" y="5242452"/>
                  <a:pt x="4173482" y="5242452"/>
                  <a:pt x="4173482" y="5242452"/>
                </a:cubicBezTo>
                <a:cubicBezTo>
                  <a:pt x="4167819" y="5239703"/>
                  <a:pt x="4167819" y="5239703"/>
                  <a:pt x="4167819" y="5239703"/>
                </a:cubicBezTo>
                <a:cubicBezTo>
                  <a:pt x="4162156" y="5231503"/>
                  <a:pt x="4162156" y="5231503"/>
                  <a:pt x="4162156" y="5231503"/>
                </a:cubicBezTo>
                <a:cubicBezTo>
                  <a:pt x="4159325" y="5231503"/>
                  <a:pt x="4159325" y="5231503"/>
                  <a:pt x="4159325" y="5231503"/>
                </a:cubicBezTo>
                <a:cubicBezTo>
                  <a:pt x="4159325" y="5231503"/>
                  <a:pt x="4156494" y="5226005"/>
                  <a:pt x="4159325" y="5223256"/>
                </a:cubicBezTo>
                <a:cubicBezTo>
                  <a:pt x="4159325" y="5223256"/>
                  <a:pt x="4162156" y="5220506"/>
                  <a:pt x="4167819" y="5220506"/>
                </a:cubicBezTo>
                <a:cubicBezTo>
                  <a:pt x="4173482" y="5220506"/>
                  <a:pt x="4176313" y="5220506"/>
                  <a:pt x="4179091" y="5220506"/>
                </a:cubicBezTo>
                <a:cubicBezTo>
                  <a:pt x="4181922" y="5220506"/>
                  <a:pt x="4184753" y="5217805"/>
                  <a:pt x="4184753" y="5217805"/>
                </a:cubicBezTo>
                <a:cubicBezTo>
                  <a:pt x="4184753" y="5217805"/>
                  <a:pt x="4187586" y="5217805"/>
                  <a:pt x="4187586" y="5215056"/>
                </a:cubicBezTo>
                <a:cubicBezTo>
                  <a:pt x="4187586" y="5212307"/>
                  <a:pt x="4179091" y="5201357"/>
                  <a:pt x="4179091" y="5201357"/>
                </a:cubicBezTo>
                <a:cubicBezTo>
                  <a:pt x="4179091" y="5201357"/>
                  <a:pt x="4167819" y="5201357"/>
                  <a:pt x="4164987" y="5204059"/>
                </a:cubicBezTo>
                <a:cubicBezTo>
                  <a:pt x="4159325" y="5204059"/>
                  <a:pt x="4159325" y="5209557"/>
                  <a:pt x="4153662" y="5206808"/>
                </a:cubicBezTo>
                <a:cubicBezTo>
                  <a:pt x="4147999" y="5204059"/>
                  <a:pt x="4133842" y="5198608"/>
                  <a:pt x="4133842" y="5198608"/>
                </a:cubicBezTo>
                <a:cubicBezTo>
                  <a:pt x="4122570" y="5187611"/>
                  <a:pt x="4122570" y="5187611"/>
                  <a:pt x="4122570" y="5187611"/>
                </a:cubicBezTo>
                <a:cubicBezTo>
                  <a:pt x="4116907" y="5193110"/>
                  <a:pt x="4116907" y="5193110"/>
                  <a:pt x="4116907" y="5193110"/>
                </a:cubicBezTo>
                <a:cubicBezTo>
                  <a:pt x="4108413" y="5198608"/>
                  <a:pt x="4108413" y="5198608"/>
                  <a:pt x="4108413" y="5198608"/>
                </a:cubicBezTo>
                <a:cubicBezTo>
                  <a:pt x="4108413" y="5198608"/>
                  <a:pt x="4108413" y="5204059"/>
                  <a:pt x="4102750" y="5198608"/>
                </a:cubicBezTo>
                <a:cubicBezTo>
                  <a:pt x="4097088" y="5190361"/>
                  <a:pt x="4097088" y="5184910"/>
                  <a:pt x="4097088" y="5184910"/>
                </a:cubicBezTo>
                <a:cubicBezTo>
                  <a:pt x="4088593" y="5184910"/>
                  <a:pt x="4088593" y="5184910"/>
                  <a:pt x="4088593" y="5184910"/>
                </a:cubicBezTo>
                <a:cubicBezTo>
                  <a:pt x="4085762" y="5193110"/>
                  <a:pt x="4085762" y="5193110"/>
                  <a:pt x="4085762" y="5193110"/>
                </a:cubicBezTo>
                <a:cubicBezTo>
                  <a:pt x="4085762" y="5193110"/>
                  <a:pt x="4080152" y="5201357"/>
                  <a:pt x="4080152" y="5201357"/>
                </a:cubicBezTo>
                <a:cubicBezTo>
                  <a:pt x="4077321" y="5201357"/>
                  <a:pt x="4068827" y="5201357"/>
                  <a:pt x="4065996" y="5204059"/>
                </a:cubicBezTo>
                <a:cubicBezTo>
                  <a:pt x="4065996" y="5204059"/>
                  <a:pt x="4051839" y="5204059"/>
                  <a:pt x="4051839" y="5204059"/>
                </a:cubicBezTo>
                <a:cubicBezTo>
                  <a:pt x="4032072" y="5198608"/>
                  <a:pt x="4032072" y="5198608"/>
                  <a:pt x="4032072" y="5198608"/>
                </a:cubicBezTo>
                <a:cubicBezTo>
                  <a:pt x="4032072" y="5198608"/>
                  <a:pt x="4026409" y="5201357"/>
                  <a:pt x="4026409" y="5201357"/>
                </a:cubicBezTo>
                <a:cubicBezTo>
                  <a:pt x="4023578" y="5204059"/>
                  <a:pt x="3995264" y="5209557"/>
                  <a:pt x="3995264" y="5209557"/>
                </a:cubicBezTo>
                <a:cubicBezTo>
                  <a:pt x="3981160" y="5217805"/>
                  <a:pt x="3981160" y="5217805"/>
                  <a:pt x="3981160" y="5217805"/>
                </a:cubicBezTo>
                <a:cubicBezTo>
                  <a:pt x="3972667" y="5217805"/>
                  <a:pt x="3972667" y="5217805"/>
                  <a:pt x="3972667" y="5217805"/>
                </a:cubicBezTo>
                <a:cubicBezTo>
                  <a:pt x="3964172" y="5206808"/>
                  <a:pt x="3964172" y="5206808"/>
                  <a:pt x="3964172" y="5206808"/>
                </a:cubicBezTo>
                <a:cubicBezTo>
                  <a:pt x="3958509" y="5198608"/>
                  <a:pt x="3958509" y="5198608"/>
                  <a:pt x="3958509" y="5198608"/>
                </a:cubicBezTo>
                <a:cubicBezTo>
                  <a:pt x="3958509" y="5209557"/>
                  <a:pt x="3958509" y="5209557"/>
                  <a:pt x="3958509" y="5209557"/>
                </a:cubicBezTo>
                <a:cubicBezTo>
                  <a:pt x="3955678" y="5215056"/>
                  <a:pt x="3955678" y="5215056"/>
                  <a:pt x="3955678" y="5215056"/>
                </a:cubicBezTo>
                <a:cubicBezTo>
                  <a:pt x="3955678" y="5215056"/>
                  <a:pt x="3944352" y="5226005"/>
                  <a:pt x="3941521" y="5228754"/>
                </a:cubicBezTo>
                <a:cubicBezTo>
                  <a:pt x="3941521" y="5228754"/>
                  <a:pt x="3927418" y="5215056"/>
                  <a:pt x="3927418" y="5215056"/>
                </a:cubicBezTo>
                <a:cubicBezTo>
                  <a:pt x="3924585" y="5195859"/>
                  <a:pt x="3924585" y="5195859"/>
                  <a:pt x="3924585" y="5195859"/>
                </a:cubicBezTo>
                <a:cubicBezTo>
                  <a:pt x="3910429" y="5182161"/>
                  <a:pt x="3910429" y="5182161"/>
                  <a:pt x="3910429" y="5182161"/>
                </a:cubicBezTo>
                <a:cubicBezTo>
                  <a:pt x="3901935" y="5184910"/>
                  <a:pt x="3901935" y="5184910"/>
                  <a:pt x="3901935" y="5184910"/>
                </a:cubicBezTo>
                <a:cubicBezTo>
                  <a:pt x="3899103" y="5171163"/>
                  <a:pt x="3899103" y="5171163"/>
                  <a:pt x="3899103" y="5171163"/>
                </a:cubicBezTo>
                <a:cubicBezTo>
                  <a:pt x="3893441" y="5162964"/>
                  <a:pt x="3893441" y="5162964"/>
                  <a:pt x="3893441" y="5162964"/>
                </a:cubicBezTo>
                <a:cubicBezTo>
                  <a:pt x="3882169" y="5162964"/>
                  <a:pt x="3882169" y="5162964"/>
                  <a:pt x="3882169" y="5162964"/>
                </a:cubicBezTo>
                <a:cubicBezTo>
                  <a:pt x="3879336" y="5168414"/>
                  <a:pt x="3879336" y="5168414"/>
                  <a:pt x="3879336" y="5168414"/>
                </a:cubicBezTo>
                <a:cubicBezTo>
                  <a:pt x="3876505" y="5176662"/>
                  <a:pt x="3876505" y="5176662"/>
                  <a:pt x="3876505" y="5176662"/>
                </a:cubicBezTo>
                <a:cubicBezTo>
                  <a:pt x="3876505" y="5176662"/>
                  <a:pt x="3879336" y="5184910"/>
                  <a:pt x="3879336" y="5184910"/>
                </a:cubicBezTo>
                <a:cubicBezTo>
                  <a:pt x="3879336" y="5187611"/>
                  <a:pt x="3876505" y="5190361"/>
                  <a:pt x="3873674" y="5190361"/>
                </a:cubicBezTo>
                <a:cubicBezTo>
                  <a:pt x="3873674" y="5190361"/>
                  <a:pt x="3859517" y="5195859"/>
                  <a:pt x="3859517" y="5195859"/>
                </a:cubicBezTo>
                <a:cubicBezTo>
                  <a:pt x="3859517" y="5195859"/>
                  <a:pt x="3856686" y="5187611"/>
                  <a:pt x="3856686" y="5184910"/>
                </a:cubicBezTo>
                <a:cubicBezTo>
                  <a:pt x="3856686" y="5179412"/>
                  <a:pt x="3856686" y="5171163"/>
                  <a:pt x="3856686" y="5171163"/>
                </a:cubicBezTo>
                <a:cubicBezTo>
                  <a:pt x="3856686" y="5171163"/>
                  <a:pt x="3868012" y="5165713"/>
                  <a:pt x="3868012" y="5165713"/>
                </a:cubicBezTo>
                <a:cubicBezTo>
                  <a:pt x="3868012" y="5162964"/>
                  <a:pt x="3876505" y="5149266"/>
                  <a:pt x="3876505" y="5149266"/>
                </a:cubicBezTo>
                <a:cubicBezTo>
                  <a:pt x="3876505" y="5141017"/>
                  <a:pt x="3876505" y="5141017"/>
                  <a:pt x="3876505" y="5141017"/>
                </a:cubicBezTo>
                <a:cubicBezTo>
                  <a:pt x="3876505" y="5141017"/>
                  <a:pt x="3887831" y="5138268"/>
                  <a:pt x="3890609" y="5138268"/>
                </a:cubicBezTo>
                <a:cubicBezTo>
                  <a:pt x="3893441" y="5138268"/>
                  <a:pt x="3899103" y="5138268"/>
                  <a:pt x="3901935" y="5141017"/>
                </a:cubicBezTo>
                <a:cubicBezTo>
                  <a:pt x="3907597" y="5143767"/>
                  <a:pt x="3904766" y="5143767"/>
                  <a:pt x="3910429" y="5143767"/>
                </a:cubicBezTo>
                <a:cubicBezTo>
                  <a:pt x="3916092" y="5141017"/>
                  <a:pt x="3921754" y="5138268"/>
                  <a:pt x="3921754" y="5135519"/>
                </a:cubicBezTo>
                <a:cubicBezTo>
                  <a:pt x="3921754" y="5132818"/>
                  <a:pt x="3924585" y="5121821"/>
                  <a:pt x="3916092" y="5121821"/>
                </a:cubicBezTo>
                <a:cubicBezTo>
                  <a:pt x="3910429" y="5121821"/>
                  <a:pt x="3901935" y="5127319"/>
                  <a:pt x="3899103" y="5127319"/>
                </a:cubicBezTo>
                <a:cubicBezTo>
                  <a:pt x="3896272" y="5130068"/>
                  <a:pt x="3893441" y="5127319"/>
                  <a:pt x="3887831" y="5124570"/>
                </a:cubicBezTo>
                <a:cubicBezTo>
                  <a:pt x="3885000" y="5124570"/>
                  <a:pt x="3879336" y="5121821"/>
                  <a:pt x="3879336" y="5121821"/>
                </a:cubicBezTo>
                <a:cubicBezTo>
                  <a:pt x="3870843" y="5130068"/>
                  <a:pt x="3870843" y="5130068"/>
                  <a:pt x="3870843" y="5130068"/>
                </a:cubicBezTo>
                <a:cubicBezTo>
                  <a:pt x="3870843" y="5130068"/>
                  <a:pt x="3876505" y="5141017"/>
                  <a:pt x="3865180" y="5132818"/>
                </a:cubicBezTo>
                <a:cubicBezTo>
                  <a:pt x="3853854" y="5127319"/>
                  <a:pt x="3853854" y="5124570"/>
                  <a:pt x="3853854" y="5124570"/>
                </a:cubicBezTo>
                <a:cubicBezTo>
                  <a:pt x="3842528" y="5113621"/>
                  <a:pt x="3842528" y="5113621"/>
                  <a:pt x="3842528" y="5113621"/>
                </a:cubicBezTo>
                <a:cubicBezTo>
                  <a:pt x="3836920" y="5094424"/>
                  <a:pt x="3836920" y="5094424"/>
                  <a:pt x="3836920" y="5094424"/>
                </a:cubicBezTo>
                <a:cubicBezTo>
                  <a:pt x="3828425" y="5083427"/>
                  <a:pt x="3828425" y="5083427"/>
                  <a:pt x="3828425" y="5083427"/>
                </a:cubicBezTo>
                <a:cubicBezTo>
                  <a:pt x="3828425" y="5083427"/>
                  <a:pt x="3825594" y="5088926"/>
                  <a:pt x="3822763" y="5094424"/>
                </a:cubicBezTo>
                <a:cubicBezTo>
                  <a:pt x="3819931" y="5097173"/>
                  <a:pt x="3814268" y="5097173"/>
                  <a:pt x="3811437" y="5094424"/>
                </a:cubicBezTo>
                <a:cubicBezTo>
                  <a:pt x="3811437" y="5088926"/>
                  <a:pt x="3802943" y="5077977"/>
                  <a:pt x="3802943" y="5077977"/>
                </a:cubicBezTo>
                <a:cubicBezTo>
                  <a:pt x="3805774" y="5066980"/>
                  <a:pt x="3805774" y="5066980"/>
                  <a:pt x="3805774" y="5066980"/>
                </a:cubicBezTo>
                <a:cubicBezTo>
                  <a:pt x="3794448" y="5064230"/>
                  <a:pt x="3794448" y="5064230"/>
                  <a:pt x="3794448" y="5064230"/>
                </a:cubicBezTo>
                <a:cubicBezTo>
                  <a:pt x="3794448" y="5064230"/>
                  <a:pt x="3788840" y="5061529"/>
                  <a:pt x="3788840" y="5058780"/>
                </a:cubicBezTo>
                <a:cubicBezTo>
                  <a:pt x="3791671" y="5053282"/>
                  <a:pt x="3797279" y="5045082"/>
                  <a:pt x="3797279" y="5045082"/>
                </a:cubicBezTo>
                <a:cubicBezTo>
                  <a:pt x="3802943" y="5034084"/>
                  <a:pt x="3802943" y="5034084"/>
                  <a:pt x="3802943" y="5034084"/>
                </a:cubicBezTo>
                <a:cubicBezTo>
                  <a:pt x="3802943" y="5034084"/>
                  <a:pt x="3802943" y="5025885"/>
                  <a:pt x="3800111" y="5023136"/>
                </a:cubicBezTo>
                <a:lnTo>
                  <a:pt x="3800014" y="5021576"/>
                </a:lnTo>
                <a:lnTo>
                  <a:pt x="3795009" y="5023195"/>
                </a:lnTo>
                <a:lnTo>
                  <a:pt x="3795008" y="5023195"/>
                </a:lnTo>
                <a:lnTo>
                  <a:pt x="3792187" y="5023195"/>
                </a:lnTo>
                <a:lnTo>
                  <a:pt x="3792185" y="5023195"/>
                </a:lnTo>
                <a:lnTo>
                  <a:pt x="3786541" y="5023195"/>
                </a:lnTo>
                <a:cubicBezTo>
                  <a:pt x="3786541" y="5023195"/>
                  <a:pt x="3786541" y="5025939"/>
                  <a:pt x="3786541" y="5028682"/>
                </a:cubicBezTo>
                <a:lnTo>
                  <a:pt x="3786535" y="5028671"/>
                </a:lnTo>
                <a:lnTo>
                  <a:pt x="3786540" y="5028682"/>
                </a:lnTo>
                <a:lnTo>
                  <a:pt x="3786541" y="5028684"/>
                </a:lnTo>
                <a:lnTo>
                  <a:pt x="3786541" y="5028682"/>
                </a:lnTo>
                <a:cubicBezTo>
                  <a:pt x="3789364" y="5031425"/>
                  <a:pt x="3789364" y="5031425"/>
                  <a:pt x="3789364" y="5031425"/>
                </a:cubicBezTo>
                <a:cubicBezTo>
                  <a:pt x="3789364" y="5031425"/>
                  <a:pt x="3789364" y="5036912"/>
                  <a:pt x="3789364" y="5036912"/>
                </a:cubicBezTo>
                <a:lnTo>
                  <a:pt x="3789362" y="5036909"/>
                </a:lnTo>
                <a:lnTo>
                  <a:pt x="3789362" y="5036912"/>
                </a:lnTo>
                <a:cubicBezTo>
                  <a:pt x="3789362" y="5036912"/>
                  <a:pt x="3783717" y="5042400"/>
                  <a:pt x="3783717" y="5042400"/>
                </a:cubicBezTo>
                <a:cubicBezTo>
                  <a:pt x="3783717" y="5042400"/>
                  <a:pt x="3783717" y="5042400"/>
                  <a:pt x="3778060" y="5045143"/>
                </a:cubicBezTo>
                <a:lnTo>
                  <a:pt x="3778062" y="5045143"/>
                </a:lnTo>
                <a:cubicBezTo>
                  <a:pt x="3783718" y="5042400"/>
                  <a:pt x="3783718" y="5042400"/>
                  <a:pt x="3783718" y="5042400"/>
                </a:cubicBezTo>
                <a:cubicBezTo>
                  <a:pt x="3780895" y="5047886"/>
                  <a:pt x="3780895" y="5047886"/>
                  <a:pt x="3780895" y="5047886"/>
                </a:cubicBezTo>
                <a:cubicBezTo>
                  <a:pt x="3769592" y="5047886"/>
                  <a:pt x="3769592" y="5047886"/>
                  <a:pt x="3769592" y="5047886"/>
                </a:cubicBezTo>
                <a:lnTo>
                  <a:pt x="3769591" y="5047886"/>
                </a:lnTo>
                <a:cubicBezTo>
                  <a:pt x="3769591" y="5047886"/>
                  <a:pt x="3769591" y="5047886"/>
                  <a:pt x="3768533" y="5047200"/>
                </a:cubicBezTo>
                <a:lnTo>
                  <a:pt x="3761123" y="5042400"/>
                </a:lnTo>
                <a:lnTo>
                  <a:pt x="3758301" y="5045143"/>
                </a:lnTo>
                <a:cubicBezTo>
                  <a:pt x="3752643" y="5042400"/>
                  <a:pt x="3752643" y="5042400"/>
                  <a:pt x="3752643" y="5042400"/>
                </a:cubicBezTo>
                <a:lnTo>
                  <a:pt x="3752642" y="5042400"/>
                </a:lnTo>
                <a:cubicBezTo>
                  <a:pt x="3752642" y="5042400"/>
                  <a:pt x="3752642" y="5042400"/>
                  <a:pt x="3752642" y="5034169"/>
                </a:cubicBezTo>
                <a:lnTo>
                  <a:pt x="3750834" y="5032412"/>
                </a:lnTo>
                <a:lnTo>
                  <a:pt x="3752031" y="5034084"/>
                </a:lnTo>
                <a:lnTo>
                  <a:pt x="3752031" y="5045082"/>
                </a:lnTo>
                <a:cubicBezTo>
                  <a:pt x="3746368" y="5045082"/>
                  <a:pt x="3746368" y="5045082"/>
                  <a:pt x="3746368" y="5045082"/>
                </a:cubicBezTo>
                <a:cubicBezTo>
                  <a:pt x="3746368" y="5045082"/>
                  <a:pt x="3746368" y="5047782"/>
                  <a:pt x="3749199" y="5050533"/>
                </a:cubicBezTo>
                <a:cubicBezTo>
                  <a:pt x="3752031" y="5053282"/>
                  <a:pt x="3757694" y="5069729"/>
                  <a:pt x="3757694" y="5069729"/>
                </a:cubicBezTo>
                <a:cubicBezTo>
                  <a:pt x="3763356" y="5072478"/>
                  <a:pt x="3763356" y="5072478"/>
                  <a:pt x="3763356" y="5072478"/>
                </a:cubicBezTo>
                <a:cubicBezTo>
                  <a:pt x="3774682" y="5077977"/>
                  <a:pt x="3774682" y="5077977"/>
                  <a:pt x="3774682" y="5077977"/>
                </a:cubicBezTo>
                <a:cubicBezTo>
                  <a:pt x="3783176" y="5086177"/>
                  <a:pt x="3783176" y="5086177"/>
                  <a:pt x="3783176" y="5086177"/>
                </a:cubicBezTo>
                <a:cubicBezTo>
                  <a:pt x="3783176" y="5086177"/>
                  <a:pt x="3788840" y="5094424"/>
                  <a:pt x="3780345" y="5091675"/>
                </a:cubicBezTo>
                <a:cubicBezTo>
                  <a:pt x="3771851" y="5088926"/>
                  <a:pt x="3763356" y="5083427"/>
                  <a:pt x="3760525" y="5080726"/>
                </a:cubicBezTo>
                <a:cubicBezTo>
                  <a:pt x="3754863" y="5080726"/>
                  <a:pt x="3749199" y="5077977"/>
                  <a:pt x="3749199" y="5077977"/>
                </a:cubicBezTo>
                <a:cubicBezTo>
                  <a:pt x="3749199" y="5077977"/>
                  <a:pt x="3746368" y="5064230"/>
                  <a:pt x="3746368" y="5061529"/>
                </a:cubicBezTo>
                <a:cubicBezTo>
                  <a:pt x="3743591" y="5061529"/>
                  <a:pt x="3737927" y="5058780"/>
                  <a:pt x="3737927" y="5058780"/>
                </a:cubicBezTo>
                <a:cubicBezTo>
                  <a:pt x="3720939" y="5050533"/>
                  <a:pt x="3720939" y="5050533"/>
                  <a:pt x="3720939" y="5050533"/>
                </a:cubicBezTo>
                <a:cubicBezTo>
                  <a:pt x="3720939" y="5050533"/>
                  <a:pt x="3720939" y="5039583"/>
                  <a:pt x="3723770" y="5036834"/>
                </a:cubicBezTo>
                <a:cubicBezTo>
                  <a:pt x="3723770" y="5036834"/>
                  <a:pt x="3723770" y="5031335"/>
                  <a:pt x="3729433" y="5031335"/>
                </a:cubicBezTo>
                <a:cubicBezTo>
                  <a:pt x="3732265" y="5028634"/>
                  <a:pt x="3740758" y="5028634"/>
                  <a:pt x="3740758" y="5028634"/>
                </a:cubicBezTo>
                <a:cubicBezTo>
                  <a:pt x="3740758" y="5028634"/>
                  <a:pt x="3740758" y="5020386"/>
                  <a:pt x="3743591" y="5023136"/>
                </a:cubicBezTo>
                <a:lnTo>
                  <a:pt x="3746997" y="5027348"/>
                </a:lnTo>
                <a:lnTo>
                  <a:pt x="3746997" y="5025939"/>
                </a:lnTo>
                <a:lnTo>
                  <a:pt x="3746997" y="5023196"/>
                </a:lnTo>
                <a:lnTo>
                  <a:pt x="3746996" y="5023195"/>
                </a:lnTo>
                <a:cubicBezTo>
                  <a:pt x="3746996" y="5020452"/>
                  <a:pt x="3749819" y="5017709"/>
                  <a:pt x="3749819" y="5017709"/>
                </a:cubicBezTo>
                <a:cubicBezTo>
                  <a:pt x="3749819" y="5017709"/>
                  <a:pt x="3744174" y="5014964"/>
                  <a:pt x="3741351" y="5012221"/>
                </a:cubicBezTo>
                <a:lnTo>
                  <a:pt x="3741350" y="5012219"/>
                </a:lnTo>
                <a:lnTo>
                  <a:pt x="3738882" y="5009478"/>
                </a:lnTo>
                <a:lnTo>
                  <a:pt x="3738530" y="5006737"/>
                </a:lnTo>
                <a:lnTo>
                  <a:pt x="3738528" y="5006734"/>
                </a:lnTo>
                <a:lnTo>
                  <a:pt x="3738526" y="5006730"/>
                </a:lnTo>
                <a:lnTo>
                  <a:pt x="3733230" y="5000562"/>
                </a:lnTo>
                <a:lnTo>
                  <a:pt x="3730051" y="4990282"/>
                </a:lnTo>
                <a:lnTo>
                  <a:pt x="3730048" y="4990275"/>
                </a:lnTo>
                <a:cubicBezTo>
                  <a:pt x="3730048" y="4988903"/>
                  <a:pt x="3729342" y="4988903"/>
                  <a:pt x="3728636" y="4989245"/>
                </a:cubicBezTo>
                <a:lnTo>
                  <a:pt x="3727225" y="4990274"/>
                </a:lnTo>
                <a:lnTo>
                  <a:pt x="3727226" y="4990275"/>
                </a:lnTo>
                <a:lnTo>
                  <a:pt x="3727225" y="4990275"/>
                </a:lnTo>
                <a:lnTo>
                  <a:pt x="3721580" y="4990275"/>
                </a:lnTo>
                <a:lnTo>
                  <a:pt x="3721579" y="4990275"/>
                </a:lnTo>
                <a:lnTo>
                  <a:pt x="3715934" y="4990275"/>
                </a:lnTo>
                <a:cubicBezTo>
                  <a:pt x="3715934" y="4990275"/>
                  <a:pt x="3715934" y="4990275"/>
                  <a:pt x="3713111" y="4987530"/>
                </a:cubicBezTo>
                <a:lnTo>
                  <a:pt x="3713110" y="4987528"/>
                </a:lnTo>
                <a:lnTo>
                  <a:pt x="3710288" y="4984787"/>
                </a:lnTo>
                <a:cubicBezTo>
                  <a:pt x="3704637" y="4982043"/>
                  <a:pt x="3701811" y="4980672"/>
                  <a:pt x="3700398" y="4979986"/>
                </a:cubicBezTo>
                <a:lnTo>
                  <a:pt x="3698987" y="4979301"/>
                </a:lnTo>
                <a:lnTo>
                  <a:pt x="3698985" y="4979300"/>
                </a:lnTo>
                <a:cubicBezTo>
                  <a:pt x="3698985" y="4979300"/>
                  <a:pt x="3698985" y="4979300"/>
                  <a:pt x="3676390" y="4968327"/>
                </a:cubicBezTo>
                <a:cubicBezTo>
                  <a:pt x="3676390" y="4968327"/>
                  <a:pt x="3676390" y="4968327"/>
                  <a:pt x="3670744" y="4965584"/>
                </a:cubicBezTo>
                <a:cubicBezTo>
                  <a:pt x="3670744" y="4965584"/>
                  <a:pt x="3670744" y="4965584"/>
                  <a:pt x="3665098" y="4960096"/>
                </a:cubicBezTo>
                <a:lnTo>
                  <a:pt x="3665098" y="4960095"/>
                </a:lnTo>
                <a:lnTo>
                  <a:pt x="3663687" y="4957010"/>
                </a:lnTo>
                <a:cubicBezTo>
                  <a:pt x="3662982" y="4955295"/>
                  <a:pt x="3662276" y="4953238"/>
                  <a:pt x="3662276" y="4951866"/>
                </a:cubicBezTo>
                <a:lnTo>
                  <a:pt x="3662276" y="4949123"/>
                </a:lnTo>
                <a:lnTo>
                  <a:pt x="3662275" y="4949123"/>
                </a:lnTo>
                <a:cubicBezTo>
                  <a:pt x="3659453" y="4949123"/>
                  <a:pt x="3659453" y="4949123"/>
                  <a:pt x="3656619" y="4946379"/>
                </a:cubicBezTo>
                <a:lnTo>
                  <a:pt x="3656618" y="4946378"/>
                </a:lnTo>
                <a:lnTo>
                  <a:pt x="3650972" y="4940893"/>
                </a:lnTo>
                <a:cubicBezTo>
                  <a:pt x="3650972" y="4940893"/>
                  <a:pt x="3650972" y="4938149"/>
                  <a:pt x="3650972" y="4938149"/>
                </a:cubicBezTo>
                <a:lnTo>
                  <a:pt x="3653796" y="4938149"/>
                </a:lnTo>
                <a:lnTo>
                  <a:pt x="3658392" y="4938149"/>
                </a:lnTo>
                <a:lnTo>
                  <a:pt x="3659453" y="4938149"/>
                </a:lnTo>
                <a:cubicBezTo>
                  <a:pt x="3659453" y="4938149"/>
                  <a:pt x="3662275" y="4940893"/>
                  <a:pt x="3662275" y="4940893"/>
                </a:cubicBezTo>
                <a:cubicBezTo>
                  <a:pt x="3662275" y="4940893"/>
                  <a:pt x="3665098" y="4946379"/>
                  <a:pt x="3665098" y="4946379"/>
                </a:cubicBezTo>
                <a:lnTo>
                  <a:pt x="3665103" y="4946387"/>
                </a:lnTo>
                <a:lnTo>
                  <a:pt x="3665099" y="4946379"/>
                </a:lnTo>
                <a:cubicBezTo>
                  <a:pt x="3665099" y="4946379"/>
                  <a:pt x="3667921" y="4951866"/>
                  <a:pt x="3670744" y="4951866"/>
                </a:cubicBezTo>
                <a:cubicBezTo>
                  <a:pt x="3670744" y="4951866"/>
                  <a:pt x="3673568" y="4951866"/>
                  <a:pt x="3673568" y="4951866"/>
                </a:cubicBezTo>
                <a:cubicBezTo>
                  <a:pt x="3674980" y="4949123"/>
                  <a:pt x="3675685" y="4947750"/>
                  <a:pt x="3676038" y="4947065"/>
                </a:cubicBezTo>
                <a:lnTo>
                  <a:pt x="3676390" y="4946380"/>
                </a:lnTo>
                <a:lnTo>
                  <a:pt x="3676390" y="4946379"/>
                </a:lnTo>
                <a:cubicBezTo>
                  <a:pt x="3676390" y="4946379"/>
                  <a:pt x="3676390" y="4946379"/>
                  <a:pt x="3673568" y="4943636"/>
                </a:cubicBezTo>
                <a:lnTo>
                  <a:pt x="3673568" y="4943635"/>
                </a:lnTo>
                <a:lnTo>
                  <a:pt x="3673568" y="4936435"/>
                </a:lnTo>
                <a:cubicBezTo>
                  <a:pt x="3673568" y="4935405"/>
                  <a:pt x="3673568" y="4935405"/>
                  <a:pt x="3673568" y="4935405"/>
                </a:cubicBezTo>
                <a:lnTo>
                  <a:pt x="3670745" y="4932662"/>
                </a:lnTo>
                <a:lnTo>
                  <a:pt x="3670744" y="4932662"/>
                </a:lnTo>
                <a:cubicBezTo>
                  <a:pt x="3670744" y="4932662"/>
                  <a:pt x="3670744" y="4932662"/>
                  <a:pt x="3667921" y="4927175"/>
                </a:cubicBezTo>
                <a:cubicBezTo>
                  <a:pt x="3667921" y="4927175"/>
                  <a:pt x="3667921" y="4927175"/>
                  <a:pt x="3662275" y="4921689"/>
                </a:cubicBezTo>
                <a:cubicBezTo>
                  <a:pt x="3662275" y="4921689"/>
                  <a:pt x="3662275" y="4921689"/>
                  <a:pt x="3656619" y="4913459"/>
                </a:cubicBezTo>
                <a:lnTo>
                  <a:pt x="3656618" y="4913457"/>
                </a:lnTo>
                <a:lnTo>
                  <a:pt x="3651678" y="4906257"/>
                </a:lnTo>
                <a:cubicBezTo>
                  <a:pt x="3650972" y="4905228"/>
                  <a:pt x="3650972" y="4905228"/>
                  <a:pt x="3650972" y="4905228"/>
                </a:cubicBezTo>
                <a:cubicBezTo>
                  <a:pt x="3653796" y="4898370"/>
                  <a:pt x="3655208" y="4894941"/>
                  <a:pt x="3655914" y="4893226"/>
                </a:cubicBezTo>
                <a:lnTo>
                  <a:pt x="3656618" y="4891514"/>
                </a:lnTo>
                <a:lnTo>
                  <a:pt x="3656619" y="4891511"/>
                </a:lnTo>
                <a:cubicBezTo>
                  <a:pt x="3656619" y="4891511"/>
                  <a:pt x="3656619" y="4891511"/>
                  <a:pt x="3653796" y="4886024"/>
                </a:cubicBezTo>
                <a:cubicBezTo>
                  <a:pt x="3653796" y="4886024"/>
                  <a:pt x="3656619" y="4883281"/>
                  <a:pt x="3656619" y="4883281"/>
                </a:cubicBezTo>
                <a:cubicBezTo>
                  <a:pt x="3659453" y="4883281"/>
                  <a:pt x="3659453" y="4880537"/>
                  <a:pt x="3659453" y="4880537"/>
                </a:cubicBezTo>
                <a:cubicBezTo>
                  <a:pt x="3659453" y="4880537"/>
                  <a:pt x="3659453" y="4879166"/>
                  <a:pt x="3659453" y="4877794"/>
                </a:cubicBezTo>
                <a:lnTo>
                  <a:pt x="3659453" y="4877793"/>
                </a:lnTo>
                <a:lnTo>
                  <a:pt x="3659453" y="4875050"/>
                </a:lnTo>
                <a:lnTo>
                  <a:pt x="3661335" y="4871392"/>
                </a:lnTo>
                <a:lnTo>
                  <a:pt x="3659453" y="4869564"/>
                </a:lnTo>
                <a:lnTo>
                  <a:pt x="3656619" y="4869564"/>
                </a:lnTo>
                <a:cubicBezTo>
                  <a:pt x="3656619" y="4866820"/>
                  <a:pt x="3659453" y="4864077"/>
                  <a:pt x="3659453" y="4864077"/>
                </a:cubicBezTo>
                <a:cubicBezTo>
                  <a:pt x="3659453" y="4864077"/>
                  <a:pt x="3662275" y="4864077"/>
                  <a:pt x="3662275" y="4864077"/>
                </a:cubicBezTo>
                <a:lnTo>
                  <a:pt x="3662276" y="4864076"/>
                </a:lnTo>
                <a:lnTo>
                  <a:pt x="3667216" y="4859275"/>
                </a:lnTo>
                <a:cubicBezTo>
                  <a:pt x="3667921" y="4858590"/>
                  <a:pt x="3667921" y="4858590"/>
                  <a:pt x="3667921" y="4858590"/>
                </a:cubicBezTo>
                <a:cubicBezTo>
                  <a:pt x="3667921" y="4855846"/>
                  <a:pt x="3667921" y="4855846"/>
                  <a:pt x="3667921" y="4855846"/>
                </a:cubicBezTo>
                <a:cubicBezTo>
                  <a:pt x="3659453" y="4853103"/>
                  <a:pt x="3659453" y="4853103"/>
                  <a:pt x="3659453" y="4853103"/>
                </a:cubicBezTo>
                <a:cubicBezTo>
                  <a:pt x="3665099" y="4854475"/>
                  <a:pt x="3667921" y="4855161"/>
                  <a:pt x="3669333" y="4855503"/>
                </a:cubicBezTo>
                <a:lnTo>
                  <a:pt x="3670743" y="4855846"/>
                </a:lnTo>
                <a:lnTo>
                  <a:pt x="3669333" y="4855161"/>
                </a:lnTo>
                <a:lnTo>
                  <a:pt x="3660259" y="4850751"/>
                </a:lnTo>
                <a:lnTo>
                  <a:pt x="3659453" y="4850359"/>
                </a:lnTo>
                <a:lnTo>
                  <a:pt x="3660865" y="4848987"/>
                </a:lnTo>
                <a:lnTo>
                  <a:pt x="3662275" y="4847616"/>
                </a:lnTo>
                <a:lnTo>
                  <a:pt x="3662275" y="4844874"/>
                </a:lnTo>
                <a:lnTo>
                  <a:pt x="3662275" y="4844873"/>
                </a:lnTo>
                <a:lnTo>
                  <a:pt x="3662275" y="4844871"/>
                </a:lnTo>
                <a:lnTo>
                  <a:pt x="3658388" y="4839729"/>
                </a:lnTo>
                <a:cubicBezTo>
                  <a:pt x="3657328" y="4838014"/>
                  <a:pt x="3656619" y="4836643"/>
                  <a:pt x="3656619" y="4836643"/>
                </a:cubicBezTo>
                <a:cubicBezTo>
                  <a:pt x="3659453" y="4831156"/>
                  <a:pt x="3659453" y="4831156"/>
                  <a:pt x="3659453" y="4831156"/>
                </a:cubicBezTo>
                <a:cubicBezTo>
                  <a:pt x="3659453" y="4831156"/>
                  <a:pt x="3660159" y="4829098"/>
                  <a:pt x="3660864" y="4826698"/>
                </a:cubicBezTo>
                <a:lnTo>
                  <a:pt x="3662275" y="4820184"/>
                </a:lnTo>
                <a:lnTo>
                  <a:pt x="3662275" y="4820182"/>
                </a:lnTo>
                <a:cubicBezTo>
                  <a:pt x="3662275" y="4817438"/>
                  <a:pt x="3662275" y="4814695"/>
                  <a:pt x="3662275" y="4814695"/>
                </a:cubicBezTo>
                <a:lnTo>
                  <a:pt x="3662276" y="4814695"/>
                </a:lnTo>
                <a:lnTo>
                  <a:pt x="3662276" y="4811952"/>
                </a:lnTo>
                <a:lnTo>
                  <a:pt x="3656620" y="4806466"/>
                </a:lnTo>
                <a:lnTo>
                  <a:pt x="3656619" y="4806465"/>
                </a:lnTo>
                <a:cubicBezTo>
                  <a:pt x="3656619" y="4806465"/>
                  <a:pt x="3653796" y="4803722"/>
                  <a:pt x="3653796" y="4803722"/>
                </a:cubicBezTo>
                <a:cubicBezTo>
                  <a:pt x="3653796" y="4803722"/>
                  <a:pt x="3653796" y="4803722"/>
                  <a:pt x="3650972" y="4803722"/>
                </a:cubicBezTo>
                <a:cubicBezTo>
                  <a:pt x="3650972" y="4803722"/>
                  <a:pt x="3650972" y="4803722"/>
                  <a:pt x="3645327" y="4798234"/>
                </a:cubicBezTo>
                <a:cubicBezTo>
                  <a:pt x="3649561" y="4795491"/>
                  <a:pt x="3651678" y="4794120"/>
                  <a:pt x="3652737" y="4793434"/>
                </a:cubicBezTo>
                <a:lnTo>
                  <a:pt x="3653795" y="4792748"/>
                </a:lnTo>
                <a:lnTo>
                  <a:pt x="3652289" y="4794212"/>
                </a:lnTo>
                <a:lnTo>
                  <a:pt x="3651678" y="4794805"/>
                </a:lnTo>
                <a:cubicBezTo>
                  <a:pt x="3650972" y="4795491"/>
                  <a:pt x="3650972" y="4795491"/>
                  <a:pt x="3650972" y="4795491"/>
                </a:cubicBezTo>
                <a:lnTo>
                  <a:pt x="3652289" y="4794212"/>
                </a:lnTo>
                <a:lnTo>
                  <a:pt x="3653796" y="4792748"/>
                </a:lnTo>
                <a:lnTo>
                  <a:pt x="3655005" y="4791572"/>
                </a:lnTo>
                <a:lnTo>
                  <a:pt x="3653796" y="4792747"/>
                </a:lnTo>
                <a:lnTo>
                  <a:pt x="3653796" y="4790004"/>
                </a:lnTo>
                <a:cubicBezTo>
                  <a:pt x="3656619" y="4787261"/>
                  <a:pt x="3659453" y="4787261"/>
                  <a:pt x="3659453" y="4787261"/>
                </a:cubicBezTo>
                <a:cubicBezTo>
                  <a:pt x="3662275" y="4787261"/>
                  <a:pt x="3662275" y="4784518"/>
                  <a:pt x="3662275" y="4784518"/>
                </a:cubicBezTo>
                <a:cubicBezTo>
                  <a:pt x="3662275" y="4784518"/>
                  <a:pt x="3662275" y="4779031"/>
                  <a:pt x="3662275" y="4776288"/>
                </a:cubicBezTo>
                <a:cubicBezTo>
                  <a:pt x="3662275" y="4776288"/>
                  <a:pt x="3659453" y="4776288"/>
                  <a:pt x="3659453" y="4776288"/>
                </a:cubicBezTo>
                <a:cubicBezTo>
                  <a:pt x="3659453" y="4776288"/>
                  <a:pt x="3659453" y="4776288"/>
                  <a:pt x="3653796" y="4773543"/>
                </a:cubicBezTo>
                <a:cubicBezTo>
                  <a:pt x="3653796" y="4773543"/>
                  <a:pt x="3653796" y="4773543"/>
                  <a:pt x="3653796" y="4770800"/>
                </a:cubicBezTo>
                <a:cubicBezTo>
                  <a:pt x="3653796" y="4770800"/>
                  <a:pt x="3656619" y="4770800"/>
                  <a:pt x="3659453" y="4768057"/>
                </a:cubicBezTo>
                <a:cubicBezTo>
                  <a:pt x="3662276" y="4768057"/>
                  <a:pt x="3665099" y="4765313"/>
                  <a:pt x="3665099" y="4765313"/>
                </a:cubicBezTo>
                <a:cubicBezTo>
                  <a:pt x="3667921" y="4765313"/>
                  <a:pt x="3667921" y="4762570"/>
                  <a:pt x="3667921" y="4759827"/>
                </a:cubicBezTo>
                <a:cubicBezTo>
                  <a:pt x="3667921" y="4759827"/>
                  <a:pt x="3667921" y="4759827"/>
                  <a:pt x="3662275" y="4757083"/>
                </a:cubicBezTo>
                <a:cubicBezTo>
                  <a:pt x="3662275" y="4757083"/>
                  <a:pt x="3662275" y="4757083"/>
                  <a:pt x="3665098" y="4751597"/>
                </a:cubicBezTo>
                <a:lnTo>
                  <a:pt x="3665098" y="4751595"/>
                </a:lnTo>
                <a:lnTo>
                  <a:pt x="3662629" y="4744394"/>
                </a:lnTo>
                <a:cubicBezTo>
                  <a:pt x="3662276" y="4743366"/>
                  <a:pt x="3662276" y="4743366"/>
                  <a:pt x="3662276" y="4743366"/>
                </a:cubicBezTo>
                <a:cubicBezTo>
                  <a:pt x="3663687" y="4740622"/>
                  <a:pt x="3664393" y="4739251"/>
                  <a:pt x="3664747" y="4738565"/>
                </a:cubicBezTo>
                <a:lnTo>
                  <a:pt x="3665098" y="4737880"/>
                </a:lnTo>
                <a:lnTo>
                  <a:pt x="3665098" y="4737879"/>
                </a:lnTo>
                <a:lnTo>
                  <a:pt x="3665098" y="4737878"/>
                </a:lnTo>
                <a:lnTo>
                  <a:pt x="3662276" y="4735136"/>
                </a:lnTo>
                <a:lnTo>
                  <a:pt x="3656625" y="4732393"/>
                </a:lnTo>
                <a:lnTo>
                  <a:pt x="3656619" y="4732393"/>
                </a:lnTo>
                <a:cubicBezTo>
                  <a:pt x="3656619" y="4732393"/>
                  <a:pt x="3656619" y="4732393"/>
                  <a:pt x="3650972" y="4729649"/>
                </a:cubicBezTo>
                <a:lnTo>
                  <a:pt x="3648150" y="4729649"/>
                </a:lnTo>
                <a:cubicBezTo>
                  <a:pt x="3645327" y="4729649"/>
                  <a:pt x="3642504" y="4732393"/>
                  <a:pt x="3642504" y="4732393"/>
                </a:cubicBezTo>
                <a:lnTo>
                  <a:pt x="3641124" y="4731691"/>
                </a:lnTo>
                <a:lnTo>
                  <a:pt x="3639681" y="4732393"/>
                </a:lnTo>
                <a:lnTo>
                  <a:pt x="3639101" y="4731749"/>
                </a:lnTo>
                <a:lnTo>
                  <a:pt x="3638948" y="4731899"/>
                </a:lnTo>
                <a:lnTo>
                  <a:pt x="3636756" y="4729469"/>
                </a:lnTo>
                <a:lnTo>
                  <a:pt x="3635084" y="4728621"/>
                </a:lnTo>
                <a:lnTo>
                  <a:pt x="3634828" y="4728205"/>
                </a:lnTo>
                <a:lnTo>
                  <a:pt x="3630498" y="4726437"/>
                </a:lnTo>
                <a:lnTo>
                  <a:pt x="3627682" y="4726437"/>
                </a:lnTo>
                <a:cubicBezTo>
                  <a:pt x="3627682" y="4726437"/>
                  <a:pt x="3627682" y="4726437"/>
                  <a:pt x="3624866" y="4723700"/>
                </a:cubicBezTo>
                <a:cubicBezTo>
                  <a:pt x="3624866" y="4723700"/>
                  <a:pt x="3624866" y="4723700"/>
                  <a:pt x="3622050" y="4720963"/>
                </a:cubicBezTo>
                <a:cubicBezTo>
                  <a:pt x="3622050" y="4720963"/>
                  <a:pt x="3616417" y="4720963"/>
                  <a:pt x="3613601" y="4720963"/>
                </a:cubicBezTo>
                <a:cubicBezTo>
                  <a:pt x="3613601" y="4718237"/>
                  <a:pt x="3613601" y="4718237"/>
                  <a:pt x="3613601" y="4718237"/>
                </a:cubicBezTo>
                <a:cubicBezTo>
                  <a:pt x="3613601" y="4715501"/>
                  <a:pt x="3610785" y="4715501"/>
                  <a:pt x="3610785" y="4715501"/>
                </a:cubicBezTo>
                <a:cubicBezTo>
                  <a:pt x="3610785" y="4715501"/>
                  <a:pt x="3610785" y="4715501"/>
                  <a:pt x="3610785" y="4712764"/>
                </a:cubicBezTo>
                <a:cubicBezTo>
                  <a:pt x="3610785" y="4712764"/>
                  <a:pt x="3607969" y="4707301"/>
                  <a:pt x="3607969" y="4707301"/>
                </a:cubicBezTo>
                <a:cubicBezTo>
                  <a:pt x="3607969" y="4704565"/>
                  <a:pt x="3607969" y="4704565"/>
                  <a:pt x="3607969" y="4704565"/>
                </a:cubicBezTo>
                <a:cubicBezTo>
                  <a:pt x="3607969" y="4704565"/>
                  <a:pt x="3607969" y="4704565"/>
                  <a:pt x="3602347" y="4704565"/>
                </a:cubicBezTo>
                <a:cubicBezTo>
                  <a:pt x="3602347" y="4704565"/>
                  <a:pt x="3602347" y="4704565"/>
                  <a:pt x="3599531" y="4699102"/>
                </a:cubicBezTo>
                <a:cubicBezTo>
                  <a:pt x="3599531" y="4699102"/>
                  <a:pt x="3599531" y="4699102"/>
                  <a:pt x="3602347" y="4696365"/>
                </a:cubicBezTo>
                <a:cubicBezTo>
                  <a:pt x="3602347" y="4696365"/>
                  <a:pt x="3599531" y="4693629"/>
                  <a:pt x="3599531" y="4693629"/>
                </a:cubicBezTo>
                <a:cubicBezTo>
                  <a:pt x="3599531" y="4693629"/>
                  <a:pt x="3599531" y="4693629"/>
                  <a:pt x="3596714" y="4693629"/>
                </a:cubicBezTo>
                <a:cubicBezTo>
                  <a:pt x="3596714" y="4693629"/>
                  <a:pt x="3596714" y="4693629"/>
                  <a:pt x="3591082" y="4693629"/>
                </a:cubicBezTo>
                <a:cubicBezTo>
                  <a:pt x="3591082" y="4693629"/>
                  <a:pt x="3588266" y="4688166"/>
                  <a:pt x="3588266" y="4688166"/>
                </a:cubicBezTo>
                <a:cubicBezTo>
                  <a:pt x="3585450" y="4688166"/>
                  <a:pt x="3582634" y="4682692"/>
                  <a:pt x="3582634" y="4682692"/>
                </a:cubicBezTo>
                <a:cubicBezTo>
                  <a:pt x="3582634" y="4682692"/>
                  <a:pt x="3582634" y="4682692"/>
                  <a:pt x="3574185" y="4677230"/>
                </a:cubicBezTo>
                <a:cubicBezTo>
                  <a:pt x="3574185" y="4677230"/>
                  <a:pt x="3574185" y="4677230"/>
                  <a:pt x="3571369" y="4677230"/>
                </a:cubicBezTo>
                <a:cubicBezTo>
                  <a:pt x="3571369" y="4677230"/>
                  <a:pt x="3571369" y="4677230"/>
                  <a:pt x="3560115" y="4677230"/>
                </a:cubicBezTo>
                <a:cubicBezTo>
                  <a:pt x="3560115" y="4677230"/>
                  <a:pt x="3560115" y="4677230"/>
                  <a:pt x="3554482" y="4671767"/>
                </a:cubicBezTo>
                <a:cubicBezTo>
                  <a:pt x="3554482" y="4671767"/>
                  <a:pt x="3554482" y="4671767"/>
                  <a:pt x="3554482" y="4666294"/>
                </a:cubicBezTo>
                <a:cubicBezTo>
                  <a:pt x="3554482" y="4666294"/>
                  <a:pt x="3548850" y="4666294"/>
                  <a:pt x="3548850" y="4666294"/>
                </a:cubicBezTo>
                <a:cubicBezTo>
                  <a:pt x="3546034" y="4666294"/>
                  <a:pt x="3546034" y="4666294"/>
                  <a:pt x="3546034" y="4666294"/>
                </a:cubicBezTo>
                <a:cubicBezTo>
                  <a:pt x="3546034" y="4666294"/>
                  <a:pt x="3540402" y="4666294"/>
                  <a:pt x="3540402" y="4666294"/>
                </a:cubicBezTo>
                <a:cubicBezTo>
                  <a:pt x="3540402" y="4666294"/>
                  <a:pt x="3537586" y="4666294"/>
                  <a:pt x="3534769" y="4666294"/>
                </a:cubicBezTo>
                <a:cubicBezTo>
                  <a:pt x="3534769" y="4663568"/>
                  <a:pt x="3534769" y="4660831"/>
                  <a:pt x="3534769" y="4660831"/>
                </a:cubicBezTo>
                <a:cubicBezTo>
                  <a:pt x="3534769" y="4660831"/>
                  <a:pt x="3534769" y="4660831"/>
                  <a:pt x="3537586" y="4658095"/>
                </a:cubicBezTo>
                <a:cubicBezTo>
                  <a:pt x="3537586" y="4658095"/>
                  <a:pt x="3537586" y="4658095"/>
                  <a:pt x="3546034" y="4660831"/>
                </a:cubicBezTo>
                <a:cubicBezTo>
                  <a:pt x="3546034" y="4660831"/>
                  <a:pt x="3548850" y="4663568"/>
                  <a:pt x="3548850" y="4663568"/>
                </a:cubicBezTo>
                <a:cubicBezTo>
                  <a:pt x="3551666" y="4666294"/>
                  <a:pt x="3551666" y="4663568"/>
                  <a:pt x="3551666" y="4663568"/>
                </a:cubicBezTo>
                <a:cubicBezTo>
                  <a:pt x="3551666" y="4663568"/>
                  <a:pt x="3551666" y="4655358"/>
                  <a:pt x="3551666" y="4655358"/>
                </a:cubicBezTo>
                <a:cubicBezTo>
                  <a:pt x="3551666" y="4655358"/>
                  <a:pt x="3551666" y="4652632"/>
                  <a:pt x="3551666" y="4652632"/>
                </a:cubicBezTo>
                <a:cubicBezTo>
                  <a:pt x="3551666" y="4652632"/>
                  <a:pt x="3551666" y="4652632"/>
                  <a:pt x="3554482" y="4655358"/>
                </a:cubicBezTo>
                <a:cubicBezTo>
                  <a:pt x="3554482" y="4655358"/>
                  <a:pt x="3554482" y="4655358"/>
                  <a:pt x="3557299" y="4652632"/>
                </a:cubicBezTo>
                <a:cubicBezTo>
                  <a:pt x="3557299" y="4652632"/>
                  <a:pt x="3557299" y="4652632"/>
                  <a:pt x="3557299" y="4647159"/>
                </a:cubicBezTo>
                <a:cubicBezTo>
                  <a:pt x="3557299" y="4647159"/>
                  <a:pt x="3557299" y="4647159"/>
                  <a:pt x="3548850" y="4647159"/>
                </a:cubicBezTo>
                <a:cubicBezTo>
                  <a:pt x="3548850" y="4647159"/>
                  <a:pt x="3548850" y="4647159"/>
                  <a:pt x="3548850" y="4644433"/>
                </a:cubicBezTo>
                <a:cubicBezTo>
                  <a:pt x="3548850" y="4644433"/>
                  <a:pt x="3546034" y="4644433"/>
                  <a:pt x="3546034" y="4647159"/>
                </a:cubicBezTo>
                <a:cubicBezTo>
                  <a:pt x="3543218" y="4647159"/>
                  <a:pt x="3543218" y="4649895"/>
                  <a:pt x="3543218" y="4649895"/>
                </a:cubicBezTo>
                <a:cubicBezTo>
                  <a:pt x="3543218" y="4649895"/>
                  <a:pt x="3543218" y="4649895"/>
                  <a:pt x="3546034" y="4652632"/>
                </a:cubicBezTo>
                <a:cubicBezTo>
                  <a:pt x="3546034" y="4652632"/>
                  <a:pt x="3546034" y="4652632"/>
                  <a:pt x="3543218" y="4655358"/>
                </a:cubicBezTo>
                <a:cubicBezTo>
                  <a:pt x="3543218" y="4655358"/>
                  <a:pt x="3543218" y="4655358"/>
                  <a:pt x="3537586" y="4658095"/>
                </a:cubicBezTo>
                <a:cubicBezTo>
                  <a:pt x="3537586" y="4658095"/>
                  <a:pt x="3537586" y="4658095"/>
                  <a:pt x="3526331" y="4655358"/>
                </a:cubicBezTo>
                <a:cubicBezTo>
                  <a:pt x="3526331" y="4655358"/>
                  <a:pt x="3526331" y="4655358"/>
                  <a:pt x="3520699" y="4649895"/>
                </a:cubicBezTo>
                <a:cubicBezTo>
                  <a:pt x="3520699" y="4649895"/>
                  <a:pt x="3520699" y="4649895"/>
                  <a:pt x="3523515" y="4647159"/>
                </a:cubicBezTo>
                <a:cubicBezTo>
                  <a:pt x="3523515" y="4647159"/>
                  <a:pt x="3523515" y="4647159"/>
                  <a:pt x="3520699" y="4644433"/>
                </a:cubicBezTo>
                <a:cubicBezTo>
                  <a:pt x="3520699" y="4644433"/>
                  <a:pt x="3520699" y="4644433"/>
                  <a:pt x="3521050" y="4643749"/>
                </a:cubicBezTo>
                <a:lnTo>
                  <a:pt x="3523244" y="4639485"/>
                </a:lnTo>
                <a:lnTo>
                  <a:pt x="3522766" y="4639252"/>
                </a:lnTo>
                <a:cubicBezTo>
                  <a:pt x="3519937" y="4641994"/>
                  <a:pt x="3519937" y="4641994"/>
                  <a:pt x="3519937" y="4641994"/>
                </a:cubicBezTo>
                <a:cubicBezTo>
                  <a:pt x="3511470" y="4639252"/>
                  <a:pt x="3511470" y="4639252"/>
                  <a:pt x="3511470" y="4639252"/>
                </a:cubicBezTo>
                <a:cubicBezTo>
                  <a:pt x="3511470" y="4639252"/>
                  <a:pt x="3505813" y="4641994"/>
                  <a:pt x="3503004" y="4641994"/>
                </a:cubicBezTo>
                <a:lnTo>
                  <a:pt x="3500853" y="4641994"/>
                </a:lnTo>
                <a:lnTo>
                  <a:pt x="3503068" y="4644140"/>
                </a:lnTo>
                <a:cubicBezTo>
                  <a:pt x="3503068" y="4646901"/>
                  <a:pt x="3508749" y="4655131"/>
                  <a:pt x="3508749" y="4655131"/>
                </a:cubicBezTo>
                <a:cubicBezTo>
                  <a:pt x="3511575" y="4657866"/>
                  <a:pt x="3503068" y="4652370"/>
                  <a:pt x="3503068" y="4652370"/>
                </a:cubicBezTo>
                <a:cubicBezTo>
                  <a:pt x="3503068" y="4652370"/>
                  <a:pt x="3500243" y="4646901"/>
                  <a:pt x="3497417" y="4644140"/>
                </a:cubicBezTo>
                <a:cubicBezTo>
                  <a:pt x="3491765" y="4644140"/>
                  <a:pt x="3486114" y="4644140"/>
                  <a:pt x="3483260" y="4641405"/>
                </a:cubicBezTo>
                <a:cubicBezTo>
                  <a:pt x="3480433" y="4638643"/>
                  <a:pt x="3480433" y="4635908"/>
                  <a:pt x="3480433" y="4635908"/>
                </a:cubicBezTo>
                <a:cubicBezTo>
                  <a:pt x="3477608" y="4635908"/>
                  <a:pt x="3477608" y="4630412"/>
                  <a:pt x="3469132" y="4630412"/>
                </a:cubicBezTo>
                <a:cubicBezTo>
                  <a:pt x="3460625" y="4627678"/>
                  <a:pt x="3460625" y="4630412"/>
                  <a:pt x="3457800" y="4624943"/>
                </a:cubicBezTo>
                <a:lnTo>
                  <a:pt x="3455139" y="4620078"/>
                </a:lnTo>
                <a:lnTo>
                  <a:pt x="3455015" y="4620006"/>
                </a:lnTo>
                <a:lnTo>
                  <a:pt x="3451383" y="4616475"/>
                </a:lnTo>
                <a:lnTo>
                  <a:pt x="3447189" y="4615319"/>
                </a:lnTo>
                <a:cubicBezTo>
                  <a:pt x="3445776" y="4615318"/>
                  <a:pt x="3443657" y="4615318"/>
                  <a:pt x="3437991" y="4613951"/>
                </a:cubicBezTo>
                <a:cubicBezTo>
                  <a:pt x="3429484" y="4608455"/>
                  <a:pt x="3435166" y="4611216"/>
                  <a:pt x="3435166" y="4608455"/>
                </a:cubicBezTo>
                <a:cubicBezTo>
                  <a:pt x="3432340" y="4602985"/>
                  <a:pt x="3435166" y="4605720"/>
                  <a:pt x="3429484" y="4605720"/>
                </a:cubicBezTo>
                <a:cubicBezTo>
                  <a:pt x="3426659" y="4602985"/>
                  <a:pt x="3429484" y="4602985"/>
                  <a:pt x="3426659" y="4602985"/>
                </a:cubicBezTo>
                <a:cubicBezTo>
                  <a:pt x="3426659" y="4602985"/>
                  <a:pt x="3423834" y="4605720"/>
                  <a:pt x="3421008" y="4605720"/>
                </a:cubicBezTo>
                <a:cubicBezTo>
                  <a:pt x="3421008" y="4602985"/>
                  <a:pt x="3421008" y="4602985"/>
                  <a:pt x="3421008" y="4602985"/>
                </a:cubicBezTo>
                <a:cubicBezTo>
                  <a:pt x="3423834" y="4602985"/>
                  <a:pt x="3423834" y="4600224"/>
                  <a:pt x="3423834" y="4600224"/>
                </a:cubicBezTo>
                <a:cubicBezTo>
                  <a:pt x="3428088" y="4600224"/>
                  <a:pt x="3430214" y="4600224"/>
                  <a:pt x="3431277" y="4600224"/>
                </a:cubicBezTo>
                <a:lnTo>
                  <a:pt x="3431948" y="4600224"/>
                </a:lnTo>
                <a:lnTo>
                  <a:pt x="3429867" y="4597884"/>
                </a:lnTo>
                <a:cubicBezTo>
                  <a:pt x="3425370" y="4597498"/>
                  <a:pt x="3416902" y="4602135"/>
                  <a:pt x="3421130" y="4589757"/>
                </a:cubicBezTo>
                <a:cubicBezTo>
                  <a:pt x="3421130" y="4589757"/>
                  <a:pt x="3421130" y="4587015"/>
                  <a:pt x="3421130" y="4587015"/>
                </a:cubicBezTo>
                <a:lnTo>
                  <a:pt x="3421008" y="4586793"/>
                </a:lnTo>
                <a:lnTo>
                  <a:pt x="3421008" y="4589258"/>
                </a:lnTo>
                <a:cubicBezTo>
                  <a:pt x="3409676" y="4605720"/>
                  <a:pt x="3415358" y="4591993"/>
                  <a:pt x="3412532" y="4591993"/>
                </a:cubicBezTo>
                <a:cubicBezTo>
                  <a:pt x="3409676" y="4594728"/>
                  <a:pt x="3412532" y="4600224"/>
                  <a:pt x="3412532" y="4600224"/>
                </a:cubicBezTo>
                <a:cubicBezTo>
                  <a:pt x="3412532" y="4600224"/>
                  <a:pt x="3412532" y="4600224"/>
                  <a:pt x="3415358" y="4602985"/>
                </a:cubicBezTo>
                <a:cubicBezTo>
                  <a:pt x="3415358" y="4602985"/>
                  <a:pt x="3415358" y="4602985"/>
                  <a:pt x="3415358" y="4605720"/>
                </a:cubicBezTo>
                <a:cubicBezTo>
                  <a:pt x="3415358" y="4605720"/>
                  <a:pt x="3415358" y="4608455"/>
                  <a:pt x="3421008" y="4605720"/>
                </a:cubicBezTo>
                <a:cubicBezTo>
                  <a:pt x="3429484" y="4608455"/>
                  <a:pt x="3426659" y="4597490"/>
                  <a:pt x="3429484" y="4611216"/>
                </a:cubicBezTo>
                <a:cubicBezTo>
                  <a:pt x="3429484" y="4611216"/>
                  <a:pt x="3435166" y="4613951"/>
                  <a:pt x="3435166" y="4613951"/>
                </a:cubicBezTo>
                <a:cubicBezTo>
                  <a:pt x="3435166" y="4613951"/>
                  <a:pt x="3446468" y="4616685"/>
                  <a:pt x="3449323" y="4619447"/>
                </a:cubicBezTo>
                <a:cubicBezTo>
                  <a:pt x="3449323" y="4619447"/>
                  <a:pt x="3449323" y="4622182"/>
                  <a:pt x="3449323" y="4624943"/>
                </a:cubicBezTo>
                <a:cubicBezTo>
                  <a:pt x="3449323" y="4624943"/>
                  <a:pt x="3449323" y="4624943"/>
                  <a:pt x="3446468" y="4627678"/>
                </a:cubicBezTo>
                <a:cubicBezTo>
                  <a:pt x="3446468" y="4627678"/>
                  <a:pt x="3432340" y="4622182"/>
                  <a:pt x="3432340" y="4622182"/>
                </a:cubicBezTo>
                <a:cubicBezTo>
                  <a:pt x="3432340" y="4622182"/>
                  <a:pt x="3423834" y="4616685"/>
                  <a:pt x="3423834" y="4616685"/>
                </a:cubicBezTo>
                <a:cubicBezTo>
                  <a:pt x="3421008" y="4613951"/>
                  <a:pt x="3418183" y="4611216"/>
                  <a:pt x="3418183" y="4611216"/>
                </a:cubicBezTo>
                <a:cubicBezTo>
                  <a:pt x="3418183" y="4611216"/>
                  <a:pt x="3415358" y="4611216"/>
                  <a:pt x="3412532" y="4608455"/>
                </a:cubicBezTo>
                <a:cubicBezTo>
                  <a:pt x="3409676" y="4605720"/>
                  <a:pt x="3404026" y="4605720"/>
                  <a:pt x="3401200" y="4605720"/>
                </a:cubicBezTo>
                <a:cubicBezTo>
                  <a:pt x="3398374" y="4605720"/>
                  <a:pt x="3389868" y="4605720"/>
                  <a:pt x="3387042" y="4605720"/>
                </a:cubicBezTo>
                <a:cubicBezTo>
                  <a:pt x="3387042" y="4605720"/>
                  <a:pt x="3384217" y="4597490"/>
                  <a:pt x="3384217" y="4597490"/>
                </a:cubicBezTo>
                <a:cubicBezTo>
                  <a:pt x="3384217" y="4597490"/>
                  <a:pt x="3372885" y="4594728"/>
                  <a:pt x="3370059" y="4594728"/>
                </a:cubicBezTo>
                <a:cubicBezTo>
                  <a:pt x="3370059" y="4594728"/>
                  <a:pt x="3364409" y="4591993"/>
                  <a:pt x="3361583" y="4591993"/>
                </a:cubicBezTo>
                <a:cubicBezTo>
                  <a:pt x="3361583" y="4591993"/>
                  <a:pt x="3361583" y="4591993"/>
                  <a:pt x="3355902" y="4589258"/>
                </a:cubicBezTo>
                <a:cubicBezTo>
                  <a:pt x="3353077" y="4589258"/>
                  <a:pt x="3353077" y="4591993"/>
                  <a:pt x="3353077" y="4591993"/>
                </a:cubicBezTo>
                <a:cubicBezTo>
                  <a:pt x="3353077" y="4591993"/>
                  <a:pt x="3355902" y="4600224"/>
                  <a:pt x="3350251" y="4597490"/>
                </a:cubicBezTo>
                <a:cubicBezTo>
                  <a:pt x="3344600" y="4594728"/>
                  <a:pt x="3344600" y="4597490"/>
                  <a:pt x="3341774" y="4597490"/>
                </a:cubicBezTo>
                <a:cubicBezTo>
                  <a:pt x="3336093" y="4600224"/>
                  <a:pt x="3333268" y="4600224"/>
                  <a:pt x="3333268" y="4600224"/>
                </a:cubicBezTo>
                <a:cubicBezTo>
                  <a:pt x="3330442" y="4600224"/>
                  <a:pt x="3324792" y="4600224"/>
                  <a:pt x="3321966" y="4600224"/>
                </a:cubicBezTo>
                <a:cubicBezTo>
                  <a:pt x="3319111" y="4600224"/>
                  <a:pt x="3319111" y="4602985"/>
                  <a:pt x="3316285" y="4602985"/>
                </a:cubicBezTo>
                <a:cubicBezTo>
                  <a:pt x="3316285" y="4605720"/>
                  <a:pt x="3310634" y="4605720"/>
                  <a:pt x="3299303" y="4605720"/>
                </a:cubicBezTo>
                <a:cubicBezTo>
                  <a:pt x="3288000" y="4602985"/>
                  <a:pt x="3299303" y="4602985"/>
                  <a:pt x="3299303" y="4602985"/>
                </a:cubicBezTo>
                <a:cubicBezTo>
                  <a:pt x="3299303" y="4602985"/>
                  <a:pt x="3299303" y="4602985"/>
                  <a:pt x="3299303" y="4597490"/>
                </a:cubicBezTo>
                <a:cubicBezTo>
                  <a:pt x="3299303" y="4597490"/>
                  <a:pt x="3299303" y="4597490"/>
                  <a:pt x="3307809" y="4597490"/>
                </a:cubicBezTo>
                <a:cubicBezTo>
                  <a:pt x="3307809" y="4597490"/>
                  <a:pt x="3307809" y="4597490"/>
                  <a:pt x="3319111" y="4597490"/>
                </a:cubicBezTo>
                <a:cubicBezTo>
                  <a:pt x="3319111" y="4597490"/>
                  <a:pt x="3319111" y="4597490"/>
                  <a:pt x="3330442" y="4594728"/>
                </a:cubicBezTo>
                <a:cubicBezTo>
                  <a:pt x="3330442" y="4594728"/>
                  <a:pt x="3330442" y="4594728"/>
                  <a:pt x="3338949" y="4589258"/>
                </a:cubicBezTo>
                <a:cubicBezTo>
                  <a:pt x="3338949" y="4589258"/>
                  <a:pt x="3338949" y="4586497"/>
                  <a:pt x="3338949" y="4586497"/>
                </a:cubicBezTo>
                <a:cubicBezTo>
                  <a:pt x="3336093" y="4583762"/>
                  <a:pt x="3338949" y="4583762"/>
                  <a:pt x="3338949" y="4583762"/>
                </a:cubicBezTo>
                <a:cubicBezTo>
                  <a:pt x="3338949" y="4583762"/>
                  <a:pt x="3338949" y="4583762"/>
                  <a:pt x="3347425" y="4586497"/>
                </a:cubicBezTo>
                <a:cubicBezTo>
                  <a:pt x="3347425" y="4586497"/>
                  <a:pt x="3347425" y="4586497"/>
                  <a:pt x="3358757" y="4583762"/>
                </a:cubicBezTo>
                <a:cubicBezTo>
                  <a:pt x="3358757" y="4583762"/>
                  <a:pt x="3358757" y="4583762"/>
                  <a:pt x="3364409" y="4586497"/>
                </a:cubicBezTo>
                <a:cubicBezTo>
                  <a:pt x="3364409" y="4586497"/>
                  <a:pt x="3364409" y="4586497"/>
                  <a:pt x="3372885" y="4586497"/>
                </a:cubicBezTo>
                <a:cubicBezTo>
                  <a:pt x="3372885" y="4586497"/>
                  <a:pt x="3372885" y="4586497"/>
                  <a:pt x="3378566" y="4591993"/>
                </a:cubicBezTo>
                <a:cubicBezTo>
                  <a:pt x="3378566" y="4591993"/>
                  <a:pt x="3389868" y="4597490"/>
                  <a:pt x="3392694" y="4594728"/>
                </a:cubicBezTo>
                <a:cubicBezTo>
                  <a:pt x="3395549" y="4594728"/>
                  <a:pt x="3398374" y="4597490"/>
                  <a:pt x="3398374" y="4594728"/>
                </a:cubicBezTo>
                <a:cubicBezTo>
                  <a:pt x="3398374" y="4594728"/>
                  <a:pt x="3395549" y="4589258"/>
                  <a:pt x="3395549" y="4589258"/>
                </a:cubicBezTo>
                <a:cubicBezTo>
                  <a:pt x="3395549" y="4589258"/>
                  <a:pt x="3395549" y="4589258"/>
                  <a:pt x="3387042" y="4583762"/>
                </a:cubicBezTo>
                <a:cubicBezTo>
                  <a:pt x="3387042" y="4583762"/>
                  <a:pt x="3378566" y="4578267"/>
                  <a:pt x="3375741" y="4578267"/>
                </a:cubicBezTo>
                <a:cubicBezTo>
                  <a:pt x="3375741" y="4578267"/>
                  <a:pt x="3367234" y="4572797"/>
                  <a:pt x="3367234" y="4572797"/>
                </a:cubicBezTo>
                <a:cubicBezTo>
                  <a:pt x="3367234" y="4572797"/>
                  <a:pt x="3367234" y="4572797"/>
                  <a:pt x="3361583" y="4567301"/>
                </a:cubicBezTo>
                <a:cubicBezTo>
                  <a:pt x="3361583" y="4567301"/>
                  <a:pt x="3361583" y="4567301"/>
                  <a:pt x="3353077" y="4561805"/>
                </a:cubicBezTo>
                <a:cubicBezTo>
                  <a:pt x="3353077" y="4561805"/>
                  <a:pt x="3353077" y="4561805"/>
                  <a:pt x="3338949" y="4556309"/>
                </a:cubicBezTo>
                <a:cubicBezTo>
                  <a:pt x="3338949" y="4556309"/>
                  <a:pt x="3338949" y="4556309"/>
                  <a:pt x="3327617" y="4545344"/>
                </a:cubicBezTo>
                <a:cubicBezTo>
                  <a:pt x="3327617" y="4545344"/>
                  <a:pt x="3327617" y="4545344"/>
                  <a:pt x="3316285" y="4537113"/>
                </a:cubicBezTo>
                <a:cubicBezTo>
                  <a:pt x="3316285" y="4537113"/>
                  <a:pt x="3316285" y="4537113"/>
                  <a:pt x="3310634" y="4534351"/>
                </a:cubicBezTo>
                <a:cubicBezTo>
                  <a:pt x="3310634" y="4534351"/>
                  <a:pt x="3310634" y="4534351"/>
                  <a:pt x="3299303" y="4531617"/>
                </a:cubicBezTo>
                <a:cubicBezTo>
                  <a:pt x="3299303" y="4531617"/>
                  <a:pt x="3288000" y="4528882"/>
                  <a:pt x="3288000" y="4528882"/>
                </a:cubicBezTo>
                <a:cubicBezTo>
                  <a:pt x="3285175" y="4528882"/>
                  <a:pt x="3282319" y="4528882"/>
                  <a:pt x="3282319" y="4528882"/>
                </a:cubicBezTo>
                <a:cubicBezTo>
                  <a:pt x="3279494" y="4528882"/>
                  <a:pt x="3276668" y="4526121"/>
                  <a:pt x="3276668" y="4526121"/>
                </a:cubicBezTo>
                <a:cubicBezTo>
                  <a:pt x="3276668" y="4526121"/>
                  <a:pt x="3276668" y="4526121"/>
                  <a:pt x="3271018" y="4523386"/>
                </a:cubicBezTo>
                <a:cubicBezTo>
                  <a:pt x="3271018" y="4523386"/>
                  <a:pt x="3262511" y="4523386"/>
                  <a:pt x="3262511" y="4523386"/>
                </a:cubicBezTo>
                <a:cubicBezTo>
                  <a:pt x="3262511" y="4523386"/>
                  <a:pt x="3256860" y="4526121"/>
                  <a:pt x="3251209" y="4526121"/>
                </a:cubicBezTo>
                <a:cubicBezTo>
                  <a:pt x="3245528" y="4526121"/>
                  <a:pt x="3248383" y="4526121"/>
                  <a:pt x="3245528" y="4528882"/>
                </a:cubicBezTo>
                <a:cubicBezTo>
                  <a:pt x="3242703" y="4531617"/>
                  <a:pt x="3242703" y="4528882"/>
                  <a:pt x="3237051" y="4528882"/>
                </a:cubicBezTo>
                <a:cubicBezTo>
                  <a:pt x="3231401" y="4528882"/>
                  <a:pt x="3234226" y="4528882"/>
                  <a:pt x="3231401" y="4528882"/>
                </a:cubicBezTo>
                <a:cubicBezTo>
                  <a:pt x="3231401" y="4528882"/>
                  <a:pt x="3228545" y="4528882"/>
                  <a:pt x="3228545" y="4531617"/>
                </a:cubicBezTo>
                <a:cubicBezTo>
                  <a:pt x="3225720" y="4534351"/>
                  <a:pt x="3222894" y="4531617"/>
                  <a:pt x="3222894" y="4531617"/>
                </a:cubicBezTo>
                <a:cubicBezTo>
                  <a:pt x="3222894" y="4531617"/>
                  <a:pt x="3217243" y="4531617"/>
                  <a:pt x="3214418" y="4528882"/>
                </a:cubicBezTo>
                <a:cubicBezTo>
                  <a:pt x="3211592" y="4528882"/>
                  <a:pt x="3214418" y="4526121"/>
                  <a:pt x="3214418" y="4526121"/>
                </a:cubicBezTo>
                <a:cubicBezTo>
                  <a:pt x="3214418" y="4526121"/>
                  <a:pt x="3211592" y="4520652"/>
                  <a:pt x="3208737" y="4517890"/>
                </a:cubicBezTo>
                <a:cubicBezTo>
                  <a:pt x="3208737" y="4515155"/>
                  <a:pt x="3208737" y="4517890"/>
                  <a:pt x="3208737" y="4515155"/>
                </a:cubicBezTo>
                <a:cubicBezTo>
                  <a:pt x="3205911" y="4512394"/>
                  <a:pt x="3208737" y="4512394"/>
                  <a:pt x="3205911" y="4509659"/>
                </a:cubicBezTo>
                <a:cubicBezTo>
                  <a:pt x="3205911" y="4509659"/>
                  <a:pt x="3205911" y="4509659"/>
                  <a:pt x="3205911" y="4506924"/>
                </a:cubicBezTo>
                <a:cubicBezTo>
                  <a:pt x="3203086" y="4504163"/>
                  <a:pt x="3205911" y="4501429"/>
                  <a:pt x="3205911" y="4498694"/>
                </a:cubicBezTo>
                <a:cubicBezTo>
                  <a:pt x="3208737" y="4495932"/>
                  <a:pt x="3205911" y="4495932"/>
                  <a:pt x="3205911" y="4495932"/>
                </a:cubicBezTo>
                <a:cubicBezTo>
                  <a:pt x="3205911" y="4495932"/>
                  <a:pt x="3197434" y="4504163"/>
                  <a:pt x="3197434" y="4504163"/>
                </a:cubicBezTo>
                <a:cubicBezTo>
                  <a:pt x="3194609" y="4504163"/>
                  <a:pt x="3194609" y="4504163"/>
                  <a:pt x="3194609" y="4501429"/>
                </a:cubicBezTo>
                <a:cubicBezTo>
                  <a:pt x="3191754" y="4498694"/>
                  <a:pt x="3188928" y="4504163"/>
                  <a:pt x="3188928" y="4504163"/>
                </a:cubicBezTo>
                <a:cubicBezTo>
                  <a:pt x="3188928" y="4504163"/>
                  <a:pt x="3186102" y="4506924"/>
                  <a:pt x="3186102" y="4509659"/>
                </a:cubicBezTo>
                <a:cubicBezTo>
                  <a:pt x="3186102" y="4509659"/>
                  <a:pt x="3183277" y="4509659"/>
                  <a:pt x="3183277" y="4509659"/>
                </a:cubicBezTo>
                <a:cubicBezTo>
                  <a:pt x="3183277" y="4512394"/>
                  <a:pt x="3183277" y="4512394"/>
                  <a:pt x="3183277" y="4512394"/>
                </a:cubicBezTo>
                <a:cubicBezTo>
                  <a:pt x="3183277" y="4512394"/>
                  <a:pt x="3186102" y="4512394"/>
                  <a:pt x="3188928" y="4515155"/>
                </a:cubicBezTo>
                <a:lnTo>
                  <a:pt x="3186102" y="4515155"/>
                </a:lnTo>
                <a:cubicBezTo>
                  <a:pt x="3186102" y="4515155"/>
                  <a:pt x="3180453" y="4515155"/>
                  <a:pt x="3177626" y="4515155"/>
                </a:cubicBezTo>
                <a:cubicBezTo>
                  <a:pt x="3177626" y="4515155"/>
                  <a:pt x="3174801" y="4512394"/>
                  <a:pt x="3174801" y="4509659"/>
                </a:cubicBezTo>
                <a:cubicBezTo>
                  <a:pt x="3171945" y="4504163"/>
                  <a:pt x="3174801" y="4506924"/>
                  <a:pt x="3177626" y="4506924"/>
                </a:cubicBezTo>
                <a:cubicBezTo>
                  <a:pt x="3174801" y="4504163"/>
                  <a:pt x="3177626" y="4504163"/>
                  <a:pt x="3177626" y="4501429"/>
                </a:cubicBezTo>
                <a:cubicBezTo>
                  <a:pt x="3177626" y="4498694"/>
                  <a:pt x="3180453" y="4501429"/>
                  <a:pt x="3180453" y="4501429"/>
                </a:cubicBezTo>
                <a:cubicBezTo>
                  <a:pt x="3180453" y="4501429"/>
                  <a:pt x="3188928" y="4498694"/>
                  <a:pt x="3186102" y="4495932"/>
                </a:cubicBezTo>
                <a:cubicBezTo>
                  <a:pt x="3186102" y="4493197"/>
                  <a:pt x="3183277" y="4493197"/>
                  <a:pt x="3183277" y="4493197"/>
                </a:cubicBezTo>
                <a:cubicBezTo>
                  <a:pt x="3183277" y="4493197"/>
                  <a:pt x="3177626" y="4493197"/>
                  <a:pt x="3174801" y="4493197"/>
                </a:cubicBezTo>
                <a:cubicBezTo>
                  <a:pt x="3174801" y="4493197"/>
                  <a:pt x="3174801" y="4490436"/>
                  <a:pt x="3174801" y="4490436"/>
                </a:cubicBezTo>
                <a:cubicBezTo>
                  <a:pt x="3174801" y="4490436"/>
                  <a:pt x="3174801" y="4487701"/>
                  <a:pt x="3174801" y="4484967"/>
                </a:cubicBezTo>
                <a:cubicBezTo>
                  <a:pt x="3174801" y="4484967"/>
                  <a:pt x="3171945" y="4484967"/>
                  <a:pt x="3166294" y="4484967"/>
                </a:cubicBezTo>
                <a:cubicBezTo>
                  <a:pt x="3160644" y="4484967"/>
                  <a:pt x="3166294" y="4482206"/>
                  <a:pt x="3163469" y="4482206"/>
                </a:cubicBezTo>
                <a:cubicBezTo>
                  <a:pt x="3160644" y="4479471"/>
                  <a:pt x="3160644" y="4479471"/>
                  <a:pt x="3160644" y="4479471"/>
                </a:cubicBezTo>
                <a:cubicBezTo>
                  <a:pt x="3160644" y="4479471"/>
                  <a:pt x="3160644" y="4479471"/>
                  <a:pt x="3154964" y="4482206"/>
                </a:cubicBezTo>
                <a:cubicBezTo>
                  <a:pt x="3154964" y="4482206"/>
                  <a:pt x="3154964" y="4484967"/>
                  <a:pt x="3149312" y="4484967"/>
                </a:cubicBezTo>
                <a:cubicBezTo>
                  <a:pt x="3146485" y="4484967"/>
                  <a:pt x="3149312" y="4482206"/>
                  <a:pt x="3146485" y="4482206"/>
                </a:cubicBezTo>
                <a:cubicBezTo>
                  <a:pt x="3143660" y="4479471"/>
                  <a:pt x="3143660" y="4482206"/>
                  <a:pt x="3140835" y="4479471"/>
                </a:cubicBezTo>
                <a:cubicBezTo>
                  <a:pt x="3138009" y="4479471"/>
                  <a:pt x="3135154" y="4479471"/>
                  <a:pt x="3135154" y="4479471"/>
                </a:cubicBezTo>
                <a:cubicBezTo>
                  <a:pt x="3135154" y="4479471"/>
                  <a:pt x="3132328" y="4479471"/>
                  <a:pt x="3132328" y="4482206"/>
                </a:cubicBezTo>
                <a:cubicBezTo>
                  <a:pt x="3132328" y="4482206"/>
                  <a:pt x="3135154" y="4482206"/>
                  <a:pt x="3138009" y="4482206"/>
                </a:cubicBezTo>
                <a:cubicBezTo>
                  <a:pt x="3138009" y="4482206"/>
                  <a:pt x="3140835" y="4484967"/>
                  <a:pt x="3140835" y="4484967"/>
                </a:cubicBezTo>
                <a:cubicBezTo>
                  <a:pt x="3143660" y="4484967"/>
                  <a:pt x="3143660" y="4484967"/>
                  <a:pt x="3146485" y="4484967"/>
                </a:cubicBezTo>
                <a:cubicBezTo>
                  <a:pt x="3146485" y="4484967"/>
                  <a:pt x="3146485" y="4490436"/>
                  <a:pt x="3146485" y="4490436"/>
                </a:cubicBezTo>
                <a:cubicBezTo>
                  <a:pt x="3146485" y="4490436"/>
                  <a:pt x="3149312" y="4493197"/>
                  <a:pt x="3149312" y="4495932"/>
                </a:cubicBezTo>
                <a:cubicBezTo>
                  <a:pt x="3149312" y="4498694"/>
                  <a:pt x="3149312" y="4498694"/>
                  <a:pt x="3152137" y="4498694"/>
                </a:cubicBezTo>
                <a:cubicBezTo>
                  <a:pt x="3152137" y="4501429"/>
                  <a:pt x="3154964" y="4501429"/>
                  <a:pt x="3154964" y="4501429"/>
                </a:cubicBezTo>
                <a:cubicBezTo>
                  <a:pt x="3157817" y="4501429"/>
                  <a:pt x="3160644" y="4501429"/>
                  <a:pt x="3163469" y="4504163"/>
                </a:cubicBezTo>
                <a:cubicBezTo>
                  <a:pt x="3166294" y="4506924"/>
                  <a:pt x="3163469" y="4506924"/>
                  <a:pt x="3163469" y="4509659"/>
                </a:cubicBezTo>
                <a:cubicBezTo>
                  <a:pt x="3163469" y="4512394"/>
                  <a:pt x="3160644" y="4509659"/>
                  <a:pt x="3157817" y="4509659"/>
                </a:cubicBezTo>
                <a:cubicBezTo>
                  <a:pt x="3157817" y="4506924"/>
                  <a:pt x="3154964" y="4506924"/>
                  <a:pt x="3152137" y="4506924"/>
                </a:cubicBezTo>
                <a:cubicBezTo>
                  <a:pt x="3152137" y="4506924"/>
                  <a:pt x="3152137" y="4504163"/>
                  <a:pt x="3149312" y="4504163"/>
                </a:cubicBezTo>
                <a:cubicBezTo>
                  <a:pt x="3149312" y="4501429"/>
                  <a:pt x="3146485" y="4501429"/>
                  <a:pt x="3146485" y="4501429"/>
                </a:cubicBezTo>
                <a:cubicBezTo>
                  <a:pt x="3146485" y="4501429"/>
                  <a:pt x="3143660" y="4498694"/>
                  <a:pt x="3140835" y="4498694"/>
                </a:cubicBezTo>
                <a:cubicBezTo>
                  <a:pt x="3138009" y="4498694"/>
                  <a:pt x="3138009" y="4493197"/>
                  <a:pt x="3138009" y="4493197"/>
                </a:cubicBezTo>
                <a:cubicBezTo>
                  <a:pt x="3138009" y="4493197"/>
                  <a:pt x="3140835" y="4493197"/>
                  <a:pt x="3140835" y="4490436"/>
                </a:cubicBezTo>
                <a:cubicBezTo>
                  <a:pt x="3143660" y="4490436"/>
                  <a:pt x="3138009" y="4487701"/>
                  <a:pt x="3138009" y="4487701"/>
                </a:cubicBezTo>
                <a:cubicBezTo>
                  <a:pt x="3138009" y="4487701"/>
                  <a:pt x="3138009" y="4487701"/>
                  <a:pt x="3138009" y="4490436"/>
                </a:cubicBezTo>
                <a:cubicBezTo>
                  <a:pt x="3138009" y="4490436"/>
                  <a:pt x="3126677" y="4490436"/>
                  <a:pt x="3126677" y="4487701"/>
                </a:cubicBezTo>
                <a:cubicBezTo>
                  <a:pt x="3123852" y="4484967"/>
                  <a:pt x="3126677" y="4482206"/>
                  <a:pt x="3126677" y="4482206"/>
                </a:cubicBezTo>
                <a:cubicBezTo>
                  <a:pt x="3126677" y="4482206"/>
                  <a:pt x="3126677" y="4482206"/>
                  <a:pt x="3123852" y="4479471"/>
                </a:cubicBezTo>
                <a:cubicBezTo>
                  <a:pt x="3123852" y="4479471"/>
                  <a:pt x="3123852" y="4479471"/>
                  <a:pt x="3118171" y="4479471"/>
                </a:cubicBezTo>
                <a:cubicBezTo>
                  <a:pt x="3109695" y="4479471"/>
                  <a:pt x="3115346" y="4473974"/>
                  <a:pt x="3115346" y="4473974"/>
                </a:cubicBezTo>
                <a:cubicBezTo>
                  <a:pt x="3115346" y="4471240"/>
                  <a:pt x="3115346" y="4471240"/>
                  <a:pt x="3115346" y="4468478"/>
                </a:cubicBezTo>
                <a:cubicBezTo>
                  <a:pt x="3115346" y="4468478"/>
                  <a:pt x="3121027" y="4471240"/>
                  <a:pt x="3123852" y="4471240"/>
                </a:cubicBezTo>
                <a:cubicBezTo>
                  <a:pt x="3126677" y="4471240"/>
                  <a:pt x="3129503" y="4482206"/>
                  <a:pt x="3129503" y="4482206"/>
                </a:cubicBezTo>
                <a:cubicBezTo>
                  <a:pt x="3129503" y="4482206"/>
                  <a:pt x="3129503" y="4479471"/>
                  <a:pt x="3129503" y="4476736"/>
                </a:cubicBezTo>
                <a:cubicBezTo>
                  <a:pt x="3129503" y="4473974"/>
                  <a:pt x="3135154" y="4476736"/>
                  <a:pt x="3135154" y="4476736"/>
                </a:cubicBezTo>
                <a:cubicBezTo>
                  <a:pt x="3138009" y="4473974"/>
                  <a:pt x="3140835" y="4476736"/>
                  <a:pt x="3140835" y="4476736"/>
                </a:cubicBezTo>
                <a:cubicBezTo>
                  <a:pt x="3143660" y="4476736"/>
                  <a:pt x="3146485" y="4479471"/>
                  <a:pt x="3149312" y="4479471"/>
                </a:cubicBezTo>
                <a:cubicBezTo>
                  <a:pt x="3152137" y="4482206"/>
                  <a:pt x="3152137" y="4479471"/>
                  <a:pt x="3152137" y="4479471"/>
                </a:cubicBezTo>
                <a:cubicBezTo>
                  <a:pt x="3154964" y="4476736"/>
                  <a:pt x="3152137" y="4473974"/>
                  <a:pt x="3152137" y="4471240"/>
                </a:cubicBezTo>
                <a:cubicBezTo>
                  <a:pt x="3152137" y="4471240"/>
                  <a:pt x="3149312" y="4471240"/>
                  <a:pt x="3149312" y="4471240"/>
                </a:cubicBezTo>
                <a:cubicBezTo>
                  <a:pt x="3149312" y="4471240"/>
                  <a:pt x="3149312" y="4476736"/>
                  <a:pt x="3149312" y="4473974"/>
                </a:cubicBezTo>
                <a:cubicBezTo>
                  <a:pt x="3146485" y="4473974"/>
                  <a:pt x="3143660" y="4473974"/>
                  <a:pt x="3140835" y="4473974"/>
                </a:cubicBezTo>
                <a:cubicBezTo>
                  <a:pt x="3138009" y="4471240"/>
                  <a:pt x="3138009" y="4471240"/>
                  <a:pt x="3138009" y="4468478"/>
                </a:cubicBezTo>
                <a:cubicBezTo>
                  <a:pt x="3135154" y="4468478"/>
                  <a:pt x="3132328" y="4465744"/>
                  <a:pt x="3132328" y="4465744"/>
                </a:cubicBezTo>
                <a:cubicBezTo>
                  <a:pt x="3132328" y="4465744"/>
                  <a:pt x="3132328" y="4465744"/>
                  <a:pt x="3132328" y="4460248"/>
                </a:cubicBezTo>
                <a:cubicBezTo>
                  <a:pt x="3132328" y="4460248"/>
                  <a:pt x="3138009" y="4463009"/>
                  <a:pt x="3140835" y="4465744"/>
                </a:cubicBezTo>
                <a:cubicBezTo>
                  <a:pt x="3143660" y="4468478"/>
                  <a:pt x="3143660" y="4465744"/>
                  <a:pt x="3143660" y="4465744"/>
                </a:cubicBezTo>
                <a:cubicBezTo>
                  <a:pt x="3143660" y="4465744"/>
                  <a:pt x="3140835" y="4463009"/>
                  <a:pt x="3140835" y="4463009"/>
                </a:cubicBezTo>
                <a:cubicBezTo>
                  <a:pt x="3140835" y="4463009"/>
                  <a:pt x="3132328" y="4457513"/>
                  <a:pt x="3132328" y="4457513"/>
                </a:cubicBezTo>
                <a:cubicBezTo>
                  <a:pt x="3132328" y="4457513"/>
                  <a:pt x="3126677" y="4449282"/>
                  <a:pt x="3123852" y="4449282"/>
                </a:cubicBezTo>
                <a:cubicBezTo>
                  <a:pt x="3123852" y="4446547"/>
                  <a:pt x="3123852" y="4443786"/>
                  <a:pt x="3121027" y="4441052"/>
                </a:cubicBezTo>
                <a:cubicBezTo>
                  <a:pt x="3121027" y="4441052"/>
                  <a:pt x="3118171" y="4441052"/>
                  <a:pt x="3118171" y="4441052"/>
                </a:cubicBezTo>
                <a:cubicBezTo>
                  <a:pt x="3118171" y="4441052"/>
                  <a:pt x="3118171" y="4438290"/>
                  <a:pt x="3118171" y="4435556"/>
                </a:cubicBezTo>
                <a:cubicBezTo>
                  <a:pt x="3115346" y="4430059"/>
                  <a:pt x="3118171" y="4432821"/>
                  <a:pt x="3118171" y="4430059"/>
                </a:cubicBezTo>
                <a:cubicBezTo>
                  <a:pt x="3118171" y="4430059"/>
                  <a:pt x="3121027" y="4430059"/>
                  <a:pt x="3121027" y="4427324"/>
                </a:cubicBezTo>
                <a:cubicBezTo>
                  <a:pt x="3123852" y="4424590"/>
                  <a:pt x="3121027" y="4424590"/>
                  <a:pt x="3121027" y="4424590"/>
                </a:cubicBezTo>
                <a:cubicBezTo>
                  <a:pt x="3121027" y="4421829"/>
                  <a:pt x="3121027" y="4421829"/>
                  <a:pt x="3121027" y="4421829"/>
                </a:cubicBezTo>
                <a:cubicBezTo>
                  <a:pt x="3121027" y="4421829"/>
                  <a:pt x="3121027" y="4421829"/>
                  <a:pt x="3118171" y="4424590"/>
                </a:cubicBezTo>
                <a:cubicBezTo>
                  <a:pt x="3118171" y="4424590"/>
                  <a:pt x="3115346" y="4424590"/>
                  <a:pt x="3115346" y="4424590"/>
                </a:cubicBezTo>
                <a:cubicBezTo>
                  <a:pt x="3112521" y="4424590"/>
                  <a:pt x="3112521" y="4424590"/>
                  <a:pt x="3112521" y="4424590"/>
                </a:cubicBezTo>
                <a:cubicBezTo>
                  <a:pt x="3109695" y="4427324"/>
                  <a:pt x="3109695" y="4427324"/>
                  <a:pt x="3109695" y="4427324"/>
                </a:cubicBezTo>
                <a:cubicBezTo>
                  <a:pt x="3106868" y="4430059"/>
                  <a:pt x="3104043" y="4427324"/>
                  <a:pt x="3101218" y="4424590"/>
                </a:cubicBezTo>
                <a:cubicBezTo>
                  <a:pt x="3101218" y="4421829"/>
                  <a:pt x="3101218" y="4421829"/>
                  <a:pt x="3104043" y="4419094"/>
                </a:cubicBezTo>
                <a:cubicBezTo>
                  <a:pt x="3106868" y="4416333"/>
                  <a:pt x="3106868" y="4419094"/>
                  <a:pt x="3109695" y="4419094"/>
                </a:cubicBezTo>
                <a:cubicBezTo>
                  <a:pt x="3109695" y="4421829"/>
                  <a:pt x="3118171" y="4421829"/>
                  <a:pt x="3118171" y="4421829"/>
                </a:cubicBezTo>
                <a:cubicBezTo>
                  <a:pt x="3118171" y="4421829"/>
                  <a:pt x="3118171" y="4421829"/>
                  <a:pt x="3112521" y="4419094"/>
                </a:cubicBezTo>
                <a:cubicBezTo>
                  <a:pt x="3112521" y="4419094"/>
                  <a:pt x="3109695" y="4413598"/>
                  <a:pt x="3112521" y="4413598"/>
                </a:cubicBezTo>
                <a:cubicBezTo>
                  <a:pt x="3112521" y="4410863"/>
                  <a:pt x="3112521" y="4410863"/>
                  <a:pt x="3109695" y="4410863"/>
                </a:cubicBezTo>
                <a:cubicBezTo>
                  <a:pt x="3109695" y="4408101"/>
                  <a:pt x="3104043" y="4408101"/>
                  <a:pt x="3104043" y="4408101"/>
                </a:cubicBezTo>
                <a:cubicBezTo>
                  <a:pt x="3101218" y="4408101"/>
                  <a:pt x="3098363" y="4405367"/>
                  <a:pt x="3095537" y="4405367"/>
                </a:cubicBezTo>
                <a:cubicBezTo>
                  <a:pt x="3095537" y="4408101"/>
                  <a:pt x="3089886" y="4399871"/>
                  <a:pt x="3089886" y="4397136"/>
                </a:cubicBezTo>
                <a:cubicBezTo>
                  <a:pt x="3092711" y="4397136"/>
                  <a:pt x="3098363" y="4394402"/>
                  <a:pt x="3098363" y="4394402"/>
                </a:cubicBezTo>
                <a:cubicBezTo>
                  <a:pt x="3098363" y="4394402"/>
                  <a:pt x="3092711" y="4394402"/>
                  <a:pt x="3087060" y="4391640"/>
                </a:cubicBezTo>
                <a:cubicBezTo>
                  <a:pt x="3087060" y="4391640"/>
                  <a:pt x="3087060" y="4386144"/>
                  <a:pt x="3087060" y="4386144"/>
                </a:cubicBezTo>
                <a:cubicBezTo>
                  <a:pt x="3087060" y="4386144"/>
                  <a:pt x="3081379" y="4383409"/>
                  <a:pt x="3081379" y="4383409"/>
                </a:cubicBezTo>
                <a:cubicBezTo>
                  <a:pt x="3081379" y="4383409"/>
                  <a:pt x="3075729" y="4377913"/>
                  <a:pt x="3072903" y="4377913"/>
                </a:cubicBezTo>
                <a:cubicBezTo>
                  <a:pt x="3067252" y="4375179"/>
                  <a:pt x="3070078" y="4369683"/>
                  <a:pt x="3070078" y="4369683"/>
                </a:cubicBezTo>
                <a:cubicBezTo>
                  <a:pt x="3070078" y="4369683"/>
                  <a:pt x="3075729" y="4375179"/>
                  <a:pt x="3075729" y="4375179"/>
                </a:cubicBezTo>
                <a:cubicBezTo>
                  <a:pt x="3075729" y="4375179"/>
                  <a:pt x="3081379" y="4377913"/>
                  <a:pt x="3084235" y="4377913"/>
                </a:cubicBezTo>
                <a:cubicBezTo>
                  <a:pt x="3084235" y="4377913"/>
                  <a:pt x="3087060" y="4380675"/>
                  <a:pt x="3092711" y="4383409"/>
                </a:cubicBezTo>
                <a:cubicBezTo>
                  <a:pt x="3098363" y="4386144"/>
                  <a:pt x="3095537" y="4386144"/>
                  <a:pt x="3098363" y="4386144"/>
                </a:cubicBezTo>
                <a:cubicBezTo>
                  <a:pt x="3098363" y="4388906"/>
                  <a:pt x="3098363" y="4388906"/>
                  <a:pt x="3101218" y="4391640"/>
                </a:cubicBezTo>
                <a:cubicBezTo>
                  <a:pt x="3104043" y="4397136"/>
                  <a:pt x="3106868" y="4399871"/>
                  <a:pt x="3106868" y="4399871"/>
                </a:cubicBezTo>
                <a:lnTo>
                  <a:pt x="3112507" y="4405345"/>
                </a:lnTo>
                <a:lnTo>
                  <a:pt x="3112521" y="4405367"/>
                </a:lnTo>
                <a:lnTo>
                  <a:pt x="3112533" y="4405370"/>
                </a:lnTo>
                <a:lnTo>
                  <a:pt x="3115346" y="4408101"/>
                </a:lnTo>
                <a:cubicBezTo>
                  <a:pt x="3118171" y="4410863"/>
                  <a:pt x="3121027" y="4413598"/>
                  <a:pt x="3121027" y="4413598"/>
                </a:cubicBezTo>
                <a:cubicBezTo>
                  <a:pt x="3123852" y="4416333"/>
                  <a:pt x="3135154" y="4419094"/>
                  <a:pt x="3138009" y="4419094"/>
                </a:cubicBezTo>
                <a:cubicBezTo>
                  <a:pt x="3138009" y="4419094"/>
                  <a:pt x="3140835" y="4424590"/>
                  <a:pt x="3140835" y="4424590"/>
                </a:cubicBezTo>
                <a:cubicBezTo>
                  <a:pt x="3140835" y="4424590"/>
                  <a:pt x="3143660" y="4425958"/>
                  <a:pt x="3147549" y="4427324"/>
                </a:cubicBezTo>
                <a:lnTo>
                  <a:pt x="3156772" y="4429251"/>
                </a:lnTo>
                <a:lnTo>
                  <a:pt x="3157817" y="4430059"/>
                </a:lnTo>
                <a:lnTo>
                  <a:pt x="3160644" y="4430059"/>
                </a:lnTo>
                <a:lnTo>
                  <a:pt x="3156772" y="4429251"/>
                </a:lnTo>
                <a:lnTo>
                  <a:pt x="3152494" y="4425945"/>
                </a:lnTo>
                <a:cubicBezTo>
                  <a:pt x="3150725" y="4423886"/>
                  <a:pt x="3149312" y="4421829"/>
                  <a:pt x="3149312" y="4421829"/>
                </a:cubicBezTo>
                <a:cubicBezTo>
                  <a:pt x="3149312" y="4421829"/>
                  <a:pt x="3149312" y="4421829"/>
                  <a:pt x="3129503" y="4410863"/>
                </a:cubicBezTo>
                <a:cubicBezTo>
                  <a:pt x="3129503" y="4410863"/>
                  <a:pt x="3126670" y="4409489"/>
                  <a:pt x="3123131" y="4408116"/>
                </a:cubicBezTo>
                <a:lnTo>
                  <a:pt x="3112533" y="4405370"/>
                </a:lnTo>
                <a:lnTo>
                  <a:pt x="3112507" y="4405345"/>
                </a:lnTo>
                <a:lnTo>
                  <a:pt x="3108635" y="4398859"/>
                </a:lnTo>
                <a:cubicBezTo>
                  <a:pt x="3107576" y="4396459"/>
                  <a:pt x="3106868" y="4394402"/>
                  <a:pt x="3106868" y="4394402"/>
                </a:cubicBezTo>
                <a:cubicBezTo>
                  <a:pt x="3104043" y="4394402"/>
                  <a:pt x="3098363" y="4386144"/>
                  <a:pt x="3098363" y="4386144"/>
                </a:cubicBezTo>
                <a:cubicBezTo>
                  <a:pt x="3098363" y="4386144"/>
                  <a:pt x="3084235" y="4366948"/>
                  <a:pt x="3084235" y="4364187"/>
                </a:cubicBezTo>
                <a:cubicBezTo>
                  <a:pt x="3084235" y="4361452"/>
                  <a:pt x="3084235" y="4355956"/>
                  <a:pt x="3084235" y="4355956"/>
                </a:cubicBezTo>
                <a:cubicBezTo>
                  <a:pt x="3084235" y="4355956"/>
                  <a:pt x="3084235" y="4344991"/>
                  <a:pt x="3084235" y="4344991"/>
                </a:cubicBezTo>
                <a:cubicBezTo>
                  <a:pt x="3084235" y="4342229"/>
                  <a:pt x="3084235" y="4336760"/>
                  <a:pt x="3084235" y="4331263"/>
                </a:cubicBezTo>
                <a:cubicBezTo>
                  <a:pt x="3084235" y="4325768"/>
                  <a:pt x="3081379" y="4325768"/>
                  <a:pt x="3081379" y="4325768"/>
                </a:cubicBezTo>
                <a:cubicBezTo>
                  <a:pt x="3078554" y="4323033"/>
                  <a:pt x="3075729" y="4320298"/>
                  <a:pt x="3072903" y="4314802"/>
                </a:cubicBezTo>
                <a:cubicBezTo>
                  <a:pt x="3072903" y="4312040"/>
                  <a:pt x="3072903" y="4312040"/>
                  <a:pt x="3070078" y="4309306"/>
                </a:cubicBezTo>
                <a:cubicBezTo>
                  <a:pt x="3064426" y="4303810"/>
                  <a:pt x="3064426" y="4306571"/>
                  <a:pt x="3061571" y="4306571"/>
                </a:cubicBezTo>
                <a:cubicBezTo>
                  <a:pt x="3058746" y="4306571"/>
                  <a:pt x="3058746" y="4306571"/>
                  <a:pt x="3055921" y="4309306"/>
                </a:cubicBezTo>
                <a:cubicBezTo>
                  <a:pt x="3055921" y="4312040"/>
                  <a:pt x="3055921" y="4314802"/>
                  <a:pt x="3055921" y="4314802"/>
                </a:cubicBezTo>
                <a:cubicBezTo>
                  <a:pt x="3055921" y="4314802"/>
                  <a:pt x="3055921" y="4314802"/>
                  <a:pt x="3058746" y="4314802"/>
                </a:cubicBezTo>
                <a:cubicBezTo>
                  <a:pt x="3058746" y="4314802"/>
                  <a:pt x="3061571" y="4317537"/>
                  <a:pt x="3064426" y="4317537"/>
                </a:cubicBezTo>
                <a:cubicBezTo>
                  <a:pt x="3064426" y="4320298"/>
                  <a:pt x="3064426" y="4320298"/>
                  <a:pt x="3072903" y="4328529"/>
                </a:cubicBezTo>
                <a:cubicBezTo>
                  <a:pt x="3078554" y="4339495"/>
                  <a:pt x="3070078" y="4331263"/>
                  <a:pt x="3070078" y="4331263"/>
                </a:cubicBezTo>
                <a:cubicBezTo>
                  <a:pt x="3067252" y="4331263"/>
                  <a:pt x="3064426" y="4333998"/>
                  <a:pt x="3064426" y="4333998"/>
                </a:cubicBezTo>
                <a:cubicBezTo>
                  <a:pt x="3064426" y="4333998"/>
                  <a:pt x="3061571" y="4333998"/>
                  <a:pt x="3058746" y="4333998"/>
                </a:cubicBezTo>
                <a:cubicBezTo>
                  <a:pt x="3058746" y="4333998"/>
                  <a:pt x="3055921" y="4331263"/>
                  <a:pt x="3053094" y="4331263"/>
                </a:cubicBezTo>
                <a:cubicBezTo>
                  <a:pt x="3050269" y="4328529"/>
                  <a:pt x="3050269" y="4325768"/>
                  <a:pt x="3050269" y="4323033"/>
                </a:cubicBezTo>
                <a:cubicBezTo>
                  <a:pt x="3050269" y="4323033"/>
                  <a:pt x="3047443" y="4323033"/>
                  <a:pt x="3047443" y="4323033"/>
                </a:cubicBezTo>
                <a:cubicBezTo>
                  <a:pt x="3044589" y="4323033"/>
                  <a:pt x="3041762" y="4325768"/>
                  <a:pt x="3038937" y="4325768"/>
                </a:cubicBezTo>
                <a:cubicBezTo>
                  <a:pt x="3038937" y="4325768"/>
                  <a:pt x="3036112" y="4323033"/>
                  <a:pt x="3033286" y="4320298"/>
                </a:cubicBezTo>
                <a:cubicBezTo>
                  <a:pt x="3030461" y="4317537"/>
                  <a:pt x="3030461" y="4317537"/>
                  <a:pt x="3033286" y="4314802"/>
                </a:cubicBezTo>
                <a:cubicBezTo>
                  <a:pt x="3033286" y="4309306"/>
                  <a:pt x="3038937" y="4309306"/>
                  <a:pt x="3038937" y="4309306"/>
                </a:cubicBezTo>
                <a:cubicBezTo>
                  <a:pt x="3038937" y="4309306"/>
                  <a:pt x="3038937" y="4309306"/>
                  <a:pt x="3038937" y="4306571"/>
                </a:cubicBezTo>
                <a:cubicBezTo>
                  <a:pt x="3038937" y="4306571"/>
                  <a:pt x="3041762" y="4301075"/>
                  <a:pt x="3041762" y="4298341"/>
                </a:cubicBezTo>
                <a:cubicBezTo>
                  <a:pt x="3041762" y="4298341"/>
                  <a:pt x="3041762" y="4295580"/>
                  <a:pt x="3041762" y="4292845"/>
                </a:cubicBezTo>
                <a:cubicBezTo>
                  <a:pt x="3041762" y="4292845"/>
                  <a:pt x="3038937" y="4287348"/>
                  <a:pt x="3038937" y="4287348"/>
                </a:cubicBezTo>
                <a:cubicBezTo>
                  <a:pt x="3038937" y="4287348"/>
                  <a:pt x="3016304" y="4279118"/>
                  <a:pt x="3016304" y="4279118"/>
                </a:cubicBezTo>
                <a:cubicBezTo>
                  <a:pt x="3013478" y="4279118"/>
                  <a:pt x="3013478" y="4281852"/>
                  <a:pt x="3010652" y="4290083"/>
                </a:cubicBezTo>
                <a:cubicBezTo>
                  <a:pt x="3010652" y="4301075"/>
                  <a:pt x="3010652" y="4298341"/>
                  <a:pt x="3010652" y="4301075"/>
                </a:cubicBezTo>
                <a:cubicBezTo>
                  <a:pt x="3007797" y="4306571"/>
                  <a:pt x="3007797" y="4303810"/>
                  <a:pt x="3007797" y="4309306"/>
                </a:cubicBezTo>
                <a:cubicBezTo>
                  <a:pt x="3007797" y="4312040"/>
                  <a:pt x="3007797" y="4314802"/>
                  <a:pt x="3004972" y="4317537"/>
                </a:cubicBezTo>
                <a:cubicBezTo>
                  <a:pt x="3004972" y="4320298"/>
                  <a:pt x="3002146" y="4323033"/>
                  <a:pt x="3002146" y="4323033"/>
                </a:cubicBezTo>
                <a:cubicBezTo>
                  <a:pt x="3002146" y="4325768"/>
                  <a:pt x="3002146" y="4328529"/>
                  <a:pt x="3004972" y="4331263"/>
                </a:cubicBezTo>
                <a:cubicBezTo>
                  <a:pt x="3004972" y="4331263"/>
                  <a:pt x="3004972" y="4331263"/>
                  <a:pt x="3002146" y="4336760"/>
                </a:cubicBezTo>
                <a:cubicBezTo>
                  <a:pt x="2999320" y="4339495"/>
                  <a:pt x="2999320" y="4336760"/>
                  <a:pt x="2999320" y="4333998"/>
                </a:cubicBezTo>
                <a:cubicBezTo>
                  <a:pt x="2996495" y="4331263"/>
                  <a:pt x="2990844" y="4333998"/>
                  <a:pt x="2990844" y="4333998"/>
                </a:cubicBezTo>
                <a:cubicBezTo>
                  <a:pt x="2990844" y="4333998"/>
                  <a:pt x="2996495" y="4336760"/>
                  <a:pt x="2996495" y="4342229"/>
                </a:cubicBezTo>
                <a:cubicBezTo>
                  <a:pt x="2996495" y="4344991"/>
                  <a:pt x="2993669" y="4344991"/>
                  <a:pt x="2990844" y="4344991"/>
                </a:cubicBezTo>
                <a:cubicBezTo>
                  <a:pt x="2990844" y="4347725"/>
                  <a:pt x="2987988" y="4347725"/>
                  <a:pt x="2987988" y="4347725"/>
                </a:cubicBezTo>
                <a:cubicBezTo>
                  <a:pt x="2987988" y="4347725"/>
                  <a:pt x="2987988" y="4350486"/>
                  <a:pt x="2987988" y="4355956"/>
                </a:cubicBezTo>
                <a:cubicBezTo>
                  <a:pt x="2985163" y="4364187"/>
                  <a:pt x="2985163" y="4361452"/>
                  <a:pt x="2982337" y="4361452"/>
                </a:cubicBezTo>
                <a:cubicBezTo>
                  <a:pt x="2982337" y="4361452"/>
                  <a:pt x="2979513" y="4361452"/>
                  <a:pt x="2976687" y="4361452"/>
                </a:cubicBezTo>
                <a:cubicBezTo>
                  <a:pt x="2973861" y="4361452"/>
                  <a:pt x="2973861" y="4358718"/>
                  <a:pt x="2973861" y="4358718"/>
                </a:cubicBezTo>
                <a:cubicBezTo>
                  <a:pt x="2973861" y="4358718"/>
                  <a:pt x="2973861" y="4358718"/>
                  <a:pt x="2971005" y="4355956"/>
                </a:cubicBezTo>
                <a:cubicBezTo>
                  <a:pt x="2971005" y="4355956"/>
                  <a:pt x="2971005" y="4355956"/>
                  <a:pt x="2968180" y="4353221"/>
                </a:cubicBezTo>
                <a:cubicBezTo>
                  <a:pt x="2968180" y="4353221"/>
                  <a:pt x="2968180" y="4353221"/>
                  <a:pt x="2965355" y="4347725"/>
                </a:cubicBezTo>
                <a:cubicBezTo>
                  <a:pt x="2965355" y="4347725"/>
                  <a:pt x="2965355" y="4347725"/>
                  <a:pt x="2962529" y="4344991"/>
                </a:cubicBezTo>
                <a:cubicBezTo>
                  <a:pt x="2962529" y="4344991"/>
                  <a:pt x="2962529" y="4344991"/>
                  <a:pt x="2959703" y="4339495"/>
                </a:cubicBezTo>
                <a:cubicBezTo>
                  <a:pt x="2959703" y="4339495"/>
                  <a:pt x="2959703" y="4339495"/>
                  <a:pt x="2956878" y="4333998"/>
                </a:cubicBezTo>
                <a:cubicBezTo>
                  <a:pt x="2956878" y="4333998"/>
                  <a:pt x="2954052" y="4331263"/>
                  <a:pt x="2954052" y="4331263"/>
                </a:cubicBezTo>
                <a:cubicBezTo>
                  <a:pt x="2951197" y="4328529"/>
                  <a:pt x="2948371" y="4325768"/>
                  <a:pt x="2948371" y="4325768"/>
                </a:cubicBezTo>
                <a:cubicBezTo>
                  <a:pt x="2948371" y="4325768"/>
                  <a:pt x="2948371" y="4325768"/>
                  <a:pt x="2948371" y="4320298"/>
                </a:cubicBezTo>
                <a:cubicBezTo>
                  <a:pt x="2948371" y="4320298"/>
                  <a:pt x="2942720" y="4314802"/>
                  <a:pt x="2942720" y="4314802"/>
                </a:cubicBezTo>
                <a:cubicBezTo>
                  <a:pt x="2942720" y="4312040"/>
                  <a:pt x="2942720" y="4309306"/>
                  <a:pt x="2942720" y="4309306"/>
                </a:cubicBezTo>
                <a:cubicBezTo>
                  <a:pt x="2942720" y="4306571"/>
                  <a:pt x="2939895" y="4303810"/>
                  <a:pt x="2939895" y="4303810"/>
                </a:cubicBezTo>
                <a:cubicBezTo>
                  <a:pt x="2939895" y="4303810"/>
                  <a:pt x="2939895" y="4303810"/>
                  <a:pt x="2939895" y="4298341"/>
                </a:cubicBezTo>
                <a:cubicBezTo>
                  <a:pt x="2939895" y="4298341"/>
                  <a:pt x="2939895" y="4298341"/>
                  <a:pt x="2939895" y="4295580"/>
                </a:cubicBezTo>
                <a:cubicBezTo>
                  <a:pt x="2939895" y="4295580"/>
                  <a:pt x="2939895" y="4295580"/>
                  <a:pt x="2937070" y="4290083"/>
                </a:cubicBezTo>
                <a:cubicBezTo>
                  <a:pt x="2937070" y="4290083"/>
                  <a:pt x="2937070" y="4290083"/>
                  <a:pt x="2934214" y="4290083"/>
                </a:cubicBezTo>
                <a:cubicBezTo>
                  <a:pt x="2934214" y="4290083"/>
                  <a:pt x="2934214" y="4287348"/>
                  <a:pt x="2934214" y="4284613"/>
                </a:cubicBezTo>
                <a:cubicBezTo>
                  <a:pt x="2934214" y="4281852"/>
                  <a:pt x="2931389" y="4281852"/>
                  <a:pt x="2931389" y="4279118"/>
                </a:cubicBezTo>
                <a:cubicBezTo>
                  <a:pt x="2931389" y="4279118"/>
                  <a:pt x="2928563" y="4276383"/>
                  <a:pt x="2928563" y="4276383"/>
                </a:cubicBezTo>
                <a:cubicBezTo>
                  <a:pt x="2928563" y="4276383"/>
                  <a:pt x="2928563" y="4276383"/>
                  <a:pt x="2931389" y="4273622"/>
                </a:cubicBezTo>
                <a:cubicBezTo>
                  <a:pt x="2931389" y="4273622"/>
                  <a:pt x="2931389" y="4273622"/>
                  <a:pt x="2925738" y="4262656"/>
                </a:cubicBezTo>
                <a:cubicBezTo>
                  <a:pt x="2925738" y="4262656"/>
                  <a:pt x="2925738" y="4262656"/>
                  <a:pt x="2934214" y="4257160"/>
                </a:cubicBezTo>
                <a:cubicBezTo>
                  <a:pt x="2934214" y="4257160"/>
                  <a:pt x="2934214" y="4257160"/>
                  <a:pt x="2934214" y="4259895"/>
                </a:cubicBezTo>
                <a:cubicBezTo>
                  <a:pt x="2934214" y="4259895"/>
                  <a:pt x="2934214" y="4259895"/>
                  <a:pt x="2934214" y="4262656"/>
                </a:cubicBezTo>
                <a:lnTo>
                  <a:pt x="2934952" y="4262656"/>
                </a:lnTo>
                <a:lnTo>
                  <a:pt x="2934952" y="4258154"/>
                </a:lnTo>
                <a:cubicBezTo>
                  <a:pt x="2934952" y="4258154"/>
                  <a:pt x="2932125" y="4255410"/>
                  <a:pt x="2934952" y="4255410"/>
                </a:cubicBezTo>
                <a:cubicBezTo>
                  <a:pt x="2934952" y="4255410"/>
                  <a:pt x="2937763" y="4255410"/>
                  <a:pt x="2940590" y="4255410"/>
                </a:cubicBezTo>
                <a:cubicBezTo>
                  <a:pt x="2943417" y="4255410"/>
                  <a:pt x="2946229" y="4255410"/>
                  <a:pt x="2946229" y="4252654"/>
                </a:cubicBezTo>
                <a:cubicBezTo>
                  <a:pt x="2946229" y="4252654"/>
                  <a:pt x="2946229" y="4252654"/>
                  <a:pt x="2949056" y="4252654"/>
                </a:cubicBezTo>
                <a:cubicBezTo>
                  <a:pt x="2949056" y="4252654"/>
                  <a:pt x="2951868" y="4255410"/>
                  <a:pt x="2951868" y="4252654"/>
                </a:cubicBezTo>
                <a:cubicBezTo>
                  <a:pt x="2951868" y="4249909"/>
                  <a:pt x="2951868" y="4249909"/>
                  <a:pt x="2951868" y="4249909"/>
                </a:cubicBezTo>
                <a:cubicBezTo>
                  <a:pt x="2949056" y="4247154"/>
                  <a:pt x="2949056" y="4247154"/>
                  <a:pt x="2949056" y="4247154"/>
                </a:cubicBezTo>
                <a:cubicBezTo>
                  <a:pt x="2949056" y="4247154"/>
                  <a:pt x="2951868" y="4244410"/>
                  <a:pt x="2951868" y="4244410"/>
                </a:cubicBezTo>
                <a:cubicBezTo>
                  <a:pt x="2954695" y="4244410"/>
                  <a:pt x="2957523" y="4244410"/>
                  <a:pt x="2957523" y="4244410"/>
                </a:cubicBezTo>
                <a:cubicBezTo>
                  <a:pt x="2960335" y="4244410"/>
                  <a:pt x="2963162" y="4244410"/>
                  <a:pt x="2963162" y="4244410"/>
                </a:cubicBezTo>
                <a:cubicBezTo>
                  <a:pt x="2963162" y="4244410"/>
                  <a:pt x="2963162" y="4244410"/>
                  <a:pt x="2965989" y="4241655"/>
                </a:cubicBezTo>
                <a:cubicBezTo>
                  <a:pt x="2965989" y="4241655"/>
                  <a:pt x="2954695" y="4241655"/>
                  <a:pt x="2951868" y="4238910"/>
                </a:cubicBezTo>
                <a:cubicBezTo>
                  <a:pt x="2946229" y="4233410"/>
                  <a:pt x="2940590" y="4230666"/>
                  <a:pt x="2940590" y="4219666"/>
                </a:cubicBezTo>
                <a:cubicBezTo>
                  <a:pt x="2937763" y="4219666"/>
                  <a:pt x="2937763" y="4214166"/>
                  <a:pt x="2934952" y="4214166"/>
                </a:cubicBezTo>
                <a:lnTo>
                  <a:pt x="2934379" y="4213886"/>
                </a:lnTo>
                <a:lnTo>
                  <a:pt x="2920483" y="4221992"/>
                </a:lnTo>
                <a:cubicBezTo>
                  <a:pt x="2920483" y="4221992"/>
                  <a:pt x="2917712" y="4230185"/>
                  <a:pt x="2912045" y="4232963"/>
                </a:cubicBezTo>
                <a:cubicBezTo>
                  <a:pt x="2909210" y="4235671"/>
                  <a:pt x="2903542" y="4230185"/>
                  <a:pt x="2900709" y="4230185"/>
                </a:cubicBezTo>
                <a:cubicBezTo>
                  <a:pt x="2892206" y="4230185"/>
                  <a:pt x="2886603" y="4219213"/>
                  <a:pt x="2883768" y="4219213"/>
                </a:cubicBezTo>
                <a:cubicBezTo>
                  <a:pt x="2880935" y="4219213"/>
                  <a:pt x="2878100" y="4238450"/>
                  <a:pt x="2878100" y="4241157"/>
                </a:cubicBezTo>
                <a:cubicBezTo>
                  <a:pt x="2878100" y="4241157"/>
                  <a:pt x="2869598" y="4243936"/>
                  <a:pt x="2866764" y="4243936"/>
                </a:cubicBezTo>
                <a:cubicBezTo>
                  <a:pt x="2861096" y="4246643"/>
                  <a:pt x="2855492" y="4249422"/>
                  <a:pt x="2849824" y="4249422"/>
                </a:cubicBezTo>
                <a:cubicBezTo>
                  <a:pt x="2846989" y="4249422"/>
                  <a:pt x="2838487" y="4257615"/>
                  <a:pt x="2838487" y="4257615"/>
                </a:cubicBezTo>
                <a:cubicBezTo>
                  <a:pt x="2838487" y="4257615"/>
                  <a:pt x="2830049" y="4268587"/>
                  <a:pt x="2818714" y="4268587"/>
                </a:cubicBezTo>
                <a:cubicBezTo>
                  <a:pt x="2807377" y="4268587"/>
                  <a:pt x="2798940" y="4279559"/>
                  <a:pt x="2798940" y="4279559"/>
                </a:cubicBezTo>
                <a:cubicBezTo>
                  <a:pt x="2798940" y="4279559"/>
                  <a:pt x="2798940" y="4279559"/>
                  <a:pt x="2776267" y="4290531"/>
                </a:cubicBezTo>
                <a:cubicBezTo>
                  <a:pt x="2776267" y="4290531"/>
                  <a:pt x="2776267" y="4290531"/>
                  <a:pt x="2787603" y="4304282"/>
                </a:cubicBezTo>
                <a:cubicBezTo>
                  <a:pt x="2787603" y="4304282"/>
                  <a:pt x="2787603" y="4304282"/>
                  <a:pt x="2796105" y="4309767"/>
                </a:cubicBezTo>
                <a:cubicBezTo>
                  <a:pt x="2796105" y="4309767"/>
                  <a:pt x="2796105" y="4309767"/>
                  <a:pt x="2796105" y="4326226"/>
                </a:cubicBezTo>
                <a:cubicBezTo>
                  <a:pt x="2796105" y="4326226"/>
                  <a:pt x="2796105" y="4326226"/>
                  <a:pt x="2813046" y="4337197"/>
                </a:cubicBezTo>
                <a:cubicBezTo>
                  <a:pt x="2813046" y="4337197"/>
                  <a:pt x="2813046" y="4337197"/>
                  <a:pt x="2813046" y="4353656"/>
                </a:cubicBezTo>
                <a:cubicBezTo>
                  <a:pt x="2813046" y="4353656"/>
                  <a:pt x="2813046" y="4353656"/>
                  <a:pt x="2793271" y="4361849"/>
                </a:cubicBezTo>
                <a:cubicBezTo>
                  <a:pt x="2793271" y="4361849"/>
                  <a:pt x="2793271" y="4361849"/>
                  <a:pt x="2796105" y="4397543"/>
                </a:cubicBezTo>
                <a:cubicBezTo>
                  <a:pt x="2796105" y="4397543"/>
                  <a:pt x="2796105" y="4397543"/>
                  <a:pt x="2813046" y="4441432"/>
                </a:cubicBezTo>
                <a:cubicBezTo>
                  <a:pt x="2813046" y="4441432"/>
                  <a:pt x="2813046" y="4441432"/>
                  <a:pt x="2832820" y="4468862"/>
                </a:cubicBezTo>
                <a:cubicBezTo>
                  <a:pt x="2832820" y="4468862"/>
                  <a:pt x="2832820" y="4468862"/>
                  <a:pt x="2872432" y="4493513"/>
                </a:cubicBezTo>
                <a:cubicBezTo>
                  <a:pt x="2872432" y="4493513"/>
                  <a:pt x="2872432" y="4493513"/>
                  <a:pt x="2920483" y="4520943"/>
                </a:cubicBezTo>
                <a:cubicBezTo>
                  <a:pt x="2920483" y="4520943"/>
                  <a:pt x="2920483" y="4520943"/>
                  <a:pt x="2957261" y="4537401"/>
                </a:cubicBezTo>
                <a:cubicBezTo>
                  <a:pt x="2957261" y="4537401"/>
                  <a:pt x="2962929" y="4556638"/>
                  <a:pt x="2962929" y="4559417"/>
                </a:cubicBezTo>
                <a:cubicBezTo>
                  <a:pt x="2962929" y="4562123"/>
                  <a:pt x="2974266" y="4586847"/>
                  <a:pt x="2974266" y="4586847"/>
                </a:cubicBezTo>
                <a:cubicBezTo>
                  <a:pt x="2974266" y="4586847"/>
                  <a:pt x="2996873" y="4616984"/>
                  <a:pt x="2999707" y="4625248"/>
                </a:cubicBezTo>
                <a:cubicBezTo>
                  <a:pt x="3002542" y="4636220"/>
                  <a:pt x="3010980" y="4663650"/>
                  <a:pt x="3010980" y="4663650"/>
                </a:cubicBezTo>
                <a:cubicBezTo>
                  <a:pt x="3010980" y="4663650"/>
                  <a:pt x="3010980" y="4663650"/>
                  <a:pt x="3025150" y="4682816"/>
                </a:cubicBezTo>
                <a:cubicBezTo>
                  <a:pt x="3025150" y="4682816"/>
                  <a:pt x="3025150" y="4682816"/>
                  <a:pt x="3053426" y="4713024"/>
                </a:cubicBezTo>
                <a:cubicBezTo>
                  <a:pt x="3053426" y="4713024"/>
                  <a:pt x="3053426" y="4713024"/>
                  <a:pt x="3073200" y="4723996"/>
                </a:cubicBezTo>
                <a:cubicBezTo>
                  <a:pt x="3073200" y="4723996"/>
                  <a:pt x="3073200" y="4723996"/>
                  <a:pt x="3104310" y="4748648"/>
                </a:cubicBezTo>
                <a:cubicBezTo>
                  <a:pt x="3104310" y="4748648"/>
                  <a:pt x="3104310" y="4748648"/>
                  <a:pt x="3141088" y="4770592"/>
                </a:cubicBezTo>
                <a:cubicBezTo>
                  <a:pt x="3141088" y="4770592"/>
                  <a:pt x="3141088" y="4770592"/>
                  <a:pt x="3169365" y="4770592"/>
                </a:cubicBezTo>
                <a:cubicBezTo>
                  <a:pt x="3169365" y="4770592"/>
                  <a:pt x="3169365" y="4770592"/>
                  <a:pt x="3223083" y="4765105"/>
                </a:cubicBezTo>
                <a:cubicBezTo>
                  <a:pt x="3223083" y="4765105"/>
                  <a:pt x="3223083" y="4765105"/>
                  <a:pt x="3257028" y="4762399"/>
                </a:cubicBezTo>
                <a:cubicBezTo>
                  <a:pt x="3257028" y="4762399"/>
                  <a:pt x="3257028" y="4762399"/>
                  <a:pt x="3271133" y="4767884"/>
                </a:cubicBezTo>
                <a:cubicBezTo>
                  <a:pt x="3271133" y="4767884"/>
                  <a:pt x="3268300" y="4784343"/>
                  <a:pt x="3268300" y="4787049"/>
                </a:cubicBezTo>
                <a:cubicBezTo>
                  <a:pt x="3268300" y="4789829"/>
                  <a:pt x="3257028" y="4800800"/>
                  <a:pt x="3257028" y="4800800"/>
                </a:cubicBezTo>
                <a:cubicBezTo>
                  <a:pt x="3257028" y="4800800"/>
                  <a:pt x="3257028" y="4800800"/>
                  <a:pt x="3245692" y="4811773"/>
                </a:cubicBezTo>
                <a:cubicBezTo>
                  <a:pt x="3245692" y="4811773"/>
                  <a:pt x="3242857" y="4819965"/>
                  <a:pt x="3242857" y="4822744"/>
                </a:cubicBezTo>
                <a:cubicBezTo>
                  <a:pt x="3245692" y="4825452"/>
                  <a:pt x="3248526" y="4833716"/>
                  <a:pt x="3251359" y="4836424"/>
                </a:cubicBezTo>
                <a:cubicBezTo>
                  <a:pt x="3251359" y="4839203"/>
                  <a:pt x="3273968" y="4844689"/>
                  <a:pt x="3273968" y="4844689"/>
                </a:cubicBezTo>
                <a:cubicBezTo>
                  <a:pt x="3273968" y="4844689"/>
                  <a:pt x="3282470" y="4847395"/>
                  <a:pt x="3285304" y="4847395"/>
                </a:cubicBezTo>
                <a:cubicBezTo>
                  <a:pt x="3288138" y="4847395"/>
                  <a:pt x="3327686" y="4866633"/>
                  <a:pt x="3327686" y="4866633"/>
                </a:cubicBezTo>
                <a:cubicBezTo>
                  <a:pt x="3327686" y="4866633"/>
                  <a:pt x="3327686" y="4866633"/>
                  <a:pt x="3364464" y="4874825"/>
                </a:cubicBezTo>
                <a:cubicBezTo>
                  <a:pt x="3364464" y="4874825"/>
                  <a:pt x="3364464" y="4874825"/>
                  <a:pt x="3409745" y="4902255"/>
                </a:cubicBezTo>
                <a:cubicBezTo>
                  <a:pt x="3409745" y="4902255"/>
                  <a:pt x="3409745" y="4902255"/>
                  <a:pt x="3477570" y="4924200"/>
                </a:cubicBezTo>
                <a:cubicBezTo>
                  <a:pt x="3477570" y="4924200"/>
                  <a:pt x="3477570" y="4924200"/>
                  <a:pt x="3525684" y="4954409"/>
                </a:cubicBezTo>
                <a:cubicBezTo>
                  <a:pt x="3525684" y="4954409"/>
                  <a:pt x="3525684" y="4954409"/>
                  <a:pt x="3545459" y="4968088"/>
                </a:cubicBezTo>
                <a:cubicBezTo>
                  <a:pt x="3545459" y="4968088"/>
                  <a:pt x="3545459" y="4968088"/>
                  <a:pt x="3565233" y="4990031"/>
                </a:cubicBezTo>
                <a:cubicBezTo>
                  <a:pt x="3565233" y="4990031"/>
                  <a:pt x="3570901" y="5009269"/>
                  <a:pt x="3570901" y="5011976"/>
                </a:cubicBezTo>
                <a:cubicBezTo>
                  <a:pt x="3570901" y="5014755"/>
                  <a:pt x="3565233" y="5025726"/>
                  <a:pt x="3562399" y="5028434"/>
                </a:cubicBezTo>
                <a:cubicBezTo>
                  <a:pt x="3559565" y="5033920"/>
                  <a:pt x="3559565" y="5053156"/>
                  <a:pt x="3559565" y="5053156"/>
                </a:cubicBezTo>
                <a:cubicBezTo>
                  <a:pt x="3559565" y="5053156"/>
                  <a:pt x="3542625" y="5050378"/>
                  <a:pt x="3539791" y="5047670"/>
                </a:cubicBezTo>
                <a:cubicBezTo>
                  <a:pt x="3536957" y="5047670"/>
                  <a:pt x="3525684" y="5039406"/>
                  <a:pt x="3525684" y="5039406"/>
                </a:cubicBezTo>
                <a:cubicBezTo>
                  <a:pt x="3522851" y="5036699"/>
                  <a:pt x="3517183" y="5028434"/>
                  <a:pt x="3517183" y="5028434"/>
                </a:cubicBezTo>
                <a:cubicBezTo>
                  <a:pt x="3517183" y="5028434"/>
                  <a:pt x="3517183" y="5028434"/>
                  <a:pt x="3505847" y="5009269"/>
                </a:cubicBezTo>
                <a:cubicBezTo>
                  <a:pt x="3505847" y="5009269"/>
                  <a:pt x="3505847" y="5009269"/>
                  <a:pt x="3494574" y="4992810"/>
                </a:cubicBezTo>
                <a:cubicBezTo>
                  <a:pt x="3494574" y="4992810"/>
                  <a:pt x="3494574" y="4992810"/>
                  <a:pt x="3466297" y="4987325"/>
                </a:cubicBezTo>
                <a:cubicBezTo>
                  <a:pt x="3466297" y="4987325"/>
                  <a:pt x="3466297" y="4987325"/>
                  <a:pt x="3440791" y="4987325"/>
                </a:cubicBezTo>
                <a:cubicBezTo>
                  <a:pt x="3440791" y="4987325"/>
                  <a:pt x="3440791" y="4987325"/>
                  <a:pt x="3426686" y="4984546"/>
                </a:cubicBezTo>
                <a:cubicBezTo>
                  <a:pt x="3426686" y="4984546"/>
                  <a:pt x="3426686" y="4984546"/>
                  <a:pt x="3418183" y="4973574"/>
                </a:cubicBezTo>
                <a:cubicBezTo>
                  <a:pt x="3418183" y="4973574"/>
                  <a:pt x="3418183" y="4973574"/>
                  <a:pt x="3395575" y="4968088"/>
                </a:cubicBezTo>
                <a:cubicBezTo>
                  <a:pt x="3395575" y="4968088"/>
                  <a:pt x="3395575" y="4968088"/>
                  <a:pt x="3381469" y="4979060"/>
                </a:cubicBezTo>
                <a:cubicBezTo>
                  <a:pt x="3381469" y="4979060"/>
                  <a:pt x="3381469" y="4979060"/>
                  <a:pt x="3370133" y="4998296"/>
                </a:cubicBezTo>
                <a:cubicBezTo>
                  <a:pt x="3370133" y="4998296"/>
                  <a:pt x="3370133" y="4998296"/>
                  <a:pt x="3344690" y="5025726"/>
                </a:cubicBezTo>
                <a:cubicBezTo>
                  <a:pt x="3344690" y="5025726"/>
                  <a:pt x="3344690" y="5025726"/>
                  <a:pt x="3353193" y="5044891"/>
                </a:cubicBezTo>
                <a:cubicBezTo>
                  <a:pt x="3353193" y="5044891"/>
                  <a:pt x="3353193" y="5044891"/>
                  <a:pt x="3341856" y="5083365"/>
                </a:cubicBezTo>
                <a:cubicBezTo>
                  <a:pt x="3341856" y="5083365"/>
                  <a:pt x="3341856" y="5083365"/>
                  <a:pt x="3347525" y="5097045"/>
                </a:cubicBezTo>
                <a:cubicBezTo>
                  <a:pt x="3347525" y="5097045"/>
                  <a:pt x="3347525" y="5097045"/>
                  <a:pt x="3364464" y="5099823"/>
                </a:cubicBezTo>
                <a:cubicBezTo>
                  <a:pt x="3364464" y="5099823"/>
                  <a:pt x="3364464" y="5099823"/>
                  <a:pt x="3378635" y="5105309"/>
                </a:cubicBezTo>
                <a:cubicBezTo>
                  <a:pt x="3378635" y="5105309"/>
                  <a:pt x="3392741" y="5113502"/>
                  <a:pt x="3401243" y="5116281"/>
                </a:cubicBezTo>
                <a:cubicBezTo>
                  <a:pt x="3409745" y="5121767"/>
                  <a:pt x="3415349" y="5121767"/>
                  <a:pt x="3415349" y="5121767"/>
                </a:cubicBezTo>
                <a:cubicBezTo>
                  <a:pt x="3415349" y="5121767"/>
                  <a:pt x="3415349" y="5121767"/>
                  <a:pt x="3421017" y="5140932"/>
                </a:cubicBezTo>
                <a:cubicBezTo>
                  <a:pt x="3421017" y="5140932"/>
                  <a:pt x="3423851" y="5160169"/>
                  <a:pt x="3423851" y="5162876"/>
                </a:cubicBezTo>
                <a:cubicBezTo>
                  <a:pt x="3423851" y="5165655"/>
                  <a:pt x="3421017" y="5173848"/>
                  <a:pt x="3421017" y="5173848"/>
                </a:cubicBezTo>
                <a:cubicBezTo>
                  <a:pt x="3421017" y="5173848"/>
                  <a:pt x="3429520" y="5182113"/>
                  <a:pt x="3429520" y="5184821"/>
                </a:cubicBezTo>
                <a:cubicBezTo>
                  <a:pt x="3432353" y="5190306"/>
                  <a:pt x="3432353" y="5195792"/>
                  <a:pt x="3432353" y="5195792"/>
                </a:cubicBezTo>
                <a:cubicBezTo>
                  <a:pt x="3432353" y="5195792"/>
                  <a:pt x="3432353" y="5195792"/>
                  <a:pt x="3423851" y="5201278"/>
                </a:cubicBezTo>
                <a:cubicBezTo>
                  <a:pt x="3423851" y="5201278"/>
                  <a:pt x="3423851" y="5201278"/>
                  <a:pt x="3378635" y="5217736"/>
                </a:cubicBezTo>
                <a:cubicBezTo>
                  <a:pt x="3378635" y="5217736"/>
                  <a:pt x="3378635" y="5217736"/>
                  <a:pt x="3370133" y="5245166"/>
                </a:cubicBezTo>
                <a:cubicBezTo>
                  <a:pt x="3370133" y="5245166"/>
                  <a:pt x="3370133" y="5245166"/>
                  <a:pt x="3367299" y="5280861"/>
                </a:cubicBezTo>
                <a:cubicBezTo>
                  <a:pt x="3367299" y="5280861"/>
                  <a:pt x="3367299" y="5280861"/>
                  <a:pt x="3358797" y="5294541"/>
                </a:cubicBezTo>
                <a:cubicBezTo>
                  <a:pt x="3358797" y="5294541"/>
                  <a:pt x="3358797" y="5294541"/>
                  <a:pt x="3344690" y="5308291"/>
                </a:cubicBezTo>
                <a:cubicBezTo>
                  <a:pt x="3344690" y="5308291"/>
                  <a:pt x="3344690" y="5308291"/>
                  <a:pt x="3327686" y="5319263"/>
                </a:cubicBezTo>
                <a:cubicBezTo>
                  <a:pt x="3327686" y="5319263"/>
                  <a:pt x="3327686" y="5319263"/>
                  <a:pt x="3319248" y="5338428"/>
                </a:cubicBezTo>
                <a:cubicBezTo>
                  <a:pt x="3319248" y="5338428"/>
                  <a:pt x="3319248" y="5338428"/>
                  <a:pt x="3316415" y="5357665"/>
                </a:cubicBezTo>
                <a:cubicBezTo>
                  <a:pt x="3316415" y="5357665"/>
                  <a:pt x="3316415" y="5357665"/>
                  <a:pt x="3296576" y="5368637"/>
                </a:cubicBezTo>
                <a:cubicBezTo>
                  <a:pt x="3296576" y="5368637"/>
                  <a:pt x="3296576" y="5368637"/>
                  <a:pt x="3268300" y="5368637"/>
                </a:cubicBezTo>
                <a:cubicBezTo>
                  <a:pt x="3268300" y="5368637"/>
                  <a:pt x="3259862" y="5354887"/>
                  <a:pt x="3257028" y="5349401"/>
                </a:cubicBezTo>
                <a:cubicBezTo>
                  <a:pt x="3257028" y="5343914"/>
                  <a:pt x="3254194" y="5332942"/>
                  <a:pt x="3254194" y="5332942"/>
                </a:cubicBezTo>
                <a:cubicBezTo>
                  <a:pt x="3254194" y="5332942"/>
                  <a:pt x="3254194" y="5332942"/>
                  <a:pt x="3265530" y="5324749"/>
                </a:cubicBezTo>
                <a:cubicBezTo>
                  <a:pt x="3265530" y="5324749"/>
                  <a:pt x="3265530" y="5324749"/>
                  <a:pt x="3276802" y="5313777"/>
                </a:cubicBezTo>
                <a:cubicBezTo>
                  <a:pt x="3276802" y="5313777"/>
                  <a:pt x="3276802" y="5313777"/>
                  <a:pt x="3282470" y="5297319"/>
                </a:cubicBezTo>
                <a:cubicBezTo>
                  <a:pt x="3282470" y="5297319"/>
                  <a:pt x="3282470" y="5297319"/>
                  <a:pt x="3285304" y="5278082"/>
                </a:cubicBezTo>
                <a:cubicBezTo>
                  <a:pt x="3285304" y="5278082"/>
                  <a:pt x="3285304" y="5278082"/>
                  <a:pt x="3276802" y="5261625"/>
                </a:cubicBezTo>
                <a:cubicBezTo>
                  <a:pt x="3276802" y="5261625"/>
                  <a:pt x="3279636" y="5253431"/>
                  <a:pt x="3282470" y="5250652"/>
                </a:cubicBezTo>
                <a:cubicBezTo>
                  <a:pt x="3285304" y="5247945"/>
                  <a:pt x="3288138" y="5247945"/>
                  <a:pt x="3290972" y="5245166"/>
                </a:cubicBezTo>
                <a:cubicBezTo>
                  <a:pt x="3293806" y="5245166"/>
                  <a:pt x="3302244" y="5242459"/>
                  <a:pt x="3302244" y="5239681"/>
                </a:cubicBezTo>
                <a:cubicBezTo>
                  <a:pt x="3305078" y="5239681"/>
                  <a:pt x="3310746" y="5226001"/>
                  <a:pt x="3310746" y="5226001"/>
                </a:cubicBezTo>
                <a:cubicBezTo>
                  <a:pt x="3310746" y="5226001"/>
                  <a:pt x="3310746" y="5226001"/>
                  <a:pt x="3316415" y="5212251"/>
                </a:cubicBezTo>
                <a:cubicBezTo>
                  <a:pt x="3316415" y="5212251"/>
                  <a:pt x="3316415" y="5212251"/>
                  <a:pt x="3310746" y="5201278"/>
                </a:cubicBezTo>
                <a:cubicBezTo>
                  <a:pt x="3310746" y="5201278"/>
                  <a:pt x="3310746" y="5201278"/>
                  <a:pt x="3296576" y="5173848"/>
                </a:cubicBezTo>
                <a:cubicBezTo>
                  <a:pt x="3296576" y="5173848"/>
                  <a:pt x="3296576" y="5173848"/>
                  <a:pt x="3288138" y="5162876"/>
                </a:cubicBezTo>
                <a:cubicBezTo>
                  <a:pt x="3288138" y="5162876"/>
                  <a:pt x="3288138" y="5162876"/>
                  <a:pt x="3282470" y="5140932"/>
                </a:cubicBezTo>
                <a:cubicBezTo>
                  <a:pt x="3282470" y="5140932"/>
                  <a:pt x="3282470" y="5140932"/>
                  <a:pt x="3273968" y="5127253"/>
                </a:cubicBezTo>
                <a:cubicBezTo>
                  <a:pt x="3273968" y="5127253"/>
                  <a:pt x="3273968" y="5127253"/>
                  <a:pt x="3262696" y="5105309"/>
                </a:cubicBezTo>
                <a:cubicBezTo>
                  <a:pt x="3262696" y="5105309"/>
                  <a:pt x="3262696" y="5105309"/>
                  <a:pt x="3254194" y="5080586"/>
                </a:cubicBezTo>
                <a:cubicBezTo>
                  <a:pt x="3254194" y="5080586"/>
                  <a:pt x="3254194" y="5080586"/>
                  <a:pt x="3237254" y="5053156"/>
                </a:cubicBezTo>
                <a:cubicBezTo>
                  <a:pt x="3237254" y="5053156"/>
                  <a:pt x="3237254" y="5053156"/>
                  <a:pt x="3217415" y="5050378"/>
                </a:cubicBezTo>
                <a:cubicBezTo>
                  <a:pt x="3217415" y="5050378"/>
                  <a:pt x="3217415" y="5050378"/>
                  <a:pt x="3200475" y="5053156"/>
                </a:cubicBezTo>
                <a:cubicBezTo>
                  <a:pt x="3200475" y="5053156"/>
                  <a:pt x="3200475" y="5053156"/>
                  <a:pt x="3189139" y="5053156"/>
                </a:cubicBezTo>
                <a:cubicBezTo>
                  <a:pt x="3189139" y="5053156"/>
                  <a:pt x="3189139" y="5053156"/>
                  <a:pt x="3180636" y="5047670"/>
                </a:cubicBezTo>
                <a:cubicBezTo>
                  <a:pt x="3180636" y="5047670"/>
                  <a:pt x="3180636" y="5047670"/>
                  <a:pt x="3166531" y="5039406"/>
                </a:cubicBezTo>
                <a:cubicBezTo>
                  <a:pt x="3166531" y="5039406"/>
                  <a:pt x="3166531" y="5039406"/>
                  <a:pt x="3152361" y="5033920"/>
                </a:cubicBezTo>
                <a:cubicBezTo>
                  <a:pt x="3152361" y="5033920"/>
                  <a:pt x="3152361" y="5033920"/>
                  <a:pt x="3146757" y="5022948"/>
                </a:cubicBezTo>
                <a:cubicBezTo>
                  <a:pt x="3146757" y="5022948"/>
                  <a:pt x="3146757" y="5022948"/>
                  <a:pt x="3146757" y="5014755"/>
                </a:cubicBezTo>
                <a:cubicBezTo>
                  <a:pt x="3146757" y="5014755"/>
                  <a:pt x="3146757" y="5014755"/>
                  <a:pt x="3149591" y="5001004"/>
                </a:cubicBezTo>
                <a:cubicBezTo>
                  <a:pt x="3149591" y="5001004"/>
                  <a:pt x="3149591" y="5001004"/>
                  <a:pt x="3141088" y="4995518"/>
                </a:cubicBezTo>
                <a:cubicBezTo>
                  <a:pt x="3141088" y="4995518"/>
                  <a:pt x="3141088" y="4995518"/>
                  <a:pt x="3138254" y="4987325"/>
                </a:cubicBezTo>
                <a:cubicBezTo>
                  <a:pt x="3138254" y="4987325"/>
                  <a:pt x="3138254" y="4987325"/>
                  <a:pt x="3124084" y="4976352"/>
                </a:cubicBezTo>
                <a:cubicBezTo>
                  <a:pt x="3124084" y="4976352"/>
                  <a:pt x="3124084" y="4976352"/>
                  <a:pt x="3107144" y="4973574"/>
                </a:cubicBezTo>
                <a:cubicBezTo>
                  <a:pt x="3107144" y="4973574"/>
                  <a:pt x="3107144" y="4973574"/>
                  <a:pt x="3098642" y="4984546"/>
                </a:cubicBezTo>
                <a:cubicBezTo>
                  <a:pt x="3098642" y="4984546"/>
                  <a:pt x="3098642" y="4984546"/>
                  <a:pt x="3081702" y="4976352"/>
                </a:cubicBezTo>
                <a:cubicBezTo>
                  <a:pt x="3081702" y="4976352"/>
                  <a:pt x="3081702" y="4976352"/>
                  <a:pt x="3092974" y="4962601"/>
                </a:cubicBezTo>
                <a:cubicBezTo>
                  <a:pt x="3092974" y="4962601"/>
                  <a:pt x="3092974" y="4962601"/>
                  <a:pt x="3076035" y="4951630"/>
                </a:cubicBezTo>
                <a:cubicBezTo>
                  <a:pt x="3076035" y="4951630"/>
                  <a:pt x="3053426" y="4951630"/>
                  <a:pt x="3050591" y="4951630"/>
                </a:cubicBezTo>
                <a:cubicBezTo>
                  <a:pt x="3047757" y="4951630"/>
                  <a:pt x="3036421" y="4954409"/>
                  <a:pt x="3036421" y="4951630"/>
                </a:cubicBezTo>
                <a:cubicBezTo>
                  <a:pt x="3036421" y="4946144"/>
                  <a:pt x="3027983" y="4932465"/>
                  <a:pt x="3027983" y="4932465"/>
                </a:cubicBezTo>
                <a:cubicBezTo>
                  <a:pt x="3027983" y="4932465"/>
                  <a:pt x="3027983" y="4932465"/>
                  <a:pt x="2996873" y="4896770"/>
                </a:cubicBezTo>
                <a:cubicBezTo>
                  <a:pt x="2996873" y="4896770"/>
                  <a:pt x="2996873" y="4896770"/>
                  <a:pt x="2985537" y="4888576"/>
                </a:cubicBezTo>
                <a:cubicBezTo>
                  <a:pt x="2985537" y="4888576"/>
                  <a:pt x="2985537" y="4888576"/>
                  <a:pt x="2965763" y="4891284"/>
                </a:cubicBezTo>
                <a:cubicBezTo>
                  <a:pt x="2965763" y="4891284"/>
                  <a:pt x="2965763" y="4891284"/>
                  <a:pt x="2954427" y="4891284"/>
                </a:cubicBezTo>
                <a:cubicBezTo>
                  <a:pt x="2954427" y="4891284"/>
                  <a:pt x="2954427" y="4891284"/>
                  <a:pt x="2943155" y="4891284"/>
                </a:cubicBezTo>
                <a:cubicBezTo>
                  <a:pt x="2943155" y="4891284"/>
                  <a:pt x="2943155" y="4891284"/>
                  <a:pt x="2926150" y="4894062"/>
                </a:cubicBezTo>
                <a:cubicBezTo>
                  <a:pt x="2926150" y="4894062"/>
                  <a:pt x="2917712" y="4896770"/>
                  <a:pt x="2909210" y="4896770"/>
                </a:cubicBezTo>
                <a:cubicBezTo>
                  <a:pt x="2900709" y="4896770"/>
                  <a:pt x="2906377" y="4894062"/>
                  <a:pt x="2906377" y="4888576"/>
                </a:cubicBezTo>
                <a:cubicBezTo>
                  <a:pt x="2906377" y="4885798"/>
                  <a:pt x="2900709" y="4880312"/>
                  <a:pt x="2900709" y="4880312"/>
                </a:cubicBezTo>
                <a:cubicBezTo>
                  <a:pt x="2900709" y="4880312"/>
                  <a:pt x="2900709" y="4880312"/>
                  <a:pt x="2889436" y="4869340"/>
                </a:cubicBezTo>
                <a:cubicBezTo>
                  <a:pt x="2889436" y="4869340"/>
                  <a:pt x="2889436" y="4869340"/>
                  <a:pt x="2872432" y="4866633"/>
                </a:cubicBezTo>
                <a:cubicBezTo>
                  <a:pt x="2872432" y="4866633"/>
                  <a:pt x="2872432" y="4866633"/>
                  <a:pt x="2861096" y="4863854"/>
                </a:cubicBezTo>
                <a:cubicBezTo>
                  <a:pt x="2861096" y="4863854"/>
                  <a:pt x="2861096" y="4863854"/>
                  <a:pt x="2849824" y="4858368"/>
                </a:cubicBezTo>
                <a:cubicBezTo>
                  <a:pt x="2849824" y="4858368"/>
                  <a:pt x="2849824" y="4858368"/>
                  <a:pt x="2844156" y="4847395"/>
                </a:cubicBezTo>
                <a:cubicBezTo>
                  <a:pt x="2844156" y="4847395"/>
                  <a:pt x="2844156" y="4847395"/>
                  <a:pt x="2832820" y="4841910"/>
                </a:cubicBezTo>
                <a:cubicBezTo>
                  <a:pt x="2832820" y="4841910"/>
                  <a:pt x="2832820" y="4841910"/>
                  <a:pt x="2813046" y="4822744"/>
                </a:cubicBezTo>
                <a:cubicBezTo>
                  <a:pt x="2813046" y="4822744"/>
                  <a:pt x="2813046" y="4822744"/>
                  <a:pt x="2804543" y="4803508"/>
                </a:cubicBezTo>
                <a:cubicBezTo>
                  <a:pt x="2804543" y="4803508"/>
                  <a:pt x="2804543" y="4803508"/>
                  <a:pt x="2781935" y="4789829"/>
                </a:cubicBezTo>
                <a:cubicBezTo>
                  <a:pt x="2781935" y="4789829"/>
                  <a:pt x="2781935" y="4789829"/>
                  <a:pt x="2764995" y="4784343"/>
                </a:cubicBezTo>
                <a:cubicBezTo>
                  <a:pt x="2764995" y="4784343"/>
                  <a:pt x="2764995" y="4784343"/>
                  <a:pt x="2753659" y="4765105"/>
                </a:cubicBezTo>
                <a:cubicBezTo>
                  <a:pt x="2753659" y="4765105"/>
                  <a:pt x="2753659" y="4765105"/>
                  <a:pt x="2731051" y="4745940"/>
                </a:cubicBezTo>
                <a:cubicBezTo>
                  <a:pt x="2731051" y="4745940"/>
                  <a:pt x="2731051" y="4745940"/>
                  <a:pt x="2711277" y="4729483"/>
                </a:cubicBezTo>
                <a:cubicBezTo>
                  <a:pt x="2711277" y="4729483"/>
                  <a:pt x="2691438" y="4732189"/>
                  <a:pt x="2685834" y="4732189"/>
                </a:cubicBezTo>
                <a:cubicBezTo>
                  <a:pt x="2680167" y="4732189"/>
                  <a:pt x="2680167" y="4726704"/>
                  <a:pt x="2680167" y="4726704"/>
                </a:cubicBezTo>
                <a:cubicBezTo>
                  <a:pt x="2680167" y="4726704"/>
                  <a:pt x="2680167" y="4726704"/>
                  <a:pt x="2680167" y="4715732"/>
                </a:cubicBezTo>
                <a:cubicBezTo>
                  <a:pt x="2680167" y="4715732"/>
                  <a:pt x="2680167" y="4715732"/>
                  <a:pt x="2665995" y="4702053"/>
                </a:cubicBezTo>
                <a:cubicBezTo>
                  <a:pt x="2665995" y="4702053"/>
                  <a:pt x="2665995" y="4702053"/>
                  <a:pt x="2660328" y="4685594"/>
                </a:cubicBezTo>
                <a:cubicBezTo>
                  <a:pt x="2660328" y="4685594"/>
                  <a:pt x="2660328" y="4685594"/>
                  <a:pt x="2637720" y="4677329"/>
                </a:cubicBezTo>
                <a:cubicBezTo>
                  <a:pt x="2637720" y="4677329"/>
                  <a:pt x="2637720" y="4677329"/>
                  <a:pt x="2634885" y="4663650"/>
                </a:cubicBezTo>
                <a:cubicBezTo>
                  <a:pt x="2634885" y="4663650"/>
                  <a:pt x="2634885" y="4663650"/>
                  <a:pt x="2620780" y="4655386"/>
                </a:cubicBezTo>
                <a:cubicBezTo>
                  <a:pt x="2620780" y="4655386"/>
                  <a:pt x="2620780" y="4655386"/>
                  <a:pt x="2609444" y="4647193"/>
                </a:cubicBezTo>
                <a:cubicBezTo>
                  <a:pt x="2609444" y="4647193"/>
                  <a:pt x="2609444" y="4638928"/>
                  <a:pt x="2609444" y="4630734"/>
                </a:cubicBezTo>
                <a:cubicBezTo>
                  <a:pt x="2609444" y="4622469"/>
                  <a:pt x="2606610" y="4614277"/>
                  <a:pt x="2606610" y="4608790"/>
                </a:cubicBezTo>
                <a:cubicBezTo>
                  <a:pt x="2606610" y="4606012"/>
                  <a:pt x="2606610" y="4581360"/>
                  <a:pt x="2606610" y="4581360"/>
                </a:cubicBezTo>
                <a:cubicBezTo>
                  <a:pt x="2606610" y="4581360"/>
                  <a:pt x="2606610" y="4581360"/>
                  <a:pt x="2581167" y="4570388"/>
                </a:cubicBezTo>
                <a:cubicBezTo>
                  <a:pt x="2581167" y="4570388"/>
                  <a:pt x="2578333" y="4556638"/>
                  <a:pt x="2578333" y="4548444"/>
                </a:cubicBezTo>
                <a:cubicBezTo>
                  <a:pt x="2578333" y="4540179"/>
                  <a:pt x="2572665" y="4518236"/>
                  <a:pt x="2572665" y="4518236"/>
                </a:cubicBezTo>
                <a:cubicBezTo>
                  <a:pt x="2572665" y="4518236"/>
                  <a:pt x="2572665" y="4518236"/>
                  <a:pt x="2564227" y="4501778"/>
                </a:cubicBezTo>
                <a:cubicBezTo>
                  <a:pt x="2564227" y="4501778"/>
                  <a:pt x="2564227" y="4501778"/>
                  <a:pt x="2544388" y="4490806"/>
                </a:cubicBezTo>
                <a:cubicBezTo>
                  <a:pt x="2544388" y="4490806"/>
                  <a:pt x="2544388" y="4490806"/>
                  <a:pt x="2533117" y="4485319"/>
                </a:cubicBezTo>
                <a:cubicBezTo>
                  <a:pt x="2533117" y="4485319"/>
                  <a:pt x="2533117" y="4485319"/>
                  <a:pt x="2524614" y="4493513"/>
                </a:cubicBezTo>
                <a:cubicBezTo>
                  <a:pt x="2524614" y="4493513"/>
                  <a:pt x="2524614" y="4493513"/>
                  <a:pt x="2513278" y="4488027"/>
                </a:cubicBezTo>
                <a:cubicBezTo>
                  <a:pt x="2513278" y="4488027"/>
                  <a:pt x="2496339" y="4474348"/>
                  <a:pt x="2496339" y="4471570"/>
                </a:cubicBezTo>
                <a:cubicBezTo>
                  <a:pt x="2493504" y="4468862"/>
                  <a:pt x="2473730" y="4460597"/>
                  <a:pt x="2473730" y="4460597"/>
                </a:cubicBezTo>
                <a:cubicBezTo>
                  <a:pt x="2473730" y="4460597"/>
                  <a:pt x="2442620" y="4446918"/>
                  <a:pt x="2439786" y="4446918"/>
                </a:cubicBezTo>
                <a:cubicBezTo>
                  <a:pt x="2436952" y="4444139"/>
                  <a:pt x="2422846" y="4430460"/>
                  <a:pt x="2422846" y="4430460"/>
                </a:cubicBezTo>
                <a:cubicBezTo>
                  <a:pt x="2422846" y="4430460"/>
                  <a:pt x="2422846" y="4430460"/>
                  <a:pt x="2391735" y="4441432"/>
                </a:cubicBezTo>
                <a:cubicBezTo>
                  <a:pt x="2391735" y="4441432"/>
                  <a:pt x="2369063" y="4457889"/>
                  <a:pt x="2366294" y="4460597"/>
                </a:cubicBezTo>
                <a:cubicBezTo>
                  <a:pt x="2363459" y="4463376"/>
                  <a:pt x="2346455" y="4485319"/>
                  <a:pt x="2346455" y="4485319"/>
                </a:cubicBezTo>
                <a:cubicBezTo>
                  <a:pt x="2343620" y="4485319"/>
                  <a:pt x="2326681" y="4504485"/>
                  <a:pt x="2323846" y="4509971"/>
                </a:cubicBezTo>
                <a:cubicBezTo>
                  <a:pt x="2321012" y="4512749"/>
                  <a:pt x="2315345" y="4515457"/>
                  <a:pt x="2312510" y="4520943"/>
                </a:cubicBezTo>
                <a:cubicBezTo>
                  <a:pt x="2309741" y="4523722"/>
                  <a:pt x="2298405" y="4526429"/>
                  <a:pt x="2289902" y="4529208"/>
                </a:cubicBezTo>
                <a:cubicBezTo>
                  <a:pt x="2281400" y="4531915"/>
                  <a:pt x="2281400" y="4526429"/>
                  <a:pt x="2275797" y="4526429"/>
                </a:cubicBezTo>
                <a:lnTo>
                  <a:pt x="2266269" y="4521818"/>
                </a:lnTo>
                <a:lnTo>
                  <a:pt x="2261307" y="4524220"/>
                </a:lnTo>
                <a:cubicBezTo>
                  <a:pt x="2261307" y="4524220"/>
                  <a:pt x="2261307" y="4524220"/>
                  <a:pt x="2258448" y="4524220"/>
                </a:cubicBezTo>
                <a:cubicBezTo>
                  <a:pt x="2258448" y="4524220"/>
                  <a:pt x="2258448" y="4524220"/>
                  <a:pt x="2258448" y="4527023"/>
                </a:cubicBezTo>
                <a:cubicBezTo>
                  <a:pt x="2258448" y="4527023"/>
                  <a:pt x="2258448" y="4527023"/>
                  <a:pt x="2255657" y="4527023"/>
                </a:cubicBezTo>
                <a:cubicBezTo>
                  <a:pt x="2255657" y="4527023"/>
                  <a:pt x="2255657" y="4527023"/>
                  <a:pt x="2252798" y="4527023"/>
                </a:cubicBezTo>
                <a:cubicBezTo>
                  <a:pt x="2252798" y="4527023"/>
                  <a:pt x="2252798" y="4527023"/>
                  <a:pt x="2250007" y="4529758"/>
                </a:cubicBezTo>
                <a:cubicBezTo>
                  <a:pt x="2250007" y="4529758"/>
                  <a:pt x="2250007" y="4529758"/>
                  <a:pt x="2247148" y="4529758"/>
                </a:cubicBezTo>
                <a:cubicBezTo>
                  <a:pt x="2247148" y="4529758"/>
                  <a:pt x="2247148" y="4529758"/>
                  <a:pt x="2247148" y="4532493"/>
                </a:cubicBezTo>
                <a:cubicBezTo>
                  <a:pt x="2241498" y="4532493"/>
                  <a:pt x="2232989" y="4535227"/>
                  <a:pt x="2227339" y="4535227"/>
                </a:cubicBezTo>
                <a:cubicBezTo>
                  <a:pt x="2218898" y="4537962"/>
                  <a:pt x="2224548" y="4543432"/>
                  <a:pt x="2221688" y="4546235"/>
                </a:cubicBezTo>
                <a:cubicBezTo>
                  <a:pt x="2221688" y="4546235"/>
                  <a:pt x="2210389" y="4554440"/>
                  <a:pt x="2204738" y="4557175"/>
                </a:cubicBezTo>
                <a:cubicBezTo>
                  <a:pt x="2196230" y="4559910"/>
                  <a:pt x="2199088" y="4570918"/>
                  <a:pt x="2199088" y="4573652"/>
                </a:cubicBezTo>
                <a:cubicBezTo>
                  <a:pt x="2199088" y="4573652"/>
                  <a:pt x="2179280" y="4581857"/>
                  <a:pt x="2173629" y="4581857"/>
                </a:cubicBezTo>
                <a:cubicBezTo>
                  <a:pt x="2170839" y="4581857"/>
                  <a:pt x="2170839" y="4587395"/>
                  <a:pt x="2170839" y="4587395"/>
                </a:cubicBezTo>
                <a:cubicBezTo>
                  <a:pt x="2170839" y="4587395"/>
                  <a:pt x="2165121" y="4609342"/>
                  <a:pt x="2162330" y="4609342"/>
                </a:cubicBezTo>
                <a:cubicBezTo>
                  <a:pt x="2159470" y="4609342"/>
                  <a:pt x="2153820" y="4606607"/>
                  <a:pt x="2153820" y="4606607"/>
                </a:cubicBezTo>
                <a:cubicBezTo>
                  <a:pt x="2153820" y="4606607"/>
                  <a:pt x="2153820" y="4606607"/>
                  <a:pt x="2128361" y="4625819"/>
                </a:cubicBezTo>
                <a:cubicBezTo>
                  <a:pt x="2128361" y="4625819"/>
                  <a:pt x="2128361" y="4625819"/>
                  <a:pt x="2088811" y="4612076"/>
                </a:cubicBezTo>
                <a:cubicBezTo>
                  <a:pt x="2088811" y="4612076"/>
                  <a:pt x="2088811" y="4612076"/>
                  <a:pt x="2077511" y="4612076"/>
                </a:cubicBezTo>
                <a:cubicBezTo>
                  <a:pt x="2077511" y="4612076"/>
                  <a:pt x="2077511" y="4612076"/>
                  <a:pt x="2049192" y="4603872"/>
                </a:cubicBezTo>
                <a:cubicBezTo>
                  <a:pt x="2049192" y="4603872"/>
                  <a:pt x="2049192" y="4603872"/>
                  <a:pt x="2043542" y="4590130"/>
                </a:cubicBezTo>
                <a:cubicBezTo>
                  <a:pt x="2043542" y="4590130"/>
                  <a:pt x="2032243" y="4592865"/>
                  <a:pt x="2029452" y="4590130"/>
                </a:cubicBezTo>
                <a:cubicBezTo>
                  <a:pt x="2023801" y="4587395"/>
                  <a:pt x="2001133" y="4576387"/>
                  <a:pt x="2001133" y="4573652"/>
                </a:cubicBezTo>
                <a:cubicBezTo>
                  <a:pt x="1998342" y="4570918"/>
                  <a:pt x="1989833" y="4568183"/>
                  <a:pt x="1987042" y="4565448"/>
                </a:cubicBezTo>
                <a:cubicBezTo>
                  <a:pt x="1984182" y="4562645"/>
                  <a:pt x="1975674" y="4565448"/>
                  <a:pt x="1975674" y="4565448"/>
                </a:cubicBezTo>
                <a:cubicBezTo>
                  <a:pt x="1975674" y="4565448"/>
                  <a:pt x="1953073" y="4570918"/>
                  <a:pt x="1950283" y="4570918"/>
                </a:cubicBezTo>
                <a:cubicBezTo>
                  <a:pt x="1947424" y="4570918"/>
                  <a:pt x="1936123" y="4565448"/>
                  <a:pt x="1936123" y="4565448"/>
                </a:cubicBezTo>
                <a:cubicBezTo>
                  <a:pt x="1936123" y="4565448"/>
                  <a:pt x="1936123" y="4565448"/>
                  <a:pt x="1927615" y="4554440"/>
                </a:cubicBezTo>
                <a:cubicBezTo>
                  <a:pt x="1927615" y="4554440"/>
                  <a:pt x="1924824" y="4554440"/>
                  <a:pt x="1921964" y="4554440"/>
                </a:cubicBezTo>
                <a:cubicBezTo>
                  <a:pt x="1916314" y="4554440"/>
                  <a:pt x="1907805" y="4554440"/>
                  <a:pt x="1907805" y="4554440"/>
                </a:cubicBezTo>
                <a:cubicBezTo>
                  <a:pt x="1907805" y="4554440"/>
                  <a:pt x="1907805" y="4554440"/>
                  <a:pt x="1885205" y="4546235"/>
                </a:cubicBezTo>
                <a:cubicBezTo>
                  <a:pt x="1885205" y="4546235"/>
                  <a:pt x="1885205" y="4546235"/>
                  <a:pt x="1876765" y="4543432"/>
                </a:cubicBezTo>
                <a:cubicBezTo>
                  <a:pt x="1876765" y="4543432"/>
                  <a:pt x="1856954" y="4543432"/>
                  <a:pt x="1848446" y="4546235"/>
                </a:cubicBezTo>
                <a:cubicBezTo>
                  <a:pt x="1840005" y="4546235"/>
                  <a:pt x="1837146" y="4554440"/>
                  <a:pt x="1834287" y="4557175"/>
                </a:cubicBezTo>
                <a:cubicBezTo>
                  <a:pt x="1834287" y="4559910"/>
                  <a:pt x="1831496" y="4565448"/>
                  <a:pt x="1825845" y="4573652"/>
                </a:cubicBezTo>
                <a:cubicBezTo>
                  <a:pt x="1820195" y="4584660"/>
                  <a:pt x="1808896" y="4573652"/>
                  <a:pt x="1806036" y="4573652"/>
                </a:cubicBezTo>
                <a:cubicBezTo>
                  <a:pt x="1803245" y="4573652"/>
                  <a:pt x="1791878" y="4576387"/>
                  <a:pt x="1789086" y="4573652"/>
                </a:cubicBezTo>
                <a:cubicBezTo>
                  <a:pt x="1786228" y="4573652"/>
                  <a:pt x="1777787" y="4587395"/>
                  <a:pt x="1777787" y="4587395"/>
                </a:cubicBezTo>
                <a:cubicBezTo>
                  <a:pt x="1777787" y="4587395"/>
                  <a:pt x="1777787" y="4587395"/>
                  <a:pt x="1766486" y="4601137"/>
                </a:cubicBezTo>
                <a:cubicBezTo>
                  <a:pt x="1766486" y="4601137"/>
                  <a:pt x="1766486" y="4606607"/>
                  <a:pt x="1760768" y="4614811"/>
                </a:cubicBezTo>
                <a:cubicBezTo>
                  <a:pt x="1755118" y="4620349"/>
                  <a:pt x="1757977" y="4620349"/>
                  <a:pt x="1757977" y="4620349"/>
                </a:cubicBezTo>
                <a:cubicBezTo>
                  <a:pt x="1757977" y="4623084"/>
                  <a:pt x="1755118" y="4634024"/>
                  <a:pt x="1755118" y="4636759"/>
                </a:cubicBezTo>
                <a:cubicBezTo>
                  <a:pt x="1755118" y="4639562"/>
                  <a:pt x="1755118" y="4650501"/>
                  <a:pt x="1755118" y="4653236"/>
                </a:cubicBezTo>
                <a:cubicBezTo>
                  <a:pt x="1755118" y="4658774"/>
                  <a:pt x="1755118" y="4669714"/>
                  <a:pt x="1755118" y="4669714"/>
                </a:cubicBezTo>
                <a:cubicBezTo>
                  <a:pt x="1755118" y="4669714"/>
                  <a:pt x="1757977" y="4672449"/>
                  <a:pt x="1760768" y="4675252"/>
                </a:cubicBezTo>
                <a:cubicBezTo>
                  <a:pt x="1766486" y="4677987"/>
                  <a:pt x="1766486" y="4694464"/>
                  <a:pt x="1766486" y="4694464"/>
                </a:cubicBezTo>
                <a:cubicBezTo>
                  <a:pt x="1766486" y="4694464"/>
                  <a:pt x="1766486" y="4694464"/>
                  <a:pt x="1765772" y="4695490"/>
                </a:cubicBezTo>
                <a:lnTo>
                  <a:pt x="1761241" y="4701990"/>
                </a:lnTo>
                <a:lnTo>
                  <a:pt x="1767367" y="4703121"/>
                </a:lnTo>
                <a:cubicBezTo>
                  <a:pt x="1779033" y="4707234"/>
                  <a:pt x="1787518" y="4715459"/>
                  <a:pt x="1774783" y="4729177"/>
                </a:cubicBezTo>
                <a:cubicBezTo>
                  <a:pt x="1766317" y="4734697"/>
                  <a:pt x="1763449" y="4720980"/>
                  <a:pt x="1757782" y="4729177"/>
                </a:cubicBezTo>
                <a:cubicBezTo>
                  <a:pt x="1749315" y="4740161"/>
                  <a:pt x="1771914" y="4764864"/>
                  <a:pt x="1763449" y="4778582"/>
                </a:cubicBezTo>
                <a:cubicBezTo>
                  <a:pt x="1752114" y="4792299"/>
                  <a:pt x="1729514" y="4811481"/>
                  <a:pt x="1698377" y="4817001"/>
                </a:cubicBezTo>
                <a:cubicBezTo>
                  <a:pt x="1684244" y="4819734"/>
                  <a:pt x="1672910" y="4833452"/>
                  <a:pt x="1661575" y="4830719"/>
                </a:cubicBezTo>
                <a:cubicBezTo>
                  <a:pt x="1653108" y="4830719"/>
                  <a:pt x="1633237" y="4849901"/>
                  <a:pt x="1630438" y="4855422"/>
                </a:cubicBezTo>
                <a:cubicBezTo>
                  <a:pt x="1624771" y="4863619"/>
                  <a:pt x="1607768" y="4855422"/>
                  <a:pt x="1593635" y="4863619"/>
                </a:cubicBezTo>
                <a:cubicBezTo>
                  <a:pt x="1573834" y="4871872"/>
                  <a:pt x="1585169" y="4860886"/>
                  <a:pt x="1514430" y="4880068"/>
                </a:cubicBezTo>
                <a:cubicBezTo>
                  <a:pt x="1500227" y="4882856"/>
                  <a:pt x="1488962" y="4888321"/>
                  <a:pt x="1477627" y="4891054"/>
                </a:cubicBezTo>
                <a:cubicBezTo>
                  <a:pt x="1466292" y="4896574"/>
                  <a:pt x="1454957" y="4893786"/>
                  <a:pt x="1454957" y="4915756"/>
                </a:cubicBezTo>
                <a:cubicBezTo>
                  <a:pt x="1457826" y="4926742"/>
                  <a:pt x="1471959" y="4918488"/>
                  <a:pt x="1469091" y="4929474"/>
                </a:cubicBezTo>
                <a:cubicBezTo>
                  <a:pt x="1469091" y="4937726"/>
                  <a:pt x="1449289" y="4934939"/>
                  <a:pt x="1429489" y="4945923"/>
                </a:cubicBezTo>
                <a:cubicBezTo>
                  <a:pt x="1421022" y="4951444"/>
                  <a:pt x="1415355" y="4970626"/>
                  <a:pt x="1409688" y="4976091"/>
                </a:cubicBezTo>
                <a:cubicBezTo>
                  <a:pt x="1381350" y="4992596"/>
                  <a:pt x="1361549" y="5028228"/>
                  <a:pt x="1361549" y="5028228"/>
                </a:cubicBezTo>
                <a:cubicBezTo>
                  <a:pt x="1347415" y="5041946"/>
                  <a:pt x="1330413" y="5052930"/>
                  <a:pt x="1321947" y="5069381"/>
                </a:cubicBezTo>
                <a:cubicBezTo>
                  <a:pt x="1302146" y="5105068"/>
                  <a:pt x="1296478" y="5085886"/>
                  <a:pt x="1307813" y="5129770"/>
                </a:cubicBezTo>
                <a:cubicBezTo>
                  <a:pt x="1310612" y="5135235"/>
                  <a:pt x="1310612" y="5154474"/>
                  <a:pt x="1319148" y="5168191"/>
                </a:cubicBezTo>
                <a:cubicBezTo>
                  <a:pt x="1333282" y="5187372"/>
                  <a:pt x="1364417" y="5206611"/>
                  <a:pt x="1355881" y="5212076"/>
                </a:cubicBezTo>
                <a:cubicBezTo>
                  <a:pt x="1350283" y="5214808"/>
                  <a:pt x="1316279" y="5236778"/>
                  <a:pt x="1304944" y="5236778"/>
                </a:cubicBezTo>
                <a:cubicBezTo>
                  <a:pt x="1288012" y="5239511"/>
                  <a:pt x="1279475" y="5250495"/>
                  <a:pt x="1256875" y="5275198"/>
                </a:cubicBezTo>
                <a:cubicBezTo>
                  <a:pt x="1245541" y="5283395"/>
                  <a:pt x="1242673" y="5291648"/>
                  <a:pt x="1234206" y="5302633"/>
                </a:cubicBezTo>
                <a:cubicBezTo>
                  <a:pt x="1220072" y="5319083"/>
                  <a:pt x="1225740" y="5316351"/>
                  <a:pt x="1214405" y="5335532"/>
                </a:cubicBezTo>
                <a:cubicBezTo>
                  <a:pt x="1211536" y="5340997"/>
                  <a:pt x="1214405" y="5360235"/>
                  <a:pt x="1214405" y="5368432"/>
                </a:cubicBezTo>
                <a:cubicBezTo>
                  <a:pt x="1186067" y="5371220"/>
                  <a:pt x="1186067" y="5371220"/>
                  <a:pt x="1186067" y="5371220"/>
                </a:cubicBezTo>
                <a:cubicBezTo>
                  <a:pt x="1137999" y="5357502"/>
                  <a:pt x="1137999" y="5357502"/>
                  <a:pt x="1137999" y="5357502"/>
                </a:cubicBezTo>
                <a:cubicBezTo>
                  <a:pt x="1109662" y="5382150"/>
                  <a:pt x="1109662" y="5382150"/>
                  <a:pt x="1109662" y="5382150"/>
                </a:cubicBezTo>
                <a:cubicBezTo>
                  <a:pt x="1098397" y="5390402"/>
                  <a:pt x="1081394" y="5384937"/>
                  <a:pt x="1070060" y="5393134"/>
                </a:cubicBezTo>
                <a:cubicBezTo>
                  <a:pt x="1070060" y="5393134"/>
                  <a:pt x="1061594" y="5417837"/>
                  <a:pt x="1058725" y="5423358"/>
                </a:cubicBezTo>
                <a:cubicBezTo>
                  <a:pt x="1058725" y="5431555"/>
                  <a:pt x="1038924" y="5453525"/>
                  <a:pt x="1038924" y="5453525"/>
                </a:cubicBezTo>
                <a:cubicBezTo>
                  <a:pt x="1036125" y="5456257"/>
                  <a:pt x="1021921" y="5469974"/>
                  <a:pt x="1016253" y="5472707"/>
                </a:cubicBezTo>
                <a:cubicBezTo>
                  <a:pt x="1007788" y="5475439"/>
                  <a:pt x="1002120" y="5453525"/>
                  <a:pt x="996452" y="5453525"/>
                </a:cubicBezTo>
                <a:cubicBezTo>
                  <a:pt x="985188" y="5453525"/>
                  <a:pt x="985188" y="5450793"/>
                  <a:pt x="973853" y="5448004"/>
                </a:cubicBezTo>
                <a:cubicBezTo>
                  <a:pt x="959649" y="5448004"/>
                  <a:pt x="956850" y="5467243"/>
                  <a:pt x="942717" y="5467243"/>
                </a:cubicBezTo>
                <a:cubicBezTo>
                  <a:pt x="920046" y="5464511"/>
                  <a:pt x="880445" y="5442539"/>
                  <a:pt x="880445" y="5442539"/>
                </a:cubicBezTo>
                <a:cubicBezTo>
                  <a:pt x="871978" y="5439807"/>
                  <a:pt x="871978" y="5450793"/>
                  <a:pt x="863442" y="5450793"/>
                </a:cubicBezTo>
                <a:cubicBezTo>
                  <a:pt x="846510" y="5448004"/>
                  <a:pt x="823839" y="5437076"/>
                  <a:pt x="801170" y="5431555"/>
                </a:cubicBezTo>
                <a:cubicBezTo>
                  <a:pt x="784238" y="5428823"/>
                  <a:pt x="750233" y="5423358"/>
                  <a:pt x="750233" y="5423358"/>
                </a:cubicBezTo>
                <a:cubicBezTo>
                  <a:pt x="741766" y="5428823"/>
                  <a:pt x="733301" y="5428823"/>
                  <a:pt x="724765" y="5431555"/>
                </a:cubicBezTo>
                <a:cubicBezTo>
                  <a:pt x="713430" y="5437076"/>
                  <a:pt x="702165" y="5445272"/>
                  <a:pt x="693628" y="5448004"/>
                </a:cubicBezTo>
                <a:cubicBezTo>
                  <a:pt x="685162" y="5450793"/>
                  <a:pt x="668160" y="5437076"/>
                  <a:pt x="642692" y="5450793"/>
                </a:cubicBezTo>
                <a:cubicBezTo>
                  <a:pt x="634225" y="5453525"/>
                  <a:pt x="622890" y="5450793"/>
                  <a:pt x="617223" y="5456257"/>
                </a:cubicBezTo>
                <a:cubicBezTo>
                  <a:pt x="608756" y="5464511"/>
                  <a:pt x="605888" y="5475439"/>
                  <a:pt x="591754" y="5480960"/>
                </a:cubicBezTo>
                <a:cubicBezTo>
                  <a:pt x="583288" y="5483692"/>
                  <a:pt x="571953" y="5494678"/>
                  <a:pt x="566285" y="5497410"/>
                </a:cubicBezTo>
                <a:cubicBezTo>
                  <a:pt x="552152" y="5489157"/>
                  <a:pt x="532351" y="5489157"/>
                  <a:pt x="526683" y="5467243"/>
                </a:cubicBezTo>
                <a:cubicBezTo>
                  <a:pt x="523815" y="5458990"/>
                  <a:pt x="515348" y="5467243"/>
                  <a:pt x="509681" y="5458990"/>
                </a:cubicBezTo>
                <a:cubicBezTo>
                  <a:pt x="498346" y="5448004"/>
                  <a:pt x="489879" y="5423358"/>
                  <a:pt x="489879" y="5412372"/>
                </a:cubicBezTo>
                <a:cubicBezTo>
                  <a:pt x="489879" y="5412372"/>
                  <a:pt x="498346" y="5401388"/>
                  <a:pt x="489879" y="5390402"/>
                </a:cubicBezTo>
                <a:cubicBezTo>
                  <a:pt x="484212" y="5379418"/>
                  <a:pt x="475747" y="5376685"/>
                  <a:pt x="478544" y="5365700"/>
                </a:cubicBezTo>
                <a:cubicBezTo>
                  <a:pt x="487011" y="5365700"/>
                  <a:pt x="484212" y="5346518"/>
                  <a:pt x="484212" y="5346518"/>
                </a:cubicBezTo>
                <a:cubicBezTo>
                  <a:pt x="484212" y="5340997"/>
                  <a:pt x="464412" y="5308097"/>
                  <a:pt x="458744" y="5302633"/>
                </a:cubicBezTo>
                <a:cubicBezTo>
                  <a:pt x="444610" y="5294381"/>
                  <a:pt x="427608" y="5283395"/>
                  <a:pt x="410605" y="5280663"/>
                </a:cubicBezTo>
                <a:cubicBezTo>
                  <a:pt x="371003" y="5275198"/>
                  <a:pt x="371003" y="5275198"/>
                  <a:pt x="371003" y="5275198"/>
                </a:cubicBezTo>
                <a:lnTo>
                  <a:pt x="371003" y="5274927"/>
                </a:lnTo>
                <a:lnTo>
                  <a:pt x="363842" y="5272605"/>
                </a:lnTo>
                <a:cubicBezTo>
                  <a:pt x="362781" y="5272262"/>
                  <a:pt x="362781" y="5272262"/>
                  <a:pt x="362781" y="5272262"/>
                </a:cubicBezTo>
                <a:cubicBezTo>
                  <a:pt x="354300" y="5272262"/>
                  <a:pt x="354300" y="5272262"/>
                  <a:pt x="354300" y="5272262"/>
                </a:cubicBezTo>
                <a:cubicBezTo>
                  <a:pt x="345818" y="5275011"/>
                  <a:pt x="345818" y="5275011"/>
                  <a:pt x="345818" y="5275011"/>
                </a:cubicBezTo>
                <a:cubicBezTo>
                  <a:pt x="334493" y="5280476"/>
                  <a:pt x="334493" y="5280476"/>
                  <a:pt x="334493" y="5280476"/>
                </a:cubicBezTo>
                <a:cubicBezTo>
                  <a:pt x="317530" y="5283226"/>
                  <a:pt x="317530" y="5283226"/>
                  <a:pt x="317530" y="5283226"/>
                </a:cubicBezTo>
                <a:cubicBezTo>
                  <a:pt x="303386" y="5283226"/>
                  <a:pt x="303386" y="5283226"/>
                  <a:pt x="303386" y="5283226"/>
                </a:cubicBezTo>
                <a:cubicBezTo>
                  <a:pt x="294905" y="5280476"/>
                  <a:pt x="294905" y="5280476"/>
                  <a:pt x="294905" y="5280476"/>
                </a:cubicBezTo>
                <a:cubicBezTo>
                  <a:pt x="289266" y="5277761"/>
                  <a:pt x="289266" y="5277761"/>
                  <a:pt x="289266" y="5277761"/>
                </a:cubicBezTo>
                <a:cubicBezTo>
                  <a:pt x="283603" y="5272262"/>
                  <a:pt x="283603" y="5272262"/>
                  <a:pt x="283603" y="5272262"/>
                </a:cubicBezTo>
                <a:cubicBezTo>
                  <a:pt x="275121" y="5264047"/>
                  <a:pt x="275121" y="5264047"/>
                  <a:pt x="275121" y="5264047"/>
                </a:cubicBezTo>
                <a:cubicBezTo>
                  <a:pt x="266640" y="5264047"/>
                  <a:pt x="266640" y="5264047"/>
                  <a:pt x="266640" y="5264047"/>
                </a:cubicBezTo>
                <a:cubicBezTo>
                  <a:pt x="260978" y="5261296"/>
                  <a:pt x="260978" y="5261296"/>
                  <a:pt x="260978" y="5261296"/>
                </a:cubicBezTo>
                <a:cubicBezTo>
                  <a:pt x="255315" y="5258582"/>
                  <a:pt x="255315" y="5258582"/>
                  <a:pt x="255315" y="5258582"/>
                </a:cubicBezTo>
                <a:cubicBezTo>
                  <a:pt x="249677" y="5255831"/>
                  <a:pt x="249677" y="5255831"/>
                  <a:pt x="249677" y="5255831"/>
                </a:cubicBezTo>
                <a:cubicBezTo>
                  <a:pt x="244014" y="5255831"/>
                  <a:pt x="244014" y="5255831"/>
                  <a:pt x="244014" y="5255831"/>
                </a:cubicBezTo>
                <a:cubicBezTo>
                  <a:pt x="232714" y="5250367"/>
                  <a:pt x="232714" y="5250367"/>
                  <a:pt x="232714" y="5250367"/>
                </a:cubicBezTo>
                <a:cubicBezTo>
                  <a:pt x="221389" y="5244867"/>
                  <a:pt x="221389" y="5244867"/>
                  <a:pt x="221389" y="5244867"/>
                </a:cubicBezTo>
                <a:cubicBezTo>
                  <a:pt x="215750" y="5247616"/>
                  <a:pt x="215750" y="5247616"/>
                  <a:pt x="215750" y="5247616"/>
                </a:cubicBezTo>
                <a:cubicBezTo>
                  <a:pt x="215750" y="5250367"/>
                  <a:pt x="215750" y="5250367"/>
                  <a:pt x="215750" y="5250367"/>
                </a:cubicBezTo>
                <a:cubicBezTo>
                  <a:pt x="207268" y="5247616"/>
                  <a:pt x="207268" y="5247616"/>
                  <a:pt x="207268" y="5247616"/>
                </a:cubicBezTo>
                <a:cubicBezTo>
                  <a:pt x="201607" y="5247616"/>
                  <a:pt x="201607" y="5247616"/>
                  <a:pt x="201607" y="5247616"/>
                </a:cubicBezTo>
                <a:cubicBezTo>
                  <a:pt x="195945" y="5247616"/>
                  <a:pt x="195945" y="5247616"/>
                  <a:pt x="195945" y="5247616"/>
                </a:cubicBezTo>
                <a:cubicBezTo>
                  <a:pt x="184643" y="5250367"/>
                  <a:pt x="184643" y="5250367"/>
                  <a:pt x="184643" y="5250367"/>
                </a:cubicBezTo>
                <a:cubicBezTo>
                  <a:pt x="176161" y="5253081"/>
                  <a:pt x="176161" y="5253081"/>
                  <a:pt x="176161" y="5253081"/>
                </a:cubicBezTo>
                <a:cubicBezTo>
                  <a:pt x="170499" y="5250367"/>
                  <a:pt x="170499" y="5250367"/>
                  <a:pt x="170499" y="5250367"/>
                </a:cubicBezTo>
                <a:cubicBezTo>
                  <a:pt x="176161" y="5244867"/>
                  <a:pt x="176161" y="5244867"/>
                  <a:pt x="176161" y="5244867"/>
                </a:cubicBezTo>
                <a:cubicBezTo>
                  <a:pt x="181801" y="5236652"/>
                  <a:pt x="181801" y="5236652"/>
                  <a:pt x="181801" y="5236652"/>
                </a:cubicBezTo>
                <a:cubicBezTo>
                  <a:pt x="187462" y="5233902"/>
                  <a:pt x="187462" y="5233902"/>
                  <a:pt x="187462" y="5233902"/>
                </a:cubicBezTo>
                <a:cubicBezTo>
                  <a:pt x="190282" y="5225687"/>
                  <a:pt x="190282" y="5225687"/>
                  <a:pt x="190282" y="5225687"/>
                </a:cubicBezTo>
                <a:cubicBezTo>
                  <a:pt x="198763" y="5220222"/>
                  <a:pt x="198763" y="5220222"/>
                  <a:pt x="198763" y="5220222"/>
                </a:cubicBezTo>
                <a:cubicBezTo>
                  <a:pt x="198763" y="5212008"/>
                  <a:pt x="198763" y="5212008"/>
                  <a:pt x="198763" y="5212008"/>
                </a:cubicBezTo>
                <a:cubicBezTo>
                  <a:pt x="204426" y="5201042"/>
                  <a:pt x="204426" y="5201042"/>
                  <a:pt x="204426" y="5201042"/>
                </a:cubicBezTo>
                <a:cubicBezTo>
                  <a:pt x="204426" y="5201042"/>
                  <a:pt x="210089" y="5201042"/>
                  <a:pt x="210089" y="5198292"/>
                </a:cubicBezTo>
                <a:cubicBezTo>
                  <a:pt x="212908" y="5192827"/>
                  <a:pt x="212908" y="5190078"/>
                  <a:pt x="215750" y="5187363"/>
                </a:cubicBezTo>
                <a:cubicBezTo>
                  <a:pt x="215750" y="5184613"/>
                  <a:pt x="218570" y="5184613"/>
                  <a:pt x="218570" y="5181863"/>
                </a:cubicBezTo>
                <a:cubicBezTo>
                  <a:pt x="218570" y="5179113"/>
                  <a:pt x="215750" y="5170898"/>
                  <a:pt x="215750" y="5170898"/>
                </a:cubicBezTo>
                <a:cubicBezTo>
                  <a:pt x="215750" y="5170898"/>
                  <a:pt x="221389" y="5159969"/>
                  <a:pt x="221389" y="5159969"/>
                </a:cubicBezTo>
                <a:cubicBezTo>
                  <a:pt x="224231" y="5157219"/>
                  <a:pt x="224231" y="5146253"/>
                  <a:pt x="224231" y="5146253"/>
                </a:cubicBezTo>
                <a:cubicBezTo>
                  <a:pt x="224231" y="5146253"/>
                  <a:pt x="227052" y="5140788"/>
                  <a:pt x="229871" y="5138038"/>
                </a:cubicBezTo>
                <a:cubicBezTo>
                  <a:pt x="229871" y="5135289"/>
                  <a:pt x="229871" y="5127074"/>
                  <a:pt x="229871" y="5127074"/>
                </a:cubicBezTo>
                <a:cubicBezTo>
                  <a:pt x="224231" y="5118859"/>
                  <a:pt x="224231" y="5118859"/>
                  <a:pt x="224231" y="5118859"/>
                </a:cubicBezTo>
                <a:cubicBezTo>
                  <a:pt x="229871" y="5107895"/>
                  <a:pt x="229871" y="5107895"/>
                  <a:pt x="229871" y="5107895"/>
                </a:cubicBezTo>
                <a:cubicBezTo>
                  <a:pt x="238353" y="5094214"/>
                  <a:pt x="238353" y="5094214"/>
                  <a:pt x="238353" y="5094214"/>
                </a:cubicBezTo>
                <a:cubicBezTo>
                  <a:pt x="246834" y="5080499"/>
                  <a:pt x="246834" y="5080499"/>
                  <a:pt x="246834" y="5080499"/>
                </a:cubicBezTo>
                <a:cubicBezTo>
                  <a:pt x="249677" y="5066820"/>
                  <a:pt x="249677" y="5066820"/>
                  <a:pt x="249677" y="5066820"/>
                </a:cubicBezTo>
                <a:cubicBezTo>
                  <a:pt x="249677" y="5066820"/>
                  <a:pt x="249677" y="5061320"/>
                  <a:pt x="249677" y="5058605"/>
                </a:cubicBezTo>
                <a:cubicBezTo>
                  <a:pt x="249677" y="5058605"/>
                  <a:pt x="249677" y="5053104"/>
                  <a:pt x="249677" y="5053104"/>
                </a:cubicBezTo>
                <a:cubicBezTo>
                  <a:pt x="249677" y="5053104"/>
                  <a:pt x="249677" y="5047641"/>
                  <a:pt x="249677" y="5047641"/>
                </a:cubicBezTo>
                <a:cubicBezTo>
                  <a:pt x="249677" y="5047641"/>
                  <a:pt x="246834" y="5042176"/>
                  <a:pt x="246834" y="5042176"/>
                </a:cubicBezTo>
                <a:cubicBezTo>
                  <a:pt x="244014" y="5033925"/>
                  <a:pt x="244014" y="5033925"/>
                  <a:pt x="244014" y="5033925"/>
                </a:cubicBezTo>
                <a:cubicBezTo>
                  <a:pt x="241196" y="5036675"/>
                  <a:pt x="241196" y="5036675"/>
                  <a:pt x="241196" y="5036675"/>
                </a:cubicBezTo>
                <a:cubicBezTo>
                  <a:pt x="241196" y="5036675"/>
                  <a:pt x="238353" y="5039425"/>
                  <a:pt x="235533" y="5036675"/>
                </a:cubicBezTo>
                <a:cubicBezTo>
                  <a:pt x="235533" y="5036675"/>
                  <a:pt x="224231" y="5036675"/>
                  <a:pt x="224231" y="5036675"/>
                </a:cubicBezTo>
                <a:cubicBezTo>
                  <a:pt x="218570" y="5039425"/>
                  <a:pt x="218570" y="5039425"/>
                  <a:pt x="218570" y="5039425"/>
                </a:cubicBezTo>
                <a:cubicBezTo>
                  <a:pt x="210089" y="5036675"/>
                  <a:pt x="210089" y="5036675"/>
                  <a:pt x="210089" y="5036675"/>
                </a:cubicBezTo>
                <a:cubicBezTo>
                  <a:pt x="210089" y="5036675"/>
                  <a:pt x="207268" y="5039425"/>
                  <a:pt x="204426" y="5039425"/>
                </a:cubicBezTo>
                <a:cubicBezTo>
                  <a:pt x="204426" y="5039425"/>
                  <a:pt x="201607" y="5039425"/>
                  <a:pt x="201607" y="5036675"/>
                </a:cubicBezTo>
                <a:cubicBezTo>
                  <a:pt x="201607" y="5036675"/>
                  <a:pt x="210089" y="5028460"/>
                  <a:pt x="210089" y="5028460"/>
                </a:cubicBezTo>
                <a:cubicBezTo>
                  <a:pt x="210089" y="5028460"/>
                  <a:pt x="210089" y="5028460"/>
                  <a:pt x="210089" y="5025710"/>
                </a:cubicBezTo>
                <a:cubicBezTo>
                  <a:pt x="210089" y="5022995"/>
                  <a:pt x="210089" y="5017496"/>
                  <a:pt x="210089" y="5017496"/>
                </a:cubicBezTo>
                <a:cubicBezTo>
                  <a:pt x="210089" y="5014781"/>
                  <a:pt x="207268" y="5006566"/>
                  <a:pt x="207268" y="5006566"/>
                </a:cubicBezTo>
                <a:cubicBezTo>
                  <a:pt x="207268" y="5006566"/>
                  <a:pt x="204426" y="5003816"/>
                  <a:pt x="207268" y="5001066"/>
                </a:cubicBezTo>
                <a:cubicBezTo>
                  <a:pt x="207268" y="4998315"/>
                  <a:pt x="210089" y="4998315"/>
                  <a:pt x="210089" y="4998315"/>
                </a:cubicBezTo>
                <a:cubicBezTo>
                  <a:pt x="204426" y="4995601"/>
                  <a:pt x="204426" y="4995601"/>
                  <a:pt x="204426" y="4995601"/>
                </a:cubicBezTo>
                <a:cubicBezTo>
                  <a:pt x="204426" y="4995601"/>
                  <a:pt x="204426" y="4995601"/>
                  <a:pt x="201607" y="4995601"/>
                </a:cubicBezTo>
                <a:cubicBezTo>
                  <a:pt x="198763" y="4998315"/>
                  <a:pt x="195945" y="4998315"/>
                  <a:pt x="195945" y="4998315"/>
                </a:cubicBezTo>
                <a:cubicBezTo>
                  <a:pt x="193124" y="4992852"/>
                  <a:pt x="193124" y="4992852"/>
                  <a:pt x="193124" y="4992852"/>
                </a:cubicBezTo>
                <a:cubicBezTo>
                  <a:pt x="193124" y="4992852"/>
                  <a:pt x="190282" y="4995601"/>
                  <a:pt x="190282" y="4992852"/>
                </a:cubicBezTo>
                <a:cubicBezTo>
                  <a:pt x="187462" y="4992852"/>
                  <a:pt x="181801" y="4990101"/>
                  <a:pt x="181801" y="4990101"/>
                </a:cubicBezTo>
                <a:cubicBezTo>
                  <a:pt x="181801" y="4990101"/>
                  <a:pt x="181801" y="4984636"/>
                  <a:pt x="181801" y="4984636"/>
                </a:cubicBezTo>
                <a:cubicBezTo>
                  <a:pt x="184643" y="4981886"/>
                  <a:pt x="184643" y="4981886"/>
                  <a:pt x="184643" y="4979171"/>
                </a:cubicBezTo>
                <a:cubicBezTo>
                  <a:pt x="184643" y="4976421"/>
                  <a:pt x="184643" y="4973671"/>
                  <a:pt x="187462" y="4970921"/>
                </a:cubicBezTo>
                <a:cubicBezTo>
                  <a:pt x="187462" y="4968206"/>
                  <a:pt x="190282" y="4965457"/>
                  <a:pt x="193124" y="4965457"/>
                </a:cubicBezTo>
                <a:cubicBezTo>
                  <a:pt x="195945" y="4962707"/>
                  <a:pt x="195945" y="4962707"/>
                  <a:pt x="195945" y="4962707"/>
                </a:cubicBezTo>
                <a:cubicBezTo>
                  <a:pt x="201607" y="4951777"/>
                  <a:pt x="201607" y="4951777"/>
                  <a:pt x="201607" y="4951777"/>
                </a:cubicBezTo>
                <a:cubicBezTo>
                  <a:pt x="201607" y="4951777"/>
                  <a:pt x="201607" y="4946277"/>
                  <a:pt x="201607" y="4946277"/>
                </a:cubicBezTo>
                <a:cubicBezTo>
                  <a:pt x="201607" y="4946277"/>
                  <a:pt x="204426" y="4940812"/>
                  <a:pt x="204426" y="4938061"/>
                </a:cubicBezTo>
                <a:cubicBezTo>
                  <a:pt x="204426" y="4938061"/>
                  <a:pt x="207268" y="4932598"/>
                  <a:pt x="207268" y="4932598"/>
                </a:cubicBezTo>
                <a:cubicBezTo>
                  <a:pt x="207268" y="4932598"/>
                  <a:pt x="210089" y="4929847"/>
                  <a:pt x="210089" y="4927097"/>
                </a:cubicBezTo>
                <a:cubicBezTo>
                  <a:pt x="212908" y="4927097"/>
                  <a:pt x="218570" y="4921632"/>
                  <a:pt x="218570" y="4921632"/>
                </a:cubicBezTo>
                <a:cubicBezTo>
                  <a:pt x="218570" y="4921632"/>
                  <a:pt x="221389" y="4913417"/>
                  <a:pt x="221389" y="4913417"/>
                </a:cubicBezTo>
                <a:cubicBezTo>
                  <a:pt x="221389" y="4913417"/>
                  <a:pt x="224231" y="4905203"/>
                  <a:pt x="224231" y="4905203"/>
                </a:cubicBezTo>
                <a:cubicBezTo>
                  <a:pt x="221389" y="4899703"/>
                  <a:pt x="221389" y="4899703"/>
                  <a:pt x="221389" y="4899703"/>
                </a:cubicBezTo>
                <a:cubicBezTo>
                  <a:pt x="218570" y="4896988"/>
                  <a:pt x="218570" y="4896988"/>
                  <a:pt x="218570" y="4896988"/>
                </a:cubicBezTo>
                <a:cubicBezTo>
                  <a:pt x="224231" y="4894238"/>
                  <a:pt x="224231" y="4894238"/>
                  <a:pt x="224231" y="4894238"/>
                </a:cubicBezTo>
                <a:cubicBezTo>
                  <a:pt x="224231" y="4894238"/>
                  <a:pt x="224231" y="4894238"/>
                  <a:pt x="227052" y="4894238"/>
                </a:cubicBezTo>
                <a:cubicBezTo>
                  <a:pt x="229871" y="4894238"/>
                  <a:pt x="232714" y="4891488"/>
                  <a:pt x="232714" y="4891488"/>
                </a:cubicBezTo>
                <a:cubicBezTo>
                  <a:pt x="235533" y="4891488"/>
                  <a:pt x="241196" y="4888773"/>
                  <a:pt x="241196" y="4888773"/>
                </a:cubicBezTo>
                <a:cubicBezTo>
                  <a:pt x="241196" y="4886023"/>
                  <a:pt x="244014" y="4886023"/>
                  <a:pt x="244014" y="4886023"/>
                </a:cubicBezTo>
                <a:cubicBezTo>
                  <a:pt x="246834" y="4886023"/>
                  <a:pt x="252496" y="4883272"/>
                  <a:pt x="252496" y="4883272"/>
                </a:cubicBezTo>
                <a:cubicBezTo>
                  <a:pt x="252496" y="4883272"/>
                  <a:pt x="255315" y="4880523"/>
                  <a:pt x="255315" y="4880523"/>
                </a:cubicBezTo>
                <a:cubicBezTo>
                  <a:pt x="255315" y="4877809"/>
                  <a:pt x="255315" y="4877809"/>
                  <a:pt x="255315" y="4877809"/>
                </a:cubicBezTo>
                <a:cubicBezTo>
                  <a:pt x="260978" y="4875058"/>
                  <a:pt x="260978" y="4875058"/>
                  <a:pt x="260978" y="4875058"/>
                </a:cubicBezTo>
                <a:cubicBezTo>
                  <a:pt x="260978" y="4875058"/>
                  <a:pt x="263798" y="4872308"/>
                  <a:pt x="263798" y="4869593"/>
                </a:cubicBezTo>
                <a:cubicBezTo>
                  <a:pt x="263798" y="4869593"/>
                  <a:pt x="266640" y="4864093"/>
                  <a:pt x="266640" y="4864093"/>
                </a:cubicBezTo>
                <a:cubicBezTo>
                  <a:pt x="266640" y="4861378"/>
                  <a:pt x="275121" y="4853129"/>
                  <a:pt x="275121" y="4853129"/>
                </a:cubicBezTo>
                <a:cubicBezTo>
                  <a:pt x="286423" y="4833984"/>
                  <a:pt x="286423" y="4833984"/>
                  <a:pt x="286423" y="4833984"/>
                </a:cubicBezTo>
                <a:cubicBezTo>
                  <a:pt x="311868" y="4795624"/>
                  <a:pt x="311868" y="4795624"/>
                  <a:pt x="311868" y="4795624"/>
                </a:cubicBezTo>
                <a:cubicBezTo>
                  <a:pt x="309049" y="4790125"/>
                  <a:pt x="309049" y="4790125"/>
                  <a:pt x="309049" y="4790125"/>
                </a:cubicBezTo>
                <a:cubicBezTo>
                  <a:pt x="317530" y="4776445"/>
                  <a:pt x="317530" y="4776445"/>
                  <a:pt x="317530" y="4776445"/>
                </a:cubicBezTo>
                <a:cubicBezTo>
                  <a:pt x="331674" y="4754515"/>
                  <a:pt x="331674" y="4754515"/>
                  <a:pt x="331674" y="4754515"/>
                </a:cubicBezTo>
                <a:cubicBezTo>
                  <a:pt x="345818" y="4724406"/>
                  <a:pt x="345818" y="4724406"/>
                  <a:pt x="345818" y="4724406"/>
                </a:cubicBezTo>
                <a:cubicBezTo>
                  <a:pt x="354300" y="4707941"/>
                  <a:pt x="354300" y="4707941"/>
                  <a:pt x="354300" y="4707941"/>
                </a:cubicBezTo>
                <a:cubicBezTo>
                  <a:pt x="365601" y="4688796"/>
                  <a:pt x="365601" y="4688796"/>
                  <a:pt x="365601" y="4688796"/>
                </a:cubicBezTo>
                <a:cubicBezTo>
                  <a:pt x="371263" y="4672331"/>
                  <a:pt x="371263" y="4672331"/>
                  <a:pt x="371263" y="4672331"/>
                </a:cubicBezTo>
                <a:cubicBezTo>
                  <a:pt x="371263" y="4653152"/>
                  <a:pt x="371263" y="4653152"/>
                  <a:pt x="371263" y="4653152"/>
                </a:cubicBezTo>
                <a:cubicBezTo>
                  <a:pt x="371263" y="4639472"/>
                  <a:pt x="371263" y="4639472"/>
                  <a:pt x="371263" y="4639472"/>
                </a:cubicBezTo>
                <a:cubicBezTo>
                  <a:pt x="371263" y="4628508"/>
                  <a:pt x="371263" y="4628508"/>
                  <a:pt x="371263" y="4628508"/>
                </a:cubicBezTo>
                <a:cubicBezTo>
                  <a:pt x="371263" y="4623043"/>
                  <a:pt x="371263" y="4623043"/>
                  <a:pt x="371263" y="4623043"/>
                </a:cubicBezTo>
                <a:cubicBezTo>
                  <a:pt x="371263" y="4617542"/>
                  <a:pt x="371263" y="4617542"/>
                  <a:pt x="371263" y="4617542"/>
                </a:cubicBezTo>
                <a:cubicBezTo>
                  <a:pt x="368420" y="4609327"/>
                  <a:pt x="368420" y="4609327"/>
                  <a:pt x="368420" y="4609327"/>
                </a:cubicBezTo>
                <a:cubicBezTo>
                  <a:pt x="374083" y="4603862"/>
                  <a:pt x="374083" y="4603862"/>
                  <a:pt x="374083" y="4603862"/>
                </a:cubicBezTo>
                <a:cubicBezTo>
                  <a:pt x="374083" y="4598397"/>
                  <a:pt x="374083" y="4598397"/>
                  <a:pt x="374083" y="4598397"/>
                </a:cubicBezTo>
                <a:cubicBezTo>
                  <a:pt x="374083" y="4592898"/>
                  <a:pt x="374083" y="4592898"/>
                  <a:pt x="374083" y="4592898"/>
                </a:cubicBezTo>
                <a:cubicBezTo>
                  <a:pt x="374083" y="4587433"/>
                  <a:pt x="374083" y="4587433"/>
                  <a:pt x="374083" y="4587433"/>
                </a:cubicBezTo>
                <a:cubicBezTo>
                  <a:pt x="376902" y="4581933"/>
                  <a:pt x="376902" y="4581933"/>
                  <a:pt x="376902" y="4581933"/>
                </a:cubicBezTo>
                <a:cubicBezTo>
                  <a:pt x="374083" y="4573718"/>
                  <a:pt x="374083" y="4573718"/>
                  <a:pt x="374083" y="4573718"/>
                </a:cubicBezTo>
                <a:cubicBezTo>
                  <a:pt x="376902" y="4568254"/>
                  <a:pt x="376902" y="4568254"/>
                  <a:pt x="376902" y="4568254"/>
                </a:cubicBezTo>
                <a:cubicBezTo>
                  <a:pt x="374083" y="4565503"/>
                  <a:pt x="374083" y="4565503"/>
                  <a:pt x="374083" y="4565503"/>
                </a:cubicBezTo>
                <a:cubicBezTo>
                  <a:pt x="376902" y="4557288"/>
                  <a:pt x="376902" y="4557288"/>
                  <a:pt x="376902" y="4557288"/>
                </a:cubicBezTo>
                <a:cubicBezTo>
                  <a:pt x="376902" y="4551823"/>
                  <a:pt x="376902" y="4551823"/>
                  <a:pt x="376902" y="4551823"/>
                </a:cubicBezTo>
                <a:lnTo>
                  <a:pt x="379744" y="4546323"/>
                </a:lnTo>
                <a:cubicBezTo>
                  <a:pt x="379744" y="4546323"/>
                  <a:pt x="391046" y="4538109"/>
                  <a:pt x="391046" y="4538109"/>
                </a:cubicBezTo>
                <a:cubicBezTo>
                  <a:pt x="391046" y="4538109"/>
                  <a:pt x="393889" y="4535359"/>
                  <a:pt x="393889" y="4535359"/>
                </a:cubicBezTo>
                <a:cubicBezTo>
                  <a:pt x="396708" y="4535359"/>
                  <a:pt x="399527" y="4535359"/>
                  <a:pt x="402371" y="4535359"/>
                </a:cubicBezTo>
                <a:cubicBezTo>
                  <a:pt x="402371" y="4535359"/>
                  <a:pt x="405190" y="4532644"/>
                  <a:pt x="405190" y="4532644"/>
                </a:cubicBezTo>
                <a:cubicBezTo>
                  <a:pt x="408009" y="4529894"/>
                  <a:pt x="408009" y="4529894"/>
                  <a:pt x="408009" y="4529894"/>
                </a:cubicBezTo>
                <a:cubicBezTo>
                  <a:pt x="413671" y="4527144"/>
                  <a:pt x="413671" y="4527144"/>
                  <a:pt x="413671" y="4527144"/>
                </a:cubicBezTo>
                <a:cubicBezTo>
                  <a:pt x="419334" y="4527144"/>
                  <a:pt x="419334" y="4527144"/>
                  <a:pt x="419334" y="4527144"/>
                </a:cubicBezTo>
                <a:cubicBezTo>
                  <a:pt x="419334" y="4527144"/>
                  <a:pt x="422153" y="4527144"/>
                  <a:pt x="422153" y="4527144"/>
                </a:cubicBezTo>
                <a:cubicBezTo>
                  <a:pt x="422153" y="4527144"/>
                  <a:pt x="433454" y="4524429"/>
                  <a:pt x="433454" y="4524429"/>
                </a:cubicBezTo>
                <a:cubicBezTo>
                  <a:pt x="433454" y="4524429"/>
                  <a:pt x="436297" y="4527144"/>
                  <a:pt x="439117" y="4527144"/>
                </a:cubicBezTo>
                <a:cubicBezTo>
                  <a:pt x="439117" y="4527144"/>
                  <a:pt x="444778" y="4527144"/>
                  <a:pt x="444778" y="4527144"/>
                </a:cubicBezTo>
                <a:cubicBezTo>
                  <a:pt x="447598" y="4527144"/>
                  <a:pt x="453261" y="4524429"/>
                  <a:pt x="453261" y="4524429"/>
                </a:cubicBezTo>
                <a:cubicBezTo>
                  <a:pt x="464561" y="4521679"/>
                  <a:pt x="464561" y="4521679"/>
                  <a:pt x="464561" y="4521679"/>
                </a:cubicBezTo>
                <a:cubicBezTo>
                  <a:pt x="465983" y="4524412"/>
                  <a:pt x="466694" y="4525778"/>
                  <a:pt x="467049" y="4526461"/>
                </a:cubicBezTo>
                <a:lnTo>
                  <a:pt x="467210" y="4526771"/>
                </a:lnTo>
                <a:lnTo>
                  <a:pt x="467210" y="4526147"/>
                </a:lnTo>
                <a:cubicBezTo>
                  <a:pt x="464412" y="4520682"/>
                  <a:pt x="464412" y="4520682"/>
                  <a:pt x="464412" y="4520682"/>
                </a:cubicBezTo>
                <a:cubicBezTo>
                  <a:pt x="453076" y="4523415"/>
                  <a:pt x="453076" y="4523415"/>
                  <a:pt x="453076" y="4523415"/>
                </a:cubicBezTo>
                <a:cubicBezTo>
                  <a:pt x="453076" y="4523415"/>
                  <a:pt x="447409" y="4526147"/>
                  <a:pt x="444610" y="4526147"/>
                </a:cubicBezTo>
                <a:cubicBezTo>
                  <a:pt x="444610" y="4526147"/>
                  <a:pt x="438943" y="4526147"/>
                  <a:pt x="438943" y="4526147"/>
                </a:cubicBezTo>
                <a:cubicBezTo>
                  <a:pt x="436074" y="4526147"/>
                  <a:pt x="433275" y="4523415"/>
                  <a:pt x="433275" y="4523415"/>
                </a:cubicBezTo>
                <a:cubicBezTo>
                  <a:pt x="433275" y="4523415"/>
                  <a:pt x="421941" y="4526147"/>
                  <a:pt x="421941" y="4526147"/>
                </a:cubicBezTo>
                <a:cubicBezTo>
                  <a:pt x="421941" y="4526147"/>
                  <a:pt x="419141" y="4526147"/>
                  <a:pt x="419141" y="4526147"/>
                </a:cubicBezTo>
                <a:cubicBezTo>
                  <a:pt x="413474" y="4526147"/>
                  <a:pt x="413474" y="4526147"/>
                  <a:pt x="413474" y="4526147"/>
                </a:cubicBezTo>
                <a:cubicBezTo>
                  <a:pt x="407806" y="4528880"/>
                  <a:pt x="407806" y="4528880"/>
                  <a:pt x="407806" y="4528880"/>
                </a:cubicBezTo>
                <a:cubicBezTo>
                  <a:pt x="404938" y="4531668"/>
                  <a:pt x="404938" y="4531668"/>
                  <a:pt x="404938" y="4531668"/>
                </a:cubicBezTo>
                <a:cubicBezTo>
                  <a:pt x="404938" y="4531668"/>
                  <a:pt x="402139" y="4534399"/>
                  <a:pt x="402139" y="4534399"/>
                </a:cubicBezTo>
                <a:cubicBezTo>
                  <a:pt x="399270" y="4534399"/>
                  <a:pt x="396471" y="4534399"/>
                  <a:pt x="393673" y="4534399"/>
                </a:cubicBezTo>
                <a:cubicBezTo>
                  <a:pt x="393673" y="4534399"/>
                  <a:pt x="390805" y="4537132"/>
                  <a:pt x="390805" y="4537132"/>
                </a:cubicBezTo>
                <a:cubicBezTo>
                  <a:pt x="390805" y="4537132"/>
                  <a:pt x="385137" y="4539864"/>
                  <a:pt x="382338" y="4542596"/>
                </a:cubicBezTo>
                <a:cubicBezTo>
                  <a:pt x="379470" y="4528880"/>
                  <a:pt x="379470" y="4528880"/>
                  <a:pt x="379470" y="4528880"/>
                </a:cubicBezTo>
                <a:cubicBezTo>
                  <a:pt x="388006" y="4504232"/>
                  <a:pt x="388006" y="4504232"/>
                  <a:pt x="388006" y="4504232"/>
                </a:cubicBezTo>
                <a:cubicBezTo>
                  <a:pt x="402139" y="4493248"/>
                  <a:pt x="402139" y="4493248"/>
                  <a:pt x="402139" y="4493248"/>
                </a:cubicBezTo>
                <a:cubicBezTo>
                  <a:pt x="407806" y="4471277"/>
                  <a:pt x="407806" y="4471277"/>
                  <a:pt x="407806" y="4471277"/>
                </a:cubicBezTo>
                <a:cubicBezTo>
                  <a:pt x="399270" y="4463080"/>
                  <a:pt x="399270" y="4463080"/>
                  <a:pt x="399270" y="4463080"/>
                </a:cubicBezTo>
                <a:cubicBezTo>
                  <a:pt x="399270" y="4454827"/>
                  <a:pt x="424809" y="4438378"/>
                  <a:pt x="421941" y="4430125"/>
                </a:cubicBezTo>
                <a:cubicBezTo>
                  <a:pt x="419141" y="4421927"/>
                  <a:pt x="388006" y="4446575"/>
                  <a:pt x="385137" y="4438378"/>
                </a:cubicBezTo>
                <a:cubicBezTo>
                  <a:pt x="382338" y="4421927"/>
                  <a:pt x="390805" y="4424660"/>
                  <a:pt x="404938" y="4410943"/>
                </a:cubicBezTo>
                <a:cubicBezTo>
                  <a:pt x="388006" y="4405422"/>
                  <a:pt x="388006" y="4405422"/>
                  <a:pt x="388006" y="4405422"/>
                </a:cubicBezTo>
                <a:cubicBezTo>
                  <a:pt x="388006" y="4388973"/>
                  <a:pt x="388006" y="4388973"/>
                  <a:pt x="388006" y="4388973"/>
                </a:cubicBezTo>
                <a:cubicBezTo>
                  <a:pt x="376671" y="4383508"/>
                  <a:pt x="376671" y="4383508"/>
                  <a:pt x="376671" y="4383508"/>
                </a:cubicBezTo>
                <a:cubicBezTo>
                  <a:pt x="376671" y="4383508"/>
                  <a:pt x="379470" y="4375255"/>
                  <a:pt x="379470" y="4367003"/>
                </a:cubicBezTo>
                <a:cubicBezTo>
                  <a:pt x="379470" y="4358806"/>
                  <a:pt x="388006" y="4356073"/>
                  <a:pt x="388006" y="4356073"/>
                </a:cubicBezTo>
                <a:cubicBezTo>
                  <a:pt x="396471" y="4353285"/>
                  <a:pt x="402139" y="4347820"/>
                  <a:pt x="410605" y="4342355"/>
                </a:cubicBezTo>
                <a:cubicBezTo>
                  <a:pt x="419141" y="4331371"/>
                  <a:pt x="427608" y="4336835"/>
                  <a:pt x="433275" y="4334103"/>
                </a:cubicBezTo>
                <a:cubicBezTo>
                  <a:pt x="441741" y="4328638"/>
                  <a:pt x="441741" y="4334103"/>
                  <a:pt x="470079" y="4339568"/>
                </a:cubicBezTo>
                <a:cubicBezTo>
                  <a:pt x="475747" y="4336835"/>
                  <a:pt x="487011" y="4336835"/>
                  <a:pt x="489879" y="4331371"/>
                </a:cubicBezTo>
                <a:cubicBezTo>
                  <a:pt x="495547" y="4325850"/>
                  <a:pt x="504014" y="4328638"/>
                  <a:pt x="504014" y="4317653"/>
                </a:cubicBezTo>
                <a:cubicBezTo>
                  <a:pt x="506882" y="4301203"/>
                  <a:pt x="538018" y="4312132"/>
                  <a:pt x="538018" y="4306668"/>
                </a:cubicBezTo>
                <a:cubicBezTo>
                  <a:pt x="543616" y="4306668"/>
                  <a:pt x="549283" y="4292950"/>
                  <a:pt x="563487" y="4292950"/>
                </a:cubicBezTo>
                <a:cubicBezTo>
                  <a:pt x="574751" y="4295683"/>
                  <a:pt x="577620" y="4298415"/>
                  <a:pt x="586087" y="4301203"/>
                </a:cubicBezTo>
                <a:cubicBezTo>
                  <a:pt x="617223" y="4320385"/>
                  <a:pt x="603089" y="4331371"/>
                  <a:pt x="639893" y="4342355"/>
                </a:cubicBezTo>
                <a:cubicBezTo>
                  <a:pt x="671028" y="4350552"/>
                  <a:pt x="707762" y="4358806"/>
                  <a:pt x="738898" y="4364270"/>
                </a:cubicBezTo>
                <a:cubicBezTo>
                  <a:pt x="767235" y="4367003"/>
                  <a:pt x="795503" y="4377987"/>
                  <a:pt x="823839" y="4388973"/>
                </a:cubicBezTo>
                <a:cubicBezTo>
                  <a:pt x="823839" y="4388973"/>
                  <a:pt x="928583" y="4435645"/>
                  <a:pt x="931382" y="4438378"/>
                </a:cubicBezTo>
                <a:cubicBezTo>
                  <a:pt x="934180" y="4438378"/>
                  <a:pt x="993653" y="4427392"/>
                  <a:pt x="996452" y="4427392"/>
                </a:cubicBezTo>
                <a:cubicBezTo>
                  <a:pt x="999321" y="4427392"/>
                  <a:pt x="1019122" y="4430125"/>
                  <a:pt x="1033256" y="4438378"/>
                </a:cubicBezTo>
                <a:cubicBezTo>
                  <a:pt x="1041793" y="4446575"/>
                  <a:pt x="1070060" y="4465813"/>
                  <a:pt x="1070060" y="4465813"/>
                </a:cubicBezTo>
                <a:cubicBezTo>
                  <a:pt x="1075727" y="4468545"/>
                  <a:pt x="1109662" y="4463080"/>
                  <a:pt x="1109662" y="4463080"/>
                </a:cubicBezTo>
                <a:cubicBezTo>
                  <a:pt x="1132332" y="4463080"/>
                  <a:pt x="1152133" y="4487727"/>
                  <a:pt x="1163468" y="4490515"/>
                </a:cubicBezTo>
                <a:cubicBezTo>
                  <a:pt x="1177602" y="4493248"/>
                  <a:pt x="1211536" y="4476797"/>
                  <a:pt x="1225740" y="4490515"/>
                </a:cubicBezTo>
                <a:cubicBezTo>
                  <a:pt x="1225740" y="4490515"/>
                  <a:pt x="1232806" y="4491199"/>
                  <a:pt x="1240232" y="4493596"/>
                </a:cubicBezTo>
                <a:lnTo>
                  <a:pt x="1240671" y="4493949"/>
                </a:lnTo>
                <a:lnTo>
                  <a:pt x="1241551" y="4493376"/>
                </a:lnTo>
                <a:cubicBezTo>
                  <a:pt x="1242615" y="4492684"/>
                  <a:pt x="1244742" y="4491299"/>
                  <a:pt x="1248996" y="4488530"/>
                </a:cubicBezTo>
                <a:cubicBezTo>
                  <a:pt x="1248996" y="4488530"/>
                  <a:pt x="1248996" y="4488530"/>
                  <a:pt x="1265947" y="4474856"/>
                </a:cubicBezTo>
                <a:cubicBezTo>
                  <a:pt x="1265947" y="4474856"/>
                  <a:pt x="1265947" y="4474856"/>
                  <a:pt x="1288615" y="4428158"/>
                </a:cubicBezTo>
                <a:cubicBezTo>
                  <a:pt x="1288615" y="4428158"/>
                  <a:pt x="1288615" y="4428158"/>
                  <a:pt x="1291406" y="4403476"/>
                </a:cubicBezTo>
                <a:cubicBezTo>
                  <a:pt x="1291406" y="4403476"/>
                  <a:pt x="1299915" y="4381529"/>
                  <a:pt x="1302707" y="4375992"/>
                </a:cubicBezTo>
                <a:cubicBezTo>
                  <a:pt x="1302707" y="4370522"/>
                  <a:pt x="1305565" y="4359514"/>
                  <a:pt x="1305565" y="4359514"/>
                </a:cubicBezTo>
                <a:cubicBezTo>
                  <a:pt x="1305565" y="4359514"/>
                  <a:pt x="1308356" y="4345840"/>
                  <a:pt x="1311216" y="4337567"/>
                </a:cubicBezTo>
                <a:cubicBezTo>
                  <a:pt x="1311216" y="4329362"/>
                  <a:pt x="1311216" y="4326627"/>
                  <a:pt x="1311216" y="4326627"/>
                </a:cubicBezTo>
                <a:cubicBezTo>
                  <a:pt x="1311216" y="4326627"/>
                  <a:pt x="1322516" y="4299142"/>
                  <a:pt x="1322516" y="4296407"/>
                </a:cubicBezTo>
                <a:cubicBezTo>
                  <a:pt x="1325375" y="4293672"/>
                  <a:pt x="1325375" y="4255248"/>
                  <a:pt x="1325375" y="4255248"/>
                </a:cubicBezTo>
                <a:cubicBezTo>
                  <a:pt x="1325375" y="4255248"/>
                  <a:pt x="1325375" y="4255248"/>
                  <a:pt x="1331025" y="4222293"/>
                </a:cubicBezTo>
                <a:cubicBezTo>
                  <a:pt x="1331025" y="4222293"/>
                  <a:pt x="1339466" y="4205815"/>
                  <a:pt x="1339466" y="4203080"/>
                </a:cubicBezTo>
                <a:cubicBezTo>
                  <a:pt x="1339466" y="4203080"/>
                  <a:pt x="1345115" y="4192072"/>
                  <a:pt x="1345115" y="4192072"/>
                </a:cubicBezTo>
                <a:cubicBezTo>
                  <a:pt x="1345115" y="4192072"/>
                  <a:pt x="1345115" y="4192072"/>
                  <a:pt x="1350766" y="4189338"/>
                </a:cubicBezTo>
                <a:cubicBezTo>
                  <a:pt x="1350766" y="4189338"/>
                  <a:pt x="1350766" y="4189338"/>
                  <a:pt x="1356416" y="4192072"/>
                </a:cubicBezTo>
                <a:cubicBezTo>
                  <a:pt x="1356416" y="4192072"/>
                  <a:pt x="1362134" y="4200345"/>
                  <a:pt x="1364925" y="4205815"/>
                </a:cubicBezTo>
                <a:cubicBezTo>
                  <a:pt x="1367784" y="4208550"/>
                  <a:pt x="1370575" y="4208550"/>
                  <a:pt x="1370575" y="4208550"/>
                </a:cubicBezTo>
                <a:cubicBezTo>
                  <a:pt x="1370575" y="4208550"/>
                  <a:pt x="1376225" y="4208550"/>
                  <a:pt x="1379084" y="4208550"/>
                </a:cubicBezTo>
                <a:cubicBezTo>
                  <a:pt x="1379084" y="4208550"/>
                  <a:pt x="1379084" y="4203080"/>
                  <a:pt x="1379084" y="4203080"/>
                </a:cubicBezTo>
                <a:cubicBezTo>
                  <a:pt x="1379084" y="4203080"/>
                  <a:pt x="1379084" y="4203080"/>
                  <a:pt x="1370575" y="4192072"/>
                </a:cubicBezTo>
                <a:cubicBezTo>
                  <a:pt x="1370575" y="4192072"/>
                  <a:pt x="1359275" y="4178398"/>
                  <a:pt x="1356416" y="4175595"/>
                </a:cubicBezTo>
                <a:cubicBezTo>
                  <a:pt x="1353625" y="4172860"/>
                  <a:pt x="1350766" y="4170125"/>
                  <a:pt x="1342325" y="4164655"/>
                </a:cubicBezTo>
                <a:cubicBezTo>
                  <a:pt x="1333816" y="4159186"/>
                  <a:pt x="1339466" y="4159186"/>
                  <a:pt x="1339466" y="4159186"/>
                </a:cubicBezTo>
                <a:cubicBezTo>
                  <a:pt x="1339466" y="4159186"/>
                  <a:pt x="1342325" y="4150914"/>
                  <a:pt x="1342325" y="4142709"/>
                </a:cubicBezTo>
                <a:cubicBezTo>
                  <a:pt x="1342325" y="4137171"/>
                  <a:pt x="1336674" y="4137171"/>
                  <a:pt x="1336674" y="4137171"/>
                </a:cubicBezTo>
                <a:cubicBezTo>
                  <a:pt x="1336674" y="4137171"/>
                  <a:pt x="1336674" y="4134436"/>
                  <a:pt x="1333816" y="4131701"/>
                </a:cubicBezTo>
                <a:cubicBezTo>
                  <a:pt x="1333816" y="4128966"/>
                  <a:pt x="1331025" y="4126231"/>
                  <a:pt x="1325375" y="4123497"/>
                </a:cubicBezTo>
                <a:cubicBezTo>
                  <a:pt x="1322516" y="4120762"/>
                  <a:pt x="1325375" y="4115223"/>
                  <a:pt x="1325375" y="4115223"/>
                </a:cubicBezTo>
                <a:cubicBezTo>
                  <a:pt x="1325375" y="4115223"/>
                  <a:pt x="1331025" y="4112489"/>
                  <a:pt x="1336674" y="4112489"/>
                </a:cubicBezTo>
                <a:cubicBezTo>
                  <a:pt x="1342325" y="4115223"/>
                  <a:pt x="1339466" y="4120762"/>
                  <a:pt x="1339466" y="4120762"/>
                </a:cubicBezTo>
                <a:cubicBezTo>
                  <a:pt x="1339466" y="4120762"/>
                  <a:pt x="1339466" y="4120762"/>
                  <a:pt x="1347975" y="4139974"/>
                </a:cubicBezTo>
                <a:cubicBezTo>
                  <a:pt x="1347975" y="4139974"/>
                  <a:pt x="1347975" y="4134436"/>
                  <a:pt x="1347975" y="4128966"/>
                </a:cubicBezTo>
                <a:cubicBezTo>
                  <a:pt x="1350766" y="4126231"/>
                  <a:pt x="1353625" y="4117958"/>
                  <a:pt x="1353625" y="4115223"/>
                </a:cubicBezTo>
                <a:cubicBezTo>
                  <a:pt x="1353625" y="4112489"/>
                  <a:pt x="1350766" y="4107019"/>
                  <a:pt x="1350766" y="4107019"/>
                </a:cubicBezTo>
                <a:cubicBezTo>
                  <a:pt x="1350766" y="4107019"/>
                  <a:pt x="1350766" y="4107019"/>
                  <a:pt x="1347975" y="4107019"/>
                </a:cubicBezTo>
                <a:cubicBezTo>
                  <a:pt x="1347975" y="4107019"/>
                  <a:pt x="1347975" y="4107019"/>
                  <a:pt x="1336674" y="4096011"/>
                </a:cubicBezTo>
                <a:cubicBezTo>
                  <a:pt x="1336674" y="4096011"/>
                  <a:pt x="1336674" y="4096011"/>
                  <a:pt x="1328165" y="4093276"/>
                </a:cubicBezTo>
                <a:cubicBezTo>
                  <a:pt x="1328165" y="4093276"/>
                  <a:pt x="1328165" y="4093276"/>
                  <a:pt x="1311216" y="4079533"/>
                </a:cubicBezTo>
                <a:cubicBezTo>
                  <a:pt x="1311216" y="4079533"/>
                  <a:pt x="1311216" y="4079533"/>
                  <a:pt x="1319657" y="4079533"/>
                </a:cubicBezTo>
                <a:cubicBezTo>
                  <a:pt x="1328165" y="4079533"/>
                  <a:pt x="1333816" y="4087806"/>
                  <a:pt x="1342325" y="4093276"/>
                </a:cubicBezTo>
                <a:cubicBezTo>
                  <a:pt x="1347975" y="4098746"/>
                  <a:pt x="1345115" y="4093276"/>
                  <a:pt x="1353625" y="4093276"/>
                </a:cubicBezTo>
                <a:cubicBezTo>
                  <a:pt x="1359275" y="4093276"/>
                  <a:pt x="1356416" y="4090541"/>
                  <a:pt x="1359275" y="4090541"/>
                </a:cubicBezTo>
                <a:cubicBezTo>
                  <a:pt x="1362134" y="4090541"/>
                  <a:pt x="1353625" y="4076798"/>
                  <a:pt x="1353625" y="4076798"/>
                </a:cubicBezTo>
                <a:cubicBezTo>
                  <a:pt x="1353625" y="4076798"/>
                  <a:pt x="1353625" y="4076798"/>
                  <a:pt x="1339466" y="4063055"/>
                </a:cubicBezTo>
                <a:cubicBezTo>
                  <a:pt x="1339466" y="4063055"/>
                  <a:pt x="1336674" y="4063055"/>
                  <a:pt x="1331025" y="4060320"/>
                </a:cubicBezTo>
                <a:cubicBezTo>
                  <a:pt x="1325375" y="4057586"/>
                  <a:pt x="1314006" y="4049381"/>
                  <a:pt x="1314006" y="4049381"/>
                </a:cubicBezTo>
                <a:cubicBezTo>
                  <a:pt x="1314006" y="4049381"/>
                  <a:pt x="1314006" y="4049381"/>
                  <a:pt x="1297056" y="4035639"/>
                </a:cubicBezTo>
                <a:cubicBezTo>
                  <a:pt x="1297056" y="4035639"/>
                  <a:pt x="1297056" y="4035639"/>
                  <a:pt x="1291406" y="4030170"/>
                </a:cubicBezTo>
                <a:cubicBezTo>
                  <a:pt x="1291406" y="4030170"/>
                  <a:pt x="1288615" y="4027366"/>
                  <a:pt x="1282897" y="4027366"/>
                </a:cubicBezTo>
                <a:cubicBezTo>
                  <a:pt x="1280107" y="4024631"/>
                  <a:pt x="1280107" y="4010957"/>
                  <a:pt x="1277247" y="4005419"/>
                </a:cubicBezTo>
                <a:cubicBezTo>
                  <a:pt x="1274456" y="4002684"/>
                  <a:pt x="1271597" y="3988941"/>
                  <a:pt x="1271597" y="3983472"/>
                </a:cubicBezTo>
                <a:cubicBezTo>
                  <a:pt x="1271597" y="3975267"/>
                  <a:pt x="1271597" y="3978002"/>
                  <a:pt x="1265947" y="3978002"/>
                </a:cubicBezTo>
                <a:cubicBezTo>
                  <a:pt x="1263156" y="3975267"/>
                  <a:pt x="1260297" y="3964259"/>
                  <a:pt x="1260297" y="3964259"/>
                </a:cubicBezTo>
                <a:cubicBezTo>
                  <a:pt x="1260297" y="3964259"/>
                  <a:pt x="1260297" y="3964259"/>
                  <a:pt x="1263156" y="3953251"/>
                </a:cubicBezTo>
                <a:cubicBezTo>
                  <a:pt x="1263156" y="3953251"/>
                  <a:pt x="1265947" y="3958789"/>
                  <a:pt x="1271597" y="3964259"/>
                </a:cubicBezTo>
                <a:cubicBezTo>
                  <a:pt x="1274456" y="3969729"/>
                  <a:pt x="1274456" y="3964259"/>
                  <a:pt x="1274456" y="3964259"/>
                </a:cubicBezTo>
                <a:cubicBezTo>
                  <a:pt x="1274456" y="3964259"/>
                  <a:pt x="1274456" y="3964259"/>
                  <a:pt x="1282897" y="3966994"/>
                </a:cubicBezTo>
                <a:cubicBezTo>
                  <a:pt x="1282897" y="3966994"/>
                  <a:pt x="1282897" y="3961524"/>
                  <a:pt x="1285756" y="3958789"/>
                </a:cubicBezTo>
                <a:cubicBezTo>
                  <a:pt x="1285756" y="3956055"/>
                  <a:pt x="1280107" y="3947782"/>
                  <a:pt x="1280107" y="3947782"/>
                </a:cubicBezTo>
                <a:cubicBezTo>
                  <a:pt x="1280107" y="3947782"/>
                  <a:pt x="1280107" y="3947782"/>
                  <a:pt x="1265947" y="3936842"/>
                </a:cubicBezTo>
                <a:cubicBezTo>
                  <a:pt x="1265947" y="3936842"/>
                  <a:pt x="1265947" y="3936842"/>
                  <a:pt x="1271597" y="3923100"/>
                </a:cubicBezTo>
                <a:cubicBezTo>
                  <a:pt x="1271597" y="3923100"/>
                  <a:pt x="1263156" y="3917631"/>
                  <a:pt x="1251856" y="3914827"/>
                </a:cubicBezTo>
                <a:cubicBezTo>
                  <a:pt x="1240488" y="3912092"/>
                  <a:pt x="1237697" y="3912092"/>
                  <a:pt x="1237697" y="3912092"/>
                </a:cubicBezTo>
                <a:cubicBezTo>
                  <a:pt x="1237697" y="3912092"/>
                  <a:pt x="1237697" y="3912092"/>
                  <a:pt x="1240488" y="3903888"/>
                </a:cubicBezTo>
                <a:cubicBezTo>
                  <a:pt x="1240488" y="3903888"/>
                  <a:pt x="1240488" y="3903888"/>
                  <a:pt x="1248996" y="3895615"/>
                </a:cubicBezTo>
                <a:cubicBezTo>
                  <a:pt x="1248996" y="3895615"/>
                  <a:pt x="1248996" y="3895615"/>
                  <a:pt x="1257506" y="3884675"/>
                </a:cubicBezTo>
                <a:cubicBezTo>
                  <a:pt x="1257506" y="3884675"/>
                  <a:pt x="1232047" y="3876402"/>
                  <a:pt x="1226396" y="3876402"/>
                </a:cubicBezTo>
                <a:cubicBezTo>
                  <a:pt x="1226396" y="3876402"/>
                  <a:pt x="1226396" y="3876402"/>
                  <a:pt x="1220747" y="3865463"/>
                </a:cubicBezTo>
                <a:cubicBezTo>
                  <a:pt x="1220747" y="3865463"/>
                  <a:pt x="1200938" y="3868198"/>
                  <a:pt x="1192429" y="3868198"/>
                </a:cubicBezTo>
                <a:cubicBezTo>
                  <a:pt x="1183988" y="3868198"/>
                  <a:pt x="1172619" y="3865463"/>
                  <a:pt x="1172619" y="3865463"/>
                </a:cubicBezTo>
                <a:cubicBezTo>
                  <a:pt x="1172619" y="3865463"/>
                  <a:pt x="1172619" y="3865463"/>
                  <a:pt x="1172619" y="3851720"/>
                </a:cubicBezTo>
                <a:cubicBezTo>
                  <a:pt x="1172619" y="3851720"/>
                  <a:pt x="1172619" y="3851720"/>
                  <a:pt x="1166969" y="3848985"/>
                </a:cubicBezTo>
                <a:cubicBezTo>
                  <a:pt x="1166969" y="3848985"/>
                  <a:pt x="1155669" y="3837977"/>
                  <a:pt x="1150019" y="3835243"/>
                </a:cubicBezTo>
                <a:cubicBezTo>
                  <a:pt x="1144369" y="3832508"/>
                  <a:pt x="1133069" y="3827038"/>
                  <a:pt x="1133069" y="3827038"/>
                </a:cubicBezTo>
                <a:cubicBezTo>
                  <a:pt x="1133069" y="3827038"/>
                  <a:pt x="1133069" y="3827038"/>
                  <a:pt x="1127419" y="3824236"/>
                </a:cubicBezTo>
                <a:cubicBezTo>
                  <a:pt x="1127419" y="3824236"/>
                  <a:pt x="1127419" y="3824236"/>
                  <a:pt x="1116119" y="3821501"/>
                </a:cubicBezTo>
                <a:cubicBezTo>
                  <a:pt x="1116119" y="3821501"/>
                  <a:pt x="1116119" y="3821501"/>
                  <a:pt x="1113260" y="3810561"/>
                </a:cubicBezTo>
                <a:cubicBezTo>
                  <a:pt x="1107609" y="3796819"/>
                  <a:pt x="1107609" y="3799553"/>
                  <a:pt x="1107609" y="3799553"/>
                </a:cubicBezTo>
                <a:cubicBezTo>
                  <a:pt x="1107609" y="3799553"/>
                  <a:pt x="1099101" y="3799553"/>
                  <a:pt x="1093450" y="3799553"/>
                </a:cubicBezTo>
                <a:cubicBezTo>
                  <a:pt x="1085009" y="3802288"/>
                  <a:pt x="1082151" y="3807826"/>
                  <a:pt x="1082151" y="3807826"/>
                </a:cubicBezTo>
                <a:cubicBezTo>
                  <a:pt x="1082151" y="3807826"/>
                  <a:pt x="1082151" y="3807826"/>
                  <a:pt x="1065201" y="3807826"/>
                </a:cubicBezTo>
                <a:cubicBezTo>
                  <a:pt x="1065201" y="3807826"/>
                  <a:pt x="1065201" y="3807826"/>
                  <a:pt x="1053900" y="3807826"/>
                </a:cubicBezTo>
                <a:cubicBezTo>
                  <a:pt x="1053900" y="3807826"/>
                  <a:pt x="1053900" y="3807826"/>
                  <a:pt x="1056691" y="3780341"/>
                </a:cubicBezTo>
                <a:cubicBezTo>
                  <a:pt x="1056691" y="3780341"/>
                  <a:pt x="1056691" y="3780341"/>
                  <a:pt x="1042601" y="3772136"/>
                </a:cubicBezTo>
                <a:cubicBezTo>
                  <a:pt x="1042601" y="3772136"/>
                  <a:pt x="1031300" y="3769333"/>
                  <a:pt x="1034091" y="3763863"/>
                </a:cubicBezTo>
                <a:cubicBezTo>
                  <a:pt x="1034091" y="3758394"/>
                  <a:pt x="1042601" y="3761128"/>
                  <a:pt x="1042601" y="3761128"/>
                </a:cubicBezTo>
                <a:cubicBezTo>
                  <a:pt x="1042601" y="3761128"/>
                  <a:pt x="1042601" y="3761128"/>
                  <a:pt x="1073710" y="3758394"/>
                </a:cubicBezTo>
                <a:cubicBezTo>
                  <a:pt x="1073710" y="3758394"/>
                  <a:pt x="1073710" y="3758394"/>
                  <a:pt x="1073710" y="3750121"/>
                </a:cubicBezTo>
                <a:cubicBezTo>
                  <a:pt x="1073710" y="3750121"/>
                  <a:pt x="1073710" y="3750121"/>
                  <a:pt x="1070850" y="3744651"/>
                </a:cubicBezTo>
                <a:cubicBezTo>
                  <a:pt x="1070850" y="3744651"/>
                  <a:pt x="1070850" y="3744651"/>
                  <a:pt x="1056691" y="3739181"/>
                </a:cubicBezTo>
                <a:cubicBezTo>
                  <a:pt x="1056691" y="3739181"/>
                  <a:pt x="1056691" y="3739181"/>
                  <a:pt x="1073710" y="3730908"/>
                </a:cubicBezTo>
                <a:cubicBezTo>
                  <a:pt x="1073710" y="3730908"/>
                  <a:pt x="1073710" y="3730908"/>
                  <a:pt x="1068059" y="3722704"/>
                </a:cubicBezTo>
                <a:cubicBezTo>
                  <a:pt x="1068059" y="3722704"/>
                  <a:pt x="1042601" y="3719969"/>
                  <a:pt x="1039741" y="3719969"/>
                </a:cubicBezTo>
                <a:cubicBezTo>
                  <a:pt x="1034091" y="3719969"/>
                  <a:pt x="1028441" y="3719969"/>
                  <a:pt x="1028441" y="3719969"/>
                </a:cubicBezTo>
                <a:cubicBezTo>
                  <a:pt x="1028441" y="3719969"/>
                  <a:pt x="1028441" y="3719969"/>
                  <a:pt x="1042601" y="3698022"/>
                </a:cubicBezTo>
                <a:cubicBezTo>
                  <a:pt x="1042601" y="3698022"/>
                  <a:pt x="1042601" y="3698022"/>
                  <a:pt x="1056691" y="3687014"/>
                </a:cubicBezTo>
                <a:cubicBezTo>
                  <a:pt x="1056691" y="3687014"/>
                  <a:pt x="1056691" y="3687014"/>
                  <a:pt x="1082151" y="3681545"/>
                </a:cubicBezTo>
                <a:cubicBezTo>
                  <a:pt x="1082151" y="3681545"/>
                  <a:pt x="1082151" y="3681545"/>
                  <a:pt x="1096310" y="3684280"/>
                </a:cubicBezTo>
                <a:cubicBezTo>
                  <a:pt x="1096310" y="3684280"/>
                  <a:pt x="1096310" y="3684280"/>
                  <a:pt x="1116119" y="3681545"/>
                </a:cubicBezTo>
                <a:cubicBezTo>
                  <a:pt x="1116119" y="3681545"/>
                  <a:pt x="1116119" y="3681545"/>
                  <a:pt x="1135860" y="3687014"/>
                </a:cubicBezTo>
                <a:cubicBezTo>
                  <a:pt x="1135860" y="3687014"/>
                  <a:pt x="1135860" y="3687014"/>
                  <a:pt x="1141578" y="3678810"/>
                </a:cubicBezTo>
                <a:cubicBezTo>
                  <a:pt x="1141578" y="3678810"/>
                  <a:pt x="1141578" y="3678810"/>
                  <a:pt x="1158528" y="3681545"/>
                </a:cubicBezTo>
                <a:cubicBezTo>
                  <a:pt x="1158528" y="3681545"/>
                  <a:pt x="1158528" y="3681545"/>
                  <a:pt x="1166969" y="3673272"/>
                </a:cubicBezTo>
                <a:cubicBezTo>
                  <a:pt x="1166969" y="3673272"/>
                  <a:pt x="1166969" y="3673272"/>
                  <a:pt x="1181128" y="3670537"/>
                </a:cubicBezTo>
                <a:cubicBezTo>
                  <a:pt x="1181128" y="3670537"/>
                  <a:pt x="1181128" y="3670537"/>
                  <a:pt x="1217887" y="3667802"/>
                </a:cubicBezTo>
                <a:cubicBezTo>
                  <a:pt x="1217887" y="3667802"/>
                  <a:pt x="1217887" y="3667802"/>
                  <a:pt x="1229188" y="3681545"/>
                </a:cubicBezTo>
                <a:cubicBezTo>
                  <a:pt x="1229188" y="3681545"/>
                  <a:pt x="1229188" y="3681545"/>
                  <a:pt x="1234837" y="3695219"/>
                </a:cubicBezTo>
                <a:cubicBezTo>
                  <a:pt x="1234837" y="3695219"/>
                  <a:pt x="1234837" y="3695219"/>
                  <a:pt x="1237697" y="3711697"/>
                </a:cubicBezTo>
                <a:cubicBezTo>
                  <a:pt x="1237697" y="3711697"/>
                  <a:pt x="1237697" y="3711697"/>
                  <a:pt x="1248996" y="3722704"/>
                </a:cubicBezTo>
                <a:cubicBezTo>
                  <a:pt x="1248996" y="3722704"/>
                  <a:pt x="1248996" y="3722704"/>
                  <a:pt x="1260297" y="3725438"/>
                </a:cubicBezTo>
                <a:cubicBezTo>
                  <a:pt x="1260297" y="3725438"/>
                  <a:pt x="1260297" y="3725438"/>
                  <a:pt x="1277247" y="3714499"/>
                </a:cubicBezTo>
                <a:cubicBezTo>
                  <a:pt x="1277247" y="3714499"/>
                  <a:pt x="1277247" y="3714499"/>
                  <a:pt x="1297056" y="3717234"/>
                </a:cubicBezTo>
                <a:cubicBezTo>
                  <a:pt x="1297056" y="3717234"/>
                  <a:pt x="1297056" y="3717234"/>
                  <a:pt x="1331025" y="3714499"/>
                </a:cubicBezTo>
                <a:cubicBezTo>
                  <a:pt x="1331025" y="3714499"/>
                  <a:pt x="1331025" y="3714499"/>
                  <a:pt x="1336674" y="3728173"/>
                </a:cubicBezTo>
                <a:cubicBezTo>
                  <a:pt x="1336674" y="3728173"/>
                  <a:pt x="1350766" y="3733711"/>
                  <a:pt x="1356416" y="3733711"/>
                </a:cubicBezTo>
                <a:cubicBezTo>
                  <a:pt x="1362134" y="3733711"/>
                  <a:pt x="1376225" y="3725438"/>
                  <a:pt x="1376225" y="3725438"/>
                </a:cubicBezTo>
                <a:cubicBezTo>
                  <a:pt x="1376225" y="3725438"/>
                  <a:pt x="1376225" y="3725438"/>
                  <a:pt x="1367784" y="3703492"/>
                </a:cubicBezTo>
                <a:cubicBezTo>
                  <a:pt x="1367784" y="3703492"/>
                  <a:pt x="1367784" y="3703492"/>
                  <a:pt x="1367784" y="3681545"/>
                </a:cubicBezTo>
                <a:cubicBezTo>
                  <a:pt x="1367784" y="3681545"/>
                  <a:pt x="1370575" y="3654059"/>
                  <a:pt x="1370575" y="3648589"/>
                </a:cubicBezTo>
                <a:cubicBezTo>
                  <a:pt x="1370575" y="3640316"/>
                  <a:pt x="1367784" y="3640316"/>
                  <a:pt x="1367784" y="3640316"/>
                </a:cubicBezTo>
                <a:cubicBezTo>
                  <a:pt x="1367784" y="3640316"/>
                  <a:pt x="1367784" y="3640316"/>
                  <a:pt x="1364925" y="3629377"/>
                </a:cubicBezTo>
                <a:cubicBezTo>
                  <a:pt x="1364925" y="3629377"/>
                  <a:pt x="1364925" y="3629377"/>
                  <a:pt x="1359275" y="3615634"/>
                </a:cubicBezTo>
                <a:cubicBezTo>
                  <a:pt x="1359275" y="3615634"/>
                  <a:pt x="1359275" y="3615634"/>
                  <a:pt x="1364925" y="3599158"/>
                </a:cubicBezTo>
                <a:cubicBezTo>
                  <a:pt x="1364925" y="3599158"/>
                  <a:pt x="1364925" y="3599158"/>
                  <a:pt x="1359275" y="3588218"/>
                </a:cubicBezTo>
                <a:cubicBezTo>
                  <a:pt x="1359275" y="3588218"/>
                  <a:pt x="1359275" y="3588218"/>
                  <a:pt x="1339466" y="3571741"/>
                </a:cubicBezTo>
                <a:cubicBezTo>
                  <a:pt x="1339466" y="3571741"/>
                  <a:pt x="1339466" y="3571741"/>
                  <a:pt x="1345115" y="3549793"/>
                </a:cubicBezTo>
                <a:cubicBezTo>
                  <a:pt x="1345115" y="3549793"/>
                  <a:pt x="1345115" y="3549793"/>
                  <a:pt x="1362134" y="3557998"/>
                </a:cubicBezTo>
                <a:cubicBezTo>
                  <a:pt x="1362134" y="3557998"/>
                  <a:pt x="1362134" y="3569006"/>
                  <a:pt x="1370575" y="3574476"/>
                </a:cubicBezTo>
                <a:cubicBezTo>
                  <a:pt x="1376225" y="3579945"/>
                  <a:pt x="1376225" y="3574476"/>
                  <a:pt x="1376225" y="3574476"/>
                </a:cubicBezTo>
                <a:cubicBezTo>
                  <a:pt x="1376225" y="3574476"/>
                  <a:pt x="1376225" y="3574476"/>
                  <a:pt x="1396034" y="3577210"/>
                </a:cubicBezTo>
                <a:cubicBezTo>
                  <a:pt x="1396034" y="3577210"/>
                  <a:pt x="1396034" y="3577210"/>
                  <a:pt x="1415843" y="3585483"/>
                </a:cubicBezTo>
                <a:cubicBezTo>
                  <a:pt x="1415843" y="3585483"/>
                  <a:pt x="1415843" y="3599158"/>
                  <a:pt x="1415843" y="3607430"/>
                </a:cubicBezTo>
                <a:cubicBezTo>
                  <a:pt x="1415843" y="3612900"/>
                  <a:pt x="1415843" y="3612900"/>
                  <a:pt x="1415843" y="3615634"/>
                </a:cubicBezTo>
                <a:cubicBezTo>
                  <a:pt x="1415843" y="3621104"/>
                  <a:pt x="1424285" y="3629377"/>
                  <a:pt x="1424285" y="3629377"/>
                </a:cubicBezTo>
                <a:cubicBezTo>
                  <a:pt x="1424285" y="3629377"/>
                  <a:pt x="1424285" y="3629377"/>
                  <a:pt x="1438444" y="3618369"/>
                </a:cubicBezTo>
                <a:cubicBezTo>
                  <a:pt x="1438444" y="3618369"/>
                  <a:pt x="1452603" y="3632112"/>
                  <a:pt x="1461044" y="3634847"/>
                </a:cubicBezTo>
                <a:cubicBezTo>
                  <a:pt x="1469553" y="3634847"/>
                  <a:pt x="1489362" y="3645855"/>
                  <a:pt x="1489362" y="3645855"/>
                </a:cubicBezTo>
                <a:cubicBezTo>
                  <a:pt x="1489362" y="3645855"/>
                  <a:pt x="1506312" y="3651324"/>
                  <a:pt x="1514821" y="3651324"/>
                </a:cubicBezTo>
                <a:cubicBezTo>
                  <a:pt x="1520471" y="3654059"/>
                  <a:pt x="1528912" y="3648589"/>
                  <a:pt x="1528912" y="3648589"/>
                </a:cubicBezTo>
                <a:cubicBezTo>
                  <a:pt x="1528912" y="3648589"/>
                  <a:pt x="1528912" y="3648589"/>
                  <a:pt x="1548722" y="3640316"/>
                </a:cubicBezTo>
                <a:cubicBezTo>
                  <a:pt x="1548722" y="3640316"/>
                  <a:pt x="1548722" y="3640316"/>
                  <a:pt x="1551580" y="3615634"/>
                </a:cubicBezTo>
                <a:cubicBezTo>
                  <a:pt x="1551580" y="3615634"/>
                  <a:pt x="1551580" y="3615634"/>
                  <a:pt x="1557231" y="3596423"/>
                </a:cubicBezTo>
                <a:cubicBezTo>
                  <a:pt x="1557231" y="3596423"/>
                  <a:pt x="1557231" y="3596423"/>
                  <a:pt x="1582690" y="3582680"/>
                </a:cubicBezTo>
                <a:cubicBezTo>
                  <a:pt x="1582690" y="3582680"/>
                  <a:pt x="1582690" y="3582680"/>
                  <a:pt x="1610940" y="3574476"/>
                </a:cubicBezTo>
                <a:cubicBezTo>
                  <a:pt x="1610940" y="3574476"/>
                  <a:pt x="1610940" y="3574476"/>
                  <a:pt x="1647699" y="3566202"/>
                </a:cubicBezTo>
                <a:cubicBezTo>
                  <a:pt x="1647699" y="3566202"/>
                  <a:pt x="1647699" y="3566202"/>
                  <a:pt x="1675949" y="3555263"/>
                </a:cubicBezTo>
                <a:cubicBezTo>
                  <a:pt x="1675949" y="3555263"/>
                  <a:pt x="1675949" y="3555263"/>
                  <a:pt x="1695759" y="3536051"/>
                </a:cubicBezTo>
                <a:cubicBezTo>
                  <a:pt x="1695759" y="3536051"/>
                  <a:pt x="1695759" y="3536051"/>
                  <a:pt x="1709918" y="3527778"/>
                </a:cubicBezTo>
                <a:cubicBezTo>
                  <a:pt x="1709918" y="3527778"/>
                  <a:pt x="1709918" y="3527778"/>
                  <a:pt x="1709918" y="3503095"/>
                </a:cubicBezTo>
                <a:cubicBezTo>
                  <a:pt x="1709918" y="3503095"/>
                  <a:pt x="1709918" y="3503095"/>
                  <a:pt x="1709918" y="3486619"/>
                </a:cubicBezTo>
                <a:cubicBezTo>
                  <a:pt x="1709918" y="3486619"/>
                  <a:pt x="1709918" y="3486619"/>
                  <a:pt x="1718359" y="3472876"/>
                </a:cubicBezTo>
                <a:cubicBezTo>
                  <a:pt x="1718359" y="3472876"/>
                  <a:pt x="1718359" y="3472876"/>
                  <a:pt x="1715567" y="3450929"/>
                </a:cubicBezTo>
                <a:cubicBezTo>
                  <a:pt x="1715567" y="3450929"/>
                  <a:pt x="1715567" y="3450929"/>
                  <a:pt x="1721218" y="3437186"/>
                </a:cubicBezTo>
                <a:cubicBezTo>
                  <a:pt x="1721218" y="3437186"/>
                  <a:pt x="1721218" y="3437186"/>
                  <a:pt x="1732518" y="3423512"/>
                </a:cubicBezTo>
                <a:cubicBezTo>
                  <a:pt x="1732518" y="3423512"/>
                  <a:pt x="1732518" y="3423512"/>
                  <a:pt x="1760768" y="3420777"/>
                </a:cubicBezTo>
                <a:cubicBezTo>
                  <a:pt x="1760768" y="3420777"/>
                  <a:pt x="1760768" y="3420777"/>
                  <a:pt x="1825845" y="3409769"/>
                </a:cubicBezTo>
                <a:lnTo>
                  <a:pt x="1823041" y="3412453"/>
                </a:lnTo>
                <a:lnTo>
                  <a:pt x="1831231" y="3407698"/>
                </a:lnTo>
                <a:cubicBezTo>
                  <a:pt x="1847172" y="3398446"/>
                  <a:pt x="1879052" y="3379943"/>
                  <a:pt x="1879052" y="3379943"/>
                </a:cubicBezTo>
                <a:cubicBezTo>
                  <a:pt x="1896061" y="3377204"/>
                  <a:pt x="1896061" y="3377204"/>
                  <a:pt x="1896061" y="3377204"/>
                </a:cubicBezTo>
                <a:cubicBezTo>
                  <a:pt x="1904557" y="3377204"/>
                  <a:pt x="1904557" y="3377204"/>
                  <a:pt x="1904557" y="3377204"/>
                </a:cubicBezTo>
                <a:cubicBezTo>
                  <a:pt x="1907400" y="3374465"/>
                  <a:pt x="1907400" y="3374465"/>
                  <a:pt x="1907400" y="3374465"/>
                </a:cubicBezTo>
                <a:cubicBezTo>
                  <a:pt x="1907400" y="3374465"/>
                  <a:pt x="1910226" y="3382682"/>
                  <a:pt x="1913068" y="3382682"/>
                </a:cubicBezTo>
                <a:cubicBezTo>
                  <a:pt x="1913068" y="3382682"/>
                  <a:pt x="1918721" y="3388160"/>
                  <a:pt x="1918721" y="3385421"/>
                </a:cubicBezTo>
                <a:cubicBezTo>
                  <a:pt x="1921564" y="3382682"/>
                  <a:pt x="1921564" y="3379943"/>
                  <a:pt x="1924390" y="3379943"/>
                </a:cubicBezTo>
                <a:cubicBezTo>
                  <a:pt x="1924390" y="3377204"/>
                  <a:pt x="1927234" y="3374465"/>
                  <a:pt x="1932903" y="3377204"/>
                </a:cubicBezTo>
                <a:cubicBezTo>
                  <a:pt x="1935729" y="3379943"/>
                  <a:pt x="1935729" y="3390912"/>
                  <a:pt x="1935729" y="3390912"/>
                </a:cubicBezTo>
                <a:cubicBezTo>
                  <a:pt x="1958407" y="3396390"/>
                  <a:pt x="1944225" y="3399129"/>
                  <a:pt x="1975398" y="3390912"/>
                </a:cubicBezTo>
                <a:lnTo>
                  <a:pt x="1975870" y="3390455"/>
                </a:lnTo>
                <a:lnTo>
                  <a:pt x="1964765" y="3387762"/>
                </a:lnTo>
                <a:cubicBezTo>
                  <a:pt x="1961952" y="3390509"/>
                  <a:pt x="1961952" y="3390509"/>
                  <a:pt x="1961952" y="3390509"/>
                </a:cubicBezTo>
                <a:cubicBezTo>
                  <a:pt x="1953457" y="3387762"/>
                  <a:pt x="1953457" y="3387762"/>
                  <a:pt x="1953457" y="3387762"/>
                </a:cubicBezTo>
                <a:cubicBezTo>
                  <a:pt x="1950626" y="3387762"/>
                  <a:pt x="1950626" y="3387762"/>
                  <a:pt x="1950626" y="3387762"/>
                </a:cubicBezTo>
                <a:cubicBezTo>
                  <a:pt x="1947813" y="3379541"/>
                  <a:pt x="1947813" y="3379541"/>
                  <a:pt x="1947813" y="3379541"/>
                </a:cubicBezTo>
                <a:cubicBezTo>
                  <a:pt x="1944981" y="3379541"/>
                  <a:pt x="1944981" y="3379541"/>
                  <a:pt x="1944981" y="3379541"/>
                </a:cubicBezTo>
                <a:cubicBezTo>
                  <a:pt x="1933657" y="3374046"/>
                  <a:pt x="1933657" y="3374046"/>
                  <a:pt x="1933657" y="3374046"/>
                </a:cubicBezTo>
                <a:cubicBezTo>
                  <a:pt x="1930842" y="3371299"/>
                  <a:pt x="1930842" y="3371299"/>
                  <a:pt x="1930842" y="3371299"/>
                </a:cubicBezTo>
                <a:cubicBezTo>
                  <a:pt x="1925179" y="3374046"/>
                  <a:pt x="1925179" y="3374046"/>
                  <a:pt x="1925179" y="3374046"/>
                </a:cubicBezTo>
                <a:cubicBezTo>
                  <a:pt x="1922348" y="3376793"/>
                  <a:pt x="1922348" y="3376793"/>
                  <a:pt x="1922348" y="3376793"/>
                </a:cubicBezTo>
                <a:cubicBezTo>
                  <a:pt x="1922348" y="3376793"/>
                  <a:pt x="1916686" y="3379541"/>
                  <a:pt x="1913872" y="3379541"/>
                </a:cubicBezTo>
                <a:cubicBezTo>
                  <a:pt x="1913872" y="3376793"/>
                  <a:pt x="1908209" y="3365805"/>
                  <a:pt x="1908209" y="3365805"/>
                </a:cubicBezTo>
                <a:cubicBezTo>
                  <a:pt x="1911041" y="3357584"/>
                  <a:pt x="1911041" y="3357584"/>
                  <a:pt x="1911041" y="3357584"/>
                </a:cubicBezTo>
                <a:cubicBezTo>
                  <a:pt x="1911041" y="3357584"/>
                  <a:pt x="1919517" y="3354836"/>
                  <a:pt x="1919517" y="3354836"/>
                </a:cubicBezTo>
                <a:cubicBezTo>
                  <a:pt x="1919517" y="3354836"/>
                  <a:pt x="1925179" y="3354836"/>
                  <a:pt x="1925179" y="3354836"/>
                </a:cubicBezTo>
                <a:cubicBezTo>
                  <a:pt x="1925179" y="3354836"/>
                  <a:pt x="1928011" y="3354836"/>
                  <a:pt x="1928011" y="3357584"/>
                </a:cubicBezTo>
                <a:cubicBezTo>
                  <a:pt x="1930842" y="3357584"/>
                  <a:pt x="1936487" y="3363078"/>
                  <a:pt x="1939318" y="3363078"/>
                </a:cubicBezTo>
                <a:cubicBezTo>
                  <a:pt x="1939318" y="3363078"/>
                  <a:pt x="1944981" y="3365805"/>
                  <a:pt x="1944981" y="3365805"/>
                </a:cubicBezTo>
                <a:cubicBezTo>
                  <a:pt x="1947813" y="3365805"/>
                  <a:pt x="1953457" y="3368552"/>
                  <a:pt x="1953457" y="3368552"/>
                </a:cubicBezTo>
                <a:cubicBezTo>
                  <a:pt x="1953457" y="3368552"/>
                  <a:pt x="1959121" y="3368552"/>
                  <a:pt x="1959121" y="3368552"/>
                </a:cubicBezTo>
                <a:cubicBezTo>
                  <a:pt x="1959121" y="3368552"/>
                  <a:pt x="1964765" y="3365805"/>
                  <a:pt x="1964765" y="3365805"/>
                </a:cubicBezTo>
                <a:cubicBezTo>
                  <a:pt x="1967596" y="3363078"/>
                  <a:pt x="1967596" y="3360331"/>
                  <a:pt x="1967596" y="3360331"/>
                </a:cubicBezTo>
                <a:cubicBezTo>
                  <a:pt x="1967596" y="3360331"/>
                  <a:pt x="1970427" y="3360331"/>
                  <a:pt x="1970427" y="3360331"/>
                </a:cubicBezTo>
                <a:cubicBezTo>
                  <a:pt x="1970427" y="3363078"/>
                  <a:pt x="1973260" y="3365805"/>
                  <a:pt x="1973260" y="3365805"/>
                </a:cubicBezTo>
                <a:cubicBezTo>
                  <a:pt x="1973260" y="3365805"/>
                  <a:pt x="1976092" y="3368552"/>
                  <a:pt x="1976092" y="3368552"/>
                </a:cubicBezTo>
                <a:cubicBezTo>
                  <a:pt x="1978922" y="3371299"/>
                  <a:pt x="1981735" y="3371299"/>
                  <a:pt x="1981735" y="3371299"/>
                </a:cubicBezTo>
                <a:cubicBezTo>
                  <a:pt x="1981735" y="3371299"/>
                  <a:pt x="1984567" y="3368552"/>
                  <a:pt x="1984567" y="3368552"/>
                </a:cubicBezTo>
                <a:cubicBezTo>
                  <a:pt x="1984567" y="3368552"/>
                  <a:pt x="1987399" y="3371299"/>
                  <a:pt x="1987399" y="3368552"/>
                </a:cubicBezTo>
                <a:cubicBezTo>
                  <a:pt x="1987399" y="3368552"/>
                  <a:pt x="1990230" y="3368552"/>
                  <a:pt x="1990230" y="3368552"/>
                </a:cubicBezTo>
                <a:cubicBezTo>
                  <a:pt x="1990230" y="3368552"/>
                  <a:pt x="1993061" y="3365805"/>
                  <a:pt x="1990230" y="3365805"/>
                </a:cubicBezTo>
                <a:cubicBezTo>
                  <a:pt x="1987399" y="3365805"/>
                  <a:pt x="1987399" y="3365805"/>
                  <a:pt x="1984567" y="3365805"/>
                </a:cubicBezTo>
                <a:cubicBezTo>
                  <a:pt x="1981735" y="3365805"/>
                  <a:pt x="1976092" y="3363078"/>
                  <a:pt x="1976092" y="3363078"/>
                </a:cubicBezTo>
                <a:cubicBezTo>
                  <a:pt x="1976092" y="3360331"/>
                  <a:pt x="1973260" y="3360331"/>
                  <a:pt x="1973260" y="3357584"/>
                </a:cubicBezTo>
                <a:cubicBezTo>
                  <a:pt x="1970427" y="3357584"/>
                  <a:pt x="1970427" y="3354836"/>
                  <a:pt x="1967596" y="3354836"/>
                </a:cubicBezTo>
                <a:cubicBezTo>
                  <a:pt x="1964765" y="3354836"/>
                  <a:pt x="1964765" y="3354836"/>
                  <a:pt x="1964765" y="3354836"/>
                </a:cubicBezTo>
                <a:cubicBezTo>
                  <a:pt x="1964765" y="3354836"/>
                  <a:pt x="1961952" y="3357584"/>
                  <a:pt x="1961952" y="3360331"/>
                </a:cubicBezTo>
                <a:cubicBezTo>
                  <a:pt x="1961952" y="3360331"/>
                  <a:pt x="1964765" y="3363078"/>
                  <a:pt x="1959121" y="3360331"/>
                </a:cubicBezTo>
                <a:cubicBezTo>
                  <a:pt x="1953457" y="3360331"/>
                  <a:pt x="1947813" y="3360331"/>
                  <a:pt x="1947813" y="3360331"/>
                </a:cubicBezTo>
                <a:cubicBezTo>
                  <a:pt x="1939318" y="3352089"/>
                  <a:pt x="1939318" y="3352089"/>
                  <a:pt x="1939318" y="3352089"/>
                </a:cubicBezTo>
                <a:cubicBezTo>
                  <a:pt x="1939318" y="3352089"/>
                  <a:pt x="1936487" y="3352089"/>
                  <a:pt x="1933657" y="3352089"/>
                </a:cubicBezTo>
                <a:cubicBezTo>
                  <a:pt x="1933657" y="3352089"/>
                  <a:pt x="1928011" y="3349342"/>
                  <a:pt x="1928011" y="3346615"/>
                </a:cubicBezTo>
                <a:cubicBezTo>
                  <a:pt x="1928011" y="3346615"/>
                  <a:pt x="1925179" y="3343868"/>
                  <a:pt x="1925179" y="3341121"/>
                </a:cubicBezTo>
                <a:cubicBezTo>
                  <a:pt x="1925179" y="3341121"/>
                  <a:pt x="1922348" y="3341121"/>
                  <a:pt x="1922348" y="3338375"/>
                </a:cubicBezTo>
                <a:cubicBezTo>
                  <a:pt x="1922348" y="3338375"/>
                  <a:pt x="1919517" y="3335628"/>
                  <a:pt x="1919517" y="3335628"/>
                </a:cubicBezTo>
                <a:cubicBezTo>
                  <a:pt x="1919517" y="3335628"/>
                  <a:pt x="1919517" y="3332880"/>
                  <a:pt x="1922348" y="3330133"/>
                </a:cubicBezTo>
                <a:cubicBezTo>
                  <a:pt x="1928011" y="3330133"/>
                  <a:pt x="1928011" y="3330133"/>
                  <a:pt x="1930842" y="3330133"/>
                </a:cubicBezTo>
                <a:cubicBezTo>
                  <a:pt x="1933657" y="3330133"/>
                  <a:pt x="1930842" y="3330133"/>
                  <a:pt x="1936487" y="3330133"/>
                </a:cubicBezTo>
                <a:cubicBezTo>
                  <a:pt x="1942150" y="3330133"/>
                  <a:pt x="1939318" y="3330133"/>
                  <a:pt x="1942150" y="3330133"/>
                </a:cubicBezTo>
                <a:cubicBezTo>
                  <a:pt x="1944981" y="3330133"/>
                  <a:pt x="1950626" y="3330133"/>
                  <a:pt x="1950626" y="3330133"/>
                </a:cubicBezTo>
                <a:cubicBezTo>
                  <a:pt x="1950626" y="3330133"/>
                  <a:pt x="1944981" y="3327406"/>
                  <a:pt x="1953457" y="3330133"/>
                </a:cubicBezTo>
                <a:cubicBezTo>
                  <a:pt x="1953457" y="3330133"/>
                  <a:pt x="1964765" y="3332880"/>
                  <a:pt x="1961952" y="3338375"/>
                </a:cubicBezTo>
                <a:cubicBezTo>
                  <a:pt x="1961952" y="3338375"/>
                  <a:pt x="1959121" y="3341121"/>
                  <a:pt x="1959121" y="3341121"/>
                </a:cubicBezTo>
                <a:cubicBezTo>
                  <a:pt x="1959121" y="3341121"/>
                  <a:pt x="1964765" y="3343868"/>
                  <a:pt x="1964765" y="3343868"/>
                </a:cubicBezTo>
                <a:cubicBezTo>
                  <a:pt x="1964765" y="3343868"/>
                  <a:pt x="1967596" y="3341121"/>
                  <a:pt x="1967596" y="3341121"/>
                </a:cubicBezTo>
                <a:cubicBezTo>
                  <a:pt x="1970427" y="3343868"/>
                  <a:pt x="1970427" y="3343868"/>
                  <a:pt x="1970427" y="3343868"/>
                </a:cubicBezTo>
                <a:cubicBezTo>
                  <a:pt x="1976092" y="3349342"/>
                  <a:pt x="1976092" y="3349342"/>
                  <a:pt x="1976092" y="3349342"/>
                </a:cubicBezTo>
                <a:cubicBezTo>
                  <a:pt x="1976092" y="3349342"/>
                  <a:pt x="1981735" y="3349342"/>
                  <a:pt x="1981735" y="3349342"/>
                </a:cubicBezTo>
                <a:cubicBezTo>
                  <a:pt x="1978922" y="3352089"/>
                  <a:pt x="1976092" y="3346615"/>
                  <a:pt x="1978922" y="3352089"/>
                </a:cubicBezTo>
                <a:cubicBezTo>
                  <a:pt x="1981735" y="3357584"/>
                  <a:pt x="1984567" y="3360331"/>
                  <a:pt x="1984567" y="3360331"/>
                </a:cubicBezTo>
                <a:cubicBezTo>
                  <a:pt x="1987399" y="3360331"/>
                  <a:pt x="1987399" y="3360331"/>
                  <a:pt x="1987399" y="3360331"/>
                </a:cubicBezTo>
                <a:cubicBezTo>
                  <a:pt x="1987399" y="3360331"/>
                  <a:pt x="1987399" y="3357584"/>
                  <a:pt x="1990230" y="3357584"/>
                </a:cubicBezTo>
                <a:cubicBezTo>
                  <a:pt x="1990230" y="3360331"/>
                  <a:pt x="1995892" y="3360331"/>
                  <a:pt x="1998706" y="3360331"/>
                </a:cubicBezTo>
                <a:cubicBezTo>
                  <a:pt x="1998706" y="3360331"/>
                  <a:pt x="1998706" y="3357584"/>
                  <a:pt x="1995892" y="3352089"/>
                </a:cubicBezTo>
                <a:cubicBezTo>
                  <a:pt x="1993061" y="3349342"/>
                  <a:pt x="1990230" y="3346615"/>
                  <a:pt x="1990230" y="3346615"/>
                </a:cubicBezTo>
                <a:cubicBezTo>
                  <a:pt x="1987399" y="3346615"/>
                  <a:pt x="1990230" y="3349342"/>
                  <a:pt x="1984567" y="3346615"/>
                </a:cubicBezTo>
                <a:cubicBezTo>
                  <a:pt x="1978922" y="3343868"/>
                  <a:pt x="1978922" y="3346615"/>
                  <a:pt x="1976092" y="3343868"/>
                </a:cubicBezTo>
                <a:cubicBezTo>
                  <a:pt x="1973260" y="3338375"/>
                  <a:pt x="1970427" y="3338375"/>
                  <a:pt x="1970427" y="3335628"/>
                </a:cubicBezTo>
                <a:cubicBezTo>
                  <a:pt x="1970427" y="3335628"/>
                  <a:pt x="1973260" y="3335628"/>
                  <a:pt x="1976092" y="3332880"/>
                </a:cubicBezTo>
                <a:cubicBezTo>
                  <a:pt x="1978922" y="3332880"/>
                  <a:pt x="1973260" y="3330133"/>
                  <a:pt x="1978922" y="3332880"/>
                </a:cubicBezTo>
                <a:cubicBezTo>
                  <a:pt x="1987399" y="3335628"/>
                  <a:pt x="1987399" y="3335628"/>
                  <a:pt x="1990230" y="3335628"/>
                </a:cubicBezTo>
                <a:cubicBezTo>
                  <a:pt x="1990230" y="3335628"/>
                  <a:pt x="1995892" y="3335628"/>
                  <a:pt x="1990230" y="3332880"/>
                </a:cubicBezTo>
                <a:cubicBezTo>
                  <a:pt x="1984567" y="3332880"/>
                  <a:pt x="1981735" y="3330133"/>
                  <a:pt x="1981735" y="3330133"/>
                </a:cubicBezTo>
                <a:cubicBezTo>
                  <a:pt x="1976092" y="3330133"/>
                  <a:pt x="1976092" y="3330133"/>
                  <a:pt x="1976092" y="3330133"/>
                </a:cubicBezTo>
                <a:cubicBezTo>
                  <a:pt x="1976092" y="3330133"/>
                  <a:pt x="1976092" y="3330133"/>
                  <a:pt x="1973260" y="3330133"/>
                </a:cubicBezTo>
                <a:cubicBezTo>
                  <a:pt x="1970427" y="3330133"/>
                  <a:pt x="1970427" y="3332880"/>
                  <a:pt x="1970427" y="3330133"/>
                </a:cubicBezTo>
                <a:cubicBezTo>
                  <a:pt x="1967596" y="3330133"/>
                  <a:pt x="1964765" y="3330133"/>
                  <a:pt x="1964765" y="3327406"/>
                </a:cubicBezTo>
                <a:cubicBezTo>
                  <a:pt x="1961952" y="3327406"/>
                  <a:pt x="1959121" y="3324659"/>
                  <a:pt x="1959121" y="3324659"/>
                </a:cubicBezTo>
                <a:cubicBezTo>
                  <a:pt x="1959121" y="3321912"/>
                  <a:pt x="1956289" y="3319165"/>
                  <a:pt x="1956289" y="3319165"/>
                </a:cubicBezTo>
                <a:cubicBezTo>
                  <a:pt x="1953457" y="3319165"/>
                  <a:pt x="1950626" y="3319165"/>
                  <a:pt x="1947813" y="3319165"/>
                </a:cubicBezTo>
                <a:cubicBezTo>
                  <a:pt x="1947813" y="3319165"/>
                  <a:pt x="1944981" y="3319165"/>
                  <a:pt x="1944981" y="3319165"/>
                </a:cubicBezTo>
                <a:cubicBezTo>
                  <a:pt x="1944981" y="3316418"/>
                  <a:pt x="1944981" y="3316418"/>
                  <a:pt x="1944981" y="3313671"/>
                </a:cubicBezTo>
                <a:cubicBezTo>
                  <a:pt x="1944981" y="3313671"/>
                  <a:pt x="1944981" y="3310944"/>
                  <a:pt x="1947813" y="3310944"/>
                </a:cubicBezTo>
                <a:cubicBezTo>
                  <a:pt x="1950626" y="3310944"/>
                  <a:pt x="1953457" y="3310944"/>
                  <a:pt x="1956289" y="3310944"/>
                </a:cubicBezTo>
                <a:cubicBezTo>
                  <a:pt x="1959121" y="3310944"/>
                  <a:pt x="1961952" y="3310944"/>
                  <a:pt x="1964765" y="3310944"/>
                </a:cubicBezTo>
                <a:cubicBezTo>
                  <a:pt x="1964765" y="3310944"/>
                  <a:pt x="1967596" y="3313671"/>
                  <a:pt x="1967596" y="3313671"/>
                </a:cubicBezTo>
                <a:cubicBezTo>
                  <a:pt x="1970427" y="3316418"/>
                  <a:pt x="1973260" y="3316418"/>
                  <a:pt x="1973260" y="3316418"/>
                </a:cubicBezTo>
                <a:cubicBezTo>
                  <a:pt x="1973260" y="3319165"/>
                  <a:pt x="1973260" y="3319165"/>
                  <a:pt x="1976092" y="3319165"/>
                </a:cubicBezTo>
                <a:cubicBezTo>
                  <a:pt x="1976092" y="3321912"/>
                  <a:pt x="1978922" y="3321912"/>
                  <a:pt x="1978922" y="3321912"/>
                </a:cubicBezTo>
                <a:cubicBezTo>
                  <a:pt x="1981735" y="3327406"/>
                  <a:pt x="1981735" y="3327406"/>
                  <a:pt x="1981735" y="3327406"/>
                </a:cubicBezTo>
                <a:cubicBezTo>
                  <a:pt x="1987399" y="3330133"/>
                  <a:pt x="1987399" y="3330133"/>
                  <a:pt x="1987399" y="3330133"/>
                </a:cubicBezTo>
                <a:cubicBezTo>
                  <a:pt x="1987399" y="3330133"/>
                  <a:pt x="1995892" y="3332880"/>
                  <a:pt x="1995892" y="3332880"/>
                </a:cubicBezTo>
                <a:cubicBezTo>
                  <a:pt x="1995892" y="3332880"/>
                  <a:pt x="1995892" y="3332880"/>
                  <a:pt x="1998706" y="3332880"/>
                </a:cubicBezTo>
                <a:cubicBezTo>
                  <a:pt x="2001537" y="3332880"/>
                  <a:pt x="2001537" y="3330133"/>
                  <a:pt x="2001537" y="3330133"/>
                </a:cubicBezTo>
                <a:cubicBezTo>
                  <a:pt x="2001537" y="3330133"/>
                  <a:pt x="2004369" y="3330133"/>
                  <a:pt x="2004369" y="3330133"/>
                </a:cubicBezTo>
                <a:cubicBezTo>
                  <a:pt x="2004369" y="3330133"/>
                  <a:pt x="2012845" y="3324659"/>
                  <a:pt x="2012845" y="3324659"/>
                </a:cubicBezTo>
                <a:cubicBezTo>
                  <a:pt x="2012845" y="3327406"/>
                  <a:pt x="2015676" y="3327406"/>
                  <a:pt x="2018508" y="3327406"/>
                </a:cubicBezTo>
                <a:cubicBezTo>
                  <a:pt x="2018508" y="3327406"/>
                  <a:pt x="2027002" y="3332880"/>
                  <a:pt x="2027002" y="3332880"/>
                </a:cubicBezTo>
                <a:cubicBezTo>
                  <a:pt x="2027002" y="3330133"/>
                  <a:pt x="2027002" y="3327406"/>
                  <a:pt x="2027002" y="3327406"/>
                </a:cubicBezTo>
                <a:cubicBezTo>
                  <a:pt x="2027002" y="3327406"/>
                  <a:pt x="2029815" y="3324659"/>
                  <a:pt x="2029815" y="3324659"/>
                </a:cubicBezTo>
                <a:lnTo>
                  <a:pt x="2027002" y="3324659"/>
                </a:lnTo>
                <a:cubicBezTo>
                  <a:pt x="2027002" y="3324659"/>
                  <a:pt x="2024170" y="3327406"/>
                  <a:pt x="2024170" y="3327406"/>
                </a:cubicBezTo>
                <a:cubicBezTo>
                  <a:pt x="2021339" y="3327406"/>
                  <a:pt x="2018508" y="3324659"/>
                  <a:pt x="2018508" y="3324659"/>
                </a:cubicBezTo>
                <a:cubicBezTo>
                  <a:pt x="2015676" y="3321912"/>
                  <a:pt x="2010031" y="3319165"/>
                  <a:pt x="2010031" y="3319165"/>
                </a:cubicBezTo>
                <a:cubicBezTo>
                  <a:pt x="2007200" y="3319165"/>
                  <a:pt x="2010031" y="3319165"/>
                  <a:pt x="2004369" y="3316418"/>
                </a:cubicBezTo>
                <a:cubicBezTo>
                  <a:pt x="1998706" y="3313671"/>
                  <a:pt x="1995892" y="3310944"/>
                  <a:pt x="1995892" y="3310944"/>
                </a:cubicBezTo>
                <a:cubicBezTo>
                  <a:pt x="1993061" y="3308197"/>
                  <a:pt x="1993061" y="3308197"/>
                  <a:pt x="1993061" y="3308197"/>
                </a:cubicBezTo>
                <a:cubicBezTo>
                  <a:pt x="1993061" y="3308197"/>
                  <a:pt x="1993061" y="3305450"/>
                  <a:pt x="1990230" y="3305450"/>
                </a:cubicBezTo>
                <a:cubicBezTo>
                  <a:pt x="1987399" y="3302702"/>
                  <a:pt x="1978922" y="3299955"/>
                  <a:pt x="1978922" y="3299955"/>
                </a:cubicBezTo>
                <a:cubicBezTo>
                  <a:pt x="1978922" y="3299955"/>
                  <a:pt x="1978922" y="3297208"/>
                  <a:pt x="1978922" y="3297208"/>
                </a:cubicBezTo>
                <a:cubicBezTo>
                  <a:pt x="1978922" y="3297208"/>
                  <a:pt x="1978922" y="3288987"/>
                  <a:pt x="1978922" y="3288987"/>
                </a:cubicBezTo>
                <a:cubicBezTo>
                  <a:pt x="1978922" y="3286240"/>
                  <a:pt x="1976092" y="3280746"/>
                  <a:pt x="1976092" y="3280746"/>
                </a:cubicBezTo>
                <a:cubicBezTo>
                  <a:pt x="1976092" y="3280746"/>
                  <a:pt x="1981735" y="3277999"/>
                  <a:pt x="1981735" y="3277999"/>
                </a:cubicBezTo>
                <a:cubicBezTo>
                  <a:pt x="1984567" y="3277999"/>
                  <a:pt x="1987399" y="3280746"/>
                  <a:pt x="1987399" y="3280746"/>
                </a:cubicBezTo>
                <a:cubicBezTo>
                  <a:pt x="1990230" y="3277999"/>
                  <a:pt x="1990230" y="3277999"/>
                  <a:pt x="1990230" y="3277999"/>
                </a:cubicBezTo>
                <a:cubicBezTo>
                  <a:pt x="2012845" y="3247821"/>
                  <a:pt x="2012845" y="3247821"/>
                  <a:pt x="2012845" y="3247821"/>
                </a:cubicBezTo>
                <a:cubicBezTo>
                  <a:pt x="2032647" y="3220371"/>
                  <a:pt x="2032647" y="3220371"/>
                  <a:pt x="2032647" y="3220371"/>
                </a:cubicBezTo>
                <a:cubicBezTo>
                  <a:pt x="2041141" y="3179224"/>
                  <a:pt x="2041141" y="3179224"/>
                  <a:pt x="2041141" y="3179224"/>
                </a:cubicBezTo>
                <a:cubicBezTo>
                  <a:pt x="2046785" y="3160016"/>
                  <a:pt x="2046785" y="3160016"/>
                  <a:pt x="2046785" y="3160016"/>
                </a:cubicBezTo>
                <a:cubicBezTo>
                  <a:pt x="2052450" y="3143553"/>
                  <a:pt x="2052450" y="3143553"/>
                  <a:pt x="2052450" y="3143553"/>
                </a:cubicBezTo>
                <a:cubicBezTo>
                  <a:pt x="2052450" y="3143553"/>
                  <a:pt x="2052450" y="3140806"/>
                  <a:pt x="2055280" y="3143553"/>
                </a:cubicBezTo>
                <a:cubicBezTo>
                  <a:pt x="2055280" y="3143553"/>
                  <a:pt x="2058111" y="3149027"/>
                  <a:pt x="2058111" y="3149027"/>
                </a:cubicBezTo>
                <a:cubicBezTo>
                  <a:pt x="2060924" y="3151774"/>
                  <a:pt x="2060924" y="3151774"/>
                  <a:pt x="2060924" y="3151774"/>
                </a:cubicBezTo>
                <a:cubicBezTo>
                  <a:pt x="2063757" y="3151774"/>
                  <a:pt x="2063757" y="3151774"/>
                  <a:pt x="2063757" y="3151774"/>
                </a:cubicBezTo>
                <a:cubicBezTo>
                  <a:pt x="2063757" y="3151774"/>
                  <a:pt x="2069419" y="3149027"/>
                  <a:pt x="2072250" y="3149027"/>
                </a:cubicBezTo>
                <a:cubicBezTo>
                  <a:pt x="2072250" y="3149027"/>
                  <a:pt x="2083558" y="3154521"/>
                  <a:pt x="2083558" y="3154521"/>
                </a:cubicBezTo>
                <a:cubicBezTo>
                  <a:pt x="2083558" y="3154521"/>
                  <a:pt x="2083558" y="3160016"/>
                  <a:pt x="2083558" y="3162763"/>
                </a:cubicBezTo>
                <a:cubicBezTo>
                  <a:pt x="2083558" y="3162763"/>
                  <a:pt x="2089220" y="3168237"/>
                  <a:pt x="2086389" y="3170984"/>
                </a:cubicBezTo>
                <a:cubicBezTo>
                  <a:pt x="2086389" y="3170984"/>
                  <a:pt x="2083558" y="3176478"/>
                  <a:pt x="2083558" y="3176478"/>
                </a:cubicBezTo>
                <a:cubicBezTo>
                  <a:pt x="2083558" y="3176478"/>
                  <a:pt x="2086389" y="3179224"/>
                  <a:pt x="2086389" y="3179224"/>
                </a:cubicBezTo>
                <a:cubicBezTo>
                  <a:pt x="2089220" y="3179224"/>
                  <a:pt x="2089220" y="3179224"/>
                  <a:pt x="2092052" y="3179224"/>
                </a:cubicBezTo>
                <a:cubicBezTo>
                  <a:pt x="2094866" y="3179224"/>
                  <a:pt x="2097697" y="3181972"/>
                  <a:pt x="2097697" y="3181972"/>
                </a:cubicBezTo>
                <a:cubicBezTo>
                  <a:pt x="2097697" y="3181972"/>
                  <a:pt x="2097697" y="3184698"/>
                  <a:pt x="2097697" y="3184698"/>
                </a:cubicBezTo>
                <a:cubicBezTo>
                  <a:pt x="2097697" y="3184698"/>
                  <a:pt x="2097697" y="3190193"/>
                  <a:pt x="2097697" y="3190193"/>
                </a:cubicBezTo>
                <a:cubicBezTo>
                  <a:pt x="2097697" y="3192940"/>
                  <a:pt x="2092052" y="3192940"/>
                  <a:pt x="2092052" y="3192940"/>
                </a:cubicBezTo>
                <a:cubicBezTo>
                  <a:pt x="2092052" y="3192940"/>
                  <a:pt x="2092052" y="3195687"/>
                  <a:pt x="2092052" y="3195687"/>
                </a:cubicBezTo>
                <a:cubicBezTo>
                  <a:pt x="2089220" y="3198434"/>
                  <a:pt x="2086389" y="3201181"/>
                  <a:pt x="2083558" y="3201181"/>
                </a:cubicBezTo>
                <a:cubicBezTo>
                  <a:pt x="2083558" y="3201181"/>
                  <a:pt x="2077896" y="3195687"/>
                  <a:pt x="2077896" y="3195687"/>
                </a:cubicBezTo>
                <a:cubicBezTo>
                  <a:pt x="2077896" y="3195687"/>
                  <a:pt x="2075081" y="3198434"/>
                  <a:pt x="2075081" y="3198434"/>
                </a:cubicBezTo>
                <a:cubicBezTo>
                  <a:pt x="2077896" y="3203908"/>
                  <a:pt x="2077896" y="3203908"/>
                  <a:pt x="2077896" y="3203908"/>
                </a:cubicBezTo>
                <a:cubicBezTo>
                  <a:pt x="2080727" y="3212150"/>
                  <a:pt x="2080727" y="3212150"/>
                  <a:pt x="2080727" y="3212150"/>
                </a:cubicBezTo>
                <a:cubicBezTo>
                  <a:pt x="2077896" y="3214897"/>
                  <a:pt x="2077896" y="3214897"/>
                  <a:pt x="2077896" y="3214897"/>
                </a:cubicBezTo>
                <a:cubicBezTo>
                  <a:pt x="2080727" y="3223118"/>
                  <a:pt x="2080727" y="3223118"/>
                  <a:pt x="2080727" y="3223118"/>
                </a:cubicBezTo>
                <a:cubicBezTo>
                  <a:pt x="2080727" y="3228612"/>
                  <a:pt x="2080727" y="3228612"/>
                  <a:pt x="2080727" y="3228612"/>
                </a:cubicBezTo>
                <a:cubicBezTo>
                  <a:pt x="2075081" y="3231358"/>
                  <a:pt x="2075081" y="3231358"/>
                  <a:pt x="2075081" y="3231358"/>
                </a:cubicBezTo>
                <a:cubicBezTo>
                  <a:pt x="2075081" y="3231358"/>
                  <a:pt x="2072250" y="3234106"/>
                  <a:pt x="2069419" y="3234106"/>
                </a:cubicBezTo>
                <a:cubicBezTo>
                  <a:pt x="2069419" y="3234106"/>
                  <a:pt x="2066588" y="3231358"/>
                  <a:pt x="2066588" y="3234106"/>
                </a:cubicBezTo>
                <a:cubicBezTo>
                  <a:pt x="2069419" y="3236853"/>
                  <a:pt x="2069419" y="3239580"/>
                  <a:pt x="2072250" y="3239580"/>
                </a:cubicBezTo>
                <a:cubicBezTo>
                  <a:pt x="2075081" y="3239580"/>
                  <a:pt x="2080727" y="3239580"/>
                  <a:pt x="2080727" y="3239580"/>
                </a:cubicBezTo>
                <a:cubicBezTo>
                  <a:pt x="2086389" y="3247821"/>
                  <a:pt x="2086389" y="3247821"/>
                  <a:pt x="2086389" y="3247821"/>
                </a:cubicBezTo>
                <a:cubicBezTo>
                  <a:pt x="2086389" y="3247821"/>
                  <a:pt x="2089220" y="3247821"/>
                  <a:pt x="2092052" y="3247821"/>
                </a:cubicBezTo>
                <a:cubicBezTo>
                  <a:pt x="2092052" y="3247821"/>
                  <a:pt x="2097697" y="3250568"/>
                  <a:pt x="2097697" y="3250568"/>
                </a:cubicBezTo>
                <a:cubicBezTo>
                  <a:pt x="2097697" y="3250568"/>
                  <a:pt x="2097697" y="3250568"/>
                  <a:pt x="2100528" y="3253315"/>
                </a:cubicBezTo>
                <a:cubicBezTo>
                  <a:pt x="2103359" y="3253315"/>
                  <a:pt x="2109004" y="3256063"/>
                  <a:pt x="2109004" y="3256063"/>
                </a:cubicBezTo>
                <a:cubicBezTo>
                  <a:pt x="2109004" y="3256063"/>
                  <a:pt x="2109004" y="3256063"/>
                  <a:pt x="2111836" y="3256063"/>
                </a:cubicBezTo>
                <a:cubicBezTo>
                  <a:pt x="2111836" y="3253315"/>
                  <a:pt x="2111836" y="3256063"/>
                  <a:pt x="2114667" y="3256063"/>
                </a:cubicBezTo>
                <a:cubicBezTo>
                  <a:pt x="2117499" y="3256063"/>
                  <a:pt x="2120330" y="3250568"/>
                  <a:pt x="2120330" y="3250568"/>
                </a:cubicBezTo>
                <a:cubicBezTo>
                  <a:pt x="2120330" y="3250568"/>
                  <a:pt x="2120330" y="3250568"/>
                  <a:pt x="2123162" y="3250568"/>
                </a:cubicBezTo>
                <a:cubicBezTo>
                  <a:pt x="2123162" y="3250568"/>
                  <a:pt x="2125975" y="3250568"/>
                  <a:pt x="2125975" y="3247821"/>
                </a:cubicBezTo>
                <a:cubicBezTo>
                  <a:pt x="2125975" y="3247821"/>
                  <a:pt x="2125975" y="3247821"/>
                  <a:pt x="2128806" y="3247821"/>
                </a:cubicBezTo>
                <a:cubicBezTo>
                  <a:pt x="2128806" y="3245074"/>
                  <a:pt x="2128806" y="3245074"/>
                  <a:pt x="2128806" y="3245074"/>
                </a:cubicBezTo>
                <a:cubicBezTo>
                  <a:pt x="2131638" y="3242327"/>
                  <a:pt x="2134469" y="3242327"/>
                  <a:pt x="2134469" y="3242327"/>
                </a:cubicBezTo>
                <a:cubicBezTo>
                  <a:pt x="2137301" y="3239580"/>
                  <a:pt x="2137301" y="3239580"/>
                  <a:pt x="2137301" y="3236853"/>
                </a:cubicBezTo>
                <a:cubicBezTo>
                  <a:pt x="2137301" y="3236853"/>
                  <a:pt x="2134469" y="3236853"/>
                  <a:pt x="2134469" y="3239580"/>
                </a:cubicBezTo>
                <a:cubicBezTo>
                  <a:pt x="2131638" y="3239580"/>
                  <a:pt x="2128806" y="3239580"/>
                  <a:pt x="2128806" y="3239580"/>
                </a:cubicBezTo>
                <a:cubicBezTo>
                  <a:pt x="2128806" y="3242327"/>
                  <a:pt x="2125975" y="3242327"/>
                  <a:pt x="2125975" y="3242327"/>
                </a:cubicBezTo>
                <a:cubicBezTo>
                  <a:pt x="2123162" y="3242327"/>
                  <a:pt x="2120330" y="3245074"/>
                  <a:pt x="2117499" y="3245074"/>
                </a:cubicBezTo>
                <a:cubicBezTo>
                  <a:pt x="2117499" y="3245074"/>
                  <a:pt x="2117499" y="3247821"/>
                  <a:pt x="2114667" y="3250568"/>
                </a:cubicBezTo>
                <a:cubicBezTo>
                  <a:pt x="2114667" y="3250568"/>
                  <a:pt x="2114667" y="3250568"/>
                  <a:pt x="2114667" y="3253315"/>
                </a:cubicBezTo>
                <a:cubicBezTo>
                  <a:pt x="2111836" y="3253315"/>
                  <a:pt x="2109004" y="3253315"/>
                  <a:pt x="2109004" y="3253315"/>
                </a:cubicBezTo>
                <a:cubicBezTo>
                  <a:pt x="2109004" y="3256063"/>
                  <a:pt x="2109004" y="3256063"/>
                  <a:pt x="2109004" y="3256063"/>
                </a:cubicBezTo>
                <a:cubicBezTo>
                  <a:pt x="2109004" y="3256063"/>
                  <a:pt x="2109004" y="3253315"/>
                  <a:pt x="2106191" y="3253315"/>
                </a:cubicBezTo>
                <a:cubicBezTo>
                  <a:pt x="2106191" y="3253315"/>
                  <a:pt x="2103359" y="3245074"/>
                  <a:pt x="2097697" y="3245074"/>
                </a:cubicBezTo>
                <a:cubicBezTo>
                  <a:pt x="2094866" y="3242327"/>
                  <a:pt x="2092052" y="3242327"/>
                  <a:pt x="2089220" y="3242327"/>
                </a:cubicBezTo>
                <a:cubicBezTo>
                  <a:pt x="2086389" y="3242327"/>
                  <a:pt x="2080727" y="3239580"/>
                  <a:pt x="2080727" y="3239580"/>
                </a:cubicBezTo>
                <a:cubicBezTo>
                  <a:pt x="2080727" y="3236853"/>
                  <a:pt x="2077896" y="3234106"/>
                  <a:pt x="2080727" y="3234106"/>
                </a:cubicBezTo>
                <a:cubicBezTo>
                  <a:pt x="2080727" y="3231358"/>
                  <a:pt x="2080727" y="3228612"/>
                  <a:pt x="2086389" y="3228612"/>
                </a:cubicBezTo>
                <a:cubicBezTo>
                  <a:pt x="2089220" y="3228612"/>
                  <a:pt x="2092052" y="3231358"/>
                  <a:pt x="2094866" y="3228612"/>
                </a:cubicBezTo>
                <a:cubicBezTo>
                  <a:pt x="2097697" y="3228612"/>
                  <a:pt x="2103359" y="3220371"/>
                  <a:pt x="2103359" y="3220371"/>
                </a:cubicBezTo>
                <a:cubicBezTo>
                  <a:pt x="2109004" y="3214897"/>
                  <a:pt x="2109004" y="3214897"/>
                  <a:pt x="2109004" y="3214897"/>
                </a:cubicBezTo>
                <a:cubicBezTo>
                  <a:pt x="2117499" y="3212150"/>
                  <a:pt x="2117499" y="3212150"/>
                  <a:pt x="2117499" y="3212150"/>
                </a:cubicBezTo>
                <a:cubicBezTo>
                  <a:pt x="2117499" y="3212150"/>
                  <a:pt x="2128806" y="3206655"/>
                  <a:pt x="2128806" y="3206655"/>
                </a:cubicBezTo>
                <a:cubicBezTo>
                  <a:pt x="2128806" y="3206655"/>
                  <a:pt x="2131638" y="3206655"/>
                  <a:pt x="2134469" y="3209403"/>
                </a:cubicBezTo>
                <a:cubicBezTo>
                  <a:pt x="2137301" y="3212150"/>
                  <a:pt x="2137301" y="3212150"/>
                  <a:pt x="2137301" y="3212150"/>
                </a:cubicBezTo>
                <a:cubicBezTo>
                  <a:pt x="2140132" y="3212150"/>
                  <a:pt x="2145777" y="3214897"/>
                  <a:pt x="2145777" y="3214897"/>
                </a:cubicBezTo>
                <a:cubicBezTo>
                  <a:pt x="2145777" y="3214897"/>
                  <a:pt x="2145777" y="3214897"/>
                  <a:pt x="2148608" y="3217644"/>
                </a:cubicBezTo>
                <a:cubicBezTo>
                  <a:pt x="2148608" y="3217644"/>
                  <a:pt x="2151439" y="3220371"/>
                  <a:pt x="2148608" y="3225865"/>
                </a:cubicBezTo>
                <a:cubicBezTo>
                  <a:pt x="2148608" y="3228612"/>
                  <a:pt x="2148608" y="3231358"/>
                  <a:pt x="2148608" y="3231358"/>
                </a:cubicBezTo>
                <a:cubicBezTo>
                  <a:pt x="2148608" y="3231358"/>
                  <a:pt x="2151439" y="3228612"/>
                  <a:pt x="2151439" y="3225865"/>
                </a:cubicBezTo>
                <a:cubicBezTo>
                  <a:pt x="2151439" y="3220371"/>
                  <a:pt x="2151439" y="3217644"/>
                  <a:pt x="2151439" y="3214897"/>
                </a:cubicBezTo>
                <a:cubicBezTo>
                  <a:pt x="2151439" y="3212150"/>
                  <a:pt x="2148608" y="3209403"/>
                  <a:pt x="2148608" y="3209403"/>
                </a:cubicBezTo>
                <a:cubicBezTo>
                  <a:pt x="2148608" y="3209403"/>
                  <a:pt x="2142946" y="3212150"/>
                  <a:pt x="2137301" y="3209403"/>
                </a:cubicBezTo>
                <a:cubicBezTo>
                  <a:pt x="2134469" y="3206655"/>
                  <a:pt x="2134469" y="3203908"/>
                  <a:pt x="2131638" y="3203908"/>
                </a:cubicBezTo>
                <a:cubicBezTo>
                  <a:pt x="2131638" y="3203908"/>
                  <a:pt x="2128806" y="3201181"/>
                  <a:pt x="2125975" y="3201181"/>
                </a:cubicBezTo>
                <a:cubicBezTo>
                  <a:pt x="2125975" y="3201181"/>
                  <a:pt x="2125975" y="3198434"/>
                  <a:pt x="2125975" y="3195687"/>
                </a:cubicBezTo>
                <a:cubicBezTo>
                  <a:pt x="2125975" y="3192940"/>
                  <a:pt x="2125975" y="3190193"/>
                  <a:pt x="2125975" y="3187446"/>
                </a:cubicBezTo>
                <a:cubicBezTo>
                  <a:pt x="2125975" y="3187446"/>
                  <a:pt x="2123162" y="3184698"/>
                  <a:pt x="2125975" y="3181972"/>
                </a:cubicBezTo>
                <a:cubicBezTo>
                  <a:pt x="2128806" y="3179224"/>
                  <a:pt x="2128806" y="3179224"/>
                  <a:pt x="2131638" y="3179224"/>
                </a:cubicBezTo>
                <a:cubicBezTo>
                  <a:pt x="2131638" y="3176478"/>
                  <a:pt x="2137301" y="3173731"/>
                  <a:pt x="2134469" y="3173731"/>
                </a:cubicBezTo>
                <a:cubicBezTo>
                  <a:pt x="2134469" y="3170984"/>
                  <a:pt x="2131638" y="3170984"/>
                  <a:pt x="2128806" y="3170984"/>
                </a:cubicBezTo>
                <a:cubicBezTo>
                  <a:pt x="2125975" y="3170984"/>
                  <a:pt x="2128806" y="3173731"/>
                  <a:pt x="2125975" y="3173731"/>
                </a:cubicBezTo>
                <a:cubicBezTo>
                  <a:pt x="2120330" y="3173731"/>
                  <a:pt x="2120330" y="3170984"/>
                  <a:pt x="2117499" y="3168237"/>
                </a:cubicBezTo>
                <a:cubicBezTo>
                  <a:pt x="2117499" y="3165510"/>
                  <a:pt x="2117499" y="3165510"/>
                  <a:pt x="2114667" y="3168237"/>
                </a:cubicBezTo>
                <a:cubicBezTo>
                  <a:pt x="2111836" y="3168237"/>
                  <a:pt x="2109004" y="3165510"/>
                  <a:pt x="2109004" y="3165510"/>
                </a:cubicBezTo>
                <a:cubicBezTo>
                  <a:pt x="2109004" y="3165510"/>
                  <a:pt x="2106191" y="3162763"/>
                  <a:pt x="2109004" y="3160016"/>
                </a:cubicBezTo>
                <a:cubicBezTo>
                  <a:pt x="2109004" y="3160016"/>
                  <a:pt x="2111836" y="3154521"/>
                  <a:pt x="2111836" y="3154521"/>
                </a:cubicBezTo>
                <a:cubicBezTo>
                  <a:pt x="2111836" y="3154521"/>
                  <a:pt x="2111836" y="3146300"/>
                  <a:pt x="2111836" y="3146300"/>
                </a:cubicBezTo>
                <a:cubicBezTo>
                  <a:pt x="2111836" y="3143553"/>
                  <a:pt x="2111836" y="3143553"/>
                  <a:pt x="2111836" y="3143553"/>
                </a:cubicBezTo>
                <a:cubicBezTo>
                  <a:pt x="2109004" y="3138059"/>
                  <a:pt x="2109004" y="3138059"/>
                  <a:pt x="2109004" y="3138059"/>
                </a:cubicBezTo>
                <a:cubicBezTo>
                  <a:pt x="2103359" y="3138059"/>
                  <a:pt x="2103359" y="3138059"/>
                  <a:pt x="2103359" y="3138059"/>
                </a:cubicBezTo>
                <a:cubicBezTo>
                  <a:pt x="2094866" y="3143553"/>
                  <a:pt x="2094866" y="3143553"/>
                  <a:pt x="2094866" y="3143553"/>
                </a:cubicBezTo>
                <a:cubicBezTo>
                  <a:pt x="2094866" y="3138059"/>
                  <a:pt x="2094866" y="3138059"/>
                  <a:pt x="2094866" y="3138059"/>
                </a:cubicBezTo>
                <a:cubicBezTo>
                  <a:pt x="2106191" y="3132564"/>
                  <a:pt x="2106191" y="3132564"/>
                  <a:pt x="2106191" y="3132564"/>
                </a:cubicBezTo>
                <a:cubicBezTo>
                  <a:pt x="2111836" y="3129817"/>
                  <a:pt x="2111836" y="3129817"/>
                  <a:pt x="2111836" y="3129817"/>
                </a:cubicBezTo>
                <a:cubicBezTo>
                  <a:pt x="2114667" y="3124343"/>
                  <a:pt x="2114667" y="3124343"/>
                  <a:pt x="2114667" y="3124343"/>
                </a:cubicBezTo>
                <a:cubicBezTo>
                  <a:pt x="2120330" y="3116103"/>
                  <a:pt x="2120330" y="3116103"/>
                  <a:pt x="2120330" y="3116103"/>
                </a:cubicBezTo>
                <a:cubicBezTo>
                  <a:pt x="2120330" y="3116103"/>
                  <a:pt x="2125975" y="3110629"/>
                  <a:pt x="2128806" y="3107882"/>
                </a:cubicBezTo>
                <a:cubicBezTo>
                  <a:pt x="2131638" y="3107882"/>
                  <a:pt x="2142946" y="3102387"/>
                  <a:pt x="2142946" y="3102387"/>
                </a:cubicBezTo>
                <a:cubicBezTo>
                  <a:pt x="2142946" y="3102387"/>
                  <a:pt x="2154271" y="3096893"/>
                  <a:pt x="2157085" y="3096893"/>
                </a:cubicBezTo>
                <a:cubicBezTo>
                  <a:pt x="2159916" y="3096893"/>
                  <a:pt x="2179717" y="3094146"/>
                  <a:pt x="2179717" y="3094146"/>
                </a:cubicBezTo>
                <a:cubicBezTo>
                  <a:pt x="2199520" y="3099640"/>
                  <a:pt x="2199520" y="3099640"/>
                  <a:pt x="2199520" y="3099640"/>
                </a:cubicBezTo>
                <a:cubicBezTo>
                  <a:pt x="2199520" y="3099640"/>
                  <a:pt x="2205164" y="3094146"/>
                  <a:pt x="2210827" y="3094146"/>
                </a:cubicBezTo>
                <a:cubicBezTo>
                  <a:pt x="2210827" y="3094146"/>
                  <a:pt x="2216490" y="3096893"/>
                  <a:pt x="2219321" y="3096893"/>
                </a:cubicBezTo>
                <a:cubicBezTo>
                  <a:pt x="2222135" y="3096893"/>
                  <a:pt x="2227797" y="3094146"/>
                  <a:pt x="2227797" y="3094146"/>
                </a:cubicBezTo>
                <a:cubicBezTo>
                  <a:pt x="2239105" y="3094146"/>
                  <a:pt x="2239105" y="3094146"/>
                  <a:pt x="2239105" y="3094146"/>
                </a:cubicBezTo>
                <a:cubicBezTo>
                  <a:pt x="2247599" y="3105134"/>
                  <a:pt x="2247599" y="3105134"/>
                  <a:pt x="2247599" y="3105134"/>
                </a:cubicBezTo>
                <a:cubicBezTo>
                  <a:pt x="2250430" y="3116103"/>
                  <a:pt x="2250430" y="3116103"/>
                  <a:pt x="2250430" y="3116103"/>
                </a:cubicBezTo>
                <a:lnTo>
                  <a:pt x="2250665" y="3116148"/>
                </a:lnTo>
                <a:lnTo>
                  <a:pt x="2254631" y="3103006"/>
                </a:lnTo>
                <a:cubicBezTo>
                  <a:pt x="2256045" y="3098547"/>
                  <a:pt x="2257465" y="3095111"/>
                  <a:pt x="2258895" y="3095111"/>
                </a:cubicBezTo>
                <a:cubicBezTo>
                  <a:pt x="2261714" y="3092383"/>
                  <a:pt x="2267353" y="3086875"/>
                  <a:pt x="2267353" y="3086875"/>
                </a:cubicBezTo>
                <a:cubicBezTo>
                  <a:pt x="2267353" y="3075911"/>
                  <a:pt x="2267353" y="3075911"/>
                  <a:pt x="2267353" y="3075911"/>
                </a:cubicBezTo>
                <a:cubicBezTo>
                  <a:pt x="2261714" y="3067676"/>
                  <a:pt x="2261714" y="3067676"/>
                  <a:pt x="2261714" y="3067676"/>
                </a:cubicBezTo>
                <a:cubicBezTo>
                  <a:pt x="2267353" y="3059440"/>
                  <a:pt x="2267353" y="3059440"/>
                  <a:pt x="2267353" y="3059440"/>
                </a:cubicBezTo>
                <a:cubicBezTo>
                  <a:pt x="2267353" y="3059440"/>
                  <a:pt x="2278669" y="3053984"/>
                  <a:pt x="2278669" y="3053984"/>
                </a:cubicBezTo>
                <a:cubicBezTo>
                  <a:pt x="2281529" y="3053984"/>
                  <a:pt x="2298485" y="3053984"/>
                  <a:pt x="2298485" y="3053984"/>
                </a:cubicBezTo>
                <a:cubicBezTo>
                  <a:pt x="2309802" y="3048476"/>
                  <a:pt x="2309802" y="3048476"/>
                  <a:pt x="2309802" y="3048476"/>
                </a:cubicBezTo>
                <a:cubicBezTo>
                  <a:pt x="2326758" y="3048476"/>
                  <a:pt x="2326758" y="3048476"/>
                  <a:pt x="2326758" y="3048476"/>
                </a:cubicBezTo>
                <a:cubicBezTo>
                  <a:pt x="2338075" y="3045749"/>
                  <a:pt x="2338075" y="3045749"/>
                  <a:pt x="2338075" y="3045749"/>
                </a:cubicBezTo>
                <a:cubicBezTo>
                  <a:pt x="2346573" y="3051204"/>
                  <a:pt x="2346573" y="3051204"/>
                  <a:pt x="2346573" y="3051204"/>
                </a:cubicBezTo>
                <a:cubicBezTo>
                  <a:pt x="2346573" y="3051204"/>
                  <a:pt x="2352210" y="3056712"/>
                  <a:pt x="2352210" y="3059440"/>
                </a:cubicBezTo>
                <a:cubicBezTo>
                  <a:pt x="2352210" y="3059440"/>
                  <a:pt x="2357890" y="3064948"/>
                  <a:pt x="2357890" y="3067676"/>
                </a:cubicBezTo>
                <a:cubicBezTo>
                  <a:pt x="2355071" y="3067676"/>
                  <a:pt x="2360709" y="3075911"/>
                  <a:pt x="2360709" y="3075911"/>
                </a:cubicBezTo>
                <a:cubicBezTo>
                  <a:pt x="2360709" y="3075911"/>
                  <a:pt x="2357890" y="3081420"/>
                  <a:pt x="2357890" y="3084147"/>
                </a:cubicBezTo>
                <a:cubicBezTo>
                  <a:pt x="2357890" y="3084147"/>
                  <a:pt x="2360709" y="3095111"/>
                  <a:pt x="2360709" y="3095111"/>
                </a:cubicBezTo>
                <a:cubicBezTo>
                  <a:pt x="2360709" y="3097839"/>
                  <a:pt x="2366347" y="3100619"/>
                  <a:pt x="2366347" y="3100619"/>
                </a:cubicBezTo>
                <a:cubicBezTo>
                  <a:pt x="2372027" y="3097839"/>
                  <a:pt x="2372027" y="3097839"/>
                  <a:pt x="2372027" y="3097839"/>
                </a:cubicBezTo>
                <a:cubicBezTo>
                  <a:pt x="2374845" y="3092383"/>
                  <a:pt x="2374845" y="3092383"/>
                  <a:pt x="2374845" y="3092383"/>
                </a:cubicBezTo>
                <a:cubicBezTo>
                  <a:pt x="2369207" y="3084147"/>
                  <a:pt x="2369207" y="3084147"/>
                  <a:pt x="2369207" y="3084147"/>
                </a:cubicBezTo>
                <a:cubicBezTo>
                  <a:pt x="2366347" y="3084147"/>
                  <a:pt x="2366347" y="3084147"/>
                  <a:pt x="2366347" y="3084147"/>
                </a:cubicBezTo>
                <a:cubicBezTo>
                  <a:pt x="2369207" y="3073184"/>
                  <a:pt x="2369207" y="3073184"/>
                  <a:pt x="2369207" y="3073184"/>
                </a:cubicBezTo>
                <a:cubicBezTo>
                  <a:pt x="2369207" y="3073184"/>
                  <a:pt x="2374845" y="3070403"/>
                  <a:pt x="2377664" y="3073184"/>
                </a:cubicBezTo>
                <a:cubicBezTo>
                  <a:pt x="2380525" y="3073184"/>
                  <a:pt x="2388982" y="3081420"/>
                  <a:pt x="2388982" y="3081420"/>
                </a:cubicBezTo>
                <a:cubicBezTo>
                  <a:pt x="2394661" y="3084147"/>
                  <a:pt x="2394661" y="3084147"/>
                  <a:pt x="2394661" y="3084147"/>
                </a:cubicBezTo>
                <a:cubicBezTo>
                  <a:pt x="2394661" y="3084147"/>
                  <a:pt x="2403118" y="3078639"/>
                  <a:pt x="2403118" y="3078639"/>
                </a:cubicBezTo>
                <a:cubicBezTo>
                  <a:pt x="2403118" y="3078639"/>
                  <a:pt x="2394661" y="3067676"/>
                  <a:pt x="2394661" y="3067676"/>
                </a:cubicBezTo>
                <a:cubicBezTo>
                  <a:pt x="2397480" y="3053984"/>
                  <a:pt x="2397480" y="3053984"/>
                  <a:pt x="2397480" y="3053984"/>
                </a:cubicBezTo>
                <a:cubicBezTo>
                  <a:pt x="2400299" y="3042968"/>
                  <a:pt x="2400299" y="3042968"/>
                  <a:pt x="2400299" y="3042968"/>
                </a:cubicBezTo>
                <a:cubicBezTo>
                  <a:pt x="2411615" y="3034733"/>
                  <a:pt x="2411615" y="3034733"/>
                  <a:pt x="2411615" y="3034733"/>
                </a:cubicBezTo>
                <a:cubicBezTo>
                  <a:pt x="2420114" y="3040240"/>
                  <a:pt x="2420114" y="3040240"/>
                  <a:pt x="2420114" y="3040240"/>
                </a:cubicBezTo>
                <a:cubicBezTo>
                  <a:pt x="2434250" y="3040240"/>
                  <a:pt x="2434250" y="3040240"/>
                  <a:pt x="2434250" y="3040240"/>
                </a:cubicBezTo>
                <a:cubicBezTo>
                  <a:pt x="2448386" y="3040240"/>
                  <a:pt x="2448386" y="3040240"/>
                  <a:pt x="2448386" y="3040240"/>
                </a:cubicBezTo>
                <a:cubicBezTo>
                  <a:pt x="2456885" y="3037512"/>
                  <a:pt x="2456885" y="3037512"/>
                  <a:pt x="2456885" y="3037512"/>
                </a:cubicBezTo>
                <a:cubicBezTo>
                  <a:pt x="2468202" y="3037512"/>
                  <a:pt x="2468202" y="3037512"/>
                  <a:pt x="2468202" y="3037512"/>
                </a:cubicBezTo>
                <a:cubicBezTo>
                  <a:pt x="2468202" y="3037512"/>
                  <a:pt x="2462523" y="3032005"/>
                  <a:pt x="2462523" y="3032005"/>
                </a:cubicBezTo>
                <a:cubicBezTo>
                  <a:pt x="2459704" y="3032005"/>
                  <a:pt x="2454066" y="3026549"/>
                  <a:pt x="2454066" y="3026549"/>
                </a:cubicBezTo>
                <a:cubicBezTo>
                  <a:pt x="2454066" y="3026549"/>
                  <a:pt x="2451206" y="3032005"/>
                  <a:pt x="2451206" y="3032005"/>
                </a:cubicBezTo>
                <a:cubicBezTo>
                  <a:pt x="2448386" y="3034733"/>
                  <a:pt x="2439888" y="3034733"/>
                  <a:pt x="2439888" y="3032005"/>
                </a:cubicBezTo>
                <a:cubicBezTo>
                  <a:pt x="2437069" y="3032005"/>
                  <a:pt x="2434250" y="3023769"/>
                  <a:pt x="2434250" y="3023769"/>
                </a:cubicBezTo>
                <a:cubicBezTo>
                  <a:pt x="2434250" y="3015533"/>
                  <a:pt x="2434250" y="3015533"/>
                  <a:pt x="2434250" y="3015533"/>
                </a:cubicBezTo>
                <a:cubicBezTo>
                  <a:pt x="2439888" y="3012805"/>
                  <a:pt x="2439888" y="3012805"/>
                  <a:pt x="2439888" y="3012805"/>
                </a:cubicBezTo>
                <a:cubicBezTo>
                  <a:pt x="2431431" y="3004570"/>
                  <a:pt x="2431431" y="3004570"/>
                  <a:pt x="2431431" y="3004570"/>
                </a:cubicBezTo>
                <a:cubicBezTo>
                  <a:pt x="2431431" y="3004570"/>
                  <a:pt x="2431431" y="2996333"/>
                  <a:pt x="2434250" y="2993606"/>
                </a:cubicBezTo>
                <a:cubicBezTo>
                  <a:pt x="2437069" y="2993606"/>
                  <a:pt x="2437069" y="2988098"/>
                  <a:pt x="2437069" y="2988098"/>
                </a:cubicBezTo>
                <a:cubicBezTo>
                  <a:pt x="2428612" y="2988098"/>
                  <a:pt x="2428612" y="2988098"/>
                  <a:pt x="2428612" y="2988098"/>
                </a:cubicBezTo>
                <a:cubicBezTo>
                  <a:pt x="2428612" y="2988098"/>
                  <a:pt x="2425752" y="2988098"/>
                  <a:pt x="2425752" y="2982642"/>
                </a:cubicBezTo>
                <a:cubicBezTo>
                  <a:pt x="2428612" y="2977134"/>
                  <a:pt x="2428612" y="2974406"/>
                  <a:pt x="2428612" y="2974406"/>
                </a:cubicBezTo>
                <a:cubicBezTo>
                  <a:pt x="2417295" y="2974406"/>
                  <a:pt x="2417295" y="2974406"/>
                  <a:pt x="2417295" y="2974406"/>
                </a:cubicBezTo>
                <a:cubicBezTo>
                  <a:pt x="2411615" y="2974406"/>
                  <a:pt x="2411615" y="2974406"/>
                  <a:pt x="2411615" y="2974406"/>
                </a:cubicBezTo>
                <a:cubicBezTo>
                  <a:pt x="2403118" y="2966171"/>
                  <a:pt x="2403118" y="2966171"/>
                  <a:pt x="2403118" y="2966171"/>
                </a:cubicBezTo>
                <a:cubicBezTo>
                  <a:pt x="2405977" y="2957935"/>
                  <a:pt x="2405977" y="2957935"/>
                  <a:pt x="2405977" y="2957935"/>
                </a:cubicBezTo>
                <a:cubicBezTo>
                  <a:pt x="2422933" y="2955207"/>
                  <a:pt x="2422933" y="2955207"/>
                  <a:pt x="2422933" y="2955207"/>
                </a:cubicBezTo>
                <a:cubicBezTo>
                  <a:pt x="2442748" y="2946971"/>
                  <a:pt x="2442748" y="2946971"/>
                  <a:pt x="2442748" y="2946971"/>
                </a:cubicBezTo>
                <a:cubicBezTo>
                  <a:pt x="2439888" y="2941463"/>
                  <a:pt x="2439888" y="2941463"/>
                  <a:pt x="2439888" y="2941463"/>
                </a:cubicBezTo>
                <a:cubicBezTo>
                  <a:pt x="2434250" y="2944243"/>
                  <a:pt x="2434250" y="2944243"/>
                  <a:pt x="2434250" y="2944243"/>
                </a:cubicBezTo>
                <a:cubicBezTo>
                  <a:pt x="2434250" y="2944243"/>
                  <a:pt x="2431431" y="2946971"/>
                  <a:pt x="2431431" y="2946971"/>
                </a:cubicBezTo>
                <a:cubicBezTo>
                  <a:pt x="2428612" y="2946971"/>
                  <a:pt x="2422933" y="2946971"/>
                  <a:pt x="2422933" y="2946971"/>
                </a:cubicBezTo>
                <a:cubicBezTo>
                  <a:pt x="2422933" y="2941463"/>
                  <a:pt x="2422933" y="2941463"/>
                  <a:pt x="2422933" y="2941463"/>
                </a:cubicBezTo>
                <a:cubicBezTo>
                  <a:pt x="2431431" y="2941463"/>
                  <a:pt x="2431431" y="2941463"/>
                  <a:pt x="2431431" y="2941463"/>
                </a:cubicBezTo>
                <a:cubicBezTo>
                  <a:pt x="2437069" y="2938735"/>
                  <a:pt x="2437069" y="2938735"/>
                  <a:pt x="2437069" y="2938735"/>
                </a:cubicBezTo>
                <a:cubicBezTo>
                  <a:pt x="2431431" y="2936007"/>
                  <a:pt x="2431431" y="2936007"/>
                  <a:pt x="2431431" y="2936007"/>
                </a:cubicBezTo>
                <a:cubicBezTo>
                  <a:pt x="2422933" y="2924991"/>
                  <a:pt x="2422933" y="2924991"/>
                  <a:pt x="2422933" y="2924991"/>
                </a:cubicBezTo>
                <a:cubicBezTo>
                  <a:pt x="2420114" y="2916808"/>
                  <a:pt x="2420114" y="2916808"/>
                  <a:pt x="2420114" y="2916808"/>
                </a:cubicBezTo>
                <a:cubicBezTo>
                  <a:pt x="2414435" y="2914027"/>
                  <a:pt x="2414435" y="2914027"/>
                  <a:pt x="2414435" y="2914027"/>
                </a:cubicBezTo>
                <a:cubicBezTo>
                  <a:pt x="2408796" y="2908573"/>
                  <a:pt x="2408796" y="2908573"/>
                  <a:pt x="2408796" y="2908573"/>
                </a:cubicBezTo>
                <a:cubicBezTo>
                  <a:pt x="2408796" y="2900336"/>
                  <a:pt x="2408796" y="2900336"/>
                  <a:pt x="2408796" y="2900336"/>
                </a:cubicBezTo>
                <a:cubicBezTo>
                  <a:pt x="2405977" y="2878357"/>
                  <a:pt x="2405977" y="2878357"/>
                  <a:pt x="2405977" y="2878357"/>
                </a:cubicBezTo>
                <a:cubicBezTo>
                  <a:pt x="2414435" y="2878357"/>
                  <a:pt x="2414435" y="2878357"/>
                  <a:pt x="2414435" y="2878357"/>
                </a:cubicBezTo>
                <a:lnTo>
                  <a:pt x="2420066" y="2875652"/>
                </a:lnTo>
                <a:lnTo>
                  <a:pt x="2419413" y="2875411"/>
                </a:lnTo>
                <a:cubicBezTo>
                  <a:pt x="2413752" y="2878151"/>
                  <a:pt x="2413752" y="2878151"/>
                  <a:pt x="2413752" y="2878151"/>
                </a:cubicBezTo>
                <a:cubicBezTo>
                  <a:pt x="2405241" y="2878151"/>
                  <a:pt x="2405241" y="2878151"/>
                  <a:pt x="2405241" y="2878151"/>
                </a:cubicBezTo>
                <a:cubicBezTo>
                  <a:pt x="2399578" y="2875411"/>
                  <a:pt x="2399578" y="2875411"/>
                  <a:pt x="2399578" y="2875411"/>
                </a:cubicBezTo>
                <a:cubicBezTo>
                  <a:pt x="2393917" y="2867170"/>
                  <a:pt x="2393917" y="2867170"/>
                  <a:pt x="2393917" y="2867170"/>
                </a:cubicBezTo>
                <a:cubicBezTo>
                  <a:pt x="2393917" y="2867170"/>
                  <a:pt x="2391068" y="2861669"/>
                  <a:pt x="2391068" y="2861669"/>
                </a:cubicBezTo>
                <a:cubicBezTo>
                  <a:pt x="2391068" y="2861669"/>
                  <a:pt x="2399578" y="2856168"/>
                  <a:pt x="2399578" y="2856168"/>
                </a:cubicBezTo>
                <a:cubicBezTo>
                  <a:pt x="2402410" y="2856168"/>
                  <a:pt x="2402410" y="2853428"/>
                  <a:pt x="2402410" y="2853428"/>
                </a:cubicBezTo>
                <a:cubicBezTo>
                  <a:pt x="2402410" y="2842447"/>
                  <a:pt x="2402410" y="2842447"/>
                  <a:pt x="2402410" y="2842447"/>
                </a:cubicBezTo>
                <a:cubicBezTo>
                  <a:pt x="2402410" y="2842447"/>
                  <a:pt x="2402410" y="2836946"/>
                  <a:pt x="2402410" y="2836946"/>
                </a:cubicBezTo>
                <a:cubicBezTo>
                  <a:pt x="2402410" y="2834206"/>
                  <a:pt x="2405241" y="2831445"/>
                  <a:pt x="2405241" y="2831445"/>
                </a:cubicBezTo>
                <a:cubicBezTo>
                  <a:pt x="2405241" y="2831445"/>
                  <a:pt x="2405241" y="2823204"/>
                  <a:pt x="2402410" y="2820464"/>
                </a:cubicBezTo>
                <a:cubicBezTo>
                  <a:pt x="2402410" y="2814963"/>
                  <a:pt x="2402410" y="2809483"/>
                  <a:pt x="2402410" y="2809483"/>
                </a:cubicBezTo>
                <a:cubicBezTo>
                  <a:pt x="2396748" y="2801242"/>
                  <a:pt x="2396748" y="2801242"/>
                  <a:pt x="2396748" y="2801242"/>
                </a:cubicBezTo>
                <a:cubicBezTo>
                  <a:pt x="2396748" y="2801242"/>
                  <a:pt x="2393917" y="2801242"/>
                  <a:pt x="2388237" y="2798481"/>
                </a:cubicBezTo>
                <a:cubicBezTo>
                  <a:pt x="2382575" y="2795741"/>
                  <a:pt x="2374064" y="2793001"/>
                  <a:pt x="2374064" y="2793001"/>
                </a:cubicBezTo>
                <a:cubicBezTo>
                  <a:pt x="2374064" y="2784759"/>
                  <a:pt x="2374064" y="2784759"/>
                  <a:pt x="2374064" y="2784759"/>
                </a:cubicBezTo>
                <a:cubicBezTo>
                  <a:pt x="2371234" y="2781999"/>
                  <a:pt x="2371234" y="2781999"/>
                  <a:pt x="2371234" y="2781999"/>
                </a:cubicBezTo>
                <a:cubicBezTo>
                  <a:pt x="2371234" y="2781999"/>
                  <a:pt x="2365571" y="2781999"/>
                  <a:pt x="2365571" y="2784759"/>
                </a:cubicBezTo>
                <a:cubicBezTo>
                  <a:pt x="2365571" y="2784759"/>
                  <a:pt x="2365571" y="2787499"/>
                  <a:pt x="2365571" y="2787499"/>
                </a:cubicBezTo>
                <a:cubicBezTo>
                  <a:pt x="2359892" y="2784759"/>
                  <a:pt x="2359892" y="2784759"/>
                  <a:pt x="2359892" y="2784759"/>
                </a:cubicBezTo>
                <a:cubicBezTo>
                  <a:pt x="2359892" y="2784759"/>
                  <a:pt x="2354230" y="2776519"/>
                  <a:pt x="2354230" y="2773758"/>
                </a:cubicBezTo>
                <a:cubicBezTo>
                  <a:pt x="2357060" y="2773758"/>
                  <a:pt x="2359892" y="2771018"/>
                  <a:pt x="2359892" y="2768277"/>
                </a:cubicBezTo>
                <a:cubicBezTo>
                  <a:pt x="2362741" y="2765516"/>
                  <a:pt x="2365571" y="2760037"/>
                  <a:pt x="2365571" y="2757276"/>
                </a:cubicBezTo>
                <a:cubicBezTo>
                  <a:pt x="2365571" y="2757276"/>
                  <a:pt x="2365571" y="2746294"/>
                  <a:pt x="2365571" y="2746294"/>
                </a:cubicBezTo>
                <a:cubicBezTo>
                  <a:pt x="2365571" y="2746294"/>
                  <a:pt x="2362741" y="2743534"/>
                  <a:pt x="2365571" y="2743534"/>
                </a:cubicBezTo>
                <a:cubicBezTo>
                  <a:pt x="2368403" y="2743534"/>
                  <a:pt x="2365571" y="2743534"/>
                  <a:pt x="2368403" y="2743534"/>
                </a:cubicBezTo>
                <a:cubicBezTo>
                  <a:pt x="2371234" y="2740794"/>
                  <a:pt x="2379745" y="2735292"/>
                  <a:pt x="2379745" y="2735292"/>
                </a:cubicBezTo>
                <a:cubicBezTo>
                  <a:pt x="2379745" y="2729812"/>
                  <a:pt x="2379745" y="2729812"/>
                  <a:pt x="2379745" y="2729812"/>
                </a:cubicBezTo>
                <a:cubicBezTo>
                  <a:pt x="2379745" y="2729812"/>
                  <a:pt x="2376913" y="2724312"/>
                  <a:pt x="2376913" y="2721572"/>
                </a:cubicBezTo>
                <a:cubicBezTo>
                  <a:pt x="2376913" y="2721572"/>
                  <a:pt x="2376913" y="2721572"/>
                  <a:pt x="2376913" y="2718810"/>
                </a:cubicBezTo>
                <a:cubicBezTo>
                  <a:pt x="2376913" y="2713330"/>
                  <a:pt x="2365571" y="2702329"/>
                  <a:pt x="2365571" y="2702329"/>
                </a:cubicBezTo>
                <a:cubicBezTo>
                  <a:pt x="2359892" y="2702329"/>
                  <a:pt x="2359892" y="2702329"/>
                  <a:pt x="2359892" y="2702329"/>
                </a:cubicBezTo>
                <a:cubicBezTo>
                  <a:pt x="2359892" y="2702329"/>
                  <a:pt x="2359892" y="2699589"/>
                  <a:pt x="2359892" y="2696848"/>
                </a:cubicBezTo>
                <a:cubicBezTo>
                  <a:pt x="2359892" y="2696848"/>
                  <a:pt x="2359892" y="2688607"/>
                  <a:pt x="2359892" y="2688607"/>
                </a:cubicBezTo>
                <a:cubicBezTo>
                  <a:pt x="2362741" y="2677605"/>
                  <a:pt x="2362741" y="2677605"/>
                  <a:pt x="2362741" y="2677605"/>
                </a:cubicBezTo>
                <a:cubicBezTo>
                  <a:pt x="2359892" y="2658383"/>
                  <a:pt x="2359892" y="2658383"/>
                  <a:pt x="2359892" y="2658383"/>
                </a:cubicBezTo>
                <a:cubicBezTo>
                  <a:pt x="2359892" y="2644641"/>
                  <a:pt x="2359892" y="2644641"/>
                  <a:pt x="2359892" y="2644641"/>
                </a:cubicBezTo>
                <a:cubicBezTo>
                  <a:pt x="2359892" y="2644641"/>
                  <a:pt x="2359892" y="2633660"/>
                  <a:pt x="2359892" y="2630920"/>
                </a:cubicBezTo>
                <a:cubicBezTo>
                  <a:pt x="2359892" y="2630920"/>
                  <a:pt x="2365571" y="2619918"/>
                  <a:pt x="2365571" y="2619918"/>
                </a:cubicBezTo>
                <a:cubicBezTo>
                  <a:pt x="2368403" y="2614416"/>
                  <a:pt x="2368403" y="2614416"/>
                  <a:pt x="2368403" y="2614416"/>
                </a:cubicBezTo>
                <a:cubicBezTo>
                  <a:pt x="2371234" y="2622658"/>
                  <a:pt x="2371234" y="2622658"/>
                  <a:pt x="2371234" y="2622658"/>
                </a:cubicBezTo>
                <a:cubicBezTo>
                  <a:pt x="2371234" y="2622658"/>
                  <a:pt x="2368403" y="2625418"/>
                  <a:pt x="2371234" y="2628158"/>
                </a:cubicBezTo>
                <a:cubicBezTo>
                  <a:pt x="2374064" y="2628158"/>
                  <a:pt x="2376913" y="2628158"/>
                  <a:pt x="2379745" y="2628158"/>
                </a:cubicBezTo>
                <a:cubicBezTo>
                  <a:pt x="2379745" y="2628158"/>
                  <a:pt x="2382575" y="2630920"/>
                  <a:pt x="2382575" y="2630920"/>
                </a:cubicBezTo>
                <a:cubicBezTo>
                  <a:pt x="2391068" y="2636400"/>
                  <a:pt x="2391068" y="2636400"/>
                  <a:pt x="2391068" y="2636400"/>
                </a:cubicBezTo>
                <a:cubicBezTo>
                  <a:pt x="2396748" y="2641901"/>
                  <a:pt x="2396748" y="2641901"/>
                  <a:pt x="2396748" y="2641901"/>
                </a:cubicBezTo>
                <a:cubicBezTo>
                  <a:pt x="2402410" y="2644641"/>
                  <a:pt x="2402410" y="2644641"/>
                  <a:pt x="2402410" y="2644641"/>
                </a:cubicBezTo>
                <a:cubicBezTo>
                  <a:pt x="2408089" y="2644641"/>
                  <a:pt x="2408089" y="2644641"/>
                  <a:pt x="2408089" y="2644641"/>
                </a:cubicBezTo>
                <a:cubicBezTo>
                  <a:pt x="2410921" y="2641901"/>
                  <a:pt x="2410921" y="2641901"/>
                  <a:pt x="2410921" y="2641901"/>
                </a:cubicBezTo>
                <a:cubicBezTo>
                  <a:pt x="2410921" y="2641901"/>
                  <a:pt x="2410921" y="2639161"/>
                  <a:pt x="2410921" y="2639161"/>
                </a:cubicBezTo>
                <a:cubicBezTo>
                  <a:pt x="2410921" y="2639161"/>
                  <a:pt x="2408089" y="2633660"/>
                  <a:pt x="2408089" y="2633660"/>
                </a:cubicBezTo>
                <a:cubicBezTo>
                  <a:pt x="2408089" y="2630920"/>
                  <a:pt x="2405241" y="2628158"/>
                  <a:pt x="2405241" y="2628158"/>
                </a:cubicBezTo>
                <a:cubicBezTo>
                  <a:pt x="2413752" y="2622658"/>
                  <a:pt x="2413752" y="2622658"/>
                  <a:pt x="2413752" y="2622658"/>
                </a:cubicBezTo>
                <a:cubicBezTo>
                  <a:pt x="2416582" y="2617178"/>
                  <a:pt x="2416582" y="2617178"/>
                  <a:pt x="2416582" y="2617178"/>
                </a:cubicBezTo>
                <a:cubicBezTo>
                  <a:pt x="2416582" y="2617178"/>
                  <a:pt x="2416582" y="2614416"/>
                  <a:pt x="2413752" y="2614416"/>
                </a:cubicBezTo>
                <a:cubicBezTo>
                  <a:pt x="2410921" y="2614416"/>
                  <a:pt x="2405241" y="2614416"/>
                  <a:pt x="2405241" y="2614416"/>
                </a:cubicBezTo>
                <a:cubicBezTo>
                  <a:pt x="2405241" y="2614416"/>
                  <a:pt x="2402410" y="2611676"/>
                  <a:pt x="2402410" y="2611676"/>
                </a:cubicBezTo>
                <a:cubicBezTo>
                  <a:pt x="2402410" y="2611676"/>
                  <a:pt x="2399578" y="2606175"/>
                  <a:pt x="2399578" y="2606175"/>
                </a:cubicBezTo>
                <a:cubicBezTo>
                  <a:pt x="2399578" y="2606175"/>
                  <a:pt x="2399578" y="2600696"/>
                  <a:pt x="2402410" y="2600696"/>
                </a:cubicBezTo>
                <a:cubicBezTo>
                  <a:pt x="2402410" y="2597935"/>
                  <a:pt x="2405241" y="2589693"/>
                  <a:pt x="2405241" y="2589693"/>
                </a:cubicBezTo>
                <a:cubicBezTo>
                  <a:pt x="2405241" y="2589693"/>
                  <a:pt x="2402410" y="2584214"/>
                  <a:pt x="2408089" y="2584214"/>
                </a:cubicBezTo>
                <a:cubicBezTo>
                  <a:pt x="2413752" y="2584214"/>
                  <a:pt x="2416582" y="2584214"/>
                  <a:pt x="2416582" y="2584214"/>
                </a:cubicBezTo>
                <a:cubicBezTo>
                  <a:pt x="2416582" y="2584214"/>
                  <a:pt x="2419413" y="2578713"/>
                  <a:pt x="2422263" y="2578713"/>
                </a:cubicBezTo>
                <a:cubicBezTo>
                  <a:pt x="2422263" y="2578713"/>
                  <a:pt x="2425093" y="2575973"/>
                  <a:pt x="2425093" y="2578713"/>
                </a:cubicBezTo>
                <a:cubicBezTo>
                  <a:pt x="2427924" y="2578713"/>
                  <a:pt x="2425093" y="2586953"/>
                  <a:pt x="2425093" y="2586953"/>
                </a:cubicBezTo>
                <a:cubicBezTo>
                  <a:pt x="2419413" y="2592454"/>
                  <a:pt x="2419413" y="2592454"/>
                  <a:pt x="2419413" y="2592454"/>
                </a:cubicBezTo>
                <a:cubicBezTo>
                  <a:pt x="2419413" y="2592454"/>
                  <a:pt x="2422263" y="2595195"/>
                  <a:pt x="2422263" y="2597935"/>
                </a:cubicBezTo>
                <a:cubicBezTo>
                  <a:pt x="2422263" y="2600696"/>
                  <a:pt x="2422263" y="2603436"/>
                  <a:pt x="2422263" y="2603436"/>
                </a:cubicBezTo>
                <a:cubicBezTo>
                  <a:pt x="2416582" y="2611676"/>
                  <a:pt x="2416582" y="2611676"/>
                  <a:pt x="2416582" y="2611676"/>
                </a:cubicBezTo>
                <a:cubicBezTo>
                  <a:pt x="2416582" y="2611676"/>
                  <a:pt x="2419413" y="2611676"/>
                  <a:pt x="2419413" y="2611676"/>
                </a:cubicBezTo>
                <a:cubicBezTo>
                  <a:pt x="2419413" y="2614416"/>
                  <a:pt x="2419413" y="2617178"/>
                  <a:pt x="2419413" y="2617178"/>
                </a:cubicBezTo>
                <a:cubicBezTo>
                  <a:pt x="2427924" y="2614416"/>
                  <a:pt x="2427924" y="2614416"/>
                  <a:pt x="2427924" y="2614416"/>
                </a:cubicBezTo>
                <a:cubicBezTo>
                  <a:pt x="2427924" y="2614416"/>
                  <a:pt x="2425093" y="2611676"/>
                  <a:pt x="2425093" y="2611676"/>
                </a:cubicBezTo>
                <a:cubicBezTo>
                  <a:pt x="2425093" y="2611676"/>
                  <a:pt x="2422263" y="2608936"/>
                  <a:pt x="2425093" y="2606175"/>
                </a:cubicBezTo>
                <a:cubicBezTo>
                  <a:pt x="2427924" y="2603436"/>
                  <a:pt x="2427924" y="2600696"/>
                  <a:pt x="2430755" y="2600696"/>
                </a:cubicBezTo>
                <a:cubicBezTo>
                  <a:pt x="2430755" y="2597935"/>
                  <a:pt x="2430755" y="2597935"/>
                  <a:pt x="2436435" y="2597935"/>
                </a:cubicBezTo>
                <a:cubicBezTo>
                  <a:pt x="2439266" y="2597935"/>
                  <a:pt x="2444928" y="2603436"/>
                  <a:pt x="2444928" y="2603436"/>
                </a:cubicBezTo>
                <a:cubicBezTo>
                  <a:pt x="2444928" y="2603436"/>
                  <a:pt x="2447758" y="2606175"/>
                  <a:pt x="2444928" y="2606175"/>
                </a:cubicBezTo>
                <a:cubicBezTo>
                  <a:pt x="2444928" y="2608936"/>
                  <a:pt x="2442097" y="2611676"/>
                  <a:pt x="2442097" y="2611676"/>
                </a:cubicBezTo>
                <a:cubicBezTo>
                  <a:pt x="2447758" y="2619918"/>
                  <a:pt x="2447758" y="2619918"/>
                  <a:pt x="2447758" y="2619918"/>
                </a:cubicBezTo>
                <a:cubicBezTo>
                  <a:pt x="2447758" y="2619918"/>
                  <a:pt x="2444928" y="2619918"/>
                  <a:pt x="2442097" y="2622658"/>
                </a:cubicBezTo>
                <a:cubicBezTo>
                  <a:pt x="2442097" y="2622658"/>
                  <a:pt x="2442097" y="2625418"/>
                  <a:pt x="2442097" y="2625418"/>
                </a:cubicBezTo>
                <a:cubicBezTo>
                  <a:pt x="2442097" y="2628158"/>
                  <a:pt x="2433586" y="2630920"/>
                  <a:pt x="2442097" y="2630920"/>
                </a:cubicBezTo>
                <a:cubicBezTo>
                  <a:pt x="2447758" y="2630920"/>
                  <a:pt x="2447758" y="2630920"/>
                  <a:pt x="2447758" y="2628158"/>
                </a:cubicBezTo>
                <a:cubicBezTo>
                  <a:pt x="2447758" y="2628158"/>
                  <a:pt x="2447758" y="2622658"/>
                  <a:pt x="2447758" y="2622658"/>
                </a:cubicBezTo>
                <a:cubicBezTo>
                  <a:pt x="2447758" y="2622658"/>
                  <a:pt x="2450607" y="2622658"/>
                  <a:pt x="2450607" y="2622658"/>
                </a:cubicBezTo>
                <a:cubicBezTo>
                  <a:pt x="2453439" y="2622658"/>
                  <a:pt x="2456270" y="2622658"/>
                  <a:pt x="2456270" y="2622658"/>
                </a:cubicBezTo>
                <a:cubicBezTo>
                  <a:pt x="2459101" y="2625418"/>
                  <a:pt x="2459101" y="2625418"/>
                  <a:pt x="2459101" y="2625418"/>
                </a:cubicBezTo>
                <a:cubicBezTo>
                  <a:pt x="2459101" y="2625418"/>
                  <a:pt x="2459101" y="2628158"/>
                  <a:pt x="2459101" y="2630920"/>
                </a:cubicBezTo>
                <a:cubicBezTo>
                  <a:pt x="2459101" y="2630920"/>
                  <a:pt x="2459101" y="2633660"/>
                  <a:pt x="2459101" y="2633660"/>
                </a:cubicBezTo>
                <a:cubicBezTo>
                  <a:pt x="2459101" y="2633660"/>
                  <a:pt x="2464762" y="2639161"/>
                  <a:pt x="2464762" y="2636400"/>
                </a:cubicBezTo>
                <a:cubicBezTo>
                  <a:pt x="2464762" y="2633660"/>
                  <a:pt x="2467611" y="2636400"/>
                  <a:pt x="2464762" y="2630920"/>
                </a:cubicBezTo>
                <a:cubicBezTo>
                  <a:pt x="2461931" y="2628158"/>
                  <a:pt x="2461931" y="2622658"/>
                  <a:pt x="2461931" y="2622658"/>
                </a:cubicBezTo>
                <a:cubicBezTo>
                  <a:pt x="2461931" y="2622658"/>
                  <a:pt x="2461931" y="2622658"/>
                  <a:pt x="2461931" y="2619918"/>
                </a:cubicBezTo>
                <a:cubicBezTo>
                  <a:pt x="2461931" y="2619918"/>
                  <a:pt x="2461931" y="2617178"/>
                  <a:pt x="2461931" y="2617178"/>
                </a:cubicBezTo>
                <a:cubicBezTo>
                  <a:pt x="2459101" y="2614416"/>
                  <a:pt x="2456270" y="2614416"/>
                  <a:pt x="2456270" y="2611676"/>
                </a:cubicBezTo>
                <a:cubicBezTo>
                  <a:pt x="2456270" y="2611676"/>
                  <a:pt x="2447758" y="2603436"/>
                  <a:pt x="2447758" y="2603436"/>
                </a:cubicBezTo>
                <a:cubicBezTo>
                  <a:pt x="2447758" y="2603436"/>
                  <a:pt x="2447758" y="2600696"/>
                  <a:pt x="2447758" y="2597935"/>
                </a:cubicBezTo>
                <a:cubicBezTo>
                  <a:pt x="2447758" y="2592454"/>
                  <a:pt x="2447758" y="2589693"/>
                  <a:pt x="2447758" y="2586953"/>
                </a:cubicBezTo>
                <a:cubicBezTo>
                  <a:pt x="2447758" y="2586953"/>
                  <a:pt x="2450607" y="2581453"/>
                  <a:pt x="2450607" y="2581453"/>
                </a:cubicBezTo>
                <a:cubicBezTo>
                  <a:pt x="2450607" y="2581453"/>
                  <a:pt x="2450607" y="2575973"/>
                  <a:pt x="2453439" y="2573211"/>
                </a:cubicBezTo>
                <a:cubicBezTo>
                  <a:pt x="2456270" y="2573211"/>
                  <a:pt x="2453439" y="2570471"/>
                  <a:pt x="2456270" y="2570471"/>
                </a:cubicBezTo>
                <a:cubicBezTo>
                  <a:pt x="2461931" y="2567731"/>
                  <a:pt x="2459101" y="2567731"/>
                  <a:pt x="2464762" y="2567731"/>
                </a:cubicBezTo>
                <a:cubicBezTo>
                  <a:pt x="2467611" y="2567731"/>
                  <a:pt x="2473272" y="2570471"/>
                  <a:pt x="2476104" y="2570471"/>
                </a:cubicBezTo>
                <a:cubicBezTo>
                  <a:pt x="2476104" y="2570471"/>
                  <a:pt x="2484615" y="2573211"/>
                  <a:pt x="2484615" y="2573211"/>
                </a:cubicBezTo>
                <a:cubicBezTo>
                  <a:pt x="2484615" y="2573211"/>
                  <a:pt x="2484615" y="2570471"/>
                  <a:pt x="2484615" y="2570471"/>
                </a:cubicBezTo>
                <a:cubicBezTo>
                  <a:pt x="2487446" y="2570471"/>
                  <a:pt x="2487446" y="2564971"/>
                  <a:pt x="2487446" y="2567731"/>
                </a:cubicBezTo>
                <a:cubicBezTo>
                  <a:pt x="2490276" y="2567731"/>
                  <a:pt x="2490276" y="2570471"/>
                  <a:pt x="2493107" y="2567731"/>
                </a:cubicBezTo>
                <a:cubicBezTo>
                  <a:pt x="2495957" y="2564971"/>
                  <a:pt x="2495957" y="2562231"/>
                  <a:pt x="2495957" y="2562231"/>
                </a:cubicBezTo>
                <a:cubicBezTo>
                  <a:pt x="2495957" y="2562231"/>
                  <a:pt x="2498787" y="2562231"/>
                  <a:pt x="2501618" y="2559491"/>
                </a:cubicBezTo>
                <a:cubicBezTo>
                  <a:pt x="2501618" y="2559491"/>
                  <a:pt x="2498787" y="2556729"/>
                  <a:pt x="2495957" y="2556729"/>
                </a:cubicBezTo>
                <a:cubicBezTo>
                  <a:pt x="2495957" y="2556729"/>
                  <a:pt x="2490276" y="2556729"/>
                  <a:pt x="2487446" y="2559491"/>
                </a:cubicBezTo>
                <a:cubicBezTo>
                  <a:pt x="2484615" y="2559491"/>
                  <a:pt x="2487446" y="2559491"/>
                  <a:pt x="2481784" y="2559491"/>
                </a:cubicBezTo>
                <a:cubicBezTo>
                  <a:pt x="2478935" y="2562231"/>
                  <a:pt x="2478935" y="2562231"/>
                  <a:pt x="2473272" y="2562231"/>
                </a:cubicBezTo>
                <a:cubicBezTo>
                  <a:pt x="2467611" y="2562231"/>
                  <a:pt x="2467611" y="2562231"/>
                  <a:pt x="2464762" y="2564971"/>
                </a:cubicBezTo>
                <a:cubicBezTo>
                  <a:pt x="2461931" y="2567731"/>
                  <a:pt x="2459101" y="2567731"/>
                  <a:pt x="2459101" y="2567731"/>
                </a:cubicBezTo>
                <a:cubicBezTo>
                  <a:pt x="2456270" y="2567731"/>
                  <a:pt x="2456270" y="2567731"/>
                  <a:pt x="2456270" y="2567731"/>
                </a:cubicBezTo>
                <a:cubicBezTo>
                  <a:pt x="2456270" y="2567731"/>
                  <a:pt x="2453439" y="2567731"/>
                  <a:pt x="2450607" y="2567731"/>
                </a:cubicBezTo>
                <a:cubicBezTo>
                  <a:pt x="2450607" y="2567731"/>
                  <a:pt x="2447758" y="2564971"/>
                  <a:pt x="2447758" y="2564971"/>
                </a:cubicBezTo>
                <a:cubicBezTo>
                  <a:pt x="2447758" y="2564971"/>
                  <a:pt x="2447758" y="2564971"/>
                  <a:pt x="2444928" y="2564971"/>
                </a:cubicBezTo>
                <a:cubicBezTo>
                  <a:pt x="2442097" y="2564971"/>
                  <a:pt x="2439266" y="2567731"/>
                  <a:pt x="2439266" y="2567731"/>
                </a:cubicBezTo>
                <a:cubicBezTo>
                  <a:pt x="2433586" y="2567731"/>
                  <a:pt x="2433586" y="2567731"/>
                  <a:pt x="2433586" y="2567731"/>
                </a:cubicBezTo>
                <a:cubicBezTo>
                  <a:pt x="2433586" y="2567731"/>
                  <a:pt x="2430755" y="2567731"/>
                  <a:pt x="2427924" y="2567731"/>
                </a:cubicBezTo>
                <a:cubicBezTo>
                  <a:pt x="2427924" y="2570471"/>
                  <a:pt x="2422263" y="2570471"/>
                  <a:pt x="2422263" y="2570471"/>
                </a:cubicBezTo>
                <a:cubicBezTo>
                  <a:pt x="2422263" y="2570471"/>
                  <a:pt x="2422263" y="2570471"/>
                  <a:pt x="2419413" y="2570471"/>
                </a:cubicBezTo>
                <a:cubicBezTo>
                  <a:pt x="2419413" y="2573211"/>
                  <a:pt x="2422263" y="2573211"/>
                  <a:pt x="2419413" y="2575973"/>
                </a:cubicBezTo>
                <a:cubicBezTo>
                  <a:pt x="2416582" y="2575973"/>
                  <a:pt x="2410921" y="2575973"/>
                  <a:pt x="2410921" y="2575973"/>
                </a:cubicBezTo>
                <a:cubicBezTo>
                  <a:pt x="2408089" y="2578713"/>
                  <a:pt x="2408089" y="2578713"/>
                  <a:pt x="2408089" y="2578713"/>
                </a:cubicBezTo>
                <a:cubicBezTo>
                  <a:pt x="2405241" y="2584214"/>
                  <a:pt x="2405241" y="2584214"/>
                  <a:pt x="2405241" y="2584214"/>
                </a:cubicBezTo>
                <a:cubicBezTo>
                  <a:pt x="2402410" y="2584214"/>
                  <a:pt x="2402410" y="2584214"/>
                  <a:pt x="2402410" y="2584214"/>
                </a:cubicBezTo>
                <a:cubicBezTo>
                  <a:pt x="2399578" y="2592454"/>
                  <a:pt x="2399578" y="2592454"/>
                  <a:pt x="2399578" y="2592454"/>
                </a:cubicBezTo>
                <a:cubicBezTo>
                  <a:pt x="2399578" y="2595195"/>
                  <a:pt x="2399578" y="2595195"/>
                  <a:pt x="2399578" y="2595195"/>
                </a:cubicBezTo>
                <a:cubicBezTo>
                  <a:pt x="2393917" y="2600696"/>
                  <a:pt x="2393917" y="2600696"/>
                  <a:pt x="2393917" y="2600696"/>
                </a:cubicBezTo>
                <a:cubicBezTo>
                  <a:pt x="2391068" y="2603436"/>
                  <a:pt x="2391068" y="2603436"/>
                  <a:pt x="2391068" y="2603436"/>
                </a:cubicBezTo>
                <a:cubicBezTo>
                  <a:pt x="2391068" y="2603436"/>
                  <a:pt x="2391068" y="2603436"/>
                  <a:pt x="2393917" y="2606175"/>
                </a:cubicBezTo>
                <a:cubicBezTo>
                  <a:pt x="2393917" y="2606175"/>
                  <a:pt x="2393917" y="2608936"/>
                  <a:pt x="2393917" y="2608936"/>
                </a:cubicBezTo>
                <a:cubicBezTo>
                  <a:pt x="2391068" y="2611676"/>
                  <a:pt x="2391068" y="2611676"/>
                  <a:pt x="2391068" y="2611676"/>
                </a:cubicBezTo>
                <a:cubicBezTo>
                  <a:pt x="2393917" y="2617178"/>
                  <a:pt x="2393917" y="2617178"/>
                  <a:pt x="2393917" y="2617178"/>
                </a:cubicBezTo>
                <a:cubicBezTo>
                  <a:pt x="2399578" y="2614416"/>
                  <a:pt x="2399578" y="2614416"/>
                  <a:pt x="2399578" y="2614416"/>
                </a:cubicBezTo>
                <a:cubicBezTo>
                  <a:pt x="2402410" y="2619918"/>
                  <a:pt x="2402410" y="2619918"/>
                  <a:pt x="2402410" y="2619918"/>
                </a:cubicBezTo>
                <a:cubicBezTo>
                  <a:pt x="2399578" y="2625418"/>
                  <a:pt x="2399578" y="2625418"/>
                  <a:pt x="2399578" y="2625418"/>
                </a:cubicBezTo>
                <a:cubicBezTo>
                  <a:pt x="2399578" y="2625418"/>
                  <a:pt x="2396748" y="2628158"/>
                  <a:pt x="2393917" y="2628158"/>
                </a:cubicBezTo>
                <a:cubicBezTo>
                  <a:pt x="2393917" y="2628158"/>
                  <a:pt x="2391068" y="2625418"/>
                  <a:pt x="2391068" y="2625418"/>
                </a:cubicBezTo>
                <a:cubicBezTo>
                  <a:pt x="2388237" y="2619918"/>
                  <a:pt x="2388237" y="2619918"/>
                  <a:pt x="2388237" y="2619918"/>
                </a:cubicBezTo>
                <a:cubicBezTo>
                  <a:pt x="2388237" y="2617178"/>
                  <a:pt x="2388237" y="2617178"/>
                  <a:pt x="2388237" y="2617178"/>
                </a:cubicBezTo>
                <a:cubicBezTo>
                  <a:pt x="2388237" y="2614416"/>
                  <a:pt x="2388237" y="2614416"/>
                  <a:pt x="2388237" y="2614416"/>
                </a:cubicBezTo>
                <a:cubicBezTo>
                  <a:pt x="2379745" y="2617178"/>
                  <a:pt x="2379745" y="2617178"/>
                  <a:pt x="2379745" y="2617178"/>
                </a:cubicBezTo>
                <a:cubicBezTo>
                  <a:pt x="2379745" y="2614416"/>
                  <a:pt x="2379745" y="2614416"/>
                  <a:pt x="2379745" y="2614416"/>
                </a:cubicBezTo>
                <a:cubicBezTo>
                  <a:pt x="2379745" y="2614416"/>
                  <a:pt x="2376913" y="2611676"/>
                  <a:pt x="2376913" y="2611676"/>
                </a:cubicBezTo>
                <a:cubicBezTo>
                  <a:pt x="2376913" y="2608936"/>
                  <a:pt x="2374064" y="2606175"/>
                  <a:pt x="2374064" y="2606175"/>
                </a:cubicBezTo>
                <a:cubicBezTo>
                  <a:pt x="2368403" y="2597935"/>
                  <a:pt x="2368403" y="2597935"/>
                  <a:pt x="2368403" y="2597935"/>
                </a:cubicBezTo>
                <a:cubicBezTo>
                  <a:pt x="2368403" y="2597935"/>
                  <a:pt x="2368403" y="2597935"/>
                  <a:pt x="2371234" y="2597935"/>
                </a:cubicBezTo>
                <a:cubicBezTo>
                  <a:pt x="2371234" y="2595195"/>
                  <a:pt x="2371234" y="2595195"/>
                  <a:pt x="2374064" y="2592454"/>
                </a:cubicBezTo>
                <a:cubicBezTo>
                  <a:pt x="2374064" y="2589693"/>
                  <a:pt x="2379745" y="2584214"/>
                  <a:pt x="2379745" y="2584214"/>
                </a:cubicBezTo>
                <a:cubicBezTo>
                  <a:pt x="2382575" y="2575973"/>
                  <a:pt x="2382575" y="2575973"/>
                  <a:pt x="2382575" y="2575973"/>
                </a:cubicBezTo>
                <a:cubicBezTo>
                  <a:pt x="2388237" y="2570471"/>
                  <a:pt x="2388237" y="2570471"/>
                  <a:pt x="2388237" y="2570471"/>
                </a:cubicBezTo>
                <a:cubicBezTo>
                  <a:pt x="2391068" y="2564971"/>
                  <a:pt x="2391068" y="2564971"/>
                  <a:pt x="2391068" y="2564971"/>
                </a:cubicBezTo>
                <a:cubicBezTo>
                  <a:pt x="2396748" y="2556729"/>
                  <a:pt x="2396748" y="2556729"/>
                  <a:pt x="2396748" y="2556729"/>
                </a:cubicBezTo>
                <a:cubicBezTo>
                  <a:pt x="2402410" y="2551249"/>
                  <a:pt x="2402410" y="2551249"/>
                  <a:pt x="2402410" y="2551249"/>
                </a:cubicBezTo>
                <a:cubicBezTo>
                  <a:pt x="2410921" y="2551249"/>
                  <a:pt x="2410921" y="2551249"/>
                  <a:pt x="2410921" y="2551249"/>
                </a:cubicBezTo>
                <a:cubicBezTo>
                  <a:pt x="2410921" y="2551249"/>
                  <a:pt x="2416582" y="2553989"/>
                  <a:pt x="2416582" y="2553989"/>
                </a:cubicBezTo>
                <a:cubicBezTo>
                  <a:pt x="2419413" y="2551249"/>
                  <a:pt x="2422263" y="2548488"/>
                  <a:pt x="2422263" y="2548488"/>
                </a:cubicBezTo>
                <a:cubicBezTo>
                  <a:pt x="2433586" y="2545748"/>
                  <a:pt x="2433586" y="2545748"/>
                  <a:pt x="2433586" y="2545748"/>
                </a:cubicBezTo>
                <a:cubicBezTo>
                  <a:pt x="2436435" y="2545748"/>
                  <a:pt x="2436435" y="2545748"/>
                  <a:pt x="2436435" y="2545748"/>
                </a:cubicBezTo>
                <a:cubicBezTo>
                  <a:pt x="2444928" y="2548488"/>
                  <a:pt x="2444928" y="2548488"/>
                  <a:pt x="2444928" y="2548488"/>
                </a:cubicBezTo>
                <a:cubicBezTo>
                  <a:pt x="2450607" y="2548488"/>
                  <a:pt x="2450607" y="2548488"/>
                  <a:pt x="2450607" y="2548488"/>
                </a:cubicBezTo>
                <a:cubicBezTo>
                  <a:pt x="2461931" y="2548488"/>
                  <a:pt x="2461931" y="2548488"/>
                  <a:pt x="2461931" y="2548488"/>
                </a:cubicBezTo>
                <a:cubicBezTo>
                  <a:pt x="2478935" y="2540247"/>
                  <a:pt x="2478935" y="2540247"/>
                  <a:pt x="2478935" y="2540247"/>
                </a:cubicBezTo>
                <a:cubicBezTo>
                  <a:pt x="2487446" y="2523766"/>
                  <a:pt x="2487446" y="2523766"/>
                  <a:pt x="2487446" y="2523766"/>
                </a:cubicBezTo>
                <a:cubicBezTo>
                  <a:pt x="2498787" y="2504544"/>
                  <a:pt x="2498787" y="2504544"/>
                  <a:pt x="2498787" y="2504544"/>
                </a:cubicBezTo>
                <a:cubicBezTo>
                  <a:pt x="2504449" y="2496302"/>
                  <a:pt x="2504449" y="2496302"/>
                  <a:pt x="2504449" y="2496302"/>
                </a:cubicBezTo>
                <a:cubicBezTo>
                  <a:pt x="2510130" y="2482560"/>
                  <a:pt x="2510130" y="2482560"/>
                  <a:pt x="2510130" y="2482560"/>
                </a:cubicBezTo>
                <a:cubicBezTo>
                  <a:pt x="2527133" y="2477059"/>
                  <a:pt x="2527133" y="2477059"/>
                  <a:pt x="2527133" y="2477059"/>
                </a:cubicBezTo>
                <a:cubicBezTo>
                  <a:pt x="2527133" y="2477059"/>
                  <a:pt x="2538456" y="2474319"/>
                  <a:pt x="2541305" y="2474319"/>
                </a:cubicBezTo>
                <a:cubicBezTo>
                  <a:pt x="2544136" y="2471579"/>
                  <a:pt x="2561140" y="2457837"/>
                  <a:pt x="2561140" y="2457837"/>
                </a:cubicBezTo>
                <a:cubicBezTo>
                  <a:pt x="2563971" y="2457837"/>
                  <a:pt x="2563971" y="2457837"/>
                  <a:pt x="2563971" y="2457837"/>
                </a:cubicBezTo>
                <a:cubicBezTo>
                  <a:pt x="2555479" y="2471579"/>
                  <a:pt x="2555479" y="2471579"/>
                  <a:pt x="2555479" y="2471579"/>
                </a:cubicBezTo>
                <a:cubicBezTo>
                  <a:pt x="2555479" y="2479820"/>
                  <a:pt x="2555479" y="2479820"/>
                  <a:pt x="2555479" y="2479820"/>
                </a:cubicBezTo>
                <a:cubicBezTo>
                  <a:pt x="2555479" y="2485300"/>
                  <a:pt x="2555479" y="2485300"/>
                  <a:pt x="2555479" y="2485300"/>
                </a:cubicBezTo>
                <a:cubicBezTo>
                  <a:pt x="2558308" y="2496302"/>
                  <a:pt x="2558308" y="2496302"/>
                  <a:pt x="2558308" y="2496302"/>
                </a:cubicBezTo>
                <a:cubicBezTo>
                  <a:pt x="2561140" y="2499042"/>
                  <a:pt x="2561140" y="2499042"/>
                  <a:pt x="2561140" y="2499042"/>
                </a:cubicBezTo>
                <a:cubicBezTo>
                  <a:pt x="2561140" y="2510023"/>
                  <a:pt x="2561140" y="2510023"/>
                  <a:pt x="2561140" y="2510023"/>
                </a:cubicBezTo>
                <a:cubicBezTo>
                  <a:pt x="2561140" y="2521026"/>
                  <a:pt x="2561140" y="2521026"/>
                  <a:pt x="2561140" y="2521026"/>
                </a:cubicBezTo>
                <a:cubicBezTo>
                  <a:pt x="2561140" y="2521026"/>
                  <a:pt x="2569651" y="2526526"/>
                  <a:pt x="2566801" y="2529266"/>
                </a:cubicBezTo>
                <a:cubicBezTo>
                  <a:pt x="2561140" y="2532006"/>
                  <a:pt x="2555479" y="2540247"/>
                  <a:pt x="2555479" y="2540247"/>
                </a:cubicBezTo>
                <a:cubicBezTo>
                  <a:pt x="2552629" y="2556729"/>
                  <a:pt x="2552629" y="2556729"/>
                  <a:pt x="2552629" y="2556729"/>
                </a:cubicBezTo>
                <a:cubicBezTo>
                  <a:pt x="2541305" y="2570471"/>
                  <a:pt x="2541305" y="2570471"/>
                  <a:pt x="2541305" y="2570471"/>
                </a:cubicBezTo>
                <a:cubicBezTo>
                  <a:pt x="2544136" y="2586953"/>
                  <a:pt x="2544136" y="2586953"/>
                  <a:pt x="2544136" y="2586953"/>
                </a:cubicBezTo>
                <a:cubicBezTo>
                  <a:pt x="2546967" y="2600696"/>
                  <a:pt x="2546967" y="2600696"/>
                  <a:pt x="2546967" y="2600696"/>
                </a:cubicBezTo>
                <a:cubicBezTo>
                  <a:pt x="2544136" y="2611676"/>
                  <a:pt x="2544136" y="2611676"/>
                  <a:pt x="2544136" y="2611676"/>
                </a:cubicBezTo>
                <a:cubicBezTo>
                  <a:pt x="2552629" y="2619918"/>
                  <a:pt x="2552629" y="2619918"/>
                  <a:pt x="2552629" y="2619918"/>
                </a:cubicBezTo>
                <a:cubicBezTo>
                  <a:pt x="2549798" y="2625418"/>
                  <a:pt x="2549798" y="2625418"/>
                  <a:pt x="2549798" y="2625418"/>
                </a:cubicBezTo>
                <a:cubicBezTo>
                  <a:pt x="2552629" y="2633660"/>
                  <a:pt x="2552629" y="2633660"/>
                  <a:pt x="2552629" y="2633660"/>
                </a:cubicBezTo>
                <a:cubicBezTo>
                  <a:pt x="2561140" y="2639161"/>
                  <a:pt x="2561140" y="2639161"/>
                  <a:pt x="2561140" y="2639161"/>
                </a:cubicBezTo>
                <a:cubicBezTo>
                  <a:pt x="2561140" y="2639161"/>
                  <a:pt x="2566801" y="2639161"/>
                  <a:pt x="2569651" y="2639161"/>
                </a:cubicBezTo>
                <a:cubicBezTo>
                  <a:pt x="2572482" y="2639161"/>
                  <a:pt x="2580973" y="2636400"/>
                  <a:pt x="2583823" y="2636400"/>
                </a:cubicBezTo>
                <a:cubicBezTo>
                  <a:pt x="2586654" y="2636400"/>
                  <a:pt x="2592316" y="2639161"/>
                  <a:pt x="2592316" y="2639161"/>
                </a:cubicBezTo>
                <a:cubicBezTo>
                  <a:pt x="2600827" y="2650142"/>
                  <a:pt x="2600827" y="2650142"/>
                  <a:pt x="2600827" y="2650142"/>
                </a:cubicBezTo>
                <a:cubicBezTo>
                  <a:pt x="2600827" y="2658383"/>
                  <a:pt x="2600827" y="2658383"/>
                  <a:pt x="2600827" y="2658383"/>
                </a:cubicBezTo>
                <a:cubicBezTo>
                  <a:pt x="2600827" y="2658383"/>
                  <a:pt x="2597977" y="2663885"/>
                  <a:pt x="2597977" y="2666624"/>
                </a:cubicBezTo>
                <a:cubicBezTo>
                  <a:pt x="2595147" y="2669364"/>
                  <a:pt x="2592316" y="2674865"/>
                  <a:pt x="2592316" y="2674865"/>
                </a:cubicBezTo>
                <a:cubicBezTo>
                  <a:pt x="2586654" y="2680367"/>
                  <a:pt x="2586654" y="2680367"/>
                  <a:pt x="2586654" y="2680367"/>
                </a:cubicBezTo>
                <a:cubicBezTo>
                  <a:pt x="2583823" y="2688607"/>
                  <a:pt x="2583823" y="2688607"/>
                  <a:pt x="2583823" y="2688607"/>
                </a:cubicBezTo>
                <a:cubicBezTo>
                  <a:pt x="2580973" y="2694087"/>
                  <a:pt x="2580973" y="2694087"/>
                  <a:pt x="2580973" y="2694087"/>
                </a:cubicBezTo>
                <a:cubicBezTo>
                  <a:pt x="2575312" y="2688607"/>
                  <a:pt x="2575312" y="2688607"/>
                  <a:pt x="2575312" y="2688607"/>
                </a:cubicBezTo>
                <a:cubicBezTo>
                  <a:pt x="2575312" y="2688607"/>
                  <a:pt x="2575312" y="2680367"/>
                  <a:pt x="2572482" y="2683107"/>
                </a:cubicBezTo>
                <a:cubicBezTo>
                  <a:pt x="2569651" y="2683107"/>
                  <a:pt x="2566801" y="2688607"/>
                  <a:pt x="2566801" y="2688607"/>
                </a:cubicBezTo>
                <a:cubicBezTo>
                  <a:pt x="2569651" y="2694087"/>
                  <a:pt x="2569651" y="2694087"/>
                  <a:pt x="2569651" y="2694087"/>
                </a:cubicBezTo>
                <a:cubicBezTo>
                  <a:pt x="2569651" y="2694087"/>
                  <a:pt x="2572482" y="2702329"/>
                  <a:pt x="2569651" y="2702329"/>
                </a:cubicBezTo>
                <a:cubicBezTo>
                  <a:pt x="2566801" y="2702329"/>
                  <a:pt x="2563971" y="2702329"/>
                  <a:pt x="2563971" y="2702329"/>
                </a:cubicBezTo>
                <a:cubicBezTo>
                  <a:pt x="2561140" y="2691347"/>
                  <a:pt x="2561140" y="2691347"/>
                  <a:pt x="2561140" y="2691347"/>
                </a:cubicBezTo>
                <a:cubicBezTo>
                  <a:pt x="2552629" y="2688607"/>
                  <a:pt x="2552629" y="2688607"/>
                  <a:pt x="2552629" y="2688607"/>
                </a:cubicBezTo>
                <a:cubicBezTo>
                  <a:pt x="2558308" y="2677605"/>
                  <a:pt x="2558308" y="2677605"/>
                  <a:pt x="2558308" y="2677605"/>
                </a:cubicBezTo>
                <a:cubicBezTo>
                  <a:pt x="2552629" y="2674865"/>
                  <a:pt x="2552629" y="2674865"/>
                  <a:pt x="2552629" y="2674865"/>
                </a:cubicBezTo>
                <a:cubicBezTo>
                  <a:pt x="2552629" y="2674865"/>
                  <a:pt x="2549798" y="2674865"/>
                  <a:pt x="2546967" y="2677605"/>
                </a:cubicBezTo>
                <a:cubicBezTo>
                  <a:pt x="2546967" y="2680367"/>
                  <a:pt x="2544136" y="2691347"/>
                  <a:pt x="2544136" y="2691347"/>
                </a:cubicBezTo>
                <a:cubicBezTo>
                  <a:pt x="2541305" y="2702329"/>
                  <a:pt x="2541305" y="2702329"/>
                  <a:pt x="2541305" y="2702329"/>
                </a:cubicBezTo>
                <a:cubicBezTo>
                  <a:pt x="2541305" y="2702329"/>
                  <a:pt x="2544136" y="2705089"/>
                  <a:pt x="2544136" y="2707829"/>
                </a:cubicBezTo>
                <a:cubicBezTo>
                  <a:pt x="2544136" y="2710569"/>
                  <a:pt x="2541305" y="2713330"/>
                  <a:pt x="2541305" y="2713330"/>
                </a:cubicBezTo>
                <a:cubicBezTo>
                  <a:pt x="2541305" y="2713330"/>
                  <a:pt x="2541305" y="2716070"/>
                  <a:pt x="2541305" y="2718810"/>
                </a:cubicBezTo>
                <a:cubicBezTo>
                  <a:pt x="2541305" y="2718810"/>
                  <a:pt x="2544136" y="2724312"/>
                  <a:pt x="2544136" y="2727051"/>
                </a:cubicBezTo>
                <a:cubicBezTo>
                  <a:pt x="2544136" y="2727051"/>
                  <a:pt x="2544136" y="2729812"/>
                  <a:pt x="2541305" y="2729812"/>
                </a:cubicBezTo>
                <a:cubicBezTo>
                  <a:pt x="2541305" y="2732552"/>
                  <a:pt x="2541305" y="2732552"/>
                  <a:pt x="2541305" y="2735292"/>
                </a:cubicBezTo>
                <a:cubicBezTo>
                  <a:pt x="2538456" y="2735292"/>
                  <a:pt x="2535625" y="2738054"/>
                  <a:pt x="2535625" y="2738054"/>
                </a:cubicBezTo>
                <a:cubicBezTo>
                  <a:pt x="2535625" y="2738054"/>
                  <a:pt x="2529964" y="2740794"/>
                  <a:pt x="2529964" y="2740794"/>
                </a:cubicBezTo>
                <a:cubicBezTo>
                  <a:pt x="2529964" y="2740794"/>
                  <a:pt x="2527133" y="2738054"/>
                  <a:pt x="2524283" y="2738054"/>
                </a:cubicBezTo>
                <a:cubicBezTo>
                  <a:pt x="2521453" y="2738054"/>
                  <a:pt x="2521453" y="2735292"/>
                  <a:pt x="2518622" y="2738054"/>
                </a:cubicBezTo>
                <a:cubicBezTo>
                  <a:pt x="2515790" y="2740794"/>
                  <a:pt x="2515790" y="2740794"/>
                  <a:pt x="2515790" y="2740794"/>
                </a:cubicBezTo>
                <a:cubicBezTo>
                  <a:pt x="2518622" y="2743534"/>
                  <a:pt x="2518622" y="2743534"/>
                  <a:pt x="2518622" y="2743534"/>
                </a:cubicBezTo>
                <a:cubicBezTo>
                  <a:pt x="2524283" y="2743534"/>
                  <a:pt x="2524283" y="2743534"/>
                  <a:pt x="2524283" y="2743534"/>
                </a:cubicBezTo>
                <a:cubicBezTo>
                  <a:pt x="2524283" y="2749034"/>
                  <a:pt x="2524283" y="2749034"/>
                  <a:pt x="2524283" y="2749034"/>
                </a:cubicBezTo>
                <a:cubicBezTo>
                  <a:pt x="2524283" y="2749034"/>
                  <a:pt x="2527133" y="2749034"/>
                  <a:pt x="2527133" y="2751796"/>
                </a:cubicBezTo>
                <a:cubicBezTo>
                  <a:pt x="2524283" y="2754536"/>
                  <a:pt x="2521453" y="2757276"/>
                  <a:pt x="2521453" y="2757276"/>
                </a:cubicBezTo>
                <a:cubicBezTo>
                  <a:pt x="2515790" y="2762777"/>
                  <a:pt x="2515790" y="2762777"/>
                  <a:pt x="2515790" y="2762777"/>
                </a:cubicBezTo>
                <a:cubicBezTo>
                  <a:pt x="2510130" y="2765516"/>
                  <a:pt x="2510130" y="2765516"/>
                  <a:pt x="2510130" y="2765516"/>
                </a:cubicBezTo>
                <a:cubicBezTo>
                  <a:pt x="2510130" y="2765516"/>
                  <a:pt x="2504449" y="2762777"/>
                  <a:pt x="2504449" y="2765516"/>
                </a:cubicBezTo>
                <a:cubicBezTo>
                  <a:pt x="2501618" y="2765516"/>
                  <a:pt x="2498787" y="2765516"/>
                  <a:pt x="2498787" y="2765516"/>
                </a:cubicBezTo>
                <a:cubicBezTo>
                  <a:pt x="2498787" y="2768277"/>
                  <a:pt x="2504449" y="2773758"/>
                  <a:pt x="2504449" y="2773758"/>
                </a:cubicBezTo>
                <a:cubicBezTo>
                  <a:pt x="2493107" y="2762777"/>
                  <a:pt x="2493107" y="2762777"/>
                  <a:pt x="2493107" y="2762777"/>
                </a:cubicBezTo>
                <a:cubicBezTo>
                  <a:pt x="2487446" y="2762777"/>
                  <a:pt x="2487446" y="2762777"/>
                  <a:pt x="2487446" y="2762777"/>
                </a:cubicBezTo>
                <a:cubicBezTo>
                  <a:pt x="2495957" y="2768277"/>
                  <a:pt x="2495957" y="2768277"/>
                  <a:pt x="2495957" y="2768277"/>
                </a:cubicBezTo>
                <a:cubicBezTo>
                  <a:pt x="2498787" y="2773758"/>
                  <a:pt x="2498787" y="2773758"/>
                  <a:pt x="2498787" y="2773758"/>
                </a:cubicBezTo>
                <a:cubicBezTo>
                  <a:pt x="2504449" y="2776519"/>
                  <a:pt x="2504449" y="2776519"/>
                  <a:pt x="2504449" y="2776519"/>
                </a:cubicBezTo>
                <a:cubicBezTo>
                  <a:pt x="2501618" y="2779259"/>
                  <a:pt x="2501618" y="2779259"/>
                  <a:pt x="2501618" y="2779259"/>
                </a:cubicBezTo>
                <a:cubicBezTo>
                  <a:pt x="2498787" y="2781999"/>
                  <a:pt x="2498787" y="2781999"/>
                  <a:pt x="2498787" y="2781999"/>
                </a:cubicBezTo>
                <a:cubicBezTo>
                  <a:pt x="2493107" y="2787499"/>
                  <a:pt x="2493107" y="2787499"/>
                  <a:pt x="2493107" y="2787499"/>
                </a:cubicBezTo>
                <a:cubicBezTo>
                  <a:pt x="2493107" y="2787499"/>
                  <a:pt x="2490276" y="2790239"/>
                  <a:pt x="2487446" y="2790239"/>
                </a:cubicBezTo>
                <a:cubicBezTo>
                  <a:pt x="2487446" y="2790239"/>
                  <a:pt x="2478935" y="2790239"/>
                  <a:pt x="2478935" y="2790239"/>
                </a:cubicBezTo>
                <a:cubicBezTo>
                  <a:pt x="2481784" y="2793001"/>
                  <a:pt x="2481784" y="2793001"/>
                  <a:pt x="2481784" y="2793001"/>
                </a:cubicBezTo>
                <a:cubicBezTo>
                  <a:pt x="2487446" y="2795741"/>
                  <a:pt x="2487446" y="2795741"/>
                  <a:pt x="2487446" y="2795741"/>
                </a:cubicBezTo>
                <a:cubicBezTo>
                  <a:pt x="2487446" y="2795741"/>
                  <a:pt x="2490276" y="2793001"/>
                  <a:pt x="2490276" y="2795741"/>
                </a:cubicBezTo>
                <a:cubicBezTo>
                  <a:pt x="2487446" y="2795741"/>
                  <a:pt x="2487446" y="2795741"/>
                  <a:pt x="2487446" y="2798481"/>
                </a:cubicBezTo>
                <a:cubicBezTo>
                  <a:pt x="2487446" y="2803982"/>
                  <a:pt x="2487446" y="2812223"/>
                  <a:pt x="2487446" y="2812223"/>
                </a:cubicBezTo>
                <a:cubicBezTo>
                  <a:pt x="2493107" y="2820464"/>
                  <a:pt x="2493107" y="2820464"/>
                  <a:pt x="2493107" y="2820464"/>
                </a:cubicBezTo>
                <a:cubicBezTo>
                  <a:pt x="2495957" y="2823204"/>
                  <a:pt x="2495957" y="2823204"/>
                  <a:pt x="2495957" y="2823204"/>
                </a:cubicBezTo>
                <a:cubicBezTo>
                  <a:pt x="2495957" y="2823204"/>
                  <a:pt x="2495957" y="2823204"/>
                  <a:pt x="2495957" y="2825965"/>
                </a:cubicBezTo>
                <a:cubicBezTo>
                  <a:pt x="2495957" y="2825965"/>
                  <a:pt x="2495957" y="2828705"/>
                  <a:pt x="2495957" y="2828705"/>
                </a:cubicBezTo>
                <a:cubicBezTo>
                  <a:pt x="2495957" y="2834206"/>
                  <a:pt x="2495957" y="2834206"/>
                  <a:pt x="2495957" y="2834206"/>
                </a:cubicBezTo>
                <a:cubicBezTo>
                  <a:pt x="2495957" y="2834206"/>
                  <a:pt x="2493107" y="2836946"/>
                  <a:pt x="2490276" y="2836946"/>
                </a:cubicBezTo>
                <a:cubicBezTo>
                  <a:pt x="2490276" y="2836946"/>
                  <a:pt x="2478935" y="2839686"/>
                  <a:pt x="2478935" y="2839686"/>
                </a:cubicBezTo>
                <a:cubicBezTo>
                  <a:pt x="2476104" y="2845187"/>
                  <a:pt x="2476104" y="2845187"/>
                  <a:pt x="2476104" y="2845187"/>
                </a:cubicBezTo>
                <a:cubicBezTo>
                  <a:pt x="2481784" y="2847927"/>
                  <a:pt x="2481784" y="2847927"/>
                  <a:pt x="2481784" y="2847927"/>
                </a:cubicBezTo>
                <a:cubicBezTo>
                  <a:pt x="2481784" y="2847927"/>
                  <a:pt x="2481784" y="2853428"/>
                  <a:pt x="2481784" y="2853428"/>
                </a:cubicBezTo>
                <a:cubicBezTo>
                  <a:pt x="2481784" y="2856168"/>
                  <a:pt x="2478935" y="2858929"/>
                  <a:pt x="2478935" y="2858929"/>
                </a:cubicBezTo>
                <a:cubicBezTo>
                  <a:pt x="2484615" y="2858929"/>
                  <a:pt x="2484615" y="2858929"/>
                  <a:pt x="2484615" y="2858929"/>
                </a:cubicBezTo>
                <a:cubicBezTo>
                  <a:pt x="2493107" y="2861669"/>
                  <a:pt x="2493107" y="2861669"/>
                  <a:pt x="2493107" y="2861669"/>
                </a:cubicBezTo>
                <a:cubicBezTo>
                  <a:pt x="2504449" y="2875411"/>
                  <a:pt x="2504449" y="2875411"/>
                  <a:pt x="2504449" y="2875411"/>
                </a:cubicBezTo>
                <a:cubicBezTo>
                  <a:pt x="2501618" y="2886392"/>
                  <a:pt x="2501618" y="2886392"/>
                  <a:pt x="2501618" y="2886392"/>
                </a:cubicBezTo>
                <a:cubicBezTo>
                  <a:pt x="2498788" y="2889143"/>
                  <a:pt x="2497372" y="2890517"/>
                  <a:pt x="2496665" y="2891205"/>
                </a:cubicBezTo>
                <a:lnTo>
                  <a:pt x="2496231" y="2891627"/>
                </a:lnTo>
                <a:lnTo>
                  <a:pt x="2496474" y="2892101"/>
                </a:lnTo>
                <a:cubicBezTo>
                  <a:pt x="2502153" y="2886592"/>
                  <a:pt x="2502153" y="2886592"/>
                  <a:pt x="2502153" y="2886592"/>
                </a:cubicBezTo>
                <a:cubicBezTo>
                  <a:pt x="2504973" y="2881137"/>
                  <a:pt x="2504973" y="2881137"/>
                  <a:pt x="2504973" y="2881137"/>
                </a:cubicBezTo>
                <a:cubicBezTo>
                  <a:pt x="2527607" y="2905792"/>
                  <a:pt x="2527607" y="2905792"/>
                  <a:pt x="2527607" y="2905792"/>
                </a:cubicBezTo>
                <a:cubicBezTo>
                  <a:pt x="2530426" y="2916808"/>
                  <a:pt x="2530426" y="2916808"/>
                  <a:pt x="2530426" y="2916808"/>
                </a:cubicBezTo>
                <a:cubicBezTo>
                  <a:pt x="2530426" y="2916808"/>
                  <a:pt x="2530426" y="2924991"/>
                  <a:pt x="2530426" y="2924991"/>
                </a:cubicBezTo>
                <a:cubicBezTo>
                  <a:pt x="2527607" y="2924991"/>
                  <a:pt x="2524747" y="2936007"/>
                  <a:pt x="2524747" y="2936007"/>
                </a:cubicBezTo>
                <a:cubicBezTo>
                  <a:pt x="2524747" y="2944243"/>
                  <a:pt x="2524747" y="2944243"/>
                  <a:pt x="2524747" y="2944243"/>
                </a:cubicBezTo>
                <a:cubicBezTo>
                  <a:pt x="2530426" y="2946971"/>
                  <a:pt x="2530426" y="2946971"/>
                  <a:pt x="2530426" y="2946971"/>
                </a:cubicBezTo>
                <a:cubicBezTo>
                  <a:pt x="2538924" y="2946971"/>
                  <a:pt x="2538924" y="2946971"/>
                  <a:pt x="2538924" y="2946971"/>
                </a:cubicBezTo>
                <a:cubicBezTo>
                  <a:pt x="2544563" y="2952427"/>
                  <a:pt x="2544563" y="2952427"/>
                  <a:pt x="2544563" y="2952427"/>
                </a:cubicBezTo>
                <a:cubicBezTo>
                  <a:pt x="2547382" y="2955207"/>
                  <a:pt x="2547382" y="2955207"/>
                  <a:pt x="2547382" y="2955207"/>
                </a:cubicBezTo>
                <a:cubicBezTo>
                  <a:pt x="2555879" y="2955207"/>
                  <a:pt x="2555879" y="2955207"/>
                  <a:pt x="2555879" y="2955207"/>
                </a:cubicBezTo>
                <a:cubicBezTo>
                  <a:pt x="2558698" y="2952427"/>
                  <a:pt x="2558698" y="2952427"/>
                  <a:pt x="2558698" y="2952427"/>
                </a:cubicBezTo>
                <a:cubicBezTo>
                  <a:pt x="2570015" y="2955207"/>
                  <a:pt x="2570015" y="2955207"/>
                  <a:pt x="2570015" y="2955207"/>
                </a:cubicBezTo>
                <a:cubicBezTo>
                  <a:pt x="2578514" y="2960662"/>
                  <a:pt x="2578514" y="2960662"/>
                  <a:pt x="2578514" y="2960662"/>
                </a:cubicBezTo>
                <a:cubicBezTo>
                  <a:pt x="2586971" y="2966171"/>
                  <a:pt x="2586971" y="2966171"/>
                  <a:pt x="2586971" y="2966171"/>
                </a:cubicBezTo>
                <a:cubicBezTo>
                  <a:pt x="2601149" y="2971679"/>
                  <a:pt x="2601149" y="2971679"/>
                  <a:pt x="2601149" y="2971679"/>
                </a:cubicBezTo>
                <a:cubicBezTo>
                  <a:pt x="2603968" y="2963443"/>
                  <a:pt x="2603968" y="2963443"/>
                  <a:pt x="2603968" y="2963443"/>
                </a:cubicBezTo>
                <a:cubicBezTo>
                  <a:pt x="2606787" y="2960662"/>
                  <a:pt x="2606787" y="2960662"/>
                  <a:pt x="2606787" y="2960662"/>
                </a:cubicBezTo>
                <a:cubicBezTo>
                  <a:pt x="2615285" y="2960662"/>
                  <a:pt x="2615285" y="2960662"/>
                  <a:pt x="2615285" y="2960662"/>
                </a:cubicBezTo>
                <a:cubicBezTo>
                  <a:pt x="2620923" y="2957935"/>
                  <a:pt x="2620923" y="2957935"/>
                  <a:pt x="2620923" y="2957935"/>
                </a:cubicBezTo>
                <a:cubicBezTo>
                  <a:pt x="2623742" y="2955207"/>
                  <a:pt x="2623742" y="2955207"/>
                  <a:pt x="2623742" y="2955207"/>
                </a:cubicBezTo>
                <a:cubicBezTo>
                  <a:pt x="2615285" y="2946971"/>
                  <a:pt x="2615285" y="2946971"/>
                  <a:pt x="2615285" y="2946971"/>
                </a:cubicBezTo>
                <a:cubicBezTo>
                  <a:pt x="2615285" y="2938735"/>
                  <a:pt x="2615285" y="2938735"/>
                  <a:pt x="2615285" y="2938735"/>
                </a:cubicBezTo>
                <a:cubicBezTo>
                  <a:pt x="2615285" y="2938735"/>
                  <a:pt x="2620923" y="2933227"/>
                  <a:pt x="2620923" y="2933227"/>
                </a:cubicBezTo>
                <a:cubicBezTo>
                  <a:pt x="2623742" y="2933227"/>
                  <a:pt x="2635059" y="2936007"/>
                  <a:pt x="2635059" y="2936007"/>
                </a:cubicBezTo>
                <a:cubicBezTo>
                  <a:pt x="2637919" y="2944243"/>
                  <a:pt x="2637919" y="2944243"/>
                  <a:pt x="2637919" y="2944243"/>
                </a:cubicBezTo>
                <a:cubicBezTo>
                  <a:pt x="2640739" y="2952427"/>
                  <a:pt x="2640739" y="2952427"/>
                  <a:pt x="2640739" y="2952427"/>
                </a:cubicBezTo>
                <a:cubicBezTo>
                  <a:pt x="2629420" y="2955207"/>
                  <a:pt x="2629420" y="2955207"/>
                  <a:pt x="2629420" y="2955207"/>
                </a:cubicBezTo>
                <a:cubicBezTo>
                  <a:pt x="2626602" y="2960662"/>
                  <a:pt x="2626602" y="2960662"/>
                  <a:pt x="2626602" y="2960662"/>
                </a:cubicBezTo>
                <a:cubicBezTo>
                  <a:pt x="2626602" y="2971679"/>
                  <a:pt x="2626602" y="2971679"/>
                  <a:pt x="2626602" y="2971679"/>
                </a:cubicBezTo>
                <a:cubicBezTo>
                  <a:pt x="2626602" y="2982642"/>
                  <a:pt x="2626602" y="2982642"/>
                  <a:pt x="2626602" y="2982642"/>
                </a:cubicBezTo>
                <a:cubicBezTo>
                  <a:pt x="2626602" y="2982642"/>
                  <a:pt x="2626602" y="2988098"/>
                  <a:pt x="2623742" y="2988098"/>
                </a:cubicBezTo>
                <a:cubicBezTo>
                  <a:pt x="2620923" y="2990878"/>
                  <a:pt x="2615285" y="2990878"/>
                  <a:pt x="2615285" y="2990878"/>
                </a:cubicBezTo>
                <a:cubicBezTo>
                  <a:pt x="2615285" y="2996333"/>
                  <a:pt x="2615285" y="2996333"/>
                  <a:pt x="2615285" y="2996333"/>
                </a:cubicBezTo>
                <a:cubicBezTo>
                  <a:pt x="2606787" y="3001842"/>
                  <a:pt x="2606787" y="3001842"/>
                  <a:pt x="2606787" y="3001842"/>
                </a:cubicBezTo>
                <a:cubicBezTo>
                  <a:pt x="2598288" y="3001842"/>
                  <a:pt x="2598288" y="3001842"/>
                  <a:pt x="2598288" y="3001842"/>
                </a:cubicBezTo>
                <a:cubicBezTo>
                  <a:pt x="2595469" y="3004570"/>
                  <a:pt x="2595469" y="3004570"/>
                  <a:pt x="2595469" y="3004570"/>
                </a:cubicBezTo>
                <a:cubicBezTo>
                  <a:pt x="2598288" y="3012805"/>
                  <a:pt x="2598288" y="3012805"/>
                  <a:pt x="2598288" y="3012805"/>
                </a:cubicBezTo>
                <a:cubicBezTo>
                  <a:pt x="2603968" y="3018314"/>
                  <a:pt x="2603968" y="3018314"/>
                  <a:pt x="2603968" y="3018314"/>
                </a:cubicBezTo>
                <a:cubicBezTo>
                  <a:pt x="2612465" y="3021042"/>
                  <a:pt x="2612465" y="3021042"/>
                  <a:pt x="2612465" y="3021042"/>
                </a:cubicBezTo>
                <a:cubicBezTo>
                  <a:pt x="2618104" y="3018314"/>
                  <a:pt x="2618104" y="3018314"/>
                  <a:pt x="2618104" y="3018314"/>
                </a:cubicBezTo>
                <a:cubicBezTo>
                  <a:pt x="2620923" y="3012805"/>
                  <a:pt x="2620923" y="3012805"/>
                  <a:pt x="2620923" y="3012805"/>
                </a:cubicBezTo>
                <a:cubicBezTo>
                  <a:pt x="2629420" y="3010077"/>
                  <a:pt x="2629420" y="3010077"/>
                  <a:pt x="2629420" y="3010077"/>
                </a:cubicBezTo>
                <a:cubicBezTo>
                  <a:pt x="2640739" y="3015533"/>
                  <a:pt x="2640739" y="3015533"/>
                  <a:pt x="2640739" y="3015533"/>
                </a:cubicBezTo>
                <a:cubicBezTo>
                  <a:pt x="2643557" y="3021042"/>
                  <a:pt x="2643557" y="3021042"/>
                  <a:pt x="2643557" y="3021042"/>
                </a:cubicBezTo>
                <a:cubicBezTo>
                  <a:pt x="2643557" y="3021042"/>
                  <a:pt x="2654874" y="3021042"/>
                  <a:pt x="2654874" y="3021042"/>
                </a:cubicBezTo>
                <a:cubicBezTo>
                  <a:pt x="2654874" y="3021042"/>
                  <a:pt x="2657693" y="3012805"/>
                  <a:pt x="2657693" y="3012805"/>
                </a:cubicBezTo>
                <a:cubicBezTo>
                  <a:pt x="2657693" y="3012805"/>
                  <a:pt x="2660512" y="3007298"/>
                  <a:pt x="2663372" y="3007298"/>
                </a:cubicBezTo>
                <a:cubicBezTo>
                  <a:pt x="2666191" y="3007298"/>
                  <a:pt x="2669010" y="3001842"/>
                  <a:pt x="2671830" y="3001842"/>
                </a:cubicBezTo>
                <a:cubicBezTo>
                  <a:pt x="2671830" y="2999114"/>
                  <a:pt x="2674690" y="2993606"/>
                  <a:pt x="2674690" y="2993606"/>
                </a:cubicBezTo>
                <a:cubicBezTo>
                  <a:pt x="2674690" y="2993606"/>
                  <a:pt x="2680328" y="2990878"/>
                  <a:pt x="2683147" y="2990878"/>
                </a:cubicBezTo>
                <a:cubicBezTo>
                  <a:pt x="2686006" y="2990878"/>
                  <a:pt x="2702962" y="2988098"/>
                  <a:pt x="2702962" y="2988098"/>
                </a:cubicBezTo>
                <a:cubicBezTo>
                  <a:pt x="2702962" y="2988098"/>
                  <a:pt x="2714279" y="2985370"/>
                  <a:pt x="2717098" y="2982642"/>
                </a:cubicBezTo>
                <a:cubicBezTo>
                  <a:pt x="2717098" y="2982642"/>
                  <a:pt x="2728415" y="2974406"/>
                  <a:pt x="2728415" y="2974406"/>
                </a:cubicBezTo>
                <a:cubicBezTo>
                  <a:pt x="2731234" y="2966171"/>
                  <a:pt x="2731234" y="2966171"/>
                  <a:pt x="2731234" y="2966171"/>
                </a:cubicBezTo>
                <a:cubicBezTo>
                  <a:pt x="2739733" y="2957935"/>
                  <a:pt x="2739733" y="2957935"/>
                  <a:pt x="2739733" y="2957935"/>
                </a:cubicBezTo>
                <a:cubicBezTo>
                  <a:pt x="2739733" y="2957935"/>
                  <a:pt x="2742552" y="2957935"/>
                  <a:pt x="2742552" y="2955207"/>
                </a:cubicBezTo>
                <a:cubicBezTo>
                  <a:pt x="2742552" y="2952427"/>
                  <a:pt x="2745371" y="2944243"/>
                  <a:pt x="2745371" y="2944243"/>
                </a:cubicBezTo>
                <a:cubicBezTo>
                  <a:pt x="2751050" y="2941463"/>
                  <a:pt x="2751050" y="2941463"/>
                  <a:pt x="2751050" y="2941463"/>
                </a:cubicBezTo>
                <a:cubicBezTo>
                  <a:pt x="2751050" y="2941463"/>
                  <a:pt x="2756688" y="2944243"/>
                  <a:pt x="2756688" y="2946971"/>
                </a:cubicBezTo>
                <a:cubicBezTo>
                  <a:pt x="2756688" y="2946971"/>
                  <a:pt x="2753869" y="2952427"/>
                  <a:pt x="2753869" y="2952427"/>
                </a:cubicBezTo>
                <a:cubicBezTo>
                  <a:pt x="2753869" y="2952427"/>
                  <a:pt x="2748231" y="2955207"/>
                  <a:pt x="2745371" y="2957935"/>
                </a:cubicBezTo>
                <a:cubicBezTo>
                  <a:pt x="2745371" y="2957935"/>
                  <a:pt x="2745371" y="2963443"/>
                  <a:pt x="2745371" y="2963443"/>
                </a:cubicBezTo>
                <a:cubicBezTo>
                  <a:pt x="2751050" y="2957935"/>
                  <a:pt x="2751050" y="2957935"/>
                  <a:pt x="2751050" y="2957935"/>
                </a:cubicBezTo>
                <a:cubicBezTo>
                  <a:pt x="2751050" y="2957935"/>
                  <a:pt x="2753869" y="2955207"/>
                  <a:pt x="2753869" y="2955207"/>
                </a:cubicBezTo>
                <a:cubicBezTo>
                  <a:pt x="2753869" y="2955207"/>
                  <a:pt x="2765187" y="2952427"/>
                  <a:pt x="2765187" y="2952427"/>
                </a:cubicBezTo>
                <a:cubicBezTo>
                  <a:pt x="2765187" y="2952427"/>
                  <a:pt x="2770825" y="2955207"/>
                  <a:pt x="2770825" y="2955207"/>
                </a:cubicBezTo>
                <a:cubicBezTo>
                  <a:pt x="2770825" y="2955207"/>
                  <a:pt x="2776503" y="2957935"/>
                  <a:pt x="2776503" y="2957935"/>
                </a:cubicBezTo>
                <a:cubicBezTo>
                  <a:pt x="2787820" y="2955207"/>
                  <a:pt x="2787820" y="2955207"/>
                  <a:pt x="2787820" y="2955207"/>
                </a:cubicBezTo>
                <a:cubicBezTo>
                  <a:pt x="2787820" y="2949699"/>
                  <a:pt x="2787820" y="2949699"/>
                  <a:pt x="2787820" y="2949699"/>
                </a:cubicBezTo>
                <a:cubicBezTo>
                  <a:pt x="2787820" y="2949699"/>
                  <a:pt x="2787820" y="2946971"/>
                  <a:pt x="2790639" y="2946971"/>
                </a:cubicBezTo>
                <a:cubicBezTo>
                  <a:pt x="2793459" y="2944243"/>
                  <a:pt x="2799138" y="2941463"/>
                  <a:pt x="2799138" y="2941463"/>
                </a:cubicBezTo>
                <a:cubicBezTo>
                  <a:pt x="2799138" y="2941463"/>
                  <a:pt x="2799138" y="2936007"/>
                  <a:pt x="2799138" y="2933227"/>
                </a:cubicBezTo>
                <a:cubicBezTo>
                  <a:pt x="2799138" y="2933227"/>
                  <a:pt x="2801957" y="2927771"/>
                  <a:pt x="2801957" y="2927771"/>
                </a:cubicBezTo>
                <a:cubicBezTo>
                  <a:pt x="2801957" y="2927771"/>
                  <a:pt x="2807595" y="2924991"/>
                  <a:pt x="2807595" y="2924991"/>
                </a:cubicBezTo>
                <a:cubicBezTo>
                  <a:pt x="2807595" y="2924991"/>
                  <a:pt x="2810455" y="2916808"/>
                  <a:pt x="2810455" y="2916808"/>
                </a:cubicBezTo>
                <a:cubicBezTo>
                  <a:pt x="2810455" y="2916808"/>
                  <a:pt x="2810455" y="2914027"/>
                  <a:pt x="2813274" y="2914027"/>
                </a:cubicBezTo>
                <a:cubicBezTo>
                  <a:pt x="2813274" y="2914027"/>
                  <a:pt x="2818913" y="2908573"/>
                  <a:pt x="2818913" y="2908573"/>
                </a:cubicBezTo>
                <a:cubicBezTo>
                  <a:pt x="2821773" y="2905792"/>
                  <a:pt x="2821773" y="2905792"/>
                  <a:pt x="2824592" y="2905792"/>
                </a:cubicBezTo>
                <a:cubicBezTo>
                  <a:pt x="2824592" y="2905792"/>
                  <a:pt x="2827411" y="2911300"/>
                  <a:pt x="2827411" y="2911300"/>
                </a:cubicBezTo>
                <a:cubicBezTo>
                  <a:pt x="2827411" y="2911300"/>
                  <a:pt x="2827411" y="2914027"/>
                  <a:pt x="2824592" y="2916808"/>
                </a:cubicBezTo>
                <a:cubicBezTo>
                  <a:pt x="2821773" y="2916808"/>
                  <a:pt x="2818913" y="2919536"/>
                  <a:pt x="2818913" y="2919536"/>
                </a:cubicBezTo>
                <a:cubicBezTo>
                  <a:pt x="2818913" y="2919536"/>
                  <a:pt x="2824592" y="2924991"/>
                  <a:pt x="2824592" y="2924991"/>
                </a:cubicBezTo>
                <a:cubicBezTo>
                  <a:pt x="2824592" y="2924991"/>
                  <a:pt x="2827411" y="2927771"/>
                  <a:pt x="2827411" y="2927771"/>
                </a:cubicBezTo>
                <a:cubicBezTo>
                  <a:pt x="2827411" y="2930499"/>
                  <a:pt x="2824592" y="2933227"/>
                  <a:pt x="2824592" y="2933227"/>
                </a:cubicBezTo>
                <a:cubicBezTo>
                  <a:pt x="2827411" y="2933227"/>
                  <a:pt x="2835908" y="2930499"/>
                  <a:pt x="2835908" y="2930499"/>
                </a:cubicBezTo>
                <a:cubicBezTo>
                  <a:pt x="2835908" y="2930499"/>
                  <a:pt x="2835908" y="2924991"/>
                  <a:pt x="2835908" y="2924991"/>
                </a:cubicBezTo>
                <a:cubicBezTo>
                  <a:pt x="2835908" y="2924991"/>
                  <a:pt x="2841547" y="2919536"/>
                  <a:pt x="2841547" y="2919536"/>
                </a:cubicBezTo>
                <a:cubicBezTo>
                  <a:pt x="2844366" y="2919536"/>
                  <a:pt x="2850044" y="2922264"/>
                  <a:pt x="2850044" y="2922264"/>
                </a:cubicBezTo>
                <a:cubicBezTo>
                  <a:pt x="2850044" y="2922264"/>
                  <a:pt x="2850044" y="2924991"/>
                  <a:pt x="2850044" y="2927771"/>
                </a:cubicBezTo>
                <a:cubicBezTo>
                  <a:pt x="2847225" y="2927771"/>
                  <a:pt x="2841547" y="2933227"/>
                  <a:pt x="2841547" y="2933227"/>
                </a:cubicBezTo>
                <a:cubicBezTo>
                  <a:pt x="2841547" y="2936007"/>
                  <a:pt x="2838728" y="2936007"/>
                  <a:pt x="2841547" y="2936007"/>
                </a:cubicBezTo>
                <a:cubicBezTo>
                  <a:pt x="2841547" y="2938735"/>
                  <a:pt x="2847225" y="2944243"/>
                  <a:pt x="2847225" y="2944243"/>
                </a:cubicBezTo>
                <a:cubicBezTo>
                  <a:pt x="2855682" y="2949699"/>
                  <a:pt x="2855682" y="2949699"/>
                  <a:pt x="2855682" y="2949699"/>
                </a:cubicBezTo>
                <a:cubicBezTo>
                  <a:pt x="2855682" y="2949699"/>
                  <a:pt x="2855682" y="2952427"/>
                  <a:pt x="2855682" y="2955207"/>
                </a:cubicBezTo>
                <a:cubicBezTo>
                  <a:pt x="2855682" y="2955207"/>
                  <a:pt x="2841547" y="2955207"/>
                  <a:pt x="2841547" y="2955207"/>
                </a:cubicBezTo>
                <a:cubicBezTo>
                  <a:pt x="2841547" y="2955207"/>
                  <a:pt x="2841547" y="2955207"/>
                  <a:pt x="2838728" y="2957935"/>
                </a:cubicBezTo>
                <a:cubicBezTo>
                  <a:pt x="2838728" y="2957935"/>
                  <a:pt x="2835908" y="2960662"/>
                  <a:pt x="2830230" y="2963443"/>
                </a:cubicBezTo>
                <a:cubicBezTo>
                  <a:pt x="2824592" y="2963443"/>
                  <a:pt x="2824592" y="2963443"/>
                  <a:pt x="2824592" y="2966171"/>
                </a:cubicBezTo>
                <a:cubicBezTo>
                  <a:pt x="2824592" y="2968898"/>
                  <a:pt x="2821773" y="2971679"/>
                  <a:pt x="2824592" y="2974406"/>
                </a:cubicBezTo>
                <a:cubicBezTo>
                  <a:pt x="2827411" y="2977134"/>
                  <a:pt x="2833089" y="2979862"/>
                  <a:pt x="2833089" y="2979862"/>
                </a:cubicBezTo>
                <a:cubicBezTo>
                  <a:pt x="2833089" y="2979862"/>
                  <a:pt x="2847225" y="2985370"/>
                  <a:pt x="2847225" y="2982642"/>
                </a:cubicBezTo>
                <a:cubicBezTo>
                  <a:pt x="2847225" y="2982642"/>
                  <a:pt x="2867000" y="2982642"/>
                  <a:pt x="2867000" y="2982642"/>
                </a:cubicBezTo>
                <a:cubicBezTo>
                  <a:pt x="2875498" y="2982642"/>
                  <a:pt x="2875498" y="2982642"/>
                  <a:pt x="2875498" y="2982642"/>
                </a:cubicBezTo>
                <a:cubicBezTo>
                  <a:pt x="2875498" y="2982642"/>
                  <a:pt x="2878317" y="2988098"/>
                  <a:pt x="2881136" y="2990878"/>
                </a:cubicBezTo>
                <a:cubicBezTo>
                  <a:pt x="2881136" y="2990878"/>
                  <a:pt x="2892454" y="2999114"/>
                  <a:pt x="2892454" y="2999114"/>
                </a:cubicBezTo>
                <a:cubicBezTo>
                  <a:pt x="2898133" y="2999114"/>
                  <a:pt x="2898133" y="2999114"/>
                  <a:pt x="2898133" y="2999114"/>
                </a:cubicBezTo>
                <a:cubicBezTo>
                  <a:pt x="2900952" y="3010077"/>
                  <a:pt x="2900952" y="3010077"/>
                  <a:pt x="2900952" y="3010077"/>
                </a:cubicBezTo>
                <a:cubicBezTo>
                  <a:pt x="2898133" y="3018314"/>
                  <a:pt x="2898133" y="3018314"/>
                  <a:pt x="2898133" y="3018314"/>
                </a:cubicBezTo>
                <a:cubicBezTo>
                  <a:pt x="2889635" y="3021042"/>
                  <a:pt x="2889635" y="3021042"/>
                  <a:pt x="2889635" y="3021042"/>
                </a:cubicBezTo>
                <a:cubicBezTo>
                  <a:pt x="2878317" y="3029277"/>
                  <a:pt x="2878317" y="3029277"/>
                  <a:pt x="2878317" y="3029277"/>
                </a:cubicBezTo>
                <a:cubicBezTo>
                  <a:pt x="2872679" y="3026549"/>
                  <a:pt x="2872679" y="3026549"/>
                  <a:pt x="2872679" y="3026549"/>
                </a:cubicBezTo>
                <a:cubicBezTo>
                  <a:pt x="2872679" y="3026549"/>
                  <a:pt x="2878317" y="3032005"/>
                  <a:pt x="2881136" y="3032005"/>
                </a:cubicBezTo>
                <a:cubicBezTo>
                  <a:pt x="2883996" y="3032005"/>
                  <a:pt x="2886815" y="3034733"/>
                  <a:pt x="2886815" y="3034733"/>
                </a:cubicBezTo>
                <a:cubicBezTo>
                  <a:pt x="2889635" y="3034733"/>
                  <a:pt x="2900952" y="3034733"/>
                  <a:pt x="2912269" y="3034733"/>
                </a:cubicBezTo>
                <a:cubicBezTo>
                  <a:pt x="2912269" y="3037512"/>
                  <a:pt x="2912269" y="3037512"/>
                  <a:pt x="2912269" y="3040240"/>
                </a:cubicBezTo>
                <a:cubicBezTo>
                  <a:pt x="2915088" y="3042968"/>
                  <a:pt x="2917907" y="3053984"/>
                  <a:pt x="2917907" y="3056712"/>
                </a:cubicBezTo>
                <a:cubicBezTo>
                  <a:pt x="2917907" y="3056712"/>
                  <a:pt x="2920767" y="3067676"/>
                  <a:pt x="2926405" y="3075911"/>
                </a:cubicBezTo>
                <a:lnTo>
                  <a:pt x="2932356" y="3086731"/>
                </a:lnTo>
                <a:lnTo>
                  <a:pt x="2932457" y="3085972"/>
                </a:lnTo>
                <a:cubicBezTo>
                  <a:pt x="2932112" y="3083914"/>
                  <a:pt x="2930705" y="3080480"/>
                  <a:pt x="2926464" y="3074984"/>
                </a:cubicBezTo>
                <a:cubicBezTo>
                  <a:pt x="2920795" y="3066766"/>
                  <a:pt x="2917936" y="3055773"/>
                  <a:pt x="2917936" y="3055773"/>
                </a:cubicBezTo>
                <a:cubicBezTo>
                  <a:pt x="2917936" y="3052997"/>
                  <a:pt x="2915124" y="3042040"/>
                  <a:pt x="2912312" y="3039264"/>
                </a:cubicBezTo>
                <a:cubicBezTo>
                  <a:pt x="2912312" y="3036525"/>
                  <a:pt x="2912312" y="3033785"/>
                  <a:pt x="2912312" y="3028270"/>
                </a:cubicBezTo>
                <a:cubicBezTo>
                  <a:pt x="2915124" y="3025531"/>
                  <a:pt x="2906643" y="3017314"/>
                  <a:pt x="2906643" y="3017314"/>
                </a:cubicBezTo>
                <a:cubicBezTo>
                  <a:pt x="2906643" y="3017314"/>
                  <a:pt x="2909455" y="3011798"/>
                  <a:pt x="2912312" y="3011798"/>
                </a:cubicBezTo>
                <a:cubicBezTo>
                  <a:pt x="2915124" y="3011798"/>
                  <a:pt x="2917936" y="3009059"/>
                  <a:pt x="2923607" y="3009059"/>
                </a:cubicBezTo>
                <a:cubicBezTo>
                  <a:pt x="2929276" y="3009059"/>
                  <a:pt x="2932088" y="3003544"/>
                  <a:pt x="2937759" y="3003544"/>
                </a:cubicBezTo>
                <a:cubicBezTo>
                  <a:pt x="2940571" y="3000805"/>
                  <a:pt x="2940571" y="2995326"/>
                  <a:pt x="2943428" y="2995326"/>
                </a:cubicBezTo>
                <a:cubicBezTo>
                  <a:pt x="2949052" y="2992588"/>
                  <a:pt x="2954722" y="2995326"/>
                  <a:pt x="2963204" y="2989811"/>
                </a:cubicBezTo>
                <a:cubicBezTo>
                  <a:pt x="2971686" y="2987072"/>
                  <a:pt x="2971686" y="2984333"/>
                  <a:pt x="2977356" y="2978817"/>
                </a:cubicBezTo>
                <a:cubicBezTo>
                  <a:pt x="2980168" y="2976078"/>
                  <a:pt x="3033918" y="2959606"/>
                  <a:pt x="3033918" y="2959606"/>
                </a:cubicBezTo>
                <a:cubicBezTo>
                  <a:pt x="3033918" y="2959606"/>
                  <a:pt x="3048070" y="2951352"/>
                  <a:pt x="3053740" y="2951352"/>
                </a:cubicBezTo>
                <a:cubicBezTo>
                  <a:pt x="3056552" y="2948613"/>
                  <a:pt x="3056552" y="2945874"/>
                  <a:pt x="3062222" y="2945874"/>
                </a:cubicBezTo>
                <a:cubicBezTo>
                  <a:pt x="3065034" y="2948613"/>
                  <a:pt x="3076374" y="2948613"/>
                  <a:pt x="3076374" y="2948613"/>
                </a:cubicBezTo>
                <a:cubicBezTo>
                  <a:pt x="3076374" y="2948613"/>
                  <a:pt x="3079187" y="2940358"/>
                  <a:pt x="3082044" y="2937619"/>
                </a:cubicBezTo>
                <a:cubicBezTo>
                  <a:pt x="3084856" y="2932141"/>
                  <a:pt x="3087668" y="2926625"/>
                  <a:pt x="3087668" y="2923887"/>
                </a:cubicBezTo>
                <a:cubicBezTo>
                  <a:pt x="3090526" y="2918408"/>
                  <a:pt x="3093338" y="2915632"/>
                  <a:pt x="3096150" y="2912893"/>
                </a:cubicBezTo>
                <a:cubicBezTo>
                  <a:pt x="3099008" y="2907415"/>
                  <a:pt x="3101820" y="2904675"/>
                  <a:pt x="3101820" y="2904675"/>
                </a:cubicBezTo>
                <a:cubicBezTo>
                  <a:pt x="3104632" y="2904675"/>
                  <a:pt x="3121643" y="2896421"/>
                  <a:pt x="3124454" y="2896421"/>
                </a:cubicBezTo>
                <a:cubicBezTo>
                  <a:pt x="3127266" y="2893682"/>
                  <a:pt x="3149900" y="2885427"/>
                  <a:pt x="3149900" y="2882688"/>
                </a:cubicBezTo>
                <a:cubicBezTo>
                  <a:pt x="3149900" y="2882688"/>
                  <a:pt x="3158382" y="2871695"/>
                  <a:pt x="3158382" y="2868955"/>
                </a:cubicBezTo>
                <a:cubicBezTo>
                  <a:pt x="3158382" y="2866179"/>
                  <a:pt x="3169722" y="2863440"/>
                  <a:pt x="3169722" y="2863440"/>
                </a:cubicBezTo>
                <a:cubicBezTo>
                  <a:pt x="3172534" y="2863440"/>
                  <a:pt x="3172534" y="2863440"/>
                  <a:pt x="3175392" y="2860701"/>
                </a:cubicBezTo>
                <a:cubicBezTo>
                  <a:pt x="3181016" y="2860701"/>
                  <a:pt x="3206508" y="2849707"/>
                  <a:pt x="3206508" y="2849707"/>
                </a:cubicBezTo>
                <a:cubicBezTo>
                  <a:pt x="3206508" y="2849707"/>
                  <a:pt x="3229096" y="2841452"/>
                  <a:pt x="3229096" y="2841452"/>
                </a:cubicBezTo>
                <a:cubicBezTo>
                  <a:pt x="3231954" y="2844230"/>
                  <a:pt x="3246106" y="2841452"/>
                  <a:pt x="3248918" y="2841452"/>
                </a:cubicBezTo>
                <a:cubicBezTo>
                  <a:pt x="3248918" y="2844230"/>
                  <a:pt x="3265882" y="2841452"/>
                  <a:pt x="3265882" y="2841452"/>
                </a:cubicBezTo>
                <a:cubicBezTo>
                  <a:pt x="3265882" y="2841452"/>
                  <a:pt x="3271552" y="2844230"/>
                  <a:pt x="3271552" y="2846968"/>
                </a:cubicBezTo>
                <a:cubicBezTo>
                  <a:pt x="3271552" y="2849707"/>
                  <a:pt x="3265882" y="2852446"/>
                  <a:pt x="3268740" y="2855223"/>
                </a:cubicBezTo>
                <a:cubicBezTo>
                  <a:pt x="3271552" y="2857962"/>
                  <a:pt x="3282846" y="2866179"/>
                  <a:pt x="3282846" y="2866179"/>
                </a:cubicBezTo>
                <a:cubicBezTo>
                  <a:pt x="3282846" y="2866179"/>
                  <a:pt x="3280034" y="2874434"/>
                  <a:pt x="3280034" y="2874434"/>
                </a:cubicBezTo>
                <a:cubicBezTo>
                  <a:pt x="3280034" y="2877173"/>
                  <a:pt x="3282846" y="2879949"/>
                  <a:pt x="3285704" y="2885427"/>
                </a:cubicBezTo>
                <a:cubicBezTo>
                  <a:pt x="3288516" y="2888166"/>
                  <a:pt x="3294186" y="2893682"/>
                  <a:pt x="3294186" y="2893682"/>
                </a:cubicBezTo>
                <a:cubicBezTo>
                  <a:pt x="3294186" y="2893682"/>
                  <a:pt x="3291328" y="2896421"/>
                  <a:pt x="3302668" y="2901899"/>
                </a:cubicBezTo>
                <a:cubicBezTo>
                  <a:pt x="3313962" y="2907415"/>
                  <a:pt x="3322444" y="2901899"/>
                  <a:pt x="3322444" y="2901899"/>
                </a:cubicBezTo>
                <a:cubicBezTo>
                  <a:pt x="3322444" y="2901899"/>
                  <a:pt x="3330972" y="2901899"/>
                  <a:pt x="3333784" y="2901899"/>
                </a:cubicBezTo>
                <a:cubicBezTo>
                  <a:pt x="3336596" y="2901899"/>
                  <a:pt x="3345077" y="2899160"/>
                  <a:pt x="3345077" y="2899160"/>
                </a:cubicBezTo>
                <a:cubicBezTo>
                  <a:pt x="3350748" y="2899160"/>
                  <a:pt x="3376194" y="2879949"/>
                  <a:pt x="3376194" y="2879949"/>
                </a:cubicBezTo>
                <a:cubicBezTo>
                  <a:pt x="3376194" y="2879949"/>
                  <a:pt x="3379732" y="2881319"/>
                  <a:pt x="3384331" y="2882346"/>
                </a:cubicBezTo>
                <a:lnTo>
                  <a:pt x="3397785" y="2882664"/>
                </a:lnTo>
                <a:lnTo>
                  <a:pt x="3396327" y="2879008"/>
                </a:lnTo>
                <a:cubicBezTo>
                  <a:pt x="3398095" y="2875923"/>
                  <a:pt x="3400925" y="2872495"/>
                  <a:pt x="3400925" y="2872495"/>
                </a:cubicBezTo>
                <a:cubicBezTo>
                  <a:pt x="3400925" y="2872495"/>
                  <a:pt x="3434929" y="2845073"/>
                  <a:pt x="3423594" y="2847815"/>
                </a:cubicBezTo>
                <a:cubicBezTo>
                  <a:pt x="3409437" y="2842331"/>
                  <a:pt x="3409437" y="2842331"/>
                  <a:pt x="3409437" y="2842331"/>
                </a:cubicBezTo>
                <a:cubicBezTo>
                  <a:pt x="3398102" y="2834103"/>
                  <a:pt x="3398102" y="2834103"/>
                  <a:pt x="3398102" y="2834103"/>
                </a:cubicBezTo>
                <a:cubicBezTo>
                  <a:pt x="3386768" y="2809424"/>
                  <a:pt x="3400925" y="2798454"/>
                  <a:pt x="3412260" y="2798454"/>
                </a:cubicBezTo>
                <a:cubicBezTo>
                  <a:pt x="3420758" y="2798454"/>
                  <a:pt x="3443427" y="2806681"/>
                  <a:pt x="3457584" y="2806681"/>
                </a:cubicBezTo>
                <a:cubicBezTo>
                  <a:pt x="3508584" y="2806681"/>
                  <a:pt x="3497249" y="2790227"/>
                  <a:pt x="3494412" y="2760062"/>
                </a:cubicBezTo>
                <a:cubicBezTo>
                  <a:pt x="3494412" y="2751836"/>
                  <a:pt x="3497249" y="2743609"/>
                  <a:pt x="3500086" y="2740866"/>
                </a:cubicBezTo>
                <a:cubicBezTo>
                  <a:pt x="3502909" y="2738124"/>
                  <a:pt x="3508584" y="2743609"/>
                  <a:pt x="3511407" y="2740866"/>
                </a:cubicBezTo>
                <a:cubicBezTo>
                  <a:pt x="3522742" y="2749094"/>
                  <a:pt x="3522742" y="2749094"/>
                  <a:pt x="3522742" y="2749094"/>
                </a:cubicBezTo>
                <a:cubicBezTo>
                  <a:pt x="3531238" y="2751836"/>
                  <a:pt x="3531238" y="2751836"/>
                  <a:pt x="3531238" y="2751836"/>
                </a:cubicBezTo>
                <a:cubicBezTo>
                  <a:pt x="3548234" y="2760062"/>
                  <a:pt x="3548234" y="2760062"/>
                  <a:pt x="3548234" y="2760062"/>
                </a:cubicBezTo>
                <a:cubicBezTo>
                  <a:pt x="3582237" y="2762805"/>
                  <a:pt x="3582237" y="2762805"/>
                  <a:pt x="3582237" y="2762805"/>
                </a:cubicBezTo>
                <a:cubicBezTo>
                  <a:pt x="3587897" y="2757320"/>
                  <a:pt x="3587897" y="2757320"/>
                  <a:pt x="3587897" y="2757320"/>
                </a:cubicBezTo>
                <a:cubicBezTo>
                  <a:pt x="3599232" y="2754578"/>
                  <a:pt x="3599232" y="2754578"/>
                  <a:pt x="3599232" y="2754578"/>
                </a:cubicBezTo>
                <a:cubicBezTo>
                  <a:pt x="3619064" y="2749094"/>
                  <a:pt x="3619064" y="2749094"/>
                  <a:pt x="3619064" y="2749094"/>
                </a:cubicBezTo>
                <a:cubicBezTo>
                  <a:pt x="3627562" y="2760062"/>
                  <a:pt x="3627562" y="2760062"/>
                  <a:pt x="3627562" y="2760062"/>
                </a:cubicBezTo>
                <a:cubicBezTo>
                  <a:pt x="3633222" y="2760062"/>
                  <a:pt x="3633222" y="2760062"/>
                  <a:pt x="3633222" y="2760062"/>
                </a:cubicBezTo>
                <a:cubicBezTo>
                  <a:pt x="3633222" y="2760062"/>
                  <a:pt x="3638896" y="2765548"/>
                  <a:pt x="3644556" y="2771032"/>
                </a:cubicBezTo>
                <a:lnTo>
                  <a:pt x="3653033" y="2779238"/>
                </a:lnTo>
                <a:lnTo>
                  <a:pt x="3653096" y="2779025"/>
                </a:lnTo>
                <a:cubicBezTo>
                  <a:pt x="3653096" y="2779025"/>
                  <a:pt x="3647421" y="2776273"/>
                  <a:pt x="3644596" y="2770806"/>
                </a:cubicBezTo>
                <a:cubicBezTo>
                  <a:pt x="3638921" y="2765321"/>
                  <a:pt x="3633270" y="2759853"/>
                  <a:pt x="3633270" y="2759853"/>
                </a:cubicBezTo>
                <a:cubicBezTo>
                  <a:pt x="3627595" y="2759853"/>
                  <a:pt x="3627595" y="2759853"/>
                  <a:pt x="3627595" y="2759853"/>
                </a:cubicBezTo>
                <a:cubicBezTo>
                  <a:pt x="3619096" y="2748901"/>
                  <a:pt x="3619096" y="2748901"/>
                  <a:pt x="3619096" y="2748901"/>
                </a:cubicBezTo>
                <a:cubicBezTo>
                  <a:pt x="3599270" y="2754368"/>
                  <a:pt x="3599270" y="2754368"/>
                  <a:pt x="3599270" y="2754368"/>
                </a:cubicBezTo>
                <a:cubicBezTo>
                  <a:pt x="3587920" y="2757102"/>
                  <a:pt x="3587920" y="2757102"/>
                  <a:pt x="3587920" y="2757102"/>
                </a:cubicBezTo>
                <a:cubicBezTo>
                  <a:pt x="3582245" y="2762587"/>
                  <a:pt x="3582245" y="2762587"/>
                  <a:pt x="3582245" y="2762587"/>
                </a:cubicBezTo>
                <a:cubicBezTo>
                  <a:pt x="3548245" y="2759853"/>
                  <a:pt x="3548245" y="2759853"/>
                  <a:pt x="3548245" y="2759853"/>
                </a:cubicBezTo>
                <a:cubicBezTo>
                  <a:pt x="3531244" y="2751635"/>
                  <a:pt x="3531244" y="2751635"/>
                  <a:pt x="3531244" y="2751635"/>
                </a:cubicBezTo>
                <a:cubicBezTo>
                  <a:pt x="3522745" y="2748901"/>
                  <a:pt x="3522745" y="2748901"/>
                  <a:pt x="3522745" y="2748901"/>
                </a:cubicBezTo>
                <a:cubicBezTo>
                  <a:pt x="3511419" y="2740682"/>
                  <a:pt x="3511419" y="2740682"/>
                  <a:pt x="3511419" y="2740682"/>
                </a:cubicBezTo>
                <a:cubicBezTo>
                  <a:pt x="3497243" y="2729730"/>
                  <a:pt x="3497243" y="2729730"/>
                  <a:pt x="3497243" y="2729730"/>
                </a:cubicBezTo>
                <a:cubicBezTo>
                  <a:pt x="3494418" y="2713293"/>
                  <a:pt x="3494418" y="2713293"/>
                  <a:pt x="3494418" y="2713293"/>
                </a:cubicBezTo>
                <a:cubicBezTo>
                  <a:pt x="3491592" y="2702341"/>
                  <a:pt x="3491592" y="2702341"/>
                  <a:pt x="3491592" y="2702341"/>
                </a:cubicBezTo>
                <a:cubicBezTo>
                  <a:pt x="3477418" y="2688637"/>
                  <a:pt x="3477418" y="2688637"/>
                  <a:pt x="3477418" y="2688637"/>
                </a:cubicBezTo>
                <a:cubicBezTo>
                  <a:pt x="3471743" y="2677685"/>
                  <a:pt x="3471743" y="2677685"/>
                  <a:pt x="3471743" y="2677685"/>
                </a:cubicBezTo>
                <a:cubicBezTo>
                  <a:pt x="3471743" y="2661248"/>
                  <a:pt x="3471743" y="2661248"/>
                  <a:pt x="3471743" y="2661248"/>
                </a:cubicBezTo>
                <a:cubicBezTo>
                  <a:pt x="3463242" y="2647562"/>
                  <a:pt x="3463242" y="2647562"/>
                  <a:pt x="3463242" y="2647562"/>
                </a:cubicBezTo>
                <a:lnTo>
                  <a:pt x="3465302" y="2637671"/>
                </a:lnTo>
                <a:lnTo>
                  <a:pt x="3464297" y="2640583"/>
                </a:lnTo>
                <a:cubicBezTo>
                  <a:pt x="3463942" y="2641613"/>
                  <a:pt x="3463942" y="2641613"/>
                  <a:pt x="3463942" y="2641613"/>
                </a:cubicBezTo>
                <a:cubicBezTo>
                  <a:pt x="3463942" y="2641613"/>
                  <a:pt x="3461129" y="2638873"/>
                  <a:pt x="3461129" y="2638873"/>
                </a:cubicBezTo>
                <a:cubicBezTo>
                  <a:pt x="3461129" y="2638873"/>
                  <a:pt x="3458287" y="2630637"/>
                  <a:pt x="3455474" y="2625158"/>
                </a:cubicBezTo>
                <a:cubicBezTo>
                  <a:pt x="3449820" y="2619662"/>
                  <a:pt x="3444164" y="2594988"/>
                  <a:pt x="3444164" y="2594988"/>
                </a:cubicBezTo>
                <a:cubicBezTo>
                  <a:pt x="3449820" y="2584013"/>
                  <a:pt x="3449820" y="2584013"/>
                  <a:pt x="3449820" y="2584013"/>
                </a:cubicBezTo>
                <a:cubicBezTo>
                  <a:pt x="3449820" y="2584013"/>
                  <a:pt x="3449820" y="2573037"/>
                  <a:pt x="3449820" y="2570297"/>
                </a:cubicBezTo>
                <a:cubicBezTo>
                  <a:pt x="3446977" y="2564818"/>
                  <a:pt x="3444164" y="2540127"/>
                  <a:pt x="3444164" y="2540127"/>
                </a:cubicBezTo>
                <a:cubicBezTo>
                  <a:pt x="3444164" y="2540127"/>
                  <a:pt x="3441323" y="2529152"/>
                  <a:pt x="3441323" y="2526412"/>
                </a:cubicBezTo>
                <a:cubicBezTo>
                  <a:pt x="3441323" y="2523672"/>
                  <a:pt x="3461129" y="2501722"/>
                  <a:pt x="3461129" y="2501722"/>
                </a:cubicBezTo>
                <a:cubicBezTo>
                  <a:pt x="3461129" y="2498982"/>
                  <a:pt x="3463942" y="2477031"/>
                  <a:pt x="3463942" y="2477031"/>
                </a:cubicBezTo>
                <a:cubicBezTo>
                  <a:pt x="3458287" y="2460576"/>
                  <a:pt x="3458287" y="2460576"/>
                  <a:pt x="3458287" y="2460576"/>
                </a:cubicBezTo>
                <a:cubicBezTo>
                  <a:pt x="3463942" y="2438643"/>
                  <a:pt x="3463942" y="2438643"/>
                  <a:pt x="3463942" y="2438643"/>
                </a:cubicBezTo>
                <a:cubicBezTo>
                  <a:pt x="3469597" y="2413952"/>
                  <a:pt x="3469597" y="2413952"/>
                  <a:pt x="3469597" y="2413952"/>
                </a:cubicBezTo>
                <a:cubicBezTo>
                  <a:pt x="3469597" y="2413952"/>
                  <a:pt x="3472438" y="2402976"/>
                  <a:pt x="3475252" y="2402976"/>
                </a:cubicBezTo>
                <a:cubicBezTo>
                  <a:pt x="3478093" y="2400236"/>
                  <a:pt x="3495058" y="2397497"/>
                  <a:pt x="3495058" y="2397497"/>
                </a:cubicBezTo>
                <a:cubicBezTo>
                  <a:pt x="3509210" y="2383781"/>
                  <a:pt x="3509210" y="2383781"/>
                  <a:pt x="3509210" y="2383781"/>
                </a:cubicBezTo>
                <a:cubicBezTo>
                  <a:pt x="3509210" y="2383781"/>
                  <a:pt x="3526175" y="2370066"/>
                  <a:pt x="3529016" y="2370066"/>
                </a:cubicBezTo>
                <a:cubicBezTo>
                  <a:pt x="3534670" y="2367327"/>
                  <a:pt x="3543139" y="2361831"/>
                  <a:pt x="3543139" y="2364570"/>
                </a:cubicBezTo>
                <a:cubicBezTo>
                  <a:pt x="3543139" y="2367327"/>
                  <a:pt x="3545980" y="2386521"/>
                  <a:pt x="3545980" y="2386521"/>
                </a:cubicBezTo>
                <a:cubicBezTo>
                  <a:pt x="3560132" y="2392001"/>
                  <a:pt x="3560132" y="2392001"/>
                  <a:pt x="3560132" y="2392001"/>
                </a:cubicBezTo>
                <a:cubicBezTo>
                  <a:pt x="3571442" y="2400236"/>
                  <a:pt x="3571442" y="2400236"/>
                  <a:pt x="3571442" y="2400236"/>
                </a:cubicBezTo>
                <a:cubicBezTo>
                  <a:pt x="3594061" y="2411211"/>
                  <a:pt x="3594061" y="2411211"/>
                  <a:pt x="3594061" y="2411211"/>
                </a:cubicBezTo>
                <a:cubicBezTo>
                  <a:pt x="3596903" y="2419431"/>
                  <a:pt x="3596903" y="2419431"/>
                  <a:pt x="3596903" y="2419431"/>
                </a:cubicBezTo>
                <a:cubicBezTo>
                  <a:pt x="3596903" y="2419431"/>
                  <a:pt x="3594061" y="2424927"/>
                  <a:pt x="3599716" y="2433146"/>
                </a:cubicBezTo>
                <a:cubicBezTo>
                  <a:pt x="3608212" y="2441382"/>
                  <a:pt x="3611025" y="2441382"/>
                  <a:pt x="3613867" y="2449601"/>
                </a:cubicBezTo>
                <a:cubicBezTo>
                  <a:pt x="3616681" y="2455097"/>
                  <a:pt x="3628019" y="2460576"/>
                  <a:pt x="3628019" y="2460576"/>
                </a:cubicBezTo>
                <a:cubicBezTo>
                  <a:pt x="3642141" y="2463316"/>
                  <a:pt x="3642141" y="2463316"/>
                  <a:pt x="3642141" y="2463316"/>
                </a:cubicBezTo>
                <a:cubicBezTo>
                  <a:pt x="3642141" y="2463316"/>
                  <a:pt x="3656293" y="2468812"/>
                  <a:pt x="3659134" y="2466072"/>
                </a:cubicBezTo>
                <a:cubicBezTo>
                  <a:pt x="3661948" y="2463316"/>
                  <a:pt x="3676099" y="2452357"/>
                  <a:pt x="3676099" y="2449601"/>
                </a:cubicBezTo>
                <a:cubicBezTo>
                  <a:pt x="3678912" y="2446861"/>
                  <a:pt x="3687409" y="2435885"/>
                  <a:pt x="3690222" y="2433146"/>
                </a:cubicBezTo>
                <a:cubicBezTo>
                  <a:pt x="3693063" y="2430406"/>
                  <a:pt x="3701560" y="2411211"/>
                  <a:pt x="3701560" y="2408473"/>
                </a:cubicBezTo>
                <a:cubicBezTo>
                  <a:pt x="3701560" y="2402976"/>
                  <a:pt x="3690222" y="2381041"/>
                  <a:pt x="3687409" y="2375546"/>
                </a:cubicBezTo>
                <a:cubicBezTo>
                  <a:pt x="3687409" y="2370066"/>
                  <a:pt x="3684567" y="2353611"/>
                  <a:pt x="3684567" y="2353611"/>
                </a:cubicBezTo>
                <a:cubicBezTo>
                  <a:pt x="3673258" y="2331661"/>
                  <a:pt x="3673258" y="2331661"/>
                  <a:pt x="3673258" y="2331661"/>
                </a:cubicBezTo>
                <a:cubicBezTo>
                  <a:pt x="3673258" y="2331661"/>
                  <a:pt x="3673258" y="2317945"/>
                  <a:pt x="3676099" y="2317945"/>
                </a:cubicBezTo>
                <a:cubicBezTo>
                  <a:pt x="3678912" y="2315206"/>
                  <a:pt x="3693063" y="2304231"/>
                  <a:pt x="3693063" y="2304231"/>
                </a:cubicBezTo>
                <a:cubicBezTo>
                  <a:pt x="3707215" y="2290515"/>
                  <a:pt x="3707215" y="2290515"/>
                  <a:pt x="3707215" y="2290515"/>
                </a:cubicBezTo>
                <a:cubicBezTo>
                  <a:pt x="3721338" y="2282296"/>
                  <a:pt x="3721338" y="2282296"/>
                  <a:pt x="3721338" y="2282296"/>
                </a:cubicBezTo>
                <a:cubicBezTo>
                  <a:pt x="3727006" y="2278178"/>
                  <a:pt x="3729842" y="2276120"/>
                  <a:pt x="3731259" y="2275090"/>
                </a:cubicBezTo>
                <a:lnTo>
                  <a:pt x="3732588" y="2274125"/>
                </a:lnTo>
                <a:lnTo>
                  <a:pt x="3732087" y="2273930"/>
                </a:lnTo>
                <a:cubicBezTo>
                  <a:pt x="3720771" y="2282160"/>
                  <a:pt x="3720771" y="2282160"/>
                  <a:pt x="3720771" y="2282160"/>
                </a:cubicBezTo>
                <a:cubicBezTo>
                  <a:pt x="3706619" y="2290390"/>
                  <a:pt x="3706619" y="2290390"/>
                  <a:pt x="3706619" y="2290390"/>
                </a:cubicBezTo>
                <a:cubicBezTo>
                  <a:pt x="3692467" y="2304108"/>
                  <a:pt x="3692467" y="2304108"/>
                  <a:pt x="3692467" y="2304108"/>
                </a:cubicBezTo>
                <a:cubicBezTo>
                  <a:pt x="3692467" y="2304108"/>
                  <a:pt x="3683986" y="2312338"/>
                  <a:pt x="3678339" y="2315082"/>
                </a:cubicBezTo>
                <a:cubicBezTo>
                  <a:pt x="3675503" y="2312338"/>
                  <a:pt x="3675503" y="2312338"/>
                  <a:pt x="3675503" y="2312338"/>
                </a:cubicBezTo>
                <a:cubicBezTo>
                  <a:pt x="3675503" y="2312338"/>
                  <a:pt x="3675503" y="2304108"/>
                  <a:pt x="3678339" y="2298621"/>
                </a:cubicBezTo>
                <a:cubicBezTo>
                  <a:pt x="3681151" y="2295878"/>
                  <a:pt x="3681151" y="2290390"/>
                  <a:pt x="3681151" y="2287648"/>
                </a:cubicBezTo>
                <a:cubicBezTo>
                  <a:pt x="3681151" y="2284904"/>
                  <a:pt x="3681151" y="2279417"/>
                  <a:pt x="3678339" y="2273930"/>
                </a:cubicBezTo>
                <a:cubicBezTo>
                  <a:pt x="3678339" y="2268444"/>
                  <a:pt x="3675503" y="2260214"/>
                  <a:pt x="3675503" y="2260214"/>
                </a:cubicBezTo>
                <a:cubicBezTo>
                  <a:pt x="3683986" y="2254726"/>
                  <a:pt x="3683986" y="2254726"/>
                  <a:pt x="3683986" y="2254726"/>
                </a:cubicBezTo>
                <a:cubicBezTo>
                  <a:pt x="3678339" y="2241009"/>
                  <a:pt x="3678339" y="2241009"/>
                  <a:pt x="3678339" y="2241009"/>
                </a:cubicBezTo>
                <a:cubicBezTo>
                  <a:pt x="3672668" y="2241009"/>
                  <a:pt x="3672668" y="2241009"/>
                  <a:pt x="3672668" y="2241009"/>
                </a:cubicBezTo>
                <a:cubicBezTo>
                  <a:pt x="3664187" y="2241009"/>
                  <a:pt x="3664187" y="2241009"/>
                  <a:pt x="3664187" y="2241009"/>
                </a:cubicBezTo>
                <a:cubicBezTo>
                  <a:pt x="3658539" y="2249239"/>
                  <a:pt x="3658539" y="2249239"/>
                  <a:pt x="3658539" y="2249239"/>
                </a:cubicBezTo>
                <a:cubicBezTo>
                  <a:pt x="3658539" y="2249239"/>
                  <a:pt x="3661351" y="2254726"/>
                  <a:pt x="3661351" y="2257469"/>
                </a:cubicBezTo>
                <a:cubicBezTo>
                  <a:pt x="3658539" y="2260214"/>
                  <a:pt x="3652870" y="2260214"/>
                  <a:pt x="3652870" y="2260214"/>
                </a:cubicBezTo>
                <a:cubicBezTo>
                  <a:pt x="3650034" y="2262956"/>
                  <a:pt x="3650034" y="2271187"/>
                  <a:pt x="3650034" y="2271187"/>
                </a:cubicBezTo>
                <a:cubicBezTo>
                  <a:pt x="3638741" y="2260214"/>
                  <a:pt x="3638741" y="2260214"/>
                  <a:pt x="3638741" y="2260214"/>
                </a:cubicBezTo>
                <a:cubicBezTo>
                  <a:pt x="3638741" y="2260214"/>
                  <a:pt x="3633071" y="2260214"/>
                  <a:pt x="3630236" y="2257469"/>
                </a:cubicBezTo>
                <a:cubicBezTo>
                  <a:pt x="3627424" y="2257469"/>
                  <a:pt x="3621755" y="2257469"/>
                  <a:pt x="3621755" y="2257469"/>
                </a:cubicBezTo>
                <a:cubicBezTo>
                  <a:pt x="3621755" y="2257469"/>
                  <a:pt x="3621755" y="2257469"/>
                  <a:pt x="3618919" y="2257469"/>
                </a:cubicBezTo>
                <a:cubicBezTo>
                  <a:pt x="3613272" y="2257469"/>
                  <a:pt x="3613272" y="2257469"/>
                  <a:pt x="3610438" y="2251983"/>
                </a:cubicBezTo>
                <a:cubicBezTo>
                  <a:pt x="3607626" y="2246496"/>
                  <a:pt x="3599121" y="2232779"/>
                  <a:pt x="3599121" y="2232779"/>
                </a:cubicBezTo>
                <a:cubicBezTo>
                  <a:pt x="3599121" y="2232779"/>
                  <a:pt x="3596309" y="2227292"/>
                  <a:pt x="3593474" y="2227292"/>
                </a:cubicBezTo>
                <a:cubicBezTo>
                  <a:pt x="3593474" y="2227292"/>
                  <a:pt x="3590638" y="2232779"/>
                  <a:pt x="3590638" y="2232779"/>
                </a:cubicBezTo>
                <a:cubicBezTo>
                  <a:pt x="3587803" y="2232779"/>
                  <a:pt x="3587803" y="2227292"/>
                  <a:pt x="3587803" y="2224548"/>
                </a:cubicBezTo>
                <a:cubicBezTo>
                  <a:pt x="3587803" y="2221805"/>
                  <a:pt x="3587803" y="2219062"/>
                  <a:pt x="3587803" y="2213575"/>
                </a:cubicBezTo>
                <a:cubicBezTo>
                  <a:pt x="3587803" y="2208089"/>
                  <a:pt x="3584992" y="2202601"/>
                  <a:pt x="3587803" y="2202601"/>
                </a:cubicBezTo>
                <a:cubicBezTo>
                  <a:pt x="3587803" y="2202601"/>
                  <a:pt x="3590638" y="2205345"/>
                  <a:pt x="3593474" y="2205345"/>
                </a:cubicBezTo>
                <a:cubicBezTo>
                  <a:pt x="3596309" y="2205345"/>
                  <a:pt x="3596309" y="2199858"/>
                  <a:pt x="3596309" y="2199858"/>
                </a:cubicBezTo>
                <a:cubicBezTo>
                  <a:pt x="3599121" y="2199858"/>
                  <a:pt x="3601955" y="2202601"/>
                  <a:pt x="3601955" y="2202601"/>
                </a:cubicBezTo>
                <a:cubicBezTo>
                  <a:pt x="3604791" y="2202601"/>
                  <a:pt x="3607626" y="2202601"/>
                  <a:pt x="3607626" y="2202601"/>
                </a:cubicBezTo>
                <a:cubicBezTo>
                  <a:pt x="3610438" y="2199858"/>
                  <a:pt x="3610438" y="2199858"/>
                  <a:pt x="3610438" y="2197114"/>
                </a:cubicBezTo>
                <a:cubicBezTo>
                  <a:pt x="3610438" y="2194371"/>
                  <a:pt x="3607626" y="2191628"/>
                  <a:pt x="3607626" y="2191628"/>
                </a:cubicBezTo>
                <a:cubicBezTo>
                  <a:pt x="3604791" y="2191628"/>
                  <a:pt x="3587803" y="2199858"/>
                  <a:pt x="3587803" y="2199858"/>
                </a:cubicBezTo>
                <a:cubicBezTo>
                  <a:pt x="3576510" y="2199858"/>
                  <a:pt x="3576510" y="2199858"/>
                  <a:pt x="3576510" y="2199858"/>
                </a:cubicBezTo>
                <a:cubicBezTo>
                  <a:pt x="3582157" y="2194371"/>
                  <a:pt x="3582157" y="2194371"/>
                  <a:pt x="3582157" y="2194371"/>
                </a:cubicBezTo>
                <a:cubicBezTo>
                  <a:pt x="3576510" y="2188884"/>
                  <a:pt x="3576510" y="2188884"/>
                  <a:pt x="3576510" y="2188884"/>
                </a:cubicBezTo>
                <a:cubicBezTo>
                  <a:pt x="3576510" y="2183397"/>
                  <a:pt x="3576510" y="2183397"/>
                  <a:pt x="3576510" y="2183397"/>
                </a:cubicBezTo>
                <a:cubicBezTo>
                  <a:pt x="3570840" y="2180653"/>
                  <a:pt x="3570840" y="2180653"/>
                  <a:pt x="3570840" y="2180653"/>
                </a:cubicBezTo>
                <a:cubicBezTo>
                  <a:pt x="3573674" y="2175167"/>
                  <a:pt x="3573674" y="2175167"/>
                  <a:pt x="3573674" y="2175167"/>
                </a:cubicBezTo>
                <a:cubicBezTo>
                  <a:pt x="3579322" y="2175167"/>
                  <a:pt x="3579322" y="2175167"/>
                  <a:pt x="3579322" y="2175167"/>
                </a:cubicBezTo>
                <a:cubicBezTo>
                  <a:pt x="3584992" y="2172423"/>
                  <a:pt x="3584992" y="2172423"/>
                  <a:pt x="3584992" y="2172423"/>
                </a:cubicBezTo>
                <a:cubicBezTo>
                  <a:pt x="3584992" y="2161450"/>
                  <a:pt x="3584992" y="2161450"/>
                  <a:pt x="3584992" y="2161450"/>
                </a:cubicBezTo>
                <a:cubicBezTo>
                  <a:pt x="3579322" y="2164193"/>
                  <a:pt x="3579322" y="2164193"/>
                  <a:pt x="3579322" y="2164193"/>
                </a:cubicBezTo>
                <a:cubicBezTo>
                  <a:pt x="3582157" y="2169680"/>
                  <a:pt x="3582157" y="2169680"/>
                  <a:pt x="3582157" y="2169680"/>
                </a:cubicBezTo>
                <a:cubicBezTo>
                  <a:pt x="3570840" y="2169680"/>
                  <a:pt x="3570840" y="2169680"/>
                  <a:pt x="3570840" y="2169680"/>
                </a:cubicBezTo>
                <a:cubicBezTo>
                  <a:pt x="3568005" y="2164193"/>
                  <a:pt x="3568005" y="2164193"/>
                  <a:pt x="3568005" y="2164193"/>
                </a:cubicBezTo>
                <a:cubicBezTo>
                  <a:pt x="3570840" y="2158707"/>
                  <a:pt x="3570840" y="2158707"/>
                  <a:pt x="3570840" y="2158707"/>
                </a:cubicBezTo>
                <a:cubicBezTo>
                  <a:pt x="3573674" y="2153219"/>
                  <a:pt x="3573674" y="2153219"/>
                  <a:pt x="3573674" y="2153219"/>
                </a:cubicBezTo>
                <a:cubicBezTo>
                  <a:pt x="3573674" y="2144989"/>
                  <a:pt x="3573674" y="2144989"/>
                  <a:pt x="3573674" y="2144989"/>
                </a:cubicBezTo>
                <a:cubicBezTo>
                  <a:pt x="3568005" y="2144989"/>
                  <a:pt x="3568005" y="2144989"/>
                  <a:pt x="3568005" y="2144989"/>
                </a:cubicBezTo>
                <a:cubicBezTo>
                  <a:pt x="3565193" y="2136759"/>
                  <a:pt x="3565193" y="2136759"/>
                  <a:pt x="3565193" y="2136759"/>
                </a:cubicBezTo>
                <a:cubicBezTo>
                  <a:pt x="3565193" y="2136759"/>
                  <a:pt x="3568005" y="2134016"/>
                  <a:pt x="3570840" y="2134016"/>
                </a:cubicBezTo>
                <a:cubicBezTo>
                  <a:pt x="3570840" y="2131273"/>
                  <a:pt x="3579322" y="2131273"/>
                  <a:pt x="3579322" y="2131273"/>
                </a:cubicBezTo>
                <a:cubicBezTo>
                  <a:pt x="3584992" y="2125786"/>
                  <a:pt x="3584992" y="2125786"/>
                  <a:pt x="3584992" y="2125786"/>
                </a:cubicBezTo>
                <a:cubicBezTo>
                  <a:pt x="3584992" y="2125786"/>
                  <a:pt x="3582157" y="2120298"/>
                  <a:pt x="3587803" y="2120298"/>
                </a:cubicBezTo>
                <a:cubicBezTo>
                  <a:pt x="3590638" y="2120298"/>
                  <a:pt x="3596309" y="2120298"/>
                  <a:pt x="3599121" y="2120298"/>
                </a:cubicBezTo>
                <a:cubicBezTo>
                  <a:pt x="3601955" y="2120298"/>
                  <a:pt x="3604791" y="2117555"/>
                  <a:pt x="3604791" y="2117555"/>
                </a:cubicBezTo>
                <a:cubicBezTo>
                  <a:pt x="3610438" y="2117555"/>
                  <a:pt x="3613272" y="2120298"/>
                  <a:pt x="3610438" y="2117555"/>
                </a:cubicBezTo>
                <a:cubicBezTo>
                  <a:pt x="3610438" y="2117555"/>
                  <a:pt x="3610438" y="2114812"/>
                  <a:pt x="3607626" y="2112068"/>
                </a:cubicBezTo>
                <a:cubicBezTo>
                  <a:pt x="3604791" y="2109325"/>
                  <a:pt x="3596309" y="2103837"/>
                  <a:pt x="3601955" y="2101095"/>
                </a:cubicBezTo>
                <a:cubicBezTo>
                  <a:pt x="3604791" y="2098352"/>
                  <a:pt x="3607626" y="2098352"/>
                  <a:pt x="3610438" y="2101095"/>
                </a:cubicBezTo>
                <a:cubicBezTo>
                  <a:pt x="3613272" y="2101095"/>
                  <a:pt x="3616107" y="2106582"/>
                  <a:pt x="3616107" y="2106582"/>
                </a:cubicBezTo>
                <a:cubicBezTo>
                  <a:pt x="3616107" y="2095607"/>
                  <a:pt x="3616107" y="2095607"/>
                  <a:pt x="3616107" y="2095607"/>
                </a:cubicBezTo>
                <a:cubicBezTo>
                  <a:pt x="3616107" y="2095607"/>
                  <a:pt x="3624589" y="2095607"/>
                  <a:pt x="3627424" y="2092864"/>
                </a:cubicBezTo>
                <a:cubicBezTo>
                  <a:pt x="3627424" y="2090121"/>
                  <a:pt x="3624589" y="2084634"/>
                  <a:pt x="3624589" y="2084634"/>
                </a:cubicBezTo>
                <a:cubicBezTo>
                  <a:pt x="3624589" y="2084634"/>
                  <a:pt x="3624589" y="2084634"/>
                  <a:pt x="3633071" y="2084634"/>
                </a:cubicBezTo>
                <a:cubicBezTo>
                  <a:pt x="3641553" y="2081891"/>
                  <a:pt x="3638741" y="2081891"/>
                  <a:pt x="3644388" y="2081891"/>
                </a:cubicBezTo>
                <a:cubicBezTo>
                  <a:pt x="3647222" y="2081891"/>
                  <a:pt x="3655705" y="2081891"/>
                  <a:pt x="3655705" y="2081891"/>
                </a:cubicBezTo>
                <a:cubicBezTo>
                  <a:pt x="3655705" y="2081891"/>
                  <a:pt x="3661351" y="2079148"/>
                  <a:pt x="3658539" y="2076404"/>
                </a:cubicBezTo>
                <a:cubicBezTo>
                  <a:pt x="3658539" y="2073660"/>
                  <a:pt x="3652870" y="2068173"/>
                  <a:pt x="3652870" y="2068173"/>
                </a:cubicBezTo>
                <a:cubicBezTo>
                  <a:pt x="3652870" y="2068173"/>
                  <a:pt x="3655705" y="2059943"/>
                  <a:pt x="3655705" y="2062687"/>
                </a:cubicBezTo>
                <a:cubicBezTo>
                  <a:pt x="3655705" y="2068173"/>
                  <a:pt x="3664187" y="2073660"/>
                  <a:pt x="3664187" y="2073660"/>
                </a:cubicBezTo>
                <a:cubicBezTo>
                  <a:pt x="3669857" y="2068173"/>
                  <a:pt x="3669857" y="2068173"/>
                  <a:pt x="3669857" y="2068173"/>
                </a:cubicBezTo>
                <a:cubicBezTo>
                  <a:pt x="3678339" y="2065430"/>
                  <a:pt x="3678339" y="2065430"/>
                  <a:pt x="3678339" y="2065430"/>
                </a:cubicBezTo>
                <a:cubicBezTo>
                  <a:pt x="3686820" y="2062687"/>
                  <a:pt x="3686820" y="2062687"/>
                  <a:pt x="3686820" y="2062687"/>
                </a:cubicBezTo>
                <a:cubicBezTo>
                  <a:pt x="3686820" y="2062687"/>
                  <a:pt x="3695303" y="2062687"/>
                  <a:pt x="3700972" y="2062687"/>
                </a:cubicBezTo>
                <a:cubicBezTo>
                  <a:pt x="3703784" y="2062687"/>
                  <a:pt x="3712266" y="2059943"/>
                  <a:pt x="3712266" y="2059943"/>
                </a:cubicBezTo>
                <a:cubicBezTo>
                  <a:pt x="3715101" y="2054457"/>
                  <a:pt x="3715101" y="2054457"/>
                  <a:pt x="3715101" y="2054457"/>
                </a:cubicBezTo>
                <a:cubicBezTo>
                  <a:pt x="3703784" y="2043482"/>
                  <a:pt x="3703784" y="2043482"/>
                  <a:pt x="3703784" y="2043482"/>
                </a:cubicBezTo>
                <a:cubicBezTo>
                  <a:pt x="3703784" y="2043482"/>
                  <a:pt x="3709454" y="2035252"/>
                  <a:pt x="3709454" y="2037996"/>
                </a:cubicBezTo>
                <a:cubicBezTo>
                  <a:pt x="3712266" y="2040739"/>
                  <a:pt x="3712266" y="2046226"/>
                  <a:pt x="3715101" y="2046226"/>
                </a:cubicBezTo>
                <a:cubicBezTo>
                  <a:pt x="3717936" y="2046226"/>
                  <a:pt x="3720771" y="2048970"/>
                  <a:pt x="3723583" y="2046226"/>
                </a:cubicBezTo>
                <a:cubicBezTo>
                  <a:pt x="3723583" y="2043482"/>
                  <a:pt x="3723583" y="2035252"/>
                  <a:pt x="3723583" y="2035252"/>
                </a:cubicBezTo>
                <a:cubicBezTo>
                  <a:pt x="3723583" y="2035252"/>
                  <a:pt x="3720771" y="2032509"/>
                  <a:pt x="3723583" y="2032509"/>
                </a:cubicBezTo>
                <a:cubicBezTo>
                  <a:pt x="3726418" y="2035252"/>
                  <a:pt x="3732087" y="2040739"/>
                  <a:pt x="3732087" y="2040739"/>
                </a:cubicBezTo>
                <a:cubicBezTo>
                  <a:pt x="3740570" y="2040739"/>
                  <a:pt x="3740570" y="2040739"/>
                  <a:pt x="3740570" y="2040739"/>
                </a:cubicBezTo>
                <a:cubicBezTo>
                  <a:pt x="3749051" y="2032509"/>
                  <a:pt x="3749051" y="2032509"/>
                  <a:pt x="3749051" y="2032509"/>
                </a:cubicBezTo>
                <a:cubicBezTo>
                  <a:pt x="3751887" y="2037996"/>
                  <a:pt x="3751887" y="2037996"/>
                  <a:pt x="3751887" y="2037996"/>
                </a:cubicBezTo>
                <a:cubicBezTo>
                  <a:pt x="3751887" y="2037996"/>
                  <a:pt x="3757533" y="2035252"/>
                  <a:pt x="3760368" y="2035252"/>
                </a:cubicBezTo>
                <a:cubicBezTo>
                  <a:pt x="3763203" y="2035252"/>
                  <a:pt x="3763203" y="2032509"/>
                  <a:pt x="3766015" y="2032509"/>
                </a:cubicBezTo>
                <a:cubicBezTo>
                  <a:pt x="3768851" y="2032509"/>
                  <a:pt x="3774497" y="2035252"/>
                  <a:pt x="3774497" y="2035252"/>
                </a:cubicBezTo>
                <a:cubicBezTo>
                  <a:pt x="3788649" y="2037996"/>
                  <a:pt x="3788649" y="2037996"/>
                  <a:pt x="3788649" y="2037996"/>
                </a:cubicBezTo>
                <a:cubicBezTo>
                  <a:pt x="3794319" y="2029766"/>
                  <a:pt x="3794319" y="2029766"/>
                  <a:pt x="3794319" y="2029766"/>
                </a:cubicBezTo>
                <a:cubicBezTo>
                  <a:pt x="3808447" y="2035252"/>
                  <a:pt x="3808447" y="2035252"/>
                  <a:pt x="3808447" y="2035252"/>
                </a:cubicBezTo>
                <a:cubicBezTo>
                  <a:pt x="3819764" y="2040739"/>
                  <a:pt x="3819764" y="2040739"/>
                  <a:pt x="3819764" y="2040739"/>
                </a:cubicBezTo>
                <a:cubicBezTo>
                  <a:pt x="3833916" y="2040739"/>
                  <a:pt x="3833916" y="2040739"/>
                  <a:pt x="3833916" y="2040739"/>
                </a:cubicBezTo>
                <a:cubicBezTo>
                  <a:pt x="3833916" y="2040739"/>
                  <a:pt x="3845233" y="2035252"/>
                  <a:pt x="3848045" y="2035252"/>
                </a:cubicBezTo>
                <a:cubicBezTo>
                  <a:pt x="3853716" y="2032509"/>
                  <a:pt x="3865032" y="2032509"/>
                  <a:pt x="3865032" y="2032509"/>
                </a:cubicBezTo>
                <a:cubicBezTo>
                  <a:pt x="3865032" y="2032509"/>
                  <a:pt x="3867844" y="2032509"/>
                  <a:pt x="3873514" y="2032509"/>
                </a:cubicBezTo>
                <a:cubicBezTo>
                  <a:pt x="3879161" y="2029766"/>
                  <a:pt x="3893312" y="2029766"/>
                  <a:pt x="3893312" y="2029766"/>
                </a:cubicBezTo>
                <a:cubicBezTo>
                  <a:pt x="3901795" y="2021536"/>
                  <a:pt x="3901795" y="2021536"/>
                  <a:pt x="3901795" y="2021536"/>
                </a:cubicBezTo>
                <a:lnTo>
                  <a:pt x="3901978" y="2021606"/>
                </a:lnTo>
                <a:lnTo>
                  <a:pt x="3901978" y="2017146"/>
                </a:lnTo>
                <a:cubicBezTo>
                  <a:pt x="3901978" y="2016458"/>
                  <a:pt x="3901978" y="2016458"/>
                  <a:pt x="3901978" y="2016458"/>
                </a:cubicBezTo>
                <a:cubicBezTo>
                  <a:pt x="3893454" y="1986118"/>
                  <a:pt x="3893454" y="1986118"/>
                  <a:pt x="3893454" y="1986118"/>
                </a:cubicBezTo>
                <a:cubicBezTo>
                  <a:pt x="3896166" y="1972466"/>
                  <a:pt x="3896166" y="1972466"/>
                  <a:pt x="3896166" y="1972466"/>
                </a:cubicBezTo>
                <a:cubicBezTo>
                  <a:pt x="3904691" y="1980809"/>
                  <a:pt x="3904691" y="1980809"/>
                  <a:pt x="3904691" y="1980809"/>
                </a:cubicBezTo>
                <a:cubicBezTo>
                  <a:pt x="3913215" y="1983464"/>
                  <a:pt x="3913215" y="1983464"/>
                  <a:pt x="3913215" y="1983464"/>
                </a:cubicBezTo>
                <a:cubicBezTo>
                  <a:pt x="3921739" y="1975310"/>
                  <a:pt x="3921739" y="1975310"/>
                  <a:pt x="3921739" y="1975310"/>
                </a:cubicBezTo>
                <a:cubicBezTo>
                  <a:pt x="3918833" y="1961468"/>
                  <a:pt x="3918833" y="1961468"/>
                  <a:pt x="3918833" y="1961468"/>
                </a:cubicBezTo>
                <a:cubicBezTo>
                  <a:pt x="3918833" y="1961468"/>
                  <a:pt x="3921739" y="1953314"/>
                  <a:pt x="3924452" y="1953314"/>
                </a:cubicBezTo>
                <a:cubicBezTo>
                  <a:pt x="3927358" y="1955969"/>
                  <a:pt x="3944406" y="1955969"/>
                  <a:pt x="3944406" y="1955969"/>
                </a:cubicBezTo>
                <a:cubicBezTo>
                  <a:pt x="3952737" y="1947815"/>
                  <a:pt x="3952737" y="1947815"/>
                  <a:pt x="3952737" y="1947815"/>
                </a:cubicBezTo>
                <a:cubicBezTo>
                  <a:pt x="3952737" y="1931317"/>
                  <a:pt x="3952737" y="1931317"/>
                  <a:pt x="3952737" y="1931317"/>
                </a:cubicBezTo>
                <a:cubicBezTo>
                  <a:pt x="3961261" y="1920319"/>
                  <a:pt x="3961261" y="1920319"/>
                  <a:pt x="3961261" y="1920319"/>
                </a:cubicBezTo>
                <a:cubicBezTo>
                  <a:pt x="3978310" y="1917664"/>
                  <a:pt x="3978310" y="1917664"/>
                  <a:pt x="3978310" y="1917664"/>
                </a:cubicBezTo>
                <a:cubicBezTo>
                  <a:pt x="3978310" y="1917664"/>
                  <a:pt x="4009501" y="1917664"/>
                  <a:pt x="4012214" y="1920319"/>
                </a:cubicBezTo>
                <a:cubicBezTo>
                  <a:pt x="4015120" y="1920319"/>
                  <a:pt x="4029263" y="1920319"/>
                  <a:pt x="4031974" y="1920319"/>
                </a:cubicBezTo>
                <a:cubicBezTo>
                  <a:pt x="4034881" y="1920319"/>
                  <a:pt x="4051930" y="1920319"/>
                  <a:pt x="4051930" y="1920319"/>
                </a:cubicBezTo>
                <a:cubicBezTo>
                  <a:pt x="4057548" y="1909321"/>
                  <a:pt x="4057548" y="1909321"/>
                  <a:pt x="4057548" y="1909321"/>
                </a:cubicBezTo>
                <a:cubicBezTo>
                  <a:pt x="4034881" y="1903822"/>
                  <a:pt x="4034881" y="1903822"/>
                  <a:pt x="4034881" y="1903822"/>
                </a:cubicBezTo>
                <a:cubicBezTo>
                  <a:pt x="4017832" y="1901167"/>
                  <a:pt x="4017832" y="1901167"/>
                  <a:pt x="4017832" y="1901167"/>
                </a:cubicBezTo>
                <a:cubicBezTo>
                  <a:pt x="4009501" y="1887515"/>
                  <a:pt x="4009501" y="1887515"/>
                  <a:pt x="4009501" y="1887515"/>
                </a:cubicBezTo>
                <a:cubicBezTo>
                  <a:pt x="3992453" y="1887515"/>
                  <a:pt x="3992453" y="1887515"/>
                  <a:pt x="3992453" y="1887515"/>
                </a:cubicBezTo>
                <a:cubicBezTo>
                  <a:pt x="3969786" y="1893014"/>
                  <a:pt x="3969786" y="1893014"/>
                  <a:pt x="3969786" y="1893014"/>
                </a:cubicBezTo>
                <a:cubicBezTo>
                  <a:pt x="3955643" y="1895668"/>
                  <a:pt x="3955643" y="1895668"/>
                  <a:pt x="3955643" y="1895668"/>
                </a:cubicBezTo>
                <a:cubicBezTo>
                  <a:pt x="3935882" y="1893014"/>
                  <a:pt x="3935882" y="1893014"/>
                  <a:pt x="3935882" y="1893014"/>
                </a:cubicBezTo>
                <a:cubicBezTo>
                  <a:pt x="3930263" y="1884670"/>
                  <a:pt x="3930263" y="1884670"/>
                  <a:pt x="3930263" y="1884670"/>
                </a:cubicBezTo>
                <a:cubicBezTo>
                  <a:pt x="3930263" y="1884670"/>
                  <a:pt x="3916121" y="1882015"/>
                  <a:pt x="3913215" y="1882015"/>
                </a:cubicBezTo>
                <a:cubicBezTo>
                  <a:pt x="3910309" y="1882015"/>
                  <a:pt x="3907596" y="1882015"/>
                  <a:pt x="3904691" y="1879171"/>
                </a:cubicBezTo>
                <a:cubicBezTo>
                  <a:pt x="3899072" y="1879171"/>
                  <a:pt x="3890548" y="1860019"/>
                  <a:pt x="3890548" y="1860019"/>
                </a:cubicBezTo>
                <a:cubicBezTo>
                  <a:pt x="3890548" y="1849021"/>
                  <a:pt x="3890548" y="1849021"/>
                  <a:pt x="3890548" y="1849021"/>
                </a:cubicBezTo>
                <a:cubicBezTo>
                  <a:pt x="3899072" y="1860019"/>
                  <a:pt x="3899072" y="1860019"/>
                  <a:pt x="3899072" y="1860019"/>
                </a:cubicBezTo>
                <a:cubicBezTo>
                  <a:pt x="3899072" y="1860019"/>
                  <a:pt x="3904691" y="1862674"/>
                  <a:pt x="3904691" y="1860019"/>
                </a:cubicBezTo>
                <a:cubicBezTo>
                  <a:pt x="3904691" y="1857364"/>
                  <a:pt x="3901978" y="1840867"/>
                  <a:pt x="3901978" y="1840867"/>
                </a:cubicBezTo>
                <a:cubicBezTo>
                  <a:pt x="3901978" y="1840867"/>
                  <a:pt x="3904691" y="1824370"/>
                  <a:pt x="3896166" y="1827025"/>
                </a:cubicBezTo>
                <a:cubicBezTo>
                  <a:pt x="3887835" y="1829869"/>
                  <a:pt x="3879311" y="1835367"/>
                  <a:pt x="3879311" y="1840867"/>
                </a:cubicBezTo>
                <a:cubicBezTo>
                  <a:pt x="3879311" y="1843522"/>
                  <a:pt x="3873692" y="1851865"/>
                  <a:pt x="3873692" y="1857364"/>
                </a:cubicBezTo>
                <a:cubicBezTo>
                  <a:pt x="3870787" y="1860019"/>
                  <a:pt x="3867881" y="1862674"/>
                  <a:pt x="3865168" y="1865518"/>
                </a:cubicBezTo>
                <a:cubicBezTo>
                  <a:pt x="3862262" y="1868173"/>
                  <a:pt x="3848120" y="1871018"/>
                  <a:pt x="3848120" y="1871018"/>
                </a:cubicBezTo>
                <a:cubicBezTo>
                  <a:pt x="3836883" y="1871018"/>
                  <a:pt x="3836883" y="1871018"/>
                  <a:pt x="3836883" y="1871018"/>
                </a:cubicBezTo>
                <a:lnTo>
                  <a:pt x="3843779" y="1861913"/>
                </a:lnTo>
                <a:lnTo>
                  <a:pt x="3835376" y="1872104"/>
                </a:lnTo>
                <a:cubicBezTo>
                  <a:pt x="3833960" y="1873820"/>
                  <a:pt x="3833960" y="1873820"/>
                  <a:pt x="3833960" y="1873820"/>
                </a:cubicBezTo>
                <a:cubicBezTo>
                  <a:pt x="3833960" y="1873820"/>
                  <a:pt x="3825497" y="1879330"/>
                  <a:pt x="3825497" y="1879330"/>
                </a:cubicBezTo>
                <a:cubicBezTo>
                  <a:pt x="3825497" y="1879330"/>
                  <a:pt x="3819813" y="1879330"/>
                  <a:pt x="3819813" y="1879330"/>
                </a:cubicBezTo>
                <a:cubicBezTo>
                  <a:pt x="3805707" y="1879330"/>
                  <a:pt x="3805707" y="1879330"/>
                  <a:pt x="3805707" y="1879330"/>
                </a:cubicBezTo>
                <a:cubicBezTo>
                  <a:pt x="3797201" y="1873820"/>
                  <a:pt x="3797201" y="1873820"/>
                  <a:pt x="3797201" y="1873820"/>
                </a:cubicBezTo>
                <a:cubicBezTo>
                  <a:pt x="3797201" y="1873820"/>
                  <a:pt x="3788738" y="1879330"/>
                  <a:pt x="3788738" y="1879330"/>
                </a:cubicBezTo>
                <a:cubicBezTo>
                  <a:pt x="3788738" y="1882048"/>
                  <a:pt x="3783096" y="1884838"/>
                  <a:pt x="3783096" y="1887556"/>
                </a:cubicBezTo>
                <a:cubicBezTo>
                  <a:pt x="3783096" y="1887556"/>
                  <a:pt x="3780233" y="1893065"/>
                  <a:pt x="3777412" y="1893065"/>
                </a:cubicBezTo>
                <a:cubicBezTo>
                  <a:pt x="3774591" y="1895783"/>
                  <a:pt x="3771770" y="1898574"/>
                  <a:pt x="3768949" y="1898574"/>
                </a:cubicBezTo>
                <a:cubicBezTo>
                  <a:pt x="3768949" y="1901292"/>
                  <a:pt x="3763306" y="1901292"/>
                  <a:pt x="3763306" y="1901292"/>
                </a:cubicBezTo>
                <a:cubicBezTo>
                  <a:pt x="3763306" y="1901292"/>
                  <a:pt x="3763306" y="1904010"/>
                  <a:pt x="3760443" y="1906800"/>
                </a:cubicBezTo>
                <a:cubicBezTo>
                  <a:pt x="3760443" y="1906800"/>
                  <a:pt x="3751980" y="1906800"/>
                  <a:pt x="3749159" y="1904010"/>
                </a:cubicBezTo>
                <a:cubicBezTo>
                  <a:pt x="3746338" y="1901292"/>
                  <a:pt x="3740695" y="1898574"/>
                  <a:pt x="3743517" y="1898574"/>
                </a:cubicBezTo>
                <a:cubicBezTo>
                  <a:pt x="3743517" y="1901292"/>
                  <a:pt x="3740695" y="1906800"/>
                  <a:pt x="3740695" y="1906800"/>
                </a:cubicBezTo>
                <a:cubicBezTo>
                  <a:pt x="3740695" y="1909518"/>
                  <a:pt x="3735012" y="1917745"/>
                  <a:pt x="3732190" y="1917745"/>
                </a:cubicBezTo>
                <a:cubicBezTo>
                  <a:pt x="3729369" y="1917745"/>
                  <a:pt x="3723726" y="1915028"/>
                  <a:pt x="3720905" y="1912236"/>
                </a:cubicBezTo>
                <a:cubicBezTo>
                  <a:pt x="3718043" y="1912236"/>
                  <a:pt x="3715222" y="1912236"/>
                  <a:pt x="3715222" y="1912236"/>
                </a:cubicBezTo>
                <a:cubicBezTo>
                  <a:pt x="3715222" y="1915028"/>
                  <a:pt x="3715222" y="1923254"/>
                  <a:pt x="3715222" y="1925972"/>
                </a:cubicBezTo>
                <a:cubicBezTo>
                  <a:pt x="3715222" y="1925972"/>
                  <a:pt x="3715222" y="1928764"/>
                  <a:pt x="3715222" y="1931481"/>
                </a:cubicBezTo>
                <a:cubicBezTo>
                  <a:pt x="3712400" y="1931481"/>
                  <a:pt x="3706758" y="1934198"/>
                  <a:pt x="3706758" y="1934198"/>
                </a:cubicBezTo>
                <a:cubicBezTo>
                  <a:pt x="3706758" y="1934198"/>
                  <a:pt x="3709579" y="1939708"/>
                  <a:pt x="3706758" y="1939708"/>
                </a:cubicBezTo>
                <a:cubicBezTo>
                  <a:pt x="3703937" y="1942425"/>
                  <a:pt x="3701116" y="1945216"/>
                  <a:pt x="3698253" y="1945216"/>
                </a:cubicBezTo>
                <a:cubicBezTo>
                  <a:pt x="3698253" y="1942425"/>
                  <a:pt x="3692610" y="1939708"/>
                  <a:pt x="3692610" y="1939708"/>
                </a:cubicBezTo>
                <a:cubicBezTo>
                  <a:pt x="3689789" y="1942425"/>
                  <a:pt x="3686968" y="1947934"/>
                  <a:pt x="3686968" y="1947934"/>
                </a:cubicBezTo>
                <a:cubicBezTo>
                  <a:pt x="3686968" y="1950726"/>
                  <a:pt x="3684147" y="1953443"/>
                  <a:pt x="3684147" y="1953443"/>
                </a:cubicBezTo>
                <a:cubicBezTo>
                  <a:pt x="3684147" y="1953443"/>
                  <a:pt x="3664357" y="1975405"/>
                  <a:pt x="3664357" y="1975405"/>
                </a:cubicBezTo>
                <a:cubicBezTo>
                  <a:pt x="3661536" y="1975405"/>
                  <a:pt x="3655852" y="1967179"/>
                  <a:pt x="3655852" y="1967179"/>
                </a:cubicBezTo>
                <a:cubicBezTo>
                  <a:pt x="3655852" y="1969897"/>
                  <a:pt x="3655852" y="1975405"/>
                  <a:pt x="3655852" y="1975405"/>
                </a:cubicBezTo>
                <a:cubicBezTo>
                  <a:pt x="3653031" y="1978123"/>
                  <a:pt x="3647389" y="1980914"/>
                  <a:pt x="3647389" y="1980914"/>
                </a:cubicBezTo>
                <a:cubicBezTo>
                  <a:pt x="3647389" y="1983632"/>
                  <a:pt x="3644567" y="1980914"/>
                  <a:pt x="3641746" y="1980914"/>
                </a:cubicBezTo>
                <a:cubicBezTo>
                  <a:pt x="3641746" y="1983632"/>
                  <a:pt x="3638925" y="1983632"/>
                  <a:pt x="3638925" y="1986349"/>
                </a:cubicBezTo>
                <a:cubicBezTo>
                  <a:pt x="3638925" y="1989141"/>
                  <a:pt x="3636063" y="1991859"/>
                  <a:pt x="3636063" y="1991859"/>
                </a:cubicBezTo>
                <a:cubicBezTo>
                  <a:pt x="3636063" y="1991859"/>
                  <a:pt x="3630420" y="1994650"/>
                  <a:pt x="3630420" y="1997367"/>
                </a:cubicBezTo>
                <a:cubicBezTo>
                  <a:pt x="3627598" y="2000085"/>
                  <a:pt x="3621956" y="2002877"/>
                  <a:pt x="3621956" y="2002877"/>
                </a:cubicBezTo>
                <a:cubicBezTo>
                  <a:pt x="3621956" y="2002877"/>
                  <a:pt x="3619135" y="2005595"/>
                  <a:pt x="3616272" y="2002877"/>
                </a:cubicBezTo>
                <a:cubicBezTo>
                  <a:pt x="3613451" y="2002877"/>
                  <a:pt x="3607809" y="1994650"/>
                  <a:pt x="3607809" y="1994650"/>
                </a:cubicBezTo>
                <a:cubicBezTo>
                  <a:pt x="3607809" y="1994650"/>
                  <a:pt x="3602167" y="1994650"/>
                  <a:pt x="3602167" y="1997367"/>
                </a:cubicBezTo>
                <a:cubicBezTo>
                  <a:pt x="3599346" y="2000085"/>
                  <a:pt x="3599346" y="2002877"/>
                  <a:pt x="3596483" y="2002877"/>
                </a:cubicBezTo>
                <a:cubicBezTo>
                  <a:pt x="3593661" y="2005595"/>
                  <a:pt x="3590840" y="2005595"/>
                  <a:pt x="3588019" y="2005595"/>
                </a:cubicBezTo>
                <a:cubicBezTo>
                  <a:pt x="3585198" y="2008312"/>
                  <a:pt x="3579556" y="2008312"/>
                  <a:pt x="3579556" y="2011103"/>
                </a:cubicBezTo>
                <a:cubicBezTo>
                  <a:pt x="3576693" y="2011103"/>
                  <a:pt x="3573872" y="2016539"/>
                  <a:pt x="3573872" y="2019330"/>
                </a:cubicBezTo>
                <a:cubicBezTo>
                  <a:pt x="3573872" y="2022047"/>
                  <a:pt x="3579556" y="2022047"/>
                  <a:pt x="3573872" y="2022047"/>
                </a:cubicBezTo>
                <a:cubicBezTo>
                  <a:pt x="3568230" y="2024839"/>
                  <a:pt x="3559765" y="2024839"/>
                  <a:pt x="3559765" y="2024839"/>
                </a:cubicBezTo>
                <a:cubicBezTo>
                  <a:pt x="3559765" y="2024839"/>
                  <a:pt x="3554082" y="2027557"/>
                  <a:pt x="3554082" y="2030274"/>
                </a:cubicBezTo>
                <a:cubicBezTo>
                  <a:pt x="3551261" y="2033065"/>
                  <a:pt x="3554082" y="2033065"/>
                  <a:pt x="3548440" y="2035783"/>
                </a:cubicBezTo>
                <a:cubicBezTo>
                  <a:pt x="3545618" y="2035783"/>
                  <a:pt x="3542797" y="2038501"/>
                  <a:pt x="3542797" y="2038501"/>
                </a:cubicBezTo>
                <a:cubicBezTo>
                  <a:pt x="3537155" y="2033065"/>
                  <a:pt x="3537155" y="2033065"/>
                  <a:pt x="3537155" y="2033065"/>
                </a:cubicBezTo>
                <a:cubicBezTo>
                  <a:pt x="3539976" y="2027557"/>
                  <a:pt x="3539976" y="2027557"/>
                  <a:pt x="3539976" y="2027557"/>
                </a:cubicBezTo>
                <a:cubicBezTo>
                  <a:pt x="3539976" y="2027557"/>
                  <a:pt x="3537155" y="2022047"/>
                  <a:pt x="3537155" y="2024839"/>
                </a:cubicBezTo>
                <a:cubicBezTo>
                  <a:pt x="3534292" y="2030274"/>
                  <a:pt x="3537155" y="2033065"/>
                  <a:pt x="3537155" y="2033065"/>
                </a:cubicBezTo>
                <a:cubicBezTo>
                  <a:pt x="3537155" y="2033065"/>
                  <a:pt x="3534292" y="2033065"/>
                  <a:pt x="3534292" y="2035783"/>
                </a:cubicBezTo>
                <a:cubicBezTo>
                  <a:pt x="3531471" y="2038501"/>
                  <a:pt x="3534292" y="2038501"/>
                  <a:pt x="3531471" y="2041292"/>
                </a:cubicBezTo>
                <a:cubicBezTo>
                  <a:pt x="3531471" y="2044010"/>
                  <a:pt x="3528650" y="2046801"/>
                  <a:pt x="3525828" y="2046801"/>
                </a:cubicBezTo>
                <a:cubicBezTo>
                  <a:pt x="3525828" y="2049519"/>
                  <a:pt x="3523007" y="2049519"/>
                  <a:pt x="3520186" y="2049519"/>
                </a:cubicBezTo>
                <a:cubicBezTo>
                  <a:pt x="3520186" y="2049519"/>
                  <a:pt x="3514502" y="2049519"/>
                  <a:pt x="3514502" y="2049519"/>
                </a:cubicBezTo>
                <a:cubicBezTo>
                  <a:pt x="3511681" y="2049519"/>
                  <a:pt x="3508860" y="2046801"/>
                  <a:pt x="3511681" y="2046801"/>
                </a:cubicBezTo>
                <a:cubicBezTo>
                  <a:pt x="3511681" y="2046801"/>
                  <a:pt x="3517365" y="2044010"/>
                  <a:pt x="3517365" y="2044010"/>
                </a:cubicBezTo>
                <a:cubicBezTo>
                  <a:pt x="3517365" y="2044010"/>
                  <a:pt x="3520186" y="2041292"/>
                  <a:pt x="3517365" y="2041292"/>
                </a:cubicBezTo>
                <a:cubicBezTo>
                  <a:pt x="3514502" y="2038501"/>
                  <a:pt x="3511681" y="2035783"/>
                  <a:pt x="3511681" y="2035783"/>
                </a:cubicBezTo>
                <a:cubicBezTo>
                  <a:pt x="3511681" y="2035783"/>
                  <a:pt x="3514502" y="2038501"/>
                  <a:pt x="3506039" y="2038501"/>
                </a:cubicBezTo>
                <a:cubicBezTo>
                  <a:pt x="3500397" y="2041292"/>
                  <a:pt x="3497576" y="2041292"/>
                  <a:pt x="3497576" y="2038501"/>
                </a:cubicBezTo>
                <a:cubicBezTo>
                  <a:pt x="3497576" y="2038501"/>
                  <a:pt x="3491891" y="2038501"/>
                  <a:pt x="3494713" y="2035783"/>
                </a:cubicBezTo>
                <a:cubicBezTo>
                  <a:pt x="3500397" y="2033065"/>
                  <a:pt x="3500397" y="2030274"/>
                  <a:pt x="3503218" y="2030274"/>
                </a:cubicBezTo>
                <a:cubicBezTo>
                  <a:pt x="3504628" y="2030274"/>
                  <a:pt x="3505334" y="2028915"/>
                  <a:pt x="3505686" y="2027208"/>
                </a:cubicBezTo>
                <a:lnTo>
                  <a:pt x="3505955" y="2023281"/>
                </a:lnTo>
                <a:lnTo>
                  <a:pt x="3507803" y="2024113"/>
                </a:lnTo>
                <a:cubicBezTo>
                  <a:pt x="3507449" y="2023425"/>
                  <a:pt x="3506039" y="2022047"/>
                  <a:pt x="3506039" y="2022047"/>
                </a:cubicBezTo>
                <a:lnTo>
                  <a:pt x="3505955" y="2023281"/>
                </a:lnTo>
                <a:lnTo>
                  <a:pt x="3503218" y="2022047"/>
                </a:lnTo>
                <a:cubicBezTo>
                  <a:pt x="3497576" y="2013821"/>
                  <a:pt x="3497576" y="2013821"/>
                  <a:pt x="3497576" y="2013821"/>
                </a:cubicBezTo>
                <a:cubicBezTo>
                  <a:pt x="3497576" y="2013821"/>
                  <a:pt x="3494713" y="2016539"/>
                  <a:pt x="3494713" y="2019330"/>
                </a:cubicBezTo>
                <a:cubicBezTo>
                  <a:pt x="3497576" y="2022047"/>
                  <a:pt x="3503218" y="2024839"/>
                  <a:pt x="3494713" y="2027557"/>
                </a:cubicBezTo>
                <a:cubicBezTo>
                  <a:pt x="3486249" y="2027557"/>
                  <a:pt x="3486249" y="2027557"/>
                  <a:pt x="3486249" y="2027557"/>
                </a:cubicBezTo>
                <a:cubicBezTo>
                  <a:pt x="3483428" y="2030274"/>
                  <a:pt x="3474922" y="2030274"/>
                  <a:pt x="3474922" y="2030274"/>
                </a:cubicBezTo>
                <a:cubicBezTo>
                  <a:pt x="3474922" y="2030274"/>
                  <a:pt x="3469280" y="2030274"/>
                  <a:pt x="3472101" y="2033065"/>
                </a:cubicBezTo>
                <a:cubicBezTo>
                  <a:pt x="3472101" y="2035783"/>
                  <a:pt x="3477785" y="2038501"/>
                  <a:pt x="3477785" y="2038501"/>
                </a:cubicBezTo>
                <a:cubicBezTo>
                  <a:pt x="3477785" y="2038501"/>
                  <a:pt x="3477785" y="2041292"/>
                  <a:pt x="3472101" y="2041292"/>
                </a:cubicBezTo>
                <a:cubicBezTo>
                  <a:pt x="3469280" y="2044010"/>
                  <a:pt x="3463637" y="2044010"/>
                  <a:pt x="3463637" y="2044010"/>
                </a:cubicBezTo>
                <a:cubicBezTo>
                  <a:pt x="3460816" y="2046801"/>
                  <a:pt x="3460816" y="2046801"/>
                  <a:pt x="3460816" y="2046801"/>
                </a:cubicBezTo>
                <a:cubicBezTo>
                  <a:pt x="3460816" y="2046801"/>
                  <a:pt x="3457995" y="2046801"/>
                  <a:pt x="3457995" y="2044010"/>
                </a:cubicBezTo>
                <a:cubicBezTo>
                  <a:pt x="3457995" y="2044010"/>
                  <a:pt x="3460816" y="2041292"/>
                  <a:pt x="3460816" y="2038501"/>
                </a:cubicBezTo>
                <a:cubicBezTo>
                  <a:pt x="3460816" y="2035783"/>
                  <a:pt x="3463637" y="2038501"/>
                  <a:pt x="3460816" y="2035783"/>
                </a:cubicBezTo>
                <a:cubicBezTo>
                  <a:pt x="3457995" y="2030274"/>
                  <a:pt x="3455133" y="2030274"/>
                  <a:pt x="3455133" y="2027557"/>
                </a:cubicBezTo>
                <a:cubicBezTo>
                  <a:pt x="3457995" y="2024839"/>
                  <a:pt x="3463637" y="2022047"/>
                  <a:pt x="3463637" y="2022047"/>
                </a:cubicBezTo>
                <a:cubicBezTo>
                  <a:pt x="3463637" y="2019330"/>
                  <a:pt x="3463637" y="2016539"/>
                  <a:pt x="3463637" y="2016539"/>
                </a:cubicBezTo>
                <a:cubicBezTo>
                  <a:pt x="3463637" y="2016539"/>
                  <a:pt x="3460816" y="2016539"/>
                  <a:pt x="3463637" y="2013821"/>
                </a:cubicBezTo>
                <a:cubicBezTo>
                  <a:pt x="3466459" y="2008312"/>
                  <a:pt x="3469280" y="2005595"/>
                  <a:pt x="3469280" y="2005595"/>
                </a:cubicBezTo>
                <a:cubicBezTo>
                  <a:pt x="3469280" y="2002877"/>
                  <a:pt x="3466459" y="2000085"/>
                  <a:pt x="3463637" y="2000085"/>
                </a:cubicBezTo>
                <a:cubicBezTo>
                  <a:pt x="3463637" y="2000085"/>
                  <a:pt x="3460816" y="2005595"/>
                  <a:pt x="3460816" y="2008312"/>
                </a:cubicBezTo>
                <a:cubicBezTo>
                  <a:pt x="3460816" y="2008312"/>
                  <a:pt x="3463637" y="2013821"/>
                  <a:pt x="3455133" y="2011103"/>
                </a:cubicBezTo>
                <a:cubicBezTo>
                  <a:pt x="3446669" y="2011103"/>
                  <a:pt x="3441026" y="2011103"/>
                  <a:pt x="3438205" y="2008312"/>
                </a:cubicBezTo>
                <a:cubicBezTo>
                  <a:pt x="3438205" y="2005595"/>
                  <a:pt x="3432521" y="2002877"/>
                  <a:pt x="3441026" y="2002877"/>
                </a:cubicBezTo>
                <a:cubicBezTo>
                  <a:pt x="3449490" y="2000085"/>
                  <a:pt x="3449490" y="2000085"/>
                  <a:pt x="3449490" y="2000085"/>
                </a:cubicBezTo>
                <a:cubicBezTo>
                  <a:pt x="3452312" y="1997367"/>
                  <a:pt x="3452312" y="1994650"/>
                  <a:pt x="3452312" y="1991859"/>
                </a:cubicBezTo>
                <a:cubicBezTo>
                  <a:pt x="3449490" y="1991859"/>
                  <a:pt x="3446669" y="1986349"/>
                  <a:pt x="3446669" y="1989141"/>
                </a:cubicBezTo>
                <a:cubicBezTo>
                  <a:pt x="3443848" y="1994650"/>
                  <a:pt x="3443848" y="1997367"/>
                  <a:pt x="3443848" y="1997367"/>
                </a:cubicBezTo>
                <a:cubicBezTo>
                  <a:pt x="3443848" y="1997367"/>
                  <a:pt x="3432521" y="1997367"/>
                  <a:pt x="3432521" y="1997367"/>
                </a:cubicBezTo>
                <a:cubicBezTo>
                  <a:pt x="3432521" y="1997367"/>
                  <a:pt x="3429700" y="1994650"/>
                  <a:pt x="3429700" y="1991859"/>
                </a:cubicBezTo>
                <a:cubicBezTo>
                  <a:pt x="3429700" y="1991859"/>
                  <a:pt x="3432521" y="1980914"/>
                  <a:pt x="3432521" y="1980914"/>
                </a:cubicBezTo>
                <a:cubicBezTo>
                  <a:pt x="3432521" y="1980914"/>
                  <a:pt x="3438205" y="1978123"/>
                  <a:pt x="3435384" y="1978123"/>
                </a:cubicBezTo>
                <a:cubicBezTo>
                  <a:pt x="3435384" y="1978123"/>
                  <a:pt x="3429700" y="1975405"/>
                  <a:pt x="3429700" y="1978123"/>
                </a:cubicBezTo>
                <a:cubicBezTo>
                  <a:pt x="3426879" y="1978123"/>
                  <a:pt x="3429700" y="1980914"/>
                  <a:pt x="3429700" y="1983632"/>
                </a:cubicBezTo>
                <a:cubicBezTo>
                  <a:pt x="3429700" y="1986349"/>
                  <a:pt x="3429700" y="1989141"/>
                  <a:pt x="3426879" y="1989141"/>
                </a:cubicBezTo>
                <a:cubicBezTo>
                  <a:pt x="3424058" y="1991859"/>
                  <a:pt x="3412732" y="1991859"/>
                  <a:pt x="3412732" y="1991859"/>
                </a:cubicBezTo>
                <a:cubicBezTo>
                  <a:pt x="3412732" y="1989141"/>
                  <a:pt x="3409911" y="1989141"/>
                  <a:pt x="3412732" y="1986349"/>
                </a:cubicBezTo>
                <a:cubicBezTo>
                  <a:pt x="3412732" y="1983632"/>
                  <a:pt x="3412732" y="1980914"/>
                  <a:pt x="3412732" y="1980914"/>
                </a:cubicBezTo>
                <a:cubicBezTo>
                  <a:pt x="3412732" y="1980914"/>
                  <a:pt x="3409911" y="1975405"/>
                  <a:pt x="3409911" y="1978123"/>
                </a:cubicBezTo>
                <a:cubicBezTo>
                  <a:pt x="3407089" y="1978123"/>
                  <a:pt x="3404268" y="1978123"/>
                  <a:pt x="3404268" y="1978123"/>
                </a:cubicBezTo>
                <a:cubicBezTo>
                  <a:pt x="3404268" y="1972688"/>
                  <a:pt x="3404268" y="1972688"/>
                  <a:pt x="3404268" y="1972688"/>
                </a:cubicBezTo>
                <a:cubicBezTo>
                  <a:pt x="3398626" y="1972688"/>
                  <a:pt x="3398626" y="1972688"/>
                  <a:pt x="3398626" y="1972688"/>
                </a:cubicBezTo>
                <a:cubicBezTo>
                  <a:pt x="3395804" y="1972688"/>
                  <a:pt x="3395804" y="1972688"/>
                  <a:pt x="3395804" y="1972688"/>
                </a:cubicBezTo>
                <a:cubicBezTo>
                  <a:pt x="3395804" y="1972688"/>
                  <a:pt x="3392942" y="1969897"/>
                  <a:pt x="3392942" y="1969897"/>
                </a:cubicBezTo>
                <a:cubicBezTo>
                  <a:pt x="3390121" y="1969897"/>
                  <a:pt x="3390121" y="1969897"/>
                  <a:pt x="3390121" y="1972688"/>
                </a:cubicBezTo>
                <a:cubicBezTo>
                  <a:pt x="3387300" y="1972688"/>
                  <a:pt x="3378836" y="1975405"/>
                  <a:pt x="3378836" y="1975405"/>
                </a:cubicBezTo>
                <a:cubicBezTo>
                  <a:pt x="3378836" y="1975405"/>
                  <a:pt x="3378836" y="1969897"/>
                  <a:pt x="3376015" y="1975405"/>
                </a:cubicBezTo>
                <a:cubicBezTo>
                  <a:pt x="3376015" y="1978123"/>
                  <a:pt x="3361867" y="1978123"/>
                  <a:pt x="3361867" y="1978123"/>
                </a:cubicBezTo>
                <a:cubicBezTo>
                  <a:pt x="3361867" y="1978123"/>
                  <a:pt x="3359046" y="1972688"/>
                  <a:pt x="3359046" y="1969897"/>
                </a:cubicBezTo>
                <a:cubicBezTo>
                  <a:pt x="3359046" y="1969897"/>
                  <a:pt x="3361867" y="1961670"/>
                  <a:pt x="3361867" y="1961670"/>
                </a:cubicBezTo>
                <a:cubicBezTo>
                  <a:pt x="3364689" y="1958952"/>
                  <a:pt x="3364689" y="1958952"/>
                  <a:pt x="3364689" y="1958952"/>
                </a:cubicBezTo>
                <a:cubicBezTo>
                  <a:pt x="3361867" y="1956161"/>
                  <a:pt x="3361867" y="1956161"/>
                  <a:pt x="3361867" y="1956161"/>
                </a:cubicBezTo>
                <a:cubicBezTo>
                  <a:pt x="3361867" y="1956161"/>
                  <a:pt x="3353362" y="1956161"/>
                  <a:pt x="3356225" y="1956161"/>
                </a:cubicBezTo>
                <a:cubicBezTo>
                  <a:pt x="3356225" y="1953443"/>
                  <a:pt x="3361867" y="1947934"/>
                  <a:pt x="3361867" y="1947934"/>
                </a:cubicBezTo>
                <a:cubicBezTo>
                  <a:pt x="3361867" y="1947934"/>
                  <a:pt x="3364689" y="1945216"/>
                  <a:pt x="3364689" y="1945216"/>
                </a:cubicBezTo>
                <a:cubicBezTo>
                  <a:pt x="3367509" y="1942425"/>
                  <a:pt x="3373152" y="1942425"/>
                  <a:pt x="3370331" y="1939708"/>
                </a:cubicBezTo>
                <a:cubicBezTo>
                  <a:pt x="3367509" y="1939708"/>
                  <a:pt x="3364689" y="1936990"/>
                  <a:pt x="3364689" y="1936990"/>
                </a:cubicBezTo>
                <a:cubicBezTo>
                  <a:pt x="3364689" y="1936990"/>
                  <a:pt x="3361867" y="1936990"/>
                  <a:pt x="3361867" y="1934198"/>
                </a:cubicBezTo>
                <a:cubicBezTo>
                  <a:pt x="3361867" y="1934198"/>
                  <a:pt x="3364689" y="1928764"/>
                  <a:pt x="3364689" y="1925972"/>
                </a:cubicBezTo>
                <a:cubicBezTo>
                  <a:pt x="3364689" y="1923254"/>
                  <a:pt x="3361867" y="1920536"/>
                  <a:pt x="3361867" y="1920536"/>
                </a:cubicBezTo>
                <a:cubicBezTo>
                  <a:pt x="3359046" y="1920536"/>
                  <a:pt x="3361867" y="1923254"/>
                  <a:pt x="3356225" y="1923254"/>
                </a:cubicBezTo>
                <a:cubicBezTo>
                  <a:pt x="3353362" y="1925972"/>
                  <a:pt x="3344899" y="1931481"/>
                  <a:pt x="3344899" y="1931481"/>
                </a:cubicBezTo>
                <a:cubicBezTo>
                  <a:pt x="3344899" y="1928764"/>
                  <a:pt x="3344899" y="1925972"/>
                  <a:pt x="3344899" y="1923254"/>
                </a:cubicBezTo>
                <a:cubicBezTo>
                  <a:pt x="3347720" y="1920536"/>
                  <a:pt x="3356225" y="1920536"/>
                  <a:pt x="3359046" y="1917745"/>
                </a:cubicBezTo>
                <a:cubicBezTo>
                  <a:pt x="3359046" y="1915028"/>
                  <a:pt x="3353362" y="1906800"/>
                  <a:pt x="3353362" y="1906800"/>
                </a:cubicBezTo>
                <a:cubicBezTo>
                  <a:pt x="3353362" y="1906800"/>
                  <a:pt x="3359046" y="1909518"/>
                  <a:pt x="3356225" y="1904010"/>
                </a:cubicBezTo>
                <a:cubicBezTo>
                  <a:pt x="3350541" y="1901292"/>
                  <a:pt x="3350541" y="1901292"/>
                  <a:pt x="3350541" y="1901292"/>
                </a:cubicBezTo>
                <a:cubicBezTo>
                  <a:pt x="3350541" y="1898574"/>
                  <a:pt x="3350541" y="1895783"/>
                  <a:pt x="3353362" y="1893065"/>
                </a:cubicBezTo>
                <a:cubicBezTo>
                  <a:pt x="3356225" y="1887556"/>
                  <a:pt x="3359046" y="1887556"/>
                  <a:pt x="3359046" y="1884838"/>
                </a:cubicBezTo>
                <a:cubicBezTo>
                  <a:pt x="3359046" y="1884838"/>
                  <a:pt x="3350541" y="1882048"/>
                  <a:pt x="3350541" y="1879330"/>
                </a:cubicBezTo>
                <a:cubicBezTo>
                  <a:pt x="3350541" y="1876612"/>
                  <a:pt x="3344899" y="1876612"/>
                  <a:pt x="3350541" y="1871103"/>
                </a:cubicBezTo>
                <a:cubicBezTo>
                  <a:pt x="3353362" y="1868312"/>
                  <a:pt x="3356225" y="1868312"/>
                  <a:pt x="3356225" y="1868312"/>
                </a:cubicBezTo>
                <a:cubicBezTo>
                  <a:pt x="3356225" y="1868312"/>
                  <a:pt x="3356225" y="1860085"/>
                  <a:pt x="3356225" y="1857367"/>
                </a:cubicBezTo>
                <a:cubicBezTo>
                  <a:pt x="3356225" y="1854649"/>
                  <a:pt x="3359046" y="1854649"/>
                  <a:pt x="3359046" y="1851858"/>
                </a:cubicBezTo>
                <a:cubicBezTo>
                  <a:pt x="3356225" y="1849141"/>
                  <a:pt x="3353362" y="1849141"/>
                  <a:pt x="3350541" y="1843632"/>
                </a:cubicBezTo>
                <a:cubicBezTo>
                  <a:pt x="3350541" y="1840914"/>
                  <a:pt x="3350541" y="1840914"/>
                  <a:pt x="3350541" y="1838123"/>
                </a:cubicBezTo>
                <a:cubicBezTo>
                  <a:pt x="3353362" y="1838123"/>
                  <a:pt x="3356225" y="1835405"/>
                  <a:pt x="3353362" y="1835405"/>
                </a:cubicBezTo>
                <a:cubicBezTo>
                  <a:pt x="3353362" y="1832687"/>
                  <a:pt x="3353362" y="1829896"/>
                  <a:pt x="3353362" y="1829896"/>
                </a:cubicBezTo>
                <a:cubicBezTo>
                  <a:pt x="3353362" y="1829896"/>
                  <a:pt x="3353362" y="1829896"/>
                  <a:pt x="3350541" y="1824461"/>
                </a:cubicBezTo>
                <a:cubicBezTo>
                  <a:pt x="3347720" y="1821669"/>
                  <a:pt x="3347720" y="1816161"/>
                  <a:pt x="3347720" y="1813443"/>
                </a:cubicBezTo>
                <a:cubicBezTo>
                  <a:pt x="3347720" y="1810725"/>
                  <a:pt x="3350541" y="1799707"/>
                  <a:pt x="3350541" y="1799707"/>
                </a:cubicBezTo>
                <a:cubicBezTo>
                  <a:pt x="3350541" y="1799707"/>
                  <a:pt x="3350541" y="1791481"/>
                  <a:pt x="3344899" y="1788763"/>
                </a:cubicBezTo>
                <a:cubicBezTo>
                  <a:pt x="3342078" y="1783254"/>
                  <a:pt x="3336435" y="1780536"/>
                  <a:pt x="3336435" y="1780536"/>
                </a:cubicBezTo>
                <a:cubicBezTo>
                  <a:pt x="3336435" y="1780536"/>
                  <a:pt x="3336435" y="1775027"/>
                  <a:pt x="3336435" y="1772310"/>
                </a:cubicBezTo>
                <a:cubicBezTo>
                  <a:pt x="3336435" y="1772310"/>
                  <a:pt x="3330751" y="1769518"/>
                  <a:pt x="3330751" y="1766800"/>
                </a:cubicBezTo>
                <a:cubicBezTo>
                  <a:pt x="3330751" y="1764009"/>
                  <a:pt x="3327930" y="1758574"/>
                  <a:pt x="3327930" y="1758574"/>
                </a:cubicBezTo>
                <a:cubicBezTo>
                  <a:pt x="3327930" y="1758574"/>
                  <a:pt x="3325109" y="1758574"/>
                  <a:pt x="3327930" y="1753065"/>
                </a:cubicBezTo>
                <a:cubicBezTo>
                  <a:pt x="3327930" y="1744838"/>
                  <a:pt x="3327930" y="1742047"/>
                  <a:pt x="3327930" y="1739330"/>
                </a:cubicBezTo>
                <a:cubicBezTo>
                  <a:pt x="3325109" y="1736612"/>
                  <a:pt x="3322289" y="1731102"/>
                  <a:pt x="3322289" y="1728384"/>
                </a:cubicBezTo>
                <a:cubicBezTo>
                  <a:pt x="3322289" y="1725594"/>
                  <a:pt x="3322289" y="1720084"/>
                  <a:pt x="3322289" y="1720084"/>
                </a:cubicBezTo>
                <a:cubicBezTo>
                  <a:pt x="3322289" y="1720084"/>
                  <a:pt x="3322289" y="1717366"/>
                  <a:pt x="3319467" y="1714650"/>
                </a:cubicBezTo>
                <a:cubicBezTo>
                  <a:pt x="3316646" y="1711858"/>
                  <a:pt x="3308141" y="1698196"/>
                  <a:pt x="3308141" y="1698196"/>
                </a:cubicBezTo>
                <a:cubicBezTo>
                  <a:pt x="3308141" y="1698196"/>
                  <a:pt x="3305319" y="1698196"/>
                  <a:pt x="3305319" y="1692687"/>
                </a:cubicBezTo>
                <a:cubicBezTo>
                  <a:pt x="3302498" y="1687178"/>
                  <a:pt x="3302498" y="1681669"/>
                  <a:pt x="3302498" y="1681669"/>
                </a:cubicBezTo>
                <a:cubicBezTo>
                  <a:pt x="3302498" y="1681669"/>
                  <a:pt x="3302498" y="1673443"/>
                  <a:pt x="3302498" y="1673443"/>
                </a:cubicBezTo>
                <a:cubicBezTo>
                  <a:pt x="3294034" y="1665216"/>
                  <a:pt x="3294034" y="1665216"/>
                  <a:pt x="3294034" y="1665216"/>
                </a:cubicBezTo>
                <a:cubicBezTo>
                  <a:pt x="3296855" y="1654271"/>
                  <a:pt x="3296855" y="1654271"/>
                  <a:pt x="3296855" y="1654271"/>
                </a:cubicBezTo>
                <a:cubicBezTo>
                  <a:pt x="3296855" y="1643253"/>
                  <a:pt x="3296855" y="1643253"/>
                  <a:pt x="3296855" y="1643253"/>
                </a:cubicBezTo>
                <a:cubicBezTo>
                  <a:pt x="3296855" y="1643253"/>
                  <a:pt x="3296855" y="1629518"/>
                  <a:pt x="3299677" y="1629518"/>
                </a:cubicBezTo>
                <a:cubicBezTo>
                  <a:pt x="3302498" y="1629518"/>
                  <a:pt x="3308141" y="1621291"/>
                  <a:pt x="3308141" y="1621291"/>
                </a:cubicBezTo>
                <a:cubicBezTo>
                  <a:pt x="3308141" y="1621291"/>
                  <a:pt x="3313825" y="1613065"/>
                  <a:pt x="3310962" y="1610347"/>
                </a:cubicBezTo>
                <a:cubicBezTo>
                  <a:pt x="3310962" y="1607556"/>
                  <a:pt x="3308141" y="1596612"/>
                  <a:pt x="3308141" y="1596612"/>
                </a:cubicBezTo>
                <a:cubicBezTo>
                  <a:pt x="3308141" y="1596612"/>
                  <a:pt x="3313825" y="1588384"/>
                  <a:pt x="3310962" y="1588384"/>
                </a:cubicBezTo>
                <a:cubicBezTo>
                  <a:pt x="3310962" y="1585594"/>
                  <a:pt x="3305319" y="1574649"/>
                  <a:pt x="3305319" y="1574649"/>
                </a:cubicBezTo>
                <a:cubicBezTo>
                  <a:pt x="3296855" y="1582876"/>
                  <a:pt x="3296855" y="1582876"/>
                  <a:pt x="3296855" y="1582876"/>
                </a:cubicBezTo>
                <a:cubicBezTo>
                  <a:pt x="3291172" y="1580158"/>
                  <a:pt x="3291172" y="1580158"/>
                  <a:pt x="3291172" y="1580158"/>
                </a:cubicBezTo>
                <a:cubicBezTo>
                  <a:pt x="3294034" y="1569140"/>
                  <a:pt x="3294034" y="1569140"/>
                  <a:pt x="3294034" y="1569140"/>
                </a:cubicBezTo>
                <a:cubicBezTo>
                  <a:pt x="3294034" y="1569140"/>
                  <a:pt x="3288351" y="1563632"/>
                  <a:pt x="3288351" y="1560914"/>
                </a:cubicBezTo>
                <a:cubicBezTo>
                  <a:pt x="3288351" y="1558196"/>
                  <a:pt x="3294034" y="1552686"/>
                  <a:pt x="3294034" y="1552686"/>
                </a:cubicBezTo>
                <a:cubicBezTo>
                  <a:pt x="3294034" y="1552686"/>
                  <a:pt x="3299677" y="1563632"/>
                  <a:pt x="3299677" y="1566422"/>
                </a:cubicBezTo>
                <a:cubicBezTo>
                  <a:pt x="3299677" y="1569140"/>
                  <a:pt x="3305319" y="1571932"/>
                  <a:pt x="3305319" y="1571932"/>
                </a:cubicBezTo>
                <a:cubicBezTo>
                  <a:pt x="3308141" y="1569140"/>
                  <a:pt x="3308141" y="1563632"/>
                  <a:pt x="3310962" y="1563632"/>
                </a:cubicBezTo>
                <a:cubicBezTo>
                  <a:pt x="3313825" y="1563632"/>
                  <a:pt x="3316646" y="1566422"/>
                  <a:pt x="3316646" y="1569140"/>
                </a:cubicBezTo>
                <a:cubicBezTo>
                  <a:pt x="3316646" y="1569140"/>
                  <a:pt x="3327930" y="1566422"/>
                  <a:pt x="3327930" y="1566422"/>
                </a:cubicBezTo>
                <a:cubicBezTo>
                  <a:pt x="3327930" y="1566422"/>
                  <a:pt x="3325109" y="1563632"/>
                  <a:pt x="3333614" y="1563632"/>
                </a:cubicBezTo>
                <a:cubicBezTo>
                  <a:pt x="3342078" y="1566422"/>
                  <a:pt x="3342078" y="1563632"/>
                  <a:pt x="3342078" y="1558196"/>
                </a:cubicBezTo>
                <a:cubicBezTo>
                  <a:pt x="3342078" y="1555404"/>
                  <a:pt x="3333614" y="1544460"/>
                  <a:pt x="3339256" y="1544460"/>
                </a:cubicBezTo>
                <a:cubicBezTo>
                  <a:pt x="3347720" y="1544460"/>
                  <a:pt x="3350541" y="1547178"/>
                  <a:pt x="3350541" y="1547178"/>
                </a:cubicBezTo>
                <a:cubicBezTo>
                  <a:pt x="3350541" y="1547178"/>
                  <a:pt x="3350541" y="1549969"/>
                  <a:pt x="3350541" y="1552686"/>
                </a:cubicBezTo>
                <a:cubicBezTo>
                  <a:pt x="3350541" y="1558196"/>
                  <a:pt x="3359046" y="1563632"/>
                  <a:pt x="3359046" y="1558196"/>
                </a:cubicBezTo>
                <a:cubicBezTo>
                  <a:pt x="3361867" y="1552686"/>
                  <a:pt x="3361867" y="1555404"/>
                  <a:pt x="3361867" y="1549969"/>
                </a:cubicBezTo>
                <a:cubicBezTo>
                  <a:pt x="3361867" y="1544460"/>
                  <a:pt x="3356225" y="1544460"/>
                  <a:pt x="3353362" y="1538952"/>
                </a:cubicBezTo>
                <a:cubicBezTo>
                  <a:pt x="3353362" y="1536234"/>
                  <a:pt x="3350541" y="1541670"/>
                  <a:pt x="3350541" y="1533442"/>
                </a:cubicBezTo>
                <a:cubicBezTo>
                  <a:pt x="3353362" y="1525216"/>
                  <a:pt x="3353362" y="1522498"/>
                  <a:pt x="3356225" y="1522498"/>
                </a:cubicBezTo>
                <a:cubicBezTo>
                  <a:pt x="3361867" y="1519706"/>
                  <a:pt x="3356225" y="1522498"/>
                  <a:pt x="3361867" y="1519706"/>
                </a:cubicBezTo>
                <a:cubicBezTo>
                  <a:pt x="3367509" y="1519706"/>
                  <a:pt x="3370331" y="1514271"/>
                  <a:pt x="3367509" y="1506045"/>
                </a:cubicBezTo>
                <a:cubicBezTo>
                  <a:pt x="3367509" y="1500536"/>
                  <a:pt x="3364689" y="1497819"/>
                  <a:pt x="3367509" y="1495029"/>
                </a:cubicBezTo>
                <a:cubicBezTo>
                  <a:pt x="3373152" y="1492310"/>
                  <a:pt x="3370331" y="1489519"/>
                  <a:pt x="3376015" y="1492310"/>
                </a:cubicBezTo>
                <a:cubicBezTo>
                  <a:pt x="3381657" y="1495029"/>
                  <a:pt x="3378836" y="1495029"/>
                  <a:pt x="3384479" y="1495029"/>
                </a:cubicBezTo>
                <a:cubicBezTo>
                  <a:pt x="3387300" y="1492310"/>
                  <a:pt x="3387300" y="1478575"/>
                  <a:pt x="3387300" y="1478575"/>
                </a:cubicBezTo>
                <a:cubicBezTo>
                  <a:pt x="3384479" y="1481293"/>
                  <a:pt x="3378836" y="1475857"/>
                  <a:pt x="3378836" y="1475857"/>
                </a:cubicBezTo>
                <a:cubicBezTo>
                  <a:pt x="3376015" y="1475857"/>
                  <a:pt x="3376015" y="1470348"/>
                  <a:pt x="3378836" y="1467557"/>
                </a:cubicBezTo>
                <a:cubicBezTo>
                  <a:pt x="3378836" y="1467557"/>
                  <a:pt x="3378836" y="1462122"/>
                  <a:pt x="3381657" y="1462122"/>
                </a:cubicBezTo>
                <a:cubicBezTo>
                  <a:pt x="3387300" y="1462122"/>
                  <a:pt x="3387300" y="1464839"/>
                  <a:pt x="3392942" y="1462122"/>
                </a:cubicBezTo>
                <a:cubicBezTo>
                  <a:pt x="3395804" y="1459330"/>
                  <a:pt x="3395804" y="1459330"/>
                  <a:pt x="3398626" y="1456613"/>
                </a:cubicBezTo>
                <a:cubicBezTo>
                  <a:pt x="3401447" y="1453894"/>
                  <a:pt x="3404268" y="1453894"/>
                  <a:pt x="3407089" y="1448386"/>
                </a:cubicBezTo>
                <a:cubicBezTo>
                  <a:pt x="3407089" y="1445594"/>
                  <a:pt x="3409911" y="1429142"/>
                  <a:pt x="3409911" y="1429142"/>
                </a:cubicBezTo>
                <a:cubicBezTo>
                  <a:pt x="3407089" y="1426424"/>
                  <a:pt x="3412732" y="1429142"/>
                  <a:pt x="3418416" y="1426424"/>
                </a:cubicBezTo>
                <a:cubicBezTo>
                  <a:pt x="3421237" y="1423706"/>
                  <a:pt x="3424058" y="1407179"/>
                  <a:pt x="3426879" y="1404461"/>
                </a:cubicBezTo>
                <a:cubicBezTo>
                  <a:pt x="3429700" y="1398952"/>
                  <a:pt x="3438205" y="1388008"/>
                  <a:pt x="3438205" y="1385217"/>
                </a:cubicBezTo>
                <a:cubicBezTo>
                  <a:pt x="3438205" y="1382499"/>
                  <a:pt x="3446669" y="1363255"/>
                  <a:pt x="3446669" y="1363255"/>
                </a:cubicBezTo>
                <a:cubicBezTo>
                  <a:pt x="3457995" y="1344083"/>
                  <a:pt x="3457995" y="1344083"/>
                  <a:pt x="3457995" y="1344083"/>
                </a:cubicBezTo>
                <a:cubicBezTo>
                  <a:pt x="3457995" y="1344083"/>
                  <a:pt x="3457995" y="1338575"/>
                  <a:pt x="3455133" y="1333065"/>
                </a:cubicBezTo>
                <a:cubicBezTo>
                  <a:pt x="3455133" y="1330347"/>
                  <a:pt x="3452312" y="1319329"/>
                  <a:pt x="3455133" y="1316613"/>
                </a:cubicBezTo>
                <a:cubicBezTo>
                  <a:pt x="3457995" y="1316613"/>
                  <a:pt x="3460816" y="1308385"/>
                  <a:pt x="3460816" y="1308385"/>
                </a:cubicBezTo>
                <a:cubicBezTo>
                  <a:pt x="3460816" y="1297367"/>
                  <a:pt x="3460816" y="1297367"/>
                  <a:pt x="3460816" y="1297367"/>
                </a:cubicBezTo>
                <a:cubicBezTo>
                  <a:pt x="3460816" y="1297367"/>
                  <a:pt x="3474922" y="1289141"/>
                  <a:pt x="3474922" y="1289141"/>
                </a:cubicBezTo>
                <a:cubicBezTo>
                  <a:pt x="3491891" y="1286423"/>
                  <a:pt x="3480607" y="1278196"/>
                  <a:pt x="3500397" y="1286423"/>
                </a:cubicBezTo>
                <a:cubicBezTo>
                  <a:pt x="3500397" y="1286423"/>
                  <a:pt x="3511681" y="1283706"/>
                  <a:pt x="3508860" y="1280914"/>
                </a:cubicBezTo>
                <a:cubicBezTo>
                  <a:pt x="3508860" y="1280914"/>
                  <a:pt x="3497576" y="1269970"/>
                  <a:pt x="3497576" y="1269970"/>
                </a:cubicBezTo>
                <a:cubicBezTo>
                  <a:pt x="3503218" y="1261744"/>
                  <a:pt x="3503218" y="1261744"/>
                  <a:pt x="3503218" y="1261744"/>
                </a:cubicBezTo>
                <a:cubicBezTo>
                  <a:pt x="3503218" y="1261744"/>
                  <a:pt x="3511681" y="1256234"/>
                  <a:pt x="3503218" y="1253516"/>
                </a:cubicBezTo>
                <a:cubicBezTo>
                  <a:pt x="3497576" y="1250726"/>
                  <a:pt x="3491891" y="1248008"/>
                  <a:pt x="3491891" y="1245216"/>
                </a:cubicBezTo>
                <a:cubicBezTo>
                  <a:pt x="3491891" y="1245216"/>
                  <a:pt x="3489070" y="1234272"/>
                  <a:pt x="3489070" y="1231554"/>
                </a:cubicBezTo>
                <a:cubicBezTo>
                  <a:pt x="3489070" y="1228763"/>
                  <a:pt x="3486249" y="1220536"/>
                  <a:pt x="3486249" y="1220536"/>
                </a:cubicBezTo>
                <a:cubicBezTo>
                  <a:pt x="3486249" y="1220536"/>
                  <a:pt x="3486249" y="1209592"/>
                  <a:pt x="3486249" y="1206801"/>
                </a:cubicBezTo>
                <a:cubicBezTo>
                  <a:pt x="3486249" y="1204083"/>
                  <a:pt x="3483428" y="1195857"/>
                  <a:pt x="3480607" y="1193065"/>
                </a:cubicBezTo>
                <a:cubicBezTo>
                  <a:pt x="3477785" y="1190347"/>
                  <a:pt x="3466459" y="1182121"/>
                  <a:pt x="3466459" y="1182121"/>
                </a:cubicBezTo>
                <a:cubicBezTo>
                  <a:pt x="3446669" y="1173895"/>
                  <a:pt x="3446669" y="1173895"/>
                  <a:pt x="3446669" y="1173895"/>
                </a:cubicBezTo>
                <a:cubicBezTo>
                  <a:pt x="3441026" y="1179403"/>
                  <a:pt x="3441026" y="1179403"/>
                  <a:pt x="3441026" y="1179403"/>
                </a:cubicBezTo>
                <a:cubicBezTo>
                  <a:pt x="3426879" y="1165667"/>
                  <a:pt x="3426879" y="1165667"/>
                  <a:pt x="3426879" y="1165667"/>
                </a:cubicBezTo>
                <a:cubicBezTo>
                  <a:pt x="3415595" y="1162877"/>
                  <a:pt x="3415595" y="1162877"/>
                  <a:pt x="3415595" y="1162877"/>
                </a:cubicBezTo>
                <a:cubicBezTo>
                  <a:pt x="3404268" y="1162877"/>
                  <a:pt x="3404268" y="1162877"/>
                  <a:pt x="3404268" y="1162877"/>
                </a:cubicBezTo>
                <a:lnTo>
                  <a:pt x="3401626" y="1157384"/>
                </a:lnTo>
                <a:lnTo>
                  <a:pt x="3393271" y="1162839"/>
                </a:lnTo>
                <a:cubicBezTo>
                  <a:pt x="3390463" y="1165564"/>
                  <a:pt x="3390463" y="1168290"/>
                  <a:pt x="3390463" y="1168290"/>
                </a:cubicBezTo>
                <a:cubicBezTo>
                  <a:pt x="3390463" y="1168290"/>
                  <a:pt x="3398924" y="1176562"/>
                  <a:pt x="3398924" y="1179288"/>
                </a:cubicBezTo>
                <a:cubicBezTo>
                  <a:pt x="3398924" y="1179288"/>
                  <a:pt x="3398924" y="1182012"/>
                  <a:pt x="3398924" y="1184737"/>
                </a:cubicBezTo>
                <a:cubicBezTo>
                  <a:pt x="3398924" y="1184737"/>
                  <a:pt x="3398924" y="1187559"/>
                  <a:pt x="3398924" y="1190284"/>
                </a:cubicBezTo>
                <a:cubicBezTo>
                  <a:pt x="3398924" y="1190284"/>
                  <a:pt x="3393271" y="1195735"/>
                  <a:pt x="3393271" y="1195735"/>
                </a:cubicBezTo>
                <a:cubicBezTo>
                  <a:pt x="3393271" y="1195735"/>
                  <a:pt x="3387619" y="1187559"/>
                  <a:pt x="3387619" y="1187559"/>
                </a:cubicBezTo>
                <a:cubicBezTo>
                  <a:pt x="3387619" y="1184737"/>
                  <a:pt x="3387619" y="1184737"/>
                  <a:pt x="3387619" y="1182012"/>
                </a:cubicBezTo>
                <a:cubicBezTo>
                  <a:pt x="3387619" y="1179288"/>
                  <a:pt x="3384774" y="1176562"/>
                  <a:pt x="3384774" y="1173837"/>
                </a:cubicBezTo>
                <a:cubicBezTo>
                  <a:pt x="3384774" y="1173837"/>
                  <a:pt x="3384774" y="1173837"/>
                  <a:pt x="3381967" y="1173837"/>
                </a:cubicBezTo>
                <a:cubicBezTo>
                  <a:pt x="3379123" y="1173837"/>
                  <a:pt x="3379123" y="1171015"/>
                  <a:pt x="3376315" y="1168290"/>
                </a:cubicBezTo>
                <a:cubicBezTo>
                  <a:pt x="3373471" y="1165564"/>
                  <a:pt x="3376315" y="1168290"/>
                  <a:pt x="3373471" y="1168290"/>
                </a:cubicBezTo>
                <a:cubicBezTo>
                  <a:pt x="3370626" y="1168290"/>
                  <a:pt x="3367818" y="1171015"/>
                  <a:pt x="3367818" y="1171015"/>
                </a:cubicBezTo>
                <a:cubicBezTo>
                  <a:pt x="3367818" y="1173837"/>
                  <a:pt x="3370626" y="1179288"/>
                  <a:pt x="3373471" y="1182012"/>
                </a:cubicBezTo>
                <a:cubicBezTo>
                  <a:pt x="3373471" y="1184737"/>
                  <a:pt x="3370626" y="1187559"/>
                  <a:pt x="3373471" y="1190284"/>
                </a:cubicBezTo>
                <a:cubicBezTo>
                  <a:pt x="3373471" y="1195735"/>
                  <a:pt x="3373471" y="1193010"/>
                  <a:pt x="3373471" y="1195735"/>
                </a:cubicBezTo>
                <a:cubicBezTo>
                  <a:pt x="3373471" y="1198460"/>
                  <a:pt x="3364974" y="1193010"/>
                  <a:pt x="3364974" y="1193010"/>
                </a:cubicBezTo>
                <a:cubicBezTo>
                  <a:pt x="3364974" y="1193010"/>
                  <a:pt x="3364974" y="1193010"/>
                  <a:pt x="3364974" y="1190284"/>
                </a:cubicBezTo>
                <a:cubicBezTo>
                  <a:pt x="3364974" y="1187559"/>
                  <a:pt x="3364974" y="1187559"/>
                  <a:pt x="3364974" y="1184737"/>
                </a:cubicBezTo>
                <a:cubicBezTo>
                  <a:pt x="3364974" y="1182012"/>
                  <a:pt x="3364974" y="1179288"/>
                  <a:pt x="3364974" y="1179288"/>
                </a:cubicBezTo>
                <a:cubicBezTo>
                  <a:pt x="3362167" y="1176562"/>
                  <a:pt x="3359322" y="1173837"/>
                  <a:pt x="3356477" y="1173837"/>
                </a:cubicBezTo>
                <a:cubicBezTo>
                  <a:pt x="3356477" y="1173837"/>
                  <a:pt x="3356477" y="1173837"/>
                  <a:pt x="3353670" y="1173837"/>
                </a:cubicBezTo>
                <a:cubicBezTo>
                  <a:pt x="3353670" y="1171015"/>
                  <a:pt x="3353670" y="1171015"/>
                  <a:pt x="3350826" y="1168290"/>
                </a:cubicBezTo>
                <a:cubicBezTo>
                  <a:pt x="3348018" y="1168290"/>
                  <a:pt x="3350826" y="1171015"/>
                  <a:pt x="3350826" y="1173837"/>
                </a:cubicBezTo>
                <a:cubicBezTo>
                  <a:pt x="3350826" y="1173837"/>
                  <a:pt x="3345174" y="1173837"/>
                  <a:pt x="3345174" y="1173837"/>
                </a:cubicBezTo>
                <a:cubicBezTo>
                  <a:pt x="3345174" y="1173837"/>
                  <a:pt x="3342329" y="1171015"/>
                  <a:pt x="3339521" y="1171015"/>
                </a:cubicBezTo>
                <a:cubicBezTo>
                  <a:pt x="3339521" y="1171015"/>
                  <a:pt x="3333870" y="1171015"/>
                  <a:pt x="3333870" y="1171015"/>
                </a:cubicBezTo>
                <a:cubicBezTo>
                  <a:pt x="3333870" y="1171015"/>
                  <a:pt x="3333870" y="1171015"/>
                  <a:pt x="3333870" y="1176562"/>
                </a:cubicBezTo>
                <a:cubicBezTo>
                  <a:pt x="3333870" y="1176562"/>
                  <a:pt x="3333870" y="1176562"/>
                  <a:pt x="3322529" y="1182012"/>
                </a:cubicBezTo>
                <a:cubicBezTo>
                  <a:pt x="3322529" y="1182012"/>
                  <a:pt x="3314070" y="1184737"/>
                  <a:pt x="3314070" y="1184737"/>
                </a:cubicBezTo>
                <a:cubicBezTo>
                  <a:pt x="3314070" y="1184737"/>
                  <a:pt x="3314070" y="1187559"/>
                  <a:pt x="3311224" y="1190284"/>
                </a:cubicBezTo>
                <a:cubicBezTo>
                  <a:pt x="3305573" y="1193010"/>
                  <a:pt x="3305573" y="1193010"/>
                  <a:pt x="3302729" y="1193010"/>
                </a:cubicBezTo>
                <a:cubicBezTo>
                  <a:pt x="3299921" y="1193010"/>
                  <a:pt x="3297077" y="1198460"/>
                  <a:pt x="3297077" y="1198460"/>
                </a:cubicBezTo>
                <a:cubicBezTo>
                  <a:pt x="3297077" y="1201283"/>
                  <a:pt x="3299921" y="1201283"/>
                  <a:pt x="3302729" y="1201283"/>
                </a:cubicBezTo>
                <a:cubicBezTo>
                  <a:pt x="3305573" y="1204008"/>
                  <a:pt x="3302729" y="1212183"/>
                  <a:pt x="3302729" y="1212183"/>
                </a:cubicBezTo>
                <a:cubicBezTo>
                  <a:pt x="3302729" y="1212183"/>
                  <a:pt x="3299921" y="1217730"/>
                  <a:pt x="3299921" y="1220455"/>
                </a:cubicBezTo>
                <a:cubicBezTo>
                  <a:pt x="3297077" y="1220455"/>
                  <a:pt x="3294232" y="1225906"/>
                  <a:pt x="3288580" y="1223181"/>
                </a:cubicBezTo>
                <a:cubicBezTo>
                  <a:pt x="3285773" y="1220455"/>
                  <a:pt x="3282928" y="1228728"/>
                  <a:pt x="3282928" y="1228728"/>
                </a:cubicBezTo>
                <a:cubicBezTo>
                  <a:pt x="3282928" y="1228728"/>
                  <a:pt x="3282928" y="1234179"/>
                  <a:pt x="3282928" y="1236904"/>
                </a:cubicBezTo>
                <a:cubicBezTo>
                  <a:pt x="3280083" y="1236904"/>
                  <a:pt x="3277276" y="1231454"/>
                  <a:pt x="3277276" y="1228728"/>
                </a:cubicBezTo>
                <a:cubicBezTo>
                  <a:pt x="3277276" y="1228728"/>
                  <a:pt x="3265935" y="1225906"/>
                  <a:pt x="3265935" y="1225906"/>
                </a:cubicBezTo>
                <a:cubicBezTo>
                  <a:pt x="3265935" y="1225906"/>
                  <a:pt x="3265935" y="1225906"/>
                  <a:pt x="3265935" y="1234179"/>
                </a:cubicBezTo>
                <a:cubicBezTo>
                  <a:pt x="3265935" y="1234179"/>
                  <a:pt x="3265935" y="1234179"/>
                  <a:pt x="3268779" y="1242354"/>
                </a:cubicBezTo>
                <a:cubicBezTo>
                  <a:pt x="3268779" y="1242354"/>
                  <a:pt x="3268779" y="1242354"/>
                  <a:pt x="3260282" y="1245177"/>
                </a:cubicBezTo>
                <a:cubicBezTo>
                  <a:pt x="3260282" y="1245177"/>
                  <a:pt x="3254631" y="1247902"/>
                  <a:pt x="3254631" y="1250626"/>
                </a:cubicBezTo>
                <a:cubicBezTo>
                  <a:pt x="3254631" y="1250626"/>
                  <a:pt x="3251787" y="1253351"/>
                  <a:pt x="3251787" y="1253351"/>
                </a:cubicBezTo>
                <a:cubicBezTo>
                  <a:pt x="3251787" y="1253351"/>
                  <a:pt x="3254631" y="1258899"/>
                  <a:pt x="3257476" y="1258899"/>
                </a:cubicBezTo>
                <a:cubicBezTo>
                  <a:pt x="3260282" y="1258899"/>
                  <a:pt x="3260282" y="1267075"/>
                  <a:pt x="3260282" y="1267075"/>
                </a:cubicBezTo>
                <a:cubicBezTo>
                  <a:pt x="3260282" y="1267075"/>
                  <a:pt x="3260282" y="1272622"/>
                  <a:pt x="3257476" y="1272622"/>
                </a:cubicBezTo>
                <a:cubicBezTo>
                  <a:pt x="3254631" y="1269800"/>
                  <a:pt x="3251787" y="1269800"/>
                  <a:pt x="3251787" y="1269800"/>
                </a:cubicBezTo>
                <a:cubicBezTo>
                  <a:pt x="3251787" y="1269800"/>
                  <a:pt x="3248979" y="1272622"/>
                  <a:pt x="3248979" y="1275347"/>
                </a:cubicBezTo>
                <a:cubicBezTo>
                  <a:pt x="3246134" y="1275347"/>
                  <a:pt x="3246134" y="1283522"/>
                  <a:pt x="3246134" y="1283522"/>
                </a:cubicBezTo>
                <a:cubicBezTo>
                  <a:pt x="3246134" y="1283522"/>
                  <a:pt x="3248979" y="1294520"/>
                  <a:pt x="3248979" y="1297245"/>
                </a:cubicBezTo>
                <a:cubicBezTo>
                  <a:pt x="3248979" y="1300068"/>
                  <a:pt x="3246134" y="1302793"/>
                  <a:pt x="3246134" y="1302793"/>
                </a:cubicBezTo>
                <a:cubicBezTo>
                  <a:pt x="3246134" y="1302793"/>
                  <a:pt x="3240482" y="1310968"/>
                  <a:pt x="3240482" y="1310968"/>
                </a:cubicBezTo>
                <a:cubicBezTo>
                  <a:pt x="3240482" y="1310968"/>
                  <a:pt x="3234831" y="1319240"/>
                  <a:pt x="3234831" y="1319240"/>
                </a:cubicBezTo>
                <a:cubicBezTo>
                  <a:pt x="3234831" y="1321966"/>
                  <a:pt x="3231985" y="1324691"/>
                  <a:pt x="3231985" y="1324691"/>
                </a:cubicBezTo>
                <a:cubicBezTo>
                  <a:pt x="3231985" y="1324691"/>
                  <a:pt x="3226334" y="1332964"/>
                  <a:pt x="3226334" y="1332964"/>
                </a:cubicBezTo>
                <a:cubicBezTo>
                  <a:pt x="3226334" y="1332964"/>
                  <a:pt x="3226334" y="1332964"/>
                  <a:pt x="3231985" y="1338414"/>
                </a:cubicBezTo>
                <a:cubicBezTo>
                  <a:pt x="3231985" y="1338414"/>
                  <a:pt x="3231985" y="1338414"/>
                  <a:pt x="3234831" y="1343962"/>
                </a:cubicBezTo>
                <a:cubicBezTo>
                  <a:pt x="3234831" y="1343962"/>
                  <a:pt x="3234831" y="1343962"/>
                  <a:pt x="3240482" y="1352136"/>
                </a:cubicBezTo>
                <a:cubicBezTo>
                  <a:pt x="3240482" y="1352136"/>
                  <a:pt x="3240482" y="1352136"/>
                  <a:pt x="3237638" y="1357684"/>
                </a:cubicBezTo>
                <a:cubicBezTo>
                  <a:pt x="3237638" y="1357684"/>
                  <a:pt x="3237638" y="1357684"/>
                  <a:pt x="3243326" y="1363134"/>
                </a:cubicBezTo>
                <a:cubicBezTo>
                  <a:pt x="3243326" y="1363134"/>
                  <a:pt x="3243326" y="1363134"/>
                  <a:pt x="3251787" y="1363134"/>
                </a:cubicBezTo>
                <a:cubicBezTo>
                  <a:pt x="3251787" y="1363134"/>
                  <a:pt x="3251787" y="1363134"/>
                  <a:pt x="3263127" y="1371407"/>
                </a:cubicBezTo>
                <a:cubicBezTo>
                  <a:pt x="3263127" y="1371407"/>
                  <a:pt x="3263127" y="1371407"/>
                  <a:pt x="3268779" y="1382405"/>
                </a:cubicBezTo>
                <a:cubicBezTo>
                  <a:pt x="3268779" y="1382405"/>
                  <a:pt x="3268779" y="1382405"/>
                  <a:pt x="3268779" y="1390580"/>
                </a:cubicBezTo>
                <a:cubicBezTo>
                  <a:pt x="3268779" y="1390580"/>
                  <a:pt x="3268779" y="1390580"/>
                  <a:pt x="3265935" y="1390580"/>
                </a:cubicBezTo>
                <a:cubicBezTo>
                  <a:pt x="3265935" y="1393305"/>
                  <a:pt x="3263127" y="1401577"/>
                  <a:pt x="3263127" y="1401577"/>
                </a:cubicBezTo>
                <a:cubicBezTo>
                  <a:pt x="3263127" y="1401577"/>
                  <a:pt x="3254631" y="1412576"/>
                  <a:pt x="3254631" y="1412576"/>
                </a:cubicBezTo>
                <a:cubicBezTo>
                  <a:pt x="3254631" y="1412576"/>
                  <a:pt x="3251787" y="1420751"/>
                  <a:pt x="3248979" y="1420751"/>
                </a:cubicBezTo>
                <a:cubicBezTo>
                  <a:pt x="3248979" y="1423572"/>
                  <a:pt x="3246134" y="1426298"/>
                  <a:pt x="3246134" y="1426298"/>
                </a:cubicBezTo>
                <a:cubicBezTo>
                  <a:pt x="3246134" y="1426298"/>
                  <a:pt x="3246134" y="1426298"/>
                  <a:pt x="3240482" y="1440021"/>
                </a:cubicBezTo>
                <a:cubicBezTo>
                  <a:pt x="3240482" y="1440021"/>
                  <a:pt x="3240482" y="1440021"/>
                  <a:pt x="3240482" y="1456468"/>
                </a:cubicBezTo>
                <a:cubicBezTo>
                  <a:pt x="3240482" y="1456468"/>
                  <a:pt x="3240482" y="1456468"/>
                  <a:pt x="3234831" y="1467467"/>
                </a:cubicBezTo>
                <a:cubicBezTo>
                  <a:pt x="3234831" y="1467467"/>
                  <a:pt x="3231985" y="1472917"/>
                  <a:pt x="3231985" y="1478464"/>
                </a:cubicBezTo>
                <a:cubicBezTo>
                  <a:pt x="3231985" y="1481190"/>
                  <a:pt x="3229178" y="1481190"/>
                  <a:pt x="3229178" y="1481190"/>
                </a:cubicBezTo>
                <a:cubicBezTo>
                  <a:pt x="3229178" y="1481190"/>
                  <a:pt x="3223490" y="1494912"/>
                  <a:pt x="3220682" y="1494912"/>
                </a:cubicBezTo>
                <a:cubicBezTo>
                  <a:pt x="3220682" y="1497637"/>
                  <a:pt x="3215029" y="1497637"/>
                  <a:pt x="3215029" y="1500359"/>
                </a:cubicBezTo>
                <a:cubicBezTo>
                  <a:pt x="3212185" y="1503084"/>
                  <a:pt x="3212185" y="1505906"/>
                  <a:pt x="3212185" y="1505906"/>
                </a:cubicBezTo>
                <a:cubicBezTo>
                  <a:pt x="3212185" y="1505906"/>
                  <a:pt x="3203689" y="1516806"/>
                  <a:pt x="3203689" y="1516806"/>
                </a:cubicBezTo>
                <a:cubicBezTo>
                  <a:pt x="3200881" y="1516806"/>
                  <a:pt x="3198037" y="1519629"/>
                  <a:pt x="3198037" y="1519629"/>
                </a:cubicBezTo>
                <a:cubicBezTo>
                  <a:pt x="3198037" y="1519629"/>
                  <a:pt x="3198037" y="1519629"/>
                  <a:pt x="3189540" y="1522354"/>
                </a:cubicBezTo>
                <a:cubicBezTo>
                  <a:pt x="3189540" y="1522354"/>
                  <a:pt x="3181081" y="1530530"/>
                  <a:pt x="3181081" y="1533352"/>
                </a:cubicBezTo>
                <a:cubicBezTo>
                  <a:pt x="3178237" y="1536077"/>
                  <a:pt x="3172584" y="1541528"/>
                  <a:pt x="3172584" y="1541528"/>
                </a:cubicBezTo>
                <a:cubicBezTo>
                  <a:pt x="3172584" y="1541528"/>
                  <a:pt x="3172584" y="1541528"/>
                  <a:pt x="3172584" y="1549799"/>
                </a:cubicBezTo>
                <a:cubicBezTo>
                  <a:pt x="3172584" y="1549799"/>
                  <a:pt x="3169740" y="1555250"/>
                  <a:pt x="3169740" y="1557975"/>
                </a:cubicBezTo>
                <a:cubicBezTo>
                  <a:pt x="3169740" y="1557975"/>
                  <a:pt x="3166932" y="1555250"/>
                  <a:pt x="3164088" y="1555250"/>
                </a:cubicBezTo>
                <a:cubicBezTo>
                  <a:pt x="3164088" y="1552525"/>
                  <a:pt x="3164088" y="1557975"/>
                  <a:pt x="3164088" y="1557975"/>
                </a:cubicBezTo>
                <a:cubicBezTo>
                  <a:pt x="3164088" y="1557975"/>
                  <a:pt x="3164088" y="1557975"/>
                  <a:pt x="3155592" y="1557975"/>
                </a:cubicBezTo>
                <a:cubicBezTo>
                  <a:pt x="3155592" y="1557975"/>
                  <a:pt x="3158436" y="1552525"/>
                  <a:pt x="3158436" y="1552525"/>
                </a:cubicBezTo>
                <a:cubicBezTo>
                  <a:pt x="3158436" y="1549799"/>
                  <a:pt x="3152784" y="1552525"/>
                  <a:pt x="3152784" y="1552525"/>
                </a:cubicBezTo>
                <a:cubicBezTo>
                  <a:pt x="3152784" y="1552525"/>
                  <a:pt x="3152784" y="1552525"/>
                  <a:pt x="3147095" y="1557975"/>
                </a:cubicBezTo>
                <a:cubicBezTo>
                  <a:pt x="3147095" y="1557975"/>
                  <a:pt x="3147095" y="1557975"/>
                  <a:pt x="3144287" y="1560797"/>
                </a:cubicBezTo>
                <a:cubicBezTo>
                  <a:pt x="3144287" y="1560797"/>
                  <a:pt x="3144287" y="1560797"/>
                  <a:pt x="3144287" y="1568973"/>
                </a:cubicBezTo>
                <a:cubicBezTo>
                  <a:pt x="3144287" y="1568973"/>
                  <a:pt x="3138636" y="1582695"/>
                  <a:pt x="3138636" y="1582695"/>
                </a:cubicBezTo>
                <a:cubicBezTo>
                  <a:pt x="3138636" y="1585420"/>
                  <a:pt x="3135791" y="1590968"/>
                  <a:pt x="3135791" y="1593693"/>
                </a:cubicBezTo>
                <a:cubicBezTo>
                  <a:pt x="3132946" y="1593693"/>
                  <a:pt x="3130139" y="1596418"/>
                  <a:pt x="3130139" y="1596418"/>
                </a:cubicBezTo>
                <a:cubicBezTo>
                  <a:pt x="3127295" y="1599144"/>
                  <a:pt x="3124487" y="1601869"/>
                  <a:pt x="3124487" y="1601869"/>
                </a:cubicBezTo>
                <a:cubicBezTo>
                  <a:pt x="3121643" y="1604691"/>
                  <a:pt x="3118798" y="1604691"/>
                  <a:pt x="3118798" y="1601869"/>
                </a:cubicBezTo>
                <a:cubicBezTo>
                  <a:pt x="3118798" y="1601869"/>
                  <a:pt x="3110339" y="1610142"/>
                  <a:pt x="3110339" y="1610142"/>
                </a:cubicBezTo>
                <a:cubicBezTo>
                  <a:pt x="3110339" y="1610142"/>
                  <a:pt x="3110339" y="1610142"/>
                  <a:pt x="3101842" y="1618413"/>
                </a:cubicBezTo>
                <a:cubicBezTo>
                  <a:pt x="3101842" y="1618413"/>
                  <a:pt x="3107494" y="1626589"/>
                  <a:pt x="3110339" y="1629314"/>
                </a:cubicBezTo>
                <a:cubicBezTo>
                  <a:pt x="3110339" y="1632137"/>
                  <a:pt x="3104649" y="1632137"/>
                  <a:pt x="3101842" y="1632137"/>
                </a:cubicBezTo>
                <a:cubicBezTo>
                  <a:pt x="3101842" y="1634862"/>
                  <a:pt x="3101842" y="1637587"/>
                  <a:pt x="3101842" y="1637587"/>
                </a:cubicBezTo>
                <a:cubicBezTo>
                  <a:pt x="3101842" y="1637587"/>
                  <a:pt x="3096190" y="1648584"/>
                  <a:pt x="3093345" y="1654034"/>
                </a:cubicBezTo>
                <a:cubicBezTo>
                  <a:pt x="3093345" y="1656760"/>
                  <a:pt x="3093345" y="1656760"/>
                  <a:pt x="3090501" y="1659582"/>
                </a:cubicBezTo>
                <a:cubicBezTo>
                  <a:pt x="3087693" y="1662307"/>
                  <a:pt x="3084849" y="1659582"/>
                  <a:pt x="3084849" y="1659582"/>
                </a:cubicBezTo>
                <a:cubicBezTo>
                  <a:pt x="3084849" y="1659582"/>
                  <a:pt x="3079197" y="1670483"/>
                  <a:pt x="3079197" y="1670483"/>
                </a:cubicBezTo>
                <a:cubicBezTo>
                  <a:pt x="3079197" y="1670483"/>
                  <a:pt x="3076353" y="1673305"/>
                  <a:pt x="3073545" y="1673305"/>
                </a:cubicBezTo>
                <a:cubicBezTo>
                  <a:pt x="3073545" y="1673305"/>
                  <a:pt x="3070701" y="1681480"/>
                  <a:pt x="3070701" y="1681480"/>
                </a:cubicBezTo>
                <a:cubicBezTo>
                  <a:pt x="3070701" y="1681480"/>
                  <a:pt x="3070701" y="1681480"/>
                  <a:pt x="3070701" y="1689753"/>
                </a:cubicBezTo>
                <a:cubicBezTo>
                  <a:pt x="3070701" y="1689753"/>
                  <a:pt x="3070701" y="1689753"/>
                  <a:pt x="3065048" y="1687027"/>
                </a:cubicBezTo>
                <a:cubicBezTo>
                  <a:pt x="3065048" y="1687027"/>
                  <a:pt x="3065048" y="1687027"/>
                  <a:pt x="3067893" y="1695203"/>
                </a:cubicBezTo>
                <a:cubicBezTo>
                  <a:pt x="3067893" y="1695203"/>
                  <a:pt x="3065048" y="1706201"/>
                  <a:pt x="3065048" y="1706201"/>
                </a:cubicBezTo>
                <a:cubicBezTo>
                  <a:pt x="3065048" y="1708926"/>
                  <a:pt x="3056552" y="1714473"/>
                  <a:pt x="3056552" y="1714473"/>
                </a:cubicBezTo>
                <a:cubicBezTo>
                  <a:pt x="3056552" y="1714473"/>
                  <a:pt x="3056552" y="1714473"/>
                  <a:pt x="3050901" y="1722649"/>
                </a:cubicBezTo>
                <a:cubicBezTo>
                  <a:pt x="3050901" y="1722649"/>
                  <a:pt x="3050901" y="1722649"/>
                  <a:pt x="3039596" y="1722649"/>
                </a:cubicBezTo>
                <a:cubicBezTo>
                  <a:pt x="3039596" y="1722649"/>
                  <a:pt x="3039596" y="1722649"/>
                  <a:pt x="3033944" y="1739097"/>
                </a:cubicBezTo>
                <a:cubicBezTo>
                  <a:pt x="3033944" y="1739097"/>
                  <a:pt x="3033944" y="1739097"/>
                  <a:pt x="3039596" y="1744645"/>
                </a:cubicBezTo>
                <a:cubicBezTo>
                  <a:pt x="3039596" y="1744645"/>
                  <a:pt x="3039596" y="1744645"/>
                  <a:pt x="3042404" y="1750094"/>
                </a:cubicBezTo>
                <a:cubicBezTo>
                  <a:pt x="3042404" y="1750094"/>
                  <a:pt x="3042404" y="1750094"/>
                  <a:pt x="3050901" y="1758367"/>
                </a:cubicBezTo>
                <a:cubicBezTo>
                  <a:pt x="3050901" y="1758367"/>
                  <a:pt x="3050901" y="1758367"/>
                  <a:pt x="3048092" y="1774815"/>
                </a:cubicBezTo>
                <a:cubicBezTo>
                  <a:pt x="3048092" y="1774815"/>
                  <a:pt x="3048092" y="1774815"/>
                  <a:pt x="3045248" y="1793988"/>
                </a:cubicBezTo>
                <a:cubicBezTo>
                  <a:pt x="3045248" y="1793988"/>
                  <a:pt x="3042404" y="1799535"/>
                  <a:pt x="3042404" y="1799535"/>
                </a:cubicBezTo>
                <a:cubicBezTo>
                  <a:pt x="3039596" y="1799535"/>
                  <a:pt x="3045248" y="1810533"/>
                  <a:pt x="3045248" y="1810533"/>
                </a:cubicBezTo>
                <a:cubicBezTo>
                  <a:pt x="3045248" y="1810533"/>
                  <a:pt x="3045248" y="1824256"/>
                  <a:pt x="3048092" y="1826981"/>
                </a:cubicBezTo>
                <a:cubicBezTo>
                  <a:pt x="3048092" y="1826981"/>
                  <a:pt x="3053745" y="1832431"/>
                  <a:pt x="3053745" y="1835156"/>
                </a:cubicBezTo>
                <a:cubicBezTo>
                  <a:pt x="3053745" y="1835156"/>
                  <a:pt x="3056552" y="1843428"/>
                  <a:pt x="3056552" y="1843428"/>
                </a:cubicBezTo>
                <a:cubicBezTo>
                  <a:pt x="3056552" y="1846153"/>
                  <a:pt x="3048092" y="1843428"/>
                  <a:pt x="3048092" y="1843428"/>
                </a:cubicBezTo>
                <a:cubicBezTo>
                  <a:pt x="3048092" y="1843428"/>
                  <a:pt x="3039596" y="1837979"/>
                  <a:pt x="3039596" y="1837979"/>
                </a:cubicBezTo>
                <a:cubicBezTo>
                  <a:pt x="3036751" y="1837979"/>
                  <a:pt x="3033944" y="1843428"/>
                  <a:pt x="3033944" y="1843428"/>
                </a:cubicBezTo>
                <a:cubicBezTo>
                  <a:pt x="3033944" y="1843428"/>
                  <a:pt x="3033944" y="1854426"/>
                  <a:pt x="3033944" y="1854426"/>
                </a:cubicBezTo>
                <a:cubicBezTo>
                  <a:pt x="3031100" y="1854426"/>
                  <a:pt x="3028256" y="1859877"/>
                  <a:pt x="3028256" y="1859877"/>
                </a:cubicBezTo>
                <a:cubicBezTo>
                  <a:pt x="3028256" y="1859877"/>
                  <a:pt x="3028256" y="1859877"/>
                  <a:pt x="3033944" y="1865424"/>
                </a:cubicBezTo>
                <a:cubicBezTo>
                  <a:pt x="3033944" y="1865424"/>
                  <a:pt x="3033944" y="1865424"/>
                  <a:pt x="3031100" y="1873600"/>
                </a:cubicBezTo>
                <a:cubicBezTo>
                  <a:pt x="3031100" y="1873600"/>
                  <a:pt x="3031100" y="1873600"/>
                  <a:pt x="3031100" y="1884597"/>
                </a:cubicBezTo>
                <a:cubicBezTo>
                  <a:pt x="3031100" y="1884597"/>
                  <a:pt x="3031100" y="1884597"/>
                  <a:pt x="3036751" y="1884597"/>
                </a:cubicBezTo>
                <a:cubicBezTo>
                  <a:pt x="3036751" y="1884597"/>
                  <a:pt x="3042404" y="1895595"/>
                  <a:pt x="3042404" y="1895595"/>
                </a:cubicBezTo>
                <a:cubicBezTo>
                  <a:pt x="3042404" y="1898320"/>
                  <a:pt x="3036751" y="1909318"/>
                  <a:pt x="3036751" y="1909318"/>
                </a:cubicBezTo>
                <a:cubicBezTo>
                  <a:pt x="3036751" y="1909318"/>
                  <a:pt x="3048092" y="1934038"/>
                  <a:pt x="3048092" y="1936764"/>
                </a:cubicBezTo>
                <a:cubicBezTo>
                  <a:pt x="3048092" y="1936764"/>
                  <a:pt x="3042404" y="1944938"/>
                  <a:pt x="3042404" y="1944938"/>
                </a:cubicBezTo>
                <a:cubicBezTo>
                  <a:pt x="3042404" y="1944938"/>
                  <a:pt x="3042404" y="1944938"/>
                  <a:pt x="3050901" y="1955936"/>
                </a:cubicBezTo>
                <a:cubicBezTo>
                  <a:pt x="3050901" y="1955936"/>
                  <a:pt x="3050901" y="1955936"/>
                  <a:pt x="3050901" y="1961387"/>
                </a:cubicBezTo>
                <a:cubicBezTo>
                  <a:pt x="3050901" y="1961387"/>
                  <a:pt x="3059397" y="1966934"/>
                  <a:pt x="3059397" y="1969659"/>
                </a:cubicBezTo>
                <a:cubicBezTo>
                  <a:pt x="3062241" y="1972385"/>
                  <a:pt x="3056552" y="1977932"/>
                  <a:pt x="3056552" y="1977932"/>
                </a:cubicBezTo>
                <a:cubicBezTo>
                  <a:pt x="3056552" y="1977932"/>
                  <a:pt x="3056552" y="1977932"/>
                  <a:pt x="3056552" y="1986107"/>
                </a:cubicBezTo>
                <a:cubicBezTo>
                  <a:pt x="3056552" y="1986107"/>
                  <a:pt x="3056552" y="1986107"/>
                  <a:pt x="3067893" y="1988832"/>
                </a:cubicBezTo>
                <a:cubicBezTo>
                  <a:pt x="3067893" y="1988832"/>
                  <a:pt x="3076353" y="1988832"/>
                  <a:pt x="3076353" y="1988832"/>
                </a:cubicBezTo>
                <a:cubicBezTo>
                  <a:pt x="3079197" y="1988832"/>
                  <a:pt x="3087693" y="1991654"/>
                  <a:pt x="3087693" y="1991654"/>
                </a:cubicBezTo>
                <a:cubicBezTo>
                  <a:pt x="3087693" y="1991654"/>
                  <a:pt x="3087693" y="2002555"/>
                  <a:pt x="3087693" y="2002555"/>
                </a:cubicBezTo>
                <a:cubicBezTo>
                  <a:pt x="3087693" y="2002555"/>
                  <a:pt x="3090501" y="2008103"/>
                  <a:pt x="3090501" y="2008103"/>
                </a:cubicBezTo>
                <a:cubicBezTo>
                  <a:pt x="3090501" y="2008103"/>
                  <a:pt x="3090501" y="2008103"/>
                  <a:pt x="3098998" y="1999830"/>
                </a:cubicBezTo>
                <a:cubicBezTo>
                  <a:pt x="3098998" y="1999830"/>
                  <a:pt x="3098998" y="1999830"/>
                  <a:pt x="3113146" y="1991654"/>
                </a:cubicBezTo>
                <a:cubicBezTo>
                  <a:pt x="3113146" y="1991654"/>
                  <a:pt x="3115990" y="1999830"/>
                  <a:pt x="3118798" y="1999830"/>
                </a:cubicBezTo>
                <a:cubicBezTo>
                  <a:pt x="3118798" y="1999830"/>
                  <a:pt x="3121643" y="2008103"/>
                  <a:pt x="3121643" y="2008103"/>
                </a:cubicBezTo>
                <a:cubicBezTo>
                  <a:pt x="3121643" y="2008103"/>
                  <a:pt x="3130139" y="2016278"/>
                  <a:pt x="3132946" y="2019100"/>
                </a:cubicBezTo>
                <a:cubicBezTo>
                  <a:pt x="3135791" y="2024550"/>
                  <a:pt x="3138636" y="2024550"/>
                  <a:pt x="3138636" y="2024550"/>
                </a:cubicBezTo>
                <a:cubicBezTo>
                  <a:pt x="3147095" y="2046546"/>
                  <a:pt x="3144287" y="2021825"/>
                  <a:pt x="3155592" y="2032823"/>
                </a:cubicBezTo>
                <a:cubicBezTo>
                  <a:pt x="3155592" y="2032823"/>
                  <a:pt x="3155592" y="2032823"/>
                  <a:pt x="3161243" y="2038274"/>
                </a:cubicBezTo>
                <a:cubicBezTo>
                  <a:pt x="3161243" y="2038274"/>
                  <a:pt x="3166932" y="2043723"/>
                  <a:pt x="3166932" y="2049270"/>
                </a:cubicBezTo>
                <a:cubicBezTo>
                  <a:pt x="3166932" y="2051996"/>
                  <a:pt x="3161243" y="2051996"/>
                  <a:pt x="3161243" y="2051996"/>
                </a:cubicBezTo>
                <a:cubicBezTo>
                  <a:pt x="3161243" y="2051996"/>
                  <a:pt x="3166932" y="2062994"/>
                  <a:pt x="3166932" y="2062994"/>
                </a:cubicBezTo>
                <a:cubicBezTo>
                  <a:pt x="3178237" y="2068444"/>
                  <a:pt x="3183888" y="2057446"/>
                  <a:pt x="3189540" y="2071169"/>
                </a:cubicBezTo>
                <a:cubicBezTo>
                  <a:pt x="3189540" y="2071169"/>
                  <a:pt x="3195230" y="2076716"/>
                  <a:pt x="3195230" y="2076716"/>
                </a:cubicBezTo>
                <a:cubicBezTo>
                  <a:pt x="3195230" y="2079441"/>
                  <a:pt x="3200881" y="2079441"/>
                  <a:pt x="3200881" y="2079441"/>
                </a:cubicBezTo>
                <a:cubicBezTo>
                  <a:pt x="3200881" y="2079441"/>
                  <a:pt x="3215029" y="2090439"/>
                  <a:pt x="3215029" y="2090439"/>
                </a:cubicBezTo>
                <a:cubicBezTo>
                  <a:pt x="3215029" y="2090439"/>
                  <a:pt x="3223490" y="2098615"/>
                  <a:pt x="3223490" y="2098615"/>
                </a:cubicBezTo>
                <a:cubicBezTo>
                  <a:pt x="3223490" y="2098615"/>
                  <a:pt x="3223490" y="2098615"/>
                  <a:pt x="3220682" y="2104162"/>
                </a:cubicBezTo>
                <a:cubicBezTo>
                  <a:pt x="3220682" y="2104162"/>
                  <a:pt x="3206534" y="2112337"/>
                  <a:pt x="3203689" y="2112337"/>
                </a:cubicBezTo>
                <a:cubicBezTo>
                  <a:pt x="3200881" y="2112337"/>
                  <a:pt x="3198037" y="2115160"/>
                  <a:pt x="3198037" y="2117885"/>
                </a:cubicBezTo>
                <a:cubicBezTo>
                  <a:pt x="3195230" y="2117885"/>
                  <a:pt x="3192385" y="2117885"/>
                  <a:pt x="3189540" y="2120610"/>
                </a:cubicBezTo>
                <a:cubicBezTo>
                  <a:pt x="3183888" y="2123335"/>
                  <a:pt x="3186733" y="2123335"/>
                  <a:pt x="3183888" y="2126060"/>
                </a:cubicBezTo>
                <a:cubicBezTo>
                  <a:pt x="3181081" y="2128883"/>
                  <a:pt x="3183888" y="2134333"/>
                  <a:pt x="3183888" y="2134333"/>
                </a:cubicBezTo>
                <a:cubicBezTo>
                  <a:pt x="3183888" y="2134333"/>
                  <a:pt x="3189540" y="2134333"/>
                  <a:pt x="3189540" y="2134333"/>
                </a:cubicBezTo>
                <a:cubicBezTo>
                  <a:pt x="3192385" y="2134333"/>
                  <a:pt x="3195230" y="2128883"/>
                  <a:pt x="3195230" y="2128883"/>
                </a:cubicBezTo>
                <a:cubicBezTo>
                  <a:pt x="3198037" y="2126060"/>
                  <a:pt x="3200881" y="2128883"/>
                  <a:pt x="3200881" y="2131608"/>
                </a:cubicBezTo>
                <a:cubicBezTo>
                  <a:pt x="3200881" y="2134333"/>
                  <a:pt x="3200881" y="2134333"/>
                  <a:pt x="3198037" y="2137058"/>
                </a:cubicBezTo>
                <a:cubicBezTo>
                  <a:pt x="3198037" y="2139782"/>
                  <a:pt x="3169740" y="2153506"/>
                  <a:pt x="3169740" y="2164504"/>
                </a:cubicBezTo>
                <a:cubicBezTo>
                  <a:pt x="3175392" y="2167229"/>
                  <a:pt x="3195230" y="2178227"/>
                  <a:pt x="3195230" y="2186499"/>
                </a:cubicBezTo>
                <a:cubicBezTo>
                  <a:pt x="3195230" y="2186499"/>
                  <a:pt x="3186733" y="2194674"/>
                  <a:pt x="3183888" y="2194674"/>
                </a:cubicBezTo>
                <a:cubicBezTo>
                  <a:pt x="3181081" y="2194674"/>
                  <a:pt x="3178237" y="2189224"/>
                  <a:pt x="3178237" y="2186499"/>
                </a:cubicBezTo>
                <a:cubicBezTo>
                  <a:pt x="3175392" y="2183773"/>
                  <a:pt x="3172584" y="2189224"/>
                  <a:pt x="3172584" y="2189224"/>
                </a:cubicBezTo>
                <a:cubicBezTo>
                  <a:pt x="3172584" y="2189224"/>
                  <a:pt x="3172584" y="2189224"/>
                  <a:pt x="3175392" y="2197497"/>
                </a:cubicBezTo>
                <a:cubicBezTo>
                  <a:pt x="3175392" y="2197497"/>
                  <a:pt x="3175392" y="2197497"/>
                  <a:pt x="3181081" y="2200222"/>
                </a:cubicBezTo>
                <a:cubicBezTo>
                  <a:pt x="3181081" y="2200222"/>
                  <a:pt x="3178237" y="2205671"/>
                  <a:pt x="3178237" y="2208397"/>
                </a:cubicBezTo>
                <a:cubicBezTo>
                  <a:pt x="3178237" y="2208397"/>
                  <a:pt x="3172584" y="2219395"/>
                  <a:pt x="3172584" y="2219395"/>
                </a:cubicBezTo>
                <a:cubicBezTo>
                  <a:pt x="3164088" y="2224942"/>
                  <a:pt x="3169740" y="2224942"/>
                  <a:pt x="3152784" y="2227667"/>
                </a:cubicBezTo>
                <a:cubicBezTo>
                  <a:pt x="3149940" y="2227667"/>
                  <a:pt x="3152784" y="2233118"/>
                  <a:pt x="3152784" y="2235843"/>
                </a:cubicBezTo>
                <a:cubicBezTo>
                  <a:pt x="3155592" y="2241390"/>
                  <a:pt x="3144287" y="2241390"/>
                  <a:pt x="3144287" y="2241390"/>
                </a:cubicBezTo>
                <a:cubicBezTo>
                  <a:pt x="3144287" y="2241390"/>
                  <a:pt x="3144287" y="2241390"/>
                  <a:pt x="3141443" y="2257838"/>
                </a:cubicBezTo>
                <a:cubicBezTo>
                  <a:pt x="3141443" y="2257838"/>
                  <a:pt x="3141443" y="2257838"/>
                  <a:pt x="3138636" y="2260563"/>
                </a:cubicBezTo>
                <a:cubicBezTo>
                  <a:pt x="3135791" y="2260563"/>
                  <a:pt x="3138636" y="2252388"/>
                  <a:pt x="3138636" y="2252388"/>
                </a:cubicBezTo>
                <a:cubicBezTo>
                  <a:pt x="3138636" y="2252388"/>
                  <a:pt x="3138636" y="2252388"/>
                  <a:pt x="3135791" y="2244115"/>
                </a:cubicBezTo>
                <a:cubicBezTo>
                  <a:pt x="3135791" y="2244115"/>
                  <a:pt x="3135791" y="2244115"/>
                  <a:pt x="3127295" y="2241390"/>
                </a:cubicBezTo>
                <a:cubicBezTo>
                  <a:pt x="3127295" y="2241390"/>
                  <a:pt x="3127295" y="2241390"/>
                  <a:pt x="3127295" y="2224942"/>
                </a:cubicBezTo>
                <a:cubicBezTo>
                  <a:pt x="3127295" y="2224942"/>
                  <a:pt x="3127295" y="2224942"/>
                  <a:pt x="3124487" y="2216669"/>
                </a:cubicBezTo>
                <a:cubicBezTo>
                  <a:pt x="3124487" y="2216669"/>
                  <a:pt x="3118798" y="2205671"/>
                  <a:pt x="3115990" y="2211219"/>
                </a:cubicBezTo>
                <a:cubicBezTo>
                  <a:pt x="3115990" y="2219395"/>
                  <a:pt x="3121643" y="2244115"/>
                  <a:pt x="3118798" y="2244115"/>
                </a:cubicBezTo>
                <a:cubicBezTo>
                  <a:pt x="3118798" y="2249565"/>
                  <a:pt x="3118798" y="2252388"/>
                  <a:pt x="3115990" y="2252388"/>
                </a:cubicBezTo>
                <a:cubicBezTo>
                  <a:pt x="3115990" y="2255113"/>
                  <a:pt x="3115990" y="2263288"/>
                  <a:pt x="3115990" y="2263288"/>
                </a:cubicBezTo>
                <a:cubicBezTo>
                  <a:pt x="3115990" y="2263288"/>
                  <a:pt x="3093345" y="2277011"/>
                  <a:pt x="3093345" y="2279834"/>
                </a:cubicBezTo>
                <a:cubicBezTo>
                  <a:pt x="3090501" y="2279834"/>
                  <a:pt x="3084849" y="2288009"/>
                  <a:pt x="3084849" y="2288009"/>
                </a:cubicBezTo>
                <a:cubicBezTo>
                  <a:pt x="3084849" y="2288009"/>
                  <a:pt x="3065048" y="2296281"/>
                  <a:pt x="3059397" y="2299007"/>
                </a:cubicBezTo>
                <a:cubicBezTo>
                  <a:pt x="3056552" y="2299007"/>
                  <a:pt x="3056552" y="2304456"/>
                  <a:pt x="3056552" y="2304456"/>
                </a:cubicBezTo>
                <a:cubicBezTo>
                  <a:pt x="3056552" y="2304456"/>
                  <a:pt x="3056552" y="2304456"/>
                  <a:pt x="3067893" y="2307182"/>
                </a:cubicBezTo>
                <a:cubicBezTo>
                  <a:pt x="3067893" y="2307182"/>
                  <a:pt x="3067893" y="2307182"/>
                  <a:pt x="3070701" y="2323727"/>
                </a:cubicBezTo>
                <a:cubicBezTo>
                  <a:pt x="3070701" y="2323727"/>
                  <a:pt x="3070701" y="2323727"/>
                  <a:pt x="3065048" y="2329177"/>
                </a:cubicBezTo>
                <a:cubicBezTo>
                  <a:pt x="3065048" y="2329177"/>
                  <a:pt x="3065048" y="2329177"/>
                  <a:pt x="3062241" y="2334628"/>
                </a:cubicBezTo>
                <a:cubicBezTo>
                  <a:pt x="3062241" y="2334628"/>
                  <a:pt x="3062241" y="2334628"/>
                  <a:pt x="3062241" y="2340175"/>
                </a:cubicBezTo>
                <a:cubicBezTo>
                  <a:pt x="3062241" y="2340175"/>
                  <a:pt x="3065048" y="2342900"/>
                  <a:pt x="3067893" y="2348350"/>
                </a:cubicBezTo>
                <a:cubicBezTo>
                  <a:pt x="3070701" y="2351172"/>
                  <a:pt x="3065048" y="2353897"/>
                  <a:pt x="3065048" y="2353897"/>
                </a:cubicBezTo>
                <a:cubicBezTo>
                  <a:pt x="3065048" y="2353897"/>
                  <a:pt x="3065048" y="2353897"/>
                  <a:pt x="3070701" y="2370346"/>
                </a:cubicBezTo>
                <a:cubicBezTo>
                  <a:pt x="3070701" y="2370346"/>
                  <a:pt x="3070701" y="2384068"/>
                  <a:pt x="3070701" y="2386793"/>
                </a:cubicBezTo>
                <a:cubicBezTo>
                  <a:pt x="3073545" y="2389519"/>
                  <a:pt x="3065048" y="2403241"/>
                  <a:pt x="3065048" y="2403241"/>
                </a:cubicBezTo>
                <a:cubicBezTo>
                  <a:pt x="3065048" y="2403241"/>
                  <a:pt x="3065048" y="2403241"/>
                  <a:pt x="3065048" y="2408789"/>
                </a:cubicBezTo>
                <a:cubicBezTo>
                  <a:pt x="3065048" y="2408789"/>
                  <a:pt x="3070701" y="2433510"/>
                  <a:pt x="3070701" y="2436235"/>
                </a:cubicBezTo>
                <a:cubicBezTo>
                  <a:pt x="3070701" y="2438959"/>
                  <a:pt x="3065048" y="2447233"/>
                  <a:pt x="3065048" y="2447233"/>
                </a:cubicBezTo>
                <a:cubicBezTo>
                  <a:pt x="3065048" y="2447233"/>
                  <a:pt x="3065048" y="2447233"/>
                  <a:pt x="3073545" y="2471855"/>
                </a:cubicBezTo>
                <a:cubicBezTo>
                  <a:pt x="3073545" y="2471855"/>
                  <a:pt x="3062241" y="2485578"/>
                  <a:pt x="3062241" y="2488400"/>
                </a:cubicBezTo>
                <a:cubicBezTo>
                  <a:pt x="3062241" y="2491126"/>
                  <a:pt x="3065048" y="2504849"/>
                  <a:pt x="3065048" y="2504849"/>
                </a:cubicBezTo>
                <a:cubicBezTo>
                  <a:pt x="3065048" y="2504849"/>
                  <a:pt x="3067893" y="2518571"/>
                  <a:pt x="3070701" y="2526747"/>
                </a:cubicBezTo>
                <a:cubicBezTo>
                  <a:pt x="3076353" y="2535020"/>
                  <a:pt x="3065048" y="2543292"/>
                  <a:pt x="3065048" y="2543292"/>
                </a:cubicBezTo>
                <a:cubicBezTo>
                  <a:pt x="3065048" y="2543292"/>
                  <a:pt x="3059397" y="2562465"/>
                  <a:pt x="3059397" y="2565190"/>
                </a:cubicBezTo>
                <a:cubicBezTo>
                  <a:pt x="3059397" y="2567914"/>
                  <a:pt x="3059397" y="2587185"/>
                  <a:pt x="3059397" y="2589910"/>
                </a:cubicBezTo>
                <a:cubicBezTo>
                  <a:pt x="3062241" y="2589910"/>
                  <a:pt x="3050901" y="2598183"/>
                  <a:pt x="3050901" y="2598183"/>
                </a:cubicBezTo>
                <a:cubicBezTo>
                  <a:pt x="3050901" y="2598183"/>
                  <a:pt x="3050901" y="2598183"/>
                  <a:pt x="3042404" y="2652977"/>
                </a:cubicBezTo>
                <a:cubicBezTo>
                  <a:pt x="3042404" y="2652977"/>
                  <a:pt x="3031100" y="2672248"/>
                  <a:pt x="3028256" y="2672248"/>
                </a:cubicBezTo>
                <a:cubicBezTo>
                  <a:pt x="3028256" y="2674973"/>
                  <a:pt x="3019795" y="2680422"/>
                  <a:pt x="3014107" y="2680422"/>
                </a:cubicBezTo>
                <a:cubicBezTo>
                  <a:pt x="3005647" y="2677697"/>
                  <a:pt x="3008454" y="2677697"/>
                  <a:pt x="3008454" y="2677697"/>
                </a:cubicBezTo>
                <a:cubicBezTo>
                  <a:pt x="3008454" y="2677697"/>
                  <a:pt x="3008454" y="2677697"/>
                  <a:pt x="2994306" y="2672248"/>
                </a:cubicBezTo>
                <a:cubicBezTo>
                  <a:pt x="2994306" y="2672248"/>
                  <a:pt x="2994306" y="2672248"/>
                  <a:pt x="2988654" y="2677697"/>
                </a:cubicBezTo>
                <a:cubicBezTo>
                  <a:pt x="2988654" y="2677697"/>
                  <a:pt x="2988654" y="2677697"/>
                  <a:pt x="2974506" y="2674973"/>
                </a:cubicBezTo>
                <a:cubicBezTo>
                  <a:pt x="2974506" y="2674973"/>
                  <a:pt x="2963202" y="2677697"/>
                  <a:pt x="2960357" y="2674973"/>
                </a:cubicBezTo>
                <a:cubicBezTo>
                  <a:pt x="2954705" y="2672248"/>
                  <a:pt x="2949054" y="2677697"/>
                  <a:pt x="2949054" y="2677697"/>
                </a:cubicBezTo>
                <a:cubicBezTo>
                  <a:pt x="2949054" y="2677697"/>
                  <a:pt x="2949054" y="2677697"/>
                  <a:pt x="2940556" y="2680422"/>
                </a:cubicBezTo>
                <a:cubicBezTo>
                  <a:pt x="2940556" y="2680422"/>
                  <a:pt x="2929253" y="2677697"/>
                  <a:pt x="2923564" y="2680422"/>
                </a:cubicBezTo>
                <a:cubicBezTo>
                  <a:pt x="2920756" y="2683245"/>
                  <a:pt x="2920756" y="2685970"/>
                  <a:pt x="2929253" y="2691420"/>
                </a:cubicBezTo>
                <a:cubicBezTo>
                  <a:pt x="2937712" y="2694146"/>
                  <a:pt x="2932061" y="2696968"/>
                  <a:pt x="2932061" y="2696968"/>
                </a:cubicBezTo>
                <a:cubicBezTo>
                  <a:pt x="2932061" y="2696968"/>
                  <a:pt x="2934905" y="2699693"/>
                  <a:pt x="2937712" y="2702418"/>
                </a:cubicBezTo>
                <a:cubicBezTo>
                  <a:pt x="2940556" y="2702418"/>
                  <a:pt x="2940556" y="2710690"/>
                  <a:pt x="2940556" y="2713415"/>
                </a:cubicBezTo>
                <a:cubicBezTo>
                  <a:pt x="2940556" y="2716141"/>
                  <a:pt x="2937712" y="2716141"/>
                  <a:pt x="2937712" y="2716141"/>
                </a:cubicBezTo>
                <a:cubicBezTo>
                  <a:pt x="2937712" y="2716141"/>
                  <a:pt x="2932061" y="2716141"/>
                  <a:pt x="2929253" y="2716141"/>
                </a:cubicBezTo>
                <a:cubicBezTo>
                  <a:pt x="2923564" y="2716141"/>
                  <a:pt x="2926408" y="2713415"/>
                  <a:pt x="2926408" y="2710690"/>
                </a:cubicBezTo>
                <a:cubicBezTo>
                  <a:pt x="2923564" y="2707868"/>
                  <a:pt x="2920756" y="2707868"/>
                  <a:pt x="2920756" y="2705143"/>
                </a:cubicBezTo>
                <a:cubicBezTo>
                  <a:pt x="2917912" y="2705143"/>
                  <a:pt x="2912259" y="2699693"/>
                  <a:pt x="2909416" y="2696968"/>
                </a:cubicBezTo>
                <a:cubicBezTo>
                  <a:pt x="2906608" y="2694146"/>
                  <a:pt x="2906608" y="2699693"/>
                  <a:pt x="2898111" y="2705143"/>
                </a:cubicBezTo>
                <a:cubicBezTo>
                  <a:pt x="2889615" y="2710690"/>
                  <a:pt x="2892459" y="2716141"/>
                  <a:pt x="2892459" y="2716141"/>
                </a:cubicBezTo>
                <a:cubicBezTo>
                  <a:pt x="2892459" y="2716141"/>
                  <a:pt x="2892459" y="2727139"/>
                  <a:pt x="2892459" y="2729864"/>
                </a:cubicBezTo>
                <a:cubicBezTo>
                  <a:pt x="2892459" y="2729864"/>
                  <a:pt x="2892459" y="2732589"/>
                  <a:pt x="2889615" y="2740862"/>
                </a:cubicBezTo>
                <a:cubicBezTo>
                  <a:pt x="2889615" y="2746311"/>
                  <a:pt x="2892459" y="2749036"/>
                  <a:pt x="2895267" y="2749036"/>
                </a:cubicBezTo>
                <a:cubicBezTo>
                  <a:pt x="2898111" y="2751859"/>
                  <a:pt x="2898111" y="2760034"/>
                  <a:pt x="2900956" y="2762760"/>
                </a:cubicBezTo>
                <a:cubicBezTo>
                  <a:pt x="2900956" y="2765582"/>
                  <a:pt x="2906608" y="2773758"/>
                  <a:pt x="2906608" y="2773758"/>
                </a:cubicBezTo>
                <a:cubicBezTo>
                  <a:pt x="2906608" y="2773758"/>
                  <a:pt x="2917912" y="2779304"/>
                  <a:pt x="2920756" y="2782029"/>
                </a:cubicBezTo>
                <a:cubicBezTo>
                  <a:pt x="2923564" y="2784755"/>
                  <a:pt x="2917912" y="2790205"/>
                  <a:pt x="2917912" y="2790205"/>
                </a:cubicBezTo>
                <a:cubicBezTo>
                  <a:pt x="2915105" y="2790205"/>
                  <a:pt x="2912259" y="2784755"/>
                  <a:pt x="2912259" y="2784755"/>
                </a:cubicBezTo>
                <a:cubicBezTo>
                  <a:pt x="2912259" y="2784755"/>
                  <a:pt x="2903764" y="2784755"/>
                  <a:pt x="2900956" y="2784755"/>
                </a:cubicBezTo>
                <a:cubicBezTo>
                  <a:pt x="2898111" y="2784755"/>
                  <a:pt x="2900956" y="2790205"/>
                  <a:pt x="2900956" y="2790205"/>
                </a:cubicBezTo>
                <a:cubicBezTo>
                  <a:pt x="2900956" y="2790205"/>
                  <a:pt x="2900956" y="2790205"/>
                  <a:pt x="2889615" y="2793027"/>
                </a:cubicBezTo>
                <a:cubicBezTo>
                  <a:pt x="2889615" y="2793027"/>
                  <a:pt x="2889615" y="2793027"/>
                  <a:pt x="2881118" y="2795753"/>
                </a:cubicBezTo>
                <a:cubicBezTo>
                  <a:pt x="2881118" y="2795753"/>
                  <a:pt x="2881118" y="2795753"/>
                  <a:pt x="2872659" y="2795753"/>
                </a:cubicBezTo>
                <a:cubicBezTo>
                  <a:pt x="2872659" y="2795753"/>
                  <a:pt x="2866970" y="2793027"/>
                  <a:pt x="2866970" y="2790205"/>
                </a:cubicBezTo>
                <a:cubicBezTo>
                  <a:pt x="2866970" y="2787480"/>
                  <a:pt x="2858511" y="2787480"/>
                  <a:pt x="2858511" y="2787480"/>
                </a:cubicBezTo>
                <a:cubicBezTo>
                  <a:pt x="2858511" y="2787480"/>
                  <a:pt x="2850014" y="2784755"/>
                  <a:pt x="2847170" y="2784755"/>
                </a:cubicBezTo>
                <a:cubicBezTo>
                  <a:pt x="2847170" y="2784755"/>
                  <a:pt x="2841517" y="2793027"/>
                  <a:pt x="2841517" y="2793027"/>
                </a:cubicBezTo>
                <a:cubicBezTo>
                  <a:pt x="2841517" y="2793027"/>
                  <a:pt x="2841517" y="2793027"/>
                  <a:pt x="2841517" y="2798478"/>
                </a:cubicBezTo>
                <a:cubicBezTo>
                  <a:pt x="2841517" y="2798478"/>
                  <a:pt x="2841517" y="2798478"/>
                  <a:pt x="2833021" y="2803928"/>
                </a:cubicBezTo>
                <a:cubicBezTo>
                  <a:pt x="2833021" y="2803928"/>
                  <a:pt x="2833021" y="2803928"/>
                  <a:pt x="2821717" y="2809476"/>
                </a:cubicBezTo>
                <a:cubicBezTo>
                  <a:pt x="2821717" y="2809476"/>
                  <a:pt x="2807569" y="2812200"/>
                  <a:pt x="2804725" y="2809476"/>
                </a:cubicBezTo>
                <a:cubicBezTo>
                  <a:pt x="2804725" y="2809476"/>
                  <a:pt x="2801917" y="2803928"/>
                  <a:pt x="2801917" y="2803928"/>
                </a:cubicBezTo>
                <a:cubicBezTo>
                  <a:pt x="2801917" y="2803928"/>
                  <a:pt x="2801917" y="2803928"/>
                  <a:pt x="2784923" y="2806751"/>
                </a:cubicBezTo>
                <a:cubicBezTo>
                  <a:pt x="2784923" y="2806751"/>
                  <a:pt x="2784923" y="2806751"/>
                  <a:pt x="2770775" y="2803928"/>
                </a:cubicBezTo>
                <a:cubicBezTo>
                  <a:pt x="2770775" y="2803928"/>
                  <a:pt x="2770775" y="2803928"/>
                  <a:pt x="2776427" y="2795753"/>
                </a:cubicBezTo>
                <a:cubicBezTo>
                  <a:pt x="2776427" y="2795753"/>
                  <a:pt x="2776427" y="2795753"/>
                  <a:pt x="2779272" y="2790205"/>
                </a:cubicBezTo>
                <a:cubicBezTo>
                  <a:pt x="2779272" y="2790205"/>
                  <a:pt x="2779272" y="2790205"/>
                  <a:pt x="2776427" y="2784755"/>
                </a:cubicBezTo>
                <a:cubicBezTo>
                  <a:pt x="2776427" y="2784755"/>
                  <a:pt x="2776427" y="2784755"/>
                  <a:pt x="2779272" y="2776482"/>
                </a:cubicBezTo>
                <a:cubicBezTo>
                  <a:pt x="2779272" y="2776482"/>
                  <a:pt x="2779272" y="2776482"/>
                  <a:pt x="2782116" y="2768307"/>
                </a:cubicBezTo>
                <a:cubicBezTo>
                  <a:pt x="2782116" y="2768307"/>
                  <a:pt x="2782116" y="2768307"/>
                  <a:pt x="2784923" y="2762760"/>
                </a:cubicBezTo>
                <a:cubicBezTo>
                  <a:pt x="2784923" y="2762760"/>
                  <a:pt x="2784923" y="2751859"/>
                  <a:pt x="2782116" y="2751859"/>
                </a:cubicBezTo>
                <a:cubicBezTo>
                  <a:pt x="2782116" y="2751859"/>
                  <a:pt x="2773619" y="2740862"/>
                  <a:pt x="2773619" y="2738137"/>
                </a:cubicBezTo>
                <a:cubicBezTo>
                  <a:pt x="2773619" y="2738137"/>
                  <a:pt x="2762278" y="2721591"/>
                  <a:pt x="2762278" y="2721591"/>
                </a:cubicBezTo>
                <a:cubicBezTo>
                  <a:pt x="2762278" y="2721591"/>
                  <a:pt x="2748130" y="2705143"/>
                  <a:pt x="2745322" y="2699693"/>
                </a:cubicBezTo>
                <a:cubicBezTo>
                  <a:pt x="2739671" y="2691420"/>
                  <a:pt x="2742478" y="2691420"/>
                  <a:pt x="2742478" y="2688695"/>
                </a:cubicBezTo>
                <a:cubicBezTo>
                  <a:pt x="2742478" y="2688695"/>
                  <a:pt x="2748130" y="2680422"/>
                  <a:pt x="2748130" y="2680422"/>
                </a:cubicBezTo>
                <a:cubicBezTo>
                  <a:pt x="2748130" y="2680422"/>
                  <a:pt x="2759471" y="2680422"/>
                  <a:pt x="2762278" y="2680422"/>
                </a:cubicBezTo>
                <a:cubicBezTo>
                  <a:pt x="2762278" y="2680422"/>
                  <a:pt x="2762278" y="2669522"/>
                  <a:pt x="2762278" y="2666699"/>
                </a:cubicBezTo>
                <a:cubicBezTo>
                  <a:pt x="2759471" y="2666699"/>
                  <a:pt x="2753819" y="2661250"/>
                  <a:pt x="2753819" y="2661250"/>
                </a:cubicBezTo>
                <a:cubicBezTo>
                  <a:pt x="2753819" y="2661250"/>
                  <a:pt x="2753819" y="2661250"/>
                  <a:pt x="2742478" y="2655799"/>
                </a:cubicBezTo>
                <a:cubicBezTo>
                  <a:pt x="2742478" y="2655799"/>
                  <a:pt x="2742478" y="2655799"/>
                  <a:pt x="2745322" y="2644801"/>
                </a:cubicBezTo>
                <a:cubicBezTo>
                  <a:pt x="2745322" y="2644801"/>
                  <a:pt x="2745322" y="2644801"/>
                  <a:pt x="2756627" y="2644801"/>
                </a:cubicBezTo>
                <a:cubicBezTo>
                  <a:pt x="2756627" y="2644801"/>
                  <a:pt x="2756627" y="2644801"/>
                  <a:pt x="2762278" y="2642077"/>
                </a:cubicBezTo>
                <a:cubicBezTo>
                  <a:pt x="2762278" y="2642077"/>
                  <a:pt x="2762278" y="2642077"/>
                  <a:pt x="2767967" y="2639255"/>
                </a:cubicBezTo>
                <a:cubicBezTo>
                  <a:pt x="2767967" y="2639255"/>
                  <a:pt x="2767967" y="2633804"/>
                  <a:pt x="2765123" y="2631079"/>
                </a:cubicBezTo>
                <a:cubicBezTo>
                  <a:pt x="2765123" y="2628354"/>
                  <a:pt x="2767967" y="2617356"/>
                  <a:pt x="2770775" y="2617356"/>
                </a:cubicBezTo>
                <a:cubicBezTo>
                  <a:pt x="2770775" y="2614631"/>
                  <a:pt x="2762278" y="2611905"/>
                  <a:pt x="2762278" y="2611905"/>
                </a:cubicBezTo>
                <a:cubicBezTo>
                  <a:pt x="2762278" y="2611905"/>
                  <a:pt x="2756627" y="2617356"/>
                  <a:pt x="2753819" y="2617356"/>
                </a:cubicBezTo>
                <a:cubicBezTo>
                  <a:pt x="2753819" y="2617356"/>
                  <a:pt x="2745322" y="2609084"/>
                  <a:pt x="2745322" y="2609084"/>
                </a:cubicBezTo>
                <a:cubicBezTo>
                  <a:pt x="2745322" y="2609084"/>
                  <a:pt x="2745322" y="2609084"/>
                  <a:pt x="2733981" y="2589910"/>
                </a:cubicBezTo>
                <a:cubicBezTo>
                  <a:pt x="2733981" y="2589910"/>
                  <a:pt x="2733981" y="2589910"/>
                  <a:pt x="2725522" y="2584460"/>
                </a:cubicBezTo>
                <a:cubicBezTo>
                  <a:pt x="2725522" y="2584460"/>
                  <a:pt x="2719833" y="2576188"/>
                  <a:pt x="2719833" y="2576188"/>
                </a:cubicBezTo>
                <a:cubicBezTo>
                  <a:pt x="2717025" y="2573463"/>
                  <a:pt x="2714181" y="2570738"/>
                  <a:pt x="2714181" y="2567914"/>
                </a:cubicBezTo>
                <a:cubicBezTo>
                  <a:pt x="2711374" y="2565190"/>
                  <a:pt x="2708530" y="2554192"/>
                  <a:pt x="2708530" y="2554192"/>
                </a:cubicBezTo>
                <a:cubicBezTo>
                  <a:pt x="2708530" y="2554192"/>
                  <a:pt x="2697225" y="2526747"/>
                  <a:pt x="2694381" y="2524022"/>
                </a:cubicBezTo>
                <a:cubicBezTo>
                  <a:pt x="2694381" y="2521296"/>
                  <a:pt x="2694381" y="2518571"/>
                  <a:pt x="2694381" y="2513024"/>
                </a:cubicBezTo>
                <a:cubicBezTo>
                  <a:pt x="2691536" y="2510299"/>
                  <a:pt x="2691536" y="2507574"/>
                  <a:pt x="2688729" y="2507574"/>
                </a:cubicBezTo>
                <a:cubicBezTo>
                  <a:pt x="2685884" y="2507574"/>
                  <a:pt x="2685884" y="2510299"/>
                  <a:pt x="2680233" y="2510299"/>
                </a:cubicBezTo>
                <a:cubicBezTo>
                  <a:pt x="2671736" y="2510299"/>
                  <a:pt x="2674580" y="2507574"/>
                  <a:pt x="2674580" y="2507574"/>
                </a:cubicBezTo>
                <a:cubicBezTo>
                  <a:pt x="2674580" y="2507574"/>
                  <a:pt x="2674580" y="2502124"/>
                  <a:pt x="2674580" y="2499301"/>
                </a:cubicBezTo>
                <a:cubicBezTo>
                  <a:pt x="2674580" y="2499301"/>
                  <a:pt x="2674580" y="2491126"/>
                  <a:pt x="2674580" y="2488400"/>
                </a:cubicBezTo>
                <a:cubicBezTo>
                  <a:pt x="2674580" y="2482853"/>
                  <a:pt x="2674580" y="2480128"/>
                  <a:pt x="2674580" y="2480128"/>
                </a:cubicBezTo>
                <a:cubicBezTo>
                  <a:pt x="2674580" y="2480128"/>
                  <a:pt x="2668928" y="2480128"/>
                  <a:pt x="2666083" y="2480128"/>
                </a:cubicBezTo>
                <a:cubicBezTo>
                  <a:pt x="2663277" y="2477403"/>
                  <a:pt x="2666083" y="2471855"/>
                  <a:pt x="2666083" y="2471855"/>
                </a:cubicBezTo>
                <a:cubicBezTo>
                  <a:pt x="2666083" y="2471855"/>
                  <a:pt x="2666795" y="2470493"/>
                  <a:pt x="2667506" y="2468789"/>
                </a:cubicBezTo>
                <a:lnTo>
                  <a:pt x="2668185" y="2466350"/>
                </a:lnTo>
                <a:lnTo>
                  <a:pt x="2668928" y="2466405"/>
                </a:lnTo>
                <a:cubicBezTo>
                  <a:pt x="2668928" y="2466405"/>
                  <a:pt x="2668928" y="2460955"/>
                  <a:pt x="2668928" y="2463680"/>
                </a:cubicBezTo>
                <a:lnTo>
                  <a:pt x="2668185" y="2466350"/>
                </a:lnTo>
                <a:lnTo>
                  <a:pt x="2664325" y="2466065"/>
                </a:lnTo>
                <a:cubicBezTo>
                  <a:pt x="2661845" y="2465724"/>
                  <a:pt x="2659010" y="2465042"/>
                  <a:pt x="2657587" y="2463680"/>
                </a:cubicBezTo>
                <a:cubicBezTo>
                  <a:pt x="2654780" y="2460955"/>
                  <a:pt x="2657587" y="2455407"/>
                  <a:pt x="2657587" y="2455407"/>
                </a:cubicBezTo>
                <a:cubicBezTo>
                  <a:pt x="2657587" y="2455407"/>
                  <a:pt x="2666083" y="2449957"/>
                  <a:pt x="2666083" y="2447233"/>
                </a:cubicBezTo>
                <a:cubicBezTo>
                  <a:pt x="2668928" y="2447233"/>
                  <a:pt x="2660432" y="2444409"/>
                  <a:pt x="2657587" y="2441685"/>
                </a:cubicBezTo>
                <a:cubicBezTo>
                  <a:pt x="2651935" y="2438959"/>
                  <a:pt x="2660432" y="2430687"/>
                  <a:pt x="2660432" y="2430687"/>
                </a:cubicBezTo>
                <a:cubicBezTo>
                  <a:pt x="2660432" y="2430687"/>
                  <a:pt x="2660432" y="2425237"/>
                  <a:pt x="2663277" y="2422512"/>
                </a:cubicBezTo>
                <a:cubicBezTo>
                  <a:pt x="2666083" y="2419786"/>
                  <a:pt x="2651935" y="2425237"/>
                  <a:pt x="2649128" y="2422512"/>
                </a:cubicBezTo>
                <a:cubicBezTo>
                  <a:pt x="2649128" y="2416964"/>
                  <a:pt x="2657587" y="2408789"/>
                  <a:pt x="2657587" y="2408789"/>
                </a:cubicBezTo>
                <a:cubicBezTo>
                  <a:pt x="2657587" y="2406064"/>
                  <a:pt x="2657587" y="2403241"/>
                  <a:pt x="2657587" y="2403241"/>
                </a:cubicBezTo>
                <a:cubicBezTo>
                  <a:pt x="2657587" y="2403241"/>
                  <a:pt x="2646283" y="2411515"/>
                  <a:pt x="2646283" y="2411515"/>
                </a:cubicBezTo>
                <a:cubicBezTo>
                  <a:pt x="2643439" y="2408789"/>
                  <a:pt x="2637786" y="2400517"/>
                  <a:pt x="2637786" y="2400517"/>
                </a:cubicBezTo>
                <a:cubicBezTo>
                  <a:pt x="2637786" y="2400517"/>
                  <a:pt x="2637786" y="2400517"/>
                  <a:pt x="2649128" y="2386793"/>
                </a:cubicBezTo>
                <a:cubicBezTo>
                  <a:pt x="2649128" y="2386793"/>
                  <a:pt x="2649128" y="2386793"/>
                  <a:pt x="2640631" y="2384068"/>
                </a:cubicBezTo>
                <a:cubicBezTo>
                  <a:pt x="2640631" y="2384068"/>
                  <a:pt x="2640631" y="2384068"/>
                  <a:pt x="2637786" y="2381343"/>
                </a:cubicBezTo>
                <a:cubicBezTo>
                  <a:pt x="2637786" y="2381343"/>
                  <a:pt x="2637786" y="2381343"/>
                  <a:pt x="2643439" y="2370346"/>
                </a:cubicBezTo>
                <a:cubicBezTo>
                  <a:pt x="2643439" y="2370346"/>
                  <a:pt x="2643439" y="2370346"/>
                  <a:pt x="2646283" y="2362073"/>
                </a:cubicBezTo>
                <a:cubicBezTo>
                  <a:pt x="2646283" y="2362073"/>
                  <a:pt x="2640631" y="2367621"/>
                  <a:pt x="2637786" y="2367621"/>
                </a:cubicBezTo>
                <a:cubicBezTo>
                  <a:pt x="2637786" y="2367621"/>
                  <a:pt x="2637786" y="2367621"/>
                  <a:pt x="2629291" y="2356623"/>
                </a:cubicBezTo>
                <a:cubicBezTo>
                  <a:pt x="2629291" y="2356623"/>
                  <a:pt x="2629291" y="2356623"/>
                  <a:pt x="2632135" y="2364895"/>
                </a:cubicBezTo>
                <a:cubicBezTo>
                  <a:pt x="2632135" y="2364895"/>
                  <a:pt x="2632135" y="2364895"/>
                  <a:pt x="2620830" y="2367621"/>
                </a:cubicBezTo>
                <a:cubicBezTo>
                  <a:pt x="2620830" y="2367621"/>
                  <a:pt x="2617986" y="2356623"/>
                  <a:pt x="2617986" y="2353897"/>
                </a:cubicBezTo>
                <a:cubicBezTo>
                  <a:pt x="2617986" y="2353897"/>
                  <a:pt x="2612336" y="2340175"/>
                  <a:pt x="2612336" y="2340175"/>
                </a:cubicBezTo>
                <a:cubicBezTo>
                  <a:pt x="2612336" y="2340175"/>
                  <a:pt x="2612336" y="2340175"/>
                  <a:pt x="2615142" y="2320905"/>
                </a:cubicBezTo>
                <a:cubicBezTo>
                  <a:pt x="2615142" y="2320905"/>
                  <a:pt x="2612336" y="2301732"/>
                  <a:pt x="2609489" y="2299007"/>
                </a:cubicBezTo>
                <a:cubicBezTo>
                  <a:pt x="2606682" y="2296281"/>
                  <a:pt x="2603838" y="2285283"/>
                  <a:pt x="2603838" y="2285283"/>
                </a:cubicBezTo>
                <a:cubicBezTo>
                  <a:pt x="2603838" y="2285283"/>
                  <a:pt x="2603838" y="2285283"/>
                  <a:pt x="2604194" y="2282888"/>
                </a:cubicBezTo>
                <a:lnTo>
                  <a:pt x="2605947" y="2271063"/>
                </a:lnTo>
                <a:lnTo>
                  <a:pt x="2598594" y="2267520"/>
                </a:lnTo>
                <a:cubicBezTo>
                  <a:pt x="2596471" y="2266483"/>
                  <a:pt x="2595061" y="2265783"/>
                  <a:pt x="2595061" y="2265783"/>
                </a:cubicBezTo>
                <a:cubicBezTo>
                  <a:pt x="2595061" y="2260377"/>
                  <a:pt x="2583785" y="2246574"/>
                  <a:pt x="2580896" y="2235666"/>
                </a:cubicBezTo>
                <a:cubicBezTo>
                  <a:pt x="2575258" y="2227462"/>
                  <a:pt x="2563913" y="2235666"/>
                  <a:pt x="2563913" y="2235666"/>
                </a:cubicBezTo>
                <a:cubicBezTo>
                  <a:pt x="2563913" y="2235666"/>
                  <a:pt x="2555456" y="2254875"/>
                  <a:pt x="2549818" y="2254875"/>
                </a:cubicBezTo>
                <a:cubicBezTo>
                  <a:pt x="2544110" y="2257578"/>
                  <a:pt x="2535653" y="2265783"/>
                  <a:pt x="2535653" y="2265783"/>
                </a:cubicBezTo>
                <a:cubicBezTo>
                  <a:pt x="2535653" y="2265783"/>
                  <a:pt x="2521488" y="2282289"/>
                  <a:pt x="2513031" y="2287790"/>
                </a:cubicBezTo>
                <a:cubicBezTo>
                  <a:pt x="2507394" y="2293293"/>
                  <a:pt x="2510213" y="2282289"/>
                  <a:pt x="2507394" y="2271285"/>
                </a:cubicBezTo>
                <a:cubicBezTo>
                  <a:pt x="2507394" y="2260377"/>
                  <a:pt x="2498867" y="2263080"/>
                  <a:pt x="2498867" y="2271285"/>
                </a:cubicBezTo>
                <a:cubicBezTo>
                  <a:pt x="2501686" y="2276786"/>
                  <a:pt x="2481883" y="2284992"/>
                  <a:pt x="2476246" y="2284992"/>
                </a:cubicBezTo>
                <a:cubicBezTo>
                  <a:pt x="2467718" y="2284992"/>
                  <a:pt x="2456442" y="2298698"/>
                  <a:pt x="2456442" y="2298698"/>
                </a:cubicBezTo>
                <a:cubicBezTo>
                  <a:pt x="2456442" y="2298698"/>
                  <a:pt x="2456442" y="2298698"/>
                  <a:pt x="2447915" y="2326208"/>
                </a:cubicBezTo>
                <a:cubicBezTo>
                  <a:pt x="2447915" y="2326208"/>
                  <a:pt x="2447915" y="2326208"/>
                  <a:pt x="2425294" y="2364625"/>
                </a:cubicBezTo>
                <a:cubicBezTo>
                  <a:pt x="2425294" y="2364625"/>
                  <a:pt x="2391326" y="2383833"/>
                  <a:pt x="2388507" y="2383833"/>
                </a:cubicBezTo>
                <a:cubicBezTo>
                  <a:pt x="2385689" y="2386537"/>
                  <a:pt x="2380051" y="2392038"/>
                  <a:pt x="2374412" y="2397540"/>
                </a:cubicBezTo>
                <a:cubicBezTo>
                  <a:pt x="2368704" y="2405745"/>
                  <a:pt x="2363066" y="2405745"/>
                  <a:pt x="2360248" y="2405745"/>
                </a:cubicBezTo>
                <a:cubicBezTo>
                  <a:pt x="2354539" y="2405745"/>
                  <a:pt x="2357429" y="2400243"/>
                  <a:pt x="2348902" y="2397540"/>
                </a:cubicBezTo>
                <a:cubicBezTo>
                  <a:pt x="2343265" y="2394741"/>
                  <a:pt x="2334737" y="2408448"/>
                  <a:pt x="2334737" y="2408448"/>
                </a:cubicBezTo>
                <a:cubicBezTo>
                  <a:pt x="2334737" y="2408448"/>
                  <a:pt x="2334737" y="2408448"/>
                  <a:pt x="2320642" y="2413949"/>
                </a:cubicBezTo>
                <a:cubicBezTo>
                  <a:pt x="2320642" y="2413949"/>
                  <a:pt x="2303659" y="2416749"/>
                  <a:pt x="2303659" y="2416749"/>
                </a:cubicBezTo>
                <a:cubicBezTo>
                  <a:pt x="2300840" y="2416749"/>
                  <a:pt x="2289494" y="2411247"/>
                  <a:pt x="2286675" y="2413949"/>
                </a:cubicBezTo>
                <a:cubicBezTo>
                  <a:pt x="2286675" y="2413949"/>
                  <a:pt x="2278148" y="2419452"/>
                  <a:pt x="2278148" y="2416749"/>
                </a:cubicBezTo>
                <a:cubicBezTo>
                  <a:pt x="2278148" y="2413949"/>
                  <a:pt x="2272510" y="2411247"/>
                  <a:pt x="2272510" y="2411247"/>
                </a:cubicBezTo>
                <a:cubicBezTo>
                  <a:pt x="2272510" y="2411247"/>
                  <a:pt x="2232906" y="2402946"/>
                  <a:pt x="2227267" y="2400243"/>
                </a:cubicBezTo>
                <a:cubicBezTo>
                  <a:pt x="2221630" y="2397540"/>
                  <a:pt x="2235724" y="2386537"/>
                  <a:pt x="2235724" y="2386537"/>
                </a:cubicBezTo>
                <a:cubicBezTo>
                  <a:pt x="2235724" y="2386537"/>
                  <a:pt x="2247070" y="2378332"/>
                  <a:pt x="2244251" y="2378332"/>
                </a:cubicBezTo>
                <a:cubicBezTo>
                  <a:pt x="2244251" y="2375532"/>
                  <a:pt x="2232906" y="2375532"/>
                  <a:pt x="2224448" y="2372829"/>
                </a:cubicBezTo>
                <a:cubicBezTo>
                  <a:pt x="2215921" y="2372829"/>
                  <a:pt x="2210283" y="2370031"/>
                  <a:pt x="2210283" y="2370031"/>
                </a:cubicBezTo>
                <a:cubicBezTo>
                  <a:pt x="2210283" y="2370031"/>
                  <a:pt x="2210283" y="2370031"/>
                  <a:pt x="2198937" y="2359123"/>
                </a:cubicBezTo>
                <a:cubicBezTo>
                  <a:pt x="2198937" y="2359123"/>
                  <a:pt x="2198937" y="2359123"/>
                  <a:pt x="2196118" y="2353621"/>
                </a:cubicBezTo>
                <a:cubicBezTo>
                  <a:pt x="2196118" y="2348119"/>
                  <a:pt x="2190480" y="2348119"/>
                  <a:pt x="2181953" y="2342617"/>
                </a:cubicBezTo>
                <a:cubicBezTo>
                  <a:pt x="2173497" y="2337116"/>
                  <a:pt x="2167859" y="2328911"/>
                  <a:pt x="2167859" y="2326208"/>
                </a:cubicBezTo>
                <a:cubicBezTo>
                  <a:pt x="2167859" y="2326208"/>
                  <a:pt x="2156513" y="2306999"/>
                  <a:pt x="2153694" y="2301498"/>
                </a:cubicBezTo>
                <a:cubicBezTo>
                  <a:pt x="2150876" y="2295995"/>
                  <a:pt x="2153694" y="2290493"/>
                  <a:pt x="2153694" y="2290493"/>
                </a:cubicBezTo>
                <a:cubicBezTo>
                  <a:pt x="2153694" y="2290493"/>
                  <a:pt x="2162151" y="2276786"/>
                  <a:pt x="2165040" y="2271285"/>
                </a:cubicBezTo>
                <a:cubicBezTo>
                  <a:pt x="2165040" y="2265783"/>
                  <a:pt x="2167859" y="2268582"/>
                  <a:pt x="2170678" y="2268582"/>
                </a:cubicBezTo>
                <a:cubicBezTo>
                  <a:pt x="2173497" y="2268582"/>
                  <a:pt x="2187662" y="2265783"/>
                  <a:pt x="2187662" y="2265783"/>
                </a:cubicBezTo>
                <a:cubicBezTo>
                  <a:pt x="2190480" y="2265783"/>
                  <a:pt x="2181953" y="2254875"/>
                  <a:pt x="2181953" y="2254875"/>
                </a:cubicBezTo>
                <a:cubicBezTo>
                  <a:pt x="2181953" y="2254875"/>
                  <a:pt x="2181953" y="2254875"/>
                  <a:pt x="2190480" y="2243871"/>
                </a:cubicBezTo>
                <a:cubicBezTo>
                  <a:pt x="2190480" y="2243871"/>
                  <a:pt x="2196118" y="2230165"/>
                  <a:pt x="2193299" y="2230165"/>
                </a:cubicBezTo>
                <a:cubicBezTo>
                  <a:pt x="2190480" y="2227462"/>
                  <a:pt x="2190480" y="2224662"/>
                  <a:pt x="2190480" y="2221960"/>
                </a:cubicBezTo>
                <a:cubicBezTo>
                  <a:pt x="2187662" y="2219161"/>
                  <a:pt x="2181953" y="2216458"/>
                  <a:pt x="2179135" y="2216458"/>
                </a:cubicBezTo>
                <a:cubicBezTo>
                  <a:pt x="2173497" y="2216458"/>
                  <a:pt x="2165040" y="2221960"/>
                  <a:pt x="2165040" y="2221960"/>
                </a:cubicBezTo>
                <a:cubicBezTo>
                  <a:pt x="2165040" y="2221960"/>
                  <a:pt x="2159331" y="2224662"/>
                  <a:pt x="2153694" y="2227462"/>
                </a:cubicBezTo>
                <a:cubicBezTo>
                  <a:pt x="2150876" y="2230165"/>
                  <a:pt x="2150876" y="2227462"/>
                  <a:pt x="2145167" y="2227462"/>
                </a:cubicBezTo>
                <a:cubicBezTo>
                  <a:pt x="2139529" y="2224662"/>
                  <a:pt x="2142348" y="2219161"/>
                  <a:pt x="2142348" y="2213659"/>
                </a:cubicBezTo>
                <a:cubicBezTo>
                  <a:pt x="2142348" y="2210956"/>
                  <a:pt x="2150876" y="2205454"/>
                  <a:pt x="2156513" y="2199953"/>
                </a:cubicBezTo>
                <a:cubicBezTo>
                  <a:pt x="2159331" y="2191748"/>
                  <a:pt x="2148056" y="2191748"/>
                  <a:pt x="2148056" y="2191748"/>
                </a:cubicBezTo>
                <a:cubicBezTo>
                  <a:pt x="2148056" y="2191748"/>
                  <a:pt x="2148056" y="2191748"/>
                  <a:pt x="2133891" y="2183544"/>
                </a:cubicBezTo>
                <a:cubicBezTo>
                  <a:pt x="2133891" y="2183544"/>
                  <a:pt x="2133891" y="2183544"/>
                  <a:pt x="2142348" y="2167037"/>
                </a:cubicBezTo>
                <a:cubicBezTo>
                  <a:pt x="2142348" y="2167037"/>
                  <a:pt x="2142348" y="2167037"/>
                  <a:pt x="2139529" y="2158832"/>
                </a:cubicBezTo>
                <a:cubicBezTo>
                  <a:pt x="2139529" y="2158832"/>
                  <a:pt x="2150876" y="2153331"/>
                  <a:pt x="2150876" y="2150627"/>
                </a:cubicBezTo>
                <a:cubicBezTo>
                  <a:pt x="2150876" y="2145126"/>
                  <a:pt x="2145167" y="2145126"/>
                  <a:pt x="2145167" y="2145126"/>
                </a:cubicBezTo>
                <a:cubicBezTo>
                  <a:pt x="2145167" y="2145126"/>
                  <a:pt x="2136710" y="2134122"/>
                  <a:pt x="2136710" y="2134122"/>
                </a:cubicBezTo>
                <a:cubicBezTo>
                  <a:pt x="2136710" y="2131420"/>
                  <a:pt x="2145167" y="2128620"/>
                  <a:pt x="2145167" y="2125917"/>
                </a:cubicBezTo>
                <a:cubicBezTo>
                  <a:pt x="2148056" y="2125917"/>
                  <a:pt x="2153694" y="2117712"/>
                  <a:pt x="2153694" y="2117712"/>
                </a:cubicBezTo>
                <a:cubicBezTo>
                  <a:pt x="2153694" y="2114913"/>
                  <a:pt x="2145167" y="2112211"/>
                  <a:pt x="2142348" y="2114913"/>
                </a:cubicBezTo>
                <a:cubicBezTo>
                  <a:pt x="2139529" y="2114913"/>
                  <a:pt x="2133891" y="2120416"/>
                  <a:pt x="2133891" y="2120416"/>
                </a:cubicBezTo>
                <a:cubicBezTo>
                  <a:pt x="2133891" y="2120416"/>
                  <a:pt x="2133891" y="2120416"/>
                  <a:pt x="2119727" y="2104006"/>
                </a:cubicBezTo>
                <a:cubicBezTo>
                  <a:pt x="2119727" y="2104006"/>
                  <a:pt x="2131073" y="2087499"/>
                  <a:pt x="2133891" y="2084797"/>
                </a:cubicBezTo>
                <a:cubicBezTo>
                  <a:pt x="2133891" y="2079295"/>
                  <a:pt x="2139529" y="2081998"/>
                  <a:pt x="2145167" y="2081998"/>
                </a:cubicBezTo>
                <a:cubicBezTo>
                  <a:pt x="2153694" y="2079295"/>
                  <a:pt x="2153694" y="2076496"/>
                  <a:pt x="2153694" y="2076496"/>
                </a:cubicBezTo>
                <a:cubicBezTo>
                  <a:pt x="2153694" y="2073793"/>
                  <a:pt x="2139529" y="2073793"/>
                  <a:pt x="2133891" y="2073793"/>
                </a:cubicBezTo>
                <a:cubicBezTo>
                  <a:pt x="2131073" y="2071091"/>
                  <a:pt x="2128254" y="2068292"/>
                  <a:pt x="2122547" y="2062789"/>
                </a:cubicBezTo>
                <a:cubicBezTo>
                  <a:pt x="2116908" y="2054584"/>
                  <a:pt x="2128254" y="2051882"/>
                  <a:pt x="2128254" y="2049083"/>
                </a:cubicBezTo>
                <a:cubicBezTo>
                  <a:pt x="2128254" y="2046380"/>
                  <a:pt x="2128254" y="2035377"/>
                  <a:pt x="2128254" y="2035377"/>
                </a:cubicBezTo>
                <a:cubicBezTo>
                  <a:pt x="2128254" y="2035377"/>
                  <a:pt x="2128254" y="2035377"/>
                  <a:pt x="2133891" y="2013465"/>
                </a:cubicBezTo>
                <a:cubicBezTo>
                  <a:pt x="2133891" y="2013465"/>
                  <a:pt x="2139529" y="2007963"/>
                  <a:pt x="2136710" y="2005164"/>
                </a:cubicBezTo>
                <a:cubicBezTo>
                  <a:pt x="2136710" y="2002460"/>
                  <a:pt x="2131073" y="1994256"/>
                  <a:pt x="2128254" y="1988754"/>
                </a:cubicBezTo>
                <a:cubicBezTo>
                  <a:pt x="2128254" y="1985955"/>
                  <a:pt x="2128254" y="1980550"/>
                  <a:pt x="2128254" y="1977750"/>
                </a:cubicBezTo>
                <a:cubicBezTo>
                  <a:pt x="2131073" y="1975048"/>
                  <a:pt x="2136710" y="1972249"/>
                  <a:pt x="2142348" y="1969545"/>
                </a:cubicBezTo>
                <a:cubicBezTo>
                  <a:pt x="2145167" y="1969545"/>
                  <a:pt x="2142348" y="1961341"/>
                  <a:pt x="2142348" y="1961341"/>
                </a:cubicBezTo>
                <a:cubicBezTo>
                  <a:pt x="2142348" y="1961341"/>
                  <a:pt x="2159331" y="1944835"/>
                  <a:pt x="2159331" y="1942132"/>
                </a:cubicBezTo>
                <a:cubicBezTo>
                  <a:pt x="2159331" y="1939333"/>
                  <a:pt x="2162151" y="1931129"/>
                  <a:pt x="2162151" y="1931129"/>
                </a:cubicBezTo>
                <a:cubicBezTo>
                  <a:pt x="2162151" y="1931129"/>
                  <a:pt x="2162151" y="1931129"/>
                  <a:pt x="2139529" y="1933831"/>
                </a:cubicBezTo>
                <a:cubicBezTo>
                  <a:pt x="2139529" y="1933831"/>
                  <a:pt x="2139529" y="1933831"/>
                  <a:pt x="2136710" y="1933831"/>
                </a:cubicBezTo>
                <a:cubicBezTo>
                  <a:pt x="2133891" y="1933831"/>
                  <a:pt x="2131073" y="1931129"/>
                  <a:pt x="2131073" y="1925626"/>
                </a:cubicBezTo>
                <a:cubicBezTo>
                  <a:pt x="2131073" y="1917421"/>
                  <a:pt x="2133891" y="1920125"/>
                  <a:pt x="2139529" y="1917421"/>
                </a:cubicBezTo>
                <a:cubicBezTo>
                  <a:pt x="2145167" y="1914719"/>
                  <a:pt x="2145167" y="1911920"/>
                  <a:pt x="2145167" y="1906418"/>
                </a:cubicBezTo>
                <a:cubicBezTo>
                  <a:pt x="2145167" y="1900916"/>
                  <a:pt x="2150876" y="1898214"/>
                  <a:pt x="2153694" y="1898214"/>
                </a:cubicBezTo>
                <a:cubicBezTo>
                  <a:pt x="2156513" y="1895511"/>
                  <a:pt x="2170678" y="1884506"/>
                  <a:pt x="2173497" y="1881707"/>
                </a:cubicBezTo>
                <a:cubicBezTo>
                  <a:pt x="2173497" y="1876302"/>
                  <a:pt x="2165040" y="1876302"/>
                  <a:pt x="2156513" y="1873502"/>
                </a:cubicBezTo>
                <a:cubicBezTo>
                  <a:pt x="2150876" y="1870800"/>
                  <a:pt x="2145167" y="1859796"/>
                  <a:pt x="2148056" y="1854294"/>
                </a:cubicBezTo>
                <a:cubicBezTo>
                  <a:pt x="2150876" y="1851591"/>
                  <a:pt x="2153694" y="1846090"/>
                  <a:pt x="2156513" y="1846090"/>
                </a:cubicBezTo>
                <a:cubicBezTo>
                  <a:pt x="2159331" y="1843387"/>
                  <a:pt x="2162151" y="1837885"/>
                  <a:pt x="2162151" y="1837885"/>
                </a:cubicBezTo>
                <a:cubicBezTo>
                  <a:pt x="2162151" y="1837885"/>
                  <a:pt x="2148056" y="1835086"/>
                  <a:pt x="2145167" y="1835086"/>
                </a:cubicBezTo>
                <a:cubicBezTo>
                  <a:pt x="2142348" y="1837885"/>
                  <a:pt x="2139529" y="1829583"/>
                  <a:pt x="2139529" y="1826881"/>
                </a:cubicBezTo>
                <a:cubicBezTo>
                  <a:pt x="2139529" y="1824178"/>
                  <a:pt x="2142348" y="1821378"/>
                  <a:pt x="2145167" y="1821378"/>
                </a:cubicBezTo>
                <a:cubicBezTo>
                  <a:pt x="2145167" y="1818676"/>
                  <a:pt x="2153694" y="1815877"/>
                  <a:pt x="2153694" y="1813175"/>
                </a:cubicBezTo>
                <a:cubicBezTo>
                  <a:pt x="2153694" y="1810472"/>
                  <a:pt x="2150876" y="1804969"/>
                  <a:pt x="2150876" y="1804969"/>
                </a:cubicBezTo>
                <a:cubicBezTo>
                  <a:pt x="2150876" y="1804969"/>
                  <a:pt x="2159331" y="1799467"/>
                  <a:pt x="2159331" y="1799467"/>
                </a:cubicBezTo>
                <a:cubicBezTo>
                  <a:pt x="2162151" y="1799467"/>
                  <a:pt x="2165040" y="1804969"/>
                  <a:pt x="2167859" y="1802171"/>
                </a:cubicBezTo>
                <a:cubicBezTo>
                  <a:pt x="2170678" y="1802171"/>
                  <a:pt x="2173497" y="1793966"/>
                  <a:pt x="2173497" y="1793966"/>
                </a:cubicBezTo>
                <a:cubicBezTo>
                  <a:pt x="2173497" y="1793966"/>
                  <a:pt x="2173497" y="1793966"/>
                  <a:pt x="2170678" y="1793966"/>
                </a:cubicBezTo>
                <a:cubicBezTo>
                  <a:pt x="2170678" y="1793966"/>
                  <a:pt x="2165040" y="1788463"/>
                  <a:pt x="2162151" y="1782962"/>
                </a:cubicBezTo>
                <a:cubicBezTo>
                  <a:pt x="2159331" y="1780259"/>
                  <a:pt x="2162151" y="1774757"/>
                  <a:pt x="2162151" y="1772054"/>
                </a:cubicBezTo>
                <a:cubicBezTo>
                  <a:pt x="2162151" y="1766552"/>
                  <a:pt x="2167859" y="1772054"/>
                  <a:pt x="2176316" y="1774757"/>
                </a:cubicBezTo>
                <a:cubicBezTo>
                  <a:pt x="2184843" y="1777460"/>
                  <a:pt x="2181953" y="1777460"/>
                  <a:pt x="2184843" y="1780259"/>
                </a:cubicBezTo>
                <a:cubicBezTo>
                  <a:pt x="2187662" y="1785761"/>
                  <a:pt x="2193299" y="1788463"/>
                  <a:pt x="2193299" y="1788463"/>
                </a:cubicBezTo>
                <a:cubicBezTo>
                  <a:pt x="2196118" y="1788463"/>
                  <a:pt x="2198937" y="1782962"/>
                  <a:pt x="2198937" y="1782962"/>
                </a:cubicBezTo>
                <a:cubicBezTo>
                  <a:pt x="2198937" y="1782962"/>
                  <a:pt x="2198937" y="1782962"/>
                  <a:pt x="2190480" y="1777460"/>
                </a:cubicBezTo>
                <a:cubicBezTo>
                  <a:pt x="2190480" y="1777460"/>
                  <a:pt x="2193299" y="1766552"/>
                  <a:pt x="2193299" y="1755548"/>
                </a:cubicBezTo>
                <a:cubicBezTo>
                  <a:pt x="2193299" y="1747344"/>
                  <a:pt x="2201756" y="1755548"/>
                  <a:pt x="2201756" y="1755548"/>
                </a:cubicBezTo>
                <a:cubicBezTo>
                  <a:pt x="2201756" y="1755548"/>
                  <a:pt x="2213102" y="1763753"/>
                  <a:pt x="2218740" y="1761051"/>
                </a:cubicBezTo>
                <a:cubicBezTo>
                  <a:pt x="2221630" y="1761051"/>
                  <a:pt x="2218740" y="1761051"/>
                  <a:pt x="2221630" y="1750047"/>
                </a:cubicBezTo>
                <a:cubicBezTo>
                  <a:pt x="2227267" y="1739139"/>
                  <a:pt x="2227267" y="1744544"/>
                  <a:pt x="2227267" y="1741842"/>
                </a:cubicBezTo>
                <a:cubicBezTo>
                  <a:pt x="2230086" y="1739139"/>
                  <a:pt x="2244251" y="1736339"/>
                  <a:pt x="2244251" y="1733637"/>
                </a:cubicBezTo>
                <a:cubicBezTo>
                  <a:pt x="2247070" y="1730838"/>
                  <a:pt x="2241432" y="1725336"/>
                  <a:pt x="2241432" y="1722633"/>
                </a:cubicBezTo>
                <a:cubicBezTo>
                  <a:pt x="2241432" y="1719930"/>
                  <a:pt x="2244251" y="1714428"/>
                  <a:pt x="2247070" y="1711629"/>
                </a:cubicBezTo>
                <a:cubicBezTo>
                  <a:pt x="2249888" y="1708927"/>
                  <a:pt x="2258345" y="1722633"/>
                  <a:pt x="2261235" y="1722633"/>
                </a:cubicBezTo>
                <a:cubicBezTo>
                  <a:pt x="2264053" y="1725336"/>
                  <a:pt x="2272510" y="1722633"/>
                  <a:pt x="2272510" y="1722633"/>
                </a:cubicBezTo>
                <a:cubicBezTo>
                  <a:pt x="2272510" y="1722633"/>
                  <a:pt x="2281037" y="1708927"/>
                  <a:pt x="2283857" y="1706224"/>
                </a:cubicBezTo>
                <a:cubicBezTo>
                  <a:pt x="2286675" y="1703424"/>
                  <a:pt x="2298021" y="1711629"/>
                  <a:pt x="2300840" y="1714428"/>
                </a:cubicBezTo>
                <a:cubicBezTo>
                  <a:pt x="2303659" y="1714428"/>
                  <a:pt x="2314934" y="1722633"/>
                  <a:pt x="2320642" y="1711629"/>
                </a:cubicBezTo>
                <a:cubicBezTo>
                  <a:pt x="2326281" y="1703424"/>
                  <a:pt x="2320642" y="1700722"/>
                  <a:pt x="2320642" y="1700722"/>
                </a:cubicBezTo>
                <a:cubicBezTo>
                  <a:pt x="2320642" y="1700722"/>
                  <a:pt x="2306477" y="1697923"/>
                  <a:pt x="2300840" y="1689718"/>
                </a:cubicBezTo>
                <a:cubicBezTo>
                  <a:pt x="2292313" y="1681513"/>
                  <a:pt x="2300840" y="1681513"/>
                  <a:pt x="2306477" y="1676011"/>
                </a:cubicBezTo>
                <a:cubicBezTo>
                  <a:pt x="2309296" y="1670509"/>
                  <a:pt x="2309296" y="1667806"/>
                  <a:pt x="2312115" y="1665008"/>
                </a:cubicBezTo>
                <a:cubicBezTo>
                  <a:pt x="2317823" y="1662305"/>
                  <a:pt x="2337627" y="1665008"/>
                  <a:pt x="2337627" y="1662305"/>
                </a:cubicBezTo>
                <a:cubicBezTo>
                  <a:pt x="2340445" y="1662305"/>
                  <a:pt x="2351721" y="1654100"/>
                  <a:pt x="2351721" y="1654100"/>
                </a:cubicBezTo>
                <a:cubicBezTo>
                  <a:pt x="2351721" y="1654100"/>
                  <a:pt x="2351721" y="1654100"/>
                  <a:pt x="2363066" y="1662305"/>
                </a:cubicBezTo>
                <a:cubicBezTo>
                  <a:pt x="2363066" y="1662305"/>
                  <a:pt x="2380051" y="1670509"/>
                  <a:pt x="2385689" y="1676011"/>
                </a:cubicBezTo>
                <a:cubicBezTo>
                  <a:pt x="2391326" y="1681513"/>
                  <a:pt x="2391326" y="1670509"/>
                  <a:pt x="2391326" y="1670509"/>
                </a:cubicBezTo>
                <a:cubicBezTo>
                  <a:pt x="2391326" y="1670509"/>
                  <a:pt x="2385689" y="1656803"/>
                  <a:pt x="2385689" y="1656803"/>
                </a:cubicBezTo>
                <a:cubicBezTo>
                  <a:pt x="2385689" y="1654100"/>
                  <a:pt x="2388507" y="1648598"/>
                  <a:pt x="2391326" y="1645799"/>
                </a:cubicBezTo>
                <a:cubicBezTo>
                  <a:pt x="2394216" y="1645799"/>
                  <a:pt x="2391326" y="1637594"/>
                  <a:pt x="2391326" y="1634891"/>
                </a:cubicBezTo>
                <a:cubicBezTo>
                  <a:pt x="2394216" y="1629389"/>
                  <a:pt x="2408310" y="1629389"/>
                  <a:pt x="2408310" y="1629389"/>
                </a:cubicBezTo>
                <a:cubicBezTo>
                  <a:pt x="2408310" y="1629389"/>
                  <a:pt x="2416837" y="1623888"/>
                  <a:pt x="2414018" y="1618385"/>
                </a:cubicBezTo>
                <a:cubicBezTo>
                  <a:pt x="2414018" y="1615682"/>
                  <a:pt x="2408310" y="1610181"/>
                  <a:pt x="2408310" y="1610181"/>
                </a:cubicBezTo>
                <a:cubicBezTo>
                  <a:pt x="2408310" y="1610181"/>
                  <a:pt x="2397034" y="1604679"/>
                  <a:pt x="2397034" y="1599177"/>
                </a:cubicBezTo>
                <a:cubicBezTo>
                  <a:pt x="2394216" y="1593675"/>
                  <a:pt x="2402672" y="1593675"/>
                  <a:pt x="2402672" y="1593675"/>
                </a:cubicBezTo>
                <a:cubicBezTo>
                  <a:pt x="2402672" y="1593675"/>
                  <a:pt x="2402672" y="1593675"/>
                  <a:pt x="2405491" y="1571763"/>
                </a:cubicBezTo>
                <a:cubicBezTo>
                  <a:pt x="2405491" y="1571763"/>
                  <a:pt x="2419656" y="1566261"/>
                  <a:pt x="2422474" y="1566261"/>
                </a:cubicBezTo>
                <a:cubicBezTo>
                  <a:pt x="2428113" y="1563559"/>
                  <a:pt x="2433821" y="1574466"/>
                  <a:pt x="2436640" y="1577266"/>
                </a:cubicBezTo>
                <a:cubicBezTo>
                  <a:pt x="2439459" y="1579969"/>
                  <a:pt x="2436640" y="1579969"/>
                  <a:pt x="2439459" y="1585470"/>
                </a:cubicBezTo>
                <a:cubicBezTo>
                  <a:pt x="2439459" y="1588173"/>
                  <a:pt x="2445096" y="1588173"/>
                  <a:pt x="2447915" y="1588173"/>
                </a:cubicBezTo>
                <a:cubicBezTo>
                  <a:pt x="2453623" y="1588173"/>
                  <a:pt x="2470607" y="1588173"/>
                  <a:pt x="2473426" y="1588173"/>
                </a:cubicBezTo>
                <a:cubicBezTo>
                  <a:pt x="2476246" y="1588173"/>
                  <a:pt x="2479064" y="1577266"/>
                  <a:pt x="2479064" y="1577266"/>
                </a:cubicBezTo>
                <a:cubicBezTo>
                  <a:pt x="2479064" y="1577266"/>
                  <a:pt x="2479064" y="1577266"/>
                  <a:pt x="2484702" y="1574466"/>
                </a:cubicBezTo>
                <a:cubicBezTo>
                  <a:pt x="2484702" y="1574466"/>
                  <a:pt x="2484702" y="1574466"/>
                  <a:pt x="2510213" y="1585470"/>
                </a:cubicBezTo>
                <a:cubicBezTo>
                  <a:pt x="2510213" y="1585470"/>
                  <a:pt x="2515850" y="1593675"/>
                  <a:pt x="2518669" y="1601976"/>
                </a:cubicBezTo>
                <a:cubicBezTo>
                  <a:pt x="2524307" y="1612884"/>
                  <a:pt x="2530015" y="1604679"/>
                  <a:pt x="2532835" y="1604679"/>
                </a:cubicBezTo>
                <a:cubicBezTo>
                  <a:pt x="2538472" y="1604679"/>
                  <a:pt x="2541291" y="1601976"/>
                  <a:pt x="2549818" y="1593675"/>
                </a:cubicBezTo>
                <a:cubicBezTo>
                  <a:pt x="2555456" y="1588173"/>
                  <a:pt x="2552637" y="1588173"/>
                  <a:pt x="2561093" y="1588173"/>
                </a:cubicBezTo>
                <a:cubicBezTo>
                  <a:pt x="2566802" y="1588173"/>
                  <a:pt x="2572439" y="1579969"/>
                  <a:pt x="2572439" y="1579969"/>
                </a:cubicBezTo>
                <a:cubicBezTo>
                  <a:pt x="2572439" y="1579969"/>
                  <a:pt x="2572439" y="1579969"/>
                  <a:pt x="2566802" y="1568965"/>
                </a:cubicBezTo>
                <a:cubicBezTo>
                  <a:pt x="2566802" y="1568965"/>
                  <a:pt x="2566802" y="1568965"/>
                  <a:pt x="2558276" y="1574466"/>
                </a:cubicBezTo>
                <a:cubicBezTo>
                  <a:pt x="2558276" y="1574466"/>
                  <a:pt x="2558276" y="1574466"/>
                  <a:pt x="2544110" y="1585470"/>
                </a:cubicBezTo>
                <a:cubicBezTo>
                  <a:pt x="2544110" y="1585470"/>
                  <a:pt x="2518669" y="1585470"/>
                  <a:pt x="2515850" y="1585470"/>
                </a:cubicBezTo>
                <a:cubicBezTo>
                  <a:pt x="2513031" y="1585470"/>
                  <a:pt x="2515850" y="1568965"/>
                  <a:pt x="2515850" y="1568965"/>
                </a:cubicBezTo>
                <a:cubicBezTo>
                  <a:pt x="2515850" y="1568965"/>
                  <a:pt x="2507394" y="1568965"/>
                  <a:pt x="2493229" y="1566261"/>
                </a:cubicBezTo>
                <a:cubicBezTo>
                  <a:pt x="2481883" y="1563559"/>
                  <a:pt x="2498867" y="1547053"/>
                  <a:pt x="2498867" y="1547053"/>
                </a:cubicBezTo>
                <a:cubicBezTo>
                  <a:pt x="2498867" y="1547053"/>
                  <a:pt x="2498867" y="1547053"/>
                  <a:pt x="2507394" y="1541551"/>
                </a:cubicBezTo>
                <a:cubicBezTo>
                  <a:pt x="2507394" y="1541551"/>
                  <a:pt x="2507394" y="1541551"/>
                  <a:pt x="2527196" y="1530643"/>
                </a:cubicBezTo>
                <a:cubicBezTo>
                  <a:pt x="2527196" y="1530643"/>
                  <a:pt x="2527196" y="1530643"/>
                  <a:pt x="2515850" y="1519640"/>
                </a:cubicBezTo>
                <a:cubicBezTo>
                  <a:pt x="2515850" y="1519640"/>
                  <a:pt x="2515850" y="1519640"/>
                  <a:pt x="2518669" y="1514138"/>
                </a:cubicBezTo>
                <a:cubicBezTo>
                  <a:pt x="2521488" y="1508636"/>
                  <a:pt x="2524307" y="1500431"/>
                  <a:pt x="2524307" y="1500431"/>
                </a:cubicBezTo>
                <a:cubicBezTo>
                  <a:pt x="2524307" y="1500431"/>
                  <a:pt x="2532835" y="1492231"/>
                  <a:pt x="2538472" y="1489431"/>
                </a:cubicBezTo>
                <a:cubicBezTo>
                  <a:pt x="2546999" y="1483929"/>
                  <a:pt x="2546999" y="1478523"/>
                  <a:pt x="2546999" y="1475725"/>
                </a:cubicBezTo>
                <a:cubicBezTo>
                  <a:pt x="2546999" y="1473022"/>
                  <a:pt x="2552637" y="1459315"/>
                  <a:pt x="2563913" y="1448311"/>
                </a:cubicBezTo>
                <a:cubicBezTo>
                  <a:pt x="2575258" y="1440106"/>
                  <a:pt x="2578077" y="1442810"/>
                  <a:pt x="2578077" y="1442810"/>
                </a:cubicBezTo>
                <a:cubicBezTo>
                  <a:pt x="2578077" y="1442810"/>
                  <a:pt x="2578077" y="1442810"/>
                  <a:pt x="2589424" y="1434604"/>
                </a:cubicBezTo>
                <a:cubicBezTo>
                  <a:pt x="2589424" y="1434604"/>
                  <a:pt x="2603588" y="1445608"/>
                  <a:pt x="2606407" y="1445608"/>
                </a:cubicBezTo>
                <a:cubicBezTo>
                  <a:pt x="2612045" y="1445608"/>
                  <a:pt x="2620501" y="1442810"/>
                  <a:pt x="2617682" y="1431805"/>
                </a:cubicBezTo>
                <a:cubicBezTo>
                  <a:pt x="2617682" y="1423601"/>
                  <a:pt x="2612045" y="1426399"/>
                  <a:pt x="2612045" y="1426399"/>
                </a:cubicBezTo>
                <a:cubicBezTo>
                  <a:pt x="2612045" y="1426399"/>
                  <a:pt x="2612045" y="1426399"/>
                  <a:pt x="2592243" y="1431805"/>
                </a:cubicBezTo>
                <a:cubicBezTo>
                  <a:pt x="2592243" y="1431805"/>
                  <a:pt x="2595061" y="1423601"/>
                  <a:pt x="2595061" y="1415396"/>
                </a:cubicBezTo>
                <a:cubicBezTo>
                  <a:pt x="2595061" y="1407191"/>
                  <a:pt x="2603588" y="1407191"/>
                  <a:pt x="2609227" y="1404392"/>
                </a:cubicBezTo>
                <a:cubicBezTo>
                  <a:pt x="2612045" y="1401689"/>
                  <a:pt x="2617682" y="1401689"/>
                  <a:pt x="2623391" y="1396187"/>
                </a:cubicBezTo>
                <a:cubicBezTo>
                  <a:pt x="2629028" y="1390685"/>
                  <a:pt x="2620501" y="1390685"/>
                  <a:pt x="2617682" y="1390685"/>
                </a:cubicBezTo>
                <a:cubicBezTo>
                  <a:pt x="2614864" y="1390685"/>
                  <a:pt x="2603588" y="1396187"/>
                  <a:pt x="2597880" y="1398889"/>
                </a:cubicBezTo>
                <a:cubicBezTo>
                  <a:pt x="2595061" y="1398889"/>
                  <a:pt x="2592243" y="1398889"/>
                  <a:pt x="2586605" y="1398889"/>
                </a:cubicBezTo>
                <a:cubicBezTo>
                  <a:pt x="2578077" y="1398889"/>
                  <a:pt x="2586605" y="1390685"/>
                  <a:pt x="2583785" y="1387983"/>
                </a:cubicBezTo>
                <a:cubicBezTo>
                  <a:pt x="2583785" y="1387983"/>
                  <a:pt x="2600699" y="1376978"/>
                  <a:pt x="2600699" y="1376978"/>
                </a:cubicBezTo>
                <a:cubicBezTo>
                  <a:pt x="2600699" y="1376978"/>
                  <a:pt x="2600699" y="1376978"/>
                  <a:pt x="2620501" y="1376978"/>
                </a:cubicBezTo>
                <a:cubicBezTo>
                  <a:pt x="2620501" y="1376978"/>
                  <a:pt x="2620501" y="1376978"/>
                  <a:pt x="2626209" y="1365974"/>
                </a:cubicBezTo>
                <a:cubicBezTo>
                  <a:pt x="2626209" y="1365974"/>
                  <a:pt x="2626209" y="1365974"/>
                  <a:pt x="2626209" y="1355068"/>
                </a:cubicBezTo>
                <a:cubicBezTo>
                  <a:pt x="2626209" y="1355068"/>
                  <a:pt x="2626209" y="1355068"/>
                  <a:pt x="2637486" y="1352268"/>
                </a:cubicBezTo>
                <a:cubicBezTo>
                  <a:pt x="2637486" y="1352268"/>
                  <a:pt x="2651650" y="1363272"/>
                  <a:pt x="2651650" y="1360473"/>
                </a:cubicBezTo>
                <a:cubicBezTo>
                  <a:pt x="2651650" y="1357770"/>
                  <a:pt x="2651650" y="1344063"/>
                  <a:pt x="2651650" y="1344063"/>
                </a:cubicBezTo>
                <a:cubicBezTo>
                  <a:pt x="2651650" y="1344063"/>
                  <a:pt x="2665815" y="1335859"/>
                  <a:pt x="2665815" y="1330357"/>
                </a:cubicBezTo>
                <a:cubicBezTo>
                  <a:pt x="2665815" y="1327558"/>
                  <a:pt x="2662996" y="1327558"/>
                  <a:pt x="2662996" y="1327558"/>
                </a:cubicBezTo>
                <a:cubicBezTo>
                  <a:pt x="2662996" y="1327558"/>
                  <a:pt x="2662996" y="1327558"/>
                  <a:pt x="2657288" y="1313850"/>
                </a:cubicBezTo>
                <a:cubicBezTo>
                  <a:pt x="2657288" y="1313850"/>
                  <a:pt x="2657288" y="1313850"/>
                  <a:pt x="2677090" y="1302943"/>
                </a:cubicBezTo>
                <a:cubicBezTo>
                  <a:pt x="2677090" y="1302943"/>
                  <a:pt x="2671453" y="1289237"/>
                  <a:pt x="2668635" y="1286438"/>
                </a:cubicBezTo>
                <a:cubicBezTo>
                  <a:pt x="2668635" y="1283735"/>
                  <a:pt x="2674272" y="1270028"/>
                  <a:pt x="2677090" y="1264526"/>
                </a:cubicBezTo>
                <a:cubicBezTo>
                  <a:pt x="2679980" y="1259024"/>
                  <a:pt x="2685617" y="1248020"/>
                  <a:pt x="2685617" y="1248020"/>
                </a:cubicBezTo>
                <a:cubicBezTo>
                  <a:pt x="2685617" y="1248020"/>
                  <a:pt x="2685617" y="1239815"/>
                  <a:pt x="2685617" y="1234314"/>
                </a:cubicBezTo>
                <a:cubicBezTo>
                  <a:pt x="2685617" y="1231610"/>
                  <a:pt x="2685617" y="1223310"/>
                  <a:pt x="2685617" y="1220606"/>
                </a:cubicBezTo>
                <a:cubicBezTo>
                  <a:pt x="2685617" y="1215105"/>
                  <a:pt x="2688437" y="1220606"/>
                  <a:pt x="2694075" y="1217905"/>
                </a:cubicBezTo>
                <a:cubicBezTo>
                  <a:pt x="2696894" y="1217905"/>
                  <a:pt x="2696894" y="1209602"/>
                  <a:pt x="2696894" y="1209602"/>
                </a:cubicBezTo>
                <a:cubicBezTo>
                  <a:pt x="2696894" y="1209602"/>
                  <a:pt x="2711058" y="1195896"/>
                  <a:pt x="2713877" y="1193194"/>
                </a:cubicBezTo>
                <a:cubicBezTo>
                  <a:pt x="2716766" y="1193194"/>
                  <a:pt x="2725223" y="1198695"/>
                  <a:pt x="2725223" y="1198695"/>
                </a:cubicBezTo>
                <a:cubicBezTo>
                  <a:pt x="2725223" y="1198695"/>
                  <a:pt x="2742207" y="1195896"/>
                  <a:pt x="2745026" y="1195896"/>
                </a:cubicBezTo>
                <a:cubicBezTo>
                  <a:pt x="2747845" y="1193194"/>
                  <a:pt x="2750664" y="1179487"/>
                  <a:pt x="2750664" y="1179487"/>
                </a:cubicBezTo>
                <a:cubicBezTo>
                  <a:pt x="2750664" y="1179487"/>
                  <a:pt x="2742207" y="1173985"/>
                  <a:pt x="2736569" y="1173985"/>
                </a:cubicBezTo>
                <a:cubicBezTo>
                  <a:pt x="2733679" y="1171186"/>
                  <a:pt x="2719586" y="1176687"/>
                  <a:pt x="2719586" y="1176687"/>
                </a:cubicBezTo>
                <a:cubicBezTo>
                  <a:pt x="2716766" y="1176687"/>
                  <a:pt x="2708239" y="1165780"/>
                  <a:pt x="2708239" y="1165780"/>
                </a:cubicBezTo>
                <a:cubicBezTo>
                  <a:pt x="2708239" y="1165780"/>
                  <a:pt x="2711058" y="1146572"/>
                  <a:pt x="2708239" y="1141070"/>
                </a:cubicBezTo>
                <a:cubicBezTo>
                  <a:pt x="2708239" y="1132865"/>
                  <a:pt x="2713877" y="1130066"/>
                  <a:pt x="2713877" y="1130066"/>
                </a:cubicBezTo>
                <a:cubicBezTo>
                  <a:pt x="2716766" y="1130066"/>
                  <a:pt x="2722404" y="1121861"/>
                  <a:pt x="2719586" y="1116358"/>
                </a:cubicBezTo>
                <a:cubicBezTo>
                  <a:pt x="2719586" y="1108154"/>
                  <a:pt x="2725223" y="1105355"/>
                  <a:pt x="2725223" y="1105355"/>
                </a:cubicBezTo>
                <a:cubicBezTo>
                  <a:pt x="2728042" y="1102652"/>
                  <a:pt x="2733679" y="1099853"/>
                  <a:pt x="2739388" y="1097151"/>
                </a:cubicBezTo>
                <a:cubicBezTo>
                  <a:pt x="2745026" y="1091648"/>
                  <a:pt x="2736569" y="1086146"/>
                  <a:pt x="2736569" y="1086146"/>
                </a:cubicBezTo>
                <a:cubicBezTo>
                  <a:pt x="2736569" y="1083443"/>
                  <a:pt x="2733679" y="1075239"/>
                  <a:pt x="2733679" y="1075239"/>
                </a:cubicBezTo>
                <a:cubicBezTo>
                  <a:pt x="2733679" y="1075239"/>
                  <a:pt x="2733679" y="1075239"/>
                  <a:pt x="2753483" y="1064235"/>
                </a:cubicBezTo>
                <a:cubicBezTo>
                  <a:pt x="2753483" y="1064235"/>
                  <a:pt x="2764829" y="1058733"/>
                  <a:pt x="2762010" y="1058733"/>
                </a:cubicBezTo>
                <a:cubicBezTo>
                  <a:pt x="2762010" y="1056030"/>
                  <a:pt x="2767647" y="1053232"/>
                  <a:pt x="2767647" y="1053232"/>
                </a:cubicBezTo>
                <a:cubicBezTo>
                  <a:pt x="2767647" y="1053232"/>
                  <a:pt x="2767647" y="1053232"/>
                  <a:pt x="2778994" y="1042324"/>
                </a:cubicBezTo>
                <a:cubicBezTo>
                  <a:pt x="2778994" y="1042324"/>
                  <a:pt x="2778994" y="1042324"/>
                  <a:pt x="2781812" y="1036822"/>
                </a:cubicBezTo>
                <a:cubicBezTo>
                  <a:pt x="2781812" y="1036822"/>
                  <a:pt x="2773285" y="1028617"/>
                  <a:pt x="2773285" y="1025818"/>
                </a:cubicBezTo>
                <a:cubicBezTo>
                  <a:pt x="2773285" y="1020315"/>
                  <a:pt x="2776174" y="1014814"/>
                  <a:pt x="2776174" y="1012111"/>
                </a:cubicBezTo>
                <a:cubicBezTo>
                  <a:pt x="2778994" y="1009409"/>
                  <a:pt x="2784631" y="1009409"/>
                  <a:pt x="2787450" y="1009409"/>
                </a:cubicBezTo>
                <a:cubicBezTo>
                  <a:pt x="2787450" y="1009409"/>
                  <a:pt x="2793158" y="1001108"/>
                  <a:pt x="2793158" y="1001108"/>
                </a:cubicBezTo>
                <a:cubicBezTo>
                  <a:pt x="2793158" y="998404"/>
                  <a:pt x="2795978" y="992903"/>
                  <a:pt x="2795978" y="990200"/>
                </a:cubicBezTo>
                <a:cubicBezTo>
                  <a:pt x="2793158" y="990200"/>
                  <a:pt x="2815780" y="992903"/>
                  <a:pt x="2815780" y="992903"/>
                </a:cubicBezTo>
                <a:cubicBezTo>
                  <a:pt x="2815780" y="992903"/>
                  <a:pt x="2841220" y="990200"/>
                  <a:pt x="2841220" y="990200"/>
                </a:cubicBezTo>
                <a:cubicBezTo>
                  <a:pt x="2844039" y="987401"/>
                  <a:pt x="2827055" y="987401"/>
                  <a:pt x="2827055" y="987401"/>
                </a:cubicBezTo>
                <a:cubicBezTo>
                  <a:pt x="2824236" y="987401"/>
                  <a:pt x="2812961" y="984698"/>
                  <a:pt x="2812961" y="984698"/>
                </a:cubicBezTo>
                <a:cubicBezTo>
                  <a:pt x="2812961" y="984698"/>
                  <a:pt x="2812961" y="984698"/>
                  <a:pt x="2818599" y="973694"/>
                </a:cubicBezTo>
                <a:cubicBezTo>
                  <a:pt x="2818599" y="973694"/>
                  <a:pt x="2829874" y="965490"/>
                  <a:pt x="2829874" y="962690"/>
                </a:cubicBezTo>
                <a:cubicBezTo>
                  <a:pt x="2832763" y="959988"/>
                  <a:pt x="2829874" y="954485"/>
                  <a:pt x="2827055" y="954485"/>
                </a:cubicBezTo>
                <a:cubicBezTo>
                  <a:pt x="2827055" y="951783"/>
                  <a:pt x="2810072" y="957285"/>
                  <a:pt x="2807253" y="957285"/>
                </a:cubicBezTo>
                <a:cubicBezTo>
                  <a:pt x="2807253" y="957285"/>
                  <a:pt x="2798796" y="946280"/>
                  <a:pt x="2798796" y="946280"/>
                </a:cubicBezTo>
                <a:cubicBezTo>
                  <a:pt x="2798796" y="946280"/>
                  <a:pt x="2798796" y="946280"/>
                  <a:pt x="2810072" y="929775"/>
                </a:cubicBezTo>
                <a:cubicBezTo>
                  <a:pt x="2810072" y="929775"/>
                  <a:pt x="2835582" y="927072"/>
                  <a:pt x="2835582" y="927072"/>
                </a:cubicBezTo>
                <a:cubicBezTo>
                  <a:pt x="2838401" y="927072"/>
                  <a:pt x="2841220" y="924370"/>
                  <a:pt x="2841220" y="924370"/>
                </a:cubicBezTo>
                <a:cubicBezTo>
                  <a:pt x="2841220" y="924370"/>
                  <a:pt x="2841220" y="924370"/>
                  <a:pt x="2852567" y="918867"/>
                </a:cubicBezTo>
                <a:cubicBezTo>
                  <a:pt x="2852567" y="918867"/>
                  <a:pt x="2852567" y="918867"/>
                  <a:pt x="2869550" y="921570"/>
                </a:cubicBezTo>
                <a:cubicBezTo>
                  <a:pt x="2869550" y="921570"/>
                  <a:pt x="2869550" y="921570"/>
                  <a:pt x="2880825" y="918867"/>
                </a:cubicBezTo>
                <a:cubicBezTo>
                  <a:pt x="2880825" y="918867"/>
                  <a:pt x="2880825" y="918867"/>
                  <a:pt x="2883644" y="913365"/>
                </a:cubicBezTo>
                <a:cubicBezTo>
                  <a:pt x="2883644" y="913365"/>
                  <a:pt x="2883644" y="907864"/>
                  <a:pt x="2869550" y="902361"/>
                </a:cubicBezTo>
                <a:cubicBezTo>
                  <a:pt x="2852567" y="896860"/>
                  <a:pt x="2863842" y="905161"/>
                  <a:pt x="2858204" y="910566"/>
                </a:cubicBezTo>
                <a:cubicBezTo>
                  <a:pt x="2849748" y="913365"/>
                  <a:pt x="2844039" y="916068"/>
                  <a:pt x="2841220" y="916068"/>
                </a:cubicBezTo>
                <a:cubicBezTo>
                  <a:pt x="2838401" y="916068"/>
                  <a:pt x="2838401" y="913365"/>
                  <a:pt x="2827055" y="907864"/>
                </a:cubicBezTo>
                <a:cubicBezTo>
                  <a:pt x="2818599" y="902361"/>
                  <a:pt x="2838401" y="899659"/>
                  <a:pt x="2838401" y="896860"/>
                </a:cubicBezTo>
                <a:cubicBezTo>
                  <a:pt x="2835582" y="894156"/>
                  <a:pt x="2812961" y="880450"/>
                  <a:pt x="2807253" y="883153"/>
                </a:cubicBezTo>
                <a:cubicBezTo>
                  <a:pt x="2804434" y="885952"/>
                  <a:pt x="2793158" y="885952"/>
                  <a:pt x="2781812" y="885952"/>
                </a:cubicBezTo>
                <a:cubicBezTo>
                  <a:pt x="2770466" y="888655"/>
                  <a:pt x="2773285" y="885952"/>
                  <a:pt x="2767647" y="885952"/>
                </a:cubicBezTo>
                <a:cubicBezTo>
                  <a:pt x="2764829" y="885952"/>
                  <a:pt x="2753483" y="899659"/>
                  <a:pt x="2745026" y="899659"/>
                </a:cubicBezTo>
                <a:cubicBezTo>
                  <a:pt x="2736569" y="902361"/>
                  <a:pt x="2728042" y="910566"/>
                  <a:pt x="2719586" y="910566"/>
                </a:cubicBezTo>
                <a:cubicBezTo>
                  <a:pt x="2713877" y="910566"/>
                  <a:pt x="2708239" y="916068"/>
                  <a:pt x="2708239" y="916068"/>
                </a:cubicBezTo>
                <a:cubicBezTo>
                  <a:pt x="2708239" y="916068"/>
                  <a:pt x="2708239" y="929775"/>
                  <a:pt x="2702602" y="938076"/>
                </a:cubicBezTo>
                <a:cubicBezTo>
                  <a:pt x="2696894" y="948984"/>
                  <a:pt x="2688437" y="946280"/>
                  <a:pt x="2682799" y="943482"/>
                </a:cubicBezTo>
                <a:cubicBezTo>
                  <a:pt x="2677090" y="940779"/>
                  <a:pt x="2688437" y="935276"/>
                  <a:pt x="2688437" y="932574"/>
                </a:cubicBezTo>
                <a:cubicBezTo>
                  <a:pt x="2688437" y="929775"/>
                  <a:pt x="2688437" y="921570"/>
                  <a:pt x="2688437" y="921570"/>
                </a:cubicBezTo>
                <a:cubicBezTo>
                  <a:pt x="2688437" y="921570"/>
                  <a:pt x="2713877" y="899659"/>
                  <a:pt x="2713877" y="894156"/>
                </a:cubicBezTo>
                <a:cubicBezTo>
                  <a:pt x="2716766" y="885952"/>
                  <a:pt x="2725223" y="880450"/>
                  <a:pt x="2730861" y="877651"/>
                </a:cubicBezTo>
                <a:cubicBezTo>
                  <a:pt x="2733679" y="877651"/>
                  <a:pt x="2745026" y="863944"/>
                  <a:pt x="2745026" y="863944"/>
                </a:cubicBezTo>
                <a:cubicBezTo>
                  <a:pt x="2745026" y="863944"/>
                  <a:pt x="2745026" y="863944"/>
                  <a:pt x="2767647" y="863944"/>
                </a:cubicBezTo>
                <a:cubicBezTo>
                  <a:pt x="2767647" y="863944"/>
                  <a:pt x="2790268" y="861242"/>
                  <a:pt x="2798796" y="855740"/>
                </a:cubicBezTo>
                <a:cubicBezTo>
                  <a:pt x="2804434" y="850237"/>
                  <a:pt x="2798796" y="847535"/>
                  <a:pt x="2798796" y="847535"/>
                </a:cubicBezTo>
                <a:cubicBezTo>
                  <a:pt x="2798796" y="847535"/>
                  <a:pt x="2784631" y="844736"/>
                  <a:pt x="2784631" y="836531"/>
                </a:cubicBezTo>
                <a:cubicBezTo>
                  <a:pt x="2784631" y="828327"/>
                  <a:pt x="2781812" y="831029"/>
                  <a:pt x="2781812" y="831029"/>
                </a:cubicBezTo>
                <a:cubicBezTo>
                  <a:pt x="2781812" y="831029"/>
                  <a:pt x="2773285" y="822824"/>
                  <a:pt x="2770466" y="817322"/>
                </a:cubicBezTo>
                <a:cubicBezTo>
                  <a:pt x="2767647" y="811821"/>
                  <a:pt x="2778994" y="792612"/>
                  <a:pt x="2778994" y="792612"/>
                </a:cubicBezTo>
                <a:cubicBezTo>
                  <a:pt x="2778994" y="792612"/>
                  <a:pt x="2798796" y="765198"/>
                  <a:pt x="2804434" y="756994"/>
                </a:cubicBezTo>
                <a:cubicBezTo>
                  <a:pt x="2812961" y="751492"/>
                  <a:pt x="2818599" y="751492"/>
                  <a:pt x="2821418" y="751492"/>
                </a:cubicBezTo>
                <a:cubicBezTo>
                  <a:pt x="2824236" y="748789"/>
                  <a:pt x="2838401" y="734986"/>
                  <a:pt x="2838401" y="734986"/>
                </a:cubicBezTo>
                <a:cubicBezTo>
                  <a:pt x="2838401" y="734986"/>
                  <a:pt x="2838401" y="721279"/>
                  <a:pt x="2849748" y="713074"/>
                </a:cubicBezTo>
                <a:cubicBezTo>
                  <a:pt x="2858204" y="704870"/>
                  <a:pt x="2861023" y="724078"/>
                  <a:pt x="2861023" y="724078"/>
                </a:cubicBezTo>
                <a:cubicBezTo>
                  <a:pt x="2861023" y="724078"/>
                  <a:pt x="2863842" y="743287"/>
                  <a:pt x="2863842" y="748789"/>
                </a:cubicBezTo>
                <a:cubicBezTo>
                  <a:pt x="2863842" y="754194"/>
                  <a:pt x="2863842" y="751492"/>
                  <a:pt x="2880825" y="776202"/>
                </a:cubicBezTo>
                <a:cubicBezTo>
                  <a:pt x="2897809" y="800913"/>
                  <a:pt x="2892171" y="784407"/>
                  <a:pt x="2894990" y="787109"/>
                </a:cubicBezTo>
                <a:cubicBezTo>
                  <a:pt x="2894990" y="789909"/>
                  <a:pt x="2894990" y="787109"/>
                  <a:pt x="2909156" y="789909"/>
                </a:cubicBezTo>
                <a:cubicBezTo>
                  <a:pt x="2923250" y="795411"/>
                  <a:pt x="2911975" y="781704"/>
                  <a:pt x="2911975" y="776202"/>
                </a:cubicBezTo>
                <a:cubicBezTo>
                  <a:pt x="2911975" y="773403"/>
                  <a:pt x="2917612" y="773403"/>
                  <a:pt x="2937415" y="762496"/>
                </a:cubicBezTo>
                <a:cubicBezTo>
                  <a:pt x="2957218" y="754194"/>
                  <a:pt x="2937415" y="759696"/>
                  <a:pt x="2940233" y="754194"/>
                </a:cubicBezTo>
                <a:cubicBezTo>
                  <a:pt x="2940233" y="751492"/>
                  <a:pt x="2940233" y="740488"/>
                  <a:pt x="2940233" y="740488"/>
                </a:cubicBezTo>
                <a:cubicBezTo>
                  <a:pt x="2940233" y="740488"/>
                  <a:pt x="2940233" y="729581"/>
                  <a:pt x="2934596" y="726781"/>
                </a:cubicBezTo>
                <a:cubicBezTo>
                  <a:pt x="2931777" y="721279"/>
                  <a:pt x="2928958" y="732283"/>
                  <a:pt x="2928958" y="734986"/>
                </a:cubicBezTo>
                <a:cubicBezTo>
                  <a:pt x="2926139" y="737785"/>
                  <a:pt x="2914793" y="743287"/>
                  <a:pt x="2906266" y="743287"/>
                </a:cubicBezTo>
                <a:cubicBezTo>
                  <a:pt x="2897809" y="743287"/>
                  <a:pt x="2900629" y="737785"/>
                  <a:pt x="2900629" y="732283"/>
                </a:cubicBezTo>
                <a:cubicBezTo>
                  <a:pt x="2900629" y="726781"/>
                  <a:pt x="2900629" y="726781"/>
                  <a:pt x="2900629" y="724078"/>
                </a:cubicBezTo>
                <a:cubicBezTo>
                  <a:pt x="2903448" y="721279"/>
                  <a:pt x="2900629" y="710372"/>
                  <a:pt x="2900629" y="704870"/>
                </a:cubicBezTo>
                <a:cubicBezTo>
                  <a:pt x="2900629" y="696665"/>
                  <a:pt x="2911975" y="696665"/>
                  <a:pt x="2911975" y="693865"/>
                </a:cubicBezTo>
                <a:cubicBezTo>
                  <a:pt x="2914793" y="688364"/>
                  <a:pt x="2923250" y="677456"/>
                  <a:pt x="2934596" y="671954"/>
                </a:cubicBezTo>
                <a:cubicBezTo>
                  <a:pt x="2948760" y="669155"/>
                  <a:pt x="2937415" y="671954"/>
                  <a:pt x="2940233" y="671954"/>
                </a:cubicBezTo>
                <a:cubicBezTo>
                  <a:pt x="2945942" y="669155"/>
                  <a:pt x="2968564" y="660950"/>
                  <a:pt x="2968564" y="660950"/>
                </a:cubicBezTo>
                <a:cubicBezTo>
                  <a:pt x="2968564" y="660950"/>
                  <a:pt x="2968564" y="660950"/>
                  <a:pt x="2960037" y="649946"/>
                </a:cubicBezTo>
                <a:cubicBezTo>
                  <a:pt x="2960037" y="649946"/>
                  <a:pt x="2974201" y="633537"/>
                  <a:pt x="2979839" y="633537"/>
                </a:cubicBezTo>
                <a:cubicBezTo>
                  <a:pt x="2985547" y="633537"/>
                  <a:pt x="2988366" y="630739"/>
                  <a:pt x="2996822" y="628036"/>
                </a:cubicBezTo>
                <a:cubicBezTo>
                  <a:pt x="3002531" y="625333"/>
                  <a:pt x="2999642" y="633537"/>
                  <a:pt x="3002531" y="628036"/>
                </a:cubicBezTo>
                <a:cubicBezTo>
                  <a:pt x="3002531" y="622534"/>
                  <a:pt x="2999642" y="617031"/>
                  <a:pt x="2996822" y="617031"/>
                </a:cubicBezTo>
                <a:cubicBezTo>
                  <a:pt x="2994005" y="614329"/>
                  <a:pt x="2985547" y="597823"/>
                  <a:pt x="2985547" y="597823"/>
                </a:cubicBezTo>
                <a:cubicBezTo>
                  <a:pt x="2985547" y="597823"/>
                  <a:pt x="2994005" y="581413"/>
                  <a:pt x="3002531" y="578614"/>
                </a:cubicBezTo>
                <a:cubicBezTo>
                  <a:pt x="3010988" y="575911"/>
                  <a:pt x="3016627" y="581413"/>
                  <a:pt x="3019444" y="581413"/>
                </a:cubicBezTo>
                <a:cubicBezTo>
                  <a:pt x="3022334" y="584116"/>
                  <a:pt x="3025153" y="581413"/>
                  <a:pt x="3030790" y="578614"/>
                </a:cubicBezTo>
                <a:cubicBezTo>
                  <a:pt x="3033609" y="578614"/>
                  <a:pt x="3027972" y="573209"/>
                  <a:pt x="3022334" y="564907"/>
                </a:cubicBezTo>
                <a:cubicBezTo>
                  <a:pt x="3016627" y="559502"/>
                  <a:pt x="3022334" y="551201"/>
                  <a:pt x="3025153" y="548498"/>
                </a:cubicBezTo>
                <a:cubicBezTo>
                  <a:pt x="3027972" y="545699"/>
                  <a:pt x="3036428" y="551201"/>
                  <a:pt x="3039247" y="554001"/>
                </a:cubicBezTo>
                <a:cubicBezTo>
                  <a:pt x="3039247" y="554001"/>
                  <a:pt x="3050593" y="559502"/>
                  <a:pt x="3050593" y="559502"/>
                </a:cubicBezTo>
                <a:cubicBezTo>
                  <a:pt x="3050593" y="559502"/>
                  <a:pt x="3056231" y="578614"/>
                  <a:pt x="3056231" y="584116"/>
                </a:cubicBezTo>
                <a:cubicBezTo>
                  <a:pt x="3056231" y="589618"/>
                  <a:pt x="3044956" y="595120"/>
                  <a:pt x="3044956" y="597823"/>
                </a:cubicBezTo>
                <a:cubicBezTo>
                  <a:pt x="3044956" y="600622"/>
                  <a:pt x="3047774" y="606125"/>
                  <a:pt x="3047774" y="606125"/>
                </a:cubicBezTo>
                <a:cubicBezTo>
                  <a:pt x="3047774" y="606125"/>
                  <a:pt x="3061939" y="592418"/>
                  <a:pt x="3067577" y="589618"/>
                </a:cubicBezTo>
                <a:cubicBezTo>
                  <a:pt x="3070396" y="586915"/>
                  <a:pt x="3067577" y="589618"/>
                  <a:pt x="3070396" y="589618"/>
                </a:cubicBezTo>
                <a:cubicBezTo>
                  <a:pt x="3073215" y="589618"/>
                  <a:pt x="3084561" y="589618"/>
                  <a:pt x="3090198" y="584116"/>
                </a:cubicBezTo>
                <a:cubicBezTo>
                  <a:pt x="3098725" y="581413"/>
                  <a:pt x="3081742" y="581413"/>
                  <a:pt x="3081742" y="581413"/>
                </a:cubicBezTo>
                <a:cubicBezTo>
                  <a:pt x="3078923" y="581413"/>
                  <a:pt x="3073215" y="575911"/>
                  <a:pt x="3064758" y="567706"/>
                </a:cubicBezTo>
                <a:cubicBezTo>
                  <a:pt x="3056231" y="559502"/>
                  <a:pt x="3064758" y="556702"/>
                  <a:pt x="3064758" y="554001"/>
                </a:cubicBezTo>
                <a:cubicBezTo>
                  <a:pt x="3064758" y="551201"/>
                  <a:pt x="3067577" y="545699"/>
                  <a:pt x="3081742" y="545699"/>
                </a:cubicBezTo>
                <a:cubicBezTo>
                  <a:pt x="3093017" y="542996"/>
                  <a:pt x="3087379" y="556702"/>
                  <a:pt x="3090198" y="564907"/>
                </a:cubicBezTo>
                <a:cubicBezTo>
                  <a:pt x="3090198" y="573209"/>
                  <a:pt x="3107182" y="575911"/>
                  <a:pt x="3107182" y="575911"/>
                </a:cubicBezTo>
                <a:cubicBezTo>
                  <a:pt x="3107182" y="575911"/>
                  <a:pt x="3112820" y="570410"/>
                  <a:pt x="3115639" y="570410"/>
                </a:cubicBezTo>
                <a:cubicBezTo>
                  <a:pt x="3121347" y="570410"/>
                  <a:pt x="3121347" y="573209"/>
                  <a:pt x="3135512" y="584116"/>
                </a:cubicBezTo>
                <a:cubicBezTo>
                  <a:pt x="3149606" y="592418"/>
                  <a:pt x="3141150" y="581413"/>
                  <a:pt x="3141150" y="581413"/>
                </a:cubicBezTo>
                <a:cubicBezTo>
                  <a:pt x="3141150" y="578614"/>
                  <a:pt x="3141150" y="570410"/>
                  <a:pt x="3138331" y="567706"/>
                </a:cubicBezTo>
                <a:cubicBezTo>
                  <a:pt x="3135512" y="564907"/>
                  <a:pt x="3124166" y="562205"/>
                  <a:pt x="3124166" y="562205"/>
                </a:cubicBezTo>
                <a:cubicBezTo>
                  <a:pt x="3121347" y="559502"/>
                  <a:pt x="3112820" y="556702"/>
                  <a:pt x="3104364" y="545699"/>
                </a:cubicBezTo>
                <a:cubicBezTo>
                  <a:pt x="3093017" y="531992"/>
                  <a:pt x="3104364" y="542996"/>
                  <a:pt x="3107182" y="540293"/>
                </a:cubicBezTo>
                <a:cubicBezTo>
                  <a:pt x="3112820" y="534791"/>
                  <a:pt x="3115639" y="531992"/>
                  <a:pt x="3115639" y="531992"/>
                </a:cubicBezTo>
                <a:cubicBezTo>
                  <a:pt x="3115639" y="531992"/>
                  <a:pt x="3124166" y="526490"/>
                  <a:pt x="3126986" y="531992"/>
                </a:cubicBezTo>
                <a:cubicBezTo>
                  <a:pt x="3132623" y="534791"/>
                  <a:pt x="3141150" y="540293"/>
                  <a:pt x="3141150" y="540293"/>
                </a:cubicBezTo>
                <a:cubicBezTo>
                  <a:pt x="3141150" y="540293"/>
                  <a:pt x="3141150" y="540293"/>
                  <a:pt x="3143968" y="542996"/>
                </a:cubicBezTo>
                <a:cubicBezTo>
                  <a:pt x="3143968" y="542996"/>
                  <a:pt x="3135512" y="529290"/>
                  <a:pt x="3138331" y="523787"/>
                </a:cubicBezTo>
                <a:cubicBezTo>
                  <a:pt x="3141150" y="515582"/>
                  <a:pt x="3143968" y="523787"/>
                  <a:pt x="3143968" y="523787"/>
                </a:cubicBezTo>
                <a:cubicBezTo>
                  <a:pt x="3143968" y="523787"/>
                  <a:pt x="3163772" y="529290"/>
                  <a:pt x="3166591" y="529290"/>
                </a:cubicBezTo>
                <a:cubicBezTo>
                  <a:pt x="3169409" y="531992"/>
                  <a:pt x="3169409" y="534791"/>
                  <a:pt x="3192101" y="554001"/>
                </a:cubicBezTo>
                <a:cubicBezTo>
                  <a:pt x="3211903" y="573209"/>
                  <a:pt x="3200558" y="551201"/>
                  <a:pt x="3200558" y="551201"/>
                </a:cubicBezTo>
                <a:cubicBezTo>
                  <a:pt x="3200558" y="551201"/>
                  <a:pt x="3200558" y="531992"/>
                  <a:pt x="3200558" y="529290"/>
                </a:cubicBezTo>
                <a:cubicBezTo>
                  <a:pt x="3197739" y="526490"/>
                  <a:pt x="3183574" y="523787"/>
                  <a:pt x="3183574" y="523787"/>
                </a:cubicBezTo>
                <a:cubicBezTo>
                  <a:pt x="3180755" y="523787"/>
                  <a:pt x="3172228" y="515582"/>
                  <a:pt x="3172228" y="512783"/>
                </a:cubicBezTo>
                <a:cubicBezTo>
                  <a:pt x="3172228" y="507378"/>
                  <a:pt x="3177936" y="504578"/>
                  <a:pt x="3183574" y="504578"/>
                </a:cubicBezTo>
                <a:cubicBezTo>
                  <a:pt x="3186393" y="504578"/>
                  <a:pt x="3206195" y="515582"/>
                  <a:pt x="3211903" y="515582"/>
                </a:cubicBezTo>
                <a:cubicBezTo>
                  <a:pt x="3217542" y="518285"/>
                  <a:pt x="3217542" y="515582"/>
                  <a:pt x="3217542" y="515582"/>
                </a:cubicBezTo>
                <a:cubicBezTo>
                  <a:pt x="3217542" y="515582"/>
                  <a:pt x="3223180" y="510081"/>
                  <a:pt x="3223180" y="507378"/>
                </a:cubicBezTo>
                <a:cubicBezTo>
                  <a:pt x="3223180" y="504578"/>
                  <a:pt x="3223180" y="499077"/>
                  <a:pt x="3225998" y="493575"/>
                </a:cubicBezTo>
                <a:cubicBezTo>
                  <a:pt x="3225998" y="488169"/>
                  <a:pt x="3228817" y="479868"/>
                  <a:pt x="3234525" y="477166"/>
                </a:cubicBezTo>
                <a:cubicBezTo>
                  <a:pt x="3237345" y="474366"/>
                  <a:pt x="3248620" y="474366"/>
                  <a:pt x="3248620" y="471663"/>
                </a:cubicBezTo>
                <a:cubicBezTo>
                  <a:pt x="3248620" y="471663"/>
                  <a:pt x="3248620" y="466162"/>
                  <a:pt x="3248620" y="463458"/>
                </a:cubicBezTo>
                <a:cubicBezTo>
                  <a:pt x="3248620" y="460659"/>
                  <a:pt x="3248620" y="455254"/>
                  <a:pt x="3248620" y="452455"/>
                </a:cubicBezTo>
                <a:cubicBezTo>
                  <a:pt x="3248620" y="449752"/>
                  <a:pt x="3265604" y="452455"/>
                  <a:pt x="3265604" y="449752"/>
                </a:cubicBezTo>
                <a:cubicBezTo>
                  <a:pt x="3268493" y="449752"/>
                  <a:pt x="3262784" y="441451"/>
                  <a:pt x="3262784" y="441451"/>
                </a:cubicBezTo>
                <a:cubicBezTo>
                  <a:pt x="3262784" y="441451"/>
                  <a:pt x="3257147" y="438748"/>
                  <a:pt x="3251509" y="436046"/>
                </a:cubicBezTo>
                <a:cubicBezTo>
                  <a:pt x="3245801" y="430544"/>
                  <a:pt x="3248620" y="427744"/>
                  <a:pt x="3248620" y="425042"/>
                </a:cubicBezTo>
                <a:cubicBezTo>
                  <a:pt x="3248620" y="422243"/>
                  <a:pt x="3259965" y="422243"/>
                  <a:pt x="3259965" y="419539"/>
                </a:cubicBezTo>
                <a:cubicBezTo>
                  <a:pt x="3259965" y="416837"/>
                  <a:pt x="3257147" y="416837"/>
                  <a:pt x="3254328" y="411335"/>
                </a:cubicBezTo>
                <a:cubicBezTo>
                  <a:pt x="3251509" y="405833"/>
                  <a:pt x="3254328" y="403130"/>
                  <a:pt x="3259965" y="394829"/>
                </a:cubicBezTo>
                <a:cubicBezTo>
                  <a:pt x="3265604" y="383922"/>
                  <a:pt x="3262784" y="394829"/>
                  <a:pt x="3265604" y="394829"/>
                </a:cubicBezTo>
                <a:cubicBezTo>
                  <a:pt x="3265604" y="394829"/>
                  <a:pt x="3282588" y="405833"/>
                  <a:pt x="3288296" y="408536"/>
                </a:cubicBezTo>
                <a:cubicBezTo>
                  <a:pt x="3296752" y="411335"/>
                  <a:pt x="3293933" y="403130"/>
                  <a:pt x="3296752" y="400332"/>
                </a:cubicBezTo>
                <a:cubicBezTo>
                  <a:pt x="3299571" y="397629"/>
                  <a:pt x="3296752" y="389327"/>
                  <a:pt x="3296752" y="386624"/>
                </a:cubicBezTo>
                <a:cubicBezTo>
                  <a:pt x="3293933" y="386624"/>
                  <a:pt x="3291115" y="383922"/>
                  <a:pt x="3288296" y="383922"/>
                </a:cubicBezTo>
                <a:cubicBezTo>
                  <a:pt x="3285406" y="381123"/>
                  <a:pt x="3282588" y="375620"/>
                  <a:pt x="3285406" y="372918"/>
                </a:cubicBezTo>
                <a:cubicBezTo>
                  <a:pt x="3285406" y="370119"/>
                  <a:pt x="3299571" y="364713"/>
                  <a:pt x="3302390" y="361914"/>
                </a:cubicBezTo>
                <a:cubicBezTo>
                  <a:pt x="3308098" y="359211"/>
                  <a:pt x="3313736" y="364713"/>
                  <a:pt x="3319374" y="367415"/>
                </a:cubicBezTo>
                <a:cubicBezTo>
                  <a:pt x="3327901" y="372918"/>
                  <a:pt x="3327901" y="381123"/>
                  <a:pt x="3327901" y="381123"/>
                </a:cubicBezTo>
                <a:cubicBezTo>
                  <a:pt x="3327901" y="381123"/>
                  <a:pt x="3316554" y="392127"/>
                  <a:pt x="3316554" y="394829"/>
                </a:cubicBezTo>
                <a:cubicBezTo>
                  <a:pt x="3313736" y="394829"/>
                  <a:pt x="3319374" y="397629"/>
                  <a:pt x="3319374" y="397629"/>
                </a:cubicBezTo>
                <a:cubicBezTo>
                  <a:pt x="3322193" y="400332"/>
                  <a:pt x="3322193" y="414038"/>
                  <a:pt x="3322193" y="414038"/>
                </a:cubicBezTo>
                <a:cubicBezTo>
                  <a:pt x="3322193" y="414038"/>
                  <a:pt x="3322193" y="414038"/>
                  <a:pt x="3310917" y="436046"/>
                </a:cubicBezTo>
                <a:cubicBezTo>
                  <a:pt x="3310917" y="436046"/>
                  <a:pt x="3310917" y="436046"/>
                  <a:pt x="3302390" y="452455"/>
                </a:cubicBezTo>
                <a:cubicBezTo>
                  <a:pt x="3302390" y="452455"/>
                  <a:pt x="3302390" y="452455"/>
                  <a:pt x="3296752" y="471663"/>
                </a:cubicBezTo>
                <a:cubicBezTo>
                  <a:pt x="3296752" y="471663"/>
                  <a:pt x="3296752" y="471663"/>
                  <a:pt x="3296752" y="507378"/>
                </a:cubicBezTo>
                <a:cubicBezTo>
                  <a:pt x="3296752" y="507378"/>
                  <a:pt x="3308098" y="512783"/>
                  <a:pt x="3313736" y="510081"/>
                </a:cubicBezTo>
                <a:cubicBezTo>
                  <a:pt x="3319374" y="510081"/>
                  <a:pt x="3319374" y="504578"/>
                  <a:pt x="3319374" y="504578"/>
                </a:cubicBezTo>
                <a:cubicBezTo>
                  <a:pt x="3319374" y="504578"/>
                  <a:pt x="3319374" y="504578"/>
                  <a:pt x="3322193" y="479868"/>
                </a:cubicBezTo>
                <a:cubicBezTo>
                  <a:pt x="3322193" y="479868"/>
                  <a:pt x="3322193" y="479868"/>
                  <a:pt x="3327901" y="460659"/>
                </a:cubicBezTo>
                <a:cubicBezTo>
                  <a:pt x="3327901" y="460659"/>
                  <a:pt x="3327901" y="460659"/>
                  <a:pt x="3327901" y="436046"/>
                </a:cubicBezTo>
                <a:cubicBezTo>
                  <a:pt x="3327901" y="436046"/>
                  <a:pt x="3327901" y="436046"/>
                  <a:pt x="3339177" y="416837"/>
                </a:cubicBezTo>
                <a:cubicBezTo>
                  <a:pt x="3339177" y="416837"/>
                  <a:pt x="3339177" y="416837"/>
                  <a:pt x="3339177" y="389327"/>
                </a:cubicBezTo>
                <a:cubicBezTo>
                  <a:pt x="3339177" y="389327"/>
                  <a:pt x="3339177" y="389327"/>
                  <a:pt x="3361798" y="370119"/>
                </a:cubicBezTo>
                <a:cubicBezTo>
                  <a:pt x="3361798" y="370119"/>
                  <a:pt x="3361798" y="370119"/>
                  <a:pt x="3373145" y="392127"/>
                </a:cubicBezTo>
                <a:cubicBezTo>
                  <a:pt x="3373145" y="392127"/>
                  <a:pt x="3373145" y="392127"/>
                  <a:pt x="3364687" y="414038"/>
                </a:cubicBezTo>
                <a:cubicBezTo>
                  <a:pt x="3364687" y="414038"/>
                  <a:pt x="3364687" y="414038"/>
                  <a:pt x="3361798" y="433247"/>
                </a:cubicBezTo>
                <a:cubicBezTo>
                  <a:pt x="3361798" y="433247"/>
                  <a:pt x="3361798" y="433247"/>
                  <a:pt x="3378782" y="446953"/>
                </a:cubicBezTo>
                <a:cubicBezTo>
                  <a:pt x="3378782" y="446953"/>
                  <a:pt x="3378782" y="446953"/>
                  <a:pt x="3390128" y="425042"/>
                </a:cubicBezTo>
                <a:cubicBezTo>
                  <a:pt x="3390128" y="425042"/>
                  <a:pt x="3390128" y="425042"/>
                  <a:pt x="3390128" y="405833"/>
                </a:cubicBezTo>
                <a:cubicBezTo>
                  <a:pt x="3390128" y="405833"/>
                  <a:pt x="3390128" y="405833"/>
                  <a:pt x="3381601" y="392127"/>
                </a:cubicBezTo>
                <a:cubicBezTo>
                  <a:pt x="3381601" y="392127"/>
                  <a:pt x="3381601" y="392127"/>
                  <a:pt x="3392947" y="370119"/>
                </a:cubicBezTo>
                <a:cubicBezTo>
                  <a:pt x="3392947" y="370119"/>
                  <a:pt x="3392947" y="370119"/>
                  <a:pt x="3381601" y="351006"/>
                </a:cubicBezTo>
                <a:cubicBezTo>
                  <a:pt x="3381601" y="351006"/>
                  <a:pt x="3381601" y="351006"/>
                  <a:pt x="3390128" y="334500"/>
                </a:cubicBezTo>
                <a:cubicBezTo>
                  <a:pt x="3390128" y="334500"/>
                  <a:pt x="3390128" y="334500"/>
                  <a:pt x="3407111" y="342705"/>
                </a:cubicBezTo>
                <a:cubicBezTo>
                  <a:pt x="3407111" y="342705"/>
                  <a:pt x="3407111" y="342705"/>
                  <a:pt x="3412749" y="342705"/>
                </a:cubicBezTo>
                <a:cubicBezTo>
                  <a:pt x="3412749" y="342705"/>
                  <a:pt x="3412749" y="342705"/>
                  <a:pt x="3426915" y="340003"/>
                </a:cubicBezTo>
                <a:cubicBezTo>
                  <a:pt x="3426915" y="340003"/>
                  <a:pt x="3426915" y="345505"/>
                  <a:pt x="3426915" y="351006"/>
                </a:cubicBezTo>
                <a:cubicBezTo>
                  <a:pt x="3429734" y="356411"/>
                  <a:pt x="3441079" y="359211"/>
                  <a:pt x="3441079" y="359211"/>
                </a:cubicBezTo>
                <a:cubicBezTo>
                  <a:pt x="3441079" y="359211"/>
                  <a:pt x="3441079" y="359211"/>
                  <a:pt x="3441079" y="351006"/>
                </a:cubicBezTo>
                <a:cubicBezTo>
                  <a:pt x="3441079" y="351006"/>
                  <a:pt x="3441079" y="351006"/>
                  <a:pt x="3477865" y="361914"/>
                </a:cubicBezTo>
                <a:cubicBezTo>
                  <a:pt x="3477865" y="361914"/>
                  <a:pt x="3477865" y="361914"/>
                  <a:pt x="3503306" y="359211"/>
                </a:cubicBezTo>
                <a:cubicBezTo>
                  <a:pt x="3503306" y="359211"/>
                  <a:pt x="3503306" y="359211"/>
                  <a:pt x="3520290" y="370119"/>
                </a:cubicBezTo>
                <a:cubicBezTo>
                  <a:pt x="3520290" y="370119"/>
                  <a:pt x="3542912" y="359211"/>
                  <a:pt x="3551369" y="359211"/>
                </a:cubicBezTo>
                <a:cubicBezTo>
                  <a:pt x="3557077" y="359211"/>
                  <a:pt x="3559896" y="367415"/>
                  <a:pt x="3559896" y="367415"/>
                </a:cubicBezTo>
                <a:cubicBezTo>
                  <a:pt x="3559896" y="367415"/>
                  <a:pt x="3559896" y="367415"/>
                  <a:pt x="3574060" y="389327"/>
                </a:cubicBezTo>
                <a:cubicBezTo>
                  <a:pt x="3574060" y="389327"/>
                  <a:pt x="3574060" y="389327"/>
                  <a:pt x="3607958" y="414038"/>
                </a:cubicBezTo>
                <a:cubicBezTo>
                  <a:pt x="3607958" y="414038"/>
                  <a:pt x="3607958" y="414038"/>
                  <a:pt x="3588155" y="430544"/>
                </a:cubicBezTo>
                <a:cubicBezTo>
                  <a:pt x="3588155" y="430544"/>
                  <a:pt x="3588155" y="430544"/>
                  <a:pt x="3585336" y="449752"/>
                </a:cubicBezTo>
                <a:cubicBezTo>
                  <a:pt x="3585336" y="449752"/>
                  <a:pt x="3540093" y="460659"/>
                  <a:pt x="3534385" y="460659"/>
                </a:cubicBezTo>
                <a:cubicBezTo>
                  <a:pt x="3525928" y="463458"/>
                  <a:pt x="3508944" y="460659"/>
                  <a:pt x="3500488" y="460659"/>
                </a:cubicBezTo>
                <a:cubicBezTo>
                  <a:pt x="3494779" y="463458"/>
                  <a:pt x="3506125" y="471663"/>
                  <a:pt x="3506125" y="471663"/>
                </a:cubicBezTo>
                <a:cubicBezTo>
                  <a:pt x="3506125" y="471663"/>
                  <a:pt x="3520290" y="471663"/>
                  <a:pt x="3528747" y="471663"/>
                </a:cubicBezTo>
                <a:cubicBezTo>
                  <a:pt x="3537274" y="468961"/>
                  <a:pt x="3545731" y="479868"/>
                  <a:pt x="3545731" y="479868"/>
                </a:cubicBezTo>
                <a:cubicBezTo>
                  <a:pt x="3545731" y="479868"/>
                  <a:pt x="3545731" y="479868"/>
                  <a:pt x="3568352" y="485370"/>
                </a:cubicBezTo>
                <a:cubicBezTo>
                  <a:pt x="3568352" y="485370"/>
                  <a:pt x="3568352" y="485370"/>
                  <a:pt x="3590974" y="477166"/>
                </a:cubicBezTo>
                <a:cubicBezTo>
                  <a:pt x="3590974" y="477166"/>
                  <a:pt x="3590974" y="477166"/>
                  <a:pt x="3593863" y="504578"/>
                </a:cubicBezTo>
                <a:cubicBezTo>
                  <a:pt x="3593863" y="504578"/>
                  <a:pt x="3607958" y="488169"/>
                  <a:pt x="3616485" y="482667"/>
                </a:cubicBezTo>
                <a:cubicBezTo>
                  <a:pt x="3619304" y="479916"/>
                  <a:pt x="3622122" y="484018"/>
                  <a:pt x="3624950" y="490523"/>
                </a:cubicBezTo>
                <a:lnTo>
                  <a:pt x="3625505" y="491971"/>
                </a:lnTo>
                <a:lnTo>
                  <a:pt x="3627455" y="488281"/>
                </a:lnTo>
                <a:cubicBezTo>
                  <a:pt x="3627455" y="488281"/>
                  <a:pt x="3633072" y="480128"/>
                  <a:pt x="3633072" y="480128"/>
                </a:cubicBezTo>
                <a:cubicBezTo>
                  <a:pt x="3641597" y="480128"/>
                  <a:pt x="3641597" y="480128"/>
                  <a:pt x="3641597" y="480128"/>
                </a:cubicBezTo>
                <a:cubicBezTo>
                  <a:pt x="3650122" y="482783"/>
                  <a:pt x="3650122" y="482783"/>
                  <a:pt x="3650122" y="482783"/>
                </a:cubicBezTo>
                <a:cubicBezTo>
                  <a:pt x="3650122" y="482783"/>
                  <a:pt x="3655740" y="485627"/>
                  <a:pt x="3658646" y="485627"/>
                </a:cubicBezTo>
                <a:cubicBezTo>
                  <a:pt x="3664265" y="485627"/>
                  <a:pt x="3672789" y="480128"/>
                  <a:pt x="3672789" y="480128"/>
                </a:cubicBezTo>
                <a:cubicBezTo>
                  <a:pt x="3664265" y="469129"/>
                  <a:pt x="3664265" y="469129"/>
                  <a:pt x="3664265" y="469129"/>
                </a:cubicBezTo>
                <a:cubicBezTo>
                  <a:pt x="3666976" y="458131"/>
                  <a:pt x="3666976" y="458131"/>
                  <a:pt x="3666976" y="458131"/>
                </a:cubicBezTo>
                <a:cubicBezTo>
                  <a:pt x="3678407" y="458131"/>
                  <a:pt x="3678407" y="458131"/>
                  <a:pt x="3678407" y="458131"/>
                </a:cubicBezTo>
                <a:cubicBezTo>
                  <a:pt x="3684025" y="458131"/>
                  <a:pt x="3684025" y="458131"/>
                  <a:pt x="3684025" y="458131"/>
                </a:cubicBezTo>
                <a:cubicBezTo>
                  <a:pt x="3672789" y="441634"/>
                  <a:pt x="3672789" y="441634"/>
                  <a:pt x="3672789" y="441634"/>
                </a:cubicBezTo>
                <a:cubicBezTo>
                  <a:pt x="3672789" y="441634"/>
                  <a:pt x="3675501" y="433480"/>
                  <a:pt x="3681119" y="436135"/>
                </a:cubicBezTo>
                <a:cubicBezTo>
                  <a:pt x="3684025" y="436135"/>
                  <a:pt x="3686932" y="441634"/>
                  <a:pt x="3689643" y="441634"/>
                </a:cubicBezTo>
                <a:cubicBezTo>
                  <a:pt x="3692549" y="441634"/>
                  <a:pt x="3701075" y="444478"/>
                  <a:pt x="3701075" y="444478"/>
                </a:cubicBezTo>
                <a:cubicBezTo>
                  <a:pt x="3712311" y="447133"/>
                  <a:pt x="3712311" y="447133"/>
                  <a:pt x="3712311" y="447133"/>
                </a:cubicBezTo>
                <a:cubicBezTo>
                  <a:pt x="3723547" y="447133"/>
                  <a:pt x="3723547" y="447133"/>
                  <a:pt x="3723547" y="447133"/>
                </a:cubicBezTo>
                <a:cubicBezTo>
                  <a:pt x="3737884" y="447133"/>
                  <a:pt x="3737884" y="447133"/>
                  <a:pt x="3737884" y="447133"/>
                </a:cubicBezTo>
                <a:cubicBezTo>
                  <a:pt x="3743502" y="455476"/>
                  <a:pt x="3743502" y="455476"/>
                  <a:pt x="3743502" y="455476"/>
                </a:cubicBezTo>
                <a:cubicBezTo>
                  <a:pt x="3743502" y="455476"/>
                  <a:pt x="3746214" y="460976"/>
                  <a:pt x="3743502" y="463630"/>
                </a:cubicBezTo>
                <a:cubicBezTo>
                  <a:pt x="3743502" y="466284"/>
                  <a:pt x="3740596" y="474628"/>
                  <a:pt x="3740596" y="474628"/>
                </a:cubicBezTo>
                <a:cubicBezTo>
                  <a:pt x="3737884" y="474628"/>
                  <a:pt x="3734978" y="474628"/>
                  <a:pt x="3732072" y="477283"/>
                </a:cubicBezTo>
                <a:cubicBezTo>
                  <a:pt x="3729359" y="477283"/>
                  <a:pt x="3715216" y="477283"/>
                  <a:pt x="3715216" y="477283"/>
                </a:cubicBezTo>
                <a:cubicBezTo>
                  <a:pt x="3703786" y="477283"/>
                  <a:pt x="3703786" y="477283"/>
                  <a:pt x="3703786" y="477283"/>
                </a:cubicBezTo>
                <a:cubicBezTo>
                  <a:pt x="3695262" y="477283"/>
                  <a:pt x="3695262" y="477283"/>
                  <a:pt x="3695262" y="477283"/>
                </a:cubicBezTo>
                <a:cubicBezTo>
                  <a:pt x="3692549" y="482783"/>
                  <a:pt x="3692549" y="482783"/>
                  <a:pt x="3692549" y="482783"/>
                </a:cubicBezTo>
                <a:cubicBezTo>
                  <a:pt x="3692549" y="482783"/>
                  <a:pt x="3701075" y="485627"/>
                  <a:pt x="3703786" y="488281"/>
                </a:cubicBezTo>
                <a:cubicBezTo>
                  <a:pt x="3709405" y="488281"/>
                  <a:pt x="3709405" y="488281"/>
                  <a:pt x="3709405" y="488281"/>
                </a:cubicBezTo>
                <a:cubicBezTo>
                  <a:pt x="3712311" y="491125"/>
                  <a:pt x="3717929" y="496625"/>
                  <a:pt x="3717929" y="496625"/>
                </a:cubicBezTo>
                <a:cubicBezTo>
                  <a:pt x="3715216" y="504778"/>
                  <a:pt x="3715216" y="504778"/>
                  <a:pt x="3715216" y="504778"/>
                </a:cubicBezTo>
                <a:cubicBezTo>
                  <a:pt x="3715216" y="504778"/>
                  <a:pt x="3723547" y="493780"/>
                  <a:pt x="3723547" y="493780"/>
                </a:cubicBezTo>
                <a:cubicBezTo>
                  <a:pt x="3726453" y="493780"/>
                  <a:pt x="3740596" y="493780"/>
                  <a:pt x="3740596" y="493780"/>
                </a:cubicBezTo>
                <a:cubicBezTo>
                  <a:pt x="3740596" y="493780"/>
                  <a:pt x="3752026" y="488281"/>
                  <a:pt x="3754739" y="488281"/>
                </a:cubicBezTo>
                <a:cubicBezTo>
                  <a:pt x="3754739" y="488281"/>
                  <a:pt x="3752026" y="496625"/>
                  <a:pt x="3752026" y="496625"/>
                </a:cubicBezTo>
                <a:cubicBezTo>
                  <a:pt x="3763263" y="491125"/>
                  <a:pt x="3763263" y="491125"/>
                  <a:pt x="3763263" y="491125"/>
                </a:cubicBezTo>
                <a:cubicBezTo>
                  <a:pt x="3774500" y="485627"/>
                  <a:pt x="3774500" y="485627"/>
                  <a:pt x="3774500" y="485627"/>
                </a:cubicBezTo>
                <a:cubicBezTo>
                  <a:pt x="3780312" y="485627"/>
                  <a:pt x="3780312" y="485627"/>
                  <a:pt x="3780312" y="485627"/>
                </a:cubicBezTo>
                <a:cubicBezTo>
                  <a:pt x="3780312" y="485627"/>
                  <a:pt x="3783024" y="493780"/>
                  <a:pt x="3783024" y="496625"/>
                </a:cubicBezTo>
                <a:cubicBezTo>
                  <a:pt x="3780312" y="499280"/>
                  <a:pt x="3780312" y="499280"/>
                  <a:pt x="3780312" y="504778"/>
                </a:cubicBezTo>
                <a:cubicBezTo>
                  <a:pt x="3780312" y="507433"/>
                  <a:pt x="3777406" y="510277"/>
                  <a:pt x="3780312" y="512932"/>
                </a:cubicBezTo>
                <a:cubicBezTo>
                  <a:pt x="3780312" y="512932"/>
                  <a:pt x="3780312" y="515777"/>
                  <a:pt x="3783024" y="515777"/>
                </a:cubicBezTo>
                <a:cubicBezTo>
                  <a:pt x="3785930" y="518432"/>
                  <a:pt x="3788643" y="515777"/>
                  <a:pt x="3788643" y="515777"/>
                </a:cubicBezTo>
                <a:cubicBezTo>
                  <a:pt x="3794454" y="502124"/>
                  <a:pt x="3794454" y="502124"/>
                  <a:pt x="3794454" y="502124"/>
                </a:cubicBezTo>
                <a:cubicBezTo>
                  <a:pt x="3794454" y="502124"/>
                  <a:pt x="3800073" y="496625"/>
                  <a:pt x="3800073" y="496625"/>
                </a:cubicBezTo>
                <a:cubicBezTo>
                  <a:pt x="3802785" y="496625"/>
                  <a:pt x="3811310" y="491125"/>
                  <a:pt x="3811310" y="491125"/>
                </a:cubicBezTo>
                <a:cubicBezTo>
                  <a:pt x="3825452" y="491125"/>
                  <a:pt x="3825452" y="491125"/>
                  <a:pt x="3825452" y="491125"/>
                </a:cubicBezTo>
                <a:cubicBezTo>
                  <a:pt x="3825452" y="491125"/>
                  <a:pt x="3839595" y="488281"/>
                  <a:pt x="3842501" y="488281"/>
                </a:cubicBezTo>
                <a:cubicBezTo>
                  <a:pt x="3842501" y="491125"/>
                  <a:pt x="3848120" y="491125"/>
                  <a:pt x="3851025" y="491125"/>
                </a:cubicBezTo>
                <a:cubicBezTo>
                  <a:pt x="3856644" y="491125"/>
                  <a:pt x="3859550" y="491125"/>
                  <a:pt x="3865168" y="491125"/>
                </a:cubicBezTo>
                <a:cubicBezTo>
                  <a:pt x="3867881" y="491125"/>
                  <a:pt x="3870787" y="491125"/>
                  <a:pt x="3870787" y="491125"/>
                </a:cubicBezTo>
                <a:cubicBezTo>
                  <a:pt x="3870787" y="491125"/>
                  <a:pt x="3876405" y="485627"/>
                  <a:pt x="3876405" y="485627"/>
                </a:cubicBezTo>
                <a:cubicBezTo>
                  <a:pt x="3876405" y="482783"/>
                  <a:pt x="3876405" y="480128"/>
                  <a:pt x="3876405" y="480128"/>
                </a:cubicBezTo>
                <a:cubicBezTo>
                  <a:pt x="3879311" y="477283"/>
                  <a:pt x="3882023" y="471784"/>
                  <a:pt x="3884929" y="471784"/>
                </a:cubicBezTo>
                <a:cubicBezTo>
                  <a:pt x="3887835" y="471784"/>
                  <a:pt x="3930263" y="477283"/>
                  <a:pt x="3930263" y="477283"/>
                </a:cubicBezTo>
                <a:cubicBezTo>
                  <a:pt x="3966880" y="488281"/>
                  <a:pt x="3966880" y="488281"/>
                  <a:pt x="3966880" y="488281"/>
                </a:cubicBezTo>
                <a:cubicBezTo>
                  <a:pt x="3992453" y="493780"/>
                  <a:pt x="3992453" y="493780"/>
                  <a:pt x="3992453" y="493780"/>
                </a:cubicBezTo>
                <a:cubicBezTo>
                  <a:pt x="3992453" y="493780"/>
                  <a:pt x="4012214" y="504778"/>
                  <a:pt x="4015120" y="504778"/>
                </a:cubicBezTo>
                <a:cubicBezTo>
                  <a:pt x="4017832" y="507433"/>
                  <a:pt x="4054642" y="512932"/>
                  <a:pt x="4054642" y="512932"/>
                </a:cubicBezTo>
                <a:cubicBezTo>
                  <a:pt x="4071691" y="523931"/>
                  <a:pt x="4071691" y="523931"/>
                  <a:pt x="4071691" y="523931"/>
                </a:cubicBezTo>
                <a:cubicBezTo>
                  <a:pt x="4071691" y="523931"/>
                  <a:pt x="4088545" y="529429"/>
                  <a:pt x="4088545" y="532274"/>
                </a:cubicBezTo>
                <a:cubicBezTo>
                  <a:pt x="4088545" y="534929"/>
                  <a:pt x="4099976" y="540428"/>
                  <a:pt x="4099976" y="540428"/>
                </a:cubicBezTo>
                <a:cubicBezTo>
                  <a:pt x="4111212" y="534929"/>
                  <a:pt x="4111212" y="534929"/>
                  <a:pt x="4111212" y="534929"/>
                </a:cubicBezTo>
                <a:cubicBezTo>
                  <a:pt x="4111212" y="534929"/>
                  <a:pt x="4125355" y="537773"/>
                  <a:pt x="4125355" y="537773"/>
                </a:cubicBezTo>
                <a:cubicBezTo>
                  <a:pt x="4128262" y="540428"/>
                  <a:pt x="4156546" y="548771"/>
                  <a:pt x="4156546" y="548771"/>
                </a:cubicBezTo>
                <a:cubicBezTo>
                  <a:pt x="4156546" y="548771"/>
                  <a:pt x="4176308" y="554081"/>
                  <a:pt x="4179213" y="554081"/>
                </a:cubicBezTo>
                <a:cubicBezTo>
                  <a:pt x="4181926" y="554081"/>
                  <a:pt x="4193356" y="551426"/>
                  <a:pt x="4193356" y="551426"/>
                </a:cubicBezTo>
                <a:cubicBezTo>
                  <a:pt x="4193356" y="543272"/>
                  <a:pt x="4193356" y="543272"/>
                  <a:pt x="4193356" y="543272"/>
                </a:cubicBezTo>
                <a:cubicBezTo>
                  <a:pt x="4193356" y="543272"/>
                  <a:pt x="4190450" y="537773"/>
                  <a:pt x="4196069" y="540428"/>
                </a:cubicBezTo>
                <a:cubicBezTo>
                  <a:pt x="4201881" y="540428"/>
                  <a:pt x="4204593" y="540428"/>
                  <a:pt x="4207500" y="543272"/>
                </a:cubicBezTo>
                <a:cubicBezTo>
                  <a:pt x="4207500" y="545927"/>
                  <a:pt x="4213117" y="545927"/>
                  <a:pt x="4216024" y="548771"/>
                </a:cubicBezTo>
                <a:cubicBezTo>
                  <a:pt x="4218736" y="554081"/>
                  <a:pt x="4230167" y="556925"/>
                  <a:pt x="4230167" y="556925"/>
                </a:cubicBezTo>
                <a:cubicBezTo>
                  <a:pt x="4244310" y="562424"/>
                  <a:pt x="4244310" y="562424"/>
                  <a:pt x="4244310" y="562424"/>
                </a:cubicBezTo>
                <a:cubicBezTo>
                  <a:pt x="4247021" y="570578"/>
                  <a:pt x="4247021" y="570578"/>
                  <a:pt x="4247021" y="570578"/>
                </a:cubicBezTo>
                <a:cubicBezTo>
                  <a:pt x="4249927" y="573422"/>
                  <a:pt x="4249927" y="573422"/>
                  <a:pt x="4249927" y="573422"/>
                </a:cubicBezTo>
                <a:cubicBezTo>
                  <a:pt x="4252834" y="567923"/>
                  <a:pt x="4252834" y="567923"/>
                  <a:pt x="4252834" y="567923"/>
                </a:cubicBezTo>
                <a:cubicBezTo>
                  <a:pt x="4255546" y="565079"/>
                  <a:pt x="4258451" y="565079"/>
                  <a:pt x="4258451" y="565079"/>
                </a:cubicBezTo>
                <a:cubicBezTo>
                  <a:pt x="4264070" y="567923"/>
                  <a:pt x="4264070" y="567923"/>
                  <a:pt x="4264070" y="567923"/>
                </a:cubicBezTo>
                <a:cubicBezTo>
                  <a:pt x="4264070" y="567923"/>
                  <a:pt x="4269688" y="567923"/>
                  <a:pt x="4269688" y="567923"/>
                </a:cubicBezTo>
                <a:cubicBezTo>
                  <a:pt x="4272594" y="567923"/>
                  <a:pt x="4281118" y="565079"/>
                  <a:pt x="4281118" y="565079"/>
                </a:cubicBezTo>
                <a:cubicBezTo>
                  <a:pt x="4281118" y="567923"/>
                  <a:pt x="4286737" y="573422"/>
                  <a:pt x="4289450" y="573422"/>
                </a:cubicBezTo>
                <a:cubicBezTo>
                  <a:pt x="4289450" y="576077"/>
                  <a:pt x="4295261" y="584421"/>
                  <a:pt x="4295261" y="584421"/>
                </a:cubicBezTo>
                <a:cubicBezTo>
                  <a:pt x="4295261" y="584421"/>
                  <a:pt x="4295261" y="587075"/>
                  <a:pt x="4295261" y="592574"/>
                </a:cubicBezTo>
                <a:cubicBezTo>
                  <a:pt x="4295261" y="595229"/>
                  <a:pt x="4297974" y="598074"/>
                  <a:pt x="4297974" y="598074"/>
                </a:cubicBezTo>
                <a:cubicBezTo>
                  <a:pt x="4303592" y="603573"/>
                  <a:pt x="4303592" y="603573"/>
                  <a:pt x="4303592" y="603573"/>
                </a:cubicBezTo>
                <a:cubicBezTo>
                  <a:pt x="4317735" y="625569"/>
                  <a:pt x="4317735" y="625569"/>
                  <a:pt x="4317735" y="625569"/>
                </a:cubicBezTo>
                <a:cubicBezTo>
                  <a:pt x="4323547" y="631068"/>
                  <a:pt x="4323547" y="631068"/>
                  <a:pt x="4323547" y="631068"/>
                </a:cubicBezTo>
                <a:cubicBezTo>
                  <a:pt x="4329165" y="625569"/>
                  <a:pt x="4329165" y="625569"/>
                  <a:pt x="4329165" y="625569"/>
                </a:cubicBezTo>
                <a:cubicBezTo>
                  <a:pt x="4337689" y="625569"/>
                  <a:pt x="4337689" y="625569"/>
                  <a:pt x="4337689" y="625569"/>
                </a:cubicBezTo>
                <a:cubicBezTo>
                  <a:pt x="4346020" y="644721"/>
                  <a:pt x="4346020" y="644721"/>
                  <a:pt x="4346020" y="644721"/>
                </a:cubicBezTo>
                <a:cubicBezTo>
                  <a:pt x="4354545" y="669372"/>
                  <a:pt x="4354545" y="669372"/>
                  <a:pt x="4354545" y="669372"/>
                </a:cubicBezTo>
                <a:cubicBezTo>
                  <a:pt x="4348926" y="702366"/>
                  <a:pt x="4348926" y="702366"/>
                  <a:pt x="4348926" y="702366"/>
                </a:cubicBezTo>
                <a:cubicBezTo>
                  <a:pt x="4348926" y="724173"/>
                  <a:pt x="4348926" y="724173"/>
                  <a:pt x="4348926" y="724173"/>
                </a:cubicBezTo>
                <a:cubicBezTo>
                  <a:pt x="4348926" y="724173"/>
                  <a:pt x="4343308" y="740670"/>
                  <a:pt x="4343308" y="743515"/>
                </a:cubicBezTo>
                <a:cubicBezTo>
                  <a:pt x="4343308" y="749014"/>
                  <a:pt x="4329165" y="768166"/>
                  <a:pt x="4329165" y="768166"/>
                </a:cubicBezTo>
                <a:cubicBezTo>
                  <a:pt x="4329165" y="768166"/>
                  <a:pt x="4320641" y="784663"/>
                  <a:pt x="4317735" y="787317"/>
                </a:cubicBezTo>
                <a:cubicBezTo>
                  <a:pt x="4315022" y="792818"/>
                  <a:pt x="4303592" y="814814"/>
                  <a:pt x="4303592" y="814814"/>
                </a:cubicBezTo>
                <a:cubicBezTo>
                  <a:pt x="4269688" y="847618"/>
                  <a:pt x="4269688" y="847618"/>
                  <a:pt x="4269688" y="847618"/>
                </a:cubicBezTo>
                <a:cubicBezTo>
                  <a:pt x="4269688" y="847618"/>
                  <a:pt x="4252834" y="855963"/>
                  <a:pt x="4247021" y="858616"/>
                </a:cubicBezTo>
                <a:cubicBezTo>
                  <a:pt x="4244310" y="864116"/>
                  <a:pt x="4216024" y="866960"/>
                  <a:pt x="4216024" y="866960"/>
                </a:cubicBezTo>
                <a:cubicBezTo>
                  <a:pt x="4193356" y="866960"/>
                  <a:pt x="4193356" y="866960"/>
                  <a:pt x="4193356" y="866960"/>
                </a:cubicBezTo>
                <a:cubicBezTo>
                  <a:pt x="4159453" y="858616"/>
                  <a:pt x="4159453" y="858616"/>
                  <a:pt x="4159453" y="858616"/>
                </a:cubicBezTo>
                <a:cubicBezTo>
                  <a:pt x="4139498" y="864116"/>
                  <a:pt x="4139498" y="864116"/>
                  <a:pt x="4139498" y="864116"/>
                </a:cubicBezTo>
                <a:cubicBezTo>
                  <a:pt x="4114119" y="872459"/>
                  <a:pt x="4114119" y="872459"/>
                  <a:pt x="4114119" y="872459"/>
                </a:cubicBezTo>
                <a:cubicBezTo>
                  <a:pt x="4091452" y="872459"/>
                  <a:pt x="4091452" y="872459"/>
                  <a:pt x="4091452" y="872459"/>
                </a:cubicBezTo>
                <a:cubicBezTo>
                  <a:pt x="4063167" y="877958"/>
                  <a:pt x="4063167" y="877958"/>
                  <a:pt x="4063167" y="877958"/>
                </a:cubicBezTo>
                <a:cubicBezTo>
                  <a:pt x="4063167" y="877958"/>
                  <a:pt x="4057548" y="877958"/>
                  <a:pt x="4051930" y="877958"/>
                </a:cubicBezTo>
                <a:cubicBezTo>
                  <a:pt x="4049024" y="877958"/>
                  <a:pt x="4031974" y="872459"/>
                  <a:pt x="4031974" y="872459"/>
                </a:cubicBezTo>
                <a:cubicBezTo>
                  <a:pt x="4012214" y="866960"/>
                  <a:pt x="4012214" y="866960"/>
                  <a:pt x="4012214" y="866960"/>
                </a:cubicBezTo>
                <a:cubicBezTo>
                  <a:pt x="3998071" y="866960"/>
                  <a:pt x="3998071" y="866960"/>
                  <a:pt x="3998071" y="866960"/>
                </a:cubicBezTo>
                <a:cubicBezTo>
                  <a:pt x="3995359" y="877958"/>
                  <a:pt x="3995359" y="877958"/>
                  <a:pt x="3995359" y="877958"/>
                </a:cubicBezTo>
                <a:cubicBezTo>
                  <a:pt x="3995359" y="877958"/>
                  <a:pt x="3995359" y="877958"/>
                  <a:pt x="3989547" y="877958"/>
                </a:cubicBezTo>
                <a:cubicBezTo>
                  <a:pt x="3983929" y="877958"/>
                  <a:pt x="3978310" y="877958"/>
                  <a:pt x="3978310" y="877958"/>
                </a:cubicBezTo>
                <a:cubicBezTo>
                  <a:pt x="3978310" y="866960"/>
                  <a:pt x="3978310" y="866960"/>
                  <a:pt x="3978310" y="866960"/>
                </a:cubicBezTo>
                <a:cubicBezTo>
                  <a:pt x="3958549" y="866960"/>
                  <a:pt x="3958549" y="866960"/>
                  <a:pt x="3958549" y="866960"/>
                </a:cubicBezTo>
                <a:cubicBezTo>
                  <a:pt x="3958549" y="866960"/>
                  <a:pt x="3950025" y="869614"/>
                  <a:pt x="3944406" y="869614"/>
                </a:cubicBezTo>
                <a:cubicBezTo>
                  <a:pt x="3935882" y="869614"/>
                  <a:pt x="3927358" y="861461"/>
                  <a:pt x="3924452" y="861461"/>
                </a:cubicBezTo>
                <a:cubicBezTo>
                  <a:pt x="3921739" y="861461"/>
                  <a:pt x="3921739" y="864116"/>
                  <a:pt x="3921739" y="864116"/>
                </a:cubicBezTo>
                <a:cubicBezTo>
                  <a:pt x="3921739" y="872459"/>
                  <a:pt x="3921739" y="872459"/>
                  <a:pt x="3921739" y="872459"/>
                </a:cubicBezTo>
                <a:cubicBezTo>
                  <a:pt x="3907596" y="872459"/>
                  <a:pt x="3907596" y="872459"/>
                  <a:pt x="3907596" y="872459"/>
                </a:cubicBezTo>
                <a:cubicBezTo>
                  <a:pt x="3890548" y="866960"/>
                  <a:pt x="3890548" y="866960"/>
                  <a:pt x="3890548" y="866960"/>
                </a:cubicBezTo>
                <a:cubicBezTo>
                  <a:pt x="3876405" y="855963"/>
                  <a:pt x="3876405" y="855963"/>
                  <a:pt x="3876405" y="855963"/>
                </a:cubicBezTo>
                <a:cubicBezTo>
                  <a:pt x="3865168" y="844964"/>
                  <a:pt x="3865168" y="844964"/>
                  <a:pt x="3865168" y="844964"/>
                </a:cubicBezTo>
                <a:cubicBezTo>
                  <a:pt x="3865168" y="839464"/>
                  <a:pt x="3865168" y="839464"/>
                  <a:pt x="3865168" y="839464"/>
                </a:cubicBezTo>
                <a:cubicBezTo>
                  <a:pt x="3851025" y="839464"/>
                  <a:pt x="3851025" y="839464"/>
                  <a:pt x="3851025" y="839464"/>
                </a:cubicBezTo>
                <a:cubicBezTo>
                  <a:pt x="3831071" y="839464"/>
                  <a:pt x="3831071" y="839464"/>
                  <a:pt x="3831071" y="839464"/>
                </a:cubicBezTo>
                <a:cubicBezTo>
                  <a:pt x="3819834" y="844964"/>
                  <a:pt x="3819834" y="844964"/>
                  <a:pt x="3819834" y="844964"/>
                </a:cubicBezTo>
                <a:cubicBezTo>
                  <a:pt x="3833977" y="847618"/>
                  <a:pt x="3833977" y="847618"/>
                  <a:pt x="3833977" y="847618"/>
                </a:cubicBezTo>
                <a:cubicBezTo>
                  <a:pt x="3842501" y="850462"/>
                  <a:pt x="3842501" y="850462"/>
                  <a:pt x="3842501" y="850462"/>
                </a:cubicBezTo>
                <a:cubicBezTo>
                  <a:pt x="3842501" y="850462"/>
                  <a:pt x="3853738" y="847618"/>
                  <a:pt x="3853738" y="855963"/>
                </a:cubicBezTo>
                <a:cubicBezTo>
                  <a:pt x="3853738" y="861461"/>
                  <a:pt x="3848120" y="861461"/>
                  <a:pt x="3853738" y="866960"/>
                </a:cubicBezTo>
                <a:cubicBezTo>
                  <a:pt x="3856644" y="872459"/>
                  <a:pt x="3867881" y="877958"/>
                  <a:pt x="3867881" y="877958"/>
                </a:cubicBezTo>
                <a:cubicBezTo>
                  <a:pt x="3867881" y="877958"/>
                  <a:pt x="3873692" y="877958"/>
                  <a:pt x="3876405" y="877958"/>
                </a:cubicBezTo>
                <a:cubicBezTo>
                  <a:pt x="3879311" y="877958"/>
                  <a:pt x="3882023" y="877958"/>
                  <a:pt x="3882023" y="877958"/>
                </a:cubicBezTo>
                <a:cubicBezTo>
                  <a:pt x="3887835" y="886112"/>
                  <a:pt x="3887835" y="886112"/>
                  <a:pt x="3887835" y="886112"/>
                </a:cubicBezTo>
                <a:cubicBezTo>
                  <a:pt x="3887835" y="886112"/>
                  <a:pt x="3884929" y="888766"/>
                  <a:pt x="3890548" y="888766"/>
                </a:cubicBezTo>
                <a:cubicBezTo>
                  <a:pt x="3893454" y="888766"/>
                  <a:pt x="3907596" y="888766"/>
                  <a:pt x="3907596" y="888766"/>
                </a:cubicBezTo>
                <a:cubicBezTo>
                  <a:pt x="3921739" y="894266"/>
                  <a:pt x="3921739" y="894266"/>
                  <a:pt x="3921739" y="894266"/>
                </a:cubicBezTo>
                <a:cubicBezTo>
                  <a:pt x="3921739" y="902609"/>
                  <a:pt x="3921739" y="902609"/>
                  <a:pt x="3921739" y="902609"/>
                </a:cubicBezTo>
                <a:cubicBezTo>
                  <a:pt x="3921739" y="902609"/>
                  <a:pt x="3918833" y="908109"/>
                  <a:pt x="3924452" y="908109"/>
                </a:cubicBezTo>
                <a:cubicBezTo>
                  <a:pt x="3927358" y="910763"/>
                  <a:pt x="3938594" y="908109"/>
                  <a:pt x="3938594" y="908109"/>
                </a:cubicBezTo>
                <a:cubicBezTo>
                  <a:pt x="3938594" y="908109"/>
                  <a:pt x="3935882" y="905264"/>
                  <a:pt x="3941500" y="908109"/>
                </a:cubicBezTo>
                <a:cubicBezTo>
                  <a:pt x="3944406" y="910763"/>
                  <a:pt x="3947119" y="913607"/>
                  <a:pt x="3947119" y="913607"/>
                </a:cubicBezTo>
                <a:cubicBezTo>
                  <a:pt x="3947119" y="913607"/>
                  <a:pt x="3950025" y="919106"/>
                  <a:pt x="3950025" y="921761"/>
                </a:cubicBezTo>
                <a:cubicBezTo>
                  <a:pt x="3950025" y="924606"/>
                  <a:pt x="3952737" y="929915"/>
                  <a:pt x="3952737" y="929915"/>
                </a:cubicBezTo>
                <a:cubicBezTo>
                  <a:pt x="3952737" y="929915"/>
                  <a:pt x="3944406" y="932759"/>
                  <a:pt x="3958549" y="932759"/>
                </a:cubicBezTo>
                <a:cubicBezTo>
                  <a:pt x="3972692" y="932759"/>
                  <a:pt x="3972692" y="932759"/>
                  <a:pt x="3972692" y="932759"/>
                </a:cubicBezTo>
                <a:cubicBezTo>
                  <a:pt x="3983929" y="932759"/>
                  <a:pt x="3983929" y="932759"/>
                  <a:pt x="3983929" y="932759"/>
                </a:cubicBezTo>
                <a:cubicBezTo>
                  <a:pt x="3995359" y="935414"/>
                  <a:pt x="3995359" y="935414"/>
                  <a:pt x="3995359" y="935414"/>
                </a:cubicBezTo>
                <a:cubicBezTo>
                  <a:pt x="4015120" y="943758"/>
                  <a:pt x="4015120" y="943758"/>
                  <a:pt x="4015120" y="943758"/>
                </a:cubicBezTo>
                <a:cubicBezTo>
                  <a:pt x="4034881" y="954756"/>
                  <a:pt x="4034881" y="954756"/>
                  <a:pt x="4034881" y="954756"/>
                </a:cubicBezTo>
                <a:cubicBezTo>
                  <a:pt x="4034881" y="954756"/>
                  <a:pt x="4031974" y="962910"/>
                  <a:pt x="4037787" y="962910"/>
                </a:cubicBezTo>
                <a:cubicBezTo>
                  <a:pt x="4040500" y="962910"/>
                  <a:pt x="4051930" y="962910"/>
                  <a:pt x="4051930" y="962910"/>
                </a:cubicBezTo>
                <a:cubicBezTo>
                  <a:pt x="4060260" y="984905"/>
                  <a:pt x="4060260" y="984905"/>
                  <a:pt x="4060260" y="984905"/>
                </a:cubicBezTo>
                <a:cubicBezTo>
                  <a:pt x="4046117" y="984905"/>
                  <a:pt x="4046117" y="984905"/>
                  <a:pt x="4046117" y="984905"/>
                </a:cubicBezTo>
                <a:cubicBezTo>
                  <a:pt x="4054642" y="1006903"/>
                  <a:pt x="4054642" y="1006903"/>
                  <a:pt x="4054642" y="1006903"/>
                </a:cubicBezTo>
                <a:cubicBezTo>
                  <a:pt x="4060260" y="1017711"/>
                  <a:pt x="4060260" y="1017711"/>
                  <a:pt x="4060260" y="1017711"/>
                </a:cubicBezTo>
                <a:cubicBezTo>
                  <a:pt x="4057548" y="1031553"/>
                  <a:pt x="4057548" y="1031553"/>
                  <a:pt x="4057548" y="1031553"/>
                </a:cubicBezTo>
                <a:cubicBezTo>
                  <a:pt x="4049024" y="1039708"/>
                  <a:pt x="4049024" y="1039708"/>
                  <a:pt x="4049024" y="1039708"/>
                </a:cubicBezTo>
                <a:cubicBezTo>
                  <a:pt x="4049024" y="1039708"/>
                  <a:pt x="4049024" y="1045206"/>
                  <a:pt x="4049024" y="1045206"/>
                </a:cubicBezTo>
                <a:cubicBezTo>
                  <a:pt x="4049024" y="1048050"/>
                  <a:pt x="4054642" y="1048050"/>
                  <a:pt x="4054642" y="1048050"/>
                </a:cubicBezTo>
                <a:cubicBezTo>
                  <a:pt x="4054642" y="1048050"/>
                  <a:pt x="4060260" y="1053550"/>
                  <a:pt x="4060260" y="1056205"/>
                </a:cubicBezTo>
                <a:cubicBezTo>
                  <a:pt x="4060260" y="1058860"/>
                  <a:pt x="4068784" y="1061704"/>
                  <a:pt x="4068784" y="1064358"/>
                </a:cubicBezTo>
                <a:cubicBezTo>
                  <a:pt x="4071691" y="1067202"/>
                  <a:pt x="4080215" y="1075357"/>
                  <a:pt x="4080215" y="1075357"/>
                </a:cubicBezTo>
                <a:cubicBezTo>
                  <a:pt x="4082927" y="1080855"/>
                  <a:pt x="4082927" y="1080855"/>
                  <a:pt x="4082927" y="1080855"/>
                </a:cubicBezTo>
                <a:cubicBezTo>
                  <a:pt x="4094358" y="1086354"/>
                  <a:pt x="4094358" y="1086354"/>
                  <a:pt x="4094358" y="1086354"/>
                </a:cubicBezTo>
                <a:cubicBezTo>
                  <a:pt x="4094358" y="1086354"/>
                  <a:pt x="4094358" y="1086354"/>
                  <a:pt x="4094358" y="1089199"/>
                </a:cubicBezTo>
                <a:cubicBezTo>
                  <a:pt x="4094358" y="1094698"/>
                  <a:pt x="4099976" y="1100008"/>
                  <a:pt x="4099976" y="1100008"/>
                </a:cubicBezTo>
                <a:cubicBezTo>
                  <a:pt x="4111212" y="1108351"/>
                  <a:pt x="4111212" y="1108351"/>
                  <a:pt x="4111212" y="1108351"/>
                </a:cubicBezTo>
                <a:lnTo>
                  <a:pt x="4111212" y="1111006"/>
                </a:lnTo>
                <a:cubicBezTo>
                  <a:pt x="4111212" y="1116504"/>
                  <a:pt x="4111212" y="1124848"/>
                  <a:pt x="4111212" y="1124848"/>
                </a:cubicBezTo>
                <a:cubicBezTo>
                  <a:pt x="4122643" y="1124848"/>
                  <a:pt x="4122643" y="1124848"/>
                  <a:pt x="4122643" y="1124848"/>
                </a:cubicBezTo>
                <a:cubicBezTo>
                  <a:pt x="4119737" y="1135847"/>
                  <a:pt x="4119737" y="1135847"/>
                  <a:pt x="4119737" y="1135847"/>
                </a:cubicBezTo>
                <a:cubicBezTo>
                  <a:pt x="4119737" y="1135847"/>
                  <a:pt x="4114119" y="1135847"/>
                  <a:pt x="4119737" y="1144000"/>
                </a:cubicBezTo>
                <a:cubicBezTo>
                  <a:pt x="4125355" y="1149499"/>
                  <a:pt x="4125355" y="1154999"/>
                  <a:pt x="4125355" y="1154999"/>
                </a:cubicBezTo>
                <a:cubicBezTo>
                  <a:pt x="4145310" y="1168651"/>
                  <a:pt x="4145310" y="1168651"/>
                  <a:pt x="4145310" y="1168651"/>
                </a:cubicBezTo>
                <a:cubicBezTo>
                  <a:pt x="4156546" y="1168651"/>
                  <a:pt x="4156546" y="1168651"/>
                  <a:pt x="4156546" y="1168651"/>
                </a:cubicBezTo>
                <a:cubicBezTo>
                  <a:pt x="4167783" y="1165997"/>
                  <a:pt x="4167783" y="1165997"/>
                  <a:pt x="4167783" y="1165997"/>
                </a:cubicBezTo>
                <a:cubicBezTo>
                  <a:pt x="4173596" y="1154999"/>
                  <a:pt x="4173596" y="1154999"/>
                  <a:pt x="4173596" y="1154999"/>
                </a:cubicBezTo>
                <a:cubicBezTo>
                  <a:pt x="4173596" y="1154999"/>
                  <a:pt x="4181926" y="1154999"/>
                  <a:pt x="4190450" y="1157653"/>
                </a:cubicBezTo>
                <a:cubicBezTo>
                  <a:pt x="4196069" y="1160497"/>
                  <a:pt x="4207500" y="1157653"/>
                  <a:pt x="4207500" y="1157653"/>
                </a:cubicBezTo>
                <a:cubicBezTo>
                  <a:pt x="4207500" y="1157653"/>
                  <a:pt x="4207500" y="1157653"/>
                  <a:pt x="4207500" y="1163152"/>
                </a:cubicBezTo>
                <a:cubicBezTo>
                  <a:pt x="4210211" y="1168651"/>
                  <a:pt x="4216024" y="1165997"/>
                  <a:pt x="4216024" y="1165997"/>
                </a:cubicBezTo>
                <a:cubicBezTo>
                  <a:pt x="4216024" y="1165997"/>
                  <a:pt x="4224354" y="1165997"/>
                  <a:pt x="4224354" y="1168651"/>
                </a:cubicBezTo>
                <a:cubicBezTo>
                  <a:pt x="4224354" y="1171496"/>
                  <a:pt x="4230167" y="1174151"/>
                  <a:pt x="4232879" y="1179649"/>
                </a:cubicBezTo>
                <a:cubicBezTo>
                  <a:pt x="4235784" y="1185149"/>
                  <a:pt x="4235784" y="1182304"/>
                  <a:pt x="4238691" y="1185149"/>
                </a:cubicBezTo>
                <a:cubicBezTo>
                  <a:pt x="4238691" y="1187804"/>
                  <a:pt x="4227260" y="1190648"/>
                  <a:pt x="4241403" y="1190648"/>
                </a:cubicBezTo>
                <a:cubicBezTo>
                  <a:pt x="4252834" y="1193303"/>
                  <a:pt x="4281118" y="1196147"/>
                  <a:pt x="4281118" y="1196147"/>
                </a:cubicBezTo>
                <a:cubicBezTo>
                  <a:pt x="4281118" y="1196147"/>
                  <a:pt x="4297974" y="1190648"/>
                  <a:pt x="4306498" y="1190648"/>
                </a:cubicBezTo>
                <a:cubicBezTo>
                  <a:pt x="4315022" y="1190648"/>
                  <a:pt x="4315022" y="1193303"/>
                  <a:pt x="4315022" y="1193303"/>
                </a:cubicBezTo>
                <a:cubicBezTo>
                  <a:pt x="4323547" y="1193303"/>
                  <a:pt x="4323547" y="1193303"/>
                  <a:pt x="4323547" y="1193303"/>
                </a:cubicBezTo>
                <a:cubicBezTo>
                  <a:pt x="4323547" y="1193303"/>
                  <a:pt x="4329165" y="1190648"/>
                  <a:pt x="4329165" y="1187804"/>
                </a:cubicBezTo>
                <a:cubicBezTo>
                  <a:pt x="4329165" y="1185149"/>
                  <a:pt x="4331878" y="1176995"/>
                  <a:pt x="4331878" y="1176995"/>
                </a:cubicBezTo>
                <a:cubicBezTo>
                  <a:pt x="4331878" y="1176995"/>
                  <a:pt x="4329165" y="1171496"/>
                  <a:pt x="4334784" y="1171496"/>
                </a:cubicBezTo>
                <a:cubicBezTo>
                  <a:pt x="4340402" y="1171496"/>
                  <a:pt x="4343308" y="1168651"/>
                  <a:pt x="4343308" y="1168651"/>
                </a:cubicBezTo>
                <a:cubicBezTo>
                  <a:pt x="4351832" y="1163152"/>
                  <a:pt x="4351832" y="1163152"/>
                  <a:pt x="4351832" y="1163152"/>
                </a:cubicBezTo>
                <a:cubicBezTo>
                  <a:pt x="4348926" y="1141157"/>
                  <a:pt x="4348926" y="1141157"/>
                  <a:pt x="4348926" y="1141157"/>
                </a:cubicBezTo>
                <a:cubicBezTo>
                  <a:pt x="4348926" y="1141157"/>
                  <a:pt x="4348926" y="1133002"/>
                  <a:pt x="4346020" y="1130347"/>
                </a:cubicBezTo>
                <a:cubicBezTo>
                  <a:pt x="4340402" y="1127503"/>
                  <a:pt x="4331878" y="1119350"/>
                  <a:pt x="4331878" y="1119350"/>
                </a:cubicBezTo>
                <a:cubicBezTo>
                  <a:pt x="4329165" y="1111006"/>
                  <a:pt x="4329165" y="1111006"/>
                  <a:pt x="4329165" y="1111006"/>
                </a:cubicBezTo>
                <a:cubicBezTo>
                  <a:pt x="4317735" y="1102852"/>
                  <a:pt x="4317735" y="1102852"/>
                  <a:pt x="4317735" y="1102852"/>
                </a:cubicBezTo>
                <a:cubicBezTo>
                  <a:pt x="4317735" y="1102852"/>
                  <a:pt x="4315022" y="1097353"/>
                  <a:pt x="4312117" y="1097353"/>
                </a:cubicBezTo>
                <a:cubicBezTo>
                  <a:pt x="4309404" y="1100008"/>
                  <a:pt x="4312117" y="1100008"/>
                  <a:pt x="4306498" y="1108351"/>
                </a:cubicBezTo>
                <a:cubicBezTo>
                  <a:pt x="4300880" y="1113850"/>
                  <a:pt x="4292355" y="1116504"/>
                  <a:pt x="4292355" y="1116504"/>
                </a:cubicBezTo>
                <a:cubicBezTo>
                  <a:pt x="4275307" y="1122005"/>
                  <a:pt x="4275307" y="1122005"/>
                  <a:pt x="4275307" y="1122005"/>
                </a:cubicBezTo>
                <a:cubicBezTo>
                  <a:pt x="4275307" y="1122005"/>
                  <a:pt x="4264070" y="1116504"/>
                  <a:pt x="4261164" y="1111006"/>
                </a:cubicBezTo>
                <a:cubicBezTo>
                  <a:pt x="4258451" y="1108351"/>
                  <a:pt x="4238691" y="1091854"/>
                  <a:pt x="4238691" y="1091854"/>
                </a:cubicBezTo>
                <a:cubicBezTo>
                  <a:pt x="4238691" y="1091854"/>
                  <a:pt x="4227260" y="1083699"/>
                  <a:pt x="4224354" y="1083699"/>
                </a:cubicBezTo>
                <a:cubicBezTo>
                  <a:pt x="4218736" y="1083699"/>
                  <a:pt x="4213117" y="1083699"/>
                  <a:pt x="4213117" y="1083699"/>
                </a:cubicBezTo>
                <a:cubicBezTo>
                  <a:pt x="4204593" y="1069857"/>
                  <a:pt x="4204593" y="1069857"/>
                  <a:pt x="4204593" y="1069857"/>
                </a:cubicBezTo>
                <a:cubicBezTo>
                  <a:pt x="4201881" y="1067202"/>
                  <a:pt x="4201881" y="1067202"/>
                  <a:pt x="4201881" y="1067202"/>
                </a:cubicBezTo>
                <a:cubicBezTo>
                  <a:pt x="4201881" y="1067202"/>
                  <a:pt x="4193356" y="1058860"/>
                  <a:pt x="4198975" y="1058860"/>
                </a:cubicBezTo>
                <a:cubicBezTo>
                  <a:pt x="4207500" y="1058860"/>
                  <a:pt x="4210211" y="1050705"/>
                  <a:pt x="4210211" y="1050705"/>
                </a:cubicBezTo>
                <a:cubicBezTo>
                  <a:pt x="4210211" y="1042552"/>
                  <a:pt x="4210211" y="1042552"/>
                  <a:pt x="4210211" y="1042552"/>
                </a:cubicBezTo>
                <a:cubicBezTo>
                  <a:pt x="4210211" y="1037053"/>
                  <a:pt x="4210211" y="1037053"/>
                  <a:pt x="4210211" y="1037053"/>
                </a:cubicBezTo>
                <a:cubicBezTo>
                  <a:pt x="4207500" y="1023209"/>
                  <a:pt x="4207500" y="1023209"/>
                  <a:pt x="4207500" y="1023209"/>
                </a:cubicBezTo>
                <a:cubicBezTo>
                  <a:pt x="4207500" y="1023209"/>
                  <a:pt x="4204593" y="1009557"/>
                  <a:pt x="4207500" y="1006903"/>
                </a:cubicBezTo>
                <a:cubicBezTo>
                  <a:pt x="4213117" y="1006903"/>
                  <a:pt x="4230167" y="1004058"/>
                  <a:pt x="4230167" y="1004058"/>
                </a:cubicBezTo>
                <a:cubicBezTo>
                  <a:pt x="4230167" y="1004058"/>
                  <a:pt x="4238691" y="1006903"/>
                  <a:pt x="4247021" y="1009557"/>
                </a:cubicBezTo>
                <a:cubicBezTo>
                  <a:pt x="4252834" y="1009557"/>
                  <a:pt x="4258451" y="1012401"/>
                  <a:pt x="4258451" y="1012401"/>
                </a:cubicBezTo>
                <a:cubicBezTo>
                  <a:pt x="4258451" y="1012401"/>
                  <a:pt x="4275307" y="1020556"/>
                  <a:pt x="4278213" y="1023209"/>
                </a:cubicBezTo>
                <a:cubicBezTo>
                  <a:pt x="4278213" y="1026054"/>
                  <a:pt x="4283831" y="1028709"/>
                  <a:pt x="4289450" y="1031553"/>
                </a:cubicBezTo>
                <a:cubicBezTo>
                  <a:pt x="4297974" y="1037053"/>
                  <a:pt x="4315022" y="1031553"/>
                  <a:pt x="4315022" y="1031553"/>
                </a:cubicBezTo>
                <a:cubicBezTo>
                  <a:pt x="4315022" y="1031553"/>
                  <a:pt x="4323547" y="1028709"/>
                  <a:pt x="4329165" y="1028709"/>
                </a:cubicBezTo>
                <a:cubicBezTo>
                  <a:pt x="4331878" y="1028709"/>
                  <a:pt x="4357451" y="1028709"/>
                  <a:pt x="4357451" y="1028709"/>
                </a:cubicBezTo>
                <a:cubicBezTo>
                  <a:pt x="4357451" y="1028709"/>
                  <a:pt x="4368688" y="1028709"/>
                  <a:pt x="4371593" y="1028709"/>
                </a:cubicBezTo>
                <a:cubicBezTo>
                  <a:pt x="4374499" y="1028709"/>
                  <a:pt x="4385736" y="1028709"/>
                  <a:pt x="4385736" y="1028709"/>
                </a:cubicBezTo>
                <a:cubicBezTo>
                  <a:pt x="4408403" y="1034208"/>
                  <a:pt x="4408403" y="1034208"/>
                  <a:pt x="4408403" y="1034208"/>
                </a:cubicBezTo>
                <a:cubicBezTo>
                  <a:pt x="4425259" y="1026054"/>
                  <a:pt x="4425259" y="1026054"/>
                  <a:pt x="4425259" y="1026054"/>
                </a:cubicBezTo>
                <a:cubicBezTo>
                  <a:pt x="4425259" y="1026054"/>
                  <a:pt x="4425259" y="1012401"/>
                  <a:pt x="4431070" y="1012401"/>
                </a:cubicBezTo>
                <a:cubicBezTo>
                  <a:pt x="4433783" y="1012401"/>
                  <a:pt x="4439401" y="1012401"/>
                  <a:pt x="4445213" y="1012401"/>
                </a:cubicBezTo>
                <a:cubicBezTo>
                  <a:pt x="4450831" y="1015056"/>
                  <a:pt x="4467687" y="1009557"/>
                  <a:pt x="4467687" y="1009557"/>
                </a:cubicBezTo>
                <a:cubicBezTo>
                  <a:pt x="4450831" y="987560"/>
                  <a:pt x="4450831" y="987560"/>
                  <a:pt x="4450831" y="987560"/>
                </a:cubicBezTo>
                <a:cubicBezTo>
                  <a:pt x="4450831" y="987560"/>
                  <a:pt x="4450831" y="987560"/>
                  <a:pt x="4445213" y="976563"/>
                </a:cubicBezTo>
                <a:cubicBezTo>
                  <a:pt x="4442307" y="965754"/>
                  <a:pt x="4433783" y="954756"/>
                  <a:pt x="4433783" y="954756"/>
                </a:cubicBezTo>
                <a:cubicBezTo>
                  <a:pt x="4433783" y="954756"/>
                  <a:pt x="4422546" y="951912"/>
                  <a:pt x="4414022" y="949257"/>
                </a:cubicBezTo>
                <a:cubicBezTo>
                  <a:pt x="4405497" y="946412"/>
                  <a:pt x="4411116" y="949257"/>
                  <a:pt x="4405497" y="943758"/>
                </a:cubicBezTo>
                <a:cubicBezTo>
                  <a:pt x="4399879" y="940913"/>
                  <a:pt x="4374499" y="927260"/>
                  <a:pt x="4374499" y="927260"/>
                </a:cubicBezTo>
                <a:cubicBezTo>
                  <a:pt x="4374499" y="927260"/>
                  <a:pt x="4363069" y="924606"/>
                  <a:pt x="4360356" y="919106"/>
                </a:cubicBezTo>
                <a:cubicBezTo>
                  <a:pt x="4357451" y="910763"/>
                  <a:pt x="4360356" y="886112"/>
                  <a:pt x="4360356" y="886112"/>
                </a:cubicBezTo>
                <a:cubicBezTo>
                  <a:pt x="4363069" y="872459"/>
                  <a:pt x="4363069" y="872459"/>
                  <a:pt x="4363069" y="872459"/>
                </a:cubicBezTo>
                <a:cubicBezTo>
                  <a:pt x="4377212" y="844964"/>
                  <a:pt x="4377212" y="844964"/>
                  <a:pt x="4377212" y="844964"/>
                </a:cubicBezTo>
                <a:cubicBezTo>
                  <a:pt x="4382830" y="820312"/>
                  <a:pt x="4382830" y="820312"/>
                  <a:pt x="4382830" y="820312"/>
                </a:cubicBezTo>
                <a:cubicBezTo>
                  <a:pt x="4411116" y="787317"/>
                  <a:pt x="4411116" y="787317"/>
                  <a:pt x="4411116" y="787317"/>
                </a:cubicBezTo>
                <a:cubicBezTo>
                  <a:pt x="4419640" y="762667"/>
                  <a:pt x="4419640" y="762667"/>
                  <a:pt x="4419640" y="762667"/>
                </a:cubicBezTo>
                <a:cubicBezTo>
                  <a:pt x="4425259" y="738016"/>
                  <a:pt x="4425259" y="738016"/>
                  <a:pt x="4425259" y="738016"/>
                </a:cubicBezTo>
                <a:cubicBezTo>
                  <a:pt x="4425259" y="713365"/>
                  <a:pt x="4425259" y="713365"/>
                  <a:pt x="4425259" y="713365"/>
                </a:cubicBezTo>
                <a:cubicBezTo>
                  <a:pt x="4425259" y="694022"/>
                  <a:pt x="4425259" y="694022"/>
                  <a:pt x="4425259" y="694022"/>
                </a:cubicBezTo>
                <a:cubicBezTo>
                  <a:pt x="4462068" y="694022"/>
                  <a:pt x="4462068" y="694022"/>
                  <a:pt x="4462068" y="694022"/>
                </a:cubicBezTo>
                <a:cubicBezTo>
                  <a:pt x="4462068" y="702366"/>
                  <a:pt x="4462068" y="702366"/>
                  <a:pt x="4462068" y="702366"/>
                </a:cubicBezTo>
                <a:cubicBezTo>
                  <a:pt x="4462068" y="702366"/>
                  <a:pt x="4467687" y="691368"/>
                  <a:pt x="4470593" y="691368"/>
                </a:cubicBezTo>
                <a:cubicBezTo>
                  <a:pt x="4473498" y="691368"/>
                  <a:pt x="4496165" y="677526"/>
                  <a:pt x="4496165" y="677526"/>
                </a:cubicBezTo>
                <a:cubicBezTo>
                  <a:pt x="4504496" y="683025"/>
                  <a:pt x="4504496" y="683025"/>
                  <a:pt x="4504496" y="683025"/>
                </a:cubicBezTo>
                <a:cubicBezTo>
                  <a:pt x="4527163" y="688524"/>
                  <a:pt x="4527163" y="688524"/>
                  <a:pt x="4527163" y="688524"/>
                </a:cubicBezTo>
                <a:cubicBezTo>
                  <a:pt x="4527163" y="688524"/>
                  <a:pt x="4535687" y="691368"/>
                  <a:pt x="4532782" y="696868"/>
                </a:cubicBezTo>
                <a:cubicBezTo>
                  <a:pt x="4530069" y="702366"/>
                  <a:pt x="4530069" y="702366"/>
                  <a:pt x="4532782" y="702366"/>
                </a:cubicBezTo>
                <a:cubicBezTo>
                  <a:pt x="4535687" y="702366"/>
                  <a:pt x="4546925" y="694022"/>
                  <a:pt x="4546925" y="694022"/>
                </a:cubicBezTo>
                <a:cubicBezTo>
                  <a:pt x="4566879" y="702366"/>
                  <a:pt x="4566879" y="702366"/>
                  <a:pt x="4566879" y="702366"/>
                </a:cubicBezTo>
                <a:cubicBezTo>
                  <a:pt x="4549829" y="683025"/>
                  <a:pt x="4549829" y="683025"/>
                  <a:pt x="4549829" y="683025"/>
                </a:cubicBezTo>
                <a:cubicBezTo>
                  <a:pt x="4549829" y="683025"/>
                  <a:pt x="4546925" y="669372"/>
                  <a:pt x="4546925" y="663873"/>
                </a:cubicBezTo>
                <a:cubicBezTo>
                  <a:pt x="4546925" y="658374"/>
                  <a:pt x="4544211" y="636377"/>
                  <a:pt x="4544211" y="636377"/>
                </a:cubicBezTo>
                <a:cubicBezTo>
                  <a:pt x="4541305" y="620069"/>
                  <a:pt x="4541305" y="620069"/>
                  <a:pt x="4541305" y="620069"/>
                </a:cubicBezTo>
                <a:cubicBezTo>
                  <a:pt x="4535687" y="606227"/>
                  <a:pt x="4535687" y="606227"/>
                  <a:pt x="4535687" y="606227"/>
                </a:cubicBezTo>
                <a:cubicBezTo>
                  <a:pt x="4527163" y="598074"/>
                  <a:pt x="4527163" y="598074"/>
                  <a:pt x="4527163" y="598074"/>
                </a:cubicBezTo>
                <a:cubicBezTo>
                  <a:pt x="4524451" y="584421"/>
                  <a:pt x="4524451" y="584421"/>
                  <a:pt x="4524451" y="584421"/>
                </a:cubicBezTo>
                <a:cubicBezTo>
                  <a:pt x="4518639" y="573422"/>
                  <a:pt x="4518639" y="573422"/>
                  <a:pt x="4518639" y="573422"/>
                </a:cubicBezTo>
                <a:cubicBezTo>
                  <a:pt x="4498878" y="562424"/>
                  <a:pt x="4498878" y="562424"/>
                  <a:pt x="4498878" y="562424"/>
                </a:cubicBezTo>
                <a:cubicBezTo>
                  <a:pt x="4484735" y="559579"/>
                  <a:pt x="4484735" y="559579"/>
                  <a:pt x="4484735" y="559579"/>
                </a:cubicBezTo>
                <a:cubicBezTo>
                  <a:pt x="4473498" y="562424"/>
                  <a:pt x="4473498" y="562424"/>
                  <a:pt x="4473498" y="562424"/>
                </a:cubicBezTo>
                <a:cubicBezTo>
                  <a:pt x="4462068" y="562424"/>
                  <a:pt x="4462068" y="562424"/>
                  <a:pt x="4462068" y="562424"/>
                </a:cubicBezTo>
                <a:cubicBezTo>
                  <a:pt x="4453544" y="548771"/>
                  <a:pt x="4453544" y="548771"/>
                  <a:pt x="4453544" y="548771"/>
                </a:cubicBezTo>
                <a:cubicBezTo>
                  <a:pt x="4453544" y="548771"/>
                  <a:pt x="4450831" y="529429"/>
                  <a:pt x="4450831" y="526774"/>
                </a:cubicBezTo>
                <a:cubicBezTo>
                  <a:pt x="4450831" y="523931"/>
                  <a:pt x="4445213" y="504778"/>
                  <a:pt x="4445213" y="504778"/>
                </a:cubicBezTo>
                <a:cubicBezTo>
                  <a:pt x="4442307" y="482783"/>
                  <a:pt x="4442307" y="482783"/>
                  <a:pt x="4442307" y="482783"/>
                </a:cubicBezTo>
                <a:cubicBezTo>
                  <a:pt x="4433783" y="460976"/>
                  <a:pt x="4433783" y="460976"/>
                  <a:pt x="4433783" y="460976"/>
                </a:cubicBezTo>
                <a:cubicBezTo>
                  <a:pt x="4433783" y="460976"/>
                  <a:pt x="4428164" y="447133"/>
                  <a:pt x="4425259" y="441634"/>
                </a:cubicBezTo>
                <a:cubicBezTo>
                  <a:pt x="4422546" y="436135"/>
                  <a:pt x="4416927" y="425137"/>
                  <a:pt x="4416927" y="425137"/>
                </a:cubicBezTo>
                <a:cubicBezTo>
                  <a:pt x="4411116" y="405985"/>
                  <a:pt x="4411116" y="405985"/>
                  <a:pt x="4411116" y="405985"/>
                </a:cubicBezTo>
                <a:cubicBezTo>
                  <a:pt x="4388642" y="400486"/>
                  <a:pt x="4388642" y="400486"/>
                  <a:pt x="4388642" y="400486"/>
                </a:cubicBezTo>
                <a:cubicBezTo>
                  <a:pt x="4351832" y="389487"/>
                  <a:pt x="4351832" y="389487"/>
                  <a:pt x="4351832" y="389487"/>
                </a:cubicBezTo>
                <a:cubicBezTo>
                  <a:pt x="4331878" y="381333"/>
                  <a:pt x="4331878" y="381333"/>
                  <a:pt x="4331878" y="381333"/>
                </a:cubicBezTo>
                <a:cubicBezTo>
                  <a:pt x="4334784" y="373179"/>
                  <a:pt x="4334784" y="373179"/>
                  <a:pt x="4334784" y="373179"/>
                </a:cubicBezTo>
                <a:cubicBezTo>
                  <a:pt x="4346020" y="370336"/>
                  <a:pt x="4346020" y="370336"/>
                  <a:pt x="4346020" y="370336"/>
                </a:cubicBezTo>
                <a:cubicBezTo>
                  <a:pt x="4346020" y="370336"/>
                  <a:pt x="4351832" y="370336"/>
                  <a:pt x="4357451" y="370336"/>
                </a:cubicBezTo>
                <a:cubicBezTo>
                  <a:pt x="4365975" y="370336"/>
                  <a:pt x="4371593" y="370336"/>
                  <a:pt x="4377212" y="370336"/>
                </a:cubicBezTo>
                <a:cubicBezTo>
                  <a:pt x="4382830" y="370336"/>
                  <a:pt x="4391355" y="370336"/>
                  <a:pt x="4391355" y="370336"/>
                </a:cubicBezTo>
                <a:cubicBezTo>
                  <a:pt x="4402785" y="356682"/>
                  <a:pt x="4402785" y="356682"/>
                  <a:pt x="4402785" y="356682"/>
                </a:cubicBezTo>
                <a:cubicBezTo>
                  <a:pt x="4445213" y="334686"/>
                  <a:pt x="4445213" y="334686"/>
                  <a:pt x="4445213" y="334686"/>
                </a:cubicBezTo>
                <a:cubicBezTo>
                  <a:pt x="4464974" y="332032"/>
                  <a:pt x="4464974" y="332032"/>
                  <a:pt x="4464974" y="332032"/>
                </a:cubicBezTo>
                <a:cubicBezTo>
                  <a:pt x="4484735" y="332032"/>
                  <a:pt x="4484735" y="332032"/>
                  <a:pt x="4484735" y="332032"/>
                </a:cubicBezTo>
                <a:cubicBezTo>
                  <a:pt x="4484735" y="332032"/>
                  <a:pt x="4484735" y="342840"/>
                  <a:pt x="4490354" y="345684"/>
                </a:cubicBezTo>
                <a:cubicBezTo>
                  <a:pt x="4496165" y="348339"/>
                  <a:pt x="4498878" y="348339"/>
                  <a:pt x="4501784" y="351184"/>
                </a:cubicBezTo>
                <a:cubicBezTo>
                  <a:pt x="4507402" y="351184"/>
                  <a:pt x="4524451" y="353838"/>
                  <a:pt x="4524451" y="353838"/>
                </a:cubicBezTo>
                <a:cubicBezTo>
                  <a:pt x="4535687" y="359337"/>
                  <a:pt x="4535687" y="359337"/>
                  <a:pt x="4535687" y="359337"/>
                </a:cubicBezTo>
                <a:cubicBezTo>
                  <a:pt x="4546925" y="375834"/>
                  <a:pt x="4546925" y="375834"/>
                  <a:pt x="4546925" y="375834"/>
                </a:cubicBezTo>
                <a:cubicBezTo>
                  <a:pt x="4566879" y="386833"/>
                  <a:pt x="4566879" y="386833"/>
                  <a:pt x="4566879" y="386833"/>
                </a:cubicBezTo>
                <a:cubicBezTo>
                  <a:pt x="4566879" y="386833"/>
                  <a:pt x="4569591" y="394986"/>
                  <a:pt x="4566879" y="397831"/>
                </a:cubicBezTo>
                <a:cubicBezTo>
                  <a:pt x="4563973" y="400486"/>
                  <a:pt x="4566879" y="408829"/>
                  <a:pt x="4555449" y="414328"/>
                </a:cubicBezTo>
                <a:cubicBezTo>
                  <a:pt x="4544211" y="419827"/>
                  <a:pt x="4530069" y="430635"/>
                  <a:pt x="4527163" y="430635"/>
                </a:cubicBezTo>
                <a:cubicBezTo>
                  <a:pt x="4524451" y="433480"/>
                  <a:pt x="4515926" y="444478"/>
                  <a:pt x="4515926" y="444478"/>
                </a:cubicBezTo>
                <a:cubicBezTo>
                  <a:pt x="4510308" y="455476"/>
                  <a:pt x="4510308" y="455476"/>
                  <a:pt x="4510308" y="455476"/>
                </a:cubicBezTo>
                <a:cubicBezTo>
                  <a:pt x="4513021" y="463630"/>
                  <a:pt x="4513021" y="463630"/>
                  <a:pt x="4513021" y="463630"/>
                </a:cubicBezTo>
                <a:cubicBezTo>
                  <a:pt x="4513021" y="463630"/>
                  <a:pt x="4513021" y="466284"/>
                  <a:pt x="4513021" y="469129"/>
                </a:cubicBezTo>
                <a:cubicBezTo>
                  <a:pt x="4510308" y="474628"/>
                  <a:pt x="4507402" y="482783"/>
                  <a:pt x="4507402" y="482783"/>
                </a:cubicBezTo>
                <a:cubicBezTo>
                  <a:pt x="4510308" y="496625"/>
                  <a:pt x="4510308" y="496625"/>
                  <a:pt x="4510308" y="496625"/>
                </a:cubicBezTo>
                <a:cubicBezTo>
                  <a:pt x="4510308" y="496625"/>
                  <a:pt x="4513021" y="502124"/>
                  <a:pt x="4515926" y="507433"/>
                </a:cubicBezTo>
                <a:cubicBezTo>
                  <a:pt x="4515926" y="510277"/>
                  <a:pt x="4541305" y="515777"/>
                  <a:pt x="4541305" y="515777"/>
                </a:cubicBezTo>
                <a:cubicBezTo>
                  <a:pt x="4566879" y="518432"/>
                  <a:pt x="4566879" y="518432"/>
                  <a:pt x="4566879" y="518432"/>
                </a:cubicBezTo>
                <a:cubicBezTo>
                  <a:pt x="4586639" y="537773"/>
                  <a:pt x="4586639" y="537773"/>
                  <a:pt x="4586639" y="537773"/>
                </a:cubicBezTo>
                <a:cubicBezTo>
                  <a:pt x="4603495" y="545927"/>
                  <a:pt x="4603495" y="545927"/>
                  <a:pt x="4603495" y="545927"/>
                </a:cubicBezTo>
                <a:cubicBezTo>
                  <a:pt x="4623449" y="543272"/>
                  <a:pt x="4623449" y="543272"/>
                  <a:pt x="4623449" y="543272"/>
                </a:cubicBezTo>
                <a:cubicBezTo>
                  <a:pt x="4643211" y="529429"/>
                  <a:pt x="4643211" y="529429"/>
                  <a:pt x="4643211" y="529429"/>
                </a:cubicBezTo>
                <a:cubicBezTo>
                  <a:pt x="4657353" y="521276"/>
                  <a:pt x="4657353" y="521276"/>
                  <a:pt x="4657353" y="521276"/>
                </a:cubicBezTo>
                <a:cubicBezTo>
                  <a:pt x="4657353" y="521276"/>
                  <a:pt x="4665877" y="510277"/>
                  <a:pt x="4668590" y="507433"/>
                </a:cubicBezTo>
                <a:cubicBezTo>
                  <a:pt x="4671496" y="504778"/>
                  <a:pt x="4680021" y="496625"/>
                  <a:pt x="4680021" y="496625"/>
                </a:cubicBezTo>
                <a:cubicBezTo>
                  <a:pt x="4680021" y="496625"/>
                  <a:pt x="4685639" y="491125"/>
                  <a:pt x="4685639" y="488281"/>
                </a:cubicBezTo>
                <a:cubicBezTo>
                  <a:pt x="4685639" y="485627"/>
                  <a:pt x="4682733" y="463630"/>
                  <a:pt x="4682733" y="463630"/>
                </a:cubicBezTo>
                <a:cubicBezTo>
                  <a:pt x="4677114" y="447133"/>
                  <a:pt x="4677114" y="447133"/>
                  <a:pt x="4677114" y="447133"/>
                </a:cubicBezTo>
                <a:cubicBezTo>
                  <a:pt x="4668590" y="427980"/>
                  <a:pt x="4668590" y="427980"/>
                  <a:pt x="4668590" y="427980"/>
                </a:cubicBezTo>
                <a:cubicBezTo>
                  <a:pt x="4668590" y="427980"/>
                  <a:pt x="4662971" y="419827"/>
                  <a:pt x="4662971" y="414328"/>
                </a:cubicBezTo>
                <a:cubicBezTo>
                  <a:pt x="4662971" y="411483"/>
                  <a:pt x="4660259" y="400486"/>
                  <a:pt x="4660259" y="400486"/>
                </a:cubicBezTo>
                <a:cubicBezTo>
                  <a:pt x="4648829" y="389487"/>
                  <a:pt x="4648829" y="389487"/>
                  <a:pt x="4648829" y="389487"/>
                </a:cubicBezTo>
                <a:cubicBezTo>
                  <a:pt x="4654447" y="378679"/>
                  <a:pt x="4654447" y="378679"/>
                  <a:pt x="4654447" y="378679"/>
                </a:cubicBezTo>
                <a:cubicBezTo>
                  <a:pt x="4660259" y="370336"/>
                  <a:pt x="4660259" y="370336"/>
                  <a:pt x="4660259" y="370336"/>
                </a:cubicBezTo>
                <a:cubicBezTo>
                  <a:pt x="4674401" y="353838"/>
                  <a:pt x="4674401" y="353838"/>
                  <a:pt x="4674401" y="353838"/>
                </a:cubicBezTo>
                <a:cubicBezTo>
                  <a:pt x="4680021" y="342840"/>
                  <a:pt x="4680021" y="342840"/>
                  <a:pt x="4680021" y="342840"/>
                </a:cubicBezTo>
                <a:cubicBezTo>
                  <a:pt x="4668590" y="329187"/>
                  <a:pt x="4668590" y="329187"/>
                  <a:pt x="4668590" y="329187"/>
                </a:cubicBezTo>
                <a:cubicBezTo>
                  <a:pt x="4660259" y="326532"/>
                  <a:pt x="4660259" y="326532"/>
                  <a:pt x="4660259" y="326532"/>
                </a:cubicBezTo>
                <a:cubicBezTo>
                  <a:pt x="4677114" y="318189"/>
                  <a:pt x="4677114" y="318189"/>
                  <a:pt x="4677114" y="318189"/>
                </a:cubicBezTo>
                <a:cubicBezTo>
                  <a:pt x="4688545" y="312689"/>
                  <a:pt x="4688545" y="312689"/>
                  <a:pt x="4688545" y="312689"/>
                </a:cubicBezTo>
                <a:cubicBezTo>
                  <a:pt x="4702687" y="279884"/>
                  <a:pt x="4702687" y="279884"/>
                  <a:pt x="4702687" y="279884"/>
                </a:cubicBezTo>
                <a:cubicBezTo>
                  <a:pt x="4711018" y="260543"/>
                  <a:pt x="4711018" y="260543"/>
                  <a:pt x="4711018" y="260543"/>
                </a:cubicBezTo>
                <a:cubicBezTo>
                  <a:pt x="4722448" y="230393"/>
                  <a:pt x="4722448" y="230393"/>
                  <a:pt x="4722448" y="230393"/>
                </a:cubicBezTo>
                <a:cubicBezTo>
                  <a:pt x="4722448" y="230393"/>
                  <a:pt x="4728067" y="208586"/>
                  <a:pt x="4728067" y="205742"/>
                </a:cubicBezTo>
                <a:cubicBezTo>
                  <a:pt x="4728067" y="203087"/>
                  <a:pt x="4736591" y="197587"/>
                  <a:pt x="4736591" y="197587"/>
                </a:cubicBezTo>
                <a:cubicBezTo>
                  <a:pt x="4747828" y="183745"/>
                  <a:pt x="4747828" y="183745"/>
                  <a:pt x="4747828" y="183745"/>
                </a:cubicBezTo>
                <a:cubicBezTo>
                  <a:pt x="4756352" y="167438"/>
                  <a:pt x="4756352" y="167438"/>
                  <a:pt x="4756352" y="167438"/>
                </a:cubicBezTo>
                <a:cubicBezTo>
                  <a:pt x="4761971" y="156440"/>
                  <a:pt x="4761971" y="156440"/>
                  <a:pt x="4761971" y="156440"/>
                </a:cubicBezTo>
                <a:cubicBezTo>
                  <a:pt x="4776113" y="134443"/>
                  <a:pt x="4776113" y="134443"/>
                  <a:pt x="4776113" y="134443"/>
                </a:cubicBezTo>
                <a:cubicBezTo>
                  <a:pt x="4787543" y="139942"/>
                  <a:pt x="4787543" y="139942"/>
                  <a:pt x="4787543" y="139942"/>
                </a:cubicBezTo>
                <a:cubicBezTo>
                  <a:pt x="4787543" y="139942"/>
                  <a:pt x="4793162" y="145441"/>
                  <a:pt x="4793162" y="150940"/>
                </a:cubicBezTo>
                <a:cubicBezTo>
                  <a:pt x="4793162" y="156440"/>
                  <a:pt x="4790256" y="159094"/>
                  <a:pt x="4793162" y="159094"/>
                </a:cubicBezTo>
                <a:cubicBezTo>
                  <a:pt x="4798780" y="159094"/>
                  <a:pt x="4796068" y="159094"/>
                  <a:pt x="4798780" y="156440"/>
                </a:cubicBezTo>
                <a:cubicBezTo>
                  <a:pt x="4804399" y="150940"/>
                  <a:pt x="4807305" y="139942"/>
                  <a:pt x="4807305" y="137098"/>
                </a:cubicBezTo>
                <a:cubicBezTo>
                  <a:pt x="4807305" y="134443"/>
                  <a:pt x="4812923" y="134443"/>
                  <a:pt x="4807305" y="131599"/>
                </a:cubicBezTo>
                <a:cubicBezTo>
                  <a:pt x="4798780" y="128944"/>
                  <a:pt x="4787543" y="123445"/>
                  <a:pt x="4787543" y="123445"/>
                </a:cubicBezTo>
                <a:cubicBezTo>
                  <a:pt x="4787543" y="123445"/>
                  <a:pt x="4776113" y="120791"/>
                  <a:pt x="4776113" y="117946"/>
                </a:cubicBezTo>
                <a:cubicBezTo>
                  <a:pt x="4779019" y="115291"/>
                  <a:pt x="4787543" y="90450"/>
                  <a:pt x="4787543" y="90450"/>
                </a:cubicBezTo>
                <a:cubicBezTo>
                  <a:pt x="4798780" y="63144"/>
                  <a:pt x="4798780" y="63144"/>
                  <a:pt x="4798780" y="63144"/>
                </a:cubicBezTo>
                <a:cubicBezTo>
                  <a:pt x="4798780" y="46647"/>
                  <a:pt x="4798780" y="46647"/>
                  <a:pt x="4798780" y="46647"/>
                </a:cubicBezTo>
                <a:cubicBezTo>
                  <a:pt x="4807305" y="32994"/>
                  <a:pt x="4807305" y="32994"/>
                  <a:pt x="4807305" y="32994"/>
                </a:cubicBezTo>
                <a:cubicBezTo>
                  <a:pt x="4815829" y="21997"/>
                  <a:pt x="4821447" y="5499"/>
                  <a:pt x="483559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35403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AEED FAAL 14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Picture Placeholder 121">
            <a:extLst>
              <a:ext uri="{FF2B5EF4-FFF2-40B4-BE49-F238E27FC236}">
                <a16:creationId xmlns:a16="http://schemas.microsoft.com/office/drawing/2014/main" id="{EB9674C7-B3B7-B32B-BFA5-5DDCFFBE5D2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17714" y="210457"/>
            <a:ext cx="11756572" cy="6437086"/>
          </a:xfrm>
          <a:custGeom>
            <a:avLst/>
            <a:gdLst>
              <a:gd name="connsiteX0" fmla="*/ 6809904 w 10881360"/>
              <a:gd name="connsiteY0" fmla="*/ 0 h 5577840"/>
              <a:gd name="connsiteX1" fmla="*/ 10881360 w 10881360"/>
              <a:gd name="connsiteY1" fmla="*/ 0 h 5577840"/>
              <a:gd name="connsiteX2" fmla="*/ 10881360 w 10881360"/>
              <a:gd name="connsiteY2" fmla="*/ 2683209 h 5577840"/>
              <a:gd name="connsiteX3" fmla="*/ 10851009 w 10881360"/>
              <a:gd name="connsiteY3" fmla="*/ 2697888 h 5577840"/>
              <a:gd name="connsiteX4" fmla="*/ 10812076 w 10881360"/>
              <a:gd name="connsiteY4" fmla="*/ 2718850 h 5577840"/>
              <a:gd name="connsiteX5" fmla="*/ 10808800 w 10881360"/>
              <a:gd name="connsiteY5" fmla="*/ 2720574 h 5577840"/>
              <a:gd name="connsiteX6" fmla="*/ 10811544 w 10881360"/>
              <a:gd name="connsiteY6" fmla="*/ 2718805 h 5577840"/>
              <a:gd name="connsiteX7" fmla="*/ 10724586 w 10881360"/>
              <a:gd name="connsiteY7" fmla="*/ 2763438 h 5577840"/>
              <a:gd name="connsiteX8" fmla="*/ 10724586 w 10881360"/>
              <a:gd name="connsiteY8" fmla="*/ 2764235 h 5577840"/>
              <a:gd name="connsiteX9" fmla="*/ 10660690 w 10881360"/>
              <a:gd name="connsiteY9" fmla="*/ 2795824 h 5577840"/>
              <a:gd name="connsiteX10" fmla="*/ 10601726 w 10881360"/>
              <a:gd name="connsiteY10" fmla="*/ 2828947 h 5577840"/>
              <a:gd name="connsiteX11" fmla="*/ 10601170 w 10881360"/>
              <a:gd name="connsiteY11" fmla="*/ 2828795 h 5577840"/>
              <a:gd name="connsiteX12" fmla="*/ 10544144 w 10881360"/>
              <a:gd name="connsiteY12" fmla="*/ 2865857 h 5577840"/>
              <a:gd name="connsiteX13" fmla="*/ 10553572 w 10881360"/>
              <a:gd name="connsiteY13" fmla="*/ 2863265 h 5577840"/>
              <a:gd name="connsiteX14" fmla="*/ 10554420 w 10881360"/>
              <a:gd name="connsiteY14" fmla="*/ 2863493 h 5577840"/>
              <a:gd name="connsiteX15" fmla="*/ 10544208 w 10881360"/>
              <a:gd name="connsiteY15" fmla="*/ 2866314 h 5577840"/>
              <a:gd name="connsiteX16" fmla="*/ 10441096 w 10881360"/>
              <a:gd name="connsiteY16" fmla="*/ 2928975 h 5577840"/>
              <a:gd name="connsiteX17" fmla="*/ 10425630 w 10881360"/>
              <a:gd name="connsiteY17" fmla="*/ 2937520 h 5577840"/>
              <a:gd name="connsiteX18" fmla="*/ 10425381 w 10881360"/>
              <a:gd name="connsiteY18" fmla="*/ 2937715 h 5577840"/>
              <a:gd name="connsiteX19" fmla="*/ 10373849 w 10881360"/>
              <a:gd name="connsiteY19" fmla="*/ 2965686 h 5577840"/>
              <a:gd name="connsiteX20" fmla="*/ 10370461 w 10881360"/>
              <a:gd name="connsiteY20" fmla="*/ 2967523 h 5577840"/>
              <a:gd name="connsiteX21" fmla="*/ 10372400 w 10881360"/>
              <a:gd name="connsiteY21" fmla="*/ 2965088 h 5577840"/>
              <a:gd name="connsiteX22" fmla="*/ 10357182 w 10881360"/>
              <a:gd name="connsiteY22" fmla="*/ 2974652 h 5577840"/>
              <a:gd name="connsiteX23" fmla="*/ 10357457 w 10881360"/>
              <a:gd name="connsiteY23" fmla="*/ 2974583 h 5577840"/>
              <a:gd name="connsiteX24" fmla="*/ 10347968 w 10881360"/>
              <a:gd name="connsiteY24" fmla="*/ 2979733 h 5577840"/>
              <a:gd name="connsiteX25" fmla="*/ 10344826 w 10881360"/>
              <a:gd name="connsiteY25" fmla="*/ 2981097 h 5577840"/>
              <a:gd name="connsiteX26" fmla="*/ 10346313 w 10881360"/>
              <a:gd name="connsiteY26" fmla="*/ 2979433 h 5577840"/>
              <a:gd name="connsiteX27" fmla="*/ 10254438 w 10881360"/>
              <a:gd name="connsiteY27" fmla="*/ 3028036 h 5577840"/>
              <a:gd name="connsiteX28" fmla="*/ 10245643 w 10881360"/>
              <a:gd name="connsiteY28" fmla="*/ 3032013 h 5577840"/>
              <a:gd name="connsiteX29" fmla="*/ 10232565 w 10881360"/>
              <a:gd name="connsiteY29" fmla="*/ 3036991 h 5577840"/>
              <a:gd name="connsiteX30" fmla="*/ 10218046 w 10881360"/>
              <a:gd name="connsiteY30" fmla="*/ 3047580 h 5577840"/>
              <a:gd name="connsiteX31" fmla="*/ 10221010 w 10881360"/>
              <a:gd name="connsiteY31" fmla="*/ 3047274 h 5577840"/>
              <a:gd name="connsiteX32" fmla="*/ 10218248 w 10881360"/>
              <a:gd name="connsiteY32" fmla="*/ 3048032 h 5577840"/>
              <a:gd name="connsiteX33" fmla="*/ 10202713 w 10881360"/>
              <a:gd name="connsiteY33" fmla="*/ 3053719 h 5577840"/>
              <a:gd name="connsiteX34" fmla="*/ 10016312 w 10881360"/>
              <a:gd name="connsiteY34" fmla="*/ 3139015 h 5577840"/>
              <a:gd name="connsiteX35" fmla="*/ 9809198 w 10881360"/>
              <a:gd name="connsiteY35" fmla="*/ 3221468 h 5577840"/>
              <a:gd name="connsiteX36" fmla="*/ 9343196 w 10881360"/>
              <a:gd name="connsiteY36" fmla="*/ 3349411 h 5577840"/>
              <a:gd name="connsiteX37" fmla="*/ 9341441 w 10881360"/>
              <a:gd name="connsiteY37" fmla="*/ 3350134 h 5577840"/>
              <a:gd name="connsiteX38" fmla="*/ 9343890 w 10881360"/>
              <a:gd name="connsiteY38" fmla="*/ 3348858 h 5577840"/>
              <a:gd name="connsiteX39" fmla="*/ 9277474 w 10881360"/>
              <a:gd name="connsiteY39" fmla="*/ 3374517 h 5577840"/>
              <a:gd name="connsiteX40" fmla="*/ 9272366 w 10881360"/>
              <a:gd name="connsiteY40" fmla="*/ 3380219 h 5577840"/>
              <a:gd name="connsiteX41" fmla="*/ 9287693 w 10881360"/>
              <a:gd name="connsiteY41" fmla="*/ 3383070 h 5577840"/>
              <a:gd name="connsiteX42" fmla="*/ 9343890 w 10881360"/>
              <a:gd name="connsiteY42" fmla="*/ 3374517 h 5577840"/>
              <a:gd name="connsiteX43" fmla="*/ 9359854 w 10881360"/>
              <a:gd name="connsiteY43" fmla="*/ 3374517 h 5577840"/>
              <a:gd name="connsiteX44" fmla="*/ 9364312 w 10881360"/>
              <a:gd name="connsiteY44" fmla="*/ 3383047 h 5577840"/>
              <a:gd name="connsiteX45" fmla="*/ 9363908 w 10881360"/>
              <a:gd name="connsiteY45" fmla="*/ 3383270 h 5577840"/>
              <a:gd name="connsiteX46" fmla="*/ 9361666 w 10881360"/>
              <a:gd name="connsiteY46" fmla="*/ 3385733 h 5577840"/>
              <a:gd name="connsiteX47" fmla="*/ 9349340 w 10881360"/>
              <a:gd name="connsiteY47" fmla="*/ 3394513 h 5577840"/>
              <a:gd name="connsiteX48" fmla="*/ 9297728 w 10881360"/>
              <a:gd name="connsiteY48" fmla="*/ 3418923 h 5577840"/>
              <a:gd name="connsiteX49" fmla="*/ 9245643 w 10881360"/>
              <a:gd name="connsiteY49" fmla="*/ 3445699 h 5577840"/>
              <a:gd name="connsiteX50" fmla="*/ 9240103 w 10881360"/>
              <a:gd name="connsiteY50" fmla="*/ 3448736 h 5577840"/>
              <a:gd name="connsiteX51" fmla="*/ 9204972 w 10881360"/>
              <a:gd name="connsiteY51" fmla="*/ 3466023 h 5577840"/>
              <a:gd name="connsiteX52" fmla="*/ 9204248 w 10881360"/>
              <a:gd name="connsiteY52" fmla="*/ 3466023 h 5577840"/>
              <a:gd name="connsiteX53" fmla="*/ 9171051 w 10881360"/>
              <a:gd name="connsiteY53" fmla="*/ 3484604 h 5577840"/>
              <a:gd name="connsiteX54" fmla="*/ 9162307 w 10881360"/>
              <a:gd name="connsiteY54" fmla="*/ 3488539 h 5577840"/>
              <a:gd name="connsiteX55" fmla="*/ 9151890 w 10881360"/>
              <a:gd name="connsiteY55" fmla="*/ 3482826 h 5577840"/>
              <a:gd name="connsiteX56" fmla="*/ 9156174 w 10881360"/>
              <a:gd name="connsiteY56" fmla="*/ 3471082 h 5577840"/>
              <a:gd name="connsiteX57" fmla="*/ 9158482 w 10881360"/>
              <a:gd name="connsiteY57" fmla="*/ 3468665 h 5577840"/>
              <a:gd name="connsiteX58" fmla="*/ 9132562 w 10881360"/>
              <a:gd name="connsiteY58" fmla="*/ 3448404 h 5577840"/>
              <a:gd name="connsiteX59" fmla="*/ 9075536 w 10881360"/>
              <a:gd name="connsiteY59" fmla="*/ 3459981 h 5577840"/>
              <a:gd name="connsiteX60" fmla="*/ 8977039 w 10881360"/>
              <a:gd name="connsiteY60" fmla="*/ 3474454 h 5577840"/>
              <a:gd name="connsiteX61" fmla="*/ 8976042 w 10881360"/>
              <a:gd name="connsiteY61" fmla="*/ 3474216 h 5577840"/>
              <a:gd name="connsiteX62" fmla="*/ 8943870 w 10881360"/>
              <a:gd name="connsiteY62" fmla="*/ 3465668 h 5577840"/>
              <a:gd name="connsiteX63" fmla="*/ 8932464 w 10881360"/>
              <a:gd name="connsiteY63" fmla="*/ 3460307 h 5577840"/>
              <a:gd name="connsiteX64" fmla="*/ 8921629 w 10881360"/>
              <a:gd name="connsiteY64" fmla="*/ 3447658 h 5577840"/>
              <a:gd name="connsiteX65" fmla="*/ 8920796 w 10881360"/>
              <a:gd name="connsiteY65" fmla="*/ 3446097 h 5577840"/>
              <a:gd name="connsiteX66" fmla="*/ 8920182 w 10881360"/>
              <a:gd name="connsiteY66" fmla="*/ 3432305 h 5577840"/>
              <a:gd name="connsiteX67" fmla="*/ 8920182 w 10881360"/>
              <a:gd name="connsiteY67" fmla="*/ 3429236 h 5577840"/>
              <a:gd name="connsiteX68" fmla="*/ 8920040 w 10881360"/>
              <a:gd name="connsiteY68" fmla="*/ 3429159 h 5577840"/>
              <a:gd name="connsiteX69" fmla="*/ 8919908 w 10881360"/>
              <a:gd name="connsiteY69" fmla="*/ 3426215 h 5577840"/>
              <a:gd name="connsiteX70" fmla="*/ 8925074 w 10881360"/>
              <a:gd name="connsiteY70" fmla="*/ 3341199 h 5577840"/>
              <a:gd name="connsiteX71" fmla="*/ 8919908 w 10881360"/>
              <a:gd name="connsiteY71" fmla="*/ 3321361 h 5577840"/>
              <a:gd name="connsiteX72" fmla="*/ 8915780 w 10881360"/>
              <a:gd name="connsiteY72" fmla="*/ 3321361 h 5577840"/>
              <a:gd name="connsiteX73" fmla="*/ 8915833 w 10881360"/>
              <a:gd name="connsiteY73" fmla="*/ 3321255 h 5577840"/>
              <a:gd name="connsiteX74" fmla="*/ 8915508 w 10881360"/>
              <a:gd name="connsiteY74" fmla="*/ 3321122 h 5577840"/>
              <a:gd name="connsiteX75" fmla="*/ 8920182 w 10881360"/>
              <a:gd name="connsiteY75" fmla="*/ 3321122 h 5577840"/>
              <a:gd name="connsiteX76" fmla="*/ 8858518 w 10881360"/>
              <a:gd name="connsiteY76" fmla="*/ 3312513 h 5577840"/>
              <a:gd name="connsiteX77" fmla="*/ 8808666 w 10881360"/>
              <a:gd name="connsiteY77" fmla="*/ 3343136 h 5577840"/>
              <a:gd name="connsiteX78" fmla="*/ 8806790 w 10881360"/>
              <a:gd name="connsiteY78" fmla="*/ 3343905 h 5577840"/>
              <a:gd name="connsiteX79" fmla="*/ 8806790 w 10881360"/>
              <a:gd name="connsiteY79" fmla="*/ 3346602 h 5577840"/>
              <a:gd name="connsiteX80" fmla="*/ 8791458 w 10881360"/>
              <a:gd name="connsiteY80" fmla="*/ 3352262 h 5577840"/>
              <a:gd name="connsiteX81" fmla="*/ 8776012 w 10881360"/>
              <a:gd name="connsiteY81" fmla="*/ 3357963 h 5577840"/>
              <a:gd name="connsiteX82" fmla="*/ 8776012 w 10881360"/>
              <a:gd name="connsiteY82" fmla="*/ 3349411 h 5577840"/>
              <a:gd name="connsiteX83" fmla="*/ 8776012 w 10881360"/>
              <a:gd name="connsiteY83" fmla="*/ 3347185 h 5577840"/>
              <a:gd name="connsiteX84" fmla="*/ 8781047 w 10881360"/>
              <a:gd name="connsiteY84" fmla="*/ 3326143 h 5577840"/>
              <a:gd name="connsiteX85" fmla="*/ 8778674 w 10881360"/>
              <a:gd name="connsiteY85" fmla="*/ 3329611 h 5577840"/>
              <a:gd name="connsiteX86" fmla="*/ 8779636 w 10881360"/>
              <a:gd name="connsiteY86" fmla="*/ 3326444 h 5577840"/>
              <a:gd name="connsiteX87" fmla="*/ 8779636 w 10881360"/>
              <a:gd name="connsiteY87" fmla="*/ 3323602 h 5577840"/>
              <a:gd name="connsiteX88" fmla="*/ 8778924 w 10881360"/>
              <a:gd name="connsiteY88" fmla="*/ 3322468 h 5577840"/>
              <a:gd name="connsiteX89" fmla="*/ 8781245 w 10881360"/>
              <a:gd name="connsiteY89" fmla="*/ 3323752 h 5577840"/>
              <a:gd name="connsiteX90" fmla="*/ 8822353 w 10881360"/>
              <a:gd name="connsiteY90" fmla="*/ 3184398 h 5577840"/>
              <a:gd name="connsiteX91" fmla="*/ 8822353 w 10881360"/>
              <a:gd name="connsiteY91" fmla="*/ 3177287 h 5577840"/>
              <a:gd name="connsiteX92" fmla="*/ 8823462 w 10881360"/>
              <a:gd name="connsiteY92" fmla="*/ 3167614 h 5577840"/>
              <a:gd name="connsiteX93" fmla="*/ 8822353 w 10881360"/>
              <a:gd name="connsiteY93" fmla="*/ 3157940 h 5577840"/>
              <a:gd name="connsiteX94" fmla="*/ 8822353 w 10881360"/>
              <a:gd name="connsiteY94" fmla="*/ 3150271 h 5577840"/>
              <a:gd name="connsiteX95" fmla="*/ 8821023 w 10881360"/>
              <a:gd name="connsiteY95" fmla="*/ 3147573 h 5577840"/>
              <a:gd name="connsiteX96" fmla="*/ 8820224 w 10881360"/>
              <a:gd name="connsiteY96" fmla="*/ 3142573 h 5577840"/>
              <a:gd name="connsiteX97" fmla="*/ 8811159 w 10881360"/>
              <a:gd name="connsiteY97" fmla="*/ 3136576 h 5577840"/>
              <a:gd name="connsiteX98" fmla="*/ 8785256 w 10881360"/>
              <a:gd name="connsiteY98" fmla="*/ 3139399 h 5577840"/>
              <a:gd name="connsiteX99" fmla="*/ 8712728 w 10881360"/>
              <a:gd name="connsiteY99" fmla="*/ 3170435 h 5577840"/>
              <a:gd name="connsiteX100" fmla="*/ 8660922 w 10881360"/>
              <a:gd name="connsiteY100" fmla="*/ 3167614 h 5577840"/>
              <a:gd name="connsiteX101" fmla="*/ 8659640 w 10881360"/>
              <a:gd name="connsiteY101" fmla="*/ 3167159 h 5577840"/>
              <a:gd name="connsiteX102" fmla="*/ 8661478 w 10881360"/>
              <a:gd name="connsiteY102" fmla="*/ 3166894 h 5577840"/>
              <a:gd name="connsiteX103" fmla="*/ 8630464 w 10881360"/>
              <a:gd name="connsiteY103" fmla="*/ 3127097 h 5577840"/>
              <a:gd name="connsiteX104" fmla="*/ 8599450 w 10881360"/>
              <a:gd name="connsiteY104" fmla="*/ 3121412 h 5577840"/>
              <a:gd name="connsiteX105" fmla="*/ 8568436 w 10881360"/>
              <a:gd name="connsiteY105" fmla="*/ 3124255 h 5577840"/>
              <a:gd name="connsiteX106" fmla="*/ 8506410 w 10881360"/>
              <a:gd name="connsiteY106" fmla="*/ 3138468 h 5577840"/>
              <a:gd name="connsiteX107" fmla="*/ 8309993 w 10881360"/>
              <a:gd name="connsiteY107" fmla="*/ 3235115 h 5577840"/>
              <a:gd name="connsiteX108" fmla="*/ 8300986 w 10881360"/>
              <a:gd name="connsiteY108" fmla="*/ 3240069 h 5577840"/>
              <a:gd name="connsiteX109" fmla="*/ 8263472 w 10881360"/>
              <a:gd name="connsiteY109" fmla="*/ 3260698 h 5577840"/>
              <a:gd name="connsiteX110" fmla="*/ 8103237 w 10881360"/>
              <a:gd name="connsiteY110" fmla="*/ 3365873 h 5577840"/>
              <a:gd name="connsiteX111" fmla="*/ 7927493 w 10881360"/>
              <a:gd name="connsiteY111" fmla="*/ 3519371 h 5577840"/>
              <a:gd name="connsiteX112" fmla="*/ 7927493 w 10881360"/>
              <a:gd name="connsiteY112" fmla="*/ 3522201 h 5577840"/>
              <a:gd name="connsiteX113" fmla="*/ 7927165 w 10881360"/>
              <a:gd name="connsiteY113" fmla="*/ 3522486 h 5577840"/>
              <a:gd name="connsiteX114" fmla="*/ 7926476 w 10881360"/>
              <a:gd name="connsiteY114" fmla="*/ 3522889 h 5577840"/>
              <a:gd name="connsiteX115" fmla="*/ 7926673 w 10881360"/>
              <a:gd name="connsiteY115" fmla="*/ 3522692 h 5577840"/>
              <a:gd name="connsiteX116" fmla="*/ 7926673 w 10881360"/>
              <a:gd name="connsiteY116" fmla="*/ 3519823 h 5577840"/>
              <a:gd name="connsiteX117" fmla="*/ 7918366 w 10881360"/>
              <a:gd name="connsiteY117" fmla="*/ 3527652 h 5577840"/>
              <a:gd name="connsiteX118" fmla="*/ 7917491 w 10881360"/>
              <a:gd name="connsiteY118" fmla="*/ 3528168 h 5577840"/>
              <a:gd name="connsiteX119" fmla="*/ 7911686 w 10881360"/>
              <a:gd name="connsiteY119" fmla="*/ 3533849 h 5577840"/>
              <a:gd name="connsiteX120" fmla="*/ 7901368 w 10881360"/>
              <a:gd name="connsiteY120" fmla="*/ 3542371 h 5577840"/>
              <a:gd name="connsiteX121" fmla="*/ 7746580 w 10881360"/>
              <a:gd name="connsiteY121" fmla="*/ 3675894 h 5577840"/>
              <a:gd name="connsiteX122" fmla="*/ 7586632 w 10881360"/>
              <a:gd name="connsiteY122" fmla="*/ 3792371 h 5577840"/>
              <a:gd name="connsiteX123" fmla="*/ 7529877 w 10881360"/>
              <a:gd name="connsiteY123" fmla="*/ 3820781 h 5577840"/>
              <a:gd name="connsiteX124" fmla="*/ 7527899 w 10881360"/>
              <a:gd name="connsiteY124" fmla="*/ 3821870 h 5577840"/>
              <a:gd name="connsiteX125" fmla="*/ 7528834 w 10881360"/>
              <a:gd name="connsiteY125" fmla="*/ 3821100 h 5577840"/>
              <a:gd name="connsiteX126" fmla="*/ 7494051 w 10881360"/>
              <a:gd name="connsiteY126" fmla="*/ 3838521 h 5577840"/>
              <a:gd name="connsiteX127" fmla="*/ 7494051 w 10881360"/>
              <a:gd name="connsiteY127" fmla="*/ 3837838 h 5577840"/>
              <a:gd name="connsiteX128" fmla="*/ 7482455 w 10881360"/>
              <a:gd name="connsiteY128" fmla="*/ 3849794 h 5577840"/>
              <a:gd name="connsiteX129" fmla="*/ 7486452 w 10881360"/>
              <a:gd name="connsiteY129" fmla="*/ 3846703 h 5577840"/>
              <a:gd name="connsiteX130" fmla="*/ 7483441 w 10881360"/>
              <a:gd name="connsiteY130" fmla="*/ 3849189 h 5577840"/>
              <a:gd name="connsiteX131" fmla="*/ 7474412 w 10881360"/>
              <a:gd name="connsiteY131" fmla="*/ 3854872 h 5577840"/>
              <a:gd name="connsiteX132" fmla="*/ 7473341 w 10881360"/>
              <a:gd name="connsiteY132" fmla="*/ 3859590 h 5577840"/>
              <a:gd name="connsiteX133" fmla="*/ 7471487 w 10881360"/>
              <a:gd name="connsiteY133" fmla="*/ 3860610 h 5577840"/>
              <a:gd name="connsiteX134" fmla="*/ 7468844 w 10881360"/>
              <a:gd name="connsiteY134" fmla="*/ 3864095 h 5577840"/>
              <a:gd name="connsiteX135" fmla="*/ 7419728 w 10881360"/>
              <a:gd name="connsiteY135" fmla="*/ 3914282 h 5577840"/>
              <a:gd name="connsiteX136" fmla="*/ 7363249 w 10881360"/>
              <a:gd name="connsiteY136" fmla="*/ 3965875 h 5577840"/>
              <a:gd name="connsiteX137" fmla="*/ 7285348 w 10881360"/>
              <a:gd name="connsiteY137" fmla="*/ 4037039 h 5577840"/>
              <a:gd name="connsiteX138" fmla="*/ 7285879 w 10881360"/>
              <a:gd name="connsiteY138" fmla="*/ 4037112 h 5577840"/>
              <a:gd name="connsiteX139" fmla="*/ 7265482 w 10881360"/>
              <a:gd name="connsiteY139" fmla="*/ 4052893 h 5577840"/>
              <a:gd name="connsiteX140" fmla="*/ 7244819 w 10881360"/>
              <a:gd name="connsiteY140" fmla="*/ 4071010 h 5577840"/>
              <a:gd name="connsiteX141" fmla="*/ 7156998 w 10881360"/>
              <a:gd name="connsiteY141" fmla="*/ 4127850 h 5577840"/>
              <a:gd name="connsiteX142" fmla="*/ 7022685 w 10881360"/>
              <a:gd name="connsiteY142" fmla="*/ 4204583 h 5577840"/>
              <a:gd name="connsiteX143" fmla="*/ 6924533 w 10881360"/>
              <a:gd name="connsiteY143" fmla="*/ 4278474 h 5577840"/>
              <a:gd name="connsiteX144" fmla="*/ 6686901 w 10881360"/>
              <a:gd name="connsiteY144" fmla="*/ 4451832 h 5577840"/>
              <a:gd name="connsiteX145" fmla="*/ 6495764 w 10881360"/>
              <a:gd name="connsiteY145" fmla="*/ 4576879 h 5577840"/>
              <a:gd name="connsiteX146" fmla="*/ 6428607 w 10881360"/>
              <a:gd name="connsiteY146" fmla="*/ 4602456 h 5577840"/>
              <a:gd name="connsiteX147" fmla="*/ 6424469 w 10881360"/>
              <a:gd name="connsiteY147" fmla="*/ 4604429 h 5577840"/>
              <a:gd name="connsiteX148" fmla="*/ 6410457 w 10881360"/>
              <a:gd name="connsiteY148" fmla="*/ 4609087 h 5577840"/>
              <a:gd name="connsiteX149" fmla="*/ 6397521 w 10881360"/>
              <a:gd name="connsiteY149" fmla="*/ 4616567 h 5577840"/>
              <a:gd name="connsiteX150" fmla="*/ 6396691 w 10881360"/>
              <a:gd name="connsiteY150" fmla="*/ 4616567 h 5577840"/>
              <a:gd name="connsiteX151" fmla="*/ 6339665 w 10881360"/>
              <a:gd name="connsiteY151" fmla="*/ 4650384 h 5577840"/>
              <a:gd name="connsiteX152" fmla="*/ 6339917 w 10881360"/>
              <a:gd name="connsiteY152" fmla="*/ 4651205 h 5577840"/>
              <a:gd name="connsiteX153" fmla="*/ 6325128 w 10881360"/>
              <a:gd name="connsiteY153" fmla="*/ 4658134 h 5577840"/>
              <a:gd name="connsiteX154" fmla="*/ 6313578 w 10881360"/>
              <a:gd name="connsiteY154" fmla="*/ 4667549 h 5577840"/>
              <a:gd name="connsiteX155" fmla="*/ 6320413 w 10881360"/>
              <a:gd name="connsiteY155" fmla="*/ 4664821 h 5577840"/>
              <a:gd name="connsiteX156" fmla="*/ 6314956 w 10881360"/>
              <a:gd name="connsiteY156" fmla="*/ 4667822 h 5577840"/>
              <a:gd name="connsiteX157" fmla="*/ 6278796 w 10881360"/>
              <a:gd name="connsiteY157" fmla="*/ 4693399 h 5577840"/>
              <a:gd name="connsiteX158" fmla="*/ 6283525 w 10881360"/>
              <a:gd name="connsiteY158" fmla="*/ 4696001 h 5577840"/>
              <a:gd name="connsiteX159" fmla="*/ 6283522 w 10881360"/>
              <a:gd name="connsiteY159" fmla="*/ 4696001 h 5577840"/>
              <a:gd name="connsiteX160" fmla="*/ 6282729 w 10881360"/>
              <a:gd name="connsiteY160" fmla="*/ 4696440 h 5577840"/>
              <a:gd name="connsiteX161" fmla="*/ 6277967 w 10881360"/>
              <a:gd name="connsiteY161" fmla="*/ 4693850 h 5577840"/>
              <a:gd name="connsiteX162" fmla="*/ 6262440 w 10881360"/>
              <a:gd name="connsiteY162" fmla="*/ 4705110 h 5577840"/>
              <a:gd name="connsiteX163" fmla="*/ 6184797 w 10881360"/>
              <a:gd name="connsiteY163" fmla="*/ 4764234 h 5577840"/>
              <a:gd name="connsiteX164" fmla="*/ 6184797 w 10881360"/>
              <a:gd name="connsiteY164" fmla="*/ 4778310 h 5577840"/>
              <a:gd name="connsiteX165" fmla="*/ 6205502 w 10881360"/>
              <a:gd name="connsiteY165" fmla="*/ 4775494 h 5577840"/>
              <a:gd name="connsiteX166" fmla="*/ 6262440 w 10881360"/>
              <a:gd name="connsiteY166" fmla="*/ 4755787 h 5577840"/>
              <a:gd name="connsiteX167" fmla="*/ 6267613 w 10881360"/>
              <a:gd name="connsiteY167" fmla="*/ 4751564 h 5577840"/>
              <a:gd name="connsiteX168" fmla="*/ 6272411 w 10881360"/>
              <a:gd name="connsiteY168" fmla="*/ 4747651 h 5577840"/>
              <a:gd name="connsiteX169" fmla="*/ 6273361 w 10881360"/>
              <a:gd name="connsiteY169" fmla="*/ 4747651 h 5577840"/>
              <a:gd name="connsiteX170" fmla="*/ 6263578 w 10881360"/>
              <a:gd name="connsiteY170" fmla="*/ 4756020 h 5577840"/>
              <a:gd name="connsiteX171" fmla="*/ 6283144 w 10881360"/>
              <a:gd name="connsiteY171" fmla="*/ 4747651 h 5577840"/>
              <a:gd name="connsiteX172" fmla="*/ 6282834 w 10881360"/>
              <a:gd name="connsiteY172" fmla="*/ 4747651 h 5577840"/>
              <a:gd name="connsiteX173" fmla="*/ 6346188 w 10881360"/>
              <a:gd name="connsiteY173" fmla="*/ 4730613 h 5577840"/>
              <a:gd name="connsiteX174" fmla="*/ 6330349 w 10881360"/>
              <a:gd name="connsiteY174" fmla="*/ 4727774 h 5577840"/>
              <a:gd name="connsiteX175" fmla="*/ 6324733 w 10881360"/>
              <a:gd name="connsiteY175" fmla="*/ 4728344 h 5577840"/>
              <a:gd name="connsiteX176" fmla="*/ 6328797 w 10881360"/>
              <a:gd name="connsiteY176" fmla="*/ 4727506 h 5577840"/>
              <a:gd name="connsiteX177" fmla="*/ 6328663 w 10881360"/>
              <a:gd name="connsiteY177" fmla="*/ 4727338 h 5577840"/>
              <a:gd name="connsiteX178" fmla="*/ 6330309 w 10881360"/>
              <a:gd name="connsiteY178" fmla="*/ 4727565 h 5577840"/>
              <a:gd name="connsiteX179" fmla="*/ 6345905 w 10881360"/>
              <a:gd name="connsiteY179" fmla="*/ 4730434 h 5577840"/>
              <a:gd name="connsiteX180" fmla="*/ 6349850 w 10881360"/>
              <a:gd name="connsiteY180" fmla="*/ 4732611 h 5577840"/>
              <a:gd name="connsiteX181" fmla="*/ 6349850 w 10881360"/>
              <a:gd name="connsiteY181" fmla="*/ 4732734 h 5577840"/>
              <a:gd name="connsiteX182" fmla="*/ 6350628 w 10881360"/>
              <a:gd name="connsiteY182" fmla="*/ 4733668 h 5577840"/>
              <a:gd name="connsiteX183" fmla="*/ 6355753 w 10881360"/>
              <a:gd name="connsiteY183" fmla="*/ 4753952 h 5577840"/>
              <a:gd name="connsiteX184" fmla="*/ 6329666 w 10881360"/>
              <a:gd name="connsiteY184" fmla="*/ 4770330 h 5577840"/>
              <a:gd name="connsiteX185" fmla="*/ 6220098 w 10881360"/>
              <a:gd name="connsiteY185" fmla="*/ 4827295 h 5577840"/>
              <a:gd name="connsiteX186" fmla="*/ 6221573 w 10881360"/>
              <a:gd name="connsiteY186" fmla="*/ 4827429 h 5577840"/>
              <a:gd name="connsiteX187" fmla="*/ 6108001 w 10881360"/>
              <a:gd name="connsiteY187" fmla="*/ 4889574 h 5577840"/>
              <a:gd name="connsiteX188" fmla="*/ 6106605 w 10881360"/>
              <a:gd name="connsiteY188" fmla="*/ 4890220 h 5577840"/>
              <a:gd name="connsiteX189" fmla="*/ 6107050 w 10881360"/>
              <a:gd name="connsiteY189" fmla="*/ 4889921 h 5577840"/>
              <a:gd name="connsiteX190" fmla="*/ 6039656 w 10881360"/>
              <a:gd name="connsiteY190" fmla="*/ 4921005 h 5577840"/>
              <a:gd name="connsiteX191" fmla="*/ 6041070 w 10881360"/>
              <a:gd name="connsiteY191" fmla="*/ 4920563 h 5577840"/>
              <a:gd name="connsiteX192" fmla="*/ 6040585 w 10881360"/>
              <a:gd name="connsiteY192" fmla="*/ 4920788 h 5577840"/>
              <a:gd name="connsiteX193" fmla="*/ 5999098 w 10881360"/>
              <a:gd name="connsiteY193" fmla="*/ 4943489 h 5577840"/>
              <a:gd name="connsiteX194" fmla="*/ 5997669 w 10881360"/>
              <a:gd name="connsiteY194" fmla="*/ 4944115 h 5577840"/>
              <a:gd name="connsiteX195" fmla="*/ 5998352 w 10881360"/>
              <a:gd name="connsiteY195" fmla="*/ 4943721 h 5577840"/>
              <a:gd name="connsiteX196" fmla="*/ 5972264 w 10881360"/>
              <a:gd name="connsiteY196" fmla="*/ 4954480 h 5577840"/>
              <a:gd name="connsiteX197" fmla="*/ 5977425 w 10881360"/>
              <a:gd name="connsiteY197" fmla="*/ 4952976 h 5577840"/>
              <a:gd name="connsiteX198" fmla="*/ 5973169 w 10881360"/>
              <a:gd name="connsiteY198" fmla="*/ 4954839 h 5577840"/>
              <a:gd name="connsiteX199" fmla="*/ 5827965 w 10881360"/>
              <a:gd name="connsiteY199" fmla="*/ 5014430 h 5577840"/>
              <a:gd name="connsiteX200" fmla="*/ 5827162 w 10881360"/>
              <a:gd name="connsiteY200" fmla="*/ 5014887 h 5577840"/>
              <a:gd name="connsiteX201" fmla="*/ 5792011 w 10881360"/>
              <a:gd name="connsiteY201" fmla="*/ 5028532 h 5577840"/>
              <a:gd name="connsiteX202" fmla="*/ 5791665 w 10881360"/>
              <a:gd name="connsiteY202" fmla="*/ 5028618 h 5577840"/>
              <a:gd name="connsiteX203" fmla="*/ 5770921 w 10881360"/>
              <a:gd name="connsiteY203" fmla="*/ 5037130 h 5577840"/>
              <a:gd name="connsiteX204" fmla="*/ 5770811 w 10881360"/>
              <a:gd name="connsiteY204" fmla="*/ 5037309 h 5577840"/>
              <a:gd name="connsiteX205" fmla="*/ 5743699 w 10881360"/>
              <a:gd name="connsiteY205" fmla="*/ 5050848 h 5577840"/>
              <a:gd name="connsiteX206" fmla="*/ 5735299 w 10881360"/>
              <a:gd name="connsiteY206" fmla="*/ 5071127 h 5577840"/>
              <a:gd name="connsiteX207" fmla="*/ 5735299 w 10881360"/>
              <a:gd name="connsiteY207" fmla="*/ 5078103 h 5577840"/>
              <a:gd name="connsiteX208" fmla="*/ 5399736 w 10881360"/>
              <a:gd name="connsiteY208" fmla="*/ 5110576 h 5577840"/>
              <a:gd name="connsiteX209" fmla="*/ 5248191 w 10881360"/>
              <a:gd name="connsiteY209" fmla="*/ 5132226 h 5577840"/>
              <a:gd name="connsiteX210" fmla="*/ 5150771 w 10881360"/>
              <a:gd name="connsiteY210" fmla="*/ 5143050 h 5577840"/>
              <a:gd name="connsiteX211" fmla="*/ 5096648 w 10881360"/>
              <a:gd name="connsiteY211" fmla="*/ 5175524 h 5577840"/>
              <a:gd name="connsiteX212" fmla="*/ 4999226 w 10881360"/>
              <a:gd name="connsiteY212" fmla="*/ 5207998 h 5577840"/>
              <a:gd name="connsiteX213" fmla="*/ 4966751 w 10881360"/>
              <a:gd name="connsiteY213" fmla="*/ 5218823 h 5577840"/>
              <a:gd name="connsiteX214" fmla="*/ 4912628 w 10881360"/>
              <a:gd name="connsiteY214" fmla="*/ 5229647 h 5577840"/>
              <a:gd name="connsiteX215" fmla="*/ 4782733 w 10881360"/>
              <a:gd name="connsiteY215" fmla="*/ 5251296 h 5577840"/>
              <a:gd name="connsiteX216" fmla="*/ 4490468 w 10881360"/>
              <a:gd name="connsiteY216" fmla="*/ 5272946 h 5577840"/>
              <a:gd name="connsiteX217" fmla="*/ 4436345 w 10881360"/>
              <a:gd name="connsiteY217" fmla="*/ 5283770 h 5577840"/>
              <a:gd name="connsiteX218" fmla="*/ 4317274 w 10881360"/>
              <a:gd name="connsiteY218" fmla="*/ 5305420 h 5577840"/>
              <a:gd name="connsiteX219" fmla="*/ 4219853 w 10881360"/>
              <a:gd name="connsiteY219" fmla="*/ 5337893 h 5577840"/>
              <a:gd name="connsiteX220" fmla="*/ 4144082 w 10881360"/>
              <a:gd name="connsiteY220" fmla="*/ 5370367 h 5577840"/>
              <a:gd name="connsiteX221" fmla="*/ 4111607 w 10881360"/>
              <a:gd name="connsiteY221" fmla="*/ 5402841 h 5577840"/>
              <a:gd name="connsiteX222" fmla="*/ 4035835 w 10881360"/>
              <a:gd name="connsiteY222" fmla="*/ 5413666 h 5577840"/>
              <a:gd name="connsiteX223" fmla="*/ 3981711 w 10881360"/>
              <a:gd name="connsiteY223" fmla="*/ 5424490 h 5577840"/>
              <a:gd name="connsiteX224" fmla="*/ 3938413 w 10881360"/>
              <a:gd name="connsiteY224" fmla="*/ 5435315 h 5577840"/>
              <a:gd name="connsiteX225" fmla="*/ 3840991 w 10881360"/>
              <a:gd name="connsiteY225" fmla="*/ 5467789 h 5577840"/>
              <a:gd name="connsiteX226" fmla="*/ 3786868 w 10881360"/>
              <a:gd name="connsiteY226" fmla="*/ 5478613 h 5577840"/>
              <a:gd name="connsiteX227" fmla="*/ 3743570 w 10881360"/>
              <a:gd name="connsiteY227" fmla="*/ 5500263 h 5577840"/>
              <a:gd name="connsiteX228" fmla="*/ 3711097 w 10881360"/>
              <a:gd name="connsiteY228" fmla="*/ 5511087 h 5577840"/>
              <a:gd name="connsiteX229" fmla="*/ 3613675 w 10881360"/>
              <a:gd name="connsiteY229" fmla="*/ 5554386 h 5577840"/>
              <a:gd name="connsiteX230" fmla="*/ 3592162 w 10881360"/>
              <a:gd name="connsiteY230" fmla="*/ 5570851 h 5577840"/>
              <a:gd name="connsiteX231" fmla="*/ 3582651 w 10881360"/>
              <a:gd name="connsiteY231" fmla="*/ 5577840 h 5577840"/>
              <a:gd name="connsiteX232" fmla="*/ 0 w 10881360"/>
              <a:gd name="connsiteY232" fmla="*/ 5577840 h 5577840"/>
              <a:gd name="connsiteX233" fmla="*/ 0 w 10881360"/>
              <a:gd name="connsiteY233" fmla="*/ 4148782 h 5577840"/>
              <a:gd name="connsiteX234" fmla="*/ 30352 w 10881360"/>
              <a:gd name="connsiteY234" fmla="*/ 4127741 h 5577840"/>
              <a:gd name="connsiteX235" fmla="*/ 69284 w 10881360"/>
              <a:gd name="connsiteY235" fmla="*/ 4097696 h 5577840"/>
              <a:gd name="connsiteX236" fmla="*/ 72560 w 10881360"/>
              <a:gd name="connsiteY236" fmla="*/ 4095225 h 5577840"/>
              <a:gd name="connsiteX237" fmla="*/ 69816 w 10881360"/>
              <a:gd name="connsiteY237" fmla="*/ 4097760 h 5577840"/>
              <a:gd name="connsiteX238" fmla="*/ 156776 w 10881360"/>
              <a:gd name="connsiteY238" fmla="*/ 4033786 h 5577840"/>
              <a:gd name="connsiteX239" fmla="*/ 156776 w 10881360"/>
              <a:gd name="connsiteY239" fmla="*/ 4032644 h 5577840"/>
              <a:gd name="connsiteX240" fmla="*/ 220671 w 10881360"/>
              <a:gd name="connsiteY240" fmla="*/ 3987366 h 5577840"/>
              <a:gd name="connsiteX241" fmla="*/ 279634 w 10881360"/>
              <a:gd name="connsiteY241" fmla="*/ 3939890 h 5577840"/>
              <a:gd name="connsiteX242" fmla="*/ 280190 w 10881360"/>
              <a:gd name="connsiteY242" fmla="*/ 3940109 h 5577840"/>
              <a:gd name="connsiteX243" fmla="*/ 337216 w 10881360"/>
              <a:gd name="connsiteY243" fmla="*/ 3886985 h 5577840"/>
              <a:gd name="connsiteX244" fmla="*/ 327787 w 10881360"/>
              <a:gd name="connsiteY244" fmla="*/ 3890701 h 5577840"/>
              <a:gd name="connsiteX245" fmla="*/ 326940 w 10881360"/>
              <a:gd name="connsiteY245" fmla="*/ 3890374 h 5577840"/>
              <a:gd name="connsiteX246" fmla="*/ 337153 w 10881360"/>
              <a:gd name="connsiteY246" fmla="*/ 3886331 h 5577840"/>
              <a:gd name="connsiteX247" fmla="*/ 440264 w 10881360"/>
              <a:gd name="connsiteY247" fmla="*/ 3796516 h 5577840"/>
              <a:gd name="connsiteX248" fmla="*/ 442432 w 10881360"/>
              <a:gd name="connsiteY248" fmla="*/ 3794800 h 5577840"/>
              <a:gd name="connsiteX249" fmla="*/ 441566 w 10881360"/>
              <a:gd name="connsiteY249" fmla="*/ 3796164 h 5577840"/>
              <a:gd name="connsiteX250" fmla="*/ 456784 w 10881360"/>
              <a:gd name="connsiteY250" fmla="*/ 3784169 h 5577840"/>
              <a:gd name="connsiteX251" fmla="*/ 454026 w 10881360"/>
              <a:gd name="connsiteY251" fmla="*/ 3785619 h 5577840"/>
              <a:gd name="connsiteX252" fmla="*/ 455730 w 10881360"/>
              <a:gd name="connsiteY252" fmla="*/ 3784269 h 5577840"/>
              <a:gd name="connsiteX253" fmla="*/ 455980 w 10881360"/>
              <a:gd name="connsiteY253" fmla="*/ 3783990 h 5577840"/>
              <a:gd name="connsiteX254" fmla="*/ 507511 w 10881360"/>
              <a:gd name="connsiteY254" fmla="*/ 3743898 h 5577840"/>
              <a:gd name="connsiteX255" fmla="*/ 510899 w 10881360"/>
              <a:gd name="connsiteY255" fmla="*/ 3741263 h 5577840"/>
              <a:gd name="connsiteX256" fmla="*/ 508961 w 10881360"/>
              <a:gd name="connsiteY256" fmla="*/ 3744755 h 5577840"/>
              <a:gd name="connsiteX257" fmla="*/ 524178 w 10881360"/>
              <a:gd name="connsiteY257" fmla="*/ 3731045 h 5577840"/>
              <a:gd name="connsiteX258" fmla="*/ 523903 w 10881360"/>
              <a:gd name="connsiteY258" fmla="*/ 3731145 h 5577840"/>
              <a:gd name="connsiteX259" fmla="*/ 533392 w 10881360"/>
              <a:gd name="connsiteY259" fmla="*/ 3723763 h 5577840"/>
              <a:gd name="connsiteX260" fmla="*/ 536534 w 10881360"/>
              <a:gd name="connsiteY260" fmla="*/ 3721808 h 5577840"/>
              <a:gd name="connsiteX261" fmla="*/ 535047 w 10881360"/>
              <a:gd name="connsiteY261" fmla="*/ 3724193 h 5577840"/>
              <a:gd name="connsiteX262" fmla="*/ 626923 w 10881360"/>
              <a:gd name="connsiteY262" fmla="*/ 3654529 h 5577840"/>
              <a:gd name="connsiteX263" fmla="*/ 635717 w 10881360"/>
              <a:gd name="connsiteY263" fmla="*/ 3648828 h 5577840"/>
              <a:gd name="connsiteX264" fmla="*/ 648795 w 10881360"/>
              <a:gd name="connsiteY264" fmla="*/ 3641694 h 5577840"/>
              <a:gd name="connsiteX265" fmla="*/ 663314 w 10881360"/>
              <a:gd name="connsiteY265" fmla="*/ 3626515 h 5577840"/>
              <a:gd name="connsiteX266" fmla="*/ 660352 w 10881360"/>
              <a:gd name="connsiteY266" fmla="*/ 3626955 h 5577840"/>
              <a:gd name="connsiteX267" fmla="*/ 663114 w 10881360"/>
              <a:gd name="connsiteY267" fmla="*/ 3625868 h 5577840"/>
              <a:gd name="connsiteX268" fmla="*/ 678647 w 10881360"/>
              <a:gd name="connsiteY268" fmla="*/ 3617717 h 5577840"/>
              <a:gd name="connsiteX269" fmla="*/ 865049 w 10881360"/>
              <a:gd name="connsiteY269" fmla="*/ 3495459 h 5577840"/>
              <a:gd name="connsiteX270" fmla="*/ 1072162 w 10881360"/>
              <a:gd name="connsiteY270" fmla="*/ 3377277 h 5577840"/>
              <a:gd name="connsiteX271" fmla="*/ 1538164 w 10881360"/>
              <a:gd name="connsiteY271" fmla="*/ 3193891 h 5577840"/>
              <a:gd name="connsiteX272" fmla="*/ 1539919 w 10881360"/>
              <a:gd name="connsiteY272" fmla="*/ 3192855 h 5577840"/>
              <a:gd name="connsiteX273" fmla="*/ 1537469 w 10881360"/>
              <a:gd name="connsiteY273" fmla="*/ 3194683 h 5577840"/>
              <a:gd name="connsiteX274" fmla="*/ 1603886 w 10881360"/>
              <a:gd name="connsiteY274" fmla="*/ 3157906 h 5577840"/>
              <a:gd name="connsiteX275" fmla="*/ 1608994 w 10881360"/>
              <a:gd name="connsiteY275" fmla="*/ 3149733 h 5577840"/>
              <a:gd name="connsiteX276" fmla="*/ 1593667 w 10881360"/>
              <a:gd name="connsiteY276" fmla="*/ 3145646 h 5577840"/>
              <a:gd name="connsiteX277" fmla="*/ 1537469 w 10881360"/>
              <a:gd name="connsiteY277" fmla="*/ 3157906 h 5577840"/>
              <a:gd name="connsiteX278" fmla="*/ 1521505 w 10881360"/>
              <a:gd name="connsiteY278" fmla="*/ 3157906 h 5577840"/>
              <a:gd name="connsiteX279" fmla="*/ 1517048 w 10881360"/>
              <a:gd name="connsiteY279" fmla="*/ 3145680 h 5577840"/>
              <a:gd name="connsiteX280" fmla="*/ 1517452 w 10881360"/>
              <a:gd name="connsiteY280" fmla="*/ 3145360 h 5577840"/>
              <a:gd name="connsiteX281" fmla="*/ 1519693 w 10881360"/>
              <a:gd name="connsiteY281" fmla="*/ 3141830 h 5577840"/>
              <a:gd name="connsiteX282" fmla="*/ 1532020 w 10881360"/>
              <a:gd name="connsiteY282" fmla="*/ 3129245 h 5577840"/>
              <a:gd name="connsiteX283" fmla="*/ 1583633 w 10881360"/>
              <a:gd name="connsiteY283" fmla="*/ 3094258 h 5577840"/>
              <a:gd name="connsiteX284" fmla="*/ 1635717 w 10881360"/>
              <a:gd name="connsiteY284" fmla="*/ 3055879 h 5577840"/>
              <a:gd name="connsiteX285" fmla="*/ 1641258 w 10881360"/>
              <a:gd name="connsiteY285" fmla="*/ 3051526 h 5577840"/>
              <a:gd name="connsiteX286" fmla="*/ 1676388 w 10881360"/>
              <a:gd name="connsiteY286" fmla="*/ 3026748 h 5577840"/>
              <a:gd name="connsiteX287" fmla="*/ 1677111 w 10881360"/>
              <a:gd name="connsiteY287" fmla="*/ 3026748 h 5577840"/>
              <a:gd name="connsiteX288" fmla="*/ 1710309 w 10881360"/>
              <a:gd name="connsiteY288" fmla="*/ 3000115 h 5577840"/>
              <a:gd name="connsiteX289" fmla="*/ 1719053 w 10881360"/>
              <a:gd name="connsiteY289" fmla="*/ 2994476 h 5577840"/>
              <a:gd name="connsiteX290" fmla="*/ 1729471 w 10881360"/>
              <a:gd name="connsiteY290" fmla="*/ 3002663 h 5577840"/>
              <a:gd name="connsiteX291" fmla="*/ 1725186 w 10881360"/>
              <a:gd name="connsiteY291" fmla="*/ 3019496 h 5577840"/>
              <a:gd name="connsiteX292" fmla="*/ 1722878 w 10881360"/>
              <a:gd name="connsiteY292" fmla="*/ 3022960 h 5577840"/>
              <a:gd name="connsiteX293" fmla="*/ 1748798 w 10881360"/>
              <a:gd name="connsiteY293" fmla="*/ 3052002 h 5577840"/>
              <a:gd name="connsiteX294" fmla="*/ 1805824 w 10881360"/>
              <a:gd name="connsiteY294" fmla="*/ 3035407 h 5577840"/>
              <a:gd name="connsiteX295" fmla="*/ 1904321 w 10881360"/>
              <a:gd name="connsiteY295" fmla="*/ 3014663 h 5577840"/>
              <a:gd name="connsiteX296" fmla="*/ 1905318 w 10881360"/>
              <a:gd name="connsiteY296" fmla="*/ 3015004 h 5577840"/>
              <a:gd name="connsiteX297" fmla="*/ 1937490 w 10881360"/>
              <a:gd name="connsiteY297" fmla="*/ 3027256 h 5577840"/>
              <a:gd name="connsiteX298" fmla="*/ 1948897 w 10881360"/>
              <a:gd name="connsiteY298" fmla="*/ 3034941 h 5577840"/>
              <a:gd name="connsiteX299" fmla="*/ 1959731 w 10881360"/>
              <a:gd name="connsiteY299" fmla="*/ 3053071 h 5577840"/>
              <a:gd name="connsiteX300" fmla="*/ 1960564 w 10881360"/>
              <a:gd name="connsiteY300" fmla="*/ 3055308 h 5577840"/>
              <a:gd name="connsiteX301" fmla="*/ 1961179 w 10881360"/>
              <a:gd name="connsiteY301" fmla="*/ 3075076 h 5577840"/>
              <a:gd name="connsiteX302" fmla="*/ 1961179 w 10881360"/>
              <a:gd name="connsiteY302" fmla="*/ 3079475 h 5577840"/>
              <a:gd name="connsiteX303" fmla="*/ 1961319 w 10881360"/>
              <a:gd name="connsiteY303" fmla="*/ 3079586 h 5577840"/>
              <a:gd name="connsiteX304" fmla="*/ 1961452 w 10881360"/>
              <a:gd name="connsiteY304" fmla="*/ 3083805 h 5577840"/>
              <a:gd name="connsiteX305" fmla="*/ 1956287 w 10881360"/>
              <a:gd name="connsiteY305" fmla="*/ 3205662 h 5577840"/>
              <a:gd name="connsiteX306" fmla="*/ 1961452 w 10881360"/>
              <a:gd name="connsiteY306" fmla="*/ 3234096 h 5577840"/>
              <a:gd name="connsiteX307" fmla="*/ 1965580 w 10881360"/>
              <a:gd name="connsiteY307" fmla="*/ 3234096 h 5577840"/>
              <a:gd name="connsiteX308" fmla="*/ 1965527 w 10881360"/>
              <a:gd name="connsiteY308" fmla="*/ 3234248 h 5577840"/>
              <a:gd name="connsiteX309" fmla="*/ 1965853 w 10881360"/>
              <a:gd name="connsiteY309" fmla="*/ 3234439 h 5577840"/>
              <a:gd name="connsiteX310" fmla="*/ 1961179 w 10881360"/>
              <a:gd name="connsiteY310" fmla="*/ 3234439 h 5577840"/>
              <a:gd name="connsiteX311" fmla="*/ 2022842 w 10881360"/>
              <a:gd name="connsiteY311" fmla="*/ 3246778 h 5577840"/>
              <a:gd name="connsiteX312" fmla="*/ 2072694 w 10881360"/>
              <a:gd name="connsiteY312" fmla="*/ 3202886 h 5577840"/>
              <a:gd name="connsiteX313" fmla="*/ 2074570 w 10881360"/>
              <a:gd name="connsiteY313" fmla="*/ 3201783 h 5577840"/>
              <a:gd name="connsiteX314" fmla="*/ 2074570 w 10881360"/>
              <a:gd name="connsiteY314" fmla="*/ 3197917 h 5577840"/>
              <a:gd name="connsiteX315" fmla="*/ 2089902 w 10881360"/>
              <a:gd name="connsiteY315" fmla="*/ 3189805 h 5577840"/>
              <a:gd name="connsiteX316" fmla="*/ 2105349 w 10881360"/>
              <a:gd name="connsiteY316" fmla="*/ 3181633 h 5577840"/>
              <a:gd name="connsiteX317" fmla="*/ 2105349 w 10881360"/>
              <a:gd name="connsiteY317" fmla="*/ 3193892 h 5577840"/>
              <a:gd name="connsiteX318" fmla="*/ 2105349 w 10881360"/>
              <a:gd name="connsiteY318" fmla="*/ 3197082 h 5577840"/>
              <a:gd name="connsiteX319" fmla="*/ 2100314 w 10881360"/>
              <a:gd name="connsiteY319" fmla="*/ 3227242 h 5577840"/>
              <a:gd name="connsiteX320" fmla="*/ 2102685 w 10881360"/>
              <a:gd name="connsiteY320" fmla="*/ 3222271 h 5577840"/>
              <a:gd name="connsiteX321" fmla="*/ 2101724 w 10881360"/>
              <a:gd name="connsiteY321" fmla="*/ 3226811 h 5577840"/>
              <a:gd name="connsiteX322" fmla="*/ 2101724 w 10881360"/>
              <a:gd name="connsiteY322" fmla="*/ 3230883 h 5577840"/>
              <a:gd name="connsiteX323" fmla="*/ 2102436 w 10881360"/>
              <a:gd name="connsiteY323" fmla="*/ 3232511 h 5577840"/>
              <a:gd name="connsiteX324" fmla="*/ 2100115 w 10881360"/>
              <a:gd name="connsiteY324" fmla="*/ 3230669 h 5577840"/>
              <a:gd name="connsiteX325" fmla="*/ 2059007 w 10881360"/>
              <a:gd name="connsiteY325" fmla="*/ 3430409 h 5577840"/>
              <a:gd name="connsiteX326" fmla="*/ 2059007 w 10881360"/>
              <a:gd name="connsiteY326" fmla="*/ 3440602 h 5577840"/>
              <a:gd name="connsiteX327" fmla="*/ 2057898 w 10881360"/>
              <a:gd name="connsiteY327" fmla="*/ 3454468 h 5577840"/>
              <a:gd name="connsiteX328" fmla="*/ 2059007 w 10881360"/>
              <a:gd name="connsiteY328" fmla="*/ 3468334 h 5577840"/>
              <a:gd name="connsiteX329" fmla="*/ 2059007 w 10881360"/>
              <a:gd name="connsiteY329" fmla="*/ 3479325 h 5577840"/>
              <a:gd name="connsiteX330" fmla="*/ 2060337 w 10881360"/>
              <a:gd name="connsiteY330" fmla="*/ 3483192 h 5577840"/>
              <a:gd name="connsiteX331" fmla="*/ 2061136 w 10881360"/>
              <a:gd name="connsiteY331" fmla="*/ 3490360 h 5577840"/>
              <a:gd name="connsiteX332" fmla="*/ 2070201 w 10881360"/>
              <a:gd name="connsiteY332" fmla="*/ 3498955 h 5577840"/>
              <a:gd name="connsiteX333" fmla="*/ 2096104 w 10881360"/>
              <a:gd name="connsiteY333" fmla="*/ 3494909 h 5577840"/>
              <a:gd name="connsiteX334" fmla="*/ 2168632 w 10881360"/>
              <a:gd name="connsiteY334" fmla="*/ 3450425 h 5577840"/>
              <a:gd name="connsiteX335" fmla="*/ 2220438 w 10881360"/>
              <a:gd name="connsiteY335" fmla="*/ 3454468 h 5577840"/>
              <a:gd name="connsiteX336" fmla="*/ 2221721 w 10881360"/>
              <a:gd name="connsiteY336" fmla="*/ 3455119 h 5577840"/>
              <a:gd name="connsiteX337" fmla="*/ 2219881 w 10881360"/>
              <a:gd name="connsiteY337" fmla="*/ 3455500 h 5577840"/>
              <a:gd name="connsiteX338" fmla="*/ 2250896 w 10881360"/>
              <a:gd name="connsiteY338" fmla="*/ 3512541 h 5577840"/>
              <a:gd name="connsiteX339" fmla="*/ 2281910 w 10881360"/>
              <a:gd name="connsiteY339" fmla="*/ 3520690 h 5577840"/>
              <a:gd name="connsiteX340" fmla="*/ 2312923 w 10881360"/>
              <a:gd name="connsiteY340" fmla="*/ 3516615 h 5577840"/>
              <a:gd name="connsiteX341" fmla="*/ 2374950 w 10881360"/>
              <a:gd name="connsiteY341" fmla="*/ 3496243 h 5577840"/>
              <a:gd name="connsiteX342" fmla="*/ 2571367 w 10881360"/>
              <a:gd name="connsiteY342" fmla="*/ 3357716 h 5577840"/>
              <a:gd name="connsiteX343" fmla="*/ 2580374 w 10881360"/>
              <a:gd name="connsiteY343" fmla="*/ 3350616 h 5577840"/>
              <a:gd name="connsiteX344" fmla="*/ 2617889 w 10881360"/>
              <a:gd name="connsiteY344" fmla="*/ 3321047 h 5577840"/>
              <a:gd name="connsiteX345" fmla="*/ 2778122 w 10881360"/>
              <a:gd name="connsiteY345" fmla="*/ 3170296 h 5577840"/>
              <a:gd name="connsiteX346" fmla="*/ 2953867 w 10881360"/>
              <a:gd name="connsiteY346" fmla="*/ 2950282 h 5577840"/>
              <a:gd name="connsiteX347" fmla="*/ 2953867 w 10881360"/>
              <a:gd name="connsiteY347" fmla="*/ 2946226 h 5577840"/>
              <a:gd name="connsiteX348" fmla="*/ 2954195 w 10881360"/>
              <a:gd name="connsiteY348" fmla="*/ 2945818 h 5577840"/>
              <a:gd name="connsiteX349" fmla="*/ 2954884 w 10881360"/>
              <a:gd name="connsiteY349" fmla="*/ 2945239 h 5577840"/>
              <a:gd name="connsiteX350" fmla="*/ 2954686 w 10881360"/>
              <a:gd name="connsiteY350" fmla="*/ 2945523 h 5577840"/>
              <a:gd name="connsiteX351" fmla="*/ 2954686 w 10881360"/>
              <a:gd name="connsiteY351" fmla="*/ 2949635 h 5577840"/>
              <a:gd name="connsiteX352" fmla="*/ 2962993 w 10881360"/>
              <a:gd name="connsiteY352" fmla="*/ 2938413 h 5577840"/>
              <a:gd name="connsiteX353" fmla="*/ 2963868 w 10881360"/>
              <a:gd name="connsiteY353" fmla="*/ 2937674 h 5577840"/>
              <a:gd name="connsiteX354" fmla="*/ 2969675 w 10881360"/>
              <a:gd name="connsiteY354" fmla="*/ 2929530 h 5577840"/>
              <a:gd name="connsiteX355" fmla="*/ 2979992 w 10881360"/>
              <a:gd name="connsiteY355" fmla="*/ 2917315 h 5577840"/>
              <a:gd name="connsiteX356" fmla="*/ 3134780 w 10881360"/>
              <a:gd name="connsiteY356" fmla="*/ 2725932 h 5577840"/>
              <a:gd name="connsiteX357" fmla="*/ 3294729 w 10881360"/>
              <a:gd name="connsiteY357" fmla="*/ 2558982 h 5577840"/>
              <a:gd name="connsiteX358" fmla="*/ 3351484 w 10881360"/>
              <a:gd name="connsiteY358" fmla="*/ 2518262 h 5577840"/>
              <a:gd name="connsiteX359" fmla="*/ 3353461 w 10881360"/>
              <a:gd name="connsiteY359" fmla="*/ 2516700 h 5577840"/>
              <a:gd name="connsiteX360" fmla="*/ 3352527 w 10881360"/>
              <a:gd name="connsiteY360" fmla="*/ 2517804 h 5577840"/>
              <a:gd name="connsiteX361" fmla="*/ 3387309 w 10881360"/>
              <a:gd name="connsiteY361" fmla="*/ 2492833 h 5577840"/>
              <a:gd name="connsiteX362" fmla="*/ 3387309 w 10881360"/>
              <a:gd name="connsiteY362" fmla="*/ 2493812 h 5577840"/>
              <a:gd name="connsiteX363" fmla="*/ 3398905 w 10881360"/>
              <a:gd name="connsiteY363" fmla="*/ 2476676 h 5577840"/>
              <a:gd name="connsiteX364" fmla="*/ 3394908 w 10881360"/>
              <a:gd name="connsiteY364" fmla="*/ 2481106 h 5577840"/>
              <a:gd name="connsiteX365" fmla="*/ 3397919 w 10881360"/>
              <a:gd name="connsiteY365" fmla="*/ 2477542 h 5577840"/>
              <a:gd name="connsiteX366" fmla="*/ 3406947 w 10881360"/>
              <a:gd name="connsiteY366" fmla="*/ 2469397 h 5577840"/>
              <a:gd name="connsiteX367" fmla="*/ 3408019 w 10881360"/>
              <a:gd name="connsiteY367" fmla="*/ 2462635 h 5577840"/>
              <a:gd name="connsiteX368" fmla="*/ 3409872 w 10881360"/>
              <a:gd name="connsiteY368" fmla="*/ 2461174 h 5577840"/>
              <a:gd name="connsiteX369" fmla="*/ 3412516 w 10881360"/>
              <a:gd name="connsiteY369" fmla="*/ 2456178 h 5577840"/>
              <a:gd name="connsiteX370" fmla="*/ 3461633 w 10881360"/>
              <a:gd name="connsiteY370" fmla="*/ 2384243 h 5577840"/>
              <a:gd name="connsiteX371" fmla="*/ 3518112 w 10881360"/>
              <a:gd name="connsiteY371" fmla="*/ 2310293 h 5577840"/>
              <a:gd name="connsiteX372" fmla="*/ 3596011 w 10881360"/>
              <a:gd name="connsiteY372" fmla="*/ 2208291 h 5577840"/>
              <a:gd name="connsiteX373" fmla="*/ 3595480 w 10881360"/>
              <a:gd name="connsiteY373" fmla="*/ 2208187 h 5577840"/>
              <a:gd name="connsiteX374" fmla="*/ 3615878 w 10881360"/>
              <a:gd name="connsiteY374" fmla="*/ 2185567 h 5577840"/>
              <a:gd name="connsiteX375" fmla="*/ 3636541 w 10881360"/>
              <a:gd name="connsiteY375" fmla="*/ 2159599 h 5577840"/>
              <a:gd name="connsiteX376" fmla="*/ 3724362 w 10881360"/>
              <a:gd name="connsiteY376" fmla="*/ 2078129 h 5577840"/>
              <a:gd name="connsiteX377" fmla="*/ 3858675 w 10881360"/>
              <a:gd name="connsiteY377" fmla="*/ 1968145 h 5577840"/>
              <a:gd name="connsiteX378" fmla="*/ 3956827 w 10881360"/>
              <a:gd name="connsiteY378" fmla="*/ 1862235 h 5577840"/>
              <a:gd name="connsiteX379" fmla="*/ 4194459 w 10881360"/>
              <a:gd name="connsiteY379" fmla="*/ 1613754 h 5577840"/>
              <a:gd name="connsiteX380" fmla="*/ 4385596 w 10881360"/>
              <a:gd name="connsiteY380" fmla="*/ 1434522 h 5577840"/>
              <a:gd name="connsiteX381" fmla="*/ 4452753 w 10881360"/>
              <a:gd name="connsiteY381" fmla="*/ 1397860 h 5577840"/>
              <a:gd name="connsiteX382" fmla="*/ 4456890 w 10881360"/>
              <a:gd name="connsiteY382" fmla="*/ 1395033 h 5577840"/>
              <a:gd name="connsiteX383" fmla="*/ 4470904 w 10881360"/>
              <a:gd name="connsiteY383" fmla="*/ 1388357 h 5577840"/>
              <a:gd name="connsiteX384" fmla="*/ 4483839 w 10881360"/>
              <a:gd name="connsiteY384" fmla="*/ 1377635 h 5577840"/>
              <a:gd name="connsiteX385" fmla="*/ 4484668 w 10881360"/>
              <a:gd name="connsiteY385" fmla="*/ 1377635 h 5577840"/>
              <a:gd name="connsiteX386" fmla="*/ 4541695 w 10881360"/>
              <a:gd name="connsiteY386" fmla="*/ 1329164 h 5577840"/>
              <a:gd name="connsiteX387" fmla="*/ 4541443 w 10881360"/>
              <a:gd name="connsiteY387" fmla="*/ 1327989 h 5577840"/>
              <a:gd name="connsiteX388" fmla="*/ 4556232 w 10881360"/>
              <a:gd name="connsiteY388" fmla="*/ 1318055 h 5577840"/>
              <a:gd name="connsiteX389" fmla="*/ 4567782 w 10881360"/>
              <a:gd name="connsiteY389" fmla="*/ 1304561 h 5577840"/>
              <a:gd name="connsiteX390" fmla="*/ 4560946 w 10881360"/>
              <a:gd name="connsiteY390" fmla="*/ 1308471 h 5577840"/>
              <a:gd name="connsiteX391" fmla="*/ 4566404 w 10881360"/>
              <a:gd name="connsiteY391" fmla="*/ 1304169 h 5577840"/>
              <a:gd name="connsiteX392" fmla="*/ 4602564 w 10881360"/>
              <a:gd name="connsiteY392" fmla="*/ 1267508 h 5577840"/>
              <a:gd name="connsiteX393" fmla="*/ 4597835 w 10881360"/>
              <a:gd name="connsiteY393" fmla="*/ 1263780 h 5577840"/>
              <a:gd name="connsiteX394" fmla="*/ 4597839 w 10881360"/>
              <a:gd name="connsiteY394" fmla="*/ 1263778 h 5577840"/>
              <a:gd name="connsiteX395" fmla="*/ 4598631 w 10881360"/>
              <a:gd name="connsiteY395" fmla="*/ 1263151 h 5577840"/>
              <a:gd name="connsiteX396" fmla="*/ 4603393 w 10881360"/>
              <a:gd name="connsiteY396" fmla="*/ 1266863 h 5577840"/>
              <a:gd name="connsiteX397" fmla="*/ 4618921 w 10881360"/>
              <a:gd name="connsiteY397" fmla="*/ 1250722 h 5577840"/>
              <a:gd name="connsiteX398" fmla="*/ 4696563 w 10881360"/>
              <a:gd name="connsiteY398" fmla="*/ 1165979 h 5577840"/>
              <a:gd name="connsiteX399" fmla="*/ 4696563 w 10881360"/>
              <a:gd name="connsiteY399" fmla="*/ 1145803 h 5577840"/>
              <a:gd name="connsiteX400" fmla="*/ 4675858 w 10881360"/>
              <a:gd name="connsiteY400" fmla="*/ 1149839 h 5577840"/>
              <a:gd name="connsiteX401" fmla="*/ 4618921 w 10881360"/>
              <a:gd name="connsiteY401" fmla="*/ 1178086 h 5577840"/>
              <a:gd name="connsiteX402" fmla="*/ 4613746 w 10881360"/>
              <a:gd name="connsiteY402" fmla="*/ 1184139 h 5577840"/>
              <a:gd name="connsiteX403" fmla="*/ 4608948 w 10881360"/>
              <a:gd name="connsiteY403" fmla="*/ 1189748 h 5577840"/>
              <a:gd name="connsiteX404" fmla="*/ 4607999 w 10881360"/>
              <a:gd name="connsiteY404" fmla="*/ 1189748 h 5577840"/>
              <a:gd name="connsiteX405" fmla="*/ 4617783 w 10881360"/>
              <a:gd name="connsiteY405" fmla="*/ 1177752 h 5577840"/>
              <a:gd name="connsiteX406" fmla="*/ 4598215 w 10881360"/>
              <a:gd name="connsiteY406" fmla="*/ 1189748 h 5577840"/>
              <a:gd name="connsiteX407" fmla="*/ 4598528 w 10881360"/>
              <a:gd name="connsiteY407" fmla="*/ 1189748 h 5577840"/>
              <a:gd name="connsiteX408" fmla="*/ 4535172 w 10881360"/>
              <a:gd name="connsiteY408" fmla="*/ 1214169 h 5577840"/>
              <a:gd name="connsiteX409" fmla="*/ 4551011 w 10881360"/>
              <a:gd name="connsiteY409" fmla="*/ 1218238 h 5577840"/>
              <a:gd name="connsiteX410" fmla="*/ 4556627 w 10881360"/>
              <a:gd name="connsiteY410" fmla="*/ 1217421 h 5577840"/>
              <a:gd name="connsiteX411" fmla="*/ 4552564 w 10881360"/>
              <a:gd name="connsiteY411" fmla="*/ 1218622 h 5577840"/>
              <a:gd name="connsiteX412" fmla="*/ 4552697 w 10881360"/>
              <a:gd name="connsiteY412" fmla="*/ 1218863 h 5577840"/>
              <a:gd name="connsiteX413" fmla="*/ 4551051 w 10881360"/>
              <a:gd name="connsiteY413" fmla="*/ 1218538 h 5577840"/>
              <a:gd name="connsiteX414" fmla="*/ 4535455 w 10881360"/>
              <a:gd name="connsiteY414" fmla="*/ 1214426 h 5577840"/>
              <a:gd name="connsiteX415" fmla="*/ 4531509 w 10881360"/>
              <a:gd name="connsiteY415" fmla="*/ 1211305 h 5577840"/>
              <a:gd name="connsiteX416" fmla="*/ 4531509 w 10881360"/>
              <a:gd name="connsiteY416" fmla="*/ 1211128 h 5577840"/>
              <a:gd name="connsiteX417" fmla="*/ 4530732 w 10881360"/>
              <a:gd name="connsiteY417" fmla="*/ 1209791 h 5577840"/>
              <a:gd name="connsiteX418" fmla="*/ 4525606 w 10881360"/>
              <a:gd name="connsiteY418" fmla="*/ 1180716 h 5577840"/>
              <a:gd name="connsiteX419" fmla="*/ 4551695 w 10881360"/>
              <a:gd name="connsiteY419" fmla="*/ 1157241 h 5577840"/>
              <a:gd name="connsiteX420" fmla="*/ 4661262 w 10881360"/>
              <a:gd name="connsiteY420" fmla="*/ 1075592 h 5577840"/>
              <a:gd name="connsiteX421" fmla="*/ 4659788 w 10881360"/>
              <a:gd name="connsiteY421" fmla="*/ 1075399 h 5577840"/>
              <a:gd name="connsiteX422" fmla="*/ 4773359 w 10881360"/>
              <a:gd name="connsiteY422" fmla="*/ 986325 h 5577840"/>
              <a:gd name="connsiteX423" fmla="*/ 4774756 w 10881360"/>
              <a:gd name="connsiteY423" fmla="*/ 985399 h 5577840"/>
              <a:gd name="connsiteX424" fmla="*/ 4774309 w 10881360"/>
              <a:gd name="connsiteY424" fmla="*/ 985827 h 5577840"/>
              <a:gd name="connsiteX425" fmla="*/ 4841705 w 10881360"/>
              <a:gd name="connsiteY425" fmla="*/ 941274 h 5577840"/>
              <a:gd name="connsiteX426" fmla="*/ 4840290 w 10881360"/>
              <a:gd name="connsiteY426" fmla="*/ 941908 h 5577840"/>
              <a:gd name="connsiteX427" fmla="*/ 4840775 w 10881360"/>
              <a:gd name="connsiteY427" fmla="*/ 941585 h 5577840"/>
              <a:gd name="connsiteX428" fmla="*/ 4882262 w 10881360"/>
              <a:gd name="connsiteY428" fmla="*/ 909047 h 5577840"/>
              <a:gd name="connsiteX429" fmla="*/ 4883697 w 10881360"/>
              <a:gd name="connsiteY429" fmla="*/ 908146 h 5577840"/>
              <a:gd name="connsiteX430" fmla="*/ 4883008 w 10881360"/>
              <a:gd name="connsiteY430" fmla="*/ 908715 h 5577840"/>
              <a:gd name="connsiteX431" fmla="*/ 4909095 w 10881360"/>
              <a:gd name="connsiteY431" fmla="*/ 893292 h 5577840"/>
              <a:gd name="connsiteX432" fmla="*/ 4903938 w 10881360"/>
              <a:gd name="connsiteY432" fmla="*/ 895446 h 5577840"/>
              <a:gd name="connsiteX433" fmla="*/ 4908191 w 10881360"/>
              <a:gd name="connsiteY433" fmla="*/ 892778 h 5577840"/>
              <a:gd name="connsiteX434" fmla="*/ 5053395 w 10881360"/>
              <a:gd name="connsiteY434" fmla="*/ 807365 h 5577840"/>
              <a:gd name="connsiteX435" fmla="*/ 5054197 w 10881360"/>
              <a:gd name="connsiteY435" fmla="*/ 806709 h 5577840"/>
              <a:gd name="connsiteX436" fmla="*/ 5085178 w 10881360"/>
              <a:gd name="connsiteY436" fmla="*/ 789473 h 5577840"/>
              <a:gd name="connsiteX437" fmla="*/ 5113586 w 10881360"/>
              <a:gd name="connsiteY437" fmla="*/ 804861 h 5577840"/>
              <a:gd name="connsiteX438" fmla="*/ 5373378 w 10881360"/>
              <a:gd name="connsiteY438" fmla="*/ 674965 h 5577840"/>
              <a:gd name="connsiteX439" fmla="*/ 5459975 w 10881360"/>
              <a:gd name="connsiteY439" fmla="*/ 631667 h 5577840"/>
              <a:gd name="connsiteX440" fmla="*/ 5568220 w 10881360"/>
              <a:gd name="connsiteY440" fmla="*/ 577544 h 5577840"/>
              <a:gd name="connsiteX441" fmla="*/ 5611519 w 10881360"/>
              <a:gd name="connsiteY441" fmla="*/ 566719 h 5577840"/>
              <a:gd name="connsiteX442" fmla="*/ 5698115 w 10881360"/>
              <a:gd name="connsiteY442" fmla="*/ 512596 h 5577840"/>
              <a:gd name="connsiteX443" fmla="*/ 5817186 w 10881360"/>
              <a:gd name="connsiteY443" fmla="*/ 458473 h 5577840"/>
              <a:gd name="connsiteX444" fmla="*/ 5914608 w 10881360"/>
              <a:gd name="connsiteY444" fmla="*/ 425999 h 5577840"/>
              <a:gd name="connsiteX445" fmla="*/ 6012029 w 10881360"/>
              <a:gd name="connsiteY445" fmla="*/ 361051 h 5577840"/>
              <a:gd name="connsiteX446" fmla="*/ 6098626 w 10881360"/>
              <a:gd name="connsiteY446" fmla="*/ 306928 h 5577840"/>
              <a:gd name="connsiteX447" fmla="*/ 6131100 w 10881360"/>
              <a:gd name="connsiteY447" fmla="*/ 274454 h 5577840"/>
              <a:gd name="connsiteX448" fmla="*/ 6217697 w 10881360"/>
              <a:gd name="connsiteY448" fmla="*/ 231156 h 5577840"/>
              <a:gd name="connsiteX449" fmla="*/ 6247874 w 10881360"/>
              <a:gd name="connsiteY449" fmla="*/ 208481 h 5577840"/>
              <a:gd name="connsiteX450" fmla="*/ 6264481 w 10881360"/>
              <a:gd name="connsiteY450" fmla="*/ 195943 h 5577840"/>
              <a:gd name="connsiteX451" fmla="*/ 6248400 w 10881360"/>
              <a:gd name="connsiteY451" fmla="*/ 208999 h 5577840"/>
              <a:gd name="connsiteX452" fmla="*/ 6304294 w 10881360"/>
              <a:gd name="connsiteY452" fmla="*/ 177033 h 5577840"/>
              <a:gd name="connsiteX453" fmla="*/ 6390891 w 10881360"/>
              <a:gd name="connsiteY453" fmla="*/ 112085 h 5577840"/>
              <a:gd name="connsiteX454" fmla="*/ 6596558 w 10881360"/>
              <a:gd name="connsiteY454" fmla="*/ 90436 h 5577840"/>
              <a:gd name="connsiteX455" fmla="*/ 6650681 w 10881360"/>
              <a:gd name="connsiteY455" fmla="*/ 68787 h 5577840"/>
              <a:gd name="connsiteX456" fmla="*/ 6683155 w 10881360"/>
              <a:gd name="connsiteY456" fmla="*/ 57962 h 5577840"/>
              <a:gd name="connsiteX457" fmla="*/ 6726454 w 10881360"/>
              <a:gd name="connsiteY457" fmla="*/ 36313 h 5577840"/>
              <a:gd name="connsiteX458" fmla="*/ 6780577 w 10881360"/>
              <a:gd name="connsiteY458" fmla="*/ 14664 h 5577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</a:cxnLst>
            <a:rect l="l" t="t" r="r" b="b"/>
            <a:pathLst>
              <a:path w="10881360" h="5577840">
                <a:moveTo>
                  <a:pt x="6809904" y="0"/>
                </a:moveTo>
                <a:lnTo>
                  <a:pt x="10881360" y="0"/>
                </a:lnTo>
                <a:lnTo>
                  <a:pt x="10881360" y="2683209"/>
                </a:lnTo>
                <a:lnTo>
                  <a:pt x="10851009" y="2697888"/>
                </a:lnTo>
                <a:cubicBezTo>
                  <a:pt x="10836734" y="2703928"/>
                  <a:pt x="10822458" y="2710323"/>
                  <a:pt x="10812076" y="2718850"/>
                </a:cubicBezTo>
                <a:lnTo>
                  <a:pt x="10808800" y="2720574"/>
                </a:lnTo>
                <a:lnTo>
                  <a:pt x="10811544" y="2718805"/>
                </a:lnTo>
                <a:cubicBezTo>
                  <a:pt x="10780852" y="2732753"/>
                  <a:pt x="10750162" y="2749490"/>
                  <a:pt x="10724586" y="2763438"/>
                </a:cubicBezTo>
                <a:lnTo>
                  <a:pt x="10724586" y="2764235"/>
                </a:lnTo>
                <a:cubicBezTo>
                  <a:pt x="10701351" y="2774173"/>
                  <a:pt x="10680697" y="2784821"/>
                  <a:pt x="10660690" y="2795824"/>
                </a:cubicBezTo>
                <a:lnTo>
                  <a:pt x="10601726" y="2828947"/>
                </a:lnTo>
                <a:lnTo>
                  <a:pt x="10601170" y="2828795"/>
                </a:lnTo>
                <a:cubicBezTo>
                  <a:pt x="10585617" y="2840198"/>
                  <a:pt x="10559696" y="2851602"/>
                  <a:pt x="10544144" y="2865857"/>
                </a:cubicBezTo>
                <a:lnTo>
                  <a:pt x="10553572" y="2863265"/>
                </a:lnTo>
                <a:lnTo>
                  <a:pt x="10554420" y="2863493"/>
                </a:lnTo>
                <a:lnTo>
                  <a:pt x="10544208" y="2866314"/>
                </a:lnTo>
                <a:cubicBezTo>
                  <a:pt x="10508118" y="2886252"/>
                  <a:pt x="10477186" y="2906189"/>
                  <a:pt x="10441096" y="2928975"/>
                </a:cubicBezTo>
                <a:cubicBezTo>
                  <a:pt x="10435942" y="2931824"/>
                  <a:pt x="10430786" y="2934672"/>
                  <a:pt x="10425630" y="2937520"/>
                </a:cubicBezTo>
                <a:lnTo>
                  <a:pt x="10425381" y="2937715"/>
                </a:lnTo>
                <a:lnTo>
                  <a:pt x="10373849" y="2965686"/>
                </a:lnTo>
                <a:lnTo>
                  <a:pt x="10370461" y="2967523"/>
                </a:lnTo>
                <a:lnTo>
                  <a:pt x="10372400" y="2965088"/>
                </a:lnTo>
                <a:cubicBezTo>
                  <a:pt x="10362253" y="2968275"/>
                  <a:pt x="10357182" y="2971465"/>
                  <a:pt x="10357182" y="2974652"/>
                </a:cubicBezTo>
                <a:lnTo>
                  <a:pt x="10357457" y="2974583"/>
                </a:lnTo>
                <a:lnTo>
                  <a:pt x="10347968" y="2979733"/>
                </a:lnTo>
                <a:lnTo>
                  <a:pt x="10344826" y="2981097"/>
                </a:lnTo>
                <a:lnTo>
                  <a:pt x="10346313" y="2979433"/>
                </a:lnTo>
                <a:cubicBezTo>
                  <a:pt x="10310583" y="2993728"/>
                  <a:pt x="10285062" y="3013741"/>
                  <a:pt x="10254438" y="3028036"/>
                </a:cubicBezTo>
                <a:lnTo>
                  <a:pt x="10245643" y="3032013"/>
                </a:lnTo>
                <a:lnTo>
                  <a:pt x="10232565" y="3036991"/>
                </a:lnTo>
                <a:cubicBezTo>
                  <a:pt x="10225966" y="3040065"/>
                  <a:pt x="10220685" y="3043481"/>
                  <a:pt x="10218046" y="3047580"/>
                </a:cubicBezTo>
                <a:lnTo>
                  <a:pt x="10221010" y="3047274"/>
                </a:lnTo>
                <a:lnTo>
                  <a:pt x="10218248" y="3048032"/>
                </a:lnTo>
                <a:cubicBezTo>
                  <a:pt x="10207891" y="3048032"/>
                  <a:pt x="10202713" y="3050876"/>
                  <a:pt x="10202713" y="3053719"/>
                </a:cubicBezTo>
                <a:cubicBezTo>
                  <a:pt x="10140580" y="3084994"/>
                  <a:pt x="10078444" y="3113426"/>
                  <a:pt x="10016312" y="3139015"/>
                </a:cubicBezTo>
                <a:cubicBezTo>
                  <a:pt x="9949001" y="3167447"/>
                  <a:pt x="9886866" y="3198722"/>
                  <a:pt x="9809198" y="3221468"/>
                </a:cubicBezTo>
                <a:cubicBezTo>
                  <a:pt x="9653865" y="3264115"/>
                  <a:pt x="9498530" y="3306764"/>
                  <a:pt x="9343196" y="3349411"/>
                </a:cubicBezTo>
                <a:lnTo>
                  <a:pt x="9341441" y="3350134"/>
                </a:lnTo>
                <a:lnTo>
                  <a:pt x="9343890" y="3348858"/>
                </a:lnTo>
                <a:cubicBezTo>
                  <a:pt x="9318346" y="3354560"/>
                  <a:pt x="9297910" y="3363113"/>
                  <a:pt x="9277474" y="3374517"/>
                </a:cubicBezTo>
                <a:cubicBezTo>
                  <a:pt x="9277474" y="3374517"/>
                  <a:pt x="9272366" y="3377368"/>
                  <a:pt x="9272366" y="3380219"/>
                </a:cubicBezTo>
                <a:cubicBezTo>
                  <a:pt x="9277474" y="3385920"/>
                  <a:pt x="9282584" y="3383070"/>
                  <a:pt x="9287693" y="3383070"/>
                </a:cubicBezTo>
                <a:cubicBezTo>
                  <a:pt x="9308128" y="3383070"/>
                  <a:pt x="9323454" y="3377368"/>
                  <a:pt x="9343890" y="3374517"/>
                </a:cubicBezTo>
                <a:cubicBezTo>
                  <a:pt x="9351554" y="3373092"/>
                  <a:pt x="9356661" y="3373092"/>
                  <a:pt x="9359854" y="3374517"/>
                </a:cubicBezTo>
                <a:lnTo>
                  <a:pt x="9364312" y="3383047"/>
                </a:lnTo>
                <a:lnTo>
                  <a:pt x="9363908" y="3383270"/>
                </a:lnTo>
                <a:lnTo>
                  <a:pt x="9361666" y="3385733"/>
                </a:lnTo>
                <a:lnTo>
                  <a:pt x="9349340" y="3394513"/>
                </a:lnTo>
                <a:lnTo>
                  <a:pt x="9297728" y="3418923"/>
                </a:lnTo>
                <a:cubicBezTo>
                  <a:pt x="9280801" y="3427848"/>
                  <a:pt x="9263872" y="3437130"/>
                  <a:pt x="9245643" y="3445699"/>
                </a:cubicBezTo>
                <a:lnTo>
                  <a:pt x="9240103" y="3448736"/>
                </a:lnTo>
                <a:lnTo>
                  <a:pt x="9204972" y="3466023"/>
                </a:lnTo>
                <a:lnTo>
                  <a:pt x="9204248" y="3466023"/>
                </a:lnTo>
                <a:lnTo>
                  <a:pt x="9171051" y="3484604"/>
                </a:lnTo>
                <a:lnTo>
                  <a:pt x="9162307" y="3488539"/>
                </a:lnTo>
                <a:cubicBezTo>
                  <a:pt x="9157100" y="3488539"/>
                  <a:pt x="9146682" y="3488539"/>
                  <a:pt x="9151890" y="3482826"/>
                </a:cubicBezTo>
                <a:lnTo>
                  <a:pt x="9156174" y="3471082"/>
                </a:lnTo>
                <a:lnTo>
                  <a:pt x="9158482" y="3468665"/>
                </a:lnTo>
                <a:cubicBezTo>
                  <a:pt x="9163666" y="3448404"/>
                  <a:pt x="9163666" y="3448404"/>
                  <a:pt x="9132562" y="3448404"/>
                </a:cubicBezTo>
                <a:cubicBezTo>
                  <a:pt x="9111825" y="3448404"/>
                  <a:pt x="9096274" y="3454192"/>
                  <a:pt x="9075536" y="3459981"/>
                </a:cubicBezTo>
                <a:cubicBezTo>
                  <a:pt x="9049616" y="3468665"/>
                  <a:pt x="9013328" y="3474454"/>
                  <a:pt x="8977039" y="3474454"/>
                </a:cubicBezTo>
                <a:lnTo>
                  <a:pt x="8976042" y="3474216"/>
                </a:lnTo>
                <a:lnTo>
                  <a:pt x="8943870" y="3465668"/>
                </a:lnTo>
                <a:lnTo>
                  <a:pt x="8932464" y="3460307"/>
                </a:lnTo>
                <a:lnTo>
                  <a:pt x="8921629" y="3447658"/>
                </a:lnTo>
                <a:lnTo>
                  <a:pt x="8920796" y="3446097"/>
                </a:lnTo>
                <a:lnTo>
                  <a:pt x="8920182" y="3432305"/>
                </a:lnTo>
                <a:lnTo>
                  <a:pt x="8920182" y="3429236"/>
                </a:lnTo>
                <a:lnTo>
                  <a:pt x="8920040" y="3429159"/>
                </a:lnTo>
                <a:lnTo>
                  <a:pt x="8919908" y="3426215"/>
                </a:lnTo>
                <a:cubicBezTo>
                  <a:pt x="8925074" y="3397876"/>
                  <a:pt x="8925074" y="3369538"/>
                  <a:pt x="8925074" y="3341199"/>
                </a:cubicBezTo>
                <a:cubicBezTo>
                  <a:pt x="8925074" y="3332697"/>
                  <a:pt x="8925074" y="3327029"/>
                  <a:pt x="8919908" y="3321361"/>
                </a:cubicBezTo>
                <a:lnTo>
                  <a:pt x="8915780" y="3321361"/>
                </a:lnTo>
                <a:lnTo>
                  <a:pt x="8915833" y="3321255"/>
                </a:lnTo>
                <a:lnTo>
                  <a:pt x="8915508" y="3321122"/>
                </a:lnTo>
                <a:lnTo>
                  <a:pt x="8920182" y="3321122"/>
                </a:lnTo>
                <a:cubicBezTo>
                  <a:pt x="8904765" y="3303906"/>
                  <a:pt x="8884212" y="3301037"/>
                  <a:pt x="8858518" y="3312513"/>
                </a:cubicBezTo>
                <a:lnTo>
                  <a:pt x="8808666" y="3343136"/>
                </a:lnTo>
                <a:lnTo>
                  <a:pt x="8806790" y="3343905"/>
                </a:lnTo>
                <a:lnTo>
                  <a:pt x="8806790" y="3346602"/>
                </a:lnTo>
                <a:lnTo>
                  <a:pt x="8791458" y="3352262"/>
                </a:lnTo>
                <a:cubicBezTo>
                  <a:pt x="8791458" y="3355113"/>
                  <a:pt x="8786308" y="3360815"/>
                  <a:pt x="8776012" y="3357963"/>
                </a:cubicBezTo>
                <a:cubicBezTo>
                  <a:pt x="8770864" y="3355113"/>
                  <a:pt x="8776012" y="3352262"/>
                  <a:pt x="8776012" y="3349411"/>
                </a:cubicBezTo>
                <a:lnTo>
                  <a:pt x="8776012" y="3347185"/>
                </a:lnTo>
                <a:lnTo>
                  <a:pt x="8781047" y="3326143"/>
                </a:lnTo>
                <a:lnTo>
                  <a:pt x="8778674" y="3329611"/>
                </a:lnTo>
                <a:lnTo>
                  <a:pt x="8779636" y="3326444"/>
                </a:lnTo>
                <a:cubicBezTo>
                  <a:pt x="8779636" y="3326444"/>
                  <a:pt x="8779636" y="3323602"/>
                  <a:pt x="8779636" y="3323602"/>
                </a:cubicBezTo>
                <a:lnTo>
                  <a:pt x="8778924" y="3322468"/>
                </a:lnTo>
                <a:lnTo>
                  <a:pt x="8781245" y="3323752"/>
                </a:lnTo>
                <a:cubicBezTo>
                  <a:pt x="8796660" y="3278250"/>
                  <a:pt x="8806938" y="3229902"/>
                  <a:pt x="8822353" y="3184398"/>
                </a:cubicBezTo>
                <a:lnTo>
                  <a:pt x="8822353" y="3177287"/>
                </a:lnTo>
                <a:lnTo>
                  <a:pt x="8823462" y="3167614"/>
                </a:lnTo>
                <a:lnTo>
                  <a:pt x="8822353" y="3157940"/>
                </a:lnTo>
                <a:lnTo>
                  <a:pt x="8822353" y="3150271"/>
                </a:lnTo>
                <a:lnTo>
                  <a:pt x="8821023" y="3147573"/>
                </a:lnTo>
                <a:lnTo>
                  <a:pt x="8820224" y="3142573"/>
                </a:lnTo>
                <a:cubicBezTo>
                  <a:pt x="8818929" y="3140103"/>
                  <a:pt x="8816339" y="3137987"/>
                  <a:pt x="8811159" y="3136576"/>
                </a:cubicBezTo>
                <a:cubicBezTo>
                  <a:pt x="8800798" y="3133756"/>
                  <a:pt x="8790436" y="3136576"/>
                  <a:pt x="8785256" y="3139399"/>
                </a:cubicBezTo>
                <a:cubicBezTo>
                  <a:pt x="8759354" y="3150685"/>
                  <a:pt x="8738631" y="3159148"/>
                  <a:pt x="8712728" y="3170435"/>
                </a:cubicBezTo>
                <a:cubicBezTo>
                  <a:pt x="8681645" y="3187364"/>
                  <a:pt x="8681645" y="3187364"/>
                  <a:pt x="8660922" y="3167614"/>
                </a:cubicBezTo>
                <a:lnTo>
                  <a:pt x="8659640" y="3167159"/>
                </a:lnTo>
                <a:lnTo>
                  <a:pt x="8661478" y="3166894"/>
                </a:lnTo>
                <a:cubicBezTo>
                  <a:pt x="8651140" y="3152680"/>
                  <a:pt x="8640802" y="3138468"/>
                  <a:pt x="8630464" y="3127097"/>
                </a:cubicBezTo>
                <a:cubicBezTo>
                  <a:pt x="8625296" y="3121412"/>
                  <a:pt x="8614958" y="3115727"/>
                  <a:pt x="8599450" y="3121412"/>
                </a:cubicBezTo>
                <a:cubicBezTo>
                  <a:pt x="8589113" y="3124255"/>
                  <a:pt x="8578775" y="3121412"/>
                  <a:pt x="8568436" y="3124255"/>
                </a:cubicBezTo>
                <a:cubicBezTo>
                  <a:pt x="8547762" y="3124255"/>
                  <a:pt x="8527086" y="3129940"/>
                  <a:pt x="8506410" y="3138468"/>
                </a:cubicBezTo>
                <a:cubicBezTo>
                  <a:pt x="8439216" y="3169736"/>
                  <a:pt x="8372019" y="3201004"/>
                  <a:pt x="8309993" y="3235115"/>
                </a:cubicBezTo>
                <a:lnTo>
                  <a:pt x="8300986" y="3240069"/>
                </a:lnTo>
                <a:lnTo>
                  <a:pt x="8263472" y="3260698"/>
                </a:lnTo>
                <a:cubicBezTo>
                  <a:pt x="8201446" y="3291966"/>
                  <a:pt x="8149756" y="3328919"/>
                  <a:pt x="8103237" y="3365873"/>
                </a:cubicBezTo>
                <a:cubicBezTo>
                  <a:pt x="8041210" y="3417039"/>
                  <a:pt x="7984352" y="3468205"/>
                  <a:pt x="7927493" y="3519371"/>
                </a:cubicBezTo>
                <a:lnTo>
                  <a:pt x="7927493" y="3522201"/>
                </a:lnTo>
                <a:lnTo>
                  <a:pt x="7927165" y="3522486"/>
                </a:lnTo>
                <a:lnTo>
                  <a:pt x="7926476" y="3522889"/>
                </a:lnTo>
                <a:lnTo>
                  <a:pt x="7926673" y="3522692"/>
                </a:lnTo>
                <a:cubicBezTo>
                  <a:pt x="7926673" y="3522692"/>
                  <a:pt x="7926673" y="3519823"/>
                  <a:pt x="7926673" y="3519823"/>
                </a:cubicBezTo>
                <a:lnTo>
                  <a:pt x="7918366" y="3527652"/>
                </a:lnTo>
                <a:lnTo>
                  <a:pt x="7917491" y="3528168"/>
                </a:lnTo>
                <a:cubicBezTo>
                  <a:pt x="7915556" y="3530299"/>
                  <a:pt x="7914266" y="3532429"/>
                  <a:pt x="7911686" y="3533849"/>
                </a:cubicBezTo>
                <a:cubicBezTo>
                  <a:pt x="7906528" y="3536690"/>
                  <a:pt x="7901368" y="3539531"/>
                  <a:pt x="7901368" y="3542371"/>
                </a:cubicBezTo>
                <a:cubicBezTo>
                  <a:pt x="7849770" y="3587827"/>
                  <a:pt x="7798176" y="3630440"/>
                  <a:pt x="7746580" y="3675894"/>
                </a:cubicBezTo>
                <a:cubicBezTo>
                  <a:pt x="7694983" y="3715667"/>
                  <a:pt x="7658867" y="3761121"/>
                  <a:pt x="7586632" y="3792371"/>
                </a:cubicBezTo>
                <a:cubicBezTo>
                  <a:pt x="7565995" y="3800894"/>
                  <a:pt x="7550516" y="3812258"/>
                  <a:pt x="7529877" y="3820781"/>
                </a:cubicBezTo>
                <a:lnTo>
                  <a:pt x="7527899" y="3821870"/>
                </a:lnTo>
                <a:lnTo>
                  <a:pt x="7528834" y="3821100"/>
                </a:lnTo>
                <a:cubicBezTo>
                  <a:pt x="7513926" y="3826907"/>
                  <a:pt x="7503988" y="3832715"/>
                  <a:pt x="7494051" y="3838521"/>
                </a:cubicBezTo>
                <a:lnTo>
                  <a:pt x="7494051" y="3837838"/>
                </a:lnTo>
                <a:cubicBezTo>
                  <a:pt x="7488252" y="3840828"/>
                  <a:pt x="7476658" y="3843816"/>
                  <a:pt x="7482455" y="3849794"/>
                </a:cubicBezTo>
                <a:lnTo>
                  <a:pt x="7486452" y="3846703"/>
                </a:lnTo>
                <a:lnTo>
                  <a:pt x="7483441" y="3849189"/>
                </a:lnTo>
                <a:cubicBezTo>
                  <a:pt x="7480862" y="3852031"/>
                  <a:pt x="7476991" y="3853452"/>
                  <a:pt x="7474412" y="3854872"/>
                </a:cubicBezTo>
                <a:lnTo>
                  <a:pt x="7473341" y="3859590"/>
                </a:lnTo>
                <a:lnTo>
                  <a:pt x="7471487" y="3860610"/>
                </a:lnTo>
                <a:lnTo>
                  <a:pt x="7468844" y="3864095"/>
                </a:lnTo>
                <a:lnTo>
                  <a:pt x="7419728" y="3914282"/>
                </a:lnTo>
                <a:cubicBezTo>
                  <a:pt x="7400900" y="3931717"/>
                  <a:pt x="7381425" y="3948796"/>
                  <a:pt x="7363249" y="3965875"/>
                </a:cubicBezTo>
                <a:cubicBezTo>
                  <a:pt x="7337283" y="3988648"/>
                  <a:pt x="7306121" y="4008574"/>
                  <a:pt x="7285348" y="4037039"/>
                </a:cubicBezTo>
                <a:lnTo>
                  <a:pt x="7285879" y="4037112"/>
                </a:lnTo>
                <a:lnTo>
                  <a:pt x="7265482" y="4052893"/>
                </a:lnTo>
                <a:cubicBezTo>
                  <a:pt x="7259025" y="4058932"/>
                  <a:pt x="7252566" y="4065327"/>
                  <a:pt x="7244819" y="4071010"/>
                </a:cubicBezTo>
                <a:cubicBezTo>
                  <a:pt x="7224154" y="4090905"/>
                  <a:pt x="7198324" y="4113640"/>
                  <a:pt x="7156998" y="4127850"/>
                </a:cubicBezTo>
                <a:cubicBezTo>
                  <a:pt x="7100173" y="4144902"/>
                  <a:pt x="7058846" y="4173321"/>
                  <a:pt x="7022685" y="4204583"/>
                </a:cubicBezTo>
                <a:cubicBezTo>
                  <a:pt x="6991689" y="4230160"/>
                  <a:pt x="6965859" y="4258580"/>
                  <a:pt x="6924533" y="4278474"/>
                </a:cubicBezTo>
                <a:cubicBezTo>
                  <a:pt x="6821215" y="4329629"/>
                  <a:pt x="6759224" y="4392153"/>
                  <a:pt x="6686901" y="4451832"/>
                </a:cubicBezTo>
                <a:cubicBezTo>
                  <a:pt x="6635242" y="4500146"/>
                  <a:pt x="6578417" y="4545617"/>
                  <a:pt x="6495764" y="4576879"/>
                </a:cubicBezTo>
                <a:cubicBezTo>
                  <a:pt x="6475101" y="4585405"/>
                  <a:pt x="6449270" y="4591088"/>
                  <a:pt x="6428607" y="4602456"/>
                </a:cubicBezTo>
                <a:lnTo>
                  <a:pt x="6424469" y="4604429"/>
                </a:lnTo>
                <a:lnTo>
                  <a:pt x="6410457" y="4609087"/>
                </a:lnTo>
                <a:lnTo>
                  <a:pt x="6397521" y="4616567"/>
                </a:lnTo>
                <a:lnTo>
                  <a:pt x="6396691" y="4616567"/>
                </a:lnTo>
                <a:cubicBezTo>
                  <a:pt x="6375955" y="4625021"/>
                  <a:pt x="6355219" y="4636294"/>
                  <a:pt x="6339665" y="4650384"/>
                </a:cubicBezTo>
                <a:lnTo>
                  <a:pt x="6339917" y="4651205"/>
                </a:lnTo>
                <a:lnTo>
                  <a:pt x="6325128" y="4658134"/>
                </a:lnTo>
                <a:cubicBezTo>
                  <a:pt x="6320372" y="4660575"/>
                  <a:pt x="6316296" y="4663365"/>
                  <a:pt x="6313578" y="4667549"/>
                </a:cubicBezTo>
                <a:lnTo>
                  <a:pt x="6320413" y="4664821"/>
                </a:lnTo>
                <a:lnTo>
                  <a:pt x="6314956" y="4667822"/>
                </a:lnTo>
                <a:cubicBezTo>
                  <a:pt x="6304625" y="4676348"/>
                  <a:pt x="6294293" y="4684873"/>
                  <a:pt x="6278796" y="4693399"/>
                </a:cubicBezTo>
                <a:lnTo>
                  <a:pt x="6283525" y="4696001"/>
                </a:lnTo>
                <a:lnTo>
                  <a:pt x="6283522" y="4696001"/>
                </a:lnTo>
                <a:lnTo>
                  <a:pt x="6282729" y="4696440"/>
                </a:lnTo>
                <a:lnTo>
                  <a:pt x="6277967" y="4693850"/>
                </a:lnTo>
                <a:cubicBezTo>
                  <a:pt x="6272791" y="4696665"/>
                  <a:pt x="6267616" y="4699481"/>
                  <a:pt x="6262440" y="4705110"/>
                </a:cubicBezTo>
                <a:cubicBezTo>
                  <a:pt x="6236559" y="4724819"/>
                  <a:pt x="6210677" y="4744526"/>
                  <a:pt x="6184797" y="4764234"/>
                </a:cubicBezTo>
                <a:cubicBezTo>
                  <a:pt x="6179621" y="4769864"/>
                  <a:pt x="6174445" y="4775494"/>
                  <a:pt x="6184797" y="4778310"/>
                </a:cubicBezTo>
                <a:cubicBezTo>
                  <a:pt x="6189973" y="4781125"/>
                  <a:pt x="6200326" y="4778310"/>
                  <a:pt x="6205502" y="4775494"/>
                </a:cubicBezTo>
                <a:cubicBezTo>
                  <a:pt x="6226206" y="4769864"/>
                  <a:pt x="6246911" y="4764234"/>
                  <a:pt x="6262440" y="4755787"/>
                </a:cubicBezTo>
                <a:cubicBezTo>
                  <a:pt x="6262440" y="4754379"/>
                  <a:pt x="6265027" y="4752972"/>
                  <a:pt x="6267613" y="4751564"/>
                </a:cubicBezTo>
                <a:lnTo>
                  <a:pt x="6272411" y="4747651"/>
                </a:lnTo>
                <a:lnTo>
                  <a:pt x="6273361" y="4747651"/>
                </a:lnTo>
                <a:cubicBezTo>
                  <a:pt x="6268469" y="4750440"/>
                  <a:pt x="6263578" y="4753230"/>
                  <a:pt x="6263578" y="4756020"/>
                </a:cubicBezTo>
                <a:cubicBezTo>
                  <a:pt x="6268469" y="4753230"/>
                  <a:pt x="6278252" y="4750440"/>
                  <a:pt x="6283144" y="4747651"/>
                </a:cubicBezTo>
                <a:lnTo>
                  <a:pt x="6282834" y="4747651"/>
                </a:lnTo>
                <a:cubicBezTo>
                  <a:pt x="6303951" y="4741971"/>
                  <a:pt x="6314510" y="4727774"/>
                  <a:pt x="6346188" y="4730613"/>
                </a:cubicBezTo>
                <a:cubicBezTo>
                  <a:pt x="6340909" y="4727774"/>
                  <a:pt x="6335629" y="4727774"/>
                  <a:pt x="6330349" y="4727774"/>
                </a:cubicBezTo>
                <a:lnTo>
                  <a:pt x="6324733" y="4728344"/>
                </a:lnTo>
                <a:lnTo>
                  <a:pt x="6328797" y="4727506"/>
                </a:lnTo>
                <a:lnTo>
                  <a:pt x="6328663" y="4727338"/>
                </a:lnTo>
                <a:lnTo>
                  <a:pt x="6330309" y="4727565"/>
                </a:lnTo>
                <a:cubicBezTo>
                  <a:pt x="6335509" y="4730434"/>
                  <a:pt x="6340707" y="4727565"/>
                  <a:pt x="6345905" y="4730434"/>
                </a:cubicBezTo>
                <a:lnTo>
                  <a:pt x="6349850" y="4732611"/>
                </a:lnTo>
                <a:lnTo>
                  <a:pt x="6349850" y="4732734"/>
                </a:lnTo>
                <a:lnTo>
                  <a:pt x="6350628" y="4733668"/>
                </a:lnTo>
                <a:lnTo>
                  <a:pt x="6355753" y="4753952"/>
                </a:lnTo>
                <a:cubicBezTo>
                  <a:pt x="6351841" y="4759649"/>
                  <a:pt x="6342710" y="4764634"/>
                  <a:pt x="6329666" y="4770330"/>
                </a:cubicBezTo>
                <a:cubicBezTo>
                  <a:pt x="6293143" y="4787420"/>
                  <a:pt x="6256620" y="4810205"/>
                  <a:pt x="6220098" y="4827295"/>
                </a:cubicBezTo>
                <a:lnTo>
                  <a:pt x="6221573" y="4827429"/>
                </a:lnTo>
                <a:lnTo>
                  <a:pt x="6108001" y="4889574"/>
                </a:lnTo>
                <a:lnTo>
                  <a:pt x="6106605" y="4890220"/>
                </a:lnTo>
                <a:lnTo>
                  <a:pt x="6107050" y="4889921"/>
                </a:lnTo>
                <a:cubicBezTo>
                  <a:pt x="6081129" y="4898398"/>
                  <a:pt x="6060393" y="4909701"/>
                  <a:pt x="6039656" y="4921005"/>
                </a:cubicBezTo>
                <a:lnTo>
                  <a:pt x="6041070" y="4920563"/>
                </a:lnTo>
                <a:lnTo>
                  <a:pt x="6040585" y="4920788"/>
                </a:lnTo>
                <a:cubicBezTo>
                  <a:pt x="6025028" y="4926463"/>
                  <a:pt x="6009469" y="4934976"/>
                  <a:pt x="5999098" y="4943489"/>
                </a:cubicBezTo>
                <a:lnTo>
                  <a:pt x="5997669" y="4944115"/>
                </a:lnTo>
                <a:lnTo>
                  <a:pt x="5998352" y="4943721"/>
                </a:lnTo>
                <a:cubicBezTo>
                  <a:pt x="5987916" y="4943721"/>
                  <a:pt x="5977482" y="4949100"/>
                  <a:pt x="5972264" y="4954480"/>
                </a:cubicBezTo>
                <a:lnTo>
                  <a:pt x="5977425" y="4952976"/>
                </a:lnTo>
                <a:lnTo>
                  <a:pt x="5973169" y="4954839"/>
                </a:lnTo>
                <a:cubicBezTo>
                  <a:pt x="5926496" y="4974702"/>
                  <a:pt x="5874638" y="4994566"/>
                  <a:pt x="5827965" y="5014430"/>
                </a:cubicBezTo>
                <a:lnTo>
                  <a:pt x="5827162" y="5014887"/>
                </a:lnTo>
                <a:lnTo>
                  <a:pt x="5792011" y="5028532"/>
                </a:lnTo>
                <a:lnTo>
                  <a:pt x="5791665" y="5028618"/>
                </a:lnTo>
                <a:cubicBezTo>
                  <a:pt x="5786478" y="5034293"/>
                  <a:pt x="5776108" y="5034293"/>
                  <a:pt x="5770921" y="5037130"/>
                </a:cubicBezTo>
                <a:lnTo>
                  <a:pt x="5770811" y="5037309"/>
                </a:lnTo>
                <a:lnTo>
                  <a:pt x="5743699" y="5050848"/>
                </a:lnTo>
                <a:cubicBezTo>
                  <a:pt x="5737883" y="5056184"/>
                  <a:pt x="5735299" y="5062588"/>
                  <a:pt x="5735299" y="5071127"/>
                </a:cubicBezTo>
                <a:lnTo>
                  <a:pt x="5735299" y="5078103"/>
                </a:lnTo>
                <a:lnTo>
                  <a:pt x="5399736" y="5110576"/>
                </a:lnTo>
                <a:cubicBezTo>
                  <a:pt x="5349022" y="5116211"/>
                  <a:pt x="5298791" y="5125626"/>
                  <a:pt x="5248191" y="5132226"/>
                </a:cubicBezTo>
                <a:cubicBezTo>
                  <a:pt x="5215793" y="5136452"/>
                  <a:pt x="5183244" y="5139442"/>
                  <a:pt x="5150771" y="5143050"/>
                </a:cubicBezTo>
                <a:cubicBezTo>
                  <a:pt x="5132730" y="5153875"/>
                  <a:pt x="5115986" y="5167236"/>
                  <a:pt x="5096648" y="5175524"/>
                </a:cubicBezTo>
                <a:cubicBezTo>
                  <a:pt x="5065184" y="5189008"/>
                  <a:pt x="5031699" y="5197173"/>
                  <a:pt x="4999226" y="5207998"/>
                </a:cubicBezTo>
                <a:cubicBezTo>
                  <a:pt x="4988401" y="5211606"/>
                  <a:pt x="4977941" y="5216585"/>
                  <a:pt x="4966751" y="5218823"/>
                </a:cubicBezTo>
                <a:cubicBezTo>
                  <a:pt x="4948710" y="5222431"/>
                  <a:pt x="4930589" y="5225656"/>
                  <a:pt x="4912628" y="5229647"/>
                </a:cubicBezTo>
                <a:cubicBezTo>
                  <a:pt x="4843541" y="5245000"/>
                  <a:pt x="4879336" y="5243568"/>
                  <a:pt x="4782733" y="5251296"/>
                </a:cubicBezTo>
                <a:cubicBezTo>
                  <a:pt x="4654466" y="5261558"/>
                  <a:pt x="4605590" y="5257596"/>
                  <a:pt x="4490468" y="5272946"/>
                </a:cubicBezTo>
                <a:cubicBezTo>
                  <a:pt x="4472232" y="5275377"/>
                  <a:pt x="4454494" y="5280745"/>
                  <a:pt x="4436345" y="5283770"/>
                </a:cubicBezTo>
                <a:cubicBezTo>
                  <a:pt x="4378309" y="5293443"/>
                  <a:pt x="4366395" y="5290305"/>
                  <a:pt x="4317274" y="5305420"/>
                </a:cubicBezTo>
                <a:cubicBezTo>
                  <a:pt x="4284559" y="5315486"/>
                  <a:pt x="4250471" y="5322585"/>
                  <a:pt x="4219853" y="5337893"/>
                </a:cubicBezTo>
                <a:cubicBezTo>
                  <a:pt x="4166350" y="5364646"/>
                  <a:pt x="4191864" y="5354440"/>
                  <a:pt x="4144082" y="5370367"/>
                </a:cubicBezTo>
                <a:cubicBezTo>
                  <a:pt x="4133256" y="5381192"/>
                  <a:pt x="4125820" y="5397156"/>
                  <a:pt x="4111607" y="5402841"/>
                </a:cubicBezTo>
                <a:cubicBezTo>
                  <a:pt x="4087919" y="5412316"/>
                  <a:pt x="4061001" y="5409471"/>
                  <a:pt x="4035835" y="5413666"/>
                </a:cubicBezTo>
                <a:cubicBezTo>
                  <a:pt x="4017687" y="5416691"/>
                  <a:pt x="3999672" y="5420499"/>
                  <a:pt x="3981711" y="5424490"/>
                </a:cubicBezTo>
                <a:cubicBezTo>
                  <a:pt x="3967189" y="5427717"/>
                  <a:pt x="3952632" y="5430940"/>
                  <a:pt x="3938413" y="5435315"/>
                </a:cubicBezTo>
                <a:cubicBezTo>
                  <a:pt x="3905697" y="5445382"/>
                  <a:pt x="3874558" y="5461076"/>
                  <a:pt x="3840991" y="5467789"/>
                </a:cubicBezTo>
                <a:lnTo>
                  <a:pt x="3786868" y="5478613"/>
                </a:lnTo>
                <a:cubicBezTo>
                  <a:pt x="3772436" y="5485830"/>
                  <a:pt x="3758402" y="5493906"/>
                  <a:pt x="3743570" y="5500263"/>
                </a:cubicBezTo>
                <a:cubicBezTo>
                  <a:pt x="3733083" y="5504757"/>
                  <a:pt x="3721781" y="5507081"/>
                  <a:pt x="3711097" y="5511087"/>
                </a:cubicBezTo>
                <a:cubicBezTo>
                  <a:pt x="3685434" y="5520710"/>
                  <a:pt x="3638275" y="5539010"/>
                  <a:pt x="3613675" y="5554386"/>
                </a:cubicBezTo>
                <a:cubicBezTo>
                  <a:pt x="3606027" y="5559167"/>
                  <a:pt x="3599117" y="5565047"/>
                  <a:pt x="3592162" y="5570851"/>
                </a:cubicBezTo>
                <a:lnTo>
                  <a:pt x="3582651" y="5577840"/>
                </a:lnTo>
                <a:lnTo>
                  <a:pt x="0" y="5577840"/>
                </a:lnTo>
                <a:lnTo>
                  <a:pt x="0" y="4148782"/>
                </a:lnTo>
                <a:lnTo>
                  <a:pt x="30352" y="4127741"/>
                </a:lnTo>
                <a:cubicBezTo>
                  <a:pt x="44627" y="4119084"/>
                  <a:pt x="58902" y="4109918"/>
                  <a:pt x="69284" y="4097696"/>
                </a:cubicBezTo>
                <a:lnTo>
                  <a:pt x="72560" y="4095225"/>
                </a:lnTo>
                <a:lnTo>
                  <a:pt x="69816" y="4097760"/>
                </a:lnTo>
                <a:cubicBezTo>
                  <a:pt x="100508" y="4077768"/>
                  <a:pt x="131199" y="4053777"/>
                  <a:pt x="156776" y="4033786"/>
                </a:cubicBezTo>
                <a:lnTo>
                  <a:pt x="156776" y="4032644"/>
                </a:lnTo>
                <a:cubicBezTo>
                  <a:pt x="180009" y="4018400"/>
                  <a:pt x="200663" y="4003137"/>
                  <a:pt x="220671" y="3987366"/>
                </a:cubicBezTo>
                <a:lnTo>
                  <a:pt x="279634" y="3939890"/>
                </a:lnTo>
                <a:lnTo>
                  <a:pt x="280190" y="3940109"/>
                </a:lnTo>
                <a:cubicBezTo>
                  <a:pt x="295743" y="3923764"/>
                  <a:pt x="321663" y="3907418"/>
                  <a:pt x="337216" y="3886985"/>
                </a:cubicBezTo>
                <a:lnTo>
                  <a:pt x="327787" y="3890701"/>
                </a:lnTo>
                <a:lnTo>
                  <a:pt x="326940" y="3890374"/>
                </a:lnTo>
                <a:lnTo>
                  <a:pt x="337153" y="3886331"/>
                </a:lnTo>
                <a:cubicBezTo>
                  <a:pt x="373242" y="3857753"/>
                  <a:pt x="404175" y="3829176"/>
                  <a:pt x="440264" y="3796516"/>
                </a:cubicBezTo>
                <a:lnTo>
                  <a:pt x="442432" y="3794800"/>
                </a:lnTo>
                <a:lnTo>
                  <a:pt x="441566" y="3796164"/>
                </a:lnTo>
                <a:cubicBezTo>
                  <a:pt x="446640" y="3796164"/>
                  <a:pt x="456784" y="3792166"/>
                  <a:pt x="456784" y="3784169"/>
                </a:cubicBezTo>
                <a:lnTo>
                  <a:pt x="454026" y="3785619"/>
                </a:lnTo>
                <a:lnTo>
                  <a:pt x="455730" y="3784269"/>
                </a:lnTo>
                <a:lnTo>
                  <a:pt x="455980" y="3783990"/>
                </a:lnTo>
                <a:lnTo>
                  <a:pt x="507511" y="3743898"/>
                </a:lnTo>
                <a:lnTo>
                  <a:pt x="510899" y="3741263"/>
                </a:lnTo>
                <a:lnTo>
                  <a:pt x="508961" y="3744755"/>
                </a:lnTo>
                <a:cubicBezTo>
                  <a:pt x="519107" y="3740186"/>
                  <a:pt x="524178" y="3735615"/>
                  <a:pt x="524178" y="3731045"/>
                </a:cubicBezTo>
                <a:lnTo>
                  <a:pt x="523903" y="3731145"/>
                </a:lnTo>
                <a:lnTo>
                  <a:pt x="533392" y="3723763"/>
                </a:lnTo>
                <a:lnTo>
                  <a:pt x="536534" y="3721808"/>
                </a:lnTo>
                <a:lnTo>
                  <a:pt x="535047" y="3724193"/>
                </a:lnTo>
                <a:cubicBezTo>
                  <a:pt x="570777" y="3703703"/>
                  <a:pt x="596297" y="3675018"/>
                  <a:pt x="626923" y="3654529"/>
                </a:cubicBezTo>
                <a:lnTo>
                  <a:pt x="635717" y="3648828"/>
                </a:lnTo>
                <a:lnTo>
                  <a:pt x="648795" y="3641694"/>
                </a:lnTo>
                <a:cubicBezTo>
                  <a:pt x="655394" y="3637286"/>
                  <a:pt x="660675" y="3632391"/>
                  <a:pt x="663314" y="3626515"/>
                </a:cubicBezTo>
                <a:lnTo>
                  <a:pt x="660352" y="3626955"/>
                </a:lnTo>
                <a:lnTo>
                  <a:pt x="663114" y="3625868"/>
                </a:lnTo>
                <a:cubicBezTo>
                  <a:pt x="673469" y="3625868"/>
                  <a:pt x="678647" y="3621792"/>
                  <a:pt x="678647" y="3617717"/>
                </a:cubicBezTo>
                <a:cubicBezTo>
                  <a:pt x="740780" y="3572888"/>
                  <a:pt x="802915" y="3532137"/>
                  <a:pt x="865049" y="3495459"/>
                </a:cubicBezTo>
                <a:cubicBezTo>
                  <a:pt x="932359" y="3454707"/>
                  <a:pt x="994494" y="3409879"/>
                  <a:pt x="1072162" y="3377277"/>
                </a:cubicBezTo>
                <a:cubicBezTo>
                  <a:pt x="1227495" y="3316148"/>
                  <a:pt x="1382831" y="3255019"/>
                  <a:pt x="1538164" y="3193891"/>
                </a:cubicBezTo>
                <a:lnTo>
                  <a:pt x="1539919" y="3192855"/>
                </a:lnTo>
                <a:lnTo>
                  <a:pt x="1537469" y="3194683"/>
                </a:lnTo>
                <a:cubicBezTo>
                  <a:pt x="1563015" y="3186511"/>
                  <a:pt x="1583449" y="3174252"/>
                  <a:pt x="1603886" y="3157906"/>
                </a:cubicBezTo>
                <a:cubicBezTo>
                  <a:pt x="1603886" y="3157906"/>
                  <a:pt x="1608994" y="3153820"/>
                  <a:pt x="1608994" y="3149733"/>
                </a:cubicBezTo>
                <a:cubicBezTo>
                  <a:pt x="1603886" y="3141561"/>
                  <a:pt x="1598777" y="3145646"/>
                  <a:pt x="1593667" y="3145646"/>
                </a:cubicBezTo>
                <a:cubicBezTo>
                  <a:pt x="1573233" y="3145646"/>
                  <a:pt x="1557906" y="3153820"/>
                  <a:pt x="1537469" y="3157906"/>
                </a:cubicBezTo>
                <a:cubicBezTo>
                  <a:pt x="1529806" y="3159949"/>
                  <a:pt x="1524699" y="3159949"/>
                  <a:pt x="1521505" y="3157906"/>
                </a:cubicBezTo>
                <a:lnTo>
                  <a:pt x="1517048" y="3145680"/>
                </a:lnTo>
                <a:lnTo>
                  <a:pt x="1517452" y="3145360"/>
                </a:lnTo>
                <a:lnTo>
                  <a:pt x="1519693" y="3141830"/>
                </a:lnTo>
                <a:lnTo>
                  <a:pt x="1532020" y="3129245"/>
                </a:lnTo>
                <a:lnTo>
                  <a:pt x="1583633" y="3094258"/>
                </a:lnTo>
                <a:cubicBezTo>
                  <a:pt x="1600559" y="3081465"/>
                  <a:pt x="1617487" y="3068160"/>
                  <a:pt x="1635717" y="3055879"/>
                </a:cubicBezTo>
                <a:lnTo>
                  <a:pt x="1641258" y="3051526"/>
                </a:lnTo>
                <a:lnTo>
                  <a:pt x="1676388" y="3026748"/>
                </a:lnTo>
                <a:lnTo>
                  <a:pt x="1677111" y="3026748"/>
                </a:lnTo>
                <a:lnTo>
                  <a:pt x="1710309" y="3000115"/>
                </a:lnTo>
                <a:lnTo>
                  <a:pt x="1719053" y="2994476"/>
                </a:lnTo>
                <a:cubicBezTo>
                  <a:pt x="1724260" y="2994476"/>
                  <a:pt x="1734678" y="2994476"/>
                  <a:pt x="1729471" y="3002663"/>
                </a:cubicBezTo>
                <a:lnTo>
                  <a:pt x="1725186" y="3019496"/>
                </a:lnTo>
                <a:lnTo>
                  <a:pt x="1722878" y="3022960"/>
                </a:lnTo>
                <a:cubicBezTo>
                  <a:pt x="1717693" y="3052002"/>
                  <a:pt x="1717693" y="3052002"/>
                  <a:pt x="1748798" y="3052002"/>
                </a:cubicBezTo>
                <a:cubicBezTo>
                  <a:pt x="1769535" y="3052002"/>
                  <a:pt x="1785087" y="3043705"/>
                  <a:pt x="1805824" y="3035407"/>
                </a:cubicBezTo>
                <a:cubicBezTo>
                  <a:pt x="1831744" y="3022960"/>
                  <a:pt x="1868033" y="3014663"/>
                  <a:pt x="1904321" y="3014663"/>
                </a:cubicBezTo>
                <a:lnTo>
                  <a:pt x="1905318" y="3015004"/>
                </a:lnTo>
                <a:lnTo>
                  <a:pt x="1937490" y="3027256"/>
                </a:lnTo>
                <a:lnTo>
                  <a:pt x="1948897" y="3034941"/>
                </a:lnTo>
                <a:lnTo>
                  <a:pt x="1959731" y="3053071"/>
                </a:lnTo>
                <a:lnTo>
                  <a:pt x="1960564" y="3055308"/>
                </a:lnTo>
                <a:lnTo>
                  <a:pt x="1961179" y="3075076"/>
                </a:lnTo>
                <a:lnTo>
                  <a:pt x="1961179" y="3079475"/>
                </a:lnTo>
                <a:lnTo>
                  <a:pt x="1961319" y="3079586"/>
                </a:lnTo>
                <a:lnTo>
                  <a:pt x="1961452" y="3083805"/>
                </a:lnTo>
                <a:cubicBezTo>
                  <a:pt x="1956287" y="3124425"/>
                  <a:pt x="1956287" y="3165042"/>
                  <a:pt x="1956287" y="3205662"/>
                </a:cubicBezTo>
                <a:cubicBezTo>
                  <a:pt x="1956287" y="3217848"/>
                  <a:pt x="1956287" y="3225972"/>
                  <a:pt x="1961452" y="3234096"/>
                </a:cubicBezTo>
                <a:lnTo>
                  <a:pt x="1965580" y="3234096"/>
                </a:lnTo>
                <a:lnTo>
                  <a:pt x="1965527" y="3234248"/>
                </a:lnTo>
                <a:lnTo>
                  <a:pt x="1965853" y="3234439"/>
                </a:lnTo>
                <a:lnTo>
                  <a:pt x="1961179" y="3234439"/>
                </a:lnTo>
                <a:cubicBezTo>
                  <a:pt x="1976595" y="3259115"/>
                  <a:pt x="1997148" y="3263228"/>
                  <a:pt x="2022842" y="3246778"/>
                </a:cubicBezTo>
                <a:lnTo>
                  <a:pt x="2072694" y="3202886"/>
                </a:lnTo>
                <a:lnTo>
                  <a:pt x="2074570" y="3201783"/>
                </a:lnTo>
                <a:lnTo>
                  <a:pt x="2074570" y="3197917"/>
                </a:lnTo>
                <a:lnTo>
                  <a:pt x="2089902" y="3189805"/>
                </a:lnTo>
                <a:cubicBezTo>
                  <a:pt x="2089902" y="3185719"/>
                  <a:pt x="2095051" y="3177546"/>
                  <a:pt x="2105349" y="3181633"/>
                </a:cubicBezTo>
                <a:cubicBezTo>
                  <a:pt x="2110497" y="3185719"/>
                  <a:pt x="2105349" y="3189805"/>
                  <a:pt x="2105349" y="3193892"/>
                </a:cubicBezTo>
                <a:lnTo>
                  <a:pt x="2105349" y="3197082"/>
                </a:lnTo>
                <a:lnTo>
                  <a:pt x="2100314" y="3227242"/>
                </a:lnTo>
                <a:lnTo>
                  <a:pt x="2102685" y="3222271"/>
                </a:lnTo>
                <a:lnTo>
                  <a:pt x="2101724" y="3226811"/>
                </a:lnTo>
                <a:cubicBezTo>
                  <a:pt x="2101724" y="3226811"/>
                  <a:pt x="2101724" y="3230883"/>
                  <a:pt x="2101724" y="3230883"/>
                </a:cubicBezTo>
                <a:lnTo>
                  <a:pt x="2102436" y="3232511"/>
                </a:lnTo>
                <a:lnTo>
                  <a:pt x="2100115" y="3230669"/>
                </a:lnTo>
                <a:cubicBezTo>
                  <a:pt x="2084700" y="3295890"/>
                  <a:pt x="2074423" y="3365188"/>
                  <a:pt x="2059007" y="3430409"/>
                </a:cubicBezTo>
                <a:lnTo>
                  <a:pt x="2059007" y="3440602"/>
                </a:lnTo>
                <a:lnTo>
                  <a:pt x="2057898" y="3454468"/>
                </a:lnTo>
                <a:lnTo>
                  <a:pt x="2059007" y="3468334"/>
                </a:lnTo>
                <a:lnTo>
                  <a:pt x="2059007" y="3479325"/>
                </a:lnTo>
                <a:lnTo>
                  <a:pt x="2060337" y="3483192"/>
                </a:lnTo>
                <a:lnTo>
                  <a:pt x="2061136" y="3490360"/>
                </a:lnTo>
                <a:cubicBezTo>
                  <a:pt x="2062431" y="3493899"/>
                  <a:pt x="2065021" y="3496932"/>
                  <a:pt x="2070201" y="3498955"/>
                </a:cubicBezTo>
                <a:cubicBezTo>
                  <a:pt x="2080562" y="3502998"/>
                  <a:pt x="2090923" y="3498955"/>
                  <a:pt x="2096104" y="3494909"/>
                </a:cubicBezTo>
                <a:cubicBezTo>
                  <a:pt x="2122006" y="3478733"/>
                  <a:pt x="2142729" y="3466601"/>
                  <a:pt x="2168632" y="3450425"/>
                </a:cubicBezTo>
                <a:cubicBezTo>
                  <a:pt x="2199716" y="3426159"/>
                  <a:pt x="2199716" y="3426159"/>
                  <a:pt x="2220438" y="3454468"/>
                </a:cubicBezTo>
                <a:lnTo>
                  <a:pt x="2221721" y="3455119"/>
                </a:lnTo>
                <a:lnTo>
                  <a:pt x="2219881" y="3455500"/>
                </a:lnTo>
                <a:cubicBezTo>
                  <a:pt x="2230220" y="3475873"/>
                  <a:pt x="2240558" y="3496243"/>
                  <a:pt x="2250896" y="3512541"/>
                </a:cubicBezTo>
                <a:cubicBezTo>
                  <a:pt x="2256064" y="3520690"/>
                  <a:pt x="2266402" y="3528838"/>
                  <a:pt x="2281910" y="3520690"/>
                </a:cubicBezTo>
                <a:cubicBezTo>
                  <a:pt x="2292247" y="3516615"/>
                  <a:pt x="2302586" y="3520690"/>
                  <a:pt x="2312923" y="3516615"/>
                </a:cubicBezTo>
                <a:cubicBezTo>
                  <a:pt x="2333598" y="3516615"/>
                  <a:pt x="2354274" y="3508467"/>
                  <a:pt x="2374950" y="3496243"/>
                </a:cubicBezTo>
                <a:cubicBezTo>
                  <a:pt x="2442145" y="3451426"/>
                  <a:pt x="2509341" y="3406609"/>
                  <a:pt x="2571367" y="3357716"/>
                </a:cubicBezTo>
                <a:lnTo>
                  <a:pt x="2580374" y="3350616"/>
                </a:lnTo>
                <a:lnTo>
                  <a:pt x="2617889" y="3321047"/>
                </a:lnTo>
                <a:cubicBezTo>
                  <a:pt x="2679913" y="3276229"/>
                  <a:pt x="2731604" y="3223263"/>
                  <a:pt x="2778122" y="3170296"/>
                </a:cubicBezTo>
                <a:cubicBezTo>
                  <a:pt x="2840150" y="3096958"/>
                  <a:pt x="2897007" y="3023620"/>
                  <a:pt x="2953867" y="2950282"/>
                </a:cubicBezTo>
                <a:lnTo>
                  <a:pt x="2953867" y="2946226"/>
                </a:lnTo>
                <a:lnTo>
                  <a:pt x="2954195" y="2945818"/>
                </a:lnTo>
                <a:lnTo>
                  <a:pt x="2954884" y="2945239"/>
                </a:lnTo>
                <a:lnTo>
                  <a:pt x="2954686" y="2945523"/>
                </a:lnTo>
                <a:cubicBezTo>
                  <a:pt x="2954686" y="2945523"/>
                  <a:pt x="2954686" y="2949635"/>
                  <a:pt x="2954686" y="2949635"/>
                </a:cubicBezTo>
                <a:lnTo>
                  <a:pt x="2962993" y="2938413"/>
                </a:lnTo>
                <a:lnTo>
                  <a:pt x="2963868" y="2937674"/>
                </a:lnTo>
                <a:cubicBezTo>
                  <a:pt x="2965804" y="2934620"/>
                  <a:pt x="2967094" y="2931567"/>
                  <a:pt x="2969675" y="2929530"/>
                </a:cubicBezTo>
                <a:cubicBezTo>
                  <a:pt x="2974832" y="2925458"/>
                  <a:pt x="2979992" y="2921386"/>
                  <a:pt x="2979992" y="2917315"/>
                </a:cubicBezTo>
                <a:cubicBezTo>
                  <a:pt x="3031589" y="2852163"/>
                  <a:pt x="3083184" y="2791083"/>
                  <a:pt x="3134780" y="2725932"/>
                </a:cubicBezTo>
                <a:cubicBezTo>
                  <a:pt x="3186377" y="2668924"/>
                  <a:pt x="3222492" y="2603773"/>
                  <a:pt x="3294729" y="2558982"/>
                </a:cubicBezTo>
                <a:cubicBezTo>
                  <a:pt x="3315365" y="2546765"/>
                  <a:pt x="3330844" y="2530478"/>
                  <a:pt x="3351484" y="2518262"/>
                </a:cubicBezTo>
                <a:lnTo>
                  <a:pt x="3353461" y="2516700"/>
                </a:lnTo>
                <a:lnTo>
                  <a:pt x="3352527" y="2517804"/>
                </a:lnTo>
                <a:cubicBezTo>
                  <a:pt x="3367433" y="2509481"/>
                  <a:pt x="3377371" y="2501157"/>
                  <a:pt x="3387309" y="2492833"/>
                </a:cubicBezTo>
                <a:lnTo>
                  <a:pt x="3387309" y="2493812"/>
                </a:lnTo>
                <a:cubicBezTo>
                  <a:pt x="3393107" y="2489528"/>
                  <a:pt x="3404701" y="2485244"/>
                  <a:pt x="3398905" y="2476676"/>
                </a:cubicBezTo>
                <a:lnTo>
                  <a:pt x="3394908" y="2481106"/>
                </a:lnTo>
                <a:lnTo>
                  <a:pt x="3397919" y="2477542"/>
                </a:lnTo>
                <a:cubicBezTo>
                  <a:pt x="3400498" y="2473470"/>
                  <a:pt x="3404369" y="2471434"/>
                  <a:pt x="3406947" y="2469397"/>
                </a:cubicBezTo>
                <a:lnTo>
                  <a:pt x="3408019" y="2462635"/>
                </a:lnTo>
                <a:lnTo>
                  <a:pt x="3409872" y="2461174"/>
                </a:lnTo>
                <a:lnTo>
                  <a:pt x="3412516" y="2456178"/>
                </a:lnTo>
                <a:lnTo>
                  <a:pt x="3461633" y="2384243"/>
                </a:lnTo>
                <a:cubicBezTo>
                  <a:pt x="3480459" y="2359253"/>
                  <a:pt x="3499935" y="2334772"/>
                  <a:pt x="3518112" y="2310293"/>
                </a:cubicBezTo>
                <a:cubicBezTo>
                  <a:pt x="3544078" y="2277652"/>
                  <a:pt x="3575238" y="2249091"/>
                  <a:pt x="3596011" y="2208291"/>
                </a:cubicBezTo>
                <a:lnTo>
                  <a:pt x="3595480" y="2208187"/>
                </a:lnTo>
                <a:lnTo>
                  <a:pt x="3615878" y="2185567"/>
                </a:lnTo>
                <a:cubicBezTo>
                  <a:pt x="3622335" y="2176911"/>
                  <a:pt x="3628794" y="2167745"/>
                  <a:pt x="3636541" y="2159599"/>
                </a:cubicBezTo>
                <a:cubicBezTo>
                  <a:pt x="3657206" y="2131084"/>
                  <a:pt x="3683035" y="2098497"/>
                  <a:pt x="3724362" y="2078129"/>
                </a:cubicBezTo>
                <a:cubicBezTo>
                  <a:pt x="3781187" y="2053688"/>
                  <a:pt x="3822513" y="2012954"/>
                  <a:pt x="3858675" y="1968145"/>
                </a:cubicBezTo>
                <a:cubicBezTo>
                  <a:pt x="3889670" y="1931484"/>
                  <a:pt x="3915500" y="1890749"/>
                  <a:pt x="3956827" y="1862235"/>
                </a:cubicBezTo>
                <a:cubicBezTo>
                  <a:pt x="4060144" y="1788912"/>
                  <a:pt x="4122136" y="1699295"/>
                  <a:pt x="4194459" y="1613754"/>
                </a:cubicBezTo>
                <a:cubicBezTo>
                  <a:pt x="4246119" y="1544506"/>
                  <a:pt x="4302942" y="1479330"/>
                  <a:pt x="4385596" y="1434522"/>
                </a:cubicBezTo>
                <a:cubicBezTo>
                  <a:pt x="4406259" y="1422301"/>
                  <a:pt x="4432090" y="1414154"/>
                  <a:pt x="4452753" y="1397860"/>
                </a:cubicBezTo>
                <a:lnTo>
                  <a:pt x="4456890" y="1395033"/>
                </a:lnTo>
                <a:lnTo>
                  <a:pt x="4470904" y="1388357"/>
                </a:lnTo>
                <a:lnTo>
                  <a:pt x="4483839" y="1377635"/>
                </a:lnTo>
                <a:lnTo>
                  <a:pt x="4484668" y="1377635"/>
                </a:lnTo>
                <a:cubicBezTo>
                  <a:pt x="4505405" y="1365518"/>
                  <a:pt x="4526142" y="1349359"/>
                  <a:pt x="4541695" y="1329164"/>
                </a:cubicBezTo>
                <a:lnTo>
                  <a:pt x="4541443" y="1327989"/>
                </a:lnTo>
                <a:lnTo>
                  <a:pt x="4556232" y="1318055"/>
                </a:lnTo>
                <a:cubicBezTo>
                  <a:pt x="4560987" y="1314557"/>
                  <a:pt x="4565064" y="1310558"/>
                  <a:pt x="4567782" y="1304561"/>
                </a:cubicBezTo>
                <a:lnTo>
                  <a:pt x="4560946" y="1308471"/>
                </a:lnTo>
                <a:lnTo>
                  <a:pt x="4566404" y="1304169"/>
                </a:lnTo>
                <a:cubicBezTo>
                  <a:pt x="4576736" y="1291949"/>
                  <a:pt x="4587067" y="1279729"/>
                  <a:pt x="4602564" y="1267508"/>
                </a:cubicBezTo>
                <a:lnTo>
                  <a:pt x="4597835" y="1263780"/>
                </a:lnTo>
                <a:lnTo>
                  <a:pt x="4597839" y="1263778"/>
                </a:lnTo>
                <a:lnTo>
                  <a:pt x="4598631" y="1263151"/>
                </a:lnTo>
                <a:lnTo>
                  <a:pt x="4603393" y="1266863"/>
                </a:lnTo>
                <a:cubicBezTo>
                  <a:pt x="4608569" y="1262828"/>
                  <a:pt x="4613745" y="1258792"/>
                  <a:pt x="4618921" y="1250722"/>
                </a:cubicBezTo>
                <a:cubicBezTo>
                  <a:pt x="4644801" y="1222474"/>
                  <a:pt x="4670682" y="1194227"/>
                  <a:pt x="4696563" y="1165979"/>
                </a:cubicBezTo>
                <a:cubicBezTo>
                  <a:pt x="4701740" y="1157909"/>
                  <a:pt x="4706916" y="1149839"/>
                  <a:pt x="4696563" y="1145803"/>
                </a:cubicBezTo>
                <a:cubicBezTo>
                  <a:pt x="4691387" y="1141768"/>
                  <a:pt x="4681034" y="1145803"/>
                  <a:pt x="4675858" y="1149839"/>
                </a:cubicBezTo>
                <a:cubicBezTo>
                  <a:pt x="4655154" y="1157909"/>
                  <a:pt x="4634449" y="1165979"/>
                  <a:pt x="4618921" y="1178086"/>
                </a:cubicBezTo>
                <a:cubicBezTo>
                  <a:pt x="4618921" y="1180104"/>
                  <a:pt x="4616332" y="1182121"/>
                  <a:pt x="4613746" y="1184139"/>
                </a:cubicBezTo>
                <a:lnTo>
                  <a:pt x="4608948" y="1189748"/>
                </a:lnTo>
                <a:lnTo>
                  <a:pt x="4607999" y="1189748"/>
                </a:lnTo>
                <a:cubicBezTo>
                  <a:pt x="4612891" y="1185750"/>
                  <a:pt x="4617783" y="1181751"/>
                  <a:pt x="4617783" y="1177752"/>
                </a:cubicBezTo>
                <a:cubicBezTo>
                  <a:pt x="4612891" y="1181751"/>
                  <a:pt x="4603107" y="1185750"/>
                  <a:pt x="4598215" y="1189748"/>
                </a:cubicBezTo>
                <a:lnTo>
                  <a:pt x="4598528" y="1189748"/>
                </a:lnTo>
                <a:cubicBezTo>
                  <a:pt x="4577409" y="1197889"/>
                  <a:pt x="4566850" y="1218238"/>
                  <a:pt x="4535172" y="1214169"/>
                </a:cubicBezTo>
                <a:cubicBezTo>
                  <a:pt x="4540451" y="1218238"/>
                  <a:pt x="4545731" y="1218238"/>
                  <a:pt x="4551011" y="1218238"/>
                </a:cubicBezTo>
                <a:lnTo>
                  <a:pt x="4556627" y="1217421"/>
                </a:lnTo>
                <a:lnTo>
                  <a:pt x="4552564" y="1218622"/>
                </a:lnTo>
                <a:lnTo>
                  <a:pt x="4552697" y="1218863"/>
                </a:lnTo>
                <a:lnTo>
                  <a:pt x="4551051" y="1218538"/>
                </a:lnTo>
                <a:cubicBezTo>
                  <a:pt x="4545852" y="1214426"/>
                  <a:pt x="4540653" y="1218538"/>
                  <a:pt x="4535455" y="1214426"/>
                </a:cubicBezTo>
                <a:lnTo>
                  <a:pt x="4531509" y="1211305"/>
                </a:lnTo>
                <a:lnTo>
                  <a:pt x="4531509" y="1211128"/>
                </a:lnTo>
                <a:lnTo>
                  <a:pt x="4530732" y="1209791"/>
                </a:lnTo>
                <a:lnTo>
                  <a:pt x="4525606" y="1180716"/>
                </a:lnTo>
                <a:cubicBezTo>
                  <a:pt x="4529519" y="1172550"/>
                  <a:pt x="4538650" y="1165405"/>
                  <a:pt x="4551695" y="1157241"/>
                </a:cubicBezTo>
                <a:cubicBezTo>
                  <a:pt x="4588217" y="1132746"/>
                  <a:pt x="4624739" y="1100086"/>
                  <a:pt x="4661262" y="1075592"/>
                </a:cubicBezTo>
                <a:lnTo>
                  <a:pt x="4659788" y="1075399"/>
                </a:lnTo>
                <a:lnTo>
                  <a:pt x="4773359" y="986325"/>
                </a:lnTo>
                <a:lnTo>
                  <a:pt x="4774756" y="985399"/>
                </a:lnTo>
                <a:lnTo>
                  <a:pt x="4774309" y="985827"/>
                </a:lnTo>
                <a:cubicBezTo>
                  <a:pt x="4800230" y="973677"/>
                  <a:pt x="4820968" y="957476"/>
                  <a:pt x="4841705" y="941274"/>
                </a:cubicBezTo>
                <a:lnTo>
                  <a:pt x="4840290" y="941908"/>
                </a:lnTo>
                <a:lnTo>
                  <a:pt x="4840775" y="941585"/>
                </a:lnTo>
                <a:cubicBezTo>
                  <a:pt x="4856331" y="933450"/>
                  <a:pt x="4871892" y="921249"/>
                  <a:pt x="4882262" y="909047"/>
                </a:cubicBezTo>
                <a:lnTo>
                  <a:pt x="4883697" y="908146"/>
                </a:lnTo>
                <a:lnTo>
                  <a:pt x="4883008" y="908715"/>
                </a:lnTo>
                <a:cubicBezTo>
                  <a:pt x="4893445" y="908715"/>
                  <a:pt x="4903879" y="901004"/>
                  <a:pt x="4909095" y="893292"/>
                </a:cubicBezTo>
                <a:lnTo>
                  <a:pt x="4903938" y="895446"/>
                </a:lnTo>
                <a:lnTo>
                  <a:pt x="4908191" y="892778"/>
                </a:lnTo>
                <a:cubicBezTo>
                  <a:pt x="4954864" y="864307"/>
                  <a:pt x="5006722" y="835836"/>
                  <a:pt x="5053395" y="807365"/>
                </a:cubicBezTo>
                <a:lnTo>
                  <a:pt x="5054197" y="806709"/>
                </a:lnTo>
                <a:lnTo>
                  <a:pt x="5085178" y="789473"/>
                </a:lnTo>
                <a:lnTo>
                  <a:pt x="5113586" y="804861"/>
                </a:lnTo>
                <a:cubicBezTo>
                  <a:pt x="5319026" y="671929"/>
                  <a:pt x="5225278" y="696122"/>
                  <a:pt x="5373378" y="674965"/>
                </a:cubicBezTo>
                <a:cubicBezTo>
                  <a:pt x="5436793" y="632688"/>
                  <a:pt x="5371706" y="672859"/>
                  <a:pt x="5459975" y="631667"/>
                </a:cubicBezTo>
                <a:cubicBezTo>
                  <a:pt x="5496530" y="614607"/>
                  <a:pt x="5529085" y="587327"/>
                  <a:pt x="5568220" y="577544"/>
                </a:cubicBezTo>
                <a:cubicBezTo>
                  <a:pt x="5582653" y="573936"/>
                  <a:pt x="5597589" y="571943"/>
                  <a:pt x="5611519" y="566719"/>
                </a:cubicBezTo>
                <a:cubicBezTo>
                  <a:pt x="5671449" y="544245"/>
                  <a:pt x="5641353" y="546653"/>
                  <a:pt x="5698115" y="512596"/>
                </a:cubicBezTo>
                <a:cubicBezTo>
                  <a:pt x="5754779" y="478597"/>
                  <a:pt x="5761191" y="483359"/>
                  <a:pt x="5817186" y="458473"/>
                </a:cubicBezTo>
                <a:cubicBezTo>
                  <a:pt x="5890521" y="425880"/>
                  <a:pt x="5829178" y="443085"/>
                  <a:pt x="5914608" y="425999"/>
                </a:cubicBezTo>
                <a:cubicBezTo>
                  <a:pt x="6004668" y="380969"/>
                  <a:pt x="5907941" y="433113"/>
                  <a:pt x="6012029" y="361051"/>
                </a:cubicBezTo>
                <a:cubicBezTo>
                  <a:pt x="6040016" y="341675"/>
                  <a:pt x="6074556" y="330998"/>
                  <a:pt x="6098626" y="306928"/>
                </a:cubicBezTo>
                <a:cubicBezTo>
                  <a:pt x="6109451" y="296104"/>
                  <a:pt x="6118854" y="283639"/>
                  <a:pt x="6131100" y="274454"/>
                </a:cubicBezTo>
                <a:cubicBezTo>
                  <a:pt x="6172001" y="243779"/>
                  <a:pt x="6177740" y="244474"/>
                  <a:pt x="6217697" y="231156"/>
                </a:cubicBezTo>
                <a:cubicBezTo>
                  <a:pt x="6229516" y="222292"/>
                  <a:pt x="6239499" y="214788"/>
                  <a:pt x="6247874" y="208481"/>
                </a:cubicBezTo>
                <a:lnTo>
                  <a:pt x="6264481" y="195943"/>
                </a:lnTo>
                <a:lnTo>
                  <a:pt x="6248400" y="208999"/>
                </a:lnTo>
                <a:cubicBezTo>
                  <a:pt x="6235130" y="220419"/>
                  <a:pt x="6237430" y="221609"/>
                  <a:pt x="6304294" y="177033"/>
                </a:cubicBezTo>
                <a:cubicBezTo>
                  <a:pt x="6312763" y="171386"/>
                  <a:pt x="6370620" y="120772"/>
                  <a:pt x="6390891" y="112085"/>
                </a:cubicBezTo>
                <a:cubicBezTo>
                  <a:pt x="6439483" y="91260"/>
                  <a:pt x="6591916" y="90745"/>
                  <a:pt x="6596558" y="90436"/>
                </a:cubicBezTo>
                <a:cubicBezTo>
                  <a:pt x="6614600" y="83219"/>
                  <a:pt x="6632487" y="75610"/>
                  <a:pt x="6650681" y="68787"/>
                </a:cubicBezTo>
                <a:cubicBezTo>
                  <a:pt x="6661365" y="64781"/>
                  <a:pt x="6672667" y="62456"/>
                  <a:pt x="6683155" y="57962"/>
                </a:cubicBezTo>
                <a:cubicBezTo>
                  <a:pt x="6697987" y="51605"/>
                  <a:pt x="6711708" y="42866"/>
                  <a:pt x="6726454" y="36313"/>
                </a:cubicBezTo>
                <a:cubicBezTo>
                  <a:pt x="6744209" y="28421"/>
                  <a:pt x="6762821" y="22555"/>
                  <a:pt x="6780577" y="1466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571339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" grpId="0"/>
    </p:bldLst>
  </p:timing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1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3575C351-73BB-74DA-74B7-57B8F29E326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803258" y="1087458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31" name="Picture Placeholder 30">
            <a:extLst>
              <a:ext uri="{FF2B5EF4-FFF2-40B4-BE49-F238E27FC236}">
                <a16:creationId xmlns:a16="http://schemas.microsoft.com/office/drawing/2014/main" id="{42FAC641-EE51-82C7-C173-47670E32077E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1228602" y="1087458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39" name="Picture Placeholder 38">
            <a:extLst>
              <a:ext uri="{FF2B5EF4-FFF2-40B4-BE49-F238E27FC236}">
                <a16:creationId xmlns:a16="http://schemas.microsoft.com/office/drawing/2014/main" id="{0E9FE91C-EA86-44B5-413F-BE70CD7B1C81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952570" y="1087458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41" name="Picture Placeholder 40">
            <a:extLst>
              <a:ext uri="{FF2B5EF4-FFF2-40B4-BE49-F238E27FC236}">
                <a16:creationId xmlns:a16="http://schemas.microsoft.com/office/drawing/2014/main" id="{48CB90D5-48AB-763C-A9BE-976F77DF430E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6377914" y="1087458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3" name="Picture Placeholder 15">
            <a:extLst>
              <a:ext uri="{FF2B5EF4-FFF2-40B4-BE49-F238E27FC236}">
                <a16:creationId xmlns:a16="http://schemas.microsoft.com/office/drawing/2014/main" id="{64B2C8AA-4884-10F8-2B4D-93C56DE77AFA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3803258" y="3597925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4" name="Picture Placeholder 30">
            <a:extLst>
              <a:ext uri="{FF2B5EF4-FFF2-40B4-BE49-F238E27FC236}">
                <a16:creationId xmlns:a16="http://schemas.microsoft.com/office/drawing/2014/main" id="{BCF0B5C6-8A89-261E-4E73-93C05948A35B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1228602" y="3597925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5" name="Picture Placeholder 38">
            <a:extLst>
              <a:ext uri="{FF2B5EF4-FFF2-40B4-BE49-F238E27FC236}">
                <a16:creationId xmlns:a16="http://schemas.microsoft.com/office/drawing/2014/main" id="{836B0220-0DAE-9271-C7B6-7AE2905368E1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8952570" y="3597925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6" name="Picture Placeholder 40">
            <a:extLst>
              <a:ext uri="{FF2B5EF4-FFF2-40B4-BE49-F238E27FC236}">
                <a16:creationId xmlns:a16="http://schemas.microsoft.com/office/drawing/2014/main" id="{F962AC89-D8B1-C476-6512-39399EB7F971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6377914" y="3597925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090191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1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1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31" grpId="0"/>
      <p:bldP spid="39" grpId="0"/>
      <p:bldP spid="41" grpId="0"/>
      <p:bldP spid="3" grpId="0"/>
      <p:bldP spid="4" grpId="0"/>
      <p:bldP spid="5" grpId="0"/>
      <p:bldP spid="6" grpId="0"/>
    </p:bld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3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919278EF-7A45-2B6E-BFCB-AC9FA192BAC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12708" y="237744"/>
            <a:ext cx="2500648" cy="6382512"/>
          </a:xfrm>
          <a:custGeom>
            <a:avLst/>
            <a:gdLst>
              <a:gd name="connsiteX0" fmla="*/ 0 w 2500648"/>
              <a:gd name="connsiteY0" fmla="*/ 0 h 5574706"/>
              <a:gd name="connsiteX1" fmla="*/ 2500648 w 2500648"/>
              <a:gd name="connsiteY1" fmla="*/ 0 h 5574706"/>
              <a:gd name="connsiteX2" fmla="*/ 2500648 w 2500648"/>
              <a:gd name="connsiteY2" fmla="*/ 5574706 h 5574706"/>
              <a:gd name="connsiteX3" fmla="*/ 0 w 2500648"/>
              <a:gd name="connsiteY3" fmla="*/ 5574706 h 5574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0648" h="5574706">
                <a:moveTo>
                  <a:pt x="0" y="0"/>
                </a:moveTo>
                <a:lnTo>
                  <a:pt x="2500648" y="0"/>
                </a:lnTo>
                <a:lnTo>
                  <a:pt x="2500648" y="5574706"/>
                </a:lnTo>
                <a:lnTo>
                  <a:pt x="0" y="55747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D26C3CE7-D804-0439-BED3-7F7BB385EBD4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097780" y="237744"/>
            <a:ext cx="2500648" cy="6382512"/>
          </a:xfrm>
          <a:custGeom>
            <a:avLst/>
            <a:gdLst>
              <a:gd name="connsiteX0" fmla="*/ 0 w 2500648"/>
              <a:gd name="connsiteY0" fmla="*/ 0 h 5574706"/>
              <a:gd name="connsiteX1" fmla="*/ 2500648 w 2500648"/>
              <a:gd name="connsiteY1" fmla="*/ 0 h 5574706"/>
              <a:gd name="connsiteX2" fmla="*/ 2500648 w 2500648"/>
              <a:gd name="connsiteY2" fmla="*/ 5574706 h 5574706"/>
              <a:gd name="connsiteX3" fmla="*/ 0 w 2500648"/>
              <a:gd name="connsiteY3" fmla="*/ 5574706 h 5574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0648" h="5574706">
                <a:moveTo>
                  <a:pt x="0" y="0"/>
                </a:moveTo>
                <a:lnTo>
                  <a:pt x="2500648" y="0"/>
                </a:lnTo>
                <a:lnTo>
                  <a:pt x="2500648" y="5574706"/>
                </a:lnTo>
                <a:lnTo>
                  <a:pt x="0" y="55747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E51315EC-D3A8-0382-503B-3E029D543FA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269422" y="237744"/>
            <a:ext cx="2500648" cy="6382512"/>
          </a:xfrm>
          <a:custGeom>
            <a:avLst/>
            <a:gdLst>
              <a:gd name="connsiteX0" fmla="*/ 0 w 2500648"/>
              <a:gd name="connsiteY0" fmla="*/ 0 h 5574706"/>
              <a:gd name="connsiteX1" fmla="*/ 2500648 w 2500648"/>
              <a:gd name="connsiteY1" fmla="*/ 0 h 5574706"/>
              <a:gd name="connsiteX2" fmla="*/ 2500648 w 2500648"/>
              <a:gd name="connsiteY2" fmla="*/ 5574706 h 5574706"/>
              <a:gd name="connsiteX3" fmla="*/ 0 w 2500648"/>
              <a:gd name="connsiteY3" fmla="*/ 5574706 h 5574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0648" h="5574706">
                <a:moveTo>
                  <a:pt x="0" y="0"/>
                </a:moveTo>
                <a:lnTo>
                  <a:pt x="2500648" y="0"/>
                </a:lnTo>
                <a:lnTo>
                  <a:pt x="2500648" y="5574706"/>
                </a:lnTo>
                <a:lnTo>
                  <a:pt x="0" y="55747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779827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18" grpId="0"/>
      <p:bldP spid="19" grpId="0"/>
    </p:bld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14CF8E5-4108-3068-0907-D1B61CE00A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6985F4-0BF0-1DD9-2D33-84C00ACF390D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E88701B-B30B-336E-E092-82C04821889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99F9521-C0ED-0CDF-3A58-F9059AD9322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6559E33-4AC3-6485-507F-F0CE7CD91B3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88C6395-458F-F628-42B3-2141586EB7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79344390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3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D26C3CE7-D804-0439-BED3-7F7BB385EBD4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085842" y="628201"/>
            <a:ext cx="2500648" cy="5623560"/>
          </a:xfrm>
          <a:custGeom>
            <a:avLst/>
            <a:gdLst>
              <a:gd name="connsiteX0" fmla="*/ 0 w 2500648"/>
              <a:gd name="connsiteY0" fmla="*/ 0 h 5574706"/>
              <a:gd name="connsiteX1" fmla="*/ 2500648 w 2500648"/>
              <a:gd name="connsiteY1" fmla="*/ 0 h 5574706"/>
              <a:gd name="connsiteX2" fmla="*/ 2500648 w 2500648"/>
              <a:gd name="connsiteY2" fmla="*/ 5574706 h 5574706"/>
              <a:gd name="connsiteX3" fmla="*/ 0 w 2500648"/>
              <a:gd name="connsiteY3" fmla="*/ 5574706 h 5574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0648" h="5574706">
                <a:moveTo>
                  <a:pt x="0" y="0"/>
                </a:moveTo>
                <a:lnTo>
                  <a:pt x="2500648" y="0"/>
                </a:lnTo>
                <a:lnTo>
                  <a:pt x="2500648" y="5574706"/>
                </a:lnTo>
                <a:lnTo>
                  <a:pt x="0" y="55747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E51315EC-D3A8-0382-503B-3E029D543FA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259064" y="628201"/>
            <a:ext cx="2500648" cy="5623560"/>
          </a:xfrm>
          <a:custGeom>
            <a:avLst/>
            <a:gdLst>
              <a:gd name="connsiteX0" fmla="*/ 0 w 2500648"/>
              <a:gd name="connsiteY0" fmla="*/ 0 h 5574706"/>
              <a:gd name="connsiteX1" fmla="*/ 2500648 w 2500648"/>
              <a:gd name="connsiteY1" fmla="*/ 0 h 5574706"/>
              <a:gd name="connsiteX2" fmla="*/ 2500648 w 2500648"/>
              <a:gd name="connsiteY2" fmla="*/ 5574706 h 5574706"/>
              <a:gd name="connsiteX3" fmla="*/ 0 w 2500648"/>
              <a:gd name="connsiteY3" fmla="*/ 5574706 h 5574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0648" h="5574706">
                <a:moveTo>
                  <a:pt x="0" y="0"/>
                </a:moveTo>
                <a:lnTo>
                  <a:pt x="2500648" y="0"/>
                </a:lnTo>
                <a:lnTo>
                  <a:pt x="2500648" y="5574706"/>
                </a:lnTo>
                <a:lnTo>
                  <a:pt x="0" y="55747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919278EF-7A45-2B6E-BFCB-AC9FA192BAC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432286" y="628201"/>
            <a:ext cx="2500648" cy="5623560"/>
          </a:xfrm>
          <a:custGeom>
            <a:avLst/>
            <a:gdLst>
              <a:gd name="connsiteX0" fmla="*/ 0 w 2500648"/>
              <a:gd name="connsiteY0" fmla="*/ 0 h 5574706"/>
              <a:gd name="connsiteX1" fmla="*/ 2500648 w 2500648"/>
              <a:gd name="connsiteY1" fmla="*/ 0 h 5574706"/>
              <a:gd name="connsiteX2" fmla="*/ 2500648 w 2500648"/>
              <a:gd name="connsiteY2" fmla="*/ 5574706 h 5574706"/>
              <a:gd name="connsiteX3" fmla="*/ 0 w 2500648"/>
              <a:gd name="connsiteY3" fmla="*/ 5574706 h 5574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0648" h="5574706">
                <a:moveTo>
                  <a:pt x="0" y="0"/>
                </a:moveTo>
                <a:lnTo>
                  <a:pt x="2500648" y="0"/>
                </a:lnTo>
                <a:lnTo>
                  <a:pt x="2500648" y="5574706"/>
                </a:lnTo>
                <a:lnTo>
                  <a:pt x="0" y="55747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214700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35" presetClass="path" presetSubtype="0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4.375E-6 -3.7037E-7 L -0.2444 -3.7037E-7 " pathEditMode="relative" rAng="0" ptsTypes="AA">
                                      <p:cBhvr>
                                        <p:cTn id="8" dur="1000" spd="-10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227" y="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35" presetClass="path" presetSubtype="0" decel="10000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4.58333E-6 -3.7037E-7 L -0.23151 -3.7037E-7 " pathEditMode="relative" rAng="0" ptsTypes="AA">
                                      <p:cBhvr>
                                        <p:cTn id="12" dur="1000" spd="-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576" y="0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35" presetClass="path" presetSubtype="0" decel="10000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animMotion origin="layout" path="M 3.54167E-6 -3.7037E-7 L -0.2319 -3.7037E-7 " pathEditMode="relative" rAng="0" ptsTypes="AA">
                                      <p:cBhvr>
                                        <p:cTn id="16" dur="1000" spd="-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61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8" grpId="1"/>
      <p:bldP spid="19" grpId="0"/>
      <p:bldP spid="19" grpId="1"/>
      <p:bldP spid="21" grpId="0"/>
      <p:bldP spid="21" grpId="1"/>
    </p:bld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7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657D5E07-8E3F-E2DE-29D5-07626079F0E8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272519" y="1096061"/>
            <a:ext cx="2781437" cy="2231339"/>
          </a:xfrm>
          <a:custGeom>
            <a:avLst/>
            <a:gdLst>
              <a:gd name="connsiteX0" fmla="*/ 0 w 2781437"/>
              <a:gd name="connsiteY0" fmla="*/ 0 h 2823777"/>
              <a:gd name="connsiteX1" fmla="*/ 2781437 w 2781437"/>
              <a:gd name="connsiteY1" fmla="*/ 0 h 2823777"/>
              <a:gd name="connsiteX2" fmla="*/ 2781437 w 2781437"/>
              <a:gd name="connsiteY2" fmla="*/ 2823777 h 2823777"/>
              <a:gd name="connsiteX3" fmla="*/ 0 w 2781437"/>
              <a:gd name="connsiteY3" fmla="*/ 2823777 h 2823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81437" h="2823777">
                <a:moveTo>
                  <a:pt x="0" y="0"/>
                </a:moveTo>
                <a:lnTo>
                  <a:pt x="2781437" y="0"/>
                </a:lnTo>
                <a:lnTo>
                  <a:pt x="2781437" y="2823777"/>
                </a:lnTo>
                <a:lnTo>
                  <a:pt x="0" y="282377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 sz="24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0F024F74-EF8C-A0ED-9B92-99998D10950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138044" y="237744"/>
            <a:ext cx="2781437" cy="6382512"/>
          </a:xfrm>
          <a:custGeom>
            <a:avLst/>
            <a:gdLst>
              <a:gd name="connsiteX0" fmla="*/ 0 w 2781437"/>
              <a:gd name="connsiteY0" fmla="*/ 0 h 5862513"/>
              <a:gd name="connsiteX1" fmla="*/ 2781437 w 2781437"/>
              <a:gd name="connsiteY1" fmla="*/ 0 h 5862513"/>
              <a:gd name="connsiteX2" fmla="*/ 2781437 w 2781437"/>
              <a:gd name="connsiteY2" fmla="*/ 5862513 h 5862513"/>
              <a:gd name="connsiteX3" fmla="*/ 0 w 2781437"/>
              <a:gd name="connsiteY3" fmla="*/ 5862513 h 5862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81437" h="5862513">
                <a:moveTo>
                  <a:pt x="0" y="0"/>
                </a:moveTo>
                <a:lnTo>
                  <a:pt x="2781437" y="0"/>
                </a:lnTo>
                <a:lnTo>
                  <a:pt x="2781437" y="5862513"/>
                </a:lnTo>
                <a:lnTo>
                  <a:pt x="0" y="5862513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3" name="Picture Placeholder 14">
            <a:extLst>
              <a:ext uri="{FF2B5EF4-FFF2-40B4-BE49-F238E27FC236}">
                <a16:creationId xmlns:a16="http://schemas.microsoft.com/office/drawing/2014/main" id="{3C4EF979-0050-85D8-AD32-E7B2738EC9D9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519" y="3530601"/>
            <a:ext cx="2781437" cy="2231339"/>
          </a:xfrm>
          <a:custGeom>
            <a:avLst/>
            <a:gdLst>
              <a:gd name="connsiteX0" fmla="*/ 0 w 2781437"/>
              <a:gd name="connsiteY0" fmla="*/ 0 h 2823777"/>
              <a:gd name="connsiteX1" fmla="*/ 2781437 w 2781437"/>
              <a:gd name="connsiteY1" fmla="*/ 0 h 2823777"/>
              <a:gd name="connsiteX2" fmla="*/ 2781437 w 2781437"/>
              <a:gd name="connsiteY2" fmla="*/ 2823777 h 2823777"/>
              <a:gd name="connsiteX3" fmla="*/ 0 w 2781437"/>
              <a:gd name="connsiteY3" fmla="*/ 2823777 h 2823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81437" h="2823777">
                <a:moveTo>
                  <a:pt x="0" y="0"/>
                </a:moveTo>
                <a:lnTo>
                  <a:pt x="2781437" y="0"/>
                </a:lnTo>
                <a:lnTo>
                  <a:pt x="2781437" y="2823777"/>
                </a:lnTo>
                <a:lnTo>
                  <a:pt x="0" y="282377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 sz="24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784304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accel="50000" decel="5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accel="50000" decel="5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3" grpId="0"/>
      <p:bldP spid="3" grpId="0"/>
    </p:bld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2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FC5E227B-E02C-960A-9E70-A03700761F58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289127" y="617220"/>
            <a:ext cx="2635349" cy="5623560"/>
          </a:xfrm>
          <a:custGeom>
            <a:avLst/>
            <a:gdLst>
              <a:gd name="connsiteX0" fmla="*/ 0 w 2635349"/>
              <a:gd name="connsiteY0" fmla="*/ 0 h 5809540"/>
              <a:gd name="connsiteX1" fmla="*/ 2635349 w 2635349"/>
              <a:gd name="connsiteY1" fmla="*/ 0 h 5809540"/>
              <a:gd name="connsiteX2" fmla="*/ 2635349 w 2635349"/>
              <a:gd name="connsiteY2" fmla="*/ 5809540 h 5809540"/>
              <a:gd name="connsiteX3" fmla="*/ 0 w 2635349"/>
              <a:gd name="connsiteY3" fmla="*/ 5809540 h 5809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5349" h="5809540">
                <a:moveTo>
                  <a:pt x="0" y="0"/>
                </a:moveTo>
                <a:lnTo>
                  <a:pt x="2635349" y="0"/>
                </a:lnTo>
                <a:lnTo>
                  <a:pt x="2635349" y="5809540"/>
                </a:lnTo>
                <a:lnTo>
                  <a:pt x="0" y="580954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4" name="Picture Placeholder 11">
            <a:extLst>
              <a:ext uri="{FF2B5EF4-FFF2-40B4-BE49-F238E27FC236}">
                <a16:creationId xmlns:a16="http://schemas.microsoft.com/office/drawing/2014/main" id="{EB9FE0DC-FDA1-93F3-56EB-E7B880A41B6C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67526" y="617220"/>
            <a:ext cx="2635349" cy="5623560"/>
          </a:xfrm>
          <a:custGeom>
            <a:avLst/>
            <a:gdLst>
              <a:gd name="connsiteX0" fmla="*/ 0 w 2635349"/>
              <a:gd name="connsiteY0" fmla="*/ 0 h 5809540"/>
              <a:gd name="connsiteX1" fmla="*/ 2635349 w 2635349"/>
              <a:gd name="connsiteY1" fmla="*/ 0 h 5809540"/>
              <a:gd name="connsiteX2" fmla="*/ 2635349 w 2635349"/>
              <a:gd name="connsiteY2" fmla="*/ 5809540 h 5809540"/>
              <a:gd name="connsiteX3" fmla="*/ 0 w 2635349"/>
              <a:gd name="connsiteY3" fmla="*/ 5809540 h 5809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5349" h="5809540">
                <a:moveTo>
                  <a:pt x="0" y="0"/>
                </a:moveTo>
                <a:lnTo>
                  <a:pt x="2635349" y="0"/>
                </a:lnTo>
                <a:lnTo>
                  <a:pt x="2635349" y="5809540"/>
                </a:lnTo>
                <a:lnTo>
                  <a:pt x="0" y="58095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957610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4" grpId="0"/>
    </p:bldLst>
  </p:timing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7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0F024F74-EF8C-A0ED-9B92-99998D10950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138044" y="615458"/>
            <a:ext cx="2781437" cy="5627084"/>
          </a:xfrm>
          <a:custGeom>
            <a:avLst/>
            <a:gdLst>
              <a:gd name="connsiteX0" fmla="*/ 0 w 2781437"/>
              <a:gd name="connsiteY0" fmla="*/ 0 h 5862513"/>
              <a:gd name="connsiteX1" fmla="*/ 2781437 w 2781437"/>
              <a:gd name="connsiteY1" fmla="*/ 0 h 5862513"/>
              <a:gd name="connsiteX2" fmla="*/ 2781437 w 2781437"/>
              <a:gd name="connsiteY2" fmla="*/ 5862513 h 5862513"/>
              <a:gd name="connsiteX3" fmla="*/ 0 w 2781437"/>
              <a:gd name="connsiteY3" fmla="*/ 5862513 h 5862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81437" h="5862513">
                <a:moveTo>
                  <a:pt x="0" y="0"/>
                </a:moveTo>
                <a:lnTo>
                  <a:pt x="2781437" y="0"/>
                </a:lnTo>
                <a:lnTo>
                  <a:pt x="2781437" y="5862513"/>
                </a:lnTo>
                <a:lnTo>
                  <a:pt x="0" y="5862513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2" name="Picture Placeholder 12">
            <a:extLst>
              <a:ext uri="{FF2B5EF4-FFF2-40B4-BE49-F238E27FC236}">
                <a16:creationId xmlns:a16="http://schemas.microsoft.com/office/drawing/2014/main" id="{9DF560ED-74D2-E83B-6418-6E02D7D4277B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272521" y="615458"/>
            <a:ext cx="2781437" cy="5627084"/>
          </a:xfrm>
          <a:custGeom>
            <a:avLst/>
            <a:gdLst>
              <a:gd name="connsiteX0" fmla="*/ 0 w 2781437"/>
              <a:gd name="connsiteY0" fmla="*/ 0 h 5862513"/>
              <a:gd name="connsiteX1" fmla="*/ 2781437 w 2781437"/>
              <a:gd name="connsiteY1" fmla="*/ 0 h 5862513"/>
              <a:gd name="connsiteX2" fmla="*/ 2781437 w 2781437"/>
              <a:gd name="connsiteY2" fmla="*/ 5862513 h 5862513"/>
              <a:gd name="connsiteX3" fmla="*/ 0 w 2781437"/>
              <a:gd name="connsiteY3" fmla="*/ 5862513 h 5862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81437" h="5862513">
                <a:moveTo>
                  <a:pt x="0" y="0"/>
                </a:moveTo>
                <a:lnTo>
                  <a:pt x="2781437" y="0"/>
                </a:lnTo>
                <a:lnTo>
                  <a:pt x="2781437" y="5862513"/>
                </a:lnTo>
                <a:lnTo>
                  <a:pt x="0" y="5862513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992684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" grpId="0"/>
    </p:bldLst>
  </p:timing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11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41241819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4 Faal 136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C06BD3AE-2274-88F3-C020-1138F47E249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71969" y="1044785"/>
            <a:ext cx="8266862" cy="4506686"/>
          </a:xfrm>
          <a:custGeom>
            <a:avLst/>
            <a:gdLst>
              <a:gd name="connsiteX0" fmla="*/ 6149880 w 8266862"/>
              <a:gd name="connsiteY0" fmla="*/ 4501361 h 4506686"/>
              <a:gd name="connsiteX1" fmla="*/ 6153987 w 8266862"/>
              <a:gd name="connsiteY1" fmla="*/ 4501513 h 4506686"/>
              <a:gd name="connsiteX2" fmla="*/ 6153835 w 8266862"/>
              <a:gd name="connsiteY2" fmla="*/ 4504708 h 4506686"/>
              <a:gd name="connsiteX3" fmla="*/ 6147597 w 8266862"/>
              <a:gd name="connsiteY3" fmla="*/ 4506382 h 4506686"/>
              <a:gd name="connsiteX4" fmla="*/ 6143947 w 8266862"/>
              <a:gd name="connsiteY4" fmla="*/ 4506686 h 4506686"/>
              <a:gd name="connsiteX5" fmla="*/ 6143644 w 8266862"/>
              <a:gd name="connsiteY5" fmla="*/ 4504251 h 4506686"/>
              <a:gd name="connsiteX6" fmla="*/ 6179239 w 8266862"/>
              <a:gd name="connsiteY6" fmla="*/ 4483564 h 4506686"/>
              <a:gd name="connsiteX7" fmla="*/ 6183651 w 8266862"/>
              <a:gd name="connsiteY7" fmla="*/ 4490865 h 4506686"/>
              <a:gd name="connsiteX8" fmla="*/ 6183499 w 8266862"/>
              <a:gd name="connsiteY8" fmla="*/ 4495277 h 4506686"/>
              <a:gd name="connsiteX9" fmla="*/ 6178631 w 8266862"/>
              <a:gd name="connsiteY9" fmla="*/ 4497710 h 4506686"/>
              <a:gd name="connsiteX10" fmla="*/ 6169352 w 8266862"/>
              <a:gd name="connsiteY10" fmla="*/ 4499231 h 4506686"/>
              <a:gd name="connsiteX11" fmla="*/ 6176805 w 8266862"/>
              <a:gd name="connsiteY11" fmla="*/ 4492995 h 4506686"/>
              <a:gd name="connsiteX12" fmla="*/ 6199623 w 8266862"/>
              <a:gd name="connsiteY12" fmla="*/ 4473980 h 4506686"/>
              <a:gd name="connsiteX13" fmla="*/ 6213618 w 8266862"/>
              <a:gd name="connsiteY13" fmla="*/ 4484172 h 4506686"/>
              <a:gd name="connsiteX14" fmla="*/ 6213922 w 8266862"/>
              <a:gd name="connsiteY14" fmla="*/ 4486910 h 4506686"/>
              <a:gd name="connsiteX15" fmla="*/ 6211793 w 8266862"/>
              <a:gd name="connsiteY15" fmla="*/ 4489648 h 4506686"/>
              <a:gd name="connsiteX16" fmla="*/ 6207534 w 8266862"/>
              <a:gd name="connsiteY16" fmla="*/ 4492843 h 4506686"/>
              <a:gd name="connsiteX17" fmla="*/ 6205555 w 8266862"/>
              <a:gd name="connsiteY17" fmla="*/ 4491777 h 4506686"/>
              <a:gd name="connsiteX18" fmla="*/ 6205555 w 8266862"/>
              <a:gd name="connsiteY18" fmla="*/ 4487062 h 4506686"/>
              <a:gd name="connsiteX19" fmla="*/ 6199471 w 8266862"/>
              <a:gd name="connsiteY19" fmla="*/ 4476718 h 4506686"/>
              <a:gd name="connsiteX20" fmla="*/ 6269750 w 8266862"/>
              <a:gd name="connsiteY20" fmla="*/ 4472610 h 4506686"/>
              <a:gd name="connsiteX21" fmla="*/ 6261384 w 8266862"/>
              <a:gd name="connsiteY21" fmla="*/ 4477631 h 4506686"/>
              <a:gd name="connsiteX22" fmla="*/ 6253473 w 8266862"/>
              <a:gd name="connsiteY22" fmla="*/ 4479303 h 4506686"/>
              <a:gd name="connsiteX23" fmla="*/ 6246932 w 8266862"/>
              <a:gd name="connsiteY23" fmla="*/ 4482955 h 4506686"/>
              <a:gd name="connsiteX24" fmla="*/ 6240086 w 8266862"/>
              <a:gd name="connsiteY24" fmla="*/ 4480217 h 4506686"/>
              <a:gd name="connsiteX25" fmla="*/ 6247541 w 8266862"/>
              <a:gd name="connsiteY25" fmla="*/ 4476566 h 4506686"/>
              <a:gd name="connsiteX26" fmla="*/ 6288461 w 8266862"/>
              <a:gd name="connsiteY26" fmla="*/ 4459072 h 4506686"/>
              <a:gd name="connsiteX27" fmla="*/ 6290439 w 8266862"/>
              <a:gd name="connsiteY27" fmla="*/ 4460746 h 4506686"/>
              <a:gd name="connsiteX28" fmla="*/ 6290134 w 8266862"/>
              <a:gd name="connsiteY28" fmla="*/ 4463027 h 4506686"/>
              <a:gd name="connsiteX29" fmla="*/ 6284202 w 8266862"/>
              <a:gd name="connsiteY29" fmla="*/ 4465765 h 4506686"/>
              <a:gd name="connsiteX30" fmla="*/ 6281464 w 8266862"/>
              <a:gd name="connsiteY30" fmla="*/ 4465765 h 4506686"/>
              <a:gd name="connsiteX31" fmla="*/ 6282832 w 8266862"/>
              <a:gd name="connsiteY31" fmla="*/ 4463484 h 4506686"/>
              <a:gd name="connsiteX32" fmla="*/ 6313409 w 8266862"/>
              <a:gd name="connsiteY32" fmla="*/ 4444164 h 4506686"/>
              <a:gd name="connsiteX33" fmla="*/ 6314929 w 8266862"/>
              <a:gd name="connsiteY33" fmla="*/ 4444621 h 4506686"/>
              <a:gd name="connsiteX34" fmla="*/ 6311583 w 8266862"/>
              <a:gd name="connsiteY34" fmla="*/ 4450097 h 4506686"/>
              <a:gd name="connsiteX35" fmla="*/ 6307780 w 8266862"/>
              <a:gd name="connsiteY35" fmla="*/ 4450858 h 4506686"/>
              <a:gd name="connsiteX36" fmla="*/ 6366194 w 8266862"/>
              <a:gd name="connsiteY36" fmla="*/ 4379970 h 4506686"/>
              <a:gd name="connsiteX37" fmla="*/ 6348243 w 8266862"/>
              <a:gd name="connsiteY37" fmla="*/ 4412524 h 4506686"/>
              <a:gd name="connsiteX38" fmla="*/ 6319798 w 8266862"/>
              <a:gd name="connsiteY38" fmla="*/ 4442035 h 4506686"/>
              <a:gd name="connsiteX39" fmla="*/ 6322992 w 8266862"/>
              <a:gd name="connsiteY39" fmla="*/ 4434581 h 4506686"/>
              <a:gd name="connsiteX40" fmla="*/ 6334097 w 8266862"/>
              <a:gd name="connsiteY40" fmla="*/ 4418760 h 4506686"/>
              <a:gd name="connsiteX41" fmla="*/ 6337747 w 8266862"/>
              <a:gd name="connsiteY41" fmla="*/ 4411307 h 4506686"/>
              <a:gd name="connsiteX42" fmla="*/ 6345202 w 8266862"/>
              <a:gd name="connsiteY42" fmla="*/ 4406591 h 4506686"/>
              <a:gd name="connsiteX43" fmla="*/ 6352198 w 8266862"/>
              <a:gd name="connsiteY43" fmla="*/ 4398073 h 4506686"/>
              <a:gd name="connsiteX44" fmla="*/ 6352655 w 8266862"/>
              <a:gd name="connsiteY44" fmla="*/ 4388032 h 4506686"/>
              <a:gd name="connsiteX45" fmla="*/ 6362847 w 8266862"/>
              <a:gd name="connsiteY45" fmla="*/ 4381036 h 4506686"/>
              <a:gd name="connsiteX46" fmla="*/ 6087663 w 8266862"/>
              <a:gd name="connsiteY46" fmla="*/ 4189973 h 4506686"/>
              <a:gd name="connsiteX47" fmla="*/ 6096638 w 8266862"/>
              <a:gd name="connsiteY47" fmla="*/ 4201230 h 4506686"/>
              <a:gd name="connsiteX48" fmla="*/ 6099833 w 8266862"/>
              <a:gd name="connsiteY48" fmla="*/ 4203816 h 4506686"/>
              <a:gd name="connsiteX49" fmla="*/ 6111242 w 8266862"/>
              <a:gd name="connsiteY49" fmla="*/ 4205032 h 4506686"/>
              <a:gd name="connsiteX50" fmla="*/ 6106070 w 8266862"/>
              <a:gd name="connsiteY50" fmla="*/ 4209140 h 4506686"/>
              <a:gd name="connsiteX51" fmla="*/ 6095726 w 8266862"/>
              <a:gd name="connsiteY51" fmla="*/ 4206098 h 4506686"/>
              <a:gd name="connsiteX52" fmla="*/ 6090097 w 8266862"/>
              <a:gd name="connsiteY52" fmla="*/ 4200621 h 4506686"/>
              <a:gd name="connsiteX53" fmla="*/ 6092380 w 8266862"/>
              <a:gd name="connsiteY53" fmla="*/ 4165634 h 4506686"/>
              <a:gd name="connsiteX54" fmla="*/ 6099224 w 8266862"/>
              <a:gd name="connsiteY54" fmla="*/ 4171262 h 4506686"/>
              <a:gd name="connsiteX55" fmla="*/ 6104549 w 8266862"/>
              <a:gd name="connsiteY55" fmla="*/ 4189364 h 4506686"/>
              <a:gd name="connsiteX56" fmla="*/ 6104396 w 8266862"/>
              <a:gd name="connsiteY56" fmla="*/ 4198644 h 4506686"/>
              <a:gd name="connsiteX57" fmla="*/ 6097246 w 8266862"/>
              <a:gd name="connsiteY57" fmla="*/ 4182976 h 4506686"/>
              <a:gd name="connsiteX58" fmla="*/ 3913270 w 8266862"/>
              <a:gd name="connsiteY58" fmla="*/ 4086532 h 4506686"/>
              <a:gd name="connsiteX59" fmla="*/ 3918288 w 8266862"/>
              <a:gd name="connsiteY59" fmla="*/ 4149661 h 4506686"/>
              <a:gd name="connsiteX60" fmla="*/ 3939586 w 8266862"/>
              <a:gd name="connsiteY60" fmla="*/ 4229524 h 4506686"/>
              <a:gd name="connsiteX61" fmla="*/ 3944149 w 8266862"/>
              <a:gd name="connsiteY61" fmla="*/ 4251886 h 4506686"/>
              <a:gd name="connsiteX62" fmla="*/ 3942172 w 8266862"/>
              <a:gd name="connsiteY62" fmla="*/ 4259188 h 4506686"/>
              <a:gd name="connsiteX63" fmla="*/ 3930307 w 8266862"/>
              <a:gd name="connsiteY63" fmla="*/ 4224809 h 4506686"/>
              <a:gd name="connsiteX64" fmla="*/ 3910987 w 8266862"/>
              <a:gd name="connsiteY64" fmla="*/ 4146619 h 4506686"/>
              <a:gd name="connsiteX65" fmla="*/ 3910227 w 8266862"/>
              <a:gd name="connsiteY65" fmla="*/ 4101896 h 4506686"/>
              <a:gd name="connsiteX66" fmla="*/ 3959818 w 8266862"/>
              <a:gd name="connsiteY66" fmla="*/ 3986134 h 4506686"/>
              <a:gd name="connsiteX67" fmla="*/ 3932588 w 8266862"/>
              <a:gd name="connsiteY67" fmla="*/ 4031313 h 4506686"/>
              <a:gd name="connsiteX68" fmla="*/ 3917985 w 8266862"/>
              <a:gd name="connsiteY68" fmla="*/ 4069951 h 4506686"/>
              <a:gd name="connsiteX69" fmla="*/ 3913573 w 8266862"/>
              <a:gd name="connsiteY69" fmla="*/ 4079230 h 4506686"/>
              <a:gd name="connsiteX70" fmla="*/ 3914790 w 8266862"/>
              <a:gd name="connsiteY70" fmla="*/ 4065541 h 4506686"/>
              <a:gd name="connsiteX71" fmla="*/ 3926352 w 8266862"/>
              <a:gd name="connsiteY71" fmla="*/ 4034202 h 4506686"/>
              <a:gd name="connsiteX72" fmla="*/ 3949930 w 8266862"/>
              <a:gd name="connsiteY72" fmla="*/ 3992979 h 4506686"/>
              <a:gd name="connsiteX73" fmla="*/ 6340334 w 8266862"/>
              <a:gd name="connsiteY73" fmla="*/ 3981417 h 4506686"/>
              <a:gd name="connsiteX74" fmla="*/ 6346266 w 8266862"/>
              <a:gd name="connsiteY74" fmla="*/ 3990392 h 4506686"/>
              <a:gd name="connsiteX75" fmla="*/ 6352046 w 8266862"/>
              <a:gd name="connsiteY75" fmla="*/ 4009103 h 4506686"/>
              <a:gd name="connsiteX76" fmla="*/ 6376234 w 8266862"/>
              <a:gd name="connsiteY76" fmla="*/ 4073297 h 4506686"/>
              <a:gd name="connsiteX77" fmla="*/ 6378516 w 8266862"/>
              <a:gd name="connsiteY77" fmla="*/ 4085163 h 4506686"/>
              <a:gd name="connsiteX78" fmla="*/ 6365280 w 8266862"/>
              <a:gd name="connsiteY78" fmla="*/ 4057782 h 4506686"/>
              <a:gd name="connsiteX79" fmla="*/ 6349004 w 8266862"/>
              <a:gd name="connsiteY79" fmla="*/ 4014732 h 4506686"/>
              <a:gd name="connsiteX80" fmla="*/ 3989025 w 8266862"/>
              <a:gd name="connsiteY80" fmla="*/ 3935934 h 4506686"/>
              <a:gd name="connsiteX81" fmla="*/ 3991611 w 8266862"/>
              <a:gd name="connsiteY81" fmla="*/ 3943084 h 4506686"/>
              <a:gd name="connsiteX82" fmla="*/ 3979897 w 8266862"/>
              <a:gd name="connsiteY82" fmla="*/ 3954797 h 4506686"/>
              <a:gd name="connsiteX83" fmla="*/ 3966511 w 8266862"/>
              <a:gd name="connsiteY83" fmla="*/ 3973204 h 4506686"/>
              <a:gd name="connsiteX84" fmla="*/ 3963469 w 8266862"/>
              <a:gd name="connsiteY84" fmla="*/ 3973660 h 4506686"/>
              <a:gd name="connsiteX85" fmla="*/ 3970465 w 8266862"/>
              <a:gd name="connsiteY85" fmla="*/ 3960425 h 4506686"/>
              <a:gd name="connsiteX86" fmla="*/ 3971683 w 8266862"/>
              <a:gd name="connsiteY86" fmla="*/ 3955101 h 4506686"/>
              <a:gd name="connsiteX87" fmla="*/ 3983092 w 8266862"/>
              <a:gd name="connsiteY87" fmla="*/ 3938367 h 4506686"/>
              <a:gd name="connsiteX88" fmla="*/ 4054132 w 8266862"/>
              <a:gd name="connsiteY88" fmla="*/ 3895622 h 4506686"/>
              <a:gd name="connsiteX89" fmla="*/ 4052763 w 8266862"/>
              <a:gd name="connsiteY89" fmla="*/ 3902772 h 4506686"/>
              <a:gd name="connsiteX90" fmla="*/ 4034051 w 8266862"/>
              <a:gd name="connsiteY90" fmla="*/ 3912811 h 4506686"/>
              <a:gd name="connsiteX91" fmla="*/ 4002411 w 8266862"/>
              <a:gd name="connsiteY91" fmla="*/ 3932739 h 4506686"/>
              <a:gd name="connsiteX92" fmla="*/ 3997086 w 8266862"/>
              <a:gd name="connsiteY92" fmla="*/ 3933349 h 4506686"/>
              <a:gd name="connsiteX93" fmla="*/ 4003627 w 8266862"/>
              <a:gd name="connsiteY93" fmla="*/ 3924677 h 4506686"/>
              <a:gd name="connsiteX94" fmla="*/ 4014276 w 8266862"/>
              <a:gd name="connsiteY94" fmla="*/ 3920266 h 4506686"/>
              <a:gd name="connsiteX95" fmla="*/ 4037550 w 8266862"/>
              <a:gd name="connsiteY95" fmla="*/ 3903533 h 4506686"/>
              <a:gd name="connsiteX96" fmla="*/ 4046982 w 8266862"/>
              <a:gd name="connsiteY96" fmla="*/ 3902315 h 4506686"/>
              <a:gd name="connsiteX97" fmla="*/ 4052003 w 8266862"/>
              <a:gd name="connsiteY97" fmla="*/ 3896535 h 4506686"/>
              <a:gd name="connsiteX98" fmla="*/ 4279877 w 8266862"/>
              <a:gd name="connsiteY98" fmla="*/ 3739547 h 4506686"/>
              <a:gd name="connsiteX99" fmla="*/ 4288243 w 8266862"/>
              <a:gd name="connsiteY99" fmla="*/ 3739852 h 4506686"/>
              <a:gd name="connsiteX100" fmla="*/ 4274248 w 8266862"/>
              <a:gd name="connsiteY100" fmla="*/ 3753999 h 4506686"/>
              <a:gd name="connsiteX101" fmla="*/ 4249301 w 8266862"/>
              <a:gd name="connsiteY101" fmla="*/ 3771494 h 4506686"/>
              <a:gd name="connsiteX102" fmla="*/ 4242151 w 8266862"/>
              <a:gd name="connsiteY102" fmla="*/ 3773014 h 4506686"/>
              <a:gd name="connsiteX103" fmla="*/ 4273336 w 8266862"/>
              <a:gd name="connsiteY103" fmla="*/ 3747914 h 4506686"/>
              <a:gd name="connsiteX104" fmla="*/ 4695315 w 8266862"/>
              <a:gd name="connsiteY104" fmla="*/ 3690109 h 4506686"/>
              <a:gd name="connsiteX105" fmla="*/ 4702464 w 8266862"/>
              <a:gd name="connsiteY105" fmla="*/ 3690565 h 4506686"/>
              <a:gd name="connsiteX106" fmla="*/ 4713721 w 8266862"/>
              <a:gd name="connsiteY106" fmla="*/ 3697714 h 4506686"/>
              <a:gd name="connsiteX107" fmla="*/ 4717829 w 8266862"/>
              <a:gd name="connsiteY107" fmla="*/ 3699692 h 4506686"/>
              <a:gd name="connsiteX108" fmla="*/ 4719806 w 8266862"/>
              <a:gd name="connsiteY108" fmla="*/ 3702583 h 4506686"/>
              <a:gd name="connsiteX109" fmla="*/ 4718741 w 8266862"/>
              <a:gd name="connsiteY109" fmla="*/ 3707146 h 4506686"/>
              <a:gd name="connsiteX110" fmla="*/ 4714177 w 8266862"/>
              <a:gd name="connsiteY110" fmla="*/ 3713536 h 4506686"/>
              <a:gd name="connsiteX111" fmla="*/ 4708854 w 8266862"/>
              <a:gd name="connsiteY111" fmla="*/ 3715817 h 4506686"/>
              <a:gd name="connsiteX112" fmla="*/ 4685124 w 8266862"/>
              <a:gd name="connsiteY112" fmla="*/ 3701670 h 4506686"/>
              <a:gd name="connsiteX113" fmla="*/ 4683601 w 8266862"/>
              <a:gd name="connsiteY113" fmla="*/ 3695586 h 4506686"/>
              <a:gd name="connsiteX114" fmla="*/ 5724555 w 8266862"/>
              <a:gd name="connsiteY114" fmla="*/ 3675505 h 4506686"/>
              <a:gd name="connsiteX115" fmla="*/ 5700215 w 8266862"/>
              <a:gd name="connsiteY115" fmla="*/ 3690261 h 4506686"/>
              <a:gd name="connsiteX116" fmla="*/ 5685764 w 8266862"/>
              <a:gd name="connsiteY116" fmla="*/ 3696194 h 4506686"/>
              <a:gd name="connsiteX117" fmla="*/ 5670249 w 8266862"/>
              <a:gd name="connsiteY117" fmla="*/ 3691933 h 4506686"/>
              <a:gd name="connsiteX118" fmla="*/ 5679831 w 8266862"/>
              <a:gd name="connsiteY118" fmla="*/ 3691173 h 4506686"/>
              <a:gd name="connsiteX119" fmla="*/ 5686829 w 8266862"/>
              <a:gd name="connsiteY119" fmla="*/ 3692847 h 4506686"/>
              <a:gd name="connsiteX120" fmla="*/ 5704475 w 8266862"/>
              <a:gd name="connsiteY120" fmla="*/ 3684328 h 4506686"/>
              <a:gd name="connsiteX121" fmla="*/ 5713754 w 8266862"/>
              <a:gd name="connsiteY121" fmla="*/ 3677939 h 4506686"/>
              <a:gd name="connsiteX122" fmla="*/ 5132506 w 8266862"/>
              <a:gd name="connsiteY122" fmla="*/ 3672007 h 4506686"/>
              <a:gd name="connsiteX123" fmla="*/ 5130072 w 8266862"/>
              <a:gd name="connsiteY123" fmla="*/ 3678700 h 4506686"/>
              <a:gd name="connsiteX124" fmla="*/ 5122314 w 8266862"/>
              <a:gd name="connsiteY124" fmla="*/ 3687218 h 4506686"/>
              <a:gd name="connsiteX125" fmla="*/ 5122619 w 8266862"/>
              <a:gd name="connsiteY125" fmla="*/ 3684024 h 4506686"/>
              <a:gd name="connsiteX126" fmla="*/ 5128398 w 8266862"/>
              <a:gd name="connsiteY126" fmla="*/ 3675354 h 4506686"/>
              <a:gd name="connsiteX127" fmla="*/ 5133266 w 8266862"/>
              <a:gd name="connsiteY127" fmla="*/ 3622111 h 4506686"/>
              <a:gd name="connsiteX128" fmla="*/ 5139199 w 8266862"/>
              <a:gd name="connsiteY128" fmla="*/ 3631391 h 4506686"/>
              <a:gd name="connsiteX129" fmla="*/ 5141177 w 8266862"/>
              <a:gd name="connsiteY129" fmla="*/ 3642344 h 4506686"/>
              <a:gd name="connsiteX130" fmla="*/ 5138895 w 8266862"/>
              <a:gd name="connsiteY130" fmla="*/ 3663184 h 4506686"/>
              <a:gd name="connsiteX131" fmla="*/ 5134941 w 8266862"/>
              <a:gd name="connsiteY131" fmla="*/ 3668356 h 4506686"/>
              <a:gd name="connsiteX132" fmla="*/ 5138895 w 8266862"/>
              <a:gd name="connsiteY132" fmla="*/ 3643257 h 4506686"/>
              <a:gd name="connsiteX133" fmla="*/ 5087782 w 8266862"/>
              <a:gd name="connsiteY133" fmla="*/ 3603705 h 4506686"/>
              <a:gd name="connsiteX134" fmla="*/ 5083979 w 8266862"/>
              <a:gd name="connsiteY134" fmla="*/ 3610703 h 4506686"/>
              <a:gd name="connsiteX135" fmla="*/ 5082155 w 8266862"/>
              <a:gd name="connsiteY135" fmla="*/ 3617701 h 4506686"/>
              <a:gd name="connsiteX136" fmla="*/ 5082611 w 8266862"/>
              <a:gd name="connsiteY136" fmla="*/ 3625306 h 4506686"/>
              <a:gd name="connsiteX137" fmla="*/ 5075614 w 8266862"/>
              <a:gd name="connsiteY137" fmla="*/ 3621503 h 4506686"/>
              <a:gd name="connsiteX138" fmla="*/ 5065270 w 8266862"/>
              <a:gd name="connsiteY138" fmla="*/ 3621199 h 4506686"/>
              <a:gd name="connsiteX139" fmla="*/ 5069833 w 8266862"/>
              <a:gd name="connsiteY139" fmla="*/ 3618613 h 4506686"/>
              <a:gd name="connsiteX140" fmla="*/ 5073028 w 8266862"/>
              <a:gd name="connsiteY140" fmla="*/ 3616027 h 4506686"/>
              <a:gd name="connsiteX141" fmla="*/ 5074700 w 8266862"/>
              <a:gd name="connsiteY141" fmla="*/ 3613289 h 4506686"/>
              <a:gd name="connsiteX142" fmla="*/ 5153955 w 8266862"/>
              <a:gd name="connsiteY142" fmla="*/ 3587885 h 4506686"/>
              <a:gd name="connsiteX143" fmla="*/ 5175250 w 8266862"/>
              <a:gd name="connsiteY143" fmla="*/ 3593666 h 4506686"/>
              <a:gd name="connsiteX144" fmla="*/ 5177533 w 8266862"/>
              <a:gd name="connsiteY144" fmla="*/ 3595947 h 4506686"/>
              <a:gd name="connsiteX145" fmla="*/ 5175708 w 8266862"/>
              <a:gd name="connsiteY145" fmla="*/ 3597773 h 4506686"/>
              <a:gd name="connsiteX146" fmla="*/ 5163082 w 8266862"/>
              <a:gd name="connsiteY146" fmla="*/ 3594274 h 4506686"/>
              <a:gd name="connsiteX147" fmla="*/ 5155323 w 8266862"/>
              <a:gd name="connsiteY147" fmla="*/ 3591080 h 4506686"/>
              <a:gd name="connsiteX148" fmla="*/ 5241727 w 8266862"/>
              <a:gd name="connsiteY148" fmla="*/ 3586365 h 4506686"/>
              <a:gd name="connsiteX149" fmla="*/ 5247204 w 8266862"/>
              <a:gd name="connsiteY149" fmla="*/ 3590015 h 4506686"/>
              <a:gd name="connsiteX150" fmla="*/ 5234578 w 8266862"/>
              <a:gd name="connsiteY150" fmla="*/ 3593514 h 4506686"/>
              <a:gd name="connsiteX151" fmla="*/ 5215867 w 8266862"/>
              <a:gd name="connsiteY151" fmla="*/ 3593209 h 4506686"/>
              <a:gd name="connsiteX152" fmla="*/ 5212064 w 8266862"/>
              <a:gd name="connsiteY152" fmla="*/ 3591993 h 4506686"/>
              <a:gd name="connsiteX153" fmla="*/ 5219518 w 8266862"/>
              <a:gd name="connsiteY153" fmla="*/ 3589558 h 4506686"/>
              <a:gd name="connsiteX154" fmla="*/ 4439137 w 8266862"/>
              <a:gd name="connsiteY154" fmla="*/ 3553377 h 4506686"/>
              <a:gd name="connsiteX155" fmla="*/ 4434582 w 8266862"/>
              <a:gd name="connsiteY155" fmla="*/ 3568717 h 4506686"/>
              <a:gd name="connsiteX156" fmla="*/ 4433973 w 8266862"/>
              <a:gd name="connsiteY156" fmla="*/ 3574651 h 4506686"/>
              <a:gd name="connsiteX157" fmla="*/ 4433987 w 8266862"/>
              <a:gd name="connsiteY157" fmla="*/ 3574683 h 4506686"/>
              <a:gd name="connsiteX158" fmla="*/ 4434582 w 8266862"/>
              <a:gd name="connsiteY158" fmla="*/ 3568870 h 4506686"/>
              <a:gd name="connsiteX159" fmla="*/ 4439145 w 8266862"/>
              <a:gd name="connsiteY159" fmla="*/ 3553506 h 4506686"/>
              <a:gd name="connsiteX160" fmla="*/ 6081123 w 8266862"/>
              <a:gd name="connsiteY160" fmla="*/ 3538355 h 4506686"/>
              <a:gd name="connsiteX161" fmla="*/ 6081274 w 8266862"/>
              <a:gd name="connsiteY161" fmla="*/ 3543769 h 4506686"/>
              <a:gd name="connsiteX162" fmla="*/ 6085078 w 8266862"/>
              <a:gd name="connsiteY162" fmla="*/ 3552288 h 4506686"/>
              <a:gd name="connsiteX163" fmla="*/ 6085990 w 8266862"/>
              <a:gd name="connsiteY163" fmla="*/ 3562024 h 4506686"/>
              <a:gd name="connsiteX164" fmla="*/ 6087663 w 8266862"/>
              <a:gd name="connsiteY164" fmla="*/ 3566739 h 4506686"/>
              <a:gd name="connsiteX165" fmla="*/ 6092228 w 8266862"/>
              <a:gd name="connsiteY165" fmla="*/ 3569630 h 4506686"/>
              <a:gd name="connsiteX166" fmla="*/ 6093581 w 8266862"/>
              <a:gd name="connsiteY166" fmla="*/ 3569774 h 4506686"/>
              <a:gd name="connsiteX167" fmla="*/ 6089033 w 8266862"/>
              <a:gd name="connsiteY167" fmla="*/ 3566893 h 4506686"/>
              <a:gd name="connsiteX168" fmla="*/ 6087359 w 8266862"/>
              <a:gd name="connsiteY168" fmla="*/ 3562178 h 4506686"/>
              <a:gd name="connsiteX169" fmla="*/ 6086447 w 8266862"/>
              <a:gd name="connsiteY169" fmla="*/ 3552442 h 4506686"/>
              <a:gd name="connsiteX170" fmla="*/ 6082644 w 8266862"/>
              <a:gd name="connsiteY170" fmla="*/ 3543922 h 4506686"/>
              <a:gd name="connsiteX171" fmla="*/ 6082492 w 8266862"/>
              <a:gd name="connsiteY171" fmla="*/ 3538446 h 4506686"/>
              <a:gd name="connsiteX172" fmla="*/ 6126150 w 8266862"/>
              <a:gd name="connsiteY172" fmla="*/ 3496462 h 4506686"/>
              <a:gd name="connsiteX173" fmla="*/ 6125771 w 8266862"/>
              <a:gd name="connsiteY173" fmla="*/ 3496576 h 4506686"/>
              <a:gd name="connsiteX174" fmla="*/ 6132691 w 8266862"/>
              <a:gd name="connsiteY174" fmla="*/ 3498439 h 4506686"/>
              <a:gd name="connsiteX175" fmla="*/ 6162354 w 8266862"/>
              <a:gd name="connsiteY175" fmla="*/ 3509390 h 4506686"/>
              <a:gd name="connsiteX176" fmla="*/ 6163471 w 8266862"/>
              <a:gd name="connsiteY176" fmla="*/ 3509451 h 4506686"/>
              <a:gd name="connsiteX177" fmla="*/ 6134060 w 8266862"/>
              <a:gd name="connsiteY177" fmla="*/ 3498591 h 4506686"/>
              <a:gd name="connsiteX178" fmla="*/ 4462857 w 8266862"/>
              <a:gd name="connsiteY178" fmla="*/ 3474920 h 4506686"/>
              <a:gd name="connsiteX179" fmla="*/ 4460137 w 8266862"/>
              <a:gd name="connsiteY179" fmla="*/ 3483684 h 4506686"/>
              <a:gd name="connsiteX180" fmla="*/ 4458617 w 8266862"/>
              <a:gd name="connsiteY180" fmla="*/ 3495396 h 4506686"/>
              <a:gd name="connsiteX181" fmla="*/ 4452076 w 8266862"/>
              <a:gd name="connsiteY181" fmla="*/ 3513499 h 4506686"/>
              <a:gd name="connsiteX182" fmla="*/ 4446295 w 8266862"/>
              <a:gd name="connsiteY182" fmla="*/ 3522321 h 4506686"/>
              <a:gd name="connsiteX183" fmla="*/ 4438385 w 8266862"/>
              <a:gd name="connsiteY183" fmla="*/ 3539358 h 4506686"/>
              <a:gd name="connsiteX184" fmla="*/ 4438392 w 8266862"/>
              <a:gd name="connsiteY184" fmla="*/ 3539495 h 4506686"/>
              <a:gd name="connsiteX185" fmla="*/ 4446295 w 8266862"/>
              <a:gd name="connsiteY185" fmla="*/ 3522474 h 4506686"/>
              <a:gd name="connsiteX186" fmla="*/ 4452076 w 8266862"/>
              <a:gd name="connsiteY186" fmla="*/ 3513651 h 4506686"/>
              <a:gd name="connsiteX187" fmla="*/ 4458617 w 8266862"/>
              <a:gd name="connsiteY187" fmla="*/ 3495548 h 4506686"/>
              <a:gd name="connsiteX188" fmla="*/ 4460139 w 8266862"/>
              <a:gd name="connsiteY188" fmla="*/ 3483835 h 4506686"/>
              <a:gd name="connsiteX189" fmla="*/ 4462877 w 8266862"/>
              <a:gd name="connsiteY189" fmla="*/ 3475013 h 4506686"/>
              <a:gd name="connsiteX190" fmla="*/ 6199776 w 8266862"/>
              <a:gd name="connsiteY190" fmla="*/ 3470905 h 4506686"/>
              <a:gd name="connsiteX191" fmla="*/ 6193386 w 8266862"/>
              <a:gd name="connsiteY191" fmla="*/ 3511368 h 4506686"/>
              <a:gd name="connsiteX192" fmla="*/ 6190648 w 8266862"/>
              <a:gd name="connsiteY192" fmla="*/ 3497070 h 4506686"/>
              <a:gd name="connsiteX193" fmla="*/ 6190343 w 8266862"/>
              <a:gd name="connsiteY193" fmla="*/ 3483227 h 4506686"/>
              <a:gd name="connsiteX194" fmla="*/ 6195212 w 8266862"/>
              <a:gd name="connsiteY194" fmla="*/ 3475013 h 4506686"/>
              <a:gd name="connsiteX195" fmla="*/ 5686086 w 8266862"/>
              <a:gd name="connsiteY195" fmla="*/ 3466344 h 4506686"/>
              <a:gd name="connsiteX196" fmla="*/ 5639976 w 8266862"/>
              <a:gd name="connsiteY196" fmla="*/ 3466495 h 4506686"/>
              <a:gd name="connsiteX197" fmla="*/ 5593732 w 8266862"/>
              <a:gd name="connsiteY197" fmla="*/ 3466495 h 4506686"/>
              <a:gd name="connsiteX198" fmla="*/ 5547487 w 8266862"/>
              <a:gd name="connsiteY198" fmla="*/ 3466495 h 4506686"/>
              <a:gd name="connsiteX199" fmla="*/ 5501243 w 8266862"/>
              <a:gd name="connsiteY199" fmla="*/ 3466495 h 4506686"/>
              <a:gd name="connsiteX200" fmla="*/ 5454999 w 8266862"/>
              <a:gd name="connsiteY200" fmla="*/ 3466495 h 4506686"/>
              <a:gd name="connsiteX201" fmla="*/ 5408756 w 8266862"/>
              <a:gd name="connsiteY201" fmla="*/ 3466495 h 4506686"/>
              <a:gd name="connsiteX202" fmla="*/ 5362511 w 8266862"/>
              <a:gd name="connsiteY202" fmla="*/ 3466495 h 4506686"/>
              <a:gd name="connsiteX203" fmla="*/ 5316267 w 8266862"/>
              <a:gd name="connsiteY203" fmla="*/ 3466495 h 4506686"/>
              <a:gd name="connsiteX204" fmla="*/ 5316242 w 8266862"/>
              <a:gd name="connsiteY204" fmla="*/ 3466645 h 4506686"/>
              <a:gd name="connsiteX205" fmla="*/ 5361141 w 8266862"/>
              <a:gd name="connsiteY205" fmla="*/ 3466645 h 4506686"/>
              <a:gd name="connsiteX206" fmla="*/ 5407386 w 8266862"/>
              <a:gd name="connsiteY206" fmla="*/ 3466645 h 4506686"/>
              <a:gd name="connsiteX207" fmla="*/ 5453630 w 8266862"/>
              <a:gd name="connsiteY207" fmla="*/ 3466645 h 4506686"/>
              <a:gd name="connsiteX208" fmla="*/ 5499874 w 8266862"/>
              <a:gd name="connsiteY208" fmla="*/ 3466645 h 4506686"/>
              <a:gd name="connsiteX209" fmla="*/ 5546118 w 8266862"/>
              <a:gd name="connsiteY209" fmla="*/ 3466645 h 4506686"/>
              <a:gd name="connsiteX210" fmla="*/ 5592363 w 8266862"/>
              <a:gd name="connsiteY210" fmla="*/ 3466645 h 4506686"/>
              <a:gd name="connsiteX211" fmla="*/ 5638607 w 8266862"/>
              <a:gd name="connsiteY211" fmla="*/ 3466645 h 4506686"/>
              <a:gd name="connsiteX212" fmla="*/ 5684851 w 8266862"/>
              <a:gd name="connsiteY212" fmla="*/ 3466494 h 4506686"/>
              <a:gd name="connsiteX213" fmla="*/ 5690784 w 8266862"/>
              <a:gd name="connsiteY213" fmla="*/ 3479576 h 4506686"/>
              <a:gd name="connsiteX214" fmla="*/ 5702194 w 8266862"/>
              <a:gd name="connsiteY214" fmla="*/ 3506652 h 4506686"/>
              <a:gd name="connsiteX215" fmla="*/ 5702649 w 8266862"/>
              <a:gd name="connsiteY215" fmla="*/ 3513042 h 4506686"/>
              <a:gd name="connsiteX216" fmla="*/ 5704014 w 8266862"/>
              <a:gd name="connsiteY216" fmla="*/ 3513135 h 4506686"/>
              <a:gd name="connsiteX217" fmla="*/ 5703562 w 8266862"/>
              <a:gd name="connsiteY217" fmla="*/ 3506806 h 4506686"/>
              <a:gd name="connsiteX218" fmla="*/ 5692153 w 8266862"/>
              <a:gd name="connsiteY218" fmla="*/ 3479729 h 4506686"/>
              <a:gd name="connsiteX219" fmla="*/ 5686221 w 8266862"/>
              <a:gd name="connsiteY219" fmla="*/ 3466646 h 4506686"/>
              <a:gd name="connsiteX220" fmla="*/ 4465429 w 8266862"/>
              <a:gd name="connsiteY220" fmla="*/ 3458481 h 4506686"/>
              <a:gd name="connsiteX221" fmla="*/ 4460899 w 8266862"/>
              <a:gd name="connsiteY221" fmla="*/ 3465277 h 4506686"/>
              <a:gd name="connsiteX222" fmla="*/ 4460922 w 8266862"/>
              <a:gd name="connsiteY222" fmla="*/ 3465394 h 4506686"/>
              <a:gd name="connsiteX223" fmla="*/ 4465463 w 8266862"/>
              <a:gd name="connsiteY223" fmla="*/ 3458584 h 4506686"/>
              <a:gd name="connsiteX224" fmla="*/ 4739502 w 8266862"/>
              <a:gd name="connsiteY224" fmla="*/ 3420681 h 4506686"/>
              <a:gd name="connsiteX225" fmla="*/ 4738669 w 8266862"/>
              <a:gd name="connsiteY225" fmla="*/ 3420859 h 4506686"/>
              <a:gd name="connsiteX226" fmla="*/ 4736843 w 8266862"/>
              <a:gd name="connsiteY226" fmla="*/ 3430746 h 4506686"/>
              <a:gd name="connsiteX227" fmla="*/ 4741711 w 8266862"/>
              <a:gd name="connsiteY227" fmla="*/ 3448695 h 4506686"/>
              <a:gd name="connsiteX228" fmla="*/ 4739581 w 8266862"/>
              <a:gd name="connsiteY228" fmla="*/ 3456149 h 4506686"/>
              <a:gd name="connsiteX229" fmla="*/ 4733649 w 8266862"/>
              <a:gd name="connsiteY229" fmla="*/ 3462082 h 4506686"/>
              <a:gd name="connsiteX230" fmla="*/ 4733040 w 8266862"/>
              <a:gd name="connsiteY230" fmla="*/ 3466646 h 4506686"/>
              <a:gd name="connsiteX231" fmla="*/ 4767268 w 8266862"/>
              <a:gd name="connsiteY231" fmla="*/ 3466798 h 4506686"/>
              <a:gd name="connsiteX232" fmla="*/ 4801646 w 8266862"/>
              <a:gd name="connsiteY232" fmla="*/ 3466798 h 4506686"/>
              <a:gd name="connsiteX233" fmla="*/ 4836025 w 8266862"/>
              <a:gd name="connsiteY233" fmla="*/ 3466798 h 4506686"/>
              <a:gd name="connsiteX234" fmla="*/ 4870405 w 8266862"/>
              <a:gd name="connsiteY234" fmla="*/ 3466798 h 4506686"/>
              <a:gd name="connsiteX235" fmla="*/ 4904784 w 8266862"/>
              <a:gd name="connsiteY235" fmla="*/ 3466798 h 4506686"/>
              <a:gd name="connsiteX236" fmla="*/ 4939162 w 8266862"/>
              <a:gd name="connsiteY236" fmla="*/ 3466798 h 4506686"/>
              <a:gd name="connsiteX237" fmla="*/ 4973541 w 8266862"/>
              <a:gd name="connsiteY237" fmla="*/ 3466798 h 4506686"/>
              <a:gd name="connsiteX238" fmla="*/ 5007920 w 8266862"/>
              <a:gd name="connsiteY238" fmla="*/ 3466798 h 4506686"/>
              <a:gd name="connsiteX239" fmla="*/ 5003661 w 8266862"/>
              <a:gd name="connsiteY239" fmla="*/ 3485964 h 4506686"/>
              <a:gd name="connsiteX240" fmla="*/ 4993621 w 8266862"/>
              <a:gd name="connsiteY240" fmla="*/ 3511673 h 4506686"/>
              <a:gd name="connsiteX241" fmla="*/ 4993165 w 8266862"/>
              <a:gd name="connsiteY241" fmla="*/ 3518366 h 4506686"/>
              <a:gd name="connsiteX242" fmla="*/ 4995751 w 8266862"/>
              <a:gd name="connsiteY242" fmla="*/ 3526733 h 4506686"/>
              <a:gd name="connsiteX243" fmla="*/ 4995751 w 8266862"/>
              <a:gd name="connsiteY243" fmla="*/ 3531448 h 4506686"/>
              <a:gd name="connsiteX244" fmla="*/ 4999554 w 8266862"/>
              <a:gd name="connsiteY244" fmla="*/ 3538446 h 4506686"/>
              <a:gd name="connsiteX245" fmla="*/ 5007767 w 8266862"/>
              <a:gd name="connsiteY245" fmla="*/ 3545444 h 4506686"/>
              <a:gd name="connsiteX246" fmla="*/ 5015070 w 8266862"/>
              <a:gd name="connsiteY246" fmla="*/ 3555940 h 4506686"/>
              <a:gd name="connsiteX247" fmla="*/ 5021458 w 8266862"/>
              <a:gd name="connsiteY247" fmla="*/ 3574803 h 4506686"/>
              <a:gd name="connsiteX248" fmla="*/ 5023132 w 8266862"/>
              <a:gd name="connsiteY248" fmla="*/ 3583474 h 4506686"/>
              <a:gd name="connsiteX249" fmla="*/ 5028456 w 8266862"/>
              <a:gd name="connsiteY249" fmla="*/ 3595490 h 4506686"/>
              <a:gd name="connsiteX250" fmla="*/ 5031194 w 8266862"/>
              <a:gd name="connsiteY250" fmla="*/ 3597773 h 4506686"/>
              <a:gd name="connsiteX251" fmla="*/ 5035149 w 8266862"/>
              <a:gd name="connsiteY251" fmla="*/ 3599142 h 4506686"/>
              <a:gd name="connsiteX252" fmla="*/ 5038958 w 8266862"/>
              <a:gd name="connsiteY252" fmla="*/ 3599667 h 4506686"/>
              <a:gd name="connsiteX253" fmla="*/ 5036062 w 8266862"/>
              <a:gd name="connsiteY253" fmla="*/ 3598534 h 4506686"/>
              <a:gd name="connsiteX254" fmla="*/ 5032107 w 8266862"/>
              <a:gd name="connsiteY254" fmla="*/ 3597164 h 4506686"/>
              <a:gd name="connsiteX255" fmla="*/ 5029369 w 8266862"/>
              <a:gd name="connsiteY255" fmla="*/ 3594884 h 4506686"/>
              <a:gd name="connsiteX256" fmla="*/ 5024044 w 8266862"/>
              <a:gd name="connsiteY256" fmla="*/ 3582865 h 4506686"/>
              <a:gd name="connsiteX257" fmla="*/ 5022371 w 8266862"/>
              <a:gd name="connsiteY257" fmla="*/ 3574194 h 4506686"/>
              <a:gd name="connsiteX258" fmla="*/ 5015982 w 8266862"/>
              <a:gd name="connsiteY258" fmla="*/ 3555332 h 4506686"/>
              <a:gd name="connsiteX259" fmla="*/ 5008680 w 8266862"/>
              <a:gd name="connsiteY259" fmla="*/ 3544835 h 4506686"/>
              <a:gd name="connsiteX260" fmla="*/ 5000466 w 8266862"/>
              <a:gd name="connsiteY260" fmla="*/ 3537838 h 4506686"/>
              <a:gd name="connsiteX261" fmla="*/ 4996662 w 8266862"/>
              <a:gd name="connsiteY261" fmla="*/ 3530840 h 4506686"/>
              <a:gd name="connsiteX262" fmla="*/ 4996662 w 8266862"/>
              <a:gd name="connsiteY262" fmla="*/ 3526125 h 4506686"/>
              <a:gd name="connsiteX263" fmla="*/ 4994077 w 8266862"/>
              <a:gd name="connsiteY263" fmla="*/ 3517758 h 4506686"/>
              <a:gd name="connsiteX264" fmla="*/ 4994533 w 8266862"/>
              <a:gd name="connsiteY264" fmla="*/ 3511065 h 4506686"/>
              <a:gd name="connsiteX265" fmla="*/ 5004574 w 8266862"/>
              <a:gd name="connsiteY265" fmla="*/ 3485357 h 4506686"/>
              <a:gd name="connsiteX266" fmla="*/ 5008832 w 8266862"/>
              <a:gd name="connsiteY266" fmla="*/ 3466190 h 4506686"/>
              <a:gd name="connsiteX267" fmla="*/ 4974453 w 8266862"/>
              <a:gd name="connsiteY267" fmla="*/ 3466190 h 4506686"/>
              <a:gd name="connsiteX268" fmla="*/ 4940075 w 8266862"/>
              <a:gd name="connsiteY268" fmla="*/ 3466190 h 4506686"/>
              <a:gd name="connsiteX269" fmla="*/ 4905696 w 8266862"/>
              <a:gd name="connsiteY269" fmla="*/ 3466190 h 4506686"/>
              <a:gd name="connsiteX270" fmla="*/ 4871316 w 8266862"/>
              <a:gd name="connsiteY270" fmla="*/ 3466190 h 4506686"/>
              <a:gd name="connsiteX271" fmla="*/ 4836937 w 8266862"/>
              <a:gd name="connsiteY271" fmla="*/ 3466190 h 4506686"/>
              <a:gd name="connsiteX272" fmla="*/ 4802559 w 8266862"/>
              <a:gd name="connsiteY272" fmla="*/ 3466190 h 4506686"/>
              <a:gd name="connsiteX273" fmla="*/ 4768179 w 8266862"/>
              <a:gd name="connsiteY273" fmla="*/ 3466190 h 4506686"/>
              <a:gd name="connsiteX274" fmla="*/ 4733952 w 8266862"/>
              <a:gd name="connsiteY274" fmla="*/ 3466038 h 4506686"/>
              <a:gd name="connsiteX275" fmla="*/ 4734561 w 8266862"/>
              <a:gd name="connsiteY275" fmla="*/ 3461474 h 4506686"/>
              <a:gd name="connsiteX276" fmla="*/ 4740493 w 8266862"/>
              <a:gd name="connsiteY276" fmla="*/ 3455541 h 4506686"/>
              <a:gd name="connsiteX277" fmla="*/ 4742624 w 8266862"/>
              <a:gd name="connsiteY277" fmla="*/ 3448087 h 4506686"/>
              <a:gd name="connsiteX278" fmla="*/ 4737755 w 8266862"/>
              <a:gd name="connsiteY278" fmla="*/ 3430138 h 4506686"/>
              <a:gd name="connsiteX279" fmla="*/ 4446290 w 8266862"/>
              <a:gd name="connsiteY279" fmla="*/ 3404421 h 4506686"/>
              <a:gd name="connsiteX280" fmla="*/ 4445991 w 8266862"/>
              <a:gd name="connsiteY280" fmla="*/ 3412491 h 4506686"/>
              <a:gd name="connsiteX281" fmla="*/ 4445995 w 8266862"/>
              <a:gd name="connsiteY281" fmla="*/ 3412501 h 4506686"/>
              <a:gd name="connsiteX282" fmla="*/ 4446295 w 8266862"/>
              <a:gd name="connsiteY282" fmla="*/ 3404430 h 4506686"/>
              <a:gd name="connsiteX283" fmla="*/ 5679354 w 8266862"/>
              <a:gd name="connsiteY283" fmla="*/ 3371287 h 4506686"/>
              <a:gd name="connsiteX284" fmla="*/ 5673899 w 8266862"/>
              <a:gd name="connsiteY284" fmla="*/ 3417359 h 4506686"/>
              <a:gd name="connsiteX285" fmla="*/ 5673917 w 8266862"/>
              <a:gd name="connsiteY285" fmla="*/ 3417509 h 4506686"/>
              <a:gd name="connsiteX286" fmla="*/ 5679376 w 8266862"/>
              <a:gd name="connsiteY286" fmla="*/ 3371420 h 4506686"/>
              <a:gd name="connsiteX287" fmla="*/ 4817451 w 8266862"/>
              <a:gd name="connsiteY287" fmla="*/ 3277139 h 4506686"/>
              <a:gd name="connsiteX288" fmla="*/ 4816553 w 8266862"/>
              <a:gd name="connsiteY288" fmla="*/ 3277713 h 4506686"/>
              <a:gd name="connsiteX289" fmla="*/ 4814577 w 8266862"/>
              <a:gd name="connsiteY289" fmla="*/ 3282277 h 4506686"/>
              <a:gd name="connsiteX290" fmla="*/ 4813968 w 8266862"/>
              <a:gd name="connsiteY290" fmla="*/ 3292013 h 4506686"/>
              <a:gd name="connsiteX291" fmla="*/ 4804841 w 8266862"/>
              <a:gd name="connsiteY291" fmla="*/ 3304638 h 4506686"/>
              <a:gd name="connsiteX292" fmla="*/ 4786282 w 8266862"/>
              <a:gd name="connsiteY292" fmla="*/ 3319242 h 4506686"/>
              <a:gd name="connsiteX293" fmla="*/ 4773961 w 8266862"/>
              <a:gd name="connsiteY293" fmla="*/ 3337801 h 4506686"/>
              <a:gd name="connsiteX294" fmla="*/ 4767877 w 8266862"/>
              <a:gd name="connsiteY294" fmla="*/ 3360162 h 4506686"/>
              <a:gd name="connsiteX295" fmla="*/ 4761487 w 8266862"/>
              <a:gd name="connsiteY295" fmla="*/ 3374309 h 4506686"/>
              <a:gd name="connsiteX296" fmla="*/ 4754793 w 8266862"/>
              <a:gd name="connsiteY296" fmla="*/ 3380394 h 4506686"/>
              <a:gd name="connsiteX297" fmla="*/ 4751447 w 8266862"/>
              <a:gd name="connsiteY297" fmla="*/ 3392108 h 4506686"/>
              <a:gd name="connsiteX298" fmla="*/ 4751447 w 8266862"/>
              <a:gd name="connsiteY298" fmla="*/ 3409449 h 4506686"/>
              <a:gd name="connsiteX299" fmla="*/ 4747392 w 8266862"/>
              <a:gd name="connsiteY299" fmla="*/ 3418576 h 4506686"/>
              <a:gd name="connsiteX300" fmla="*/ 4748099 w 8266862"/>
              <a:gd name="connsiteY300" fmla="*/ 3418424 h 4506686"/>
              <a:gd name="connsiteX301" fmla="*/ 4752360 w 8266862"/>
              <a:gd name="connsiteY301" fmla="*/ 3408840 h 4506686"/>
              <a:gd name="connsiteX302" fmla="*/ 4752360 w 8266862"/>
              <a:gd name="connsiteY302" fmla="*/ 3391499 h 4506686"/>
              <a:gd name="connsiteX303" fmla="*/ 4755706 w 8266862"/>
              <a:gd name="connsiteY303" fmla="*/ 3379787 h 4506686"/>
              <a:gd name="connsiteX304" fmla="*/ 4762399 w 8266862"/>
              <a:gd name="connsiteY304" fmla="*/ 3373701 h 4506686"/>
              <a:gd name="connsiteX305" fmla="*/ 4768788 w 8266862"/>
              <a:gd name="connsiteY305" fmla="*/ 3359554 h 4506686"/>
              <a:gd name="connsiteX306" fmla="*/ 4774872 w 8266862"/>
              <a:gd name="connsiteY306" fmla="*/ 3337193 h 4506686"/>
              <a:gd name="connsiteX307" fmla="*/ 4787194 w 8266862"/>
              <a:gd name="connsiteY307" fmla="*/ 3318634 h 4506686"/>
              <a:gd name="connsiteX308" fmla="*/ 4805754 w 8266862"/>
              <a:gd name="connsiteY308" fmla="*/ 3304031 h 4506686"/>
              <a:gd name="connsiteX309" fmla="*/ 4814879 w 8266862"/>
              <a:gd name="connsiteY309" fmla="*/ 3291405 h 4506686"/>
              <a:gd name="connsiteX310" fmla="*/ 4815490 w 8266862"/>
              <a:gd name="connsiteY310" fmla="*/ 3281669 h 4506686"/>
              <a:gd name="connsiteX311" fmla="*/ 5698646 w 8266862"/>
              <a:gd name="connsiteY311" fmla="*/ 3251509 h 4506686"/>
              <a:gd name="connsiteX312" fmla="*/ 5697477 w 8266862"/>
              <a:gd name="connsiteY312" fmla="*/ 3257939 h 4506686"/>
              <a:gd name="connsiteX313" fmla="*/ 5688349 w 8266862"/>
              <a:gd name="connsiteY313" fmla="*/ 3265545 h 4506686"/>
              <a:gd name="connsiteX314" fmla="*/ 5682417 w 8266862"/>
              <a:gd name="connsiteY314" fmla="*/ 3274672 h 4506686"/>
              <a:gd name="connsiteX315" fmla="*/ 5678158 w 8266862"/>
              <a:gd name="connsiteY315" fmla="*/ 3290948 h 4506686"/>
              <a:gd name="connsiteX316" fmla="*/ 5669640 w 8266862"/>
              <a:gd name="connsiteY316" fmla="*/ 3319546 h 4506686"/>
              <a:gd name="connsiteX317" fmla="*/ 5669487 w 8266862"/>
              <a:gd name="connsiteY317" fmla="*/ 3336889 h 4506686"/>
              <a:gd name="connsiteX318" fmla="*/ 5669490 w 8266862"/>
              <a:gd name="connsiteY318" fmla="*/ 3336897 h 4506686"/>
              <a:gd name="connsiteX319" fmla="*/ 5669640 w 8266862"/>
              <a:gd name="connsiteY319" fmla="*/ 3319851 h 4506686"/>
              <a:gd name="connsiteX320" fmla="*/ 5678158 w 8266862"/>
              <a:gd name="connsiteY320" fmla="*/ 3291253 h 4506686"/>
              <a:gd name="connsiteX321" fmla="*/ 5682418 w 8266862"/>
              <a:gd name="connsiteY321" fmla="*/ 3274976 h 4506686"/>
              <a:gd name="connsiteX322" fmla="*/ 5688350 w 8266862"/>
              <a:gd name="connsiteY322" fmla="*/ 3265849 h 4506686"/>
              <a:gd name="connsiteX323" fmla="*/ 5697477 w 8266862"/>
              <a:gd name="connsiteY323" fmla="*/ 3258243 h 4506686"/>
              <a:gd name="connsiteX324" fmla="*/ 5698695 w 8266862"/>
              <a:gd name="connsiteY324" fmla="*/ 3251550 h 4506686"/>
              <a:gd name="connsiteX325" fmla="*/ 5691052 w 8266862"/>
              <a:gd name="connsiteY325" fmla="*/ 3230434 h 4506686"/>
              <a:gd name="connsiteX326" fmla="*/ 5689415 w 8266862"/>
              <a:gd name="connsiteY326" fmla="*/ 3238467 h 4506686"/>
              <a:gd name="connsiteX327" fmla="*/ 5689455 w 8266862"/>
              <a:gd name="connsiteY327" fmla="*/ 3238576 h 4506686"/>
              <a:gd name="connsiteX328" fmla="*/ 5691088 w 8266862"/>
              <a:gd name="connsiteY328" fmla="*/ 3230557 h 4506686"/>
              <a:gd name="connsiteX329" fmla="*/ 6206112 w 8266862"/>
              <a:gd name="connsiteY329" fmla="*/ 3196808 h 4506686"/>
              <a:gd name="connsiteX330" fmla="*/ 6206164 w 8266862"/>
              <a:gd name="connsiteY330" fmla="*/ 3196938 h 4506686"/>
              <a:gd name="connsiteX331" fmla="*/ 6217222 w 8266862"/>
              <a:gd name="connsiteY331" fmla="*/ 3204491 h 4506686"/>
              <a:gd name="connsiteX332" fmla="*/ 881532 w 8266862"/>
              <a:gd name="connsiteY332" fmla="*/ 3124529 h 4506686"/>
              <a:gd name="connsiteX333" fmla="*/ 888682 w 8266862"/>
              <a:gd name="connsiteY333" fmla="*/ 3136851 h 4506686"/>
              <a:gd name="connsiteX334" fmla="*/ 906479 w 8266862"/>
              <a:gd name="connsiteY334" fmla="*/ 3155562 h 4506686"/>
              <a:gd name="connsiteX335" fmla="*/ 911196 w 8266862"/>
              <a:gd name="connsiteY335" fmla="*/ 3159365 h 4506686"/>
              <a:gd name="connsiteX336" fmla="*/ 902829 w 8266862"/>
              <a:gd name="connsiteY336" fmla="*/ 3160886 h 4506686"/>
              <a:gd name="connsiteX337" fmla="*/ 893550 w 8266862"/>
              <a:gd name="connsiteY337" fmla="*/ 3157388 h 4506686"/>
              <a:gd name="connsiteX338" fmla="*/ 885639 w 8266862"/>
              <a:gd name="connsiteY338" fmla="*/ 3140958 h 4506686"/>
              <a:gd name="connsiteX339" fmla="*/ 876816 w 8266862"/>
              <a:gd name="connsiteY339" fmla="*/ 3128180 h 4506686"/>
              <a:gd name="connsiteX340" fmla="*/ 1441682 w 8266862"/>
              <a:gd name="connsiteY340" fmla="*/ 3117922 h 4506686"/>
              <a:gd name="connsiteX341" fmla="*/ 1441788 w 8266862"/>
              <a:gd name="connsiteY341" fmla="*/ 3118140 h 4506686"/>
              <a:gd name="connsiteX342" fmla="*/ 1455502 w 8266862"/>
              <a:gd name="connsiteY342" fmla="*/ 3123955 h 4506686"/>
              <a:gd name="connsiteX343" fmla="*/ 1455325 w 8266862"/>
              <a:gd name="connsiteY343" fmla="*/ 3123769 h 4506686"/>
              <a:gd name="connsiteX344" fmla="*/ 6159623 w 8266862"/>
              <a:gd name="connsiteY344" fmla="*/ 3108562 h 4506686"/>
              <a:gd name="connsiteX345" fmla="*/ 6159919 w 8266862"/>
              <a:gd name="connsiteY345" fmla="*/ 3108862 h 4506686"/>
              <a:gd name="connsiteX346" fmla="*/ 6177065 w 8266862"/>
              <a:gd name="connsiteY346" fmla="*/ 3118637 h 4506686"/>
              <a:gd name="connsiteX347" fmla="*/ 6176958 w 8266862"/>
              <a:gd name="connsiteY347" fmla="*/ 3118446 h 4506686"/>
              <a:gd name="connsiteX348" fmla="*/ 742952 w 8266862"/>
              <a:gd name="connsiteY348" fmla="*/ 3082088 h 4506686"/>
              <a:gd name="connsiteX349" fmla="*/ 749645 w 8266862"/>
              <a:gd name="connsiteY349" fmla="*/ 3083305 h 4506686"/>
              <a:gd name="connsiteX350" fmla="*/ 754968 w 8266862"/>
              <a:gd name="connsiteY350" fmla="*/ 3090454 h 4506686"/>
              <a:gd name="connsiteX351" fmla="*/ 755577 w 8266862"/>
              <a:gd name="connsiteY351" fmla="*/ 3093040 h 4506686"/>
              <a:gd name="connsiteX352" fmla="*/ 749188 w 8266862"/>
              <a:gd name="connsiteY352" fmla="*/ 3093344 h 4506686"/>
              <a:gd name="connsiteX353" fmla="*/ 740366 w 8266862"/>
              <a:gd name="connsiteY353" fmla="*/ 3091824 h 4506686"/>
              <a:gd name="connsiteX354" fmla="*/ 735802 w 8266862"/>
              <a:gd name="connsiteY354" fmla="*/ 3082696 h 4506686"/>
              <a:gd name="connsiteX355" fmla="*/ 6129872 w 8266862"/>
              <a:gd name="connsiteY355" fmla="*/ 3070672 h 4506686"/>
              <a:gd name="connsiteX356" fmla="*/ 6129953 w 8266862"/>
              <a:gd name="connsiteY356" fmla="*/ 3070832 h 4506686"/>
              <a:gd name="connsiteX357" fmla="*/ 6136170 w 8266862"/>
              <a:gd name="connsiteY357" fmla="*/ 3074828 h 4506686"/>
              <a:gd name="connsiteX358" fmla="*/ 6136037 w 8266862"/>
              <a:gd name="connsiteY358" fmla="*/ 3074635 h 4506686"/>
              <a:gd name="connsiteX359" fmla="*/ 882141 w 8266862"/>
              <a:gd name="connsiteY359" fmla="*/ 3048622 h 4506686"/>
              <a:gd name="connsiteX360" fmla="*/ 905567 w 8266862"/>
              <a:gd name="connsiteY360" fmla="*/ 3059270 h 4506686"/>
              <a:gd name="connsiteX361" fmla="*/ 911653 w 8266862"/>
              <a:gd name="connsiteY361" fmla="*/ 3064290 h 4506686"/>
              <a:gd name="connsiteX362" fmla="*/ 918954 w 8266862"/>
              <a:gd name="connsiteY362" fmla="*/ 3076915 h 4506686"/>
              <a:gd name="connsiteX363" fmla="*/ 908610 w 8266862"/>
              <a:gd name="connsiteY363" fmla="*/ 3075395 h 4506686"/>
              <a:gd name="connsiteX364" fmla="*/ 897656 w 8266862"/>
              <a:gd name="connsiteY364" fmla="*/ 3076155 h 4506686"/>
              <a:gd name="connsiteX365" fmla="*/ 894310 w 8266862"/>
              <a:gd name="connsiteY365" fmla="*/ 3069309 h 4506686"/>
              <a:gd name="connsiteX366" fmla="*/ 891115 w 8266862"/>
              <a:gd name="connsiteY366" fmla="*/ 3059726 h 4506686"/>
              <a:gd name="connsiteX367" fmla="*/ 888986 w 8266862"/>
              <a:gd name="connsiteY367" fmla="*/ 3057292 h 4506686"/>
              <a:gd name="connsiteX368" fmla="*/ 881532 w 8266862"/>
              <a:gd name="connsiteY368" fmla="*/ 3056380 h 4506686"/>
              <a:gd name="connsiteX369" fmla="*/ 880923 w 8266862"/>
              <a:gd name="connsiteY369" fmla="*/ 3055467 h 4506686"/>
              <a:gd name="connsiteX370" fmla="*/ 880011 w 8266862"/>
              <a:gd name="connsiteY370" fmla="*/ 3050903 h 4506686"/>
              <a:gd name="connsiteX371" fmla="*/ 4355937 w 8266862"/>
              <a:gd name="connsiteY371" fmla="*/ 3029912 h 4506686"/>
              <a:gd name="connsiteX372" fmla="*/ 4350666 w 8266862"/>
              <a:gd name="connsiteY372" fmla="*/ 3033677 h 4506686"/>
              <a:gd name="connsiteX373" fmla="*/ 4356063 w 8266862"/>
              <a:gd name="connsiteY373" fmla="*/ 3029929 h 4506686"/>
              <a:gd name="connsiteX374" fmla="*/ 4370794 w 8266862"/>
              <a:gd name="connsiteY374" fmla="*/ 3029617 h 4506686"/>
              <a:gd name="connsiteX375" fmla="*/ 4364058 w 8266862"/>
              <a:gd name="connsiteY375" fmla="*/ 3030966 h 4506686"/>
              <a:gd name="connsiteX376" fmla="*/ 4364150 w 8266862"/>
              <a:gd name="connsiteY376" fmla="*/ 3030977 h 4506686"/>
              <a:gd name="connsiteX377" fmla="*/ 4336314 w 8266862"/>
              <a:gd name="connsiteY377" fmla="*/ 3027782 h 4506686"/>
              <a:gd name="connsiteX378" fmla="*/ 4342246 w 8266862"/>
              <a:gd name="connsiteY378" fmla="*/ 3030216 h 4506686"/>
              <a:gd name="connsiteX379" fmla="*/ 4344070 w 8266862"/>
              <a:gd name="connsiteY379" fmla="*/ 3033562 h 4506686"/>
              <a:gd name="connsiteX380" fmla="*/ 4342398 w 8266862"/>
              <a:gd name="connsiteY380" fmla="*/ 3030216 h 4506686"/>
              <a:gd name="connsiteX381" fmla="*/ 6087016 w 8266862"/>
              <a:gd name="connsiteY381" fmla="*/ 3017050 h 4506686"/>
              <a:gd name="connsiteX382" fmla="*/ 6087055 w 8266862"/>
              <a:gd name="connsiteY382" fmla="*/ 3017134 h 4506686"/>
              <a:gd name="connsiteX383" fmla="*/ 6115912 w 8266862"/>
              <a:gd name="connsiteY383" fmla="*/ 3041005 h 4506686"/>
              <a:gd name="connsiteX384" fmla="*/ 6115805 w 8266862"/>
              <a:gd name="connsiteY384" fmla="*/ 3040864 h 4506686"/>
              <a:gd name="connsiteX385" fmla="*/ 4801497 w 8266862"/>
              <a:gd name="connsiteY385" fmla="*/ 3008004 h 4506686"/>
              <a:gd name="connsiteX386" fmla="*/ 4801494 w 8266862"/>
              <a:gd name="connsiteY386" fmla="*/ 3008007 h 4506686"/>
              <a:gd name="connsiteX387" fmla="*/ 4798148 w 8266862"/>
              <a:gd name="connsiteY387" fmla="*/ 3014852 h 4506686"/>
              <a:gd name="connsiteX388" fmla="*/ 4803471 w 8266862"/>
              <a:gd name="connsiteY388" fmla="*/ 3019567 h 4506686"/>
              <a:gd name="connsiteX389" fmla="*/ 4803015 w 8266862"/>
              <a:gd name="connsiteY389" fmla="*/ 3024891 h 4506686"/>
              <a:gd name="connsiteX390" fmla="*/ 4797082 w 8266862"/>
              <a:gd name="connsiteY390" fmla="*/ 3030520 h 4506686"/>
              <a:gd name="connsiteX391" fmla="*/ 4798756 w 8266862"/>
              <a:gd name="connsiteY391" fmla="*/ 3036758 h 4506686"/>
              <a:gd name="connsiteX392" fmla="*/ 4800125 w 8266862"/>
              <a:gd name="connsiteY392" fmla="*/ 3041016 h 4506686"/>
              <a:gd name="connsiteX393" fmla="*/ 4805754 w 8266862"/>
              <a:gd name="connsiteY393" fmla="*/ 3044819 h 4506686"/>
              <a:gd name="connsiteX394" fmla="*/ 4807579 w 8266862"/>
              <a:gd name="connsiteY394" fmla="*/ 3055315 h 4506686"/>
              <a:gd name="connsiteX395" fmla="*/ 4803623 w 8266862"/>
              <a:gd name="connsiteY395" fmla="*/ 3068854 h 4506686"/>
              <a:gd name="connsiteX396" fmla="*/ 4804385 w 8266862"/>
              <a:gd name="connsiteY396" fmla="*/ 3079959 h 4506686"/>
              <a:gd name="connsiteX397" fmla="*/ 4811078 w 8266862"/>
              <a:gd name="connsiteY397" fmla="*/ 3089086 h 4506686"/>
              <a:gd name="connsiteX398" fmla="*/ 4812447 w 8266862"/>
              <a:gd name="connsiteY398" fmla="*/ 3093041 h 4506686"/>
              <a:gd name="connsiteX399" fmla="*/ 4805906 w 8266862"/>
              <a:gd name="connsiteY399" fmla="*/ 3123161 h 4506686"/>
              <a:gd name="connsiteX400" fmla="*/ 4806361 w 8266862"/>
              <a:gd name="connsiteY400" fmla="*/ 3127420 h 4506686"/>
              <a:gd name="connsiteX401" fmla="*/ 4778220 w 8266862"/>
              <a:gd name="connsiteY401" fmla="*/ 3127420 h 4506686"/>
              <a:gd name="connsiteX402" fmla="*/ 4752512 w 8266862"/>
              <a:gd name="connsiteY402" fmla="*/ 3127572 h 4506686"/>
              <a:gd name="connsiteX403" fmla="*/ 4726804 w 8266862"/>
              <a:gd name="connsiteY403" fmla="*/ 3127572 h 4506686"/>
              <a:gd name="connsiteX404" fmla="*/ 4701095 w 8266862"/>
              <a:gd name="connsiteY404" fmla="*/ 3127572 h 4506686"/>
              <a:gd name="connsiteX405" fmla="*/ 4675235 w 8266862"/>
              <a:gd name="connsiteY405" fmla="*/ 3127572 h 4506686"/>
              <a:gd name="connsiteX406" fmla="*/ 4649527 w 8266862"/>
              <a:gd name="connsiteY406" fmla="*/ 3127724 h 4506686"/>
              <a:gd name="connsiteX407" fmla="*/ 4623819 w 8266862"/>
              <a:gd name="connsiteY407" fmla="*/ 3127724 h 4506686"/>
              <a:gd name="connsiteX408" fmla="*/ 4598110 w 8266862"/>
              <a:gd name="connsiteY408" fmla="*/ 3127724 h 4506686"/>
              <a:gd name="connsiteX409" fmla="*/ 4572403 w 8266862"/>
              <a:gd name="connsiteY409" fmla="*/ 3127724 h 4506686"/>
              <a:gd name="connsiteX410" fmla="*/ 4546694 w 8266862"/>
              <a:gd name="connsiteY410" fmla="*/ 3127876 h 4506686"/>
              <a:gd name="connsiteX411" fmla="*/ 4520986 w 8266862"/>
              <a:gd name="connsiteY411" fmla="*/ 3127876 h 4506686"/>
              <a:gd name="connsiteX412" fmla="*/ 4495126 w 8266862"/>
              <a:gd name="connsiteY412" fmla="*/ 3127876 h 4506686"/>
              <a:gd name="connsiteX413" fmla="*/ 4469418 w 8266862"/>
              <a:gd name="connsiteY413" fmla="*/ 3127876 h 4506686"/>
              <a:gd name="connsiteX414" fmla="*/ 4443710 w 8266862"/>
              <a:gd name="connsiteY414" fmla="*/ 3128029 h 4506686"/>
              <a:gd name="connsiteX415" fmla="*/ 4418002 w 8266862"/>
              <a:gd name="connsiteY415" fmla="*/ 3128029 h 4506686"/>
              <a:gd name="connsiteX416" fmla="*/ 4392294 w 8266862"/>
              <a:gd name="connsiteY416" fmla="*/ 3128029 h 4506686"/>
              <a:gd name="connsiteX417" fmla="*/ 4392141 w 8266862"/>
              <a:gd name="connsiteY417" fmla="*/ 3104906 h 4506686"/>
              <a:gd name="connsiteX418" fmla="*/ 4391837 w 8266862"/>
              <a:gd name="connsiteY418" fmla="*/ 3081784 h 4506686"/>
              <a:gd name="connsiteX419" fmla="*/ 4391685 w 8266862"/>
              <a:gd name="connsiteY419" fmla="*/ 3058662 h 4506686"/>
              <a:gd name="connsiteX420" fmla="*/ 4391381 w 8266862"/>
              <a:gd name="connsiteY420" fmla="*/ 3035540 h 4506686"/>
              <a:gd name="connsiteX421" fmla="*/ 4384079 w 8266862"/>
              <a:gd name="connsiteY421" fmla="*/ 3031585 h 4506686"/>
              <a:gd name="connsiteX422" fmla="*/ 4370845 w 8266862"/>
              <a:gd name="connsiteY422" fmla="*/ 3029607 h 4506686"/>
              <a:gd name="connsiteX423" fmla="*/ 4370844 w 8266862"/>
              <a:gd name="connsiteY423" fmla="*/ 3029607 h 4506686"/>
              <a:gd name="connsiteX424" fmla="*/ 4384078 w 8266862"/>
              <a:gd name="connsiteY424" fmla="*/ 3031585 h 4506686"/>
              <a:gd name="connsiteX425" fmla="*/ 4391380 w 8266862"/>
              <a:gd name="connsiteY425" fmla="*/ 3035540 h 4506686"/>
              <a:gd name="connsiteX426" fmla="*/ 4391532 w 8266862"/>
              <a:gd name="connsiteY426" fmla="*/ 3058662 h 4506686"/>
              <a:gd name="connsiteX427" fmla="*/ 4391685 w 8266862"/>
              <a:gd name="connsiteY427" fmla="*/ 3081784 h 4506686"/>
              <a:gd name="connsiteX428" fmla="*/ 4391837 w 8266862"/>
              <a:gd name="connsiteY428" fmla="*/ 3104906 h 4506686"/>
              <a:gd name="connsiteX429" fmla="*/ 4391989 w 8266862"/>
              <a:gd name="connsiteY429" fmla="*/ 3128029 h 4506686"/>
              <a:gd name="connsiteX430" fmla="*/ 4391989 w 8266862"/>
              <a:gd name="connsiteY430" fmla="*/ 3128180 h 4506686"/>
              <a:gd name="connsiteX431" fmla="*/ 4417698 w 8266862"/>
              <a:gd name="connsiteY431" fmla="*/ 3128180 h 4506686"/>
              <a:gd name="connsiteX432" fmla="*/ 4443406 w 8266862"/>
              <a:gd name="connsiteY432" fmla="*/ 3128180 h 4506686"/>
              <a:gd name="connsiteX433" fmla="*/ 4469113 w 8266862"/>
              <a:gd name="connsiteY433" fmla="*/ 3128180 h 4506686"/>
              <a:gd name="connsiteX434" fmla="*/ 4494822 w 8266862"/>
              <a:gd name="connsiteY434" fmla="*/ 3128180 h 4506686"/>
              <a:gd name="connsiteX435" fmla="*/ 4520530 w 8266862"/>
              <a:gd name="connsiteY435" fmla="*/ 3128180 h 4506686"/>
              <a:gd name="connsiteX436" fmla="*/ 4546239 w 8266862"/>
              <a:gd name="connsiteY436" fmla="*/ 3128180 h 4506686"/>
              <a:gd name="connsiteX437" fmla="*/ 4571946 w 8266862"/>
              <a:gd name="connsiteY437" fmla="*/ 3128180 h 4506686"/>
              <a:gd name="connsiteX438" fmla="*/ 4597654 w 8266862"/>
              <a:gd name="connsiteY438" fmla="*/ 3128180 h 4506686"/>
              <a:gd name="connsiteX439" fmla="*/ 4623363 w 8266862"/>
              <a:gd name="connsiteY439" fmla="*/ 3128180 h 4506686"/>
              <a:gd name="connsiteX440" fmla="*/ 4649071 w 8266862"/>
              <a:gd name="connsiteY440" fmla="*/ 3128180 h 4506686"/>
              <a:gd name="connsiteX441" fmla="*/ 4674779 w 8266862"/>
              <a:gd name="connsiteY441" fmla="*/ 3128180 h 4506686"/>
              <a:gd name="connsiteX442" fmla="*/ 4700487 w 8266862"/>
              <a:gd name="connsiteY442" fmla="*/ 3128180 h 4506686"/>
              <a:gd name="connsiteX443" fmla="*/ 4726195 w 8266862"/>
              <a:gd name="connsiteY443" fmla="*/ 3128180 h 4506686"/>
              <a:gd name="connsiteX444" fmla="*/ 4751903 w 8266862"/>
              <a:gd name="connsiteY444" fmla="*/ 3128180 h 4506686"/>
              <a:gd name="connsiteX445" fmla="*/ 4777611 w 8266862"/>
              <a:gd name="connsiteY445" fmla="*/ 3128180 h 4506686"/>
              <a:gd name="connsiteX446" fmla="*/ 4805754 w 8266862"/>
              <a:gd name="connsiteY446" fmla="*/ 3128029 h 4506686"/>
              <a:gd name="connsiteX447" fmla="*/ 4806514 w 8266862"/>
              <a:gd name="connsiteY447" fmla="*/ 3136395 h 4506686"/>
              <a:gd name="connsiteX448" fmla="*/ 4813359 w 8266862"/>
              <a:gd name="connsiteY448" fmla="*/ 3141415 h 4506686"/>
              <a:gd name="connsiteX449" fmla="*/ 4813816 w 8266862"/>
              <a:gd name="connsiteY449" fmla="*/ 3150390 h 4506686"/>
              <a:gd name="connsiteX450" fmla="*/ 4807732 w 8266862"/>
              <a:gd name="connsiteY450" fmla="*/ 3163320 h 4506686"/>
              <a:gd name="connsiteX451" fmla="*/ 4807732 w 8266862"/>
              <a:gd name="connsiteY451" fmla="*/ 3172294 h 4506686"/>
              <a:gd name="connsiteX452" fmla="*/ 4813968 w 8266862"/>
              <a:gd name="connsiteY452" fmla="*/ 3177315 h 4506686"/>
              <a:gd name="connsiteX453" fmla="*/ 4813664 w 8266862"/>
              <a:gd name="connsiteY453" fmla="*/ 3182639 h 4506686"/>
              <a:gd name="connsiteX454" fmla="*/ 4806818 w 8266862"/>
              <a:gd name="connsiteY454" fmla="*/ 3188267 h 4506686"/>
              <a:gd name="connsiteX455" fmla="*/ 4805754 w 8266862"/>
              <a:gd name="connsiteY455" fmla="*/ 3194352 h 4506686"/>
              <a:gd name="connsiteX456" fmla="*/ 4810622 w 8266862"/>
              <a:gd name="connsiteY456" fmla="*/ 3200893 h 4506686"/>
              <a:gd name="connsiteX457" fmla="*/ 4812750 w 8266862"/>
              <a:gd name="connsiteY457" fmla="*/ 3208499 h 4506686"/>
              <a:gd name="connsiteX458" fmla="*/ 4812295 w 8266862"/>
              <a:gd name="connsiteY458" fmla="*/ 3217170 h 4506686"/>
              <a:gd name="connsiteX459" fmla="*/ 4818683 w 8266862"/>
              <a:gd name="connsiteY459" fmla="*/ 3228426 h 4506686"/>
              <a:gd name="connsiteX460" fmla="*/ 4828572 w 8266862"/>
              <a:gd name="connsiteY460" fmla="*/ 3235577 h 4506686"/>
              <a:gd name="connsiteX461" fmla="*/ 4835113 w 8266862"/>
              <a:gd name="connsiteY461" fmla="*/ 3244096 h 4506686"/>
              <a:gd name="connsiteX462" fmla="*/ 4835721 w 8266862"/>
              <a:gd name="connsiteY462" fmla="*/ 3248812 h 4506686"/>
              <a:gd name="connsiteX463" fmla="*/ 4836177 w 8266862"/>
              <a:gd name="connsiteY463" fmla="*/ 3253223 h 4506686"/>
              <a:gd name="connsiteX464" fmla="*/ 4834808 w 8266862"/>
              <a:gd name="connsiteY464" fmla="*/ 3259459 h 4506686"/>
              <a:gd name="connsiteX465" fmla="*/ 4826594 w 8266862"/>
              <a:gd name="connsiteY465" fmla="*/ 3268587 h 4506686"/>
              <a:gd name="connsiteX466" fmla="*/ 4820416 w 8266862"/>
              <a:gd name="connsiteY466" fmla="*/ 3275217 h 4506686"/>
              <a:gd name="connsiteX467" fmla="*/ 4821268 w 8266862"/>
              <a:gd name="connsiteY467" fmla="*/ 3274672 h 4506686"/>
              <a:gd name="connsiteX468" fmla="*/ 4827506 w 8266862"/>
              <a:gd name="connsiteY468" fmla="*/ 3267978 h 4506686"/>
              <a:gd name="connsiteX469" fmla="*/ 4835721 w 8266862"/>
              <a:gd name="connsiteY469" fmla="*/ 3258851 h 4506686"/>
              <a:gd name="connsiteX470" fmla="*/ 4837090 w 8266862"/>
              <a:gd name="connsiteY470" fmla="*/ 3252615 h 4506686"/>
              <a:gd name="connsiteX471" fmla="*/ 4836633 w 8266862"/>
              <a:gd name="connsiteY471" fmla="*/ 3248203 h 4506686"/>
              <a:gd name="connsiteX472" fmla="*/ 4836025 w 8266862"/>
              <a:gd name="connsiteY472" fmla="*/ 3243487 h 4506686"/>
              <a:gd name="connsiteX473" fmla="*/ 4829484 w 8266862"/>
              <a:gd name="connsiteY473" fmla="*/ 3234969 h 4506686"/>
              <a:gd name="connsiteX474" fmla="*/ 4819596 w 8266862"/>
              <a:gd name="connsiteY474" fmla="*/ 3227820 h 4506686"/>
              <a:gd name="connsiteX475" fmla="*/ 4813207 w 8266862"/>
              <a:gd name="connsiteY475" fmla="*/ 3216561 h 4506686"/>
              <a:gd name="connsiteX476" fmla="*/ 4813663 w 8266862"/>
              <a:gd name="connsiteY476" fmla="*/ 3207891 h 4506686"/>
              <a:gd name="connsiteX477" fmla="*/ 4811533 w 8266862"/>
              <a:gd name="connsiteY477" fmla="*/ 3200285 h 4506686"/>
              <a:gd name="connsiteX478" fmla="*/ 4806666 w 8266862"/>
              <a:gd name="connsiteY478" fmla="*/ 3193743 h 4506686"/>
              <a:gd name="connsiteX479" fmla="*/ 4807731 w 8266862"/>
              <a:gd name="connsiteY479" fmla="*/ 3187659 h 4506686"/>
              <a:gd name="connsiteX480" fmla="*/ 4814576 w 8266862"/>
              <a:gd name="connsiteY480" fmla="*/ 3182031 h 4506686"/>
              <a:gd name="connsiteX481" fmla="*/ 4814879 w 8266862"/>
              <a:gd name="connsiteY481" fmla="*/ 3176706 h 4506686"/>
              <a:gd name="connsiteX482" fmla="*/ 4808643 w 8266862"/>
              <a:gd name="connsiteY482" fmla="*/ 3171688 h 4506686"/>
              <a:gd name="connsiteX483" fmla="*/ 4808643 w 8266862"/>
              <a:gd name="connsiteY483" fmla="*/ 3162712 h 4506686"/>
              <a:gd name="connsiteX484" fmla="*/ 4814727 w 8266862"/>
              <a:gd name="connsiteY484" fmla="*/ 3149782 h 4506686"/>
              <a:gd name="connsiteX485" fmla="*/ 4814272 w 8266862"/>
              <a:gd name="connsiteY485" fmla="*/ 3140806 h 4506686"/>
              <a:gd name="connsiteX486" fmla="*/ 4807426 w 8266862"/>
              <a:gd name="connsiteY486" fmla="*/ 3135786 h 4506686"/>
              <a:gd name="connsiteX487" fmla="*/ 4806666 w 8266862"/>
              <a:gd name="connsiteY487" fmla="*/ 3127420 h 4506686"/>
              <a:gd name="connsiteX488" fmla="*/ 4806209 w 8266862"/>
              <a:gd name="connsiteY488" fmla="*/ 3123161 h 4506686"/>
              <a:gd name="connsiteX489" fmla="*/ 4812750 w 8266862"/>
              <a:gd name="connsiteY489" fmla="*/ 3093041 h 4506686"/>
              <a:gd name="connsiteX490" fmla="*/ 4811229 w 8266862"/>
              <a:gd name="connsiteY490" fmla="*/ 3089087 h 4506686"/>
              <a:gd name="connsiteX491" fmla="*/ 4804688 w 8266862"/>
              <a:gd name="connsiteY491" fmla="*/ 3079959 h 4506686"/>
              <a:gd name="connsiteX492" fmla="*/ 4803928 w 8266862"/>
              <a:gd name="connsiteY492" fmla="*/ 3068854 h 4506686"/>
              <a:gd name="connsiteX493" fmla="*/ 4807883 w 8266862"/>
              <a:gd name="connsiteY493" fmla="*/ 3055315 h 4506686"/>
              <a:gd name="connsiteX494" fmla="*/ 4805906 w 8266862"/>
              <a:gd name="connsiteY494" fmla="*/ 3044819 h 4506686"/>
              <a:gd name="connsiteX495" fmla="*/ 4800428 w 8266862"/>
              <a:gd name="connsiteY495" fmla="*/ 3041016 h 4506686"/>
              <a:gd name="connsiteX496" fmla="*/ 4799060 w 8266862"/>
              <a:gd name="connsiteY496" fmla="*/ 3036758 h 4506686"/>
              <a:gd name="connsiteX497" fmla="*/ 4797387 w 8266862"/>
              <a:gd name="connsiteY497" fmla="*/ 3030520 h 4506686"/>
              <a:gd name="connsiteX498" fmla="*/ 4803319 w 8266862"/>
              <a:gd name="connsiteY498" fmla="*/ 3024739 h 4506686"/>
              <a:gd name="connsiteX499" fmla="*/ 4803623 w 8266862"/>
              <a:gd name="connsiteY499" fmla="*/ 3019416 h 4506686"/>
              <a:gd name="connsiteX500" fmla="*/ 4798299 w 8266862"/>
              <a:gd name="connsiteY500" fmla="*/ 3014548 h 4506686"/>
              <a:gd name="connsiteX501" fmla="*/ 4081578 w 8266862"/>
              <a:gd name="connsiteY501" fmla="*/ 2998113 h 4506686"/>
              <a:gd name="connsiteX502" fmla="*/ 4071930 w 8266862"/>
              <a:gd name="connsiteY502" fmla="*/ 3000704 h 4506686"/>
              <a:gd name="connsiteX503" fmla="*/ 4071655 w 8266862"/>
              <a:gd name="connsiteY503" fmla="*/ 3001133 h 4506686"/>
              <a:gd name="connsiteX504" fmla="*/ 4081209 w 8266862"/>
              <a:gd name="connsiteY504" fmla="*/ 2998423 h 4506686"/>
              <a:gd name="connsiteX505" fmla="*/ 3964635 w 8266862"/>
              <a:gd name="connsiteY505" fmla="*/ 2982354 h 4506686"/>
              <a:gd name="connsiteX506" fmla="*/ 3959514 w 8266862"/>
              <a:gd name="connsiteY506" fmla="*/ 2983666 h 4506686"/>
              <a:gd name="connsiteX507" fmla="*/ 3959524 w 8266862"/>
              <a:gd name="connsiteY507" fmla="*/ 2983827 h 4506686"/>
              <a:gd name="connsiteX508" fmla="*/ 3964533 w 8266862"/>
              <a:gd name="connsiteY508" fmla="*/ 2982450 h 4506686"/>
              <a:gd name="connsiteX509" fmla="*/ 3924526 w 8266862"/>
              <a:gd name="connsiteY509" fmla="*/ 2981538 h 4506686"/>
              <a:gd name="connsiteX510" fmla="*/ 3923532 w 8266862"/>
              <a:gd name="connsiteY510" fmla="*/ 2982157 h 4506686"/>
              <a:gd name="connsiteX511" fmla="*/ 3929546 w 8266862"/>
              <a:gd name="connsiteY511" fmla="*/ 2982450 h 4506686"/>
              <a:gd name="connsiteX512" fmla="*/ 3930436 w 8266862"/>
              <a:gd name="connsiteY512" fmla="*/ 2981826 h 4506686"/>
              <a:gd name="connsiteX513" fmla="*/ 4120152 w 8266862"/>
              <a:gd name="connsiteY513" fmla="*/ 2979255 h 4506686"/>
              <a:gd name="connsiteX514" fmla="*/ 4091858 w 8266862"/>
              <a:gd name="connsiteY514" fmla="*/ 2989751 h 4506686"/>
              <a:gd name="connsiteX515" fmla="*/ 4091607 w 8266862"/>
              <a:gd name="connsiteY515" fmla="*/ 2989963 h 4506686"/>
              <a:gd name="connsiteX516" fmla="*/ 4119239 w 8266862"/>
              <a:gd name="connsiteY516" fmla="*/ 2979712 h 4506686"/>
              <a:gd name="connsiteX517" fmla="*/ 4130496 w 8266862"/>
              <a:gd name="connsiteY517" fmla="*/ 2983058 h 4506686"/>
              <a:gd name="connsiteX518" fmla="*/ 4141904 w 8266862"/>
              <a:gd name="connsiteY518" fmla="*/ 2982906 h 4506686"/>
              <a:gd name="connsiteX519" fmla="*/ 4142202 w 8266862"/>
              <a:gd name="connsiteY519" fmla="*/ 2982459 h 4506686"/>
              <a:gd name="connsiteX520" fmla="*/ 4131408 w 8266862"/>
              <a:gd name="connsiteY520" fmla="*/ 2982603 h 4506686"/>
              <a:gd name="connsiteX521" fmla="*/ 3937761 w 8266862"/>
              <a:gd name="connsiteY521" fmla="*/ 2976822 h 4506686"/>
              <a:gd name="connsiteX522" fmla="*/ 3936840 w 8266862"/>
              <a:gd name="connsiteY522" fmla="*/ 2977483 h 4506686"/>
              <a:gd name="connsiteX523" fmla="*/ 3939586 w 8266862"/>
              <a:gd name="connsiteY523" fmla="*/ 2978495 h 4506686"/>
              <a:gd name="connsiteX524" fmla="*/ 3940803 w 8266862"/>
              <a:gd name="connsiteY524" fmla="*/ 2981994 h 4506686"/>
              <a:gd name="connsiteX525" fmla="*/ 3938674 w 8266862"/>
              <a:gd name="connsiteY525" fmla="*/ 2992642 h 4506686"/>
              <a:gd name="connsiteX526" fmla="*/ 3939891 w 8266862"/>
              <a:gd name="connsiteY526" fmla="*/ 2996597 h 4506686"/>
              <a:gd name="connsiteX527" fmla="*/ 3942780 w 8266862"/>
              <a:gd name="connsiteY527" fmla="*/ 3001313 h 4506686"/>
              <a:gd name="connsiteX528" fmla="*/ 3946735 w 8266862"/>
              <a:gd name="connsiteY528" fmla="*/ 3004659 h 4506686"/>
              <a:gd name="connsiteX529" fmla="*/ 3950538 w 8266862"/>
              <a:gd name="connsiteY529" fmla="*/ 3005116 h 4506686"/>
              <a:gd name="connsiteX530" fmla="*/ 3951085 w 8266862"/>
              <a:gd name="connsiteY530" fmla="*/ 3004598 h 4506686"/>
              <a:gd name="connsiteX531" fmla="*/ 3947801 w 8266862"/>
              <a:gd name="connsiteY531" fmla="*/ 3004204 h 4506686"/>
              <a:gd name="connsiteX532" fmla="*/ 3943997 w 8266862"/>
              <a:gd name="connsiteY532" fmla="*/ 3000857 h 4506686"/>
              <a:gd name="connsiteX533" fmla="*/ 3941107 w 8266862"/>
              <a:gd name="connsiteY533" fmla="*/ 2996140 h 4506686"/>
              <a:gd name="connsiteX534" fmla="*/ 3939891 w 8266862"/>
              <a:gd name="connsiteY534" fmla="*/ 2992034 h 4506686"/>
              <a:gd name="connsiteX535" fmla="*/ 3942020 w 8266862"/>
              <a:gd name="connsiteY535" fmla="*/ 2981538 h 4506686"/>
              <a:gd name="connsiteX536" fmla="*/ 3940651 w 8266862"/>
              <a:gd name="connsiteY536" fmla="*/ 2977887 h 4506686"/>
              <a:gd name="connsiteX537" fmla="*/ 4022339 w 8266862"/>
              <a:gd name="connsiteY537" fmla="*/ 2974388 h 4506686"/>
              <a:gd name="connsiteX538" fmla="*/ 4018992 w 8266862"/>
              <a:gd name="connsiteY538" fmla="*/ 2975148 h 4506686"/>
              <a:gd name="connsiteX539" fmla="*/ 4018576 w 8266862"/>
              <a:gd name="connsiteY539" fmla="*/ 2975622 h 4506686"/>
              <a:gd name="connsiteX540" fmla="*/ 4021427 w 8266862"/>
              <a:gd name="connsiteY540" fmla="*/ 2974845 h 4506686"/>
              <a:gd name="connsiteX541" fmla="*/ 4024164 w 8266862"/>
              <a:gd name="connsiteY541" fmla="*/ 2975909 h 4506686"/>
              <a:gd name="connsiteX542" fmla="*/ 4025685 w 8266862"/>
              <a:gd name="connsiteY542" fmla="*/ 2976973 h 4506686"/>
              <a:gd name="connsiteX543" fmla="*/ 4026294 w 8266862"/>
              <a:gd name="connsiteY543" fmla="*/ 2985644 h 4506686"/>
              <a:gd name="connsiteX544" fmla="*/ 4041202 w 8266862"/>
              <a:gd name="connsiteY544" fmla="*/ 2995380 h 4506686"/>
              <a:gd name="connsiteX545" fmla="*/ 4052154 w 8266862"/>
              <a:gd name="connsiteY545" fmla="*/ 2998271 h 4506686"/>
              <a:gd name="connsiteX546" fmla="*/ 4062802 w 8266862"/>
              <a:gd name="connsiteY546" fmla="*/ 3008159 h 4506686"/>
              <a:gd name="connsiteX547" fmla="*/ 4065845 w 8266862"/>
              <a:gd name="connsiteY547" fmla="*/ 3009223 h 4506686"/>
              <a:gd name="connsiteX548" fmla="*/ 4066266 w 8266862"/>
              <a:gd name="connsiteY548" fmla="*/ 3008580 h 4506686"/>
              <a:gd name="connsiteX549" fmla="*/ 4063563 w 8266862"/>
              <a:gd name="connsiteY549" fmla="*/ 3007550 h 4506686"/>
              <a:gd name="connsiteX550" fmla="*/ 4052915 w 8266862"/>
              <a:gd name="connsiteY550" fmla="*/ 2997663 h 4506686"/>
              <a:gd name="connsiteX551" fmla="*/ 4042114 w 8266862"/>
              <a:gd name="connsiteY551" fmla="*/ 2994772 h 4506686"/>
              <a:gd name="connsiteX552" fmla="*/ 4027055 w 8266862"/>
              <a:gd name="connsiteY552" fmla="*/ 2985036 h 4506686"/>
              <a:gd name="connsiteX553" fmla="*/ 4026597 w 8266862"/>
              <a:gd name="connsiteY553" fmla="*/ 2976365 h 4506686"/>
              <a:gd name="connsiteX554" fmla="*/ 4024925 w 8266862"/>
              <a:gd name="connsiteY554" fmla="*/ 2975300 h 4506686"/>
              <a:gd name="connsiteX555" fmla="*/ 4165711 w 8266862"/>
              <a:gd name="connsiteY555" fmla="*/ 2971219 h 4506686"/>
              <a:gd name="connsiteX556" fmla="*/ 4145707 w 8266862"/>
              <a:gd name="connsiteY556" fmla="*/ 2977735 h 4506686"/>
              <a:gd name="connsiteX557" fmla="*/ 4145434 w 8266862"/>
              <a:gd name="connsiteY557" fmla="*/ 2978181 h 4506686"/>
              <a:gd name="connsiteX558" fmla="*/ 4165027 w 8266862"/>
              <a:gd name="connsiteY558" fmla="*/ 2971650 h 4506686"/>
              <a:gd name="connsiteX559" fmla="*/ 4169895 w 8266862"/>
              <a:gd name="connsiteY559" fmla="*/ 2968607 h 4506686"/>
              <a:gd name="connsiteX560" fmla="*/ 4169152 w 8266862"/>
              <a:gd name="connsiteY560" fmla="*/ 2969075 h 4506686"/>
              <a:gd name="connsiteX561" fmla="*/ 4174762 w 8266862"/>
              <a:gd name="connsiteY561" fmla="*/ 2972410 h 4506686"/>
              <a:gd name="connsiteX562" fmla="*/ 4176740 w 8266862"/>
              <a:gd name="connsiteY562" fmla="*/ 2977277 h 4506686"/>
              <a:gd name="connsiteX563" fmla="*/ 4179326 w 8266862"/>
              <a:gd name="connsiteY563" fmla="*/ 2979255 h 4506686"/>
              <a:gd name="connsiteX564" fmla="*/ 4193169 w 8266862"/>
              <a:gd name="connsiteY564" fmla="*/ 2981690 h 4506686"/>
              <a:gd name="connsiteX565" fmla="*/ 4200775 w 8266862"/>
              <a:gd name="connsiteY565" fmla="*/ 2981386 h 4506686"/>
              <a:gd name="connsiteX566" fmla="*/ 4214769 w 8266862"/>
              <a:gd name="connsiteY566" fmla="*/ 2975148 h 4506686"/>
              <a:gd name="connsiteX567" fmla="*/ 4215040 w 8266862"/>
              <a:gd name="connsiteY567" fmla="*/ 2974756 h 4506686"/>
              <a:gd name="connsiteX568" fmla="*/ 4201383 w 8266862"/>
              <a:gd name="connsiteY568" fmla="*/ 2980777 h 4506686"/>
              <a:gd name="connsiteX569" fmla="*/ 4193777 w 8266862"/>
              <a:gd name="connsiteY569" fmla="*/ 2980929 h 4506686"/>
              <a:gd name="connsiteX570" fmla="*/ 4180087 w 8266862"/>
              <a:gd name="connsiteY570" fmla="*/ 2978647 h 4506686"/>
              <a:gd name="connsiteX571" fmla="*/ 4177349 w 8266862"/>
              <a:gd name="connsiteY571" fmla="*/ 2976669 h 4506686"/>
              <a:gd name="connsiteX572" fmla="*/ 4175371 w 8266862"/>
              <a:gd name="connsiteY572" fmla="*/ 2971802 h 4506686"/>
              <a:gd name="connsiteX573" fmla="*/ 3978072 w 8266862"/>
              <a:gd name="connsiteY573" fmla="*/ 2967086 h 4506686"/>
              <a:gd name="connsiteX574" fmla="*/ 3977025 w 8266862"/>
              <a:gd name="connsiteY574" fmla="*/ 2967546 h 4506686"/>
              <a:gd name="connsiteX575" fmla="*/ 3980354 w 8266862"/>
              <a:gd name="connsiteY575" fmla="*/ 2967999 h 4506686"/>
              <a:gd name="connsiteX576" fmla="*/ 3983396 w 8266862"/>
              <a:gd name="connsiteY576" fmla="*/ 2970736 h 4506686"/>
              <a:gd name="connsiteX577" fmla="*/ 3989481 w 8266862"/>
              <a:gd name="connsiteY577" fmla="*/ 2979560 h 4506686"/>
              <a:gd name="connsiteX578" fmla="*/ 4003932 w 8266862"/>
              <a:gd name="connsiteY578" fmla="*/ 2984580 h 4506686"/>
              <a:gd name="connsiteX579" fmla="*/ 4007735 w 8266862"/>
              <a:gd name="connsiteY579" fmla="*/ 2984884 h 4506686"/>
              <a:gd name="connsiteX580" fmla="*/ 4011538 w 8266862"/>
              <a:gd name="connsiteY580" fmla="*/ 2983058 h 4506686"/>
              <a:gd name="connsiteX581" fmla="*/ 4011566 w 8266862"/>
              <a:gd name="connsiteY581" fmla="*/ 2983028 h 4506686"/>
              <a:gd name="connsiteX582" fmla="*/ 4008648 w 8266862"/>
              <a:gd name="connsiteY582" fmla="*/ 2984428 h 4506686"/>
              <a:gd name="connsiteX583" fmla="*/ 4004997 w 8266862"/>
              <a:gd name="connsiteY583" fmla="*/ 2984124 h 4506686"/>
              <a:gd name="connsiteX584" fmla="*/ 3990394 w 8266862"/>
              <a:gd name="connsiteY584" fmla="*/ 2979255 h 4506686"/>
              <a:gd name="connsiteX585" fmla="*/ 3984310 w 8266862"/>
              <a:gd name="connsiteY585" fmla="*/ 2970432 h 4506686"/>
              <a:gd name="connsiteX586" fmla="*/ 3981419 w 8266862"/>
              <a:gd name="connsiteY586" fmla="*/ 2967695 h 4506686"/>
              <a:gd name="connsiteX587" fmla="*/ 4224050 w 8266862"/>
              <a:gd name="connsiteY587" fmla="*/ 2966173 h 4506686"/>
              <a:gd name="connsiteX588" fmla="*/ 4220855 w 8266862"/>
              <a:gd name="connsiteY588" fmla="*/ 2966629 h 4506686"/>
              <a:gd name="connsiteX589" fmla="*/ 4220466 w 8266862"/>
              <a:gd name="connsiteY589" fmla="*/ 2967207 h 4506686"/>
              <a:gd name="connsiteX590" fmla="*/ 4223441 w 8266862"/>
              <a:gd name="connsiteY590" fmla="*/ 2966781 h 4506686"/>
              <a:gd name="connsiteX591" fmla="*/ 4233481 w 8266862"/>
              <a:gd name="connsiteY591" fmla="*/ 2970584 h 4506686"/>
              <a:gd name="connsiteX592" fmla="*/ 4259797 w 8266862"/>
              <a:gd name="connsiteY592" fmla="*/ 2986557 h 4506686"/>
              <a:gd name="connsiteX593" fmla="*/ 4273184 w 8266862"/>
              <a:gd name="connsiteY593" fmla="*/ 2999487 h 4506686"/>
              <a:gd name="connsiteX594" fmla="*/ 4288091 w 8266862"/>
              <a:gd name="connsiteY594" fmla="*/ 3005724 h 4506686"/>
              <a:gd name="connsiteX595" fmla="*/ 4296154 w 8266862"/>
              <a:gd name="connsiteY595" fmla="*/ 3011200 h 4506686"/>
              <a:gd name="connsiteX596" fmla="*/ 4328859 w 8266862"/>
              <a:gd name="connsiteY596" fmla="*/ 3019415 h 4506686"/>
              <a:gd name="connsiteX597" fmla="*/ 4296610 w 8266862"/>
              <a:gd name="connsiteY597" fmla="*/ 3010745 h 4506686"/>
              <a:gd name="connsiteX598" fmla="*/ 4288548 w 8266862"/>
              <a:gd name="connsiteY598" fmla="*/ 3005268 h 4506686"/>
              <a:gd name="connsiteX599" fmla="*/ 4273639 w 8266862"/>
              <a:gd name="connsiteY599" fmla="*/ 2998878 h 4506686"/>
              <a:gd name="connsiteX600" fmla="*/ 4260405 w 8266862"/>
              <a:gd name="connsiteY600" fmla="*/ 2986101 h 4506686"/>
              <a:gd name="connsiteX601" fmla="*/ 4234089 w 8266862"/>
              <a:gd name="connsiteY601" fmla="*/ 2969976 h 4506686"/>
              <a:gd name="connsiteX602" fmla="*/ 4819423 w 8266862"/>
              <a:gd name="connsiteY602" fmla="*/ 2960736 h 4506686"/>
              <a:gd name="connsiteX603" fmla="*/ 4819140 w 8266862"/>
              <a:gd name="connsiteY603" fmla="*/ 2961001 h 4506686"/>
              <a:gd name="connsiteX604" fmla="*/ 4817771 w 8266862"/>
              <a:gd name="connsiteY604" fmla="*/ 2963587 h 4506686"/>
              <a:gd name="connsiteX605" fmla="*/ 4820662 w 8266862"/>
              <a:gd name="connsiteY605" fmla="*/ 2968607 h 4506686"/>
              <a:gd name="connsiteX606" fmla="*/ 4822334 w 8266862"/>
              <a:gd name="connsiteY606" fmla="*/ 2976060 h 4506686"/>
              <a:gd name="connsiteX607" fmla="*/ 4820205 w 8266862"/>
              <a:gd name="connsiteY607" fmla="*/ 2988687 h 4506686"/>
              <a:gd name="connsiteX608" fmla="*/ 4816705 w 8266862"/>
              <a:gd name="connsiteY608" fmla="*/ 2994012 h 4506686"/>
              <a:gd name="connsiteX609" fmla="*/ 4813359 w 8266862"/>
              <a:gd name="connsiteY609" fmla="*/ 2999031 h 4506686"/>
              <a:gd name="connsiteX610" fmla="*/ 4810190 w 8266862"/>
              <a:gd name="connsiteY610" fmla="*/ 3001429 h 4506686"/>
              <a:gd name="connsiteX611" fmla="*/ 4813663 w 8266862"/>
              <a:gd name="connsiteY611" fmla="*/ 2998878 h 4506686"/>
              <a:gd name="connsiteX612" fmla="*/ 4817010 w 8266862"/>
              <a:gd name="connsiteY612" fmla="*/ 2993860 h 4506686"/>
              <a:gd name="connsiteX613" fmla="*/ 4820508 w 8266862"/>
              <a:gd name="connsiteY613" fmla="*/ 2988535 h 4506686"/>
              <a:gd name="connsiteX614" fmla="*/ 4822638 w 8266862"/>
              <a:gd name="connsiteY614" fmla="*/ 2975909 h 4506686"/>
              <a:gd name="connsiteX615" fmla="*/ 4820965 w 8266862"/>
              <a:gd name="connsiteY615" fmla="*/ 2968304 h 4506686"/>
              <a:gd name="connsiteX616" fmla="*/ 4818074 w 8266862"/>
              <a:gd name="connsiteY616" fmla="*/ 2963284 h 4506686"/>
              <a:gd name="connsiteX617" fmla="*/ 3876761 w 8266862"/>
              <a:gd name="connsiteY617" fmla="*/ 2960545 h 4506686"/>
              <a:gd name="connsiteX618" fmla="*/ 3874023 w 8266862"/>
              <a:gd name="connsiteY618" fmla="*/ 2960849 h 4506686"/>
              <a:gd name="connsiteX619" fmla="*/ 3869460 w 8266862"/>
              <a:gd name="connsiteY619" fmla="*/ 2963891 h 4506686"/>
              <a:gd name="connsiteX620" fmla="*/ 3869190 w 8266862"/>
              <a:gd name="connsiteY620" fmla="*/ 2964121 h 4506686"/>
              <a:gd name="connsiteX621" fmla="*/ 3872958 w 8266862"/>
              <a:gd name="connsiteY621" fmla="*/ 2961610 h 4506686"/>
              <a:gd name="connsiteX622" fmla="*/ 3875696 w 8266862"/>
              <a:gd name="connsiteY622" fmla="*/ 2961306 h 4506686"/>
              <a:gd name="connsiteX623" fmla="*/ 3878433 w 8266862"/>
              <a:gd name="connsiteY623" fmla="*/ 2961914 h 4506686"/>
              <a:gd name="connsiteX624" fmla="*/ 3880716 w 8266862"/>
              <a:gd name="connsiteY624" fmla="*/ 2964652 h 4506686"/>
              <a:gd name="connsiteX625" fmla="*/ 3885735 w 8266862"/>
              <a:gd name="connsiteY625" fmla="*/ 2974236 h 4506686"/>
              <a:gd name="connsiteX626" fmla="*/ 3898513 w 8266862"/>
              <a:gd name="connsiteY626" fmla="*/ 2979408 h 4506686"/>
              <a:gd name="connsiteX627" fmla="*/ 3905815 w 8266862"/>
              <a:gd name="connsiteY627" fmla="*/ 2987470 h 4506686"/>
              <a:gd name="connsiteX628" fmla="*/ 3910379 w 8266862"/>
              <a:gd name="connsiteY628" fmla="*/ 2988687 h 4506686"/>
              <a:gd name="connsiteX629" fmla="*/ 3915399 w 8266862"/>
              <a:gd name="connsiteY629" fmla="*/ 2987165 h 4506686"/>
              <a:gd name="connsiteX630" fmla="*/ 3916256 w 8266862"/>
              <a:gd name="connsiteY630" fmla="*/ 2986621 h 4506686"/>
              <a:gd name="connsiteX631" fmla="*/ 3911596 w 8266862"/>
              <a:gd name="connsiteY631" fmla="*/ 2988079 h 4506686"/>
              <a:gd name="connsiteX632" fmla="*/ 3907032 w 8266862"/>
              <a:gd name="connsiteY632" fmla="*/ 2986861 h 4506686"/>
              <a:gd name="connsiteX633" fmla="*/ 3899579 w 8266862"/>
              <a:gd name="connsiteY633" fmla="*/ 2978800 h 4506686"/>
              <a:gd name="connsiteX634" fmla="*/ 3886800 w 8266862"/>
              <a:gd name="connsiteY634" fmla="*/ 2973627 h 4506686"/>
              <a:gd name="connsiteX635" fmla="*/ 3881782 w 8266862"/>
              <a:gd name="connsiteY635" fmla="*/ 2964043 h 4506686"/>
              <a:gd name="connsiteX636" fmla="*/ 3879499 w 8266862"/>
              <a:gd name="connsiteY636" fmla="*/ 2961306 h 4506686"/>
              <a:gd name="connsiteX637" fmla="*/ 6032415 w 8266862"/>
              <a:gd name="connsiteY637" fmla="*/ 2956384 h 4506686"/>
              <a:gd name="connsiteX638" fmla="*/ 6032444 w 8266862"/>
              <a:gd name="connsiteY638" fmla="*/ 2956437 h 4506686"/>
              <a:gd name="connsiteX639" fmla="*/ 6066348 w 8266862"/>
              <a:gd name="connsiteY639" fmla="*/ 2987164 h 4506686"/>
              <a:gd name="connsiteX640" fmla="*/ 6066214 w 8266862"/>
              <a:gd name="connsiteY640" fmla="*/ 2987014 h 4506686"/>
              <a:gd name="connsiteX641" fmla="*/ 664914 w 8266862"/>
              <a:gd name="connsiteY641" fmla="*/ 2954612 h 4506686"/>
              <a:gd name="connsiteX642" fmla="*/ 676018 w 8266862"/>
              <a:gd name="connsiteY642" fmla="*/ 2961762 h 4506686"/>
              <a:gd name="connsiteX643" fmla="*/ 677540 w 8266862"/>
              <a:gd name="connsiteY643" fmla="*/ 2963738 h 4506686"/>
              <a:gd name="connsiteX644" fmla="*/ 668869 w 8266862"/>
              <a:gd name="connsiteY644" fmla="*/ 2973019 h 4506686"/>
              <a:gd name="connsiteX645" fmla="*/ 658830 w 8266862"/>
              <a:gd name="connsiteY645" fmla="*/ 2975453 h 4506686"/>
              <a:gd name="connsiteX646" fmla="*/ 651224 w 8266862"/>
              <a:gd name="connsiteY646" fmla="*/ 2973170 h 4506686"/>
              <a:gd name="connsiteX647" fmla="*/ 639053 w 8266862"/>
              <a:gd name="connsiteY647" fmla="*/ 2956742 h 4506686"/>
              <a:gd name="connsiteX648" fmla="*/ 622473 w 8266862"/>
              <a:gd name="connsiteY648" fmla="*/ 2946701 h 4506686"/>
              <a:gd name="connsiteX649" fmla="*/ 624603 w 8266862"/>
              <a:gd name="connsiteY649" fmla="*/ 2948832 h 4506686"/>
              <a:gd name="connsiteX650" fmla="*/ 631144 w 8266862"/>
              <a:gd name="connsiteY650" fmla="*/ 2954916 h 4506686"/>
              <a:gd name="connsiteX651" fmla="*/ 623538 w 8266862"/>
              <a:gd name="connsiteY651" fmla="*/ 2955373 h 4506686"/>
              <a:gd name="connsiteX652" fmla="*/ 611825 w 8266862"/>
              <a:gd name="connsiteY652" fmla="*/ 2953547 h 4506686"/>
              <a:gd name="connsiteX653" fmla="*/ 615932 w 8266862"/>
              <a:gd name="connsiteY653" fmla="*/ 2949592 h 4506686"/>
              <a:gd name="connsiteX654" fmla="*/ 691839 w 8266862"/>
              <a:gd name="connsiteY654" fmla="*/ 2945486 h 4506686"/>
              <a:gd name="connsiteX655" fmla="*/ 721046 w 8266862"/>
              <a:gd name="connsiteY655" fmla="*/ 2954307 h 4506686"/>
              <a:gd name="connsiteX656" fmla="*/ 736715 w 8266862"/>
              <a:gd name="connsiteY656" fmla="*/ 2950049 h 4506686"/>
              <a:gd name="connsiteX657" fmla="*/ 739606 w 8266862"/>
              <a:gd name="connsiteY657" fmla="*/ 2954307 h 4506686"/>
              <a:gd name="connsiteX658" fmla="*/ 737780 w 8266862"/>
              <a:gd name="connsiteY658" fmla="*/ 2957958 h 4506686"/>
              <a:gd name="connsiteX659" fmla="*/ 702336 w 8266862"/>
              <a:gd name="connsiteY659" fmla="*/ 2964651 h 4506686"/>
              <a:gd name="connsiteX660" fmla="*/ 691535 w 8266862"/>
              <a:gd name="connsiteY660" fmla="*/ 2959936 h 4506686"/>
              <a:gd name="connsiteX661" fmla="*/ 690622 w 8266862"/>
              <a:gd name="connsiteY661" fmla="*/ 2953547 h 4506686"/>
              <a:gd name="connsiteX662" fmla="*/ 686972 w 8266862"/>
              <a:gd name="connsiteY662" fmla="*/ 2947463 h 4506686"/>
              <a:gd name="connsiteX663" fmla="*/ 3811349 w 8266862"/>
              <a:gd name="connsiteY663" fmla="*/ 2934228 h 4506686"/>
              <a:gd name="connsiteX664" fmla="*/ 3794768 w 8266862"/>
              <a:gd name="connsiteY664" fmla="*/ 2935902 h 4506686"/>
              <a:gd name="connsiteX665" fmla="*/ 3774385 w 8266862"/>
              <a:gd name="connsiteY665" fmla="*/ 2934837 h 4506686"/>
              <a:gd name="connsiteX666" fmla="*/ 3773769 w 8266862"/>
              <a:gd name="connsiteY666" fmla="*/ 2935453 h 4506686"/>
              <a:gd name="connsiteX667" fmla="*/ 3793856 w 8266862"/>
              <a:gd name="connsiteY667" fmla="*/ 2936510 h 4506686"/>
              <a:gd name="connsiteX668" fmla="*/ 3810437 w 8266862"/>
              <a:gd name="connsiteY668" fmla="*/ 2934837 h 4506686"/>
              <a:gd name="connsiteX669" fmla="*/ 3811653 w 8266862"/>
              <a:gd name="connsiteY669" fmla="*/ 2945333 h 4506686"/>
              <a:gd name="connsiteX670" fmla="*/ 3814543 w 8266862"/>
              <a:gd name="connsiteY670" fmla="*/ 2952939 h 4506686"/>
              <a:gd name="connsiteX671" fmla="*/ 3828234 w 8266862"/>
              <a:gd name="connsiteY671" fmla="*/ 2961001 h 4506686"/>
              <a:gd name="connsiteX672" fmla="*/ 3831580 w 8266862"/>
              <a:gd name="connsiteY672" fmla="*/ 2964804 h 4506686"/>
              <a:gd name="connsiteX673" fmla="*/ 3832190 w 8266862"/>
              <a:gd name="connsiteY673" fmla="*/ 2977582 h 4506686"/>
              <a:gd name="connsiteX674" fmla="*/ 3835688 w 8266862"/>
              <a:gd name="connsiteY674" fmla="*/ 2980777 h 4506686"/>
              <a:gd name="connsiteX675" fmla="*/ 3841164 w 8266862"/>
              <a:gd name="connsiteY675" fmla="*/ 2981994 h 4506686"/>
              <a:gd name="connsiteX676" fmla="*/ 3846945 w 8266862"/>
              <a:gd name="connsiteY676" fmla="*/ 2981233 h 4506686"/>
              <a:gd name="connsiteX677" fmla="*/ 3853638 w 8266862"/>
              <a:gd name="connsiteY677" fmla="*/ 2977277 h 4506686"/>
              <a:gd name="connsiteX678" fmla="*/ 3854133 w 8266862"/>
              <a:gd name="connsiteY678" fmla="*/ 2976854 h 4506686"/>
              <a:gd name="connsiteX679" fmla="*/ 3848010 w 8266862"/>
              <a:gd name="connsiteY679" fmla="*/ 2980472 h 4506686"/>
              <a:gd name="connsiteX680" fmla="*/ 3842230 w 8266862"/>
              <a:gd name="connsiteY680" fmla="*/ 2981233 h 4506686"/>
              <a:gd name="connsiteX681" fmla="*/ 3836601 w 8266862"/>
              <a:gd name="connsiteY681" fmla="*/ 2980015 h 4506686"/>
              <a:gd name="connsiteX682" fmla="*/ 3833103 w 8266862"/>
              <a:gd name="connsiteY682" fmla="*/ 2976822 h 4506686"/>
              <a:gd name="connsiteX683" fmla="*/ 3832495 w 8266862"/>
              <a:gd name="connsiteY683" fmla="*/ 2964043 h 4506686"/>
              <a:gd name="connsiteX684" fmla="*/ 3829148 w 8266862"/>
              <a:gd name="connsiteY684" fmla="*/ 2960240 h 4506686"/>
              <a:gd name="connsiteX685" fmla="*/ 3815457 w 8266862"/>
              <a:gd name="connsiteY685" fmla="*/ 2952179 h 4506686"/>
              <a:gd name="connsiteX686" fmla="*/ 3812566 w 8266862"/>
              <a:gd name="connsiteY686" fmla="*/ 2944724 h 4506686"/>
              <a:gd name="connsiteX687" fmla="*/ 5999568 w 8266862"/>
              <a:gd name="connsiteY687" fmla="*/ 2896293 h 4506686"/>
              <a:gd name="connsiteX688" fmla="*/ 5999587 w 8266862"/>
              <a:gd name="connsiteY688" fmla="*/ 2896350 h 4506686"/>
              <a:gd name="connsiteX689" fmla="*/ 6002140 w 8266862"/>
              <a:gd name="connsiteY689" fmla="*/ 2901019 h 4506686"/>
              <a:gd name="connsiteX690" fmla="*/ 3628502 w 8266862"/>
              <a:gd name="connsiteY690" fmla="*/ 2880225 h 4506686"/>
              <a:gd name="connsiteX691" fmla="*/ 3627986 w 8266862"/>
              <a:gd name="connsiteY691" fmla="*/ 2880913 h 4506686"/>
              <a:gd name="connsiteX692" fmla="*/ 3629567 w 8266862"/>
              <a:gd name="connsiteY692" fmla="*/ 2881138 h 4506686"/>
              <a:gd name="connsiteX693" fmla="*/ 3642496 w 8266862"/>
              <a:gd name="connsiteY693" fmla="*/ 2889505 h 4506686"/>
              <a:gd name="connsiteX694" fmla="*/ 3644931 w 8266862"/>
              <a:gd name="connsiteY694" fmla="*/ 2892852 h 4506686"/>
              <a:gd name="connsiteX695" fmla="*/ 3652537 w 8266862"/>
              <a:gd name="connsiteY695" fmla="*/ 2904869 h 4506686"/>
              <a:gd name="connsiteX696" fmla="*/ 3654515 w 8266862"/>
              <a:gd name="connsiteY696" fmla="*/ 2919168 h 4506686"/>
              <a:gd name="connsiteX697" fmla="*/ 3658621 w 8266862"/>
              <a:gd name="connsiteY697" fmla="*/ 2921297 h 4506686"/>
              <a:gd name="connsiteX698" fmla="*/ 3666531 w 8266862"/>
              <a:gd name="connsiteY698" fmla="*/ 2922971 h 4506686"/>
              <a:gd name="connsiteX699" fmla="*/ 3685699 w 8266862"/>
              <a:gd name="connsiteY699" fmla="*/ 2923883 h 4506686"/>
              <a:gd name="connsiteX700" fmla="*/ 3710037 w 8266862"/>
              <a:gd name="connsiteY700" fmla="*/ 2933164 h 4506686"/>
              <a:gd name="connsiteX701" fmla="*/ 3719925 w 8266862"/>
              <a:gd name="connsiteY701" fmla="*/ 2934533 h 4506686"/>
              <a:gd name="connsiteX702" fmla="*/ 3737419 w 8266862"/>
              <a:gd name="connsiteY702" fmla="*/ 2931947 h 4506686"/>
              <a:gd name="connsiteX703" fmla="*/ 3753848 w 8266862"/>
              <a:gd name="connsiteY703" fmla="*/ 2944420 h 4506686"/>
              <a:gd name="connsiteX704" fmla="*/ 3759628 w 8266862"/>
              <a:gd name="connsiteY704" fmla="*/ 2946246 h 4506686"/>
              <a:gd name="connsiteX705" fmla="*/ 3764345 w 8266862"/>
              <a:gd name="connsiteY705" fmla="*/ 2944572 h 4506686"/>
              <a:gd name="connsiteX706" fmla="*/ 3764806 w 8266862"/>
              <a:gd name="connsiteY706" fmla="*/ 2944119 h 4506686"/>
              <a:gd name="connsiteX707" fmla="*/ 3760389 w 8266862"/>
              <a:gd name="connsiteY707" fmla="*/ 2945637 h 4506686"/>
              <a:gd name="connsiteX708" fmla="*/ 3754761 w 8266862"/>
              <a:gd name="connsiteY708" fmla="*/ 2943811 h 4506686"/>
              <a:gd name="connsiteX709" fmla="*/ 3738332 w 8266862"/>
              <a:gd name="connsiteY709" fmla="*/ 2931338 h 4506686"/>
              <a:gd name="connsiteX710" fmla="*/ 3720839 w 8266862"/>
              <a:gd name="connsiteY710" fmla="*/ 2933924 h 4506686"/>
              <a:gd name="connsiteX711" fmla="*/ 3710950 w 8266862"/>
              <a:gd name="connsiteY711" fmla="*/ 2932555 h 4506686"/>
              <a:gd name="connsiteX712" fmla="*/ 3686612 w 8266862"/>
              <a:gd name="connsiteY712" fmla="*/ 2923276 h 4506686"/>
              <a:gd name="connsiteX713" fmla="*/ 3667597 w 8266862"/>
              <a:gd name="connsiteY713" fmla="*/ 2922363 h 4506686"/>
              <a:gd name="connsiteX714" fmla="*/ 3659686 w 8266862"/>
              <a:gd name="connsiteY714" fmla="*/ 2920690 h 4506686"/>
              <a:gd name="connsiteX715" fmla="*/ 3655427 w 8266862"/>
              <a:gd name="connsiteY715" fmla="*/ 2918560 h 4506686"/>
              <a:gd name="connsiteX716" fmla="*/ 3653603 w 8266862"/>
              <a:gd name="connsiteY716" fmla="*/ 2904260 h 4506686"/>
              <a:gd name="connsiteX717" fmla="*/ 3645996 w 8266862"/>
              <a:gd name="connsiteY717" fmla="*/ 2892244 h 4506686"/>
              <a:gd name="connsiteX718" fmla="*/ 3643562 w 8266862"/>
              <a:gd name="connsiteY718" fmla="*/ 2888897 h 4506686"/>
              <a:gd name="connsiteX719" fmla="*/ 3630632 w 8266862"/>
              <a:gd name="connsiteY719" fmla="*/ 2880530 h 4506686"/>
              <a:gd name="connsiteX720" fmla="*/ 6879292 w 8266862"/>
              <a:gd name="connsiteY720" fmla="*/ 2838241 h 4506686"/>
              <a:gd name="connsiteX721" fmla="*/ 6886746 w 8266862"/>
              <a:gd name="connsiteY721" fmla="*/ 2839153 h 4506686"/>
              <a:gd name="connsiteX722" fmla="*/ 6897547 w 8266862"/>
              <a:gd name="connsiteY722" fmla="*/ 2846151 h 4506686"/>
              <a:gd name="connsiteX723" fmla="*/ 6894352 w 8266862"/>
              <a:gd name="connsiteY723" fmla="*/ 2846608 h 4506686"/>
              <a:gd name="connsiteX724" fmla="*/ 6888723 w 8266862"/>
              <a:gd name="connsiteY724" fmla="*/ 2844631 h 4506686"/>
              <a:gd name="connsiteX725" fmla="*/ 6880965 w 8266862"/>
              <a:gd name="connsiteY725" fmla="*/ 2840980 h 4506686"/>
              <a:gd name="connsiteX726" fmla="*/ 5922790 w 8266862"/>
              <a:gd name="connsiteY726" fmla="*/ 2837102 h 4506686"/>
              <a:gd name="connsiteX727" fmla="*/ 5922766 w 8266862"/>
              <a:gd name="connsiteY727" fmla="*/ 2837177 h 4506686"/>
              <a:gd name="connsiteX728" fmla="*/ 5949843 w 8266862"/>
              <a:gd name="connsiteY728" fmla="*/ 2856039 h 4506686"/>
              <a:gd name="connsiteX729" fmla="*/ 5949996 w 8266862"/>
              <a:gd name="connsiteY729" fmla="*/ 2856192 h 4506686"/>
              <a:gd name="connsiteX730" fmla="*/ 5966120 w 8266862"/>
              <a:gd name="connsiteY730" fmla="*/ 2871404 h 4506686"/>
              <a:gd name="connsiteX731" fmla="*/ 5977225 w 8266862"/>
              <a:gd name="connsiteY731" fmla="*/ 2877336 h 4506686"/>
              <a:gd name="connsiteX732" fmla="*/ 5988482 w 8266862"/>
              <a:gd name="connsiteY732" fmla="*/ 2879161 h 4506686"/>
              <a:gd name="connsiteX733" fmla="*/ 5995214 w 8266862"/>
              <a:gd name="connsiteY733" fmla="*/ 2883992 h 4506686"/>
              <a:gd name="connsiteX734" fmla="*/ 5995175 w 8266862"/>
              <a:gd name="connsiteY734" fmla="*/ 2883877 h 4506686"/>
              <a:gd name="connsiteX735" fmla="*/ 5988177 w 8266862"/>
              <a:gd name="connsiteY735" fmla="*/ 2878857 h 4506686"/>
              <a:gd name="connsiteX736" fmla="*/ 5976920 w 8266862"/>
              <a:gd name="connsiteY736" fmla="*/ 2877033 h 4506686"/>
              <a:gd name="connsiteX737" fmla="*/ 5965816 w 8266862"/>
              <a:gd name="connsiteY737" fmla="*/ 2871100 h 4506686"/>
              <a:gd name="connsiteX738" fmla="*/ 5949691 w 8266862"/>
              <a:gd name="connsiteY738" fmla="*/ 2855887 h 4506686"/>
              <a:gd name="connsiteX739" fmla="*/ 5949539 w 8266862"/>
              <a:gd name="connsiteY739" fmla="*/ 2855735 h 4506686"/>
              <a:gd name="connsiteX740" fmla="*/ 6946072 w 8266862"/>
              <a:gd name="connsiteY740" fmla="*/ 2796712 h 4506686"/>
              <a:gd name="connsiteX741" fmla="*/ 6924471 w 8266862"/>
              <a:gd name="connsiteY741" fmla="*/ 2820139 h 4506686"/>
              <a:gd name="connsiteX742" fmla="*/ 6903631 w 8266862"/>
              <a:gd name="connsiteY742" fmla="*/ 2848129 h 4506686"/>
              <a:gd name="connsiteX743" fmla="*/ 6900133 w 8266862"/>
              <a:gd name="connsiteY743" fmla="*/ 2850107 h 4506686"/>
              <a:gd name="connsiteX744" fmla="*/ 6913215 w 8266862"/>
              <a:gd name="connsiteY744" fmla="*/ 2828506 h 4506686"/>
              <a:gd name="connsiteX745" fmla="*/ 6939074 w 8266862"/>
              <a:gd name="connsiteY745" fmla="*/ 2800973 h 4506686"/>
              <a:gd name="connsiteX746" fmla="*/ 4928970 w 8266862"/>
              <a:gd name="connsiteY746" fmla="*/ 2785912 h 4506686"/>
              <a:gd name="connsiteX747" fmla="*/ 4928970 w 8266862"/>
              <a:gd name="connsiteY747" fmla="*/ 2791388 h 4506686"/>
              <a:gd name="connsiteX748" fmla="*/ 4930643 w 8266862"/>
              <a:gd name="connsiteY748" fmla="*/ 2795648 h 4506686"/>
              <a:gd name="connsiteX749" fmla="*/ 4925167 w 8266862"/>
              <a:gd name="connsiteY749" fmla="*/ 2803710 h 4506686"/>
              <a:gd name="connsiteX750" fmla="*/ 4911477 w 8266862"/>
              <a:gd name="connsiteY750" fmla="*/ 2811925 h 4506686"/>
              <a:gd name="connsiteX751" fmla="*/ 4904022 w 8266862"/>
              <a:gd name="connsiteY751" fmla="*/ 2819987 h 4506686"/>
              <a:gd name="connsiteX752" fmla="*/ 4902958 w 8266862"/>
              <a:gd name="connsiteY752" fmla="*/ 2827897 h 4506686"/>
              <a:gd name="connsiteX753" fmla="*/ 4899764 w 8266862"/>
              <a:gd name="connsiteY753" fmla="*/ 2831700 h 4506686"/>
              <a:gd name="connsiteX754" fmla="*/ 4893831 w 8266862"/>
              <a:gd name="connsiteY754" fmla="*/ 2833374 h 4506686"/>
              <a:gd name="connsiteX755" fmla="*/ 4890332 w 8266862"/>
              <a:gd name="connsiteY755" fmla="*/ 2844934 h 4506686"/>
              <a:gd name="connsiteX756" fmla="*/ 4887290 w 8266862"/>
              <a:gd name="connsiteY756" fmla="*/ 2872316 h 4506686"/>
              <a:gd name="connsiteX757" fmla="*/ 4879989 w 8266862"/>
              <a:gd name="connsiteY757" fmla="*/ 2887832 h 4506686"/>
              <a:gd name="connsiteX758" fmla="*/ 4868122 w 8266862"/>
              <a:gd name="connsiteY758" fmla="*/ 2891635 h 4506686"/>
              <a:gd name="connsiteX759" fmla="*/ 4861886 w 8266862"/>
              <a:gd name="connsiteY759" fmla="*/ 2897720 h 4506686"/>
              <a:gd name="connsiteX760" fmla="*/ 4860973 w 8266862"/>
              <a:gd name="connsiteY760" fmla="*/ 2906086 h 4506686"/>
              <a:gd name="connsiteX761" fmla="*/ 4853976 w 8266862"/>
              <a:gd name="connsiteY761" fmla="*/ 2915670 h 4506686"/>
              <a:gd name="connsiteX762" fmla="*/ 4840741 w 8266862"/>
              <a:gd name="connsiteY762" fmla="*/ 2926622 h 4506686"/>
              <a:gd name="connsiteX763" fmla="*/ 4836330 w 8266862"/>
              <a:gd name="connsiteY763" fmla="*/ 2936967 h 4506686"/>
              <a:gd name="connsiteX764" fmla="*/ 4840894 w 8266862"/>
              <a:gd name="connsiteY764" fmla="*/ 2946854 h 4506686"/>
              <a:gd name="connsiteX765" fmla="*/ 4839980 w 8266862"/>
              <a:gd name="connsiteY765" fmla="*/ 2950810 h 4506686"/>
              <a:gd name="connsiteX766" fmla="*/ 4835993 w 8266862"/>
              <a:gd name="connsiteY766" fmla="*/ 2953912 h 4506686"/>
              <a:gd name="connsiteX767" fmla="*/ 4836177 w 8266862"/>
              <a:gd name="connsiteY767" fmla="*/ 2953853 h 4506686"/>
              <a:gd name="connsiteX768" fmla="*/ 4840283 w 8266862"/>
              <a:gd name="connsiteY768" fmla="*/ 2950658 h 4506686"/>
              <a:gd name="connsiteX769" fmla="*/ 4841197 w 8266862"/>
              <a:gd name="connsiteY769" fmla="*/ 2946703 h 4506686"/>
              <a:gd name="connsiteX770" fmla="*/ 4836633 w 8266862"/>
              <a:gd name="connsiteY770" fmla="*/ 2936968 h 4506686"/>
              <a:gd name="connsiteX771" fmla="*/ 4841045 w 8266862"/>
              <a:gd name="connsiteY771" fmla="*/ 2926623 h 4506686"/>
              <a:gd name="connsiteX772" fmla="*/ 4854279 w 8266862"/>
              <a:gd name="connsiteY772" fmla="*/ 2915670 h 4506686"/>
              <a:gd name="connsiteX773" fmla="*/ 4861277 w 8266862"/>
              <a:gd name="connsiteY773" fmla="*/ 2906086 h 4506686"/>
              <a:gd name="connsiteX774" fmla="*/ 4862038 w 8266862"/>
              <a:gd name="connsiteY774" fmla="*/ 2897720 h 4506686"/>
              <a:gd name="connsiteX775" fmla="*/ 4868427 w 8266862"/>
              <a:gd name="connsiteY775" fmla="*/ 2891635 h 4506686"/>
              <a:gd name="connsiteX776" fmla="*/ 4880291 w 8266862"/>
              <a:gd name="connsiteY776" fmla="*/ 2887832 h 4506686"/>
              <a:gd name="connsiteX777" fmla="*/ 4887593 w 8266862"/>
              <a:gd name="connsiteY777" fmla="*/ 2872316 h 4506686"/>
              <a:gd name="connsiteX778" fmla="*/ 4890484 w 8266862"/>
              <a:gd name="connsiteY778" fmla="*/ 2845087 h 4506686"/>
              <a:gd name="connsiteX779" fmla="*/ 4893982 w 8266862"/>
              <a:gd name="connsiteY779" fmla="*/ 2833525 h 4506686"/>
              <a:gd name="connsiteX780" fmla="*/ 4900067 w 8266862"/>
              <a:gd name="connsiteY780" fmla="*/ 2831852 h 4506686"/>
              <a:gd name="connsiteX781" fmla="*/ 4903261 w 8266862"/>
              <a:gd name="connsiteY781" fmla="*/ 2828050 h 4506686"/>
              <a:gd name="connsiteX782" fmla="*/ 4904326 w 8266862"/>
              <a:gd name="connsiteY782" fmla="*/ 2820138 h 4506686"/>
              <a:gd name="connsiteX783" fmla="*/ 4911780 w 8266862"/>
              <a:gd name="connsiteY783" fmla="*/ 2812077 h 4506686"/>
              <a:gd name="connsiteX784" fmla="*/ 4925471 w 8266862"/>
              <a:gd name="connsiteY784" fmla="*/ 2803862 h 4506686"/>
              <a:gd name="connsiteX785" fmla="*/ 4930948 w 8266862"/>
              <a:gd name="connsiteY785" fmla="*/ 2795800 h 4506686"/>
              <a:gd name="connsiteX786" fmla="*/ 4929274 w 8266862"/>
              <a:gd name="connsiteY786" fmla="*/ 2791542 h 4506686"/>
              <a:gd name="connsiteX787" fmla="*/ 4929274 w 8266862"/>
              <a:gd name="connsiteY787" fmla="*/ 2786064 h 4506686"/>
              <a:gd name="connsiteX788" fmla="*/ 4965479 w 8266862"/>
              <a:gd name="connsiteY788" fmla="*/ 2786064 h 4506686"/>
              <a:gd name="connsiteX789" fmla="*/ 4950571 w 8266862"/>
              <a:gd name="connsiteY789" fmla="*/ 2766289 h 4506686"/>
              <a:gd name="connsiteX790" fmla="*/ 4934295 w 8266862"/>
              <a:gd name="connsiteY790" fmla="*/ 2778154 h 4506686"/>
              <a:gd name="connsiteX791" fmla="*/ 4928970 w 8266862"/>
              <a:gd name="connsiteY791" fmla="*/ 2785456 h 4506686"/>
              <a:gd name="connsiteX792" fmla="*/ 4934295 w 8266862"/>
              <a:gd name="connsiteY792" fmla="*/ 2778155 h 4506686"/>
              <a:gd name="connsiteX793" fmla="*/ 7006921 w 8266862"/>
              <a:gd name="connsiteY793" fmla="*/ 2753054 h 4506686"/>
              <a:gd name="connsiteX794" fmla="*/ 6980908 w 8266862"/>
              <a:gd name="connsiteY794" fmla="*/ 2765529 h 4506686"/>
              <a:gd name="connsiteX795" fmla="*/ 6978017 w 8266862"/>
              <a:gd name="connsiteY795" fmla="*/ 2764769 h 4506686"/>
              <a:gd name="connsiteX796" fmla="*/ 6995054 w 8266862"/>
              <a:gd name="connsiteY796" fmla="*/ 2755793 h 4506686"/>
              <a:gd name="connsiteX797" fmla="*/ 6060434 w 8266862"/>
              <a:gd name="connsiteY797" fmla="*/ 2749404 h 4506686"/>
              <a:gd name="connsiteX798" fmla="*/ 6065606 w 8266862"/>
              <a:gd name="connsiteY798" fmla="*/ 2751078 h 4506686"/>
              <a:gd name="connsiteX799" fmla="*/ 6088272 w 8266862"/>
              <a:gd name="connsiteY799" fmla="*/ 2751990 h 4506686"/>
              <a:gd name="connsiteX800" fmla="*/ 6111090 w 8266862"/>
              <a:gd name="connsiteY800" fmla="*/ 2753054 h 4506686"/>
              <a:gd name="connsiteX801" fmla="*/ 6133755 w 8266862"/>
              <a:gd name="connsiteY801" fmla="*/ 2753967 h 4506686"/>
              <a:gd name="connsiteX802" fmla="*/ 6156421 w 8266862"/>
              <a:gd name="connsiteY802" fmla="*/ 2755033 h 4506686"/>
              <a:gd name="connsiteX803" fmla="*/ 6179087 w 8266862"/>
              <a:gd name="connsiteY803" fmla="*/ 2756097 h 4506686"/>
              <a:gd name="connsiteX804" fmla="*/ 6201905 w 8266862"/>
              <a:gd name="connsiteY804" fmla="*/ 2757010 h 4506686"/>
              <a:gd name="connsiteX805" fmla="*/ 6224570 w 8266862"/>
              <a:gd name="connsiteY805" fmla="*/ 2758075 h 4506686"/>
              <a:gd name="connsiteX806" fmla="*/ 6247236 w 8266862"/>
              <a:gd name="connsiteY806" fmla="*/ 2758988 h 4506686"/>
              <a:gd name="connsiteX807" fmla="*/ 6251648 w 8266862"/>
              <a:gd name="connsiteY807" fmla="*/ 2760812 h 4506686"/>
              <a:gd name="connsiteX808" fmla="*/ 6253017 w 8266862"/>
              <a:gd name="connsiteY808" fmla="*/ 2763398 h 4506686"/>
              <a:gd name="connsiteX809" fmla="*/ 6252408 w 8266862"/>
              <a:gd name="connsiteY809" fmla="*/ 2770701 h 4506686"/>
              <a:gd name="connsiteX810" fmla="*/ 6253321 w 8266862"/>
              <a:gd name="connsiteY810" fmla="*/ 2774808 h 4506686"/>
              <a:gd name="connsiteX811" fmla="*/ 6269293 w 8266862"/>
              <a:gd name="connsiteY811" fmla="*/ 2766441 h 4506686"/>
              <a:gd name="connsiteX812" fmla="*/ 6276748 w 8266862"/>
              <a:gd name="connsiteY812" fmla="*/ 2776025 h 4506686"/>
              <a:gd name="connsiteX813" fmla="*/ 6289373 w 8266862"/>
              <a:gd name="connsiteY813" fmla="*/ 2792605 h 4506686"/>
              <a:gd name="connsiteX814" fmla="*/ 6289982 w 8266862"/>
              <a:gd name="connsiteY814" fmla="*/ 2802341 h 4506686"/>
              <a:gd name="connsiteX815" fmla="*/ 6290742 w 8266862"/>
              <a:gd name="connsiteY815" fmla="*/ 2816032 h 4506686"/>
              <a:gd name="connsiteX816" fmla="*/ 6310974 w 8266862"/>
              <a:gd name="connsiteY816" fmla="*/ 2816640 h 4506686"/>
              <a:gd name="connsiteX817" fmla="*/ 6331206 w 8266862"/>
              <a:gd name="connsiteY817" fmla="*/ 2817401 h 4506686"/>
              <a:gd name="connsiteX818" fmla="*/ 6351438 w 8266862"/>
              <a:gd name="connsiteY818" fmla="*/ 2818010 h 4506686"/>
              <a:gd name="connsiteX819" fmla="*/ 6371670 w 8266862"/>
              <a:gd name="connsiteY819" fmla="*/ 2818770 h 4506686"/>
              <a:gd name="connsiteX820" fmla="*/ 6391901 w 8266862"/>
              <a:gd name="connsiteY820" fmla="*/ 2819378 h 4506686"/>
              <a:gd name="connsiteX821" fmla="*/ 6412133 w 8266862"/>
              <a:gd name="connsiteY821" fmla="*/ 2820138 h 4506686"/>
              <a:gd name="connsiteX822" fmla="*/ 6432365 w 8266862"/>
              <a:gd name="connsiteY822" fmla="*/ 2820748 h 4506686"/>
              <a:gd name="connsiteX823" fmla="*/ 6452597 w 8266862"/>
              <a:gd name="connsiteY823" fmla="*/ 2821509 h 4506686"/>
              <a:gd name="connsiteX824" fmla="*/ 6471916 w 8266862"/>
              <a:gd name="connsiteY824" fmla="*/ 2841284 h 4506686"/>
              <a:gd name="connsiteX825" fmla="*/ 6491236 w 8266862"/>
              <a:gd name="connsiteY825" fmla="*/ 2861059 h 4506686"/>
              <a:gd name="connsiteX826" fmla="*/ 6510555 w 8266862"/>
              <a:gd name="connsiteY826" fmla="*/ 2880836 h 4506686"/>
              <a:gd name="connsiteX827" fmla="*/ 6529874 w 8266862"/>
              <a:gd name="connsiteY827" fmla="*/ 2900459 h 4506686"/>
              <a:gd name="connsiteX828" fmla="*/ 6549194 w 8266862"/>
              <a:gd name="connsiteY828" fmla="*/ 2920234 h 4506686"/>
              <a:gd name="connsiteX829" fmla="*/ 6568664 w 8266862"/>
              <a:gd name="connsiteY829" fmla="*/ 2939858 h 4506686"/>
              <a:gd name="connsiteX830" fmla="*/ 6587983 w 8266862"/>
              <a:gd name="connsiteY830" fmla="*/ 2959481 h 4506686"/>
              <a:gd name="connsiteX831" fmla="*/ 6608519 w 8266862"/>
              <a:gd name="connsiteY831" fmla="*/ 2980321 h 4506686"/>
              <a:gd name="connsiteX832" fmla="*/ 6606695 w 8266862"/>
              <a:gd name="connsiteY832" fmla="*/ 2980929 h 4506686"/>
              <a:gd name="connsiteX833" fmla="*/ 6568817 w 8266862"/>
              <a:gd name="connsiteY833" fmla="*/ 3006485 h 4506686"/>
              <a:gd name="connsiteX834" fmla="*/ 6557559 w 8266862"/>
              <a:gd name="connsiteY834" fmla="*/ 3017742 h 4506686"/>
              <a:gd name="connsiteX835" fmla="*/ 6526376 w 8266862"/>
              <a:gd name="connsiteY835" fmla="*/ 3060944 h 4506686"/>
              <a:gd name="connsiteX836" fmla="*/ 6518464 w 8266862"/>
              <a:gd name="connsiteY836" fmla="*/ 3088478 h 4506686"/>
              <a:gd name="connsiteX837" fmla="*/ 6512075 w 8266862"/>
              <a:gd name="connsiteY837" fmla="*/ 3076916 h 4506686"/>
              <a:gd name="connsiteX838" fmla="*/ 6513597 w 8266862"/>
              <a:gd name="connsiteY838" fmla="*/ 3068246 h 4506686"/>
              <a:gd name="connsiteX839" fmla="*/ 6513749 w 8266862"/>
              <a:gd name="connsiteY839" fmla="*/ 3061096 h 4506686"/>
              <a:gd name="connsiteX840" fmla="*/ 6505839 w 8266862"/>
              <a:gd name="connsiteY840" fmla="*/ 3076308 h 4506686"/>
              <a:gd name="connsiteX841" fmla="*/ 6513293 w 8266862"/>
              <a:gd name="connsiteY841" fmla="*/ 3098518 h 4506686"/>
              <a:gd name="connsiteX842" fmla="*/ 6506600 w 8266862"/>
              <a:gd name="connsiteY842" fmla="*/ 3107036 h 4506686"/>
              <a:gd name="connsiteX843" fmla="*/ 6486063 w 8266862"/>
              <a:gd name="connsiteY843" fmla="*/ 3122857 h 4506686"/>
              <a:gd name="connsiteX844" fmla="*/ 6474806 w 8266862"/>
              <a:gd name="connsiteY844" fmla="*/ 3125443 h 4506686"/>
              <a:gd name="connsiteX845" fmla="*/ 6462029 w 8266862"/>
              <a:gd name="connsiteY845" fmla="*/ 3129854 h 4506686"/>
              <a:gd name="connsiteX846" fmla="*/ 6458074 w 8266862"/>
              <a:gd name="connsiteY846" fmla="*/ 3145522 h 4506686"/>
              <a:gd name="connsiteX847" fmla="*/ 6440884 w 8266862"/>
              <a:gd name="connsiteY847" fmla="*/ 3159821 h 4506686"/>
              <a:gd name="connsiteX848" fmla="*/ 6430845 w 8266862"/>
              <a:gd name="connsiteY848" fmla="*/ 3166210 h 4506686"/>
              <a:gd name="connsiteX849" fmla="*/ 6412590 w 8266862"/>
              <a:gd name="connsiteY849" fmla="*/ 3162256 h 4506686"/>
              <a:gd name="connsiteX850" fmla="*/ 6418219 w 8266862"/>
              <a:gd name="connsiteY850" fmla="*/ 3176098 h 4506686"/>
              <a:gd name="connsiteX851" fmla="*/ 6411525 w 8266862"/>
              <a:gd name="connsiteY851" fmla="*/ 3186442 h 4506686"/>
              <a:gd name="connsiteX852" fmla="*/ 6399811 w 8266862"/>
              <a:gd name="connsiteY852" fmla="*/ 3194506 h 4506686"/>
              <a:gd name="connsiteX853" fmla="*/ 6385360 w 8266862"/>
              <a:gd name="connsiteY853" fmla="*/ 3199676 h 4506686"/>
              <a:gd name="connsiteX854" fmla="*/ 6377146 w 8266862"/>
              <a:gd name="connsiteY854" fmla="*/ 3199069 h 4506686"/>
              <a:gd name="connsiteX855" fmla="*/ 6370148 w 8266862"/>
              <a:gd name="connsiteY855" fmla="*/ 3201807 h 4506686"/>
              <a:gd name="connsiteX856" fmla="*/ 6364520 w 8266862"/>
              <a:gd name="connsiteY856" fmla="*/ 3208500 h 4506686"/>
              <a:gd name="connsiteX857" fmla="*/ 6350981 w 8266862"/>
              <a:gd name="connsiteY857" fmla="*/ 3214737 h 4506686"/>
              <a:gd name="connsiteX858" fmla="*/ 6336986 w 8266862"/>
              <a:gd name="connsiteY858" fmla="*/ 3211238 h 4506686"/>
              <a:gd name="connsiteX859" fmla="*/ 6321015 w 8266862"/>
              <a:gd name="connsiteY859" fmla="*/ 3209108 h 4506686"/>
              <a:gd name="connsiteX860" fmla="*/ 6312191 w 8266862"/>
              <a:gd name="connsiteY860" fmla="*/ 3212758 h 4506686"/>
              <a:gd name="connsiteX861" fmla="*/ 6327099 w 8266862"/>
              <a:gd name="connsiteY861" fmla="*/ 3218996 h 4506686"/>
              <a:gd name="connsiteX862" fmla="*/ 6335009 w 8266862"/>
              <a:gd name="connsiteY862" fmla="*/ 3227820 h 4506686"/>
              <a:gd name="connsiteX863" fmla="*/ 6333488 w 8266862"/>
              <a:gd name="connsiteY863" fmla="*/ 3239836 h 4506686"/>
              <a:gd name="connsiteX864" fmla="*/ 6329380 w 8266862"/>
              <a:gd name="connsiteY864" fmla="*/ 3244400 h 4506686"/>
              <a:gd name="connsiteX865" fmla="*/ 6319949 w 8266862"/>
              <a:gd name="connsiteY865" fmla="*/ 3250638 h 4506686"/>
              <a:gd name="connsiteX866" fmla="*/ 6315842 w 8266862"/>
              <a:gd name="connsiteY866" fmla="*/ 3249724 h 4506686"/>
              <a:gd name="connsiteX867" fmla="*/ 6313408 w 8266862"/>
              <a:gd name="connsiteY867" fmla="*/ 3244097 h 4506686"/>
              <a:gd name="connsiteX868" fmla="*/ 6310365 w 8266862"/>
              <a:gd name="connsiteY868" fmla="*/ 3232383 h 4506686"/>
              <a:gd name="connsiteX869" fmla="*/ 6305954 w 8266862"/>
              <a:gd name="connsiteY869" fmla="*/ 3234816 h 4506686"/>
              <a:gd name="connsiteX870" fmla="*/ 6305194 w 8266862"/>
              <a:gd name="connsiteY870" fmla="*/ 3240293 h 4506686"/>
              <a:gd name="connsiteX871" fmla="*/ 6301392 w 8266862"/>
              <a:gd name="connsiteY871" fmla="*/ 3242270 h 4506686"/>
              <a:gd name="connsiteX872" fmla="*/ 6288004 w 8266862"/>
              <a:gd name="connsiteY872" fmla="*/ 3223559 h 4506686"/>
              <a:gd name="connsiteX873" fmla="*/ 6288765 w 8266862"/>
              <a:gd name="connsiteY873" fmla="*/ 3237859 h 4506686"/>
              <a:gd name="connsiteX874" fmla="*/ 6293328 w 8266862"/>
              <a:gd name="connsiteY874" fmla="*/ 3248812 h 4506686"/>
              <a:gd name="connsiteX875" fmla="*/ 6297892 w 8266862"/>
              <a:gd name="connsiteY875" fmla="*/ 3254441 h 4506686"/>
              <a:gd name="connsiteX876" fmla="*/ 6302456 w 8266862"/>
              <a:gd name="connsiteY876" fmla="*/ 3257634 h 4506686"/>
              <a:gd name="connsiteX877" fmla="*/ 6303520 w 8266862"/>
              <a:gd name="connsiteY877" fmla="*/ 3262806 h 4506686"/>
              <a:gd name="connsiteX878" fmla="*/ 6294393 w 8266862"/>
              <a:gd name="connsiteY878" fmla="*/ 3275128 h 4506686"/>
              <a:gd name="connsiteX879" fmla="*/ 6289677 w 8266862"/>
              <a:gd name="connsiteY879" fmla="*/ 3277866 h 4506686"/>
              <a:gd name="connsiteX880" fmla="*/ 6281311 w 8266862"/>
              <a:gd name="connsiteY880" fmla="*/ 3279843 h 4506686"/>
              <a:gd name="connsiteX881" fmla="*/ 6276595 w 8266862"/>
              <a:gd name="connsiteY881" fmla="*/ 3287450 h 4506686"/>
              <a:gd name="connsiteX882" fmla="*/ 6278117 w 8266862"/>
              <a:gd name="connsiteY882" fmla="*/ 3294143 h 4506686"/>
              <a:gd name="connsiteX883" fmla="*/ 6249257 w 8266862"/>
              <a:gd name="connsiteY883" fmla="*/ 3280695 h 4506686"/>
              <a:gd name="connsiteX884" fmla="*/ 6249518 w 8266862"/>
              <a:gd name="connsiteY884" fmla="*/ 3281061 h 4506686"/>
              <a:gd name="connsiteX885" fmla="*/ 6278117 w 8266862"/>
              <a:gd name="connsiteY885" fmla="*/ 3294143 h 4506686"/>
              <a:gd name="connsiteX886" fmla="*/ 6270816 w 8266862"/>
              <a:gd name="connsiteY886" fmla="*/ 3308290 h 4506686"/>
              <a:gd name="connsiteX887" fmla="*/ 6253321 w 8266862"/>
              <a:gd name="connsiteY887" fmla="*/ 3317113 h 4506686"/>
              <a:gd name="connsiteX888" fmla="*/ 6247998 w 8266862"/>
              <a:gd name="connsiteY888" fmla="*/ 3316808 h 4506686"/>
              <a:gd name="connsiteX889" fmla="*/ 6243585 w 8266862"/>
              <a:gd name="connsiteY889" fmla="*/ 3319394 h 4506686"/>
              <a:gd name="connsiteX890" fmla="*/ 6246172 w 8266862"/>
              <a:gd name="connsiteY890" fmla="*/ 3325784 h 4506686"/>
              <a:gd name="connsiteX891" fmla="*/ 6250584 w 8266862"/>
              <a:gd name="connsiteY891" fmla="*/ 3330348 h 4506686"/>
              <a:gd name="connsiteX892" fmla="*/ 6250431 w 8266862"/>
              <a:gd name="connsiteY892" fmla="*/ 3334606 h 4506686"/>
              <a:gd name="connsiteX893" fmla="*/ 6245867 w 8266862"/>
              <a:gd name="connsiteY893" fmla="*/ 3340387 h 4506686"/>
              <a:gd name="connsiteX894" fmla="*/ 6236740 w 8266862"/>
              <a:gd name="connsiteY894" fmla="*/ 3342060 h 4506686"/>
              <a:gd name="connsiteX895" fmla="*/ 6231568 w 8266862"/>
              <a:gd name="connsiteY895" fmla="*/ 3348753 h 4506686"/>
              <a:gd name="connsiteX896" fmla="*/ 6233241 w 8266862"/>
              <a:gd name="connsiteY896" fmla="*/ 3354991 h 4506686"/>
              <a:gd name="connsiteX897" fmla="*/ 6236284 w 8266862"/>
              <a:gd name="connsiteY897" fmla="*/ 3358489 h 4506686"/>
              <a:gd name="connsiteX898" fmla="*/ 6235676 w 8266862"/>
              <a:gd name="connsiteY898" fmla="*/ 3364422 h 4506686"/>
              <a:gd name="connsiteX899" fmla="*/ 6225332 w 8266862"/>
              <a:gd name="connsiteY899" fmla="*/ 3370508 h 4506686"/>
              <a:gd name="connsiteX900" fmla="*/ 6222897 w 8266862"/>
              <a:gd name="connsiteY900" fmla="*/ 3376440 h 4506686"/>
              <a:gd name="connsiteX901" fmla="*/ 6228070 w 8266862"/>
              <a:gd name="connsiteY901" fmla="*/ 3378113 h 4506686"/>
              <a:gd name="connsiteX902" fmla="*/ 6232025 w 8266862"/>
              <a:gd name="connsiteY902" fmla="*/ 3376440 h 4506686"/>
              <a:gd name="connsiteX903" fmla="*/ 6234916 w 8266862"/>
              <a:gd name="connsiteY903" fmla="*/ 3377656 h 4506686"/>
              <a:gd name="connsiteX904" fmla="*/ 6228678 w 8266862"/>
              <a:gd name="connsiteY904" fmla="*/ 3387545 h 4506686"/>
              <a:gd name="connsiteX905" fmla="*/ 6223049 w 8266862"/>
              <a:gd name="connsiteY905" fmla="*/ 3393629 h 4506686"/>
              <a:gd name="connsiteX906" fmla="*/ 6217726 w 8266862"/>
              <a:gd name="connsiteY906" fmla="*/ 3404430 h 4506686"/>
              <a:gd name="connsiteX907" fmla="*/ 6205404 w 8266862"/>
              <a:gd name="connsiteY907" fmla="*/ 3407472 h 4506686"/>
              <a:gd name="connsiteX908" fmla="*/ 6205860 w 8266862"/>
              <a:gd name="connsiteY908" fmla="*/ 3410971 h 4506686"/>
              <a:gd name="connsiteX909" fmla="*/ 6212858 w 8266862"/>
              <a:gd name="connsiteY909" fmla="*/ 3414013 h 4506686"/>
              <a:gd name="connsiteX910" fmla="*/ 6218639 w 8266862"/>
              <a:gd name="connsiteY910" fmla="*/ 3422379 h 4506686"/>
              <a:gd name="connsiteX911" fmla="*/ 6207686 w 8266862"/>
              <a:gd name="connsiteY911" fmla="*/ 3437744 h 4506686"/>
              <a:gd name="connsiteX912" fmla="*/ 6200840 w 8266862"/>
              <a:gd name="connsiteY912" fmla="*/ 3436527 h 4506686"/>
              <a:gd name="connsiteX913" fmla="*/ 6196733 w 8266862"/>
              <a:gd name="connsiteY913" fmla="*/ 3433181 h 4506686"/>
              <a:gd name="connsiteX914" fmla="*/ 6194147 w 8266862"/>
              <a:gd name="connsiteY914" fmla="*/ 3445349 h 4506686"/>
              <a:gd name="connsiteX915" fmla="*/ 6195212 w 8266862"/>
              <a:gd name="connsiteY915" fmla="*/ 3451738 h 4506686"/>
              <a:gd name="connsiteX916" fmla="*/ 6192626 w 8266862"/>
              <a:gd name="connsiteY916" fmla="*/ 3464972 h 4506686"/>
              <a:gd name="connsiteX917" fmla="*/ 6188367 w 8266862"/>
              <a:gd name="connsiteY917" fmla="*/ 3480794 h 4506686"/>
              <a:gd name="connsiteX918" fmla="*/ 6185477 w 8266862"/>
              <a:gd name="connsiteY918" fmla="*/ 3487335 h 4506686"/>
              <a:gd name="connsiteX919" fmla="*/ 6186085 w 8266862"/>
              <a:gd name="connsiteY919" fmla="*/ 3499352 h 4506686"/>
              <a:gd name="connsiteX920" fmla="*/ 6187910 w 8266862"/>
              <a:gd name="connsiteY920" fmla="*/ 3511065 h 4506686"/>
              <a:gd name="connsiteX921" fmla="*/ 6187737 w 8266862"/>
              <a:gd name="connsiteY921" fmla="*/ 3511055 h 4506686"/>
              <a:gd name="connsiteX922" fmla="*/ 6194299 w 8266862"/>
              <a:gd name="connsiteY922" fmla="*/ 3525820 h 4506686"/>
              <a:gd name="connsiteX923" fmla="*/ 6204492 w 8266862"/>
              <a:gd name="connsiteY923" fmla="*/ 3587125 h 4506686"/>
              <a:gd name="connsiteX924" fmla="*/ 6211489 w 8266862"/>
              <a:gd name="connsiteY924" fmla="*/ 3608420 h 4506686"/>
              <a:gd name="connsiteX925" fmla="*/ 6224115 w 8266862"/>
              <a:gd name="connsiteY925" fmla="*/ 3665617 h 4506686"/>
              <a:gd name="connsiteX926" fmla="*/ 6244803 w 8266862"/>
              <a:gd name="connsiteY926" fmla="*/ 3720837 h 4506686"/>
              <a:gd name="connsiteX927" fmla="*/ 6274162 w 8266862"/>
              <a:gd name="connsiteY927" fmla="*/ 3787313 h 4506686"/>
              <a:gd name="connsiteX928" fmla="*/ 6322231 w 8266862"/>
              <a:gd name="connsiteY928" fmla="*/ 3867480 h 4506686"/>
              <a:gd name="connsiteX929" fmla="*/ 6328012 w 8266862"/>
              <a:gd name="connsiteY929" fmla="*/ 3878889 h 4506686"/>
              <a:gd name="connsiteX930" fmla="*/ 6321775 w 8266862"/>
              <a:gd name="connsiteY930" fmla="*/ 3888473 h 4506686"/>
              <a:gd name="connsiteX931" fmla="*/ 6319798 w 8266862"/>
              <a:gd name="connsiteY931" fmla="*/ 3898512 h 4506686"/>
              <a:gd name="connsiteX932" fmla="*/ 6319189 w 8266862"/>
              <a:gd name="connsiteY932" fmla="*/ 3913571 h 4506686"/>
              <a:gd name="connsiteX933" fmla="*/ 6320862 w 8266862"/>
              <a:gd name="connsiteY933" fmla="*/ 3928176 h 4506686"/>
              <a:gd name="connsiteX934" fmla="*/ 6326491 w 8266862"/>
              <a:gd name="connsiteY934" fmla="*/ 3946125 h 4506686"/>
              <a:gd name="connsiteX935" fmla="*/ 6337444 w 8266862"/>
              <a:gd name="connsiteY935" fmla="*/ 3973506 h 4506686"/>
              <a:gd name="connsiteX936" fmla="*/ 6331358 w 8266862"/>
              <a:gd name="connsiteY936" fmla="*/ 3968031 h 4506686"/>
              <a:gd name="connsiteX937" fmla="*/ 6315538 w 8266862"/>
              <a:gd name="connsiteY937" fmla="*/ 3928784 h 4506686"/>
              <a:gd name="connsiteX938" fmla="*/ 6313713 w 8266862"/>
              <a:gd name="connsiteY938" fmla="*/ 3905662 h 4506686"/>
              <a:gd name="connsiteX939" fmla="*/ 6315994 w 8266862"/>
              <a:gd name="connsiteY939" fmla="*/ 3872804 h 4506686"/>
              <a:gd name="connsiteX940" fmla="*/ 6312343 w 8266862"/>
              <a:gd name="connsiteY940" fmla="*/ 3873564 h 4506686"/>
              <a:gd name="connsiteX941" fmla="*/ 6309301 w 8266862"/>
              <a:gd name="connsiteY941" fmla="*/ 3884212 h 4506686"/>
              <a:gd name="connsiteX942" fmla="*/ 6307628 w 8266862"/>
              <a:gd name="connsiteY942" fmla="*/ 3896686 h 4506686"/>
              <a:gd name="connsiteX943" fmla="*/ 6303673 w 8266862"/>
              <a:gd name="connsiteY943" fmla="*/ 3901555 h 4506686"/>
              <a:gd name="connsiteX944" fmla="*/ 6298197 w 8266862"/>
              <a:gd name="connsiteY944" fmla="*/ 3882388 h 4506686"/>
              <a:gd name="connsiteX945" fmla="*/ 6298653 w 8266862"/>
              <a:gd name="connsiteY945" fmla="*/ 3873716 h 4506686"/>
              <a:gd name="connsiteX946" fmla="*/ 6304433 w 8266862"/>
              <a:gd name="connsiteY946" fmla="*/ 3863677 h 4506686"/>
              <a:gd name="connsiteX947" fmla="*/ 6302759 w 8266862"/>
              <a:gd name="connsiteY947" fmla="*/ 3860026 h 4506686"/>
              <a:gd name="connsiteX948" fmla="*/ 6293328 w 8266862"/>
              <a:gd name="connsiteY948" fmla="*/ 3854854 h 4506686"/>
              <a:gd name="connsiteX949" fmla="*/ 6291351 w 8266862"/>
              <a:gd name="connsiteY949" fmla="*/ 3846640 h 4506686"/>
              <a:gd name="connsiteX950" fmla="*/ 6292568 w 8266862"/>
              <a:gd name="connsiteY950" fmla="*/ 3838577 h 4506686"/>
              <a:gd name="connsiteX951" fmla="*/ 6287245 w 8266862"/>
              <a:gd name="connsiteY951" fmla="*/ 3834318 h 4506686"/>
              <a:gd name="connsiteX952" fmla="*/ 6282984 w 8266862"/>
              <a:gd name="connsiteY952" fmla="*/ 3834470 h 4506686"/>
              <a:gd name="connsiteX953" fmla="*/ 6285875 w 8266862"/>
              <a:gd name="connsiteY953" fmla="*/ 3854245 h 4506686"/>
              <a:gd name="connsiteX954" fmla="*/ 6290286 w 8266862"/>
              <a:gd name="connsiteY954" fmla="*/ 3866415 h 4506686"/>
              <a:gd name="connsiteX955" fmla="*/ 6295763 w 8266862"/>
              <a:gd name="connsiteY955" fmla="*/ 3895470 h 4506686"/>
              <a:gd name="connsiteX956" fmla="*/ 6304738 w 8266862"/>
              <a:gd name="connsiteY956" fmla="*/ 3913116 h 4506686"/>
              <a:gd name="connsiteX957" fmla="*/ 6309909 w 8266862"/>
              <a:gd name="connsiteY957" fmla="*/ 3927871 h 4506686"/>
              <a:gd name="connsiteX958" fmla="*/ 6370606 w 8266862"/>
              <a:gd name="connsiteY958" fmla="*/ 4084555 h 4506686"/>
              <a:gd name="connsiteX959" fmla="*/ 6384905 w 8266862"/>
              <a:gd name="connsiteY959" fmla="*/ 4104482 h 4506686"/>
              <a:gd name="connsiteX960" fmla="*/ 6390229 w 8266862"/>
              <a:gd name="connsiteY960" fmla="*/ 4118781 h 4506686"/>
              <a:gd name="connsiteX961" fmla="*/ 6395705 w 8266862"/>
              <a:gd name="connsiteY961" fmla="*/ 4148596 h 4506686"/>
              <a:gd name="connsiteX962" fmla="*/ 6396922 w 8266862"/>
              <a:gd name="connsiteY962" fmla="*/ 4186778 h 4506686"/>
              <a:gd name="connsiteX963" fmla="*/ 6387035 w 8266862"/>
              <a:gd name="connsiteY963" fmla="*/ 4256297 h 4506686"/>
              <a:gd name="connsiteX964" fmla="*/ 6384752 w 8266862"/>
              <a:gd name="connsiteY964" fmla="*/ 4303453 h 4506686"/>
              <a:gd name="connsiteX965" fmla="*/ 6383383 w 8266862"/>
              <a:gd name="connsiteY965" fmla="*/ 4302085 h 4506686"/>
              <a:gd name="connsiteX966" fmla="*/ 6382470 w 8266862"/>
              <a:gd name="connsiteY966" fmla="*/ 4297065 h 4506686"/>
              <a:gd name="connsiteX967" fmla="*/ 6380189 w 8266862"/>
              <a:gd name="connsiteY967" fmla="*/ 4296457 h 4506686"/>
              <a:gd name="connsiteX968" fmla="*/ 6371518 w 8266862"/>
              <a:gd name="connsiteY968" fmla="*/ 4318058 h 4506686"/>
              <a:gd name="connsiteX969" fmla="*/ 6359805 w 8266862"/>
              <a:gd name="connsiteY969" fmla="*/ 4337529 h 4506686"/>
              <a:gd name="connsiteX970" fmla="*/ 6356001 w 8266862"/>
              <a:gd name="connsiteY970" fmla="*/ 4367801 h 4506686"/>
              <a:gd name="connsiteX971" fmla="*/ 6350374 w 8266862"/>
              <a:gd name="connsiteY971" fmla="*/ 4382860 h 4506686"/>
              <a:gd name="connsiteX972" fmla="*/ 6333489 w 8266862"/>
              <a:gd name="connsiteY972" fmla="*/ 4398833 h 4506686"/>
              <a:gd name="connsiteX973" fmla="*/ 6322992 w 8266862"/>
              <a:gd name="connsiteY973" fmla="*/ 4398376 h 4506686"/>
              <a:gd name="connsiteX974" fmla="*/ 6297436 w 8266862"/>
              <a:gd name="connsiteY974" fmla="*/ 4410395 h 4506686"/>
              <a:gd name="connsiteX975" fmla="*/ 6279486 w 8266862"/>
              <a:gd name="connsiteY975" fmla="*/ 4407200 h 4506686"/>
              <a:gd name="connsiteX976" fmla="*/ 6258037 w 8266862"/>
              <a:gd name="connsiteY976" fmla="*/ 4413893 h 4506686"/>
              <a:gd name="connsiteX977" fmla="*/ 6243890 w 8266862"/>
              <a:gd name="connsiteY977" fmla="*/ 4413132 h 4506686"/>
              <a:gd name="connsiteX978" fmla="*/ 6235676 w 8266862"/>
              <a:gd name="connsiteY978" fmla="*/ 4398833 h 4506686"/>
              <a:gd name="connsiteX979" fmla="*/ 6236893 w 8266862"/>
              <a:gd name="connsiteY979" fmla="*/ 4392444 h 4506686"/>
              <a:gd name="connsiteX980" fmla="*/ 6240086 w 8266862"/>
              <a:gd name="connsiteY980" fmla="*/ 4386054 h 4506686"/>
              <a:gd name="connsiteX981" fmla="*/ 6245563 w 8266862"/>
              <a:gd name="connsiteY981" fmla="*/ 4384534 h 4506686"/>
              <a:gd name="connsiteX982" fmla="*/ 6264578 w 8266862"/>
              <a:gd name="connsiteY982" fmla="*/ 4399441 h 4506686"/>
              <a:gd name="connsiteX983" fmla="*/ 6268077 w 8266862"/>
              <a:gd name="connsiteY983" fmla="*/ 4393204 h 4506686"/>
              <a:gd name="connsiteX984" fmla="*/ 6262297 w 8266862"/>
              <a:gd name="connsiteY984" fmla="*/ 4385751 h 4506686"/>
              <a:gd name="connsiteX985" fmla="*/ 6251344 w 8266862"/>
              <a:gd name="connsiteY985" fmla="*/ 4381643 h 4506686"/>
              <a:gd name="connsiteX986" fmla="*/ 6243281 w 8266862"/>
              <a:gd name="connsiteY986" fmla="*/ 4377079 h 4506686"/>
              <a:gd name="connsiteX987" fmla="*/ 6227004 w 8266862"/>
              <a:gd name="connsiteY987" fmla="*/ 4343005 h 4506686"/>
              <a:gd name="connsiteX988" fmla="*/ 6210119 w 8266862"/>
              <a:gd name="connsiteY988" fmla="*/ 4319578 h 4506686"/>
              <a:gd name="connsiteX989" fmla="*/ 6207229 w 8266862"/>
              <a:gd name="connsiteY989" fmla="*/ 4303910 h 4506686"/>
              <a:gd name="connsiteX990" fmla="*/ 6178174 w 8266862"/>
              <a:gd name="connsiteY990" fmla="*/ 4294326 h 4506686"/>
              <a:gd name="connsiteX991" fmla="*/ 6157030 w 8266862"/>
              <a:gd name="connsiteY991" fmla="*/ 4279875 h 4506686"/>
              <a:gd name="connsiteX992" fmla="*/ 6143339 w 8266862"/>
              <a:gd name="connsiteY992" fmla="*/ 4254015 h 4506686"/>
              <a:gd name="connsiteX993" fmla="*/ 6135429 w 8266862"/>
              <a:gd name="connsiteY993" fmla="*/ 4208075 h 4506686"/>
              <a:gd name="connsiteX994" fmla="*/ 6126150 w 8266862"/>
              <a:gd name="connsiteY994" fmla="*/ 4202903 h 4506686"/>
              <a:gd name="connsiteX995" fmla="*/ 6122195 w 8266862"/>
              <a:gd name="connsiteY995" fmla="*/ 4199253 h 4506686"/>
              <a:gd name="connsiteX996" fmla="*/ 6131322 w 8266862"/>
              <a:gd name="connsiteY996" fmla="*/ 4182215 h 4506686"/>
              <a:gd name="connsiteX997" fmla="*/ 6140904 w 8266862"/>
              <a:gd name="connsiteY997" fmla="*/ 4167915 h 4506686"/>
              <a:gd name="connsiteX998" fmla="*/ 6133299 w 8266862"/>
              <a:gd name="connsiteY998" fmla="*/ 4171414 h 4506686"/>
              <a:gd name="connsiteX999" fmla="*/ 6127670 w 8266862"/>
              <a:gd name="connsiteY999" fmla="*/ 4176739 h 4506686"/>
              <a:gd name="connsiteX1000" fmla="*/ 6120521 w 8266862"/>
              <a:gd name="connsiteY1000" fmla="*/ 4189364 h 4506686"/>
              <a:gd name="connsiteX1001" fmla="*/ 6115349 w 8266862"/>
              <a:gd name="connsiteY1001" fmla="*/ 4191341 h 4506686"/>
              <a:gd name="connsiteX1002" fmla="*/ 6110633 w 8266862"/>
              <a:gd name="connsiteY1002" fmla="*/ 4189364 h 4506686"/>
              <a:gd name="connsiteX1003" fmla="*/ 6105158 w 8266862"/>
              <a:gd name="connsiteY1003" fmla="*/ 4165177 h 4506686"/>
              <a:gd name="connsiteX1004" fmla="*/ 6106678 w 8266862"/>
              <a:gd name="connsiteY1004" fmla="*/ 4135361 h 4506686"/>
              <a:gd name="connsiteX1005" fmla="*/ 6114436 w 8266862"/>
              <a:gd name="connsiteY1005" fmla="*/ 4124105 h 4506686"/>
              <a:gd name="connsiteX1006" fmla="*/ 6102572 w 8266862"/>
              <a:gd name="connsiteY1006" fmla="*/ 4123801 h 4506686"/>
              <a:gd name="connsiteX1007" fmla="*/ 6090402 w 8266862"/>
              <a:gd name="connsiteY1007" fmla="*/ 4128060 h 4506686"/>
              <a:gd name="connsiteX1008" fmla="*/ 6092228 w 8266862"/>
              <a:gd name="connsiteY1008" fmla="*/ 4138100 h 4506686"/>
              <a:gd name="connsiteX1009" fmla="*/ 6090553 w 8266862"/>
              <a:gd name="connsiteY1009" fmla="*/ 4143576 h 4506686"/>
              <a:gd name="connsiteX1010" fmla="*/ 6081578 w 8266862"/>
              <a:gd name="connsiteY1010" fmla="*/ 4142207 h 4506686"/>
              <a:gd name="connsiteX1011" fmla="*/ 6074885 w 8266862"/>
              <a:gd name="connsiteY1011" fmla="*/ 4138709 h 4506686"/>
              <a:gd name="connsiteX1012" fmla="*/ 6065759 w 8266862"/>
              <a:gd name="connsiteY1012" fmla="*/ 4128364 h 4506686"/>
              <a:gd name="connsiteX1013" fmla="*/ 6053285 w 8266862"/>
              <a:gd name="connsiteY1013" fmla="*/ 4108588 h 4506686"/>
              <a:gd name="connsiteX1014" fmla="*/ 6027577 w 8266862"/>
              <a:gd name="connsiteY1014" fmla="*/ 4053979 h 4506686"/>
              <a:gd name="connsiteX1015" fmla="*/ 6022557 w 8266862"/>
              <a:gd name="connsiteY1015" fmla="*/ 4046220 h 4506686"/>
              <a:gd name="connsiteX1016" fmla="*/ 6014038 w 8266862"/>
              <a:gd name="connsiteY1016" fmla="*/ 4038157 h 4506686"/>
              <a:gd name="connsiteX1017" fmla="*/ 6017993 w 8266862"/>
              <a:gd name="connsiteY1017" fmla="*/ 4035571 h 4506686"/>
              <a:gd name="connsiteX1018" fmla="*/ 6025294 w 8266862"/>
              <a:gd name="connsiteY1018" fmla="*/ 4034051 h 4506686"/>
              <a:gd name="connsiteX1019" fmla="*/ 6041723 w 8266862"/>
              <a:gd name="connsiteY1019" fmla="*/ 4009407 h 4506686"/>
              <a:gd name="connsiteX1020" fmla="*/ 6054653 w 8266862"/>
              <a:gd name="connsiteY1020" fmla="*/ 3994499 h 4506686"/>
              <a:gd name="connsiteX1021" fmla="*/ 6058914 w 8266862"/>
              <a:gd name="connsiteY1021" fmla="*/ 3984156 h 4506686"/>
              <a:gd name="connsiteX1022" fmla="*/ 6058152 w 8266862"/>
              <a:gd name="connsiteY1022" fmla="*/ 3979744 h 4506686"/>
              <a:gd name="connsiteX1023" fmla="*/ 6052373 w 8266862"/>
              <a:gd name="connsiteY1023" fmla="*/ 3973354 h 4506686"/>
              <a:gd name="connsiteX1024" fmla="*/ 6044917 w 8266862"/>
              <a:gd name="connsiteY1024" fmla="*/ 3978984 h 4506686"/>
              <a:gd name="connsiteX1025" fmla="*/ 6041723 w 8266862"/>
              <a:gd name="connsiteY1025" fmla="*/ 3977310 h 4506686"/>
              <a:gd name="connsiteX1026" fmla="*/ 6033205 w 8266862"/>
              <a:gd name="connsiteY1026" fmla="*/ 3964380 h 4506686"/>
              <a:gd name="connsiteX1027" fmla="*/ 6025142 w 8266862"/>
              <a:gd name="connsiteY1027" fmla="*/ 3960730 h 4506686"/>
              <a:gd name="connsiteX1028" fmla="*/ 6019514 w 8266862"/>
              <a:gd name="connsiteY1028" fmla="*/ 3963619 h 4506686"/>
              <a:gd name="connsiteX1029" fmla="*/ 6025446 w 8266862"/>
              <a:gd name="connsiteY1029" fmla="*/ 3974269 h 4506686"/>
              <a:gd name="connsiteX1030" fmla="*/ 6030770 w 8266862"/>
              <a:gd name="connsiteY1030" fmla="*/ 3978222 h 4506686"/>
              <a:gd name="connsiteX1031" fmla="*/ 6028641 w 8266862"/>
              <a:gd name="connsiteY1031" fmla="*/ 3993739 h 4506686"/>
              <a:gd name="connsiteX1032" fmla="*/ 6026512 w 8266862"/>
              <a:gd name="connsiteY1032" fmla="*/ 3998759 h 4506686"/>
              <a:gd name="connsiteX1033" fmla="*/ 6021491 w 8266862"/>
              <a:gd name="connsiteY1033" fmla="*/ 4003170 h 4506686"/>
              <a:gd name="connsiteX1034" fmla="*/ 6013733 w 8266862"/>
              <a:gd name="connsiteY1034" fmla="*/ 4000737 h 4506686"/>
              <a:gd name="connsiteX1035" fmla="*/ 6009778 w 8266862"/>
              <a:gd name="connsiteY1035" fmla="*/ 4004540 h 4506686"/>
              <a:gd name="connsiteX1036" fmla="*/ 6005062 w 8266862"/>
              <a:gd name="connsiteY1036" fmla="*/ 4000585 h 4506686"/>
              <a:gd name="connsiteX1037" fmla="*/ 6000499 w 8266862"/>
              <a:gd name="connsiteY1037" fmla="*/ 3993739 h 4506686"/>
              <a:gd name="connsiteX1038" fmla="*/ 5995327 w 8266862"/>
              <a:gd name="connsiteY1038" fmla="*/ 3982482 h 4506686"/>
              <a:gd name="connsiteX1039" fmla="*/ 6008865 w 8266862"/>
              <a:gd name="connsiteY1039" fmla="*/ 3919352 h 4506686"/>
              <a:gd name="connsiteX1040" fmla="*/ 6021491 w 8266862"/>
              <a:gd name="connsiteY1040" fmla="*/ 3879041 h 4506686"/>
              <a:gd name="connsiteX1041" fmla="*/ 6022861 w 8266862"/>
              <a:gd name="connsiteY1041" fmla="*/ 3832949 h 4506686"/>
              <a:gd name="connsiteX1042" fmla="*/ 6023774 w 8266862"/>
              <a:gd name="connsiteY1042" fmla="*/ 3826103 h 4506686"/>
              <a:gd name="connsiteX1043" fmla="*/ 6022709 w 8266862"/>
              <a:gd name="connsiteY1043" fmla="*/ 3813781 h 4506686"/>
              <a:gd name="connsiteX1044" fmla="*/ 6005823 w 8266862"/>
              <a:gd name="connsiteY1044" fmla="*/ 3787008 h 4506686"/>
              <a:gd name="connsiteX1045" fmla="*/ 5931133 w 8266862"/>
              <a:gd name="connsiteY1045" fmla="*/ 3721597 h 4506686"/>
              <a:gd name="connsiteX1046" fmla="*/ 5873327 w 8266862"/>
              <a:gd name="connsiteY1046" fmla="*/ 3643865 h 4506686"/>
              <a:gd name="connsiteX1047" fmla="*/ 5823280 w 8266862"/>
              <a:gd name="connsiteY1047" fmla="*/ 3614658 h 4506686"/>
              <a:gd name="connsiteX1048" fmla="*/ 5785251 w 8266862"/>
              <a:gd name="connsiteY1048" fmla="*/ 3621047 h 4506686"/>
              <a:gd name="connsiteX1049" fmla="*/ 5778709 w 8266862"/>
              <a:gd name="connsiteY1049" fmla="*/ 3626980 h 4506686"/>
              <a:gd name="connsiteX1050" fmla="*/ 5775818 w 8266862"/>
              <a:gd name="connsiteY1050" fmla="*/ 3634738 h 4506686"/>
              <a:gd name="connsiteX1051" fmla="*/ 5778253 w 8266862"/>
              <a:gd name="connsiteY1051" fmla="*/ 3643408 h 4506686"/>
              <a:gd name="connsiteX1052" fmla="*/ 5774755 w 8266862"/>
              <a:gd name="connsiteY1052" fmla="*/ 3647060 h 4506686"/>
              <a:gd name="connsiteX1053" fmla="*/ 5764562 w 8266862"/>
              <a:gd name="connsiteY1053" fmla="*/ 3646603 h 4506686"/>
              <a:gd name="connsiteX1054" fmla="*/ 5750871 w 8266862"/>
              <a:gd name="connsiteY1054" fmla="*/ 3648580 h 4506686"/>
              <a:gd name="connsiteX1055" fmla="*/ 5714971 w 8266862"/>
              <a:gd name="connsiteY1055" fmla="*/ 3669115 h 4506686"/>
              <a:gd name="connsiteX1056" fmla="*/ 5702346 w 8266862"/>
              <a:gd name="connsiteY1056" fmla="*/ 3668355 h 4506686"/>
              <a:gd name="connsiteX1057" fmla="*/ 5690784 w 8266862"/>
              <a:gd name="connsiteY1057" fmla="*/ 3673680 h 4506686"/>
              <a:gd name="connsiteX1058" fmla="*/ 5682114 w 8266862"/>
              <a:gd name="connsiteY1058" fmla="*/ 3677636 h 4506686"/>
              <a:gd name="connsiteX1059" fmla="*/ 5659600 w 8266862"/>
              <a:gd name="connsiteY1059" fmla="*/ 3679765 h 4506686"/>
              <a:gd name="connsiteX1060" fmla="*/ 5640585 w 8266862"/>
              <a:gd name="connsiteY1060" fmla="*/ 3684328 h 4506686"/>
              <a:gd name="connsiteX1061" fmla="*/ 5632370 w 8266862"/>
              <a:gd name="connsiteY1061" fmla="*/ 3681894 h 4506686"/>
              <a:gd name="connsiteX1062" fmla="*/ 5627046 w 8266862"/>
              <a:gd name="connsiteY1062" fmla="*/ 3670030 h 4506686"/>
              <a:gd name="connsiteX1063" fmla="*/ 5627046 w 8266862"/>
              <a:gd name="connsiteY1063" fmla="*/ 3657707 h 4506686"/>
              <a:gd name="connsiteX1064" fmla="*/ 5631457 w 8266862"/>
              <a:gd name="connsiteY1064" fmla="*/ 3667139 h 4506686"/>
              <a:gd name="connsiteX1065" fmla="*/ 5638150 w 8266862"/>
              <a:gd name="connsiteY1065" fmla="*/ 3674441 h 4506686"/>
              <a:gd name="connsiteX1066" fmla="*/ 5641193 w 8266862"/>
              <a:gd name="connsiteY1066" fmla="*/ 3671550 h 4506686"/>
              <a:gd name="connsiteX1067" fmla="*/ 5642411 w 8266862"/>
              <a:gd name="connsiteY1067" fmla="*/ 3665009 h 4506686"/>
              <a:gd name="connsiteX1068" fmla="*/ 5635718 w 8266862"/>
              <a:gd name="connsiteY1068" fmla="*/ 3652230 h 4506686"/>
              <a:gd name="connsiteX1069" fmla="*/ 5614116 w 8266862"/>
              <a:gd name="connsiteY1069" fmla="*/ 3635802 h 4506686"/>
              <a:gd name="connsiteX1070" fmla="*/ 5589625 w 8266862"/>
              <a:gd name="connsiteY1070" fmla="*/ 3611767 h 4506686"/>
              <a:gd name="connsiteX1071" fmla="*/ 5597078 w 8266862"/>
              <a:gd name="connsiteY1071" fmla="*/ 3612528 h 4506686"/>
              <a:gd name="connsiteX1072" fmla="*/ 5598904 w 8266862"/>
              <a:gd name="connsiteY1072" fmla="*/ 3607356 h 4506686"/>
              <a:gd name="connsiteX1073" fmla="*/ 5591298 w 8266862"/>
              <a:gd name="connsiteY1073" fmla="*/ 3600662 h 4506686"/>
              <a:gd name="connsiteX1074" fmla="*/ 5594492 w 8266862"/>
              <a:gd name="connsiteY1074" fmla="*/ 3592905 h 4506686"/>
              <a:gd name="connsiteX1075" fmla="*/ 5599818 w 8266862"/>
              <a:gd name="connsiteY1075" fmla="*/ 3584690 h 4506686"/>
              <a:gd name="connsiteX1076" fmla="*/ 5589473 w 8266862"/>
              <a:gd name="connsiteY1076" fmla="*/ 3585907 h 4506686"/>
              <a:gd name="connsiteX1077" fmla="*/ 5580193 w 8266862"/>
              <a:gd name="connsiteY1077" fmla="*/ 3591688 h 4506686"/>
              <a:gd name="connsiteX1078" fmla="*/ 5579890 w 8266862"/>
              <a:gd name="connsiteY1078" fmla="*/ 3598837 h 4506686"/>
              <a:gd name="connsiteX1079" fmla="*/ 5578063 w 8266862"/>
              <a:gd name="connsiteY1079" fmla="*/ 3604465 h 4506686"/>
              <a:gd name="connsiteX1080" fmla="*/ 5573045 w 8266862"/>
              <a:gd name="connsiteY1080" fmla="*/ 3603705 h 4506686"/>
              <a:gd name="connsiteX1081" fmla="*/ 5563765 w 8266862"/>
              <a:gd name="connsiteY1081" fmla="*/ 3596707 h 4506686"/>
              <a:gd name="connsiteX1082" fmla="*/ 5517977 w 8266862"/>
              <a:gd name="connsiteY1082" fmla="*/ 3577237 h 4506686"/>
              <a:gd name="connsiteX1083" fmla="*/ 5477970 w 8266862"/>
              <a:gd name="connsiteY1083" fmla="*/ 3566284 h 4506686"/>
              <a:gd name="connsiteX1084" fmla="*/ 5508697 w 8266862"/>
              <a:gd name="connsiteY1084" fmla="*/ 3561264 h 4506686"/>
              <a:gd name="connsiteX1085" fmla="*/ 5525278 w 8266862"/>
              <a:gd name="connsiteY1085" fmla="*/ 3565067 h 4506686"/>
              <a:gd name="connsiteX1086" fmla="*/ 5523301 w 8266862"/>
              <a:gd name="connsiteY1086" fmla="*/ 3559134 h 4506686"/>
              <a:gd name="connsiteX1087" fmla="*/ 5519345 w 8266862"/>
              <a:gd name="connsiteY1087" fmla="*/ 3555331 h 4506686"/>
              <a:gd name="connsiteX1088" fmla="*/ 5506263 w 8266862"/>
              <a:gd name="connsiteY1088" fmla="*/ 3550616 h 4506686"/>
              <a:gd name="connsiteX1089" fmla="*/ 5489530 w 8266862"/>
              <a:gd name="connsiteY1089" fmla="*/ 3552440 h 4506686"/>
              <a:gd name="connsiteX1090" fmla="*/ 5479034 w 8266862"/>
              <a:gd name="connsiteY1090" fmla="*/ 3550159 h 4506686"/>
              <a:gd name="connsiteX1091" fmla="*/ 5468234 w 8266862"/>
              <a:gd name="connsiteY1091" fmla="*/ 3554875 h 4506686"/>
              <a:gd name="connsiteX1092" fmla="*/ 5456367 w 8266862"/>
              <a:gd name="connsiteY1092" fmla="*/ 3561872 h 4506686"/>
              <a:gd name="connsiteX1093" fmla="*/ 5445872 w 8266862"/>
              <a:gd name="connsiteY1093" fmla="*/ 3565522 h 4506686"/>
              <a:gd name="connsiteX1094" fmla="*/ 5404648 w 8266862"/>
              <a:gd name="connsiteY1094" fmla="*/ 3570543 h 4506686"/>
              <a:gd name="connsiteX1095" fmla="*/ 5371182 w 8266862"/>
              <a:gd name="connsiteY1095" fmla="*/ 3576019 h 4506686"/>
              <a:gd name="connsiteX1096" fmla="*/ 5376505 w 8266862"/>
              <a:gd name="connsiteY1096" fmla="*/ 3570239 h 4506686"/>
              <a:gd name="connsiteX1097" fmla="*/ 5382286 w 8266862"/>
              <a:gd name="connsiteY1097" fmla="*/ 3566587 h 4506686"/>
              <a:gd name="connsiteX1098" fmla="*/ 5402062 w 8266862"/>
              <a:gd name="connsiteY1098" fmla="*/ 3560960 h 4506686"/>
              <a:gd name="connsiteX1099" fmla="*/ 5404953 w 8266862"/>
              <a:gd name="connsiteY1099" fmla="*/ 3549247 h 4506686"/>
              <a:gd name="connsiteX1100" fmla="*/ 5400236 w 8266862"/>
              <a:gd name="connsiteY1100" fmla="*/ 3537989 h 4506686"/>
              <a:gd name="connsiteX1101" fmla="*/ 5395064 w 8266862"/>
              <a:gd name="connsiteY1101" fmla="*/ 3540727 h 4506686"/>
              <a:gd name="connsiteX1102" fmla="*/ 5389588 w 8266862"/>
              <a:gd name="connsiteY1102" fmla="*/ 3549550 h 4506686"/>
              <a:gd name="connsiteX1103" fmla="*/ 5382895 w 8266862"/>
              <a:gd name="connsiteY1103" fmla="*/ 3543161 h 4506686"/>
              <a:gd name="connsiteX1104" fmla="*/ 5375441 w 8266862"/>
              <a:gd name="connsiteY1104" fmla="*/ 3543161 h 4506686"/>
              <a:gd name="connsiteX1105" fmla="*/ 5373463 w 8266862"/>
              <a:gd name="connsiteY1105" fmla="*/ 3557309 h 4506686"/>
              <a:gd name="connsiteX1106" fmla="*/ 5363880 w 8266862"/>
              <a:gd name="connsiteY1106" fmla="*/ 3566739 h 4506686"/>
              <a:gd name="connsiteX1107" fmla="*/ 5359620 w 8266862"/>
              <a:gd name="connsiteY1107" fmla="*/ 3576171 h 4506686"/>
              <a:gd name="connsiteX1108" fmla="*/ 5331784 w 8266862"/>
              <a:gd name="connsiteY1108" fmla="*/ 3583625 h 4506686"/>
              <a:gd name="connsiteX1109" fmla="*/ 5328132 w 8266862"/>
              <a:gd name="connsiteY1109" fmla="*/ 3581192 h 4506686"/>
              <a:gd name="connsiteX1110" fmla="*/ 5336346 w 8266862"/>
              <a:gd name="connsiteY1110" fmla="*/ 3572216 h 4506686"/>
              <a:gd name="connsiteX1111" fmla="*/ 5335737 w 8266862"/>
              <a:gd name="connsiteY1111" fmla="*/ 3567196 h 4506686"/>
              <a:gd name="connsiteX1112" fmla="*/ 5331306 w 8266862"/>
              <a:gd name="connsiteY1112" fmla="*/ 3569242 h 4506686"/>
              <a:gd name="connsiteX1113" fmla="*/ 5331173 w 8266862"/>
              <a:gd name="connsiteY1113" fmla="*/ 3569783 h 4506686"/>
              <a:gd name="connsiteX1114" fmla="*/ 5327827 w 8266862"/>
              <a:gd name="connsiteY1114" fmla="*/ 3571304 h 4506686"/>
              <a:gd name="connsiteX1115" fmla="*/ 5312158 w 8266862"/>
              <a:gd name="connsiteY1115" fmla="*/ 3588342 h 4506686"/>
              <a:gd name="connsiteX1116" fmla="*/ 5257244 w 8266862"/>
              <a:gd name="connsiteY1116" fmla="*/ 3593970 h 4506686"/>
              <a:gd name="connsiteX1117" fmla="*/ 5260287 w 8266862"/>
              <a:gd name="connsiteY1117" fmla="*/ 3590167 h 4506686"/>
              <a:gd name="connsiteX1118" fmla="*/ 5271847 w 8266862"/>
              <a:gd name="connsiteY1118" fmla="*/ 3589406 h 4506686"/>
              <a:gd name="connsiteX1119" fmla="*/ 5288123 w 8266862"/>
              <a:gd name="connsiteY1119" fmla="*/ 3583930 h 4506686"/>
              <a:gd name="connsiteX1120" fmla="*/ 5284777 w 8266862"/>
              <a:gd name="connsiteY1120" fmla="*/ 3574804 h 4506686"/>
              <a:gd name="connsiteX1121" fmla="*/ 5278541 w 8266862"/>
              <a:gd name="connsiteY1121" fmla="*/ 3564763 h 4506686"/>
              <a:gd name="connsiteX1122" fmla="*/ 5272760 w 8266862"/>
              <a:gd name="connsiteY1122" fmla="*/ 3563698 h 4506686"/>
              <a:gd name="connsiteX1123" fmla="*/ 5268957 w 8266862"/>
              <a:gd name="connsiteY1123" fmla="*/ 3557766 h 4506686"/>
              <a:gd name="connsiteX1124" fmla="*/ 5269108 w 8266862"/>
              <a:gd name="connsiteY1124" fmla="*/ 3539207 h 4506686"/>
              <a:gd name="connsiteX1125" fmla="*/ 5265458 w 8266862"/>
              <a:gd name="connsiteY1125" fmla="*/ 3528407 h 4506686"/>
              <a:gd name="connsiteX1126" fmla="*/ 5256483 w 8266862"/>
              <a:gd name="connsiteY1126" fmla="*/ 3517302 h 4506686"/>
              <a:gd name="connsiteX1127" fmla="*/ 5253441 w 8266862"/>
              <a:gd name="connsiteY1127" fmla="*/ 3519432 h 4506686"/>
              <a:gd name="connsiteX1128" fmla="*/ 5246900 w 8266862"/>
              <a:gd name="connsiteY1128" fmla="*/ 3538447 h 4506686"/>
              <a:gd name="connsiteX1129" fmla="*/ 5241424 w 8266862"/>
              <a:gd name="connsiteY1129" fmla="*/ 3563394 h 4506686"/>
              <a:gd name="connsiteX1130" fmla="*/ 5238685 w 8266862"/>
              <a:gd name="connsiteY1130" fmla="*/ 3571457 h 4506686"/>
              <a:gd name="connsiteX1131" fmla="*/ 5222409 w 8266862"/>
              <a:gd name="connsiteY1131" fmla="*/ 3572066 h 4506686"/>
              <a:gd name="connsiteX1132" fmla="*/ 5207958 w 8266862"/>
              <a:gd name="connsiteY1132" fmla="*/ 3570391 h 4506686"/>
              <a:gd name="connsiteX1133" fmla="*/ 5200808 w 8266862"/>
              <a:gd name="connsiteY1133" fmla="*/ 3570848 h 4506686"/>
              <a:gd name="connsiteX1134" fmla="*/ 5198982 w 8266862"/>
              <a:gd name="connsiteY1134" fmla="*/ 3536774 h 4506686"/>
              <a:gd name="connsiteX1135" fmla="*/ 5197461 w 8266862"/>
              <a:gd name="connsiteY1135" fmla="*/ 3505741 h 4506686"/>
              <a:gd name="connsiteX1136" fmla="*/ 5195939 w 8266862"/>
              <a:gd name="connsiteY1136" fmla="*/ 3474556 h 4506686"/>
              <a:gd name="connsiteX1137" fmla="*/ 5194419 w 8266862"/>
              <a:gd name="connsiteY1137" fmla="*/ 3443372 h 4506686"/>
              <a:gd name="connsiteX1138" fmla="*/ 5192897 w 8266862"/>
              <a:gd name="connsiteY1138" fmla="*/ 3412035 h 4506686"/>
              <a:gd name="connsiteX1139" fmla="*/ 5191376 w 8266862"/>
              <a:gd name="connsiteY1139" fmla="*/ 3380699 h 4506686"/>
              <a:gd name="connsiteX1140" fmla="*/ 5189855 w 8266862"/>
              <a:gd name="connsiteY1140" fmla="*/ 3349210 h 4506686"/>
              <a:gd name="connsiteX1141" fmla="*/ 5188333 w 8266862"/>
              <a:gd name="connsiteY1141" fmla="*/ 3317722 h 4506686"/>
              <a:gd name="connsiteX1142" fmla="*/ 5191833 w 8266862"/>
              <a:gd name="connsiteY1142" fmla="*/ 3286689 h 4506686"/>
              <a:gd name="connsiteX1143" fmla="*/ 5195331 w 8266862"/>
              <a:gd name="connsiteY1143" fmla="*/ 3255656 h 4506686"/>
              <a:gd name="connsiteX1144" fmla="*/ 5198829 w 8266862"/>
              <a:gd name="connsiteY1144" fmla="*/ 3224473 h 4506686"/>
              <a:gd name="connsiteX1145" fmla="*/ 5202329 w 8266862"/>
              <a:gd name="connsiteY1145" fmla="*/ 3193288 h 4506686"/>
              <a:gd name="connsiteX1146" fmla="*/ 5205827 w 8266862"/>
              <a:gd name="connsiteY1146" fmla="*/ 3161952 h 4506686"/>
              <a:gd name="connsiteX1147" fmla="*/ 5209326 w 8266862"/>
              <a:gd name="connsiteY1147" fmla="*/ 3130615 h 4506686"/>
              <a:gd name="connsiteX1148" fmla="*/ 5212825 w 8266862"/>
              <a:gd name="connsiteY1148" fmla="*/ 3099126 h 4506686"/>
              <a:gd name="connsiteX1149" fmla="*/ 5216323 w 8266862"/>
              <a:gd name="connsiteY1149" fmla="*/ 3067637 h 4506686"/>
              <a:gd name="connsiteX1150" fmla="*/ 5219823 w 8266862"/>
              <a:gd name="connsiteY1150" fmla="*/ 3036149 h 4506686"/>
              <a:gd name="connsiteX1151" fmla="*/ 5223321 w 8266862"/>
              <a:gd name="connsiteY1151" fmla="*/ 3004508 h 4506686"/>
              <a:gd name="connsiteX1152" fmla="*/ 5226820 w 8266862"/>
              <a:gd name="connsiteY1152" fmla="*/ 2972868 h 4506686"/>
              <a:gd name="connsiteX1153" fmla="*/ 5230319 w 8266862"/>
              <a:gd name="connsiteY1153" fmla="*/ 2941074 h 4506686"/>
              <a:gd name="connsiteX1154" fmla="*/ 5233818 w 8266862"/>
              <a:gd name="connsiteY1154" fmla="*/ 2909281 h 4506686"/>
              <a:gd name="connsiteX1155" fmla="*/ 5237317 w 8266862"/>
              <a:gd name="connsiteY1155" fmla="*/ 2877336 h 4506686"/>
              <a:gd name="connsiteX1156" fmla="*/ 5240815 w 8266862"/>
              <a:gd name="connsiteY1156" fmla="*/ 2845391 h 4506686"/>
              <a:gd name="connsiteX1157" fmla="*/ 5244314 w 8266862"/>
              <a:gd name="connsiteY1157" fmla="*/ 2813294 h 4506686"/>
              <a:gd name="connsiteX1158" fmla="*/ 5245227 w 8266862"/>
              <a:gd name="connsiteY1158" fmla="*/ 2805079 h 4506686"/>
              <a:gd name="connsiteX1159" fmla="*/ 5245378 w 8266862"/>
              <a:gd name="connsiteY1159" fmla="*/ 2802341 h 4506686"/>
              <a:gd name="connsiteX1160" fmla="*/ 5245835 w 8266862"/>
              <a:gd name="connsiteY1160" fmla="*/ 2798234 h 4506686"/>
              <a:gd name="connsiteX1161" fmla="*/ 5233209 w 8266862"/>
              <a:gd name="connsiteY1161" fmla="*/ 2786824 h 4506686"/>
              <a:gd name="connsiteX1162" fmla="*/ 5230776 w 8266862"/>
              <a:gd name="connsiteY1162" fmla="*/ 2784544 h 4506686"/>
              <a:gd name="connsiteX1163" fmla="*/ 5228950 w 8266862"/>
              <a:gd name="connsiteY1163" fmla="*/ 2782414 h 4506686"/>
              <a:gd name="connsiteX1164" fmla="*/ 5230776 w 8266862"/>
              <a:gd name="connsiteY1164" fmla="*/ 2782261 h 4506686"/>
              <a:gd name="connsiteX1165" fmla="*/ 5253746 w 8266862"/>
              <a:gd name="connsiteY1165" fmla="*/ 2782566 h 4506686"/>
              <a:gd name="connsiteX1166" fmla="*/ 5276715 w 8266862"/>
              <a:gd name="connsiteY1166" fmla="*/ 2782870 h 4506686"/>
              <a:gd name="connsiteX1167" fmla="*/ 5299685 w 8266862"/>
              <a:gd name="connsiteY1167" fmla="*/ 2783174 h 4506686"/>
              <a:gd name="connsiteX1168" fmla="*/ 5322655 w 8266862"/>
              <a:gd name="connsiteY1168" fmla="*/ 2783478 h 4506686"/>
              <a:gd name="connsiteX1169" fmla="*/ 5345626 w 8266862"/>
              <a:gd name="connsiteY1169" fmla="*/ 2783783 h 4506686"/>
              <a:gd name="connsiteX1170" fmla="*/ 5368595 w 8266862"/>
              <a:gd name="connsiteY1170" fmla="*/ 2784087 h 4506686"/>
              <a:gd name="connsiteX1171" fmla="*/ 5391565 w 8266862"/>
              <a:gd name="connsiteY1171" fmla="*/ 2784392 h 4506686"/>
              <a:gd name="connsiteX1172" fmla="*/ 5414534 w 8266862"/>
              <a:gd name="connsiteY1172" fmla="*/ 2784696 h 4506686"/>
              <a:gd name="connsiteX1173" fmla="*/ 5437504 w 8266862"/>
              <a:gd name="connsiteY1173" fmla="*/ 2784999 h 4506686"/>
              <a:gd name="connsiteX1174" fmla="*/ 5460475 w 8266862"/>
              <a:gd name="connsiteY1174" fmla="*/ 2785304 h 4506686"/>
              <a:gd name="connsiteX1175" fmla="*/ 5483445 w 8266862"/>
              <a:gd name="connsiteY1175" fmla="*/ 2785608 h 4506686"/>
              <a:gd name="connsiteX1176" fmla="*/ 5506415 w 8266862"/>
              <a:gd name="connsiteY1176" fmla="*/ 2785912 h 4506686"/>
              <a:gd name="connsiteX1177" fmla="*/ 5529385 w 8266862"/>
              <a:gd name="connsiteY1177" fmla="*/ 2786216 h 4506686"/>
              <a:gd name="connsiteX1178" fmla="*/ 5552356 w 8266862"/>
              <a:gd name="connsiteY1178" fmla="*/ 2786521 h 4506686"/>
              <a:gd name="connsiteX1179" fmla="*/ 5575325 w 8266862"/>
              <a:gd name="connsiteY1179" fmla="*/ 2786824 h 4506686"/>
              <a:gd name="connsiteX1180" fmla="*/ 5597687 w 8266862"/>
              <a:gd name="connsiteY1180" fmla="*/ 2786064 h 4506686"/>
              <a:gd name="connsiteX1181" fmla="*/ 5597740 w 8266862"/>
              <a:gd name="connsiteY1181" fmla="*/ 2786370 h 4506686"/>
              <a:gd name="connsiteX1182" fmla="*/ 5644236 w 8266862"/>
              <a:gd name="connsiteY1182" fmla="*/ 2786976 h 4506686"/>
              <a:gd name="connsiteX1183" fmla="*/ 5690784 w 8266862"/>
              <a:gd name="connsiteY1183" fmla="*/ 2787585 h 4506686"/>
              <a:gd name="connsiteX1184" fmla="*/ 5737332 w 8266862"/>
              <a:gd name="connsiteY1184" fmla="*/ 2788194 h 4506686"/>
              <a:gd name="connsiteX1185" fmla="*/ 5783881 w 8266862"/>
              <a:gd name="connsiteY1185" fmla="*/ 2788802 h 4506686"/>
              <a:gd name="connsiteX1186" fmla="*/ 5827235 w 8266862"/>
              <a:gd name="connsiteY1186" fmla="*/ 2788194 h 4506686"/>
              <a:gd name="connsiteX1187" fmla="*/ 5870590 w 8266862"/>
              <a:gd name="connsiteY1187" fmla="*/ 2787585 h 4506686"/>
              <a:gd name="connsiteX1188" fmla="*/ 5913943 w 8266862"/>
              <a:gd name="connsiteY1188" fmla="*/ 2786976 h 4506686"/>
              <a:gd name="connsiteX1189" fmla="*/ 5955733 w 8266862"/>
              <a:gd name="connsiteY1189" fmla="*/ 2786391 h 4506686"/>
              <a:gd name="connsiteX1190" fmla="*/ 5955928 w 8266862"/>
              <a:gd name="connsiteY1190" fmla="*/ 2786064 h 4506686"/>
              <a:gd name="connsiteX1191" fmla="*/ 5956992 w 8266862"/>
              <a:gd name="connsiteY1191" fmla="*/ 2785912 h 4506686"/>
              <a:gd name="connsiteX1192" fmla="*/ 5959578 w 8266862"/>
              <a:gd name="connsiteY1192" fmla="*/ 2785912 h 4506686"/>
              <a:gd name="connsiteX1193" fmla="*/ 5982396 w 8266862"/>
              <a:gd name="connsiteY1193" fmla="*/ 2778458 h 4506686"/>
              <a:gd name="connsiteX1194" fmla="*/ 6005214 w 8266862"/>
              <a:gd name="connsiteY1194" fmla="*/ 2771157 h 4506686"/>
              <a:gd name="connsiteX1195" fmla="*/ 6010082 w 8266862"/>
              <a:gd name="connsiteY1195" fmla="*/ 2771462 h 4506686"/>
              <a:gd name="connsiteX1196" fmla="*/ 6023316 w 8266862"/>
              <a:gd name="connsiteY1196" fmla="*/ 2763855 h 4506686"/>
              <a:gd name="connsiteX1197" fmla="*/ 6050090 w 8266862"/>
              <a:gd name="connsiteY1197" fmla="*/ 2755185 h 4506686"/>
              <a:gd name="connsiteX1198" fmla="*/ 7046928 w 8266862"/>
              <a:gd name="connsiteY1198" fmla="*/ 2651743 h 4506686"/>
              <a:gd name="connsiteX1199" fmla="*/ 7050578 w 8266862"/>
              <a:gd name="connsiteY1199" fmla="*/ 2661022 h 4506686"/>
              <a:gd name="connsiteX1200" fmla="*/ 7053772 w 8266862"/>
              <a:gd name="connsiteY1200" fmla="*/ 2687795 h 4506686"/>
              <a:gd name="connsiteX1201" fmla="*/ 7052557 w 8266862"/>
              <a:gd name="connsiteY1201" fmla="*/ 2708027 h 4506686"/>
              <a:gd name="connsiteX1202" fmla="*/ 7046167 w 8266862"/>
              <a:gd name="connsiteY1202" fmla="*/ 2737386 h 4506686"/>
              <a:gd name="connsiteX1203" fmla="*/ 7040995 w 8266862"/>
              <a:gd name="connsiteY1203" fmla="*/ 2744384 h 4506686"/>
              <a:gd name="connsiteX1204" fmla="*/ 7021827 w 8266862"/>
              <a:gd name="connsiteY1204" fmla="*/ 2749099 h 4506686"/>
              <a:gd name="connsiteX1205" fmla="*/ 7020155 w 8266862"/>
              <a:gd name="connsiteY1205" fmla="*/ 2747578 h 4506686"/>
              <a:gd name="connsiteX1206" fmla="*/ 7042212 w 8266862"/>
              <a:gd name="connsiteY1206" fmla="*/ 2737691 h 4506686"/>
              <a:gd name="connsiteX1207" fmla="*/ 7049209 w 8266862"/>
              <a:gd name="connsiteY1207" fmla="*/ 2702551 h 4506686"/>
              <a:gd name="connsiteX1208" fmla="*/ 7050122 w 8266862"/>
              <a:gd name="connsiteY1208" fmla="*/ 2686274 h 4506686"/>
              <a:gd name="connsiteX1209" fmla="*/ 7046776 w 8266862"/>
              <a:gd name="connsiteY1209" fmla="*/ 2657675 h 4506686"/>
              <a:gd name="connsiteX1210" fmla="*/ 7016200 w 8266862"/>
              <a:gd name="connsiteY1210" fmla="*/ 2620558 h 4506686"/>
              <a:gd name="connsiteX1211" fmla="*/ 7025936 w 8266862"/>
              <a:gd name="connsiteY1211" fmla="*/ 2626796 h 4506686"/>
              <a:gd name="connsiteX1212" fmla="*/ 7027608 w 8266862"/>
              <a:gd name="connsiteY1212" fmla="*/ 2631968 h 4506686"/>
              <a:gd name="connsiteX1213" fmla="*/ 7027913 w 8266862"/>
              <a:gd name="connsiteY1213" fmla="*/ 2636380 h 4506686"/>
              <a:gd name="connsiteX1214" fmla="*/ 7025783 w 8266862"/>
              <a:gd name="connsiteY1214" fmla="*/ 2640030 h 4506686"/>
              <a:gd name="connsiteX1215" fmla="*/ 5014308 w 8266862"/>
              <a:gd name="connsiteY1215" fmla="*/ 2605650 h 4506686"/>
              <a:gd name="connsiteX1216" fmla="*/ 5013244 w 8266862"/>
              <a:gd name="connsiteY1216" fmla="*/ 2610822 h 4506686"/>
              <a:gd name="connsiteX1217" fmla="*/ 4987080 w 8266862"/>
              <a:gd name="connsiteY1217" fmla="*/ 2611126 h 4506686"/>
              <a:gd name="connsiteX1218" fmla="*/ 4963500 w 8266862"/>
              <a:gd name="connsiteY1218" fmla="*/ 2611584 h 4506686"/>
              <a:gd name="connsiteX1219" fmla="*/ 4939922 w 8266862"/>
              <a:gd name="connsiteY1219" fmla="*/ 2611887 h 4506686"/>
              <a:gd name="connsiteX1220" fmla="*/ 4916344 w 8266862"/>
              <a:gd name="connsiteY1220" fmla="*/ 2612344 h 4506686"/>
              <a:gd name="connsiteX1221" fmla="*/ 4939923 w 8266862"/>
              <a:gd name="connsiteY1221" fmla="*/ 2611887 h 4506686"/>
              <a:gd name="connsiteX1222" fmla="*/ 4963502 w 8266862"/>
              <a:gd name="connsiteY1222" fmla="*/ 2611584 h 4506686"/>
              <a:gd name="connsiteX1223" fmla="*/ 4987080 w 8266862"/>
              <a:gd name="connsiteY1223" fmla="*/ 2611127 h 4506686"/>
              <a:gd name="connsiteX1224" fmla="*/ 5013244 w 8266862"/>
              <a:gd name="connsiteY1224" fmla="*/ 2610823 h 4506686"/>
              <a:gd name="connsiteX1225" fmla="*/ 1461867 w 8266862"/>
              <a:gd name="connsiteY1225" fmla="*/ 2583440 h 4506686"/>
              <a:gd name="connsiteX1226" fmla="*/ 1449393 w 8266862"/>
              <a:gd name="connsiteY1226" fmla="*/ 2584963 h 4506686"/>
              <a:gd name="connsiteX1227" fmla="*/ 1461866 w 8266862"/>
              <a:gd name="connsiteY1227" fmla="*/ 2583441 h 4506686"/>
              <a:gd name="connsiteX1228" fmla="*/ 1476014 w 8266862"/>
              <a:gd name="connsiteY1228" fmla="*/ 2584810 h 4506686"/>
              <a:gd name="connsiteX1229" fmla="*/ 1486815 w 8266862"/>
              <a:gd name="connsiteY1229" fmla="*/ 2590591 h 4506686"/>
              <a:gd name="connsiteX1230" fmla="*/ 1493963 w 8266862"/>
              <a:gd name="connsiteY1230" fmla="*/ 2600478 h 4506686"/>
              <a:gd name="connsiteX1231" fmla="*/ 1500961 w 8266862"/>
              <a:gd name="connsiteY1231" fmla="*/ 2605498 h 4506686"/>
              <a:gd name="connsiteX1232" fmla="*/ 1507958 w 8266862"/>
              <a:gd name="connsiteY1232" fmla="*/ 2605650 h 4506686"/>
              <a:gd name="connsiteX1233" fmla="*/ 1500962 w 8266862"/>
              <a:gd name="connsiteY1233" fmla="*/ 2605498 h 4506686"/>
              <a:gd name="connsiteX1234" fmla="*/ 1493964 w 8266862"/>
              <a:gd name="connsiteY1234" fmla="*/ 2600477 h 4506686"/>
              <a:gd name="connsiteX1235" fmla="*/ 1486816 w 8266862"/>
              <a:gd name="connsiteY1235" fmla="*/ 2590590 h 4506686"/>
              <a:gd name="connsiteX1236" fmla="*/ 1476014 w 8266862"/>
              <a:gd name="connsiteY1236" fmla="*/ 2584810 h 4506686"/>
              <a:gd name="connsiteX1237" fmla="*/ 1527288 w 8266862"/>
              <a:gd name="connsiteY1237" fmla="*/ 2579322 h 4506686"/>
              <a:gd name="connsiteX1238" fmla="*/ 1525301 w 8266862"/>
              <a:gd name="connsiteY1238" fmla="*/ 2580094 h 4506686"/>
              <a:gd name="connsiteX1239" fmla="*/ 1521329 w 8266862"/>
              <a:gd name="connsiteY1239" fmla="*/ 2588553 h 4506686"/>
              <a:gd name="connsiteX1240" fmla="*/ 1525301 w 8266862"/>
              <a:gd name="connsiteY1240" fmla="*/ 2580095 h 4506686"/>
              <a:gd name="connsiteX1241" fmla="*/ 5030585 w 8266862"/>
              <a:gd name="connsiteY1241" fmla="*/ 2563057 h 4506686"/>
              <a:gd name="connsiteX1242" fmla="*/ 5029064 w 8266862"/>
              <a:gd name="connsiteY1242" fmla="*/ 2565186 h 4506686"/>
              <a:gd name="connsiteX1243" fmla="*/ 5024197 w 8266862"/>
              <a:gd name="connsiteY1243" fmla="*/ 2565947 h 4506686"/>
              <a:gd name="connsiteX1244" fmla="*/ 5020546 w 8266862"/>
              <a:gd name="connsiteY1244" fmla="*/ 2567315 h 4506686"/>
              <a:gd name="connsiteX1245" fmla="*/ 5017656 w 8266862"/>
              <a:gd name="connsiteY1245" fmla="*/ 2572184 h 4506686"/>
              <a:gd name="connsiteX1246" fmla="*/ 5023435 w 8266862"/>
              <a:gd name="connsiteY1246" fmla="*/ 2581463 h 4506686"/>
              <a:gd name="connsiteX1247" fmla="*/ 5022219 w 8266862"/>
              <a:gd name="connsiteY1247" fmla="*/ 2592568 h 4506686"/>
              <a:gd name="connsiteX1248" fmla="*/ 5023436 w 8266862"/>
              <a:gd name="connsiteY1248" fmla="*/ 2581463 h 4506686"/>
              <a:gd name="connsiteX1249" fmla="*/ 5017656 w 8266862"/>
              <a:gd name="connsiteY1249" fmla="*/ 2572184 h 4506686"/>
              <a:gd name="connsiteX1250" fmla="*/ 5020546 w 8266862"/>
              <a:gd name="connsiteY1250" fmla="*/ 2567317 h 4506686"/>
              <a:gd name="connsiteX1251" fmla="*/ 5024197 w 8266862"/>
              <a:gd name="connsiteY1251" fmla="*/ 2565947 h 4506686"/>
              <a:gd name="connsiteX1252" fmla="*/ 5029064 w 8266862"/>
              <a:gd name="connsiteY1252" fmla="*/ 2565187 h 4506686"/>
              <a:gd name="connsiteX1253" fmla="*/ 4961226 w 8266862"/>
              <a:gd name="connsiteY1253" fmla="*/ 2551061 h 4506686"/>
              <a:gd name="connsiteX1254" fmla="*/ 4961371 w 8266862"/>
              <a:gd name="connsiteY1254" fmla="*/ 2551953 h 4506686"/>
              <a:gd name="connsiteX1255" fmla="*/ 4961371 w 8266862"/>
              <a:gd name="connsiteY1255" fmla="*/ 2551952 h 4506686"/>
              <a:gd name="connsiteX1256" fmla="*/ 6154883 w 8266862"/>
              <a:gd name="connsiteY1256" fmla="*/ 2538826 h 4506686"/>
              <a:gd name="connsiteX1257" fmla="*/ 6154748 w 8266862"/>
              <a:gd name="connsiteY1257" fmla="*/ 2539327 h 4506686"/>
              <a:gd name="connsiteX1258" fmla="*/ 6154621 w 8266862"/>
              <a:gd name="connsiteY1258" fmla="*/ 2546787 h 4506686"/>
              <a:gd name="connsiteX1259" fmla="*/ 6154748 w 8266862"/>
              <a:gd name="connsiteY1259" fmla="*/ 2546781 h 4506686"/>
              <a:gd name="connsiteX1260" fmla="*/ 5036823 w 8266862"/>
              <a:gd name="connsiteY1260" fmla="*/ 2535676 h 4506686"/>
              <a:gd name="connsiteX1261" fmla="*/ 5034693 w 8266862"/>
              <a:gd name="connsiteY1261" fmla="*/ 2545106 h 4506686"/>
              <a:gd name="connsiteX1262" fmla="*/ 5027695 w 8266862"/>
              <a:gd name="connsiteY1262" fmla="*/ 2548910 h 4506686"/>
              <a:gd name="connsiteX1263" fmla="*/ 5034693 w 8266862"/>
              <a:gd name="connsiteY1263" fmla="*/ 2545108 h 4506686"/>
              <a:gd name="connsiteX1264" fmla="*/ 6158933 w 8266862"/>
              <a:gd name="connsiteY1264" fmla="*/ 2516497 h 4506686"/>
              <a:gd name="connsiteX1265" fmla="*/ 6158855 w 8266862"/>
              <a:gd name="connsiteY1265" fmla="*/ 2516661 h 4506686"/>
              <a:gd name="connsiteX1266" fmla="*/ 6158456 w 8266862"/>
              <a:gd name="connsiteY1266" fmla="*/ 2524615 h 4506686"/>
              <a:gd name="connsiteX1267" fmla="*/ 6158550 w 8266862"/>
              <a:gd name="connsiteY1267" fmla="*/ 2524268 h 4506686"/>
              <a:gd name="connsiteX1268" fmla="*/ 6991708 w 8266862"/>
              <a:gd name="connsiteY1268" fmla="*/ 2513772 h 4506686"/>
              <a:gd name="connsiteX1269" fmla="*/ 6996272 w 8266862"/>
              <a:gd name="connsiteY1269" fmla="*/ 2513772 h 4506686"/>
              <a:gd name="connsiteX1270" fmla="*/ 7010571 w 8266862"/>
              <a:gd name="connsiteY1270" fmla="*/ 2570664 h 4506686"/>
              <a:gd name="connsiteX1271" fmla="*/ 7039170 w 8266862"/>
              <a:gd name="connsiteY1271" fmla="*/ 2632425 h 4506686"/>
              <a:gd name="connsiteX1272" fmla="*/ 7042668 w 8266862"/>
              <a:gd name="connsiteY1272" fmla="*/ 2643073 h 4506686"/>
              <a:gd name="connsiteX1273" fmla="*/ 7035975 w 8266862"/>
              <a:gd name="connsiteY1273" fmla="*/ 2633793 h 4506686"/>
              <a:gd name="connsiteX1274" fmla="*/ 7014830 w 8266862"/>
              <a:gd name="connsiteY1274" fmla="*/ 2593025 h 4506686"/>
              <a:gd name="connsiteX1275" fmla="*/ 7002965 w 8266862"/>
              <a:gd name="connsiteY1275" fmla="*/ 2563210 h 4506686"/>
              <a:gd name="connsiteX1276" fmla="*/ 5036975 w 8266862"/>
              <a:gd name="connsiteY1276" fmla="*/ 2512927 h 4506686"/>
              <a:gd name="connsiteX1277" fmla="*/ 5035453 w 8266862"/>
              <a:gd name="connsiteY1277" fmla="*/ 2513161 h 4506686"/>
              <a:gd name="connsiteX1278" fmla="*/ 5035410 w 8266862"/>
              <a:gd name="connsiteY1278" fmla="*/ 2513289 h 4506686"/>
              <a:gd name="connsiteX1279" fmla="*/ 6128431 w 8266862"/>
              <a:gd name="connsiteY1279" fmla="*/ 2502210 h 4506686"/>
              <a:gd name="connsiteX1280" fmla="*/ 6122857 w 8266862"/>
              <a:gd name="connsiteY1280" fmla="*/ 2505250 h 4506686"/>
              <a:gd name="connsiteX1281" fmla="*/ 6123410 w 8266862"/>
              <a:gd name="connsiteY1281" fmla="*/ 2505252 h 4506686"/>
              <a:gd name="connsiteX1282" fmla="*/ 6128948 w 8266862"/>
              <a:gd name="connsiteY1282" fmla="*/ 2502231 h 4506686"/>
              <a:gd name="connsiteX1283" fmla="*/ 5243705 w 8266862"/>
              <a:gd name="connsiteY1283" fmla="*/ 2489128 h 4506686"/>
              <a:gd name="connsiteX1284" fmla="*/ 5249333 w 8266862"/>
              <a:gd name="connsiteY1284" fmla="*/ 2507382 h 4506686"/>
              <a:gd name="connsiteX1285" fmla="*/ 5249333 w 8266862"/>
              <a:gd name="connsiteY1285" fmla="*/ 2506620 h 4506686"/>
              <a:gd name="connsiteX1286" fmla="*/ 5243793 w 8266862"/>
              <a:gd name="connsiteY1286" fmla="*/ 2489128 h 4506686"/>
              <a:gd name="connsiteX1287" fmla="*/ 5950806 w 8266862"/>
              <a:gd name="connsiteY1287" fmla="*/ 2476162 h 4506686"/>
              <a:gd name="connsiteX1288" fmla="*/ 5913334 w 8266862"/>
              <a:gd name="connsiteY1288" fmla="*/ 2490343 h 4506686"/>
              <a:gd name="connsiteX1289" fmla="*/ 5891885 w 8266862"/>
              <a:gd name="connsiteY1289" fmla="*/ 2495364 h 4506686"/>
              <a:gd name="connsiteX1290" fmla="*/ 5877434 w 8266862"/>
              <a:gd name="connsiteY1290" fmla="*/ 2503883 h 4506686"/>
              <a:gd name="connsiteX1291" fmla="*/ 5876370 w 8266862"/>
              <a:gd name="connsiteY1291" fmla="*/ 2504340 h 4506686"/>
              <a:gd name="connsiteX1292" fmla="*/ 5875304 w 8266862"/>
              <a:gd name="connsiteY1292" fmla="*/ 2504796 h 4506686"/>
              <a:gd name="connsiteX1293" fmla="*/ 5874239 w 8266862"/>
              <a:gd name="connsiteY1293" fmla="*/ 2505252 h 4506686"/>
              <a:gd name="connsiteX1294" fmla="*/ 5873936 w 8266862"/>
              <a:gd name="connsiteY1294" fmla="*/ 2505382 h 4506686"/>
              <a:gd name="connsiteX1295" fmla="*/ 5874392 w 8266862"/>
              <a:gd name="connsiteY1295" fmla="*/ 2505252 h 4506686"/>
              <a:gd name="connsiteX1296" fmla="*/ 5875608 w 8266862"/>
              <a:gd name="connsiteY1296" fmla="*/ 2504796 h 4506686"/>
              <a:gd name="connsiteX1297" fmla="*/ 5876290 w 8266862"/>
              <a:gd name="connsiteY1297" fmla="*/ 2504601 h 4506686"/>
              <a:gd name="connsiteX1298" fmla="*/ 5890669 w 8266862"/>
              <a:gd name="connsiteY1298" fmla="*/ 2496124 h 4506686"/>
              <a:gd name="connsiteX1299" fmla="*/ 5912117 w 8266862"/>
              <a:gd name="connsiteY1299" fmla="*/ 2491106 h 4506686"/>
              <a:gd name="connsiteX1300" fmla="*/ 5950299 w 8266862"/>
              <a:gd name="connsiteY1300" fmla="*/ 2476655 h 4506686"/>
              <a:gd name="connsiteX1301" fmla="*/ 5093978 w 8266862"/>
              <a:gd name="connsiteY1301" fmla="*/ 2474756 h 4506686"/>
              <a:gd name="connsiteX1302" fmla="*/ 5091737 w 8266862"/>
              <a:gd name="connsiteY1302" fmla="*/ 2484411 h 4506686"/>
              <a:gd name="connsiteX1303" fmla="*/ 5085044 w 8266862"/>
              <a:gd name="connsiteY1303" fmla="*/ 2500384 h 4506686"/>
              <a:gd name="connsiteX1304" fmla="*/ 5077438 w 8266862"/>
              <a:gd name="connsiteY1304" fmla="*/ 2505860 h 4506686"/>
              <a:gd name="connsiteX1305" fmla="*/ 5074092 w 8266862"/>
              <a:gd name="connsiteY1305" fmla="*/ 2504947 h 4506686"/>
              <a:gd name="connsiteX1306" fmla="*/ 5066790 w 8266862"/>
              <a:gd name="connsiteY1306" fmla="*/ 2502056 h 4506686"/>
              <a:gd name="connsiteX1307" fmla="*/ 5063899 w 8266862"/>
              <a:gd name="connsiteY1307" fmla="*/ 2502970 h 4506686"/>
              <a:gd name="connsiteX1308" fmla="*/ 5057206 w 8266862"/>
              <a:gd name="connsiteY1308" fmla="*/ 2507077 h 4506686"/>
              <a:gd name="connsiteX1309" fmla="*/ 5049752 w 8266862"/>
              <a:gd name="connsiteY1309" fmla="*/ 2522593 h 4506686"/>
              <a:gd name="connsiteX1310" fmla="*/ 5049447 w 8266862"/>
              <a:gd name="connsiteY1310" fmla="*/ 2523050 h 4506686"/>
              <a:gd name="connsiteX1311" fmla="*/ 5046710 w 8266862"/>
              <a:gd name="connsiteY1311" fmla="*/ 2524570 h 4506686"/>
              <a:gd name="connsiteX1312" fmla="*/ 5044732 w 8266862"/>
              <a:gd name="connsiteY1312" fmla="*/ 2523050 h 4506686"/>
              <a:gd name="connsiteX1313" fmla="*/ 5044429 w 8266862"/>
              <a:gd name="connsiteY1313" fmla="*/ 2522136 h 4506686"/>
              <a:gd name="connsiteX1314" fmla="*/ 5043058 w 8266862"/>
              <a:gd name="connsiteY1314" fmla="*/ 2517573 h 4506686"/>
              <a:gd name="connsiteX1315" fmla="*/ 5039865 w 8266862"/>
              <a:gd name="connsiteY1315" fmla="*/ 2512858 h 4506686"/>
              <a:gd name="connsiteX1316" fmla="*/ 5039561 w 8266862"/>
              <a:gd name="connsiteY1316" fmla="*/ 2512858 h 4506686"/>
              <a:gd name="connsiteX1317" fmla="*/ 5042756 w 8266862"/>
              <a:gd name="connsiteY1317" fmla="*/ 2517422 h 4506686"/>
              <a:gd name="connsiteX1318" fmla="*/ 5044429 w 8266862"/>
              <a:gd name="connsiteY1318" fmla="*/ 2522137 h 4506686"/>
              <a:gd name="connsiteX1319" fmla="*/ 5044732 w 8266862"/>
              <a:gd name="connsiteY1319" fmla="*/ 2523050 h 4506686"/>
              <a:gd name="connsiteX1320" fmla="*/ 5046710 w 8266862"/>
              <a:gd name="connsiteY1320" fmla="*/ 2524571 h 4506686"/>
              <a:gd name="connsiteX1321" fmla="*/ 5049447 w 8266862"/>
              <a:gd name="connsiteY1321" fmla="*/ 2523050 h 4506686"/>
              <a:gd name="connsiteX1322" fmla="*/ 5049753 w 8266862"/>
              <a:gd name="connsiteY1322" fmla="*/ 2522593 h 4506686"/>
              <a:gd name="connsiteX1323" fmla="*/ 5049821 w 8266862"/>
              <a:gd name="connsiteY1323" fmla="*/ 2522593 h 4506686"/>
              <a:gd name="connsiteX1324" fmla="*/ 5057054 w 8266862"/>
              <a:gd name="connsiteY1324" fmla="*/ 2507838 h 4506686"/>
              <a:gd name="connsiteX1325" fmla="*/ 5063596 w 8266862"/>
              <a:gd name="connsiteY1325" fmla="*/ 2503730 h 4506686"/>
              <a:gd name="connsiteX1326" fmla="*/ 5066638 w 8266862"/>
              <a:gd name="connsiteY1326" fmla="*/ 2502970 h 4506686"/>
              <a:gd name="connsiteX1327" fmla="*/ 5073788 w 8266862"/>
              <a:gd name="connsiteY1327" fmla="*/ 2505860 h 4506686"/>
              <a:gd name="connsiteX1328" fmla="*/ 5077286 w 8266862"/>
              <a:gd name="connsiteY1328" fmla="*/ 2506925 h 4506686"/>
              <a:gd name="connsiteX1329" fmla="*/ 5084892 w 8266862"/>
              <a:gd name="connsiteY1329" fmla="*/ 2501450 h 4506686"/>
              <a:gd name="connsiteX1330" fmla="*/ 5091585 w 8266862"/>
              <a:gd name="connsiteY1330" fmla="*/ 2485476 h 4506686"/>
              <a:gd name="connsiteX1331" fmla="*/ 1095881 w 8266862"/>
              <a:gd name="connsiteY1331" fmla="*/ 2452978 h 4506686"/>
              <a:gd name="connsiteX1332" fmla="*/ 1101344 w 8266862"/>
              <a:gd name="connsiteY1332" fmla="*/ 2458094 h 4506686"/>
              <a:gd name="connsiteX1333" fmla="*/ 1127661 w 8266862"/>
              <a:gd name="connsiteY1333" fmla="*/ 2482586 h 4506686"/>
              <a:gd name="connsiteX1334" fmla="*/ 1133195 w 8266862"/>
              <a:gd name="connsiteY1334" fmla="*/ 2487737 h 4506686"/>
              <a:gd name="connsiteX1335" fmla="*/ 1127205 w 8266862"/>
              <a:gd name="connsiteY1335" fmla="*/ 2482129 h 4506686"/>
              <a:gd name="connsiteX1336" fmla="*/ 1100889 w 8266862"/>
              <a:gd name="connsiteY1336" fmla="*/ 2457638 h 4506686"/>
              <a:gd name="connsiteX1337" fmla="*/ 5987120 w 8266862"/>
              <a:gd name="connsiteY1337" fmla="*/ 2450869 h 4506686"/>
              <a:gd name="connsiteX1338" fmla="*/ 5966728 w 8266862"/>
              <a:gd name="connsiteY1338" fmla="*/ 2461138 h 4506686"/>
              <a:gd name="connsiteX1339" fmla="*/ 5966412 w 8266862"/>
              <a:gd name="connsiteY1339" fmla="*/ 2461445 h 4506686"/>
              <a:gd name="connsiteX1340" fmla="*/ 5986960 w 8266862"/>
              <a:gd name="connsiteY1340" fmla="*/ 2451098 h 4506686"/>
              <a:gd name="connsiteX1341" fmla="*/ 2064716 w 8266862"/>
              <a:gd name="connsiteY1341" fmla="*/ 2433299 h 4506686"/>
              <a:gd name="connsiteX1342" fmla="*/ 2109438 w 8266862"/>
              <a:gd name="connsiteY1342" fmla="*/ 2433451 h 4506686"/>
              <a:gd name="connsiteX1343" fmla="*/ 2109440 w 8266862"/>
              <a:gd name="connsiteY1343" fmla="*/ 2433451 h 4506686"/>
              <a:gd name="connsiteX1344" fmla="*/ 1841252 w 8266862"/>
              <a:gd name="connsiteY1344" fmla="*/ 2433147 h 4506686"/>
              <a:gd name="connsiteX1345" fmla="*/ 1885976 w 8266862"/>
              <a:gd name="connsiteY1345" fmla="*/ 2433299 h 4506686"/>
              <a:gd name="connsiteX1346" fmla="*/ 1841253 w 8266862"/>
              <a:gd name="connsiteY1346" fmla="*/ 2433147 h 4506686"/>
              <a:gd name="connsiteX1347" fmla="*/ 1662512 w 8266862"/>
              <a:gd name="connsiteY1347" fmla="*/ 2432996 h 4506686"/>
              <a:gd name="connsiteX1348" fmla="*/ 1707236 w 8266862"/>
              <a:gd name="connsiteY1348" fmla="*/ 2433147 h 4506686"/>
              <a:gd name="connsiteX1349" fmla="*/ 1662513 w 8266862"/>
              <a:gd name="connsiteY1349" fmla="*/ 2432996 h 4506686"/>
              <a:gd name="connsiteX1350" fmla="*/ 5075156 w 8266862"/>
              <a:gd name="connsiteY1350" fmla="*/ 2419456 h 4506686"/>
              <a:gd name="connsiteX1351" fmla="*/ 5082001 w 8266862"/>
              <a:gd name="connsiteY1351" fmla="*/ 2424324 h 4506686"/>
              <a:gd name="connsiteX1352" fmla="*/ 5091631 w 8266862"/>
              <a:gd name="connsiteY1352" fmla="*/ 2434682 h 4506686"/>
              <a:gd name="connsiteX1353" fmla="*/ 5091630 w 8266862"/>
              <a:gd name="connsiteY1353" fmla="*/ 2434680 h 4506686"/>
              <a:gd name="connsiteX1354" fmla="*/ 5082002 w 8266862"/>
              <a:gd name="connsiteY1354" fmla="*/ 2424324 h 4506686"/>
              <a:gd name="connsiteX1355" fmla="*/ 5075157 w 8266862"/>
              <a:gd name="connsiteY1355" fmla="*/ 2419456 h 4506686"/>
              <a:gd name="connsiteX1356" fmla="*/ 5132353 w 8266862"/>
              <a:gd name="connsiteY1356" fmla="*/ 2400442 h 4506686"/>
              <a:gd name="connsiteX1357" fmla="*/ 5107557 w 8266862"/>
              <a:gd name="connsiteY1357" fmla="*/ 2400897 h 4506686"/>
              <a:gd name="connsiteX1358" fmla="*/ 5094932 w 8266862"/>
              <a:gd name="connsiteY1358" fmla="*/ 2415348 h 4506686"/>
              <a:gd name="connsiteX1359" fmla="*/ 5090520 w 8266862"/>
              <a:gd name="connsiteY1359" fmla="*/ 2426301 h 4506686"/>
              <a:gd name="connsiteX1360" fmla="*/ 5090603 w 8266862"/>
              <a:gd name="connsiteY1360" fmla="*/ 2426783 h 4506686"/>
              <a:gd name="connsiteX1361" fmla="*/ 5094780 w 8266862"/>
              <a:gd name="connsiteY1361" fmla="*/ 2416414 h 4506686"/>
              <a:gd name="connsiteX1362" fmla="*/ 5107406 w 8266862"/>
              <a:gd name="connsiteY1362" fmla="*/ 2401963 h 4506686"/>
              <a:gd name="connsiteX1363" fmla="*/ 5132201 w 8266862"/>
              <a:gd name="connsiteY1363" fmla="*/ 2401506 h 4506686"/>
              <a:gd name="connsiteX1364" fmla="*/ 5169318 w 8266862"/>
              <a:gd name="connsiteY1364" fmla="*/ 2415046 h 4506686"/>
              <a:gd name="connsiteX1365" fmla="*/ 5189702 w 8266862"/>
              <a:gd name="connsiteY1365" fmla="*/ 2419000 h 4506686"/>
              <a:gd name="connsiteX1366" fmla="*/ 5193353 w 8266862"/>
              <a:gd name="connsiteY1366" fmla="*/ 2413219 h 4506686"/>
              <a:gd name="connsiteX1367" fmla="*/ 5193280 w 8266862"/>
              <a:gd name="connsiteY1367" fmla="*/ 2412512 h 4506686"/>
              <a:gd name="connsiteX1368" fmla="*/ 5189855 w 8266862"/>
              <a:gd name="connsiteY1368" fmla="*/ 2417934 h 4506686"/>
              <a:gd name="connsiteX1369" fmla="*/ 5169470 w 8266862"/>
              <a:gd name="connsiteY1369" fmla="*/ 2413980 h 4506686"/>
              <a:gd name="connsiteX1370" fmla="*/ 6042183 w 8266862"/>
              <a:gd name="connsiteY1370" fmla="*/ 2396414 h 4506686"/>
              <a:gd name="connsiteX1371" fmla="*/ 6018753 w 8266862"/>
              <a:gd name="connsiteY1371" fmla="*/ 2408961 h 4506686"/>
              <a:gd name="connsiteX1372" fmla="*/ 6018553 w 8266862"/>
              <a:gd name="connsiteY1372" fmla="*/ 2409177 h 4506686"/>
              <a:gd name="connsiteX1373" fmla="*/ 6041114 w 8266862"/>
              <a:gd name="connsiteY1373" fmla="*/ 2397096 h 4506686"/>
              <a:gd name="connsiteX1374" fmla="*/ 6197495 w 8266862"/>
              <a:gd name="connsiteY1374" fmla="*/ 2384302 h 4506686"/>
              <a:gd name="connsiteX1375" fmla="*/ 6190192 w 8266862"/>
              <a:gd name="connsiteY1375" fmla="*/ 2387663 h 4506686"/>
              <a:gd name="connsiteX1376" fmla="*/ 6189556 w 8266862"/>
              <a:gd name="connsiteY1376" fmla="*/ 2388144 h 4506686"/>
              <a:gd name="connsiteX1377" fmla="*/ 6209663 w 8266862"/>
              <a:gd name="connsiteY1377" fmla="*/ 2373973 h 4506686"/>
              <a:gd name="connsiteX1378" fmla="*/ 6208702 w 8266862"/>
              <a:gd name="connsiteY1378" fmla="*/ 2374874 h 4506686"/>
              <a:gd name="connsiteX1379" fmla="*/ 6225940 w 8266862"/>
              <a:gd name="connsiteY1379" fmla="*/ 2387207 h 4506686"/>
              <a:gd name="connsiteX1380" fmla="*/ 6232937 w 8266862"/>
              <a:gd name="connsiteY1380" fmla="*/ 2387207 h 4506686"/>
              <a:gd name="connsiteX1381" fmla="*/ 6250278 w 8266862"/>
              <a:gd name="connsiteY1381" fmla="*/ 2381732 h 4506686"/>
              <a:gd name="connsiteX1382" fmla="*/ 6266555 w 8266862"/>
              <a:gd name="connsiteY1382" fmla="*/ 2380210 h 4506686"/>
              <a:gd name="connsiteX1383" fmla="*/ 6270662 w 8266862"/>
              <a:gd name="connsiteY1383" fmla="*/ 2378537 h 4506686"/>
              <a:gd name="connsiteX1384" fmla="*/ 6270916 w 8266862"/>
              <a:gd name="connsiteY1384" fmla="*/ 2378321 h 4506686"/>
              <a:gd name="connsiteX1385" fmla="*/ 6267773 w 8266862"/>
              <a:gd name="connsiteY1385" fmla="*/ 2379602 h 4506686"/>
              <a:gd name="connsiteX1386" fmla="*/ 6251496 w 8266862"/>
              <a:gd name="connsiteY1386" fmla="*/ 2381122 h 4506686"/>
              <a:gd name="connsiteX1387" fmla="*/ 6234305 w 8266862"/>
              <a:gd name="connsiteY1387" fmla="*/ 2386598 h 4506686"/>
              <a:gd name="connsiteX1388" fmla="*/ 6227309 w 8266862"/>
              <a:gd name="connsiteY1388" fmla="*/ 2386598 h 4506686"/>
              <a:gd name="connsiteX1389" fmla="*/ 5048079 w 8266862"/>
              <a:gd name="connsiteY1389" fmla="*/ 2368192 h 4506686"/>
              <a:gd name="connsiteX1390" fmla="*/ 5042146 w 8266862"/>
              <a:gd name="connsiteY1390" fmla="*/ 2379905 h 4506686"/>
              <a:gd name="connsiteX1391" fmla="*/ 5044429 w 8266862"/>
              <a:gd name="connsiteY1391" fmla="*/ 2395573 h 4506686"/>
              <a:gd name="connsiteX1392" fmla="*/ 5042147 w 8266862"/>
              <a:gd name="connsiteY1392" fmla="*/ 2379905 h 4506686"/>
              <a:gd name="connsiteX1393" fmla="*/ 6348887 w 8266862"/>
              <a:gd name="connsiteY1393" fmla="*/ 2349499 h 4506686"/>
              <a:gd name="connsiteX1394" fmla="*/ 6336530 w 8266862"/>
              <a:gd name="connsiteY1394" fmla="*/ 2356175 h 4506686"/>
              <a:gd name="connsiteX1395" fmla="*/ 6332575 w 8266862"/>
              <a:gd name="connsiteY1395" fmla="*/ 2350546 h 4506686"/>
              <a:gd name="connsiteX1396" fmla="*/ 6330293 w 8266862"/>
              <a:gd name="connsiteY1396" fmla="*/ 2349634 h 4506686"/>
              <a:gd name="connsiteX1397" fmla="*/ 6299869 w 8266862"/>
              <a:gd name="connsiteY1397" fmla="*/ 2361955 h 4506686"/>
              <a:gd name="connsiteX1398" fmla="*/ 6292720 w 8266862"/>
              <a:gd name="connsiteY1398" fmla="*/ 2361803 h 4506686"/>
              <a:gd name="connsiteX1399" fmla="*/ 6285418 w 8266862"/>
              <a:gd name="connsiteY1399" fmla="*/ 2357848 h 4506686"/>
              <a:gd name="connsiteX1400" fmla="*/ 6282224 w 8266862"/>
              <a:gd name="connsiteY1400" fmla="*/ 2358152 h 4506686"/>
              <a:gd name="connsiteX1401" fmla="*/ 6279486 w 8266862"/>
              <a:gd name="connsiteY1401" fmla="*/ 2359522 h 4506686"/>
              <a:gd name="connsiteX1402" fmla="*/ 6279439 w 8266862"/>
              <a:gd name="connsiteY1402" fmla="*/ 2359610 h 4506686"/>
              <a:gd name="connsiteX1403" fmla="*/ 6281006 w 8266862"/>
              <a:gd name="connsiteY1403" fmla="*/ 2358914 h 4506686"/>
              <a:gd name="connsiteX1404" fmla="*/ 6284201 w 8266862"/>
              <a:gd name="connsiteY1404" fmla="*/ 2358610 h 4506686"/>
              <a:gd name="connsiteX1405" fmla="*/ 6291503 w 8266862"/>
              <a:gd name="connsiteY1405" fmla="*/ 2362412 h 4506686"/>
              <a:gd name="connsiteX1406" fmla="*/ 6298653 w 8266862"/>
              <a:gd name="connsiteY1406" fmla="*/ 2362565 h 4506686"/>
              <a:gd name="connsiteX1407" fmla="*/ 6329077 w 8266862"/>
              <a:gd name="connsiteY1407" fmla="*/ 2350395 h 4506686"/>
              <a:gd name="connsiteX1408" fmla="*/ 6331358 w 8266862"/>
              <a:gd name="connsiteY1408" fmla="*/ 2351308 h 4506686"/>
              <a:gd name="connsiteX1409" fmla="*/ 6335161 w 8266862"/>
              <a:gd name="connsiteY1409" fmla="*/ 2356936 h 4506686"/>
              <a:gd name="connsiteX1410" fmla="*/ 6348548 w 8266862"/>
              <a:gd name="connsiteY1410" fmla="*/ 2349786 h 4506686"/>
              <a:gd name="connsiteX1411" fmla="*/ 5241522 w 8266862"/>
              <a:gd name="connsiteY1411" fmla="*/ 2338463 h 4506686"/>
              <a:gd name="connsiteX1412" fmla="*/ 5230165 w 8266862"/>
              <a:gd name="connsiteY1412" fmla="*/ 2350546 h 4506686"/>
              <a:gd name="connsiteX1413" fmla="*/ 5201568 w 8266862"/>
              <a:gd name="connsiteY1413" fmla="*/ 2359976 h 4506686"/>
              <a:gd name="connsiteX1414" fmla="*/ 5186507 w 8266862"/>
              <a:gd name="connsiteY1414" fmla="*/ 2368496 h 4506686"/>
              <a:gd name="connsiteX1415" fmla="*/ 5184835 w 8266862"/>
              <a:gd name="connsiteY1415" fmla="*/ 2375798 h 4506686"/>
              <a:gd name="connsiteX1416" fmla="*/ 5184875 w 8266862"/>
              <a:gd name="connsiteY1416" fmla="*/ 2376024 h 4506686"/>
              <a:gd name="connsiteX1417" fmla="*/ 5186355 w 8266862"/>
              <a:gd name="connsiteY1417" fmla="*/ 2369561 h 4506686"/>
              <a:gd name="connsiteX1418" fmla="*/ 5201416 w 8266862"/>
              <a:gd name="connsiteY1418" fmla="*/ 2361194 h 4506686"/>
              <a:gd name="connsiteX1419" fmla="*/ 5229862 w 8266862"/>
              <a:gd name="connsiteY1419" fmla="*/ 2351611 h 4506686"/>
              <a:gd name="connsiteX1420" fmla="*/ 5241727 w 8266862"/>
              <a:gd name="connsiteY1420" fmla="*/ 2339138 h 4506686"/>
              <a:gd name="connsiteX1421" fmla="*/ 6121221 w 8266862"/>
              <a:gd name="connsiteY1421" fmla="*/ 2336904 h 4506686"/>
              <a:gd name="connsiteX1422" fmla="*/ 6120100 w 8266862"/>
              <a:gd name="connsiteY1422" fmla="*/ 2337809 h 4506686"/>
              <a:gd name="connsiteX1423" fmla="*/ 6121129 w 8266862"/>
              <a:gd name="connsiteY1423" fmla="*/ 2343397 h 4506686"/>
              <a:gd name="connsiteX1424" fmla="*/ 6119152 w 8266862"/>
              <a:gd name="connsiteY1424" fmla="*/ 2349634 h 4506686"/>
              <a:gd name="connsiteX1425" fmla="*/ 6123716 w 8266862"/>
              <a:gd name="connsiteY1425" fmla="*/ 2356936 h 4506686"/>
              <a:gd name="connsiteX1426" fmla="*/ 6127519 w 8266862"/>
              <a:gd name="connsiteY1426" fmla="*/ 2368346 h 4506686"/>
              <a:gd name="connsiteX1427" fmla="*/ 6132843 w 8266862"/>
              <a:gd name="connsiteY1427" fmla="*/ 2375342 h 4506686"/>
              <a:gd name="connsiteX1428" fmla="*/ 6139536 w 8266862"/>
              <a:gd name="connsiteY1428" fmla="*/ 2380971 h 4506686"/>
              <a:gd name="connsiteX1429" fmla="*/ 6150640 w 8266862"/>
              <a:gd name="connsiteY1429" fmla="*/ 2385991 h 4506686"/>
              <a:gd name="connsiteX1430" fmla="*/ 6163722 w 8266862"/>
              <a:gd name="connsiteY1430" fmla="*/ 2394814 h 4506686"/>
              <a:gd name="connsiteX1431" fmla="*/ 6174067 w 8266862"/>
              <a:gd name="connsiteY1431" fmla="*/ 2397248 h 4506686"/>
              <a:gd name="connsiteX1432" fmla="*/ 6177566 w 8266862"/>
              <a:gd name="connsiteY1432" fmla="*/ 2396943 h 4506686"/>
              <a:gd name="connsiteX1433" fmla="*/ 6178539 w 8266862"/>
              <a:gd name="connsiteY1433" fmla="*/ 2396217 h 4506686"/>
              <a:gd name="connsiteX1434" fmla="*/ 6175436 w 8266862"/>
              <a:gd name="connsiteY1434" fmla="*/ 2396487 h 4506686"/>
              <a:gd name="connsiteX1435" fmla="*/ 6165091 w 8266862"/>
              <a:gd name="connsiteY1435" fmla="*/ 2394053 h 4506686"/>
              <a:gd name="connsiteX1436" fmla="*/ 6152009 w 8266862"/>
              <a:gd name="connsiteY1436" fmla="*/ 2385229 h 4506686"/>
              <a:gd name="connsiteX1437" fmla="*/ 6141056 w 8266862"/>
              <a:gd name="connsiteY1437" fmla="*/ 2380210 h 4506686"/>
              <a:gd name="connsiteX1438" fmla="*/ 6134363 w 8266862"/>
              <a:gd name="connsiteY1438" fmla="*/ 2374733 h 4506686"/>
              <a:gd name="connsiteX1439" fmla="*/ 6129040 w 8266862"/>
              <a:gd name="connsiteY1439" fmla="*/ 2367583 h 4506686"/>
              <a:gd name="connsiteX1440" fmla="*/ 6125236 w 8266862"/>
              <a:gd name="connsiteY1440" fmla="*/ 2356175 h 4506686"/>
              <a:gd name="connsiteX1441" fmla="*/ 6120673 w 8266862"/>
              <a:gd name="connsiteY1441" fmla="*/ 2349025 h 4506686"/>
              <a:gd name="connsiteX1442" fmla="*/ 6122651 w 8266862"/>
              <a:gd name="connsiteY1442" fmla="*/ 2342788 h 4506686"/>
              <a:gd name="connsiteX1443" fmla="*/ 6121586 w 8266862"/>
              <a:gd name="connsiteY1443" fmla="*/ 2337008 h 4506686"/>
              <a:gd name="connsiteX1444" fmla="*/ 4309388 w 8266862"/>
              <a:gd name="connsiteY1444" fmla="*/ 2316623 h 4506686"/>
              <a:gd name="connsiteX1445" fmla="*/ 4309388 w 8266862"/>
              <a:gd name="connsiteY1445" fmla="*/ 2316624 h 4506686"/>
              <a:gd name="connsiteX1446" fmla="*/ 4309541 w 8266862"/>
              <a:gd name="connsiteY1446" fmla="*/ 2340050 h 4506686"/>
              <a:gd name="connsiteX1447" fmla="*/ 4309541 w 8266862"/>
              <a:gd name="connsiteY1447" fmla="*/ 2340049 h 4506686"/>
              <a:gd name="connsiteX1448" fmla="*/ 6081410 w 8266862"/>
              <a:gd name="connsiteY1448" fmla="*/ 2314523 h 4506686"/>
              <a:gd name="connsiteX1449" fmla="*/ 6101506 w 8266862"/>
              <a:gd name="connsiteY1449" fmla="*/ 2331228 h 4506686"/>
              <a:gd name="connsiteX1450" fmla="*/ 6101689 w 8266862"/>
              <a:gd name="connsiteY1450" fmla="*/ 2331280 h 4506686"/>
              <a:gd name="connsiteX1451" fmla="*/ 4309387 w 8266862"/>
              <a:gd name="connsiteY1451" fmla="*/ 2293049 h 4506686"/>
              <a:gd name="connsiteX1452" fmla="*/ 4309388 w 8266862"/>
              <a:gd name="connsiteY1452" fmla="*/ 2293198 h 4506686"/>
              <a:gd name="connsiteX1453" fmla="*/ 4309388 w 8266862"/>
              <a:gd name="connsiteY1453" fmla="*/ 2293197 h 4506686"/>
              <a:gd name="connsiteX1454" fmla="*/ 5269669 w 8266862"/>
              <a:gd name="connsiteY1454" fmla="*/ 2287051 h 4506686"/>
              <a:gd name="connsiteX1455" fmla="*/ 5266219 w 8266862"/>
              <a:gd name="connsiteY1455" fmla="*/ 2291220 h 4506686"/>
              <a:gd name="connsiteX1456" fmla="*/ 5261047 w 8266862"/>
              <a:gd name="connsiteY1456" fmla="*/ 2292285 h 4506686"/>
              <a:gd name="connsiteX1457" fmla="*/ 5254201 w 8266862"/>
              <a:gd name="connsiteY1457" fmla="*/ 2290002 h 4506686"/>
              <a:gd name="connsiteX1458" fmla="*/ 5251311 w 8266862"/>
              <a:gd name="connsiteY1458" fmla="*/ 2292133 h 4506686"/>
              <a:gd name="connsiteX1459" fmla="*/ 5246899 w 8266862"/>
              <a:gd name="connsiteY1459" fmla="*/ 2295326 h 4506686"/>
              <a:gd name="connsiteX1460" fmla="*/ 5238989 w 8266862"/>
              <a:gd name="connsiteY1460" fmla="*/ 2308257 h 4506686"/>
              <a:gd name="connsiteX1461" fmla="*/ 5238884 w 8266862"/>
              <a:gd name="connsiteY1461" fmla="*/ 2309151 h 4506686"/>
              <a:gd name="connsiteX1462" fmla="*/ 5246595 w 8266862"/>
              <a:gd name="connsiteY1462" fmla="*/ 2296544 h 4506686"/>
              <a:gd name="connsiteX1463" fmla="*/ 5251006 w 8266862"/>
              <a:gd name="connsiteY1463" fmla="*/ 2293350 h 4506686"/>
              <a:gd name="connsiteX1464" fmla="*/ 5253897 w 8266862"/>
              <a:gd name="connsiteY1464" fmla="*/ 2291220 h 4506686"/>
              <a:gd name="connsiteX1465" fmla="*/ 5260590 w 8266862"/>
              <a:gd name="connsiteY1465" fmla="*/ 2293502 h 4506686"/>
              <a:gd name="connsiteX1466" fmla="*/ 5265762 w 8266862"/>
              <a:gd name="connsiteY1466" fmla="*/ 2292437 h 4506686"/>
              <a:gd name="connsiteX1467" fmla="*/ 5269413 w 8266862"/>
              <a:gd name="connsiteY1467" fmla="*/ 2288177 h 4506686"/>
              <a:gd name="connsiteX1468" fmla="*/ 5275347 w 8266862"/>
              <a:gd name="connsiteY1468" fmla="*/ 2269162 h 4506686"/>
              <a:gd name="connsiteX1469" fmla="*/ 5272761 w 8266862"/>
              <a:gd name="connsiteY1469" fmla="*/ 2269618 h 4506686"/>
              <a:gd name="connsiteX1470" fmla="*/ 5270783 w 8266862"/>
              <a:gd name="connsiteY1470" fmla="*/ 2271748 h 4506686"/>
              <a:gd name="connsiteX1471" fmla="*/ 5270834 w 8266862"/>
              <a:gd name="connsiteY1471" fmla="*/ 2272458 h 4506686"/>
              <a:gd name="connsiteX1472" fmla="*/ 5272303 w 8266862"/>
              <a:gd name="connsiteY1472" fmla="*/ 2270988 h 4506686"/>
              <a:gd name="connsiteX1473" fmla="*/ 5274889 w 8266862"/>
              <a:gd name="connsiteY1473" fmla="*/ 2270533 h 4506686"/>
              <a:gd name="connsiteX1474" fmla="*/ 5281887 w 8266862"/>
              <a:gd name="connsiteY1474" fmla="*/ 2274943 h 4506686"/>
              <a:gd name="connsiteX1475" fmla="*/ 5289797 w 8266862"/>
              <a:gd name="connsiteY1475" fmla="*/ 2276009 h 4506686"/>
              <a:gd name="connsiteX1476" fmla="*/ 5297707 w 8266862"/>
              <a:gd name="connsiteY1476" fmla="*/ 2273422 h 4506686"/>
              <a:gd name="connsiteX1477" fmla="*/ 5302727 w 8266862"/>
              <a:gd name="connsiteY1477" fmla="*/ 2275857 h 4506686"/>
              <a:gd name="connsiteX1478" fmla="*/ 5304857 w 8266862"/>
              <a:gd name="connsiteY1478" fmla="*/ 2283310 h 4506686"/>
              <a:gd name="connsiteX1479" fmla="*/ 5307900 w 8266862"/>
              <a:gd name="connsiteY1479" fmla="*/ 2285591 h 4506686"/>
              <a:gd name="connsiteX1480" fmla="*/ 5311854 w 8266862"/>
              <a:gd name="connsiteY1480" fmla="*/ 2282702 h 4506686"/>
              <a:gd name="connsiteX1481" fmla="*/ 5312287 w 8266862"/>
              <a:gd name="connsiteY1481" fmla="*/ 2281308 h 4506686"/>
              <a:gd name="connsiteX1482" fmla="*/ 5308509 w 8266862"/>
              <a:gd name="connsiteY1482" fmla="*/ 2284070 h 4506686"/>
              <a:gd name="connsiteX1483" fmla="*/ 5305466 w 8266862"/>
              <a:gd name="connsiteY1483" fmla="*/ 2281789 h 4506686"/>
              <a:gd name="connsiteX1484" fmla="*/ 5303336 w 8266862"/>
              <a:gd name="connsiteY1484" fmla="*/ 2274487 h 4506686"/>
              <a:gd name="connsiteX1485" fmla="*/ 5298316 w 8266862"/>
              <a:gd name="connsiteY1485" fmla="*/ 2272053 h 4506686"/>
              <a:gd name="connsiteX1486" fmla="*/ 5290406 w 8266862"/>
              <a:gd name="connsiteY1486" fmla="*/ 2274639 h 4506686"/>
              <a:gd name="connsiteX1487" fmla="*/ 5282345 w 8266862"/>
              <a:gd name="connsiteY1487" fmla="*/ 2273573 h 4506686"/>
              <a:gd name="connsiteX1488" fmla="*/ 4975366 w 8266862"/>
              <a:gd name="connsiteY1488" fmla="*/ 2259579 h 4506686"/>
              <a:gd name="connsiteX1489" fmla="*/ 4996358 w 8266862"/>
              <a:gd name="connsiteY1489" fmla="*/ 2274943 h 4506686"/>
              <a:gd name="connsiteX1490" fmla="*/ 5024957 w 8266862"/>
              <a:gd name="connsiteY1490" fmla="*/ 2299586 h 4506686"/>
              <a:gd name="connsiteX1491" fmla="*/ 5039256 w 8266862"/>
              <a:gd name="connsiteY1491" fmla="*/ 2318144 h 4506686"/>
              <a:gd name="connsiteX1492" fmla="*/ 5039256 w 8266862"/>
              <a:gd name="connsiteY1492" fmla="*/ 2330466 h 4506686"/>
              <a:gd name="connsiteX1493" fmla="*/ 5042146 w 8266862"/>
              <a:gd name="connsiteY1493" fmla="*/ 2343092 h 4506686"/>
              <a:gd name="connsiteX1494" fmla="*/ 5048079 w 8266862"/>
              <a:gd name="connsiteY1494" fmla="*/ 2356022 h 4506686"/>
              <a:gd name="connsiteX1495" fmla="*/ 5042147 w 8266862"/>
              <a:gd name="connsiteY1495" fmla="*/ 2343092 h 4506686"/>
              <a:gd name="connsiteX1496" fmla="*/ 5039257 w 8266862"/>
              <a:gd name="connsiteY1496" fmla="*/ 2330466 h 4506686"/>
              <a:gd name="connsiteX1497" fmla="*/ 5039257 w 8266862"/>
              <a:gd name="connsiteY1497" fmla="*/ 2318144 h 4506686"/>
              <a:gd name="connsiteX1498" fmla="*/ 5024957 w 8266862"/>
              <a:gd name="connsiteY1498" fmla="*/ 2299586 h 4506686"/>
              <a:gd name="connsiteX1499" fmla="*/ 4996359 w 8266862"/>
              <a:gd name="connsiteY1499" fmla="*/ 2274943 h 4506686"/>
              <a:gd name="connsiteX1500" fmla="*/ 5419403 w 8266862"/>
              <a:gd name="connsiteY1500" fmla="*/ 2258209 h 4506686"/>
              <a:gd name="connsiteX1501" fmla="*/ 5404953 w 8266862"/>
              <a:gd name="connsiteY1501" fmla="*/ 2265207 h 4506686"/>
              <a:gd name="connsiteX1502" fmla="*/ 5394303 w 8266862"/>
              <a:gd name="connsiteY1502" fmla="*/ 2274487 h 4506686"/>
              <a:gd name="connsiteX1503" fmla="*/ 5387153 w 8266862"/>
              <a:gd name="connsiteY1503" fmla="*/ 2286199 h 4506686"/>
              <a:gd name="connsiteX1504" fmla="*/ 5380460 w 8266862"/>
              <a:gd name="connsiteY1504" fmla="*/ 2289090 h 4506686"/>
              <a:gd name="connsiteX1505" fmla="*/ 5370573 w 8266862"/>
              <a:gd name="connsiteY1505" fmla="*/ 2280114 h 4506686"/>
              <a:gd name="connsiteX1506" fmla="*/ 5347298 w 8266862"/>
              <a:gd name="connsiteY1506" fmla="*/ 2267793 h 4506686"/>
              <a:gd name="connsiteX1507" fmla="*/ 5335130 w 8266862"/>
              <a:gd name="connsiteY1507" fmla="*/ 2265207 h 4506686"/>
              <a:gd name="connsiteX1508" fmla="*/ 5326306 w 8266862"/>
              <a:gd name="connsiteY1508" fmla="*/ 2268098 h 4506686"/>
              <a:gd name="connsiteX1509" fmla="*/ 5320222 w 8266862"/>
              <a:gd name="connsiteY1509" fmla="*/ 2266729 h 4506686"/>
              <a:gd name="connsiteX1510" fmla="*/ 5318091 w 8266862"/>
              <a:gd name="connsiteY1510" fmla="*/ 2263382 h 4506686"/>
              <a:gd name="connsiteX1511" fmla="*/ 5316419 w 8266862"/>
              <a:gd name="connsiteY1511" fmla="*/ 2262012 h 4506686"/>
              <a:gd name="connsiteX1512" fmla="*/ 5314745 w 8266862"/>
              <a:gd name="connsiteY1512" fmla="*/ 2263686 h 4506686"/>
              <a:gd name="connsiteX1513" fmla="*/ 5314734 w 8266862"/>
              <a:gd name="connsiteY1513" fmla="*/ 2264457 h 4506686"/>
              <a:gd name="connsiteX1514" fmla="*/ 5315809 w 8266862"/>
              <a:gd name="connsiteY1514" fmla="*/ 2263383 h 4506686"/>
              <a:gd name="connsiteX1515" fmla="*/ 5317484 w 8266862"/>
              <a:gd name="connsiteY1515" fmla="*/ 2264752 h 4506686"/>
              <a:gd name="connsiteX1516" fmla="*/ 5319612 w 8266862"/>
              <a:gd name="connsiteY1516" fmla="*/ 2268098 h 4506686"/>
              <a:gd name="connsiteX1517" fmla="*/ 5325697 w 8266862"/>
              <a:gd name="connsiteY1517" fmla="*/ 2269468 h 4506686"/>
              <a:gd name="connsiteX1518" fmla="*/ 5334521 w 8266862"/>
              <a:gd name="connsiteY1518" fmla="*/ 2266425 h 4506686"/>
              <a:gd name="connsiteX1519" fmla="*/ 5346690 w 8266862"/>
              <a:gd name="connsiteY1519" fmla="*/ 2269010 h 4506686"/>
              <a:gd name="connsiteX1520" fmla="*/ 5370116 w 8266862"/>
              <a:gd name="connsiteY1520" fmla="*/ 2281484 h 4506686"/>
              <a:gd name="connsiteX1521" fmla="*/ 5379852 w 8266862"/>
              <a:gd name="connsiteY1521" fmla="*/ 2290460 h 4506686"/>
              <a:gd name="connsiteX1522" fmla="*/ 5386698 w 8266862"/>
              <a:gd name="connsiteY1522" fmla="*/ 2287570 h 4506686"/>
              <a:gd name="connsiteX1523" fmla="*/ 5393694 w 8266862"/>
              <a:gd name="connsiteY1523" fmla="*/ 2275857 h 4506686"/>
              <a:gd name="connsiteX1524" fmla="*/ 5404495 w 8266862"/>
              <a:gd name="connsiteY1524" fmla="*/ 2266578 h 4506686"/>
              <a:gd name="connsiteX1525" fmla="*/ 5418794 w 8266862"/>
              <a:gd name="connsiteY1525" fmla="*/ 2259732 h 4506686"/>
              <a:gd name="connsiteX1526" fmla="*/ 5432942 w 8266862"/>
              <a:gd name="connsiteY1526" fmla="*/ 2262621 h 4506686"/>
              <a:gd name="connsiteX1527" fmla="*/ 5446936 w 8266862"/>
              <a:gd name="connsiteY1527" fmla="*/ 2275399 h 4506686"/>
              <a:gd name="connsiteX1528" fmla="*/ 5457584 w 8266862"/>
              <a:gd name="connsiteY1528" fmla="*/ 2277986 h 4506686"/>
              <a:gd name="connsiteX1529" fmla="*/ 5464887 w 8266862"/>
              <a:gd name="connsiteY1529" fmla="*/ 2270380 h 4506686"/>
              <a:gd name="connsiteX1530" fmla="*/ 5468689 w 8266862"/>
              <a:gd name="connsiteY1530" fmla="*/ 2262012 h 4506686"/>
              <a:gd name="connsiteX1531" fmla="*/ 5468720 w 8266862"/>
              <a:gd name="connsiteY1531" fmla="*/ 2261107 h 4506686"/>
              <a:gd name="connsiteX1532" fmla="*/ 5465191 w 8266862"/>
              <a:gd name="connsiteY1532" fmla="*/ 2269010 h 4506686"/>
              <a:gd name="connsiteX1533" fmla="*/ 5458042 w 8266862"/>
              <a:gd name="connsiteY1533" fmla="*/ 2276616 h 4506686"/>
              <a:gd name="connsiteX1534" fmla="*/ 5447394 w 8266862"/>
              <a:gd name="connsiteY1534" fmla="*/ 2274030 h 4506686"/>
              <a:gd name="connsiteX1535" fmla="*/ 5433549 w 8266862"/>
              <a:gd name="connsiteY1535" fmla="*/ 2261252 h 4506686"/>
              <a:gd name="connsiteX1536" fmla="*/ 6047374 w 8266862"/>
              <a:gd name="connsiteY1536" fmla="*/ 2256813 h 4506686"/>
              <a:gd name="connsiteX1537" fmla="*/ 6048872 w 8266862"/>
              <a:gd name="connsiteY1537" fmla="*/ 2264903 h 4506686"/>
              <a:gd name="connsiteX1538" fmla="*/ 6054805 w 8266862"/>
              <a:gd name="connsiteY1538" fmla="*/ 2272966 h 4506686"/>
              <a:gd name="connsiteX1539" fmla="*/ 6059977 w 8266862"/>
              <a:gd name="connsiteY1539" fmla="*/ 2284830 h 4506686"/>
              <a:gd name="connsiteX1540" fmla="*/ 6076253 w 8266862"/>
              <a:gd name="connsiteY1540" fmla="*/ 2310235 h 4506686"/>
              <a:gd name="connsiteX1541" fmla="*/ 6076373 w 8266862"/>
              <a:gd name="connsiteY1541" fmla="*/ 2310335 h 4506686"/>
              <a:gd name="connsiteX1542" fmla="*/ 6060129 w 8266862"/>
              <a:gd name="connsiteY1542" fmla="*/ 2284982 h 4506686"/>
              <a:gd name="connsiteX1543" fmla="*/ 6054957 w 8266862"/>
              <a:gd name="connsiteY1543" fmla="*/ 2273117 h 4506686"/>
              <a:gd name="connsiteX1544" fmla="*/ 6049024 w 8266862"/>
              <a:gd name="connsiteY1544" fmla="*/ 2265055 h 4506686"/>
              <a:gd name="connsiteX1545" fmla="*/ 6047504 w 8266862"/>
              <a:gd name="connsiteY1545" fmla="*/ 2256993 h 4506686"/>
              <a:gd name="connsiteX1546" fmla="*/ 7065182 w 8266862"/>
              <a:gd name="connsiteY1546" fmla="*/ 2249388 h 4506686"/>
              <a:gd name="connsiteX1547" fmla="*/ 7033541 w 8266862"/>
              <a:gd name="connsiteY1547" fmla="*/ 2320427 h 4506686"/>
              <a:gd name="connsiteX1548" fmla="*/ 7034909 w 8266862"/>
              <a:gd name="connsiteY1548" fmla="*/ 2333509 h 4506686"/>
              <a:gd name="connsiteX1549" fmla="*/ 7028522 w 8266862"/>
              <a:gd name="connsiteY1549" fmla="*/ 2337770 h 4506686"/>
              <a:gd name="connsiteX1550" fmla="*/ 7018938 w 8266862"/>
              <a:gd name="connsiteY1550" fmla="*/ 2341116 h 4506686"/>
              <a:gd name="connsiteX1551" fmla="*/ 7009202 w 8266862"/>
              <a:gd name="connsiteY1551" fmla="*/ 2348874 h 4506686"/>
              <a:gd name="connsiteX1552" fmla="*/ 7002813 w 8266862"/>
              <a:gd name="connsiteY1552" fmla="*/ 2357393 h 4506686"/>
              <a:gd name="connsiteX1553" fmla="*/ 6996880 w 8266862"/>
              <a:gd name="connsiteY1553" fmla="*/ 2380514 h 4506686"/>
              <a:gd name="connsiteX1554" fmla="*/ 6985319 w 8266862"/>
              <a:gd name="connsiteY1554" fmla="*/ 2406375 h 4506686"/>
              <a:gd name="connsiteX1555" fmla="*/ 6978169 w 8266862"/>
              <a:gd name="connsiteY1555" fmla="*/ 2395574 h 4506686"/>
              <a:gd name="connsiteX1556" fmla="*/ 6976345 w 8266862"/>
              <a:gd name="connsiteY1556" fmla="*/ 2386295 h 4506686"/>
              <a:gd name="connsiteX1557" fmla="*/ 6979538 w 8266862"/>
              <a:gd name="connsiteY1557" fmla="*/ 2362108 h 4506686"/>
              <a:gd name="connsiteX1558" fmla="*/ 6992013 w 8266862"/>
              <a:gd name="connsiteY1558" fmla="*/ 2322405 h 4506686"/>
              <a:gd name="connsiteX1559" fmla="*/ 7005704 w 8266862"/>
              <a:gd name="connsiteY1559" fmla="*/ 2297609 h 4506686"/>
              <a:gd name="connsiteX1560" fmla="*/ 7016200 w 8266862"/>
              <a:gd name="connsiteY1560" fmla="*/ 2285896 h 4506686"/>
              <a:gd name="connsiteX1561" fmla="*/ 7024565 w 8266862"/>
              <a:gd name="connsiteY1561" fmla="*/ 2262318 h 4506686"/>
              <a:gd name="connsiteX1562" fmla="*/ 7030194 w 8266862"/>
              <a:gd name="connsiteY1562" fmla="*/ 2254103 h 4506686"/>
              <a:gd name="connsiteX1563" fmla="*/ 7051795 w 8266862"/>
              <a:gd name="connsiteY1563" fmla="*/ 2251213 h 4506686"/>
              <a:gd name="connsiteX1564" fmla="*/ 7086631 w 8266862"/>
              <a:gd name="connsiteY1564" fmla="*/ 2246650 h 4506686"/>
              <a:gd name="connsiteX1565" fmla="*/ 7071266 w 8266862"/>
              <a:gd name="connsiteY1565" fmla="*/ 2274183 h 4506686"/>
              <a:gd name="connsiteX1566" fmla="*/ 7064725 w 8266862"/>
              <a:gd name="connsiteY1566" fmla="*/ 2277073 h 4506686"/>
              <a:gd name="connsiteX1567" fmla="*/ 7082828 w 8266862"/>
              <a:gd name="connsiteY1567" fmla="*/ 2247105 h 4506686"/>
              <a:gd name="connsiteX1568" fmla="*/ 5479122 w 8266862"/>
              <a:gd name="connsiteY1568" fmla="*/ 2239477 h 4506686"/>
              <a:gd name="connsiteX1569" fmla="*/ 5477513 w 8266862"/>
              <a:gd name="connsiteY1569" fmla="*/ 2242694 h 4506686"/>
              <a:gd name="connsiteX1570" fmla="*/ 5472189 w 8266862"/>
              <a:gd name="connsiteY1570" fmla="*/ 2245280 h 4506686"/>
              <a:gd name="connsiteX1571" fmla="*/ 5469298 w 8266862"/>
              <a:gd name="connsiteY1571" fmla="*/ 2251213 h 4506686"/>
              <a:gd name="connsiteX1572" fmla="*/ 5469267 w 8266862"/>
              <a:gd name="connsiteY1572" fmla="*/ 2252175 h 4506686"/>
              <a:gd name="connsiteX1573" fmla="*/ 5471884 w 8266862"/>
              <a:gd name="connsiteY1573" fmla="*/ 2246801 h 4506686"/>
              <a:gd name="connsiteX1574" fmla="*/ 5477208 w 8266862"/>
              <a:gd name="connsiteY1574" fmla="*/ 2244215 h 4506686"/>
              <a:gd name="connsiteX1575" fmla="*/ 5479185 w 8266862"/>
              <a:gd name="connsiteY1575" fmla="*/ 2239805 h 4506686"/>
              <a:gd name="connsiteX1576" fmla="*/ 5258764 w 8266862"/>
              <a:gd name="connsiteY1576" fmla="*/ 2237825 h 4506686"/>
              <a:gd name="connsiteX1577" fmla="*/ 5258004 w 8266862"/>
              <a:gd name="connsiteY1577" fmla="*/ 2240411 h 4506686"/>
              <a:gd name="connsiteX1578" fmla="*/ 5253592 w 8266862"/>
              <a:gd name="connsiteY1578" fmla="*/ 2243149 h 4506686"/>
              <a:gd name="connsiteX1579" fmla="*/ 5251006 w 8266862"/>
              <a:gd name="connsiteY1579" fmla="*/ 2251518 h 4506686"/>
              <a:gd name="connsiteX1580" fmla="*/ 5253594 w 8266862"/>
              <a:gd name="connsiteY1580" fmla="*/ 2243149 h 4506686"/>
              <a:gd name="connsiteX1581" fmla="*/ 5258004 w 8266862"/>
              <a:gd name="connsiteY1581" fmla="*/ 2240411 h 4506686"/>
              <a:gd name="connsiteX1582" fmla="*/ 5258765 w 8266862"/>
              <a:gd name="connsiteY1582" fmla="*/ 2237826 h 4506686"/>
              <a:gd name="connsiteX1583" fmla="*/ 5492510 w 8266862"/>
              <a:gd name="connsiteY1583" fmla="*/ 2226082 h 4506686"/>
              <a:gd name="connsiteX1584" fmla="*/ 5491508 w 8266862"/>
              <a:gd name="connsiteY1584" fmla="*/ 2227786 h 4506686"/>
              <a:gd name="connsiteX1585" fmla="*/ 5482228 w 8266862"/>
              <a:gd name="connsiteY1585" fmla="*/ 2228700 h 4506686"/>
              <a:gd name="connsiteX1586" fmla="*/ 5478273 w 8266862"/>
              <a:gd name="connsiteY1586" fmla="*/ 2232198 h 4506686"/>
              <a:gd name="connsiteX1587" fmla="*/ 5478476 w 8266862"/>
              <a:gd name="connsiteY1587" fmla="*/ 2233119 h 4506686"/>
              <a:gd name="connsiteX1588" fmla="*/ 5481924 w 8266862"/>
              <a:gd name="connsiteY1588" fmla="*/ 2230069 h 4506686"/>
              <a:gd name="connsiteX1589" fmla="*/ 5491203 w 8266862"/>
              <a:gd name="connsiteY1589" fmla="*/ 2229155 h 4506686"/>
              <a:gd name="connsiteX1590" fmla="*/ 5492724 w 8266862"/>
              <a:gd name="connsiteY1590" fmla="*/ 2226570 h 4506686"/>
              <a:gd name="connsiteX1591" fmla="*/ 5264697 w 8266862"/>
              <a:gd name="connsiteY1591" fmla="*/ 2221702 h 4506686"/>
              <a:gd name="connsiteX1592" fmla="*/ 5263328 w 8266862"/>
              <a:gd name="connsiteY1592" fmla="*/ 2227786 h 4506686"/>
              <a:gd name="connsiteX1593" fmla="*/ 5256483 w 8266862"/>
              <a:gd name="connsiteY1593" fmla="*/ 2233415 h 4506686"/>
              <a:gd name="connsiteX1594" fmla="*/ 5256635 w 8266862"/>
              <a:gd name="connsiteY1594" fmla="*/ 2236153 h 4506686"/>
              <a:gd name="connsiteX1595" fmla="*/ 5258359 w 8266862"/>
              <a:gd name="connsiteY1595" fmla="*/ 2237507 h 4506686"/>
              <a:gd name="connsiteX1596" fmla="*/ 5256636 w 8266862"/>
              <a:gd name="connsiteY1596" fmla="*/ 2236153 h 4506686"/>
              <a:gd name="connsiteX1597" fmla="*/ 5256484 w 8266862"/>
              <a:gd name="connsiteY1597" fmla="*/ 2233415 h 4506686"/>
              <a:gd name="connsiteX1598" fmla="*/ 5263329 w 8266862"/>
              <a:gd name="connsiteY1598" fmla="*/ 2227786 h 4506686"/>
              <a:gd name="connsiteX1599" fmla="*/ 5268653 w 8266862"/>
              <a:gd name="connsiteY1599" fmla="*/ 2199948 h 4506686"/>
              <a:gd name="connsiteX1600" fmla="*/ 5263481 w 8266862"/>
              <a:gd name="connsiteY1600" fmla="*/ 2202839 h 4506686"/>
              <a:gd name="connsiteX1601" fmla="*/ 5260133 w 8266862"/>
              <a:gd name="connsiteY1601" fmla="*/ 2208771 h 4506686"/>
              <a:gd name="connsiteX1602" fmla="*/ 5260590 w 8266862"/>
              <a:gd name="connsiteY1602" fmla="*/ 2215008 h 4506686"/>
              <a:gd name="connsiteX1603" fmla="*/ 5260135 w 8266862"/>
              <a:gd name="connsiteY1603" fmla="*/ 2208771 h 4506686"/>
              <a:gd name="connsiteX1604" fmla="*/ 5263481 w 8266862"/>
              <a:gd name="connsiteY1604" fmla="*/ 2202839 h 4506686"/>
              <a:gd name="connsiteX1605" fmla="*/ 5268654 w 8266862"/>
              <a:gd name="connsiteY1605" fmla="*/ 2199948 h 4506686"/>
              <a:gd name="connsiteX1606" fmla="*/ 7104885 w 8266862"/>
              <a:gd name="connsiteY1606" fmla="*/ 2199796 h 4506686"/>
              <a:gd name="connsiteX1607" fmla="*/ 7099408 w 8266862"/>
              <a:gd name="connsiteY1607" fmla="*/ 2221093 h 4506686"/>
              <a:gd name="connsiteX1608" fmla="*/ 7089825 w 8266862"/>
              <a:gd name="connsiteY1608" fmla="*/ 2240716 h 4506686"/>
              <a:gd name="connsiteX1609" fmla="*/ 7086631 w 8266862"/>
              <a:gd name="connsiteY1609" fmla="*/ 2246649 h 4506686"/>
              <a:gd name="connsiteX1610" fmla="*/ 7082827 w 8266862"/>
              <a:gd name="connsiteY1610" fmla="*/ 2247104 h 4506686"/>
              <a:gd name="connsiteX1611" fmla="*/ 7086631 w 8266862"/>
              <a:gd name="connsiteY1611" fmla="*/ 2240716 h 4506686"/>
              <a:gd name="connsiteX1612" fmla="*/ 7099256 w 8266862"/>
              <a:gd name="connsiteY1612" fmla="*/ 2210292 h 4506686"/>
              <a:gd name="connsiteX1613" fmla="*/ 6032139 w 8266862"/>
              <a:gd name="connsiteY1613" fmla="*/ 2177587 h 4506686"/>
              <a:gd name="connsiteX1614" fmla="*/ 6033660 w 8266862"/>
              <a:gd name="connsiteY1614" fmla="*/ 2204512 h 4506686"/>
              <a:gd name="connsiteX1615" fmla="*/ 6032595 w 8266862"/>
              <a:gd name="connsiteY1615" fmla="*/ 2209837 h 4506686"/>
              <a:gd name="connsiteX1616" fmla="*/ 6027729 w 8266862"/>
              <a:gd name="connsiteY1616" fmla="*/ 2220789 h 4506686"/>
              <a:gd name="connsiteX1617" fmla="*/ 6028032 w 8266862"/>
              <a:gd name="connsiteY1617" fmla="*/ 2226570 h 4506686"/>
              <a:gd name="connsiteX1618" fmla="*/ 6032139 w 8266862"/>
              <a:gd name="connsiteY1618" fmla="*/ 2235696 h 4506686"/>
              <a:gd name="connsiteX1619" fmla="*/ 6038119 w 8266862"/>
              <a:gd name="connsiteY1619" fmla="*/ 2243947 h 4506686"/>
              <a:gd name="connsiteX1620" fmla="*/ 6032292 w 8266862"/>
              <a:gd name="connsiteY1620" fmla="*/ 2235848 h 4506686"/>
              <a:gd name="connsiteX1621" fmla="*/ 6028184 w 8266862"/>
              <a:gd name="connsiteY1621" fmla="*/ 2226721 h 4506686"/>
              <a:gd name="connsiteX1622" fmla="*/ 6027880 w 8266862"/>
              <a:gd name="connsiteY1622" fmla="*/ 2220941 h 4506686"/>
              <a:gd name="connsiteX1623" fmla="*/ 6032747 w 8266862"/>
              <a:gd name="connsiteY1623" fmla="*/ 2209987 h 4506686"/>
              <a:gd name="connsiteX1624" fmla="*/ 6033813 w 8266862"/>
              <a:gd name="connsiteY1624" fmla="*/ 2204664 h 4506686"/>
              <a:gd name="connsiteX1625" fmla="*/ 4925623 w 8266862"/>
              <a:gd name="connsiteY1625" fmla="*/ 2170893 h 4506686"/>
              <a:gd name="connsiteX1626" fmla="*/ 4917408 w 8266862"/>
              <a:gd name="connsiteY1626" fmla="*/ 2197818 h 4506686"/>
              <a:gd name="connsiteX1627" fmla="*/ 4918626 w 8266862"/>
              <a:gd name="connsiteY1627" fmla="*/ 2207858 h 4506686"/>
              <a:gd name="connsiteX1628" fmla="*/ 4928209 w 8266862"/>
              <a:gd name="connsiteY1628" fmla="*/ 2222462 h 4506686"/>
              <a:gd name="connsiteX1629" fmla="*/ 4946159 w 8266862"/>
              <a:gd name="connsiteY1629" fmla="*/ 2241477 h 4506686"/>
              <a:gd name="connsiteX1630" fmla="*/ 4961828 w 8266862"/>
              <a:gd name="connsiteY1630" fmla="*/ 2253798 h 4506686"/>
              <a:gd name="connsiteX1631" fmla="*/ 4946160 w 8266862"/>
              <a:gd name="connsiteY1631" fmla="*/ 2241477 h 4506686"/>
              <a:gd name="connsiteX1632" fmla="*/ 4928209 w 8266862"/>
              <a:gd name="connsiteY1632" fmla="*/ 2222462 h 4506686"/>
              <a:gd name="connsiteX1633" fmla="*/ 4918626 w 8266862"/>
              <a:gd name="connsiteY1633" fmla="*/ 2207857 h 4506686"/>
              <a:gd name="connsiteX1634" fmla="*/ 4917409 w 8266862"/>
              <a:gd name="connsiteY1634" fmla="*/ 2197818 h 4506686"/>
              <a:gd name="connsiteX1635" fmla="*/ 6073998 w 8266862"/>
              <a:gd name="connsiteY1635" fmla="*/ 2156755 h 4506686"/>
              <a:gd name="connsiteX1636" fmla="*/ 6071081 w 8266862"/>
              <a:gd name="connsiteY1636" fmla="*/ 2166786 h 4506686"/>
              <a:gd name="connsiteX1637" fmla="*/ 6061194 w 8266862"/>
              <a:gd name="connsiteY1637" fmla="*/ 2175153 h 4506686"/>
              <a:gd name="connsiteX1638" fmla="*/ 6071082 w 8266862"/>
              <a:gd name="connsiteY1638" fmla="*/ 2166786 h 4506686"/>
              <a:gd name="connsiteX1639" fmla="*/ 6460507 w 8266862"/>
              <a:gd name="connsiteY1639" fmla="*/ 2149140 h 4506686"/>
              <a:gd name="connsiteX1640" fmla="*/ 6454575 w 8266862"/>
              <a:gd name="connsiteY1640" fmla="*/ 2149901 h 4506686"/>
              <a:gd name="connsiteX1641" fmla="*/ 6454055 w 8266862"/>
              <a:gd name="connsiteY1641" fmla="*/ 2150555 h 4506686"/>
              <a:gd name="connsiteX1642" fmla="*/ 6459291 w 8266862"/>
              <a:gd name="connsiteY1642" fmla="*/ 2149751 h 4506686"/>
              <a:gd name="connsiteX1643" fmla="*/ 6465375 w 8266862"/>
              <a:gd name="connsiteY1643" fmla="*/ 2152944 h 4506686"/>
              <a:gd name="connsiteX1644" fmla="*/ 6469787 w 8266862"/>
              <a:gd name="connsiteY1644" fmla="*/ 2157660 h 4506686"/>
              <a:gd name="connsiteX1645" fmla="*/ 6472677 w 8266862"/>
              <a:gd name="connsiteY1645" fmla="*/ 2165265 h 4506686"/>
              <a:gd name="connsiteX1646" fmla="*/ 6488345 w 8266862"/>
              <a:gd name="connsiteY1646" fmla="*/ 2171958 h 4506686"/>
              <a:gd name="connsiteX1647" fmla="*/ 6501427 w 8266862"/>
              <a:gd name="connsiteY1647" fmla="*/ 2172720 h 4506686"/>
              <a:gd name="connsiteX1648" fmla="*/ 6502319 w 8266862"/>
              <a:gd name="connsiteY1648" fmla="*/ 2172244 h 4506686"/>
              <a:gd name="connsiteX1649" fmla="*/ 6489411 w 8266862"/>
              <a:gd name="connsiteY1649" fmla="*/ 2171503 h 4506686"/>
              <a:gd name="connsiteX1650" fmla="*/ 6473894 w 8266862"/>
              <a:gd name="connsiteY1650" fmla="*/ 2164657 h 4506686"/>
              <a:gd name="connsiteX1651" fmla="*/ 6471004 w 8266862"/>
              <a:gd name="connsiteY1651" fmla="*/ 2157050 h 4506686"/>
              <a:gd name="connsiteX1652" fmla="*/ 6466593 w 8266862"/>
              <a:gd name="connsiteY1652" fmla="*/ 2152335 h 4506686"/>
              <a:gd name="connsiteX1653" fmla="*/ 5625876 w 8266862"/>
              <a:gd name="connsiteY1653" fmla="*/ 2146134 h 4506686"/>
              <a:gd name="connsiteX1654" fmla="*/ 5621265 w 8266862"/>
              <a:gd name="connsiteY1654" fmla="*/ 2157658 h 4506686"/>
              <a:gd name="connsiteX1655" fmla="*/ 5608791 w 8266862"/>
              <a:gd name="connsiteY1655" fmla="*/ 2166025 h 4506686"/>
              <a:gd name="connsiteX1656" fmla="*/ 5599818 w 8266862"/>
              <a:gd name="connsiteY1656" fmla="*/ 2177130 h 4506686"/>
              <a:gd name="connsiteX1657" fmla="*/ 5594492 w 8266862"/>
              <a:gd name="connsiteY1657" fmla="*/ 2190972 h 4506686"/>
              <a:gd name="connsiteX1658" fmla="*/ 5585822 w 8266862"/>
              <a:gd name="connsiteY1658" fmla="*/ 2199339 h 4506686"/>
              <a:gd name="connsiteX1659" fmla="*/ 5574109 w 8266862"/>
              <a:gd name="connsiteY1659" fmla="*/ 2202230 h 4506686"/>
              <a:gd name="connsiteX1660" fmla="*/ 5564525 w 8266862"/>
              <a:gd name="connsiteY1660" fmla="*/ 2215008 h 4506686"/>
              <a:gd name="connsiteX1661" fmla="*/ 5557223 w 8266862"/>
              <a:gd name="connsiteY1661" fmla="*/ 2237522 h 4506686"/>
              <a:gd name="connsiteX1662" fmla="*/ 5549313 w 8266862"/>
              <a:gd name="connsiteY1662" fmla="*/ 2251365 h 4506686"/>
              <a:gd name="connsiteX1663" fmla="*/ 5540795 w 8266862"/>
              <a:gd name="connsiteY1663" fmla="*/ 2256841 h 4506686"/>
              <a:gd name="connsiteX1664" fmla="*/ 5528929 w 8266862"/>
              <a:gd name="connsiteY1664" fmla="*/ 2255471 h 4506686"/>
              <a:gd name="connsiteX1665" fmla="*/ 5514022 w 8266862"/>
              <a:gd name="connsiteY1665" fmla="*/ 2247257 h 4506686"/>
              <a:gd name="connsiteX1666" fmla="*/ 5505503 w 8266862"/>
              <a:gd name="connsiteY1666" fmla="*/ 2239043 h 4506686"/>
              <a:gd name="connsiteX1667" fmla="*/ 5503220 w 8266862"/>
              <a:gd name="connsiteY1667" fmla="*/ 2230372 h 4506686"/>
              <a:gd name="connsiteX1668" fmla="*/ 5498810 w 8266862"/>
              <a:gd name="connsiteY1668" fmla="*/ 2224286 h 4506686"/>
              <a:gd name="connsiteX1669" fmla="*/ 5494702 w 8266862"/>
              <a:gd name="connsiteY1669" fmla="*/ 2221550 h 4506686"/>
              <a:gd name="connsiteX1670" fmla="*/ 5491964 w 8266862"/>
              <a:gd name="connsiteY1670" fmla="*/ 2221550 h 4506686"/>
              <a:gd name="connsiteX1671" fmla="*/ 5491812 w 8266862"/>
              <a:gd name="connsiteY1671" fmla="*/ 2222766 h 4506686"/>
              <a:gd name="connsiteX1672" fmla="*/ 5491888 w 8266862"/>
              <a:gd name="connsiteY1672" fmla="*/ 2222919 h 4506686"/>
              <a:gd name="connsiteX1673" fmla="*/ 5494549 w 8266862"/>
              <a:gd name="connsiteY1673" fmla="*/ 2222919 h 4506686"/>
              <a:gd name="connsiteX1674" fmla="*/ 5498505 w 8266862"/>
              <a:gd name="connsiteY1674" fmla="*/ 2225657 h 4506686"/>
              <a:gd name="connsiteX1675" fmla="*/ 5502917 w 8266862"/>
              <a:gd name="connsiteY1675" fmla="*/ 2231741 h 4506686"/>
              <a:gd name="connsiteX1676" fmla="*/ 5505198 w 8266862"/>
              <a:gd name="connsiteY1676" fmla="*/ 2240260 h 4506686"/>
              <a:gd name="connsiteX1677" fmla="*/ 5513869 w 8266862"/>
              <a:gd name="connsiteY1677" fmla="*/ 2248627 h 4506686"/>
              <a:gd name="connsiteX1678" fmla="*/ 5528776 w 8266862"/>
              <a:gd name="connsiteY1678" fmla="*/ 2256689 h 4506686"/>
              <a:gd name="connsiteX1679" fmla="*/ 5540489 w 8266862"/>
              <a:gd name="connsiteY1679" fmla="*/ 2258058 h 4506686"/>
              <a:gd name="connsiteX1680" fmla="*/ 5549161 w 8266862"/>
              <a:gd name="connsiteY1680" fmla="*/ 2252734 h 4506686"/>
              <a:gd name="connsiteX1681" fmla="*/ 5557071 w 8266862"/>
              <a:gd name="connsiteY1681" fmla="*/ 2238739 h 4506686"/>
              <a:gd name="connsiteX1682" fmla="*/ 5564372 w 8266862"/>
              <a:gd name="connsiteY1682" fmla="*/ 2216225 h 4506686"/>
              <a:gd name="connsiteX1683" fmla="*/ 5573956 w 8266862"/>
              <a:gd name="connsiteY1683" fmla="*/ 2203448 h 4506686"/>
              <a:gd name="connsiteX1684" fmla="*/ 5585669 w 8266862"/>
              <a:gd name="connsiteY1684" fmla="*/ 2200557 h 4506686"/>
              <a:gd name="connsiteX1685" fmla="*/ 5594188 w 8266862"/>
              <a:gd name="connsiteY1685" fmla="*/ 2192190 h 4506686"/>
              <a:gd name="connsiteX1686" fmla="*/ 5599512 w 8266862"/>
              <a:gd name="connsiteY1686" fmla="*/ 2178347 h 4506686"/>
              <a:gd name="connsiteX1687" fmla="*/ 5608487 w 8266862"/>
              <a:gd name="connsiteY1687" fmla="*/ 2167243 h 4506686"/>
              <a:gd name="connsiteX1688" fmla="*/ 5621113 w 8266862"/>
              <a:gd name="connsiteY1688" fmla="*/ 2158876 h 4506686"/>
              <a:gd name="connsiteX1689" fmla="*/ 5625981 w 8266862"/>
              <a:gd name="connsiteY1689" fmla="*/ 2146707 h 4506686"/>
              <a:gd name="connsiteX1690" fmla="*/ 6082571 w 8266862"/>
              <a:gd name="connsiteY1690" fmla="*/ 2145321 h 4506686"/>
              <a:gd name="connsiteX1691" fmla="*/ 6080513 w 8266862"/>
              <a:gd name="connsiteY1691" fmla="*/ 2145947 h 4506686"/>
              <a:gd name="connsiteX1692" fmla="*/ 6077183 w 8266862"/>
              <a:gd name="connsiteY1692" fmla="*/ 2150538 h 4506686"/>
              <a:gd name="connsiteX1693" fmla="*/ 6080514 w 8266862"/>
              <a:gd name="connsiteY1693" fmla="*/ 2145947 h 4506686"/>
              <a:gd name="connsiteX1694" fmla="*/ 5317027 w 8266862"/>
              <a:gd name="connsiteY1694" fmla="*/ 2130429 h 4506686"/>
              <a:gd name="connsiteX1695" fmla="*/ 5309572 w 8266862"/>
              <a:gd name="connsiteY1695" fmla="*/ 2155377 h 4506686"/>
              <a:gd name="connsiteX1696" fmla="*/ 5303183 w 8266862"/>
              <a:gd name="connsiteY1696" fmla="*/ 2165265 h 4506686"/>
              <a:gd name="connsiteX1697" fmla="*/ 5295273 w 8266862"/>
              <a:gd name="connsiteY1697" fmla="*/ 2168611 h 4506686"/>
              <a:gd name="connsiteX1698" fmla="*/ 5288276 w 8266862"/>
              <a:gd name="connsiteY1698" fmla="*/ 2177890 h 4506686"/>
              <a:gd name="connsiteX1699" fmla="*/ 5282191 w 8266862"/>
              <a:gd name="connsiteY1699" fmla="*/ 2193103 h 4506686"/>
              <a:gd name="connsiteX1700" fmla="*/ 5275650 w 8266862"/>
              <a:gd name="connsiteY1700" fmla="*/ 2200404 h 4506686"/>
              <a:gd name="connsiteX1701" fmla="*/ 5275651 w 8266862"/>
              <a:gd name="connsiteY1701" fmla="*/ 2200404 h 4506686"/>
              <a:gd name="connsiteX1702" fmla="*/ 5282192 w 8266862"/>
              <a:gd name="connsiteY1702" fmla="*/ 2193103 h 4506686"/>
              <a:gd name="connsiteX1703" fmla="*/ 5288277 w 8266862"/>
              <a:gd name="connsiteY1703" fmla="*/ 2177890 h 4506686"/>
              <a:gd name="connsiteX1704" fmla="*/ 5295274 w 8266862"/>
              <a:gd name="connsiteY1704" fmla="*/ 2168612 h 4506686"/>
              <a:gd name="connsiteX1705" fmla="*/ 5303185 w 8266862"/>
              <a:gd name="connsiteY1705" fmla="*/ 2165265 h 4506686"/>
              <a:gd name="connsiteX1706" fmla="*/ 5309573 w 8266862"/>
              <a:gd name="connsiteY1706" fmla="*/ 2155378 h 4506686"/>
              <a:gd name="connsiteX1707" fmla="*/ 5715469 w 8266862"/>
              <a:gd name="connsiteY1707" fmla="*/ 2104943 h 4506686"/>
              <a:gd name="connsiteX1708" fmla="*/ 5701128 w 8266862"/>
              <a:gd name="connsiteY1708" fmla="*/ 2113848 h 4506686"/>
              <a:gd name="connsiteX1709" fmla="*/ 5673595 w 8266862"/>
              <a:gd name="connsiteY1709" fmla="*/ 2124192 h 4506686"/>
              <a:gd name="connsiteX1710" fmla="*/ 5667509 w 8266862"/>
              <a:gd name="connsiteY1710" fmla="*/ 2127082 h 4506686"/>
              <a:gd name="connsiteX1711" fmla="*/ 5662643 w 8266862"/>
              <a:gd name="connsiteY1711" fmla="*/ 2128452 h 4506686"/>
              <a:gd name="connsiteX1712" fmla="*/ 5660360 w 8266862"/>
              <a:gd name="connsiteY1712" fmla="*/ 2127844 h 4506686"/>
              <a:gd name="connsiteX1713" fmla="*/ 5656710 w 8266862"/>
              <a:gd name="connsiteY1713" fmla="*/ 2125867 h 4506686"/>
              <a:gd name="connsiteX1714" fmla="*/ 5651689 w 8266862"/>
              <a:gd name="connsiteY1714" fmla="*/ 2121758 h 4506686"/>
              <a:gd name="connsiteX1715" fmla="*/ 5643019 w 8266862"/>
              <a:gd name="connsiteY1715" fmla="*/ 2119781 h 4506686"/>
              <a:gd name="connsiteX1716" fmla="*/ 5628871 w 8266862"/>
              <a:gd name="connsiteY1716" fmla="*/ 2121150 h 4506686"/>
              <a:gd name="connsiteX1717" fmla="*/ 5623243 w 8266862"/>
              <a:gd name="connsiteY1717" fmla="*/ 2129669 h 4506686"/>
              <a:gd name="connsiteX1718" fmla="*/ 5623384 w 8266862"/>
              <a:gd name="connsiteY1718" fmla="*/ 2130441 h 4506686"/>
              <a:gd name="connsiteX1719" fmla="*/ 5628719 w 8266862"/>
              <a:gd name="connsiteY1719" fmla="*/ 2122367 h 4506686"/>
              <a:gd name="connsiteX1720" fmla="*/ 5642865 w 8266862"/>
              <a:gd name="connsiteY1720" fmla="*/ 2120999 h 4506686"/>
              <a:gd name="connsiteX1721" fmla="*/ 5651537 w 8266862"/>
              <a:gd name="connsiteY1721" fmla="*/ 2122824 h 4506686"/>
              <a:gd name="connsiteX1722" fmla="*/ 5656556 w 8266862"/>
              <a:gd name="connsiteY1722" fmla="*/ 2127083 h 4506686"/>
              <a:gd name="connsiteX1723" fmla="*/ 5660207 w 8266862"/>
              <a:gd name="connsiteY1723" fmla="*/ 2129061 h 4506686"/>
              <a:gd name="connsiteX1724" fmla="*/ 5662490 w 8266862"/>
              <a:gd name="connsiteY1724" fmla="*/ 2129669 h 4506686"/>
              <a:gd name="connsiteX1725" fmla="*/ 5667358 w 8266862"/>
              <a:gd name="connsiteY1725" fmla="*/ 2128453 h 4506686"/>
              <a:gd name="connsiteX1726" fmla="*/ 5673289 w 8266862"/>
              <a:gd name="connsiteY1726" fmla="*/ 2125410 h 4506686"/>
              <a:gd name="connsiteX1727" fmla="*/ 5700823 w 8266862"/>
              <a:gd name="connsiteY1727" fmla="*/ 2115218 h 4506686"/>
              <a:gd name="connsiteX1728" fmla="*/ 5715274 w 8266862"/>
              <a:gd name="connsiteY1728" fmla="*/ 2106090 h 4506686"/>
              <a:gd name="connsiteX1729" fmla="*/ 6547368 w 8266862"/>
              <a:gd name="connsiteY1729" fmla="*/ 2104721 h 4506686"/>
              <a:gd name="connsiteX1730" fmla="*/ 6546751 w 8266862"/>
              <a:gd name="connsiteY1730" fmla="*/ 2105193 h 4506686"/>
              <a:gd name="connsiteX1731" fmla="*/ 6563492 w 8266862"/>
              <a:gd name="connsiteY1731" fmla="*/ 2105483 h 4506686"/>
              <a:gd name="connsiteX1732" fmla="*/ 6564049 w 8266862"/>
              <a:gd name="connsiteY1732" fmla="*/ 2105009 h 4506686"/>
              <a:gd name="connsiteX1733" fmla="*/ 4951788 w 8266862"/>
              <a:gd name="connsiteY1733" fmla="*/ 2099854 h 4506686"/>
              <a:gd name="connsiteX1734" fmla="*/ 4952852 w 8266862"/>
              <a:gd name="connsiteY1734" fmla="*/ 2102440 h 4506686"/>
              <a:gd name="connsiteX1735" fmla="*/ 4952092 w 8266862"/>
              <a:gd name="connsiteY1735" fmla="*/ 2105026 h 4506686"/>
              <a:gd name="connsiteX1736" fmla="*/ 4952853 w 8266862"/>
              <a:gd name="connsiteY1736" fmla="*/ 2102440 h 4506686"/>
              <a:gd name="connsiteX1737" fmla="*/ 6585246 w 8266862"/>
              <a:gd name="connsiteY1737" fmla="*/ 2085707 h 4506686"/>
              <a:gd name="connsiteX1738" fmla="*/ 6584688 w 8266862"/>
              <a:gd name="connsiteY1738" fmla="*/ 2086085 h 4506686"/>
              <a:gd name="connsiteX1739" fmla="*/ 6588896 w 8266862"/>
              <a:gd name="connsiteY1739" fmla="*/ 2086468 h 4506686"/>
              <a:gd name="connsiteX1740" fmla="*/ 6589458 w 8266862"/>
              <a:gd name="connsiteY1740" fmla="*/ 2085971 h 4506686"/>
              <a:gd name="connsiteX1741" fmla="*/ 4902501 w 8266862"/>
              <a:gd name="connsiteY1741" fmla="*/ 2081295 h 4506686"/>
              <a:gd name="connsiteX1742" fmla="*/ 4920298 w 8266862"/>
              <a:gd name="connsiteY1742" fmla="*/ 2084489 h 4506686"/>
              <a:gd name="connsiteX1743" fmla="*/ 4939466 w 8266862"/>
              <a:gd name="connsiteY1743" fmla="*/ 2090422 h 4506686"/>
              <a:gd name="connsiteX1744" fmla="*/ 4920299 w 8266862"/>
              <a:gd name="connsiteY1744" fmla="*/ 2084489 h 4506686"/>
              <a:gd name="connsiteX1745" fmla="*/ 5710118 w 8266862"/>
              <a:gd name="connsiteY1745" fmla="*/ 2079380 h 4506686"/>
              <a:gd name="connsiteX1746" fmla="*/ 5706452 w 8266862"/>
              <a:gd name="connsiteY1746" fmla="*/ 2084033 h 4506686"/>
              <a:gd name="connsiteX1747" fmla="*/ 5706624 w 8266862"/>
              <a:gd name="connsiteY1747" fmla="*/ 2084494 h 4506686"/>
              <a:gd name="connsiteX1748" fmla="*/ 5710103 w 8266862"/>
              <a:gd name="connsiteY1748" fmla="*/ 2080078 h 4506686"/>
              <a:gd name="connsiteX1749" fmla="*/ 6116413 w 8266862"/>
              <a:gd name="connsiteY1749" fmla="*/ 2069735 h 4506686"/>
              <a:gd name="connsiteX1750" fmla="*/ 6106221 w 8266862"/>
              <a:gd name="connsiteY1750" fmla="*/ 2078557 h 4506686"/>
              <a:gd name="connsiteX1751" fmla="*/ 6093139 w 8266862"/>
              <a:gd name="connsiteY1751" fmla="*/ 2100158 h 4506686"/>
              <a:gd name="connsiteX1752" fmla="*/ 6087510 w 8266862"/>
              <a:gd name="connsiteY1752" fmla="*/ 2114154 h 4506686"/>
              <a:gd name="connsiteX1753" fmla="*/ 6089640 w 8266862"/>
              <a:gd name="connsiteY1753" fmla="*/ 2123889 h 4506686"/>
              <a:gd name="connsiteX1754" fmla="*/ 6090856 w 8266862"/>
              <a:gd name="connsiteY1754" fmla="*/ 2138036 h 4506686"/>
              <a:gd name="connsiteX1755" fmla="*/ 6087979 w 8266862"/>
              <a:gd name="connsiteY1755" fmla="*/ 2143009 h 4506686"/>
              <a:gd name="connsiteX1756" fmla="*/ 6090858 w 8266862"/>
              <a:gd name="connsiteY1756" fmla="*/ 2138036 h 4506686"/>
              <a:gd name="connsiteX1757" fmla="*/ 6089641 w 8266862"/>
              <a:gd name="connsiteY1757" fmla="*/ 2123889 h 4506686"/>
              <a:gd name="connsiteX1758" fmla="*/ 6087511 w 8266862"/>
              <a:gd name="connsiteY1758" fmla="*/ 2114153 h 4506686"/>
              <a:gd name="connsiteX1759" fmla="*/ 6093140 w 8266862"/>
              <a:gd name="connsiteY1759" fmla="*/ 2100158 h 4506686"/>
              <a:gd name="connsiteX1760" fmla="*/ 6106222 w 8266862"/>
              <a:gd name="connsiteY1760" fmla="*/ 2078557 h 4506686"/>
              <a:gd name="connsiteX1761" fmla="*/ 6116414 w 8266862"/>
              <a:gd name="connsiteY1761" fmla="*/ 2069735 h 4506686"/>
              <a:gd name="connsiteX1762" fmla="*/ 5310181 w 8266862"/>
              <a:gd name="connsiteY1762" fmla="*/ 2052087 h 4506686"/>
              <a:gd name="connsiteX1763" fmla="*/ 5319156 w 8266862"/>
              <a:gd name="connsiteY1763" fmla="*/ 2070342 h 4506686"/>
              <a:gd name="connsiteX1764" fmla="*/ 5324632 w 8266862"/>
              <a:gd name="connsiteY1764" fmla="*/ 2088444 h 4506686"/>
              <a:gd name="connsiteX1765" fmla="*/ 5319157 w 8266862"/>
              <a:gd name="connsiteY1765" fmla="*/ 2070342 h 4506686"/>
              <a:gd name="connsiteX1766" fmla="*/ 6152445 w 8266862"/>
              <a:gd name="connsiteY1766" fmla="*/ 2048133 h 4506686"/>
              <a:gd name="connsiteX1767" fmla="*/ 6149423 w 8266862"/>
              <a:gd name="connsiteY1767" fmla="*/ 2053610 h 4506686"/>
              <a:gd name="connsiteX1768" fmla="*/ 6144859 w 8266862"/>
              <a:gd name="connsiteY1768" fmla="*/ 2055891 h 4506686"/>
              <a:gd name="connsiteX1769" fmla="*/ 6149424 w 8266862"/>
              <a:gd name="connsiteY1769" fmla="*/ 2053610 h 4506686"/>
              <a:gd name="connsiteX1770" fmla="*/ 5728965 w 8266862"/>
              <a:gd name="connsiteY1770" fmla="*/ 2047981 h 4506686"/>
              <a:gd name="connsiteX1771" fmla="*/ 5720446 w 8266862"/>
              <a:gd name="connsiteY1771" fmla="*/ 2048742 h 4506686"/>
              <a:gd name="connsiteX1772" fmla="*/ 5712536 w 8266862"/>
              <a:gd name="connsiteY1772" fmla="*/ 2054827 h 4506686"/>
              <a:gd name="connsiteX1773" fmla="*/ 5710255 w 8266862"/>
              <a:gd name="connsiteY1773" fmla="*/ 2056500 h 4506686"/>
              <a:gd name="connsiteX1774" fmla="*/ 5706909 w 8266862"/>
              <a:gd name="connsiteY1774" fmla="*/ 2064409 h 4506686"/>
              <a:gd name="connsiteX1775" fmla="*/ 5706985 w 8266862"/>
              <a:gd name="connsiteY1775" fmla="*/ 2064577 h 4506686"/>
              <a:gd name="connsiteX1776" fmla="*/ 5709950 w 8266862"/>
              <a:gd name="connsiteY1776" fmla="*/ 2057565 h 4506686"/>
              <a:gd name="connsiteX1777" fmla="*/ 5712232 w 8266862"/>
              <a:gd name="connsiteY1777" fmla="*/ 2055891 h 4506686"/>
              <a:gd name="connsiteX1778" fmla="*/ 5720295 w 8266862"/>
              <a:gd name="connsiteY1778" fmla="*/ 2049807 h 4506686"/>
              <a:gd name="connsiteX1779" fmla="*/ 5728661 w 8266862"/>
              <a:gd name="connsiteY1779" fmla="*/ 2049046 h 4506686"/>
              <a:gd name="connsiteX1780" fmla="*/ 5735354 w 8266862"/>
              <a:gd name="connsiteY1780" fmla="*/ 2055436 h 4506686"/>
              <a:gd name="connsiteX1781" fmla="*/ 5744786 w 8266862"/>
              <a:gd name="connsiteY1781" fmla="*/ 2056956 h 4506686"/>
              <a:gd name="connsiteX1782" fmla="*/ 5757108 w 8266862"/>
              <a:gd name="connsiteY1782" fmla="*/ 2053762 h 4506686"/>
              <a:gd name="connsiteX1783" fmla="*/ 5768364 w 8266862"/>
              <a:gd name="connsiteY1783" fmla="*/ 2055891 h 4506686"/>
              <a:gd name="connsiteX1784" fmla="*/ 5778708 w 8266862"/>
              <a:gd name="connsiteY1784" fmla="*/ 2063497 h 4506686"/>
              <a:gd name="connsiteX1785" fmla="*/ 5788444 w 8266862"/>
              <a:gd name="connsiteY1785" fmla="*/ 2077340 h 4506686"/>
              <a:gd name="connsiteX1786" fmla="*/ 5797420 w 8266862"/>
              <a:gd name="connsiteY1786" fmla="*/ 2097420 h 4506686"/>
              <a:gd name="connsiteX1787" fmla="*/ 5813697 w 8266862"/>
              <a:gd name="connsiteY1787" fmla="*/ 2109590 h 4506686"/>
              <a:gd name="connsiteX1788" fmla="*/ 5837275 w 8266862"/>
              <a:gd name="connsiteY1788" fmla="*/ 2114001 h 4506686"/>
              <a:gd name="connsiteX1789" fmla="*/ 5854464 w 8266862"/>
              <a:gd name="connsiteY1789" fmla="*/ 2121911 h 4506686"/>
              <a:gd name="connsiteX1790" fmla="*/ 5865265 w 8266862"/>
              <a:gd name="connsiteY1790" fmla="*/ 2133168 h 4506686"/>
              <a:gd name="connsiteX1791" fmla="*/ 5874239 w 8266862"/>
              <a:gd name="connsiteY1791" fmla="*/ 2136818 h 4506686"/>
              <a:gd name="connsiteX1792" fmla="*/ 5884735 w 8266862"/>
              <a:gd name="connsiteY1792" fmla="*/ 2130735 h 4506686"/>
              <a:gd name="connsiteX1793" fmla="*/ 5895840 w 8266862"/>
              <a:gd name="connsiteY1793" fmla="*/ 2127540 h 4506686"/>
              <a:gd name="connsiteX1794" fmla="*/ 5906945 w 8266862"/>
              <a:gd name="connsiteY1794" fmla="*/ 2131343 h 4506686"/>
              <a:gd name="connsiteX1795" fmla="*/ 5921853 w 8266862"/>
              <a:gd name="connsiteY1795" fmla="*/ 2140927 h 4506686"/>
              <a:gd name="connsiteX1796" fmla="*/ 5943910 w 8266862"/>
              <a:gd name="connsiteY1796" fmla="*/ 2138797 h 4506686"/>
              <a:gd name="connsiteX1797" fmla="*/ 5972965 w 8266862"/>
              <a:gd name="connsiteY1797" fmla="*/ 2125106 h 4506686"/>
              <a:gd name="connsiteX1798" fmla="*/ 5990154 w 8266862"/>
              <a:gd name="connsiteY1798" fmla="*/ 2125714 h 4506686"/>
              <a:gd name="connsiteX1799" fmla="*/ 5995327 w 8266862"/>
              <a:gd name="connsiteY1799" fmla="*/ 2140774 h 4506686"/>
              <a:gd name="connsiteX1800" fmla="*/ 6007648 w 8266862"/>
              <a:gd name="connsiteY1800" fmla="*/ 2156595 h 4506686"/>
              <a:gd name="connsiteX1801" fmla="*/ 6027271 w 8266862"/>
              <a:gd name="connsiteY1801" fmla="*/ 2173023 h 4506686"/>
              <a:gd name="connsiteX1802" fmla="*/ 6028792 w 8266862"/>
              <a:gd name="connsiteY1802" fmla="*/ 2172567 h 4506686"/>
              <a:gd name="connsiteX1803" fmla="*/ 6027575 w 8266862"/>
              <a:gd name="connsiteY1803" fmla="*/ 2172110 h 4506686"/>
              <a:gd name="connsiteX1804" fmla="*/ 6007951 w 8266862"/>
              <a:gd name="connsiteY1804" fmla="*/ 2155681 h 4506686"/>
              <a:gd name="connsiteX1805" fmla="*/ 5995630 w 8266862"/>
              <a:gd name="connsiteY1805" fmla="*/ 2139861 h 4506686"/>
              <a:gd name="connsiteX1806" fmla="*/ 5990459 w 8266862"/>
              <a:gd name="connsiteY1806" fmla="*/ 2124802 h 4506686"/>
              <a:gd name="connsiteX1807" fmla="*/ 5973421 w 8266862"/>
              <a:gd name="connsiteY1807" fmla="*/ 2124041 h 4506686"/>
              <a:gd name="connsiteX1808" fmla="*/ 5944214 w 8266862"/>
              <a:gd name="connsiteY1808" fmla="*/ 2137884 h 4506686"/>
              <a:gd name="connsiteX1809" fmla="*/ 5922309 w 8266862"/>
              <a:gd name="connsiteY1809" fmla="*/ 2139861 h 4506686"/>
              <a:gd name="connsiteX1810" fmla="*/ 5907401 w 8266862"/>
              <a:gd name="connsiteY1810" fmla="*/ 2130429 h 4506686"/>
              <a:gd name="connsiteX1811" fmla="*/ 5896297 w 8266862"/>
              <a:gd name="connsiteY1811" fmla="*/ 2126627 h 4506686"/>
              <a:gd name="connsiteX1812" fmla="*/ 5885191 w 8266862"/>
              <a:gd name="connsiteY1812" fmla="*/ 2129822 h 4506686"/>
              <a:gd name="connsiteX1813" fmla="*/ 5874544 w 8266862"/>
              <a:gd name="connsiteY1813" fmla="*/ 2135906 h 4506686"/>
              <a:gd name="connsiteX1814" fmla="*/ 5865720 w 8266862"/>
              <a:gd name="connsiteY1814" fmla="*/ 2132256 h 4506686"/>
              <a:gd name="connsiteX1815" fmla="*/ 5854767 w 8266862"/>
              <a:gd name="connsiteY1815" fmla="*/ 2120999 h 4506686"/>
              <a:gd name="connsiteX1816" fmla="*/ 5837579 w 8266862"/>
              <a:gd name="connsiteY1816" fmla="*/ 2113088 h 4506686"/>
              <a:gd name="connsiteX1817" fmla="*/ 5814000 w 8266862"/>
              <a:gd name="connsiteY1817" fmla="*/ 2108677 h 4506686"/>
              <a:gd name="connsiteX1818" fmla="*/ 5797572 w 8266862"/>
              <a:gd name="connsiteY1818" fmla="*/ 2096355 h 4506686"/>
              <a:gd name="connsiteX1819" fmla="*/ 5788596 w 8266862"/>
              <a:gd name="connsiteY1819" fmla="*/ 2076428 h 4506686"/>
              <a:gd name="connsiteX1820" fmla="*/ 5778860 w 8266862"/>
              <a:gd name="connsiteY1820" fmla="*/ 2062585 h 4506686"/>
              <a:gd name="connsiteX1821" fmla="*/ 5768668 w 8266862"/>
              <a:gd name="connsiteY1821" fmla="*/ 2054979 h 4506686"/>
              <a:gd name="connsiteX1822" fmla="*/ 5757260 w 8266862"/>
              <a:gd name="connsiteY1822" fmla="*/ 2052849 h 4506686"/>
              <a:gd name="connsiteX1823" fmla="*/ 5745090 w 8266862"/>
              <a:gd name="connsiteY1823" fmla="*/ 2055891 h 4506686"/>
              <a:gd name="connsiteX1824" fmla="*/ 5735659 w 8266862"/>
              <a:gd name="connsiteY1824" fmla="*/ 2054370 h 4506686"/>
              <a:gd name="connsiteX1825" fmla="*/ 4286875 w 8266862"/>
              <a:gd name="connsiteY1825" fmla="*/ 2036116 h 4506686"/>
              <a:gd name="connsiteX1826" fmla="*/ 4309083 w 8266862"/>
              <a:gd name="connsiteY1826" fmla="*/ 2048895 h 4506686"/>
              <a:gd name="connsiteX1827" fmla="*/ 4309083 w 8266862"/>
              <a:gd name="connsiteY1827" fmla="*/ 2048894 h 4506686"/>
              <a:gd name="connsiteX1828" fmla="*/ 6763764 w 8266862"/>
              <a:gd name="connsiteY1828" fmla="*/ 2031627 h 4506686"/>
              <a:gd name="connsiteX1829" fmla="*/ 6760486 w 8266862"/>
              <a:gd name="connsiteY1829" fmla="*/ 2039463 h 4506686"/>
              <a:gd name="connsiteX1830" fmla="*/ 6760030 w 8266862"/>
              <a:gd name="connsiteY1830" fmla="*/ 2045548 h 4506686"/>
              <a:gd name="connsiteX1831" fmla="*/ 6760081 w 8266862"/>
              <a:gd name="connsiteY1831" fmla="*/ 2045625 h 4506686"/>
              <a:gd name="connsiteX1832" fmla="*/ 6760486 w 8266862"/>
              <a:gd name="connsiteY1832" fmla="*/ 2040223 h 4506686"/>
              <a:gd name="connsiteX1833" fmla="*/ 6763985 w 8266862"/>
              <a:gd name="connsiteY1833" fmla="*/ 2031856 h 4506686"/>
              <a:gd name="connsiteX1834" fmla="*/ 6165699 w 8266862"/>
              <a:gd name="connsiteY1834" fmla="*/ 2021665 h 4506686"/>
              <a:gd name="connsiteX1835" fmla="*/ 6159463 w 8266862"/>
              <a:gd name="connsiteY1835" fmla="*/ 2029575 h 4506686"/>
              <a:gd name="connsiteX1836" fmla="*/ 6155611 w 8266862"/>
              <a:gd name="connsiteY1836" fmla="*/ 2040907 h 4506686"/>
              <a:gd name="connsiteX1837" fmla="*/ 6159464 w 8266862"/>
              <a:gd name="connsiteY1837" fmla="*/ 2029575 h 4506686"/>
              <a:gd name="connsiteX1838" fmla="*/ 6176446 w 8266862"/>
              <a:gd name="connsiteY1838" fmla="*/ 2018592 h 4506686"/>
              <a:gd name="connsiteX1839" fmla="*/ 6173001 w 8266862"/>
              <a:gd name="connsiteY1839" fmla="*/ 2021360 h 4506686"/>
              <a:gd name="connsiteX1840" fmla="*/ 6172700 w 8266862"/>
              <a:gd name="connsiteY1840" fmla="*/ 2021373 h 4506686"/>
              <a:gd name="connsiteX1841" fmla="*/ 6173003 w 8266862"/>
              <a:gd name="connsiteY1841" fmla="*/ 2021360 h 4506686"/>
              <a:gd name="connsiteX1842" fmla="*/ 5317635 w 8266862"/>
              <a:gd name="connsiteY1842" fmla="*/ 2008429 h 4506686"/>
              <a:gd name="connsiteX1843" fmla="*/ 5313071 w 8266862"/>
              <a:gd name="connsiteY1843" fmla="*/ 2018165 h 4506686"/>
              <a:gd name="connsiteX1844" fmla="*/ 5314289 w 8266862"/>
              <a:gd name="connsiteY1844" fmla="*/ 2028661 h 4506686"/>
              <a:gd name="connsiteX1845" fmla="*/ 5312463 w 8266862"/>
              <a:gd name="connsiteY1845" fmla="*/ 2036115 h 4506686"/>
              <a:gd name="connsiteX1846" fmla="*/ 5307900 w 8266862"/>
              <a:gd name="connsiteY1846" fmla="*/ 2040679 h 4506686"/>
              <a:gd name="connsiteX1847" fmla="*/ 5312464 w 8266862"/>
              <a:gd name="connsiteY1847" fmla="*/ 2036116 h 4506686"/>
              <a:gd name="connsiteX1848" fmla="*/ 5314289 w 8266862"/>
              <a:gd name="connsiteY1848" fmla="*/ 2028661 h 4506686"/>
              <a:gd name="connsiteX1849" fmla="*/ 5313072 w 8266862"/>
              <a:gd name="connsiteY1849" fmla="*/ 2018165 h 4506686"/>
              <a:gd name="connsiteX1850" fmla="*/ 674955 w 8266862"/>
              <a:gd name="connsiteY1850" fmla="*/ 2002648 h 4506686"/>
              <a:gd name="connsiteX1851" fmla="*/ 674955 w 8266862"/>
              <a:gd name="connsiteY1851" fmla="*/ 2002801 h 4506686"/>
              <a:gd name="connsiteX1852" fmla="*/ 674955 w 8266862"/>
              <a:gd name="connsiteY1852" fmla="*/ 2037333 h 4506686"/>
              <a:gd name="connsiteX1853" fmla="*/ 674955 w 8266862"/>
              <a:gd name="connsiteY1853" fmla="*/ 2071863 h 4506686"/>
              <a:gd name="connsiteX1854" fmla="*/ 708572 w 8266862"/>
              <a:gd name="connsiteY1854" fmla="*/ 2101831 h 4506686"/>
              <a:gd name="connsiteX1855" fmla="*/ 742190 w 8266862"/>
              <a:gd name="connsiteY1855" fmla="*/ 2131799 h 4506686"/>
              <a:gd name="connsiteX1856" fmla="*/ 775657 w 8266862"/>
              <a:gd name="connsiteY1856" fmla="*/ 2161615 h 4506686"/>
              <a:gd name="connsiteX1857" fmla="*/ 809275 w 8266862"/>
              <a:gd name="connsiteY1857" fmla="*/ 2191429 h 4506686"/>
              <a:gd name="connsiteX1858" fmla="*/ 842742 w 8266862"/>
              <a:gd name="connsiteY1858" fmla="*/ 2221093 h 4506686"/>
              <a:gd name="connsiteX1859" fmla="*/ 876360 w 8266862"/>
              <a:gd name="connsiteY1859" fmla="*/ 2250756 h 4506686"/>
              <a:gd name="connsiteX1860" fmla="*/ 909978 w 8266862"/>
              <a:gd name="connsiteY1860" fmla="*/ 2280266 h 4506686"/>
              <a:gd name="connsiteX1861" fmla="*/ 943444 w 8266862"/>
              <a:gd name="connsiteY1861" fmla="*/ 2309777 h 4506686"/>
              <a:gd name="connsiteX1862" fmla="*/ 969762 w 8266862"/>
              <a:gd name="connsiteY1862" fmla="*/ 2334574 h 4506686"/>
              <a:gd name="connsiteX1863" fmla="*/ 996078 w 8266862"/>
              <a:gd name="connsiteY1863" fmla="*/ 2359369 h 4506686"/>
              <a:gd name="connsiteX1864" fmla="*/ 1022394 w 8266862"/>
              <a:gd name="connsiteY1864" fmla="*/ 2384165 h 4506686"/>
              <a:gd name="connsiteX1865" fmla="*/ 1048711 w 8266862"/>
              <a:gd name="connsiteY1865" fmla="*/ 2408807 h 4506686"/>
              <a:gd name="connsiteX1866" fmla="*/ 1052132 w 8266862"/>
              <a:gd name="connsiteY1866" fmla="*/ 2412011 h 4506686"/>
              <a:gd name="connsiteX1867" fmla="*/ 1048407 w 8266862"/>
              <a:gd name="connsiteY1867" fmla="*/ 2408503 h 4506686"/>
              <a:gd name="connsiteX1868" fmla="*/ 1022090 w 8266862"/>
              <a:gd name="connsiteY1868" fmla="*/ 2383860 h 4506686"/>
              <a:gd name="connsiteX1869" fmla="*/ 995926 w 8266862"/>
              <a:gd name="connsiteY1869" fmla="*/ 2359064 h 4506686"/>
              <a:gd name="connsiteX1870" fmla="*/ 969609 w 8266862"/>
              <a:gd name="connsiteY1870" fmla="*/ 2334269 h 4506686"/>
              <a:gd name="connsiteX1871" fmla="*/ 943292 w 8266862"/>
              <a:gd name="connsiteY1871" fmla="*/ 2309474 h 4506686"/>
              <a:gd name="connsiteX1872" fmla="*/ 909827 w 8266862"/>
              <a:gd name="connsiteY1872" fmla="*/ 2279963 h 4506686"/>
              <a:gd name="connsiteX1873" fmla="*/ 876208 w 8266862"/>
              <a:gd name="connsiteY1873" fmla="*/ 2250452 h 4506686"/>
              <a:gd name="connsiteX1874" fmla="*/ 842742 w 8266862"/>
              <a:gd name="connsiteY1874" fmla="*/ 2220788 h 4506686"/>
              <a:gd name="connsiteX1875" fmla="*/ 809275 w 8266862"/>
              <a:gd name="connsiteY1875" fmla="*/ 2191125 h 4506686"/>
              <a:gd name="connsiteX1876" fmla="*/ 775657 w 8266862"/>
              <a:gd name="connsiteY1876" fmla="*/ 2161310 h 4506686"/>
              <a:gd name="connsiteX1877" fmla="*/ 742190 w 8266862"/>
              <a:gd name="connsiteY1877" fmla="*/ 2131494 h 4506686"/>
              <a:gd name="connsiteX1878" fmla="*/ 708572 w 8266862"/>
              <a:gd name="connsiteY1878" fmla="*/ 2101679 h 4506686"/>
              <a:gd name="connsiteX1879" fmla="*/ 675106 w 8266862"/>
              <a:gd name="connsiteY1879" fmla="*/ 2071712 h 4506686"/>
              <a:gd name="connsiteX1880" fmla="*/ 675106 w 8266862"/>
              <a:gd name="connsiteY1880" fmla="*/ 2037181 h 4506686"/>
              <a:gd name="connsiteX1881" fmla="*/ 6196884 w 8266862"/>
              <a:gd name="connsiteY1881" fmla="*/ 1999456 h 4506686"/>
              <a:gd name="connsiteX1882" fmla="*/ 6189278 w 8266862"/>
              <a:gd name="connsiteY1882" fmla="*/ 2002954 h 4506686"/>
              <a:gd name="connsiteX1883" fmla="*/ 6184282 w 8266862"/>
              <a:gd name="connsiteY1883" fmla="*/ 2010092 h 4506686"/>
              <a:gd name="connsiteX1884" fmla="*/ 6189280 w 8266862"/>
              <a:gd name="connsiteY1884" fmla="*/ 2002954 h 4506686"/>
              <a:gd name="connsiteX1885" fmla="*/ 6643203 w 8266862"/>
              <a:gd name="connsiteY1885" fmla="*/ 1988502 h 4506686"/>
              <a:gd name="connsiteX1886" fmla="*/ 6642707 w 8266862"/>
              <a:gd name="connsiteY1886" fmla="*/ 1989421 h 4506686"/>
              <a:gd name="connsiteX1887" fmla="*/ 6660696 w 8266862"/>
              <a:gd name="connsiteY1887" fmla="*/ 2004020 h 4506686"/>
              <a:gd name="connsiteX1888" fmla="*/ 6671345 w 8266862"/>
              <a:gd name="connsiteY1888" fmla="*/ 2012690 h 4506686"/>
              <a:gd name="connsiteX1889" fmla="*/ 6695684 w 8266862"/>
              <a:gd name="connsiteY1889" fmla="*/ 2032465 h 4506686"/>
              <a:gd name="connsiteX1890" fmla="*/ 6711809 w 8266862"/>
              <a:gd name="connsiteY1890" fmla="*/ 2045548 h 4506686"/>
              <a:gd name="connsiteX1891" fmla="*/ 6712225 w 8266862"/>
              <a:gd name="connsiteY1891" fmla="*/ 2044566 h 4506686"/>
              <a:gd name="connsiteX1892" fmla="*/ 6696749 w 8266862"/>
              <a:gd name="connsiteY1892" fmla="*/ 2032009 h 4506686"/>
              <a:gd name="connsiteX1893" fmla="*/ 6672409 w 8266862"/>
              <a:gd name="connsiteY1893" fmla="*/ 2012233 h 4506686"/>
              <a:gd name="connsiteX1894" fmla="*/ 6661762 w 8266862"/>
              <a:gd name="connsiteY1894" fmla="*/ 2003562 h 4506686"/>
              <a:gd name="connsiteX1895" fmla="*/ 6720742 w 8266862"/>
              <a:gd name="connsiteY1895" fmla="*/ 1982173 h 4506686"/>
              <a:gd name="connsiteX1896" fmla="*/ 6718350 w 8266862"/>
              <a:gd name="connsiteY1896" fmla="*/ 1986677 h 4506686"/>
              <a:gd name="connsiteX1897" fmla="*/ 6718503 w 8266862"/>
              <a:gd name="connsiteY1897" fmla="*/ 1987291 h 4506686"/>
              <a:gd name="connsiteX1898" fmla="*/ 6720935 w 8266862"/>
              <a:gd name="connsiteY1898" fmla="*/ 1982569 h 4506686"/>
              <a:gd name="connsiteX1899" fmla="*/ 6709740 w 8266862"/>
              <a:gd name="connsiteY1899" fmla="*/ 1961836 h 4506686"/>
              <a:gd name="connsiteX1900" fmla="*/ 6707702 w 8266862"/>
              <a:gd name="connsiteY1900" fmla="*/ 1965532 h 4506686"/>
              <a:gd name="connsiteX1901" fmla="*/ 6707948 w 8266862"/>
              <a:gd name="connsiteY1901" fmla="*/ 1965997 h 4506686"/>
              <a:gd name="connsiteX1902" fmla="*/ 6710135 w 8266862"/>
              <a:gd name="connsiteY1902" fmla="*/ 1962033 h 4506686"/>
              <a:gd name="connsiteX1903" fmla="*/ 4244280 w 8266862"/>
              <a:gd name="connsiteY1903" fmla="*/ 1961578 h 4506686"/>
              <a:gd name="connsiteX1904" fmla="*/ 4246715 w 8266862"/>
              <a:gd name="connsiteY1904" fmla="*/ 1978007 h 4506686"/>
              <a:gd name="connsiteX1905" fmla="*/ 4261774 w 8266862"/>
              <a:gd name="connsiteY1905" fmla="*/ 1993218 h 4506686"/>
              <a:gd name="connsiteX1906" fmla="*/ 4271814 w 8266862"/>
              <a:gd name="connsiteY1906" fmla="*/ 2008583 h 4506686"/>
              <a:gd name="connsiteX1907" fmla="*/ 4276834 w 8266862"/>
              <a:gd name="connsiteY1907" fmla="*/ 2024098 h 4506686"/>
              <a:gd name="connsiteX1908" fmla="*/ 4271814 w 8266862"/>
              <a:gd name="connsiteY1908" fmla="*/ 2008582 h 4506686"/>
              <a:gd name="connsiteX1909" fmla="*/ 4261774 w 8266862"/>
              <a:gd name="connsiteY1909" fmla="*/ 1993218 h 4506686"/>
              <a:gd name="connsiteX1910" fmla="*/ 4246715 w 8266862"/>
              <a:gd name="connsiteY1910" fmla="*/ 1978006 h 4506686"/>
              <a:gd name="connsiteX1911" fmla="*/ 6582285 w 8266862"/>
              <a:gd name="connsiteY1911" fmla="*/ 1959490 h 4506686"/>
              <a:gd name="connsiteX1912" fmla="*/ 6581442 w 8266862"/>
              <a:gd name="connsiteY1912" fmla="*/ 1963099 h 4506686"/>
              <a:gd name="connsiteX1913" fmla="*/ 6581639 w 8266862"/>
              <a:gd name="connsiteY1913" fmla="*/ 1963350 h 4506686"/>
              <a:gd name="connsiteX1914" fmla="*/ 6582506 w 8266862"/>
              <a:gd name="connsiteY1914" fmla="*/ 1959752 h 4506686"/>
              <a:gd name="connsiteX1915" fmla="*/ 7246965 w 8266862"/>
              <a:gd name="connsiteY1915" fmla="*/ 1934043 h 4506686"/>
              <a:gd name="connsiteX1916" fmla="*/ 7243008 w 8266862"/>
              <a:gd name="connsiteY1916" fmla="*/ 1946213 h 4506686"/>
              <a:gd name="connsiteX1917" fmla="*/ 7226276 w 8266862"/>
              <a:gd name="connsiteY1917" fmla="*/ 1974203 h 4506686"/>
              <a:gd name="connsiteX1918" fmla="*/ 7225971 w 8266862"/>
              <a:gd name="connsiteY1918" fmla="*/ 1968879 h 4506686"/>
              <a:gd name="connsiteX1919" fmla="*/ 4773504 w 8266862"/>
              <a:gd name="connsiteY1919" fmla="*/ 1933434 h 4506686"/>
              <a:gd name="connsiteX1920" fmla="*/ 4797690 w 8266862"/>
              <a:gd name="connsiteY1920" fmla="*/ 1960664 h 4506686"/>
              <a:gd name="connsiteX1921" fmla="*/ 4839371 w 8266862"/>
              <a:gd name="connsiteY1921" fmla="*/ 2000520 h 4506686"/>
              <a:gd name="connsiteX1922" fmla="*/ 4797691 w 8266862"/>
              <a:gd name="connsiteY1922" fmla="*/ 1960664 h 4506686"/>
              <a:gd name="connsiteX1923" fmla="*/ 4257211 w 8266862"/>
              <a:gd name="connsiteY1923" fmla="*/ 1907118 h 4506686"/>
              <a:gd name="connsiteX1924" fmla="*/ 4247019 w 8266862"/>
              <a:gd name="connsiteY1924" fmla="*/ 1910922 h 4506686"/>
              <a:gd name="connsiteX1925" fmla="*/ 4257211 w 8266862"/>
              <a:gd name="connsiteY1925" fmla="*/ 1907119 h 4506686"/>
              <a:gd name="connsiteX1926" fmla="*/ 4264969 w 8266862"/>
              <a:gd name="connsiteY1926" fmla="*/ 1912596 h 4506686"/>
              <a:gd name="connsiteX1927" fmla="*/ 4270293 w 8266862"/>
              <a:gd name="connsiteY1927" fmla="*/ 1927502 h 4506686"/>
              <a:gd name="connsiteX1928" fmla="*/ 4264969 w 8266862"/>
              <a:gd name="connsiteY1928" fmla="*/ 1912594 h 4506686"/>
              <a:gd name="connsiteX1929" fmla="*/ 4204758 w 8266862"/>
              <a:gd name="connsiteY1929" fmla="*/ 1886157 h 4506686"/>
              <a:gd name="connsiteX1930" fmla="*/ 4205339 w 8266862"/>
              <a:gd name="connsiteY1930" fmla="*/ 1886583 h 4506686"/>
              <a:gd name="connsiteX1931" fmla="*/ 4205338 w 8266862"/>
              <a:gd name="connsiteY1931" fmla="*/ 1886583 h 4506686"/>
              <a:gd name="connsiteX1932" fmla="*/ 4238348 w 8266862"/>
              <a:gd name="connsiteY1932" fmla="*/ 1910617 h 4506686"/>
              <a:gd name="connsiteX1933" fmla="*/ 4205338 w 8266862"/>
              <a:gd name="connsiteY1933" fmla="*/ 1886581 h 4506686"/>
              <a:gd name="connsiteX1934" fmla="*/ 6328468 w 8266862"/>
              <a:gd name="connsiteY1934" fmla="*/ 1873956 h 4506686"/>
              <a:gd name="connsiteX1935" fmla="*/ 6328468 w 8266862"/>
              <a:gd name="connsiteY1935" fmla="*/ 1873957 h 4506686"/>
              <a:gd name="connsiteX1936" fmla="*/ 6328620 w 8266862"/>
              <a:gd name="connsiteY1936" fmla="*/ 1895405 h 4506686"/>
              <a:gd name="connsiteX1937" fmla="*/ 4173947 w 8266862"/>
              <a:gd name="connsiteY1937" fmla="*/ 1834425 h 4506686"/>
              <a:gd name="connsiteX1938" fmla="*/ 4180390 w 8266862"/>
              <a:gd name="connsiteY1938" fmla="*/ 1837448 h 4506686"/>
              <a:gd name="connsiteX1939" fmla="*/ 4180390 w 8266862"/>
              <a:gd name="connsiteY1939" fmla="*/ 1837447 h 4506686"/>
              <a:gd name="connsiteX1940" fmla="*/ 4749622 w 8266862"/>
              <a:gd name="connsiteY1940" fmla="*/ 1799113 h 4506686"/>
              <a:gd name="connsiteX1941" fmla="*/ 4751902 w 8266862"/>
              <a:gd name="connsiteY1941" fmla="*/ 1806111 h 4506686"/>
              <a:gd name="connsiteX1942" fmla="*/ 4764528 w 8266862"/>
              <a:gd name="connsiteY1942" fmla="*/ 1815999 h 4506686"/>
              <a:gd name="connsiteX1943" fmla="*/ 4756163 w 8266862"/>
              <a:gd name="connsiteY1943" fmla="*/ 1844749 h 4506686"/>
              <a:gd name="connsiteX1944" fmla="*/ 4764529 w 8266862"/>
              <a:gd name="connsiteY1944" fmla="*/ 1815999 h 4506686"/>
              <a:gd name="connsiteX1945" fmla="*/ 4751903 w 8266862"/>
              <a:gd name="connsiteY1945" fmla="*/ 1806111 h 4506686"/>
              <a:gd name="connsiteX1946" fmla="*/ 4737907 w 8266862"/>
              <a:gd name="connsiteY1946" fmla="*/ 1787705 h 4506686"/>
              <a:gd name="connsiteX1947" fmla="*/ 4739430 w 8266862"/>
              <a:gd name="connsiteY1947" fmla="*/ 1792117 h 4506686"/>
              <a:gd name="connsiteX1948" fmla="*/ 4737909 w 8266862"/>
              <a:gd name="connsiteY1948" fmla="*/ 1787705 h 4506686"/>
              <a:gd name="connsiteX1949" fmla="*/ 6311734 w 8266862"/>
              <a:gd name="connsiteY1949" fmla="*/ 1774015 h 4506686"/>
              <a:gd name="connsiteX1950" fmla="*/ 6308539 w 8266862"/>
              <a:gd name="connsiteY1950" fmla="*/ 1781621 h 4506686"/>
              <a:gd name="connsiteX1951" fmla="*/ 6313712 w 8266862"/>
              <a:gd name="connsiteY1951" fmla="*/ 1791204 h 4506686"/>
              <a:gd name="connsiteX1952" fmla="*/ 6316451 w 8266862"/>
              <a:gd name="connsiteY1952" fmla="*/ 1803679 h 4506686"/>
              <a:gd name="connsiteX1953" fmla="*/ 6316755 w 8266862"/>
              <a:gd name="connsiteY1953" fmla="*/ 1818890 h 4506686"/>
              <a:gd name="connsiteX1954" fmla="*/ 6307322 w 8266862"/>
              <a:gd name="connsiteY1954" fmla="*/ 1852355 h 4506686"/>
              <a:gd name="connsiteX1955" fmla="*/ 6287852 w 8266862"/>
              <a:gd name="connsiteY1955" fmla="*/ 1903772 h 4506686"/>
              <a:gd name="connsiteX1956" fmla="*/ 6278116 w 8266862"/>
              <a:gd name="connsiteY1956" fmla="*/ 1936022 h 4506686"/>
              <a:gd name="connsiteX1957" fmla="*/ 6277811 w 8266862"/>
              <a:gd name="connsiteY1957" fmla="*/ 1949256 h 4506686"/>
              <a:gd name="connsiteX1958" fmla="*/ 6265034 w 8266862"/>
              <a:gd name="connsiteY1958" fmla="*/ 1966445 h 4506686"/>
              <a:gd name="connsiteX1959" fmla="*/ 6239782 w 8266862"/>
              <a:gd name="connsiteY1959" fmla="*/ 1987742 h 4506686"/>
              <a:gd name="connsiteX1960" fmla="*/ 6222136 w 8266862"/>
              <a:gd name="connsiteY1960" fmla="*/ 2000520 h 4506686"/>
              <a:gd name="connsiteX1961" fmla="*/ 6212096 w 8266862"/>
              <a:gd name="connsiteY1961" fmla="*/ 2004931 h 4506686"/>
              <a:gd name="connsiteX1962" fmla="*/ 6212098 w 8266862"/>
              <a:gd name="connsiteY1962" fmla="*/ 2004931 h 4506686"/>
              <a:gd name="connsiteX1963" fmla="*/ 6222137 w 8266862"/>
              <a:gd name="connsiteY1963" fmla="*/ 2000520 h 4506686"/>
              <a:gd name="connsiteX1964" fmla="*/ 6239782 w 8266862"/>
              <a:gd name="connsiteY1964" fmla="*/ 1987742 h 4506686"/>
              <a:gd name="connsiteX1965" fmla="*/ 6265035 w 8266862"/>
              <a:gd name="connsiteY1965" fmla="*/ 1966445 h 4506686"/>
              <a:gd name="connsiteX1966" fmla="*/ 6277812 w 8266862"/>
              <a:gd name="connsiteY1966" fmla="*/ 1949255 h 4506686"/>
              <a:gd name="connsiteX1967" fmla="*/ 6278117 w 8266862"/>
              <a:gd name="connsiteY1967" fmla="*/ 1936020 h 4506686"/>
              <a:gd name="connsiteX1968" fmla="*/ 6287853 w 8266862"/>
              <a:gd name="connsiteY1968" fmla="*/ 1903772 h 4506686"/>
              <a:gd name="connsiteX1969" fmla="*/ 6307324 w 8266862"/>
              <a:gd name="connsiteY1969" fmla="*/ 1852355 h 4506686"/>
              <a:gd name="connsiteX1970" fmla="*/ 6316755 w 8266862"/>
              <a:gd name="connsiteY1970" fmla="*/ 1818890 h 4506686"/>
              <a:gd name="connsiteX1971" fmla="*/ 6316451 w 8266862"/>
              <a:gd name="connsiteY1971" fmla="*/ 1803678 h 4506686"/>
              <a:gd name="connsiteX1972" fmla="*/ 6313712 w 8266862"/>
              <a:gd name="connsiteY1972" fmla="*/ 1791204 h 4506686"/>
              <a:gd name="connsiteX1973" fmla="*/ 6308540 w 8266862"/>
              <a:gd name="connsiteY1973" fmla="*/ 1781621 h 4506686"/>
              <a:gd name="connsiteX1974" fmla="*/ 6311735 w 8266862"/>
              <a:gd name="connsiteY1974" fmla="*/ 1774015 h 4506686"/>
              <a:gd name="connsiteX1975" fmla="*/ 7247877 w 8266862"/>
              <a:gd name="connsiteY1975" fmla="*/ 1763670 h 4506686"/>
              <a:gd name="connsiteX1976" fmla="*/ 7252440 w 8266862"/>
              <a:gd name="connsiteY1976" fmla="*/ 1765344 h 4506686"/>
              <a:gd name="connsiteX1977" fmla="*/ 7252592 w 8266862"/>
              <a:gd name="connsiteY1977" fmla="*/ 1771731 h 4506686"/>
              <a:gd name="connsiteX1978" fmla="*/ 7250767 w 8266862"/>
              <a:gd name="connsiteY1978" fmla="*/ 1777208 h 4506686"/>
              <a:gd name="connsiteX1979" fmla="*/ 7242401 w 8266862"/>
              <a:gd name="connsiteY1979" fmla="*/ 1785576 h 4506686"/>
              <a:gd name="connsiteX1980" fmla="*/ 7235251 w 8266862"/>
              <a:gd name="connsiteY1980" fmla="*/ 1789074 h 4506686"/>
              <a:gd name="connsiteX1981" fmla="*/ 7228406 w 8266862"/>
              <a:gd name="connsiteY1981" fmla="*/ 1789834 h 4506686"/>
              <a:gd name="connsiteX1982" fmla="*/ 7235251 w 8266862"/>
              <a:gd name="connsiteY1982" fmla="*/ 1771885 h 4506686"/>
              <a:gd name="connsiteX1983" fmla="*/ 4134961 w 8266862"/>
              <a:gd name="connsiteY1983" fmla="*/ 1755468 h 4506686"/>
              <a:gd name="connsiteX1984" fmla="*/ 4136732 w 8266862"/>
              <a:gd name="connsiteY1984" fmla="*/ 1760324 h 4506686"/>
              <a:gd name="connsiteX1985" fmla="*/ 4139948 w 8266862"/>
              <a:gd name="connsiteY1985" fmla="*/ 1765513 h 4506686"/>
              <a:gd name="connsiteX1986" fmla="*/ 4136732 w 8266862"/>
              <a:gd name="connsiteY1986" fmla="*/ 1760323 h 4506686"/>
              <a:gd name="connsiteX1987" fmla="*/ 5714670 w 8266862"/>
              <a:gd name="connsiteY1987" fmla="*/ 1750587 h 4506686"/>
              <a:gd name="connsiteX1988" fmla="*/ 5714667 w 8266862"/>
              <a:gd name="connsiteY1988" fmla="*/ 1751044 h 4506686"/>
              <a:gd name="connsiteX1989" fmla="*/ 5714210 w 8266862"/>
              <a:gd name="connsiteY1989" fmla="*/ 1812197 h 4506686"/>
              <a:gd name="connsiteX1990" fmla="*/ 5714667 w 8266862"/>
              <a:gd name="connsiteY1990" fmla="*/ 1751045 h 4506686"/>
              <a:gd name="connsiteX1991" fmla="*/ 7094018 w 8266862"/>
              <a:gd name="connsiteY1991" fmla="*/ 1741564 h 4506686"/>
              <a:gd name="connsiteX1992" fmla="*/ 7093932 w 8266862"/>
              <a:gd name="connsiteY1992" fmla="*/ 1741612 h 4506686"/>
              <a:gd name="connsiteX1993" fmla="*/ 7092412 w 8266862"/>
              <a:gd name="connsiteY1993" fmla="*/ 1747545 h 4506686"/>
              <a:gd name="connsiteX1994" fmla="*/ 7091499 w 8266862"/>
              <a:gd name="connsiteY1994" fmla="*/ 1757737 h 4506686"/>
              <a:gd name="connsiteX1995" fmla="*/ 7091955 w 8266862"/>
              <a:gd name="connsiteY1995" fmla="*/ 1775383 h 4506686"/>
              <a:gd name="connsiteX1996" fmla="*/ 7094541 w 8266862"/>
              <a:gd name="connsiteY1996" fmla="*/ 1779034 h 4506686"/>
              <a:gd name="connsiteX1997" fmla="*/ 7105037 w 8266862"/>
              <a:gd name="connsiteY1997" fmla="*/ 1785271 h 4506686"/>
              <a:gd name="connsiteX1998" fmla="*/ 7114013 w 8266862"/>
              <a:gd name="connsiteY1998" fmla="*/ 1808394 h 4506686"/>
              <a:gd name="connsiteX1999" fmla="*/ 7122379 w 8266862"/>
              <a:gd name="connsiteY1999" fmla="*/ 1811131 h 4506686"/>
              <a:gd name="connsiteX2000" fmla="*/ 7156796 w 8266862"/>
              <a:gd name="connsiteY2000" fmla="*/ 1857980 h 4506686"/>
              <a:gd name="connsiteX2001" fmla="*/ 7157062 w 8266862"/>
              <a:gd name="connsiteY2001" fmla="*/ 1857832 h 4506686"/>
              <a:gd name="connsiteX2002" fmla="*/ 7122531 w 8266862"/>
              <a:gd name="connsiteY2002" fmla="*/ 1810826 h 4506686"/>
              <a:gd name="connsiteX2003" fmla="*/ 7114316 w 8266862"/>
              <a:gd name="connsiteY2003" fmla="*/ 1808088 h 4506686"/>
              <a:gd name="connsiteX2004" fmla="*/ 7105189 w 8266862"/>
              <a:gd name="connsiteY2004" fmla="*/ 1785119 h 4506686"/>
              <a:gd name="connsiteX2005" fmla="*/ 7094692 w 8266862"/>
              <a:gd name="connsiteY2005" fmla="*/ 1778730 h 4506686"/>
              <a:gd name="connsiteX2006" fmla="*/ 7092107 w 8266862"/>
              <a:gd name="connsiteY2006" fmla="*/ 1775079 h 4506686"/>
              <a:gd name="connsiteX2007" fmla="*/ 7091650 w 8266862"/>
              <a:gd name="connsiteY2007" fmla="*/ 1757432 h 4506686"/>
              <a:gd name="connsiteX2008" fmla="*/ 7092564 w 8266862"/>
              <a:gd name="connsiteY2008" fmla="*/ 1747241 h 4506686"/>
              <a:gd name="connsiteX2009" fmla="*/ 7101539 w 8266862"/>
              <a:gd name="connsiteY2009" fmla="*/ 1699359 h 4506686"/>
              <a:gd name="connsiteX2010" fmla="*/ 7101386 w 8266862"/>
              <a:gd name="connsiteY2010" fmla="*/ 1699476 h 4506686"/>
              <a:gd name="connsiteX2011" fmla="*/ 7101386 w 8266862"/>
              <a:gd name="connsiteY2011" fmla="*/ 1704647 h 4506686"/>
              <a:gd name="connsiteX2012" fmla="*/ 7108232 w 8266862"/>
              <a:gd name="connsiteY2012" fmla="*/ 1721076 h 4506686"/>
              <a:gd name="connsiteX2013" fmla="*/ 7108080 w 8266862"/>
              <a:gd name="connsiteY2013" fmla="*/ 1726397 h 4506686"/>
              <a:gd name="connsiteX2014" fmla="*/ 7108232 w 8266862"/>
              <a:gd name="connsiteY2014" fmla="*/ 1726096 h 4506686"/>
              <a:gd name="connsiteX2015" fmla="*/ 7108384 w 8266862"/>
              <a:gd name="connsiteY2015" fmla="*/ 1720772 h 4506686"/>
              <a:gd name="connsiteX2016" fmla="*/ 7101539 w 8266862"/>
              <a:gd name="connsiteY2016" fmla="*/ 1704343 h 4506686"/>
              <a:gd name="connsiteX2017" fmla="*/ 3248964 w 8266862"/>
              <a:gd name="connsiteY2017" fmla="*/ 1699171 h 4506686"/>
              <a:gd name="connsiteX2018" fmla="*/ 3249116 w 8266862"/>
              <a:gd name="connsiteY2018" fmla="*/ 1722750 h 4506686"/>
              <a:gd name="connsiteX2019" fmla="*/ 3249116 w 8266862"/>
              <a:gd name="connsiteY2019" fmla="*/ 1746328 h 4506686"/>
              <a:gd name="connsiteX2020" fmla="*/ 3249116 w 8266862"/>
              <a:gd name="connsiteY2020" fmla="*/ 1769754 h 4506686"/>
              <a:gd name="connsiteX2021" fmla="*/ 3249116 w 8266862"/>
              <a:gd name="connsiteY2021" fmla="*/ 1793181 h 4506686"/>
              <a:gd name="connsiteX2022" fmla="*/ 3249116 w 8266862"/>
              <a:gd name="connsiteY2022" fmla="*/ 1816607 h 4506686"/>
              <a:gd name="connsiteX2023" fmla="*/ 3249116 w 8266862"/>
              <a:gd name="connsiteY2023" fmla="*/ 1840034 h 4506686"/>
              <a:gd name="connsiteX2024" fmla="*/ 3249116 w 8266862"/>
              <a:gd name="connsiteY2024" fmla="*/ 1863309 h 4506686"/>
              <a:gd name="connsiteX2025" fmla="*/ 3249116 w 8266862"/>
              <a:gd name="connsiteY2025" fmla="*/ 1886583 h 4506686"/>
              <a:gd name="connsiteX2026" fmla="*/ 3249117 w 8266862"/>
              <a:gd name="connsiteY2026" fmla="*/ 1886583 h 4506686"/>
              <a:gd name="connsiteX2027" fmla="*/ 3249117 w 8266862"/>
              <a:gd name="connsiteY2027" fmla="*/ 1863309 h 4506686"/>
              <a:gd name="connsiteX2028" fmla="*/ 3249117 w 8266862"/>
              <a:gd name="connsiteY2028" fmla="*/ 1840034 h 4506686"/>
              <a:gd name="connsiteX2029" fmla="*/ 3249117 w 8266862"/>
              <a:gd name="connsiteY2029" fmla="*/ 1816608 h 4506686"/>
              <a:gd name="connsiteX2030" fmla="*/ 3249117 w 8266862"/>
              <a:gd name="connsiteY2030" fmla="*/ 1793181 h 4506686"/>
              <a:gd name="connsiteX2031" fmla="*/ 3249117 w 8266862"/>
              <a:gd name="connsiteY2031" fmla="*/ 1769754 h 4506686"/>
              <a:gd name="connsiteX2032" fmla="*/ 3249117 w 8266862"/>
              <a:gd name="connsiteY2032" fmla="*/ 1746328 h 4506686"/>
              <a:gd name="connsiteX2033" fmla="*/ 3249117 w 8266862"/>
              <a:gd name="connsiteY2033" fmla="*/ 1722750 h 4506686"/>
              <a:gd name="connsiteX2034" fmla="*/ 3248965 w 8266862"/>
              <a:gd name="connsiteY2034" fmla="*/ 1699171 h 4506686"/>
              <a:gd name="connsiteX2035" fmla="*/ 7509370 w 8266862"/>
              <a:gd name="connsiteY2035" fmla="*/ 1669812 h 4506686"/>
              <a:gd name="connsiteX2036" fmla="*/ 7487464 w 8266862"/>
              <a:gd name="connsiteY2036" fmla="*/ 1691413 h 4506686"/>
              <a:gd name="connsiteX2037" fmla="*/ 7475600 w 8266862"/>
              <a:gd name="connsiteY2037" fmla="*/ 1701909 h 4506686"/>
              <a:gd name="connsiteX2038" fmla="*/ 7465407 w 8266862"/>
              <a:gd name="connsiteY2038" fmla="*/ 1714079 h 4506686"/>
              <a:gd name="connsiteX2039" fmla="*/ 7474535 w 8266862"/>
              <a:gd name="connsiteY2039" fmla="*/ 1715296 h 4506686"/>
              <a:gd name="connsiteX2040" fmla="*/ 7482445 w 8266862"/>
              <a:gd name="connsiteY2040" fmla="*/ 1711644 h 4506686"/>
              <a:gd name="connsiteX2041" fmla="*/ 7489899 w 8266862"/>
              <a:gd name="connsiteY2041" fmla="*/ 1704343 h 4506686"/>
              <a:gd name="connsiteX2042" fmla="*/ 7507239 w 8266862"/>
              <a:gd name="connsiteY2042" fmla="*/ 1694455 h 4506686"/>
              <a:gd name="connsiteX2043" fmla="*/ 7522149 w 8266862"/>
              <a:gd name="connsiteY2043" fmla="*/ 1690196 h 4506686"/>
              <a:gd name="connsiteX2044" fmla="*/ 7526863 w 8266862"/>
              <a:gd name="connsiteY2044" fmla="*/ 1689284 h 4506686"/>
              <a:gd name="connsiteX2045" fmla="*/ 7533861 w 8266862"/>
              <a:gd name="connsiteY2045" fmla="*/ 1696129 h 4506686"/>
              <a:gd name="connsiteX2046" fmla="*/ 7547856 w 8266862"/>
              <a:gd name="connsiteY2046" fmla="*/ 1690652 h 4506686"/>
              <a:gd name="connsiteX2047" fmla="*/ 7562247 w 8266862"/>
              <a:gd name="connsiteY2047" fmla="*/ 1687611 h 4506686"/>
              <a:gd name="connsiteX2048" fmla="*/ 7499939 w 8266862"/>
              <a:gd name="connsiteY2048" fmla="*/ 1719099 h 4506686"/>
              <a:gd name="connsiteX2049" fmla="*/ 7487159 w 8266862"/>
              <a:gd name="connsiteY2049" fmla="*/ 1722598 h 4506686"/>
              <a:gd name="connsiteX2050" fmla="*/ 7468907 w 8266862"/>
              <a:gd name="connsiteY2050" fmla="*/ 1731876 h 4506686"/>
              <a:gd name="connsiteX2051" fmla="*/ 7451717 w 8266862"/>
              <a:gd name="connsiteY2051" fmla="*/ 1738569 h 4506686"/>
              <a:gd name="connsiteX2052" fmla="*/ 7439243 w 8266862"/>
              <a:gd name="connsiteY2052" fmla="*/ 1741003 h 4506686"/>
              <a:gd name="connsiteX2053" fmla="*/ 7377483 w 8266862"/>
              <a:gd name="connsiteY2053" fmla="*/ 1764278 h 4506686"/>
              <a:gd name="connsiteX2054" fmla="*/ 7372615 w 8266862"/>
              <a:gd name="connsiteY2054" fmla="*/ 1764735 h 4506686"/>
              <a:gd name="connsiteX2055" fmla="*/ 7367291 w 8266862"/>
              <a:gd name="connsiteY2055" fmla="*/ 1762453 h 4506686"/>
              <a:gd name="connsiteX2056" fmla="*/ 7316331 w 8266862"/>
              <a:gd name="connsiteY2056" fmla="*/ 1774470 h 4506686"/>
              <a:gd name="connsiteX2057" fmla="*/ 7295490 w 8266862"/>
              <a:gd name="connsiteY2057" fmla="*/ 1775840 h 4506686"/>
              <a:gd name="connsiteX2058" fmla="*/ 7276475 w 8266862"/>
              <a:gd name="connsiteY2058" fmla="*/ 1779947 h 4506686"/>
              <a:gd name="connsiteX2059" fmla="*/ 7290470 w 8266862"/>
              <a:gd name="connsiteY2059" fmla="*/ 1770363 h 4506686"/>
              <a:gd name="connsiteX2060" fmla="*/ 7290775 w 8266862"/>
              <a:gd name="connsiteY2060" fmla="*/ 1766712 h 4506686"/>
              <a:gd name="connsiteX2061" fmla="*/ 7287429 w 8266862"/>
              <a:gd name="connsiteY2061" fmla="*/ 1763821 h 4506686"/>
              <a:gd name="connsiteX2062" fmla="*/ 7279974 w 8266862"/>
              <a:gd name="connsiteY2062" fmla="*/ 1764582 h 4506686"/>
              <a:gd name="connsiteX2063" fmla="*/ 7272216 w 8266862"/>
              <a:gd name="connsiteY2063" fmla="*/ 1774470 h 4506686"/>
              <a:gd name="connsiteX2064" fmla="*/ 7259894 w 8266862"/>
              <a:gd name="connsiteY2064" fmla="*/ 1777817 h 4506686"/>
              <a:gd name="connsiteX2065" fmla="*/ 7257461 w 8266862"/>
              <a:gd name="connsiteY2065" fmla="*/ 1767016 h 4506686"/>
              <a:gd name="connsiteX2066" fmla="*/ 7261568 w 8266862"/>
              <a:gd name="connsiteY2066" fmla="*/ 1758649 h 4506686"/>
              <a:gd name="connsiteX2067" fmla="*/ 7267197 w 8266862"/>
              <a:gd name="connsiteY2067" fmla="*/ 1750739 h 4506686"/>
              <a:gd name="connsiteX2068" fmla="*/ 7279365 w 8266862"/>
              <a:gd name="connsiteY2068" fmla="*/ 1738265 h 4506686"/>
              <a:gd name="connsiteX2069" fmla="*/ 7296860 w 8266862"/>
              <a:gd name="connsiteY2069" fmla="*/ 1730356 h 4506686"/>
              <a:gd name="connsiteX2070" fmla="*/ 7305682 w 8266862"/>
              <a:gd name="connsiteY2070" fmla="*/ 1723510 h 4506686"/>
              <a:gd name="connsiteX2071" fmla="*/ 7311767 w 8266862"/>
              <a:gd name="connsiteY2071" fmla="*/ 1729595 h 4506686"/>
              <a:gd name="connsiteX2072" fmla="*/ 7313136 w 8266862"/>
              <a:gd name="connsiteY2072" fmla="*/ 1721380 h 4506686"/>
              <a:gd name="connsiteX2073" fmla="*/ 7317852 w 8266862"/>
              <a:gd name="connsiteY2073" fmla="*/ 1716665 h 4506686"/>
              <a:gd name="connsiteX2074" fmla="*/ 7323024 w 8266862"/>
              <a:gd name="connsiteY2074" fmla="*/ 1714079 h 4506686"/>
              <a:gd name="connsiteX2075" fmla="*/ 7335345 w 8266862"/>
              <a:gd name="connsiteY2075" fmla="*/ 1714079 h 4506686"/>
              <a:gd name="connsiteX2076" fmla="*/ 7342038 w 8266862"/>
              <a:gd name="connsiteY2076" fmla="*/ 1712862 h 4506686"/>
              <a:gd name="connsiteX2077" fmla="*/ 7346907 w 8266862"/>
              <a:gd name="connsiteY2077" fmla="*/ 1710124 h 4506686"/>
              <a:gd name="connsiteX2078" fmla="*/ 7351927 w 8266862"/>
              <a:gd name="connsiteY2078" fmla="*/ 1709667 h 4506686"/>
              <a:gd name="connsiteX2079" fmla="*/ 7365464 w 8266862"/>
              <a:gd name="connsiteY2079" fmla="*/ 1713319 h 4506686"/>
              <a:gd name="connsiteX2080" fmla="*/ 7378700 w 8266862"/>
              <a:gd name="connsiteY2080" fmla="*/ 1712253 h 4506686"/>
              <a:gd name="connsiteX2081" fmla="*/ 7389348 w 8266862"/>
              <a:gd name="connsiteY2081" fmla="*/ 1707081 h 4506686"/>
              <a:gd name="connsiteX2082" fmla="*/ 7400453 w 8266862"/>
              <a:gd name="connsiteY2082" fmla="*/ 1705408 h 4506686"/>
              <a:gd name="connsiteX2083" fmla="*/ 7429812 w 8266862"/>
              <a:gd name="connsiteY2083" fmla="*/ 1704191 h 4506686"/>
              <a:gd name="connsiteX2084" fmla="*/ 7459019 w 8266862"/>
              <a:gd name="connsiteY2084" fmla="*/ 1700388 h 4506686"/>
              <a:gd name="connsiteX2085" fmla="*/ 7470731 w 8266862"/>
              <a:gd name="connsiteY2085" fmla="*/ 1693695 h 4506686"/>
              <a:gd name="connsiteX2086" fmla="*/ 7495223 w 8266862"/>
              <a:gd name="connsiteY2086" fmla="*/ 1674984 h 4506686"/>
              <a:gd name="connsiteX2087" fmla="*/ 4130344 w 8266862"/>
              <a:gd name="connsiteY2087" fmla="*/ 1663728 h 4506686"/>
              <a:gd name="connsiteX2088" fmla="*/ 4133843 w 8266862"/>
              <a:gd name="connsiteY2088" fmla="*/ 1684112 h 4506686"/>
              <a:gd name="connsiteX2089" fmla="*/ 4133923 w 8266862"/>
              <a:gd name="connsiteY2089" fmla="*/ 1685835 h 4506686"/>
              <a:gd name="connsiteX2090" fmla="*/ 4133843 w 8266862"/>
              <a:gd name="connsiteY2090" fmla="*/ 1684111 h 4506686"/>
              <a:gd name="connsiteX2091" fmla="*/ 4818228 w 8266862"/>
              <a:gd name="connsiteY2091" fmla="*/ 1660228 h 4506686"/>
              <a:gd name="connsiteX2092" fmla="*/ 4827659 w 8266862"/>
              <a:gd name="connsiteY2092" fmla="*/ 1671638 h 4506686"/>
              <a:gd name="connsiteX2093" fmla="*/ 4832982 w 8266862"/>
              <a:gd name="connsiteY2093" fmla="*/ 1683655 h 4506686"/>
              <a:gd name="connsiteX2094" fmla="*/ 4827659 w 8266862"/>
              <a:gd name="connsiteY2094" fmla="*/ 1671637 h 4506686"/>
              <a:gd name="connsiteX2095" fmla="*/ 7141725 w 8266862"/>
              <a:gd name="connsiteY2095" fmla="*/ 1648322 h 4506686"/>
              <a:gd name="connsiteX2096" fmla="*/ 7141698 w 8266862"/>
              <a:gd name="connsiteY2096" fmla="*/ 1648363 h 4506686"/>
              <a:gd name="connsiteX2097" fmla="*/ 7140634 w 8266862"/>
              <a:gd name="connsiteY2097" fmla="*/ 1650620 h 4506686"/>
              <a:gd name="connsiteX2098" fmla="*/ 7828911 w 8266862"/>
              <a:gd name="connsiteY2098" fmla="*/ 1623873 h 4506686"/>
              <a:gd name="connsiteX2099" fmla="*/ 7836821 w 8266862"/>
              <a:gd name="connsiteY2099" fmla="*/ 1642583 h 4506686"/>
              <a:gd name="connsiteX2100" fmla="*/ 7838039 w 8266862"/>
              <a:gd name="connsiteY2100" fmla="*/ 1648972 h 4506686"/>
              <a:gd name="connsiteX2101" fmla="*/ 7826935 w 8266862"/>
              <a:gd name="connsiteY2101" fmla="*/ 1652015 h 4506686"/>
              <a:gd name="connsiteX2102" fmla="*/ 7801377 w 8266862"/>
              <a:gd name="connsiteY2102" fmla="*/ 1645017 h 4506686"/>
              <a:gd name="connsiteX2103" fmla="*/ 7822369 w 8266862"/>
              <a:gd name="connsiteY2103" fmla="*/ 1639085 h 4506686"/>
              <a:gd name="connsiteX2104" fmla="*/ 7825869 w 8266862"/>
              <a:gd name="connsiteY2104" fmla="*/ 1636955 h 4506686"/>
              <a:gd name="connsiteX2105" fmla="*/ 7828607 w 8266862"/>
              <a:gd name="connsiteY2105" fmla="*/ 1628284 h 4506686"/>
              <a:gd name="connsiteX2106" fmla="*/ 7746767 w 8266862"/>
              <a:gd name="connsiteY2106" fmla="*/ 1612617 h 4506686"/>
              <a:gd name="connsiteX2107" fmla="*/ 7759696 w 8266862"/>
              <a:gd name="connsiteY2107" fmla="*/ 1620678 h 4506686"/>
              <a:gd name="connsiteX2108" fmla="*/ 7761827 w 8266862"/>
              <a:gd name="connsiteY2108" fmla="*/ 1627980 h 4506686"/>
              <a:gd name="connsiteX2109" fmla="*/ 7722427 w 8266862"/>
              <a:gd name="connsiteY2109" fmla="*/ 1637259 h 4506686"/>
              <a:gd name="connsiteX2110" fmla="*/ 7716191 w 8266862"/>
              <a:gd name="connsiteY2110" fmla="*/ 1631327 h 4506686"/>
              <a:gd name="connsiteX2111" fmla="*/ 7726079 w 8266862"/>
              <a:gd name="connsiteY2111" fmla="*/ 1628589 h 4506686"/>
              <a:gd name="connsiteX2112" fmla="*/ 7738552 w 8266862"/>
              <a:gd name="connsiteY2112" fmla="*/ 1614289 h 4506686"/>
              <a:gd name="connsiteX2113" fmla="*/ 7639523 w 8266862"/>
              <a:gd name="connsiteY2113" fmla="*/ 1590406 h 4506686"/>
              <a:gd name="connsiteX2114" fmla="*/ 7640891 w 8266862"/>
              <a:gd name="connsiteY2114" fmla="*/ 1596034 h 4506686"/>
              <a:gd name="connsiteX2115" fmla="*/ 7639371 w 8266862"/>
              <a:gd name="connsiteY2115" fmla="*/ 1607139 h 4506686"/>
              <a:gd name="connsiteX2116" fmla="*/ 7635415 w 8266862"/>
              <a:gd name="connsiteY2116" fmla="*/ 1610638 h 4506686"/>
              <a:gd name="connsiteX2117" fmla="*/ 7633895 w 8266862"/>
              <a:gd name="connsiteY2117" fmla="*/ 1601358 h 4506686"/>
              <a:gd name="connsiteX2118" fmla="*/ 7636633 w 8266862"/>
              <a:gd name="connsiteY2118" fmla="*/ 1590711 h 4506686"/>
              <a:gd name="connsiteX2119" fmla="*/ 7658537 w 8266862"/>
              <a:gd name="connsiteY2119" fmla="*/ 1574890 h 4506686"/>
              <a:gd name="connsiteX2120" fmla="*/ 7657168 w 8266862"/>
              <a:gd name="connsiteY2120" fmla="*/ 1605922 h 4506686"/>
              <a:gd name="connsiteX2121" fmla="*/ 7650019 w 8266862"/>
              <a:gd name="connsiteY2121" fmla="*/ 1611094 h 4506686"/>
              <a:gd name="connsiteX2122" fmla="*/ 7642109 w 8266862"/>
              <a:gd name="connsiteY2122" fmla="*/ 1610182 h 4506686"/>
              <a:gd name="connsiteX2123" fmla="*/ 7646064 w 8266862"/>
              <a:gd name="connsiteY2123" fmla="*/ 1603184 h 4506686"/>
              <a:gd name="connsiteX2124" fmla="*/ 7647584 w 8266862"/>
              <a:gd name="connsiteY2124" fmla="*/ 1592839 h 4506686"/>
              <a:gd name="connsiteX2125" fmla="*/ 7651539 w 8266862"/>
              <a:gd name="connsiteY2125" fmla="*/ 1581430 h 4506686"/>
              <a:gd name="connsiteX2126" fmla="*/ 7653822 w 8266862"/>
              <a:gd name="connsiteY2126" fmla="*/ 1577932 h 4506686"/>
              <a:gd name="connsiteX2127" fmla="*/ 7577457 w 8266862"/>
              <a:gd name="connsiteY2127" fmla="*/ 1572303 h 4506686"/>
              <a:gd name="connsiteX2128" fmla="*/ 7577457 w 8266862"/>
              <a:gd name="connsiteY2128" fmla="*/ 1572456 h 4506686"/>
              <a:gd name="connsiteX2129" fmla="*/ 7577610 w 8266862"/>
              <a:gd name="connsiteY2129" fmla="*/ 1587516 h 4506686"/>
              <a:gd name="connsiteX2130" fmla="*/ 7577762 w 8266862"/>
              <a:gd name="connsiteY2130" fmla="*/ 1600455 h 4506686"/>
              <a:gd name="connsiteX2131" fmla="*/ 7577762 w 8266862"/>
              <a:gd name="connsiteY2131" fmla="*/ 1600446 h 4506686"/>
              <a:gd name="connsiteX2132" fmla="*/ 7577610 w 8266862"/>
              <a:gd name="connsiteY2132" fmla="*/ 1587364 h 4506686"/>
              <a:gd name="connsiteX2133" fmla="*/ 5846503 w 8266862"/>
              <a:gd name="connsiteY2133" fmla="*/ 1560966 h 4506686"/>
              <a:gd name="connsiteX2134" fmla="*/ 5812631 w 8266862"/>
              <a:gd name="connsiteY2134" fmla="*/ 1562263 h 4506686"/>
              <a:gd name="connsiteX2135" fmla="*/ 5777810 w 8266862"/>
              <a:gd name="connsiteY2135" fmla="*/ 1563600 h 4506686"/>
              <a:gd name="connsiteX2136" fmla="*/ 5811566 w 8266862"/>
              <a:gd name="connsiteY2136" fmla="*/ 1562417 h 4506686"/>
              <a:gd name="connsiteX2137" fmla="*/ 5907084 w 8266862"/>
              <a:gd name="connsiteY2137" fmla="*/ 1558643 h 4506686"/>
              <a:gd name="connsiteX2138" fmla="*/ 5871437 w 8266862"/>
              <a:gd name="connsiteY2138" fmla="*/ 1560010 h 4506686"/>
              <a:gd name="connsiteX2139" fmla="*/ 5906945 w 8266862"/>
              <a:gd name="connsiteY2139" fmla="*/ 1558766 h 4506686"/>
              <a:gd name="connsiteX2140" fmla="*/ 5716188 w 8266862"/>
              <a:gd name="connsiteY2140" fmla="*/ 1554810 h 4506686"/>
              <a:gd name="connsiteX2141" fmla="*/ 5716188 w 8266862"/>
              <a:gd name="connsiteY2141" fmla="*/ 1565915 h 4506686"/>
              <a:gd name="connsiteX2142" fmla="*/ 5716188 w 8266862"/>
              <a:gd name="connsiteY2142" fmla="*/ 1565916 h 4506686"/>
              <a:gd name="connsiteX2143" fmla="*/ 5717405 w 8266862"/>
              <a:gd name="connsiteY2143" fmla="*/ 1565869 h 4506686"/>
              <a:gd name="connsiteX2144" fmla="*/ 5717405 w 8266862"/>
              <a:gd name="connsiteY2144" fmla="*/ 1554810 h 4506686"/>
              <a:gd name="connsiteX2145" fmla="*/ 1261982 w 8266862"/>
              <a:gd name="connsiteY2145" fmla="*/ 1508566 h 4506686"/>
              <a:gd name="connsiteX2146" fmla="*/ 1208740 w 8266862"/>
              <a:gd name="connsiteY2146" fmla="*/ 1508718 h 4506686"/>
              <a:gd name="connsiteX2147" fmla="*/ 1208741 w 8266862"/>
              <a:gd name="connsiteY2147" fmla="*/ 1508718 h 4506686"/>
              <a:gd name="connsiteX2148" fmla="*/ 1261983 w 8266862"/>
              <a:gd name="connsiteY2148" fmla="*/ 1508566 h 4506686"/>
              <a:gd name="connsiteX2149" fmla="*/ 7636633 w 8266862"/>
              <a:gd name="connsiteY2149" fmla="*/ 1505524 h 4506686"/>
              <a:gd name="connsiteX2150" fmla="*/ 7636193 w 8266862"/>
              <a:gd name="connsiteY2150" fmla="*/ 1505531 h 4506686"/>
              <a:gd name="connsiteX2151" fmla="*/ 7636633 w 8266862"/>
              <a:gd name="connsiteY2151" fmla="*/ 1513890 h 4506686"/>
              <a:gd name="connsiteX2152" fmla="*/ 7637241 w 8266862"/>
              <a:gd name="connsiteY2152" fmla="*/ 1527124 h 4506686"/>
              <a:gd name="connsiteX2153" fmla="*/ 7637691 w 8266862"/>
              <a:gd name="connsiteY2153" fmla="*/ 1527285 h 4506686"/>
              <a:gd name="connsiteX2154" fmla="*/ 7637088 w 8266862"/>
              <a:gd name="connsiteY2154" fmla="*/ 1514195 h 4506686"/>
              <a:gd name="connsiteX2155" fmla="*/ 7439850 w 8266862"/>
              <a:gd name="connsiteY2155" fmla="*/ 1501872 h 4506686"/>
              <a:gd name="connsiteX2156" fmla="*/ 7439090 w 8266862"/>
              <a:gd name="connsiteY2156" fmla="*/ 1506284 h 4506686"/>
              <a:gd name="connsiteX2157" fmla="*/ 7432995 w 8266862"/>
              <a:gd name="connsiteY2157" fmla="*/ 1506880 h 4506686"/>
              <a:gd name="connsiteX2158" fmla="*/ 7433005 w 8266862"/>
              <a:gd name="connsiteY2158" fmla="*/ 1507197 h 4506686"/>
              <a:gd name="connsiteX2159" fmla="*/ 7439242 w 8266862"/>
              <a:gd name="connsiteY2159" fmla="*/ 1506589 h 4506686"/>
              <a:gd name="connsiteX2160" fmla="*/ 7440003 w 8266862"/>
              <a:gd name="connsiteY2160" fmla="*/ 1502177 h 4506686"/>
              <a:gd name="connsiteX2161" fmla="*/ 7457193 w 8266862"/>
              <a:gd name="connsiteY2161" fmla="*/ 1502480 h 4506686"/>
              <a:gd name="connsiteX2162" fmla="*/ 7474230 w 8266862"/>
              <a:gd name="connsiteY2162" fmla="*/ 1502785 h 4506686"/>
              <a:gd name="connsiteX2163" fmla="*/ 7491419 w 8266862"/>
              <a:gd name="connsiteY2163" fmla="*/ 1503089 h 4506686"/>
              <a:gd name="connsiteX2164" fmla="*/ 7508457 w 8266862"/>
              <a:gd name="connsiteY2164" fmla="*/ 1503394 h 4506686"/>
              <a:gd name="connsiteX2165" fmla="*/ 7525647 w 8266862"/>
              <a:gd name="connsiteY2165" fmla="*/ 1503546 h 4506686"/>
              <a:gd name="connsiteX2166" fmla="*/ 7542684 w 8266862"/>
              <a:gd name="connsiteY2166" fmla="*/ 1503851 h 4506686"/>
              <a:gd name="connsiteX2167" fmla="*/ 7559811 w 8266862"/>
              <a:gd name="connsiteY2167" fmla="*/ 1504155 h 4506686"/>
              <a:gd name="connsiteX2168" fmla="*/ 7576850 w 8266862"/>
              <a:gd name="connsiteY2168" fmla="*/ 1504458 h 4506686"/>
              <a:gd name="connsiteX2169" fmla="*/ 7576977 w 8266862"/>
              <a:gd name="connsiteY2169" fmla="*/ 1506131 h 4506686"/>
              <a:gd name="connsiteX2170" fmla="*/ 7577283 w 8266862"/>
              <a:gd name="connsiteY2170" fmla="*/ 1506127 h 4506686"/>
              <a:gd name="connsiteX2171" fmla="*/ 7577153 w 8266862"/>
              <a:gd name="connsiteY2171" fmla="*/ 1504306 h 4506686"/>
              <a:gd name="connsiteX2172" fmla="*/ 7559964 w 8266862"/>
              <a:gd name="connsiteY2172" fmla="*/ 1504003 h 4506686"/>
              <a:gd name="connsiteX2173" fmla="*/ 7542836 w 8266862"/>
              <a:gd name="connsiteY2173" fmla="*/ 1503698 h 4506686"/>
              <a:gd name="connsiteX2174" fmla="*/ 7525645 w 8266862"/>
              <a:gd name="connsiteY2174" fmla="*/ 1503394 h 4506686"/>
              <a:gd name="connsiteX2175" fmla="*/ 7508457 w 8266862"/>
              <a:gd name="connsiteY2175" fmla="*/ 1503091 h 4506686"/>
              <a:gd name="connsiteX2176" fmla="*/ 7491267 w 8266862"/>
              <a:gd name="connsiteY2176" fmla="*/ 1502786 h 4506686"/>
              <a:gd name="connsiteX2177" fmla="*/ 7474230 w 8266862"/>
              <a:gd name="connsiteY2177" fmla="*/ 1502482 h 4506686"/>
              <a:gd name="connsiteX2178" fmla="*/ 7457041 w 8266862"/>
              <a:gd name="connsiteY2178" fmla="*/ 1502178 h 4506686"/>
              <a:gd name="connsiteX2179" fmla="*/ 7372614 w 8266862"/>
              <a:gd name="connsiteY2179" fmla="*/ 1499591 h 4506686"/>
              <a:gd name="connsiteX2180" fmla="*/ 7384784 w 8266862"/>
              <a:gd name="connsiteY2180" fmla="*/ 1500200 h 4506686"/>
              <a:gd name="connsiteX2181" fmla="*/ 7396802 w 8266862"/>
              <a:gd name="connsiteY2181" fmla="*/ 1500656 h 4506686"/>
              <a:gd name="connsiteX2182" fmla="*/ 7408819 w 8266862"/>
              <a:gd name="connsiteY2182" fmla="*/ 1501265 h 4506686"/>
              <a:gd name="connsiteX2183" fmla="*/ 7420836 w 8266862"/>
              <a:gd name="connsiteY2183" fmla="*/ 1501720 h 4506686"/>
              <a:gd name="connsiteX2184" fmla="*/ 7432710 w 8266862"/>
              <a:gd name="connsiteY2184" fmla="*/ 1502172 h 4506686"/>
              <a:gd name="connsiteX2185" fmla="*/ 7432701 w 8266862"/>
              <a:gd name="connsiteY2185" fmla="*/ 1501872 h 4506686"/>
              <a:gd name="connsiteX2186" fmla="*/ 7420683 w 8266862"/>
              <a:gd name="connsiteY2186" fmla="*/ 1501416 h 4506686"/>
              <a:gd name="connsiteX2187" fmla="*/ 7408667 w 8266862"/>
              <a:gd name="connsiteY2187" fmla="*/ 1500960 h 4506686"/>
              <a:gd name="connsiteX2188" fmla="*/ 7396649 w 8266862"/>
              <a:gd name="connsiteY2188" fmla="*/ 1500503 h 4506686"/>
              <a:gd name="connsiteX2189" fmla="*/ 7384632 w 8266862"/>
              <a:gd name="connsiteY2189" fmla="*/ 1500048 h 4506686"/>
              <a:gd name="connsiteX2190" fmla="*/ 4912237 w 8266862"/>
              <a:gd name="connsiteY2190" fmla="*/ 1456389 h 4506686"/>
              <a:gd name="connsiteX2191" fmla="*/ 4921364 w 8266862"/>
              <a:gd name="connsiteY2191" fmla="*/ 1467494 h 4506686"/>
              <a:gd name="connsiteX2192" fmla="*/ 4937641 w 8266862"/>
              <a:gd name="connsiteY2192" fmla="*/ 1479207 h 4506686"/>
              <a:gd name="connsiteX2193" fmla="*/ 4947072 w 8266862"/>
              <a:gd name="connsiteY2193" fmla="*/ 1489552 h 4506686"/>
              <a:gd name="connsiteX2194" fmla="*/ 4949658 w 8266862"/>
              <a:gd name="connsiteY2194" fmla="*/ 1498527 h 4506686"/>
              <a:gd name="connsiteX2195" fmla="*/ 4947072 w 8266862"/>
              <a:gd name="connsiteY2195" fmla="*/ 1489551 h 4506686"/>
              <a:gd name="connsiteX2196" fmla="*/ 4937641 w 8266862"/>
              <a:gd name="connsiteY2196" fmla="*/ 1479207 h 4506686"/>
              <a:gd name="connsiteX2197" fmla="*/ 4921364 w 8266862"/>
              <a:gd name="connsiteY2197" fmla="*/ 1467493 h 4506686"/>
              <a:gd name="connsiteX2198" fmla="*/ 1102105 w 8266862"/>
              <a:gd name="connsiteY2198" fmla="*/ 1422618 h 4506686"/>
              <a:gd name="connsiteX2199" fmla="*/ 1102105 w 8266862"/>
              <a:gd name="connsiteY2199" fmla="*/ 1422619 h 4506686"/>
              <a:gd name="connsiteX2200" fmla="*/ 1102257 w 8266862"/>
              <a:gd name="connsiteY2200" fmla="*/ 1465821 h 4506686"/>
              <a:gd name="connsiteX2201" fmla="*/ 1102257 w 8266862"/>
              <a:gd name="connsiteY2201" fmla="*/ 1465820 h 4506686"/>
              <a:gd name="connsiteX2202" fmla="*/ 4034802 w 8266862"/>
              <a:gd name="connsiteY2202" fmla="*/ 1408279 h 4506686"/>
              <a:gd name="connsiteX2203" fmla="*/ 4042874 w 8266862"/>
              <a:gd name="connsiteY2203" fmla="*/ 1410297 h 4506686"/>
              <a:gd name="connsiteX2204" fmla="*/ 4042874 w 8266862"/>
              <a:gd name="connsiteY2204" fmla="*/ 1410296 h 4506686"/>
              <a:gd name="connsiteX2205" fmla="*/ 4875988 w 8266862"/>
              <a:gd name="connsiteY2205" fmla="*/ 1405160 h 4506686"/>
              <a:gd name="connsiteX2206" fmla="*/ 4876794 w 8266862"/>
              <a:gd name="connsiteY2206" fmla="*/ 1408471 h 4506686"/>
              <a:gd name="connsiteX2207" fmla="*/ 4876847 w 8266862"/>
              <a:gd name="connsiteY2207" fmla="*/ 1408540 h 4506686"/>
              <a:gd name="connsiteX2208" fmla="*/ 3976406 w 8266862"/>
              <a:gd name="connsiteY2208" fmla="*/ 1365860 h 4506686"/>
              <a:gd name="connsiteX2209" fmla="*/ 3996632 w 8266862"/>
              <a:gd name="connsiteY2209" fmla="*/ 1373332 h 4506686"/>
              <a:gd name="connsiteX2210" fmla="*/ 4002650 w 8266862"/>
              <a:gd name="connsiteY2210" fmla="*/ 1377411 h 4506686"/>
              <a:gd name="connsiteX2211" fmla="*/ 3996631 w 8266862"/>
              <a:gd name="connsiteY2211" fmla="*/ 1373331 h 4506686"/>
              <a:gd name="connsiteX2212" fmla="*/ 7695725 w 8266862"/>
              <a:gd name="connsiteY2212" fmla="*/ 1340221 h 4506686"/>
              <a:gd name="connsiteX2213" fmla="*/ 7695351 w 8266862"/>
              <a:gd name="connsiteY2213" fmla="*/ 1340323 h 4506686"/>
              <a:gd name="connsiteX2214" fmla="*/ 7680747 w 8266862"/>
              <a:gd name="connsiteY2214" fmla="*/ 1349297 h 4506686"/>
              <a:gd name="connsiteX2215" fmla="*/ 7671773 w 8266862"/>
              <a:gd name="connsiteY2215" fmla="*/ 1352644 h 4506686"/>
              <a:gd name="connsiteX2216" fmla="*/ 7657017 w 8266862"/>
              <a:gd name="connsiteY2216" fmla="*/ 1367856 h 4506686"/>
              <a:gd name="connsiteX2217" fmla="*/ 7644573 w 8266862"/>
              <a:gd name="connsiteY2217" fmla="*/ 1373168 h 4506686"/>
              <a:gd name="connsiteX2218" fmla="*/ 7644999 w 8266862"/>
              <a:gd name="connsiteY2218" fmla="*/ 1373180 h 4506686"/>
              <a:gd name="connsiteX2219" fmla="*/ 7657473 w 8266862"/>
              <a:gd name="connsiteY2219" fmla="*/ 1367856 h 4506686"/>
              <a:gd name="connsiteX2220" fmla="*/ 7672228 w 8266862"/>
              <a:gd name="connsiteY2220" fmla="*/ 1352644 h 4506686"/>
              <a:gd name="connsiteX2221" fmla="*/ 7681204 w 8266862"/>
              <a:gd name="connsiteY2221" fmla="*/ 1349297 h 4506686"/>
              <a:gd name="connsiteX2222" fmla="*/ 1101952 w 8266862"/>
              <a:gd name="connsiteY2222" fmla="*/ 1336062 h 4506686"/>
              <a:gd name="connsiteX2223" fmla="*/ 1102105 w 8266862"/>
              <a:gd name="connsiteY2223" fmla="*/ 1379418 h 4506686"/>
              <a:gd name="connsiteX2224" fmla="*/ 1102105 w 8266862"/>
              <a:gd name="connsiteY2224" fmla="*/ 1379417 h 4506686"/>
              <a:gd name="connsiteX2225" fmla="*/ 3790161 w 8266862"/>
              <a:gd name="connsiteY2225" fmla="*/ 1334066 h 4506686"/>
              <a:gd name="connsiteX2226" fmla="*/ 3804961 w 8266862"/>
              <a:gd name="connsiteY2226" fmla="*/ 1344126 h 4506686"/>
              <a:gd name="connsiteX2227" fmla="*/ 3830366 w 8266862"/>
              <a:gd name="connsiteY2227" fmla="*/ 1353100 h 4506686"/>
              <a:gd name="connsiteX2228" fmla="*/ 3842534 w 8266862"/>
              <a:gd name="connsiteY2228" fmla="*/ 1344581 h 4506686"/>
              <a:gd name="connsiteX2229" fmla="*/ 3830365 w 8266862"/>
              <a:gd name="connsiteY2229" fmla="*/ 1353099 h 4506686"/>
              <a:gd name="connsiteX2230" fmla="*/ 3804960 w 8266862"/>
              <a:gd name="connsiteY2230" fmla="*/ 1344125 h 4506686"/>
              <a:gd name="connsiteX2231" fmla="*/ 2962067 w 8266862"/>
              <a:gd name="connsiteY2231" fmla="*/ 1315070 h 4506686"/>
              <a:gd name="connsiteX2232" fmla="*/ 2962219 w 8266862"/>
              <a:gd name="connsiteY2232" fmla="*/ 1363749 h 4506686"/>
              <a:gd name="connsiteX2233" fmla="*/ 2962372 w 8266862"/>
              <a:gd name="connsiteY2233" fmla="*/ 1412122 h 4506686"/>
              <a:gd name="connsiteX2234" fmla="*/ 2962524 w 8266862"/>
              <a:gd name="connsiteY2234" fmla="*/ 1460497 h 4506686"/>
              <a:gd name="connsiteX2235" fmla="*/ 2962675 w 8266862"/>
              <a:gd name="connsiteY2235" fmla="*/ 1508567 h 4506686"/>
              <a:gd name="connsiteX2236" fmla="*/ 2962675 w 8266862"/>
              <a:gd name="connsiteY2236" fmla="*/ 1556484 h 4506686"/>
              <a:gd name="connsiteX2237" fmla="*/ 2962827 w 8266862"/>
              <a:gd name="connsiteY2237" fmla="*/ 1604250 h 4506686"/>
              <a:gd name="connsiteX2238" fmla="*/ 2962979 w 8266862"/>
              <a:gd name="connsiteY2238" fmla="*/ 1651710 h 4506686"/>
              <a:gd name="connsiteX2239" fmla="*/ 2963133 w 8266862"/>
              <a:gd name="connsiteY2239" fmla="*/ 1699171 h 4506686"/>
              <a:gd name="connsiteX2240" fmla="*/ 2962981 w 8266862"/>
              <a:gd name="connsiteY2240" fmla="*/ 1651710 h 4506686"/>
              <a:gd name="connsiteX2241" fmla="*/ 2962828 w 8266862"/>
              <a:gd name="connsiteY2241" fmla="*/ 1604249 h 4506686"/>
              <a:gd name="connsiteX2242" fmla="*/ 2962676 w 8266862"/>
              <a:gd name="connsiteY2242" fmla="*/ 1556484 h 4506686"/>
              <a:gd name="connsiteX2243" fmla="*/ 2962676 w 8266862"/>
              <a:gd name="connsiteY2243" fmla="*/ 1508566 h 4506686"/>
              <a:gd name="connsiteX2244" fmla="*/ 2962525 w 8266862"/>
              <a:gd name="connsiteY2244" fmla="*/ 1460497 h 4506686"/>
              <a:gd name="connsiteX2245" fmla="*/ 2962373 w 8266862"/>
              <a:gd name="connsiteY2245" fmla="*/ 1412122 h 4506686"/>
              <a:gd name="connsiteX2246" fmla="*/ 2962220 w 8266862"/>
              <a:gd name="connsiteY2246" fmla="*/ 1363749 h 4506686"/>
              <a:gd name="connsiteX2247" fmla="*/ 2962068 w 8266862"/>
              <a:gd name="connsiteY2247" fmla="*/ 1315070 h 4506686"/>
              <a:gd name="connsiteX2248" fmla="*/ 4039832 w 8266862"/>
              <a:gd name="connsiteY2248" fmla="*/ 1306855 h 4506686"/>
              <a:gd name="connsiteX2249" fmla="*/ 4038312 w 8266862"/>
              <a:gd name="connsiteY2249" fmla="*/ 1321307 h 4506686"/>
              <a:gd name="connsiteX2250" fmla="*/ 4031314 w 8266862"/>
              <a:gd name="connsiteY2250" fmla="*/ 1342755 h 4506686"/>
              <a:gd name="connsiteX2251" fmla="*/ 4038312 w 8266862"/>
              <a:gd name="connsiteY2251" fmla="*/ 1321308 h 4506686"/>
              <a:gd name="connsiteX2252" fmla="*/ 6547976 w 8266862"/>
              <a:gd name="connsiteY2252" fmla="*/ 1302900 h 4506686"/>
              <a:gd name="connsiteX2253" fmla="*/ 6558168 w 8266862"/>
              <a:gd name="connsiteY2253" fmla="*/ 1304877 h 4506686"/>
              <a:gd name="connsiteX2254" fmla="*/ 6558472 w 8266862"/>
              <a:gd name="connsiteY2254" fmla="*/ 1307008 h 4506686"/>
              <a:gd name="connsiteX2255" fmla="*/ 6556191 w 8266862"/>
              <a:gd name="connsiteY2255" fmla="*/ 1310811 h 4506686"/>
              <a:gd name="connsiteX2256" fmla="*/ 6551778 w 8266862"/>
              <a:gd name="connsiteY2256" fmla="*/ 1317504 h 4506686"/>
              <a:gd name="connsiteX2257" fmla="*/ 6547520 w 8266862"/>
              <a:gd name="connsiteY2257" fmla="*/ 1316896 h 4506686"/>
              <a:gd name="connsiteX2258" fmla="*/ 6544477 w 8266862"/>
              <a:gd name="connsiteY2258" fmla="*/ 1314766 h 4506686"/>
              <a:gd name="connsiteX2259" fmla="*/ 6543413 w 8266862"/>
              <a:gd name="connsiteY2259" fmla="*/ 1310506 h 4506686"/>
              <a:gd name="connsiteX2260" fmla="*/ 6544173 w 8266862"/>
              <a:gd name="connsiteY2260" fmla="*/ 1305182 h 4506686"/>
              <a:gd name="connsiteX2261" fmla="*/ 4811957 w 8266862"/>
              <a:gd name="connsiteY2261" fmla="*/ 1257157 h 4506686"/>
              <a:gd name="connsiteX2262" fmla="*/ 4812447 w 8266862"/>
              <a:gd name="connsiteY2262" fmla="*/ 1260915 h 4506686"/>
              <a:gd name="connsiteX2263" fmla="*/ 4806666 w 8266862"/>
              <a:gd name="connsiteY2263" fmla="*/ 1276279 h 4506686"/>
              <a:gd name="connsiteX2264" fmla="*/ 4804689 w 8266862"/>
              <a:gd name="connsiteY2264" fmla="*/ 1295295 h 4506686"/>
              <a:gd name="connsiteX2265" fmla="*/ 4806514 w 8266862"/>
              <a:gd name="connsiteY2265" fmla="*/ 1317961 h 4506686"/>
              <a:gd name="connsiteX2266" fmla="*/ 4810926 w 8266862"/>
              <a:gd name="connsiteY2266" fmla="*/ 1338345 h 4506686"/>
              <a:gd name="connsiteX2267" fmla="*/ 4810974 w 8266862"/>
              <a:gd name="connsiteY2267" fmla="*/ 1338471 h 4506686"/>
              <a:gd name="connsiteX2268" fmla="*/ 4806667 w 8266862"/>
              <a:gd name="connsiteY2268" fmla="*/ 1318570 h 4506686"/>
              <a:gd name="connsiteX2269" fmla="*/ 4804841 w 8266862"/>
              <a:gd name="connsiteY2269" fmla="*/ 1295904 h 4506686"/>
              <a:gd name="connsiteX2270" fmla="*/ 4806819 w 8266862"/>
              <a:gd name="connsiteY2270" fmla="*/ 1276890 h 4506686"/>
              <a:gd name="connsiteX2271" fmla="*/ 4812599 w 8266862"/>
              <a:gd name="connsiteY2271" fmla="*/ 1261525 h 4506686"/>
              <a:gd name="connsiteX2272" fmla="*/ 4035269 w 8266862"/>
              <a:gd name="connsiteY2272" fmla="*/ 1249203 h 4506686"/>
              <a:gd name="connsiteX2273" fmla="*/ 4034052 w 8266862"/>
              <a:gd name="connsiteY2273" fmla="*/ 1254831 h 4506686"/>
              <a:gd name="connsiteX2274" fmla="*/ 4030248 w 8266862"/>
              <a:gd name="connsiteY2274" fmla="*/ 1259851 h 4506686"/>
              <a:gd name="connsiteX2275" fmla="*/ 4031163 w 8266862"/>
              <a:gd name="connsiteY2275" fmla="*/ 1267760 h 4506686"/>
              <a:gd name="connsiteX2276" fmla="*/ 4030249 w 8266862"/>
              <a:gd name="connsiteY2276" fmla="*/ 1259851 h 4506686"/>
              <a:gd name="connsiteX2277" fmla="*/ 4034052 w 8266862"/>
              <a:gd name="connsiteY2277" fmla="*/ 1254832 h 4506686"/>
              <a:gd name="connsiteX2278" fmla="*/ 1101801 w 8266862"/>
              <a:gd name="connsiteY2278" fmla="*/ 1204935 h 4506686"/>
              <a:gd name="connsiteX2279" fmla="*/ 1101801 w 8266862"/>
              <a:gd name="connsiteY2279" fmla="*/ 1204936 h 4506686"/>
              <a:gd name="connsiteX2280" fmla="*/ 1101952 w 8266862"/>
              <a:gd name="connsiteY2280" fmla="*/ 1248746 h 4506686"/>
              <a:gd name="connsiteX2281" fmla="*/ 1101952 w 8266862"/>
              <a:gd name="connsiteY2281" fmla="*/ 1248745 h 4506686"/>
              <a:gd name="connsiteX2282" fmla="*/ 7358011 w 8266862"/>
              <a:gd name="connsiteY2282" fmla="*/ 1192310 h 4506686"/>
              <a:gd name="connsiteX2283" fmla="*/ 7355273 w 8266862"/>
              <a:gd name="connsiteY2283" fmla="*/ 1193679 h 4506686"/>
              <a:gd name="connsiteX2284" fmla="*/ 7349450 w 8266862"/>
              <a:gd name="connsiteY2284" fmla="*/ 1201741 h 4506686"/>
              <a:gd name="connsiteX2285" fmla="*/ 7350102 w 8266862"/>
              <a:gd name="connsiteY2285" fmla="*/ 1201741 h 4506686"/>
              <a:gd name="connsiteX2286" fmla="*/ 7356186 w 8266862"/>
              <a:gd name="connsiteY2286" fmla="*/ 1193527 h 4506686"/>
              <a:gd name="connsiteX2287" fmla="*/ 7358396 w 8266862"/>
              <a:gd name="connsiteY2287" fmla="*/ 1192544 h 4506686"/>
              <a:gd name="connsiteX2288" fmla="*/ 2961459 w 8266862"/>
              <a:gd name="connsiteY2288" fmla="*/ 1118228 h 4506686"/>
              <a:gd name="connsiteX2289" fmla="*/ 2961610 w 8266862"/>
              <a:gd name="connsiteY2289" fmla="*/ 1167819 h 4506686"/>
              <a:gd name="connsiteX2290" fmla="*/ 2961763 w 8266862"/>
              <a:gd name="connsiteY2290" fmla="*/ 1217106 h 4506686"/>
              <a:gd name="connsiteX2291" fmla="*/ 2961610 w 8266862"/>
              <a:gd name="connsiteY2291" fmla="*/ 1167818 h 4506686"/>
              <a:gd name="connsiteX2292" fmla="*/ 6942726 w 8266862"/>
              <a:gd name="connsiteY2292" fmla="*/ 1112903 h 4506686"/>
              <a:gd name="connsiteX2293" fmla="*/ 6942574 w 8266862"/>
              <a:gd name="connsiteY2293" fmla="*/ 1115033 h 4506686"/>
              <a:gd name="connsiteX2294" fmla="*/ 6938314 w 8266862"/>
              <a:gd name="connsiteY2294" fmla="*/ 1120510 h 4506686"/>
              <a:gd name="connsiteX2295" fmla="*/ 6936185 w 8266862"/>
              <a:gd name="connsiteY2295" fmla="*/ 1121117 h 4506686"/>
              <a:gd name="connsiteX2296" fmla="*/ 6936337 w 8266862"/>
              <a:gd name="connsiteY2296" fmla="*/ 1116858 h 4506686"/>
              <a:gd name="connsiteX2297" fmla="*/ 6938466 w 8266862"/>
              <a:gd name="connsiteY2297" fmla="*/ 1114121 h 4506686"/>
              <a:gd name="connsiteX2298" fmla="*/ 4753300 w 8266862"/>
              <a:gd name="connsiteY2298" fmla="*/ 1108055 h 4506686"/>
              <a:gd name="connsiteX2299" fmla="*/ 4772135 w 8266862"/>
              <a:gd name="connsiteY2299" fmla="*/ 1120662 h 4506686"/>
              <a:gd name="connsiteX2300" fmla="*/ 4781111 w 8266862"/>
              <a:gd name="connsiteY2300" fmla="*/ 1131464 h 4506686"/>
              <a:gd name="connsiteX2301" fmla="*/ 4787043 w 8266862"/>
              <a:gd name="connsiteY2301" fmla="*/ 1158997 h 4506686"/>
              <a:gd name="connsiteX2302" fmla="*/ 4791735 w 8266862"/>
              <a:gd name="connsiteY2302" fmla="*/ 1216805 h 4506686"/>
              <a:gd name="connsiteX2303" fmla="*/ 4792610 w 8266862"/>
              <a:gd name="connsiteY2303" fmla="*/ 1216801 h 4506686"/>
              <a:gd name="connsiteX2304" fmla="*/ 4787956 w 8266862"/>
              <a:gd name="connsiteY2304" fmla="*/ 1159452 h 4506686"/>
              <a:gd name="connsiteX2305" fmla="*/ 4782023 w 8266862"/>
              <a:gd name="connsiteY2305" fmla="*/ 1131919 h 4506686"/>
              <a:gd name="connsiteX2306" fmla="*/ 4773049 w 8266862"/>
              <a:gd name="connsiteY2306" fmla="*/ 1121119 h 4506686"/>
              <a:gd name="connsiteX2307" fmla="*/ 4754186 w 8266862"/>
              <a:gd name="connsiteY2307" fmla="*/ 1108493 h 4506686"/>
              <a:gd name="connsiteX2308" fmla="*/ 8024385 w 8266862"/>
              <a:gd name="connsiteY2308" fmla="*/ 1067572 h 4506686"/>
              <a:gd name="connsiteX2309" fmla="*/ 8027427 w 8266862"/>
              <a:gd name="connsiteY2309" fmla="*/ 1070311 h 4506686"/>
              <a:gd name="connsiteX2310" fmla="*/ 8031991 w 8266862"/>
              <a:gd name="connsiteY2310" fmla="*/ 1079589 h 4506686"/>
              <a:gd name="connsiteX2311" fmla="*/ 8026515 w 8266862"/>
              <a:gd name="connsiteY2311" fmla="*/ 1083545 h 4506686"/>
              <a:gd name="connsiteX2312" fmla="*/ 8020735 w 8266862"/>
              <a:gd name="connsiteY2312" fmla="*/ 1082328 h 4506686"/>
              <a:gd name="connsiteX2313" fmla="*/ 8020583 w 8266862"/>
              <a:gd name="connsiteY2313" fmla="*/ 1072440 h 4506686"/>
              <a:gd name="connsiteX2314" fmla="*/ 8022407 w 8266862"/>
              <a:gd name="connsiteY2314" fmla="*/ 1069093 h 4506686"/>
              <a:gd name="connsiteX2315" fmla="*/ 1084612 w 8266862"/>
              <a:gd name="connsiteY2315" fmla="*/ 1060879 h 4506686"/>
              <a:gd name="connsiteX2316" fmla="*/ 1100432 w 8266862"/>
              <a:gd name="connsiteY2316" fmla="*/ 1063770 h 4506686"/>
              <a:gd name="connsiteX2317" fmla="*/ 1111385 w 8266862"/>
              <a:gd name="connsiteY2317" fmla="*/ 1069854 h 4506686"/>
              <a:gd name="connsiteX2318" fmla="*/ 1117165 w 8266862"/>
              <a:gd name="connsiteY2318" fmla="*/ 1078830 h 4506686"/>
              <a:gd name="connsiteX2319" fmla="*/ 1117317 w 8266862"/>
              <a:gd name="connsiteY2319" fmla="*/ 1087348 h 4506686"/>
              <a:gd name="connsiteX2320" fmla="*/ 1117165 w 8266862"/>
              <a:gd name="connsiteY2320" fmla="*/ 1078829 h 4506686"/>
              <a:gd name="connsiteX2321" fmla="*/ 1111385 w 8266862"/>
              <a:gd name="connsiteY2321" fmla="*/ 1069854 h 4506686"/>
              <a:gd name="connsiteX2322" fmla="*/ 1100431 w 8266862"/>
              <a:gd name="connsiteY2322" fmla="*/ 1063769 h 4506686"/>
              <a:gd name="connsiteX2323" fmla="*/ 6958697 w 8266862"/>
              <a:gd name="connsiteY2323" fmla="*/ 1057836 h 4506686"/>
              <a:gd name="connsiteX2324" fmla="*/ 6964935 w 8266862"/>
              <a:gd name="connsiteY2324" fmla="*/ 1057836 h 4506686"/>
              <a:gd name="connsiteX2325" fmla="*/ 6964175 w 8266862"/>
              <a:gd name="connsiteY2325" fmla="*/ 1059966 h 4506686"/>
              <a:gd name="connsiteX2326" fmla="*/ 6959763 w 8266862"/>
              <a:gd name="connsiteY2326" fmla="*/ 1063464 h 4506686"/>
              <a:gd name="connsiteX2327" fmla="*/ 6955199 w 8266862"/>
              <a:gd name="connsiteY2327" fmla="*/ 1065138 h 4506686"/>
              <a:gd name="connsiteX2328" fmla="*/ 6954134 w 8266862"/>
              <a:gd name="connsiteY2328" fmla="*/ 1062856 h 4506686"/>
              <a:gd name="connsiteX2329" fmla="*/ 6954895 w 8266862"/>
              <a:gd name="connsiteY2329" fmla="*/ 1060574 h 4506686"/>
              <a:gd name="connsiteX2330" fmla="*/ 4663133 w 8266862"/>
              <a:gd name="connsiteY2330" fmla="*/ 1030508 h 4506686"/>
              <a:gd name="connsiteX2331" fmla="*/ 4675996 w 8266862"/>
              <a:gd name="connsiteY2331" fmla="*/ 1039278 h 4506686"/>
              <a:gd name="connsiteX2332" fmla="*/ 4696380 w 8266862"/>
              <a:gd name="connsiteY2332" fmla="*/ 1061488 h 4506686"/>
              <a:gd name="connsiteX2333" fmla="*/ 4706571 w 8266862"/>
              <a:gd name="connsiteY2333" fmla="*/ 1080351 h 4506686"/>
              <a:gd name="connsiteX2334" fmla="*/ 4724370 w 8266862"/>
              <a:gd name="connsiteY2334" fmla="*/ 1093738 h 4506686"/>
              <a:gd name="connsiteX2335" fmla="*/ 4725265 w 8266862"/>
              <a:gd name="connsiteY2335" fmla="*/ 1094181 h 4506686"/>
              <a:gd name="connsiteX2336" fmla="*/ 4707485 w 8266862"/>
              <a:gd name="connsiteY2336" fmla="*/ 1080807 h 4506686"/>
              <a:gd name="connsiteX2337" fmla="*/ 4697293 w 8266862"/>
              <a:gd name="connsiteY2337" fmla="*/ 1061944 h 4506686"/>
              <a:gd name="connsiteX2338" fmla="*/ 4676908 w 8266862"/>
              <a:gd name="connsiteY2338" fmla="*/ 1039735 h 4506686"/>
              <a:gd name="connsiteX2339" fmla="*/ 4663521 w 8266862"/>
              <a:gd name="connsiteY2339" fmla="*/ 1030608 h 4506686"/>
              <a:gd name="connsiteX2340" fmla="*/ 8078388 w 8266862"/>
              <a:gd name="connsiteY2340" fmla="*/ 1027565 h 4506686"/>
              <a:gd name="connsiteX2341" fmla="*/ 8087211 w 8266862"/>
              <a:gd name="connsiteY2341" fmla="*/ 1031216 h 4506686"/>
              <a:gd name="connsiteX2342" fmla="*/ 8093903 w 8266862"/>
              <a:gd name="connsiteY2342" fmla="*/ 1045971 h 4506686"/>
              <a:gd name="connsiteX2343" fmla="*/ 8094512 w 8266862"/>
              <a:gd name="connsiteY2343" fmla="*/ 1052360 h 4506686"/>
              <a:gd name="connsiteX2344" fmla="*/ 8086145 w 8266862"/>
              <a:gd name="connsiteY2344" fmla="*/ 1056315 h 4506686"/>
              <a:gd name="connsiteX2345" fmla="*/ 8077018 w 8266862"/>
              <a:gd name="connsiteY2345" fmla="*/ 1054642 h 4506686"/>
              <a:gd name="connsiteX2346" fmla="*/ 8077170 w 8266862"/>
              <a:gd name="connsiteY2346" fmla="*/ 1065138 h 4506686"/>
              <a:gd name="connsiteX2347" fmla="*/ 8076105 w 8266862"/>
              <a:gd name="connsiteY2347" fmla="*/ 1068942 h 4506686"/>
              <a:gd name="connsiteX2348" fmla="*/ 8065913 w 8266862"/>
              <a:gd name="connsiteY2348" fmla="*/ 1063465 h 4506686"/>
              <a:gd name="connsiteX2349" fmla="*/ 8062263 w 8266862"/>
              <a:gd name="connsiteY2349" fmla="*/ 1059966 h 4506686"/>
              <a:gd name="connsiteX2350" fmla="*/ 8062567 w 8266862"/>
              <a:gd name="connsiteY2350" fmla="*/ 1045971 h 4506686"/>
              <a:gd name="connsiteX2351" fmla="*/ 8071541 w 8266862"/>
              <a:gd name="connsiteY2351" fmla="*/ 1032737 h 4506686"/>
              <a:gd name="connsiteX2352" fmla="*/ 7600277 w 8266862"/>
              <a:gd name="connsiteY2352" fmla="*/ 1022544 h 4506686"/>
              <a:gd name="connsiteX2353" fmla="*/ 7593888 w 8266862"/>
              <a:gd name="connsiteY2353" fmla="*/ 1028933 h 4506686"/>
              <a:gd name="connsiteX2354" fmla="*/ 7573504 w 8266862"/>
              <a:gd name="connsiteY2354" fmla="*/ 1044145 h 4506686"/>
              <a:gd name="connsiteX2355" fmla="*/ 7567419 w 8266862"/>
              <a:gd name="connsiteY2355" fmla="*/ 1047948 h 4506686"/>
              <a:gd name="connsiteX2356" fmla="*/ 7548313 w 8266862"/>
              <a:gd name="connsiteY2356" fmla="*/ 1052968 h 4506686"/>
              <a:gd name="connsiteX2357" fmla="*/ 7544053 w 8266862"/>
              <a:gd name="connsiteY2357" fmla="*/ 1058749 h 4506686"/>
              <a:gd name="connsiteX2358" fmla="*/ 7539641 w 8266862"/>
              <a:gd name="connsiteY2358" fmla="*/ 1095409 h 4506686"/>
              <a:gd name="connsiteX2359" fmla="*/ 7533405 w 8266862"/>
              <a:gd name="connsiteY2359" fmla="*/ 1115946 h 4506686"/>
              <a:gd name="connsiteX2360" fmla="*/ 7532035 w 8266862"/>
              <a:gd name="connsiteY2360" fmla="*/ 1125377 h 4506686"/>
              <a:gd name="connsiteX2361" fmla="*/ 7523669 w 8266862"/>
              <a:gd name="connsiteY2361" fmla="*/ 1141502 h 4506686"/>
              <a:gd name="connsiteX2362" fmla="*/ 7516671 w 8266862"/>
              <a:gd name="connsiteY2362" fmla="*/ 1159908 h 4506686"/>
              <a:gd name="connsiteX2363" fmla="*/ 7506023 w 8266862"/>
              <a:gd name="connsiteY2363" fmla="*/ 1174968 h 4506686"/>
              <a:gd name="connsiteX2364" fmla="*/ 7500243 w 8266862"/>
              <a:gd name="connsiteY2364" fmla="*/ 1193222 h 4506686"/>
              <a:gd name="connsiteX2365" fmla="*/ 7496592 w 8266862"/>
              <a:gd name="connsiteY2365" fmla="*/ 1200220 h 4506686"/>
              <a:gd name="connsiteX2366" fmla="*/ 7493397 w 8266862"/>
              <a:gd name="connsiteY2366" fmla="*/ 1211628 h 4506686"/>
              <a:gd name="connsiteX2367" fmla="*/ 7490203 w 8266862"/>
              <a:gd name="connsiteY2367" fmla="*/ 1250268 h 4506686"/>
              <a:gd name="connsiteX2368" fmla="*/ 7485791 w 8266862"/>
              <a:gd name="connsiteY2368" fmla="*/ 1271411 h 4506686"/>
              <a:gd name="connsiteX2369" fmla="*/ 7480771 w 8266862"/>
              <a:gd name="connsiteY2369" fmla="*/ 1307768 h 4506686"/>
              <a:gd name="connsiteX2370" fmla="*/ 7477425 w 8266862"/>
              <a:gd name="connsiteY2370" fmla="*/ 1316896 h 4506686"/>
              <a:gd name="connsiteX2371" fmla="*/ 7474230 w 8266862"/>
              <a:gd name="connsiteY2371" fmla="*/ 1321762 h 4506686"/>
              <a:gd name="connsiteX2372" fmla="*/ 7469819 w 8266862"/>
              <a:gd name="connsiteY2372" fmla="*/ 1337431 h 4506686"/>
              <a:gd name="connsiteX2373" fmla="*/ 7469363 w 8266862"/>
              <a:gd name="connsiteY2373" fmla="*/ 1343212 h 4506686"/>
              <a:gd name="connsiteX2374" fmla="*/ 7471339 w 8266862"/>
              <a:gd name="connsiteY2374" fmla="*/ 1348384 h 4506686"/>
              <a:gd name="connsiteX2375" fmla="*/ 7476125 w 8266862"/>
              <a:gd name="connsiteY2375" fmla="*/ 1355930 h 4506686"/>
              <a:gd name="connsiteX2376" fmla="*/ 7471341 w 8266862"/>
              <a:gd name="connsiteY2376" fmla="*/ 1348384 h 4506686"/>
              <a:gd name="connsiteX2377" fmla="*/ 7469363 w 8266862"/>
              <a:gd name="connsiteY2377" fmla="*/ 1343212 h 4506686"/>
              <a:gd name="connsiteX2378" fmla="*/ 7469819 w 8266862"/>
              <a:gd name="connsiteY2378" fmla="*/ 1337432 h 4506686"/>
              <a:gd name="connsiteX2379" fmla="*/ 7474230 w 8266862"/>
              <a:gd name="connsiteY2379" fmla="*/ 1321763 h 4506686"/>
              <a:gd name="connsiteX2380" fmla="*/ 7477425 w 8266862"/>
              <a:gd name="connsiteY2380" fmla="*/ 1316896 h 4506686"/>
              <a:gd name="connsiteX2381" fmla="*/ 7480771 w 8266862"/>
              <a:gd name="connsiteY2381" fmla="*/ 1307769 h 4506686"/>
              <a:gd name="connsiteX2382" fmla="*/ 7485791 w 8266862"/>
              <a:gd name="connsiteY2382" fmla="*/ 1271412 h 4506686"/>
              <a:gd name="connsiteX2383" fmla="*/ 7490203 w 8266862"/>
              <a:gd name="connsiteY2383" fmla="*/ 1250268 h 4506686"/>
              <a:gd name="connsiteX2384" fmla="*/ 7493397 w 8266862"/>
              <a:gd name="connsiteY2384" fmla="*/ 1211629 h 4506686"/>
              <a:gd name="connsiteX2385" fmla="*/ 7496592 w 8266862"/>
              <a:gd name="connsiteY2385" fmla="*/ 1200220 h 4506686"/>
              <a:gd name="connsiteX2386" fmla="*/ 7500243 w 8266862"/>
              <a:gd name="connsiteY2386" fmla="*/ 1193223 h 4506686"/>
              <a:gd name="connsiteX2387" fmla="*/ 7506023 w 8266862"/>
              <a:gd name="connsiteY2387" fmla="*/ 1174969 h 4506686"/>
              <a:gd name="connsiteX2388" fmla="*/ 7516671 w 8266862"/>
              <a:gd name="connsiteY2388" fmla="*/ 1159909 h 4506686"/>
              <a:gd name="connsiteX2389" fmla="*/ 7523669 w 8266862"/>
              <a:gd name="connsiteY2389" fmla="*/ 1141502 h 4506686"/>
              <a:gd name="connsiteX2390" fmla="*/ 7532035 w 8266862"/>
              <a:gd name="connsiteY2390" fmla="*/ 1125378 h 4506686"/>
              <a:gd name="connsiteX2391" fmla="*/ 7533405 w 8266862"/>
              <a:gd name="connsiteY2391" fmla="*/ 1115947 h 4506686"/>
              <a:gd name="connsiteX2392" fmla="*/ 7539641 w 8266862"/>
              <a:gd name="connsiteY2392" fmla="*/ 1095410 h 4506686"/>
              <a:gd name="connsiteX2393" fmla="*/ 7544053 w 8266862"/>
              <a:gd name="connsiteY2393" fmla="*/ 1058749 h 4506686"/>
              <a:gd name="connsiteX2394" fmla="*/ 7548313 w 8266862"/>
              <a:gd name="connsiteY2394" fmla="*/ 1052969 h 4506686"/>
              <a:gd name="connsiteX2395" fmla="*/ 7567419 w 8266862"/>
              <a:gd name="connsiteY2395" fmla="*/ 1047949 h 4506686"/>
              <a:gd name="connsiteX2396" fmla="*/ 7573504 w 8266862"/>
              <a:gd name="connsiteY2396" fmla="*/ 1044145 h 4506686"/>
              <a:gd name="connsiteX2397" fmla="*/ 7593888 w 8266862"/>
              <a:gd name="connsiteY2397" fmla="*/ 1028934 h 4506686"/>
              <a:gd name="connsiteX2398" fmla="*/ 7609861 w 8266862"/>
              <a:gd name="connsiteY2398" fmla="*/ 1003073 h 4506686"/>
              <a:gd name="connsiteX2399" fmla="*/ 7607578 w 8266862"/>
              <a:gd name="connsiteY2399" fmla="*/ 1005811 h 4506686"/>
              <a:gd name="connsiteX2400" fmla="*/ 7604384 w 8266862"/>
              <a:gd name="connsiteY2400" fmla="*/ 1016155 h 4506686"/>
              <a:gd name="connsiteX2401" fmla="*/ 7607578 w 8266862"/>
              <a:gd name="connsiteY2401" fmla="*/ 1005812 h 4506686"/>
              <a:gd name="connsiteX2402" fmla="*/ 4621387 w 8266862"/>
              <a:gd name="connsiteY2402" fmla="*/ 1002250 h 4506686"/>
              <a:gd name="connsiteX2403" fmla="*/ 4631424 w 8266862"/>
              <a:gd name="connsiteY2403" fmla="*/ 1008702 h 4506686"/>
              <a:gd name="connsiteX2404" fmla="*/ 4639183 w 8266862"/>
              <a:gd name="connsiteY2404" fmla="*/ 1019655 h 4506686"/>
              <a:gd name="connsiteX2405" fmla="*/ 4649527 w 8266862"/>
              <a:gd name="connsiteY2405" fmla="*/ 1026805 h 4506686"/>
              <a:gd name="connsiteX2406" fmla="*/ 4649929 w 8266862"/>
              <a:gd name="connsiteY2406" fmla="*/ 1026908 h 4506686"/>
              <a:gd name="connsiteX2407" fmla="*/ 4640096 w 8266862"/>
              <a:gd name="connsiteY2407" fmla="*/ 1020112 h 4506686"/>
              <a:gd name="connsiteX2408" fmla="*/ 4632338 w 8266862"/>
              <a:gd name="connsiteY2408" fmla="*/ 1009159 h 4506686"/>
              <a:gd name="connsiteX2409" fmla="*/ 4621689 w 8266862"/>
              <a:gd name="connsiteY2409" fmla="*/ 1002313 h 4506686"/>
              <a:gd name="connsiteX2410" fmla="*/ 1956559 w 8266862"/>
              <a:gd name="connsiteY2410" fmla="*/ 993945 h 4506686"/>
              <a:gd name="connsiteX2411" fmla="*/ 1956407 w 8266862"/>
              <a:gd name="connsiteY2411" fmla="*/ 1019197 h 4506686"/>
              <a:gd name="connsiteX2412" fmla="*/ 1956407 w 8266862"/>
              <a:gd name="connsiteY2412" fmla="*/ 1019198 h 4506686"/>
              <a:gd name="connsiteX2413" fmla="*/ 1956559 w 8266862"/>
              <a:gd name="connsiteY2413" fmla="*/ 993946 h 4506686"/>
              <a:gd name="connsiteX2414" fmla="*/ 7618683 w 8266862"/>
              <a:gd name="connsiteY2414" fmla="*/ 936901 h 4506686"/>
              <a:gd name="connsiteX2415" fmla="*/ 7602861 w 8266862"/>
              <a:gd name="connsiteY2415" fmla="*/ 964435 h 4506686"/>
              <a:gd name="connsiteX2416" fmla="*/ 7603157 w 8266862"/>
              <a:gd name="connsiteY2416" fmla="*/ 972954 h 4506686"/>
              <a:gd name="connsiteX2417" fmla="*/ 7602863 w 8266862"/>
              <a:gd name="connsiteY2417" fmla="*/ 964435 h 4506686"/>
              <a:gd name="connsiteX2418" fmla="*/ 7618683 w 8266862"/>
              <a:gd name="connsiteY2418" fmla="*/ 936902 h 4506686"/>
              <a:gd name="connsiteX2419" fmla="*/ 1956559 w 8266862"/>
              <a:gd name="connsiteY2419" fmla="*/ 918190 h 4506686"/>
              <a:gd name="connsiteX2420" fmla="*/ 1956559 w 8266862"/>
              <a:gd name="connsiteY2420" fmla="*/ 918191 h 4506686"/>
              <a:gd name="connsiteX2421" fmla="*/ 1987896 w 8266862"/>
              <a:gd name="connsiteY2421" fmla="*/ 918191 h 4506686"/>
              <a:gd name="connsiteX2422" fmla="*/ 2019384 w 8266862"/>
              <a:gd name="connsiteY2422" fmla="*/ 918191 h 4506686"/>
              <a:gd name="connsiteX2423" fmla="*/ 2050720 w 8266862"/>
              <a:gd name="connsiteY2423" fmla="*/ 918191 h 4506686"/>
              <a:gd name="connsiteX2424" fmla="*/ 2082057 w 8266862"/>
              <a:gd name="connsiteY2424" fmla="*/ 918191 h 4506686"/>
              <a:gd name="connsiteX2425" fmla="*/ 2113546 w 8266862"/>
              <a:gd name="connsiteY2425" fmla="*/ 918191 h 4506686"/>
              <a:gd name="connsiteX2426" fmla="*/ 2144883 w 8266862"/>
              <a:gd name="connsiteY2426" fmla="*/ 918191 h 4506686"/>
              <a:gd name="connsiteX2427" fmla="*/ 2176219 w 8266862"/>
              <a:gd name="connsiteY2427" fmla="*/ 918191 h 4506686"/>
              <a:gd name="connsiteX2428" fmla="*/ 2207707 w 8266862"/>
              <a:gd name="connsiteY2428" fmla="*/ 918191 h 4506686"/>
              <a:gd name="connsiteX2429" fmla="*/ 2239044 w 8266862"/>
              <a:gd name="connsiteY2429" fmla="*/ 918191 h 4506686"/>
              <a:gd name="connsiteX2430" fmla="*/ 2270381 w 8266862"/>
              <a:gd name="connsiteY2430" fmla="*/ 918191 h 4506686"/>
              <a:gd name="connsiteX2431" fmla="*/ 2301717 w 8266862"/>
              <a:gd name="connsiteY2431" fmla="*/ 918191 h 4506686"/>
              <a:gd name="connsiteX2432" fmla="*/ 2333206 w 8266862"/>
              <a:gd name="connsiteY2432" fmla="*/ 918191 h 4506686"/>
              <a:gd name="connsiteX2433" fmla="*/ 2364543 w 8266862"/>
              <a:gd name="connsiteY2433" fmla="*/ 918191 h 4506686"/>
              <a:gd name="connsiteX2434" fmla="*/ 2395880 w 8266862"/>
              <a:gd name="connsiteY2434" fmla="*/ 918191 h 4506686"/>
              <a:gd name="connsiteX2435" fmla="*/ 2427368 w 8266862"/>
              <a:gd name="connsiteY2435" fmla="*/ 918191 h 4506686"/>
              <a:gd name="connsiteX2436" fmla="*/ 2458704 w 8266862"/>
              <a:gd name="connsiteY2436" fmla="*/ 918191 h 4506686"/>
              <a:gd name="connsiteX2437" fmla="*/ 2490041 w 8266862"/>
              <a:gd name="connsiteY2437" fmla="*/ 918191 h 4506686"/>
              <a:gd name="connsiteX2438" fmla="*/ 2521529 w 8266862"/>
              <a:gd name="connsiteY2438" fmla="*/ 918191 h 4506686"/>
              <a:gd name="connsiteX2439" fmla="*/ 2552867 w 8266862"/>
              <a:gd name="connsiteY2439" fmla="*/ 918191 h 4506686"/>
              <a:gd name="connsiteX2440" fmla="*/ 2584203 w 8266862"/>
              <a:gd name="connsiteY2440" fmla="*/ 918191 h 4506686"/>
              <a:gd name="connsiteX2441" fmla="*/ 2615692 w 8266862"/>
              <a:gd name="connsiteY2441" fmla="*/ 918191 h 4506686"/>
              <a:gd name="connsiteX2442" fmla="*/ 2647028 w 8266862"/>
              <a:gd name="connsiteY2442" fmla="*/ 918191 h 4506686"/>
              <a:gd name="connsiteX2443" fmla="*/ 2678364 w 8266862"/>
              <a:gd name="connsiteY2443" fmla="*/ 918191 h 4506686"/>
              <a:gd name="connsiteX2444" fmla="*/ 2709853 w 8266862"/>
              <a:gd name="connsiteY2444" fmla="*/ 918191 h 4506686"/>
              <a:gd name="connsiteX2445" fmla="*/ 2741189 w 8266862"/>
              <a:gd name="connsiteY2445" fmla="*/ 918191 h 4506686"/>
              <a:gd name="connsiteX2446" fmla="*/ 2772526 w 8266862"/>
              <a:gd name="connsiteY2446" fmla="*/ 918191 h 4506686"/>
              <a:gd name="connsiteX2447" fmla="*/ 2804015 w 8266862"/>
              <a:gd name="connsiteY2447" fmla="*/ 918191 h 4506686"/>
              <a:gd name="connsiteX2448" fmla="*/ 2835352 w 8266862"/>
              <a:gd name="connsiteY2448" fmla="*/ 918191 h 4506686"/>
              <a:gd name="connsiteX2449" fmla="*/ 2866688 w 8266862"/>
              <a:gd name="connsiteY2449" fmla="*/ 918191 h 4506686"/>
              <a:gd name="connsiteX2450" fmla="*/ 2898177 w 8266862"/>
              <a:gd name="connsiteY2450" fmla="*/ 918191 h 4506686"/>
              <a:gd name="connsiteX2451" fmla="*/ 2929513 w 8266862"/>
              <a:gd name="connsiteY2451" fmla="*/ 918191 h 4506686"/>
              <a:gd name="connsiteX2452" fmla="*/ 2960850 w 8266862"/>
              <a:gd name="connsiteY2452" fmla="*/ 918191 h 4506686"/>
              <a:gd name="connsiteX2453" fmla="*/ 2961003 w 8266862"/>
              <a:gd name="connsiteY2453" fmla="*/ 968543 h 4506686"/>
              <a:gd name="connsiteX2454" fmla="*/ 2960850 w 8266862"/>
              <a:gd name="connsiteY2454" fmla="*/ 918190 h 4506686"/>
              <a:gd name="connsiteX2455" fmla="*/ 2929514 w 8266862"/>
              <a:gd name="connsiteY2455" fmla="*/ 918190 h 4506686"/>
              <a:gd name="connsiteX2456" fmla="*/ 2898177 w 8266862"/>
              <a:gd name="connsiteY2456" fmla="*/ 918190 h 4506686"/>
              <a:gd name="connsiteX2457" fmla="*/ 2866689 w 8266862"/>
              <a:gd name="connsiteY2457" fmla="*/ 918190 h 4506686"/>
              <a:gd name="connsiteX2458" fmla="*/ 2835352 w 8266862"/>
              <a:gd name="connsiteY2458" fmla="*/ 918190 h 4506686"/>
              <a:gd name="connsiteX2459" fmla="*/ 2804016 w 8266862"/>
              <a:gd name="connsiteY2459" fmla="*/ 918190 h 4506686"/>
              <a:gd name="connsiteX2460" fmla="*/ 2772526 w 8266862"/>
              <a:gd name="connsiteY2460" fmla="*/ 918190 h 4506686"/>
              <a:gd name="connsiteX2461" fmla="*/ 2741190 w 8266862"/>
              <a:gd name="connsiteY2461" fmla="*/ 918190 h 4506686"/>
              <a:gd name="connsiteX2462" fmla="*/ 2709853 w 8266862"/>
              <a:gd name="connsiteY2462" fmla="*/ 918190 h 4506686"/>
              <a:gd name="connsiteX2463" fmla="*/ 2678365 w 8266862"/>
              <a:gd name="connsiteY2463" fmla="*/ 918190 h 4506686"/>
              <a:gd name="connsiteX2464" fmla="*/ 2647028 w 8266862"/>
              <a:gd name="connsiteY2464" fmla="*/ 918190 h 4506686"/>
              <a:gd name="connsiteX2465" fmla="*/ 2615692 w 8266862"/>
              <a:gd name="connsiteY2465" fmla="*/ 918190 h 4506686"/>
              <a:gd name="connsiteX2466" fmla="*/ 2584203 w 8266862"/>
              <a:gd name="connsiteY2466" fmla="*/ 918190 h 4506686"/>
              <a:gd name="connsiteX2467" fmla="*/ 2552867 w 8266862"/>
              <a:gd name="connsiteY2467" fmla="*/ 918190 h 4506686"/>
              <a:gd name="connsiteX2468" fmla="*/ 2521529 w 8266862"/>
              <a:gd name="connsiteY2468" fmla="*/ 918190 h 4506686"/>
              <a:gd name="connsiteX2469" fmla="*/ 2490041 w 8266862"/>
              <a:gd name="connsiteY2469" fmla="*/ 918190 h 4506686"/>
              <a:gd name="connsiteX2470" fmla="*/ 2458704 w 8266862"/>
              <a:gd name="connsiteY2470" fmla="*/ 918190 h 4506686"/>
              <a:gd name="connsiteX2471" fmla="*/ 2427368 w 8266862"/>
              <a:gd name="connsiteY2471" fmla="*/ 918190 h 4506686"/>
              <a:gd name="connsiteX2472" fmla="*/ 2395880 w 8266862"/>
              <a:gd name="connsiteY2472" fmla="*/ 918190 h 4506686"/>
              <a:gd name="connsiteX2473" fmla="*/ 2364543 w 8266862"/>
              <a:gd name="connsiteY2473" fmla="*/ 918190 h 4506686"/>
              <a:gd name="connsiteX2474" fmla="*/ 2333206 w 8266862"/>
              <a:gd name="connsiteY2474" fmla="*/ 918190 h 4506686"/>
              <a:gd name="connsiteX2475" fmla="*/ 2301718 w 8266862"/>
              <a:gd name="connsiteY2475" fmla="*/ 918190 h 4506686"/>
              <a:gd name="connsiteX2476" fmla="*/ 2270381 w 8266862"/>
              <a:gd name="connsiteY2476" fmla="*/ 918190 h 4506686"/>
              <a:gd name="connsiteX2477" fmla="*/ 2239044 w 8266862"/>
              <a:gd name="connsiteY2477" fmla="*/ 918190 h 4506686"/>
              <a:gd name="connsiteX2478" fmla="*/ 2207707 w 8266862"/>
              <a:gd name="connsiteY2478" fmla="*/ 918190 h 4506686"/>
              <a:gd name="connsiteX2479" fmla="*/ 2176220 w 8266862"/>
              <a:gd name="connsiteY2479" fmla="*/ 918190 h 4506686"/>
              <a:gd name="connsiteX2480" fmla="*/ 2144883 w 8266862"/>
              <a:gd name="connsiteY2480" fmla="*/ 918190 h 4506686"/>
              <a:gd name="connsiteX2481" fmla="*/ 2113546 w 8266862"/>
              <a:gd name="connsiteY2481" fmla="*/ 918190 h 4506686"/>
              <a:gd name="connsiteX2482" fmla="*/ 2082057 w 8266862"/>
              <a:gd name="connsiteY2482" fmla="*/ 918190 h 4506686"/>
              <a:gd name="connsiteX2483" fmla="*/ 2050721 w 8266862"/>
              <a:gd name="connsiteY2483" fmla="*/ 918190 h 4506686"/>
              <a:gd name="connsiteX2484" fmla="*/ 2019384 w 8266862"/>
              <a:gd name="connsiteY2484" fmla="*/ 918190 h 4506686"/>
              <a:gd name="connsiteX2485" fmla="*/ 1987896 w 8266862"/>
              <a:gd name="connsiteY2485" fmla="*/ 918190 h 4506686"/>
              <a:gd name="connsiteX2486" fmla="*/ 5536382 w 8266862"/>
              <a:gd name="connsiteY2486" fmla="*/ 886854 h 4506686"/>
              <a:gd name="connsiteX2487" fmla="*/ 5544140 w 8266862"/>
              <a:gd name="connsiteY2487" fmla="*/ 888071 h 4506686"/>
              <a:gd name="connsiteX2488" fmla="*/ 5546878 w 8266862"/>
              <a:gd name="connsiteY2488" fmla="*/ 891874 h 4506686"/>
              <a:gd name="connsiteX2489" fmla="*/ 5547183 w 8266862"/>
              <a:gd name="connsiteY2489" fmla="*/ 897807 h 4506686"/>
              <a:gd name="connsiteX2490" fmla="*/ 5545510 w 8266862"/>
              <a:gd name="connsiteY2490" fmla="*/ 900697 h 4506686"/>
              <a:gd name="connsiteX2491" fmla="*/ 5541554 w 8266862"/>
              <a:gd name="connsiteY2491" fmla="*/ 900393 h 4506686"/>
              <a:gd name="connsiteX2492" fmla="*/ 5538360 w 8266862"/>
              <a:gd name="connsiteY2492" fmla="*/ 897655 h 4506686"/>
              <a:gd name="connsiteX2493" fmla="*/ 5535317 w 8266862"/>
              <a:gd name="connsiteY2493" fmla="*/ 888832 h 4506686"/>
              <a:gd name="connsiteX2494" fmla="*/ 5393543 w 8266862"/>
              <a:gd name="connsiteY2494" fmla="*/ 856583 h 4506686"/>
              <a:gd name="connsiteX2495" fmla="*/ 5399932 w 8266862"/>
              <a:gd name="connsiteY2495" fmla="*/ 857952 h 4506686"/>
              <a:gd name="connsiteX2496" fmla="*/ 5402670 w 8266862"/>
              <a:gd name="connsiteY2496" fmla="*/ 862211 h 4506686"/>
              <a:gd name="connsiteX2497" fmla="*/ 5401758 w 8266862"/>
              <a:gd name="connsiteY2497" fmla="*/ 869666 h 4506686"/>
              <a:gd name="connsiteX2498" fmla="*/ 5399172 w 8266862"/>
              <a:gd name="connsiteY2498" fmla="*/ 872251 h 4506686"/>
              <a:gd name="connsiteX2499" fmla="*/ 5394760 w 8266862"/>
              <a:gd name="connsiteY2499" fmla="*/ 870578 h 4506686"/>
              <a:gd name="connsiteX2500" fmla="*/ 5393086 w 8266862"/>
              <a:gd name="connsiteY2500" fmla="*/ 874381 h 4506686"/>
              <a:gd name="connsiteX2501" fmla="*/ 5393999 w 8266862"/>
              <a:gd name="connsiteY2501" fmla="*/ 883660 h 4506686"/>
              <a:gd name="connsiteX2502" fmla="*/ 5392479 w 8266862"/>
              <a:gd name="connsiteY2502" fmla="*/ 887920 h 4506686"/>
              <a:gd name="connsiteX2503" fmla="*/ 5388523 w 8266862"/>
              <a:gd name="connsiteY2503" fmla="*/ 887159 h 4506686"/>
              <a:gd name="connsiteX2504" fmla="*/ 5388371 w 8266862"/>
              <a:gd name="connsiteY2504" fmla="*/ 888832 h 4506686"/>
              <a:gd name="connsiteX2505" fmla="*/ 5391870 w 8266862"/>
              <a:gd name="connsiteY2505" fmla="*/ 892940 h 4506686"/>
              <a:gd name="connsiteX2506" fmla="*/ 5392174 w 8266862"/>
              <a:gd name="connsiteY2506" fmla="*/ 897503 h 4506686"/>
              <a:gd name="connsiteX2507" fmla="*/ 5389436 w 8266862"/>
              <a:gd name="connsiteY2507" fmla="*/ 902371 h 4506686"/>
              <a:gd name="connsiteX2508" fmla="*/ 5386850 w 8266862"/>
              <a:gd name="connsiteY2508" fmla="*/ 904653 h 4506686"/>
              <a:gd name="connsiteX2509" fmla="*/ 5384263 w 8266862"/>
              <a:gd name="connsiteY2509" fmla="*/ 904349 h 4506686"/>
              <a:gd name="connsiteX2510" fmla="*/ 5380308 w 8266862"/>
              <a:gd name="connsiteY2510" fmla="*/ 909977 h 4506686"/>
              <a:gd name="connsiteX2511" fmla="*/ 5374985 w 8266862"/>
              <a:gd name="connsiteY2511" fmla="*/ 921539 h 4506686"/>
              <a:gd name="connsiteX2512" fmla="*/ 5373159 w 8266862"/>
              <a:gd name="connsiteY2512" fmla="*/ 928232 h 4506686"/>
              <a:gd name="connsiteX2513" fmla="*/ 5374832 w 8266862"/>
              <a:gd name="connsiteY2513" fmla="*/ 930057 h 4506686"/>
              <a:gd name="connsiteX2514" fmla="*/ 5373616 w 8266862"/>
              <a:gd name="connsiteY2514" fmla="*/ 933859 h 4506686"/>
              <a:gd name="connsiteX2515" fmla="*/ 5360380 w 8266862"/>
              <a:gd name="connsiteY2515" fmla="*/ 951353 h 4506686"/>
              <a:gd name="connsiteX2516" fmla="*/ 5355362 w 8266862"/>
              <a:gd name="connsiteY2516" fmla="*/ 953027 h 4506686"/>
              <a:gd name="connsiteX2517" fmla="*/ 5349733 w 8266862"/>
              <a:gd name="connsiteY2517" fmla="*/ 950593 h 4506686"/>
              <a:gd name="connsiteX2518" fmla="*/ 5345778 w 8266862"/>
              <a:gd name="connsiteY2518" fmla="*/ 945421 h 4506686"/>
              <a:gd name="connsiteX2519" fmla="*/ 5343495 w 8266862"/>
              <a:gd name="connsiteY2519" fmla="*/ 937663 h 4506686"/>
              <a:gd name="connsiteX2520" fmla="*/ 5342887 w 8266862"/>
              <a:gd name="connsiteY2520" fmla="*/ 931578 h 4506686"/>
              <a:gd name="connsiteX2521" fmla="*/ 5343800 w 8266862"/>
              <a:gd name="connsiteY2521" fmla="*/ 927318 h 4506686"/>
              <a:gd name="connsiteX2522" fmla="*/ 5355362 w 8266862"/>
              <a:gd name="connsiteY2522" fmla="*/ 911803 h 4506686"/>
              <a:gd name="connsiteX2523" fmla="*/ 5360532 w 8266862"/>
              <a:gd name="connsiteY2523" fmla="*/ 901611 h 4506686"/>
              <a:gd name="connsiteX2524" fmla="*/ 5363423 w 8266862"/>
              <a:gd name="connsiteY2524" fmla="*/ 890201 h 4506686"/>
              <a:gd name="connsiteX2525" fmla="*/ 5368748 w 8266862"/>
              <a:gd name="connsiteY2525" fmla="*/ 882900 h 4506686"/>
              <a:gd name="connsiteX2526" fmla="*/ 5376657 w 8266862"/>
              <a:gd name="connsiteY2526" fmla="*/ 879705 h 4506686"/>
              <a:gd name="connsiteX2527" fmla="*/ 5383047 w 8266862"/>
              <a:gd name="connsiteY2527" fmla="*/ 872555 h 4506686"/>
              <a:gd name="connsiteX2528" fmla="*/ 5387914 w 8266862"/>
              <a:gd name="connsiteY2528" fmla="*/ 861451 h 4506686"/>
              <a:gd name="connsiteX2529" fmla="*/ 5275369 w 8266862"/>
              <a:gd name="connsiteY2529" fmla="*/ 840063 h 4506686"/>
              <a:gd name="connsiteX2530" fmla="*/ 5275346 w 8266862"/>
              <a:gd name="connsiteY2530" fmla="*/ 840915 h 4506686"/>
              <a:gd name="connsiteX2531" fmla="*/ 5276715 w 8266862"/>
              <a:gd name="connsiteY2531" fmla="*/ 844565 h 4506686"/>
              <a:gd name="connsiteX2532" fmla="*/ 5280062 w 8266862"/>
              <a:gd name="connsiteY2532" fmla="*/ 845934 h 4506686"/>
              <a:gd name="connsiteX2533" fmla="*/ 5290558 w 8266862"/>
              <a:gd name="connsiteY2533" fmla="*/ 845174 h 4506686"/>
              <a:gd name="connsiteX2534" fmla="*/ 5300902 w 8266862"/>
              <a:gd name="connsiteY2534" fmla="*/ 841372 h 4506686"/>
              <a:gd name="connsiteX2535" fmla="*/ 5305466 w 8266862"/>
              <a:gd name="connsiteY2535" fmla="*/ 843653 h 4506686"/>
              <a:gd name="connsiteX2536" fmla="*/ 5306238 w 8266862"/>
              <a:gd name="connsiteY2536" fmla="*/ 845327 h 4506686"/>
              <a:gd name="connsiteX2537" fmla="*/ 5306377 w 8266862"/>
              <a:gd name="connsiteY2537" fmla="*/ 844716 h 4506686"/>
              <a:gd name="connsiteX2538" fmla="*/ 5305465 w 8266862"/>
              <a:gd name="connsiteY2538" fmla="*/ 842740 h 4506686"/>
              <a:gd name="connsiteX2539" fmla="*/ 5300902 w 8266862"/>
              <a:gd name="connsiteY2539" fmla="*/ 840458 h 4506686"/>
              <a:gd name="connsiteX2540" fmla="*/ 5290557 w 8266862"/>
              <a:gd name="connsiteY2540" fmla="*/ 844261 h 4506686"/>
              <a:gd name="connsiteX2541" fmla="*/ 5280061 w 8266862"/>
              <a:gd name="connsiteY2541" fmla="*/ 845021 h 4506686"/>
              <a:gd name="connsiteX2542" fmla="*/ 5276714 w 8266862"/>
              <a:gd name="connsiteY2542" fmla="*/ 843652 h 4506686"/>
              <a:gd name="connsiteX2543" fmla="*/ 5409363 w 8266862"/>
              <a:gd name="connsiteY2543" fmla="*/ 832092 h 4506686"/>
              <a:gd name="connsiteX2544" fmla="*/ 5411036 w 8266862"/>
              <a:gd name="connsiteY2544" fmla="*/ 834222 h 4506686"/>
              <a:gd name="connsiteX2545" fmla="*/ 5417883 w 8266862"/>
              <a:gd name="connsiteY2545" fmla="*/ 834374 h 4506686"/>
              <a:gd name="connsiteX2546" fmla="*/ 5420315 w 8266862"/>
              <a:gd name="connsiteY2546" fmla="*/ 835591 h 4506686"/>
              <a:gd name="connsiteX2547" fmla="*/ 5421076 w 8266862"/>
              <a:gd name="connsiteY2547" fmla="*/ 838481 h 4506686"/>
              <a:gd name="connsiteX2548" fmla="*/ 5420315 w 8266862"/>
              <a:gd name="connsiteY2548" fmla="*/ 847151 h 4506686"/>
              <a:gd name="connsiteX2549" fmla="*/ 5416057 w 8266862"/>
              <a:gd name="connsiteY2549" fmla="*/ 849129 h 4506686"/>
              <a:gd name="connsiteX2550" fmla="*/ 5408147 w 8266862"/>
              <a:gd name="connsiteY2550" fmla="*/ 848369 h 4506686"/>
              <a:gd name="connsiteX2551" fmla="*/ 5405256 w 8266862"/>
              <a:gd name="connsiteY2551" fmla="*/ 843805 h 4506686"/>
              <a:gd name="connsiteX2552" fmla="*/ 1562570 w 8266862"/>
              <a:gd name="connsiteY2552" fmla="*/ 796496 h 4506686"/>
              <a:gd name="connsiteX2553" fmla="*/ 1563330 w 8266862"/>
              <a:gd name="connsiteY2553" fmla="*/ 799233 h 4506686"/>
              <a:gd name="connsiteX2554" fmla="*/ 1562874 w 8266862"/>
              <a:gd name="connsiteY2554" fmla="*/ 808969 h 4506686"/>
              <a:gd name="connsiteX2555" fmla="*/ 1563331 w 8266862"/>
              <a:gd name="connsiteY2555" fmla="*/ 799233 h 4506686"/>
              <a:gd name="connsiteX2556" fmla="*/ 5284091 w 8266862"/>
              <a:gd name="connsiteY2556" fmla="*/ 784819 h 4506686"/>
              <a:gd name="connsiteX2557" fmla="*/ 5284017 w 8266862"/>
              <a:gd name="connsiteY2557" fmla="*/ 785392 h 4506686"/>
              <a:gd name="connsiteX2558" fmla="*/ 5286622 w 8266862"/>
              <a:gd name="connsiteY2558" fmla="*/ 797258 h 4506686"/>
              <a:gd name="connsiteX2559" fmla="*/ 5286754 w 8266862"/>
              <a:gd name="connsiteY2559" fmla="*/ 796951 h 4506686"/>
              <a:gd name="connsiteX2560" fmla="*/ 1167098 w 8266862"/>
              <a:gd name="connsiteY2560" fmla="*/ 764768 h 4506686"/>
              <a:gd name="connsiteX2561" fmla="*/ 1173297 w 8266862"/>
              <a:gd name="connsiteY2561" fmla="*/ 771853 h 4506686"/>
              <a:gd name="connsiteX2562" fmla="*/ 1175050 w 8266862"/>
              <a:gd name="connsiteY2562" fmla="*/ 776470 h 4506686"/>
              <a:gd name="connsiteX2563" fmla="*/ 1173297 w 8266862"/>
              <a:gd name="connsiteY2563" fmla="*/ 771852 h 4506686"/>
              <a:gd name="connsiteX2564" fmla="*/ 5609856 w 8266862"/>
              <a:gd name="connsiteY2564" fmla="*/ 760899 h 4506686"/>
              <a:gd name="connsiteX2565" fmla="*/ 5616397 w 8266862"/>
              <a:gd name="connsiteY2565" fmla="*/ 763942 h 4506686"/>
              <a:gd name="connsiteX2566" fmla="*/ 5615029 w 8266862"/>
              <a:gd name="connsiteY2566" fmla="*/ 765920 h 4506686"/>
              <a:gd name="connsiteX2567" fmla="*/ 5616397 w 8266862"/>
              <a:gd name="connsiteY2567" fmla="*/ 783717 h 4506686"/>
              <a:gd name="connsiteX2568" fmla="*/ 5613963 w 8266862"/>
              <a:gd name="connsiteY2568" fmla="*/ 791627 h 4506686"/>
              <a:gd name="connsiteX2569" fmla="*/ 5608031 w 8266862"/>
              <a:gd name="connsiteY2569" fmla="*/ 796191 h 4506686"/>
              <a:gd name="connsiteX2570" fmla="*/ 5603163 w 8266862"/>
              <a:gd name="connsiteY2570" fmla="*/ 797256 h 4506686"/>
              <a:gd name="connsiteX2571" fmla="*/ 5599360 w 8266862"/>
              <a:gd name="connsiteY2571" fmla="*/ 794822 h 4506686"/>
              <a:gd name="connsiteX2572" fmla="*/ 5599968 w 8266862"/>
              <a:gd name="connsiteY2572" fmla="*/ 785238 h 4506686"/>
              <a:gd name="connsiteX2573" fmla="*/ 5604988 w 8266862"/>
              <a:gd name="connsiteY2573" fmla="*/ 768506 h 4506686"/>
              <a:gd name="connsiteX2574" fmla="*/ 5721055 w 8266862"/>
              <a:gd name="connsiteY2574" fmla="*/ 757401 h 4506686"/>
              <a:gd name="connsiteX2575" fmla="*/ 5721663 w 8266862"/>
              <a:gd name="connsiteY2575" fmla="*/ 757401 h 4506686"/>
              <a:gd name="connsiteX2576" fmla="*/ 5721476 w 8266862"/>
              <a:gd name="connsiteY2576" fmla="*/ 757557 h 4506686"/>
              <a:gd name="connsiteX2577" fmla="*/ 5241004 w 8266862"/>
              <a:gd name="connsiteY2577" fmla="*/ 752154 h 4506686"/>
              <a:gd name="connsiteX2578" fmla="*/ 5240815 w 8266862"/>
              <a:gd name="connsiteY2578" fmla="*/ 752990 h 4506686"/>
              <a:gd name="connsiteX2579" fmla="*/ 5268500 w 8266862"/>
              <a:gd name="connsiteY2579" fmla="*/ 764398 h 4506686"/>
              <a:gd name="connsiteX2580" fmla="*/ 5280367 w 8266862"/>
              <a:gd name="connsiteY2580" fmla="*/ 772918 h 4506686"/>
              <a:gd name="connsiteX2581" fmla="*/ 5284679 w 8266862"/>
              <a:gd name="connsiteY2581" fmla="*/ 779313 h 4506686"/>
              <a:gd name="connsiteX2582" fmla="*/ 5284777 w 8266862"/>
              <a:gd name="connsiteY2582" fmla="*/ 778545 h 4506686"/>
              <a:gd name="connsiteX2583" fmla="*/ 5280365 w 8266862"/>
              <a:gd name="connsiteY2583" fmla="*/ 772004 h 4506686"/>
              <a:gd name="connsiteX2584" fmla="*/ 5268500 w 8266862"/>
              <a:gd name="connsiteY2584" fmla="*/ 763485 h 4506686"/>
              <a:gd name="connsiteX2585" fmla="*/ 5750414 w 8266862"/>
              <a:gd name="connsiteY2585" fmla="*/ 751620 h 4506686"/>
              <a:gd name="connsiteX2586" fmla="*/ 5768821 w 8266862"/>
              <a:gd name="connsiteY2586" fmla="*/ 754510 h 4506686"/>
              <a:gd name="connsiteX2587" fmla="*/ 5770646 w 8266862"/>
              <a:gd name="connsiteY2587" fmla="*/ 752989 h 4506686"/>
              <a:gd name="connsiteX2588" fmla="*/ 5775817 w 8266862"/>
              <a:gd name="connsiteY2588" fmla="*/ 758465 h 4506686"/>
              <a:gd name="connsiteX2589" fmla="*/ 5776578 w 8266862"/>
              <a:gd name="connsiteY2589" fmla="*/ 763029 h 4506686"/>
              <a:gd name="connsiteX2590" fmla="*/ 5774449 w 8266862"/>
              <a:gd name="connsiteY2590" fmla="*/ 766832 h 4506686"/>
              <a:gd name="connsiteX2591" fmla="*/ 5771254 w 8266862"/>
              <a:gd name="connsiteY2591" fmla="*/ 768961 h 4506686"/>
              <a:gd name="connsiteX2592" fmla="*/ 5767148 w 8266862"/>
              <a:gd name="connsiteY2592" fmla="*/ 769266 h 4506686"/>
              <a:gd name="connsiteX2593" fmla="*/ 5760606 w 8266862"/>
              <a:gd name="connsiteY2593" fmla="*/ 765311 h 4506686"/>
              <a:gd name="connsiteX2594" fmla="*/ 5749805 w 8266862"/>
              <a:gd name="connsiteY2594" fmla="*/ 754967 h 4506686"/>
              <a:gd name="connsiteX2595" fmla="*/ 1126104 w 8266862"/>
              <a:gd name="connsiteY2595" fmla="*/ 726525 h 4506686"/>
              <a:gd name="connsiteX2596" fmla="*/ 1138309 w 8266862"/>
              <a:gd name="connsiteY2596" fmla="*/ 740973 h 4506686"/>
              <a:gd name="connsiteX2597" fmla="*/ 1149949 w 8266862"/>
              <a:gd name="connsiteY2597" fmla="*/ 749262 h 4506686"/>
              <a:gd name="connsiteX2598" fmla="*/ 1138309 w 8266862"/>
              <a:gd name="connsiteY2598" fmla="*/ 740971 h 4506686"/>
              <a:gd name="connsiteX2599" fmla="*/ 1465670 w 8266862"/>
              <a:gd name="connsiteY2599" fmla="*/ 707505 h 4506686"/>
              <a:gd name="connsiteX2600" fmla="*/ 1467647 w 8266862"/>
              <a:gd name="connsiteY2600" fmla="*/ 711460 h 4506686"/>
              <a:gd name="connsiteX2601" fmla="*/ 1474645 w 8266862"/>
              <a:gd name="connsiteY2601" fmla="*/ 718458 h 4506686"/>
              <a:gd name="connsiteX2602" fmla="*/ 1467648 w 8266862"/>
              <a:gd name="connsiteY2602" fmla="*/ 711460 h 4506686"/>
              <a:gd name="connsiteX2603" fmla="*/ 5875761 w 8266862"/>
              <a:gd name="connsiteY2603" fmla="*/ 693054 h 4506686"/>
              <a:gd name="connsiteX2604" fmla="*/ 5886561 w 8266862"/>
              <a:gd name="connsiteY2604" fmla="*/ 695032 h 4506686"/>
              <a:gd name="connsiteX2605" fmla="*/ 5890516 w 8266862"/>
              <a:gd name="connsiteY2605" fmla="*/ 698378 h 4506686"/>
              <a:gd name="connsiteX2606" fmla="*/ 5897817 w 8266862"/>
              <a:gd name="connsiteY2606" fmla="*/ 709940 h 4506686"/>
              <a:gd name="connsiteX2607" fmla="*/ 5901316 w 8266862"/>
              <a:gd name="connsiteY2607" fmla="*/ 712069 h 4506686"/>
              <a:gd name="connsiteX2608" fmla="*/ 5902686 w 8266862"/>
              <a:gd name="connsiteY2608" fmla="*/ 716633 h 4506686"/>
              <a:gd name="connsiteX2609" fmla="*/ 5899188 w 8266862"/>
              <a:gd name="connsiteY2609" fmla="*/ 723326 h 4506686"/>
              <a:gd name="connsiteX2610" fmla="*/ 5889147 w 8266862"/>
              <a:gd name="connsiteY2610" fmla="*/ 726825 h 4506686"/>
              <a:gd name="connsiteX2611" fmla="*/ 5868763 w 8266862"/>
              <a:gd name="connsiteY2611" fmla="*/ 726520 h 4506686"/>
              <a:gd name="connsiteX2612" fmla="*/ 5855529 w 8266862"/>
              <a:gd name="connsiteY2612" fmla="*/ 723934 h 4506686"/>
              <a:gd name="connsiteX2613" fmla="*/ 5849444 w 8266862"/>
              <a:gd name="connsiteY2613" fmla="*/ 719067 h 4506686"/>
              <a:gd name="connsiteX2614" fmla="*/ 5848074 w 8266862"/>
              <a:gd name="connsiteY2614" fmla="*/ 716633 h 4506686"/>
              <a:gd name="connsiteX2615" fmla="*/ 5848683 w 8266862"/>
              <a:gd name="connsiteY2615" fmla="*/ 711309 h 4506686"/>
              <a:gd name="connsiteX2616" fmla="*/ 5851574 w 8266862"/>
              <a:gd name="connsiteY2616" fmla="*/ 711005 h 4506686"/>
              <a:gd name="connsiteX2617" fmla="*/ 5855985 w 8266862"/>
              <a:gd name="connsiteY2617" fmla="*/ 713895 h 4506686"/>
              <a:gd name="connsiteX2618" fmla="*/ 5862526 w 8266862"/>
              <a:gd name="connsiteY2618" fmla="*/ 712677 h 4506686"/>
              <a:gd name="connsiteX2619" fmla="*/ 5871197 w 8266862"/>
              <a:gd name="connsiteY2619" fmla="*/ 707202 h 4506686"/>
              <a:gd name="connsiteX2620" fmla="*/ 5875761 w 8266862"/>
              <a:gd name="connsiteY2620" fmla="*/ 703094 h 4506686"/>
              <a:gd name="connsiteX2621" fmla="*/ 5876217 w 8266862"/>
              <a:gd name="connsiteY2621" fmla="*/ 700356 h 4506686"/>
              <a:gd name="connsiteX2622" fmla="*/ 5873479 w 8266862"/>
              <a:gd name="connsiteY2622" fmla="*/ 695184 h 4506686"/>
              <a:gd name="connsiteX2623" fmla="*/ 5806090 w 8266862"/>
              <a:gd name="connsiteY2623" fmla="*/ 648027 h 4506686"/>
              <a:gd name="connsiteX2624" fmla="*/ 5810654 w 8266862"/>
              <a:gd name="connsiteY2624" fmla="*/ 651830 h 4506686"/>
              <a:gd name="connsiteX2625" fmla="*/ 5813240 w 8266862"/>
              <a:gd name="connsiteY2625" fmla="*/ 656242 h 4506686"/>
              <a:gd name="connsiteX2626" fmla="*/ 5813848 w 8266862"/>
              <a:gd name="connsiteY2626" fmla="*/ 661261 h 4506686"/>
              <a:gd name="connsiteX2627" fmla="*/ 5812935 w 8266862"/>
              <a:gd name="connsiteY2627" fmla="*/ 664152 h 4506686"/>
              <a:gd name="connsiteX2628" fmla="*/ 5810958 w 8266862"/>
              <a:gd name="connsiteY2628" fmla="*/ 665368 h 4506686"/>
              <a:gd name="connsiteX2629" fmla="*/ 5803808 w 8266862"/>
              <a:gd name="connsiteY2629" fmla="*/ 657306 h 4506686"/>
              <a:gd name="connsiteX2630" fmla="*/ 5802287 w 8266862"/>
              <a:gd name="connsiteY2630" fmla="*/ 652286 h 4506686"/>
              <a:gd name="connsiteX2631" fmla="*/ 5803353 w 8266862"/>
              <a:gd name="connsiteY2631" fmla="*/ 648179 h 4506686"/>
              <a:gd name="connsiteX2632" fmla="*/ 5804265 w 8266862"/>
              <a:gd name="connsiteY2632" fmla="*/ 602848 h 4506686"/>
              <a:gd name="connsiteX2633" fmla="*/ 5809741 w 8266862"/>
              <a:gd name="connsiteY2633" fmla="*/ 605129 h 4506686"/>
              <a:gd name="connsiteX2634" fmla="*/ 5810502 w 8266862"/>
              <a:gd name="connsiteY2634" fmla="*/ 611062 h 4506686"/>
              <a:gd name="connsiteX2635" fmla="*/ 5806546 w 8266862"/>
              <a:gd name="connsiteY2635" fmla="*/ 620494 h 4506686"/>
              <a:gd name="connsiteX2636" fmla="*/ 5806699 w 8266862"/>
              <a:gd name="connsiteY2636" fmla="*/ 630229 h 4506686"/>
              <a:gd name="connsiteX2637" fmla="*/ 5811109 w 8266862"/>
              <a:gd name="connsiteY2637" fmla="*/ 640117 h 4506686"/>
              <a:gd name="connsiteX2638" fmla="*/ 5811109 w 8266862"/>
              <a:gd name="connsiteY2638" fmla="*/ 644527 h 4506686"/>
              <a:gd name="connsiteX2639" fmla="*/ 5806699 w 8266862"/>
              <a:gd name="connsiteY2639" fmla="*/ 643463 h 4506686"/>
              <a:gd name="connsiteX2640" fmla="*/ 5803047 w 8266862"/>
              <a:gd name="connsiteY2640" fmla="*/ 640421 h 4506686"/>
              <a:gd name="connsiteX2641" fmla="*/ 5800158 w 8266862"/>
              <a:gd name="connsiteY2641" fmla="*/ 635402 h 4506686"/>
              <a:gd name="connsiteX2642" fmla="*/ 5796506 w 8266862"/>
              <a:gd name="connsiteY2642" fmla="*/ 622927 h 4506686"/>
              <a:gd name="connsiteX2643" fmla="*/ 5790878 w 8266862"/>
              <a:gd name="connsiteY2643" fmla="*/ 614104 h 4506686"/>
              <a:gd name="connsiteX2644" fmla="*/ 5799244 w 8266862"/>
              <a:gd name="connsiteY2644" fmla="*/ 604064 h 4506686"/>
              <a:gd name="connsiteX2645" fmla="*/ 4911969 w 8266862"/>
              <a:gd name="connsiteY2645" fmla="*/ 593610 h 4506686"/>
              <a:gd name="connsiteX2646" fmla="*/ 4911781 w 8266862"/>
              <a:gd name="connsiteY2646" fmla="*/ 594025 h 4506686"/>
              <a:gd name="connsiteX2647" fmla="*/ 4914671 w 8266862"/>
              <a:gd name="connsiteY2647" fmla="*/ 601631 h 4506686"/>
              <a:gd name="connsiteX2648" fmla="*/ 4921973 w 8266862"/>
              <a:gd name="connsiteY2648" fmla="*/ 599654 h 4506686"/>
              <a:gd name="connsiteX2649" fmla="*/ 4925168 w 8266862"/>
              <a:gd name="connsiteY2649" fmla="*/ 604217 h 4506686"/>
              <a:gd name="connsiteX2650" fmla="*/ 4929580 w 8266862"/>
              <a:gd name="connsiteY2650" fmla="*/ 606195 h 4506686"/>
              <a:gd name="connsiteX2651" fmla="*/ 4937793 w 8266862"/>
              <a:gd name="connsiteY2651" fmla="*/ 609845 h 4506686"/>
              <a:gd name="connsiteX2652" fmla="*/ 4941748 w 8266862"/>
              <a:gd name="connsiteY2652" fmla="*/ 618517 h 4506686"/>
              <a:gd name="connsiteX2653" fmla="*/ 4945704 w 8266862"/>
              <a:gd name="connsiteY2653" fmla="*/ 627187 h 4506686"/>
              <a:gd name="connsiteX2654" fmla="*/ 4949658 w 8266862"/>
              <a:gd name="connsiteY2654" fmla="*/ 635858 h 4506686"/>
              <a:gd name="connsiteX2655" fmla="*/ 4953613 w 8266862"/>
              <a:gd name="connsiteY2655" fmla="*/ 644529 h 4506686"/>
              <a:gd name="connsiteX2656" fmla="*/ 4971564 w 8266862"/>
              <a:gd name="connsiteY2656" fmla="*/ 649548 h 4506686"/>
              <a:gd name="connsiteX2657" fmla="*/ 4989515 w 8266862"/>
              <a:gd name="connsiteY2657" fmla="*/ 654569 h 4506686"/>
              <a:gd name="connsiteX2658" fmla="*/ 5007464 w 8266862"/>
              <a:gd name="connsiteY2658" fmla="*/ 659589 h 4506686"/>
              <a:gd name="connsiteX2659" fmla="*/ 5025415 w 8266862"/>
              <a:gd name="connsiteY2659" fmla="*/ 664608 h 4506686"/>
              <a:gd name="connsiteX2660" fmla="*/ 5043364 w 8266862"/>
              <a:gd name="connsiteY2660" fmla="*/ 669629 h 4506686"/>
              <a:gd name="connsiteX2661" fmla="*/ 5061315 w 8266862"/>
              <a:gd name="connsiteY2661" fmla="*/ 674649 h 4506686"/>
              <a:gd name="connsiteX2662" fmla="*/ 5079264 w 8266862"/>
              <a:gd name="connsiteY2662" fmla="*/ 679669 h 4506686"/>
              <a:gd name="connsiteX2663" fmla="*/ 5097215 w 8266862"/>
              <a:gd name="connsiteY2663" fmla="*/ 684688 h 4506686"/>
              <a:gd name="connsiteX2664" fmla="*/ 5107255 w 8266862"/>
              <a:gd name="connsiteY2664" fmla="*/ 690469 h 4506686"/>
              <a:gd name="connsiteX2665" fmla="*/ 5117294 w 8266862"/>
              <a:gd name="connsiteY2665" fmla="*/ 696250 h 4506686"/>
              <a:gd name="connsiteX2666" fmla="*/ 5127335 w 8266862"/>
              <a:gd name="connsiteY2666" fmla="*/ 702030 h 4506686"/>
              <a:gd name="connsiteX2667" fmla="*/ 5137374 w 8266862"/>
              <a:gd name="connsiteY2667" fmla="*/ 707811 h 4506686"/>
              <a:gd name="connsiteX2668" fmla="*/ 5153195 w 8266862"/>
              <a:gd name="connsiteY2668" fmla="*/ 708875 h 4506686"/>
              <a:gd name="connsiteX2669" fmla="*/ 5167190 w 8266862"/>
              <a:gd name="connsiteY2669" fmla="*/ 712374 h 4506686"/>
              <a:gd name="connsiteX2670" fmla="*/ 5186813 w 8266862"/>
              <a:gd name="connsiteY2670" fmla="*/ 712526 h 4506686"/>
              <a:gd name="connsiteX2671" fmla="*/ 5206588 w 8266862"/>
              <a:gd name="connsiteY2671" fmla="*/ 716938 h 4506686"/>
              <a:gd name="connsiteX2672" fmla="*/ 5235643 w 8266862"/>
              <a:gd name="connsiteY2672" fmla="*/ 726521 h 4506686"/>
              <a:gd name="connsiteX2673" fmla="*/ 5242488 w 8266862"/>
              <a:gd name="connsiteY2673" fmla="*/ 734736 h 4506686"/>
              <a:gd name="connsiteX2674" fmla="*/ 5243602 w 8266862"/>
              <a:gd name="connsiteY2674" fmla="*/ 739748 h 4506686"/>
              <a:gd name="connsiteX2675" fmla="*/ 5243704 w 8266862"/>
              <a:gd name="connsiteY2675" fmla="*/ 739298 h 4506686"/>
              <a:gd name="connsiteX2676" fmla="*/ 5242487 w 8266862"/>
              <a:gd name="connsiteY2676" fmla="*/ 733823 h 4506686"/>
              <a:gd name="connsiteX2677" fmla="*/ 5235643 w 8266862"/>
              <a:gd name="connsiteY2677" fmla="*/ 725608 h 4506686"/>
              <a:gd name="connsiteX2678" fmla="*/ 5206587 w 8266862"/>
              <a:gd name="connsiteY2678" fmla="*/ 716024 h 4506686"/>
              <a:gd name="connsiteX2679" fmla="*/ 5186812 w 8266862"/>
              <a:gd name="connsiteY2679" fmla="*/ 711612 h 4506686"/>
              <a:gd name="connsiteX2680" fmla="*/ 5167189 w 8266862"/>
              <a:gd name="connsiteY2680" fmla="*/ 711461 h 4506686"/>
              <a:gd name="connsiteX2681" fmla="*/ 5153193 w 8266862"/>
              <a:gd name="connsiteY2681" fmla="*/ 707962 h 4506686"/>
              <a:gd name="connsiteX2682" fmla="*/ 5137373 w 8266862"/>
              <a:gd name="connsiteY2682" fmla="*/ 706897 h 4506686"/>
              <a:gd name="connsiteX2683" fmla="*/ 5127334 w 8266862"/>
              <a:gd name="connsiteY2683" fmla="*/ 701116 h 4506686"/>
              <a:gd name="connsiteX2684" fmla="*/ 5117293 w 8266862"/>
              <a:gd name="connsiteY2684" fmla="*/ 695337 h 4506686"/>
              <a:gd name="connsiteX2685" fmla="*/ 5107254 w 8266862"/>
              <a:gd name="connsiteY2685" fmla="*/ 689556 h 4506686"/>
              <a:gd name="connsiteX2686" fmla="*/ 5097214 w 8266862"/>
              <a:gd name="connsiteY2686" fmla="*/ 683775 h 4506686"/>
              <a:gd name="connsiteX2687" fmla="*/ 5079264 w 8266862"/>
              <a:gd name="connsiteY2687" fmla="*/ 678755 h 4506686"/>
              <a:gd name="connsiteX2688" fmla="*/ 5061314 w 8266862"/>
              <a:gd name="connsiteY2688" fmla="*/ 673735 h 4506686"/>
              <a:gd name="connsiteX2689" fmla="*/ 5043364 w 8266862"/>
              <a:gd name="connsiteY2689" fmla="*/ 668716 h 4506686"/>
              <a:gd name="connsiteX2690" fmla="*/ 5025413 w 8266862"/>
              <a:gd name="connsiteY2690" fmla="*/ 663695 h 4506686"/>
              <a:gd name="connsiteX2691" fmla="*/ 5007464 w 8266862"/>
              <a:gd name="connsiteY2691" fmla="*/ 658675 h 4506686"/>
              <a:gd name="connsiteX2692" fmla="*/ 4989513 w 8266862"/>
              <a:gd name="connsiteY2692" fmla="*/ 653656 h 4506686"/>
              <a:gd name="connsiteX2693" fmla="*/ 4971563 w 8266862"/>
              <a:gd name="connsiteY2693" fmla="*/ 648636 h 4506686"/>
              <a:gd name="connsiteX2694" fmla="*/ 4953613 w 8266862"/>
              <a:gd name="connsiteY2694" fmla="*/ 643615 h 4506686"/>
              <a:gd name="connsiteX2695" fmla="*/ 4949657 w 8266862"/>
              <a:gd name="connsiteY2695" fmla="*/ 634945 h 4506686"/>
              <a:gd name="connsiteX2696" fmla="*/ 4945703 w 8266862"/>
              <a:gd name="connsiteY2696" fmla="*/ 626273 h 4506686"/>
              <a:gd name="connsiteX2697" fmla="*/ 4941748 w 8266862"/>
              <a:gd name="connsiteY2697" fmla="*/ 617603 h 4506686"/>
              <a:gd name="connsiteX2698" fmla="*/ 4937793 w 8266862"/>
              <a:gd name="connsiteY2698" fmla="*/ 608932 h 4506686"/>
              <a:gd name="connsiteX2699" fmla="*/ 4929579 w 8266862"/>
              <a:gd name="connsiteY2699" fmla="*/ 605281 h 4506686"/>
              <a:gd name="connsiteX2700" fmla="*/ 4925167 w 8266862"/>
              <a:gd name="connsiteY2700" fmla="*/ 603303 h 4506686"/>
              <a:gd name="connsiteX2701" fmla="*/ 4921973 w 8266862"/>
              <a:gd name="connsiteY2701" fmla="*/ 598740 h 4506686"/>
              <a:gd name="connsiteX2702" fmla="*/ 4914671 w 8266862"/>
              <a:gd name="connsiteY2702" fmla="*/ 600718 h 4506686"/>
              <a:gd name="connsiteX2703" fmla="*/ 4882270 w 8266862"/>
              <a:gd name="connsiteY2703" fmla="*/ 534547 h 4506686"/>
              <a:gd name="connsiteX2704" fmla="*/ 4885617 w 8266862"/>
              <a:gd name="connsiteY2704" fmla="*/ 534700 h 4506686"/>
              <a:gd name="connsiteX2705" fmla="*/ 4886682 w 8266862"/>
              <a:gd name="connsiteY2705" fmla="*/ 537437 h 4506686"/>
              <a:gd name="connsiteX2706" fmla="*/ 4877401 w 8266862"/>
              <a:gd name="connsiteY2706" fmla="*/ 543218 h 4506686"/>
              <a:gd name="connsiteX2707" fmla="*/ 4873903 w 8266862"/>
              <a:gd name="connsiteY2707" fmla="*/ 546260 h 4506686"/>
              <a:gd name="connsiteX2708" fmla="*/ 4873448 w 8266862"/>
              <a:gd name="connsiteY2708" fmla="*/ 549455 h 4506686"/>
              <a:gd name="connsiteX2709" fmla="*/ 4869188 w 8266862"/>
              <a:gd name="connsiteY2709" fmla="*/ 552649 h 4506686"/>
              <a:gd name="connsiteX2710" fmla="*/ 4860973 w 8266862"/>
              <a:gd name="connsiteY2710" fmla="*/ 555540 h 4506686"/>
              <a:gd name="connsiteX2711" fmla="*/ 4857626 w 8266862"/>
              <a:gd name="connsiteY2711" fmla="*/ 554930 h 4506686"/>
              <a:gd name="connsiteX2712" fmla="*/ 4858995 w 8266862"/>
              <a:gd name="connsiteY2712" fmla="*/ 550975 h 4506686"/>
              <a:gd name="connsiteX2713" fmla="*/ 4863255 w 8266862"/>
              <a:gd name="connsiteY2713" fmla="*/ 546260 h 4506686"/>
              <a:gd name="connsiteX2714" fmla="*/ 4893223 w 8266862"/>
              <a:gd name="connsiteY2714" fmla="*/ 515227 h 4506686"/>
              <a:gd name="connsiteX2715" fmla="*/ 4894287 w 8266862"/>
              <a:gd name="connsiteY2715" fmla="*/ 517053 h 4506686"/>
              <a:gd name="connsiteX2716" fmla="*/ 4892766 w 8266862"/>
              <a:gd name="connsiteY2716" fmla="*/ 524354 h 4506686"/>
              <a:gd name="connsiteX2717" fmla="*/ 4888050 w 8266862"/>
              <a:gd name="connsiteY2717" fmla="*/ 525571 h 4506686"/>
              <a:gd name="connsiteX2718" fmla="*/ 4877706 w 8266862"/>
              <a:gd name="connsiteY2718" fmla="*/ 523748 h 4506686"/>
              <a:gd name="connsiteX2719" fmla="*/ 4877858 w 8266862"/>
              <a:gd name="connsiteY2719" fmla="*/ 520704 h 4506686"/>
              <a:gd name="connsiteX2720" fmla="*/ 4888507 w 8266862"/>
              <a:gd name="connsiteY2720" fmla="*/ 516444 h 4506686"/>
              <a:gd name="connsiteX2721" fmla="*/ 4862799 w 8266862"/>
              <a:gd name="connsiteY2721" fmla="*/ 514924 h 4506686"/>
              <a:gd name="connsiteX2722" fmla="*/ 4865384 w 8266862"/>
              <a:gd name="connsiteY2722" fmla="*/ 515532 h 4506686"/>
              <a:gd name="connsiteX2723" fmla="*/ 4869036 w 8266862"/>
              <a:gd name="connsiteY2723" fmla="*/ 519791 h 4506686"/>
              <a:gd name="connsiteX2724" fmla="*/ 4869645 w 8266862"/>
              <a:gd name="connsiteY2724" fmla="*/ 522683 h 4506686"/>
              <a:gd name="connsiteX2725" fmla="*/ 4867514 w 8266862"/>
              <a:gd name="connsiteY2725" fmla="*/ 524204 h 4506686"/>
              <a:gd name="connsiteX2726" fmla="*/ 4862038 w 8266862"/>
              <a:gd name="connsiteY2726" fmla="*/ 520704 h 4506686"/>
              <a:gd name="connsiteX2727" fmla="*/ 4861277 w 8266862"/>
              <a:gd name="connsiteY2727" fmla="*/ 517813 h 4506686"/>
              <a:gd name="connsiteX2728" fmla="*/ 4910564 w 8266862"/>
              <a:gd name="connsiteY2728" fmla="*/ 492562 h 4506686"/>
              <a:gd name="connsiteX2729" fmla="*/ 4912390 w 8266862"/>
              <a:gd name="connsiteY2729" fmla="*/ 494083 h 4506686"/>
              <a:gd name="connsiteX2730" fmla="*/ 4912390 w 8266862"/>
              <a:gd name="connsiteY2730" fmla="*/ 498190 h 4506686"/>
              <a:gd name="connsiteX2731" fmla="*/ 4909955 w 8266862"/>
              <a:gd name="connsiteY2731" fmla="*/ 501994 h 4506686"/>
              <a:gd name="connsiteX2732" fmla="*/ 4905240 w 8266862"/>
              <a:gd name="connsiteY2732" fmla="*/ 505339 h 4506686"/>
              <a:gd name="connsiteX2733" fmla="*/ 4903414 w 8266862"/>
              <a:gd name="connsiteY2733" fmla="*/ 503819 h 4506686"/>
              <a:gd name="connsiteX2734" fmla="*/ 4904479 w 8266862"/>
              <a:gd name="connsiteY2734" fmla="*/ 497430 h 4506686"/>
              <a:gd name="connsiteX2735" fmla="*/ 4906913 w 8266862"/>
              <a:gd name="connsiteY2735" fmla="*/ 493626 h 4506686"/>
              <a:gd name="connsiteX2736" fmla="*/ 261950 w 8266862"/>
              <a:gd name="connsiteY2736" fmla="*/ 449967 h 4506686"/>
              <a:gd name="connsiteX2737" fmla="*/ 267122 w 8266862"/>
              <a:gd name="connsiteY2737" fmla="*/ 462289 h 4506686"/>
              <a:gd name="connsiteX2738" fmla="*/ 266513 w 8266862"/>
              <a:gd name="connsiteY2738" fmla="*/ 464570 h 4506686"/>
              <a:gd name="connsiteX2739" fmla="*/ 265145 w 8266862"/>
              <a:gd name="connsiteY2739" fmla="*/ 468678 h 4506686"/>
              <a:gd name="connsiteX2740" fmla="*/ 263167 w 8266862"/>
              <a:gd name="connsiteY2740" fmla="*/ 468526 h 4506686"/>
              <a:gd name="connsiteX2741" fmla="*/ 258755 w 8266862"/>
              <a:gd name="connsiteY2741" fmla="*/ 460160 h 4506686"/>
              <a:gd name="connsiteX2742" fmla="*/ 258147 w 8266862"/>
              <a:gd name="connsiteY2742" fmla="*/ 454227 h 4506686"/>
              <a:gd name="connsiteX2743" fmla="*/ 7944675 w 8266862"/>
              <a:gd name="connsiteY2743" fmla="*/ 410569 h 4506686"/>
              <a:gd name="connsiteX2744" fmla="*/ 7958519 w 8266862"/>
              <a:gd name="connsiteY2744" fmla="*/ 414372 h 4506686"/>
              <a:gd name="connsiteX2745" fmla="*/ 7972207 w 8266862"/>
              <a:gd name="connsiteY2745" fmla="*/ 418174 h 4506686"/>
              <a:gd name="connsiteX2746" fmla="*/ 7970230 w 8266862"/>
              <a:gd name="connsiteY2746" fmla="*/ 436885 h 4506686"/>
              <a:gd name="connsiteX2747" fmla="*/ 7970383 w 8266862"/>
              <a:gd name="connsiteY2747" fmla="*/ 445556 h 4506686"/>
              <a:gd name="connsiteX2748" fmla="*/ 7971143 w 8266862"/>
              <a:gd name="connsiteY2748" fmla="*/ 449967 h 4506686"/>
              <a:gd name="connsiteX2749" fmla="*/ 7977683 w 8266862"/>
              <a:gd name="connsiteY2749" fmla="*/ 457725 h 4506686"/>
              <a:gd name="connsiteX2750" fmla="*/ 7987116 w 8266862"/>
              <a:gd name="connsiteY2750" fmla="*/ 463049 h 4506686"/>
              <a:gd name="connsiteX2751" fmla="*/ 7994266 w 8266862"/>
              <a:gd name="connsiteY2751" fmla="*/ 464875 h 4506686"/>
              <a:gd name="connsiteX2752" fmla="*/ 8002631 w 8266862"/>
              <a:gd name="connsiteY2752" fmla="*/ 464724 h 4506686"/>
              <a:gd name="connsiteX2753" fmla="*/ 8025601 w 8266862"/>
              <a:gd name="connsiteY2753" fmla="*/ 454227 h 4506686"/>
              <a:gd name="connsiteX2754" fmla="*/ 8052527 w 8266862"/>
              <a:gd name="connsiteY2754" fmla="*/ 447382 h 4506686"/>
              <a:gd name="connsiteX2755" fmla="*/ 8067282 w 8266862"/>
              <a:gd name="connsiteY2755" fmla="*/ 440992 h 4506686"/>
              <a:gd name="connsiteX2756" fmla="*/ 8070021 w 8266862"/>
              <a:gd name="connsiteY2756" fmla="*/ 435059 h 4506686"/>
              <a:gd name="connsiteX2757" fmla="*/ 8076713 w 8266862"/>
              <a:gd name="connsiteY2757" fmla="*/ 432930 h 4506686"/>
              <a:gd name="connsiteX2758" fmla="*/ 8087515 w 8266862"/>
              <a:gd name="connsiteY2758" fmla="*/ 434756 h 4506686"/>
              <a:gd name="connsiteX2759" fmla="*/ 8107441 w 8266862"/>
              <a:gd name="connsiteY2759" fmla="*/ 449663 h 4506686"/>
              <a:gd name="connsiteX2760" fmla="*/ 8130564 w 8266862"/>
              <a:gd name="connsiteY2760" fmla="*/ 472177 h 4506686"/>
              <a:gd name="connsiteX2761" fmla="*/ 8148971 w 8266862"/>
              <a:gd name="connsiteY2761" fmla="*/ 489977 h 4506686"/>
              <a:gd name="connsiteX2762" fmla="*/ 8149579 w 8266862"/>
              <a:gd name="connsiteY2762" fmla="*/ 520703 h 4506686"/>
              <a:gd name="connsiteX2763" fmla="*/ 8149884 w 8266862"/>
              <a:gd name="connsiteY2763" fmla="*/ 553257 h 4506686"/>
              <a:gd name="connsiteX2764" fmla="*/ 8150341 w 8266862"/>
              <a:gd name="connsiteY2764" fmla="*/ 587484 h 4506686"/>
              <a:gd name="connsiteX2765" fmla="*/ 8150645 w 8266862"/>
              <a:gd name="connsiteY2765" fmla="*/ 611822 h 4506686"/>
              <a:gd name="connsiteX2766" fmla="*/ 8151099 w 8266862"/>
              <a:gd name="connsiteY2766" fmla="*/ 645136 h 4506686"/>
              <a:gd name="connsiteX2767" fmla="*/ 8151404 w 8266862"/>
              <a:gd name="connsiteY2767" fmla="*/ 671605 h 4506686"/>
              <a:gd name="connsiteX2768" fmla="*/ 8151861 w 8266862"/>
              <a:gd name="connsiteY2768" fmla="*/ 705984 h 4506686"/>
              <a:gd name="connsiteX2769" fmla="*/ 8152165 w 8266862"/>
              <a:gd name="connsiteY2769" fmla="*/ 724390 h 4506686"/>
              <a:gd name="connsiteX2770" fmla="*/ 8154750 w 8266862"/>
              <a:gd name="connsiteY2770" fmla="*/ 729715 h 4506686"/>
              <a:gd name="connsiteX2771" fmla="*/ 8153230 w 8266862"/>
              <a:gd name="connsiteY2771" fmla="*/ 736864 h 4506686"/>
              <a:gd name="connsiteX2772" fmla="*/ 8152621 w 8266862"/>
              <a:gd name="connsiteY2772" fmla="*/ 740516 h 4506686"/>
              <a:gd name="connsiteX2773" fmla="*/ 8152773 w 8266862"/>
              <a:gd name="connsiteY2773" fmla="*/ 743405 h 4506686"/>
              <a:gd name="connsiteX2774" fmla="*/ 8153839 w 8266862"/>
              <a:gd name="connsiteY2774" fmla="*/ 747057 h 4506686"/>
              <a:gd name="connsiteX2775" fmla="*/ 8153687 w 8266862"/>
              <a:gd name="connsiteY2775" fmla="*/ 752076 h 4506686"/>
              <a:gd name="connsiteX2776" fmla="*/ 8151404 w 8266862"/>
              <a:gd name="connsiteY2776" fmla="*/ 756641 h 4506686"/>
              <a:gd name="connsiteX2777" fmla="*/ 8150188 w 8266862"/>
              <a:gd name="connsiteY2777" fmla="*/ 761964 h 4506686"/>
              <a:gd name="connsiteX2778" fmla="*/ 8149884 w 8266862"/>
              <a:gd name="connsiteY2778" fmla="*/ 770635 h 4506686"/>
              <a:gd name="connsiteX2779" fmla="*/ 8152469 w 8266862"/>
              <a:gd name="connsiteY2779" fmla="*/ 775959 h 4506686"/>
              <a:gd name="connsiteX2780" fmla="*/ 8156728 w 8266862"/>
              <a:gd name="connsiteY2780" fmla="*/ 779154 h 4506686"/>
              <a:gd name="connsiteX2781" fmla="*/ 8160227 w 8266862"/>
              <a:gd name="connsiteY2781" fmla="*/ 779154 h 4506686"/>
              <a:gd name="connsiteX2782" fmla="*/ 8164791 w 8266862"/>
              <a:gd name="connsiteY2782" fmla="*/ 782348 h 4506686"/>
              <a:gd name="connsiteX2783" fmla="*/ 8170723 w 8266862"/>
              <a:gd name="connsiteY2783" fmla="*/ 787824 h 4506686"/>
              <a:gd name="connsiteX2784" fmla="*/ 8179699 w 8266862"/>
              <a:gd name="connsiteY2784" fmla="*/ 792541 h 4506686"/>
              <a:gd name="connsiteX2785" fmla="*/ 8188977 w 8266862"/>
              <a:gd name="connsiteY2785" fmla="*/ 794214 h 4506686"/>
              <a:gd name="connsiteX2786" fmla="*/ 8195367 w 8266862"/>
              <a:gd name="connsiteY2786" fmla="*/ 792996 h 4506686"/>
              <a:gd name="connsiteX2787" fmla="*/ 8203125 w 8266862"/>
              <a:gd name="connsiteY2787" fmla="*/ 796191 h 4506686"/>
              <a:gd name="connsiteX2788" fmla="*/ 8205863 w 8266862"/>
              <a:gd name="connsiteY2788" fmla="*/ 803797 h 4506686"/>
              <a:gd name="connsiteX2789" fmla="*/ 8204341 w 8266862"/>
              <a:gd name="connsiteY2789" fmla="*/ 810947 h 4506686"/>
              <a:gd name="connsiteX2790" fmla="*/ 8199931 w 8266862"/>
              <a:gd name="connsiteY2790" fmla="*/ 814293 h 4506686"/>
              <a:gd name="connsiteX2791" fmla="*/ 8195215 w 8266862"/>
              <a:gd name="connsiteY2791" fmla="*/ 816879 h 4506686"/>
              <a:gd name="connsiteX2792" fmla="*/ 8194454 w 8266862"/>
              <a:gd name="connsiteY2792" fmla="*/ 822355 h 4506686"/>
              <a:gd name="connsiteX2793" fmla="*/ 8196735 w 8266862"/>
              <a:gd name="connsiteY2793" fmla="*/ 828136 h 4506686"/>
              <a:gd name="connsiteX2794" fmla="*/ 8200084 w 8266862"/>
              <a:gd name="connsiteY2794" fmla="*/ 833156 h 4506686"/>
              <a:gd name="connsiteX2795" fmla="*/ 8203735 w 8266862"/>
              <a:gd name="connsiteY2795" fmla="*/ 841979 h 4506686"/>
              <a:gd name="connsiteX2796" fmla="*/ 8202212 w 8266862"/>
              <a:gd name="connsiteY2796" fmla="*/ 849585 h 4506686"/>
              <a:gd name="connsiteX2797" fmla="*/ 8198866 w 8266862"/>
              <a:gd name="connsiteY2797" fmla="*/ 855974 h 4506686"/>
              <a:gd name="connsiteX2798" fmla="*/ 8197345 w 8266862"/>
              <a:gd name="connsiteY2798" fmla="*/ 862667 h 4506686"/>
              <a:gd name="connsiteX2799" fmla="*/ 8200234 w 8266862"/>
              <a:gd name="connsiteY2799" fmla="*/ 868448 h 4506686"/>
              <a:gd name="connsiteX2800" fmla="*/ 8207841 w 8266862"/>
              <a:gd name="connsiteY2800" fmla="*/ 876054 h 4506686"/>
              <a:gd name="connsiteX2801" fmla="*/ 8212557 w 8266862"/>
              <a:gd name="connsiteY2801" fmla="*/ 883356 h 4506686"/>
              <a:gd name="connsiteX2802" fmla="*/ 8220011 w 8266862"/>
              <a:gd name="connsiteY2802" fmla="*/ 887462 h 4506686"/>
              <a:gd name="connsiteX2803" fmla="*/ 8223509 w 8266862"/>
              <a:gd name="connsiteY2803" fmla="*/ 884573 h 4506686"/>
              <a:gd name="connsiteX2804" fmla="*/ 8226400 w 8266862"/>
              <a:gd name="connsiteY2804" fmla="*/ 880770 h 4506686"/>
              <a:gd name="connsiteX2805" fmla="*/ 8229441 w 8266862"/>
              <a:gd name="connsiteY2805" fmla="*/ 877879 h 4506686"/>
              <a:gd name="connsiteX2806" fmla="*/ 8234613 w 8266862"/>
              <a:gd name="connsiteY2806" fmla="*/ 879552 h 4506686"/>
              <a:gd name="connsiteX2807" fmla="*/ 8240698 w 8266862"/>
              <a:gd name="connsiteY2807" fmla="*/ 881682 h 4506686"/>
              <a:gd name="connsiteX2808" fmla="*/ 8247240 w 8266862"/>
              <a:gd name="connsiteY2808" fmla="*/ 884268 h 4506686"/>
              <a:gd name="connsiteX2809" fmla="*/ 8246479 w 8266862"/>
              <a:gd name="connsiteY2809" fmla="*/ 890505 h 4506686"/>
              <a:gd name="connsiteX2810" fmla="*/ 8250434 w 8266862"/>
              <a:gd name="connsiteY2810" fmla="*/ 900849 h 4506686"/>
              <a:gd name="connsiteX2811" fmla="*/ 8253627 w 8266862"/>
              <a:gd name="connsiteY2811" fmla="*/ 920776 h 4506686"/>
              <a:gd name="connsiteX2812" fmla="*/ 8248761 w 8266862"/>
              <a:gd name="connsiteY2812" fmla="*/ 929752 h 4506686"/>
              <a:gd name="connsiteX2813" fmla="*/ 8249825 w 8266862"/>
              <a:gd name="connsiteY2813" fmla="*/ 941769 h 4506686"/>
              <a:gd name="connsiteX2814" fmla="*/ 8263059 w 8266862"/>
              <a:gd name="connsiteY2814" fmla="*/ 945268 h 4506686"/>
              <a:gd name="connsiteX2815" fmla="*/ 8266255 w 8266862"/>
              <a:gd name="connsiteY2815" fmla="*/ 948918 h 4506686"/>
              <a:gd name="connsiteX2816" fmla="*/ 8266862 w 8266862"/>
              <a:gd name="connsiteY2816" fmla="*/ 953330 h 4506686"/>
              <a:gd name="connsiteX2817" fmla="*/ 8237657 w 8266862"/>
              <a:gd name="connsiteY2817" fmla="*/ 983906 h 4506686"/>
              <a:gd name="connsiteX2818" fmla="*/ 8212861 w 8266862"/>
              <a:gd name="connsiteY2818" fmla="*/ 979648 h 4506686"/>
              <a:gd name="connsiteX2819" fmla="*/ 8199475 w 8266862"/>
              <a:gd name="connsiteY2819" fmla="*/ 987710 h 4506686"/>
              <a:gd name="connsiteX2820" fmla="*/ 8185479 w 8266862"/>
              <a:gd name="connsiteY2820" fmla="*/ 990143 h 4506686"/>
              <a:gd name="connsiteX2821" fmla="*/ 8179241 w 8266862"/>
              <a:gd name="connsiteY2821" fmla="*/ 1003834 h 4506686"/>
              <a:gd name="connsiteX2822" fmla="*/ 8171485 w 8266862"/>
              <a:gd name="connsiteY2822" fmla="*/ 1006724 h 4506686"/>
              <a:gd name="connsiteX2823" fmla="*/ 8160987 w 8266862"/>
              <a:gd name="connsiteY2823" fmla="*/ 1005964 h 4506686"/>
              <a:gd name="connsiteX2824" fmla="*/ 8151861 w 8266862"/>
              <a:gd name="connsiteY2824" fmla="*/ 1002160 h 4506686"/>
              <a:gd name="connsiteX2825" fmla="*/ 8144864 w 8266862"/>
              <a:gd name="connsiteY2825" fmla="*/ 1003986 h 4506686"/>
              <a:gd name="connsiteX2826" fmla="*/ 8135128 w 8266862"/>
              <a:gd name="connsiteY2826" fmla="*/ 1028477 h 4506686"/>
              <a:gd name="connsiteX2827" fmla="*/ 8127218 w 8266862"/>
              <a:gd name="connsiteY2827" fmla="*/ 1026347 h 4506686"/>
              <a:gd name="connsiteX2828" fmla="*/ 8124024 w 8266862"/>
              <a:gd name="connsiteY2828" fmla="*/ 1035171 h 4506686"/>
              <a:gd name="connsiteX2829" fmla="*/ 8119917 w 8266862"/>
              <a:gd name="connsiteY2829" fmla="*/ 1038974 h 4506686"/>
              <a:gd name="connsiteX2830" fmla="*/ 8113831 w 8266862"/>
              <a:gd name="connsiteY2830" fmla="*/ 1042321 h 4506686"/>
              <a:gd name="connsiteX2831" fmla="*/ 8108507 w 8266862"/>
              <a:gd name="connsiteY2831" fmla="*/ 1031368 h 4506686"/>
              <a:gd name="connsiteX2832" fmla="*/ 8105159 w 8266862"/>
              <a:gd name="connsiteY2832" fmla="*/ 1021023 h 4506686"/>
              <a:gd name="connsiteX2833" fmla="*/ 8100141 w 8266862"/>
              <a:gd name="connsiteY2833" fmla="*/ 1018741 h 4506686"/>
              <a:gd name="connsiteX2834" fmla="*/ 8093601 w 8266862"/>
              <a:gd name="connsiteY2834" fmla="*/ 1016155 h 4506686"/>
              <a:gd name="connsiteX2835" fmla="*/ 8086754 w 8266862"/>
              <a:gd name="connsiteY2835" fmla="*/ 1016308 h 4506686"/>
              <a:gd name="connsiteX2836" fmla="*/ 8082191 w 8266862"/>
              <a:gd name="connsiteY2836" fmla="*/ 1017829 h 4506686"/>
              <a:gd name="connsiteX2837" fmla="*/ 8076561 w 8266862"/>
              <a:gd name="connsiteY2837" fmla="*/ 1024522 h 4506686"/>
              <a:gd name="connsiteX2838" fmla="*/ 8068347 w 8266862"/>
              <a:gd name="connsiteY2838" fmla="*/ 1030302 h 4506686"/>
              <a:gd name="connsiteX2839" fmla="*/ 8062110 w 8266862"/>
              <a:gd name="connsiteY2839" fmla="*/ 1025587 h 4506686"/>
              <a:gd name="connsiteX2840" fmla="*/ 8057243 w 8266862"/>
              <a:gd name="connsiteY2840" fmla="*/ 1017829 h 4506686"/>
              <a:gd name="connsiteX2841" fmla="*/ 8053137 w 8266862"/>
              <a:gd name="connsiteY2841" fmla="*/ 1030150 h 4506686"/>
              <a:gd name="connsiteX2842" fmla="*/ 8047203 w 8266862"/>
              <a:gd name="connsiteY2842" fmla="*/ 1043233 h 4506686"/>
              <a:gd name="connsiteX2843" fmla="*/ 8048267 w 8266862"/>
              <a:gd name="connsiteY2843" fmla="*/ 1058444 h 4506686"/>
              <a:gd name="connsiteX2844" fmla="*/ 8045682 w 8266862"/>
              <a:gd name="connsiteY2844" fmla="*/ 1067420 h 4506686"/>
              <a:gd name="connsiteX2845" fmla="*/ 8039902 w 8266862"/>
              <a:gd name="connsiteY2845" fmla="*/ 1064985 h 4506686"/>
              <a:gd name="connsiteX2846" fmla="*/ 8034273 w 8266862"/>
              <a:gd name="connsiteY2846" fmla="*/ 1057076 h 4506686"/>
              <a:gd name="connsiteX2847" fmla="*/ 8018300 w 8266862"/>
              <a:gd name="connsiteY2847" fmla="*/ 1050686 h 4506686"/>
              <a:gd name="connsiteX2848" fmla="*/ 8005675 w 8266862"/>
              <a:gd name="connsiteY2848" fmla="*/ 1051295 h 4506686"/>
              <a:gd name="connsiteX2849" fmla="*/ 8008259 w 8266862"/>
              <a:gd name="connsiteY2849" fmla="*/ 1042776 h 4506686"/>
              <a:gd name="connsiteX2850" fmla="*/ 8020278 w 8266862"/>
              <a:gd name="connsiteY2850" fmla="*/ 1030607 h 4506686"/>
              <a:gd name="connsiteX2851" fmla="*/ 8016627 w 8266862"/>
              <a:gd name="connsiteY2851" fmla="*/ 1028173 h 4506686"/>
              <a:gd name="connsiteX2852" fmla="*/ 8010695 w 8266862"/>
              <a:gd name="connsiteY2852" fmla="*/ 1029847 h 4506686"/>
              <a:gd name="connsiteX2853" fmla="*/ 8008107 w 8266862"/>
              <a:gd name="connsiteY2853" fmla="*/ 1028173 h 4506686"/>
              <a:gd name="connsiteX2854" fmla="*/ 8012367 w 8266862"/>
              <a:gd name="connsiteY2854" fmla="*/ 1017068 h 4506686"/>
              <a:gd name="connsiteX2855" fmla="*/ 8012823 w 8266862"/>
              <a:gd name="connsiteY2855" fmla="*/ 1004898 h 4506686"/>
              <a:gd name="connsiteX2856" fmla="*/ 8007501 w 8266862"/>
              <a:gd name="connsiteY2856" fmla="*/ 1009158 h 4506686"/>
              <a:gd name="connsiteX2857" fmla="*/ 8000806 w 8266862"/>
              <a:gd name="connsiteY2857" fmla="*/ 1022089 h 4506686"/>
              <a:gd name="connsiteX2858" fmla="*/ 7984530 w 8266862"/>
              <a:gd name="connsiteY2858" fmla="*/ 1032280 h 4506686"/>
              <a:gd name="connsiteX2859" fmla="*/ 7985289 w 8266862"/>
              <a:gd name="connsiteY2859" fmla="*/ 1049470 h 4506686"/>
              <a:gd name="connsiteX2860" fmla="*/ 7969927 w 8266862"/>
              <a:gd name="connsiteY2860" fmla="*/ 1084457 h 4506686"/>
              <a:gd name="connsiteX2861" fmla="*/ 7969165 w 8266862"/>
              <a:gd name="connsiteY2861" fmla="*/ 1099364 h 4506686"/>
              <a:gd name="connsiteX2862" fmla="*/ 7959277 w 8266862"/>
              <a:gd name="connsiteY2862" fmla="*/ 1111231 h 4506686"/>
              <a:gd name="connsiteX2863" fmla="*/ 7946500 w 8266862"/>
              <a:gd name="connsiteY2863" fmla="*/ 1121422 h 4506686"/>
              <a:gd name="connsiteX2864" fmla="*/ 7929463 w 8266862"/>
              <a:gd name="connsiteY2864" fmla="*/ 1118532 h 4506686"/>
              <a:gd name="connsiteX2865" fmla="*/ 7916533 w 8266862"/>
              <a:gd name="connsiteY2865" fmla="*/ 1127355 h 4506686"/>
              <a:gd name="connsiteX2866" fmla="*/ 7909991 w 8266862"/>
              <a:gd name="connsiteY2866" fmla="*/ 1137547 h 4506686"/>
              <a:gd name="connsiteX2867" fmla="*/ 7904211 w 8266862"/>
              <a:gd name="connsiteY2867" fmla="*/ 1139068 h 4506686"/>
              <a:gd name="connsiteX2868" fmla="*/ 7901169 w 8266862"/>
              <a:gd name="connsiteY2868" fmla="*/ 1126138 h 4506686"/>
              <a:gd name="connsiteX2869" fmla="*/ 7899039 w 8266862"/>
              <a:gd name="connsiteY2869" fmla="*/ 1122182 h 4506686"/>
              <a:gd name="connsiteX2870" fmla="*/ 7894324 w 8266862"/>
              <a:gd name="connsiteY2870" fmla="*/ 1141197 h 4506686"/>
              <a:gd name="connsiteX2871" fmla="*/ 7889455 w 8266862"/>
              <a:gd name="connsiteY2871" fmla="*/ 1142414 h 4506686"/>
              <a:gd name="connsiteX2872" fmla="*/ 7887629 w 8266862"/>
              <a:gd name="connsiteY2872" fmla="*/ 1128875 h 4506686"/>
              <a:gd name="connsiteX2873" fmla="*/ 7885348 w 8266862"/>
              <a:gd name="connsiteY2873" fmla="*/ 1119902 h 4506686"/>
              <a:gd name="connsiteX2874" fmla="*/ 7878655 w 8266862"/>
              <a:gd name="connsiteY2874" fmla="*/ 1127660 h 4506686"/>
              <a:gd name="connsiteX2875" fmla="*/ 7874243 w 8266862"/>
              <a:gd name="connsiteY2875" fmla="*/ 1148043 h 4506686"/>
              <a:gd name="connsiteX2876" fmla="*/ 7869680 w 8266862"/>
              <a:gd name="connsiteY2876" fmla="*/ 1146370 h 4506686"/>
              <a:gd name="connsiteX2877" fmla="*/ 7868159 w 8266862"/>
              <a:gd name="connsiteY2877" fmla="*/ 1138764 h 4506686"/>
              <a:gd name="connsiteX2878" fmla="*/ 7864813 w 8266862"/>
              <a:gd name="connsiteY2878" fmla="*/ 1136482 h 4506686"/>
              <a:gd name="connsiteX2879" fmla="*/ 7863747 w 8266862"/>
              <a:gd name="connsiteY2879" fmla="*/ 1145152 h 4506686"/>
              <a:gd name="connsiteX2880" fmla="*/ 7865421 w 8266862"/>
              <a:gd name="connsiteY2880" fmla="*/ 1157322 h 4506686"/>
              <a:gd name="connsiteX2881" fmla="*/ 7862987 w 8266862"/>
              <a:gd name="connsiteY2881" fmla="*/ 1163864 h 4506686"/>
              <a:gd name="connsiteX2882" fmla="*/ 7858423 w 8266862"/>
              <a:gd name="connsiteY2882" fmla="*/ 1160365 h 4506686"/>
              <a:gd name="connsiteX2883" fmla="*/ 7853859 w 8266862"/>
              <a:gd name="connsiteY2883" fmla="*/ 1154584 h 4506686"/>
              <a:gd name="connsiteX2884" fmla="*/ 7846253 w 8266862"/>
              <a:gd name="connsiteY2884" fmla="*/ 1158996 h 4506686"/>
              <a:gd name="connsiteX2885" fmla="*/ 7839257 w 8266862"/>
              <a:gd name="connsiteY2885" fmla="*/ 1160822 h 4506686"/>
              <a:gd name="connsiteX2886" fmla="*/ 7839257 w 8266862"/>
              <a:gd name="connsiteY2886" fmla="*/ 1154888 h 4506686"/>
              <a:gd name="connsiteX2887" fmla="*/ 7840625 w 8266862"/>
              <a:gd name="connsiteY2887" fmla="*/ 1147587 h 4506686"/>
              <a:gd name="connsiteX2888" fmla="*/ 7826782 w 8266862"/>
              <a:gd name="connsiteY2888" fmla="*/ 1151693 h 4506686"/>
              <a:gd name="connsiteX2889" fmla="*/ 7810049 w 8266862"/>
              <a:gd name="connsiteY2889" fmla="*/ 1165232 h 4506686"/>
              <a:gd name="connsiteX2890" fmla="*/ 7797119 w 8266862"/>
              <a:gd name="connsiteY2890" fmla="*/ 1183943 h 4506686"/>
              <a:gd name="connsiteX2891" fmla="*/ 7801531 w 8266862"/>
              <a:gd name="connsiteY2891" fmla="*/ 1186986 h 4506686"/>
              <a:gd name="connsiteX2892" fmla="*/ 7806550 w 8266862"/>
              <a:gd name="connsiteY2892" fmla="*/ 1192919 h 4506686"/>
              <a:gd name="connsiteX2893" fmla="*/ 7784037 w 8266862"/>
              <a:gd name="connsiteY2893" fmla="*/ 1221669 h 4506686"/>
              <a:gd name="connsiteX2894" fmla="*/ 7760914 w 8266862"/>
              <a:gd name="connsiteY2894" fmla="*/ 1247530 h 4506686"/>
              <a:gd name="connsiteX2895" fmla="*/ 7743421 w 8266862"/>
              <a:gd name="connsiteY2895" fmla="*/ 1289514 h 4506686"/>
              <a:gd name="connsiteX2896" fmla="*/ 7736423 w 8266862"/>
              <a:gd name="connsiteY2896" fmla="*/ 1294381 h 4506686"/>
              <a:gd name="connsiteX2897" fmla="*/ 7730339 w 8266862"/>
              <a:gd name="connsiteY2897" fmla="*/ 1301988 h 4506686"/>
              <a:gd name="connsiteX2898" fmla="*/ 7718930 w 8266862"/>
              <a:gd name="connsiteY2898" fmla="*/ 1283733 h 4506686"/>
              <a:gd name="connsiteX2899" fmla="*/ 7716649 w 8266862"/>
              <a:gd name="connsiteY2899" fmla="*/ 1268978 h 4506686"/>
              <a:gd name="connsiteX2900" fmla="*/ 7703717 w 8266862"/>
              <a:gd name="connsiteY2900" fmla="*/ 1251484 h 4506686"/>
              <a:gd name="connsiteX2901" fmla="*/ 7698545 w 8266862"/>
              <a:gd name="connsiteY2901" fmla="*/ 1239467 h 4506686"/>
              <a:gd name="connsiteX2902" fmla="*/ 7696872 w 8266862"/>
              <a:gd name="connsiteY2902" fmla="*/ 1225928 h 4506686"/>
              <a:gd name="connsiteX2903" fmla="*/ 7697633 w 8266862"/>
              <a:gd name="connsiteY2903" fmla="*/ 1211325 h 4506686"/>
              <a:gd name="connsiteX2904" fmla="*/ 7696569 w 8266862"/>
              <a:gd name="connsiteY2904" fmla="*/ 1189420 h 4506686"/>
              <a:gd name="connsiteX2905" fmla="*/ 7695503 w 8266862"/>
              <a:gd name="connsiteY2905" fmla="*/ 1167515 h 4506686"/>
              <a:gd name="connsiteX2906" fmla="*/ 7694438 w 8266862"/>
              <a:gd name="connsiteY2906" fmla="*/ 1145609 h 4506686"/>
              <a:gd name="connsiteX2907" fmla="*/ 7693373 w 8266862"/>
              <a:gd name="connsiteY2907" fmla="*/ 1123705 h 4506686"/>
              <a:gd name="connsiteX2908" fmla="*/ 7692308 w 8266862"/>
              <a:gd name="connsiteY2908" fmla="*/ 1101647 h 4506686"/>
              <a:gd name="connsiteX2909" fmla="*/ 7691243 w 8266862"/>
              <a:gd name="connsiteY2909" fmla="*/ 1079589 h 4506686"/>
              <a:gd name="connsiteX2910" fmla="*/ 7690179 w 8266862"/>
              <a:gd name="connsiteY2910" fmla="*/ 1057532 h 4506686"/>
              <a:gd name="connsiteX2911" fmla="*/ 7689114 w 8266862"/>
              <a:gd name="connsiteY2911" fmla="*/ 1035475 h 4506686"/>
              <a:gd name="connsiteX2912" fmla="*/ 7688049 w 8266862"/>
              <a:gd name="connsiteY2912" fmla="*/ 1013265 h 4506686"/>
              <a:gd name="connsiteX2913" fmla="*/ 7686985 w 8266862"/>
              <a:gd name="connsiteY2913" fmla="*/ 991056 h 4506686"/>
              <a:gd name="connsiteX2914" fmla="*/ 7685920 w 8266862"/>
              <a:gd name="connsiteY2914" fmla="*/ 968846 h 4506686"/>
              <a:gd name="connsiteX2915" fmla="*/ 7684855 w 8266862"/>
              <a:gd name="connsiteY2915" fmla="*/ 946485 h 4506686"/>
              <a:gd name="connsiteX2916" fmla="*/ 7683790 w 8266862"/>
              <a:gd name="connsiteY2916" fmla="*/ 924123 h 4506686"/>
              <a:gd name="connsiteX2917" fmla="*/ 7682725 w 8266862"/>
              <a:gd name="connsiteY2917" fmla="*/ 901762 h 4506686"/>
              <a:gd name="connsiteX2918" fmla="*/ 7681659 w 8266862"/>
              <a:gd name="connsiteY2918" fmla="*/ 879400 h 4506686"/>
              <a:gd name="connsiteX2919" fmla="*/ 7680595 w 8266862"/>
              <a:gd name="connsiteY2919" fmla="*/ 859321 h 4506686"/>
              <a:gd name="connsiteX2920" fmla="*/ 7684095 w 8266862"/>
              <a:gd name="connsiteY2920" fmla="*/ 856278 h 4506686"/>
              <a:gd name="connsiteX2921" fmla="*/ 7692765 w 8266862"/>
              <a:gd name="connsiteY2921" fmla="*/ 850497 h 4506686"/>
              <a:gd name="connsiteX2922" fmla="*/ 7698393 w 8266862"/>
              <a:gd name="connsiteY2922" fmla="*/ 851259 h 4506686"/>
              <a:gd name="connsiteX2923" fmla="*/ 7703262 w 8266862"/>
              <a:gd name="connsiteY2923" fmla="*/ 859929 h 4506686"/>
              <a:gd name="connsiteX2924" fmla="*/ 7707368 w 8266862"/>
              <a:gd name="connsiteY2924" fmla="*/ 865710 h 4506686"/>
              <a:gd name="connsiteX2925" fmla="*/ 7712085 w 8266862"/>
              <a:gd name="connsiteY2925" fmla="*/ 864036 h 4506686"/>
              <a:gd name="connsiteX2926" fmla="*/ 7716191 w 8266862"/>
              <a:gd name="connsiteY2926" fmla="*/ 855974 h 4506686"/>
              <a:gd name="connsiteX2927" fmla="*/ 7716039 w 8266862"/>
              <a:gd name="connsiteY2927" fmla="*/ 844716 h 4506686"/>
              <a:gd name="connsiteX2928" fmla="*/ 7721515 w 8266862"/>
              <a:gd name="connsiteY2928" fmla="*/ 836806 h 4506686"/>
              <a:gd name="connsiteX2929" fmla="*/ 7728057 w 8266862"/>
              <a:gd name="connsiteY2929" fmla="*/ 835591 h 4506686"/>
              <a:gd name="connsiteX2930" fmla="*/ 7734141 w 8266862"/>
              <a:gd name="connsiteY2930" fmla="*/ 835894 h 4506686"/>
              <a:gd name="connsiteX2931" fmla="*/ 7737184 w 8266862"/>
              <a:gd name="connsiteY2931" fmla="*/ 832091 h 4506686"/>
              <a:gd name="connsiteX2932" fmla="*/ 7736879 w 8266862"/>
              <a:gd name="connsiteY2932" fmla="*/ 826615 h 4506686"/>
              <a:gd name="connsiteX2933" fmla="*/ 7734749 w 8266862"/>
              <a:gd name="connsiteY2933" fmla="*/ 817792 h 4506686"/>
              <a:gd name="connsiteX2934" fmla="*/ 7735510 w 8266862"/>
              <a:gd name="connsiteY2934" fmla="*/ 807144 h 4506686"/>
              <a:gd name="connsiteX2935" fmla="*/ 7750723 w 8266862"/>
              <a:gd name="connsiteY2935" fmla="*/ 788281 h 4506686"/>
              <a:gd name="connsiteX2936" fmla="*/ 7769281 w 8266862"/>
              <a:gd name="connsiteY2936" fmla="*/ 775502 h 4506686"/>
              <a:gd name="connsiteX2937" fmla="*/ 7775822 w 8266862"/>
              <a:gd name="connsiteY2937" fmla="*/ 769114 h 4506686"/>
              <a:gd name="connsiteX2938" fmla="*/ 7777647 w 8266862"/>
              <a:gd name="connsiteY2938" fmla="*/ 756032 h 4506686"/>
              <a:gd name="connsiteX2939" fmla="*/ 7788296 w 8266862"/>
              <a:gd name="connsiteY2939" fmla="*/ 742493 h 4506686"/>
              <a:gd name="connsiteX2940" fmla="*/ 7793621 w 8266862"/>
              <a:gd name="connsiteY2940" fmla="*/ 734735 h 4506686"/>
              <a:gd name="connsiteX2941" fmla="*/ 7794989 w 8266862"/>
              <a:gd name="connsiteY2941" fmla="*/ 727889 h 4506686"/>
              <a:gd name="connsiteX2942" fmla="*/ 7792251 w 8266862"/>
              <a:gd name="connsiteY2942" fmla="*/ 719523 h 4506686"/>
              <a:gd name="connsiteX2943" fmla="*/ 7792556 w 8266862"/>
              <a:gd name="connsiteY2943" fmla="*/ 703550 h 4506686"/>
              <a:gd name="connsiteX2944" fmla="*/ 7796207 w 8266862"/>
              <a:gd name="connsiteY2944" fmla="*/ 684535 h 4506686"/>
              <a:gd name="connsiteX2945" fmla="*/ 7800617 w 8266862"/>
              <a:gd name="connsiteY2945" fmla="*/ 663695 h 4506686"/>
              <a:gd name="connsiteX2946" fmla="*/ 7810505 w 8266862"/>
              <a:gd name="connsiteY2946" fmla="*/ 644984 h 4506686"/>
              <a:gd name="connsiteX2947" fmla="*/ 7826630 w 8266862"/>
              <a:gd name="connsiteY2947" fmla="*/ 624449 h 4506686"/>
              <a:gd name="connsiteX2948" fmla="*/ 7830737 w 8266862"/>
              <a:gd name="connsiteY2948" fmla="*/ 597371 h 4506686"/>
              <a:gd name="connsiteX2949" fmla="*/ 7835149 w 8266862"/>
              <a:gd name="connsiteY2949" fmla="*/ 568772 h 4506686"/>
              <a:gd name="connsiteX2950" fmla="*/ 7854620 w 8266862"/>
              <a:gd name="connsiteY2950" fmla="*/ 540783 h 4506686"/>
              <a:gd name="connsiteX2951" fmla="*/ 7876677 w 8266862"/>
              <a:gd name="connsiteY2951" fmla="*/ 508990 h 4506686"/>
              <a:gd name="connsiteX2952" fmla="*/ 7889303 w 8266862"/>
              <a:gd name="connsiteY2952" fmla="*/ 490888 h 4506686"/>
              <a:gd name="connsiteX2953" fmla="*/ 7911969 w 8266862"/>
              <a:gd name="connsiteY2953" fmla="*/ 457877 h 4506686"/>
              <a:gd name="connsiteX2954" fmla="*/ 7928095 w 8266862"/>
              <a:gd name="connsiteY2954" fmla="*/ 434300 h 4506686"/>
              <a:gd name="connsiteX2955" fmla="*/ 7936155 w 8266862"/>
              <a:gd name="connsiteY2955" fmla="*/ 423500 h 4506686"/>
              <a:gd name="connsiteX2956" fmla="*/ 5258004 w 8266862"/>
              <a:gd name="connsiteY2956" fmla="*/ 405854 h 4506686"/>
              <a:gd name="connsiteX2957" fmla="*/ 5274738 w 8266862"/>
              <a:gd name="connsiteY2957" fmla="*/ 405854 h 4506686"/>
              <a:gd name="connsiteX2958" fmla="*/ 5286754 w 8266862"/>
              <a:gd name="connsiteY2958" fmla="*/ 409352 h 4506686"/>
              <a:gd name="connsiteX2959" fmla="*/ 5294209 w 8266862"/>
              <a:gd name="connsiteY2959" fmla="*/ 416501 h 4506686"/>
              <a:gd name="connsiteX2960" fmla="*/ 5287059 w 8266862"/>
              <a:gd name="connsiteY2960" fmla="*/ 421218 h 4506686"/>
              <a:gd name="connsiteX2961" fmla="*/ 5254049 w 8266862"/>
              <a:gd name="connsiteY2961" fmla="*/ 425172 h 4506686"/>
              <a:gd name="connsiteX2962" fmla="*/ 5253136 w 8266862"/>
              <a:gd name="connsiteY2962" fmla="*/ 426389 h 4506686"/>
              <a:gd name="connsiteX2963" fmla="*/ 5259373 w 8266862"/>
              <a:gd name="connsiteY2963" fmla="*/ 430192 h 4506686"/>
              <a:gd name="connsiteX2964" fmla="*/ 5260590 w 8266862"/>
              <a:gd name="connsiteY2964" fmla="*/ 432930 h 4506686"/>
              <a:gd name="connsiteX2965" fmla="*/ 5254809 w 8266862"/>
              <a:gd name="connsiteY2965" fmla="*/ 440080 h 4506686"/>
              <a:gd name="connsiteX2966" fmla="*/ 5225602 w 8266862"/>
              <a:gd name="connsiteY2966" fmla="*/ 463201 h 4506686"/>
              <a:gd name="connsiteX2967" fmla="*/ 5223017 w 8266862"/>
              <a:gd name="connsiteY2967" fmla="*/ 470047 h 4506686"/>
              <a:gd name="connsiteX2968" fmla="*/ 5223472 w 8266862"/>
              <a:gd name="connsiteY2968" fmla="*/ 474154 h 4506686"/>
              <a:gd name="connsiteX2969" fmla="*/ 5206132 w 8266862"/>
              <a:gd name="connsiteY2969" fmla="*/ 492106 h 4506686"/>
              <a:gd name="connsiteX2970" fmla="*/ 5199742 w 8266862"/>
              <a:gd name="connsiteY2970" fmla="*/ 503513 h 4506686"/>
              <a:gd name="connsiteX2971" fmla="*/ 5194418 w 8266862"/>
              <a:gd name="connsiteY2971" fmla="*/ 505339 h 4506686"/>
              <a:gd name="connsiteX2972" fmla="*/ 5190158 w 8266862"/>
              <a:gd name="connsiteY2972" fmla="*/ 497582 h 4506686"/>
              <a:gd name="connsiteX2973" fmla="*/ 5190158 w 8266862"/>
              <a:gd name="connsiteY2973" fmla="*/ 491344 h 4506686"/>
              <a:gd name="connsiteX2974" fmla="*/ 5194418 w 8266862"/>
              <a:gd name="connsiteY2974" fmla="*/ 486629 h 4506686"/>
              <a:gd name="connsiteX2975" fmla="*/ 5198678 w 8266862"/>
              <a:gd name="connsiteY2975" fmla="*/ 479935 h 4506686"/>
              <a:gd name="connsiteX2976" fmla="*/ 5199286 w 8266862"/>
              <a:gd name="connsiteY2976" fmla="*/ 470656 h 4506686"/>
              <a:gd name="connsiteX2977" fmla="*/ 5197613 w 8266862"/>
              <a:gd name="connsiteY2977" fmla="*/ 467309 h 4506686"/>
              <a:gd name="connsiteX2978" fmla="*/ 5192288 w 8266862"/>
              <a:gd name="connsiteY2978" fmla="*/ 475677 h 4506686"/>
              <a:gd name="connsiteX2979" fmla="*/ 5195179 w 8266862"/>
              <a:gd name="connsiteY2979" fmla="*/ 477501 h 4506686"/>
              <a:gd name="connsiteX2980" fmla="*/ 5196091 w 8266862"/>
              <a:gd name="connsiteY2980" fmla="*/ 478871 h 4506686"/>
              <a:gd name="connsiteX2981" fmla="*/ 5195027 w 8266862"/>
              <a:gd name="connsiteY2981" fmla="*/ 481913 h 4506686"/>
              <a:gd name="connsiteX2982" fmla="*/ 5175099 w 8266862"/>
              <a:gd name="connsiteY2982" fmla="*/ 477501 h 4506686"/>
              <a:gd name="connsiteX2983" fmla="*/ 5169015 w 8266862"/>
              <a:gd name="connsiteY2983" fmla="*/ 470960 h 4506686"/>
              <a:gd name="connsiteX2984" fmla="*/ 5169927 w 8266862"/>
              <a:gd name="connsiteY2984" fmla="*/ 461985 h 4506686"/>
              <a:gd name="connsiteX2985" fmla="*/ 5176620 w 8266862"/>
              <a:gd name="connsiteY2985" fmla="*/ 450424 h 4506686"/>
              <a:gd name="connsiteX2986" fmla="*/ 5200654 w 8266862"/>
              <a:gd name="connsiteY2986" fmla="*/ 425932 h 4506686"/>
              <a:gd name="connsiteX2987" fmla="*/ 5211304 w 8266862"/>
              <a:gd name="connsiteY2987" fmla="*/ 419088 h 4506686"/>
              <a:gd name="connsiteX2988" fmla="*/ 5241424 w 8266862"/>
              <a:gd name="connsiteY2988" fmla="*/ 408286 h 4506686"/>
              <a:gd name="connsiteX2989" fmla="*/ 321580 w 8266862"/>
              <a:gd name="connsiteY2989" fmla="*/ 404636 h 4506686"/>
              <a:gd name="connsiteX2990" fmla="*/ 325383 w 8266862"/>
              <a:gd name="connsiteY2990" fmla="*/ 413915 h 4506686"/>
              <a:gd name="connsiteX2991" fmla="*/ 332229 w 8266862"/>
              <a:gd name="connsiteY2991" fmla="*/ 424412 h 4506686"/>
              <a:gd name="connsiteX2992" fmla="*/ 331621 w 8266862"/>
              <a:gd name="connsiteY2992" fmla="*/ 429279 h 4506686"/>
              <a:gd name="connsiteX2993" fmla="*/ 326143 w 8266862"/>
              <a:gd name="connsiteY2993" fmla="*/ 433083 h 4506686"/>
              <a:gd name="connsiteX2994" fmla="*/ 323254 w 8266862"/>
              <a:gd name="connsiteY2994" fmla="*/ 432169 h 4506686"/>
              <a:gd name="connsiteX2995" fmla="*/ 323102 w 8266862"/>
              <a:gd name="connsiteY2995" fmla="*/ 426541 h 4506686"/>
              <a:gd name="connsiteX2996" fmla="*/ 321580 w 8266862"/>
              <a:gd name="connsiteY2996" fmla="*/ 425628 h 4506686"/>
              <a:gd name="connsiteX2997" fmla="*/ 315648 w 8266862"/>
              <a:gd name="connsiteY2997" fmla="*/ 432473 h 4506686"/>
              <a:gd name="connsiteX2998" fmla="*/ 316104 w 8266862"/>
              <a:gd name="connsiteY2998" fmla="*/ 419087 h 4506686"/>
              <a:gd name="connsiteX2999" fmla="*/ 318994 w 8266862"/>
              <a:gd name="connsiteY2999" fmla="*/ 404941 h 4506686"/>
              <a:gd name="connsiteX3000" fmla="*/ 310019 w 8266862"/>
              <a:gd name="connsiteY3000" fmla="*/ 359153 h 4506686"/>
              <a:gd name="connsiteX3001" fmla="*/ 314735 w 8266862"/>
              <a:gd name="connsiteY3001" fmla="*/ 362042 h 4506686"/>
              <a:gd name="connsiteX3002" fmla="*/ 316104 w 8266862"/>
              <a:gd name="connsiteY3002" fmla="*/ 363717 h 4506686"/>
              <a:gd name="connsiteX3003" fmla="*/ 317473 w 8266862"/>
              <a:gd name="connsiteY3003" fmla="*/ 382274 h 4506686"/>
              <a:gd name="connsiteX3004" fmla="*/ 316712 w 8266862"/>
              <a:gd name="connsiteY3004" fmla="*/ 386382 h 4506686"/>
              <a:gd name="connsiteX3005" fmla="*/ 308803 w 8266862"/>
              <a:gd name="connsiteY3005" fmla="*/ 381514 h 4506686"/>
              <a:gd name="connsiteX3006" fmla="*/ 306216 w 8266862"/>
              <a:gd name="connsiteY3006" fmla="*/ 377102 h 4506686"/>
              <a:gd name="connsiteX3007" fmla="*/ 306520 w 8266862"/>
              <a:gd name="connsiteY3007" fmla="*/ 367062 h 4506686"/>
              <a:gd name="connsiteX3008" fmla="*/ 308498 w 8266862"/>
              <a:gd name="connsiteY3008" fmla="*/ 360521 h 4506686"/>
              <a:gd name="connsiteX3009" fmla="*/ 5185900 w 8266862"/>
              <a:gd name="connsiteY3009" fmla="*/ 258449 h 4506686"/>
              <a:gd name="connsiteX3010" fmla="*/ 5188029 w 8266862"/>
              <a:gd name="connsiteY3010" fmla="*/ 260276 h 4506686"/>
              <a:gd name="connsiteX3011" fmla="*/ 5174186 w 8266862"/>
              <a:gd name="connsiteY3011" fmla="*/ 272444 h 4506686"/>
              <a:gd name="connsiteX3012" fmla="*/ 5171905 w 8266862"/>
              <a:gd name="connsiteY3012" fmla="*/ 277465 h 4506686"/>
              <a:gd name="connsiteX3013" fmla="*/ 5172513 w 8266862"/>
              <a:gd name="connsiteY3013" fmla="*/ 280812 h 4506686"/>
              <a:gd name="connsiteX3014" fmla="*/ 5167949 w 8266862"/>
              <a:gd name="connsiteY3014" fmla="*/ 287201 h 4506686"/>
              <a:gd name="connsiteX3015" fmla="*/ 5127029 w 8266862"/>
              <a:gd name="connsiteY3015" fmla="*/ 309714 h 4506686"/>
              <a:gd name="connsiteX3016" fmla="*/ 5120641 w 8266862"/>
              <a:gd name="connsiteY3016" fmla="*/ 311843 h 4506686"/>
              <a:gd name="connsiteX3017" fmla="*/ 5119879 w 8266862"/>
              <a:gd name="connsiteY3017" fmla="*/ 315342 h 4506686"/>
              <a:gd name="connsiteX3018" fmla="*/ 5125051 w 8266862"/>
              <a:gd name="connsiteY3018" fmla="*/ 316407 h 4506686"/>
              <a:gd name="connsiteX3019" fmla="*/ 5124139 w 8266862"/>
              <a:gd name="connsiteY3019" fmla="*/ 318232 h 4506686"/>
              <a:gd name="connsiteX3020" fmla="*/ 5118510 w 8266862"/>
              <a:gd name="connsiteY3020" fmla="*/ 321428 h 4506686"/>
              <a:gd name="connsiteX3021" fmla="*/ 5102539 w 8266862"/>
              <a:gd name="connsiteY3021" fmla="*/ 327968 h 4506686"/>
              <a:gd name="connsiteX3022" fmla="*/ 5091737 w 8266862"/>
              <a:gd name="connsiteY3022" fmla="*/ 330097 h 4506686"/>
              <a:gd name="connsiteX3023" fmla="*/ 5086262 w 8266862"/>
              <a:gd name="connsiteY3023" fmla="*/ 327817 h 4506686"/>
              <a:gd name="connsiteX3024" fmla="*/ 5085653 w 8266862"/>
              <a:gd name="connsiteY3024" fmla="*/ 323405 h 4506686"/>
              <a:gd name="connsiteX3025" fmla="*/ 5090065 w 8266862"/>
              <a:gd name="connsiteY3025" fmla="*/ 317016 h 4506686"/>
              <a:gd name="connsiteX3026" fmla="*/ 5090065 w 8266862"/>
              <a:gd name="connsiteY3026" fmla="*/ 313820 h 4506686"/>
              <a:gd name="connsiteX3027" fmla="*/ 5085653 w 8266862"/>
              <a:gd name="connsiteY3027" fmla="*/ 313820 h 4506686"/>
              <a:gd name="connsiteX3028" fmla="*/ 5086717 w 8266862"/>
              <a:gd name="connsiteY3028" fmla="*/ 311235 h 4506686"/>
              <a:gd name="connsiteX3029" fmla="*/ 5093258 w 8266862"/>
              <a:gd name="connsiteY3029" fmla="*/ 306215 h 4506686"/>
              <a:gd name="connsiteX3030" fmla="*/ 5149239 w 8266862"/>
              <a:gd name="connsiteY3030" fmla="*/ 273965 h 4506686"/>
              <a:gd name="connsiteX3031" fmla="*/ 5173121 w 8266862"/>
              <a:gd name="connsiteY3031" fmla="*/ 262253 h 4506686"/>
              <a:gd name="connsiteX3032" fmla="*/ 298459 w 8266862"/>
              <a:gd name="connsiteY3032" fmla="*/ 213878 h 4506686"/>
              <a:gd name="connsiteX3033" fmla="*/ 302110 w 8266862"/>
              <a:gd name="connsiteY3033" fmla="*/ 214640 h 4506686"/>
              <a:gd name="connsiteX3034" fmla="*/ 306520 w 8266862"/>
              <a:gd name="connsiteY3034" fmla="*/ 219202 h 4506686"/>
              <a:gd name="connsiteX3035" fmla="*/ 311846 w 8266862"/>
              <a:gd name="connsiteY3035" fmla="*/ 227418 h 4506686"/>
              <a:gd name="connsiteX3036" fmla="*/ 310932 w 8266862"/>
              <a:gd name="connsiteY3036" fmla="*/ 233199 h 4506686"/>
              <a:gd name="connsiteX3037" fmla="*/ 289483 w 8266862"/>
              <a:gd name="connsiteY3037" fmla="*/ 244607 h 4506686"/>
              <a:gd name="connsiteX3038" fmla="*/ 288723 w 8266862"/>
              <a:gd name="connsiteY3038" fmla="*/ 247193 h 4506686"/>
              <a:gd name="connsiteX3039" fmla="*/ 299067 w 8266862"/>
              <a:gd name="connsiteY3039" fmla="*/ 250388 h 4506686"/>
              <a:gd name="connsiteX3040" fmla="*/ 302870 w 8266862"/>
              <a:gd name="connsiteY3040" fmla="*/ 253278 h 4506686"/>
              <a:gd name="connsiteX3041" fmla="*/ 306673 w 8266862"/>
              <a:gd name="connsiteY3041" fmla="*/ 262710 h 4506686"/>
              <a:gd name="connsiteX3042" fmla="*/ 313670 w 8266862"/>
              <a:gd name="connsiteY3042" fmla="*/ 290700 h 4506686"/>
              <a:gd name="connsiteX3043" fmla="*/ 316712 w 8266862"/>
              <a:gd name="connsiteY3043" fmla="*/ 278985 h 4506686"/>
              <a:gd name="connsiteX3044" fmla="*/ 336184 w 8266862"/>
              <a:gd name="connsiteY3044" fmla="*/ 299218 h 4506686"/>
              <a:gd name="connsiteX3045" fmla="*/ 336184 w 8266862"/>
              <a:gd name="connsiteY3045" fmla="*/ 309106 h 4506686"/>
              <a:gd name="connsiteX3046" fmla="*/ 333750 w 8266862"/>
              <a:gd name="connsiteY3046" fmla="*/ 312452 h 4506686"/>
              <a:gd name="connsiteX3047" fmla="*/ 329643 w 8266862"/>
              <a:gd name="connsiteY3047" fmla="*/ 313668 h 4506686"/>
              <a:gd name="connsiteX3048" fmla="*/ 325840 w 8266862"/>
              <a:gd name="connsiteY3048" fmla="*/ 310779 h 4506686"/>
              <a:gd name="connsiteX3049" fmla="*/ 322340 w 8266862"/>
              <a:gd name="connsiteY3049" fmla="*/ 303782 h 4506686"/>
              <a:gd name="connsiteX3050" fmla="*/ 317930 w 8266862"/>
              <a:gd name="connsiteY3050" fmla="*/ 300130 h 4506686"/>
              <a:gd name="connsiteX3051" fmla="*/ 308651 w 8266862"/>
              <a:gd name="connsiteY3051" fmla="*/ 297697 h 4506686"/>
              <a:gd name="connsiteX3052" fmla="*/ 303782 w 8266862"/>
              <a:gd name="connsiteY3052" fmla="*/ 289785 h 4506686"/>
              <a:gd name="connsiteX3053" fmla="*/ 302110 w 8266862"/>
              <a:gd name="connsiteY3053" fmla="*/ 284309 h 4506686"/>
              <a:gd name="connsiteX3054" fmla="*/ 301653 w 8266862"/>
              <a:gd name="connsiteY3054" fmla="*/ 268642 h 4506686"/>
              <a:gd name="connsiteX3055" fmla="*/ 299371 w 8266862"/>
              <a:gd name="connsiteY3055" fmla="*/ 263775 h 4506686"/>
              <a:gd name="connsiteX3056" fmla="*/ 294352 w 8266862"/>
              <a:gd name="connsiteY3056" fmla="*/ 262710 h 4506686"/>
              <a:gd name="connsiteX3057" fmla="*/ 289635 w 8266862"/>
              <a:gd name="connsiteY3057" fmla="*/ 258906 h 4506686"/>
              <a:gd name="connsiteX3058" fmla="*/ 282334 w 8266862"/>
              <a:gd name="connsiteY3058" fmla="*/ 247953 h 4506686"/>
              <a:gd name="connsiteX3059" fmla="*/ 281270 w 8266862"/>
              <a:gd name="connsiteY3059" fmla="*/ 245064 h 4506686"/>
              <a:gd name="connsiteX3060" fmla="*/ 284768 w 8266862"/>
              <a:gd name="connsiteY3060" fmla="*/ 236088 h 4506686"/>
              <a:gd name="connsiteX3061" fmla="*/ 292678 w 8266862"/>
              <a:gd name="connsiteY3061" fmla="*/ 221029 h 4506686"/>
              <a:gd name="connsiteX3062" fmla="*/ 261798 w 8266862"/>
              <a:gd name="connsiteY3062" fmla="*/ 177826 h 4506686"/>
              <a:gd name="connsiteX3063" fmla="*/ 264231 w 8266862"/>
              <a:gd name="connsiteY3063" fmla="*/ 178436 h 4506686"/>
              <a:gd name="connsiteX3064" fmla="*/ 265296 w 8266862"/>
              <a:gd name="connsiteY3064" fmla="*/ 188475 h 4506686"/>
              <a:gd name="connsiteX3065" fmla="*/ 272142 w 8266862"/>
              <a:gd name="connsiteY3065" fmla="*/ 199123 h 4506686"/>
              <a:gd name="connsiteX3066" fmla="*/ 271077 w 8266862"/>
              <a:gd name="connsiteY3066" fmla="*/ 203688 h 4506686"/>
              <a:gd name="connsiteX3067" fmla="*/ 268795 w 8266862"/>
              <a:gd name="connsiteY3067" fmla="*/ 205817 h 4506686"/>
              <a:gd name="connsiteX3068" fmla="*/ 261189 w 8266862"/>
              <a:gd name="connsiteY3068" fmla="*/ 202925 h 4506686"/>
              <a:gd name="connsiteX3069" fmla="*/ 256626 w 8266862"/>
              <a:gd name="connsiteY3069" fmla="*/ 198059 h 4506686"/>
              <a:gd name="connsiteX3070" fmla="*/ 255105 w 8266862"/>
              <a:gd name="connsiteY3070" fmla="*/ 192125 h 4506686"/>
              <a:gd name="connsiteX3071" fmla="*/ 257995 w 8266862"/>
              <a:gd name="connsiteY3071" fmla="*/ 180717 h 4506686"/>
              <a:gd name="connsiteX3072" fmla="*/ 229093 w 8266862"/>
              <a:gd name="connsiteY3072" fmla="*/ 164288 h 4506686"/>
              <a:gd name="connsiteX3073" fmla="*/ 242023 w 8266862"/>
              <a:gd name="connsiteY3073" fmla="*/ 180413 h 4506686"/>
              <a:gd name="connsiteX3074" fmla="*/ 243543 w 8266862"/>
              <a:gd name="connsiteY3074" fmla="*/ 188779 h 4506686"/>
              <a:gd name="connsiteX3075" fmla="*/ 247346 w 8266862"/>
              <a:gd name="connsiteY3075" fmla="*/ 195776 h 4506686"/>
              <a:gd name="connsiteX3076" fmla="*/ 231983 w 8266862"/>
              <a:gd name="connsiteY3076" fmla="*/ 191213 h 4506686"/>
              <a:gd name="connsiteX3077" fmla="*/ 225441 w 8266862"/>
              <a:gd name="connsiteY3077" fmla="*/ 187106 h 4506686"/>
              <a:gd name="connsiteX3078" fmla="*/ 223463 w 8266862"/>
              <a:gd name="connsiteY3078" fmla="*/ 183151 h 4506686"/>
              <a:gd name="connsiteX3079" fmla="*/ 221182 w 8266862"/>
              <a:gd name="connsiteY3079" fmla="*/ 170069 h 4506686"/>
              <a:gd name="connsiteX3080" fmla="*/ 222247 w 8266862"/>
              <a:gd name="connsiteY3080" fmla="*/ 165808 h 4506686"/>
              <a:gd name="connsiteX3081" fmla="*/ 260124 w 8266862"/>
              <a:gd name="connsiteY3081" fmla="*/ 143447 h 4506686"/>
              <a:gd name="connsiteX3082" fmla="*/ 276705 w 8266862"/>
              <a:gd name="connsiteY3082" fmla="*/ 151663 h 4506686"/>
              <a:gd name="connsiteX3083" fmla="*/ 278683 w 8266862"/>
              <a:gd name="connsiteY3083" fmla="*/ 156377 h 4506686"/>
              <a:gd name="connsiteX3084" fmla="*/ 272902 w 8266862"/>
              <a:gd name="connsiteY3084" fmla="*/ 160942 h 4506686"/>
              <a:gd name="connsiteX3085" fmla="*/ 268795 w 8266862"/>
              <a:gd name="connsiteY3085" fmla="*/ 161701 h 4506686"/>
              <a:gd name="connsiteX3086" fmla="*/ 262254 w 8266862"/>
              <a:gd name="connsiteY3086" fmla="*/ 154400 h 4506686"/>
              <a:gd name="connsiteX3087" fmla="*/ 259364 w 8266862"/>
              <a:gd name="connsiteY3087" fmla="*/ 153487 h 4506686"/>
              <a:gd name="connsiteX3088" fmla="*/ 261646 w 8266862"/>
              <a:gd name="connsiteY3088" fmla="*/ 164745 h 4506686"/>
              <a:gd name="connsiteX3089" fmla="*/ 260884 w 8266862"/>
              <a:gd name="connsiteY3089" fmla="*/ 168548 h 4506686"/>
              <a:gd name="connsiteX3090" fmla="*/ 247498 w 8266862"/>
              <a:gd name="connsiteY3090" fmla="*/ 161549 h 4506686"/>
              <a:gd name="connsiteX3091" fmla="*/ 245065 w 8266862"/>
              <a:gd name="connsiteY3091" fmla="*/ 156072 h 4506686"/>
              <a:gd name="connsiteX3092" fmla="*/ 248868 w 8266862"/>
              <a:gd name="connsiteY3092" fmla="*/ 150294 h 4506686"/>
              <a:gd name="connsiteX3093" fmla="*/ 257234 w 8266862"/>
              <a:gd name="connsiteY3093" fmla="*/ 144207 h 4506686"/>
              <a:gd name="connsiteX3094" fmla="*/ 4231807 w 8266862"/>
              <a:gd name="connsiteY3094" fmla="*/ 0 h 4506686"/>
              <a:gd name="connsiteX3095" fmla="*/ 4262688 w 8266862"/>
              <a:gd name="connsiteY3095" fmla="*/ 4412 h 4506686"/>
              <a:gd name="connsiteX3096" fmla="*/ 4271967 w 8266862"/>
              <a:gd name="connsiteY3096" fmla="*/ 11104 h 4506686"/>
              <a:gd name="connsiteX3097" fmla="*/ 4274857 w 8266862"/>
              <a:gd name="connsiteY3097" fmla="*/ 14299 h 4506686"/>
              <a:gd name="connsiteX3098" fmla="*/ 4273944 w 8266862"/>
              <a:gd name="connsiteY3098" fmla="*/ 24340 h 4506686"/>
              <a:gd name="connsiteX3099" fmla="*/ 4276530 w 8266862"/>
              <a:gd name="connsiteY3099" fmla="*/ 54763 h 4506686"/>
              <a:gd name="connsiteX3100" fmla="*/ 4282160 w 8266862"/>
              <a:gd name="connsiteY3100" fmla="*/ 80167 h 4506686"/>
              <a:gd name="connsiteX3101" fmla="*/ 4295089 w 8266862"/>
              <a:gd name="connsiteY3101" fmla="*/ 110439 h 4506686"/>
              <a:gd name="connsiteX3102" fmla="*/ 4295089 w 8266862"/>
              <a:gd name="connsiteY3102" fmla="*/ 110590 h 4506686"/>
              <a:gd name="connsiteX3103" fmla="*/ 4296154 w 8266862"/>
              <a:gd name="connsiteY3103" fmla="*/ 122456 h 4506686"/>
              <a:gd name="connsiteX3104" fmla="*/ 4300413 w 8266862"/>
              <a:gd name="connsiteY3104" fmla="*/ 129910 h 4506686"/>
              <a:gd name="connsiteX3105" fmla="*/ 4308172 w 8266862"/>
              <a:gd name="connsiteY3105" fmla="*/ 136756 h 4506686"/>
              <a:gd name="connsiteX3106" fmla="*/ 4337835 w 8266862"/>
              <a:gd name="connsiteY3106" fmla="*/ 145122 h 4506686"/>
              <a:gd name="connsiteX3107" fmla="*/ 4389251 w 8266862"/>
              <a:gd name="connsiteY3107" fmla="*/ 154858 h 4506686"/>
              <a:gd name="connsiteX3108" fmla="*/ 4418458 w 8266862"/>
              <a:gd name="connsiteY3108" fmla="*/ 165963 h 4506686"/>
              <a:gd name="connsiteX3109" fmla="*/ 4425303 w 8266862"/>
              <a:gd name="connsiteY3109" fmla="*/ 178588 h 4506686"/>
              <a:gd name="connsiteX3110" fmla="*/ 4438994 w 8266862"/>
              <a:gd name="connsiteY3110" fmla="*/ 183609 h 4506686"/>
              <a:gd name="connsiteX3111" fmla="*/ 4459530 w 8266862"/>
              <a:gd name="connsiteY3111" fmla="*/ 181174 h 4506686"/>
              <a:gd name="connsiteX3112" fmla="*/ 4473982 w 8266862"/>
              <a:gd name="connsiteY3112" fmla="*/ 175849 h 4506686"/>
              <a:gd name="connsiteX3113" fmla="*/ 4487216 w 8266862"/>
              <a:gd name="connsiteY3113" fmla="*/ 163834 h 4506686"/>
              <a:gd name="connsiteX3114" fmla="*/ 4504405 w 8266862"/>
              <a:gd name="connsiteY3114" fmla="*/ 161246 h 4506686"/>
              <a:gd name="connsiteX3115" fmla="*/ 4519161 w 8266862"/>
              <a:gd name="connsiteY3115" fmla="*/ 162007 h 4506686"/>
              <a:gd name="connsiteX3116" fmla="*/ 4533917 w 8266862"/>
              <a:gd name="connsiteY3116" fmla="*/ 163223 h 4506686"/>
              <a:gd name="connsiteX3117" fmla="*/ 4541826 w 8266862"/>
              <a:gd name="connsiteY3117" fmla="*/ 165049 h 4506686"/>
              <a:gd name="connsiteX3118" fmla="*/ 4564644 w 8266862"/>
              <a:gd name="connsiteY3118" fmla="*/ 174481 h 4506686"/>
              <a:gd name="connsiteX3119" fmla="*/ 4579553 w 8266862"/>
              <a:gd name="connsiteY3119" fmla="*/ 182240 h 4506686"/>
              <a:gd name="connsiteX3120" fmla="*/ 4601001 w 8266862"/>
              <a:gd name="connsiteY3120" fmla="*/ 196690 h 4506686"/>
              <a:gd name="connsiteX3121" fmla="*/ 4612867 w 8266862"/>
              <a:gd name="connsiteY3121" fmla="*/ 203080 h 4506686"/>
              <a:gd name="connsiteX3122" fmla="*/ 4618496 w 8266862"/>
              <a:gd name="connsiteY3122" fmla="*/ 217988 h 4506686"/>
              <a:gd name="connsiteX3123" fmla="*/ 4625189 w 8266862"/>
              <a:gd name="connsiteY3123" fmla="*/ 237154 h 4506686"/>
              <a:gd name="connsiteX3124" fmla="*/ 4634619 w 8266862"/>
              <a:gd name="connsiteY3124" fmla="*/ 237154 h 4506686"/>
              <a:gd name="connsiteX3125" fmla="*/ 4641769 w 8266862"/>
              <a:gd name="connsiteY3125" fmla="*/ 225898 h 4506686"/>
              <a:gd name="connsiteX3126" fmla="*/ 4659871 w 8266862"/>
              <a:gd name="connsiteY3126" fmla="*/ 223921 h 4506686"/>
              <a:gd name="connsiteX3127" fmla="*/ 4683753 w 8266862"/>
              <a:gd name="connsiteY3127" fmla="*/ 231830 h 4506686"/>
              <a:gd name="connsiteX3128" fmla="*/ 4704747 w 8266862"/>
              <a:gd name="connsiteY3128" fmla="*/ 254192 h 4506686"/>
              <a:gd name="connsiteX3129" fmla="*/ 4735018 w 8266862"/>
              <a:gd name="connsiteY3129" fmla="*/ 274119 h 4506686"/>
              <a:gd name="connsiteX3130" fmla="*/ 4753424 w 8266862"/>
              <a:gd name="connsiteY3130" fmla="*/ 284006 h 4506686"/>
              <a:gd name="connsiteX3131" fmla="*/ 4772135 w 8266862"/>
              <a:gd name="connsiteY3131" fmla="*/ 284006 h 4506686"/>
              <a:gd name="connsiteX3132" fmla="*/ 4796018 w 8266862"/>
              <a:gd name="connsiteY3132" fmla="*/ 274119 h 4506686"/>
              <a:gd name="connsiteX3133" fmla="*/ 4821422 w 8266862"/>
              <a:gd name="connsiteY3133" fmla="*/ 255104 h 4506686"/>
              <a:gd name="connsiteX3134" fmla="*/ 4839676 w 8266862"/>
              <a:gd name="connsiteY3134" fmla="*/ 251758 h 4506686"/>
              <a:gd name="connsiteX3135" fmla="*/ 4850477 w 8266862"/>
              <a:gd name="connsiteY3135" fmla="*/ 253583 h 4506686"/>
              <a:gd name="connsiteX3136" fmla="*/ 4856562 w 8266862"/>
              <a:gd name="connsiteY3136" fmla="*/ 268490 h 4506686"/>
              <a:gd name="connsiteX3137" fmla="*/ 4864167 w 8266862"/>
              <a:gd name="connsiteY3137" fmla="*/ 274119 h 4506686"/>
              <a:gd name="connsiteX3138" fmla="*/ 4883791 w 8266862"/>
              <a:gd name="connsiteY3138" fmla="*/ 272446 h 4506686"/>
              <a:gd name="connsiteX3139" fmla="*/ 4924863 w 8266862"/>
              <a:gd name="connsiteY3139" fmla="*/ 275335 h 4506686"/>
              <a:gd name="connsiteX3140" fmla="*/ 4957568 w 8266862"/>
              <a:gd name="connsiteY3140" fmla="*/ 271229 h 4506686"/>
              <a:gd name="connsiteX3141" fmla="*/ 4965022 w 8266862"/>
              <a:gd name="connsiteY3141" fmla="*/ 279747 h 4506686"/>
              <a:gd name="connsiteX3142" fmla="*/ 4971715 w 8266862"/>
              <a:gd name="connsiteY3142" fmla="*/ 293135 h 4506686"/>
              <a:gd name="connsiteX3143" fmla="*/ 4984949 w 8266862"/>
              <a:gd name="connsiteY3143" fmla="*/ 297393 h 4506686"/>
              <a:gd name="connsiteX3144" fmla="*/ 5002900 w 8266862"/>
              <a:gd name="connsiteY3144" fmla="*/ 293135 h 4506686"/>
              <a:gd name="connsiteX3145" fmla="*/ 5031194 w 8266862"/>
              <a:gd name="connsiteY3145" fmla="*/ 296024 h 4506686"/>
              <a:gd name="connsiteX3146" fmla="*/ 5027239 w 8266862"/>
              <a:gd name="connsiteY3146" fmla="*/ 298153 h 4506686"/>
              <a:gd name="connsiteX3147" fmla="*/ 5023132 w 8266862"/>
              <a:gd name="connsiteY3147" fmla="*/ 297697 h 4506686"/>
              <a:gd name="connsiteX3148" fmla="*/ 5017656 w 8266862"/>
              <a:gd name="connsiteY3148" fmla="*/ 300893 h 4506686"/>
              <a:gd name="connsiteX3149" fmla="*/ 5010810 w 8266862"/>
              <a:gd name="connsiteY3149" fmla="*/ 307737 h 4506686"/>
              <a:gd name="connsiteX3150" fmla="*/ 4995142 w 8266862"/>
              <a:gd name="connsiteY3150" fmla="*/ 317472 h 4506686"/>
              <a:gd name="connsiteX3151" fmla="*/ 4970650 w 8266862"/>
              <a:gd name="connsiteY3151" fmla="*/ 330252 h 4506686"/>
              <a:gd name="connsiteX3152" fmla="*/ 4942357 w 8266862"/>
              <a:gd name="connsiteY3152" fmla="*/ 341811 h 4506686"/>
              <a:gd name="connsiteX3153" fmla="*/ 4885007 w 8266862"/>
              <a:gd name="connsiteY3153" fmla="*/ 362803 h 4506686"/>
              <a:gd name="connsiteX3154" fmla="*/ 4849259 w 8266862"/>
              <a:gd name="connsiteY3154" fmla="*/ 384558 h 4506686"/>
              <a:gd name="connsiteX3155" fmla="*/ 4833440 w 8266862"/>
              <a:gd name="connsiteY3155" fmla="*/ 397639 h 4506686"/>
              <a:gd name="connsiteX3156" fmla="*/ 4771983 w 8266862"/>
              <a:gd name="connsiteY3156" fmla="*/ 462747 h 4506686"/>
              <a:gd name="connsiteX3157" fmla="*/ 4734866 w 8266862"/>
              <a:gd name="connsiteY3157" fmla="*/ 497277 h 4506686"/>
              <a:gd name="connsiteX3158" fmla="*/ 4674780 w 8266862"/>
              <a:gd name="connsiteY3158" fmla="*/ 545651 h 4506686"/>
              <a:gd name="connsiteX3159" fmla="*/ 4669150 w 8266862"/>
              <a:gd name="connsiteY3159" fmla="*/ 551736 h 4506686"/>
              <a:gd name="connsiteX3160" fmla="*/ 4668694 w 8266862"/>
              <a:gd name="connsiteY3160" fmla="*/ 557365 h 4506686"/>
              <a:gd name="connsiteX3161" fmla="*/ 4666109 w 8266862"/>
              <a:gd name="connsiteY3161" fmla="*/ 557213 h 4506686"/>
              <a:gd name="connsiteX3162" fmla="*/ 4656220 w 8266862"/>
              <a:gd name="connsiteY3162" fmla="*/ 568926 h 4506686"/>
              <a:gd name="connsiteX3163" fmla="*/ 4651962 w 8266862"/>
              <a:gd name="connsiteY3163" fmla="*/ 576379 h 4506686"/>
              <a:gd name="connsiteX3164" fmla="*/ 4642226 w 8266862"/>
              <a:gd name="connsiteY3164" fmla="*/ 578508 h 4506686"/>
              <a:gd name="connsiteX3165" fmla="*/ 4642226 w 8266862"/>
              <a:gd name="connsiteY3165" fmla="*/ 608476 h 4506686"/>
              <a:gd name="connsiteX3166" fmla="*/ 4642226 w 8266862"/>
              <a:gd name="connsiteY3166" fmla="*/ 638292 h 4506686"/>
              <a:gd name="connsiteX3167" fmla="*/ 4642226 w 8266862"/>
              <a:gd name="connsiteY3167" fmla="*/ 668108 h 4506686"/>
              <a:gd name="connsiteX3168" fmla="*/ 4642226 w 8266862"/>
              <a:gd name="connsiteY3168" fmla="*/ 697770 h 4506686"/>
              <a:gd name="connsiteX3169" fmla="*/ 4637510 w 8266862"/>
              <a:gd name="connsiteY3169" fmla="*/ 700813 h 4506686"/>
              <a:gd name="connsiteX3170" fmla="*/ 4631578 w 8266862"/>
              <a:gd name="connsiteY3170" fmla="*/ 707811 h 4506686"/>
              <a:gd name="connsiteX3171" fmla="*/ 4623363 w 8266862"/>
              <a:gd name="connsiteY3171" fmla="*/ 709484 h 4506686"/>
              <a:gd name="connsiteX3172" fmla="*/ 4584724 w 8266862"/>
              <a:gd name="connsiteY3172" fmla="*/ 733823 h 4506686"/>
              <a:gd name="connsiteX3173" fmla="*/ 4578335 w 8266862"/>
              <a:gd name="connsiteY3173" fmla="*/ 740820 h 4506686"/>
              <a:gd name="connsiteX3174" fmla="*/ 4571337 w 8266862"/>
              <a:gd name="connsiteY3174" fmla="*/ 757097 h 4506686"/>
              <a:gd name="connsiteX3175" fmla="*/ 4558712 w 8266862"/>
              <a:gd name="connsiteY3175" fmla="*/ 775351 h 4506686"/>
              <a:gd name="connsiteX3176" fmla="*/ 4555518 w 8266862"/>
              <a:gd name="connsiteY3176" fmla="*/ 785087 h 4506686"/>
              <a:gd name="connsiteX3177" fmla="*/ 4556126 w 8266862"/>
              <a:gd name="connsiteY3177" fmla="*/ 798169 h 4506686"/>
              <a:gd name="connsiteX3178" fmla="*/ 4575445 w 8266862"/>
              <a:gd name="connsiteY3178" fmla="*/ 808665 h 4506686"/>
              <a:gd name="connsiteX3179" fmla="*/ 4582595 w 8266862"/>
              <a:gd name="connsiteY3179" fmla="*/ 818706 h 4506686"/>
              <a:gd name="connsiteX3180" fmla="*/ 4586094 w 8266862"/>
              <a:gd name="connsiteY3180" fmla="*/ 831027 h 4506686"/>
              <a:gd name="connsiteX3181" fmla="*/ 4585637 w 8266862"/>
              <a:gd name="connsiteY3181" fmla="*/ 841676 h 4506686"/>
              <a:gd name="connsiteX3182" fmla="*/ 4575902 w 8266862"/>
              <a:gd name="connsiteY3182" fmla="*/ 862516 h 4506686"/>
              <a:gd name="connsiteX3183" fmla="*/ 4574227 w 8266862"/>
              <a:gd name="connsiteY3183" fmla="*/ 870882 h 4506686"/>
              <a:gd name="connsiteX3184" fmla="*/ 4575293 w 8266862"/>
              <a:gd name="connsiteY3184" fmla="*/ 896287 h 4506686"/>
              <a:gd name="connsiteX3185" fmla="*/ 4570425 w 8266862"/>
              <a:gd name="connsiteY3185" fmla="*/ 904196 h 4506686"/>
              <a:gd name="connsiteX3186" fmla="*/ 4574380 w 8266862"/>
              <a:gd name="connsiteY3186" fmla="*/ 924732 h 4506686"/>
              <a:gd name="connsiteX3187" fmla="*/ 4574684 w 8266862"/>
              <a:gd name="connsiteY3187" fmla="*/ 931882 h 4506686"/>
              <a:gd name="connsiteX3188" fmla="*/ 4571642 w 8266862"/>
              <a:gd name="connsiteY3188" fmla="*/ 954396 h 4506686"/>
              <a:gd name="connsiteX3189" fmla="*/ 4569512 w 8266862"/>
              <a:gd name="connsiteY3189" fmla="*/ 960937 h 4506686"/>
              <a:gd name="connsiteX3190" fmla="*/ 4573315 w 8266862"/>
              <a:gd name="connsiteY3190" fmla="*/ 972650 h 4506686"/>
              <a:gd name="connsiteX3191" fmla="*/ 4573772 w 8266862"/>
              <a:gd name="connsiteY3191" fmla="*/ 973868 h 4506686"/>
              <a:gd name="connsiteX3192" fmla="*/ 4591874 w 8266862"/>
              <a:gd name="connsiteY3192" fmla="*/ 989991 h 4506686"/>
              <a:gd name="connsiteX3193" fmla="*/ 4607086 w 8266862"/>
              <a:gd name="connsiteY3193" fmla="*/ 998967 h 4506686"/>
              <a:gd name="connsiteX3194" fmla="*/ 4607305 w 8266862"/>
              <a:gd name="connsiteY3194" fmla="*/ 999013 h 4506686"/>
              <a:gd name="connsiteX3195" fmla="*/ 4592787 w 8266862"/>
              <a:gd name="connsiteY3195" fmla="*/ 990448 h 4506686"/>
              <a:gd name="connsiteX3196" fmla="*/ 4574684 w 8266862"/>
              <a:gd name="connsiteY3196" fmla="*/ 974323 h 4506686"/>
              <a:gd name="connsiteX3197" fmla="*/ 4574227 w 8266862"/>
              <a:gd name="connsiteY3197" fmla="*/ 973107 h 4506686"/>
              <a:gd name="connsiteX3198" fmla="*/ 4570425 w 8266862"/>
              <a:gd name="connsiteY3198" fmla="*/ 961394 h 4506686"/>
              <a:gd name="connsiteX3199" fmla="*/ 4572555 w 8266862"/>
              <a:gd name="connsiteY3199" fmla="*/ 954853 h 4506686"/>
              <a:gd name="connsiteX3200" fmla="*/ 4575598 w 8266862"/>
              <a:gd name="connsiteY3200" fmla="*/ 932339 h 4506686"/>
              <a:gd name="connsiteX3201" fmla="*/ 4575293 w 8266862"/>
              <a:gd name="connsiteY3201" fmla="*/ 925189 h 4506686"/>
              <a:gd name="connsiteX3202" fmla="*/ 4571338 w 8266862"/>
              <a:gd name="connsiteY3202" fmla="*/ 904653 h 4506686"/>
              <a:gd name="connsiteX3203" fmla="*/ 4576206 w 8266862"/>
              <a:gd name="connsiteY3203" fmla="*/ 896742 h 4506686"/>
              <a:gd name="connsiteX3204" fmla="*/ 4575141 w 8266862"/>
              <a:gd name="connsiteY3204" fmla="*/ 871338 h 4506686"/>
              <a:gd name="connsiteX3205" fmla="*/ 4576815 w 8266862"/>
              <a:gd name="connsiteY3205" fmla="*/ 862973 h 4506686"/>
              <a:gd name="connsiteX3206" fmla="*/ 4586549 w 8266862"/>
              <a:gd name="connsiteY3206" fmla="*/ 842132 h 4506686"/>
              <a:gd name="connsiteX3207" fmla="*/ 4587006 w 8266862"/>
              <a:gd name="connsiteY3207" fmla="*/ 831483 h 4506686"/>
              <a:gd name="connsiteX3208" fmla="*/ 4583508 w 8266862"/>
              <a:gd name="connsiteY3208" fmla="*/ 819161 h 4506686"/>
              <a:gd name="connsiteX3209" fmla="*/ 4576358 w 8266862"/>
              <a:gd name="connsiteY3209" fmla="*/ 809122 h 4506686"/>
              <a:gd name="connsiteX3210" fmla="*/ 4557038 w 8266862"/>
              <a:gd name="connsiteY3210" fmla="*/ 798626 h 4506686"/>
              <a:gd name="connsiteX3211" fmla="*/ 4556430 w 8266862"/>
              <a:gd name="connsiteY3211" fmla="*/ 785544 h 4506686"/>
              <a:gd name="connsiteX3212" fmla="*/ 4559625 w 8266862"/>
              <a:gd name="connsiteY3212" fmla="*/ 775808 h 4506686"/>
              <a:gd name="connsiteX3213" fmla="*/ 4572251 w 8266862"/>
              <a:gd name="connsiteY3213" fmla="*/ 757554 h 4506686"/>
              <a:gd name="connsiteX3214" fmla="*/ 4579248 w 8266862"/>
              <a:gd name="connsiteY3214" fmla="*/ 741277 h 4506686"/>
              <a:gd name="connsiteX3215" fmla="*/ 4585637 w 8266862"/>
              <a:gd name="connsiteY3215" fmla="*/ 734279 h 4506686"/>
              <a:gd name="connsiteX3216" fmla="*/ 4624275 w 8266862"/>
              <a:gd name="connsiteY3216" fmla="*/ 709940 h 4506686"/>
              <a:gd name="connsiteX3217" fmla="*/ 4632490 w 8266862"/>
              <a:gd name="connsiteY3217" fmla="*/ 708266 h 4506686"/>
              <a:gd name="connsiteX3218" fmla="*/ 4638423 w 8266862"/>
              <a:gd name="connsiteY3218" fmla="*/ 701270 h 4506686"/>
              <a:gd name="connsiteX3219" fmla="*/ 4643138 w 8266862"/>
              <a:gd name="connsiteY3219" fmla="*/ 698227 h 4506686"/>
              <a:gd name="connsiteX3220" fmla="*/ 4643138 w 8266862"/>
              <a:gd name="connsiteY3220" fmla="*/ 668563 h 4506686"/>
              <a:gd name="connsiteX3221" fmla="*/ 4643138 w 8266862"/>
              <a:gd name="connsiteY3221" fmla="*/ 638749 h 4506686"/>
              <a:gd name="connsiteX3222" fmla="*/ 4643138 w 8266862"/>
              <a:gd name="connsiteY3222" fmla="*/ 608933 h 4506686"/>
              <a:gd name="connsiteX3223" fmla="*/ 4643138 w 8266862"/>
              <a:gd name="connsiteY3223" fmla="*/ 578966 h 4506686"/>
              <a:gd name="connsiteX3224" fmla="*/ 4652874 w 8266862"/>
              <a:gd name="connsiteY3224" fmla="*/ 576837 h 4506686"/>
              <a:gd name="connsiteX3225" fmla="*/ 4657133 w 8266862"/>
              <a:gd name="connsiteY3225" fmla="*/ 569384 h 4506686"/>
              <a:gd name="connsiteX3226" fmla="*/ 4667021 w 8266862"/>
              <a:gd name="connsiteY3226" fmla="*/ 557668 h 4506686"/>
              <a:gd name="connsiteX3227" fmla="*/ 4669607 w 8266862"/>
              <a:gd name="connsiteY3227" fmla="*/ 557821 h 4506686"/>
              <a:gd name="connsiteX3228" fmla="*/ 4669607 w 8266862"/>
              <a:gd name="connsiteY3228" fmla="*/ 557973 h 4506686"/>
              <a:gd name="connsiteX3229" fmla="*/ 4674475 w 8266862"/>
              <a:gd name="connsiteY3229" fmla="*/ 563297 h 4506686"/>
              <a:gd name="connsiteX3230" fmla="*/ 4686644 w 8266862"/>
              <a:gd name="connsiteY3230" fmla="*/ 571055 h 4506686"/>
              <a:gd name="connsiteX3231" fmla="*/ 4696228 w 8266862"/>
              <a:gd name="connsiteY3231" fmla="*/ 571969 h 4506686"/>
              <a:gd name="connsiteX3232" fmla="*/ 4708397 w 8266862"/>
              <a:gd name="connsiteY3232" fmla="*/ 570296 h 4506686"/>
              <a:gd name="connsiteX3233" fmla="*/ 4756619 w 8266862"/>
              <a:gd name="connsiteY3233" fmla="*/ 556908 h 4506686"/>
              <a:gd name="connsiteX3234" fmla="*/ 4777004 w 8266862"/>
              <a:gd name="connsiteY3234" fmla="*/ 547630 h 4506686"/>
              <a:gd name="connsiteX3235" fmla="*/ 4796931 w 8266862"/>
              <a:gd name="connsiteY3235" fmla="*/ 531960 h 4506686"/>
              <a:gd name="connsiteX3236" fmla="*/ 4798908 w 8266862"/>
              <a:gd name="connsiteY3236" fmla="*/ 531505 h 4506686"/>
              <a:gd name="connsiteX3237" fmla="*/ 4807275 w 8266862"/>
              <a:gd name="connsiteY3237" fmla="*/ 534395 h 4506686"/>
              <a:gd name="connsiteX3238" fmla="*/ 4809861 w 8266862"/>
              <a:gd name="connsiteY3238" fmla="*/ 535765 h 4506686"/>
              <a:gd name="connsiteX3239" fmla="*/ 4835874 w 8266862"/>
              <a:gd name="connsiteY3239" fmla="*/ 517813 h 4506686"/>
              <a:gd name="connsiteX3240" fmla="*/ 4844392 w 8266862"/>
              <a:gd name="connsiteY3240" fmla="*/ 515532 h 4506686"/>
              <a:gd name="connsiteX3241" fmla="*/ 4851085 w 8266862"/>
              <a:gd name="connsiteY3241" fmla="*/ 515989 h 4506686"/>
              <a:gd name="connsiteX3242" fmla="*/ 4859452 w 8266862"/>
              <a:gd name="connsiteY3242" fmla="*/ 522985 h 4506686"/>
              <a:gd name="connsiteX3243" fmla="*/ 4861429 w 8266862"/>
              <a:gd name="connsiteY3243" fmla="*/ 527245 h 4506686"/>
              <a:gd name="connsiteX3244" fmla="*/ 4858691 w 8266862"/>
              <a:gd name="connsiteY3244" fmla="*/ 535459 h 4506686"/>
              <a:gd name="connsiteX3245" fmla="*/ 4851237 w 8266862"/>
              <a:gd name="connsiteY3245" fmla="*/ 547630 h 4506686"/>
              <a:gd name="connsiteX3246" fmla="*/ 4847587 w 8266862"/>
              <a:gd name="connsiteY3246" fmla="*/ 557821 h 4506686"/>
              <a:gd name="connsiteX3247" fmla="*/ 4847739 w 8266862"/>
              <a:gd name="connsiteY3247" fmla="*/ 566189 h 4506686"/>
              <a:gd name="connsiteX3248" fmla="*/ 4844544 w 8266862"/>
              <a:gd name="connsiteY3248" fmla="*/ 575162 h 4506686"/>
              <a:gd name="connsiteX3249" fmla="*/ 4836331 w 8266862"/>
              <a:gd name="connsiteY3249" fmla="*/ 587332 h 4506686"/>
              <a:gd name="connsiteX3250" fmla="*/ 4839220 w 8266862"/>
              <a:gd name="connsiteY3250" fmla="*/ 590679 h 4506686"/>
              <a:gd name="connsiteX3251" fmla="*/ 4861126 w 8266862"/>
              <a:gd name="connsiteY3251" fmla="*/ 581855 h 4506686"/>
              <a:gd name="connsiteX3252" fmla="*/ 4864319 w 8266862"/>
              <a:gd name="connsiteY3252" fmla="*/ 578509 h 4506686"/>
              <a:gd name="connsiteX3253" fmla="*/ 4864624 w 8266862"/>
              <a:gd name="connsiteY3253" fmla="*/ 576531 h 4506686"/>
              <a:gd name="connsiteX3254" fmla="*/ 4863255 w 8266862"/>
              <a:gd name="connsiteY3254" fmla="*/ 574098 h 4506686"/>
              <a:gd name="connsiteX3255" fmla="*/ 4865842 w 8266862"/>
              <a:gd name="connsiteY3255" fmla="*/ 573033 h 4506686"/>
              <a:gd name="connsiteX3256" fmla="*/ 4883031 w 8266862"/>
              <a:gd name="connsiteY3256" fmla="*/ 585050 h 4506686"/>
              <a:gd name="connsiteX3257" fmla="*/ 4894591 w 8266862"/>
              <a:gd name="connsiteY3257" fmla="*/ 591744 h 4506686"/>
              <a:gd name="connsiteX3258" fmla="*/ 4904175 w 8266862"/>
              <a:gd name="connsiteY3258" fmla="*/ 594937 h 4506686"/>
              <a:gd name="connsiteX3259" fmla="*/ 4912058 w 8266862"/>
              <a:gd name="connsiteY3259" fmla="*/ 592502 h 4506686"/>
              <a:gd name="connsiteX3260" fmla="*/ 4912540 w 8266862"/>
              <a:gd name="connsiteY3260" fmla="*/ 591438 h 4506686"/>
              <a:gd name="connsiteX3261" fmla="*/ 4921973 w 8266862"/>
              <a:gd name="connsiteY3261" fmla="*/ 589461 h 4506686"/>
              <a:gd name="connsiteX3262" fmla="*/ 4948897 w 8266862"/>
              <a:gd name="connsiteY3262" fmla="*/ 578661 h 4506686"/>
              <a:gd name="connsiteX3263" fmla="*/ 4971867 w 8266862"/>
              <a:gd name="connsiteY3263" fmla="*/ 565426 h 4506686"/>
              <a:gd name="connsiteX3264" fmla="*/ 4990883 w 8266862"/>
              <a:gd name="connsiteY3264" fmla="*/ 549759 h 4506686"/>
              <a:gd name="connsiteX3265" fmla="*/ 5014613 w 8266862"/>
              <a:gd name="connsiteY3265" fmla="*/ 540175 h 4506686"/>
              <a:gd name="connsiteX3266" fmla="*/ 5043060 w 8266862"/>
              <a:gd name="connsiteY3266" fmla="*/ 536675 h 4506686"/>
              <a:gd name="connsiteX3267" fmla="*/ 5063292 w 8266862"/>
              <a:gd name="connsiteY3267" fmla="*/ 531201 h 4506686"/>
              <a:gd name="connsiteX3268" fmla="*/ 5075612 w 8266862"/>
              <a:gd name="connsiteY3268" fmla="*/ 523594 h 4506686"/>
              <a:gd name="connsiteX3269" fmla="*/ 5092042 w 8266862"/>
              <a:gd name="connsiteY3269" fmla="*/ 508837 h 4506686"/>
              <a:gd name="connsiteX3270" fmla="*/ 5101321 w 8266862"/>
              <a:gd name="connsiteY3270" fmla="*/ 504578 h 4506686"/>
              <a:gd name="connsiteX3271" fmla="*/ 5112883 w 8266862"/>
              <a:gd name="connsiteY3271" fmla="*/ 503210 h 4506686"/>
              <a:gd name="connsiteX3272" fmla="*/ 5121553 w 8266862"/>
              <a:gd name="connsiteY3272" fmla="*/ 497430 h 4506686"/>
              <a:gd name="connsiteX3273" fmla="*/ 5127485 w 8266862"/>
              <a:gd name="connsiteY3273" fmla="*/ 487388 h 4506686"/>
              <a:gd name="connsiteX3274" fmla="*/ 5138591 w 8266862"/>
              <a:gd name="connsiteY3274" fmla="*/ 475980 h 4506686"/>
              <a:gd name="connsiteX3275" fmla="*/ 5154867 w 8266862"/>
              <a:gd name="connsiteY3275" fmla="*/ 463049 h 4506686"/>
              <a:gd name="connsiteX3276" fmla="*/ 5164146 w 8266862"/>
              <a:gd name="connsiteY3276" fmla="*/ 457877 h 4506686"/>
              <a:gd name="connsiteX3277" fmla="*/ 5166428 w 8266862"/>
              <a:gd name="connsiteY3277" fmla="*/ 460312 h 4506686"/>
              <a:gd name="connsiteX3278" fmla="*/ 5167340 w 8266862"/>
              <a:gd name="connsiteY3278" fmla="*/ 464875 h 4506686"/>
              <a:gd name="connsiteX3279" fmla="*/ 5166732 w 8266862"/>
              <a:gd name="connsiteY3279" fmla="*/ 471568 h 4506686"/>
              <a:gd name="connsiteX3280" fmla="*/ 5170839 w 8266862"/>
              <a:gd name="connsiteY3280" fmla="*/ 476892 h 4506686"/>
              <a:gd name="connsiteX3281" fmla="*/ 5179663 w 8266862"/>
              <a:gd name="connsiteY3281" fmla="*/ 481001 h 4506686"/>
              <a:gd name="connsiteX3282" fmla="*/ 5183617 w 8266862"/>
              <a:gd name="connsiteY3282" fmla="*/ 486477 h 4506686"/>
              <a:gd name="connsiteX3283" fmla="*/ 5182857 w 8266862"/>
              <a:gd name="connsiteY3283" fmla="*/ 493322 h 4506686"/>
              <a:gd name="connsiteX3284" fmla="*/ 5185292 w 8266862"/>
              <a:gd name="connsiteY3284" fmla="*/ 499101 h 4506686"/>
              <a:gd name="connsiteX3285" fmla="*/ 5190767 w 8266862"/>
              <a:gd name="connsiteY3285" fmla="*/ 503818 h 4506686"/>
              <a:gd name="connsiteX3286" fmla="*/ 5192288 w 8266862"/>
              <a:gd name="connsiteY3286" fmla="*/ 514162 h 4506686"/>
              <a:gd name="connsiteX3287" fmla="*/ 5189702 w 8266862"/>
              <a:gd name="connsiteY3287" fmla="*/ 530134 h 4506686"/>
              <a:gd name="connsiteX3288" fmla="*/ 5189398 w 8266862"/>
              <a:gd name="connsiteY3288" fmla="*/ 540478 h 4506686"/>
              <a:gd name="connsiteX3289" fmla="*/ 5191376 w 8266862"/>
              <a:gd name="connsiteY3289" fmla="*/ 545195 h 4506686"/>
              <a:gd name="connsiteX3290" fmla="*/ 5193353 w 8266862"/>
              <a:gd name="connsiteY3290" fmla="*/ 547780 h 4506686"/>
              <a:gd name="connsiteX3291" fmla="*/ 5196548 w 8266862"/>
              <a:gd name="connsiteY3291" fmla="*/ 545195 h 4506686"/>
              <a:gd name="connsiteX3292" fmla="*/ 5200503 w 8266862"/>
              <a:gd name="connsiteY3292" fmla="*/ 539566 h 4506686"/>
              <a:gd name="connsiteX3293" fmla="*/ 5201872 w 8266862"/>
              <a:gd name="connsiteY3293" fmla="*/ 536067 h 4506686"/>
              <a:gd name="connsiteX3294" fmla="*/ 5202937 w 8266862"/>
              <a:gd name="connsiteY3294" fmla="*/ 532568 h 4506686"/>
              <a:gd name="connsiteX3295" fmla="*/ 5226819 w 8266862"/>
              <a:gd name="connsiteY3295" fmla="*/ 516444 h 4506686"/>
              <a:gd name="connsiteX3296" fmla="*/ 5231536 w 8266862"/>
              <a:gd name="connsiteY3296" fmla="*/ 515683 h 4506686"/>
              <a:gd name="connsiteX3297" fmla="*/ 5239294 w 8266862"/>
              <a:gd name="connsiteY3297" fmla="*/ 519790 h 4506686"/>
              <a:gd name="connsiteX3298" fmla="*/ 5275346 w 8266862"/>
              <a:gd name="connsiteY3298" fmla="*/ 525571 h 4506686"/>
              <a:gd name="connsiteX3299" fmla="*/ 5289645 w 8266862"/>
              <a:gd name="connsiteY3299" fmla="*/ 529678 h 4506686"/>
              <a:gd name="connsiteX3300" fmla="*/ 5304705 w 8266862"/>
              <a:gd name="connsiteY3300" fmla="*/ 538959 h 4506686"/>
              <a:gd name="connsiteX3301" fmla="*/ 5309725 w 8266862"/>
              <a:gd name="connsiteY3301" fmla="*/ 542456 h 4506686"/>
              <a:gd name="connsiteX3302" fmla="*/ 5328131 w 8266862"/>
              <a:gd name="connsiteY3302" fmla="*/ 572271 h 4506686"/>
              <a:gd name="connsiteX3303" fmla="*/ 5336498 w 8266862"/>
              <a:gd name="connsiteY3303" fmla="*/ 583985 h 4506686"/>
              <a:gd name="connsiteX3304" fmla="*/ 5341669 w 8266862"/>
              <a:gd name="connsiteY3304" fmla="*/ 587179 h 4506686"/>
              <a:gd name="connsiteX3305" fmla="*/ 5344560 w 8266862"/>
              <a:gd name="connsiteY3305" fmla="*/ 591743 h 4506686"/>
              <a:gd name="connsiteX3306" fmla="*/ 5346995 w 8266862"/>
              <a:gd name="connsiteY3306" fmla="*/ 602239 h 4506686"/>
              <a:gd name="connsiteX3307" fmla="*/ 5349884 w 8266862"/>
              <a:gd name="connsiteY3307" fmla="*/ 605434 h 4506686"/>
              <a:gd name="connsiteX3308" fmla="*/ 5376657 w 8266862"/>
              <a:gd name="connsiteY3308" fmla="*/ 607715 h 4506686"/>
              <a:gd name="connsiteX3309" fmla="*/ 5388827 w 8266862"/>
              <a:gd name="connsiteY3309" fmla="*/ 605738 h 4506686"/>
              <a:gd name="connsiteX3310" fmla="*/ 5396280 w 8266862"/>
              <a:gd name="connsiteY3310" fmla="*/ 601479 h 4506686"/>
              <a:gd name="connsiteX3311" fmla="*/ 5404495 w 8266862"/>
              <a:gd name="connsiteY3311" fmla="*/ 604217 h 4506686"/>
              <a:gd name="connsiteX3312" fmla="*/ 5413471 w 8266862"/>
              <a:gd name="connsiteY3312" fmla="*/ 613953 h 4506686"/>
              <a:gd name="connsiteX3313" fmla="*/ 5422292 w 8266862"/>
              <a:gd name="connsiteY3313" fmla="*/ 616690 h 4506686"/>
              <a:gd name="connsiteX3314" fmla="*/ 5431116 w 8266862"/>
              <a:gd name="connsiteY3314" fmla="*/ 612431 h 4506686"/>
              <a:gd name="connsiteX3315" fmla="*/ 5439330 w 8266862"/>
              <a:gd name="connsiteY3315" fmla="*/ 612584 h 4506686"/>
              <a:gd name="connsiteX3316" fmla="*/ 5447088 w 8266862"/>
              <a:gd name="connsiteY3316" fmla="*/ 617147 h 4506686"/>
              <a:gd name="connsiteX3317" fmla="*/ 5450739 w 8266862"/>
              <a:gd name="connsiteY3317" fmla="*/ 620494 h 4506686"/>
              <a:gd name="connsiteX3318" fmla="*/ 5453021 w 8266862"/>
              <a:gd name="connsiteY3318" fmla="*/ 620341 h 4506686"/>
              <a:gd name="connsiteX3319" fmla="*/ 5468233 w 8266862"/>
              <a:gd name="connsiteY3319" fmla="*/ 605586 h 4506686"/>
              <a:gd name="connsiteX3320" fmla="*/ 5486640 w 8266862"/>
              <a:gd name="connsiteY3320" fmla="*/ 592504 h 4506686"/>
              <a:gd name="connsiteX3321" fmla="*/ 5511130 w 8266862"/>
              <a:gd name="connsiteY3321" fmla="*/ 578204 h 4506686"/>
              <a:gd name="connsiteX3322" fmla="*/ 5525278 w 8266862"/>
              <a:gd name="connsiteY3322" fmla="*/ 571815 h 4506686"/>
              <a:gd name="connsiteX3323" fmla="*/ 5529233 w 8266862"/>
              <a:gd name="connsiteY3323" fmla="*/ 573337 h 4506686"/>
              <a:gd name="connsiteX3324" fmla="*/ 5551899 w 8266862"/>
              <a:gd name="connsiteY3324" fmla="*/ 568620 h 4506686"/>
              <a:gd name="connsiteX3325" fmla="*/ 5572283 w 8266862"/>
              <a:gd name="connsiteY3325" fmla="*/ 568166 h 4506686"/>
              <a:gd name="connsiteX3326" fmla="*/ 5599207 w 8266862"/>
              <a:gd name="connsiteY3326" fmla="*/ 571055 h 4506686"/>
              <a:gd name="connsiteX3327" fmla="*/ 5624155 w 8266862"/>
              <a:gd name="connsiteY3327" fmla="*/ 567708 h 4506686"/>
              <a:gd name="connsiteX3328" fmla="*/ 5647125 w 8266862"/>
              <a:gd name="connsiteY3328" fmla="*/ 558125 h 4506686"/>
              <a:gd name="connsiteX3329" fmla="*/ 5667509 w 8266862"/>
              <a:gd name="connsiteY3329" fmla="*/ 552801 h 4506686"/>
              <a:gd name="connsiteX3330" fmla="*/ 5685308 w 8266862"/>
              <a:gd name="connsiteY3330" fmla="*/ 551584 h 4506686"/>
              <a:gd name="connsiteX3331" fmla="*/ 5692001 w 8266862"/>
              <a:gd name="connsiteY3331" fmla="*/ 554321 h 4506686"/>
              <a:gd name="connsiteX3332" fmla="*/ 5687589 w 8266862"/>
              <a:gd name="connsiteY3332" fmla="*/ 560710 h 4506686"/>
              <a:gd name="connsiteX3333" fmla="*/ 5685308 w 8266862"/>
              <a:gd name="connsiteY3333" fmla="*/ 571815 h 4506686"/>
              <a:gd name="connsiteX3334" fmla="*/ 5685003 w 8266862"/>
              <a:gd name="connsiteY3334" fmla="*/ 587484 h 4506686"/>
              <a:gd name="connsiteX3335" fmla="*/ 5683482 w 8266862"/>
              <a:gd name="connsiteY3335" fmla="*/ 597371 h 4506686"/>
              <a:gd name="connsiteX3336" fmla="*/ 5680744 w 8266862"/>
              <a:gd name="connsiteY3336" fmla="*/ 601479 h 4506686"/>
              <a:gd name="connsiteX3337" fmla="*/ 5680439 w 8266862"/>
              <a:gd name="connsiteY3337" fmla="*/ 605434 h 4506686"/>
              <a:gd name="connsiteX3338" fmla="*/ 5682417 w 8266862"/>
              <a:gd name="connsiteY3338" fmla="*/ 609236 h 4506686"/>
              <a:gd name="connsiteX3339" fmla="*/ 5699606 w 8266862"/>
              <a:gd name="connsiteY3339" fmla="*/ 611670 h 4506686"/>
              <a:gd name="connsiteX3340" fmla="*/ 5708581 w 8266862"/>
              <a:gd name="connsiteY3340" fmla="*/ 616690 h 4506686"/>
              <a:gd name="connsiteX3341" fmla="*/ 5718925 w 8266862"/>
              <a:gd name="connsiteY3341" fmla="*/ 616842 h 4506686"/>
              <a:gd name="connsiteX3342" fmla="*/ 5730639 w 8266862"/>
              <a:gd name="connsiteY3342" fmla="*/ 612279 h 4506686"/>
              <a:gd name="connsiteX3343" fmla="*/ 5739614 w 8266862"/>
              <a:gd name="connsiteY3343" fmla="*/ 613953 h 4506686"/>
              <a:gd name="connsiteX3344" fmla="*/ 5745850 w 8266862"/>
              <a:gd name="connsiteY3344" fmla="*/ 622014 h 4506686"/>
              <a:gd name="connsiteX3345" fmla="*/ 5754826 w 8266862"/>
              <a:gd name="connsiteY3345" fmla="*/ 623535 h 4506686"/>
              <a:gd name="connsiteX3346" fmla="*/ 5763649 w 8266862"/>
              <a:gd name="connsiteY3346" fmla="*/ 617756 h 4506686"/>
              <a:gd name="connsiteX3347" fmla="*/ 5769885 w 8266862"/>
              <a:gd name="connsiteY3347" fmla="*/ 612279 h 4506686"/>
              <a:gd name="connsiteX3348" fmla="*/ 5775209 w 8266862"/>
              <a:gd name="connsiteY3348" fmla="*/ 609844 h 4506686"/>
              <a:gd name="connsiteX3349" fmla="*/ 5778860 w 8266862"/>
              <a:gd name="connsiteY3349" fmla="*/ 610605 h 4506686"/>
              <a:gd name="connsiteX3350" fmla="*/ 5783272 w 8266862"/>
              <a:gd name="connsiteY3350" fmla="*/ 613344 h 4506686"/>
              <a:gd name="connsiteX3351" fmla="*/ 5786314 w 8266862"/>
              <a:gd name="connsiteY3351" fmla="*/ 617907 h 4506686"/>
              <a:gd name="connsiteX3352" fmla="*/ 5793769 w 8266862"/>
              <a:gd name="connsiteY3352" fmla="*/ 630685 h 4506686"/>
              <a:gd name="connsiteX3353" fmla="*/ 5797420 w 8266862"/>
              <a:gd name="connsiteY3353" fmla="*/ 639356 h 4506686"/>
              <a:gd name="connsiteX3354" fmla="*/ 5799701 w 8266862"/>
              <a:gd name="connsiteY3354" fmla="*/ 652134 h 4506686"/>
              <a:gd name="connsiteX3355" fmla="*/ 5801222 w 8266862"/>
              <a:gd name="connsiteY3355" fmla="*/ 656394 h 4506686"/>
              <a:gd name="connsiteX3356" fmla="*/ 5801070 w 8266862"/>
              <a:gd name="connsiteY3356" fmla="*/ 663847 h 4506686"/>
              <a:gd name="connsiteX3357" fmla="*/ 5796049 w 8266862"/>
              <a:gd name="connsiteY3357" fmla="*/ 668867 h 4506686"/>
              <a:gd name="connsiteX3358" fmla="*/ 5794681 w 8266862"/>
              <a:gd name="connsiteY3358" fmla="*/ 672822 h 4506686"/>
              <a:gd name="connsiteX3359" fmla="*/ 5797723 w 8266862"/>
              <a:gd name="connsiteY3359" fmla="*/ 676778 h 4506686"/>
              <a:gd name="connsiteX3360" fmla="*/ 5814609 w 8266862"/>
              <a:gd name="connsiteY3360" fmla="*/ 677842 h 4506686"/>
              <a:gd name="connsiteX3361" fmla="*/ 5822367 w 8266862"/>
              <a:gd name="connsiteY3361" fmla="*/ 681798 h 4506686"/>
              <a:gd name="connsiteX3362" fmla="*/ 5825256 w 8266862"/>
              <a:gd name="connsiteY3362" fmla="*/ 686208 h 4506686"/>
              <a:gd name="connsiteX3363" fmla="*/ 5823280 w 8266862"/>
              <a:gd name="connsiteY3363" fmla="*/ 691077 h 4506686"/>
              <a:gd name="connsiteX3364" fmla="*/ 5824344 w 8266862"/>
              <a:gd name="connsiteY3364" fmla="*/ 696249 h 4506686"/>
              <a:gd name="connsiteX3365" fmla="*/ 5828451 w 8266862"/>
              <a:gd name="connsiteY3365" fmla="*/ 701725 h 4506686"/>
              <a:gd name="connsiteX3366" fmla="*/ 5841990 w 8266862"/>
              <a:gd name="connsiteY3366" fmla="*/ 710092 h 4506686"/>
              <a:gd name="connsiteX3367" fmla="*/ 5845336 w 8266862"/>
              <a:gd name="connsiteY3367" fmla="*/ 714046 h 4506686"/>
              <a:gd name="connsiteX3368" fmla="*/ 5844424 w 8266862"/>
              <a:gd name="connsiteY3368" fmla="*/ 718306 h 4506686"/>
              <a:gd name="connsiteX3369" fmla="*/ 5840317 w 8266862"/>
              <a:gd name="connsiteY3369" fmla="*/ 721044 h 4506686"/>
              <a:gd name="connsiteX3370" fmla="*/ 5833167 w 8266862"/>
              <a:gd name="connsiteY3370" fmla="*/ 722261 h 4506686"/>
              <a:gd name="connsiteX3371" fmla="*/ 5781295 w 8266862"/>
              <a:gd name="connsiteY3371" fmla="*/ 714351 h 4506686"/>
              <a:gd name="connsiteX3372" fmla="*/ 5766082 w 8266862"/>
              <a:gd name="connsiteY3372" fmla="*/ 713134 h 4506686"/>
              <a:gd name="connsiteX3373" fmla="*/ 5763801 w 8266862"/>
              <a:gd name="connsiteY3373" fmla="*/ 716024 h 4506686"/>
              <a:gd name="connsiteX3374" fmla="*/ 5762280 w 8266862"/>
              <a:gd name="connsiteY3374" fmla="*/ 716481 h 4506686"/>
              <a:gd name="connsiteX3375" fmla="*/ 5759846 w 8266862"/>
              <a:gd name="connsiteY3375" fmla="*/ 715720 h 4506686"/>
              <a:gd name="connsiteX3376" fmla="*/ 5755434 w 8266862"/>
              <a:gd name="connsiteY3376" fmla="*/ 715567 h 4506686"/>
              <a:gd name="connsiteX3377" fmla="*/ 5753151 w 8266862"/>
              <a:gd name="connsiteY3377" fmla="*/ 713743 h 4506686"/>
              <a:gd name="connsiteX3378" fmla="*/ 5751327 w 8266862"/>
              <a:gd name="connsiteY3378" fmla="*/ 708571 h 4506686"/>
              <a:gd name="connsiteX3379" fmla="*/ 5746764 w 8266862"/>
              <a:gd name="connsiteY3379" fmla="*/ 705224 h 4506686"/>
              <a:gd name="connsiteX3380" fmla="*/ 5739614 w 8266862"/>
              <a:gd name="connsiteY3380" fmla="*/ 703702 h 4506686"/>
              <a:gd name="connsiteX3381" fmla="*/ 5733376 w 8266862"/>
              <a:gd name="connsiteY3381" fmla="*/ 707657 h 4506686"/>
              <a:gd name="connsiteX3382" fmla="*/ 5726227 w 8266862"/>
              <a:gd name="connsiteY3382" fmla="*/ 723174 h 4506686"/>
              <a:gd name="connsiteX3383" fmla="*/ 5727293 w 8266862"/>
              <a:gd name="connsiteY3383" fmla="*/ 726064 h 4506686"/>
              <a:gd name="connsiteX3384" fmla="*/ 5726075 w 8266862"/>
              <a:gd name="connsiteY3384" fmla="*/ 736104 h 4506686"/>
              <a:gd name="connsiteX3385" fmla="*/ 5727901 w 8266862"/>
              <a:gd name="connsiteY3385" fmla="*/ 738842 h 4506686"/>
              <a:gd name="connsiteX3386" fmla="*/ 5727749 w 8266862"/>
              <a:gd name="connsiteY3386" fmla="*/ 741124 h 4506686"/>
              <a:gd name="connsiteX3387" fmla="*/ 5725771 w 8266862"/>
              <a:gd name="connsiteY3387" fmla="*/ 742950 h 4506686"/>
              <a:gd name="connsiteX3388" fmla="*/ 5721512 w 8266862"/>
              <a:gd name="connsiteY3388" fmla="*/ 742645 h 4506686"/>
              <a:gd name="connsiteX3389" fmla="*/ 5715122 w 8266862"/>
              <a:gd name="connsiteY3389" fmla="*/ 740211 h 4506686"/>
              <a:gd name="connsiteX3390" fmla="*/ 5690784 w 8266862"/>
              <a:gd name="connsiteY3390" fmla="*/ 716633 h 4506686"/>
              <a:gd name="connsiteX3391" fmla="*/ 5672377 w 8266862"/>
              <a:gd name="connsiteY3391" fmla="*/ 704919 h 4506686"/>
              <a:gd name="connsiteX3392" fmla="*/ 5649559 w 8266862"/>
              <a:gd name="connsiteY3392" fmla="*/ 696249 h 4506686"/>
              <a:gd name="connsiteX3393" fmla="*/ 5631457 w 8266862"/>
              <a:gd name="connsiteY3393" fmla="*/ 691989 h 4506686"/>
              <a:gd name="connsiteX3394" fmla="*/ 5618223 w 8266862"/>
              <a:gd name="connsiteY3394" fmla="*/ 692142 h 4506686"/>
              <a:gd name="connsiteX3395" fmla="*/ 5607270 w 8266862"/>
              <a:gd name="connsiteY3395" fmla="*/ 698227 h 4506686"/>
              <a:gd name="connsiteX3396" fmla="*/ 5598752 w 8266862"/>
              <a:gd name="connsiteY3396" fmla="*/ 710092 h 4506686"/>
              <a:gd name="connsiteX3397" fmla="*/ 5585365 w 8266862"/>
              <a:gd name="connsiteY3397" fmla="*/ 716784 h 4506686"/>
              <a:gd name="connsiteX3398" fmla="*/ 5567262 w 8266862"/>
              <a:gd name="connsiteY3398" fmla="*/ 718458 h 4506686"/>
              <a:gd name="connsiteX3399" fmla="*/ 5557374 w 8266862"/>
              <a:gd name="connsiteY3399" fmla="*/ 721653 h 4506686"/>
              <a:gd name="connsiteX3400" fmla="*/ 5555854 w 8266862"/>
              <a:gd name="connsiteY3400" fmla="*/ 726368 h 4506686"/>
              <a:gd name="connsiteX3401" fmla="*/ 5549313 w 8266862"/>
              <a:gd name="connsiteY3401" fmla="*/ 726520 h 4506686"/>
              <a:gd name="connsiteX3402" fmla="*/ 5537751 w 8266862"/>
              <a:gd name="connsiteY3402" fmla="*/ 721957 h 4506686"/>
              <a:gd name="connsiteX3403" fmla="*/ 5525886 w 8266862"/>
              <a:gd name="connsiteY3403" fmla="*/ 720739 h 4506686"/>
              <a:gd name="connsiteX3404" fmla="*/ 5513564 w 8266862"/>
              <a:gd name="connsiteY3404" fmla="*/ 722717 h 4506686"/>
              <a:gd name="connsiteX3405" fmla="*/ 5504589 w 8266862"/>
              <a:gd name="connsiteY3405" fmla="*/ 727433 h 4506686"/>
              <a:gd name="connsiteX3406" fmla="*/ 5495006 w 8266862"/>
              <a:gd name="connsiteY3406" fmla="*/ 742036 h 4506686"/>
              <a:gd name="connsiteX3407" fmla="*/ 5493181 w 8266862"/>
              <a:gd name="connsiteY3407" fmla="*/ 749186 h 4506686"/>
              <a:gd name="connsiteX3408" fmla="*/ 5486335 w 8266862"/>
              <a:gd name="connsiteY3408" fmla="*/ 755423 h 4506686"/>
              <a:gd name="connsiteX3409" fmla="*/ 5468080 w 8266862"/>
              <a:gd name="connsiteY3409" fmla="*/ 765159 h 4506686"/>
              <a:gd name="connsiteX3410" fmla="*/ 5467168 w 8266862"/>
              <a:gd name="connsiteY3410" fmla="*/ 768809 h 4506686"/>
              <a:gd name="connsiteX3411" fmla="*/ 5457584 w 8266862"/>
              <a:gd name="connsiteY3411" fmla="*/ 779914 h 4506686"/>
              <a:gd name="connsiteX3412" fmla="*/ 5454542 w 8266862"/>
              <a:gd name="connsiteY3412" fmla="*/ 786000 h 4506686"/>
              <a:gd name="connsiteX3413" fmla="*/ 5454542 w 8266862"/>
              <a:gd name="connsiteY3413" fmla="*/ 791932 h 4506686"/>
              <a:gd name="connsiteX3414" fmla="*/ 5451348 w 8266862"/>
              <a:gd name="connsiteY3414" fmla="*/ 791627 h 4506686"/>
              <a:gd name="connsiteX3415" fmla="*/ 5444807 w 8266862"/>
              <a:gd name="connsiteY3415" fmla="*/ 784934 h 4506686"/>
              <a:gd name="connsiteX3416" fmla="*/ 5444502 w 8266862"/>
              <a:gd name="connsiteY3416" fmla="*/ 775959 h 4506686"/>
              <a:gd name="connsiteX3417" fmla="*/ 5450435 w 8266862"/>
              <a:gd name="connsiteY3417" fmla="*/ 764551 h 4506686"/>
              <a:gd name="connsiteX3418" fmla="*/ 5455758 w 8266862"/>
              <a:gd name="connsiteY3418" fmla="*/ 759074 h 4506686"/>
              <a:gd name="connsiteX3419" fmla="*/ 5460475 w 8266862"/>
              <a:gd name="connsiteY3419" fmla="*/ 759379 h 4506686"/>
              <a:gd name="connsiteX3420" fmla="*/ 5463365 w 8266862"/>
              <a:gd name="connsiteY3420" fmla="*/ 754358 h 4506686"/>
              <a:gd name="connsiteX3421" fmla="*/ 5464430 w 8266862"/>
              <a:gd name="connsiteY3421" fmla="*/ 744014 h 4506686"/>
              <a:gd name="connsiteX3422" fmla="*/ 5462757 w 8266862"/>
              <a:gd name="connsiteY3422" fmla="*/ 738842 h 4506686"/>
              <a:gd name="connsiteX3423" fmla="*/ 5453629 w 8266862"/>
              <a:gd name="connsiteY3423" fmla="*/ 740819 h 4506686"/>
              <a:gd name="connsiteX3424" fmla="*/ 5448913 w 8266862"/>
              <a:gd name="connsiteY3424" fmla="*/ 744926 h 4506686"/>
              <a:gd name="connsiteX3425" fmla="*/ 5442830 w 8266862"/>
              <a:gd name="connsiteY3425" fmla="*/ 745839 h 4506686"/>
              <a:gd name="connsiteX3426" fmla="*/ 5435526 w 8266862"/>
              <a:gd name="connsiteY3426" fmla="*/ 743405 h 4506686"/>
              <a:gd name="connsiteX3427" fmla="*/ 5429138 w 8266862"/>
              <a:gd name="connsiteY3427" fmla="*/ 749034 h 4506686"/>
              <a:gd name="connsiteX3428" fmla="*/ 5423510 w 8266862"/>
              <a:gd name="connsiteY3428" fmla="*/ 762725 h 4506686"/>
              <a:gd name="connsiteX3429" fmla="*/ 5416817 w 8266862"/>
              <a:gd name="connsiteY3429" fmla="*/ 771700 h 4506686"/>
              <a:gd name="connsiteX3430" fmla="*/ 5409058 w 8266862"/>
              <a:gd name="connsiteY3430" fmla="*/ 775959 h 4506686"/>
              <a:gd name="connsiteX3431" fmla="*/ 5403887 w 8266862"/>
              <a:gd name="connsiteY3431" fmla="*/ 771244 h 4506686"/>
              <a:gd name="connsiteX3432" fmla="*/ 5401300 w 8266862"/>
              <a:gd name="connsiteY3432" fmla="*/ 757705 h 4506686"/>
              <a:gd name="connsiteX3433" fmla="*/ 5401300 w 8266862"/>
              <a:gd name="connsiteY3433" fmla="*/ 747057 h 4506686"/>
              <a:gd name="connsiteX3434" fmla="*/ 5404495 w 8266862"/>
              <a:gd name="connsiteY3434" fmla="*/ 734126 h 4506686"/>
              <a:gd name="connsiteX3435" fmla="*/ 5402821 w 8266862"/>
              <a:gd name="connsiteY3435" fmla="*/ 731540 h 4506686"/>
              <a:gd name="connsiteX3436" fmla="*/ 5399627 w 8266862"/>
              <a:gd name="connsiteY3436" fmla="*/ 735647 h 4506686"/>
              <a:gd name="connsiteX3437" fmla="*/ 5394759 w 8266862"/>
              <a:gd name="connsiteY3437" fmla="*/ 746448 h 4506686"/>
              <a:gd name="connsiteX3438" fmla="*/ 5388218 w 8266862"/>
              <a:gd name="connsiteY3438" fmla="*/ 769875 h 4506686"/>
              <a:gd name="connsiteX3439" fmla="*/ 5383959 w 8266862"/>
              <a:gd name="connsiteY3439" fmla="*/ 777480 h 4506686"/>
              <a:gd name="connsiteX3440" fmla="*/ 5378331 w 8266862"/>
              <a:gd name="connsiteY3440" fmla="*/ 780674 h 4506686"/>
              <a:gd name="connsiteX3441" fmla="*/ 5369355 w 8266862"/>
              <a:gd name="connsiteY3441" fmla="*/ 794822 h 4506686"/>
              <a:gd name="connsiteX3442" fmla="*/ 5357034 w 8266862"/>
              <a:gd name="connsiteY3442" fmla="*/ 819922 h 4506686"/>
              <a:gd name="connsiteX3443" fmla="*/ 5343191 w 8266862"/>
              <a:gd name="connsiteY3443" fmla="*/ 844261 h 4506686"/>
              <a:gd name="connsiteX3444" fmla="*/ 5327827 w 8266862"/>
              <a:gd name="connsiteY3444" fmla="*/ 867687 h 4506686"/>
              <a:gd name="connsiteX3445" fmla="*/ 5318547 w 8266862"/>
              <a:gd name="connsiteY3445" fmla="*/ 880313 h 4506686"/>
              <a:gd name="connsiteX3446" fmla="*/ 5315505 w 8266862"/>
              <a:gd name="connsiteY3446" fmla="*/ 882139 h 4506686"/>
              <a:gd name="connsiteX3447" fmla="*/ 5314136 w 8266862"/>
              <a:gd name="connsiteY3447" fmla="*/ 886397 h 4506686"/>
              <a:gd name="connsiteX3448" fmla="*/ 5313680 w 8266862"/>
              <a:gd name="connsiteY3448" fmla="*/ 896133 h 4506686"/>
              <a:gd name="connsiteX3449" fmla="*/ 5306834 w 8266862"/>
              <a:gd name="connsiteY3449" fmla="*/ 893395 h 4506686"/>
              <a:gd name="connsiteX3450" fmla="*/ 5301054 w 8266862"/>
              <a:gd name="connsiteY3450" fmla="*/ 885485 h 4506686"/>
              <a:gd name="connsiteX3451" fmla="*/ 5297556 w 8266862"/>
              <a:gd name="connsiteY3451" fmla="*/ 877270 h 4506686"/>
              <a:gd name="connsiteX3452" fmla="*/ 5297282 w 8266862"/>
              <a:gd name="connsiteY3452" fmla="*/ 869742 h 4506686"/>
              <a:gd name="connsiteX3453" fmla="*/ 5297251 w 8266862"/>
              <a:gd name="connsiteY3453" fmla="*/ 869818 h 4506686"/>
              <a:gd name="connsiteX3454" fmla="*/ 5297556 w 8266862"/>
              <a:gd name="connsiteY3454" fmla="*/ 878184 h 4506686"/>
              <a:gd name="connsiteX3455" fmla="*/ 5301054 w 8266862"/>
              <a:gd name="connsiteY3455" fmla="*/ 886399 h 4506686"/>
              <a:gd name="connsiteX3456" fmla="*/ 5306835 w 8266862"/>
              <a:gd name="connsiteY3456" fmla="*/ 894309 h 4506686"/>
              <a:gd name="connsiteX3457" fmla="*/ 5313681 w 8266862"/>
              <a:gd name="connsiteY3457" fmla="*/ 897047 h 4506686"/>
              <a:gd name="connsiteX3458" fmla="*/ 5313376 w 8266862"/>
              <a:gd name="connsiteY3458" fmla="*/ 902219 h 4506686"/>
              <a:gd name="connsiteX3459" fmla="*/ 5310638 w 8266862"/>
              <a:gd name="connsiteY3459" fmla="*/ 912410 h 4506686"/>
              <a:gd name="connsiteX3460" fmla="*/ 5302576 w 8266862"/>
              <a:gd name="connsiteY3460" fmla="*/ 920473 h 4506686"/>
              <a:gd name="connsiteX3461" fmla="*/ 5281582 w 8266862"/>
              <a:gd name="connsiteY3461" fmla="*/ 930665 h 4506686"/>
              <a:gd name="connsiteX3462" fmla="*/ 5278236 w 8266862"/>
              <a:gd name="connsiteY3462" fmla="*/ 937511 h 4506686"/>
              <a:gd name="connsiteX3463" fmla="*/ 5277780 w 8266862"/>
              <a:gd name="connsiteY3463" fmla="*/ 943139 h 4506686"/>
              <a:gd name="connsiteX3464" fmla="*/ 5264242 w 8266862"/>
              <a:gd name="connsiteY3464" fmla="*/ 966566 h 4506686"/>
              <a:gd name="connsiteX3465" fmla="*/ 5257549 w 8266862"/>
              <a:gd name="connsiteY3465" fmla="*/ 980864 h 4506686"/>
              <a:gd name="connsiteX3466" fmla="*/ 5253137 w 8266862"/>
              <a:gd name="connsiteY3466" fmla="*/ 995772 h 4506686"/>
              <a:gd name="connsiteX3467" fmla="*/ 5254506 w 8266862"/>
              <a:gd name="connsiteY3467" fmla="*/ 1005204 h 4506686"/>
              <a:gd name="connsiteX3468" fmla="*/ 5261655 w 8266862"/>
              <a:gd name="connsiteY3468" fmla="*/ 1009007 h 4506686"/>
              <a:gd name="connsiteX3469" fmla="*/ 5267436 w 8266862"/>
              <a:gd name="connsiteY3469" fmla="*/ 1007485 h 4506686"/>
              <a:gd name="connsiteX3470" fmla="*/ 5271847 w 8266862"/>
              <a:gd name="connsiteY3470" fmla="*/ 1000640 h 4506686"/>
              <a:gd name="connsiteX3471" fmla="*/ 5278541 w 8266862"/>
              <a:gd name="connsiteY3471" fmla="*/ 994555 h 4506686"/>
              <a:gd name="connsiteX3472" fmla="*/ 5287668 w 8266862"/>
              <a:gd name="connsiteY3472" fmla="*/ 989079 h 4506686"/>
              <a:gd name="connsiteX3473" fmla="*/ 5294361 w 8266862"/>
              <a:gd name="connsiteY3473" fmla="*/ 981017 h 4506686"/>
              <a:gd name="connsiteX3474" fmla="*/ 5303640 w 8266862"/>
              <a:gd name="connsiteY3474" fmla="*/ 961241 h 4506686"/>
              <a:gd name="connsiteX3475" fmla="*/ 5313984 w 8266862"/>
              <a:gd name="connsiteY3475" fmla="*/ 949832 h 4506686"/>
              <a:gd name="connsiteX3476" fmla="*/ 5319460 w 8266862"/>
              <a:gd name="connsiteY3476" fmla="*/ 949224 h 4506686"/>
              <a:gd name="connsiteX3477" fmla="*/ 5320982 w 8266862"/>
              <a:gd name="connsiteY3477" fmla="*/ 949528 h 4506686"/>
              <a:gd name="connsiteX3478" fmla="*/ 5331782 w 8266862"/>
              <a:gd name="connsiteY3478" fmla="*/ 944357 h 4506686"/>
              <a:gd name="connsiteX3479" fmla="*/ 5340453 w 8266862"/>
              <a:gd name="connsiteY3479" fmla="*/ 946029 h 4506686"/>
              <a:gd name="connsiteX3480" fmla="*/ 5345626 w 8266862"/>
              <a:gd name="connsiteY3480" fmla="*/ 953787 h 4506686"/>
              <a:gd name="connsiteX3481" fmla="*/ 5350949 w 8266862"/>
              <a:gd name="connsiteY3481" fmla="*/ 959112 h 4506686"/>
              <a:gd name="connsiteX3482" fmla="*/ 5352167 w 8266862"/>
              <a:gd name="connsiteY3482" fmla="*/ 964132 h 4506686"/>
              <a:gd name="connsiteX3483" fmla="*/ 5349428 w 8266862"/>
              <a:gd name="connsiteY3483" fmla="*/ 975236 h 4506686"/>
              <a:gd name="connsiteX3484" fmla="*/ 5344560 w 8266862"/>
              <a:gd name="connsiteY3484" fmla="*/ 986950 h 4506686"/>
              <a:gd name="connsiteX3485" fmla="*/ 5337411 w 8266862"/>
              <a:gd name="connsiteY3485" fmla="*/ 999271 h 4506686"/>
              <a:gd name="connsiteX3486" fmla="*/ 5330869 w 8266862"/>
              <a:gd name="connsiteY3486" fmla="*/ 1017678 h 4506686"/>
              <a:gd name="connsiteX3487" fmla="*/ 5325089 w 8266862"/>
              <a:gd name="connsiteY3487" fmla="*/ 1042321 h 4506686"/>
              <a:gd name="connsiteX3488" fmla="*/ 5323872 w 8266862"/>
              <a:gd name="connsiteY3488" fmla="*/ 1060879 h 4506686"/>
              <a:gd name="connsiteX3489" fmla="*/ 5327218 w 8266862"/>
              <a:gd name="connsiteY3489" fmla="*/ 1073353 h 4506686"/>
              <a:gd name="connsiteX3490" fmla="*/ 5324025 w 8266862"/>
              <a:gd name="connsiteY3490" fmla="*/ 1084459 h 4506686"/>
              <a:gd name="connsiteX3491" fmla="*/ 5314289 w 8266862"/>
              <a:gd name="connsiteY3491" fmla="*/ 1094193 h 4506686"/>
              <a:gd name="connsiteX3492" fmla="*/ 5306378 w 8266862"/>
              <a:gd name="connsiteY3492" fmla="*/ 1107275 h 4506686"/>
              <a:gd name="connsiteX3493" fmla="*/ 5300445 w 8266862"/>
              <a:gd name="connsiteY3493" fmla="*/ 1123705 h 4506686"/>
              <a:gd name="connsiteX3494" fmla="*/ 5297099 w 8266862"/>
              <a:gd name="connsiteY3494" fmla="*/ 1137396 h 4506686"/>
              <a:gd name="connsiteX3495" fmla="*/ 5296339 w 8266862"/>
              <a:gd name="connsiteY3495" fmla="*/ 1148501 h 4506686"/>
              <a:gd name="connsiteX3496" fmla="*/ 5297251 w 8266862"/>
              <a:gd name="connsiteY3496" fmla="*/ 1156867 h 4506686"/>
              <a:gd name="connsiteX3497" fmla="*/ 5300902 w 8266862"/>
              <a:gd name="connsiteY3497" fmla="*/ 1168124 h 4506686"/>
              <a:gd name="connsiteX3498" fmla="*/ 5300598 w 8266862"/>
              <a:gd name="connsiteY3498" fmla="*/ 1173752 h 4506686"/>
              <a:gd name="connsiteX3499" fmla="*/ 5289950 w 8266862"/>
              <a:gd name="connsiteY3499" fmla="*/ 1198395 h 4506686"/>
              <a:gd name="connsiteX3500" fmla="*/ 5286148 w 8266862"/>
              <a:gd name="connsiteY3500" fmla="*/ 1210414 h 4506686"/>
              <a:gd name="connsiteX3501" fmla="*/ 5285539 w 8266862"/>
              <a:gd name="connsiteY3501" fmla="*/ 1219844 h 4506686"/>
              <a:gd name="connsiteX3502" fmla="*/ 5282953 w 8266862"/>
              <a:gd name="connsiteY3502" fmla="*/ 1229123 h 4506686"/>
              <a:gd name="connsiteX3503" fmla="*/ 5274889 w 8266862"/>
              <a:gd name="connsiteY3503" fmla="*/ 1247986 h 4506686"/>
              <a:gd name="connsiteX3504" fmla="*/ 5272304 w 8266862"/>
              <a:gd name="connsiteY3504" fmla="*/ 1258482 h 4506686"/>
              <a:gd name="connsiteX3505" fmla="*/ 5271847 w 8266862"/>
              <a:gd name="connsiteY3505" fmla="*/ 1268066 h 4506686"/>
              <a:gd name="connsiteX3506" fmla="*/ 5273673 w 8266862"/>
              <a:gd name="connsiteY3506" fmla="*/ 1283734 h 4506686"/>
              <a:gd name="connsiteX3507" fmla="*/ 5272609 w 8266862"/>
              <a:gd name="connsiteY3507" fmla="*/ 1289058 h 4506686"/>
              <a:gd name="connsiteX3508" fmla="*/ 5273064 w 8266862"/>
              <a:gd name="connsiteY3508" fmla="*/ 1293014 h 4506686"/>
              <a:gd name="connsiteX3509" fmla="*/ 5275041 w 8266862"/>
              <a:gd name="connsiteY3509" fmla="*/ 1295752 h 4506686"/>
              <a:gd name="connsiteX3510" fmla="*/ 5275041 w 8266862"/>
              <a:gd name="connsiteY3510" fmla="*/ 1300620 h 4506686"/>
              <a:gd name="connsiteX3511" fmla="*/ 5272912 w 8266862"/>
              <a:gd name="connsiteY3511" fmla="*/ 1307769 h 4506686"/>
              <a:gd name="connsiteX3512" fmla="*/ 5273673 w 8266862"/>
              <a:gd name="connsiteY3512" fmla="*/ 1313398 h 4506686"/>
              <a:gd name="connsiteX3513" fmla="*/ 5277324 w 8266862"/>
              <a:gd name="connsiteY3513" fmla="*/ 1317353 h 4506686"/>
              <a:gd name="connsiteX3514" fmla="*/ 5279758 w 8266862"/>
              <a:gd name="connsiteY3514" fmla="*/ 1324958 h 4506686"/>
              <a:gd name="connsiteX3515" fmla="*/ 5280822 w 8266862"/>
              <a:gd name="connsiteY3515" fmla="*/ 1336216 h 4506686"/>
              <a:gd name="connsiteX3516" fmla="*/ 5283560 w 8266862"/>
              <a:gd name="connsiteY3516" fmla="*/ 1345495 h 4506686"/>
              <a:gd name="connsiteX3517" fmla="*/ 5288123 w 8266862"/>
              <a:gd name="connsiteY3517" fmla="*/ 1352949 h 4506686"/>
              <a:gd name="connsiteX3518" fmla="*/ 5288885 w 8266862"/>
              <a:gd name="connsiteY3518" fmla="*/ 1363749 h 4506686"/>
              <a:gd name="connsiteX3519" fmla="*/ 5285995 w 8266862"/>
              <a:gd name="connsiteY3519" fmla="*/ 1377895 h 4506686"/>
              <a:gd name="connsiteX3520" fmla="*/ 5284473 w 8266862"/>
              <a:gd name="connsiteY3520" fmla="*/ 1404516 h 4506686"/>
              <a:gd name="connsiteX3521" fmla="*/ 5284473 w 8266862"/>
              <a:gd name="connsiteY3521" fmla="*/ 1413340 h 4506686"/>
              <a:gd name="connsiteX3522" fmla="*/ 5284319 w 8266862"/>
              <a:gd name="connsiteY3522" fmla="*/ 1413339 h 4506686"/>
              <a:gd name="connsiteX3523" fmla="*/ 5284169 w 8266862"/>
              <a:gd name="connsiteY3523" fmla="*/ 1443155 h 4506686"/>
              <a:gd name="connsiteX3524" fmla="*/ 5286450 w 8266862"/>
              <a:gd name="connsiteY3524" fmla="*/ 1468103 h 4506686"/>
              <a:gd name="connsiteX3525" fmla="*/ 5290710 w 8266862"/>
              <a:gd name="connsiteY3525" fmla="*/ 1479207 h 4506686"/>
              <a:gd name="connsiteX3526" fmla="*/ 5295729 w 8266862"/>
              <a:gd name="connsiteY3526" fmla="*/ 1487421 h 4506686"/>
              <a:gd name="connsiteX3527" fmla="*/ 5301054 w 8266862"/>
              <a:gd name="connsiteY3527" fmla="*/ 1492593 h 4506686"/>
              <a:gd name="connsiteX3528" fmla="*/ 5307291 w 8266862"/>
              <a:gd name="connsiteY3528" fmla="*/ 1508718 h 4506686"/>
              <a:gd name="connsiteX3529" fmla="*/ 5314289 w 8266862"/>
              <a:gd name="connsiteY3529" fmla="*/ 1535794 h 4506686"/>
              <a:gd name="connsiteX3530" fmla="*/ 5320830 w 8266862"/>
              <a:gd name="connsiteY3530" fmla="*/ 1553593 h 4506686"/>
              <a:gd name="connsiteX3531" fmla="*/ 5326001 w 8266862"/>
              <a:gd name="connsiteY3531" fmla="*/ 1560895 h 4506686"/>
              <a:gd name="connsiteX3532" fmla="*/ 5325697 w 8266862"/>
              <a:gd name="connsiteY3532" fmla="*/ 1611854 h 4506686"/>
              <a:gd name="connsiteX3533" fmla="*/ 5325545 w 8266862"/>
              <a:gd name="connsiteY3533" fmla="*/ 1668746 h 4506686"/>
              <a:gd name="connsiteX3534" fmla="*/ 5325393 w 8266862"/>
              <a:gd name="connsiteY3534" fmla="*/ 1725488 h 4506686"/>
              <a:gd name="connsiteX3535" fmla="*/ 5325089 w 8266862"/>
              <a:gd name="connsiteY3535" fmla="*/ 1781772 h 4506686"/>
              <a:gd name="connsiteX3536" fmla="*/ 5324937 w 8266862"/>
              <a:gd name="connsiteY3536" fmla="*/ 1838056 h 4506686"/>
              <a:gd name="connsiteX3537" fmla="*/ 5325090 w 8266862"/>
              <a:gd name="connsiteY3537" fmla="*/ 1781773 h 4506686"/>
              <a:gd name="connsiteX3538" fmla="*/ 5325394 w 8266862"/>
              <a:gd name="connsiteY3538" fmla="*/ 1725489 h 4506686"/>
              <a:gd name="connsiteX3539" fmla="*/ 5325546 w 8266862"/>
              <a:gd name="connsiteY3539" fmla="*/ 1668748 h 4506686"/>
              <a:gd name="connsiteX3540" fmla="*/ 5325698 w 8266862"/>
              <a:gd name="connsiteY3540" fmla="*/ 1611854 h 4506686"/>
              <a:gd name="connsiteX3541" fmla="*/ 5326003 w 8266862"/>
              <a:gd name="connsiteY3541" fmla="*/ 1560895 h 4506686"/>
              <a:gd name="connsiteX3542" fmla="*/ 5326915 w 8266862"/>
              <a:gd name="connsiteY3542" fmla="*/ 1562263 h 4506686"/>
              <a:gd name="connsiteX3543" fmla="*/ 5332239 w 8266862"/>
              <a:gd name="connsiteY3543" fmla="*/ 1567132 h 4506686"/>
              <a:gd name="connsiteX3544" fmla="*/ 5336499 w 8266862"/>
              <a:gd name="connsiteY3544" fmla="*/ 1569870 h 4506686"/>
              <a:gd name="connsiteX3545" fmla="*/ 5339693 w 8266862"/>
              <a:gd name="connsiteY3545" fmla="*/ 1570327 h 4506686"/>
              <a:gd name="connsiteX3546" fmla="*/ 5341518 w 8266862"/>
              <a:gd name="connsiteY3546" fmla="*/ 1574586 h 4506686"/>
              <a:gd name="connsiteX3547" fmla="*/ 5349581 w 8266862"/>
              <a:gd name="connsiteY3547" fmla="*/ 1577020 h 4506686"/>
              <a:gd name="connsiteX3548" fmla="*/ 5364336 w 8266862"/>
              <a:gd name="connsiteY3548" fmla="*/ 1578085 h 4506686"/>
              <a:gd name="connsiteX3549" fmla="*/ 5377875 w 8266862"/>
              <a:gd name="connsiteY3549" fmla="*/ 1576411 h 4506686"/>
              <a:gd name="connsiteX3550" fmla="*/ 5390196 w 8266862"/>
              <a:gd name="connsiteY3550" fmla="*/ 1571999 h 4506686"/>
              <a:gd name="connsiteX3551" fmla="*/ 5420315 w 8266862"/>
              <a:gd name="connsiteY3551" fmla="*/ 1554657 h 4506686"/>
              <a:gd name="connsiteX3552" fmla="*/ 5422102 w 8266862"/>
              <a:gd name="connsiteY3552" fmla="*/ 1554657 h 4506686"/>
              <a:gd name="connsiteX3553" fmla="*/ 5431116 w 8266862"/>
              <a:gd name="connsiteY3553" fmla="*/ 1549487 h 4506686"/>
              <a:gd name="connsiteX3554" fmla="*/ 5446328 w 8266862"/>
              <a:gd name="connsiteY3554" fmla="*/ 1537013 h 4506686"/>
              <a:gd name="connsiteX3555" fmla="*/ 5454846 w 8266862"/>
              <a:gd name="connsiteY3555" fmla="*/ 1525907 h 4506686"/>
              <a:gd name="connsiteX3556" fmla="*/ 5463061 w 8266862"/>
              <a:gd name="connsiteY3556" fmla="*/ 1511304 h 4506686"/>
              <a:gd name="connsiteX3557" fmla="*/ 5470971 w 8266862"/>
              <a:gd name="connsiteY3557" fmla="*/ 1493202 h 4506686"/>
              <a:gd name="connsiteX3558" fmla="*/ 5487096 w 8266862"/>
              <a:gd name="connsiteY3558" fmla="*/ 1465973 h 4506686"/>
              <a:gd name="connsiteX3559" fmla="*/ 5495006 w 8266862"/>
              <a:gd name="connsiteY3559" fmla="*/ 1449543 h 4506686"/>
              <a:gd name="connsiteX3560" fmla="*/ 5502612 w 8266862"/>
              <a:gd name="connsiteY3560" fmla="*/ 1428551 h 4506686"/>
              <a:gd name="connsiteX3561" fmla="*/ 5508392 w 8266862"/>
              <a:gd name="connsiteY3561" fmla="*/ 1406645 h 4506686"/>
              <a:gd name="connsiteX3562" fmla="*/ 5512196 w 8266862"/>
              <a:gd name="connsiteY3562" fmla="*/ 1383675 h 4506686"/>
              <a:gd name="connsiteX3563" fmla="*/ 5514021 w 8266862"/>
              <a:gd name="connsiteY3563" fmla="*/ 1359793 h 4506686"/>
              <a:gd name="connsiteX3564" fmla="*/ 5513869 w 8266862"/>
              <a:gd name="connsiteY3564" fmla="*/ 1334999 h 4506686"/>
              <a:gd name="connsiteX3565" fmla="*/ 5510066 w 8266862"/>
              <a:gd name="connsiteY3565" fmla="*/ 1310050 h 4506686"/>
              <a:gd name="connsiteX3566" fmla="*/ 5502612 w 8266862"/>
              <a:gd name="connsiteY3566" fmla="*/ 1284799 h 4506686"/>
              <a:gd name="connsiteX3567" fmla="*/ 5498504 w 8266862"/>
              <a:gd name="connsiteY3567" fmla="*/ 1271869 h 4506686"/>
              <a:gd name="connsiteX3568" fmla="*/ 5496984 w 8266862"/>
              <a:gd name="connsiteY3568" fmla="*/ 1268369 h 4506686"/>
              <a:gd name="connsiteX3569" fmla="*/ 5483445 w 8266862"/>
              <a:gd name="connsiteY3569" fmla="*/ 1235969 h 4506686"/>
              <a:gd name="connsiteX3570" fmla="*/ 5468080 w 8266862"/>
              <a:gd name="connsiteY3570" fmla="*/ 1190636 h 4506686"/>
              <a:gd name="connsiteX3571" fmla="*/ 5468233 w 8266862"/>
              <a:gd name="connsiteY3571" fmla="*/ 1186833 h 4506686"/>
              <a:gd name="connsiteX3572" fmla="*/ 5482533 w 8266862"/>
              <a:gd name="connsiteY3572" fmla="*/ 1159757 h 4506686"/>
              <a:gd name="connsiteX3573" fmla="*/ 5482837 w 8266862"/>
              <a:gd name="connsiteY3573" fmla="*/ 1156105 h 4506686"/>
              <a:gd name="connsiteX3574" fmla="*/ 5481315 w 8266862"/>
              <a:gd name="connsiteY3574" fmla="*/ 1134049 h 4506686"/>
              <a:gd name="connsiteX3575" fmla="*/ 5478272 w 8266862"/>
              <a:gd name="connsiteY3575" fmla="*/ 1122943 h 4506686"/>
              <a:gd name="connsiteX3576" fmla="*/ 5470971 w 8266862"/>
              <a:gd name="connsiteY3576" fmla="*/ 1108036 h 4506686"/>
              <a:gd name="connsiteX3577" fmla="*/ 5471275 w 8266862"/>
              <a:gd name="connsiteY3577" fmla="*/ 1104233 h 4506686"/>
              <a:gd name="connsiteX3578" fmla="*/ 5486183 w 8266862"/>
              <a:gd name="connsiteY3578" fmla="*/ 1085218 h 4506686"/>
              <a:gd name="connsiteX3579" fmla="*/ 5495158 w 8266862"/>
              <a:gd name="connsiteY3579" fmla="*/ 1070766 h 4506686"/>
              <a:gd name="connsiteX3580" fmla="*/ 5503220 w 8266862"/>
              <a:gd name="connsiteY3580" fmla="*/ 1053120 h 4506686"/>
              <a:gd name="connsiteX3581" fmla="*/ 5508544 w 8266862"/>
              <a:gd name="connsiteY3581" fmla="*/ 1032585 h 4506686"/>
              <a:gd name="connsiteX3582" fmla="*/ 5510978 w 8266862"/>
              <a:gd name="connsiteY3582" fmla="*/ 1009007 h 4506686"/>
              <a:gd name="connsiteX3583" fmla="*/ 5510978 w 8266862"/>
              <a:gd name="connsiteY3583" fmla="*/ 993337 h 4506686"/>
              <a:gd name="connsiteX3584" fmla="*/ 5508392 w 8266862"/>
              <a:gd name="connsiteY3584" fmla="*/ 985427 h 4506686"/>
              <a:gd name="connsiteX3585" fmla="*/ 5508697 w 8266862"/>
              <a:gd name="connsiteY3585" fmla="*/ 979343 h 4506686"/>
              <a:gd name="connsiteX3586" fmla="*/ 5511890 w 8266862"/>
              <a:gd name="connsiteY3586" fmla="*/ 975084 h 4506686"/>
              <a:gd name="connsiteX3587" fmla="*/ 5527863 w 8266862"/>
              <a:gd name="connsiteY3587" fmla="*/ 969607 h 4506686"/>
              <a:gd name="connsiteX3588" fmla="*/ 5533188 w 8266862"/>
              <a:gd name="connsiteY3588" fmla="*/ 960328 h 4506686"/>
              <a:gd name="connsiteX3589" fmla="*/ 5534404 w 8266862"/>
              <a:gd name="connsiteY3589" fmla="*/ 943899 h 4506686"/>
              <a:gd name="connsiteX3590" fmla="*/ 5537599 w 8266862"/>
              <a:gd name="connsiteY3590" fmla="*/ 935684 h 4506686"/>
              <a:gd name="connsiteX3591" fmla="*/ 5542923 w 8266862"/>
              <a:gd name="connsiteY3591" fmla="*/ 935836 h 4506686"/>
              <a:gd name="connsiteX3592" fmla="*/ 5547943 w 8266862"/>
              <a:gd name="connsiteY3592" fmla="*/ 932490 h 4506686"/>
              <a:gd name="connsiteX3593" fmla="*/ 5552507 w 8266862"/>
              <a:gd name="connsiteY3593" fmla="*/ 925645 h 4506686"/>
              <a:gd name="connsiteX3594" fmla="*/ 5558592 w 8266862"/>
              <a:gd name="connsiteY3594" fmla="*/ 923667 h 4506686"/>
              <a:gd name="connsiteX3595" fmla="*/ 5566198 w 8266862"/>
              <a:gd name="connsiteY3595" fmla="*/ 926709 h 4506686"/>
              <a:gd name="connsiteX3596" fmla="*/ 5576694 w 8266862"/>
              <a:gd name="connsiteY3596" fmla="*/ 916518 h 4506686"/>
              <a:gd name="connsiteX3597" fmla="*/ 5590233 w 8266862"/>
              <a:gd name="connsiteY3597" fmla="*/ 893091 h 4506686"/>
              <a:gd name="connsiteX3598" fmla="*/ 5600577 w 8266862"/>
              <a:gd name="connsiteY3598" fmla="*/ 880009 h 4506686"/>
              <a:gd name="connsiteX3599" fmla="*/ 5607879 w 8266862"/>
              <a:gd name="connsiteY3599" fmla="*/ 877270 h 4506686"/>
              <a:gd name="connsiteX3600" fmla="*/ 5609248 w 8266862"/>
              <a:gd name="connsiteY3600" fmla="*/ 879400 h 4506686"/>
              <a:gd name="connsiteX3601" fmla="*/ 5604684 w 8266862"/>
              <a:gd name="connsiteY3601" fmla="*/ 886397 h 4506686"/>
              <a:gd name="connsiteX3602" fmla="*/ 5603315 w 8266862"/>
              <a:gd name="connsiteY3602" fmla="*/ 894155 h 4506686"/>
              <a:gd name="connsiteX3603" fmla="*/ 5605141 w 8266862"/>
              <a:gd name="connsiteY3603" fmla="*/ 902522 h 4506686"/>
              <a:gd name="connsiteX3604" fmla="*/ 5603619 w 8266862"/>
              <a:gd name="connsiteY3604" fmla="*/ 910585 h 4506686"/>
              <a:gd name="connsiteX3605" fmla="*/ 5600272 w 8266862"/>
              <a:gd name="connsiteY3605" fmla="*/ 921690 h 4506686"/>
              <a:gd name="connsiteX3606" fmla="*/ 5602402 w 8266862"/>
              <a:gd name="connsiteY3606" fmla="*/ 925188 h 4506686"/>
              <a:gd name="connsiteX3607" fmla="*/ 5596622 w 8266862"/>
              <a:gd name="connsiteY3607" fmla="*/ 942986 h 4506686"/>
              <a:gd name="connsiteX3608" fmla="*/ 5596317 w 8266862"/>
              <a:gd name="connsiteY3608" fmla="*/ 951809 h 4506686"/>
              <a:gd name="connsiteX3609" fmla="*/ 5599816 w 8266862"/>
              <a:gd name="connsiteY3609" fmla="*/ 958502 h 4506686"/>
              <a:gd name="connsiteX3610" fmla="*/ 5604075 w 8266862"/>
              <a:gd name="connsiteY3610" fmla="*/ 956221 h 4506686"/>
              <a:gd name="connsiteX3611" fmla="*/ 5608943 w 8266862"/>
              <a:gd name="connsiteY3611" fmla="*/ 944812 h 4506686"/>
              <a:gd name="connsiteX3612" fmla="*/ 5610464 w 8266862"/>
              <a:gd name="connsiteY3612" fmla="*/ 938727 h 4506686"/>
              <a:gd name="connsiteX3613" fmla="*/ 5608487 w 8266862"/>
              <a:gd name="connsiteY3613" fmla="*/ 937967 h 4506686"/>
              <a:gd name="connsiteX3614" fmla="*/ 5609248 w 8266862"/>
              <a:gd name="connsiteY3614" fmla="*/ 933098 h 4506686"/>
              <a:gd name="connsiteX3615" fmla="*/ 5612594 w 8266862"/>
              <a:gd name="connsiteY3615" fmla="*/ 924123 h 4506686"/>
              <a:gd name="connsiteX3616" fmla="*/ 5615637 w 8266862"/>
              <a:gd name="connsiteY3616" fmla="*/ 919864 h 4506686"/>
              <a:gd name="connsiteX3617" fmla="*/ 5618223 w 8266862"/>
              <a:gd name="connsiteY3617" fmla="*/ 920321 h 4506686"/>
              <a:gd name="connsiteX3618" fmla="*/ 5618983 w 8266862"/>
              <a:gd name="connsiteY3618" fmla="*/ 925188 h 4506686"/>
              <a:gd name="connsiteX3619" fmla="*/ 5617766 w 8266862"/>
              <a:gd name="connsiteY3619" fmla="*/ 934467 h 4506686"/>
              <a:gd name="connsiteX3620" fmla="*/ 5610008 w 8266862"/>
              <a:gd name="connsiteY3620" fmla="*/ 956525 h 4506686"/>
              <a:gd name="connsiteX3621" fmla="*/ 5608487 w 8266862"/>
              <a:gd name="connsiteY3621" fmla="*/ 963218 h 4506686"/>
              <a:gd name="connsiteX3622" fmla="*/ 5610160 w 8266862"/>
              <a:gd name="connsiteY3622" fmla="*/ 965043 h 4506686"/>
              <a:gd name="connsiteX3623" fmla="*/ 5619440 w 8266862"/>
              <a:gd name="connsiteY3623" fmla="*/ 951353 h 4506686"/>
              <a:gd name="connsiteX3624" fmla="*/ 5627197 w 8266862"/>
              <a:gd name="connsiteY3624" fmla="*/ 929448 h 4506686"/>
              <a:gd name="connsiteX3625" fmla="*/ 5633131 w 8266862"/>
              <a:gd name="connsiteY3625" fmla="*/ 912563 h 4506686"/>
              <a:gd name="connsiteX3626" fmla="*/ 5634195 w 8266862"/>
              <a:gd name="connsiteY3626" fmla="*/ 903436 h 4506686"/>
              <a:gd name="connsiteX3627" fmla="*/ 5632369 w 8266862"/>
              <a:gd name="connsiteY3627" fmla="*/ 879704 h 4506686"/>
              <a:gd name="connsiteX3628" fmla="*/ 5632674 w 8266862"/>
              <a:gd name="connsiteY3628" fmla="*/ 869969 h 4506686"/>
              <a:gd name="connsiteX3629" fmla="*/ 5634956 w 8266862"/>
              <a:gd name="connsiteY3629" fmla="*/ 863276 h 4506686"/>
              <a:gd name="connsiteX3630" fmla="*/ 5643018 w 8266862"/>
              <a:gd name="connsiteY3630" fmla="*/ 855669 h 4506686"/>
              <a:gd name="connsiteX3631" fmla="*/ 5656861 w 8266862"/>
              <a:gd name="connsiteY3631" fmla="*/ 847151 h 4506686"/>
              <a:gd name="connsiteX3632" fmla="*/ 5670551 w 8266862"/>
              <a:gd name="connsiteY3632" fmla="*/ 842587 h 4506686"/>
              <a:gd name="connsiteX3633" fmla="*/ 5684091 w 8266862"/>
              <a:gd name="connsiteY3633" fmla="*/ 841979 h 4506686"/>
              <a:gd name="connsiteX3634" fmla="*/ 5693521 w 8266862"/>
              <a:gd name="connsiteY3634" fmla="*/ 839697 h 4506686"/>
              <a:gd name="connsiteX3635" fmla="*/ 5698845 w 8266862"/>
              <a:gd name="connsiteY3635" fmla="*/ 835591 h 4506686"/>
              <a:gd name="connsiteX3636" fmla="*/ 5697021 w 8266862"/>
              <a:gd name="connsiteY3636" fmla="*/ 832396 h 4506686"/>
              <a:gd name="connsiteX3637" fmla="*/ 5687894 w 8266862"/>
              <a:gd name="connsiteY3637" fmla="*/ 829961 h 4506686"/>
              <a:gd name="connsiteX3638" fmla="*/ 5681048 w 8266862"/>
              <a:gd name="connsiteY3638" fmla="*/ 824638 h 4506686"/>
              <a:gd name="connsiteX3639" fmla="*/ 5676332 w 8266862"/>
              <a:gd name="connsiteY3639" fmla="*/ 816423 h 4506686"/>
              <a:gd name="connsiteX3640" fmla="*/ 5674811 w 8266862"/>
              <a:gd name="connsiteY3640" fmla="*/ 806992 h 4506686"/>
              <a:gd name="connsiteX3641" fmla="*/ 5676332 w 8266862"/>
              <a:gd name="connsiteY3641" fmla="*/ 796343 h 4506686"/>
              <a:gd name="connsiteX3642" fmla="*/ 5682113 w 8266862"/>
              <a:gd name="connsiteY3642" fmla="*/ 785847 h 4506686"/>
              <a:gd name="connsiteX3643" fmla="*/ 5692152 w 8266862"/>
              <a:gd name="connsiteY3643" fmla="*/ 775655 h 4506686"/>
              <a:gd name="connsiteX3644" fmla="*/ 5695347 w 8266862"/>
              <a:gd name="connsiteY3644" fmla="*/ 768049 h 4506686"/>
              <a:gd name="connsiteX3645" fmla="*/ 5691696 w 8266862"/>
              <a:gd name="connsiteY3645" fmla="*/ 763182 h 4506686"/>
              <a:gd name="connsiteX3646" fmla="*/ 5695955 w 8266862"/>
              <a:gd name="connsiteY3646" fmla="*/ 761508 h 4506686"/>
              <a:gd name="connsiteX3647" fmla="*/ 5708278 w 8266862"/>
              <a:gd name="connsiteY3647" fmla="*/ 762877 h 4506686"/>
              <a:gd name="connsiteX3648" fmla="*/ 5716796 w 8266862"/>
              <a:gd name="connsiteY3648" fmla="*/ 761508 h 4506686"/>
              <a:gd name="connsiteX3649" fmla="*/ 5721476 w 8266862"/>
              <a:gd name="connsiteY3649" fmla="*/ 757557 h 4506686"/>
              <a:gd name="connsiteX3650" fmla="*/ 5731247 w 8266862"/>
              <a:gd name="connsiteY3650" fmla="*/ 761203 h 4506686"/>
              <a:gd name="connsiteX3651" fmla="*/ 5749653 w 8266862"/>
              <a:gd name="connsiteY3651" fmla="*/ 773829 h 4506686"/>
              <a:gd name="connsiteX3652" fmla="*/ 5766996 w 8266862"/>
              <a:gd name="connsiteY3652" fmla="*/ 781131 h 4506686"/>
              <a:gd name="connsiteX3653" fmla="*/ 5783424 w 8266862"/>
              <a:gd name="connsiteY3653" fmla="*/ 783261 h 4506686"/>
              <a:gd name="connsiteX3654" fmla="*/ 5795441 w 8266862"/>
              <a:gd name="connsiteY3654" fmla="*/ 787672 h 4506686"/>
              <a:gd name="connsiteX3655" fmla="*/ 5803047 w 8266862"/>
              <a:gd name="connsiteY3655" fmla="*/ 794518 h 4506686"/>
              <a:gd name="connsiteX3656" fmla="*/ 5808523 w 8266862"/>
              <a:gd name="connsiteY3656" fmla="*/ 802123 h 4506686"/>
              <a:gd name="connsiteX3657" fmla="*/ 5811871 w 8266862"/>
              <a:gd name="connsiteY3657" fmla="*/ 810490 h 4506686"/>
              <a:gd name="connsiteX3658" fmla="*/ 5819781 w 8266862"/>
              <a:gd name="connsiteY3658" fmla="*/ 815205 h 4506686"/>
              <a:gd name="connsiteX3659" fmla="*/ 5832102 w 8266862"/>
              <a:gd name="connsiteY3659" fmla="*/ 816271 h 4506686"/>
              <a:gd name="connsiteX3660" fmla="*/ 5841838 w 8266862"/>
              <a:gd name="connsiteY3660" fmla="*/ 819769 h 4506686"/>
              <a:gd name="connsiteX3661" fmla="*/ 5848988 w 8266862"/>
              <a:gd name="connsiteY3661" fmla="*/ 825855 h 4506686"/>
              <a:gd name="connsiteX3662" fmla="*/ 5888386 w 8266862"/>
              <a:gd name="connsiteY3662" fmla="*/ 841523 h 4506686"/>
              <a:gd name="connsiteX3663" fmla="*/ 5904815 w 8266862"/>
              <a:gd name="connsiteY3663" fmla="*/ 849737 h 4506686"/>
              <a:gd name="connsiteX3664" fmla="*/ 5913942 w 8266862"/>
              <a:gd name="connsiteY3664" fmla="*/ 857800 h 4506686"/>
              <a:gd name="connsiteX3665" fmla="*/ 5916528 w 8266862"/>
              <a:gd name="connsiteY3665" fmla="*/ 862972 h 4506686"/>
              <a:gd name="connsiteX3666" fmla="*/ 5915768 w 8266862"/>
              <a:gd name="connsiteY3666" fmla="*/ 868143 h 4506686"/>
              <a:gd name="connsiteX3667" fmla="*/ 5916680 w 8266862"/>
              <a:gd name="connsiteY3667" fmla="*/ 873620 h 4506686"/>
              <a:gd name="connsiteX3668" fmla="*/ 5923374 w 8266862"/>
              <a:gd name="connsiteY3668" fmla="*/ 884268 h 4506686"/>
              <a:gd name="connsiteX3669" fmla="*/ 5925961 w 8266862"/>
              <a:gd name="connsiteY3669" fmla="*/ 885181 h 4506686"/>
              <a:gd name="connsiteX3670" fmla="*/ 5927481 w 8266862"/>
              <a:gd name="connsiteY3670" fmla="*/ 890353 h 4506686"/>
              <a:gd name="connsiteX3671" fmla="*/ 5928089 w 8266862"/>
              <a:gd name="connsiteY3671" fmla="*/ 899632 h 4506686"/>
              <a:gd name="connsiteX3672" fmla="*/ 5930067 w 8266862"/>
              <a:gd name="connsiteY3672" fmla="*/ 905869 h 4506686"/>
              <a:gd name="connsiteX3673" fmla="*/ 5933414 w 8266862"/>
              <a:gd name="connsiteY3673" fmla="*/ 909063 h 4506686"/>
              <a:gd name="connsiteX3674" fmla="*/ 5931436 w 8266862"/>
              <a:gd name="connsiteY3674" fmla="*/ 910280 h 4506686"/>
              <a:gd name="connsiteX3675" fmla="*/ 5919267 w 8266862"/>
              <a:gd name="connsiteY3675" fmla="*/ 904957 h 4506686"/>
              <a:gd name="connsiteX3676" fmla="*/ 5912422 w 8266862"/>
              <a:gd name="connsiteY3676" fmla="*/ 906630 h 4506686"/>
              <a:gd name="connsiteX3677" fmla="*/ 5909227 w 8266862"/>
              <a:gd name="connsiteY3677" fmla="*/ 913627 h 4506686"/>
              <a:gd name="connsiteX3678" fmla="*/ 5908770 w 8266862"/>
              <a:gd name="connsiteY3678" fmla="*/ 920168 h 4506686"/>
              <a:gd name="connsiteX3679" fmla="*/ 5911052 w 8266862"/>
              <a:gd name="connsiteY3679" fmla="*/ 926406 h 4506686"/>
              <a:gd name="connsiteX3680" fmla="*/ 5926569 w 8266862"/>
              <a:gd name="connsiteY3680" fmla="*/ 944963 h 4506686"/>
              <a:gd name="connsiteX3681" fmla="*/ 5930676 w 8266862"/>
              <a:gd name="connsiteY3681" fmla="*/ 961849 h 4506686"/>
              <a:gd name="connsiteX3682" fmla="*/ 5931436 w 8266862"/>
              <a:gd name="connsiteY3682" fmla="*/ 982232 h 4506686"/>
              <a:gd name="connsiteX3683" fmla="*/ 5929459 w 8266862"/>
              <a:gd name="connsiteY3683" fmla="*/ 990143 h 4506686"/>
              <a:gd name="connsiteX3684" fmla="*/ 5927785 w 8266862"/>
              <a:gd name="connsiteY3684" fmla="*/ 1007638 h 4506686"/>
              <a:gd name="connsiteX3685" fmla="*/ 5926569 w 8266862"/>
              <a:gd name="connsiteY3685" fmla="*/ 1034714 h 4506686"/>
              <a:gd name="connsiteX3686" fmla="*/ 5926264 w 8266862"/>
              <a:gd name="connsiteY3686" fmla="*/ 1043993 h 4506686"/>
              <a:gd name="connsiteX3687" fmla="*/ 5921092 w 8266862"/>
              <a:gd name="connsiteY3687" fmla="*/ 1052968 h 4506686"/>
              <a:gd name="connsiteX3688" fmla="*/ 5907249 w 8266862"/>
              <a:gd name="connsiteY3688" fmla="*/ 1065899 h 4506686"/>
              <a:gd name="connsiteX3689" fmla="*/ 5907097 w 8266862"/>
              <a:gd name="connsiteY3689" fmla="*/ 1063465 h 4506686"/>
              <a:gd name="connsiteX3690" fmla="*/ 5903751 w 8266862"/>
              <a:gd name="connsiteY3690" fmla="*/ 1062856 h 4506686"/>
              <a:gd name="connsiteX3691" fmla="*/ 5900100 w 8266862"/>
              <a:gd name="connsiteY3691" fmla="*/ 1064833 h 4506686"/>
              <a:gd name="connsiteX3692" fmla="*/ 5895079 w 8266862"/>
              <a:gd name="connsiteY3692" fmla="*/ 1075938 h 4506686"/>
              <a:gd name="connsiteX3693" fmla="*/ 5890821 w 8266862"/>
              <a:gd name="connsiteY3693" fmla="*/ 1096170 h 4506686"/>
              <a:gd name="connsiteX3694" fmla="*/ 5885648 w 8266862"/>
              <a:gd name="connsiteY3694" fmla="*/ 1107123 h 4506686"/>
              <a:gd name="connsiteX3695" fmla="*/ 5879563 w 8266862"/>
              <a:gd name="connsiteY3695" fmla="*/ 1108796 h 4506686"/>
              <a:gd name="connsiteX3696" fmla="*/ 5875913 w 8266862"/>
              <a:gd name="connsiteY3696" fmla="*/ 1111686 h 4506686"/>
              <a:gd name="connsiteX3697" fmla="*/ 5874695 w 8266862"/>
              <a:gd name="connsiteY3697" fmla="*/ 1115793 h 4506686"/>
              <a:gd name="connsiteX3698" fmla="*/ 5868154 w 8266862"/>
              <a:gd name="connsiteY3698" fmla="*/ 1118532 h 4506686"/>
              <a:gd name="connsiteX3699" fmla="*/ 5856138 w 8266862"/>
              <a:gd name="connsiteY3699" fmla="*/ 1119902 h 4506686"/>
              <a:gd name="connsiteX3700" fmla="*/ 5847923 w 8266862"/>
              <a:gd name="connsiteY3700" fmla="*/ 1125985 h 4506686"/>
              <a:gd name="connsiteX3701" fmla="*/ 5841838 w 8266862"/>
              <a:gd name="connsiteY3701" fmla="*/ 1143175 h 4506686"/>
              <a:gd name="connsiteX3702" fmla="*/ 5842142 w 8266862"/>
              <a:gd name="connsiteY3702" fmla="*/ 1151390 h 4506686"/>
              <a:gd name="connsiteX3703" fmla="*/ 5839252 w 8266862"/>
              <a:gd name="connsiteY3703" fmla="*/ 1161582 h 4506686"/>
              <a:gd name="connsiteX3704" fmla="*/ 5839404 w 8266862"/>
              <a:gd name="connsiteY3704" fmla="*/ 1170405 h 4506686"/>
              <a:gd name="connsiteX3705" fmla="*/ 5842599 w 8266862"/>
              <a:gd name="connsiteY3705" fmla="*/ 1177706 h 4506686"/>
              <a:gd name="connsiteX3706" fmla="*/ 5852334 w 8266862"/>
              <a:gd name="connsiteY3706" fmla="*/ 1185007 h 4506686"/>
              <a:gd name="connsiteX3707" fmla="*/ 5868458 w 8266862"/>
              <a:gd name="connsiteY3707" fmla="*/ 1192310 h 4506686"/>
              <a:gd name="connsiteX3708" fmla="*/ 5878042 w 8266862"/>
              <a:gd name="connsiteY3708" fmla="*/ 1193374 h 4506686"/>
              <a:gd name="connsiteX3709" fmla="*/ 5884735 w 8266862"/>
              <a:gd name="connsiteY3709" fmla="*/ 1190333 h 4506686"/>
              <a:gd name="connsiteX3710" fmla="*/ 5891733 w 8266862"/>
              <a:gd name="connsiteY3710" fmla="*/ 1178314 h 4506686"/>
              <a:gd name="connsiteX3711" fmla="*/ 5898426 w 8266862"/>
              <a:gd name="connsiteY3711" fmla="*/ 1173599 h 4506686"/>
              <a:gd name="connsiteX3712" fmla="*/ 5906641 w 8266862"/>
              <a:gd name="connsiteY3712" fmla="*/ 1171621 h 4506686"/>
              <a:gd name="connsiteX3713" fmla="*/ 5909684 w 8266862"/>
              <a:gd name="connsiteY3713" fmla="*/ 1166146 h 4506686"/>
              <a:gd name="connsiteX3714" fmla="*/ 5923221 w 8266862"/>
              <a:gd name="connsiteY3714" fmla="*/ 1142262 h 4506686"/>
              <a:gd name="connsiteX3715" fmla="*/ 5923221 w 8266862"/>
              <a:gd name="connsiteY3715" fmla="*/ 1136939 h 4506686"/>
              <a:gd name="connsiteX3716" fmla="*/ 5918354 w 8266862"/>
              <a:gd name="connsiteY3716" fmla="*/ 1134961 h 4506686"/>
              <a:gd name="connsiteX3717" fmla="*/ 5919115 w 8266862"/>
              <a:gd name="connsiteY3717" fmla="*/ 1133441 h 4506686"/>
              <a:gd name="connsiteX3718" fmla="*/ 5925504 w 8266862"/>
              <a:gd name="connsiteY3718" fmla="*/ 1132526 h 4506686"/>
              <a:gd name="connsiteX3719" fmla="*/ 5930979 w 8266862"/>
              <a:gd name="connsiteY3719" fmla="*/ 1129332 h 4506686"/>
              <a:gd name="connsiteX3720" fmla="*/ 5935696 w 8266862"/>
              <a:gd name="connsiteY3720" fmla="*/ 1123857 h 4506686"/>
              <a:gd name="connsiteX3721" fmla="*/ 5943910 w 8266862"/>
              <a:gd name="connsiteY3721" fmla="*/ 1119750 h 4506686"/>
              <a:gd name="connsiteX3722" fmla="*/ 5963990 w 8266862"/>
              <a:gd name="connsiteY3722" fmla="*/ 1113512 h 4506686"/>
              <a:gd name="connsiteX3723" fmla="*/ 5974789 w 8266862"/>
              <a:gd name="connsiteY3723" fmla="*/ 1106362 h 4506686"/>
              <a:gd name="connsiteX3724" fmla="*/ 5981636 w 8266862"/>
              <a:gd name="connsiteY3724" fmla="*/ 1105145 h 4506686"/>
              <a:gd name="connsiteX3725" fmla="*/ 5991523 w 8266862"/>
              <a:gd name="connsiteY3725" fmla="*/ 1108948 h 4506686"/>
              <a:gd name="connsiteX3726" fmla="*/ 6004453 w 8266862"/>
              <a:gd name="connsiteY3726" fmla="*/ 1117771 h 4506686"/>
              <a:gd name="connsiteX3727" fmla="*/ 6014646 w 8266862"/>
              <a:gd name="connsiteY3727" fmla="*/ 1130550 h 4506686"/>
              <a:gd name="connsiteX3728" fmla="*/ 6022251 w 8266862"/>
              <a:gd name="connsiteY3728" fmla="*/ 1147283 h 4506686"/>
              <a:gd name="connsiteX3729" fmla="*/ 6031835 w 8266862"/>
              <a:gd name="connsiteY3729" fmla="*/ 1190636 h 4506686"/>
              <a:gd name="connsiteX3730" fmla="*/ 6043396 w 8266862"/>
              <a:gd name="connsiteY3730" fmla="*/ 1260307 h 4506686"/>
              <a:gd name="connsiteX3731" fmla="*/ 6051307 w 8266862"/>
              <a:gd name="connsiteY3731" fmla="*/ 1299098 h 4506686"/>
              <a:gd name="connsiteX3732" fmla="*/ 6055565 w 8266862"/>
              <a:gd name="connsiteY3732" fmla="*/ 1307312 h 4506686"/>
              <a:gd name="connsiteX3733" fmla="*/ 6057696 w 8266862"/>
              <a:gd name="connsiteY3733" fmla="*/ 1311420 h 4506686"/>
              <a:gd name="connsiteX3734" fmla="*/ 6047503 w 8266862"/>
              <a:gd name="connsiteY3734" fmla="*/ 1365573 h 4506686"/>
              <a:gd name="connsiteX3735" fmla="*/ 6039288 w 8266862"/>
              <a:gd name="connsiteY3735" fmla="*/ 1387784 h 4506686"/>
              <a:gd name="connsiteX3736" fmla="*/ 6024989 w 8266862"/>
              <a:gd name="connsiteY3736" fmla="*/ 1400713 h 4506686"/>
              <a:gd name="connsiteX3737" fmla="*/ 6010842 w 8266862"/>
              <a:gd name="connsiteY3737" fmla="*/ 1413187 h 4506686"/>
              <a:gd name="connsiteX3738" fmla="*/ 5993197 w 8266862"/>
              <a:gd name="connsiteY3738" fmla="*/ 1434180 h 4506686"/>
              <a:gd name="connsiteX3739" fmla="*/ 5973725 w 8266862"/>
              <a:gd name="connsiteY3739" fmla="*/ 1444524 h 4506686"/>
              <a:gd name="connsiteX3740" fmla="*/ 5963838 w 8266862"/>
              <a:gd name="connsiteY3740" fmla="*/ 1450609 h 4506686"/>
              <a:gd name="connsiteX3741" fmla="*/ 5961707 w 8266862"/>
              <a:gd name="connsiteY3741" fmla="*/ 1454564 h 4506686"/>
              <a:gd name="connsiteX3742" fmla="*/ 5959275 w 8266862"/>
              <a:gd name="connsiteY3742" fmla="*/ 1453346 h 4506686"/>
              <a:gd name="connsiteX3743" fmla="*/ 5953949 w 8266862"/>
              <a:gd name="connsiteY3743" fmla="*/ 1464756 h 4506686"/>
              <a:gd name="connsiteX3744" fmla="*/ 5949234 w 8266862"/>
              <a:gd name="connsiteY3744" fmla="*/ 1480425 h 4506686"/>
              <a:gd name="connsiteX3745" fmla="*/ 5947408 w 8266862"/>
              <a:gd name="connsiteY3745" fmla="*/ 1492441 h 4506686"/>
              <a:gd name="connsiteX3746" fmla="*/ 5949082 w 8266862"/>
              <a:gd name="connsiteY3746" fmla="*/ 1499134 h 4506686"/>
              <a:gd name="connsiteX3747" fmla="*/ 5944975 w 8266862"/>
              <a:gd name="connsiteY3747" fmla="*/ 1503394 h 4506686"/>
              <a:gd name="connsiteX3748" fmla="*/ 5937673 w 8266862"/>
              <a:gd name="connsiteY3748" fmla="*/ 1511304 h 4506686"/>
              <a:gd name="connsiteX3749" fmla="*/ 5936305 w 8266862"/>
              <a:gd name="connsiteY3749" fmla="*/ 1514195 h 4506686"/>
              <a:gd name="connsiteX3750" fmla="*/ 5936760 w 8266862"/>
              <a:gd name="connsiteY3750" fmla="*/ 1518910 h 4506686"/>
              <a:gd name="connsiteX3751" fmla="*/ 5935239 w 8266862"/>
              <a:gd name="connsiteY3751" fmla="*/ 1521192 h 4506686"/>
              <a:gd name="connsiteX3752" fmla="*/ 5931740 w 8266862"/>
              <a:gd name="connsiteY3752" fmla="*/ 1521040 h 4506686"/>
              <a:gd name="connsiteX3753" fmla="*/ 5929002 w 8266862"/>
              <a:gd name="connsiteY3753" fmla="*/ 1523321 h 4506686"/>
              <a:gd name="connsiteX3754" fmla="*/ 5922461 w 8266862"/>
              <a:gd name="connsiteY3754" fmla="*/ 1531688 h 4506686"/>
              <a:gd name="connsiteX3755" fmla="*/ 5911052 w 8266862"/>
              <a:gd name="connsiteY3755" fmla="*/ 1553442 h 4506686"/>
              <a:gd name="connsiteX3756" fmla="*/ 5909227 w 8266862"/>
              <a:gd name="connsiteY3756" fmla="*/ 1557397 h 4506686"/>
              <a:gd name="connsiteX3757" fmla="*/ 5908133 w 8266862"/>
              <a:gd name="connsiteY3757" fmla="*/ 1558367 h 4506686"/>
              <a:gd name="connsiteX3758" fmla="*/ 5909987 w 8266862"/>
              <a:gd name="connsiteY3758" fmla="*/ 1561503 h 4506686"/>
              <a:gd name="connsiteX3759" fmla="*/ 5922918 w 8266862"/>
              <a:gd name="connsiteY3759" fmla="*/ 1563633 h 4506686"/>
              <a:gd name="connsiteX3760" fmla="*/ 5931739 w 8266862"/>
              <a:gd name="connsiteY3760" fmla="*/ 1567588 h 4506686"/>
              <a:gd name="connsiteX3761" fmla="*/ 5938585 w 8266862"/>
              <a:gd name="connsiteY3761" fmla="*/ 1573522 h 4506686"/>
              <a:gd name="connsiteX3762" fmla="*/ 5963533 w 8266862"/>
              <a:gd name="connsiteY3762" fmla="*/ 1585235 h 4506686"/>
              <a:gd name="connsiteX3763" fmla="*/ 5971139 w 8266862"/>
              <a:gd name="connsiteY3763" fmla="*/ 1592385 h 4506686"/>
              <a:gd name="connsiteX3764" fmla="*/ 5978592 w 8266862"/>
              <a:gd name="connsiteY3764" fmla="*/ 1596340 h 4506686"/>
              <a:gd name="connsiteX3765" fmla="*/ 5986199 w 8266862"/>
              <a:gd name="connsiteY3765" fmla="*/ 1597100 h 4506686"/>
              <a:gd name="connsiteX3766" fmla="*/ 5991219 w 8266862"/>
              <a:gd name="connsiteY3766" fmla="*/ 1594818 h 4506686"/>
              <a:gd name="connsiteX3767" fmla="*/ 5994109 w 8266862"/>
              <a:gd name="connsiteY3767" fmla="*/ 1589646 h 4506686"/>
              <a:gd name="connsiteX3768" fmla="*/ 5997607 w 8266862"/>
              <a:gd name="connsiteY3768" fmla="*/ 1589190 h 4506686"/>
              <a:gd name="connsiteX3769" fmla="*/ 6001867 w 8266862"/>
              <a:gd name="connsiteY3769" fmla="*/ 1593753 h 4506686"/>
              <a:gd name="connsiteX3770" fmla="*/ 6015862 w 8266862"/>
              <a:gd name="connsiteY3770" fmla="*/ 1598773 h 4506686"/>
              <a:gd name="connsiteX3771" fmla="*/ 6016319 w 8266862"/>
              <a:gd name="connsiteY3771" fmla="*/ 1600294 h 4506686"/>
              <a:gd name="connsiteX3772" fmla="*/ 5977528 w 8266862"/>
              <a:gd name="connsiteY3772" fmla="*/ 1608965 h 4506686"/>
              <a:gd name="connsiteX3773" fmla="*/ 5969466 w 8266862"/>
              <a:gd name="connsiteY3773" fmla="*/ 1613072 h 4506686"/>
              <a:gd name="connsiteX3774" fmla="*/ 5979202 w 8266862"/>
              <a:gd name="connsiteY3774" fmla="*/ 1615810 h 4506686"/>
              <a:gd name="connsiteX3775" fmla="*/ 5988937 w 8266862"/>
              <a:gd name="connsiteY3775" fmla="*/ 1615203 h 4506686"/>
              <a:gd name="connsiteX3776" fmla="*/ 5998825 w 8266862"/>
              <a:gd name="connsiteY3776" fmla="*/ 1611094 h 4506686"/>
              <a:gd name="connsiteX3777" fmla="*/ 6010234 w 8266862"/>
              <a:gd name="connsiteY3777" fmla="*/ 1611246 h 4506686"/>
              <a:gd name="connsiteX3778" fmla="*/ 6020122 w 8266862"/>
              <a:gd name="connsiteY3778" fmla="*/ 1613224 h 4506686"/>
              <a:gd name="connsiteX3779" fmla="*/ 6023316 w 8266862"/>
              <a:gd name="connsiteY3779" fmla="*/ 1611551 h 4506686"/>
              <a:gd name="connsiteX3780" fmla="*/ 6024533 w 8266862"/>
              <a:gd name="connsiteY3780" fmla="*/ 1610638 h 4506686"/>
              <a:gd name="connsiteX3781" fmla="*/ 6041418 w 8266862"/>
              <a:gd name="connsiteY3781" fmla="*/ 1622048 h 4506686"/>
              <a:gd name="connsiteX3782" fmla="*/ 6047806 w 8266862"/>
              <a:gd name="connsiteY3782" fmla="*/ 1623873 h 4506686"/>
              <a:gd name="connsiteX3783" fmla="*/ 6054348 w 8266862"/>
              <a:gd name="connsiteY3783" fmla="*/ 1622504 h 4506686"/>
              <a:gd name="connsiteX3784" fmla="*/ 6061194 w 8266862"/>
              <a:gd name="connsiteY3784" fmla="*/ 1618244 h 4506686"/>
              <a:gd name="connsiteX3785" fmla="*/ 6076102 w 8266862"/>
              <a:gd name="connsiteY3785" fmla="*/ 1612617 h 4506686"/>
              <a:gd name="connsiteX3786" fmla="*/ 6099223 w 8266862"/>
              <a:gd name="connsiteY3786" fmla="*/ 1605771 h 4506686"/>
              <a:gd name="connsiteX3787" fmla="*/ 6121433 w 8266862"/>
              <a:gd name="connsiteY3787" fmla="*/ 1602880 h 4506686"/>
              <a:gd name="connsiteX3788" fmla="*/ 6142730 w 8266862"/>
              <a:gd name="connsiteY3788" fmla="*/ 1604249 h 4506686"/>
              <a:gd name="connsiteX3789" fmla="*/ 6156268 w 8266862"/>
              <a:gd name="connsiteY3789" fmla="*/ 1602272 h 4506686"/>
              <a:gd name="connsiteX3790" fmla="*/ 6168590 w 8266862"/>
              <a:gd name="connsiteY3790" fmla="*/ 1595123 h 4506686"/>
              <a:gd name="connsiteX3791" fmla="*/ 6195819 w 8266862"/>
              <a:gd name="connsiteY3791" fmla="*/ 1571696 h 4506686"/>
              <a:gd name="connsiteX3792" fmla="*/ 6227004 w 8266862"/>
              <a:gd name="connsiteY3792" fmla="*/ 1552833 h 4506686"/>
              <a:gd name="connsiteX3793" fmla="*/ 6278572 w 8266862"/>
              <a:gd name="connsiteY3793" fmla="*/ 1529255 h 4506686"/>
              <a:gd name="connsiteX3794" fmla="*/ 6328467 w 8266862"/>
              <a:gd name="connsiteY3794" fmla="*/ 1510848 h 4506686"/>
              <a:gd name="connsiteX3795" fmla="*/ 6328467 w 8266862"/>
              <a:gd name="connsiteY3795" fmla="*/ 1526821 h 4506686"/>
              <a:gd name="connsiteX3796" fmla="*/ 6328467 w 8266862"/>
              <a:gd name="connsiteY3796" fmla="*/ 1546901 h 4506686"/>
              <a:gd name="connsiteX3797" fmla="*/ 6328467 w 8266862"/>
              <a:gd name="connsiteY3797" fmla="*/ 1566981 h 4506686"/>
              <a:gd name="connsiteX3798" fmla="*/ 6328467 w 8266862"/>
              <a:gd name="connsiteY3798" fmla="*/ 1586908 h 4506686"/>
              <a:gd name="connsiteX3799" fmla="*/ 6328467 w 8266862"/>
              <a:gd name="connsiteY3799" fmla="*/ 1606987 h 4506686"/>
              <a:gd name="connsiteX3800" fmla="*/ 6328467 w 8266862"/>
              <a:gd name="connsiteY3800" fmla="*/ 1626914 h 4506686"/>
              <a:gd name="connsiteX3801" fmla="*/ 6328467 w 8266862"/>
              <a:gd name="connsiteY3801" fmla="*/ 1646843 h 4506686"/>
              <a:gd name="connsiteX3802" fmla="*/ 6328467 w 8266862"/>
              <a:gd name="connsiteY3802" fmla="*/ 1666770 h 4506686"/>
              <a:gd name="connsiteX3803" fmla="*/ 6328467 w 8266862"/>
              <a:gd name="connsiteY3803" fmla="*/ 1686546 h 4506686"/>
              <a:gd name="connsiteX3804" fmla="*/ 6328467 w 8266862"/>
              <a:gd name="connsiteY3804" fmla="*/ 1706321 h 4506686"/>
              <a:gd name="connsiteX3805" fmla="*/ 6328467 w 8266862"/>
              <a:gd name="connsiteY3805" fmla="*/ 1726249 h 4506686"/>
              <a:gd name="connsiteX3806" fmla="*/ 6328467 w 8266862"/>
              <a:gd name="connsiteY3806" fmla="*/ 1745872 h 4506686"/>
              <a:gd name="connsiteX3807" fmla="*/ 6328619 w 8266862"/>
              <a:gd name="connsiteY3807" fmla="*/ 1765799 h 4506686"/>
              <a:gd name="connsiteX3808" fmla="*/ 6319981 w 8266862"/>
              <a:gd name="connsiteY3808" fmla="*/ 1770003 h 4506686"/>
              <a:gd name="connsiteX3809" fmla="*/ 6328620 w 8266862"/>
              <a:gd name="connsiteY3809" fmla="*/ 1765799 h 4506686"/>
              <a:gd name="connsiteX3810" fmla="*/ 6328468 w 8266862"/>
              <a:gd name="connsiteY3810" fmla="*/ 1745872 h 4506686"/>
              <a:gd name="connsiteX3811" fmla="*/ 6328468 w 8266862"/>
              <a:gd name="connsiteY3811" fmla="*/ 1726249 h 4506686"/>
              <a:gd name="connsiteX3812" fmla="*/ 6328468 w 8266862"/>
              <a:gd name="connsiteY3812" fmla="*/ 1706321 h 4506686"/>
              <a:gd name="connsiteX3813" fmla="*/ 6328468 w 8266862"/>
              <a:gd name="connsiteY3813" fmla="*/ 1686546 h 4506686"/>
              <a:gd name="connsiteX3814" fmla="*/ 6328468 w 8266862"/>
              <a:gd name="connsiteY3814" fmla="*/ 1666770 h 4506686"/>
              <a:gd name="connsiteX3815" fmla="*/ 6328468 w 8266862"/>
              <a:gd name="connsiteY3815" fmla="*/ 1646843 h 4506686"/>
              <a:gd name="connsiteX3816" fmla="*/ 6328468 w 8266862"/>
              <a:gd name="connsiteY3816" fmla="*/ 1626914 h 4506686"/>
              <a:gd name="connsiteX3817" fmla="*/ 6328468 w 8266862"/>
              <a:gd name="connsiteY3817" fmla="*/ 1606987 h 4506686"/>
              <a:gd name="connsiteX3818" fmla="*/ 6328468 w 8266862"/>
              <a:gd name="connsiteY3818" fmla="*/ 1586908 h 4506686"/>
              <a:gd name="connsiteX3819" fmla="*/ 6328468 w 8266862"/>
              <a:gd name="connsiteY3819" fmla="*/ 1566979 h 4506686"/>
              <a:gd name="connsiteX3820" fmla="*/ 6328468 w 8266862"/>
              <a:gd name="connsiteY3820" fmla="*/ 1546900 h 4506686"/>
              <a:gd name="connsiteX3821" fmla="*/ 6328468 w 8266862"/>
              <a:gd name="connsiteY3821" fmla="*/ 1526820 h 4506686"/>
              <a:gd name="connsiteX3822" fmla="*/ 6328468 w 8266862"/>
              <a:gd name="connsiteY3822" fmla="*/ 1510847 h 4506686"/>
              <a:gd name="connsiteX3823" fmla="*/ 6355089 w 8266862"/>
              <a:gd name="connsiteY3823" fmla="*/ 1500960 h 4506686"/>
              <a:gd name="connsiteX3824" fmla="*/ 6366955 w 8266862"/>
              <a:gd name="connsiteY3824" fmla="*/ 1494267 h 4506686"/>
              <a:gd name="connsiteX3825" fmla="*/ 6378819 w 8266862"/>
              <a:gd name="connsiteY3825" fmla="*/ 1487878 h 4506686"/>
              <a:gd name="connsiteX3826" fmla="*/ 6385057 w 8266862"/>
              <a:gd name="connsiteY3826" fmla="*/ 1484074 h 4506686"/>
              <a:gd name="connsiteX3827" fmla="*/ 6392053 w 8266862"/>
              <a:gd name="connsiteY3827" fmla="*/ 1480728 h 4506686"/>
              <a:gd name="connsiteX3828" fmla="*/ 6435256 w 8266862"/>
              <a:gd name="connsiteY3828" fmla="*/ 1456710 h 4506686"/>
              <a:gd name="connsiteX3829" fmla="*/ 6435256 w 8266862"/>
              <a:gd name="connsiteY3829" fmla="*/ 1456389 h 4506686"/>
              <a:gd name="connsiteX3830" fmla="*/ 6443623 w 8266862"/>
              <a:gd name="connsiteY3830" fmla="*/ 1451674 h 4506686"/>
              <a:gd name="connsiteX3831" fmla="*/ 6471156 w 8266862"/>
              <a:gd name="connsiteY3831" fmla="*/ 1434179 h 4506686"/>
              <a:gd name="connsiteX3832" fmla="*/ 6484847 w 8266862"/>
              <a:gd name="connsiteY3832" fmla="*/ 1421401 h 4506686"/>
              <a:gd name="connsiteX3833" fmla="*/ 6499298 w 8266862"/>
              <a:gd name="connsiteY3833" fmla="*/ 1410753 h 4506686"/>
              <a:gd name="connsiteX3834" fmla="*/ 6514510 w 8266862"/>
              <a:gd name="connsiteY3834" fmla="*/ 1402387 h 4506686"/>
              <a:gd name="connsiteX3835" fmla="*/ 6526528 w 8266862"/>
              <a:gd name="connsiteY3835" fmla="*/ 1391585 h 4506686"/>
              <a:gd name="connsiteX3836" fmla="*/ 6535501 w 8266862"/>
              <a:gd name="connsiteY3836" fmla="*/ 1378351 h 4506686"/>
              <a:gd name="connsiteX3837" fmla="*/ 6545390 w 8266862"/>
              <a:gd name="connsiteY3837" fmla="*/ 1368464 h 4506686"/>
              <a:gd name="connsiteX3838" fmla="*/ 6556191 w 8266862"/>
              <a:gd name="connsiteY3838" fmla="*/ 1361923 h 4506686"/>
              <a:gd name="connsiteX3839" fmla="*/ 6561971 w 8266862"/>
              <a:gd name="connsiteY3839" fmla="*/ 1355077 h 4506686"/>
              <a:gd name="connsiteX3840" fmla="*/ 6562732 w 8266862"/>
              <a:gd name="connsiteY3840" fmla="*/ 1347927 h 4506686"/>
              <a:gd name="connsiteX3841" fmla="*/ 6560754 w 8266862"/>
              <a:gd name="connsiteY3841" fmla="*/ 1338191 h 4506686"/>
              <a:gd name="connsiteX3842" fmla="*/ 6556039 w 8266862"/>
              <a:gd name="connsiteY3842" fmla="*/ 1326023 h 4506686"/>
              <a:gd name="connsiteX3843" fmla="*/ 6555429 w 8266862"/>
              <a:gd name="connsiteY3843" fmla="*/ 1316439 h 4506686"/>
              <a:gd name="connsiteX3844" fmla="*/ 6558928 w 8266862"/>
              <a:gd name="connsiteY3844" fmla="*/ 1309441 h 4506686"/>
              <a:gd name="connsiteX3845" fmla="*/ 6559690 w 8266862"/>
              <a:gd name="connsiteY3845" fmla="*/ 1304725 h 4506686"/>
              <a:gd name="connsiteX3846" fmla="*/ 6557712 w 8266862"/>
              <a:gd name="connsiteY3846" fmla="*/ 1302291 h 4506686"/>
              <a:gd name="connsiteX3847" fmla="*/ 6535046 w 8266862"/>
              <a:gd name="connsiteY3847" fmla="*/ 1295294 h 4506686"/>
              <a:gd name="connsiteX3848" fmla="*/ 6535958 w 8266862"/>
              <a:gd name="connsiteY3848" fmla="*/ 1261676 h 4506686"/>
              <a:gd name="connsiteX3849" fmla="*/ 6535654 w 8266862"/>
              <a:gd name="connsiteY3849" fmla="*/ 1260764 h 4506686"/>
              <a:gd name="connsiteX3850" fmla="*/ 6536872 w 8266862"/>
              <a:gd name="connsiteY3850" fmla="*/ 1260307 h 4506686"/>
              <a:gd name="connsiteX3851" fmla="*/ 6588896 w 8266862"/>
              <a:gd name="connsiteY3851" fmla="*/ 1245399 h 4506686"/>
              <a:gd name="connsiteX3852" fmla="*/ 6622058 w 8266862"/>
              <a:gd name="connsiteY3852" fmla="*/ 1240227 h 4506686"/>
              <a:gd name="connsiteX3853" fmla="*/ 6662522 w 8266862"/>
              <a:gd name="connsiteY3853" fmla="*/ 1238858 h 4506686"/>
              <a:gd name="connsiteX3854" fmla="*/ 6710743 w 8266862"/>
              <a:gd name="connsiteY3854" fmla="*/ 1246159 h 4506686"/>
              <a:gd name="connsiteX3855" fmla="*/ 6729454 w 8266862"/>
              <a:gd name="connsiteY3855" fmla="*/ 1252854 h 4506686"/>
              <a:gd name="connsiteX3856" fmla="*/ 6741320 w 8266862"/>
              <a:gd name="connsiteY3856" fmla="*/ 1261372 h 4506686"/>
              <a:gd name="connsiteX3857" fmla="*/ 6755011 w 8266862"/>
              <a:gd name="connsiteY3857" fmla="*/ 1263654 h 4506686"/>
              <a:gd name="connsiteX3858" fmla="*/ 6770526 w 8266862"/>
              <a:gd name="connsiteY3858" fmla="*/ 1259699 h 4506686"/>
              <a:gd name="connsiteX3859" fmla="*/ 6791976 w 8266862"/>
              <a:gd name="connsiteY3859" fmla="*/ 1258329 h 4506686"/>
              <a:gd name="connsiteX3860" fmla="*/ 6819509 w 8266862"/>
              <a:gd name="connsiteY3860" fmla="*/ 1259699 h 4506686"/>
              <a:gd name="connsiteX3861" fmla="*/ 6834265 w 8266862"/>
              <a:gd name="connsiteY3861" fmla="*/ 1261676 h 4506686"/>
              <a:gd name="connsiteX3862" fmla="*/ 6836242 w 8266862"/>
              <a:gd name="connsiteY3862" fmla="*/ 1264414 h 4506686"/>
              <a:gd name="connsiteX3863" fmla="*/ 6838067 w 8266862"/>
              <a:gd name="connsiteY3863" fmla="*/ 1263654 h 4506686"/>
              <a:gd name="connsiteX3864" fmla="*/ 6839892 w 8266862"/>
              <a:gd name="connsiteY3864" fmla="*/ 1259395 h 4506686"/>
              <a:gd name="connsiteX3865" fmla="*/ 6847196 w 8266862"/>
              <a:gd name="connsiteY3865" fmla="*/ 1254678 h 4506686"/>
              <a:gd name="connsiteX3866" fmla="*/ 6867731 w 8266862"/>
              <a:gd name="connsiteY3866" fmla="*/ 1247530 h 4506686"/>
              <a:gd name="connsiteX3867" fmla="*/ 6870469 w 8266862"/>
              <a:gd name="connsiteY3867" fmla="*/ 1249050 h 4506686"/>
              <a:gd name="connsiteX3868" fmla="*/ 6874729 w 8266862"/>
              <a:gd name="connsiteY3868" fmla="*/ 1245399 h 4506686"/>
              <a:gd name="connsiteX3869" fmla="*/ 6880510 w 8266862"/>
              <a:gd name="connsiteY3869" fmla="*/ 1236729 h 4506686"/>
              <a:gd name="connsiteX3870" fmla="*/ 6891006 w 8266862"/>
              <a:gd name="connsiteY3870" fmla="*/ 1227145 h 4506686"/>
              <a:gd name="connsiteX3871" fmla="*/ 6906369 w 8266862"/>
              <a:gd name="connsiteY3871" fmla="*/ 1216649 h 4506686"/>
              <a:gd name="connsiteX3872" fmla="*/ 6920213 w 8266862"/>
              <a:gd name="connsiteY3872" fmla="*/ 1211173 h 4506686"/>
              <a:gd name="connsiteX3873" fmla="*/ 6932533 w 8266862"/>
              <a:gd name="connsiteY3873" fmla="*/ 1210716 h 4506686"/>
              <a:gd name="connsiteX3874" fmla="*/ 6940748 w 8266862"/>
              <a:gd name="connsiteY3874" fmla="*/ 1208130 h 4506686"/>
              <a:gd name="connsiteX3875" fmla="*/ 6944855 w 8266862"/>
              <a:gd name="connsiteY3875" fmla="*/ 1203415 h 4506686"/>
              <a:gd name="connsiteX3876" fmla="*/ 6946072 w 8266862"/>
              <a:gd name="connsiteY3876" fmla="*/ 1199154 h 4506686"/>
              <a:gd name="connsiteX3877" fmla="*/ 6944399 w 8266862"/>
              <a:gd name="connsiteY3877" fmla="*/ 1195504 h 4506686"/>
              <a:gd name="connsiteX3878" fmla="*/ 6945160 w 8266862"/>
              <a:gd name="connsiteY3878" fmla="*/ 1191549 h 4506686"/>
              <a:gd name="connsiteX3879" fmla="*/ 6945768 w 8266862"/>
              <a:gd name="connsiteY3879" fmla="*/ 1189570 h 4506686"/>
              <a:gd name="connsiteX3880" fmla="*/ 6945160 w 8266862"/>
              <a:gd name="connsiteY3880" fmla="*/ 1187898 h 4506686"/>
              <a:gd name="connsiteX3881" fmla="*/ 6943638 w 8266862"/>
              <a:gd name="connsiteY3881" fmla="*/ 1184552 h 4506686"/>
              <a:gd name="connsiteX3882" fmla="*/ 6942420 w 8266862"/>
              <a:gd name="connsiteY3882" fmla="*/ 1167210 h 4506686"/>
              <a:gd name="connsiteX3883" fmla="*/ 6939988 w 8266862"/>
              <a:gd name="connsiteY3883" fmla="*/ 1159147 h 4506686"/>
              <a:gd name="connsiteX3884" fmla="*/ 6936642 w 8266862"/>
              <a:gd name="connsiteY3884" fmla="*/ 1153215 h 4506686"/>
              <a:gd name="connsiteX3885" fmla="*/ 6934511 w 8266862"/>
              <a:gd name="connsiteY3885" fmla="*/ 1148500 h 4506686"/>
              <a:gd name="connsiteX3886" fmla="*/ 6934967 w 8266862"/>
              <a:gd name="connsiteY3886" fmla="*/ 1144392 h 4506686"/>
              <a:gd name="connsiteX3887" fmla="*/ 6942420 w 8266862"/>
              <a:gd name="connsiteY3887" fmla="*/ 1139371 h 4506686"/>
              <a:gd name="connsiteX3888" fmla="*/ 6941813 w 8266862"/>
              <a:gd name="connsiteY3888" fmla="*/ 1144088 h 4506686"/>
              <a:gd name="connsiteX3889" fmla="*/ 6943791 w 8266862"/>
              <a:gd name="connsiteY3889" fmla="*/ 1145457 h 4506686"/>
              <a:gd name="connsiteX3890" fmla="*/ 6947289 w 8266862"/>
              <a:gd name="connsiteY3890" fmla="*/ 1143326 h 4506686"/>
              <a:gd name="connsiteX3891" fmla="*/ 6955199 w 8266862"/>
              <a:gd name="connsiteY3891" fmla="*/ 1132983 h 4506686"/>
              <a:gd name="connsiteX3892" fmla="*/ 6956113 w 8266862"/>
              <a:gd name="connsiteY3892" fmla="*/ 1129028 h 4506686"/>
              <a:gd name="connsiteX3893" fmla="*/ 6961588 w 8266862"/>
              <a:gd name="connsiteY3893" fmla="*/ 1124920 h 4506686"/>
              <a:gd name="connsiteX3894" fmla="*/ 6965543 w 8266862"/>
              <a:gd name="connsiteY3894" fmla="*/ 1118684 h 4506686"/>
              <a:gd name="connsiteX3895" fmla="*/ 6961132 w 8266862"/>
              <a:gd name="connsiteY3895" fmla="*/ 1117771 h 4506686"/>
              <a:gd name="connsiteX3896" fmla="*/ 6950636 w 8266862"/>
              <a:gd name="connsiteY3896" fmla="*/ 1119596 h 4506686"/>
              <a:gd name="connsiteX3897" fmla="*/ 6948201 w 8266862"/>
              <a:gd name="connsiteY3897" fmla="*/ 1117771 h 4506686"/>
              <a:gd name="connsiteX3898" fmla="*/ 6953679 w 8266862"/>
              <a:gd name="connsiteY3898" fmla="*/ 1109405 h 4506686"/>
              <a:gd name="connsiteX3899" fmla="*/ 6952613 w 8266862"/>
              <a:gd name="connsiteY3899" fmla="*/ 1104689 h 4506686"/>
              <a:gd name="connsiteX3900" fmla="*/ 6950940 w 8266862"/>
              <a:gd name="connsiteY3900" fmla="*/ 1102711 h 4506686"/>
              <a:gd name="connsiteX3901" fmla="*/ 6947441 w 8266862"/>
              <a:gd name="connsiteY3901" fmla="*/ 1101951 h 4506686"/>
              <a:gd name="connsiteX3902" fmla="*/ 6935576 w 8266862"/>
              <a:gd name="connsiteY3902" fmla="*/ 1109252 h 4506686"/>
              <a:gd name="connsiteX3903" fmla="*/ 6931924 w 8266862"/>
              <a:gd name="connsiteY3903" fmla="*/ 1109860 h 4506686"/>
              <a:gd name="connsiteX3904" fmla="*/ 6931469 w 8266862"/>
              <a:gd name="connsiteY3904" fmla="*/ 1106057 h 4506686"/>
              <a:gd name="connsiteX3905" fmla="*/ 6925383 w 8266862"/>
              <a:gd name="connsiteY3905" fmla="*/ 1097387 h 4506686"/>
              <a:gd name="connsiteX3906" fmla="*/ 6941813 w 8266862"/>
              <a:gd name="connsiteY3906" fmla="*/ 1082023 h 4506686"/>
              <a:gd name="connsiteX3907" fmla="*/ 6999923 w 8266862"/>
              <a:gd name="connsiteY3907" fmla="*/ 1039277 h 4506686"/>
              <a:gd name="connsiteX3908" fmla="*/ 7005856 w 8266862"/>
              <a:gd name="connsiteY3908" fmla="*/ 1032736 h 4506686"/>
              <a:gd name="connsiteX3909" fmla="*/ 7007984 w 8266862"/>
              <a:gd name="connsiteY3909" fmla="*/ 1026956 h 4506686"/>
              <a:gd name="connsiteX3910" fmla="*/ 7006464 w 8266862"/>
              <a:gd name="connsiteY3910" fmla="*/ 1021936 h 4506686"/>
              <a:gd name="connsiteX3911" fmla="*/ 7004790 w 8266862"/>
              <a:gd name="connsiteY3911" fmla="*/ 1020718 h 4506686"/>
              <a:gd name="connsiteX3912" fmla="*/ 7005704 w 8266862"/>
              <a:gd name="connsiteY3912" fmla="*/ 1019502 h 4506686"/>
              <a:gd name="connsiteX3913" fmla="*/ 7061682 w 8266862"/>
              <a:gd name="connsiteY3913" fmla="*/ 964283 h 4506686"/>
              <a:gd name="connsiteX3914" fmla="*/ 7093476 w 8266862"/>
              <a:gd name="connsiteY3914" fmla="*/ 938727 h 4506686"/>
              <a:gd name="connsiteX3915" fmla="*/ 7119793 w 8266862"/>
              <a:gd name="connsiteY3915" fmla="*/ 924428 h 4506686"/>
              <a:gd name="connsiteX3916" fmla="*/ 7139720 w 8266862"/>
              <a:gd name="connsiteY3916" fmla="*/ 917582 h 4506686"/>
              <a:gd name="connsiteX3917" fmla="*/ 7153259 w 8266862"/>
              <a:gd name="connsiteY3917" fmla="*/ 918495 h 4506686"/>
              <a:gd name="connsiteX3918" fmla="*/ 7160865 w 8266862"/>
              <a:gd name="connsiteY3918" fmla="*/ 917582 h 4506686"/>
              <a:gd name="connsiteX3919" fmla="*/ 7167406 w 8266862"/>
              <a:gd name="connsiteY3919" fmla="*/ 917582 h 4506686"/>
              <a:gd name="connsiteX3920" fmla="*/ 7200720 w 8266862"/>
              <a:gd name="connsiteY3920" fmla="*/ 917582 h 4506686"/>
              <a:gd name="connsiteX3921" fmla="*/ 7260351 w 8266862"/>
              <a:gd name="connsiteY3921" fmla="*/ 917430 h 4506686"/>
              <a:gd name="connsiteX3922" fmla="*/ 7319982 w 8266862"/>
              <a:gd name="connsiteY3922" fmla="*/ 917278 h 4506686"/>
              <a:gd name="connsiteX3923" fmla="*/ 7355273 w 8266862"/>
              <a:gd name="connsiteY3923" fmla="*/ 917278 h 4506686"/>
              <a:gd name="connsiteX3924" fmla="*/ 7355285 w 8266862"/>
              <a:gd name="connsiteY3924" fmla="*/ 917428 h 4506686"/>
              <a:gd name="connsiteX3925" fmla="*/ 7379309 w 8266862"/>
              <a:gd name="connsiteY3925" fmla="*/ 917278 h 4506686"/>
              <a:gd name="connsiteX3926" fmla="*/ 7438939 w 8266862"/>
              <a:gd name="connsiteY3926" fmla="*/ 917278 h 4506686"/>
              <a:gd name="connsiteX3927" fmla="*/ 7498418 w 8266862"/>
              <a:gd name="connsiteY3927" fmla="*/ 917126 h 4506686"/>
              <a:gd name="connsiteX3928" fmla="*/ 7557987 w 8266862"/>
              <a:gd name="connsiteY3928" fmla="*/ 916973 h 4506686"/>
              <a:gd name="connsiteX3929" fmla="*/ 7617619 w 8266862"/>
              <a:gd name="connsiteY3929" fmla="*/ 916973 h 4506686"/>
              <a:gd name="connsiteX3930" fmla="*/ 7615336 w 8266862"/>
              <a:gd name="connsiteY3930" fmla="*/ 920928 h 4506686"/>
              <a:gd name="connsiteX3931" fmla="*/ 7615336 w 8266862"/>
              <a:gd name="connsiteY3931" fmla="*/ 920930 h 4506686"/>
              <a:gd name="connsiteX3932" fmla="*/ 7617619 w 8266862"/>
              <a:gd name="connsiteY3932" fmla="*/ 916974 h 4506686"/>
              <a:gd name="connsiteX3933" fmla="*/ 7631613 w 8266862"/>
              <a:gd name="connsiteY3933" fmla="*/ 877879 h 4506686"/>
              <a:gd name="connsiteX3934" fmla="*/ 7644847 w 8266862"/>
              <a:gd name="connsiteY3934" fmla="*/ 859778 h 4506686"/>
              <a:gd name="connsiteX3935" fmla="*/ 7662797 w 8266862"/>
              <a:gd name="connsiteY3935" fmla="*/ 865862 h 4506686"/>
              <a:gd name="connsiteX3936" fmla="*/ 7672381 w 8266862"/>
              <a:gd name="connsiteY3936" fmla="*/ 865253 h 4506686"/>
              <a:gd name="connsiteX3937" fmla="*/ 7679531 w 8266862"/>
              <a:gd name="connsiteY3937" fmla="*/ 859017 h 4506686"/>
              <a:gd name="connsiteX3938" fmla="*/ 7680595 w 8266862"/>
              <a:gd name="connsiteY3938" fmla="*/ 879096 h 4506686"/>
              <a:gd name="connsiteX3939" fmla="*/ 7681659 w 8266862"/>
              <a:gd name="connsiteY3939" fmla="*/ 901458 h 4506686"/>
              <a:gd name="connsiteX3940" fmla="*/ 7682877 w 8266862"/>
              <a:gd name="connsiteY3940" fmla="*/ 923820 h 4506686"/>
              <a:gd name="connsiteX3941" fmla="*/ 7683942 w 8266862"/>
              <a:gd name="connsiteY3941" fmla="*/ 946181 h 4506686"/>
              <a:gd name="connsiteX3942" fmla="*/ 7685007 w 8266862"/>
              <a:gd name="connsiteY3942" fmla="*/ 968543 h 4506686"/>
              <a:gd name="connsiteX3943" fmla="*/ 7686073 w 8266862"/>
              <a:gd name="connsiteY3943" fmla="*/ 990752 h 4506686"/>
              <a:gd name="connsiteX3944" fmla="*/ 7687137 w 8266862"/>
              <a:gd name="connsiteY3944" fmla="*/ 1012962 h 4506686"/>
              <a:gd name="connsiteX3945" fmla="*/ 7688353 w 8266862"/>
              <a:gd name="connsiteY3945" fmla="*/ 1035171 h 4506686"/>
              <a:gd name="connsiteX3946" fmla="*/ 7689419 w 8266862"/>
              <a:gd name="connsiteY3946" fmla="*/ 1057227 h 4506686"/>
              <a:gd name="connsiteX3947" fmla="*/ 7690483 w 8266862"/>
              <a:gd name="connsiteY3947" fmla="*/ 1079285 h 4506686"/>
              <a:gd name="connsiteX3948" fmla="*/ 7691548 w 8266862"/>
              <a:gd name="connsiteY3948" fmla="*/ 1101342 h 4506686"/>
              <a:gd name="connsiteX3949" fmla="*/ 7692613 w 8266862"/>
              <a:gd name="connsiteY3949" fmla="*/ 1123400 h 4506686"/>
              <a:gd name="connsiteX3950" fmla="*/ 7693831 w 8266862"/>
              <a:gd name="connsiteY3950" fmla="*/ 1145306 h 4506686"/>
              <a:gd name="connsiteX3951" fmla="*/ 7694894 w 8266862"/>
              <a:gd name="connsiteY3951" fmla="*/ 1167210 h 4506686"/>
              <a:gd name="connsiteX3952" fmla="*/ 7695959 w 8266862"/>
              <a:gd name="connsiteY3952" fmla="*/ 1189116 h 4506686"/>
              <a:gd name="connsiteX3953" fmla="*/ 7697024 w 8266862"/>
              <a:gd name="connsiteY3953" fmla="*/ 1211020 h 4506686"/>
              <a:gd name="connsiteX3954" fmla="*/ 7696264 w 8266862"/>
              <a:gd name="connsiteY3954" fmla="*/ 1225473 h 4506686"/>
              <a:gd name="connsiteX3955" fmla="*/ 7698089 w 8266862"/>
              <a:gd name="connsiteY3955" fmla="*/ 1239010 h 4506686"/>
              <a:gd name="connsiteX3956" fmla="*/ 7703262 w 8266862"/>
              <a:gd name="connsiteY3956" fmla="*/ 1251029 h 4506686"/>
              <a:gd name="connsiteX3957" fmla="*/ 7716191 w 8266862"/>
              <a:gd name="connsiteY3957" fmla="*/ 1268522 h 4506686"/>
              <a:gd name="connsiteX3958" fmla="*/ 7718473 w 8266862"/>
              <a:gd name="connsiteY3958" fmla="*/ 1283277 h 4506686"/>
              <a:gd name="connsiteX3959" fmla="*/ 7729883 w 8266862"/>
              <a:gd name="connsiteY3959" fmla="*/ 1301532 h 4506686"/>
              <a:gd name="connsiteX3960" fmla="*/ 7723493 w 8266862"/>
              <a:gd name="connsiteY3960" fmla="*/ 1326783 h 4506686"/>
              <a:gd name="connsiteX3961" fmla="*/ 7719387 w 8266862"/>
              <a:gd name="connsiteY3961" fmla="*/ 1339257 h 4506686"/>
              <a:gd name="connsiteX3962" fmla="*/ 7719385 w 8266862"/>
              <a:gd name="connsiteY3962" fmla="*/ 1339257 h 4506686"/>
              <a:gd name="connsiteX3963" fmla="*/ 7716039 w 8266862"/>
              <a:gd name="connsiteY3963" fmla="*/ 1349297 h 4506686"/>
              <a:gd name="connsiteX3964" fmla="*/ 7720145 w 8266862"/>
              <a:gd name="connsiteY3964" fmla="*/ 1359337 h 4506686"/>
              <a:gd name="connsiteX3965" fmla="*/ 7722884 w 8266862"/>
              <a:gd name="connsiteY3965" fmla="*/ 1369528 h 4506686"/>
              <a:gd name="connsiteX3966" fmla="*/ 7729425 w 8266862"/>
              <a:gd name="connsiteY3966" fmla="*/ 1379569 h 4506686"/>
              <a:gd name="connsiteX3967" fmla="*/ 7735053 w 8266862"/>
              <a:gd name="connsiteY3967" fmla="*/ 1380482 h 4506686"/>
              <a:gd name="connsiteX3968" fmla="*/ 7741139 w 8266862"/>
              <a:gd name="connsiteY3968" fmla="*/ 1378657 h 4506686"/>
              <a:gd name="connsiteX3969" fmla="*/ 7745549 w 8266862"/>
              <a:gd name="connsiteY3969" fmla="*/ 1379112 h 4506686"/>
              <a:gd name="connsiteX3970" fmla="*/ 7748440 w 8266862"/>
              <a:gd name="connsiteY3970" fmla="*/ 1383373 h 4506686"/>
              <a:gd name="connsiteX3971" fmla="*/ 7747223 w 8266862"/>
              <a:gd name="connsiteY3971" fmla="*/ 1388544 h 4506686"/>
              <a:gd name="connsiteX3972" fmla="*/ 7740225 w 8266862"/>
              <a:gd name="connsiteY3972" fmla="*/ 1389762 h 4506686"/>
              <a:gd name="connsiteX3973" fmla="*/ 7727295 w 8266862"/>
              <a:gd name="connsiteY3973" fmla="*/ 1398735 h 4506686"/>
              <a:gd name="connsiteX3974" fmla="*/ 7715886 w 8266862"/>
              <a:gd name="connsiteY3974" fmla="*/ 1402235 h 4506686"/>
              <a:gd name="connsiteX3975" fmla="*/ 7710257 w 8266862"/>
              <a:gd name="connsiteY3975" fmla="*/ 1413035 h 4506686"/>
              <a:gd name="connsiteX3976" fmla="*/ 7701739 w 8266862"/>
              <a:gd name="connsiteY3976" fmla="*/ 1425508 h 4506686"/>
              <a:gd name="connsiteX3977" fmla="*/ 7685159 w 8266862"/>
              <a:gd name="connsiteY3977" fmla="*/ 1444980 h 4506686"/>
              <a:gd name="connsiteX3978" fmla="*/ 7692308 w 8266862"/>
              <a:gd name="connsiteY3978" fmla="*/ 1450914 h 4506686"/>
              <a:gd name="connsiteX3979" fmla="*/ 7717864 w 8266862"/>
              <a:gd name="connsiteY3979" fmla="*/ 1457607 h 4506686"/>
              <a:gd name="connsiteX3980" fmla="*/ 7729273 w 8266862"/>
              <a:gd name="connsiteY3980" fmla="*/ 1464603 h 4506686"/>
              <a:gd name="connsiteX3981" fmla="*/ 7746614 w 8266862"/>
              <a:gd name="connsiteY3981" fmla="*/ 1500808 h 4506686"/>
              <a:gd name="connsiteX3982" fmla="*/ 7742659 w 8266862"/>
              <a:gd name="connsiteY3982" fmla="*/ 1504458 h 4506686"/>
              <a:gd name="connsiteX3983" fmla="*/ 7741139 w 8266862"/>
              <a:gd name="connsiteY3983" fmla="*/ 1511152 h 4506686"/>
              <a:gd name="connsiteX3984" fmla="*/ 7756503 w 8266862"/>
              <a:gd name="connsiteY3984" fmla="*/ 1520431 h 4506686"/>
              <a:gd name="connsiteX3985" fmla="*/ 7761370 w 8266862"/>
              <a:gd name="connsiteY3985" fmla="*/ 1546292 h 4506686"/>
              <a:gd name="connsiteX3986" fmla="*/ 7773996 w 8266862"/>
              <a:gd name="connsiteY3986" fmla="*/ 1555115 h 4506686"/>
              <a:gd name="connsiteX3987" fmla="*/ 7792858 w 8266862"/>
              <a:gd name="connsiteY3987" fmla="*/ 1560591 h 4506686"/>
              <a:gd name="connsiteX3988" fmla="*/ 7815829 w 8266862"/>
              <a:gd name="connsiteY3988" fmla="*/ 1552833 h 4506686"/>
              <a:gd name="connsiteX3989" fmla="*/ 7834995 w 8266862"/>
              <a:gd name="connsiteY3989" fmla="*/ 1542033 h 4506686"/>
              <a:gd name="connsiteX3990" fmla="*/ 7834388 w 8266862"/>
              <a:gd name="connsiteY3990" fmla="*/ 1533210 h 4506686"/>
              <a:gd name="connsiteX3991" fmla="*/ 7822369 w 8266862"/>
              <a:gd name="connsiteY3991" fmla="*/ 1512674 h 4506686"/>
              <a:gd name="connsiteX3992" fmla="*/ 7819479 w 8266862"/>
              <a:gd name="connsiteY3992" fmla="*/ 1502938 h 4506686"/>
              <a:gd name="connsiteX3993" fmla="*/ 7810505 w 8266862"/>
              <a:gd name="connsiteY3993" fmla="*/ 1496701 h 4506686"/>
              <a:gd name="connsiteX3994" fmla="*/ 7807158 w 8266862"/>
              <a:gd name="connsiteY3994" fmla="*/ 1502026 h 4506686"/>
              <a:gd name="connsiteX3995" fmla="*/ 7801377 w 8266862"/>
              <a:gd name="connsiteY3995" fmla="*/ 1495179 h 4506686"/>
              <a:gd name="connsiteX3996" fmla="*/ 7800769 w 8266862"/>
              <a:gd name="connsiteY3996" fmla="*/ 1491224 h 4506686"/>
              <a:gd name="connsiteX3997" fmla="*/ 7806093 w 8266862"/>
              <a:gd name="connsiteY3997" fmla="*/ 1489399 h 4506686"/>
              <a:gd name="connsiteX3998" fmla="*/ 7812330 w 8266862"/>
              <a:gd name="connsiteY3998" fmla="*/ 1490160 h 4506686"/>
              <a:gd name="connsiteX3999" fmla="*/ 7819632 w 8266862"/>
              <a:gd name="connsiteY3999" fmla="*/ 1493810 h 4506686"/>
              <a:gd name="connsiteX4000" fmla="*/ 7838343 w 8266862"/>
              <a:gd name="connsiteY4000" fmla="*/ 1516325 h 4506686"/>
              <a:gd name="connsiteX4001" fmla="*/ 7843515 w 8266862"/>
              <a:gd name="connsiteY4001" fmla="*/ 1545684 h 4506686"/>
              <a:gd name="connsiteX4002" fmla="*/ 7844579 w 8266862"/>
              <a:gd name="connsiteY4002" fmla="*/ 1564393 h 4506686"/>
              <a:gd name="connsiteX4003" fmla="*/ 7842449 w 8266862"/>
              <a:gd name="connsiteY4003" fmla="*/ 1570783 h 4506686"/>
              <a:gd name="connsiteX4004" fmla="*/ 7836974 w 8266862"/>
              <a:gd name="connsiteY4004" fmla="*/ 1569414 h 4506686"/>
              <a:gd name="connsiteX4005" fmla="*/ 7826477 w 8266862"/>
              <a:gd name="connsiteY4005" fmla="*/ 1570631 h 4506686"/>
              <a:gd name="connsiteX4006" fmla="*/ 7777039 w 8266862"/>
              <a:gd name="connsiteY4006" fmla="*/ 1580215 h 4506686"/>
              <a:gd name="connsiteX4007" fmla="*/ 7766086 w 8266862"/>
              <a:gd name="connsiteY4007" fmla="*/ 1588734 h 4506686"/>
              <a:gd name="connsiteX4008" fmla="*/ 7740987 w 8266862"/>
              <a:gd name="connsiteY4008" fmla="*/ 1597861 h 4506686"/>
              <a:gd name="connsiteX4009" fmla="*/ 7739465 w 8266862"/>
              <a:gd name="connsiteY4009" fmla="*/ 1593297 h 4506686"/>
              <a:gd name="connsiteX4010" fmla="*/ 7741291 w 8266862"/>
              <a:gd name="connsiteY4010" fmla="*/ 1583713 h 4506686"/>
              <a:gd name="connsiteX4011" fmla="*/ 7739769 w 8266862"/>
              <a:gd name="connsiteY4011" fmla="*/ 1564241 h 4506686"/>
              <a:gd name="connsiteX4012" fmla="*/ 7734749 w 8266862"/>
              <a:gd name="connsiteY4012" fmla="*/ 1563329 h 4506686"/>
              <a:gd name="connsiteX4013" fmla="*/ 7695655 w 8266862"/>
              <a:gd name="connsiteY4013" fmla="*/ 1595123 h 4506686"/>
              <a:gd name="connsiteX4014" fmla="*/ 7680594 w 8266862"/>
              <a:gd name="connsiteY4014" fmla="*/ 1597100 h 4506686"/>
              <a:gd name="connsiteX4015" fmla="*/ 7667969 w 8266862"/>
              <a:gd name="connsiteY4015" fmla="*/ 1606379 h 4506686"/>
              <a:gd name="connsiteX4016" fmla="*/ 7665079 w 8266862"/>
              <a:gd name="connsiteY4016" fmla="*/ 1601207 h 4506686"/>
              <a:gd name="connsiteX4017" fmla="*/ 7662797 w 8266862"/>
              <a:gd name="connsiteY4017" fmla="*/ 1577475 h 4506686"/>
              <a:gd name="connsiteX4018" fmla="*/ 7670707 w 8266862"/>
              <a:gd name="connsiteY4018" fmla="*/ 1557548 h 4506686"/>
              <a:gd name="connsiteX4019" fmla="*/ 7666447 w 8266862"/>
              <a:gd name="connsiteY4019" fmla="*/ 1557852 h 4506686"/>
              <a:gd name="connsiteX4020" fmla="*/ 7658538 w 8266862"/>
              <a:gd name="connsiteY4020" fmla="*/ 1565003 h 4506686"/>
              <a:gd name="connsiteX4021" fmla="*/ 7653669 w 8266862"/>
              <a:gd name="connsiteY4021" fmla="*/ 1556484 h 4506686"/>
              <a:gd name="connsiteX4022" fmla="*/ 7648345 w 8266862"/>
              <a:gd name="connsiteY4022" fmla="*/ 1551920 h 4506686"/>
              <a:gd name="connsiteX4023" fmla="*/ 7643173 w 8266862"/>
              <a:gd name="connsiteY4023" fmla="*/ 1547509 h 4506686"/>
              <a:gd name="connsiteX4024" fmla="*/ 7643326 w 8266862"/>
              <a:gd name="connsiteY4024" fmla="*/ 1540360 h 4506686"/>
              <a:gd name="connsiteX4025" fmla="*/ 7643629 w 8266862"/>
              <a:gd name="connsiteY4025" fmla="*/ 1529559 h 4506686"/>
              <a:gd name="connsiteX4026" fmla="*/ 7643169 w 8266862"/>
              <a:gd name="connsiteY4026" fmla="*/ 1529394 h 4506686"/>
              <a:gd name="connsiteX4027" fmla="*/ 7642869 w 8266862"/>
              <a:gd name="connsiteY4027" fmla="*/ 1540054 h 4506686"/>
              <a:gd name="connsiteX4028" fmla="*/ 7642717 w 8266862"/>
              <a:gd name="connsiteY4028" fmla="*/ 1547204 h 4506686"/>
              <a:gd name="connsiteX4029" fmla="*/ 7647889 w 8266862"/>
              <a:gd name="connsiteY4029" fmla="*/ 1551616 h 4506686"/>
              <a:gd name="connsiteX4030" fmla="*/ 7653213 w 8266862"/>
              <a:gd name="connsiteY4030" fmla="*/ 1556179 h 4506686"/>
              <a:gd name="connsiteX4031" fmla="*/ 7658233 w 8266862"/>
              <a:gd name="connsiteY4031" fmla="*/ 1565002 h 4506686"/>
              <a:gd name="connsiteX4032" fmla="*/ 7652909 w 8266862"/>
              <a:gd name="connsiteY4032" fmla="*/ 1569870 h 4506686"/>
              <a:gd name="connsiteX4033" fmla="*/ 7647279 w 8266862"/>
              <a:gd name="connsiteY4033" fmla="*/ 1562415 h 4506686"/>
              <a:gd name="connsiteX4034" fmla="*/ 7644391 w 8266862"/>
              <a:gd name="connsiteY4034" fmla="*/ 1554354 h 4506686"/>
              <a:gd name="connsiteX4035" fmla="*/ 7640283 w 8266862"/>
              <a:gd name="connsiteY4035" fmla="*/ 1549790 h 4506686"/>
              <a:gd name="connsiteX4036" fmla="*/ 7635871 w 8266862"/>
              <a:gd name="connsiteY4036" fmla="*/ 1548117 h 4506686"/>
              <a:gd name="connsiteX4037" fmla="*/ 7639674 w 8266862"/>
              <a:gd name="connsiteY4037" fmla="*/ 1565762 h 4506686"/>
              <a:gd name="connsiteX4038" fmla="*/ 7630699 w 8266862"/>
              <a:gd name="connsiteY4038" fmla="*/ 1578997 h 4506686"/>
              <a:gd name="connsiteX4039" fmla="*/ 7628265 w 8266862"/>
              <a:gd name="connsiteY4039" fmla="*/ 1613224 h 4506686"/>
              <a:gd name="connsiteX4040" fmla="*/ 7616856 w 8266862"/>
              <a:gd name="connsiteY4040" fmla="*/ 1627371 h 4506686"/>
              <a:gd name="connsiteX4041" fmla="*/ 7581565 w 8266862"/>
              <a:gd name="connsiteY4041" fmla="*/ 1636498 h 4506686"/>
              <a:gd name="connsiteX4042" fmla="*/ 7571095 w 8266862"/>
              <a:gd name="connsiteY4042" fmla="*/ 1635587 h 4506686"/>
              <a:gd name="connsiteX4043" fmla="*/ 7571069 w 8266862"/>
              <a:gd name="connsiteY4043" fmla="*/ 1635738 h 4506686"/>
              <a:gd name="connsiteX4044" fmla="*/ 7558596 w 8266862"/>
              <a:gd name="connsiteY4044" fmla="*/ 1634672 h 4506686"/>
              <a:gd name="connsiteX4045" fmla="*/ 7537967 w 8266862"/>
              <a:gd name="connsiteY4045" fmla="*/ 1637410 h 4506686"/>
              <a:gd name="connsiteX4046" fmla="*/ 7510587 w 8266862"/>
              <a:gd name="connsiteY4046" fmla="*/ 1643952 h 4506686"/>
              <a:gd name="connsiteX4047" fmla="*/ 7495375 w 8266862"/>
              <a:gd name="connsiteY4047" fmla="*/ 1640150 h 4506686"/>
              <a:gd name="connsiteX4048" fmla="*/ 7479859 w 8266862"/>
              <a:gd name="connsiteY4048" fmla="*/ 1646994 h 4506686"/>
              <a:gd name="connsiteX4049" fmla="*/ 7427226 w 8266862"/>
              <a:gd name="connsiteY4049" fmla="*/ 1648972 h 4506686"/>
              <a:gd name="connsiteX4050" fmla="*/ 7416121 w 8266862"/>
              <a:gd name="connsiteY4050" fmla="*/ 1645322 h 4506686"/>
              <a:gd name="connsiteX4051" fmla="*/ 7401973 w 8266862"/>
              <a:gd name="connsiteY4051" fmla="*/ 1658251 h 4506686"/>
              <a:gd name="connsiteX4052" fmla="*/ 7379308 w 8266862"/>
              <a:gd name="connsiteY4052" fmla="*/ 1666009 h 4506686"/>
              <a:gd name="connsiteX4053" fmla="*/ 7321806 w 8266862"/>
              <a:gd name="connsiteY4053" fmla="*/ 1695065 h 4506686"/>
              <a:gd name="connsiteX4054" fmla="*/ 7315113 w 8266862"/>
              <a:gd name="connsiteY4054" fmla="*/ 1700845 h 4506686"/>
              <a:gd name="connsiteX4055" fmla="*/ 7307660 w 8266862"/>
              <a:gd name="connsiteY4055" fmla="*/ 1688979 h 4506686"/>
              <a:gd name="connsiteX4056" fmla="*/ 7301879 w 8266862"/>
              <a:gd name="connsiteY4056" fmla="*/ 1679548 h 4506686"/>
              <a:gd name="connsiteX4057" fmla="*/ 7313439 w 8266862"/>
              <a:gd name="connsiteY4057" fmla="*/ 1672095 h 4506686"/>
              <a:gd name="connsiteX4058" fmla="*/ 7322263 w 8266862"/>
              <a:gd name="connsiteY4058" fmla="*/ 1666466 h 4506686"/>
              <a:gd name="connsiteX4059" fmla="*/ 7330630 w 8266862"/>
              <a:gd name="connsiteY4059" fmla="*/ 1661293 h 4506686"/>
              <a:gd name="connsiteX4060" fmla="*/ 7336105 w 8266862"/>
              <a:gd name="connsiteY4060" fmla="*/ 1657795 h 4506686"/>
              <a:gd name="connsiteX4061" fmla="*/ 7331695 w 8266862"/>
              <a:gd name="connsiteY4061" fmla="*/ 1650494 h 4506686"/>
              <a:gd name="connsiteX4062" fmla="*/ 7327435 w 8266862"/>
              <a:gd name="connsiteY4062" fmla="*/ 1643191 h 4506686"/>
              <a:gd name="connsiteX4063" fmla="*/ 7328500 w 8266862"/>
              <a:gd name="connsiteY4063" fmla="*/ 1625088 h 4506686"/>
              <a:gd name="connsiteX4064" fmla="*/ 7329716 w 8266862"/>
              <a:gd name="connsiteY4064" fmla="*/ 1607139 h 4506686"/>
              <a:gd name="connsiteX4065" fmla="*/ 7330782 w 8266862"/>
              <a:gd name="connsiteY4065" fmla="*/ 1589037 h 4506686"/>
              <a:gd name="connsiteX4066" fmla="*/ 7331999 w 8266862"/>
              <a:gd name="connsiteY4066" fmla="*/ 1570935 h 4506686"/>
              <a:gd name="connsiteX4067" fmla="*/ 7333064 w 8266862"/>
              <a:gd name="connsiteY4067" fmla="*/ 1552681 h 4506686"/>
              <a:gd name="connsiteX4068" fmla="*/ 7334280 w 8266862"/>
              <a:gd name="connsiteY4068" fmla="*/ 1534579 h 4506686"/>
              <a:gd name="connsiteX4069" fmla="*/ 7335345 w 8266862"/>
              <a:gd name="connsiteY4069" fmla="*/ 1516324 h 4506686"/>
              <a:gd name="connsiteX4070" fmla="*/ 7336553 w 8266862"/>
              <a:gd name="connsiteY4070" fmla="*/ 1498211 h 4506686"/>
              <a:gd name="connsiteX4071" fmla="*/ 7332759 w 8266862"/>
              <a:gd name="connsiteY4071" fmla="*/ 1493507 h 4506686"/>
              <a:gd name="connsiteX4072" fmla="*/ 7337322 w 8266862"/>
              <a:gd name="connsiteY4072" fmla="*/ 1477382 h 4506686"/>
              <a:gd name="connsiteX4073" fmla="*/ 7341886 w 8266862"/>
              <a:gd name="connsiteY4073" fmla="*/ 1461257 h 4506686"/>
              <a:gd name="connsiteX4074" fmla="*/ 7346449 w 8266862"/>
              <a:gd name="connsiteY4074" fmla="*/ 1444980 h 4506686"/>
              <a:gd name="connsiteX4075" fmla="*/ 7351013 w 8266862"/>
              <a:gd name="connsiteY4075" fmla="*/ 1428703 h 4506686"/>
              <a:gd name="connsiteX4076" fmla="*/ 7355577 w 8266862"/>
              <a:gd name="connsiteY4076" fmla="*/ 1412426 h 4506686"/>
              <a:gd name="connsiteX4077" fmla="*/ 7360140 w 8266862"/>
              <a:gd name="connsiteY4077" fmla="*/ 1396150 h 4506686"/>
              <a:gd name="connsiteX4078" fmla="*/ 7364704 w 8266862"/>
              <a:gd name="connsiteY4078" fmla="*/ 1379873 h 4506686"/>
              <a:gd name="connsiteX4079" fmla="*/ 7369267 w 8266862"/>
              <a:gd name="connsiteY4079" fmla="*/ 1363597 h 4506686"/>
              <a:gd name="connsiteX4080" fmla="*/ 7383263 w 8266862"/>
              <a:gd name="connsiteY4080" fmla="*/ 1364206 h 4506686"/>
              <a:gd name="connsiteX4081" fmla="*/ 7397410 w 8266862"/>
              <a:gd name="connsiteY4081" fmla="*/ 1364813 h 4506686"/>
              <a:gd name="connsiteX4082" fmla="*/ 7411557 w 8266862"/>
              <a:gd name="connsiteY4082" fmla="*/ 1365422 h 4506686"/>
              <a:gd name="connsiteX4083" fmla="*/ 7425551 w 8266862"/>
              <a:gd name="connsiteY4083" fmla="*/ 1366030 h 4506686"/>
              <a:gd name="connsiteX4084" fmla="*/ 7439698 w 8266862"/>
              <a:gd name="connsiteY4084" fmla="*/ 1366639 h 4506686"/>
              <a:gd name="connsiteX4085" fmla="*/ 7453695 w 8266862"/>
              <a:gd name="connsiteY4085" fmla="*/ 1367096 h 4506686"/>
              <a:gd name="connsiteX4086" fmla="*/ 7467841 w 8266862"/>
              <a:gd name="connsiteY4086" fmla="*/ 1367704 h 4506686"/>
              <a:gd name="connsiteX4087" fmla="*/ 7481987 w 8266862"/>
              <a:gd name="connsiteY4087" fmla="*/ 1368312 h 4506686"/>
              <a:gd name="connsiteX4088" fmla="*/ 7502371 w 8266862"/>
              <a:gd name="connsiteY4088" fmla="*/ 1368921 h 4506686"/>
              <a:gd name="connsiteX4089" fmla="*/ 7522755 w 8266862"/>
              <a:gd name="connsiteY4089" fmla="*/ 1369528 h 4506686"/>
              <a:gd name="connsiteX4090" fmla="*/ 7543141 w 8266862"/>
              <a:gd name="connsiteY4090" fmla="*/ 1370139 h 4506686"/>
              <a:gd name="connsiteX4091" fmla="*/ 7563463 w 8266862"/>
              <a:gd name="connsiteY4091" fmla="*/ 1370747 h 4506686"/>
              <a:gd name="connsiteX4092" fmla="*/ 7583847 w 8266862"/>
              <a:gd name="connsiteY4092" fmla="*/ 1371354 h 4506686"/>
              <a:gd name="connsiteX4093" fmla="*/ 7604231 w 8266862"/>
              <a:gd name="connsiteY4093" fmla="*/ 1371963 h 4506686"/>
              <a:gd name="connsiteX4094" fmla="*/ 7624615 w 8266862"/>
              <a:gd name="connsiteY4094" fmla="*/ 1372571 h 4506686"/>
              <a:gd name="connsiteX4095" fmla="*/ 7642715 w 8266862"/>
              <a:gd name="connsiteY4095" fmla="*/ 1373112 h 4506686"/>
              <a:gd name="connsiteX4096" fmla="*/ 7624159 w 8266862"/>
              <a:gd name="connsiteY4096" fmla="*/ 1372419 h 4506686"/>
              <a:gd name="connsiteX4097" fmla="*/ 7603775 w 8266862"/>
              <a:gd name="connsiteY4097" fmla="*/ 1371811 h 4506686"/>
              <a:gd name="connsiteX4098" fmla="*/ 7583392 w 8266862"/>
              <a:gd name="connsiteY4098" fmla="*/ 1371202 h 4506686"/>
              <a:gd name="connsiteX4099" fmla="*/ 7563007 w 8266862"/>
              <a:gd name="connsiteY4099" fmla="*/ 1370442 h 4506686"/>
              <a:gd name="connsiteX4100" fmla="*/ 7542836 w 8266862"/>
              <a:gd name="connsiteY4100" fmla="*/ 1369833 h 4506686"/>
              <a:gd name="connsiteX4101" fmla="*/ 7522452 w 8266862"/>
              <a:gd name="connsiteY4101" fmla="*/ 1369073 h 4506686"/>
              <a:gd name="connsiteX4102" fmla="*/ 7502069 w 8266862"/>
              <a:gd name="connsiteY4102" fmla="*/ 1368464 h 4506686"/>
              <a:gd name="connsiteX4103" fmla="*/ 7481685 w 8266862"/>
              <a:gd name="connsiteY4103" fmla="*/ 1367704 h 4506686"/>
              <a:gd name="connsiteX4104" fmla="*/ 7481685 w 8266862"/>
              <a:gd name="connsiteY4104" fmla="*/ 1367703 h 4506686"/>
              <a:gd name="connsiteX4105" fmla="*/ 7467689 w 8266862"/>
              <a:gd name="connsiteY4105" fmla="*/ 1367247 h 4506686"/>
              <a:gd name="connsiteX4106" fmla="*/ 7453542 w 8266862"/>
              <a:gd name="connsiteY4106" fmla="*/ 1366638 h 4506686"/>
              <a:gd name="connsiteX4107" fmla="*/ 7439548 w 8266862"/>
              <a:gd name="connsiteY4107" fmla="*/ 1366182 h 4506686"/>
              <a:gd name="connsiteX4108" fmla="*/ 7425400 w 8266862"/>
              <a:gd name="connsiteY4108" fmla="*/ 1365573 h 4506686"/>
              <a:gd name="connsiteX4109" fmla="*/ 7411252 w 8266862"/>
              <a:gd name="connsiteY4109" fmla="*/ 1365117 h 4506686"/>
              <a:gd name="connsiteX4110" fmla="*/ 7397258 w 8266862"/>
              <a:gd name="connsiteY4110" fmla="*/ 1364508 h 4506686"/>
              <a:gd name="connsiteX4111" fmla="*/ 7383111 w 8266862"/>
              <a:gd name="connsiteY4111" fmla="*/ 1364052 h 4506686"/>
              <a:gd name="connsiteX4112" fmla="*/ 7369116 w 8266862"/>
              <a:gd name="connsiteY4112" fmla="*/ 1363444 h 4506686"/>
              <a:gd name="connsiteX4113" fmla="*/ 7364552 w 8266862"/>
              <a:gd name="connsiteY4113" fmla="*/ 1379720 h 4506686"/>
              <a:gd name="connsiteX4114" fmla="*/ 7359989 w 8266862"/>
              <a:gd name="connsiteY4114" fmla="*/ 1395997 h 4506686"/>
              <a:gd name="connsiteX4115" fmla="*/ 7355425 w 8266862"/>
              <a:gd name="connsiteY4115" fmla="*/ 1412274 h 4506686"/>
              <a:gd name="connsiteX4116" fmla="*/ 7350862 w 8266862"/>
              <a:gd name="connsiteY4116" fmla="*/ 1428551 h 4506686"/>
              <a:gd name="connsiteX4117" fmla="*/ 7346299 w 8266862"/>
              <a:gd name="connsiteY4117" fmla="*/ 1444828 h 4506686"/>
              <a:gd name="connsiteX4118" fmla="*/ 7341734 w 8266862"/>
              <a:gd name="connsiteY4118" fmla="*/ 1461104 h 4506686"/>
              <a:gd name="connsiteX4119" fmla="*/ 7337171 w 8266862"/>
              <a:gd name="connsiteY4119" fmla="*/ 1477229 h 4506686"/>
              <a:gd name="connsiteX4120" fmla="*/ 7332607 w 8266862"/>
              <a:gd name="connsiteY4120" fmla="*/ 1493353 h 4506686"/>
              <a:gd name="connsiteX4121" fmla="*/ 7336411 w 8266862"/>
              <a:gd name="connsiteY4121" fmla="*/ 1498070 h 4506686"/>
              <a:gd name="connsiteX4122" fmla="*/ 7335193 w 8266862"/>
              <a:gd name="connsiteY4122" fmla="*/ 1516324 h 4506686"/>
              <a:gd name="connsiteX4123" fmla="*/ 7333977 w 8266862"/>
              <a:gd name="connsiteY4123" fmla="*/ 1534579 h 4506686"/>
              <a:gd name="connsiteX4124" fmla="*/ 7332759 w 8266862"/>
              <a:gd name="connsiteY4124" fmla="*/ 1552832 h 4506686"/>
              <a:gd name="connsiteX4125" fmla="*/ 7331542 w 8266862"/>
              <a:gd name="connsiteY4125" fmla="*/ 1570935 h 4506686"/>
              <a:gd name="connsiteX4126" fmla="*/ 7330325 w 8266862"/>
              <a:gd name="connsiteY4126" fmla="*/ 1589036 h 4506686"/>
              <a:gd name="connsiteX4127" fmla="*/ 7329109 w 8266862"/>
              <a:gd name="connsiteY4127" fmla="*/ 1607139 h 4506686"/>
              <a:gd name="connsiteX4128" fmla="*/ 7327892 w 8266862"/>
              <a:gd name="connsiteY4128" fmla="*/ 1625241 h 4506686"/>
              <a:gd name="connsiteX4129" fmla="*/ 7326675 w 8266862"/>
              <a:gd name="connsiteY4129" fmla="*/ 1643344 h 4506686"/>
              <a:gd name="connsiteX4130" fmla="*/ 7331087 w 8266862"/>
              <a:gd name="connsiteY4130" fmla="*/ 1650646 h 4506686"/>
              <a:gd name="connsiteX4131" fmla="*/ 7335497 w 8266862"/>
              <a:gd name="connsiteY4131" fmla="*/ 1657947 h 4506686"/>
              <a:gd name="connsiteX4132" fmla="*/ 7330174 w 8266862"/>
              <a:gd name="connsiteY4132" fmla="*/ 1661293 h 4506686"/>
              <a:gd name="connsiteX4133" fmla="*/ 7321806 w 8266862"/>
              <a:gd name="connsiteY4133" fmla="*/ 1666618 h 4506686"/>
              <a:gd name="connsiteX4134" fmla="*/ 7312984 w 8266862"/>
              <a:gd name="connsiteY4134" fmla="*/ 1672246 h 4506686"/>
              <a:gd name="connsiteX4135" fmla="*/ 7301423 w 8266862"/>
              <a:gd name="connsiteY4135" fmla="*/ 1679548 h 4506686"/>
              <a:gd name="connsiteX4136" fmla="*/ 7307204 w 8266862"/>
              <a:gd name="connsiteY4136" fmla="*/ 1688978 h 4506686"/>
              <a:gd name="connsiteX4137" fmla="*/ 7314657 w 8266862"/>
              <a:gd name="connsiteY4137" fmla="*/ 1700845 h 4506686"/>
              <a:gd name="connsiteX4138" fmla="*/ 7308724 w 8266862"/>
              <a:gd name="connsiteY4138" fmla="*/ 1705712 h 4506686"/>
              <a:gd name="connsiteX4139" fmla="*/ 7293361 w 8266862"/>
              <a:gd name="connsiteY4139" fmla="*/ 1722141 h 4506686"/>
              <a:gd name="connsiteX4140" fmla="*/ 7283016 w 8266862"/>
              <a:gd name="connsiteY4140" fmla="*/ 1730964 h 4506686"/>
              <a:gd name="connsiteX4141" fmla="*/ 7274498 w 8266862"/>
              <a:gd name="connsiteY4141" fmla="*/ 1733854 h 4506686"/>
              <a:gd name="connsiteX4142" fmla="*/ 7269326 w 8266862"/>
              <a:gd name="connsiteY4142" fmla="*/ 1741308 h 4506686"/>
              <a:gd name="connsiteX4143" fmla="*/ 7263545 w 8266862"/>
              <a:gd name="connsiteY4143" fmla="*/ 1746176 h 4506686"/>
              <a:gd name="connsiteX4144" fmla="*/ 7269021 w 8266862"/>
              <a:gd name="connsiteY4144" fmla="*/ 1729747 h 4506686"/>
              <a:gd name="connsiteX4145" fmla="*/ 7274955 w 8266862"/>
              <a:gd name="connsiteY4145" fmla="*/ 1715905 h 4506686"/>
              <a:gd name="connsiteX4146" fmla="*/ 7279974 w 8266862"/>
              <a:gd name="connsiteY4146" fmla="*/ 1688978 h 4506686"/>
              <a:gd name="connsiteX4147" fmla="*/ 7278453 w 8266862"/>
              <a:gd name="connsiteY4147" fmla="*/ 1667074 h 4506686"/>
              <a:gd name="connsiteX4148" fmla="*/ 7272216 w 8266862"/>
              <a:gd name="connsiteY4148" fmla="*/ 1658099 h 4506686"/>
              <a:gd name="connsiteX4149" fmla="*/ 7265826 w 8266862"/>
              <a:gd name="connsiteY4149" fmla="*/ 1652014 h 4506686"/>
              <a:gd name="connsiteX4150" fmla="*/ 7273281 w 8266862"/>
              <a:gd name="connsiteY4150" fmla="*/ 1673615 h 4506686"/>
              <a:gd name="connsiteX4151" fmla="*/ 7274498 w 8266862"/>
              <a:gd name="connsiteY4151" fmla="*/ 1700085 h 4506686"/>
              <a:gd name="connsiteX4152" fmla="*/ 7274458 w 8266862"/>
              <a:gd name="connsiteY4152" fmla="*/ 1700286 h 4506686"/>
              <a:gd name="connsiteX4153" fmla="*/ 7275107 w 8266862"/>
              <a:gd name="connsiteY4153" fmla="*/ 1700692 h 4506686"/>
              <a:gd name="connsiteX4154" fmla="*/ 7272672 w 8266862"/>
              <a:gd name="connsiteY4154" fmla="*/ 1715448 h 4506686"/>
              <a:gd name="connsiteX4155" fmla="*/ 7258525 w 8266862"/>
              <a:gd name="connsiteY4155" fmla="*/ 1745263 h 4506686"/>
              <a:gd name="connsiteX4156" fmla="*/ 7252592 w 8266862"/>
              <a:gd name="connsiteY4156" fmla="*/ 1752109 h 4506686"/>
              <a:gd name="connsiteX4157" fmla="*/ 7245596 w 8266862"/>
              <a:gd name="connsiteY4157" fmla="*/ 1758193 h 4506686"/>
              <a:gd name="connsiteX4158" fmla="*/ 7240270 w 8266862"/>
              <a:gd name="connsiteY4158" fmla="*/ 1760780 h 4506686"/>
              <a:gd name="connsiteX4159" fmla="*/ 7235403 w 8266862"/>
              <a:gd name="connsiteY4159" fmla="*/ 1765496 h 4506686"/>
              <a:gd name="connsiteX4160" fmla="*/ 7229774 w 8266862"/>
              <a:gd name="connsiteY4160" fmla="*/ 1772949 h 4506686"/>
              <a:gd name="connsiteX4161" fmla="*/ 7224451 w 8266862"/>
              <a:gd name="connsiteY4161" fmla="*/ 1787856 h 4506686"/>
              <a:gd name="connsiteX4162" fmla="*/ 7227645 w 8266862"/>
              <a:gd name="connsiteY4162" fmla="*/ 1801395 h 4506686"/>
              <a:gd name="connsiteX4163" fmla="*/ 7255027 w 8266862"/>
              <a:gd name="connsiteY4163" fmla="*/ 1806416 h 4506686"/>
              <a:gd name="connsiteX4164" fmla="*/ 7262328 w 8266862"/>
              <a:gd name="connsiteY4164" fmla="*/ 1802156 h 4506686"/>
              <a:gd name="connsiteX4165" fmla="*/ 7266131 w 8266862"/>
              <a:gd name="connsiteY4165" fmla="*/ 1811892 h 4506686"/>
              <a:gd name="connsiteX4166" fmla="*/ 7268261 w 8266862"/>
              <a:gd name="connsiteY4166" fmla="*/ 1825431 h 4506686"/>
              <a:gd name="connsiteX4167" fmla="*/ 7266131 w 8266862"/>
              <a:gd name="connsiteY4167" fmla="*/ 1840033 h 4506686"/>
              <a:gd name="connsiteX4168" fmla="*/ 7261568 w 8266862"/>
              <a:gd name="connsiteY4168" fmla="*/ 1854790 h 4506686"/>
              <a:gd name="connsiteX4169" fmla="*/ 7258069 w 8266862"/>
              <a:gd name="connsiteY4169" fmla="*/ 1873195 h 4506686"/>
              <a:gd name="connsiteX4170" fmla="*/ 7255178 w 8266862"/>
              <a:gd name="connsiteY4170" fmla="*/ 1901034 h 4506686"/>
              <a:gd name="connsiteX4171" fmla="*/ 7250767 w 8266862"/>
              <a:gd name="connsiteY4171" fmla="*/ 1926133 h 4506686"/>
              <a:gd name="connsiteX4172" fmla="*/ 7250158 w 8266862"/>
              <a:gd name="connsiteY4172" fmla="*/ 1918528 h 4506686"/>
              <a:gd name="connsiteX4173" fmla="*/ 7252897 w 8266862"/>
              <a:gd name="connsiteY4173" fmla="*/ 1888104 h 4506686"/>
              <a:gd name="connsiteX4174" fmla="*/ 7248486 w 8266862"/>
              <a:gd name="connsiteY4174" fmla="*/ 1891298 h 4506686"/>
              <a:gd name="connsiteX4175" fmla="*/ 7245443 w 8266862"/>
              <a:gd name="connsiteY4175" fmla="*/ 1898296 h 4506686"/>
              <a:gd name="connsiteX4176" fmla="*/ 7237076 w 8266862"/>
              <a:gd name="connsiteY4176" fmla="*/ 1937543 h 4506686"/>
              <a:gd name="connsiteX4177" fmla="*/ 7225516 w 8266862"/>
              <a:gd name="connsiteY4177" fmla="*/ 1958383 h 4506686"/>
              <a:gd name="connsiteX4178" fmla="*/ 7214867 w 8266862"/>
              <a:gd name="connsiteY4178" fmla="*/ 1972834 h 4506686"/>
              <a:gd name="connsiteX4179" fmla="*/ 7203915 w 8266862"/>
              <a:gd name="connsiteY4179" fmla="*/ 1970400 h 4506686"/>
              <a:gd name="connsiteX4180" fmla="*/ 7206348 w 8266862"/>
              <a:gd name="connsiteY4180" fmla="*/ 1981809 h 4506686"/>
              <a:gd name="connsiteX4181" fmla="*/ 7203306 w 8266862"/>
              <a:gd name="connsiteY4181" fmla="*/ 1987742 h 4506686"/>
              <a:gd name="connsiteX4182" fmla="*/ 7200720 w 8266862"/>
              <a:gd name="connsiteY4182" fmla="*/ 2000216 h 4506686"/>
              <a:gd name="connsiteX4183" fmla="*/ 7194179 w 8266862"/>
              <a:gd name="connsiteY4183" fmla="*/ 2008429 h 4506686"/>
              <a:gd name="connsiteX4184" fmla="*/ 7188094 w 8266862"/>
              <a:gd name="connsiteY4184" fmla="*/ 2007669 h 4506686"/>
              <a:gd name="connsiteX4185" fmla="*/ 7179271 w 8266862"/>
              <a:gd name="connsiteY4185" fmla="*/ 2013298 h 4506686"/>
              <a:gd name="connsiteX4186" fmla="*/ 7175772 w 8266862"/>
              <a:gd name="connsiteY4186" fmla="*/ 2017709 h 4506686"/>
              <a:gd name="connsiteX4187" fmla="*/ 7175468 w 8266862"/>
              <a:gd name="connsiteY4187" fmla="*/ 2025923 h 4506686"/>
              <a:gd name="connsiteX4188" fmla="*/ 7169536 w 8266862"/>
              <a:gd name="connsiteY4188" fmla="*/ 2033226 h 4506686"/>
              <a:gd name="connsiteX4189" fmla="*/ 7148239 w 8266862"/>
              <a:gd name="connsiteY4189" fmla="*/ 2071102 h 4506686"/>
              <a:gd name="connsiteX4190" fmla="*/ 7129832 w 8266862"/>
              <a:gd name="connsiteY4190" fmla="*/ 2082208 h 4506686"/>
              <a:gd name="connsiteX4191" fmla="*/ 7125421 w 8266862"/>
              <a:gd name="connsiteY4191" fmla="*/ 2080534 h 4506686"/>
              <a:gd name="connsiteX4192" fmla="*/ 7130289 w 8266862"/>
              <a:gd name="connsiteY4192" fmla="*/ 2062737 h 4506686"/>
              <a:gd name="connsiteX4193" fmla="*/ 7133635 w 8266862"/>
              <a:gd name="connsiteY4193" fmla="*/ 2044634 h 4506686"/>
              <a:gd name="connsiteX4194" fmla="*/ 7122379 w 8266862"/>
              <a:gd name="connsiteY4194" fmla="*/ 2036724 h 4506686"/>
              <a:gd name="connsiteX4195" fmla="*/ 7111578 w 8266862"/>
              <a:gd name="connsiteY4195" fmla="*/ 2032616 h 4506686"/>
              <a:gd name="connsiteX4196" fmla="*/ 7099256 w 8266862"/>
              <a:gd name="connsiteY4196" fmla="*/ 2033226 h 4506686"/>
              <a:gd name="connsiteX4197" fmla="*/ 7085718 w 8266862"/>
              <a:gd name="connsiteY4197" fmla="*/ 2019230 h 4506686"/>
              <a:gd name="connsiteX4198" fmla="*/ 7068223 w 8266862"/>
              <a:gd name="connsiteY4198" fmla="*/ 2009038 h 4506686"/>
              <a:gd name="connsiteX4199" fmla="*/ 7043733 w 8266862"/>
              <a:gd name="connsiteY4199" fmla="*/ 1981353 h 4506686"/>
              <a:gd name="connsiteX4200" fmla="*/ 7044493 w 8266862"/>
              <a:gd name="connsiteY4200" fmla="*/ 1973595 h 4506686"/>
              <a:gd name="connsiteX4201" fmla="*/ 7043885 w 8266862"/>
              <a:gd name="connsiteY4201" fmla="*/ 1960664 h 4506686"/>
              <a:gd name="connsiteX4202" fmla="*/ 7051339 w 8266862"/>
              <a:gd name="connsiteY4202" fmla="*/ 1940128 h 4506686"/>
              <a:gd name="connsiteX4203" fmla="*/ 7058489 w 8266862"/>
              <a:gd name="connsiteY4203" fmla="*/ 1925829 h 4506686"/>
              <a:gd name="connsiteX4204" fmla="*/ 7068376 w 8266862"/>
              <a:gd name="connsiteY4204" fmla="*/ 1918375 h 4506686"/>
              <a:gd name="connsiteX4205" fmla="*/ 7096975 w 8266862"/>
              <a:gd name="connsiteY4205" fmla="*/ 1910770 h 4506686"/>
              <a:gd name="connsiteX4206" fmla="*/ 7104123 w 8266862"/>
              <a:gd name="connsiteY4206" fmla="*/ 1899360 h 4506686"/>
              <a:gd name="connsiteX4207" fmla="*/ 7108243 w 8266862"/>
              <a:gd name="connsiteY4207" fmla="*/ 1890094 h 4506686"/>
              <a:gd name="connsiteX4208" fmla="*/ 7094237 w 8266862"/>
              <a:gd name="connsiteY4208" fmla="*/ 1906509 h 4506686"/>
              <a:gd name="connsiteX4209" fmla="*/ 7073092 w 8266862"/>
              <a:gd name="connsiteY4209" fmla="*/ 1911987 h 4506686"/>
              <a:gd name="connsiteX4210" fmla="*/ 7061531 w 8266862"/>
              <a:gd name="connsiteY4210" fmla="*/ 1918223 h 4506686"/>
              <a:gd name="connsiteX4211" fmla="*/ 7058641 w 8266862"/>
              <a:gd name="connsiteY4211" fmla="*/ 1921114 h 4506686"/>
              <a:gd name="connsiteX4212" fmla="*/ 7045863 w 8266862"/>
              <a:gd name="connsiteY4212" fmla="*/ 1915940 h 4506686"/>
              <a:gd name="connsiteX4213" fmla="*/ 7028065 w 8266862"/>
              <a:gd name="connsiteY4213" fmla="*/ 1916702 h 4506686"/>
              <a:gd name="connsiteX4214" fmla="*/ 7021981 w 8266862"/>
              <a:gd name="connsiteY4214" fmla="*/ 1918983 h 4506686"/>
              <a:gd name="connsiteX4215" fmla="*/ 7017417 w 8266862"/>
              <a:gd name="connsiteY4215" fmla="*/ 1923546 h 4506686"/>
              <a:gd name="connsiteX4216" fmla="*/ 7006616 w 8266862"/>
              <a:gd name="connsiteY4216" fmla="*/ 1938455 h 4506686"/>
              <a:gd name="connsiteX4217" fmla="*/ 7006615 w 8266862"/>
              <a:gd name="connsiteY4217" fmla="*/ 1938455 h 4506686"/>
              <a:gd name="connsiteX4218" fmla="*/ 6973606 w 8266862"/>
              <a:gd name="connsiteY4218" fmla="*/ 1938455 h 4506686"/>
              <a:gd name="connsiteX4219" fmla="*/ 6940445 w 8266862"/>
              <a:gd name="connsiteY4219" fmla="*/ 1938455 h 4506686"/>
              <a:gd name="connsiteX4220" fmla="*/ 6907434 w 8266862"/>
              <a:gd name="connsiteY4220" fmla="*/ 1938455 h 4506686"/>
              <a:gd name="connsiteX4221" fmla="*/ 6874424 w 8266862"/>
              <a:gd name="connsiteY4221" fmla="*/ 1938455 h 4506686"/>
              <a:gd name="connsiteX4222" fmla="*/ 6841415 w 8266862"/>
              <a:gd name="connsiteY4222" fmla="*/ 1938455 h 4506686"/>
              <a:gd name="connsiteX4223" fmla="*/ 6808253 w 8266862"/>
              <a:gd name="connsiteY4223" fmla="*/ 1938455 h 4506686"/>
              <a:gd name="connsiteX4224" fmla="*/ 6775242 w 8266862"/>
              <a:gd name="connsiteY4224" fmla="*/ 1938455 h 4506686"/>
              <a:gd name="connsiteX4225" fmla="*/ 6742233 w 8266862"/>
              <a:gd name="connsiteY4225" fmla="*/ 1938455 h 4506686"/>
              <a:gd name="connsiteX4226" fmla="*/ 6709223 w 8266862"/>
              <a:gd name="connsiteY4226" fmla="*/ 1938455 h 4506686"/>
              <a:gd name="connsiteX4227" fmla="*/ 6676061 w 8266862"/>
              <a:gd name="connsiteY4227" fmla="*/ 1938455 h 4506686"/>
              <a:gd name="connsiteX4228" fmla="*/ 6643050 w 8266862"/>
              <a:gd name="connsiteY4228" fmla="*/ 1938455 h 4506686"/>
              <a:gd name="connsiteX4229" fmla="*/ 6610041 w 8266862"/>
              <a:gd name="connsiteY4229" fmla="*/ 1938455 h 4506686"/>
              <a:gd name="connsiteX4230" fmla="*/ 6576879 w 8266862"/>
              <a:gd name="connsiteY4230" fmla="*/ 1938455 h 4506686"/>
              <a:gd name="connsiteX4231" fmla="*/ 6543869 w 8266862"/>
              <a:gd name="connsiteY4231" fmla="*/ 1938455 h 4506686"/>
              <a:gd name="connsiteX4232" fmla="*/ 6510859 w 8266862"/>
              <a:gd name="connsiteY4232" fmla="*/ 1938303 h 4506686"/>
              <a:gd name="connsiteX4233" fmla="*/ 6477849 w 8266862"/>
              <a:gd name="connsiteY4233" fmla="*/ 1938303 h 4506686"/>
              <a:gd name="connsiteX4234" fmla="*/ 6477393 w 8266862"/>
              <a:gd name="connsiteY4234" fmla="*/ 1962033 h 4506686"/>
              <a:gd name="connsiteX4235" fmla="*/ 6477089 w 8266862"/>
              <a:gd name="connsiteY4235" fmla="*/ 1985764 h 4506686"/>
              <a:gd name="connsiteX4236" fmla="*/ 6476632 w 8266862"/>
              <a:gd name="connsiteY4236" fmla="*/ 2009343 h 4506686"/>
              <a:gd name="connsiteX4237" fmla="*/ 6476329 w 8266862"/>
              <a:gd name="connsiteY4237" fmla="*/ 2032921 h 4506686"/>
              <a:gd name="connsiteX4238" fmla="*/ 6476501 w 8266862"/>
              <a:gd name="connsiteY4238" fmla="*/ 2032792 h 4506686"/>
              <a:gd name="connsiteX4239" fmla="*/ 6476783 w 8266862"/>
              <a:gd name="connsiteY4239" fmla="*/ 2010864 h 4506686"/>
              <a:gd name="connsiteX4240" fmla="*/ 6477088 w 8266862"/>
              <a:gd name="connsiteY4240" fmla="*/ 1987285 h 4506686"/>
              <a:gd name="connsiteX4241" fmla="*/ 6477543 w 8266862"/>
              <a:gd name="connsiteY4241" fmla="*/ 1963555 h 4506686"/>
              <a:gd name="connsiteX4242" fmla="*/ 6477849 w 8266862"/>
              <a:gd name="connsiteY4242" fmla="*/ 1939824 h 4506686"/>
              <a:gd name="connsiteX4243" fmla="*/ 6510859 w 8266862"/>
              <a:gd name="connsiteY4243" fmla="*/ 1939824 h 4506686"/>
              <a:gd name="connsiteX4244" fmla="*/ 6543868 w 8266862"/>
              <a:gd name="connsiteY4244" fmla="*/ 1939824 h 4506686"/>
              <a:gd name="connsiteX4245" fmla="*/ 6576878 w 8266862"/>
              <a:gd name="connsiteY4245" fmla="*/ 1939824 h 4506686"/>
              <a:gd name="connsiteX4246" fmla="*/ 6609887 w 8266862"/>
              <a:gd name="connsiteY4246" fmla="*/ 1939824 h 4506686"/>
              <a:gd name="connsiteX4247" fmla="*/ 6642897 w 8266862"/>
              <a:gd name="connsiteY4247" fmla="*/ 1939824 h 4506686"/>
              <a:gd name="connsiteX4248" fmla="*/ 6675908 w 8266862"/>
              <a:gd name="connsiteY4248" fmla="*/ 1939824 h 4506686"/>
              <a:gd name="connsiteX4249" fmla="*/ 6708917 w 8266862"/>
              <a:gd name="connsiteY4249" fmla="*/ 1939824 h 4506686"/>
              <a:gd name="connsiteX4250" fmla="*/ 6741927 w 8266862"/>
              <a:gd name="connsiteY4250" fmla="*/ 1939824 h 4506686"/>
              <a:gd name="connsiteX4251" fmla="*/ 6774938 w 8266862"/>
              <a:gd name="connsiteY4251" fmla="*/ 1939824 h 4506686"/>
              <a:gd name="connsiteX4252" fmla="*/ 6808252 w 8266862"/>
              <a:gd name="connsiteY4252" fmla="*/ 1939824 h 4506686"/>
              <a:gd name="connsiteX4253" fmla="*/ 6841261 w 8266862"/>
              <a:gd name="connsiteY4253" fmla="*/ 1939824 h 4506686"/>
              <a:gd name="connsiteX4254" fmla="*/ 6874271 w 8266862"/>
              <a:gd name="connsiteY4254" fmla="*/ 1939824 h 4506686"/>
              <a:gd name="connsiteX4255" fmla="*/ 6907280 w 8266862"/>
              <a:gd name="connsiteY4255" fmla="*/ 1939824 h 4506686"/>
              <a:gd name="connsiteX4256" fmla="*/ 6940291 w 8266862"/>
              <a:gd name="connsiteY4256" fmla="*/ 1939824 h 4506686"/>
              <a:gd name="connsiteX4257" fmla="*/ 6973301 w 8266862"/>
              <a:gd name="connsiteY4257" fmla="*/ 1939824 h 4506686"/>
              <a:gd name="connsiteX4258" fmla="*/ 7006615 w 8266862"/>
              <a:gd name="connsiteY4258" fmla="*/ 1939824 h 4506686"/>
              <a:gd name="connsiteX4259" fmla="*/ 7006615 w 8266862"/>
              <a:gd name="connsiteY4259" fmla="*/ 1938455 h 4506686"/>
              <a:gd name="connsiteX4260" fmla="*/ 7007984 w 8266862"/>
              <a:gd name="connsiteY4260" fmla="*/ 1967814 h 4506686"/>
              <a:gd name="connsiteX4261" fmla="*/ 7009353 w 8266862"/>
              <a:gd name="connsiteY4261" fmla="*/ 1997021 h 4506686"/>
              <a:gd name="connsiteX4262" fmla="*/ 7010723 w 8266862"/>
              <a:gd name="connsiteY4262" fmla="*/ 2026228 h 4506686"/>
              <a:gd name="connsiteX4263" fmla="*/ 7012091 w 8266862"/>
              <a:gd name="connsiteY4263" fmla="*/ 2055434 h 4506686"/>
              <a:gd name="connsiteX4264" fmla="*/ 7013460 w 8266862"/>
              <a:gd name="connsiteY4264" fmla="*/ 2084489 h 4506686"/>
              <a:gd name="connsiteX4265" fmla="*/ 7014830 w 8266862"/>
              <a:gd name="connsiteY4265" fmla="*/ 2113545 h 4506686"/>
              <a:gd name="connsiteX4266" fmla="*/ 7016199 w 8266862"/>
              <a:gd name="connsiteY4266" fmla="*/ 2142447 h 4506686"/>
              <a:gd name="connsiteX4267" fmla="*/ 7017568 w 8266862"/>
              <a:gd name="connsiteY4267" fmla="*/ 2171349 h 4506686"/>
              <a:gd name="connsiteX4268" fmla="*/ 7017720 w 8266862"/>
              <a:gd name="connsiteY4268" fmla="*/ 2171349 h 4506686"/>
              <a:gd name="connsiteX4269" fmla="*/ 7016352 w 8266862"/>
              <a:gd name="connsiteY4269" fmla="*/ 2142447 h 4506686"/>
              <a:gd name="connsiteX4270" fmla="*/ 7014983 w 8266862"/>
              <a:gd name="connsiteY4270" fmla="*/ 2113546 h 4506686"/>
              <a:gd name="connsiteX4271" fmla="*/ 7013614 w 8266862"/>
              <a:gd name="connsiteY4271" fmla="*/ 2084490 h 4506686"/>
              <a:gd name="connsiteX4272" fmla="*/ 7012092 w 8266862"/>
              <a:gd name="connsiteY4272" fmla="*/ 2055436 h 4506686"/>
              <a:gd name="connsiteX4273" fmla="*/ 7010723 w 8266862"/>
              <a:gd name="connsiteY4273" fmla="*/ 2026228 h 4506686"/>
              <a:gd name="connsiteX4274" fmla="*/ 7009354 w 8266862"/>
              <a:gd name="connsiteY4274" fmla="*/ 1997021 h 4506686"/>
              <a:gd name="connsiteX4275" fmla="*/ 7007985 w 8266862"/>
              <a:gd name="connsiteY4275" fmla="*/ 1967815 h 4506686"/>
              <a:gd name="connsiteX4276" fmla="*/ 7006616 w 8266862"/>
              <a:gd name="connsiteY4276" fmla="*/ 1938456 h 4506686"/>
              <a:gd name="connsiteX4277" fmla="*/ 7017417 w 8266862"/>
              <a:gd name="connsiteY4277" fmla="*/ 1923547 h 4506686"/>
              <a:gd name="connsiteX4278" fmla="*/ 7021981 w 8266862"/>
              <a:gd name="connsiteY4278" fmla="*/ 1918984 h 4506686"/>
              <a:gd name="connsiteX4279" fmla="*/ 7028065 w 8266862"/>
              <a:gd name="connsiteY4279" fmla="*/ 1916703 h 4506686"/>
              <a:gd name="connsiteX4280" fmla="*/ 7045863 w 8266862"/>
              <a:gd name="connsiteY4280" fmla="*/ 1915942 h 4506686"/>
              <a:gd name="connsiteX4281" fmla="*/ 7058641 w 8266862"/>
              <a:gd name="connsiteY4281" fmla="*/ 1921114 h 4506686"/>
              <a:gd name="connsiteX4282" fmla="*/ 7052404 w 8266862"/>
              <a:gd name="connsiteY4282" fmla="*/ 1927655 h 4506686"/>
              <a:gd name="connsiteX4283" fmla="*/ 7047079 w 8266862"/>
              <a:gd name="connsiteY4283" fmla="*/ 1939369 h 4506686"/>
              <a:gd name="connsiteX4284" fmla="*/ 7034758 w 8266862"/>
              <a:gd name="connsiteY4284" fmla="*/ 1953515 h 4506686"/>
              <a:gd name="connsiteX4285" fmla="*/ 7035671 w 8266862"/>
              <a:gd name="connsiteY4285" fmla="*/ 1963099 h 4506686"/>
              <a:gd name="connsiteX4286" fmla="*/ 7037800 w 8266862"/>
              <a:gd name="connsiteY4286" fmla="*/ 1969792 h 4506686"/>
              <a:gd name="connsiteX4287" fmla="*/ 7036735 w 8266862"/>
              <a:gd name="connsiteY4287" fmla="*/ 1983939 h 4506686"/>
              <a:gd name="connsiteX4288" fmla="*/ 7044493 w 8266862"/>
              <a:gd name="connsiteY4288" fmla="*/ 1997631 h 4506686"/>
              <a:gd name="connsiteX4289" fmla="*/ 7059858 w 8266862"/>
              <a:gd name="connsiteY4289" fmla="*/ 2019991 h 4506686"/>
              <a:gd name="connsiteX4290" fmla="*/ 7062748 w 8266862"/>
              <a:gd name="connsiteY4290" fmla="*/ 2054675 h 4506686"/>
              <a:gd name="connsiteX4291" fmla="*/ 7074461 w 8266862"/>
              <a:gd name="connsiteY4291" fmla="*/ 2077797 h 4506686"/>
              <a:gd name="connsiteX4292" fmla="*/ 7092412 w 8266862"/>
              <a:gd name="connsiteY4292" fmla="*/ 2104875 h 4506686"/>
              <a:gd name="connsiteX4293" fmla="*/ 7106254 w 8266862"/>
              <a:gd name="connsiteY4293" fmla="*/ 2112480 h 4506686"/>
              <a:gd name="connsiteX4294" fmla="*/ 7106862 w 8266862"/>
              <a:gd name="connsiteY4294" fmla="*/ 2122519 h 4506686"/>
              <a:gd name="connsiteX4295" fmla="*/ 7100625 w 8266862"/>
              <a:gd name="connsiteY4295" fmla="*/ 2138949 h 4506686"/>
              <a:gd name="connsiteX4296" fmla="*/ 7092107 w 8266862"/>
              <a:gd name="connsiteY4296" fmla="*/ 2146556 h 4506686"/>
              <a:gd name="connsiteX4297" fmla="*/ 7103059 w 8266862"/>
              <a:gd name="connsiteY4297" fmla="*/ 2145034 h 4506686"/>
              <a:gd name="connsiteX4298" fmla="*/ 7108536 w 8266862"/>
              <a:gd name="connsiteY4298" fmla="*/ 2148837 h 4506686"/>
              <a:gd name="connsiteX4299" fmla="*/ 7113859 w 8266862"/>
              <a:gd name="connsiteY4299" fmla="*/ 2162528 h 4506686"/>
              <a:gd name="connsiteX4300" fmla="*/ 7113555 w 8266862"/>
              <a:gd name="connsiteY4300" fmla="*/ 2171198 h 4506686"/>
              <a:gd name="connsiteX4301" fmla="*/ 7113404 w 8266862"/>
              <a:gd name="connsiteY4301" fmla="*/ 2171201 h 4506686"/>
              <a:gd name="connsiteX4302" fmla="*/ 7113252 w 8266862"/>
              <a:gd name="connsiteY4302" fmla="*/ 2176521 h 4506686"/>
              <a:gd name="connsiteX4303" fmla="*/ 7111426 w 8266862"/>
              <a:gd name="connsiteY4303" fmla="*/ 2184431 h 4506686"/>
              <a:gd name="connsiteX4304" fmla="*/ 7108079 w 8266862"/>
              <a:gd name="connsiteY4304" fmla="*/ 2187626 h 4506686"/>
              <a:gd name="connsiteX4305" fmla="*/ 7108231 w 8266862"/>
              <a:gd name="connsiteY4305" fmla="*/ 2179564 h 4506686"/>
              <a:gd name="connsiteX4306" fmla="*/ 7105949 w 8266862"/>
              <a:gd name="connsiteY4306" fmla="*/ 2176826 h 4506686"/>
              <a:gd name="connsiteX4307" fmla="*/ 7102145 w 8266862"/>
              <a:gd name="connsiteY4307" fmla="*/ 2180324 h 4506686"/>
              <a:gd name="connsiteX4308" fmla="*/ 7099713 w 8266862"/>
              <a:gd name="connsiteY4308" fmla="*/ 2184279 h 4506686"/>
              <a:gd name="connsiteX4309" fmla="*/ 7098647 w 8266862"/>
              <a:gd name="connsiteY4309" fmla="*/ 2199948 h 4506686"/>
              <a:gd name="connsiteX4310" fmla="*/ 7096061 w 8266862"/>
              <a:gd name="connsiteY4310" fmla="*/ 2207706 h 4506686"/>
              <a:gd name="connsiteX4311" fmla="*/ 7086631 w 8266862"/>
              <a:gd name="connsiteY4311" fmla="*/ 2209987 h 4506686"/>
              <a:gd name="connsiteX4312" fmla="*/ 7077047 w 8266862"/>
              <a:gd name="connsiteY4312" fmla="*/ 2230524 h 4506686"/>
              <a:gd name="connsiteX4313" fmla="*/ 7068223 w 8266862"/>
              <a:gd name="connsiteY4313" fmla="*/ 2242085 h 4506686"/>
              <a:gd name="connsiteX4314" fmla="*/ 7065028 w 8266862"/>
              <a:gd name="connsiteY4314" fmla="*/ 2249387 h 4506686"/>
              <a:gd name="connsiteX4315" fmla="*/ 7051643 w 8266862"/>
              <a:gd name="connsiteY4315" fmla="*/ 2251213 h 4506686"/>
              <a:gd name="connsiteX4316" fmla="*/ 7030042 w 8266862"/>
              <a:gd name="connsiteY4316" fmla="*/ 2254102 h 4506686"/>
              <a:gd name="connsiteX4317" fmla="*/ 7024413 w 8266862"/>
              <a:gd name="connsiteY4317" fmla="*/ 2262317 h 4506686"/>
              <a:gd name="connsiteX4318" fmla="*/ 7013613 w 8266862"/>
              <a:gd name="connsiteY4318" fmla="*/ 2258818 h 4506686"/>
              <a:gd name="connsiteX4319" fmla="*/ 6997032 w 8266862"/>
              <a:gd name="connsiteY4319" fmla="*/ 2259274 h 4506686"/>
              <a:gd name="connsiteX4320" fmla="*/ 7000226 w 8266862"/>
              <a:gd name="connsiteY4320" fmla="*/ 2248170 h 4506686"/>
              <a:gd name="connsiteX4321" fmla="*/ 7005095 w 8266862"/>
              <a:gd name="connsiteY4321" fmla="*/ 2238434 h 4506686"/>
              <a:gd name="connsiteX4322" fmla="*/ 6996423 w 8266862"/>
              <a:gd name="connsiteY4322" fmla="*/ 2228700 h 4506686"/>
              <a:gd name="connsiteX4323" fmla="*/ 6991251 w 8266862"/>
              <a:gd name="connsiteY4323" fmla="*/ 2227481 h 4506686"/>
              <a:gd name="connsiteX4324" fmla="*/ 6985927 w 8266862"/>
              <a:gd name="connsiteY4324" fmla="*/ 2223526 h 4506686"/>
              <a:gd name="connsiteX4325" fmla="*/ 6992164 w 8266862"/>
              <a:gd name="connsiteY4325" fmla="*/ 2215464 h 4506686"/>
              <a:gd name="connsiteX4326" fmla="*/ 6995206 w 8266862"/>
              <a:gd name="connsiteY4326" fmla="*/ 2206945 h 4506686"/>
              <a:gd name="connsiteX4327" fmla="*/ 6993381 w 8266862"/>
              <a:gd name="connsiteY4327" fmla="*/ 2196449 h 4506686"/>
              <a:gd name="connsiteX4328" fmla="*/ 6995967 w 8266862"/>
              <a:gd name="connsiteY4328" fmla="*/ 2188540 h 4506686"/>
              <a:gd name="connsiteX4329" fmla="*/ 6991708 w 8266862"/>
              <a:gd name="connsiteY4329" fmla="*/ 2189755 h 4506686"/>
              <a:gd name="connsiteX4330" fmla="*/ 6984710 w 8266862"/>
              <a:gd name="connsiteY4330" fmla="*/ 2198123 h 4506686"/>
              <a:gd name="connsiteX4331" fmla="*/ 6980451 w 8266862"/>
              <a:gd name="connsiteY4331" fmla="*/ 2201469 h 4506686"/>
              <a:gd name="connsiteX4332" fmla="*/ 6977865 w 8266862"/>
              <a:gd name="connsiteY4332" fmla="*/ 2194015 h 4506686"/>
              <a:gd name="connsiteX4333" fmla="*/ 6974822 w 8266862"/>
              <a:gd name="connsiteY4333" fmla="*/ 2195689 h 4506686"/>
              <a:gd name="connsiteX4334" fmla="*/ 6972844 w 8266862"/>
              <a:gd name="connsiteY4334" fmla="*/ 2200708 h 4506686"/>
              <a:gd name="connsiteX4335" fmla="*/ 6968433 w 8266862"/>
              <a:gd name="connsiteY4335" fmla="*/ 2203447 h 4506686"/>
              <a:gd name="connsiteX4336" fmla="*/ 6959154 w 8266862"/>
              <a:gd name="connsiteY4336" fmla="*/ 2196449 h 4506686"/>
              <a:gd name="connsiteX4337" fmla="*/ 6945463 w 8266862"/>
              <a:gd name="connsiteY4337" fmla="*/ 2188540 h 4506686"/>
              <a:gd name="connsiteX4338" fmla="*/ 6937858 w 8266862"/>
              <a:gd name="connsiteY4338" fmla="*/ 2174849 h 4506686"/>
              <a:gd name="connsiteX4339" fmla="*/ 6933598 w 8266862"/>
              <a:gd name="connsiteY4339" fmla="*/ 2164199 h 4506686"/>
              <a:gd name="connsiteX4340" fmla="*/ 6938010 w 8266862"/>
              <a:gd name="connsiteY4340" fmla="*/ 2145033 h 4506686"/>
              <a:gd name="connsiteX4341" fmla="*/ 6947441 w 8266862"/>
              <a:gd name="connsiteY4341" fmla="*/ 2141687 h 4506686"/>
              <a:gd name="connsiteX4342" fmla="*/ 6959610 w 8266862"/>
              <a:gd name="connsiteY4342" fmla="*/ 2144881 h 4506686"/>
              <a:gd name="connsiteX4343" fmla="*/ 6975583 w 8266862"/>
              <a:gd name="connsiteY4343" fmla="*/ 2144881 h 4506686"/>
              <a:gd name="connsiteX4344" fmla="*/ 6973301 w 8266862"/>
              <a:gd name="connsiteY4344" fmla="*/ 2140621 h 4506686"/>
              <a:gd name="connsiteX4345" fmla="*/ 6967521 w 8266862"/>
              <a:gd name="connsiteY4345" fmla="*/ 2141381 h 4506686"/>
              <a:gd name="connsiteX4346" fmla="*/ 6950635 w 8266862"/>
              <a:gd name="connsiteY4346" fmla="*/ 2125714 h 4506686"/>
              <a:gd name="connsiteX4347" fmla="*/ 6945160 w 8266862"/>
              <a:gd name="connsiteY4347" fmla="*/ 2116283 h 4506686"/>
              <a:gd name="connsiteX4348" fmla="*/ 6935727 w 8266862"/>
              <a:gd name="connsiteY4348" fmla="*/ 2113696 h 4506686"/>
              <a:gd name="connsiteX4349" fmla="*/ 6931469 w 8266862"/>
              <a:gd name="connsiteY4349" fmla="*/ 2122824 h 4506686"/>
              <a:gd name="connsiteX4350" fmla="*/ 6926752 w 8266862"/>
              <a:gd name="connsiteY4350" fmla="*/ 2125258 h 4506686"/>
              <a:gd name="connsiteX4351" fmla="*/ 6932533 w 8266862"/>
              <a:gd name="connsiteY4351" fmla="*/ 2105330 h 4506686"/>
              <a:gd name="connsiteX4352" fmla="*/ 6940139 w 8266862"/>
              <a:gd name="connsiteY4352" fmla="*/ 2104569 h 4506686"/>
              <a:gd name="connsiteX4353" fmla="*/ 6951396 w 8266862"/>
              <a:gd name="connsiteY4353" fmla="*/ 2099094 h 4506686"/>
              <a:gd name="connsiteX4354" fmla="*/ 6948050 w 8266862"/>
              <a:gd name="connsiteY4354" fmla="*/ 2087532 h 4506686"/>
              <a:gd name="connsiteX4355" fmla="*/ 6940900 w 8266862"/>
              <a:gd name="connsiteY4355" fmla="*/ 2082512 h 4506686"/>
              <a:gd name="connsiteX4356" fmla="*/ 6927970 w 8266862"/>
              <a:gd name="connsiteY4356" fmla="*/ 2088901 h 4506686"/>
              <a:gd name="connsiteX4357" fmla="*/ 6928122 w 8266862"/>
              <a:gd name="connsiteY4357" fmla="*/ 2080838 h 4506686"/>
              <a:gd name="connsiteX4358" fmla="*/ 6930555 w 8266862"/>
              <a:gd name="connsiteY4358" fmla="*/ 2070495 h 4506686"/>
              <a:gd name="connsiteX4359" fmla="*/ 6940291 w 8266862"/>
              <a:gd name="connsiteY4359" fmla="*/ 2070495 h 4506686"/>
              <a:gd name="connsiteX4360" fmla="*/ 6948810 w 8266862"/>
              <a:gd name="connsiteY4360" fmla="*/ 2073841 h 4506686"/>
              <a:gd name="connsiteX4361" fmla="*/ 6956111 w 8266862"/>
              <a:gd name="connsiteY4361" fmla="*/ 2057108 h 4506686"/>
              <a:gd name="connsiteX4362" fmla="*/ 6956416 w 8266862"/>
              <a:gd name="connsiteY4362" fmla="*/ 2049655 h 4506686"/>
              <a:gd name="connsiteX4363" fmla="*/ 6944399 w 8266862"/>
              <a:gd name="connsiteY4363" fmla="*/ 2060607 h 4506686"/>
              <a:gd name="connsiteX4364" fmla="*/ 6941660 w 8266862"/>
              <a:gd name="connsiteY4364" fmla="*/ 2037028 h 4506686"/>
              <a:gd name="connsiteX4365" fmla="*/ 6953526 w 8266862"/>
              <a:gd name="connsiteY4365" fmla="*/ 2014363 h 4506686"/>
              <a:gd name="connsiteX4366" fmla="*/ 6964783 w 8266862"/>
              <a:gd name="connsiteY4366" fmla="*/ 2004474 h 4506686"/>
              <a:gd name="connsiteX4367" fmla="*/ 6978929 w 8266862"/>
              <a:gd name="connsiteY4367" fmla="*/ 2004779 h 4506686"/>
              <a:gd name="connsiteX4368" fmla="*/ 6993228 w 8266862"/>
              <a:gd name="connsiteY4368" fmla="*/ 2003106 h 4506686"/>
              <a:gd name="connsiteX4369" fmla="*/ 6984254 w 8266862"/>
              <a:gd name="connsiteY4369" fmla="*/ 1998998 h 4506686"/>
              <a:gd name="connsiteX4370" fmla="*/ 6974974 w 8266862"/>
              <a:gd name="connsiteY4370" fmla="*/ 1996718 h 4506686"/>
              <a:gd name="connsiteX4371" fmla="*/ 6981972 w 8266862"/>
              <a:gd name="connsiteY4371" fmla="*/ 1987742 h 4506686"/>
              <a:gd name="connsiteX4372" fmla="*/ 6987905 w 8266862"/>
              <a:gd name="connsiteY4372" fmla="*/ 1986068 h 4506686"/>
              <a:gd name="connsiteX4373" fmla="*/ 6993685 w 8266862"/>
              <a:gd name="connsiteY4373" fmla="*/ 1978158 h 4506686"/>
              <a:gd name="connsiteX4374" fmla="*/ 6979690 w 8266862"/>
              <a:gd name="connsiteY4374" fmla="*/ 1979375 h 4506686"/>
              <a:gd name="connsiteX4375" fmla="*/ 6981363 w 8266862"/>
              <a:gd name="connsiteY4375" fmla="*/ 1964467 h 4506686"/>
              <a:gd name="connsiteX4376" fmla="*/ 6974519 w 8266862"/>
              <a:gd name="connsiteY4376" fmla="*/ 1967510 h 4506686"/>
              <a:gd name="connsiteX4377" fmla="*/ 6966455 w 8266862"/>
              <a:gd name="connsiteY4377" fmla="*/ 1968879 h 4506686"/>
              <a:gd name="connsiteX4378" fmla="*/ 6963261 w 8266862"/>
              <a:gd name="connsiteY4378" fmla="*/ 1975268 h 4506686"/>
              <a:gd name="connsiteX4379" fmla="*/ 6963869 w 8266862"/>
              <a:gd name="connsiteY4379" fmla="*/ 1985764 h 4506686"/>
              <a:gd name="connsiteX4380" fmla="*/ 6961436 w 8266862"/>
              <a:gd name="connsiteY4380" fmla="*/ 1992609 h 4506686"/>
              <a:gd name="connsiteX4381" fmla="*/ 6955047 w 8266862"/>
              <a:gd name="connsiteY4381" fmla="*/ 1998086 h 4506686"/>
              <a:gd name="connsiteX4382" fmla="*/ 6944399 w 8266862"/>
              <a:gd name="connsiteY4382" fmla="*/ 2002345 h 4506686"/>
              <a:gd name="connsiteX4383" fmla="*/ 6943333 w 8266862"/>
              <a:gd name="connsiteY4383" fmla="*/ 1994891 h 4506686"/>
              <a:gd name="connsiteX4384" fmla="*/ 6939834 w 8266862"/>
              <a:gd name="connsiteY4384" fmla="*/ 1991545 h 4506686"/>
              <a:gd name="connsiteX4385" fmla="*/ 6938466 w 8266862"/>
              <a:gd name="connsiteY4385" fmla="*/ 2007517 h 4506686"/>
              <a:gd name="connsiteX4386" fmla="*/ 6935727 w 8266862"/>
              <a:gd name="connsiteY4386" fmla="*/ 2012993 h 4506686"/>
              <a:gd name="connsiteX4387" fmla="*/ 6927970 w 8266862"/>
              <a:gd name="connsiteY4387" fmla="*/ 1998086 h 4506686"/>
              <a:gd name="connsiteX4388" fmla="*/ 6925688 w 8266862"/>
              <a:gd name="connsiteY4388" fmla="*/ 2001128 h 4506686"/>
              <a:gd name="connsiteX4389" fmla="*/ 6925992 w 8266862"/>
              <a:gd name="connsiteY4389" fmla="*/ 2005387 h 4506686"/>
              <a:gd name="connsiteX4390" fmla="*/ 6924014 w 8266862"/>
              <a:gd name="connsiteY4390" fmla="*/ 2012689 h 4506686"/>
              <a:gd name="connsiteX4391" fmla="*/ 6917321 w 8266862"/>
              <a:gd name="connsiteY4391" fmla="*/ 2016493 h 4506686"/>
              <a:gd name="connsiteX4392" fmla="*/ 6917778 w 8266862"/>
              <a:gd name="connsiteY4392" fmla="*/ 2025923 h 4506686"/>
              <a:gd name="connsiteX4393" fmla="*/ 6915192 w 8266862"/>
              <a:gd name="connsiteY4393" fmla="*/ 2031095 h 4506686"/>
              <a:gd name="connsiteX4394" fmla="*/ 6893743 w 8266862"/>
              <a:gd name="connsiteY4394" fmla="*/ 2022882 h 4506686"/>
              <a:gd name="connsiteX4395" fmla="*/ 6893286 w 8266862"/>
              <a:gd name="connsiteY4395" fmla="*/ 2025619 h 4506686"/>
              <a:gd name="connsiteX4396" fmla="*/ 6905456 w 8266862"/>
              <a:gd name="connsiteY4396" fmla="*/ 2043266 h 4506686"/>
              <a:gd name="connsiteX4397" fmla="*/ 6914279 w 8266862"/>
              <a:gd name="connsiteY4397" fmla="*/ 2049198 h 4506686"/>
              <a:gd name="connsiteX4398" fmla="*/ 6915344 w 8266862"/>
              <a:gd name="connsiteY4398" fmla="*/ 2058781 h 4506686"/>
              <a:gd name="connsiteX4399" fmla="*/ 6907738 w 8266862"/>
              <a:gd name="connsiteY4399" fmla="*/ 2066692 h 4506686"/>
              <a:gd name="connsiteX4400" fmla="*/ 6897241 w 8266862"/>
              <a:gd name="connsiteY4400" fmla="*/ 2059846 h 4506686"/>
              <a:gd name="connsiteX4401" fmla="*/ 6895416 w 8266862"/>
              <a:gd name="connsiteY4401" fmla="*/ 2060303 h 4506686"/>
              <a:gd name="connsiteX4402" fmla="*/ 6901044 w 8266862"/>
              <a:gd name="connsiteY4402" fmla="*/ 2072015 h 4506686"/>
              <a:gd name="connsiteX4403" fmla="*/ 6904696 w 8266862"/>
              <a:gd name="connsiteY4403" fmla="*/ 2082208 h 4506686"/>
              <a:gd name="connsiteX4404" fmla="*/ 6901044 w 8266862"/>
              <a:gd name="connsiteY4404" fmla="*/ 2090878 h 4506686"/>
              <a:gd name="connsiteX4405" fmla="*/ 6901653 w 8266862"/>
              <a:gd name="connsiteY4405" fmla="*/ 2101374 h 4506686"/>
              <a:gd name="connsiteX4406" fmla="*/ 6900892 w 8266862"/>
              <a:gd name="connsiteY4406" fmla="*/ 2110958 h 4506686"/>
              <a:gd name="connsiteX4407" fmla="*/ 6898611 w 8266862"/>
              <a:gd name="connsiteY4407" fmla="*/ 2119326 h 4506686"/>
              <a:gd name="connsiteX4408" fmla="*/ 6903630 w 8266862"/>
              <a:gd name="connsiteY4408" fmla="*/ 2157811 h 4506686"/>
              <a:gd name="connsiteX4409" fmla="*/ 6909715 w 8266862"/>
              <a:gd name="connsiteY4409" fmla="*/ 2168155 h 4506686"/>
              <a:gd name="connsiteX4410" fmla="*/ 6915800 w 8266862"/>
              <a:gd name="connsiteY4410" fmla="*/ 2178195 h 4506686"/>
              <a:gd name="connsiteX4411" fmla="*/ 6918995 w 8266862"/>
              <a:gd name="connsiteY4411" fmla="*/ 2187474 h 4506686"/>
              <a:gd name="connsiteX4412" fmla="*/ 6912606 w 8266862"/>
              <a:gd name="connsiteY4412" fmla="*/ 2188843 h 4506686"/>
              <a:gd name="connsiteX4413" fmla="*/ 6902414 w 8266862"/>
              <a:gd name="connsiteY4413" fmla="*/ 2181238 h 4506686"/>
              <a:gd name="connsiteX4414" fmla="*/ 6893438 w 8266862"/>
              <a:gd name="connsiteY4414" fmla="*/ 2175458 h 4506686"/>
              <a:gd name="connsiteX4415" fmla="*/ 6882790 w 8266862"/>
              <a:gd name="connsiteY4415" fmla="*/ 2156746 h 4506686"/>
              <a:gd name="connsiteX4416" fmla="*/ 6880964 w 8266862"/>
              <a:gd name="connsiteY4416" fmla="*/ 2149292 h 4506686"/>
              <a:gd name="connsiteX4417" fmla="*/ 6878379 w 8266862"/>
              <a:gd name="connsiteY4417" fmla="*/ 2143360 h 4506686"/>
              <a:gd name="connsiteX4418" fmla="*/ 6879596 w 8266862"/>
              <a:gd name="connsiteY4418" fmla="*/ 2156898 h 4506686"/>
              <a:gd name="connsiteX4419" fmla="*/ 6883399 w 8266862"/>
              <a:gd name="connsiteY4419" fmla="*/ 2172110 h 4506686"/>
              <a:gd name="connsiteX4420" fmla="*/ 6916864 w 8266862"/>
              <a:gd name="connsiteY4420" fmla="*/ 2205882 h 4506686"/>
              <a:gd name="connsiteX4421" fmla="*/ 6923102 w 8266862"/>
              <a:gd name="connsiteY4421" fmla="*/ 2218811 h 4506686"/>
              <a:gd name="connsiteX4422" fmla="*/ 6927818 w 8266862"/>
              <a:gd name="connsiteY4422" fmla="*/ 2229003 h 4506686"/>
              <a:gd name="connsiteX4423" fmla="*/ 6926600 w 8266862"/>
              <a:gd name="connsiteY4423" fmla="*/ 2238739 h 4506686"/>
              <a:gd name="connsiteX4424" fmla="*/ 6917930 w 8266862"/>
              <a:gd name="connsiteY4424" fmla="*/ 2231893 h 4506686"/>
              <a:gd name="connsiteX4425" fmla="*/ 6910475 w 8266862"/>
              <a:gd name="connsiteY4425" fmla="*/ 2223070 h 4506686"/>
              <a:gd name="connsiteX4426" fmla="*/ 6890548 w 8266862"/>
              <a:gd name="connsiteY4426" fmla="*/ 2213182 h 4506686"/>
              <a:gd name="connsiteX4427" fmla="*/ 6865448 w 8266862"/>
              <a:gd name="connsiteY4427" fmla="*/ 2206945 h 4506686"/>
              <a:gd name="connsiteX4428" fmla="*/ 6851301 w 8266862"/>
              <a:gd name="connsiteY4428" fmla="*/ 2183824 h 4506686"/>
              <a:gd name="connsiteX4429" fmla="*/ 6851301 w 8266862"/>
              <a:gd name="connsiteY4429" fmla="*/ 2193558 h 4506686"/>
              <a:gd name="connsiteX4430" fmla="*/ 6848107 w 8266862"/>
              <a:gd name="connsiteY4430" fmla="*/ 2201774 h 4506686"/>
              <a:gd name="connsiteX4431" fmla="*/ 6839437 w 8266862"/>
              <a:gd name="connsiteY4431" fmla="*/ 2191733 h 4506686"/>
              <a:gd name="connsiteX4432" fmla="*/ 6833960 w 8266862"/>
              <a:gd name="connsiteY4432" fmla="*/ 2183214 h 4506686"/>
              <a:gd name="connsiteX4433" fmla="*/ 6832134 w 8266862"/>
              <a:gd name="connsiteY4433" fmla="*/ 2173935 h 4506686"/>
              <a:gd name="connsiteX4434" fmla="*/ 6821334 w 8266862"/>
              <a:gd name="connsiteY4434" fmla="*/ 2174544 h 4506686"/>
              <a:gd name="connsiteX4435" fmla="*/ 6809925 w 8266862"/>
              <a:gd name="connsiteY4435" fmla="*/ 2182607 h 4506686"/>
              <a:gd name="connsiteX4436" fmla="*/ 6798972 w 8266862"/>
              <a:gd name="connsiteY4436" fmla="*/ 2180629 h 4506686"/>
              <a:gd name="connsiteX4437" fmla="*/ 6797756 w 8266862"/>
              <a:gd name="connsiteY4437" fmla="*/ 2164808 h 4506686"/>
              <a:gd name="connsiteX4438" fmla="*/ 6800646 w 8266862"/>
              <a:gd name="connsiteY4438" fmla="*/ 2156442 h 4506686"/>
              <a:gd name="connsiteX4439" fmla="*/ 6812968 w 8266862"/>
              <a:gd name="connsiteY4439" fmla="*/ 2136514 h 4506686"/>
              <a:gd name="connsiteX4440" fmla="*/ 6824528 w 8266862"/>
              <a:gd name="connsiteY4440" fmla="*/ 2126322 h 4506686"/>
              <a:gd name="connsiteX4441" fmla="*/ 6829701 w 8266862"/>
              <a:gd name="connsiteY4441" fmla="*/ 2113240 h 4506686"/>
              <a:gd name="connsiteX4442" fmla="*/ 6828027 w 8266862"/>
              <a:gd name="connsiteY4442" fmla="*/ 2092856 h 4506686"/>
              <a:gd name="connsiteX4443" fmla="*/ 6829548 w 8266862"/>
              <a:gd name="connsiteY4443" fmla="*/ 2108067 h 4506686"/>
              <a:gd name="connsiteX4444" fmla="*/ 6842175 w 8266862"/>
              <a:gd name="connsiteY4444" fmla="*/ 2093161 h 4506686"/>
              <a:gd name="connsiteX4445" fmla="*/ 6841960 w 8266862"/>
              <a:gd name="connsiteY4445" fmla="*/ 2092854 h 4506686"/>
              <a:gd name="connsiteX4446" fmla="*/ 6829701 w 8266862"/>
              <a:gd name="connsiteY4446" fmla="*/ 2107155 h 4506686"/>
              <a:gd name="connsiteX4447" fmla="*/ 6828180 w 8266862"/>
              <a:gd name="connsiteY4447" fmla="*/ 2091944 h 4506686"/>
              <a:gd name="connsiteX4448" fmla="*/ 6824985 w 8266862"/>
              <a:gd name="connsiteY4448" fmla="*/ 2087227 h 4506686"/>
              <a:gd name="connsiteX4449" fmla="*/ 6817988 w 8266862"/>
              <a:gd name="connsiteY4449" fmla="*/ 2083425 h 4506686"/>
              <a:gd name="connsiteX4450" fmla="*/ 6815573 w 8266862"/>
              <a:gd name="connsiteY4450" fmla="*/ 2082281 h 4506686"/>
              <a:gd name="connsiteX4451" fmla="*/ 6815430 w 8266862"/>
              <a:gd name="connsiteY4451" fmla="*/ 2082438 h 4506686"/>
              <a:gd name="connsiteX4452" fmla="*/ 6817835 w 8266862"/>
              <a:gd name="connsiteY4452" fmla="*/ 2083578 h 4506686"/>
              <a:gd name="connsiteX4453" fmla="*/ 6824833 w 8266862"/>
              <a:gd name="connsiteY4453" fmla="*/ 2087381 h 4506686"/>
              <a:gd name="connsiteX4454" fmla="*/ 6828028 w 8266862"/>
              <a:gd name="connsiteY4454" fmla="*/ 2092096 h 4506686"/>
              <a:gd name="connsiteX4455" fmla="*/ 6825898 w 8266862"/>
              <a:gd name="connsiteY4455" fmla="*/ 2112937 h 4506686"/>
              <a:gd name="connsiteX4456" fmla="*/ 6819205 w 8266862"/>
              <a:gd name="connsiteY4456" fmla="*/ 2123281 h 4506686"/>
              <a:gd name="connsiteX4457" fmla="*/ 6808708 w 8266862"/>
              <a:gd name="connsiteY4457" fmla="*/ 2131191 h 4506686"/>
              <a:gd name="connsiteX4458" fmla="*/ 6795017 w 8266862"/>
              <a:gd name="connsiteY4458" fmla="*/ 2145185 h 4506686"/>
              <a:gd name="connsiteX4459" fmla="*/ 6791671 w 8266862"/>
              <a:gd name="connsiteY4459" fmla="*/ 2158116 h 4506686"/>
              <a:gd name="connsiteX4460" fmla="*/ 6787412 w 8266862"/>
              <a:gd name="connsiteY4460" fmla="*/ 2182303 h 4506686"/>
              <a:gd name="connsiteX4461" fmla="*/ 6793192 w 8266862"/>
              <a:gd name="connsiteY4461" fmla="*/ 2190518 h 4506686"/>
              <a:gd name="connsiteX4462" fmla="*/ 6799125 w 8266862"/>
              <a:gd name="connsiteY4462" fmla="*/ 2192647 h 4506686"/>
              <a:gd name="connsiteX4463" fmla="*/ 6816619 w 8266862"/>
              <a:gd name="connsiteY4463" fmla="*/ 2187171 h 4506686"/>
              <a:gd name="connsiteX4464" fmla="*/ 6825593 w 8266862"/>
              <a:gd name="connsiteY4464" fmla="*/ 2189605 h 4506686"/>
              <a:gd name="connsiteX4465" fmla="*/ 6845673 w 8266862"/>
              <a:gd name="connsiteY4465" fmla="*/ 2218660 h 4506686"/>
              <a:gd name="connsiteX4466" fmla="*/ 6883096 w 8266862"/>
              <a:gd name="connsiteY4466" fmla="*/ 2230069 h 4506686"/>
              <a:gd name="connsiteX4467" fmla="*/ 6896786 w 8266862"/>
              <a:gd name="connsiteY4467" fmla="*/ 2237219 h 4506686"/>
              <a:gd name="connsiteX4468" fmla="*/ 6907891 w 8266862"/>
              <a:gd name="connsiteY4468" fmla="*/ 2252279 h 4506686"/>
              <a:gd name="connsiteX4469" fmla="*/ 6924623 w 8266862"/>
              <a:gd name="connsiteY4469" fmla="*/ 2260949 h 4506686"/>
              <a:gd name="connsiteX4470" fmla="*/ 6937554 w 8266862"/>
              <a:gd name="connsiteY4470" fmla="*/ 2273574 h 4506686"/>
              <a:gd name="connsiteX4471" fmla="*/ 6937858 w 8266862"/>
              <a:gd name="connsiteY4471" fmla="*/ 2281790 h 4506686"/>
              <a:gd name="connsiteX4472" fmla="*/ 6933295 w 8266862"/>
              <a:gd name="connsiteY4472" fmla="*/ 2291525 h 4506686"/>
              <a:gd name="connsiteX4473" fmla="*/ 6931469 w 8266862"/>
              <a:gd name="connsiteY4473" fmla="*/ 2304607 h 4506686"/>
              <a:gd name="connsiteX4474" fmla="*/ 6925992 w 8266862"/>
              <a:gd name="connsiteY4474" fmla="*/ 2312821 h 4506686"/>
              <a:gd name="connsiteX4475" fmla="*/ 6912758 w 8266862"/>
              <a:gd name="connsiteY4475" fmla="*/ 2313734 h 4506686"/>
              <a:gd name="connsiteX4476" fmla="*/ 6904696 w 8266862"/>
              <a:gd name="connsiteY4476" fmla="*/ 2311604 h 4506686"/>
              <a:gd name="connsiteX4477" fmla="*/ 6861646 w 8266862"/>
              <a:gd name="connsiteY4477" fmla="*/ 2265361 h 4506686"/>
              <a:gd name="connsiteX4478" fmla="*/ 6856474 w 8266862"/>
              <a:gd name="connsiteY4478" fmla="*/ 2261100 h 4506686"/>
              <a:gd name="connsiteX4479" fmla="*/ 6840502 w 8266862"/>
              <a:gd name="connsiteY4479" fmla="*/ 2236914 h 4506686"/>
              <a:gd name="connsiteX4480" fmla="*/ 6821790 w 8266862"/>
              <a:gd name="connsiteY4480" fmla="*/ 2223832 h 4506686"/>
              <a:gd name="connsiteX4481" fmla="*/ 6816010 w 8266862"/>
              <a:gd name="connsiteY4481" fmla="*/ 2224135 h 4506686"/>
              <a:gd name="connsiteX4482" fmla="*/ 6842630 w 8266862"/>
              <a:gd name="connsiteY4482" fmla="*/ 2248170 h 4506686"/>
              <a:gd name="connsiteX4483" fmla="*/ 6853432 w 8266862"/>
              <a:gd name="connsiteY4483" fmla="*/ 2264904 h 4506686"/>
              <a:gd name="connsiteX4484" fmla="*/ 6872598 w 8266862"/>
              <a:gd name="connsiteY4484" fmla="*/ 2288331 h 4506686"/>
              <a:gd name="connsiteX4485" fmla="*/ 6886289 w 8266862"/>
              <a:gd name="connsiteY4485" fmla="*/ 2298218 h 4506686"/>
              <a:gd name="connsiteX4486" fmla="*/ 6896330 w 8266862"/>
              <a:gd name="connsiteY4486" fmla="*/ 2313734 h 4506686"/>
              <a:gd name="connsiteX4487" fmla="*/ 6905760 w 8266862"/>
              <a:gd name="connsiteY4487" fmla="*/ 2321036 h 4506686"/>
              <a:gd name="connsiteX4488" fmla="*/ 6931316 w 8266862"/>
              <a:gd name="connsiteY4488" fmla="*/ 2331381 h 4506686"/>
              <a:gd name="connsiteX4489" fmla="*/ 6922494 w 8266862"/>
              <a:gd name="connsiteY4489" fmla="*/ 2338834 h 4506686"/>
              <a:gd name="connsiteX4490" fmla="*/ 6936642 w 8266862"/>
              <a:gd name="connsiteY4490" fmla="*/ 2345223 h 4506686"/>
              <a:gd name="connsiteX4491" fmla="*/ 6938618 w 8266862"/>
              <a:gd name="connsiteY4491" fmla="*/ 2356784 h 4506686"/>
              <a:gd name="connsiteX4492" fmla="*/ 6937250 w 8266862"/>
              <a:gd name="connsiteY4492" fmla="*/ 2370018 h 4506686"/>
              <a:gd name="connsiteX4493" fmla="*/ 6917627 w 8266862"/>
              <a:gd name="connsiteY4493" fmla="*/ 2364846 h 4506686"/>
              <a:gd name="connsiteX4494" fmla="*/ 6917018 w 8266862"/>
              <a:gd name="connsiteY4494" fmla="*/ 2374582 h 4506686"/>
              <a:gd name="connsiteX4495" fmla="*/ 6918842 w 8266862"/>
              <a:gd name="connsiteY4495" fmla="*/ 2380362 h 4506686"/>
              <a:gd name="connsiteX4496" fmla="*/ 6910172 w 8266862"/>
              <a:gd name="connsiteY4496" fmla="*/ 2385078 h 4506686"/>
              <a:gd name="connsiteX4497" fmla="*/ 6898155 w 8266862"/>
              <a:gd name="connsiteY4497" fmla="*/ 2378689 h 4506686"/>
              <a:gd name="connsiteX4498" fmla="*/ 6866819 w 8266862"/>
              <a:gd name="connsiteY4498" fmla="*/ 2343549 h 4506686"/>
              <a:gd name="connsiteX4499" fmla="*/ 6867123 w 8266862"/>
              <a:gd name="connsiteY4499" fmla="*/ 2348266 h 4506686"/>
              <a:gd name="connsiteX4500" fmla="*/ 6869708 w 8266862"/>
              <a:gd name="connsiteY4500" fmla="*/ 2353741 h 4506686"/>
              <a:gd name="connsiteX4501" fmla="*/ 6887963 w 8266862"/>
              <a:gd name="connsiteY4501" fmla="*/ 2376407 h 4506686"/>
              <a:gd name="connsiteX4502" fmla="*/ 6904240 w 8266862"/>
              <a:gd name="connsiteY4502" fmla="*/ 2389946 h 4506686"/>
              <a:gd name="connsiteX4503" fmla="*/ 6918082 w 8266862"/>
              <a:gd name="connsiteY4503" fmla="*/ 2396031 h 4506686"/>
              <a:gd name="connsiteX4504" fmla="*/ 6928731 w 8266862"/>
              <a:gd name="connsiteY4504" fmla="*/ 2407441 h 4506686"/>
              <a:gd name="connsiteX4505" fmla="*/ 6932533 w 8266862"/>
              <a:gd name="connsiteY4505" fmla="*/ 2414285 h 4506686"/>
              <a:gd name="connsiteX4506" fmla="*/ 6934967 w 8266862"/>
              <a:gd name="connsiteY4506" fmla="*/ 2424629 h 4506686"/>
              <a:gd name="connsiteX4507" fmla="*/ 6927058 w 8266862"/>
              <a:gd name="connsiteY4507" fmla="*/ 2431627 h 4506686"/>
              <a:gd name="connsiteX4508" fmla="*/ 6918082 w 8266862"/>
              <a:gd name="connsiteY4508" fmla="*/ 2435582 h 4506686"/>
              <a:gd name="connsiteX4509" fmla="*/ 6909260 w 8266862"/>
              <a:gd name="connsiteY4509" fmla="*/ 2428584 h 4506686"/>
              <a:gd name="connsiteX4510" fmla="*/ 6902871 w 8266862"/>
              <a:gd name="connsiteY4510" fmla="*/ 2421130 h 4506686"/>
              <a:gd name="connsiteX4511" fmla="*/ 6889179 w 8266862"/>
              <a:gd name="connsiteY4511" fmla="*/ 2408504 h 4506686"/>
              <a:gd name="connsiteX4512" fmla="*/ 6885073 w 8266862"/>
              <a:gd name="connsiteY4512" fmla="*/ 2394357 h 4506686"/>
              <a:gd name="connsiteX4513" fmla="*/ 6874729 w 8266862"/>
              <a:gd name="connsiteY4513" fmla="*/ 2395117 h 4506686"/>
              <a:gd name="connsiteX4514" fmla="*/ 6831222 w 8266862"/>
              <a:gd name="connsiteY4514" fmla="*/ 2377168 h 4506686"/>
              <a:gd name="connsiteX4515" fmla="*/ 6796234 w 8266862"/>
              <a:gd name="connsiteY4515" fmla="*/ 2375039 h 4506686"/>
              <a:gd name="connsiteX4516" fmla="*/ 6799581 w 8266862"/>
              <a:gd name="connsiteY4516" fmla="*/ 2378689 h 4506686"/>
              <a:gd name="connsiteX4517" fmla="*/ 6803993 w 8266862"/>
              <a:gd name="connsiteY4517" fmla="*/ 2381123 h 4506686"/>
              <a:gd name="connsiteX4518" fmla="*/ 6831831 w 8266862"/>
              <a:gd name="connsiteY4518" fmla="*/ 2385535 h 4506686"/>
              <a:gd name="connsiteX4519" fmla="*/ 6842783 w 8266862"/>
              <a:gd name="connsiteY4519" fmla="*/ 2393748 h 4506686"/>
              <a:gd name="connsiteX4520" fmla="*/ 6865601 w 8266862"/>
              <a:gd name="connsiteY4520" fmla="*/ 2401051 h 4506686"/>
              <a:gd name="connsiteX4521" fmla="*/ 6878987 w 8266862"/>
              <a:gd name="connsiteY4521" fmla="*/ 2403028 h 4506686"/>
              <a:gd name="connsiteX4522" fmla="*/ 6884464 w 8266862"/>
              <a:gd name="connsiteY4522" fmla="*/ 2425390 h 4506686"/>
              <a:gd name="connsiteX4523" fmla="*/ 6903023 w 8266862"/>
              <a:gd name="connsiteY4523" fmla="*/ 2440753 h 4506686"/>
              <a:gd name="connsiteX4524" fmla="*/ 6905456 w 8266862"/>
              <a:gd name="connsiteY4524" fmla="*/ 2452162 h 4506686"/>
              <a:gd name="connsiteX4525" fmla="*/ 6918082 w 8266862"/>
              <a:gd name="connsiteY4525" fmla="*/ 2453380 h 4506686"/>
              <a:gd name="connsiteX4526" fmla="*/ 6940292 w 8266862"/>
              <a:gd name="connsiteY4526" fmla="*/ 2442123 h 4506686"/>
              <a:gd name="connsiteX4527" fmla="*/ 6954591 w 8266862"/>
              <a:gd name="connsiteY4527" fmla="*/ 2446078 h 4506686"/>
              <a:gd name="connsiteX4528" fmla="*/ 6975279 w 8266862"/>
              <a:gd name="connsiteY4528" fmla="*/ 2449273 h 4506686"/>
              <a:gd name="connsiteX4529" fmla="*/ 6979995 w 8266862"/>
              <a:gd name="connsiteY4529" fmla="*/ 2458247 h 4506686"/>
              <a:gd name="connsiteX4530" fmla="*/ 6983494 w 8266862"/>
              <a:gd name="connsiteY4530" fmla="*/ 2475437 h 4506686"/>
              <a:gd name="connsiteX4531" fmla="*/ 6990796 w 8266862"/>
              <a:gd name="connsiteY4531" fmla="*/ 2494756 h 4506686"/>
              <a:gd name="connsiteX4532" fmla="*/ 6995511 w 8266862"/>
              <a:gd name="connsiteY4532" fmla="*/ 2513619 h 4506686"/>
              <a:gd name="connsiteX4533" fmla="*/ 6990947 w 8266862"/>
              <a:gd name="connsiteY4533" fmla="*/ 2513619 h 4506686"/>
              <a:gd name="connsiteX4534" fmla="*/ 6980600 w 8266862"/>
              <a:gd name="connsiteY4534" fmla="*/ 2513477 h 4506686"/>
              <a:gd name="connsiteX4535" fmla="*/ 6976800 w 8266862"/>
              <a:gd name="connsiteY4535" fmla="*/ 2527309 h 4506686"/>
              <a:gd name="connsiteX4536" fmla="*/ 6978777 w 8266862"/>
              <a:gd name="connsiteY4536" fmla="*/ 2535219 h 4506686"/>
              <a:gd name="connsiteX4537" fmla="*/ 6986384 w 8266862"/>
              <a:gd name="connsiteY4537" fmla="*/ 2543434 h 4506686"/>
              <a:gd name="connsiteX4538" fmla="*/ 6994750 w 8266862"/>
              <a:gd name="connsiteY4538" fmla="*/ 2563818 h 4506686"/>
              <a:gd name="connsiteX4539" fmla="*/ 7001443 w 8266862"/>
              <a:gd name="connsiteY4539" fmla="*/ 2591199 h 4506686"/>
              <a:gd name="connsiteX4540" fmla="*/ 6992469 w 8266862"/>
              <a:gd name="connsiteY4540" fmla="*/ 2580095 h 4506686"/>
              <a:gd name="connsiteX4541" fmla="*/ 6982886 w 8266862"/>
              <a:gd name="connsiteY4541" fmla="*/ 2574162 h 4506686"/>
              <a:gd name="connsiteX4542" fmla="*/ 6967978 w 8266862"/>
              <a:gd name="connsiteY4542" fmla="*/ 2569599 h 4506686"/>
              <a:gd name="connsiteX4543" fmla="*/ 6954591 w 8266862"/>
              <a:gd name="connsiteY4543" fmla="*/ 2561688 h 4506686"/>
              <a:gd name="connsiteX4544" fmla="*/ 6955504 w 8266862"/>
              <a:gd name="connsiteY4544" fmla="*/ 2573098 h 4506686"/>
              <a:gd name="connsiteX4545" fmla="*/ 6954287 w 8266862"/>
              <a:gd name="connsiteY4545" fmla="*/ 2585419 h 4506686"/>
              <a:gd name="connsiteX4546" fmla="*/ 6944095 w 8266862"/>
              <a:gd name="connsiteY4546" fmla="*/ 2581615 h 4506686"/>
              <a:gd name="connsiteX4547" fmla="*/ 6937097 w 8266862"/>
              <a:gd name="connsiteY4547" fmla="*/ 2577509 h 4506686"/>
              <a:gd name="connsiteX4548" fmla="*/ 6943334 w 8266862"/>
              <a:gd name="connsiteY4548" fmla="*/ 2590591 h 4506686"/>
              <a:gd name="connsiteX4549" fmla="*/ 6929948 w 8266862"/>
              <a:gd name="connsiteY4549" fmla="*/ 2586636 h 4506686"/>
              <a:gd name="connsiteX4550" fmla="*/ 6920973 w 8266862"/>
              <a:gd name="connsiteY4550" fmla="*/ 2587396 h 4506686"/>
              <a:gd name="connsiteX4551" fmla="*/ 6915192 w 8266862"/>
              <a:gd name="connsiteY4551" fmla="*/ 2598958 h 4506686"/>
              <a:gd name="connsiteX4552" fmla="*/ 6907434 w 8266862"/>
              <a:gd name="connsiteY4552" fmla="*/ 2605956 h 4506686"/>
              <a:gd name="connsiteX4553" fmla="*/ 6895872 w 8266862"/>
              <a:gd name="connsiteY4553" fmla="*/ 2608236 h 4506686"/>
              <a:gd name="connsiteX4554" fmla="*/ 6878683 w 8266862"/>
              <a:gd name="connsiteY4554" fmla="*/ 2597589 h 4506686"/>
              <a:gd name="connsiteX4555" fmla="*/ 6873206 w 8266862"/>
              <a:gd name="connsiteY4555" fmla="*/ 2584810 h 4506686"/>
              <a:gd name="connsiteX4556" fmla="*/ 6870926 w 8266862"/>
              <a:gd name="connsiteY4556" fmla="*/ 2570512 h 4506686"/>
              <a:gd name="connsiteX4557" fmla="*/ 6870012 w 8266862"/>
              <a:gd name="connsiteY4557" fmla="*/ 2587396 h 4506686"/>
              <a:gd name="connsiteX4558" fmla="*/ 6873054 w 8266862"/>
              <a:gd name="connsiteY4558" fmla="*/ 2605042 h 4506686"/>
              <a:gd name="connsiteX4559" fmla="*/ 6871991 w 8266862"/>
              <a:gd name="connsiteY4559" fmla="*/ 2618429 h 4506686"/>
              <a:gd name="connsiteX4560" fmla="*/ 6888419 w 8266862"/>
              <a:gd name="connsiteY4560" fmla="*/ 2620863 h 4506686"/>
              <a:gd name="connsiteX4561" fmla="*/ 6903783 w 8266862"/>
              <a:gd name="connsiteY4561" fmla="*/ 2618734 h 4506686"/>
              <a:gd name="connsiteX4562" fmla="*/ 6924623 w 8266862"/>
              <a:gd name="connsiteY4562" fmla="*/ 2619343 h 4506686"/>
              <a:gd name="connsiteX4563" fmla="*/ 6938162 w 8266862"/>
              <a:gd name="connsiteY4563" fmla="*/ 2616755 h 4506686"/>
              <a:gd name="connsiteX4564" fmla="*/ 6946377 w 8266862"/>
              <a:gd name="connsiteY4564" fmla="*/ 2612497 h 4506686"/>
              <a:gd name="connsiteX4565" fmla="*/ 6966000 w 8266862"/>
              <a:gd name="connsiteY4565" fmla="*/ 2616148 h 4506686"/>
              <a:gd name="connsiteX4566" fmla="*/ 6967369 w 8266862"/>
              <a:gd name="connsiteY4566" fmla="*/ 2632272 h 4506686"/>
              <a:gd name="connsiteX4567" fmla="*/ 6965087 w 8266862"/>
              <a:gd name="connsiteY4567" fmla="*/ 2648245 h 4506686"/>
              <a:gd name="connsiteX4568" fmla="*/ 6964023 w 8266862"/>
              <a:gd name="connsiteY4568" fmla="*/ 2665282 h 4506686"/>
              <a:gd name="connsiteX4569" fmla="*/ 6969499 w 8266862"/>
              <a:gd name="connsiteY4569" fmla="*/ 2665130 h 4506686"/>
              <a:gd name="connsiteX4570" fmla="*/ 6975888 w 8266862"/>
              <a:gd name="connsiteY4570" fmla="*/ 2659653 h 4506686"/>
              <a:gd name="connsiteX4571" fmla="*/ 6979082 w 8266862"/>
              <a:gd name="connsiteY4571" fmla="*/ 2629077 h 4506686"/>
              <a:gd name="connsiteX4572" fmla="*/ 6997032 w 8266862"/>
              <a:gd name="connsiteY4572" fmla="*/ 2617820 h 4506686"/>
              <a:gd name="connsiteX4573" fmla="*/ 7002965 w 8266862"/>
              <a:gd name="connsiteY4573" fmla="*/ 2618581 h 4506686"/>
              <a:gd name="connsiteX4574" fmla="*/ 7008745 w 8266862"/>
              <a:gd name="connsiteY4574" fmla="*/ 2628468 h 4506686"/>
              <a:gd name="connsiteX4575" fmla="*/ 7010723 w 8266862"/>
              <a:gd name="connsiteY4575" fmla="*/ 2638509 h 4506686"/>
              <a:gd name="connsiteX4576" fmla="*/ 7012701 w 8266862"/>
              <a:gd name="connsiteY4576" fmla="*/ 2652200 h 4506686"/>
              <a:gd name="connsiteX4577" fmla="*/ 7008441 w 8266862"/>
              <a:gd name="connsiteY4577" fmla="*/ 2673040 h 4506686"/>
              <a:gd name="connsiteX4578" fmla="*/ 6980908 w 8266862"/>
              <a:gd name="connsiteY4578" fmla="*/ 2697379 h 4506686"/>
              <a:gd name="connsiteX4579" fmla="*/ 6961284 w 8266862"/>
              <a:gd name="connsiteY4579" fmla="*/ 2719740 h 4506686"/>
              <a:gd name="connsiteX4580" fmla="*/ 6951244 w 8266862"/>
              <a:gd name="connsiteY4580" fmla="*/ 2724304 h 4506686"/>
              <a:gd name="connsiteX4581" fmla="*/ 6936793 w 8266862"/>
              <a:gd name="connsiteY4581" fmla="*/ 2721718 h 4506686"/>
              <a:gd name="connsiteX4582" fmla="*/ 6920365 w 8266862"/>
              <a:gd name="connsiteY4582" fmla="*/ 2716090 h 4506686"/>
              <a:gd name="connsiteX4583" fmla="*/ 6912301 w 8266862"/>
              <a:gd name="connsiteY4583" fmla="*/ 2715025 h 4506686"/>
              <a:gd name="connsiteX4584" fmla="*/ 6906217 w 8266862"/>
              <a:gd name="connsiteY4584" fmla="*/ 2716850 h 4506686"/>
              <a:gd name="connsiteX4585" fmla="*/ 6902414 w 8266862"/>
              <a:gd name="connsiteY4585" fmla="*/ 2710004 h 4506686"/>
              <a:gd name="connsiteX4586" fmla="*/ 6899980 w 8266862"/>
              <a:gd name="connsiteY4586" fmla="*/ 2697379 h 4506686"/>
              <a:gd name="connsiteX4587" fmla="*/ 6893592 w 8266862"/>
              <a:gd name="connsiteY4587" fmla="*/ 2693120 h 4506686"/>
              <a:gd name="connsiteX4588" fmla="*/ 6888723 w 8266862"/>
              <a:gd name="connsiteY4588" fmla="*/ 2693576 h 4506686"/>
              <a:gd name="connsiteX4589" fmla="*/ 6885376 w 8266862"/>
              <a:gd name="connsiteY4589" fmla="*/ 2706962 h 4506686"/>
              <a:gd name="connsiteX4590" fmla="*/ 6870012 w 8266862"/>
              <a:gd name="connsiteY4590" fmla="*/ 2710765 h 4506686"/>
              <a:gd name="connsiteX4591" fmla="*/ 6849173 w 8266862"/>
              <a:gd name="connsiteY4591" fmla="*/ 2705289 h 4506686"/>
              <a:gd name="connsiteX4592" fmla="*/ 6827267 w 8266862"/>
              <a:gd name="connsiteY4592" fmla="*/ 2694032 h 4506686"/>
              <a:gd name="connsiteX4593" fmla="*/ 6836698 w 8266862"/>
              <a:gd name="connsiteY4593" fmla="*/ 2706049 h 4506686"/>
              <a:gd name="connsiteX4594" fmla="*/ 6891006 w 8266862"/>
              <a:gd name="connsiteY4594" fmla="*/ 2728564 h 4506686"/>
              <a:gd name="connsiteX4595" fmla="*/ 6897090 w 8266862"/>
              <a:gd name="connsiteY4595" fmla="*/ 2732822 h 4506686"/>
              <a:gd name="connsiteX4596" fmla="*/ 6902870 w 8266862"/>
              <a:gd name="connsiteY4596" fmla="*/ 2738908 h 4506686"/>
              <a:gd name="connsiteX4597" fmla="*/ 6895264 w 8266862"/>
              <a:gd name="connsiteY4597" fmla="*/ 2748492 h 4506686"/>
              <a:gd name="connsiteX4598" fmla="*/ 6889331 w 8266862"/>
              <a:gd name="connsiteY4598" fmla="*/ 2759291 h 4506686"/>
              <a:gd name="connsiteX4599" fmla="*/ 6888419 w 8266862"/>
              <a:gd name="connsiteY4599" fmla="*/ 2767810 h 4506686"/>
              <a:gd name="connsiteX4600" fmla="*/ 6886288 w 8266862"/>
              <a:gd name="connsiteY4600" fmla="*/ 2773134 h 4506686"/>
              <a:gd name="connsiteX4601" fmla="*/ 6864688 w 8266862"/>
              <a:gd name="connsiteY4601" fmla="*/ 2787587 h 4506686"/>
              <a:gd name="connsiteX4602" fmla="*/ 6852975 w 8266862"/>
              <a:gd name="connsiteY4602" fmla="*/ 2784999 h 4506686"/>
              <a:gd name="connsiteX4603" fmla="*/ 6823007 w 8266862"/>
              <a:gd name="connsiteY4603" fmla="*/ 2758988 h 4506686"/>
              <a:gd name="connsiteX4604" fmla="*/ 6836698 w 8266862"/>
              <a:gd name="connsiteY4604" fmla="*/ 2781501 h 4506686"/>
              <a:gd name="connsiteX4605" fmla="*/ 6847651 w 8266862"/>
              <a:gd name="connsiteY4605" fmla="*/ 2791085 h 4506686"/>
              <a:gd name="connsiteX4606" fmla="*/ 6869708 w 8266862"/>
              <a:gd name="connsiteY4606" fmla="*/ 2796105 h 4506686"/>
              <a:gd name="connsiteX4607" fmla="*/ 6910933 w 8266862"/>
              <a:gd name="connsiteY4607" fmla="*/ 2787739 h 4506686"/>
              <a:gd name="connsiteX4608" fmla="*/ 6924471 w 8266862"/>
              <a:gd name="connsiteY4608" fmla="*/ 2796865 h 4506686"/>
              <a:gd name="connsiteX4609" fmla="*/ 6913367 w 8266862"/>
              <a:gd name="connsiteY4609" fmla="*/ 2813142 h 4506686"/>
              <a:gd name="connsiteX4610" fmla="*/ 6902262 w 8266862"/>
              <a:gd name="connsiteY4610" fmla="*/ 2824551 h 4506686"/>
              <a:gd name="connsiteX4611" fmla="*/ 6887811 w 8266862"/>
              <a:gd name="connsiteY4611" fmla="*/ 2825768 h 4506686"/>
              <a:gd name="connsiteX4612" fmla="*/ 6875032 w 8266862"/>
              <a:gd name="connsiteY4612" fmla="*/ 2828810 h 4506686"/>
              <a:gd name="connsiteX4613" fmla="*/ 6871229 w 8266862"/>
              <a:gd name="connsiteY4613" fmla="*/ 2836568 h 4506686"/>
              <a:gd name="connsiteX4614" fmla="*/ 6862102 w 8266862"/>
              <a:gd name="connsiteY4614" fmla="*/ 2837025 h 4506686"/>
              <a:gd name="connsiteX4615" fmla="*/ 6847956 w 8266862"/>
              <a:gd name="connsiteY4615" fmla="*/ 2837481 h 4506686"/>
              <a:gd name="connsiteX4616" fmla="*/ 6825898 w 8266862"/>
              <a:gd name="connsiteY4616" fmla="*/ 2838241 h 4506686"/>
              <a:gd name="connsiteX4617" fmla="*/ 6813880 w 8266862"/>
              <a:gd name="connsiteY4617" fmla="*/ 2836415 h 4506686"/>
              <a:gd name="connsiteX4618" fmla="*/ 6796994 w 8266862"/>
              <a:gd name="connsiteY4618" fmla="*/ 2852389 h 4506686"/>
              <a:gd name="connsiteX4619" fmla="*/ 6790606 w 8266862"/>
              <a:gd name="connsiteY4619" fmla="*/ 2854518 h 4506686"/>
              <a:gd name="connsiteX4620" fmla="*/ 6781783 w 8266862"/>
              <a:gd name="connsiteY4620" fmla="*/ 2851475 h 4506686"/>
              <a:gd name="connsiteX4621" fmla="*/ 6777980 w 8266862"/>
              <a:gd name="connsiteY4621" fmla="*/ 2838698 h 4506686"/>
              <a:gd name="connsiteX4622" fmla="*/ 6774025 w 8266862"/>
              <a:gd name="connsiteY4622" fmla="*/ 2832309 h 4506686"/>
              <a:gd name="connsiteX4623" fmla="*/ 6773873 w 8266862"/>
              <a:gd name="connsiteY4623" fmla="*/ 2856343 h 4506686"/>
              <a:gd name="connsiteX4624" fmla="*/ 6775394 w 8266862"/>
              <a:gd name="connsiteY4624" fmla="*/ 2862733 h 4506686"/>
              <a:gd name="connsiteX4625" fmla="*/ 6778589 w 8266862"/>
              <a:gd name="connsiteY4625" fmla="*/ 2867601 h 4506686"/>
              <a:gd name="connsiteX4626" fmla="*/ 6758814 w 8266862"/>
              <a:gd name="connsiteY4626" fmla="*/ 2880683 h 4506686"/>
              <a:gd name="connsiteX4627" fmla="*/ 6739950 w 8266862"/>
              <a:gd name="connsiteY4627" fmla="*/ 2896960 h 4506686"/>
              <a:gd name="connsiteX4628" fmla="*/ 6733106 w 8266862"/>
              <a:gd name="connsiteY4628" fmla="*/ 2901371 h 4506686"/>
              <a:gd name="connsiteX4629" fmla="*/ 6725348 w 8266862"/>
              <a:gd name="connsiteY4629" fmla="*/ 2909433 h 4506686"/>
              <a:gd name="connsiteX4630" fmla="*/ 6709526 w 8266862"/>
              <a:gd name="connsiteY4630" fmla="*/ 2932860 h 4506686"/>
              <a:gd name="connsiteX4631" fmla="*/ 6705572 w 8266862"/>
              <a:gd name="connsiteY4631" fmla="*/ 2949897 h 4506686"/>
              <a:gd name="connsiteX4632" fmla="*/ 6699943 w 8266862"/>
              <a:gd name="connsiteY4632" fmla="*/ 2968912 h 4506686"/>
              <a:gd name="connsiteX4633" fmla="*/ 6699182 w 8266862"/>
              <a:gd name="connsiteY4633" fmla="*/ 2960394 h 4506686"/>
              <a:gd name="connsiteX4634" fmla="*/ 6700095 w 8266862"/>
              <a:gd name="connsiteY4634" fmla="*/ 2945942 h 4506686"/>
              <a:gd name="connsiteX4635" fmla="*/ 6696140 w 8266862"/>
              <a:gd name="connsiteY4635" fmla="*/ 2929513 h 4506686"/>
              <a:gd name="connsiteX4636" fmla="*/ 6693706 w 8266862"/>
              <a:gd name="connsiteY4636" fmla="*/ 2959786 h 4506686"/>
              <a:gd name="connsiteX4637" fmla="*/ 6687621 w 8266862"/>
              <a:gd name="connsiteY4637" fmla="*/ 2973780 h 4506686"/>
              <a:gd name="connsiteX4638" fmla="*/ 6631337 w 8266862"/>
              <a:gd name="connsiteY4638" fmla="*/ 2972868 h 4506686"/>
              <a:gd name="connsiteX4639" fmla="*/ 6608672 w 8266862"/>
              <a:gd name="connsiteY4639" fmla="*/ 2979864 h 4506686"/>
              <a:gd name="connsiteX4640" fmla="*/ 6587983 w 8266862"/>
              <a:gd name="connsiteY4640" fmla="*/ 2959024 h 4506686"/>
              <a:gd name="connsiteX4641" fmla="*/ 6568664 w 8266862"/>
              <a:gd name="connsiteY4641" fmla="*/ 2939401 h 4506686"/>
              <a:gd name="connsiteX4642" fmla="*/ 6549345 w 8266862"/>
              <a:gd name="connsiteY4642" fmla="*/ 2919778 h 4506686"/>
              <a:gd name="connsiteX4643" fmla="*/ 6530026 w 8266862"/>
              <a:gd name="connsiteY4643" fmla="*/ 2900154 h 4506686"/>
              <a:gd name="connsiteX4644" fmla="*/ 6510708 w 8266862"/>
              <a:gd name="connsiteY4644" fmla="*/ 2880379 h 4506686"/>
              <a:gd name="connsiteX4645" fmla="*/ 6491388 w 8266862"/>
              <a:gd name="connsiteY4645" fmla="*/ 2860604 h 4506686"/>
              <a:gd name="connsiteX4646" fmla="*/ 6472068 w 8266862"/>
              <a:gd name="connsiteY4646" fmla="*/ 2840828 h 4506686"/>
              <a:gd name="connsiteX4647" fmla="*/ 6452748 w 8266862"/>
              <a:gd name="connsiteY4647" fmla="*/ 2821052 h 4506686"/>
              <a:gd name="connsiteX4648" fmla="*/ 6432518 w 8266862"/>
              <a:gd name="connsiteY4648" fmla="*/ 2820292 h 4506686"/>
              <a:gd name="connsiteX4649" fmla="*/ 6412285 w 8266862"/>
              <a:gd name="connsiteY4649" fmla="*/ 2819683 h 4506686"/>
              <a:gd name="connsiteX4650" fmla="*/ 6392053 w 8266862"/>
              <a:gd name="connsiteY4650" fmla="*/ 2818923 h 4506686"/>
              <a:gd name="connsiteX4651" fmla="*/ 6371822 w 8266862"/>
              <a:gd name="connsiteY4651" fmla="*/ 2818314 h 4506686"/>
              <a:gd name="connsiteX4652" fmla="*/ 6351590 w 8266862"/>
              <a:gd name="connsiteY4652" fmla="*/ 2817553 h 4506686"/>
              <a:gd name="connsiteX4653" fmla="*/ 6331358 w 8266862"/>
              <a:gd name="connsiteY4653" fmla="*/ 2816944 h 4506686"/>
              <a:gd name="connsiteX4654" fmla="*/ 6311126 w 8266862"/>
              <a:gd name="connsiteY4654" fmla="*/ 2816184 h 4506686"/>
              <a:gd name="connsiteX4655" fmla="*/ 6290894 w 8266862"/>
              <a:gd name="connsiteY4655" fmla="*/ 2815575 h 4506686"/>
              <a:gd name="connsiteX4656" fmla="*/ 6290134 w 8266862"/>
              <a:gd name="connsiteY4656" fmla="*/ 2801885 h 4506686"/>
              <a:gd name="connsiteX4657" fmla="*/ 6289525 w 8266862"/>
              <a:gd name="connsiteY4657" fmla="*/ 2792149 h 4506686"/>
              <a:gd name="connsiteX4658" fmla="*/ 6276899 w 8266862"/>
              <a:gd name="connsiteY4658" fmla="*/ 2775568 h 4506686"/>
              <a:gd name="connsiteX4659" fmla="*/ 6269445 w 8266862"/>
              <a:gd name="connsiteY4659" fmla="*/ 2765833 h 4506686"/>
              <a:gd name="connsiteX4660" fmla="*/ 6253473 w 8266862"/>
              <a:gd name="connsiteY4660" fmla="*/ 2774200 h 4506686"/>
              <a:gd name="connsiteX4661" fmla="*/ 6252561 w 8266862"/>
              <a:gd name="connsiteY4661" fmla="*/ 2770092 h 4506686"/>
              <a:gd name="connsiteX4662" fmla="*/ 6253168 w 8266862"/>
              <a:gd name="connsiteY4662" fmla="*/ 2762790 h 4506686"/>
              <a:gd name="connsiteX4663" fmla="*/ 6251799 w 8266862"/>
              <a:gd name="connsiteY4663" fmla="*/ 2760203 h 4506686"/>
              <a:gd name="connsiteX4664" fmla="*/ 6247388 w 8266862"/>
              <a:gd name="connsiteY4664" fmla="*/ 2758379 h 4506686"/>
              <a:gd name="connsiteX4665" fmla="*/ 6224722 w 8266862"/>
              <a:gd name="connsiteY4665" fmla="*/ 2757314 h 4506686"/>
              <a:gd name="connsiteX4666" fmla="*/ 6202056 w 8266862"/>
              <a:gd name="connsiteY4666" fmla="*/ 2756249 h 4506686"/>
              <a:gd name="connsiteX4667" fmla="*/ 6179391 w 8266862"/>
              <a:gd name="connsiteY4667" fmla="*/ 2755185 h 4506686"/>
              <a:gd name="connsiteX4668" fmla="*/ 6156726 w 8266862"/>
              <a:gd name="connsiteY4668" fmla="*/ 2754119 h 4506686"/>
              <a:gd name="connsiteX4669" fmla="*/ 6134060 w 8266862"/>
              <a:gd name="connsiteY4669" fmla="*/ 2753054 h 4506686"/>
              <a:gd name="connsiteX4670" fmla="*/ 6111394 w 8266862"/>
              <a:gd name="connsiteY4670" fmla="*/ 2751990 h 4506686"/>
              <a:gd name="connsiteX4671" fmla="*/ 6088727 w 8266862"/>
              <a:gd name="connsiteY4671" fmla="*/ 2750925 h 4506686"/>
              <a:gd name="connsiteX4672" fmla="*/ 6066061 w 8266862"/>
              <a:gd name="connsiteY4672" fmla="*/ 2749860 h 4506686"/>
              <a:gd name="connsiteX4673" fmla="*/ 6060891 w 8266862"/>
              <a:gd name="connsiteY4673" fmla="*/ 2748187 h 4506686"/>
              <a:gd name="connsiteX4674" fmla="*/ 6050698 w 8266862"/>
              <a:gd name="connsiteY4674" fmla="*/ 2753967 h 4506686"/>
              <a:gd name="connsiteX4675" fmla="*/ 6023773 w 8266862"/>
              <a:gd name="connsiteY4675" fmla="*/ 2762638 h 4506686"/>
              <a:gd name="connsiteX4676" fmla="*/ 6010538 w 8266862"/>
              <a:gd name="connsiteY4676" fmla="*/ 2770244 h 4506686"/>
              <a:gd name="connsiteX4677" fmla="*/ 6005671 w 8266862"/>
              <a:gd name="connsiteY4677" fmla="*/ 2769787 h 4506686"/>
              <a:gd name="connsiteX4678" fmla="*/ 5982853 w 8266862"/>
              <a:gd name="connsiteY4678" fmla="*/ 2777242 h 4506686"/>
              <a:gd name="connsiteX4679" fmla="*/ 5960035 w 8266862"/>
              <a:gd name="connsiteY4679" fmla="*/ 2784696 h 4506686"/>
              <a:gd name="connsiteX4680" fmla="*/ 5957449 w 8266862"/>
              <a:gd name="connsiteY4680" fmla="*/ 2784696 h 4506686"/>
              <a:gd name="connsiteX4681" fmla="*/ 5914094 w 8266862"/>
              <a:gd name="connsiteY4681" fmla="*/ 2785304 h 4506686"/>
              <a:gd name="connsiteX4682" fmla="*/ 5870741 w 8266862"/>
              <a:gd name="connsiteY4682" fmla="*/ 2785912 h 4506686"/>
              <a:gd name="connsiteX4683" fmla="*/ 5827386 w 8266862"/>
              <a:gd name="connsiteY4683" fmla="*/ 2786521 h 4506686"/>
              <a:gd name="connsiteX4684" fmla="*/ 5784033 w 8266862"/>
              <a:gd name="connsiteY4684" fmla="*/ 2787129 h 4506686"/>
              <a:gd name="connsiteX4685" fmla="*/ 5789244 w 8266862"/>
              <a:gd name="connsiteY4685" fmla="*/ 2750800 h 4506686"/>
              <a:gd name="connsiteX4686" fmla="*/ 5789053 w 8266862"/>
              <a:gd name="connsiteY4686" fmla="*/ 2751229 h 4506686"/>
              <a:gd name="connsiteX4687" fmla="*/ 5783728 w 8266862"/>
              <a:gd name="connsiteY4687" fmla="*/ 2788194 h 4506686"/>
              <a:gd name="connsiteX4688" fmla="*/ 5737179 w 8266862"/>
              <a:gd name="connsiteY4688" fmla="*/ 2787738 h 4506686"/>
              <a:gd name="connsiteX4689" fmla="*/ 5690631 w 8266862"/>
              <a:gd name="connsiteY4689" fmla="*/ 2787129 h 4506686"/>
              <a:gd name="connsiteX4690" fmla="*/ 5644234 w 8266862"/>
              <a:gd name="connsiteY4690" fmla="*/ 2786521 h 4506686"/>
              <a:gd name="connsiteX4691" fmla="*/ 5597687 w 8266862"/>
              <a:gd name="connsiteY4691" fmla="*/ 2786064 h 4506686"/>
              <a:gd name="connsiteX4692" fmla="*/ 5597686 w 8266862"/>
              <a:gd name="connsiteY4692" fmla="*/ 2786064 h 4506686"/>
              <a:gd name="connsiteX4693" fmla="*/ 5574716 w 8266862"/>
              <a:gd name="connsiteY4693" fmla="*/ 2785761 h 4506686"/>
              <a:gd name="connsiteX4694" fmla="*/ 5551746 w 8266862"/>
              <a:gd name="connsiteY4694" fmla="*/ 2785456 h 4506686"/>
              <a:gd name="connsiteX4695" fmla="*/ 5528775 w 8266862"/>
              <a:gd name="connsiteY4695" fmla="*/ 2785152 h 4506686"/>
              <a:gd name="connsiteX4696" fmla="*/ 5505806 w 8266862"/>
              <a:gd name="connsiteY4696" fmla="*/ 2784999 h 4506686"/>
              <a:gd name="connsiteX4697" fmla="*/ 5482836 w 8266862"/>
              <a:gd name="connsiteY4697" fmla="*/ 2784696 h 4506686"/>
              <a:gd name="connsiteX4698" fmla="*/ 5459866 w 8266862"/>
              <a:gd name="connsiteY4698" fmla="*/ 2784390 h 4506686"/>
              <a:gd name="connsiteX4699" fmla="*/ 5436897 w 8266862"/>
              <a:gd name="connsiteY4699" fmla="*/ 2784238 h 4506686"/>
              <a:gd name="connsiteX4700" fmla="*/ 5413926 w 8266862"/>
              <a:gd name="connsiteY4700" fmla="*/ 2783935 h 4506686"/>
              <a:gd name="connsiteX4701" fmla="*/ 5390956 w 8266862"/>
              <a:gd name="connsiteY4701" fmla="*/ 2783630 h 4506686"/>
              <a:gd name="connsiteX4702" fmla="*/ 5367986 w 8266862"/>
              <a:gd name="connsiteY4702" fmla="*/ 2783326 h 4506686"/>
              <a:gd name="connsiteX4703" fmla="*/ 5345017 w 8266862"/>
              <a:gd name="connsiteY4703" fmla="*/ 2783174 h 4506686"/>
              <a:gd name="connsiteX4704" fmla="*/ 5322046 w 8266862"/>
              <a:gd name="connsiteY4704" fmla="*/ 2782870 h 4506686"/>
              <a:gd name="connsiteX4705" fmla="*/ 5299076 w 8266862"/>
              <a:gd name="connsiteY4705" fmla="*/ 2782566 h 4506686"/>
              <a:gd name="connsiteX4706" fmla="*/ 5276106 w 8266862"/>
              <a:gd name="connsiteY4706" fmla="*/ 2782414 h 4506686"/>
              <a:gd name="connsiteX4707" fmla="*/ 5253136 w 8266862"/>
              <a:gd name="connsiteY4707" fmla="*/ 2782109 h 4506686"/>
              <a:gd name="connsiteX4708" fmla="*/ 5230165 w 8266862"/>
              <a:gd name="connsiteY4708" fmla="*/ 2781806 h 4506686"/>
              <a:gd name="connsiteX4709" fmla="*/ 5228341 w 8266862"/>
              <a:gd name="connsiteY4709" fmla="*/ 2781958 h 4506686"/>
              <a:gd name="connsiteX4710" fmla="*/ 5230014 w 8266862"/>
              <a:gd name="connsiteY4710" fmla="*/ 2784086 h 4506686"/>
              <a:gd name="connsiteX4711" fmla="*/ 5232600 w 8266862"/>
              <a:gd name="connsiteY4711" fmla="*/ 2786369 h 4506686"/>
              <a:gd name="connsiteX4712" fmla="*/ 5245227 w 8266862"/>
              <a:gd name="connsiteY4712" fmla="*/ 2797777 h 4506686"/>
              <a:gd name="connsiteX4713" fmla="*/ 5244769 w 8266862"/>
              <a:gd name="connsiteY4713" fmla="*/ 2801885 h 4506686"/>
              <a:gd name="connsiteX4714" fmla="*/ 5244617 w 8266862"/>
              <a:gd name="connsiteY4714" fmla="*/ 2804624 h 4506686"/>
              <a:gd name="connsiteX4715" fmla="*/ 5243704 w 8266862"/>
              <a:gd name="connsiteY4715" fmla="*/ 2812837 h 4506686"/>
              <a:gd name="connsiteX4716" fmla="*/ 5240206 w 8266862"/>
              <a:gd name="connsiteY4716" fmla="*/ 2844934 h 4506686"/>
              <a:gd name="connsiteX4717" fmla="*/ 5236708 w 8266862"/>
              <a:gd name="connsiteY4717" fmla="*/ 2876879 h 4506686"/>
              <a:gd name="connsiteX4718" fmla="*/ 5233208 w 8266862"/>
              <a:gd name="connsiteY4718" fmla="*/ 2908824 h 4506686"/>
              <a:gd name="connsiteX4719" fmla="*/ 5229710 w 8266862"/>
              <a:gd name="connsiteY4719" fmla="*/ 2940618 h 4506686"/>
              <a:gd name="connsiteX4720" fmla="*/ 5226211 w 8266862"/>
              <a:gd name="connsiteY4720" fmla="*/ 2972410 h 4506686"/>
              <a:gd name="connsiteX4721" fmla="*/ 5222712 w 8266862"/>
              <a:gd name="connsiteY4721" fmla="*/ 3004051 h 4506686"/>
              <a:gd name="connsiteX4722" fmla="*/ 5219214 w 8266862"/>
              <a:gd name="connsiteY4722" fmla="*/ 3035692 h 4506686"/>
              <a:gd name="connsiteX4723" fmla="*/ 5215715 w 8266862"/>
              <a:gd name="connsiteY4723" fmla="*/ 3067181 h 4506686"/>
              <a:gd name="connsiteX4724" fmla="*/ 5212216 w 8266862"/>
              <a:gd name="connsiteY4724" fmla="*/ 3098670 h 4506686"/>
              <a:gd name="connsiteX4725" fmla="*/ 5208718 w 8266862"/>
              <a:gd name="connsiteY4725" fmla="*/ 3130158 h 4506686"/>
              <a:gd name="connsiteX4726" fmla="*/ 5205218 w 8266862"/>
              <a:gd name="connsiteY4726" fmla="*/ 3161495 h 4506686"/>
              <a:gd name="connsiteX4727" fmla="*/ 5201719 w 8266862"/>
              <a:gd name="connsiteY4727" fmla="*/ 3192831 h 4506686"/>
              <a:gd name="connsiteX4728" fmla="*/ 5198220 w 8266862"/>
              <a:gd name="connsiteY4728" fmla="*/ 3224016 h 4506686"/>
              <a:gd name="connsiteX4729" fmla="*/ 5194722 w 8266862"/>
              <a:gd name="connsiteY4729" fmla="*/ 3255201 h 4506686"/>
              <a:gd name="connsiteX4730" fmla="*/ 5191223 w 8266862"/>
              <a:gd name="connsiteY4730" fmla="*/ 3286232 h 4506686"/>
              <a:gd name="connsiteX4731" fmla="*/ 5187724 w 8266862"/>
              <a:gd name="connsiteY4731" fmla="*/ 3317266 h 4506686"/>
              <a:gd name="connsiteX4732" fmla="*/ 5189246 w 8266862"/>
              <a:gd name="connsiteY4732" fmla="*/ 3348753 h 4506686"/>
              <a:gd name="connsiteX4733" fmla="*/ 5190767 w 8266862"/>
              <a:gd name="connsiteY4733" fmla="*/ 3380242 h 4506686"/>
              <a:gd name="connsiteX4734" fmla="*/ 5192288 w 8266862"/>
              <a:gd name="connsiteY4734" fmla="*/ 3411578 h 4506686"/>
              <a:gd name="connsiteX4735" fmla="*/ 5193810 w 8266862"/>
              <a:gd name="connsiteY4735" fmla="*/ 3442916 h 4506686"/>
              <a:gd name="connsiteX4736" fmla="*/ 5195330 w 8266862"/>
              <a:gd name="connsiteY4736" fmla="*/ 3474100 h 4506686"/>
              <a:gd name="connsiteX4737" fmla="*/ 5196851 w 8266862"/>
              <a:gd name="connsiteY4737" fmla="*/ 3505284 h 4506686"/>
              <a:gd name="connsiteX4738" fmla="*/ 5198373 w 8266862"/>
              <a:gd name="connsiteY4738" fmla="*/ 3536317 h 4506686"/>
              <a:gd name="connsiteX4739" fmla="*/ 5200199 w 8266862"/>
              <a:gd name="connsiteY4739" fmla="*/ 3570391 h 4506686"/>
              <a:gd name="connsiteX4740" fmla="*/ 5158365 w 8266862"/>
              <a:gd name="connsiteY4740" fmla="*/ 3572978 h 4506686"/>
              <a:gd name="connsiteX4741" fmla="*/ 5140111 w 8266862"/>
              <a:gd name="connsiteY4741" fmla="*/ 3564611 h 4506686"/>
              <a:gd name="connsiteX4742" fmla="*/ 5132506 w 8266862"/>
              <a:gd name="connsiteY4742" fmla="*/ 3562938 h 4506686"/>
              <a:gd name="connsiteX4743" fmla="*/ 5127942 w 8266862"/>
              <a:gd name="connsiteY4743" fmla="*/ 3563090 h 4506686"/>
              <a:gd name="connsiteX4744" fmla="*/ 5106645 w 8266862"/>
              <a:gd name="connsiteY4744" fmla="*/ 3570848 h 4506686"/>
              <a:gd name="connsiteX4745" fmla="*/ 5082306 w 8266862"/>
              <a:gd name="connsiteY4745" fmla="*/ 3576781 h 4506686"/>
              <a:gd name="connsiteX4746" fmla="*/ 5076526 w 8266862"/>
              <a:gd name="connsiteY4746" fmla="*/ 3574955 h 4506686"/>
              <a:gd name="connsiteX4747" fmla="*/ 5068311 w 8266862"/>
              <a:gd name="connsiteY4747" fmla="*/ 3574651 h 4506686"/>
              <a:gd name="connsiteX4748" fmla="*/ 5050665 w 8266862"/>
              <a:gd name="connsiteY4748" fmla="*/ 3594884 h 4506686"/>
              <a:gd name="connsiteX4749" fmla="*/ 5039560 w 8266862"/>
              <a:gd name="connsiteY4749" fmla="*/ 3599902 h 4506686"/>
              <a:gd name="connsiteX4750" fmla="*/ 5039380 w 8266862"/>
              <a:gd name="connsiteY4750" fmla="*/ 3599832 h 4506686"/>
              <a:gd name="connsiteX4751" fmla="*/ 5029825 w 8266862"/>
              <a:gd name="connsiteY4751" fmla="*/ 3604162 h 4506686"/>
              <a:gd name="connsiteX4752" fmla="*/ 4977496 w 8266862"/>
              <a:gd name="connsiteY4752" fmla="*/ 3587277 h 4506686"/>
              <a:gd name="connsiteX4753" fmla="*/ 4964414 w 8266862"/>
              <a:gd name="connsiteY4753" fmla="*/ 3573586 h 4506686"/>
              <a:gd name="connsiteX4754" fmla="*/ 4952853 w 8266862"/>
              <a:gd name="connsiteY4754" fmla="*/ 3570696 h 4506686"/>
              <a:gd name="connsiteX4755" fmla="*/ 4938705 w 8266862"/>
              <a:gd name="connsiteY4755" fmla="*/ 3569022 h 4506686"/>
              <a:gd name="connsiteX4756" fmla="*/ 4923494 w 8266862"/>
              <a:gd name="connsiteY4756" fmla="*/ 3585756 h 4506686"/>
              <a:gd name="connsiteX4757" fmla="*/ 4911932 w 8266862"/>
              <a:gd name="connsiteY4757" fmla="*/ 3608420 h 4506686"/>
              <a:gd name="connsiteX4758" fmla="*/ 4930340 w 8266862"/>
              <a:gd name="connsiteY4758" fmla="*/ 3620742 h 4506686"/>
              <a:gd name="connsiteX4759" fmla="*/ 4946008 w 8266862"/>
              <a:gd name="connsiteY4759" fmla="*/ 3626675 h 4506686"/>
              <a:gd name="connsiteX4760" fmla="*/ 4972020 w 8266862"/>
              <a:gd name="connsiteY4760" fmla="*/ 3621655 h 4506686"/>
              <a:gd name="connsiteX4761" fmla="*/ 4986320 w 8266862"/>
              <a:gd name="connsiteY4761" fmla="*/ 3610703 h 4506686"/>
              <a:gd name="connsiteX4762" fmla="*/ 4998033 w 8266862"/>
              <a:gd name="connsiteY4762" fmla="*/ 3611007 h 4506686"/>
              <a:gd name="connsiteX4763" fmla="*/ 5003661 w 8266862"/>
              <a:gd name="connsiteY4763" fmla="*/ 3608725 h 4506686"/>
              <a:gd name="connsiteX4764" fmla="*/ 5008833 w 8266862"/>
              <a:gd name="connsiteY4764" fmla="*/ 3602945 h 4506686"/>
              <a:gd name="connsiteX4765" fmla="*/ 5018874 w 8266862"/>
              <a:gd name="connsiteY4765" fmla="*/ 3607508 h 4506686"/>
              <a:gd name="connsiteX4766" fmla="*/ 5019177 w 8266862"/>
              <a:gd name="connsiteY4766" fmla="*/ 3612072 h 4506686"/>
              <a:gd name="connsiteX4767" fmla="*/ 5012028 w 8266862"/>
              <a:gd name="connsiteY4767" fmla="*/ 3618461 h 4506686"/>
              <a:gd name="connsiteX4768" fmla="*/ 5003052 w 8266862"/>
              <a:gd name="connsiteY4768" fmla="*/ 3623785 h 4506686"/>
              <a:gd name="connsiteX4769" fmla="*/ 4997576 w 8266862"/>
              <a:gd name="connsiteY4769" fmla="*/ 3630174 h 4506686"/>
              <a:gd name="connsiteX4770" fmla="*/ 5007767 w 8266862"/>
              <a:gd name="connsiteY4770" fmla="*/ 3642952 h 4506686"/>
              <a:gd name="connsiteX4771" fmla="*/ 5023892 w 8266862"/>
              <a:gd name="connsiteY4771" fmla="*/ 3647212 h 4506686"/>
              <a:gd name="connsiteX4772" fmla="*/ 5029978 w 8266862"/>
              <a:gd name="connsiteY4772" fmla="*/ 3645386 h 4506686"/>
              <a:gd name="connsiteX4773" fmla="*/ 5033780 w 8266862"/>
              <a:gd name="connsiteY4773" fmla="*/ 3631086 h 4506686"/>
              <a:gd name="connsiteX4774" fmla="*/ 5043669 w 8266862"/>
              <a:gd name="connsiteY4774" fmla="*/ 3621807 h 4506686"/>
              <a:gd name="connsiteX4775" fmla="*/ 5057054 w 8266862"/>
              <a:gd name="connsiteY4775" fmla="*/ 3623785 h 4506686"/>
              <a:gd name="connsiteX4776" fmla="*/ 5055077 w 8266862"/>
              <a:gd name="connsiteY4776" fmla="*/ 3629566 h 4506686"/>
              <a:gd name="connsiteX4777" fmla="*/ 5056903 w 8266862"/>
              <a:gd name="connsiteY4777" fmla="*/ 3635041 h 4506686"/>
              <a:gd name="connsiteX4778" fmla="*/ 5063139 w 8266862"/>
              <a:gd name="connsiteY4778" fmla="*/ 3644321 h 4506686"/>
              <a:gd name="connsiteX4779" fmla="*/ 5062379 w 8266862"/>
              <a:gd name="connsiteY4779" fmla="*/ 3657707 h 4506686"/>
              <a:gd name="connsiteX4780" fmla="*/ 5063596 w 8266862"/>
              <a:gd name="connsiteY4780" fmla="*/ 3660902 h 4506686"/>
              <a:gd name="connsiteX4781" fmla="*/ 5049145 w 8266862"/>
              <a:gd name="connsiteY4781" fmla="*/ 3666835 h 4506686"/>
              <a:gd name="connsiteX4782" fmla="*/ 5038344 w 8266862"/>
              <a:gd name="connsiteY4782" fmla="*/ 3668813 h 4506686"/>
              <a:gd name="connsiteX4783" fmla="*/ 5029673 w 8266862"/>
              <a:gd name="connsiteY4783" fmla="*/ 3676571 h 4506686"/>
              <a:gd name="connsiteX4784" fmla="*/ 5034236 w 8266862"/>
              <a:gd name="connsiteY4784" fmla="*/ 3680982 h 4506686"/>
              <a:gd name="connsiteX4785" fmla="*/ 5025415 w 8266862"/>
              <a:gd name="connsiteY4785" fmla="*/ 3684937 h 4506686"/>
              <a:gd name="connsiteX4786" fmla="*/ 5019481 w 8266862"/>
              <a:gd name="connsiteY4786" fmla="*/ 3683415 h 4506686"/>
              <a:gd name="connsiteX4787" fmla="*/ 5016439 w 8266862"/>
              <a:gd name="connsiteY4787" fmla="*/ 3684937 h 4506686"/>
              <a:gd name="connsiteX4788" fmla="*/ 5015526 w 8266862"/>
              <a:gd name="connsiteY4788" fmla="*/ 3689653 h 4506686"/>
              <a:gd name="connsiteX4789" fmla="*/ 5010962 w 8266862"/>
              <a:gd name="connsiteY4789" fmla="*/ 3694064 h 4506686"/>
              <a:gd name="connsiteX4790" fmla="*/ 5017503 w 8266862"/>
              <a:gd name="connsiteY4790" fmla="*/ 3707298 h 4506686"/>
              <a:gd name="connsiteX4791" fmla="*/ 5031042 w 8266862"/>
              <a:gd name="connsiteY4791" fmla="*/ 3715969 h 4506686"/>
              <a:gd name="connsiteX4792" fmla="*/ 5040626 w 8266862"/>
              <a:gd name="connsiteY4792" fmla="*/ 3726770 h 4506686"/>
              <a:gd name="connsiteX4793" fmla="*/ 5078960 w 8266862"/>
              <a:gd name="connsiteY4793" fmla="*/ 3740917 h 4506686"/>
              <a:gd name="connsiteX4794" fmla="*/ 5088240 w 8266862"/>
              <a:gd name="connsiteY4794" fmla="*/ 3740460 h 4506686"/>
              <a:gd name="connsiteX4795" fmla="*/ 5097366 w 8266862"/>
              <a:gd name="connsiteY4795" fmla="*/ 3754760 h 4506686"/>
              <a:gd name="connsiteX4796" fmla="*/ 5104668 w 8266862"/>
              <a:gd name="connsiteY4796" fmla="*/ 3759627 h 4506686"/>
              <a:gd name="connsiteX4797" fmla="*/ 5111818 w 8266862"/>
              <a:gd name="connsiteY4797" fmla="*/ 3762062 h 4506686"/>
              <a:gd name="connsiteX4798" fmla="*/ 5111057 w 8266862"/>
              <a:gd name="connsiteY4798" fmla="*/ 3771949 h 4506686"/>
              <a:gd name="connsiteX4799" fmla="*/ 5098432 w 8266862"/>
              <a:gd name="connsiteY4799" fmla="*/ 3779099 h 4506686"/>
              <a:gd name="connsiteX4800" fmla="*/ 5095084 w 8266862"/>
              <a:gd name="connsiteY4800" fmla="*/ 3787618 h 4506686"/>
              <a:gd name="connsiteX4801" fmla="*/ 5091891 w 8266862"/>
              <a:gd name="connsiteY4801" fmla="*/ 3792486 h 4506686"/>
              <a:gd name="connsiteX4802" fmla="*/ 5086262 w 8266862"/>
              <a:gd name="connsiteY4802" fmla="*/ 3786400 h 4506686"/>
              <a:gd name="connsiteX4803" fmla="*/ 5080481 w 8266862"/>
              <a:gd name="connsiteY4803" fmla="*/ 3781990 h 4506686"/>
              <a:gd name="connsiteX4804" fmla="*/ 5066942 w 8266862"/>
              <a:gd name="connsiteY4804" fmla="*/ 3795376 h 4506686"/>
              <a:gd name="connsiteX4805" fmla="*/ 5060401 w 8266862"/>
              <a:gd name="connsiteY4805" fmla="*/ 3798267 h 4506686"/>
              <a:gd name="connsiteX4806" fmla="*/ 5063596 w 8266862"/>
              <a:gd name="connsiteY4806" fmla="*/ 3783814 h 4506686"/>
              <a:gd name="connsiteX4807" fmla="*/ 5058424 w 8266862"/>
              <a:gd name="connsiteY4807" fmla="*/ 3778187 h 4506686"/>
              <a:gd name="connsiteX4808" fmla="*/ 5050665 w 8266862"/>
              <a:gd name="connsiteY4808" fmla="*/ 3763582 h 4506686"/>
              <a:gd name="connsiteX4809" fmla="*/ 5039409 w 8266862"/>
              <a:gd name="connsiteY4809" fmla="*/ 3754609 h 4506686"/>
              <a:gd name="connsiteX4810" fmla="*/ 5031498 w 8266862"/>
              <a:gd name="connsiteY4810" fmla="*/ 3751566 h 4506686"/>
              <a:gd name="connsiteX4811" fmla="*/ 5025262 w 8266862"/>
              <a:gd name="connsiteY4811" fmla="*/ 3745785 h 4506686"/>
              <a:gd name="connsiteX4812" fmla="*/ 5017808 w 8266862"/>
              <a:gd name="connsiteY4812" fmla="*/ 3743502 h 4506686"/>
              <a:gd name="connsiteX4813" fmla="*/ 5011418 w 8266862"/>
              <a:gd name="connsiteY4813" fmla="*/ 3744111 h 4506686"/>
              <a:gd name="connsiteX4814" fmla="*/ 5000618 w 8266862"/>
              <a:gd name="connsiteY4814" fmla="*/ 3740764 h 4506686"/>
              <a:gd name="connsiteX4815" fmla="*/ 4999858 w 8266862"/>
              <a:gd name="connsiteY4815" fmla="*/ 3733006 h 4506686"/>
              <a:gd name="connsiteX4816" fmla="*/ 4996816 w 8266862"/>
              <a:gd name="connsiteY4816" fmla="*/ 3727226 h 4506686"/>
              <a:gd name="connsiteX4817" fmla="*/ 4988449 w 8266862"/>
              <a:gd name="connsiteY4817" fmla="*/ 3720381 h 4506686"/>
              <a:gd name="connsiteX4818" fmla="*/ 4948137 w 8266862"/>
              <a:gd name="connsiteY4818" fmla="*/ 3707450 h 4506686"/>
              <a:gd name="connsiteX4819" fmla="*/ 4947832 w 8266862"/>
              <a:gd name="connsiteY4819" fmla="*/ 3712775 h 4506686"/>
              <a:gd name="connsiteX4820" fmla="*/ 4950571 w 8266862"/>
              <a:gd name="connsiteY4820" fmla="*/ 3716729 h 4506686"/>
              <a:gd name="connsiteX4821" fmla="*/ 4956352 w 8266862"/>
              <a:gd name="connsiteY4821" fmla="*/ 3719469 h 4506686"/>
              <a:gd name="connsiteX4822" fmla="*/ 4963349 w 8266862"/>
              <a:gd name="connsiteY4822" fmla="*/ 3724641 h 4506686"/>
              <a:gd name="connsiteX4823" fmla="*/ 4963349 w 8266862"/>
              <a:gd name="connsiteY4823" fmla="*/ 3740156 h 4506686"/>
              <a:gd name="connsiteX4824" fmla="*/ 4960307 w 8266862"/>
              <a:gd name="connsiteY4824" fmla="*/ 3746697 h 4506686"/>
              <a:gd name="connsiteX4825" fmla="*/ 4959090 w 8266862"/>
              <a:gd name="connsiteY4825" fmla="*/ 3755977 h 4506686"/>
              <a:gd name="connsiteX4826" fmla="*/ 4956504 w 8266862"/>
              <a:gd name="connsiteY4826" fmla="*/ 3765408 h 4506686"/>
              <a:gd name="connsiteX4827" fmla="*/ 4951484 w 8266862"/>
              <a:gd name="connsiteY4827" fmla="*/ 3772862 h 4506686"/>
              <a:gd name="connsiteX4828" fmla="*/ 4940531 w 8266862"/>
              <a:gd name="connsiteY4828" fmla="*/ 3777882 h 4506686"/>
              <a:gd name="connsiteX4829" fmla="*/ 4935663 w 8266862"/>
              <a:gd name="connsiteY4829" fmla="*/ 3773623 h 4506686"/>
              <a:gd name="connsiteX4830" fmla="*/ 4927753 w 8266862"/>
              <a:gd name="connsiteY4830" fmla="*/ 3753238 h 4506686"/>
              <a:gd name="connsiteX4831" fmla="*/ 4916649 w 8266862"/>
              <a:gd name="connsiteY4831" fmla="*/ 3746850 h 4506686"/>
              <a:gd name="connsiteX4832" fmla="*/ 4899003 w 8266862"/>
              <a:gd name="connsiteY4832" fmla="*/ 3746090 h 4506686"/>
              <a:gd name="connsiteX4833" fmla="*/ 4886985 w 8266862"/>
              <a:gd name="connsiteY4833" fmla="*/ 3750652 h 4506686"/>
              <a:gd name="connsiteX4834" fmla="*/ 4873903 w 8266862"/>
              <a:gd name="connsiteY4834" fmla="*/ 3770428 h 4506686"/>
              <a:gd name="connsiteX4835" fmla="*/ 4863407 w 8266862"/>
              <a:gd name="connsiteY4835" fmla="*/ 3773623 h 4506686"/>
              <a:gd name="connsiteX4836" fmla="*/ 4827355 w 8266862"/>
              <a:gd name="connsiteY4836" fmla="*/ 3763430 h 4506686"/>
              <a:gd name="connsiteX4837" fmla="*/ 4786129 w 8266862"/>
              <a:gd name="connsiteY4837" fmla="*/ 3747915 h 4506686"/>
              <a:gd name="connsiteX4838" fmla="*/ 4787195 w 8266862"/>
              <a:gd name="connsiteY4838" fmla="*/ 3742742 h 4506686"/>
              <a:gd name="connsiteX4839" fmla="*/ 4793736 w 8266862"/>
              <a:gd name="connsiteY4839" fmla="*/ 3741069 h 4506686"/>
              <a:gd name="connsiteX4840" fmla="*/ 4806209 w 8266862"/>
              <a:gd name="connsiteY4840" fmla="*/ 3743199 h 4506686"/>
              <a:gd name="connsiteX4841" fmla="*/ 4805601 w 8266862"/>
              <a:gd name="connsiteY4841" fmla="*/ 3737875 h 4506686"/>
              <a:gd name="connsiteX4842" fmla="*/ 4792975 w 8266862"/>
              <a:gd name="connsiteY4842" fmla="*/ 3720381 h 4506686"/>
              <a:gd name="connsiteX4843" fmla="*/ 4790695 w 8266862"/>
              <a:gd name="connsiteY4843" fmla="*/ 3712471 h 4506686"/>
              <a:gd name="connsiteX4844" fmla="*/ 4792367 w 8266862"/>
              <a:gd name="connsiteY4844" fmla="*/ 3702887 h 4506686"/>
              <a:gd name="connsiteX4845" fmla="*/ 4788260 w 8266862"/>
              <a:gd name="connsiteY4845" fmla="*/ 3703040 h 4506686"/>
              <a:gd name="connsiteX4846" fmla="*/ 4780654 w 8266862"/>
              <a:gd name="connsiteY4846" fmla="*/ 3711101 h 4506686"/>
              <a:gd name="connsiteX4847" fmla="*/ 4754490 w 8266862"/>
              <a:gd name="connsiteY4847" fmla="*/ 3704256 h 4506686"/>
              <a:gd name="connsiteX4848" fmla="*/ 4747188 w 8266862"/>
              <a:gd name="connsiteY4848" fmla="*/ 3696042 h 4506686"/>
              <a:gd name="connsiteX4849" fmla="*/ 4731824 w 8266862"/>
              <a:gd name="connsiteY4849" fmla="*/ 3672919 h 4506686"/>
              <a:gd name="connsiteX4850" fmla="*/ 4710070 w 8266862"/>
              <a:gd name="connsiteY4850" fmla="*/ 3672159 h 4506686"/>
              <a:gd name="connsiteX4851" fmla="*/ 4699878 w 8266862"/>
              <a:gd name="connsiteY4851" fmla="*/ 3658468 h 4506686"/>
              <a:gd name="connsiteX4852" fmla="*/ 4682081 w 8266862"/>
              <a:gd name="connsiteY4852" fmla="*/ 3664400 h 4506686"/>
              <a:gd name="connsiteX4853" fmla="*/ 4673105 w 8266862"/>
              <a:gd name="connsiteY4853" fmla="*/ 3670942 h 4506686"/>
              <a:gd name="connsiteX4854" fmla="*/ 4665196 w 8266862"/>
              <a:gd name="connsiteY4854" fmla="*/ 3680982 h 4506686"/>
              <a:gd name="connsiteX4855" fmla="*/ 4668238 w 8266862"/>
              <a:gd name="connsiteY4855" fmla="*/ 3686155 h 4506686"/>
              <a:gd name="connsiteX4856" fmla="*/ 4676148 w 8266862"/>
              <a:gd name="connsiteY4856" fmla="*/ 3694368 h 4506686"/>
              <a:gd name="connsiteX4857" fmla="*/ 4672497 w 8266862"/>
              <a:gd name="connsiteY4857" fmla="*/ 3698324 h 4506686"/>
              <a:gd name="connsiteX4858" fmla="*/ 4647246 w 8266862"/>
              <a:gd name="connsiteY4858" fmla="*/ 3704256 h 4506686"/>
              <a:gd name="connsiteX4859" fmla="*/ 4588526 w 8266862"/>
              <a:gd name="connsiteY4859" fmla="*/ 3697714 h 4506686"/>
              <a:gd name="connsiteX4860" fmla="*/ 4571337 w 8266862"/>
              <a:gd name="connsiteY4860" fmla="*/ 3691478 h 4506686"/>
              <a:gd name="connsiteX4861" fmla="*/ 4548216 w 8266862"/>
              <a:gd name="connsiteY4861" fmla="*/ 3678396 h 4506686"/>
              <a:gd name="connsiteX4862" fmla="*/ 4516271 w 8266862"/>
              <a:gd name="connsiteY4862" fmla="*/ 3667747 h 4506686"/>
              <a:gd name="connsiteX4863" fmla="*/ 4500906 w 8266862"/>
              <a:gd name="connsiteY4863" fmla="*/ 3666075 h 4506686"/>
              <a:gd name="connsiteX4864" fmla="*/ 4485846 w 8266862"/>
              <a:gd name="connsiteY4864" fmla="*/ 3668204 h 4506686"/>
              <a:gd name="connsiteX4865" fmla="*/ 4442036 w 8266862"/>
              <a:gd name="connsiteY4865" fmla="*/ 3669269 h 4506686"/>
              <a:gd name="connsiteX4866" fmla="*/ 4431844 w 8266862"/>
              <a:gd name="connsiteY4866" fmla="*/ 3672159 h 4506686"/>
              <a:gd name="connsiteX4867" fmla="*/ 4423173 w 8266862"/>
              <a:gd name="connsiteY4867" fmla="*/ 3676722 h 4506686"/>
              <a:gd name="connsiteX4868" fmla="*/ 4417545 w 8266862"/>
              <a:gd name="connsiteY4868" fmla="*/ 3671702 h 4506686"/>
              <a:gd name="connsiteX4869" fmla="*/ 4414959 w 8266862"/>
              <a:gd name="connsiteY4869" fmla="*/ 3662728 h 4506686"/>
              <a:gd name="connsiteX4870" fmla="*/ 4419979 w 8266862"/>
              <a:gd name="connsiteY4870" fmla="*/ 3661206 h 4506686"/>
              <a:gd name="connsiteX4871" fmla="*/ 4425608 w 8266862"/>
              <a:gd name="connsiteY4871" fmla="*/ 3656034 h 4506686"/>
              <a:gd name="connsiteX4872" fmla="*/ 4430780 w 8266862"/>
              <a:gd name="connsiteY4872" fmla="*/ 3645691 h 4506686"/>
              <a:gd name="connsiteX4873" fmla="*/ 4431389 w 8266862"/>
              <a:gd name="connsiteY4873" fmla="*/ 3639454 h 4506686"/>
              <a:gd name="connsiteX4874" fmla="*/ 4427889 w 8266862"/>
              <a:gd name="connsiteY4874" fmla="*/ 3635347 h 4506686"/>
              <a:gd name="connsiteX4875" fmla="*/ 4437473 w 8266862"/>
              <a:gd name="connsiteY4875" fmla="*/ 3618917 h 4506686"/>
              <a:gd name="connsiteX4876" fmla="*/ 4439754 w 8266862"/>
              <a:gd name="connsiteY4876" fmla="*/ 3612985 h 4506686"/>
              <a:gd name="connsiteX4877" fmla="*/ 4439746 w 8266862"/>
              <a:gd name="connsiteY4877" fmla="*/ 3612852 h 4506686"/>
              <a:gd name="connsiteX4878" fmla="*/ 4437472 w 8266862"/>
              <a:gd name="connsiteY4878" fmla="*/ 3618765 h 4506686"/>
              <a:gd name="connsiteX4879" fmla="*/ 4427889 w 8266862"/>
              <a:gd name="connsiteY4879" fmla="*/ 3635193 h 4506686"/>
              <a:gd name="connsiteX4880" fmla="*/ 4421044 w 8266862"/>
              <a:gd name="connsiteY4880" fmla="*/ 3634738 h 4506686"/>
              <a:gd name="connsiteX4881" fmla="*/ 4405983 w 8266862"/>
              <a:gd name="connsiteY4881" fmla="*/ 3661814 h 4506686"/>
              <a:gd name="connsiteX4882" fmla="*/ 4414503 w 8266862"/>
              <a:gd name="connsiteY4882" fmla="*/ 3677027 h 4506686"/>
              <a:gd name="connsiteX4883" fmla="*/ 4413894 w 8266862"/>
              <a:gd name="connsiteY4883" fmla="*/ 3682503 h 4506686"/>
              <a:gd name="connsiteX4884" fmla="*/ 4383926 w 8266862"/>
              <a:gd name="connsiteY4884" fmla="*/ 3685546 h 4506686"/>
              <a:gd name="connsiteX4885" fmla="*/ 4315929 w 8266862"/>
              <a:gd name="connsiteY4885" fmla="*/ 3715969 h 4506686"/>
              <a:gd name="connsiteX4886" fmla="*/ 4289461 w 8266862"/>
              <a:gd name="connsiteY4886" fmla="*/ 3732399 h 4506686"/>
              <a:gd name="connsiteX4887" fmla="*/ 4290829 w 8266862"/>
              <a:gd name="connsiteY4887" fmla="*/ 3726922 h 4506686"/>
              <a:gd name="connsiteX4888" fmla="*/ 4322927 w 8266862"/>
              <a:gd name="connsiteY4888" fmla="*/ 3705625 h 4506686"/>
              <a:gd name="connsiteX4889" fmla="*/ 4311669 w 8266862"/>
              <a:gd name="connsiteY4889" fmla="*/ 3702431 h 4506686"/>
              <a:gd name="connsiteX4890" fmla="*/ 4293416 w 8266862"/>
              <a:gd name="connsiteY4890" fmla="*/ 3707755 h 4506686"/>
              <a:gd name="connsiteX4891" fmla="*/ 4286875 w 8266862"/>
              <a:gd name="connsiteY4891" fmla="*/ 3705778 h 4506686"/>
              <a:gd name="connsiteX4892" fmla="*/ 4294632 w 8266862"/>
              <a:gd name="connsiteY4892" fmla="*/ 3688132 h 4506686"/>
              <a:gd name="connsiteX4893" fmla="*/ 4292046 w 8266862"/>
              <a:gd name="connsiteY4893" fmla="*/ 3672616 h 4506686"/>
              <a:gd name="connsiteX4894" fmla="*/ 4279116 w 8266862"/>
              <a:gd name="connsiteY4894" fmla="*/ 3672159 h 4506686"/>
              <a:gd name="connsiteX4895" fmla="*/ 4270901 w 8266862"/>
              <a:gd name="connsiteY4895" fmla="*/ 3684632 h 4506686"/>
              <a:gd name="connsiteX4896" fmla="*/ 4265120 w 8266862"/>
              <a:gd name="connsiteY4896" fmla="*/ 3684024 h 4506686"/>
              <a:gd name="connsiteX4897" fmla="*/ 4257667 w 8266862"/>
              <a:gd name="connsiteY4897" fmla="*/ 3678700 h 4506686"/>
              <a:gd name="connsiteX4898" fmla="*/ 4251886 w 8266862"/>
              <a:gd name="connsiteY4898" fmla="*/ 3680374 h 4506686"/>
              <a:gd name="connsiteX4899" fmla="*/ 4256147 w 8266862"/>
              <a:gd name="connsiteY4899" fmla="*/ 3708516 h 4506686"/>
              <a:gd name="connsiteX4900" fmla="*/ 4264360 w 8266862"/>
              <a:gd name="connsiteY4900" fmla="*/ 3720077 h 4506686"/>
              <a:gd name="connsiteX4901" fmla="*/ 4271206 w 8266862"/>
              <a:gd name="connsiteY4901" fmla="*/ 3734832 h 4506686"/>
              <a:gd name="connsiteX4902" fmla="*/ 4252647 w 8266862"/>
              <a:gd name="connsiteY4902" fmla="*/ 3752934 h 4506686"/>
              <a:gd name="connsiteX4903" fmla="*/ 4235306 w 8266862"/>
              <a:gd name="connsiteY4903" fmla="*/ 3767843 h 4506686"/>
              <a:gd name="connsiteX4904" fmla="*/ 4233481 w 8266862"/>
              <a:gd name="connsiteY4904" fmla="*/ 3782293 h 4506686"/>
              <a:gd name="connsiteX4905" fmla="*/ 4216138 w 8266862"/>
              <a:gd name="connsiteY4905" fmla="*/ 3801157 h 4506686"/>
              <a:gd name="connsiteX4906" fmla="*/ 4199862 w 8266862"/>
              <a:gd name="connsiteY4906" fmla="*/ 3811804 h 4506686"/>
              <a:gd name="connsiteX4907" fmla="*/ 4161376 w 8266862"/>
              <a:gd name="connsiteY4907" fmla="*/ 3836751 h 4506686"/>
              <a:gd name="connsiteX4908" fmla="*/ 4150423 w 8266862"/>
              <a:gd name="connsiteY4908" fmla="*/ 3842077 h 4506686"/>
              <a:gd name="connsiteX4909" fmla="*/ 4133081 w 8266862"/>
              <a:gd name="connsiteY4909" fmla="*/ 3853637 h 4506686"/>
              <a:gd name="connsiteX4910" fmla="*/ 4109198 w 8266862"/>
              <a:gd name="connsiteY4910" fmla="*/ 3862308 h 4506686"/>
              <a:gd name="connsiteX4911" fmla="*/ 4086229 w 8266862"/>
              <a:gd name="connsiteY4911" fmla="*/ 3876151 h 4506686"/>
              <a:gd name="connsiteX4912" fmla="*/ 4078471 w 8266862"/>
              <a:gd name="connsiteY4912" fmla="*/ 3878280 h 4506686"/>
              <a:gd name="connsiteX4913" fmla="*/ 4093073 w 8266862"/>
              <a:gd name="connsiteY4913" fmla="*/ 3866567 h 4506686"/>
              <a:gd name="connsiteX4914" fmla="*/ 4110416 w 8266862"/>
              <a:gd name="connsiteY4914" fmla="*/ 3855007 h 4506686"/>
              <a:gd name="connsiteX4915" fmla="*/ 4095508 w 8266862"/>
              <a:gd name="connsiteY4915" fmla="*/ 3856527 h 4506686"/>
              <a:gd name="connsiteX4916" fmla="*/ 4072538 w 8266862"/>
              <a:gd name="connsiteY4916" fmla="*/ 3851204 h 4506686"/>
              <a:gd name="connsiteX4917" fmla="*/ 4058544 w 8266862"/>
              <a:gd name="connsiteY4917" fmla="*/ 3850899 h 4506686"/>
              <a:gd name="connsiteX4918" fmla="*/ 4058391 w 8266862"/>
              <a:gd name="connsiteY4918" fmla="*/ 3855159 h 4506686"/>
              <a:gd name="connsiteX4919" fmla="*/ 4047743 w 8266862"/>
              <a:gd name="connsiteY4919" fmla="*/ 3861092 h 4506686"/>
              <a:gd name="connsiteX4920" fmla="*/ 4036638 w 8266862"/>
              <a:gd name="connsiteY4920" fmla="*/ 3852421 h 4506686"/>
              <a:gd name="connsiteX4921" fmla="*/ 4031770 w 8266862"/>
              <a:gd name="connsiteY4921" fmla="*/ 3846487 h 4506686"/>
              <a:gd name="connsiteX4922" fmla="*/ 4029488 w 8266862"/>
              <a:gd name="connsiteY4922" fmla="*/ 3841468 h 4506686"/>
              <a:gd name="connsiteX4923" fmla="*/ 4024773 w 8266862"/>
              <a:gd name="connsiteY4923" fmla="*/ 3840251 h 4506686"/>
              <a:gd name="connsiteX4924" fmla="*/ 4020209 w 8266862"/>
              <a:gd name="connsiteY4924" fmla="*/ 3842685 h 4506686"/>
              <a:gd name="connsiteX4925" fmla="*/ 4036790 w 8266862"/>
              <a:gd name="connsiteY4925" fmla="*/ 3878432 h 4506686"/>
              <a:gd name="connsiteX4926" fmla="*/ 4043787 w 8266862"/>
              <a:gd name="connsiteY4926" fmla="*/ 3879954 h 4506686"/>
              <a:gd name="connsiteX4927" fmla="*/ 4051546 w 8266862"/>
              <a:gd name="connsiteY4927" fmla="*/ 3883453 h 4506686"/>
              <a:gd name="connsiteX4928" fmla="*/ 4041810 w 8266862"/>
              <a:gd name="connsiteY4928" fmla="*/ 3891819 h 4506686"/>
              <a:gd name="connsiteX4929" fmla="*/ 4031314 w 8266862"/>
              <a:gd name="connsiteY4929" fmla="*/ 3898057 h 4506686"/>
              <a:gd name="connsiteX4930" fmla="*/ 4014886 w 8266862"/>
              <a:gd name="connsiteY4930" fmla="*/ 3902315 h 4506686"/>
              <a:gd name="connsiteX4931" fmla="*/ 4000889 w 8266862"/>
              <a:gd name="connsiteY4931" fmla="*/ 3889233 h 4506686"/>
              <a:gd name="connsiteX4932" fmla="*/ 3997847 w 8266862"/>
              <a:gd name="connsiteY4932" fmla="*/ 3905510 h 4506686"/>
              <a:gd name="connsiteX4933" fmla="*/ 3996022 w 8266862"/>
              <a:gd name="connsiteY4933" fmla="*/ 3921787 h 4506686"/>
              <a:gd name="connsiteX4934" fmla="*/ 3991306 w 8266862"/>
              <a:gd name="connsiteY4934" fmla="*/ 3925893 h 4506686"/>
              <a:gd name="connsiteX4935" fmla="*/ 3983852 w 8266862"/>
              <a:gd name="connsiteY4935" fmla="*/ 3931826 h 4506686"/>
              <a:gd name="connsiteX4936" fmla="*/ 3979746 w 8266862"/>
              <a:gd name="connsiteY4936" fmla="*/ 3927416 h 4506686"/>
              <a:gd name="connsiteX4937" fmla="*/ 3977768 w 8266862"/>
              <a:gd name="connsiteY4937" fmla="*/ 3921178 h 4506686"/>
              <a:gd name="connsiteX4938" fmla="*/ 3973052 w 8266862"/>
              <a:gd name="connsiteY4938" fmla="*/ 3926807 h 4506686"/>
              <a:gd name="connsiteX4939" fmla="*/ 3966055 w 8266862"/>
              <a:gd name="connsiteY4939" fmla="*/ 3931066 h 4506686"/>
              <a:gd name="connsiteX4940" fmla="*/ 3954493 w 8266862"/>
              <a:gd name="connsiteY4940" fmla="*/ 3931826 h 4506686"/>
              <a:gd name="connsiteX4941" fmla="*/ 3945823 w 8266862"/>
              <a:gd name="connsiteY4941" fmla="*/ 3934109 h 4506686"/>
              <a:gd name="connsiteX4942" fmla="*/ 3945975 w 8266862"/>
              <a:gd name="connsiteY4942" fmla="*/ 3940802 h 4506686"/>
              <a:gd name="connsiteX4943" fmla="*/ 3948409 w 8266862"/>
              <a:gd name="connsiteY4943" fmla="*/ 3947495 h 4506686"/>
              <a:gd name="connsiteX4944" fmla="*/ 3963772 w 8266862"/>
              <a:gd name="connsiteY4944" fmla="*/ 3942170 h 4506686"/>
              <a:gd name="connsiteX4945" fmla="*/ 3958145 w 8266862"/>
              <a:gd name="connsiteY4945" fmla="*/ 3959513 h 4506686"/>
              <a:gd name="connsiteX4946" fmla="*/ 3943997 w 8266862"/>
              <a:gd name="connsiteY4946" fmla="*/ 3976702 h 4506686"/>
              <a:gd name="connsiteX4947" fmla="*/ 3932588 w 8266862"/>
              <a:gd name="connsiteY4947" fmla="*/ 3980810 h 4506686"/>
              <a:gd name="connsiteX4948" fmla="*/ 3915094 w 8266862"/>
              <a:gd name="connsiteY4948" fmla="*/ 3978222 h 4506686"/>
              <a:gd name="connsiteX4949" fmla="*/ 3910683 w 8266862"/>
              <a:gd name="connsiteY4949" fmla="*/ 3979897 h 4506686"/>
              <a:gd name="connsiteX4950" fmla="*/ 3906880 w 8266862"/>
              <a:gd name="connsiteY4950" fmla="*/ 3983396 h 4506686"/>
              <a:gd name="connsiteX4951" fmla="*/ 3927264 w 8266862"/>
              <a:gd name="connsiteY4951" fmla="*/ 4010169 h 4506686"/>
              <a:gd name="connsiteX4952" fmla="*/ 3914182 w 8266862"/>
              <a:gd name="connsiteY4952" fmla="*/ 4050479 h 4506686"/>
              <a:gd name="connsiteX4953" fmla="*/ 3905815 w 8266862"/>
              <a:gd name="connsiteY4953" fmla="*/ 4065083 h 4506686"/>
              <a:gd name="connsiteX4954" fmla="*/ 3900034 w 8266862"/>
              <a:gd name="connsiteY4954" fmla="*/ 4066909 h 4506686"/>
              <a:gd name="connsiteX4955" fmla="*/ 3893646 w 8266862"/>
              <a:gd name="connsiteY4955" fmla="*/ 4067365 h 4506686"/>
              <a:gd name="connsiteX4956" fmla="*/ 3870980 w 8266862"/>
              <a:gd name="connsiteY4956" fmla="*/ 4054434 h 4506686"/>
              <a:gd name="connsiteX4957" fmla="*/ 3858658 w 8266862"/>
              <a:gd name="connsiteY4957" fmla="*/ 4044395 h 4506686"/>
              <a:gd name="connsiteX4958" fmla="*/ 3869611 w 8266862"/>
              <a:gd name="connsiteY4958" fmla="*/ 4071776 h 4506686"/>
              <a:gd name="connsiteX4959" fmla="*/ 3899274 w 8266862"/>
              <a:gd name="connsiteY4959" fmla="*/ 4079687 h 4506686"/>
              <a:gd name="connsiteX4960" fmla="*/ 3900796 w 8266862"/>
              <a:gd name="connsiteY4960" fmla="*/ 4090031 h 4506686"/>
              <a:gd name="connsiteX4961" fmla="*/ 3900643 w 8266862"/>
              <a:gd name="connsiteY4961" fmla="*/ 4098854 h 4506686"/>
              <a:gd name="connsiteX4962" fmla="*/ 3894862 w 8266862"/>
              <a:gd name="connsiteY4962" fmla="*/ 4109198 h 4506686"/>
              <a:gd name="connsiteX4963" fmla="*/ 3889387 w 8266862"/>
              <a:gd name="connsiteY4963" fmla="*/ 4122888 h 4506686"/>
              <a:gd name="connsiteX4964" fmla="*/ 3893493 w 8266862"/>
              <a:gd name="connsiteY4964" fmla="*/ 4132472 h 4506686"/>
              <a:gd name="connsiteX4965" fmla="*/ 3898209 w 8266862"/>
              <a:gd name="connsiteY4965" fmla="*/ 4156050 h 4506686"/>
              <a:gd name="connsiteX4966" fmla="*/ 3902165 w 8266862"/>
              <a:gd name="connsiteY4966" fmla="*/ 4166851 h 4506686"/>
              <a:gd name="connsiteX4967" fmla="*/ 3906577 w 8266862"/>
              <a:gd name="connsiteY4967" fmla="*/ 4199708 h 4506686"/>
              <a:gd name="connsiteX4968" fmla="*/ 3911292 w 8266862"/>
              <a:gd name="connsiteY4968" fmla="*/ 4213856 h 4506686"/>
              <a:gd name="connsiteX4969" fmla="*/ 3938216 w 8266862"/>
              <a:gd name="connsiteY4969" fmla="*/ 4266033 h 4506686"/>
              <a:gd name="connsiteX4970" fmla="*/ 3947344 w 8266862"/>
              <a:gd name="connsiteY4970" fmla="*/ 4266489 h 4506686"/>
              <a:gd name="connsiteX4971" fmla="*/ 3948865 w 8266862"/>
              <a:gd name="connsiteY4971" fmla="*/ 4272117 h 4506686"/>
              <a:gd name="connsiteX4972" fmla="*/ 3947952 w 8266862"/>
              <a:gd name="connsiteY4972" fmla="*/ 4282918 h 4506686"/>
              <a:gd name="connsiteX4973" fmla="*/ 3928481 w 8266862"/>
              <a:gd name="connsiteY4973" fmla="*/ 4286113 h 4506686"/>
              <a:gd name="connsiteX4974" fmla="*/ 3920266 w 8266862"/>
              <a:gd name="connsiteY4974" fmla="*/ 4290980 h 4506686"/>
              <a:gd name="connsiteX4975" fmla="*/ 3918745 w 8266862"/>
              <a:gd name="connsiteY4975" fmla="*/ 4295088 h 4506686"/>
              <a:gd name="connsiteX4976" fmla="*/ 3917528 w 8266862"/>
              <a:gd name="connsiteY4976" fmla="*/ 4297370 h 4506686"/>
              <a:gd name="connsiteX4977" fmla="*/ 3915094 w 8266862"/>
              <a:gd name="connsiteY4977" fmla="*/ 4297218 h 4506686"/>
              <a:gd name="connsiteX4978" fmla="*/ 3905815 w 8266862"/>
              <a:gd name="connsiteY4978" fmla="*/ 4294175 h 4506686"/>
              <a:gd name="connsiteX4979" fmla="*/ 3884822 w 8266862"/>
              <a:gd name="connsiteY4979" fmla="*/ 4279420 h 4506686"/>
              <a:gd name="connsiteX4980" fmla="*/ 3854095 w 8266862"/>
              <a:gd name="connsiteY4980" fmla="*/ 4270293 h 4506686"/>
              <a:gd name="connsiteX4981" fmla="*/ 3813784 w 8266862"/>
              <a:gd name="connsiteY4981" fmla="*/ 4266793 h 4506686"/>
              <a:gd name="connsiteX4982" fmla="*/ 3786250 w 8266862"/>
              <a:gd name="connsiteY4982" fmla="*/ 4259340 h 4506686"/>
              <a:gd name="connsiteX4983" fmla="*/ 3771494 w 8266862"/>
              <a:gd name="connsiteY4983" fmla="*/ 4248084 h 4506686"/>
              <a:gd name="connsiteX4984" fmla="*/ 3756130 w 8266862"/>
              <a:gd name="connsiteY4984" fmla="*/ 4241390 h 4506686"/>
              <a:gd name="connsiteX4985" fmla="*/ 3740005 w 8266862"/>
              <a:gd name="connsiteY4985" fmla="*/ 4239260 h 4506686"/>
              <a:gd name="connsiteX4986" fmla="*/ 3726618 w 8266862"/>
              <a:gd name="connsiteY4986" fmla="*/ 4233175 h 4506686"/>
              <a:gd name="connsiteX4987" fmla="*/ 3716123 w 8266862"/>
              <a:gd name="connsiteY4987" fmla="*/ 4222983 h 4506686"/>
              <a:gd name="connsiteX4988" fmla="*/ 3700607 w 8266862"/>
              <a:gd name="connsiteY4988" fmla="*/ 4216442 h 4506686"/>
              <a:gd name="connsiteX4989" fmla="*/ 3680222 w 8266862"/>
              <a:gd name="connsiteY4989" fmla="*/ 4213552 h 4506686"/>
              <a:gd name="connsiteX4990" fmla="*/ 3666989 w 8266862"/>
              <a:gd name="connsiteY4990" fmla="*/ 4205946 h 4506686"/>
              <a:gd name="connsiteX4991" fmla="*/ 3657709 w 8266862"/>
              <a:gd name="connsiteY4991" fmla="*/ 4187235 h 4506686"/>
              <a:gd name="connsiteX4992" fmla="*/ 3657709 w 8266862"/>
              <a:gd name="connsiteY4992" fmla="*/ 4186931 h 4506686"/>
              <a:gd name="connsiteX4993" fmla="*/ 3649494 w 8266862"/>
              <a:gd name="connsiteY4993" fmla="*/ 4155747 h 4506686"/>
              <a:gd name="connsiteX4994" fmla="*/ 3639150 w 8266862"/>
              <a:gd name="connsiteY4994" fmla="*/ 4136123 h 4506686"/>
              <a:gd name="connsiteX4995" fmla="*/ 3618918 w 8266862"/>
              <a:gd name="connsiteY4995" fmla="*/ 4111784 h 4506686"/>
              <a:gd name="connsiteX4996" fmla="*/ 3617092 w 8266862"/>
              <a:gd name="connsiteY4996" fmla="*/ 4108590 h 4506686"/>
              <a:gd name="connsiteX4997" fmla="*/ 3616940 w 8266862"/>
              <a:gd name="connsiteY4997" fmla="*/ 4104633 h 4506686"/>
              <a:gd name="connsiteX4998" fmla="*/ 3619526 w 8266862"/>
              <a:gd name="connsiteY4998" fmla="*/ 4090487 h 4506686"/>
              <a:gd name="connsiteX4999" fmla="*/ 3617397 w 8266862"/>
              <a:gd name="connsiteY4999" fmla="*/ 4080295 h 4506686"/>
              <a:gd name="connsiteX5000" fmla="*/ 3611008 w 8266862"/>
              <a:gd name="connsiteY5000" fmla="*/ 4071928 h 4506686"/>
              <a:gd name="connsiteX5001" fmla="*/ 3609487 w 8266862"/>
              <a:gd name="connsiteY5001" fmla="*/ 4063106 h 4506686"/>
              <a:gd name="connsiteX5002" fmla="*/ 3612985 w 8266862"/>
              <a:gd name="connsiteY5002" fmla="*/ 4053827 h 4506686"/>
              <a:gd name="connsiteX5003" fmla="*/ 3613290 w 8266862"/>
              <a:gd name="connsiteY5003" fmla="*/ 4042723 h 4506686"/>
              <a:gd name="connsiteX5004" fmla="*/ 3610247 w 8266862"/>
              <a:gd name="connsiteY5004" fmla="*/ 4029792 h 4506686"/>
              <a:gd name="connsiteX5005" fmla="*/ 3597317 w 8266862"/>
              <a:gd name="connsiteY5005" fmla="*/ 4015797 h 4506686"/>
              <a:gd name="connsiteX5006" fmla="*/ 3574499 w 8266862"/>
              <a:gd name="connsiteY5006" fmla="*/ 4000585 h 4506686"/>
              <a:gd name="connsiteX5007" fmla="*/ 3555181 w 8266862"/>
              <a:gd name="connsiteY5007" fmla="*/ 3978527 h 4506686"/>
              <a:gd name="connsiteX5008" fmla="*/ 3539208 w 8266862"/>
              <a:gd name="connsiteY5008" fmla="*/ 3949320 h 4506686"/>
              <a:gd name="connsiteX5009" fmla="*/ 3523388 w 8266862"/>
              <a:gd name="connsiteY5009" fmla="*/ 3929088 h 4506686"/>
              <a:gd name="connsiteX5010" fmla="*/ 3507719 w 8266862"/>
              <a:gd name="connsiteY5010" fmla="*/ 3917832 h 4506686"/>
              <a:gd name="connsiteX5011" fmla="*/ 3497070 w 8266862"/>
              <a:gd name="connsiteY5011" fmla="*/ 3904141 h 4506686"/>
              <a:gd name="connsiteX5012" fmla="*/ 3491290 w 8266862"/>
              <a:gd name="connsiteY5012" fmla="*/ 3887864 h 4506686"/>
              <a:gd name="connsiteX5013" fmla="*/ 3489618 w 8266862"/>
              <a:gd name="connsiteY5013" fmla="*/ 3878432 h 4506686"/>
              <a:gd name="connsiteX5014" fmla="*/ 3491898 w 8266862"/>
              <a:gd name="connsiteY5014" fmla="*/ 3875846 h 4506686"/>
              <a:gd name="connsiteX5015" fmla="*/ 3482315 w 8266862"/>
              <a:gd name="connsiteY5015" fmla="*/ 3857745 h 4506686"/>
              <a:gd name="connsiteX5016" fmla="*/ 3460715 w 8266862"/>
              <a:gd name="connsiteY5016" fmla="*/ 3824126 h 4506686"/>
              <a:gd name="connsiteX5017" fmla="*/ 3448241 w 8266862"/>
              <a:gd name="connsiteY5017" fmla="*/ 3799482 h 4506686"/>
              <a:gd name="connsiteX5018" fmla="*/ 3445046 w 8266862"/>
              <a:gd name="connsiteY5018" fmla="*/ 3783814 h 4506686"/>
              <a:gd name="connsiteX5019" fmla="*/ 3431355 w 8266862"/>
              <a:gd name="connsiteY5019" fmla="*/ 3765256 h 4506686"/>
              <a:gd name="connsiteX5020" fmla="*/ 3407016 w 8266862"/>
              <a:gd name="connsiteY5020" fmla="*/ 3743655 h 4506686"/>
              <a:gd name="connsiteX5021" fmla="*/ 3393782 w 8266862"/>
              <a:gd name="connsiteY5021" fmla="*/ 3729660 h 4506686"/>
              <a:gd name="connsiteX5022" fmla="*/ 3390587 w 8266862"/>
              <a:gd name="connsiteY5022" fmla="*/ 3719924 h 4506686"/>
              <a:gd name="connsiteX5023" fmla="*/ 3352709 w 8266862"/>
              <a:gd name="connsiteY5023" fmla="*/ 3691478 h 4506686"/>
              <a:gd name="connsiteX5024" fmla="*/ 3341757 w 8266862"/>
              <a:gd name="connsiteY5024" fmla="*/ 3673680 h 4506686"/>
              <a:gd name="connsiteX5025" fmla="*/ 3333086 w 8266862"/>
              <a:gd name="connsiteY5025" fmla="*/ 3668052 h 4506686"/>
              <a:gd name="connsiteX5026" fmla="*/ 3323198 w 8266862"/>
              <a:gd name="connsiteY5026" fmla="*/ 3668661 h 4506686"/>
              <a:gd name="connsiteX5027" fmla="*/ 3318178 w 8266862"/>
              <a:gd name="connsiteY5027" fmla="*/ 3666987 h 4506686"/>
              <a:gd name="connsiteX5028" fmla="*/ 3317875 w 8266862"/>
              <a:gd name="connsiteY5028" fmla="*/ 3663032 h 4506686"/>
              <a:gd name="connsiteX5029" fmla="*/ 3314680 w 8266862"/>
              <a:gd name="connsiteY5029" fmla="*/ 3662880 h 4506686"/>
              <a:gd name="connsiteX5030" fmla="*/ 3308595 w 8266862"/>
              <a:gd name="connsiteY5030" fmla="*/ 3666530 h 4506686"/>
              <a:gd name="connsiteX5031" fmla="*/ 3288516 w 8266862"/>
              <a:gd name="connsiteY5031" fmla="*/ 3667291 h 4506686"/>
              <a:gd name="connsiteX5032" fmla="*/ 3254290 w 8266862"/>
              <a:gd name="connsiteY5032" fmla="*/ 3665161 h 4506686"/>
              <a:gd name="connsiteX5033" fmla="*/ 3229645 w 8266862"/>
              <a:gd name="connsiteY5033" fmla="*/ 3660294 h 4506686"/>
              <a:gd name="connsiteX5034" fmla="*/ 3214433 w 8266862"/>
              <a:gd name="connsiteY5034" fmla="*/ 3652688 h 4506686"/>
              <a:gd name="connsiteX5035" fmla="*/ 3203785 w 8266862"/>
              <a:gd name="connsiteY5035" fmla="*/ 3653753 h 4506686"/>
              <a:gd name="connsiteX5036" fmla="*/ 3197699 w 8266862"/>
              <a:gd name="connsiteY5036" fmla="*/ 3663337 h 4506686"/>
              <a:gd name="connsiteX5037" fmla="*/ 3184770 w 8266862"/>
              <a:gd name="connsiteY5037" fmla="*/ 3669573 h 4506686"/>
              <a:gd name="connsiteX5038" fmla="*/ 3164842 w 8266862"/>
              <a:gd name="connsiteY5038" fmla="*/ 3672311 h 4506686"/>
              <a:gd name="connsiteX5039" fmla="*/ 3147805 w 8266862"/>
              <a:gd name="connsiteY5039" fmla="*/ 3690109 h 4506686"/>
              <a:gd name="connsiteX5040" fmla="*/ 3133506 w 8266862"/>
              <a:gd name="connsiteY5040" fmla="*/ 3722815 h 4506686"/>
              <a:gd name="connsiteX5041" fmla="*/ 3127268 w 8266862"/>
              <a:gd name="connsiteY5041" fmla="*/ 3743807 h 4506686"/>
              <a:gd name="connsiteX5042" fmla="*/ 3129094 w 8266862"/>
              <a:gd name="connsiteY5042" fmla="*/ 3753238 h 4506686"/>
              <a:gd name="connsiteX5043" fmla="*/ 3125291 w 8266862"/>
              <a:gd name="connsiteY5043" fmla="*/ 3760084 h 4506686"/>
              <a:gd name="connsiteX5044" fmla="*/ 3116012 w 8266862"/>
              <a:gd name="connsiteY5044" fmla="*/ 3764344 h 4506686"/>
              <a:gd name="connsiteX5045" fmla="*/ 3106581 w 8266862"/>
              <a:gd name="connsiteY5045" fmla="*/ 3773774 h 4506686"/>
              <a:gd name="connsiteX5046" fmla="*/ 3096997 w 8266862"/>
              <a:gd name="connsiteY5046" fmla="*/ 3788531 h 4506686"/>
              <a:gd name="connsiteX5047" fmla="*/ 3085741 w 8266862"/>
              <a:gd name="connsiteY5047" fmla="*/ 3795680 h 4506686"/>
              <a:gd name="connsiteX5048" fmla="*/ 3072962 w 8266862"/>
              <a:gd name="connsiteY5048" fmla="*/ 3795224 h 4506686"/>
              <a:gd name="connsiteX5049" fmla="*/ 3049232 w 8266862"/>
              <a:gd name="connsiteY5049" fmla="*/ 3783814 h 4506686"/>
              <a:gd name="connsiteX5050" fmla="*/ 3014701 w 8266862"/>
              <a:gd name="connsiteY5050" fmla="*/ 3761605 h 4506686"/>
              <a:gd name="connsiteX5051" fmla="*/ 2987623 w 8266862"/>
              <a:gd name="connsiteY5051" fmla="*/ 3747914 h 4506686"/>
              <a:gd name="connsiteX5052" fmla="*/ 2968000 w 8266862"/>
              <a:gd name="connsiteY5052" fmla="*/ 3742742 h 4506686"/>
              <a:gd name="connsiteX5053" fmla="*/ 2950659 w 8266862"/>
              <a:gd name="connsiteY5053" fmla="*/ 3732399 h 4506686"/>
              <a:gd name="connsiteX5054" fmla="*/ 2935598 w 8266862"/>
              <a:gd name="connsiteY5054" fmla="*/ 3717034 h 4506686"/>
              <a:gd name="connsiteX5055" fmla="*/ 2921755 w 8266862"/>
              <a:gd name="connsiteY5055" fmla="*/ 3706842 h 4506686"/>
              <a:gd name="connsiteX5056" fmla="*/ 2909130 w 8266862"/>
              <a:gd name="connsiteY5056" fmla="*/ 3701670 h 4506686"/>
              <a:gd name="connsiteX5057" fmla="*/ 2894374 w 8266862"/>
              <a:gd name="connsiteY5057" fmla="*/ 3684632 h 4506686"/>
              <a:gd name="connsiteX5058" fmla="*/ 2877489 w 8266862"/>
              <a:gd name="connsiteY5058" fmla="*/ 3655579 h 4506686"/>
              <a:gd name="connsiteX5059" fmla="*/ 2868970 w 8266862"/>
              <a:gd name="connsiteY5059" fmla="*/ 3633216 h 4506686"/>
              <a:gd name="connsiteX5060" fmla="*/ 2868970 w 8266862"/>
              <a:gd name="connsiteY5060" fmla="*/ 3609486 h 4506686"/>
              <a:gd name="connsiteX5061" fmla="*/ 2846760 w 8266862"/>
              <a:gd name="connsiteY5061" fmla="*/ 3557766 h 4506686"/>
              <a:gd name="connsiteX5062" fmla="*/ 2835048 w 8266862"/>
              <a:gd name="connsiteY5062" fmla="*/ 3535251 h 4506686"/>
              <a:gd name="connsiteX5063" fmla="*/ 2826377 w 8266862"/>
              <a:gd name="connsiteY5063" fmla="*/ 3524907 h 4506686"/>
              <a:gd name="connsiteX5064" fmla="*/ 2809340 w 8266862"/>
              <a:gd name="connsiteY5064" fmla="*/ 3512585 h 4506686"/>
              <a:gd name="connsiteX5065" fmla="*/ 2783935 w 8266862"/>
              <a:gd name="connsiteY5065" fmla="*/ 3498134 h 4506686"/>
              <a:gd name="connsiteX5066" fmla="*/ 2749861 w 8266862"/>
              <a:gd name="connsiteY5066" fmla="*/ 3469384 h 4506686"/>
              <a:gd name="connsiteX5067" fmla="*/ 2707115 w 8266862"/>
              <a:gd name="connsiteY5067" fmla="*/ 3426030 h 4506686"/>
              <a:gd name="connsiteX5068" fmla="*/ 2676844 w 8266862"/>
              <a:gd name="connsiteY5068" fmla="*/ 3399865 h 4506686"/>
              <a:gd name="connsiteX5069" fmla="*/ 2659045 w 8266862"/>
              <a:gd name="connsiteY5069" fmla="*/ 3391043 h 4506686"/>
              <a:gd name="connsiteX5070" fmla="*/ 2643682 w 8266862"/>
              <a:gd name="connsiteY5070" fmla="*/ 3375374 h 4506686"/>
              <a:gd name="connsiteX5071" fmla="*/ 2630600 w 8266862"/>
              <a:gd name="connsiteY5071" fmla="*/ 3352860 h 4506686"/>
              <a:gd name="connsiteX5072" fmla="*/ 2617821 w 8266862"/>
              <a:gd name="connsiteY5072" fmla="*/ 3338561 h 4506686"/>
              <a:gd name="connsiteX5073" fmla="*/ 2616453 w 8266862"/>
              <a:gd name="connsiteY5073" fmla="*/ 3337952 h 4506686"/>
              <a:gd name="connsiteX5074" fmla="*/ 2599110 w 8266862"/>
              <a:gd name="connsiteY5074" fmla="*/ 3329435 h 4506686"/>
              <a:gd name="connsiteX5075" fmla="*/ 2584507 w 8266862"/>
              <a:gd name="connsiteY5075" fmla="*/ 3299011 h 4506686"/>
              <a:gd name="connsiteX5076" fmla="*/ 2585419 w 8266862"/>
              <a:gd name="connsiteY5076" fmla="*/ 3299011 h 4506686"/>
              <a:gd name="connsiteX5077" fmla="*/ 2617669 w 8266862"/>
              <a:gd name="connsiteY5077" fmla="*/ 3299011 h 4506686"/>
              <a:gd name="connsiteX5078" fmla="*/ 2649918 w 8266862"/>
              <a:gd name="connsiteY5078" fmla="*/ 3299011 h 4506686"/>
              <a:gd name="connsiteX5079" fmla="*/ 2682168 w 8266862"/>
              <a:gd name="connsiteY5079" fmla="*/ 3299011 h 4506686"/>
              <a:gd name="connsiteX5080" fmla="*/ 2714416 w 8266862"/>
              <a:gd name="connsiteY5080" fmla="*/ 3299011 h 4506686"/>
              <a:gd name="connsiteX5081" fmla="*/ 2746667 w 8266862"/>
              <a:gd name="connsiteY5081" fmla="*/ 3299011 h 4506686"/>
              <a:gd name="connsiteX5082" fmla="*/ 2778916 w 8266862"/>
              <a:gd name="connsiteY5082" fmla="*/ 3299011 h 4506686"/>
              <a:gd name="connsiteX5083" fmla="*/ 2811165 w 8266862"/>
              <a:gd name="connsiteY5083" fmla="*/ 3299011 h 4506686"/>
              <a:gd name="connsiteX5084" fmla="*/ 2843414 w 8266862"/>
              <a:gd name="connsiteY5084" fmla="*/ 3299011 h 4506686"/>
              <a:gd name="connsiteX5085" fmla="*/ 2875664 w 8266862"/>
              <a:gd name="connsiteY5085" fmla="*/ 3299011 h 4506686"/>
              <a:gd name="connsiteX5086" fmla="*/ 2907913 w 8266862"/>
              <a:gd name="connsiteY5086" fmla="*/ 3299011 h 4506686"/>
              <a:gd name="connsiteX5087" fmla="*/ 2940162 w 8266862"/>
              <a:gd name="connsiteY5087" fmla="*/ 3299011 h 4506686"/>
              <a:gd name="connsiteX5088" fmla="*/ 2972411 w 8266862"/>
              <a:gd name="connsiteY5088" fmla="*/ 3299011 h 4506686"/>
              <a:gd name="connsiteX5089" fmla="*/ 3004660 w 8266862"/>
              <a:gd name="connsiteY5089" fmla="*/ 3299011 h 4506686"/>
              <a:gd name="connsiteX5090" fmla="*/ 3036910 w 8266862"/>
              <a:gd name="connsiteY5090" fmla="*/ 3299011 h 4506686"/>
              <a:gd name="connsiteX5091" fmla="*/ 3069159 w 8266862"/>
              <a:gd name="connsiteY5091" fmla="*/ 3299011 h 4506686"/>
              <a:gd name="connsiteX5092" fmla="*/ 3101408 w 8266862"/>
              <a:gd name="connsiteY5092" fmla="*/ 3299011 h 4506686"/>
              <a:gd name="connsiteX5093" fmla="*/ 3101560 w 8266862"/>
              <a:gd name="connsiteY5093" fmla="*/ 3251701 h 4506686"/>
              <a:gd name="connsiteX5094" fmla="*/ 3101712 w 8266862"/>
              <a:gd name="connsiteY5094" fmla="*/ 3204239 h 4506686"/>
              <a:gd name="connsiteX5095" fmla="*/ 3101864 w 8266862"/>
              <a:gd name="connsiteY5095" fmla="*/ 3156628 h 4506686"/>
              <a:gd name="connsiteX5096" fmla="*/ 3102017 w 8266862"/>
              <a:gd name="connsiteY5096" fmla="*/ 3108861 h 4506686"/>
              <a:gd name="connsiteX5097" fmla="*/ 3102169 w 8266862"/>
              <a:gd name="connsiteY5097" fmla="*/ 3060944 h 4506686"/>
              <a:gd name="connsiteX5098" fmla="*/ 3102321 w 8266862"/>
              <a:gd name="connsiteY5098" fmla="*/ 3012874 h 4506686"/>
              <a:gd name="connsiteX5099" fmla="*/ 3102473 w 8266862"/>
              <a:gd name="connsiteY5099" fmla="*/ 2964652 h 4506686"/>
              <a:gd name="connsiteX5100" fmla="*/ 3102626 w 8266862"/>
              <a:gd name="connsiteY5100" fmla="*/ 2916278 h 4506686"/>
              <a:gd name="connsiteX5101" fmla="*/ 3102778 w 8266862"/>
              <a:gd name="connsiteY5101" fmla="*/ 2867751 h 4506686"/>
              <a:gd name="connsiteX5102" fmla="*/ 3102930 w 8266862"/>
              <a:gd name="connsiteY5102" fmla="*/ 2819075 h 4506686"/>
              <a:gd name="connsiteX5103" fmla="*/ 3103082 w 8266862"/>
              <a:gd name="connsiteY5103" fmla="*/ 2770244 h 4506686"/>
              <a:gd name="connsiteX5104" fmla="*/ 3103235 w 8266862"/>
              <a:gd name="connsiteY5104" fmla="*/ 2721110 h 4506686"/>
              <a:gd name="connsiteX5105" fmla="*/ 3103386 w 8266862"/>
              <a:gd name="connsiteY5105" fmla="*/ 2671822 h 4506686"/>
              <a:gd name="connsiteX5106" fmla="*/ 3103538 w 8266862"/>
              <a:gd name="connsiteY5106" fmla="*/ 2622383 h 4506686"/>
              <a:gd name="connsiteX5107" fmla="*/ 3103690 w 8266862"/>
              <a:gd name="connsiteY5107" fmla="*/ 2572793 h 4506686"/>
              <a:gd name="connsiteX5108" fmla="*/ 3103843 w 8266862"/>
              <a:gd name="connsiteY5108" fmla="*/ 2523050 h 4506686"/>
              <a:gd name="connsiteX5109" fmla="*/ 3109775 w 8266862"/>
              <a:gd name="connsiteY5109" fmla="*/ 2522897 h 4506686"/>
              <a:gd name="connsiteX5110" fmla="*/ 3136548 w 8266862"/>
              <a:gd name="connsiteY5110" fmla="*/ 2522897 h 4506686"/>
              <a:gd name="connsiteX5111" fmla="*/ 3163321 w 8266862"/>
              <a:gd name="connsiteY5111" fmla="*/ 2522897 h 4506686"/>
              <a:gd name="connsiteX5112" fmla="*/ 3190094 w 8266862"/>
              <a:gd name="connsiteY5112" fmla="*/ 2522897 h 4506686"/>
              <a:gd name="connsiteX5113" fmla="*/ 3216867 w 8266862"/>
              <a:gd name="connsiteY5113" fmla="*/ 2522897 h 4506686"/>
              <a:gd name="connsiteX5114" fmla="*/ 3243640 w 8266862"/>
              <a:gd name="connsiteY5114" fmla="*/ 2522897 h 4506686"/>
              <a:gd name="connsiteX5115" fmla="*/ 3270414 w 8266862"/>
              <a:gd name="connsiteY5115" fmla="*/ 2522897 h 4506686"/>
              <a:gd name="connsiteX5116" fmla="*/ 3297186 w 8266862"/>
              <a:gd name="connsiteY5116" fmla="*/ 2522897 h 4506686"/>
              <a:gd name="connsiteX5117" fmla="*/ 3323959 w 8266862"/>
              <a:gd name="connsiteY5117" fmla="*/ 2522897 h 4506686"/>
              <a:gd name="connsiteX5118" fmla="*/ 3350732 w 8266862"/>
              <a:gd name="connsiteY5118" fmla="*/ 2522897 h 4506686"/>
              <a:gd name="connsiteX5119" fmla="*/ 3377505 w 8266862"/>
              <a:gd name="connsiteY5119" fmla="*/ 2522897 h 4506686"/>
              <a:gd name="connsiteX5120" fmla="*/ 3404278 w 8266862"/>
              <a:gd name="connsiteY5120" fmla="*/ 2522897 h 4506686"/>
              <a:gd name="connsiteX5121" fmla="*/ 3431051 w 8266862"/>
              <a:gd name="connsiteY5121" fmla="*/ 2522897 h 4506686"/>
              <a:gd name="connsiteX5122" fmla="*/ 3457825 w 8266862"/>
              <a:gd name="connsiteY5122" fmla="*/ 2522897 h 4506686"/>
              <a:gd name="connsiteX5123" fmla="*/ 3484596 w 8266862"/>
              <a:gd name="connsiteY5123" fmla="*/ 2522897 h 4506686"/>
              <a:gd name="connsiteX5124" fmla="*/ 3511369 w 8266862"/>
              <a:gd name="connsiteY5124" fmla="*/ 2522897 h 4506686"/>
              <a:gd name="connsiteX5125" fmla="*/ 3538142 w 8266862"/>
              <a:gd name="connsiteY5125" fmla="*/ 2522897 h 4506686"/>
              <a:gd name="connsiteX5126" fmla="*/ 3538142 w 8266862"/>
              <a:gd name="connsiteY5126" fmla="*/ 2544042 h 4506686"/>
              <a:gd name="connsiteX5127" fmla="*/ 3538142 w 8266862"/>
              <a:gd name="connsiteY5127" fmla="*/ 2565187 h 4506686"/>
              <a:gd name="connsiteX5128" fmla="*/ 3538142 w 8266862"/>
              <a:gd name="connsiteY5128" fmla="*/ 2586331 h 4506686"/>
              <a:gd name="connsiteX5129" fmla="*/ 3538142 w 8266862"/>
              <a:gd name="connsiteY5129" fmla="*/ 2607476 h 4506686"/>
              <a:gd name="connsiteX5130" fmla="*/ 3538142 w 8266862"/>
              <a:gd name="connsiteY5130" fmla="*/ 2628621 h 4506686"/>
              <a:gd name="connsiteX5131" fmla="*/ 3538142 w 8266862"/>
              <a:gd name="connsiteY5131" fmla="*/ 2649613 h 4506686"/>
              <a:gd name="connsiteX5132" fmla="*/ 3538142 w 8266862"/>
              <a:gd name="connsiteY5132" fmla="*/ 2670606 h 4506686"/>
              <a:gd name="connsiteX5133" fmla="*/ 3538142 w 8266862"/>
              <a:gd name="connsiteY5133" fmla="*/ 2691598 h 4506686"/>
              <a:gd name="connsiteX5134" fmla="*/ 3538142 w 8266862"/>
              <a:gd name="connsiteY5134" fmla="*/ 2712590 h 4506686"/>
              <a:gd name="connsiteX5135" fmla="*/ 3538142 w 8266862"/>
              <a:gd name="connsiteY5135" fmla="*/ 2733583 h 4506686"/>
              <a:gd name="connsiteX5136" fmla="*/ 3538142 w 8266862"/>
              <a:gd name="connsiteY5136" fmla="*/ 2754424 h 4506686"/>
              <a:gd name="connsiteX5137" fmla="*/ 3538142 w 8266862"/>
              <a:gd name="connsiteY5137" fmla="*/ 2775264 h 4506686"/>
              <a:gd name="connsiteX5138" fmla="*/ 3538142 w 8266862"/>
              <a:gd name="connsiteY5138" fmla="*/ 2796105 h 4506686"/>
              <a:gd name="connsiteX5139" fmla="*/ 3538142 w 8266862"/>
              <a:gd name="connsiteY5139" fmla="*/ 2816944 h 4506686"/>
              <a:gd name="connsiteX5140" fmla="*/ 3538142 w 8266862"/>
              <a:gd name="connsiteY5140" fmla="*/ 2837632 h 4506686"/>
              <a:gd name="connsiteX5141" fmla="*/ 3538142 w 8266862"/>
              <a:gd name="connsiteY5141" fmla="*/ 2858320 h 4506686"/>
              <a:gd name="connsiteX5142" fmla="*/ 3546509 w 8266862"/>
              <a:gd name="connsiteY5142" fmla="*/ 2860146 h 4506686"/>
              <a:gd name="connsiteX5143" fmla="*/ 3557005 w 8266862"/>
              <a:gd name="connsiteY5143" fmla="*/ 2865927 h 4506686"/>
              <a:gd name="connsiteX5144" fmla="*/ 3583018 w 8266862"/>
              <a:gd name="connsiteY5144" fmla="*/ 2887983 h 4506686"/>
              <a:gd name="connsiteX5145" fmla="*/ 3590624 w 8266862"/>
              <a:gd name="connsiteY5145" fmla="*/ 2892700 h 4506686"/>
              <a:gd name="connsiteX5146" fmla="*/ 3604314 w 8266862"/>
              <a:gd name="connsiteY5146" fmla="*/ 2889961 h 4506686"/>
              <a:gd name="connsiteX5147" fmla="*/ 3619223 w 8266862"/>
              <a:gd name="connsiteY5147" fmla="*/ 2892700 h 4506686"/>
              <a:gd name="connsiteX5148" fmla="*/ 3623178 w 8266862"/>
              <a:gd name="connsiteY5148" fmla="*/ 2892244 h 4506686"/>
              <a:gd name="connsiteX5149" fmla="*/ 3623332 w 8266862"/>
              <a:gd name="connsiteY5149" fmla="*/ 2891740 h 4506686"/>
              <a:gd name="connsiteX5150" fmla="*/ 3620287 w 8266862"/>
              <a:gd name="connsiteY5150" fmla="*/ 2892092 h 4506686"/>
              <a:gd name="connsiteX5151" fmla="*/ 3605380 w 8266862"/>
              <a:gd name="connsiteY5151" fmla="*/ 2889354 h 4506686"/>
              <a:gd name="connsiteX5152" fmla="*/ 3591690 w 8266862"/>
              <a:gd name="connsiteY5152" fmla="*/ 2892244 h 4506686"/>
              <a:gd name="connsiteX5153" fmla="*/ 3584084 w 8266862"/>
              <a:gd name="connsiteY5153" fmla="*/ 2887528 h 4506686"/>
              <a:gd name="connsiteX5154" fmla="*/ 3558071 w 8266862"/>
              <a:gd name="connsiteY5154" fmla="*/ 2865471 h 4506686"/>
              <a:gd name="connsiteX5155" fmla="*/ 3547575 w 8266862"/>
              <a:gd name="connsiteY5155" fmla="*/ 2859690 h 4506686"/>
              <a:gd name="connsiteX5156" fmla="*/ 3539056 w 8266862"/>
              <a:gd name="connsiteY5156" fmla="*/ 2857864 h 4506686"/>
              <a:gd name="connsiteX5157" fmla="*/ 3539056 w 8266862"/>
              <a:gd name="connsiteY5157" fmla="*/ 2837177 h 4506686"/>
              <a:gd name="connsiteX5158" fmla="*/ 3539056 w 8266862"/>
              <a:gd name="connsiteY5158" fmla="*/ 2816488 h 4506686"/>
              <a:gd name="connsiteX5159" fmla="*/ 3539056 w 8266862"/>
              <a:gd name="connsiteY5159" fmla="*/ 2795648 h 4506686"/>
              <a:gd name="connsiteX5160" fmla="*/ 3539056 w 8266862"/>
              <a:gd name="connsiteY5160" fmla="*/ 2774807 h 4506686"/>
              <a:gd name="connsiteX5161" fmla="*/ 3538904 w 8266862"/>
              <a:gd name="connsiteY5161" fmla="*/ 2753967 h 4506686"/>
              <a:gd name="connsiteX5162" fmla="*/ 3538904 w 8266862"/>
              <a:gd name="connsiteY5162" fmla="*/ 2733127 h 4506686"/>
              <a:gd name="connsiteX5163" fmla="*/ 3538904 w 8266862"/>
              <a:gd name="connsiteY5163" fmla="*/ 2712134 h 4506686"/>
              <a:gd name="connsiteX5164" fmla="*/ 3538904 w 8266862"/>
              <a:gd name="connsiteY5164" fmla="*/ 2691141 h 4506686"/>
              <a:gd name="connsiteX5165" fmla="*/ 3538904 w 8266862"/>
              <a:gd name="connsiteY5165" fmla="*/ 2670302 h 4506686"/>
              <a:gd name="connsiteX5166" fmla="*/ 3538904 w 8266862"/>
              <a:gd name="connsiteY5166" fmla="*/ 2649156 h 4506686"/>
              <a:gd name="connsiteX5167" fmla="*/ 3538751 w 8266862"/>
              <a:gd name="connsiteY5167" fmla="*/ 2628164 h 4506686"/>
              <a:gd name="connsiteX5168" fmla="*/ 3538751 w 8266862"/>
              <a:gd name="connsiteY5168" fmla="*/ 2607172 h 4506686"/>
              <a:gd name="connsiteX5169" fmla="*/ 3538751 w 8266862"/>
              <a:gd name="connsiteY5169" fmla="*/ 2586027 h 4506686"/>
              <a:gd name="connsiteX5170" fmla="*/ 3538751 w 8266862"/>
              <a:gd name="connsiteY5170" fmla="*/ 2564883 h 4506686"/>
              <a:gd name="connsiteX5171" fmla="*/ 3538751 w 8266862"/>
              <a:gd name="connsiteY5171" fmla="*/ 2543737 h 4506686"/>
              <a:gd name="connsiteX5172" fmla="*/ 3538600 w 8266862"/>
              <a:gd name="connsiteY5172" fmla="*/ 2522442 h 4506686"/>
              <a:gd name="connsiteX5173" fmla="*/ 3511827 w 8266862"/>
              <a:gd name="connsiteY5173" fmla="*/ 2522442 h 4506686"/>
              <a:gd name="connsiteX5174" fmla="*/ 3485054 w 8266862"/>
              <a:gd name="connsiteY5174" fmla="*/ 2522442 h 4506686"/>
              <a:gd name="connsiteX5175" fmla="*/ 3458129 w 8266862"/>
              <a:gd name="connsiteY5175" fmla="*/ 2522442 h 4506686"/>
              <a:gd name="connsiteX5176" fmla="*/ 3431355 w 8266862"/>
              <a:gd name="connsiteY5176" fmla="*/ 2522442 h 4506686"/>
              <a:gd name="connsiteX5177" fmla="*/ 3404583 w 8266862"/>
              <a:gd name="connsiteY5177" fmla="*/ 2522442 h 4506686"/>
              <a:gd name="connsiteX5178" fmla="*/ 3377657 w 8266862"/>
              <a:gd name="connsiteY5178" fmla="*/ 2522442 h 4506686"/>
              <a:gd name="connsiteX5179" fmla="*/ 3350884 w 8266862"/>
              <a:gd name="connsiteY5179" fmla="*/ 2522442 h 4506686"/>
              <a:gd name="connsiteX5180" fmla="*/ 3323959 w 8266862"/>
              <a:gd name="connsiteY5180" fmla="*/ 2522442 h 4506686"/>
              <a:gd name="connsiteX5181" fmla="*/ 3297187 w 8266862"/>
              <a:gd name="connsiteY5181" fmla="*/ 2522442 h 4506686"/>
              <a:gd name="connsiteX5182" fmla="*/ 3270414 w 8266862"/>
              <a:gd name="connsiteY5182" fmla="*/ 2522442 h 4506686"/>
              <a:gd name="connsiteX5183" fmla="*/ 3243489 w 8266862"/>
              <a:gd name="connsiteY5183" fmla="*/ 2522442 h 4506686"/>
              <a:gd name="connsiteX5184" fmla="*/ 3216715 w 8266862"/>
              <a:gd name="connsiteY5184" fmla="*/ 2522442 h 4506686"/>
              <a:gd name="connsiteX5185" fmla="*/ 3189789 w 8266862"/>
              <a:gd name="connsiteY5185" fmla="*/ 2522442 h 4506686"/>
              <a:gd name="connsiteX5186" fmla="*/ 3163017 w 8266862"/>
              <a:gd name="connsiteY5186" fmla="*/ 2522442 h 4506686"/>
              <a:gd name="connsiteX5187" fmla="*/ 3136244 w 8266862"/>
              <a:gd name="connsiteY5187" fmla="*/ 2522442 h 4506686"/>
              <a:gd name="connsiteX5188" fmla="*/ 3109319 w 8266862"/>
              <a:gd name="connsiteY5188" fmla="*/ 2522442 h 4506686"/>
              <a:gd name="connsiteX5189" fmla="*/ 3103386 w 8266862"/>
              <a:gd name="connsiteY5189" fmla="*/ 2522593 h 4506686"/>
              <a:gd name="connsiteX5190" fmla="*/ 3103235 w 8266862"/>
              <a:gd name="connsiteY5190" fmla="*/ 2572336 h 4506686"/>
              <a:gd name="connsiteX5191" fmla="*/ 3102930 w 8266862"/>
              <a:gd name="connsiteY5191" fmla="*/ 2621927 h 4506686"/>
              <a:gd name="connsiteX5192" fmla="*/ 3102778 w 8266862"/>
              <a:gd name="connsiteY5192" fmla="*/ 2671366 h 4506686"/>
              <a:gd name="connsiteX5193" fmla="*/ 3102473 w 8266862"/>
              <a:gd name="connsiteY5193" fmla="*/ 2720501 h 4506686"/>
              <a:gd name="connsiteX5194" fmla="*/ 3102321 w 8266862"/>
              <a:gd name="connsiteY5194" fmla="*/ 2769636 h 4506686"/>
              <a:gd name="connsiteX5195" fmla="*/ 3102170 w 8266862"/>
              <a:gd name="connsiteY5195" fmla="*/ 2818465 h 4506686"/>
              <a:gd name="connsiteX5196" fmla="*/ 3101866 w 8266862"/>
              <a:gd name="connsiteY5196" fmla="*/ 2867296 h 4506686"/>
              <a:gd name="connsiteX5197" fmla="*/ 3101713 w 8266862"/>
              <a:gd name="connsiteY5197" fmla="*/ 2915822 h 4506686"/>
              <a:gd name="connsiteX5198" fmla="*/ 3101561 w 8266862"/>
              <a:gd name="connsiteY5198" fmla="*/ 2964195 h 4506686"/>
              <a:gd name="connsiteX5199" fmla="*/ 3101257 w 8266862"/>
              <a:gd name="connsiteY5199" fmla="*/ 3012417 h 4506686"/>
              <a:gd name="connsiteX5200" fmla="*/ 3101104 w 8266862"/>
              <a:gd name="connsiteY5200" fmla="*/ 3060488 h 4506686"/>
              <a:gd name="connsiteX5201" fmla="*/ 3100800 w 8266862"/>
              <a:gd name="connsiteY5201" fmla="*/ 3108404 h 4506686"/>
              <a:gd name="connsiteX5202" fmla="*/ 3100648 w 8266862"/>
              <a:gd name="connsiteY5202" fmla="*/ 3156171 h 4506686"/>
              <a:gd name="connsiteX5203" fmla="*/ 3100495 w 8266862"/>
              <a:gd name="connsiteY5203" fmla="*/ 3203784 h 4506686"/>
              <a:gd name="connsiteX5204" fmla="*/ 3100192 w 8266862"/>
              <a:gd name="connsiteY5204" fmla="*/ 3251245 h 4506686"/>
              <a:gd name="connsiteX5205" fmla="*/ 3100040 w 8266862"/>
              <a:gd name="connsiteY5205" fmla="*/ 3298554 h 4506686"/>
              <a:gd name="connsiteX5206" fmla="*/ 3067790 w 8266862"/>
              <a:gd name="connsiteY5206" fmla="*/ 3298554 h 4506686"/>
              <a:gd name="connsiteX5207" fmla="*/ 3035694 w 8266862"/>
              <a:gd name="connsiteY5207" fmla="*/ 3298554 h 4506686"/>
              <a:gd name="connsiteX5208" fmla="*/ 3003443 w 8266862"/>
              <a:gd name="connsiteY5208" fmla="*/ 3298554 h 4506686"/>
              <a:gd name="connsiteX5209" fmla="*/ 2971194 w 8266862"/>
              <a:gd name="connsiteY5209" fmla="*/ 3298706 h 4506686"/>
              <a:gd name="connsiteX5210" fmla="*/ 2939097 w 8266862"/>
              <a:gd name="connsiteY5210" fmla="*/ 3298706 h 4506686"/>
              <a:gd name="connsiteX5211" fmla="*/ 2906849 w 8266862"/>
              <a:gd name="connsiteY5211" fmla="*/ 3298706 h 4506686"/>
              <a:gd name="connsiteX5212" fmla="*/ 2874751 w 8266862"/>
              <a:gd name="connsiteY5212" fmla="*/ 3298706 h 4506686"/>
              <a:gd name="connsiteX5213" fmla="*/ 2842502 w 8266862"/>
              <a:gd name="connsiteY5213" fmla="*/ 3298706 h 4506686"/>
              <a:gd name="connsiteX5214" fmla="*/ 2810252 w 8266862"/>
              <a:gd name="connsiteY5214" fmla="*/ 3298706 h 4506686"/>
              <a:gd name="connsiteX5215" fmla="*/ 2778155 w 8266862"/>
              <a:gd name="connsiteY5215" fmla="*/ 3298706 h 4506686"/>
              <a:gd name="connsiteX5216" fmla="*/ 2745905 w 8266862"/>
              <a:gd name="connsiteY5216" fmla="*/ 3298706 h 4506686"/>
              <a:gd name="connsiteX5217" fmla="*/ 2713808 w 8266862"/>
              <a:gd name="connsiteY5217" fmla="*/ 3298706 h 4506686"/>
              <a:gd name="connsiteX5218" fmla="*/ 2681560 w 8266862"/>
              <a:gd name="connsiteY5218" fmla="*/ 3298859 h 4506686"/>
              <a:gd name="connsiteX5219" fmla="*/ 2649311 w 8266862"/>
              <a:gd name="connsiteY5219" fmla="*/ 3298859 h 4506686"/>
              <a:gd name="connsiteX5220" fmla="*/ 2617213 w 8266862"/>
              <a:gd name="connsiteY5220" fmla="*/ 3298859 h 4506686"/>
              <a:gd name="connsiteX5221" fmla="*/ 2584964 w 8266862"/>
              <a:gd name="connsiteY5221" fmla="*/ 3298859 h 4506686"/>
              <a:gd name="connsiteX5222" fmla="*/ 2584203 w 8266862"/>
              <a:gd name="connsiteY5222" fmla="*/ 3298859 h 4506686"/>
              <a:gd name="connsiteX5223" fmla="*/ 2598807 w 8266862"/>
              <a:gd name="connsiteY5223" fmla="*/ 3329282 h 4506686"/>
              <a:gd name="connsiteX5224" fmla="*/ 2598655 w 8266862"/>
              <a:gd name="connsiteY5224" fmla="*/ 3329282 h 4506686"/>
              <a:gd name="connsiteX5225" fmla="*/ 2615996 w 8266862"/>
              <a:gd name="connsiteY5225" fmla="*/ 3337954 h 4506686"/>
              <a:gd name="connsiteX5226" fmla="*/ 2614931 w 8266862"/>
              <a:gd name="connsiteY5226" fmla="*/ 3337648 h 4506686"/>
              <a:gd name="connsiteX5227" fmla="*/ 2583442 w 8266862"/>
              <a:gd name="connsiteY5227" fmla="*/ 3337344 h 4506686"/>
              <a:gd name="connsiteX5228" fmla="*/ 2551953 w 8266862"/>
              <a:gd name="connsiteY5228" fmla="*/ 3337192 h 4506686"/>
              <a:gd name="connsiteX5229" fmla="*/ 2520465 w 8266862"/>
              <a:gd name="connsiteY5229" fmla="*/ 3337040 h 4506686"/>
              <a:gd name="connsiteX5230" fmla="*/ 2488977 w 8266862"/>
              <a:gd name="connsiteY5230" fmla="*/ 3336888 h 4506686"/>
              <a:gd name="connsiteX5231" fmla="*/ 2457488 w 8266862"/>
              <a:gd name="connsiteY5231" fmla="*/ 3336583 h 4506686"/>
              <a:gd name="connsiteX5232" fmla="*/ 2425999 w 8266862"/>
              <a:gd name="connsiteY5232" fmla="*/ 3336431 h 4506686"/>
              <a:gd name="connsiteX5233" fmla="*/ 2394511 w 8266862"/>
              <a:gd name="connsiteY5233" fmla="*/ 3336280 h 4506686"/>
              <a:gd name="connsiteX5234" fmla="*/ 2363021 w 8266862"/>
              <a:gd name="connsiteY5234" fmla="*/ 3336128 h 4506686"/>
              <a:gd name="connsiteX5235" fmla="*/ 2363021 w 8266862"/>
              <a:gd name="connsiteY5235" fmla="*/ 3354991 h 4506686"/>
              <a:gd name="connsiteX5236" fmla="*/ 2362869 w 8266862"/>
              <a:gd name="connsiteY5236" fmla="*/ 3373700 h 4506686"/>
              <a:gd name="connsiteX5237" fmla="*/ 2362869 w 8266862"/>
              <a:gd name="connsiteY5237" fmla="*/ 3392563 h 4506686"/>
              <a:gd name="connsiteX5238" fmla="*/ 2362717 w 8266862"/>
              <a:gd name="connsiteY5238" fmla="*/ 3411275 h 4506686"/>
              <a:gd name="connsiteX5239" fmla="*/ 2312062 w 8266862"/>
              <a:gd name="connsiteY5239" fmla="*/ 3411427 h 4506686"/>
              <a:gd name="connsiteX5240" fmla="*/ 2261558 w 8266862"/>
              <a:gd name="connsiteY5240" fmla="*/ 3411578 h 4506686"/>
              <a:gd name="connsiteX5241" fmla="*/ 2243456 w 8266862"/>
              <a:gd name="connsiteY5241" fmla="*/ 3411578 h 4506686"/>
              <a:gd name="connsiteX5242" fmla="*/ 2210902 w 8266862"/>
              <a:gd name="connsiteY5242" fmla="*/ 3411578 h 4506686"/>
              <a:gd name="connsiteX5243" fmla="*/ 2160246 w 8266862"/>
              <a:gd name="connsiteY5243" fmla="*/ 3411731 h 4506686"/>
              <a:gd name="connsiteX5244" fmla="*/ 2109591 w 8266862"/>
              <a:gd name="connsiteY5244" fmla="*/ 3411883 h 4506686"/>
              <a:gd name="connsiteX5245" fmla="*/ 2059087 w 8266862"/>
              <a:gd name="connsiteY5245" fmla="*/ 3412035 h 4506686"/>
              <a:gd name="connsiteX5246" fmla="*/ 2008432 w 8266862"/>
              <a:gd name="connsiteY5246" fmla="*/ 3412035 h 4506686"/>
              <a:gd name="connsiteX5247" fmla="*/ 1957775 w 8266862"/>
              <a:gd name="connsiteY5247" fmla="*/ 3412187 h 4506686"/>
              <a:gd name="connsiteX5248" fmla="*/ 1889931 w 8266862"/>
              <a:gd name="connsiteY5248" fmla="*/ 3387545 h 4506686"/>
              <a:gd name="connsiteX5249" fmla="*/ 1821932 w 8266862"/>
              <a:gd name="connsiteY5249" fmla="*/ 3362749 h 4506686"/>
              <a:gd name="connsiteX5250" fmla="*/ 1754089 w 8266862"/>
              <a:gd name="connsiteY5250" fmla="*/ 3337954 h 4506686"/>
              <a:gd name="connsiteX5251" fmla="*/ 1686242 w 8266862"/>
              <a:gd name="connsiteY5251" fmla="*/ 3313158 h 4506686"/>
              <a:gd name="connsiteX5252" fmla="*/ 1618245 w 8266862"/>
              <a:gd name="connsiteY5252" fmla="*/ 3288210 h 4506686"/>
              <a:gd name="connsiteX5253" fmla="*/ 1550400 w 8266862"/>
              <a:gd name="connsiteY5253" fmla="*/ 3263262 h 4506686"/>
              <a:gd name="connsiteX5254" fmla="*/ 1482403 w 8266862"/>
              <a:gd name="connsiteY5254" fmla="*/ 3238316 h 4506686"/>
              <a:gd name="connsiteX5255" fmla="*/ 1414558 w 8266862"/>
              <a:gd name="connsiteY5255" fmla="*/ 3213367 h 4506686"/>
              <a:gd name="connsiteX5256" fmla="*/ 1421402 w 8266862"/>
              <a:gd name="connsiteY5256" fmla="*/ 3203784 h 4506686"/>
              <a:gd name="connsiteX5257" fmla="*/ 1430366 w 8266862"/>
              <a:gd name="connsiteY5257" fmla="*/ 3178416 h 4506686"/>
              <a:gd name="connsiteX5258" fmla="*/ 1414254 w 8266862"/>
              <a:gd name="connsiteY5258" fmla="*/ 3180206 h 4506686"/>
              <a:gd name="connsiteX5259" fmla="*/ 1373333 w 8266862"/>
              <a:gd name="connsiteY5259" fmla="*/ 3183856 h 4506686"/>
              <a:gd name="connsiteX5260" fmla="*/ 1332414 w 8266862"/>
              <a:gd name="connsiteY5260" fmla="*/ 3187507 h 4506686"/>
              <a:gd name="connsiteX5261" fmla="*/ 1291494 w 8266862"/>
              <a:gd name="connsiteY5261" fmla="*/ 3191157 h 4506686"/>
              <a:gd name="connsiteX5262" fmla="*/ 1250573 w 8266862"/>
              <a:gd name="connsiteY5262" fmla="*/ 3194808 h 4506686"/>
              <a:gd name="connsiteX5263" fmla="*/ 1209654 w 8266862"/>
              <a:gd name="connsiteY5263" fmla="*/ 3198460 h 4506686"/>
              <a:gd name="connsiteX5264" fmla="*/ 1168733 w 8266862"/>
              <a:gd name="connsiteY5264" fmla="*/ 3202110 h 4506686"/>
              <a:gd name="connsiteX5265" fmla="*/ 1127813 w 8266862"/>
              <a:gd name="connsiteY5265" fmla="*/ 3205761 h 4506686"/>
              <a:gd name="connsiteX5266" fmla="*/ 1086893 w 8266862"/>
              <a:gd name="connsiteY5266" fmla="*/ 3209411 h 4506686"/>
              <a:gd name="connsiteX5267" fmla="*/ 1086589 w 8266862"/>
              <a:gd name="connsiteY5267" fmla="*/ 3208347 h 4506686"/>
              <a:gd name="connsiteX5268" fmla="*/ 1085676 w 8266862"/>
              <a:gd name="connsiteY5268" fmla="*/ 3189788 h 4506686"/>
              <a:gd name="connsiteX5269" fmla="*/ 1078983 w 8266862"/>
              <a:gd name="connsiteY5269" fmla="*/ 3183247 h 4506686"/>
              <a:gd name="connsiteX5270" fmla="*/ 1070465 w 8266862"/>
              <a:gd name="connsiteY5270" fmla="*/ 3187355 h 4506686"/>
              <a:gd name="connsiteX5271" fmla="*/ 1066509 w 8266862"/>
              <a:gd name="connsiteY5271" fmla="*/ 3163320 h 4506686"/>
              <a:gd name="connsiteX5272" fmla="*/ 1068639 w 8266862"/>
              <a:gd name="connsiteY5272" fmla="*/ 3151910 h 4506686"/>
              <a:gd name="connsiteX5273" fmla="*/ 1067575 w 8266862"/>
              <a:gd name="connsiteY5273" fmla="*/ 3140806 h 4506686"/>
              <a:gd name="connsiteX5274" fmla="*/ 1059511 w 8266862"/>
              <a:gd name="connsiteY5274" fmla="*/ 3113424 h 4506686"/>
              <a:gd name="connsiteX5275" fmla="*/ 1038216 w 8266862"/>
              <a:gd name="connsiteY5275" fmla="*/ 3080110 h 4506686"/>
              <a:gd name="connsiteX5276" fmla="*/ 992275 w 8266862"/>
              <a:gd name="connsiteY5276" fmla="*/ 3038582 h 4506686"/>
              <a:gd name="connsiteX5277" fmla="*/ 968848 w 8266862"/>
              <a:gd name="connsiteY5277" fmla="*/ 3024739 h 4506686"/>
              <a:gd name="connsiteX5278" fmla="*/ 950442 w 8266862"/>
              <a:gd name="connsiteY5278" fmla="*/ 3007093 h 4506686"/>
              <a:gd name="connsiteX5279" fmla="*/ 938729 w 8266862"/>
              <a:gd name="connsiteY5279" fmla="*/ 3002226 h 4506686"/>
              <a:gd name="connsiteX5280" fmla="*/ 924126 w 8266862"/>
              <a:gd name="connsiteY5280" fmla="*/ 3000855 h 4506686"/>
              <a:gd name="connsiteX5281" fmla="*/ 919866 w 8266862"/>
              <a:gd name="connsiteY5281" fmla="*/ 3008767 h 4506686"/>
              <a:gd name="connsiteX5282" fmla="*/ 903284 w 8266862"/>
              <a:gd name="connsiteY5282" fmla="*/ 3003290 h 4506686"/>
              <a:gd name="connsiteX5283" fmla="*/ 905719 w 8266862"/>
              <a:gd name="connsiteY5283" fmla="*/ 2983666 h 4506686"/>
              <a:gd name="connsiteX5284" fmla="*/ 889442 w 8266862"/>
              <a:gd name="connsiteY5284" fmla="*/ 2956285 h 4506686"/>
              <a:gd name="connsiteX5285" fmla="*/ 876208 w 8266862"/>
              <a:gd name="connsiteY5285" fmla="*/ 2953242 h 4506686"/>
              <a:gd name="connsiteX5286" fmla="*/ 842894 w 8266862"/>
              <a:gd name="connsiteY5286" fmla="*/ 2955068 h 4506686"/>
              <a:gd name="connsiteX5287" fmla="*/ 798323 w 8266862"/>
              <a:gd name="connsiteY5287" fmla="*/ 2940008 h 4506686"/>
              <a:gd name="connsiteX5288" fmla="*/ 785088 w 8266862"/>
              <a:gd name="connsiteY5288" fmla="*/ 2931033 h 4506686"/>
              <a:gd name="connsiteX5289" fmla="*/ 780526 w 8266862"/>
              <a:gd name="connsiteY5289" fmla="*/ 2914909 h 4506686"/>
              <a:gd name="connsiteX5290" fmla="*/ 759533 w 8266862"/>
              <a:gd name="connsiteY5290" fmla="*/ 2900913 h 4506686"/>
              <a:gd name="connsiteX5291" fmla="*/ 731999 w 8266862"/>
              <a:gd name="connsiteY5291" fmla="*/ 2887223 h 4506686"/>
              <a:gd name="connsiteX5292" fmla="*/ 716636 w 8266862"/>
              <a:gd name="connsiteY5292" fmla="*/ 2890418 h 4506686"/>
              <a:gd name="connsiteX5293" fmla="*/ 696556 w 8266862"/>
              <a:gd name="connsiteY5293" fmla="*/ 2888288 h 4506686"/>
              <a:gd name="connsiteX5294" fmla="*/ 667957 w 8266862"/>
              <a:gd name="connsiteY5294" fmla="*/ 2878400 h 4506686"/>
              <a:gd name="connsiteX5295" fmla="*/ 651224 w 8266862"/>
              <a:gd name="connsiteY5295" fmla="*/ 2877183 h 4506686"/>
              <a:gd name="connsiteX5296" fmla="*/ 618670 w 8266862"/>
              <a:gd name="connsiteY5296" fmla="*/ 2880073 h 4506686"/>
              <a:gd name="connsiteX5297" fmla="*/ 606500 w 8266862"/>
              <a:gd name="connsiteY5297" fmla="*/ 2877944 h 4506686"/>
              <a:gd name="connsiteX5298" fmla="*/ 595243 w 8266862"/>
              <a:gd name="connsiteY5298" fmla="*/ 2865470 h 4506686"/>
              <a:gd name="connsiteX5299" fmla="*/ 583073 w 8266862"/>
              <a:gd name="connsiteY5299" fmla="*/ 2859233 h 4506686"/>
              <a:gd name="connsiteX5300" fmla="*/ 585660 w 8266862"/>
              <a:gd name="connsiteY5300" fmla="*/ 2843869 h 4506686"/>
              <a:gd name="connsiteX5301" fmla="*/ 584139 w 8266862"/>
              <a:gd name="connsiteY5301" fmla="*/ 2829874 h 4506686"/>
              <a:gd name="connsiteX5302" fmla="*/ 585964 w 8266862"/>
              <a:gd name="connsiteY5302" fmla="*/ 2819074 h 4506686"/>
              <a:gd name="connsiteX5303" fmla="*/ 580488 w 8266862"/>
              <a:gd name="connsiteY5303" fmla="*/ 2795191 h 4506686"/>
              <a:gd name="connsiteX5304" fmla="*/ 584747 w 8266862"/>
              <a:gd name="connsiteY5304" fmla="*/ 2772981 h 4506686"/>
              <a:gd name="connsiteX5305" fmla="*/ 581096 w 8266862"/>
              <a:gd name="connsiteY5305" fmla="*/ 2764920 h 4506686"/>
              <a:gd name="connsiteX5306" fmla="*/ 574252 w 8266862"/>
              <a:gd name="connsiteY5306" fmla="*/ 2758834 h 4506686"/>
              <a:gd name="connsiteX5307" fmla="*/ 552650 w 8266862"/>
              <a:gd name="connsiteY5307" fmla="*/ 2749707 h 4506686"/>
              <a:gd name="connsiteX5308" fmla="*/ 548695 w 8266862"/>
              <a:gd name="connsiteY5308" fmla="*/ 2738299 h 4506686"/>
              <a:gd name="connsiteX5309" fmla="*/ 552194 w 8266862"/>
              <a:gd name="connsiteY5309" fmla="*/ 2722477 h 4506686"/>
              <a:gd name="connsiteX5310" fmla="*/ 546566 w 8266862"/>
              <a:gd name="connsiteY5310" fmla="*/ 2711981 h 4506686"/>
              <a:gd name="connsiteX5311" fmla="*/ 528919 w 8266862"/>
              <a:gd name="connsiteY5311" fmla="*/ 2702245 h 4506686"/>
              <a:gd name="connsiteX5312" fmla="*/ 512490 w 8266862"/>
              <a:gd name="connsiteY5312" fmla="*/ 2680036 h 4506686"/>
              <a:gd name="connsiteX5313" fmla="*/ 491650 w 8266862"/>
              <a:gd name="connsiteY5313" fmla="*/ 2667868 h 4506686"/>
              <a:gd name="connsiteX5314" fmla="*/ 483131 w 8266862"/>
              <a:gd name="connsiteY5314" fmla="*/ 2647482 h 4506686"/>
              <a:gd name="connsiteX5315" fmla="*/ 470201 w 8266862"/>
              <a:gd name="connsiteY5315" fmla="*/ 2634857 h 4506686"/>
              <a:gd name="connsiteX5316" fmla="*/ 465791 w 8266862"/>
              <a:gd name="connsiteY5316" fmla="*/ 2623600 h 4506686"/>
              <a:gd name="connsiteX5317" fmla="*/ 437192 w 8266862"/>
              <a:gd name="connsiteY5317" fmla="*/ 2583592 h 4506686"/>
              <a:gd name="connsiteX5318" fmla="*/ 406616 w 8266862"/>
              <a:gd name="connsiteY5318" fmla="*/ 2552256 h 4506686"/>
              <a:gd name="connsiteX5319" fmla="*/ 401900 w 8266862"/>
              <a:gd name="connsiteY5319" fmla="*/ 2534154 h 4506686"/>
              <a:gd name="connsiteX5320" fmla="*/ 400683 w 8266862"/>
              <a:gd name="connsiteY5320" fmla="*/ 2509359 h 4506686"/>
              <a:gd name="connsiteX5321" fmla="*/ 412700 w 8266862"/>
              <a:gd name="connsiteY5321" fmla="*/ 2494299 h 4506686"/>
              <a:gd name="connsiteX5322" fmla="*/ 419090 w 8266862"/>
              <a:gd name="connsiteY5322" fmla="*/ 2480912 h 4506686"/>
              <a:gd name="connsiteX5323" fmla="*/ 418481 w 8266862"/>
              <a:gd name="connsiteY5323" fmla="*/ 2468742 h 4506686"/>
              <a:gd name="connsiteX5324" fmla="*/ 416655 w 8266862"/>
              <a:gd name="connsiteY5324" fmla="*/ 2459768 h 4506686"/>
              <a:gd name="connsiteX5325" fmla="*/ 406159 w 8266862"/>
              <a:gd name="connsiteY5325" fmla="*/ 2444100 h 4506686"/>
              <a:gd name="connsiteX5326" fmla="*/ 365543 w 8266862"/>
              <a:gd name="connsiteY5326" fmla="*/ 2434820 h 4506686"/>
              <a:gd name="connsiteX5327" fmla="*/ 332533 w 8266862"/>
              <a:gd name="connsiteY5327" fmla="*/ 2396182 h 4506686"/>
              <a:gd name="connsiteX5328" fmla="*/ 330556 w 8266862"/>
              <a:gd name="connsiteY5328" fmla="*/ 2366519 h 4506686"/>
              <a:gd name="connsiteX5329" fmla="*/ 317625 w 8266862"/>
              <a:gd name="connsiteY5329" fmla="*/ 2336095 h 4506686"/>
              <a:gd name="connsiteX5330" fmla="*/ 317474 w 8266862"/>
              <a:gd name="connsiteY5330" fmla="*/ 2316319 h 4506686"/>
              <a:gd name="connsiteX5331" fmla="*/ 315496 w 8266862"/>
              <a:gd name="connsiteY5331" fmla="*/ 2294871 h 4506686"/>
              <a:gd name="connsiteX5332" fmla="*/ 325383 w 8266862"/>
              <a:gd name="connsiteY5332" fmla="*/ 2290154 h 4506686"/>
              <a:gd name="connsiteX5333" fmla="*/ 334207 w 8266862"/>
              <a:gd name="connsiteY5333" fmla="*/ 2291828 h 4506686"/>
              <a:gd name="connsiteX5334" fmla="*/ 333295 w 8266862"/>
              <a:gd name="connsiteY5334" fmla="*/ 2300347 h 4506686"/>
              <a:gd name="connsiteX5335" fmla="*/ 336185 w 8266862"/>
              <a:gd name="connsiteY5335" fmla="*/ 2315711 h 4506686"/>
              <a:gd name="connsiteX5336" fmla="*/ 346529 w 8266862"/>
              <a:gd name="connsiteY5336" fmla="*/ 2327272 h 4506686"/>
              <a:gd name="connsiteX5337" fmla="*/ 356417 w 8266862"/>
              <a:gd name="connsiteY5337" fmla="*/ 2332292 h 4506686"/>
              <a:gd name="connsiteX5338" fmla="*/ 365391 w 8266862"/>
              <a:gd name="connsiteY5338" fmla="*/ 2343549 h 4506686"/>
              <a:gd name="connsiteX5339" fmla="*/ 372084 w 8266862"/>
              <a:gd name="connsiteY5339" fmla="*/ 2346896 h 4506686"/>
              <a:gd name="connsiteX5340" fmla="*/ 379083 w 8266862"/>
              <a:gd name="connsiteY5340" fmla="*/ 2347656 h 4506686"/>
              <a:gd name="connsiteX5341" fmla="*/ 375279 w 8266862"/>
              <a:gd name="connsiteY5341" fmla="*/ 2340507 h 4506686"/>
              <a:gd name="connsiteX5342" fmla="*/ 371324 w 8266862"/>
              <a:gd name="connsiteY5342" fmla="*/ 2335943 h 4506686"/>
              <a:gd name="connsiteX5343" fmla="*/ 366456 w 8266862"/>
              <a:gd name="connsiteY5343" fmla="*/ 2321035 h 4506686"/>
              <a:gd name="connsiteX5344" fmla="*/ 357329 w 8266862"/>
              <a:gd name="connsiteY5344" fmla="*/ 2302020 h 4506686"/>
              <a:gd name="connsiteX5345" fmla="*/ 346833 w 8266862"/>
              <a:gd name="connsiteY5345" fmla="*/ 2291524 h 4506686"/>
              <a:gd name="connsiteX5346" fmla="*/ 341508 w 8266862"/>
              <a:gd name="connsiteY5346" fmla="*/ 2272357 h 4506686"/>
              <a:gd name="connsiteX5347" fmla="*/ 336945 w 8266862"/>
              <a:gd name="connsiteY5347" fmla="*/ 2267946 h 4506686"/>
              <a:gd name="connsiteX5348" fmla="*/ 334055 w 8266862"/>
              <a:gd name="connsiteY5348" fmla="*/ 2260796 h 4506686"/>
              <a:gd name="connsiteX5349" fmla="*/ 344246 w 8266862"/>
              <a:gd name="connsiteY5349" fmla="*/ 2252278 h 4506686"/>
              <a:gd name="connsiteX5350" fmla="*/ 358242 w 8266862"/>
              <a:gd name="connsiteY5350" fmla="*/ 2246192 h 4506686"/>
              <a:gd name="connsiteX5351" fmla="*/ 376952 w 8266862"/>
              <a:gd name="connsiteY5351" fmla="*/ 2244520 h 4506686"/>
              <a:gd name="connsiteX5352" fmla="*/ 429889 w 8266862"/>
              <a:gd name="connsiteY5352" fmla="*/ 2247257 h 4506686"/>
              <a:gd name="connsiteX5353" fmla="*/ 441147 w 8266862"/>
              <a:gd name="connsiteY5353" fmla="*/ 2242389 h 4506686"/>
              <a:gd name="connsiteX5354" fmla="*/ 450426 w 8266862"/>
              <a:gd name="connsiteY5354" fmla="*/ 2244063 h 4506686"/>
              <a:gd name="connsiteX5355" fmla="*/ 457272 w 8266862"/>
              <a:gd name="connsiteY5355" fmla="*/ 2243454 h 4506686"/>
              <a:gd name="connsiteX5356" fmla="*/ 442973 w 8266862"/>
              <a:gd name="connsiteY5356" fmla="*/ 2238434 h 4506686"/>
              <a:gd name="connsiteX5357" fmla="*/ 434909 w 8266862"/>
              <a:gd name="connsiteY5357" fmla="*/ 2240108 h 4506686"/>
              <a:gd name="connsiteX5358" fmla="*/ 425327 w 8266862"/>
              <a:gd name="connsiteY5358" fmla="*/ 2239043 h 4506686"/>
              <a:gd name="connsiteX5359" fmla="*/ 406464 w 8266862"/>
              <a:gd name="connsiteY5359" fmla="*/ 2240108 h 4506686"/>
              <a:gd name="connsiteX5360" fmla="*/ 398858 w 8266862"/>
              <a:gd name="connsiteY5360" fmla="*/ 2237979 h 4506686"/>
              <a:gd name="connsiteX5361" fmla="*/ 390339 w 8266862"/>
              <a:gd name="connsiteY5361" fmla="*/ 2231893 h 4506686"/>
              <a:gd name="connsiteX5362" fmla="*/ 384862 w 8266862"/>
              <a:gd name="connsiteY5362" fmla="*/ 2231285 h 4506686"/>
              <a:gd name="connsiteX5363" fmla="*/ 367369 w 8266862"/>
              <a:gd name="connsiteY5363" fmla="*/ 2241781 h 4506686"/>
              <a:gd name="connsiteX5364" fmla="*/ 359611 w 8266862"/>
              <a:gd name="connsiteY5364" fmla="*/ 2240564 h 4506686"/>
              <a:gd name="connsiteX5365" fmla="*/ 341205 w 8266862"/>
              <a:gd name="connsiteY5365" fmla="*/ 2229155 h 4506686"/>
              <a:gd name="connsiteX5366" fmla="*/ 333142 w 8266862"/>
              <a:gd name="connsiteY5366" fmla="*/ 2227481 h 4506686"/>
              <a:gd name="connsiteX5367" fmla="*/ 320213 w 8266862"/>
              <a:gd name="connsiteY5367" fmla="*/ 2234023 h 4506686"/>
              <a:gd name="connsiteX5368" fmla="*/ 318690 w 8266862"/>
              <a:gd name="connsiteY5368" fmla="*/ 2262164 h 4506686"/>
              <a:gd name="connsiteX5369" fmla="*/ 322646 w 8266862"/>
              <a:gd name="connsiteY5369" fmla="*/ 2283004 h 4506686"/>
              <a:gd name="connsiteX5370" fmla="*/ 314887 w 8266862"/>
              <a:gd name="connsiteY5370" fmla="*/ 2285135 h 4506686"/>
              <a:gd name="connsiteX5371" fmla="*/ 305913 w 8266862"/>
              <a:gd name="connsiteY5371" fmla="*/ 2276463 h 4506686"/>
              <a:gd name="connsiteX5372" fmla="*/ 292069 w 8266862"/>
              <a:gd name="connsiteY5372" fmla="*/ 2271293 h 4506686"/>
              <a:gd name="connsiteX5373" fmla="*/ 280661 w 8266862"/>
              <a:gd name="connsiteY5373" fmla="*/ 2263534 h 4506686"/>
              <a:gd name="connsiteX5374" fmla="*/ 264536 w 8266862"/>
              <a:gd name="connsiteY5374" fmla="*/ 2248930 h 4506686"/>
              <a:gd name="connsiteX5375" fmla="*/ 256017 w 8266862"/>
              <a:gd name="connsiteY5375" fmla="*/ 2243606 h 4506686"/>
              <a:gd name="connsiteX5376" fmla="*/ 246434 w 8266862"/>
              <a:gd name="connsiteY5376" fmla="*/ 2255776 h 4506686"/>
              <a:gd name="connsiteX5377" fmla="*/ 246130 w 8266862"/>
              <a:gd name="connsiteY5377" fmla="*/ 2250147 h 4506686"/>
              <a:gd name="connsiteX5378" fmla="*/ 250846 w 8266862"/>
              <a:gd name="connsiteY5378" fmla="*/ 2236153 h 4506686"/>
              <a:gd name="connsiteX5379" fmla="*/ 249476 w 8266862"/>
              <a:gd name="connsiteY5379" fmla="*/ 2212573 h 4506686"/>
              <a:gd name="connsiteX5380" fmla="*/ 263928 w 8266862"/>
              <a:gd name="connsiteY5380" fmla="*/ 2231437 h 4506686"/>
              <a:gd name="connsiteX5381" fmla="*/ 259516 w 8266862"/>
              <a:gd name="connsiteY5381" fmla="*/ 2218203 h 4506686"/>
              <a:gd name="connsiteX5382" fmla="*/ 248259 w 8266862"/>
              <a:gd name="connsiteY5382" fmla="*/ 2203599 h 4506686"/>
              <a:gd name="connsiteX5383" fmla="*/ 239740 w 8266862"/>
              <a:gd name="connsiteY5383" fmla="*/ 2198579 h 4506686"/>
              <a:gd name="connsiteX5384" fmla="*/ 228941 w 8266862"/>
              <a:gd name="connsiteY5384" fmla="*/ 2172415 h 4506686"/>
              <a:gd name="connsiteX5385" fmla="*/ 204753 w 8266862"/>
              <a:gd name="connsiteY5385" fmla="*/ 2156594 h 4506686"/>
              <a:gd name="connsiteX5386" fmla="*/ 185434 w 8266862"/>
              <a:gd name="connsiteY5386" fmla="*/ 2131037 h 4506686"/>
              <a:gd name="connsiteX5387" fmla="*/ 145883 w 8266862"/>
              <a:gd name="connsiteY5387" fmla="*/ 2088596 h 4506686"/>
              <a:gd name="connsiteX5388" fmla="*/ 143297 w 8266862"/>
              <a:gd name="connsiteY5388" fmla="*/ 2051175 h 4506686"/>
              <a:gd name="connsiteX5389" fmla="*/ 128846 w 8266862"/>
              <a:gd name="connsiteY5389" fmla="*/ 2003714 h 4506686"/>
              <a:gd name="connsiteX5390" fmla="*/ 134931 w 8266862"/>
              <a:gd name="connsiteY5390" fmla="*/ 1976638 h 4506686"/>
              <a:gd name="connsiteX5391" fmla="*/ 134170 w 8266862"/>
              <a:gd name="connsiteY5391" fmla="*/ 1957470 h 4506686"/>
              <a:gd name="connsiteX5392" fmla="*/ 127020 w 8266862"/>
              <a:gd name="connsiteY5392" fmla="*/ 1928415 h 4506686"/>
              <a:gd name="connsiteX5393" fmla="*/ 119567 w 8266862"/>
              <a:gd name="connsiteY5393" fmla="*/ 1912594 h 4506686"/>
              <a:gd name="connsiteX5394" fmla="*/ 87469 w 8266862"/>
              <a:gd name="connsiteY5394" fmla="*/ 1869089 h 4506686"/>
              <a:gd name="connsiteX5395" fmla="*/ 56589 w 8266862"/>
              <a:gd name="connsiteY5395" fmla="*/ 1839730 h 4506686"/>
              <a:gd name="connsiteX5396" fmla="*/ 51874 w 8266862"/>
              <a:gd name="connsiteY5396" fmla="*/ 1817520 h 4506686"/>
              <a:gd name="connsiteX5397" fmla="*/ 49743 w 8266862"/>
              <a:gd name="connsiteY5397" fmla="*/ 1795007 h 4506686"/>
              <a:gd name="connsiteX5398" fmla="*/ 56437 w 8266862"/>
              <a:gd name="connsiteY5398" fmla="*/ 1774927 h 4506686"/>
              <a:gd name="connsiteX5399" fmla="*/ 62218 w 8266862"/>
              <a:gd name="connsiteY5399" fmla="*/ 1753782 h 4506686"/>
              <a:gd name="connsiteX5400" fmla="*/ 66477 w 8266862"/>
              <a:gd name="connsiteY5400" fmla="*/ 1748153 h 4506686"/>
              <a:gd name="connsiteX5401" fmla="*/ 68151 w 8266862"/>
              <a:gd name="connsiteY5401" fmla="*/ 1750436 h 4506686"/>
              <a:gd name="connsiteX5402" fmla="*/ 66933 w 8266862"/>
              <a:gd name="connsiteY5402" fmla="*/ 1754999 h 4506686"/>
              <a:gd name="connsiteX5403" fmla="*/ 71345 w 8266862"/>
              <a:gd name="connsiteY5403" fmla="*/ 1756368 h 4506686"/>
              <a:gd name="connsiteX5404" fmla="*/ 73018 w 8266862"/>
              <a:gd name="connsiteY5404" fmla="*/ 1747089 h 4506686"/>
              <a:gd name="connsiteX5405" fmla="*/ 75604 w 8266862"/>
              <a:gd name="connsiteY5405" fmla="*/ 1742221 h 4506686"/>
              <a:gd name="connsiteX5406" fmla="*/ 71040 w 8266862"/>
              <a:gd name="connsiteY5406" fmla="*/ 1741612 h 4506686"/>
              <a:gd name="connsiteX5407" fmla="*/ 71497 w 8266862"/>
              <a:gd name="connsiteY5407" fmla="*/ 1738723 h 4506686"/>
              <a:gd name="connsiteX5408" fmla="*/ 74235 w 8266862"/>
              <a:gd name="connsiteY5408" fmla="*/ 1732790 h 4506686"/>
              <a:gd name="connsiteX5409" fmla="*/ 83819 w 8266862"/>
              <a:gd name="connsiteY5409" fmla="*/ 1704951 h 4506686"/>
              <a:gd name="connsiteX5410" fmla="*/ 82905 w 8266862"/>
              <a:gd name="connsiteY5410" fmla="*/ 1669812 h 4506686"/>
              <a:gd name="connsiteX5411" fmla="*/ 93098 w 8266862"/>
              <a:gd name="connsiteY5411" fmla="*/ 1626459 h 4506686"/>
              <a:gd name="connsiteX5412" fmla="*/ 92641 w 8266862"/>
              <a:gd name="connsiteY5412" fmla="*/ 1612159 h 4506686"/>
              <a:gd name="connsiteX5413" fmla="*/ 86100 w 8266862"/>
              <a:gd name="connsiteY5413" fmla="*/ 1581278 h 4506686"/>
              <a:gd name="connsiteX5414" fmla="*/ 79559 w 8266862"/>
              <a:gd name="connsiteY5414" fmla="*/ 1562720 h 4506686"/>
              <a:gd name="connsiteX5415" fmla="*/ 67845 w 8266862"/>
              <a:gd name="connsiteY5415" fmla="*/ 1549486 h 4506686"/>
              <a:gd name="connsiteX5416" fmla="*/ 73018 w 8266862"/>
              <a:gd name="connsiteY5416" fmla="*/ 1530167 h 4506686"/>
              <a:gd name="connsiteX5417" fmla="*/ 72561 w 8266862"/>
              <a:gd name="connsiteY5417" fmla="*/ 1511761 h 4506686"/>
              <a:gd name="connsiteX5418" fmla="*/ 70128 w 8266862"/>
              <a:gd name="connsiteY5418" fmla="*/ 1508718 h 4506686"/>
              <a:gd name="connsiteX5419" fmla="*/ 108318 w 8266862"/>
              <a:gd name="connsiteY5419" fmla="*/ 1508718 h 4506686"/>
              <a:gd name="connsiteX5420" fmla="*/ 69520 w 8266862"/>
              <a:gd name="connsiteY5420" fmla="*/ 1508567 h 4506686"/>
              <a:gd name="connsiteX5421" fmla="*/ 51417 w 8266862"/>
              <a:gd name="connsiteY5421" fmla="*/ 1485140 h 4506686"/>
              <a:gd name="connsiteX5422" fmla="*/ 43507 w 8266862"/>
              <a:gd name="connsiteY5422" fmla="*/ 1450152 h 4506686"/>
              <a:gd name="connsiteX5423" fmla="*/ 41986 w 8266862"/>
              <a:gd name="connsiteY5423" fmla="*/ 1435397 h 4506686"/>
              <a:gd name="connsiteX5424" fmla="*/ 44115 w 8266862"/>
              <a:gd name="connsiteY5424" fmla="*/ 1396150 h 4506686"/>
              <a:gd name="connsiteX5425" fmla="*/ 38640 w 8266862"/>
              <a:gd name="connsiteY5425" fmla="*/ 1379418 h 4506686"/>
              <a:gd name="connsiteX5426" fmla="*/ 24949 w 8266862"/>
              <a:gd name="connsiteY5426" fmla="*/ 1351731 h 4506686"/>
              <a:gd name="connsiteX5427" fmla="*/ 30881 w 8266862"/>
              <a:gd name="connsiteY5427" fmla="*/ 1327544 h 4506686"/>
              <a:gd name="connsiteX5428" fmla="*/ 37118 w 8266862"/>
              <a:gd name="connsiteY5428" fmla="*/ 1312789 h 4506686"/>
              <a:gd name="connsiteX5429" fmla="*/ 52634 w 8266862"/>
              <a:gd name="connsiteY5429" fmla="*/ 1248443 h 4506686"/>
              <a:gd name="connsiteX5430" fmla="*/ 56284 w 8266862"/>
              <a:gd name="connsiteY5430" fmla="*/ 1243270 h 4506686"/>
              <a:gd name="connsiteX5431" fmla="*/ 62826 w 8266862"/>
              <a:gd name="connsiteY5431" fmla="*/ 1243422 h 4506686"/>
              <a:gd name="connsiteX5432" fmla="*/ 74083 w 8266862"/>
              <a:gd name="connsiteY5432" fmla="*/ 1232318 h 4506686"/>
              <a:gd name="connsiteX5433" fmla="*/ 68911 w 8266862"/>
              <a:gd name="connsiteY5433" fmla="*/ 1229883 h 4506686"/>
              <a:gd name="connsiteX5434" fmla="*/ 61001 w 8266862"/>
              <a:gd name="connsiteY5434" fmla="*/ 1235057 h 4506686"/>
              <a:gd name="connsiteX5435" fmla="*/ 67999 w 8266862"/>
              <a:gd name="connsiteY5435" fmla="*/ 1209500 h 4506686"/>
              <a:gd name="connsiteX5436" fmla="*/ 75908 w 8266862"/>
              <a:gd name="connsiteY5436" fmla="*/ 1187442 h 4506686"/>
              <a:gd name="connsiteX5437" fmla="*/ 80928 w 8266862"/>
              <a:gd name="connsiteY5437" fmla="*/ 1179532 h 4506686"/>
              <a:gd name="connsiteX5438" fmla="*/ 83514 w 8266862"/>
              <a:gd name="connsiteY5438" fmla="*/ 1107428 h 4506686"/>
              <a:gd name="connsiteX5439" fmla="*/ 88079 w 8266862"/>
              <a:gd name="connsiteY5439" fmla="*/ 1052209 h 4506686"/>
              <a:gd name="connsiteX5440" fmla="*/ 95532 w 8266862"/>
              <a:gd name="connsiteY5440" fmla="*/ 1033802 h 4506686"/>
              <a:gd name="connsiteX5441" fmla="*/ 92946 w 8266862"/>
              <a:gd name="connsiteY5441" fmla="*/ 1014939 h 4506686"/>
              <a:gd name="connsiteX5442" fmla="*/ 95836 w 8266862"/>
              <a:gd name="connsiteY5442" fmla="*/ 989231 h 4506686"/>
              <a:gd name="connsiteX5443" fmla="*/ 93706 w 8266862"/>
              <a:gd name="connsiteY5443" fmla="*/ 963218 h 4506686"/>
              <a:gd name="connsiteX5444" fmla="*/ 109679 w 8266862"/>
              <a:gd name="connsiteY5444" fmla="*/ 837264 h 4506686"/>
              <a:gd name="connsiteX5445" fmla="*/ 107549 w 8266862"/>
              <a:gd name="connsiteY5445" fmla="*/ 821900 h 4506686"/>
              <a:gd name="connsiteX5446" fmla="*/ 112417 w 8266862"/>
              <a:gd name="connsiteY5446" fmla="*/ 801364 h 4506686"/>
              <a:gd name="connsiteX5447" fmla="*/ 107854 w 8266862"/>
              <a:gd name="connsiteY5447" fmla="*/ 747057 h 4506686"/>
              <a:gd name="connsiteX5448" fmla="*/ 109831 w 8266862"/>
              <a:gd name="connsiteY5448" fmla="*/ 685905 h 4506686"/>
              <a:gd name="connsiteX5449" fmla="*/ 105876 w 8266862"/>
              <a:gd name="connsiteY5449" fmla="*/ 678147 h 4506686"/>
              <a:gd name="connsiteX5450" fmla="*/ 103746 w 8266862"/>
              <a:gd name="connsiteY5450" fmla="*/ 669628 h 4506686"/>
              <a:gd name="connsiteX5451" fmla="*/ 107549 w 8266862"/>
              <a:gd name="connsiteY5451" fmla="*/ 668411 h 4506686"/>
              <a:gd name="connsiteX5452" fmla="*/ 114850 w 8266862"/>
              <a:gd name="connsiteY5452" fmla="*/ 677386 h 4506686"/>
              <a:gd name="connsiteX5453" fmla="*/ 148926 w 8266862"/>
              <a:gd name="connsiteY5453" fmla="*/ 677235 h 4506686"/>
              <a:gd name="connsiteX5454" fmla="*/ 170831 w 8266862"/>
              <a:gd name="connsiteY5454" fmla="*/ 669020 h 4506686"/>
              <a:gd name="connsiteX5455" fmla="*/ 178742 w 8266862"/>
              <a:gd name="connsiteY5455" fmla="*/ 671758 h 4506686"/>
              <a:gd name="connsiteX5456" fmla="*/ 187868 w 8266862"/>
              <a:gd name="connsiteY5456" fmla="*/ 682862 h 4506686"/>
              <a:gd name="connsiteX5457" fmla="*/ 199429 w 8266862"/>
              <a:gd name="connsiteY5457" fmla="*/ 685145 h 4506686"/>
              <a:gd name="connsiteX5458" fmla="*/ 213564 w 8266862"/>
              <a:gd name="connsiteY5458" fmla="*/ 683210 h 4506686"/>
              <a:gd name="connsiteX5459" fmla="*/ 209316 w 8266862"/>
              <a:gd name="connsiteY5459" fmla="*/ 680429 h 4506686"/>
              <a:gd name="connsiteX5460" fmla="*/ 202472 w 8266862"/>
              <a:gd name="connsiteY5460" fmla="*/ 679667 h 4506686"/>
              <a:gd name="connsiteX5461" fmla="*/ 187260 w 8266862"/>
              <a:gd name="connsiteY5461" fmla="*/ 669324 h 4506686"/>
              <a:gd name="connsiteX5462" fmla="*/ 178588 w 8266862"/>
              <a:gd name="connsiteY5462" fmla="*/ 658980 h 4506686"/>
              <a:gd name="connsiteX5463" fmla="*/ 151967 w 8266862"/>
              <a:gd name="connsiteY5463" fmla="*/ 659740 h 4506686"/>
              <a:gd name="connsiteX5464" fmla="*/ 146491 w 8266862"/>
              <a:gd name="connsiteY5464" fmla="*/ 653047 h 4506686"/>
              <a:gd name="connsiteX5465" fmla="*/ 116827 w 8266862"/>
              <a:gd name="connsiteY5465" fmla="*/ 659740 h 4506686"/>
              <a:gd name="connsiteX5466" fmla="*/ 107702 w 8266862"/>
              <a:gd name="connsiteY5466" fmla="*/ 652894 h 4506686"/>
              <a:gd name="connsiteX5467" fmla="*/ 91576 w 8266862"/>
              <a:gd name="connsiteY5467" fmla="*/ 657306 h 4506686"/>
              <a:gd name="connsiteX5468" fmla="*/ 95531 w 8266862"/>
              <a:gd name="connsiteY5468" fmla="*/ 637986 h 4506686"/>
              <a:gd name="connsiteX5469" fmla="*/ 94771 w 8266862"/>
              <a:gd name="connsiteY5469" fmla="*/ 613647 h 4506686"/>
              <a:gd name="connsiteX5470" fmla="*/ 95531 w 8266862"/>
              <a:gd name="connsiteY5470" fmla="*/ 589917 h 4506686"/>
              <a:gd name="connsiteX5471" fmla="*/ 99487 w 8266862"/>
              <a:gd name="connsiteY5471" fmla="*/ 607258 h 4506686"/>
              <a:gd name="connsiteX5472" fmla="*/ 109526 w 8266862"/>
              <a:gd name="connsiteY5472" fmla="*/ 625665 h 4506686"/>
              <a:gd name="connsiteX5473" fmla="*/ 114394 w 8266862"/>
              <a:gd name="connsiteY5473" fmla="*/ 604825 h 4506686"/>
              <a:gd name="connsiteX5474" fmla="*/ 117741 w 8266862"/>
              <a:gd name="connsiteY5474" fmla="*/ 578508 h 4506686"/>
              <a:gd name="connsiteX5475" fmla="*/ 107853 w 8266862"/>
              <a:gd name="connsiteY5475" fmla="*/ 568317 h 4506686"/>
              <a:gd name="connsiteX5476" fmla="*/ 91576 w 8266862"/>
              <a:gd name="connsiteY5476" fmla="*/ 560862 h 4506686"/>
              <a:gd name="connsiteX5477" fmla="*/ 85796 w 8266862"/>
              <a:gd name="connsiteY5477" fmla="*/ 536219 h 4506686"/>
              <a:gd name="connsiteX5478" fmla="*/ 124434 w 8266862"/>
              <a:gd name="connsiteY5478" fmla="*/ 515226 h 4506686"/>
              <a:gd name="connsiteX5479" fmla="*/ 103898 w 8266862"/>
              <a:gd name="connsiteY5479" fmla="*/ 510815 h 4506686"/>
              <a:gd name="connsiteX5480" fmla="*/ 95835 w 8266862"/>
              <a:gd name="connsiteY5480" fmla="*/ 501384 h 4506686"/>
              <a:gd name="connsiteX5481" fmla="*/ 85948 w 8266862"/>
              <a:gd name="connsiteY5481" fmla="*/ 500166 h 4506686"/>
              <a:gd name="connsiteX5482" fmla="*/ 85187 w 8266862"/>
              <a:gd name="connsiteY5482" fmla="*/ 507468 h 4506686"/>
              <a:gd name="connsiteX5483" fmla="*/ 81993 w 8266862"/>
              <a:gd name="connsiteY5483" fmla="*/ 517053 h 4506686"/>
              <a:gd name="connsiteX5484" fmla="*/ 78494 w 8266862"/>
              <a:gd name="connsiteY5484" fmla="*/ 504426 h 4506686"/>
              <a:gd name="connsiteX5485" fmla="*/ 77429 w 8266862"/>
              <a:gd name="connsiteY5485" fmla="*/ 489519 h 4506686"/>
              <a:gd name="connsiteX5486" fmla="*/ 73322 w 8266862"/>
              <a:gd name="connsiteY5486" fmla="*/ 463963 h 4506686"/>
              <a:gd name="connsiteX5487" fmla="*/ 57501 w 8266862"/>
              <a:gd name="connsiteY5487" fmla="*/ 422738 h 4506686"/>
              <a:gd name="connsiteX5488" fmla="*/ 47918 w 8266862"/>
              <a:gd name="connsiteY5488" fmla="*/ 369041 h 4506686"/>
              <a:gd name="connsiteX5489" fmla="*/ 35900 w 8266862"/>
              <a:gd name="connsiteY5489" fmla="*/ 342419 h 4506686"/>
              <a:gd name="connsiteX5490" fmla="*/ 12778 w 8266862"/>
              <a:gd name="connsiteY5490" fmla="*/ 316864 h 4506686"/>
              <a:gd name="connsiteX5491" fmla="*/ 6693 w 8266862"/>
              <a:gd name="connsiteY5491" fmla="*/ 301955 h 4506686"/>
              <a:gd name="connsiteX5492" fmla="*/ 1217 w 8266862"/>
              <a:gd name="connsiteY5492" fmla="*/ 264078 h 4506686"/>
              <a:gd name="connsiteX5493" fmla="*/ 4260 w 8266862"/>
              <a:gd name="connsiteY5493" fmla="*/ 235328 h 4506686"/>
              <a:gd name="connsiteX5494" fmla="*/ 0 w 8266862"/>
              <a:gd name="connsiteY5494" fmla="*/ 215095 h 4506686"/>
              <a:gd name="connsiteX5495" fmla="*/ 11105 w 8266862"/>
              <a:gd name="connsiteY5495" fmla="*/ 216313 h 4506686"/>
              <a:gd name="connsiteX5496" fmla="*/ 40312 w 8266862"/>
              <a:gd name="connsiteY5496" fmla="*/ 232284 h 4506686"/>
              <a:gd name="connsiteX5497" fmla="*/ 76669 w 8266862"/>
              <a:gd name="connsiteY5497" fmla="*/ 244760 h 4506686"/>
              <a:gd name="connsiteX5498" fmla="*/ 87621 w 8266862"/>
              <a:gd name="connsiteY5498" fmla="*/ 253885 h 4506686"/>
              <a:gd name="connsiteX5499" fmla="*/ 105267 w 8266862"/>
              <a:gd name="connsiteY5499" fmla="*/ 260579 h 4506686"/>
              <a:gd name="connsiteX5500" fmla="*/ 202775 w 8266862"/>
              <a:gd name="connsiteY5500" fmla="*/ 271076 h 4506686"/>
              <a:gd name="connsiteX5501" fmla="*/ 209165 w 8266862"/>
              <a:gd name="connsiteY5501" fmla="*/ 270011 h 4506686"/>
              <a:gd name="connsiteX5502" fmla="*/ 221790 w 8266862"/>
              <a:gd name="connsiteY5502" fmla="*/ 263470 h 4506686"/>
              <a:gd name="connsiteX5503" fmla="*/ 227115 w 8266862"/>
              <a:gd name="connsiteY5503" fmla="*/ 264230 h 4506686"/>
              <a:gd name="connsiteX5504" fmla="*/ 241413 w 8266862"/>
              <a:gd name="connsiteY5504" fmla="*/ 278985 h 4506686"/>
              <a:gd name="connsiteX5505" fmla="*/ 248564 w 8266862"/>
              <a:gd name="connsiteY5505" fmla="*/ 280812 h 4506686"/>
              <a:gd name="connsiteX5506" fmla="*/ 257843 w 8266862"/>
              <a:gd name="connsiteY5506" fmla="*/ 280049 h 4506686"/>
              <a:gd name="connsiteX5507" fmla="*/ 264688 w 8266862"/>
              <a:gd name="connsiteY5507" fmla="*/ 277160 h 4506686"/>
              <a:gd name="connsiteX5508" fmla="*/ 276401 w 8266862"/>
              <a:gd name="connsiteY5508" fmla="*/ 266967 h 4506686"/>
              <a:gd name="connsiteX5509" fmla="*/ 277922 w 8266862"/>
              <a:gd name="connsiteY5509" fmla="*/ 270771 h 4506686"/>
              <a:gd name="connsiteX5510" fmla="*/ 277770 w 8266862"/>
              <a:gd name="connsiteY5510" fmla="*/ 280202 h 4506686"/>
              <a:gd name="connsiteX5511" fmla="*/ 282030 w 8266862"/>
              <a:gd name="connsiteY5511" fmla="*/ 293589 h 4506686"/>
              <a:gd name="connsiteX5512" fmla="*/ 290700 w 8266862"/>
              <a:gd name="connsiteY5512" fmla="*/ 310931 h 4506686"/>
              <a:gd name="connsiteX5513" fmla="*/ 293894 w 8266862"/>
              <a:gd name="connsiteY5513" fmla="*/ 321730 h 4506686"/>
              <a:gd name="connsiteX5514" fmla="*/ 276401 w 8266862"/>
              <a:gd name="connsiteY5514" fmla="*/ 352003 h 4506686"/>
              <a:gd name="connsiteX5515" fmla="*/ 273054 w 8266862"/>
              <a:gd name="connsiteY5515" fmla="*/ 352612 h 4506686"/>
              <a:gd name="connsiteX5516" fmla="*/ 272598 w 8266862"/>
              <a:gd name="connsiteY5516" fmla="*/ 342419 h 4506686"/>
              <a:gd name="connsiteX5517" fmla="*/ 270316 w 8266862"/>
              <a:gd name="connsiteY5517" fmla="*/ 340441 h 4506686"/>
              <a:gd name="connsiteX5518" fmla="*/ 237458 w 8266862"/>
              <a:gd name="connsiteY5518" fmla="*/ 391554 h 4506686"/>
              <a:gd name="connsiteX5519" fmla="*/ 225898 w 8266862"/>
              <a:gd name="connsiteY5519" fmla="*/ 415742 h 4506686"/>
              <a:gd name="connsiteX5520" fmla="*/ 224680 w 8266862"/>
              <a:gd name="connsiteY5520" fmla="*/ 426695 h 4506686"/>
              <a:gd name="connsiteX5521" fmla="*/ 225138 w 8266862"/>
              <a:gd name="connsiteY5521" fmla="*/ 433083 h 4506686"/>
              <a:gd name="connsiteX5522" fmla="*/ 229700 w 8266862"/>
              <a:gd name="connsiteY5522" fmla="*/ 434604 h 4506686"/>
              <a:gd name="connsiteX5523" fmla="*/ 240197 w 8266862"/>
              <a:gd name="connsiteY5523" fmla="*/ 432169 h 4506686"/>
              <a:gd name="connsiteX5524" fmla="*/ 255713 w 8266862"/>
              <a:gd name="connsiteY5524" fmla="*/ 422129 h 4506686"/>
              <a:gd name="connsiteX5525" fmla="*/ 256474 w 8266862"/>
              <a:gd name="connsiteY5525" fmla="*/ 420000 h 4506686"/>
              <a:gd name="connsiteX5526" fmla="*/ 242023 w 8266862"/>
              <a:gd name="connsiteY5526" fmla="*/ 423500 h 4506686"/>
              <a:gd name="connsiteX5527" fmla="*/ 235025 w 8266862"/>
              <a:gd name="connsiteY5527" fmla="*/ 423803 h 4506686"/>
              <a:gd name="connsiteX5528" fmla="*/ 235937 w 8266862"/>
              <a:gd name="connsiteY5528" fmla="*/ 412395 h 4506686"/>
              <a:gd name="connsiteX5529" fmla="*/ 237611 w 8266862"/>
              <a:gd name="connsiteY5529" fmla="*/ 406918 h 4506686"/>
              <a:gd name="connsiteX5530" fmla="*/ 247042 w 8266862"/>
              <a:gd name="connsiteY5530" fmla="*/ 390032 h 4506686"/>
              <a:gd name="connsiteX5531" fmla="*/ 256929 w 8266862"/>
              <a:gd name="connsiteY5531" fmla="*/ 379841 h 4506686"/>
              <a:gd name="connsiteX5532" fmla="*/ 271077 w 8266862"/>
              <a:gd name="connsiteY5532" fmla="*/ 369041 h 4506686"/>
              <a:gd name="connsiteX5533" fmla="*/ 279292 w 8266862"/>
              <a:gd name="connsiteY5533" fmla="*/ 360065 h 4506686"/>
              <a:gd name="connsiteX5534" fmla="*/ 284920 w 8266862"/>
              <a:gd name="connsiteY5534" fmla="*/ 346983 h 4506686"/>
              <a:gd name="connsiteX5535" fmla="*/ 300587 w 8266862"/>
              <a:gd name="connsiteY5535" fmla="*/ 331314 h 4506686"/>
              <a:gd name="connsiteX5536" fmla="*/ 303478 w 8266862"/>
              <a:gd name="connsiteY5536" fmla="*/ 326905 h 4506686"/>
              <a:gd name="connsiteX5537" fmla="*/ 302870 w 8266862"/>
              <a:gd name="connsiteY5537" fmla="*/ 313973 h 4506686"/>
              <a:gd name="connsiteX5538" fmla="*/ 303934 w 8266862"/>
              <a:gd name="connsiteY5538" fmla="*/ 311540 h 4506686"/>
              <a:gd name="connsiteX5539" fmla="*/ 311541 w 8266862"/>
              <a:gd name="connsiteY5539" fmla="*/ 313212 h 4506686"/>
              <a:gd name="connsiteX5540" fmla="*/ 314735 w 8266862"/>
              <a:gd name="connsiteY5540" fmla="*/ 335270 h 4506686"/>
              <a:gd name="connsiteX5541" fmla="*/ 312909 w 8266862"/>
              <a:gd name="connsiteY5541" fmla="*/ 345159 h 4506686"/>
              <a:gd name="connsiteX5542" fmla="*/ 299371 w 8266862"/>
              <a:gd name="connsiteY5542" fmla="*/ 357176 h 4506686"/>
              <a:gd name="connsiteX5543" fmla="*/ 297698 w 8266862"/>
              <a:gd name="connsiteY5543" fmla="*/ 361434 h 4506686"/>
              <a:gd name="connsiteX5544" fmla="*/ 300132 w 8266862"/>
              <a:gd name="connsiteY5544" fmla="*/ 377862 h 4506686"/>
              <a:gd name="connsiteX5545" fmla="*/ 298002 w 8266862"/>
              <a:gd name="connsiteY5545" fmla="*/ 379384 h 4506686"/>
              <a:gd name="connsiteX5546" fmla="*/ 292830 w 8266862"/>
              <a:gd name="connsiteY5546" fmla="*/ 377406 h 4506686"/>
              <a:gd name="connsiteX5547" fmla="*/ 291157 w 8266862"/>
              <a:gd name="connsiteY5547" fmla="*/ 378471 h 4506686"/>
              <a:gd name="connsiteX5548" fmla="*/ 303934 w 8266862"/>
              <a:gd name="connsiteY5548" fmla="*/ 396270 h 4506686"/>
              <a:gd name="connsiteX5549" fmla="*/ 308043 w 8266862"/>
              <a:gd name="connsiteY5549" fmla="*/ 410112 h 4506686"/>
              <a:gd name="connsiteX5550" fmla="*/ 308651 w 8266862"/>
              <a:gd name="connsiteY5550" fmla="*/ 422435 h 4506686"/>
              <a:gd name="connsiteX5551" fmla="*/ 305152 w 8266862"/>
              <a:gd name="connsiteY5551" fmla="*/ 446013 h 4506686"/>
              <a:gd name="connsiteX5552" fmla="*/ 301350 w 8266862"/>
              <a:gd name="connsiteY5552" fmla="*/ 449967 h 4506686"/>
              <a:gd name="connsiteX5553" fmla="*/ 294960 w 8266862"/>
              <a:gd name="connsiteY5553" fmla="*/ 448598 h 4506686"/>
              <a:gd name="connsiteX5554" fmla="*/ 286440 w 8266862"/>
              <a:gd name="connsiteY5554" fmla="*/ 441297 h 4506686"/>
              <a:gd name="connsiteX5555" fmla="*/ 284616 w 8266862"/>
              <a:gd name="connsiteY5555" fmla="*/ 443731 h 4506686"/>
              <a:gd name="connsiteX5556" fmla="*/ 277922 w 8266862"/>
              <a:gd name="connsiteY5556" fmla="*/ 461985 h 4506686"/>
              <a:gd name="connsiteX5557" fmla="*/ 275641 w 8266862"/>
              <a:gd name="connsiteY5557" fmla="*/ 460312 h 4506686"/>
              <a:gd name="connsiteX5558" fmla="*/ 271381 w 8266862"/>
              <a:gd name="connsiteY5558" fmla="*/ 438710 h 4506686"/>
              <a:gd name="connsiteX5559" fmla="*/ 269099 w 8266862"/>
              <a:gd name="connsiteY5559" fmla="*/ 437037 h 4506686"/>
              <a:gd name="connsiteX5560" fmla="*/ 256017 w 8266862"/>
              <a:gd name="connsiteY5560" fmla="*/ 446924 h 4506686"/>
              <a:gd name="connsiteX5561" fmla="*/ 250845 w 8266862"/>
              <a:gd name="connsiteY5561" fmla="*/ 456356 h 4506686"/>
              <a:gd name="connsiteX5562" fmla="*/ 246281 w 8266862"/>
              <a:gd name="connsiteY5562" fmla="*/ 471416 h 4506686"/>
              <a:gd name="connsiteX5563" fmla="*/ 240501 w 8266862"/>
              <a:gd name="connsiteY5563" fmla="*/ 478414 h 4506686"/>
              <a:gd name="connsiteX5564" fmla="*/ 256777 w 8266862"/>
              <a:gd name="connsiteY5564" fmla="*/ 479935 h 4506686"/>
              <a:gd name="connsiteX5565" fmla="*/ 271381 w 8266862"/>
              <a:gd name="connsiteY5565" fmla="*/ 476892 h 4506686"/>
              <a:gd name="connsiteX5566" fmla="*/ 283094 w 8266862"/>
              <a:gd name="connsiteY5566" fmla="*/ 484042 h 4506686"/>
              <a:gd name="connsiteX5567" fmla="*/ 287050 w 8266862"/>
              <a:gd name="connsiteY5567" fmla="*/ 484195 h 4506686"/>
              <a:gd name="connsiteX5568" fmla="*/ 297850 w 8266862"/>
              <a:gd name="connsiteY5568" fmla="*/ 477197 h 4506686"/>
              <a:gd name="connsiteX5569" fmla="*/ 301197 w 8266862"/>
              <a:gd name="connsiteY5569" fmla="*/ 472481 h 4506686"/>
              <a:gd name="connsiteX5570" fmla="*/ 310019 w 8266862"/>
              <a:gd name="connsiteY5570" fmla="*/ 449663 h 4506686"/>
              <a:gd name="connsiteX5571" fmla="*/ 314432 w 8266862"/>
              <a:gd name="connsiteY5571" fmla="*/ 445555 h 4506686"/>
              <a:gd name="connsiteX5572" fmla="*/ 321125 w 8266862"/>
              <a:gd name="connsiteY5572" fmla="*/ 445403 h 4506686"/>
              <a:gd name="connsiteX5573" fmla="*/ 327514 w 8266862"/>
              <a:gd name="connsiteY5573" fmla="*/ 441906 h 4506686"/>
              <a:gd name="connsiteX5574" fmla="*/ 336944 w 8266862"/>
              <a:gd name="connsiteY5574" fmla="*/ 429432 h 4506686"/>
              <a:gd name="connsiteX5575" fmla="*/ 337249 w 8266862"/>
              <a:gd name="connsiteY5575" fmla="*/ 424412 h 4506686"/>
              <a:gd name="connsiteX5576" fmla="*/ 333750 w 8266862"/>
              <a:gd name="connsiteY5576" fmla="*/ 396270 h 4506686"/>
              <a:gd name="connsiteX5577" fmla="*/ 334815 w 8266862"/>
              <a:gd name="connsiteY5577" fmla="*/ 380296 h 4506686"/>
              <a:gd name="connsiteX5578" fmla="*/ 332989 w 8266862"/>
              <a:gd name="connsiteY5578" fmla="*/ 375277 h 4506686"/>
              <a:gd name="connsiteX5579" fmla="*/ 328731 w 8266862"/>
              <a:gd name="connsiteY5579" fmla="*/ 369953 h 4506686"/>
              <a:gd name="connsiteX5580" fmla="*/ 329338 w 8266862"/>
              <a:gd name="connsiteY5580" fmla="*/ 364780 h 4506686"/>
              <a:gd name="connsiteX5581" fmla="*/ 332685 w 8266862"/>
              <a:gd name="connsiteY5581" fmla="*/ 356414 h 4506686"/>
              <a:gd name="connsiteX5582" fmla="*/ 332989 w 8266862"/>
              <a:gd name="connsiteY5582" fmla="*/ 348808 h 4506686"/>
              <a:gd name="connsiteX5583" fmla="*/ 330098 w 8266862"/>
              <a:gd name="connsiteY5583" fmla="*/ 341962 h 4506686"/>
              <a:gd name="connsiteX5584" fmla="*/ 331316 w 8266862"/>
              <a:gd name="connsiteY5584" fmla="*/ 334206 h 4506686"/>
              <a:gd name="connsiteX5585" fmla="*/ 340291 w 8266862"/>
              <a:gd name="connsiteY5585" fmla="*/ 317624 h 4506686"/>
              <a:gd name="connsiteX5586" fmla="*/ 341965 w 8266862"/>
              <a:gd name="connsiteY5586" fmla="*/ 310323 h 4506686"/>
              <a:gd name="connsiteX5587" fmla="*/ 352916 w 8266862"/>
              <a:gd name="connsiteY5587" fmla="*/ 293742 h 4506686"/>
              <a:gd name="connsiteX5588" fmla="*/ 350178 w 8266862"/>
              <a:gd name="connsiteY5588" fmla="*/ 287047 h 4506686"/>
              <a:gd name="connsiteX5589" fmla="*/ 342117 w 8266862"/>
              <a:gd name="connsiteY5589" fmla="*/ 278835 h 4506686"/>
              <a:gd name="connsiteX5590" fmla="*/ 337096 w 8266862"/>
              <a:gd name="connsiteY5590" fmla="*/ 271684 h 4506686"/>
              <a:gd name="connsiteX5591" fmla="*/ 331924 w 8266862"/>
              <a:gd name="connsiteY5591" fmla="*/ 260426 h 4506686"/>
              <a:gd name="connsiteX5592" fmla="*/ 327970 w 8266862"/>
              <a:gd name="connsiteY5592" fmla="*/ 256624 h 4506686"/>
              <a:gd name="connsiteX5593" fmla="*/ 326752 w 8266862"/>
              <a:gd name="connsiteY5593" fmla="*/ 258298 h 4506686"/>
              <a:gd name="connsiteX5594" fmla="*/ 332229 w 8266862"/>
              <a:gd name="connsiteY5594" fmla="*/ 276704 h 4506686"/>
              <a:gd name="connsiteX5595" fmla="*/ 331012 w 8266862"/>
              <a:gd name="connsiteY5595" fmla="*/ 277920 h 4506686"/>
              <a:gd name="connsiteX5596" fmla="*/ 316864 w 8266862"/>
              <a:gd name="connsiteY5596" fmla="*/ 268032 h 4506686"/>
              <a:gd name="connsiteX5597" fmla="*/ 313518 w 8266862"/>
              <a:gd name="connsiteY5597" fmla="*/ 261795 h 4506686"/>
              <a:gd name="connsiteX5598" fmla="*/ 311846 w 8266862"/>
              <a:gd name="connsiteY5598" fmla="*/ 253278 h 4506686"/>
              <a:gd name="connsiteX5599" fmla="*/ 313061 w 8266862"/>
              <a:gd name="connsiteY5599" fmla="*/ 246889 h 4506686"/>
              <a:gd name="connsiteX5600" fmla="*/ 320668 w 8266862"/>
              <a:gd name="connsiteY5600" fmla="*/ 240652 h 4506686"/>
              <a:gd name="connsiteX5601" fmla="*/ 329795 w 8266862"/>
              <a:gd name="connsiteY5601" fmla="*/ 238371 h 4506686"/>
              <a:gd name="connsiteX5602" fmla="*/ 329034 w 8266862"/>
              <a:gd name="connsiteY5602" fmla="*/ 233047 h 4506686"/>
              <a:gd name="connsiteX5603" fmla="*/ 317625 w 8266862"/>
              <a:gd name="connsiteY5603" fmla="*/ 215857 h 4506686"/>
              <a:gd name="connsiteX5604" fmla="*/ 310019 w 8266862"/>
              <a:gd name="connsiteY5604" fmla="*/ 207947 h 4506686"/>
              <a:gd name="connsiteX5605" fmla="*/ 304087 w 8266862"/>
              <a:gd name="connsiteY5605" fmla="*/ 204143 h 4506686"/>
              <a:gd name="connsiteX5606" fmla="*/ 296176 w 8266862"/>
              <a:gd name="connsiteY5606" fmla="*/ 203077 h 4506686"/>
              <a:gd name="connsiteX5607" fmla="*/ 292678 w 8266862"/>
              <a:gd name="connsiteY5607" fmla="*/ 200188 h 4506686"/>
              <a:gd name="connsiteX5608" fmla="*/ 291766 w 8266862"/>
              <a:gd name="connsiteY5608" fmla="*/ 196081 h 4506686"/>
              <a:gd name="connsiteX5609" fmla="*/ 293438 w 8266862"/>
              <a:gd name="connsiteY5609" fmla="*/ 190756 h 4506686"/>
              <a:gd name="connsiteX5610" fmla="*/ 297698 w 8266862"/>
              <a:gd name="connsiteY5610" fmla="*/ 189083 h 4506686"/>
              <a:gd name="connsiteX5611" fmla="*/ 309868 w 8266862"/>
              <a:gd name="connsiteY5611" fmla="*/ 191213 h 4506686"/>
              <a:gd name="connsiteX5612" fmla="*/ 316409 w 8266862"/>
              <a:gd name="connsiteY5612" fmla="*/ 187411 h 4506686"/>
              <a:gd name="connsiteX5613" fmla="*/ 315799 w 8266862"/>
              <a:gd name="connsiteY5613" fmla="*/ 180565 h 4506686"/>
              <a:gd name="connsiteX5614" fmla="*/ 313822 w 8266862"/>
              <a:gd name="connsiteY5614" fmla="*/ 176761 h 4506686"/>
              <a:gd name="connsiteX5615" fmla="*/ 314127 w 8266862"/>
              <a:gd name="connsiteY5615" fmla="*/ 152118 h 4506686"/>
              <a:gd name="connsiteX5616" fmla="*/ 309411 w 8266862"/>
              <a:gd name="connsiteY5616" fmla="*/ 132040 h 4506686"/>
              <a:gd name="connsiteX5617" fmla="*/ 306977 w 8266862"/>
              <a:gd name="connsiteY5617" fmla="*/ 128692 h 4506686"/>
              <a:gd name="connsiteX5618" fmla="*/ 304391 w 8266862"/>
              <a:gd name="connsiteY5618" fmla="*/ 128388 h 4506686"/>
              <a:gd name="connsiteX5619" fmla="*/ 301653 w 8266862"/>
              <a:gd name="connsiteY5619" fmla="*/ 131125 h 4506686"/>
              <a:gd name="connsiteX5620" fmla="*/ 294046 w 8266862"/>
              <a:gd name="connsiteY5620" fmla="*/ 131887 h 4506686"/>
              <a:gd name="connsiteX5621" fmla="*/ 289331 w 8266862"/>
              <a:gd name="connsiteY5621" fmla="*/ 125346 h 4506686"/>
              <a:gd name="connsiteX5622" fmla="*/ 284159 w 8266862"/>
              <a:gd name="connsiteY5622" fmla="*/ 112568 h 4506686"/>
              <a:gd name="connsiteX5623" fmla="*/ 274729 w 8266862"/>
              <a:gd name="connsiteY5623" fmla="*/ 82144 h 4506686"/>
              <a:gd name="connsiteX5624" fmla="*/ 289331 w 8266862"/>
              <a:gd name="connsiteY5624" fmla="*/ 82144 h 4506686"/>
              <a:gd name="connsiteX5625" fmla="*/ 350331 w 8266862"/>
              <a:gd name="connsiteY5625" fmla="*/ 82144 h 4506686"/>
              <a:gd name="connsiteX5626" fmla="*/ 411331 w 8266862"/>
              <a:gd name="connsiteY5626" fmla="*/ 82144 h 4506686"/>
              <a:gd name="connsiteX5627" fmla="*/ 472331 w 8266862"/>
              <a:gd name="connsiteY5627" fmla="*/ 82144 h 4506686"/>
              <a:gd name="connsiteX5628" fmla="*/ 533331 w 8266862"/>
              <a:gd name="connsiteY5628" fmla="*/ 82144 h 4506686"/>
              <a:gd name="connsiteX5629" fmla="*/ 594330 w 8266862"/>
              <a:gd name="connsiteY5629" fmla="*/ 82144 h 4506686"/>
              <a:gd name="connsiteX5630" fmla="*/ 655330 w 8266862"/>
              <a:gd name="connsiteY5630" fmla="*/ 82144 h 4506686"/>
              <a:gd name="connsiteX5631" fmla="*/ 716330 w 8266862"/>
              <a:gd name="connsiteY5631" fmla="*/ 82144 h 4506686"/>
              <a:gd name="connsiteX5632" fmla="*/ 777330 w 8266862"/>
              <a:gd name="connsiteY5632" fmla="*/ 82144 h 4506686"/>
              <a:gd name="connsiteX5633" fmla="*/ 838330 w 8266862"/>
              <a:gd name="connsiteY5633" fmla="*/ 82144 h 4506686"/>
              <a:gd name="connsiteX5634" fmla="*/ 899330 w 8266862"/>
              <a:gd name="connsiteY5634" fmla="*/ 82144 h 4506686"/>
              <a:gd name="connsiteX5635" fmla="*/ 960329 w 8266862"/>
              <a:gd name="connsiteY5635" fmla="*/ 82144 h 4506686"/>
              <a:gd name="connsiteX5636" fmla="*/ 1021328 w 8266862"/>
              <a:gd name="connsiteY5636" fmla="*/ 82144 h 4506686"/>
              <a:gd name="connsiteX5637" fmla="*/ 1082329 w 8266862"/>
              <a:gd name="connsiteY5637" fmla="*/ 82144 h 4506686"/>
              <a:gd name="connsiteX5638" fmla="*/ 1097236 w 8266862"/>
              <a:gd name="connsiteY5638" fmla="*/ 82144 h 4506686"/>
              <a:gd name="connsiteX5639" fmla="*/ 1097540 w 8266862"/>
              <a:gd name="connsiteY5639" fmla="*/ 116827 h 4506686"/>
              <a:gd name="connsiteX5640" fmla="*/ 1097693 w 8266862"/>
              <a:gd name="connsiteY5640" fmla="*/ 151511 h 4506686"/>
              <a:gd name="connsiteX5641" fmla="*/ 1097846 w 8266862"/>
              <a:gd name="connsiteY5641" fmla="*/ 186194 h 4506686"/>
              <a:gd name="connsiteX5642" fmla="*/ 1097998 w 8266862"/>
              <a:gd name="connsiteY5642" fmla="*/ 220725 h 4506686"/>
              <a:gd name="connsiteX5643" fmla="*/ 1098149 w 8266862"/>
              <a:gd name="connsiteY5643" fmla="*/ 255102 h 4506686"/>
              <a:gd name="connsiteX5644" fmla="*/ 1098302 w 8266862"/>
              <a:gd name="connsiteY5644" fmla="*/ 289330 h 4506686"/>
              <a:gd name="connsiteX5645" fmla="*/ 1098454 w 8266862"/>
              <a:gd name="connsiteY5645" fmla="*/ 323556 h 4506686"/>
              <a:gd name="connsiteX5646" fmla="*/ 1098606 w 8266862"/>
              <a:gd name="connsiteY5646" fmla="*/ 357630 h 4506686"/>
              <a:gd name="connsiteX5647" fmla="*/ 1098758 w 8266862"/>
              <a:gd name="connsiteY5647" fmla="*/ 391554 h 4506686"/>
              <a:gd name="connsiteX5648" fmla="*/ 1098911 w 8266862"/>
              <a:gd name="connsiteY5648" fmla="*/ 425477 h 4506686"/>
              <a:gd name="connsiteX5649" fmla="*/ 1099063 w 8266862"/>
              <a:gd name="connsiteY5649" fmla="*/ 459247 h 4506686"/>
              <a:gd name="connsiteX5650" fmla="*/ 1099214 w 8266862"/>
              <a:gd name="connsiteY5650" fmla="*/ 492865 h 4506686"/>
              <a:gd name="connsiteX5651" fmla="*/ 1099366 w 8266862"/>
              <a:gd name="connsiteY5651" fmla="*/ 526483 h 4506686"/>
              <a:gd name="connsiteX5652" fmla="*/ 1099518 w 8266862"/>
              <a:gd name="connsiteY5652" fmla="*/ 559950 h 4506686"/>
              <a:gd name="connsiteX5653" fmla="*/ 1099671 w 8266862"/>
              <a:gd name="connsiteY5653" fmla="*/ 593264 h 4506686"/>
              <a:gd name="connsiteX5654" fmla="*/ 1099823 w 8266862"/>
              <a:gd name="connsiteY5654" fmla="*/ 626578 h 4506686"/>
              <a:gd name="connsiteX5655" fmla="*/ 1098758 w 8266862"/>
              <a:gd name="connsiteY5655" fmla="*/ 628555 h 4506686"/>
              <a:gd name="connsiteX5656" fmla="*/ 1097846 w 8266862"/>
              <a:gd name="connsiteY5656" fmla="*/ 633424 h 4506686"/>
              <a:gd name="connsiteX5657" fmla="*/ 1101952 w 8266862"/>
              <a:gd name="connsiteY5657" fmla="*/ 647266 h 4506686"/>
              <a:gd name="connsiteX5658" fmla="*/ 1111536 w 8266862"/>
              <a:gd name="connsiteY5658" fmla="*/ 667345 h 4506686"/>
              <a:gd name="connsiteX5659" fmla="*/ 1114579 w 8266862"/>
              <a:gd name="connsiteY5659" fmla="*/ 681493 h 4506686"/>
              <a:gd name="connsiteX5660" fmla="*/ 1110927 w 8266862"/>
              <a:gd name="connsiteY5660" fmla="*/ 689556 h 4506686"/>
              <a:gd name="connsiteX5661" fmla="*/ 1113513 w 8266862"/>
              <a:gd name="connsiteY5661" fmla="*/ 703550 h 4506686"/>
              <a:gd name="connsiteX5662" fmla="*/ 1119446 w 8266862"/>
              <a:gd name="connsiteY5662" fmla="*/ 714351 h 4506686"/>
              <a:gd name="connsiteX5663" fmla="*/ 1084002 w 8266862"/>
              <a:gd name="connsiteY5663" fmla="*/ 714351 h 4506686"/>
              <a:gd name="connsiteX5664" fmla="*/ 1045972 w 8266862"/>
              <a:gd name="connsiteY5664" fmla="*/ 714351 h 4506686"/>
              <a:gd name="connsiteX5665" fmla="*/ 1007942 w 8266862"/>
              <a:gd name="connsiteY5665" fmla="*/ 714351 h 4506686"/>
              <a:gd name="connsiteX5666" fmla="*/ 969913 w 8266862"/>
              <a:gd name="connsiteY5666" fmla="*/ 714351 h 4506686"/>
              <a:gd name="connsiteX5667" fmla="*/ 931882 w 8266862"/>
              <a:gd name="connsiteY5667" fmla="*/ 714351 h 4506686"/>
              <a:gd name="connsiteX5668" fmla="*/ 893853 w 8266862"/>
              <a:gd name="connsiteY5668" fmla="*/ 714351 h 4506686"/>
              <a:gd name="connsiteX5669" fmla="*/ 855823 w 8266862"/>
              <a:gd name="connsiteY5669" fmla="*/ 714351 h 4506686"/>
              <a:gd name="connsiteX5670" fmla="*/ 817793 w 8266862"/>
              <a:gd name="connsiteY5670" fmla="*/ 714351 h 4506686"/>
              <a:gd name="connsiteX5671" fmla="*/ 815360 w 8266862"/>
              <a:gd name="connsiteY5671" fmla="*/ 714351 h 4506686"/>
              <a:gd name="connsiteX5672" fmla="*/ 811100 w 8266862"/>
              <a:gd name="connsiteY5672" fmla="*/ 718153 h 4506686"/>
              <a:gd name="connsiteX5673" fmla="*/ 792846 w 8266862"/>
              <a:gd name="connsiteY5673" fmla="*/ 725608 h 4506686"/>
              <a:gd name="connsiteX5674" fmla="*/ 756794 w 8266862"/>
              <a:gd name="connsiteY5674" fmla="*/ 727889 h 4506686"/>
              <a:gd name="connsiteX5675" fmla="*/ 684385 w 8266862"/>
              <a:gd name="connsiteY5675" fmla="*/ 747665 h 4506686"/>
              <a:gd name="connsiteX5676" fmla="*/ 652592 w 8266862"/>
              <a:gd name="connsiteY5676" fmla="*/ 763182 h 4506686"/>
              <a:gd name="connsiteX5677" fmla="*/ 624602 w 8266862"/>
              <a:gd name="connsiteY5677" fmla="*/ 770787 h 4506686"/>
              <a:gd name="connsiteX5678" fmla="*/ 572425 w 8266862"/>
              <a:gd name="connsiteY5678" fmla="*/ 778089 h 4506686"/>
              <a:gd name="connsiteX5679" fmla="*/ 525268 w 8266862"/>
              <a:gd name="connsiteY5679" fmla="*/ 788433 h 4506686"/>
              <a:gd name="connsiteX5680" fmla="*/ 505340 w 8266862"/>
              <a:gd name="connsiteY5680" fmla="*/ 787520 h 4506686"/>
              <a:gd name="connsiteX5681" fmla="*/ 496974 w 8266862"/>
              <a:gd name="connsiteY5681" fmla="*/ 778697 h 4506686"/>
              <a:gd name="connsiteX5682" fmla="*/ 474156 w 8266862"/>
              <a:gd name="connsiteY5682" fmla="*/ 773678 h 4506686"/>
              <a:gd name="connsiteX5683" fmla="*/ 436887 w 8266862"/>
              <a:gd name="connsiteY5683" fmla="*/ 772460 h 4506686"/>
              <a:gd name="connsiteX5684" fmla="*/ 405398 w 8266862"/>
              <a:gd name="connsiteY5684" fmla="*/ 778393 h 4506686"/>
              <a:gd name="connsiteX5685" fmla="*/ 376343 w 8266862"/>
              <a:gd name="connsiteY5685" fmla="*/ 796191 h 4506686"/>
              <a:gd name="connsiteX5686" fmla="*/ 367064 w 8266862"/>
              <a:gd name="connsiteY5686" fmla="*/ 798017 h 4506686"/>
              <a:gd name="connsiteX5687" fmla="*/ 366604 w 8266862"/>
              <a:gd name="connsiteY5687" fmla="*/ 798054 h 4506686"/>
              <a:gd name="connsiteX5688" fmla="*/ 367217 w 8266862"/>
              <a:gd name="connsiteY5688" fmla="*/ 798017 h 4506686"/>
              <a:gd name="connsiteX5689" fmla="*/ 376497 w 8266862"/>
              <a:gd name="connsiteY5689" fmla="*/ 796191 h 4506686"/>
              <a:gd name="connsiteX5690" fmla="*/ 405551 w 8266862"/>
              <a:gd name="connsiteY5690" fmla="*/ 778394 h 4506686"/>
              <a:gd name="connsiteX5691" fmla="*/ 437040 w 8266862"/>
              <a:gd name="connsiteY5691" fmla="*/ 772613 h 4506686"/>
              <a:gd name="connsiteX5692" fmla="*/ 474309 w 8266862"/>
              <a:gd name="connsiteY5692" fmla="*/ 773830 h 4506686"/>
              <a:gd name="connsiteX5693" fmla="*/ 497127 w 8266862"/>
              <a:gd name="connsiteY5693" fmla="*/ 779002 h 4506686"/>
              <a:gd name="connsiteX5694" fmla="*/ 505494 w 8266862"/>
              <a:gd name="connsiteY5694" fmla="*/ 787825 h 4506686"/>
              <a:gd name="connsiteX5695" fmla="*/ 525421 w 8266862"/>
              <a:gd name="connsiteY5695" fmla="*/ 788738 h 4506686"/>
              <a:gd name="connsiteX5696" fmla="*/ 572577 w 8266862"/>
              <a:gd name="connsiteY5696" fmla="*/ 778394 h 4506686"/>
              <a:gd name="connsiteX5697" fmla="*/ 624754 w 8266862"/>
              <a:gd name="connsiteY5697" fmla="*/ 771092 h 4506686"/>
              <a:gd name="connsiteX5698" fmla="*/ 652744 w 8266862"/>
              <a:gd name="connsiteY5698" fmla="*/ 763638 h 4506686"/>
              <a:gd name="connsiteX5699" fmla="*/ 684538 w 8266862"/>
              <a:gd name="connsiteY5699" fmla="*/ 748123 h 4506686"/>
              <a:gd name="connsiteX5700" fmla="*/ 756795 w 8266862"/>
              <a:gd name="connsiteY5700" fmla="*/ 728346 h 4506686"/>
              <a:gd name="connsiteX5701" fmla="*/ 792847 w 8266862"/>
              <a:gd name="connsiteY5701" fmla="*/ 726065 h 4506686"/>
              <a:gd name="connsiteX5702" fmla="*/ 811100 w 8266862"/>
              <a:gd name="connsiteY5702" fmla="*/ 718611 h 4506686"/>
              <a:gd name="connsiteX5703" fmla="*/ 815361 w 8266862"/>
              <a:gd name="connsiteY5703" fmla="*/ 714807 h 4506686"/>
              <a:gd name="connsiteX5704" fmla="*/ 817946 w 8266862"/>
              <a:gd name="connsiteY5704" fmla="*/ 714655 h 4506686"/>
              <a:gd name="connsiteX5705" fmla="*/ 855976 w 8266862"/>
              <a:gd name="connsiteY5705" fmla="*/ 714655 h 4506686"/>
              <a:gd name="connsiteX5706" fmla="*/ 893853 w 8266862"/>
              <a:gd name="connsiteY5706" fmla="*/ 714655 h 4506686"/>
              <a:gd name="connsiteX5707" fmla="*/ 931883 w 8266862"/>
              <a:gd name="connsiteY5707" fmla="*/ 714503 h 4506686"/>
              <a:gd name="connsiteX5708" fmla="*/ 969913 w 8266862"/>
              <a:gd name="connsiteY5708" fmla="*/ 714503 h 4506686"/>
              <a:gd name="connsiteX5709" fmla="*/ 1007943 w 8266862"/>
              <a:gd name="connsiteY5709" fmla="*/ 714503 h 4506686"/>
              <a:gd name="connsiteX5710" fmla="*/ 1045972 w 8266862"/>
              <a:gd name="connsiteY5710" fmla="*/ 714352 h 4506686"/>
              <a:gd name="connsiteX5711" fmla="*/ 1084003 w 8266862"/>
              <a:gd name="connsiteY5711" fmla="*/ 714352 h 4506686"/>
              <a:gd name="connsiteX5712" fmla="*/ 1119446 w 8266862"/>
              <a:gd name="connsiteY5712" fmla="*/ 714352 h 4506686"/>
              <a:gd name="connsiteX5713" fmla="*/ 1119446 w 8266862"/>
              <a:gd name="connsiteY5713" fmla="*/ 714351 h 4506686"/>
              <a:gd name="connsiteX5714" fmla="*/ 1114579 w 8266862"/>
              <a:gd name="connsiteY5714" fmla="*/ 703246 h 4506686"/>
              <a:gd name="connsiteX5715" fmla="*/ 1112145 w 8266862"/>
              <a:gd name="connsiteY5715" fmla="*/ 689251 h 4506686"/>
              <a:gd name="connsiteX5716" fmla="*/ 1115795 w 8266862"/>
              <a:gd name="connsiteY5716" fmla="*/ 681189 h 4506686"/>
              <a:gd name="connsiteX5717" fmla="*/ 1112753 w 8266862"/>
              <a:gd name="connsiteY5717" fmla="*/ 667041 h 4506686"/>
              <a:gd name="connsiteX5718" fmla="*/ 1103169 w 8266862"/>
              <a:gd name="connsiteY5718" fmla="*/ 646810 h 4506686"/>
              <a:gd name="connsiteX5719" fmla="*/ 1099063 w 8266862"/>
              <a:gd name="connsiteY5719" fmla="*/ 633119 h 4506686"/>
              <a:gd name="connsiteX5720" fmla="*/ 1099975 w 8266862"/>
              <a:gd name="connsiteY5720" fmla="*/ 628252 h 4506686"/>
              <a:gd name="connsiteX5721" fmla="*/ 1101040 w 8266862"/>
              <a:gd name="connsiteY5721" fmla="*/ 626273 h 4506686"/>
              <a:gd name="connsiteX5722" fmla="*/ 1100889 w 8266862"/>
              <a:gd name="connsiteY5722" fmla="*/ 593112 h 4506686"/>
              <a:gd name="connsiteX5723" fmla="*/ 1100889 w 8266862"/>
              <a:gd name="connsiteY5723" fmla="*/ 559645 h 4506686"/>
              <a:gd name="connsiteX5724" fmla="*/ 1100736 w 8266862"/>
              <a:gd name="connsiteY5724" fmla="*/ 526179 h 4506686"/>
              <a:gd name="connsiteX5725" fmla="*/ 1100583 w 8266862"/>
              <a:gd name="connsiteY5725" fmla="*/ 492713 h 4506686"/>
              <a:gd name="connsiteX5726" fmla="*/ 1100431 w 8266862"/>
              <a:gd name="connsiteY5726" fmla="*/ 459095 h 4506686"/>
              <a:gd name="connsiteX5727" fmla="*/ 1100279 w 8266862"/>
              <a:gd name="connsiteY5727" fmla="*/ 425324 h 4506686"/>
              <a:gd name="connsiteX5728" fmla="*/ 1100279 w 8266862"/>
              <a:gd name="connsiteY5728" fmla="*/ 391401 h 4506686"/>
              <a:gd name="connsiteX5729" fmla="*/ 1100126 w 8266862"/>
              <a:gd name="connsiteY5729" fmla="*/ 357478 h 4506686"/>
              <a:gd name="connsiteX5730" fmla="*/ 1099975 w 8266862"/>
              <a:gd name="connsiteY5730" fmla="*/ 323405 h 4506686"/>
              <a:gd name="connsiteX5731" fmla="*/ 1099823 w 8266862"/>
              <a:gd name="connsiteY5731" fmla="*/ 289330 h 4506686"/>
              <a:gd name="connsiteX5732" fmla="*/ 1099823 w 8266862"/>
              <a:gd name="connsiteY5732" fmla="*/ 254950 h 4506686"/>
              <a:gd name="connsiteX5733" fmla="*/ 1099671 w 8266862"/>
              <a:gd name="connsiteY5733" fmla="*/ 220571 h 4506686"/>
              <a:gd name="connsiteX5734" fmla="*/ 1099518 w 8266862"/>
              <a:gd name="connsiteY5734" fmla="*/ 186040 h 4506686"/>
              <a:gd name="connsiteX5735" fmla="*/ 1099366 w 8266862"/>
              <a:gd name="connsiteY5735" fmla="*/ 151509 h 4506686"/>
              <a:gd name="connsiteX5736" fmla="*/ 1099366 w 8266862"/>
              <a:gd name="connsiteY5736" fmla="*/ 116826 h 4506686"/>
              <a:gd name="connsiteX5737" fmla="*/ 1099063 w 8266862"/>
              <a:gd name="connsiteY5737" fmla="*/ 82144 h 4506686"/>
              <a:gd name="connsiteX5738" fmla="*/ 1145155 w 8266862"/>
              <a:gd name="connsiteY5738" fmla="*/ 82144 h 4506686"/>
              <a:gd name="connsiteX5739" fmla="*/ 1206154 w 8266862"/>
              <a:gd name="connsiteY5739" fmla="*/ 82144 h 4506686"/>
              <a:gd name="connsiteX5740" fmla="*/ 1240837 w 8266862"/>
              <a:gd name="connsiteY5740" fmla="*/ 82144 h 4506686"/>
              <a:gd name="connsiteX5741" fmla="*/ 1267307 w 8266862"/>
              <a:gd name="connsiteY5741" fmla="*/ 82144 h 4506686"/>
              <a:gd name="connsiteX5742" fmla="*/ 1328305 w 8266862"/>
              <a:gd name="connsiteY5742" fmla="*/ 82144 h 4506686"/>
              <a:gd name="connsiteX5743" fmla="*/ 1389458 w 8266862"/>
              <a:gd name="connsiteY5743" fmla="*/ 82144 h 4506686"/>
              <a:gd name="connsiteX5744" fmla="*/ 1450458 w 8266862"/>
              <a:gd name="connsiteY5744" fmla="*/ 82144 h 4506686"/>
              <a:gd name="connsiteX5745" fmla="*/ 1511458 w 8266862"/>
              <a:gd name="connsiteY5745" fmla="*/ 82144 h 4506686"/>
              <a:gd name="connsiteX5746" fmla="*/ 1525301 w 8266862"/>
              <a:gd name="connsiteY5746" fmla="*/ 82144 h 4506686"/>
              <a:gd name="connsiteX5747" fmla="*/ 1572609 w 8266862"/>
              <a:gd name="connsiteY5747" fmla="*/ 82144 h 4506686"/>
              <a:gd name="connsiteX5748" fmla="*/ 1633610 w 8266862"/>
              <a:gd name="connsiteY5748" fmla="*/ 82144 h 4506686"/>
              <a:gd name="connsiteX5749" fmla="*/ 1694609 w 8266862"/>
              <a:gd name="connsiteY5749" fmla="*/ 82144 h 4506686"/>
              <a:gd name="connsiteX5750" fmla="*/ 1755762 w 8266862"/>
              <a:gd name="connsiteY5750" fmla="*/ 82144 h 4506686"/>
              <a:gd name="connsiteX5751" fmla="*/ 1816762 w 8266862"/>
              <a:gd name="connsiteY5751" fmla="*/ 82144 h 4506686"/>
              <a:gd name="connsiteX5752" fmla="*/ 1877913 w 8266862"/>
              <a:gd name="connsiteY5752" fmla="*/ 82144 h 4506686"/>
              <a:gd name="connsiteX5753" fmla="*/ 1938913 w 8266862"/>
              <a:gd name="connsiteY5753" fmla="*/ 82144 h 4506686"/>
              <a:gd name="connsiteX5754" fmla="*/ 1999914 w 8266862"/>
              <a:gd name="connsiteY5754" fmla="*/ 82144 h 4506686"/>
              <a:gd name="connsiteX5755" fmla="*/ 2061065 w 8266862"/>
              <a:gd name="connsiteY5755" fmla="*/ 82144 h 4506686"/>
              <a:gd name="connsiteX5756" fmla="*/ 2107157 w 8266862"/>
              <a:gd name="connsiteY5756" fmla="*/ 82144 h 4506686"/>
              <a:gd name="connsiteX5757" fmla="*/ 2122065 w 8266862"/>
              <a:gd name="connsiteY5757" fmla="*/ 82144 h 4506686"/>
              <a:gd name="connsiteX5758" fmla="*/ 2183217 w 8266862"/>
              <a:gd name="connsiteY5758" fmla="*/ 82144 h 4506686"/>
              <a:gd name="connsiteX5759" fmla="*/ 2244216 w 8266862"/>
              <a:gd name="connsiteY5759" fmla="*/ 82144 h 4506686"/>
              <a:gd name="connsiteX5760" fmla="*/ 2305217 w 8266862"/>
              <a:gd name="connsiteY5760" fmla="*/ 82144 h 4506686"/>
              <a:gd name="connsiteX5761" fmla="*/ 2366369 w 8266862"/>
              <a:gd name="connsiteY5761" fmla="*/ 82144 h 4506686"/>
              <a:gd name="connsiteX5762" fmla="*/ 2427368 w 8266862"/>
              <a:gd name="connsiteY5762" fmla="*/ 82144 h 4506686"/>
              <a:gd name="connsiteX5763" fmla="*/ 2488367 w 8266862"/>
              <a:gd name="connsiteY5763" fmla="*/ 82144 h 4506686"/>
              <a:gd name="connsiteX5764" fmla="*/ 2549521 w 8266862"/>
              <a:gd name="connsiteY5764" fmla="*/ 82144 h 4506686"/>
              <a:gd name="connsiteX5765" fmla="*/ 2610520 w 8266862"/>
              <a:gd name="connsiteY5765" fmla="*/ 82144 h 4506686"/>
              <a:gd name="connsiteX5766" fmla="*/ 2671521 w 8266862"/>
              <a:gd name="connsiteY5766" fmla="*/ 82144 h 4506686"/>
              <a:gd name="connsiteX5767" fmla="*/ 2732671 w 8266862"/>
              <a:gd name="connsiteY5767" fmla="*/ 82144 h 4506686"/>
              <a:gd name="connsiteX5768" fmla="*/ 2793672 w 8266862"/>
              <a:gd name="connsiteY5768" fmla="*/ 82144 h 4506686"/>
              <a:gd name="connsiteX5769" fmla="*/ 2854824 w 8266862"/>
              <a:gd name="connsiteY5769" fmla="*/ 82144 h 4506686"/>
              <a:gd name="connsiteX5770" fmla="*/ 2915823 w 8266862"/>
              <a:gd name="connsiteY5770" fmla="*/ 82144 h 4506686"/>
              <a:gd name="connsiteX5771" fmla="*/ 2961307 w 8266862"/>
              <a:gd name="connsiteY5771" fmla="*/ 82144 h 4506686"/>
              <a:gd name="connsiteX5772" fmla="*/ 2976823 w 8266862"/>
              <a:gd name="connsiteY5772" fmla="*/ 82144 h 4506686"/>
              <a:gd name="connsiteX5773" fmla="*/ 3037975 w 8266862"/>
              <a:gd name="connsiteY5773" fmla="*/ 82144 h 4506686"/>
              <a:gd name="connsiteX5774" fmla="*/ 3098975 w 8266862"/>
              <a:gd name="connsiteY5774" fmla="*/ 82144 h 4506686"/>
              <a:gd name="connsiteX5775" fmla="*/ 3159975 w 8266862"/>
              <a:gd name="connsiteY5775" fmla="*/ 82144 h 4506686"/>
              <a:gd name="connsiteX5776" fmla="*/ 3221128 w 8266862"/>
              <a:gd name="connsiteY5776" fmla="*/ 82144 h 4506686"/>
              <a:gd name="connsiteX5777" fmla="*/ 3282126 w 8266862"/>
              <a:gd name="connsiteY5777" fmla="*/ 82144 h 4506686"/>
              <a:gd name="connsiteX5778" fmla="*/ 3343279 w 8266862"/>
              <a:gd name="connsiteY5778" fmla="*/ 82144 h 4506686"/>
              <a:gd name="connsiteX5779" fmla="*/ 3404278 w 8266862"/>
              <a:gd name="connsiteY5779" fmla="*/ 82144 h 4506686"/>
              <a:gd name="connsiteX5780" fmla="*/ 3465278 w 8266862"/>
              <a:gd name="connsiteY5780" fmla="*/ 82144 h 4506686"/>
              <a:gd name="connsiteX5781" fmla="*/ 3526429 w 8266862"/>
              <a:gd name="connsiteY5781" fmla="*/ 82144 h 4506686"/>
              <a:gd name="connsiteX5782" fmla="*/ 3587429 w 8266862"/>
              <a:gd name="connsiteY5782" fmla="*/ 82144 h 4506686"/>
              <a:gd name="connsiteX5783" fmla="*/ 3648583 w 8266862"/>
              <a:gd name="connsiteY5783" fmla="*/ 82144 h 4506686"/>
              <a:gd name="connsiteX5784" fmla="*/ 3709582 w 8266862"/>
              <a:gd name="connsiteY5784" fmla="*/ 82144 h 4506686"/>
              <a:gd name="connsiteX5785" fmla="*/ 3770582 w 8266862"/>
              <a:gd name="connsiteY5785" fmla="*/ 82144 h 4506686"/>
              <a:gd name="connsiteX5786" fmla="*/ 3831733 w 8266862"/>
              <a:gd name="connsiteY5786" fmla="*/ 82144 h 4506686"/>
              <a:gd name="connsiteX5787" fmla="*/ 3892733 w 8266862"/>
              <a:gd name="connsiteY5787" fmla="*/ 82144 h 4506686"/>
              <a:gd name="connsiteX5788" fmla="*/ 3936239 w 8266862"/>
              <a:gd name="connsiteY5788" fmla="*/ 82144 h 4506686"/>
              <a:gd name="connsiteX5789" fmla="*/ 3936270 w 8266862"/>
              <a:gd name="connsiteY5789" fmla="*/ 82295 h 4506686"/>
              <a:gd name="connsiteX5790" fmla="*/ 3952973 w 8266862"/>
              <a:gd name="connsiteY5790" fmla="*/ 82295 h 4506686"/>
              <a:gd name="connsiteX5791" fmla="*/ 4013973 w 8266862"/>
              <a:gd name="connsiteY5791" fmla="*/ 82295 h 4506686"/>
              <a:gd name="connsiteX5792" fmla="*/ 4074972 w 8266862"/>
              <a:gd name="connsiteY5792" fmla="*/ 82295 h 4506686"/>
              <a:gd name="connsiteX5793" fmla="*/ 4135972 w 8266862"/>
              <a:gd name="connsiteY5793" fmla="*/ 82295 h 4506686"/>
              <a:gd name="connsiteX5794" fmla="*/ 4196972 w 8266862"/>
              <a:gd name="connsiteY5794" fmla="*/ 82295 h 4506686"/>
              <a:gd name="connsiteX5795" fmla="*/ 4230743 w 8266862"/>
              <a:gd name="connsiteY5795" fmla="*/ 82600 h 4506686"/>
              <a:gd name="connsiteX5796" fmla="*/ 4231351 w 8266862"/>
              <a:gd name="connsiteY5796" fmla="*/ 36509 h 4506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</a:cxnLst>
            <a:rect l="l" t="t" r="r" b="b"/>
            <a:pathLst>
              <a:path w="8266862" h="4506686">
                <a:moveTo>
                  <a:pt x="6149880" y="4501361"/>
                </a:moveTo>
                <a:lnTo>
                  <a:pt x="6153987" y="4501513"/>
                </a:lnTo>
                <a:lnTo>
                  <a:pt x="6153835" y="4504708"/>
                </a:lnTo>
                <a:lnTo>
                  <a:pt x="6147597" y="4506382"/>
                </a:lnTo>
                <a:lnTo>
                  <a:pt x="6143947" y="4506686"/>
                </a:lnTo>
                <a:lnTo>
                  <a:pt x="6143644" y="4504251"/>
                </a:lnTo>
                <a:close/>
                <a:moveTo>
                  <a:pt x="6179239" y="4483564"/>
                </a:moveTo>
                <a:lnTo>
                  <a:pt x="6183651" y="4490865"/>
                </a:lnTo>
                <a:lnTo>
                  <a:pt x="6183499" y="4495277"/>
                </a:lnTo>
                <a:lnTo>
                  <a:pt x="6178631" y="4497710"/>
                </a:lnTo>
                <a:lnTo>
                  <a:pt x="6169352" y="4499231"/>
                </a:lnTo>
                <a:lnTo>
                  <a:pt x="6176805" y="4492995"/>
                </a:lnTo>
                <a:close/>
                <a:moveTo>
                  <a:pt x="6199623" y="4473980"/>
                </a:moveTo>
                <a:lnTo>
                  <a:pt x="6213618" y="4484172"/>
                </a:lnTo>
                <a:lnTo>
                  <a:pt x="6213922" y="4486910"/>
                </a:lnTo>
                <a:lnTo>
                  <a:pt x="6211793" y="4489648"/>
                </a:lnTo>
                <a:lnTo>
                  <a:pt x="6207534" y="4492843"/>
                </a:lnTo>
                <a:lnTo>
                  <a:pt x="6205555" y="4491777"/>
                </a:lnTo>
                <a:lnTo>
                  <a:pt x="6205555" y="4487062"/>
                </a:lnTo>
                <a:lnTo>
                  <a:pt x="6199471" y="4476718"/>
                </a:lnTo>
                <a:close/>
                <a:moveTo>
                  <a:pt x="6269750" y="4472610"/>
                </a:moveTo>
                <a:lnTo>
                  <a:pt x="6261384" y="4477631"/>
                </a:lnTo>
                <a:lnTo>
                  <a:pt x="6253473" y="4479303"/>
                </a:lnTo>
                <a:lnTo>
                  <a:pt x="6246932" y="4482955"/>
                </a:lnTo>
                <a:lnTo>
                  <a:pt x="6240086" y="4480217"/>
                </a:lnTo>
                <a:lnTo>
                  <a:pt x="6247541" y="4476566"/>
                </a:lnTo>
                <a:close/>
                <a:moveTo>
                  <a:pt x="6288461" y="4459072"/>
                </a:moveTo>
                <a:lnTo>
                  <a:pt x="6290439" y="4460746"/>
                </a:lnTo>
                <a:lnTo>
                  <a:pt x="6290134" y="4463027"/>
                </a:lnTo>
                <a:lnTo>
                  <a:pt x="6284202" y="4465765"/>
                </a:lnTo>
                <a:lnTo>
                  <a:pt x="6281464" y="4465765"/>
                </a:lnTo>
                <a:lnTo>
                  <a:pt x="6282832" y="4463484"/>
                </a:lnTo>
                <a:close/>
                <a:moveTo>
                  <a:pt x="6313409" y="4444164"/>
                </a:moveTo>
                <a:lnTo>
                  <a:pt x="6314929" y="4444621"/>
                </a:lnTo>
                <a:lnTo>
                  <a:pt x="6311583" y="4450097"/>
                </a:lnTo>
                <a:lnTo>
                  <a:pt x="6307780" y="4450858"/>
                </a:lnTo>
                <a:close/>
                <a:moveTo>
                  <a:pt x="6366194" y="4379970"/>
                </a:moveTo>
                <a:lnTo>
                  <a:pt x="6348243" y="4412524"/>
                </a:lnTo>
                <a:lnTo>
                  <a:pt x="6319798" y="4442035"/>
                </a:lnTo>
                <a:lnTo>
                  <a:pt x="6322992" y="4434581"/>
                </a:lnTo>
                <a:lnTo>
                  <a:pt x="6334097" y="4418760"/>
                </a:lnTo>
                <a:lnTo>
                  <a:pt x="6337747" y="4411307"/>
                </a:lnTo>
                <a:lnTo>
                  <a:pt x="6345202" y="4406591"/>
                </a:lnTo>
                <a:lnTo>
                  <a:pt x="6352198" y="4398073"/>
                </a:lnTo>
                <a:lnTo>
                  <a:pt x="6352655" y="4388032"/>
                </a:lnTo>
                <a:lnTo>
                  <a:pt x="6362847" y="4381036"/>
                </a:lnTo>
                <a:close/>
                <a:moveTo>
                  <a:pt x="6087663" y="4189973"/>
                </a:moveTo>
                <a:lnTo>
                  <a:pt x="6096638" y="4201230"/>
                </a:lnTo>
                <a:lnTo>
                  <a:pt x="6099833" y="4203816"/>
                </a:lnTo>
                <a:lnTo>
                  <a:pt x="6111242" y="4205032"/>
                </a:lnTo>
                <a:lnTo>
                  <a:pt x="6106070" y="4209140"/>
                </a:lnTo>
                <a:lnTo>
                  <a:pt x="6095726" y="4206098"/>
                </a:lnTo>
                <a:lnTo>
                  <a:pt x="6090097" y="4200621"/>
                </a:lnTo>
                <a:close/>
                <a:moveTo>
                  <a:pt x="6092380" y="4165634"/>
                </a:moveTo>
                <a:lnTo>
                  <a:pt x="6099224" y="4171262"/>
                </a:lnTo>
                <a:lnTo>
                  <a:pt x="6104549" y="4189364"/>
                </a:lnTo>
                <a:lnTo>
                  <a:pt x="6104396" y="4198644"/>
                </a:lnTo>
                <a:lnTo>
                  <a:pt x="6097246" y="4182976"/>
                </a:lnTo>
                <a:close/>
                <a:moveTo>
                  <a:pt x="3913270" y="4086532"/>
                </a:moveTo>
                <a:lnTo>
                  <a:pt x="3918288" y="4149661"/>
                </a:lnTo>
                <a:lnTo>
                  <a:pt x="3939586" y="4229524"/>
                </a:lnTo>
                <a:lnTo>
                  <a:pt x="3944149" y="4251886"/>
                </a:lnTo>
                <a:lnTo>
                  <a:pt x="3942172" y="4259188"/>
                </a:lnTo>
                <a:lnTo>
                  <a:pt x="3930307" y="4224809"/>
                </a:lnTo>
                <a:lnTo>
                  <a:pt x="3910987" y="4146619"/>
                </a:lnTo>
                <a:lnTo>
                  <a:pt x="3910227" y="4101896"/>
                </a:lnTo>
                <a:close/>
                <a:moveTo>
                  <a:pt x="3959818" y="3986134"/>
                </a:moveTo>
                <a:lnTo>
                  <a:pt x="3932588" y="4031313"/>
                </a:lnTo>
                <a:lnTo>
                  <a:pt x="3917985" y="4069951"/>
                </a:lnTo>
                <a:lnTo>
                  <a:pt x="3913573" y="4079230"/>
                </a:lnTo>
                <a:lnTo>
                  <a:pt x="3914790" y="4065541"/>
                </a:lnTo>
                <a:lnTo>
                  <a:pt x="3926352" y="4034202"/>
                </a:lnTo>
                <a:lnTo>
                  <a:pt x="3949930" y="3992979"/>
                </a:lnTo>
                <a:close/>
                <a:moveTo>
                  <a:pt x="6340334" y="3981417"/>
                </a:moveTo>
                <a:lnTo>
                  <a:pt x="6346266" y="3990392"/>
                </a:lnTo>
                <a:lnTo>
                  <a:pt x="6352046" y="4009103"/>
                </a:lnTo>
                <a:lnTo>
                  <a:pt x="6376234" y="4073297"/>
                </a:lnTo>
                <a:lnTo>
                  <a:pt x="6378516" y="4085163"/>
                </a:lnTo>
                <a:lnTo>
                  <a:pt x="6365280" y="4057782"/>
                </a:lnTo>
                <a:lnTo>
                  <a:pt x="6349004" y="4014732"/>
                </a:lnTo>
                <a:close/>
                <a:moveTo>
                  <a:pt x="3989025" y="3935934"/>
                </a:moveTo>
                <a:lnTo>
                  <a:pt x="3991611" y="3943084"/>
                </a:lnTo>
                <a:lnTo>
                  <a:pt x="3979897" y="3954797"/>
                </a:lnTo>
                <a:lnTo>
                  <a:pt x="3966511" y="3973204"/>
                </a:lnTo>
                <a:lnTo>
                  <a:pt x="3963469" y="3973660"/>
                </a:lnTo>
                <a:lnTo>
                  <a:pt x="3970465" y="3960425"/>
                </a:lnTo>
                <a:lnTo>
                  <a:pt x="3971683" y="3955101"/>
                </a:lnTo>
                <a:lnTo>
                  <a:pt x="3983092" y="3938367"/>
                </a:lnTo>
                <a:close/>
                <a:moveTo>
                  <a:pt x="4054132" y="3895622"/>
                </a:moveTo>
                <a:lnTo>
                  <a:pt x="4052763" y="3902772"/>
                </a:lnTo>
                <a:lnTo>
                  <a:pt x="4034051" y="3912811"/>
                </a:lnTo>
                <a:lnTo>
                  <a:pt x="4002411" y="3932739"/>
                </a:lnTo>
                <a:lnTo>
                  <a:pt x="3997086" y="3933349"/>
                </a:lnTo>
                <a:lnTo>
                  <a:pt x="4003627" y="3924677"/>
                </a:lnTo>
                <a:lnTo>
                  <a:pt x="4014276" y="3920266"/>
                </a:lnTo>
                <a:lnTo>
                  <a:pt x="4037550" y="3903533"/>
                </a:lnTo>
                <a:lnTo>
                  <a:pt x="4046982" y="3902315"/>
                </a:lnTo>
                <a:lnTo>
                  <a:pt x="4052003" y="3896535"/>
                </a:lnTo>
                <a:close/>
                <a:moveTo>
                  <a:pt x="4279877" y="3739547"/>
                </a:moveTo>
                <a:lnTo>
                  <a:pt x="4288243" y="3739852"/>
                </a:lnTo>
                <a:lnTo>
                  <a:pt x="4274248" y="3753999"/>
                </a:lnTo>
                <a:lnTo>
                  <a:pt x="4249301" y="3771494"/>
                </a:lnTo>
                <a:lnTo>
                  <a:pt x="4242151" y="3773014"/>
                </a:lnTo>
                <a:lnTo>
                  <a:pt x="4273336" y="3747914"/>
                </a:lnTo>
                <a:close/>
                <a:moveTo>
                  <a:pt x="4695315" y="3690109"/>
                </a:moveTo>
                <a:lnTo>
                  <a:pt x="4702464" y="3690565"/>
                </a:lnTo>
                <a:lnTo>
                  <a:pt x="4713721" y="3697714"/>
                </a:lnTo>
                <a:lnTo>
                  <a:pt x="4717829" y="3699692"/>
                </a:lnTo>
                <a:lnTo>
                  <a:pt x="4719806" y="3702583"/>
                </a:lnTo>
                <a:lnTo>
                  <a:pt x="4718741" y="3707146"/>
                </a:lnTo>
                <a:lnTo>
                  <a:pt x="4714177" y="3713536"/>
                </a:lnTo>
                <a:lnTo>
                  <a:pt x="4708854" y="3715817"/>
                </a:lnTo>
                <a:lnTo>
                  <a:pt x="4685124" y="3701670"/>
                </a:lnTo>
                <a:lnTo>
                  <a:pt x="4683601" y="3695586"/>
                </a:lnTo>
                <a:close/>
                <a:moveTo>
                  <a:pt x="5724555" y="3675505"/>
                </a:moveTo>
                <a:lnTo>
                  <a:pt x="5700215" y="3690261"/>
                </a:lnTo>
                <a:lnTo>
                  <a:pt x="5685764" y="3696194"/>
                </a:lnTo>
                <a:lnTo>
                  <a:pt x="5670249" y="3691933"/>
                </a:lnTo>
                <a:lnTo>
                  <a:pt x="5679831" y="3691173"/>
                </a:lnTo>
                <a:lnTo>
                  <a:pt x="5686829" y="3692847"/>
                </a:lnTo>
                <a:lnTo>
                  <a:pt x="5704475" y="3684328"/>
                </a:lnTo>
                <a:lnTo>
                  <a:pt x="5713754" y="3677939"/>
                </a:lnTo>
                <a:close/>
                <a:moveTo>
                  <a:pt x="5132506" y="3672007"/>
                </a:moveTo>
                <a:lnTo>
                  <a:pt x="5130072" y="3678700"/>
                </a:lnTo>
                <a:lnTo>
                  <a:pt x="5122314" y="3687218"/>
                </a:lnTo>
                <a:lnTo>
                  <a:pt x="5122619" y="3684024"/>
                </a:lnTo>
                <a:lnTo>
                  <a:pt x="5128398" y="3675354"/>
                </a:lnTo>
                <a:close/>
                <a:moveTo>
                  <a:pt x="5133266" y="3622111"/>
                </a:moveTo>
                <a:lnTo>
                  <a:pt x="5139199" y="3631391"/>
                </a:lnTo>
                <a:lnTo>
                  <a:pt x="5141177" y="3642344"/>
                </a:lnTo>
                <a:lnTo>
                  <a:pt x="5138895" y="3663184"/>
                </a:lnTo>
                <a:lnTo>
                  <a:pt x="5134941" y="3668356"/>
                </a:lnTo>
                <a:lnTo>
                  <a:pt x="5138895" y="3643257"/>
                </a:lnTo>
                <a:close/>
                <a:moveTo>
                  <a:pt x="5087782" y="3603705"/>
                </a:moveTo>
                <a:lnTo>
                  <a:pt x="5083979" y="3610703"/>
                </a:lnTo>
                <a:lnTo>
                  <a:pt x="5082155" y="3617701"/>
                </a:lnTo>
                <a:lnTo>
                  <a:pt x="5082611" y="3625306"/>
                </a:lnTo>
                <a:lnTo>
                  <a:pt x="5075614" y="3621503"/>
                </a:lnTo>
                <a:lnTo>
                  <a:pt x="5065270" y="3621199"/>
                </a:lnTo>
                <a:lnTo>
                  <a:pt x="5069833" y="3618613"/>
                </a:lnTo>
                <a:lnTo>
                  <a:pt x="5073028" y="3616027"/>
                </a:lnTo>
                <a:lnTo>
                  <a:pt x="5074700" y="3613289"/>
                </a:lnTo>
                <a:close/>
                <a:moveTo>
                  <a:pt x="5153955" y="3587885"/>
                </a:moveTo>
                <a:lnTo>
                  <a:pt x="5175250" y="3593666"/>
                </a:lnTo>
                <a:lnTo>
                  <a:pt x="5177533" y="3595947"/>
                </a:lnTo>
                <a:lnTo>
                  <a:pt x="5175708" y="3597773"/>
                </a:lnTo>
                <a:lnTo>
                  <a:pt x="5163082" y="3594274"/>
                </a:lnTo>
                <a:lnTo>
                  <a:pt x="5155323" y="3591080"/>
                </a:lnTo>
                <a:close/>
                <a:moveTo>
                  <a:pt x="5241727" y="3586365"/>
                </a:moveTo>
                <a:lnTo>
                  <a:pt x="5247204" y="3590015"/>
                </a:lnTo>
                <a:lnTo>
                  <a:pt x="5234578" y="3593514"/>
                </a:lnTo>
                <a:lnTo>
                  <a:pt x="5215867" y="3593209"/>
                </a:lnTo>
                <a:lnTo>
                  <a:pt x="5212064" y="3591993"/>
                </a:lnTo>
                <a:lnTo>
                  <a:pt x="5219518" y="3589558"/>
                </a:lnTo>
                <a:close/>
                <a:moveTo>
                  <a:pt x="4439137" y="3553377"/>
                </a:moveTo>
                <a:lnTo>
                  <a:pt x="4434582" y="3568717"/>
                </a:lnTo>
                <a:lnTo>
                  <a:pt x="4433973" y="3574651"/>
                </a:lnTo>
                <a:lnTo>
                  <a:pt x="4433987" y="3574683"/>
                </a:lnTo>
                <a:lnTo>
                  <a:pt x="4434582" y="3568870"/>
                </a:lnTo>
                <a:lnTo>
                  <a:pt x="4439145" y="3553506"/>
                </a:lnTo>
                <a:close/>
                <a:moveTo>
                  <a:pt x="6081123" y="3538355"/>
                </a:moveTo>
                <a:lnTo>
                  <a:pt x="6081274" y="3543769"/>
                </a:lnTo>
                <a:lnTo>
                  <a:pt x="6085078" y="3552288"/>
                </a:lnTo>
                <a:lnTo>
                  <a:pt x="6085990" y="3562024"/>
                </a:lnTo>
                <a:lnTo>
                  <a:pt x="6087663" y="3566739"/>
                </a:lnTo>
                <a:lnTo>
                  <a:pt x="6092228" y="3569630"/>
                </a:lnTo>
                <a:lnTo>
                  <a:pt x="6093581" y="3569774"/>
                </a:lnTo>
                <a:lnTo>
                  <a:pt x="6089033" y="3566893"/>
                </a:lnTo>
                <a:lnTo>
                  <a:pt x="6087359" y="3562178"/>
                </a:lnTo>
                <a:lnTo>
                  <a:pt x="6086447" y="3552442"/>
                </a:lnTo>
                <a:lnTo>
                  <a:pt x="6082644" y="3543922"/>
                </a:lnTo>
                <a:lnTo>
                  <a:pt x="6082492" y="3538446"/>
                </a:lnTo>
                <a:close/>
                <a:moveTo>
                  <a:pt x="6126150" y="3496462"/>
                </a:moveTo>
                <a:lnTo>
                  <a:pt x="6125771" y="3496576"/>
                </a:lnTo>
                <a:lnTo>
                  <a:pt x="6132691" y="3498439"/>
                </a:lnTo>
                <a:lnTo>
                  <a:pt x="6162354" y="3509390"/>
                </a:lnTo>
                <a:lnTo>
                  <a:pt x="6163471" y="3509451"/>
                </a:lnTo>
                <a:lnTo>
                  <a:pt x="6134060" y="3498591"/>
                </a:lnTo>
                <a:close/>
                <a:moveTo>
                  <a:pt x="4462857" y="3474920"/>
                </a:moveTo>
                <a:lnTo>
                  <a:pt x="4460137" y="3483684"/>
                </a:lnTo>
                <a:lnTo>
                  <a:pt x="4458617" y="3495396"/>
                </a:lnTo>
                <a:lnTo>
                  <a:pt x="4452076" y="3513499"/>
                </a:lnTo>
                <a:lnTo>
                  <a:pt x="4446295" y="3522321"/>
                </a:lnTo>
                <a:lnTo>
                  <a:pt x="4438385" y="3539358"/>
                </a:lnTo>
                <a:lnTo>
                  <a:pt x="4438392" y="3539495"/>
                </a:lnTo>
                <a:lnTo>
                  <a:pt x="4446295" y="3522474"/>
                </a:lnTo>
                <a:lnTo>
                  <a:pt x="4452076" y="3513651"/>
                </a:lnTo>
                <a:lnTo>
                  <a:pt x="4458617" y="3495548"/>
                </a:lnTo>
                <a:lnTo>
                  <a:pt x="4460139" y="3483835"/>
                </a:lnTo>
                <a:lnTo>
                  <a:pt x="4462877" y="3475013"/>
                </a:lnTo>
                <a:close/>
                <a:moveTo>
                  <a:pt x="6199776" y="3470905"/>
                </a:moveTo>
                <a:lnTo>
                  <a:pt x="6193386" y="3511368"/>
                </a:lnTo>
                <a:lnTo>
                  <a:pt x="6190648" y="3497070"/>
                </a:lnTo>
                <a:lnTo>
                  <a:pt x="6190343" y="3483227"/>
                </a:lnTo>
                <a:lnTo>
                  <a:pt x="6195212" y="3475013"/>
                </a:lnTo>
                <a:close/>
                <a:moveTo>
                  <a:pt x="5686086" y="3466344"/>
                </a:moveTo>
                <a:lnTo>
                  <a:pt x="5639976" y="3466495"/>
                </a:lnTo>
                <a:lnTo>
                  <a:pt x="5593732" y="3466495"/>
                </a:lnTo>
                <a:lnTo>
                  <a:pt x="5547487" y="3466495"/>
                </a:lnTo>
                <a:lnTo>
                  <a:pt x="5501243" y="3466495"/>
                </a:lnTo>
                <a:lnTo>
                  <a:pt x="5454999" y="3466495"/>
                </a:lnTo>
                <a:lnTo>
                  <a:pt x="5408756" y="3466495"/>
                </a:lnTo>
                <a:lnTo>
                  <a:pt x="5362511" y="3466495"/>
                </a:lnTo>
                <a:lnTo>
                  <a:pt x="5316267" y="3466495"/>
                </a:lnTo>
                <a:lnTo>
                  <a:pt x="5316242" y="3466645"/>
                </a:lnTo>
                <a:lnTo>
                  <a:pt x="5361141" y="3466645"/>
                </a:lnTo>
                <a:lnTo>
                  <a:pt x="5407386" y="3466645"/>
                </a:lnTo>
                <a:lnTo>
                  <a:pt x="5453630" y="3466645"/>
                </a:lnTo>
                <a:lnTo>
                  <a:pt x="5499874" y="3466645"/>
                </a:lnTo>
                <a:lnTo>
                  <a:pt x="5546118" y="3466645"/>
                </a:lnTo>
                <a:lnTo>
                  <a:pt x="5592363" y="3466645"/>
                </a:lnTo>
                <a:lnTo>
                  <a:pt x="5638607" y="3466645"/>
                </a:lnTo>
                <a:lnTo>
                  <a:pt x="5684851" y="3466494"/>
                </a:lnTo>
                <a:lnTo>
                  <a:pt x="5690784" y="3479576"/>
                </a:lnTo>
                <a:lnTo>
                  <a:pt x="5702194" y="3506652"/>
                </a:lnTo>
                <a:lnTo>
                  <a:pt x="5702649" y="3513042"/>
                </a:lnTo>
                <a:lnTo>
                  <a:pt x="5704014" y="3513135"/>
                </a:lnTo>
                <a:lnTo>
                  <a:pt x="5703562" y="3506806"/>
                </a:lnTo>
                <a:lnTo>
                  <a:pt x="5692153" y="3479729"/>
                </a:lnTo>
                <a:lnTo>
                  <a:pt x="5686221" y="3466646"/>
                </a:lnTo>
                <a:close/>
                <a:moveTo>
                  <a:pt x="4465429" y="3458481"/>
                </a:moveTo>
                <a:lnTo>
                  <a:pt x="4460899" y="3465277"/>
                </a:lnTo>
                <a:lnTo>
                  <a:pt x="4460922" y="3465394"/>
                </a:lnTo>
                <a:lnTo>
                  <a:pt x="4465463" y="3458584"/>
                </a:lnTo>
                <a:close/>
                <a:moveTo>
                  <a:pt x="4739502" y="3420681"/>
                </a:moveTo>
                <a:lnTo>
                  <a:pt x="4738669" y="3420859"/>
                </a:lnTo>
                <a:lnTo>
                  <a:pt x="4736843" y="3430746"/>
                </a:lnTo>
                <a:lnTo>
                  <a:pt x="4741711" y="3448695"/>
                </a:lnTo>
                <a:lnTo>
                  <a:pt x="4739581" y="3456149"/>
                </a:lnTo>
                <a:lnTo>
                  <a:pt x="4733649" y="3462082"/>
                </a:lnTo>
                <a:lnTo>
                  <a:pt x="4733040" y="3466646"/>
                </a:lnTo>
                <a:lnTo>
                  <a:pt x="4767268" y="3466798"/>
                </a:lnTo>
                <a:lnTo>
                  <a:pt x="4801646" y="3466798"/>
                </a:lnTo>
                <a:lnTo>
                  <a:pt x="4836025" y="3466798"/>
                </a:lnTo>
                <a:lnTo>
                  <a:pt x="4870405" y="3466798"/>
                </a:lnTo>
                <a:lnTo>
                  <a:pt x="4904784" y="3466798"/>
                </a:lnTo>
                <a:lnTo>
                  <a:pt x="4939162" y="3466798"/>
                </a:lnTo>
                <a:lnTo>
                  <a:pt x="4973541" y="3466798"/>
                </a:lnTo>
                <a:lnTo>
                  <a:pt x="5007920" y="3466798"/>
                </a:lnTo>
                <a:lnTo>
                  <a:pt x="5003661" y="3485964"/>
                </a:lnTo>
                <a:lnTo>
                  <a:pt x="4993621" y="3511673"/>
                </a:lnTo>
                <a:lnTo>
                  <a:pt x="4993165" y="3518366"/>
                </a:lnTo>
                <a:lnTo>
                  <a:pt x="4995751" y="3526733"/>
                </a:lnTo>
                <a:lnTo>
                  <a:pt x="4995751" y="3531448"/>
                </a:lnTo>
                <a:lnTo>
                  <a:pt x="4999554" y="3538446"/>
                </a:lnTo>
                <a:lnTo>
                  <a:pt x="5007767" y="3545444"/>
                </a:lnTo>
                <a:lnTo>
                  <a:pt x="5015070" y="3555940"/>
                </a:lnTo>
                <a:lnTo>
                  <a:pt x="5021458" y="3574803"/>
                </a:lnTo>
                <a:lnTo>
                  <a:pt x="5023132" y="3583474"/>
                </a:lnTo>
                <a:lnTo>
                  <a:pt x="5028456" y="3595490"/>
                </a:lnTo>
                <a:lnTo>
                  <a:pt x="5031194" y="3597773"/>
                </a:lnTo>
                <a:lnTo>
                  <a:pt x="5035149" y="3599142"/>
                </a:lnTo>
                <a:lnTo>
                  <a:pt x="5038958" y="3599667"/>
                </a:lnTo>
                <a:lnTo>
                  <a:pt x="5036062" y="3598534"/>
                </a:lnTo>
                <a:lnTo>
                  <a:pt x="5032107" y="3597164"/>
                </a:lnTo>
                <a:lnTo>
                  <a:pt x="5029369" y="3594884"/>
                </a:lnTo>
                <a:lnTo>
                  <a:pt x="5024044" y="3582865"/>
                </a:lnTo>
                <a:lnTo>
                  <a:pt x="5022371" y="3574194"/>
                </a:lnTo>
                <a:lnTo>
                  <a:pt x="5015982" y="3555332"/>
                </a:lnTo>
                <a:lnTo>
                  <a:pt x="5008680" y="3544835"/>
                </a:lnTo>
                <a:lnTo>
                  <a:pt x="5000466" y="3537838"/>
                </a:lnTo>
                <a:lnTo>
                  <a:pt x="4996662" y="3530840"/>
                </a:lnTo>
                <a:lnTo>
                  <a:pt x="4996662" y="3526125"/>
                </a:lnTo>
                <a:lnTo>
                  <a:pt x="4994077" y="3517758"/>
                </a:lnTo>
                <a:lnTo>
                  <a:pt x="4994533" y="3511065"/>
                </a:lnTo>
                <a:lnTo>
                  <a:pt x="5004574" y="3485357"/>
                </a:lnTo>
                <a:lnTo>
                  <a:pt x="5008832" y="3466190"/>
                </a:lnTo>
                <a:lnTo>
                  <a:pt x="4974453" y="3466190"/>
                </a:lnTo>
                <a:lnTo>
                  <a:pt x="4940075" y="3466190"/>
                </a:lnTo>
                <a:lnTo>
                  <a:pt x="4905696" y="3466190"/>
                </a:lnTo>
                <a:lnTo>
                  <a:pt x="4871316" y="3466190"/>
                </a:lnTo>
                <a:lnTo>
                  <a:pt x="4836937" y="3466190"/>
                </a:lnTo>
                <a:lnTo>
                  <a:pt x="4802559" y="3466190"/>
                </a:lnTo>
                <a:lnTo>
                  <a:pt x="4768179" y="3466190"/>
                </a:lnTo>
                <a:lnTo>
                  <a:pt x="4733952" y="3466038"/>
                </a:lnTo>
                <a:lnTo>
                  <a:pt x="4734561" y="3461474"/>
                </a:lnTo>
                <a:lnTo>
                  <a:pt x="4740493" y="3455541"/>
                </a:lnTo>
                <a:lnTo>
                  <a:pt x="4742624" y="3448087"/>
                </a:lnTo>
                <a:lnTo>
                  <a:pt x="4737755" y="3430138"/>
                </a:lnTo>
                <a:close/>
                <a:moveTo>
                  <a:pt x="4446290" y="3404421"/>
                </a:moveTo>
                <a:lnTo>
                  <a:pt x="4445991" y="3412491"/>
                </a:lnTo>
                <a:lnTo>
                  <a:pt x="4445995" y="3412501"/>
                </a:lnTo>
                <a:lnTo>
                  <a:pt x="4446295" y="3404430"/>
                </a:lnTo>
                <a:close/>
                <a:moveTo>
                  <a:pt x="5679354" y="3371287"/>
                </a:moveTo>
                <a:lnTo>
                  <a:pt x="5673899" y="3417359"/>
                </a:lnTo>
                <a:lnTo>
                  <a:pt x="5673917" y="3417509"/>
                </a:lnTo>
                <a:lnTo>
                  <a:pt x="5679376" y="3371420"/>
                </a:lnTo>
                <a:close/>
                <a:moveTo>
                  <a:pt x="4817451" y="3277139"/>
                </a:moveTo>
                <a:lnTo>
                  <a:pt x="4816553" y="3277713"/>
                </a:lnTo>
                <a:lnTo>
                  <a:pt x="4814577" y="3282277"/>
                </a:lnTo>
                <a:lnTo>
                  <a:pt x="4813968" y="3292013"/>
                </a:lnTo>
                <a:lnTo>
                  <a:pt x="4804841" y="3304638"/>
                </a:lnTo>
                <a:lnTo>
                  <a:pt x="4786282" y="3319242"/>
                </a:lnTo>
                <a:lnTo>
                  <a:pt x="4773961" y="3337801"/>
                </a:lnTo>
                <a:lnTo>
                  <a:pt x="4767877" y="3360162"/>
                </a:lnTo>
                <a:lnTo>
                  <a:pt x="4761487" y="3374309"/>
                </a:lnTo>
                <a:lnTo>
                  <a:pt x="4754793" y="3380394"/>
                </a:lnTo>
                <a:lnTo>
                  <a:pt x="4751447" y="3392108"/>
                </a:lnTo>
                <a:lnTo>
                  <a:pt x="4751447" y="3409449"/>
                </a:lnTo>
                <a:lnTo>
                  <a:pt x="4747392" y="3418576"/>
                </a:lnTo>
                <a:lnTo>
                  <a:pt x="4748099" y="3418424"/>
                </a:lnTo>
                <a:lnTo>
                  <a:pt x="4752360" y="3408840"/>
                </a:lnTo>
                <a:lnTo>
                  <a:pt x="4752360" y="3391499"/>
                </a:lnTo>
                <a:lnTo>
                  <a:pt x="4755706" y="3379787"/>
                </a:lnTo>
                <a:lnTo>
                  <a:pt x="4762399" y="3373701"/>
                </a:lnTo>
                <a:lnTo>
                  <a:pt x="4768788" y="3359554"/>
                </a:lnTo>
                <a:lnTo>
                  <a:pt x="4774872" y="3337193"/>
                </a:lnTo>
                <a:lnTo>
                  <a:pt x="4787194" y="3318634"/>
                </a:lnTo>
                <a:lnTo>
                  <a:pt x="4805754" y="3304031"/>
                </a:lnTo>
                <a:lnTo>
                  <a:pt x="4814879" y="3291405"/>
                </a:lnTo>
                <a:lnTo>
                  <a:pt x="4815490" y="3281669"/>
                </a:lnTo>
                <a:close/>
                <a:moveTo>
                  <a:pt x="5698646" y="3251509"/>
                </a:moveTo>
                <a:lnTo>
                  <a:pt x="5697477" y="3257939"/>
                </a:lnTo>
                <a:lnTo>
                  <a:pt x="5688349" y="3265545"/>
                </a:lnTo>
                <a:lnTo>
                  <a:pt x="5682417" y="3274672"/>
                </a:lnTo>
                <a:lnTo>
                  <a:pt x="5678158" y="3290948"/>
                </a:lnTo>
                <a:lnTo>
                  <a:pt x="5669640" y="3319546"/>
                </a:lnTo>
                <a:lnTo>
                  <a:pt x="5669487" y="3336889"/>
                </a:lnTo>
                <a:lnTo>
                  <a:pt x="5669490" y="3336897"/>
                </a:lnTo>
                <a:lnTo>
                  <a:pt x="5669640" y="3319851"/>
                </a:lnTo>
                <a:lnTo>
                  <a:pt x="5678158" y="3291253"/>
                </a:lnTo>
                <a:lnTo>
                  <a:pt x="5682418" y="3274976"/>
                </a:lnTo>
                <a:lnTo>
                  <a:pt x="5688350" y="3265849"/>
                </a:lnTo>
                <a:lnTo>
                  <a:pt x="5697477" y="3258243"/>
                </a:lnTo>
                <a:lnTo>
                  <a:pt x="5698695" y="3251550"/>
                </a:lnTo>
                <a:close/>
                <a:moveTo>
                  <a:pt x="5691052" y="3230434"/>
                </a:moveTo>
                <a:lnTo>
                  <a:pt x="5689415" y="3238467"/>
                </a:lnTo>
                <a:lnTo>
                  <a:pt x="5689455" y="3238576"/>
                </a:lnTo>
                <a:lnTo>
                  <a:pt x="5691088" y="3230557"/>
                </a:lnTo>
                <a:close/>
                <a:moveTo>
                  <a:pt x="6206112" y="3196808"/>
                </a:moveTo>
                <a:lnTo>
                  <a:pt x="6206164" y="3196938"/>
                </a:lnTo>
                <a:lnTo>
                  <a:pt x="6217222" y="3204491"/>
                </a:lnTo>
                <a:close/>
                <a:moveTo>
                  <a:pt x="881532" y="3124529"/>
                </a:moveTo>
                <a:lnTo>
                  <a:pt x="888682" y="3136851"/>
                </a:lnTo>
                <a:lnTo>
                  <a:pt x="906479" y="3155562"/>
                </a:lnTo>
                <a:lnTo>
                  <a:pt x="911196" y="3159365"/>
                </a:lnTo>
                <a:lnTo>
                  <a:pt x="902829" y="3160886"/>
                </a:lnTo>
                <a:lnTo>
                  <a:pt x="893550" y="3157388"/>
                </a:lnTo>
                <a:lnTo>
                  <a:pt x="885639" y="3140958"/>
                </a:lnTo>
                <a:lnTo>
                  <a:pt x="876816" y="3128180"/>
                </a:lnTo>
                <a:close/>
                <a:moveTo>
                  <a:pt x="1441682" y="3117922"/>
                </a:moveTo>
                <a:lnTo>
                  <a:pt x="1441788" y="3118140"/>
                </a:lnTo>
                <a:lnTo>
                  <a:pt x="1455502" y="3123955"/>
                </a:lnTo>
                <a:lnTo>
                  <a:pt x="1455325" y="3123769"/>
                </a:lnTo>
                <a:close/>
                <a:moveTo>
                  <a:pt x="6159623" y="3108562"/>
                </a:moveTo>
                <a:lnTo>
                  <a:pt x="6159919" y="3108862"/>
                </a:lnTo>
                <a:lnTo>
                  <a:pt x="6177065" y="3118637"/>
                </a:lnTo>
                <a:lnTo>
                  <a:pt x="6176958" y="3118446"/>
                </a:lnTo>
                <a:close/>
                <a:moveTo>
                  <a:pt x="742952" y="3082088"/>
                </a:moveTo>
                <a:lnTo>
                  <a:pt x="749645" y="3083305"/>
                </a:lnTo>
                <a:lnTo>
                  <a:pt x="754968" y="3090454"/>
                </a:lnTo>
                <a:lnTo>
                  <a:pt x="755577" y="3093040"/>
                </a:lnTo>
                <a:lnTo>
                  <a:pt x="749188" y="3093344"/>
                </a:lnTo>
                <a:lnTo>
                  <a:pt x="740366" y="3091824"/>
                </a:lnTo>
                <a:lnTo>
                  <a:pt x="735802" y="3082696"/>
                </a:lnTo>
                <a:close/>
                <a:moveTo>
                  <a:pt x="6129872" y="3070672"/>
                </a:moveTo>
                <a:lnTo>
                  <a:pt x="6129953" y="3070832"/>
                </a:lnTo>
                <a:lnTo>
                  <a:pt x="6136170" y="3074828"/>
                </a:lnTo>
                <a:lnTo>
                  <a:pt x="6136037" y="3074635"/>
                </a:lnTo>
                <a:close/>
                <a:moveTo>
                  <a:pt x="882141" y="3048622"/>
                </a:moveTo>
                <a:lnTo>
                  <a:pt x="905567" y="3059270"/>
                </a:lnTo>
                <a:lnTo>
                  <a:pt x="911653" y="3064290"/>
                </a:lnTo>
                <a:lnTo>
                  <a:pt x="918954" y="3076915"/>
                </a:lnTo>
                <a:lnTo>
                  <a:pt x="908610" y="3075395"/>
                </a:lnTo>
                <a:lnTo>
                  <a:pt x="897656" y="3076155"/>
                </a:lnTo>
                <a:lnTo>
                  <a:pt x="894310" y="3069309"/>
                </a:lnTo>
                <a:lnTo>
                  <a:pt x="891115" y="3059726"/>
                </a:lnTo>
                <a:lnTo>
                  <a:pt x="888986" y="3057292"/>
                </a:lnTo>
                <a:lnTo>
                  <a:pt x="881532" y="3056380"/>
                </a:lnTo>
                <a:lnTo>
                  <a:pt x="880923" y="3055467"/>
                </a:lnTo>
                <a:lnTo>
                  <a:pt x="880011" y="3050903"/>
                </a:lnTo>
                <a:close/>
                <a:moveTo>
                  <a:pt x="4355937" y="3029912"/>
                </a:moveTo>
                <a:lnTo>
                  <a:pt x="4350666" y="3033677"/>
                </a:lnTo>
                <a:lnTo>
                  <a:pt x="4356063" y="3029929"/>
                </a:lnTo>
                <a:close/>
                <a:moveTo>
                  <a:pt x="4370794" y="3029617"/>
                </a:moveTo>
                <a:lnTo>
                  <a:pt x="4364058" y="3030966"/>
                </a:lnTo>
                <a:lnTo>
                  <a:pt x="4364150" y="3030977"/>
                </a:lnTo>
                <a:close/>
                <a:moveTo>
                  <a:pt x="4336314" y="3027782"/>
                </a:moveTo>
                <a:lnTo>
                  <a:pt x="4342246" y="3030216"/>
                </a:lnTo>
                <a:lnTo>
                  <a:pt x="4344070" y="3033562"/>
                </a:lnTo>
                <a:lnTo>
                  <a:pt x="4342398" y="3030216"/>
                </a:lnTo>
                <a:close/>
                <a:moveTo>
                  <a:pt x="6087016" y="3017050"/>
                </a:moveTo>
                <a:lnTo>
                  <a:pt x="6087055" y="3017134"/>
                </a:lnTo>
                <a:lnTo>
                  <a:pt x="6115912" y="3041005"/>
                </a:lnTo>
                <a:lnTo>
                  <a:pt x="6115805" y="3040864"/>
                </a:lnTo>
                <a:close/>
                <a:moveTo>
                  <a:pt x="4801497" y="3008004"/>
                </a:moveTo>
                <a:lnTo>
                  <a:pt x="4801494" y="3008007"/>
                </a:lnTo>
                <a:lnTo>
                  <a:pt x="4798148" y="3014852"/>
                </a:lnTo>
                <a:lnTo>
                  <a:pt x="4803471" y="3019567"/>
                </a:lnTo>
                <a:lnTo>
                  <a:pt x="4803015" y="3024891"/>
                </a:lnTo>
                <a:lnTo>
                  <a:pt x="4797082" y="3030520"/>
                </a:lnTo>
                <a:lnTo>
                  <a:pt x="4798756" y="3036758"/>
                </a:lnTo>
                <a:lnTo>
                  <a:pt x="4800125" y="3041016"/>
                </a:lnTo>
                <a:lnTo>
                  <a:pt x="4805754" y="3044819"/>
                </a:lnTo>
                <a:lnTo>
                  <a:pt x="4807579" y="3055315"/>
                </a:lnTo>
                <a:lnTo>
                  <a:pt x="4803623" y="3068854"/>
                </a:lnTo>
                <a:lnTo>
                  <a:pt x="4804385" y="3079959"/>
                </a:lnTo>
                <a:lnTo>
                  <a:pt x="4811078" y="3089086"/>
                </a:lnTo>
                <a:lnTo>
                  <a:pt x="4812447" y="3093041"/>
                </a:lnTo>
                <a:lnTo>
                  <a:pt x="4805906" y="3123161"/>
                </a:lnTo>
                <a:lnTo>
                  <a:pt x="4806361" y="3127420"/>
                </a:lnTo>
                <a:lnTo>
                  <a:pt x="4778220" y="3127420"/>
                </a:lnTo>
                <a:lnTo>
                  <a:pt x="4752512" y="3127572"/>
                </a:lnTo>
                <a:lnTo>
                  <a:pt x="4726804" y="3127572"/>
                </a:lnTo>
                <a:lnTo>
                  <a:pt x="4701095" y="3127572"/>
                </a:lnTo>
                <a:lnTo>
                  <a:pt x="4675235" y="3127572"/>
                </a:lnTo>
                <a:lnTo>
                  <a:pt x="4649527" y="3127724"/>
                </a:lnTo>
                <a:lnTo>
                  <a:pt x="4623819" y="3127724"/>
                </a:lnTo>
                <a:lnTo>
                  <a:pt x="4598110" y="3127724"/>
                </a:lnTo>
                <a:lnTo>
                  <a:pt x="4572403" y="3127724"/>
                </a:lnTo>
                <a:lnTo>
                  <a:pt x="4546694" y="3127876"/>
                </a:lnTo>
                <a:lnTo>
                  <a:pt x="4520986" y="3127876"/>
                </a:lnTo>
                <a:lnTo>
                  <a:pt x="4495126" y="3127876"/>
                </a:lnTo>
                <a:lnTo>
                  <a:pt x="4469418" y="3127876"/>
                </a:lnTo>
                <a:lnTo>
                  <a:pt x="4443710" y="3128029"/>
                </a:lnTo>
                <a:lnTo>
                  <a:pt x="4418002" y="3128029"/>
                </a:lnTo>
                <a:lnTo>
                  <a:pt x="4392294" y="3128029"/>
                </a:lnTo>
                <a:lnTo>
                  <a:pt x="4392141" y="3104906"/>
                </a:lnTo>
                <a:lnTo>
                  <a:pt x="4391837" y="3081784"/>
                </a:lnTo>
                <a:lnTo>
                  <a:pt x="4391685" y="3058662"/>
                </a:lnTo>
                <a:lnTo>
                  <a:pt x="4391381" y="3035540"/>
                </a:lnTo>
                <a:lnTo>
                  <a:pt x="4384079" y="3031585"/>
                </a:lnTo>
                <a:lnTo>
                  <a:pt x="4370845" y="3029607"/>
                </a:lnTo>
                <a:lnTo>
                  <a:pt x="4370844" y="3029607"/>
                </a:lnTo>
                <a:lnTo>
                  <a:pt x="4384078" y="3031585"/>
                </a:lnTo>
                <a:lnTo>
                  <a:pt x="4391380" y="3035540"/>
                </a:lnTo>
                <a:lnTo>
                  <a:pt x="4391532" y="3058662"/>
                </a:lnTo>
                <a:lnTo>
                  <a:pt x="4391685" y="3081784"/>
                </a:lnTo>
                <a:lnTo>
                  <a:pt x="4391837" y="3104906"/>
                </a:lnTo>
                <a:lnTo>
                  <a:pt x="4391989" y="3128029"/>
                </a:lnTo>
                <a:lnTo>
                  <a:pt x="4391989" y="3128180"/>
                </a:lnTo>
                <a:lnTo>
                  <a:pt x="4417698" y="3128180"/>
                </a:lnTo>
                <a:lnTo>
                  <a:pt x="4443406" y="3128180"/>
                </a:lnTo>
                <a:lnTo>
                  <a:pt x="4469113" y="3128180"/>
                </a:lnTo>
                <a:lnTo>
                  <a:pt x="4494822" y="3128180"/>
                </a:lnTo>
                <a:lnTo>
                  <a:pt x="4520530" y="3128180"/>
                </a:lnTo>
                <a:lnTo>
                  <a:pt x="4546239" y="3128180"/>
                </a:lnTo>
                <a:lnTo>
                  <a:pt x="4571946" y="3128180"/>
                </a:lnTo>
                <a:lnTo>
                  <a:pt x="4597654" y="3128180"/>
                </a:lnTo>
                <a:lnTo>
                  <a:pt x="4623363" y="3128180"/>
                </a:lnTo>
                <a:lnTo>
                  <a:pt x="4649071" y="3128180"/>
                </a:lnTo>
                <a:lnTo>
                  <a:pt x="4674779" y="3128180"/>
                </a:lnTo>
                <a:lnTo>
                  <a:pt x="4700487" y="3128180"/>
                </a:lnTo>
                <a:lnTo>
                  <a:pt x="4726195" y="3128180"/>
                </a:lnTo>
                <a:lnTo>
                  <a:pt x="4751903" y="3128180"/>
                </a:lnTo>
                <a:lnTo>
                  <a:pt x="4777611" y="3128180"/>
                </a:lnTo>
                <a:lnTo>
                  <a:pt x="4805754" y="3128029"/>
                </a:lnTo>
                <a:lnTo>
                  <a:pt x="4806514" y="3136395"/>
                </a:lnTo>
                <a:lnTo>
                  <a:pt x="4813359" y="3141415"/>
                </a:lnTo>
                <a:lnTo>
                  <a:pt x="4813816" y="3150390"/>
                </a:lnTo>
                <a:lnTo>
                  <a:pt x="4807732" y="3163320"/>
                </a:lnTo>
                <a:lnTo>
                  <a:pt x="4807732" y="3172294"/>
                </a:lnTo>
                <a:lnTo>
                  <a:pt x="4813968" y="3177315"/>
                </a:lnTo>
                <a:lnTo>
                  <a:pt x="4813664" y="3182639"/>
                </a:lnTo>
                <a:lnTo>
                  <a:pt x="4806818" y="3188267"/>
                </a:lnTo>
                <a:lnTo>
                  <a:pt x="4805754" y="3194352"/>
                </a:lnTo>
                <a:lnTo>
                  <a:pt x="4810622" y="3200893"/>
                </a:lnTo>
                <a:lnTo>
                  <a:pt x="4812750" y="3208499"/>
                </a:lnTo>
                <a:lnTo>
                  <a:pt x="4812295" y="3217170"/>
                </a:lnTo>
                <a:lnTo>
                  <a:pt x="4818683" y="3228426"/>
                </a:lnTo>
                <a:lnTo>
                  <a:pt x="4828572" y="3235577"/>
                </a:lnTo>
                <a:lnTo>
                  <a:pt x="4835113" y="3244096"/>
                </a:lnTo>
                <a:lnTo>
                  <a:pt x="4835721" y="3248812"/>
                </a:lnTo>
                <a:lnTo>
                  <a:pt x="4836177" y="3253223"/>
                </a:lnTo>
                <a:lnTo>
                  <a:pt x="4834808" y="3259459"/>
                </a:lnTo>
                <a:lnTo>
                  <a:pt x="4826594" y="3268587"/>
                </a:lnTo>
                <a:lnTo>
                  <a:pt x="4820416" y="3275217"/>
                </a:lnTo>
                <a:lnTo>
                  <a:pt x="4821268" y="3274672"/>
                </a:lnTo>
                <a:lnTo>
                  <a:pt x="4827506" y="3267978"/>
                </a:lnTo>
                <a:lnTo>
                  <a:pt x="4835721" y="3258851"/>
                </a:lnTo>
                <a:lnTo>
                  <a:pt x="4837090" y="3252615"/>
                </a:lnTo>
                <a:lnTo>
                  <a:pt x="4836633" y="3248203"/>
                </a:lnTo>
                <a:lnTo>
                  <a:pt x="4836025" y="3243487"/>
                </a:lnTo>
                <a:lnTo>
                  <a:pt x="4829484" y="3234969"/>
                </a:lnTo>
                <a:lnTo>
                  <a:pt x="4819596" y="3227820"/>
                </a:lnTo>
                <a:lnTo>
                  <a:pt x="4813207" y="3216561"/>
                </a:lnTo>
                <a:lnTo>
                  <a:pt x="4813663" y="3207891"/>
                </a:lnTo>
                <a:lnTo>
                  <a:pt x="4811533" y="3200285"/>
                </a:lnTo>
                <a:lnTo>
                  <a:pt x="4806666" y="3193743"/>
                </a:lnTo>
                <a:lnTo>
                  <a:pt x="4807731" y="3187659"/>
                </a:lnTo>
                <a:lnTo>
                  <a:pt x="4814576" y="3182031"/>
                </a:lnTo>
                <a:lnTo>
                  <a:pt x="4814879" y="3176706"/>
                </a:lnTo>
                <a:lnTo>
                  <a:pt x="4808643" y="3171688"/>
                </a:lnTo>
                <a:lnTo>
                  <a:pt x="4808643" y="3162712"/>
                </a:lnTo>
                <a:lnTo>
                  <a:pt x="4814727" y="3149782"/>
                </a:lnTo>
                <a:lnTo>
                  <a:pt x="4814272" y="3140806"/>
                </a:lnTo>
                <a:lnTo>
                  <a:pt x="4807426" y="3135786"/>
                </a:lnTo>
                <a:lnTo>
                  <a:pt x="4806666" y="3127420"/>
                </a:lnTo>
                <a:lnTo>
                  <a:pt x="4806209" y="3123161"/>
                </a:lnTo>
                <a:lnTo>
                  <a:pt x="4812750" y="3093041"/>
                </a:lnTo>
                <a:lnTo>
                  <a:pt x="4811229" y="3089087"/>
                </a:lnTo>
                <a:lnTo>
                  <a:pt x="4804688" y="3079959"/>
                </a:lnTo>
                <a:lnTo>
                  <a:pt x="4803928" y="3068854"/>
                </a:lnTo>
                <a:lnTo>
                  <a:pt x="4807883" y="3055315"/>
                </a:lnTo>
                <a:lnTo>
                  <a:pt x="4805906" y="3044819"/>
                </a:lnTo>
                <a:lnTo>
                  <a:pt x="4800428" y="3041016"/>
                </a:lnTo>
                <a:lnTo>
                  <a:pt x="4799060" y="3036758"/>
                </a:lnTo>
                <a:lnTo>
                  <a:pt x="4797387" y="3030520"/>
                </a:lnTo>
                <a:lnTo>
                  <a:pt x="4803319" y="3024739"/>
                </a:lnTo>
                <a:lnTo>
                  <a:pt x="4803623" y="3019416"/>
                </a:lnTo>
                <a:lnTo>
                  <a:pt x="4798299" y="3014548"/>
                </a:lnTo>
                <a:close/>
                <a:moveTo>
                  <a:pt x="4081578" y="2998113"/>
                </a:moveTo>
                <a:lnTo>
                  <a:pt x="4071930" y="3000704"/>
                </a:lnTo>
                <a:lnTo>
                  <a:pt x="4071655" y="3001133"/>
                </a:lnTo>
                <a:lnTo>
                  <a:pt x="4081209" y="2998423"/>
                </a:lnTo>
                <a:close/>
                <a:moveTo>
                  <a:pt x="3964635" y="2982354"/>
                </a:moveTo>
                <a:lnTo>
                  <a:pt x="3959514" y="2983666"/>
                </a:lnTo>
                <a:lnTo>
                  <a:pt x="3959524" y="2983827"/>
                </a:lnTo>
                <a:lnTo>
                  <a:pt x="3964533" y="2982450"/>
                </a:lnTo>
                <a:close/>
                <a:moveTo>
                  <a:pt x="3924526" y="2981538"/>
                </a:moveTo>
                <a:lnTo>
                  <a:pt x="3923532" y="2982157"/>
                </a:lnTo>
                <a:lnTo>
                  <a:pt x="3929546" y="2982450"/>
                </a:lnTo>
                <a:lnTo>
                  <a:pt x="3930436" y="2981826"/>
                </a:lnTo>
                <a:close/>
                <a:moveTo>
                  <a:pt x="4120152" y="2979255"/>
                </a:moveTo>
                <a:lnTo>
                  <a:pt x="4091858" y="2989751"/>
                </a:lnTo>
                <a:lnTo>
                  <a:pt x="4091607" y="2989963"/>
                </a:lnTo>
                <a:lnTo>
                  <a:pt x="4119239" y="2979712"/>
                </a:lnTo>
                <a:lnTo>
                  <a:pt x="4130496" y="2983058"/>
                </a:lnTo>
                <a:lnTo>
                  <a:pt x="4141904" y="2982906"/>
                </a:lnTo>
                <a:lnTo>
                  <a:pt x="4142202" y="2982459"/>
                </a:lnTo>
                <a:lnTo>
                  <a:pt x="4131408" y="2982603"/>
                </a:lnTo>
                <a:close/>
                <a:moveTo>
                  <a:pt x="3937761" y="2976822"/>
                </a:moveTo>
                <a:lnTo>
                  <a:pt x="3936840" y="2977483"/>
                </a:lnTo>
                <a:lnTo>
                  <a:pt x="3939586" y="2978495"/>
                </a:lnTo>
                <a:lnTo>
                  <a:pt x="3940803" y="2981994"/>
                </a:lnTo>
                <a:lnTo>
                  <a:pt x="3938674" y="2992642"/>
                </a:lnTo>
                <a:lnTo>
                  <a:pt x="3939891" y="2996597"/>
                </a:lnTo>
                <a:lnTo>
                  <a:pt x="3942780" y="3001313"/>
                </a:lnTo>
                <a:lnTo>
                  <a:pt x="3946735" y="3004659"/>
                </a:lnTo>
                <a:lnTo>
                  <a:pt x="3950538" y="3005116"/>
                </a:lnTo>
                <a:lnTo>
                  <a:pt x="3951085" y="3004598"/>
                </a:lnTo>
                <a:lnTo>
                  <a:pt x="3947801" y="3004204"/>
                </a:lnTo>
                <a:lnTo>
                  <a:pt x="3943997" y="3000857"/>
                </a:lnTo>
                <a:lnTo>
                  <a:pt x="3941107" y="2996140"/>
                </a:lnTo>
                <a:lnTo>
                  <a:pt x="3939891" y="2992034"/>
                </a:lnTo>
                <a:lnTo>
                  <a:pt x="3942020" y="2981538"/>
                </a:lnTo>
                <a:lnTo>
                  <a:pt x="3940651" y="2977887"/>
                </a:lnTo>
                <a:close/>
                <a:moveTo>
                  <a:pt x="4022339" y="2974388"/>
                </a:moveTo>
                <a:lnTo>
                  <a:pt x="4018992" y="2975148"/>
                </a:lnTo>
                <a:lnTo>
                  <a:pt x="4018576" y="2975622"/>
                </a:lnTo>
                <a:lnTo>
                  <a:pt x="4021427" y="2974845"/>
                </a:lnTo>
                <a:lnTo>
                  <a:pt x="4024164" y="2975909"/>
                </a:lnTo>
                <a:lnTo>
                  <a:pt x="4025685" y="2976973"/>
                </a:lnTo>
                <a:lnTo>
                  <a:pt x="4026294" y="2985644"/>
                </a:lnTo>
                <a:lnTo>
                  <a:pt x="4041202" y="2995380"/>
                </a:lnTo>
                <a:lnTo>
                  <a:pt x="4052154" y="2998271"/>
                </a:lnTo>
                <a:lnTo>
                  <a:pt x="4062802" y="3008159"/>
                </a:lnTo>
                <a:lnTo>
                  <a:pt x="4065845" y="3009223"/>
                </a:lnTo>
                <a:lnTo>
                  <a:pt x="4066266" y="3008580"/>
                </a:lnTo>
                <a:lnTo>
                  <a:pt x="4063563" y="3007550"/>
                </a:lnTo>
                <a:lnTo>
                  <a:pt x="4052915" y="2997663"/>
                </a:lnTo>
                <a:lnTo>
                  <a:pt x="4042114" y="2994772"/>
                </a:lnTo>
                <a:lnTo>
                  <a:pt x="4027055" y="2985036"/>
                </a:lnTo>
                <a:lnTo>
                  <a:pt x="4026597" y="2976365"/>
                </a:lnTo>
                <a:lnTo>
                  <a:pt x="4024925" y="2975300"/>
                </a:lnTo>
                <a:close/>
                <a:moveTo>
                  <a:pt x="4165711" y="2971219"/>
                </a:moveTo>
                <a:lnTo>
                  <a:pt x="4145707" y="2977735"/>
                </a:lnTo>
                <a:lnTo>
                  <a:pt x="4145434" y="2978181"/>
                </a:lnTo>
                <a:lnTo>
                  <a:pt x="4165027" y="2971650"/>
                </a:lnTo>
                <a:close/>
                <a:moveTo>
                  <a:pt x="4169895" y="2968607"/>
                </a:moveTo>
                <a:lnTo>
                  <a:pt x="4169152" y="2969075"/>
                </a:lnTo>
                <a:lnTo>
                  <a:pt x="4174762" y="2972410"/>
                </a:lnTo>
                <a:lnTo>
                  <a:pt x="4176740" y="2977277"/>
                </a:lnTo>
                <a:lnTo>
                  <a:pt x="4179326" y="2979255"/>
                </a:lnTo>
                <a:lnTo>
                  <a:pt x="4193169" y="2981690"/>
                </a:lnTo>
                <a:lnTo>
                  <a:pt x="4200775" y="2981386"/>
                </a:lnTo>
                <a:lnTo>
                  <a:pt x="4214769" y="2975148"/>
                </a:lnTo>
                <a:lnTo>
                  <a:pt x="4215040" y="2974756"/>
                </a:lnTo>
                <a:lnTo>
                  <a:pt x="4201383" y="2980777"/>
                </a:lnTo>
                <a:lnTo>
                  <a:pt x="4193777" y="2980929"/>
                </a:lnTo>
                <a:lnTo>
                  <a:pt x="4180087" y="2978647"/>
                </a:lnTo>
                <a:lnTo>
                  <a:pt x="4177349" y="2976669"/>
                </a:lnTo>
                <a:lnTo>
                  <a:pt x="4175371" y="2971802"/>
                </a:lnTo>
                <a:close/>
                <a:moveTo>
                  <a:pt x="3978072" y="2967086"/>
                </a:moveTo>
                <a:lnTo>
                  <a:pt x="3977025" y="2967546"/>
                </a:lnTo>
                <a:lnTo>
                  <a:pt x="3980354" y="2967999"/>
                </a:lnTo>
                <a:lnTo>
                  <a:pt x="3983396" y="2970736"/>
                </a:lnTo>
                <a:lnTo>
                  <a:pt x="3989481" y="2979560"/>
                </a:lnTo>
                <a:lnTo>
                  <a:pt x="4003932" y="2984580"/>
                </a:lnTo>
                <a:lnTo>
                  <a:pt x="4007735" y="2984884"/>
                </a:lnTo>
                <a:lnTo>
                  <a:pt x="4011538" y="2983058"/>
                </a:lnTo>
                <a:lnTo>
                  <a:pt x="4011566" y="2983028"/>
                </a:lnTo>
                <a:lnTo>
                  <a:pt x="4008648" y="2984428"/>
                </a:lnTo>
                <a:lnTo>
                  <a:pt x="4004997" y="2984124"/>
                </a:lnTo>
                <a:lnTo>
                  <a:pt x="3990394" y="2979255"/>
                </a:lnTo>
                <a:lnTo>
                  <a:pt x="3984310" y="2970432"/>
                </a:lnTo>
                <a:lnTo>
                  <a:pt x="3981419" y="2967695"/>
                </a:lnTo>
                <a:close/>
                <a:moveTo>
                  <a:pt x="4224050" y="2966173"/>
                </a:moveTo>
                <a:lnTo>
                  <a:pt x="4220855" y="2966629"/>
                </a:lnTo>
                <a:lnTo>
                  <a:pt x="4220466" y="2967207"/>
                </a:lnTo>
                <a:lnTo>
                  <a:pt x="4223441" y="2966781"/>
                </a:lnTo>
                <a:lnTo>
                  <a:pt x="4233481" y="2970584"/>
                </a:lnTo>
                <a:lnTo>
                  <a:pt x="4259797" y="2986557"/>
                </a:lnTo>
                <a:lnTo>
                  <a:pt x="4273184" y="2999487"/>
                </a:lnTo>
                <a:lnTo>
                  <a:pt x="4288091" y="3005724"/>
                </a:lnTo>
                <a:lnTo>
                  <a:pt x="4296154" y="3011200"/>
                </a:lnTo>
                <a:lnTo>
                  <a:pt x="4328859" y="3019415"/>
                </a:lnTo>
                <a:lnTo>
                  <a:pt x="4296610" y="3010745"/>
                </a:lnTo>
                <a:lnTo>
                  <a:pt x="4288548" y="3005268"/>
                </a:lnTo>
                <a:lnTo>
                  <a:pt x="4273639" y="2998878"/>
                </a:lnTo>
                <a:lnTo>
                  <a:pt x="4260405" y="2986101"/>
                </a:lnTo>
                <a:lnTo>
                  <a:pt x="4234089" y="2969976"/>
                </a:lnTo>
                <a:close/>
                <a:moveTo>
                  <a:pt x="4819423" y="2960736"/>
                </a:moveTo>
                <a:lnTo>
                  <a:pt x="4819140" y="2961001"/>
                </a:lnTo>
                <a:lnTo>
                  <a:pt x="4817771" y="2963587"/>
                </a:lnTo>
                <a:lnTo>
                  <a:pt x="4820662" y="2968607"/>
                </a:lnTo>
                <a:lnTo>
                  <a:pt x="4822334" y="2976060"/>
                </a:lnTo>
                <a:lnTo>
                  <a:pt x="4820205" y="2988687"/>
                </a:lnTo>
                <a:lnTo>
                  <a:pt x="4816705" y="2994012"/>
                </a:lnTo>
                <a:lnTo>
                  <a:pt x="4813359" y="2999031"/>
                </a:lnTo>
                <a:lnTo>
                  <a:pt x="4810190" y="3001429"/>
                </a:lnTo>
                <a:lnTo>
                  <a:pt x="4813663" y="2998878"/>
                </a:lnTo>
                <a:lnTo>
                  <a:pt x="4817010" y="2993860"/>
                </a:lnTo>
                <a:lnTo>
                  <a:pt x="4820508" y="2988535"/>
                </a:lnTo>
                <a:lnTo>
                  <a:pt x="4822638" y="2975909"/>
                </a:lnTo>
                <a:lnTo>
                  <a:pt x="4820965" y="2968304"/>
                </a:lnTo>
                <a:lnTo>
                  <a:pt x="4818074" y="2963284"/>
                </a:lnTo>
                <a:close/>
                <a:moveTo>
                  <a:pt x="3876761" y="2960545"/>
                </a:moveTo>
                <a:lnTo>
                  <a:pt x="3874023" y="2960849"/>
                </a:lnTo>
                <a:lnTo>
                  <a:pt x="3869460" y="2963891"/>
                </a:lnTo>
                <a:lnTo>
                  <a:pt x="3869190" y="2964121"/>
                </a:lnTo>
                <a:lnTo>
                  <a:pt x="3872958" y="2961610"/>
                </a:lnTo>
                <a:lnTo>
                  <a:pt x="3875696" y="2961306"/>
                </a:lnTo>
                <a:lnTo>
                  <a:pt x="3878433" y="2961914"/>
                </a:lnTo>
                <a:lnTo>
                  <a:pt x="3880716" y="2964652"/>
                </a:lnTo>
                <a:lnTo>
                  <a:pt x="3885735" y="2974236"/>
                </a:lnTo>
                <a:lnTo>
                  <a:pt x="3898513" y="2979408"/>
                </a:lnTo>
                <a:lnTo>
                  <a:pt x="3905815" y="2987470"/>
                </a:lnTo>
                <a:lnTo>
                  <a:pt x="3910379" y="2988687"/>
                </a:lnTo>
                <a:lnTo>
                  <a:pt x="3915399" y="2987165"/>
                </a:lnTo>
                <a:lnTo>
                  <a:pt x="3916256" y="2986621"/>
                </a:lnTo>
                <a:lnTo>
                  <a:pt x="3911596" y="2988079"/>
                </a:lnTo>
                <a:lnTo>
                  <a:pt x="3907032" y="2986861"/>
                </a:lnTo>
                <a:lnTo>
                  <a:pt x="3899579" y="2978800"/>
                </a:lnTo>
                <a:lnTo>
                  <a:pt x="3886800" y="2973627"/>
                </a:lnTo>
                <a:lnTo>
                  <a:pt x="3881782" y="2964043"/>
                </a:lnTo>
                <a:lnTo>
                  <a:pt x="3879499" y="2961306"/>
                </a:lnTo>
                <a:close/>
                <a:moveTo>
                  <a:pt x="6032415" y="2956384"/>
                </a:moveTo>
                <a:lnTo>
                  <a:pt x="6032444" y="2956437"/>
                </a:lnTo>
                <a:lnTo>
                  <a:pt x="6066348" y="2987164"/>
                </a:lnTo>
                <a:lnTo>
                  <a:pt x="6066214" y="2987014"/>
                </a:lnTo>
                <a:close/>
                <a:moveTo>
                  <a:pt x="664914" y="2954612"/>
                </a:moveTo>
                <a:lnTo>
                  <a:pt x="676018" y="2961762"/>
                </a:lnTo>
                <a:lnTo>
                  <a:pt x="677540" y="2963738"/>
                </a:lnTo>
                <a:lnTo>
                  <a:pt x="668869" y="2973019"/>
                </a:lnTo>
                <a:lnTo>
                  <a:pt x="658830" y="2975453"/>
                </a:lnTo>
                <a:lnTo>
                  <a:pt x="651224" y="2973170"/>
                </a:lnTo>
                <a:lnTo>
                  <a:pt x="639053" y="2956742"/>
                </a:lnTo>
                <a:close/>
                <a:moveTo>
                  <a:pt x="622473" y="2946701"/>
                </a:moveTo>
                <a:lnTo>
                  <a:pt x="624603" y="2948832"/>
                </a:lnTo>
                <a:lnTo>
                  <a:pt x="631144" y="2954916"/>
                </a:lnTo>
                <a:lnTo>
                  <a:pt x="623538" y="2955373"/>
                </a:lnTo>
                <a:lnTo>
                  <a:pt x="611825" y="2953547"/>
                </a:lnTo>
                <a:lnTo>
                  <a:pt x="615932" y="2949592"/>
                </a:lnTo>
                <a:close/>
                <a:moveTo>
                  <a:pt x="691839" y="2945486"/>
                </a:moveTo>
                <a:lnTo>
                  <a:pt x="721046" y="2954307"/>
                </a:lnTo>
                <a:lnTo>
                  <a:pt x="736715" y="2950049"/>
                </a:lnTo>
                <a:lnTo>
                  <a:pt x="739606" y="2954307"/>
                </a:lnTo>
                <a:lnTo>
                  <a:pt x="737780" y="2957958"/>
                </a:lnTo>
                <a:lnTo>
                  <a:pt x="702336" y="2964651"/>
                </a:lnTo>
                <a:lnTo>
                  <a:pt x="691535" y="2959936"/>
                </a:lnTo>
                <a:lnTo>
                  <a:pt x="690622" y="2953547"/>
                </a:lnTo>
                <a:lnTo>
                  <a:pt x="686972" y="2947463"/>
                </a:lnTo>
                <a:close/>
                <a:moveTo>
                  <a:pt x="3811349" y="2934228"/>
                </a:moveTo>
                <a:lnTo>
                  <a:pt x="3794768" y="2935902"/>
                </a:lnTo>
                <a:lnTo>
                  <a:pt x="3774385" y="2934837"/>
                </a:lnTo>
                <a:lnTo>
                  <a:pt x="3773769" y="2935453"/>
                </a:lnTo>
                <a:lnTo>
                  <a:pt x="3793856" y="2936510"/>
                </a:lnTo>
                <a:lnTo>
                  <a:pt x="3810437" y="2934837"/>
                </a:lnTo>
                <a:lnTo>
                  <a:pt x="3811653" y="2945333"/>
                </a:lnTo>
                <a:lnTo>
                  <a:pt x="3814543" y="2952939"/>
                </a:lnTo>
                <a:lnTo>
                  <a:pt x="3828234" y="2961001"/>
                </a:lnTo>
                <a:lnTo>
                  <a:pt x="3831580" y="2964804"/>
                </a:lnTo>
                <a:lnTo>
                  <a:pt x="3832190" y="2977582"/>
                </a:lnTo>
                <a:lnTo>
                  <a:pt x="3835688" y="2980777"/>
                </a:lnTo>
                <a:lnTo>
                  <a:pt x="3841164" y="2981994"/>
                </a:lnTo>
                <a:lnTo>
                  <a:pt x="3846945" y="2981233"/>
                </a:lnTo>
                <a:lnTo>
                  <a:pt x="3853638" y="2977277"/>
                </a:lnTo>
                <a:lnTo>
                  <a:pt x="3854133" y="2976854"/>
                </a:lnTo>
                <a:lnTo>
                  <a:pt x="3848010" y="2980472"/>
                </a:lnTo>
                <a:lnTo>
                  <a:pt x="3842230" y="2981233"/>
                </a:lnTo>
                <a:lnTo>
                  <a:pt x="3836601" y="2980015"/>
                </a:lnTo>
                <a:lnTo>
                  <a:pt x="3833103" y="2976822"/>
                </a:lnTo>
                <a:lnTo>
                  <a:pt x="3832495" y="2964043"/>
                </a:lnTo>
                <a:lnTo>
                  <a:pt x="3829148" y="2960240"/>
                </a:lnTo>
                <a:lnTo>
                  <a:pt x="3815457" y="2952179"/>
                </a:lnTo>
                <a:lnTo>
                  <a:pt x="3812566" y="2944724"/>
                </a:lnTo>
                <a:close/>
                <a:moveTo>
                  <a:pt x="5999568" y="2896293"/>
                </a:moveTo>
                <a:lnTo>
                  <a:pt x="5999587" y="2896350"/>
                </a:lnTo>
                <a:lnTo>
                  <a:pt x="6002140" y="2901019"/>
                </a:lnTo>
                <a:close/>
                <a:moveTo>
                  <a:pt x="3628502" y="2880225"/>
                </a:moveTo>
                <a:lnTo>
                  <a:pt x="3627986" y="2880913"/>
                </a:lnTo>
                <a:lnTo>
                  <a:pt x="3629567" y="2881138"/>
                </a:lnTo>
                <a:lnTo>
                  <a:pt x="3642496" y="2889505"/>
                </a:lnTo>
                <a:lnTo>
                  <a:pt x="3644931" y="2892852"/>
                </a:lnTo>
                <a:lnTo>
                  <a:pt x="3652537" y="2904869"/>
                </a:lnTo>
                <a:lnTo>
                  <a:pt x="3654515" y="2919168"/>
                </a:lnTo>
                <a:lnTo>
                  <a:pt x="3658621" y="2921297"/>
                </a:lnTo>
                <a:lnTo>
                  <a:pt x="3666531" y="2922971"/>
                </a:lnTo>
                <a:lnTo>
                  <a:pt x="3685699" y="2923883"/>
                </a:lnTo>
                <a:lnTo>
                  <a:pt x="3710037" y="2933164"/>
                </a:lnTo>
                <a:lnTo>
                  <a:pt x="3719925" y="2934533"/>
                </a:lnTo>
                <a:lnTo>
                  <a:pt x="3737419" y="2931947"/>
                </a:lnTo>
                <a:lnTo>
                  <a:pt x="3753848" y="2944420"/>
                </a:lnTo>
                <a:lnTo>
                  <a:pt x="3759628" y="2946246"/>
                </a:lnTo>
                <a:lnTo>
                  <a:pt x="3764345" y="2944572"/>
                </a:lnTo>
                <a:lnTo>
                  <a:pt x="3764806" y="2944119"/>
                </a:lnTo>
                <a:lnTo>
                  <a:pt x="3760389" y="2945637"/>
                </a:lnTo>
                <a:lnTo>
                  <a:pt x="3754761" y="2943811"/>
                </a:lnTo>
                <a:lnTo>
                  <a:pt x="3738332" y="2931338"/>
                </a:lnTo>
                <a:lnTo>
                  <a:pt x="3720839" y="2933924"/>
                </a:lnTo>
                <a:lnTo>
                  <a:pt x="3710950" y="2932555"/>
                </a:lnTo>
                <a:lnTo>
                  <a:pt x="3686612" y="2923276"/>
                </a:lnTo>
                <a:lnTo>
                  <a:pt x="3667597" y="2922363"/>
                </a:lnTo>
                <a:lnTo>
                  <a:pt x="3659686" y="2920690"/>
                </a:lnTo>
                <a:lnTo>
                  <a:pt x="3655427" y="2918560"/>
                </a:lnTo>
                <a:lnTo>
                  <a:pt x="3653603" y="2904260"/>
                </a:lnTo>
                <a:lnTo>
                  <a:pt x="3645996" y="2892244"/>
                </a:lnTo>
                <a:lnTo>
                  <a:pt x="3643562" y="2888897"/>
                </a:lnTo>
                <a:lnTo>
                  <a:pt x="3630632" y="2880530"/>
                </a:lnTo>
                <a:close/>
                <a:moveTo>
                  <a:pt x="6879292" y="2838241"/>
                </a:moveTo>
                <a:lnTo>
                  <a:pt x="6886746" y="2839153"/>
                </a:lnTo>
                <a:lnTo>
                  <a:pt x="6897547" y="2846151"/>
                </a:lnTo>
                <a:lnTo>
                  <a:pt x="6894352" y="2846608"/>
                </a:lnTo>
                <a:lnTo>
                  <a:pt x="6888723" y="2844631"/>
                </a:lnTo>
                <a:lnTo>
                  <a:pt x="6880965" y="2840980"/>
                </a:lnTo>
                <a:close/>
                <a:moveTo>
                  <a:pt x="5922790" y="2837102"/>
                </a:moveTo>
                <a:lnTo>
                  <a:pt x="5922766" y="2837177"/>
                </a:lnTo>
                <a:lnTo>
                  <a:pt x="5949843" y="2856039"/>
                </a:lnTo>
                <a:lnTo>
                  <a:pt x="5949996" y="2856192"/>
                </a:lnTo>
                <a:lnTo>
                  <a:pt x="5966120" y="2871404"/>
                </a:lnTo>
                <a:lnTo>
                  <a:pt x="5977225" y="2877336"/>
                </a:lnTo>
                <a:lnTo>
                  <a:pt x="5988482" y="2879161"/>
                </a:lnTo>
                <a:lnTo>
                  <a:pt x="5995214" y="2883992"/>
                </a:lnTo>
                <a:lnTo>
                  <a:pt x="5995175" y="2883877"/>
                </a:lnTo>
                <a:lnTo>
                  <a:pt x="5988177" y="2878857"/>
                </a:lnTo>
                <a:lnTo>
                  <a:pt x="5976920" y="2877033"/>
                </a:lnTo>
                <a:lnTo>
                  <a:pt x="5965816" y="2871100"/>
                </a:lnTo>
                <a:lnTo>
                  <a:pt x="5949691" y="2855887"/>
                </a:lnTo>
                <a:lnTo>
                  <a:pt x="5949539" y="2855735"/>
                </a:lnTo>
                <a:close/>
                <a:moveTo>
                  <a:pt x="6946072" y="2796712"/>
                </a:moveTo>
                <a:lnTo>
                  <a:pt x="6924471" y="2820139"/>
                </a:lnTo>
                <a:lnTo>
                  <a:pt x="6903631" y="2848129"/>
                </a:lnTo>
                <a:lnTo>
                  <a:pt x="6900133" y="2850107"/>
                </a:lnTo>
                <a:lnTo>
                  <a:pt x="6913215" y="2828506"/>
                </a:lnTo>
                <a:lnTo>
                  <a:pt x="6939074" y="2800973"/>
                </a:lnTo>
                <a:close/>
                <a:moveTo>
                  <a:pt x="4928970" y="2785912"/>
                </a:moveTo>
                <a:lnTo>
                  <a:pt x="4928970" y="2791388"/>
                </a:lnTo>
                <a:lnTo>
                  <a:pt x="4930643" y="2795648"/>
                </a:lnTo>
                <a:lnTo>
                  <a:pt x="4925167" y="2803710"/>
                </a:lnTo>
                <a:lnTo>
                  <a:pt x="4911477" y="2811925"/>
                </a:lnTo>
                <a:lnTo>
                  <a:pt x="4904022" y="2819987"/>
                </a:lnTo>
                <a:lnTo>
                  <a:pt x="4902958" y="2827897"/>
                </a:lnTo>
                <a:lnTo>
                  <a:pt x="4899764" y="2831700"/>
                </a:lnTo>
                <a:lnTo>
                  <a:pt x="4893831" y="2833374"/>
                </a:lnTo>
                <a:lnTo>
                  <a:pt x="4890332" y="2844934"/>
                </a:lnTo>
                <a:lnTo>
                  <a:pt x="4887290" y="2872316"/>
                </a:lnTo>
                <a:lnTo>
                  <a:pt x="4879989" y="2887832"/>
                </a:lnTo>
                <a:lnTo>
                  <a:pt x="4868122" y="2891635"/>
                </a:lnTo>
                <a:lnTo>
                  <a:pt x="4861886" y="2897720"/>
                </a:lnTo>
                <a:lnTo>
                  <a:pt x="4860973" y="2906086"/>
                </a:lnTo>
                <a:lnTo>
                  <a:pt x="4853976" y="2915670"/>
                </a:lnTo>
                <a:lnTo>
                  <a:pt x="4840741" y="2926622"/>
                </a:lnTo>
                <a:lnTo>
                  <a:pt x="4836330" y="2936967"/>
                </a:lnTo>
                <a:lnTo>
                  <a:pt x="4840894" y="2946854"/>
                </a:lnTo>
                <a:lnTo>
                  <a:pt x="4839980" y="2950810"/>
                </a:lnTo>
                <a:lnTo>
                  <a:pt x="4835993" y="2953912"/>
                </a:lnTo>
                <a:lnTo>
                  <a:pt x="4836177" y="2953853"/>
                </a:lnTo>
                <a:lnTo>
                  <a:pt x="4840283" y="2950658"/>
                </a:lnTo>
                <a:lnTo>
                  <a:pt x="4841197" y="2946703"/>
                </a:lnTo>
                <a:lnTo>
                  <a:pt x="4836633" y="2936968"/>
                </a:lnTo>
                <a:lnTo>
                  <a:pt x="4841045" y="2926623"/>
                </a:lnTo>
                <a:lnTo>
                  <a:pt x="4854279" y="2915670"/>
                </a:lnTo>
                <a:lnTo>
                  <a:pt x="4861277" y="2906086"/>
                </a:lnTo>
                <a:lnTo>
                  <a:pt x="4862038" y="2897720"/>
                </a:lnTo>
                <a:lnTo>
                  <a:pt x="4868427" y="2891635"/>
                </a:lnTo>
                <a:lnTo>
                  <a:pt x="4880291" y="2887832"/>
                </a:lnTo>
                <a:lnTo>
                  <a:pt x="4887593" y="2872316"/>
                </a:lnTo>
                <a:lnTo>
                  <a:pt x="4890484" y="2845087"/>
                </a:lnTo>
                <a:lnTo>
                  <a:pt x="4893982" y="2833525"/>
                </a:lnTo>
                <a:lnTo>
                  <a:pt x="4900067" y="2831852"/>
                </a:lnTo>
                <a:lnTo>
                  <a:pt x="4903261" y="2828050"/>
                </a:lnTo>
                <a:lnTo>
                  <a:pt x="4904326" y="2820138"/>
                </a:lnTo>
                <a:lnTo>
                  <a:pt x="4911780" y="2812077"/>
                </a:lnTo>
                <a:lnTo>
                  <a:pt x="4925471" y="2803862"/>
                </a:lnTo>
                <a:lnTo>
                  <a:pt x="4930948" y="2795800"/>
                </a:lnTo>
                <a:lnTo>
                  <a:pt x="4929274" y="2791542"/>
                </a:lnTo>
                <a:lnTo>
                  <a:pt x="4929274" y="2786064"/>
                </a:lnTo>
                <a:lnTo>
                  <a:pt x="4965479" y="2786064"/>
                </a:lnTo>
                <a:close/>
                <a:moveTo>
                  <a:pt x="4950571" y="2766289"/>
                </a:moveTo>
                <a:lnTo>
                  <a:pt x="4934295" y="2778154"/>
                </a:lnTo>
                <a:lnTo>
                  <a:pt x="4928970" y="2785456"/>
                </a:lnTo>
                <a:lnTo>
                  <a:pt x="4934295" y="2778155"/>
                </a:lnTo>
                <a:close/>
                <a:moveTo>
                  <a:pt x="7006921" y="2753054"/>
                </a:moveTo>
                <a:lnTo>
                  <a:pt x="6980908" y="2765529"/>
                </a:lnTo>
                <a:lnTo>
                  <a:pt x="6978017" y="2764769"/>
                </a:lnTo>
                <a:lnTo>
                  <a:pt x="6995054" y="2755793"/>
                </a:lnTo>
                <a:close/>
                <a:moveTo>
                  <a:pt x="6060434" y="2749404"/>
                </a:moveTo>
                <a:lnTo>
                  <a:pt x="6065606" y="2751078"/>
                </a:lnTo>
                <a:lnTo>
                  <a:pt x="6088272" y="2751990"/>
                </a:lnTo>
                <a:lnTo>
                  <a:pt x="6111090" y="2753054"/>
                </a:lnTo>
                <a:lnTo>
                  <a:pt x="6133755" y="2753967"/>
                </a:lnTo>
                <a:lnTo>
                  <a:pt x="6156421" y="2755033"/>
                </a:lnTo>
                <a:lnTo>
                  <a:pt x="6179087" y="2756097"/>
                </a:lnTo>
                <a:lnTo>
                  <a:pt x="6201905" y="2757010"/>
                </a:lnTo>
                <a:lnTo>
                  <a:pt x="6224570" y="2758075"/>
                </a:lnTo>
                <a:lnTo>
                  <a:pt x="6247236" y="2758988"/>
                </a:lnTo>
                <a:lnTo>
                  <a:pt x="6251648" y="2760812"/>
                </a:lnTo>
                <a:lnTo>
                  <a:pt x="6253017" y="2763398"/>
                </a:lnTo>
                <a:lnTo>
                  <a:pt x="6252408" y="2770701"/>
                </a:lnTo>
                <a:lnTo>
                  <a:pt x="6253321" y="2774808"/>
                </a:lnTo>
                <a:lnTo>
                  <a:pt x="6269293" y="2766441"/>
                </a:lnTo>
                <a:lnTo>
                  <a:pt x="6276748" y="2776025"/>
                </a:lnTo>
                <a:lnTo>
                  <a:pt x="6289373" y="2792605"/>
                </a:lnTo>
                <a:lnTo>
                  <a:pt x="6289982" y="2802341"/>
                </a:lnTo>
                <a:lnTo>
                  <a:pt x="6290742" y="2816032"/>
                </a:lnTo>
                <a:lnTo>
                  <a:pt x="6310974" y="2816640"/>
                </a:lnTo>
                <a:lnTo>
                  <a:pt x="6331206" y="2817401"/>
                </a:lnTo>
                <a:lnTo>
                  <a:pt x="6351438" y="2818010"/>
                </a:lnTo>
                <a:lnTo>
                  <a:pt x="6371670" y="2818770"/>
                </a:lnTo>
                <a:lnTo>
                  <a:pt x="6391901" y="2819378"/>
                </a:lnTo>
                <a:lnTo>
                  <a:pt x="6412133" y="2820138"/>
                </a:lnTo>
                <a:lnTo>
                  <a:pt x="6432365" y="2820748"/>
                </a:lnTo>
                <a:lnTo>
                  <a:pt x="6452597" y="2821509"/>
                </a:lnTo>
                <a:lnTo>
                  <a:pt x="6471916" y="2841284"/>
                </a:lnTo>
                <a:lnTo>
                  <a:pt x="6491236" y="2861059"/>
                </a:lnTo>
                <a:lnTo>
                  <a:pt x="6510555" y="2880836"/>
                </a:lnTo>
                <a:lnTo>
                  <a:pt x="6529874" y="2900459"/>
                </a:lnTo>
                <a:lnTo>
                  <a:pt x="6549194" y="2920234"/>
                </a:lnTo>
                <a:lnTo>
                  <a:pt x="6568664" y="2939858"/>
                </a:lnTo>
                <a:lnTo>
                  <a:pt x="6587983" y="2959481"/>
                </a:lnTo>
                <a:lnTo>
                  <a:pt x="6608519" y="2980321"/>
                </a:lnTo>
                <a:lnTo>
                  <a:pt x="6606695" y="2980929"/>
                </a:lnTo>
                <a:lnTo>
                  <a:pt x="6568817" y="3006485"/>
                </a:lnTo>
                <a:lnTo>
                  <a:pt x="6557559" y="3017742"/>
                </a:lnTo>
                <a:lnTo>
                  <a:pt x="6526376" y="3060944"/>
                </a:lnTo>
                <a:lnTo>
                  <a:pt x="6518464" y="3088478"/>
                </a:lnTo>
                <a:lnTo>
                  <a:pt x="6512075" y="3076916"/>
                </a:lnTo>
                <a:lnTo>
                  <a:pt x="6513597" y="3068246"/>
                </a:lnTo>
                <a:lnTo>
                  <a:pt x="6513749" y="3061096"/>
                </a:lnTo>
                <a:lnTo>
                  <a:pt x="6505839" y="3076308"/>
                </a:lnTo>
                <a:lnTo>
                  <a:pt x="6513293" y="3098518"/>
                </a:lnTo>
                <a:lnTo>
                  <a:pt x="6506600" y="3107036"/>
                </a:lnTo>
                <a:lnTo>
                  <a:pt x="6486063" y="3122857"/>
                </a:lnTo>
                <a:lnTo>
                  <a:pt x="6474806" y="3125443"/>
                </a:lnTo>
                <a:lnTo>
                  <a:pt x="6462029" y="3129854"/>
                </a:lnTo>
                <a:lnTo>
                  <a:pt x="6458074" y="3145522"/>
                </a:lnTo>
                <a:lnTo>
                  <a:pt x="6440884" y="3159821"/>
                </a:lnTo>
                <a:lnTo>
                  <a:pt x="6430845" y="3166210"/>
                </a:lnTo>
                <a:lnTo>
                  <a:pt x="6412590" y="3162256"/>
                </a:lnTo>
                <a:lnTo>
                  <a:pt x="6418219" y="3176098"/>
                </a:lnTo>
                <a:lnTo>
                  <a:pt x="6411525" y="3186442"/>
                </a:lnTo>
                <a:lnTo>
                  <a:pt x="6399811" y="3194506"/>
                </a:lnTo>
                <a:lnTo>
                  <a:pt x="6385360" y="3199676"/>
                </a:lnTo>
                <a:lnTo>
                  <a:pt x="6377146" y="3199069"/>
                </a:lnTo>
                <a:lnTo>
                  <a:pt x="6370148" y="3201807"/>
                </a:lnTo>
                <a:lnTo>
                  <a:pt x="6364520" y="3208500"/>
                </a:lnTo>
                <a:lnTo>
                  <a:pt x="6350981" y="3214737"/>
                </a:lnTo>
                <a:lnTo>
                  <a:pt x="6336986" y="3211238"/>
                </a:lnTo>
                <a:lnTo>
                  <a:pt x="6321015" y="3209108"/>
                </a:lnTo>
                <a:lnTo>
                  <a:pt x="6312191" y="3212758"/>
                </a:lnTo>
                <a:lnTo>
                  <a:pt x="6327099" y="3218996"/>
                </a:lnTo>
                <a:lnTo>
                  <a:pt x="6335009" y="3227820"/>
                </a:lnTo>
                <a:lnTo>
                  <a:pt x="6333488" y="3239836"/>
                </a:lnTo>
                <a:lnTo>
                  <a:pt x="6329380" y="3244400"/>
                </a:lnTo>
                <a:lnTo>
                  <a:pt x="6319949" y="3250638"/>
                </a:lnTo>
                <a:lnTo>
                  <a:pt x="6315842" y="3249724"/>
                </a:lnTo>
                <a:lnTo>
                  <a:pt x="6313408" y="3244097"/>
                </a:lnTo>
                <a:lnTo>
                  <a:pt x="6310365" y="3232383"/>
                </a:lnTo>
                <a:lnTo>
                  <a:pt x="6305954" y="3234816"/>
                </a:lnTo>
                <a:lnTo>
                  <a:pt x="6305194" y="3240293"/>
                </a:lnTo>
                <a:lnTo>
                  <a:pt x="6301392" y="3242270"/>
                </a:lnTo>
                <a:lnTo>
                  <a:pt x="6288004" y="3223559"/>
                </a:lnTo>
                <a:lnTo>
                  <a:pt x="6288765" y="3237859"/>
                </a:lnTo>
                <a:lnTo>
                  <a:pt x="6293328" y="3248812"/>
                </a:lnTo>
                <a:lnTo>
                  <a:pt x="6297892" y="3254441"/>
                </a:lnTo>
                <a:lnTo>
                  <a:pt x="6302456" y="3257634"/>
                </a:lnTo>
                <a:lnTo>
                  <a:pt x="6303520" y="3262806"/>
                </a:lnTo>
                <a:lnTo>
                  <a:pt x="6294393" y="3275128"/>
                </a:lnTo>
                <a:lnTo>
                  <a:pt x="6289677" y="3277866"/>
                </a:lnTo>
                <a:lnTo>
                  <a:pt x="6281311" y="3279843"/>
                </a:lnTo>
                <a:lnTo>
                  <a:pt x="6276595" y="3287450"/>
                </a:lnTo>
                <a:lnTo>
                  <a:pt x="6278117" y="3294143"/>
                </a:lnTo>
                <a:lnTo>
                  <a:pt x="6249257" y="3280695"/>
                </a:lnTo>
                <a:lnTo>
                  <a:pt x="6249518" y="3281061"/>
                </a:lnTo>
                <a:lnTo>
                  <a:pt x="6278117" y="3294143"/>
                </a:lnTo>
                <a:lnTo>
                  <a:pt x="6270816" y="3308290"/>
                </a:lnTo>
                <a:lnTo>
                  <a:pt x="6253321" y="3317113"/>
                </a:lnTo>
                <a:lnTo>
                  <a:pt x="6247998" y="3316808"/>
                </a:lnTo>
                <a:lnTo>
                  <a:pt x="6243585" y="3319394"/>
                </a:lnTo>
                <a:lnTo>
                  <a:pt x="6246172" y="3325784"/>
                </a:lnTo>
                <a:lnTo>
                  <a:pt x="6250584" y="3330348"/>
                </a:lnTo>
                <a:lnTo>
                  <a:pt x="6250431" y="3334606"/>
                </a:lnTo>
                <a:lnTo>
                  <a:pt x="6245867" y="3340387"/>
                </a:lnTo>
                <a:lnTo>
                  <a:pt x="6236740" y="3342060"/>
                </a:lnTo>
                <a:lnTo>
                  <a:pt x="6231568" y="3348753"/>
                </a:lnTo>
                <a:lnTo>
                  <a:pt x="6233241" y="3354991"/>
                </a:lnTo>
                <a:lnTo>
                  <a:pt x="6236284" y="3358489"/>
                </a:lnTo>
                <a:lnTo>
                  <a:pt x="6235676" y="3364422"/>
                </a:lnTo>
                <a:lnTo>
                  <a:pt x="6225332" y="3370508"/>
                </a:lnTo>
                <a:lnTo>
                  <a:pt x="6222897" y="3376440"/>
                </a:lnTo>
                <a:lnTo>
                  <a:pt x="6228070" y="3378113"/>
                </a:lnTo>
                <a:lnTo>
                  <a:pt x="6232025" y="3376440"/>
                </a:lnTo>
                <a:lnTo>
                  <a:pt x="6234916" y="3377656"/>
                </a:lnTo>
                <a:lnTo>
                  <a:pt x="6228678" y="3387545"/>
                </a:lnTo>
                <a:lnTo>
                  <a:pt x="6223049" y="3393629"/>
                </a:lnTo>
                <a:lnTo>
                  <a:pt x="6217726" y="3404430"/>
                </a:lnTo>
                <a:lnTo>
                  <a:pt x="6205404" y="3407472"/>
                </a:lnTo>
                <a:lnTo>
                  <a:pt x="6205860" y="3410971"/>
                </a:lnTo>
                <a:lnTo>
                  <a:pt x="6212858" y="3414013"/>
                </a:lnTo>
                <a:lnTo>
                  <a:pt x="6218639" y="3422379"/>
                </a:lnTo>
                <a:lnTo>
                  <a:pt x="6207686" y="3437744"/>
                </a:lnTo>
                <a:lnTo>
                  <a:pt x="6200840" y="3436527"/>
                </a:lnTo>
                <a:lnTo>
                  <a:pt x="6196733" y="3433181"/>
                </a:lnTo>
                <a:lnTo>
                  <a:pt x="6194147" y="3445349"/>
                </a:lnTo>
                <a:lnTo>
                  <a:pt x="6195212" y="3451738"/>
                </a:lnTo>
                <a:lnTo>
                  <a:pt x="6192626" y="3464972"/>
                </a:lnTo>
                <a:lnTo>
                  <a:pt x="6188367" y="3480794"/>
                </a:lnTo>
                <a:lnTo>
                  <a:pt x="6185477" y="3487335"/>
                </a:lnTo>
                <a:lnTo>
                  <a:pt x="6186085" y="3499352"/>
                </a:lnTo>
                <a:lnTo>
                  <a:pt x="6187910" y="3511065"/>
                </a:lnTo>
                <a:lnTo>
                  <a:pt x="6187737" y="3511055"/>
                </a:lnTo>
                <a:lnTo>
                  <a:pt x="6194299" y="3525820"/>
                </a:lnTo>
                <a:lnTo>
                  <a:pt x="6204492" y="3587125"/>
                </a:lnTo>
                <a:lnTo>
                  <a:pt x="6211489" y="3608420"/>
                </a:lnTo>
                <a:lnTo>
                  <a:pt x="6224115" y="3665617"/>
                </a:lnTo>
                <a:lnTo>
                  <a:pt x="6244803" y="3720837"/>
                </a:lnTo>
                <a:lnTo>
                  <a:pt x="6274162" y="3787313"/>
                </a:lnTo>
                <a:lnTo>
                  <a:pt x="6322231" y="3867480"/>
                </a:lnTo>
                <a:lnTo>
                  <a:pt x="6328012" y="3878889"/>
                </a:lnTo>
                <a:lnTo>
                  <a:pt x="6321775" y="3888473"/>
                </a:lnTo>
                <a:lnTo>
                  <a:pt x="6319798" y="3898512"/>
                </a:lnTo>
                <a:lnTo>
                  <a:pt x="6319189" y="3913571"/>
                </a:lnTo>
                <a:lnTo>
                  <a:pt x="6320862" y="3928176"/>
                </a:lnTo>
                <a:lnTo>
                  <a:pt x="6326491" y="3946125"/>
                </a:lnTo>
                <a:lnTo>
                  <a:pt x="6337444" y="3973506"/>
                </a:lnTo>
                <a:lnTo>
                  <a:pt x="6331358" y="3968031"/>
                </a:lnTo>
                <a:lnTo>
                  <a:pt x="6315538" y="3928784"/>
                </a:lnTo>
                <a:lnTo>
                  <a:pt x="6313713" y="3905662"/>
                </a:lnTo>
                <a:lnTo>
                  <a:pt x="6315994" y="3872804"/>
                </a:lnTo>
                <a:lnTo>
                  <a:pt x="6312343" y="3873564"/>
                </a:lnTo>
                <a:lnTo>
                  <a:pt x="6309301" y="3884212"/>
                </a:lnTo>
                <a:lnTo>
                  <a:pt x="6307628" y="3896686"/>
                </a:lnTo>
                <a:lnTo>
                  <a:pt x="6303673" y="3901555"/>
                </a:lnTo>
                <a:lnTo>
                  <a:pt x="6298197" y="3882388"/>
                </a:lnTo>
                <a:lnTo>
                  <a:pt x="6298653" y="3873716"/>
                </a:lnTo>
                <a:lnTo>
                  <a:pt x="6304433" y="3863677"/>
                </a:lnTo>
                <a:lnTo>
                  <a:pt x="6302759" y="3860026"/>
                </a:lnTo>
                <a:lnTo>
                  <a:pt x="6293328" y="3854854"/>
                </a:lnTo>
                <a:lnTo>
                  <a:pt x="6291351" y="3846640"/>
                </a:lnTo>
                <a:lnTo>
                  <a:pt x="6292568" y="3838577"/>
                </a:lnTo>
                <a:lnTo>
                  <a:pt x="6287245" y="3834318"/>
                </a:lnTo>
                <a:lnTo>
                  <a:pt x="6282984" y="3834470"/>
                </a:lnTo>
                <a:lnTo>
                  <a:pt x="6285875" y="3854245"/>
                </a:lnTo>
                <a:lnTo>
                  <a:pt x="6290286" y="3866415"/>
                </a:lnTo>
                <a:lnTo>
                  <a:pt x="6295763" y="3895470"/>
                </a:lnTo>
                <a:lnTo>
                  <a:pt x="6304738" y="3913116"/>
                </a:lnTo>
                <a:lnTo>
                  <a:pt x="6309909" y="3927871"/>
                </a:lnTo>
                <a:lnTo>
                  <a:pt x="6370606" y="4084555"/>
                </a:lnTo>
                <a:lnTo>
                  <a:pt x="6384905" y="4104482"/>
                </a:lnTo>
                <a:lnTo>
                  <a:pt x="6390229" y="4118781"/>
                </a:lnTo>
                <a:lnTo>
                  <a:pt x="6395705" y="4148596"/>
                </a:lnTo>
                <a:lnTo>
                  <a:pt x="6396922" y="4186778"/>
                </a:lnTo>
                <a:lnTo>
                  <a:pt x="6387035" y="4256297"/>
                </a:lnTo>
                <a:lnTo>
                  <a:pt x="6384752" y="4303453"/>
                </a:lnTo>
                <a:lnTo>
                  <a:pt x="6383383" y="4302085"/>
                </a:lnTo>
                <a:lnTo>
                  <a:pt x="6382470" y="4297065"/>
                </a:lnTo>
                <a:lnTo>
                  <a:pt x="6380189" y="4296457"/>
                </a:lnTo>
                <a:lnTo>
                  <a:pt x="6371518" y="4318058"/>
                </a:lnTo>
                <a:lnTo>
                  <a:pt x="6359805" y="4337529"/>
                </a:lnTo>
                <a:lnTo>
                  <a:pt x="6356001" y="4367801"/>
                </a:lnTo>
                <a:lnTo>
                  <a:pt x="6350374" y="4382860"/>
                </a:lnTo>
                <a:lnTo>
                  <a:pt x="6333489" y="4398833"/>
                </a:lnTo>
                <a:lnTo>
                  <a:pt x="6322992" y="4398376"/>
                </a:lnTo>
                <a:lnTo>
                  <a:pt x="6297436" y="4410395"/>
                </a:lnTo>
                <a:lnTo>
                  <a:pt x="6279486" y="4407200"/>
                </a:lnTo>
                <a:lnTo>
                  <a:pt x="6258037" y="4413893"/>
                </a:lnTo>
                <a:lnTo>
                  <a:pt x="6243890" y="4413132"/>
                </a:lnTo>
                <a:lnTo>
                  <a:pt x="6235676" y="4398833"/>
                </a:lnTo>
                <a:lnTo>
                  <a:pt x="6236893" y="4392444"/>
                </a:lnTo>
                <a:lnTo>
                  <a:pt x="6240086" y="4386054"/>
                </a:lnTo>
                <a:lnTo>
                  <a:pt x="6245563" y="4384534"/>
                </a:lnTo>
                <a:lnTo>
                  <a:pt x="6264578" y="4399441"/>
                </a:lnTo>
                <a:lnTo>
                  <a:pt x="6268077" y="4393204"/>
                </a:lnTo>
                <a:lnTo>
                  <a:pt x="6262297" y="4385751"/>
                </a:lnTo>
                <a:lnTo>
                  <a:pt x="6251344" y="4381643"/>
                </a:lnTo>
                <a:lnTo>
                  <a:pt x="6243281" y="4377079"/>
                </a:lnTo>
                <a:lnTo>
                  <a:pt x="6227004" y="4343005"/>
                </a:lnTo>
                <a:lnTo>
                  <a:pt x="6210119" y="4319578"/>
                </a:lnTo>
                <a:lnTo>
                  <a:pt x="6207229" y="4303910"/>
                </a:lnTo>
                <a:lnTo>
                  <a:pt x="6178174" y="4294326"/>
                </a:lnTo>
                <a:lnTo>
                  <a:pt x="6157030" y="4279875"/>
                </a:lnTo>
                <a:lnTo>
                  <a:pt x="6143339" y="4254015"/>
                </a:lnTo>
                <a:lnTo>
                  <a:pt x="6135429" y="4208075"/>
                </a:lnTo>
                <a:lnTo>
                  <a:pt x="6126150" y="4202903"/>
                </a:lnTo>
                <a:lnTo>
                  <a:pt x="6122195" y="4199253"/>
                </a:lnTo>
                <a:lnTo>
                  <a:pt x="6131322" y="4182215"/>
                </a:lnTo>
                <a:lnTo>
                  <a:pt x="6140904" y="4167915"/>
                </a:lnTo>
                <a:lnTo>
                  <a:pt x="6133299" y="4171414"/>
                </a:lnTo>
                <a:lnTo>
                  <a:pt x="6127670" y="4176739"/>
                </a:lnTo>
                <a:lnTo>
                  <a:pt x="6120521" y="4189364"/>
                </a:lnTo>
                <a:lnTo>
                  <a:pt x="6115349" y="4191341"/>
                </a:lnTo>
                <a:lnTo>
                  <a:pt x="6110633" y="4189364"/>
                </a:lnTo>
                <a:lnTo>
                  <a:pt x="6105158" y="4165177"/>
                </a:lnTo>
                <a:lnTo>
                  <a:pt x="6106678" y="4135361"/>
                </a:lnTo>
                <a:lnTo>
                  <a:pt x="6114436" y="4124105"/>
                </a:lnTo>
                <a:lnTo>
                  <a:pt x="6102572" y="4123801"/>
                </a:lnTo>
                <a:lnTo>
                  <a:pt x="6090402" y="4128060"/>
                </a:lnTo>
                <a:lnTo>
                  <a:pt x="6092228" y="4138100"/>
                </a:lnTo>
                <a:lnTo>
                  <a:pt x="6090553" y="4143576"/>
                </a:lnTo>
                <a:lnTo>
                  <a:pt x="6081578" y="4142207"/>
                </a:lnTo>
                <a:lnTo>
                  <a:pt x="6074885" y="4138709"/>
                </a:lnTo>
                <a:lnTo>
                  <a:pt x="6065759" y="4128364"/>
                </a:lnTo>
                <a:lnTo>
                  <a:pt x="6053285" y="4108588"/>
                </a:lnTo>
                <a:lnTo>
                  <a:pt x="6027577" y="4053979"/>
                </a:lnTo>
                <a:lnTo>
                  <a:pt x="6022557" y="4046220"/>
                </a:lnTo>
                <a:lnTo>
                  <a:pt x="6014038" y="4038157"/>
                </a:lnTo>
                <a:lnTo>
                  <a:pt x="6017993" y="4035571"/>
                </a:lnTo>
                <a:lnTo>
                  <a:pt x="6025294" y="4034051"/>
                </a:lnTo>
                <a:lnTo>
                  <a:pt x="6041723" y="4009407"/>
                </a:lnTo>
                <a:lnTo>
                  <a:pt x="6054653" y="3994499"/>
                </a:lnTo>
                <a:lnTo>
                  <a:pt x="6058914" y="3984156"/>
                </a:lnTo>
                <a:lnTo>
                  <a:pt x="6058152" y="3979744"/>
                </a:lnTo>
                <a:lnTo>
                  <a:pt x="6052373" y="3973354"/>
                </a:lnTo>
                <a:lnTo>
                  <a:pt x="6044917" y="3978984"/>
                </a:lnTo>
                <a:lnTo>
                  <a:pt x="6041723" y="3977310"/>
                </a:lnTo>
                <a:lnTo>
                  <a:pt x="6033205" y="3964380"/>
                </a:lnTo>
                <a:lnTo>
                  <a:pt x="6025142" y="3960730"/>
                </a:lnTo>
                <a:lnTo>
                  <a:pt x="6019514" y="3963619"/>
                </a:lnTo>
                <a:lnTo>
                  <a:pt x="6025446" y="3974269"/>
                </a:lnTo>
                <a:lnTo>
                  <a:pt x="6030770" y="3978222"/>
                </a:lnTo>
                <a:lnTo>
                  <a:pt x="6028641" y="3993739"/>
                </a:lnTo>
                <a:lnTo>
                  <a:pt x="6026512" y="3998759"/>
                </a:lnTo>
                <a:lnTo>
                  <a:pt x="6021491" y="4003170"/>
                </a:lnTo>
                <a:lnTo>
                  <a:pt x="6013733" y="4000737"/>
                </a:lnTo>
                <a:lnTo>
                  <a:pt x="6009778" y="4004540"/>
                </a:lnTo>
                <a:lnTo>
                  <a:pt x="6005062" y="4000585"/>
                </a:lnTo>
                <a:lnTo>
                  <a:pt x="6000499" y="3993739"/>
                </a:lnTo>
                <a:lnTo>
                  <a:pt x="5995327" y="3982482"/>
                </a:lnTo>
                <a:lnTo>
                  <a:pt x="6008865" y="3919352"/>
                </a:lnTo>
                <a:lnTo>
                  <a:pt x="6021491" y="3879041"/>
                </a:lnTo>
                <a:lnTo>
                  <a:pt x="6022861" y="3832949"/>
                </a:lnTo>
                <a:lnTo>
                  <a:pt x="6023774" y="3826103"/>
                </a:lnTo>
                <a:lnTo>
                  <a:pt x="6022709" y="3813781"/>
                </a:lnTo>
                <a:lnTo>
                  <a:pt x="6005823" y="3787008"/>
                </a:lnTo>
                <a:lnTo>
                  <a:pt x="5931133" y="3721597"/>
                </a:lnTo>
                <a:lnTo>
                  <a:pt x="5873327" y="3643865"/>
                </a:lnTo>
                <a:lnTo>
                  <a:pt x="5823280" y="3614658"/>
                </a:lnTo>
                <a:lnTo>
                  <a:pt x="5785251" y="3621047"/>
                </a:lnTo>
                <a:lnTo>
                  <a:pt x="5778709" y="3626980"/>
                </a:lnTo>
                <a:lnTo>
                  <a:pt x="5775818" y="3634738"/>
                </a:lnTo>
                <a:lnTo>
                  <a:pt x="5778253" y="3643408"/>
                </a:lnTo>
                <a:lnTo>
                  <a:pt x="5774755" y="3647060"/>
                </a:lnTo>
                <a:lnTo>
                  <a:pt x="5764562" y="3646603"/>
                </a:lnTo>
                <a:lnTo>
                  <a:pt x="5750871" y="3648580"/>
                </a:lnTo>
                <a:lnTo>
                  <a:pt x="5714971" y="3669115"/>
                </a:lnTo>
                <a:lnTo>
                  <a:pt x="5702346" y="3668355"/>
                </a:lnTo>
                <a:lnTo>
                  <a:pt x="5690784" y="3673680"/>
                </a:lnTo>
                <a:lnTo>
                  <a:pt x="5682114" y="3677636"/>
                </a:lnTo>
                <a:lnTo>
                  <a:pt x="5659600" y="3679765"/>
                </a:lnTo>
                <a:lnTo>
                  <a:pt x="5640585" y="3684328"/>
                </a:lnTo>
                <a:lnTo>
                  <a:pt x="5632370" y="3681894"/>
                </a:lnTo>
                <a:lnTo>
                  <a:pt x="5627046" y="3670030"/>
                </a:lnTo>
                <a:lnTo>
                  <a:pt x="5627046" y="3657707"/>
                </a:lnTo>
                <a:lnTo>
                  <a:pt x="5631457" y="3667139"/>
                </a:lnTo>
                <a:lnTo>
                  <a:pt x="5638150" y="3674441"/>
                </a:lnTo>
                <a:lnTo>
                  <a:pt x="5641193" y="3671550"/>
                </a:lnTo>
                <a:lnTo>
                  <a:pt x="5642411" y="3665009"/>
                </a:lnTo>
                <a:lnTo>
                  <a:pt x="5635718" y="3652230"/>
                </a:lnTo>
                <a:lnTo>
                  <a:pt x="5614116" y="3635802"/>
                </a:lnTo>
                <a:lnTo>
                  <a:pt x="5589625" y="3611767"/>
                </a:lnTo>
                <a:lnTo>
                  <a:pt x="5597078" y="3612528"/>
                </a:lnTo>
                <a:lnTo>
                  <a:pt x="5598904" y="3607356"/>
                </a:lnTo>
                <a:lnTo>
                  <a:pt x="5591298" y="3600662"/>
                </a:lnTo>
                <a:lnTo>
                  <a:pt x="5594492" y="3592905"/>
                </a:lnTo>
                <a:lnTo>
                  <a:pt x="5599818" y="3584690"/>
                </a:lnTo>
                <a:lnTo>
                  <a:pt x="5589473" y="3585907"/>
                </a:lnTo>
                <a:lnTo>
                  <a:pt x="5580193" y="3591688"/>
                </a:lnTo>
                <a:lnTo>
                  <a:pt x="5579890" y="3598837"/>
                </a:lnTo>
                <a:lnTo>
                  <a:pt x="5578063" y="3604465"/>
                </a:lnTo>
                <a:lnTo>
                  <a:pt x="5573045" y="3603705"/>
                </a:lnTo>
                <a:lnTo>
                  <a:pt x="5563765" y="3596707"/>
                </a:lnTo>
                <a:lnTo>
                  <a:pt x="5517977" y="3577237"/>
                </a:lnTo>
                <a:lnTo>
                  <a:pt x="5477970" y="3566284"/>
                </a:lnTo>
                <a:lnTo>
                  <a:pt x="5508697" y="3561264"/>
                </a:lnTo>
                <a:lnTo>
                  <a:pt x="5525278" y="3565067"/>
                </a:lnTo>
                <a:lnTo>
                  <a:pt x="5523301" y="3559134"/>
                </a:lnTo>
                <a:lnTo>
                  <a:pt x="5519345" y="3555331"/>
                </a:lnTo>
                <a:lnTo>
                  <a:pt x="5506263" y="3550616"/>
                </a:lnTo>
                <a:lnTo>
                  <a:pt x="5489530" y="3552440"/>
                </a:lnTo>
                <a:lnTo>
                  <a:pt x="5479034" y="3550159"/>
                </a:lnTo>
                <a:lnTo>
                  <a:pt x="5468234" y="3554875"/>
                </a:lnTo>
                <a:lnTo>
                  <a:pt x="5456367" y="3561872"/>
                </a:lnTo>
                <a:lnTo>
                  <a:pt x="5445872" y="3565522"/>
                </a:lnTo>
                <a:lnTo>
                  <a:pt x="5404648" y="3570543"/>
                </a:lnTo>
                <a:lnTo>
                  <a:pt x="5371182" y="3576019"/>
                </a:lnTo>
                <a:lnTo>
                  <a:pt x="5376505" y="3570239"/>
                </a:lnTo>
                <a:lnTo>
                  <a:pt x="5382286" y="3566587"/>
                </a:lnTo>
                <a:lnTo>
                  <a:pt x="5402062" y="3560960"/>
                </a:lnTo>
                <a:lnTo>
                  <a:pt x="5404953" y="3549247"/>
                </a:lnTo>
                <a:lnTo>
                  <a:pt x="5400236" y="3537989"/>
                </a:lnTo>
                <a:lnTo>
                  <a:pt x="5395064" y="3540727"/>
                </a:lnTo>
                <a:lnTo>
                  <a:pt x="5389588" y="3549550"/>
                </a:lnTo>
                <a:lnTo>
                  <a:pt x="5382895" y="3543161"/>
                </a:lnTo>
                <a:lnTo>
                  <a:pt x="5375441" y="3543161"/>
                </a:lnTo>
                <a:lnTo>
                  <a:pt x="5373463" y="3557309"/>
                </a:lnTo>
                <a:lnTo>
                  <a:pt x="5363880" y="3566739"/>
                </a:lnTo>
                <a:lnTo>
                  <a:pt x="5359620" y="3576171"/>
                </a:lnTo>
                <a:lnTo>
                  <a:pt x="5331784" y="3583625"/>
                </a:lnTo>
                <a:lnTo>
                  <a:pt x="5328132" y="3581192"/>
                </a:lnTo>
                <a:lnTo>
                  <a:pt x="5336346" y="3572216"/>
                </a:lnTo>
                <a:lnTo>
                  <a:pt x="5335737" y="3567196"/>
                </a:lnTo>
                <a:lnTo>
                  <a:pt x="5331306" y="3569242"/>
                </a:lnTo>
                <a:lnTo>
                  <a:pt x="5331173" y="3569783"/>
                </a:lnTo>
                <a:lnTo>
                  <a:pt x="5327827" y="3571304"/>
                </a:lnTo>
                <a:lnTo>
                  <a:pt x="5312158" y="3588342"/>
                </a:lnTo>
                <a:lnTo>
                  <a:pt x="5257244" y="3593970"/>
                </a:lnTo>
                <a:lnTo>
                  <a:pt x="5260287" y="3590167"/>
                </a:lnTo>
                <a:lnTo>
                  <a:pt x="5271847" y="3589406"/>
                </a:lnTo>
                <a:lnTo>
                  <a:pt x="5288123" y="3583930"/>
                </a:lnTo>
                <a:lnTo>
                  <a:pt x="5284777" y="3574804"/>
                </a:lnTo>
                <a:lnTo>
                  <a:pt x="5278541" y="3564763"/>
                </a:lnTo>
                <a:lnTo>
                  <a:pt x="5272760" y="3563698"/>
                </a:lnTo>
                <a:lnTo>
                  <a:pt x="5268957" y="3557766"/>
                </a:lnTo>
                <a:lnTo>
                  <a:pt x="5269108" y="3539207"/>
                </a:lnTo>
                <a:lnTo>
                  <a:pt x="5265458" y="3528407"/>
                </a:lnTo>
                <a:lnTo>
                  <a:pt x="5256483" y="3517302"/>
                </a:lnTo>
                <a:lnTo>
                  <a:pt x="5253441" y="3519432"/>
                </a:lnTo>
                <a:lnTo>
                  <a:pt x="5246900" y="3538447"/>
                </a:lnTo>
                <a:lnTo>
                  <a:pt x="5241424" y="3563394"/>
                </a:lnTo>
                <a:lnTo>
                  <a:pt x="5238685" y="3571457"/>
                </a:lnTo>
                <a:lnTo>
                  <a:pt x="5222409" y="3572066"/>
                </a:lnTo>
                <a:lnTo>
                  <a:pt x="5207958" y="3570391"/>
                </a:lnTo>
                <a:lnTo>
                  <a:pt x="5200808" y="3570848"/>
                </a:lnTo>
                <a:lnTo>
                  <a:pt x="5198982" y="3536774"/>
                </a:lnTo>
                <a:lnTo>
                  <a:pt x="5197461" y="3505741"/>
                </a:lnTo>
                <a:lnTo>
                  <a:pt x="5195939" y="3474556"/>
                </a:lnTo>
                <a:lnTo>
                  <a:pt x="5194419" y="3443372"/>
                </a:lnTo>
                <a:lnTo>
                  <a:pt x="5192897" y="3412035"/>
                </a:lnTo>
                <a:lnTo>
                  <a:pt x="5191376" y="3380699"/>
                </a:lnTo>
                <a:lnTo>
                  <a:pt x="5189855" y="3349210"/>
                </a:lnTo>
                <a:lnTo>
                  <a:pt x="5188333" y="3317722"/>
                </a:lnTo>
                <a:lnTo>
                  <a:pt x="5191833" y="3286689"/>
                </a:lnTo>
                <a:lnTo>
                  <a:pt x="5195331" y="3255656"/>
                </a:lnTo>
                <a:lnTo>
                  <a:pt x="5198829" y="3224473"/>
                </a:lnTo>
                <a:lnTo>
                  <a:pt x="5202329" y="3193288"/>
                </a:lnTo>
                <a:lnTo>
                  <a:pt x="5205827" y="3161952"/>
                </a:lnTo>
                <a:lnTo>
                  <a:pt x="5209326" y="3130615"/>
                </a:lnTo>
                <a:lnTo>
                  <a:pt x="5212825" y="3099126"/>
                </a:lnTo>
                <a:lnTo>
                  <a:pt x="5216323" y="3067637"/>
                </a:lnTo>
                <a:lnTo>
                  <a:pt x="5219823" y="3036149"/>
                </a:lnTo>
                <a:lnTo>
                  <a:pt x="5223321" y="3004508"/>
                </a:lnTo>
                <a:lnTo>
                  <a:pt x="5226820" y="2972868"/>
                </a:lnTo>
                <a:lnTo>
                  <a:pt x="5230319" y="2941074"/>
                </a:lnTo>
                <a:lnTo>
                  <a:pt x="5233818" y="2909281"/>
                </a:lnTo>
                <a:lnTo>
                  <a:pt x="5237317" y="2877336"/>
                </a:lnTo>
                <a:lnTo>
                  <a:pt x="5240815" y="2845391"/>
                </a:lnTo>
                <a:lnTo>
                  <a:pt x="5244314" y="2813294"/>
                </a:lnTo>
                <a:lnTo>
                  <a:pt x="5245227" y="2805079"/>
                </a:lnTo>
                <a:lnTo>
                  <a:pt x="5245378" y="2802341"/>
                </a:lnTo>
                <a:lnTo>
                  <a:pt x="5245835" y="2798234"/>
                </a:lnTo>
                <a:lnTo>
                  <a:pt x="5233209" y="2786824"/>
                </a:lnTo>
                <a:lnTo>
                  <a:pt x="5230776" y="2784544"/>
                </a:lnTo>
                <a:lnTo>
                  <a:pt x="5228950" y="2782414"/>
                </a:lnTo>
                <a:lnTo>
                  <a:pt x="5230776" y="2782261"/>
                </a:lnTo>
                <a:lnTo>
                  <a:pt x="5253746" y="2782566"/>
                </a:lnTo>
                <a:lnTo>
                  <a:pt x="5276715" y="2782870"/>
                </a:lnTo>
                <a:lnTo>
                  <a:pt x="5299685" y="2783174"/>
                </a:lnTo>
                <a:lnTo>
                  <a:pt x="5322655" y="2783478"/>
                </a:lnTo>
                <a:lnTo>
                  <a:pt x="5345626" y="2783783"/>
                </a:lnTo>
                <a:lnTo>
                  <a:pt x="5368595" y="2784087"/>
                </a:lnTo>
                <a:lnTo>
                  <a:pt x="5391565" y="2784392"/>
                </a:lnTo>
                <a:lnTo>
                  <a:pt x="5414534" y="2784696"/>
                </a:lnTo>
                <a:lnTo>
                  <a:pt x="5437504" y="2784999"/>
                </a:lnTo>
                <a:lnTo>
                  <a:pt x="5460475" y="2785304"/>
                </a:lnTo>
                <a:lnTo>
                  <a:pt x="5483445" y="2785608"/>
                </a:lnTo>
                <a:lnTo>
                  <a:pt x="5506415" y="2785912"/>
                </a:lnTo>
                <a:lnTo>
                  <a:pt x="5529385" y="2786216"/>
                </a:lnTo>
                <a:lnTo>
                  <a:pt x="5552356" y="2786521"/>
                </a:lnTo>
                <a:lnTo>
                  <a:pt x="5575325" y="2786824"/>
                </a:lnTo>
                <a:lnTo>
                  <a:pt x="5597687" y="2786064"/>
                </a:lnTo>
                <a:lnTo>
                  <a:pt x="5597740" y="2786370"/>
                </a:lnTo>
                <a:lnTo>
                  <a:pt x="5644236" y="2786976"/>
                </a:lnTo>
                <a:lnTo>
                  <a:pt x="5690784" y="2787585"/>
                </a:lnTo>
                <a:lnTo>
                  <a:pt x="5737332" y="2788194"/>
                </a:lnTo>
                <a:lnTo>
                  <a:pt x="5783881" y="2788802"/>
                </a:lnTo>
                <a:lnTo>
                  <a:pt x="5827235" y="2788194"/>
                </a:lnTo>
                <a:lnTo>
                  <a:pt x="5870590" y="2787585"/>
                </a:lnTo>
                <a:lnTo>
                  <a:pt x="5913943" y="2786976"/>
                </a:lnTo>
                <a:lnTo>
                  <a:pt x="5955733" y="2786391"/>
                </a:lnTo>
                <a:lnTo>
                  <a:pt x="5955928" y="2786064"/>
                </a:lnTo>
                <a:lnTo>
                  <a:pt x="5956992" y="2785912"/>
                </a:lnTo>
                <a:lnTo>
                  <a:pt x="5959578" y="2785912"/>
                </a:lnTo>
                <a:lnTo>
                  <a:pt x="5982396" y="2778458"/>
                </a:lnTo>
                <a:lnTo>
                  <a:pt x="6005214" y="2771157"/>
                </a:lnTo>
                <a:lnTo>
                  <a:pt x="6010082" y="2771462"/>
                </a:lnTo>
                <a:lnTo>
                  <a:pt x="6023316" y="2763855"/>
                </a:lnTo>
                <a:lnTo>
                  <a:pt x="6050090" y="2755185"/>
                </a:lnTo>
                <a:close/>
                <a:moveTo>
                  <a:pt x="7046928" y="2651743"/>
                </a:moveTo>
                <a:lnTo>
                  <a:pt x="7050578" y="2661022"/>
                </a:lnTo>
                <a:lnTo>
                  <a:pt x="7053772" y="2687795"/>
                </a:lnTo>
                <a:lnTo>
                  <a:pt x="7052557" y="2708027"/>
                </a:lnTo>
                <a:lnTo>
                  <a:pt x="7046167" y="2737386"/>
                </a:lnTo>
                <a:lnTo>
                  <a:pt x="7040995" y="2744384"/>
                </a:lnTo>
                <a:lnTo>
                  <a:pt x="7021827" y="2749099"/>
                </a:lnTo>
                <a:lnTo>
                  <a:pt x="7020155" y="2747578"/>
                </a:lnTo>
                <a:lnTo>
                  <a:pt x="7042212" y="2737691"/>
                </a:lnTo>
                <a:lnTo>
                  <a:pt x="7049209" y="2702551"/>
                </a:lnTo>
                <a:lnTo>
                  <a:pt x="7050122" y="2686274"/>
                </a:lnTo>
                <a:lnTo>
                  <a:pt x="7046776" y="2657675"/>
                </a:lnTo>
                <a:close/>
                <a:moveTo>
                  <a:pt x="7016200" y="2620558"/>
                </a:moveTo>
                <a:lnTo>
                  <a:pt x="7025936" y="2626796"/>
                </a:lnTo>
                <a:lnTo>
                  <a:pt x="7027608" y="2631968"/>
                </a:lnTo>
                <a:lnTo>
                  <a:pt x="7027913" y="2636380"/>
                </a:lnTo>
                <a:lnTo>
                  <a:pt x="7025783" y="2640030"/>
                </a:lnTo>
                <a:close/>
                <a:moveTo>
                  <a:pt x="5014308" y="2605650"/>
                </a:moveTo>
                <a:lnTo>
                  <a:pt x="5013244" y="2610822"/>
                </a:lnTo>
                <a:lnTo>
                  <a:pt x="4987080" y="2611126"/>
                </a:lnTo>
                <a:lnTo>
                  <a:pt x="4963500" y="2611584"/>
                </a:lnTo>
                <a:lnTo>
                  <a:pt x="4939922" y="2611887"/>
                </a:lnTo>
                <a:lnTo>
                  <a:pt x="4916344" y="2612344"/>
                </a:lnTo>
                <a:lnTo>
                  <a:pt x="4939923" y="2611887"/>
                </a:lnTo>
                <a:lnTo>
                  <a:pt x="4963502" y="2611584"/>
                </a:lnTo>
                <a:lnTo>
                  <a:pt x="4987080" y="2611127"/>
                </a:lnTo>
                <a:lnTo>
                  <a:pt x="5013244" y="2610823"/>
                </a:lnTo>
                <a:close/>
                <a:moveTo>
                  <a:pt x="1461867" y="2583440"/>
                </a:moveTo>
                <a:lnTo>
                  <a:pt x="1449393" y="2584963"/>
                </a:lnTo>
                <a:lnTo>
                  <a:pt x="1461866" y="2583441"/>
                </a:lnTo>
                <a:lnTo>
                  <a:pt x="1476014" y="2584810"/>
                </a:lnTo>
                <a:lnTo>
                  <a:pt x="1486815" y="2590591"/>
                </a:lnTo>
                <a:lnTo>
                  <a:pt x="1493963" y="2600478"/>
                </a:lnTo>
                <a:lnTo>
                  <a:pt x="1500961" y="2605498"/>
                </a:lnTo>
                <a:lnTo>
                  <a:pt x="1507958" y="2605650"/>
                </a:lnTo>
                <a:lnTo>
                  <a:pt x="1500962" y="2605498"/>
                </a:lnTo>
                <a:lnTo>
                  <a:pt x="1493964" y="2600477"/>
                </a:lnTo>
                <a:lnTo>
                  <a:pt x="1486816" y="2590590"/>
                </a:lnTo>
                <a:lnTo>
                  <a:pt x="1476014" y="2584810"/>
                </a:lnTo>
                <a:close/>
                <a:moveTo>
                  <a:pt x="1527288" y="2579322"/>
                </a:moveTo>
                <a:lnTo>
                  <a:pt x="1525301" y="2580094"/>
                </a:lnTo>
                <a:lnTo>
                  <a:pt x="1521329" y="2588553"/>
                </a:lnTo>
                <a:lnTo>
                  <a:pt x="1525301" y="2580095"/>
                </a:lnTo>
                <a:close/>
                <a:moveTo>
                  <a:pt x="5030585" y="2563057"/>
                </a:moveTo>
                <a:lnTo>
                  <a:pt x="5029064" y="2565186"/>
                </a:lnTo>
                <a:lnTo>
                  <a:pt x="5024197" y="2565947"/>
                </a:lnTo>
                <a:lnTo>
                  <a:pt x="5020546" y="2567315"/>
                </a:lnTo>
                <a:lnTo>
                  <a:pt x="5017656" y="2572184"/>
                </a:lnTo>
                <a:lnTo>
                  <a:pt x="5023435" y="2581463"/>
                </a:lnTo>
                <a:lnTo>
                  <a:pt x="5022219" y="2592568"/>
                </a:lnTo>
                <a:lnTo>
                  <a:pt x="5023436" y="2581463"/>
                </a:lnTo>
                <a:lnTo>
                  <a:pt x="5017656" y="2572184"/>
                </a:lnTo>
                <a:lnTo>
                  <a:pt x="5020546" y="2567317"/>
                </a:lnTo>
                <a:lnTo>
                  <a:pt x="5024197" y="2565947"/>
                </a:lnTo>
                <a:lnTo>
                  <a:pt x="5029064" y="2565187"/>
                </a:lnTo>
                <a:close/>
                <a:moveTo>
                  <a:pt x="4961226" y="2551061"/>
                </a:moveTo>
                <a:lnTo>
                  <a:pt x="4961371" y="2551953"/>
                </a:lnTo>
                <a:lnTo>
                  <a:pt x="4961371" y="2551952"/>
                </a:lnTo>
                <a:close/>
                <a:moveTo>
                  <a:pt x="6154883" y="2538826"/>
                </a:moveTo>
                <a:lnTo>
                  <a:pt x="6154748" y="2539327"/>
                </a:lnTo>
                <a:lnTo>
                  <a:pt x="6154621" y="2546787"/>
                </a:lnTo>
                <a:lnTo>
                  <a:pt x="6154748" y="2546781"/>
                </a:lnTo>
                <a:close/>
                <a:moveTo>
                  <a:pt x="5036823" y="2535676"/>
                </a:moveTo>
                <a:lnTo>
                  <a:pt x="5034693" y="2545106"/>
                </a:lnTo>
                <a:lnTo>
                  <a:pt x="5027695" y="2548910"/>
                </a:lnTo>
                <a:lnTo>
                  <a:pt x="5034693" y="2545108"/>
                </a:lnTo>
                <a:close/>
                <a:moveTo>
                  <a:pt x="6158933" y="2516497"/>
                </a:moveTo>
                <a:lnTo>
                  <a:pt x="6158855" y="2516661"/>
                </a:lnTo>
                <a:lnTo>
                  <a:pt x="6158456" y="2524615"/>
                </a:lnTo>
                <a:lnTo>
                  <a:pt x="6158550" y="2524268"/>
                </a:lnTo>
                <a:close/>
                <a:moveTo>
                  <a:pt x="6991708" y="2513772"/>
                </a:moveTo>
                <a:lnTo>
                  <a:pt x="6996272" y="2513772"/>
                </a:lnTo>
                <a:lnTo>
                  <a:pt x="7010571" y="2570664"/>
                </a:lnTo>
                <a:lnTo>
                  <a:pt x="7039170" y="2632425"/>
                </a:lnTo>
                <a:lnTo>
                  <a:pt x="7042668" y="2643073"/>
                </a:lnTo>
                <a:lnTo>
                  <a:pt x="7035975" y="2633793"/>
                </a:lnTo>
                <a:lnTo>
                  <a:pt x="7014830" y="2593025"/>
                </a:lnTo>
                <a:lnTo>
                  <a:pt x="7002965" y="2563210"/>
                </a:lnTo>
                <a:close/>
                <a:moveTo>
                  <a:pt x="5036975" y="2512927"/>
                </a:moveTo>
                <a:lnTo>
                  <a:pt x="5035453" y="2513161"/>
                </a:lnTo>
                <a:lnTo>
                  <a:pt x="5035410" y="2513289"/>
                </a:lnTo>
                <a:close/>
                <a:moveTo>
                  <a:pt x="6128431" y="2502210"/>
                </a:moveTo>
                <a:lnTo>
                  <a:pt x="6122857" y="2505250"/>
                </a:lnTo>
                <a:lnTo>
                  <a:pt x="6123410" y="2505252"/>
                </a:lnTo>
                <a:lnTo>
                  <a:pt x="6128948" y="2502231"/>
                </a:lnTo>
                <a:close/>
                <a:moveTo>
                  <a:pt x="5243705" y="2489128"/>
                </a:moveTo>
                <a:lnTo>
                  <a:pt x="5249333" y="2507382"/>
                </a:lnTo>
                <a:lnTo>
                  <a:pt x="5249333" y="2506620"/>
                </a:lnTo>
                <a:lnTo>
                  <a:pt x="5243793" y="2489128"/>
                </a:lnTo>
                <a:close/>
                <a:moveTo>
                  <a:pt x="5950806" y="2476162"/>
                </a:moveTo>
                <a:lnTo>
                  <a:pt x="5913334" y="2490343"/>
                </a:lnTo>
                <a:lnTo>
                  <a:pt x="5891885" y="2495364"/>
                </a:lnTo>
                <a:lnTo>
                  <a:pt x="5877434" y="2503883"/>
                </a:lnTo>
                <a:lnTo>
                  <a:pt x="5876370" y="2504340"/>
                </a:lnTo>
                <a:lnTo>
                  <a:pt x="5875304" y="2504796"/>
                </a:lnTo>
                <a:lnTo>
                  <a:pt x="5874239" y="2505252"/>
                </a:lnTo>
                <a:lnTo>
                  <a:pt x="5873936" y="2505382"/>
                </a:lnTo>
                <a:lnTo>
                  <a:pt x="5874392" y="2505252"/>
                </a:lnTo>
                <a:lnTo>
                  <a:pt x="5875608" y="2504796"/>
                </a:lnTo>
                <a:lnTo>
                  <a:pt x="5876290" y="2504601"/>
                </a:lnTo>
                <a:lnTo>
                  <a:pt x="5890669" y="2496124"/>
                </a:lnTo>
                <a:lnTo>
                  <a:pt x="5912117" y="2491106"/>
                </a:lnTo>
                <a:lnTo>
                  <a:pt x="5950299" y="2476655"/>
                </a:lnTo>
                <a:close/>
                <a:moveTo>
                  <a:pt x="5093978" y="2474756"/>
                </a:moveTo>
                <a:lnTo>
                  <a:pt x="5091737" y="2484411"/>
                </a:lnTo>
                <a:lnTo>
                  <a:pt x="5085044" y="2500384"/>
                </a:lnTo>
                <a:lnTo>
                  <a:pt x="5077438" y="2505860"/>
                </a:lnTo>
                <a:lnTo>
                  <a:pt x="5074092" y="2504947"/>
                </a:lnTo>
                <a:lnTo>
                  <a:pt x="5066790" y="2502056"/>
                </a:lnTo>
                <a:lnTo>
                  <a:pt x="5063899" y="2502970"/>
                </a:lnTo>
                <a:lnTo>
                  <a:pt x="5057206" y="2507077"/>
                </a:lnTo>
                <a:lnTo>
                  <a:pt x="5049752" y="2522593"/>
                </a:lnTo>
                <a:lnTo>
                  <a:pt x="5049447" y="2523050"/>
                </a:lnTo>
                <a:lnTo>
                  <a:pt x="5046710" y="2524570"/>
                </a:lnTo>
                <a:lnTo>
                  <a:pt x="5044732" y="2523050"/>
                </a:lnTo>
                <a:lnTo>
                  <a:pt x="5044429" y="2522136"/>
                </a:lnTo>
                <a:lnTo>
                  <a:pt x="5043058" y="2517573"/>
                </a:lnTo>
                <a:lnTo>
                  <a:pt x="5039865" y="2512858"/>
                </a:lnTo>
                <a:lnTo>
                  <a:pt x="5039561" y="2512858"/>
                </a:lnTo>
                <a:lnTo>
                  <a:pt x="5042756" y="2517422"/>
                </a:lnTo>
                <a:lnTo>
                  <a:pt x="5044429" y="2522137"/>
                </a:lnTo>
                <a:lnTo>
                  <a:pt x="5044732" y="2523050"/>
                </a:lnTo>
                <a:lnTo>
                  <a:pt x="5046710" y="2524571"/>
                </a:lnTo>
                <a:lnTo>
                  <a:pt x="5049447" y="2523050"/>
                </a:lnTo>
                <a:lnTo>
                  <a:pt x="5049753" y="2522593"/>
                </a:lnTo>
                <a:lnTo>
                  <a:pt x="5049821" y="2522593"/>
                </a:lnTo>
                <a:lnTo>
                  <a:pt x="5057054" y="2507838"/>
                </a:lnTo>
                <a:lnTo>
                  <a:pt x="5063596" y="2503730"/>
                </a:lnTo>
                <a:lnTo>
                  <a:pt x="5066638" y="2502970"/>
                </a:lnTo>
                <a:lnTo>
                  <a:pt x="5073788" y="2505860"/>
                </a:lnTo>
                <a:lnTo>
                  <a:pt x="5077286" y="2506925"/>
                </a:lnTo>
                <a:lnTo>
                  <a:pt x="5084892" y="2501450"/>
                </a:lnTo>
                <a:lnTo>
                  <a:pt x="5091585" y="2485476"/>
                </a:lnTo>
                <a:close/>
                <a:moveTo>
                  <a:pt x="1095881" y="2452978"/>
                </a:moveTo>
                <a:lnTo>
                  <a:pt x="1101344" y="2458094"/>
                </a:lnTo>
                <a:lnTo>
                  <a:pt x="1127661" y="2482586"/>
                </a:lnTo>
                <a:lnTo>
                  <a:pt x="1133195" y="2487737"/>
                </a:lnTo>
                <a:lnTo>
                  <a:pt x="1127205" y="2482129"/>
                </a:lnTo>
                <a:lnTo>
                  <a:pt x="1100889" y="2457638"/>
                </a:lnTo>
                <a:close/>
                <a:moveTo>
                  <a:pt x="5987120" y="2450869"/>
                </a:moveTo>
                <a:lnTo>
                  <a:pt x="5966728" y="2461138"/>
                </a:lnTo>
                <a:lnTo>
                  <a:pt x="5966412" y="2461445"/>
                </a:lnTo>
                <a:lnTo>
                  <a:pt x="5986960" y="2451098"/>
                </a:lnTo>
                <a:close/>
                <a:moveTo>
                  <a:pt x="2064716" y="2433299"/>
                </a:moveTo>
                <a:lnTo>
                  <a:pt x="2109438" y="2433451"/>
                </a:lnTo>
                <a:lnTo>
                  <a:pt x="2109440" y="2433451"/>
                </a:lnTo>
                <a:close/>
                <a:moveTo>
                  <a:pt x="1841252" y="2433147"/>
                </a:moveTo>
                <a:lnTo>
                  <a:pt x="1885976" y="2433299"/>
                </a:lnTo>
                <a:lnTo>
                  <a:pt x="1841253" y="2433147"/>
                </a:lnTo>
                <a:close/>
                <a:moveTo>
                  <a:pt x="1662512" y="2432996"/>
                </a:moveTo>
                <a:lnTo>
                  <a:pt x="1707236" y="2433147"/>
                </a:lnTo>
                <a:lnTo>
                  <a:pt x="1662513" y="2432996"/>
                </a:lnTo>
                <a:close/>
                <a:moveTo>
                  <a:pt x="5075156" y="2419456"/>
                </a:moveTo>
                <a:lnTo>
                  <a:pt x="5082001" y="2424324"/>
                </a:lnTo>
                <a:lnTo>
                  <a:pt x="5091631" y="2434682"/>
                </a:lnTo>
                <a:lnTo>
                  <a:pt x="5091630" y="2434680"/>
                </a:lnTo>
                <a:lnTo>
                  <a:pt x="5082002" y="2424324"/>
                </a:lnTo>
                <a:lnTo>
                  <a:pt x="5075157" y="2419456"/>
                </a:lnTo>
                <a:close/>
                <a:moveTo>
                  <a:pt x="5132353" y="2400442"/>
                </a:moveTo>
                <a:lnTo>
                  <a:pt x="5107557" y="2400897"/>
                </a:lnTo>
                <a:lnTo>
                  <a:pt x="5094932" y="2415348"/>
                </a:lnTo>
                <a:lnTo>
                  <a:pt x="5090520" y="2426301"/>
                </a:lnTo>
                <a:lnTo>
                  <a:pt x="5090603" y="2426783"/>
                </a:lnTo>
                <a:lnTo>
                  <a:pt x="5094780" y="2416414"/>
                </a:lnTo>
                <a:lnTo>
                  <a:pt x="5107406" y="2401963"/>
                </a:lnTo>
                <a:lnTo>
                  <a:pt x="5132201" y="2401506"/>
                </a:lnTo>
                <a:lnTo>
                  <a:pt x="5169318" y="2415046"/>
                </a:lnTo>
                <a:lnTo>
                  <a:pt x="5189702" y="2419000"/>
                </a:lnTo>
                <a:lnTo>
                  <a:pt x="5193353" y="2413219"/>
                </a:lnTo>
                <a:lnTo>
                  <a:pt x="5193280" y="2412512"/>
                </a:lnTo>
                <a:lnTo>
                  <a:pt x="5189855" y="2417934"/>
                </a:lnTo>
                <a:lnTo>
                  <a:pt x="5169470" y="2413980"/>
                </a:lnTo>
                <a:close/>
                <a:moveTo>
                  <a:pt x="6042183" y="2396414"/>
                </a:moveTo>
                <a:lnTo>
                  <a:pt x="6018753" y="2408961"/>
                </a:lnTo>
                <a:lnTo>
                  <a:pt x="6018553" y="2409177"/>
                </a:lnTo>
                <a:lnTo>
                  <a:pt x="6041114" y="2397096"/>
                </a:lnTo>
                <a:close/>
                <a:moveTo>
                  <a:pt x="6197495" y="2384302"/>
                </a:moveTo>
                <a:lnTo>
                  <a:pt x="6190192" y="2387663"/>
                </a:lnTo>
                <a:lnTo>
                  <a:pt x="6189556" y="2388144"/>
                </a:lnTo>
                <a:close/>
                <a:moveTo>
                  <a:pt x="6209663" y="2373973"/>
                </a:moveTo>
                <a:lnTo>
                  <a:pt x="6208702" y="2374874"/>
                </a:lnTo>
                <a:lnTo>
                  <a:pt x="6225940" y="2387207"/>
                </a:lnTo>
                <a:lnTo>
                  <a:pt x="6232937" y="2387207"/>
                </a:lnTo>
                <a:lnTo>
                  <a:pt x="6250278" y="2381732"/>
                </a:lnTo>
                <a:lnTo>
                  <a:pt x="6266555" y="2380210"/>
                </a:lnTo>
                <a:lnTo>
                  <a:pt x="6270662" y="2378537"/>
                </a:lnTo>
                <a:lnTo>
                  <a:pt x="6270916" y="2378321"/>
                </a:lnTo>
                <a:lnTo>
                  <a:pt x="6267773" y="2379602"/>
                </a:lnTo>
                <a:lnTo>
                  <a:pt x="6251496" y="2381122"/>
                </a:lnTo>
                <a:lnTo>
                  <a:pt x="6234305" y="2386598"/>
                </a:lnTo>
                <a:lnTo>
                  <a:pt x="6227309" y="2386598"/>
                </a:lnTo>
                <a:close/>
                <a:moveTo>
                  <a:pt x="5048079" y="2368192"/>
                </a:moveTo>
                <a:lnTo>
                  <a:pt x="5042146" y="2379905"/>
                </a:lnTo>
                <a:lnTo>
                  <a:pt x="5044429" y="2395573"/>
                </a:lnTo>
                <a:lnTo>
                  <a:pt x="5042147" y="2379905"/>
                </a:lnTo>
                <a:close/>
                <a:moveTo>
                  <a:pt x="6348887" y="2349499"/>
                </a:moveTo>
                <a:lnTo>
                  <a:pt x="6336530" y="2356175"/>
                </a:lnTo>
                <a:lnTo>
                  <a:pt x="6332575" y="2350546"/>
                </a:lnTo>
                <a:lnTo>
                  <a:pt x="6330293" y="2349634"/>
                </a:lnTo>
                <a:lnTo>
                  <a:pt x="6299869" y="2361955"/>
                </a:lnTo>
                <a:lnTo>
                  <a:pt x="6292720" y="2361803"/>
                </a:lnTo>
                <a:lnTo>
                  <a:pt x="6285418" y="2357848"/>
                </a:lnTo>
                <a:lnTo>
                  <a:pt x="6282224" y="2358152"/>
                </a:lnTo>
                <a:lnTo>
                  <a:pt x="6279486" y="2359522"/>
                </a:lnTo>
                <a:lnTo>
                  <a:pt x="6279439" y="2359610"/>
                </a:lnTo>
                <a:lnTo>
                  <a:pt x="6281006" y="2358914"/>
                </a:lnTo>
                <a:lnTo>
                  <a:pt x="6284201" y="2358610"/>
                </a:lnTo>
                <a:lnTo>
                  <a:pt x="6291503" y="2362412"/>
                </a:lnTo>
                <a:lnTo>
                  <a:pt x="6298653" y="2362565"/>
                </a:lnTo>
                <a:lnTo>
                  <a:pt x="6329077" y="2350395"/>
                </a:lnTo>
                <a:lnTo>
                  <a:pt x="6331358" y="2351308"/>
                </a:lnTo>
                <a:lnTo>
                  <a:pt x="6335161" y="2356936"/>
                </a:lnTo>
                <a:lnTo>
                  <a:pt x="6348548" y="2349786"/>
                </a:lnTo>
                <a:close/>
                <a:moveTo>
                  <a:pt x="5241522" y="2338463"/>
                </a:moveTo>
                <a:lnTo>
                  <a:pt x="5230165" y="2350546"/>
                </a:lnTo>
                <a:lnTo>
                  <a:pt x="5201568" y="2359976"/>
                </a:lnTo>
                <a:lnTo>
                  <a:pt x="5186507" y="2368496"/>
                </a:lnTo>
                <a:lnTo>
                  <a:pt x="5184835" y="2375798"/>
                </a:lnTo>
                <a:lnTo>
                  <a:pt x="5184875" y="2376024"/>
                </a:lnTo>
                <a:lnTo>
                  <a:pt x="5186355" y="2369561"/>
                </a:lnTo>
                <a:lnTo>
                  <a:pt x="5201416" y="2361194"/>
                </a:lnTo>
                <a:lnTo>
                  <a:pt x="5229862" y="2351611"/>
                </a:lnTo>
                <a:lnTo>
                  <a:pt x="5241727" y="2339138"/>
                </a:lnTo>
                <a:close/>
                <a:moveTo>
                  <a:pt x="6121221" y="2336904"/>
                </a:moveTo>
                <a:lnTo>
                  <a:pt x="6120100" y="2337809"/>
                </a:lnTo>
                <a:lnTo>
                  <a:pt x="6121129" y="2343397"/>
                </a:lnTo>
                <a:lnTo>
                  <a:pt x="6119152" y="2349634"/>
                </a:lnTo>
                <a:lnTo>
                  <a:pt x="6123716" y="2356936"/>
                </a:lnTo>
                <a:lnTo>
                  <a:pt x="6127519" y="2368346"/>
                </a:lnTo>
                <a:lnTo>
                  <a:pt x="6132843" y="2375342"/>
                </a:lnTo>
                <a:lnTo>
                  <a:pt x="6139536" y="2380971"/>
                </a:lnTo>
                <a:lnTo>
                  <a:pt x="6150640" y="2385991"/>
                </a:lnTo>
                <a:lnTo>
                  <a:pt x="6163722" y="2394814"/>
                </a:lnTo>
                <a:lnTo>
                  <a:pt x="6174067" y="2397248"/>
                </a:lnTo>
                <a:lnTo>
                  <a:pt x="6177566" y="2396943"/>
                </a:lnTo>
                <a:lnTo>
                  <a:pt x="6178539" y="2396217"/>
                </a:lnTo>
                <a:lnTo>
                  <a:pt x="6175436" y="2396487"/>
                </a:lnTo>
                <a:lnTo>
                  <a:pt x="6165091" y="2394053"/>
                </a:lnTo>
                <a:lnTo>
                  <a:pt x="6152009" y="2385229"/>
                </a:lnTo>
                <a:lnTo>
                  <a:pt x="6141056" y="2380210"/>
                </a:lnTo>
                <a:lnTo>
                  <a:pt x="6134363" y="2374733"/>
                </a:lnTo>
                <a:lnTo>
                  <a:pt x="6129040" y="2367583"/>
                </a:lnTo>
                <a:lnTo>
                  <a:pt x="6125236" y="2356175"/>
                </a:lnTo>
                <a:lnTo>
                  <a:pt x="6120673" y="2349025"/>
                </a:lnTo>
                <a:lnTo>
                  <a:pt x="6122651" y="2342788"/>
                </a:lnTo>
                <a:lnTo>
                  <a:pt x="6121586" y="2337008"/>
                </a:lnTo>
                <a:close/>
                <a:moveTo>
                  <a:pt x="4309388" y="2316623"/>
                </a:moveTo>
                <a:lnTo>
                  <a:pt x="4309388" y="2316624"/>
                </a:lnTo>
                <a:lnTo>
                  <a:pt x="4309541" y="2340050"/>
                </a:lnTo>
                <a:lnTo>
                  <a:pt x="4309541" y="2340049"/>
                </a:lnTo>
                <a:close/>
                <a:moveTo>
                  <a:pt x="6081410" y="2314523"/>
                </a:moveTo>
                <a:lnTo>
                  <a:pt x="6101506" y="2331228"/>
                </a:lnTo>
                <a:lnTo>
                  <a:pt x="6101689" y="2331280"/>
                </a:lnTo>
                <a:close/>
                <a:moveTo>
                  <a:pt x="4309387" y="2293049"/>
                </a:moveTo>
                <a:lnTo>
                  <a:pt x="4309388" y="2293198"/>
                </a:lnTo>
                <a:lnTo>
                  <a:pt x="4309388" y="2293197"/>
                </a:lnTo>
                <a:close/>
                <a:moveTo>
                  <a:pt x="5269669" y="2287051"/>
                </a:moveTo>
                <a:lnTo>
                  <a:pt x="5266219" y="2291220"/>
                </a:lnTo>
                <a:lnTo>
                  <a:pt x="5261047" y="2292285"/>
                </a:lnTo>
                <a:lnTo>
                  <a:pt x="5254201" y="2290002"/>
                </a:lnTo>
                <a:lnTo>
                  <a:pt x="5251311" y="2292133"/>
                </a:lnTo>
                <a:lnTo>
                  <a:pt x="5246899" y="2295326"/>
                </a:lnTo>
                <a:lnTo>
                  <a:pt x="5238989" y="2308257"/>
                </a:lnTo>
                <a:lnTo>
                  <a:pt x="5238884" y="2309151"/>
                </a:lnTo>
                <a:lnTo>
                  <a:pt x="5246595" y="2296544"/>
                </a:lnTo>
                <a:lnTo>
                  <a:pt x="5251006" y="2293350"/>
                </a:lnTo>
                <a:lnTo>
                  <a:pt x="5253897" y="2291220"/>
                </a:lnTo>
                <a:lnTo>
                  <a:pt x="5260590" y="2293502"/>
                </a:lnTo>
                <a:lnTo>
                  <a:pt x="5265762" y="2292437"/>
                </a:lnTo>
                <a:lnTo>
                  <a:pt x="5269413" y="2288177"/>
                </a:lnTo>
                <a:close/>
                <a:moveTo>
                  <a:pt x="5275347" y="2269162"/>
                </a:moveTo>
                <a:lnTo>
                  <a:pt x="5272761" y="2269618"/>
                </a:lnTo>
                <a:lnTo>
                  <a:pt x="5270783" y="2271748"/>
                </a:lnTo>
                <a:lnTo>
                  <a:pt x="5270834" y="2272458"/>
                </a:lnTo>
                <a:lnTo>
                  <a:pt x="5272303" y="2270988"/>
                </a:lnTo>
                <a:lnTo>
                  <a:pt x="5274889" y="2270533"/>
                </a:lnTo>
                <a:lnTo>
                  <a:pt x="5281887" y="2274943"/>
                </a:lnTo>
                <a:lnTo>
                  <a:pt x="5289797" y="2276009"/>
                </a:lnTo>
                <a:lnTo>
                  <a:pt x="5297707" y="2273422"/>
                </a:lnTo>
                <a:lnTo>
                  <a:pt x="5302727" y="2275857"/>
                </a:lnTo>
                <a:lnTo>
                  <a:pt x="5304857" y="2283310"/>
                </a:lnTo>
                <a:lnTo>
                  <a:pt x="5307900" y="2285591"/>
                </a:lnTo>
                <a:lnTo>
                  <a:pt x="5311854" y="2282702"/>
                </a:lnTo>
                <a:lnTo>
                  <a:pt x="5312287" y="2281308"/>
                </a:lnTo>
                <a:lnTo>
                  <a:pt x="5308509" y="2284070"/>
                </a:lnTo>
                <a:lnTo>
                  <a:pt x="5305466" y="2281789"/>
                </a:lnTo>
                <a:lnTo>
                  <a:pt x="5303336" y="2274487"/>
                </a:lnTo>
                <a:lnTo>
                  <a:pt x="5298316" y="2272053"/>
                </a:lnTo>
                <a:lnTo>
                  <a:pt x="5290406" y="2274639"/>
                </a:lnTo>
                <a:lnTo>
                  <a:pt x="5282345" y="2273573"/>
                </a:lnTo>
                <a:close/>
                <a:moveTo>
                  <a:pt x="4975366" y="2259579"/>
                </a:moveTo>
                <a:lnTo>
                  <a:pt x="4996358" y="2274943"/>
                </a:lnTo>
                <a:lnTo>
                  <a:pt x="5024957" y="2299586"/>
                </a:lnTo>
                <a:lnTo>
                  <a:pt x="5039256" y="2318144"/>
                </a:lnTo>
                <a:lnTo>
                  <a:pt x="5039256" y="2330466"/>
                </a:lnTo>
                <a:lnTo>
                  <a:pt x="5042146" y="2343092"/>
                </a:lnTo>
                <a:lnTo>
                  <a:pt x="5048079" y="2356022"/>
                </a:lnTo>
                <a:lnTo>
                  <a:pt x="5042147" y="2343092"/>
                </a:lnTo>
                <a:lnTo>
                  <a:pt x="5039257" y="2330466"/>
                </a:lnTo>
                <a:lnTo>
                  <a:pt x="5039257" y="2318144"/>
                </a:lnTo>
                <a:lnTo>
                  <a:pt x="5024957" y="2299586"/>
                </a:lnTo>
                <a:lnTo>
                  <a:pt x="4996359" y="2274943"/>
                </a:lnTo>
                <a:close/>
                <a:moveTo>
                  <a:pt x="5419403" y="2258209"/>
                </a:moveTo>
                <a:lnTo>
                  <a:pt x="5404953" y="2265207"/>
                </a:lnTo>
                <a:lnTo>
                  <a:pt x="5394303" y="2274487"/>
                </a:lnTo>
                <a:lnTo>
                  <a:pt x="5387153" y="2286199"/>
                </a:lnTo>
                <a:lnTo>
                  <a:pt x="5380460" y="2289090"/>
                </a:lnTo>
                <a:lnTo>
                  <a:pt x="5370573" y="2280114"/>
                </a:lnTo>
                <a:lnTo>
                  <a:pt x="5347298" y="2267793"/>
                </a:lnTo>
                <a:lnTo>
                  <a:pt x="5335130" y="2265207"/>
                </a:lnTo>
                <a:lnTo>
                  <a:pt x="5326306" y="2268098"/>
                </a:lnTo>
                <a:lnTo>
                  <a:pt x="5320222" y="2266729"/>
                </a:lnTo>
                <a:lnTo>
                  <a:pt x="5318091" y="2263382"/>
                </a:lnTo>
                <a:lnTo>
                  <a:pt x="5316419" y="2262012"/>
                </a:lnTo>
                <a:lnTo>
                  <a:pt x="5314745" y="2263686"/>
                </a:lnTo>
                <a:lnTo>
                  <a:pt x="5314734" y="2264457"/>
                </a:lnTo>
                <a:lnTo>
                  <a:pt x="5315809" y="2263383"/>
                </a:lnTo>
                <a:lnTo>
                  <a:pt x="5317484" y="2264752"/>
                </a:lnTo>
                <a:lnTo>
                  <a:pt x="5319612" y="2268098"/>
                </a:lnTo>
                <a:lnTo>
                  <a:pt x="5325697" y="2269468"/>
                </a:lnTo>
                <a:lnTo>
                  <a:pt x="5334521" y="2266425"/>
                </a:lnTo>
                <a:lnTo>
                  <a:pt x="5346690" y="2269010"/>
                </a:lnTo>
                <a:lnTo>
                  <a:pt x="5370116" y="2281484"/>
                </a:lnTo>
                <a:lnTo>
                  <a:pt x="5379852" y="2290460"/>
                </a:lnTo>
                <a:lnTo>
                  <a:pt x="5386698" y="2287570"/>
                </a:lnTo>
                <a:lnTo>
                  <a:pt x="5393694" y="2275857"/>
                </a:lnTo>
                <a:lnTo>
                  <a:pt x="5404495" y="2266578"/>
                </a:lnTo>
                <a:lnTo>
                  <a:pt x="5418794" y="2259732"/>
                </a:lnTo>
                <a:lnTo>
                  <a:pt x="5432942" y="2262621"/>
                </a:lnTo>
                <a:lnTo>
                  <a:pt x="5446936" y="2275399"/>
                </a:lnTo>
                <a:lnTo>
                  <a:pt x="5457584" y="2277986"/>
                </a:lnTo>
                <a:lnTo>
                  <a:pt x="5464887" y="2270380"/>
                </a:lnTo>
                <a:lnTo>
                  <a:pt x="5468689" y="2262012"/>
                </a:lnTo>
                <a:lnTo>
                  <a:pt x="5468720" y="2261107"/>
                </a:lnTo>
                <a:lnTo>
                  <a:pt x="5465191" y="2269010"/>
                </a:lnTo>
                <a:lnTo>
                  <a:pt x="5458042" y="2276616"/>
                </a:lnTo>
                <a:lnTo>
                  <a:pt x="5447394" y="2274030"/>
                </a:lnTo>
                <a:lnTo>
                  <a:pt x="5433549" y="2261252"/>
                </a:lnTo>
                <a:close/>
                <a:moveTo>
                  <a:pt x="6047374" y="2256813"/>
                </a:moveTo>
                <a:lnTo>
                  <a:pt x="6048872" y="2264903"/>
                </a:lnTo>
                <a:lnTo>
                  <a:pt x="6054805" y="2272966"/>
                </a:lnTo>
                <a:lnTo>
                  <a:pt x="6059977" y="2284830"/>
                </a:lnTo>
                <a:lnTo>
                  <a:pt x="6076253" y="2310235"/>
                </a:lnTo>
                <a:lnTo>
                  <a:pt x="6076373" y="2310335"/>
                </a:lnTo>
                <a:lnTo>
                  <a:pt x="6060129" y="2284982"/>
                </a:lnTo>
                <a:lnTo>
                  <a:pt x="6054957" y="2273117"/>
                </a:lnTo>
                <a:lnTo>
                  <a:pt x="6049024" y="2265055"/>
                </a:lnTo>
                <a:lnTo>
                  <a:pt x="6047504" y="2256993"/>
                </a:lnTo>
                <a:close/>
                <a:moveTo>
                  <a:pt x="7065182" y="2249388"/>
                </a:moveTo>
                <a:lnTo>
                  <a:pt x="7033541" y="2320427"/>
                </a:lnTo>
                <a:lnTo>
                  <a:pt x="7034909" y="2333509"/>
                </a:lnTo>
                <a:lnTo>
                  <a:pt x="7028522" y="2337770"/>
                </a:lnTo>
                <a:lnTo>
                  <a:pt x="7018938" y="2341116"/>
                </a:lnTo>
                <a:lnTo>
                  <a:pt x="7009202" y="2348874"/>
                </a:lnTo>
                <a:lnTo>
                  <a:pt x="7002813" y="2357393"/>
                </a:lnTo>
                <a:lnTo>
                  <a:pt x="6996880" y="2380514"/>
                </a:lnTo>
                <a:lnTo>
                  <a:pt x="6985319" y="2406375"/>
                </a:lnTo>
                <a:lnTo>
                  <a:pt x="6978169" y="2395574"/>
                </a:lnTo>
                <a:lnTo>
                  <a:pt x="6976345" y="2386295"/>
                </a:lnTo>
                <a:lnTo>
                  <a:pt x="6979538" y="2362108"/>
                </a:lnTo>
                <a:lnTo>
                  <a:pt x="6992013" y="2322405"/>
                </a:lnTo>
                <a:lnTo>
                  <a:pt x="7005704" y="2297609"/>
                </a:lnTo>
                <a:lnTo>
                  <a:pt x="7016200" y="2285896"/>
                </a:lnTo>
                <a:lnTo>
                  <a:pt x="7024565" y="2262318"/>
                </a:lnTo>
                <a:lnTo>
                  <a:pt x="7030194" y="2254103"/>
                </a:lnTo>
                <a:lnTo>
                  <a:pt x="7051795" y="2251213"/>
                </a:lnTo>
                <a:close/>
                <a:moveTo>
                  <a:pt x="7086631" y="2246650"/>
                </a:moveTo>
                <a:lnTo>
                  <a:pt x="7071266" y="2274183"/>
                </a:lnTo>
                <a:lnTo>
                  <a:pt x="7064725" y="2277073"/>
                </a:lnTo>
                <a:lnTo>
                  <a:pt x="7082828" y="2247105"/>
                </a:lnTo>
                <a:close/>
                <a:moveTo>
                  <a:pt x="5479122" y="2239477"/>
                </a:moveTo>
                <a:lnTo>
                  <a:pt x="5477513" y="2242694"/>
                </a:lnTo>
                <a:lnTo>
                  <a:pt x="5472189" y="2245280"/>
                </a:lnTo>
                <a:lnTo>
                  <a:pt x="5469298" y="2251213"/>
                </a:lnTo>
                <a:lnTo>
                  <a:pt x="5469267" y="2252175"/>
                </a:lnTo>
                <a:lnTo>
                  <a:pt x="5471884" y="2246801"/>
                </a:lnTo>
                <a:lnTo>
                  <a:pt x="5477208" y="2244215"/>
                </a:lnTo>
                <a:lnTo>
                  <a:pt x="5479185" y="2239805"/>
                </a:lnTo>
                <a:close/>
                <a:moveTo>
                  <a:pt x="5258764" y="2237825"/>
                </a:moveTo>
                <a:lnTo>
                  <a:pt x="5258004" y="2240411"/>
                </a:lnTo>
                <a:lnTo>
                  <a:pt x="5253592" y="2243149"/>
                </a:lnTo>
                <a:lnTo>
                  <a:pt x="5251006" y="2251518"/>
                </a:lnTo>
                <a:lnTo>
                  <a:pt x="5253594" y="2243149"/>
                </a:lnTo>
                <a:lnTo>
                  <a:pt x="5258004" y="2240411"/>
                </a:lnTo>
                <a:lnTo>
                  <a:pt x="5258765" y="2237826"/>
                </a:lnTo>
                <a:close/>
                <a:moveTo>
                  <a:pt x="5492510" y="2226082"/>
                </a:moveTo>
                <a:lnTo>
                  <a:pt x="5491508" y="2227786"/>
                </a:lnTo>
                <a:lnTo>
                  <a:pt x="5482228" y="2228700"/>
                </a:lnTo>
                <a:lnTo>
                  <a:pt x="5478273" y="2232198"/>
                </a:lnTo>
                <a:lnTo>
                  <a:pt x="5478476" y="2233119"/>
                </a:lnTo>
                <a:lnTo>
                  <a:pt x="5481924" y="2230069"/>
                </a:lnTo>
                <a:lnTo>
                  <a:pt x="5491203" y="2229155"/>
                </a:lnTo>
                <a:lnTo>
                  <a:pt x="5492724" y="2226570"/>
                </a:lnTo>
                <a:close/>
                <a:moveTo>
                  <a:pt x="5264697" y="2221702"/>
                </a:moveTo>
                <a:lnTo>
                  <a:pt x="5263328" y="2227786"/>
                </a:lnTo>
                <a:lnTo>
                  <a:pt x="5256483" y="2233415"/>
                </a:lnTo>
                <a:lnTo>
                  <a:pt x="5256635" y="2236153"/>
                </a:lnTo>
                <a:lnTo>
                  <a:pt x="5258359" y="2237507"/>
                </a:lnTo>
                <a:lnTo>
                  <a:pt x="5256636" y="2236153"/>
                </a:lnTo>
                <a:lnTo>
                  <a:pt x="5256484" y="2233415"/>
                </a:lnTo>
                <a:lnTo>
                  <a:pt x="5263329" y="2227786"/>
                </a:lnTo>
                <a:close/>
                <a:moveTo>
                  <a:pt x="5268653" y="2199948"/>
                </a:moveTo>
                <a:lnTo>
                  <a:pt x="5263481" y="2202839"/>
                </a:lnTo>
                <a:lnTo>
                  <a:pt x="5260133" y="2208771"/>
                </a:lnTo>
                <a:lnTo>
                  <a:pt x="5260590" y="2215008"/>
                </a:lnTo>
                <a:lnTo>
                  <a:pt x="5260135" y="2208771"/>
                </a:lnTo>
                <a:lnTo>
                  <a:pt x="5263481" y="2202839"/>
                </a:lnTo>
                <a:lnTo>
                  <a:pt x="5268654" y="2199948"/>
                </a:lnTo>
                <a:close/>
                <a:moveTo>
                  <a:pt x="7104885" y="2199796"/>
                </a:moveTo>
                <a:lnTo>
                  <a:pt x="7099408" y="2221093"/>
                </a:lnTo>
                <a:lnTo>
                  <a:pt x="7089825" y="2240716"/>
                </a:lnTo>
                <a:lnTo>
                  <a:pt x="7086631" y="2246649"/>
                </a:lnTo>
                <a:lnTo>
                  <a:pt x="7082827" y="2247104"/>
                </a:lnTo>
                <a:lnTo>
                  <a:pt x="7086631" y="2240716"/>
                </a:lnTo>
                <a:lnTo>
                  <a:pt x="7099256" y="2210292"/>
                </a:lnTo>
                <a:close/>
                <a:moveTo>
                  <a:pt x="6032139" y="2177587"/>
                </a:moveTo>
                <a:lnTo>
                  <a:pt x="6033660" y="2204512"/>
                </a:lnTo>
                <a:lnTo>
                  <a:pt x="6032595" y="2209837"/>
                </a:lnTo>
                <a:lnTo>
                  <a:pt x="6027729" y="2220789"/>
                </a:lnTo>
                <a:lnTo>
                  <a:pt x="6028032" y="2226570"/>
                </a:lnTo>
                <a:lnTo>
                  <a:pt x="6032139" y="2235696"/>
                </a:lnTo>
                <a:lnTo>
                  <a:pt x="6038119" y="2243947"/>
                </a:lnTo>
                <a:lnTo>
                  <a:pt x="6032292" y="2235848"/>
                </a:lnTo>
                <a:lnTo>
                  <a:pt x="6028184" y="2226721"/>
                </a:lnTo>
                <a:lnTo>
                  <a:pt x="6027880" y="2220941"/>
                </a:lnTo>
                <a:lnTo>
                  <a:pt x="6032747" y="2209987"/>
                </a:lnTo>
                <a:lnTo>
                  <a:pt x="6033813" y="2204664"/>
                </a:lnTo>
                <a:close/>
                <a:moveTo>
                  <a:pt x="4925623" y="2170893"/>
                </a:moveTo>
                <a:lnTo>
                  <a:pt x="4917408" y="2197818"/>
                </a:lnTo>
                <a:lnTo>
                  <a:pt x="4918626" y="2207858"/>
                </a:lnTo>
                <a:lnTo>
                  <a:pt x="4928209" y="2222462"/>
                </a:lnTo>
                <a:lnTo>
                  <a:pt x="4946159" y="2241477"/>
                </a:lnTo>
                <a:lnTo>
                  <a:pt x="4961828" y="2253798"/>
                </a:lnTo>
                <a:lnTo>
                  <a:pt x="4946160" y="2241477"/>
                </a:lnTo>
                <a:lnTo>
                  <a:pt x="4928209" y="2222462"/>
                </a:lnTo>
                <a:lnTo>
                  <a:pt x="4918626" y="2207857"/>
                </a:lnTo>
                <a:lnTo>
                  <a:pt x="4917409" y="2197818"/>
                </a:lnTo>
                <a:close/>
                <a:moveTo>
                  <a:pt x="6073998" y="2156755"/>
                </a:moveTo>
                <a:lnTo>
                  <a:pt x="6071081" y="2166786"/>
                </a:lnTo>
                <a:lnTo>
                  <a:pt x="6061194" y="2175153"/>
                </a:lnTo>
                <a:lnTo>
                  <a:pt x="6071082" y="2166786"/>
                </a:lnTo>
                <a:close/>
                <a:moveTo>
                  <a:pt x="6460507" y="2149140"/>
                </a:moveTo>
                <a:lnTo>
                  <a:pt x="6454575" y="2149901"/>
                </a:lnTo>
                <a:lnTo>
                  <a:pt x="6454055" y="2150555"/>
                </a:lnTo>
                <a:lnTo>
                  <a:pt x="6459291" y="2149751"/>
                </a:lnTo>
                <a:lnTo>
                  <a:pt x="6465375" y="2152944"/>
                </a:lnTo>
                <a:lnTo>
                  <a:pt x="6469787" y="2157660"/>
                </a:lnTo>
                <a:lnTo>
                  <a:pt x="6472677" y="2165265"/>
                </a:lnTo>
                <a:lnTo>
                  <a:pt x="6488345" y="2171958"/>
                </a:lnTo>
                <a:lnTo>
                  <a:pt x="6501427" y="2172720"/>
                </a:lnTo>
                <a:lnTo>
                  <a:pt x="6502319" y="2172244"/>
                </a:lnTo>
                <a:lnTo>
                  <a:pt x="6489411" y="2171503"/>
                </a:lnTo>
                <a:lnTo>
                  <a:pt x="6473894" y="2164657"/>
                </a:lnTo>
                <a:lnTo>
                  <a:pt x="6471004" y="2157050"/>
                </a:lnTo>
                <a:lnTo>
                  <a:pt x="6466593" y="2152335"/>
                </a:lnTo>
                <a:close/>
                <a:moveTo>
                  <a:pt x="5625876" y="2146134"/>
                </a:moveTo>
                <a:lnTo>
                  <a:pt x="5621265" y="2157658"/>
                </a:lnTo>
                <a:lnTo>
                  <a:pt x="5608791" y="2166025"/>
                </a:lnTo>
                <a:lnTo>
                  <a:pt x="5599818" y="2177130"/>
                </a:lnTo>
                <a:lnTo>
                  <a:pt x="5594492" y="2190972"/>
                </a:lnTo>
                <a:lnTo>
                  <a:pt x="5585822" y="2199339"/>
                </a:lnTo>
                <a:lnTo>
                  <a:pt x="5574109" y="2202230"/>
                </a:lnTo>
                <a:lnTo>
                  <a:pt x="5564525" y="2215008"/>
                </a:lnTo>
                <a:lnTo>
                  <a:pt x="5557223" y="2237522"/>
                </a:lnTo>
                <a:lnTo>
                  <a:pt x="5549313" y="2251365"/>
                </a:lnTo>
                <a:lnTo>
                  <a:pt x="5540795" y="2256841"/>
                </a:lnTo>
                <a:lnTo>
                  <a:pt x="5528929" y="2255471"/>
                </a:lnTo>
                <a:lnTo>
                  <a:pt x="5514022" y="2247257"/>
                </a:lnTo>
                <a:lnTo>
                  <a:pt x="5505503" y="2239043"/>
                </a:lnTo>
                <a:lnTo>
                  <a:pt x="5503220" y="2230372"/>
                </a:lnTo>
                <a:lnTo>
                  <a:pt x="5498810" y="2224286"/>
                </a:lnTo>
                <a:lnTo>
                  <a:pt x="5494702" y="2221550"/>
                </a:lnTo>
                <a:lnTo>
                  <a:pt x="5491964" y="2221550"/>
                </a:lnTo>
                <a:lnTo>
                  <a:pt x="5491812" y="2222766"/>
                </a:lnTo>
                <a:lnTo>
                  <a:pt x="5491888" y="2222919"/>
                </a:lnTo>
                <a:lnTo>
                  <a:pt x="5494549" y="2222919"/>
                </a:lnTo>
                <a:lnTo>
                  <a:pt x="5498505" y="2225657"/>
                </a:lnTo>
                <a:lnTo>
                  <a:pt x="5502917" y="2231741"/>
                </a:lnTo>
                <a:lnTo>
                  <a:pt x="5505198" y="2240260"/>
                </a:lnTo>
                <a:lnTo>
                  <a:pt x="5513869" y="2248627"/>
                </a:lnTo>
                <a:lnTo>
                  <a:pt x="5528776" y="2256689"/>
                </a:lnTo>
                <a:lnTo>
                  <a:pt x="5540489" y="2258058"/>
                </a:lnTo>
                <a:lnTo>
                  <a:pt x="5549161" y="2252734"/>
                </a:lnTo>
                <a:lnTo>
                  <a:pt x="5557071" y="2238739"/>
                </a:lnTo>
                <a:lnTo>
                  <a:pt x="5564372" y="2216225"/>
                </a:lnTo>
                <a:lnTo>
                  <a:pt x="5573956" y="2203448"/>
                </a:lnTo>
                <a:lnTo>
                  <a:pt x="5585669" y="2200557"/>
                </a:lnTo>
                <a:lnTo>
                  <a:pt x="5594188" y="2192190"/>
                </a:lnTo>
                <a:lnTo>
                  <a:pt x="5599512" y="2178347"/>
                </a:lnTo>
                <a:lnTo>
                  <a:pt x="5608487" y="2167243"/>
                </a:lnTo>
                <a:lnTo>
                  <a:pt x="5621113" y="2158876"/>
                </a:lnTo>
                <a:lnTo>
                  <a:pt x="5625981" y="2146707"/>
                </a:lnTo>
                <a:close/>
                <a:moveTo>
                  <a:pt x="6082571" y="2145321"/>
                </a:moveTo>
                <a:lnTo>
                  <a:pt x="6080513" y="2145947"/>
                </a:lnTo>
                <a:lnTo>
                  <a:pt x="6077183" y="2150538"/>
                </a:lnTo>
                <a:lnTo>
                  <a:pt x="6080514" y="2145947"/>
                </a:lnTo>
                <a:close/>
                <a:moveTo>
                  <a:pt x="5317027" y="2130429"/>
                </a:moveTo>
                <a:lnTo>
                  <a:pt x="5309572" y="2155377"/>
                </a:lnTo>
                <a:lnTo>
                  <a:pt x="5303183" y="2165265"/>
                </a:lnTo>
                <a:lnTo>
                  <a:pt x="5295273" y="2168611"/>
                </a:lnTo>
                <a:lnTo>
                  <a:pt x="5288276" y="2177890"/>
                </a:lnTo>
                <a:lnTo>
                  <a:pt x="5282191" y="2193103"/>
                </a:lnTo>
                <a:lnTo>
                  <a:pt x="5275650" y="2200404"/>
                </a:lnTo>
                <a:lnTo>
                  <a:pt x="5275651" y="2200404"/>
                </a:lnTo>
                <a:lnTo>
                  <a:pt x="5282192" y="2193103"/>
                </a:lnTo>
                <a:lnTo>
                  <a:pt x="5288277" y="2177890"/>
                </a:lnTo>
                <a:lnTo>
                  <a:pt x="5295274" y="2168612"/>
                </a:lnTo>
                <a:lnTo>
                  <a:pt x="5303185" y="2165265"/>
                </a:lnTo>
                <a:lnTo>
                  <a:pt x="5309573" y="2155378"/>
                </a:lnTo>
                <a:close/>
                <a:moveTo>
                  <a:pt x="5715469" y="2104943"/>
                </a:moveTo>
                <a:lnTo>
                  <a:pt x="5701128" y="2113848"/>
                </a:lnTo>
                <a:lnTo>
                  <a:pt x="5673595" y="2124192"/>
                </a:lnTo>
                <a:lnTo>
                  <a:pt x="5667509" y="2127082"/>
                </a:lnTo>
                <a:lnTo>
                  <a:pt x="5662643" y="2128452"/>
                </a:lnTo>
                <a:lnTo>
                  <a:pt x="5660360" y="2127844"/>
                </a:lnTo>
                <a:lnTo>
                  <a:pt x="5656710" y="2125867"/>
                </a:lnTo>
                <a:lnTo>
                  <a:pt x="5651689" y="2121758"/>
                </a:lnTo>
                <a:lnTo>
                  <a:pt x="5643019" y="2119781"/>
                </a:lnTo>
                <a:lnTo>
                  <a:pt x="5628871" y="2121150"/>
                </a:lnTo>
                <a:lnTo>
                  <a:pt x="5623243" y="2129669"/>
                </a:lnTo>
                <a:lnTo>
                  <a:pt x="5623384" y="2130441"/>
                </a:lnTo>
                <a:lnTo>
                  <a:pt x="5628719" y="2122367"/>
                </a:lnTo>
                <a:lnTo>
                  <a:pt x="5642865" y="2120999"/>
                </a:lnTo>
                <a:lnTo>
                  <a:pt x="5651537" y="2122824"/>
                </a:lnTo>
                <a:lnTo>
                  <a:pt x="5656556" y="2127083"/>
                </a:lnTo>
                <a:lnTo>
                  <a:pt x="5660207" y="2129061"/>
                </a:lnTo>
                <a:lnTo>
                  <a:pt x="5662490" y="2129669"/>
                </a:lnTo>
                <a:lnTo>
                  <a:pt x="5667358" y="2128453"/>
                </a:lnTo>
                <a:lnTo>
                  <a:pt x="5673289" y="2125410"/>
                </a:lnTo>
                <a:lnTo>
                  <a:pt x="5700823" y="2115218"/>
                </a:lnTo>
                <a:lnTo>
                  <a:pt x="5715274" y="2106090"/>
                </a:lnTo>
                <a:close/>
                <a:moveTo>
                  <a:pt x="6547368" y="2104721"/>
                </a:moveTo>
                <a:lnTo>
                  <a:pt x="6546751" y="2105193"/>
                </a:lnTo>
                <a:lnTo>
                  <a:pt x="6563492" y="2105483"/>
                </a:lnTo>
                <a:lnTo>
                  <a:pt x="6564049" y="2105009"/>
                </a:lnTo>
                <a:close/>
                <a:moveTo>
                  <a:pt x="4951788" y="2099854"/>
                </a:moveTo>
                <a:lnTo>
                  <a:pt x="4952852" y="2102440"/>
                </a:lnTo>
                <a:lnTo>
                  <a:pt x="4952092" y="2105026"/>
                </a:lnTo>
                <a:lnTo>
                  <a:pt x="4952853" y="2102440"/>
                </a:lnTo>
                <a:close/>
                <a:moveTo>
                  <a:pt x="6585246" y="2085707"/>
                </a:moveTo>
                <a:lnTo>
                  <a:pt x="6584688" y="2086085"/>
                </a:lnTo>
                <a:lnTo>
                  <a:pt x="6588896" y="2086468"/>
                </a:lnTo>
                <a:lnTo>
                  <a:pt x="6589458" y="2085971"/>
                </a:lnTo>
                <a:close/>
                <a:moveTo>
                  <a:pt x="4902501" y="2081295"/>
                </a:moveTo>
                <a:lnTo>
                  <a:pt x="4920298" y="2084489"/>
                </a:lnTo>
                <a:lnTo>
                  <a:pt x="4939466" y="2090422"/>
                </a:lnTo>
                <a:lnTo>
                  <a:pt x="4920299" y="2084489"/>
                </a:lnTo>
                <a:close/>
                <a:moveTo>
                  <a:pt x="5710118" y="2079380"/>
                </a:moveTo>
                <a:lnTo>
                  <a:pt x="5706452" y="2084033"/>
                </a:lnTo>
                <a:lnTo>
                  <a:pt x="5706624" y="2084494"/>
                </a:lnTo>
                <a:lnTo>
                  <a:pt x="5710103" y="2080078"/>
                </a:lnTo>
                <a:close/>
                <a:moveTo>
                  <a:pt x="6116413" y="2069735"/>
                </a:moveTo>
                <a:lnTo>
                  <a:pt x="6106221" y="2078557"/>
                </a:lnTo>
                <a:lnTo>
                  <a:pt x="6093139" y="2100158"/>
                </a:lnTo>
                <a:lnTo>
                  <a:pt x="6087510" y="2114154"/>
                </a:lnTo>
                <a:lnTo>
                  <a:pt x="6089640" y="2123889"/>
                </a:lnTo>
                <a:lnTo>
                  <a:pt x="6090856" y="2138036"/>
                </a:lnTo>
                <a:lnTo>
                  <a:pt x="6087979" y="2143009"/>
                </a:lnTo>
                <a:lnTo>
                  <a:pt x="6090858" y="2138036"/>
                </a:lnTo>
                <a:lnTo>
                  <a:pt x="6089641" y="2123889"/>
                </a:lnTo>
                <a:lnTo>
                  <a:pt x="6087511" y="2114153"/>
                </a:lnTo>
                <a:lnTo>
                  <a:pt x="6093140" y="2100158"/>
                </a:lnTo>
                <a:lnTo>
                  <a:pt x="6106222" y="2078557"/>
                </a:lnTo>
                <a:lnTo>
                  <a:pt x="6116414" y="2069735"/>
                </a:lnTo>
                <a:close/>
                <a:moveTo>
                  <a:pt x="5310181" y="2052087"/>
                </a:moveTo>
                <a:lnTo>
                  <a:pt x="5319156" y="2070342"/>
                </a:lnTo>
                <a:lnTo>
                  <a:pt x="5324632" y="2088444"/>
                </a:lnTo>
                <a:lnTo>
                  <a:pt x="5319157" y="2070342"/>
                </a:lnTo>
                <a:close/>
                <a:moveTo>
                  <a:pt x="6152445" y="2048133"/>
                </a:moveTo>
                <a:lnTo>
                  <a:pt x="6149423" y="2053610"/>
                </a:lnTo>
                <a:lnTo>
                  <a:pt x="6144859" y="2055891"/>
                </a:lnTo>
                <a:lnTo>
                  <a:pt x="6149424" y="2053610"/>
                </a:lnTo>
                <a:close/>
                <a:moveTo>
                  <a:pt x="5728965" y="2047981"/>
                </a:moveTo>
                <a:lnTo>
                  <a:pt x="5720446" y="2048742"/>
                </a:lnTo>
                <a:lnTo>
                  <a:pt x="5712536" y="2054827"/>
                </a:lnTo>
                <a:lnTo>
                  <a:pt x="5710255" y="2056500"/>
                </a:lnTo>
                <a:lnTo>
                  <a:pt x="5706909" y="2064409"/>
                </a:lnTo>
                <a:lnTo>
                  <a:pt x="5706985" y="2064577"/>
                </a:lnTo>
                <a:lnTo>
                  <a:pt x="5709950" y="2057565"/>
                </a:lnTo>
                <a:lnTo>
                  <a:pt x="5712232" y="2055891"/>
                </a:lnTo>
                <a:lnTo>
                  <a:pt x="5720295" y="2049807"/>
                </a:lnTo>
                <a:lnTo>
                  <a:pt x="5728661" y="2049046"/>
                </a:lnTo>
                <a:lnTo>
                  <a:pt x="5735354" y="2055436"/>
                </a:lnTo>
                <a:lnTo>
                  <a:pt x="5744786" y="2056956"/>
                </a:lnTo>
                <a:lnTo>
                  <a:pt x="5757108" y="2053762"/>
                </a:lnTo>
                <a:lnTo>
                  <a:pt x="5768364" y="2055891"/>
                </a:lnTo>
                <a:lnTo>
                  <a:pt x="5778708" y="2063497"/>
                </a:lnTo>
                <a:lnTo>
                  <a:pt x="5788444" y="2077340"/>
                </a:lnTo>
                <a:lnTo>
                  <a:pt x="5797420" y="2097420"/>
                </a:lnTo>
                <a:lnTo>
                  <a:pt x="5813697" y="2109590"/>
                </a:lnTo>
                <a:lnTo>
                  <a:pt x="5837275" y="2114001"/>
                </a:lnTo>
                <a:lnTo>
                  <a:pt x="5854464" y="2121911"/>
                </a:lnTo>
                <a:lnTo>
                  <a:pt x="5865265" y="2133168"/>
                </a:lnTo>
                <a:lnTo>
                  <a:pt x="5874239" y="2136818"/>
                </a:lnTo>
                <a:lnTo>
                  <a:pt x="5884735" y="2130735"/>
                </a:lnTo>
                <a:lnTo>
                  <a:pt x="5895840" y="2127540"/>
                </a:lnTo>
                <a:lnTo>
                  <a:pt x="5906945" y="2131343"/>
                </a:lnTo>
                <a:lnTo>
                  <a:pt x="5921853" y="2140927"/>
                </a:lnTo>
                <a:lnTo>
                  <a:pt x="5943910" y="2138797"/>
                </a:lnTo>
                <a:lnTo>
                  <a:pt x="5972965" y="2125106"/>
                </a:lnTo>
                <a:lnTo>
                  <a:pt x="5990154" y="2125714"/>
                </a:lnTo>
                <a:lnTo>
                  <a:pt x="5995327" y="2140774"/>
                </a:lnTo>
                <a:lnTo>
                  <a:pt x="6007648" y="2156595"/>
                </a:lnTo>
                <a:lnTo>
                  <a:pt x="6027271" y="2173023"/>
                </a:lnTo>
                <a:lnTo>
                  <a:pt x="6028792" y="2172567"/>
                </a:lnTo>
                <a:lnTo>
                  <a:pt x="6027575" y="2172110"/>
                </a:lnTo>
                <a:lnTo>
                  <a:pt x="6007951" y="2155681"/>
                </a:lnTo>
                <a:lnTo>
                  <a:pt x="5995630" y="2139861"/>
                </a:lnTo>
                <a:lnTo>
                  <a:pt x="5990459" y="2124802"/>
                </a:lnTo>
                <a:lnTo>
                  <a:pt x="5973421" y="2124041"/>
                </a:lnTo>
                <a:lnTo>
                  <a:pt x="5944214" y="2137884"/>
                </a:lnTo>
                <a:lnTo>
                  <a:pt x="5922309" y="2139861"/>
                </a:lnTo>
                <a:lnTo>
                  <a:pt x="5907401" y="2130429"/>
                </a:lnTo>
                <a:lnTo>
                  <a:pt x="5896297" y="2126627"/>
                </a:lnTo>
                <a:lnTo>
                  <a:pt x="5885191" y="2129822"/>
                </a:lnTo>
                <a:lnTo>
                  <a:pt x="5874544" y="2135906"/>
                </a:lnTo>
                <a:lnTo>
                  <a:pt x="5865720" y="2132256"/>
                </a:lnTo>
                <a:lnTo>
                  <a:pt x="5854767" y="2120999"/>
                </a:lnTo>
                <a:lnTo>
                  <a:pt x="5837579" y="2113088"/>
                </a:lnTo>
                <a:lnTo>
                  <a:pt x="5814000" y="2108677"/>
                </a:lnTo>
                <a:lnTo>
                  <a:pt x="5797572" y="2096355"/>
                </a:lnTo>
                <a:lnTo>
                  <a:pt x="5788596" y="2076428"/>
                </a:lnTo>
                <a:lnTo>
                  <a:pt x="5778860" y="2062585"/>
                </a:lnTo>
                <a:lnTo>
                  <a:pt x="5768668" y="2054979"/>
                </a:lnTo>
                <a:lnTo>
                  <a:pt x="5757260" y="2052849"/>
                </a:lnTo>
                <a:lnTo>
                  <a:pt x="5745090" y="2055891"/>
                </a:lnTo>
                <a:lnTo>
                  <a:pt x="5735659" y="2054370"/>
                </a:lnTo>
                <a:close/>
                <a:moveTo>
                  <a:pt x="4286875" y="2036116"/>
                </a:moveTo>
                <a:lnTo>
                  <a:pt x="4309083" y="2048895"/>
                </a:lnTo>
                <a:lnTo>
                  <a:pt x="4309083" y="2048894"/>
                </a:lnTo>
                <a:close/>
                <a:moveTo>
                  <a:pt x="6763764" y="2031627"/>
                </a:moveTo>
                <a:lnTo>
                  <a:pt x="6760486" y="2039463"/>
                </a:lnTo>
                <a:lnTo>
                  <a:pt x="6760030" y="2045548"/>
                </a:lnTo>
                <a:lnTo>
                  <a:pt x="6760081" y="2045625"/>
                </a:lnTo>
                <a:lnTo>
                  <a:pt x="6760486" y="2040223"/>
                </a:lnTo>
                <a:lnTo>
                  <a:pt x="6763985" y="2031856"/>
                </a:lnTo>
                <a:close/>
                <a:moveTo>
                  <a:pt x="6165699" y="2021665"/>
                </a:moveTo>
                <a:lnTo>
                  <a:pt x="6159463" y="2029575"/>
                </a:lnTo>
                <a:lnTo>
                  <a:pt x="6155611" y="2040907"/>
                </a:lnTo>
                <a:lnTo>
                  <a:pt x="6159464" y="2029575"/>
                </a:lnTo>
                <a:close/>
                <a:moveTo>
                  <a:pt x="6176446" y="2018592"/>
                </a:moveTo>
                <a:lnTo>
                  <a:pt x="6173001" y="2021360"/>
                </a:lnTo>
                <a:lnTo>
                  <a:pt x="6172700" y="2021373"/>
                </a:lnTo>
                <a:lnTo>
                  <a:pt x="6173003" y="2021360"/>
                </a:lnTo>
                <a:close/>
                <a:moveTo>
                  <a:pt x="5317635" y="2008429"/>
                </a:moveTo>
                <a:lnTo>
                  <a:pt x="5313071" y="2018165"/>
                </a:lnTo>
                <a:lnTo>
                  <a:pt x="5314289" y="2028661"/>
                </a:lnTo>
                <a:lnTo>
                  <a:pt x="5312463" y="2036115"/>
                </a:lnTo>
                <a:lnTo>
                  <a:pt x="5307900" y="2040679"/>
                </a:lnTo>
                <a:lnTo>
                  <a:pt x="5312464" y="2036116"/>
                </a:lnTo>
                <a:lnTo>
                  <a:pt x="5314289" y="2028661"/>
                </a:lnTo>
                <a:lnTo>
                  <a:pt x="5313072" y="2018165"/>
                </a:lnTo>
                <a:close/>
                <a:moveTo>
                  <a:pt x="674955" y="2002648"/>
                </a:moveTo>
                <a:lnTo>
                  <a:pt x="674955" y="2002801"/>
                </a:lnTo>
                <a:lnTo>
                  <a:pt x="674955" y="2037333"/>
                </a:lnTo>
                <a:lnTo>
                  <a:pt x="674955" y="2071863"/>
                </a:lnTo>
                <a:lnTo>
                  <a:pt x="708572" y="2101831"/>
                </a:lnTo>
                <a:lnTo>
                  <a:pt x="742190" y="2131799"/>
                </a:lnTo>
                <a:lnTo>
                  <a:pt x="775657" y="2161615"/>
                </a:lnTo>
                <a:lnTo>
                  <a:pt x="809275" y="2191429"/>
                </a:lnTo>
                <a:lnTo>
                  <a:pt x="842742" y="2221093"/>
                </a:lnTo>
                <a:lnTo>
                  <a:pt x="876360" y="2250756"/>
                </a:lnTo>
                <a:lnTo>
                  <a:pt x="909978" y="2280266"/>
                </a:lnTo>
                <a:lnTo>
                  <a:pt x="943444" y="2309777"/>
                </a:lnTo>
                <a:lnTo>
                  <a:pt x="969762" y="2334574"/>
                </a:lnTo>
                <a:lnTo>
                  <a:pt x="996078" y="2359369"/>
                </a:lnTo>
                <a:lnTo>
                  <a:pt x="1022394" y="2384165"/>
                </a:lnTo>
                <a:lnTo>
                  <a:pt x="1048711" y="2408807"/>
                </a:lnTo>
                <a:lnTo>
                  <a:pt x="1052132" y="2412011"/>
                </a:lnTo>
                <a:lnTo>
                  <a:pt x="1048407" y="2408503"/>
                </a:lnTo>
                <a:lnTo>
                  <a:pt x="1022090" y="2383860"/>
                </a:lnTo>
                <a:lnTo>
                  <a:pt x="995926" y="2359064"/>
                </a:lnTo>
                <a:lnTo>
                  <a:pt x="969609" y="2334269"/>
                </a:lnTo>
                <a:lnTo>
                  <a:pt x="943292" y="2309474"/>
                </a:lnTo>
                <a:lnTo>
                  <a:pt x="909827" y="2279963"/>
                </a:lnTo>
                <a:lnTo>
                  <a:pt x="876208" y="2250452"/>
                </a:lnTo>
                <a:lnTo>
                  <a:pt x="842742" y="2220788"/>
                </a:lnTo>
                <a:lnTo>
                  <a:pt x="809275" y="2191125"/>
                </a:lnTo>
                <a:lnTo>
                  <a:pt x="775657" y="2161310"/>
                </a:lnTo>
                <a:lnTo>
                  <a:pt x="742190" y="2131494"/>
                </a:lnTo>
                <a:lnTo>
                  <a:pt x="708572" y="2101679"/>
                </a:lnTo>
                <a:lnTo>
                  <a:pt x="675106" y="2071712"/>
                </a:lnTo>
                <a:lnTo>
                  <a:pt x="675106" y="2037181"/>
                </a:lnTo>
                <a:close/>
                <a:moveTo>
                  <a:pt x="6196884" y="1999456"/>
                </a:moveTo>
                <a:lnTo>
                  <a:pt x="6189278" y="2002954"/>
                </a:lnTo>
                <a:lnTo>
                  <a:pt x="6184282" y="2010092"/>
                </a:lnTo>
                <a:lnTo>
                  <a:pt x="6189280" y="2002954"/>
                </a:lnTo>
                <a:close/>
                <a:moveTo>
                  <a:pt x="6643203" y="1988502"/>
                </a:moveTo>
                <a:lnTo>
                  <a:pt x="6642707" y="1989421"/>
                </a:lnTo>
                <a:lnTo>
                  <a:pt x="6660696" y="2004020"/>
                </a:lnTo>
                <a:lnTo>
                  <a:pt x="6671345" y="2012690"/>
                </a:lnTo>
                <a:lnTo>
                  <a:pt x="6695684" y="2032465"/>
                </a:lnTo>
                <a:lnTo>
                  <a:pt x="6711809" y="2045548"/>
                </a:lnTo>
                <a:lnTo>
                  <a:pt x="6712225" y="2044566"/>
                </a:lnTo>
                <a:lnTo>
                  <a:pt x="6696749" y="2032009"/>
                </a:lnTo>
                <a:lnTo>
                  <a:pt x="6672409" y="2012233"/>
                </a:lnTo>
                <a:lnTo>
                  <a:pt x="6661762" y="2003562"/>
                </a:lnTo>
                <a:close/>
                <a:moveTo>
                  <a:pt x="6720742" y="1982173"/>
                </a:moveTo>
                <a:lnTo>
                  <a:pt x="6718350" y="1986677"/>
                </a:lnTo>
                <a:lnTo>
                  <a:pt x="6718503" y="1987291"/>
                </a:lnTo>
                <a:lnTo>
                  <a:pt x="6720935" y="1982569"/>
                </a:lnTo>
                <a:close/>
                <a:moveTo>
                  <a:pt x="6709740" y="1961836"/>
                </a:moveTo>
                <a:lnTo>
                  <a:pt x="6707702" y="1965532"/>
                </a:lnTo>
                <a:lnTo>
                  <a:pt x="6707948" y="1965997"/>
                </a:lnTo>
                <a:lnTo>
                  <a:pt x="6710135" y="1962033"/>
                </a:lnTo>
                <a:close/>
                <a:moveTo>
                  <a:pt x="4244280" y="1961578"/>
                </a:moveTo>
                <a:lnTo>
                  <a:pt x="4246715" y="1978007"/>
                </a:lnTo>
                <a:lnTo>
                  <a:pt x="4261774" y="1993218"/>
                </a:lnTo>
                <a:lnTo>
                  <a:pt x="4271814" y="2008583"/>
                </a:lnTo>
                <a:lnTo>
                  <a:pt x="4276834" y="2024098"/>
                </a:lnTo>
                <a:lnTo>
                  <a:pt x="4271814" y="2008582"/>
                </a:lnTo>
                <a:lnTo>
                  <a:pt x="4261774" y="1993218"/>
                </a:lnTo>
                <a:lnTo>
                  <a:pt x="4246715" y="1978006"/>
                </a:lnTo>
                <a:close/>
                <a:moveTo>
                  <a:pt x="6582285" y="1959490"/>
                </a:moveTo>
                <a:lnTo>
                  <a:pt x="6581442" y="1963099"/>
                </a:lnTo>
                <a:lnTo>
                  <a:pt x="6581639" y="1963350"/>
                </a:lnTo>
                <a:lnTo>
                  <a:pt x="6582506" y="1959752"/>
                </a:lnTo>
                <a:close/>
                <a:moveTo>
                  <a:pt x="7246965" y="1934043"/>
                </a:moveTo>
                <a:lnTo>
                  <a:pt x="7243008" y="1946213"/>
                </a:lnTo>
                <a:lnTo>
                  <a:pt x="7226276" y="1974203"/>
                </a:lnTo>
                <a:lnTo>
                  <a:pt x="7225971" y="1968879"/>
                </a:lnTo>
                <a:close/>
                <a:moveTo>
                  <a:pt x="4773504" y="1933434"/>
                </a:moveTo>
                <a:lnTo>
                  <a:pt x="4797690" y="1960664"/>
                </a:lnTo>
                <a:lnTo>
                  <a:pt x="4839371" y="2000520"/>
                </a:lnTo>
                <a:lnTo>
                  <a:pt x="4797691" y="1960664"/>
                </a:lnTo>
                <a:close/>
                <a:moveTo>
                  <a:pt x="4257211" y="1907118"/>
                </a:moveTo>
                <a:lnTo>
                  <a:pt x="4247019" y="1910922"/>
                </a:lnTo>
                <a:lnTo>
                  <a:pt x="4257211" y="1907119"/>
                </a:lnTo>
                <a:lnTo>
                  <a:pt x="4264969" y="1912596"/>
                </a:lnTo>
                <a:lnTo>
                  <a:pt x="4270293" y="1927502"/>
                </a:lnTo>
                <a:lnTo>
                  <a:pt x="4264969" y="1912594"/>
                </a:lnTo>
                <a:close/>
                <a:moveTo>
                  <a:pt x="4204758" y="1886157"/>
                </a:moveTo>
                <a:lnTo>
                  <a:pt x="4205339" y="1886583"/>
                </a:lnTo>
                <a:lnTo>
                  <a:pt x="4205338" y="1886583"/>
                </a:lnTo>
                <a:lnTo>
                  <a:pt x="4238348" y="1910617"/>
                </a:lnTo>
                <a:lnTo>
                  <a:pt x="4205338" y="1886581"/>
                </a:lnTo>
                <a:close/>
                <a:moveTo>
                  <a:pt x="6328468" y="1873956"/>
                </a:moveTo>
                <a:lnTo>
                  <a:pt x="6328468" y="1873957"/>
                </a:lnTo>
                <a:lnTo>
                  <a:pt x="6328620" y="1895405"/>
                </a:lnTo>
                <a:close/>
                <a:moveTo>
                  <a:pt x="4173947" y="1834425"/>
                </a:moveTo>
                <a:lnTo>
                  <a:pt x="4180390" y="1837448"/>
                </a:lnTo>
                <a:lnTo>
                  <a:pt x="4180390" y="1837447"/>
                </a:lnTo>
                <a:close/>
                <a:moveTo>
                  <a:pt x="4749622" y="1799113"/>
                </a:moveTo>
                <a:lnTo>
                  <a:pt x="4751902" y="1806111"/>
                </a:lnTo>
                <a:lnTo>
                  <a:pt x="4764528" y="1815999"/>
                </a:lnTo>
                <a:lnTo>
                  <a:pt x="4756163" y="1844749"/>
                </a:lnTo>
                <a:lnTo>
                  <a:pt x="4764529" y="1815999"/>
                </a:lnTo>
                <a:lnTo>
                  <a:pt x="4751903" y="1806111"/>
                </a:lnTo>
                <a:close/>
                <a:moveTo>
                  <a:pt x="4737907" y="1787705"/>
                </a:moveTo>
                <a:lnTo>
                  <a:pt x="4739430" y="1792117"/>
                </a:lnTo>
                <a:lnTo>
                  <a:pt x="4737909" y="1787705"/>
                </a:lnTo>
                <a:close/>
                <a:moveTo>
                  <a:pt x="6311734" y="1774015"/>
                </a:moveTo>
                <a:lnTo>
                  <a:pt x="6308539" y="1781621"/>
                </a:lnTo>
                <a:lnTo>
                  <a:pt x="6313712" y="1791204"/>
                </a:lnTo>
                <a:lnTo>
                  <a:pt x="6316451" y="1803679"/>
                </a:lnTo>
                <a:lnTo>
                  <a:pt x="6316755" y="1818890"/>
                </a:lnTo>
                <a:lnTo>
                  <a:pt x="6307322" y="1852355"/>
                </a:lnTo>
                <a:lnTo>
                  <a:pt x="6287852" y="1903772"/>
                </a:lnTo>
                <a:lnTo>
                  <a:pt x="6278116" y="1936022"/>
                </a:lnTo>
                <a:lnTo>
                  <a:pt x="6277811" y="1949256"/>
                </a:lnTo>
                <a:lnTo>
                  <a:pt x="6265034" y="1966445"/>
                </a:lnTo>
                <a:lnTo>
                  <a:pt x="6239782" y="1987742"/>
                </a:lnTo>
                <a:lnTo>
                  <a:pt x="6222136" y="2000520"/>
                </a:lnTo>
                <a:lnTo>
                  <a:pt x="6212096" y="2004931"/>
                </a:lnTo>
                <a:lnTo>
                  <a:pt x="6212098" y="2004931"/>
                </a:lnTo>
                <a:lnTo>
                  <a:pt x="6222137" y="2000520"/>
                </a:lnTo>
                <a:lnTo>
                  <a:pt x="6239782" y="1987742"/>
                </a:lnTo>
                <a:lnTo>
                  <a:pt x="6265035" y="1966445"/>
                </a:lnTo>
                <a:lnTo>
                  <a:pt x="6277812" y="1949255"/>
                </a:lnTo>
                <a:lnTo>
                  <a:pt x="6278117" y="1936020"/>
                </a:lnTo>
                <a:lnTo>
                  <a:pt x="6287853" y="1903772"/>
                </a:lnTo>
                <a:lnTo>
                  <a:pt x="6307324" y="1852355"/>
                </a:lnTo>
                <a:lnTo>
                  <a:pt x="6316755" y="1818890"/>
                </a:lnTo>
                <a:lnTo>
                  <a:pt x="6316451" y="1803678"/>
                </a:lnTo>
                <a:lnTo>
                  <a:pt x="6313712" y="1791204"/>
                </a:lnTo>
                <a:lnTo>
                  <a:pt x="6308540" y="1781621"/>
                </a:lnTo>
                <a:lnTo>
                  <a:pt x="6311735" y="1774015"/>
                </a:lnTo>
                <a:close/>
                <a:moveTo>
                  <a:pt x="7247877" y="1763670"/>
                </a:moveTo>
                <a:lnTo>
                  <a:pt x="7252440" y="1765344"/>
                </a:lnTo>
                <a:lnTo>
                  <a:pt x="7252592" y="1771731"/>
                </a:lnTo>
                <a:lnTo>
                  <a:pt x="7250767" y="1777208"/>
                </a:lnTo>
                <a:lnTo>
                  <a:pt x="7242401" y="1785576"/>
                </a:lnTo>
                <a:lnTo>
                  <a:pt x="7235251" y="1789074"/>
                </a:lnTo>
                <a:lnTo>
                  <a:pt x="7228406" y="1789834"/>
                </a:lnTo>
                <a:lnTo>
                  <a:pt x="7235251" y="1771885"/>
                </a:lnTo>
                <a:close/>
                <a:moveTo>
                  <a:pt x="4134961" y="1755468"/>
                </a:moveTo>
                <a:lnTo>
                  <a:pt x="4136732" y="1760324"/>
                </a:lnTo>
                <a:lnTo>
                  <a:pt x="4139948" y="1765513"/>
                </a:lnTo>
                <a:lnTo>
                  <a:pt x="4136732" y="1760323"/>
                </a:lnTo>
                <a:close/>
                <a:moveTo>
                  <a:pt x="5714670" y="1750587"/>
                </a:moveTo>
                <a:lnTo>
                  <a:pt x="5714667" y="1751044"/>
                </a:lnTo>
                <a:lnTo>
                  <a:pt x="5714210" y="1812197"/>
                </a:lnTo>
                <a:lnTo>
                  <a:pt x="5714667" y="1751045"/>
                </a:lnTo>
                <a:close/>
                <a:moveTo>
                  <a:pt x="7094018" y="1741564"/>
                </a:moveTo>
                <a:lnTo>
                  <a:pt x="7093932" y="1741612"/>
                </a:lnTo>
                <a:lnTo>
                  <a:pt x="7092412" y="1747545"/>
                </a:lnTo>
                <a:lnTo>
                  <a:pt x="7091499" y="1757737"/>
                </a:lnTo>
                <a:lnTo>
                  <a:pt x="7091955" y="1775383"/>
                </a:lnTo>
                <a:lnTo>
                  <a:pt x="7094541" y="1779034"/>
                </a:lnTo>
                <a:lnTo>
                  <a:pt x="7105037" y="1785271"/>
                </a:lnTo>
                <a:lnTo>
                  <a:pt x="7114013" y="1808394"/>
                </a:lnTo>
                <a:lnTo>
                  <a:pt x="7122379" y="1811131"/>
                </a:lnTo>
                <a:lnTo>
                  <a:pt x="7156796" y="1857980"/>
                </a:lnTo>
                <a:lnTo>
                  <a:pt x="7157062" y="1857832"/>
                </a:lnTo>
                <a:lnTo>
                  <a:pt x="7122531" y="1810826"/>
                </a:lnTo>
                <a:lnTo>
                  <a:pt x="7114316" y="1808088"/>
                </a:lnTo>
                <a:lnTo>
                  <a:pt x="7105189" y="1785119"/>
                </a:lnTo>
                <a:lnTo>
                  <a:pt x="7094692" y="1778730"/>
                </a:lnTo>
                <a:lnTo>
                  <a:pt x="7092107" y="1775079"/>
                </a:lnTo>
                <a:lnTo>
                  <a:pt x="7091650" y="1757432"/>
                </a:lnTo>
                <a:lnTo>
                  <a:pt x="7092564" y="1747241"/>
                </a:lnTo>
                <a:close/>
                <a:moveTo>
                  <a:pt x="7101539" y="1699359"/>
                </a:moveTo>
                <a:lnTo>
                  <a:pt x="7101386" y="1699476"/>
                </a:lnTo>
                <a:lnTo>
                  <a:pt x="7101386" y="1704647"/>
                </a:lnTo>
                <a:lnTo>
                  <a:pt x="7108232" y="1721076"/>
                </a:lnTo>
                <a:lnTo>
                  <a:pt x="7108080" y="1726397"/>
                </a:lnTo>
                <a:lnTo>
                  <a:pt x="7108232" y="1726096"/>
                </a:lnTo>
                <a:lnTo>
                  <a:pt x="7108384" y="1720772"/>
                </a:lnTo>
                <a:lnTo>
                  <a:pt x="7101539" y="1704343"/>
                </a:lnTo>
                <a:close/>
                <a:moveTo>
                  <a:pt x="3248964" y="1699171"/>
                </a:moveTo>
                <a:lnTo>
                  <a:pt x="3249116" y="1722750"/>
                </a:lnTo>
                <a:lnTo>
                  <a:pt x="3249116" y="1746328"/>
                </a:lnTo>
                <a:lnTo>
                  <a:pt x="3249116" y="1769754"/>
                </a:lnTo>
                <a:lnTo>
                  <a:pt x="3249116" y="1793181"/>
                </a:lnTo>
                <a:lnTo>
                  <a:pt x="3249116" y="1816607"/>
                </a:lnTo>
                <a:lnTo>
                  <a:pt x="3249116" y="1840034"/>
                </a:lnTo>
                <a:lnTo>
                  <a:pt x="3249116" y="1863309"/>
                </a:lnTo>
                <a:lnTo>
                  <a:pt x="3249116" y="1886583"/>
                </a:lnTo>
                <a:lnTo>
                  <a:pt x="3249117" y="1886583"/>
                </a:lnTo>
                <a:lnTo>
                  <a:pt x="3249117" y="1863309"/>
                </a:lnTo>
                <a:lnTo>
                  <a:pt x="3249117" y="1840034"/>
                </a:lnTo>
                <a:lnTo>
                  <a:pt x="3249117" y="1816608"/>
                </a:lnTo>
                <a:lnTo>
                  <a:pt x="3249117" y="1793181"/>
                </a:lnTo>
                <a:lnTo>
                  <a:pt x="3249117" y="1769754"/>
                </a:lnTo>
                <a:lnTo>
                  <a:pt x="3249117" y="1746328"/>
                </a:lnTo>
                <a:lnTo>
                  <a:pt x="3249117" y="1722750"/>
                </a:lnTo>
                <a:lnTo>
                  <a:pt x="3248965" y="1699171"/>
                </a:lnTo>
                <a:close/>
                <a:moveTo>
                  <a:pt x="7509370" y="1669812"/>
                </a:moveTo>
                <a:lnTo>
                  <a:pt x="7487464" y="1691413"/>
                </a:lnTo>
                <a:lnTo>
                  <a:pt x="7475600" y="1701909"/>
                </a:lnTo>
                <a:lnTo>
                  <a:pt x="7465407" y="1714079"/>
                </a:lnTo>
                <a:lnTo>
                  <a:pt x="7474535" y="1715296"/>
                </a:lnTo>
                <a:lnTo>
                  <a:pt x="7482445" y="1711644"/>
                </a:lnTo>
                <a:lnTo>
                  <a:pt x="7489899" y="1704343"/>
                </a:lnTo>
                <a:lnTo>
                  <a:pt x="7507239" y="1694455"/>
                </a:lnTo>
                <a:lnTo>
                  <a:pt x="7522149" y="1690196"/>
                </a:lnTo>
                <a:lnTo>
                  <a:pt x="7526863" y="1689284"/>
                </a:lnTo>
                <a:lnTo>
                  <a:pt x="7533861" y="1696129"/>
                </a:lnTo>
                <a:lnTo>
                  <a:pt x="7547856" y="1690652"/>
                </a:lnTo>
                <a:lnTo>
                  <a:pt x="7562247" y="1687611"/>
                </a:lnTo>
                <a:lnTo>
                  <a:pt x="7499939" y="1719099"/>
                </a:lnTo>
                <a:lnTo>
                  <a:pt x="7487159" y="1722598"/>
                </a:lnTo>
                <a:lnTo>
                  <a:pt x="7468907" y="1731876"/>
                </a:lnTo>
                <a:lnTo>
                  <a:pt x="7451717" y="1738569"/>
                </a:lnTo>
                <a:lnTo>
                  <a:pt x="7439243" y="1741003"/>
                </a:lnTo>
                <a:lnTo>
                  <a:pt x="7377483" y="1764278"/>
                </a:lnTo>
                <a:lnTo>
                  <a:pt x="7372615" y="1764735"/>
                </a:lnTo>
                <a:lnTo>
                  <a:pt x="7367291" y="1762453"/>
                </a:lnTo>
                <a:lnTo>
                  <a:pt x="7316331" y="1774470"/>
                </a:lnTo>
                <a:lnTo>
                  <a:pt x="7295490" y="1775840"/>
                </a:lnTo>
                <a:lnTo>
                  <a:pt x="7276475" y="1779947"/>
                </a:lnTo>
                <a:lnTo>
                  <a:pt x="7290470" y="1770363"/>
                </a:lnTo>
                <a:lnTo>
                  <a:pt x="7290775" y="1766712"/>
                </a:lnTo>
                <a:lnTo>
                  <a:pt x="7287429" y="1763821"/>
                </a:lnTo>
                <a:lnTo>
                  <a:pt x="7279974" y="1764582"/>
                </a:lnTo>
                <a:lnTo>
                  <a:pt x="7272216" y="1774470"/>
                </a:lnTo>
                <a:lnTo>
                  <a:pt x="7259894" y="1777817"/>
                </a:lnTo>
                <a:lnTo>
                  <a:pt x="7257461" y="1767016"/>
                </a:lnTo>
                <a:lnTo>
                  <a:pt x="7261568" y="1758649"/>
                </a:lnTo>
                <a:lnTo>
                  <a:pt x="7267197" y="1750739"/>
                </a:lnTo>
                <a:lnTo>
                  <a:pt x="7279365" y="1738265"/>
                </a:lnTo>
                <a:lnTo>
                  <a:pt x="7296860" y="1730356"/>
                </a:lnTo>
                <a:lnTo>
                  <a:pt x="7305682" y="1723510"/>
                </a:lnTo>
                <a:lnTo>
                  <a:pt x="7311767" y="1729595"/>
                </a:lnTo>
                <a:lnTo>
                  <a:pt x="7313136" y="1721380"/>
                </a:lnTo>
                <a:lnTo>
                  <a:pt x="7317852" y="1716665"/>
                </a:lnTo>
                <a:lnTo>
                  <a:pt x="7323024" y="1714079"/>
                </a:lnTo>
                <a:lnTo>
                  <a:pt x="7335345" y="1714079"/>
                </a:lnTo>
                <a:lnTo>
                  <a:pt x="7342038" y="1712862"/>
                </a:lnTo>
                <a:lnTo>
                  <a:pt x="7346907" y="1710124"/>
                </a:lnTo>
                <a:lnTo>
                  <a:pt x="7351927" y="1709667"/>
                </a:lnTo>
                <a:lnTo>
                  <a:pt x="7365464" y="1713319"/>
                </a:lnTo>
                <a:lnTo>
                  <a:pt x="7378700" y="1712253"/>
                </a:lnTo>
                <a:lnTo>
                  <a:pt x="7389348" y="1707081"/>
                </a:lnTo>
                <a:lnTo>
                  <a:pt x="7400453" y="1705408"/>
                </a:lnTo>
                <a:lnTo>
                  <a:pt x="7429812" y="1704191"/>
                </a:lnTo>
                <a:lnTo>
                  <a:pt x="7459019" y="1700388"/>
                </a:lnTo>
                <a:lnTo>
                  <a:pt x="7470731" y="1693695"/>
                </a:lnTo>
                <a:lnTo>
                  <a:pt x="7495223" y="1674984"/>
                </a:lnTo>
                <a:close/>
                <a:moveTo>
                  <a:pt x="4130344" y="1663728"/>
                </a:moveTo>
                <a:lnTo>
                  <a:pt x="4133843" y="1684112"/>
                </a:lnTo>
                <a:lnTo>
                  <a:pt x="4133923" y="1685835"/>
                </a:lnTo>
                <a:lnTo>
                  <a:pt x="4133843" y="1684111"/>
                </a:lnTo>
                <a:close/>
                <a:moveTo>
                  <a:pt x="4818228" y="1660228"/>
                </a:moveTo>
                <a:lnTo>
                  <a:pt x="4827659" y="1671638"/>
                </a:lnTo>
                <a:lnTo>
                  <a:pt x="4832982" y="1683655"/>
                </a:lnTo>
                <a:lnTo>
                  <a:pt x="4827659" y="1671637"/>
                </a:lnTo>
                <a:close/>
                <a:moveTo>
                  <a:pt x="7141725" y="1648322"/>
                </a:moveTo>
                <a:lnTo>
                  <a:pt x="7141698" y="1648363"/>
                </a:lnTo>
                <a:lnTo>
                  <a:pt x="7140634" y="1650620"/>
                </a:lnTo>
                <a:close/>
                <a:moveTo>
                  <a:pt x="7828911" y="1623873"/>
                </a:moveTo>
                <a:lnTo>
                  <a:pt x="7836821" y="1642583"/>
                </a:lnTo>
                <a:lnTo>
                  <a:pt x="7838039" y="1648972"/>
                </a:lnTo>
                <a:lnTo>
                  <a:pt x="7826935" y="1652015"/>
                </a:lnTo>
                <a:lnTo>
                  <a:pt x="7801377" y="1645017"/>
                </a:lnTo>
                <a:lnTo>
                  <a:pt x="7822369" y="1639085"/>
                </a:lnTo>
                <a:lnTo>
                  <a:pt x="7825869" y="1636955"/>
                </a:lnTo>
                <a:lnTo>
                  <a:pt x="7828607" y="1628284"/>
                </a:lnTo>
                <a:close/>
                <a:moveTo>
                  <a:pt x="7746767" y="1612617"/>
                </a:moveTo>
                <a:lnTo>
                  <a:pt x="7759696" y="1620678"/>
                </a:lnTo>
                <a:lnTo>
                  <a:pt x="7761827" y="1627980"/>
                </a:lnTo>
                <a:lnTo>
                  <a:pt x="7722427" y="1637259"/>
                </a:lnTo>
                <a:lnTo>
                  <a:pt x="7716191" y="1631327"/>
                </a:lnTo>
                <a:lnTo>
                  <a:pt x="7726079" y="1628589"/>
                </a:lnTo>
                <a:lnTo>
                  <a:pt x="7738552" y="1614289"/>
                </a:lnTo>
                <a:close/>
                <a:moveTo>
                  <a:pt x="7639523" y="1590406"/>
                </a:moveTo>
                <a:lnTo>
                  <a:pt x="7640891" y="1596034"/>
                </a:lnTo>
                <a:lnTo>
                  <a:pt x="7639371" y="1607139"/>
                </a:lnTo>
                <a:lnTo>
                  <a:pt x="7635415" y="1610638"/>
                </a:lnTo>
                <a:lnTo>
                  <a:pt x="7633895" y="1601358"/>
                </a:lnTo>
                <a:lnTo>
                  <a:pt x="7636633" y="1590711"/>
                </a:lnTo>
                <a:close/>
                <a:moveTo>
                  <a:pt x="7658537" y="1574890"/>
                </a:moveTo>
                <a:lnTo>
                  <a:pt x="7657168" y="1605922"/>
                </a:lnTo>
                <a:lnTo>
                  <a:pt x="7650019" y="1611094"/>
                </a:lnTo>
                <a:lnTo>
                  <a:pt x="7642109" y="1610182"/>
                </a:lnTo>
                <a:lnTo>
                  <a:pt x="7646064" y="1603184"/>
                </a:lnTo>
                <a:lnTo>
                  <a:pt x="7647584" y="1592839"/>
                </a:lnTo>
                <a:lnTo>
                  <a:pt x="7651539" y="1581430"/>
                </a:lnTo>
                <a:lnTo>
                  <a:pt x="7653822" y="1577932"/>
                </a:lnTo>
                <a:close/>
                <a:moveTo>
                  <a:pt x="7577457" y="1572303"/>
                </a:moveTo>
                <a:lnTo>
                  <a:pt x="7577457" y="1572456"/>
                </a:lnTo>
                <a:lnTo>
                  <a:pt x="7577610" y="1587516"/>
                </a:lnTo>
                <a:lnTo>
                  <a:pt x="7577762" y="1600455"/>
                </a:lnTo>
                <a:lnTo>
                  <a:pt x="7577762" y="1600446"/>
                </a:lnTo>
                <a:lnTo>
                  <a:pt x="7577610" y="1587364"/>
                </a:lnTo>
                <a:close/>
                <a:moveTo>
                  <a:pt x="5846503" y="1560966"/>
                </a:moveTo>
                <a:lnTo>
                  <a:pt x="5812631" y="1562263"/>
                </a:lnTo>
                <a:lnTo>
                  <a:pt x="5777810" y="1563600"/>
                </a:lnTo>
                <a:lnTo>
                  <a:pt x="5811566" y="1562417"/>
                </a:lnTo>
                <a:close/>
                <a:moveTo>
                  <a:pt x="5907084" y="1558643"/>
                </a:moveTo>
                <a:lnTo>
                  <a:pt x="5871437" y="1560010"/>
                </a:lnTo>
                <a:lnTo>
                  <a:pt x="5906945" y="1558766"/>
                </a:lnTo>
                <a:close/>
                <a:moveTo>
                  <a:pt x="5716188" y="1554810"/>
                </a:moveTo>
                <a:lnTo>
                  <a:pt x="5716188" y="1565915"/>
                </a:lnTo>
                <a:lnTo>
                  <a:pt x="5716188" y="1565916"/>
                </a:lnTo>
                <a:lnTo>
                  <a:pt x="5717405" y="1565869"/>
                </a:lnTo>
                <a:lnTo>
                  <a:pt x="5717405" y="1554810"/>
                </a:lnTo>
                <a:close/>
                <a:moveTo>
                  <a:pt x="1261982" y="1508566"/>
                </a:moveTo>
                <a:lnTo>
                  <a:pt x="1208740" y="1508718"/>
                </a:lnTo>
                <a:lnTo>
                  <a:pt x="1208741" y="1508718"/>
                </a:lnTo>
                <a:lnTo>
                  <a:pt x="1261983" y="1508566"/>
                </a:lnTo>
                <a:close/>
                <a:moveTo>
                  <a:pt x="7636633" y="1505524"/>
                </a:moveTo>
                <a:lnTo>
                  <a:pt x="7636193" y="1505531"/>
                </a:lnTo>
                <a:lnTo>
                  <a:pt x="7636633" y="1513890"/>
                </a:lnTo>
                <a:lnTo>
                  <a:pt x="7637241" y="1527124"/>
                </a:lnTo>
                <a:lnTo>
                  <a:pt x="7637691" y="1527285"/>
                </a:lnTo>
                <a:lnTo>
                  <a:pt x="7637088" y="1514195"/>
                </a:lnTo>
                <a:close/>
                <a:moveTo>
                  <a:pt x="7439850" y="1501872"/>
                </a:moveTo>
                <a:lnTo>
                  <a:pt x="7439090" y="1506284"/>
                </a:lnTo>
                <a:lnTo>
                  <a:pt x="7432995" y="1506880"/>
                </a:lnTo>
                <a:lnTo>
                  <a:pt x="7433005" y="1507197"/>
                </a:lnTo>
                <a:lnTo>
                  <a:pt x="7439242" y="1506589"/>
                </a:lnTo>
                <a:lnTo>
                  <a:pt x="7440003" y="1502177"/>
                </a:lnTo>
                <a:lnTo>
                  <a:pt x="7457193" y="1502480"/>
                </a:lnTo>
                <a:lnTo>
                  <a:pt x="7474230" y="1502785"/>
                </a:lnTo>
                <a:lnTo>
                  <a:pt x="7491419" y="1503089"/>
                </a:lnTo>
                <a:lnTo>
                  <a:pt x="7508457" y="1503394"/>
                </a:lnTo>
                <a:lnTo>
                  <a:pt x="7525647" y="1503546"/>
                </a:lnTo>
                <a:lnTo>
                  <a:pt x="7542684" y="1503851"/>
                </a:lnTo>
                <a:lnTo>
                  <a:pt x="7559811" y="1504155"/>
                </a:lnTo>
                <a:lnTo>
                  <a:pt x="7576850" y="1504458"/>
                </a:lnTo>
                <a:lnTo>
                  <a:pt x="7576977" y="1506131"/>
                </a:lnTo>
                <a:lnTo>
                  <a:pt x="7577283" y="1506127"/>
                </a:lnTo>
                <a:lnTo>
                  <a:pt x="7577153" y="1504306"/>
                </a:lnTo>
                <a:lnTo>
                  <a:pt x="7559964" y="1504003"/>
                </a:lnTo>
                <a:lnTo>
                  <a:pt x="7542836" y="1503698"/>
                </a:lnTo>
                <a:lnTo>
                  <a:pt x="7525645" y="1503394"/>
                </a:lnTo>
                <a:lnTo>
                  <a:pt x="7508457" y="1503091"/>
                </a:lnTo>
                <a:lnTo>
                  <a:pt x="7491267" y="1502786"/>
                </a:lnTo>
                <a:lnTo>
                  <a:pt x="7474230" y="1502482"/>
                </a:lnTo>
                <a:lnTo>
                  <a:pt x="7457041" y="1502178"/>
                </a:lnTo>
                <a:close/>
                <a:moveTo>
                  <a:pt x="7372614" y="1499591"/>
                </a:moveTo>
                <a:lnTo>
                  <a:pt x="7384784" y="1500200"/>
                </a:lnTo>
                <a:lnTo>
                  <a:pt x="7396802" y="1500656"/>
                </a:lnTo>
                <a:lnTo>
                  <a:pt x="7408819" y="1501265"/>
                </a:lnTo>
                <a:lnTo>
                  <a:pt x="7420836" y="1501720"/>
                </a:lnTo>
                <a:lnTo>
                  <a:pt x="7432710" y="1502172"/>
                </a:lnTo>
                <a:lnTo>
                  <a:pt x="7432701" y="1501872"/>
                </a:lnTo>
                <a:lnTo>
                  <a:pt x="7420683" y="1501416"/>
                </a:lnTo>
                <a:lnTo>
                  <a:pt x="7408667" y="1500960"/>
                </a:lnTo>
                <a:lnTo>
                  <a:pt x="7396649" y="1500503"/>
                </a:lnTo>
                <a:lnTo>
                  <a:pt x="7384632" y="1500048"/>
                </a:lnTo>
                <a:close/>
                <a:moveTo>
                  <a:pt x="4912237" y="1456389"/>
                </a:moveTo>
                <a:lnTo>
                  <a:pt x="4921364" y="1467494"/>
                </a:lnTo>
                <a:lnTo>
                  <a:pt x="4937641" y="1479207"/>
                </a:lnTo>
                <a:lnTo>
                  <a:pt x="4947072" y="1489552"/>
                </a:lnTo>
                <a:lnTo>
                  <a:pt x="4949658" y="1498527"/>
                </a:lnTo>
                <a:lnTo>
                  <a:pt x="4947072" y="1489551"/>
                </a:lnTo>
                <a:lnTo>
                  <a:pt x="4937641" y="1479207"/>
                </a:lnTo>
                <a:lnTo>
                  <a:pt x="4921364" y="1467493"/>
                </a:lnTo>
                <a:close/>
                <a:moveTo>
                  <a:pt x="1102105" y="1422618"/>
                </a:moveTo>
                <a:lnTo>
                  <a:pt x="1102105" y="1422619"/>
                </a:lnTo>
                <a:lnTo>
                  <a:pt x="1102257" y="1465821"/>
                </a:lnTo>
                <a:lnTo>
                  <a:pt x="1102257" y="1465820"/>
                </a:lnTo>
                <a:close/>
                <a:moveTo>
                  <a:pt x="4034802" y="1408279"/>
                </a:moveTo>
                <a:lnTo>
                  <a:pt x="4042874" y="1410297"/>
                </a:lnTo>
                <a:lnTo>
                  <a:pt x="4042874" y="1410296"/>
                </a:lnTo>
                <a:close/>
                <a:moveTo>
                  <a:pt x="4875988" y="1405160"/>
                </a:moveTo>
                <a:lnTo>
                  <a:pt x="4876794" y="1408471"/>
                </a:lnTo>
                <a:lnTo>
                  <a:pt x="4876847" y="1408540"/>
                </a:lnTo>
                <a:close/>
                <a:moveTo>
                  <a:pt x="3976406" y="1365860"/>
                </a:moveTo>
                <a:lnTo>
                  <a:pt x="3996632" y="1373332"/>
                </a:lnTo>
                <a:lnTo>
                  <a:pt x="4002650" y="1377411"/>
                </a:lnTo>
                <a:lnTo>
                  <a:pt x="3996631" y="1373331"/>
                </a:lnTo>
                <a:close/>
                <a:moveTo>
                  <a:pt x="7695725" y="1340221"/>
                </a:moveTo>
                <a:lnTo>
                  <a:pt x="7695351" y="1340323"/>
                </a:lnTo>
                <a:lnTo>
                  <a:pt x="7680747" y="1349297"/>
                </a:lnTo>
                <a:lnTo>
                  <a:pt x="7671773" y="1352644"/>
                </a:lnTo>
                <a:lnTo>
                  <a:pt x="7657017" y="1367856"/>
                </a:lnTo>
                <a:lnTo>
                  <a:pt x="7644573" y="1373168"/>
                </a:lnTo>
                <a:lnTo>
                  <a:pt x="7644999" y="1373180"/>
                </a:lnTo>
                <a:lnTo>
                  <a:pt x="7657473" y="1367856"/>
                </a:lnTo>
                <a:lnTo>
                  <a:pt x="7672228" y="1352644"/>
                </a:lnTo>
                <a:lnTo>
                  <a:pt x="7681204" y="1349297"/>
                </a:lnTo>
                <a:close/>
                <a:moveTo>
                  <a:pt x="1101952" y="1336062"/>
                </a:moveTo>
                <a:lnTo>
                  <a:pt x="1102105" y="1379418"/>
                </a:lnTo>
                <a:lnTo>
                  <a:pt x="1102105" y="1379417"/>
                </a:lnTo>
                <a:close/>
                <a:moveTo>
                  <a:pt x="3790161" y="1334066"/>
                </a:moveTo>
                <a:lnTo>
                  <a:pt x="3804961" y="1344126"/>
                </a:lnTo>
                <a:lnTo>
                  <a:pt x="3830366" y="1353100"/>
                </a:lnTo>
                <a:lnTo>
                  <a:pt x="3842534" y="1344581"/>
                </a:lnTo>
                <a:lnTo>
                  <a:pt x="3830365" y="1353099"/>
                </a:lnTo>
                <a:lnTo>
                  <a:pt x="3804960" y="1344125"/>
                </a:lnTo>
                <a:close/>
                <a:moveTo>
                  <a:pt x="2962067" y="1315070"/>
                </a:moveTo>
                <a:lnTo>
                  <a:pt x="2962219" y="1363749"/>
                </a:lnTo>
                <a:lnTo>
                  <a:pt x="2962372" y="1412122"/>
                </a:lnTo>
                <a:lnTo>
                  <a:pt x="2962524" y="1460497"/>
                </a:lnTo>
                <a:lnTo>
                  <a:pt x="2962675" y="1508567"/>
                </a:lnTo>
                <a:lnTo>
                  <a:pt x="2962675" y="1556484"/>
                </a:lnTo>
                <a:lnTo>
                  <a:pt x="2962827" y="1604250"/>
                </a:lnTo>
                <a:lnTo>
                  <a:pt x="2962979" y="1651710"/>
                </a:lnTo>
                <a:lnTo>
                  <a:pt x="2963133" y="1699171"/>
                </a:lnTo>
                <a:lnTo>
                  <a:pt x="2962981" y="1651710"/>
                </a:lnTo>
                <a:lnTo>
                  <a:pt x="2962828" y="1604249"/>
                </a:lnTo>
                <a:lnTo>
                  <a:pt x="2962676" y="1556484"/>
                </a:lnTo>
                <a:lnTo>
                  <a:pt x="2962676" y="1508566"/>
                </a:lnTo>
                <a:lnTo>
                  <a:pt x="2962525" y="1460497"/>
                </a:lnTo>
                <a:lnTo>
                  <a:pt x="2962373" y="1412122"/>
                </a:lnTo>
                <a:lnTo>
                  <a:pt x="2962220" y="1363749"/>
                </a:lnTo>
                <a:lnTo>
                  <a:pt x="2962068" y="1315070"/>
                </a:lnTo>
                <a:close/>
                <a:moveTo>
                  <a:pt x="4039832" y="1306855"/>
                </a:moveTo>
                <a:lnTo>
                  <a:pt x="4038312" y="1321307"/>
                </a:lnTo>
                <a:lnTo>
                  <a:pt x="4031314" y="1342755"/>
                </a:lnTo>
                <a:lnTo>
                  <a:pt x="4038312" y="1321308"/>
                </a:lnTo>
                <a:close/>
                <a:moveTo>
                  <a:pt x="6547976" y="1302900"/>
                </a:moveTo>
                <a:lnTo>
                  <a:pt x="6558168" y="1304877"/>
                </a:lnTo>
                <a:lnTo>
                  <a:pt x="6558472" y="1307008"/>
                </a:lnTo>
                <a:lnTo>
                  <a:pt x="6556191" y="1310811"/>
                </a:lnTo>
                <a:lnTo>
                  <a:pt x="6551778" y="1317504"/>
                </a:lnTo>
                <a:lnTo>
                  <a:pt x="6547520" y="1316896"/>
                </a:lnTo>
                <a:lnTo>
                  <a:pt x="6544477" y="1314766"/>
                </a:lnTo>
                <a:lnTo>
                  <a:pt x="6543413" y="1310506"/>
                </a:lnTo>
                <a:lnTo>
                  <a:pt x="6544173" y="1305182"/>
                </a:lnTo>
                <a:close/>
                <a:moveTo>
                  <a:pt x="4811957" y="1257157"/>
                </a:moveTo>
                <a:lnTo>
                  <a:pt x="4812447" y="1260915"/>
                </a:lnTo>
                <a:lnTo>
                  <a:pt x="4806666" y="1276279"/>
                </a:lnTo>
                <a:lnTo>
                  <a:pt x="4804689" y="1295295"/>
                </a:lnTo>
                <a:lnTo>
                  <a:pt x="4806514" y="1317961"/>
                </a:lnTo>
                <a:lnTo>
                  <a:pt x="4810926" y="1338345"/>
                </a:lnTo>
                <a:lnTo>
                  <a:pt x="4810974" y="1338471"/>
                </a:lnTo>
                <a:lnTo>
                  <a:pt x="4806667" y="1318570"/>
                </a:lnTo>
                <a:lnTo>
                  <a:pt x="4804841" y="1295904"/>
                </a:lnTo>
                <a:lnTo>
                  <a:pt x="4806819" y="1276890"/>
                </a:lnTo>
                <a:lnTo>
                  <a:pt x="4812599" y="1261525"/>
                </a:lnTo>
                <a:close/>
                <a:moveTo>
                  <a:pt x="4035269" y="1249203"/>
                </a:moveTo>
                <a:lnTo>
                  <a:pt x="4034052" y="1254831"/>
                </a:lnTo>
                <a:lnTo>
                  <a:pt x="4030248" y="1259851"/>
                </a:lnTo>
                <a:lnTo>
                  <a:pt x="4031163" y="1267760"/>
                </a:lnTo>
                <a:lnTo>
                  <a:pt x="4030249" y="1259851"/>
                </a:lnTo>
                <a:lnTo>
                  <a:pt x="4034052" y="1254832"/>
                </a:lnTo>
                <a:close/>
                <a:moveTo>
                  <a:pt x="1101801" y="1204935"/>
                </a:moveTo>
                <a:lnTo>
                  <a:pt x="1101801" y="1204936"/>
                </a:lnTo>
                <a:lnTo>
                  <a:pt x="1101952" y="1248746"/>
                </a:lnTo>
                <a:lnTo>
                  <a:pt x="1101952" y="1248745"/>
                </a:lnTo>
                <a:close/>
                <a:moveTo>
                  <a:pt x="7358011" y="1192310"/>
                </a:moveTo>
                <a:lnTo>
                  <a:pt x="7355273" y="1193679"/>
                </a:lnTo>
                <a:lnTo>
                  <a:pt x="7349450" y="1201741"/>
                </a:lnTo>
                <a:lnTo>
                  <a:pt x="7350102" y="1201741"/>
                </a:lnTo>
                <a:lnTo>
                  <a:pt x="7356186" y="1193527"/>
                </a:lnTo>
                <a:lnTo>
                  <a:pt x="7358396" y="1192544"/>
                </a:lnTo>
                <a:close/>
                <a:moveTo>
                  <a:pt x="2961459" y="1118228"/>
                </a:moveTo>
                <a:lnTo>
                  <a:pt x="2961610" y="1167819"/>
                </a:lnTo>
                <a:lnTo>
                  <a:pt x="2961763" y="1217106"/>
                </a:lnTo>
                <a:lnTo>
                  <a:pt x="2961610" y="1167818"/>
                </a:lnTo>
                <a:close/>
                <a:moveTo>
                  <a:pt x="6942726" y="1112903"/>
                </a:moveTo>
                <a:lnTo>
                  <a:pt x="6942574" y="1115033"/>
                </a:lnTo>
                <a:lnTo>
                  <a:pt x="6938314" y="1120510"/>
                </a:lnTo>
                <a:lnTo>
                  <a:pt x="6936185" y="1121117"/>
                </a:lnTo>
                <a:lnTo>
                  <a:pt x="6936337" y="1116858"/>
                </a:lnTo>
                <a:lnTo>
                  <a:pt x="6938466" y="1114121"/>
                </a:lnTo>
                <a:close/>
                <a:moveTo>
                  <a:pt x="4753300" y="1108055"/>
                </a:moveTo>
                <a:lnTo>
                  <a:pt x="4772135" y="1120662"/>
                </a:lnTo>
                <a:lnTo>
                  <a:pt x="4781111" y="1131464"/>
                </a:lnTo>
                <a:lnTo>
                  <a:pt x="4787043" y="1158997"/>
                </a:lnTo>
                <a:lnTo>
                  <a:pt x="4791735" y="1216805"/>
                </a:lnTo>
                <a:lnTo>
                  <a:pt x="4792610" y="1216801"/>
                </a:lnTo>
                <a:lnTo>
                  <a:pt x="4787956" y="1159452"/>
                </a:lnTo>
                <a:lnTo>
                  <a:pt x="4782023" y="1131919"/>
                </a:lnTo>
                <a:lnTo>
                  <a:pt x="4773049" y="1121119"/>
                </a:lnTo>
                <a:lnTo>
                  <a:pt x="4754186" y="1108493"/>
                </a:lnTo>
                <a:close/>
                <a:moveTo>
                  <a:pt x="8024385" y="1067572"/>
                </a:moveTo>
                <a:lnTo>
                  <a:pt x="8027427" y="1070311"/>
                </a:lnTo>
                <a:lnTo>
                  <a:pt x="8031991" y="1079589"/>
                </a:lnTo>
                <a:lnTo>
                  <a:pt x="8026515" y="1083545"/>
                </a:lnTo>
                <a:lnTo>
                  <a:pt x="8020735" y="1082328"/>
                </a:lnTo>
                <a:lnTo>
                  <a:pt x="8020583" y="1072440"/>
                </a:lnTo>
                <a:lnTo>
                  <a:pt x="8022407" y="1069093"/>
                </a:lnTo>
                <a:close/>
                <a:moveTo>
                  <a:pt x="1084612" y="1060879"/>
                </a:moveTo>
                <a:lnTo>
                  <a:pt x="1100432" y="1063770"/>
                </a:lnTo>
                <a:lnTo>
                  <a:pt x="1111385" y="1069854"/>
                </a:lnTo>
                <a:lnTo>
                  <a:pt x="1117165" y="1078830"/>
                </a:lnTo>
                <a:lnTo>
                  <a:pt x="1117317" y="1087348"/>
                </a:lnTo>
                <a:lnTo>
                  <a:pt x="1117165" y="1078829"/>
                </a:lnTo>
                <a:lnTo>
                  <a:pt x="1111385" y="1069854"/>
                </a:lnTo>
                <a:lnTo>
                  <a:pt x="1100431" y="1063769"/>
                </a:lnTo>
                <a:close/>
                <a:moveTo>
                  <a:pt x="6958697" y="1057836"/>
                </a:moveTo>
                <a:lnTo>
                  <a:pt x="6964935" y="1057836"/>
                </a:lnTo>
                <a:lnTo>
                  <a:pt x="6964175" y="1059966"/>
                </a:lnTo>
                <a:lnTo>
                  <a:pt x="6959763" y="1063464"/>
                </a:lnTo>
                <a:lnTo>
                  <a:pt x="6955199" y="1065138"/>
                </a:lnTo>
                <a:lnTo>
                  <a:pt x="6954134" y="1062856"/>
                </a:lnTo>
                <a:lnTo>
                  <a:pt x="6954895" y="1060574"/>
                </a:lnTo>
                <a:close/>
                <a:moveTo>
                  <a:pt x="4663133" y="1030508"/>
                </a:moveTo>
                <a:lnTo>
                  <a:pt x="4675996" y="1039278"/>
                </a:lnTo>
                <a:lnTo>
                  <a:pt x="4696380" y="1061488"/>
                </a:lnTo>
                <a:lnTo>
                  <a:pt x="4706571" y="1080351"/>
                </a:lnTo>
                <a:lnTo>
                  <a:pt x="4724370" y="1093738"/>
                </a:lnTo>
                <a:lnTo>
                  <a:pt x="4725265" y="1094181"/>
                </a:lnTo>
                <a:lnTo>
                  <a:pt x="4707485" y="1080807"/>
                </a:lnTo>
                <a:lnTo>
                  <a:pt x="4697293" y="1061944"/>
                </a:lnTo>
                <a:lnTo>
                  <a:pt x="4676908" y="1039735"/>
                </a:lnTo>
                <a:lnTo>
                  <a:pt x="4663521" y="1030608"/>
                </a:lnTo>
                <a:close/>
                <a:moveTo>
                  <a:pt x="8078388" y="1027565"/>
                </a:moveTo>
                <a:lnTo>
                  <a:pt x="8087211" y="1031216"/>
                </a:lnTo>
                <a:lnTo>
                  <a:pt x="8093903" y="1045971"/>
                </a:lnTo>
                <a:lnTo>
                  <a:pt x="8094512" y="1052360"/>
                </a:lnTo>
                <a:lnTo>
                  <a:pt x="8086145" y="1056315"/>
                </a:lnTo>
                <a:lnTo>
                  <a:pt x="8077018" y="1054642"/>
                </a:lnTo>
                <a:lnTo>
                  <a:pt x="8077170" y="1065138"/>
                </a:lnTo>
                <a:lnTo>
                  <a:pt x="8076105" y="1068942"/>
                </a:lnTo>
                <a:lnTo>
                  <a:pt x="8065913" y="1063465"/>
                </a:lnTo>
                <a:lnTo>
                  <a:pt x="8062263" y="1059966"/>
                </a:lnTo>
                <a:lnTo>
                  <a:pt x="8062567" y="1045971"/>
                </a:lnTo>
                <a:lnTo>
                  <a:pt x="8071541" y="1032737"/>
                </a:lnTo>
                <a:close/>
                <a:moveTo>
                  <a:pt x="7600277" y="1022544"/>
                </a:moveTo>
                <a:lnTo>
                  <a:pt x="7593888" y="1028933"/>
                </a:lnTo>
                <a:lnTo>
                  <a:pt x="7573504" y="1044145"/>
                </a:lnTo>
                <a:lnTo>
                  <a:pt x="7567419" y="1047948"/>
                </a:lnTo>
                <a:lnTo>
                  <a:pt x="7548313" y="1052968"/>
                </a:lnTo>
                <a:lnTo>
                  <a:pt x="7544053" y="1058749"/>
                </a:lnTo>
                <a:lnTo>
                  <a:pt x="7539641" y="1095409"/>
                </a:lnTo>
                <a:lnTo>
                  <a:pt x="7533405" y="1115946"/>
                </a:lnTo>
                <a:lnTo>
                  <a:pt x="7532035" y="1125377"/>
                </a:lnTo>
                <a:lnTo>
                  <a:pt x="7523669" y="1141502"/>
                </a:lnTo>
                <a:lnTo>
                  <a:pt x="7516671" y="1159908"/>
                </a:lnTo>
                <a:lnTo>
                  <a:pt x="7506023" y="1174968"/>
                </a:lnTo>
                <a:lnTo>
                  <a:pt x="7500243" y="1193222"/>
                </a:lnTo>
                <a:lnTo>
                  <a:pt x="7496592" y="1200220"/>
                </a:lnTo>
                <a:lnTo>
                  <a:pt x="7493397" y="1211628"/>
                </a:lnTo>
                <a:lnTo>
                  <a:pt x="7490203" y="1250268"/>
                </a:lnTo>
                <a:lnTo>
                  <a:pt x="7485791" y="1271411"/>
                </a:lnTo>
                <a:lnTo>
                  <a:pt x="7480771" y="1307768"/>
                </a:lnTo>
                <a:lnTo>
                  <a:pt x="7477425" y="1316896"/>
                </a:lnTo>
                <a:lnTo>
                  <a:pt x="7474230" y="1321762"/>
                </a:lnTo>
                <a:lnTo>
                  <a:pt x="7469819" y="1337431"/>
                </a:lnTo>
                <a:lnTo>
                  <a:pt x="7469363" y="1343212"/>
                </a:lnTo>
                <a:lnTo>
                  <a:pt x="7471339" y="1348384"/>
                </a:lnTo>
                <a:lnTo>
                  <a:pt x="7476125" y="1355930"/>
                </a:lnTo>
                <a:lnTo>
                  <a:pt x="7471341" y="1348384"/>
                </a:lnTo>
                <a:lnTo>
                  <a:pt x="7469363" y="1343212"/>
                </a:lnTo>
                <a:lnTo>
                  <a:pt x="7469819" y="1337432"/>
                </a:lnTo>
                <a:lnTo>
                  <a:pt x="7474230" y="1321763"/>
                </a:lnTo>
                <a:lnTo>
                  <a:pt x="7477425" y="1316896"/>
                </a:lnTo>
                <a:lnTo>
                  <a:pt x="7480771" y="1307769"/>
                </a:lnTo>
                <a:lnTo>
                  <a:pt x="7485791" y="1271412"/>
                </a:lnTo>
                <a:lnTo>
                  <a:pt x="7490203" y="1250268"/>
                </a:lnTo>
                <a:lnTo>
                  <a:pt x="7493397" y="1211629"/>
                </a:lnTo>
                <a:lnTo>
                  <a:pt x="7496592" y="1200220"/>
                </a:lnTo>
                <a:lnTo>
                  <a:pt x="7500243" y="1193223"/>
                </a:lnTo>
                <a:lnTo>
                  <a:pt x="7506023" y="1174969"/>
                </a:lnTo>
                <a:lnTo>
                  <a:pt x="7516671" y="1159909"/>
                </a:lnTo>
                <a:lnTo>
                  <a:pt x="7523669" y="1141502"/>
                </a:lnTo>
                <a:lnTo>
                  <a:pt x="7532035" y="1125378"/>
                </a:lnTo>
                <a:lnTo>
                  <a:pt x="7533405" y="1115947"/>
                </a:lnTo>
                <a:lnTo>
                  <a:pt x="7539641" y="1095410"/>
                </a:lnTo>
                <a:lnTo>
                  <a:pt x="7544053" y="1058749"/>
                </a:lnTo>
                <a:lnTo>
                  <a:pt x="7548313" y="1052969"/>
                </a:lnTo>
                <a:lnTo>
                  <a:pt x="7567419" y="1047949"/>
                </a:lnTo>
                <a:lnTo>
                  <a:pt x="7573504" y="1044145"/>
                </a:lnTo>
                <a:lnTo>
                  <a:pt x="7593888" y="1028934"/>
                </a:lnTo>
                <a:close/>
                <a:moveTo>
                  <a:pt x="7609861" y="1003073"/>
                </a:moveTo>
                <a:lnTo>
                  <a:pt x="7607578" y="1005811"/>
                </a:lnTo>
                <a:lnTo>
                  <a:pt x="7604384" y="1016155"/>
                </a:lnTo>
                <a:lnTo>
                  <a:pt x="7607578" y="1005812"/>
                </a:lnTo>
                <a:close/>
                <a:moveTo>
                  <a:pt x="4621387" y="1002250"/>
                </a:moveTo>
                <a:lnTo>
                  <a:pt x="4631424" y="1008702"/>
                </a:lnTo>
                <a:lnTo>
                  <a:pt x="4639183" y="1019655"/>
                </a:lnTo>
                <a:lnTo>
                  <a:pt x="4649527" y="1026805"/>
                </a:lnTo>
                <a:lnTo>
                  <a:pt x="4649929" y="1026908"/>
                </a:lnTo>
                <a:lnTo>
                  <a:pt x="4640096" y="1020112"/>
                </a:lnTo>
                <a:lnTo>
                  <a:pt x="4632338" y="1009159"/>
                </a:lnTo>
                <a:lnTo>
                  <a:pt x="4621689" y="1002313"/>
                </a:lnTo>
                <a:close/>
                <a:moveTo>
                  <a:pt x="1956559" y="993945"/>
                </a:moveTo>
                <a:lnTo>
                  <a:pt x="1956407" y="1019197"/>
                </a:lnTo>
                <a:lnTo>
                  <a:pt x="1956407" y="1019198"/>
                </a:lnTo>
                <a:lnTo>
                  <a:pt x="1956559" y="993946"/>
                </a:lnTo>
                <a:close/>
                <a:moveTo>
                  <a:pt x="7618683" y="936901"/>
                </a:moveTo>
                <a:lnTo>
                  <a:pt x="7602861" y="964435"/>
                </a:lnTo>
                <a:lnTo>
                  <a:pt x="7603157" y="972954"/>
                </a:lnTo>
                <a:lnTo>
                  <a:pt x="7602863" y="964435"/>
                </a:lnTo>
                <a:lnTo>
                  <a:pt x="7618683" y="936902"/>
                </a:lnTo>
                <a:close/>
                <a:moveTo>
                  <a:pt x="1956559" y="918190"/>
                </a:moveTo>
                <a:lnTo>
                  <a:pt x="1956559" y="918191"/>
                </a:lnTo>
                <a:lnTo>
                  <a:pt x="1987896" y="918191"/>
                </a:lnTo>
                <a:lnTo>
                  <a:pt x="2019384" y="918191"/>
                </a:lnTo>
                <a:lnTo>
                  <a:pt x="2050720" y="918191"/>
                </a:lnTo>
                <a:lnTo>
                  <a:pt x="2082057" y="918191"/>
                </a:lnTo>
                <a:lnTo>
                  <a:pt x="2113546" y="918191"/>
                </a:lnTo>
                <a:lnTo>
                  <a:pt x="2144883" y="918191"/>
                </a:lnTo>
                <a:lnTo>
                  <a:pt x="2176219" y="918191"/>
                </a:lnTo>
                <a:lnTo>
                  <a:pt x="2207707" y="918191"/>
                </a:lnTo>
                <a:lnTo>
                  <a:pt x="2239044" y="918191"/>
                </a:lnTo>
                <a:lnTo>
                  <a:pt x="2270381" y="918191"/>
                </a:lnTo>
                <a:lnTo>
                  <a:pt x="2301717" y="918191"/>
                </a:lnTo>
                <a:lnTo>
                  <a:pt x="2333206" y="918191"/>
                </a:lnTo>
                <a:lnTo>
                  <a:pt x="2364543" y="918191"/>
                </a:lnTo>
                <a:lnTo>
                  <a:pt x="2395880" y="918191"/>
                </a:lnTo>
                <a:lnTo>
                  <a:pt x="2427368" y="918191"/>
                </a:lnTo>
                <a:lnTo>
                  <a:pt x="2458704" y="918191"/>
                </a:lnTo>
                <a:lnTo>
                  <a:pt x="2490041" y="918191"/>
                </a:lnTo>
                <a:lnTo>
                  <a:pt x="2521529" y="918191"/>
                </a:lnTo>
                <a:lnTo>
                  <a:pt x="2552867" y="918191"/>
                </a:lnTo>
                <a:lnTo>
                  <a:pt x="2584203" y="918191"/>
                </a:lnTo>
                <a:lnTo>
                  <a:pt x="2615692" y="918191"/>
                </a:lnTo>
                <a:lnTo>
                  <a:pt x="2647028" y="918191"/>
                </a:lnTo>
                <a:lnTo>
                  <a:pt x="2678364" y="918191"/>
                </a:lnTo>
                <a:lnTo>
                  <a:pt x="2709853" y="918191"/>
                </a:lnTo>
                <a:lnTo>
                  <a:pt x="2741189" y="918191"/>
                </a:lnTo>
                <a:lnTo>
                  <a:pt x="2772526" y="918191"/>
                </a:lnTo>
                <a:lnTo>
                  <a:pt x="2804015" y="918191"/>
                </a:lnTo>
                <a:lnTo>
                  <a:pt x="2835352" y="918191"/>
                </a:lnTo>
                <a:lnTo>
                  <a:pt x="2866688" y="918191"/>
                </a:lnTo>
                <a:lnTo>
                  <a:pt x="2898177" y="918191"/>
                </a:lnTo>
                <a:lnTo>
                  <a:pt x="2929513" y="918191"/>
                </a:lnTo>
                <a:lnTo>
                  <a:pt x="2960850" y="918191"/>
                </a:lnTo>
                <a:lnTo>
                  <a:pt x="2961003" y="968543"/>
                </a:lnTo>
                <a:lnTo>
                  <a:pt x="2960850" y="918190"/>
                </a:lnTo>
                <a:lnTo>
                  <a:pt x="2929514" y="918190"/>
                </a:lnTo>
                <a:lnTo>
                  <a:pt x="2898177" y="918190"/>
                </a:lnTo>
                <a:lnTo>
                  <a:pt x="2866689" y="918190"/>
                </a:lnTo>
                <a:lnTo>
                  <a:pt x="2835352" y="918190"/>
                </a:lnTo>
                <a:lnTo>
                  <a:pt x="2804016" y="918190"/>
                </a:lnTo>
                <a:lnTo>
                  <a:pt x="2772526" y="918190"/>
                </a:lnTo>
                <a:lnTo>
                  <a:pt x="2741190" y="918190"/>
                </a:lnTo>
                <a:lnTo>
                  <a:pt x="2709853" y="918190"/>
                </a:lnTo>
                <a:lnTo>
                  <a:pt x="2678365" y="918190"/>
                </a:lnTo>
                <a:lnTo>
                  <a:pt x="2647028" y="918190"/>
                </a:lnTo>
                <a:lnTo>
                  <a:pt x="2615692" y="918190"/>
                </a:lnTo>
                <a:lnTo>
                  <a:pt x="2584203" y="918190"/>
                </a:lnTo>
                <a:lnTo>
                  <a:pt x="2552867" y="918190"/>
                </a:lnTo>
                <a:lnTo>
                  <a:pt x="2521529" y="918190"/>
                </a:lnTo>
                <a:lnTo>
                  <a:pt x="2490041" y="918190"/>
                </a:lnTo>
                <a:lnTo>
                  <a:pt x="2458704" y="918190"/>
                </a:lnTo>
                <a:lnTo>
                  <a:pt x="2427368" y="918190"/>
                </a:lnTo>
                <a:lnTo>
                  <a:pt x="2395880" y="918190"/>
                </a:lnTo>
                <a:lnTo>
                  <a:pt x="2364543" y="918190"/>
                </a:lnTo>
                <a:lnTo>
                  <a:pt x="2333206" y="918190"/>
                </a:lnTo>
                <a:lnTo>
                  <a:pt x="2301718" y="918190"/>
                </a:lnTo>
                <a:lnTo>
                  <a:pt x="2270381" y="918190"/>
                </a:lnTo>
                <a:lnTo>
                  <a:pt x="2239044" y="918190"/>
                </a:lnTo>
                <a:lnTo>
                  <a:pt x="2207707" y="918190"/>
                </a:lnTo>
                <a:lnTo>
                  <a:pt x="2176220" y="918190"/>
                </a:lnTo>
                <a:lnTo>
                  <a:pt x="2144883" y="918190"/>
                </a:lnTo>
                <a:lnTo>
                  <a:pt x="2113546" y="918190"/>
                </a:lnTo>
                <a:lnTo>
                  <a:pt x="2082057" y="918190"/>
                </a:lnTo>
                <a:lnTo>
                  <a:pt x="2050721" y="918190"/>
                </a:lnTo>
                <a:lnTo>
                  <a:pt x="2019384" y="918190"/>
                </a:lnTo>
                <a:lnTo>
                  <a:pt x="1987896" y="918190"/>
                </a:lnTo>
                <a:close/>
                <a:moveTo>
                  <a:pt x="5536382" y="886854"/>
                </a:moveTo>
                <a:lnTo>
                  <a:pt x="5544140" y="888071"/>
                </a:lnTo>
                <a:lnTo>
                  <a:pt x="5546878" y="891874"/>
                </a:lnTo>
                <a:lnTo>
                  <a:pt x="5547183" y="897807"/>
                </a:lnTo>
                <a:lnTo>
                  <a:pt x="5545510" y="900697"/>
                </a:lnTo>
                <a:lnTo>
                  <a:pt x="5541554" y="900393"/>
                </a:lnTo>
                <a:lnTo>
                  <a:pt x="5538360" y="897655"/>
                </a:lnTo>
                <a:lnTo>
                  <a:pt x="5535317" y="888832"/>
                </a:lnTo>
                <a:close/>
                <a:moveTo>
                  <a:pt x="5393543" y="856583"/>
                </a:moveTo>
                <a:lnTo>
                  <a:pt x="5399932" y="857952"/>
                </a:lnTo>
                <a:lnTo>
                  <a:pt x="5402670" y="862211"/>
                </a:lnTo>
                <a:lnTo>
                  <a:pt x="5401758" y="869666"/>
                </a:lnTo>
                <a:lnTo>
                  <a:pt x="5399172" y="872251"/>
                </a:lnTo>
                <a:lnTo>
                  <a:pt x="5394760" y="870578"/>
                </a:lnTo>
                <a:lnTo>
                  <a:pt x="5393086" y="874381"/>
                </a:lnTo>
                <a:lnTo>
                  <a:pt x="5393999" y="883660"/>
                </a:lnTo>
                <a:lnTo>
                  <a:pt x="5392479" y="887920"/>
                </a:lnTo>
                <a:lnTo>
                  <a:pt x="5388523" y="887159"/>
                </a:lnTo>
                <a:lnTo>
                  <a:pt x="5388371" y="888832"/>
                </a:lnTo>
                <a:lnTo>
                  <a:pt x="5391870" y="892940"/>
                </a:lnTo>
                <a:lnTo>
                  <a:pt x="5392174" y="897503"/>
                </a:lnTo>
                <a:lnTo>
                  <a:pt x="5389436" y="902371"/>
                </a:lnTo>
                <a:lnTo>
                  <a:pt x="5386850" y="904653"/>
                </a:lnTo>
                <a:lnTo>
                  <a:pt x="5384263" y="904349"/>
                </a:lnTo>
                <a:lnTo>
                  <a:pt x="5380308" y="909977"/>
                </a:lnTo>
                <a:lnTo>
                  <a:pt x="5374985" y="921539"/>
                </a:lnTo>
                <a:lnTo>
                  <a:pt x="5373159" y="928232"/>
                </a:lnTo>
                <a:lnTo>
                  <a:pt x="5374832" y="930057"/>
                </a:lnTo>
                <a:lnTo>
                  <a:pt x="5373616" y="933859"/>
                </a:lnTo>
                <a:lnTo>
                  <a:pt x="5360380" y="951353"/>
                </a:lnTo>
                <a:lnTo>
                  <a:pt x="5355362" y="953027"/>
                </a:lnTo>
                <a:lnTo>
                  <a:pt x="5349733" y="950593"/>
                </a:lnTo>
                <a:lnTo>
                  <a:pt x="5345778" y="945421"/>
                </a:lnTo>
                <a:lnTo>
                  <a:pt x="5343495" y="937663"/>
                </a:lnTo>
                <a:lnTo>
                  <a:pt x="5342887" y="931578"/>
                </a:lnTo>
                <a:lnTo>
                  <a:pt x="5343800" y="927318"/>
                </a:lnTo>
                <a:lnTo>
                  <a:pt x="5355362" y="911803"/>
                </a:lnTo>
                <a:lnTo>
                  <a:pt x="5360532" y="901611"/>
                </a:lnTo>
                <a:lnTo>
                  <a:pt x="5363423" y="890201"/>
                </a:lnTo>
                <a:lnTo>
                  <a:pt x="5368748" y="882900"/>
                </a:lnTo>
                <a:lnTo>
                  <a:pt x="5376657" y="879705"/>
                </a:lnTo>
                <a:lnTo>
                  <a:pt x="5383047" y="872555"/>
                </a:lnTo>
                <a:lnTo>
                  <a:pt x="5387914" y="861451"/>
                </a:lnTo>
                <a:close/>
                <a:moveTo>
                  <a:pt x="5275369" y="840063"/>
                </a:moveTo>
                <a:lnTo>
                  <a:pt x="5275346" y="840915"/>
                </a:lnTo>
                <a:lnTo>
                  <a:pt x="5276715" y="844565"/>
                </a:lnTo>
                <a:lnTo>
                  <a:pt x="5280062" y="845934"/>
                </a:lnTo>
                <a:lnTo>
                  <a:pt x="5290558" y="845174"/>
                </a:lnTo>
                <a:lnTo>
                  <a:pt x="5300902" y="841372"/>
                </a:lnTo>
                <a:lnTo>
                  <a:pt x="5305466" y="843653"/>
                </a:lnTo>
                <a:lnTo>
                  <a:pt x="5306238" y="845327"/>
                </a:lnTo>
                <a:lnTo>
                  <a:pt x="5306377" y="844716"/>
                </a:lnTo>
                <a:lnTo>
                  <a:pt x="5305465" y="842740"/>
                </a:lnTo>
                <a:lnTo>
                  <a:pt x="5300902" y="840458"/>
                </a:lnTo>
                <a:lnTo>
                  <a:pt x="5290557" y="844261"/>
                </a:lnTo>
                <a:lnTo>
                  <a:pt x="5280061" y="845021"/>
                </a:lnTo>
                <a:lnTo>
                  <a:pt x="5276714" y="843652"/>
                </a:lnTo>
                <a:close/>
                <a:moveTo>
                  <a:pt x="5409363" y="832092"/>
                </a:moveTo>
                <a:lnTo>
                  <a:pt x="5411036" y="834222"/>
                </a:lnTo>
                <a:lnTo>
                  <a:pt x="5417883" y="834374"/>
                </a:lnTo>
                <a:lnTo>
                  <a:pt x="5420315" y="835591"/>
                </a:lnTo>
                <a:lnTo>
                  <a:pt x="5421076" y="838481"/>
                </a:lnTo>
                <a:lnTo>
                  <a:pt x="5420315" y="847151"/>
                </a:lnTo>
                <a:lnTo>
                  <a:pt x="5416057" y="849129"/>
                </a:lnTo>
                <a:lnTo>
                  <a:pt x="5408147" y="848369"/>
                </a:lnTo>
                <a:lnTo>
                  <a:pt x="5405256" y="843805"/>
                </a:lnTo>
                <a:close/>
                <a:moveTo>
                  <a:pt x="1562570" y="796496"/>
                </a:moveTo>
                <a:lnTo>
                  <a:pt x="1563330" y="799233"/>
                </a:lnTo>
                <a:lnTo>
                  <a:pt x="1562874" y="808969"/>
                </a:lnTo>
                <a:lnTo>
                  <a:pt x="1563331" y="799233"/>
                </a:lnTo>
                <a:close/>
                <a:moveTo>
                  <a:pt x="5284091" y="784819"/>
                </a:moveTo>
                <a:lnTo>
                  <a:pt x="5284017" y="785392"/>
                </a:lnTo>
                <a:lnTo>
                  <a:pt x="5286622" y="797258"/>
                </a:lnTo>
                <a:lnTo>
                  <a:pt x="5286754" y="796951"/>
                </a:lnTo>
                <a:close/>
                <a:moveTo>
                  <a:pt x="1167098" y="764768"/>
                </a:moveTo>
                <a:lnTo>
                  <a:pt x="1173297" y="771853"/>
                </a:lnTo>
                <a:lnTo>
                  <a:pt x="1175050" y="776470"/>
                </a:lnTo>
                <a:lnTo>
                  <a:pt x="1173297" y="771852"/>
                </a:lnTo>
                <a:close/>
                <a:moveTo>
                  <a:pt x="5609856" y="760899"/>
                </a:moveTo>
                <a:lnTo>
                  <a:pt x="5616397" y="763942"/>
                </a:lnTo>
                <a:lnTo>
                  <a:pt x="5615029" y="765920"/>
                </a:lnTo>
                <a:lnTo>
                  <a:pt x="5616397" y="783717"/>
                </a:lnTo>
                <a:lnTo>
                  <a:pt x="5613963" y="791627"/>
                </a:lnTo>
                <a:lnTo>
                  <a:pt x="5608031" y="796191"/>
                </a:lnTo>
                <a:lnTo>
                  <a:pt x="5603163" y="797256"/>
                </a:lnTo>
                <a:lnTo>
                  <a:pt x="5599360" y="794822"/>
                </a:lnTo>
                <a:lnTo>
                  <a:pt x="5599968" y="785238"/>
                </a:lnTo>
                <a:lnTo>
                  <a:pt x="5604988" y="768506"/>
                </a:lnTo>
                <a:close/>
                <a:moveTo>
                  <a:pt x="5721055" y="757401"/>
                </a:moveTo>
                <a:lnTo>
                  <a:pt x="5721663" y="757401"/>
                </a:lnTo>
                <a:lnTo>
                  <a:pt x="5721476" y="757557"/>
                </a:lnTo>
                <a:close/>
                <a:moveTo>
                  <a:pt x="5241004" y="752154"/>
                </a:moveTo>
                <a:lnTo>
                  <a:pt x="5240815" y="752990"/>
                </a:lnTo>
                <a:lnTo>
                  <a:pt x="5268500" y="764398"/>
                </a:lnTo>
                <a:lnTo>
                  <a:pt x="5280367" y="772918"/>
                </a:lnTo>
                <a:lnTo>
                  <a:pt x="5284679" y="779313"/>
                </a:lnTo>
                <a:lnTo>
                  <a:pt x="5284777" y="778545"/>
                </a:lnTo>
                <a:lnTo>
                  <a:pt x="5280365" y="772004"/>
                </a:lnTo>
                <a:lnTo>
                  <a:pt x="5268500" y="763485"/>
                </a:lnTo>
                <a:close/>
                <a:moveTo>
                  <a:pt x="5750414" y="751620"/>
                </a:moveTo>
                <a:lnTo>
                  <a:pt x="5768821" y="754510"/>
                </a:lnTo>
                <a:lnTo>
                  <a:pt x="5770646" y="752989"/>
                </a:lnTo>
                <a:lnTo>
                  <a:pt x="5775817" y="758465"/>
                </a:lnTo>
                <a:lnTo>
                  <a:pt x="5776578" y="763029"/>
                </a:lnTo>
                <a:lnTo>
                  <a:pt x="5774449" y="766832"/>
                </a:lnTo>
                <a:lnTo>
                  <a:pt x="5771254" y="768961"/>
                </a:lnTo>
                <a:lnTo>
                  <a:pt x="5767148" y="769266"/>
                </a:lnTo>
                <a:lnTo>
                  <a:pt x="5760606" y="765311"/>
                </a:lnTo>
                <a:lnTo>
                  <a:pt x="5749805" y="754967"/>
                </a:lnTo>
                <a:close/>
                <a:moveTo>
                  <a:pt x="1126104" y="726525"/>
                </a:moveTo>
                <a:lnTo>
                  <a:pt x="1138309" y="740973"/>
                </a:lnTo>
                <a:lnTo>
                  <a:pt x="1149949" y="749262"/>
                </a:lnTo>
                <a:lnTo>
                  <a:pt x="1138309" y="740971"/>
                </a:lnTo>
                <a:close/>
                <a:moveTo>
                  <a:pt x="1465670" y="707505"/>
                </a:moveTo>
                <a:lnTo>
                  <a:pt x="1467647" y="711460"/>
                </a:lnTo>
                <a:lnTo>
                  <a:pt x="1474645" y="718458"/>
                </a:lnTo>
                <a:lnTo>
                  <a:pt x="1467648" y="711460"/>
                </a:lnTo>
                <a:close/>
                <a:moveTo>
                  <a:pt x="5875761" y="693054"/>
                </a:moveTo>
                <a:lnTo>
                  <a:pt x="5886561" y="695032"/>
                </a:lnTo>
                <a:lnTo>
                  <a:pt x="5890516" y="698378"/>
                </a:lnTo>
                <a:lnTo>
                  <a:pt x="5897817" y="709940"/>
                </a:lnTo>
                <a:lnTo>
                  <a:pt x="5901316" y="712069"/>
                </a:lnTo>
                <a:lnTo>
                  <a:pt x="5902686" y="716633"/>
                </a:lnTo>
                <a:lnTo>
                  <a:pt x="5899188" y="723326"/>
                </a:lnTo>
                <a:lnTo>
                  <a:pt x="5889147" y="726825"/>
                </a:lnTo>
                <a:lnTo>
                  <a:pt x="5868763" y="726520"/>
                </a:lnTo>
                <a:lnTo>
                  <a:pt x="5855529" y="723934"/>
                </a:lnTo>
                <a:lnTo>
                  <a:pt x="5849444" y="719067"/>
                </a:lnTo>
                <a:lnTo>
                  <a:pt x="5848074" y="716633"/>
                </a:lnTo>
                <a:lnTo>
                  <a:pt x="5848683" y="711309"/>
                </a:lnTo>
                <a:lnTo>
                  <a:pt x="5851574" y="711005"/>
                </a:lnTo>
                <a:lnTo>
                  <a:pt x="5855985" y="713895"/>
                </a:lnTo>
                <a:lnTo>
                  <a:pt x="5862526" y="712677"/>
                </a:lnTo>
                <a:lnTo>
                  <a:pt x="5871197" y="707202"/>
                </a:lnTo>
                <a:lnTo>
                  <a:pt x="5875761" y="703094"/>
                </a:lnTo>
                <a:lnTo>
                  <a:pt x="5876217" y="700356"/>
                </a:lnTo>
                <a:lnTo>
                  <a:pt x="5873479" y="695184"/>
                </a:lnTo>
                <a:close/>
                <a:moveTo>
                  <a:pt x="5806090" y="648027"/>
                </a:moveTo>
                <a:lnTo>
                  <a:pt x="5810654" y="651830"/>
                </a:lnTo>
                <a:lnTo>
                  <a:pt x="5813240" y="656242"/>
                </a:lnTo>
                <a:lnTo>
                  <a:pt x="5813848" y="661261"/>
                </a:lnTo>
                <a:lnTo>
                  <a:pt x="5812935" y="664152"/>
                </a:lnTo>
                <a:lnTo>
                  <a:pt x="5810958" y="665368"/>
                </a:lnTo>
                <a:lnTo>
                  <a:pt x="5803808" y="657306"/>
                </a:lnTo>
                <a:lnTo>
                  <a:pt x="5802287" y="652286"/>
                </a:lnTo>
                <a:lnTo>
                  <a:pt x="5803353" y="648179"/>
                </a:lnTo>
                <a:close/>
                <a:moveTo>
                  <a:pt x="5804265" y="602848"/>
                </a:moveTo>
                <a:lnTo>
                  <a:pt x="5809741" y="605129"/>
                </a:lnTo>
                <a:lnTo>
                  <a:pt x="5810502" y="611062"/>
                </a:lnTo>
                <a:lnTo>
                  <a:pt x="5806546" y="620494"/>
                </a:lnTo>
                <a:lnTo>
                  <a:pt x="5806699" y="630229"/>
                </a:lnTo>
                <a:lnTo>
                  <a:pt x="5811109" y="640117"/>
                </a:lnTo>
                <a:lnTo>
                  <a:pt x="5811109" y="644527"/>
                </a:lnTo>
                <a:lnTo>
                  <a:pt x="5806699" y="643463"/>
                </a:lnTo>
                <a:lnTo>
                  <a:pt x="5803047" y="640421"/>
                </a:lnTo>
                <a:lnTo>
                  <a:pt x="5800158" y="635402"/>
                </a:lnTo>
                <a:lnTo>
                  <a:pt x="5796506" y="622927"/>
                </a:lnTo>
                <a:lnTo>
                  <a:pt x="5790878" y="614104"/>
                </a:lnTo>
                <a:lnTo>
                  <a:pt x="5799244" y="604064"/>
                </a:lnTo>
                <a:close/>
                <a:moveTo>
                  <a:pt x="4911969" y="593610"/>
                </a:moveTo>
                <a:lnTo>
                  <a:pt x="4911781" y="594025"/>
                </a:lnTo>
                <a:lnTo>
                  <a:pt x="4914671" y="601631"/>
                </a:lnTo>
                <a:lnTo>
                  <a:pt x="4921973" y="599654"/>
                </a:lnTo>
                <a:lnTo>
                  <a:pt x="4925168" y="604217"/>
                </a:lnTo>
                <a:lnTo>
                  <a:pt x="4929580" y="606195"/>
                </a:lnTo>
                <a:lnTo>
                  <a:pt x="4937793" y="609845"/>
                </a:lnTo>
                <a:lnTo>
                  <a:pt x="4941748" y="618517"/>
                </a:lnTo>
                <a:lnTo>
                  <a:pt x="4945704" y="627187"/>
                </a:lnTo>
                <a:lnTo>
                  <a:pt x="4949658" y="635858"/>
                </a:lnTo>
                <a:lnTo>
                  <a:pt x="4953613" y="644529"/>
                </a:lnTo>
                <a:lnTo>
                  <a:pt x="4971564" y="649548"/>
                </a:lnTo>
                <a:lnTo>
                  <a:pt x="4989515" y="654569"/>
                </a:lnTo>
                <a:lnTo>
                  <a:pt x="5007464" y="659589"/>
                </a:lnTo>
                <a:lnTo>
                  <a:pt x="5025415" y="664608"/>
                </a:lnTo>
                <a:lnTo>
                  <a:pt x="5043364" y="669629"/>
                </a:lnTo>
                <a:lnTo>
                  <a:pt x="5061315" y="674649"/>
                </a:lnTo>
                <a:lnTo>
                  <a:pt x="5079264" y="679669"/>
                </a:lnTo>
                <a:lnTo>
                  <a:pt x="5097215" y="684688"/>
                </a:lnTo>
                <a:lnTo>
                  <a:pt x="5107255" y="690469"/>
                </a:lnTo>
                <a:lnTo>
                  <a:pt x="5117294" y="696250"/>
                </a:lnTo>
                <a:lnTo>
                  <a:pt x="5127335" y="702030"/>
                </a:lnTo>
                <a:lnTo>
                  <a:pt x="5137374" y="707811"/>
                </a:lnTo>
                <a:lnTo>
                  <a:pt x="5153195" y="708875"/>
                </a:lnTo>
                <a:lnTo>
                  <a:pt x="5167190" y="712374"/>
                </a:lnTo>
                <a:lnTo>
                  <a:pt x="5186813" y="712526"/>
                </a:lnTo>
                <a:lnTo>
                  <a:pt x="5206588" y="716938"/>
                </a:lnTo>
                <a:lnTo>
                  <a:pt x="5235643" y="726521"/>
                </a:lnTo>
                <a:lnTo>
                  <a:pt x="5242488" y="734736"/>
                </a:lnTo>
                <a:lnTo>
                  <a:pt x="5243602" y="739748"/>
                </a:lnTo>
                <a:lnTo>
                  <a:pt x="5243704" y="739298"/>
                </a:lnTo>
                <a:lnTo>
                  <a:pt x="5242487" y="733823"/>
                </a:lnTo>
                <a:lnTo>
                  <a:pt x="5235643" y="725608"/>
                </a:lnTo>
                <a:lnTo>
                  <a:pt x="5206587" y="716024"/>
                </a:lnTo>
                <a:lnTo>
                  <a:pt x="5186812" y="711612"/>
                </a:lnTo>
                <a:lnTo>
                  <a:pt x="5167189" y="711461"/>
                </a:lnTo>
                <a:lnTo>
                  <a:pt x="5153193" y="707962"/>
                </a:lnTo>
                <a:lnTo>
                  <a:pt x="5137373" y="706897"/>
                </a:lnTo>
                <a:lnTo>
                  <a:pt x="5127334" y="701116"/>
                </a:lnTo>
                <a:lnTo>
                  <a:pt x="5117293" y="695337"/>
                </a:lnTo>
                <a:lnTo>
                  <a:pt x="5107254" y="689556"/>
                </a:lnTo>
                <a:lnTo>
                  <a:pt x="5097214" y="683775"/>
                </a:lnTo>
                <a:lnTo>
                  <a:pt x="5079264" y="678755"/>
                </a:lnTo>
                <a:lnTo>
                  <a:pt x="5061314" y="673735"/>
                </a:lnTo>
                <a:lnTo>
                  <a:pt x="5043364" y="668716"/>
                </a:lnTo>
                <a:lnTo>
                  <a:pt x="5025413" y="663695"/>
                </a:lnTo>
                <a:lnTo>
                  <a:pt x="5007464" y="658675"/>
                </a:lnTo>
                <a:lnTo>
                  <a:pt x="4989513" y="653656"/>
                </a:lnTo>
                <a:lnTo>
                  <a:pt x="4971563" y="648636"/>
                </a:lnTo>
                <a:lnTo>
                  <a:pt x="4953613" y="643615"/>
                </a:lnTo>
                <a:lnTo>
                  <a:pt x="4949657" y="634945"/>
                </a:lnTo>
                <a:lnTo>
                  <a:pt x="4945703" y="626273"/>
                </a:lnTo>
                <a:lnTo>
                  <a:pt x="4941748" y="617603"/>
                </a:lnTo>
                <a:lnTo>
                  <a:pt x="4937793" y="608932"/>
                </a:lnTo>
                <a:lnTo>
                  <a:pt x="4929579" y="605281"/>
                </a:lnTo>
                <a:lnTo>
                  <a:pt x="4925167" y="603303"/>
                </a:lnTo>
                <a:lnTo>
                  <a:pt x="4921973" y="598740"/>
                </a:lnTo>
                <a:lnTo>
                  <a:pt x="4914671" y="600718"/>
                </a:lnTo>
                <a:close/>
                <a:moveTo>
                  <a:pt x="4882270" y="534547"/>
                </a:moveTo>
                <a:lnTo>
                  <a:pt x="4885617" y="534700"/>
                </a:lnTo>
                <a:lnTo>
                  <a:pt x="4886682" y="537437"/>
                </a:lnTo>
                <a:lnTo>
                  <a:pt x="4877401" y="543218"/>
                </a:lnTo>
                <a:lnTo>
                  <a:pt x="4873903" y="546260"/>
                </a:lnTo>
                <a:lnTo>
                  <a:pt x="4873448" y="549455"/>
                </a:lnTo>
                <a:lnTo>
                  <a:pt x="4869188" y="552649"/>
                </a:lnTo>
                <a:lnTo>
                  <a:pt x="4860973" y="555540"/>
                </a:lnTo>
                <a:lnTo>
                  <a:pt x="4857626" y="554930"/>
                </a:lnTo>
                <a:lnTo>
                  <a:pt x="4858995" y="550975"/>
                </a:lnTo>
                <a:lnTo>
                  <a:pt x="4863255" y="546260"/>
                </a:lnTo>
                <a:close/>
                <a:moveTo>
                  <a:pt x="4893223" y="515227"/>
                </a:moveTo>
                <a:lnTo>
                  <a:pt x="4894287" y="517053"/>
                </a:lnTo>
                <a:lnTo>
                  <a:pt x="4892766" y="524354"/>
                </a:lnTo>
                <a:lnTo>
                  <a:pt x="4888050" y="525571"/>
                </a:lnTo>
                <a:lnTo>
                  <a:pt x="4877706" y="523748"/>
                </a:lnTo>
                <a:lnTo>
                  <a:pt x="4877858" y="520704"/>
                </a:lnTo>
                <a:lnTo>
                  <a:pt x="4888507" y="516444"/>
                </a:lnTo>
                <a:close/>
                <a:moveTo>
                  <a:pt x="4862799" y="514924"/>
                </a:moveTo>
                <a:lnTo>
                  <a:pt x="4865384" y="515532"/>
                </a:lnTo>
                <a:lnTo>
                  <a:pt x="4869036" y="519791"/>
                </a:lnTo>
                <a:lnTo>
                  <a:pt x="4869645" y="522683"/>
                </a:lnTo>
                <a:lnTo>
                  <a:pt x="4867514" y="524204"/>
                </a:lnTo>
                <a:lnTo>
                  <a:pt x="4862038" y="520704"/>
                </a:lnTo>
                <a:lnTo>
                  <a:pt x="4861277" y="517813"/>
                </a:lnTo>
                <a:close/>
                <a:moveTo>
                  <a:pt x="4910564" y="492562"/>
                </a:moveTo>
                <a:lnTo>
                  <a:pt x="4912390" y="494083"/>
                </a:lnTo>
                <a:lnTo>
                  <a:pt x="4912390" y="498190"/>
                </a:lnTo>
                <a:lnTo>
                  <a:pt x="4909955" y="501994"/>
                </a:lnTo>
                <a:lnTo>
                  <a:pt x="4905240" y="505339"/>
                </a:lnTo>
                <a:lnTo>
                  <a:pt x="4903414" y="503819"/>
                </a:lnTo>
                <a:lnTo>
                  <a:pt x="4904479" y="497430"/>
                </a:lnTo>
                <a:lnTo>
                  <a:pt x="4906913" y="493626"/>
                </a:lnTo>
                <a:close/>
                <a:moveTo>
                  <a:pt x="261950" y="449967"/>
                </a:moveTo>
                <a:lnTo>
                  <a:pt x="267122" y="462289"/>
                </a:lnTo>
                <a:lnTo>
                  <a:pt x="266513" y="464570"/>
                </a:lnTo>
                <a:lnTo>
                  <a:pt x="265145" y="468678"/>
                </a:lnTo>
                <a:lnTo>
                  <a:pt x="263167" y="468526"/>
                </a:lnTo>
                <a:lnTo>
                  <a:pt x="258755" y="460160"/>
                </a:lnTo>
                <a:lnTo>
                  <a:pt x="258147" y="454227"/>
                </a:lnTo>
                <a:close/>
                <a:moveTo>
                  <a:pt x="7944675" y="410569"/>
                </a:moveTo>
                <a:lnTo>
                  <a:pt x="7958519" y="414372"/>
                </a:lnTo>
                <a:lnTo>
                  <a:pt x="7972207" y="418174"/>
                </a:lnTo>
                <a:lnTo>
                  <a:pt x="7970230" y="436885"/>
                </a:lnTo>
                <a:lnTo>
                  <a:pt x="7970383" y="445556"/>
                </a:lnTo>
                <a:lnTo>
                  <a:pt x="7971143" y="449967"/>
                </a:lnTo>
                <a:lnTo>
                  <a:pt x="7977683" y="457725"/>
                </a:lnTo>
                <a:lnTo>
                  <a:pt x="7987116" y="463049"/>
                </a:lnTo>
                <a:lnTo>
                  <a:pt x="7994266" y="464875"/>
                </a:lnTo>
                <a:lnTo>
                  <a:pt x="8002631" y="464724"/>
                </a:lnTo>
                <a:lnTo>
                  <a:pt x="8025601" y="454227"/>
                </a:lnTo>
                <a:lnTo>
                  <a:pt x="8052527" y="447382"/>
                </a:lnTo>
                <a:lnTo>
                  <a:pt x="8067282" y="440992"/>
                </a:lnTo>
                <a:lnTo>
                  <a:pt x="8070021" y="435059"/>
                </a:lnTo>
                <a:lnTo>
                  <a:pt x="8076713" y="432930"/>
                </a:lnTo>
                <a:lnTo>
                  <a:pt x="8087515" y="434756"/>
                </a:lnTo>
                <a:lnTo>
                  <a:pt x="8107441" y="449663"/>
                </a:lnTo>
                <a:lnTo>
                  <a:pt x="8130564" y="472177"/>
                </a:lnTo>
                <a:lnTo>
                  <a:pt x="8148971" y="489977"/>
                </a:lnTo>
                <a:lnTo>
                  <a:pt x="8149579" y="520703"/>
                </a:lnTo>
                <a:lnTo>
                  <a:pt x="8149884" y="553257"/>
                </a:lnTo>
                <a:lnTo>
                  <a:pt x="8150341" y="587484"/>
                </a:lnTo>
                <a:lnTo>
                  <a:pt x="8150645" y="611822"/>
                </a:lnTo>
                <a:lnTo>
                  <a:pt x="8151099" y="645136"/>
                </a:lnTo>
                <a:lnTo>
                  <a:pt x="8151404" y="671605"/>
                </a:lnTo>
                <a:lnTo>
                  <a:pt x="8151861" y="705984"/>
                </a:lnTo>
                <a:lnTo>
                  <a:pt x="8152165" y="724390"/>
                </a:lnTo>
                <a:lnTo>
                  <a:pt x="8154750" y="729715"/>
                </a:lnTo>
                <a:lnTo>
                  <a:pt x="8153230" y="736864"/>
                </a:lnTo>
                <a:lnTo>
                  <a:pt x="8152621" y="740516"/>
                </a:lnTo>
                <a:lnTo>
                  <a:pt x="8152773" y="743405"/>
                </a:lnTo>
                <a:lnTo>
                  <a:pt x="8153839" y="747057"/>
                </a:lnTo>
                <a:lnTo>
                  <a:pt x="8153687" y="752076"/>
                </a:lnTo>
                <a:lnTo>
                  <a:pt x="8151404" y="756641"/>
                </a:lnTo>
                <a:lnTo>
                  <a:pt x="8150188" y="761964"/>
                </a:lnTo>
                <a:lnTo>
                  <a:pt x="8149884" y="770635"/>
                </a:lnTo>
                <a:lnTo>
                  <a:pt x="8152469" y="775959"/>
                </a:lnTo>
                <a:lnTo>
                  <a:pt x="8156728" y="779154"/>
                </a:lnTo>
                <a:lnTo>
                  <a:pt x="8160227" y="779154"/>
                </a:lnTo>
                <a:lnTo>
                  <a:pt x="8164791" y="782348"/>
                </a:lnTo>
                <a:lnTo>
                  <a:pt x="8170723" y="787824"/>
                </a:lnTo>
                <a:lnTo>
                  <a:pt x="8179699" y="792541"/>
                </a:lnTo>
                <a:lnTo>
                  <a:pt x="8188977" y="794214"/>
                </a:lnTo>
                <a:lnTo>
                  <a:pt x="8195367" y="792996"/>
                </a:lnTo>
                <a:lnTo>
                  <a:pt x="8203125" y="796191"/>
                </a:lnTo>
                <a:lnTo>
                  <a:pt x="8205863" y="803797"/>
                </a:lnTo>
                <a:lnTo>
                  <a:pt x="8204341" y="810947"/>
                </a:lnTo>
                <a:lnTo>
                  <a:pt x="8199931" y="814293"/>
                </a:lnTo>
                <a:lnTo>
                  <a:pt x="8195215" y="816879"/>
                </a:lnTo>
                <a:lnTo>
                  <a:pt x="8194454" y="822355"/>
                </a:lnTo>
                <a:lnTo>
                  <a:pt x="8196735" y="828136"/>
                </a:lnTo>
                <a:lnTo>
                  <a:pt x="8200084" y="833156"/>
                </a:lnTo>
                <a:lnTo>
                  <a:pt x="8203735" y="841979"/>
                </a:lnTo>
                <a:lnTo>
                  <a:pt x="8202212" y="849585"/>
                </a:lnTo>
                <a:lnTo>
                  <a:pt x="8198866" y="855974"/>
                </a:lnTo>
                <a:lnTo>
                  <a:pt x="8197345" y="862667"/>
                </a:lnTo>
                <a:lnTo>
                  <a:pt x="8200234" y="868448"/>
                </a:lnTo>
                <a:lnTo>
                  <a:pt x="8207841" y="876054"/>
                </a:lnTo>
                <a:lnTo>
                  <a:pt x="8212557" y="883356"/>
                </a:lnTo>
                <a:lnTo>
                  <a:pt x="8220011" y="887462"/>
                </a:lnTo>
                <a:lnTo>
                  <a:pt x="8223509" y="884573"/>
                </a:lnTo>
                <a:lnTo>
                  <a:pt x="8226400" y="880770"/>
                </a:lnTo>
                <a:lnTo>
                  <a:pt x="8229441" y="877879"/>
                </a:lnTo>
                <a:lnTo>
                  <a:pt x="8234613" y="879552"/>
                </a:lnTo>
                <a:lnTo>
                  <a:pt x="8240698" y="881682"/>
                </a:lnTo>
                <a:lnTo>
                  <a:pt x="8247240" y="884268"/>
                </a:lnTo>
                <a:lnTo>
                  <a:pt x="8246479" y="890505"/>
                </a:lnTo>
                <a:lnTo>
                  <a:pt x="8250434" y="900849"/>
                </a:lnTo>
                <a:lnTo>
                  <a:pt x="8253627" y="920776"/>
                </a:lnTo>
                <a:lnTo>
                  <a:pt x="8248761" y="929752"/>
                </a:lnTo>
                <a:lnTo>
                  <a:pt x="8249825" y="941769"/>
                </a:lnTo>
                <a:lnTo>
                  <a:pt x="8263059" y="945268"/>
                </a:lnTo>
                <a:lnTo>
                  <a:pt x="8266255" y="948918"/>
                </a:lnTo>
                <a:lnTo>
                  <a:pt x="8266862" y="953330"/>
                </a:lnTo>
                <a:lnTo>
                  <a:pt x="8237657" y="983906"/>
                </a:lnTo>
                <a:lnTo>
                  <a:pt x="8212861" y="979648"/>
                </a:lnTo>
                <a:lnTo>
                  <a:pt x="8199475" y="987710"/>
                </a:lnTo>
                <a:lnTo>
                  <a:pt x="8185479" y="990143"/>
                </a:lnTo>
                <a:lnTo>
                  <a:pt x="8179241" y="1003834"/>
                </a:lnTo>
                <a:lnTo>
                  <a:pt x="8171485" y="1006724"/>
                </a:lnTo>
                <a:lnTo>
                  <a:pt x="8160987" y="1005964"/>
                </a:lnTo>
                <a:lnTo>
                  <a:pt x="8151861" y="1002160"/>
                </a:lnTo>
                <a:lnTo>
                  <a:pt x="8144864" y="1003986"/>
                </a:lnTo>
                <a:lnTo>
                  <a:pt x="8135128" y="1028477"/>
                </a:lnTo>
                <a:lnTo>
                  <a:pt x="8127218" y="1026347"/>
                </a:lnTo>
                <a:lnTo>
                  <a:pt x="8124024" y="1035171"/>
                </a:lnTo>
                <a:lnTo>
                  <a:pt x="8119917" y="1038974"/>
                </a:lnTo>
                <a:lnTo>
                  <a:pt x="8113831" y="1042321"/>
                </a:lnTo>
                <a:lnTo>
                  <a:pt x="8108507" y="1031368"/>
                </a:lnTo>
                <a:lnTo>
                  <a:pt x="8105159" y="1021023"/>
                </a:lnTo>
                <a:lnTo>
                  <a:pt x="8100141" y="1018741"/>
                </a:lnTo>
                <a:lnTo>
                  <a:pt x="8093601" y="1016155"/>
                </a:lnTo>
                <a:lnTo>
                  <a:pt x="8086754" y="1016308"/>
                </a:lnTo>
                <a:lnTo>
                  <a:pt x="8082191" y="1017829"/>
                </a:lnTo>
                <a:lnTo>
                  <a:pt x="8076561" y="1024522"/>
                </a:lnTo>
                <a:lnTo>
                  <a:pt x="8068347" y="1030302"/>
                </a:lnTo>
                <a:lnTo>
                  <a:pt x="8062110" y="1025587"/>
                </a:lnTo>
                <a:lnTo>
                  <a:pt x="8057243" y="1017829"/>
                </a:lnTo>
                <a:lnTo>
                  <a:pt x="8053137" y="1030150"/>
                </a:lnTo>
                <a:lnTo>
                  <a:pt x="8047203" y="1043233"/>
                </a:lnTo>
                <a:lnTo>
                  <a:pt x="8048267" y="1058444"/>
                </a:lnTo>
                <a:lnTo>
                  <a:pt x="8045682" y="1067420"/>
                </a:lnTo>
                <a:lnTo>
                  <a:pt x="8039902" y="1064985"/>
                </a:lnTo>
                <a:lnTo>
                  <a:pt x="8034273" y="1057076"/>
                </a:lnTo>
                <a:lnTo>
                  <a:pt x="8018300" y="1050686"/>
                </a:lnTo>
                <a:lnTo>
                  <a:pt x="8005675" y="1051295"/>
                </a:lnTo>
                <a:lnTo>
                  <a:pt x="8008259" y="1042776"/>
                </a:lnTo>
                <a:lnTo>
                  <a:pt x="8020278" y="1030607"/>
                </a:lnTo>
                <a:lnTo>
                  <a:pt x="8016627" y="1028173"/>
                </a:lnTo>
                <a:lnTo>
                  <a:pt x="8010695" y="1029847"/>
                </a:lnTo>
                <a:lnTo>
                  <a:pt x="8008107" y="1028173"/>
                </a:lnTo>
                <a:lnTo>
                  <a:pt x="8012367" y="1017068"/>
                </a:lnTo>
                <a:lnTo>
                  <a:pt x="8012823" y="1004898"/>
                </a:lnTo>
                <a:lnTo>
                  <a:pt x="8007501" y="1009158"/>
                </a:lnTo>
                <a:lnTo>
                  <a:pt x="8000806" y="1022089"/>
                </a:lnTo>
                <a:lnTo>
                  <a:pt x="7984530" y="1032280"/>
                </a:lnTo>
                <a:lnTo>
                  <a:pt x="7985289" y="1049470"/>
                </a:lnTo>
                <a:lnTo>
                  <a:pt x="7969927" y="1084457"/>
                </a:lnTo>
                <a:lnTo>
                  <a:pt x="7969165" y="1099364"/>
                </a:lnTo>
                <a:lnTo>
                  <a:pt x="7959277" y="1111231"/>
                </a:lnTo>
                <a:lnTo>
                  <a:pt x="7946500" y="1121422"/>
                </a:lnTo>
                <a:lnTo>
                  <a:pt x="7929463" y="1118532"/>
                </a:lnTo>
                <a:lnTo>
                  <a:pt x="7916533" y="1127355"/>
                </a:lnTo>
                <a:lnTo>
                  <a:pt x="7909991" y="1137547"/>
                </a:lnTo>
                <a:lnTo>
                  <a:pt x="7904211" y="1139068"/>
                </a:lnTo>
                <a:lnTo>
                  <a:pt x="7901169" y="1126138"/>
                </a:lnTo>
                <a:lnTo>
                  <a:pt x="7899039" y="1122182"/>
                </a:lnTo>
                <a:lnTo>
                  <a:pt x="7894324" y="1141197"/>
                </a:lnTo>
                <a:lnTo>
                  <a:pt x="7889455" y="1142414"/>
                </a:lnTo>
                <a:lnTo>
                  <a:pt x="7887629" y="1128875"/>
                </a:lnTo>
                <a:lnTo>
                  <a:pt x="7885348" y="1119902"/>
                </a:lnTo>
                <a:lnTo>
                  <a:pt x="7878655" y="1127660"/>
                </a:lnTo>
                <a:lnTo>
                  <a:pt x="7874243" y="1148043"/>
                </a:lnTo>
                <a:lnTo>
                  <a:pt x="7869680" y="1146370"/>
                </a:lnTo>
                <a:lnTo>
                  <a:pt x="7868159" y="1138764"/>
                </a:lnTo>
                <a:lnTo>
                  <a:pt x="7864813" y="1136482"/>
                </a:lnTo>
                <a:lnTo>
                  <a:pt x="7863747" y="1145152"/>
                </a:lnTo>
                <a:lnTo>
                  <a:pt x="7865421" y="1157322"/>
                </a:lnTo>
                <a:lnTo>
                  <a:pt x="7862987" y="1163864"/>
                </a:lnTo>
                <a:lnTo>
                  <a:pt x="7858423" y="1160365"/>
                </a:lnTo>
                <a:lnTo>
                  <a:pt x="7853859" y="1154584"/>
                </a:lnTo>
                <a:lnTo>
                  <a:pt x="7846253" y="1158996"/>
                </a:lnTo>
                <a:lnTo>
                  <a:pt x="7839257" y="1160822"/>
                </a:lnTo>
                <a:lnTo>
                  <a:pt x="7839257" y="1154888"/>
                </a:lnTo>
                <a:lnTo>
                  <a:pt x="7840625" y="1147587"/>
                </a:lnTo>
                <a:lnTo>
                  <a:pt x="7826782" y="1151693"/>
                </a:lnTo>
                <a:lnTo>
                  <a:pt x="7810049" y="1165232"/>
                </a:lnTo>
                <a:lnTo>
                  <a:pt x="7797119" y="1183943"/>
                </a:lnTo>
                <a:lnTo>
                  <a:pt x="7801531" y="1186986"/>
                </a:lnTo>
                <a:lnTo>
                  <a:pt x="7806550" y="1192919"/>
                </a:lnTo>
                <a:lnTo>
                  <a:pt x="7784037" y="1221669"/>
                </a:lnTo>
                <a:lnTo>
                  <a:pt x="7760914" y="1247530"/>
                </a:lnTo>
                <a:lnTo>
                  <a:pt x="7743421" y="1289514"/>
                </a:lnTo>
                <a:lnTo>
                  <a:pt x="7736423" y="1294381"/>
                </a:lnTo>
                <a:lnTo>
                  <a:pt x="7730339" y="1301988"/>
                </a:lnTo>
                <a:lnTo>
                  <a:pt x="7718930" y="1283733"/>
                </a:lnTo>
                <a:lnTo>
                  <a:pt x="7716649" y="1268978"/>
                </a:lnTo>
                <a:lnTo>
                  <a:pt x="7703717" y="1251484"/>
                </a:lnTo>
                <a:lnTo>
                  <a:pt x="7698545" y="1239467"/>
                </a:lnTo>
                <a:lnTo>
                  <a:pt x="7696872" y="1225928"/>
                </a:lnTo>
                <a:lnTo>
                  <a:pt x="7697633" y="1211325"/>
                </a:lnTo>
                <a:lnTo>
                  <a:pt x="7696569" y="1189420"/>
                </a:lnTo>
                <a:lnTo>
                  <a:pt x="7695503" y="1167515"/>
                </a:lnTo>
                <a:lnTo>
                  <a:pt x="7694438" y="1145609"/>
                </a:lnTo>
                <a:lnTo>
                  <a:pt x="7693373" y="1123705"/>
                </a:lnTo>
                <a:lnTo>
                  <a:pt x="7692308" y="1101647"/>
                </a:lnTo>
                <a:lnTo>
                  <a:pt x="7691243" y="1079589"/>
                </a:lnTo>
                <a:lnTo>
                  <a:pt x="7690179" y="1057532"/>
                </a:lnTo>
                <a:lnTo>
                  <a:pt x="7689114" y="1035475"/>
                </a:lnTo>
                <a:lnTo>
                  <a:pt x="7688049" y="1013265"/>
                </a:lnTo>
                <a:lnTo>
                  <a:pt x="7686985" y="991056"/>
                </a:lnTo>
                <a:lnTo>
                  <a:pt x="7685920" y="968846"/>
                </a:lnTo>
                <a:lnTo>
                  <a:pt x="7684855" y="946485"/>
                </a:lnTo>
                <a:lnTo>
                  <a:pt x="7683790" y="924123"/>
                </a:lnTo>
                <a:lnTo>
                  <a:pt x="7682725" y="901762"/>
                </a:lnTo>
                <a:lnTo>
                  <a:pt x="7681659" y="879400"/>
                </a:lnTo>
                <a:lnTo>
                  <a:pt x="7680595" y="859321"/>
                </a:lnTo>
                <a:lnTo>
                  <a:pt x="7684095" y="856278"/>
                </a:lnTo>
                <a:lnTo>
                  <a:pt x="7692765" y="850497"/>
                </a:lnTo>
                <a:lnTo>
                  <a:pt x="7698393" y="851259"/>
                </a:lnTo>
                <a:lnTo>
                  <a:pt x="7703262" y="859929"/>
                </a:lnTo>
                <a:lnTo>
                  <a:pt x="7707368" y="865710"/>
                </a:lnTo>
                <a:lnTo>
                  <a:pt x="7712085" y="864036"/>
                </a:lnTo>
                <a:lnTo>
                  <a:pt x="7716191" y="855974"/>
                </a:lnTo>
                <a:lnTo>
                  <a:pt x="7716039" y="844716"/>
                </a:lnTo>
                <a:lnTo>
                  <a:pt x="7721515" y="836806"/>
                </a:lnTo>
                <a:lnTo>
                  <a:pt x="7728057" y="835591"/>
                </a:lnTo>
                <a:lnTo>
                  <a:pt x="7734141" y="835894"/>
                </a:lnTo>
                <a:lnTo>
                  <a:pt x="7737184" y="832091"/>
                </a:lnTo>
                <a:lnTo>
                  <a:pt x="7736879" y="826615"/>
                </a:lnTo>
                <a:lnTo>
                  <a:pt x="7734749" y="817792"/>
                </a:lnTo>
                <a:lnTo>
                  <a:pt x="7735510" y="807144"/>
                </a:lnTo>
                <a:lnTo>
                  <a:pt x="7750723" y="788281"/>
                </a:lnTo>
                <a:lnTo>
                  <a:pt x="7769281" y="775502"/>
                </a:lnTo>
                <a:lnTo>
                  <a:pt x="7775822" y="769114"/>
                </a:lnTo>
                <a:lnTo>
                  <a:pt x="7777647" y="756032"/>
                </a:lnTo>
                <a:lnTo>
                  <a:pt x="7788296" y="742493"/>
                </a:lnTo>
                <a:lnTo>
                  <a:pt x="7793621" y="734735"/>
                </a:lnTo>
                <a:lnTo>
                  <a:pt x="7794989" y="727889"/>
                </a:lnTo>
                <a:lnTo>
                  <a:pt x="7792251" y="719523"/>
                </a:lnTo>
                <a:lnTo>
                  <a:pt x="7792556" y="703550"/>
                </a:lnTo>
                <a:lnTo>
                  <a:pt x="7796207" y="684535"/>
                </a:lnTo>
                <a:lnTo>
                  <a:pt x="7800617" y="663695"/>
                </a:lnTo>
                <a:lnTo>
                  <a:pt x="7810505" y="644984"/>
                </a:lnTo>
                <a:lnTo>
                  <a:pt x="7826630" y="624449"/>
                </a:lnTo>
                <a:lnTo>
                  <a:pt x="7830737" y="597371"/>
                </a:lnTo>
                <a:lnTo>
                  <a:pt x="7835149" y="568772"/>
                </a:lnTo>
                <a:lnTo>
                  <a:pt x="7854620" y="540783"/>
                </a:lnTo>
                <a:lnTo>
                  <a:pt x="7876677" y="508990"/>
                </a:lnTo>
                <a:lnTo>
                  <a:pt x="7889303" y="490888"/>
                </a:lnTo>
                <a:lnTo>
                  <a:pt x="7911969" y="457877"/>
                </a:lnTo>
                <a:lnTo>
                  <a:pt x="7928095" y="434300"/>
                </a:lnTo>
                <a:lnTo>
                  <a:pt x="7936155" y="423500"/>
                </a:lnTo>
                <a:close/>
                <a:moveTo>
                  <a:pt x="5258004" y="405854"/>
                </a:moveTo>
                <a:lnTo>
                  <a:pt x="5274738" y="405854"/>
                </a:lnTo>
                <a:lnTo>
                  <a:pt x="5286754" y="409352"/>
                </a:lnTo>
                <a:lnTo>
                  <a:pt x="5294209" y="416501"/>
                </a:lnTo>
                <a:lnTo>
                  <a:pt x="5287059" y="421218"/>
                </a:lnTo>
                <a:lnTo>
                  <a:pt x="5254049" y="425172"/>
                </a:lnTo>
                <a:lnTo>
                  <a:pt x="5253136" y="426389"/>
                </a:lnTo>
                <a:lnTo>
                  <a:pt x="5259373" y="430192"/>
                </a:lnTo>
                <a:lnTo>
                  <a:pt x="5260590" y="432930"/>
                </a:lnTo>
                <a:lnTo>
                  <a:pt x="5254809" y="440080"/>
                </a:lnTo>
                <a:lnTo>
                  <a:pt x="5225602" y="463201"/>
                </a:lnTo>
                <a:lnTo>
                  <a:pt x="5223017" y="470047"/>
                </a:lnTo>
                <a:lnTo>
                  <a:pt x="5223472" y="474154"/>
                </a:lnTo>
                <a:lnTo>
                  <a:pt x="5206132" y="492106"/>
                </a:lnTo>
                <a:lnTo>
                  <a:pt x="5199742" y="503513"/>
                </a:lnTo>
                <a:lnTo>
                  <a:pt x="5194418" y="505339"/>
                </a:lnTo>
                <a:lnTo>
                  <a:pt x="5190158" y="497582"/>
                </a:lnTo>
                <a:lnTo>
                  <a:pt x="5190158" y="491344"/>
                </a:lnTo>
                <a:lnTo>
                  <a:pt x="5194418" y="486629"/>
                </a:lnTo>
                <a:lnTo>
                  <a:pt x="5198678" y="479935"/>
                </a:lnTo>
                <a:lnTo>
                  <a:pt x="5199286" y="470656"/>
                </a:lnTo>
                <a:lnTo>
                  <a:pt x="5197613" y="467309"/>
                </a:lnTo>
                <a:lnTo>
                  <a:pt x="5192288" y="475677"/>
                </a:lnTo>
                <a:lnTo>
                  <a:pt x="5195179" y="477501"/>
                </a:lnTo>
                <a:lnTo>
                  <a:pt x="5196091" y="478871"/>
                </a:lnTo>
                <a:lnTo>
                  <a:pt x="5195027" y="481913"/>
                </a:lnTo>
                <a:lnTo>
                  <a:pt x="5175099" y="477501"/>
                </a:lnTo>
                <a:lnTo>
                  <a:pt x="5169015" y="470960"/>
                </a:lnTo>
                <a:lnTo>
                  <a:pt x="5169927" y="461985"/>
                </a:lnTo>
                <a:lnTo>
                  <a:pt x="5176620" y="450424"/>
                </a:lnTo>
                <a:lnTo>
                  <a:pt x="5200654" y="425932"/>
                </a:lnTo>
                <a:lnTo>
                  <a:pt x="5211304" y="419088"/>
                </a:lnTo>
                <a:lnTo>
                  <a:pt x="5241424" y="408286"/>
                </a:lnTo>
                <a:close/>
                <a:moveTo>
                  <a:pt x="321580" y="404636"/>
                </a:moveTo>
                <a:lnTo>
                  <a:pt x="325383" y="413915"/>
                </a:lnTo>
                <a:lnTo>
                  <a:pt x="332229" y="424412"/>
                </a:lnTo>
                <a:lnTo>
                  <a:pt x="331621" y="429279"/>
                </a:lnTo>
                <a:lnTo>
                  <a:pt x="326143" y="433083"/>
                </a:lnTo>
                <a:lnTo>
                  <a:pt x="323254" y="432169"/>
                </a:lnTo>
                <a:lnTo>
                  <a:pt x="323102" y="426541"/>
                </a:lnTo>
                <a:lnTo>
                  <a:pt x="321580" y="425628"/>
                </a:lnTo>
                <a:lnTo>
                  <a:pt x="315648" y="432473"/>
                </a:lnTo>
                <a:lnTo>
                  <a:pt x="316104" y="419087"/>
                </a:lnTo>
                <a:lnTo>
                  <a:pt x="318994" y="404941"/>
                </a:lnTo>
                <a:close/>
                <a:moveTo>
                  <a:pt x="310019" y="359153"/>
                </a:moveTo>
                <a:lnTo>
                  <a:pt x="314735" y="362042"/>
                </a:lnTo>
                <a:lnTo>
                  <a:pt x="316104" y="363717"/>
                </a:lnTo>
                <a:lnTo>
                  <a:pt x="317473" y="382274"/>
                </a:lnTo>
                <a:lnTo>
                  <a:pt x="316712" y="386382"/>
                </a:lnTo>
                <a:lnTo>
                  <a:pt x="308803" y="381514"/>
                </a:lnTo>
                <a:lnTo>
                  <a:pt x="306216" y="377102"/>
                </a:lnTo>
                <a:lnTo>
                  <a:pt x="306520" y="367062"/>
                </a:lnTo>
                <a:lnTo>
                  <a:pt x="308498" y="360521"/>
                </a:lnTo>
                <a:close/>
                <a:moveTo>
                  <a:pt x="5185900" y="258449"/>
                </a:moveTo>
                <a:lnTo>
                  <a:pt x="5188029" y="260276"/>
                </a:lnTo>
                <a:lnTo>
                  <a:pt x="5174186" y="272444"/>
                </a:lnTo>
                <a:lnTo>
                  <a:pt x="5171905" y="277465"/>
                </a:lnTo>
                <a:lnTo>
                  <a:pt x="5172513" y="280812"/>
                </a:lnTo>
                <a:lnTo>
                  <a:pt x="5167949" y="287201"/>
                </a:lnTo>
                <a:lnTo>
                  <a:pt x="5127029" y="309714"/>
                </a:lnTo>
                <a:lnTo>
                  <a:pt x="5120641" y="311843"/>
                </a:lnTo>
                <a:lnTo>
                  <a:pt x="5119879" y="315342"/>
                </a:lnTo>
                <a:lnTo>
                  <a:pt x="5125051" y="316407"/>
                </a:lnTo>
                <a:lnTo>
                  <a:pt x="5124139" y="318232"/>
                </a:lnTo>
                <a:lnTo>
                  <a:pt x="5118510" y="321428"/>
                </a:lnTo>
                <a:lnTo>
                  <a:pt x="5102539" y="327968"/>
                </a:lnTo>
                <a:lnTo>
                  <a:pt x="5091737" y="330097"/>
                </a:lnTo>
                <a:lnTo>
                  <a:pt x="5086262" y="327817"/>
                </a:lnTo>
                <a:lnTo>
                  <a:pt x="5085653" y="323405"/>
                </a:lnTo>
                <a:lnTo>
                  <a:pt x="5090065" y="317016"/>
                </a:lnTo>
                <a:lnTo>
                  <a:pt x="5090065" y="313820"/>
                </a:lnTo>
                <a:lnTo>
                  <a:pt x="5085653" y="313820"/>
                </a:lnTo>
                <a:lnTo>
                  <a:pt x="5086717" y="311235"/>
                </a:lnTo>
                <a:lnTo>
                  <a:pt x="5093258" y="306215"/>
                </a:lnTo>
                <a:lnTo>
                  <a:pt x="5149239" y="273965"/>
                </a:lnTo>
                <a:lnTo>
                  <a:pt x="5173121" y="262253"/>
                </a:lnTo>
                <a:close/>
                <a:moveTo>
                  <a:pt x="298459" y="213878"/>
                </a:moveTo>
                <a:lnTo>
                  <a:pt x="302110" y="214640"/>
                </a:lnTo>
                <a:lnTo>
                  <a:pt x="306520" y="219202"/>
                </a:lnTo>
                <a:lnTo>
                  <a:pt x="311846" y="227418"/>
                </a:lnTo>
                <a:lnTo>
                  <a:pt x="310932" y="233199"/>
                </a:lnTo>
                <a:lnTo>
                  <a:pt x="289483" y="244607"/>
                </a:lnTo>
                <a:lnTo>
                  <a:pt x="288723" y="247193"/>
                </a:lnTo>
                <a:lnTo>
                  <a:pt x="299067" y="250388"/>
                </a:lnTo>
                <a:lnTo>
                  <a:pt x="302870" y="253278"/>
                </a:lnTo>
                <a:lnTo>
                  <a:pt x="306673" y="262710"/>
                </a:lnTo>
                <a:lnTo>
                  <a:pt x="313670" y="290700"/>
                </a:lnTo>
                <a:lnTo>
                  <a:pt x="316712" y="278985"/>
                </a:lnTo>
                <a:lnTo>
                  <a:pt x="336184" y="299218"/>
                </a:lnTo>
                <a:lnTo>
                  <a:pt x="336184" y="309106"/>
                </a:lnTo>
                <a:lnTo>
                  <a:pt x="333750" y="312452"/>
                </a:lnTo>
                <a:lnTo>
                  <a:pt x="329643" y="313668"/>
                </a:lnTo>
                <a:lnTo>
                  <a:pt x="325840" y="310779"/>
                </a:lnTo>
                <a:lnTo>
                  <a:pt x="322340" y="303782"/>
                </a:lnTo>
                <a:lnTo>
                  <a:pt x="317930" y="300130"/>
                </a:lnTo>
                <a:lnTo>
                  <a:pt x="308651" y="297697"/>
                </a:lnTo>
                <a:lnTo>
                  <a:pt x="303782" y="289785"/>
                </a:lnTo>
                <a:lnTo>
                  <a:pt x="302110" y="284309"/>
                </a:lnTo>
                <a:lnTo>
                  <a:pt x="301653" y="268642"/>
                </a:lnTo>
                <a:lnTo>
                  <a:pt x="299371" y="263775"/>
                </a:lnTo>
                <a:lnTo>
                  <a:pt x="294352" y="262710"/>
                </a:lnTo>
                <a:lnTo>
                  <a:pt x="289635" y="258906"/>
                </a:lnTo>
                <a:lnTo>
                  <a:pt x="282334" y="247953"/>
                </a:lnTo>
                <a:lnTo>
                  <a:pt x="281270" y="245064"/>
                </a:lnTo>
                <a:lnTo>
                  <a:pt x="284768" y="236088"/>
                </a:lnTo>
                <a:lnTo>
                  <a:pt x="292678" y="221029"/>
                </a:lnTo>
                <a:close/>
                <a:moveTo>
                  <a:pt x="261798" y="177826"/>
                </a:moveTo>
                <a:lnTo>
                  <a:pt x="264231" y="178436"/>
                </a:lnTo>
                <a:lnTo>
                  <a:pt x="265296" y="188475"/>
                </a:lnTo>
                <a:lnTo>
                  <a:pt x="272142" y="199123"/>
                </a:lnTo>
                <a:lnTo>
                  <a:pt x="271077" y="203688"/>
                </a:lnTo>
                <a:lnTo>
                  <a:pt x="268795" y="205817"/>
                </a:lnTo>
                <a:lnTo>
                  <a:pt x="261189" y="202925"/>
                </a:lnTo>
                <a:lnTo>
                  <a:pt x="256626" y="198059"/>
                </a:lnTo>
                <a:lnTo>
                  <a:pt x="255105" y="192125"/>
                </a:lnTo>
                <a:lnTo>
                  <a:pt x="257995" y="180717"/>
                </a:lnTo>
                <a:close/>
                <a:moveTo>
                  <a:pt x="229093" y="164288"/>
                </a:moveTo>
                <a:lnTo>
                  <a:pt x="242023" y="180413"/>
                </a:lnTo>
                <a:lnTo>
                  <a:pt x="243543" y="188779"/>
                </a:lnTo>
                <a:lnTo>
                  <a:pt x="247346" y="195776"/>
                </a:lnTo>
                <a:lnTo>
                  <a:pt x="231983" y="191213"/>
                </a:lnTo>
                <a:lnTo>
                  <a:pt x="225441" y="187106"/>
                </a:lnTo>
                <a:lnTo>
                  <a:pt x="223463" y="183151"/>
                </a:lnTo>
                <a:lnTo>
                  <a:pt x="221182" y="170069"/>
                </a:lnTo>
                <a:lnTo>
                  <a:pt x="222247" y="165808"/>
                </a:lnTo>
                <a:close/>
                <a:moveTo>
                  <a:pt x="260124" y="143447"/>
                </a:moveTo>
                <a:lnTo>
                  <a:pt x="276705" y="151663"/>
                </a:lnTo>
                <a:lnTo>
                  <a:pt x="278683" y="156377"/>
                </a:lnTo>
                <a:lnTo>
                  <a:pt x="272902" y="160942"/>
                </a:lnTo>
                <a:lnTo>
                  <a:pt x="268795" y="161701"/>
                </a:lnTo>
                <a:lnTo>
                  <a:pt x="262254" y="154400"/>
                </a:lnTo>
                <a:lnTo>
                  <a:pt x="259364" y="153487"/>
                </a:lnTo>
                <a:lnTo>
                  <a:pt x="261646" y="164745"/>
                </a:lnTo>
                <a:lnTo>
                  <a:pt x="260884" y="168548"/>
                </a:lnTo>
                <a:lnTo>
                  <a:pt x="247498" y="161549"/>
                </a:lnTo>
                <a:lnTo>
                  <a:pt x="245065" y="156072"/>
                </a:lnTo>
                <a:lnTo>
                  <a:pt x="248868" y="150294"/>
                </a:lnTo>
                <a:lnTo>
                  <a:pt x="257234" y="144207"/>
                </a:lnTo>
                <a:close/>
                <a:moveTo>
                  <a:pt x="4231807" y="0"/>
                </a:moveTo>
                <a:lnTo>
                  <a:pt x="4262688" y="4412"/>
                </a:lnTo>
                <a:lnTo>
                  <a:pt x="4271967" y="11104"/>
                </a:lnTo>
                <a:lnTo>
                  <a:pt x="4274857" y="14299"/>
                </a:lnTo>
                <a:lnTo>
                  <a:pt x="4273944" y="24340"/>
                </a:lnTo>
                <a:lnTo>
                  <a:pt x="4276530" y="54763"/>
                </a:lnTo>
                <a:lnTo>
                  <a:pt x="4282160" y="80167"/>
                </a:lnTo>
                <a:lnTo>
                  <a:pt x="4295089" y="110439"/>
                </a:lnTo>
                <a:lnTo>
                  <a:pt x="4295089" y="110590"/>
                </a:lnTo>
                <a:lnTo>
                  <a:pt x="4296154" y="122456"/>
                </a:lnTo>
                <a:lnTo>
                  <a:pt x="4300413" y="129910"/>
                </a:lnTo>
                <a:lnTo>
                  <a:pt x="4308172" y="136756"/>
                </a:lnTo>
                <a:lnTo>
                  <a:pt x="4337835" y="145122"/>
                </a:lnTo>
                <a:lnTo>
                  <a:pt x="4389251" y="154858"/>
                </a:lnTo>
                <a:lnTo>
                  <a:pt x="4418458" y="165963"/>
                </a:lnTo>
                <a:lnTo>
                  <a:pt x="4425303" y="178588"/>
                </a:lnTo>
                <a:lnTo>
                  <a:pt x="4438994" y="183609"/>
                </a:lnTo>
                <a:lnTo>
                  <a:pt x="4459530" y="181174"/>
                </a:lnTo>
                <a:lnTo>
                  <a:pt x="4473982" y="175849"/>
                </a:lnTo>
                <a:lnTo>
                  <a:pt x="4487216" y="163834"/>
                </a:lnTo>
                <a:lnTo>
                  <a:pt x="4504405" y="161246"/>
                </a:lnTo>
                <a:lnTo>
                  <a:pt x="4519161" y="162007"/>
                </a:lnTo>
                <a:lnTo>
                  <a:pt x="4533917" y="163223"/>
                </a:lnTo>
                <a:lnTo>
                  <a:pt x="4541826" y="165049"/>
                </a:lnTo>
                <a:lnTo>
                  <a:pt x="4564644" y="174481"/>
                </a:lnTo>
                <a:lnTo>
                  <a:pt x="4579553" y="182240"/>
                </a:lnTo>
                <a:lnTo>
                  <a:pt x="4601001" y="196690"/>
                </a:lnTo>
                <a:lnTo>
                  <a:pt x="4612867" y="203080"/>
                </a:lnTo>
                <a:lnTo>
                  <a:pt x="4618496" y="217988"/>
                </a:lnTo>
                <a:lnTo>
                  <a:pt x="4625189" y="237154"/>
                </a:lnTo>
                <a:lnTo>
                  <a:pt x="4634619" y="237154"/>
                </a:lnTo>
                <a:lnTo>
                  <a:pt x="4641769" y="225898"/>
                </a:lnTo>
                <a:lnTo>
                  <a:pt x="4659871" y="223921"/>
                </a:lnTo>
                <a:lnTo>
                  <a:pt x="4683753" y="231830"/>
                </a:lnTo>
                <a:lnTo>
                  <a:pt x="4704747" y="254192"/>
                </a:lnTo>
                <a:lnTo>
                  <a:pt x="4735018" y="274119"/>
                </a:lnTo>
                <a:lnTo>
                  <a:pt x="4753424" y="284006"/>
                </a:lnTo>
                <a:lnTo>
                  <a:pt x="4772135" y="284006"/>
                </a:lnTo>
                <a:lnTo>
                  <a:pt x="4796018" y="274119"/>
                </a:lnTo>
                <a:lnTo>
                  <a:pt x="4821422" y="255104"/>
                </a:lnTo>
                <a:lnTo>
                  <a:pt x="4839676" y="251758"/>
                </a:lnTo>
                <a:lnTo>
                  <a:pt x="4850477" y="253583"/>
                </a:lnTo>
                <a:lnTo>
                  <a:pt x="4856562" y="268490"/>
                </a:lnTo>
                <a:lnTo>
                  <a:pt x="4864167" y="274119"/>
                </a:lnTo>
                <a:lnTo>
                  <a:pt x="4883791" y="272446"/>
                </a:lnTo>
                <a:lnTo>
                  <a:pt x="4924863" y="275335"/>
                </a:lnTo>
                <a:lnTo>
                  <a:pt x="4957568" y="271229"/>
                </a:lnTo>
                <a:lnTo>
                  <a:pt x="4965022" y="279747"/>
                </a:lnTo>
                <a:lnTo>
                  <a:pt x="4971715" y="293135"/>
                </a:lnTo>
                <a:lnTo>
                  <a:pt x="4984949" y="297393"/>
                </a:lnTo>
                <a:lnTo>
                  <a:pt x="5002900" y="293135"/>
                </a:lnTo>
                <a:lnTo>
                  <a:pt x="5031194" y="296024"/>
                </a:lnTo>
                <a:lnTo>
                  <a:pt x="5027239" y="298153"/>
                </a:lnTo>
                <a:lnTo>
                  <a:pt x="5023132" y="297697"/>
                </a:lnTo>
                <a:lnTo>
                  <a:pt x="5017656" y="300893"/>
                </a:lnTo>
                <a:lnTo>
                  <a:pt x="5010810" y="307737"/>
                </a:lnTo>
                <a:lnTo>
                  <a:pt x="4995142" y="317472"/>
                </a:lnTo>
                <a:lnTo>
                  <a:pt x="4970650" y="330252"/>
                </a:lnTo>
                <a:lnTo>
                  <a:pt x="4942357" y="341811"/>
                </a:lnTo>
                <a:lnTo>
                  <a:pt x="4885007" y="362803"/>
                </a:lnTo>
                <a:lnTo>
                  <a:pt x="4849259" y="384558"/>
                </a:lnTo>
                <a:lnTo>
                  <a:pt x="4833440" y="397639"/>
                </a:lnTo>
                <a:lnTo>
                  <a:pt x="4771983" y="462747"/>
                </a:lnTo>
                <a:lnTo>
                  <a:pt x="4734866" y="497277"/>
                </a:lnTo>
                <a:lnTo>
                  <a:pt x="4674780" y="545651"/>
                </a:lnTo>
                <a:lnTo>
                  <a:pt x="4669150" y="551736"/>
                </a:lnTo>
                <a:lnTo>
                  <a:pt x="4668694" y="557365"/>
                </a:lnTo>
                <a:lnTo>
                  <a:pt x="4666109" y="557213"/>
                </a:lnTo>
                <a:lnTo>
                  <a:pt x="4656220" y="568926"/>
                </a:lnTo>
                <a:lnTo>
                  <a:pt x="4651962" y="576379"/>
                </a:lnTo>
                <a:lnTo>
                  <a:pt x="4642226" y="578508"/>
                </a:lnTo>
                <a:lnTo>
                  <a:pt x="4642226" y="608476"/>
                </a:lnTo>
                <a:lnTo>
                  <a:pt x="4642226" y="638292"/>
                </a:lnTo>
                <a:lnTo>
                  <a:pt x="4642226" y="668108"/>
                </a:lnTo>
                <a:lnTo>
                  <a:pt x="4642226" y="697770"/>
                </a:lnTo>
                <a:lnTo>
                  <a:pt x="4637510" y="700813"/>
                </a:lnTo>
                <a:lnTo>
                  <a:pt x="4631578" y="707811"/>
                </a:lnTo>
                <a:lnTo>
                  <a:pt x="4623363" y="709484"/>
                </a:lnTo>
                <a:lnTo>
                  <a:pt x="4584724" y="733823"/>
                </a:lnTo>
                <a:lnTo>
                  <a:pt x="4578335" y="740820"/>
                </a:lnTo>
                <a:lnTo>
                  <a:pt x="4571337" y="757097"/>
                </a:lnTo>
                <a:lnTo>
                  <a:pt x="4558712" y="775351"/>
                </a:lnTo>
                <a:lnTo>
                  <a:pt x="4555518" y="785087"/>
                </a:lnTo>
                <a:lnTo>
                  <a:pt x="4556126" y="798169"/>
                </a:lnTo>
                <a:lnTo>
                  <a:pt x="4575445" y="808665"/>
                </a:lnTo>
                <a:lnTo>
                  <a:pt x="4582595" y="818706"/>
                </a:lnTo>
                <a:lnTo>
                  <a:pt x="4586094" y="831027"/>
                </a:lnTo>
                <a:lnTo>
                  <a:pt x="4585637" y="841676"/>
                </a:lnTo>
                <a:lnTo>
                  <a:pt x="4575902" y="862516"/>
                </a:lnTo>
                <a:lnTo>
                  <a:pt x="4574227" y="870882"/>
                </a:lnTo>
                <a:lnTo>
                  <a:pt x="4575293" y="896287"/>
                </a:lnTo>
                <a:lnTo>
                  <a:pt x="4570425" y="904196"/>
                </a:lnTo>
                <a:lnTo>
                  <a:pt x="4574380" y="924732"/>
                </a:lnTo>
                <a:lnTo>
                  <a:pt x="4574684" y="931882"/>
                </a:lnTo>
                <a:lnTo>
                  <a:pt x="4571642" y="954396"/>
                </a:lnTo>
                <a:lnTo>
                  <a:pt x="4569512" y="960937"/>
                </a:lnTo>
                <a:lnTo>
                  <a:pt x="4573315" y="972650"/>
                </a:lnTo>
                <a:lnTo>
                  <a:pt x="4573772" y="973868"/>
                </a:lnTo>
                <a:lnTo>
                  <a:pt x="4591874" y="989991"/>
                </a:lnTo>
                <a:lnTo>
                  <a:pt x="4607086" y="998967"/>
                </a:lnTo>
                <a:lnTo>
                  <a:pt x="4607305" y="999013"/>
                </a:lnTo>
                <a:lnTo>
                  <a:pt x="4592787" y="990448"/>
                </a:lnTo>
                <a:lnTo>
                  <a:pt x="4574684" y="974323"/>
                </a:lnTo>
                <a:lnTo>
                  <a:pt x="4574227" y="973107"/>
                </a:lnTo>
                <a:lnTo>
                  <a:pt x="4570425" y="961394"/>
                </a:lnTo>
                <a:lnTo>
                  <a:pt x="4572555" y="954853"/>
                </a:lnTo>
                <a:lnTo>
                  <a:pt x="4575598" y="932339"/>
                </a:lnTo>
                <a:lnTo>
                  <a:pt x="4575293" y="925189"/>
                </a:lnTo>
                <a:lnTo>
                  <a:pt x="4571338" y="904653"/>
                </a:lnTo>
                <a:lnTo>
                  <a:pt x="4576206" y="896742"/>
                </a:lnTo>
                <a:lnTo>
                  <a:pt x="4575141" y="871338"/>
                </a:lnTo>
                <a:lnTo>
                  <a:pt x="4576815" y="862973"/>
                </a:lnTo>
                <a:lnTo>
                  <a:pt x="4586549" y="842132"/>
                </a:lnTo>
                <a:lnTo>
                  <a:pt x="4587006" y="831483"/>
                </a:lnTo>
                <a:lnTo>
                  <a:pt x="4583508" y="819161"/>
                </a:lnTo>
                <a:lnTo>
                  <a:pt x="4576358" y="809122"/>
                </a:lnTo>
                <a:lnTo>
                  <a:pt x="4557038" y="798626"/>
                </a:lnTo>
                <a:lnTo>
                  <a:pt x="4556430" y="785544"/>
                </a:lnTo>
                <a:lnTo>
                  <a:pt x="4559625" y="775808"/>
                </a:lnTo>
                <a:lnTo>
                  <a:pt x="4572251" y="757554"/>
                </a:lnTo>
                <a:lnTo>
                  <a:pt x="4579248" y="741277"/>
                </a:lnTo>
                <a:lnTo>
                  <a:pt x="4585637" y="734279"/>
                </a:lnTo>
                <a:lnTo>
                  <a:pt x="4624275" y="709940"/>
                </a:lnTo>
                <a:lnTo>
                  <a:pt x="4632490" y="708266"/>
                </a:lnTo>
                <a:lnTo>
                  <a:pt x="4638423" y="701270"/>
                </a:lnTo>
                <a:lnTo>
                  <a:pt x="4643138" y="698227"/>
                </a:lnTo>
                <a:lnTo>
                  <a:pt x="4643138" y="668563"/>
                </a:lnTo>
                <a:lnTo>
                  <a:pt x="4643138" y="638749"/>
                </a:lnTo>
                <a:lnTo>
                  <a:pt x="4643138" y="608933"/>
                </a:lnTo>
                <a:lnTo>
                  <a:pt x="4643138" y="578966"/>
                </a:lnTo>
                <a:lnTo>
                  <a:pt x="4652874" y="576837"/>
                </a:lnTo>
                <a:lnTo>
                  <a:pt x="4657133" y="569384"/>
                </a:lnTo>
                <a:lnTo>
                  <a:pt x="4667021" y="557668"/>
                </a:lnTo>
                <a:lnTo>
                  <a:pt x="4669607" y="557821"/>
                </a:lnTo>
                <a:lnTo>
                  <a:pt x="4669607" y="557973"/>
                </a:lnTo>
                <a:lnTo>
                  <a:pt x="4674475" y="563297"/>
                </a:lnTo>
                <a:lnTo>
                  <a:pt x="4686644" y="571055"/>
                </a:lnTo>
                <a:lnTo>
                  <a:pt x="4696228" y="571969"/>
                </a:lnTo>
                <a:lnTo>
                  <a:pt x="4708397" y="570296"/>
                </a:lnTo>
                <a:lnTo>
                  <a:pt x="4756619" y="556908"/>
                </a:lnTo>
                <a:lnTo>
                  <a:pt x="4777004" y="547630"/>
                </a:lnTo>
                <a:lnTo>
                  <a:pt x="4796931" y="531960"/>
                </a:lnTo>
                <a:lnTo>
                  <a:pt x="4798908" y="531505"/>
                </a:lnTo>
                <a:lnTo>
                  <a:pt x="4807275" y="534395"/>
                </a:lnTo>
                <a:lnTo>
                  <a:pt x="4809861" y="535765"/>
                </a:lnTo>
                <a:lnTo>
                  <a:pt x="4835874" y="517813"/>
                </a:lnTo>
                <a:lnTo>
                  <a:pt x="4844392" y="515532"/>
                </a:lnTo>
                <a:lnTo>
                  <a:pt x="4851085" y="515989"/>
                </a:lnTo>
                <a:lnTo>
                  <a:pt x="4859452" y="522985"/>
                </a:lnTo>
                <a:lnTo>
                  <a:pt x="4861429" y="527245"/>
                </a:lnTo>
                <a:lnTo>
                  <a:pt x="4858691" y="535459"/>
                </a:lnTo>
                <a:lnTo>
                  <a:pt x="4851237" y="547630"/>
                </a:lnTo>
                <a:lnTo>
                  <a:pt x="4847587" y="557821"/>
                </a:lnTo>
                <a:lnTo>
                  <a:pt x="4847739" y="566189"/>
                </a:lnTo>
                <a:lnTo>
                  <a:pt x="4844544" y="575162"/>
                </a:lnTo>
                <a:lnTo>
                  <a:pt x="4836331" y="587332"/>
                </a:lnTo>
                <a:lnTo>
                  <a:pt x="4839220" y="590679"/>
                </a:lnTo>
                <a:lnTo>
                  <a:pt x="4861126" y="581855"/>
                </a:lnTo>
                <a:lnTo>
                  <a:pt x="4864319" y="578509"/>
                </a:lnTo>
                <a:lnTo>
                  <a:pt x="4864624" y="576531"/>
                </a:lnTo>
                <a:lnTo>
                  <a:pt x="4863255" y="574098"/>
                </a:lnTo>
                <a:lnTo>
                  <a:pt x="4865842" y="573033"/>
                </a:lnTo>
                <a:lnTo>
                  <a:pt x="4883031" y="585050"/>
                </a:lnTo>
                <a:lnTo>
                  <a:pt x="4894591" y="591744"/>
                </a:lnTo>
                <a:lnTo>
                  <a:pt x="4904175" y="594937"/>
                </a:lnTo>
                <a:lnTo>
                  <a:pt x="4912058" y="592502"/>
                </a:lnTo>
                <a:lnTo>
                  <a:pt x="4912540" y="591438"/>
                </a:lnTo>
                <a:lnTo>
                  <a:pt x="4921973" y="589461"/>
                </a:lnTo>
                <a:lnTo>
                  <a:pt x="4948897" y="578661"/>
                </a:lnTo>
                <a:lnTo>
                  <a:pt x="4971867" y="565426"/>
                </a:lnTo>
                <a:lnTo>
                  <a:pt x="4990883" y="549759"/>
                </a:lnTo>
                <a:lnTo>
                  <a:pt x="5014613" y="540175"/>
                </a:lnTo>
                <a:lnTo>
                  <a:pt x="5043060" y="536675"/>
                </a:lnTo>
                <a:lnTo>
                  <a:pt x="5063292" y="531201"/>
                </a:lnTo>
                <a:lnTo>
                  <a:pt x="5075612" y="523594"/>
                </a:lnTo>
                <a:lnTo>
                  <a:pt x="5092042" y="508837"/>
                </a:lnTo>
                <a:lnTo>
                  <a:pt x="5101321" y="504578"/>
                </a:lnTo>
                <a:lnTo>
                  <a:pt x="5112883" y="503210"/>
                </a:lnTo>
                <a:lnTo>
                  <a:pt x="5121553" y="497430"/>
                </a:lnTo>
                <a:lnTo>
                  <a:pt x="5127485" y="487388"/>
                </a:lnTo>
                <a:lnTo>
                  <a:pt x="5138591" y="475980"/>
                </a:lnTo>
                <a:lnTo>
                  <a:pt x="5154867" y="463049"/>
                </a:lnTo>
                <a:lnTo>
                  <a:pt x="5164146" y="457877"/>
                </a:lnTo>
                <a:lnTo>
                  <a:pt x="5166428" y="460312"/>
                </a:lnTo>
                <a:lnTo>
                  <a:pt x="5167340" y="464875"/>
                </a:lnTo>
                <a:lnTo>
                  <a:pt x="5166732" y="471568"/>
                </a:lnTo>
                <a:lnTo>
                  <a:pt x="5170839" y="476892"/>
                </a:lnTo>
                <a:lnTo>
                  <a:pt x="5179663" y="481001"/>
                </a:lnTo>
                <a:lnTo>
                  <a:pt x="5183617" y="486477"/>
                </a:lnTo>
                <a:lnTo>
                  <a:pt x="5182857" y="493322"/>
                </a:lnTo>
                <a:lnTo>
                  <a:pt x="5185292" y="499101"/>
                </a:lnTo>
                <a:lnTo>
                  <a:pt x="5190767" y="503818"/>
                </a:lnTo>
                <a:lnTo>
                  <a:pt x="5192288" y="514162"/>
                </a:lnTo>
                <a:lnTo>
                  <a:pt x="5189702" y="530134"/>
                </a:lnTo>
                <a:lnTo>
                  <a:pt x="5189398" y="540478"/>
                </a:lnTo>
                <a:lnTo>
                  <a:pt x="5191376" y="545195"/>
                </a:lnTo>
                <a:lnTo>
                  <a:pt x="5193353" y="547780"/>
                </a:lnTo>
                <a:lnTo>
                  <a:pt x="5196548" y="545195"/>
                </a:lnTo>
                <a:lnTo>
                  <a:pt x="5200503" y="539566"/>
                </a:lnTo>
                <a:lnTo>
                  <a:pt x="5201872" y="536067"/>
                </a:lnTo>
                <a:lnTo>
                  <a:pt x="5202937" y="532568"/>
                </a:lnTo>
                <a:lnTo>
                  <a:pt x="5226819" y="516444"/>
                </a:lnTo>
                <a:lnTo>
                  <a:pt x="5231536" y="515683"/>
                </a:lnTo>
                <a:lnTo>
                  <a:pt x="5239294" y="519790"/>
                </a:lnTo>
                <a:lnTo>
                  <a:pt x="5275346" y="525571"/>
                </a:lnTo>
                <a:lnTo>
                  <a:pt x="5289645" y="529678"/>
                </a:lnTo>
                <a:lnTo>
                  <a:pt x="5304705" y="538959"/>
                </a:lnTo>
                <a:lnTo>
                  <a:pt x="5309725" y="542456"/>
                </a:lnTo>
                <a:lnTo>
                  <a:pt x="5328131" y="572271"/>
                </a:lnTo>
                <a:lnTo>
                  <a:pt x="5336498" y="583985"/>
                </a:lnTo>
                <a:lnTo>
                  <a:pt x="5341669" y="587179"/>
                </a:lnTo>
                <a:lnTo>
                  <a:pt x="5344560" y="591743"/>
                </a:lnTo>
                <a:lnTo>
                  <a:pt x="5346995" y="602239"/>
                </a:lnTo>
                <a:lnTo>
                  <a:pt x="5349884" y="605434"/>
                </a:lnTo>
                <a:lnTo>
                  <a:pt x="5376657" y="607715"/>
                </a:lnTo>
                <a:lnTo>
                  <a:pt x="5388827" y="605738"/>
                </a:lnTo>
                <a:lnTo>
                  <a:pt x="5396280" y="601479"/>
                </a:lnTo>
                <a:lnTo>
                  <a:pt x="5404495" y="604217"/>
                </a:lnTo>
                <a:lnTo>
                  <a:pt x="5413471" y="613953"/>
                </a:lnTo>
                <a:lnTo>
                  <a:pt x="5422292" y="616690"/>
                </a:lnTo>
                <a:lnTo>
                  <a:pt x="5431116" y="612431"/>
                </a:lnTo>
                <a:lnTo>
                  <a:pt x="5439330" y="612584"/>
                </a:lnTo>
                <a:lnTo>
                  <a:pt x="5447088" y="617147"/>
                </a:lnTo>
                <a:lnTo>
                  <a:pt x="5450739" y="620494"/>
                </a:lnTo>
                <a:lnTo>
                  <a:pt x="5453021" y="620341"/>
                </a:lnTo>
                <a:lnTo>
                  <a:pt x="5468233" y="605586"/>
                </a:lnTo>
                <a:lnTo>
                  <a:pt x="5486640" y="592504"/>
                </a:lnTo>
                <a:lnTo>
                  <a:pt x="5511130" y="578204"/>
                </a:lnTo>
                <a:lnTo>
                  <a:pt x="5525278" y="571815"/>
                </a:lnTo>
                <a:lnTo>
                  <a:pt x="5529233" y="573337"/>
                </a:lnTo>
                <a:lnTo>
                  <a:pt x="5551899" y="568620"/>
                </a:lnTo>
                <a:lnTo>
                  <a:pt x="5572283" y="568166"/>
                </a:lnTo>
                <a:lnTo>
                  <a:pt x="5599207" y="571055"/>
                </a:lnTo>
                <a:lnTo>
                  <a:pt x="5624155" y="567708"/>
                </a:lnTo>
                <a:lnTo>
                  <a:pt x="5647125" y="558125"/>
                </a:lnTo>
                <a:lnTo>
                  <a:pt x="5667509" y="552801"/>
                </a:lnTo>
                <a:lnTo>
                  <a:pt x="5685308" y="551584"/>
                </a:lnTo>
                <a:lnTo>
                  <a:pt x="5692001" y="554321"/>
                </a:lnTo>
                <a:lnTo>
                  <a:pt x="5687589" y="560710"/>
                </a:lnTo>
                <a:lnTo>
                  <a:pt x="5685308" y="571815"/>
                </a:lnTo>
                <a:lnTo>
                  <a:pt x="5685003" y="587484"/>
                </a:lnTo>
                <a:lnTo>
                  <a:pt x="5683482" y="597371"/>
                </a:lnTo>
                <a:lnTo>
                  <a:pt x="5680744" y="601479"/>
                </a:lnTo>
                <a:lnTo>
                  <a:pt x="5680439" y="605434"/>
                </a:lnTo>
                <a:lnTo>
                  <a:pt x="5682417" y="609236"/>
                </a:lnTo>
                <a:lnTo>
                  <a:pt x="5699606" y="611670"/>
                </a:lnTo>
                <a:lnTo>
                  <a:pt x="5708581" y="616690"/>
                </a:lnTo>
                <a:lnTo>
                  <a:pt x="5718925" y="616842"/>
                </a:lnTo>
                <a:lnTo>
                  <a:pt x="5730639" y="612279"/>
                </a:lnTo>
                <a:lnTo>
                  <a:pt x="5739614" y="613953"/>
                </a:lnTo>
                <a:lnTo>
                  <a:pt x="5745850" y="622014"/>
                </a:lnTo>
                <a:lnTo>
                  <a:pt x="5754826" y="623535"/>
                </a:lnTo>
                <a:lnTo>
                  <a:pt x="5763649" y="617756"/>
                </a:lnTo>
                <a:lnTo>
                  <a:pt x="5769885" y="612279"/>
                </a:lnTo>
                <a:lnTo>
                  <a:pt x="5775209" y="609844"/>
                </a:lnTo>
                <a:lnTo>
                  <a:pt x="5778860" y="610605"/>
                </a:lnTo>
                <a:lnTo>
                  <a:pt x="5783272" y="613344"/>
                </a:lnTo>
                <a:lnTo>
                  <a:pt x="5786314" y="617907"/>
                </a:lnTo>
                <a:lnTo>
                  <a:pt x="5793769" y="630685"/>
                </a:lnTo>
                <a:lnTo>
                  <a:pt x="5797420" y="639356"/>
                </a:lnTo>
                <a:lnTo>
                  <a:pt x="5799701" y="652134"/>
                </a:lnTo>
                <a:lnTo>
                  <a:pt x="5801222" y="656394"/>
                </a:lnTo>
                <a:lnTo>
                  <a:pt x="5801070" y="663847"/>
                </a:lnTo>
                <a:lnTo>
                  <a:pt x="5796049" y="668867"/>
                </a:lnTo>
                <a:lnTo>
                  <a:pt x="5794681" y="672822"/>
                </a:lnTo>
                <a:lnTo>
                  <a:pt x="5797723" y="676778"/>
                </a:lnTo>
                <a:lnTo>
                  <a:pt x="5814609" y="677842"/>
                </a:lnTo>
                <a:lnTo>
                  <a:pt x="5822367" y="681798"/>
                </a:lnTo>
                <a:lnTo>
                  <a:pt x="5825256" y="686208"/>
                </a:lnTo>
                <a:lnTo>
                  <a:pt x="5823280" y="691077"/>
                </a:lnTo>
                <a:lnTo>
                  <a:pt x="5824344" y="696249"/>
                </a:lnTo>
                <a:lnTo>
                  <a:pt x="5828451" y="701725"/>
                </a:lnTo>
                <a:lnTo>
                  <a:pt x="5841990" y="710092"/>
                </a:lnTo>
                <a:lnTo>
                  <a:pt x="5845336" y="714046"/>
                </a:lnTo>
                <a:lnTo>
                  <a:pt x="5844424" y="718306"/>
                </a:lnTo>
                <a:lnTo>
                  <a:pt x="5840317" y="721044"/>
                </a:lnTo>
                <a:lnTo>
                  <a:pt x="5833167" y="722261"/>
                </a:lnTo>
                <a:lnTo>
                  <a:pt x="5781295" y="714351"/>
                </a:lnTo>
                <a:lnTo>
                  <a:pt x="5766082" y="713134"/>
                </a:lnTo>
                <a:lnTo>
                  <a:pt x="5763801" y="716024"/>
                </a:lnTo>
                <a:lnTo>
                  <a:pt x="5762280" y="716481"/>
                </a:lnTo>
                <a:lnTo>
                  <a:pt x="5759846" y="715720"/>
                </a:lnTo>
                <a:lnTo>
                  <a:pt x="5755434" y="715567"/>
                </a:lnTo>
                <a:lnTo>
                  <a:pt x="5753151" y="713743"/>
                </a:lnTo>
                <a:lnTo>
                  <a:pt x="5751327" y="708571"/>
                </a:lnTo>
                <a:lnTo>
                  <a:pt x="5746764" y="705224"/>
                </a:lnTo>
                <a:lnTo>
                  <a:pt x="5739614" y="703702"/>
                </a:lnTo>
                <a:lnTo>
                  <a:pt x="5733376" y="707657"/>
                </a:lnTo>
                <a:lnTo>
                  <a:pt x="5726227" y="723174"/>
                </a:lnTo>
                <a:lnTo>
                  <a:pt x="5727293" y="726064"/>
                </a:lnTo>
                <a:lnTo>
                  <a:pt x="5726075" y="736104"/>
                </a:lnTo>
                <a:lnTo>
                  <a:pt x="5727901" y="738842"/>
                </a:lnTo>
                <a:lnTo>
                  <a:pt x="5727749" y="741124"/>
                </a:lnTo>
                <a:lnTo>
                  <a:pt x="5725771" y="742950"/>
                </a:lnTo>
                <a:lnTo>
                  <a:pt x="5721512" y="742645"/>
                </a:lnTo>
                <a:lnTo>
                  <a:pt x="5715122" y="740211"/>
                </a:lnTo>
                <a:lnTo>
                  <a:pt x="5690784" y="716633"/>
                </a:lnTo>
                <a:lnTo>
                  <a:pt x="5672377" y="704919"/>
                </a:lnTo>
                <a:lnTo>
                  <a:pt x="5649559" y="696249"/>
                </a:lnTo>
                <a:lnTo>
                  <a:pt x="5631457" y="691989"/>
                </a:lnTo>
                <a:lnTo>
                  <a:pt x="5618223" y="692142"/>
                </a:lnTo>
                <a:lnTo>
                  <a:pt x="5607270" y="698227"/>
                </a:lnTo>
                <a:lnTo>
                  <a:pt x="5598752" y="710092"/>
                </a:lnTo>
                <a:lnTo>
                  <a:pt x="5585365" y="716784"/>
                </a:lnTo>
                <a:lnTo>
                  <a:pt x="5567262" y="718458"/>
                </a:lnTo>
                <a:lnTo>
                  <a:pt x="5557374" y="721653"/>
                </a:lnTo>
                <a:lnTo>
                  <a:pt x="5555854" y="726368"/>
                </a:lnTo>
                <a:lnTo>
                  <a:pt x="5549313" y="726520"/>
                </a:lnTo>
                <a:lnTo>
                  <a:pt x="5537751" y="721957"/>
                </a:lnTo>
                <a:lnTo>
                  <a:pt x="5525886" y="720739"/>
                </a:lnTo>
                <a:lnTo>
                  <a:pt x="5513564" y="722717"/>
                </a:lnTo>
                <a:lnTo>
                  <a:pt x="5504589" y="727433"/>
                </a:lnTo>
                <a:lnTo>
                  <a:pt x="5495006" y="742036"/>
                </a:lnTo>
                <a:lnTo>
                  <a:pt x="5493181" y="749186"/>
                </a:lnTo>
                <a:lnTo>
                  <a:pt x="5486335" y="755423"/>
                </a:lnTo>
                <a:lnTo>
                  <a:pt x="5468080" y="765159"/>
                </a:lnTo>
                <a:lnTo>
                  <a:pt x="5467168" y="768809"/>
                </a:lnTo>
                <a:lnTo>
                  <a:pt x="5457584" y="779914"/>
                </a:lnTo>
                <a:lnTo>
                  <a:pt x="5454542" y="786000"/>
                </a:lnTo>
                <a:lnTo>
                  <a:pt x="5454542" y="791932"/>
                </a:lnTo>
                <a:lnTo>
                  <a:pt x="5451348" y="791627"/>
                </a:lnTo>
                <a:lnTo>
                  <a:pt x="5444807" y="784934"/>
                </a:lnTo>
                <a:lnTo>
                  <a:pt x="5444502" y="775959"/>
                </a:lnTo>
                <a:lnTo>
                  <a:pt x="5450435" y="764551"/>
                </a:lnTo>
                <a:lnTo>
                  <a:pt x="5455758" y="759074"/>
                </a:lnTo>
                <a:lnTo>
                  <a:pt x="5460475" y="759379"/>
                </a:lnTo>
                <a:lnTo>
                  <a:pt x="5463365" y="754358"/>
                </a:lnTo>
                <a:lnTo>
                  <a:pt x="5464430" y="744014"/>
                </a:lnTo>
                <a:lnTo>
                  <a:pt x="5462757" y="738842"/>
                </a:lnTo>
                <a:lnTo>
                  <a:pt x="5453629" y="740819"/>
                </a:lnTo>
                <a:lnTo>
                  <a:pt x="5448913" y="744926"/>
                </a:lnTo>
                <a:lnTo>
                  <a:pt x="5442830" y="745839"/>
                </a:lnTo>
                <a:lnTo>
                  <a:pt x="5435526" y="743405"/>
                </a:lnTo>
                <a:lnTo>
                  <a:pt x="5429138" y="749034"/>
                </a:lnTo>
                <a:lnTo>
                  <a:pt x="5423510" y="762725"/>
                </a:lnTo>
                <a:lnTo>
                  <a:pt x="5416817" y="771700"/>
                </a:lnTo>
                <a:lnTo>
                  <a:pt x="5409058" y="775959"/>
                </a:lnTo>
                <a:lnTo>
                  <a:pt x="5403887" y="771244"/>
                </a:lnTo>
                <a:lnTo>
                  <a:pt x="5401300" y="757705"/>
                </a:lnTo>
                <a:lnTo>
                  <a:pt x="5401300" y="747057"/>
                </a:lnTo>
                <a:lnTo>
                  <a:pt x="5404495" y="734126"/>
                </a:lnTo>
                <a:lnTo>
                  <a:pt x="5402821" y="731540"/>
                </a:lnTo>
                <a:lnTo>
                  <a:pt x="5399627" y="735647"/>
                </a:lnTo>
                <a:lnTo>
                  <a:pt x="5394759" y="746448"/>
                </a:lnTo>
                <a:lnTo>
                  <a:pt x="5388218" y="769875"/>
                </a:lnTo>
                <a:lnTo>
                  <a:pt x="5383959" y="777480"/>
                </a:lnTo>
                <a:lnTo>
                  <a:pt x="5378331" y="780674"/>
                </a:lnTo>
                <a:lnTo>
                  <a:pt x="5369355" y="794822"/>
                </a:lnTo>
                <a:lnTo>
                  <a:pt x="5357034" y="819922"/>
                </a:lnTo>
                <a:lnTo>
                  <a:pt x="5343191" y="844261"/>
                </a:lnTo>
                <a:lnTo>
                  <a:pt x="5327827" y="867687"/>
                </a:lnTo>
                <a:lnTo>
                  <a:pt x="5318547" y="880313"/>
                </a:lnTo>
                <a:lnTo>
                  <a:pt x="5315505" y="882139"/>
                </a:lnTo>
                <a:lnTo>
                  <a:pt x="5314136" y="886397"/>
                </a:lnTo>
                <a:lnTo>
                  <a:pt x="5313680" y="896133"/>
                </a:lnTo>
                <a:lnTo>
                  <a:pt x="5306834" y="893395"/>
                </a:lnTo>
                <a:lnTo>
                  <a:pt x="5301054" y="885485"/>
                </a:lnTo>
                <a:lnTo>
                  <a:pt x="5297556" y="877270"/>
                </a:lnTo>
                <a:lnTo>
                  <a:pt x="5297282" y="869742"/>
                </a:lnTo>
                <a:lnTo>
                  <a:pt x="5297251" y="869818"/>
                </a:lnTo>
                <a:lnTo>
                  <a:pt x="5297556" y="878184"/>
                </a:lnTo>
                <a:lnTo>
                  <a:pt x="5301054" y="886399"/>
                </a:lnTo>
                <a:lnTo>
                  <a:pt x="5306835" y="894309"/>
                </a:lnTo>
                <a:lnTo>
                  <a:pt x="5313681" y="897047"/>
                </a:lnTo>
                <a:lnTo>
                  <a:pt x="5313376" y="902219"/>
                </a:lnTo>
                <a:lnTo>
                  <a:pt x="5310638" y="912410"/>
                </a:lnTo>
                <a:lnTo>
                  <a:pt x="5302576" y="920473"/>
                </a:lnTo>
                <a:lnTo>
                  <a:pt x="5281582" y="930665"/>
                </a:lnTo>
                <a:lnTo>
                  <a:pt x="5278236" y="937511"/>
                </a:lnTo>
                <a:lnTo>
                  <a:pt x="5277780" y="943139"/>
                </a:lnTo>
                <a:lnTo>
                  <a:pt x="5264242" y="966566"/>
                </a:lnTo>
                <a:lnTo>
                  <a:pt x="5257549" y="980864"/>
                </a:lnTo>
                <a:lnTo>
                  <a:pt x="5253137" y="995772"/>
                </a:lnTo>
                <a:lnTo>
                  <a:pt x="5254506" y="1005204"/>
                </a:lnTo>
                <a:lnTo>
                  <a:pt x="5261655" y="1009007"/>
                </a:lnTo>
                <a:lnTo>
                  <a:pt x="5267436" y="1007485"/>
                </a:lnTo>
                <a:lnTo>
                  <a:pt x="5271847" y="1000640"/>
                </a:lnTo>
                <a:lnTo>
                  <a:pt x="5278541" y="994555"/>
                </a:lnTo>
                <a:lnTo>
                  <a:pt x="5287668" y="989079"/>
                </a:lnTo>
                <a:lnTo>
                  <a:pt x="5294361" y="981017"/>
                </a:lnTo>
                <a:lnTo>
                  <a:pt x="5303640" y="961241"/>
                </a:lnTo>
                <a:lnTo>
                  <a:pt x="5313984" y="949832"/>
                </a:lnTo>
                <a:lnTo>
                  <a:pt x="5319460" y="949224"/>
                </a:lnTo>
                <a:lnTo>
                  <a:pt x="5320982" y="949528"/>
                </a:lnTo>
                <a:lnTo>
                  <a:pt x="5331782" y="944357"/>
                </a:lnTo>
                <a:lnTo>
                  <a:pt x="5340453" y="946029"/>
                </a:lnTo>
                <a:lnTo>
                  <a:pt x="5345626" y="953787"/>
                </a:lnTo>
                <a:lnTo>
                  <a:pt x="5350949" y="959112"/>
                </a:lnTo>
                <a:lnTo>
                  <a:pt x="5352167" y="964132"/>
                </a:lnTo>
                <a:lnTo>
                  <a:pt x="5349428" y="975236"/>
                </a:lnTo>
                <a:lnTo>
                  <a:pt x="5344560" y="986950"/>
                </a:lnTo>
                <a:lnTo>
                  <a:pt x="5337411" y="999271"/>
                </a:lnTo>
                <a:lnTo>
                  <a:pt x="5330869" y="1017678"/>
                </a:lnTo>
                <a:lnTo>
                  <a:pt x="5325089" y="1042321"/>
                </a:lnTo>
                <a:lnTo>
                  <a:pt x="5323872" y="1060879"/>
                </a:lnTo>
                <a:lnTo>
                  <a:pt x="5327218" y="1073353"/>
                </a:lnTo>
                <a:lnTo>
                  <a:pt x="5324025" y="1084459"/>
                </a:lnTo>
                <a:lnTo>
                  <a:pt x="5314289" y="1094193"/>
                </a:lnTo>
                <a:lnTo>
                  <a:pt x="5306378" y="1107275"/>
                </a:lnTo>
                <a:lnTo>
                  <a:pt x="5300445" y="1123705"/>
                </a:lnTo>
                <a:lnTo>
                  <a:pt x="5297099" y="1137396"/>
                </a:lnTo>
                <a:lnTo>
                  <a:pt x="5296339" y="1148501"/>
                </a:lnTo>
                <a:lnTo>
                  <a:pt x="5297251" y="1156867"/>
                </a:lnTo>
                <a:lnTo>
                  <a:pt x="5300902" y="1168124"/>
                </a:lnTo>
                <a:lnTo>
                  <a:pt x="5300598" y="1173752"/>
                </a:lnTo>
                <a:lnTo>
                  <a:pt x="5289950" y="1198395"/>
                </a:lnTo>
                <a:lnTo>
                  <a:pt x="5286148" y="1210414"/>
                </a:lnTo>
                <a:lnTo>
                  <a:pt x="5285539" y="1219844"/>
                </a:lnTo>
                <a:lnTo>
                  <a:pt x="5282953" y="1229123"/>
                </a:lnTo>
                <a:lnTo>
                  <a:pt x="5274889" y="1247986"/>
                </a:lnTo>
                <a:lnTo>
                  <a:pt x="5272304" y="1258482"/>
                </a:lnTo>
                <a:lnTo>
                  <a:pt x="5271847" y="1268066"/>
                </a:lnTo>
                <a:lnTo>
                  <a:pt x="5273673" y="1283734"/>
                </a:lnTo>
                <a:lnTo>
                  <a:pt x="5272609" y="1289058"/>
                </a:lnTo>
                <a:lnTo>
                  <a:pt x="5273064" y="1293014"/>
                </a:lnTo>
                <a:lnTo>
                  <a:pt x="5275041" y="1295752"/>
                </a:lnTo>
                <a:lnTo>
                  <a:pt x="5275041" y="1300620"/>
                </a:lnTo>
                <a:lnTo>
                  <a:pt x="5272912" y="1307769"/>
                </a:lnTo>
                <a:lnTo>
                  <a:pt x="5273673" y="1313398"/>
                </a:lnTo>
                <a:lnTo>
                  <a:pt x="5277324" y="1317353"/>
                </a:lnTo>
                <a:lnTo>
                  <a:pt x="5279758" y="1324958"/>
                </a:lnTo>
                <a:lnTo>
                  <a:pt x="5280822" y="1336216"/>
                </a:lnTo>
                <a:lnTo>
                  <a:pt x="5283560" y="1345495"/>
                </a:lnTo>
                <a:lnTo>
                  <a:pt x="5288123" y="1352949"/>
                </a:lnTo>
                <a:lnTo>
                  <a:pt x="5288885" y="1363749"/>
                </a:lnTo>
                <a:lnTo>
                  <a:pt x="5285995" y="1377895"/>
                </a:lnTo>
                <a:lnTo>
                  <a:pt x="5284473" y="1404516"/>
                </a:lnTo>
                <a:lnTo>
                  <a:pt x="5284473" y="1413340"/>
                </a:lnTo>
                <a:lnTo>
                  <a:pt x="5284319" y="1413339"/>
                </a:lnTo>
                <a:lnTo>
                  <a:pt x="5284169" y="1443155"/>
                </a:lnTo>
                <a:lnTo>
                  <a:pt x="5286450" y="1468103"/>
                </a:lnTo>
                <a:lnTo>
                  <a:pt x="5290710" y="1479207"/>
                </a:lnTo>
                <a:lnTo>
                  <a:pt x="5295729" y="1487421"/>
                </a:lnTo>
                <a:lnTo>
                  <a:pt x="5301054" y="1492593"/>
                </a:lnTo>
                <a:lnTo>
                  <a:pt x="5307291" y="1508718"/>
                </a:lnTo>
                <a:lnTo>
                  <a:pt x="5314289" y="1535794"/>
                </a:lnTo>
                <a:lnTo>
                  <a:pt x="5320830" y="1553593"/>
                </a:lnTo>
                <a:lnTo>
                  <a:pt x="5326001" y="1560895"/>
                </a:lnTo>
                <a:lnTo>
                  <a:pt x="5325697" y="1611854"/>
                </a:lnTo>
                <a:lnTo>
                  <a:pt x="5325545" y="1668746"/>
                </a:lnTo>
                <a:lnTo>
                  <a:pt x="5325393" y="1725488"/>
                </a:lnTo>
                <a:lnTo>
                  <a:pt x="5325089" y="1781772"/>
                </a:lnTo>
                <a:lnTo>
                  <a:pt x="5324937" y="1838056"/>
                </a:lnTo>
                <a:lnTo>
                  <a:pt x="5325090" y="1781773"/>
                </a:lnTo>
                <a:lnTo>
                  <a:pt x="5325394" y="1725489"/>
                </a:lnTo>
                <a:lnTo>
                  <a:pt x="5325546" y="1668748"/>
                </a:lnTo>
                <a:lnTo>
                  <a:pt x="5325698" y="1611854"/>
                </a:lnTo>
                <a:lnTo>
                  <a:pt x="5326003" y="1560895"/>
                </a:lnTo>
                <a:lnTo>
                  <a:pt x="5326915" y="1562263"/>
                </a:lnTo>
                <a:lnTo>
                  <a:pt x="5332239" y="1567132"/>
                </a:lnTo>
                <a:lnTo>
                  <a:pt x="5336499" y="1569870"/>
                </a:lnTo>
                <a:lnTo>
                  <a:pt x="5339693" y="1570327"/>
                </a:lnTo>
                <a:lnTo>
                  <a:pt x="5341518" y="1574586"/>
                </a:lnTo>
                <a:lnTo>
                  <a:pt x="5349581" y="1577020"/>
                </a:lnTo>
                <a:lnTo>
                  <a:pt x="5364336" y="1578085"/>
                </a:lnTo>
                <a:lnTo>
                  <a:pt x="5377875" y="1576411"/>
                </a:lnTo>
                <a:lnTo>
                  <a:pt x="5390196" y="1571999"/>
                </a:lnTo>
                <a:lnTo>
                  <a:pt x="5420315" y="1554657"/>
                </a:lnTo>
                <a:lnTo>
                  <a:pt x="5422102" y="1554657"/>
                </a:lnTo>
                <a:lnTo>
                  <a:pt x="5431116" y="1549487"/>
                </a:lnTo>
                <a:lnTo>
                  <a:pt x="5446328" y="1537013"/>
                </a:lnTo>
                <a:lnTo>
                  <a:pt x="5454846" y="1525907"/>
                </a:lnTo>
                <a:lnTo>
                  <a:pt x="5463061" y="1511304"/>
                </a:lnTo>
                <a:lnTo>
                  <a:pt x="5470971" y="1493202"/>
                </a:lnTo>
                <a:lnTo>
                  <a:pt x="5487096" y="1465973"/>
                </a:lnTo>
                <a:lnTo>
                  <a:pt x="5495006" y="1449543"/>
                </a:lnTo>
                <a:lnTo>
                  <a:pt x="5502612" y="1428551"/>
                </a:lnTo>
                <a:lnTo>
                  <a:pt x="5508392" y="1406645"/>
                </a:lnTo>
                <a:lnTo>
                  <a:pt x="5512196" y="1383675"/>
                </a:lnTo>
                <a:lnTo>
                  <a:pt x="5514021" y="1359793"/>
                </a:lnTo>
                <a:lnTo>
                  <a:pt x="5513869" y="1334999"/>
                </a:lnTo>
                <a:lnTo>
                  <a:pt x="5510066" y="1310050"/>
                </a:lnTo>
                <a:lnTo>
                  <a:pt x="5502612" y="1284799"/>
                </a:lnTo>
                <a:lnTo>
                  <a:pt x="5498504" y="1271869"/>
                </a:lnTo>
                <a:lnTo>
                  <a:pt x="5496984" y="1268369"/>
                </a:lnTo>
                <a:lnTo>
                  <a:pt x="5483445" y="1235969"/>
                </a:lnTo>
                <a:lnTo>
                  <a:pt x="5468080" y="1190636"/>
                </a:lnTo>
                <a:lnTo>
                  <a:pt x="5468233" y="1186833"/>
                </a:lnTo>
                <a:lnTo>
                  <a:pt x="5482533" y="1159757"/>
                </a:lnTo>
                <a:lnTo>
                  <a:pt x="5482837" y="1156105"/>
                </a:lnTo>
                <a:lnTo>
                  <a:pt x="5481315" y="1134049"/>
                </a:lnTo>
                <a:lnTo>
                  <a:pt x="5478272" y="1122943"/>
                </a:lnTo>
                <a:lnTo>
                  <a:pt x="5470971" y="1108036"/>
                </a:lnTo>
                <a:lnTo>
                  <a:pt x="5471275" y="1104233"/>
                </a:lnTo>
                <a:lnTo>
                  <a:pt x="5486183" y="1085218"/>
                </a:lnTo>
                <a:lnTo>
                  <a:pt x="5495158" y="1070766"/>
                </a:lnTo>
                <a:lnTo>
                  <a:pt x="5503220" y="1053120"/>
                </a:lnTo>
                <a:lnTo>
                  <a:pt x="5508544" y="1032585"/>
                </a:lnTo>
                <a:lnTo>
                  <a:pt x="5510978" y="1009007"/>
                </a:lnTo>
                <a:lnTo>
                  <a:pt x="5510978" y="993337"/>
                </a:lnTo>
                <a:lnTo>
                  <a:pt x="5508392" y="985427"/>
                </a:lnTo>
                <a:lnTo>
                  <a:pt x="5508697" y="979343"/>
                </a:lnTo>
                <a:lnTo>
                  <a:pt x="5511890" y="975084"/>
                </a:lnTo>
                <a:lnTo>
                  <a:pt x="5527863" y="969607"/>
                </a:lnTo>
                <a:lnTo>
                  <a:pt x="5533188" y="960328"/>
                </a:lnTo>
                <a:lnTo>
                  <a:pt x="5534404" y="943899"/>
                </a:lnTo>
                <a:lnTo>
                  <a:pt x="5537599" y="935684"/>
                </a:lnTo>
                <a:lnTo>
                  <a:pt x="5542923" y="935836"/>
                </a:lnTo>
                <a:lnTo>
                  <a:pt x="5547943" y="932490"/>
                </a:lnTo>
                <a:lnTo>
                  <a:pt x="5552507" y="925645"/>
                </a:lnTo>
                <a:lnTo>
                  <a:pt x="5558592" y="923667"/>
                </a:lnTo>
                <a:lnTo>
                  <a:pt x="5566198" y="926709"/>
                </a:lnTo>
                <a:lnTo>
                  <a:pt x="5576694" y="916518"/>
                </a:lnTo>
                <a:lnTo>
                  <a:pt x="5590233" y="893091"/>
                </a:lnTo>
                <a:lnTo>
                  <a:pt x="5600577" y="880009"/>
                </a:lnTo>
                <a:lnTo>
                  <a:pt x="5607879" y="877270"/>
                </a:lnTo>
                <a:lnTo>
                  <a:pt x="5609248" y="879400"/>
                </a:lnTo>
                <a:lnTo>
                  <a:pt x="5604684" y="886397"/>
                </a:lnTo>
                <a:lnTo>
                  <a:pt x="5603315" y="894155"/>
                </a:lnTo>
                <a:lnTo>
                  <a:pt x="5605141" y="902522"/>
                </a:lnTo>
                <a:lnTo>
                  <a:pt x="5603619" y="910585"/>
                </a:lnTo>
                <a:lnTo>
                  <a:pt x="5600272" y="921690"/>
                </a:lnTo>
                <a:lnTo>
                  <a:pt x="5602402" y="925188"/>
                </a:lnTo>
                <a:lnTo>
                  <a:pt x="5596622" y="942986"/>
                </a:lnTo>
                <a:lnTo>
                  <a:pt x="5596317" y="951809"/>
                </a:lnTo>
                <a:lnTo>
                  <a:pt x="5599816" y="958502"/>
                </a:lnTo>
                <a:lnTo>
                  <a:pt x="5604075" y="956221"/>
                </a:lnTo>
                <a:lnTo>
                  <a:pt x="5608943" y="944812"/>
                </a:lnTo>
                <a:lnTo>
                  <a:pt x="5610464" y="938727"/>
                </a:lnTo>
                <a:lnTo>
                  <a:pt x="5608487" y="937967"/>
                </a:lnTo>
                <a:lnTo>
                  <a:pt x="5609248" y="933098"/>
                </a:lnTo>
                <a:lnTo>
                  <a:pt x="5612594" y="924123"/>
                </a:lnTo>
                <a:lnTo>
                  <a:pt x="5615637" y="919864"/>
                </a:lnTo>
                <a:lnTo>
                  <a:pt x="5618223" y="920321"/>
                </a:lnTo>
                <a:lnTo>
                  <a:pt x="5618983" y="925188"/>
                </a:lnTo>
                <a:lnTo>
                  <a:pt x="5617766" y="934467"/>
                </a:lnTo>
                <a:lnTo>
                  <a:pt x="5610008" y="956525"/>
                </a:lnTo>
                <a:lnTo>
                  <a:pt x="5608487" y="963218"/>
                </a:lnTo>
                <a:lnTo>
                  <a:pt x="5610160" y="965043"/>
                </a:lnTo>
                <a:lnTo>
                  <a:pt x="5619440" y="951353"/>
                </a:lnTo>
                <a:lnTo>
                  <a:pt x="5627197" y="929448"/>
                </a:lnTo>
                <a:lnTo>
                  <a:pt x="5633131" y="912563"/>
                </a:lnTo>
                <a:lnTo>
                  <a:pt x="5634195" y="903436"/>
                </a:lnTo>
                <a:lnTo>
                  <a:pt x="5632369" y="879704"/>
                </a:lnTo>
                <a:lnTo>
                  <a:pt x="5632674" y="869969"/>
                </a:lnTo>
                <a:lnTo>
                  <a:pt x="5634956" y="863276"/>
                </a:lnTo>
                <a:lnTo>
                  <a:pt x="5643018" y="855669"/>
                </a:lnTo>
                <a:lnTo>
                  <a:pt x="5656861" y="847151"/>
                </a:lnTo>
                <a:lnTo>
                  <a:pt x="5670551" y="842587"/>
                </a:lnTo>
                <a:lnTo>
                  <a:pt x="5684091" y="841979"/>
                </a:lnTo>
                <a:lnTo>
                  <a:pt x="5693521" y="839697"/>
                </a:lnTo>
                <a:lnTo>
                  <a:pt x="5698845" y="835591"/>
                </a:lnTo>
                <a:lnTo>
                  <a:pt x="5697021" y="832396"/>
                </a:lnTo>
                <a:lnTo>
                  <a:pt x="5687894" y="829961"/>
                </a:lnTo>
                <a:lnTo>
                  <a:pt x="5681048" y="824638"/>
                </a:lnTo>
                <a:lnTo>
                  <a:pt x="5676332" y="816423"/>
                </a:lnTo>
                <a:lnTo>
                  <a:pt x="5674811" y="806992"/>
                </a:lnTo>
                <a:lnTo>
                  <a:pt x="5676332" y="796343"/>
                </a:lnTo>
                <a:lnTo>
                  <a:pt x="5682113" y="785847"/>
                </a:lnTo>
                <a:lnTo>
                  <a:pt x="5692152" y="775655"/>
                </a:lnTo>
                <a:lnTo>
                  <a:pt x="5695347" y="768049"/>
                </a:lnTo>
                <a:lnTo>
                  <a:pt x="5691696" y="763182"/>
                </a:lnTo>
                <a:lnTo>
                  <a:pt x="5695955" y="761508"/>
                </a:lnTo>
                <a:lnTo>
                  <a:pt x="5708278" y="762877"/>
                </a:lnTo>
                <a:lnTo>
                  <a:pt x="5716796" y="761508"/>
                </a:lnTo>
                <a:lnTo>
                  <a:pt x="5721476" y="757557"/>
                </a:lnTo>
                <a:lnTo>
                  <a:pt x="5731247" y="761203"/>
                </a:lnTo>
                <a:lnTo>
                  <a:pt x="5749653" y="773829"/>
                </a:lnTo>
                <a:lnTo>
                  <a:pt x="5766996" y="781131"/>
                </a:lnTo>
                <a:lnTo>
                  <a:pt x="5783424" y="783261"/>
                </a:lnTo>
                <a:lnTo>
                  <a:pt x="5795441" y="787672"/>
                </a:lnTo>
                <a:lnTo>
                  <a:pt x="5803047" y="794518"/>
                </a:lnTo>
                <a:lnTo>
                  <a:pt x="5808523" y="802123"/>
                </a:lnTo>
                <a:lnTo>
                  <a:pt x="5811871" y="810490"/>
                </a:lnTo>
                <a:lnTo>
                  <a:pt x="5819781" y="815205"/>
                </a:lnTo>
                <a:lnTo>
                  <a:pt x="5832102" y="816271"/>
                </a:lnTo>
                <a:lnTo>
                  <a:pt x="5841838" y="819769"/>
                </a:lnTo>
                <a:lnTo>
                  <a:pt x="5848988" y="825855"/>
                </a:lnTo>
                <a:lnTo>
                  <a:pt x="5888386" y="841523"/>
                </a:lnTo>
                <a:lnTo>
                  <a:pt x="5904815" y="849737"/>
                </a:lnTo>
                <a:lnTo>
                  <a:pt x="5913942" y="857800"/>
                </a:lnTo>
                <a:lnTo>
                  <a:pt x="5916528" y="862972"/>
                </a:lnTo>
                <a:lnTo>
                  <a:pt x="5915768" y="868143"/>
                </a:lnTo>
                <a:lnTo>
                  <a:pt x="5916680" y="873620"/>
                </a:lnTo>
                <a:lnTo>
                  <a:pt x="5923374" y="884268"/>
                </a:lnTo>
                <a:lnTo>
                  <a:pt x="5925961" y="885181"/>
                </a:lnTo>
                <a:lnTo>
                  <a:pt x="5927481" y="890353"/>
                </a:lnTo>
                <a:lnTo>
                  <a:pt x="5928089" y="899632"/>
                </a:lnTo>
                <a:lnTo>
                  <a:pt x="5930067" y="905869"/>
                </a:lnTo>
                <a:lnTo>
                  <a:pt x="5933414" y="909063"/>
                </a:lnTo>
                <a:lnTo>
                  <a:pt x="5931436" y="910280"/>
                </a:lnTo>
                <a:lnTo>
                  <a:pt x="5919267" y="904957"/>
                </a:lnTo>
                <a:lnTo>
                  <a:pt x="5912422" y="906630"/>
                </a:lnTo>
                <a:lnTo>
                  <a:pt x="5909227" y="913627"/>
                </a:lnTo>
                <a:lnTo>
                  <a:pt x="5908770" y="920168"/>
                </a:lnTo>
                <a:lnTo>
                  <a:pt x="5911052" y="926406"/>
                </a:lnTo>
                <a:lnTo>
                  <a:pt x="5926569" y="944963"/>
                </a:lnTo>
                <a:lnTo>
                  <a:pt x="5930676" y="961849"/>
                </a:lnTo>
                <a:lnTo>
                  <a:pt x="5931436" y="982232"/>
                </a:lnTo>
                <a:lnTo>
                  <a:pt x="5929459" y="990143"/>
                </a:lnTo>
                <a:lnTo>
                  <a:pt x="5927785" y="1007638"/>
                </a:lnTo>
                <a:lnTo>
                  <a:pt x="5926569" y="1034714"/>
                </a:lnTo>
                <a:lnTo>
                  <a:pt x="5926264" y="1043993"/>
                </a:lnTo>
                <a:lnTo>
                  <a:pt x="5921092" y="1052968"/>
                </a:lnTo>
                <a:lnTo>
                  <a:pt x="5907249" y="1065899"/>
                </a:lnTo>
                <a:lnTo>
                  <a:pt x="5907097" y="1063465"/>
                </a:lnTo>
                <a:lnTo>
                  <a:pt x="5903751" y="1062856"/>
                </a:lnTo>
                <a:lnTo>
                  <a:pt x="5900100" y="1064833"/>
                </a:lnTo>
                <a:lnTo>
                  <a:pt x="5895079" y="1075938"/>
                </a:lnTo>
                <a:lnTo>
                  <a:pt x="5890821" y="1096170"/>
                </a:lnTo>
                <a:lnTo>
                  <a:pt x="5885648" y="1107123"/>
                </a:lnTo>
                <a:lnTo>
                  <a:pt x="5879563" y="1108796"/>
                </a:lnTo>
                <a:lnTo>
                  <a:pt x="5875913" y="1111686"/>
                </a:lnTo>
                <a:lnTo>
                  <a:pt x="5874695" y="1115793"/>
                </a:lnTo>
                <a:lnTo>
                  <a:pt x="5868154" y="1118532"/>
                </a:lnTo>
                <a:lnTo>
                  <a:pt x="5856138" y="1119902"/>
                </a:lnTo>
                <a:lnTo>
                  <a:pt x="5847923" y="1125985"/>
                </a:lnTo>
                <a:lnTo>
                  <a:pt x="5841838" y="1143175"/>
                </a:lnTo>
                <a:lnTo>
                  <a:pt x="5842142" y="1151390"/>
                </a:lnTo>
                <a:lnTo>
                  <a:pt x="5839252" y="1161582"/>
                </a:lnTo>
                <a:lnTo>
                  <a:pt x="5839404" y="1170405"/>
                </a:lnTo>
                <a:lnTo>
                  <a:pt x="5842599" y="1177706"/>
                </a:lnTo>
                <a:lnTo>
                  <a:pt x="5852334" y="1185007"/>
                </a:lnTo>
                <a:lnTo>
                  <a:pt x="5868458" y="1192310"/>
                </a:lnTo>
                <a:lnTo>
                  <a:pt x="5878042" y="1193374"/>
                </a:lnTo>
                <a:lnTo>
                  <a:pt x="5884735" y="1190333"/>
                </a:lnTo>
                <a:lnTo>
                  <a:pt x="5891733" y="1178314"/>
                </a:lnTo>
                <a:lnTo>
                  <a:pt x="5898426" y="1173599"/>
                </a:lnTo>
                <a:lnTo>
                  <a:pt x="5906641" y="1171621"/>
                </a:lnTo>
                <a:lnTo>
                  <a:pt x="5909684" y="1166146"/>
                </a:lnTo>
                <a:lnTo>
                  <a:pt x="5923221" y="1142262"/>
                </a:lnTo>
                <a:lnTo>
                  <a:pt x="5923221" y="1136939"/>
                </a:lnTo>
                <a:lnTo>
                  <a:pt x="5918354" y="1134961"/>
                </a:lnTo>
                <a:lnTo>
                  <a:pt x="5919115" y="1133441"/>
                </a:lnTo>
                <a:lnTo>
                  <a:pt x="5925504" y="1132526"/>
                </a:lnTo>
                <a:lnTo>
                  <a:pt x="5930979" y="1129332"/>
                </a:lnTo>
                <a:lnTo>
                  <a:pt x="5935696" y="1123857"/>
                </a:lnTo>
                <a:lnTo>
                  <a:pt x="5943910" y="1119750"/>
                </a:lnTo>
                <a:lnTo>
                  <a:pt x="5963990" y="1113512"/>
                </a:lnTo>
                <a:lnTo>
                  <a:pt x="5974789" y="1106362"/>
                </a:lnTo>
                <a:lnTo>
                  <a:pt x="5981636" y="1105145"/>
                </a:lnTo>
                <a:lnTo>
                  <a:pt x="5991523" y="1108948"/>
                </a:lnTo>
                <a:lnTo>
                  <a:pt x="6004453" y="1117771"/>
                </a:lnTo>
                <a:lnTo>
                  <a:pt x="6014646" y="1130550"/>
                </a:lnTo>
                <a:lnTo>
                  <a:pt x="6022251" y="1147283"/>
                </a:lnTo>
                <a:lnTo>
                  <a:pt x="6031835" y="1190636"/>
                </a:lnTo>
                <a:lnTo>
                  <a:pt x="6043396" y="1260307"/>
                </a:lnTo>
                <a:lnTo>
                  <a:pt x="6051307" y="1299098"/>
                </a:lnTo>
                <a:lnTo>
                  <a:pt x="6055565" y="1307312"/>
                </a:lnTo>
                <a:lnTo>
                  <a:pt x="6057696" y="1311420"/>
                </a:lnTo>
                <a:lnTo>
                  <a:pt x="6047503" y="1365573"/>
                </a:lnTo>
                <a:lnTo>
                  <a:pt x="6039288" y="1387784"/>
                </a:lnTo>
                <a:lnTo>
                  <a:pt x="6024989" y="1400713"/>
                </a:lnTo>
                <a:lnTo>
                  <a:pt x="6010842" y="1413187"/>
                </a:lnTo>
                <a:lnTo>
                  <a:pt x="5993197" y="1434180"/>
                </a:lnTo>
                <a:lnTo>
                  <a:pt x="5973725" y="1444524"/>
                </a:lnTo>
                <a:lnTo>
                  <a:pt x="5963838" y="1450609"/>
                </a:lnTo>
                <a:lnTo>
                  <a:pt x="5961707" y="1454564"/>
                </a:lnTo>
                <a:lnTo>
                  <a:pt x="5959275" y="1453346"/>
                </a:lnTo>
                <a:lnTo>
                  <a:pt x="5953949" y="1464756"/>
                </a:lnTo>
                <a:lnTo>
                  <a:pt x="5949234" y="1480425"/>
                </a:lnTo>
                <a:lnTo>
                  <a:pt x="5947408" y="1492441"/>
                </a:lnTo>
                <a:lnTo>
                  <a:pt x="5949082" y="1499134"/>
                </a:lnTo>
                <a:lnTo>
                  <a:pt x="5944975" y="1503394"/>
                </a:lnTo>
                <a:lnTo>
                  <a:pt x="5937673" y="1511304"/>
                </a:lnTo>
                <a:lnTo>
                  <a:pt x="5936305" y="1514195"/>
                </a:lnTo>
                <a:lnTo>
                  <a:pt x="5936760" y="1518910"/>
                </a:lnTo>
                <a:lnTo>
                  <a:pt x="5935239" y="1521192"/>
                </a:lnTo>
                <a:lnTo>
                  <a:pt x="5931740" y="1521040"/>
                </a:lnTo>
                <a:lnTo>
                  <a:pt x="5929002" y="1523321"/>
                </a:lnTo>
                <a:lnTo>
                  <a:pt x="5922461" y="1531688"/>
                </a:lnTo>
                <a:lnTo>
                  <a:pt x="5911052" y="1553442"/>
                </a:lnTo>
                <a:lnTo>
                  <a:pt x="5909227" y="1557397"/>
                </a:lnTo>
                <a:lnTo>
                  <a:pt x="5908133" y="1558367"/>
                </a:lnTo>
                <a:lnTo>
                  <a:pt x="5909987" y="1561503"/>
                </a:lnTo>
                <a:lnTo>
                  <a:pt x="5922918" y="1563633"/>
                </a:lnTo>
                <a:lnTo>
                  <a:pt x="5931739" y="1567588"/>
                </a:lnTo>
                <a:lnTo>
                  <a:pt x="5938585" y="1573522"/>
                </a:lnTo>
                <a:lnTo>
                  <a:pt x="5963533" y="1585235"/>
                </a:lnTo>
                <a:lnTo>
                  <a:pt x="5971139" y="1592385"/>
                </a:lnTo>
                <a:lnTo>
                  <a:pt x="5978592" y="1596340"/>
                </a:lnTo>
                <a:lnTo>
                  <a:pt x="5986199" y="1597100"/>
                </a:lnTo>
                <a:lnTo>
                  <a:pt x="5991219" y="1594818"/>
                </a:lnTo>
                <a:lnTo>
                  <a:pt x="5994109" y="1589646"/>
                </a:lnTo>
                <a:lnTo>
                  <a:pt x="5997607" y="1589190"/>
                </a:lnTo>
                <a:lnTo>
                  <a:pt x="6001867" y="1593753"/>
                </a:lnTo>
                <a:lnTo>
                  <a:pt x="6015862" y="1598773"/>
                </a:lnTo>
                <a:lnTo>
                  <a:pt x="6016319" y="1600294"/>
                </a:lnTo>
                <a:lnTo>
                  <a:pt x="5977528" y="1608965"/>
                </a:lnTo>
                <a:lnTo>
                  <a:pt x="5969466" y="1613072"/>
                </a:lnTo>
                <a:lnTo>
                  <a:pt x="5979202" y="1615810"/>
                </a:lnTo>
                <a:lnTo>
                  <a:pt x="5988937" y="1615203"/>
                </a:lnTo>
                <a:lnTo>
                  <a:pt x="5998825" y="1611094"/>
                </a:lnTo>
                <a:lnTo>
                  <a:pt x="6010234" y="1611246"/>
                </a:lnTo>
                <a:lnTo>
                  <a:pt x="6020122" y="1613224"/>
                </a:lnTo>
                <a:lnTo>
                  <a:pt x="6023316" y="1611551"/>
                </a:lnTo>
                <a:lnTo>
                  <a:pt x="6024533" y="1610638"/>
                </a:lnTo>
                <a:lnTo>
                  <a:pt x="6041418" y="1622048"/>
                </a:lnTo>
                <a:lnTo>
                  <a:pt x="6047806" y="1623873"/>
                </a:lnTo>
                <a:lnTo>
                  <a:pt x="6054348" y="1622504"/>
                </a:lnTo>
                <a:lnTo>
                  <a:pt x="6061194" y="1618244"/>
                </a:lnTo>
                <a:lnTo>
                  <a:pt x="6076102" y="1612617"/>
                </a:lnTo>
                <a:lnTo>
                  <a:pt x="6099223" y="1605771"/>
                </a:lnTo>
                <a:lnTo>
                  <a:pt x="6121433" y="1602880"/>
                </a:lnTo>
                <a:lnTo>
                  <a:pt x="6142730" y="1604249"/>
                </a:lnTo>
                <a:lnTo>
                  <a:pt x="6156268" y="1602272"/>
                </a:lnTo>
                <a:lnTo>
                  <a:pt x="6168590" y="1595123"/>
                </a:lnTo>
                <a:lnTo>
                  <a:pt x="6195819" y="1571696"/>
                </a:lnTo>
                <a:lnTo>
                  <a:pt x="6227004" y="1552833"/>
                </a:lnTo>
                <a:lnTo>
                  <a:pt x="6278572" y="1529255"/>
                </a:lnTo>
                <a:lnTo>
                  <a:pt x="6328467" y="1510848"/>
                </a:lnTo>
                <a:lnTo>
                  <a:pt x="6328467" y="1526821"/>
                </a:lnTo>
                <a:lnTo>
                  <a:pt x="6328467" y="1546901"/>
                </a:lnTo>
                <a:lnTo>
                  <a:pt x="6328467" y="1566981"/>
                </a:lnTo>
                <a:lnTo>
                  <a:pt x="6328467" y="1586908"/>
                </a:lnTo>
                <a:lnTo>
                  <a:pt x="6328467" y="1606987"/>
                </a:lnTo>
                <a:lnTo>
                  <a:pt x="6328467" y="1626914"/>
                </a:lnTo>
                <a:lnTo>
                  <a:pt x="6328467" y="1646843"/>
                </a:lnTo>
                <a:lnTo>
                  <a:pt x="6328467" y="1666770"/>
                </a:lnTo>
                <a:lnTo>
                  <a:pt x="6328467" y="1686546"/>
                </a:lnTo>
                <a:lnTo>
                  <a:pt x="6328467" y="1706321"/>
                </a:lnTo>
                <a:lnTo>
                  <a:pt x="6328467" y="1726249"/>
                </a:lnTo>
                <a:lnTo>
                  <a:pt x="6328467" y="1745872"/>
                </a:lnTo>
                <a:lnTo>
                  <a:pt x="6328619" y="1765799"/>
                </a:lnTo>
                <a:lnTo>
                  <a:pt x="6319981" y="1770003"/>
                </a:lnTo>
                <a:lnTo>
                  <a:pt x="6328620" y="1765799"/>
                </a:lnTo>
                <a:lnTo>
                  <a:pt x="6328468" y="1745872"/>
                </a:lnTo>
                <a:lnTo>
                  <a:pt x="6328468" y="1726249"/>
                </a:lnTo>
                <a:lnTo>
                  <a:pt x="6328468" y="1706321"/>
                </a:lnTo>
                <a:lnTo>
                  <a:pt x="6328468" y="1686546"/>
                </a:lnTo>
                <a:lnTo>
                  <a:pt x="6328468" y="1666770"/>
                </a:lnTo>
                <a:lnTo>
                  <a:pt x="6328468" y="1646843"/>
                </a:lnTo>
                <a:lnTo>
                  <a:pt x="6328468" y="1626914"/>
                </a:lnTo>
                <a:lnTo>
                  <a:pt x="6328468" y="1606987"/>
                </a:lnTo>
                <a:lnTo>
                  <a:pt x="6328468" y="1586908"/>
                </a:lnTo>
                <a:lnTo>
                  <a:pt x="6328468" y="1566979"/>
                </a:lnTo>
                <a:lnTo>
                  <a:pt x="6328468" y="1546900"/>
                </a:lnTo>
                <a:lnTo>
                  <a:pt x="6328468" y="1526820"/>
                </a:lnTo>
                <a:lnTo>
                  <a:pt x="6328468" y="1510847"/>
                </a:lnTo>
                <a:lnTo>
                  <a:pt x="6355089" y="1500960"/>
                </a:lnTo>
                <a:lnTo>
                  <a:pt x="6366955" y="1494267"/>
                </a:lnTo>
                <a:lnTo>
                  <a:pt x="6378819" y="1487878"/>
                </a:lnTo>
                <a:lnTo>
                  <a:pt x="6385057" y="1484074"/>
                </a:lnTo>
                <a:lnTo>
                  <a:pt x="6392053" y="1480728"/>
                </a:lnTo>
                <a:lnTo>
                  <a:pt x="6435256" y="1456710"/>
                </a:lnTo>
                <a:lnTo>
                  <a:pt x="6435256" y="1456389"/>
                </a:lnTo>
                <a:lnTo>
                  <a:pt x="6443623" y="1451674"/>
                </a:lnTo>
                <a:lnTo>
                  <a:pt x="6471156" y="1434179"/>
                </a:lnTo>
                <a:lnTo>
                  <a:pt x="6484847" y="1421401"/>
                </a:lnTo>
                <a:lnTo>
                  <a:pt x="6499298" y="1410753"/>
                </a:lnTo>
                <a:lnTo>
                  <a:pt x="6514510" y="1402387"/>
                </a:lnTo>
                <a:lnTo>
                  <a:pt x="6526528" y="1391585"/>
                </a:lnTo>
                <a:lnTo>
                  <a:pt x="6535501" y="1378351"/>
                </a:lnTo>
                <a:lnTo>
                  <a:pt x="6545390" y="1368464"/>
                </a:lnTo>
                <a:lnTo>
                  <a:pt x="6556191" y="1361923"/>
                </a:lnTo>
                <a:lnTo>
                  <a:pt x="6561971" y="1355077"/>
                </a:lnTo>
                <a:lnTo>
                  <a:pt x="6562732" y="1347927"/>
                </a:lnTo>
                <a:lnTo>
                  <a:pt x="6560754" y="1338191"/>
                </a:lnTo>
                <a:lnTo>
                  <a:pt x="6556039" y="1326023"/>
                </a:lnTo>
                <a:lnTo>
                  <a:pt x="6555429" y="1316439"/>
                </a:lnTo>
                <a:lnTo>
                  <a:pt x="6558928" y="1309441"/>
                </a:lnTo>
                <a:lnTo>
                  <a:pt x="6559690" y="1304725"/>
                </a:lnTo>
                <a:lnTo>
                  <a:pt x="6557712" y="1302291"/>
                </a:lnTo>
                <a:lnTo>
                  <a:pt x="6535046" y="1295294"/>
                </a:lnTo>
                <a:lnTo>
                  <a:pt x="6535958" y="1261676"/>
                </a:lnTo>
                <a:lnTo>
                  <a:pt x="6535654" y="1260764"/>
                </a:lnTo>
                <a:lnTo>
                  <a:pt x="6536872" y="1260307"/>
                </a:lnTo>
                <a:lnTo>
                  <a:pt x="6588896" y="1245399"/>
                </a:lnTo>
                <a:lnTo>
                  <a:pt x="6622058" y="1240227"/>
                </a:lnTo>
                <a:lnTo>
                  <a:pt x="6662522" y="1238858"/>
                </a:lnTo>
                <a:lnTo>
                  <a:pt x="6710743" y="1246159"/>
                </a:lnTo>
                <a:lnTo>
                  <a:pt x="6729454" y="1252854"/>
                </a:lnTo>
                <a:lnTo>
                  <a:pt x="6741320" y="1261372"/>
                </a:lnTo>
                <a:lnTo>
                  <a:pt x="6755011" y="1263654"/>
                </a:lnTo>
                <a:lnTo>
                  <a:pt x="6770526" y="1259699"/>
                </a:lnTo>
                <a:lnTo>
                  <a:pt x="6791976" y="1258329"/>
                </a:lnTo>
                <a:lnTo>
                  <a:pt x="6819509" y="1259699"/>
                </a:lnTo>
                <a:lnTo>
                  <a:pt x="6834265" y="1261676"/>
                </a:lnTo>
                <a:lnTo>
                  <a:pt x="6836242" y="1264414"/>
                </a:lnTo>
                <a:lnTo>
                  <a:pt x="6838067" y="1263654"/>
                </a:lnTo>
                <a:lnTo>
                  <a:pt x="6839892" y="1259395"/>
                </a:lnTo>
                <a:lnTo>
                  <a:pt x="6847196" y="1254678"/>
                </a:lnTo>
                <a:lnTo>
                  <a:pt x="6867731" y="1247530"/>
                </a:lnTo>
                <a:lnTo>
                  <a:pt x="6870469" y="1249050"/>
                </a:lnTo>
                <a:lnTo>
                  <a:pt x="6874729" y="1245399"/>
                </a:lnTo>
                <a:lnTo>
                  <a:pt x="6880510" y="1236729"/>
                </a:lnTo>
                <a:lnTo>
                  <a:pt x="6891006" y="1227145"/>
                </a:lnTo>
                <a:lnTo>
                  <a:pt x="6906369" y="1216649"/>
                </a:lnTo>
                <a:lnTo>
                  <a:pt x="6920213" y="1211173"/>
                </a:lnTo>
                <a:lnTo>
                  <a:pt x="6932533" y="1210716"/>
                </a:lnTo>
                <a:lnTo>
                  <a:pt x="6940748" y="1208130"/>
                </a:lnTo>
                <a:lnTo>
                  <a:pt x="6944855" y="1203415"/>
                </a:lnTo>
                <a:lnTo>
                  <a:pt x="6946072" y="1199154"/>
                </a:lnTo>
                <a:lnTo>
                  <a:pt x="6944399" y="1195504"/>
                </a:lnTo>
                <a:lnTo>
                  <a:pt x="6945160" y="1191549"/>
                </a:lnTo>
                <a:lnTo>
                  <a:pt x="6945768" y="1189570"/>
                </a:lnTo>
                <a:lnTo>
                  <a:pt x="6945160" y="1187898"/>
                </a:lnTo>
                <a:lnTo>
                  <a:pt x="6943638" y="1184552"/>
                </a:lnTo>
                <a:lnTo>
                  <a:pt x="6942420" y="1167210"/>
                </a:lnTo>
                <a:lnTo>
                  <a:pt x="6939988" y="1159147"/>
                </a:lnTo>
                <a:lnTo>
                  <a:pt x="6936642" y="1153215"/>
                </a:lnTo>
                <a:lnTo>
                  <a:pt x="6934511" y="1148500"/>
                </a:lnTo>
                <a:lnTo>
                  <a:pt x="6934967" y="1144392"/>
                </a:lnTo>
                <a:lnTo>
                  <a:pt x="6942420" y="1139371"/>
                </a:lnTo>
                <a:lnTo>
                  <a:pt x="6941813" y="1144088"/>
                </a:lnTo>
                <a:lnTo>
                  <a:pt x="6943791" y="1145457"/>
                </a:lnTo>
                <a:lnTo>
                  <a:pt x="6947289" y="1143326"/>
                </a:lnTo>
                <a:lnTo>
                  <a:pt x="6955199" y="1132983"/>
                </a:lnTo>
                <a:lnTo>
                  <a:pt x="6956113" y="1129028"/>
                </a:lnTo>
                <a:lnTo>
                  <a:pt x="6961588" y="1124920"/>
                </a:lnTo>
                <a:lnTo>
                  <a:pt x="6965543" y="1118684"/>
                </a:lnTo>
                <a:lnTo>
                  <a:pt x="6961132" y="1117771"/>
                </a:lnTo>
                <a:lnTo>
                  <a:pt x="6950636" y="1119596"/>
                </a:lnTo>
                <a:lnTo>
                  <a:pt x="6948201" y="1117771"/>
                </a:lnTo>
                <a:lnTo>
                  <a:pt x="6953679" y="1109405"/>
                </a:lnTo>
                <a:lnTo>
                  <a:pt x="6952613" y="1104689"/>
                </a:lnTo>
                <a:lnTo>
                  <a:pt x="6950940" y="1102711"/>
                </a:lnTo>
                <a:lnTo>
                  <a:pt x="6947441" y="1101951"/>
                </a:lnTo>
                <a:lnTo>
                  <a:pt x="6935576" y="1109252"/>
                </a:lnTo>
                <a:lnTo>
                  <a:pt x="6931924" y="1109860"/>
                </a:lnTo>
                <a:lnTo>
                  <a:pt x="6931469" y="1106057"/>
                </a:lnTo>
                <a:lnTo>
                  <a:pt x="6925383" y="1097387"/>
                </a:lnTo>
                <a:lnTo>
                  <a:pt x="6941813" y="1082023"/>
                </a:lnTo>
                <a:lnTo>
                  <a:pt x="6999923" y="1039277"/>
                </a:lnTo>
                <a:lnTo>
                  <a:pt x="7005856" y="1032736"/>
                </a:lnTo>
                <a:lnTo>
                  <a:pt x="7007984" y="1026956"/>
                </a:lnTo>
                <a:lnTo>
                  <a:pt x="7006464" y="1021936"/>
                </a:lnTo>
                <a:lnTo>
                  <a:pt x="7004790" y="1020718"/>
                </a:lnTo>
                <a:lnTo>
                  <a:pt x="7005704" y="1019502"/>
                </a:lnTo>
                <a:lnTo>
                  <a:pt x="7061682" y="964283"/>
                </a:lnTo>
                <a:lnTo>
                  <a:pt x="7093476" y="938727"/>
                </a:lnTo>
                <a:lnTo>
                  <a:pt x="7119793" y="924428"/>
                </a:lnTo>
                <a:lnTo>
                  <a:pt x="7139720" y="917582"/>
                </a:lnTo>
                <a:lnTo>
                  <a:pt x="7153259" y="918495"/>
                </a:lnTo>
                <a:lnTo>
                  <a:pt x="7160865" y="917582"/>
                </a:lnTo>
                <a:lnTo>
                  <a:pt x="7167406" y="917582"/>
                </a:lnTo>
                <a:lnTo>
                  <a:pt x="7200720" y="917582"/>
                </a:lnTo>
                <a:lnTo>
                  <a:pt x="7260351" y="917430"/>
                </a:lnTo>
                <a:lnTo>
                  <a:pt x="7319982" y="917278"/>
                </a:lnTo>
                <a:lnTo>
                  <a:pt x="7355273" y="917278"/>
                </a:lnTo>
                <a:lnTo>
                  <a:pt x="7355285" y="917428"/>
                </a:lnTo>
                <a:lnTo>
                  <a:pt x="7379309" y="917278"/>
                </a:lnTo>
                <a:lnTo>
                  <a:pt x="7438939" y="917278"/>
                </a:lnTo>
                <a:lnTo>
                  <a:pt x="7498418" y="917126"/>
                </a:lnTo>
                <a:lnTo>
                  <a:pt x="7557987" y="916973"/>
                </a:lnTo>
                <a:lnTo>
                  <a:pt x="7617619" y="916973"/>
                </a:lnTo>
                <a:lnTo>
                  <a:pt x="7615336" y="920928"/>
                </a:lnTo>
                <a:lnTo>
                  <a:pt x="7615336" y="920930"/>
                </a:lnTo>
                <a:lnTo>
                  <a:pt x="7617619" y="916974"/>
                </a:lnTo>
                <a:lnTo>
                  <a:pt x="7631613" y="877879"/>
                </a:lnTo>
                <a:lnTo>
                  <a:pt x="7644847" y="859778"/>
                </a:lnTo>
                <a:lnTo>
                  <a:pt x="7662797" y="865862"/>
                </a:lnTo>
                <a:lnTo>
                  <a:pt x="7672381" y="865253"/>
                </a:lnTo>
                <a:lnTo>
                  <a:pt x="7679531" y="859017"/>
                </a:lnTo>
                <a:lnTo>
                  <a:pt x="7680595" y="879096"/>
                </a:lnTo>
                <a:lnTo>
                  <a:pt x="7681659" y="901458"/>
                </a:lnTo>
                <a:lnTo>
                  <a:pt x="7682877" y="923820"/>
                </a:lnTo>
                <a:lnTo>
                  <a:pt x="7683942" y="946181"/>
                </a:lnTo>
                <a:lnTo>
                  <a:pt x="7685007" y="968543"/>
                </a:lnTo>
                <a:lnTo>
                  <a:pt x="7686073" y="990752"/>
                </a:lnTo>
                <a:lnTo>
                  <a:pt x="7687137" y="1012962"/>
                </a:lnTo>
                <a:lnTo>
                  <a:pt x="7688353" y="1035171"/>
                </a:lnTo>
                <a:lnTo>
                  <a:pt x="7689419" y="1057227"/>
                </a:lnTo>
                <a:lnTo>
                  <a:pt x="7690483" y="1079285"/>
                </a:lnTo>
                <a:lnTo>
                  <a:pt x="7691548" y="1101342"/>
                </a:lnTo>
                <a:lnTo>
                  <a:pt x="7692613" y="1123400"/>
                </a:lnTo>
                <a:lnTo>
                  <a:pt x="7693831" y="1145306"/>
                </a:lnTo>
                <a:lnTo>
                  <a:pt x="7694894" y="1167210"/>
                </a:lnTo>
                <a:lnTo>
                  <a:pt x="7695959" y="1189116"/>
                </a:lnTo>
                <a:lnTo>
                  <a:pt x="7697024" y="1211020"/>
                </a:lnTo>
                <a:lnTo>
                  <a:pt x="7696264" y="1225473"/>
                </a:lnTo>
                <a:lnTo>
                  <a:pt x="7698089" y="1239010"/>
                </a:lnTo>
                <a:lnTo>
                  <a:pt x="7703262" y="1251029"/>
                </a:lnTo>
                <a:lnTo>
                  <a:pt x="7716191" y="1268522"/>
                </a:lnTo>
                <a:lnTo>
                  <a:pt x="7718473" y="1283277"/>
                </a:lnTo>
                <a:lnTo>
                  <a:pt x="7729883" y="1301532"/>
                </a:lnTo>
                <a:lnTo>
                  <a:pt x="7723493" y="1326783"/>
                </a:lnTo>
                <a:lnTo>
                  <a:pt x="7719387" y="1339257"/>
                </a:lnTo>
                <a:lnTo>
                  <a:pt x="7719385" y="1339257"/>
                </a:lnTo>
                <a:lnTo>
                  <a:pt x="7716039" y="1349297"/>
                </a:lnTo>
                <a:lnTo>
                  <a:pt x="7720145" y="1359337"/>
                </a:lnTo>
                <a:lnTo>
                  <a:pt x="7722884" y="1369528"/>
                </a:lnTo>
                <a:lnTo>
                  <a:pt x="7729425" y="1379569"/>
                </a:lnTo>
                <a:lnTo>
                  <a:pt x="7735053" y="1380482"/>
                </a:lnTo>
                <a:lnTo>
                  <a:pt x="7741139" y="1378657"/>
                </a:lnTo>
                <a:lnTo>
                  <a:pt x="7745549" y="1379112"/>
                </a:lnTo>
                <a:lnTo>
                  <a:pt x="7748440" y="1383373"/>
                </a:lnTo>
                <a:lnTo>
                  <a:pt x="7747223" y="1388544"/>
                </a:lnTo>
                <a:lnTo>
                  <a:pt x="7740225" y="1389762"/>
                </a:lnTo>
                <a:lnTo>
                  <a:pt x="7727295" y="1398735"/>
                </a:lnTo>
                <a:lnTo>
                  <a:pt x="7715886" y="1402235"/>
                </a:lnTo>
                <a:lnTo>
                  <a:pt x="7710257" y="1413035"/>
                </a:lnTo>
                <a:lnTo>
                  <a:pt x="7701739" y="1425508"/>
                </a:lnTo>
                <a:lnTo>
                  <a:pt x="7685159" y="1444980"/>
                </a:lnTo>
                <a:lnTo>
                  <a:pt x="7692308" y="1450914"/>
                </a:lnTo>
                <a:lnTo>
                  <a:pt x="7717864" y="1457607"/>
                </a:lnTo>
                <a:lnTo>
                  <a:pt x="7729273" y="1464603"/>
                </a:lnTo>
                <a:lnTo>
                  <a:pt x="7746614" y="1500808"/>
                </a:lnTo>
                <a:lnTo>
                  <a:pt x="7742659" y="1504458"/>
                </a:lnTo>
                <a:lnTo>
                  <a:pt x="7741139" y="1511152"/>
                </a:lnTo>
                <a:lnTo>
                  <a:pt x="7756503" y="1520431"/>
                </a:lnTo>
                <a:lnTo>
                  <a:pt x="7761370" y="1546292"/>
                </a:lnTo>
                <a:lnTo>
                  <a:pt x="7773996" y="1555115"/>
                </a:lnTo>
                <a:lnTo>
                  <a:pt x="7792858" y="1560591"/>
                </a:lnTo>
                <a:lnTo>
                  <a:pt x="7815829" y="1552833"/>
                </a:lnTo>
                <a:lnTo>
                  <a:pt x="7834995" y="1542033"/>
                </a:lnTo>
                <a:lnTo>
                  <a:pt x="7834388" y="1533210"/>
                </a:lnTo>
                <a:lnTo>
                  <a:pt x="7822369" y="1512674"/>
                </a:lnTo>
                <a:lnTo>
                  <a:pt x="7819479" y="1502938"/>
                </a:lnTo>
                <a:lnTo>
                  <a:pt x="7810505" y="1496701"/>
                </a:lnTo>
                <a:lnTo>
                  <a:pt x="7807158" y="1502026"/>
                </a:lnTo>
                <a:lnTo>
                  <a:pt x="7801377" y="1495179"/>
                </a:lnTo>
                <a:lnTo>
                  <a:pt x="7800769" y="1491224"/>
                </a:lnTo>
                <a:lnTo>
                  <a:pt x="7806093" y="1489399"/>
                </a:lnTo>
                <a:lnTo>
                  <a:pt x="7812330" y="1490160"/>
                </a:lnTo>
                <a:lnTo>
                  <a:pt x="7819632" y="1493810"/>
                </a:lnTo>
                <a:lnTo>
                  <a:pt x="7838343" y="1516325"/>
                </a:lnTo>
                <a:lnTo>
                  <a:pt x="7843515" y="1545684"/>
                </a:lnTo>
                <a:lnTo>
                  <a:pt x="7844579" y="1564393"/>
                </a:lnTo>
                <a:lnTo>
                  <a:pt x="7842449" y="1570783"/>
                </a:lnTo>
                <a:lnTo>
                  <a:pt x="7836974" y="1569414"/>
                </a:lnTo>
                <a:lnTo>
                  <a:pt x="7826477" y="1570631"/>
                </a:lnTo>
                <a:lnTo>
                  <a:pt x="7777039" y="1580215"/>
                </a:lnTo>
                <a:lnTo>
                  <a:pt x="7766086" y="1588734"/>
                </a:lnTo>
                <a:lnTo>
                  <a:pt x="7740987" y="1597861"/>
                </a:lnTo>
                <a:lnTo>
                  <a:pt x="7739465" y="1593297"/>
                </a:lnTo>
                <a:lnTo>
                  <a:pt x="7741291" y="1583713"/>
                </a:lnTo>
                <a:lnTo>
                  <a:pt x="7739769" y="1564241"/>
                </a:lnTo>
                <a:lnTo>
                  <a:pt x="7734749" y="1563329"/>
                </a:lnTo>
                <a:lnTo>
                  <a:pt x="7695655" y="1595123"/>
                </a:lnTo>
                <a:lnTo>
                  <a:pt x="7680594" y="1597100"/>
                </a:lnTo>
                <a:lnTo>
                  <a:pt x="7667969" y="1606379"/>
                </a:lnTo>
                <a:lnTo>
                  <a:pt x="7665079" y="1601207"/>
                </a:lnTo>
                <a:lnTo>
                  <a:pt x="7662797" y="1577475"/>
                </a:lnTo>
                <a:lnTo>
                  <a:pt x="7670707" y="1557548"/>
                </a:lnTo>
                <a:lnTo>
                  <a:pt x="7666447" y="1557852"/>
                </a:lnTo>
                <a:lnTo>
                  <a:pt x="7658538" y="1565003"/>
                </a:lnTo>
                <a:lnTo>
                  <a:pt x="7653669" y="1556484"/>
                </a:lnTo>
                <a:lnTo>
                  <a:pt x="7648345" y="1551920"/>
                </a:lnTo>
                <a:lnTo>
                  <a:pt x="7643173" y="1547509"/>
                </a:lnTo>
                <a:lnTo>
                  <a:pt x="7643326" y="1540360"/>
                </a:lnTo>
                <a:lnTo>
                  <a:pt x="7643629" y="1529559"/>
                </a:lnTo>
                <a:lnTo>
                  <a:pt x="7643169" y="1529394"/>
                </a:lnTo>
                <a:lnTo>
                  <a:pt x="7642869" y="1540054"/>
                </a:lnTo>
                <a:lnTo>
                  <a:pt x="7642717" y="1547204"/>
                </a:lnTo>
                <a:lnTo>
                  <a:pt x="7647889" y="1551616"/>
                </a:lnTo>
                <a:lnTo>
                  <a:pt x="7653213" y="1556179"/>
                </a:lnTo>
                <a:lnTo>
                  <a:pt x="7658233" y="1565002"/>
                </a:lnTo>
                <a:lnTo>
                  <a:pt x="7652909" y="1569870"/>
                </a:lnTo>
                <a:lnTo>
                  <a:pt x="7647279" y="1562415"/>
                </a:lnTo>
                <a:lnTo>
                  <a:pt x="7644391" y="1554354"/>
                </a:lnTo>
                <a:lnTo>
                  <a:pt x="7640283" y="1549790"/>
                </a:lnTo>
                <a:lnTo>
                  <a:pt x="7635871" y="1548117"/>
                </a:lnTo>
                <a:lnTo>
                  <a:pt x="7639674" y="1565762"/>
                </a:lnTo>
                <a:lnTo>
                  <a:pt x="7630699" y="1578997"/>
                </a:lnTo>
                <a:lnTo>
                  <a:pt x="7628265" y="1613224"/>
                </a:lnTo>
                <a:lnTo>
                  <a:pt x="7616856" y="1627371"/>
                </a:lnTo>
                <a:lnTo>
                  <a:pt x="7581565" y="1636498"/>
                </a:lnTo>
                <a:lnTo>
                  <a:pt x="7571095" y="1635587"/>
                </a:lnTo>
                <a:lnTo>
                  <a:pt x="7571069" y="1635738"/>
                </a:lnTo>
                <a:lnTo>
                  <a:pt x="7558596" y="1634672"/>
                </a:lnTo>
                <a:lnTo>
                  <a:pt x="7537967" y="1637410"/>
                </a:lnTo>
                <a:lnTo>
                  <a:pt x="7510587" y="1643952"/>
                </a:lnTo>
                <a:lnTo>
                  <a:pt x="7495375" y="1640150"/>
                </a:lnTo>
                <a:lnTo>
                  <a:pt x="7479859" y="1646994"/>
                </a:lnTo>
                <a:lnTo>
                  <a:pt x="7427226" y="1648972"/>
                </a:lnTo>
                <a:lnTo>
                  <a:pt x="7416121" y="1645322"/>
                </a:lnTo>
                <a:lnTo>
                  <a:pt x="7401973" y="1658251"/>
                </a:lnTo>
                <a:lnTo>
                  <a:pt x="7379308" y="1666009"/>
                </a:lnTo>
                <a:lnTo>
                  <a:pt x="7321806" y="1695065"/>
                </a:lnTo>
                <a:lnTo>
                  <a:pt x="7315113" y="1700845"/>
                </a:lnTo>
                <a:lnTo>
                  <a:pt x="7307660" y="1688979"/>
                </a:lnTo>
                <a:lnTo>
                  <a:pt x="7301879" y="1679548"/>
                </a:lnTo>
                <a:lnTo>
                  <a:pt x="7313439" y="1672095"/>
                </a:lnTo>
                <a:lnTo>
                  <a:pt x="7322263" y="1666466"/>
                </a:lnTo>
                <a:lnTo>
                  <a:pt x="7330630" y="1661293"/>
                </a:lnTo>
                <a:lnTo>
                  <a:pt x="7336105" y="1657795"/>
                </a:lnTo>
                <a:lnTo>
                  <a:pt x="7331695" y="1650494"/>
                </a:lnTo>
                <a:lnTo>
                  <a:pt x="7327435" y="1643191"/>
                </a:lnTo>
                <a:lnTo>
                  <a:pt x="7328500" y="1625088"/>
                </a:lnTo>
                <a:lnTo>
                  <a:pt x="7329716" y="1607139"/>
                </a:lnTo>
                <a:lnTo>
                  <a:pt x="7330782" y="1589037"/>
                </a:lnTo>
                <a:lnTo>
                  <a:pt x="7331999" y="1570935"/>
                </a:lnTo>
                <a:lnTo>
                  <a:pt x="7333064" y="1552681"/>
                </a:lnTo>
                <a:lnTo>
                  <a:pt x="7334280" y="1534579"/>
                </a:lnTo>
                <a:lnTo>
                  <a:pt x="7335345" y="1516324"/>
                </a:lnTo>
                <a:lnTo>
                  <a:pt x="7336553" y="1498211"/>
                </a:lnTo>
                <a:lnTo>
                  <a:pt x="7332759" y="1493507"/>
                </a:lnTo>
                <a:lnTo>
                  <a:pt x="7337322" y="1477382"/>
                </a:lnTo>
                <a:lnTo>
                  <a:pt x="7341886" y="1461257"/>
                </a:lnTo>
                <a:lnTo>
                  <a:pt x="7346449" y="1444980"/>
                </a:lnTo>
                <a:lnTo>
                  <a:pt x="7351013" y="1428703"/>
                </a:lnTo>
                <a:lnTo>
                  <a:pt x="7355577" y="1412426"/>
                </a:lnTo>
                <a:lnTo>
                  <a:pt x="7360140" y="1396150"/>
                </a:lnTo>
                <a:lnTo>
                  <a:pt x="7364704" y="1379873"/>
                </a:lnTo>
                <a:lnTo>
                  <a:pt x="7369267" y="1363597"/>
                </a:lnTo>
                <a:lnTo>
                  <a:pt x="7383263" y="1364206"/>
                </a:lnTo>
                <a:lnTo>
                  <a:pt x="7397410" y="1364813"/>
                </a:lnTo>
                <a:lnTo>
                  <a:pt x="7411557" y="1365422"/>
                </a:lnTo>
                <a:lnTo>
                  <a:pt x="7425551" y="1366030"/>
                </a:lnTo>
                <a:lnTo>
                  <a:pt x="7439698" y="1366639"/>
                </a:lnTo>
                <a:lnTo>
                  <a:pt x="7453695" y="1367096"/>
                </a:lnTo>
                <a:lnTo>
                  <a:pt x="7467841" y="1367704"/>
                </a:lnTo>
                <a:lnTo>
                  <a:pt x="7481987" y="1368312"/>
                </a:lnTo>
                <a:lnTo>
                  <a:pt x="7502371" y="1368921"/>
                </a:lnTo>
                <a:lnTo>
                  <a:pt x="7522755" y="1369528"/>
                </a:lnTo>
                <a:lnTo>
                  <a:pt x="7543141" y="1370139"/>
                </a:lnTo>
                <a:lnTo>
                  <a:pt x="7563463" y="1370747"/>
                </a:lnTo>
                <a:lnTo>
                  <a:pt x="7583847" y="1371354"/>
                </a:lnTo>
                <a:lnTo>
                  <a:pt x="7604231" y="1371963"/>
                </a:lnTo>
                <a:lnTo>
                  <a:pt x="7624615" y="1372571"/>
                </a:lnTo>
                <a:lnTo>
                  <a:pt x="7642715" y="1373112"/>
                </a:lnTo>
                <a:lnTo>
                  <a:pt x="7624159" y="1372419"/>
                </a:lnTo>
                <a:lnTo>
                  <a:pt x="7603775" y="1371811"/>
                </a:lnTo>
                <a:lnTo>
                  <a:pt x="7583392" y="1371202"/>
                </a:lnTo>
                <a:lnTo>
                  <a:pt x="7563007" y="1370442"/>
                </a:lnTo>
                <a:lnTo>
                  <a:pt x="7542836" y="1369833"/>
                </a:lnTo>
                <a:lnTo>
                  <a:pt x="7522452" y="1369073"/>
                </a:lnTo>
                <a:lnTo>
                  <a:pt x="7502069" y="1368464"/>
                </a:lnTo>
                <a:lnTo>
                  <a:pt x="7481685" y="1367704"/>
                </a:lnTo>
                <a:lnTo>
                  <a:pt x="7481685" y="1367703"/>
                </a:lnTo>
                <a:lnTo>
                  <a:pt x="7467689" y="1367247"/>
                </a:lnTo>
                <a:lnTo>
                  <a:pt x="7453542" y="1366638"/>
                </a:lnTo>
                <a:lnTo>
                  <a:pt x="7439548" y="1366182"/>
                </a:lnTo>
                <a:lnTo>
                  <a:pt x="7425400" y="1365573"/>
                </a:lnTo>
                <a:lnTo>
                  <a:pt x="7411252" y="1365117"/>
                </a:lnTo>
                <a:lnTo>
                  <a:pt x="7397258" y="1364508"/>
                </a:lnTo>
                <a:lnTo>
                  <a:pt x="7383111" y="1364052"/>
                </a:lnTo>
                <a:lnTo>
                  <a:pt x="7369116" y="1363444"/>
                </a:lnTo>
                <a:lnTo>
                  <a:pt x="7364552" y="1379720"/>
                </a:lnTo>
                <a:lnTo>
                  <a:pt x="7359989" y="1395997"/>
                </a:lnTo>
                <a:lnTo>
                  <a:pt x="7355425" y="1412274"/>
                </a:lnTo>
                <a:lnTo>
                  <a:pt x="7350862" y="1428551"/>
                </a:lnTo>
                <a:lnTo>
                  <a:pt x="7346299" y="1444828"/>
                </a:lnTo>
                <a:lnTo>
                  <a:pt x="7341734" y="1461104"/>
                </a:lnTo>
                <a:lnTo>
                  <a:pt x="7337171" y="1477229"/>
                </a:lnTo>
                <a:lnTo>
                  <a:pt x="7332607" y="1493353"/>
                </a:lnTo>
                <a:lnTo>
                  <a:pt x="7336411" y="1498070"/>
                </a:lnTo>
                <a:lnTo>
                  <a:pt x="7335193" y="1516324"/>
                </a:lnTo>
                <a:lnTo>
                  <a:pt x="7333977" y="1534579"/>
                </a:lnTo>
                <a:lnTo>
                  <a:pt x="7332759" y="1552832"/>
                </a:lnTo>
                <a:lnTo>
                  <a:pt x="7331542" y="1570935"/>
                </a:lnTo>
                <a:lnTo>
                  <a:pt x="7330325" y="1589036"/>
                </a:lnTo>
                <a:lnTo>
                  <a:pt x="7329109" y="1607139"/>
                </a:lnTo>
                <a:lnTo>
                  <a:pt x="7327892" y="1625241"/>
                </a:lnTo>
                <a:lnTo>
                  <a:pt x="7326675" y="1643344"/>
                </a:lnTo>
                <a:lnTo>
                  <a:pt x="7331087" y="1650646"/>
                </a:lnTo>
                <a:lnTo>
                  <a:pt x="7335497" y="1657947"/>
                </a:lnTo>
                <a:lnTo>
                  <a:pt x="7330174" y="1661293"/>
                </a:lnTo>
                <a:lnTo>
                  <a:pt x="7321806" y="1666618"/>
                </a:lnTo>
                <a:lnTo>
                  <a:pt x="7312984" y="1672246"/>
                </a:lnTo>
                <a:lnTo>
                  <a:pt x="7301423" y="1679548"/>
                </a:lnTo>
                <a:lnTo>
                  <a:pt x="7307204" y="1688978"/>
                </a:lnTo>
                <a:lnTo>
                  <a:pt x="7314657" y="1700845"/>
                </a:lnTo>
                <a:lnTo>
                  <a:pt x="7308724" y="1705712"/>
                </a:lnTo>
                <a:lnTo>
                  <a:pt x="7293361" y="1722141"/>
                </a:lnTo>
                <a:lnTo>
                  <a:pt x="7283016" y="1730964"/>
                </a:lnTo>
                <a:lnTo>
                  <a:pt x="7274498" y="1733854"/>
                </a:lnTo>
                <a:lnTo>
                  <a:pt x="7269326" y="1741308"/>
                </a:lnTo>
                <a:lnTo>
                  <a:pt x="7263545" y="1746176"/>
                </a:lnTo>
                <a:lnTo>
                  <a:pt x="7269021" y="1729747"/>
                </a:lnTo>
                <a:lnTo>
                  <a:pt x="7274955" y="1715905"/>
                </a:lnTo>
                <a:lnTo>
                  <a:pt x="7279974" y="1688978"/>
                </a:lnTo>
                <a:lnTo>
                  <a:pt x="7278453" y="1667074"/>
                </a:lnTo>
                <a:lnTo>
                  <a:pt x="7272216" y="1658099"/>
                </a:lnTo>
                <a:lnTo>
                  <a:pt x="7265826" y="1652014"/>
                </a:lnTo>
                <a:lnTo>
                  <a:pt x="7273281" y="1673615"/>
                </a:lnTo>
                <a:lnTo>
                  <a:pt x="7274498" y="1700085"/>
                </a:lnTo>
                <a:lnTo>
                  <a:pt x="7274458" y="1700286"/>
                </a:lnTo>
                <a:lnTo>
                  <a:pt x="7275107" y="1700692"/>
                </a:lnTo>
                <a:lnTo>
                  <a:pt x="7272672" y="1715448"/>
                </a:lnTo>
                <a:lnTo>
                  <a:pt x="7258525" y="1745263"/>
                </a:lnTo>
                <a:lnTo>
                  <a:pt x="7252592" y="1752109"/>
                </a:lnTo>
                <a:lnTo>
                  <a:pt x="7245596" y="1758193"/>
                </a:lnTo>
                <a:lnTo>
                  <a:pt x="7240270" y="1760780"/>
                </a:lnTo>
                <a:lnTo>
                  <a:pt x="7235403" y="1765496"/>
                </a:lnTo>
                <a:lnTo>
                  <a:pt x="7229774" y="1772949"/>
                </a:lnTo>
                <a:lnTo>
                  <a:pt x="7224451" y="1787856"/>
                </a:lnTo>
                <a:lnTo>
                  <a:pt x="7227645" y="1801395"/>
                </a:lnTo>
                <a:lnTo>
                  <a:pt x="7255027" y="1806416"/>
                </a:lnTo>
                <a:lnTo>
                  <a:pt x="7262328" y="1802156"/>
                </a:lnTo>
                <a:lnTo>
                  <a:pt x="7266131" y="1811892"/>
                </a:lnTo>
                <a:lnTo>
                  <a:pt x="7268261" y="1825431"/>
                </a:lnTo>
                <a:lnTo>
                  <a:pt x="7266131" y="1840033"/>
                </a:lnTo>
                <a:lnTo>
                  <a:pt x="7261568" y="1854790"/>
                </a:lnTo>
                <a:lnTo>
                  <a:pt x="7258069" y="1873195"/>
                </a:lnTo>
                <a:lnTo>
                  <a:pt x="7255178" y="1901034"/>
                </a:lnTo>
                <a:lnTo>
                  <a:pt x="7250767" y="1926133"/>
                </a:lnTo>
                <a:lnTo>
                  <a:pt x="7250158" y="1918528"/>
                </a:lnTo>
                <a:lnTo>
                  <a:pt x="7252897" y="1888104"/>
                </a:lnTo>
                <a:lnTo>
                  <a:pt x="7248486" y="1891298"/>
                </a:lnTo>
                <a:lnTo>
                  <a:pt x="7245443" y="1898296"/>
                </a:lnTo>
                <a:lnTo>
                  <a:pt x="7237076" y="1937543"/>
                </a:lnTo>
                <a:lnTo>
                  <a:pt x="7225516" y="1958383"/>
                </a:lnTo>
                <a:lnTo>
                  <a:pt x="7214867" y="1972834"/>
                </a:lnTo>
                <a:lnTo>
                  <a:pt x="7203915" y="1970400"/>
                </a:lnTo>
                <a:lnTo>
                  <a:pt x="7206348" y="1981809"/>
                </a:lnTo>
                <a:lnTo>
                  <a:pt x="7203306" y="1987742"/>
                </a:lnTo>
                <a:lnTo>
                  <a:pt x="7200720" y="2000216"/>
                </a:lnTo>
                <a:lnTo>
                  <a:pt x="7194179" y="2008429"/>
                </a:lnTo>
                <a:lnTo>
                  <a:pt x="7188094" y="2007669"/>
                </a:lnTo>
                <a:lnTo>
                  <a:pt x="7179271" y="2013298"/>
                </a:lnTo>
                <a:lnTo>
                  <a:pt x="7175772" y="2017709"/>
                </a:lnTo>
                <a:lnTo>
                  <a:pt x="7175468" y="2025923"/>
                </a:lnTo>
                <a:lnTo>
                  <a:pt x="7169536" y="2033226"/>
                </a:lnTo>
                <a:lnTo>
                  <a:pt x="7148239" y="2071102"/>
                </a:lnTo>
                <a:lnTo>
                  <a:pt x="7129832" y="2082208"/>
                </a:lnTo>
                <a:lnTo>
                  <a:pt x="7125421" y="2080534"/>
                </a:lnTo>
                <a:lnTo>
                  <a:pt x="7130289" y="2062737"/>
                </a:lnTo>
                <a:lnTo>
                  <a:pt x="7133635" y="2044634"/>
                </a:lnTo>
                <a:lnTo>
                  <a:pt x="7122379" y="2036724"/>
                </a:lnTo>
                <a:lnTo>
                  <a:pt x="7111578" y="2032616"/>
                </a:lnTo>
                <a:lnTo>
                  <a:pt x="7099256" y="2033226"/>
                </a:lnTo>
                <a:lnTo>
                  <a:pt x="7085718" y="2019230"/>
                </a:lnTo>
                <a:lnTo>
                  <a:pt x="7068223" y="2009038"/>
                </a:lnTo>
                <a:lnTo>
                  <a:pt x="7043733" y="1981353"/>
                </a:lnTo>
                <a:lnTo>
                  <a:pt x="7044493" y="1973595"/>
                </a:lnTo>
                <a:lnTo>
                  <a:pt x="7043885" y="1960664"/>
                </a:lnTo>
                <a:lnTo>
                  <a:pt x="7051339" y="1940128"/>
                </a:lnTo>
                <a:lnTo>
                  <a:pt x="7058489" y="1925829"/>
                </a:lnTo>
                <a:lnTo>
                  <a:pt x="7068376" y="1918375"/>
                </a:lnTo>
                <a:lnTo>
                  <a:pt x="7096975" y="1910770"/>
                </a:lnTo>
                <a:lnTo>
                  <a:pt x="7104123" y="1899360"/>
                </a:lnTo>
                <a:lnTo>
                  <a:pt x="7108243" y="1890094"/>
                </a:lnTo>
                <a:lnTo>
                  <a:pt x="7094237" y="1906509"/>
                </a:lnTo>
                <a:lnTo>
                  <a:pt x="7073092" y="1911987"/>
                </a:lnTo>
                <a:lnTo>
                  <a:pt x="7061531" y="1918223"/>
                </a:lnTo>
                <a:lnTo>
                  <a:pt x="7058641" y="1921114"/>
                </a:lnTo>
                <a:lnTo>
                  <a:pt x="7045863" y="1915940"/>
                </a:lnTo>
                <a:lnTo>
                  <a:pt x="7028065" y="1916702"/>
                </a:lnTo>
                <a:lnTo>
                  <a:pt x="7021981" y="1918983"/>
                </a:lnTo>
                <a:lnTo>
                  <a:pt x="7017417" y="1923546"/>
                </a:lnTo>
                <a:lnTo>
                  <a:pt x="7006616" y="1938455"/>
                </a:lnTo>
                <a:lnTo>
                  <a:pt x="7006615" y="1938455"/>
                </a:lnTo>
                <a:lnTo>
                  <a:pt x="6973606" y="1938455"/>
                </a:lnTo>
                <a:lnTo>
                  <a:pt x="6940445" y="1938455"/>
                </a:lnTo>
                <a:lnTo>
                  <a:pt x="6907434" y="1938455"/>
                </a:lnTo>
                <a:lnTo>
                  <a:pt x="6874424" y="1938455"/>
                </a:lnTo>
                <a:lnTo>
                  <a:pt x="6841415" y="1938455"/>
                </a:lnTo>
                <a:lnTo>
                  <a:pt x="6808253" y="1938455"/>
                </a:lnTo>
                <a:lnTo>
                  <a:pt x="6775242" y="1938455"/>
                </a:lnTo>
                <a:lnTo>
                  <a:pt x="6742233" y="1938455"/>
                </a:lnTo>
                <a:lnTo>
                  <a:pt x="6709223" y="1938455"/>
                </a:lnTo>
                <a:lnTo>
                  <a:pt x="6676061" y="1938455"/>
                </a:lnTo>
                <a:lnTo>
                  <a:pt x="6643050" y="1938455"/>
                </a:lnTo>
                <a:lnTo>
                  <a:pt x="6610041" y="1938455"/>
                </a:lnTo>
                <a:lnTo>
                  <a:pt x="6576879" y="1938455"/>
                </a:lnTo>
                <a:lnTo>
                  <a:pt x="6543869" y="1938455"/>
                </a:lnTo>
                <a:lnTo>
                  <a:pt x="6510859" y="1938303"/>
                </a:lnTo>
                <a:lnTo>
                  <a:pt x="6477849" y="1938303"/>
                </a:lnTo>
                <a:lnTo>
                  <a:pt x="6477393" y="1962033"/>
                </a:lnTo>
                <a:lnTo>
                  <a:pt x="6477089" y="1985764"/>
                </a:lnTo>
                <a:lnTo>
                  <a:pt x="6476632" y="2009343"/>
                </a:lnTo>
                <a:lnTo>
                  <a:pt x="6476329" y="2032921"/>
                </a:lnTo>
                <a:lnTo>
                  <a:pt x="6476501" y="2032792"/>
                </a:lnTo>
                <a:lnTo>
                  <a:pt x="6476783" y="2010864"/>
                </a:lnTo>
                <a:lnTo>
                  <a:pt x="6477088" y="1987285"/>
                </a:lnTo>
                <a:lnTo>
                  <a:pt x="6477543" y="1963555"/>
                </a:lnTo>
                <a:lnTo>
                  <a:pt x="6477849" y="1939824"/>
                </a:lnTo>
                <a:lnTo>
                  <a:pt x="6510859" y="1939824"/>
                </a:lnTo>
                <a:lnTo>
                  <a:pt x="6543868" y="1939824"/>
                </a:lnTo>
                <a:lnTo>
                  <a:pt x="6576878" y="1939824"/>
                </a:lnTo>
                <a:lnTo>
                  <a:pt x="6609887" y="1939824"/>
                </a:lnTo>
                <a:lnTo>
                  <a:pt x="6642897" y="1939824"/>
                </a:lnTo>
                <a:lnTo>
                  <a:pt x="6675908" y="1939824"/>
                </a:lnTo>
                <a:lnTo>
                  <a:pt x="6708917" y="1939824"/>
                </a:lnTo>
                <a:lnTo>
                  <a:pt x="6741927" y="1939824"/>
                </a:lnTo>
                <a:lnTo>
                  <a:pt x="6774938" y="1939824"/>
                </a:lnTo>
                <a:lnTo>
                  <a:pt x="6808252" y="1939824"/>
                </a:lnTo>
                <a:lnTo>
                  <a:pt x="6841261" y="1939824"/>
                </a:lnTo>
                <a:lnTo>
                  <a:pt x="6874271" y="1939824"/>
                </a:lnTo>
                <a:lnTo>
                  <a:pt x="6907280" y="1939824"/>
                </a:lnTo>
                <a:lnTo>
                  <a:pt x="6940291" y="1939824"/>
                </a:lnTo>
                <a:lnTo>
                  <a:pt x="6973301" y="1939824"/>
                </a:lnTo>
                <a:lnTo>
                  <a:pt x="7006615" y="1939824"/>
                </a:lnTo>
                <a:lnTo>
                  <a:pt x="7006615" y="1938455"/>
                </a:lnTo>
                <a:lnTo>
                  <a:pt x="7007984" y="1967814"/>
                </a:lnTo>
                <a:lnTo>
                  <a:pt x="7009353" y="1997021"/>
                </a:lnTo>
                <a:lnTo>
                  <a:pt x="7010723" y="2026228"/>
                </a:lnTo>
                <a:lnTo>
                  <a:pt x="7012091" y="2055434"/>
                </a:lnTo>
                <a:lnTo>
                  <a:pt x="7013460" y="2084489"/>
                </a:lnTo>
                <a:lnTo>
                  <a:pt x="7014830" y="2113545"/>
                </a:lnTo>
                <a:lnTo>
                  <a:pt x="7016199" y="2142447"/>
                </a:lnTo>
                <a:lnTo>
                  <a:pt x="7017568" y="2171349"/>
                </a:lnTo>
                <a:lnTo>
                  <a:pt x="7017720" y="2171349"/>
                </a:lnTo>
                <a:lnTo>
                  <a:pt x="7016352" y="2142447"/>
                </a:lnTo>
                <a:lnTo>
                  <a:pt x="7014983" y="2113546"/>
                </a:lnTo>
                <a:lnTo>
                  <a:pt x="7013614" y="2084490"/>
                </a:lnTo>
                <a:lnTo>
                  <a:pt x="7012092" y="2055436"/>
                </a:lnTo>
                <a:lnTo>
                  <a:pt x="7010723" y="2026228"/>
                </a:lnTo>
                <a:lnTo>
                  <a:pt x="7009354" y="1997021"/>
                </a:lnTo>
                <a:lnTo>
                  <a:pt x="7007985" y="1967815"/>
                </a:lnTo>
                <a:lnTo>
                  <a:pt x="7006616" y="1938456"/>
                </a:lnTo>
                <a:lnTo>
                  <a:pt x="7017417" y="1923547"/>
                </a:lnTo>
                <a:lnTo>
                  <a:pt x="7021981" y="1918984"/>
                </a:lnTo>
                <a:lnTo>
                  <a:pt x="7028065" y="1916703"/>
                </a:lnTo>
                <a:lnTo>
                  <a:pt x="7045863" y="1915942"/>
                </a:lnTo>
                <a:lnTo>
                  <a:pt x="7058641" y="1921114"/>
                </a:lnTo>
                <a:lnTo>
                  <a:pt x="7052404" y="1927655"/>
                </a:lnTo>
                <a:lnTo>
                  <a:pt x="7047079" y="1939369"/>
                </a:lnTo>
                <a:lnTo>
                  <a:pt x="7034758" y="1953515"/>
                </a:lnTo>
                <a:lnTo>
                  <a:pt x="7035671" y="1963099"/>
                </a:lnTo>
                <a:lnTo>
                  <a:pt x="7037800" y="1969792"/>
                </a:lnTo>
                <a:lnTo>
                  <a:pt x="7036735" y="1983939"/>
                </a:lnTo>
                <a:lnTo>
                  <a:pt x="7044493" y="1997631"/>
                </a:lnTo>
                <a:lnTo>
                  <a:pt x="7059858" y="2019991"/>
                </a:lnTo>
                <a:lnTo>
                  <a:pt x="7062748" y="2054675"/>
                </a:lnTo>
                <a:lnTo>
                  <a:pt x="7074461" y="2077797"/>
                </a:lnTo>
                <a:lnTo>
                  <a:pt x="7092412" y="2104875"/>
                </a:lnTo>
                <a:lnTo>
                  <a:pt x="7106254" y="2112480"/>
                </a:lnTo>
                <a:lnTo>
                  <a:pt x="7106862" y="2122519"/>
                </a:lnTo>
                <a:lnTo>
                  <a:pt x="7100625" y="2138949"/>
                </a:lnTo>
                <a:lnTo>
                  <a:pt x="7092107" y="2146556"/>
                </a:lnTo>
                <a:lnTo>
                  <a:pt x="7103059" y="2145034"/>
                </a:lnTo>
                <a:lnTo>
                  <a:pt x="7108536" y="2148837"/>
                </a:lnTo>
                <a:lnTo>
                  <a:pt x="7113859" y="2162528"/>
                </a:lnTo>
                <a:lnTo>
                  <a:pt x="7113555" y="2171198"/>
                </a:lnTo>
                <a:lnTo>
                  <a:pt x="7113404" y="2171201"/>
                </a:lnTo>
                <a:lnTo>
                  <a:pt x="7113252" y="2176521"/>
                </a:lnTo>
                <a:lnTo>
                  <a:pt x="7111426" y="2184431"/>
                </a:lnTo>
                <a:lnTo>
                  <a:pt x="7108079" y="2187626"/>
                </a:lnTo>
                <a:lnTo>
                  <a:pt x="7108231" y="2179564"/>
                </a:lnTo>
                <a:lnTo>
                  <a:pt x="7105949" y="2176826"/>
                </a:lnTo>
                <a:lnTo>
                  <a:pt x="7102145" y="2180324"/>
                </a:lnTo>
                <a:lnTo>
                  <a:pt x="7099713" y="2184279"/>
                </a:lnTo>
                <a:lnTo>
                  <a:pt x="7098647" y="2199948"/>
                </a:lnTo>
                <a:lnTo>
                  <a:pt x="7096061" y="2207706"/>
                </a:lnTo>
                <a:lnTo>
                  <a:pt x="7086631" y="2209987"/>
                </a:lnTo>
                <a:lnTo>
                  <a:pt x="7077047" y="2230524"/>
                </a:lnTo>
                <a:lnTo>
                  <a:pt x="7068223" y="2242085"/>
                </a:lnTo>
                <a:lnTo>
                  <a:pt x="7065028" y="2249387"/>
                </a:lnTo>
                <a:lnTo>
                  <a:pt x="7051643" y="2251213"/>
                </a:lnTo>
                <a:lnTo>
                  <a:pt x="7030042" y="2254102"/>
                </a:lnTo>
                <a:lnTo>
                  <a:pt x="7024413" y="2262317"/>
                </a:lnTo>
                <a:lnTo>
                  <a:pt x="7013613" y="2258818"/>
                </a:lnTo>
                <a:lnTo>
                  <a:pt x="6997032" y="2259274"/>
                </a:lnTo>
                <a:lnTo>
                  <a:pt x="7000226" y="2248170"/>
                </a:lnTo>
                <a:lnTo>
                  <a:pt x="7005095" y="2238434"/>
                </a:lnTo>
                <a:lnTo>
                  <a:pt x="6996423" y="2228700"/>
                </a:lnTo>
                <a:lnTo>
                  <a:pt x="6991251" y="2227481"/>
                </a:lnTo>
                <a:lnTo>
                  <a:pt x="6985927" y="2223526"/>
                </a:lnTo>
                <a:lnTo>
                  <a:pt x="6992164" y="2215464"/>
                </a:lnTo>
                <a:lnTo>
                  <a:pt x="6995206" y="2206945"/>
                </a:lnTo>
                <a:lnTo>
                  <a:pt x="6993381" y="2196449"/>
                </a:lnTo>
                <a:lnTo>
                  <a:pt x="6995967" y="2188540"/>
                </a:lnTo>
                <a:lnTo>
                  <a:pt x="6991708" y="2189755"/>
                </a:lnTo>
                <a:lnTo>
                  <a:pt x="6984710" y="2198123"/>
                </a:lnTo>
                <a:lnTo>
                  <a:pt x="6980451" y="2201469"/>
                </a:lnTo>
                <a:lnTo>
                  <a:pt x="6977865" y="2194015"/>
                </a:lnTo>
                <a:lnTo>
                  <a:pt x="6974822" y="2195689"/>
                </a:lnTo>
                <a:lnTo>
                  <a:pt x="6972844" y="2200708"/>
                </a:lnTo>
                <a:lnTo>
                  <a:pt x="6968433" y="2203447"/>
                </a:lnTo>
                <a:lnTo>
                  <a:pt x="6959154" y="2196449"/>
                </a:lnTo>
                <a:lnTo>
                  <a:pt x="6945463" y="2188540"/>
                </a:lnTo>
                <a:lnTo>
                  <a:pt x="6937858" y="2174849"/>
                </a:lnTo>
                <a:lnTo>
                  <a:pt x="6933598" y="2164199"/>
                </a:lnTo>
                <a:lnTo>
                  <a:pt x="6938010" y="2145033"/>
                </a:lnTo>
                <a:lnTo>
                  <a:pt x="6947441" y="2141687"/>
                </a:lnTo>
                <a:lnTo>
                  <a:pt x="6959610" y="2144881"/>
                </a:lnTo>
                <a:lnTo>
                  <a:pt x="6975583" y="2144881"/>
                </a:lnTo>
                <a:lnTo>
                  <a:pt x="6973301" y="2140621"/>
                </a:lnTo>
                <a:lnTo>
                  <a:pt x="6967521" y="2141381"/>
                </a:lnTo>
                <a:lnTo>
                  <a:pt x="6950635" y="2125714"/>
                </a:lnTo>
                <a:lnTo>
                  <a:pt x="6945160" y="2116283"/>
                </a:lnTo>
                <a:lnTo>
                  <a:pt x="6935727" y="2113696"/>
                </a:lnTo>
                <a:lnTo>
                  <a:pt x="6931469" y="2122824"/>
                </a:lnTo>
                <a:lnTo>
                  <a:pt x="6926752" y="2125258"/>
                </a:lnTo>
                <a:lnTo>
                  <a:pt x="6932533" y="2105330"/>
                </a:lnTo>
                <a:lnTo>
                  <a:pt x="6940139" y="2104569"/>
                </a:lnTo>
                <a:lnTo>
                  <a:pt x="6951396" y="2099094"/>
                </a:lnTo>
                <a:lnTo>
                  <a:pt x="6948050" y="2087532"/>
                </a:lnTo>
                <a:lnTo>
                  <a:pt x="6940900" y="2082512"/>
                </a:lnTo>
                <a:lnTo>
                  <a:pt x="6927970" y="2088901"/>
                </a:lnTo>
                <a:lnTo>
                  <a:pt x="6928122" y="2080838"/>
                </a:lnTo>
                <a:lnTo>
                  <a:pt x="6930555" y="2070495"/>
                </a:lnTo>
                <a:lnTo>
                  <a:pt x="6940291" y="2070495"/>
                </a:lnTo>
                <a:lnTo>
                  <a:pt x="6948810" y="2073841"/>
                </a:lnTo>
                <a:lnTo>
                  <a:pt x="6956111" y="2057108"/>
                </a:lnTo>
                <a:lnTo>
                  <a:pt x="6956416" y="2049655"/>
                </a:lnTo>
                <a:lnTo>
                  <a:pt x="6944399" y="2060607"/>
                </a:lnTo>
                <a:lnTo>
                  <a:pt x="6941660" y="2037028"/>
                </a:lnTo>
                <a:lnTo>
                  <a:pt x="6953526" y="2014363"/>
                </a:lnTo>
                <a:lnTo>
                  <a:pt x="6964783" y="2004474"/>
                </a:lnTo>
                <a:lnTo>
                  <a:pt x="6978929" y="2004779"/>
                </a:lnTo>
                <a:lnTo>
                  <a:pt x="6993228" y="2003106"/>
                </a:lnTo>
                <a:lnTo>
                  <a:pt x="6984254" y="1998998"/>
                </a:lnTo>
                <a:lnTo>
                  <a:pt x="6974974" y="1996718"/>
                </a:lnTo>
                <a:lnTo>
                  <a:pt x="6981972" y="1987742"/>
                </a:lnTo>
                <a:lnTo>
                  <a:pt x="6987905" y="1986068"/>
                </a:lnTo>
                <a:lnTo>
                  <a:pt x="6993685" y="1978158"/>
                </a:lnTo>
                <a:lnTo>
                  <a:pt x="6979690" y="1979375"/>
                </a:lnTo>
                <a:lnTo>
                  <a:pt x="6981363" y="1964467"/>
                </a:lnTo>
                <a:lnTo>
                  <a:pt x="6974519" y="1967510"/>
                </a:lnTo>
                <a:lnTo>
                  <a:pt x="6966455" y="1968879"/>
                </a:lnTo>
                <a:lnTo>
                  <a:pt x="6963261" y="1975268"/>
                </a:lnTo>
                <a:lnTo>
                  <a:pt x="6963869" y="1985764"/>
                </a:lnTo>
                <a:lnTo>
                  <a:pt x="6961436" y="1992609"/>
                </a:lnTo>
                <a:lnTo>
                  <a:pt x="6955047" y="1998086"/>
                </a:lnTo>
                <a:lnTo>
                  <a:pt x="6944399" y="2002345"/>
                </a:lnTo>
                <a:lnTo>
                  <a:pt x="6943333" y="1994891"/>
                </a:lnTo>
                <a:lnTo>
                  <a:pt x="6939834" y="1991545"/>
                </a:lnTo>
                <a:lnTo>
                  <a:pt x="6938466" y="2007517"/>
                </a:lnTo>
                <a:lnTo>
                  <a:pt x="6935727" y="2012993"/>
                </a:lnTo>
                <a:lnTo>
                  <a:pt x="6927970" y="1998086"/>
                </a:lnTo>
                <a:lnTo>
                  <a:pt x="6925688" y="2001128"/>
                </a:lnTo>
                <a:lnTo>
                  <a:pt x="6925992" y="2005387"/>
                </a:lnTo>
                <a:lnTo>
                  <a:pt x="6924014" y="2012689"/>
                </a:lnTo>
                <a:lnTo>
                  <a:pt x="6917321" y="2016493"/>
                </a:lnTo>
                <a:lnTo>
                  <a:pt x="6917778" y="2025923"/>
                </a:lnTo>
                <a:lnTo>
                  <a:pt x="6915192" y="2031095"/>
                </a:lnTo>
                <a:lnTo>
                  <a:pt x="6893743" y="2022882"/>
                </a:lnTo>
                <a:lnTo>
                  <a:pt x="6893286" y="2025619"/>
                </a:lnTo>
                <a:lnTo>
                  <a:pt x="6905456" y="2043266"/>
                </a:lnTo>
                <a:lnTo>
                  <a:pt x="6914279" y="2049198"/>
                </a:lnTo>
                <a:lnTo>
                  <a:pt x="6915344" y="2058781"/>
                </a:lnTo>
                <a:lnTo>
                  <a:pt x="6907738" y="2066692"/>
                </a:lnTo>
                <a:lnTo>
                  <a:pt x="6897241" y="2059846"/>
                </a:lnTo>
                <a:lnTo>
                  <a:pt x="6895416" y="2060303"/>
                </a:lnTo>
                <a:lnTo>
                  <a:pt x="6901044" y="2072015"/>
                </a:lnTo>
                <a:lnTo>
                  <a:pt x="6904696" y="2082208"/>
                </a:lnTo>
                <a:lnTo>
                  <a:pt x="6901044" y="2090878"/>
                </a:lnTo>
                <a:lnTo>
                  <a:pt x="6901653" y="2101374"/>
                </a:lnTo>
                <a:lnTo>
                  <a:pt x="6900892" y="2110958"/>
                </a:lnTo>
                <a:lnTo>
                  <a:pt x="6898611" y="2119326"/>
                </a:lnTo>
                <a:lnTo>
                  <a:pt x="6903630" y="2157811"/>
                </a:lnTo>
                <a:lnTo>
                  <a:pt x="6909715" y="2168155"/>
                </a:lnTo>
                <a:lnTo>
                  <a:pt x="6915800" y="2178195"/>
                </a:lnTo>
                <a:lnTo>
                  <a:pt x="6918995" y="2187474"/>
                </a:lnTo>
                <a:lnTo>
                  <a:pt x="6912606" y="2188843"/>
                </a:lnTo>
                <a:lnTo>
                  <a:pt x="6902414" y="2181238"/>
                </a:lnTo>
                <a:lnTo>
                  <a:pt x="6893438" y="2175458"/>
                </a:lnTo>
                <a:lnTo>
                  <a:pt x="6882790" y="2156746"/>
                </a:lnTo>
                <a:lnTo>
                  <a:pt x="6880964" y="2149292"/>
                </a:lnTo>
                <a:lnTo>
                  <a:pt x="6878379" y="2143360"/>
                </a:lnTo>
                <a:lnTo>
                  <a:pt x="6879596" y="2156898"/>
                </a:lnTo>
                <a:lnTo>
                  <a:pt x="6883399" y="2172110"/>
                </a:lnTo>
                <a:lnTo>
                  <a:pt x="6916864" y="2205882"/>
                </a:lnTo>
                <a:lnTo>
                  <a:pt x="6923102" y="2218811"/>
                </a:lnTo>
                <a:lnTo>
                  <a:pt x="6927818" y="2229003"/>
                </a:lnTo>
                <a:lnTo>
                  <a:pt x="6926600" y="2238739"/>
                </a:lnTo>
                <a:lnTo>
                  <a:pt x="6917930" y="2231893"/>
                </a:lnTo>
                <a:lnTo>
                  <a:pt x="6910475" y="2223070"/>
                </a:lnTo>
                <a:lnTo>
                  <a:pt x="6890548" y="2213182"/>
                </a:lnTo>
                <a:lnTo>
                  <a:pt x="6865448" y="2206945"/>
                </a:lnTo>
                <a:lnTo>
                  <a:pt x="6851301" y="2183824"/>
                </a:lnTo>
                <a:lnTo>
                  <a:pt x="6851301" y="2193558"/>
                </a:lnTo>
                <a:lnTo>
                  <a:pt x="6848107" y="2201774"/>
                </a:lnTo>
                <a:lnTo>
                  <a:pt x="6839437" y="2191733"/>
                </a:lnTo>
                <a:lnTo>
                  <a:pt x="6833960" y="2183214"/>
                </a:lnTo>
                <a:lnTo>
                  <a:pt x="6832134" y="2173935"/>
                </a:lnTo>
                <a:lnTo>
                  <a:pt x="6821334" y="2174544"/>
                </a:lnTo>
                <a:lnTo>
                  <a:pt x="6809925" y="2182607"/>
                </a:lnTo>
                <a:lnTo>
                  <a:pt x="6798972" y="2180629"/>
                </a:lnTo>
                <a:lnTo>
                  <a:pt x="6797756" y="2164808"/>
                </a:lnTo>
                <a:lnTo>
                  <a:pt x="6800646" y="2156442"/>
                </a:lnTo>
                <a:lnTo>
                  <a:pt x="6812968" y="2136514"/>
                </a:lnTo>
                <a:lnTo>
                  <a:pt x="6824528" y="2126322"/>
                </a:lnTo>
                <a:lnTo>
                  <a:pt x="6829701" y="2113240"/>
                </a:lnTo>
                <a:lnTo>
                  <a:pt x="6828027" y="2092856"/>
                </a:lnTo>
                <a:lnTo>
                  <a:pt x="6829548" y="2108067"/>
                </a:lnTo>
                <a:lnTo>
                  <a:pt x="6842175" y="2093161"/>
                </a:lnTo>
                <a:lnTo>
                  <a:pt x="6841960" y="2092854"/>
                </a:lnTo>
                <a:lnTo>
                  <a:pt x="6829701" y="2107155"/>
                </a:lnTo>
                <a:lnTo>
                  <a:pt x="6828180" y="2091944"/>
                </a:lnTo>
                <a:lnTo>
                  <a:pt x="6824985" y="2087227"/>
                </a:lnTo>
                <a:lnTo>
                  <a:pt x="6817988" y="2083425"/>
                </a:lnTo>
                <a:lnTo>
                  <a:pt x="6815573" y="2082281"/>
                </a:lnTo>
                <a:lnTo>
                  <a:pt x="6815430" y="2082438"/>
                </a:lnTo>
                <a:lnTo>
                  <a:pt x="6817835" y="2083578"/>
                </a:lnTo>
                <a:lnTo>
                  <a:pt x="6824833" y="2087381"/>
                </a:lnTo>
                <a:lnTo>
                  <a:pt x="6828028" y="2092096"/>
                </a:lnTo>
                <a:lnTo>
                  <a:pt x="6825898" y="2112937"/>
                </a:lnTo>
                <a:lnTo>
                  <a:pt x="6819205" y="2123281"/>
                </a:lnTo>
                <a:lnTo>
                  <a:pt x="6808708" y="2131191"/>
                </a:lnTo>
                <a:lnTo>
                  <a:pt x="6795017" y="2145185"/>
                </a:lnTo>
                <a:lnTo>
                  <a:pt x="6791671" y="2158116"/>
                </a:lnTo>
                <a:lnTo>
                  <a:pt x="6787412" y="2182303"/>
                </a:lnTo>
                <a:lnTo>
                  <a:pt x="6793192" y="2190518"/>
                </a:lnTo>
                <a:lnTo>
                  <a:pt x="6799125" y="2192647"/>
                </a:lnTo>
                <a:lnTo>
                  <a:pt x="6816619" y="2187171"/>
                </a:lnTo>
                <a:lnTo>
                  <a:pt x="6825593" y="2189605"/>
                </a:lnTo>
                <a:lnTo>
                  <a:pt x="6845673" y="2218660"/>
                </a:lnTo>
                <a:lnTo>
                  <a:pt x="6883096" y="2230069"/>
                </a:lnTo>
                <a:lnTo>
                  <a:pt x="6896786" y="2237219"/>
                </a:lnTo>
                <a:lnTo>
                  <a:pt x="6907891" y="2252279"/>
                </a:lnTo>
                <a:lnTo>
                  <a:pt x="6924623" y="2260949"/>
                </a:lnTo>
                <a:lnTo>
                  <a:pt x="6937554" y="2273574"/>
                </a:lnTo>
                <a:lnTo>
                  <a:pt x="6937858" y="2281790"/>
                </a:lnTo>
                <a:lnTo>
                  <a:pt x="6933295" y="2291525"/>
                </a:lnTo>
                <a:lnTo>
                  <a:pt x="6931469" y="2304607"/>
                </a:lnTo>
                <a:lnTo>
                  <a:pt x="6925992" y="2312821"/>
                </a:lnTo>
                <a:lnTo>
                  <a:pt x="6912758" y="2313734"/>
                </a:lnTo>
                <a:lnTo>
                  <a:pt x="6904696" y="2311604"/>
                </a:lnTo>
                <a:lnTo>
                  <a:pt x="6861646" y="2265361"/>
                </a:lnTo>
                <a:lnTo>
                  <a:pt x="6856474" y="2261100"/>
                </a:lnTo>
                <a:lnTo>
                  <a:pt x="6840502" y="2236914"/>
                </a:lnTo>
                <a:lnTo>
                  <a:pt x="6821790" y="2223832"/>
                </a:lnTo>
                <a:lnTo>
                  <a:pt x="6816010" y="2224135"/>
                </a:lnTo>
                <a:lnTo>
                  <a:pt x="6842630" y="2248170"/>
                </a:lnTo>
                <a:lnTo>
                  <a:pt x="6853432" y="2264904"/>
                </a:lnTo>
                <a:lnTo>
                  <a:pt x="6872598" y="2288331"/>
                </a:lnTo>
                <a:lnTo>
                  <a:pt x="6886289" y="2298218"/>
                </a:lnTo>
                <a:lnTo>
                  <a:pt x="6896330" y="2313734"/>
                </a:lnTo>
                <a:lnTo>
                  <a:pt x="6905760" y="2321036"/>
                </a:lnTo>
                <a:lnTo>
                  <a:pt x="6931316" y="2331381"/>
                </a:lnTo>
                <a:lnTo>
                  <a:pt x="6922494" y="2338834"/>
                </a:lnTo>
                <a:lnTo>
                  <a:pt x="6936642" y="2345223"/>
                </a:lnTo>
                <a:lnTo>
                  <a:pt x="6938618" y="2356784"/>
                </a:lnTo>
                <a:lnTo>
                  <a:pt x="6937250" y="2370018"/>
                </a:lnTo>
                <a:lnTo>
                  <a:pt x="6917627" y="2364846"/>
                </a:lnTo>
                <a:lnTo>
                  <a:pt x="6917018" y="2374582"/>
                </a:lnTo>
                <a:lnTo>
                  <a:pt x="6918842" y="2380362"/>
                </a:lnTo>
                <a:lnTo>
                  <a:pt x="6910172" y="2385078"/>
                </a:lnTo>
                <a:lnTo>
                  <a:pt x="6898155" y="2378689"/>
                </a:lnTo>
                <a:lnTo>
                  <a:pt x="6866819" y="2343549"/>
                </a:lnTo>
                <a:lnTo>
                  <a:pt x="6867123" y="2348266"/>
                </a:lnTo>
                <a:lnTo>
                  <a:pt x="6869708" y="2353741"/>
                </a:lnTo>
                <a:lnTo>
                  <a:pt x="6887963" y="2376407"/>
                </a:lnTo>
                <a:lnTo>
                  <a:pt x="6904240" y="2389946"/>
                </a:lnTo>
                <a:lnTo>
                  <a:pt x="6918082" y="2396031"/>
                </a:lnTo>
                <a:lnTo>
                  <a:pt x="6928731" y="2407441"/>
                </a:lnTo>
                <a:lnTo>
                  <a:pt x="6932533" y="2414285"/>
                </a:lnTo>
                <a:lnTo>
                  <a:pt x="6934967" y="2424629"/>
                </a:lnTo>
                <a:lnTo>
                  <a:pt x="6927058" y="2431627"/>
                </a:lnTo>
                <a:lnTo>
                  <a:pt x="6918082" y="2435582"/>
                </a:lnTo>
                <a:lnTo>
                  <a:pt x="6909260" y="2428584"/>
                </a:lnTo>
                <a:lnTo>
                  <a:pt x="6902871" y="2421130"/>
                </a:lnTo>
                <a:lnTo>
                  <a:pt x="6889179" y="2408504"/>
                </a:lnTo>
                <a:lnTo>
                  <a:pt x="6885073" y="2394357"/>
                </a:lnTo>
                <a:lnTo>
                  <a:pt x="6874729" y="2395117"/>
                </a:lnTo>
                <a:lnTo>
                  <a:pt x="6831222" y="2377168"/>
                </a:lnTo>
                <a:lnTo>
                  <a:pt x="6796234" y="2375039"/>
                </a:lnTo>
                <a:lnTo>
                  <a:pt x="6799581" y="2378689"/>
                </a:lnTo>
                <a:lnTo>
                  <a:pt x="6803993" y="2381123"/>
                </a:lnTo>
                <a:lnTo>
                  <a:pt x="6831831" y="2385535"/>
                </a:lnTo>
                <a:lnTo>
                  <a:pt x="6842783" y="2393748"/>
                </a:lnTo>
                <a:lnTo>
                  <a:pt x="6865601" y="2401051"/>
                </a:lnTo>
                <a:lnTo>
                  <a:pt x="6878987" y="2403028"/>
                </a:lnTo>
                <a:lnTo>
                  <a:pt x="6884464" y="2425390"/>
                </a:lnTo>
                <a:lnTo>
                  <a:pt x="6903023" y="2440753"/>
                </a:lnTo>
                <a:lnTo>
                  <a:pt x="6905456" y="2452162"/>
                </a:lnTo>
                <a:lnTo>
                  <a:pt x="6918082" y="2453380"/>
                </a:lnTo>
                <a:lnTo>
                  <a:pt x="6940292" y="2442123"/>
                </a:lnTo>
                <a:lnTo>
                  <a:pt x="6954591" y="2446078"/>
                </a:lnTo>
                <a:lnTo>
                  <a:pt x="6975279" y="2449273"/>
                </a:lnTo>
                <a:lnTo>
                  <a:pt x="6979995" y="2458247"/>
                </a:lnTo>
                <a:lnTo>
                  <a:pt x="6983494" y="2475437"/>
                </a:lnTo>
                <a:lnTo>
                  <a:pt x="6990796" y="2494756"/>
                </a:lnTo>
                <a:lnTo>
                  <a:pt x="6995511" y="2513619"/>
                </a:lnTo>
                <a:lnTo>
                  <a:pt x="6990947" y="2513619"/>
                </a:lnTo>
                <a:lnTo>
                  <a:pt x="6980600" y="2513477"/>
                </a:lnTo>
                <a:lnTo>
                  <a:pt x="6976800" y="2527309"/>
                </a:lnTo>
                <a:lnTo>
                  <a:pt x="6978777" y="2535219"/>
                </a:lnTo>
                <a:lnTo>
                  <a:pt x="6986384" y="2543434"/>
                </a:lnTo>
                <a:lnTo>
                  <a:pt x="6994750" y="2563818"/>
                </a:lnTo>
                <a:lnTo>
                  <a:pt x="7001443" y="2591199"/>
                </a:lnTo>
                <a:lnTo>
                  <a:pt x="6992469" y="2580095"/>
                </a:lnTo>
                <a:lnTo>
                  <a:pt x="6982886" y="2574162"/>
                </a:lnTo>
                <a:lnTo>
                  <a:pt x="6967978" y="2569599"/>
                </a:lnTo>
                <a:lnTo>
                  <a:pt x="6954591" y="2561688"/>
                </a:lnTo>
                <a:lnTo>
                  <a:pt x="6955504" y="2573098"/>
                </a:lnTo>
                <a:lnTo>
                  <a:pt x="6954287" y="2585419"/>
                </a:lnTo>
                <a:lnTo>
                  <a:pt x="6944095" y="2581615"/>
                </a:lnTo>
                <a:lnTo>
                  <a:pt x="6937097" y="2577509"/>
                </a:lnTo>
                <a:lnTo>
                  <a:pt x="6943334" y="2590591"/>
                </a:lnTo>
                <a:lnTo>
                  <a:pt x="6929948" y="2586636"/>
                </a:lnTo>
                <a:lnTo>
                  <a:pt x="6920973" y="2587396"/>
                </a:lnTo>
                <a:lnTo>
                  <a:pt x="6915192" y="2598958"/>
                </a:lnTo>
                <a:lnTo>
                  <a:pt x="6907434" y="2605956"/>
                </a:lnTo>
                <a:lnTo>
                  <a:pt x="6895872" y="2608236"/>
                </a:lnTo>
                <a:lnTo>
                  <a:pt x="6878683" y="2597589"/>
                </a:lnTo>
                <a:lnTo>
                  <a:pt x="6873206" y="2584810"/>
                </a:lnTo>
                <a:lnTo>
                  <a:pt x="6870926" y="2570512"/>
                </a:lnTo>
                <a:lnTo>
                  <a:pt x="6870012" y="2587396"/>
                </a:lnTo>
                <a:lnTo>
                  <a:pt x="6873054" y="2605042"/>
                </a:lnTo>
                <a:lnTo>
                  <a:pt x="6871991" y="2618429"/>
                </a:lnTo>
                <a:lnTo>
                  <a:pt x="6888419" y="2620863"/>
                </a:lnTo>
                <a:lnTo>
                  <a:pt x="6903783" y="2618734"/>
                </a:lnTo>
                <a:lnTo>
                  <a:pt x="6924623" y="2619343"/>
                </a:lnTo>
                <a:lnTo>
                  <a:pt x="6938162" y="2616755"/>
                </a:lnTo>
                <a:lnTo>
                  <a:pt x="6946377" y="2612497"/>
                </a:lnTo>
                <a:lnTo>
                  <a:pt x="6966000" y="2616148"/>
                </a:lnTo>
                <a:lnTo>
                  <a:pt x="6967369" y="2632272"/>
                </a:lnTo>
                <a:lnTo>
                  <a:pt x="6965087" y="2648245"/>
                </a:lnTo>
                <a:lnTo>
                  <a:pt x="6964023" y="2665282"/>
                </a:lnTo>
                <a:lnTo>
                  <a:pt x="6969499" y="2665130"/>
                </a:lnTo>
                <a:lnTo>
                  <a:pt x="6975888" y="2659653"/>
                </a:lnTo>
                <a:lnTo>
                  <a:pt x="6979082" y="2629077"/>
                </a:lnTo>
                <a:lnTo>
                  <a:pt x="6997032" y="2617820"/>
                </a:lnTo>
                <a:lnTo>
                  <a:pt x="7002965" y="2618581"/>
                </a:lnTo>
                <a:lnTo>
                  <a:pt x="7008745" y="2628468"/>
                </a:lnTo>
                <a:lnTo>
                  <a:pt x="7010723" y="2638509"/>
                </a:lnTo>
                <a:lnTo>
                  <a:pt x="7012701" y="2652200"/>
                </a:lnTo>
                <a:lnTo>
                  <a:pt x="7008441" y="2673040"/>
                </a:lnTo>
                <a:lnTo>
                  <a:pt x="6980908" y="2697379"/>
                </a:lnTo>
                <a:lnTo>
                  <a:pt x="6961284" y="2719740"/>
                </a:lnTo>
                <a:lnTo>
                  <a:pt x="6951244" y="2724304"/>
                </a:lnTo>
                <a:lnTo>
                  <a:pt x="6936793" y="2721718"/>
                </a:lnTo>
                <a:lnTo>
                  <a:pt x="6920365" y="2716090"/>
                </a:lnTo>
                <a:lnTo>
                  <a:pt x="6912301" y="2715025"/>
                </a:lnTo>
                <a:lnTo>
                  <a:pt x="6906217" y="2716850"/>
                </a:lnTo>
                <a:lnTo>
                  <a:pt x="6902414" y="2710004"/>
                </a:lnTo>
                <a:lnTo>
                  <a:pt x="6899980" y="2697379"/>
                </a:lnTo>
                <a:lnTo>
                  <a:pt x="6893592" y="2693120"/>
                </a:lnTo>
                <a:lnTo>
                  <a:pt x="6888723" y="2693576"/>
                </a:lnTo>
                <a:lnTo>
                  <a:pt x="6885376" y="2706962"/>
                </a:lnTo>
                <a:lnTo>
                  <a:pt x="6870012" y="2710765"/>
                </a:lnTo>
                <a:lnTo>
                  <a:pt x="6849173" y="2705289"/>
                </a:lnTo>
                <a:lnTo>
                  <a:pt x="6827267" y="2694032"/>
                </a:lnTo>
                <a:lnTo>
                  <a:pt x="6836698" y="2706049"/>
                </a:lnTo>
                <a:lnTo>
                  <a:pt x="6891006" y="2728564"/>
                </a:lnTo>
                <a:lnTo>
                  <a:pt x="6897090" y="2732822"/>
                </a:lnTo>
                <a:lnTo>
                  <a:pt x="6902870" y="2738908"/>
                </a:lnTo>
                <a:lnTo>
                  <a:pt x="6895264" y="2748492"/>
                </a:lnTo>
                <a:lnTo>
                  <a:pt x="6889331" y="2759291"/>
                </a:lnTo>
                <a:lnTo>
                  <a:pt x="6888419" y="2767810"/>
                </a:lnTo>
                <a:lnTo>
                  <a:pt x="6886288" y="2773134"/>
                </a:lnTo>
                <a:lnTo>
                  <a:pt x="6864688" y="2787587"/>
                </a:lnTo>
                <a:lnTo>
                  <a:pt x="6852975" y="2784999"/>
                </a:lnTo>
                <a:lnTo>
                  <a:pt x="6823007" y="2758988"/>
                </a:lnTo>
                <a:lnTo>
                  <a:pt x="6836698" y="2781501"/>
                </a:lnTo>
                <a:lnTo>
                  <a:pt x="6847651" y="2791085"/>
                </a:lnTo>
                <a:lnTo>
                  <a:pt x="6869708" y="2796105"/>
                </a:lnTo>
                <a:lnTo>
                  <a:pt x="6910933" y="2787739"/>
                </a:lnTo>
                <a:lnTo>
                  <a:pt x="6924471" y="2796865"/>
                </a:lnTo>
                <a:lnTo>
                  <a:pt x="6913367" y="2813142"/>
                </a:lnTo>
                <a:lnTo>
                  <a:pt x="6902262" y="2824551"/>
                </a:lnTo>
                <a:lnTo>
                  <a:pt x="6887811" y="2825768"/>
                </a:lnTo>
                <a:lnTo>
                  <a:pt x="6875032" y="2828810"/>
                </a:lnTo>
                <a:lnTo>
                  <a:pt x="6871229" y="2836568"/>
                </a:lnTo>
                <a:lnTo>
                  <a:pt x="6862102" y="2837025"/>
                </a:lnTo>
                <a:lnTo>
                  <a:pt x="6847956" y="2837481"/>
                </a:lnTo>
                <a:lnTo>
                  <a:pt x="6825898" y="2838241"/>
                </a:lnTo>
                <a:lnTo>
                  <a:pt x="6813880" y="2836415"/>
                </a:lnTo>
                <a:lnTo>
                  <a:pt x="6796994" y="2852389"/>
                </a:lnTo>
                <a:lnTo>
                  <a:pt x="6790606" y="2854518"/>
                </a:lnTo>
                <a:lnTo>
                  <a:pt x="6781783" y="2851475"/>
                </a:lnTo>
                <a:lnTo>
                  <a:pt x="6777980" y="2838698"/>
                </a:lnTo>
                <a:lnTo>
                  <a:pt x="6774025" y="2832309"/>
                </a:lnTo>
                <a:lnTo>
                  <a:pt x="6773873" y="2856343"/>
                </a:lnTo>
                <a:lnTo>
                  <a:pt x="6775394" y="2862733"/>
                </a:lnTo>
                <a:lnTo>
                  <a:pt x="6778589" y="2867601"/>
                </a:lnTo>
                <a:lnTo>
                  <a:pt x="6758814" y="2880683"/>
                </a:lnTo>
                <a:lnTo>
                  <a:pt x="6739950" y="2896960"/>
                </a:lnTo>
                <a:lnTo>
                  <a:pt x="6733106" y="2901371"/>
                </a:lnTo>
                <a:lnTo>
                  <a:pt x="6725348" y="2909433"/>
                </a:lnTo>
                <a:lnTo>
                  <a:pt x="6709526" y="2932860"/>
                </a:lnTo>
                <a:lnTo>
                  <a:pt x="6705572" y="2949897"/>
                </a:lnTo>
                <a:lnTo>
                  <a:pt x="6699943" y="2968912"/>
                </a:lnTo>
                <a:lnTo>
                  <a:pt x="6699182" y="2960394"/>
                </a:lnTo>
                <a:lnTo>
                  <a:pt x="6700095" y="2945942"/>
                </a:lnTo>
                <a:lnTo>
                  <a:pt x="6696140" y="2929513"/>
                </a:lnTo>
                <a:lnTo>
                  <a:pt x="6693706" y="2959786"/>
                </a:lnTo>
                <a:lnTo>
                  <a:pt x="6687621" y="2973780"/>
                </a:lnTo>
                <a:lnTo>
                  <a:pt x="6631337" y="2972868"/>
                </a:lnTo>
                <a:lnTo>
                  <a:pt x="6608672" y="2979864"/>
                </a:lnTo>
                <a:lnTo>
                  <a:pt x="6587983" y="2959024"/>
                </a:lnTo>
                <a:lnTo>
                  <a:pt x="6568664" y="2939401"/>
                </a:lnTo>
                <a:lnTo>
                  <a:pt x="6549345" y="2919778"/>
                </a:lnTo>
                <a:lnTo>
                  <a:pt x="6530026" y="2900154"/>
                </a:lnTo>
                <a:lnTo>
                  <a:pt x="6510708" y="2880379"/>
                </a:lnTo>
                <a:lnTo>
                  <a:pt x="6491388" y="2860604"/>
                </a:lnTo>
                <a:lnTo>
                  <a:pt x="6472068" y="2840828"/>
                </a:lnTo>
                <a:lnTo>
                  <a:pt x="6452748" y="2821052"/>
                </a:lnTo>
                <a:lnTo>
                  <a:pt x="6432518" y="2820292"/>
                </a:lnTo>
                <a:lnTo>
                  <a:pt x="6412285" y="2819683"/>
                </a:lnTo>
                <a:lnTo>
                  <a:pt x="6392053" y="2818923"/>
                </a:lnTo>
                <a:lnTo>
                  <a:pt x="6371822" y="2818314"/>
                </a:lnTo>
                <a:lnTo>
                  <a:pt x="6351590" y="2817553"/>
                </a:lnTo>
                <a:lnTo>
                  <a:pt x="6331358" y="2816944"/>
                </a:lnTo>
                <a:lnTo>
                  <a:pt x="6311126" y="2816184"/>
                </a:lnTo>
                <a:lnTo>
                  <a:pt x="6290894" y="2815575"/>
                </a:lnTo>
                <a:lnTo>
                  <a:pt x="6290134" y="2801885"/>
                </a:lnTo>
                <a:lnTo>
                  <a:pt x="6289525" y="2792149"/>
                </a:lnTo>
                <a:lnTo>
                  <a:pt x="6276899" y="2775568"/>
                </a:lnTo>
                <a:lnTo>
                  <a:pt x="6269445" y="2765833"/>
                </a:lnTo>
                <a:lnTo>
                  <a:pt x="6253473" y="2774200"/>
                </a:lnTo>
                <a:lnTo>
                  <a:pt x="6252561" y="2770092"/>
                </a:lnTo>
                <a:lnTo>
                  <a:pt x="6253168" y="2762790"/>
                </a:lnTo>
                <a:lnTo>
                  <a:pt x="6251799" y="2760203"/>
                </a:lnTo>
                <a:lnTo>
                  <a:pt x="6247388" y="2758379"/>
                </a:lnTo>
                <a:lnTo>
                  <a:pt x="6224722" y="2757314"/>
                </a:lnTo>
                <a:lnTo>
                  <a:pt x="6202056" y="2756249"/>
                </a:lnTo>
                <a:lnTo>
                  <a:pt x="6179391" y="2755185"/>
                </a:lnTo>
                <a:lnTo>
                  <a:pt x="6156726" y="2754119"/>
                </a:lnTo>
                <a:lnTo>
                  <a:pt x="6134060" y="2753054"/>
                </a:lnTo>
                <a:lnTo>
                  <a:pt x="6111394" y="2751990"/>
                </a:lnTo>
                <a:lnTo>
                  <a:pt x="6088727" y="2750925"/>
                </a:lnTo>
                <a:lnTo>
                  <a:pt x="6066061" y="2749860"/>
                </a:lnTo>
                <a:lnTo>
                  <a:pt x="6060891" y="2748187"/>
                </a:lnTo>
                <a:lnTo>
                  <a:pt x="6050698" y="2753967"/>
                </a:lnTo>
                <a:lnTo>
                  <a:pt x="6023773" y="2762638"/>
                </a:lnTo>
                <a:lnTo>
                  <a:pt x="6010538" y="2770244"/>
                </a:lnTo>
                <a:lnTo>
                  <a:pt x="6005671" y="2769787"/>
                </a:lnTo>
                <a:lnTo>
                  <a:pt x="5982853" y="2777242"/>
                </a:lnTo>
                <a:lnTo>
                  <a:pt x="5960035" y="2784696"/>
                </a:lnTo>
                <a:lnTo>
                  <a:pt x="5957449" y="2784696"/>
                </a:lnTo>
                <a:lnTo>
                  <a:pt x="5914094" y="2785304"/>
                </a:lnTo>
                <a:lnTo>
                  <a:pt x="5870741" y="2785912"/>
                </a:lnTo>
                <a:lnTo>
                  <a:pt x="5827386" y="2786521"/>
                </a:lnTo>
                <a:lnTo>
                  <a:pt x="5784033" y="2787129"/>
                </a:lnTo>
                <a:lnTo>
                  <a:pt x="5789244" y="2750800"/>
                </a:lnTo>
                <a:lnTo>
                  <a:pt x="5789053" y="2751229"/>
                </a:lnTo>
                <a:lnTo>
                  <a:pt x="5783728" y="2788194"/>
                </a:lnTo>
                <a:lnTo>
                  <a:pt x="5737179" y="2787738"/>
                </a:lnTo>
                <a:lnTo>
                  <a:pt x="5690631" y="2787129"/>
                </a:lnTo>
                <a:lnTo>
                  <a:pt x="5644234" y="2786521"/>
                </a:lnTo>
                <a:lnTo>
                  <a:pt x="5597687" y="2786064"/>
                </a:lnTo>
                <a:lnTo>
                  <a:pt x="5597686" y="2786064"/>
                </a:lnTo>
                <a:lnTo>
                  <a:pt x="5574716" y="2785761"/>
                </a:lnTo>
                <a:lnTo>
                  <a:pt x="5551746" y="2785456"/>
                </a:lnTo>
                <a:lnTo>
                  <a:pt x="5528775" y="2785152"/>
                </a:lnTo>
                <a:lnTo>
                  <a:pt x="5505806" y="2784999"/>
                </a:lnTo>
                <a:lnTo>
                  <a:pt x="5482836" y="2784696"/>
                </a:lnTo>
                <a:lnTo>
                  <a:pt x="5459866" y="2784390"/>
                </a:lnTo>
                <a:lnTo>
                  <a:pt x="5436897" y="2784238"/>
                </a:lnTo>
                <a:lnTo>
                  <a:pt x="5413926" y="2783935"/>
                </a:lnTo>
                <a:lnTo>
                  <a:pt x="5390956" y="2783630"/>
                </a:lnTo>
                <a:lnTo>
                  <a:pt x="5367986" y="2783326"/>
                </a:lnTo>
                <a:lnTo>
                  <a:pt x="5345017" y="2783174"/>
                </a:lnTo>
                <a:lnTo>
                  <a:pt x="5322046" y="2782870"/>
                </a:lnTo>
                <a:lnTo>
                  <a:pt x="5299076" y="2782566"/>
                </a:lnTo>
                <a:lnTo>
                  <a:pt x="5276106" y="2782414"/>
                </a:lnTo>
                <a:lnTo>
                  <a:pt x="5253136" y="2782109"/>
                </a:lnTo>
                <a:lnTo>
                  <a:pt x="5230165" y="2781806"/>
                </a:lnTo>
                <a:lnTo>
                  <a:pt x="5228341" y="2781958"/>
                </a:lnTo>
                <a:lnTo>
                  <a:pt x="5230014" y="2784086"/>
                </a:lnTo>
                <a:lnTo>
                  <a:pt x="5232600" y="2786369"/>
                </a:lnTo>
                <a:lnTo>
                  <a:pt x="5245227" y="2797777"/>
                </a:lnTo>
                <a:lnTo>
                  <a:pt x="5244769" y="2801885"/>
                </a:lnTo>
                <a:lnTo>
                  <a:pt x="5244617" y="2804624"/>
                </a:lnTo>
                <a:lnTo>
                  <a:pt x="5243704" y="2812837"/>
                </a:lnTo>
                <a:lnTo>
                  <a:pt x="5240206" y="2844934"/>
                </a:lnTo>
                <a:lnTo>
                  <a:pt x="5236708" y="2876879"/>
                </a:lnTo>
                <a:lnTo>
                  <a:pt x="5233208" y="2908824"/>
                </a:lnTo>
                <a:lnTo>
                  <a:pt x="5229710" y="2940618"/>
                </a:lnTo>
                <a:lnTo>
                  <a:pt x="5226211" y="2972410"/>
                </a:lnTo>
                <a:lnTo>
                  <a:pt x="5222712" y="3004051"/>
                </a:lnTo>
                <a:lnTo>
                  <a:pt x="5219214" y="3035692"/>
                </a:lnTo>
                <a:lnTo>
                  <a:pt x="5215715" y="3067181"/>
                </a:lnTo>
                <a:lnTo>
                  <a:pt x="5212216" y="3098670"/>
                </a:lnTo>
                <a:lnTo>
                  <a:pt x="5208718" y="3130158"/>
                </a:lnTo>
                <a:lnTo>
                  <a:pt x="5205218" y="3161495"/>
                </a:lnTo>
                <a:lnTo>
                  <a:pt x="5201719" y="3192831"/>
                </a:lnTo>
                <a:lnTo>
                  <a:pt x="5198220" y="3224016"/>
                </a:lnTo>
                <a:lnTo>
                  <a:pt x="5194722" y="3255201"/>
                </a:lnTo>
                <a:lnTo>
                  <a:pt x="5191223" y="3286232"/>
                </a:lnTo>
                <a:lnTo>
                  <a:pt x="5187724" y="3317266"/>
                </a:lnTo>
                <a:lnTo>
                  <a:pt x="5189246" y="3348753"/>
                </a:lnTo>
                <a:lnTo>
                  <a:pt x="5190767" y="3380242"/>
                </a:lnTo>
                <a:lnTo>
                  <a:pt x="5192288" y="3411578"/>
                </a:lnTo>
                <a:lnTo>
                  <a:pt x="5193810" y="3442916"/>
                </a:lnTo>
                <a:lnTo>
                  <a:pt x="5195330" y="3474100"/>
                </a:lnTo>
                <a:lnTo>
                  <a:pt x="5196851" y="3505284"/>
                </a:lnTo>
                <a:lnTo>
                  <a:pt x="5198373" y="3536317"/>
                </a:lnTo>
                <a:lnTo>
                  <a:pt x="5200199" y="3570391"/>
                </a:lnTo>
                <a:lnTo>
                  <a:pt x="5158365" y="3572978"/>
                </a:lnTo>
                <a:lnTo>
                  <a:pt x="5140111" y="3564611"/>
                </a:lnTo>
                <a:lnTo>
                  <a:pt x="5132506" y="3562938"/>
                </a:lnTo>
                <a:lnTo>
                  <a:pt x="5127942" y="3563090"/>
                </a:lnTo>
                <a:lnTo>
                  <a:pt x="5106645" y="3570848"/>
                </a:lnTo>
                <a:lnTo>
                  <a:pt x="5082306" y="3576781"/>
                </a:lnTo>
                <a:lnTo>
                  <a:pt x="5076526" y="3574955"/>
                </a:lnTo>
                <a:lnTo>
                  <a:pt x="5068311" y="3574651"/>
                </a:lnTo>
                <a:lnTo>
                  <a:pt x="5050665" y="3594884"/>
                </a:lnTo>
                <a:lnTo>
                  <a:pt x="5039560" y="3599902"/>
                </a:lnTo>
                <a:lnTo>
                  <a:pt x="5039380" y="3599832"/>
                </a:lnTo>
                <a:lnTo>
                  <a:pt x="5029825" y="3604162"/>
                </a:lnTo>
                <a:lnTo>
                  <a:pt x="4977496" y="3587277"/>
                </a:lnTo>
                <a:lnTo>
                  <a:pt x="4964414" y="3573586"/>
                </a:lnTo>
                <a:lnTo>
                  <a:pt x="4952853" y="3570696"/>
                </a:lnTo>
                <a:lnTo>
                  <a:pt x="4938705" y="3569022"/>
                </a:lnTo>
                <a:lnTo>
                  <a:pt x="4923494" y="3585756"/>
                </a:lnTo>
                <a:lnTo>
                  <a:pt x="4911932" y="3608420"/>
                </a:lnTo>
                <a:lnTo>
                  <a:pt x="4930340" y="3620742"/>
                </a:lnTo>
                <a:lnTo>
                  <a:pt x="4946008" y="3626675"/>
                </a:lnTo>
                <a:lnTo>
                  <a:pt x="4972020" y="3621655"/>
                </a:lnTo>
                <a:lnTo>
                  <a:pt x="4986320" y="3610703"/>
                </a:lnTo>
                <a:lnTo>
                  <a:pt x="4998033" y="3611007"/>
                </a:lnTo>
                <a:lnTo>
                  <a:pt x="5003661" y="3608725"/>
                </a:lnTo>
                <a:lnTo>
                  <a:pt x="5008833" y="3602945"/>
                </a:lnTo>
                <a:lnTo>
                  <a:pt x="5018874" y="3607508"/>
                </a:lnTo>
                <a:lnTo>
                  <a:pt x="5019177" y="3612072"/>
                </a:lnTo>
                <a:lnTo>
                  <a:pt x="5012028" y="3618461"/>
                </a:lnTo>
                <a:lnTo>
                  <a:pt x="5003052" y="3623785"/>
                </a:lnTo>
                <a:lnTo>
                  <a:pt x="4997576" y="3630174"/>
                </a:lnTo>
                <a:lnTo>
                  <a:pt x="5007767" y="3642952"/>
                </a:lnTo>
                <a:lnTo>
                  <a:pt x="5023892" y="3647212"/>
                </a:lnTo>
                <a:lnTo>
                  <a:pt x="5029978" y="3645386"/>
                </a:lnTo>
                <a:lnTo>
                  <a:pt x="5033780" y="3631086"/>
                </a:lnTo>
                <a:lnTo>
                  <a:pt x="5043669" y="3621807"/>
                </a:lnTo>
                <a:lnTo>
                  <a:pt x="5057054" y="3623785"/>
                </a:lnTo>
                <a:lnTo>
                  <a:pt x="5055077" y="3629566"/>
                </a:lnTo>
                <a:lnTo>
                  <a:pt x="5056903" y="3635041"/>
                </a:lnTo>
                <a:lnTo>
                  <a:pt x="5063139" y="3644321"/>
                </a:lnTo>
                <a:lnTo>
                  <a:pt x="5062379" y="3657707"/>
                </a:lnTo>
                <a:lnTo>
                  <a:pt x="5063596" y="3660902"/>
                </a:lnTo>
                <a:lnTo>
                  <a:pt x="5049145" y="3666835"/>
                </a:lnTo>
                <a:lnTo>
                  <a:pt x="5038344" y="3668813"/>
                </a:lnTo>
                <a:lnTo>
                  <a:pt x="5029673" y="3676571"/>
                </a:lnTo>
                <a:lnTo>
                  <a:pt x="5034236" y="3680982"/>
                </a:lnTo>
                <a:lnTo>
                  <a:pt x="5025415" y="3684937"/>
                </a:lnTo>
                <a:lnTo>
                  <a:pt x="5019481" y="3683415"/>
                </a:lnTo>
                <a:lnTo>
                  <a:pt x="5016439" y="3684937"/>
                </a:lnTo>
                <a:lnTo>
                  <a:pt x="5015526" y="3689653"/>
                </a:lnTo>
                <a:lnTo>
                  <a:pt x="5010962" y="3694064"/>
                </a:lnTo>
                <a:lnTo>
                  <a:pt x="5017503" y="3707298"/>
                </a:lnTo>
                <a:lnTo>
                  <a:pt x="5031042" y="3715969"/>
                </a:lnTo>
                <a:lnTo>
                  <a:pt x="5040626" y="3726770"/>
                </a:lnTo>
                <a:lnTo>
                  <a:pt x="5078960" y="3740917"/>
                </a:lnTo>
                <a:lnTo>
                  <a:pt x="5088240" y="3740460"/>
                </a:lnTo>
                <a:lnTo>
                  <a:pt x="5097366" y="3754760"/>
                </a:lnTo>
                <a:lnTo>
                  <a:pt x="5104668" y="3759627"/>
                </a:lnTo>
                <a:lnTo>
                  <a:pt x="5111818" y="3762062"/>
                </a:lnTo>
                <a:lnTo>
                  <a:pt x="5111057" y="3771949"/>
                </a:lnTo>
                <a:lnTo>
                  <a:pt x="5098432" y="3779099"/>
                </a:lnTo>
                <a:lnTo>
                  <a:pt x="5095084" y="3787618"/>
                </a:lnTo>
                <a:lnTo>
                  <a:pt x="5091891" y="3792486"/>
                </a:lnTo>
                <a:lnTo>
                  <a:pt x="5086262" y="3786400"/>
                </a:lnTo>
                <a:lnTo>
                  <a:pt x="5080481" y="3781990"/>
                </a:lnTo>
                <a:lnTo>
                  <a:pt x="5066942" y="3795376"/>
                </a:lnTo>
                <a:lnTo>
                  <a:pt x="5060401" y="3798267"/>
                </a:lnTo>
                <a:lnTo>
                  <a:pt x="5063596" y="3783814"/>
                </a:lnTo>
                <a:lnTo>
                  <a:pt x="5058424" y="3778187"/>
                </a:lnTo>
                <a:lnTo>
                  <a:pt x="5050665" y="3763582"/>
                </a:lnTo>
                <a:lnTo>
                  <a:pt x="5039409" y="3754609"/>
                </a:lnTo>
                <a:lnTo>
                  <a:pt x="5031498" y="3751566"/>
                </a:lnTo>
                <a:lnTo>
                  <a:pt x="5025262" y="3745785"/>
                </a:lnTo>
                <a:lnTo>
                  <a:pt x="5017808" y="3743502"/>
                </a:lnTo>
                <a:lnTo>
                  <a:pt x="5011418" y="3744111"/>
                </a:lnTo>
                <a:lnTo>
                  <a:pt x="5000618" y="3740764"/>
                </a:lnTo>
                <a:lnTo>
                  <a:pt x="4999858" y="3733006"/>
                </a:lnTo>
                <a:lnTo>
                  <a:pt x="4996816" y="3727226"/>
                </a:lnTo>
                <a:lnTo>
                  <a:pt x="4988449" y="3720381"/>
                </a:lnTo>
                <a:lnTo>
                  <a:pt x="4948137" y="3707450"/>
                </a:lnTo>
                <a:lnTo>
                  <a:pt x="4947832" y="3712775"/>
                </a:lnTo>
                <a:lnTo>
                  <a:pt x="4950571" y="3716729"/>
                </a:lnTo>
                <a:lnTo>
                  <a:pt x="4956352" y="3719469"/>
                </a:lnTo>
                <a:lnTo>
                  <a:pt x="4963349" y="3724641"/>
                </a:lnTo>
                <a:lnTo>
                  <a:pt x="4963349" y="3740156"/>
                </a:lnTo>
                <a:lnTo>
                  <a:pt x="4960307" y="3746697"/>
                </a:lnTo>
                <a:lnTo>
                  <a:pt x="4959090" y="3755977"/>
                </a:lnTo>
                <a:lnTo>
                  <a:pt x="4956504" y="3765408"/>
                </a:lnTo>
                <a:lnTo>
                  <a:pt x="4951484" y="3772862"/>
                </a:lnTo>
                <a:lnTo>
                  <a:pt x="4940531" y="3777882"/>
                </a:lnTo>
                <a:lnTo>
                  <a:pt x="4935663" y="3773623"/>
                </a:lnTo>
                <a:lnTo>
                  <a:pt x="4927753" y="3753238"/>
                </a:lnTo>
                <a:lnTo>
                  <a:pt x="4916649" y="3746850"/>
                </a:lnTo>
                <a:lnTo>
                  <a:pt x="4899003" y="3746090"/>
                </a:lnTo>
                <a:lnTo>
                  <a:pt x="4886985" y="3750652"/>
                </a:lnTo>
                <a:lnTo>
                  <a:pt x="4873903" y="3770428"/>
                </a:lnTo>
                <a:lnTo>
                  <a:pt x="4863407" y="3773623"/>
                </a:lnTo>
                <a:lnTo>
                  <a:pt x="4827355" y="3763430"/>
                </a:lnTo>
                <a:lnTo>
                  <a:pt x="4786129" y="3747915"/>
                </a:lnTo>
                <a:lnTo>
                  <a:pt x="4787195" y="3742742"/>
                </a:lnTo>
                <a:lnTo>
                  <a:pt x="4793736" y="3741069"/>
                </a:lnTo>
                <a:lnTo>
                  <a:pt x="4806209" y="3743199"/>
                </a:lnTo>
                <a:lnTo>
                  <a:pt x="4805601" y="3737875"/>
                </a:lnTo>
                <a:lnTo>
                  <a:pt x="4792975" y="3720381"/>
                </a:lnTo>
                <a:lnTo>
                  <a:pt x="4790695" y="3712471"/>
                </a:lnTo>
                <a:lnTo>
                  <a:pt x="4792367" y="3702887"/>
                </a:lnTo>
                <a:lnTo>
                  <a:pt x="4788260" y="3703040"/>
                </a:lnTo>
                <a:lnTo>
                  <a:pt x="4780654" y="3711101"/>
                </a:lnTo>
                <a:lnTo>
                  <a:pt x="4754490" y="3704256"/>
                </a:lnTo>
                <a:lnTo>
                  <a:pt x="4747188" y="3696042"/>
                </a:lnTo>
                <a:lnTo>
                  <a:pt x="4731824" y="3672919"/>
                </a:lnTo>
                <a:lnTo>
                  <a:pt x="4710070" y="3672159"/>
                </a:lnTo>
                <a:lnTo>
                  <a:pt x="4699878" y="3658468"/>
                </a:lnTo>
                <a:lnTo>
                  <a:pt x="4682081" y="3664400"/>
                </a:lnTo>
                <a:lnTo>
                  <a:pt x="4673105" y="3670942"/>
                </a:lnTo>
                <a:lnTo>
                  <a:pt x="4665196" y="3680982"/>
                </a:lnTo>
                <a:lnTo>
                  <a:pt x="4668238" y="3686155"/>
                </a:lnTo>
                <a:lnTo>
                  <a:pt x="4676148" y="3694368"/>
                </a:lnTo>
                <a:lnTo>
                  <a:pt x="4672497" y="3698324"/>
                </a:lnTo>
                <a:lnTo>
                  <a:pt x="4647246" y="3704256"/>
                </a:lnTo>
                <a:lnTo>
                  <a:pt x="4588526" y="3697714"/>
                </a:lnTo>
                <a:lnTo>
                  <a:pt x="4571337" y="3691478"/>
                </a:lnTo>
                <a:lnTo>
                  <a:pt x="4548216" y="3678396"/>
                </a:lnTo>
                <a:lnTo>
                  <a:pt x="4516271" y="3667747"/>
                </a:lnTo>
                <a:lnTo>
                  <a:pt x="4500906" y="3666075"/>
                </a:lnTo>
                <a:lnTo>
                  <a:pt x="4485846" y="3668204"/>
                </a:lnTo>
                <a:lnTo>
                  <a:pt x="4442036" y="3669269"/>
                </a:lnTo>
                <a:lnTo>
                  <a:pt x="4431844" y="3672159"/>
                </a:lnTo>
                <a:lnTo>
                  <a:pt x="4423173" y="3676722"/>
                </a:lnTo>
                <a:lnTo>
                  <a:pt x="4417545" y="3671702"/>
                </a:lnTo>
                <a:lnTo>
                  <a:pt x="4414959" y="3662728"/>
                </a:lnTo>
                <a:lnTo>
                  <a:pt x="4419979" y="3661206"/>
                </a:lnTo>
                <a:lnTo>
                  <a:pt x="4425608" y="3656034"/>
                </a:lnTo>
                <a:lnTo>
                  <a:pt x="4430780" y="3645691"/>
                </a:lnTo>
                <a:lnTo>
                  <a:pt x="4431389" y="3639454"/>
                </a:lnTo>
                <a:lnTo>
                  <a:pt x="4427889" y="3635347"/>
                </a:lnTo>
                <a:lnTo>
                  <a:pt x="4437473" y="3618917"/>
                </a:lnTo>
                <a:lnTo>
                  <a:pt x="4439754" y="3612985"/>
                </a:lnTo>
                <a:lnTo>
                  <a:pt x="4439746" y="3612852"/>
                </a:lnTo>
                <a:lnTo>
                  <a:pt x="4437472" y="3618765"/>
                </a:lnTo>
                <a:lnTo>
                  <a:pt x="4427889" y="3635193"/>
                </a:lnTo>
                <a:lnTo>
                  <a:pt x="4421044" y="3634738"/>
                </a:lnTo>
                <a:lnTo>
                  <a:pt x="4405983" y="3661814"/>
                </a:lnTo>
                <a:lnTo>
                  <a:pt x="4414503" y="3677027"/>
                </a:lnTo>
                <a:lnTo>
                  <a:pt x="4413894" y="3682503"/>
                </a:lnTo>
                <a:lnTo>
                  <a:pt x="4383926" y="3685546"/>
                </a:lnTo>
                <a:lnTo>
                  <a:pt x="4315929" y="3715969"/>
                </a:lnTo>
                <a:lnTo>
                  <a:pt x="4289461" y="3732399"/>
                </a:lnTo>
                <a:lnTo>
                  <a:pt x="4290829" y="3726922"/>
                </a:lnTo>
                <a:lnTo>
                  <a:pt x="4322927" y="3705625"/>
                </a:lnTo>
                <a:lnTo>
                  <a:pt x="4311669" y="3702431"/>
                </a:lnTo>
                <a:lnTo>
                  <a:pt x="4293416" y="3707755"/>
                </a:lnTo>
                <a:lnTo>
                  <a:pt x="4286875" y="3705778"/>
                </a:lnTo>
                <a:lnTo>
                  <a:pt x="4294632" y="3688132"/>
                </a:lnTo>
                <a:lnTo>
                  <a:pt x="4292046" y="3672616"/>
                </a:lnTo>
                <a:lnTo>
                  <a:pt x="4279116" y="3672159"/>
                </a:lnTo>
                <a:lnTo>
                  <a:pt x="4270901" y="3684632"/>
                </a:lnTo>
                <a:lnTo>
                  <a:pt x="4265120" y="3684024"/>
                </a:lnTo>
                <a:lnTo>
                  <a:pt x="4257667" y="3678700"/>
                </a:lnTo>
                <a:lnTo>
                  <a:pt x="4251886" y="3680374"/>
                </a:lnTo>
                <a:lnTo>
                  <a:pt x="4256147" y="3708516"/>
                </a:lnTo>
                <a:lnTo>
                  <a:pt x="4264360" y="3720077"/>
                </a:lnTo>
                <a:lnTo>
                  <a:pt x="4271206" y="3734832"/>
                </a:lnTo>
                <a:lnTo>
                  <a:pt x="4252647" y="3752934"/>
                </a:lnTo>
                <a:lnTo>
                  <a:pt x="4235306" y="3767843"/>
                </a:lnTo>
                <a:lnTo>
                  <a:pt x="4233481" y="3782293"/>
                </a:lnTo>
                <a:lnTo>
                  <a:pt x="4216138" y="3801157"/>
                </a:lnTo>
                <a:lnTo>
                  <a:pt x="4199862" y="3811804"/>
                </a:lnTo>
                <a:lnTo>
                  <a:pt x="4161376" y="3836751"/>
                </a:lnTo>
                <a:lnTo>
                  <a:pt x="4150423" y="3842077"/>
                </a:lnTo>
                <a:lnTo>
                  <a:pt x="4133081" y="3853637"/>
                </a:lnTo>
                <a:lnTo>
                  <a:pt x="4109198" y="3862308"/>
                </a:lnTo>
                <a:lnTo>
                  <a:pt x="4086229" y="3876151"/>
                </a:lnTo>
                <a:lnTo>
                  <a:pt x="4078471" y="3878280"/>
                </a:lnTo>
                <a:lnTo>
                  <a:pt x="4093073" y="3866567"/>
                </a:lnTo>
                <a:lnTo>
                  <a:pt x="4110416" y="3855007"/>
                </a:lnTo>
                <a:lnTo>
                  <a:pt x="4095508" y="3856527"/>
                </a:lnTo>
                <a:lnTo>
                  <a:pt x="4072538" y="3851204"/>
                </a:lnTo>
                <a:lnTo>
                  <a:pt x="4058544" y="3850899"/>
                </a:lnTo>
                <a:lnTo>
                  <a:pt x="4058391" y="3855159"/>
                </a:lnTo>
                <a:lnTo>
                  <a:pt x="4047743" y="3861092"/>
                </a:lnTo>
                <a:lnTo>
                  <a:pt x="4036638" y="3852421"/>
                </a:lnTo>
                <a:lnTo>
                  <a:pt x="4031770" y="3846487"/>
                </a:lnTo>
                <a:lnTo>
                  <a:pt x="4029488" y="3841468"/>
                </a:lnTo>
                <a:lnTo>
                  <a:pt x="4024773" y="3840251"/>
                </a:lnTo>
                <a:lnTo>
                  <a:pt x="4020209" y="3842685"/>
                </a:lnTo>
                <a:lnTo>
                  <a:pt x="4036790" y="3878432"/>
                </a:lnTo>
                <a:lnTo>
                  <a:pt x="4043787" y="3879954"/>
                </a:lnTo>
                <a:lnTo>
                  <a:pt x="4051546" y="3883453"/>
                </a:lnTo>
                <a:lnTo>
                  <a:pt x="4041810" y="3891819"/>
                </a:lnTo>
                <a:lnTo>
                  <a:pt x="4031314" y="3898057"/>
                </a:lnTo>
                <a:lnTo>
                  <a:pt x="4014886" y="3902315"/>
                </a:lnTo>
                <a:lnTo>
                  <a:pt x="4000889" y="3889233"/>
                </a:lnTo>
                <a:lnTo>
                  <a:pt x="3997847" y="3905510"/>
                </a:lnTo>
                <a:lnTo>
                  <a:pt x="3996022" y="3921787"/>
                </a:lnTo>
                <a:lnTo>
                  <a:pt x="3991306" y="3925893"/>
                </a:lnTo>
                <a:lnTo>
                  <a:pt x="3983852" y="3931826"/>
                </a:lnTo>
                <a:lnTo>
                  <a:pt x="3979746" y="3927416"/>
                </a:lnTo>
                <a:lnTo>
                  <a:pt x="3977768" y="3921178"/>
                </a:lnTo>
                <a:lnTo>
                  <a:pt x="3973052" y="3926807"/>
                </a:lnTo>
                <a:lnTo>
                  <a:pt x="3966055" y="3931066"/>
                </a:lnTo>
                <a:lnTo>
                  <a:pt x="3954493" y="3931826"/>
                </a:lnTo>
                <a:lnTo>
                  <a:pt x="3945823" y="3934109"/>
                </a:lnTo>
                <a:lnTo>
                  <a:pt x="3945975" y="3940802"/>
                </a:lnTo>
                <a:lnTo>
                  <a:pt x="3948409" y="3947495"/>
                </a:lnTo>
                <a:lnTo>
                  <a:pt x="3963772" y="3942170"/>
                </a:lnTo>
                <a:lnTo>
                  <a:pt x="3958145" y="3959513"/>
                </a:lnTo>
                <a:lnTo>
                  <a:pt x="3943997" y="3976702"/>
                </a:lnTo>
                <a:lnTo>
                  <a:pt x="3932588" y="3980810"/>
                </a:lnTo>
                <a:lnTo>
                  <a:pt x="3915094" y="3978222"/>
                </a:lnTo>
                <a:lnTo>
                  <a:pt x="3910683" y="3979897"/>
                </a:lnTo>
                <a:lnTo>
                  <a:pt x="3906880" y="3983396"/>
                </a:lnTo>
                <a:lnTo>
                  <a:pt x="3927264" y="4010169"/>
                </a:lnTo>
                <a:lnTo>
                  <a:pt x="3914182" y="4050479"/>
                </a:lnTo>
                <a:lnTo>
                  <a:pt x="3905815" y="4065083"/>
                </a:lnTo>
                <a:lnTo>
                  <a:pt x="3900034" y="4066909"/>
                </a:lnTo>
                <a:lnTo>
                  <a:pt x="3893646" y="4067365"/>
                </a:lnTo>
                <a:lnTo>
                  <a:pt x="3870980" y="4054434"/>
                </a:lnTo>
                <a:lnTo>
                  <a:pt x="3858658" y="4044395"/>
                </a:lnTo>
                <a:lnTo>
                  <a:pt x="3869611" y="4071776"/>
                </a:lnTo>
                <a:lnTo>
                  <a:pt x="3899274" y="4079687"/>
                </a:lnTo>
                <a:lnTo>
                  <a:pt x="3900796" y="4090031"/>
                </a:lnTo>
                <a:lnTo>
                  <a:pt x="3900643" y="4098854"/>
                </a:lnTo>
                <a:lnTo>
                  <a:pt x="3894862" y="4109198"/>
                </a:lnTo>
                <a:lnTo>
                  <a:pt x="3889387" y="4122888"/>
                </a:lnTo>
                <a:lnTo>
                  <a:pt x="3893493" y="4132472"/>
                </a:lnTo>
                <a:lnTo>
                  <a:pt x="3898209" y="4156050"/>
                </a:lnTo>
                <a:lnTo>
                  <a:pt x="3902165" y="4166851"/>
                </a:lnTo>
                <a:lnTo>
                  <a:pt x="3906577" y="4199708"/>
                </a:lnTo>
                <a:lnTo>
                  <a:pt x="3911292" y="4213856"/>
                </a:lnTo>
                <a:lnTo>
                  <a:pt x="3938216" y="4266033"/>
                </a:lnTo>
                <a:lnTo>
                  <a:pt x="3947344" y="4266489"/>
                </a:lnTo>
                <a:lnTo>
                  <a:pt x="3948865" y="4272117"/>
                </a:lnTo>
                <a:lnTo>
                  <a:pt x="3947952" y="4282918"/>
                </a:lnTo>
                <a:lnTo>
                  <a:pt x="3928481" y="4286113"/>
                </a:lnTo>
                <a:lnTo>
                  <a:pt x="3920266" y="4290980"/>
                </a:lnTo>
                <a:lnTo>
                  <a:pt x="3918745" y="4295088"/>
                </a:lnTo>
                <a:lnTo>
                  <a:pt x="3917528" y="4297370"/>
                </a:lnTo>
                <a:lnTo>
                  <a:pt x="3915094" y="4297218"/>
                </a:lnTo>
                <a:lnTo>
                  <a:pt x="3905815" y="4294175"/>
                </a:lnTo>
                <a:lnTo>
                  <a:pt x="3884822" y="4279420"/>
                </a:lnTo>
                <a:lnTo>
                  <a:pt x="3854095" y="4270293"/>
                </a:lnTo>
                <a:lnTo>
                  <a:pt x="3813784" y="4266793"/>
                </a:lnTo>
                <a:lnTo>
                  <a:pt x="3786250" y="4259340"/>
                </a:lnTo>
                <a:lnTo>
                  <a:pt x="3771494" y="4248084"/>
                </a:lnTo>
                <a:lnTo>
                  <a:pt x="3756130" y="4241390"/>
                </a:lnTo>
                <a:lnTo>
                  <a:pt x="3740005" y="4239260"/>
                </a:lnTo>
                <a:lnTo>
                  <a:pt x="3726618" y="4233175"/>
                </a:lnTo>
                <a:lnTo>
                  <a:pt x="3716123" y="4222983"/>
                </a:lnTo>
                <a:lnTo>
                  <a:pt x="3700607" y="4216442"/>
                </a:lnTo>
                <a:lnTo>
                  <a:pt x="3680222" y="4213552"/>
                </a:lnTo>
                <a:lnTo>
                  <a:pt x="3666989" y="4205946"/>
                </a:lnTo>
                <a:lnTo>
                  <a:pt x="3657709" y="4187235"/>
                </a:lnTo>
                <a:lnTo>
                  <a:pt x="3657709" y="4186931"/>
                </a:lnTo>
                <a:lnTo>
                  <a:pt x="3649494" y="4155747"/>
                </a:lnTo>
                <a:lnTo>
                  <a:pt x="3639150" y="4136123"/>
                </a:lnTo>
                <a:lnTo>
                  <a:pt x="3618918" y="4111784"/>
                </a:lnTo>
                <a:lnTo>
                  <a:pt x="3617092" y="4108590"/>
                </a:lnTo>
                <a:lnTo>
                  <a:pt x="3616940" y="4104633"/>
                </a:lnTo>
                <a:lnTo>
                  <a:pt x="3619526" y="4090487"/>
                </a:lnTo>
                <a:lnTo>
                  <a:pt x="3617397" y="4080295"/>
                </a:lnTo>
                <a:lnTo>
                  <a:pt x="3611008" y="4071928"/>
                </a:lnTo>
                <a:lnTo>
                  <a:pt x="3609487" y="4063106"/>
                </a:lnTo>
                <a:lnTo>
                  <a:pt x="3612985" y="4053827"/>
                </a:lnTo>
                <a:lnTo>
                  <a:pt x="3613290" y="4042723"/>
                </a:lnTo>
                <a:lnTo>
                  <a:pt x="3610247" y="4029792"/>
                </a:lnTo>
                <a:lnTo>
                  <a:pt x="3597317" y="4015797"/>
                </a:lnTo>
                <a:lnTo>
                  <a:pt x="3574499" y="4000585"/>
                </a:lnTo>
                <a:lnTo>
                  <a:pt x="3555181" y="3978527"/>
                </a:lnTo>
                <a:lnTo>
                  <a:pt x="3539208" y="3949320"/>
                </a:lnTo>
                <a:lnTo>
                  <a:pt x="3523388" y="3929088"/>
                </a:lnTo>
                <a:lnTo>
                  <a:pt x="3507719" y="3917832"/>
                </a:lnTo>
                <a:lnTo>
                  <a:pt x="3497070" y="3904141"/>
                </a:lnTo>
                <a:lnTo>
                  <a:pt x="3491290" y="3887864"/>
                </a:lnTo>
                <a:lnTo>
                  <a:pt x="3489618" y="3878432"/>
                </a:lnTo>
                <a:lnTo>
                  <a:pt x="3491898" y="3875846"/>
                </a:lnTo>
                <a:lnTo>
                  <a:pt x="3482315" y="3857745"/>
                </a:lnTo>
                <a:lnTo>
                  <a:pt x="3460715" y="3824126"/>
                </a:lnTo>
                <a:lnTo>
                  <a:pt x="3448241" y="3799482"/>
                </a:lnTo>
                <a:lnTo>
                  <a:pt x="3445046" y="3783814"/>
                </a:lnTo>
                <a:lnTo>
                  <a:pt x="3431355" y="3765256"/>
                </a:lnTo>
                <a:lnTo>
                  <a:pt x="3407016" y="3743655"/>
                </a:lnTo>
                <a:lnTo>
                  <a:pt x="3393782" y="3729660"/>
                </a:lnTo>
                <a:lnTo>
                  <a:pt x="3390587" y="3719924"/>
                </a:lnTo>
                <a:lnTo>
                  <a:pt x="3352709" y="3691478"/>
                </a:lnTo>
                <a:lnTo>
                  <a:pt x="3341757" y="3673680"/>
                </a:lnTo>
                <a:lnTo>
                  <a:pt x="3333086" y="3668052"/>
                </a:lnTo>
                <a:lnTo>
                  <a:pt x="3323198" y="3668661"/>
                </a:lnTo>
                <a:lnTo>
                  <a:pt x="3318178" y="3666987"/>
                </a:lnTo>
                <a:lnTo>
                  <a:pt x="3317875" y="3663032"/>
                </a:lnTo>
                <a:lnTo>
                  <a:pt x="3314680" y="3662880"/>
                </a:lnTo>
                <a:lnTo>
                  <a:pt x="3308595" y="3666530"/>
                </a:lnTo>
                <a:lnTo>
                  <a:pt x="3288516" y="3667291"/>
                </a:lnTo>
                <a:lnTo>
                  <a:pt x="3254290" y="3665161"/>
                </a:lnTo>
                <a:lnTo>
                  <a:pt x="3229645" y="3660294"/>
                </a:lnTo>
                <a:lnTo>
                  <a:pt x="3214433" y="3652688"/>
                </a:lnTo>
                <a:lnTo>
                  <a:pt x="3203785" y="3653753"/>
                </a:lnTo>
                <a:lnTo>
                  <a:pt x="3197699" y="3663337"/>
                </a:lnTo>
                <a:lnTo>
                  <a:pt x="3184770" y="3669573"/>
                </a:lnTo>
                <a:lnTo>
                  <a:pt x="3164842" y="3672311"/>
                </a:lnTo>
                <a:lnTo>
                  <a:pt x="3147805" y="3690109"/>
                </a:lnTo>
                <a:lnTo>
                  <a:pt x="3133506" y="3722815"/>
                </a:lnTo>
                <a:lnTo>
                  <a:pt x="3127268" y="3743807"/>
                </a:lnTo>
                <a:lnTo>
                  <a:pt x="3129094" y="3753238"/>
                </a:lnTo>
                <a:lnTo>
                  <a:pt x="3125291" y="3760084"/>
                </a:lnTo>
                <a:lnTo>
                  <a:pt x="3116012" y="3764344"/>
                </a:lnTo>
                <a:lnTo>
                  <a:pt x="3106581" y="3773774"/>
                </a:lnTo>
                <a:lnTo>
                  <a:pt x="3096997" y="3788531"/>
                </a:lnTo>
                <a:lnTo>
                  <a:pt x="3085741" y="3795680"/>
                </a:lnTo>
                <a:lnTo>
                  <a:pt x="3072962" y="3795224"/>
                </a:lnTo>
                <a:lnTo>
                  <a:pt x="3049232" y="3783814"/>
                </a:lnTo>
                <a:lnTo>
                  <a:pt x="3014701" y="3761605"/>
                </a:lnTo>
                <a:lnTo>
                  <a:pt x="2987623" y="3747914"/>
                </a:lnTo>
                <a:lnTo>
                  <a:pt x="2968000" y="3742742"/>
                </a:lnTo>
                <a:lnTo>
                  <a:pt x="2950659" y="3732399"/>
                </a:lnTo>
                <a:lnTo>
                  <a:pt x="2935598" y="3717034"/>
                </a:lnTo>
                <a:lnTo>
                  <a:pt x="2921755" y="3706842"/>
                </a:lnTo>
                <a:lnTo>
                  <a:pt x="2909130" y="3701670"/>
                </a:lnTo>
                <a:lnTo>
                  <a:pt x="2894374" y="3684632"/>
                </a:lnTo>
                <a:lnTo>
                  <a:pt x="2877489" y="3655579"/>
                </a:lnTo>
                <a:lnTo>
                  <a:pt x="2868970" y="3633216"/>
                </a:lnTo>
                <a:lnTo>
                  <a:pt x="2868970" y="3609486"/>
                </a:lnTo>
                <a:lnTo>
                  <a:pt x="2846760" y="3557766"/>
                </a:lnTo>
                <a:lnTo>
                  <a:pt x="2835048" y="3535251"/>
                </a:lnTo>
                <a:lnTo>
                  <a:pt x="2826377" y="3524907"/>
                </a:lnTo>
                <a:lnTo>
                  <a:pt x="2809340" y="3512585"/>
                </a:lnTo>
                <a:lnTo>
                  <a:pt x="2783935" y="3498134"/>
                </a:lnTo>
                <a:lnTo>
                  <a:pt x="2749861" y="3469384"/>
                </a:lnTo>
                <a:lnTo>
                  <a:pt x="2707115" y="3426030"/>
                </a:lnTo>
                <a:lnTo>
                  <a:pt x="2676844" y="3399865"/>
                </a:lnTo>
                <a:lnTo>
                  <a:pt x="2659045" y="3391043"/>
                </a:lnTo>
                <a:lnTo>
                  <a:pt x="2643682" y="3375374"/>
                </a:lnTo>
                <a:lnTo>
                  <a:pt x="2630600" y="3352860"/>
                </a:lnTo>
                <a:lnTo>
                  <a:pt x="2617821" y="3338561"/>
                </a:lnTo>
                <a:lnTo>
                  <a:pt x="2616453" y="3337952"/>
                </a:lnTo>
                <a:lnTo>
                  <a:pt x="2599110" y="3329435"/>
                </a:lnTo>
                <a:lnTo>
                  <a:pt x="2584507" y="3299011"/>
                </a:lnTo>
                <a:lnTo>
                  <a:pt x="2585419" y="3299011"/>
                </a:lnTo>
                <a:lnTo>
                  <a:pt x="2617669" y="3299011"/>
                </a:lnTo>
                <a:lnTo>
                  <a:pt x="2649918" y="3299011"/>
                </a:lnTo>
                <a:lnTo>
                  <a:pt x="2682168" y="3299011"/>
                </a:lnTo>
                <a:lnTo>
                  <a:pt x="2714416" y="3299011"/>
                </a:lnTo>
                <a:lnTo>
                  <a:pt x="2746667" y="3299011"/>
                </a:lnTo>
                <a:lnTo>
                  <a:pt x="2778916" y="3299011"/>
                </a:lnTo>
                <a:lnTo>
                  <a:pt x="2811165" y="3299011"/>
                </a:lnTo>
                <a:lnTo>
                  <a:pt x="2843414" y="3299011"/>
                </a:lnTo>
                <a:lnTo>
                  <a:pt x="2875664" y="3299011"/>
                </a:lnTo>
                <a:lnTo>
                  <a:pt x="2907913" y="3299011"/>
                </a:lnTo>
                <a:lnTo>
                  <a:pt x="2940162" y="3299011"/>
                </a:lnTo>
                <a:lnTo>
                  <a:pt x="2972411" y="3299011"/>
                </a:lnTo>
                <a:lnTo>
                  <a:pt x="3004660" y="3299011"/>
                </a:lnTo>
                <a:lnTo>
                  <a:pt x="3036910" y="3299011"/>
                </a:lnTo>
                <a:lnTo>
                  <a:pt x="3069159" y="3299011"/>
                </a:lnTo>
                <a:lnTo>
                  <a:pt x="3101408" y="3299011"/>
                </a:lnTo>
                <a:lnTo>
                  <a:pt x="3101560" y="3251701"/>
                </a:lnTo>
                <a:lnTo>
                  <a:pt x="3101712" y="3204239"/>
                </a:lnTo>
                <a:lnTo>
                  <a:pt x="3101864" y="3156628"/>
                </a:lnTo>
                <a:lnTo>
                  <a:pt x="3102017" y="3108861"/>
                </a:lnTo>
                <a:lnTo>
                  <a:pt x="3102169" y="3060944"/>
                </a:lnTo>
                <a:lnTo>
                  <a:pt x="3102321" y="3012874"/>
                </a:lnTo>
                <a:lnTo>
                  <a:pt x="3102473" y="2964652"/>
                </a:lnTo>
                <a:lnTo>
                  <a:pt x="3102626" y="2916278"/>
                </a:lnTo>
                <a:lnTo>
                  <a:pt x="3102778" y="2867751"/>
                </a:lnTo>
                <a:lnTo>
                  <a:pt x="3102930" y="2819075"/>
                </a:lnTo>
                <a:lnTo>
                  <a:pt x="3103082" y="2770244"/>
                </a:lnTo>
                <a:lnTo>
                  <a:pt x="3103235" y="2721110"/>
                </a:lnTo>
                <a:lnTo>
                  <a:pt x="3103386" y="2671822"/>
                </a:lnTo>
                <a:lnTo>
                  <a:pt x="3103538" y="2622383"/>
                </a:lnTo>
                <a:lnTo>
                  <a:pt x="3103690" y="2572793"/>
                </a:lnTo>
                <a:lnTo>
                  <a:pt x="3103843" y="2523050"/>
                </a:lnTo>
                <a:lnTo>
                  <a:pt x="3109775" y="2522897"/>
                </a:lnTo>
                <a:lnTo>
                  <a:pt x="3136548" y="2522897"/>
                </a:lnTo>
                <a:lnTo>
                  <a:pt x="3163321" y="2522897"/>
                </a:lnTo>
                <a:lnTo>
                  <a:pt x="3190094" y="2522897"/>
                </a:lnTo>
                <a:lnTo>
                  <a:pt x="3216867" y="2522897"/>
                </a:lnTo>
                <a:lnTo>
                  <a:pt x="3243640" y="2522897"/>
                </a:lnTo>
                <a:lnTo>
                  <a:pt x="3270414" y="2522897"/>
                </a:lnTo>
                <a:lnTo>
                  <a:pt x="3297186" y="2522897"/>
                </a:lnTo>
                <a:lnTo>
                  <a:pt x="3323959" y="2522897"/>
                </a:lnTo>
                <a:lnTo>
                  <a:pt x="3350732" y="2522897"/>
                </a:lnTo>
                <a:lnTo>
                  <a:pt x="3377505" y="2522897"/>
                </a:lnTo>
                <a:lnTo>
                  <a:pt x="3404278" y="2522897"/>
                </a:lnTo>
                <a:lnTo>
                  <a:pt x="3431051" y="2522897"/>
                </a:lnTo>
                <a:lnTo>
                  <a:pt x="3457825" y="2522897"/>
                </a:lnTo>
                <a:lnTo>
                  <a:pt x="3484596" y="2522897"/>
                </a:lnTo>
                <a:lnTo>
                  <a:pt x="3511369" y="2522897"/>
                </a:lnTo>
                <a:lnTo>
                  <a:pt x="3538142" y="2522897"/>
                </a:lnTo>
                <a:lnTo>
                  <a:pt x="3538142" y="2544042"/>
                </a:lnTo>
                <a:lnTo>
                  <a:pt x="3538142" y="2565187"/>
                </a:lnTo>
                <a:lnTo>
                  <a:pt x="3538142" y="2586331"/>
                </a:lnTo>
                <a:lnTo>
                  <a:pt x="3538142" y="2607476"/>
                </a:lnTo>
                <a:lnTo>
                  <a:pt x="3538142" y="2628621"/>
                </a:lnTo>
                <a:lnTo>
                  <a:pt x="3538142" y="2649613"/>
                </a:lnTo>
                <a:lnTo>
                  <a:pt x="3538142" y="2670606"/>
                </a:lnTo>
                <a:lnTo>
                  <a:pt x="3538142" y="2691598"/>
                </a:lnTo>
                <a:lnTo>
                  <a:pt x="3538142" y="2712590"/>
                </a:lnTo>
                <a:lnTo>
                  <a:pt x="3538142" y="2733583"/>
                </a:lnTo>
                <a:lnTo>
                  <a:pt x="3538142" y="2754424"/>
                </a:lnTo>
                <a:lnTo>
                  <a:pt x="3538142" y="2775264"/>
                </a:lnTo>
                <a:lnTo>
                  <a:pt x="3538142" y="2796105"/>
                </a:lnTo>
                <a:lnTo>
                  <a:pt x="3538142" y="2816944"/>
                </a:lnTo>
                <a:lnTo>
                  <a:pt x="3538142" y="2837632"/>
                </a:lnTo>
                <a:lnTo>
                  <a:pt x="3538142" y="2858320"/>
                </a:lnTo>
                <a:lnTo>
                  <a:pt x="3546509" y="2860146"/>
                </a:lnTo>
                <a:lnTo>
                  <a:pt x="3557005" y="2865927"/>
                </a:lnTo>
                <a:lnTo>
                  <a:pt x="3583018" y="2887983"/>
                </a:lnTo>
                <a:lnTo>
                  <a:pt x="3590624" y="2892700"/>
                </a:lnTo>
                <a:lnTo>
                  <a:pt x="3604314" y="2889961"/>
                </a:lnTo>
                <a:lnTo>
                  <a:pt x="3619223" y="2892700"/>
                </a:lnTo>
                <a:lnTo>
                  <a:pt x="3623178" y="2892244"/>
                </a:lnTo>
                <a:lnTo>
                  <a:pt x="3623332" y="2891740"/>
                </a:lnTo>
                <a:lnTo>
                  <a:pt x="3620287" y="2892092"/>
                </a:lnTo>
                <a:lnTo>
                  <a:pt x="3605380" y="2889354"/>
                </a:lnTo>
                <a:lnTo>
                  <a:pt x="3591690" y="2892244"/>
                </a:lnTo>
                <a:lnTo>
                  <a:pt x="3584084" y="2887528"/>
                </a:lnTo>
                <a:lnTo>
                  <a:pt x="3558071" y="2865471"/>
                </a:lnTo>
                <a:lnTo>
                  <a:pt x="3547575" y="2859690"/>
                </a:lnTo>
                <a:lnTo>
                  <a:pt x="3539056" y="2857864"/>
                </a:lnTo>
                <a:lnTo>
                  <a:pt x="3539056" y="2837177"/>
                </a:lnTo>
                <a:lnTo>
                  <a:pt x="3539056" y="2816488"/>
                </a:lnTo>
                <a:lnTo>
                  <a:pt x="3539056" y="2795648"/>
                </a:lnTo>
                <a:lnTo>
                  <a:pt x="3539056" y="2774807"/>
                </a:lnTo>
                <a:lnTo>
                  <a:pt x="3538904" y="2753967"/>
                </a:lnTo>
                <a:lnTo>
                  <a:pt x="3538904" y="2733127"/>
                </a:lnTo>
                <a:lnTo>
                  <a:pt x="3538904" y="2712134"/>
                </a:lnTo>
                <a:lnTo>
                  <a:pt x="3538904" y="2691141"/>
                </a:lnTo>
                <a:lnTo>
                  <a:pt x="3538904" y="2670302"/>
                </a:lnTo>
                <a:lnTo>
                  <a:pt x="3538904" y="2649156"/>
                </a:lnTo>
                <a:lnTo>
                  <a:pt x="3538751" y="2628164"/>
                </a:lnTo>
                <a:lnTo>
                  <a:pt x="3538751" y="2607172"/>
                </a:lnTo>
                <a:lnTo>
                  <a:pt x="3538751" y="2586027"/>
                </a:lnTo>
                <a:lnTo>
                  <a:pt x="3538751" y="2564883"/>
                </a:lnTo>
                <a:lnTo>
                  <a:pt x="3538751" y="2543737"/>
                </a:lnTo>
                <a:lnTo>
                  <a:pt x="3538600" y="2522442"/>
                </a:lnTo>
                <a:lnTo>
                  <a:pt x="3511827" y="2522442"/>
                </a:lnTo>
                <a:lnTo>
                  <a:pt x="3485054" y="2522442"/>
                </a:lnTo>
                <a:lnTo>
                  <a:pt x="3458129" y="2522442"/>
                </a:lnTo>
                <a:lnTo>
                  <a:pt x="3431355" y="2522442"/>
                </a:lnTo>
                <a:lnTo>
                  <a:pt x="3404583" y="2522442"/>
                </a:lnTo>
                <a:lnTo>
                  <a:pt x="3377657" y="2522442"/>
                </a:lnTo>
                <a:lnTo>
                  <a:pt x="3350884" y="2522442"/>
                </a:lnTo>
                <a:lnTo>
                  <a:pt x="3323959" y="2522442"/>
                </a:lnTo>
                <a:lnTo>
                  <a:pt x="3297187" y="2522442"/>
                </a:lnTo>
                <a:lnTo>
                  <a:pt x="3270414" y="2522442"/>
                </a:lnTo>
                <a:lnTo>
                  <a:pt x="3243489" y="2522442"/>
                </a:lnTo>
                <a:lnTo>
                  <a:pt x="3216715" y="2522442"/>
                </a:lnTo>
                <a:lnTo>
                  <a:pt x="3189789" y="2522442"/>
                </a:lnTo>
                <a:lnTo>
                  <a:pt x="3163017" y="2522442"/>
                </a:lnTo>
                <a:lnTo>
                  <a:pt x="3136244" y="2522442"/>
                </a:lnTo>
                <a:lnTo>
                  <a:pt x="3109319" y="2522442"/>
                </a:lnTo>
                <a:lnTo>
                  <a:pt x="3103386" y="2522593"/>
                </a:lnTo>
                <a:lnTo>
                  <a:pt x="3103235" y="2572336"/>
                </a:lnTo>
                <a:lnTo>
                  <a:pt x="3102930" y="2621927"/>
                </a:lnTo>
                <a:lnTo>
                  <a:pt x="3102778" y="2671366"/>
                </a:lnTo>
                <a:lnTo>
                  <a:pt x="3102473" y="2720501"/>
                </a:lnTo>
                <a:lnTo>
                  <a:pt x="3102321" y="2769636"/>
                </a:lnTo>
                <a:lnTo>
                  <a:pt x="3102170" y="2818465"/>
                </a:lnTo>
                <a:lnTo>
                  <a:pt x="3101866" y="2867296"/>
                </a:lnTo>
                <a:lnTo>
                  <a:pt x="3101713" y="2915822"/>
                </a:lnTo>
                <a:lnTo>
                  <a:pt x="3101561" y="2964195"/>
                </a:lnTo>
                <a:lnTo>
                  <a:pt x="3101257" y="3012417"/>
                </a:lnTo>
                <a:lnTo>
                  <a:pt x="3101104" y="3060488"/>
                </a:lnTo>
                <a:lnTo>
                  <a:pt x="3100800" y="3108404"/>
                </a:lnTo>
                <a:lnTo>
                  <a:pt x="3100648" y="3156171"/>
                </a:lnTo>
                <a:lnTo>
                  <a:pt x="3100495" y="3203784"/>
                </a:lnTo>
                <a:lnTo>
                  <a:pt x="3100192" y="3251245"/>
                </a:lnTo>
                <a:lnTo>
                  <a:pt x="3100040" y="3298554"/>
                </a:lnTo>
                <a:lnTo>
                  <a:pt x="3067790" y="3298554"/>
                </a:lnTo>
                <a:lnTo>
                  <a:pt x="3035694" y="3298554"/>
                </a:lnTo>
                <a:lnTo>
                  <a:pt x="3003443" y="3298554"/>
                </a:lnTo>
                <a:lnTo>
                  <a:pt x="2971194" y="3298706"/>
                </a:lnTo>
                <a:lnTo>
                  <a:pt x="2939097" y="3298706"/>
                </a:lnTo>
                <a:lnTo>
                  <a:pt x="2906849" y="3298706"/>
                </a:lnTo>
                <a:lnTo>
                  <a:pt x="2874751" y="3298706"/>
                </a:lnTo>
                <a:lnTo>
                  <a:pt x="2842502" y="3298706"/>
                </a:lnTo>
                <a:lnTo>
                  <a:pt x="2810252" y="3298706"/>
                </a:lnTo>
                <a:lnTo>
                  <a:pt x="2778155" y="3298706"/>
                </a:lnTo>
                <a:lnTo>
                  <a:pt x="2745905" y="3298706"/>
                </a:lnTo>
                <a:lnTo>
                  <a:pt x="2713808" y="3298706"/>
                </a:lnTo>
                <a:lnTo>
                  <a:pt x="2681560" y="3298859"/>
                </a:lnTo>
                <a:lnTo>
                  <a:pt x="2649311" y="3298859"/>
                </a:lnTo>
                <a:lnTo>
                  <a:pt x="2617213" y="3298859"/>
                </a:lnTo>
                <a:lnTo>
                  <a:pt x="2584964" y="3298859"/>
                </a:lnTo>
                <a:lnTo>
                  <a:pt x="2584203" y="3298859"/>
                </a:lnTo>
                <a:lnTo>
                  <a:pt x="2598807" y="3329282"/>
                </a:lnTo>
                <a:lnTo>
                  <a:pt x="2598655" y="3329282"/>
                </a:lnTo>
                <a:lnTo>
                  <a:pt x="2615996" y="3337954"/>
                </a:lnTo>
                <a:lnTo>
                  <a:pt x="2614931" y="3337648"/>
                </a:lnTo>
                <a:lnTo>
                  <a:pt x="2583442" y="3337344"/>
                </a:lnTo>
                <a:lnTo>
                  <a:pt x="2551953" y="3337192"/>
                </a:lnTo>
                <a:lnTo>
                  <a:pt x="2520465" y="3337040"/>
                </a:lnTo>
                <a:lnTo>
                  <a:pt x="2488977" y="3336888"/>
                </a:lnTo>
                <a:lnTo>
                  <a:pt x="2457488" y="3336583"/>
                </a:lnTo>
                <a:lnTo>
                  <a:pt x="2425999" y="3336431"/>
                </a:lnTo>
                <a:lnTo>
                  <a:pt x="2394511" y="3336280"/>
                </a:lnTo>
                <a:lnTo>
                  <a:pt x="2363021" y="3336128"/>
                </a:lnTo>
                <a:lnTo>
                  <a:pt x="2363021" y="3354991"/>
                </a:lnTo>
                <a:lnTo>
                  <a:pt x="2362869" y="3373700"/>
                </a:lnTo>
                <a:lnTo>
                  <a:pt x="2362869" y="3392563"/>
                </a:lnTo>
                <a:lnTo>
                  <a:pt x="2362717" y="3411275"/>
                </a:lnTo>
                <a:lnTo>
                  <a:pt x="2312062" y="3411427"/>
                </a:lnTo>
                <a:lnTo>
                  <a:pt x="2261558" y="3411578"/>
                </a:lnTo>
                <a:lnTo>
                  <a:pt x="2243456" y="3411578"/>
                </a:lnTo>
                <a:lnTo>
                  <a:pt x="2210902" y="3411578"/>
                </a:lnTo>
                <a:lnTo>
                  <a:pt x="2160246" y="3411731"/>
                </a:lnTo>
                <a:lnTo>
                  <a:pt x="2109591" y="3411883"/>
                </a:lnTo>
                <a:lnTo>
                  <a:pt x="2059087" y="3412035"/>
                </a:lnTo>
                <a:lnTo>
                  <a:pt x="2008432" y="3412035"/>
                </a:lnTo>
                <a:lnTo>
                  <a:pt x="1957775" y="3412187"/>
                </a:lnTo>
                <a:lnTo>
                  <a:pt x="1889931" y="3387545"/>
                </a:lnTo>
                <a:lnTo>
                  <a:pt x="1821932" y="3362749"/>
                </a:lnTo>
                <a:lnTo>
                  <a:pt x="1754089" y="3337954"/>
                </a:lnTo>
                <a:lnTo>
                  <a:pt x="1686242" y="3313158"/>
                </a:lnTo>
                <a:lnTo>
                  <a:pt x="1618245" y="3288210"/>
                </a:lnTo>
                <a:lnTo>
                  <a:pt x="1550400" y="3263262"/>
                </a:lnTo>
                <a:lnTo>
                  <a:pt x="1482403" y="3238316"/>
                </a:lnTo>
                <a:lnTo>
                  <a:pt x="1414558" y="3213367"/>
                </a:lnTo>
                <a:lnTo>
                  <a:pt x="1421402" y="3203784"/>
                </a:lnTo>
                <a:lnTo>
                  <a:pt x="1430366" y="3178416"/>
                </a:lnTo>
                <a:lnTo>
                  <a:pt x="1414254" y="3180206"/>
                </a:lnTo>
                <a:lnTo>
                  <a:pt x="1373333" y="3183856"/>
                </a:lnTo>
                <a:lnTo>
                  <a:pt x="1332414" y="3187507"/>
                </a:lnTo>
                <a:lnTo>
                  <a:pt x="1291494" y="3191157"/>
                </a:lnTo>
                <a:lnTo>
                  <a:pt x="1250573" y="3194808"/>
                </a:lnTo>
                <a:lnTo>
                  <a:pt x="1209654" y="3198460"/>
                </a:lnTo>
                <a:lnTo>
                  <a:pt x="1168733" y="3202110"/>
                </a:lnTo>
                <a:lnTo>
                  <a:pt x="1127813" y="3205761"/>
                </a:lnTo>
                <a:lnTo>
                  <a:pt x="1086893" y="3209411"/>
                </a:lnTo>
                <a:lnTo>
                  <a:pt x="1086589" y="3208347"/>
                </a:lnTo>
                <a:lnTo>
                  <a:pt x="1085676" y="3189788"/>
                </a:lnTo>
                <a:lnTo>
                  <a:pt x="1078983" y="3183247"/>
                </a:lnTo>
                <a:lnTo>
                  <a:pt x="1070465" y="3187355"/>
                </a:lnTo>
                <a:lnTo>
                  <a:pt x="1066509" y="3163320"/>
                </a:lnTo>
                <a:lnTo>
                  <a:pt x="1068639" y="3151910"/>
                </a:lnTo>
                <a:lnTo>
                  <a:pt x="1067575" y="3140806"/>
                </a:lnTo>
                <a:lnTo>
                  <a:pt x="1059511" y="3113424"/>
                </a:lnTo>
                <a:lnTo>
                  <a:pt x="1038216" y="3080110"/>
                </a:lnTo>
                <a:lnTo>
                  <a:pt x="992275" y="3038582"/>
                </a:lnTo>
                <a:lnTo>
                  <a:pt x="968848" y="3024739"/>
                </a:lnTo>
                <a:lnTo>
                  <a:pt x="950442" y="3007093"/>
                </a:lnTo>
                <a:lnTo>
                  <a:pt x="938729" y="3002226"/>
                </a:lnTo>
                <a:lnTo>
                  <a:pt x="924126" y="3000855"/>
                </a:lnTo>
                <a:lnTo>
                  <a:pt x="919866" y="3008767"/>
                </a:lnTo>
                <a:lnTo>
                  <a:pt x="903284" y="3003290"/>
                </a:lnTo>
                <a:lnTo>
                  <a:pt x="905719" y="2983666"/>
                </a:lnTo>
                <a:lnTo>
                  <a:pt x="889442" y="2956285"/>
                </a:lnTo>
                <a:lnTo>
                  <a:pt x="876208" y="2953242"/>
                </a:lnTo>
                <a:lnTo>
                  <a:pt x="842894" y="2955068"/>
                </a:lnTo>
                <a:lnTo>
                  <a:pt x="798323" y="2940008"/>
                </a:lnTo>
                <a:lnTo>
                  <a:pt x="785088" y="2931033"/>
                </a:lnTo>
                <a:lnTo>
                  <a:pt x="780526" y="2914909"/>
                </a:lnTo>
                <a:lnTo>
                  <a:pt x="759533" y="2900913"/>
                </a:lnTo>
                <a:lnTo>
                  <a:pt x="731999" y="2887223"/>
                </a:lnTo>
                <a:lnTo>
                  <a:pt x="716636" y="2890418"/>
                </a:lnTo>
                <a:lnTo>
                  <a:pt x="696556" y="2888288"/>
                </a:lnTo>
                <a:lnTo>
                  <a:pt x="667957" y="2878400"/>
                </a:lnTo>
                <a:lnTo>
                  <a:pt x="651224" y="2877183"/>
                </a:lnTo>
                <a:lnTo>
                  <a:pt x="618670" y="2880073"/>
                </a:lnTo>
                <a:lnTo>
                  <a:pt x="606500" y="2877944"/>
                </a:lnTo>
                <a:lnTo>
                  <a:pt x="595243" y="2865470"/>
                </a:lnTo>
                <a:lnTo>
                  <a:pt x="583073" y="2859233"/>
                </a:lnTo>
                <a:lnTo>
                  <a:pt x="585660" y="2843869"/>
                </a:lnTo>
                <a:lnTo>
                  <a:pt x="584139" y="2829874"/>
                </a:lnTo>
                <a:lnTo>
                  <a:pt x="585964" y="2819074"/>
                </a:lnTo>
                <a:lnTo>
                  <a:pt x="580488" y="2795191"/>
                </a:lnTo>
                <a:lnTo>
                  <a:pt x="584747" y="2772981"/>
                </a:lnTo>
                <a:lnTo>
                  <a:pt x="581096" y="2764920"/>
                </a:lnTo>
                <a:lnTo>
                  <a:pt x="574252" y="2758834"/>
                </a:lnTo>
                <a:lnTo>
                  <a:pt x="552650" y="2749707"/>
                </a:lnTo>
                <a:lnTo>
                  <a:pt x="548695" y="2738299"/>
                </a:lnTo>
                <a:lnTo>
                  <a:pt x="552194" y="2722477"/>
                </a:lnTo>
                <a:lnTo>
                  <a:pt x="546566" y="2711981"/>
                </a:lnTo>
                <a:lnTo>
                  <a:pt x="528919" y="2702245"/>
                </a:lnTo>
                <a:lnTo>
                  <a:pt x="512490" y="2680036"/>
                </a:lnTo>
                <a:lnTo>
                  <a:pt x="491650" y="2667868"/>
                </a:lnTo>
                <a:lnTo>
                  <a:pt x="483131" y="2647482"/>
                </a:lnTo>
                <a:lnTo>
                  <a:pt x="470201" y="2634857"/>
                </a:lnTo>
                <a:lnTo>
                  <a:pt x="465791" y="2623600"/>
                </a:lnTo>
                <a:lnTo>
                  <a:pt x="437192" y="2583592"/>
                </a:lnTo>
                <a:lnTo>
                  <a:pt x="406616" y="2552256"/>
                </a:lnTo>
                <a:lnTo>
                  <a:pt x="401900" y="2534154"/>
                </a:lnTo>
                <a:lnTo>
                  <a:pt x="400683" y="2509359"/>
                </a:lnTo>
                <a:lnTo>
                  <a:pt x="412700" y="2494299"/>
                </a:lnTo>
                <a:lnTo>
                  <a:pt x="419090" y="2480912"/>
                </a:lnTo>
                <a:lnTo>
                  <a:pt x="418481" y="2468742"/>
                </a:lnTo>
                <a:lnTo>
                  <a:pt x="416655" y="2459768"/>
                </a:lnTo>
                <a:lnTo>
                  <a:pt x="406159" y="2444100"/>
                </a:lnTo>
                <a:lnTo>
                  <a:pt x="365543" y="2434820"/>
                </a:lnTo>
                <a:lnTo>
                  <a:pt x="332533" y="2396182"/>
                </a:lnTo>
                <a:lnTo>
                  <a:pt x="330556" y="2366519"/>
                </a:lnTo>
                <a:lnTo>
                  <a:pt x="317625" y="2336095"/>
                </a:lnTo>
                <a:lnTo>
                  <a:pt x="317474" y="2316319"/>
                </a:lnTo>
                <a:lnTo>
                  <a:pt x="315496" y="2294871"/>
                </a:lnTo>
                <a:lnTo>
                  <a:pt x="325383" y="2290154"/>
                </a:lnTo>
                <a:lnTo>
                  <a:pt x="334207" y="2291828"/>
                </a:lnTo>
                <a:lnTo>
                  <a:pt x="333295" y="2300347"/>
                </a:lnTo>
                <a:lnTo>
                  <a:pt x="336185" y="2315711"/>
                </a:lnTo>
                <a:lnTo>
                  <a:pt x="346529" y="2327272"/>
                </a:lnTo>
                <a:lnTo>
                  <a:pt x="356417" y="2332292"/>
                </a:lnTo>
                <a:lnTo>
                  <a:pt x="365391" y="2343549"/>
                </a:lnTo>
                <a:lnTo>
                  <a:pt x="372084" y="2346896"/>
                </a:lnTo>
                <a:lnTo>
                  <a:pt x="379083" y="2347656"/>
                </a:lnTo>
                <a:lnTo>
                  <a:pt x="375279" y="2340507"/>
                </a:lnTo>
                <a:lnTo>
                  <a:pt x="371324" y="2335943"/>
                </a:lnTo>
                <a:lnTo>
                  <a:pt x="366456" y="2321035"/>
                </a:lnTo>
                <a:lnTo>
                  <a:pt x="357329" y="2302020"/>
                </a:lnTo>
                <a:lnTo>
                  <a:pt x="346833" y="2291524"/>
                </a:lnTo>
                <a:lnTo>
                  <a:pt x="341508" y="2272357"/>
                </a:lnTo>
                <a:lnTo>
                  <a:pt x="336945" y="2267946"/>
                </a:lnTo>
                <a:lnTo>
                  <a:pt x="334055" y="2260796"/>
                </a:lnTo>
                <a:lnTo>
                  <a:pt x="344246" y="2252278"/>
                </a:lnTo>
                <a:lnTo>
                  <a:pt x="358242" y="2246192"/>
                </a:lnTo>
                <a:lnTo>
                  <a:pt x="376952" y="2244520"/>
                </a:lnTo>
                <a:lnTo>
                  <a:pt x="429889" y="2247257"/>
                </a:lnTo>
                <a:lnTo>
                  <a:pt x="441147" y="2242389"/>
                </a:lnTo>
                <a:lnTo>
                  <a:pt x="450426" y="2244063"/>
                </a:lnTo>
                <a:lnTo>
                  <a:pt x="457272" y="2243454"/>
                </a:lnTo>
                <a:lnTo>
                  <a:pt x="442973" y="2238434"/>
                </a:lnTo>
                <a:lnTo>
                  <a:pt x="434909" y="2240108"/>
                </a:lnTo>
                <a:lnTo>
                  <a:pt x="425327" y="2239043"/>
                </a:lnTo>
                <a:lnTo>
                  <a:pt x="406464" y="2240108"/>
                </a:lnTo>
                <a:lnTo>
                  <a:pt x="398858" y="2237979"/>
                </a:lnTo>
                <a:lnTo>
                  <a:pt x="390339" y="2231893"/>
                </a:lnTo>
                <a:lnTo>
                  <a:pt x="384862" y="2231285"/>
                </a:lnTo>
                <a:lnTo>
                  <a:pt x="367369" y="2241781"/>
                </a:lnTo>
                <a:lnTo>
                  <a:pt x="359611" y="2240564"/>
                </a:lnTo>
                <a:lnTo>
                  <a:pt x="341205" y="2229155"/>
                </a:lnTo>
                <a:lnTo>
                  <a:pt x="333142" y="2227481"/>
                </a:lnTo>
                <a:lnTo>
                  <a:pt x="320213" y="2234023"/>
                </a:lnTo>
                <a:lnTo>
                  <a:pt x="318690" y="2262164"/>
                </a:lnTo>
                <a:lnTo>
                  <a:pt x="322646" y="2283004"/>
                </a:lnTo>
                <a:lnTo>
                  <a:pt x="314887" y="2285135"/>
                </a:lnTo>
                <a:lnTo>
                  <a:pt x="305913" y="2276463"/>
                </a:lnTo>
                <a:lnTo>
                  <a:pt x="292069" y="2271293"/>
                </a:lnTo>
                <a:lnTo>
                  <a:pt x="280661" y="2263534"/>
                </a:lnTo>
                <a:lnTo>
                  <a:pt x="264536" y="2248930"/>
                </a:lnTo>
                <a:lnTo>
                  <a:pt x="256017" y="2243606"/>
                </a:lnTo>
                <a:lnTo>
                  <a:pt x="246434" y="2255776"/>
                </a:lnTo>
                <a:lnTo>
                  <a:pt x="246130" y="2250147"/>
                </a:lnTo>
                <a:lnTo>
                  <a:pt x="250846" y="2236153"/>
                </a:lnTo>
                <a:lnTo>
                  <a:pt x="249476" y="2212573"/>
                </a:lnTo>
                <a:lnTo>
                  <a:pt x="263928" y="2231437"/>
                </a:lnTo>
                <a:lnTo>
                  <a:pt x="259516" y="2218203"/>
                </a:lnTo>
                <a:lnTo>
                  <a:pt x="248259" y="2203599"/>
                </a:lnTo>
                <a:lnTo>
                  <a:pt x="239740" y="2198579"/>
                </a:lnTo>
                <a:lnTo>
                  <a:pt x="228941" y="2172415"/>
                </a:lnTo>
                <a:lnTo>
                  <a:pt x="204753" y="2156594"/>
                </a:lnTo>
                <a:lnTo>
                  <a:pt x="185434" y="2131037"/>
                </a:lnTo>
                <a:lnTo>
                  <a:pt x="145883" y="2088596"/>
                </a:lnTo>
                <a:lnTo>
                  <a:pt x="143297" y="2051175"/>
                </a:lnTo>
                <a:lnTo>
                  <a:pt x="128846" y="2003714"/>
                </a:lnTo>
                <a:lnTo>
                  <a:pt x="134931" y="1976638"/>
                </a:lnTo>
                <a:lnTo>
                  <a:pt x="134170" y="1957470"/>
                </a:lnTo>
                <a:lnTo>
                  <a:pt x="127020" y="1928415"/>
                </a:lnTo>
                <a:lnTo>
                  <a:pt x="119567" y="1912594"/>
                </a:lnTo>
                <a:lnTo>
                  <a:pt x="87469" y="1869089"/>
                </a:lnTo>
                <a:lnTo>
                  <a:pt x="56589" y="1839730"/>
                </a:lnTo>
                <a:lnTo>
                  <a:pt x="51874" y="1817520"/>
                </a:lnTo>
                <a:lnTo>
                  <a:pt x="49743" y="1795007"/>
                </a:lnTo>
                <a:lnTo>
                  <a:pt x="56437" y="1774927"/>
                </a:lnTo>
                <a:lnTo>
                  <a:pt x="62218" y="1753782"/>
                </a:lnTo>
                <a:lnTo>
                  <a:pt x="66477" y="1748153"/>
                </a:lnTo>
                <a:lnTo>
                  <a:pt x="68151" y="1750436"/>
                </a:lnTo>
                <a:lnTo>
                  <a:pt x="66933" y="1754999"/>
                </a:lnTo>
                <a:lnTo>
                  <a:pt x="71345" y="1756368"/>
                </a:lnTo>
                <a:lnTo>
                  <a:pt x="73018" y="1747089"/>
                </a:lnTo>
                <a:lnTo>
                  <a:pt x="75604" y="1742221"/>
                </a:lnTo>
                <a:lnTo>
                  <a:pt x="71040" y="1741612"/>
                </a:lnTo>
                <a:lnTo>
                  <a:pt x="71497" y="1738723"/>
                </a:lnTo>
                <a:lnTo>
                  <a:pt x="74235" y="1732790"/>
                </a:lnTo>
                <a:lnTo>
                  <a:pt x="83819" y="1704951"/>
                </a:lnTo>
                <a:lnTo>
                  <a:pt x="82905" y="1669812"/>
                </a:lnTo>
                <a:lnTo>
                  <a:pt x="93098" y="1626459"/>
                </a:lnTo>
                <a:lnTo>
                  <a:pt x="92641" y="1612159"/>
                </a:lnTo>
                <a:lnTo>
                  <a:pt x="86100" y="1581278"/>
                </a:lnTo>
                <a:lnTo>
                  <a:pt x="79559" y="1562720"/>
                </a:lnTo>
                <a:lnTo>
                  <a:pt x="67845" y="1549486"/>
                </a:lnTo>
                <a:lnTo>
                  <a:pt x="73018" y="1530167"/>
                </a:lnTo>
                <a:lnTo>
                  <a:pt x="72561" y="1511761"/>
                </a:lnTo>
                <a:lnTo>
                  <a:pt x="70128" y="1508718"/>
                </a:lnTo>
                <a:lnTo>
                  <a:pt x="108318" y="1508718"/>
                </a:lnTo>
                <a:lnTo>
                  <a:pt x="69520" y="1508567"/>
                </a:lnTo>
                <a:lnTo>
                  <a:pt x="51417" y="1485140"/>
                </a:lnTo>
                <a:lnTo>
                  <a:pt x="43507" y="1450152"/>
                </a:lnTo>
                <a:lnTo>
                  <a:pt x="41986" y="1435397"/>
                </a:lnTo>
                <a:lnTo>
                  <a:pt x="44115" y="1396150"/>
                </a:lnTo>
                <a:lnTo>
                  <a:pt x="38640" y="1379418"/>
                </a:lnTo>
                <a:lnTo>
                  <a:pt x="24949" y="1351731"/>
                </a:lnTo>
                <a:lnTo>
                  <a:pt x="30881" y="1327544"/>
                </a:lnTo>
                <a:lnTo>
                  <a:pt x="37118" y="1312789"/>
                </a:lnTo>
                <a:lnTo>
                  <a:pt x="52634" y="1248443"/>
                </a:lnTo>
                <a:lnTo>
                  <a:pt x="56284" y="1243270"/>
                </a:lnTo>
                <a:lnTo>
                  <a:pt x="62826" y="1243422"/>
                </a:lnTo>
                <a:lnTo>
                  <a:pt x="74083" y="1232318"/>
                </a:lnTo>
                <a:lnTo>
                  <a:pt x="68911" y="1229883"/>
                </a:lnTo>
                <a:lnTo>
                  <a:pt x="61001" y="1235057"/>
                </a:lnTo>
                <a:lnTo>
                  <a:pt x="67999" y="1209500"/>
                </a:lnTo>
                <a:lnTo>
                  <a:pt x="75908" y="1187442"/>
                </a:lnTo>
                <a:lnTo>
                  <a:pt x="80928" y="1179532"/>
                </a:lnTo>
                <a:lnTo>
                  <a:pt x="83514" y="1107428"/>
                </a:lnTo>
                <a:lnTo>
                  <a:pt x="88079" y="1052209"/>
                </a:lnTo>
                <a:lnTo>
                  <a:pt x="95532" y="1033802"/>
                </a:lnTo>
                <a:lnTo>
                  <a:pt x="92946" y="1014939"/>
                </a:lnTo>
                <a:lnTo>
                  <a:pt x="95836" y="989231"/>
                </a:lnTo>
                <a:lnTo>
                  <a:pt x="93706" y="963218"/>
                </a:lnTo>
                <a:lnTo>
                  <a:pt x="109679" y="837264"/>
                </a:lnTo>
                <a:lnTo>
                  <a:pt x="107549" y="821900"/>
                </a:lnTo>
                <a:lnTo>
                  <a:pt x="112417" y="801364"/>
                </a:lnTo>
                <a:lnTo>
                  <a:pt x="107854" y="747057"/>
                </a:lnTo>
                <a:lnTo>
                  <a:pt x="109831" y="685905"/>
                </a:lnTo>
                <a:lnTo>
                  <a:pt x="105876" y="678147"/>
                </a:lnTo>
                <a:lnTo>
                  <a:pt x="103746" y="669628"/>
                </a:lnTo>
                <a:lnTo>
                  <a:pt x="107549" y="668411"/>
                </a:lnTo>
                <a:lnTo>
                  <a:pt x="114850" y="677386"/>
                </a:lnTo>
                <a:lnTo>
                  <a:pt x="148926" y="677235"/>
                </a:lnTo>
                <a:lnTo>
                  <a:pt x="170831" y="669020"/>
                </a:lnTo>
                <a:lnTo>
                  <a:pt x="178742" y="671758"/>
                </a:lnTo>
                <a:lnTo>
                  <a:pt x="187868" y="682862"/>
                </a:lnTo>
                <a:lnTo>
                  <a:pt x="199429" y="685145"/>
                </a:lnTo>
                <a:lnTo>
                  <a:pt x="213564" y="683210"/>
                </a:lnTo>
                <a:lnTo>
                  <a:pt x="209316" y="680429"/>
                </a:lnTo>
                <a:lnTo>
                  <a:pt x="202472" y="679667"/>
                </a:lnTo>
                <a:lnTo>
                  <a:pt x="187260" y="669324"/>
                </a:lnTo>
                <a:lnTo>
                  <a:pt x="178588" y="658980"/>
                </a:lnTo>
                <a:lnTo>
                  <a:pt x="151967" y="659740"/>
                </a:lnTo>
                <a:lnTo>
                  <a:pt x="146491" y="653047"/>
                </a:lnTo>
                <a:lnTo>
                  <a:pt x="116827" y="659740"/>
                </a:lnTo>
                <a:lnTo>
                  <a:pt x="107702" y="652894"/>
                </a:lnTo>
                <a:lnTo>
                  <a:pt x="91576" y="657306"/>
                </a:lnTo>
                <a:lnTo>
                  <a:pt x="95531" y="637986"/>
                </a:lnTo>
                <a:lnTo>
                  <a:pt x="94771" y="613647"/>
                </a:lnTo>
                <a:lnTo>
                  <a:pt x="95531" y="589917"/>
                </a:lnTo>
                <a:lnTo>
                  <a:pt x="99487" y="607258"/>
                </a:lnTo>
                <a:lnTo>
                  <a:pt x="109526" y="625665"/>
                </a:lnTo>
                <a:lnTo>
                  <a:pt x="114394" y="604825"/>
                </a:lnTo>
                <a:lnTo>
                  <a:pt x="117741" y="578508"/>
                </a:lnTo>
                <a:lnTo>
                  <a:pt x="107853" y="568317"/>
                </a:lnTo>
                <a:lnTo>
                  <a:pt x="91576" y="560862"/>
                </a:lnTo>
                <a:lnTo>
                  <a:pt x="85796" y="536219"/>
                </a:lnTo>
                <a:lnTo>
                  <a:pt x="124434" y="515226"/>
                </a:lnTo>
                <a:lnTo>
                  <a:pt x="103898" y="510815"/>
                </a:lnTo>
                <a:lnTo>
                  <a:pt x="95835" y="501384"/>
                </a:lnTo>
                <a:lnTo>
                  <a:pt x="85948" y="500166"/>
                </a:lnTo>
                <a:lnTo>
                  <a:pt x="85187" y="507468"/>
                </a:lnTo>
                <a:lnTo>
                  <a:pt x="81993" y="517053"/>
                </a:lnTo>
                <a:lnTo>
                  <a:pt x="78494" y="504426"/>
                </a:lnTo>
                <a:lnTo>
                  <a:pt x="77429" y="489519"/>
                </a:lnTo>
                <a:lnTo>
                  <a:pt x="73322" y="463963"/>
                </a:lnTo>
                <a:lnTo>
                  <a:pt x="57501" y="422738"/>
                </a:lnTo>
                <a:lnTo>
                  <a:pt x="47918" y="369041"/>
                </a:lnTo>
                <a:lnTo>
                  <a:pt x="35900" y="342419"/>
                </a:lnTo>
                <a:lnTo>
                  <a:pt x="12778" y="316864"/>
                </a:lnTo>
                <a:lnTo>
                  <a:pt x="6693" y="301955"/>
                </a:lnTo>
                <a:lnTo>
                  <a:pt x="1217" y="264078"/>
                </a:lnTo>
                <a:lnTo>
                  <a:pt x="4260" y="235328"/>
                </a:lnTo>
                <a:lnTo>
                  <a:pt x="0" y="215095"/>
                </a:lnTo>
                <a:lnTo>
                  <a:pt x="11105" y="216313"/>
                </a:lnTo>
                <a:lnTo>
                  <a:pt x="40312" y="232284"/>
                </a:lnTo>
                <a:lnTo>
                  <a:pt x="76669" y="244760"/>
                </a:lnTo>
                <a:lnTo>
                  <a:pt x="87621" y="253885"/>
                </a:lnTo>
                <a:lnTo>
                  <a:pt x="105267" y="260579"/>
                </a:lnTo>
                <a:lnTo>
                  <a:pt x="202775" y="271076"/>
                </a:lnTo>
                <a:lnTo>
                  <a:pt x="209165" y="270011"/>
                </a:lnTo>
                <a:lnTo>
                  <a:pt x="221790" y="263470"/>
                </a:lnTo>
                <a:lnTo>
                  <a:pt x="227115" y="264230"/>
                </a:lnTo>
                <a:lnTo>
                  <a:pt x="241413" y="278985"/>
                </a:lnTo>
                <a:lnTo>
                  <a:pt x="248564" y="280812"/>
                </a:lnTo>
                <a:lnTo>
                  <a:pt x="257843" y="280049"/>
                </a:lnTo>
                <a:lnTo>
                  <a:pt x="264688" y="277160"/>
                </a:lnTo>
                <a:lnTo>
                  <a:pt x="276401" y="266967"/>
                </a:lnTo>
                <a:lnTo>
                  <a:pt x="277922" y="270771"/>
                </a:lnTo>
                <a:lnTo>
                  <a:pt x="277770" y="280202"/>
                </a:lnTo>
                <a:lnTo>
                  <a:pt x="282030" y="293589"/>
                </a:lnTo>
                <a:lnTo>
                  <a:pt x="290700" y="310931"/>
                </a:lnTo>
                <a:lnTo>
                  <a:pt x="293894" y="321730"/>
                </a:lnTo>
                <a:lnTo>
                  <a:pt x="276401" y="352003"/>
                </a:lnTo>
                <a:lnTo>
                  <a:pt x="273054" y="352612"/>
                </a:lnTo>
                <a:lnTo>
                  <a:pt x="272598" y="342419"/>
                </a:lnTo>
                <a:lnTo>
                  <a:pt x="270316" y="340441"/>
                </a:lnTo>
                <a:lnTo>
                  <a:pt x="237458" y="391554"/>
                </a:lnTo>
                <a:lnTo>
                  <a:pt x="225898" y="415742"/>
                </a:lnTo>
                <a:lnTo>
                  <a:pt x="224680" y="426695"/>
                </a:lnTo>
                <a:lnTo>
                  <a:pt x="225138" y="433083"/>
                </a:lnTo>
                <a:lnTo>
                  <a:pt x="229700" y="434604"/>
                </a:lnTo>
                <a:lnTo>
                  <a:pt x="240197" y="432169"/>
                </a:lnTo>
                <a:lnTo>
                  <a:pt x="255713" y="422129"/>
                </a:lnTo>
                <a:lnTo>
                  <a:pt x="256474" y="420000"/>
                </a:lnTo>
                <a:lnTo>
                  <a:pt x="242023" y="423500"/>
                </a:lnTo>
                <a:lnTo>
                  <a:pt x="235025" y="423803"/>
                </a:lnTo>
                <a:lnTo>
                  <a:pt x="235937" y="412395"/>
                </a:lnTo>
                <a:lnTo>
                  <a:pt x="237611" y="406918"/>
                </a:lnTo>
                <a:lnTo>
                  <a:pt x="247042" y="390032"/>
                </a:lnTo>
                <a:lnTo>
                  <a:pt x="256929" y="379841"/>
                </a:lnTo>
                <a:lnTo>
                  <a:pt x="271077" y="369041"/>
                </a:lnTo>
                <a:lnTo>
                  <a:pt x="279292" y="360065"/>
                </a:lnTo>
                <a:lnTo>
                  <a:pt x="284920" y="346983"/>
                </a:lnTo>
                <a:lnTo>
                  <a:pt x="300587" y="331314"/>
                </a:lnTo>
                <a:lnTo>
                  <a:pt x="303478" y="326905"/>
                </a:lnTo>
                <a:lnTo>
                  <a:pt x="302870" y="313973"/>
                </a:lnTo>
                <a:lnTo>
                  <a:pt x="303934" y="311540"/>
                </a:lnTo>
                <a:lnTo>
                  <a:pt x="311541" y="313212"/>
                </a:lnTo>
                <a:lnTo>
                  <a:pt x="314735" y="335270"/>
                </a:lnTo>
                <a:lnTo>
                  <a:pt x="312909" y="345159"/>
                </a:lnTo>
                <a:lnTo>
                  <a:pt x="299371" y="357176"/>
                </a:lnTo>
                <a:lnTo>
                  <a:pt x="297698" y="361434"/>
                </a:lnTo>
                <a:lnTo>
                  <a:pt x="300132" y="377862"/>
                </a:lnTo>
                <a:lnTo>
                  <a:pt x="298002" y="379384"/>
                </a:lnTo>
                <a:lnTo>
                  <a:pt x="292830" y="377406"/>
                </a:lnTo>
                <a:lnTo>
                  <a:pt x="291157" y="378471"/>
                </a:lnTo>
                <a:lnTo>
                  <a:pt x="303934" y="396270"/>
                </a:lnTo>
                <a:lnTo>
                  <a:pt x="308043" y="410112"/>
                </a:lnTo>
                <a:lnTo>
                  <a:pt x="308651" y="422435"/>
                </a:lnTo>
                <a:lnTo>
                  <a:pt x="305152" y="446013"/>
                </a:lnTo>
                <a:lnTo>
                  <a:pt x="301350" y="449967"/>
                </a:lnTo>
                <a:lnTo>
                  <a:pt x="294960" y="448598"/>
                </a:lnTo>
                <a:lnTo>
                  <a:pt x="286440" y="441297"/>
                </a:lnTo>
                <a:lnTo>
                  <a:pt x="284616" y="443731"/>
                </a:lnTo>
                <a:lnTo>
                  <a:pt x="277922" y="461985"/>
                </a:lnTo>
                <a:lnTo>
                  <a:pt x="275641" y="460312"/>
                </a:lnTo>
                <a:lnTo>
                  <a:pt x="271381" y="438710"/>
                </a:lnTo>
                <a:lnTo>
                  <a:pt x="269099" y="437037"/>
                </a:lnTo>
                <a:lnTo>
                  <a:pt x="256017" y="446924"/>
                </a:lnTo>
                <a:lnTo>
                  <a:pt x="250845" y="456356"/>
                </a:lnTo>
                <a:lnTo>
                  <a:pt x="246281" y="471416"/>
                </a:lnTo>
                <a:lnTo>
                  <a:pt x="240501" y="478414"/>
                </a:lnTo>
                <a:lnTo>
                  <a:pt x="256777" y="479935"/>
                </a:lnTo>
                <a:lnTo>
                  <a:pt x="271381" y="476892"/>
                </a:lnTo>
                <a:lnTo>
                  <a:pt x="283094" y="484042"/>
                </a:lnTo>
                <a:lnTo>
                  <a:pt x="287050" y="484195"/>
                </a:lnTo>
                <a:lnTo>
                  <a:pt x="297850" y="477197"/>
                </a:lnTo>
                <a:lnTo>
                  <a:pt x="301197" y="472481"/>
                </a:lnTo>
                <a:lnTo>
                  <a:pt x="310019" y="449663"/>
                </a:lnTo>
                <a:lnTo>
                  <a:pt x="314432" y="445555"/>
                </a:lnTo>
                <a:lnTo>
                  <a:pt x="321125" y="445403"/>
                </a:lnTo>
                <a:lnTo>
                  <a:pt x="327514" y="441906"/>
                </a:lnTo>
                <a:lnTo>
                  <a:pt x="336944" y="429432"/>
                </a:lnTo>
                <a:lnTo>
                  <a:pt x="337249" y="424412"/>
                </a:lnTo>
                <a:lnTo>
                  <a:pt x="333750" y="396270"/>
                </a:lnTo>
                <a:lnTo>
                  <a:pt x="334815" y="380296"/>
                </a:lnTo>
                <a:lnTo>
                  <a:pt x="332989" y="375277"/>
                </a:lnTo>
                <a:lnTo>
                  <a:pt x="328731" y="369953"/>
                </a:lnTo>
                <a:lnTo>
                  <a:pt x="329338" y="364780"/>
                </a:lnTo>
                <a:lnTo>
                  <a:pt x="332685" y="356414"/>
                </a:lnTo>
                <a:lnTo>
                  <a:pt x="332989" y="348808"/>
                </a:lnTo>
                <a:lnTo>
                  <a:pt x="330098" y="341962"/>
                </a:lnTo>
                <a:lnTo>
                  <a:pt x="331316" y="334206"/>
                </a:lnTo>
                <a:lnTo>
                  <a:pt x="340291" y="317624"/>
                </a:lnTo>
                <a:lnTo>
                  <a:pt x="341965" y="310323"/>
                </a:lnTo>
                <a:lnTo>
                  <a:pt x="352916" y="293742"/>
                </a:lnTo>
                <a:lnTo>
                  <a:pt x="350178" y="287047"/>
                </a:lnTo>
                <a:lnTo>
                  <a:pt x="342117" y="278835"/>
                </a:lnTo>
                <a:lnTo>
                  <a:pt x="337096" y="271684"/>
                </a:lnTo>
                <a:lnTo>
                  <a:pt x="331924" y="260426"/>
                </a:lnTo>
                <a:lnTo>
                  <a:pt x="327970" y="256624"/>
                </a:lnTo>
                <a:lnTo>
                  <a:pt x="326752" y="258298"/>
                </a:lnTo>
                <a:lnTo>
                  <a:pt x="332229" y="276704"/>
                </a:lnTo>
                <a:lnTo>
                  <a:pt x="331012" y="277920"/>
                </a:lnTo>
                <a:lnTo>
                  <a:pt x="316864" y="268032"/>
                </a:lnTo>
                <a:lnTo>
                  <a:pt x="313518" y="261795"/>
                </a:lnTo>
                <a:lnTo>
                  <a:pt x="311846" y="253278"/>
                </a:lnTo>
                <a:lnTo>
                  <a:pt x="313061" y="246889"/>
                </a:lnTo>
                <a:lnTo>
                  <a:pt x="320668" y="240652"/>
                </a:lnTo>
                <a:lnTo>
                  <a:pt x="329795" y="238371"/>
                </a:lnTo>
                <a:lnTo>
                  <a:pt x="329034" y="233047"/>
                </a:lnTo>
                <a:lnTo>
                  <a:pt x="317625" y="215857"/>
                </a:lnTo>
                <a:lnTo>
                  <a:pt x="310019" y="207947"/>
                </a:lnTo>
                <a:lnTo>
                  <a:pt x="304087" y="204143"/>
                </a:lnTo>
                <a:lnTo>
                  <a:pt x="296176" y="203077"/>
                </a:lnTo>
                <a:lnTo>
                  <a:pt x="292678" y="200188"/>
                </a:lnTo>
                <a:lnTo>
                  <a:pt x="291766" y="196081"/>
                </a:lnTo>
                <a:lnTo>
                  <a:pt x="293438" y="190756"/>
                </a:lnTo>
                <a:lnTo>
                  <a:pt x="297698" y="189083"/>
                </a:lnTo>
                <a:lnTo>
                  <a:pt x="309868" y="191213"/>
                </a:lnTo>
                <a:lnTo>
                  <a:pt x="316409" y="187411"/>
                </a:lnTo>
                <a:lnTo>
                  <a:pt x="315799" y="180565"/>
                </a:lnTo>
                <a:lnTo>
                  <a:pt x="313822" y="176761"/>
                </a:lnTo>
                <a:lnTo>
                  <a:pt x="314127" y="152118"/>
                </a:lnTo>
                <a:lnTo>
                  <a:pt x="309411" y="132040"/>
                </a:lnTo>
                <a:lnTo>
                  <a:pt x="306977" y="128692"/>
                </a:lnTo>
                <a:lnTo>
                  <a:pt x="304391" y="128388"/>
                </a:lnTo>
                <a:lnTo>
                  <a:pt x="301653" y="131125"/>
                </a:lnTo>
                <a:lnTo>
                  <a:pt x="294046" y="131887"/>
                </a:lnTo>
                <a:lnTo>
                  <a:pt x="289331" y="125346"/>
                </a:lnTo>
                <a:lnTo>
                  <a:pt x="284159" y="112568"/>
                </a:lnTo>
                <a:lnTo>
                  <a:pt x="274729" y="82144"/>
                </a:lnTo>
                <a:lnTo>
                  <a:pt x="289331" y="82144"/>
                </a:lnTo>
                <a:lnTo>
                  <a:pt x="350331" y="82144"/>
                </a:lnTo>
                <a:lnTo>
                  <a:pt x="411331" y="82144"/>
                </a:lnTo>
                <a:lnTo>
                  <a:pt x="472331" y="82144"/>
                </a:lnTo>
                <a:lnTo>
                  <a:pt x="533331" y="82144"/>
                </a:lnTo>
                <a:lnTo>
                  <a:pt x="594330" y="82144"/>
                </a:lnTo>
                <a:lnTo>
                  <a:pt x="655330" y="82144"/>
                </a:lnTo>
                <a:lnTo>
                  <a:pt x="716330" y="82144"/>
                </a:lnTo>
                <a:lnTo>
                  <a:pt x="777330" y="82144"/>
                </a:lnTo>
                <a:lnTo>
                  <a:pt x="838330" y="82144"/>
                </a:lnTo>
                <a:lnTo>
                  <a:pt x="899330" y="82144"/>
                </a:lnTo>
                <a:lnTo>
                  <a:pt x="960329" y="82144"/>
                </a:lnTo>
                <a:lnTo>
                  <a:pt x="1021328" y="82144"/>
                </a:lnTo>
                <a:lnTo>
                  <a:pt x="1082329" y="82144"/>
                </a:lnTo>
                <a:lnTo>
                  <a:pt x="1097236" y="82144"/>
                </a:lnTo>
                <a:lnTo>
                  <a:pt x="1097540" y="116827"/>
                </a:lnTo>
                <a:lnTo>
                  <a:pt x="1097693" y="151511"/>
                </a:lnTo>
                <a:lnTo>
                  <a:pt x="1097846" y="186194"/>
                </a:lnTo>
                <a:lnTo>
                  <a:pt x="1097998" y="220725"/>
                </a:lnTo>
                <a:lnTo>
                  <a:pt x="1098149" y="255102"/>
                </a:lnTo>
                <a:lnTo>
                  <a:pt x="1098302" y="289330"/>
                </a:lnTo>
                <a:lnTo>
                  <a:pt x="1098454" y="323556"/>
                </a:lnTo>
                <a:lnTo>
                  <a:pt x="1098606" y="357630"/>
                </a:lnTo>
                <a:lnTo>
                  <a:pt x="1098758" y="391554"/>
                </a:lnTo>
                <a:lnTo>
                  <a:pt x="1098911" y="425477"/>
                </a:lnTo>
                <a:lnTo>
                  <a:pt x="1099063" y="459247"/>
                </a:lnTo>
                <a:lnTo>
                  <a:pt x="1099214" y="492865"/>
                </a:lnTo>
                <a:lnTo>
                  <a:pt x="1099366" y="526483"/>
                </a:lnTo>
                <a:lnTo>
                  <a:pt x="1099518" y="559950"/>
                </a:lnTo>
                <a:lnTo>
                  <a:pt x="1099671" y="593264"/>
                </a:lnTo>
                <a:lnTo>
                  <a:pt x="1099823" y="626578"/>
                </a:lnTo>
                <a:lnTo>
                  <a:pt x="1098758" y="628555"/>
                </a:lnTo>
                <a:lnTo>
                  <a:pt x="1097846" y="633424"/>
                </a:lnTo>
                <a:lnTo>
                  <a:pt x="1101952" y="647266"/>
                </a:lnTo>
                <a:lnTo>
                  <a:pt x="1111536" y="667345"/>
                </a:lnTo>
                <a:lnTo>
                  <a:pt x="1114579" y="681493"/>
                </a:lnTo>
                <a:lnTo>
                  <a:pt x="1110927" y="689556"/>
                </a:lnTo>
                <a:lnTo>
                  <a:pt x="1113513" y="703550"/>
                </a:lnTo>
                <a:lnTo>
                  <a:pt x="1119446" y="714351"/>
                </a:lnTo>
                <a:lnTo>
                  <a:pt x="1084002" y="714351"/>
                </a:lnTo>
                <a:lnTo>
                  <a:pt x="1045972" y="714351"/>
                </a:lnTo>
                <a:lnTo>
                  <a:pt x="1007942" y="714351"/>
                </a:lnTo>
                <a:lnTo>
                  <a:pt x="969913" y="714351"/>
                </a:lnTo>
                <a:lnTo>
                  <a:pt x="931882" y="714351"/>
                </a:lnTo>
                <a:lnTo>
                  <a:pt x="893853" y="714351"/>
                </a:lnTo>
                <a:lnTo>
                  <a:pt x="855823" y="714351"/>
                </a:lnTo>
                <a:lnTo>
                  <a:pt x="817793" y="714351"/>
                </a:lnTo>
                <a:lnTo>
                  <a:pt x="815360" y="714351"/>
                </a:lnTo>
                <a:lnTo>
                  <a:pt x="811100" y="718153"/>
                </a:lnTo>
                <a:lnTo>
                  <a:pt x="792846" y="725608"/>
                </a:lnTo>
                <a:lnTo>
                  <a:pt x="756794" y="727889"/>
                </a:lnTo>
                <a:lnTo>
                  <a:pt x="684385" y="747665"/>
                </a:lnTo>
                <a:lnTo>
                  <a:pt x="652592" y="763182"/>
                </a:lnTo>
                <a:lnTo>
                  <a:pt x="624602" y="770787"/>
                </a:lnTo>
                <a:lnTo>
                  <a:pt x="572425" y="778089"/>
                </a:lnTo>
                <a:lnTo>
                  <a:pt x="525268" y="788433"/>
                </a:lnTo>
                <a:lnTo>
                  <a:pt x="505340" y="787520"/>
                </a:lnTo>
                <a:lnTo>
                  <a:pt x="496974" y="778697"/>
                </a:lnTo>
                <a:lnTo>
                  <a:pt x="474156" y="773678"/>
                </a:lnTo>
                <a:lnTo>
                  <a:pt x="436887" y="772460"/>
                </a:lnTo>
                <a:lnTo>
                  <a:pt x="405398" y="778393"/>
                </a:lnTo>
                <a:lnTo>
                  <a:pt x="376343" y="796191"/>
                </a:lnTo>
                <a:lnTo>
                  <a:pt x="367064" y="798017"/>
                </a:lnTo>
                <a:lnTo>
                  <a:pt x="366604" y="798054"/>
                </a:lnTo>
                <a:lnTo>
                  <a:pt x="367217" y="798017"/>
                </a:lnTo>
                <a:lnTo>
                  <a:pt x="376497" y="796191"/>
                </a:lnTo>
                <a:lnTo>
                  <a:pt x="405551" y="778394"/>
                </a:lnTo>
                <a:lnTo>
                  <a:pt x="437040" y="772613"/>
                </a:lnTo>
                <a:lnTo>
                  <a:pt x="474309" y="773830"/>
                </a:lnTo>
                <a:lnTo>
                  <a:pt x="497127" y="779002"/>
                </a:lnTo>
                <a:lnTo>
                  <a:pt x="505494" y="787825"/>
                </a:lnTo>
                <a:lnTo>
                  <a:pt x="525421" y="788738"/>
                </a:lnTo>
                <a:lnTo>
                  <a:pt x="572577" y="778394"/>
                </a:lnTo>
                <a:lnTo>
                  <a:pt x="624754" y="771092"/>
                </a:lnTo>
                <a:lnTo>
                  <a:pt x="652744" y="763638"/>
                </a:lnTo>
                <a:lnTo>
                  <a:pt x="684538" y="748123"/>
                </a:lnTo>
                <a:lnTo>
                  <a:pt x="756795" y="728346"/>
                </a:lnTo>
                <a:lnTo>
                  <a:pt x="792847" y="726065"/>
                </a:lnTo>
                <a:lnTo>
                  <a:pt x="811100" y="718611"/>
                </a:lnTo>
                <a:lnTo>
                  <a:pt x="815361" y="714807"/>
                </a:lnTo>
                <a:lnTo>
                  <a:pt x="817946" y="714655"/>
                </a:lnTo>
                <a:lnTo>
                  <a:pt x="855976" y="714655"/>
                </a:lnTo>
                <a:lnTo>
                  <a:pt x="893853" y="714655"/>
                </a:lnTo>
                <a:lnTo>
                  <a:pt x="931883" y="714503"/>
                </a:lnTo>
                <a:lnTo>
                  <a:pt x="969913" y="714503"/>
                </a:lnTo>
                <a:lnTo>
                  <a:pt x="1007943" y="714503"/>
                </a:lnTo>
                <a:lnTo>
                  <a:pt x="1045972" y="714352"/>
                </a:lnTo>
                <a:lnTo>
                  <a:pt x="1084003" y="714352"/>
                </a:lnTo>
                <a:lnTo>
                  <a:pt x="1119446" y="714352"/>
                </a:lnTo>
                <a:lnTo>
                  <a:pt x="1119446" y="714351"/>
                </a:lnTo>
                <a:lnTo>
                  <a:pt x="1114579" y="703246"/>
                </a:lnTo>
                <a:lnTo>
                  <a:pt x="1112145" y="689251"/>
                </a:lnTo>
                <a:lnTo>
                  <a:pt x="1115795" y="681189"/>
                </a:lnTo>
                <a:lnTo>
                  <a:pt x="1112753" y="667041"/>
                </a:lnTo>
                <a:lnTo>
                  <a:pt x="1103169" y="646810"/>
                </a:lnTo>
                <a:lnTo>
                  <a:pt x="1099063" y="633119"/>
                </a:lnTo>
                <a:lnTo>
                  <a:pt x="1099975" y="628252"/>
                </a:lnTo>
                <a:lnTo>
                  <a:pt x="1101040" y="626273"/>
                </a:lnTo>
                <a:lnTo>
                  <a:pt x="1100889" y="593112"/>
                </a:lnTo>
                <a:lnTo>
                  <a:pt x="1100889" y="559645"/>
                </a:lnTo>
                <a:lnTo>
                  <a:pt x="1100736" y="526179"/>
                </a:lnTo>
                <a:lnTo>
                  <a:pt x="1100583" y="492713"/>
                </a:lnTo>
                <a:lnTo>
                  <a:pt x="1100431" y="459095"/>
                </a:lnTo>
                <a:lnTo>
                  <a:pt x="1100279" y="425324"/>
                </a:lnTo>
                <a:lnTo>
                  <a:pt x="1100279" y="391401"/>
                </a:lnTo>
                <a:lnTo>
                  <a:pt x="1100126" y="357478"/>
                </a:lnTo>
                <a:lnTo>
                  <a:pt x="1099975" y="323405"/>
                </a:lnTo>
                <a:lnTo>
                  <a:pt x="1099823" y="289330"/>
                </a:lnTo>
                <a:lnTo>
                  <a:pt x="1099823" y="254950"/>
                </a:lnTo>
                <a:lnTo>
                  <a:pt x="1099671" y="220571"/>
                </a:lnTo>
                <a:lnTo>
                  <a:pt x="1099518" y="186040"/>
                </a:lnTo>
                <a:lnTo>
                  <a:pt x="1099366" y="151509"/>
                </a:lnTo>
                <a:lnTo>
                  <a:pt x="1099366" y="116826"/>
                </a:lnTo>
                <a:lnTo>
                  <a:pt x="1099063" y="82144"/>
                </a:lnTo>
                <a:lnTo>
                  <a:pt x="1145155" y="82144"/>
                </a:lnTo>
                <a:lnTo>
                  <a:pt x="1206154" y="82144"/>
                </a:lnTo>
                <a:lnTo>
                  <a:pt x="1240837" y="82144"/>
                </a:lnTo>
                <a:lnTo>
                  <a:pt x="1267307" y="82144"/>
                </a:lnTo>
                <a:lnTo>
                  <a:pt x="1328305" y="82144"/>
                </a:lnTo>
                <a:lnTo>
                  <a:pt x="1389458" y="82144"/>
                </a:lnTo>
                <a:lnTo>
                  <a:pt x="1450458" y="82144"/>
                </a:lnTo>
                <a:lnTo>
                  <a:pt x="1511458" y="82144"/>
                </a:lnTo>
                <a:lnTo>
                  <a:pt x="1525301" y="82144"/>
                </a:lnTo>
                <a:lnTo>
                  <a:pt x="1572609" y="82144"/>
                </a:lnTo>
                <a:lnTo>
                  <a:pt x="1633610" y="82144"/>
                </a:lnTo>
                <a:lnTo>
                  <a:pt x="1694609" y="82144"/>
                </a:lnTo>
                <a:lnTo>
                  <a:pt x="1755762" y="82144"/>
                </a:lnTo>
                <a:lnTo>
                  <a:pt x="1816762" y="82144"/>
                </a:lnTo>
                <a:lnTo>
                  <a:pt x="1877913" y="82144"/>
                </a:lnTo>
                <a:lnTo>
                  <a:pt x="1938913" y="82144"/>
                </a:lnTo>
                <a:lnTo>
                  <a:pt x="1999914" y="82144"/>
                </a:lnTo>
                <a:lnTo>
                  <a:pt x="2061065" y="82144"/>
                </a:lnTo>
                <a:lnTo>
                  <a:pt x="2107157" y="82144"/>
                </a:lnTo>
                <a:lnTo>
                  <a:pt x="2122065" y="82144"/>
                </a:lnTo>
                <a:lnTo>
                  <a:pt x="2183217" y="82144"/>
                </a:lnTo>
                <a:lnTo>
                  <a:pt x="2244216" y="82144"/>
                </a:lnTo>
                <a:lnTo>
                  <a:pt x="2305217" y="82144"/>
                </a:lnTo>
                <a:lnTo>
                  <a:pt x="2366369" y="82144"/>
                </a:lnTo>
                <a:lnTo>
                  <a:pt x="2427368" y="82144"/>
                </a:lnTo>
                <a:lnTo>
                  <a:pt x="2488367" y="82144"/>
                </a:lnTo>
                <a:lnTo>
                  <a:pt x="2549521" y="82144"/>
                </a:lnTo>
                <a:lnTo>
                  <a:pt x="2610520" y="82144"/>
                </a:lnTo>
                <a:lnTo>
                  <a:pt x="2671521" y="82144"/>
                </a:lnTo>
                <a:lnTo>
                  <a:pt x="2732671" y="82144"/>
                </a:lnTo>
                <a:lnTo>
                  <a:pt x="2793672" y="82144"/>
                </a:lnTo>
                <a:lnTo>
                  <a:pt x="2854824" y="82144"/>
                </a:lnTo>
                <a:lnTo>
                  <a:pt x="2915823" y="82144"/>
                </a:lnTo>
                <a:lnTo>
                  <a:pt x="2961307" y="82144"/>
                </a:lnTo>
                <a:lnTo>
                  <a:pt x="2976823" y="82144"/>
                </a:lnTo>
                <a:lnTo>
                  <a:pt x="3037975" y="82144"/>
                </a:lnTo>
                <a:lnTo>
                  <a:pt x="3098975" y="82144"/>
                </a:lnTo>
                <a:lnTo>
                  <a:pt x="3159975" y="82144"/>
                </a:lnTo>
                <a:lnTo>
                  <a:pt x="3221128" y="82144"/>
                </a:lnTo>
                <a:lnTo>
                  <a:pt x="3282126" y="82144"/>
                </a:lnTo>
                <a:lnTo>
                  <a:pt x="3343279" y="82144"/>
                </a:lnTo>
                <a:lnTo>
                  <a:pt x="3404278" y="82144"/>
                </a:lnTo>
                <a:lnTo>
                  <a:pt x="3465278" y="82144"/>
                </a:lnTo>
                <a:lnTo>
                  <a:pt x="3526429" y="82144"/>
                </a:lnTo>
                <a:lnTo>
                  <a:pt x="3587429" y="82144"/>
                </a:lnTo>
                <a:lnTo>
                  <a:pt x="3648583" y="82144"/>
                </a:lnTo>
                <a:lnTo>
                  <a:pt x="3709582" y="82144"/>
                </a:lnTo>
                <a:lnTo>
                  <a:pt x="3770582" y="82144"/>
                </a:lnTo>
                <a:lnTo>
                  <a:pt x="3831733" y="82144"/>
                </a:lnTo>
                <a:lnTo>
                  <a:pt x="3892733" y="82144"/>
                </a:lnTo>
                <a:lnTo>
                  <a:pt x="3936239" y="82144"/>
                </a:lnTo>
                <a:lnTo>
                  <a:pt x="3936270" y="82295"/>
                </a:lnTo>
                <a:lnTo>
                  <a:pt x="3952973" y="82295"/>
                </a:lnTo>
                <a:lnTo>
                  <a:pt x="4013973" y="82295"/>
                </a:lnTo>
                <a:lnTo>
                  <a:pt x="4074972" y="82295"/>
                </a:lnTo>
                <a:lnTo>
                  <a:pt x="4135972" y="82295"/>
                </a:lnTo>
                <a:lnTo>
                  <a:pt x="4196972" y="82295"/>
                </a:lnTo>
                <a:lnTo>
                  <a:pt x="4230743" y="82600"/>
                </a:lnTo>
                <a:lnTo>
                  <a:pt x="4231351" y="3650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52755446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7AC12C07-6492-07E5-FDF9-0F256A633545}"/>
              </a:ext>
            </a:extLst>
          </p:cNvPr>
          <p:cNvSpPr/>
          <p:nvPr userDrawn="1"/>
        </p:nvSpPr>
        <p:spPr>
          <a:xfrm>
            <a:off x="6494791" y="1553629"/>
            <a:ext cx="5951224" cy="5473085"/>
          </a:xfrm>
          <a:custGeom>
            <a:avLst/>
            <a:gdLst>
              <a:gd name="connsiteX0" fmla="*/ 117697 w 5951224"/>
              <a:gd name="connsiteY0" fmla="*/ 0 h 5473085"/>
              <a:gd name="connsiteX1" fmla="*/ 283337 w 5951224"/>
              <a:gd name="connsiteY1" fmla="*/ 0 h 5473085"/>
              <a:gd name="connsiteX2" fmla="*/ 588473 w 5951224"/>
              <a:gd name="connsiteY2" fmla="*/ 0 h 5473085"/>
              <a:gd name="connsiteX3" fmla="*/ 5951224 w 5951224"/>
              <a:gd name="connsiteY3" fmla="*/ 0 h 5473085"/>
              <a:gd name="connsiteX4" fmla="*/ 5951224 w 5951224"/>
              <a:gd name="connsiteY4" fmla="*/ 5473085 h 5473085"/>
              <a:gd name="connsiteX5" fmla="*/ 0 w 5951224"/>
              <a:gd name="connsiteY5" fmla="*/ 5473085 h 5473085"/>
              <a:gd name="connsiteX6" fmla="*/ 0 w 5951224"/>
              <a:gd name="connsiteY6" fmla="*/ 624687 h 5473085"/>
              <a:gd name="connsiteX7" fmla="*/ 0 w 5951224"/>
              <a:gd name="connsiteY7" fmla="*/ 285604 h 5473085"/>
              <a:gd name="connsiteX8" fmla="*/ 0 w 5951224"/>
              <a:gd name="connsiteY8" fmla="*/ 117697 h 5473085"/>
              <a:gd name="connsiteX9" fmla="*/ 117697 w 5951224"/>
              <a:gd name="connsiteY9" fmla="*/ 0 h 54730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951224" h="5473085">
                <a:moveTo>
                  <a:pt x="117697" y="0"/>
                </a:moveTo>
                <a:lnTo>
                  <a:pt x="283337" y="0"/>
                </a:lnTo>
                <a:lnTo>
                  <a:pt x="588473" y="0"/>
                </a:lnTo>
                <a:lnTo>
                  <a:pt x="5951224" y="0"/>
                </a:lnTo>
                <a:lnTo>
                  <a:pt x="5951224" y="5473085"/>
                </a:lnTo>
                <a:lnTo>
                  <a:pt x="0" y="5473085"/>
                </a:lnTo>
                <a:lnTo>
                  <a:pt x="0" y="624687"/>
                </a:lnTo>
                <a:lnTo>
                  <a:pt x="0" y="285604"/>
                </a:lnTo>
                <a:lnTo>
                  <a:pt x="0" y="117697"/>
                </a:lnTo>
                <a:cubicBezTo>
                  <a:pt x="0" y="52695"/>
                  <a:pt x="52695" y="0"/>
                  <a:pt x="117697" y="0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532553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Blank 3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: Shape 8">
            <a:extLst>
              <a:ext uri="{FF2B5EF4-FFF2-40B4-BE49-F238E27FC236}">
                <a16:creationId xmlns:a16="http://schemas.microsoft.com/office/drawing/2014/main" id="{E810BAAD-AAB1-BACD-0E28-7CD2A0BD16D9}"/>
              </a:ext>
            </a:extLst>
          </p:cNvPr>
          <p:cNvSpPr/>
          <p:nvPr userDrawn="1"/>
        </p:nvSpPr>
        <p:spPr>
          <a:xfrm>
            <a:off x="6571463" y="1591031"/>
            <a:ext cx="5951224" cy="5911912"/>
          </a:xfrm>
          <a:custGeom>
            <a:avLst/>
            <a:gdLst>
              <a:gd name="connsiteX0" fmla="*/ 107135 w 5951224"/>
              <a:gd name="connsiteY0" fmla="*/ 0 h 5911912"/>
              <a:gd name="connsiteX1" fmla="*/ 283337 w 5951224"/>
              <a:gd name="connsiteY1" fmla="*/ 0 h 5911912"/>
              <a:gd name="connsiteX2" fmla="*/ 535661 w 5951224"/>
              <a:gd name="connsiteY2" fmla="*/ 0 h 5911912"/>
              <a:gd name="connsiteX3" fmla="*/ 5951224 w 5951224"/>
              <a:gd name="connsiteY3" fmla="*/ 0 h 5911912"/>
              <a:gd name="connsiteX4" fmla="*/ 5951224 w 5951224"/>
              <a:gd name="connsiteY4" fmla="*/ 5911912 h 5911912"/>
              <a:gd name="connsiteX5" fmla="*/ 0 w 5951224"/>
              <a:gd name="connsiteY5" fmla="*/ 5911912 h 5911912"/>
              <a:gd name="connsiteX6" fmla="*/ 0 w 5951224"/>
              <a:gd name="connsiteY6" fmla="*/ 599035 h 5911912"/>
              <a:gd name="connsiteX7" fmla="*/ 0 w 5951224"/>
              <a:gd name="connsiteY7" fmla="*/ 308504 h 5911912"/>
              <a:gd name="connsiteX8" fmla="*/ 0 w 5951224"/>
              <a:gd name="connsiteY8" fmla="*/ 107135 h 5911912"/>
              <a:gd name="connsiteX9" fmla="*/ 107135 w 5951224"/>
              <a:gd name="connsiteY9" fmla="*/ 0 h 5911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951224" h="5911912">
                <a:moveTo>
                  <a:pt x="107135" y="0"/>
                </a:moveTo>
                <a:lnTo>
                  <a:pt x="283337" y="0"/>
                </a:lnTo>
                <a:lnTo>
                  <a:pt x="535661" y="0"/>
                </a:lnTo>
                <a:lnTo>
                  <a:pt x="5951224" y="0"/>
                </a:lnTo>
                <a:lnTo>
                  <a:pt x="5951224" y="5911912"/>
                </a:lnTo>
                <a:lnTo>
                  <a:pt x="0" y="5911912"/>
                </a:lnTo>
                <a:lnTo>
                  <a:pt x="0" y="599035"/>
                </a:lnTo>
                <a:lnTo>
                  <a:pt x="0" y="308504"/>
                </a:lnTo>
                <a:lnTo>
                  <a:pt x="0" y="107135"/>
                </a:lnTo>
                <a:cubicBezTo>
                  <a:pt x="0" y="47966"/>
                  <a:pt x="47966" y="0"/>
                  <a:pt x="107135" y="0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500776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aeed Faal 111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2">
            <a:extLst>
              <a:ext uri="{FF2B5EF4-FFF2-40B4-BE49-F238E27FC236}">
                <a16:creationId xmlns:a16="http://schemas.microsoft.com/office/drawing/2014/main" id="{B8B4FA99-41BF-2DA3-6BC5-4D0B791CEC60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-414528" y="-114300"/>
            <a:ext cx="13021056" cy="7086600"/>
          </a:xfrm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053765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decel="10000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"/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9" dur="2000" fill="hold"/>
                                        <p:tgtEl>
                                          <p:spTgt spid="3"/>
                                        </p:tgtEl>
                                      </p:cBhvr>
                                      <p:by x="90000" y="9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</p:bldLst>
  </p:timing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E10D40D7-A455-F04D-1999-569CF36D66C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>
            <a:off x="7988300" y="1168400"/>
            <a:ext cx="2806700" cy="45085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2277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7C9CCFF-423C-E8AF-E7AA-148837234D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486A849-8995-0321-6B7F-1BFE1C96CE0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5A25441-7499-4114-BAF3-85E6993B505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72D3AA3-BEB9-D851-9F80-84A94DF695D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C46B9EAF-6F1E-2A3C-D159-6FB56ADED271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5064F414-22F9-3789-EA21-4F4FEAFA67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B13CD70E-3628-E6AC-7C7A-091F70FD1E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5A71B1F2-A006-B8AF-2FBF-2A4E0526D5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92359719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09D588-B174-37A8-BA20-60CDD415F56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69D9A9D-7AF8-A075-8EA1-DB4E6AED849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6B8DBC8-F92C-A61E-A037-6CD3B275AA7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BEFDDE9-6C63-7F56-2745-5BD722A97B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8A00C4F-1036-DBD5-E2F9-FF3C36FC7D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53569897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E9FD6B8-70B4-B43C-76C9-59C69D6045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BEEE21-E5A8-B86D-AFBC-020D88DBC85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F3D82AC-C41C-D0E9-DA80-20B0878EE5D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3352E27-7983-221E-06A7-0568F30FFD4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EEBBCE9-4A8F-0871-7738-98C537CA75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5312423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20B34CD-CB06-4E21-029D-472C5E49C3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C4694FD-F6DE-DD73-F086-43149E161B8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0A8FA31-33EF-1240-530C-0596F4D2396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D7C2D0B-71E7-54CA-1E35-B785C78A45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356A372-CBFD-EDB2-B33A-FB3700AE4F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3382741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14CF8E5-4108-3068-0907-D1B61CE00A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6985F4-0BF0-1DD9-2D33-84C00ACF390D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E88701B-B30B-336E-E092-82C04821889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99F9521-C0ED-0CDF-3A58-F9059AD9322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6559E33-4AC3-6485-507F-F0CE7CD91B3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88C6395-458F-F628-42B3-2141586EB7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33056816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7C9CCFF-423C-E8AF-E7AA-148837234D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486A849-8995-0321-6B7F-1BFE1C96CE0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5A25441-7499-4114-BAF3-85E6993B505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72D3AA3-BEB9-D851-9F80-84A94DF695D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C46B9EAF-6F1E-2A3C-D159-6FB56ADED271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5064F414-22F9-3789-EA21-4F4FEAFA67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B13CD70E-3628-E6AC-7C7A-091F70FD1E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5A71B1F2-A006-B8AF-2FBF-2A4E0526D5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55392997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A77BA4-091E-9765-723C-BFE11C49480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F28C107-33AC-F947-D314-E87410E58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0BFEC00-DE67-243B-800E-AFACA3A8C45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B258F17-7724-0208-B92B-6E79D843F8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5634262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F3E80BB-85ED-9A97-2362-38837AD112C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B45FEB82-610C-616C-BC0E-43144B06AA3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B897859-69B3-107D-44D0-3CAAF978B2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54027977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700ED1E-D9B3-077C-8F7B-37E5BBA12E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2405EB0-03FE-522B-6DB7-D2925B6683E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F98E87C-3486-0CFC-25A7-45471F547E8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47CD1CA-C0E1-78FE-4976-A2FFBF95DE1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E440CEE-B2BD-4AD7-AC9F-1FA7BD872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E35D1FE-B8AD-2569-9C91-AFDF970EA51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91932820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F57DEF-D482-9BF4-E034-70A4CBFF7A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1ACFF6F-8A4D-6CC5-63E8-51F9BE79E6CF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316BAF4-8123-E3E0-7B63-41B809A7A40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E07A3DB-9214-C3D5-0169-CEC5B72405A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8050892-92B6-D540-0872-0E4D101A226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29F8DA1-ED11-181C-C22E-6B0487A96F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90173467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E9EB7F5-89F9-919F-6A97-ACB6C8DCFA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82519A94-A31F-2985-36F1-38CB09D0124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3B5D07F-E80B-9382-DFA8-B2C3F4BB66E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8D63BEA-2332-9BE5-A4DF-E9C7B3CDAE0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DD8DB5F-7132-7AB6-9546-45D0240FB6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1852781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A77BA4-091E-9765-723C-BFE11C49480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F28C107-33AC-F947-D314-E87410E58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0BFEC00-DE67-243B-800E-AFACA3A8C45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B258F17-7724-0208-B92B-6E79D843F8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29398012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07018618-B94D-4CE5-4AA5-5F863DA50CE0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F386228A-FC92-046A-53A7-498D0FA7559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7B47962-EED5-30C3-CF97-3D01E1927B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FEC6B6F-9436-85D3-470B-6F48DF661BB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FA661D4-4E59-8A56-D7E0-F81642DC01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047530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35631701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Saeed Faal 9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6">
            <a:extLst>
              <a:ext uri="{FF2B5EF4-FFF2-40B4-BE49-F238E27FC236}">
                <a16:creationId xmlns:a16="http://schemas.microsoft.com/office/drawing/2014/main" id="{C3157E12-6B69-ECCF-2BB4-6D2B3FFE3BFD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096000" y="237744"/>
            <a:ext cx="5852160" cy="6382512"/>
          </a:xfrm>
          <a:custGeom>
            <a:avLst/>
            <a:gdLst>
              <a:gd name="connsiteX0" fmla="*/ 0 w 4738830"/>
              <a:gd name="connsiteY0" fmla="*/ 0 h 5675086"/>
              <a:gd name="connsiteX1" fmla="*/ 4738830 w 4738830"/>
              <a:gd name="connsiteY1" fmla="*/ 0 h 5675086"/>
              <a:gd name="connsiteX2" fmla="*/ 4738830 w 4738830"/>
              <a:gd name="connsiteY2" fmla="*/ 5675086 h 5675086"/>
              <a:gd name="connsiteX3" fmla="*/ 0 w 4738830"/>
              <a:gd name="connsiteY3" fmla="*/ 5675086 h 5675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38830" h="5675086">
                <a:moveTo>
                  <a:pt x="0" y="0"/>
                </a:moveTo>
                <a:lnTo>
                  <a:pt x="4738830" y="0"/>
                </a:lnTo>
                <a:lnTo>
                  <a:pt x="4738830" y="5675086"/>
                </a:lnTo>
                <a:lnTo>
                  <a:pt x="0" y="567508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826398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Saeed Faal 91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6">
            <a:extLst>
              <a:ext uri="{FF2B5EF4-FFF2-40B4-BE49-F238E27FC236}">
                <a16:creationId xmlns:a16="http://schemas.microsoft.com/office/drawing/2014/main" id="{31256CF6-B999-58E4-755F-33AD8F03B16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228600" y="237744"/>
            <a:ext cx="5867400" cy="6382512"/>
          </a:xfrm>
          <a:custGeom>
            <a:avLst/>
            <a:gdLst>
              <a:gd name="connsiteX0" fmla="*/ 0 w 4738830"/>
              <a:gd name="connsiteY0" fmla="*/ 0 h 5675086"/>
              <a:gd name="connsiteX1" fmla="*/ 4738830 w 4738830"/>
              <a:gd name="connsiteY1" fmla="*/ 0 h 5675086"/>
              <a:gd name="connsiteX2" fmla="*/ 4738830 w 4738830"/>
              <a:gd name="connsiteY2" fmla="*/ 5675086 h 5675086"/>
              <a:gd name="connsiteX3" fmla="*/ 0 w 4738830"/>
              <a:gd name="connsiteY3" fmla="*/ 5675086 h 5675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38830" h="5675086">
                <a:moveTo>
                  <a:pt x="0" y="0"/>
                </a:moveTo>
                <a:lnTo>
                  <a:pt x="4738830" y="0"/>
                </a:lnTo>
                <a:lnTo>
                  <a:pt x="4738830" y="5675086"/>
                </a:lnTo>
                <a:lnTo>
                  <a:pt x="0" y="5675086"/>
                </a:lnTo>
                <a:close/>
              </a:path>
            </a:pathLst>
          </a:custGeo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356110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11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AEC4C6E1-8AD1-32B5-498F-95BF41C6B19D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-414528" y="-114300"/>
            <a:ext cx="13021056" cy="7086600"/>
          </a:xfrm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18960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decel="10000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"/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9" dur="2000" fill="hold"/>
                                        <p:tgtEl>
                                          <p:spTgt spid="13"/>
                                        </p:tgtEl>
                                      </p:cBhvr>
                                      <p:by x="90000" y="9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3" grpId="1"/>
    </p:bldLst>
  </p:timing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11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881A1E7F-C98B-6732-257A-FF29203E0B0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158740" y="891456"/>
            <a:ext cx="5118856" cy="2537544"/>
          </a:xfrm>
          <a:custGeom>
            <a:avLst/>
            <a:gdLst>
              <a:gd name="connsiteX0" fmla="*/ 0 w 5372858"/>
              <a:gd name="connsiteY0" fmla="*/ 0 h 2710109"/>
              <a:gd name="connsiteX1" fmla="*/ 5372858 w 5372858"/>
              <a:gd name="connsiteY1" fmla="*/ 0 h 2710109"/>
              <a:gd name="connsiteX2" fmla="*/ 5372858 w 5372858"/>
              <a:gd name="connsiteY2" fmla="*/ 2710109 h 2710109"/>
              <a:gd name="connsiteX3" fmla="*/ 0 w 5372858"/>
              <a:gd name="connsiteY3" fmla="*/ 2710109 h 2710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72858" h="2710109">
                <a:moveTo>
                  <a:pt x="0" y="0"/>
                </a:moveTo>
                <a:lnTo>
                  <a:pt x="5372858" y="0"/>
                </a:lnTo>
                <a:lnTo>
                  <a:pt x="5372858" y="2710109"/>
                </a:lnTo>
                <a:lnTo>
                  <a:pt x="0" y="271010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1B9FA0DE-7EA8-A234-F768-F4844E60DE3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158737" y="3551163"/>
            <a:ext cx="5118862" cy="2537540"/>
          </a:xfrm>
          <a:custGeom>
            <a:avLst/>
            <a:gdLst>
              <a:gd name="connsiteX0" fmla="*/ 0 w 5372867"/>
              <a:gd name="connsiteY0" fmla="*/ 0 h 2710109"/>
              <a:gd name="connsiteX1" fmla="*/ 5372867 w 5372867"/>
              <a:gd name="connsiteY1" fmla="*/ 0 h 2710109"/>
              <a:gd name="connsiteX2" fmla="*/ 5372867 w 5372867"/>
              <a:gd name="connsiteY2" fmla="*/ 2710109 h 2710109"/>
              <a:gd name="connsiteX3" fmla="*/ 0 w 5372867"/>
              <a:gd name="connsiteY3" fmla="*/ 2710109 h 2710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72867" h="2710109">
                <a:moveTo>
                  <a:pt x="0" y="0"/>
                </a:moveTo>
                <a:lnTo>
                  <a:pt x="5372867" y="0"/>
                </a:lnTo>
                <a:lnTo>
                  <a:pt x="5372867" y="2710109"/>
                </a:lnTo>
                <a:lnTo>
                  <a:pt x="0" y="271010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88A0A3AA-D159-FE6F-BC3E-3D5308A7204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914401" y="3551091"/>
            <a:ext cx="5118862" cy="2537684"/>
          </a:xfrm>
          <a:custGeom>
            <a:avLst/>
            <a:gdLst>
              <a:gd name="connsiteX0" fmla="*/ 0 w 5372812"/>
              <a:gd name="connsiteY0" fmla="*/ 0 h 2710109"/>
              <a:gd name="connsiteX1" fmla="*/ 5372812 w 5372812"/>
              <a:gd name="connsiteY1" fmla="*/ 0 h 2710109"/>
              <a:gd name="connsiteX2" fmla="*/ 5372812 w 5372812"/>
              <a:gd name="connsiteY2" fmla="*/ 2710109 h 2710109"/>
              <a:gd name="connsiteX3" fmla="*/ 0 w 5372812"/>
              <a:gd name="connsiteY3" fmla="*/ 2710109 h 2710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72812" h="2710109">
                <a:moveTo>
                  <a:pt x="0" y="0"/>
                </a:moveTo>
                <a:lnTo>
                  <a:pt x="5372812" y="0"/>
                </a:lnTo>
                <a:lnTo>
                  <a:pt x="5372812" y="2710109"/>
                </a:lnTo>
                <a:lnTo>
                  <a:pt x="0" y="271010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80719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accel="50000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accel="50000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accel="50000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3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4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0" grpId="0"/>
      <p:bldP spid="21" grpId="0"/>
    </p:bldLst>
  </p:timing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Faal 12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8A02364B-4141-4704-CCDF-4CFCDA9F53F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143000" y="3244850"/>
            <a:ext cx="1879600" cy="1879600"/>
          </a:xfrm>
          <a:custGeom>
            <a:avLst/>
            <a:gdLst>
              <a:gd name="connsiteX0" fmla="*/ 1066800 w 2133600"/>
              <a:gd name="connsiteY0" fmla="*/ 0 h 2133600"/>
              <a:gd name="connsiteX1" fmla="*/ 2133600 w 2133600"/>
              <a:gd name="connsiteY1" fmla="*/ 1066800 h 2133600"/>
              <a:gd name="connsiteX2" fmla="*/ 1066800 w 2133600"/>
              <a:gd name="connsiteY2" fmla="*/ 2133600 h 2133600"/>
              <a:gd name="connsiteX3" fmla="*/ 0 w 2133600"/>
              <a:gd name="connsiteY3" fmla="*/ 1066800 h 2133600"/>
              <a:gd name="connsiteX4" fmla="*/ 1066800 w 2133600"/>
              <a:gd name="connsiteY4" fmla="*/ 0 h 213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3600" h="2133600">
                <a:moveTo>
                  <a:pt x="1066800" y="0"/>
                </a:moveTo>
                <a:cubicBezTo>
                  <a:pt x="1655977" y="0"/>
                  <a:pt x="2133600" y="477623"/>
                  <a:pt x="2133600" y="1066800"/>
                </a:cubicBezTo>
                <a:cubicBezTo>
                  <a:pt x="2133600" y="1655977"/>
                  <a:pt x="1655977" y="2133600"/>
                  <a:pt x="1066800" y="2133600"/>
                </a:cubicBezTo>
                <a:cubicBezTo>
                  <a:pt x="477623" y="2133600"/>
                  <a:pt x="0" y="1655977"/>
                  <a:pt x="0" y="1066800"/>
                </a:cubicBezTo>
                <a:cubicBezTo>
                  <a:pt x="0" y="477623"/>
                  <a:pt x="477623" y="0"/>
                  <a:pt x="1066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F0AC4623-CA82-6616-F458-E7909AA8C65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149600" y="3244850"/>
            <a:ext cx="1879600" cy="1879600"/>
          </a:xfrm>
          <a:custGeom>
            <a:avLst/>
            <a:gdLst>
              <a:gd name="connsiteX0" fmla="*/ 1066800 w 2133600"/>
              <a:gd name="connsiteY0" fmla="*/ 0 h 2133600"/>
              <a:gd name="connsiteX1" fmla="*/ 2133600 w 2133600"/>
              <a:gd name="connsiteY1" fmla="*/ 1066800 h 2133600"/>
              <a:gd name="connsiteX2" fmla="*/ 1066800 w 2133600"/>
              <a:gd name="connsiteY2" fmla="*/ 2133600 h 2133600"/>
              <a:gd name="connsiteX3" fmla="*/ 0 w 2133600"/>
              <a:gd name="connsiteY3" fmla="*/ 1066800 h 2133600"/>
              <a:gd name="connsiteX4" fmla="*/ 1066800 w 2133600"/>
              <a:gd name="connsiteY4" fmla="*/ 0 h 213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3600" h="2133600">
                <a:moveTo>
                  <a:pt x="1066800" y="0"/>
                </a:moveTo>
                <a:cubicBezTo>
                  <a:pt x="1655977" y="0"/>
                  <a:pt x="2133600" y="477623"/>
                  <a:pt x="2133600" y="1066800"/>
                </a:cubicBezTo>
                <a:cubicBezTo>
                  <a:pt x="2133600" y="1655977"/>
                  <a:pt x="1655977" y="2133600"/>
                  <a:pt x="1066800" y="2133600"/>
                </a:cubicBezTo>
                <a:cubicBezTo>
                  <a:pt x="477623" y="2133600"/>
                  <a:pt x="0" y="1655977"/>
                  <a:pt x="0" y="1066800"/>
                </a:cubicBezTo>
                <a:cubicBezTo>
                  <a:pt x="0" y="477623"/>
                  <a:pt x="477623" y="0"/>
                  <a:pt x="1066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1B61030F-D957-F812-D458-F20BA4E07D25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156200" y="3244850"/>
            <a:ext cx="1879600" cy="1879600"/>
          </a:xfrm>
          <a:custGeom>
            <a:avLst/>
            <a:gdLst>
              <a:gd name="connsiteX0" fmla="*/ 1066800 w 2133600"/>
              <a:gd name="connsiteY0" fmla="*/ 0 h 2133600"/>
              <a:gd name="connsiteX1" fmla="*/ 2133600 w 2133600"/>
              <a:gd name="connsiteY1" fmla="*/ 1066800 h 2133600"/>
              <a:gd name="connsiteX2" fmla="*/ 1066800 w 2133600"/>
              <a:gd name="connsiteY2" fmla="*/ 2133600 h 2133600"/>
              <a:gd name="connsiteX3" fmla="*/ 0 w 2133600"/>
              <a:gd name="connsiteY3" fmla="*/ 1066800 h 2133600"/>
              <a:gd name="connsiteX4" fmla="*/ 1066800 w 2133600"/>
              <a:gd name="connsiteY4" fmla="*/ 0 h 213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3600" h="2133600">
                <a:moveTo>
                  <a:pt x="1066800" y="0"/>
                </a:moveTo>
                <a:cubicBezTo>
                  <a:pt x="1655977" y="0"/>
                  <a:pt x="2133600" y="477623"/>
                  <a:pt x="2133600" y="1066800"/>
                </a:cubicBezTo>
                <a:cubicBezTo>
                  <a:pt x="2133600" y="1655977"/>
                  <a:pt x="1655977" y="2133600"/>
                  <a:pt x="1066800" y="2133600"/>
                </a:cubicBezTo>
                <a:cubicBezTo>
                  <a:pt x="477623" y="2133600"/>
                  <a:pt x="0" y="1655977"/>
                  <a:pt x="0" y="1066800"/>
                </a:cubicBezTo>
                <a:cubicBezTo>
                  <a:pt x="0" y="477623"/>
                  <a:pt x="477623" y="0"/>
                  <a:pt x="1066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4D5FE441-C3E7-07FE-C58A-4B5C0844CCF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162800" y="3244850"/>
            <a:ext cx="1879600" cy="1879600"/>
          </a:xfrm>
          <a:custGeom>
            <a:avLst/>
            <a:gdLst>
              <a:gd name="connsiteX0" fmla="*/ 1066800 w 2133600"/>
              <a:gd name="connsiteY0" fmla="*/ 0 h 2133600"/>
              <a:gd name="connsiteX1" fmla="*/ 2133600 w 2133600"/>
              <a:gd name="connsiteY1" fmla="*/ 1066800 h 2133600"/>
              <a:gd name="connsiteX2" fmla="*/ 1066800 w 2133600"/>
              <a:gd name="connsiteY2" fmla="*/ 2133600 h 2133600"/>
              <a:gd name="connsiteX3" fmla="*/ 0 w 2133600"/>
              <a:gd name="connsiteY3" fmla="*/ 1066800 h 2133600"/>
              <a:gd name="connsiteX4" fmla="*/ 1066800 w 2133600"/>
              <a:gd name="connsiteY4" fmla="*/ 0 h 213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3600" h="2133600">
                <a:moveTo>
                  <a:pt x="1066800" y="0"/>
                </a:moveTo>
                <a:cubicBezTo>
                  <a:pt x="1655977" y="0"/>
                  <a:pt x="2133600" y="477623"/>
                  <a:pt x="2133600" y="1066800"/>
                </a:cubicBezTo>
                <a:cubicBezTo>
                  <a:pt x="2133600" y="1655977"/>
                  <a:pt x="1655977" y="2133600"/>
                  <a:pt x="1066800" y="2133600"/>
                </a:cubicBezTo>
                <a:cubicBezTo>
                  <a:pt x="477623" y="2133600"/>
                  <a:pt x="0" y="1655977"/>
                  <a:pt x="0" y="1066800"/>
                </a:cubicBezTo>
                <a:cubicBezTo>
                  <a:pt x="0" y="477623"/>
                  <a:pt x="477623" y="0"/>
                  <a:pt x="1066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3BBC7AAA-B541-537F-B64B-1AE108A9B4D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169400" y="3244850"/>
            <a:ext cx="1879600" cy="1879600"/>
          </a:xfrm>
          <a:custGeom>
            <a:avLst/>
            <a:gdLst>
              <a:gd name="connsiteX0" fmla="*/ 1066800 w 2133600"/>
              <a:gd name="connsiteY0" fmla="*/ 0 h 2133600"/>
              <a:gd name="connsiteX1" fmla="*/ 2133600 w 2133600"/>
              <a:gd name="connsiteY1" fmla="*/ 1066800 h 2133600"/>
              <a:gd name="connsiteX2" fmla="*/ 1066800 w 2133600"/>
              <a:gd name="connsiteY2" fmla="*/ 2133600 h 2133600"/>
              <a:gd name="connsiteX3" fmla="*/ 0 w 2133600"/>
              <a:gd name="connsiteY3" fmla="*/ 1066800 h 2133600"/>
              <a:gd name="connsiteX4" fmla="*/ 1066800 w 2133600"/>
              <a:gd name="connsiteY4" fmla="*/ 0 h 213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3600" h="2133600">
                <a:moveTo>
                  <a:pt x="1066800" y="0"/>
                </a:moveTo>
                <a:cubicBezTo>
                  <a:pt x="1655977" y="0"/>
                  <a:pt x="2133600" y="477623"/>
                  <a:pt x="2133600" y="1066800"/>
                </a:cubicBezTo>
                <a:cubicBezTo>
                  <a:pt x="2133600" y="1655977"/>
                  <a:pt x="1655977" y="2133600"/>
                  <a:pt x="1066800" y="2133600"/>
                </a:cubicBezTo>
                <a:cubicBezTo>
                  <a:pt x="477623" y="2133600"/>
                  <a:pt x="0" y="1655977"/>
                  <a:pt x="0" y="1066800"/>
                </a:cubicBezTo>
                <a:cubicBezTo>
                  <a:pt x="0" y="477623"/>
                  <a:pt x="477623" y="0"/>
                  <a:pt x="1066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2654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nodePh="1" p14:presetBounceEnd="70000">
                                      <p:stCondLst>
                                        <p:cond delay="0"/>
                                      </p:stCondLst>
                                      <p:endCondLst>
                                        <p:cond evt="begin" delay="0">
                                          <p:tn val="5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 nodePh="1" p14:presetBounceEnd="70000">
                                      <p:stCondLst>
                                        <p:cond delay="100"/>
                                      </p:stCondLst>
                                      <p:endCondLst>
                                        <p:cond evt="begin" delay="0">
                                          <p:tn val="9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11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12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 nodePh="1" p14:presetBounceEnd="70000">
                                      <p:stCondLst>
                                        <p:cond delay="200"/>
                                      </p:stCondLst>
                                      <p:endCondLst>
                                        <p:cond evt="begin" delay="0">
                                          <p:tn val="13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15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16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 nodePh="1" p14:presetBounceEnd="70000">
                                      <p:stCondLst>
                                        <p:cond delay="300"/>
                                      </p:stCondLst>
                                      <p:endCondLst>
                                        <p:cond evt="begin" delay="0">
                                          <p:tn val="17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1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2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grpId="0" nodeType="withEffect" nodePh="1" p14:presetBounceEnd="70000">
                                      <p:stCondLst>
                                        <p:cond delay="400"/>
                                      </p:stCondLst>
                                      <p:endCondLst>
                                        <p:cond evt="begin" delay="0">
                                          <p:tn val="21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23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2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" grpId="0"/>
          <p:bldP spid="18" grpId="0"/>
          <p:bldP spid="19" grpId="0"/>
          <p:bldP spid="20" grpId="0"/>
          <p:bldP spid="21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nodePh="1">
                                      <p:stCondLst>
                                        <p:cond delay="0"/>
                                      </p:stCondLst>
                                      <p:endCondLst>
                                        <p:cond evt="begin" delay="0">
                                          <p:tn val="5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1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 nodePh="1">
                                      <p:stCondLst>
                                        <p:cond delay="100"/>
                                      </p:stCondLst>
                                      <p:endCondLst>
                                        <p:cond evt="begin" delay="0">
                                          <p:tn val="9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 nodePh="1">
                                      <p:stCondLst>
                                        <p:cond delay="200"/>
                                      </p:stCondLst>
                                      <p:endCondLst>
                                        <p:cond evt="begin" delay="0">
                                          <p:tn val="13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 nodePh="1">
                                      <p:stCondLst>
                                        <p:cond delay="300"/>
                                      </p:stCondLst>
                                      <p:endCondLst>
                                        <p:cond evt="begin" delay="0">
                                          <p:tn val="17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grpId="0" nodeType="withEffect" nodePh="1">
                                      <p:stCondLst>
                                        <p:cond delay="400"/>
                                      </p:stCondLst>
                                      <p:endCondLst>
                                        <p:cond evt="begin" delay="0">
                                          <p:tn val="21"/>
                                        </p:cond>
                                      </p:end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" grpId="0"/>
          <p:bldP spid="18" grpId="0"/>
          <p:bldP spid="19" grpId="0"/>
          <p:bldP spid="20" grpId="0"/>
          <p:bldP spid="21" grpId="0"/>
        </p:bldLst>
      </p:timing>
    </mc:Fallback>
  </mc:AlternateConten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Faal 13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3">
            <a:extLst>
              <a:ext uri="{FF2B5EF4-FFF2-40B4-BE49-F238E27FC236}">
                <a16:creationId xmlns:a16="http://schemas.microsoft.com/office/drawing/2014/main" id="{EBC1A0F9-C205-26B0-C6EF-66E4CE894AEC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1088571" y="12269488"/>
            <a:ext cx="10014858" cy="4869544"/>
          </a:xfrm>
        </p:spPr>
        <p:txBody>
          <a:bodyPr>
            <a:normAutofit/>
          </a:bodyPr>
          <a:lstStyle>
            <a:lvl1pPr marL="228600" marR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 sz="8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Helllo erenvdi ond how aare you </a:t>
            </a:r>
          </a:p>
          <a:p>
            <a:endParaRPr lang="en-US" dirty="0"/>
          </a:p>
        </p:txBody>
      </p:sp>
      <p:sp>
        <p:nvSpPr>
          <p:cNvPr id="13" name="1">
            <a:extLst>
              <a:ext uri="{FF2B5EF4-FFF2-40B4-BE49-F238E27FC236}">
                <a16:creationId xmlns:a16="http://schemas.microsoft.com/office/drawing/2014/main" id="{AEC4C6E1-8AD1-32B5-498F-95BF41C6B19D}"/>
              </a:ext>
            </a:extLst>
          </p:cNvPr>
          <p:cNvSpPr>
            <a:spLocks noGrp="1" noChangeAspect="1"/>
          </p:cNvSpPr>
          <p:nvPr>
            <p:ph type="pic" sz="quarter" idx="10" hasCustomPrompt="1"/>
          </p:nvPr>
        </p:nvSpPr>
        <p:spPr>
          <a:xfrm>
            <a:off x="1088571" y="994227"/>
            <a:ext cx="10014858" cy="4869544"/>
          </a:xfrm>
        </p:spPr>
        <p:txBody>
          <a:bodyPr>
            <a:normAutofit/>
          </a:bodyPr>
          <a:lstStyle>
            <a:lvl1pPr rtl="0">
              <a:defRPr sz="8000"/>
            </a:lvl1pPr>
          </a:lstStyle>
          <a:p>
            <a:r>
              <a:rPr lang="en-US" dirty="0"/>
              <a:t>Helllo erenvdi ond how aare you </a:t>
            </a:r>
          </a:p>
        </p:txBody>
      </p:sp>
      <p:sp>
        <p:nvSpPr>
          <p:cNvPr id="3" name="2">
            <a:extLst>
              <a:ext uri="{FF2B5EF4-FFF2-40B4-BE49-F238E27FC236}">
                <a16:creationId xmlns:a16="http://schemas.microsoft.com/office/drawing/2014/main" id="{826DA440-07ED-C907-3128-615D0F1CB1CB}"/>
              </a:ext>
            </a:extLst>
          </p:cNvPr>
          <p:cNvSpPr>
            <a:spLocks noGrp="1" noChangeAspect="1"/>
          </p:cNvSpPr>
          <p:nvPr>
            <p:ph type="pic" sz="quarter" idx="11" hasCustomPrompt="1"/>
          </p:nvPr>
        </p:nvSpPr>
        <p:spPr>
          <a:xfrm>
            <a:off x="1088571" y="6859288"/>
            <a:ext cx="10014858" cy="4869544"/>
          </a:xfrm>
        </p:spPr>
        <p:txBody>
          <a:bodyPr>
            <a:normAutofit/>
          </a:bodyPr>
          <a:lstStyle>
            <a:lvl1pPr marL="228600" marR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 sz="8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Helllo erenvdi ond how aare you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110073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4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 -0.85694 " pathEditMode="relative" rAng="0" ptsTypes="AA">
                                      <p:cBhvr>
                                        <p:cTn id="11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2847"/>
                                    </p:animMotion>
                                  </p:childTnLst>
                                </p:cTn>
                              </p:par>
                              <p:par>
                                <p:cTn id="12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2.59259E-6 L 0 -0.85509 " pathEditMode="relative" rAng="0" ptsTypes="AA">
                                      <p:cBhvr>
                                        <p:cTn id="13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275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64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85509 L 0 -1.7162 " pathEditMode="relative" rAng="0" ptsTypes="AA">
                                      <p:cBhvr>
                                        <p:cTn id="17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3056"/>
                                    </p:animMotion>
                                  </p:childTnLst>
                                </p:cTn>
                              </p:par>
                              <p:par>
                                <p:cTn id="18" presetID="64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78866 L 0 -1.64398 " pathEditMode="relative" rAng="0" ptsTypes="AA">
                                      <p:cBhvr>
                                        <p:cTn id="19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277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13" grpId="0"/>
      <p:bldP spid="13" grpId="1"/>
      <p:bldP spid="3" grpId="0"/>
      <p:bldP spid="3" grpId="1"/>
    </p:bld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aeed Faal 9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6">
            <a:extLst>
              <a:ext uri="{FF2B5EF4-FFF2-40B4-BE49-F238E27FC236}">
                <a16:creationId xmlns:a16="http://schemas.microsoft.com/office/drawing/2014/main" id="{C3157E12-6B69-ECCF-2BB4-6D2B3FFE3BFD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239268" y="237744"/>
            <a:ext cx="11713464" cy="6382512"/>
          </a:xfrm>
          <a:custGeom>
            <a:avLst/>
            <a:gdLst>
              <a:gd name="connsiteX0" fmla="*/ 0 w 4738830"/>
              <a:gd name="connsiteY0" fmla="*/ 0 h 5675086"/>
              <a:gd name="connsiteX1" fmla="*/ 4738830 w 4738830"/>
              <a:gd name="connsiteY1" fmla="*/ 0 h 5675086"/>
              <a:gd name="connsiteX2" fmla="*/ 4738830 w 4738830"/>
              <a:gd name="connsiteY2" fmla="*/ 5675086 h 5675086"/>
              <a:gd name="connsiteX3" fmla="*/ 0 w 4738830"/>
              <a:gd name="connsiteY3" fmla="*/ 5675086 h 5675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38830" h="5675086">
                <a:moveTo>
                  <a:pt x="0" y="0"/>
                </a:moveTo>
                <a:lnTo>
                  <a:pt x="4738830" y="0"/>
                </a:lnTo>
                <a:lnTo>
                  <a:pt x="4738830" y="5675086"/>
                </a:lnTo>
                <a:lnTo>
                  <a:pt x="0" y="5675086"/>
                </a:lnTo>
                <a:close/>
              </a:path>
            </a:pathLst>
          </a:custGeom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039609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Faal 114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AEC4C6E1-8AD1-32B5-498F-95BF41C6B19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107805" y="768857"/>
            <a:ext cx="2003696" cy="2468881"/>
          </a:xfrm>
        </p:spPr>
        <p:txBody>
          <a:bodyPr/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3" name="Picture Placeholder 12">
            <a:extLst>
              <a:ext uri="{FF2B5EF4-FFF2-40B4-BE49-F238E27FC236}">
                <a16:creationId xmlns:a16="http://schemas.microsoft.com/office/drawing/2014/main" id="{938D98D4-1A2C-A027-AD78-CC01DFD14CA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107805" y="3620263"/>
            <a:ext cx="2003696" cy="2468880"/>
          </a:xfrm>
        </p:spPr>
        <p:txBody>
          <a:bodyPr/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1" name="Picture Placeholder 12">
            <a:extLst>
              <a:ext uri="{FF2B5EF4-FFF2-40B4-BE49-F238E27FC236}">
                <a16:creationId xmlns:a16="http://schemas.microsoft.com/office/drawing/2014/main" id="{2396A277-900C-1772-B67A-EA1A4D4F7299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470005" y="768857"/>
            <a:ext cx="2003696" cy="2468881"/>
          </a:xfrm>
        </p:spPr>
        <p:txBody>
          <a:bodyPr/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2" name="Picture Placeholder 12">
            <a:extLst>
              <a:ext uri="{FF2B5EF4-FFF2-40B4-BE49-F238E27FC236}">
                <a16:creationId xmlns:a16="http://schemas.microsoft.com/office/drawing/2014/main" id="{E717D8D5-4593-FB2E-83A7-088411F376B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470005" y="3620263"/>
            <a:ext cx="2003696" cy="2468880"/>
          </a:xfrm>
        </p:spPr>
        <p:txBody>
          <a:bodyPr/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6" name="Picture Placeholder 12">
            <a:extLst>
              <a:ext uri="{FF2B5EF4-FFF2-40B4-BE49-F238E27FC236}">
                <a16:creationId xmlns:a16="http://schemas.microsoft.com/office/drawing/2014/main" id="{3AF1B9CA-9B10-DA05-872A-D08EC7675189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080499" y="768857"/>
            <a:ext cx="2003696" cy="2468881"/>
          </a:xfrm>
        </p:spPr>
        <p:txBody>
          <a:bodyPr/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7" name="Picture Placeholder 12">
            <a:extLst>
              <a:ext uri="{FF2B5EF4-FFF2-40B4-BE49-F238E27FC236}">
                <a16:creationId xmlns:a16="http://schemas.microsoft.com/office/drawing/2014/main" id="{78DE2AD3-61E4-48D4-1411-FC0596E8574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080499" y="3620263"/>
            <a:ext cx="2003696" cy="2468880"/>
          </a:xfrm>
        </p:spPr>
        <p:txBody>
          <a:bodyPr/>
          <a:lstStyle>
            <a:lvl1pPr rtl="0"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948458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accel="50000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accel="50000" decel="50000" fill="hold" grpId="0" nodeType="withEffect" nodePh="1">
                                  <p:stCondLst>
                                    <p:cond delay="10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3" presetClass="entr" presetSubtype="16" accel="50000" decel="5000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13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4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3" presetClass="entr" presetSubtype="16" accel="50000" decel="50000" fill="hold" grpId="0" nodeType="withEffect" nodePh="1">
                                  <p:stCondLst>
                                    <p:cond delay="300"/>
                                  </p:stCondLst>
                                  <p:endCondLst>
                                    <p:cond evt="begin" delay="0">
                                      <p:tn val="17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8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3" presetClass="entr" presetSubtype="16" accel="50000" decel="50000" fill="hold" grpId="0" nodeType="withEffect" nodePh="1">
                                  <p:stCondLst>
                                    <p:cond delay="400"/>
                                  </p:stCondLst>
                                  <p:endCondLst>
                                    <p:cond evt="begin" delay="0">
                                      <p:tn val="21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2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3" presetClass="entr" presetSubtype="16" accel="50000" decel="50000" fill="hold" grpId="0" nodeType="withEffect" nodePh="1">
                                  <p:stCondLst>
                                    <p:cond delay="500"/>
                                  </p:stCondLst>
                                  <p:endCondLst>
                                    <p:cond evt="begin" delay="0">
                                      <p:tn val="2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6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3" grpId="0"/>
      <p:bldP spid="11" grpId="0"/>
      <p:bldP spid="12" grpId="0"/>
      <p:bldP spid="16" grpId="0"/>
      <p:bldP spid="17" grpId="0"/>
    </p:bld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F3E80BB-85ED-9A97-2362-38837AD112C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B45FEB82-610C-616C-BC0E-43144B06AA3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B897859-69B3-107D-44D0-3CAAF978B2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50657844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aeed Faal 115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A4BC134E-0D7C-7490-6AE5-BC85798C426F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394200" y="731520"/>
            <a:ext cx="3403600" cy="5394960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231F0BDD-7140-100D-8537-86051733DC8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797800" y="731520"/>
            <a:ext cx="3403600" cy="5394960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21893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1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aeed Faal 120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1">
            <a:extLst>
              <a:ext uri="{FF2B5EF4-FFF2-40B4-BE49-F238E27FC236}">
                <a16:creationId xmlns:a16="http://schemas.microsoft.com/office/drawing/2014/main" id="{9D06F981-351F-8D17-FA5B-D47BDCF1117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76300" y="800100"/>
            <a:ext cx="2600325" cy="3844471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  <p:sp>
        <p:nvSpPr>
          <p:cNvPr id="6" name="Picture Placeholder 11">
            <a:extLst>
              <a:ext uri="{FF2B5EF4-FFF2-40B4-BE49-F238E27FC236}">
                <a16:creationId xmlns:a16="http://schemas.microsoft.com/office/drawing/2014/main" id="{BBEFB07C-C186-DF15-A5C2-7F4D4274973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08375" y="800099"/>
            <a:ext cx="2600325" cy="3844471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  <p:sp>
        <p:nvSpPr>
          <p:cNvPr id="7" name="Picture Placeholder 11">
            <a:extLst>
              <a:ext uri="{FF2B5EF4-FFF2-40B4-BE49-F238E27FC236}">
                <a16:creationId xmlns:a16="http://schemas.microsoft.com/office/drawing/2014/main" id="{AED286EA-1A8E-4866-F1F6-B4D23A492CB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140450" y="800099"/>
            <a:ext cx="2600325" cy="3844471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  <p:sp>
        <p:nvSpPr>
          <p:cNvPr id="8" name="Picture Placeholder 11">
            <a:extLst>
              <a:ext uri="{FF2B5EF4-FFF2-40B4-BE49-F238E27FC236}">
                <a16:creationId xmlns:a16="http://schemas.microsoft.com/office/drawing/2014/main" id="{F8AEFECF-5A25-3821-83D7-F1DC14C632B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772525" y="800100"/>
            <a:ext cx="2600325" cy="3844471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100515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 nodePh="1">
                                  <p:stCondLst>
                                    <p:cond delay="10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10000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13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decel="100000" fill="hold" grpId="0" nodeType="withEffect" nodePh="1">
                                  <p:stCondLst>
                                    <p:cond delay="300"/>
                                  </p:stCondLst>
                                  <p:endCondLst>
                                    <p:cond evt="begin" delay="0">
                                      <p:tn val="17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6" grpId="0"/>
      <p:bldP spid="7" grpId="0"/>
      <p:bldP spid="8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aeed Faal 12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1">
            <a:extLst>
              <a:ext uri="{FF2B5EF4-FFF2-40B4-BE49-F238E27FC236}">
                <a16:creationId xmlns:a16="http://schemas.microsoft.com/office/drawing/2014/main" id="{9D06F981-351F-8D17-FA5B-D47BDCF1117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925513" y="771525"/>
            <a:ext cx="2552700" cy="5314950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6" name="Picture Placeholder 11">
            <a:extLst>
              <a:ext uri="{FF2B5EF4-FFF2-40B4-BE49-F238E27FC236}">
                <a16:creationId xmlns:a16="http://schemas.microsoft.com/office/drawing/2014/main" id="{BBEFB07C-C186-DF15-A5C2-7F4D4274973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43300" y="771525"/>
            <a:ext cx="2552700" cy="5314950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7" name="Picture Placeholder 11">
            <a:extLst>
              <a:ext uri="{FF2B5EF4-FFF2-40B4-BE49-F238E27FC236}">
                <a16:creationId xmlns:a16="http://schemas.microsoft.com/office/drawing/2014/main" id="{AED286EA-1A8E-4866-F1F6-B4D23A492CB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161087" y="771525"/>
            <a:ext cx="2552700" cy="5314950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8" name="Picture Placeholder 11">
            <a:extLst>
              <a:ext uri="{FF2B5EF4-FFF2-40B4-BE49-F238E27FC236}">
                <a16:creationId xmlns:a16="http://schemas.microsoft.com/office/drawing/2014/main" id="{F8AEFECF-5A25-3821-83D7-F1DC14C632B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778873" y="771525"/>
            <a:ext cx="2552700" cy="5314950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endParaRPr 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F594600-628E-E2E9-F29B-922025A1387D}"/>
              </a:ext>
            </a:extLst>
          </p:cNvPr>
          <p:cNvSpPr txBox="1"/>
          <p:nvPr userDrawn="1"/>
        </p:nvSpPr>
        <p:spPr>
          <a:xfrm>
            <a:off x="1362074" y="5021719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DBC4EC4-ECF7-1858-3369-B7F6158CDA7D}"/>
              </a:ext>
            </a:extLst>
          </p:cNvPr>
          <p:cNvSpPr txBox="1"/>
          <p:nvPr userDrawn="1"/>
        </p:nvSpPr>
        <p:spPr>
          <a:xfrm>
            <a:off x="3829049" y="5021719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0B2E1FB-678D-F183-D75A-85BAA9626E54}"/>
              </a:ext>
            </a:extLst>
          </p:cNvPr>
          <p:cNvSpPr txBox="1"/>
          <p:nvPr userDrawn="1"/>
        </p:nvSpPr>
        <p:spPr>
          <a:xfrm>
            <a:off x="6296024" y="5021719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2A06F75-100B-5403-7AD5-513B474FD00C}"/>
              </a:ext>
            </a:extLst>
          </p:cNvPr>
          <p:cNvSpPr txBox="1"/>
          <p:nvPr userDrawn="1"/>
        </p:nvSpPr>
        <p:spPr>
          <a:xfrm>
            <a:off x="8762999" y="5021719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</p:spTree>
    <p:extLst>
      <p:ext uri="{BB962C8B-B14F-4D97-AF65-F5344CB8AC3E}">
        <p14:creationId xmlns:p14="http://schemas.microsoft.com/office/powerpoint/2010/main" val="18825020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 nodePh="1">
                                  <p:stCondLst>
                                    <p:cond delay="10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100000" fill="hold" grpId="0" nodeType="withEffect" nodePh="1">
                                  <p:stCondLst>
                                    <p:cond delay="200"/>
                                  </p:stCondLst>
                                  <p:endCondLst>
                                    <p:cond evt="begin" delay="0">
                                      <p:tn val="13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decel="100000" fill="hold" grpId="0" nodeType="withEffect" nodePh="1">
                                  <p:stCondLst>
                                    <p:cond delay="300"/>
                                  </p:stCondLst>
                                  <p:endCondLst>
                                    <p:cond evt="begin" delay="0">
                                      <p:tn val="17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6" grpId="0"/>
      <p:bldP spid="7" grpId="0"/>
      <p:bldP spid="8" grpId="0"/>
      <p:bldP spid="11" grpId="0"/>
      <p:bldP spid="12" grpId="0"/>
      <p:bldP spid="13" grpId="0"/>
      <p:bldP spid="14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D485354-AC28-AAFE-C826-63531A43FA1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28600" y="237744"/>
            <a:ext cx="5867400" cy="6382512"/>
          </a:xfrm>
          <a:custGeom>
            <a:avLst/>
            <a:gdLst>
              <a:gd name="connsiteX0" fmla="*/ 0 w 4738830"/>
              <a:gd name="connsiteY0" fmla="*/ 0 h 5675086"/>
              <a:gd name="connsiteX1" fmla="*/ 4738830 w 4738830"/>
              <a:gd name="connsiteY1" fmla="*/ 0 h 5675086"/>
              <a:gd name="connsiteX2" fmla="*/ 4738830 w 4738830"/>
              <a:gd name="connsiteY2" fmla="*/ 5675086 h 5675086"/>
              <a:gd name="connsiteX3" fmla="*/ 0 w 4738830"/>
              <a:gd name="connsiteY3" fmla="*/ 5675086 h 5675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38830" h="5675086">
                <a:moveTo>
                  <a:pt x="0" y="0"/>
                </a:moveTo>
                <a:lnTo>
                  <a:pt x="4738830" y="0"/>
                </a:lnTo>
                <a:lnTo>
                  <a:pt x="4738830" y="5675086"/>
                </a:lnTo>
                <a:lnTo>
                  <a:pt x="0" y="5675086"/>
                </a:lnTo>
                <a:close/>
              </a:path>
            </a:pathLst>
          </a:custGeom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864900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5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Slide 145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98133260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Faal 13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14508312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aeed Faal 116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A4BC134E-0D7C-7490-6AE5-BC85798C426F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17714" y="237744"/>
            <a:ext cx="5878285" cy="6382512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52909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 nodePh="1">
                                  <p:stCondLst>
                                    <p:cond delay="75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3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aeed Faal 117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A4BC134E-0D7C-7490-6AE5-BC85798C426F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055948" y="237744"/>
            <a:ext cx="5499099" cy="6382512"/>
          </a:xfrm>
          <a:custGeom>
            <a:avLst/>
            <a:gdLst>
              <a:gd name="connsiteX0" fmla="*/ 0 w 3403600"/>
              <a:gd name="connsiteY0" fmla="*/ 0 h 4914900"/>
              <a:gd name="connsiteX1" fmla="*/ 3403600 w 3403600"/>
              <a:gd name="connsiteY1" fmla="*/ 0 h 4914900"/>
              <a:gd name="connsiteX2" fmla="*/ 3403600 w 3403600"/>
              <a:gd name="connsiteY2" fmla="*/ 4914900 h 4914900"/>
              <a:gd name="connsiteX3" fmla="*/ 0 w 3403600"/>
              <a:gd name="connsiteY3" fmla="*/ 4914900 h 491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03600" h="4914900">
                <a:moveTo>
                  <a:pt x="0" y="0"/>
                </a:moveTo>
                <a:lnTo>
                  <a:pt x="3403600" y="0"/>
                </a:lnTo>
                <a:lnTo>
                  <a:pt x="3403600" y="4914900"/>
                </a:lnTo>
                <a:lnTo>
                  <a:pt x="0" y="49149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741520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100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9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30576E5E-9045-5CE4-3771-CC7A73E46D2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72492" y="1002448"/>
            <a:ext cx="9642298" cy="4853104"/>
          </a:xfrm>
          <a:custGeom>
            <a:avLst/>
            <a:gdLst>
              <a:gd name="connsiteX0" fmla="*/ 4604008 w 9642298"/>
              <a:gd name="connsiteY0" fmla="*/ 4819713 h 4853104"/>
              <a:gd name="connsiteX1" fmla="*/ 4610431 w 9642298"/>
              <a:gd name="connsiteY1" fmla="*/ 4820886 h 4853104"/>
              <a:gd name="connsiteX2" fmla="*/ 4605583 w 9642298"/>
              <a:gd name="connsiteY2" fmla="*/ 4853017 h 4853104"/>
              <a:gd name="connsiteX3" fmla="*/ 4588683 w 9642298"/>
              <a:gd name="connsiteY3" fmla="*/ 4824595 h 4853104"/>
              <a:gd name="connsiteX4" fmla="*/ 4604008 w 9642298"/>
              <a:gd name="connsiteY4" fmla="*/ 4819713 h 4853104"/>
              <a:gd name="connsiteX5" fmla="*/ 1345695 w 9642298"/>
              <a:gd name="connsiteY5" fmla="*/ 4809895 h 4853104"/>
              <a:gd name="connsiteX6" fmla="*/ 1351589 w 9642298"/>
              <a:gd name="connsiteY6" fmla="*/ 4843501 h 4853104"/>
              <a:gd name="connsiteX7" fmla="*/ 1333671 w 9642298"/>
              <a:gd name="connsiteY7" fmla="*/ 4841207 h 4853104"/>
              <a:gd name="connsiteX8" fmla="*/ 1344944 w 9642298"/>
              <a:gd name="connsiteY8" fmla="*/ 4829506 h 4853104"/>
              <a:gd name="connsiteX9" fmla="*/ 1345695 w 9642298"/>
              <a:gd name="connsiteY9" fmla="*/ 4809895 h 4853104"/>
              <a:gd name="connsiteX10" fmla="*/ 2989956 w 9642298"/>
              <a:gd name="connsiteY10" fmla="*/ 4741429 h 4853104"/>
              <a:gd name="connsiteX11" fmla="*/ 2992768 w 9642298"/>
              <a:gd name="connsiteY11" fmla="*/ 4761449 h 4853104"/>
              <a:gd name="connsiteX12" fmla="*/ 2971046 w 9642298"/>
              <a:gd name="connsiteY12" fmla="*/ 4765269 h 4853104"/>
              <a:gd name="connsiteX13" fmla="*/ 2989956 w 9642298"/>
              <a:gd name="connsiteY13" fmla="*/ 4741429 h 4853104"/>
              <a:gd name="connsiteX14" fmla="*/ 2967864 w 9642298"/>
              <a:gd name="connsiteY14" fmla="*/ 4733269 h 4853104"/>
              <a:gd name="connsiteX15" fmla="*/ 2964859 w 9642298"/>
              <a:gd name="connsiteY15" fmla="*/ 4738155 h 4853104"/>
              <a:gd name="connsiteX16" fmla="*/ 2963841 w 9642298"/>
              <a:gd name="connsiteY16" fmla="*/ 4764258 h 4853104"/>
              <a:gd name="connsiteX17" fmla="*/ 2954171 w 9642298"/>
              <a:gd name="connsiteY17" fmla="*/ 4736763 h 4853104"/>
              <a:gd name="connsiteX18" fmla="*/ 2964868 w 9642298"/>
              <a:gd name="connsiteY18" fmla="*/ 4733295 h 4853104"/>
              <a:gd name="connsiteX19" fmla="*/ 2967864 w 9642298"/>
              <a:gd name="connsiteY19" fmla="*/ 4733269 h 4853104"/>
              <a:gd name="connsiteX20" fmla="*/ 1360053 w 9642298"/>
              <a:gd name="connsiteY20" fmla="*/ 4719850 h 4853104"/>
              <a:gd name="connsiteX21" fmla="*/ 1358768 w 9642298"/>
              <a:gd name="connsiteY21" fmla="*/ 4752445 h 4853104"/>
              <a:gd name="connsiteX22" fmla="*/ 1349044 w 9642298"/>
              <a:gd name="connsiteY22" fmla="*/ 4725005 h 4853104"/>
              <a:gd name="connsiteX23" fmla="*/ 1360053 w 9642298"/>
              <a:gd name="connsiteY23" fmla="*/ 4719850 h 4853104"/>
              <a:gd name="connsiteX24" fmla="*/ 1361608 w 9642298"/>
              <a:gd name="connsiteY24" fmla="*/ 4680708 h 4853104"/>
              <a:gd name="connsiteX25" fmla="*/ 1364150 w 9642298"/>
              <a:gd name="connsiteY25" fmla="*/ 4707250 h 4853104"/>
              <a:gd name="connsiteX26" fmla="*/ 1361608 w 9642298"/>
              <a:gd name="connsiteY26" fmla="*/ 4680708 h 4853104"/>
              <a:gd name="connsiteX27" fmla="*/ 2830752 w 9642298"/>
              <a:gd name="connsiteY27" fmla="*/ 4577158 h 4853104"/>
              <a:gd name="connsiteX28" fmla="*/ 2844919 w 9642298"/>
              <a:gd name="connsiteY28" fmla="*/ 4584721 h 4853104"/>
              <a:gd name="connsiteX29" fmla="*/ 2833401 w 9642298"/>
              <a:gd name="connsiteY29" fmla="*/ 4602915 h 4853104"/>
              <a:gd name="connsiteX30" fmla="*/ 2875320 w 9642298"/>
              <a:gd name="connsiteY30" fmla="*/ 4634611 h 4853104"/>
              <a:gd name="connsiteX31" fmla="*/ 2879684 w 9642298"/>
              <a:gd name="connsiteY31" fmla="*/ 4615489 h 4853104"/>
              <a:gd name="connsiteX32" fmla="*/ 2878427 w 9642298"/>
              <a:gd name="connsiteY32" fmla="*/ 4648168 h 4853104"/>
              <a:gd name="connsiteX33" fmla="*/ 2881478 w 9642298"/>
              <a:gd name="connsiteY33" fmla="*/ 4661696 h 4853104"/>
              <a:gd name="connsiteX34" fmla="*/ 2926504 w 9642298"/>
              <a:gd name="connsiteY34" fmla="*/ 4706949 h 4853104"/>
              <a:gd name="connsiteX35" fmla="*/ 2889166 w 9642298"/>
              <a:gd name="connsiteY35" fmla="*/ 4741374 h 4853104"/>
              <a:gd name="connsiteX36" fmla="*/ 2898381 w 9642298"/>
              <a:gd name="connsiteY36" fmla="*/ 4781936 h 4853104"/>
              <a:gd name="connsiteX37" fmla="*/ 2885578 w 9642298"/>
              <a:gd name="connsiteY37" fmla="*/ 4740910 h 4853104"/>
              <a:gd name="connsiteX38" fmla="*/ 2826492 w 9642298"/>
              <a:gd name="connsiteY38" fmla="*/ 4687309 h 4853104"/>
              <a:gd name="connsiteX39" fmla="*/ 2855633 w 9642298"/>
              <a:gd name="connsiteY39" fmla="*/ 4677954 h 4853104"/>
              <a:gd name="connsiteX40" fmla="*/ 2820331 w 9642298"/>
              <a:gd name="connsiteY40" fmla="*/ 4660253 h 4853104"/>
              <a:gd name="connsiteX41" fmla="*/ 2810902 w 9642298"/>
              <a:gd name="connsiteY41" fmla="*/ 4626209 h 4853104"/>
              <a:gd name="connsiteX42" fmla="*/ 2830752 w 9642298"/>
              <a:gd name="connsiteY42" fmla="*/ 4577158 h 4853104"/>
              <a:gd name="connsiteX43" fmla="*/ 2864606 w 9642298"/>
              <a:gd name="connsiteY43" fmla="*/ 4541321 h 4853104"/>
              <a:gd name="connsiteX44" fmla="*/ 2855124 w 9642298"/>
              <a:gd name="connsiteY44" fmla="*/ 4599229 h 4853104"/>
              <a:gd name="connsiteX45" fmla="*/ 2864606 w 9642298"/>
              <a:gd name="connsiteY45" fmla="*/ 4541321 h 4853104"/>
              <a:gd name="connsiteX46" fmla="*/ 2969437 w 9642298"/>
              <a:gd name="connsiteY46" fmla="*/ 4528664 h 4853104"/>
              <a:gd name="connsiteX47" fmla="*/ 2982268 w 9642298"/>
              <a:gd name="connsiteY47" fmla="*/ 4569690 h 4853104"/>
              <a:gd name="connsiteX48" fmla="*/ 2969437 w 9642298"/>
              <a:gd name="connsiteY48" fmla="*/ 4528664 h 4853104"/>
              <a:gd name="connsiteX49" fmla="*/ 2811091 w 9642298"/>
              <a:gd name="connsiteY49" fmla="*/ 4527873 h 4853104"/>
              <a:gd name="connsiteX50" fmla="*/ 2821591 w 9642298"/>
              <a:gd name="connsiteY50" fmla="*/ 4535728 h 4853104"/>
              <a:gd name="connsiteX51" fmla="*/ 2820573 w 9642298"/>
              <a:gd name="connsiteY51" fmla="*/ 4561914 h 4853104"/>
              <a:gd name="connsiteX52" fmla="*/ 2799359 w 9642298"/>
              <a:gd name="connsiteY52" fmla="*/ 4552533 h 4853104"/>
              <a:gd name="connsiteX53" fmla="*/ 2811091 w 9642298"/>
              <a:gd name="connsiteY53" fmla="*/ 4527873 h 4853104"/>
              <a:gd name="connsiteX54" fmla="*/ 2294384 w 9642298"/>
              <a:gd name="connsiteY54" fmla="*/ 4394614 h 4853104"/>
              <a:gd name="connsiteX55" fmla="*/ 2294479 w 9642298"/>
              <a:gd name="connsiteY55" fmla="*/ 4395001 h 4853104"/>
              <a:gd name="connsiteX56" fmla="*/ 2294313 w 9642298"/>
              <a:gd name="connsiteY56" fmla="*/ 4394978 h 4853104"/>
              <a:gd name="connsiteX57" fmla="*/ 2341696 w 9642298"/>
              <a:gd name="connsiteY57" fmla="*/ 4381478 h 4853104"/>
              <a:gd name="connsiteX58" fmla="*/ 2358542 w 9642298"/>
              <a:gd name="connsiteY58" fmla="*/ 4410010 h 4853104"/>
              <a:gd name="connsiteX59" fmla="*/ 2341696 w 9642298"/>
              <a:gd name="connsiteY59" fmla="*/ 4381478 h 4853104"/>
              <a:gd name="connsiteX60" fmla="*/ 2605171 w 9642298"/>
              <a:gd name="connsiteY60" fmla="*/ 4363228 h 4853104"/>
              <a:gd name="connsiteX61" fmla="*/ 2625634 w 9642298"/>
              <a:gd name="connsiteY61" fmla="*/ 4392143 h 4853104"/>
              <a:gd name="connsiteX62" fmla="*/ 2605171 w 9642298"/>
              <a:gd name="connsiteY62" fmla="*/ 4363228 h 4853104"/>
              <a:gd name="connsiteX63" fmla="*/ 1796233 w 9642298"/>
              <a:gd name="connsiteY63" fmla="*/ 4336853 h 4853104"/>
              <a:gd name="connsiteX64" fmla="*/ 1806950 w 9642298"/>
              <a:gd name="connsiteY64" fmla="*/ 4338270 h 4853104"/>
              <a:gd name="connsiteX65" fmla="*/ 1788334 w 9642298"/>
              <a:gd name="connsiteY65" fmla="*/ 4355538 h 4853104"/>
              <a:gd name="connsiteX66" fmla="*/ 1796233 w 9642298"/>
              <a:gd name="connsiteY66" fmla="*/ 4336853 h 4853104"/>
              <a:gd name="connsiteX67" fmla="*/ 3694274 w 9642298"/>
              <a:gd name="connsiteY67" fmla="*/ 4314567 h 4853104"/>
              <a:gd name="connsiteX68" fmla="*/ 3722934 w 9642298"/>
              <a:gd name="connsiteY68" fmla="*/ 4318275 h 4853104"/>
              <a:gd name="connsiteX69" fmla="*/ 3740585 w 9642298"/>
              <a:gd name="connsiteY69" fmla="*/ 4327142 h 4853104"/>
              <a:gd name="connsiteX70" fmla="*/ 3700379 w 9642298"/>
              <a:gd name="connsiteY70" fmla="*/ 4341598 h 4853104"/>
              <a:gd name="connsiteX71" fmla="*/ 3696015 w 9642298"/>
              <a:gd name="connsiteY71" fmla="*/ 4360693 h 4853104"/>
              <a:gd name="connsiteX72" fmla="*/ 3610572 w 9642298"/>
              <a:gd name="connsiteY72" fmla="*/ 4336360 h 4853104"/>
              <a:gd name="connsiteX73" fmla="*/ 3694004 w 9642298"/>
              <a:gd name="connsiteY73" fmla="*/ 4321059 h 4853104"/>
              <a:gd name="connsiteX74" fmla="*/ 3694274 w 9642298"/>
              <a:gd name="connsiteY74" fmla="*/ 4314567 h 4853104"/>
              <a:gd name="connsiteX75" fmla="*/ 4869264 w 9642298"/>
              <a:gd name="connsiteY75" fmla="*/ 4276868 h 4853104"/>
              <a:gd name="connsiteX76" fmla="*/ 4962102 w 9642298"/>
              <a:gd name="connsiteY76" fmla="*/ 4295554 h 4853104"/>
              <a:gd name="connsiteX77" fmla="*/ 4885869 w 9642298"/>
              <a:gd name="connsiteY77" fmla="*/ 4311921 h 4853104"/>
              <a:gd name="connsiteX78" fmla="*/ 4869264 w 9642298"/>
              <a:gd name="connsiteY78" fmla="*/ 4276868 h 4853104"/>
              <a:gd name="connsiteX79" fmla="*/ 4022662 w 9642298"/>
              <a:gd name="connsiteY79" fmla="*/ 4262189 h 4853104"/>
              <a:gd name="connsiteX80" fmla="*/ 4030659 w 9642298"/>
              <a:gd name="connsiteY80" fmla="*/ 4272917 h 4853104"/>
              <a:gd name="connsiteX81" fmla="*/ 3986680 w 9642298"/>
              <a:gd name="connsiteY81" fmla="*/ 4293427 h 4853104"/>
              <a:gd name="connsiteX82" fmla="*/ 3984107 w 9642298"/>
              <a:gd name="connsiteY82" fmla="*/ 4266777 h 4853104"/>
              <a:gd name="connsiteX83" fmla="*/ 4022662 w 9642298"/>
              <a:gd name="connsiteY83" fmla="*/ 4262189 h 4853104"/>
              <a:gd name="connsiteX84" fmla="*/ 4938859 w 9642298"/>
              <a:gd name="connsiteY84" fmla="*/ 4261956 h 4853104"/>
              <a:gd name="connsiteX85" fmla="*/ 4945500 w 9642298"/>
              <a:gd name="connsiteY85" fmla="*/ 4264133 h 4853104"/>
              <a:gd name="connsiteX86" fmla="*/ 4963146 w 9642298"/>
              <a:gd name="connsiteY86" fmla="*/ 4269477 h 4853104"/>
              <a:gd name="connsiteX87" fmla="*/ 4930917 w 9642298"/>
              <a:gd name="connsiteY87" fmla="*/ 4265276 h 4853104"/>
              <a:gd name="connsiteX88" fmla="*/ 4938859 w 9642298"/>
              <a:gd name="connsiteY88" fmla="*/ 4261956 h 4853104"/>
              <a:gd name="connsiteX89" fmla="*/ 5215354 w 9642298"/>
              <a:gd name="connsiteY89" fmla="*/ 4257787 h 4853104"/>
              <a:gd name="connsiteX90" fmla="*/ 5229506 w 9642298"/>
              <a:gd name="connsiteY90" fmla="*/ 4271276 h 4853104"/>
              <a:gd name="connsiteX91" fmla="*/ 5204137 w 9642298"/>
              <a:gd name="connsiteY91" fmla="*/ 4274494 h 4853104"/>
              <a:gd name="connsiteX92" fmla="*/ 5215354 w 9642298"/>
              <a:gd name="connsiteY92" fmla="*/ 4257787 h 4853104"/>
              <a:gd name="connsiteX93" fmla="*/ 5046513 w 9642298"/>
              <a:gd name="connsiteY93" fmla="*/ 4254010 h 4853104"/>
              <a:gd name="connsiteX94" fmla="*/ 5078260 w 9642298"/>
              <a:gd name="connsiteY94" fmla="*/ 4271330 h 4853104"/>
              <a:gd name="connsiteX95" fmla="*/ 5046513 w 9642298"/>
              <a:gd name="connsiteY95" fmla="*/ 4254010 h 4853104"/>
              <a:gd name="connsiteX96" fmla="*/ 5594222 w 9642298"/>
              <a:gd name="connsiteY96" fmla="*/ 4253168 h 4853104"/>
              <a:gd name="connsiteX97" fmla="*/ 5604045 w 9642298"/>
              <a:gd name="connsiteY97" fmla="*/ 4267461 h 4853104"/>
              <a:gd name="connsiteX98" fmla="*/ 5579217 w 9642298"/>
              <a:gd name="connsiteY98" fmla="*/ 4257696 h 4853104"/>
              <a:gd name="connsiteX99" fmla="*/ 5594222 w 9642298"/>
              <a:gd name="connsiteY99" fmla="*/ 4253168 h 4853104"/>
              <a:gd name="connsiteX100" fmla="*/ 1792378 w 9642298"/>
              <a:gd name="connsiteY100" fmla="*/ 4251012 h 4853104"/>
              <a:gd name="connsiteX101" fmla="*/ 1769342 w 9642298"/>
              <a:gd name="connsiteY101" fmla="*/ 4287453 h 4853104"/>
              <a:gd name="connsiteX102" fmla="*/ 1792378 w 9642298"/>
              <a:gd name="connsiteY102" fmla="*/ 4251012 h 4853104"/>
              <a:gd name="connsiteX103" fmla="*/ 4814062 w 9642298"/>
              <a:gd name="connsiteY103" fmla="*/ 4217214 h 4853104"/>
              <a:gd name="connsiteX104" fmla="*/ 4816846 w 9642298"/>
              <a:gd name="connsiteY104" fmla="*/ 4237289 h 4853104"/>
              <a:gd name="connsiteX105" fmla="*/ 4795874 w 9642298"/>
              <a:gd name="connsiteY105" fmla="*/ 4221386 h 4853104"/>
              <a:gd name="connsiteX106" fmla="*/ 4814062 w 9642298"/>
              <a:gd name="connsiteY106" fmla="*/ 4217214 h 4853104"/>
              <a:gd name="connsiteX107" fmla="*/ 2402283 w 9642298"/>
              <a:gd name="connsiteY107" fmla="*/ 4212194 h 4853104"/>
              <a:gd name="connsiteX108" fmla="*/ 2419155 w 9642298"/>
              <a:gd name="connsiteY108" fmla="*/ 4240616 h 4853104"/>
              <a:gd name="connsiteX109" fmla="*/ 2466270 w 9642298"/>
              <a:gd name="connsiteY109" fmla="*/ 4233634 h 4853104"/>
              <a:gd name="connsiteX110" fmla="*/ 2396926 w 9642298"/>
              <a:gd name="connsiteY110" fmla="*/ 4257421 h 4853104"/>
              <a:gd name="connsiteX111" fmla="*/ 2408658 w 9642298"/>
              <a:gd name="connsiteY111" fmla="*/ 4232707 h 4853104"/>
              <a:gd name="connsiteX112" fmla="*/ 2402283 w 9642298"/>
              <a:gd name="connsiteY112" fmla="*/ 4212194 h 4853104"/>
              <a:gd name="connsiteX113" fmla="*/ 3392364 w 9642298"/>
              <a:gd name="connsiteY113" fmla="*/ 4209550 h 4853104"/>
              <a:gd name="connsiteX114" fmla="*/ 3420754 w 9642298"/>
              <a:gd name="connsiteY114" fmla="*/ 4219888 h 4853104"/>
              <a:gd name="connsiteX115" fmla="*/ 3392364 w 9642298"/>
              <a:gd name="connsiteY115" fmla="*/ 4209550 h 4853104"/>
              <a:gd name="connsiteX116" fmla="*/ 3037189 w 9642298"/>
              <a:gd name="connsiteY116" fmla="*/ 4208156 h 4853104"/>
              <a:gd name="connsiteX117" fmla="*/ 3024696 w 9642298"/>
              <a:gd name="connsiteY117" fmla="*/ 4220897 h 4853104"/>
              <a:gd name="connsiteX118" fmla="*/ 3045907 w 9642298"/>
              <a:gd name="connsiteY118" fmla="*/ 4230252 h 4853104"/>
              <a:gd name="connsiteX119" fmla="*/ 3037189 w 9642298"/>
              <a:gd name="connsiteY119" fmla="*/ 4208156 h 4853104"/>
              <a:gd name="connsiteX120" fmla="*/ 6240030 w 9642298"/>
              <a:gd name="connsiteY120" fmla="*/ 4205704 h 4853104"/>
              <a:gd name="connsiteX121" fmla="*/ 6235182 w 9642298"/>
              <a:gd name="connsiteY121" fmla="*/ 4237864 h 4853104"/>
              <a:gd name="connsiteX122" fmla="*/ 6240030 w 9642298"/>
              <a:gd name="connsiteY122" fmla="*/ 4205704 h 4853104"/>
              <a:gd name="connsiteX123" fmla="*/ 1848047 w 9642298"/>
              <a:gd name="connsiteY123" fmla="*/ 4203374 h 4853104"/>
              <a:gd name="connsiteX124" fmla="*/ 1851731 w 9642298"/>
              <a:gd name="connsiteY124" fmla="*/ 4206194 h 4853104"/>
              <a:gd name="connsiteX125" fmla="*/ 1850954 w 9642298"/>
              <a:gd name="connsiteY125" fmla="*/ 4225834 h 4853104"/>
              <a:gd name="connsiteX126" fmla="*/ 1836116 w 9642298"/>
              <a:gd name="connsiteY126" fmla="*/ 4237074 h 4853104"/>
              <a:gd name="connsiteX127" fmla="*/ 1848047 w 9642298"/>
              <a:gd name="connsiteY127" fmla="*/ 4203374 h 4853104"/>
              <a:gd name="connsiteX128" fmla="*/ 2366711 w 9642298"/>
              <a:gd name="connsiteY128" fmla="*/ 4200930 h 4853104"/>
              <a:gd name="connsiteX129" fmla="*/ 2382835 w 9642298"/>
              <a:gd name="connsiteY129" fmla="*/ 4248993 h 4853104"/>
              <a:gd name="connsiteX130" fmla="*/ 2366711 w 9642298"/>
              <a:gd name="connsiteY130" fmla="*/ 4200930 h 4853104"/>
              <a:gd name="connsiteX131" fmla="*/ 6344923 w 9642298"/>
              <a:gd name="connsiteY131" fmla="*/ 4193101 h 4853104"/>
              <a:gd name="connsiteX132" fmla="*/ 6355156 w 9642298"/>
              <a:gd name="connsiteY132" fmla="*/ 4207666 h 4853104"/>
              <a:gd name="connsiteX133" fmla="*/ 6336487 w 9642298"/>
              <a:gd name="connsiteY133" fmla="*/ 4224906 h 4853104"/>
              <a:gd name="connsiteX134" fmla="*/ 6344923 w 9642298"/>
              <a:gd name="connsiteY134" fmla="*/ 4193101 h 4853104"/>
              <a:gd name="connsiteX135" fmla="*/ 6424486 w 9642298"/>
              <a:gd name="connsiteY135" fmla="*/ 4183828 h 4853104"/>
              <a:gd name="connsiteX136" fmla="*/ 6445967 w 9642298"/>
              <a:gd name="connsiteY136" fmla="*/ 4186609 h 4853104"/>
              <a:gd name="connsiteX137" fmla="*/ 6361787 w 9642298"/>
              <a:gd name="connsiteY137" fmla="*/ 4221607 h 4853104"/>
              <a:gd name="connsiteX138" fmla="*/ 6380726 w 9642298"/>
              <a:gd name="connsiteY138" fmla="*/ 4197766 h 4853104"/>
              <a:gd name="connsiteX139" fmla="*/ 6398132 w 9642298"/>
              <a:gd name="connsiteY139" fmla="*/ 4213204 h 4853104"/>
              <a:gd name="connsiteX140" fmla="*/ 6424486 w 9642298"/>
              <a:gd name="connsiteY140" fmla="*/ 4183828 h 4853104"/>
              <a:gd name="connsiteX141" fmla="*/ 2518955 w 9642298"/>
              <a:gd name="connsiteY141" fmla="*/ 4174824 h 4853104"/>
              <a:gd name="connsiteX142" fmla="*/ 2540436 w 9642298"/>
              <a:gd name="connsiteY142" fmla="*/ 4177634 h 4853104"/>
              <a:gd name="connsiteX143" fmla="*/ 2539151 w 9642298"/>
              <a:gd name="connsiteY143" fmla="*/ 4210229 h 4853104"/>
              <a:gd name="connsiteX144" fmla="*/ 2518955 w 9642298"/>
              <a:gd name="connsiteY144" fmla="*/ 4174824 h 4853104"/>
              <a:gd name="connsiteX145" fmla="*/ 2472352 w 9642298"/>
              <a:gd name="connsiteY145" fmla="*/ 4168770 h 4853104"/>
              <a:gd name="connsiteX146" fmla="*/ 2489252 w 9642298"/>
              <a:gd name="connsiteY146" fmla="*/ 4197248 h 4853104"/>
              <a:gd name="connsiteX147" fmla="*/ 2478001 w 9642298"/>
              <a:gd name="connsiteY147" fmla="*/ 4208895 h 4853104"/>
              <a:gd name="connsiteX148" fmla="*/ 2446023 w 9642298"/>
              <a:gd name="connsiteY148" fmla="*/ 4198201 h 4853104"/>
              <a:gd name="connsiteX149" fmla="*/ 2472352 w 9642298"/>
              <a:gd name="connsiteY149" fmla="*/ 4168770 h 4853104"/>
              <a:gd name="connsiteX150" fmla="*/ 4856228 w 9642298"/>
              <a:gd name="connsiteY150" fmla="*/ 4150465 h 4853104"/>
              <a:gd name="connsiteX151" fmla="*/ 4859017 w 9642298"/>
              <a:gd name="connsiteY151" fmla="*/ 4170598 h 4853104"/>
              <a:gd name="connsiteX152" fmla="*/ 4841150 w 9642298"/>
              <a:gd name="connsiteY152" fmla="*/ 4168252 h 4853104"/>
              <a:gd name="connsiteX153" fmla="*/ 4856228 w 9642298"/>
              <a:gd name="connsiteY153" fmla="*/ 4150465 h 4853104"/>
              <a:gd name="connsiteX154" fmla="*/ 2055586 w 9642298"/>
              <a:gd name="connsiteY154" fmla="*/ 4147438 h 4853104"/>
              <a:gd name="connsiteX155" fmla="*/ 2036408 w 9642298"/>
              <a:gd name="connsiteY155" fmla="*/ 4177688 h 4853104"/>
              <a:gd name="connsiteX156" fmla="*/ 2001081 w 9642298"/>
              <a:gd name="connsiteY156" fmla="*/ 4160068 h 4853104"/>
              <a:gd name="connsiteX157" fmla="*/ 2055586 w 9642298"/>
              <a:gd name="connsiteY157" fmla="*/ 4147438 h 4853104"/>
              <a:gd name="connsiteX158" fmla="*/ 2473876 w 9642298"/>
              <a:gd name="connsiteY158" fmla="*/ 4129600 h 4853104"/>
              <a:gd name="connsiteX159" fmla="*/ 2515873 w 9642298"/>
              <a:gd name="connsiteY159" fmla="*/ 4161296 h 4853104"/>
              <a:gd name="connsiteX160" fmla="*/ 2472591 w 9642298"/>
              <a:gd name="connsiteY160" fmla="*/ 4162250 h 4853104"/>
              <a:gd name="connsiteX161" fmla="*/ 2473876 w 9642298"/>
              <a:gd name="connsiteY161" fmla="*/ 4129600 h 4853104"/>
              <a:gd name="connsiteX162" fmla="*/ 2255182 w 9642298"/>
              <a:gd name="connsiteY162" fmla="*/ 4107695 h 4853104"/>
              <a:gd name="connsiteX163" fmla="*/ 2246746 w 9642298"/>
              <a:gd name="connsiteY163" fmla="*/ 4139500 h 4853104"/>
              <a:gd name="connsiteX164" fmla="*/ 2236246 w 9642298"/>
              <a:gd name="connsiteY164" fmla="*/ 4131562 h 4853104"/>
              <a:gd name="connsiteX165" fmla="*/ 2255182 w 9642298"/>
              <a:gd name="connsiteY165" fmla="*/ 4107695 h 4853104"/>
              <a:gd name="connsiteX166" fmla="*/ 2318072 w 9642298"/>
              <a:gd name="connsiteY166" fmla="*/ 4063425 h 4853104"/>
              <a:gd name="connsiteX167" fmla="*/ 2292494 w 9642298"/>
              <a:gd name="connsiteY167" fmla="*/ 4073190 h 4853104"/>
              <a:gd name="connsiteX168" fmla="*/ 2320912 w 9642298"/>
              <a:gd name="connsiteY168" fmla="*/ 4083419 h 4853104"/>
              <a:gd name="connsiteX169" fmla="*/ 2318072 w 9642298"/>
              <a:gd name="connsiteY169" fmla="*/ 4063425 h 4853104"/>
              <a:gd name="connsiteX170" fmla="*/ 1911058 w 9642298"/>
              <a:gd name="connsiteY170" fmla="*/ 4052502 h 4853104"/>
              <a:gd name="connsiteX171" fmla="*/ 1913631 w 9642298"/>
              <a:gd name="connsiteY171" fmla="*/ 4096215 h 4853104"/>
              <a:gd name="connsiteX172" fmla="*/ 1904388 w 9642298"/>
              <a:gd name="connsiteY172" fmla="*/ 4055569 h 4853104"/>
              <a:gd name="connsiteX173" fmla="*/ 1911058 w 9642298"/>
              <a:gd name="connsiteY173" fmla="*/ 4052502 h 4853104"/>
              <a:gd name="connsiteX174" fmla="*/ 3661998 w 9642298"/>
              <a:gd name="connsiteY174" fmla="*/ 4034730 h 4853104"/>
              <a:gd name="connsiteX175" fmla="*/ 3657125 w 9642298"/>
              <a:gd name="connsiteY175" fmla="*/ 4066890 h 4853104"/>
              <a:gd name="connsiteX176" fmla="*/ 3657631 w 9642298"/>
              <a:gd name="connsiteY176" fmla="*/ 4053797 h 4853104"/>
              <a:gd name="connsiteX177" fmla="*/ 3643571 w 9642298"/>
              <a:gd name="connsiteY177" fmla="*/ 4045423 h 4853104"/>
              <a:gd name="connsiteX178" fmla="*/ 3661998 w 9642298"/>
              <a:gd name="connsiteY178" fmla="*/ 4034730 h 4853104"/>
              <a:gd name="connsiteX179" fmla="*/ 2330338 w 9642298"/>
              <a:gd name="connsiteY179" fmla="*/ 4025672 h 4853104"/>
              <a:gd name="connsiteX180" fmla="*/ 2332402 w 9642298"/>
              <a:gd name="connsiteY180" fmla="*/ 4065226 h 4853104"/>
              <a:gd name="connsiteX181" fmla="*/ 2354926 w 9642298"/>
              <a:gd name="connsiteY181" fmla="*/ 4041958 h 4853104"/>
              <a:gd name="connsiteX182" fmla="*/ 2330338 w 9642298"/>
              <a:gd name="connsiteY182" fmla="*/ 4025672 h 4853104"/>
              <a:gd name="connsiteX183" fmla="*/ 3576558 w 9642298"/>
              <a:gd name="connsiteY183" fmla="*/ 4010397 h 4853104"/>
              <a:gd name="connsiteX184" fmla="*/ 3590109 w 9642298"/>
              <a:gd name="connsiteY184" fmla="*/ 4031892 h 4853104"/>
              <a:gd name="connsiteX185" fmla="*/ 3576558 w 9642298"/>
              <a:gd name="connsiteY185" fmla="*/ 4010397 h 4853104"/>
              <a:gd name="connsiteX186" fmla="*/ 6981378 w 9642298"/>
              <a:gd name="connsiteY186" fmla="*/ 4006788 h 4853104"/>
              <a:gd name="connsiteX187" fmla="*/ 6996244 w 9642298"/>
              <a:gd name="connsiteY187" fmla="*/ 4015279 h 4853104"/>
              <a:gd name="connsiteX188" fmla="*/ 6910022 w 9642298"/>
              <a:gd name="connsiteY188" fmla="*/ 4010672 h 4853104"/>
              <a:gd name="connsiteX189" fmla="*/ 6959856 w 9642298"/>
              <a:gd name="connsiteY189" fmla="*/ 4009744 h 4853104"/>
              <a:gd name="connsiteX190" fmla="*/ 6981378 w 9642298"/>
              <a:gd name="connsiteY190" fmla="*/ 4006788 h 4853104"/>
              <a:gd name="connsiteX191" fmla="*/ 6522194 w 9642298"/>
              <a:gd name="connsiteY191" fmla="*/ 3986476 h 4853104"/>
              <a:gd name="connsiteX192" fmla="*/ 6553669 w 9642298"/>
              <a:gd name="connsiteY192" fmla="*/ 4010208 h 4853104"/>
              <a:gd name="connsiteX193" fmla="*/ 6520139 w 9642298"/>
              <a:gd name="connsiteY193" fmla="*/ 4038630 h 4853104"/>
              <a:gd name="connsiteX194" fmla="*/ 6517324 w 9642298"/>
              <a:gd name="connsiteY194" fmla="*/ 4018636 h 4853104"/>
              <a:gd name="connsiteX195" fmla="*/ 6505545 w 9642298"/>
              <a:gd name="connsiteY195" fmla="*/ 4043321 h 4853104"/>
              <a:gd name="connsiteX196" fmla="*/ 6518873 w 9642298"/>
              <a:gd name="connsiteY196" fmla="*/ 4071334 h 4853104"/>
              <a:gd name="connsiteX197" fmla="*/ 6355660 w 9642298"/>
              <a:gd name="connsiteY197" fmla="*/ 4102678 h 4853104"/>
              <a:gd name="connsiteX198" fmla="*/ 6347778 w 9642298"/>
              <a:gd name="connsiteY198" fmla="*/ 4121307 h 4853104"/>
              <a:gd name="connsiteX199" fmla="*/ 6301444 w 9642298"/>
              <a:gd name="connsiteY199" fmla="*/ 4108761 h 4853104"/>
              <a:gd name="connsiteX200" fmla="*/ 6265102 w 9642298"/>
              <a:gd name="connsiteY200" fmla="*/ 4117160 h 4853104"/>
              <a:gd name="connsiteX201" fmla="*/ 6173738 w 9642298"/>
              <a:gd name="connsiteY201" fmla="*/ 4151201 h 4853104"/>
              <a:gd name="connsiteX202" fmla="*/ 6160215 w 9642298"/>
              <a:gd name="connsiteY202" fmla="*/ 4129735 h 4853104"/>
              <a:gd name="connsiteX203" fmla="*/ 6156627 w 9642298"/>
              <a:gd name="connsiteY203" fmla="*/ 4129274 h 4853104"/>
              <a:gd name="connsiteX204" fmla="*/ 6142536 w 9642298"/>
              <a:gd name="connsiteY204" fmla="*/ 4120843 h 4853104"/>
              <a:gd name="connsiteX205" fmla="*/ 6141251 w 9642298"/>
              <a:gd name="connsiteY205" fmla="*/ 4153521 h 4853104"/>
              <a:gd name="connsiteX206" fmla="*/ 6130563 w 9642298"/>
              <a:gd name="connsiteY206" fmla="*/ 4152129 h 4853104"/>
              <a:gd name="connsiteX207" fmla="*/ 6117489 w 9642298"/>
              <a:gd name="connsiteY207" fmla="*/ 4117598 h 4853104"/>
              <a:gd name="connsiteX208" fmla="*/ 6127722 w 9642298"/>
              <a:gd name="connsiteY208" fmla="*/ 4132083 h 4853104"/>
              <a:gd name="connsiteX209" fmla="*/ 6154056 w 9642298"/>
              <a:gd name="connsiteY209" fmla="*/ 4102704 h 4853104"/>
              <a:gd name="connsiteX210" fmla="*/ 6253342 w 9642298"/>
              <a:gd name="connsiteY210" fmla="*/ 4049976 h 4853104"/>
              <a:gd name="connsiteX211" fmla="*/ 6326221 w 9642298"/>
              <a:gd name="connsiteY211" fmla="*/ 4026600 h 4853104"/>
              <a:gd name="connsiteX212" fmla="*/ 6362808 w 9642298"/>
              <a:gd name="connsiteY212" fmla="*/ 4011708 h 4853104"/>
              <a:gd name="connsiteX213" fmla="*/ 6369481 w 9642298"/>
              <a:gd name="connsiteY213" fmla="*/ 4025646 h 4853104"/>
              <a:gd name="connsiteX214" fmla="*/ 6522194 w 9642298"/>
              <a:gd name="connsiteY214" fmla="*/ 3986476 h 4853104"/>
              <a:gd name="connsiteX215" fmla="*/ 6807540 w 9642298"/>
              <a:gd name="connsiteY215" fmla="*/ 3984892 h 4853104"/>
              <a:gd name="connsiteX216" fmla="*/ 6810202 w 9642298"/>
              <a:gd name="connsiteY216" fmla="*/ 3985800 h 4853104"/>
              <a:gd name="connsiteX217" fmla="*/ 6817232 w 9642298"/>
              <a:gd name="connsiteY217" fmla="*/ 3992014 h 4853104"/>
              <a:gd name="connsiteX218" fmla="*/ 6802874 w 9642298"/>
              <a:gd name="connsiteY218" fmla="*/ 3990159 h 4853104"/>
              <a:gd name="connsiteX219" fmla="*/ 6807540 w 9642298"/>
              <a:gd name="connsiteY219" fmla="*/ 3984892 h 4853104"/>
              <a:gd name="connsiteX220" fmla="*/ 1920714 w 9642298"/>
              <a:gd name="connsiteY220" fmla="*/ 3973282 h 4853104"/>
              <a:gd name="connsiteX221" fmla="*/ 1936394 w 9642298"/>
              <a:gd name="connsiteY221" fmla="*/ 3974448 h 4853104"/>
              <a:gd name="connsiteX222" fmla="*/ 1944805 w 9642298"/>
              <a:gd name="connsiteY222" fmla="*/ 4034538 h 4853104"/>
              <a:gd name="connsiteX223" fmla="*/ 1926406 w 9642298"/>
              <a:gd name="connsiteY223" fmla="*/ 4045369 h 4853104"/>
              <a:gd name="connsiteX224" fmla="*/ 1916440 w 9642298"/>
              <a:gd name="connsiteY224" fmla="*/ 4024312 h 4853104"/>
              <a:gd name="connsiteX225" fmla="*/ 1914112 w 9642298"/>
              <a:gd name="connsiteY225" fmla="*/ 3991141 h 4853104"/>
              <a:gd name="connsiteX226" fmla="*/ 1920714 w 9642298"/>
              <a:gd name="connsiteY226" fmla="*/ 3973282 h 4853104"/>
              <a:gd name="connsiteX227" fmla="*/ 8589141 w 9642298"/>
              <a:gd name="connsiteY227" fmla="*/ 3972947 h 4853104"/>
              <a:gd name="connsiteX228" fmla="*/ 8587347 w 9642298"/>
              <a:gd name="connsiteY228" fmla="*/ 4018638 h 4853104"/>
              <a:gd name="connsiteX229" fmla="*/ 8554854 w 9642298"/>
              <a:gd name="connsiteY229" fmla="*/ 4021010 h 4853104"/>
              <a:gd name="connsiteX230" fmla="*/ 8589141 w 9642298"/>
              <a:gd name="connsiteY230" fmla="*/ 3972947 h 4853104"/>
              <a:gd name="connsiteX231" fmla="*/ 7649642 w 9642298"/>
              <a:gd name="connsiteY231" fmla="*/ 3968935 h 4853104"/>
              <a:gd name="connsiteX232" fmla="*/ 7667026 w 9642298"/>
              <a:gd name="connsiteY232" fmla="*/ 3984348 h 4853104"/>
              <a:gd name="connsiteX233" fmla="*/ 7649642 w 9642298"/>
              <a:gd name="connsiteY233" fmla="*/ 3968935 h 4853104"/>
              <a:gd name="connsiteX234" fmla="*/ 3841077 w 9642298"/>
              <a:gd name="connsiteY234" fmla="*/ 3966046 h 4853104"/>
              <a:gd name="connsiteX235" fmla="*/ 3865373 w 9642298"/>
              <a:gd name="connsiteY235" fmla="*/ 3988876 h 4853104"/>
              <a:gd name="connsiteX236" fmla="*/ 3847480 w 9642298"/>
              <a:gd name="connsiteY236" fmla="*/ 3986559 h 4853104"/>
              <a:gd name="connsiteX237" fmla="*/ 3851577 w 9642298"/>
              <a:gd name="connsiteY237" fmla="*/ 3973955 h 4853104"/>
              <a:gd name="connsiteX238" fmla="*/ 3841077 w 9642298"/>
              <a:gd name="connsiteY238" fmla="*/ 3966046 h 4853104"/>
              <a:gd name="connsiteX239" fmla="*/ 7891642 w 9642298"/>
              <a:gd name="connsiteY239" fmla="*/ 3965946 h 4853104"/>
              <a:gd name="connsiteX240" fmla="*/ 7908593 w 9642298"/>
              <a:gd name="connsiteY240" fmla="*/ 3976384 h 4853104"/>
              <a:gd name="connsiteX241" fmla="*/ 7875057 w 9642298"/>
              <a:gd name="connsiteY241" fmla="*/ 4004807 h 4853104"/>
              <a:gd name="connsiteX242" fmla="*/ 7670158 w 9642298"/>
              <a:gd name="connsiteY242" fmla="*/ 3997879 h 4853104"/>
              <a:gd name="connsiteX243" fmla="*/ 7674739 w 9642298"/>
              <a:gd name="connsiteY243" fmla="*/ 3972211 h 4853104"/>
              <a:gd name="connsiteX244" fmla="*/ 7868924 w 9642298"/>
              <a:gd name="connsiteY244" fmla="*/ 3977804 h 4853104"/>
              <a:gd name="connsiteX245" fmla="*/ 7891642 w 9642298"/>
              <a:gd name="connsiteY245" fmla="*/ 3965946 h 4853104"/>
              <a:gd name="connsiteX246" fmla="*/ 1501446 w 9642298"/>
              <a:gd name="connsiteY246" fmla="*/ 3957234 h 4853104"/>
              <a:gd name="connsiteX247" fmla="*/ 1482563 w 9642298"/>
              <a:gd name="connsiteY247" fmla="*/ 3981020 h 4853104"/>
              <a:gd name="connsiteX248" fmla="*/ 1501446 w 9642298"/>
              <a:gd name="connsiteY248" fmla="*/ 3957234 h 4853104"/>
              <a:gd name="connsiteX249" fmla="*/ 3891994 w 9642298"/>
              <a:gd name="connsiteY249" fmla="*/ 3953062 h 4853104"/>
              <a:gd name="connsiteX250" fmla="*/ 3905790 w 9642298"/>
              <a:gd name="connsiteY250" fmla="*/ 3967901 h 4853104"/>
              <a:gd name="connsiteX251" fmla="*/ 3880238 w 9642298"/>
              <a:gd name="connsiteY251" fmla="*/ 3977667 h 4853104"/>
              <a:gd name="connsiteX252" fmla="*/ 3895318 w 9642298"/>
              <a:gd name="connsiteY252" fmla="*/ 3959989 h 4853104"/>
              <a:gd name="connsiteX253" fmla="*/ 3891994 w 9642298"/>
              <a:gd name="connsiteY253" fmla="*/ 3953062 h 4853104"/>
              <a:gd name="connsiteX254" fmla="*/ 8614094 w 9642298"/>
              <a:gd name="connsiteY254" fmla="*/ 3952628 h 4853104"/>
              <a:gd name="connsiteX255" fmla="*/ 8618523 w 9642298"/>
              <a:gd name="connsiteY255" fmla="*/ 3957099 h 4853104"/>
              <a:gd name="connsiteX256" fmla="*/ 8596292 w 9642298"/>
              <a:gd name="connsiteY256" fmla="*/ 3973901 h 4853104"/>
              <a:gd name="connsiteX257" fmla="*/ 8606946 w 9642298"/>
              <a:gd name="connsiteY257" fmla="*/ 3955722 h 4853104"/>
              <a:gd name="connsiteX258" fmla="*/ 8614094 w 9642298"/>
              <a:gd name="connsiteY258" fmla="*/ 3952628 h 4853104"/>
              <a:gd name="connsiteX259" fmla="*/ 1462221 w 9642298"/>
              <a:gd name="connsiteY259" fmla="*/ 3948757 h 4853104"/>
              <a:gd name="connsiteX260" fmla="*/ 1444154 w 9642298"/>
              <a:gd name="connsiteY260" fmla="*/ 3949760 h 4853104"/>
              <a:gd name="connsiteX261" fmla="*/ 1468717 w 9642298"/>
              <a:gd name="connsiteY261" fmla="*/ 3966046 h 4853104"/>
              <a:gd name="connsiteX262" fmla="*/ 1462221 w 9642298"/>
              <a:gd name="connsiteY262" fmla="*/ 3948757 h 4853104"/>
              <a:gd name="connsiteX263" fmla="*/ 2417094 w 9642298"/>
              <a:gd name="connsiteY263" fmla="*/ 3925346 h 4853104"/>
              <a:gd name="connsiteX264" fmla="*/ 2433966 w 9642298"/>
              <a:gd name="connsiteY264" fmla="*/ 3953743 h 4853104"/>
              <a:gd name="connsiteX265" fmla="*/ 2417094 w 9642298"/>
              <a:gd name="connsiteY265" fmla="*/ 3925346 h 4853104"/>
              <a:gd name="connsiteX266" fmla="*/ 1675655 w 9642298"/>
              <a:gd name="connsiteY266" fmla="*/ 3920793 h 4853104"/>
              <a:gd name="connsiteX267" fmla="*/ 1702518 w 9642298"/>
              <a:gd name="connsiteY267" fmla="*/ 3970192 h 4853104"/>
              <a:gd name="connsiteX268" fmla="*/ 1666707 w 9642298"/>
              <a:gd name="connsiteY268" fmla="*/ 3965582 h 4853104"/>
              <a:gd name="connsiteX269" fmla="*/ 1676431 w 9642298"/>
              <a:gd name="connsiteY269" fmla="*/ 3993105 h 4853104"/>
              <a:gd name="connsiteX270" fmla="*/ 1642923 w 9642298"/>
              <a:gd name="connsiteY270" fmla="*/ 4021554 h 4853104"/>
              <a:gd name="connsiteX271" fmla="*/ 1629878 w 9642298"/>
              <a:gd name="connsiteY271" fmla="*/ 3987103 h 4853104"/>
              <a:gd name="connsiteX272" fmla="*/ 1598943 w 9642298"/>
              <a:gd name="connsiteY272" fmla="*/ 4042095 h 4853104"/>
              <a:gd name="connsiteX273" fmla="*/ 1608077 w 9642298"/>
              <a:gd name="connsiteY273" fmla="*/ 3990814 h 4853104"/>
              <a:gd name="connsiteX274" fmla="*/ 1579954 w 9642298"/>
              <a:gd name="connsiteY274" fmla="*/ 3974010 h 4853104"/>
              <a:gd name="connsiteX275" fmla="*/ 1630601 w 9642298"/>
              <a:gd name="connsiteY275" fmla="*/ 3967463 h 4853104"/>
              <a:gd name="connsiteX276" fmla="*/ 1653637 w 9642298"/>
              <a:gd name="connsiteY276" fmla="*/ 3931048 h 4853104"/>
              <a:gd name="connsiteX277" fmla="*/ 1633978 w 9642298"/>
              <a:gd name="connsiteY277" fmla="*/ 3974445 h 4853104"/>
              <a:gd name="connsiteX278" fmla="*/ 1675655 w 9642298"/>
              <a:gd name="connsiteY278" fmla="*/ 3920793 h 4853104"/>
              <a:gd name="connsiteX279" fmla="*/ 2060702 w 9642298"/>
              <a:gd name="connsiteY279" fmla="*/ 3920612 h 4853104"/>
              <a:gd name="connsiteX280" fmla="*/ 2063249 w 9642298"/>
              <a:gd name="connsiteY280" fmla="*/ 3951478 h 4853104"/>
              <a:gd name="connsiteX281" fmla="*/ 2053578 w 9642298"/>
              <a:gd name="connsiteY281" fmla="*/ 3923983 h 4853104"/>
              <a:gd name="connsiteX282" fmla="*/ 2060702 w 9642298"/>
              <a:gd name="connsiteY282" fmla="*/ 3920612 h 4853104"/>
              <a:gd name="connsiteX283" fmla="*/ 2343245 w 9642298"/>
              <a:gd name="connsiteY283" fmla="*/ 3920501 h 4853104"/>
              <a:gd name="connsiteX284" fmla="*/ 2348526 w 9642298"/>
              <a:gd name="connsiteY284" fmla="*/ 3929522 h 4853104"/>
              <a:gd name="connsiteX285" fmla="*/ 2312206 w 9642298"/>
              <a:gd name="connsiteY285" fmla="*/ 3937895 h 4853104"/>
              <a:gd name="connsiteX286" fmla="*/ 2343245 w 9642298"/>
              <a:gd name="connsiteY286" fmla="*/ 3920501 h 4853104"/>
              <a:gd name="connsiteX287" fmla="*/ 2158680 w 9642298"/>
              <a:gd name="connsiteY287" fmla="*/ 3904862 h 4853104"/>
              <a:gd name="connsiteX288" fmla="*/ 2153323 w 9642298"/>
              <a:gd name="connsiteY288" fmla="*/ 3950115 h 4853104"/>
              <a:gd name="connsiteX289" fmla="*/ 2158680 w 9642298"/>
              <a:gd name="connsiteY289" fmla="*/ 3904862 h 4853104"/>
              <a:gd name="connsiteX290" fmla="*/ 5932747 w 9642298"/>
              <a:gd name="connsiteY290" fmla="*/ 3870411 h 4853104"/>
              <a:gd name="connsiteX291" fmla="*/ 5949645 w 9642298"/>
              <a:gd name="connsiteY291" fmla="*/ 3898888 h 4853104"/>
              <a:gd name="connsiteX292" fmla="*/ 5932747 w 9642298"/>
              <a:gd name="connsiteY292" fmla="*/ 3870411 h 4853104"/>
              <a:gd name="connsiteX293" fmla="*/ 2239300 w 9642298"/>
              <a:gd name="connsiteY293" fmla="*/ 3869294 h 4853104"/>
              <a:gd name="connsiteX294" fmla="*/ 2220873 w 9642298"/>
              <a:gd name="connsiteY294" fmla="*/ 3880150 h 4853104"/>
              <a:gd name="connsiteX295" fmla="*/ 2239300 w 9642298"/>
              <a:gd name="connsiteY295" fmla="*/ 3869294 h 4853104"/>
              <a:gd name="connsiteX296" fmla="*/ 7408429 w 9642298"/>
              <a:gd name="connsiteY296" fmla="*/ 3860837 h 4853104"/>
              <a:gd name="connsiteX297" fmla="*/ 7411997 w 9642298"/>
              <a:gd name="connsiteY297" fmla="*/ 3879031 h 4853104"/>
              <a:gd name="connsiteX298" fmla="*/ 7397667 w 9642298"/>
              <a:gd name="connsiteY298" fmla="*/ 3877175 h 4853104"/>
              <a:gd name="connsiteX299" fmla="*/ 7408429 w 9642298"/>
              <a:gd name="connsiteY299" fmla="*/ 3860837 h 4853104"/>
              <a:gd name="connsiteX300" fmla="*/ 2078962 w 9642298"/>
              <a:gd name="connsiteY300" fmla="*/ 3858160 h 4853104"/>
              <a:gd name="connsiteX301" fmla="*/ 2084271 w 9642298"/>
              <a:gd name="connsiteY301" fmla="*/ 3875485 h 4853104"/>
              <a:gd name="connsiteX302" fmla="*/ 2045890 w 9642298"/>
              <a:gd name="connsiteY302" fmla="*/ 3936097 h 4853104"/>
              <a:gd name="connsiteX303" fmla="*/ 2024919 w 9642298"/>
              <a:gd name="connsiteY303" fmla="*/ 3920246 h 4853104"/>
              <a:gd name="connsiteX304" fmla="*/ 2048194 w 9642298"/>
              <a:gd name="connsiteY304" fmla="*/ 3877313 h 4853104"/>
              <a:gd name="connsiteX305" fmla="*/ 2063246 w 9642298"/>
              <a:gd name="connsiteY305" fmla="*/ 3859609 h 4853104"/>
              <a:gd name="connsiteX306" fmla="*/ 2078962 w 9642298"/>
              <a:gd name="connsiteY306" fmla="*/ 3858160 h 4853104"/>
              <a:gd name="connsiteX307" fmla="*/ 1534206 w 9642298"/>
              <a:gd name="connsiteY307" fmla="*/ 3856502 h 4853104"/>
              <a:gd name="connsiteX308" fmla="*/ 1542642 w 9642298"/>
              <a:gd name="connsiteY308" fmla="*/ 3916729 h 4853104"/>
              <a:gd name="connsiteX309" fmla="*/ 1532142 w 9642298"/>
              <a:gd name="connsiteY309" fmla="*/ 3908711 h 4853104"/>
              <a:gd name="connsiteX310" fmla="*/ 1524695 w 9642298"/>
              <a:gd name="connsiteY310" fmla="*/ 3914329 h 4853104"/>
              <a:gd name="connsiteX311" fmla="*/ 1534206 w 9642298"/>
              <a:gd name="connsiteY311" fmla="*/ 3856502 h 4853104"/>
              <a:gd name="connsiteX312" fmla="*/ 5583464 w 9642298"/>
              <a:gd name="connsiteY312" fmla="*/ 3845740 h 4853104"/>
              <a:gd name="connsiteX313" fmla="*/ 5594576 w 9642298"/>
              <a:gd name="connsiteY313" fmla="*/ 3865800 h 4853104"/>
              <a:gd name="connsiteX314" fmla="*/ 5566428 w 9642298"/>
              <a:gd name="connsiteY314" fmla="*/ 3849082 h 4853104"/>
              <a:gd name="connsiteX315" fmla="*/ 5583464 w 9642298"/>
              <a:gd name="connsiteY315" fmla="*/ 3845740 h 4853104"/>
              <a:gd name="connsiteX316" fmla="*/ 1959118 w 9642298"/>
              <a:gd name="connsiteY316" fmla="*/ 3836727 h 4853104"/>
              <a:gd name="connsiteX317" fmla="*/ 1940736 w 9642298"/>
              <a:gd name="connsiteY317" fmla="*/ 3863429 h 4853104"/>
              <a:gd name="connsiteX318" fmla="*/ 1957850 w 9642298"/>
              <a:gd name="connsiteY318" fmla="*/ 3885360 h 4853104"/>
              <a:gd name="connsiteX319" fmla="*/ 1979598 w 9642298"/>
              <a:gd name="connsiteY319" fmla="*/ 3881539 h 4853104"/>
              <a:gd name="connsiteX320" fmla="*/ 1984716 w 9642298"/>
              <a:gd name="connsiteY320" fmla="*/ 3842862 h 4853104"/>
              <a:gd name="connsiteX321" fmla="*/ 1959118 w 9642298"/>
              <a:gd name="connsiteY321" fmla="*/ 3836727 h 4853104"/>
              <a:gd name="connsiteX322" fmla="*/ 5534416 w 9642298"/>
              <a:gd name="connsiteY322" fmla="*/ 3832440 h 4853104"/>
              <a:gd name="connsiteX323" fmla="*/ 5570292 w 9642298"/>
              <a:gd name="connsiteY323" fmla="*/ 3843025 h 4853104"/>
              <a:gd name="connsiteX324" fmla="*/ 5468672 w 9642298"/>
              <a:gd name="connsiteY324" fmla="*/ 3862636 h 4853104"/>
              <a:gd name="connsiteX325" fmla="*/ 5467682 w 9642298"/>
              <a:gd name="connsiteY325" fmla="*/ 3888796 h 4853104"/>
              <a:gd name="connsiteX326" fmla="*/ 5410875 w 9642298"/>
              <a:gd name="connsiteY326" fmla="*/ 3868257 h 4853104"/>
              <a:gd name="connsiteX327" fmla="*/ 5534416 w 9642298"/>
              <a:gd name="connsiteY327" fmla="*/ 3832440 h 4853104"/>
              <a:gd name="connsiteX328" fmla="*/ 3850267 w 9642298"/>
              <a:gd name="connsiteY328" fmla="*/ 3822867 h 4853104"/>
              <a:gd name="connsiteX329" fmla="*/ 3799350 w 9642298"/>
              <a:gd name="connsiteY329" fmla="*/ 3835934 h 4853104"/>
              <a:gd name="connsiteX330" fmla="*/ 3820589 w 9642298"/>
              <a:gd name="connsiteY330" fmla="*/ 3845261 h 4853104"/>
              <a:gd name="connsiteX331" fmla="*/ 3817774 w 9642298"/>
              <a:gd name="connsiteY331" fmla="*/ 3855445 h 4853104"/>
              <a:gd name="connsiteX332" fmla="*/ 3809313 w 9642298"/>
              <a:gd name="connsiteY332" fmla="*/ 3856883 h 4853104"/>
              <a:gd name="connsiteX333" fmla="*/ 3817501 w 9642298"/>
              <a:gd name="connsiteY333" fmla="*/ 3856433 h 4853104"/>
              <a:gd name="connsiteX334" fmla="*/ 3817774 w 9642298"/>
              <a:gd name="connsiteY334" fmla="*/ 3855445 h 4853104"/>
              <a:gd name="connsiteX335" fmla="*/ 3833505 w 9642298"/>
              <a:gd name="connsiteY335" fmla="*/ 3852773 h 4853104"/>
              <a:gd name="connsiteX336" fmla="*/ 3850267 w 9642298"/>
              <a:gd name="connsiteY336" fmla="*/ 3822867 h 4853104"/>
              <a:gd name="connsiteX337" fmla="*/ 2284539 w 9642298"/>
              <a:gd name="connsiteY337" fmla="*/ 3816129 h 4853104"/>
              <a:gd name="connsiteX338" fmla="*/ 2279691 w 9642298"/>
              <a:gd name="connsiteY338" fmla="*/ 3848426 h 4853104"/>
              <a:gd name="connsiteX339" fmla="*/ 2290697 w 9642298"/>
              <a:gd name="connsiteY339" fmla="*/ 3843188 h 4853104"/>
              <a:gd name="connsiteX340" fmla="*/ 2284539 w 9642298"/>
              <a:gd name="connsiteY340" fmla="*/ 3816129 h 4853104"/>
              <a:gd name="connsiteX341" fmla="*/ 2382031 w 9642298"/>
              <a:gd name="connsiteY341" fmla="*/ 3809230 h 4853104"/>
              <a:gd name="connsiteX342" fmla="*/ 2381283 w 9642298"/>
              <a:gd name="connsiteY342" fmla="*/ 3828703 h 4853104"/>
              <a:gd name="connsiteX343" fmla="*/ 2399415 w 9642298"/>
              <a:gd name="connsiteY343" fmla="*/ 3824585 h 4853104"/>
              <a:gd name="connsiteX344" fmla="*/ 2382031 w 9642298"/>
              <a:gd name="connsiteY344" fmla="*/ 3809230 h 4853104"/>
              <a:gd name="connsiteX345" fmla="*/ 1564899 w 9642298"/>
              <a:gd name="connsiteY345" fmla="*/ 3807921 h 4853104"/>
              <a:gd name="connsiteX346" fmla="*/ 1570523 w 9642298"/>
              <a:gd name="connsiteY346" fmla="*/ 3848045 h 4853104"/>
              <a:gd name="connsiteX347" fmla="*/ 1566425 w 9642298"/>
              <a:gd name="connsiteY347" fmla="*/ 3860648 h 4853104"/>
              <a:gd name="connsiteX348" fmla="*/ 1564899 w 9642298"/>
              <a:gd name="connsiteY348" fmla="*/ 3807921 h 4853104"/>
              <a:gd name="connsiteX349" fmla="*/ 2353641 w 9642298"/>
              <a:gd name="connsiteY349" fmla="*/ 3798972 h 4853104"/>
              <a:gd name="connsiteX350" fmla="*/ 2377400 w 9642298"/>
              <a:gd name="connsiteY350" fmla="*/ 3834895 h 4853104"/>
              <a:gd name="connsiteX351" fmla="*/ 2371534 w 9642298"/>
              <a:gd name="connsiteY351" fmla="*/ 3801237 h 4853104"/>
              <a:gd name="connsiteX352" fmla="*/ 2353641 w 9642298"/>
              <a:gd name="connsiteY352" fmla="*/ 3798972 h 4853104"/>
              <a:gd name="connsiteX353" fmla="*/ 4345232 w 9642298"/>
              <a:gd name="connsiteY353" fmla="*/ 3791317 h 4853104"/>
              <a:gd name="connsiteX354" fmla="*/ 4358364 w 9642298"/>
              <a:gd name="connsiteY354" fmla="*/ 3810103 h 4853104"/>
              <a:gd name="connsiteX355" fmla="*/ 4329974 w 9642298"/>
              <a:gd name="connsiteY355" fmla="*/ 3799903 h 4853104"/>
              <a:gd name="connsiteX356" fmla="*/ 4345232 w 9642298"/>
              <a:gd name="connsiteY356" fmla="*/ 3791317 h 4853104"/>
              <a:gd name="connsiteX357" fmla="*/ 2346917 w 9642298"/>
              <a:gd name="connsiteY357" fmla="*/ 3784871 h 4853104"/>
              <a:gd name="connsiteX358" fmla="*/ 2335400 w 9642298"/>
              <a:gd name="connsiteY358" fmla="*/ 3803035 h 4853104"/>
              <a:gd name="connsiteX359" fmla="*/ 2337731 w 9642298"/>
              <a:gd name="connsiteY359" fmla="*/ 3836206 h 4853104"/>
              <a:gd name="connsiteX360" fmla="*/ 2306768 w 9642298"/>
              <a:gd name="connsiteY360" fmla="*/ 3799356 h 4853104"/>
              <a:gd name="connsiteX361" fmla="*/ 2301172 w 9642298"/>
              <a:gd name="connsiteY361" fmla="*/ 3851181 h 4853104"/>
              <a:gd name="connsiteX362" fmla="*/ 2283012 w 9642298"/>
              <a:gd name="connsiteY362" fmla="*/ 3855382 h 4853104"/>
              <a:gd name="connsiteX363" fmla="*/ 2285557 w 9642298"/>
              <a:gd name="connsiteY363" fmla="*/ 3881923 h 4853104"/>
              <a:gd name="connsiteX364" fmla="*/ 2307038 w 9642298"/>
              <a:gd name="connsiteY364" fmla="*/ 3884758 h 4853104"/>
              <a:gd name="connsiteX365" fmla="*/ 2288394 w 9642298"/>
              <a:gd name="connsiteY365" fmla="*/ 3902024 h 4853104"/>
              <a:gd name="connsiteX366" fmla="*/ 2320589 w 9642298"/>
              <a:gd name="connsiteY366" fmla="*/ 3906171 h 4853104"/>
              <a:gd name="connsiteX367" fmla="*/ 2290430 w 9642298"/>
              <a:gd name="connsiteY367" fmla="*/ 3941712 h 4853104"/>
              <a:gd name="connsiteX368" fmla="*/ 2304223 w 9642298"/>
              <a:gd name="connsiteY368" fmla="*/ 3956607 h 4853104"/>
              <a:gd name="connsiteX369" fmla="*/ 2302938 w 9642298"/>
              <a:gd name="connsiteY369" fmla="*/ 3989285 h 4853104"/>
              <a:gd name="connsiteX370" fmla="*/ 2274306 w 9642298"/>
              <a:gd name="connsiteY370" fmla="*/ 3985548 h 4853104"/>
              <a:gd name="connsiteX371" fmla="*/ 2283788 w 9642298"/>
              <a:gd name="connsiteY371" fmla="*/ 4019618 h 4853104"/>
              <a:gd name="connsiteX372" fmla="*/ 2298841 w 9642298"/>
              <a:gd name="connsiteY372" fmla="*/ 4001834 h 4853104"/>
              <a:gd name="connsiteX373" fmla="*/ 2301706 w 9642298"/>
              <a:gd name="connsiteY373" fmla="*/ 4021938 h 4853104"/>
              <a:gd name="connsiteX374" fmla="*/ 2306020 w 9642298"/>
              <a:gd name="connsiteY374" fmla="*/ 4002788 h 4853104"/>
              <a:gd name="connsiteX375" fmla="*/ 2323696 w 9642298"/>
              <a:gd name="connsiteY375" fmla="*/ 4011654 h 4853104"/>
              <a:gd name="connsiteX376" fmla="*/ 2320856 w 9642298"/>
              <a:gd name="connsiteY376" fmla="*/ 3991576 h 4853104"/>
              <a:gd name="connsiteX377" fmla="*/ 2388889 w 9642298"/>
              <a:gd name="connsiteY377" fmla="*/ 4000388 h 4853104"/>
              <a:gd name="connsiteX378" fmla="*/ 2380507 w 9642298"/>
              <a:gd name="connsiteY378" fmla="*/ 4032164 h 4853104"/>
              <a:gd name="connsiteX379" fmla="*/ 2402736 w 9642298"/>
              <a:gd name="connsiteY379" fmla="*/ 4015308 h 4853104"/>
              <a:gd name="connsiteX380" fmla="*/ 2425504 w 9642298"/>
              <a:gd name="connsiteY380" fmla="*/ 3985493 h 4853104"/>
              <a:gd name="connsiteX381" fmla="*/ 2402201 w 9642298"/>
              <a:gd name="connsiteY381" fmla="*/ 3936558 h 4853104"/>
              <a:gd name="connsiteX382" fmla="*/ 2410424 w 9642298"/>
              <a:gd name="connsiteY382" fmla="*/ 3911354 h 4853104"/>
              <a:gd name="connsiteX383" fmla="*/ 2313947 w 9642298"/>
              <a:gd name="connsiteY383" fmla="*/ 3892150 h 4853104"/>
              <a:gd name="connsiteX384" fmla="*/ 2316250 w 9642298"/>
              <a:gd name="connsiteY384" fmla="*/ 3833423 h 4853104"/>
              <a:gd name="connsiteX385" fmla="*/ 2336955 w 9642298"/>
              <a:gd name="connsiteY385" fmla="*/ 3855763 h 4853104"/>
              <a:gd name="connsiteX386" fmla="*/ 2355891 w 9642298"/>
              <a:gd name="connsiteY386" fmla="*/ 3832031 h 4853104"/>
              <a:gd name="connsiteX387" fmla="*/ 2346917 w 9642298"/>
              <a:gd name="connsiteY387" fmla="*/ 3784871 h 4853104"/>
              <a:gd name="connsiteX388" fmla="*/ 1951208 w 9642298"/>
              <a:gd name="connsiteY388" fmla="*/ 3779387 h 4853104"/>
              <a:gd name="connsiteX389" fmla="*/ 1972447 w 9642298"/>
              <a:gd name="connsiteY389" fmla="*/ 3788771 h 4853104"/>
              <a:gd name="connsiteX390" fmla="*/ 1951208 w 9642298"/>
              <a:gd name="connsiteY390" fmla="*/ 3779387 h 4853104"/>
              <a:gd name="connsiteX391" fmla="*/ 2232213 w 9642298"/>
              <a:gd name="connsiteY391" fmla="*/ 3775217 h 4853104"/>
              <a:gd name="connsiteX392" fmla="*/ 2249476 w 9642298"/>
              <a:gd name="connsiteY392" fmla="*/ 3791936 h 4853104"/>
              <a:gd name="connsiteX393" fmla="*/ 2238521 w 9642298"/>
              <a:gd name="connsiteY393" fmla="*/ 3797145 h 4853104"/>
              <a:gd name="connsiteX394" fmla="*/ 2223415 w 9642298"/>
              <a:gd name="connsiteY394" fmla="*/ 3814768 h 4853104"/>
              <a:gd name="connsiteX395" fmla="*/ 2210373 w 9642298"/>
              <a:gd name="connsiteY395" fmla="*/ 3780343 h 4853104"/>
              <a:gd name="connsiteX396" fmla="*/ 2232213 w 9642298"/>
              <a:gd name="connsiteY396" fmla="*/ 3775217 h 4853104"/>
              <a:gd name="connsiteX397" fmla="*/ 1501392 w 9642298"/>
              <a:gd name="connsiteY397" fmla="*/ 3773442 h 4853104"/>
              <a:gd name="connsiteX398" fmla="*/ 1471771 w 9642298"/>
              <a:gd name="connsiteY398" fmla="*/ 3795782 h 4853104"/>
              <a:gd name="connsiteX399" fmla="*/ 1502947 w 9642298"/>
              <a:gd name="connsiteY399" fmla="*/ 3826169 h 4853104"/>
              <a:gd name="connsiteX400" fmla="*/ 1501392 w 9642298"/>
              <a:gd name="connsiteY400" fmla="*/ 3773442 h 4853104"/>
              <a:gd name="connsiteX401" fmla="*/ 1526970 w 9642298"/>
              <a:gd name="connsiteY401" fmla="*/ 3763676 h 4853104"/>
              <a:gd name="connsiteX402" fmla="*/ 1534175 w 9642298"/>
              <a:gd name="connsiteY402" fmla="*/ 3764630 h 4853104"/>
              <a:gd name="connsiteX403" fmla="*/ 1537257 w 9642298"/>
              <a:gd name="connsiteY403" fmla="*/ 3778107 h 4853104"/>
              <a:gd name="connsiteX404" fmla="*/ 1529543 w 9642298"/>
              <a:gd name="connsiteY404" fmla="*/ 3790189 h 4853104"/>
              <a:gd name="connsiteX405" fmla="*/ 1532836 w 9642298"/>
              <a:gd name="connsiteY405" fmla="*/ 3797228 h 4853104"/>
              <a:gd name="connsiteX406" fmla="*/ 1525713 w 9642298"/>
              <a:gd name="connsiteY406" fmla="*/ 3796300 h 4853104"/>
              <a:gd name="connsiteX407" fmla="*/ 1522390 w 9642298"/>
              <a:gd name="connsiteY407" fmla="*/ 3789289 h 4853104"/>
              <a:gd name="connsiteX408" fmla="*/ 1526970 w 9642298"/>
              <a:gd name="connsiteY408" fmla="*/ 3763676 h 4853104"/>
              <a:gd name="connsiteX409" fmla="*/ 6243056 w 9642298"/>
              <a:gd name="connsiteY409" fmla="*/ 3759859 h 4853104"/>
              <a:gd name="connsiteX410" fmla="*/ 6245868 w 9642298"/>
              <a:gd name="connsiteY410" fmla="*/ 3779908 h 4853104"/>
              <a:gd name="connsiteX411" fmla="*/ 6234615 w 9642298"/>
              <a:gd name="connsiteY411" fmla="*/ 3791583 h 4853104"/>
              <a:gd name="connsiteX412" fmla="*/ 6243056 w 9642298"/>
              <a:gd name="connsiteY412" fmla="*/ 3759859 h 4853104"/>
              <a:gd name="connsiteX413" fmla="*/ 4213059 w 9642298"/>
              <a:gd name="connsiteY413" fmla="*/ 3751866 h 4853104"/>
              <a:gd name="connsiteX414" fmla="*/ 4230949 w 9642298"/>
              <a:gd name="connsiteY414" fmla="*/ 3754211 h 4853104"/>
              <a:gd name="connsiteX415" fmla="*/ 4216139 w 9642298"/>
              <a:gd name="connsiteY415" fmla="*/ 3765369 h 4853104"/>
              <a:gd name="connsiteX416" fmla="*/ 4219968 w 9642298"/>
              <a:gd name="connsiteY416" fmla="*/ 3759366 h 4853104"/>
              <a:gd name="connsiteX417" fmla="*/ 4213059 w 9642298"/>
              <a:gd name="connsiteY417" fmla="*/ 3751866 h 4853104"/>
              <a:gd name="connsiteX418" fmla="*/ 5966289 w 9642298"/>
              <a:gd name="connsiteY418" fmla="*/ 3750036 h 4853104"/>
              <a:gd name="connsiteX419" fmla="*/ 5965004 w 9642298"/>
              <a:gd name="connsiteY419" fmla="*/ 3782795 h 4853104"/>
              <a:gd name="connsiteX420" fmla="*/ 5954773 w 9642298"/>
              <a:gd name="connsiteY420" fmla="*/ 3768258 h 4853104"/>
              <a:gd name="connsiteX421" fmla="*/ 5941703 w 9642298"/>
              <a:gd name="connsiteY421" fmla="*/ 3825648 h 4853104"/>
              <a:gd name="connsiteX422" fmla="*/ 5906668 w 9642298"/>
              <a:gd name="connsiteY422" fmla="*/ 3801372 h 4853104"/>
              <a:gd name="connsiteX423" fmla="*/ 5898472 w 9642298"/>
              <a:gd name="connsiteY423" fmla="*/ 3826604 h 4853104"/>
              <a:gd name="connsiteX424" fmla="*/ 5808691 w 9642298"/>
              <a:gd name="connsiteY424" fmla="*/ 3821530 h 4853104"/>
              <a:gd name="connsiteX425" fmla="*/ 5806122 w 9642298"/>
              <a:gd name="connsiteY425" fmla="*/ 3794880 h 4853104"/>
              <a:gd name="connsiteX426" fmla="*/ 5878813 w 9642298"/>
              <a:gd name="connsiteY426" fmla="*/ 3778187 h 4853104"/>
              <a:gd name="connsiteX427" fmla="*/ 5883154 w 9642298"/>
              <a:gd name="connsiteY427" fmla="*/ 3758982 h 4853104"/>
              <a:gd name="connsiteX428" fmla="*/ 5897693 w 9642298"/>
              <a:gd name="connsiteY428" fmla="*/ 3754320 h 4853104"/>
              <a:gd name="connsiteX429" fmla="*/ 5966289 w 9642298"/>
              <a:gd name="connsiteY429" fmla="*/ 3750036 h 4853104"/>
              <a:gd name="connsiteX430" fmla="*/ 4277949 w 9642298"/>
              <a:gd name="connsiteY430" fmla="*/ 3749103 h 4853104"/>
              <a:gd name="connsiteX431" fmla="*/ 4281785 w 9642298"/>
              <a:gd name="connsiteY431" fmla="*/ 3759555 h 4853104"/>
              <a:gd name="connsiteX432" fmla="*/ 4287493 w 9642298"/>
              <a:gd name="connsiteY432" fmla="*/ 3781242 h 4853104"/>
              <a:gd name="connsiteX433" fmla="*/ 4276484 w 9642298"/>
              <a:gd name="connsiteY433" fmla="*/ 3786371 h 4853104"/>
              <a:gd name="connsiteX434" fmla="*/ 1571032 w 9642298"/>
              <a:gd name="connsiteY434" fmla="*/ 3743109 h 4853104"/>
              <a:gd name="connsiteX435" fmla="*/ 1591736 w 9642298"/>
              <a:gd name="connsiteY435" fmla="*/ 3765558 h 4853104"/>
              <a:gd name="connsiteX436" fmla="*/ 1586888 w 9642298"/>
              <a:gd name="connsiteY436" fmla="*/ 3797663 h 4853104"/>
              <a:gd name="connsiteX437" fmla="*/ 1540310 w 9642298"/>
              <a:gd name="connsiteY437" fmla="*/ 3791689 h 4853104"/>
              <a:gd name="connsiteX438" fmla="*/ 1571032 w 9642298"/>
              <a:gd name="connsiteY438" fmla="*/ 3743109 h 4853104"/>
              <a:gd name="connsiteX439" fmla="*/ 4278469 w 9642298"/>
              <a:gd name="connsiteY439" fmla="*/ 3735852 h 4853104"/>
              <a:gd name="connsiteX440" fmla="*/ 4277949 w 9642298"/>
              <a:gd name="connsiteY440" fmla="*/ 3749103 h 4853104"/>
              <a:gd name="connsiteX441" fmla="*/ 4274690 w 9642298"/>
              <a:gd name="connsiteY441" fmla="*/ 3740219 h 4853104"/>
              <a:gd name="connsiteX442" fmla="*/ 5492872 w 9642298"/>
              <a:gd name="connsiteY442" fmla="*/ 3735442 h 4853104"/>
              <a:gd name="connsiteX443" fmla="*/ 5501673 w 9642298"/>
              <a:gd name="connsiteY443" fmla="*/ 3755357 h 4853104"/>
              <a:gd name="connsiteX444" fmla="*/ 5483750 w 9642298"/>
              <a:gd name="connsiteY444" fmla="*/ 3753066 h 4853104"/>
              <a:gd name="connsiteX445" fmla="*/ 5492872 w 9642298"/>
              <a:gd name="connsiteY445" fmla="*/ 3735442 h 4853104"/>
              <a:gd name="connsiteX446" fmla="*/ 4279566 w 9642298"/>
              <a:gd name="connsiteY446" fmla="*/ 3707976 h 4853104"/>
              <a:gd name="connsiteX447" fmla="*/ 4300538 w 9642298"/>
              <a:gd name="connsiteY447" fmla="*/ 3723879 h 4853104"/>
              <a:gd name="connsiteX448" fmla="*/ 4284549 w 9642298"/>
              <a:gd name="connsiteY448" fmla="*/ 3728827 h 4853104"/>
              <a:gd name="connsiteX449" fmla="*/ 4278469 w 9642298"/>
              <a:gd name="connsiteY449" fmla="*/ 3735852 h 4853104"/>
              <a:gd name="connsiteX450" fmla="*/ 4428701 w 9642298"/>
              <a:gd name="connsiteY450" fmla="*/ 3684336 h 4853104"/>
              <a:gd name="connsiteX451" fmla="*/ 4438692 w 9642298"/>
              <a:gd name="connsiteY451" fmla="*/ 3689345 h 4853104"/>
              <a:gd name="connsiteX452" fmla="*/ 4420236 w 9642298"/>
              <a:gd name="connsiteY452" fmla="*/ 3700067 h 4853104"/>
              <a:gd name="connsiteX453" fmla="*/ 4428701 w 9642298"/>
              <a:gd name="connsiteY453" fmla="*/ 3684336 h 4853104"/>
              <a:gd name="connsiteX454" fmla="*/ 7099888 w 9642298"/>
              <a:gd name="connsiteY454" fmla="*/ 3667769 h 4853104"/>
              <a:gd name="connsiteX455" fmla="*/ 7131869 w 9642298"/>
              <a:gd name="connsiteY455" fmla="*/ 3678488 h 4853104"/>
              <a:gd name="connsiteX456" fmla="*/ 7099888 w 9642298"/>
              <a:gd name="connsiteY456" fmla="*/ 3667769 h 4853104"/>
              <a:gd name="connsiteX457" fmla="*/ 7091347 w 9642298"/>
              <a:gd name="connsiteY457" fmla="*/ 3665940 h 4853104"/>
              <a:gd name="connsiteX458" fmla="*/ 7095749 w 9642298"/>
              <a:gd name="connsiteY458" fmla="*/ 3680344 h 4853104"/>
              <a:gd name="connsiteX459" fmla="*/ 7077353 w 9642298"/>
              <a:gd name="connsiteY459" fmla="*/ 3691092 h 4853104"/>
              <a:gd name="connsiteX460" fmla="*/ 7081433 w 9642298"/>
              <a:gd name="connsiteY460" fmla="*/ 3666171 h 4853104"/>
              <a:gd name="connsiteX461" fmla="*/ 7091347 w 9642298"/>
              <a:gd name="connsiteY461" fmla="*/ 3665940 h 4853104"/>
              <a:gd name="connsiteX462" fmla="*/ 7040659 w 9642298"/>
              <a:gd name="connsiteY462" fmla="*/ 3662156 h 4853104"/>
              <a:gd name="connsiteX463" fmla="*/ 7056136 w 9642298"/>
              <a:gd name="connsiteY463" fmla="*/ 3681707 h 4853104"/>
              <a:gd name="connsiteX464" fmla="*/ 7048479 w 9642298"/>
              <a:gd name="connsiteY464" fmla="*/ 3693955 h 4853104"/>
              <a:gd name="connsiteX465" fmla="*/ 7031067 w 9642298"/>
              <a:gd name="connsiteY465" fmla="*/ 3678488 h 4853104"/>
              <a:gd name="connsiteX466" fmla="*/ 7030260 w 9642298"/>
              <a:gd name="connsiteY466" fmla="*/ 3698048 h 4853104"/>
              <a:gd name="connsiteX467" fmla="*/ 6948170 w 9642298"/>
              <a:gd name="connsiteY467" fmla="*/ 3680888 h 4853104"/>
              <a:gd name="connsiteX468" fmla="*/ 7017218 w 9642298"/>
              <a:gd name="connsiteY468" fmla="*/ 3663597 h 4853104"/>
              <a:gd name="connsiteX469" fmla="*/ 7040659 w 9642298"/>
              <a:gd name="connsiteY469" fmla="*/ 3662156 h 4853104"/>
              <a:gd name="connsiteX470" fmla="*/ 1441047 w 9642298"/>
              <a:gd name="connsiteY470" fmla="*/ 3660596 h 4853104"/>
              <a:gd name="connsiteX471" fmla="*/ 1448226 w 9642298"/>
              <a:gd name="connsiteY471" fmla="*/ 3661549 h 4853104"/>
              <a:gd name="connsiteX472" fmla="*/ 1460278 w 9642298"/>
              <a:gd name="connsiteY472" fmla="*/ 3722132 h 4853104"/>
              <a:gd name="connsiteX473" fmla="*/ 1446941 w 9642298"/>
              <a:gd name="connsiteY473" fmla="*/ 3694227 h 4853104"/>
              <a:gd name="connsiteX474" fmla="*/ 1435209 w 9642298"/>
              <a:gd name="connsiteY474" fmla="*/ 3718942 h 4853104"/>
              <a:gd name="connsiteX475" fmla="*/ 1441047 w 9642298"/>
              <a:gd name="connsiteY475" fmla="*/ 3660596 h 4853104"/>
              <a:gd name="connsiteX476" fmla="*/ 1139646 w 9642298"/>
              <a:gd name="connsiteY476" fmla="*/ 3634547 h 4853104"/>
              <a:gd name="connsiteX477" fmla="*/ 1151164 w 9642298"/>
              <a:gd name="connsiteY477" fmla="*/ 3708248 h 4853104"/>
              <a:gd name="connsiteX478" fmla="*/ 1166000 w 9642298"/>
              <a:gd name="connsiteY478" fmla="*/ 3697037 h 4853104"/>
              <a:gd name="connsiteX479" fmla="*/ 1157806 w 9642298"/>
              <a:gd name="connsiteY479" fmla="*/ 3722298 h 4853104"/>
              <a:gd name="connsiteX480" fmla="*/ 1173125 w 9642298"/>
              <a:gd name="connsiteY480" fmla="*/ 3697939 h 4853104"/>
              <a:gd name="connsiteX481" fmla="*/ 1147331 w 9642298"/>
              <a:gd name="connsiteY481" fmla="*/ 3806146 h 4853104"/>
              <a:gd name="connsiteX482" fmla="*/ 1120226 w 9642298"/>
              <a:gd name="connsiteY482" fmla="*/ 3763267 h 4853104"/>
              <a:gd name="connsiteX483" fmla="*/ 1141974 w 9642298"/>
              <a:gd name="connsiteY483" fmla="*/ 3759584 h 4853104"/>
              <a:gd name="connsiteX484" fmla="*/ 1140155 w 9642298"/>
              <a:gd name="connsiteY484" fmla="*/ 3713406 h 4853104"/>
              <a:gd name="connsiteX485" fmla="*/ 1126601 w 9642298"/>
              <a:gd name="connsiteY485" fmla="*/ 3691936 h 4853104"/>
              <a:gd name="connsiteX486" fmla="*/ 1134770 w 9642298"/>
              <a:gd name="connsiteY486" fmla="*/ 3666707 h 4853104"/>
              <a:gd name="connsiteX487" fmla="*/ 1120949 w 9642298"/>
              <a:gd name="connsiteY487" fmla="*/ 3651812 h 4853104"/>
              <a:gd name="connsiteX488" fmla="*/ 1139646 w 9642298"/>
              <a:gd name="connsiteY488" fmla="*/ 3634547 h 4853104"/>
              <a:gd name="connsiteX489" fmla="*/ 1813209 w 9642298"/>
              <a:gd name="connsiteY489" fmla="*/ 3629074 h 4853104"/>
              <a:gd name="connsiteX490" fmla="*/ 1830680 w 9642298"/>
              <a:gd name="connsiteY490" fmla="*/ 3639074 h 4853104"/>
              <a:gd name="connsiteX491" fmla="*/ 1791281 w 9642298"/>
              <a:gd name="connsiteY491" fmla="*/ 3633945 h 4853104"/>
              <a:gd name="connsiteX492" fmla="*/ 1813209 w 9642298"/>
              <a:gd name="connsiteY492" fmla="*/ 3629074 h 4853104"/>
              <a:gd name="connsiteX493" fmla="*/ 5481469 w 9642298"/>
              <a:gd name="connsiteY493" fmla="*/ 3628055 h 4853104"/>
              <a:gd name="connsiteX494" fmla="*/ 5495291 w 9642298"/>
              <a:gd name="connsiteY494" fmla="*/ 3642975 h 4853104"/>
              <a:gd name="connsiteX495" fmla="*/ 5508063 w 9642298"/>
              <a:gd name="connsiteY495" fmla="*/ 3684001 h 4853104"/>
              <a:gd name="connsiteX496" fmla="*/ 5483772 w 9642298"/>
              <a:gd name="connsiteY496" fmla="*/ 3661168 h 4853104"/>
              <a:gd name="connsiteX497" fmla="*/ 5481469 w 9642298"/>
              <a:gd name="connsiteY497" fmla="*/ 3628055 h 4853104"/>
              <a:gd name="connsiteX498" fmla="*/ 1162617 w 9642298"/>
              <a:gd name="connsiteY498" fmla="*/ 3627219 h 4853104"/>
              <a:gd name="connsiteX499" fmla="*/ 1171652 w 9642298"/>
              <a:gd name="connsiteY499" fmla="*/ 3645237 h 4853104"/>
              <a:gd name="connsiteX500" fmla="*/ 1150413 w 9642298"/>
              <a:gd name="connsiteY500" fmla="*/ 3635939 h 4853104"/>
              <a:gd name="connsiteX501" fmla="*/ 1162617 w 9642298"/>
              <a:gd name="connsiteY501" fmla="*/ 3627219 h 4853104"/>
              <a:gd name="connsiteX502" fmla="*/ 1741382 w 9642298"/>
              <a:gd name="connsiteY502" fmla="*/ 3620881 h 4853104"/>
              <a:gd name="connsiteX503" fmla="*/ 1766209 w 9642298"/>
              <a:gd name="connsiteY503" fmla="*/ 3630701 h 4853104"/>
              <a:gd name="connsiteX504" fmla="*/ 1741382 w 9642298"/>
              <a:gd name="connsiteY504" fmla="*/ 3620881 h 4853104"/>
              <a:gd name="connsiteX505" fmla="*/ 4378219 w 9642298"/>
              <a:gd name="connsiteY505" fmla="*/ 3616276 h 4853104"/>
              <a:gd name="connsiteX506" fmla="*/ 4368864 w 9642298"/>
              <a:gd name="connsiteY506" fmla="*/ 3634355 h 4853104"/>
              <a:gd name="connsiteX507" fmla="*/ 4386995 w 9642298"/>
              <a:gd name="connsiteY507" fmla="*/ 3630154 h 4853104"/>
              <a:gd name="connsiteX508" fmla="*/ 4378219 w 9642298"/>
              <a:gd name="connsiteY508" fmla="*/ 3616276 h 4853104"/>
              <a:gd name="connsiteX509" fmla="*/ 733703 w 9642298"/>
              <a:gd name="connsiteY509" fmla="*/ 3614524 h 4853104"/>
              <a:gd name="connsiteX510" fmla="*/ 728318 w 9642298"/>
              <a:gd name="connsiteY510" fmla="*/ 3659885 h 4853104"/>
              <a:gd name="connsiteX511" fmla="*/ 706596 w 9642298"/>
              <a:gd name="connsiteY511" fmla="*/ 3663568 h 4853104"/>
              <a:gd name="connsiteX512" fmla="*/ 733703 w 9642298"/>
              <a:gd name="connsiteY512" fmla="*/ 3614524 h 4853104"/>
              <a:gd name="connsiteX513" fmla="*/ 5144016 w 9642298"/>
              <a:gd name="connsiteY513" fmla="*/ 3603776 h 4853104"/>
              <a:gd name="connsiteX514" fmla="*/ 5143021 w 9642298"/>
              <a:gd name="connsiteY514" fmla="*/ 3629991 h 4853104"/>
              <a:gd name="connsiteX515" fmla="*/ 5121537 w 9642298"/>
              <a:gd name="connsiteY515" fmla="*/ 3627153 h 4853104"/>
              <a:gd name="connsiteX516" fmla="*/ 5122048 w 9642298"/>
              <a:gd name="connsiteY516" fmla="*/ 3614143 h 4853104"/>
              <a:gd name="connsiteX517" fmla="*/ 5125875 w 9642298"/>
              <a:gd name="connsiteY517" fmla="*/ 3608031 h 4853104"/>
              <a:gd name="connsiteX518" fmla="*/ 5144016 w 9642298"/>
              <a:gd name="connsiteY518" fmla="*/ 3603776 h 4853104"/>
              <a:gd name="connsiteX519" fmla="*/ 766845 w 9642298"/>
              <a:gd name="connsiteY519" fmla="*/ 3593740 h 4853104"/>
              <a:gd name="connsiteX520" fmla="*/ 773853 w 9642298"/>
              <a:gd name="connsiteY520" fmla="*/ 3600096 h 4853104"/>
              <a:gd name="connsiteX521" fmla="*/ 747766 w 9642298"/>
              <a:gd name="connsiteY521" fmla="*/ 3622926 h 4853104"/>
              <a:gd name="connsiteX522" fmla="*/ 758297 w 9642298"/>
              <a:gd name="connsiteY522" fmla="*/ 3597507 h 4853104"/>
              <a:gd name="connsiteX523" fmla="*/ 766845 w 9642298"/>
              <a:gd name="connsiteY523" fmla="*/ 3593740 h 4853104"/>
              <a:gd name="connsiteX524" fmla="*/ 1403544 w 9642298"/>
              <a:gd name="connsiteY524" fmla="*/ 3592709 h 4853104"/>
              <a:gd name="connsiteX525" fmla="*/ 1404005 w 9642298"/>
              <a:gd name="connsiteY525" fmla="*/ 3596685 h 4853104"/>
              <a:gd name="connsiteX526" fmla="*/ 1391415 w 9642298"/>
              <a:gd name="connsiteY526" fmla="*/ 3641039 h 4853104"/>
              <a:gd name="connsiteX527" fmla="*/ 1408799 w 9642298"/>
              <a:gd name="connsiteY527" fmla="*/ 3656397 h 4853104"/>
              <a:gd name="connsiteX528" fmla="*/ 1382445 w 9642298"/>
              <a:gd name="connsiteY528" fmla="*/ 3685774 h 4853104"/>
              <a:gd name="connsiteX529" fmla="*/ 1376337 w 9642298"/>
              <a:gd name="connsiteY529" fmla="*/ 3658768 h 4853104"/>
              <a:gd name="connsiteX530" fmla="*/ 1369158 w 9642298"/>
              <a:gd name="connsiteY530" fmla="*/ 3657815 h 4853104"/>
              <a:gd name="connsiteX531" fmla="*/ 1374782 w 9642298"/>
              <a:gd name="connsiteY531" fmla="*/ 3606041 h 4853104"/>
              <a:gd name="connsiteX532" fmla="*/ 1403544 w 9642298"/>
              <a:gd name="connsiteY532" fmla="*/ 3592709 h 4853104"/>
              <a:gd name="connsiteX533" fmla="*/ 5461246 w 9642298"/>
              <a:gd name="connsiteY533" fmla="*/ 3592564 h 4853104"/>
              <a:gd name="connsiteX534" fmla="*/ 5460520 w 9642298"/>
              <a:gd name="connsiteY534" fmla="*/ 3612150 h 4853104"/>
              <a:gd name="connsiteX535" fmla="*/ 5446143 w 9642298"/>
              <a:gd name="connsiteY535" fmla="*/ 3610322 h 4853104"/>
              <a:gd name="connsiteX536" fmla="*/ 5461246 w 9642298"/>
              <a:gd name="connsiteY536" fmla="*/ 3592564 h 4853104"/>
              <a:gd name="connsiteX537" fmla="*/ 1425916 w 9642298"/>
              <a:gd name="connsiteY537" fmla="*/ 3586456 h 4853104"/>
              <a:gd name="connsiteX538" fmla="*/ 1439281 w 9642298"/>
              <a:gd name="connsiteY538" fmla="*/ 3614386 h 4853104"/>
              <a:gd name="connsiteX539" fmla="*/ 1421844 w 9642298"/>
              <a:gd name="connsiteY539" fmla="*/ 3599031 h 4853104"/>
              <a:gd name="connsiteX540" fmla="*/ 1425916 w 9642298"/>
              <a:gd name="connsiteY540" fmla="*/ 3586456 h 4853104"/>
              <a:gd name="connsiteX541" fmla="*/ 1623959 w 9642298"/>
              <a:gd name="connsiteY541" fmla="*/ 3585966 h 4853104"/>
              <a:gd name="connsiteX542" fmla="*/ 1640859 w 9642298"/>
              <a:gd name="connsiteY542" fmla="*/ 3614389 h 4853104"/>
              <a:gd name="connsiteX543" fmla="*/ 1623959 w 9642298"/>
              <a:gd name="connsiteY543" fmla="*/ 3677890 h 4853104"/>
              <a:gd name="connsiteX544" fmla="*/ 1615011 w 9642298"/>
              <a:gd name="connsiteY544" fmla="*/ 3630727 h 4853104"/>
              <a:gd name="connsiteX545" fmla="*/ 1623959 w 9642298"/>
              <a:gd name="connsiteY545" fmla="*/ 3585966 h 4853104"/>
              <a:gd name="connsiteX546" fmla="*/ 5198788 w 9642298"/>
              <a:gd name="connsiteY546" fmla="*/ 3584738 h 4853104"/>
              <a:gd name="connsiteX547" fmla="*/ 5222552 w 9642298"/>
              <a:gd name="connsiteY547" fmla="*/ 3620606 h 4853104"/>
              <a:gd name="connsiteX548" fmla="*/ 5198254 w 9642298"/>
              <a:gd name="connsiteY548" fmla="*/ 3597722 h 4853104"/>
              <a:gd name="connsiteX549" fmla="*/ 5198788 w 9642298"/>
              <a:gd name="connsiteY549" fmla="*/ 3584738 h 4853104"/>
              <a:gd name="connsiteX550" fmla="*/ 5189260 w 9642298"/>
              <a:gd name="connsiteY550" fmla="*/ 3583426 h 4853104"/>
              <a:gd name="connsiteX551" fmla="*/ 5194941 w 9642298"/>
              <a:gd name="connsiteY551" fmla="*/ 3590766 h 4853104"/>
              <a:gd name="connsiteX552" fmla="*/ 5190844 w 9642298"/>
              <a:gd name="connsiteY552" fmla="*/ 3603366 h 4853104"/>
              <a:gd name="connsiteX553" fmla="*/ 5187521 w 9642298"/>
              <a:gd name="connsiteY553" fmla="*/ 3596330 h 4853104"/>
              <a:gd name="connsiteX554" fmla="*/ 5179832 w 9642298"/>
              <a:gd name="connsiteY554" fmla="*/ 3608467 h 4853104"/>
              <a:gd name="connsiteX555" fmla="*/ 5181610 w 9642298"/>
              <a:gd name="connsiteY555" fmla="*/ 3586699 h 4853104"/>
              <a:gd name="connsiteX556" fmla="*/ 5189260 w 9642298"/>
              <a:gd name="connsiteY556" fmla="*/ 3583426 h 4853104"/>
              <a:gd name="connsiteX557" fmla="*/ 4720085 w 9642298"/>
              <a:gd name="connsiteY557" fmla="*/ 3581602 h 4853104"/>
              <a:gd name="connsiteX558" fmla="*/ 4747727 w 9642298"/>
              <a:gd name="connsiteY558" fmla="*/ 3611388 h 4853104"/>
              <a:gd name="connsiteX559" fmla="*/ 4740067 w 9642298"/>
              <a:gd name="connsiteY559" fmla="*/ 3623499 h 4853104"/>
              <a:gd name="connsiteX560" fmla="*/ 4719067 w 9642298"/>
              <a:gd name="connsiteY560" fmla="*/ 3607625 h 4853104"/>
              <a:gd name="connsiteX561" fmla="*/ 4700157 w 9642298"/>
              <a:gd name="connsiteY561" fmla="*/ 3631465 h 4853104"/>
              <a:gd name="connsiteX562" fmla="*/ 4694265 w 9642298"/>
              <a:gd name="connsiteY562" fmla="*/ 3597831 h 4853104"/>
              <a:gd name="connsiteX563" fmla="*/ 4720085 w 9642298"/>
              <a:gd name="connsiteY563" fmla="*/ 3581602 h 4853104"/>
              <a:gd name="connsiteX564" fmla="*/ 4857732 w 9642298"/>
              <a:gd name="connsiteY564" fmla="*/ 3578187 h 4853104"/>
              <a:gd name="connsiteX565" fmla="*/ 4860280 w 9642298"/>
              <a:gd name="connsiteY565" fmla="*/ 3586702 h 4853104"/>
              <a:gd name="connsiteX566" fmla="*/ 4848762 w 9642298"/>
              <a:gd name="connsiteY566" fmla="*/ 3604841 h 4853104"/>
              <a:gd name="connsiteX567" fmla="*/ 4845655 w 9642298"/>
              <a:gd name="connsiteY567" fmla="*/ 3591313 h 4853104"/>
              <a:gd name="connsiteX568" fmla="*/ 4841074 w 9642298"/>
              <a:gd name="connsiteY568" fmla="*/ 3616981 h 4853104"/>
              <a:gd name="connsiteX569" fmla="*/ 4812735 w 9642298"/>
              <a:gd name="connsiteY569" fmla="*/ 3606668 h 4853104"/>
              <a:gd name="connsiteX570" fmla="*/ 4805313 w 9642298"/>
              <a:gd name="connsiteY570" fmla="*/ 3612316 h 4853104"/>
              <a:gd name="connsiteX571" fmla="*/ 4813215 w 9642298"/>
              <a:gd name="connsiteY571" fmla="*/ 3593713 h 4853104"/>
              <a:gd name="connsiteX572" fmla="*/ 4834429 w 9642298"/>
              <a:gd name="connsiteY572" fmla="*/ 3603014 h 4853104"/>
              <a:gd name="connsiteX573" fmla="*/ 4846189 w 9642298"/>
              <a:gd name="connsiteY573" fmla="*/ 3578303 h 4853104"/>
              <a:gd name="connsiteX574" fmla="*/ 4857732 w 9642298"/>
              <a:gd name="connsiteY574" fmla="*/ 3578187 h 4853104"/>
              <a:gd name="connsiteX575" fmla="*/ 4896715 w 9642298"/>
              <a:gd name="connsiteY575" fmla="*/ 3572959 h 4853104"/>
              <a:gd name="connsiteX576" fmla="*/ 4918345 w 9642298"/>
              <a:gd name="connsiteY576" fmla="*/ 3574508 h 4853104"/>
              <a:gd name="connsiteX577" fmla="*/ 4884598 w 9642298"/>
              <a:gd name="connsiteY577" fmla="*/ 3609449 h 4853104"/>
              <a:gd name="connsiteX578" fmla="*/ 4867690 w 9642298"/>
              <a:gd name="connsiteY578" fmla="*/ 3581026 h 4853104"/>
              <a:gd name="connsiteX579" fmla="*/ 4896715 w 9642298"/>
              <a:gd name="connsiteY579" fmla="*/ 3572959 h 4853104"/>
              <a:gd name="connsiteX580" fmla="*/ 4148052 w 9642298"/>
              <a:gd name="connsiteY580" fmla="*/ 3572816 h 4853104"/>
              <a:gd name="connsiteX581" fmla="*/ 4165436 w 9642298"/>
              <a:gd name="connsiteY581" fmla="*/ 3588203 h 4853104"/>
              <a:gd name="connsiteX582" fmla="*/ 4148052 w 9642298"/>
              <a:gd name="connsiteY582" fmla="*/ 3572816 h 4853104"/>
              <a:gd name="connsiteX583" fmla="*/ 4947249 w 9642298"/>
              <a:gd name="connsiteY583" fmla="*/ 3571645 h 4853104"/>
              <a:gd name="connsiteX584" fmla="*/ 4968463 w 9642298"/>
              <a:gd name="connsiteY584" fmla="*/ 3581001 h 4853104"/>
              <a:gd name="connsiteX585" fmla="*/ 4947249 w 9642298"/>
              <a:gd name="connsiteY585" fmla="*/ 3571645 h 4853104"/>
              <a:gd name="connsiteX586" fmla="*/ 4445372 w 9642298"/>
              <a:gd name="connsiteY586" fmla="*/ 3565626 h 4853104"/>
              <a:gd name="connsiteX587" fmla="*/ 4439706 w 9642298"/>
              <a:gd name="connsiteY587" fmla="*/ 3571315 h 4853104"/>
              <a:gd name="connsiteX588" fmla="*/ 4453300 w 9642298"/>
              <a:gd name="connsiteY588" fmla="*/ 3585634 h 4853104"/>
              <a:gd name="connsiteX589" fmla="*/ 4457105 w 9642298"/>
              <a:gd name="connsiteY589" fmla="*/ 3579927 h 4853104"/>
              <a:gd name="connsiteX590" fmla="*/ 4457357 w 9642298"/>
              <a:gd name="connsiteY590" fmla="*/ 3580236 h 4853104"/>
              <a:gd name="connsiteX591" fmla="*/ 4457528 w 9642298"/>
              <a:gd name="connsiteY591" fmla="*/ 3579292 h 4853104"/>
              <a:gd name="connsiteX592" fmla="*/ 4465045 w 9642298"/>
              <a:gd name="connsiteY592" fmla="*/ 3568016 h 4853104"/>
              <a:gd name="connsiteX593" fmla="*/ 4459212 w 9642298"/>
              <a:gd name="connsiteY593" fmla="*/ 3569942 h 4853104"/>
              <a:gd name="connsiteX594" fmla="*/ 4457528 w 9642298"/>
              <a:gd name="connsiteY594" fmla="*/ 3579292 h 4853104"/>
              <a:gd name="connsiteX595" fmla="*/ 4457105 w 9642298"/>
              <a:gd name="connsiteY595" fmla="*/ 3579927 h 4853104"/>
              <a:gd name="connsiteX596" fmla="*/ 4448573 w 9642298"/>
              <a:gd name="connsiteY596" fmla="*/ 3569425 h 4853104"/>
              <a:gd name="connsiteX597" fmla="*/ 4445372 w 9642298"/>
              <a:gd name="connsiteY597" fmla="*/ 3565626 h 4853104"/>
              <a:gd name="connsiteX598" fmla="*/ 4997910 w 9642298"/>
              <a:gd name="connsiteY598" fmla="*/ 3565178 h 4853104"/>
              <a:gd name="connsiteX599" fmla="*/ 4993299 w 9642298"/>
              <a:gd name="connsiteY599" fmla="*/ 3590792 h 4853104"/>
              <a:gd name="connsiteX600" fmla="*/ 4972361 w 9642298"/>
              <a:gd name="connsiteY600" fmla="*/ 3574918 h 4853104"/>
              <a:gd name="connsiteX601" fmla="*/ 4997910 w 9642298"/>
              <a:gd name="connsiteY601" fmla="*/ 3565178 h 4853104"/>
              <a:gd name="connsiteX602" fmla="*/ 5019703 w 9642298"/>
              <a:gd name="connsiteY602" fmla="*/ 3561387 h 4853104"/>
              <a:gd name="connsiteX603" fmla="*/ 5001251 w 9642298"/>
              <a:gd name="connsiteY603" fmla="*/ 3572134 h 4853104"/>
              <a:gd name="connsiteX604" fmla="*/ 5019703 w 9642298"/>
              <a:gd name="connsiteY604" fmla="*/ 3561387 h 4853104"/>
              <a:gd name="connsiteX605" fmla="*/ 4353758 w 9642298"/>
              <a:gd name="connsiteY605" fmla="*/ 3560161 h 4853104"/>
              <a:gd name="connsiteX606" fmla="*/ 4330964 w 9642298"/>
              <a:gd name="connsiteY606" fmla="*/ 3589973 h 4853104"/>
              <a:gd name="connsiteX607" fmla="*/ 4353758 w 9642298"/>
              <a:gd name="connsiteY607" fmla="*/ 3560161 h 4853104"/>
              <a:gd name="connsiteX608" fmla="*/ 5135588 w 9642298"/>
              <a:gd name="connsiteY608" fmla="*/ 3543631 h 4853104"/>
              <a:gd name="connsiteX609" fmla="*/ 5080062 w 9642298"/>
              <a:gd name="connsiteY609" fmla="*/ 3582338 h 4853104"/>
              <a:gd name="connsiteX610" fmla="*/ 5041201 w 9642298"/>
              <a:gd name="connsiteY610" fmla="*/ 3564253 h 4853104"/>
              <a:gd name="connsiteX611" fmla="*/ 5135588 w 9642298"/>
              <a:gd name="connsiteY611" fmla="*/ 3543631 h 4853104"/>
              <a:gd name="connsiteX612" fmla="*/ 5737027 w 9642298"/>
              <a:gd name="connsiteY612" fmla="*/ 3536567 h 4853104"/>
              <a:gd name="connsiteX613" fmla="*/ 5765199 w 9642298"/>
              <a:gd name="connsiteY613" fmla="*/ 3553314 h 4853104"/>
              <a:gd name="connsiteX614" fmla="*/ 5746986 w 9642298"/>
              <a:gd name="connsiteY614" fmla="*/ 3557544 h 4853104"/>
              <a:gd name="connsiteX615" fmla="*/ 5737027 w 9642298"/>
              <a:gd name="connsiteY615" fmla="*/ 3536567 h 4853104"/>
              <a:gd name="connsiteX616" fmla="*/ 5208199 w 9642298"/>
              <a:gd name="connsiteY616" fmla="*/ 3526881 h 4853104"/>
              <a:gd name="connsiteX617" fmla="*/ 5225856 w 9642298"/>
              <a:gd name="connsiteY617" fmla="*/ 3535773 h 4853104"/>
              <a:gd name="connsiteX618" fmla="*/ 5214304 w 9642298"/>
              <a:gd name="connsiteY618" fmla="*/ 3553887 h 4853104"/>
              <a:gd name="connsiteX619" fmla="*/ 5196676 w 9642298"/>
              <a:gd name="connsiteY619" fmla="*/ 3545049 h 4853104"/>
              <a:gd name="connsiteX620" fmla="*/ 5208199 w 9642298"/>
              <a:gd name="connsiteY620" fmla="*/ 3526881 h 4853104"/>
              <a:gd name="connsiteX621" fmla="*/ 1584102 w 9642298"/>
              <a:gd name="connsiteY621" fmla="*/ 3523777 h 4853104"/>
              <a:gd name="connsiteX622" fmla="*/ 1565112 w 9642298"/>
              <a:gd name="connsiteY622" fmla="*/ 3525736 h 4853104"/>
              <a:gd name="connsiteX623" fmla="*/ 1596826 w 9642298"/>
              <a:gd name="connsiteY623" fmla="*/ 3543030 h 4853104"/>
              <a:gd name="connsiteX624" fmla="*/ 1584102 w 9642298"/>
              <a:gd name="connsiteY624" fmla="*/ 3523777 h 4853104"/>
              <a:gd name="connsiteX625" fmla="*/ 5396251 w 9642298"/>
              <a:gd name="connsiteY625" fmla="*/ 3498239 h 4853104"/>
              <a:gd name="connsiteX626" fmla="*/ 5385032 w 9642298"/>
              <a:gd name="connsiteY626" fmla="*/ 3517007 h 4853104"/>
              <a:gd name="connsiteX627" fmla="*/ 5403698 w 9642298"/>
              <a:gd name="connsiteY627" fmla="*/ 3499796 h 4853104"/>
              <a:gd name="connsiteX628" fmla="*/ 5396251 w 9642298"/>
              <a:gd name="connsiteY628" fmla="*/ 3498239 h 4853104"/>
              <a:gd name="connsiteX629" fmla="*/ 1465877 w 9642298"/>
              <a:gd name="connsiteY629" fmla="*/ 3486620 h 4853104"/>
              <a:gd name="connsiteX630" fmla="*/ 1456153 w 9642298"/>
              <a:gd name="connsiteY630" fmla="*/ 3550940 h 4853104"/>
              <a:gd name="connsiteX631" fmla="*/ 1470458 w 9642298"/>
              <a:gd name="connsiteY631" fmla="*/ 3552821 h 4853104"/>
              <a:gd name="connsiteX632" fmla="*/ 1480153 w 9642298"/>
              <a:gd name="connsiteY632" fmla="*/ 3488504 h 4853104"/>
              <a:gd name="connsiteX633" fmla="*/ 1465877 w 9642298"/>
              <a:gd name="connsiteY633" fmla="*/ 3486620 h 4853104"/>
              <a:gd name="connsiteX634" fmla="*/ 6175512 w 9642298"/>
              <a:gd name="connsiteY634" fmla="*/ 3462290 h 4853104"/>
              <a:gd name="connsiteX635" fmla="*/ 6203902 w 9642298"/>
              <a:gd name="connsiteY635" fmla="*/ 3472545 h 4853104"/>
              <a:gd name="connsiteX636" fmla="*/ 6175512 w 9642298"/>
              <a:gd name="connsiteY636" fmla="*/ 3462290 h 4853104"/>
              <a:gd name="connsiteX637" fmla="*/ 5962475 w 9642298"/>
              <a:gd name="connsiteY637" fmla="*/ 3451562 h 4853104"/>
              <a:gd name="connsiteX638" fmla="*/ 5945035 w 9642298"/>
              <a:gd name="connsiteY638" fmla="*/ 3465128 h 4853104"/>
              <a:gd name="connsiteX639" fmla="*/ 5977525 w 9642298"/>
              <a:gd name="connsiteY639" fmla="*/ 3462753 h 4853104"/>
              <a:gd name="connsiteX640" fmla="*/ 5962475 w 9642298"/>
              <a:gd name="connsiteY640" fmla="*/ 3451562 h 4853104"/>
              <a:gd name="connsiteX641" fmla="*/ 6248861 w 9642298"/>
              <a:gd name="connsiteY641" fmla="*/ 3427189 h 4853104"/>
              <a:gd name="connsiteX642" fmla="*/ 6234359 w 9642298"/>
              <a:gd name="connsiteY642" fmla="*/ 3430539 h 4853104"/>
              <a:gd name="connsiteX643" fmla="*/ 6233369 w 9642298"/>
              <a:gd name="connsiteY643" fmla="*/ 3456642 h 4853104"/>
              <a:gd name="connsiteX644" fmla="*/ 6263018 w 9642298"/>
              <a:gd name="connsiteY644" fmla="*/ 3434248 h 4853104"/>
              <a:gd name="connsiteX645" fmla="*/ 6248861 w 9642298"/>
              <a:gd name="connsiteY645" fmla="*/ 3427189 h 4853104"/>
              <a:gd name="connsiteX646" fmla="*/ 981357 w 9642298"/>
              <a:gd name="connsiteY646" fmla="*/ 3411186 h 4853104"/>
              <a:gd name="connsiteX647" fmla="*/ 982582 w 9642298"/>
              <a:gd name="connsiteY647" fmla="*/ 3417228 h 4853104"/>
              <a:gd name="connsiteX648" fmla="*/ 981831 w 9642298"/>
              <a:gd name="connsiteY648" fmla="*/ 3436814 h 4853104"/>
              <a:gd name="connsiteX649" fmla="*/ 968252 w 9642298"/>
              <a:gd name="connsiteY649" fmla="*/ 3415347 h 4853104"/>
              <a:gd name="connsiteX650" fmla="*/ 978279 w 9642298"/>
              <a:gd name="connsiteY650" fmla="*/ 3413680 h 4853104"/>
              <a:gd name="connsiteX651" fmla="*/ 981357 w 9642298"/>
              <a:gd name="connsiteY651" fmla="*/ 3411186 h 4853104"/>
              <a:gd name="connsiteX652" fmla="*/ 6379663 w 9642298"/>
              <a:gd name="connsiteY652" fmla="*/ 3396879 h 4853104"/>
              <a:gd name="connsiteX653" fmla="*/ 6400421 w 9642298"/>
              <a:gd name="connsiteY653" fmla="*/ 3419273 h 4853104"/>
              <a:gd name="connsiteX654" fmla="*/ 6379663 w 9642298"/>
              <a:gd name="connsiteY654" fmla="*/ 3396879 h 4853104"/>
              <a:gd name="connsiteX655" fmla="*/ 6027455 w 9642298"/>
              <a:gd name="connsiteY655" fmla="*/ 3394731 h 4853104"/>
              <a:gd name="connsiteX656" fmla="*/ 6016176 w 9642298"/>
              <a:gd name="connsiteY656" fmla="*/ 3395624 h 4853104"/>
              <a:gd name="connsiteX657" fmla="*/ 6037148 w 9642298"/>
              <a:gd name="connsiteY657" fmla="*/ 3411472 h 4853104"/>
              <a:gd name="connsiteX658" fmla="*/ 6027455 w 9642298"/>
              <a:gd name="connsiteY658" fmla="*/ 3394731 h 4853104"/>
              <a:gd name="connsiteX659" fmla="*/ 1402399 w 9642298"/>
              <a:gd name="connsiteY659" fmla="*/ 3360271 h 4853104"/>
              <a:gd name="connsiteX660" fmla="*/ 1386567 w 9642298"/>
              <a:gd name="connsiteY660" fmla="*/ 3397506 h 4853104"/>
              <a:gd name="connsiteX661" fmla="*/ 1365033 w 9642298"/>
              <a:gd name="connsiteY661" fmla="*/ 3394780 h 4853104"/>
              <a:gd name="connsiteX662" fmla="*/ 1360427 w 9642298"/>
              <a:gd name="connsiteY662" fmla="*/ 3420419 h 4853104"/>
              <a:gd name="connsiteX663" fmla="*/ 1400577 w 9642298"/>
              <a:gd name="connsiteY663" fmla="*/ 3405934 h 4853104"/>
              <a:gd name="connsiteX664" fmla="*/ 1402399 w 9642298"/>
              <a:gd name="connsiteY664" fmla="*/ 3360271 h 4853104"/>
              <a:gd name="connsiteX665" fmla="*/ 6866107 w 9642298"/>
              <a:gd name="connsiteY665" fmla="*/ 3317438 h 4853104"/>
              <a:gd name="connsiteX666" fmla="*/ 6879574 w 9642298"/>
              <a:gd name="connsiteY666" fmla="*/ 3317610 h 4853104"/>
              <a:gd name="connsiteX667" fmla="*/ 6860933 w 9642298"/>
              <a:gd name="connsiteY667" fmla="*/ 3334796 h 4853104"/>
              <a:gd name="connsiteX668" fmla="*/ 6866107 w 9642298"/>
              <a:gd name="connsiteY668" fmla="*/ 3317438 h 4853104"/>
              <a:gd name="connsiteX669" fmla="*/ 6856854 w 9642298"/>
              <a:gd name="connsiteY669" fmla="*/ 3315234 h 4853104"/>
              <a:gd name="connsiteX670" fmla="*/ 6861462 w 9642298"/>
              <a:gd name="connsiteY670" fmla="*/ 3321702 h 4853104"/>
              <a:gd name="connsiteX671" fmla="*/ 6846330 w 9642298"/>
              <a:gd name="connsiteY671" fmla="*/ 3339515 h 4853104"/>
              <a:gd name="connsiteX672" fmla="*/ 6860390 w 9642298"/>
              <a:gd name="connsiteY672" fmla="*/ 3347837 h 4853104"/>
              <a:gd name="connsiteX673" fmla="*/ 6836100 w 9642298"/>
              <a:gd name="connsiteY673" fmla="*/ 3324924 h 4853104"/>
              <a:gd name="connsiteX674" fmla="*/ 6851133 w 9642298"/>
              <a:gd name="connsiteY674" fmla="*/ 3319592 h 4853104"/>
              <a:gd name="connsiteX675" fmla="*/ 6856854 w 9642298"/>
              <a:gd name="connsiteY675" fmla="*/ 3315234 h 4853104"/>
              <a:gd name="connsiteX676" fmla="*/ 6311635 w 9642298"/>
              <a:gd name="connsiteY676" fmla="*/ 3296172 h 4853104"/>
              <a:gd name="connsiteX677" fmla="*/ 6288869 w 9642298"/>
              <a:gd name="connsiteY677" fmla="*/ 3326095 h 4853104"/>
              <a:gd name="connsiteX678" fmla="*/ 6311635 w 9642298"/>
              <a:gd name="connsiteY678" fmla="*/ 3296172 h 4853104"/>
              <a:gd name="connsiteX679" fmla="*/ 1358391 w 9642298"/>
              <a:gd name="connsiteY679" fmla="*/ 3288890 h 4853104"/>
              <a:gd name="connsiteX680" fmla="*/ 1356864 w 9642298"/>
              <a:gd name="connsiteY680" fmla="*/ 3328031 h 4853104"/>
              <a:gd name="connsiteX681" fmla="*/ 1369133 w 9642298"/>
              <a:gd name="connsiteY681" fmla="*/ 3290279 h 4853104"/>
              <a:gd name="connsiteX682" fmla="*/ 1358391 w 9642298"/>
              <a:gd name="connsiteY682" fmla="*/ 3288890 h 4853104"/>
              <a:gd name="connsiteX683" fmla="*/ 6067332 w 9642298"/>
              <a:gd name="connsiteY683" fmla="*/ 3284033 h 4853104"/>
              <a:gd name="connsiteX684" fmla="*/ 6045584 w 9642298"/>
              <a:gd name="connsiteY684" fmla="*/ 3287879 h 4853104"/>
              <a:gd name="connsiteX685" fmla="*/ 6067332 w 9642298"/>
              <a:gd name="connsiteY685" fmla="*/ 3284033 h 4853104"/>
              <a:gd name="connsiteX686" fmla="*/ 5599922 w 9642298"/>
              <a:gd name="connsiteY686" fmla="*/ 3269276 h 4853104"/>
              <a:gd name="connsiteX687" fmla="*/ 5578146 w 9642298"/>
              <a:gd name="connsiteY687" fmla="*/ 3272959 h 4853104"/>
              <a:gd name="connsiteX688" fmla="*/ 5599922 w 9642298"/>
              <a:gd name="connsiteY688" fmla="*/ 3269276 h 4853104"/>
              <a:gd name="connsiteX689" fmla="*/ 6114903 w 9642298"/>
              <a:gd name="connsiteY689" fmla="*/ 3264038 h 4853104"/>
              <a:gd name="connsiteX690" fmla="*/ 6085976 w 9642298"/>
              <a:gd name="connsiteY690" fmla="*/ 3266876 h 4853104"/>
              <a:gd name="connsiteX691" fmla="*/ 6095967 w 9642298"/>
              <a:gd name="connsiteY691" fmla="*/ 3287799 h 4853104"/>
              <a:gd name="connsiteX692" fmla="*/ 6077323 w 9642298"/>
              <a:gd name="connsiteY692" fmla="*/ 3305173 h 4853104"/>
              <a:gd name="connsiteX693" fmla="*/ 6113081 w 9642298"/>
              <a:gd name="connsiteY693" fmla="*/ 3309784 h 4853104"/>
              <a:gd name="connsiteX694" fmla="*/ 6114903 w 9642298"/>
              <a:gd name="connsiteY694" fmla="*/ 3264038 h 4853104"/>
              <a:gd name="connsiteX695" fmla="*/ 5700951 w 9642298"/>
              <a:gd name="connsiteY695" fmla="*/ 3262729 h 4853104"/>
              <a:gd name="connsiteX696" fmla="*/ 5681507 w 9642298"/>
              <a:gd name="connsiteY696" fmla="*/ 3299554 h 4853104"/>
              <a:gd name="connsiteX697" fmla="*/ 5706575 w 9642298"/>
              <a:gd name="connsiteY697" fmla="*/ 3302882 h 4853104"/>
              <a:gd name="connsiteX698" fmla="*/ 5700951 w 9642298"/>
              <a:gd name="connsiteY698" fmla="*/ 3262729 h 4853104"/>
              <a:gd name="connsiteX699" fmla="*/ 5881076 w 9642298"/>
              <a:gd name="connsiteY699" fmla="*/ 3259920 h 4853104"/>
              <a:gd name="connsiteX700" fmla="*/ 5851907 w 9642298"/>
              <a:gd name="connsiteY700" fmla="*/ 3269221 h 4853104"/>
              <a:gd name="connsiteX701" fmla="*/ 5851157 w 9642298"/>
              <a:gd name="connsiteY701" fmla="*/ 3288915 h 4853104"/>
              <a:gd name="connsiteX702" fmla="*/ 5818909 w 9642298"/>
              <a:gd name="connsiteY702" fmla="*/ 3284689 h 4853104"/>
              <a:gd name="connsiteX703" fmla="*/ 5815830 w 9642298"/>
              <a:gd name="connsiteY703" fmla="*/ 3271157 h 4853104"/>
              <a:gd name="connsiteX704" fmla="*/ 5814812 w 9642298"/>
              <a:gd name="connsiteY704" fmla="*/ 3297289 h 4853104"/>
              <a:gd name="connsiteX705" fmla="*/ 5864978 w 9642298"/>
              <a:gd name="connsiteY705" fmla="*/ 3303781 h 4853104"/>
              <a:gd name="connsiteX706" fmla="*/ 5887210 w 9642298"/>
              <a:gd name="connsiteY706" fmla="*/ 3287005 h 4853104"/>
              <a:gd name="connsiteX707" fmla="*/ 5881076 w 9642298"/>
              <a:gd name="connsiteY707" fmla="*/ 3259920 h 4853104"/>
              <a:gd name="connsiteX708" fmla="*/ 5776938 w 9642298"/>
              <a:gd name="connsiteY708" fmla="*/ 3252964 h 4853104"/>
              <a:gd name="connsiteX709" fmla="*/ 5793570 w 9642298"/>
              <a:gd name="connsiteY709" fmla="*/ 3287933 h 4853104"/>
              <a:gd name="connsiteX710" fmla="*/ 5804821 w 9642298"/>
              <a:gd name="connsiteY710" fmla="*/ 3276312 h 4853104"/>
              <a:gd name="connsiteX711" fmla="*/ 5776938 w 9642298"/>
              <a:gd name="connsiteY711" fmla="*/ 3252964 h 4853104"/>
              <a:gd name="connsiteX712" fmla="*/ 6191118 w 9642298"/>
              <a:gd name="connsiteY712" fmla="*/ 3247729 h 4853104"/>
              <a:gd name="connsiteX713" fmla="*/ 6204912 w 9642298"/>
              <a:gd name="connsiteY713" fmla="*/ 3262566 h 4853104"/>
              <a:gd name="connsiteX714" fmla="*/ 6186780 w 9642298"/>
              <a:gd name="connsiteY714" fmla="*/ 3266822 h 4853104"/>
              <a:gd name="connsiteX715" fmla="*/ 6187289 w 9642298"/>
              <a:gd name="connsiteY715" fmla="*/ 3253729 h 4853104"/>
              <a:gd name="connsiteX716" fmla="*/ 6191118 w 9642298"/>
              <a:gd name="connsiteY716" fmla="*/ 3247729 h 4853104"/>
              <a:gd name="connsiteX717" fmla="*/ 5683543 w 9642298"/>
              <a:gd name="connsiteY717" fmla="*/ 3247371 h 4853104"/>
              <a:gd name="connsiteX718" fmla="*/ 5606268 w 9642298"/>
              <a:gd name="connsiteY718" fmla="*/ 3289789 h 4853104"/>
              <a:gd name="connsiteX719" fmla="*/ 5674380 w 9642298"/>
              <a:gd name="connsiteY719" fmla="*/ 3298681 h 4853104"/>
              <a:gd name="connsiteX720" fmla="*/ 5683543 w 9642298"/>
              <a:gd name="connsiteY720" fmla="*/ 3247371 h 4853104"/>
              <a:gd name="connsiteX721" fmla="*/ 6040196 w 9642298"/>
              <a:gd name="connsiteY721" fmla="*/ 3241154 h 4853104"/>
              <a:gd name="connsiteX722" fmla="*/ 6039445 w 9642298"/>
              <a:gd name="connsiteY722" fmla="*/ 3260848 h 4853104"/>
              <a:gd name="connsiteX723" fmla="*/ 6042738 w 9642298"/>
              <a:gd name="connsiteY723" fmla="*/ 3267775 h 4853104"/>
              <a:gd name="connsiteX724" fmla="*/ 6028440 w 9642298"/>
              <a:gd name="connsiteY724" fmla="*/ 3265894 h 4853104"/>
              <a:gd name="connsiteX725" fmla="*/ 6040196 w 9642298"/>
              <a:gd name="connsiteY725" fmla="*/ 3241154 h 4853104"/>
              <a:gd name="connsiteX726" fmla="*/ 6264215 w 9642298"/>
              <a:gd name="connsiteY726" fmla="*/ 3236550 h 4853104"/>
              <a:gd name="connsiteX727" fmla="*/ 6270729 w 9642298"/>
              <a:gd name="connsiteY727" fmla="*/ 3238453 h 4853104"/>
              <a:gd name="connsiteX728" fmla="*/ 6237438 w 9642298"/>
              <a:gd name="connsiteY728" fmla="*/ 3260355 h 4853104"/>
              <a:gd name="connsiteX729" fmla="*/ 6294729 w 9642298"/>
              <a:gd name="connsiteY729" fmla="*/ 3267804 h 4853104"/>
              <a:gd name="connsiteX730" fmla="*/ 6276595 w 9642298"/>
              <a:gd name="connsiteY730" fmla="*/ 3271976 h 4853104"/>
              <a:gd name="connsiteX731" fmla="*/ 6319585 w 9642298"/>
              <a:gd name="connsiteY731" fmla="*/ 3277569 h 4853104"/>
              <a:gd name="connsiteX732" fmla="*/ 6270917 w 9642298"/>
              <a:gd name="connsiteY732" fmla="*/ 3323721 h 4853104"/>
              <a:gd name="connsiteX733" fmla="*/ 6268105 w 9642298"/>
              <a:gd name="connsiteY733" fmla="*/ 3303618 h 4853104"/>
              <a:gd name="connsiteX734" fmla="*/ 6249195 w 9642298"/>
              <a:gd name="connsiteY734" fmla="*/ 3327484 h 4853104"/>
              <a:gd name="connsiteX735" fmla="*/ 6252007 w 9642298"/>
              <a:gd name="connsiteY735" fmla="*/ 3347508 h 4853104"/>
              <a:gd name="connsiteX736" fmla="*/ 6238723 w 9642298"/>
              <a:gd name="connsiteY736" fmla="*/ 3319575 h 4853104"/>
              <a:gd name="connsiteX737" fmla="*/ 6250241 w 9642298"/>
              <a:gd name="connsiteY737" fmla="*/ 3301353 h 4853104"/>
              <a:gd name="connsiteX738" fmla="*/ 6239983 w 9642298"/>
              <a:gd name="connsiteY738" fmla="*/ 3286925 h 4853104"/>
              <a:gd name="connsiteX739" fmla="*/ 6220296 w 9642298"/>
              <a:gd name="connsiteY739" fmla="*/ 3330239 h 4853104"/>
              <a:gd name="connsiteX740" fmla="*/ 6221581 w 9642298"/>
              <a:gd name="connsiteY740" fmla="*/ 3297561 h 4853104"/>
              <a:gd name="connsiteX741" fmla="*/ 6240491 w 9642298"/>
              <a:gd name="connsiteY741" fmla="*/ 3273858 h 4853104"/>
              <a:gd name="connsiteX742" fmla="*/ 6229834 w 9642298"/>
              <a:gd name="connsiteY742" fmla="*/ 3272440 h 4853104"/>
              <a:gd name="connsiteX743" fmla="*/ 6230850 w 9642298"/>
              <a:gd name="connsiteY743" fmla="*/ 3246334 h 4853104"/>
              <a:gd name="connsiteX744" fmla="*/ 6264215 w 9642298"/>
              <a:gd name="connsiteY744" fmla="*/ 3236550 h 4853104"/>
              <a:gd name="connsiteX745" fmla="*/ 6425982 w 9642298"/>
              <a:gd name="connsiteY745" fmla="*/ 3225741 h 4853104"/>
              <a:gd name="connsiteX746" fmla="*/ 6436485 w 9642298"/>
              <a:gd name="connsiteY746" fmla="*/ 3233679 h 4853104"/>
              <a:gd name="connsiteX747" fmla="*/ 6421112 w 9642298"/>
              <a:gd name="connsiteY747" fmla="*/ 3258010 h 4853104"/>
              <a:gd name="connsiteX748" fmla="*/ 6425982 w 9642298"/>
              <a:gd name="connsiteY748" fmla="*/ 3225741 h 4853104"/>
              <a:gd name="connsiteX749" fmla="*/ 6459287 w 9642298"/>
              <a:gd name="connsiteY749" fmla="*/ 3219386 h 4853104"/>
              <a:gd name="connsiteX750" fmla="*/ 6465609 w 9642298"/>
              <a:gd name="connsiteY750" fmla="*/ 3224378 h 4853104"/>
              <a:gd name="connsiteX751" fmla="*/ 6439550 w 9642298"/>
              <a:gd name="connsiteY751" fmla="*/ 3247182 h 4853104"/>
              <a:gd name="connsiteX752" fmla="*/ 6459287 w 9642298"/>
              <a:gd name="connsiteY752" fmla="*/ 3219386 h 4853104"/>
              <a:gd name="connsiteX753" fmla="*/ 6152955 w 9642298"/>
              <a:gd name="connsiteY753" fmla="*/ 3209922 h 4853104"/>
              <a:gd name="connsiteX754" fmla="*/ 6167043 w 9642298"/>
              <a:gd name="connsiteY754" fmla="*/ 3218404 h 4853104"/>
              <a:gd name="connsiteX755" fmla="*/ 6141465 w 9642298"/>
              <a:gd name="connsiteY755" fmla="*/ 3228115 h 4853104"/>
              <a:gd name="connsiteX756" fmla="*/ 6152955 w 9642298"/>
              <a:gd name="connsiteY756" fmla="*/ 3209922 h 4853104"/>
              <a:gd name="connsiteX757" fmla="*/ 5731866 w 9642298"/>
              <a:gd name="connsiteY757" fmla="*/ 3207740 h 4853104"/>
              <a:gd name="connsiteX758" fmla="*/ 5727024 w 9642298"/>
              <a:gd name="connsiteY758" fmla="*/ 3239874 h 4853104"/>
              <a:gd name="connsiteX759" fmla="*/ 5731866 w 9642298"/>
              <a:gd name="connsiteY759" fmla="*/ 3207740 h 4853104"/>
              <a:gd name="connsiteX760" fmla="*/ 6657645 w 9642298"/>
              <a:gd name="connsiteY760" fmla="*/ 3205608 h 4853104"/>
              <a:gd name="connsiteX761" fmla="*/ 6660598 w 9642298"/>
              <a:gd name="connsiteY761" fmla="*/ 3210328 h 4853104"/>
              <a:gd name="connsiteX762" fmla="*/ 6662364 w 9642298"/>
              <a:gd name="connsiteY762" fmla="*/ 3256483 h 4853104"/>
              <a:gd name="connsiteX763" fmla="*/ 6601990 w 9642298"/>
              <a:gd name="connsiteY763" fmla="*/ 3235507 h 4853104"/>
              <a:gd name="connsiteX764" fmla="*/ 6602229 w 9642298"/>
              <a:gd name="connsiteY764" fmla="*/ 3228989 h 4853104"/>
              <a:gd name="connsiteX765" fmla="*/ 6590771 w 9642298"/>
              <a:gd name="connsiteY765" fmla="*/ 3247208 h 4853104"/>
              <a:gd name="connsiteX766" fmla="*/ 6611447 w 9642298"/>
              <a:gd name="connsiteY766" fmla="*/ 3269577 h 4853104"/>
              <a:gd name="connsiteX767" fmla="*/ 6610696 w 9642298"/>
              <a:gd name="connsiteY767" fmla="*/ 3289187 h 4853104"/>
              <a:gd name="connsiteX768" fmla="*/ 6522175 w 9642298"/>
              <a:gd name="connsiteY768" fmla="*/ 3251380 h 4853104"/>
              <a:gd name="connsiteX769" fmla="*/ 6533181 w 9642298"/>
              <a:gd name="connsiteY769" fmla="*/ 3246254 h 4853104"/>
              <a:gd name="connsiteX770" fmla="*/ 6511143 w 9642298"/>
              <a:gd name="connsiteY770" fmla="*/ 3256509 h 4853104"/>
              <a:gd name="connsiteX771" fmla="*/ 6515986 w 9642298"/>
              <a:gd name="connsiteY771" fmla="*/ 3316247 h 4853104"/>
              <a:gd name="connsiteX772" fmla="*/ 6477585 w 9642298"/>
              <a:gd name="connsiteY772" fmla="*/ 3284961 h 4853104"/>
              <a:gd name="connsiteX773" fmla="*/ 6485804 w 9642298"/>
              <a:gd name="connsiteY773" fmla="*/ 3259866 h 4853104"/>
              <a:gd name="connsiteX774" fmla="*/ 6471238 w 9642298"/>
              <a:gd name="connsiteY774" fmla="*/ 3264502 h 4853104"/>
              <a:gd name="connsiteX775" fmla="*/ 6470485 w 9642298"/>
              <a:gd name="connsiteY775" fmla="*/ 3284058 h 4853104"/>
              <a:gd name="connsiteX776" fmla="*/ 6455620 w 9642298"/>
              <a:gd name="connsiteY776" fmla="*/ 3295270 h 4853104"/>
              <a:gd name="connsiteX777" fmla="*/ 6476083 w 9642298"/>
              <a:gd name="connsiteY777" fmla="*/ 3232262 h 4853104"/>
              <a:gd name="connsiteX778" fmla="*/ 6606332 w 9642298"/>
              <a:gd name="connsiteY778" fmla="*/ 3216440 h 4853104"/>
              <a:gd name="connsiteX779" fmla="*/ 6612732 w 9642298"/>
              <a:gd name="connsiteY779" fmla="*/ 3236953 h 4853104"/>
              <a:gd name="connsiteX780" fmla="*/ 6638344 w 9642298"/>
              <a:gd name="connsiteY780" fmla="*/ 3227159 h 4853104"/>
              <a:gd name="connsiteX781" fmla="*/ 6648065 w 9642298"/>
              <a:gd name="connsiteY781" fmla="*/ 3254682 h 4853104"/>
              <a:gd name="connsiteX782" fmla="*/ 6656234 w 9642298"/>
              <a:gd name="connsiteY782" fmla="*/ 3229478 h 4853104"/>
              <a:gd name="connsiteX783" fmla="*/ 6638825 w 9642298"/>
              <a:gd name="connsiteY783" fmla="*/ 3214094 h 4853104"/>
              <a:gd name="connsiteX784" fmla="*/ 6652069 w 9642298"/>
              <a:gd name="connsiteY784" fmla="*/ 3208470 h 4853104"/>
              <a:gd name="connsiteX785" fmla="*/ 6657645 w 9642298"/>
              <a:gd name="connsiteY785" fmla="*/ 3205608 h 4853104"/>
              <a:gd name="connsiteX786" fmla="*/ 6114827 w 9642298"/>
              <a:gd name="connsiteY786" fmla="*/ 3181674 h 4853104"/>
              <a:gd name="connsiteX787" fmla="*/ 6114359 w 9642298"/>
              <a:gd name="connsiteY787" fmla="*/ 3185236 h 4853104"/>
              <a:gd name="connsiteX788" fmla="*/ 6098989 w 9642298"/>
              <a:gd name="connsiteY788" fmla="*/ 3209486 h 4853104"/>
              <a:gd name="connsiteX789" fmla="*/ 6134825 w 9642298"/>
              <a:gd name="connsiteY789" fmla="*/ 3214177 h 4853104"/>
              <a:gd name="connsiteX790" fmla="*/ 6092052 w 9642298"/>
              <a:gd name="connsiteY790" fmla="*/ 3202012 h 4853104"/>
              <a:gd name="connsiteX791" fmla="*/ 6114827 w 9642298"/>
              <a:gd name="connsiteY791" fmla="*/ 3181674 h 4853104"/>
              <a:gd name="connsiteX792" fmla="*/ 5590229 w 9642298"/>
              <a:gd name="connsiteY792" fmla="*/ 3179738 h 4853104"/>
              <a:gd name="connsiteX793" fmla="*/ 5578146 w 9642298"/>
              <a:gd name="connsiteY793" fmla="*/ 3181170 h 4853104"/>
              <a:gd name="connsiteX794" fmla="*/ 5599117 w 9642298"/>
              <a:gd name="connsiteY794" fmla="*/ 3196963 h 4853104"/>
              <a:gd name="connsiteX795" fmla="*/ 5590229 w 9642298"/>
              <a:gd name="connsiteY795" fmla="*/ 3179738 h 4853104"/>
              <a:gd name="connsiteX796" fmla="*/ 5641683 w 9642298"/>
              <a:gd name="connsiteY796" fmla="*/ 3143869 h 4853104"/>
              <a:gd name="connsiteX797" fmla="*/ 5662323 w 9642298"/>
              <a:gd name="connsiteY797" fmla="*/ 3146175 h 4853104"/>
              <a:gd name="connsiteX798" fmla="*/ 5641683 w 9642298"/>
              <a:gd name="connsiteY798" fmla="*/ 3143869 h 4853104"/>
              <a:gd name="connsiteX799" fmla="*/ 830335 w 9642298"/>
              <a:gd name="connsiteY799" fmla="*/ 3130235 h 4853104"/>
              <a:gd name="connsiteX800" fmla="*/ 838563 w 9642298"/>
              <a:gd name="connsiteY800" fmla="*/ 3142546 h 4853104"/>
              <a:gd name="connsiteX801" fmla="*/ 834679 w 9642298"/>
              <a:gd name="connsiteY801" fmla="*/ 3148575 h 4853104"/>
              <a:gd name="connsiteX802" fmla="*/ 845983 w 9642298"/>
              <a:gd name="connsiteY802" fmla="*/ 3136928 h 4853104"/>
              <a:gd name="connsiteX803" fmla="*/ 851607 w 9642298"/>
              <a:gd name="connsiteY803" fmla="*/ 3177080 h 4853104"/>
              <a:gd name="connsiteX804" fmla="*/ 808322 w 9642298"/>
              <a:gd name="connsiteY804" fmla="*/ 3178034 h 4853104"/>
              <a:gd name="connsiteX805" fmla="*/ 830335 w 9642298"/>
              <a:gd name="connsiteY805" fmla="*/ 3130235 h 4853104"/>
              <a:gd name="connsiteX806" fmla="*/ 6570482 w 9642298"/>
              <a:gd name="connsiteY806" fmla="*/ 3119771 h 4853104"/>
              <a:gd name="connsiteX807" fmla="*/ 6569759 w 9642298"/>
              <a:gd name="connsiteY807" fmla="*/ 3139465 h 4853104"/>
              <a:gd name="connsiteX808" fmla="*/ 6525752 w 9642298"/>
              <a:gd name="connsiteY808" fmla="*/ 3159978 h 4853104"/>
              <a:gd name="connsiteX809" fmla="*/ 6570482 w 9642298"/>
              <a:gd name="connsiteY809" fmla="*/ 3119771 h 4853104"/>
              <a:gd name="connsiteX810" fmla="*/ 5893851 w 9642298"/>
              <a:gd name="connsiteY810" fmla="*/ 3117205 h 4853104"/>
              <a:gd name="connsiteX811" fmla="*/ 5918681 w 9642298"/>
              <a:gd name="connsiteY811" fmla="*/ 3127025 h 4853104"/>
              <a:gd name="connsiteX812" fmla="*/ 5893851 w 9642298"/>
              <a:gd name="connsiteY812" fmla="*/ 3117205 h 4853104"/>
              <a:gd name="connsiteX813" fmla="*/ 5872571 w 9642298"/>
              <a:gd name="connsiteY813" fmla="*/ 3114880 h 4853104"/>
              <a:gd name="connsiteX814" fmla="*/ 5864924 w 9642298"/>
              <a:gd name="connsiteY814" fmla="*/ 3119989 h 4853104"/>
              <a:gd name="connsiteX815" fmla="*/ 5878261 w 9642298"/>
              <a:gd name="connsiteY815" fmla="*/ 3147947 h 4853104"/>
              <a:gd name="connsiteX816" fmla="*/ 5883109 w 9642298"/>
              <a:gd name="connsiteY816" fmla="*/ 3115788 h 4853104"/>
              <a:gd name="connsiteX817" fmla="*/ 5872571 w 9642298"/>
              <a:gd name="connsiteY817" fmla="*/ 3114880 h 4853104"/>
              <a:gd name="connsiteX818" fmla="*/ 6167585 w 9642298"/>
              <a:gd name="connsiteY818" fmla="*/ 3113388 h 4853104"/>
              <a:gd name="connsiteX819" fmla="*/ 6174258 w 9642298"/>
              <a:gd name="connsiteY819" fmla="*/ 3127409 h 4853104"/>
              <a:gd name="connsiteX820" fmla="*/ 6149186 w 9642298"/>
              <a:gd name="connsiteY820" fmla="*/ 3124081 h 4853104"/>
              <a:gd name="connsiteX821" fmla="*/ 6167585 w 9642298"/>
              <a:gd name="connsiteY821" fmla="*/ 3113388 h 4853104"/>
              <a:gd name="connsiteX822" fmla="*/ 5972989 w 9642298"/>
              <a:gd name="connsiteY822" fmla="*/ 3111482 h 4853104"/>
              <a:gd name="connsiteX823" fmla="*/ 5963861 w 9642298"/>
              <a:gd name="connsiteY823" fmla="*/ 3114782 h 4853104"/>
              <a:gd name="connsiteX824" fmla="*/ 5950688 w 9642298"/>
              <a:gd name="connsiteY824" fmla="*/ 3137747 h 4853104"/>
              <a:gd name="connsiteX825" fmla="*/ 5980312 w 9642298"/>
              <a:gd name="connsiteY825" fmla="*/ 3115324 h 4853104"/>
              <a:gd name="connsiteX826" fmla="*/ 5972989 w 9642298"/>
              <a:gd name="connsiteY826" fmla="*/ 3111482 h 4853104"/>
              <a:gd name="connsiteX827" fmla="*/ 4648677 w 9642298"/>
              <a:gd name="connsiteY827" fmla="*/ 3106268 h 4853104"/>
              <a:gd name="connsiteX828" fmla="*/ 4647659 w 9642298"/>
              <a:gd name="connsiteY828" fmla="*/ 3132455 h 4853104"/>
              <a:gd name="connsiteX829" fmla="*/ 4673774 w 9642298"/>
              <a:gd name="connsiteY829" fmla="*/ 3109513 h 4853104"/>
              <a:gd name="connsiteX830" fmla="*/ 4648677 w 9642298"/>
              <a:gd name="connsiteY830" fmla="*/ 3106268 h 4853104"/>
              <a:gd name="connsiteX831" fmla="*/ 5447296 w 9642298"/>
              <a:gd name="connsiteY831" fmla="*/ 3105573 h 4853104"/>
              <a:gd name="connsiteX832" fmla="*/ 5439484 w 9642298"/>
              <a:gd name="connsiteY832" fmla="*/ 3136845 h 4853104"/>
              <a:gd name="connsiteX833" fmla="*/ 5454109 w 9642298"/>
              <a:gd name="connsiteY833" fmla="*/ 3132208 h 4853104"/>
              <a:gd name="connsiteX834" fmla="*/ 5455126 w 9642298"/>
              <a:gd name="connsiteY834" fmla="*/ 3106105 h 4853104"/>
              <a:gd name="connsiteX835" fmla="*/ 5447296 w 9642298"/>
              <a:gd name="connsiteY835" fmla="*/ 3105573 h 4853104"/>
              <a:gd name="connsiteX836" fmla="*/ 5476022 w 9642298"/>
              <a:gd name="connsiteY836" fmla="*/ 3104831 h 4853104"/>
              <a:gd name="connsiteX837" fmla="*/ 5458686 w 9642298"/>
              <a:gd name="connsiteY837" fmla="*/ 3106569 h 4853104"/>
              <a:gd name="connsiteX838" fmla="*/ 5474811 w 9642298"/>
              <a:gd name="connsiteY838" fmla="*/ 3154577 h 4853104"/>
              <a:gd name="connsiteX839" fmla="*/ 5521872 w 9642298"/>
              <a:gd name="connsiteY839" fmla="*/ 3147592 h 4853104"/>
              <a:gd name="connsiteX840" fmla="*/ 5476022 w 9642298"/>
              <a:gd name="connsiteY840" fmla="*/ 3104831 h 4853104"/>
              <a:gd name="connsiteX841" fmla="*/ 1130294 w 9642298"/>
              <a:gd name="connsiteY841" fmla="*/ 3100699 h 4853104"/>
              <a:gd name="connsiteX842" fmla="*/ 1113261 w 9642298"/>
              <a:gd name="connsiteY842" fmla="*/ 3112649 h 4853104"/>
              <a:gd name="connsiteX843" fmla="*/ 1133966 w 9642298"/>
              <a:gd name="connsiteY843" fmla="*/ 3134937 h 4853104"/>
              <a:gd name="connsiteX844" fmla="*/ 1138867 w 9642298"/>
              <a:gd name="connsiteY844" fmla="*/ 3102886 h 4853104"/>
              <a:gd name="connsiteX845" fmla="*/ 1130294 w 9642298"/>
              <a:gd name="connsiteY845" fmla="*/ 3100699 h 4853104"/>
              <a:gd name="connsiteX846" fmla="*/ 5783073 w 9642298"/>
              <a:gd name="connsiteY846" fmla="*/ 3096174 h 4853104"/>
              <a:gd name="connsiteX847" fmla="*/ 5753153 w 9642298"/>
              <a:gd name="connsiteY847" fmla="*/ 3125172 h 4853104"/>
              <a:gd name="connsiteX848" fmla="*/ 5771288 w 9642298"/>
              <a:gd name="connsiteY848" fmla="*/ 3120916 h 4853104"/>
              <a:gd name="connsiteX849" fmla="*/ 5831658 w 9642298"/>
              <a:gd name="connsiteY849" fmla="*/ 3141893 h 4853104"/>
              <a:gd name="connsiteX850" fmla="*/ 5854210 w 9642298"/>
              <a:gd name="connsiteY850" fmla="*/ 3118623 h 4853104"/>
              <a:gd name="connsiteX851" fmla="*/ 5783073 w 9642298"/>
              <a:gd name="connsiteY851" fmla="*/ 3096174 h 4853104"/>
              <a:gd name="connsiteX852" fmla="*/ 6326991 w 9642298"/>
              <a:gd name="connsiteY852" fmla="*/ 3088129 h 4853104"/>
              <a:gd name="connsiteX853" fmla="*/ 6344884 w 9642298"/>
              <a:gd name="connsiteY853" fmla="*/ 3090475 h 4853104"/>
              <a:gd name="connsiteX854" fmla="*/ 6344108 w 9642298"/>
              <a:gd name="connsiteY854" fmla="*/ 3110060 h 4853104"/>
              <a:gd name="connsiteX855" fmla="*/ 6326991 w 9642298"/>
              <a:gd name="connsiteY855" fmla="*/ 3088129 h 4853104"/>
              <a:gd name="connsiteX856" fmla="*/ 4678355 w 9642298"/>
              <a:gd name="connsiteY856" fmla="*/ 3083874 h 4853104"/>
              <a:gd name="connsiteX857" fmla="*/ 4677337 w 9642298"/>
              <a:gd name="connsiteY857" fmla="*/ 3109977 h 4853104"/>
              <a:gd name="connsiteX858" fmla="*/ 4678355 w 9642298"/>
              <a:gd name="connsiteY858" fmla="*/ 3083874 h 4853104"/>
              <a:gd name="connsiteX859" fmla="*/ 5789962 w 9642298"/>
              <a:gd name="connsiteY859" fmla="*/ 3069229 h 4853104"/>
              <a:gd name="connsiteX860" fmla="*/ 5773082 w 9642298"/>
              <a:gd name="connsiteY860" fmla="*/ 3075200 h 4853104"/>
              <a:gd name="connsiteX861" fmla="*/ 5801500 w 9642298"/>
              <a:gd name="connsiteY861" fmla="*/ 3085455 h 4853104"/>
              <a:gd name="connsiteX862" fmla="*/ 5789962 w 9642298"/>
              <a:gd name="connsiteY862" fmla="*/ 3069229 h 4853104"/>
              <a:gd name="connsiteX863" fmla="*/ 3919530 w 9642298"/>
              <a:gd name="connsiteY863" fmla="*/ 3063879 h 4853104"/>
              <a:gd name="connsiteX864" fmla="*/ 3918511 w 9642298"/>
              <a:gd name="connsiteY864" fmla="*/ 3090148 h 4853104"/>
              <a:gd name="connsiteX865" fmla="*/ 3932870 w 9642298"/>
              <a:gd name="connsiteY865" fmla="*/ 3091947 h 4853104"/>
              <a:gd name="connsiteX866" fmla="*/ 3919530 w 9642298"/>
              <a:gd name="connsiteY866" fmla="*/ 3063879 h 4853104"/>
              <a:gd name="connsiteX867" fmla="*/ 5718513 w 9642298"/>
              <a:gd name="connsiteY867" fmla="*/ 3058762 h 4853104"/>
              <a:gd name="connsiteX868" fmla="*/ 5708102 w 9642298"/>
              <a:gd name="connsiteY868" fmla="*/ 3079862 h 4853104"/>
              <a:gd name="connsiteX869" fmla="*/ 5711451 w 9642298"/>
              <a:gd name="connsiteY869" fmla="*/ 3086901 h 4853104"/>
              <a:gd name="connsiteX870" fmla="*/ 5736763 w 9642298"/>
              <a:gd name="connsiteY870" fmla="*/ 3083628 h 4853104"/>
              <a:gd name="connsiteX871" fmla="*/ 5726290 w 9642298"/>
              <a:gd name="connsiteY871" fmla="*/ 3075744 h 4853104"/>
              <a:gd name="connsiteX872" fmla="*/ 5719592 w 9642298"/>
              <a:gd name="connsiteY872" fmla="*/ 3061751 h 4853104"/>
              <a:gd name="connsiteX873" fmla="*/ 5718513 w 9642298"/>
              <a:gd name="connsiteY873" fmla="*/ 3058762 h 4853104"/>
              <a:gd name="connsiteX874" fmla="*/ 4093012 w 9642298"/>
              <a:gd name="connsiteY874" fmla="*/ 3047186 h 4853104"/>
              <a:gd name="connsiteX875" fmla="*/ 4070514 w 9642298"/>
              <a:gd name="connsiteY875" fmla="*/ 3070452 h 4853104"/>
              <a:gd name="connsiteX876" fmla="*/ 4099171 w 9642298"/>
              <a:gd name="connsiteY876" fmla="*/ 3074189 h 4853104"/>
              <a:gd name="connsiteX877" fmla="*/ 4093012 w 9642298"/>
              <a:gd name="connsiteY877" fmla="*/ 3047186 h 4853104"/>
              <a:gd name="connsiteX878" fmla="*/ 1148568 w 9642298"/>
              <a:gd name="connsiteY878" fmla="*/ 3039217 h 4853104"/>
              <a:gd name="connsiteX879" fmla="*/ 1140661 w 9642298"/>
              <a:gd name="connsiteY879" fmla="*/ 3057141 h 4853104"/>
              <a:gd name="connsiteX880" fmla="*/ 1154991 w 9642298"/>
              <a:gd name="connsiteY880" fmla="*/ 3058997 h 4853104"/>
              <a:gd name="connsiteX881" fmla="*/ 1148568 w 9642298"/>
              <a:gd name="connsiteY881" fmla="*/ 3039217 h 4853104"/>
              <a:gd name="connsiteX882" fmla="*/ 4766660 w 9642298"/>
              <a:gd name="connsiteY882" fmla="*/ 3036330 h 4853104"/>
              <a:gd name="connsiteX883" fmla="*/ 4784015 w 9642298"/>
              <a:gd name="connsiteY883" fmla="*/ 3051660 h 4853104"/>
              <a:gd name="connsiteX884" fmla="*/ 4772497 w 9642298"/>
              <a:gd name="connsiteY884" fmla="*/ 3069882 h 4853104"/>
              <a:gd name="connsiteX885" fmla="*/ 4766660 w 9642298"/>
              <a:gd name="connsiteY885" fmla="*/ 3036330 h 4853104"/>
              <a:gd name="connsiteX886" fmla="*/ 6069852 w 9642298"/>
              <a:gd name="connsiteY886" fmla="*/ 3035076 h 4853104"/>
              <a:gd name="connsiteX887" fmla="*/ 6061412 w 9642298"/>
              <a:gd name="connsiteY887" fmla="*/ 3066800 h 4853104"/>
              <a:gd name="connsiteX888" fmla="*/ 6050651 w 9642298"/>
              <a:gd name="connsiteY888" fmla="*/ 3065380 h 4853104"/>
              <a:gd name="connsiteX889" fmla="*/ 6069852 w 9642298"/>
              <a:gd name="connsiteY889" fmla="*/ 3035076 h 4853104"/>
              <a:gd name="connsiteX890" fmla="*/ 4840478 w 9642298"/>
              <a:gd name="connsiteY890" fmla="*/ 3032054 h 4853104"/>
              <a:gd name="connsiteX891" fmla="*/ 4874314 w 9642298"/>
              <a:gd name="connsiteY891" fmla="*/ 3043801 h 4853104"/>
              <a:gd name="connsiteX892" fmla="*/ 4862782 w 9642298"/>
              <a:gd name="connsiteY892" fmla="*/ 3061915 h 4853104"/>
              <a:gd name="connsiteX893" fmla="*/ 4894240 w 9642298"/>
              <a:gd name="connsiteY893" fmla="*/ 3085672 h 4853104"/>
              <a:gd name="connsiteX894" fmla="*/ 4827484 w 9642298"/>
              <a:gd name="connsiteY894" fmla="*/ 3044157 h 4853104"/>
              <a:gd name="connsiteX895" fmla="*/ 4826463 w 9642298"/>
              <a:gd name="connsiteY895" fmla="*/ 3070343 h 4853104"/>
              <a:gd name="connsiteX896" fmla="*/ 4816255 w 9642298"/>
              <a:gd name="connsiteY896" fmla="*/ 3055778 h 4853104"/>
              <a:gd name="connsiteX897" fmla="*/ 4840478 w 9642298"/>
              <a:gd name="connsiteY897" fmla="*/ 3032054 h 4853104"/>
              <a:gd name="connsiteX898" fmla="*/ 5587820 w 9642298"/>
              <a:gd name="connsiteY898" fmla="*/ 3024872 h 4853104"/>
              <a:gd name="connsiteX899" fmla="*/ 5633405 w 9642298"/>
              <a:gd name="connsiteY899" fmla="*/ 3057006 h 4853104"/>
              <a:gd name="connsiteX900" fmla="*/ 5587820 w 9642298"/>
              <a:gd name="connsiteY900" fmla="*/ 3024872 h 4853104"/>
              <a:gd name="connsiteX901" fmla="*/ 6545011 w 9642298"/>
              <a:gd name="connsiteY901" fmla="*/ 3010533 h 4853104"/>
              <a:gd name="connsiteX902" fmla="*/ 6556172 w 9642298"/>
              <a:gd name="connsiteY902" fmla="*/ 3026046 h 4853104"/>
              <a:gd name="connsiteX903" fmla="*/ 6527804 w 9642298"/>
              <a:gd name="connsiteY903" fmla="*/ 3015846 h 4853104"/>
              <a:gd name="connsiteX904" fmla="*/ 6545011 w 9642298"/>
              <a:gd name="connsiteY904" fmla="*/ 3010533 h 4853104"/>
              <a:gd name="connsiteX905" fmla="*/ 1027284 w 9642298"/>
              <a:gd name="connsiteY905" fmla="*/ 3009571 h 4853104"/>
              <a:gd name="connsiteX906" fmla="*/ 1007597 w 9642298"/>
              <a:gd name="connsiteY906" fmla="*/ 3052940 h 4853104"/>
              <a:gd name="connsiteX907" fmla="*/ 1035506 w 9642298"/>
              <a:gd name="connsiteY907" fmla="*/ 3076208 h 4853104"/>
              <a:gd name="connsiteX908" fmla="*/ 1057254 w 9642298"/>
              <a:gd name="connsiteY908" fmla="*/ 3072525 h 4853104"/>
              <a:gd name="connsiteX909" fmla="*/ 1037300 w 9642298"/>
              <a:gd name="connsiteY909" fmla="*/ 3030545 h 4853104"/>
              <a:gd name="connsiteX910" fmla="*/ 1051872 w 9642298"/>
              <a:gd name="connsiteY910" fmla="*/ 3025829 h 4853104"/>
              <a:gd name="connsiteX911" fmla="*/ 1027284 w 9642298"/>
              <a:gd name="connsiteY911" fmla="*/ 3009571 h 4853104"/>
              <a:gd name="connsiteX912" fmla="*/ 5723439 w 9642298"/>
              <a:gd name="connsiteY912" fmla="*/ 2999879 h 4853104"/>
              <a:gd name="connsiteX913" fmla="*/ 5720854 w 9642298"/>
              <a:gd name="connsiteY913" fmla="*/ 3001704 h 4853104"/>
              <a:gd name="connsiteX914" fmla="*/ 5742628 w 9642298"/>
              <a:gd name="connsiteY914" fmla="*/ 3025307 h 4853104"/>
              <a:gd name="connsiteX915" fmla="*/ 5724977 w 9642298"/>
              <a:gd name="connsiteY915" fmla="*/ 3016527 h 4853104"/>
              <a:gd name="connsiteX916" fmla="*/ 5729074 w 9642298"/>
              <a:gd name="connsiteY916" fmla="*/ 3003924 h 4853104"/>
              <a:gd name="connsiteX917" fmla="*/ 5723439 w 9642298"/>
              <a:gd name="connsiteY917" fmla="*/ 2999879 h 4853104"/>
              <a:gd name="connsiteX918" fmla="*/ 6370709 w 9642298"/>
              <a:gd name="connsiteY918" fmla="*/ 2982240 h 4853104"/>
              <a:gd name="connsiteX919" fmla="*/ 6362032 w 9642298"/>
              <a:gd name="connsiteY919" fmla="*/ 3020511 h 4853104"/>
              <a:gd name="connsiteX920" fmla="*/ 6347460 w 9642298"/>
              <a:gd name="connsiteY920" fmla="*/ 3025230 h 4853104"/>
              <a:gd name="connsiteX921" fmla="*/ 6370709 w 9642298"/>
              <a:gd name="connsiteY921" fmla="*/ 2982240 h 4853104"/>
              <a:gd name="connsiteX922" fmla="*/ 6119219 w 9642298"/>
              <a:gd name="connsiteY922" fmla="*/ 2981674 h 4853104"/>
              <a:gd name="connsiteX923" fmla="*/ 6125858 w 9642298"/>
              <a:gd name="connsiteY923" fmla="*/ 2983302 h 4853104"/>
              <a:gd name="connsiteX924" fmla="*/ 6124837 w 9642298"/>
              <a:gd name="connsiteY924" fmla="*/ 3009353 h 4853104"/>
              <a:gd name="connsiteX925" fmla="*/ 6135073 w 9642298"/>
              <a:gd name="connsiteY925" fmla="*/ 3023838 h 4853104"/>
              <a:gd name="connsiteX926" fmla="*/ 6117152 w 9642298"/>
              <a:gd name="connsiteY926" fmla="*/ 3021573 h 4853104"/>
              <a:gd name="connsiteX927" fmla="*/ 6107450 w 9642298"/>
              <a:gd name="connsiteY927" fmla="*/ 2993995 h 4853104"/>
              <a:gd name="connsiteX928" fmla="*/ 6119219 w 9642298"/>
              <a:gd name="connsiteY928" fmla="*/ 2981674 h 4853104"/>
              <a:gd name="connsiteX929" fmla="*/ 5751284 w 9642298"/>
              <a:gd name="connsiteY929" fmla="*/ 2965606 h 4853104"/>
              <a:gd name="connsiteX930" fmla="*/ 5743646 w 9642298"/>
              <a:gd name="connsiteY930" fmla="*/ 2999233 h 4853104"/>
              <a:gd name="connsiteX931" fmla="*/ 5765661 w 9642298"/>
              <a:gd name="connsiteY931" fmla="*/ 2988921 h 4853104"/>
              <a:gd name="connsiteX932" fmla="*/ 5758510 w 9642298"/>
              <a:gd name="connsiteY932" fmla="*/ 2988047 h 4853104"/>
              <a:gd name="connsiteX933" fmla="*/ 5759287 w 9642298"/>
              <a:gd name="connsiteY933" fmla="*/ 2968408 h 4853104"/>
              <a:gd name="connsiteX934" fmla="*/ 5751284 w 9642298"/>
              <a:gd name="connsiteY934" fmla="*/ 2965606 h 4853104"/>
              <a:gd name="connsiteX935" fmla="*/ 6480464 w 9642298"/>
              <a:gd name="connsiteY935" fmla="*/ 2937505 h 4853104"/>
              <a:gd name="connsiteX936" fmla="*/ 6522650 w 9642298"/>
              <a:gd name="connsiteY936" fmla="*/ 2962683 h 4853104"/>
              <a:gd name="connsiteX937" fmla="*/ 6504546 w 9642298"/>
              <a:gd name="connsiteY937" fmla="*/ 2966827 h 4853104"/>
              <a:gd name="connsiteX938" fmla="*/ 6480464 w 9642298"/>
              <a:gd name="connsiteY938" fmla="*/ 2937505 h 4853104"/>
              <a:gd name="connsiteX939" fmla="*/ 5281399 w 9642298"/>
              <a:gd name="connsiteY939" fmla="*/ 2919841 h 4853104"/>
              <a:gd name="connsiteX940" fmla="*/ 5270876 w 9642298"/>
              <a:gd name="connsiteY940" fmla="*/ 2937748 h 4853104"/>
              <a:gd name="connsiteX941" fmla="*/ 5292624 w 9642298"/>
              <a:gd name="connsiteY941" fmla="*/ 2934011 h 4853104"/>
              <a:gd name="connsiteX942" fmla="*/ 5281399 w 9642298"/>
              <a:gd name="connsiteY942" fmla="*/ 2919841 h 4853104"/>
              <a:gd name="connsiteX943" fmla="*/ 5048782 w 9642298"/>
              <a:gd name="connsiteY943" fmla="*/ 2908945 h 4853104"/>
              <a:gd name="connsiteX944" fmla="*/ 5069807 w 9642298"/>
              <a:gd name="connsiteY944" fmla="*/ 2924738 h 4853104"/>
              <a:gd name="connsiteX945" fmla="*/ 5048782 w 9642298"/>
              <a:gd name="connsiteY945" fmla="*/ 2908945 h 4853104"/>
              <a:gd name="connsiteX946" fmla="*/ 5201176 w 9642298"/>
              <a:gd name="connsiteY946" fmla="*/ 2902868 h 4853104"/>
              <a:gd name="connsiteX947" fmla="*/ 5192051 w 9642298"/>
              <a:gd name="connsiteY947" fmla="*/ 2927519 h 4853104"/>
              <a:gd name="connsiteX948" fmla="*/ 5210505 w 9642298"/>
              <a:gd name="connsiteY948" fmla="*/ 2916800 h 4853104"/>
              <a:gd name="connsiteX949" fmla="*/ 5201176 w 9642298"/>
              <a:gd name="connsiteY949" fmla="*/ 2902868 h 4853104"/>
              <a:gd name="connsiteX950" fmla="*/ 5297472 w 9642298"/>
              <a:gd name="connsiteY950" fmla="*/ 2901797 h 4853104"/>
              <a:gd name="connsiteX951" fmla="*/ 5322302 w 9642298"/>
              <a:gd name="connsiteY951" fmla="*/ 2911591 h 4853104"/>
              <a:gd name="connsiteX952" fmla="*/ 5297472 w 9642298"/>
              <a:gd name="connsiteY952" fmla="*/ 2901797 h 4853104"/>
              <a:gd name="connsiteX953" fmla="*/ 5117617 w 9642298"/>
              <a:gd name="connsiteY953" fmla="*/ 2898197 h 4853104"/>
              <a:gd name="connsiteX954" fmla="*/ 5142177 w 9642298"/>
              <a:gd name="connsiteY954" fmla="*/ 2914480 h 4853104"/>
              <a:gd name="connsiteX955" fmla="*/ 5117617 w 9642298"/>
              <a:gd name="connsiteY955" fmla="*/ 2898197 h 4853104"/>
              <a:gd name="connsiteX956" fmla="*/ 5160846 w 9642298"/>
              <a:gd name="connsiteY956" fmla="*/ 2897269 h 4853104"/>
              <a:gd name="connsiteX957" fmla="*/ 5133741 w 9642298"/>
              <a:gd name="connsiteY957" fmla="*/ 2946205 h 4853104"/>
              <a:gd name="connsiteX958" fmla="*/ 5152142 w 9642298"/>
              <a:gd name="connsiteY958" fmla="*/ 2935486 h 4853104"/>
              <a:gd name="connsiteX959" fmla="*/ 5155222 w 9642298"/>
              <a:gd name="connsiteY959" fmla="*/ 2949014 h 4853104"/>
              <a:gd name="connsiteX960" fmla="*/ 5105081 w 9642298"/>
              <a:gd name="connsiteY960" fmla="*/ 2942522 h 4853104"/>
              <a:gd name="connsiteX961" fmla="*/ 5119411 w 9642298"/>
              <a:gd name="connsiteY961" fmla="*/ 2944269 h 4853104"/>
              <a:gd name="connsiteX962" fmla="*/ 5106878 w 9642298"/>
              <a:gd name="connsiteY962" fmla="*/ 2988620 h 4853104"/>
              <a:gd name="connsiteX963" fmla="*/ 5092815 w 9642298"/>
              <a:gd name="connsiteY963" fmla="*/ 2980192 h 4853104"/>
              <a:gd name="connsiteX964" fmla="*/ 5097180 w 9642298"/>
              <a:gd name="connsiteY964" fmla="*/ 2961099 h 4853104"/>
              <a:gd name="connsiteX965" fmla="*/ 5069031 w 9642298"/>
              <a:gd name="connsiteY965" fmla="*/ 2944295 h 4853104"/>
              <a:gd name="connsiteX966" fmla="*/ 5043720 w 9642298"/>
              <a:gd name="connsiteY966" fmla="*/ 2947568 h 4853104"/>
              <a:gd name="connsiteX967" fmla="*/ 5064397 w 9642298"/>
              <a:gd name="connsiteY967" fmla="*/ 2969991 h 4853104"/>
              <a:gd name="connsiteX968" fmla="*/ 5035014 w 9642298"/>
              <a:gd name="connsiteY968" fmla="*/ 2985865 h 4853104"/>
              <a:gd name="connsiteX969" fmla="*/ 5043183 w 9642298"/>
              <a:gd name="connsiteY969" fmla="*/ 2960635 h 4853104"/>
              <a:gd name="connsiteX970" fmla="*/ 5013719 w 9642298"/>
              <a:gd name="connsiteY970" fmla="*/ 2976538 h 4853104"/>
              <a:gd name="connsiteX971" fmla="*/ 5023685 w 9642298"/>
              <a:gd name="connsiteY971" fmla="*/ 2997515 h 4853104"/>
              <a:gd name="connsiteX972" fmla="*/ 5005578 w 9642298"/>
              <a:gd name="connsiteY972" fmla="*/ 3001742 h 4853104"/>
              <a:gd name="connsiteX973" fmla="*/ 5006839 w 9642298"/>
              <a:gd name="connsiteY973" fmla="*/ 2969035 h 4853104"/>
              <a:gd name="connsiteX974" fmla="*/ 4977427 w 9642298"/>
              <a:gd name="connsiteY974" fmla="*/ 2984911 h 4853104"/>
              <a:gd name="connsiteX975" fmla="*/ 4979972 w 9642298"/>
              <a:gd name="connsiteY975" fmla="*/ 3011561 h 4853104"/>
              <a:gd name="connsiteX976" fmla="*/ 4966688 w 9642298"/>
              <a:gd name="connsiteY976" fmla="*/ 2983548 h 4853104"/>
              <a:gd name="connsiteX977" fmla="*/ 4861317 w 9642298"/>
              <a:gd name="connsiteY977" fmla="*/ 3009187 h 4853104"/>
              <a:gd name="connsiteX978" fmla="*/ 4832098 w 9642298"/>
              <a:gd name="connsiteY978" fmla="*/ 3018543 h 4853104"/>
              <a:gd name="connsiteX979" fmla="*/ 4807831 w 9642298"/>
              <a:gd name="connsiteY979" fmla="*/ 2995659 h 4853104"/>
              <a:gd name="connsiteX980" fmla="*/ 4702676 w 9642298"/>
              <a:gd name="connsiteY980" fmla="*/ 3014860 h 4853104"/>
              <a:gd name="connsiteX981" fmla="*/ 4712906 w 9642298"/>
              <a:gd name="connsiteY981" fmla="*/ 3029291 h 4853104"/>
              <a:gd name="connsiteX982" fmla="*/ 4708809 w 9642298"/>
              <a:gd name="connsiteY982" fmla="*/ 3041949 h 4853104"/>
              <a:gd name="connsiteX983" fmla="*/ 4648196 w 9642298"/>
              <a:gd name="connsiteY983" fmla="*/ 3027518 h 4853104"/>
              <a:gd name="connsiteX984" fmla="*/ 4590851 w 9642298"/>
              <a:gd name="connsiteY984" fmla="*/ 3020044 h 4853104"/>
              <a:gd name="connsiteX985" fmla="*/ 4600601 w 9642298"/>
              <a:gd name="connsiteY985" fmla="*/ 3047539 h 4853104"/>
              <a:gd name="connsiteX986" fmla="*/ 4622323 w 9642298"/>
              <a:gd name="connsiteY986" fmla="*/ 3043856 h 4853104"/>
              <a:gd name="connsiteX987" fmla="*/ 4607510 w 9642298"/>
              <a:gd name="connsiteY987" fmla="*/ 3055013 h 4853104"/>
              <a:gd name="connsiteX988" fmla="*/ 4664587 w 9642298"/>
              <a:gd name="connsiteY988" fmla="*/ 3069034 h 4853104"/>
              <a:gd name="connsiteX989" fmla="*/ 4665364 w 9642298"/>
              <a:gd name="connsiteY989" fmla="*/ 3049423 h 4853104"/>
              <a:gd name="connsiteX990" fmla="*/ 4683498 w 9642298"/>
              <a:gd name="connsiteY990" fmla="*/ 3045193 h 4853104"/>
              <a:gd name="connsiteX991" fmla="*/ 4760021 w 9642298"/>
              <a:gd name="connsiteY991" fmla="*/ 3114233 h 4853104"/>
              <a:gd name="connsiteX992" fmla="*/ 4823712 w 9642298"/>
              <a:gd name="connsiteY992" fmla="*/ 3142166 h 4853104"/>
              <a:gd name="connsiteX993" fmla="*/ 4842624 w 9642298"/>
              <a:gd name="connsiteY993" fmla="*/ 3118405 h 4853104"/>
              <a:gd name="connsiteX994" fmla="*/ 4907091 w 9642298"/>
              <a:gd name="connsiteY994" fmla="*/ 3126779 h 4853104"/>
              <a:gd name="connsiteX995" fmla="*/ 4920645 w 9642298"/>
              <a:gd name="connsiteY995" fmla="*/ 3148274 h 4853104"/>
              <a:gd name="connsiteX996" fmla="*/ 5025561 w 9642298"/>
              <a:gd name="connsiteY996" fmla="*/ 3135619 h 4853104"/>
              <a:gd name="connsiteX997" fmla="*/ 5065978 w 9642298"/>
              <a:gd name="connsiteY997" fmla="*/ 3114616 h 4853104"/>
              <a:gd name="connsiteX998" fmla="*/ 5145045 w 9642298"/>
              <a:gd name="connsiteY998" fmla="*/ 3118325 h 4853104"/>
              <a:gd name="connsiteX999" fmla="*/ 5149598 w 9642298"/>
              <a:gd name="connsiteY999" fmla="*/ 3092683 h 4853104"/>
              <a:gd name="connsiteX1000" fmla="*/ 5203327 w 9642298"/>
              <a:gd name="connsiteY1000" fmla="*/ 3099722 h 4853104"/>
              <a:gd name="connsiteX1001" fmla="*/ 5237610 w 9642298"/>
              <a:gd name="connsiteY1001" fmla="*/ 3051602 h 4853104"/>
              <a:gd name="connsiteX1002" fmla="*/ 5193872 w 9642298"/>
              <a:gd name="connsiteY1002" fmla="*/ 3065623 h 4853104"/>
              <a:gd name="connsiteX1003" fmla="*/ 5176756 w 9642298"/>
              <a:gd name="connsiteY1003" fmla="*/ 3043667 h 4853104"/>
              <a:gd name="connsiteX1004" fmla="*/ 5179838 w 9642298"/>
              <a:gd name="connsiteY1004" fmla="*/ 3057195 h 4853104"/>
              <a:gd name="connsiteX1005" fmla="*/ 5039887 w 9642298"/>
              <a:gd name="connsiteY1005" fmla="*/ 3045577 h 4853104"/>
              <a:gd name="connsiteX1006" fmla="*/ 5004827 w 9642298"/>
              <a:gd name="connsiteY1006" fmla="*/ 3021327 h 4853104"/>
              <a:gd name="connsiteX1007" fmla="*/ 5108939 w 9642298"/>
              <a:gd name="connsiteY1007" fmla="*/ 3028363 h 4853104"/>
              <a:gd name="connsiteX1008" fmla="*/ 5106127 w 9642298"/>
              <a:gd name="connsiteY1008" fmla="*/ 3008260 h 4853104"/>
              <a:gd name="connsiteX1009" fmla="*/ 5135776 w 9642298"/>
              <a:gd name="connsiteY1009" fmla="*/ 2985865 h 4853104"/>
              <a:gd name="connsiteX1010" fmla="*/ 5166498 w 9642298"/>
              <a:gd name="connsiteY1010" fmla="*/ 3029265 h 4853104"/>
              <a:gd name="connsiteX1011" fmla="*/ 5199739 w 9642298"/>
              <a:gd name="connsiteY1011" fmla="*/ 3007223 h 4853104"/>
              <a:gd name="connsiteX1012" fmla="*/ 5178257 w 9642298"/>
              <a:gd name="connsiteY1012" fmla="*/ 3004497 h 4853104"/>
              <a:gd name="connsiteX1013" fmla="*/ 5204586 w 9642298"/>
              <a:gd name="connsiteY1013" fmla="*/ 2975146 h 4853104"/>
              <a:gd name="connsiteX1014" fmla="*/ 5210210 w 9642298"/>
              <a:gd name="connsiteY1014" fmla="*/ 3015244 h 4853104"/>
              <a:gd name="connsiteX1015" fmla="*/ 5243985 w 9642298"/>
              <a:gd name="connsiteY1015" fmla="*/ 2980246 h 4853104"/>
              <a:gd name="connsiteX1016" fmla="*/ 5216610 w 9642298"/>
              <a:gd name="connsiteY1016" fmla="*/ 2943914 h 4853104"/>
              <a:gd name="connsiteX1017" fmla="*/ 5208683 w 9642298"/>
              <a:gd name="connsiteY1017" fmla="*/ 2962543 h 4853104"/>
              <a:gd name="connsiteX1018" fmla="*/ 5158810 w 9642298"/>
              <a:gd name="connsiteY1018" fmla="*/ 2949533 h 4853104"/>
              <a:gd name="connsiteX1019" fmla="*/ 5160846 w 9642298"/>
              <a:gd name="connsiteY1019" fmla="*/ 2897269 h 4853104"/>
              <a:gd name="connsiteX1020" fmla="*/ 5204612 w 9642298"/>
              <a:gd name="connsiteY1020" fmla="*/ 2883114 h 4853104"/>
              <a:gd name="connsiteX1021" fmla="*/ 5229146 w 9642298"/>
              <a:gd name="connsiteY1021" fmla="*/ 2899534 h 4853104"/>
              <a:gd name="connsiteX1022" fmla="*/ 5204612 w 9642298"/>
              <a:gd name="connsiteY1022" fmla="*/ 2883114 h 4853104"/>
              <a:gd name="connsiteX1023" fmla="*/ 5198657 w 9642298"/>
              <a:gd name="connsiteY1023" fmla="*/ 2876181 h 4853104"/>
              <a:gd name="connsiteX1024" fmla="*/ 5192380 w 9642298"/>
              <a:gd name="connsiteY1024" fmla="*/ 2876267 h 4853104"/>
              <a:gd name="connsiteX1025" fmla="*/ 5179272 w 9642298"/>
              <a:gd name="connsiteY1025" fmla="*/ 2886467 h 4853104"/>
              <a:gd name="connsiteX1026" fmla="*/ 5181337 w 9642298"/>
              <a:gd name="connsiteY1026" fmla="*/ 2926101 h 4853104"/>
              <a:gd name="connsiteX1027" fmla="*/ 5200781 w 9642298"/>
              <a:gd name="connsiteY1027" fmla="*/ 2889305 h 4853104"/>
              <a:gd name="connsiteX1028" fmla="*/ 5198657 w 9642298"/>
              <a:gd name="connsiteY1028" fmla="*/ 2876181 h 4853104"/>
              <a:gd name="connsiteX1029" fmla="*/ 5917878 w 9642298"/>
              <a:gd name="connsiteY1029" fmla="*/ 2870891 h 4853104"/>
              <a:gd name="connsiteX1030" fmla="*/ 5899743 w 9642298"/>
              <a:gd name="connsiteY1030" fmla="*/ 2875092 h 4853104"/>
              <a:gd name="connsiteX1031" fmla="*/ 5927840 w 9642298"/>
              <a:gd name="connsiteY1031" fmla="*/ 2891923 h 4853104"/>
              <a:gd name="connsiteX1032" fmla="*/ 5917878 w 9642298"/>
              <a:gd name="connsiteY1032" fmla="*/ 2870891 h 4853104"/>
              <a:gd name="connsiteX1033" fmla="*/ 5561985 w 9642298"/>
              <a:gd name="connsiteY1033" fmla="*/ 2857475 h 4853104"/>
              <a:gd name="connsiteX1034" fmla="*/ 5590347 w 9642298"/>
              <a:gd name="connsiteY1034" fmla="*/ 2867730 h 4853104"/>
              <a:gd name="connsiteX1035" fmla="*/ 5561449 w 9642298"/>
              <a:gd name="connsiteY1035" fmla="*/ 2870593 h 4853104"/>
              <a:gd name="connsiteX1036" fmla="*/ 5561985 w 9642298"/>
              <a:gd name="connsiteY1036" fmla="*/ 2857475 h 4853104"/>
              <a:gd name="connsiteX1037" fmla="*/ 5436162 w 9642298"/>
              <a:gd name="connsiteY1037" fmla="*/ 2854253 h 4853104"/>
              <a:gd name="connsiteX1038" fmla="*/ 5442028 w 9642298"/>
              <a:gd name="connsiteY1038" fmla="*/ 2887830 h 4853104"/>
              <a:gd name="connsiteX1039" fmla="*/ 5436162 w 9642298"/>
              <a:gd name="connsiteY1039" fmla="*/ 2854253 h 4853104"/>
              <a:gd name="connsiteX1040" fmla="*/ 5734963 w 9642298"/>
              <a:gd name="connsiteY1040" fmla="*/ 2853709 h 4853104"/>
              <a:gd name="connsiteX1041" fmla="*/ 5759238 w 9642298"/>
              <a:gd name="connsiteY1041" fmla="*/ 2876593 h 4853104"/>
              <a:gd name="connsiteX1042" fmla="*/ 5734963 w 9642298"/>
              <a:gd name="connsiteY1042" fmla="*/ 2853709 h 4853104"/>
              <a:gd name="connsiteX1043" fmla="*/ 6249207 w 9642298"/>
              <a:gd name="connsiteY1043" fmla="*/ 2847108 h 4853104"/>
              <a:gd name="connsiteX1044" fmla="*/ 6260949 w 9642298"/>
              <a:gd name="connsiteY1044" fmla="*/ 2848276 h 4853104"/>
              <a:gd name="connsiteX1045" fmla="*/ 6259903 w 9642298"/>
              <a:gd name="connsiteY1045" fmla="*/ 2869448 h 4853104"/>
              <a:gd name="connsiteX1046" fmla="*/ 6202583 w 9642298"/>
              <a:gd name="connsiteY1046" fmla="*/ 2862028 h 4853104"/>
              <a:gd name="connsiteX1047" fmla="*/ 6249207 w 9642298"/>
              <a:gd name="connsiteY1047" fmla="*/ 2847108 h 4853104"/>
              <a:gd name="connsiteX1048" fmla="*/ 6181207 w 9642298"/>
              <a:gd name="connsiteY1048" fmla="*/ 2801303 h 4853104"/>
              <a:gd name="connsiteX1049" fmla="*/ 6203404 w 9642298"/>
              <a:gd name="connsiteY1049" fmla="*/ 2842500 h 4853104"/>
              <a:gd name="connsiteX1050" fmla="*/ 6183186 w 9642298"/>
              <a:gd name="connsiteY1050" fmla="*/ 2806958 h 4853104"/>
              <a:gd name="connsiteX1051" fmla="*/ 6181207 w 9642298"/>
              <a:gd name="connsiteY1051" fmla="*/ 2801303 h 4853104"/>
              <a:gd name="connsiteX1052" fmla="*/ 5798626 w 9642298"/>
              <a:gd name="connsiteY1052" fmla="*/ 2789770 h 4853104"/>
              <a:gd name="connsiteX1053" fmla="*/ 5805001 w 9642298"/>
              <a:gd name="connsiteY1053" fmla="*/ 2810228 h 4853104"/>
              <a:gd name="connsiteX1054" fmla="*/ 5811910 w 9642298"/>
              <a:gd name="connsiteY1054" fmla="*/ 2817729 h 4853104"/>
              <a:gd name="connsiteX1055" fmla="*/ 5798626 w 9642298"/>
              <a:gd name="connsiteY1055" fmla="*/ 2789770 h 4853104"/>
              <a:gd name="connsiteX1056" fmla="*/ 5914556 w 9642298"/>
              <a:gd name="connsiteY1056" fmla="*/ 2772066 h 4853104"/>
              <a:gd name="connsiteX1057" fmla="*/ 5907887 w 9642298"/>
              <a:gd name="connsiteY1057" fmla="*/ 2849972 h 4853104"/>
              <a:gd name="connsiteX1058" fmla="*/ 5948331 w 9642298"/>
              <a:gd name="connsiteY1058" fmla="*/ 2828912 h 4853104"/>
              <a:gd name="connsiteX1059" fmla="*/ 5946563 w 9642298"/>
              <a:gd name="connsiteY1059" fmla="*/ 2782759 h 4853104"/>
              <a:gd name="connsiteX1060" fmla="*/ 5914556 w 9642298"/>
              <a:gd name="connsiteY1060" fmla="*/ 2772066 h 4853104"/>
              <a:gd name="connsiteX1061" fmla="*/ 5331730 w 9642298"/>
              <a:gd name="connsiteY1061" fmla="*/ 2761920 h 4853104"/>
              <a:gd name="connsiteX1062" fmla="*/ 5330980 w 9642298"/>
              <a:gd name="connsiteY1062" fmla="*/ 2781505 h 4853104"/>
              <a:gd name="connsiteX1063" fmla="*/ 5331730 w 9642298"/>
              <a:gd name="connsiteY1063" fmla="*/ 2761920 h 4853104"/>
              <a:gd name="connsiteX1064" fmla="*/ 6253047 w 9642298"/>
              <a:gd name="connsiteY1064" fmla="*/ 2753103 h 4853104"/>
              <a:gd name="connsiteX1065" fmla="*/ 6256855 w 9642298"/>
              <a:gd name="connsiteY1065" fmla="*/ 2764022 h 4853104"/>
              <a:gd name="connsiteX1066" fmla="*/ 6252758 w 9642298"/>
              <a:gd name="connsiteY1066" fmla="*/ 2776651 h 4853104"/>
              <a:gd name="connsiteX1067" fmla="*/ 6231516 w 9642298"/>
              <a:gd name="connsiteY1067" fmla="*/ 2767295 h 4853104"/>
              <a:gd name="connsiteX1068" fmla="*/ 6246054 w 9642298"/>
              <a:gd name="connsiteY1068" fmla="*/ 2753956 h 4853104"/>
              <a:gd name="connsiteX1069" fmla="*/ 6253047 w 9642298"/>
              <a:gd name="connsiteY1069" fmla="*/ 2753103 h 4853104"/>
              <a:gd name="connsiteX1070" fmla="*/ 5296187 w 9642298"/>
              <a:gd name="connsiteY1070" fmla="*/ 2750654 h 4853104"/>
              <a:gd name="connsiteX1071" fmla="*/ 5298223 w 9642298"/>
              <a:gd name="connsiteY1071" fmla="*/ 2790371 h 4853104"/>
              <a:gd name="connsiteX1072" fmla="*/ 5296187 w 9642298"/>
              <a:gd name="connsiteY1072" fmla="*/ 2750654 h 4853104"/>
              <a:gd name="connsiteX1073" fmla="*/ 5371934 w 9642298"/>
              <a:gd name="connsiteY1073" fmla="*/ 2747464 h 4853104"/>
              <a:gd name="connsiteX1074" fmla="*/ 5399547 w 9642298"/>
              <a:gd name="connsiteY1074" fmla="*/ 2777278 h 4853104"/>
              <a:gd name="connsiteX1075" fmla="*/ 5339177 w 9642298"/>
              <a:gd name="connsiteY1075" fmla="*/ 2756330 h 4853104"/>
              <a:gd name="connsiteX1076" fmla="*/ 5334329 w 9642298"/>
              <a:gd name="connsiteY1076" fmla="*/ 2788544 h 4853104"/>
              <a:gd name="connsiteX1077" fmla="*/ 5342284 w 9642298"/>
              <a:gd name="connsiteY1077" fmla="*/ 2769858 h 4853104"/>
              <a:gd name="connsiteX1078" fmla="*/ 5383182 w 9642298"/>
              <a:gd name="connsiteY1078" fmla="*/ 2827740 h 4853104"/>
              <a:gd name="connsiteX1079" fmla="*/ 5416181 w 9642298"/>
              <a:gd name="connsiteY1079" fmla="*/ 2812302 h 4853104"/>
              <a:gd name="connsiteX1080" fmla="*/ 5447652 w 9642298"/>
              <a:gd name="connsiteY1080" fmla="*/ 2836088 h 4853104"/>
              <a:gd name="connsiteX1081" fmla="*/ 5396977 w 9642298"/>
              <a:gd name="connsiteY1081" fmla="*/ 2750628 h 4853104"/>
              <a:gd name="connsiteX1082" fmla="*/ 5371934 w 9642298"/>
              <a:gd name="connsiteY1082" fmla="*/ 2747464 h 4853104"/>
              <a:gd name="connsiteX1083" fmla="*/ 5754362 w 9642298"/>
              <a:gd name="connsiteY1083" fmla="*/ 2724960 h 4853104"/>
              <a:gd name="connsiteX1084" fmla="*/ 5771777 w 9642298"/>
              <a:gd name="connsiteY1084" fmla="*/ 2740319 h 4853104"/>
              <a:gd name="connsiteX1085" fmla="*/ 5742093 w 9642298"/>
              <a:gd name="connsiteY1085" fmla="*/ 2762768 h 4853104"/>
              <a:gd name="connsiteX1086" fmla="*/ 5754362 w 9642298"/>
              <a:gd name="connsiteY1086" fmla="*/ 2724960 h 4853104"/>
              <a:gd name="connsiteX1087" fmla="*/ 5409021 w 9642298"/>
              <a:gd name="connsiteY1087" fmla="*/ 2719476 h 4853104"/>
              <a:gd name="connsiteX1088" fmla="*/ 5426163 w 9642298"/>
              <a:gd name="connsiteY1088" fmla="*/ 2741461 h 4853104"/>
              <a:gd name="connsiteX1089" fmla="*/ 5409021 w 9642298"/>
              <a:gd name="connsiteY1089" fmla="*/ 2719476 h 4853104"/>
              <a:gd name="connsiteX1090" fmla="*/ 5309496 w 9642298"/>
              <a:gd name="connsiteY1090" fmla="*/ 2713173 h 4853104"/>
              <a:gd name="connsiteX1091" fmla="*/ 5297447 w 9642298"/>
              <a:gd name="connsiteY1091" fmla="*/ 2718085 h 4853104"/>
              <a:gd name="connsiteX1092" fmla="*/ 5361167 w 9642298"/>
              <a:gd name="connsiteY1092" fmla="*/ 2746046 h 4853104"/>
              <a:gd name="connsiteX1093" fmla="*/ 5362184 w 9642298"/>
              <a:gd name="connsiteY1093" fmla="*/ 2719914 h 4853104"/>
              <a:gd name="connsiteX1094" fmla="*/ 5309496 w 9642298"/>
              <a:gd name="connsiteY1094" fmla="*/ 2713173 h 4853104"/>
              <a:gd name="connsiteX1095" fmla="*/ 5532093 w 9642298"/>
              <a:gd name="connsiteY1095" fmla="*/ 2702620 h 4853104"/>
              <a:gd name="connsiteX1096" fmla="*/ 5519504 w 9642298"/>
              <a:gd name="connsiteY1096" fmla="*/ 2746974 h 4853104"/>
              <a:gd name="connsiteX1097" fmla="*/ 5541520 w 9642298"/>
              <a:gd name="connsiteY1097" fmla="*/ 2736662 h 4853104"/>
              <a:gd name="connsiteX1098" fmla="*/ 5532093 w 9642298"/>
              <a:gd name="connsiteY1098" fmla="*/ 2702620 h 4853104"/>
              <a:gd name="connsiteX1099" fmla="*/ 5568127 w 9642298"/>
              <a:gd name="connsiteY1099" fmla="*/ 2700710 h 4853104"/>
              <a:gd name="connsiteX1100" fmla="*/ 5585510 w 9642298"/>
              <a:gd name="connsiteY1100" fmla="*/ 2716068 h 4853104"/>
              <a:gd name="connsiteX1101" fmla="*/ 5567593 w 9642298"/>
              <a:gd name="connsiteY1101" fmla="*/ 2713803 h 4853104"/>
              <a:gd name="connsiteX1102" fmla="*/ 5568127 w 9642298"/>
              <a:gd name="connsiteY1102" fmla="*/ 2700710 h 4853104"/>
              <a:gd name="connsiteX1103" fmla="*/ 7159404 w 9642298"/>
              <a:gd name="connsiteY1103" fmla="*/ 2697655 h 4853104"/>
              <a:gd name="connsiteX1104" fmla="*/ 7177055 w 9642298"/>
              <a:gd name="connsiteY1104" fmla="*/ 2706438 h 4853104"/>
              <a:gd name="connsiteX1105" fmla="*/ 7159404 w 9642298"/>
              <a:gd name="connsiteY1105" fmla="*/ 2697655 h 4853104"/>
              <a:gd name="connsiteX1106" fmla="*/ 5793927 w 9642298"/>
              <a:gd name="connsiteY1106" fmla="*/ 2696856 h 4853104"/>
              <a:gd name="connsiteX1107" fmla="*/ 5809385 w 9642298"/>
              <a:gd name="connsiteY1107" fmla="*/ 2699293 h 4853104"/>
              <a:gd name="connsiteX1108" fmla="*/ 5779957 w 9642298"/>
              <a:gd name="connsiteY1108" fmla="*/ 2715141 h 4853104"/>
              <a:gd name="connsiteX1109" fmla="*/ 5793927 w 9642298"/>
              <a:gd name="connsiteY1109" fmla="*/ 2696856 h 4853104"/>
              <a:gd name="connsiteX1110" fmla="*/ 5670725 w 9642298"/>
              <a:gd name="connsiteY1110" fmla="*/ 2696738 h 4853104"/>
              <a:gd name="connsiteX1111" fmla="*/ 5679448 w 9642298"/>
              <a:gd name="connsiteY1111" fmla="*/ 2708620 h 4853104"/>
              <a:gd name="connsiteX1112" fmla="*/ 5654613 w 9642298"/>
              <a:gd name="connsiteY1112" fmla="*/ 2698909 h 4853104"/>
              <a:gd name="connsiteX1113" fmla="*/ 5670725 w 9642298"/>
              <a:gd name="connsiteY1113" fmla="*/ 2696738 h 4853104"/>
              <a:gd name="connsiteX1114" fmla="*/ 7312981 w 9642298"/>
              <a:gd name="connsiteY1114" fmla="*/ 2690315 h 4853104"/>
              <a:gd name="connsiteX1115" fmla="*/ 7324927 w 9642298"/>
              <a:gd name="connsiteY1115" fmla="*/ 2699456 h 4853104"/>
              <a:gd name="connsiteX1116" fmla="*/ 7299855 w 9642298"/>
              <a:gd name="connsiteY1116" fmla="*/ 2696208 h 4853104"/>
              <a:gd name="connsiteX1117" fmla="*/ 7312981 w 9642298"/>
              <a:gd name="connsiteY1117" fmla="*/ 2690315 h 4853104"/>
              <a:gd name="connsiteX1118" fmla="*/ 5251940 w 9642298"/>
              <a:gd name="connsiteY1118" fmla="*/ 2685844 h 4853104"/>
              <a:gd name="connsiteX1119" fmla="*/ 5269324 w 9642298"/>
              <a:gd name="connsiteY1119" fmla="*/ 2701257 h 4853104"/>
              <a:gd name="connsiteX1120" fmla="*/ 5251940 w 9642298"/>
              <a:gd name="connsiteY1120" fmla="*/ 2685844 h 4853104"/>
              <a:gd name="connsiteX1121" fmla="*/ 6277968 w 9642298"/>
              <a:gd name="connsiteY1121" fmla="*/ 2684440 h 4853104"/>
              <a:gd name="connsiteX1122" fmla="*/ 6281147 w 9642298"/>
              <a:gd name="connsiteY1122" fmla="*/ 2694957 h 4853104"/>
              <a:gd name="connsiteX1123" fmla="*/ 6244828 w 9642298"/>
              <a:gd name="connsiteY1123" fmla="*/ 2703385 h 4853104"/>
              <a:gd name="connsiteX1124" fmla="*/ 6265226 w 9642298"/>
              <a:gd name="connsiteY1124" fmla="*/ 2686578 h 4853104"/>
              <a:gd name="connsiteX1125" fmla="*/ 6277968 w 9642298"/>
              <a:gd name="connsiteY1125" fmla="*/ 2684440 h 4853104"/>
              <a:gd name="connsiteX1126" fmla="*/ 5737327 w 9642298"/>
              <a:gd name="connsiteY1126" fmla="*/ 2683522 h 4853104"/>
              <a:gd name="connsiteX1127" fmla="*/ 5741328 w 9642298"/>
              <a:gd name="connsiteY1127" fmla="*/ 2690426 h 4853104"/>
              <a:gd name="connsiteX1128" fmla="*/ 5722908 w 9642298"/>
              <a:gd name="connsiteY1128" fmla="*/ 2701120 h 4853104"/>
              <a:gd name="connsiteX1129" fmla="*/ 5730652 w 9642298"/>
              <a:gd name="connsiteY1129" fmla="*/ 2684032 h 4853104"/>
              <a:gd name="connsiteX1130" fmla="*/ 5737327 w 9642298"/>
              <a:gd name="connsiteY1130" fmla="*/ 2683522 h 4853104"/>
              <a:gd name="connsiteX1131" fmla="*/ 7052208 w 9642298"/>
              <a:gd name="connsiteY1131" fmla="*/ 2677116 h 4853104"/>
              <a:gd name="connsiteX1132" fmla="*/ 7066060 w 9642298"/>
              <a:gd name="connsiteY1132" fmla="*/ 2691956 h 4853104"/>
              <a:gd name="connsiteX1133" fmla="*/ 7044571 w 9642298"/>
              <a:gd name="connsiteY1133" fmla="*/ 2689227 h 4853104"/>
              <a:gd name="connsiteX1134" fmla="*/ 7052208 w 9642298"/>
              <a:gd name="connsiteY1134" fmla="*/ 2677116 h 4853104"/>
              <a:gd name="connsiteX1135" fmla="*/ 7087126 w 9642298"/>
              <a:gd name="connsiteY1135" fmla="*/ 2675878 h 4853104"/>
              <a:gd name="connsiteX1136" fmla="*/ 7091666 w 9642298"/>
              <a:gd name="connsiteY1136" fmla="*/ 2682270 h 4853104"/>
              <a:gd name="connsiteX1137" fmla="*/ 7069623 w 9642298"/>
              <a:gd name="connsiteY1137" fmla="*/ 2692471 h 4853104"/>
              <a:gd name="connsiteX1138" fmla="*/ 7079448 w 9642298"/>
              <a:gd name="connsiteY1138" fmla="*/ 2676079 h 4853104"/>
              <a:gd name="connsiteX1139" fmla="*/ 7087126 w 9642298"/>
              <a:gd name="connsiteY1139" fmla="*/ 2675878 h 4853104"/>
              <a:gd name="connsiteX1140" fmla="*/ 5594517 w 9642298"/>
              <a:gd name="connsiteY1140" fmla="*/ 2671360 h 4853104"/>
              <a:gd name="connsiteX1141" fmla="*/ 5603678 w 9642298"/>
              <a:gd name="connsiteY1141" fmla="*/ 2711976 h 4853104"/>
              <a:gd name="connsiteX1142" fmla="*/ 5588629 w 9642298"/>
              <a:gd name="connsiteY1142" fmla="*/ 2729623 h 4853104"/>
              <a:gd name="connsiteX1143" fmla="*/ 5593716 w 9642298"/>
              <a:gd name="connsiteY1143" fmla="*/ 2690916 h 4853104"/>
              <a:gd name="connsiteX1144" fmla="*/ 5572477 w 9642298"/>
              <a:gd name="connsiteY1144" fmla="*/ 2681560 h 4853104"/>
              <a:gd name="connsiteX1145" fmla="*/ 5594517 w 9642298"/>
              <a:gd name="connsiteY1145" fmla="*/ 2671360 h 4853104"/>
              <a:gd name="connsiteX1146" fmla="*/ 5604431 w 9642298"/>
              <a:gd name="connsiteY1146" fmla="*/ 2663335 h 4853104"/>
              <a:gd name="connsiteX1147" fmla="*/ 5609097 w 9642298"/>
              <a:gd name="connsiteY1147" fmla="*/ 2665698 h 4853104"/>
              <a:gd name="connsiteX1148" fmla="*/ 5619814 w 9642298"/>
              <a:gd name="connsiteY1148" fmla="*/ 2668032 h 4853104"/>
              <a:gd name="connsiteX1149" fmla="*/ 5618287 w 9642298"/>
              <a:gd name="connsiteY1149" fmla="*/ 2707285 h 4853104"/>
              <a:gd name="connsiteX1150" fmla="*/ 5601652 w 9642298"/>
              <a:gd name="connsiteY1150" fmla="*/ 2672233 h 4853104"/>
              <a:gd name="connsiteX1151" fmla="*/ 5598066 w 9642298"/>
              <a:gd name="connsiteY1151" fmla="*/ 2671769 h 4853104"/>
              <a:gd name="connsiteX1152" fmla="*/ 5604431 w 9642298"/>
              <a:gd name="connsiteY1152" fmla="*/ 2663335 h 4853104"/>
              <a:gd name="connsiteX1153" fmla="*/ 5411844 w 9642298"/>
              <a:gd name="connsiteY1153" fmla="*/ 2662611 h 4853104"/>
              <a:gd name="connsiteX1154" fmla="*/ 5378308 w 9642298"/>
              <a:gd name="connsiteY1154" fmla="*/ 2676025 h 4853104"/>
              <a:gd name="connsiteX1155" fmla="*/ 5399523 w 9642298"/>
              <a:gd name="connsiteY1155" fmla="*/ 2685406 h 4853104"/>
              <a:gd name="connsiteX1156" fmla="*/ 5405922 w 9642298"/>
              <a:gd name="connsiteY1156" fmla="*/ 2705865 h 4853104"/>
              <a:gd name="connsiteX1157" fmla="*/ 5384146 w 9642298"/>
              <a:gd name="connsiteY1157" fmla="*/ 2709631 h 4853104"/>
              <a:gd name="connsiteX1158" fmla="*/ 5372415 w 9642298"/>
              <a:gd name="connsiteY1158" fmla="*/ 2734371 h 4853104"/>
              <a:gd name="connsiteX1159" fmla="*/ 5390603 w 9642298"/>
              <a:gd name="connsiteY1159" fmla="*/ 2730170 h 4853104"/>
              <a:gd name="connsiteX1160" fmla="*/ 5421537 w 9642298"/>
              <a:gd name="connsiteY1160" fmla="*/ 2767020 h 4853104"/>
              <a:gd name="connsiteX1161" fmla="*/ 5441011 w 9642298"/>
              <a:gd name="connsiteY1161" fmla="*/ 2730170 h 4853104"/>
              <a:gd name="connsiteX1162" fmla="*/ 5410557 w 9642298"/>
              <a:gd name="connsiteY1162" fmla="*/ 2680335 h 4853104"/>
              <a:gd name="connsiteX1163" fmla="*/ 5448884 w 9642298"/>
              <a:gd name="connsiteY1163" fmla="*/ 2711512 h 4853104"/>
              <a:gd name="connsiteX1164" fmla="*/ 5442776 w 9642298"/>
              <a:gd name="connsiteY1164" fmla="*/ 2684507 h 4853104"/>
              <a:gd name="connsiteX1165" fmla="*/ 5424591 w 9642298"/>
              <a:gd name="connsiteY1165" fmla="*/ 2688599 h 4853104"/>
              <a:gd name="connsiteX1166" fmla="*/ 5411844 w 9642298"/>
              <a:gd name="connsiteY1166" fmla="*/ 2662611 h 4853104"/>
              <a:gd name="connsiteX1167" fmla="*/ 5208019 w 9642298"/>
              <a:gd name="connsiteY1167" fmla="*/ 2647739 h 4853104"/>
              <a:gd name="connsiteX1168" fmla="*/ 5187978 w 9642298"/>
              <a:gd name="connsiteY1168" fmla="*/ 2664404 h 4853104"/>
              <a:gd name="connsiteX1169" fmla="*/ 5227619 w 9642298"/>
              <a:gd name="connsiteY1169" fmla="*/ 2663066 h 4853104"/>
              <a:gd name="connsiteX1170" fmla="*/ 5208019 w 9642298"/>
              <a:gd name="connsiteY1170" fmla="*/ 2647739 h 4853104"/>
              <a:gd name="connsiteX1171" fmla="*/ 8167394 w 9642298"/>
              <a:gd name="connsiteY1171" fmla="*/ 2643998 h 4853104"/>
              <a:gd name="connsiteX1172" fmla="*/ 8172738 w 9642298"/>
              <a:gd name="connsiteY1172" fmla="*/ 2652075 h 4853104"/>
              <a:gd name="connsiteX1173" fmla="*/ 8144078 w 9642298"/>
              <a:gd name="connsiteY1173" fmla="*/ 2648395 h 4853104"/>
              <a:gd name="connsiteX1174" fmla="*/ 8160477 w 9642298"/>
              <a:gd name="connsiteY1174" fmla="*/ 2645818 h 4853104"/>
              <a:gd name="connsiteX1175" fmla="*/ 8167394 w 9642298"/>
              <a:gd name="connsiteY1175" fmla="*/ 2643998 h 4853104"/>
              <a:gd name="connsiteX1176" fmla="*/ 6996207 w 9642298"/>
              <a:gd name="connsiteY1176" fmla="*/ 2636992 h 4853104"/>
              <a:gd name="connsiteX1177" fmla="*/ 7009733 w 9642298"/>
              <a:gd name="connsiteY1177" fmla="*/ 2658484 h 4853104"/>
              <a:gd name="connsiteX1178" fmla="*/ 6996207 w 9642298"/>
              <a:gd name="connsiteY1178" fmla="*/ 2636992 h 4853104"/>
              <a:gd name="connsiteX1179" fmla="*/ 5279073 w 9642298"/>
              <a:gd name="connsiteY1179" fmla="*/ 2636937 h 4853104"/>
              <a:gd name="connsiteX1180" fmla="*/ 5271627 w 9642298"/>
              <a:gd name="connsiteY1180" fmla="*/ 2642502 h 4853104"/>
              <a:gd name="connsiteX1181" fmla="*/ 5284430 w 9642298"/>
              <a:gd name="connsiteY1181" fmla="*/ 2683579 h 4853104"/>
              <a:gd name="connsiteX1182" fmla="*/ 5292357 w 9642298"/>
              <a:gd name="connsiteY1182" fmla="*/ 2664896 h 4853104"/>
              <a:gd name="connsiteX1183" fmla="*/ 5316678 w 9642298"/>
              <a:gd name="connsiteY1183" fmla="*/ 2687726 h 4853104"/>
              <a:gd name="connsiteX1184" fmla="*/ 5361139 w 9642298"/>
              <a:gd name="connsiteY1184" fmla="*/ 2654174 h 4853104"/>
              <a:gd name="connsiteX1185" fmla="*/ 5368076 w 9642298"/>
              <a:gd name="connsiteY1185" fmla="*/ 2661594 h 4853104"/>
              <a:gd name="connsiteX1186" fmla="*/ 5359907 w 9642298"/>
              <a:gd name="connsiteY1186" fmla="*/ 2686772 h 4853104"/>
              <a:gd name="connsiteX1187" fmla="*/ 5393415 w 9642298"/>
              <a:gd name="connsiteY1187" fmla="*/ 2658375 h 4853104"/>
              <a:gd name="connsiteX1188" fmla="*/ 5279073 w 9642298"/>
              <a:gd name="connsiteY1188" fmla="*/ 2636937 h 4853104"/>
              <a:gd name="connsiteX1189" fmla="*/ 5664328 w 9642298"/>
              <a:gd name="connsiteY1189" fmla="*/ 2634538 h 4853104"/>
              <a:gd name="connsiteX1190" fmla="*/ 5702203 w 9642298"/>
              <a:gd name="connsiteY1190" fmla="*/ 2678837 h 4853104"/>
              <a:gd name="connsiteX1191" fmla="*/ 5676624 w 9642298"/>
              <a:gd name="connsiteY1191" fmla="*/ 2688574 h 4853104"/>
              <a:gd name="connsiteX1192" fmla="*/ 5664328 w 9642298"/>
              <a:gd name="connsiteY1192" fmla="*/ 2634538 h 4853104"/>
              <a:gd name="connsiteX1193" fmla="*/ 6935294 w 9642298"/>
              <a:gd name="connsiteY1193" fmla="*/ 2629025 h 4853104"/>
              <a:gd name="connsiteX1194" fmla="*/ 6979085 w 9642298"/>
              <a:gd name="connsiteY1194" fmla="*/ 2706927 h 4853104"/>
              <a:gd name="connsiteX1195" fmla="*/ 6961167 w 9642298"/>
              <a:gd name="connsiteY1195" fmla="*/ 2704665 h 4853104"/>
              <a:gd name="connsiteX1196" fmla="*/ 6935294 w 9642298"/>
              <a:gd name="connsiteY1196" fmla="*/ 2629025 h 4853104"/>
              <a:gd name="connsiteX1197" fmla="*/ 6273468 w 9642298"/>
              <a:gd name="connsiteY1197" fmla="*/ 2615224 h 4853104"/>
              <a:gd name="connsiteX1198" fmla="*/ 6294676 w 9642298"/>
              <a:gd name="connsiteY1198" fmla="*/ 2624609 h 4853104"/>
              <a:gd name="connsiteX1199" fmla="*/ 6233290 w 9642298"/>
              <a:gd name="connsiteY1199" fmla="*/ 2629709 h 4853104"/>
              <a:gd name="connsiteX1200" fmla="*/ 6283698 w 9642298"/>
              <a:gd name="connsiteY1200" fmla="*/ 2629709 h 4853104"/>
              <a:gd name="connsiteX1201" fmla="*/ 6273468 w 9642298"/>
              <a:gd name="connsiteY1201" fmla="*/ 2615224 h 4853104"/>
              <a:gd name="connsiteX1202" fmla="*/ 5894580 w 9642298"/>
              <a:gd name="connsiteY1202" fmla="*/ 2611249 h 4853104"/>
              <a:gd name="connsiteX1203" fmla="*/ 5902501 w 9642298"/>
              <a:gd name="connsiteY1203" fmla="*/ 2619534 h 4853104"/>
              <a:gd name="connsiteX1204" fmla="*/ 5876411 w 9642298"/>
              <a:gd name="connsiteY1204" fmla="*/ 2642393 h 4853104"/>
              <a:gd name="connsiteX1205" fmla="*/ 5885219 w 9642298"/>
              <a:gd name="connsiteY1205" fmla="*/ 2613277 h 4853104"/>
              <a:gd name="connsiteX1206" fmla="*/ 5894580 w 9642298"/>
              <a:gd name="connsiteY1206" fmla="*/ 2611249 h 4853104"/>
              <a:gd name="connsiteX1207" fmla="*/ 5262654 w 9642298"/>
              <a:gd name="connsiteY1207" fmla="*/ 2595422 h 4853104"/>
              <a:gd name="connsiteX1208" fmla="*/ 5236806 w 9642298"/>
              <a:gd name="connsiteY1208" fmla="*/ 2611785 h 4853104"/>
              <a:gd name="connsiteX1209" fmla="*/ 5262654 w 9642298"/>
              <a:gd name="connsiteY1209" fmla="*/ 2595422 h 4853104"/>
              <a:gd name="connsiteX1210" fmla="*/ 6569473 w 9642298"/>
              <a:gd name="connsiteY1210" fmla="*/ 2594657 h 4853104"/>
              <a:gd name="connsiteX1211" fmla="*/ 6604237 w 9642298"/>
              <a:gd name="connsiteY1211" fmla="*/ 2625480 h 4853104"/>
              <a:gd name="connsiteX1212" fmla="*/ 6565106 w 9642298"/>
              <a:gd name="connsiteY1212" fmla="*/ 2613750 h 4853104"/>
              <a:gd name="connsiteX1213" fmla="*/ 6569473 w 9642298"/>
              <a:gd name="connsiteY1213" fmla="*/ 2594657 h 4853104"/>
              <a:gd name="connsiteX1214" fmla="*/ 1187697 w 9642298"/>
              <a:gd name="connsiteY1214" fmla="*/ 2590619 h 4853104"/>
              <a:gd name="connsiteX1215" fmla="*/ 1205106 w 9642298"/>
              <a:gd name="connsiteY1215" fmla="*/ 2606032 h 4853104"/>
              <a:gd name="connsiteX1216" fmla="*/ 1197472 w 9642298"/>
              <a:gd name="connsiteY1216" fmla="*/ 2618197 h 4853104"/>
              <a:gd name="connsiteX1217" fmla="*/ 1187697 w 9642298"/>
              <a:gd name="connsiteY1217" fmla="*/ 2590619 h 4853104"/>
              <a:gd name="connsiteX1218" fmla="*/ 5287552 w 9642298"/>
              <a:gd name="connsiteY1218" fmla="*/ 2589399 h 4853104"/>
              <a:gd name="connsiteX1219" fmla="*/ 5269296 w 9642298"/>
              <a:gd name="connsiteY1219" fmla="*/ 2609385 h 4853104"/>
              <a:gd name="connsiteX1220" fmla="*/ 5308723 w 9642298"/>
              <a:gd name="connsiteY1220" fmla="*/ 2614543 h 4853104"/>
              <a:gd name="connsiteX1221" fmla="*/ 5287552 w 9642298"/>
              <a:gd name="connsiteY1221" fmla="*/ 2589399 h 4853104"/>
              <a:gd name="connsiteX1222" fmla="*/ 5534363 w 9642298"/>
              <a:gd name="connsiteY1222" fmla="*/ 2584597 h 4853104"/>
              <a:gd name="connsiteX1223" fmla="*/ 5503926 w 9642298"/>
              <a:gd name="connsiteY1223" fmla="*/ 2593947 h 4853104"/>
              <a:gd name="connsiteX1224" fmla="*/ 5561246 w 9642298"/>
              <a:gd name="connsiteY1224" fmla="*/ 2601367 h 4853104"/>
              <a:gd name="connsiteX1225" fmla="*/ 5534363 w 9642298"/>
              <a:gd name="connsiteY1225" fmla="*/ 2584597 h 4853104"/>
              <a:gd name="connsiteX1226" fmla="*/ 972054 w 9642298"/>
              <a:gd name="connsiteY1226" fmla="*/ 2582383 h 4853104"/>
              <a:gd name="connsiteX1227" fmla="*/ 946234 w 9642298"/>
              <a:gd name="connsiteY1227" fmla="*/ 2690535 h 4853104"/>
              <a:gd name="connsiteX1228" fmla="*/ 970527 w 9642298"/>
              <a:gd name="connsiteY1228" fmla="*/ 2713422 h 4853104"/>
              <a:gd name="connsiteX1229" fmla="*/ 972565 w 9642298"/>
              <a:gd name="connsiteY1229" fmla="*/ 2661130 h 4853104"/>
              <a:gd name="connsiteX1230" fmla="*/ 997606 w 9642298"/>
              <a:gd name="connsiteY1230" fmla="*/ 2664404 h 4853104"/>
              <a:gd name="connsiteX1231" fmla="*/ 973313 w 9642298"/>
              <a:gd name="connsiteY1231" fmla="*/ 2641574 h 4853104"/>
              <a:gd name="connsiteX1232" fmla="*/ 992010 w 9642298"/>
              <a:gd name="connsiteY1232" fmla="*/ 2624280 h 4853104"/>
              <a:gd name="connsiteX1233" fmla="*/ 972054 w 9642298"/>
              <a:gd name="connsiteY1233" fmla="*/ 2582383 h 4853104"/>
              <a:gd name="connsiteX1234" fmla="*/ 6518291 w 9642298"/>
              <a:gd name="connsiteY1234" fmla="*/ 2581753 h 4853104"/>
              <a:gd name="connsiteX1235" fmla="*/ 6537199 w 9642298"/>
              <a:gd name="connsiteY1235" fmla="*/ 2590510 h 4853104"/>
              <a:gd name="connsiteX1236" fmla="*/ 6501388 w 9642298"/>
              <a:gd name="connsiteY1236" fmla="*/ 2585819 h 4853104"/>
              <a:gd name="connsiteX1237" fmla="*/ 6518291 w 9642298"/>
              <a:gd name="connsiteY1237" fmla="*/ 2581753 h 4853104"/>
              <a:gd name="connsiteX1238" fmla="*/ 5655658 w 9642298"/>
              <a:gd name="connsiteY1238" fmla="*/ 2580854 h 4853104"/>
              <a:gd name="connsiteX1239" fmla="*/ 5619580 w 9642298"/>
              <a:gd name="connsiteY1239" fmla="*/ 2582681 h 4853104"/>
              <a:gd name="connsiteX1240" fmla="*/ 5618295 w 9642298"/>
              <a:gd name="connsiteY1240" fmla="*/ 2615359 h 4853104"/>
              <a:gd name="connsiteX1241" fmla="*/ 5635680 w 9642298"/>
              <a:gd name="connsiteY1241" fmla="*/ 2630772 h 4853104"/>
              <a:gd name="connsiteX1242" fmla="*/ 5658178 w 9642298"/>
              <a:gd name="connsiteY1242" fmla="*/ 2607449 h 4853104"/>
              <a:gd name="connsiteX1243" fmla="*/ 5655658 w 9642298"/>
              <a:gd name="connsiteY1243" fmla="*/ 2580854 h 4853104"/>
              <a:gd name="connsiteX1244" fmla="*/ 6411616 w 9642298"/>
              <a:gd name="connsiteY1244" fmla="*/ 2580636 h 4853104"/>
              <a:gd name="connsiteX1245" fmla="*/ 6425701 w 9642298"/>
              <a:gd name="connsiteY1245" fmla="*/ 2589093 h 4853104"/>
              <a:gd name="connsiteX1246" fmla="*/ 6435427 w 9642298"/>
              <a:gd name="connsiteY1246" fmla="*/ 2616588 h 4853104"/>
              <a:gd name="connsiteX1247" fmla="*/ 6411616 w 9642298"/>
              <a:gd name="connsiteY1247" fmla="*/ 2580636 h 4853104"/>
              <a:gd name="connsiteX1248" fmla="*/ 5702264 w 9642298"/>
              <a:gd name="connsiteY1248" fmla="*/ 2580418 h 4853104"/>
              <a:gd name="connsiteX1249" fmla="*/ 5703038 w 9642298"/>
              <a:gd name="connsiteY1249" fmla="*/ 2580759 h 4853104"/>
              <a:gd name="connsiteX1250" fmla="*/ 5702231 w 9642298"/>
              <a:gd name="connsiteY1250" fmla="*/ 2581289 h 4853104"/>
              <a:gd name="connsiteX1251" fmla="*/ 5475804 w 9642298"/>
              <a:gd name="connsiteY1251" fmla="*/ 2577171 h 4853104"/>
              <a:gd name="connsiteX1252" fmla="*/ 5489088 w 9642298"/>
              <a:gd name="connsiteY1252" fmla="*/ 2605130 h 4853104"/>
              <a:gd name="connsiteX1253" fmla="*/ 5500096 w 9642298"/>
              <a:gd name="connsiteY1253" fmla="*/ 2599975 h 4853104"/>
              <a:gd name="connsiteX1254" fmla="*/ 5475804 w 9642298"/>
              <a:gd name="connsiteY1254" fmla="*/ 2577171 h 4853104"/>
              <a:gd name="connsiteX1255" fmla="*/ 5447502 w 9642298"/>
              <a:gd name="connsiteY1255" fmla="*/ 2576839 h 4853104"/>
              <a:gd name="connsiteX1256" fmla="*/ 5439726 w 9642298"/>
              <a:gd name="connsiteY1256" fmla="*/ 2579107 h 4853104"/>
              <a:gd name="connsiteX1257" fmla="*/ 5471195 w 9642298"/>
              <a:gd name="connsiteY1257" fmla="*/ 2602839 h 4853104"/>
              <a:gd name="connsiteX1258" fmla="*/ 5447502 w 9642298"/>
              <a:gd name="connsiteY1258" fmla="*/ 2576839 h 4853104"/>
              <a:gd name="connsiteX1259" fmla="*/ 7265017 w 9642298"/>
              <a:gd name="connsiteY1259" fmla="*/ 2573491 h 4853104"/>
              <a:gd name="connsiteX1260" fmla="*/ 7268124 w 9642298"/>
              <a:gd name="connsiteY1260" fmla="*/ 2587102 h 4853104"/>
              <a:gd name="connsiteX1261" fmla="*/ 7275520 w 9642298"/>
              <a:gd name="connsiteY1261" fmla="*/ 2581429 h 4853104"/>
              <a:gd name="connsiteX1262" fmla="*/ 7260408 w 9642298"/>
              <a:gd name="connsiteY1262" fmla="*/ 2599187 h 4853104"/>
              <a:gd name="connsiteX1263" fmla="*/ 7265017 w 9642298"/>
              <a:gd name="connsiteY1263" fmla="*/ 2573491 h 4853104"/>
              <a:gd name="connsiteX1264" fmla="*/ 5763572 w 9642298"/>
              <a:gd name="connsiteY1264" fmla="*/ 2572202 h 4853104"/>
              <a:gd name="connsiteX1265" fmla="*/ 5777444 w 9642298"/>
              <a:gd name="connsiteY1265" fmla="*/ 2596650 h 4853104"/>
              <a:gd name="connsiteX1266" fmla="*/ 5742380 w 9642298"/>
              <a:gd name="connsiteY1266" fmla="*/ 2572429 h 4853104"/>
              <a:gd name="connsiteX1267" fmla="*/ 5763572 w 9642298"/>
              <a:gd name="connsiteY1267" fmla="*/ 2572202 h 4853104"/>
              <a:gd name="connsiteX1268" fmla="*/ 5235040 w 9642298"/>
              <a:gd name="connsiteY1268" fmla="*/ 2565498 h 4853104"/>
              <a:gd name="connsiteX1269" fmla="*/ 5226334 w 9642298"/>
              <a:gd name="connsiteY1269" fmla="*/ 2603821 h 4853104"/>
              <a:gd name="connsiteX1270" fmla="*/ 5219155 w 9642298"/>
              <a:gd name="connsiteY1270" fmla="*/ 2602893 h 4853104"/>
              <a:gd name="connsiteX1271" fmla="*/ 5219931 w 9642298"/>
              <a:gd name="connsiteY1271" fmla="*/ 2583308 h 4853104"/>
              <a:gd name="connsiteX1272" fmla="*/ 5201532 w 9642298"/>
              <a:gd name="connsiteY1272" fmla="*/ 2594001 h 4853104"/>
              <a:gd name="connsiteX1273" fmla="*/ 5208146 w 9642298"/>
              <a:gd name="connsiteY1273" fmla="*/ 2608022 h 4853104"/>
              <a:gd name="connsiteX1274" fmla="*/ 5183373 w 9642298"/>
              <a:gd name="connsiteY1274" fmla="*/ 2598285 h 4853104"/>
              <a:gd name="connsiteX1275" fmla="*/ 5233029 w 9642298"/>
              <a:gd name="connsiteY1275" fmla="*/ 2617816 h 4853104"/>
              <a:gd name="connsiteX1276" fmla="*/ 5235040 w 9642298"/>
              <a:gd name="connsiteY1276" fmla="*/ 2565498 h 4853104"/>
              <a:gd name="connsiteX1277" fmla="*/ 4777885 w 9642298"/>
              <a:gd name="connsiteY1277" fmla="*/ 2565169 h 4853104"/>
              <a:gd name="connsiteX1278" fmla="*/ 4783751 w 9642298"/>
              <a:gd name="connsiteY1278" fmla="*/ 2598749 h 4853104"/>
              <a:gd name="connsiteX1279" fmla="*/ 4777885 w 9642298"/>
              <a:gd name="connsiteY1279" fmla="*/ 2565169 h 4853104"/>
              <a:gd name="connsiteX1280" fmla="*/ 5911949 w 9642298"/>
              <a:gd name="connsiteY1280" fmla="*/ 2561735 h 4853104"/>
              <a:gd name="connsiteX1281" fmla="*/ 5940129 w 9642298"/>
              <a:gd name="connsiteY1281" fmla="*/ 2578457 h 4853104"/>
              <a:gd name="connsiteX1282" fmla="*/ 5911949 w 9642298"/>
              <a:gd name="connsiteY1282" fmla="*/ 2561735 h 4853104"/>
              <a:gd name="connsiteX1283" fmla="*/ 5624162 w 9642298"/>
              <a:gd name="connsiteY1283" fmla="*/ 2557013 h 4853104"/>
              <a:gd name="connsiteX1284" fmla="*/ 5594992 w 9642298"/>
              <a:gd name="connsiteY1284" fmla="*/ 2566452 h 4853104"/>
              <a:gd name="connsiteX1285" fmla="*/ 5601635 w 9642298"/>
              <a:gd name="connsiteY1285" fmla="*/ 2580418 h 4853104"/>
              <a:gd name="connsiteX1286" fmla="*/ 5575038 w 9642298"/>
              <a:gd name="connsiteY1286" fmla="*/ 2616341 h 4853104"/>
              <a:gd name="connsiteX1287" fmla="*/ 5586770 w 9642298"/>
              <a:gd name="connsiteY1287" fmla="*/ 2591573 h 4853104"/>
              <a:gd name="connsiteX1288" fmla="*/ 5615189 w 9642298"/>
              <a:gd name="connsiteY1288" fmla="*/ 2601885 h 4853104"/>
              <a:gd name="connsiteX1289" fmla="*/ 5604955 w 9642298"/>
              <a:gd name="connsiteY1289" fmla="*/ 2587400 h 4853104"/>
              <a:gd name="connsiteX1290" fmla="*/ 5624162 w 9642298"/>
              <a:gd name="connsiteY1290" fmla="*/ 2557013 h 4853104"/>
              <a:gd name="connsiteX1291" fmla="*/ 4756700 w 9642298"/>
              <a:gd name="connsiteY1291" fmla="*/ 2555813 h 4853104"/>
              <a:gd name="connsiteX1292" fmla="*/ 4766635 w 9642298"/>
              <a:gd name="connsiteY1292" fmla="*/ 2576816 h 4853104"/>
              <a:gd name="connsiteX1293" fmla="*/ 4724156 w 9642298"/>
              <a:gd name="connsiteY1293" fmla="*/ 2558213 h 4853104"/>
              <a:gd name="connsiteX1294" fmla="*/ 4719548 w 9642298"/>
              <a:gd name="connsiteY1294" fmla="*/ 2583855 h 4853104"/>
              <a:gd name="connsiteX1295" fmla="*/ 4769447 w 9642298"/>
              <a:gd name="connsiteY1295" fmla="*/ 2596865 h 4853104"/>
              <a:gd name="connsiteX1296" fmla="*/ 4756700 w 9642298"/>
              <a:gd name="connsiteY1296" fmla="*/ 2555813 h 4853104"/>
              <a:gd name="connsiteX1297" fmla="*/ 5645909 w 9642298"/>
              <a:gd name="connsiteY1297" fmla="*/ 2553359 h 4853104"/>
              <a:gd name="connsiteX1298" fmla="*/ 5627026 w 9642298"/>
              <a:gd name="connsiteY1298" fmla="*/ 2577091 h 4853104"/>
              <a:gd name="connsiteX1299" fmla="*/ 5648721 w 9642298"/>
              <a:gd name="connsiteY1299" fmla="*/ 2573379 h 4853104"/>
              <a:gd name="connsiteX1300" fmla="*/ 5645909 w 9642298"/>
              <a:gd name="connsiteY1300" fmla="*/ 2553359 h 4853104"/>
              <a:gd name="connsiteX1301" fmla="*/ 6017891 w 9642298"/>
              <a:gd name="connsiteY1301" fmla="*/ 2551655 h 4853104"/>
              <a:gd name="connsiteX1302" fmla="*/ 5994578 w 9642298"/>
              <a:gd name="connsiteY1302" fmla="*/ 2565825 h 4853104"/>
              <a:gd name="connsiteX1303" fmla="*/ 6041425 w 9642298"/>
              <a:gd name="connsiteY1303" fmla="*/ 2565389 h 4853104"/>
              <a:gd name="connsiteX1304" fmla="*/ 6017891 w 9642298"/>
              <a:gd name="connsiteY1304" fmla="*/ 2551655 h 4853104"/>
              <a:gd name="connsiteX1305" fmla="*/ 7144062 w 9642298"/>
              <a:gd name="connsiteY1305" fmla="*/ 2538084 h 4853104"/>
              <a:gd name="connsiteX1306" fmla="*/ 7165011 w 9642298"/>
              <a:gd name="connsiteY1306" fmla="*/ 2553960 h 4853104"/>
              <a:gd name="connsiteX1307" fmla="*/ 7144062 w 9642298"/>
              <a:gd name="connsiteY1307" fmla="*/ 2538084 h 4853104"/>
              <a:gd name="connsiteX1308" fmla="*/ 3151759 w 9642298"/>
              <a:gd name="connsiteY1308" fmla="*/ 2537511 h 4853104"/>
              <a:gd name="connsiteX1309" fmla="*/ 3154036 w 9642298"/>
              <a:gd name="connsiteY1309" fmla="*/ 2570679 h 4853104"/>
              <a:gd name="connsiteX1310" fmla="*/ 3151759 w 9642298"/>
              <a:gd name="connsiteY1310" fmla="*/ 2537511 h 4853104"/>
              <a:gd name="connsiteX1311" fmla="*/ 1117870 w 9642298"/>
              <a:gd name="connsiteY1311" fmla="*/ 2535684 h 4853104"/>
              <a:gd name="connsiteX1312" fmla="*/ 1108655 w 9642298"/>
              <a:gd name="connsiteY1312" fmla="*/ 2586936 h 4853104"/>
              <a:gd name="connsiteX1313" fmla="*/ 1098397 w 9642298"/>
              <a:gd name="connsiteY1313" fmla="*/ 2572454 h 4853104"/>
              <a:gd name="connsiteX1314" fmla="*/ 1085138 w 9642298"/>
              <a:gd name="connsiteY1314" fmla="*/ 2636416 h 4853104"/>
              <a:gd name="connsiteX1315" fmla="*/ 1212524 w 9642298"/>
              <a:gd name="connsiteY1315" fmla="*/ 2600548 h 4853104"/>
              <a:gd name="connsiteX1316" fmla="*/ 1237863 w 9642298"/>
              <a:gd name="connsiteY1316" fmla="*/ 2597166 h 4853104"/>
              <a:gd name="connsiteX1317" fmla="*/ 1236845 w 9642298"/>
              <a:gd name="connsiteY1317" fmla="*/ 2623380 h 4853104"/>
              <a:gd name="connsiteX1318" fmla="*/ 1267299 w 9642298"/>
              <a:gd name="connsiteY1318" fmla="*/ 2581401 h 4853104"/>
              <a:gd name="connsiteX1319" fmla="*/ 1191820 w 9642298"/>
              <a:gd name="connsiteY1319" fmla="*/ 2578073 h 4853104"/>
              <a:gd name="connsiteX1320" fmla="*/ 1202829 w 9642298"/>
              <a:gd name="connsiteY1320" fmla="*/ 2572915 h 4853104"/>
              <a:gd name="connsiteX1321" fmla="*/ 1117870 w 9642298"/>
              <a:gd name="connsiteY1321" fmla="*/ 2535684 h 4853104"/>
              <a:gd name="connsiteX1322" fmla="*/ 5956446 w 9642298"/>
              <a:gd name="connsiteY1322" fmla="*/ 2533507 h 4853104"/>
              <a:gd name="connsiteX1323" fmla="*/ 5944732 w 9642298"/>
              <a:gd name="connsiteY1323" fmla="*/ 2552789 h 4853104"/>
              <a:gd name="connsiteX1324" fmla="*/ 5970042 w 9642298"/>
              <a:gd name="connsiteY1324" fmla="*/ 2549516 h 4853104"/>
              <a:gd name="connsiteX1325" fmla="*/ 5956446 w 9642298"/>
              <a:gd name="connsiteY1325" fmla="*/ 2533507 h 4853104"/>
              <a:gd name="connsiteX1326" fmla="*/ 5736521 w 9642298"/>
              <a:gd name="connsiteY1326" fmla="*/ 2532437 h 4853104"/>
              <a:gd name="connsiteX1327" fmla="*/ 5742415 w 9642298"/>
              <a:gd name="connsiteY1327" fmla="*/ 2565988 h 4853104"/>
              <a:gd name="connsiteX1328" fmla="*/ 5723478 w 9642298"/>
              <a:gd name="connsiteY1328" fmla="*/ 2589800 h 4853104"/>
              <a:gd name="connsiteX1329" fmla="*/ 5712879 w 9642298"/>
              <a:gd name="connsiteY1329" fmla="*/ 2585078 h 4853104"/>
              <a:gd name="connsiteX1330" fmla="*/ 5703038 w 9642298"/>
              <a:gd name="connsiteY1330" fmla="*/ 2580759 h 4853104"/>
              <a:gd name="connsiteX1331" fmla="*/ 5722362 w 9642298"/>
              <a:gd name="connsiteY1331" fmla="*/ 2568107 h 4853104"/>
              <a:gd name="connsiteX1332" fmla="*/ 5718413 w 9642298"/>
              <a:gd name="connsiteY1332" fmla="*/ 2536558 h 4853104"/>
              <a:gd name="connsiteX1333" fmla="*/ 5736521 w 9642298"/>
              <a:gd name="connsiteY1333" fmla="*/ 2532437 h 4853104"/>
              <a:gd name="connsiteX1334" fmla="*/ 6111281 w 9642298"/>
              <a:gd name="connsiteY1334" fmla="*/ 2528510 h 4853104"/>
              <a:gd name="connsiteX1335" fmla="*/ 6092854 w 9642298"/>
              <a:gd name="connsiteY1335" fmla="*/ 2539232 h 4853104"/>
              <a:gd name="connsiteX1336" fmla="*/ 6127401 w 9642298"/>
              <a:gd name="connsiteY1336" fmla="*/ 2576572 h 4853104"/>
              <a:gd name="connsiteX1337" fmla="*/ 6111281 w 9642298"/>
              <a:gd name="connsiteY1337" fmla="*/ 2528510 h 4853104"/>
              <a:gd name="connsiteX1338" fmla="*/ 5603671 w 9642298"/>
              <a:gd name="connsiteY1338" fmla="*/ 2528126 h 4853104"/>
              <a:gd name="connsiteX1339" fmla="*/ 5569896 w 9642298"/>
              <a:gd name="connsiteY1339" fmla="*/ 2563070 h 4853104"/>
              <a:gd name="connsiteX1340" fmla="*/ 5580153 w 9642298"/>
              <a:gd name="connsiteY1340" fmla="*/ 2577635 h 4853104"/>
              <a:gd name="connsiteX1341" fmla="*/ 5610312 w 9642298"/>
              <a:gd name="connsiteY1341" fmla="*/ 2542176 h 4853104"/>
              <a:gd name="connsiteX1342" fmla="*/ 5603671 w 9642298"/>
              <a:gd name="connsiteY1342" fmla="*/ 2528126 h 4853104"/>
              <a:gd name="connsiteX1343" fmla="*/ 7716882 w 9642298"/>
              <a:gd name="connsiteY1343" fmla="*/ 2527256 h 4853104"/>
              <a:gd name="connsiteX1344" fmla="*/ 7723791 w 9642298"/>
              <a:gd name="connsiteY1344" fmla="*/ 2534705 h 4853104"/>
              <a:gd name="connsiteX1345" fmla="*/ 7722987 w 9642298"/>
              <a:gd name="connsiteY1345" fmla="*/ 2554261 h 4853104"/>
              <a:gd name="connsiteX1346" fmla="*/ 7701506 w 9642298"/>
              <a:gd name="connsiteY1346" fmla="*/ 2551452 h 4853104"/>
              <a:gd name="connsiteX1347" fmla="*/ 7716882 w 9642298"/>
              <a:gd name="connsiteY1347" fmla="*/ 2527256 h 4853104"/>
              <a:gd name="connsiteX1348" fmla="*/ 6550500 w 9642298"/>
              <a:gd name="connsiteY1348" fmla="*/ 2526546 h 4853104"/>
              <a:gd name="connsiteX1349" fmla="*/ 6570969 w 9642298"/>
              <a:gd name="connsiteY1349" fmla="*/ 2555487 h 4853104"/>
              <a:gd name="connsiteX1350" fmla="*/ 6538476 w 9642298"/>
              <a:gd name="connsiteY1350" fmla="*/ 2557806 h 4853104"/>
              <a:gd name="connsiteX1351" fmla="*/ 6550500 w 9642298"/>
              <a:gd name="connsiteY1351" fmla="*/ 2526546 h 4853104"/>
              <a:gd name="connsiteX1352" fmla="*/ 7644960 w 9642298"/>
              <a:gd name="connsiteY1352" fmla="*/ 2524475 h 4853104"/>
              <a:gd name="connsiteX1353" fmla="*/ 7616010 w 9642298"/>
              <a:gd name="connsiteY1353" fmla="*/ 2527339 h 4853104"/>
              <a:gd name="connsiteX1354" fmla="*/ 7644960 w 9642298"/>
              <a:gd name="connsiteY1354" fmla="*/ 2524475 h 4853104"/>
              <a:gd name="connsiteX1355" fmla="*/ 6871141 w 9642298"/>
              <a:gd name="connsiteY1355" fmla="*/ 2523777 h 4853104"/>
              <a:gd name="connsiteX1356" fmla="*/ 6884408 w 9642298"/>
              <a:gd name="connsiteY1356" fmla="*/ 2550220 h 4853104"/>
              <a:gd name="connsiteX1357" fmla="*/ 6866757 w 9642298"/>
              <a:gd name="connsiteY1357" fmla="*/ 2541466 h 4853104"/>
              <a:gd name="connsiteX1358" fmla="*/ 6871141 w 9642298"/>
              <a:gd name="connsiteY1358" fmla="*/ 2523777 h 4853104"/>
              <a:gd name="connsiteX1359" fmla="*/ 6753600 w 9642298"/>
              <a:gd name="connsiteY1359" fmla="*/ 2520807 h 4853104"/>
              <a:gd name="connsiteX1360" fmla="*/ 6759513 w 9642298"/>
              <a:gd name="connsiteY1360" fmla="*/ 2520901 h 4853104"/>
              <a:gd name="connsiteX1361" fmla="*/ 6758793 w 9642298"/>
              <a:gd name="connsiteY1361" fmla="*/ 2540429 h 4853104"/>
              <a:gd name="connsiteX1362" fmla="*/ 6741114 w 9642298"/>
              <a:gd name="connsiteY1362" fmla="*/ 2531620 h 4853104"/>
              <a:gd name="connsiteX1363" fmla="*/ 6753600 w 9642298"/>
              <a:gd name="connsiteY1363" fmla="*/ 2520807 h 4853104"/>
              <a:gd name="connsiteX1364" fmla="*/ 6522135 w 9642298"/>
              <a:gd name="connsiteY1364" fmla="*/ 2516316 h 4853104"/>
              <a:gd name="connsiteX1365" fmla="*/ 6531840 w 9642298"/>
              <a:gd name="connsiteY1365" fmla="*/ 2543814 h 4853104"/>
              <a:gd name="connsiteX1366" fmla="*/ 6496032 w 9642298"/>
              <a:gd name="connsiteY1366" fmla="*/ 2539258 h 4853104"/>
              <a:gd name="connsiteX1367" fmla="*/ 6491906 w 9642298"/>
              <a:gd name="connsiteY1367" fmla="*/ 2551778 h 4853104"/>
              <a:gd name="connsiteX1368" fmla="*/ 6489333 w 9642298"/>
              <a:gd name="connsiteY1368" fmla="*/ 2525157 h 4853104"/>
              <a:gd name="connsiteX1369" fmla="*/ 6517510 w 9642298"/>
              <a:gd name="connsiteY1369" fmla="*/ 2541984 h 4853104"/>
              <a:gd name="connsiteX1370" fmla="*/ 6511110 w 9642298"/>
              <a:gd name="connsiteY1370" fmla="*/ 2521474 h 4853104"/>
              <a:gd name="connsiteX1371" fmla="*/ 6518232 w 9642298"/>
              <a:gd name="connsiteY1371" fmla="*/ 2522428 h 4853104"/>
              <a:gd name="connsiteX1372" fmla="*/ 6522135 w 9642298"/>
              <a:gd name="connsiteY1372" fmla="*/ 2516316 h 4853104"/>
              <a:gd name="connsiteX1373" fmla="*/ 5780722 w 9642298"/>
              <a:gd name="connsiteY1373" fmla="*/ 2511843 h 4853104"/>
              <a:gd name="connsiteX1374" fmla="*/ 5779707 w 9642298"/>
              <a:gd name="connsiteY1374" fmla="*/ 2537921 h 4853104"/>
              <a:gd name="connsiteX1375" fmla="*/ 5750536 w 9642298"/>
              <a:gd name="connsiteY1375" fmla="*/ 2547222 h 4853104"/>
              <a:gd name="connsiteX1376" fmla="*/ 5743865 w 9642298"/>
              <a:gd name="connsiteY1376" fmla="*/ 2533284 h 4853104"/>
              <a:gd name="connsiteX1377" fmla="*/ 5780722 w 9642298"/>
              <a:gd name="connsiteY1377" fmla="*/ 2511843 h 4853104"/>
              <a:gd name="connsiteX1378" fmla="*/ 1038425 w 9642298"/>
              <a:gd name="connsiteY1378" fmla="*/ 2510220 h 4853104"/>
              <a:gd name="connsiteX1379" fmla="*/ 1017588 w 9642298"/>
              <a:gd name="connsiteY1379" fmla="*/ 2522617 h 4853104"/>
              <a:gd name="connsiteX1380" fmla="*/ 1001731 w 9642298"/>
              <a:gd name="connsiteY1380" fmla="*/ 2559905 h 4853104"/>
              <a:gd name="connsiteX1381" fmla="*/ 999428 w 9642298"/>
              <a:gd name="connsiteY1381" fmla="*/ 2618715 h 4853104"/>
              <a:gd name="connsiteX1382" fmla="*/ 1022222 w 9642298"/>
              <a:gd name="connsiteY1382" fmla="*/ 2588846 h 4853104"/>
              <a:gd name="connsiteX1383" fmla="*/ 1060817 w 9642298"/>
              <a:gd name="connsiteY1383" fmla="*/ 2613561 h 4853104"/>
              <a:gd name="connsiteX1384" fmla="*/ 1076944 w 9642298"/>
              <a:gd name="connsiteY1384" fmla="*/ 2569725 h 4853104"/>
              <a:gd name="connsiteX1385" fmla="*/ 1102789 w 9642298"/>
              <a:gd name="connsiteY1385" fmla="*/ 2553359 h 4853104"/>
              <a:gd name="connsiteX1386" fmla="*/ 1088217 w 9642298"/>
              <a:gd name="connsiteY1386" fmla="*/ 2558024 h 4853104"/>
              <a:gd name="connsiteX1387" fmla="*/ 1100728 w 9642298"/>
              <a:gd name="connsiteY1387" fmla="*/ 2513725 h 4853104"/>
              <a:gd name="connsiteX1388" fmla="*/ 1038425 w 9642298"/>
              <a:gd name="connsiteY1388" fmla="*/ 2510220 h 4853104"/>
              <a:gd name="connsiteX1389" fmla="*/ 6263775 w 9642298"/>
              <a:gd name="connsiteY1389" fmla="*/ 2502075 h 4853104"/>
              <a:gd name="connsiteX1390" fmla="*/ 6245308 w 9642298"/>
              <a:gd name="connsiteY1390" fmla="*/ 2506554 h 4853104"/>
              <a:gd name="connsiteX1391" fmla="*/ 6273482 w 9642298"/>
              <a:gd name="connsiteY1391" fmla="*/ 2523356 h 4853104"/>
              <a:gd name="connsiteX1392" fmla="*/ 6263775 w 9642298"/>
              <a:gd name="connsiteY1392" fmla="*/ 2502075 h 4853104"/>
              <a:gd name="connsiteX1393" fmla="*/ 5737991 w 9642298"/>
              <a:gd name="connsiteY1393" fmla="*/ 2499678 h 4853104"/>
              <a:gd name="connsiteX1394" fmla="*/ 5759205 w 9642298"/>
              <a:gd name="connsiteY1394" fmla="*/ 2509008 h 4853104"/>
              <a:gd name="connsiteX1395" fmla="*/ 5737991 w 9642298"/>
              <a:gd name="connsiteY1395" fmla="*/ 2499678 h 4853104"/>
              <a:gd name="connsiteX1396" fmla="*/ 4816502 w 9642298"/>
              <a:gd name="connsiteY1396" fmla="*/ 2498040 h 4853104"/>
              <a:gd name="connsiteX1397" fmla="*/ 4848166 w 9642298"/>
              <a:gd name="connsiteY1397" fmla="*/ 2515251 h 4853104"/>
              <a:gd name="connsiteX1398" fmla="*/ 4850469 w 9642298"/>
              <a:gd name="connsiteY1398" fmla="*/ 2548367 h 4853104"/>
              <a:gd name="connsiteX1399" fmla="*/ 4833299 w 9642298"/>
              <a:gd name="connsiteY1399" fmla="*/ 2526463 h 4853104"/>
              <a:gd name="connsiteX1400" fmla="*/ 4821567 w 9642298"/>
              <a:gd name="connsiteY1400" fmla="*/ 2551148 h 4853104"/>
              <a:gd name="connsiteX1401" fmla="*/ 4808038 w 9642298"/>
              <a:gd name="connsiteY1401" fmla="*/ 2529681 h 4853104"/>
              <a:gd name="connsiteX1402" fmla="*/ 4826443 w 9642298"/>
              <a:gd name="connsiteY1402" fmla="*/ 2518962 h 4853104"/>
              <a:gd name="connsiteX1403" fmla="*/ 4816502 w 9642298"/>
              <a:gd name="connsiteY1403" fmla="*/ 2498040 h 4853104"/>
              <a:gd name="connsiteX1404" fmla="*/ 4791400 w 9642298"/>
              <a:gd name="connsiteY1404" fmla="*/ 2494821 h 4853104"/>
              <a:gd name="connsiteX1405" fmla="*/ 4809079 w 9642298"/>
              <a:gd name="connsiteY1405" fmla="*/ 2503604 h 4853104"/>
              <a:gd name="connsiteX1406" fmla="*/ 4793976 w 9642298"/>
              <a:gd name="connsiteY1406" fmla="*/ 2521308 h 4853104"/>
              <a:gd name="connsiteX1407" fmla="*/ 4803961 w 9642298"/>
              <a:gd name="connsiteY1407" fmla="*/ 2542311 h 4853104"/>
              <a:gd name="connsiteX1408" fmla="*/ 4791400 w 9642298"/>
              <a:gd name="connsiteY1408" fmla="*/ 2494821 h 4853104"/>
              <a:gd name="connsiteX1409" fmla="*/ 5273688 w 9642298"/>
              <a:gd name="connsiteY1409" fmla="*/ 2491903 h 4853104"/>
              <a:gd name="connsiteX1410" fmla="*/ 5297767 w 9642298"/>
              <a:gd name="connsiteY1410" fmla="*/ 2521254 h 4853104"/>
              <a:gd name="connsiteX1411" fmla="*/ 5279554 w 9642298"/>
              <a:gd name="connsiteY1411" fmla="*/ 2525535 h 4853104"/>
              <a:gd name="connsiteX1412" fmla="*/ 5273688 w 9642298"/>
              <a:gd name="connsiteY1412" fmla="*/ 2491903 h 4853104"/>
              <a:gd name="connsiteX1413" fmla="*/ 6962390 w 9642298"/>
              <a:gd name="connsiteY1413" fmla="*/ 2488249 h 4853104"/>
              <a:gd name="connsiteX1414" fmla="*/ 6964423 w 9642298"/>
              <a:gd name="connsiteY1414" fmla="*/ 2527883 h 4853104"/>
              <a:gd name="connsiteX1415" fmla="*/ 6899983 w 9642298"/>
              <a:gd name="connsiteY1415" fmla="*/ 2519484 h 4853104"/>
              <a:gd name="connsiteX1416" fmla="*/ 6889475 w 9642298"/>
              <a:gd name="connsiteY1416" fmla="*/ 2511545 h 4853104"/>
              <a:gd name="connsiteX1417" fmla="*/ 6962390 w 9642298"/>
              <a:gd name="connsiteY1417" fmla="*/ 2488249 h 4853104"/>
              <a:gd name="connsiteX1418" fmla="*/ 7344127 w 9642298"/>
              <a:gd name="connsiteY1418" fmla="*/ 2485276 h 4853104"/>
              <a:gd name="connsiteX1419" fmla="*/ 7303679 w 9642298"/>
              <a:gd name="connsiteY1419" fmla="*/ 2506308 h 4853104"/>
              <a:gd name="connsiteX1420" fmla="*/ 7344127 w 9642298"/>
              <a:gd name="connsiteY1420" fmla="*/ 2485276 h 4853104"/>
              <a:gd name="connsiteX1421" fmla="*/ 6469166 w 9642298"/>
              <a:gd name="connsiteY1421" fmla="*/ 2482687 h 4853104"/>
              <a:gd name="connsiteX1422" fmla="*/ 6476559 w 9642298"/>
              <a:gd name="connsiteY1422" fmla="*/ 2484102 h 4853104"/>
              <a:gd name="connsiteX1423" fmla="*/ 6464318 w 9642298"/>
              <a:gd name="connsiteY1423" fmla="*/ 2521938 h 4853104"/>
              <a:gd name="connsiteX1424" fmla="*/ 6485537 w 9642298"/>
              <a:gd name="connsiteY1424" fmla="*/ 2531265 h 4853104"/>
              <a:gd name="connsiteX1425" fmla="*/ 6466359 w 9642298"/>
              <a:gd name="connsiteY1425" fmla="*/ 2561515 h 4853104"/>
              <a:gd name="connsiteX1426" fmla="*/ 6457139 w 9642298"/>
              <a:gd name="connsiteY1426" fmla="*/ 2521010 h 4853104"/>
              <a:gd name="connsiteX1427" fmla="*/ 6435363 w 9642298"/>
              <a:gd name="connsiteY1427" fmla="*/ 2524719 h 4853104"/>
              <a:gd name="connsiteX1428" fmla="*/ 6454566 w 9642298"/>
              <a:gd name="connsiteY1428" fmla="*/ 2494440 h 4853104"/>
              <a:gd name="connsiteX1429" fmla="*/ 6469166 w 9642298"/>
              <a:gd name="connsiteY1429" fmla="*/ 2482687 h 4853104"/>
              <a:gd name="connsiteX1430" fmla="*/ 765797 w 9642298"/>
              <a:gd name="connsiteY1430" fmla="*/ 2482112 h 4853104"/>
              <a:gd name="connsiteX1431" fmla="*/ 773771 w 9642298"/>
              <a:gd name="connsiteY1431" fmla="*/ 2497441 h 4853104"/>
              <a:gd name="connsiteX1432" fmla="*/ 752558 w 9642298"/>
              <a:gd name="connsiteY1432" fmla="*/ 2488140 h 4853104"/>
              <a:gd name="connsiteX1433" fmla="*/ 765797 w 9642298"/>
              <a:gd name="connsiteY1433" fmla="*/ 2482112 h 4853104"/>
              <a:gd name="connsiteX1434" fmla="*/ 7481693 w 9642298"/>
              <a:gd name="connsiteY1434" fmla="*/ 2481786 h 4853104"/>
              <a:gd name="connsiteX1435" fmla="*/ 7487910 w 9642298"/>
              <a:gd name="connsiteY1435" fmla="*/ 2490866 h 4853104"/>
              <a:gd name="connsiteX1436" fmla="*/ 7461581 w 9642298"/>
              <a:gd name="connsiteY1436" fmla="*/ 2520271 h 4853104"/>
              <a:gd name="connsiteX1437" fmla="*/ 7469964 w 9642298"/>
              <a:gd name="connsiteY1437" fmla="*/ 2487352 h 4853104"/>
              <a:gd name="connsiteX1438" fmla="*/ 7481693 w 9642298"/>
              <a:gd name="connsiteY1438" fmla="*/ 2481786 h 4853104"/>
              <a:gd name="connsiteX1439" fmla="*/ 7219657 w 9642298"/>
              <a:gd name="connsiteY1439" fmla="*/ 2481204 h 4853104"/>
              <a:gd name="connsiteX1440" fmla="*/ 7225140 w 9642298"/>
              <a:gd name="connsiteY1440" fmla="*/ 2489586 h 4853104"/>
              <a:gd name="connsiteX1441" fmla="*/ 7196511 w 9642298"/>
              <a:gd name="connsiteY1441" fmla="*/ 2485821 h 4853104"/>
              <a:gd name="connsiteX1442" fmla="*/ 7212267 w 9642298"/>
              <a:gd name="connsiteY1442" fmla="*/ 2482037 h 4853104"/>
              <a:gd name="connsiteX1443" fmla="*/ 7219657 w 9642298"/>
              <a:gd name="connsiteY1443" fmla="*/ 2481204 h 4853104"/>
              <a:gd name="connsiteX1444" fmla="*/ 5439959 w 9642298"/>
              <a:gd name="connsiteY1444" fmla="*/ 2480557 h 4853104"/>
              <a:gd name="connsiteX1445" fmla="*/ 5457072 w 9642298"/>
              <a:gd name="connsiteY1445" fmla="*/ 2502516 h 4853104"/>
              <a:gd name="connsiteX1446" fmla="*/ 5441750 w 9642298"/>
              <a:gd name="connsiteY1446" fmla="*/ 2526847 h 4853104"/>
              <a:gd name="connsiteX1447" fmla="*/ 5435058 w 9642298"/>
              <a:gd name="connsiteY1447" fmla="*/ 2512825 h 4853104"/>
              <a:gd name="connsiteX1448" fmla="*/ 5449947 w 9642298"/>
              <a:gd name="connsiteY1448" fmla="*/ 2501643 h 4853104"/>
              <a:gd name="connsiteX1449" fmla="*/ 5439959 w 9642298"/>
              <a:gd name="connsiteY1449" fmla="*/ 2480557 h 4853104"/>
              <a:gd name="connsiteX1450" fmla="*/ 7229217 w 9642298"/>
              <a:gd name="connsiteY1450" fmla="*/ 2476957 h 4853104"/>
              <a:gd name="connsiteX1451" fmla="*/ 7279361 w 9642298"/>
              <a:gd name="connsiteY1451" fmla="*/ 2483529 h 4853104"/>
              <a:gd name="connsiteX1452" fmla="*/ 7253029 w 9642298"/>
              <a:gd name="connsiteY1452" fmla="*/ 2512854 h 4853104"/>
              <a:gd name="connsiteX1453" fmla="*/ 7198764 w 9642298"/>
              <a:gd name="connsiteY1453" fmla="*/ 2518937 h 4853104"/>
              <a:gd name="connsiteX1454" fmla="*/ 7229217 w 9642298"/>
              <a:gd name="connsiteY1454" fmla="*/ 2476957 h 4853104"/>
              <a:gd name="connsiteX1455" fmla="*/ 6167278 w 9642298"/>
              <a:gd name="connsiteY1455" fmla="*/ 2476711 h 4853104"/>
              <a:gd name="connsiteX1456" fmla="*/ 6162937 w 9642298"/>
              <a:gd name="connsiteY1456" fmla="*/ 2495915 h 4853104"/>
              <a:gd name="connsiteX1457" fmla="*/ 6140950 w 9642298"/>
              <a:gd name="connsiteY1457" fmla="*/ 2506170 h 4853104"/>
              <a:gd name="connsiteX1458" fmla="*/ 6130959 w 9642298"/>
              <a:gd name="connsiteY1458" fmla="*/ 2485139 h 4853104"/>
              <a:gd name="connsiteX1459" fmla="*/ 6167278 w 9642298"/>
              <a:gd name="connsiteY1459" fmla="*/ 2476711 h 4853104"/>
              <a:gd name="connsiteX1460" fmla="*/ 6882982 w 9642298"/>
              <a:gd name="connsiteY1460" fmla="*/ 2476298 h 4853104"/>
              <a:gd name="connsiteX1461" fmla="*/ 6893828 w 9642298"/>
              <a:gd name="connsiteY1461" fmla="*/ 2492478 h 4853104"/>
              <a:gd name="connsiteX1462" fmla="*/ 6865199 w 9642298"/>
              <a:gd name="connsiteY1462" fmla="*/ 2488741 h 4853104"/>
              <a:gd name="connsiteX1463" fmla="*/ 6882982 w 9642298"/>
              <a:gd name="connsiteY1463" fmla="*/ 2476298 h 4853104"/>
              <a:gd name="connsiteX1464" fmla="*/ 6053025 w 9642298"/>
              <a:gd name="connsiteY1464" fmla="*/ 2476295 h 4853104"/>
              <a:gd name="connsiteX1465" fmla="*/ 6059023 w 9642298"/>
              <a:gd name="connsiteY1465" fmla="*/ 2482332 h 4853104"/>
              <a:gd name="connsiteX1466" fmla="*/ 6047504 w 9642298"/>
              <a:gd name="connsiteY1466" fmla="*/ 2500471 h 4853104"/>
              <a:gd name="connsiteX1467" fmla="*/ 6076698 w 9642298"/>
              <a:gd name="connsiteY1467" fmla="*/ 2491170 h 4853104"/>
              <a:gd name="connsiteX1468" fmla="*/ 6090202 w 9642298"/>
              <a:gd name="connsiteY1468" fmla="*/ 2512553 h 4853104"/>
              <a:gd name="connsiteX1469" fmla="*/ 6109161 w 9642298"/>
              <a:gd name="connsiteY1469" fmla="*/ 2488822 h 4853104"/>
              <a:gd name="connsiteX1470" fmla="*/ 6123226 w 9642298"/>
              <a:gd name="connsiteY1470" fmla="*/ 2497253 h 4853104"/>
              <a:gd name="connsiteX1471" fmla="*/ 6192089 w 9642298"/>
              <a:gd name="connsiteY1471" fmla="*/ 2486422 h 4853104"/>
              <a:gd name="connsiteX1472" fmla="*/ 6212551 w 9642298"/>
              <a:gd name="connsiteY1472" fmla="*/ 2515417 h 4853104"/>
              <a:gd name="connsiteX1473" fmla="*/ 6239145 w 9642298"/>
              <a:gd name="connsiteY1473" fmla="*/ 2479385 h 4853104"/>
              <a:gd name="connsiteX1474" fmla="*/ 6282376 w 9642298"/>
              <a:gd name="connsiteY1474" fmla="*/ 2478483 h 4853104"/>
              <a:gd name="connsiteX1475" fmla="*/ 6277500 w 9642298"/>
              <a:gd name="connsiteY1475" fmla="*/ 2510727 h 4853104"/>
              <a:gd name="connsiteX1476" fmla="*/ 6302572 w 9642298"/>
              <a:gd name="connsiteY1476" fmla="*/ 2513945 h 4853104"/>
              <a:gd name="connsiteX1477" fmla="*/ 6296706 w 9642298"/>
              <a:gd name="connsiteY1477" fmla="*/ 2480314 h 4853104"/>
              <a:gd name="connsiteX1478" fmla="*/ 6336372 w 9642298"/>
              <a:gd name="connsiteY1478" fmla="*/ 2478976 h 4853104"/>
              <a:gd name="connsiteX1479" fmla="*/ 6335087 w 9642298"/>
              <a:gd name="connsiteY1479" fmla="*/ 2511626 h 4853104"/>
              <a:gd name="connsiteX1480" fmla="*/ 6355522 w 9642298"/>
              <a:gd name="connsiteY1480" fmla="*/ 2540541 h 4853104"/>
              <a:gd name="connsiteX1481" fmla="*/ 6370628 w 9642298"/>
              <a:gd name="connsiteY1481" fmla="*/ 2522837 h 4853104"/>
              <a:gd name="connsiteX1482" fmla="*/ 6350165 w 9642298"/>
              <a:gd name="connsiteY1482" fmla="*/ 2493925 h 4853104"/>
              <a:gd name="connsiteX1483" fmla="*/ 6382413 w 9642298"/>
              <a:gd name="connsiteY1483" fmla="*/ 2498097 h 4853104"/>
              <a:gd name="connsiteX1484" fmla="*/ 6381395 w 9642298"/>
              <a:gd name="connsiteY1484" fmla="*/ 2524229 h 4853104"/>
              <a:gd name="connsiteX1485" fmla="*/ 6414127 w 9642298"/>
              <a:gd name="connsiteY1485" fmla="*/ 2515337 h 4853104"/>
              <a:gd name="connsiteX1486" fmla="*/ 6413109 w 9642298"/>
              <a:gd name="connsiteY1486" fmla="*/ 2541494 h 4853104"/>
              <a:gd name="connsiteX1487" fmla="*/ 6377056 w 9642298"/>
              <a:gd name="connsiteY1487" fmla="*/ 2543267 h 4853104"/>
              <a:gd name="connsiteX1488" fmla="*/ 6372450 w 9642298"/>
              <a:gd name="connsiteY1488" fmla="*/ 2568963 h 4853104"/>
              <a:gd name="connsiteX1489" fmla="*/ 6332300 w 9642298"/>
              <a:gd name="connsiteY1489" fmla="*/ 2583448 h 4853104"/>
              <a:gd name="connsiteX1490" fmla="*/ 6382413 w 9642298"/>
              <a:gd name="connsiteY1490" fmla="*/ 2589995 h 4853104"/>
              <a:gd name="connsiteX1491" fmla="*/ 6377593 w 9642298"/>
              <a:gd name="connsiteY1491" fmla="*/ 2622126 h 4853104"/>
              <a:gd name="connsiteX1492" fmla="*/ 6360718 w 9642298"/>
              <a:gd name="connsiteY1492" fmla="*/ 2593678 h 4853104"/>
              <a:gd name="connsiteX1493" fmla="*/ 6299330 w 9642298"/>
              <a:gd name="connsiteY1493" fmla="*/ 2598749 h 4853104"/>
              <a:gd name="connsiteX1494" fmla="*/ 6313660 w 9642298"/>
              <a:gd name="connsiteY1494" fmla="*/ 2600576 h 4853104"/>
              <a:gd name="connsiteX1495" fmla="*/ 6317999 w 9642298"/>
              <a:gd name="connsiteY1495" fmla="*/ 2581538 h 4853104"/>
              <a:gd name="connsiteX1496" fmla="*/ 6269120 w 9642298"/>
              <a:gd name="connsiteY1496" fmla="*/ 2542342 h 4853104"/>
              <a:gd name="connsiteX1497" fmla="*/ 6235368 w 9642298"/>
              <a:gd name="connsiteY1497" fmla="*/ 2577391 h 4853104"/>
              <a:gd name="connsiteX1498" fmla="*/ 6193399 w 9642298"/>
              <a:gd name="connsiteY1498" fmla="*/ 2545612 h 4853104"/>
              <a:gd name="connsiteX1499" fmla="*/ 6192652 w 9642298"/>
              <a:gd name="connsiteY1499" fmla="*/ 2565281 h 4853104"/>
              <a:gd name="connsiteX1500" fmla="*/ 6154028 w 9642298"/>
              <a:gd name="connsiteY1500" fmla="*/ 2540486 h 4853104"/>
              <a:gd name="connsiteX1501" fmla="*/ 6149661 w 9642298"/>
              <a:gd name="connsiteY1501" fmla="*/ 2559688 h 4853104"/>
              <a:gd name="connsiteX1502" fmla="*/ 6207195 w 9642298"/>
              <a:gd name="connsiteY1502" fmla="*/ 2560590 h 4853104"/>
              <a:gd name="connsiteX1503" fmla="*/ 6278358 w 9642298"/>
              <a:gd name="connsiteY1503" fmla="*/ 2582956 h 4853104"/>
              <a:gd name="connsiteX1504" fmla="*/ 6277340 w 9642298"/>
              <a:gd name="connsiteY1504" fmla="*/ 2609033 h 4853104"/>
              <a:gd name="connsiteX1505" fmla="*/ 6230523 w 9642298"/>
              <a:gd name="connsiteY1505" fmla="*/ 2609526 h 4853104"/>
              <a:gd name="connsiteX1506" fmla="*/ 6183647 w 9642298"/>
              <a:gd name="connsiteY1506" fmla="*/ 2610124 h 4853104"/>
              <a:gd name="connsiteX1507" fmla="*/ 6201032 w 9642298"/>
              <a:gd name="connsiteY1507" fmla="*/ 2625563 h 4853104"/>
              <a:gd name="connsiteX1508" fmla="*/ 6154510 w 9642298"/>
              <a:gd name="connsiteY1508" fmla="*/ 2619454 h 4853104"/>
              <a:gd name="connsiteX1509" fmla="*/ 6186732 w 9642298"/>
              <a:gd name="connsiteY1509" fmla="*/ 2623655 h 4853104"/>
              <a:gd name="connsiteX1510" fmla="*/ 6176738 w 9642298"/>
              <a:gd name="connsiteY1510" fmla="*/ 2602704 h 4853104"/>
              <a:gd name="connsiteX1511" fmla="*/ 6151402 w 9642298"/>
              <a:gd name="connsiteY1511" fmla="*/ 2605923 h 4853104"/>
              <a:gd name="connsiteX1512" fmla="*/ 6132199 w 9642298"/>
              <a:gd name="connsiteY1512" fmla="*/ 2636201 h 4853104"/>
              <a:gd name="connsiteX1513" fmla="*/ 6126334 w 9642298"/>
              <a:gd name="connsiteY1513" fmla="*/ 2602678 h 4853104"/>
              <a:gd name="connsiteX1514" fmla="*/ 6086425 w 9642298"/>
              <a:gd name="connsiteY1514" fmla="*/ 2610588 h 4853104"/>
              <a:gd name="connsiteX1515" fmla="*/ 6103325 w 9642298"/>
              <a:gd name="connsiteY1515" fmla="*/ 2639065 h 4853104"/>
              <a:gd name="connsiteX1516" fmla="*/ 6082592 w 9642298"/>
              <a:gd name="connsiteY1516" fmla="*/ 2616590 h 4853104"/>
              <a:gd name="connsiteX1517" fmla="*/ 6067487 w 9642298"/>
              <a:gd name="connsiteY1517" fmla="*/ 2634346 h 4853104"/>
              <a:gd name="connsiteX1518" fmla="*/ 6004275 w 9642298"/>
              <a:gd name="connsiteY1518" fmla="*/ 2593377 h 4853104"/>
              <a:gd name="connsiteX1519" fmla="*/ 5982044 w 9642298"/>
              <a:gd name="connsiteY1519" fmla="*/ 2610070 h 4853104"/>
              <a:gd name="connsiteX1520" fmla="*/ 5995837 w 9642298"/>
              <a:gd name="connsiteY1520" fmla="*/ 2625018 h 4853104"/>
              <a:gd name="connsiteX1521" fmla="*/ 5946987 w 9642298"/>
              <a:gd name="connsiteY1521" fmla="*/ 2585903 h 4853104"/>
              <a:gd name="connsiteX1522" fmla="*/ 5910395 w 9642298"/>
              <a:gd name="connsiteY1522" fmla="*/ 2600823 h 4853104"/>
              <a:gd name="connsiteX1523" fmla="*/ 5917840 w 9642298"/>
              <a:gd name="connsiteY1523" fmla="*/ 2595150 h 4853104"/>
              <a:gd name="connsiteX1524" fmla="*/ 5903783 w 9642298"/>
              <a:gd name="connsiteY1524" fmla="*/ 2586885 h 4853104"/>
              <a:gd name="connsiteX1525" fmla="*/ 5856184 w 9642298"/>
              <a:gd name="connsiteY1525" fmla="*/ 2606905 h 4853104"/>
              <a:gd name="connsiteX1526" fmla="*/ 5839284 w 9642298"/>
              <a:gd name="connsiteY1526" fmla="*/ 2578428 h 4853104"/>
              <a:gd name="connsiteX1527" fmla="*/ 5912433 w 9642298"/>
              <a:gd name="connsiteY1527" fmla="*/ 2548534 h 4853104"/>
              <a:gd name="connsiteX1528" fmla="*/ 5848205 w 9642298"/>
              <a:gd name="connsiteY1528" fmla="*/ 2533639 h 4853104"/>
              <a:gd name="connsiteX1529" fmla="*/ 5850777 w 9642298"/>
              <a:gd name="connsiteY1529" fmla="*/ 2560235 h 4853104"/>
              <a:gd name="connsiteX1530" fmla="*/ 5797796 w 9642298"/>
              <a:gd name="connsiteY1530" fmla="*/ 2533639 h 4853104"/>
              <a:gd name="connsiteX1531" fmla="*/ 5838747 w 9642298"/>
              <a:gd name="connsiteY1531" fmla="*/ 2499624 h 4853104"/>
              <a:gd name="connsiteX1532" fmla="*/ 5856932 w 9642298"/>
              <a:gd name="connsiteY1532" fmla="*/ 2495397 h 4853104"/>
              <a:gd name="connsiteX1533" fmla="*/ 5906297 w 9642298"/>
              <a:gd name="connsiteY1533" fmla="*/ 2521528 h 4853104"/>
              <a:gd name="connsiteX1534" fmla="*/ 5931639 w 9642298"/>
              <a:gd name="connsiteY1534" fmla="*/ 2518255 h 4853104"/>
              <a:gd name="connsiteX1535" fmla="*/ 5951084 w 9642298"/>
              <a:gd name="connsiteY1535" fmla="*/ 2481430 h 4853104"/>
              <a:gd name="connsiteX1536" fmla="*/ 6030365 w 9642298"/>
              <a:gd name="connsiteY1536" fmla="*/ 2478595 h 4853104"/>
              <a:gd name="connsiteX1537" fmla="*/ 6036495 w 9642298"/>
              <a:gd name="connsiteY1537" fmla="*/ 2505543 h 4853104"/>
              <a:gd name="connsiteX1538" fmla="*/ 6053025 w 9642298"/>
              <a:gd name="connsiteY1538" fmla="*/ 2476295 h 4853104"/>
              <a:gd name="connsiteX1539" fmla="*/ 6620505 w 9642298"/>
              <a:gd name="connsiteY1539" fmla="*/ 2474236 h 4853104"/>
              <a:gd name="connsiteX1540" fmla="*/ 6631578 w 9642298"/>
              <a:gd name="connsiteY1540" fmla="*/ 2477991 h 4853104"/>
              <a:gd name="connsiteX1541" fmla="*/ 6609619 w 9642298"/>
              <a:gd name="connsiteY1541" fmla="*/ 2488303 h 4853104"/>
              <a:gd name="connsiteX1542" fmla="*/ 6620505 w 9642298"/>
              <a:gd name="connsiteY1542" fmla="*/ 2474236 h 4853104"/>
              <a:gd name="connsiteX1543" fmla="*/ 5036974 w 9642298"/>
              <a:gd name="connsiteY1543" fmla="*/ 2474119 h 4853104"/>
              <a:gd name="connsiteX1544" fmla="*/ 5036957 w 9642298"/>
              <a:gd name="connsiteY1544" fmla="*/ 2474202 h 4853104"/>
              <a:gd name="connsiteX1545" fmla="*/ 5036938 w 9642298"/>
              <a:gd name="connsiteY1545" fmla="*/ 2474179 h 4853104"/>
              <a:gd name="connsiteX1546" fmla="*/ 7355341 w 9642298"/>
              <a:gd name="connsiteY1546" fmla="*/ 2473655 h 4853104"/>
              <a:gd name="connsiteX1547" fmla="*/ 7387614 w 9642298"/>
              <a:gd name="connsiteY1547" fmla="*/ 2477828 h 4853104"/>
              <a:gd name="connsiteX1548" fmla="*/ 7394014 w 9642298"/>
              <a:gd name="connsiteY1548" fmla="*/ 2498341 h 4853104"/>
              <a:gd name="connsiteX1549" fmla="*/ 7374572 w 9642298"/>
              <a:gd name="connsiteY1549" fmla="*/ 2535246 h 4853104"/>
              <a:gd name="connsiteX1550" fmla="*/ 7382980 w 9642298"/>
              <a:gd name="connsiteY1550" fmla="*/ 2503524 h 4853104"/>
              <a:gd name="connsiteX1551" fmla="*/ 7357669 w 9642298"/>
              <a:gd name="connsiteY1551" fmla="*/ 2506797 h 4853104"/>
              <a:gd name="connsiteX1552" fmla="*/ 7355341 w 9642298"/>
              <a:gd name="connsiteY1552" fmla="*/ 2473655 h 4853104"/>
              <a:gd name="connsiteX1553" fmla="*/ 4929000 w 9642298"/>
              <a:gd name="connsiteY1553" fmla="*/ 2473274 h 4853104"/>
              <a:gd name="connsiteX1554" fmla="*/ 4927981 w 9642298"/>
              <a:gd name="connsiteY1554" fmla="*/ 2499460 h 4853104"/>
              <a:gd name="connsiteX1555" fmla="*/ 4913143 w 9642298"/>
              <a:gd name="connsiteY1555" fmla="*/ 2510589 h 4853104"/>
              <a:gd name="connsiteX1556" fmla="*/ 4929000 w 9642298"/>
              <a:gd name="connsiteY1556" fmla="*/ 2473274 h 4853104"/>
              <a:gd name="connsiteX1557" fmla="*/ 6512850 w 9642298"/>
              <a:gd name="connsiteY1557" fmla="*/ 2472882 h 4853104"/>
              <a:gd name="connsiteX1558" fmla="*/ 6534171 w 9642298"/>
              <a:gd name="connsiteY1558" fmla="*/ 2485059 h 4853104"/>
              <a:gd name="connsiteX1559" fmla="*/ 6487596 w 9642298"/>
              <a:gd name="connsiteY1559" fmla="*/ 2478976 h 4853104"/>
              <a:gd name="connsiteX1560" fmla="*/ 6512850 w 9642298"/>
              <a:gd name="connsiteY1560" fmla="*/ 2472882 h 4853104"/>
              <a:gd name="connsiteX1561" fmla="*/ 7423855 w 9642298"/>
              <a:gd name="connsiteY1561" fmla="*/ 2469514 h 4853104"/>
              <a:gd name="connsiteX1562" fmla="*/ 7423414 w 9642298"/>
              <a:gd name="connsiteY1562" fmla="*/ 2482550 h 4853104"/>
              <a:gd name="connsiteX1563" fmla="*/ 7434690 w 9642298"/>
              <a:gd name="connsiteY1563" fmla="*/ 2470849 h 4853104"/>
              <a:gd name="connsiteX1564" fmla="*/ 7429814 w 9642298"/>
              <a:gd name="connsiteY1564" fmla="*/ 2503063 h 4853104"/>
              <a:gd name="connsiteX1565" fmla="*/ 7398317 w 9642298"/>
              <a:gd name="connsiteY1565" fmla="*/ 2479248 h 4853104"/>
              <a:gd name="connsiteX1566" fmla="*/ 7414477 w 9642298"/>
              <a:gd name="connsiteY1566" fmla="*/ 2481387 h 4853104"/>
              <a:gd name="connsiteX1567" fmla="*/ 7423861 w 9642298"/>
              <a:gd name="connsiteY1567" fmla="*/ 2469359 h 4853104"/>
              <a:gd name="connsiteX1568" fmla="*/ 7423923 w 9642298"/>
              <a:gd name="connsiteY1568" fmla="*/ 2469428 h 4853104"/>
              <a:gd name="connsiteX1569" fmla="*/ 7423855 w 9642298"/>
              <a:gd name="connsiteY1569" fmla="*/ 2469514 h 4853104"/>
              <a:gd name="connsiteX1570" fmla="*/ 4993759 w 9642298"/>
              <a:gd name="connsiteY1570" fmla="*/ 2468122 h 4853104"/>
              <a:gd name="connsiteX1571" fmla="*/ 4997050 w 9642298"/>
              <a:gd name="connsiteY1571" fmla="*/ 2482140 h 4853104"/>
              <a:gd name="connsiteX1572" fmla="*/ 5000401 w 9642298"/>
              <a:gd name="connsiteY1572" fmla="*/ 2489151 h 4853104"/>
              <a:gd name="connsiteX1573" fmla="*/ 4982239 w 9642298"/>
              <a:gd name="connsiteY1573" fmla="*/ 2493269 h 4853104"/>
              <a:gd name="connsiteX1574" fmla="*/ 4990382 w 9642298"/>
              <a:gd name="connsiteY1574" fmla="*/ 2469067 h 4853104"/>
              <a:gd name="connsiteX1575" fmla="*/ 4993759 w 9642298"/>
              <a:gd name="connsiteY1575" fmla="*/ 2468122 h 4853104"/>
              <a:gd name="connsiteX1576" fmla="*/ 5030054 w 9642298"/>
              <a:gd name="connsiteY1576" fmla="*/ 2466728 h 4853104"/>
              <a:gd name="connsiteX1577" fmla="*/ 5036938 w 9642298"/>
              <a:gd name="connsiteY1577" fmla="*/ 2474179 h 4853104"/>
              <a:gd name="connsiteX1578" fmla="*/ 5035206 w 9642298"/>
              <a:gd name="connsiteY1578" fmla="*/ 2476920 h 4853104"/>
              <a:gd name="connsiteX1579" fmla="*/ 5030054 w 9642298"/>
              <a:gd name="connsiteY1579" fmla="*/ 2466728 h 4853104"/>
              <a:gd name="connsiteX1580" fmla="*/ 4954878 w 9642298"/>
              <a:gd name="connsiteY1580" fmla="*/ 2456908 h 4853104"/>
              <a:gd name="connsiteX1581" fmla="*/ 4946414 w 9642298"/>
              <a:gd name="connsiteY1581" fmla="*/ 2488632 h 4853104"/>
              <a:gd name="connsiteX1582" fmla="*/ 4943574 w 9642298"/>
              <a:gd name="connsiteY1582" fmla="*/ 2468555 h 4853104"/>
              <a:gd name="connsiteX1583" fmla="*/ 4933130 w 9642298"/>
              <a:gd name="connsiteY1583" fmla="*/ 2460728 h 4853104"/>
              <a:gd name="connsiteX1584" fmla="*/ 4954878 w 9642298"/>
              <a:gd name="connsiteY1584" fmla="*/ 2456908 h 4853104"/>
              <a:gd name="connsiteX1585" fmla="*/ 7410102 w 9642298"/>
              <a:gd name="connsiteY1585" fmla="*/ 2454454 h 4853104"/>
              <a:gd name="connsiteX1586" fmla="*/ 7424049 w 9642298"/>
              <a:gd name="connsiteY1586" fmla="*/ 2463735 h 4853104"/>
              <a:gd name="connsiteX1587" fmla="*/ 7423861 w 9642298"/>
              <a:gd name="connsiteY1587" fmla="*/ 2469359 h 4853104"/>
              <a:gd name="connsiteX1588" fmla="*/ 800348 w 9642298"/>
              <a:gd name="connsiteY1588" fmla="*/ 2451180 h 4853104"/>
              <a:gd name="connsiteX1589" fmla="*/ 807549 w 9642298"/>
              <a:gd name="connsiteY1589" fmla="*/ 2462527 h 4853104"/>
              <a:gd name="connsiteX1590" fmla="*/ 797049 w 9642298"/>
              <a:gd name="connsiteY1590" fmla="*/ 2454617 h 4853104"/>
              <a:gd name="connsiteX1591" fmla="*/ 792682 w 9642298"/>
              <a:gd name="connsiteY1591" fmla="*/ 2473684 h 4853104"/>
              <a:gd name="connsiteX1592" fmla="*/ 782477 w 9642298"/>
              <a:gd name="connsiteY1592" fmla="*/ 2459225 h 4853104"/>
              <a:gd name="connsiteX1593" fmla="*/ 800348 w 9642298"/>
              <a:gd name="connsiteY1593" fmla="*/ 2451180 h 4853104"/>
              <a:gd name="connsiteX1594" fmla="*/ 6672273 w 9642298"/>
              <a:gd name="connsiteY1594" fmla="*/ 2450551 h 4853104"/>
              <a:gd name="connsiteX1595" fmla="*/ 6635152 w 9642298"/>
              <a:gd name="connsiteY1595" fmla="*/ 2478509 h 4853104"/>
              <a:gd name="connsiteX1596" fmla="*/ 6672273 w 9642298"/>
              <a:gd name="connsiteY1596" fmla="*/ 2450551 h 4853104"/>
              <a:gd name="connsiteX1597" fmla="*/ 5005424 w 9642298"/>
              <a:gd name="connsiteY1597" fmla="*/ 2450470 h 4853104"/>
              <a:gd name="connsiteX1598" fmla="*/ 5007516 w 9642298"/>
              <a:gd name="connsiteY1598" fmla="*/ 2489996 h 4853104"/>
              <a:gd name="connsiteX1599" fmla="*/ 5005424 w 9642298"/>
              <a:gd name="connsiteY1599" fmla="*/ 2450470 h 4853104"/>
              <a:gd name="connsiteX1600" fmla="*/ 5045238 w 9642298"/>
              <a:gd name="connsiteY1600" fmla="*/ 2448942 h 4853104"/>
              <a:gd name="connsiteX1601" fmla="*/ 5048473 w 9642298"/>
              <a:gd name="connsiteY1601" fmla="*/ 2455951 h 4853104"/>
              <a:gd name="connsiteX1602" fmla="*/ 5036974 w 9642298"/>
              <a:gd name="connsiteY1602" fmla="*/ 2474119 h 4853104"/>
              <a:gd name="connsiteX1603" fmla="*/ 5041330 w 9642298"/>
              <a:gd name="connsiteY1603" fmla="*/ 2453446 h 4853104"/>
              <a:gd name="connsiteX1604" fmla="*/ 5045238 w 9642298"/>
              <a:gd name="connsiteY1604" fmla="*/ 2448942 h 4853104"/>
              <a:gd name="connsiteX1605" fmla="*/ 7746850 w 9642298"/>
              <a:gd name="connsiteY1605" fmla="*/ 2448116 h 4853104"/>
              <a:gd name="connsiteX1606" fmla="*/ 7766230 w 9642298"/>
              <a:gd name="connsiteY1606" fmla="*/ 2461435 h 4853104"/>
              <a:gd name="connsiteX1607" fmla="*/ 7761596 w 9642298"/>
              <a:gd name="connsiteY1607" fmla="*/ 2487129 h 4853104"/>
              <a:gd name="connsiteX1608" fmla="*/ 7746971 w 9642298"/>
              <a:gd name="connsiteY1608" fmla="*/ 2491820 h 4853104"/>
              <a:gd name="connsiteX1609" fmla="*/ 7741080 w 9642298"/>
              <a:gd name="connsiteY1609" fmla="*/ 2458217 h 4853104"/>
              <a:gd name="connsiteX1610" fmla="*/ 7717858 w 9642298"/>
              <a:gd name="connsiteY1610" fmla="*/ 2501070 h 4853104"/>
              <a:gd name="connsiteX1611" fmla="*/ 7688900 w 9642298"/>
              <a:gd name="connsiteY1611" fmla="*/ 2503879 h 4853104"/>
              <a:gd name="connsiteX1612" fmla="*/ 7653894 w 9642298"/>
              <a:gd name="connsiteY1612" fmla="*/ 2479683 h 4853104"/>
              <a:gd name="connsiteX1613" fmla="*/ 7649501 w 9642298"/>
              <a:gd name="connsiteY1613" fmla="*/ 2498805 h 4853104"/>
              <a:gd name="connsiteX1614" fmla="*/ 7613480 w 9642298"/>
              <a:gd name="connsiteY1614" fmla="*/ 2500660 h 4853104"/>
              <a:gd name="connsiteX1615" fmla="*/ 7607051 w 9642298"/>
              <a:gd name="connsiteY1615" fmla="*/ 2480119 h 4853104"/>
              <a:gd name="connsiteX1616" fmla="*/ 7494279 w 9642298"/>
              <a:gd name="connsiteY1616" fmla="*/ 2511405 h 4853104"/>
              <a:gd name="connsiteX1617" fmla="*/ 7494791 w 9642298"/>
              <a:gd name="connsiteY1617" fmla="*/ 2498341 h 4853104"/>
              <a:gd name="connsiteX1618" fmla="*/ 7498885 w 9642298"/>
              <a:gd name="connsiteY1618" fmla="*/ 2485740 h 4853104"/>
              <a:gd name="connsiteX1619" fmla="*/ 7694552 w 9642298"/>
              <a:gd name="connsiteY1619" fmla="*/ 2452134 h 4853104"/>
              <a:gd name="connsiteX1620" fmla="*/ 7707622 w 9642298"/>
              <a:gd name="connsiteY1620" fmla="*/ 2486665 h 4853104"/>
              <a:gd name="connsiteX1621" fmla="*/ 7723457 w 9642298"/>
              <a:gd name="connsiteY1621" fmla="*/ 2449325 h 4853104"/>
              <a:gd name="connsiteX1622" fmla="*/ 7746850 w 9642298"/>
              <a:gd name="connsiteY1622" fmla="*/ 2448116 h 4853104"/>
              <a:gd name="connsiteX1623" fmla="*/ 5491589 w 9642298"/>
              <a:gd name="connsiteY1623" fmla="*/ 2447962 h 4853104"/>
              <a:gd name="connsiteX1624" fmla="*/ 5501367 w 9642298"/>
              <a:gd name="connsiteY1624" fmla="*/ 2475565 h 4853104"/>
              <a:gd name="connsiteX1625" fmla="*/ 5502390 w 9642298"/>
              <a:gd name="connsiteY1625" fmla="*/ 2449325 h 4853104"/>
              <a:gd name="connsiteX1626" fmla="*/ 5508786 w 9642298"/>
              <a:gd name="connsiteY1626" fmla="*/ 2469921 h 4853104"/>
              <a:gd name="connsiteX1627" fmla="*/ 5489824 w 9642298"/>
              <a:gd name="connsiteY1627" fmla="*/ 2493733 h 4853104"/>
              <a:gd name="connsiteX1628" fmla="*/ 5491589 w 9642298"/>
              <a:gd name="connsiteY1628" fmla="*/ 2447962 h 4853104"/>
              <a:gd name="connsiteX1629" fmla="*/ 7875026 w 9642298"/>
              <a:gd name="connsiteY1629" fmla="*/ 2442804 h 4853104"/>
              <a:gd name="connsiteX1630" fmla="*/ 7884480 w 9642298"/>
              <a:gd name="connsiteY1630" fmla="*/ 2476791 h 4853104"/>
              <a:gd name="connsiteX1631" fmla="*/ 7856329 w 9642298"/>
              <a:gd name="connsiteY1631" fmla="*/ 2460044 h 4853104"/>
              <a:gd name="connsiteX1632" fmla="*/ 7875026 w 9642298"/>
              <a:gd name="connsiteY1632" fmla="*/ 2442804 h 4853104"/>
              <a:gd name="connsiteX1633" fmla="*/ 4891177 w 9642298"/>
              <a:gd name="connsiteY1633" fmla="*/ 2442726 h 4853104"/>
              <a:gd name="connsiteX1634" fmla="*/ 4897513 w 9642298"/>
              <a:gd name="connsiteY1634" fmla="*/ 2449462 h 4853104"/>
              <a:gd name="connsiteX1635" fmla="*/ 4875045 w 9642298"/>
              <a:gd name="connsiteY1635" fmla="*/ 2472784 h 4853104"/>
              <a:gd name="connsiteX1636" fmla="*/ 4883966 w 9642298"/>
              <a:gd name="connsiteY1636" fmla="*/ 2447498 h 4853104"/>
              <a:gd name="connsiteX1637" fmla="*/ 4891177 w 9642298"/>
              <a:gd name="connsiteY1637" fmla="*/ 2442726 h 4853104"/>
              <a:gd name="connsiteX1638" fmla="*/ 8166602 w 9642298"/>
              <a:gd name="connsiteY1638" fmla="*/ 2441415 h 4853104"/>
              <a:gd name="connsiteX1639" fmla="*/ 8215992 w 9642298"/>
              <a:gd name="connsiteY1639" fmla="*/ 2467438 h 4853104"/>
              <a:gd name="connsiteX1640" fmla="*/ 8166602 w 9642298"/>
              <a:gd name="connsiteY1640" fmla="*/ 2441415 h 4853104"/>
              <a:gd name="connsiteX1641" fmla="*/ 5531531 w 9642298"/>
              <a:gd name="connsiteY1641" fmla="*/ 2440049 h 4853104"/>
              <a:gd name="connsiteX1642" fmla="*/ 5521836 w 9642298"/>
              <a:gd name="connsiteY1642" fmla="*/ 2504369 h 4853104"/>
              <a:gd name="connsiteX1643" fmla="*/ 5531531 w 9642298"/>
              <a:gd name="connsiteY1643" fmla="*/ 2440049 h 4853104"/>
              <a:gd name="connsiteX1644" fmla="*/ 4401244 w 9642298"/>
              <a:gd name="connsiteY1644" fmla="*/ 2437486 h 4853104"/>
              <a:gd name="connsiteX1645" fmla="*/ 4374381 w 9642298"/>
              <a:gd name="connsiteY1645" fmla="*/ 2479930 h 4853104"/>
              <a:gd name="connsiteX1646" fmla="*/ 4401244 w 9642298"/>
              <a:gd name="connsiteY1646" fmla="*/ 2437486 h 4853104"/>
              <a:gd name="connsiteX1647" fmla="*/ 4343462 w 9642298"/>
              <a:gd name="connsiteY1647" fmla="*/ 2435400 h 4853104"/>
              <a:gd name="connsiteX1648" fmla="*/ 4336562 w 9642298"/>
              <a:gd name="connsiteY1648" fmla="*/ 2435602 h 4853104"/>
              <a:gd name="connsiteX1649" fmla="*/ 4346230 w 9642298"/>
              <a:gd name="connsiteY1649" fmla="*/ 2463125 h 4853104"/>
              <a:gd name="connsiteX1650" fmla="*/ 4343462 w 9642298"/>
              <a:gd name="connsiteY1650" fmla="*/ 2435400 h 4853104"/>
              <a:gd name="connsiteX1651" fmla="*/ 7918499 w 9642298"/>
              <a:gd name="connsiteY1651" fmla="*/ 2435330 h 4853104"/>
              <a:gd name="connsiteX1652" fmla="*/ 7938988 w 9642298"/>
              <a:gd name="connsiteY1652" fmla="*/ 2464242 h 4853104"/>
              <a:gd name="connsiteX1653" fmla="*/ 7934865 w 9642298"/>
              <a:gd name="connsiteY1653" fmla="*/ 2476737 h 4853104"/>
              <a:gd name="connsiteX1654" fmla="*/ 7920777 w 9642298"/>
              <a:gd name="connsiteY1654" fmla="*/ 2468498 h 4853104"/>
              <a:gd name="connsiteX1655" fmla="*/ 7918499 w 9642298"/>
              <a:gd name="connsiteY1655" fmla="*/ 2435330 h 4853104"/>
              <a:gd name="connsiteX1656" fmla="*/ 6698096 w 9642298"/>
              <a:gd name="connsiteY1656" fmla="*/ 2434187 h 4853104"/>
              <a:gd name="connsiteX1657" fmla="*/ 6751316 w 9642298"/>
              <a:gd name="connsiteY1657" fmla="*/ 2454207 h 4853104"/>
              <a:gd name="connsiteX1658" fmla="*/ 6675085 w 9642298"/>
              <a:gd name="connsiteY1658" fmla="*/ 2470603 h 4853104"/>
              <a:gd name="connsiteX1659" fmla="*/ 6693512 w 9642298"/>
              <a:gd name="connsiteY1659" fmla="*/ 2459800 h 4853104"/>
              <a:gd name="connsiteX1660" fmla="*/ 6698096 w 9642298"/>
              <a:gd name="connsiteY1660" fmla="*/ 2434187 h 4853104"/>
              <a:gd name="connsiteX1661" fmla="*/ 5071013 w 9642298"/>
              <a:gd name="connsiteY1661" fmla="*/ 2432632 h 4853104"/>
              <a:gd name="connsiteX1662" fmla="*/ 5088422 w 9642298"/>
              <a:gd name="connsiteY1662" fmla="*/ 2448045 h 4853104"/>
              <a:gd name="connsiteX1663" fmla="*/ 5073586 w 9642298"/>
              <a:gd name="connsiteY1663" fmla="*/ 2459254 h 4853104"/>
              <a:gd name="connsiteX1664" fmla="*/ 5071013 w 9642298"/>
              <a:gd name="connsiteY1664" fmla="*/ 2432632 h 4853104"/>
              <a:gd name="connsiteX1665" fmla="*/ 4613859 w 9642298"/>
              <a:gd name="connsiteY1665" fmla="*/ 2432306 h 4853104"/>
              <a:gd name="connsiteX1666" fmla="*/ 4615653 w 9642298"/>
              <a:gd name="connsiteY1666" fmla="*/ 2478458 h 4853104"/>
              <a:gd name="connsiteX1667" fmla="*/ 4594172 w 9642298"/>
              <a:gd name="connsiteY1667" fmla="*/ 2475620 h 4853104"/>
              <a:gd name="connsiteX1668" fmla="*/ 4598511 w 9642298"/>
              <a:gd name="connsiteY1668" fmla="*/ 2456553 h 4853104"/>
              <a:gd name="connsiteX1669" fmla="*/ 4613859 w 9642298"/>
              <a:gd name="connsiteY1669" fmla="*/ 2432306 h 4853104"/>
              <a:gd name="connsiteX1670" fmla="*/ 4405102 w 9642298"/>
              <a:gd name="connsiteY1670" fmla="*/ 2431429 h 4853104"/>
              <a:gd name="connsiteX1671" fmla="*/ 4425593 w 9642298"/>
              <a:gd name="connsiteY1671" fmla="*/ 2460290 h 4853104"/>
              <a:gd name="connsiteX1672" fmla="*/ 4426583 w 9642298"/>
              <a:gd name="connsiteY1672" fmla="*/ 2434238 h 4853104"/>
              <a:gd name="connsiteX1673" fmla="*/ 4405102 w 9642298"/>
              <a:gd name="connsiteY1673" fmla="*/ 2431429 h 4853104"/>
              <a:gd name="connsiteX1674" fmla="*/ 7421876 w 9642298"/>
              <a:gd name="connsiteY1674" fmla="*/ 2429765 h 4853104"/>
              <a:gd name="connsiteX1675" fmla="*/ 7442842 w 9642298"/>
              <a:gd name="connsiteY1675" fmla="*/ 2445696 h 4853104"/>
              <a:gd name="connsiteX1676" fmla="*/ 7421876 w 9642298"/>
              <a:gd name="connsiteY1676" fmla="*/ 2429765 h 4853104"/>
              <a:gd name="connsiteX1677" fmla="*/ 4923595 w 9642298"/>
              <a:gd name="connsiteY1677" fmla="*/ 2426684 h 4853104"/>
              <a:gd name="connsiteX1678" fmla="*/ 4922577 w 9642298"/>
              <a:gd name="connsiteY1678" fmla="*/ 2452816 h 4853104"/>
              <a:gd name="connsiteX1679" fmla="*/ 4904681 w 9642298"/>
              <a:gd name="connsiteY1679" fmla="*/ 2450470 h 4853104"/>
              <a:gd name="connsiteX1680" fmla="*/ 4923595 w 9642298"/>
              <a:gd name="connsiteY1680" fmla="*/ 2426684 h 4853104"/>
              <a:gd name="connsiteX1681" fmla="*/ 8158676 w 9642298"/>
              <a:gd name="connsiteY1681" fmla="*/ 2426058 h 4853104"/>
              <a:gd name="connsiteX1682" fmla="*/ 8163295 w 9642298"/>
              <a:gd name="connsiteY1682" fmla="*/ 2434350 h 4853104"/>
              <a:gd name="connsiteX1683" fmla="*/ 8155635 w 9642298"/>
              <a:gd name="connsiteY1683" fmla="*/ 2446432 h 4853104"/>
              <a:gd name="connsiteX1684" fmla="*/ 8148993 w 9642298"/>
              <a:gd name="connsiteY1684" fmla="*/ 2432440 h 4853104"/>
              <a:gd name="connsiteX1685" fmla="*/ 8141547 w 9642298"/>
              <a:gd name="connsiteY1685" fmla="*/ 2438059 h 4853104"/>
              <a:gd name="connsiteX1686" fmla="*/ 8152339 w 9642298"/>
              <a:gd name="connsiteY1686" fmla="*/ 2427254 h 4853104"/>
              <a:gd name="connsiteX1687" fmla="*/ 8158676 w 9642298"/>
              <a:gd name="connsiteY1687" fmla="*/ 2426058 h 4853104"/>
              <a:gd name="connsiteX1688" fmla="*/ 6018147 w 9642298"/>
              <a:gd name="connsiteY1688" fmla="*/ 2424502 h 4853104"/>
              <a:gd name="connsiteX1689" fmla="*/ 6039122 w 9642298"/>
              <a:gd name="connsiteY1689" fmla="*/ 2440404 h 4853104"/>
              <a:gd name="connsiteX1690" fmla="*/ 6018147 w 9642298"/>
              <a:gd name="connsiteY1690" fmla="*/ 2424502 h 4853104"/>
              <a:gd name="connsiteX1691" fmla="*/ 5435086 w 9642298"/>
              <a:gd name="connsiteY1691" fmla="*/ 2420902 h 4853104"/>
              <a:gd name="connsiteX1692" fmla="*/ 5459648 w 9642298"/>
              <a:gd name="connsiteY1692" fmla="*/ 2437294 h 4853104"/>
              <a:gd name="connsiteX1693" fmla="*/ 5447914 w 9642298"/>
              <a:gd name="connsiteY1693" fmla="*/ 2461928 h 4853104"/>
              <a:gd name="connsiteX1694" fmla="*/ 5447649 w 9642298"/>
              <a:gd name="connsiteY1694" fmla="*/ 2468472 h 4853104"/>
              <a:gd name="connsiteX1695" fmla="*/ 5436907 w 9642298"/>
              <a:gd name="connsiteY1695" fmla="*/ 2467137 h 4853104"/>
              <a:gd name="connsiteX1696" fmla="*/ 5435086 w 9642298"/>
              <a:gd name="connsiteY1696" fmla="*/ 2420902 h 4853104"/>
              <a:gd name="connsiteX1697" fmla="*/ 4510018 w 9642298"/>
              <a:gd name="connsiteY1697" fmla="*/ 2418746 h 4853104"/>
              <a:gd name="connsiteX1698" fmla="*/ 4527106 w 9642298"/>
              <a:gd name="connsiteY1698" fmla="*/ 2440705 h 4853104"/>
              <a:gd name="connsiteX1699" fmla="*/ 4510018 w 9642298"/>
              <a:gd name="connsiteY1699" fmla="*/ 2418746 h 4853104"/>
              <a:gd name="connsiteX1700" fmla="*/ 5060977 w 9642298"/>
              <a:gd name="connsiteY1700" fmla="*/ 2411735 h 4853104"/>
              <a:gd name="connsiteX1701" fmla="*/ 5063554 w 9642298"/>
              <a:gd name="connsiteY1701" fmla="*/ 2438248 h 4853104"/>
              <a:gd name="connsiteX1702" fmla="*/ 5038223 w 9642298"/>
              <a:gd name="connsiteY1702" fmla="*/ 2441467 h 4853104"/>
              <a:gd name="connsiteX1703" fmla="*/ 5060977 w 9642298"/>
              <a:gd name="connsiteY1703" fmla="*/ 2411735 h 4853104"/>
              <a:gd name="connsiteX1704" fmla="*/ 4549898 w 9642298"/>
              <a:gd name="connsiteY1704" fmla="*/ 2410807 h 4853104"/>
              <a:gd name="connsiteX1705" fmla="*/ 4551720 w 9642298"/>
              <a:gd name="connsiteY1705" fmla="*/ 2457042 h 4853104"/>
              <a:gd name="connsiteX1706" fmla="*/ 4544540 w 9642298"/>
              <a:gd name="connsiteY1706" fmla="*/ 2456115 h 4853104"/>
              <a:gd name="connsiteX1707" fmla="*/ 4549898 w 9642298"/>
              <a:gd name="connsiteY1707" fmla="*/ 2410807 h 4853104"/>
              <a:gd name="connsiteX1708" fmla="*/ 5959140 w 9642298"/>
              <a:gd name="connsiteY1708" fmla="*/ 2408307 h 4853104"/>
              <a:gd name="connsiteX1709" fmla="*/ 5975154 w 9642298"/>
              <a:gd name="connsiteY1709" fmla="*/ 2418937 h 4853104"/>
              <a:gd name="connsiteX1710" fmla="*/ 5946253 w 9642298"/>
              <a:gd name="connsiteY1710" fmla="*/ 2421775 h 4853104"/>
              <a:gd name="connsiteX1711" fmla="*/ 5959140 w 9642298"/>
              <a:gd name="connsiteY1711" fmla="*/ 2408307 h 4853104"/>
              <a:gd name="connsiteX1712" fmla="*/ 6180804 w 9642298"/>
              <a:gd name="connsiteY1712" fmla="*/ 2406389 h 4853104"/>
              <a:gd name="connsiteX1713" fmla="*/ 6208980 w 9642298"/>
              <a:gd name="connsiteY1713" fmla="*/ 2423027 h 4853104"/>
              <a:gd name="connsiteX1714" fmla="*/ 6190041 w 9642298"/>
              <a:gd name="connsiteY1714" fmla="*/ 2446922 h 4853104"/>
              <a:gd name="connsiteX1715" fmla="*/ 6180804 w 9642298"/>
              <a:gd name="connsiteY1715" fmla="*/ 2406389 h 4853104"/>
              <a:gd name="connsiteX1716" fmla="*/ 5529948 w 9642298"/>
              <a:gd name="connsiteY1716" fmla="*/ 2403731 h 4853104"/>
              <a:gd name="connsiteX1717" fmla="*/ 5543351 w 9642298"/>
              <a:gd name="connsiteY1717" fmla="*/ 2415335 h 4853104"/>
              <a:gd name="connsiteX1718" fmla="*/ 5518253 w 9642298"/>
              <a:gd name="connsiteY1718" fmla="*/ 2412007 h 4853104"/>
              <a:gd name="connsiteX1719" fmla="*/ 5529948 w 9642298"/>
              <a:gd name="connsiteY1719" fmla="*/ 2403731 h 4853104"/>
              <a:gd name="connsiteX1720" fmla="*/ 4575478 w 9642298"/>
              <a:gd name="connsiteY1720" fmla="*/ 2401045 h 4853104"/>
              <a:gd name="connsiteX1721" fmla="*/ 4588762 w 9642298"/>
              <a:gd name="connsiteY1721" fmla="*/ 2429003 h 4853104"/>
              <a:gd name="connsiteX1722" fmla="*/ 4577806 w 9642298"/>
              <a:gd name="connsiteY1722" fmla="*/ 2434158 h 4853104"/>
              <a:gd name="connsiteX1723" fmla="*/ 4575478 w 9642298"/>
              <a:gd name="connsiteY1723" fmla="*/ 2401045 h 4853104"/>
              <a:gd name="connsiteX1724" fmla="*/ 6839835 w 9642298"/>
              <a:gd name="connsiteY1724" fmla="*/ 2400088 h 4853104"/>
              <a:gd name="connsiteX1725" fmla="*/ 6853178 w 9642298"/>
              <a:gd name="connsiteY1725" fmla="*/ 2428102 h 4853104"/>
              <a:gd name="connsiteX1726" fmla="*/ 6857781 w 9642298"/>
              <a:gd name="connsiteY1726" fmla="*/ 2402434 h 4853104"/>
              <a:gd name="connsiteX1727" fmla="*/ 6871039 w 9642298"/>
              <a:gd name="connsiteY1727" fmla="*/ 2430367 h 4853104"/>
              <a:gd name="connsiteX1728" fmla="*/ 6773089 w 9642298"/>
              <a:gd name="connsiteY1728" fmla="*/ 2450525 h 4853104"/>
              <a:gd name="connsiteX1729" fmla="*/ 6774110 w 9642298"/>
              <a:gd name="connsiteY1729" fmla="*/ 2424419 h 4853104"/>
              <a:gd name="connsiteX1730" fmla="*/ 6839835 w 9642298"/>
              <a:gd name="connsiteY1730" fmla="*/ 2400088 h 4853104"/>
              <a:gd name="connsiteX1731" fmla="*/ 4453181 w 9642298"/>
              <a:gd name="connsiteY1731" fmla="*/ 2398316 h 4853104"/>
              <a:gd name="connsiteX1732" fmla="*/ 4434513 w 9642298"/>
              <a:gd name="connsiteY1732" fmla="*/ 2415527 h 4853104"/>
              <a:gd name="connsiteX1733" fmla="*/ 4453181 w 9642298"/>
              <a:gd name="connsiteY1733" fmla="*/ 2398316 h 4853104"/>
              <a:gd name="connsiteX1734" fmla="*/ 4993667 w 9642298"/>
              <a:gd name="connsiteY1734" fmla="*/ 2397113 h 4853104"/>
              <a:gd name="connsiteX1735" fmla="*/ 5007288 w 9642298"/>
              <a:gd name="connsiteY1735" fmla="*/ 2404699 h 4853104"/>
              <a:gd name="connsiteX1736" fmla="*/ 4959698 w 9642298"/>
              <a:gd name="connsiteY1736" fmla="*/ 2424694 h 4853104"/>
              <a:gd name="connsiteX1737" fmla="*/ 4946119 w 9642298"/>
              <a:gd name="connsiteY1737" fmla="*/ 2403307 h 4853104"/>
              <a:gd name="connsiteX1738" fmla="*/ 4993667 w 9642298"/>
              <a:gd name="connsiteY1738" fmla="*/ 2397113 h 4853104"/>
              <a:gd name="connsiteX1739" fmla="*/ 5342455 w 9642298"/>
              <a:gd name="connsiteY1739" fmla="*/ 2395724 h 4853104"/>
              <a:gd name="connsiteX1740" fmla="*/ 5356543 w 9642298"/>
              <a:gd name="connsiteY1740" fmla="*/ 2404206 h 4853104"/>
              <a:gd name="connsiteX1741" fmla="*/ 5330966 w 9642298"/>
              <a:gd name="connsiteY1741" fmla="*/ 2413917 h 4853104"/>
              <a:gd name="connsiteX1742" fmla="*/ 5342455 w 9642298"/>
              <a:gd name="connsiteY1742" fmla="*/ 2395724 h 4853104"/>
              <a:gd name="connsiteX1743" fmla="*/ 8406049 w 9642298"/>
              <a:gd name="connsiteY1743" fmla="*/ 2393734 h 4853104"/>
              <a:gd name="connsiteX1744" fmla="*/ 8386874 w 9642298"/>
              <a:gd name="connsiteY1744" fmla="*/ 2424012 h 4853104"/>
              <a:gd name="connsiteX1745" fmla="*/ 8406049 w 9642298"/>
              <a:gd name="connsiteY1745" fmla="*/ 2393734 h 4853104"/>
              <a:gd name="connsiteX1746" fmla="*/ 4917774 w 9642298"/>
              <a:gd name="connsiteY1746" fmla="*/ 2393052 h 4853104"/>
              <a:gd name="connsiteX1747" fmla="*/ 4931327 w 9642298"/>
              <a:gd name="connsiteY1747" fmla="*/ 2414464 h 4853104"/>
              <a:gd name="connsiteX1748" fmla="*/ 4917774 w 9642298"/>
              <a:gd name="connsiteY1748" fmla="*/ 2393052 h 4853104"/>
              <a:gd name="connsiteX1749" fmla="*/ 4633571 w 9642298"/>
              <a:gd name="connsiteY1749" fmla="*/ 2388960 h 4853104"/>
              <a:gd name="connsiteX1750" fmla="*/ 4636116 w 9642298"/>
              <a:gd name="connsiteY1750" fmla="*/ 2415501 h 4853104"/>
              <a:gd name="connsiteX1751" fmla="*/ 4610538 w 9642298"/>
              <a:gd name="connsiteY1751" fmla="*/ 2425266 h 4853104"/>
              <a:gd name="connsiteX1752" fmla="*/ 4633571 w 9642298"/>
              <a:gd name="connsiteY1752" fmla="*/ 2388960 h 4853104"/>
              <a:gd name="connsiteX1753" fmla="*/ 5425620 w 9642298"/>
              <a:gd name="connsiteY1753" fmla="*/ 2386915 h 4853104"/>
              <a:gd name="connsiteX1754" fmla="*/ 5443002 w 9642298"/>
              <a:gd name="connsiteY1754" fmla="*/ 2402271 h 4853104"/>
              <a:gd name="connsiteX1755" fmla="*/ 5428163 w 9642298"/>
              <a:gd name="connsiteY1755" fmla="*/ 2413511 h 4853104"/>
              <a:gd name="connsiteX1756" fmla="*/ 5425620 w 9642298"/>
              <a:gd name="connsiteY1756" fmla="*/ 2386915 h 4853104"/>
              <a:gd name="connsiteX1757" fmla="*/ 5465340 w 9642298"/>
              <a:gd name="connsiteY1757" fmla="*/ 2385400 h 4853104"/>
              <a:gd name="connsiteX1758" fmla="*/ 5464918 w 9642298"/>
              <a:gd name="connsiteY1758" fmla="*/ 2398846 h 4853104"/>
              <a:gd name="connsiteX1759" fmla="*/ 5457370 w 9642298"/>
              <a:gd name="connsiteY1759" fmla="*/ 2404152 h 4853104"/>
              <a:gd name="connsiteX1760" fmla="*/ 5038828 w 9642298"/>
              <a:gd name="connsiteY1760" fmla="*/ 2383635 h 4853104"/>
              <a:gd name="connsiteX1761" fmla="*/ 5043897 w 9642298"/>
              <a:gd name="connsiteY1761" fmla="*/ 2389696 h 4853104"/>
              <a:gd name="connsiteX1762" fmla="*/ 5021663 w 9642298"/>
              <a:gd name="connsiteY1762" fmla="*/ 2406580 h 4853104"/>
              <a:gd name="connsiteX1763" fmla="*/ 5018826 w 9642298"/>
              <a:gd name="connsiteY1763" fmla="*/ 2386503 h 4853104"/>
              <a:gd name="connsiteX1764" fmla="*/ 5038828 w 9642298"/>
              <a:gd name="connsiteY1764" fmla="*/ 2383635 h 4853104"/>
              <a:gd name="connsiteX1765" fmla="*/ 5144918 w 9642298"/>
              <a:gd name="connsiteY1765" fmla="*/ 2383204 h 4853104"/>
              <a:gd name="connsiteX1766" fmla="*/ 5162839 w 9642298"/>
              <a:gd name="connsiteY1766" fmla="*/ 2385495 h 4853104"/>
              <a:gd name="connsiteX1767" fmla="*/ 5147492 w 9642298"/>
              <a:gd name="connsiteY1767" fmla="*/ 2409745 h 4853104"/>
              <a:gd name="connsiteX1768" fmla="*/ 5144918 w 9642298"/>
              <a:gd name="connsiteY1768" fmla="*/ 2383204 h 4853104"/>
              <a:gd name="connsiteX1769" fmla="*/ 4422792 w 9642298"/>
              <a:gd name="connsiteY1769" fmla="*/ 2381485 h 4853104"/>
              <a:gd name="connsiteX1770" fmla="*/ 4431968 w 9642298"/>
              <a:gd name="connsiteY1770" fmla="*/ 2388960 h 4853104"/>
              <a:gd name="connsiteX1771" fmla="*/ 4392060 w 9642298"/>
              <a:gd name="connsiteY1771" fmla="*/ 2396844 h 4853104"/>
              <a:gd name="connsiteX1772" fmla="*/ 4422792 w 9642298"/>
              <a:gd name="connsiteY1772" fmla="*/ 2381485 h 4853104"/>
              <a:gd name="connsiteX1773" fmla="*/ 5465540 w 9642298"/>
              <a:gd name="connsiteY1773" fmla="*/ 2378948 h 4853104"/>
              <a:gd name="connsiteX1774" fmla="*/ 5467463 w 9642298"/>
              <a:gd name="connsiteY1774" fmla="*/ 2380403 h 4853104"/>
              <a:gd name="connsiteX1775" fmla="*/ 5465340 w 9642298"/>
              <a:gd name="connsiteY1775" fmla="*/ 2385400 h 4853104"/>
              <a:gd name="connsiteX1776" fmla="*/ 4684532 w 9642298"/>
              <a:gd name="connsiteY1776" fmla="*/ 2375137 h 4853104"/>
              <a:gd name="connsiteX1777" fmla="*/ 4684434 w 9642298"/>
              <a:gd name="connsiteY1777" fmla="*/ 2375838 h 4853104"/>
              <a:gd name="connsiteX1778" fmla="*/ 4684403 w 9642298"/>
              <a:gd name="connsiteY1778" fmla="*/ 2375514 h 4853104"/>
              <a:gd name="connsiteX1779" fmla="*/ 5674530 w 9642298"/>
              <a:gd name="connsiteY1779" fmla="*/ 2373275 h 4853104"/>
              <a:gd name="connsiteX1780" fmla="*/ 5699092 w 9642298"/>
              <a:gd name="connsiteY1780" fmla="*/ 2389642 h 4853104"/>
              <a:gd name="connsiteX1781" fmla="*/ 5674530 w 9642298"/>
              <a:gd name="connsiteY1781" fmla="*/ 2373275 h 4853104"/>
              <a:gd name="connsiteX1782" fmla="*/ 5530761 w 9642298"/>
              <a:gd name="connsiteY1782" fmla="*/ 2367765 h 4853104"/>
              <a:gd name="connsiteX1783" fmla="*/ 5512365 w 9642298"/>
              <a:gd name="connsiteY1783" fmla="*/ 2378350 h 4853104"/>
              <a:gd name="connsiteX1784" fmla="*/ 5530761 w 9642298"/>
              <a:gd name="connsiteY1784" fmla="*/ 2367765 h 4853104"/>
              <a:gd name="connsiteX1785" fmla="*/ 8407089 w 9642298"/>
              <a:gd name="connsiteY1785" fmla="*/ 2367602 h 4853104"/>
              <a:gd name="connsiteX1786" fmla="*/ 8435696 w 9642298"/>
              <a:gd name="connsiteY1786" fmla="*/ 2371310 h 4853104"/>
              <a:gd name="connsiteX1787" fmla="*/ 8420668 w 9642298"/>
              <a:gd name="connsiteY1787" fmla="*/ 2389097 h 4853104"/>
              <a:gd name="connsiteX1788" fmla="*/ 8417589 w 9642298"/>
              <a:gd name="connsiteY1788" fmla="*/ 2375512 h 4853104"/>
              <a:gd name="connsiteX1789" fmla="*/ 8407089 w 9642298"/>
              <a:gd name="connsiteY1789" fmla="*/ 2367602 h 4853104"/>
              <a:gd name="connsiteX1790" fmla="*/ 6079031 w 9642298"/>
              <a:gd name="connsiteY1790" fmla="*/ 2367079 h 4853104"/>
              <a:gd name="connsiteX1791" fmla="*/ 6085162 w 9642298"/>
              <a:gd name="connsiteY1791" fmla="*/ 2367631 h 4853104"/>
              <a:gd name="connsiteX1792" fmla="*/ 6070052 w 9642298"/>
              <a:gd name="connsiteY1792" fmla="*/ 2385334 h 4853104"/>
              <a:gd name="connsiteX1793" fmla="*/ 6079031 w 9642298"/>
              <a:gd name="connsiteY1793" fmla="*/ 2367079 h 4853104"/>
              <a:gd name="connsiteX1794" fmla="*/ 5473225 w 9642298"/>
              <a:gd name="connsiteY1794" fmla="*/ 2366838 h 4853104"/>
              <a:gd name="connsiteX1795" fmla="*/ 5486483 w 9642298"/>
              <a:gd name="connsiteY1795" fmla="*/ 2394771 h 4853104"/>
              <a:gd name="connsiteX1796" fmla="*/ 5467463 w 9642298"/>
              <a:gd name="connsiteY1796" fmla="*/ 2380403 h 4853104"/>
              <a:gd name="connsiteX1797" fmla="*/ 5116838 w 9642298"/>
              <a:gd name="connsiteY1797" fmla="*/ 2366457 h 4853104"/>
              <a:gd name="connsiteX1798" fmla="*/ 5134734 w 9642298"/>
              <a:gd name="connsiteY1798" fmla="*/ 2368747 h 4853104"/>
              <a:gd name="connsiteX1799" fmla="*/ 5140863 w 9642298"/>
              <a:gd name="connsiteY1799" fmla="*/ 2395861 h 4853104"/>
              <a:gd name="connsiteX1800" fmla="*/ 5122757 w 9642298"/>
              <a:gd name="connsiteY1800" fmla="*/ 2400008 h 4853104"/>
              <a:gd name="connsiteX1801" fmla="*/ 5130875 w 9642298"/>
              <a:gd name="connsiteY1801" fmla="*/ 2374830 h 4853104"/>
              <a:gd name="connsiteX1802" fmla="*/ 5116838 w 9642298"/>
              <a:gd name="connsiteY1802" fmla="*/ 2366457 h 4853104"/>
              <a:gd name="connsiteX1803" fmla="*/ 4820285 w 9642298"/>
              <a:gd name="connsiteY1803" fmla="*/ 2365617 h 4853104"/>
              <a:gd name="connsiteX1804" fmla="*/ 4831772 w 9642298"/>
              <a:gd name="connsiteY1804" fmla="*/ 2381924 h 4853104"/>
              <a:gd name="connsiteX1805" fmla="*/ 4803407 w 9642298"/>
              <a:gd name="connsiteY1805" fmla="*/ 2371611 h 4853104"/>
              <a:gd name="connsiteX1806" fmla="*/ 4820285 w 9642298"/>
              <a:gd name="connsiteY1806" fmla="*/ 2365617 h 4853104"/>
              <a:gd name="connsiteX1807" fmla="*/ 5250104 w 9642298"/>
              <a:gd name="connsiteY1807" fmla="*/ 2364083 h 4853104"/>
              <a:gd name="connsiteX1808" fmla="*/ 5266470 w 9642298"/>
              <a:gd name="connsiteY1808" fmla="*/ 2405490 h 4853104"/>
              <a:gd name="connsiteX1809" fmla="*/ 5252143 w 9642298"/>
              <a:gd name="connsiteY1809" fmla="*/ 2403634 h 4853104"/>
              <a:gd name="connsiteX1810" fmla="*/ 5250104 w 9642298"/>
              <a:gd name="connsiteY1810" fmla="*/ 2364083 h 4853104"/>
              <a:gd name="connsiteX1811" fmla="*/ 4688559 w 9642298"/>
              <a:gd name="connsiteY1811" fmla="*/ 2363263 h 4853104"/>
              <a:gd name="connsiteX1812" fmla="*/ 4684532 w 9642298"/>
              <a:gd name="connsiteY1812" fmla="*/ 2375137 h 4853104"/>
              <a:gd name="connsiteX1813" fmla="*/ 4685573 w 9642298"/>
              <a:gd name="connsiteY1813" fmla="*/ 2367608 h 4853104"/>
              <a:gd name="connsiteX1814" fmla="*/ 4688559 w 9642298"/>
              <a:gd name="connsiteY1814" fmla="*/ 2363263 h 4853104"/>
              <a:gd name="connsiteX1815" fmla="*/ 7212033 w 9642298"/>
              <a:gd name="connsiteY1815" fmla="*/ 2363154 h 4853104"/>
              <a:gd name="connsiteX1816" fmla="*/ 7232496 w 9642298"/>
              <a:gd name="connsiteY1816" fmla="*/ 2392096 h 4853104"/>
              <a:gd name="connsiteX1817" fmla="*/ 7212033 w 9642298"/>
              <a:gd name="connsiteY1817" fmla="*/ 2363154 h 4853104"/>
              <a:gd name="connsiteX1818" fmla="*/ 4533773 w 9642298"/>
              <a:gd name="connsiteY1818" fmla="*/ 2362828 h 4853104"/>
              <a:gd name="connsiteX1819" fmla="*/ 4565487 w 9642298"/>
              <a:gd name="connsiteY1819" fmla="*/ 2380094 h 4853104"/>
              <a:gd name="connsiteX1820" fmla="*/ 4533773 w 9642298"/>
              <a:gd name="connsiteY1820" fmla="*/ 2362828 h 4853104"/>
              <a:gd name="connsiteX1821" fmla="*/ 5623138 w 9642298"/>
              <a:gd name="connsiteY1821" fmla="*/ 2361831 h 4853104"/>
              <a:gd name="connsiteX1822" fmla="*/ 5627732 w 9642298"/>
              <a:gd name="connsiteY1822" fmla="*/ 2373793 h 4853104"/>
              <a:gd name="connsiteX1823" fmla="*/ 5608774 w 9642298"/>
              <a:gd name="connsiteY1823" fmla="*/ 2397497 h 4853104"/>
              <a:gd name="connsiteX1824" fmla="*/ 5623138 w 9642298"/>
              <a:gd name="connsiteY1824" fmla="*/ 2361831 h 4853104"/>
              <a:gd name="connsiteX1825" fmla="*/ 7035825 w 9642298"/>
              <a:gd name="connsiteY1825" fmla="*/ 2359910 h 4853104"/>
              <a:gd name="connsiteX1826" fmla="*/ 7038156 w 9642298"/>
              <a:gd name="connsiteY1826" fmla="*/ 2393052 h 4853104"/>
              <a:gd name="connsiteX1827" fmla="*/ 7023267 w 9642298"/>
              <a:gd name="connsiteY1827" fmla="*/ 2404181 h 4853104"/>
              <a:gd name="connsiteX1828" fmla="*/ 7035825 w 9642298"/>
              <a:gd name="connsiteY1828" fmla="*/ 2359910 h 4853104"/>
              <a:gd name="connsiteX1829" fmla="*/ 4625166 w 9642298"/>
              <a:gd name="connsiteY1829" fmla="*/ 2358630 h 4853104"/>
              <a:gd name="connsiteX1830" fmla="*/ 4634055 w 9642298"/>
              <a:gd name="connsiteY1830" fmla="*/ 2375812 h 4853104"/>
              <a:gd name="connsiteX1831" fmla="*/ 4613083 w 9642298"/>
              <a:gd name="connsiteY1831" fmla="*/ 2360019 h 4853104"/>
              <a:gd name="connsiteX1832" fmla="*/ 4625166 w 9642298"/>
              <a:gd name="connsiteY1832" fmla="*/ 2358630 h 4853104"/>
              <a:gd name="connsiteX1833" fmla="*/ 7014356 w 9642298"/>
              <a:gd name="connsiteY1833" fmla="*/ 2357181 h 4853104"/>
              <a:gd name="connsiteX1834" fmla="*/ 7016392 w 9642298"/>
              <a:gd name="connsiteY1834" fmla="*/ 2396761 h 4853104"/>
              <a:gd name="connsiteX1835" fmla="*/ 7002093 w 9642298"/>
              <a:gd name="connsiteY1835" fmla="*/ 2394934 h 4853104"/>
              <a:gd name="connsiteX1836" fmla="*/ 6999275 w 9642298"/>
              <a:gd name="connsiteY1836" fmla="*/ 2374884 h 4853104"/>
              <a:gd name="connsiteX1837" fmla="*/ 7014356 w 9642298"/>
              <a:gd name="connsiteY1837" fmla="*/ 2357181 h 4853104"/>
              <a:gd name="connsiteX1838" fmla="*/ 5495223 w 9642298"/>
              <a:gd name="connsiteY1838" fmla="*/ 2356582 h 4853104"/>
              <a:gd name="connsiteX1839" fmla="*/ 5498302 w 9642298"/>
              <a:gd name="connsiteY1839" fmla="*/ 2370111 h 4853104"/>
              <a:gd name="connsiteX1840" fmla="*/ 5509553 w 9642298"/>
              <a:gd name="connsiteY1840" fmla="*/ 2358438 h 4853104"/>
              <a:gd name="connsiteX1841" fmla="*/ 5494202 w 9642298"/>
              <a:gd name="connsiteY1841" fmla="*/ 2382660 h 4853104"/>
              <a:gd name="connsiteX1842" fmla="*/ 5490856 w 9642298"/>
              <a:gd name="connsiteY1842" fmla="*/ 2375649 h 4853104"/>
              <a:gd name="connsiteX1843" fmla="*/ 5495223 w 9642298"/>
              <a:gd name="connsiteY1843" fmla="*/ 2356582 h 4853104"/>
              <a:gd name="connsiteX1844" fmla="*/ 5419741 w 9642298"/>
              <a:gd name="connsiteY1844" fmla="*/ 2353280 h 4853104"/>
              <a:gd name="connsiteX1845" fmla="*/ 5440710 w 9642298"/>
              <a:gd name="connsiteY1845" fmla="*/ 2369128 h 4853104"/>
              <a:gd name="connsiteX1846" fmla="*/ 5422553 w 9642298"/>
              <a:gd name="connsiteY1846" fmla="*/ 2373275 h 4853104"/>
              <a:gd name="connsiteX1847" fmla="*/ 5419741 w 9642298"/>
              <a:gd name="connsiteY1847" fmla="*/ 2353280 h 4853104"/>
              <a:gd name="connsiteX1848" fmla="*/ 5005736 w 9642298"/>
              <a:gd name="connsiteY1848" fmla="*/ 2352026 h 4853104"/>
              <a:gd name="connsiteX1849" fmla="*/ 4997317 w 9642298"/>
              <a:gd name="connsiteY1849" fmla="*/ 2383694 h 4853104"/>
              <a:gd name="connsiteX1850" fmla="*/ 4991156 w 9642298"/>
              <a:gd name="connsiteY1850" fmla="*/ 2356608 h 4853104"/>
              <a:gd name="connsiteX1851" fmla="*/ 5005736 w 9642298"/>
              <a:gd name="connsiteY1851" fmla="*/ 2352026 h 4853104"/>
              <a:gd name="connsiteX1852" fmla="*/ 5153077 w 9642298"/>
              <a:gd name="connsiteY1852" fmla="*/ 2351514 h 4853104"/>
              <a:gd name="connsiteX1853" fmla="*/ 5162837 w 9642298"/>
              <a:gd name="connsiteY1853" fmla="*/ 2353395 h 4853104"/>
              <a:gd name="connsiteX1854" fmla="*/ 5174104 w 9642298"/>
              <a:gd name="connsiteY1854" fmla="*/ 2373848 h 4853104"/>
              <a:gd name="connsiteX1855" fmla="*/ 5145920 w 9642298"/>
              <a:gd name="connsiteY1855" fmla="*/ 2357101 h 4853104"/>
              <a:gd name="connsiteX1856" fmla="*/ 5153077 w 9642298"/>
              <a:gd name="connsiteY1856" fmla="*/ 2351514 h 4853104"/>
              <a:gd name="connsiteX1857" fmla="*/ 5394671 w 9642298"/>
              <a:gd name="connsiteY1857" fmla="*/ 2350036 h 4853104"/>
              <a:gd name="connsiteX1858" fmla="*/ 5404390 w 9642298"/>
              <a:gd name="connsiteY1858" fmla="*/ 2377530 h 4853104"/>
              <a:gd name="connsiteX1859" fmla="*/ 5390088 w 9642298"/>
              <a:gd name="connsiteY1859" fmla="*/ 2375678 h 4853104"/>
              <a:gd name="connsiteX1860" fmla="*/ 5394427 w 9642298"/>
              <a:gd name="connsiteY1860" fmla="*/ 2356554 h 4853104"/>
              <a:gd name="connsiteX1861" fmla="*/ 5394671 w 9642298"/>
              <a:gd name="connsiteY1861" fmla="*/ 2350036 h 4853104"/>
              <a:gd name="connsiteX1862" fmla="*/ 5236325 w 9642298"/>
              <a:gd name="connsiteY1862" fmla="*/ 2349108 h 4853104"/>
              <a:gd name="connsiteX1863" fmla="*/ 5242191 w 9642298"/>
              <a:gd name="connsiteY1863" fmla="*/ 2382714 h 4853104"/>
              <a:gd name="connsiteX1864" fmla="*/ 5217656 w 9642298"/>
              <a:gd name="connsiteY1864" fmla="*/ 2366457 h 4853104"/>
              <a:gd name="connsiteX1865" fmla="*/ 5236325 w 9642298"/>
              <a:gd name="connsiteY1865" fmla="*/ 2349108 h 4853104"/>
              <a:gd name="connsiteX1866" fmla="*/ 4689283 w 9642298"/>
              <a:gd name="connsiteY1866" fmla="*/ 2343653 h 4853104"/>
              <a:gd name="connsiteX1867" fmla="*/ 4683012 w 9642298"/>
              <a:gd name="connsiteY1867" fmla="*/ 2360351 h 4853104"/>
              <a:gd name="connsiteX1868" fmla="*/ 4684403 w 9642298"/>
              <a:gd name="connsiteY1868" fmla="*/ 2375514 h 4853104"/>
              <a:gd name="connsiteX1869" fmla="*/ 4682224 w 9642298"/>
              <a:gd name="connsiteY1869" fmla="*/ 2381944 h 4853104"/>
              <a:gd name="connsiteX1870" fmla="*/ 4655507 w 9642298"/>
              <a:gd name="connsiteY1870" fmla="*/ 2378647 h 4853104"/>
              <a:gd name="connsiteX1871" fmla="*/ 4667559 w 9642298"/>
              <a:gd name="connsiteY1871" fmla="*/ 2347416 h 4853104"/>
              <a:gd name="connsiteX1872" fmla="*/ 4689283 w 9642298"/>
              <a:gd name="connsiteY1872" fmla="*/ 2343653 h 4853104"/>
              <a:gd name="connsiteX1873" fmla="*/ 4962977 w 9642298"/>
              <a:gd name="connsiteY1873" fmla="*/ 2339861 h 4853104"/>
              <a:gd name="connsiteX1874" fmla="*/ 4976828 w 9642298"/>
              <a:gd name="connsiteY1874" fmla="*/ 2354864 h 4853104"/>
              <a:gd name="connsiteX1875" fmla="*/ 4965046 w 9642298"/>
              <a:gd name="connsiteY1875" fmla="*/ 2379467 h 4853104"/>
              <a:gd name="connsiteX1876" fmla="*/ 4971955 w 9642298"/>
              <a:gd name="connsiteY1876" fmla="*/ 2386969 h 4853104"/>
              <a:gd name="connsiteX1877" fmla="*/ 4961455 w 9642298"/>
              <a:gd name="connsiteY1877" fmla="*/ 2379031 h 4853104"/>
              <a:gd name="connsiteX1878" fmla="*/ 4962977 w 9642298"/>
              <a:gd name="connsiteY1878" fmla="*/ 2339861 h 4853104"/>
              <a:gd name="connsiteX1879" fmla="*/ 4383596 w 9642298"/>
              <a:gd name="connsiteY1879" fmla="*/ 2336834 h 4853104"/>
              <a:gd name="connsiteX1880" fmla="*/ 4385390 w 9642298"/>
              <a:gd name="connsiteY1880" fmla="*/ 2382932 h 4853104"/>
              <a:gd name="connsiteX1881" fmla="*/ 4357000 w 9642298"/>
              <a:gd name="connsiteY1881" fmla="*/ 2372622 h 4853104"/>
              <a:gd name="connsiteX1882" fmla="*/ 4383596 w 9642298"/>
              <a:gd name="connsiteY1882" fmla="*/ 2336834 h 4853104"/>
              <a:gd name="connsiteX1883" fmla="*/ 6306191 w 9642298"/>
              <a:gd name="connsiteY1883" fmla="*/ 2330723 h 4853104"/>
              <a:gd name="connsiteX1884" fmla="*/ 6305176 w 9642298"/>
              <a:gd name="connsiteY1884" fmla="*/ 2356826 h 4853104"/>
              <a:gd name="connsiteX1885" fmla="*/ 6306191 w 9642298"/>
              <a:gd name="connsiteY1885" fmla="*/ 2330723 h 4853104"/>
              <a:gd name="connsiteX1886" fmla="*/ 4434271 w 9642298"/>
              <a:gd name="connsiteY1886" fmla="*/ 2330150 h 4853104"/>
              <a:gd name="connsiteX1887" fmla="*/ 4443966 w 9642298"/>
              <a:gd name="connsiteY1887" fmla="*/ 2357728 h 4853104"/>
              <a:gd name="connsiteX1888" fmla="*/ 4426583 w 9642298"/>
              <a:gd name="connsiteY1888" fmla="*/ 2342344 h 4853104"/>
              <a:gd name="connsiteX1889" fmla="*/ 4434271 w 9642298"/>
              <a:gd name="connsiteY1889" fmla="*/ 2330150 h 4853104"/>
              <a:gd name="connsiteX1890" fmla="*/ 5683480 w 9642298"/>
              <a:gd name="connsiteY1890" fmla="*/ 2328515 h 4853104"/>
              <a:gd name="connsiteX1891" fmla="*/ 5693235 w 9642298"/>
              <a:gd name="connsiteY1891" fmla="*/ 2356010 h 4853104"/>
              <a:gd name="connsiteX1892" fmla="*/ 5726501 w 9642298"/>
              <a:gd name="connsiteY1892" fmla="*/ 2334133 h 4853104"/>
              <a:gd name="connsiteX1893" fmla="*/ 5682195 w 9642298"/>
              <a:gd name="connsiteY1893" fmla="*/ 2361138 h 4853104"/>
              <a:gd name="connsiteX1894" fmla="*/ 5679387 w 9642298"/>
              <a:gd name="connsiteY1894" fmla="*/ 2341118 h 4853104"/>
              <a:gd name="connsiteX1895" fmla="*/ 5683480 w 9642298"/>
              <a:gd name="connsiteY1895" fmla="*/ 2328515 h 4853104"/>
              <a:gd name="connsiteX1896" fmla="*/ 4268717 w 9642298"/>
              <a:gd name="connsiteY1896" fmla="*/ 2328377 h 4853104"/>
              <a:gd name="connsiteX1897" fmla="*/ 4267430 w 9642298"/>
              <a:gd name="connsiteY1897" fmla="*/ 2361001 h 4853104"/>
              <a:gd name="connsiteX1898" fmla="*/ 4281787 w 9642298"/>
              <a:gd name="connsiteY1898" fmla="*/ 2362908 h 4853104"/>
              <a:gd name="connsiteX1899" fmla="*/ 4268717 w 9642298"/>
              <a:gd name="connsiteY1899" fmla="*/ 2328377 h 4853104"/>
              <a:gd name="connsiteX1900" fmla="*/ 4470295 w 9642298"/>
              <a:gd name="connsiteY1900" fmla="*/ 2328323 h 4853104"/>
              <a:gd name="connsiteX1901" fmla="*/ 4464696 w 9642298"/>
              <a:gd name="connsiteY1901" fmla="*/ 2380094 h 4853104"/>
              <a:gd name="connsiteX1902" fmla="*/ 4470295 w 9642298"/>
              <a:gd name="connsiteY1902" fmla="*/ 2328323 h 4853104"/>
              <a:gd name="connsiteX1903" fmla="*/ 5471225 w 9642298"/>
              <a:gd name="connsiteY1903" fmla="*/ 2327077 h 4853104"/>
              <a:gd name="connsiteX1904" fmla="*/ 5482066 w 9642298"/>
              <a:gd name="connsiteY1904" fmla="*/ 2331043 h 4853104"/>
              <a:gd name="connsiteX1905" fmla="*/ 5492141 w 9642298"/>
              <a:gd name="connsiteY1905" fmla="*/ 2342997 h 4853104"/>
              <a:gd name="connsiteX1906" fmla="*/ 5474009 w 9642298"/>
              <a:gd name="connsiteY1906" fmla="*/ 2347144 h 4853104"/>
              <a:gd name="connsiteX1907" fmla="*/ 5470176 w 9642298"/>
              <a:gd name="connsiteY1907" fmla="*/ 2353252 h 4853104"/>
              <a:gd name="connsiteX1908" fmla="*/ 5471217 w 9642298"/>
              <a:gd name="connsiteY1908" fmla="*/ 2327063 h 4853104"/>
              <a:gd name="connsiteX1909" fmla="*/ 5471225 w 9642298"/>
              <a:gd name="connsiteY1909" fmla="*/ 2327069 h 4853104"/>
              <a:gd name="connsiteX1910" fmla="*/ 5471225 w 9642298"/>
              <a:gd name="connsiteY1910" fmla="*/ 2327077 h 4853104"/>
              <a:gd name="connsiteX1911" fmla="*/ 5471197 w 9642298"/>
              <a:gd name="connsiteY1911" fmla="*/ 2327069 h 4853104"/>
              <a:gd name="connsiteX1912" fmla="*/ 4123427 w 9642298"/>
              <a:gd name="connsiteY1912" fmla="*/ 2323893 h 4853104"/>
              <a:gd name="connsiteX1913" fmla="*/ 4113155 w 9642298"/>
              <a:gd name="connsiteY1913" fmla="*/ 2347444 h 4853104"/>
              <a:gd name="connsiteX1914" fmla="*/ 4135170 w 9642298"/>
              <a:gd name="connsiteY1914" fmla="*/ 2337269 h 4853104"/>
              <a:gd name="connsiteX1915" fmla="*/ 4123427 w 9642298"/>
              <a:gd name="connsiteY1915" fmla="*/ 2323893 h 4853104"/>
              <a:gd name="connsiteX1916" fmla="*/ 5647697 w 9642298"/>
              <a:gd name="connsiteY1916" fmla="*/ 2323766 h 4853104"/>
              <a:gd name="connsiteX1917" fmla="*/ 5647689 w 9642298"/>
              <a:gd name="connsiteY1917" fmla="*/ 2323804 h 4853104"/>
              <a:gd name="connsiteX1918" fmla="*/ 5647672 w 9642298"/>
              <a:gd name="connsiteY1918" fmla="*/ 2323792 h 4853104"/>
              <a:gd name="connsiteX1919" fmla="*/ 5647678 w 9642298"/>
              <a:gd name="connsiteY1919" fmla="*/ 2323769 h 4853104"/>
              <a:gd name="connsiteX1920" fmla="*/ 4734746 w 9642298"/>
              <a:gd name="connsiteY1920" fmla="*/ 2323695 h 4853104"/>
              <a:gd name="connsiteX1921" fmla="*/ 4743546 w 9642298"/>
              <a:gd name="connsiteY1921" fmla="*/ 2337544 h 4853104"/>
              <a:gd name="connsiteX1922" fmla="*/ 4725389 w 9642298"/>
              <a:gd name="connsiteY1922" fmla="*/ 2341716 h 4853104"/>
              <a:gd name="connsiteX1923" fmla="*/ 4734746 w 9642298"/>
              <a:gd name="connsiteY1923" fmla="*/ 2323695 h 4853104"/>
              <a:gd name="connsiteX1924" fmla="*/ 6963903 w 9642298"/>
              <a:gd name="connsiteY1924" fmla="*/ 2314021 h 4853104"/>
              <a:gd name="connsiteX1925" fmla="*/ 6957815 w 9642298"/>
              <a:gd name="connsiteY1925" fmla="*/ 2330095 h 4853104"/>
              <a:gd name="connsiteX1926" fmla="*/ 6964190 w 9642298"/>
              <a:gd name="connsiteY1926" fmla="*/ 2350583 h 4853104"/>
              <a:gd name="connsiteX1927" fmla="*/ 6982856 w 9642298"/>
              <a:gd name="connsiteY1927" fmla="*/ 2333369 h 4853104"/>
              <a:gd name="connsiteX1928" fmla="*/ 6995906 w 9642298"/>
              <a:gd name="connsiteY1928" fmla="*/ 2367794 h 4853104"/>
              <a:gd name="connsiteX1929" fmla="*/ 6994376 w 9642298"/>
              <a:gd name="connsiteY1929" fmla="*/ 2407044 h 4853104"/>
              <a:gd name="connsiteX1930" fmla="*/ 6975466 w 9642298"/>
              <a:gd name="connsiteY1930" fmla="*/ 2430859 h 4853104"/>
              <a:gd name="connsiteX1931" fmla="*/ 6975196 w 9642298"/>
              <a:gd name="connsiteY1931" fmla="*/ 2437351 h 4853104"/>
              <a:gd name="connsiteX1932" fmla="*/ 6961864 w 9642298"/>
              <a:gd name="connsiteY1932" fmla="*/ 2409281 h 4853104"/>
              <a:gd name="connsiteX1933" fmla="*/ 6903046 w 9642298"/>
              <a:gd name="connsiteY1933" fmla="*/ 2441060 h 4853104"/>
              <a:gd name="connsiteX1934" fmla="*/ 6914831 w 9642298"/>
              <a:gd name="connsiteY1934" fmla="*/ 2416374 h 4853104"/>
              <a:gd name="connsiteX1935" fmla="*/ 6911482 w 9642298"/>
              <a:gd name="connsiteY1935" fmla="*/ 2409364 h 4853104"/>
              <a:gd name="connsiteX1936" fmla="*/ 6892332 w 9642298"/>
              <a:gd name="connsiteY1936" fmla="*/ 2439697 h 4853104"/>
              <a:gd name="connsiteX1937" fmla="*/ 6874895 w 9642298"/>
              <a:gd name="connsiteY1937" fmla="*/ 2424339 h 4853104"/>
              <a:gd name="connsiteX1938" fmla="*/ 6904598 w 9642298"/>
              <a:gd name="connsiteY1938" fmla="*/ 2401890 h 4853104"/>
              <a:gd name="connsiteX1939" fmla="*/ 6876180 w 9642298"/>
              <a:gd name="connsiteY1939" fmla="*/ 2391660 h 4853104"/>
              <a:gd name="connsiteX1940" fmla="*/ 6894607 w 9642298"/>
              <a:gd name="connsiteY1940" fmla="*/ 2380941 h 4853104"/>
              <a:gd name="connsiteX1941" fmla="*/ 6869538 w 9642298"/>
              <a:gd name="connsiteY1941" fmla="*/ 2377722 h 4853104"/>
              <a:gd name="connsiteX1942" fmla="*/ 6925612 w 9642298"/>
              <a:gd name="connsiteY1942" fmla="*/ 2337292 h 4853104"/>
              <a:gd name="connsiteX1943" fmla="*/ 6976723 w 9642298"/>
              <a:gd name="connsiteY1943" fmla="*/ 2306229 h 4853104"/>
              <a:gd name="connsiteX1944" fmla="*/ 6963903 w 9642298"/>
              <a:gd name="connsiteY1944" fmla="*/ 2314021 h 4853104"/>
              <a:gd name="connsiteX1945" fmla="*/ 6964521 w 9642298"/>
              <a:gd name="connsiteY1945" fmla="*/ 2312395 h 4853104"/>
              <a:gd name="connsiteX1946" fmla="*/ 6976723 w 9642298"/>
              <a:gd name="connsiteY1946" fmla="*/ 2306229 h 4853104"/>
              <a:gd name="connsiteX1947" fmla="*/ 6930179 w 9642298"/>
              <a:gd name="connsiteY1947" fmla="*/ 2300226 h 4853104"/>
              <a:gd name="connsiteX1948" fmla="*/ 6914564 w 9642298"/>
              <a:gd name="connsiteY1948" fmla="*/ 2331049 h 4853104"/>
              <a:gd name="connsiteX1949" fmla="*/ 6930179 w 9642298"/>
              <a:gd name="connsiteY1949" fmla="*/ 2300226 h 4853104"/>
              <a:gd name="connsiteX1950" fmla="*/ 6001444 w 9642298"/>
              <a:gd name="connsiteY1950" fmla="*/ 2297689 h 4853104"/>
              <a:gd name="connsiteX1951" fmla="*/ 6026030 w 9642298"/>
              <a:gd name="connsiteY1951" fmla="*/ 2314030 h 4853104"/>
              <a:gd name="connsiteX1952" fmla="*/ 6001444 w 9642298"/>
              <a:gd name="connsiteY1952" fmla="*/ 2297689 h 4853104"/>
              <a:gd name="connsiteX1953" fmla="*/ 5537172 w 9642298"/>
              <a:gd name="connsiteY1953" fmla="*/ 2296326 h 4853104"/>
              <a:gd name="connsiteX1954" fmla="*/ 5575786 w 9642298"/>
              <a:gd name="connsiteY1954" fmla="*/ 2321066 h 4853104"/>
              <a:gd name="connsiteX1955" fmla="*/ 5537172 w 9642298"/>
              <a:gd name="connsiteY1955" fmla="*/ 2296326 h 4853104"/>
              <a:gd name="connsiteX1956" fmla="*/ 5508513 w 9642298"/>
              <a:gd name="connsiteY1956" fmla="*/ 2292615 h 4853104"/>
              <a:gd name="connsiteX1957" fmla="*/ 5486758 w 9642298"/>
              <a:gd name="connsiteY1957" fmla="*/ 2296326 h 4853104"/>
              <a:gd name="connsiteX1958" fmla="*/ 5508513 w 9642298"/>
              <a:gd name="connsiteY1958" fmla="*/ 2292615 h 4853104"/>
              <a:gd name="connsiteX1959" fmla="*/ 4342544 w 9642298"/>
              <a:gd name="connsiteY1959" fmla="*/ 2291180 h 4853104"/>
              <a:gd name="connsiteX1960" fmla="*/ 4331150 w 9642298"/>
              <a:gd name="connsiteY1960" fmla="*/ 2297117 h 4853104"/>
              <a:gd name="connsiteX1961" fmla="*/ 4344732 w 9642298"/>
              <a:gd name="connsiteY1961" fmla="*/ 2318529 h 4853104"/>
              <a:gd name="connsiteX1962" fmla="*/ 4352630 w 9642298"/>
              <a:gd name="connsiteY1962" fmla="*/ 2299872 h 4853104"/>
              <a:gd name="connsiteX1963" fmla="*/ 4342544 w 9642298"/>
              <a:gd name="connsiteY1963" fmla="*/ 2291180 h 4853104"/>
              <a:gd name="connsiteX1964" fmla="*/ 6098961 w 9642298"/>
              <a:gd name="connsiteY1964" fmla="*/ 2290599 h 4853104"/>
              <a:gd name="connsiteX1965" fmla="*/ 6119934 w 9642298"/>
              <a:gd name="connsiteY1965" fmla="*/ 2306447 h 4853104"/>
              <a:gd name="connsiteX1966" fmla="*/ 6122770 w 9642298"/>
              <a:gd name="connsiteY1966" fmla="*/ 2326579 h 4853104"/>
              <a:gd name="connsiteX1967" fmla="*/ 6109462 w 9642298"/>
              <a:gd name="connsiteY1967" fmla="*/ 2298591 h 4853104"/>
              <a:gd name="connsiteX1968" fmla="*/ 6087446 w 9642298"/>
              <a:gd name="connsiteY1968" fmla="*/ 2308847 h 4853104"/>
              <a:gd name="connsiteX1969" fmla="*/ 6098961 w 9642298"/>
              <a:gd name="connsiteY1969" fmla="*/ 2290599 h 4853104"/>
              <a:gd name="connsiteX1970" fmla="*/ 4306617 w 9642298"/>
              <a:gd name="connsiteY1970" fmla="*/ 2280779 h 4853104"/>
              <a:gd name="connsiteX1971" fmla="*/ 4270270 w 9642298"/>
              <a:gd name="connsiteY1971" fmla="*/ 2289207 h 4853104"/>
              <a:gd name="connsiteX1972" fmla="*/ 4312241 w 9642298"/>
              <a:gd name="connsiteY1972" fmla="*/ 2320957 h 4853104"/>
              <a:gd name="connsiteX1973" fmla="*/ 4320650 w 9642298"/>
              <a:gd name="connsiteY1973" fmla="*/ 2289207 h 4853104"/>
              <a:gd name="connsiteX1974" fmla="*/ 4306617 w 9642298"/>
              <a:gd name="connsiteY1974" fmla="*/ 2280779 h 4853104"/>
              <a:gd name="connsiteX1975" fmla="*/ 7488084 w 9642298"/>
              <a:gd name="connsiteY1975" fmla="*/ 2280659 h 4853104"/>
              <a:gd name="connsiteX1976" fmla="*/ 7495772 w 9642298"/>
              <a:gd name="connsiteY1976" fmla="*/ 2288525 h 4853104"/>
              <a:gd name="connsiteX1977" fmla="*/ 7459750 w 9642298"/>
              <a:gd name="connsiteY1977" fmla="*/ 2290352 h 4853104"/>
              <a:gd name="connsiteX1978" fmla="*/ 7479280 w 9642298"/>
              <a:gd name="connsiteY1978" fmla="*/ 2283843 h 4853104"/>
              <a:gd name="connsiteX1979" fmla="*/ 7488084 w 9642298"/>
              <a:gd name="connsiteY1979" fmla="*/ 2280659 h 4853104"/>
              <a:gd name="connsiteX1980" fmla="*/ 6016550 w 9642298"/>
              <a:gd name="connsiteY1980" fmla="*/ 2279906 h 4853104"/>
              <a:gd name="connsiteX1981" fmla="*/ 6062588 w 9642298"/>
              <a:gd name="connsiteY1981" fmla="*/ 2298972 h 4853104"/>
              <a:gd name="connsiteX1982" fmla="*/ 6032671 w 9642298"/>
              <a:gd name="connsiteY1982" fmla="*/ 2327968 h 4853104"/>
              <a:gd name="connsiteX1983" fmla="*/ 6046754 w 9642298"/>
              <a:gd name="connsiteY1983" fmla="*/ 2336287 h 4853104"/>
              <a:gd name="connsiteX1984" fmla="*/ 5993298 w 9642298"/>
              <a:gd name="connsiteY1984" fmla="*/ 2322839 h 4853104"/>
              <a:gd name="connsiteX1985" fmla="*/ 5988425 w 9642298"/>
              <a:gd name="connsiteY1985" fmla="*/ 2355082 h 4853104"/>
              <a:gd name="connsiteX1986" fmla="*/ 5974361 w 9642298"/>
              <a:gd name="connsiteY1986" fmla="*/ 2346654 h 4853104"/>
              <a:gd name="connsiteX1987" fmla="*/ 5987648 w 9642298"/>
              <a:gd name="connsiteY1987" fmla="*/ 2282715 h 4853104"/>
              <a:gd name="connsiteX1988" fmla="*/ 6016550 w 9642298"/>
              <a:gd name="connsiteY1988" fmla="*/ 2279906 h 4853104"/>
              <a:gd name="connsiteX1989" fmla="*/ 6873413 w 9642298"/>
              <a:gd name="connsiteY1989" fmla="*/ 2279633 h 4853104"/>
              <a:gd name="connsiteX1990" fmla="*/ 6915863 w 9642298"/>
              <a:gd name="connsiteY1990" fmla="*/ 2298400 h 4853104"/>
              <a:gd name="connsiteX1991" fmla="*/ 6879785 w 9642298"/>
              <a:gd name="connsiteY1991" fmla="*/ 2300226 h 4853104"/>
              <a:gd name="connsiteX1992" fmla="*/ 6873413 w 9642298"/>
              <a:gd name="connsiteY1992" fmla="*/ 2279633 h 4853104"/>
              <a:gd name="connsiteX1993" fmla="*/ 6362228 w 9642298"/>
              <a:gd name="connsiteY1993" fmla="*/ 2278952 h 4853104"/>
              <a:gd name="connsiteX1994" fmla="*/ 6387033 w 9642298"/>
              <a:gd name="connsiteY1994" fmla="*/ 2288746 h 4853104"/>
              <a:gd name="connsiteX1995" fmla="*/ 6376319 w 9642298"/>
              <a:gd name="connsiteY1995" fmla="*/ 2287300 h 4853104"/>
              <a:gd name="connsiteX1996" fmla="*/ 6368612 w 9642298"/>
              <a:gd name="connsiteY1996" fmla="*/ 2299436 h 4853104"/>
              <a:gd name="connsiteX1997" fmla="*/ 6372458 w 9642298"/>
              <a:gd name="connsiteY1997" fmla="*/ 2293382 h 4853104"/>
              <a:gd name="connsiteX1998" fmla="*/ 6362228 w 9642298"/>
              <a:gd name="connsiteY1998" fmla="*/ 2278952 h 4853104"/>
              <a:gd name="connsiteX1999" fmla="*/ 4724345 w 9642298"/>
              <a:gd name="connsiteY1999" fmla="*/ 2276005 h 4853104"/>
              <a:gd name="connsiteX2000" fmla="*/ 4710524 w 9642298"/>
              <a:gd name="connsiteY2000" fmla="*/ 2352983 h 4853104"/>
              <a:gd name="connsiteX2001" fmla="*/ 4697750 w 9642298"/>
              <a:gd name="connsiteY2001" fmla="*/ 2311957 h 4853104"/>
              <a:gd name="connsiteX2002" fmla="*/ 4724345 w 9642298"/>
              <a:gd name="connsiteY2002" fmla="*/ 2276005 h 4853104"/>
              <a:gd name="connsiteX2003" fmla="*/ 6208620 w 9642298"/>
              <a:gd name="connsiteY2003" fmla="*/ 2274310 h 4853104"/>
              <a:gd name="connsiteX2004" fmla="*/ 6221511 w 9642298"/>
              <a:gd name="connsiteY2004" fmla="*/ 2286861 h 4853104"/>
              <a:gd name="connsiteX2005" fmla="*/ 6223786 w 9642298"/>
              <a:gd name="connsiteY2005" fmla="*/ 2319946 h 4853104"/>
              <a:gd name="connsiteX2006" fmla="*/ 6192075 w 9642298"/>
              <a:gd name="connsiteY2006" fmla="*/ 2302681 h 4853104"/>
              <a:gd name="connsiteX2007" fmla="*/ 6206698 w 9642298"/>
              <a:gd name="connsiteY2007" fmla="*/ 2297935 h 4853104"/>
              <a:gd name="connsiteX2008" fmla="*/ 6193087 w 9642298"/>
              <a:gd name="connsiteY2008" fmla="*/ 2276632 h 4853104"/>
              <a:gd name="connsiteX2009" fmla="*/ 6208620 w 9642298"/>
              <a:gd name="connsiteY2009" fmla="*/ 2274310 h 4853104"/>
              <a:gd name="connsiteX2010" fmla="*/ 6137902 w 9642298"/>
              <a:gd name="connsiteY2010" fmla="*/ 2271821 h 4853104"/>
              <a:gd name="connsiteX2011" fmla="*/ 6142468 w 9642298"/>
              <a:gd name="connsiteY2011" fmla="*/ 2283207 h 4853104"/>
              <a:gd name="connsiteX2012" fmla="*/ 6127087 w 9642298"/>
              <a:gd name="connsiteY2012" fmla="*/ 2307375 h 4853104"/>
              <a:gd name="connsiteX2013" fmla="*/ 6128349 w 9642298"/>
              <a:gd name="connsiteY2013" fmla="*/ 2274779 h 4853104"/>
              <a:gd name="connsiteX2014" fmla="*/ 6137902 w 9642298"/>
              <a:gd name="connsiteY2014" fmla="*/ 2271821 h 4853104"/>
              <a:gd name="connsiteX2015" fmla="*/ 6034735 w 9642298"/>
              <a:gd name="connsiteY2015" fmla="*/ 2270449 h 4853104"/>
              <a:gd name="connsiteX2016" fmla="*/ 6049074 w 9642298"/>
              <a:gd name="connsiteY2016" fmla="*/ 2277614 h 4853104"/>
              <a:gd name="connsiteX2017" fmla="*/ 6023498 w 9642298"/>
              <a:gd name="connsiteY2017" fmla="*/ 2287380 h 4853104"/>
              <a:gd name="connsiteX2018" fmla="*/ 6034735 w 9642298"/>
              <a:gd name="connsiteY2018" fmla="*/ 2270449 h 4853104"/>
              <a:gd name="connsiteX2019" fmla="*/ 7115112 w 9642298"/>
              <a:gd name="connsiteY2019" fmla="*/ 2265257 h 4853104"/>
              <a:gd name="connsiteX2020" fmla="*/ 7102607 w 9642298"/>
              <a:gd name="connsiteY2020" fmla="*/ 2309557 h 4853104"/>
              <a:gd name="connsiteX2021" fmla="*/ 7115112 w 9642298"/>
              <a:gd name="connsiteY2021" fmla="*/ 2265257 h 4853104"/>
              <a:gd name="connsiteX2022" fmla="*/ 5794000 w 9642298"/>
              <a:gd name="connsiteY2022" fmla="*/ 2264166 h 4853104"/>
              <a:gd name="connsiteX2023" fmla="*/ 5821372 w 9642298"/>
              <a:gd name="connsiteY2023" fmla="*/ 2300527 h 4853104"/>
              <a:gd name="connsiteX2024" fmla="*/ 5816788 w 9642298"/>
              <a:gd name="connsiteY2024" fmla="*/ 2326141 h 4853104"/>
              <a:gd name="connsiteX2025" fmla="*/ 5795308 w 9642298"/>
              <a:gd name="connsiteY2025" fmla="*/ 2323331 h 4853104"/>
              <a:gd name="connsiteX2026" fmla="*/ 5766890 w 9642298"/>
              <a:gd name="connsiteY2026" fmla="*/ 2313047 h 4853104"/>
              <a:gd name="connsiteX2027" fmla="*/ 5769469 w 9642298"/>
              <a:gd name="connsiteY2027" fmla="*/ 2339723 h 4853104"/>
              <a:gd name="connsiteX2028" fmla="*/ 5751817 w 9642298"/>
              <a:gd name="connsiteY2028" fmla="*/ 2330831 h 4853104"/>
              <a:gd name="connsiteX2029" fmla="*/ 5760031 w 9642298"/>
              <a:gd name="connsiteY2029" fmla="*/ 2305628 h 4853104"/>
              <a:gd name="connsiteX2030" fmla="*/ 5742349 w 9642298"/>
              <a:gd name="connsiteY2030" fmla="*/ 2296736 h 4853104"/>
              <a:gd name="connsiteX2031" fmla="*/ 5684023 w 9642298"/>
              <a:gd name="connsiteY2031" fmla="*/ 2315502 h 4853104"/>
              <a:gd name="connsiteX2032" fmla="*/ 5746907 w 9642298"/>
              <a:gd name="connsiteY2032" fmla="*/ 2271122 h 4853104"/>
              <a:gd name="connsiteX2033" fmla="*/ 5794000 w 9642298"/>
              <a:gd name="connsiteY2033" fmla="*/ 2264166 h 4853104"/>
              <a:gd name="connsiteX2034" fmla="*/ 5814064 w 9642298"/>
              <a:gd name="connsiteY2034" fmla="*/ 2257729 h 4853104"/>
              <a:gd name="connsiteX2035" fmla="*/ 5826003 w 9642298"/>
              <a:gd name="connsiteY2035" fmla="*/ 2274805 h 4853104"/>
              <a:gd name="connsiteX2036" fmla="*/ 5800937 w 9642298"/>
              <a:gd name="connsiteY2036" fmla="*/ 2271586 h 4853104"/>
              <a:gd name="connsiteX2037" fmla="*/ 5814064 w 9642298"/>
              <a:gd name="connsiteY2037" fmla="*/ 2257729 h 4853104"/>
              <a:gd name="connsiteX2038" fmla="*/ 4588495 w 9642298"/>
              <a:gd name="connsiteY2038" fmla="*/ 2251809 h 4853104"/>
              <a:gd name="connsiteX2039" fmla="*/ 4590826 w 9642298"/>
              <a:gd name="connsiteY2039" fmla="*/ 2284897 h 4853104"/>
              <a:gd name="connsiteX2040" fmla="*/ 4611823 w 9642298"/>
              <a:gd name="connsiteY2040" fmla="*/ 2300745 h 4853104"/>
              <a:gd name="connsiteX2041" fmla="*/ 4680099 w 9642298"/>
              <a:gd name="connsiteY2041" fmla="*/ 2303062 h 4853104"/>
              <a:gd name="connsiteX2042" fmla="*/ 4681088 w 9642298"/>
              <a:gd name="connsiteY2042" fmla="*/ 2276987 h 4853104"/>
              <a:gd name="connsiteX2043" fmla="*/ 4694400 w 9642298"/>
              <a:gd name="connsiteY2043" fmla="*/ 2304972 h 4853104"/>
              <a:gd name="connsiteX2044" fmla="*/ 4690062 w 9642298"/>
              <a:gd name="connsiteY2044" fmla="*/ 2324067 h 4853104"/>
              <a:gd name="connsiteX2045" fmla="*/ 4661938 w 9642298"/>
              <a:gd name="connsiteY2045" fmla="*/ 2307317 h 4853104"/>
              <a:gd name="connsiteX2046" fmla="*/ 4649883 w 9642298"/>
              <a:gd name="connsiteY2046" fmla="*/ 2338549 h 4853104"/>
              <a:gd name="connsiteX2047" fmla="*/ 4635340 w 9642298"/>
              <a:gd name="connsiteY2047" fmla="*/ 2343269 h 4853104"/>
              <a:gd name="connsiteX2048" fmla="*/ 4640188 w 9642298"/>
              <a:gd name="connsiteY2048" fmla="*/ 2311000 h 4853104"/>
              <a:gd name="connsiteX2049" fmla="*/ 4633304 w 9642298"/>
              <a:gd name="connsiteY2049" fmla="*/ 2303554 h 4853104"/>
              <a:gd name="connsiteX2050" fmla="*/ 4617663 w 9642298"/>
              <a:gd name="connsiteY2050" fmla="*/ 2334268 h 4853104"/>
              <a:gd name="connsiteX2051" fmla="*/ 4618412 w 9642298"/>
              <a:gd name="connsiteY2051" fmla="*/ 2314712 h 4853104"/>
              <a:gd name="connsiteX2052" fmla="*/ 4599771 w 9642298"/>
              <a:gd name="connsiteY2052" fmla="*/ 2332005 h 4853104"/>
              <a:gd name="connsiteX2053" fmla="*/ 4584960 w 9642298"/>
              <a:gd name="connsiteY2053" fmla="*/ 2343269 h 4853104"/>
              <a:gd name="connsiteX2054" fmla="*/ 4556514 w 9642298"/>
              <a:gd name="connsiteY2054" fmla="*/ 2332959 h 4853104"/>
              <a:gd name="connsiteX2055" fmla="*/ 4588495 w 9642298"/>
              <a:gd name="connsiteY2055" fmla="*/ 2251809 h 4853104"/>
              <a:gd name="connsiteX2056" fmla="*/ 5132237 w 9642298"/>
              <a:gd name="connsiteY2056" fmla="*/ 2251305 h 4853104"/>
              <a:gd name="connsiteX2057" fmla="*/ 5138581 w 9642298"/>
              <a:gd name="connsiteY2057" fmla="*/ 2253802 h 4853104"/>
              <a:gd name="connsiteX2058" fmla="*/ 5132967 w 9642298"/>
              <a:gd name="connsiteY2058" fmla="*/ 2254599 h 4853104"/>
              <a:gd name="connsiteX2059" fmla="*/ 5148855 w 9642298"/>
              <a:gd name="connsiteY2059" fmla="*/ 2249724 h 4853104"/>
              <a:gd name="connsiteX2060" fmla="*/ 5153332 w 9642298"/>
              <a:gd name="connsiteY2060" fmla="*/ 2259610 h 4853104"/>
              <a:gd name="connsiteX2061" fmla="*/ 5138581 w 9642298"/>
              <a:gd name="connsiteY2061" fmla="*/ 2253802 h 4853104"/>
              <a:gd name="connsiteX2062" fmla="*/ 5140821 w 9642298"/>
              <a:gd name="connsiteY2062" fmla="*/ 2253484 h 4853104"/>
              <a:gd name="connsiteX2063" fmla="*/ 5148855 w 9642298"/>
              <a:gd name="connsiteY2063" fmla="*/ 2249724 h 4853104"/>
              <a:gd name="connsiteX2064" fmla="*/ 5963868 w 9642298"/>
              <a:gd name="connsiteY2064" fmla="*/ 2246818 h 4853104"/>
              <a:gd name="connsiteX2065" fmla="*/ 5973828 w 9642298"/>
              <a:gd name="connsiteY2065" fmla="*/ 2267766 h 4853104"/>
              <a:gd name="connsiteX2066" fmla="*/ 5951335 w 9642298"/>
              <a:gd name="connsiteY2066" fmla="*/ 2291143 h 4853104"/>
              <a:gd name="connsiteX2067" fmla="*/ 5965872 w 9642298"/>
              <a:gd name="connsiteY2067" fmla="*/ 2286478 h 4853104"/>
              <a:gd name="connsiteX2068" fmla="*/ 5970990 w 9642298"/>
              <a:gd name="connsiteY2068" fmla="*/ 2339614 h 4853104"/>
              <a:gd name="connsiteX2069" fmla="*/ 5946694 w 9642298"/>
              <a:gd name="connsiteY2069" fmla="*/ 2316865 h 4853104"/>
              <a:gd name="connsiteX2070" fmla="*/ 5941557 w 9642298"/>
              <a:gd name="connsiteY2070" fmla="*/ 2355491 h 4853104"/>
              <a:gd name="connsiteX2071" fmla="*/ 5921629 w 9642298"/>
              <a:gd name="connsiteY2071" fmla="*/ 2313592 h 4853104"/>
              <a:gd name="connsiteX2072" fmla="*/ 5888601 w 9642298"/>
              <a:gd name="connsiteY2072" fmla="*/ 2328921 h 4853104"/>
              <a:gd name="connsiteX2073" fmla="*/ 5884001 w 9642298"/>
              <a:gd name="connsiteY2073" fmla="*/ 2354618 h 4853104"/>
              <a:gd name="connsiteX2074" fmla="*/ 5870500 w 9642298"/>
              <a:gd name="connsiteY2074" fmla="*/ 2333151 h 4853104"/>
              <a:gd name="connsiteX2075" fmla="*/ 5884803 w 9642298"/>
              <a:gd name="connsiteY2075" fmla="*/ 2334978 h 4853104"/>
              <a:gd name="connsiteX2076" fmla="*/ 5831366 w 9642298"/>
              <a:gd name="connsiteY2076" fmla="*/ 2321447 h 4853104"/>
              <a:gd name="connsiteX2077" fmla="*/ 5886059 w 9642298"/>
              <a:gd name="connsiteY2077" fmla="*/ 2302380 h 4853104"/>
              <a:gd name="connsiteX2078" fmla="*/ 5886596 w 9642298"/>
              <a:gd name="connsiteY2078" fmla="*/ 2289316 h 4853104"/>
              <a:gd name="connsiteX2079" fmla="*/ 5869159 w 9642298"/>
              <a:gd name="connsiteY2079" fmla="*/ 2273903 h 4853104"/>
              <a:gd name="connsiteX2080" fmla="*/ 5850754 w 9642298"/>
              <a:gd name="connsiteY2080" fmla="*/ 2284625 h 4853104"/>
              <a:gd name="connsiteX2081" fmla="*/ 5872992 w 9642298"/>
              <a:gd name="connsiteY2081" fmla="*/ 2267795 h 4853104"/>
              <a:gd name="connsiteX2082" fmla="*/ 5893747 w 9642298"/>
              <a:gd name="connsiteY2082" fmla="*/ 2290215 h 4853104"/>
              <a:gd name="connsiteX2083" fmla="*/ 5930579 w 9642298"/>
              <a:gd name="connsiteY2083" fmla="*/ 2268722 h 4853104"/>
              <a:gd name="connsiteX2084" fmla="*/ 5940565 w 9642298"/>
              <a:gd name="connsiteY2084" fmla="*/ 2289751 h 4853104"/>
              <a:gd name="connsiteX2085" fmla="*/ 5944636 w 9642298"/>
              <a:gd name="connsiteY2085" fmla="*/ 2277122 h 4853104"/>
              <a:gd name="connsiteX2086" fmla="*/ 5934435 w 9642298"/>
              <a:gd name="connsiteY2086" fmla="*/ 2262694 h 4853104"/>
              <a:gd name="connsiteX2087" fmla="*/ 5963868 w 9642298"/>
              <a:gd name="connsiteY2087" fmla="*/ 2246818 h 4853104"/>
              <a:gd name="connsiteX2088" fmla="*/ 6062020 w 9642298"/>
              <a:gd name="connsiteY2088" fmla="*/ 2243103 h 4853104"/>
              <a:gd name="connsiteX2089" fmla="*/ 6071566 w 9642298"/>
              <a:gd name="connsiteY2089" fmla="*/ 2254266 h 4853104"/>
              <a:gd name="connsiteX2090" fmla="*/ 6056486 w 9642298"/>
              <a:gd name="connsiteY2090" fmla="*/ 2271996 h 4853104"/>
              <a:gd name="connsiteX2091" fmla="*/ 6050331 w 9642298"/>
              <a:gd name="connsiteY2091" fmla="*/ 2244910 h 4853104"/>
              <a:gd name="connsiteX2092" fmla="*/ 6062020 w 9642298"/>
              <a:gd name="connsiteY2092" fmla="*/ 2243103 h 4853104"/>
              <a:gd name="connsiteX2093" fmla="*/ 6993600 w 9642298"/>
              <a:gd name="connsiteY2093" fmla="*/ 2242863 h 4853104"/>
              <a:gd name="connsiteX2094" fmla="*/ 7014600 w 9642298"/>
              <a:gd name="connsiteY2094" fmla="*/ 2258711 h 4853104"/>
              <a:gd name="connsiteX2095" fmla="*/ 6996148 w 9642298"/>
              <a:gd name="connsiteY2095" fmla="*/ 2269459 h 4853104"/>
              <a:gd name="connsiteX2096" fmla="*/ 6993600 w 9642298"/>
              <a:gd name="connsiteY2096" fmla="*/ 2242863 h 4853104"/>
              <a:gd name="connsiteX2097" fmla="*/ 6151411 w 9642298"/>
              <a:gd name="connsiteY2097" fmla="*/ 2238418 h 4853104"/>
              <a:gd name="connsiteX2098" fmla="*/ 6216148 w 9642298"/>
              <a:gd name="connsiteY2098" fmla="*/ 2240246 h 4853104"/>
              <a:gd name="connsiteX2099" fmla="*/ 6218694 w 9642298"/>
              <a:gd name="connsiteY2099" fmla="*/ 2266841 h 4853104"/>
              <a:gd name="connsiteX2100" fmla="*/ 6171364 w 9642298"/>
              <a:gd name="connsiteY2100" fmla="*/ 2280343 h 4853104"/>
              <a:gd name="connsiteX2101" fmla="*/ 6176213 w 9642298"/>
              <a:gd name="connsiteY2101" fmla="*/ 2248129 h 4853104"/>
              <a:gd name="connsiteX2102" fmla="*/ 6151411 w 9642298"/>
              <a:gd name="connsiteY2102" fmla="*/ 2238418 h 4853104"/>
              <a:gd name="connsiteX2103" fmla="*/ 6261020 w 9642298"/>
              <a:gd name="connsiteY2103" fmla="*/ 2236993 h 4853104"/>
              <a:gd name="connsiteX2104" fmla="*/ 6269866 w 9642298"/>
              <a:gd name="connsiteY2104" fmla="*/ 2247256 h 4853104"/>
              <a:gd name="connsiteX2105" fmla="*/ 6258325 w 9642298"/>
              <a:gd name="connsiteY2105" fmla="*/ 2265424 h 4853104"/>
              <a:gd name="connsiteX2106" fmla="*/ 6225591 w 9642298"/>
              <a:gd name="connsiteY2106" fmla="*/ 2274316 h 4853104"/>
              <a:gd name="connsiteX2107" fmla="*/ 6246746 w 9642298"/>
              <a:gd name="connsiteY2107" fmla="*/ 2241291 h 4853104"/>
              <a:gd name="connsiteX2108" fmla="*/ 6261020 w 9642298"/>
              <a:gd name="connsiteY2108" fmla="*/ 2236993 h 4853104"/>
              <a:gd name="connsiteX2109" fmla="*/ 5129037 w 9642298"/>
              <a:gd name="connsiteY2109" fmla="*/ 2236780 h 4853104"/>
              <a:gd name="connsiteX2110" fmla="*/ 5132237 w 9642298"/>
              <a:gd name="connsiteY2110" fmla="*/ 2251305 h 4853104"/>
              <a:gd name="connsiteX2111" fmla="*/ 5103663 w 9642298"/>
              <a:gd name="connsiteY2111" fmla="*/ 2240053 h 4853104"/>
              <a:gd name="connsiteX2112" fmla="*/ 5129037 w 9642298"/>
              <a:gd name="connsiteY2112" fmla="*/ 2236780 h 4853104"/>
              <a:gd name="connsiteX2113" fmla="*/ 6932210 w 9642298"/>
              <a:gd name="connsiteY2113" fmla="*/ 2234941 h 4853104"/>
              <a:gd name="connsiteX2114" fmla="*/ 6936039 w 9642298"/>
              <a:gd name="connsiteY2114" fmla="*/ 2241964 h 4853104"/>
              <a:gd name="connsiteX2115" fmla="*/ 6927122 w 9642298"/>
              <a:gd name="connsiteY2115" fmla="*/ 2286753 h 4853104"/>
              <a:gd name="connsiteX2116" fmla="*/ 6913543 w 9642298"/>
              <a:gd name="connsiteY2116" fmla="*/ 2265315 h 4853104"/>
              <a:gd name="connsiteX2117" fmla="*/ 6929661 w 9642298"/>
              <a:gd name="connsiteY2117" fmla="*/ 2235093 h 4853104"/>
              <a:gd name="connsiteX2118" fmla="*/ 6932210 w 9642298"/>
              <a:gd name="connsiteY2118" fmla="*/ 2234941 h 4853104"/>
              <a:gd name="connsiteX2119" fmla="*/ 6393573 w 9642298"/>
              <a:gd name="connsiteY2119" fmla="*/ 2233389 h 4853104"/>
              <a:gd name="connsiteX2120" fmla="*/ 6406942 w 9642298"/>
              <a:gd name="connsiteY2120" fmla="*/ 2238825 h 4853104"/>
              <a:gd name="connsiteX2121" fmla="*/ 6373198 w 9642298"/>
              <a:gd name="connsiteY2121" fmla="*/ 2273768 h 4853104"/>
              <a:gd name="connsiteX2122" fmla="*/ 6388568 w 9642298"/>
              <a:gd name="connsiteY2122" fmla="*/ 2249490 h 4853104"/>
              <a:gd name="connsiteX2123" fmla="*/ 6381623 w 9642298"/>
              <a:gd name="connsiteY2123" fmla="*/ 2242044 h 4853104"/>
              <a:gd name="connsiteX2124" fmla="*/ 6355547 w 9642298"/>
              <a:gd name="connsiteY2124" fmla="*/ 2264957 h 4853104"/>
              <a:gd name="connsiteX2125" fmla="*/ 6378785 w 9642298"/>
              <a:gd name="connsiteY2125" fmla="*/ 2234461 h 4853104"/>
              <a:gd name="connsiteX2126" fmla="*/ 6393573 w 9642298"/>
              <a:gd name="connsiteY2126" fmla="*/ 2233389 h 4853104"/>
              <a:gd name="connsiteX2127" fmla="*/ 6461225 w 9642298"/>
              <a:gd name="connsiteY2127" fmla="*/ 2232745 h 4853104"/>
              <a:gd name="connsiteX2128" fmla="*/ 6462993 w 9642298"/>
              <a:gd name="connsiteY2128" fmla="*/ 2278923 h 4853104"/>
              <a:gd name="connsiteX2129" fmla="*/ 6461225 w 9642298"/>
              <a:gd name="connsiteY2129" fmla="*/ 2232745 h 4853104"/>
              <a:gd name="connsiteX2130" fmla="*/ 5542727 w 9642298"/>
              <a:gd name="connsiteY2130" fmla="*/ 2232526 h 4853104"/>
              <a:gd name="connsiteX2131" fmla="*/ 5556555 w 9642298"/>
              <a:gd name="connsiteY2131" fmla="*/ 2259584 h 4853104"/>
              <a:gd name="connsiteX2132" fmla="*/ 5535878 w 9642298"/>
              <a:gd name="connsiteY2132" fmla="*/ 2237135 h 4853104"/>
              <a:gd name="connsiteX2133" fmla="*/ 5542727 w 9642298"/>
              <a:gd name="connsiteY2133" fmla="*/ 2232526 h 4853104"/>
              <a:gd name="connsiteX2134" fmla="*/ 5240866 w 9642298"/>
              <a:gd name="connsiteY2134" fmla="*/ 2231597 h 4853104"/>
              <a:gd name="connsiteX2135" fmla="*/ 5265461 w 9642298"/>
              <a:gd name="connsiteY2135" fmla="*/ 2247855 h 4853104"/>
              <a:gd name="connsiteX2136" fmla="*/ 5240866 w 9642298"/>
              <a:gd name="connsiteY2136" fmla="*/ 2231597 h 4853104"/>
              <a:gd name="connsiteX2137" fmla="*/ 6587337 w 9642298"/>
              <a:gd name="connsiteY2137" fmla="*/ 2229443 h 4853104"/>
              <a:gd name="connsiteX2138" fmla="*/ 6589157 w 9642298"/>
              <a:gd name="connsiteY2138" fmla="*/ 2275595 h 4853104"/>
              <a:gd name="connsiteX2139" fmla="*/ 6594007 w 9642298"/>
              <a:gd name="connsiteY2139" fmla="*/ 2243407 h 4853104"/>
              <a:gd name="connsiteX2140" fmla="*/ 6587337 w 9642298"/>
              <a:gd name="connsiteY2140" fmla="*/ 2229443 h 4853104"/>
              <a:gd name="connsiteX2141" fmla="*/ 5514673 w 9642298"/>
              <a:gd name="connsiteY2141" fmla="*/ 2227805 h 4853104"/>
              <a:gd name="connsiteX2142" fmla="*/ 5499027 w 9642298"/>
              <a:gd name="connsiteY2142" fmla="*/ 2258628 h 4853104"/>
              <a:gd name="connsiteX2143" fmla="*/ 5520531 w 9642298"/>
              <a:gd name="connsiteY2143" fmla="*/ 2261383 h 4853104"/>
              <a:gd name="connsiteX2144" fmla="*/ 5528702 w 9642298"/>
              <a:gd name="connsiteY2144" fmla="*/ 2236153 h 4853104"/>
              <a:gd name="connsiteX2145" fmla="*/ 5609047 w 9642298"/>
              <a:gd name="connsiteY2145" fmla="*/ 2299136 h 4853104"/>
              <a:gd name="connsiteX2146" fmla="*/ 5602889 w 9642298"/>
              <a:gd name="connsiteY2146" fmla="*/ 2272130 h 4853104"/>
              <a:gd name="connsiteX2147" fmla="*/ 5614142 w 9642298"/>
              <a:gd name="connsiteY2147" fmla="*/ 2260429 h 4853104"/>
              <a:gd name="connsiteX2148" fmla="*/ 5616716 w 9642298"/>
              <a:gd name="connsiteY2148" fmla="*/ 2287051 h 4853104"/>
              <a:gd name="connsiteX2149" fmla="*/ 5620809 w 9642298"/>
              <a:gd name="connsiteY2149" fmla="*/ 2274476 h 4853104"/>
              <a:gd name="connsiteX2150" fmla="*/ 5641304 w 9642298"/>
              <a:gd name="connsiteY2150" fmla="*/ 2303308 h 4853104"/>
              <a:gd name="connsiteX2151" fmla="*/ 5663796 w 9642298"/>
              <a:gd name="connsiteY2151" fmla="*/ 2280094 h 4853104"/>
              <a:gd name="connsiteX2152" fmla="*/ 5696047 w 9642298"/>
              <a:gd name="connsiteY2152" fmla="*/ 2284215 h 4853104"/>
              <a:gd name="connsiteX2153" fmla="*/ 5677344 w 9642298"/>
              <a:gd name="connsiteY2153" fmla="*/ 2301452 h 4853104"/>
              <a:gd name="connsiteX2154" fmla="*/ 5684023 w 9642298"/>
              <a:gd name="connsiteY2154" fmla="*/ 2315502 h 4853104"/>
              <a:gd name="connsiteX2155" fmla="*/ 5667890 w 9642298"/>
              <a:gd name="connsiteY2155" fmla="*/ 2359283 h 4853104"/>
              <a:gd name="connsiteX2156" fmla="*/ 5646924 w 9642298"/>
              <a:gd name="connsiteY2156" fmla="*/ 2343432 h 4853104"/>
              <a:gd name="connsiteX2157" fmla="*/ 5642561 w 9642298"/>
              <a:gd name="connsiteY2157" fmla="*/ 2362582 h 4853104"/>
              <a:gd name="connsiteX2158" fmla="*/ 5632626 w 9642298"/>
              <a:gd name="connsiteY2158" fmla="*/ 2341579 h 4853104"/>
              <a:gd name="connsiteX2159" fmla="*/ 5642925 w 9642298"/>
              <a:gd name="connsiteY2159" fmla="*/ 2338484 h 4853104"/>
              <a:gd name="connsiteX2160" fmla="*/ 5647689 w 9642298"/>
              <a:gd name="connsiteY2160" fmla="*/ 2323804 h 4853104"/>
              <a:gd name="connsiteX2161" fmla="*/ 5661738 w 9642298"/>
              <a:gd name="connsiteY2161" fmla="*/ 2332304 h 4853104"/>
              <a:gd name="connsiteX2162" fmla="*/ 5658924 w 9642298"/>
              <a:gd name="connsiteY2162" fmla="*/ 2312174 h 4853104"/>
              <a:gd name="connsiteX2163" fmla="*/ 5666339 w 9642298"/>
              <a:gd name="connsiteY2163" fmla="*/ 2306581 h 4853104"/>
              <a:gd name="connsiteX2164" fmla="*/ 5653719 w 9642298"/>
              <a:gd name="connsiteY2164" fmla="*/ 2299600 h 4853104"/>
              <a:gd name="connsiteX2165" fmla="*/ 5647678 w 9642298"/>
              <a:gd name="connsiteY2165" fmla="*/ 2323769 h 4853104"/>
              <a:gd name="connsiteX2166" fmla="*/ 5599618 w 9642298"/>
              <a:gd name="connsiteY2166" fmla="*/ 2326490 h 4853104"/>
              <a:gd name="connsiteX2167" fmla="*/ 5545633 w 9642298"/>
              <a:gd name="connsiteY2167" fmla="*/ 2356445 h 4853104"/>
              <a:gd name="connsiteX2168" fmla="*/ 5574290 w 9642298"/>
              <a:gd name="connsiteY2168" fmla="*/ 2360208 h 4853104"/>
              <a:gd name="connsiteX2169" fmla="*/ 5573509 w 9642298"/>
              <a:gd name="connsiteY2169" fmla="*/ 2379876 h 4853104"/>
              <a:gd name="connsiteX2170" fmla="*/ 5534380 w 9642298"/>
              <a:gd name="connsiteY2170" fmla="*/ 2368201 h 4853104"/>
              <a:gd name="connsiteX2171" fmla="*/ 5542042 w 9642298"/>
              <a:gd name="connsiteY2171" fmla="*/ 2356035 h 4853104"/>
              <a:gd name="connsiteX2172" fmla="*/ 5520806 w 9642298"/>
              <a:gd name="connsiteY2172" fmla="*/ 2346708 h 4853104"/>
              <a:gd name="connsiteX2173" fmla="*/ 5505802 w 9642298"/>
              <a:gd name="connsiteY2173" fmla="*/ 2313403 h 4853104"/>
              <a:gd name="connsiteX2174" fmla="*/ 5471217 w 9642298"/>
              <a:gd name="connsiteY2174" fmla="*/ 2327063 h 4853104"/>
              <a:gd name="connsiteX2175" fmla="*/ 5459890 w 9642298"/>
              <a:gd name="connsiteY2175" fmla="*/ 2320522 h 4853104"/>
              <a:gd name="connsiteX2176" fmla="*/ 5450226 w 9642298"/>
              <a:gd name="connsiteY2176" fmla="*/ 2311272 h 4853104"/>
              <a:gd name="connsiteX2177" fmla="*/ 5424142 w 9642298"/>
              <a:gd name="connsiteY2177" fmla="*/ 2334159 h 4853104"/>
              <a:gd name="connsiteX2178" fmla="*/ 5446904 w 9642298"/>
              <a:gd name="connsiteY2178" fmla="*/ 2304319 h 4853104"/>
              <a:gd name="connsiteX2179" fmla="*/ 5414420 w 9642298"/>
              <a:gd name="connsiteY2179" fmla="*/ 2306690 h 4853104"/>
              <a:gd name="connsiteX2180" fmla="*/ 5409569 w 9642298"/>
              <a:gd name="connsiteY2180" fmla="*/ 2338850 h 4853104"/>
              <a:gd name="connsiteX2181" fmla="*/ 5342020 w 9642298"/>
              <a:gd name="connsiteY2181" fmla="*/ 2316893 h 4853104"/>
              <a:gd name="connsiteX2182" fmla="*/ 5348155 w 9642298"/>
              <a:gd name="connsiteY2182" fmla="*/ 2343950 h 4853104"/>
              <a:gd name="connsiteX2183" fmla="*/ 5197947 w 9642298"/>
              <a:gd name="connsiteY2183" fmla="*/ 2317847 h 4853104"/>
              <a:gd name="connsiteX2184" fmla="*/ 5182332 w 9642298"/>
              <a:gd name="connsiteY2184" fmla="*/ 2348670 h 4853104"/>
              <a:gd name="connsiteX2185" fmla="*/ 5125830 w 9642298"/>
              <a:gd name="connsiteY2185" fmla="*/ 2321610 h 4853104"/>
              <a:gd name="connsiteX2186" fmla="*/ 5122481 w 9642298"/>
              <a:gd name="connsiteY2186" fmla="*/ 2314628 h 4853104"/>
              <a:gd name="connsiteX2187" fmla="*/ 5128611 w 9642298"/>
              <a:gd name="connsiteY2187" fmla="*/ 2341688 h 4853104"/>
              <a:gd name="connsiteX2188" fmla="*/ 5107398 w 9642298"/>
              <a:gd name="connsiteY2188" fmla="*/ 2332332 h 4853104"/>
              <a:gd name="connsiteX2189" fmla="*/ 5115060 w 9642298"/>
              <a:gd name="connsiteY2189" fmla="*/ 2320247 h 4853104"/>
              <a:gd name="connsiteX2190" fmla="*/ 5052879 w 9642298"/>
              <a:gd name="connsiteY2190" fmla="*/ 2344907 h 4853104"/>
              <a:gd name="connsiteX2191" fmla="*/ 5074607 w 9642298"/>
              <a:gd name="connsiteY2191" fmla="*/ 2341279 h 4853104"/>
              <a:gd name="connsiteX2192" fmla="*/ 5069999 w 9642298"/>
              <a:gd name="connsiteY2192" fmla="*/ 2366892 h 4853104"/>
              <a:gd name="connsiteX2193" fmla="*/ 4989449 w 9642298"/>
              <a:gd name="connsiteY2193" fmla="*/ 2310401 h 4853104"/>
              <a:gd name="connsiteX2194" fmla="*/ 5001450 w 9642298"/>
              <a:gd name="connsiteY2194" fmla="*/ 2279195 h 4853104"/>
              <a:gd name="connsiteX2195" fmla="*/ 5022175 w 9642298"/>
              <a:gd name="connsiteY2195" fmla="*/ 2301590 h 4853104"/>
              <a:gd name="connsiteX2196" fmla="*/ 5115541 w 9642298"/>
              <a:gd name="connsiteY2196" fmla="*/ 2307183 h 4853104"/>
              <a:gd name="connsiteX2197" fmla="*/ 5109431 w 9642298"/>
              <a:gd name="connsiteY2197" fmla="*/ 2280123 h 4853104"/>
              <a:gd name="connsiteX2198" fmla="*/ 5126554 w 9642298"/>
              <a:gd name="connsiteY2198" fmla="*/ 2302054 h 4853104"/>
              <a:gd name="connsiteX2199" fmla="*/ 5177965 w 9642298"/>
              <a:gd name="connsiteY2199" fmla="*/ 2275867 h 4853104"/>
              <a:gd name="connsiteX2200" fmla="*/ 5179272 w 9642298"/>
              <a:gd name="connsiteY2200" fmla="*/ 2243218 h 4853104"/>
              <a:gd name="connsiteX2201" fmla="*/ 5252950 w 9642298"/>
              <a:gd name="connsiteY2201" fmla="*/ 2292234 h 4853104"/>
              <a:gd name="connsiteX2202" fmla="*/ 5288235 w 9642298"/>
              <a:gd name="connsiteY2202" fmla="*/ 2309909 h 4853104"/>
              <a:gd name="connsiteX2203" fmla="*/ 5299781 w 9642298"/>
              <a:gd name="connsiteY2203" fmla="*/ 2291744 h 4853104"/>
              <a:gd name="connsiteX2204" fmla="*/ 5334329 w 9642298"/>
              <a:gd name="connsiteY2204" fmla="*/ 2329059 h 4853104"/>
              <a:gd name="connsiteX2205" fmla="*/ 5338721 w 9642298"/>
              <a:gd name="connsiteY2205" fmla="*/ 2309855 h 4853104"/>
              <a:gd name="connsiteX2206" fmla="*/ 5321557 w 9642298"/>
              <a:gd name="connsiteY2206" fmla="*/ 2288033 h 4853104"/>
              <a:gd name="connsiteX2207" fmla="*/ 5369085 w 9642298"/>
              <a:gd name="connsiteY2207" fmla="*/ 2292177 h 4853104"/>
              <a:gd name="connsiteX2208" fmla="*/ 5383946 w 9642298"/>
              <a:gd name="connsiteY2208" fmla="*/ 2288798 h 4853104"/>
              <a:gd name="connsiteX2209" fmla="*/ 5367485 w 9642298"/>
              <a:gd name="connsiteY2209" fmla="*/ 2281252 h 4853104"/>
              <a:gd name="connsiteX2210" fmla="*/ 5365742 w 9642298"/>
              <a:gd name="connsiteY2210" fmla="*/ 2260948 h 4853104"/>
              <a:gd name="connsiteX2211" fmla="*/ 5387222 w 9642298"/>
              <a:gd name="connsiteY2211" fmla="*/ 2263731 h 4853104"/>
              <a:gd name="connsiteX2212" fmla="*/ 5386263 w 9642298"/>
              <a:gd name="connsiteY2212" fmla="*/ 2288270 h 4853104"/>
              <a:gd name="connsiteX2213" fmla="*/ 5395397 w 9642298"/>
              <a:gd name="connsiteY2213" fmla="*/ 2286194 h 4853104"/>
              <a:gd name="connsiteX2214" fmla="*/ 5414927 w 9642298"/>
              <a:gd name="connsiteY2214" fmla="*/ 2293597 h 4853104"/>
              <a:gd name="connsiteX2215" fmla="*/ 5416183 w 9642298"/>
              <a:gd name="connsiteY2215" fmla="*/ 2260919 h 4853104"/>
              <a:gd name="connsiteX2216" fmla="*/ 5437423 w 9642298"/>
              <a:gd name="connsiteY2216" fmla="*/ 2270195 h 4853104"/>
              <a:gd name="connsiteX2217" fmla="*/ 5456358 w 9642298"/>
              <a:gd name="connsiteY2217" fmla="*/ 2246491 h 4853104"/>
              <a:gd name="connsiteX2218" fmla="*/ 5440479 w 9642298"/>
              <a:gd name="connsiteY2218" fmla="*/ 2283723 h 4853104"/>
              <a:gd name="connsiteX2219" fmla="*/ 5461963 w 9642298"/>
              <a:gd name="connsiteY2219" fmla="*/ 2286615 h 4853104"/>
              <a:gd name="connsiteX2220" fmla="*/ 5463242 w 9642298"/>
              <a:gd name="connsiteY2220" fmla="*/ 2253937 h 4853104"/>
              <a:gd name="connsiteX2221" fmla="*/ 5514673 w 9642298"/>
              <a:gd name="connsiteY2221" fmla="*/ 2227805 h 4853104"/>
              <a:gd name="connsiteX2222" fmla="*/ 6313879 w 9642298"/>
              <a:gd name="connsiteY2222" fmla="*/ 2226660 h 4853104"/>
              <a:gd name="connsiteX2223" fmla="*/ 6341521 w 9642298"/>
              <a:gd name="connsiteY2223" fmla="*/ 2256529 h 4853104"/>
              <a:gd name="connsiteX2224" fmla="*/ 6309540 w 9642298"/>
              <a:gd name="connsiteY2224" fmla="*/ 2245864 h 4853104"/>
              <a:gd name="connsiteX2225" fmla="*/ 6313879 w 9642298"/>
              <a:gd name="connsiteY2225" fmla="*/ 2226660 h 4853104"/>
              <a:gd name="connsiteX2226" fmla="*/ 4454205 w 9642298"/>
              <a:gd name="connsiteY2226" fmla="*/ 2221945 h 4853104"/>
              <a:gd name="connsiteX2227" fmla="*/ 4437592 w 9642298"/>
              <a:gd name="connsiteY2227" fmla="*/ 2245263 h 4853104"/>
              <a:gd name="connsiteX2228" fmla="*/ 4463678 w 9642298"/>
              <a:gd name="connsiteY2228" fmla="*/ 2222433 h 4853104"/>
              <a:gd name="connsiteX2229" fmla="*/ 4454205 w 9642298"/>
              <a:gd name="connsiteY2229" fmla="*/ 2221945 h 4853104"/>
              <a:gd name="connsiteX2230" fmla="*/ 4600521 w 9642298"/>
              <a:gd name="connsiteY2230" fmla="*/ 2220497 h 4853104"/>
              <a:gd name="connsiteX2231" fmla="*/ 4620984 w 9642298"/>
              <a:gd name="connsiteY2231" fmla="*/ 2249467 h 4853104"/>
              <a:gd name="connsiteX2232" fmla="*/ 4595674 w 9642298"/>
              <a:gd name="connsiteY2232" fmla="*/ 2252766 h 4853104"/>
              <a:gd name="connsiteX2233" fmla="*/ 4600521 w 9642298"/>
              <a:gd name="connsiteY2233" fmla="*/ 2220497 h 4853104"/>
              <a:gd name="connsiteX2234" fmla="*/ 4860195 w 9642298"/>
              <a:gd name="connsiteY2234" fmla="*/ 2208358 h 4853104"/>
              <a:gd name="connsiteX2235" fmla="*/ 4888844 w 9642298"/>
              <a:gd name="connsiteY2235" fmla="*/ 2212066 h 4853104"/>
              <a:gd name="connsiteX2236" fmla="*/ 4884699 w 9642298"/>
              <a:gd name="connsiteY2236" fmla="*/ 2224695 h 4853104"/>
              <a:gd name="connsiteX2237" fmla="*/ 4891631 w 9642298"/>
              <a:gd name="connsiteY2237" fmla="*/ 2232198 h 4853104"/>
              <a:gd name="connsiteX2238" fmla="*/ 4860195 w 9642298"/>
              <a:gd name="connsiteY2238" fmla="*/ 2208358 h 4853104"/>
              <a:gd name="connsiteX2239" fmla="*/ 6609856 w 9642298"/>
              <a:gd name="connsiteY2239" fmla="*/ 2206092 h 4853104"/>
              <a:gd name="connsiteX2240" fmla="*/ 6630614 w 9642298"/>
              <a:gd name="connsiteY2240" fmla="*/ 2228458 h 4853104"/>
              <a:gd name="connsiteX2241" fmla="*/ 6633184 w 9642298"/>
              <a:gd name="connsiteY2241" fmla="*/ 2255083 h 4853104"/>
              <a:gd name="connsiteX2242" fmla="*/ 6618823 w 9642298"/>
              <a:gd name="connsiteY2242" fmla="*/ 2253172 h 4853104"/>
              <a:gd name="connsiteX2243" fmla="*/ 6623699 w 9642298"/>
              <a:gd name="connsiteY2243" fmla="*/ 2221041 h 4853104"/>
              <a:gd name="connsiteX2244" fmla="*/ 6609856 w 9642298"/>
              <a:gd name="connsiteY2244" fmla="*/ 2206092 h 4853104"/>
              <a:gd name="connsiteX2245" fmla="*/ 4848632 w 9642298"/>
              <a:gd name="connsiteY2245" fmla="*/ 2192510 h 4853104"/>
              <a:gd name="connsiteX2246" fmla="*/ 4856596 w 9642298"/>
              <a:gd name="connsiteY2246" fmla="*/ 2207922 h 4853104"/>
              <a:gd name="connsiteX2247" fmla="*/ 4835360 w 9642298"/>
              <a:gd name="connsiteY2247" fmla="*/ 2198538 h 4853104"/>
              <a:gd name="connsiteX2248" fmla="*/ 4848632 w 9642298"/>
              <a:gd name="connsiteY2248" fmla="*/ 2192510 h 4853104"/>
              <a:gd name="connsiteX2249" fmla="*/ 4670400 w 9642298"/>
              <a:gd name="connsiteY2249" fmla="*/ 2183698 h 4853104"/>
              <a:gd name="connsiteX2250" fmla="*/ 4687513 w 9642298"/>
              <a:gd name="connsiteY2250" fmla="*/ 2205603 h 4853104"/>
              <a:gd name="connsiteX2251" fmla="*/ 4662203 w 9642298"/>
              <a:gd name="connsiteY2251" fmla="*/ 2208876 h 4853104"/>
              <a:gd name="connsiteX2252" fmla="*/ 4670400 w 9642298"/>
              <a:gd name="connsiteY2252" fmla="*/ 2183698 h 4853104"/>
              <a:gd name="connsiteX2253" fmla="*/ 5059251 w 9642298"/>
              <a:gd name="connsiteY2253" fmla="*/ 2181736 h 4853104"/>
              <a:gd name="connsiteX2254" fmla="*/ 5073342 w 9642298"/>
              <a:gd name="connsiteY2254" fmla="*/ 2190110 h 4853104"/>
              <a:gd name="connsiteX2255" fmla="*/ 5079205 w 9642298"/>
              <a:gd name="connsiteY2255" fmla="*/ 2223662 h 4853104"/>
              <a:gd name="connsiteX2256" fmla="*/ 5064903 w 9642298"/>
              <a:gd name="connsiteY2256" fmla="*/ 2221806 h 4853104"/>
              <a:gd name="connsiteX2257" fmla="*/ 5065651 w 9642298"/>
              <a:gd name="connsiteY2257" fmla="*/ 2202249 h 4853104"/>
              <a:gd name="connsiteX2258" fmla="*/ 5058475 w 9642298"/>
              <a:gd name="connsiteY2258" fmla="*/ 2201293 h 4853104"/>
              <a:gd name="connsiteX2259" fmla="*/ 5046983 w 9642298"/>
              <a:gd name="connsiteY2259" fmla="*/ 2219460 h 4853104"/>
              <a:gd name="connsiteX2260" fmla="*/ 5059251 w 9642298"/>
              <a:gd name="connsiteY2260" fmla="*/ 2181736 h 4853104"/>
              <a:gd name="connsiteX2261" fmla="*/ 4900261 w 9642298"/>
              <a:gd name="connsiteY2261" fmla="*/ 2176126 h 4853104"/>
              <a:gd name="connsiteX2262" fmla="*/ 4918995 w 9642298"/>
              <a:gd name="connsiteY2262" fmla="*/ 2176662 h 4853104"/>
              <a:gd name="connsiteX2263" fmla="*/ 4889592 w 9642298"/>
              <a:gd name="connsiteY2263" fmla="*/ 2192484 h 4853104"/>
              <a:gd name="connsiteX2264" fmla="*/ 4900261 w 9642298"/>
              <a:gd name="connsiteY2264" fmla="*/ 2176126 h 4853104"/>
              <a:gd name="connsiteX2265" fmla="*/ 4428731 w 9642298"/>
              <a:gd name="connsiteY2265" fmla="*/ 2173609 h 4853104"/>
              <a:gd name="connsiteX2266" fmla="*/ 4418386 w 9642298"/>
              <a:gd name="connsiteY2266" fmla="*/ 2183752 h 4853104"/>
              <a:gd name="connsiteX2267" fmla="*/ 4436306 w 9642298"/>
              <a:gd name="connsiteY2267" fmla="*/ 2185989 h 4853104"/>
              <a:gd name="connsiteX2268" fmla="*/ 4428731 w 9642298"/>
              <a:gd name="connsiteY2268" fmla="*/ 2173609 h 4853104"/>
              <a:gd name="connsiteX2269" fmla="*/ 4653489 w 9642298"/>
              <a:gd name="connsiteY2269" fmla="*/ 2169917 h 4853104"/>
              <a:gd name="connsiteX2270" fmla="*/ 4655511 w 9642298"/>
              <a:gd name="connsiteY2270" fmla="*/ 2194909 h 4853104"/>
              <a:gd name="connsiteX2271" fmla="*/ 4645038 w 9642298"/>
              <a:gd name="connsiteY2271" fmla="*/ 2186917 h 4853104"/>
              <a:gd name="connsiteX2272" fmla="*/ 4648106 w 9642298"/>
              <a:gd name="connsiteY2272" fmla="*/ 2170335 h 4853104"/>
              <a:gd name="connsiteX2273" fmla="*/ 4653489 w 9642298"/>
              <a:gd name="connsiteY2273" fmla="*/ 2169917 h 4853104"/>
              <a:gd name="connsiteX2274" fmla="*/ 5142607 w 9642298"/>
              <a:gd name="connsiteY2274" fmla="*/ 2166352 h 4853104"/>
              <a:gd name="connsiteX2275" fmla="*/ 5149817 w 9642298"/>
              <a:gd name="connsiteY2275" fmla="*/ 2167306 h 4853104"/>
              <a:gd name="connsiteX2276" fmla="*/ 5165887 w 9642298"/>
              <a:gd name="connsiteY2276" fmla="*/ 2215314 h 4853104"/>
              <a:gd name="connsiteX2277" fmla="*/ 5186676 w 9642298"/>
              <a:gd name="connsiteY2277" fmla="*/ 2237654 h 4853104"/>
              <a:gd name="connsiteX2278" fmla="*/ 5150832 w 9642298"/>
              <a:gd name="connsiteY2278" fmla="*/ 2232963 h 4853104"/>
              <a:gd name="connsiteX2279" fmla="*/ 5142607 w 9642298"/>
              <a:gd name="connsiteY2279" fmla="*/ 2166352 h 4853104"/>
              <a:gd name="connsiteX2280" fmla="*/ 9352448 w 9642298"/>
              <a:gd name="connsiteY2280" fmla="*/ 2164093 h 4853104"/>
              <a:gd name="connsiteX2281" fmla="*/ 9365218 w 9642298"/>
              <a:gd name="connsiteY2281" fmla="*/ 2170524 h 4853104"/>
              <a:gd name="connsiteX2282" fmla="*/ 9289204 w 9642298"/>
              <a:gd name="connsiteY2282" fmla="*/ 2180370 h 4853104"/>
              <a:gd name="connsiteX2283" fmla="*/ 9331963 w 9642298"/>
              <a:gd name="connsiteY2283" fmla="*/ 2167941 h 4853104"/>
              <a:gd name="connsiteX2284" fmla="*/ 9352448 w 9642298"/>
              <a:gd name="connsiteY2284" fmla="*/ 2164093 h 4853104"/>
              <a:gd name="connsiteX2285" fmla="*/ 9387722 w 9642298"/>
              <a:gd name="connsiteY2285" fmla="*/ 2147145 h 4853104"/>
              <a:gd name="connsiteX2286" fmla="*/ 9372912 w 9642298"/>
              <a:gd name="connsiteY2286" fmla="*/ 2158411 h 4853104"/>
              <a:gd name="connsiteX2287" fmla="*/ 9387722 w 9642298"/>
              <a:gd name="connsiteY2287" fmla="*/ 2147145 h 4853104"/>
              <a:gd name="connsiteX2288" fmla="*/ 4521113 w 9642298"/>
              <a:gd name="connsiteY2288" fmla="*/ 2146352 h 4853104"/>
              <a:gd name="connsiteX2289" fmla="*/ 4523783 w 9642298"/>
              <a:gd name="connsiteY2289" fmla="*/ 2158030 h 4853104"/>
              <a:gd name="connsiteX2290" fmla="*/ 4506104 w 9642298"/>
              <a:gd name="connsiteY2290" fmla="*/ 2149221 h 4853104"/>
              <a:gd name="connsiteX2291" fmla="*/ 4521113 w 9642298"/>
              <a:gd name="connsiteY2291" fmla="*/ 2146352 h 4853104"/>
              <a:gd name="connsiteX2292" fmla="*/ 5240591 w 9642298"/>
              <a:gd name="connsiteY2292" fmla="*/ 2146191 h 4853104"/>
              <a:gd name="connsiteX2293" fmla="*/ 5219633 w 9642298"/>
              <a:gd name="connsiteY2293" fmla="*/ 2222212 h 4853104"/>
              <a:gd name="connsiteX2294" fmla="*/ 5217072 w 9642298"/>
              <a:gd name="connsiteY2294" fmla="*/ 2195700 h 4853104"/>
              <a:gd name="connsiteX2295" fmla="*/ 5221919 w 9642298"/>
              <a:gd name="connsiteY2295" fmla="*/ 2163540 h 4853104"/>
              <a:gd name="connsiteX2296" fmla="*/ 5240591 w 9642298"/>
              <a:gd name="connsiteY2296" fmla="*/ 2146191 h 4853104"/>
              <a:gd name="connsiteX2297" fmla="*/ 9430138 w 9642298"/>
              <a:gd name="connsiteY2297" fmla="*/ 2142078 h 4853104"/>
              <a:gd name="connsiteX2298" fmla="*/ 9438156 w 9642298"/>
              <a:gd name="connsiteY2298" fmla="*/ 2147145 h 4853104"/>
              <a:gd name="connsiteX2299" fmla="*/ 9398248 w 9642298"/>
              <a:gd name="connsiteY2299" fmla="*/ 2155138 h 4853104"/>
              <a:gd name="connsiteX2300" fmla="*/ 9419818 w 9642298"/>
              <a:gd name="connsiteY2300" fmla="*/ 2145690 h 4853104"/>
              <a:gd name="connsiteX2301" fmla="*/ 9430138 w 9642298"/>
              <a:gd name="connsiteY2301" fmla="*/ 2142078 h 4853104"/>
              <a:gd name="connsiteX2302" fmla="*/ 4742924 w 9642298"/>
              <a:gd name="connsiteY2302" fmla="*/ 2141956 h 4853104"/>
              <a:gd name="connsiteX2303" fmla="*/ 4728707 w 9642298"/>
              <a:gd name="connsiteY2303" fmla="*/ 2164986 h 4853104"/>
              <a:gd name="connsiteX2304" fmla="*/ 4757338 w 9642298"/>
              <a:gd name="connsiteY2304" fmla="*/ 2168698 h 4853104"/>
              <a:gd name="connsiteX2305" fmla="*/ 4742924 w 9642298"/>
              <a:gd name="connsiteY2305" fmla="*/ 2141956 h 4853104"/>
              <a:gd name="connsiteX2306" fmla="*/ 773746 w 9642298"/>
              <a:gd name="connsiteY2306" fmla="*/ 2130017 h 4853104"/>
              <a:gd name="connsiteX2307" fmla="*/ 802406 w 9642298"/>
              <a:gd name="connsiteY2307" fmla="*/ 2133700 h 4853104"/>
              <a:gd name="connsiteX2308" fmla="*/ 818769 w 9642298"/>
              <a:gd name="connsiteY2308" fmla="*/ 2175132 h 4853104"/>
              <a:gd name="connsiteX2309" fmla="*/ 772244 w 9642298"/>
              <a:gd name="connsiteY2309" fmla="*/ 2169133 h 4853104"/>
              <a:gd name="connsiteX2310" fmla="*/ 773746 w 9642298"/>
              <a:gd name="connsiteY2310" fmla="*/ 2130017 h 4853104"/>
              <a:gd name="connsiteX2311" fmla="*/ 4973512 w 9642298"/>
              <a:gd name="connsiteY2311" fmla="*/ 2129333 h 4853104"/>
              <a:gd name="connsiteX2312" fmla="*/ 4984530 w 9642298"/>
              <a:gd name="connsiteY2312" fmla="*/ 2158929 h 4853104"/>
              <a:gd name="connsiteX2313" fmla="*/ 5001886 w 9642298"/>
              <a:gd name="connsiteY2313" fmla="*/ 2174313 h 4853104"/>
              <a:gd name="connsiteX2314" fmla="*/ 5009844 w 9642298"/>
              <a:gd name="connsiteY2314" fmla="*/ 2155656 h 4853104"/>
              <a:gd name="connsiteX2315" fmla="*/ 5041819 w 9642298"/>
              <a:gd name="connsiteY2315" fmla="*/ 2166487 h 4853104"/>
              <a:gd name="connsiteX2316" fmla="*/ 5037950 w 9642298"/>
              <a:gd name="connsiteY2316" fmla="*/ 2172460 h 4853104"/>
              <a:gd name="connsiteX2317" fmla="*/ 5034123 w 9642298"/>
              <a:gd name="connsiteY2317" fmla="*/ 2178543 h 4853104"/>
              <a:gd name="connsiteX2318" fmla="*/ 5023634 w 9642298"/>
              <a:gd name="connsiteY2318" fmla="*/ 2170605 h 4853104"/>
              <a:gd name="connsiteX2319" fmla="*/ 5015440 w 9642298"/>
              <a:gd name="connsiteY2319" fmla="*/ 2195783 h 4853104"/>
              <a:gd name="connsiteX2320" fmla="*/ 5028479 w 9642298"/>
              <a:gd name="connsiteY2320" fmla="*/ 2230314 h 4853104"/>
              <a:gd name="connsiteX2321" fmla="*/ 4990605 w 9642298"/>
              <a:gd name="connsiteY2321" fmla="*/ 2277886 h 4853104"/>
              <a:gd name="connsiteX2322" fmla="*/ 5014388 w 9642298"/>
              <a:gd name="connsiteY2322" fmla="*/ 2221969 h 4853104"/>
              <a:gd name="connsiteX2323" fmla="*/ 5001352 w 9642298"/>
              <a:gd name="connsiteY2323" fmla="*/ 2187435 h 4853104"/>
              <a:gd name="connsiteX2324" fmla="*/ 4985970 w 9642298"/>
              <a:gd name="connsiteY2324" fmla="*/ 2211631 h 4853104"/>
              <a:gd name="connsiteX2325" fmla="*/ 4983190 w 9642298"/>
              <a:gd name="connsiteY2325" fmla="*/ 2191607 h 4853104"/>
              <a:gd name="connsiteX2326" fmla="*/ 4965511 w 9642298"/>
              <a:gd name="connsiteY2326" fmla="*/ 2182715 h 4853104"/>
              <a:gd name="connsiteX2327" fmla="*/ 4964492 w 9642298"/>
              <a:gd name="connsiteY2327" fmla="*/ 2208822 h 4853104"/>
              <a:gd name="connsiteX2328" fmla="*/ 4975766 w 9642298"/>
              <a:gd name="connsiteY2328" fmla="*/ 2197200 h 4853104"/>
              <a:gd name="connsiteX2329" fmla="*/ 4978341 w 9642298"/>
              <a:gd name="connsiteY2329" fmla="*/ 2223741 h 4853104"/>
              <a:gd name="connsiteX2330" fmla="*/ 4929191 w 9642298"/>
              <a:gd name="connsiteY2330" fmla="*/ 2191089 h 4853104"/>
              <a:gd name="connsiteX2331" fmla="*/ 4946881 w 9642298"/>
              <a:gd name="connsiteY2331" fmla="*/ 2199981 h 4853104"/>
              <a:gd name="connsiteX2332" fmla="*/ 4936876 w 9642298"/>
              <a:gd name="connsiteY2332" fmla="*/ 2179033 h 4853104"/>
              <a:gd name="connsiteX2333" fmla="*/ 4962220 w 9642298"/>
              <a:gd name="connsiteY2333" fmla="*/ 2175705 h 4853104"/>
              <a:gd name="connsiteX2334" fmla="*/ 4970147 w 9642298"/>
              <a:gd name="connsiteY2334" fmla="*/ 2157022 h 4853104"/>
              <a:gd name="connsiteX2335" fmla="*/ 4972987 w 9642298"/>
              <a:gd name="connsiteY2335" fmla="*/ 2177125 h 4853104"/>
              <a:gd name="connsiteX2336" fmla="*/ 4984230 w 9642298"/>
              <a:gd name="connsiteY2336" fmla="*/ 2165476 h 4853104"/>
              <a:gd name="connsiteX2337" fmla="*/ 4967580 w 9642298"/>
              <a:gd name="connsiteY2337" fmla="*/ 2130481 h 4853104"/>
              <a:gd name="connsiteX2338" fmla="*/ 4973512 w 9642298"/>
              <a:gd name="connsiteY2338" fmla="*/ 2129333 h 4853104"/>
              <a:gd name="connsiteX2339" fmla="*/ 4604107 w 9642298"/>
              <a:gd name="connsiteY2339" fmla="*/ 2129172 h 4853104"/>
              <a:gd name="connsiteX2340" fmla="*/ 4613350 w 9642298"/>
              <a:gd name="connsiteY2340" fmla="*/ 2169680 h 4853104"/>
              <a:gd name="connsiteX2341" fmla="*/ 4595137 w 9642298"/>
              <a:gd name="connsiteY2341" fmla="*/ 2173961 h 4853104"/>
              <a:gd name="connsiteX2342" fmla="*/ 4588762 w 9642298"/>
              <a:gd name="connsiteY2342" fmla="*/ 2153394 h 4853104"/>
              <a:gd name="connsiteX2343" fmla="*/ 4603573 w 9642298"/>
              <a:gd name="connsiteY2343" fmla="*/ 2142182 h 4853104"/>
              <a:gd name="connsiteX2344" fmla="*/ 4604107 w 9642298"/>
              <a:gd name="connsiteY2344" fmla="*/ 2129172 h 4853104"/>
              <a:gd name="connsiteX2345" fmla="*/ 5029025 w 9642298"/>
              <a:gd name="connsiteY2345" fmla="*/ 2125381 h 4853104"/>
              <a:gd name="connsiteX2346" fmla="*/ 5038774 w 9642298"/>
              <a:gd name="connsiteY2346" fmla="*/ 2152821 h 4853104"/>
              <a:gd name="connsiteX2347" fmla="*/ 5029025 w 9642298"/>
              <a:gd name="connsiteY2347" fmla="*/ 2125381 h 4853104"/>
              <a:gd name="connsiteX2348" fmla="*/ 5392824 w 9642298"/>
              <a:gd name="connsiteY2348" fmla="*/ 2120063 h 4853104"/>
              <a:gd name="connsiteX2349" fmla="*/ 5398740 w 9642298"/>
              <a:gd name="connsiteY2349" fmla="*/ 2153668 h 4853104"/>
              <a:gd name="connsiteX2350" fmla="*/ 5388513 w 9642298"/>
              <a:gd name="connsiteY2350" fmla="*/ 2139212 h 4853104"/>
              <a:gd name="connsiteX2351" fmla="*/ 5365691 w 9642298"/>
              <a:gd name="connsiteY2351" fmla="*/ 2169078 h 4853104"/>
              <a:gd name="connsiteX2352" fmla="*/ 5392824 w 9642298"/>
              <a:gd name="connsiteY2352" fmla="*/ 2120063 h 4853104"/>
              <a:gd name="connsiteX2353" fmla="*/ 9478811 w 9642298"/>
              <a:gd name="connsiteY2353" fmla="*/ 2119707 h 4853104"/>
              <a:gd name="connsiteX2354" fmla="*/ 9481623 w 9642298"/>
              <a:gd name="connsiteY2354" fmla="*/ 2139702 h 4853104"/>
              <a:gd name="connsiteX2355" fmla="*/ 9459901 w 9642298"/>
              <a:gd name="connsiteY2355" fmla="*/ 2143465 h 4853104"/>
              <a:gd name="connsiteX2356" fmla="*/ 9478811 w 9642298"/>
              <a:gd name="connsiteY2356" fmla="*/ 2119707 h 4853104"/>
              <a:gd name="connsiteX2357" fmla="*/ 833200 w 9642298"/>
              <a:gd name="connsiteY2357" fmla="*/ 2119390 h 4853104"/>
              <a:gd name="connsiteX2358" fmla="*/ 855651 w 9642298"/>
              <a:gd name="connsiteY2358" fmla="*/ 2153666 h 4853104"/>
              <a:gd name="connsiteX2359" fmla="*/ 888383 w 9642298"/>
              <a:gd name="connsiteY2359" fmla="*/ 2144883 h 4853104"/>
              <a:gd name="connsiteX2360" fmla="*/ 922934 w 9642298"/>
              <a:gd name="connsiteY2360" fmla="*/ 2182200 h 4853104"/>
              <a:gd name="connsiteX2361" fmla="*/ 927514 w 9642298"/>
              <a:gd name="connsiteY2361" fmla="*/ 2156504 h 4853104"/>
              <a:gd name="connsiteX2362" fmla="*/ 983037 w 9642298"/>
              <a:gd name="connsiteY2362" fmla="*/ 2209612 h 4853104"/>
              <a:gd name="connsiteX2363" fmla="*/ 822627 w 9642298"/>
              <a:gd name="connsiteY2363" fmla="*/ 2169107 h 4853104"/>
              <a:gd name="connsiteX2364" fmla="*/ 834170 w 9642298"/>
              <a:gd name="connsiteY2364" fmla="*/ 2150911 h 4853104"/>
              <a:gd name="connsiteX2365" fmla="*/ 805727 w 9642298"/>
              <a:gd name="connsiteY2365" fmla="*/ 2140656 h 4853104"/>
              <a:gd name="connsiteX2366" fmla="*/ 833200 w 9642298"/>
              <a:gd name="connsiteY2366" fmla="*/ 2119390 h 4853104"/>
              <a:gd name="connsiteX2367" fmla="*/ 4341863 w 9642298"/>
              <a:gd name="connsiteY2367" fmla="*/ 2114687 h 4853104"/>
              <a:gd name="connsiteX2368" fmla="*/ 4370042 w 9642298"/>
              <a:gd name="connsiteY2368" fmla="*/ 2131489 h 4853104"/>
              <a:gd name="connsiteX2369" fmla="*/ 4341863 w 9642298"/>
              <a:gd name="connsiteY2369" fmla="*/ 2114687 h 4853104"/>
              <a:gd name="connsiteX2370" fmla="*/ 4392021 w 9642298"/>
              <a:gd name="connsiteY2370" fmla="*/ 2114100 h 4853104"/>
              <a:gd name="connsiteX2371" fmla="*/ 4380781 w 9642298"/>
              <a:gd name="connsiteY2371" fmla="*/ 2132852 h 4853104"/>
              <a:gd name="connsiteX2372" fmla="*/ 4398190 w 9642298"/>
              <a:gd name="connsiteY2372" fmla="*/ 2148293 h 4853104"/>
              <a:gd name="connsiteX2373" fmla="*/ 4399450 w 9642298"/>
              <a:gd name="connsiteY2373" fmla="*/ 2115641 h 4853104"/>
              <a:gd name="connsiteX2374" fmla="*/ 4392021 w 9642298"/>
              <a:gd name="connsiteY2374" fmla="*/ 2114100 h 4853104"/>
              <a:gd name="connsiteX2375" fmla="*/ 4662420 w 9642298"/>
              <a:gd name="connsiteY2375" fmla="*/ 2110432 h 4853104"/>
              <a:gd name="connsiteX2376" fmla="*/ 4674981 w 9642298"/>
              <a:gd name="connsiteY2376" fmla="*/ 2157947 h 4853104"/>
              <a:gd name="connsiteX2377" fmla="*/ 4660650 w 9642298"/>
              <a:gd name="connsiteY2377" fmla="*/ 2156148 h 4853104"/>
              <a:gd name="connsiteX2378" fmla="*/ 4658347 w 9642298"/>
              <a:gd name="connsiteY2378" fmla="*/ 2123061 h 4853104"/>
              <a:gd name="connsiteX2379" fmla="*/ 4629688 w 9642298"/>
              <a:gd name="connsiteY2379" fmla="*/ 2119324 h 4853104"/>
              <a:gd name="connsiteX2380" fmla="*/ 4662420 w 9642298"/>
              <a:gd name="connsiteY2380" fmla="*/ 2110432 h 4853104"/>
              <a:gd name="connsiteX2381" fmla="*/ 4482618 w 9642298"/>
              <a:gd name="connsiteY2381" fmla="*/ 2106749 h 4853104"/>
              <a:gd name="connsiteX2382" fmla="*/ 4473375 w 9642298"/>
              <a:gd name="connsiteY2382" fmla="*/ 2158030 h 4853104"/>
              <a:gd name="connsiteX2383" fmla="*/ 4482618 w 9642298"/>
              <a:gd name="connsiteY2383" fmla="*/ 2106749 h 4853104"/>
              <a:gd name="connsiteX2384" fmla="*/ 5692172 w 9642298"/>
              <a:gd name="connsiteY2384" fmla="*/ 2106477 h 4853104"/>
              <a:gd name="connsiteX2385" fmla="*/ 5701393 w 9642298"/>
              <a:gd name="connsiteY2385" fmla="*/ 2147094 h 4853104"/>
              <a:gd name="connsiteX2386" fmla="*/ 5692172 w 9642298"/>
              <a:gd name="connsiteY2386" fmla="*/ 2106477 h 4853104"/>
              <a:gd name="connsiteX2387" fmla="*/ 5581146 w 9642298"/>
              <a:gd name="connsiteY2387" fmla="*/ 2100397 h 4853104"/>
              <a:gd name="connsiteX2388" fmla="*/ 5591353 w 9642298"/>
              <a:gd name="connsiteY2388" fmla="*/ 2106531 h 4853104"/>
              <a:gd name="connsiteX2389" fmla="*/ 5600833 w 9642298"/>
              <a:gd name="connsiteY2389" fmla="*/ 2140573 h 4853104"/>
              <a:gd name="connsiteX2390" fmla="*/ 5557585 w 9642298"/>
              <a:gd name="connsiteY2390" fmla="*/ 2141475 h 4853104"/>
              <a:gd name="connsiteX2391" fmla="*/ 5581146 w 9642298"/>
              <a:gd name="connsiteY2391" fmla="*/ 2100397 h 4853104"/>
              <a:gd name="connsiteX2392" fmla="*/ 4832047 w 9642298"/>
              <a:gd name="connsiteY2392" fmla="*/ 2099630 h 4853104"/>
              <a:gd name="connsiteX2393" fmla="*/ 4844822 w 9642298"/>
              <a:gd name="connsiteY2393" fmla="*/ 2140656 h 4853104"/>
              <a:gd name="connsiteX2394" fmla="*/ 4798323 w 9642298"/>
              <a:gd name="connsiteY2394" fmla="*/ 2134628 h 4853104"/>
              <a:gd name="connsiteX2395" fmla="*/ 4827199 w 9642298"/>
              <a:gd name="connsiteY2395" fmla="*/ 2131844 h 4853104"/>
              <a:gd name="connsiteX2396" fmla="*/ 4832047 w 9642298"/>
              <a:gd name="connsiteY2396" fmla="*/ 2099630 h 4853104"/>
              <a:gd name="connsiteX2397" fmla="*/ 4864548 w 9642298"/>
              <a:gd name="connsiteY2397" fmla="*/ 2097313 h 4853104"/>
              <a:gd name="connsiteX2398" fmla="*/ 4863741 w 9642298"/>
              <a:gd name="connsiteY2398" fmla="*/ 2116924 h 4853104"/>
              <a:gd name="connsiteX2399" fmla="*/ 4845345 w 9642298"/>
              <a:gd name="connsiteY2399" fmla="*/ 2127700 h 4853104"/>
              <a:gd name="connsiteX2400" fmla="*/ 4864548 w 9642298"/>
              <a:gd name="connsiteY2400" fmla="*/ 2097313 h 4853104"/>
              <a:gd name="connsiteX2401" fmla="*/ 4706186 w 9642298"/>
              <a:gd name="connsiteY2401" fmla="*/ 2096411 h 4853104"/>
              <a:gd name="connsiteX2402" fmla="*/ 4712346 w 9642298"/>
              <a:gd name="connsiteY2402" fmla="*/ 2123470 h 4853104"/>
              <a:gd name="connsiteX2403" fmla="*/ 4698255 w 9642298"/>
              <a:gd name="connsiteY2403" fmla="*/ 2115042 h 4853104"/>
              <a:gd name="connsiteX2404" fmla="*/ 4706186 w 9642298"/>
              <a:gd name="connsiteY2404" fmla="*/ 2096411 h 4853104"/>
              <a:gd name="connsiteX2405" fmla="*/ 4803455 w 9642298"/>
              <a:gd name="connsiteY2405" fmla="*/ 2095921 h 4853104"/>
              <a:gd name="connsiteX2406" fmla="*/ 4779410 w 9642298"/>
              <a:gd name="connsiteY2406" fmla="*/ 2158440 h 4853104"/>
              <a:gd name="connsiteX2407" fmla="*/ 4789373 w 9642298"/>
              <a:gd name="connsiteY2407" fmla="*/ 2179445 h 4853104"/>
              <a:gd name="connsiteX2408" fmla="*/ 4808036 w 9642298"/>
              <a:gd name="connsiteY2408" fmla="*/ 2162177 h 4853104"/>
              <a:gd name="connsiteX2409" fmla="*/ 4810608 w 9642298"/>
              <a:gd name="connsiteY2409" fmla="*/ 2188773 h 4853104"/>
              <a:gd name="connsiteX2410" fmla="*/ 4792958 w 9642298"/>
              <a:gd name="connsiteY2410" fmla="*/ 2179906 h 4853104"/>
              <a:gd name="connsiteX2411" fmla="*/ 4799304 w 9642298"/>
              <a:gd name="connsiteY2411" fmla="*/ 2200502 h 4853104"/>
              <a:gd name="connsiteX2412" fmla="*/ 4774750 w 9642298"/>
              <a:gd name="connsiteY2412" fmla="*/ 2184081 h 4853104"/>
              <a:gd name="connsiteX2413" fmla="*/ 4780855 w 9642298"/>
              <a:gd name="connsiteY2413" fmla="*/ 2211141 h 4853104"/>
              <a:gd name="connsiteX2414" fmla="*/ 4833805 w 9642298"/>
              <a:gd name="connsiteY2414" fmla="*/ 2237734 h 4853104"/>
              <a:gd name="connsiteX2415" fmla="*/ 4800803 w 9642298"/>
              <a:gd name="connsiteY2415" fmla="*/ 2253121 h 4853104"/>
              <a:gd name="connsiteX2416" fmla="*/ 4794965 w 9642298"/>
              <a:gd name="connsiteY2416" fmla="*/ 2219569 h 4853104"/>
              <a:gd name="connsiteX2417" fmla="*/ 4784204 w 9642298"/>
              <a:gd name="connsiteY2417" fmla="*/ 2218123 h 4853104"/>
              <a:gd name="connsiteX2418" fmla="*/ 4793171 w 9642298"/>
              <a:gd name="connsiteY2418" fmla="*/ 2265312 h 4853104"/>
              <a:gd name="connsiteX2419" fmla="*/ 4768856 w 9642298"/>
              <a:gd name="connsiteY2419" fmla="*/ 2242453 h 4853104"/>
              <a:gd name="connsiteX2420" fmla="*/ 4753483 w 9642298"/>
              <a:gd name="connsiteY2420" fmla="*/ 2266675 h 4853104"/>
              <a:gd name="connsiteX2421" fmla="*/ 4769849 w 9642298"/>
              <a:gd name="connsiteY2421" fmla="*/ 2308165 h 4853104"/>
              <a:gd name="connsiteX2422" fmla="*/ 4767571 w 9642298"/>
              <a:gd name="connsiteY2422" fmla="*/ 2275077 h 4853104"/>
              <a:gd name="connsiteX2423" fmla="*/ 4784471 w 9642298"/>
              <a:gd name="connsiteY2423" fmla="*/ 2303554 h 4853104"/>
              <a:gd name="connsiteX2424" fmla="*/ 4813876 w 9642298"/>
              <a:gd name="connsiteY2424" fmla="*/ 2287626 h 4853104"/>
              <a:gd name="connsiteX2425" fmla="*/ 4816688 w 9642298"/>
              <a:gd name="connsiteY2425" fmla="*/ 2307675 h 4853104"/>
              <a:gd name="connsiteX2426" fmla="*/ 4951512 w 9642298"/>
              <a:gd name="connsiteY2426" fmla="*/ 2266185 h 4853104"/>
              <a:gd name="connsiteX2427" fmla="*/ 4941012 w 9642298"/>
              <a:gd name="connsiteY2427" fmla="*/ 2258247 h 4853104"/>
              <a:gd name="connsiteX2428" fmla="*/ 4949209 w 9642298"/>
              <a:gd name="connsiteY2428" fmla="*/ 2233072 h 4853104"/>
              <a:gd name="connsiteX2429" fmla="*/ 4964557 w 9642298"/>
              <a:gd name="connsiteY2429" fmla="*/ 2300719 h 4853104"/>
              <a:gd name="connsiteX2430" fmla="*/ 4979931 w 9642298"/>
              <a:gd name="connsiteY2430" fmla="*/ 2276440 h 4853104"/>
              <a:gd name="connsiteX2431" fmla="*/ 4977891 w 9642298"/>
              <a:gd name="connsiteY2431" fmla="*/ 2328649 h 4853104"/>
              <a:gd name="connsiteX2432" fmla="*/ 4958489 w 9642298"/>
              <a:gd name="connsiteY2432" fmla="*/ 2317979 h 4853104"/>
              <a:gd name="connsiteX2433" fmla="*/ 4942843 w 9642298"/>
              <a:gd name="connsiteY2433" fmla="*/ 2304405 h 4853104"/>
              <a:gd name="connsiteX2434" fmla="*/ 4942851 w 9642298"/>
              <a:gd name="connsiteY2434" fmla="*/ 2304391 h 4853104"/>
              <a:gd name="connsiteX2435" fmla="*/ 4950612 w 9642298"/>
              <a:gd name="connsiteY2435" fmla="*/ 2299559 h 4853104"/>
              <a:gd name="connsiteX2436" fmla="*/ 4954353 w 9642298"/>
              <a:gd name="connsiteY2436" fmla="*/ 2286206 h 4853104"/>
              <a:gd name="connsiteX2437" fmla="*/ 4942851 w 9642298"/>
              <a:gd name="connsiteY2437" fmla="*/ 2304391 h 4853104"/>
              <a:gd name="connsiteX2438" fmla="*/ 4942843 w 9642298"/>
              <a:gd name="connsiteY2438" fmla="*/ 2304399 h 4853104"/>
              <a:gd name="connsiteX2439" fmla="*/ 4942843 w 9642298"/>
              <a:gd name="connsiteY2439" fmla="*/ 2304405 h 4853104"/>
              <a:gd name="connsiteX2440" fmla="*/ 4931313 w 9642298"/>
              <a:gd name="connsiteY2440" fmla="*/ 2322621 h 4853104"/>
              <a:gd name="connsiteX2441" fmla="*/ 4895497 w 9642298"/>
              <a:gd name="connsiteY2441" fmla="*/ 2317985 h 4853104"/>
              <a:gd name="connsiteX2442" fmla="*/ 4898076 w 9642298"/>
              <a:gd name="connsiteY2442" fmla="*/ 2344580 h 4853104"/>
              <a:gd name="connsiteX2443" fmla="*/ 4877641 w 9642298"/>
              <a:gd name="connsiteY2443" fmla="*/ 2315585 h 4853104"/>
              <a:gd name="connsiteX2444" fmla="*/ 4869422 w 9642298"/>
              <a:gd name="connsiteY2444" fmla="*/ 2340814 h 4853104"/>
              <a:gd name="connsiteX2445" fmla="*/ 4837447 w 9642298"/>
              <a:gd name="connsiteY2445" fmla="*/ 2330095 h 4853104"/>
              <a:gd name="connsiteX2446" fmla="*/ 4856146 w 9642298"/>
              <a:gd name="connsiteY2446" fmla="*/ 2312775 h 4853104"/>
              <a:gd name="connsiteX2447" fmla="*/ 4815456 w 9642298"/>
              <a:gd name="connsiteY2447" fmla="*/ 2340296 h 4853104"/>
              <a:gd name="connsiteX2448" fmla="*/ 4812644 w 9642298"/>
              <a:gd name="connsiteY2448" fmla="*/ 2320304 h 4853104"/>
              <a:gd name="connsiteX2449" fmla="*/ 4747403 w 9642298"/>
              <a:gd name="connsiteY2449" fmla="*/ 2331513 h 4853104"/>
              <a:gd name="connsiteX2450" fmla="*/ 4726432 w 9642298"/>
              <a:gd name="connsiteY2450" fmla="*/ 2315665 h 4853104"/>
              <a:gd name="connsiteX2451" fmla="*/ 4731572 w 9642298"/>
              <a:gd name="connsiteY2451" fmla="*/ 2276959 h 4853104"/>
              <a:gd name="connsiteX2452" fmla="*/ 4746894 w 9642298"/>
              <a:gd name="connsiteY2452" fmla="*/ 2252711 h 4853104"/>
              <a:gd name="connsiteX2453" fmla="*/ 4699060 w 9642298"/>
              <a:gd name="connsiteY2453" fmla="*/ 2187409 h 4853104"/>
              <a:gd name="connsiteX2454" fmla="*/ 4745876 w 9642298"/>
              <a:gd name="connsiteY2454" fmla="*/ 2186917 h 4853104"/>
              <a:gd name="connsiteX2455" fmla="*/ 4709852 w 9642298"/>
              <a:gd name="connsiteY2455" fmla="*/ 2188773 h 4853104"/>
              <a:gd name="connsiteX2456" fmla="*/ 4679106 w 9642298"/>
              <a:gd name="connsiteY2456" fmla="*/ 2145401 h 4853104"/>
              <a:gd name="connsiteX2457" fmla="*/ 4725926 w 9642298"/>
              <a:gd name="connsiteY2457" fmla="*/ 2144937 h 4853104"/>
              <a:gd name="connsiteX2458" fmla="*/ 4719309 w 9642298"/>
              <a:gd name="connsiteY2458" fmla="*/ 2130890 h 4853104"/>
              <a:gd name="connsiteX2459" fmla="*/ 4778125 w 9642298"/>
              <a:gd name="connsiteY2459" fmla="*/ 2099194 h 4853104"/>
              <a:gd name="connsiteX2460" fmla="*/ 4803455 w 9642298"/>
              <a:gd name="connsiteY2460" fmla="*/ 2095921 h 4853104"/>
              <a:gd name="connsiteX2461" fmla="*/ 5123924 w 9642298"/>
              <a:gd name="connsiteY2461" fmla="*/ 2091694 h 4853104"/>
              <a:gd name="connsiteX2462" fmla="*/ 5144634 w 9642298"/>
              <a:gd name="connsiteY2462" fmla="*/ 2114089 h 4853104"/>
              <a:gd name="connsiteX2463" fmla="*/ 5123924 w 9642298"/>
              <a:gd name="connsiteY2463" fmla="*/ 2091694 h 4853104"/>
              <a:gd name="connsiteX2464" fmla="*/ 5023120 w 9642298"/>
              <a:gd name="connsiteY2464" fmla="*/ 2091694 h 4853104"/>
              <a:gd name="connsiteX2465" fmla="*/ 5003464 w 9642298"/>
              <a:gd name="connsiteY2465" fmla="*/ 2135120 h 4853104"/>
              <a:gd name="connsiteX2466" fmla="*/ 5023120 w 9642298"/>
              <a:gd name="connsiteY2466" fmla="*/ 2091694 h 4853104"/>
              <a:gd name="connsiteX2467" fmla="*/ 4443778 w 9642298"/>
              <a:gd name="connsiteY2467" fmla="*/ 2088555 h 4853104"/>
              <a:gd name="connsiteX2468" fmla="*/ 4446003 w 9642298"/>
              <a:gd name="connsiteY2468" fmla="*/ 2121723 h 4853104"/>
              <a:gd name="connsiteX2469" fmla="*/ 4443778 w 9642298"/>
              <a:gd name="connsiteY2469" fmla="*/ 2088555 h 4853104"/>
              <a:gd name="connsiteX2470" fmla="*/ 5091741 w 9642298"/>
              <a:gd name="connsiteY2470" fmla="*/ 2087519 h 4853104"/>
              <a:gd name="connsiteX2471" fmla="*/ 5094555 w 9642298"/>
              <a:gd name="connsiteY2471" fmla="*/ 2107568 h 4853104"/>
              <a:gd name="connsiteX2472" fmla="*/ 5076396 w 9642298"/>
              <a:gd name="connsiteY2472" fmla="*/ 2111795 h 4853104"/>
              <a:gd name="connsiteX2473" fmla="*/ 5091741 w 9642298"/>
              <a:gd name="connsiteY2473" fmla="*/ 2087519 h 4853104"/>
              <a:gd name="connsiteX2474" fmla="*/ 799323 w 9642298"/>
              <a:gd name="connsiteY2474" fmla="*/ 2086442 h 4853104"/>
              <a:gd name="connsiteX2475" fmla="*/ 803424 w 9642298"/>
              <a:gd name="connsiteY2475" fmla="*/ 2107539 h 4853104"/>
              <a:gd name="connsiteX2476" fmla="*/ 807254 w 9642298"/>
              <a:gd name="connsiteY2476" fmla="*/ 2101457 h 4853104"/>
              <a:gd name="connsiteX2477" fmla="*/ 806745 w 9642298"/>
              <a:gd name="connsiteY2477" fmla="*/ 2114550 h 4853104"/>
              <a:gd name="connsiteX2478" fmla="*/ 799324 w 9642298"/>
              <a:gd name="connsiteY2478" fmla="*/ 2120114 h 4853104"/>
              <a:gd name="connsiteX2479" fmla="*/ 793433 w 9642298"/>
              <a:gd name="connsiteY2479" fmla="*/ 2086508 h 4853104"/>
              <a:gd name="connsiteX2480" fmla="*/ 799323 w 9642298"/>
              <a:gd name="connsiteY2480" fmla="*/ 2086442 h 4853104"/>
              <a:gd name="connsiteX2481" fmla="*/ 4670642 w 9642298"/>
              <a:gd name="connsiteY2481" fmla="*/ 2085282 h 4853104"/>
              <a:gd name="connsiteX2482" fmla="*/ 4691076 w 9642298"/>
              <a:gd name="connsiteY2482" fmla="*/ 2114140 h 4853104"/>
              <a:gd name="connsiteX2483" fmla="*/ 4669595 w 9642298"/>
              <a:gd name="connsiteY2483" fmla="*/ 2111331 h 4853104"/>
              <a:gd name="connsiteX2484" fmla="*/ 4670642 w 9642298"/>
              <a:gd name="connsiteY2484" fmla="*/ 2085282 h 4853104"/>
              <a:gd name="connsiteX2485" fmla="*/ 4919258 w 9642298"/>
              <a:gd name="connsiteY2485" fmla="*/ 2078246 h 4853104"/>
              <a:gd name="connsiteX2486" fmla="*/ 4933321 w 9642298"/>
              <a:gd name="connsiteY2486" fmla="*/ 2086594 h 4853104"/>
              <a:gd name="connsiteX2487" fmla="*/ 4917492 w 9642298"/>
              <a:gd name="connsiteY2487" fmla="*/ 2123934 h 4853104"/>
              <a:gd name="connsiteX2488" fmla="*/ 4929492 w 9642298"/>
              <a:gd name="connsiteY2488" fmla="*/ 2092593 h 4853104"/>
              <a:gd name="connsiteX2489" fmla="*/ 4919258 w 9642298"/>
              <a:gd name="connsiteY2489" fmla="*/ 2078246 h 4853104"/>
              <a:gd name="connsiteX2490" fmla="*/ 9637651 w 9642298"/>
              <a:gd name="connsiteY2490" fmla="*/ 2076989 h 4853104"/>
              <a:gd name="connsiteX2491" fmla="*/ 9642298 w 9642298"/>
              <a:gd name="connsiteY2491" fmla="*/ 2081929 h 4853104"/>
              <a:gd name="connsiteX2492" fmla="*/ 9613402 w 9642298"/>
              <a:gd name="connsiteY2492" fmla="*/ 2084629 h 4853104"/>
              <a:gd name="connsiteX2493" fmla="*/ 9629427 w 9642298"/>
              <a:gd name="connsiteY2493" fmla="*/ 2077839 h 4853104"/>
              <a:gd name="connsiteX2494" fmla="*/ 9637651 w 9642298"/>
              <a:gd name="connsiteY2494" fmla="*/ 2076989 h 4853104"/>
              <a:gd name="connsiteX2495" fmla="*/ 5857357 w 9642298"/>
              <a:gd name="connsiteY2495" fmla="*/ 2068270 h 4853104"/>
              <a:gd name="connsiteX2496" fmla="*/ 5859269 w 9642298"/>
              <a:gd name="connsiteY2496" fmla="*/ 2069162 h 4853104"/>
              <a:gd name="connsiteX2497" fmla="*/ 5883054 w 9642298"/>
              <a:gd name="connsiteY2497" fmla="*/ 2105088 h 4853104"/>
              <a:gd name="connsiteX2498" fmla="*/ 5850805 w 9642298"/>
              <a:gd name="connsiteY2498" fmla="*/ 2100887 h 4853104"/>
              <a:gd name="connsiteX2499" fmla="*/ 5857357 w 9642298"/>
              <a:gd name="connsiteY2499" fmla="*/ 2068270 h 4853104"/>
              <a:gd name="connsiteX2500" fmla="*/ 5075088 w 9642298"/>
              <a:gd name="connsiteY2500" fmla="*/ 2052495 h 4853104"/>
              <a:gd name="connsiteX2501" fmla="*/ 5139028 w 9642298"/>
              <a:gd name="connsiteY2501" fmla="*/ 2073936 h 4853104"/>
              <a:gd name="connsiteX2502" fmla="*/ 5075088 w 9642298"/>
              <a:gd name="connsiteY2502" fmla="*/ 2052495 h 4853104"/>
              <a:gd name="connsiteX2503" fmla="*/ 5471042 w 9642298"/>
              <a:gd name="connsiteY2503" fmla="*/ 2051012 h 4853104"/>
              <a:gd name="connsiteX2504" fmla="*/ 5474183 w 9642298"/>
              <a:gd name="connsiteY2504" fmla="*/ 2065041 h 4853104"/>
              <a:gd name="connsiteX2505" fmla="*/ 5449118 w 9642298"/>
              <a:gd name="connsiteY2505" fmla="*/ 2061823 h 4853104"/>
              <a:gd name="connsiteX2506" fmla="*/ 5471042 w 9642298"/>
              <a:gd name="connsiteY2506" fmla="*/ 2051012 h 4853104"/>
              <a:gd name="connsiteX2507" fmla="*/ 4596283 w 9642298"/>
              <a:gd name="connsiteY2507" fmla="*/ 2049322 h 4853104"/>
              <a:gd name="connsiteX2508" fmla="*/ 4596289 w 9642298"/>
              <a:gd name="connsiteY2508" fmla="*/ 2049326 h 4853104"/>
              <a:gd name="connsiteX2509" fmla="*/ 4596287 w 9642298"/>
              <a:gd name="connsiteY2509" fmla="*/ 2049331 h 4853104"/>
              <a:gd name="connsiteX2510" fmla="*/ 4477955 w 9642298"/>
              <a:gd name="connsiteY2510" fmla="*/ 2040493 h 4853104"/>
              <a:gd name="connsiteX2511" fmla="*/ 4448787 w 9642298"/>
              <a:gd name="connsiteY2511" fmla="*/ 2049878 h 4853104"/>
              <a:gd name="connsiteX2512" fmla="*/ 4458777 w 9642298"/>
              <a:gd name="connsiteY2512" fmla="*/ 2070852 h 4853104"/>
              <a:gd name="connsiteX2513" fmla="*/ 4477955 w 9642298"/>
              <a:gd name="connsiteY2513" fmla="*/ 2040493 h 4853104"/>
              <a:gd name="connsiteX2514" fmla="*/ 5184047 w 9642298"/>
              <a:gd name="connsiteY2514" fmla="*/ 2039753 h 4853104"/>
              <a:gd name="connsiteX2515" fmla="*/ 5190675 w 9642298"/>
              <a:gd name="connsiteY2515" fmla="*/ 2041367 h 4853104"/>
              <a:gd name="connsiteX2516" fmla="*/ 5172245 w 9642298"/>
              <a:gd name="connsiteY2516" fmla="*/ 2052005 h 4853104"/>
              <a:gd name="connsiteX2517" fmla="*/ 5184047 w 9642298"/>
              <a:gd name="connsiteY2517" fmla="*/ 2039753 h 4853104"/>
              <a:gd name="connsiteX2518" fmla="*/ 5629990 w 9642298"/>
              <a:gd name="connsiteY2518" fmla="*/ 2039376 h 4853104"/>
              <a:gd name="connsiteX2519" fmla="*/ 5614697 w 9642298"/>
              <a:gd name="connsiteY2519" fmla="*/ 2063598 h 4853104"/>
              <a:gd name="connsiteX2520" fmla="*/ 5579128 w 9642298"/>
              <a:gd name="connsiteY2520" fmla="*/ 2052332 h 4853104"/>
              <a:gd name="connsiteX2521" fmla="*/ 5629990 w 9642298"/>
              <a:gd name="connsiteY2521" fmla="*/ 2039376 h 4853104"/>
              <a:gd name="connsiteX2522" fmla="*/ 4546548 w 9642298"/>
              <a:gd name="connsiteY2522" fmla="*/ 2036318 h 4853104"/>
              <a:gd name="connsiteX2523" fmla="*/ 4528121 w 9642298"/>
              <a:gd name="connsiteY2523" fmla="*/ 2047040 h 4853104"/>
              <a:gd name="connsiteX2524" fmla="*/ 4545238 w 9642298"/>
              <a:gd name="connsiteY2524" fmla="*/ 2068945 h 4853104"/>
              <a:gd name="connsiteX2525" fmla="*/ 4546548 w 9642298"/>
              <a:gd name="connsiteY2525" fmla="*/ 2036318 h 4853104"/>
              <a:gd name="connsiteX2526" fmla="*/ 4579038 w 9642298"/>
              <a:gd name="connsiteY2526" fmla="*/ 2033947 h 4853104"/>
              <a:gd name="connsiteX2527" fmla="*/ 4552684 w 9642298"/>
              <a:gd name="connsiteY2527" fmla="*/ 2063323 h 4853104"/>
              <a:gd name="connsiteX2528" fmla="*/ 4579038 w 9642298"/>
              <a:gd name="connsiteY2528" fmla="*/ 2033947 h 4853104"/>
              <a:gd name="connsiteX2529" fmla="*/ 4611367 w 9642298"/>
              <a:gd name="connsiteY2529" fmla="*/ 2031681 h 4853104"/>
              <a:gd name="connsiteX2530" fmla="*/ 4625431 w 9642298"/>
              <a:gd name="connsiteY2530" fmla="*/ 2040029 h 4853104"/>
              <a:gd name="connsiteX2531" fmla="*/ 4635394 w 9642298"/>
              <a:gd name="connsiteY2531" fmla="*/ 2061006 h 4853104"/>
              <a:gd name="connsiteX2532" fmla="*/ 4654087 w 9642298"/>
              <a:gd name="connsiteY2532" fmla="*/ 2043766 h 4853104"/>
              <a:gd name="connsiteX2533" fmla="*/ 4630787 w 9642298"/>
              <a:gd name="connsiteY2533" fmla="*/ 2086645 h 4853104"/>
              <a:gd name="connsiteX2534" fmla="*/ 4621305 w 9642298"/>
              <a:gd name="connsiteY2534" fmla="*/ 2052633 h 4853104"/>
              <a:gd name="connsiteX2535" fmla="*/ 4605957 w 9642298"/>
              <a:gd name="connsiteY2535" fmla="*/ 2076854 h 4853104"/>
              <a:gd name="connsiteX2536" fmla="*/ 4605287 w 9642298"/>
              <a:gd name="connsiteY2536" fmla="*/ 2056440 h 4853104"/>
              <a:gd name="connsiteX2537" fmla="*/ 4596289 w 9642298"/>
              <a:gd name="connsiteY2537" fmla="*/ 2049326 h 4853104"/>
              <a:gd name="connsiteX2538" fmla="*/ 4601778 w 9642298"/>
              <a:gd name="connsiteY2538" fmla="*/ 2036201 h 4853104"/>
              <a:gd name="connsiteX2539" fmla="*/ 4611367 w 9642298"/>
              <a:gd name="connsiteY2539" fmla="*/ 2031681 h 4853104"/>
              <a:gd name="connsiteX2540" fmla="*/ 6109185 w 9642298"/>
              <a:gd name="connsiteY2540" fmla="*/ 2029445 h 4853104"/>
              <a:gd name="connsiteX2541" fmla="*/ 6115583 w 9642298"/>
              <a:gd name="connsiteY2541" fmla="*/ 2050012 h 4853104"/>
              <a:gd name="connsiteX2542" fmla="*/ 6090511 w 9642298"/>
              <a:gd name="connsiteY2542" fmla="*/ 2046711 h 4853104"/>
              <a:gd name="connsiteX2543" fmla="*/ 6109185 w 9642298"/>
              <a:gd name="connsiteY2543" fmla="*/ 2029445 h 4853104"/>
              <a:gd name="connsiteX2544" fmla="*/ 5123168 w 9642298"/>
              <a:gd name="connsiteY2544" fmla="*/ 2019382 h 4853104"/>
              <a:gd name="connsiteX2545" fmla="*/ 5139807 w 9642298"/>
              <a:gd name="connsiteY2545" fmla="*/ 2054377 h 4853104"/>
              <a:gd name="connsiteX2546" fmla="*/ 5125769 w 9642298"/>
              <a:gd name="connsiteY2546" fmla="*/ 2045977 h 4853104"/>
              <a:gd name="connsiteX2547" fmla="*/ 5123168 w 9642298"/>
              <a:gd name="connsiteY2547" fmla="*/ 2019382 h 4853104"/>
              <a:gd name="connsiteX2548" fmla="*/ 4878555 w 9642298"/>
              <a:gd name="connsiteY2548" fmla="*/ 2013846 h 4853104"/>
              <a:gd name="connsiteX2549" fmla="*/ 4875721 w 9642298"/>
              <a:gd name="connsiteY2549" fmla="*/ 2085666 h 4853104"/>
              <a:gd name="connsiteX2550" fmla="*/ 4861452 w 9642298"/>
              <a:gd name="connsiteY2550" fmla="*/ 2083784 h 4853104"/>
              <a:gd name="connsiteX2551" fmla="*/ 4863485 w 9642298"/>
              <a:gd name="connsiteY2551" fmla="*/ 2031547 h 4853104"/>
              <a:gd name="connsiteX2552" fmla="*/ 4878555 w 9642298"/>
              <a:gd name="connsiteY2552" fmla="*/ 2013846 h 4853104"/>
              <a:gd name="connsiteX2553" fmla="*/ 5581379 w 9642298"/>
              <a:gd name="connsiteY2553" fmla="*/ 1993688 h 4853104"/>
              <a:gd name="connsiteX2554" fmla="*/ 5587785 w 9642298"/>
              <a:gd name="connsiteY2554" fmla="*/ 2014118 h 4853104"/>
              <a:gd name="connsiteX2555" fmla="*/ 5551671 w 9642298"/>
              <a:gd name="connsiteY2555" fmla="*/ 2016028 h 4853104"/>
              <a:gd name="connsiteX2556" fmla="*/ 5581379 w 9642298"/>
              <a:gd name="connsiteY2556" fmla="*/ 1993688 h 4853104"/>
              <a:gd name="connsiteX2557" fmla="*/ 5430437 w 9642298"/>
              <a:gd name="connsiteY2557" fmla="*/ 1987113 h 4853104"/>
              <a:gd name="connsiteX2558" fmla="*/ 5433249 w 9642298"/>
              <a:gd name="connsiteY2558" fmla="*/ 2007271 h 4853104"/>
              <a:gd name="connsiteX2559" fmla="*/ 5425592 w 9642298"/>
              <a:gd name="connsiteY2559" fmla="*/ 2019382 h 4853104"/>
              <a:gd name="connsiteX2560" fmla="*/ 5411738 w 9642298"/>
              <a:gd name="connsiteY2560" fmla="*/ 2004407 h 4853104"/>
              <a:gd name="connsiteX2561" fmla="*/ 5430437 w 9642298"/>
              <a:gd name="connsiteY2561" fmla="*/ 1987113 h 4853104"/>
              <a:gd name="connsiteX2562" fmla="*/ 5509646 w 9642298"/>
              <a:gd name="connsiteY2562" fmla="*/ 1983528 h 4853104"/>
              <a:gd name="connsiteX2563" fmla="*/ 5524069 w 9642298"/>
              <a:gd name="connsiteY2563" fmla="*/ 1986240 h 4853104"/>
              <a:gd name="connsiteX2564" fmla="*/ 5490535 w 9642298"/>
              <a:gd name="connsiteY2564" fmla="*/ 2014662 h 4853104"/>
              <a:gd name="connsiteX2565" fmla="*/ 5487715 w 9642298"/>
              <a:gd name="connsiteY2565" fmla="*/ 1994587 h 4853104"/>
              <a:gd name="connsiteX2566" fmla="*/ 5451407 w 9642298"/>
              <a:gd name="connsiteY2566" fmla="*/ 2002990 h 4853104"/>
              <a:gd name="connsiteX2567" fmla="*/ 5451913 w 9642298"/>
              <a:gd name="connsiteY2567" fmla="*/ 1989922 h 4853104"/>
              <a:gd name="connsiteX2568" fmla="*/ 5509646 w 9642298"/>
              <a:gd name="connsiteY2568" fmla="*/ 1983528 h 4853104"/>
              <a:gd name="connsiteX2569" fmla="*/ 4687246 w 9642298"/>
              <a:gd name="connsiteY2569" fmla="*/ 1982432 h 4853104"/>
              <a:gd name="connsiteX2570" fmla="*/ 4677793 w 9642298"/>
              <a:gd name="connsiteY2570" fmla="*/ 1994284 h 4853104"/>
              <a:gd name="connsiteX2571" fmla="*/ 4695472 w 9642298"/>
              <a:gd name="connsiteY2571" fmla="*/ 2003096 h 4853104"/>
              <a:gd name="connsiteX2572" fmla="*/ 4692603 w 9642298"/>
              <a:gd name="connsiteY2572" fmla="*/ 1983101 h 4853104"/>
              <a:gd name="connsiteX2573" fmla="*/ 4687246 w 9642298"/>
              <a:gd name="connsiteY2573" fmla="*/ 1982432 h 4853104"/>
              <a:gd name="connsiteX2574" fmla="*/ 5535040 w 9642298"/>
              <a:gd name="connsiteY2574" fmla="*/ 1981085 h 4853104"/>
              <a:gd name="connsiteX2575" fmla="*/ 5556038 w 9642298"/>
              <a:gd name="connsiteY2575" fmla="*/ 1996961 h 4853104"/>
              <a:gd name="connsiteX2576" fmla="*/ 5535040 w 9642298"/>
              <a:gd name="connsiteY2576" fmla="*/ 1981085 h 4853104"/>
              <a:gd name="connsiteX2577" fmla="*/ 5805262 w 9642298"/>
              <a:gd name="connsiteY2577" fmla="*/ 1976826 h 4853104"/>
              <a:gd name="connsiteX2578" fmla="*/ 5818541 w 9642298"/>
              <a:gd name="connsiteY2578" fmla="*/ 2004759 h 4853104"/>
              <a:gd name="connsiteX2579" fmla="*/ 5805262 w 9642298"/>
              <a:gd name="connsiteY2579" fmla="*/ 1976826 h 4853104"/>
              <a:gd name="connsiteX2580" fmla="*/ 5628967 w 9642298"/>
              <a:gd name="connsiteY2580" fmla="*/ 1973582 h 4853104"/>
              <a:gd name="connsiteX2581" fmla="*/ 5646135 w 9642298"/>
              <a:gd name="connsiteY2581" fmla="*/ 1995512 h 4853104"/>
              <a:gd name="connsiteX2582" fmla="*/ 5606226 w 9642298"/>
              <a:gd name="connsiteY2582" fmla="*/ 2003451 h 4853104"/>
              <a:gd name="connsiteX2583" fmla="*/ 5628967 w 9642298"/>
              <a:gd name="connsiteY2583" fmla="*/ 1973582 h 4853104"/>
              <a:gd name="connsiteX2584" fmla="*/ 6072329 w 9642298"/>
              <a:gd name="connsiteY2584" fmla="*/ 1959017 h 4853104"/>
              <a:gd name="connsiteX2585" fmla="*/ 6082536 w 9642298"/>
              <a:gd name="connsiteY2585" fmla="*/ 1973499 h 4853104"/>
              <a:gd name="connsiteX2586" fmla="*/ 6064113 w 9642298"/>
              <a:gd name="connsiteY2586" fmla="*/ 1984166 h 4853104"/>
              <a:gd name="connsiteX2587" fmla="*/ 6072329 w 9642298"/>
              <a:gd name="connsiteY2587" fmla="*/ 1959017 h 4853104"/>
              <a:gd name="connsiteX2588" fmla="*/ 4601281 w 9642298"/>
              <a:gd name="connsiteY2588" fmla="*/ 1951863 h 4853104"/>
              <a:gd name="connsiteX2589" fmla="*/ 4592350 w 9642298"/>
              <a:gd name="connsiteY2589" fmla="*/ 1970037 h 4853104"/>
              <a:gd name="connsiteX2590" fmla="*/ 4611019 w 9642298"/>
              <a:gd name="connsiteY2590" fmla="*/ 1952797 h 4853104"/>
              <a:gd name="connsiteX2591" fmla="*/ 4601281 w 9642298"/>
              <a:gd name="connsiteY2591" fmla="*/ 1951863 h 4853104"/>
              <a:gd name="connsiteX2592" fmla="*/ 5569075 w 9642298"/>
              <a:gd name="connsiteY2592" fmla="*/ 1939569 h 4853104"/>
              <a:gd name="connsiteX2593" fmla="*/ 5603656 w 9642298"/>
              <a:gd name="connsiteY2593" fmla="*/ 1976829 h 4853104"/>
              <a:gd name="connsiteX2594" fmla="*/ 5588305 w 9642298"/>
              <a:gd name="connsiteY2594" fmla="*/ 2001163 h 4853104"/>
              <a:gd name="connsiteX2595" fmla="*/ 5567821 w 9642298"/>
              <a:gd name="connsiteY2595" fmla="*/ 1972164 h 4853104"/>
              <a:gd name="connsiteX2596" fmla="*/ 5569075 w 9642298"/>
              <a:gd name="connsiteY2596" fmla="*/ 1939569 h 4853104"/>
              <a:gd name="connsiteX2597" fmla="*/ 4906745 w 9642298"/>
              <a:gd name="connsiteY2597" fmla="*/ 1938721 h 4853104"/>
              <a:gd name="connsiteX2598" fmla="*/ 4901923 w 9642298"/>
              <a:gd name="connsiteY2598" fmla="*/ 1970936 h 4853104"/>
              <a:gd name="connsiteX2599" fmla="*/ 4923403 w 9642298"/>
              <a:gd name="connsiteY2599" fmla="*/ 1973719 h 4853104"/>
              <a:gd name="connsiteX2600" fmla="*/ 4906745 w 9642298"/>
              <a:gd name="connsiteY2600" fmla="*/ 1938721 h 4853104"/>
              <a:gd name="connsiteX2601" fmla="*/ 5104788 w 9642298"/>
              <a:gd name="connsiteY2601" fmla="*/ 1938286 h 4853104"/>
              <a:gd name="connsiteX2602" fmla="*/ 5097367 w 9642298"/>
              <a:gd name="connsiteY2602" fmla="*/ 1943850 h 4853104"/>
              <a:gd name="connsiteX2603" fmla="*/ 5114751 w 9642298"/>
              <a:gd name="connsiteY2603" fmla="*/ 1959234 h 4853104"/>
              <a:gd name="connsiteX2604" fmla="*/ 5115499 w 9642298"/>
              <a:gd name="connsiteY2604" fmla="*/ 1939675 h 4853104"/>
              <a:gd name="connsiteX2605" fmla="*/ 5104788 w 9642298"/>
              <a:gd name="connsiteY2605" fmla="*/ 1938286 h 4853104"/>
              <a:gd name="connsiteX2606" fmla="*/ 5828528 w 9642298"/>
              <a:gd name="connsiteY2606" fmla="*/ 1933867 h 4853104"/>
              <a:gd name="connsiteX2607" fmla="*/ 5820092 w 9642298"/>
              <a:gd name="connsiteY2607" fmla="*/ 1965563 h 4853104"/>
              <a:gd name="connsiteX2608" fmla="*/ 5802448 w 9642298"/>
              <a:gd name="connsiteY2608" fmla="*/ 1956754 h 4853104"/>
              <a:gd name="connsiteX2609" fmla="*/ 5828528 w 9642298"/>
              <a:gd name="connsiteY2609" fmla="*/ 1933867 h 4853104"/>
              <a:gd name="connsiteX2610" fmla="*/ 4849670 w 9642298"/>
              <a:gd name="connsiteY2610" fmla="*/ 1924812 h 4853104"/>
              <a:gd name="connsiteX2611" fmla="*/ 4830276 w 9642298"/>
              <a:gd name="connsiteY2611" fmla="*/ 1961663 h 4853104"/>
              <a:gd name="connsiteX2612" fmla="*/ 4849670 w 9642298"/>
              <a:gd name="connsiteY2612" fmla="*/ 1924812 h 4853104"/>
              <a:gd name="connsiteX2613" fmla="*/ 4481833 w 9642298"/>
              <a:gd name="connsiteY2613" fmla="*/ 1923902 h 4853104"/>
              <a:gd name="connsiteX2614" fmla="*/ 4470053 w 9642298"/>
              <a:gd name="connsiteY2614" fmla="*/ 1967282 h 4853104"/>
              <a:gd name="connsiteX2615" fmla="*/ 4485643 w 9642298"/>
              <a:gd name="connsiteY2615" fmla="*/ 1936459 h 4853104"/>
              <a:gd name="connsiteX2616" fmla="*/ 4481833 w 9642298"/>
              <a:gd name="connsiteY2616" fmla="*/ 1923902 h 4853104"/>
              <a:gd name="connsiteX2617" fmla="*/ 4889604 w 9642298"/>
              <a:gd name="connsiteY2617" fmla="*/ 1916819 h 4853104"/>
              <a:gd name="connsiteX2618" fmla="*/ 4900128 w 9642298"/>
              <a:gd name="connsiteY2618" fmla="*/ 1924755 h 4853104"/>
              <a:gd name="connsiteX2619" fmla="*/ 4889604 w 9642298"/>
              <a:gd name="connsiteY2619" fmla="*/ 1916819 h 4853104"/>
              <a:gd name="connsiteX2620" fmla="*/ 6102491 w 9642298"/>
              <a:gd name="connsiteY2620" fmla="*/ 1916151 h 4853104"/>
              <a:gd name="connsiteX2621" fmla="*/ 6106132 w 9642298"/>
              <a:gd name="connsiteY2621" fmla="*/ 1924022 h 4853104"/>
              <a:gd name="connsiteX2622" fmla="*/ 6087437 w 9642298"/>
              <a:gd name="connsiteY2622" fmla="*/ 1941370 h 4853104"/>
              <a:gd name="connsiteX2623" fmla="*/ 6084625 w 9642298"/>
              <a:gd name="connsiteY2623" fmla="*/ 1921212 h 4853104"/>
              <a:gd name="connsiteX2624" fmla="*/ 6097358 w 9642298"/>
              <a:gd name="connsiteY2624" fmla="*/ 1918085 h 4853104"/>
              <a:gd name="connsiteX2625" fmla="*/ 6102491 w 9642298"/>
              <a:gd name="connsiteY2625" fmla="*/ 1916151 h 4853104"/>
              <a:gd name="connsiteX2626" fmla="*/ 4753002 w 9642298"/>
              <a:gd name="connsiteY2626" fmla="*/ 1912180 h 4853104"/>
              <a:gd name="connsiteX2627" fmla="*/ 4740950 w 9642298"/>
              <a:gd name="connsiteY2627" fmla="*/ 1943386 h 4853104"/>
              <a:gd name="connsiteX2628" fmla="*/ 4766019 w 9642298"/>
              <a:gd name="connsiteY2628" fmla="*/ 1946631 h 4853104"/>
              <a:gd name="connsiteX2629" fmla="*/ 4755519 w 9642298"/>
              <a:gd name="connsiteY2629" fmla="*/ 1938776 h 4853104"/>
              <a:gd name="connsiteX2630" fmla="*/ 4753002 w 9642298"/>
              <a:gd name="connsiteY2630" fmla="*/ 1912180 h 4853104"/>
              <a:gd name="connsiteX2631" fmla="*/ 5282341 w 9642298"/>
              <a:gd name="connsiteY2631" fmla="*/ 1908827 h 4853104"/>
              <a:gd name="connsiteX2632" fmla="*/ 5303312 w 9642298"/>
              <a:gd name="connsiteY2632" fmla="*/ 1924620 h 4853104"/>
              <a:gd name="connsiteX2633" fmla="*/ 5282341 w 9642298"/>
              <a:gd name="connsiteY2633" fmla="*/ 1908827 h 4853104"/>
              <a:gd name="connsiteX2634" fmla="*/ 4958438 w 9642298"/>
              <a:gd name="connsiteY2634" fmla="*/ 1906126 h 4853104"/>
              <a:gd name="connsiteX2635" fmla="*/ 4918021 w 9642298"/>
              <a:gd name="connsiteY2635" fmla="*/ 1927046 h 4853104"/>
              <a:gd name="connsiteX2636" fmla="*/ 4920833 w 9642298"/>
              <a:gd name="connsiteY2636" fmla="*/ 1947149 h 4853104"/>
              <a:gd name="connsiteX2637" fmla="*/ 4939235 w 9642298"/>
              <a:gd name="connsiteY2637" fmla="*/ 1936402 h 4853104"/>
              <a:gd name="connsiteX2638" fmla="*/ 4959723 w 9642298"/>
              <a:gd name="connsiteY2638" fmla="*/ 1965371 h 4853104"/>
              <a:gd name="connsiteX2639" fmla="*/ 4978150 w 9642298"/>
              <a:gd name="connsiteY2639" fmla="*/ 1954598 h 4853104"/>
              <a:gd name="connsiteX2640" fmla="*/ 4993017 w 9642298"/>
              <a:gd name="connsiteY2640" fmla="*/ 1943358 h 4853104"/>
              <a:gd name="connsiteX2641" fmla="*/ 4958438 w 9642298"/>
              <a:gd name="connsiteY2641" fmla="*/ 1906126 h 4853104"/>
              <a:gd name="connsiteX2642" fmla="*/ 5052103 w 9642298"/>
              <a:gd name="connsiteY2642" fmla="*/ 1905089 h 4853104"/>
              <a:gd name="connsiteX2643" fmla="*/ 5043906 w 9642298"/>
              <a:gd name="connsiteY2643" fmla="*/ 1930376 h 4853104"/>
              <a:gd name="connsiteX2644" fmla="*/ 5011900 w 9642298"/>
              <a:gd name="connsiteY2644" fmla="*/ 1919600 h 4853104"/>
              <a:gd name="connsiteX2645" fmla="*/ 5068978 w 9642298"/>
              <a:gd name="connsiteY2645" fmla="*/ 1933621 h 4853104"/>
              <a:gd name="connsiteX2646" fmla="*/ 5052103 w 9642298"/>
              <a:gd name="connsiteY2646" fmla="*/ 1905089 h 4853104"/>
              <a:gd name="connsiteX2647" fmla="*/ 4728944 w 9642298"/>
              <a:gd name="connsiteY2647" fmla="*/ 1903272 h 4853104"/>
              <a:gd name="connsiteX2648" fmla="*/ 4724317 w 9642298"/>
              <a:gd name="connsiteY2648" fmla="*/ 1908443 h 4853104"/>
              <a:gd name="connsiteX2649" fmla="*/ 4730478 w 9642298"/>
              <a:gd name="connsiteY2649" fmla="*/ 1935586 h 4853104"/>
              <a:gd name="connsiteX2650" fmla="*/ 4715906 w 9642298"/>
              <a:gd name="connsiteY2650" fmla="*/ 1940168 h 4853104"/>
              <a:gd name="connsiteX2651" fmla="*/ 4720274 w 9642298"/>
              <a:gd name="connsiteY2651" fmla="*/ 1921018 h 4853104"/>
              <a:gd name="connsiteX2652" fmla="*/ 4705435 w 9642298"/>
              <a:gd name="connsiteY2652" fmla="*/ 1932284 h 4853104"/>
              <a:gd name="connsiteX2653" fmla="*/ 4691881 w 9642298"/>
              <a:gd name="connsiteY2653" fmla="*/ 1910846 h 4853104"/>
              <a:gd name="connsiteX2654" fmla="*/ 4680847 w 9642298"/>
              <a:gd name="connsiteY2654" fmla="*/ 1915946 h 4853104"/>
              <a:gd name="connsiteX2655" fmla="*/ 4685989 w 9642298"/>
              <a:gd name="connsiteY2655" fmla="*/ 1969134 h 4853104"/>
              <a:gd name="connsiteX2656" fmla="*/ 4737120 w 9642298"/>
              <a:gd name="connsiteY2656" fmla="*/ 1949440 h 4853104"/>
              <a:gd name="connsiteX2657" fmla="*/ 4734842 w 9642298"/>
              <a:gd name="connsiteY2657" fmla="*/ 1916436 h 4853104"/>
              <a:gd name="connsiteX2658" fmla="*/ 4734701 w 9642298"/>
              <a:gd name="connsiteY2658" fmla="*/ 1905608 h 4853104"/>
              <a:gd name="connsiteX2659" fmla="*/ 4728944 w 9642298"/>
              <a:gd name="connsiteY2659" fmla="*/ 1903272 h 4853104"/>
              <a:gd name="connsiteX2660" fmla="*/ 5117297 w 9642298"/>
              <a:gd name="connsiteY2660" fmla="*/ 1893907 h 4853104"/>
              <a:gd name="connsiteX2661" fmla="*/ 5102190 w 9642298"/>
              <a:gd name="connsiteY2661" fmla="*/ 1911662 h 4853104"/>
              <a:gd name="connsiteX2662" fmla="*/ 5095065 w 9642298"/>
              <a:gd name="connsiteY2662" fmla="*/ 1910680 h 4853104"/>
              <a:gd name="connsiteX2663" fmla="*/ 5127018 w 9642298"/>
              <a:gd name="connsiteY2663" fmla="*/ 1921401 h 4853104"/>
              <a:gd name="connsiteX2664" fmla="*/ 5117297 w 9642298"/>
              <a:gd name="connsiteY2664" fmla="*/ 1893907 h 4853104"/>
              <a:gd name="connsiteX2665" fmla="*/ 5193068 w 9642298"/>
              <a:gd name="connsiteY2665" fmla="*/ 1890742 h 4853104"/>
              <a:gd name="connsiteX2666" fmla="*/ 5184390 w 9642298"/>
              <a:gd name="connsiteY2666" fmla="*/ 1928902 h 4853104"/>
              <a:gd name="connsiteX2667" fmla="*/ 5160553 w 9642298"/>
              <a:gd name="connsiteY2667" fmla="*/ 1892979 h 4853104"/>
              <a:gd name="connsiteX2668" fmla="*/ 5161891 w 9642298"/>
              <a:gd name="connsiteY2668" fmla="*/ 1952253 h 4853104"/>
              <a:gd name="connsiteX2669" fmla="*/ 5179489 w 9642298"/>
              <a:gd name="connsiteY2669" fmla="*/ 1961062 h 4853104"/>
              <a:gd name="connsiteX2670" fmla="*/ 5176944 w 9642298"/>
              <a:gd name="connsiteY2670" fmla="*/ 1934603 h 4853104"/>
              <a:gd name="connsiteX2671" fmla="*/ 5204826 w 9642298"/>
              <a:gd name="connsiteY2671" fmla="*/ 1957843 h 4853104"/>
              <a:gd name="connsiteX2672" fmla="*/ 5187658 w 9642298"/>
              <a:gd name="connsiteY2672" fmla="*/ 1935912 h 4853104"/>
              <a:gd name="connsiteX2673" fmla="*/ 5214307 w 9642298"/>
              <a:gd name="connsiteY2673" fmla="*/ 1899961 h 4853104"/>
              <a:gd name="connsiteX2674" fmla="*/ 5193068 w 9642298"/>
              <a:gd name="connsiteY2674" fmla="*/ 1890742 h 4853104"/>
              <a:gd name="connsiteX2675" fmla="*/ 5145862 w 9642298"/>
              <a:gd name="connsiteY2675" fmla="*/ 1890391 h 4853104"/>
              <a:gd name="connsiteX2676" fmla="*/ 5134705 w 9642298"/>
              <a:gd name="connsiteY2676" fmla="*/ 1909316 h 4853104"/>
              <a:gd name="connsiteX2677" fmla="*/ 5144668 w 9642298"/>
              <a:gd name="connsiteY2677" fmla="*/ 1930348 h 4853104"/>
              <a:gd name="connsiteX2678" fmla="*/ 5158757 w 9642298"/>
              <a:gd name="connsiteY2678" fmla="*/ 1938721 h 4853104"/>
              <a:gd name="connsiteX2679" fmla="*/ 5153374 w 9642298"/>
              <a:gd name="connsiteY2679" fmla="*/ 1892022 h 4853104"/>
              <a:gd name="connsiteX2680" fmla="*/ 5145862 w 9642298"/>
              <a:gd name="connsiteY2680" fmla="*/ 1890391 h 4853104"/>
              <a:gd name="connsiteX2681" fmla="*/ 5044468 w 9642298"/>
              <a:gd name="connsiteY2681" fmla="*/ 1884774 h 4853104"/>
              <a:gd name="connsiteX2682" fmla="*/ 5006034 w 9642298"/>
              <a:gd name="connsiteY2682" fmla="*/ 1885968 h 4853104"/>
              <a:gd name="connsiteX2683" fmla="*/ 5056146 w 9642298"/>
              <a:gd name="connsiteY2683" fmla="*/ 1892541 h 4853104"/>
              <a:gd name="connsiteX2684" fmla="*/ 5044468 w 9642298"/>
              <a:gd name="connsiteY2684" fmla="*/ 1884774 h 4853104"/>
              <a:gd name="connsiteX2685" fmla="*/ 5806523 w 9642298"/>
              <a:gd name="connsiteY2685" fmla="*/ 1876979 h 4853104"/>
              <a:gd name="connsiteX2686" fmla="*/ 5812680 w 9642298"/>
              <a:gd name="connsiteY2686" fmla="*/ 1879313 h 4853104"/>
              <a:gd name="connsiteX2687" fmla="*/ 5815473 w 9642298"/>
              <a:gd name="connsiteY2687" fmla="*/ 1899388 h 4853104"/>
              <a:gd name="connsiteX2688" fmla="*/ 5825970 w 9642298"/>
              <a:gd name="connsiteY2688" fmla="*/ 1907326 h 4853104"/>
              <a:gd name="connsiteX2689" fmla="*/ 5797822 w 9642298"/>
              <a:gd name="connsiteY2689" fmla="*/ 1890496 h 4853104"/>
              <a:gd name="connsiteX2690" fmla="*/ 5806523 w 9642298"/>
              <a:gd name="connsiteY2690" fmla="*/ 1876979 h 4853104"/>
              <a:gd name="connsiteX2691" fmla="*/ 5474703 w 9642298"/>
              <a:gd name="connsiteY2691" fmla="*/ 1868239 h 4853104"/>
              <a:gd name="connsiteX2692" fmla="*/ 5495675 w 9642298"/>
              <a:gd name="connsiteY2692" fmla="*/ 1884004 h 4853104"/>
              <a:gd name="connsiteX2693" fmla="*/ 5474703 w 9642298"/>
              <a:gd name="connsiteY2693" fmla="*/ 1868239 h 4853104"/>
              <a:gd name="connsiteX2694" fmla="*/ 7069597 w 9642298"/>
              <a:gd name="connsiteY2694" fmla="*/ 1865484 h 4853104"/>
              <a:gd name="connsiteX2695" fmla="*/ 7075730 w 9642298"/>
              <a:gd name="connsiteY2695" fmla="*/ 1892569 h 4853104"/>
              <a:gd name="connsiteX2696" fmla="*/ 7029687 w 9642298"/>
              <a:gd name="connsiteY2696" fmla="*/ 1873422 h 4853104"/>
              <a:gd name="connsiteX2697" fmla="*/ 7069597 w 9642298"/>
              <a:gd name="connsiteY2697" fmla="*/ 1865484 h 4853104"/>
              <a:gd name="connsiteX2698" fmla="*/ 7085282 w 9642298"/>
              <a:gd name="connsiteY2698" fmla="*/ 1862827 h 4853104"/>
              <a:gd name="connsiteX2699" fmla="*/ 7091092 w 9642298"/>
              <a:gd name="connsiteY2699" fmla="*/ 1868319 h 4853104"/>
              <a:gd name="connsiteX2700" fmla="*/ 7111800 w 9642298"/>
              <a:gd name="connsiteY2700" fmla="*/ 1890714 h 4853104"/>
              <a:gd name="connsiteX2701" fmla="*/ 7079307 w 9642298"/>
              <a:gd name="connsiteY2701" fmla="*/ 1892979 h 4853104"/>
              <a:gd name="connsiteX2702" fmla="*/ 7085282 w 9642298"/>
              <a:gd name="connsiteY2702" fmla="*/ 1862827 h 4853104"/>
              <a:gd name="connsiteX2703" fmla="*/ 864436 w 9642298"/>
              <a:gd name="connsiteY2703" fmla="*/ 1853706 h 4853104"/>
              <a:gd name="connsiteX2704" fmla="*/ 870732 w 9642298"/>
              <a:gd name="connsiteY2704" fmla="*/ 1860355 h 4853104"/>
              <a:gd name="connsiteX2705" fmla="*/ 848205 w 9642298"/>
              <a:gd name="connsiteY2705" fmla="*/ 1883623 h 4853104"/>
              <a:gd name="connsiteX2706" fmla="*/ 856244 w 9642298"/>
              <a:gd name="connsiteY2706" fmla="*/ 1856452 h 4853104"/>
              <a:gd name="connsiteX2707" fmla="*/ 864436 w 9642298"/>
              <a:gd name="connsiteY2707" fmla="*/ 1853706 h 4853104"/>
              <a:gd name="connsiteX2708" fmla="*/ 5540487 w 9642298"/>
              <a:gd name="connsiteY2708" fmla="*/ 1851348 h 4853104"/>
              <a:gd name="connsiteX2709" fmla="*/ 5514586 w 9642298"/>
              <a:gd name="connsiteY2709" fmla="*/ 1860246 h 4853104"/>
              <a:gd name="connsiteX2710" fmla="*/ 5564538 w 9642298"/>
              <a:gd name="connsiteY2710" fmla="*/ 1873365 h 4853104"/>
              <a:gd name="connsiteX2711" fmla="*/ 5540487 w 9642298"/>
              <a:gd name="connsiteY2711" fmla="*/ 1851348 h 4853104"/>
              <a:gd name="connsiteX2712" fmla="*/ 5933169 w 9642298"/>
              <a:gd name="connsiteY2712" fmla="*/ 1835970 h 4853104"/>
              <a:gd name="connsiteX2713" fmla="*/ 5950819 w 9642298"/>
              <a:gd name="connsiteY2713" fmla="*/ 1844808 h 4853104"/>
              <a:gd name="connsiteX2714" fmla="*/ 5950575 w 9642298"/>
              <a:gd name="connsiteY2714" fmla="*/ 1851354 h 4853104"/>
              <a:gd name="connsiteX2715" fmla="*/ 5957487 w 9642298"/>
              <a:gd name="connsiteY2715" fmla="*/ 1858800 h 4853104"/>
              <a:gd name="connsiteX2716" fmla="*/ 5923951 w 9642298"/>
              <a:gd name="connsiteY2716" fmla="*/ 1887197 h 4853104"/>
              <a:gd name="connsiteX2717" fmla="*/ 5933169 w 9642298"/>
              <a:gd name="connsiteY2717" fmla="*/ 1835970 h 4853104"/>
              <a:gd name="connsiteX2718" fmla="*/ 6059254 w 9642298"/>
              <a:gd name="connsiteY2718" fmla="*/ 1829637 h 4853104"/>
              <a:gd name="connsiteX2719" fmla="*/ 6062607 w 9642298"/>
              <a:gd name="connsiteY2719" fmla="*/ 1839650 h 4853104"/>
              <a:gd name="connsiteX2720" fmla="*/ 6040590 w 9642298"/>
              <a:gd name="connsiteY2720" fmla="*/ 1849825 h 4853104"/>
              <a:gd name="connsiteX2721" fmla="*/ 6052394 w 9642298"/>
              <a:gd name="connsiteY2721" fmla="*/ 1830755 h 4853104"/>
              <a:gd name="connsiteX2722" fmla="*/ 6059254 w 9642298"/>
              <a:gd name="connsiteY2722" fmla="*/ 1829637 h 4853104"/>
              <a:gd name="connsiteX2723" fmla="*/ 5908074 w 9642298"/>
              <a:gd name="connsiteY2723" fmla="*/ 1821537 h 4853104"/>
              <a:gd name="connsiteX2724" fmla="*/ 5915492 w 9642298"/>
              <a:gd name="connsiteY2724" fmla="*/ 1826995 h 4853104"/>
              <a:gd name="connsiteX2725" fmla="*/ 5879172 w 9642298"/>
              <a:gd name="connsiteY2725" fmla="*/ 1835449 h 4853104"/>
              <a:gd name="connsiteX2726" fmla="*/ 5899270 w 9642298"/>
              <a:gd name="connsiteY2726" fmla="*/ 1826568 h 4853104"/>
              <a:gd name="connsiteX2727" fmla="*/ 5908074 w 9642298"/>
              <a:gd name="connsiteY2727" fmla="*/ 1821537 h 4853104"/>
              <a:gd name="connsiteX2728" fmla="*/ 5609778 w 9642298"/>
              <a:gd name="connsiteY2728" fmla="*/ 1820174 h 4853104"/>
              <a:gd name="connsiteX2729" fmla="*/ 5605948 w 9642298"/>
              <a:gd name="connsiteY2729" fmla="*/ 1826147 h 4853104"/>
              <a:gd name="connsiteX2730" fmla="*/ 5619260 w 9642298"/>
              <a:gd name="connsiteY2730" fmla="*/ 1854135 h 4853104"/>
              <a:gd name="connsiteX2731" fmla="*/ 5616957 w 9642298"/>
              <a:gd name="connsiteY2731" fmla="*/ 1821047 h 4853104"/>
              <a:gd name="connsiteX2732" fmla="*/ 5609778 w 9642298"/>
              <a:gd name="connsiteY2732" fmla="*/ 1820174 h 4853104"/>
              <a:gd name="connsiteX2733" fmla="*/ 5890674 w 9642298"/>
              <a:gd name="connsiteY2733" fmla="*/ 1787762 h 4853104"/>
              <a:gd name="connsiteX2734" fmla="*/ 5871938 w 9642298"/>
              <a:gd name="connsiteY2734" fmla="*/ 1834578 h 4853104"/>
              <a:gd name="connsiteX2735" fmla="*/ 5843275 w 9642298"/>
              <a:gd name="connsiteY2735" fmla="*/ 1830815 h 4853104"/>
              <a:gd name="connsiteX2736" fmla="*/ 5834088 w 9642298"/>
              <a:gd name="connsiteY2736" fmla="*/ 1790282 h 4853104"/>
              <a:gd name="connsiteX2737" fmla="*/ 5869691 w 9642298"/>
              <a:gd name="connsiteY2737" fmla="*/ 1801465 h 4853104"/>
              <a:gd name="connsiteX2738" fmla="*/ 927157 w 9642298"/>
              <a:gd name="connsiteY2738" fmla="*/ 1785152 h 4853104"/>
              <a:gd name="connsiteX2739" fmla="*/ 931049 w 9642298"/>
              <a:gd name="connsiteY2739" fmla="*/ 1789405 h 4853104"/>
              <a:gd name="connsiteX2740" fmla="*/ 928746 w 9642298"/>
              <a:gd name="connsiteY2740" fmla="*/ 1848190 h 4853104"/>
              <a:gd name="connsiteX2741" fmla="*/ 927157 w 9642298"/>
              <a:gd name="connsiteY2741" fmla="*/ 1785152 h 4853104"/>
              <a:gd name="connsiteX2742" fmla="*/ 5891911 w 9642298"/>
              <a:gd name="connsiteY2742" fmla="*/ 1784660 h 4853104"/>
              <a:gd name="connsiteX2743" fmla="*/ 5893384 w 9642298"/>
              <a:gd name="connsiteY2743" fmla="*/ 1785989 h 4853104"/>
              <a:gd name="connsiteX2744" fmla="*/ 5890674 w 9642298"/>
              <a:gd name="connsiteY2744" fmla="*/ 1787762 h 4853104"/>
              <a:gd name="connsiteX2745" fmla="*/ 5586199 w 9642298"/>
              <a:gd name="connsiteY2745" fmla="*/ 1777733 h 4853104"/>
              <a:gd name="connsiteX2746" fmla="*/ 5607174 w 9642298"/>
              <a:gd name="connsiteY2746" fmla="*/ 1793555 h 4853104"/>
              <a:gd name="connsiteX2747" fmla="*/ 5592606 w 9642298"/>
              <a:gd name="connsiteY2747" fmla="*/ 1798217 h 4853104"/>
              <a:gd name="connsiteX2748" fmla="*/ 5589548 w 9642298"/>
              <a:gd name="connsiteY2748" fmla="*/ 1784606 h 4853104"/>
              <a:gd name="connsiteX2749" fmla="*/ 5585451 w 9642298"/>
              <a:gd name="connsiteY2749" fmla="*/ 1797264 h 4853104"/>
              <a:gd name="connsiteX2750" fmla="*/ 5586199 w 9642298"/>
              <a:gd name="connsiteY2750" fmla="*/ 1777733 h 4853104"/>
              <a:gd name="connsiteX2751" fmla="*/ 5561153 w 9642298"/>
              <a:gd name="connsiteY2751" fmla="*/ 1774460 h 4853104"/>
              <a:gd name="connsiteX2752" fmla="*/ 5571383 w 9642298"/>
              <a:gd name="connsiteY2752" fmla="*/ 1788945 h 4853104"/>
              <a:gd name="connsiteX2753" fmla="*/ 5560402 w 9642298"/>
              <a:gd name="connsiteY2753" fmla="*/ 1794016 h 4853104"/>
              <a:gd name="connsiteX2754" fmla="*/ 5556305 w 9642298"/>
              <a:gd name="connsiteY2754" fmla="*/ 1806591 h 4853104"/>
              <a:gd name="connsiteX2755" fmla="*/ 5561153 w 9642298"/>
              <a:gd name="connsiteY2755" fmla="*/ 1774460 h 4853104"/>
              <a:gd name="connsiteX2756" fmla="*/ 5744841 w 9642298"/>
              <a:gd name="connsiteY2756" fmla="*/ 1772060 h 4853104"/>
              <a:gd name="connsiteX2757" fmla="*/ 5758127 w 9642298"/>
              <a:gd name="connsiteY2757" fmla="*/ 1800073 h 4853104"/>
              <a:gd name="connsiteX2758" fmla="*/ 5790139 w 9642298"/>
              <a:gd name="connsiteY2758" fmla="*/ 1810738 h 4853104"/>
              <a:gd name="connsiteX2759" fmla="*/ 5797796 w 9642298"/>
              <a:gd name="connsiteY2759" fmla="*/ 1798653 h 4853104"/>
              <a:gd name="connsiteX2760" fmla="*/ 5784217 w 9642298"/>
              <a:gd name="connsiteY2760" fmla="*/ 1777215 h 4853104"/>
              <a:gd name="connsiteX2761" fmla="*/ 5831060 w 9642298"/>
              <a:gd name="connsiteY2761" fmla="*/ 1776696 h 4853104"/>
              <a:gd name="connsiteX2762" fmla="*/ 5828756 w 9642298"/>
              <a:gd name="connsiteY2762" fmla="*/ 1835478 h 4853104"/>
              <a:gd name="connsiteX2763" fmla="*/ 5803209 w 9642298"/>
              <a:gd name="connsiteY2763" fmla="*/ 1845297 h 4853104"/>
              <a:gd name="connsiteX2764" fmla="*/ 5778644 w 9642298"/>
              <a:gd name="connsiteY2764" fmla="*/ 1828985 h 4853104"/>
              <a:gd name="connsiteX2765" fmla="*/ 5776071 w 9642298"/>
              <a:gd name="connsiteY2765" fmla="*/ 1802418 h 4853104"/>
              <a:gd name="connsiteX2766" fmla="*/ 5764288 w 9642298"/>
              <a:gd name="connsiteY2766" fmla="*/ 1827104 h 4853104"/>
              <a:gd name="connsiteX2767" fmla="*/ 5744841 w 9642298"/>
              <a:gd name="connsiteY2767" fmla="*/ 1772060 h 4853104"/>
              <a:gd name="connsiteX2768" fmla="*/ 4894211 w 9642298"/>
              <a:gd name="connsiteY2768" fmla="*/ 1761788 h 4853104"/>
              <a:gd name="connsiteX2769" fmla="*/ 4880147 w 9642298"/>
              <a:gd name="connsiteY2769" fmla="*/ 1790906 h 4853104"/>
              <a:gd name="connsiteX2770" fmla="*/ 4899083 w 9642298"/>
              <a:gd name="connsiteY2770" fmla="*/ 1767120 h 4853104"/>
              <a:gd name="connsiteX2771" fmla="*/ 4894211 w 9642298"/>
              <a:gd name="connsiteY2771" fmla="*/ 1761788 h 4853104"/>
              <a:gd name="connsiteX2772" fmla="*/ 4867076 w 9642298"/>
              <a:gd name="connsiteY2772" fmla="*/ 1756375 h 4853104"/>
              <a:gd name="connsiteX2773" fmla="*/ 4851489 w 9642298"/>
              <a:gd name="connsiteY2773" fmla="*/ 1787198 h 4853104"/>
              <a:gd name="connsiteX2774" fmla="*/ 4865819 w 9642298"/>
              <a:gd name="connsiteY2774" fmla="*/ 1789079 h 4853104"/>
              <a:gd name="connsiteX2775" fmla="*/ 4867076 w 9642298"/>
              <a:gd name="connsiteY2775" fmla="*/ 1756375 h 4853104"/>
              <a:gd name="connsiteX2776" fmla="*/ 4964773 w 9642298"/>
              <a:gd name="connsiteY2776" fmla="*/ 1742844 h 4853104"/>
              <a:gd name="connsiteX2777" fmla="*/ 4970364 w 9642298"/>
              <a:gd name="connsiteY2777" fmla="*/ 1782913 h 4853104"/>
              <a:gd name="connsiteX2778" fmla="*/ 4921508 w 9642298"/>
              <a:gd name="connsiteY2778" fmla="*/ 1743743 h 4853104"/>
              <a:gd name="connsiteX2779" fmla="*/ 4964773 w 9642298"/>
              <a:gd name="connsiteY2779" fmla="*/ 1742844 h 4853104"/>
              <a:gd name="connsiteX2780" fmla="*/ 5278210 w 9642298"/>
              <a:gd name="connsiteY2780" fmla="*/ 1736970 h 4853104"/>
              <a:gd name="connsiteX2781" fmla="*/ 5288418 w 9642298"/>
              <a:gd name="connsiteY2781" fmla="*/ 1752065 h 4853104"/>
              <a:gd name="connsiteX2782" fmla="*/ 5263607 w 9642298"/>
              <a:gd name="connsiteY2782" fmla="*/ 1742354 h 4853104"/>
              <a:gd name="connsiteX2783" fmla="*/ 5278210 w 9642298"/>
              <a:gd name="connsiteY2783" fmla="*/ 1736970 h 4853104"/>
              <a:gd name="connsiteX2784" fmla="*/ 5245025 w 9642298"/>
              <a:gd name="connsiteY2784" fmla="*/ 1734081 h 4853104"/>
              <a:gd name="connsiteX2785" fmla="*/ 5252337 w 9642298"/>
              <a:gd name="connsiteY2785" fmla="*/ 1736965 h 4853104"/>
              <a:gd name="connsiteX2786" fmla="*/ 5249032 w 9642298"/>
              <a:gd name="connsiteY2786" fmla="*/ 1746939 h 4853104"/>
              <a:gd name="connsiteX2787" fmla="*/ 6311494 w 9642298"/>
              <a:gd name="connsiteY2787" fmla="*/ 1734061 h 4853104"/>
              <a:gd name="connsiteX2788" fmla="*/ 6317894 w 9642298"/>
              <a:gd name="connsiteY2788" fmla="*/ 1754654 h 4853104"/>
              <a:gd name="connsiteX2789" fmla="*/ 6343205 w 9642298"/>
              <a:gd name="connsiteY2789" fmla="*/ 1751381 h 4853104"/>
              <a:gd name="connsiteX2790" fmla="*/ 6331687 w 9642298"/>
              <a:gd name="connsiteY2790" fmla="*/ 1769548 h 4853104"/>
              <a:gd name="connsiteX2791" fmla="*/ 6360378 w 9642298"/>
              <a:gd name="connsiteY2791" fmla="*/ 1773257 h 4853104"/>
              <a:gd name="connsiteX2792" fmla="*/ 6380625 w 9642298"/>
              <a:gd name="connsiteY2792" fmla="*/ 1808747 h 4853104"/>
              <a:gd name="connsiteX2793" fmla="*/ 6325076 w 9642298"/>
              <a:gd name="connsiteY2793" fmla="*/ 1755527 h 4853104"/>
              <a:gd name="connsiteX2794" fmla="*/ 6295907 w 9642298"/>
              <a:gd name="connsiteY2794" fmla="*/ 1764912 h 4853104"/>
              <a:gd name="connsiteX2795" fmla="*/ 6300275 w 9642298"/>
              <a:gd name="connsiteY2795" fmla="*/ 1745817 h 4853104"/>
              <a:gd name="connsiteX2796" fmla="*/ 6311494 w 9642298"/>
              <a:gd name="connsiteY2796" fmla="*/ 1734061 h 4853104"/>
              <a:gd name="connsiteX2797" fmla="*/ 5195568 w 9642298"/>
              <a:gd name="connsiteY2797" fmla="*/ 1733434 h 4853104"/>
              <a:gd name="connsiteX2798" fmla="*/ 5212446 w 9642298"/>
              <a:gd name="connsiteY2798" fmla="*/ 1761856 h 4853104"/>
              <a:gd name="connsiteX2799" fmla="*/ 5195568 w 9642298"/>
              <a:gd name="connsiteY2799" fmla="*/ 1733434 h 4853104"/>
              <a:gd name="connsiteX2800" fmla="*/ 5244142 w 9642298"/>
              <a:gd name="connsiteY2800" fmla="*/ 1731237 h 4853104"/>
              <a:gd name="connsiteX2801" fmla="*/ 5245025 w 9642298"/>
              <a:gd name="connsiteY2801" fmla="*/ 1734081 h 4853104"/>
              <a:gd name="connsiteX2802" fmla="*/ 5242360 w 9642298"/>
              <a:gd name="connsiteY2802" fmla="*/ 1733027 h 4853104"/>
              <a:gd name="connsiteX2803" fmla="*/ 4817740 w 9642298"/>
              <a:gd name="connsiteY2803" fmla="*/ 1730269 h 4853104"/>
              <a:gd name="connsiteX2804" fmla="*/ 4792376 w 9642298"/>
              <a:gd name="connsiteY2804" fmla="*/ 1733542 h 4853104"/>
              <a:gd name="connsiteX2805" fmla="*/ 4797974 w 9642298"/>
              <a:gd name="connsiteY2805" fmla="*/ 1773641 h 4853104"/>
              <a:gd name="connsiteX2806" fmla="*/ 4815893 w 9642298"/>
              <a:gd name="connsiteY2806" fmla="*/ 1775986 h 4853104"/>
              <a:gd name="connsiteX2807" fmla="*/ 4817740 w 9642298"/>
              <a:gd name="connsiteY2807" fmla="*/ 1730269 h 4853104"/>
              <a:gd name="connsiteX2808" fmla="*/ 4767794 w 9642298"/>
              <a:gd name="connsiteY2808" fmla="*/ 1724241 h 4853104"/>
              <a:gd name="connsiteX2809" fmla="*/ 4760181 w 9642298"/>
              <a:gd name="connsiteY2809" fmla="*/ 1729370 h 4853104"/>
              <a:gd name="connsiteX2810" fmla="*/ 4773948 w 9642298"/>
              <a:gd name="connsiteY2810" fmla="*/ 1744290 h 4853104"/>
              <a:gd name="connsiteX2811" fmla="*/ 4778341 w 9642298"/>
              <a:gd name="connsiteY2811" fmla="*/ 1725169 h 4853104"/>
              <a:gd name="connsiteX2812" fmla="*/ 4767794 w 9642298"/>
              <a:gd name="connsiteY2812" fmla="*/ 1724241 h 4853104"/>
              <a:gd name="connsiteX2813" fmla="*/ 6268980 w 9642298"/>
              <a:gd name="connsiteY2813" fmla="*/ 1715487 h 4853104"/>
              <a:gd name="connsiteX2814" fmla="*/ 6273639 w 9642298"/>
              <a:gd name="connsiteY2814" fmla="*/ 1781742 h 4853104"/>
              <a:gd name="connsiteX2815" fmla="*/ 6237291 w 9642298"/>
              <a:gd name="connsiteY2815" fmla="*/ 1790144 h 4853104"/>
              <a:gd name="connsiteX2816" fmla="*/ 6247716 w 9642298"/>
              <a:gd name="connsiteY2816" fmla="*/ 1798192 h 4853104"/>
              <a:gd name="connsiteX2817" fmla="*/ 6276640 w 9642298"/>
              <a:gd name="connsiteY2817" fmla="*/ 1795299 h 4853104"/>
              <a:gd name="connsiteX2818" fmla="*/ 6283040 w 9642298"/>
              <a:gd name="connsiteY2818" fmla="*/ 1815758 h 4853104"/>
              <a:gd name="connsiteX2819" fmla="*/ 6271522 w 9642298"/>
              <a:gd name="connsiteY2819" fmla="*/ 1834006 h 4853104"/>
              <a:gd name="connsiteX2820" fmla="*/ 6222135 w 9642298"/>
              <a:gd name="connsiteY2820" fmla="*/ 1807903 h 4853104"/>
              <a:gd name="connsiteX2821" fmla="*/ 6154318 w 9642298"/>
              <a:gd name="connsiteY2821" fmla="*/ 1792544 h 4853104"/>
              <a:gd name="connsiteX2822" fmla="*/ 6186327 w 9642298"/>
              <a:gd name="connsiteY2822" fmla="*/ 1803183 h 4853104"/>
              <a:gd name="connsiteX2823" fmla="*/ 6178369 w 9642298"/>
              <a:gd name="connsiteY2823" fmla="*/ 1821840 h 4853104"/>
              <a:gd name="connsiteX2824" fmla="*/ 6157692 w 9642298"/>
              <a:gd name="connsiteY2824" fmla="*/ 1799500 h 4853104"/>
              <a:gd name="connsiteX2825" fmla="*/ 6132083 w 9642298"/>
              <a:gd name="connsiteY2825" fmla="*/ 1809266 h 4853104"/>
              <a:gd name="connsiteX2826" fmla="*/ 6118532 w 9642298"/>
              <a:gd name="connsiteY2826" fmla="*/ 1787934 h 4853104"/>
              <a:gd name="connsiteX2827" fmla="*/ 6125416 w 9642298"/>
              <a:gd name="connsiteY2827" fmla="*/ 1795273 h 4853104"/>
              <a:gd name="connsiteX2828" fmla="*/ 6009314 w 9642298"/>
              <a:gd name="connsiteY2828" fmla="*/ 1819630 h 4853104"/>
              <a:gd name="connsiteX2829" fmla="*/ 6007009 w 9642298"/>
              <a:gd name="connsiteY2829" fmla="*/ 1786490 h 4853104"/>
              <a:gd name="connsiteX2830" fmla="*/ 5930517 w 9642298"/>
              <a:gd name="connsiteY2830" fmla="*/ 1809429 h 4853104"/>
              <a:gd name="connsiteX2831" fmla="*/ 5927700 w 9642298"/>
              <a:gd name="connsiteY2831" fmla="*/ 1789325 h 4853104"/>
              <a:gd name="connsiteX2832" fmla="*/ 5907321 w 9642298"/>
              <a:gd name="connsiteY2832" fmla="*/ 1798572 h 4853104"/>
              <a:gd name="connsiteX2833" fmla="*/ 5893384 w 9642298"/>
              <a:gd name="connsiteY2833" fmla="*/ 1785989 h 4853104"/>
              <a:gd name="connsiteX2834" fmla="*/ 5901578 w 9642298"/>
              <a:gd name="connsiteY2834" fmla="*/ 1780645 h 4853104"/>
              <a:gd name="connsiteX2835" fmla="*/ 6000103 w 9642298"/>
              <a:gd name="connsiteY2835" fmla="*/ 1778987 h 4853104"/>
              <a:gd name="connsiteX2836" fmla="*/ 6001388 w 9642298"/>
              <a:gd name="connsiteY2836" fmla="*/ 1746392 h 4853104"/>
              <a:gd name="connsiteX2837" fmla="*/ 6047690 w 9642298"/>
              <a:gd name="connsiteY2837" fmla="*/ 1758967 h 4853104"/>
              <a:gd name="connsiteX2838" fmla="*/ 6064832 w 9642298"/>
              <a:gd name="connsiteY2838" fmla="*/ 1780923 h 4853104"/>
              <a:gd name="connsiteX2839" fmla="*/ 6062020 w 9642298"/>
              <a:gd name="connsiteY2839" fmla="*/ 1760822 h 4853104"/>
              <a:gd name="connsiteX2840" fmla="*/ 6072490 w 9642298"/>
              <a:gd name="connsiteY2840" fmla="*/ 1768812 h 4853104"/>
              <a:gd name="connsiteX2841" fmla="*/ 6069469 w 9642298"/>
              <a:gd name="connsiteY2841" fmla="*/ 1755201 h 4853104"/>
              <a:gd name="connsiteX2842" fmla="*/ 6090944 w 9642298"/>
              <a:gd name="connsiteY2842" fmla="*/ 1757984 h 4853104"/>
              <a:gd name="connsiteX2843" fmla="*/ 6079693 w 9642298"/>
              <a:gd name="connsiteY2843" fmla="*/ 1769714 h 4853104"/>
              <a:gd name="connsiteX2844" fmla="*/ 6093756 w 9642298"/>
              <a:gd name="connsiteY2844" fmla="*/ 1778059 h 4853104"/>
              <a:gd name="connsiteX2845" fmla="*/ 6102189 w 9642298"/>
              <a:gd name="connsiteY2845" fmla="*/ 1746309 h 4853104"/>
              <a:gd name="connsiteX2846" fmla="*/ 6137764 w 9642298"/>
              <a:gd name="connsiteY2846" fmla="*/ 1757549 h 4853104"/>
              <a:gd name="connsiteX2847" fmla="*/ 6143868 w 9642298"/>
              <a:gd name="connsiteY2847" fmla="*/ 1784551 h 4853104"/>
              <a:gd name="connsiteX2848" fmla="*/ 6176632 w 9642298"/>
              <a:gd name="connsiteY2848" fmla="*/ 1775688 h 4853104"/>
              <a:gd name="connsiteX2849" fmla="*/ 6173813 w 9642298"/>
              <a:gd name="connsiteY2849" fmla="*/ 1755556 h 4853104"/>
              <a:gd name="connsiteX2850" fmla="*/ 6239041 w 9642298"/>
              <a:gd name="connsiteY2850" fmla="*/ 1744428 h 4853104"/>
              <a:gd name="connsiteX2851" fmla="*/ 6270777 w 9642298"/>
              <a:gd name="connsiteY2851" fmla="*/ 1761722 h 4853104"/>
              <a:gd name="connsiteX2852" fmla="*/ 6264375 w 9642298"/>
              <a:gd name="connsiteY2852" fmla="*/ 1741209 h 4853104"/>
              <a:gd name="connsiteX2853" fmla="*/ 6249808 w 9642298"/>
              <a:gd name="connsiteY2853" fmla="*/ 1745900 h 4853104"/>
              <a:gd name="connsiteX2854" fmla="*/ 6268980 w 9642298"/>
              <a:gd name="connsiteY2854" fmla="*/ 1715487 h 4853104"/>
              <a:gd name="connsiteX2855" fmla="*/ 5148065 w 9642298"/>
              <a:gd name="connsiteY2855" fmla="*/ 1714544 h 4853104"/>
              <a:gd name="connsiteX2856" fmla="*/ 5152792 w 9642298"/>
              <a:gd name="connsiteY2856" fmla="*/ 1721349 h 4853104"/>
              <a:gd name="connsiteX2857" fmla="*/ 5152258 w 9642298"/>
              <a:gd name="connsiteY2857" fmla="*/ 1734445 h 4853104"/>
              <a:gd name="connsiteX2858" fmla="*/ 5141035 w 9642298"/>
              <a:gd name="connsiteY2858" fmla="*/ 1746091 h 4853104"/>
              <a:gd name="connsiteX2859" fmla="*/ 5144407 w 9642298"/>
              <a:gd name="connsiteY2859" fmla="*/ 1753128 h 4853104"/>
              <a:gd name="connsiteX2860" fmla="*/ 5137202 w 9642298"/>
              <a:gd name="connsiteY2860" fmla="*/ 1752174 h 4853104"/>
              <a:gd name="connsiteX2861" fmla="*/ 5134124 w 9642298"/>
              <a:gd name="connsiteY2861" fmla="*/ 1738563 h 4853104"/>
              <a:gd name="connsiteX2862" fmla="*/ 5148065 w 9642298"/>
              <a:gd name="connsiteY2862" fmla="*/ 1714544 h 4853104"/>
              <a:gd name="connsiteX2863" fmla="*/ 5329638 w 9642298"/>
              <a:gd name="connsiteY2863" fmla="*/ 1711477 h 4853104"/>
              <a:gd name="connsiteX2864" fmla="*/ 5350132 w 9642298"/>
              <a:gd name="connsiteY2864" fmla="*/ 1740447 h 4853104"/>
              <a:gd name="connsiteX2865" fmla="*/ 5329638 w 9642298"/>
              <a:gd name="connsiteY2865" fmla="*/ 1711477 h 4853104"/>
              <a:gd name="connsiteX2866" fmla="*/ 959442 w 9642298"/>
              <a:gd name="connsiteY2866" fmla="*/ 1707794 h 4853104"/>
              <a:gd name="connsiteX2867" fmla="*/ 977093 w 9642298"/>
              <a:gd name="connsiteY2867" fmla="*/ 1716661 h 4853104"/>
              <a:gd name="connsiteX2868" fmla="*/ 972217 w 9642298"/>
              <a:gd name="connsiteY2868" fmla="*/ 1748820 h 4853104"/>
              <a:gd name="connsiteX2869" fmla="*/ 954808 w 9642298"/>
              <a:gd name="connsiteY2869" fmla="*/ 1733408 h 4853104"/>
              <a:gd name="connsiteX2870" fmla="*/ 959442 w 9642298"/>
              <a:gd name="connsiteY2870" fmla="*/ 1707794 h 4853104"/>
              <a:gd name="connsiteX2871" fmla="*/ 5236252 w 9642298"/>
              <a:gd name="connsiteY2871" fmla="*/ 1705884 h 4853104"/>
              <a:gd name="connsiteX2872" fmla="*/ 5256965 w 9642298"/>
              <a:gd name="connsiteY2872" fmla="*/ 1728308 h 4853104"/>
              <a:gd name="connsiteX2873" fmla="*/ 5250869 w 9642298"/>
              <a:gd name="connsiteY2873" fmla="*/ 1724499 h 4853104"/>
              <a:gd name="connsiteX2874" fmla="*/ 5244142 w 9642298"/>
              <a:gd name="connsiteY2874" fmla="*/ 1731237 h 4853104"/>
              <a:gd name="connsiteX2875" fmla="*/ 4992081 w 9642298"/>
              <a:gd name="connsiteY2875" fmla="*/ 1697095 h 4853104"/>
              <a:gd name="connsiteX2876" fmla="*/ 4993844 w 9642298"/>
              <a:gd name="connsiteY2876" fmla="*/ 1698819 h 4853104"/>
              <a:gd name="connsiteX2877" fmla="*/ 4995000 w 9642298"/>
              <a:gd name="connsiteY2877" fmla="*/ 1707330 h 4853104"/>
              <a:gd name="connsiteX2878" fmla="*/ 8793200 w 9642298"/>
              <a:gd name="connsiteY2878" fmla="*/ 1693911 h 4853104"/>
              <a:gd name="connsiteX2879" fmla="*/ 8811294 w 9642298"/>
              <a:gd name="connsiteY2879" fmla="*/ 1698167 h 4853104"/>
              <a:gd name="connsiteX2880" fmla="*/ 8731965 w 9642298"/>
              <a:gd name="connsiteY2880" fmla="*/ 1701002 h 4853104"/>
              <a:gd name="connsiteX2881" fmla="*/ 8770936 w 9642298"/>
              <a:gd name="connsiteY2881" fmla="*/ 1697754 h 4853104"/>
              <a:gd name="connsiteX2882" fmla="*/ 8793200 w 9642298"/>
              <a:gd name="connsiteY2882" fmla="*/ 1693911 h 4853104"/>
              <a:gd name="connsiteX2883" fmla="*/ 4970465 w 9642298"/>
              <a:gd name="connsiteY2883" fmla="*/ 1691099 h 4853104"/>
              <a:gd name="connsiteX2884" fmla="*/ 4984767 w 9642298"/>
              <a:gd name="connsiteY2884" fmla="*/ 1692954 h 4853104"/>
              <a:gd name="connsiteX2885" fmla="*/ 4970465 w 9642298"/>
              <a:gd name="connsiteY2885" fmla="*/ 1691099 h 4853104"/>
              <a:gd name="connsiteX2886" fmla="*/ 4934893 w 9642298"/>
              <a:gd name="connsiteY2886" fmla="*/ 1679942 h 4853104"/>
              <a:gd name="connsiteX2887" fmla="*/ 4955868 w 9642298"/>
              <a:gd name="connsiteY2887" fmla="*/ 1695764 h 4853104"/>
              <a:gd name="connsiteX2888" fmla="*/ 4934893 w 9642298"/>
              <a:gd name="connsiteY2888" fmla="*/ 1679942 h 4853104"/>
              <a:gd name="connsiteX2889" fmla="*/ 5766718 w 9642298"/>
              <a:gd name="connsiteY2889" fmla="*/ 1670889 h 4853104"/>
              <a:gd name="connsiteX2890" fmla="*/ 5769683 w 9642298"/>
              <a:gd name="connsiteY2890" fmla="*/ 1690033 h 4853104"/>
              <a:gd name="connsiteX2891" fmla="*/ 5755377 w 9642298"/>
              <a:gd name="connsiteY2891" fmla="*/ 1688181 h 4853104"/>
              <a:gd name="connsiteX2892" fmla="*/ 5766718 w 9642298"/>
              <a:gd name="connsiteY2892" fmla="*/ 1670889 h 4853104"/>
              <a:gd name="connsiteX2893" fmla="*/ 8926452 w 9642298"/>
              <a:gd name="connsiteY2893" fmla="*/ 1669524 h 4853104"/>
              <a:gd name="connsiteX2894" fmla="*/ 8934375 w 9642298"/>
              <a:gd name="connsiteY2894" fmla="*/ 1681362 h 4853104"/>
              <a:gd name="connsiteX2895" fmla="*/ 8894948 w 9642298"/>
              <a:gd name="connsiteY2895" fmla="*/ 1676205 h 4853104"/>
              <a:gd name="connsiteX2896" fmla="*/ 8918701 w 9642298"/>
              <a:gd name="connsiteY2896" fmla="*/ 1669964 h 4853104"/>
              <a:gd name="connsiteX2897" fmla="*/ 8926452 w 9642298"/>
              <a:gd name="connsiteY2897" fmla="*/ 1669524 h 4853104"/>
              <a:gd name="connsiteX2898" fmla="*/ 5092981 w 9642298"/>
              <a:gd name="connsiteY2898" fmla="*/ 1661922 h 4853104"/>
              <a:gd name="connsiteX2899" fmla="*/ 5082020 w 9642298"/>
              <a:gd name="connsiteY2899" fmla="*/ 1692408 h 4853104"/>
              <a:gd name="connsiteX2900" fmla="*/ 5100126 w 9642298"/>
              <a:gd name="connsiteY2900" fmla="*/ 1688235 h 4853104"/>
              <a:gd name="connsiteX2901" fmla="*/ 5100931 w 9642298"/>
              <a:gd name="connsiteY2901" fmla="*/ 1668624 h 4853104"/>
              <a:gd name="connsiteX2902" fmla="*/ 5092981 w 9642298"/>
              <a:gd name="connsiteY2902" fmla="*/ 1661922 h 4853104"/>
              <a:gd name="connsiteX2903" fmla="*/ 5601595 w 9642298"/>
              <a:gd name="connsiteY2903" fmla="*/ 1658103 h 4853104"/>
              <a:gd name="connsiteX2904" fmla="*/ 5601314 w 9642298"/>
              <a:gd name="connsiteY2904" fmla="*/ 1661640 h 4853104"/>
              <a:gd name="connsiteX2905" fmla="*/ 5599075 w 9642298"/>
              <a:gd name="connsiteY2905" fmla="*/ 1659105 h 4853104"/>
              <a:gd name="connsiteX2906" fmla="*/ 5381671 w 9642298"/>
              <a:gd name="connsiteY2906" fmla="*/ 1655753 h 4853104"/>
              <a:gd name="connsiteX2907" fmla="*/ 5388988 w 9642298"/>
              <a:gd name="connsiteY2907" fmla="*/ 1666768 h 4853104"/>
              <a:gd name="connsiteX2908" fmla="*/ 5360092 w 9642298"/>
              <a:gd name="connsiteY2908" fmla="*/ 1669578 h 4853104"/>
              <a:gd name="connsiteX2909" fmla="*/ 5375361 w 9642298"/>
              <a:gd name="connsiteY2909" fmla="*/ 1657186 h 4853104"/>
              <a:gd name="connsiteX2910" fmla="*/ 5381671 w 9642298"/>
              <a:gd name="connsiteY2910" fmla="*/ 1655753 h 4853104"/>
              <a:gd name="connsiteX2911" fmla="*/ 5886808 w 9642298"/>
              <a:gd name="connsiteY2911" fmla="*/ 1639546 h 4853104"/>
              <a:gd name="connsiteX2912" fmla="*/ 5915461 w 9642298"/>
              <a:gd name="connsiteY2912" fmla="*/ 1643309 h 4853104"/>
              <a:gd name="connsiteX2913" fmla="*/ 5886808 w 9642298"/>
              <a:gd name="connsiteY2913" fmla="*/ 1639546 h 4853104"/>
              <a:gd name="connsiteX2914" fmla="*/ 5964452 w 9642298"/>
              <a:gd name="connsiteY2914" fmla="*/ 1634263 h 4853104"/>
              <a:gd name="connsiteX2915" fmla="*/ 5978832 w 9642298"/>
              <a:gd name="connsiteY2915" fmla="*/ 1635811 h 4853104"/>
              <a:gd name="connsiteX2916" fmla="*/ 6005057 w 9642298"/>
              <a:gd name="connsiteY2916" fmla="*/ 1654958 h 4853104"/>
              <a:gd name="connsiteX2917" fmla="*/ 5976156 w 9642298"/>
              <a:gd name="connsiteY2917" fmla="*/ 1657742 h 4853104"/>
              <a:gd name="connsiteX2918" fmla="*/ 5951568 w 9642298"/>
              <a:gd name="connsiteY2918" fmla="*/ 1641401 h 4853104"/>
              <a:gd name="connsiteX2919" fmla="*/ 5964452 w 9642298"/>
              <a:gd name="connsiteY2919" fmla="*/ 1634263 h 4853104"/>
              <a:gd name="connsiteX2920" fmla="*/ 6092261 w 9642298"/>
              <a:gd name="connsiteY2920" fmla="*/ 1633463 h 4853104"/>
              <a:gd name="connsiteX2921" fmla="*/ 6127028 w 9642298"/>
              <a:gd name="connsiteY2921" fmla="*/ 1664260 h 4853104"/>
              <a:gd name="connsiteX2922" fmla="*/ 6092261 w 9642298"/>
              <a:gd name="connsiteY2922" fmla="*/ 1633463 h 4853104"/>
              <a:gd name="connsiteX2923" fmla="*/ 6142969 w 9642298"/>
              <a:gd name="connsiteY2923" fmla="*/ 1626888 h 4853104"/>
              <a:gd name="connsiteX2924" fmla="*/ 6164182 w 9642298"/>
              <a:gd name="connsiteY2924" fmla="*/ 1636218 h 4853104"/>
              <a:gd name="connsiteX2925" fmla="*/ 6163162 w 9642298"/>
              <a:gd name="connsiteY2925" fmla="*/ 1662375 h 4853104"/>
              <a:gd name="connsiteX2926" fmla="*/ 6138604 w 9642298"/>
              <a:gd name="connsiteY2926" fmla="*/ 1645983 h 4853104"/>
              <a:gd name="connsiteX2927" fmla="*/ 6142969 w 9642298"/>
              <a:gd name="connsiteY2927" fmla="*/ 1626888 h 4853104"/>
              <a:gd name="connsiteX2928" fmla="*/ 5761327 w 9642298"/>
              <a:gd name="connsiteY2928" fmla="*/ 1624505 h 4853104"/>
              <a:gd name="connsiteX2929" fmla="*/ 5760057 w 9642298"/>
              <a:gd name="connsiteY2929" fmla="*/ 1637925 h 4853104"/>
              <a:gd name="connsiteX2930" fmla="*/ 5753563 w 9642298"/>
              <a:gd name="connsiteY2930" fmla="*/ 1641862 h 4853104"/>
              <a:gd name="connsiteX2931" fmla="*/ 5761443 w 9642298"/>
              <a:gd name="connsiteY2931" fmla="*/ 1623288 h 4853104"/>
              <a:gd name="connsiteX2932" fmla="*/ 5761673 w 9642298"/>
              <a:gd name="connsiteY2932" fmla="*/ 1623738 h 4853104"/>
              <a:gd name="connsiteX2933" fmla="*/ 5761327 w 9642298"/>
              <a:gd name="connsiteY2933" fmla="*/ 1624505 h 4853104"/>
              <a:gd name="connsiteX2934" fmla="*/ 5606403 w 9642298"/>
              <a:gd name="connsiteY2934" fmla="*/ 1622824 h 4853104"/>
              <a:gd name="connsiteX2935" fmla="*/ 5651721 w 9642298"/>
              <a:gd name="connsiteY2935" fmla="*/ 1661640 h 4853104"/>
              <a:gd name="connsiteX2936" fmla="*/ 5656623 w 9642298"/>
              <a:gd name="connsiteY2936" fmla="*/ 1629371 h 4853104"/>
              <a:gd name="connsiteX2937" fmla="*/ 5716192 w 9642298"/>
              <a:gd name="connsiteY2937" fmla="*/ 1669959 h 4853104"/>
              <a:gd name="connsiteX2938" fmla="*/ 5619769 w 9642298"/>
              <a:gd name="connsiteY2938" fmla="*/ 1650866 h 4853104"/>
              <a:gd name="connsiteX2939" fmla="*/ 5601595 w 9642298"/>
              <a:gd name="connsiteY2939" fmla="*/ 1658103 h 4853104"/>
              <a:gd name="connsiteX2940" fmla="*/ 5602805 w 9642298"/>
              <a:gd name="connsiteY2940" fmla="*/ 1642908 h 4853104"/>
              <a:gd name="connsiteX2941" fmla="*/ 5606403 w 9642298"/>
              <a:gd name="connsiteY2941" fmla="*/ 1622824 h 4853104"/>
              <a:gd name="connsiteX2942" fmla="*/ 6053089 w 9642298"/>
              <a:gd name="connsiteY2942" fmla="*/ 1621787 h 4853104"/>
              <a:gd name="connsiteX2943" fmla="*/ 6084590 w 9642298"/>
              <a:gd name="connsiteY2943" fmla="*/ 1645574 h 4853104"/>
              <a:gd name="connsiteX2944" fmla="*/ 6013184 w 9642298"/>
              <a:gd name="connsiteY2944" fmla="*/ 1629726 h 4853104"/>
              <a:gd name="connsiteX2945" fmla="*/ 6048778 w 9642298"/>
              <a:gd name="connsiteY2945" fmla="*/ 1640909 h 4853104"/>
              <a:gd name="connsiteX2946" fmla="*/ 6053089 w 9642298"/>
              <a:gd name="connsiteY2946" fmla="*/ 1621787 h 4853104"/>
              <a:gd name="connsiteX2947" fmla="*/ 5293800 w 9642298"/>
              <a:gd name="connsiteY2947" fmla="*/ 1620156 h 4853104"/>
              <a:gd name="connsiteX2948" fmla="*/ 5289472 w 9642298"/>
              <a:gd name="connsiteY2948" fmla="*/ 1621925 h 4853104"/>
              <a:gd name="connsiteX2949" fmla="*/ 5282312 w 9642298"/>
              <a:gd name="connsiteY2949" fmla="*/ 1633137 h 4853104"/>
              <a:gd name="connsiteX2950" fmla="*/ 5299721 w 9642298"/>
              <a:gd name="connsiteY2950" fmla="*/ 1648575 h 4853104"/>
              <a:gd name="connsiteX2951" fmla="*/ 5292812 w 9642298"/>
              <a:gd name="connsiteY2951" fmla="*/ 1641072 h 4853104"/>
              <a:gd name="connsiteX2952" fmla="*/ 5296909 w 9642298"/>
              <a:gd name="connsiteY2952" fmla="*/ 1628552 h 4853104"/>
              <a:gd name="connsiteX2953" fmla="*/ 5293800 w 9642298"/>
              <a:gd name="connsiteY2953" fmla="*/ 1620156 h 4853104"/>
              <a:gd name="connsiteX2954" fmla="*/ 5743811 w 9642298"/>
              <a:gd name="connsiteY2954" fmla="*/ 1614396 h 4853104"/>
              <a:gd name="connsiteX2955" fmla="*/ 5749202 w 9642298"/>
              <a:gd name="connsiteY2955" fmla="*/ 1661012 h 4853104"/>
              <a:gd name="connsiteX2956" fmla="*/ 5734848 w 9642298"/>
              <a:gd name="connsiteY2956" fmla="*/ 1659185 h 4853104"/>
              <a:gd name="connsiteX2957" fmla="*/ 5727134 w 9642298"/>
              <a:gd name="connsiteY2957" fmla="*/ 1671325 h 4853104"/>
              <a:gd name="connsiteX2958" fmla="*/ 5721538 w 9642298"/>
              <a:gd name="connsiteY2958" fmla="*/ 1631198 h 4853104"/>
              <a:gd name="connsiteX2959" fmla="*/ 5743811 w 9642298"/>
              <a:gd name="connsiteY2959" fmla="*/ 1614396 h 4853104"/>
              <a:gd name="connsiteX2960" fmla="*/ 5931861 w 9642298"/>
              <a:gd name="connsiteY2960" fmla="*/ 1614096 h 4853104"/>
              <a:gd name="connsiteX2961" fmla="*/ 5949003 w 9642298"/>
              <a:gd name="connsiteY2961" fmla="*/ 1614806 h 4853104"/>
              <a:gd name="connsiteX2962" fmla="*/ 5955401 w 9642298"/>
              <a:gd name="connsiteY2962" fmla="*/ 1635373 h 4853104"/>
              <a:gd name="connsiteX2963" fmla="*/ 5916513 w 9642298"/>
              <a:gd name="connsiteY2963" fmla="*/ 1617125 h 4853104"/>
              <a:gd name="connsiteX2964" fmla="*/ 5931861 w 9642298"/>
              <a:gd name="connsiteY2964" fmla="*/ 1614096 h 4853104"/>
              <a:gd name="connsiteX2965" fmla="*/ 5783570 w 9642298"/>
              <a:gd name="connsiteY2965" fmla="*/ 1612747 h 4853104"/>
              <a:gd name="connsiteX2966" fmla="*/ 5826448 w 9642298"/>
              <a:gd name="connsiteY2966" fmla="*/ 1618595 h 4853104"/>
              <a:gd name="connsiteX2967" fmla="*/ 5822109 w 9642298"/>
              <a:gd name="connsiteY2967" fmla="*/ 1637716 h 4853104"/>
              <a:gd name="connsiteX2968" fmla="*/ 5879158 w 9642298"/>
              <a:gd name="connsiteY2968" fmla="*/ 1651737 h 4853104"/>
              <a:gd name="connsiteX2969" fmla="*/ 5818279 w 9642298"/>
              <a:gd name="connsiteY2969" fmla="*/ 1643773 h 4853104"/>
              <a:gd name="connsiteX2970" fmla="*/ 5796531 w 9642298"/>
              <a:gd name="connsiteY2970" fmla="*/ 1647401 h 4853104"/>
              <a:gd name="connsiteX2971" fmla="*/ 5799076 w 9642298"/>
              <a:gd name="connsiteY2971" fmla="*/ 1674077 h 4853104"/>
              <a:gd name="connsiteX2972" fmla="*/ 5776929 w 9642298"/>
              <a:gd name="connsiteY2972" fmla="*/ 1653990 h 4853104"/>
              <a:gd name="connsiteX2973" fmla="*/ 5761673 w 9642298"/>
              <a:gd name="connsiteY2973" fmla="*/ 1623738 h 4853104"/>
              <a:gd name="connsiteX2974" fmla="*/ 5764674 w 9642298"/>
              <a:gd name="connsiteY2974" fmla="*/ 1617025 h 4853104"/>
              <a:gd name="connsiteX2975" fmla="*/ 5783570 w 9642298"/>
              <a:gd name="connsiteY2975" fmla="*/ 1612747 h 4853104"/>
              <a:gd name="connsiteX2976" fmla="*/ 6125976 w 9642298"/>
              <a:gd name="connsiteY2976" fmla="*/ 1598494 h 4853104"/>
              <a:gd name="connsiteX2977" fmla="*/ 6172079 w 9642298"/>
              <a:gd name="connsiteY2977" fmla="*/ 1617644 h 4853104"/>
              <a:gd name="connsiteX2978" fmla="*/ 6131899 w 9642298"/>
              <a:gd name="connsiteY2978" fmla="*/ 1632100 h 4853104"/>
              <a:gd name="connsiteX2979" fmla="*/ 6114759 w 9642298"/>
              <a:gd name="connsiteY2979" fmla="*/ 1610195 h 4853104"/>
              <a:gd name="connsiteX2980" fmla="*/ 6125976 w 9642298"/>
              <a:gd name="connsiteY2980" fmla="*/ 1598494 h 4853104"/>
              <a:gd name="connsiteX2981" fmla="*/ 4948663 w 9642298"/>
              <a:gd name="connsiteY2981" fmla="*/ 1598351 h 4853104"/>
              <a:gd name="connsiteX2982" fmla="*/ 4923617 w 9642298"/>
              <a:gd name="connsiteY2982" fmla="*/ 1599639 h 4853104"/>
              <a:gd name="connsiteX2983" fmla="*/ 4962482 w 9642298"/>
              <a:gd name="connsiteY2983" fmla="*/ 1617807 h 4853104"/>
              <a:gd name="connsiteX2984" fmla="*/ 4948663 w 9642298"/>
              <a:gd name="connsiteY2984" fmla="*/ 1598351 h 4853104"/>
              <a:gd name="connsiteX2985" fmla="*/ 5427858 w 9642298"/>
              <a:gd name="connsiteY2985" fmla="*/ 1593064 h 4853104"/>
              <a:gd name="connsiteX2986" fmla="*/ 5430429 w 9642298"/>
              <a:gd name="connsiteY2986" fmla="*/ 1619605 h 4853104"/>
              <a:gd name="connsiteX2987" fmla="*/ 5434529 w 9642298"/>
              <a:gd name="connsiteY2987" fmla="*/ 1606948 h 4853104"/>
              <a:gd name="connsiteX2988" fmla="*/ 5427858 w 9642298"/>
              <a:gd name="connsiteY2988" fmla="*/ 1593064 h 4853104"/>
              <a:gd name="connsiteX2989" fmla="*/ 945064 w 9642298"/>
              <a:gd name="connsiteY2989" fmla="*/ 1589493 h 4853104"/>
              <a:gd name="connsiteX2990" fmla="*/ 927942 w 9642298"/>
              <a:gd name="connsiteY2990" fmla="*/ 1592165 h 4853104"/>
              <a:gd name="connsiteX2991" fmla="*/ 956360 w 9642298"/>
              <a:gd name="connsiteY2991" fmla="*/ 1602366 h 4853104"/>
              <a:gd name="connsiteX2992" fmla="*/ 945064 w 9642298"/>
              <a:gd name="connsiteY2992" fmla="*/ 1589493 h 4853104"/>
              <a:gd name="connsiteX2993" fmla="*/ 4967358 w 9642298"/>
              <a:gd name="connsiteY2993" fmla="*/ 1585647 h 4853104"/>
              <a:gd name="connsiteX2994" fmla="*/ 4979891 w 9642298"/>
              <a:gd name="connsiteY2994" fmla="*/ 1633217 h 4853104"/>
              <a:gd name="connsiteX2995" fmla="*/ 4943091 w 9642298"/>
              <a:gd name="connsiteY2995" fmla="*/ 1654629 h 4853104"/>
              <a:gd name="connsiteX2996" fmla="*/ 4940520 w 9642298"/>
              <a:gd name="connsiteY2996" fmla="*/ 1628116 h 4853104"/>
              <a:gd name="connsiteX2997" fmla="*/ 4918235 w 9642298"/>
              <a:gd name="connsiteY2997" fmla="*/ 1644838 h 4853104"/>
              <a:gd name="connsiteX2998" fmla="*/ 4953804 w 9642298"/>
              <a:gd name="connsiteY2998" fmla="*/ 1656049 h 4853104"/>
              <a:gd name="connsiteX2999" fmla="*/ 4971750 w 9642298"/>
              <a:gd name="connsiteY2999" fmla="*/ 1658340 h 4853104"/>
              <a:gd name="connsiteX3000" fmla="*/ 4987413 w 9642298"/>
              <a:gd name="connsiteY3000" fmla="*/ 1680706 h 4853104"/>
              <a:gd name="connsiteX3001" fmla="*/ 4992081 w 9642298"/>
              <a:gd name="connsiteY3001" fmla="*/ 1697095 h 4853104"/>
              <a:gd name="connsiteX3002" fmla="*/ 4988329 w 9642298"/>
              <a:gd name="connsiteY3002" fmla="*/ 1693419 h 4853104"/>
              <a:gd name="connsiteX3003" fmla="*/ 4979891 w 9642298"/>
              <a:gd name="connsiteY3003" fmla="*/ 1725086 h 4853104"/>
              <a:gd name="connsiteX3004" fmla="*/ 4918207 w 9642298"/>
              <a:gd name="connsiteY3004" fmla="*/ 1736761 h 4853104"/>
              <a:gd name="connsiteX3005" fmla="*/ 4915369 w 9642298"/>
              <a:gd name="connsiteY3005" fmla="*/ 1716658 h 4853104"/>
              <a:gd name="connsiteX3006" fmla="*/ 4827866 w 9642298"/>
              <a:gd name="connsiteY3006" fmla="*/ 1744616 h 4853104"/>
              <a:gd name="connsiteX3007" fmla="*/ 4844283 w 9642298"/>
              <a:gd name="connsiteY3007" fmla="*/ 1786187 h 4853104"/>
              <a:gd name="connsiteX3008" fmla="*/ 4830917 w 9642298"/>
              <a:gd name="connsiteY3008" fmla="*/ 1758119 h 4853104"/>
              <a:gd name="connsiteX3009" fmla="*/ 4860623 w 9642298"/>
              <a:gd name="connsiteY3009" fmla="*/ 1735833 h 4853104"/>
              <a:gd name="connsiteX3010" fmla="*/ 4878274 w 9642298"/>
              <a:gd name="connsiteY3010" fmla="*/ 1744645 h 4853104"/>
              <a:gd name="connsiteX3011" fmla="*/ 4877256 w 9642298"/>
              <a:gd name="connsiteY3011" fmla="*/ 1770777 h 4853104"/>
              <a:gd name="connsiteX3012" fmla="*/ 4917431 w 9642298"/>
              <a:gd name="connsiteY3012" fmla="*/ 1756292 h 4853104"/>
              <a:gd name="connsiteX3013" fmla="*/ 4898253 w 9642298"/>
              <a:gd name="connsiteY3013" fmla="*/ 1786679 h 4853104"/>
              <a:gd name="connsiteX3014" fmla="*/ 4926885 w 9642298"/>
              <a:gd name="connsiteY3014" fmla="*/ 1790388 h 4853104"/>
              <a:gd name="connsiteX3015" fmla="*/ 4929457 w 9642298"/>
              <a:gd name="connsiteY3015" fmla="*/ 1816875 h 4853104"/>
              <a:gd name="connsiteX3016" fmla="*/ 4970142 w 9642298"/>
              <a:gd name="connsiteY3016" fmla="*/ 1789405 h 4853104"/>
              <a:gd name="connsiteX3017" fmla="*/ 4961706 w 9642298"/>
              <a:gd name="connsiteY3017" fmla="*/ 1821101 h 4853104"/>
              <a:gd name="connsiteX3018" fmla="*/ 4983937 w 9642298"/>
              <a:gd name="connsiteY3018" fmla="*/ 1804300 h 4853104"/>
              <a:gd name="connsiteX3019" fmla="*/ 4977562 w 9642298"/>
              <a:gd name="connsiteY3019" fmla="*/ 1783733 h 4853104"/>
              <a:gd name="connsiteX3020" fmla="*/ 4998777 w 9642298"/>
              <a:gd name="connsiteY3020" fmla="*/ 1793117 h 4853104"/>
              <a:gd name="connsiteX3021" fmla="*/ 4968081 w 9642298"/>
              <a:gd name="connsiteY3021" fmla="*/ 1749717 h 4853104"/>
              <a:gd name="connsiteX3022" fmla="*/ 5004105 w 9642298"/>
              <a:gd name="connsiteY3022" fmla="*/ 1747919 h 4853104"/>
              <a:gd name="connsiteX3023" fmla="*/ 5006945 w 9642298"/>
              <a:gd name="connsiteY3023" fmla="*/ 1767913 h 4853104"/>
              <a:gd name="connsiteX3024" fmla="*/ 4998535 w 9642298"/>
              <a:gd name="connsiteY3024" fmla="*/ 1799664 h 4853104"/>
              <a:gd name="connsiteX3025" fmla="*/ 5048647 w 9642298"/>
              <a:gd name="connsiteY3025" fmla="*/ 1806156 h 4853104"/>
              <a:gd name="connsiteX3026" fmla="*/ 5013612 w 9642298"/>
              <a:gd name="connsiteY3026" fmla="*/ 1781905 h 4853104"/>
              <a:gd name="connsiteX3027" fmla="*/ 5031238 w 9642298"/>
              <a:gd name="connsiteY3027" fmla="*/ 1790714 h 4853104"/>
              <a:gd name="connsiteX3028" fmla="*/ 5035121 w 9642298"/>
              <a:gd name="connsiteY3028" fmla="*/ 1784660 h 4853104"/>
              <a:gd name="connsiteX3029" fmla="*/ 5038952 w 9642298"/>
              <a:gd name="connsiteY3029" fmla="*/ 1778578 h 4853104"/>
              <a:gd name="connsiteX3030" fmla="*/ 5014391 w 9642298"/>
              <a:gd name="connsiteY3030" fmla="*/ 1762266 h 4853104"/>
              <a:gd name="connsiteX3031" fmla="*/ 5022827 w 9642298"/>
              <a:gd name="connsiteY3031" fmla="*/ 1730596 h 4853104"/>
              <a:gd name="connsiteX3032" fmla="*/ 5060674 w 9642298"/>
              <a:gd name="connsiteY3032" fmla="*/ 1774786 h 4853104"/>
              <a:gd name="connsiteX3033" fmla="*/ 5045593 w 9642298"/>
              <a:gd name="connsiteY3033" fmla="*/ 1792599 h 4853104"/>
              <a:gd name="connsiteX3034" fmla="*/ 5063753 w 9642298"/>
              <a:gd name="connsiteY3034" fmla="*/ 1788315 h 4853104"/>
              <a:gd name="connsiteX3035" fmla="*/ 5052021 w 9642298"/>
              <a:gd name="connsiteY3035" fmla="*/ 1813109 h 4853104"/>
              <a:gd name="connsiteX3036" fmla="*/ 5070128 w 9642298"/>
              <a:gd name="connsiteY3036" fmla="*/ 1808911 h 4853104"/>
              <a:gd name="connsiteX3037" fmla="*/ 5068092 w 9642298"/>
              <a:gd name="connsiteY3037" fmla="*/ 1769248 h 4853104"/>
              <a:gd name="connsiteX3038" fmla="*/ 5073744 w 9642298"/>
              <a:gd name="connsiteY3038" fmla="*/ 1809400 h 4853104"/>
              <a:gd name="connsiteX3039" fmla="*/ 5094983 w 9642298"/>
              <a:gd name="connsiteY3039" fmla="*/ 1818702 h 4853104"/>
              <a:gd name="connsiteX3040" fmla="*/ 5095762 w 9642298"/>
              <a:gd name="connsiteY3040" fmla="*/ 1799116 h 4853104"/>
              <a:gd name="connsiteX3041" fmla="*/ 5081432 w 9642298"/>
              <a:gd name="connsiteY3041" fmla="*/ 1797290 h 4853104"/>
              <a:gd name="connsiteX3042" fmla="*/ 5086547 w 9642298"/>
              <a:gd name="connsiteY3042" fmla="*/ 1758583 h 4853104"/>
              <a:gd name="connsiteX3043" fmla="*/ 5059681 w 9642298"/>
              <a:gd name="connsiteY3043" fmla="*/ 1709212 h 4853104"/>
              <a:gd name="connsiteX3044" fmla="*/ 5047416 w 9642298"/>
              <a:gd name="connsiteY3044" fmla="*/ 1746908 h 4853104"/>
              <a:gd name="connsiteX3045" fmla="*/ 5012355 w 9642298"/>
              <a:gd name="connsiteY3045" fmla="*/ 1722606 h 4853104"/>
              <a:gd name="connsiteX3046" fmla="*/ 5027704 w 9642298"/>
              <a:gd name="connsiteY3046" fmla="*/ 1698327 h 4853104"/>
              <a:gd name="connsiteX3047" fmla="*/ 4990874 w 9642298"/>
              <a:gd name="connsiteY3047" fmla="*/ 1719796 h 4853104"/>
              <a:gd name="connsiteX3048" fmla="*/ 5049184 w 9642298"/>
              <a:gd name="connsiteY3048" fmla="*/ 1701136 h 4853104"/>
              <a:gd name="connsiteX3049" fmla="*/ 5072459 w 9642298"/>
              <a:gd name="connsiteY3049" fmla="*/ 1658177 h 4853104"/>
              <a:gd name="connsiteX3050" fmla="*/ 5016694 w 9642298"/>
              <a:gd name="connsiteY3050" fmla="*/ 1611641 h 4853104"/>
              <a:gd name="connsiteX3051" fmla="*/ 4982920 w 9642298"/>
              <a:gd name="connsiteY3051" fmla="*/ 1646582 h 4853104"/>
              <a:gd name="connsiteX3052" fmla="*/ 5020819 w 9642298"/>
              <a:gd name="connsiteY3052" fmla="*/ 1599147 h 4853104"/>
              <a:gd name="connsiteX3053" fmla="*/ 5013398 w 9642298"/>
              <a:gd name="connsiteY3053" fmla="*/ 1604711 h 4853104"/>
              <a:gd name="connsiteX3054" fmla="*/ 4991676 w 9642298"/>
              <a:gd name="connsiteY3054" fmla="*/ 1608531 h 4853104"/>
              <a:gd name="connsiteX3055" fmla="*/ 4988838 w 9642298"/>
              <a:gd name="connsiteY3055" fmla="*/ 1588482 h 4853104"/>
              <a:gd name="connsiteX3056" fmla="*/ 4967358 w 9642298"/>
              <a:gd name="connsiteY3056" fmla="*/ 1585647 h 4853104"/>
              <a:gd name="connsiteX3057" fmla="*/ 1000406 w 9642298"/>
              <a:gd name="connsiteY3057" fmla="*/ 1583191 h 4853104"/>
              <a:gd name="connsiteX3058" fmla="*/ 991189 w 9642298"/>
              <a:gd name="connsiteY3058" fmla="*/ 1585575 h 4853104"/>
              <a:gd name="connsiteX3059" fmla="*/ 974520 w 9642298"/>
              <a:gd name="connsiteY3059" fmla="*/ 1598139 h 4853104"/>
              <a:gd name="connsiteX3060" fmla="*/ 1003180 w 9642298"/>
              <a:gd name="connsiteY3060" fmla="*/ 1601876 h 4853104"/>
              <a:gd name="connsiteX3061" fmla="*/ 998090 w 9642298"/>
              <a:gd name="connsiteY3061" fmla="*/ 1640582 h 4853104"/>
              <a:gd name="connsiteX3062" fmla="*/ 957378 w 9642298"/>
              <a:gd name="connsiteY3062" fmla="*/ 1668160 h 4853104"/>
              <a:gd name="connsiteX3063" fmla="*/ 1026480 w 9642298"/>
              <a:gd name="connsiteY3063" fmla="*/ 1650837 h 4853104"/>
              <a:gd name="connsiteX3064" fmla="*/ 1045123 w 9642298"/>
              <a:gd name="connsiteY3064" fmla="*/ 1633598 h 4853104"/>
              <a:gd name="connsiteX3065" fmla="*/ 1026480 w 9642298"/>
              <a:gd name="connsiteY3065" fmla="*/ 1650837 h 4853104"/>
              <a:gd name="connsiteX3066" fmla="*/ 1005724 w 9642298"/>
              <a:gd name="connsiteY3066" fmla="*/ 1628443 h 4853104"/>
              <a:gd name="connsiteX3067" fmla="*/ 1056132 w 9642298"/>
              <a:gd name="connsiteY3067" fmla="*/ 1628388 h 4853104"/>
              <a:gd name="connsiteX3068" fmla="*/ 1010089 w 9642298"/>
              <a:gd name="connsiteY3068" fmla="*/ 1609430 h 4853104"/>
              <a:gd name="connsiteX3069" fmla="*/ 1007277 w 9642298"/>
              <a:gd name="connsiteY3069" fmla="*/ 1589273 h 4853104"/>
              <a:gd name="connsiteX3070" fmla="*/ 1000406 w 9642298"/>
              <a:gd name="connsiteY3070" fmla="*/ 1583191 h 4853104"/>
              <a:gd name="connsiteX3071" fmla="*/ 6306886 w 9642298"/>
              <a:gd name="connsiteY3071" fmla="*/ 1576045 h 4853104"/>
              <a:gd name="connsiteX3072" fmla="*/ 6284893 w 9642298"/>
              <a:gd name="connsiteY3072" fmla="*/ 1586300 h 4853104"/>
              <a:gd name="connsiteX3073" fmla="*/ 6306886 w 9642298"/>
              <a:gd name="connsiteY3073" fmla="*/ 1576045 h 4853104"/>
              <a:gd name="connsiteX3074" fmla="*/ 5081553 w 9642298"/>
              <a:gd name="connsiteY3074" fmla="*/ 1574333 h 4853104"/>
              <a:gd name="connsiteX3075" fmla="*/ 5086333 w 9642298"/>
              <a:gd name="connsiteY3075" fmla="*/ 1574899 h 4853104"/>
              <a:gd name="connsiteX3076" fmla="*/ 5079616 w 9642298"/>
              <a:gd name="connsiteY3076" fmla="*/ 1576188 h 4853104"/>
              <a:gd name="connsiteX3077" fmla="*/ 5122611 w 9642298"/>
              <a:gd name="connsiteY3077" fmla="*/ 1573044 h 4853104"/>
              <a:gd name="connsiteX3078" fmla="*/ 5151279 w 9642298"/>
              <a:gd name="connsiteY3078" fmla="*/ 1576726 h 4853104"/>
              <a:gd name="connsiteX3079" fmla="*/ 5124911 w 9642298"/>
              <a:gd name="connsiteY3079" fmla="*/ 1606160 h 4853104"/>
              <a:gd name="connsiteX3080" fmla="*/ 5118269 w 9642298"/>
              <a:gd name="connsiteY3080" fmla="*/ 1592139 h 4853104"/>
              <a:gd name="connsiteX3081" fmla="*/ 5118775 w 9642298"/>
              <a:gd name="connsiteY3081" fmla="*/ 1579075 h 4853104"/>
              <a:gd name="connsiteX3082" fmla="*/ 5122611 w 9642298"/>
              <a:gd name="connsiteY3082" fmla="*/ 1573044 h 4853104"/>
              <a:gd name="connsiteX3083" fmla="*/ 8247683 w 9642298"/>
              <a:gd name="connsiteY3083" fmla="*/ 1565844 h 4853104"/>
              <a:gd name="connsiteX3084" fmla="*/ 8286306 w 9642298"/>
              <a:gd name="connsiteY3084" fmla="*/ 1590475 h 4853104"/>
              <a:gd name="connsiteX3085" fmla="*/ 8247683 w 9642298"/>
              <a:gd name="connsiteY3085" fmla="*/ 1565844 h 4853104"/>
              <a:gd name="connsiteX3086" fmla="*/ 8305520 w 9642298"/>
              <a:gd name="connsiteY3086" fmla="*/ 1560251 h 4853104"/>
              <a:gd name="connsiteX3087" fmla="*/ 8308090 w 9642298"/>
              <a:gd name="connsiteY3087" fmla="*/ 1586818 h 4853104"/>
              <a:gd name="connsiteX3088" fmla="*/ 8289905 w 9642298"/>
              <a:gd name="connsiteY3088" fmla="*/ 1590939 h 4853104"/>
              <a:gd name="connsiteX3089" fmla="*/ 8305520 w 9642298"/>
              <a:gd name="connsiteY3089" fmla="*/ 1560251 h 4853104"/>
              <a:gd name="connsiteX3090" fmla="*/ 8906730 w 9642298"/>
              <a:gd name="connsiteY3090" fmla="*/ 1559570 h 4853104"/>
              <a:gd name="connsiteX3091" fmla="*/ 8942032 w 9642298"/>
              <a:gd name="connsiteY3091" fmla="*/ 1577354 h 4853104"/>
              <a:gd name="connsiteX3092" fmla="*/ 8906730 w 9642298"/>
              <a:gd name="connsiteY3092" fmla="*/ 1559570 h 4853104"/>
              <a:gd name="connsiteX3093" fmla="*/ 8012884 w 9642298"/>
              <a:gd name="connsiteY3093" fmla="*/ 1556089 h 4853104"/>
              <a:gd name="connsiteX3094" fmla="*/ 8020007 w 9642298"/>
              <a:gd name="connsiteY3094" fmla="*/ 1557459 h 4853104"/>
              <a:gd name="connsiteX3095" fmla="*/ 8031480 w 9642298"/>
              <a:gd name="connsiteY3095" fmla="*/ 1570509 h 4853104"/>
              <a:gd name="connsiteX3096" fmla="*/ 8006703 w 9642298"/>
              <a:gd name="connsiteY3096" fmla="*/ 1560798 h 4853104"/>
              <a:gd name="connsiteX3097" fmla="*/ 8012884 w 9642298"/>
              <a:gd name="connsiteY3097" fmla="*/ 1556089 h 4853104"/>
              <a:gd name="connsiteX3098" fmla="*/ 8838919 w 9642298"/>
              <a:gd name="connsiteY3098" fmla="*/ 1544266 h 4853104"/>
              <a:gd name="connsiteX3099" fmla="*/ 8895702 w 9642298"/>
              <a:gd name="connsiteY3099" fmla="*/ 1564696 h 4853104"/>
              <a:gd name="connsiteX3100" fmla="*/ 8838919 w 9642298"/>
              <a:gd name="connsiteY3100" fmla="*/ 1544266 h 4853104"/>
              <a:gd name="connsiteX3101" fmla="*/ 8331340 w 9642298"/>
              <a:gd name="connsiteY3101" fmla="*/ 1543885 h 4853104"/>
              <a:gd name="connsiteX3102" fmla="*/ 8355366 w 9642298"/>
              <a:gd name="connsiteY3102" fmla="*/ 1573235 h 4853104"/>
              <a:gd name="connsiteX3103" fmla="*/ 8331340 w 9642298"/>
              <a:gd name="connsiteY3103" fmla="*/ 1543885 h 4853104"/>
              <a:gd name="connsiteX3104" fmla="*/ 8414173 w 9642298"/>
              <a:gd name="connsiteY3104" fmla="*/ 1541511 h 4853104"/>
              <a:gd name="connsiteX3105" fmla="*/ 8477623 w 9642298"/>
              <a:gd name="connsiteY3105" fmla="*/ 1575990 h 4853104"/>
              <a:gd name="connsiteX3106" fmla="*/ 8451775 w 9642298"/>
              <a:gd name="connsiteY3106" fmla="*/ 1592357 h 4853104"/>
              <a:gd name="connsiteX3107" fmla="*/ 8405200 w 9642298"/>
              <a:gd name="connsiteY3107" fmla="*/ 1586329 h 4853104"/>
              <a:gd name="connsiteX3108" fmla="*/ 8414173 w 9642298"/>
              <a:gd name="connsiteY3108" fmla="*/ 1541511 h 4853104"/>
              <a:gd name="connsiteX3109" fmla="*/ 764478 w 9642298"/>
              <a:gd name="connsiteY3109" fmla="*/ 1538103 h 4853104"/>
              <a:gd name="connsiteX3110" fmla="*/ 781378 w 9642298"/>
              <a:gd name="connsiteY3110" fmla="*/ 1566554 h 4853104"/>
              <a:gd name="connsiteX3111" fmla="*/ 764478 w 9642298"/>
              <a:gd name="connsiteY3111" fmla="*/ 1538103 h 4853104"/>
              <a:gd name="connsiteX3112" fmla="*/ 5430297 w 9642298"/>
              <a:gd name="connsiteY3112" fmla="*/ 1527653 h 4853104"/>
              <a:gd name="connsiteX3113" fmla="*/ 5431042 w 9642298"/>
              <a:gd name="connsiteY3113" fmla="*/ 1528220 h 4853104"/>
              <a:gd name="connsiteX3114" fmla="*/ 5429074 w 9642298"/>
              <a:gd name="connsiteY3114" fmla="*/ 1530617 h 4853104"/>
              <a:gd name="connsiteX3115" fmla="*/ 1065041 w 9642298"/>
              <a:gd name="connsiteY3115" fmla="*/ 1519311 h 4853104"/>
              <a:gd name="connsiteX3116" fmla="*/ 1056132 w 9642298"/>
              <a:gd name="connsiteY3116" fmla="*/ 1536628 h 4853104"/>
              <a:gd name="connsiteX3117" fmla="*/ 1074292 w 9642298"/>
              <a:gd name="connsiteY3117" fmla="*/ 1532373 h 4853104"/>
              <a:gd name="connsiteX3118" fmla="*/ 1065041 w 9642298"/>
              <a:gd name="connsiteY3118" fmla="*/ 1519311 h 4853104"/>
              <a:gd name="connsiteX3119" fmla="*/ 5463163 w 9642298"/>
              <a:gd name="connsiteY3119" fmla="*/ 1518844 h 4853104"/>
              <a:gd name="connsiteX3120" fmla="*/ 5483890 w 9642298"/>
              <a:gd name="connsiteY3120" fmla="*/ 1541322 h 4853104"/>
              <a:gd name="connsiteX3121" fmla="*/ 5463163 w 9642298"/>
              <a:gd name="connsiteY3121" fmla="*/ 1518844 h 4853104"/>
              <a:gd name="connsiteX3122" fmla="*/ 744399 w 9642298"/>
              <a:gd name="connsiteY3122" fmla="*/ 1517896 h 4853104"/>
              <a:gd name="connsiteX3123" fmla="*/ 748514 w 9642298"/>
              <a:gd name="connsiteY3123" fmla="*/ 1520236 h 4853104"/>
              <a:gd name="connsiteX3124" fmla="*/ 761424 w 9642298"/>
              <a:gd name="connsiteY3124" fmla="*/ 1524543 h 4853104"/>
              <a:gd name="connsiteX3125" fmla="*/ 760673 w 9642298"/>
              <a:gd name="connsiteY3125" fmla="*/ 1544103 h 4853104"/>
              <a:gd name="connsiteX3126" fmla="*/ 739943 w 9642298"/>
              <a:gd name="connsiteY3126" fmla="*/ 1521762 h 4853104"/>
              <a:gd name="connsiteX3127" fmla="*/ 744399 w 9642298"/>
              <a:gd name="connsiteY3127" fmla="*/ 1517896 h 4853104"/>
              <a:gd name="connsiteX3128" fmla="*/ 5440071 w 9642298"/>
              <a:gd name="connsiteY3128" fmla="*/ 1517218 h 4853104"/>
              <a:gd name="connsiteX3129" fmla="*/ 5455661 w 9642298"/>
              <a:gd name="connsiteY3129" fmla="*/ 1524380 h 4853104"/>
              <a:gd name="connsiteX3130" fmla="*/ 5443662 w 9642298"/>
              <a:gd name="connsiteY3130" fmla="*/ 1555669 h 4853104"/>
              <a:gd name="connsiteX3131" fmla="*/ 5440822 w 9642298"/>
              <a:gd name="connsiteY3131" fmla="*/ 1535646 h 4853104"/>
              <a:gd name="connsiteX3132" fmla="*/ 5431042 w 9642298"/>
              <a:gd name="connsiteY3132" fmla="*/ 1528220 h 4853104"/>
              <a:gd name="connsiteX3133" fmla="*/ 5840535 w 9642298"/>
              <a:gd name="connsiteY3133" fmla="*/ 1513922 h 4853104"/>
              <a:gd name="connsiteX3134" fmla="*/ 5832842 w 9642298"/>
              <a:gd name="connsiteY3134" fmla="*/ 1547238 h 4853104"/>
              <a:gd name="connsiteX3135" fmla="*/ 5834105 w 9642298"/>
              <a:gd name="connsiteY3135" fmla="*/ 1514506 h 4853104"/>
              <a:gd name="connsiteX3136" fmla="*/ 5840535 w 9642298"/>
              <a:gd name="connsiteY3136" fmla="*/ 1513922 h 4853104"/>
              <a:gd name="connsiteX3137" fmla="*/ 491202 w 9642298"/>
              <a:gd name="connsiteY3137" fmla="*/ 1513260 h 4853104"/>
              <a:gd name="connsiteX3138" fmla="*/ 534991 w 9642298"/>
              <a:gd name="connsiteY3138" fmla="*/ 1514726 h 4853104"/>
              <a:gd name="connsiteX3139" fmla="*/ 572596 w 9642298"/>
              <a:gd name="connsiteY3139" fmla="*/ 1565569 h 4853104"/>
              <a:gd name="connsiteX3140" fmla="*/ 581273 w 9642298"/>
              <a:gd name="connsiteY3140" fmla="*/ 1527272 h 4853104"/>
              <a:gd name="connsiteX3141" fmla="*/ 615318 w 9642298"/>
              <a:gd name="connsiteY3141" fmla="*/ 1577654 h 4853104"/>
              <a:gd name="connsiteX3142" fmla="*/ 623512 w 9642298"/>
              <a:gd name="connsiteY3142" fmla="*/ 1552559 h 4853104"/>
              <a:gd name="connsiteX3143" fmla="*/ 652414 w 9642298"/>
              <a:gd name="connsiteY3143" fmla="*/ 1549721 h 4853104"/>
              <a:gd name="connsiteX3144" fmla="*/ 725883 w 9642298"/>
              <a:gd name="connsiteY3144" fmla="*/ 1605204 h 4853104"/>
              <a:gd name="connsiteX3145" fmla="*/ 614030 w 9642298"/>
              <a:gd name="connsiteY3145" fmla="*/ 1610416 h 4853104"/>
              <a:gd name="connsiteX3146" fmla="*/ 609424 w 9642298"/>
              <a:gd name="connsiteY3146" fmla="*/ 1636029 h 4853104"/>
              <a:gd name="connsiteX3147" fmla="*/ 595873 w 9642298"/>
              <a:gd name="connsiteY3147" fmla="*/ 1614614 h 4853104"/>
              <a:gd name="connsiteX3148" fmla="*/ 481237 w 9642298"/>
              <a:gd name="connsiteY3148" fmla="*/ 1599722 h 4853104"/>
              <a:gd name="connsiteX3149" fmla="*/ 476870 w 9642298"/>
              <a:gd name="connsiteY3149" fmla="*/ 1618789 h 4853104"/>
              <a:gd name="connsiteX3150" fmla="*/ 450274 w 9642298"/>
              <a:gd name="connsiteY3150" fmla="*/ 1562814 h 4853104"/>
              <a:gd name="connsiteX3151" fmla="*/ 472022 w 9642298"/>
              <a:gd name="connsiteY3151" fmla="*/ 1559080 h 4853104"/>
              <a:gd name="connsiteX3152" fmla="*/ 473281 w 9642298"/>
              <a:gd name="connsiteY3152" fmla="*/ 1526482 h 4853104"/>
              <a:gd name="connsiteX3153" fmla="*/ 491202 w 9642298"/>
              <a:gd name="connsiteY3153" fmla="*/ 1513260 h 4853104"/>
              <a:gd name="connsiteX3154" fmla="*/ 4847673 w 9642298"/>
              <a:gd name="connsiteY3154" fmla="*/ 1513063 h 4853104"/>
              <a:gd name="connsiteX3155" fmla="*/ 4840992 w 9642298"/>
              <a:gd name="connsiteY3155" fmla="*/ 1513257 h 4853104"/>
              <a:gd name="connsiteX3156" fmla="*/ 4836380 w 9642298"/>
              <a:gd name="connsiteY3156" fmla="*/ 1529237 h 4853104"/>
              <a:gd name="connsiteX3157" fmla="*/ 4868603 w 9642298"/>
              <a:gd name="connsiteY3157" fmla="*/ 1533409 h 4853104"/>
              <a:gd name="connsiteX3158" fmla="*/ 4847673 w 9642298"/>
              <a:gd name="connsiteY3158" fmla="*/ 1513063 h 4853104"/>
              <a:gd name="connsiteX3159" fmla="*/ 5549893 w 9642298"/>
              <a:gd name="connsiteY3159" fmla="*/ 1510416 h 4853104"/>
              <a:gd name="connsiteX3160" fmla="*/ 5567011 w 9642298"/>
              <a:gd name="connsiteY3160" fmla="*/ 1532376 h 4853104"/>
              <a:gd name="connsiteX3161" fmla="*/ 5549893 w 9642298"/>
              <a:gd name="connsiteY3161" fmla="*/ 1510416 h 4853104"/>
              <a:gd name="connsiteX3162" fmla="*/ 6035972 w 9642298"/>
              <a:gd name="connsiteY3162" fmla="*/ 1508016 h 4853104"/>
              <a:gd name="connsiteX3163" fmla="*/ 6060564 w 9642298"/>
              <a:gd name="connsiteY3163" fmla="*/ 1524300 h 4853104"/>
              <a:gd name="connsiteX3164" fmla="*/ 6035972 w 9642298"/>
              <a:gd name="connsiteY3164" fmla="*/ 1508016 h 4853104"/>
              <a:gd name="connsiteX3165" fmla="*/ 5773202 w 9642298"/>
              <a:gd name="connsiteY3165" fmla="*/ 1506650 h 4853104"/>
              <a:gd name="connsiteX3166" fmla="*/ 5782710 w 9642298"/>
              <a:gd name="connsiteY3166" fmla="*/ 1540692 h 4853104"/>
              <a:gd name="connsiteX3167" fmla="*/ 5761415 w 9642298"/>
              <a:gd name="connsiteY3167" fmla="*/ 1531336 h 4853104"/>
              <a:gd name="connsiteX3168" fmla="*/ 5773202 w 9642298"/>
              <a:gd name="connsiteY3168" fmla="*/ 1506650 h 4853104"/>
              <a:gd name="connsiteX3169" fmla="*/ 5798180 w 9642298"/>
              <a:gd name="connsiteY3169" fmla="*/ 1502712 h 4853104"/>
              <a:gd name="connsiteX3170" fmla="*/ 5805701 w 9642298"/>
              <a:gd name="connsiteY3170" fmla="*/ 1504360 h 4853104"/>
              <a:gd name="connsiteX3171" fmla="*/ 5801121 w 9642298"/>
              <a:gd name="connsiteY3171" fmla="*/ 1529973 h 4853104"/>
              <a:gd name="connsiteX3172" fmla="*/ 5798008 w 9642298"/>
              <a:gd name="connsiteY3172" fmla="*/ 1516470 h 4853104"/>
              <a:gd name="connsiteX3173" fmla="*/ 5787029 w 9642298"/>
              <a:gd name="connsiteY3173" fmla="*/ 1521654 h 4853104"/>
              <a:gd name="connsiteX3174" fmla="*/ 5798180 w 9642298"/>
              <a:gd name="connsiteY3174" fmla="*/ 1502712 h 4853104"/>
              <a:gd name="connsiteX3175" fmla="*/ 4855559 w 9642298"/>
              <a:gd name="connsiteY3175" fmla="*/ 1498933 h 4853104"/>
              <a:gd name="connsiteX3176" fmla="*/ 4875782 w 9642298"/>
              <a:gd name="connsiteY3176" fmla="*/ 1534392 h 4853104"/>
              <a:gd name="connsiteX3177" fmla="*/ 4904923 w 9642298"/>
              <a:gd name="connsiteY3177" fmla="*/ 1525036 h 4853104"/>
              <a:gd name="connsiteX3178" fmla="*/ 4855559 w 9642298"/>
              <a:gd name="connsiteY3178" fmla="*/ 1498933 h 4853104"/>
              <a:gd name="connsiteX3179" fmla="*/ 1526487 w 9642298"/>
              <a:gd name="connsiteY3179" fmla="*/ 1497146 h 4853104"/>
              <a:gd name="connsiteX3180" fmla="*/ 1514865 w 9642298"/>
              <a:gd name="connsiteY3180" fmla="*/ 1497784 h 4853104"/>
              <a:gd name="connsiteX3181" fmla="*/ 1535837 w 9642298"/>
              <a:gd name="connsiteY3181" fmla="*/ 1513690 h 4853104"/>
              <a:gd name="connsiteX3182" fmla="*/ 1526487 w 9642298"/>
              <a:gd name="connsiteY3182" fmla="*/ 1497146 h 4853104"/>
              <a:gd name="connsiteX3183" fmla="*/ 5741262 w 9642298"/>
              <a:gd name="connsiteY3183" fmla="*/ 1495903 h 4853104"/>
              <a:gd name="connsiteX3184" fmla="*/ 5743828 w 9642298"/>
              <a:gd name="connsiteY3184" fmla="*/ 1522579 h 4853104"/>
              <a:gd name="connsiteX3185" fmla="*/ 5729257 w 9642298"/>
              <a:gd name="connsiteY3185" fmla="*/ 1527164 h 4853104"/>
              <a:gd name="connsiteX3186" fmla="*/ 5741262 w 9642298"/>
              <a:gd name="connsiteY3186" fmla="*/ 1495903 h 4853104"/>
              <a:gd name="connsiteX3187" fmla="*/ 1202604 w 9642298"/>
              <a:gd name="connsiteY3187" fmla="*/ 1483486 h 4853104"/>
              <a:gd name="connsiteX3188" fmla="*/ 1194283 w 9642298"/>
              <a:gd name="connsiteY3188" fmla="*/ 1502068 h 4853104"/>
              <a:gd name="connsiteX3189" fmla="*/ 1212471 w 9642298"/>
              <a:gd name="connsiteY3189" fmla="*/ 1497839 h 4853104"/>
              <a:gd name="connsiteX3190" fmla="*/ 1202604 w 9642298"/>
              <a:gd name="connsiteY3190" fmla="*/ 1483486 h 4853104"/>
              <a:gd name="connsiteX3191" fmla="*/ 5878661 w 9642298"/>
              <a:gd name="connsiteY3191" fmla="*/ 1480983 h 4853104"/>
              <a:gd name="connsiteX3192" fmla="*/ 5920337 w 9642298"/>
              <a:gd name="connsiteY3192" fmla="*/ 1519225 h 4853104"/>
              <a:gd name="connsiteX3193" fmla="*/ 5891919 w 9642298"/>
              <a:gd name="connsiteY3193" fmla="*/ 1508970 h 4853104"/>
              <a:gd name="connsiteX3194" fmla="*/ 5878661 w 9642298"/>
              <a:gd name="connsiteY3194" fmla="*/ 1480983 h 4853104"/>
              <a:gd name="connsiteX3195" fmla="*/ 5756330 w 9642298"/>
              <a:gd name="connsiteY3195" fmla="*/ 1478202 h 4853104"/>
              <a:gd name="connsiteX3196" fmla="*/ 5755049 w 9642298"/>
              <a:gd name="connsiteY3196" fmla="*/ 1510852 h 4853104"/>
              <a:gd name="connsiteX3197" fmla="*/ 5758901 w 9642298"/>
              <a:gd name="connsiteY3197" fmla="*/ 1504826 h 4853104"/>
              <a:gd name="connsiteX3198" fmla="*/ 5748401 w 9642298"/>
              <a:gd name="connsiteY3198" fmla="*/ 1496914 h 4853104"/>
              <a:gd name="connsiteX3199" fmla="*/ 5756330 w 9642298"/>
              <a:gd name="connsiteY3199" fmla="*/ 1478202 h 4853104"/>
              <a:gd name="connsiteX3200" fmla="*/ 5683413 w 9642298"/>
              <a:gd name="connsiteY3200" fmla="*/ 1477025 h 4853104"/>
              <a:gd name="connsiteX3201" fmla="*/ 5705664 w 9642298"/>
              <a:gd name="connsiteY3201" fmla="*/ 1484749 h 4853104"/>
              <a:gd name="connsiteX3202" fmla="*/ 5732257 w 9642298"/>
              <a:gd name="connsiteY3202" fmla="*/ 1540746 h 4853104"/>
              <a:gd name="connsiteX3203" fmla="*/ 5678289 w 9642298"/>
              <a:gd name="connsiteY3203" fmla="*/ 1540257 h 4853104"/>
              <a:gd name="connsiteX3204" fmla="*/ 5675469 w 9642298"/>
              <a:gd name="connsiteY3204" fmla="*/ 1520182 h 4853104"/>
              <a:gd name="connsiteX3205" fmla="*/ 5689321 w 9642298"/>
              <a:gd name="connsiteY3205" fmla="*/ 1535156 h 4853104"/>
              <a:gd name="connsiteX3206" fmla="*/ 5679575 w 9642298"/>
              <a:gd name="connsiteY3206" fmla="*/ 1507661 h 4853104"/>
              <a:gd name="connsiteX3207" fmla="*/ 5704911 w 9642298"/>
              <a:gd name="connsiteY3207" fmla="*/ 1504305 h 4853104"/>
              <a:gd name="connsiteX3208" fmla="*/ 5666043 w 9642298"/>
              <a:gd name="connsiteY3208" fmla="*/ 1486138 h 4853104"/>
              <a:gd name="connsiteX3209" fmla="*/ 5683413 w 9642298"/>
              <a:gd name="connsiteY3209" fmla="*/ 1477025 h 4853104"/>
              <a:gd name="connsiteX3210" fmla="*/ 5025692 w 9642298"/>
              <a:gd name="connsiteY3210" fmla="*/ 1475146 h 4853104"/>
              <a:gd name="connsiteX3211" fmla="*/ 4991650 w 9642298"/>
              <a:gd name="connsiteY3211" fmla="*/ 1516608 h 4853104"/>
              <a:gd name="connsiteX3212" fmla="*/ 5025692 w 9642298"/>
              <a:gd name="connsiteY3212" fmla="*/ 1475146 h 4853104"/>
              <a:gd name="connsiteX3213" fmla="*/ 5853845 w 9642298"/>
              <a:gd name="connsiteY3213" fmla="*/ 1471217 h 4853104"/>
              <a:gd name="connsiteX3214" fmla="*/ 5870987 w 9642298"/>
              <a:gd name="connsiteY3214" fmla="*/ 1493065 h 4853104"/>
              <a:gd name="connsiteX3215" fmla="*/ 5866862 w 9642298"/>
              <a:gd name="connsiteY3215" fmla="*/ 1505697 h 4853104"/>
              <a:gd name="connsiteX3216" fmla="*/ 5851998 w 9642298"/>
              <a:gd name="connsiteY3216" fmla="*/ 1516906 h 4853104"/>
              <a:gd name="connsiteX3217" fmla="*/ 5834881 w 9642298"/>
              <a:gd name="connsiteY3217" fmla="*/ 1494949 h 4853104"/>
              <a:gd name="connsiteX3218" fmla="*/ 5853845 w 9642298"/>
              <a:gd name="connsiteY3218" fmla="*/ 1471217 h 4853104"/>
              <a:gd name="connsiteX3219" fmla="*/ 1184815 w 9642298"/>
              <a:gd name="connsiteY3219" fmla="*/ 1467950 h 4853104"/>
              <a:gd name="connsiteX3220" fmla="*/ 1184936 w 9642298"/>
              <a:gd name="connsiteY3220" fmla="*/ 1468053 h 4853104"/>
              <a:gd name="connsiteX3221" fmla="*/ 1184925 w 9642298"/>
              <a:gd name="connsiteY3221" fmla="*/ 1468119 h 4853104"/>
              <a:gd name="connsiteX3222" fmla="*/ 1184801 w 9642298"/>
              <a:gd name="connsiteY3222" fmla="*/ 1468027 h 4853104"/>
              <a:gd name="connsiteX3223" fmla="*/ 1364901 w 9642298"/>
              <a:gd name="connsiteY3223" fmla="*/ 1465163 h 4853104"/>
              <a:gd name="connsiteX3224" fmla="*/ 1370820 w 9642298"/>
              <a:gd name="connsiteY3224" fmla="*/ 1498741 h 4853104"/>
              <a:gd name="connsiteX3225" fmla="*/ 1371838 w 9642298"/>
              <a:gd name="connsiteY3225" fmla="*/ 1472609 h 4853104"/>
              <a:gd name="connsiteX3226" fmla="*/ 1364901 w 9642298"/>
              <a:gd name="connsiteY3226" fmla="*/ 1465163 h 4853104"/>
              <a:gd name="connsiteX3227" fmla="*/ 5400507 w 9642298"/>
              <a:gd name="connsiteY3227" fmla="*/ 1464754 h 4853104"/>
              <a:gd name="connsiteX3228" fmla="*/ 5368014 w 9642298"/>
              <a:gd name="connsiteY3228" fmla="*/ 1467125 h 4853104"/>
              <a:gd name="connsiteX3229" fmla="*/ 5400507 w 9642298"/>
              <a:gd name="connsiteY3229" fmla="*/ 1464754 h 4853104"/>
              <a:gd name="connsiteX3230" fmla="*/ 6001739 w 9642298"/>
              <a:gd name="connsiteY3230" fmla="*/ 1464127 h 4853104"/>
              <a:gd name="connsiteX3231" fmla="*/ 6004017 w 9642298"/>
              <a:gd name="connsiteY3231" fmla="*/ 1497266 h 4853104"/>
              <a:gd name="connsiteX3232" fmla="*/ 6001739 w 9642298"/>
              <a:gd name="connsiteY3232" fmla="*/ 1464127 h 4853104"/>
              <a:gd name="connsiteX3233" fmla="*/ 6131400 w 9642298"/>
              <a:gd name="connsiteY3233" fmla="*/ 1461317 h 4853104"/>
              <a:gd name="connsiteX3234" fmla="*/ 6176960 w 9642298"/>
              <a:gd name="connsiteY3234" fmla="*/ 1493532 h 4853104"/>
              <a:gd name="connsiteX3235" fmla="*/ 6119609 w 9642298"/>
              <a:gd name="connsiteY3235" fmla="*/ 1486032 h 4853104"/>
              <a:gd name="connsiteX3236" fmla="*/ 6111463 w 9642298"/>
              <a:gd name="connsiteY3236" fmla="*/ 1511261 h 4853104"/>
              <a:gd name="connsiteX3237" fmla="*/ 6100944 w 9642298"/>
              <a:gd name="connsiteY3237" fmla="*/ 1503323 h 4853104"/>
              <a:gd name="connsiteX3238" fmla="*/ 6091007 w 9642298"/>
              <a:gd name="connsiteY3238" fmla="*/ 1482320 h 4853104"/>
              <a:gd name="connsiteX3239" fmla="*/ 6068965 w 9642298"/>
              <a:gd name="connsiteY3239" fmla="*/ 1492658 h 4853104"/>
              <a:gd name="connsiteX3240" fmla="*/ 6066398 w 9642298"/>
              <a:gd name="connsiteY3240" fmla="*/ 1465982 h 4853104"/>
              <a:gd name="connsiteX3241" fmla="*/ 6131400 w 9642298"/>
              <a:gd name="connsiteY3241" fmla="*/ 1461317 h 4853104"/>
              <a:gd name="connsiteX3242" fmla="*/ 5807500 w 9642298"/>
              <a:gd name="connsiteY3242" fmla="*/ 1458617 h 4853104"/>
              <a:gd name="connsiteX3243" fmla="*/ 5828976 w 9642298"/>
              <a:gd name="connsiteY3243" fmla="*/ 1461372 h 4853104"/>
              <a:gd name="connsiteX3244" fmla="*/ 5831523 w 9642298"/>
              <a:gd name="connsiteY3244" fmla="*/ 1487996 h 4853104"/>
              <a:gd name="connsiteX3245" fmla="*/ 5809832 w 9642298"/>
              <a:gd name="connsiteY3245" fmla="*/ 1491650 h 4853104"/>
              <a:gd name="connsiteX3246" fmla="*/ 5821347 w 9642298"/>
              <a:gd name="connsiteY3246" fmla="*/ 1473483 h 4853104"/>
              <a:gd name="connsiteX3247" fmla="*/ 5807500 w 9642298"/>
              <a:gd name="connsiteY3247" fmla="*/ 1458617 h 4853104"/>
              <a:gd name="connsiteX3248" fmla="*/ 8598069 w 9642298"/>
              <a:gd name="connsiteY3248" fmla="*/ 1458194 h 4853104"/>
              <a:gd name="connsiteX3249" fmla="*/ 8609654 w 9642298"/>
              <a:gd name="connsiteY3249" fmla="*/ 1458368 h 4853104"/>
              <a:gd name="connsiteX3250" fmla="*/ 8622182 w 9642298"/>
              <a:gd name="connsiteY3250" fmla="*/ 1470075 h 4853104"/>
              <a:gd name="connsiteX3251" fmla="*/ 8589931 w 9642298"/>
              <a:gd name="connsiteY3251" fmla="*/ 1465874 h 4853104"/>
              <a:gd name="connsiteX3252" fmla="*/ 8598069 w 9642298"/>
              <a:gd name="connsiteY3252" fmla="*/ 1458194 h 4853104"/>
              <a:gd name="connsiteX3253" fmla="*/ 5587510 w 9642298"/>
              <a:gd name="connsiteY3253" fmla="*/ 1456087 h 4853104"/>
              <a:gd name="connsiteX3254" fmla="*/ 5597709 w 9642298"/>
              <a:gd name="connsiteY3254" fmla="*/ 1483821 h 4853104"/>
              <a:gd name="connsiteX3255" fmla="*/ 5658614 w 9642298"/>
              <a:gd name="connsiteY3255" fmla="*/ 1491730 h 4853104"/>
              <a:gd name="connsiteX3256" fmla="*/ 5671662 w 9642298"/>
              <a:gd name="connsiteY3256" fmla="*/ 1526264 h 4853104"/>
              <a:gd name="connsiteX3257" fmla="*/ 5625140 w 9642298"/>
              <a:gd name="connsiteY3257" fmla="*/ 1520182 h 4853104"/>
              <a:gd name="connsiteX3258" fmla="*/ 5631273 w 9642298"/>
              <a:gd name="connsiteY3258" fmla="*/ 1547241 h 4853104"/>
              <a:gd name="connsiteX3259" fmla="*/ 5617935 w 9642298"/>
              <a:gd name="connsiteY3259" fmla="*/ 1519282 h 4853104"/>
              <a:gd name="connsiteX3260" fmla="*/ 5588525 w 9642298"/>
              <a:gd name="connsiteY3260" fmla="*/ 1535156 h 4853104"/>
              <a:gd name="connsiteX3261" fmla="*/ 5585954 w 9642298"/>
              <a:gd name="connsiteY3261" fmla="*/ 1508561 h 4853104"/>
              <a:gd name="connsiteX3262" fmla="*/ 5570899 w 9642298"/>
              <a:gd name="connsiteY3262" fmla="*/ 1526236 h 4853104"/>
              <a:gd name="connsiteX3263" fmla="*/ 5554486 w 9642298"/>
              <a:gd name="connsiteY3263" fmla="*/ 1484749 h 4853104"/>
              <a:gd name="connsiteX3264" fmla="*/ 5569620 w 9642298"/>
              <a:gd name="connsiteY3264" fmla="*/ 1466965 h 4853104"/>
              <a:gd name="connsiteX3265" fmla="*/ 5586705 w 9642298"/>
              <a:gd name="connsiteY3265" fmla="*/ 1488975 h 4853104"/>
              <a:gd name="connsiteX3266" fmla="*/ 5590834 w 9642298"/>
              <a:gd name="connsiteY3266" fmla="*/ 1476375 h 4853104"/>
              <a:gd name="connsiteX3267" fmla="*/ 5580629 w 9642298"/>
              <a:gd name="connsiteY3267" fmla="*/ 1461862 h 4853104"/>
              <a:gd name="connsiteX3268" fmla="*/ 5587510 w 9642298"/>
              <a:gd name="connsiteY3268" fmla="*/ 1456087 h 4853104"/>
              <a:gd name="connsiteX3269" fmla="*/ 6538397 w 9642298"/>
              <a:gd name="connsiteY3269" fmla="*/ 1455235 h 4853104"/>
              <a:gd name="connsiteX3270" fmla="*/ 6548627 w 9642298"/>
              <a:gd name="connsiteY3270" fmla="*/ 1469637 h 4853104"/>
              <a:gd name="connsiteX3271" fmla="*/ 6547876 w 9642298"/>
              <a:gd name="connsiteY3271" fmla="*/ 1489250 h 4853104"/>
              <a:gd name="connsiteX3272" fmla="*/ 6538397 w 9642298"/>
              <a:gd name="connsiteY3272" fmla="*/ 1455235 h 4853104"/>
              <a:gd name="connsiteX3273" fmla="*/ 1208694 w 9642298"/>
              <a:gd name="connsiteY3273" fmla="*/ 1449009 h 4853104"/>
              <a:gd name="connsiteX3274" fmla="*/ 1217052 w 9642298"/>
              <a:gd name="connsiteY3274" fmla="*/ 1472228 h 4853104"/>
              <a:gd name="connsiteX3275" fmla="*/ 1213593 w 9642298"/>
              <a:gd name="connsiteY3275" fmla="*/ 1449934 h 4853104"/>
              <a:gd name="connsiteX3276" fmla="*/ 1208694 w 9642298"/>
              <a:gd name="connsiteY3276" fmla="*/ 1449009 h 4853104"/>
              <a:gd name="connsiteX3277" fmla="*/ 5779108 w 9642298"/>
              <a:gd name="connsiteY3277" fmla="*/ 1448359 h 4853104"/>
              <a:gd name="connsiteX3278" fmla="*/ 5800589 w 9642298"/>
              <a:gd name="connsiteY3278" fmla="*/ 1451142 h 4853104"/>
              <a:gd name="connsiteX3279" fmla="*/ 5777072 w 9642298"/>
              <a:gd name="connsiteY3279" fmla="*/ 1500648 h 4853104"/>
              <a:gd name="connsiteX3280" fmla="*/ 5770909 w 9642298"/>
              <a:gd name="connsiteY3280" fmla="*/ 1473591 h 4853104"/>
              <a:gd name="connsiteX3281" fmla="*/ 5778863 w 9642298"/>
              <a:gd name="connsiteY3281" fmla="*/ 1454931 h 4853104"/>
              <a:gd name="connsiteX3282" fmla="*/ 5779108 w 9642298"/>
              <a:gd name="connsiteY3282" fmla="*/ 1448359 h 4853104"/>
              <a:gd name="connsiteX3283" fmla="*/ 6051308 w 9642298"/>
              <a:gd name="connsiteY3283" fmla="*/ 1445857 h 4853104"/>
              <a:gd name="connsiteX3284" fmla="*/ 6066935 w 9642298"/>
              <a:gd name="connsiteY3284" fmla="*/ 1452915 h 4853104"/>
              <a:gd name="connsiteX3285" fmla="*/ 6065381 w 9642298"/>
              <a:gd name="connsiteY3285" fmla="*/ 1492111 h 4853104"/>
              <a:gd name="connsiteX3286" fmla="*/ 6047485 w 9642298"/>
              <a:gd name="connsiteY3286" fmla="*/ 1489820 h 4853104"/>
              <a:gd name="connsiteX3287" fmla="*/ 6045154 w 9642298"/>
              <a:gd name="connsiteY3287" fmla="*/ 1456678 h 4853104"/>
              <a:gd name="connsiteX3288" fmla="*/ 6036991 w 9642298"/>
              <a:gd name="connsiteY3288" fmla="*/ 1481911 h 4853104"/>
              <a:gd name="connsiteX3289" fmla="*/ 6009374 w 9642298"/>
              <a:gd name="connsiteY3289" fmla="*/ 1451962 h 4853104"/>
              <a:gd name="connsiteX3290" fmla="*/ 6037747 w 9642298"/>
              <a:gd name="connsiteY3290" fmla="*/ 1448276 h 4853104"/>
              <a:gd name="connsiteX3291" fmla="*/ 6051308 w 9642298"/>
              <a:gd name="connsiteY3291" fmla="*/ 1445857 h 4853104"/>
              <a:gd name="connsiteX3292" fmla="*/ 5181978 w 9642298"/>
              <a:gd name="connsiteY3292" fmla="*/ 1436303 h 4853104"/>
              <a:gd name="connsiteX3293" fmla="*/ 5188380 w 9642298"/>
              <a:gd name="connsiteY3293" fmla="*/ 1456816 h 4853104"/>
              <a:gd name="connsiteX3294" fmla="*/ 5198880 w 9642298"/>
              <a:gd name="connsiteY3294" fmla="*/ 1464754 h 4853104"/>
              <a:gd name="connsiteX3295" fmla="*/ 5181978 w 9642298"/>
              <a:gd name="connsiteY3295" fmla="*/ 1436303 h 4853104"/>
              <a:gd name="connsiteX3296" fmla="*/ 5466456 w 9642298"/>
              <a:gd name="connsiteY3296" fmla="*/ 1433986 h 4853104"/>
              <a:gd name="connsiteX3297" fmla="*/ 5480544 w 9642298"/>
              <a:gd name="connsiteY3297" fmla="*/ 1442359 h 4853104"/>
              <a:gd name="connsiteX3298" fmla="*/ 5483111 w 9642298"/>
              <a:gd name="connsiteY3298" fmla="*/ 1468901 h 4853104"/>
              <a:gd name="connsiteX3299" fmla="*/ 5471839 w 9642298"/>
              <a:gd name="connsiteY3299" fmla="*/ 1480602 h 4853104"/>
              <a:gd name="connsiteX3300" fmla="*/ 5512497 w 9642298"/>
              <a:gd name="connsiteY3300" fmla="*/ 1453107 h 4853104"/>
              <a:gd name="connsiteX3301" fmla="*/ 5544238 w 9642298"/>
              <a:gd name="connsiteY3301" fmla="*/ 1470401 h 4853104"/>
              <a:gd name="connsiteX3302" fmla="*/ 5546786 w 9642298"/>
              <a:gd name="connsiteY3302" fmla="*/ 1496914 h 4853104"/>
              <a:gd name="connsiteX3303" fmla="*/ 5515610 w 9642298"/>
              <a:gd name="connsiteY3303" fmla="*/ 1558479 h 4853104"/>
              <a:gd name="connsiteX3304" fmla="*/ 5524796 w 9642298"/>
              <a:gd name="connsiteY3304" fmla="*/ 1507226 h 4853104"/>
              <a:gd name="connsiteX3305" fmla="*/ 5478508 w 9642298"/>
              <a:gd name="connsiteY3305" fmla="*/ 1494568 h 4853104"/>
              <a:gd name="connsiteX3306" fmla="*/ 5445482 w 9642298"/>
              <a:gd name="connsiteY3306" fmla="*/ 1510007 h 4853104"/>
              <a:gd name="connsiteX3307" fmla="*/ 5439082 w 9642298"/>
              <a:gd name="connsiteY3307" fmla="*/ 1489414 h 4853104"/>
              <a:gd name="connsiteX3308" fmla="*/ 5446797 w 9642298"/>
              <a:gd name="connsiteY3308" fmla="*/ 1477412 h 4853104"/>
              <a:gd name="connsiteX3309" fmla="*/ 5465171 w 9642298"/>
              <a:gd name="connsiteY3309" fmla="*/ 1466635 h 4853104"/>
              <a:gd name="connsiteX3310" fmla="*/ 5466456 w 9642298"/>
              <a:gd name="connsiteY3310" fmla="*/ 1433986 h 4853104"/>
              <a:gd name="connsiteX3311" fmla="*/ 5257724 w 9642298"/>
              <a:gd name="connsiteY3311" fmla="*/ 1433084 h 4853104"/>
              <a:gd name="connsiteX3312" fmla="*/ 5271036 w 9642298"/>
              <a:gd name="connsiteY3312" fmla="*/ 1461042 h 4853104"/>
              <a:gd name="connsiteX3313" fmla="*/ 5299697 w 9642298"/>
              <a:gd name="connsiteY3313" fmla="*/ 1464725 h 4853104"/>
              <a:gd name="connsiteX3314" fmla="*/ 5257724 w 9642298"/>
              <a:gd name="connsiteY3314" fmla="*/ 1433084 h 4853104"/>
              <a:gd name="connsiteX3315" fmla="*/ 5934934 w 9642298"/>
              <a:gd name="connsiteY3315" fmla="*/ 1422637 h 4853104"/>
              <a:gd name="connsiteX3316" fmla="*/ 5955667 w 9642298"/>
              <a:gd name="connsiteY3316" fmla="*/ 1444977 h 4853104"/>
              <a:gd name="connsiteX3317" fmla="*/ 5934934 w 9642298"/>
              <a:gd name="connsiteY3317" fmla="*/ 1422637 h 4853104"/>
              <a:gd name="connsiteX3318" fmla="*/ 1044862 w 9642298"/>
              <a:gd name="connsiteY3318" fmla="*/ 1417460 h 4853104"/>
              <a:gd name="connsiteX3319" fmla="*/ 1060710 w 9642298"/>
              <a:gd name="connsiteY3319" fmla="*/ 1419063 h 4853104"/>
              <a:gd name="connsiteX3320" fmla="*/ 1059692 w 9642298"/>
              <a:gd name="connsiteY3320" fmla="*/ 1445166 h 4853104"/>
              <a:gd name="connsiteX3321" fmla="*/ 1035158 w 9642298"/>
              <a:gd name="connsiteY3321" fmla="*/ 1428828 h 4853104"/>
              <a:gd name="connsiteX3322" fmla="*/ 1044862 w 9642298"/>
              <a:gd name="connsiteY3322" fmla="*/ 1417460 h 4853104"/>
              <a:gd name="connsiteX3323" fmla="*/ 6108330 w 9642298"/>
              <a:gd name="connsiteY3323" fmla="*/ 1405835 h 4853104"/>
              <a:gd name="connsiteX3324" fmla="*/ 6117543 w 9642298"/>
              <a:gd name="connsiteY3324" fmla="*/ 1446423 h 4853104"/>
              <a:gd name="connsiteX3325" fmla="*/ 6096815 w 9642298"/>
              <a:gd name="connsiteY3325" fmla="*/ 1424083 h 4853104"/>
              <a:gd name="connsiteX3326" fmla="*/ 6108330 w 9642298"/>
              <a:gd name="connsiteY3326" fmla="*/ 1405835 h 4853104"/>
              <a:gd name="connsiteX3327" fmla="*/ 5836399 w 9642298"/>
              <a:gd name="connsiteY3327" fmla="*/ 1404726 h 4853104"/>
              <a:gd name="connsiteX3328" fmla="*/ 5834622 w 9642298"/>
              <a:gd name="connsiteY3328" fmla="*/ 1409655 h 4853104"/>
              <a:gd name="connsiteX3329" fmla="*/ 5829989 w 9642298"/>
              <a:gd name="connsiteY3329" fmla="*/ 1435269 h 4853104"/>
              <a:gd name="connsiteX3330" fmla="*/ 5830528 w 9642298"/>
              <a:gd name="connsiteY3330" fmla="*/ 1422230 h 4853104"/>
              <a:gd name="connsiteX3331" fmla="*/ 5816487 w 9642298"/>
              <a:gd name="connsiteY3331" fmla="*/ 1413882 h 4853104"/>
              <a:gd name="connsiteX3332" fmla="*/ 5830599 w 9642298"/>
              <a:gd name="connsiteY3332" fmla="*/ 1405784 h 4853104"/>
              <a:gd name="connsiteX3333" fmla="*/ 5836399 w 9642298"/>
              <a:gd name="connsiteY3333" fmla="*/ 1404726 h 4853104"/>
              <a:gd name="connsiteX3334" fmla="*/ 5432634 w 9642298"/>
              <a:gd name="connsiteY3334" fmla="*/ 1404263 h 4853104"/>
              <a:gd name="connsiteX3335" fmla="*/ 5441095 w 9642298"/>
              <a:gd name="connsiteY3335" fmla="*/ 1408736 h 4853104"/>
              <a:gd name="connsiteX3336" fmla="*/ 5455982 w 9642298"/>
              <a:gd name="connsiteY3336" fmla="*/ 1426048 h 4853104"/>
              <a:gd name="connsiteX3337" fmla="*/ 5424276 w 9642298"/>
              <a:gd name="connsiteY3337" fmla="*/ 1408753 h 4853104"/>
              <a:gd name="connsiteX3338" fmla="*/ 5432634 w 9642298"/>
              <a:gd name="connsiteY3338" fmla="*/ 1404263 h 4853104"/>
              <a:gd name="connsiteX3339" fmla="*/ 5788075 w 9642298"/>
              <a:gd name="connsiteY3339" fmla="*/ 1403570 h 4853104"/>
              <a:gd name="connsiteX3340" fmla="*/ 5798522 w 9642298"/>
              <a:gd name="connsiteY3340" fmla="*/ 1411588 h 4853104"/>
              <a:gd name="connsiteX3341" fmla="*/ 5783228 w 9642298"/>
              <a:gd name="connsiteY3341" fmla="*/ 1435756 h 4853104"/>
              <a:gd name="connsiteX3342" fmla="*/ 5788075 w 9642298"/>
              <a:gd name="connsiteY3342" fmla="*/ 1403570 h 4853104"/>
              <a:gd name="connsiteX3343" fmla="*/ 5676546 w 9642298"/>
              <a:gd name="connsiteY3343" fmla="*/ 1402207 h 4853104"/>
              <a:gd name="connsiteX3344" fmla="*/ 5697250 w 9642298"/>
              <a:gd name="connsiteY3344" fmla="*/ 1424547 h 4853104"/>
              <a:gd name="connsiteX3345" fmla="*/ 5689591 w 9642298"/>
              <a:gd name="connsiteY3345" fmla="*/ 1436767 h 4853104"/>
              <a:gd name="connsiteX3346" fmla="*/ 5676546 w 9642298"/>
              <a:gd name="connsiteY3346" fmla="*/ 1402207 h 4853104"/>
              <a:gd name="connsiteX3347" fmla="*/ 5269777 w 9642298"/>
              <a:gd name="connsiteY3347" fmla="*/ 1401771 h 4853104"/>
              <a:gd name="connsiteX3348" fmla="*/ 5283063 w 9642298"/>
              <a:gd name="connsiteY3348" fmla="*/ 1429839 h 4853104"/>
              <a:gd name="connsiteX3349" fmla="*/ 5308669 w 9642298"/>
              <a:gd name="connsiteY3349" fmla="*/ 1420019 h 4853104"/>
              <a:gd name="connsiteX3350" fmla="*/ 5283597 w 9642298"/>
              <a:gd name="connsiteY3350" fmla="*/ 1416692 h 4853104"/>
              <a:gd name="connsiteX3351" fmla="*/ 5269777 w 9642298"/>
              <a:gd name="connsiteY3351" fmla="*/ 1401771 h 4853104"/>
              <a:gd name="connsiteX3352" fmla="*/ 8077588 w 9642298"/>
              <a:gd name="connsiteY3352" fmla="*/ 1398309 h 4853104"/>
              <a:gd name="connsiteX3353" fmla="*/ 8087981 w 9642298"/>
              <a:gd name="connsiteY3353" fmla="*/ 1413745 h 4853104"/>
              <a:gd name="connsiteX3354" fmla="*/ 8069844 w 9642298"/>
              <a:gd name="connsiteY3354" fmla="*/ 1418000 h 4853104"/>
              <a:gd name="connsiteX3355" fmla="*/ 8077588 w 9642298"/>
              <a:gd name="connsiteY3355" fmla="*/ 1398309 h 4853104"/>
              <a:gd name="connsiteX3356" fmla="*/ 1042592 w 9642298"/>
              <a:gd name="connsiteY3356" fmla="*/ 1397897 h 4853104"/>
              <a:gd name="connsiteX3357" fmla="*/ 1047514 w 9642298"/>
              <a:gd name="connsiteY3357" fmla="*/ 1398066 h 4853104"/>
              <a:gd name="connsiteX3358" fmla="*/ 1050213 w 9642298"/>
              <a:gd name="connsiteY3358" fmla="*/ 1411153 h 4853104"/>
              <a:gd name="connsiteX3359" fmla="*/ 1017214 w 9642298"/>
              <a:gd name="connsiteY3359" fmla="*/ 1426537 h 4853104"/>
              <a:gd name="connsiteX3360" fmla="*/ 1021795 w 9642298"/>
              <a:gd name="connsiteY3360" fmla="*/ 1400898 h 4853104"/>
              <a:gd name="connsiteX3361" fmla="*/ 1042592 w 9642298"/>
              <a:gd name="connsiteY3361" fmla="*/ 1397897 h 4853104"/>
              <a:gd name="connsiteX3362" fmla="*/ 5478767 w 9642298"/>
              <a:gd name="connsiteY3362" fmla="*/ 1396153 h 4853104"/>
              <a:gd name="connsiteX3363" fmla="*/ 5502044 w 9642298"/>
              <a:gd name="connsiteY3363" fmla="*/ 1445114 h 4853104"/>
              <a:gd name="connsiteX3364" fmla="*/ 5491568 w 9642298"/>
              <a:gd name="connsiteY3364" fmla="*/ 1437205 h 4853104"/>
              <a:gd name="connsiteX3365" fmla="*/ 5478767 w 9642298"/>
              <a:gd name="connsiteY3365" fmla="*/ 1396153 h 4853104"/>
              <a:gd name="connsiteX3366" fmla="*/ 7851400 w 9642298"/>
              <a:gd name="connsiteY3366" fmla="*/ 1389632 h 4853104"/>
              <a:gd name="connsiteX3367" fmla="*/ 7922540 w 9642298"/>
              <a:gd name="connsiteY3367" fmla="*/ 1412001 h 4853104"/>
              <a:gd name="connsiteX3368" fmla="*/ 7799977 w 9642298"/>
              <a:gd name="connsiteY3368" fmla="*/ 1415764 h 4853104"/>
              <a:gd name="connsiteX3369" fmla="*/ 7749299 w 9642298"/>
              <a:gd name="connsiteY3369" fmla="*/ 1422227 h 4853104"/>
              <a:gd name="connsiteX3370" fmla="*/ 7763893 w 9642298"/>
              <a:gd name="connsiteY3370" fmla="*/ 1417591 h 4853104"/>
              <a:gd name="connsiteX3371" fmla="*/ 7730869 w 9642298"/>
              <a:gd name="connsiteY3371" fmla="*/ 1433029 h 4853104"/>
              <a:gd name="connsiteX3372" fmla="*/ 7748523 w 9642298"/>
              <a:gd name="connsiteY3372" fmla="*/ 1441841 h 4853104"/>
              <a:gd name="connsiteX3373" fmla="*/ 7733442 w 9642298"/>
              <a:gd name="connsiteY3373" fmla="*/ 1459545 h 4853104"/>
              <a:gd name="connsiteX3374" fmla="*/ 7701191 w 9642298"/>
              <a:gd name="connsiteY3374" fmla="*/ 1455369 h 4853104"/>
              <a:gd name="connsiteX3375" fmla="*/ 7702212 w 9642298"/>
              <a:gd name="connsiteY3375" fmla="*/ 1429266 h 4853104"/>
              <a:gd name="connsiteX3376" fmla="*/ 7724444 w 9642298"/>
              <a:gd name="connsiteY3376" fmla="*/ 1412436 h 4853104"/>
              <a:gd name="connsiteX3377" fmla="*/ 7684347 w 9642298"/>
              <a:gd name="connsiteY3377" fmla="*/ 1427001 h 4853104"/>
              <a:gd name="connsiteX3378" fmla="*/ 7690478 w 9642298"/>
              <a:gd name="connsiteY3378" fmla="*/ 1454006 h 4853104"/>
              <a:gd name="connsiteX3379" fmla="*/ 7673336 w 9642298"/>
              <a:gd name="connsiteY3379" fmla="*/ 1432130 h 4853104"/>
              <a:gd name="connsiteX3380" fmla="*/ 7665113 w 9642298"/>
              <a:gd name="connsiteY3380" fmla="*/ 1457254 h 4853104"/>
              <a:gd name="connsiteX3381" fmla="*/ 7647735 w 9642298"/>
              <a:gd name="connsiteY3381" fmla="*/ 1441950 h 4853104"/>
              <a:gd name="connsiteX3382" fmla="*/ 7608575 w 9642298"/>
              <a:gd name="connsiteY3382" fmla="*/ 1430249 h 4853104"/>
              <a:gd name="connsiteX3383" fmla="*/ 7640582 w 9642298"/>
              <a:gd name="connsiteY3383" fmla="*/ 1441051 h 4853104"/>
              <a:gd name="connsiteX3384" fmla="*/ 7828873 w 9642298"/>
              <a:gd name="connsiteY3384" fmla="*/ 1413009 h 4853104"/>
              <a:gd name="connsiteX3385" fmla="*/ 7851400 w 9642298"/>
              <a:gd name="connsiteY3385" fmla="*/ 1389632 h 4853104"/>
              <a:gd name="connsiteX3386" fmla="*/ 7948591 w 9642298"/>
              <a:gd name="connsiteY3386" fmla="*/ 1389114 h 4853104"/>
              <a:gd name="connsiteX3387" fmla="*/ 7965732 w 9642298"/>
              <a:gd name="connsiteY3387" fmla="*/ 1411018 h 4853104"/>
              <a:gd name="connsiteX3388" fmla="*/ 7948377 w 9642298"/>
              <a:gd name="connsiteY3388" fmla="*/ 1395686 h 4853104"/>
              <a:gd name="connsiteX3389" fmla="*/ 7940155 w 9642298"/>
              <a:gd name="connsiteY3389" fmla="*/ 1420838 h 4853104"/>
              <a:gd name="connsiteX3390" fmla="*/ 7929655 w 9642298"/>
              <a:gd name="connsiteY3390" fmla="*/ 1412926 h 4853104"/>
              <a:gd name="connsiteX3391" fmla="*/ 7948591 w 9642298"/>
              <a:gd name="connsiteY3391" fmla="*/ 1389114 h 4853104"/>
              <a:gd name="connsiteX3392" fmla="*/ 5857121 w 9642298"/>
              <a:gd name="connsiteY3392" fmla="*/ 1386250 h 4853104"/>
              <a:gd name="connsiteX3393" fmla="*/ 5895792 w 9642298"/>
              <a:gd name="connsiteY3393" fmla="*/ 1411018 h 4853104"/>
              <a:gd name="connsiteX3394" fmla="*/ 5863282 w 9642298"/>
              <a:gd name="connsiteY3394" fmla="*/ 1413335 h 4853104"/>
              <a:gd name="connsiteX3395" fmla="*/ 5857121 w 9642298"/>
              <a:gd name="connsiteY3395" fmla="*/ 1386250 h 4853104"/>
              <a:gd name="connsiteX3396" fmla="*/ 1486534 w 9642298"/>
              <a:gd name="connsiteY3396" fmla="*/ 1384260 h 4853104"/>
              <a:gd name="connsiteX3397" fmla="*/ 1490038 w 9642298"/>
              <a:gd name="connsiteY3397" fmla="*/ 1396179 h 4853104"/>
              <a:gd name="connsiteX3398" fmla="*/ 1479003 w 9642298"/>
              <a:gd name="connsiteY3398" fmla="*/ 1401279 h 4853104"/>
              <a:gd name="connsiteX3399" fmla="*/ 1496171 w 9642298"/>
              <a:gd name="connsiteY3399" fmla="*/ 1423184 h 4853104"/>
              <a:gd name="connsiteX3400" fmla="*/ 1500242 w 9642298"/>
              <a:gd name="connsiteY3400" fmla="*/ 1410609 h 4853104"/>
              <a:gd name="connsiteX3401" fmla="*/ 1495662 w 9642298"/>
              <a:gd name="connsiteY3401" fmla="*/ 1436222 h 4853104"/>
              <a:gd name="connsiteX3402" fmla="*/ 1461111 w 9642298"/>
              <a:gd name="connsiteY3402" fmla="*/ 1399017 h 4853104"/>
              <a:gd name="connsiteX3403" fmla="*/ 1486534 w 9642298"/>
              <a:gd name="connsiteY3403" fmla="*/ 1384260 h 4853104"/>
              <a:gd name="connsiteX3404" fmla="*/ 6391572 w 9642298"/>
              <a:gd name="connsiteY3404" fmla="*/ 1381256 h 4853104"/>
              <a:gd name="connsiteX3405" fmla="*/ 6404133 w 9642298"/>
              <a:gd name="connsiteY3405" fmla="*/ 1391788 h 4853104"/>
              <a:gd name="connsiteX3406" fmla="*/ 6371860 w 9642298"/>
              <a:gd name="connsiteY3406" fmla="*/ 1387642 h 4853104"/>
              <a:gd name="connsiteX3407" fmla="*/ 6391572 w 9642298"/>
              <a:gd name="connsiteY3407" fmla="*/ 1381256 h 4853104"/>
              <a:gd name="connsiteX3408" fmla="*/ 1224202 w 9642298"/>
              <a:gd name="connsiteY3408" fmla="*/ 1381233 h 4853104"/>
              <a:gd name="connsiteX3409" fmla="*/ 1252112 w 9642298"/>
              <a:gd name="connsiteY3409" fmla="*/ 1404581 h 4853104"/>
              <a:gd name="connsiteX3410" fmla="*/ 1231086 w 9642298"/>
              <a:gd name="connsiteY3410" fmla="*/ 1388653 h 4853104"/>
              <a:gd name="connsiteX3411" fmla="*/ 1230068 w 9642298"/>
              <a:gd name="connsiteY3411" fmla="*/ 1414864 h 4853104"/>
              <a:gd name="connsiteX3412" fmla="*/ 1224202 w 9642298"/>
              <a:gd name="connsiteY3412" fmla="*/ 1381233 h 4853104"/>
              <a:gd name="connsiteX3413" fmla="*/ 5622985 w 9642298"/>
              <a:gd name="connsiteY3413" fmla="*/ 1381009 h 4853104"/>
              <a:gd name="connsiteX3414" fmla="*/ 5630198 w 9642298"/>
              <a:gd name="connsiteY3414" fmla="*/ 1389603 h 4853104"/>
              <a:gd name="connsiteX3415" fmla="*/ 5604351 w 9642298"/>
              <a:gd name="connsiteY3415" fmla="*/ 1405890 h 4853104"/>
              <a:gd name="connsiteX3416" fmla="*/ 5615639 w 9642298"/>
              <a:gd name="connsiteY3416" fmla="*/ 1385534 h 4853104"/>
              <a:gd name="connsiteX3417" fmla="*/ 5622985 w 9642298"/>
              <a:gd name="connsiteY3417" fmla="*/ 1381009 h 4853104"/>
              <a:gd name="connsiteX3418" fmla="*/ 5940308 w 9642298"/>
              <a:gd name="connsiteY3418" fmla="*/ 1377438 h 4853104"/>
              <a:gd name="connsiteX3419" fmla="*/ 5968221 w 9642298"/>
              <a:gd name="connsiteY3419" fmla="*/ 1400732 h 4853104"/>
              <a:gd name="connsiteX3420" fmla="*/ 5921344 w 9642298"/>
              <a:gd name="connsiteY3420" fmla="*/ 1401225 h 4853104"/>
              <a:gd name="connsiteX3421" fmla="*/ 5927263 w 9642298"/>
              <a:gd name="connsiteY3421" fmla="*/ 1434802 h 4853104"/>
              <a:gd name="connsiteX3422" fmla="*/ 5917003 w 9642298"/>
              <a:gd name="connsiteY3422" fmla="*/ 1420317 h 4853104"/>
              <a:gd name="connsiteX3423" fmla="*/ 5891931 w 9642298"/>
              <a:gd name="connsiteY3423" fmla="*/ 1417098 h 4853104"/>
              <a:gd name="connsiteX3424" fmla="*/ 5907310 w 9642298"/>
              <a:gd name="connsiteY3424" fmla="*/ 1392768 h 4853104"/>
              <a:gd name="connsiteX3425" fmla="*/ 5940308 w 9642298"/>
              <a:gd name="connsiteY3425" fmla="*/ 1377438 h 4853104"/>
              <a:gd name="connsiteX3426" fmla="*/ 6490230 w 9642298"/>
              <a:gd name="connsiteY3426" fmla="*/ 1372318 h 4853104"/>
              <a:gd name="connsiteX3427" fmla="*/ 6491083 w 9642298"/>
              <a:gd name="connsiteY3427" fmla="*/ 1376811 h 4853104"/>
              <a:gd name="connsiteX3428" fmla="*/ 6482888 w 9642298"/>
              <a:gd name="connsiteY3428" fmla="*/ 1402015 h 4853104"/>
              <a:gd name="connsiteX3429" fmla="*/ 6465746 w 9642298"/>
              <a:gd name="connsiteY3429" fmla="*/ 1380113 h 4853104"/>
              <a:gd name="connsiteX3430" fmla="*/ 6490230 w 9642298"/>
              <a:gd name="connsiteY3430" fmla="*/ 1372318 h 4853104"/>
              <a:gd name="connsiteX3431" fmla="*/ 6502117 w 9642298"/>
              <a:gd name="connsiteY3431" fmla="*/ 1371711 h 4853104"/>
              <a:gd name="connsiteX3432" fmla="*/ 6523322 w 9642298"/>
              <a:gd name="connsiteY3432" fmla="*/ 1381041 h 4853104"/>
              <a:gd name="connsiteX3433" fmla="*/ 6522788 w 9642298"/>
              <a:gd name="connsiteY3433" fmla="*/ 1394131 h 4853104"/>
              <a:gd name="connsiteX3434" fmla="*/ 6518955 w 9642298"/>
              <a:gd name="connsiteY3434" fmla="*/ 1400162 h 4853104"/>
              <a:gd name="connsiteX3435" fmla="*/ 6500829 w 9642298"/>
              <a:gd name="connsiteY3435" fmla="*/ 1404360 h 4853104"/>
              <a:gd name="connsiteX3436" fmla="*/ 6502117 w 9642298"/>
              <a:gd name="connsiteY3436" fmla="*/ 1371711 h 4853104"/>
              <a:gd name="connsiteX3437" fmla="*/ 856299 w 9642298"/>
              <a:gd name="connsiteY3437" fmla="*/ 1366619 h 4853104"/>
              <a:gd name="connsiteX3438" fmla="*/ 882382 w 9642298"/>
              <a:gd name="connsiteY3438" fmla="*/ 1376212 h 4853104"/>
              <a:gd name="connsiteX3439" fmla="*/ 787727 w 9642298"/>
              <a:gd name="connsiteY3439" fmla="*/ 1403218 h 4853104"/>
              <a:gd name="connsiteX3440" fmla="*/ 830374 w 9642298"/>
              <a:gd name="connsiteY3440" fmla="*/ 1371046 h 4853104"/>
              <a:gd name="connsiteX3441" fmla="*/ 856299 w 9642298"/>
              <a:gd name="connsiteY3441" fmla="*/ 1366619 h 4853104"/>
              <a:gd name="connsiteX3442" fmla="*/ 1098852 w 9642298"/>
              <a:gd name="connsiteY3442" fmla="*/ 1364892 h 4853104"/>
              <a:gd name="connsiteX3443" fmla="*/ 1120094 w 9642298"/>
              <a:gd name="connsiteY3443" fmla="*/ 1374277 h 4853104"/>
              <a:gd name="connsiteX3444" fmla="*/ 1119076 w 9642298"/>
              <a:gd name="connsiteY3444" fmla="*/ 1400408 h 4853104"/>
              <a:gd name="connsiteX3445" fmla="*/ 1079140 w 9642298"/>
              <a:gd name="connsiteY3445" fmla="*/ 1408398 h 4853104"/>
              <a:gd name="connsiteX3446" fmla="*/ 1065344 w 9642298"/>
              <a:gd name="connsiteY3446" fmla="*/ 1393452 h 4853104"/>
              <a:gd name="connsiteX3447" fmla="*/ 1098852 w 9642298"/>
              <a:gd name="connsiteY3447" fmla="*/ 1364892 h 4853104"/>
              <a:gd name="connsiteX3448" fmla="*/ 7318898 w 9642298"/>
              <a:gd name="connsiteY3448" fmla="*/ 1359921 h 4853104"/>
              <a:gd name="connsiteX3449" fmla="*/ 7330269 w 9642298"/>
              <a:gd name="connsiteY3449" fmla="*/ 1367839 h 4853104"/>
              <a:gd name="connsiteX3450" fmla="*/ 7318993 w 9642298"/>
              <a:gd name="connsiteY3450" fmla="*/ 1379486 h 4853104"/>
              <a:gd name="connsiteX3451" fmla="*/ 7315914 w 9642298"/>
              <a:gd name="connsiteY3451" fmla="*/ 1365983 h 4853104"/>
              <a:gd name="connsiteX3452" fmla="*/ 7308496 w 9642298"/>
              <a:gd name="connsiteY3452" fmla="*/ 1371519 h 4853104"/>
              <a:gd name="connsiteX3453" fmla="*/ 7318898 w 9642298"/>
              <a:gd name="connsiteY3453" fmla="*/ 1359921 h 4853104"/>
              <a:gd name="connsiteX3454" fmla="*/ 5483852 w 9642298"/>
              <a:gd name="connsiteY3454" fmla="*/ 1357418 h 4853104"/>
              <a:gd name="connsiteX3455" fmla="*/ 5518695 w 9642298"/>
              <a:gd name="connsiteY3455" fmla="*/ 1388160 h 4853104"/>
              <a:gd name="connsiteX3456" fmla="*/ 5493088 w 9642298"/>
              <a:gd name="connsiteY3456" fmla="*/ 1398034 h 4853104"/>
              <a:gd name="connsiteX3457" fmla="*/ 5483852 w 9642298"/>
              <a:gd name="connsiteY3457" fmla="*/ 1357418 h 4853104"/>
              <a:gd name="connsiteX3458" fmla="*/ 6106804 w 9642298"/>
              <a:gd name="connsiteY3458" fmla="*/ 1353162 h 4853104"/>
              <a:gd name="connsiteX3459" fmla="*/ 6124210 w 9642298"/>
              <a:gd name="connsiteY3459" fmla="*/ 1368546 h 4853104"/>
              <a:gd name="connsiteX3460" fmla="*/ 6102704 w 9642298"/>
              <a:gd name="connsiteY3460" fmla="*/ 1365683 h 4853104"/>
              <a:gd name="connsiteX3461" fmla="*/ 6106804 w 9642298"/>
              <a:gd name="connsiteY3461" fmla="*/ 1353162 h 4853104"/>
              <a:gd name="connsiteX3462" fmla="*/ 5606685 w 9642298"/>
              <a:gd name="connsiteY3462" fmla="*/ 1347163 h 4853104"/>
              <a:gd name="connsiteX3463" fmla="*/ 5607678 w 9642298"/>
              <a:gd name="connsiteY3463" fmla="*/ 1348239 h 4853104"/>
              <a:gd name="connsiteX3464" fmla="*/ 5609497 w 9642298"/>
              <a:gd name="connsiteY3464" fmla="*/ 1367212 h 4853104"/>
              <a:gd name="connsiteX3465" fmla="*/ 5606685 w 9642298"/>
              <a:gd name="connsiteY3465" fmla="*/ 1347163 h 4853104"/>
              <a:gd name="connsiteX3466" fmla="*/ 5333519 w 9642298"/>
              <a:gd name="connsiteY3466" fmla="*/ 1346401 h 4853104"/>
              <a:gd name="connsiteX3467" fmla="*/ 5325783 w 9642298"/>
              <a:gd name="connsiteY3467" fmla="*/ 1350026 h 4853104"/>
              <a:gd name="connsiteX3468" fmla="*/ 5331649 w 9642298"/>
              <a:gd name="connsiteY3468" fmla="*/ 1383604 h 4853104"/>
              <a:gd name="connsiteX3469" fmla="*/ 5365185 w 9642298"/>
              <a:gd name="connsiteY3469" fmla="*/ 1355152 h 4853104"/>
              <a:gd name="connsiteX3470" fmla="*/ 5341899 w 9642298"/>
              <a:gd name="connsiteY3470" fmla="*/ 1348028 h 4853104"/>
              <a:gd name="connsiteX3471" fmla="*/ 5333519 w 9642298"/>
              <a:gd name="connsiteY3471" fmla="*/ 1346401 h 4853104"/>
              <a:gd name="connsiteX3472" fmla="*/ 916185 w 9642298"/>
              <a:gd name="connsiteY3472" fmla="*/ 1341215 h 4853104"/>
              <a:gd name="connsiteX3473" fmla="*/ 933569 w 9642298"/>
              <a:gd name="connsiteY3473" fmla="*/ 1356570 h 4853104"/>
              <a:gd name="connsiteX3474" fmla="*/ 918758 w 9642298"/>
              <a:gd name="connsiteY3474" fmla="*/ 1367727 h 4853104"/>
              <a:gd name="connsiteX3475" fmla="*/ 916185 w 9642298"/>
              <a:gd name="connsiteY3475" fmla="*/ 1341215 h 4853104"/>
              <a:gd name="connsiteX3476" fmla="*/ 5606949 w 9642298"/>
              <a:gd name="connsiteY3476" fmla="*/ 1340642 h 4853104"/>
              <a:gd name="connsiteX3477" fmla="*/ 5620472 w 9642298"/>
              <a:gd name="connsiteY3477" fmla="*/ 1362111 h 4853104"/>
              <a:gd name="connsiteX3478" fmla="*/ 5607678 w 9642298"/>
              <a:gd name="connsiteY3478" fmla="*/ 1348239 h 4853104"/>
              <a:gd name="connsiteX3479" fmla="*/ 1161017 w 9642298"/>
              <a:gd name="connsiteY3479" fmla="*/ 1340207 h 4853104"/>
              <a:gd name="connsiteX3480" fmla="*/ 1173795 w 9642298"/>
              <a:gd name="connsiteY3480" fmla="*/ 1381233 h 4853104"/>
              <a:gd name="connsiteX3481" fmla="*/ 1148726 w 9642298"/>
              <a:gd name="connsiteY3481" fmla="*/ 1378014 h 4853104"/>
              <a:gd name="connsiteX3482" fmla="*/ 1161017 w 9642298"/>
              <a:gd name="connsiteY3482" fmla="*/ 1340207 h 4853104"/>
              <a:gd name="connsiteX3483" fmla="*/ 5193040 w 9642298"/>
              <a:gd name="connsiteY3483" fmla="*/ 1339388 h 4853104"/>
              <a:gd name="connsiteX3484" fmla="*/ 5206293 w 9642298"/>
              <a:gd name="connsiteY3484" fmla="*/ 1367292 h 4853104"/>
              <a:gd name="connsiteX3485" fmla="*/ 5193040 w 9642298"/>
              <a:gd name="connsiteY3485" fmla="*/ 1339388 h 4853104"/>
              <a:gd name="connsiteX3486" fmla="*/ 1251068 w 9642298"/>
              <a:gd name="connsiteY3486" fmla="*/ 1338761 h 4853104"/>
              <a:gd name="connsiteX3487" fmla="*/ 1225783 w 9642298"/>
              <a:gd name="connsiteY3487" fmla="*/ 1342088 h 4853104"/>
              <a:gd name="connsiteX3488" fmla="*/ 1251068 w 9642298"/>
              <a:gd name="connsiteY3488" fmla="*/ 1338761 h 4853104"/>
              <a:gd name="connsiteX3489" fmla="*/ 5671926 w 9642298"/>
              <a:gd name="connsiteY3489" fmla="*/ 1335977 h 4853104"/>
              <a:gd name="connsiteX3490" fmla="*/ 5716684 w 9642298"/>
              <a:gd name="connsiteY3490" fmla="*/ 1387748 h 4853104"/>
              <a:gd name="connsiteX3491" fmla="*/ 5671926 w 9642298"/>
              <a:gd name="connsiteY3491" fmla="*/ 1335977 h 4853104"/>
              <a:gd name="connsiteX3492" fmla="*/ 5657576 w 9642298"/>
              <a:gd name="connsiteY3492" fmla="*/ 1334095 h 4853104"/>
              <a:gd name="connsiteX3493" fmla="*/ 5660388 w 9642298"/>
              <a:gd name="connsiteY3493" fmla="*/ 1354116 h 4853104"/>
              <a:gd name="connsiteX3494" fmla="*/ 5647630 w 9642298"/>
              <a:gd name="connsiteY3494" fmla="*/ 1342122 h 4853104"/>
              <a:gd name="connsiteX3495" fmla="*/ 5636099 w 9642298"/>
              <a:gd name="connsiteY3495" fmla="*/ 1331286 h 4853104"/>
              <a:gd name="connsiteX3496" fmla="*/ 5647630 w 9642298"/>
              <a:gd name="connsiteY3496" fmla="*/ 1342122 h 4853104"/>
              <a:gd name="connsiteX3497" fmla="*/ 5646855 w 9642298"/>
              <a:gd name="connsiteY3497" fmla="*/ 1342747 h 4853104"/>
              <a:gd name="connsiteX3498" fmla="*/ 5636099 w 9642298"/>
              <a:gd name="connsiteY3498" fmla="*/ 1331286 h 4853104"/>
              <a:gd name="connsiteX3499" fmla="*/ 6593248 w 9642298"/>
              <a:gd name="connsiteY3499" fmla="*/ 1330633 h 4853104"/>
              <a:gd name="connsiteX3500" fmla="*/ 6611329 w 9642298"/>
              <a:gd name="connsiteY3500" fmla="*/ 1339932 h 4853104"/>
              <a:gd name="connsiteX3501" fmla="*/ 6571447 w 9642298"/>
              <a:gd name="connsiteY3501" fmla="*/ 1347924 h 4853104"/>
              <a:gd name="connsiteX3502" fmla="*/ 6593248 w 9642298"/>
              <a:gd name="connsiteY3502" fmla="*/ 1330633 h 4853104"/>
              <a:gd name="connsiteX3503" fmla="*/ 5510494 w 9642298"/>
              <a:gd name="connsiteY3503" fmla="*/ 1321575 h 4853104"/>
              <a:gd name="connsiteX3504" fmla="*/ 5581638 w 9642298"/>
              <a:gd name="connsiteY3504" fmla="*/ 1343887 h 4853104"/>
              <a:gd name="connsiteX3505" fmla="*/ 5583938 w 9642298"/>
              <a:gd name="connsiteY3505" fmla="*/ 1377029 h 4853104"/>
              <a:gd name="connsiteX3506" fmla="*/ 5544250 w 9642298"/>
              <a:gd name="connsiteY3506" fmla="*/ 1378475 h 4853104"/>
              <a:gd name="connsiteX3507" fmla="*/ 5545563 w 9642298"/>
              <a:gd name="connsiteY3507" fmla="*/ 1437666 h 4853104"/>
              <a:gd name="connsiteX3508" fmla="*/ 5549657 w 9642298"/>
              <a:gd name="connsiteY3508" fmla="*/ 1425091 h 4853104"/>
              <a:gd name="connsiteX3509" fmla="*/ 5545026 w 9642298"/>
              <a:gd name="connsiteY3509" fmla="*/ 1450704 h 4853104"/>
              <a:gd name="connsiteX3510" fmla="*/ 5531230 w 9642298"/>
              <a:gd name="connsiteY3510" fmla="*/ 1435784 h 4853104"/>
              <a:gd name="connsiteX3511" fmla="*/ 5519982 w 9642298"/>
              <a:gd name="connsiteY3511" fmla="*/ 1355616 h 4853104"/>
              <a:gd name="connsiteX3512" fmla="*/ 5534793 w 9642298"/>
              <a:gd name="connsiteY3512" fmla="*/ 1344351 h 4853104"/>
              <a:gd name="connsiteX3513" fmla="*/ 5510494 w 9642298"/>
              <a:gd name="connsiteY3513" fmla="*/ 1321575 h 4853104"/>
              <a:gd name="connsiteX3514" fmla="*/ 5402813 w 9642298"/>
              <a:gd name="connsiteY3514" fmla="*/ 1314046 h 4853104"/>
              <a:gd name="connsiteX3515" fmla="*/ 5423275 w 9642298"/>
              <a:gd name="connsiteY3515" fmla="*/ 1342987 h 4853104"/>
              <a:gd name="connsiteX3516" fmla="*/ 5401499 w 9642298"/>
              <a:gd name="connsiteY3516" fmla="*/ 1346750 h 4853104"/>
              <a:gd name="connsiteX3517" fmla="*/ 5402813 w 9642298"/>
              <a:gd name="connsiteY3517" fmla="*/ 1314046 h 4853104"/>
              <a:gd name="connsiteX3518" fmla="*/ 5489486 w 9642298"/>
              <a:gd name="connsiteY3518" fmla="*/ 1305673 h 4853104"/>
              <a:gd name="connsiteX3519" fmla="*/ 5506122 w 9642298"/>
              <a:gd name="connsiteY3519" fmla="*/ 1340642 h 4853104"/>
              <a:gd name="connsiteX3520" fmla="*/ 5489486 w 9642298"/>
              <a:gd name="connsiteY3520" fmla="*/ 1305673 h 4853104"/>
              <a:gd name="connsiteX3521" fmla="*/ 5835089 w 9642298"/>
              <a:gd name="connsiteY3521" fmla="*/ 1304636 h 4853104"/>
              <a:gd name="connsiteX3522" fmla="*/ 5861448 w 9642298"/>
              <a:gd name="connsiteY3522" fmla="*/ 1367183 h 4853104"/>
              <a:gd name="connsiteX3523" fmla="*/ 5828205 w 9642298"/>
              <a:gd name="connsiteY3523" fmla="*/ 1389059 h 4853104"/>
              <a:gd name="connsiteX3524" fmla="*/ 5835089 w 9642298"/>
              <a:gd name="connsiteY3524" fmla="*/ 1304636 h 4853104"/>
              <a:gd name="connsiteX3525" fmla="*/ 5215972 w 9642298"/>
              <a:gd name="connsiteY3525" fmla="*/ 1302918 h 4853104"/>
              <a:gd name="connsiteX3526" fmla="*/ 5233367 w 9642298"/>
              <a:gd name="connsiteY3526" fmla="*/ 1318302 h 4853104"/>
              <a:gd name="connsiteX3527" fmla="*/ 5211375 w 9642298"/>
              <a:gd name="connsiteY3527" fmla="*/ 1328585 h 4853104"/>
              <a:gd name="connsiteX3528" fmla="*/ 5215972 w 9642298"/>
              <a:gd name="connsiteY3528" fmla="*/ 1302918 h 4853104"/>
              <a:gd name="connsiteX3529" fmla="*/ 5460762 w 9642298"/>
              <a:gd name="connsiteY3529" fmla="*/ 1301990 h 4853104"/>
              <a:gd name="connsiteX3530" fmla="*/ 5467971 w 9642298"/>
              <a:gd name="connsiteY3530" fmla="*/ 1302889 h 4853104"/>
              <a:gd name="connsiteX3531" fmla="*/ 5471265 w 9642298"/>
              <a:gd name="connsiteY3531" fmla="*/ 1309928 h 4853104"/>
              <a:gd name="connsiteX3532" fmla="*/ 5463124 w 9642298"/>
              <a:gd name="connsiteY3532" fmla="*/ 1335078 h 4853104"/>
              <a:gd name="connsiteX3533" fmla="*/ 5487678 w 9642298"/>
              <a:gd name="connsiteY3533" fmla="*/ 1351444 h 4853104"/>
              <a:gd name="connsiteX3534" fmla="*/ 5472819 w 9642298"/>
              <a:gd name="connsiteY3534" fmla="*/ 1362627 h 4853104"/>
              <a:gd name="connsiteX3535" fmla="*/ 5455194 w 9642298"/>
              <a:gd name="connsiteY3535" fmla="*/ 1353789 h 4853104"/>
              <a:gd name="connsiteX3536" fmla="*/ 5453400 w 9642298"/>
              <a:gd name="connsiteY3536" fmla="*/ 1399452 h 4853104"/>
              <a:gd name="connsiteX3537" fmla="*/ 5421425 w 9642298"/>
              <a:gd name="connsiteY3537" fmla="*/ 1388704 h 4853104"/>
              <a:gd name="connsiteX3538" fmla="*/ 5444185 w 9642298"/>
              <a:gd name="connsiteY3538" fmla="*/ 1358944 h 4853104"/>
              <a:gd name="connsiteX3539" fmla="*/ 5426059 w 9642298"/>
              <a:gd name="connsiteY3539" fmla="*/ 1363091 h 4853104"/>
              <a:gd name="connsiteX3540" fmla="*/ 5459801 w 9642298"/>
              <a:gd name="connsiteY3540" fmla="*/ 1328093 h 4853104"/>
              <a:gd name="connsiteX3541" fmla="*/ 5460762 w 9642298"/>
              <a:gd name="connsiteY3541" fmla="*/ 1301990 h 4853104"/>
              <a:gd name="connsiteX3542" fmla="*/ 5554502 w 9642298"/>
              <a:gd name="connsiteY3542" fmla="*/ 1301008 h 4853104"/>
              <a:gd name="connsiteX3543" fmla="*/ 5575744 w 9642298"/>
              <a:gd name="connsiteY3543" fmla="*/ 1310309 h 4853104"/>
              <a:gd name="connsiteX3544" fmla="*/ 5550380 w 9642298"/>
              <a:gd name="connsiteY3544" fmla="*/ 1313608 h 4853104"/>
              <a:gd name="connsiteX3545" fmla="*/ 5554502 w 9642298"/>
              <a:gd name="connsiteY3545" fmla="*/ 1301008 h 4853104"/>
              <a:gd name="connsiteX3546" fmla="*/ 9086302 w 9642298"/>
              <a:gd name="connsiteY3546" fmla="*/ 1294244 h 4853104"/>
              <a:gd name="connsiteX3547" fmla="*/ 9183768 w 9642298"/>
              <a:gd name="connsiteY3547" fmla="*/ 1379022 h 4853104"/>
              <a:gd name="connsiteX3548" fmla="*/ 9136710 w 9642298"/>
              <a:gd name="connsiteY3548" fmla="*/ 1385975 h 4853104"/>
              <a:gd name="connsiteX3549" fmla="*/ 9141048 w 9642298"/>
              <a:gd name="connsiteY3549" fmla="*/ 1366908 h 4853104"/>
              <a:gd name="connsiteX3550" fmla="*/ 9134378 w 9642298"/>
              <a:gd name="connsiteY3550" fmla="*/ 1352945 h 4853104"/>
              <a:gd name="connsiteX3551" fmla="*/ 9086302 w 9642298"/>
              <a:gd name="connsiteY3551" fmla="*/ 1294244 h 4853104"/>
              <a:gd name="connsiteX3552" fmla="*/ 745539 w 9642298"/>
              <a:gd name="connsiteY3552" fmla="*/ 1286196 h 4853104"/>
              <a:gd name="connsiteX3553" fmla="*/ 759869 w 9642298"/>
              <a:gd name="connsiteY3553" fmla="*/ 1288023 h 4853104"/>
              <a:gd name="connsiteX3554" fmla="*/ 766272 w 9642298"/>
              <a:gd name="connsiteY3554" fmla="*/ 1308591 h 4853104"/>
              <a:gd name="connsiteX3555" fmla="*/ 748863 w 9642298"/>
              <a:gd name="connsiteY3555" fmla="*/ 1293236 h 4853104"/>
              <a:gd name="connsiteX3556" fmla="*/ 741175 w 9642298"/>
              <a:gd name="connsiteY3556" fmla="*/ 1305318 h 4853104"/>
              <a:gd name="connsiteX3557" fmla="*/ 745539 w 9642298"/>
              <a:gd name="connsiteY3557" fmla="*/ 1286196 h 4853104"/>
              <a:gd name="connsiteX3558" fmla="*/ 5841132 w 9642298"/>
              <a:gd name="connsiteY3558" fmla="*/ 1280432 h 4853104"/>
              <a:gd name="connsiteX3559" fmla="*/ 5856911 w 9642298"/>
              <a:gd name="connsiteY3559" fmla="*/ 1300956 h 4853104"/>
              <a:gd name="connsiteX3560" fmla="*/ 5832297 w 9642298"/>
              <a:gd name="connsiteY3560" fmla="*/ 1284616 h 4853104"/>
              <a:gd name="connsiteX3561" fmla="*/ 5841132 w 9642298"/>
              <a:gd name="connsiteY3561" fmla="*/ 1280432 h 4853104"/>
              <a:gd name="connsiteX3562" fmla="*/ 1253371 w 9642298"/>
              <a:gd name="connsiteY3562" fmla="*/ 1280034 h 4853104"/>
              <a:gd name="connsiteX3563" fmla="*/ 1237461 w 9642298"/>
              <a:gd name="connsiteY3563" fmla="*/ 1317377 h 4853104"/>
              <a:gd name="connsiteX3564" fmla="*/ 1252328 w 9642298"/>
              <a:gd name="connsiteY3564" fmla="*/ 1306137 h 4853104"/>
              <a:gd name="connsiteX3565" fmla="*/ 1251307 w 9642298"/>
              <a:gd name="connsiteY3565" fmla="*/ 1332214 h 4853104"/>
              <a:gd name="connsiteX3566" fmla="*/ 1222943 w 9642298"/>
              <a:gd name="connsiteY3566" fmla="*/ 1322013 h 4853104"/>
              <a:gd name="connsiteX3567" fmla="*/ 1214507 w 9642298"/>
              <a:gd name="connsiteY3567" fmla="*/ 1353764 h 4853104"/>
              <a:gd name="connsiteX3568" fmla="*/ 1207061 w 9642298"/>
              <a:gd name="connsiteY3568" fmla="*/ 1359382 h 4853104"/>
              <a:gd name="connsiteX3569" fmla="*/ 1224523 w 9642298"/>
              <a:gd name="connsiteY3569" fmla="*/ 1374712 h 4853104"/>
              <a:gd name="connsiteX3570" fmla="*/ 1181241 w 9642298"/>
              <a:gd name="connsiteY3570" fmla="*/ 1375669 h 4853104"/>
              <a:gd name="connsiteX3571" fmla="*/ 1177892 w 9642298"/>
              <a:gd name="connsiteY3571" fmla="*/ 1368629 h 4853104"/>
              <a:gd name="connsiteX3572" fmla="*/ 1174571 w 9642298"/>
              <a:gd name="connsiteY3572" fmla="*/ 1361728 h 4853104"/>
              <a:gd name="connsiteX3573" fmla="*/ 1189677 w 9642298"/>
              <a:gd name="connsiteY3573" fmla="*/ 1343973 h 4853104"/>
              <a:gd name="connsiteX3574" fmla="*/ 1183035 w 9642298"/>
              <a:gd name="connsiteY3574" fmla="*/ 1329952 h 4853104"/>
              <a:gd name="connsiteX3575" fmla="*/ 1191474 w 9642298"/>
              <a:gd name="connsiteY3575" fmla="*/ 1298227 h 4853104"/>
              <a:gd name="connsiteX3576" fmla="*/ 1253371 w 9642298"/>
              <a:gd name="connsiteY3576" fmla="*/ 1280034 h 4853104"/>
              <a:gd name="connsiteX3577" fmla="*/ 5234927 w 9642298"/>
              <a:gd name="connsiteY3577" fmla="*/ 1279132 h 4853104"/>
              <a:gd name="connsiteX3578" fmla="*/ 5248239 w 9642298"/>
              <a:gd name="connsiteY3578" fmla="*/ 1307173 h 4853104"/>
              <a:gd name="connsiteX3579" fmla="*/ 5277923 w 9642298"/>
              <a:gd name="connsiteY3579" fmla="*/ 1284724 h 4853104"/>
              <a:gd name="connsiteX3580" fmla="*/ 5244142 w 9642298"/>
              <a:gd name="connsiteY3580" fmla="*/ 1319719 h 4853104"/>
              <a:gd name="connsiteX3581" fmla="*/ 5234927 w 9642298"/>
              <a:gd name="connsiteY3581" fmla="*/ 1279132 h 4853104"/>
              <a:gd name="connsiteX3582" fmla="*/ 5472276 w 9642298"/>
              <a:gd name="connsiteY3582" fmla="*/ 1277835 h 4853104"/>
              <a:gd name="connsiteX3583" fmla="*/ 5480550 w 9642298"/>
              <a:gd name="connsiteY3583" fmla="*/ 1279200 h 4853104"/>
              <a:gd name="connsiteX3584" fmla="*/ 5493611 w 9642298"/>
              <a:gd name="connsiteY3584" fmla="*/ 1293072 h 4853104"/>
              <a:gd name="connsiteX3585" fmla="*/ 5465225 w 9642298"/>
              <a:gd name="connsiteY3585" fmla="*/ 1282760 h 4853104"/>
              <a:gd name="connsiteX3586" fmla="*/ 5472276 w 9642298"/>
              <a:gd name="connsiteY3586" fmla="*/ 1277835 h 4853104"/>
              <a:gd name="connsiteX3587" fmla="*/ 5659423 w 9642298"/>
              <a:gd name="connsiteY3587" fmla="*/ 1275899 h 4853104"/>
              <a:gd name="connsiteX3588" fmla="*/ 5663181 w 9642298"/>
              <a:gd name="connsiteY3588" fmla="*/ 1282379 h 4853104"/>
              <a:gd name="connsiteX3589" fmla="*/ 5655253 w 9642298"/>
              <a:gd name="connsiteY3589" fmla="*/ 1301036 h 4853104"/>
              <a:gd name="connsiteX3590" fmla="*/ 5636880 w 9642298"/>
              <a:gd name="connsiteY3590" fmla="*/ 1311758 h 4853104"/>
              <a:gd name="connsiteX3591" fmla="*/ 5630454 w 9642298"/>
              <a:gd name="connsiteY3591" fmla="*/ 1291245 h 4853104"/>
              <a:gd name="connsiteX3592" fmla="*/ 5648154 w 9642298"/>
              <a:gd name="connsiteY3592" fmla="*/ 1300054 h 4853104"/>
              <a:gd name="connsiteX3593" fmla="*/ 5655343 w 9642298"/>
              <a:gd name="connsiteY3593" fmla="*/ 1281858 h 4853104"/>
              <a:gd name="connsiteX3594" fmla="*/ 5659423 w 9642298"/>
              <a:gd name="connsiteY3594" fmla="*/ 1275899 h 4853104"/>
              <a:gd name="connsiteX3595" fmla="*/ 1397658 w 9642298"/>
              <a:gd name="connsiteY3595" fmla="*/ 1272502 h 4853104"/>
              <a:gd name="connsiteX3596" fmla="*/ 1396640 w 9642298"/>
              <a:gd name="connsiteY3596" fmla="*/ 1298608 h 4853104"/>
              <a:gd name="connsiteX3597" fmla="*/ 1411960 w 9642298"/>
              <a:gd name="connsiteY3597" fmla="*/ 1274332 h 4853104"/>
              <a:gd name="connsiteX3598" fmla="*/ 1397658 w 9642298"/>
              <a:gd name="connsiteY3598" fmla="*/ 1272502 h 4853104"/>
              <a:gd name="connsiteX3599" fmla="*/ 5458551 w 9642298"/>
              <a:gd name="connsiteY3599" fmla="*/ 1268876 h 4853104"/>
              <a:gd name="connsiteX3600" fmla="*/ 5442936 w 9642298"/>
              <a:gd name="connsiteY3600" fmla="*/ 1299644 h 4853104"/>
              <a:gd name="connsiteX3601" fmla="*/ 5458551 w 9642298"/>
              <a:gd name="connsiteY3601" fmla="*/ 1268876 h 4853104"/>
              <a:gd name="connsiteX3602" fmla="*/ 1063013 w 9642298"/>
              <a:gd name="connsiteY3602" fmla="*/ 1268441 h 4853104"/>
              <a:gd name="connsiteX3603" fmla="*/ 1101906 w 9642298"/>
              <a:gd name="connsiteY3603" fmla="*/ 1286609 h 4853104"/>
              <a:gd name="connsiteX3604" fmla="*/ 1079165 w 9642298"/>
              <a:gd name="connsiteY3604" fmla="*/ 1316475 h 4853104"/>
              <a:gd name="connsiteX3605" fmla="*/ 1063013 w 9642298"/>
              <a:gd name="connsiteY3605" fmla="*/ 1268441 h 4853104"/>
              <a:gd name="connsiteX3606" fmla="*/ 1426824 w 9642298"/>
              <a:gd name="connsiteY3606" fmla="*/ 1263229 h 4853104"/>
              <a:gd name="connsiteX3607" fmla="*/ 1413782 w 9642298"/>
              <a:gd name="connsiteY3607" fmla="*/ 1320647 h 4853104"/>
              <a:gd name="connsiteX3608" fmla="*/ 1472654 w 9642298"/>
              <a:gd name="connsiteY3608" fmla="*/ 1288843 h 4853104"/>
              <a:gd name="connsiteX3609" fmla="*/ 1442948 w 9642298"/>
              <a:gd name="connsiteY3609" fmla="*/ 1311237 h 4853104"/>
              <a:gd name="connsiteX3610" fmla="*/ 1431191 w 9642298"/>
              <a:gd name="connsiteY3610" fmla="*/ 1336031 h 4853104"/>
              <a:gd name="connsiteX3611" fmla="*/ 1473377 w 9642298"/>
              <a:gd name="connsiteY3611" fmla="*/ 1361126 h 4853104"/>
              <a:gd name="connsiteX3612" fmla="*/ 1419406 w 9642298"/>
              <a:gd name="connsiteY3612" fmla="*/ 1360637 h 4853104"/>
              <a:gd name="connsiteX3613" fmla="*/ 1425058 w 9642298"/>
              <a:gd name="connsiteY3613" fmla="*/ 1400789 h 4853104"/>
              <a:gd name="connsiteX3614" fmla="*/ 1403577 w 9642298"/>
              <a:gd name="connsiteY3614" fmla="*/ 1398115 h 4853104"/>
              <a:gd name="connsiteX3615" fmla="*/ 1435049 w 9642298"/>
              <a:gd name="connsiteY3615" fmla="*/ 1421737 h 4853104"/>
              <a:gd name="connsiteX3616" fmla="*/ 1436306 w 9642298"/>
              <a:gd name="connsiteY3616" fmla="*/ 1389114 h 4853104"/>
              <a:gd name="connsiteX3617" fmla="*/ 1481065 w 9642298"/>
              <a:gd name="connsiteY3617" fmla="*/ 1440830 h 4853104"/>
              <a:gd name="connsiteX3618" fmla="*/ 1438609 w 9642298"/>
              <a:gd name="connsiteY3618" fmla="*/ 1422202 h 4853104"/>
              <a:gd name="connsiteX3619" fmla="*/ 1427094 w 9642298"/>
              <a:gd name="connsiteY3619" fmla="*/ 1440395 h 4853104"/>
              <a:gd name="connsiteX3620" fmla="*/ 1435460 w 9642298"/>
              <a:gd name="connsiteY3620" fmla="*/ 1467317 h 4853104"/>
              <a:gd name="connsiteX3621" fmla="*/ 1433252 w 9642298"/>
              <a:gd name="connsiteY3621" fmla="*/ 1467426 h 4853104"/>
              <a:gd name="connsiteX3622" fmla="*/ 1439869 w 9642298"/>
              <a:gd name="connsiteY3622" fmla="*/ 1481501 h 4853104"/>
              <a:gd name="connsiteX3623" fmla="*/ 1435460 w 9642298"/>
              <a:gd name="connsiteY3623" fmla="*/ 1467317 h 4853104"/>
              <a:gd name="connsiteX3624" fmla="*/ 1477805 w 9642298"/>
              <a:gd name="connsiteY3624" fmla="*/ 1465215 h 4853104"/>
              <a:gd name="connsiteX3625" fmla="*/ 1505383 w 9642298"/>
              <a:gd name="connsiteY3625" fmla="*/ 1463717 h 4853104"/>
              <a:gd name="connsiteX3626" fmla="*/ 1506910 w 9642298"/>
              <a:gd name="connsiteY3626" fmla="*/ 1424464 h 4853104"/>
              <a:gd name="connsiteX3627" fmla="*/ 1535811 w 9642298"/>
              <a:gd name="connsiteY3627" fmla="*/ 1421737 h 4853104"/>
              <a:gd name="connsiteX3628" fmla="*/ 1544514 w 9642298"/>
              <a:gd name="connsiteY3628" fmla="*/ 1383549 h 4853104"/>
              <a:gd name="connsiteX3629" fmla="*/ 1517919 w 9642298"/>
              <a:gd name="connsiteY3629" fmla="*/ 1419363 h 4853104"/>
              <a:gd name="connsiteX3630" fmla="*/ 1503830 w 9642298"/>
              <a:gd name="connsiteY3630" fmla="*/ 1411044 h 4853104"/>
              <a:gd name="connsiteX3631" fmla="*/ 1512266 w 9642298"/>
              <a:gd name="connsiteY3631" fmla="*/ 1379320 h 4853104"/>
              <a:gd name="connsiteX3632" fmla="*/ 1511518 w 9642298"/>
              <a:gd name="connsiteY3632" fmla="*/ 1398933 h 4853104"/>
              <a:gd name="connsiteX3633" fmla="*/ 1526141 w 9642298"/>
              <a:gd name="connsiteY3633" fmla="*/ 1394214 h 4853104"/>
              <a:gd name="connsiteX3634" fmla="*/ 1520196 w 9642298"/>
              <a:gd name="connsiteY3634" fmla="*/ 1360691 h 4853104"/>
              <a:gd name="connsiteX3635" fmla="*/ 1538381 w 9642298"/>
              <a:gd name="connsiteY3635" fmla="*/ 1356490 h 4853104"/>
              <a:gd name="connsiteX3636" fmla="*/ 1518186 w 9642298"/>
              <a:gd name="connsiteY3636" fmla="*/ 1321002 h 4853104"/>
              <a:gd name="connsiteX3637" fmla="*/ 1496410 w 9642298"/>
              <a:gd name="connsiteY3637" fmla="*/ 1324711 h 4853104"/>
              <a:gd name="connsiteX3638" fmla="*/ 1511248 w 9642298"/>
              <a:gd name="connsiteY3638" fmla="*/ 1313528 h 4853104"/>
              <a:gd name="connsiteX3639" fmla="*/ 1512266 w 9642298"/>
              <a:gd name="connsiteY3639" fmla="*/ 1287425 h 4853104"/>
              <a:gd name="connsiteX3640" fmla="*/ 1483368 w 9642298"/>
              <a:gd name="connsiteY3640" fmla="*/ 1290234 h 4853104"/>
              <a:gd name="connsiteX3641" fmla="*/ 1477772 w 9642298"/>
              <a:gd name="connsiteY3641" fmla="*/ 1276517 h 4853104"/>
              <a:gd name="connsiteX3642" fmla="*/ 1478311 w 9642298"/>
              <a:gd name="connsiteY3642" fmla="*/ 1270234 h 4853104"/>
              <a:gd name="connsiteX3643" fmla="*/ 1484169 w 9642298"/>
              <a:gd name="connsiteY3643" fmla="*/ 1270675 h 4853104"/>
              <a:gd name="connsiteX3644" fmla="*/ 1478315 w 9642298"/>
              <a:gd name="connsiteY3644" fmla="*/ 1270183 h 4853104"/>
              <a:gd name="connsiteX3645" fmla="*/ 1478311 w 9642298"/>
              <a:gd name="connsiteY3645" fmla="*/ 1270234 h 4853104"/>
              <a:gd name="connsiteX3646" fmla="*/ 1454845 w 9642298"/>
              <a:gd name="connsiteY3646" fmla="*/ 1268466 h 4853104"/>
              <a:gd name="connsiteX3647" fmla="*/ 1429397 w 9642298"/>
              <a:gd name="connsiteY3647" fmla="*/ 1289742 h 4853104"/>
              <a:gd name="connsiteX3648" fmla="*/ 1426824 w 9642298"/>
              <a:gd name="connsiteY3648" fmla="*/ 1263229 h 4853104"/>
              <a:gd name="connsiteX3649" fmla="*/ 5348549 w 9642298"/>
              <a:gd name="connsiteY3649" fmla="*/ 1228288 h 4853104"/>
              <a:gd name="connsiteX3650" fmla="*/ 5391269 w 9642298"/>
              <a:gd name="connsiteY3650" fmla="*/ 1240428 h 4853104"/>
              <a:gd name="connsiteX3651" fmla="*/ 5348549 w 9642298"/>
              <a:gd name="connsiteY3651" fmla="*/ 1228288 h 4853104"/>
              <a:gd name="connsiteX3652" fmla="*/ 1511223 w 9642298"/>
              <a:gd name="connsiteY3652" fmla="*/ 1221630 h 4853104"/>
              <a:gd name="connsiteX3653" fmla="*/ 1489501 w 9642298"/>
              <a:gd name="connsiteY3653" fmla="*/ 1225396 h 4853104"/>
              <a:gd name="connsiteX3654" fmla="*/ 1470565 w 9642298"/>
              <a:gd name="connsiteY3654" fmla="*/ 1249154 h 4853104"/>
              <a:gd name="connsiteX3655" fmla="*/ 1498445 w 9642298"/>
              <a:gd name="connsiteY3655" fmla="*/ 1272476 h 4853104"/>
              <a:gd name="connsiteX3656" fmla="*/ 1524802 w 9642298"/>
              <a:gd name="connsiteY3656" fmla="*/ 1243100 h 4853104"/>
              <a:gd name="connsiteX3657" fmla="*/ 1511223 w 9642298"/>
              <a:gd name="connsiteY3657" fmla="*/ 1221630 h 4853104"/>
              <a:gd name="connsiteX3658" fmla="*/ 6683237 w 9642298"/>
              <a:gd name="connsiteY3658" fmla="*/ 1216029 h 4853104"/>
              <a:gd name="connsiteX3659" fmla="*/ 6698577 w 9642298"/>
              <a:gd name="connsiteY3659" fmla="*/ 1226570 h 4853104"/>
              <a:gd name="connsiteX3660" fmla="*/ 6662530 w 9642298"/>
              <a:gd name="connsiteY3660" fmla="*/ 1228506 h 4853104"/>
              <a:gd name="connsiteX3661" fmla="*/ 6683237 w 9642298"/>
              <a:gd name="connsiteY3661" fmla="*/ 1216029 h 4853104"/>
              <a:gd name="connsiteX3662" fmla="*/ 5292543 w 9642298"/>
              <a:gd name="connsiteY3662" fmla="*/ 1188245 h 4853104"/>
              <a:gd name="connsiteX3663" fmla="*/ 5298113 w 9642298"/>
              <a:gd name="connsiteY3663" fmla="*/ 1228343 h 4853104"/>
              <a:gd name="connsiteX3664" fmla="*/ 5276655 w 9642298"/>
              <a:gd name="connsiteY3664" fmla="*/ 1225479 h 4853104"/>
              <a:gd name="connsiteX3665" fmla="*/ 5292543 w 9642298"/>
              <a:gd name="connsiteY3665" fmla="*/ 1188245 h 4853104"/>
              <a:gd name="connsiteX3666" fmla="*/ 5479774 w 9642298"/>
              <a:gd name="connsiteY3666" fmla="*/ 1186280 h 4853104"/>
              <a:gd name="connsiteX3667" fmla="*/ 5503560 w 9642298"/>
              <a:gd name="connsiteY3667" fmla="*/ 1222149 h 4853104"/>
              <a:gd name="connsiteX3668" fmla="*/ 5479774 w 9642298"/>
              <a:gd name="connsiteY3668" fmla="*/ 1186280 h 4853104"/>
              <a:gd name="connsiteX3669" fmla="*/ 1455217 w 9642298"/>
              <a:gd name="connsiteY3669" fmla="*/ 1181589 h 4853104"/>
              <a:gd name="connsiteX3670" fmla="*/ 1447315 w 9642298"/>
              <a:gd name="connsiteY3670" fmla="*/ 1200272 h 4853104"/>
              <a:gd name="connsiteX3671" fmla="*/ 1408183 w 9642298"/>
              <a:gd name="connsiteY3671" fmla="*/ 1188571 h 4853104"/>
              <a:gd name="connsiteX3672" fmla="*/ 1421976 w 9642298"/>
              <a:gd name="connsiteY3672" fmla="*/ 1203491 h 4853104"/>
              <a:gd name="connsiteX3673" fmla="*/ 1385122 w 9642298"/>
              <a:gd name="connsiteY3673" fmla="*/ 1224958 h 4853104"/>
              <a:gd name="connsiteX3674" fmla="*/ 1394362 w 9642298"/>
              <a:gd name="connsiteY3674" fmla="*/ 1265575 h 4853104"/>
              <a:gd name="connsiteX3675" fmla="*/ 1416113 w 9642298"/>
              <a:gd name="connsiteY3675" fmla="*/ 1261812 h 4853104"/>
              <a:gd name="connsiteX3676" fmla="*/ 1406389 w 9642298"/>
              <a:gd name="connsiteY3676" fmla="*/ 1234371 h 4853104"/>
              <a:gd name="connsiteX3677" fmla="*/ 1463197 w 9642298"/>
              <a:gd name="connsiteY3677" fmla="*/ 1254827 h 4853104"/>
              <a:gd name="connsiteX3678" fmla="*/ 1421470 w 9642298"/>
              <a:gd name="connsiteY3678" fmla="*/ 1216613 h 4853104"/>
              <a:gd name="connsiteX3679" fmla="*/ 1483126 w 9642298"/>
              <a:gd name="connsiteY3679" fmla="*/ 1204938 h 4853104"/>
              <a:gd name="connsiteX3680" fmla="*/ 1455217 w 9642298"/>
              <a:gd name="connsiteY3680" fmla="*/ 1181589 h 4853104"/>
              <a:gd name="connsiteX3681" fmla="*/ 804118 w 9642298"/>
              <a:gd name="connsiteY3681" fmla="*/ 1169069 h 4853104"/>
              <a:gd name="connsiteX3682" fmla="*/ 859132 w 9642298"/>
              <a:gd name="connsiteY3682" fmla="*/ 1235325 h 4853104"/>
              <a:gd name="connsiteX3683" fmla="*/ 779342 w 9642298"/>
              <a:gd name="connsiteY3683" fmla="*/ 1251256 h 4853104"/>
              <a:gd name="connsiteX3684" fmla="*/ 769351 w 9642298"/>
              <a:gd name="connsiteY3684" fmla="*/ 1230170 h 4853104"/>
              <a:gd name="connsiteX3685" fmla="*/ 765763 w 9642298"/>
              <a:gd name="connsiteY3685" fmla="*/ 1229735 h 4853104"/>
              <a:gd name="connsiteX3686" fmla="*/ 770369 w 9642298"/>
              <a:gd name="connsiteY3686" fmla="*/ 1204147 h 4853104"/>
              <a:gd name="connsiteX3687" fmla="*/ 780360 w 9642298"/>
              <a:gd name="connsiteY3687" fmla="*/ 1225070 h 4853104"/>
              <a:gd name="connsiteX3688" fmla="*/ 791850 w 9642298"/>
              <a:gd name="connsiteY3688" fmla="*/ 1206876 h 4853104"/>
              <a:gd name="connsiteX3689" fmla="*/ 778538 w 9642298"/>
              <a:gd name="connsiteY3689" fmla="*/ 1178915 h 4853104"/>
              <a:gd name="connsiteX3690" fmla="*/ 804118 w 9642298"/>
              <a:gd name="connsiteY3690" fmla="*/ 1169069 h 4853104"/>
              <a:gd name="connsiteX3691" fmla="*/ 1230586 w 9642298"/>
              <a:gd name="connsiteY3691" fmla="*/ 1144464 h 4853104"/>
              <a:gd name="connsiteX3692" fmla="*/ 1247210 w 9642298"/>
              <a:gd name="connsiteY3692" fmla="*/ 1161051 h 4853104"/>
              <a:gd name="connsiteX3693" fmla="*/ 1235720 w 9642298"/>
              <a:gd name="connsiteY3693" fmla="*/ 1179273 h 4853104"/>
              <a:gd name="connsiteX3694" fmla="*/ 1225729 w 9642298"/>
              <a:gd name="connsiteY3694" fmla="*/ 1158241 h 4853104"/>
              <a:gd name="connsiteX3695" fmla="*/ 1230586 w 9642298"/>
              <a:gd name="connsiteY3695" fmla="*/ 1144464 h 4853104"/>
              <a:gd name="connsiteX3696" fmla="*/ 1197632 w 9642298"/>
              <a:gd name="connsiteY3696" fmla="*/ 1141546 h 4853104"/>
              <a:gd name="connsiteX3697" fmla="*/ 1218579 w 9642298"/>
              <a:gd name="connsiteY3697" fmla="*/ 1157339 h 4853104"/>
              <a:gd name="connsiteX3698" fmla="*/ 1179152 w 9642298"/>
              <a:gd name="connsiteY3698" fmla="*/ 1152210 h 4853104"/>
              <a:gd name="connsiteX3699" fmla="*/ 1197632 w 9642298"/>
              <a:gd name="connsiteY3699" fmla="*/ 1141546 h 4853104"/>
              <a:gd name="connsiteX3700" fmla="*/ 895213 w 9642298"/>
              <a:gd name="connsiteY3700" fmla="*/ 1141546 h 4853104"/>
              <a:gd name="connsiteX3701" fmla="*/ 915890 w 9642298"/>
              <a:gd name="connsiteY3701" fmla="*/ 1164023 h 4853104"/>
              <a:gd name="connsiteX3702" fmla="*/ 895213 w 9642298"/>
              <a:gd name="connsiteY3702" fmla="*/ 1141546 h 4853104"/>
              <a:gd name="connsiteX3703" fmla="*/ 1294806 w 9642298"/>
              <a:gd name="connsiteY3703" fmla="*/ 1141082 h 4853104"/>
              <a:gd name="connsiteX3704" fmla="*/ 1311465 w 9642298"/>
              <a:gd name="connsiteY3704" fmla="*/ 1175968 h 4853104"/>
              <a:gd name="connsiteX3705" fmla="*/ 1276405 w 9642298"/>
              <a:gd name="connsiteY3705" fmla="*/ 1151775 h 4853104"/>
              <a:gd name="connsiteX3706" fmla="*/ 1294806 w 9642298"/>
              <a:gd name="connsiteY3706" fmla="*/ 1141082 h 4853104"/>
              <a:gd name="connsiteX3707" fmla="*/ 1089612 w 9642298"/>
              <a:gd name="connsiteY3707" fmla="*/ 1140563 h 4853104"/>
              <a:gd name="connsiteX3708" fmla="*/ 1121351 w 9642298"/>
              <a:gd name="connsiteY3708" fmla="*/ 1157857 h 4853104"/>
              <a:gd name="connsiteX3709" fmla="*/ 1089612 w 9642298"/>
              <a:gd name="connsiteY3709" fmla="*/ 1140563 h 4853104"/>
              <a:gd name="connsiteX3710" fmla="*/ 1036176 w 9642298"/>
              <a:gd name="connsiteY3710" fmla="*/ 1127035 h 4853104"/>
              <a:gd name="connsiteX3711" fmla="*/ 1050238 w 9642298"/>
              <a:gd name="connsiteY3711" fmla="*/ 1135437 h 4853104"/>
              <a:gd name="connsiteX3712" fmla="*/ 1049462 w 9642298"/>
              <a:gd name="connsiteY3712" fmla="*/ 1155077 h 4853104"/>
              <a:gd name="connsiteX3713" fmla="*/ 1036176 w 9642298"/>
              <a:gd name="connsiteY3713" fmla="*/ 1127035 h 4853104"/>
              <a:gd name="connsiteX3714" fmla="*/ 1072256 w 9642298"/>
              <a:gd name="connsiteY3714" fmla="*/ 1125288 h 4853104"/>
              <a:gd name="connsiteX3715" fmla="*/ 1085782 w 9642298"/>
              <a:gd name="connsiteY3715" fmla="*/ 1146646 h 4853104"/>
              <a:gd name="connsiteX3716" fmla="*/ 1064543 w 9642298"/>
              <a:gd name="connsiteY3716" fmla="*/ 1137290 h 4853104"/>
              <a:gd name="connsiteX3717" fmla="*/ 1072256 w 9642298"/>
              <a:gd name="connsiteY3717" fmla="*/ 1125288 h 4853104"/>
              <a:gd name="connsiteX3718" fmla="*/ 5547026 w 9642298"/>
              <a:gd name="connsiteY3718" fmla="*/ 1122808 h 4853104"/>
              <a:gd name="connsiteX3719" fmla="*/ 5578767 w 9642298"/>
              <a:gd name="connsiteY3719" fmla="*/ 1140074 h 4853104"/>
              <a:gd name="connsiteX3720" fmla="*/ 5547026 w 9642298"/>
              <a:gd name="connsiteY3720" fmla="*/ 1122808 h 4853104"/>
              <a:gd name="connsiteX3721" fmla="*/ 5482558 w 9642298"/>
              <a:gd name="connsiteY3721" fmla="*/ 1114460 h 4853104"/>
              <a:gd name="connsiteX3722" fmla="*/ 5506847 w 9642298"/>
              <a:gd name="connsiteY3722" fmla="*/ 1137319 h 4853104"/>
              <a:gd name="connsiteX3723" fmla="*/ 5413000 w 9642298"/>
              <a:gd name="connsiteY3723" fmla="*/ 1144819 h 4853104"/>
              <a:gd name="connsiteX3724" fmla="*/ 5406358 w 9642298"/>
              <a:gd name="connsiteY3724" fmla="*/ 1130827 h 4853104"/>
              <a:gd name="connsiteX3725" fmla="*/ 5453419 w 9642298"/>
              <a:gd name="connsiteY3725" fmla="*/ 1123845 h 4853104"/>
              <a:gd name="connsiteX3726" fmla="*/ 5449317 w 9642298"/>
              <a:gd name="connsiteY3726" fmla="*/ 1136419 h 4853104"/>
              <a:gd name="connsiteX3727" fmla="*/ 5482558 w 9642298"/>
              <a:gd name="connsiteY3727" fmla="*/ 1114460 h 4853104"/>
              <a:gd name="connsiteX3728" fmla="*/ 1004411 w 9642298"/>
              <a:gd name="connsiteY3728" fmla="*/ 1109795 h 4853104"/>
              <a:gd name="connsiteX3729" fmla="*/ 1024928 w 9642298"/>
              <a:gd name="connsiteY3729" fmla="*/ 1138736 h 4853104"/>
              <a:gd name="connsiteX3730" fmla="*/ 1004411 w 9642298"/>
              <a:gd name="connsiteY3730" fmla="*/ 1109795 h 4853104"/>
              <a:gd name="connsiteX3731" fmla="*/ 5263691 w 9642298"/>
              <a:gd name="connsiteY3731" fmla="*/ 1097451 h 4853104"/>
              <a:gd name="connsiteX3732" fmla="*/ 5256439 w 9642298"/>
              <a:gd name="connsiteY3732" fmla="*/ 1098174 h 4853104"/>
              <a:gd name="connsiteX3733" fmla="*/ 5255635 w 9642298"/>
              <a:gd name="connsiteY3733" fmla="*/ 1117788 h 4853104"/>
              <a:gd name="connsiteX3734" fmla="*/ 5265868 w 9642298"/>
              <a:gd name="connsiteY3734" fmla="*/ 1132216 h 4853104"/>
              <a:gd name="connsiteX3735" fmla="*/ 5280493 w 9642298"/>
              <a:gd name="connsiteY3735" fmla="*/ 1127579 h 4853104"/>
              <a:gd name="connsiteX3736" fmla="*/ 5269993 w 9642298"/>
              <a:gd name="connsiteY3736" fmla="*/ 1119641 h 4853104"/>
              <a:gd name="connsiteX3737" fmla="*/ 5263691 w 9642298"/>
              <a:gd name="connsiteY3737" fmla="*/ 1097451 h 4853104"/>
              <a:gd name="connsiteX3738" fmla="*/ 979848 w 9642298"/>
              <a:gd name="connsiteY3738" fmla="*/ 1093538 h 4853104"/>
              <a:gd name="connsiteX3739" fmla="*/ 987027 w 9642298"/>
              <a:gd name="connsiteY3739" fmla="*/ 1094411 h 4853104"/>
              <a:gd name="connsiteX3740" fmla="*/ 981162 w 9642298"/>
              <a:gd name="connsiteY3740" fmla="*/ 1152757 h 4853104"/>
              <a:gd name="connsiteX3741" fmla="*/ 976019 w 9642298"/>
              <a:gd name="connsiteY3741" fmla="*/ 1099649 h 4853104"/>
              <a:gd name="connsiteX3742" fmla="*/ 979848 w 9642298"/>
              <a:gd name="connsiteY3742" fmla="*/ 1093538 h 4853104"/>
              <a:gd name="connsiteX3743" fmla="*/ 5541007 w 9642298"/>
              <a:gd name="connsiteY3743" fmla="*/ 1080608 h 4853104"/>
              <a:gd name="connsiteX3744" fmla="*/ 5555256 w 9642298"/>
              <a:gd name="connsiteY3744" fmla="*/ 1097630 h 4853104"/>
              <a:gd name="connsiteX3745" fmla="*/ 5519659 w 9642298"/>
              <a:gd name="connsiteY3745" fmla="*/ 1086418 h 4853104"/>
              <a:gd name="connsiteX3746" fmla="*/ 5541007 w 9642298"/>
              <a:gd name="connsiteY3746" fmla="*/ 1080608 h 4853104"/>
              <a:gd name="connsiteX3747" fmla="*/ 5361568 w 9642298"/>
              <a:gd name="connsiteY3747" fmla="*/ 1079053 h 4853104"/>
              <a:gd name="connsiteX3748" fmla="*/ 5360067 w 9642298"/>
              <a:gd name="connsiteY3748" fmla="*/ 1118252 h 4853104"/>
              <a:gd name="connsiteX3749" fmla="*/ 5381548 w 9642298"/>
              <a:gd name="connsiteY3749" fmla="*/ 1120978 h 4853104"/>
              <a:gd name="connsiteX3750" fmla="*/ 5361568 w 9642298"/>
              <a:gd name="connsiteY3750" fmla="*/ 1079053 h 4853104"/>
              <a:gd name="connsiteX3751" fmla="*/ 5563158 w 9642298"/>
              <a:gd name="connsiteY3751" fmla="*/ 1078973 h 4853104"/>
              <a:gd name="connsiteX3752" fmla="*/ 5579793 w 9642298"/>
              <a:gd name="connsiteY3752" fmla="*/ 1113996 h 4853104"/>
              <a:gd name="connsiteX3753" fmla="*/ 5563158 w 9642298"/>
              <a:gd name="connsiteY3753" fmla="*/ 1078973 h 4853104"/>
              <a:gd name="connsiteX3754" fmla="*/ 1355343 w 9642298"/>
              <a:gd name="connsiteY3754" fmla="*/ 1072790 h 4853104"/>
              <a:gd name="connsiteX3755" fmla="*/ 1346983 w 9642298"/>
              <a:gd name="connsiteY3755" fmla="*/ 1095339 h 4853104"/>
              <a:gd name="connsiteX3756" fmla="*/ 1365410 w 9642298"/>
              <a:gd name="connsiteY3756" fmla="*/ 1084591 h 4853104"/>
              <a:gd name="connsiteX3757" fmla="*/ 1355343 w 9642298"/>
              <a:gd name="connsiteY3757" fmla="*/ 1072790 h 4853104"/>
              <a:gd name="connsiteX3758" fmla="*/ 5311481 w 9642298"/>
              <a:gd name="connsiteY3758" fmla="*/ 1072481 h 4853104"/>
              <a:gd name="connsiteX3759" fmla="*/ 5300473 w 9642298"/>
              <a:gd name="connsiteY3759" fmla="*/ 1077607 h 4853104"/>
              <a:gd name="connsiteX3760" fmla="*/ 5303045 w 9642298"/>
              <a:gd name="connsiteY3760" fmla="*/ 1104231 h 4853104"/>
              <a:gd name="connsiteX3761" fmla="*/ 5278215 w 9642298"/>
              <a:gd name="connsiteY3761" fmla="*/ 1094466 h 4853104"/>
              <a:gd name="connsiteX3762" fmla="*/ 5299187 w 9642298"/>
              <a:gd name="connsiteY3762" fmla="*/ 1110368 h 4853104"/>
              <a:gd name="connsiteX3763" fmla="*/ 5287965 w 9642298"/>
              <a:gd name="connsiteY3763" fmla="*/ 1122015 h 4853104"/>
              <a:gd name="connsiteX3764" fmla="*/ 5320454 w 9642298"/>
              <a:gd name="connsiteY3764" fmla="*/ 1119641 h 4853104"/>
              <a:gd name="connsiteX3765" fmla="*/ 5342124 w 9642298"/>
              <a:gd name="connsiteY3765" fmla="*/ 1115904 h 4853104"/>
              <a:gd name="connsiteX3766" fmla="*/ 5346516 w 9642298"/>
              <a:gd name="connsiteY3766" fmla="*/ 1096757 h 4853104"/>
              <a:gd name="connsiteX3767" fmla="*/ 5329104 w 9642298"/>
              <a:gd name="connsiteY3767" fmla="*/ 1081372 h 4853104"/>
              <a:gd name="connsiteX3768" fmla="*/ 5314268 w 9642298"/>
              <a:gd name="connsiteY3768" fmla="*/ 1092530 h 4853104"/>
              <a:gd name="connsiteX3769" fmla="*/ 5311481 w 9642298"/>
              <a:gd name="connsiteY3769" fmla="*/ 1072481 h 4853104"/>
              <a:gd name="connsiteX3770" fmla="*/ 5484327 w 9642298"/>
              <a:gd name="connsiteY3770" fmla="*/ 1068798 h 4853104"/>
              <a:gd name="connsiteX3771" fmla="*/ 5518881 w 9642298"/>
              <a:gd name="connsiteY3771" fmla="*/ 1106141 h 4853104"/>
              <a:gd name="connsiteX3772" fmla="*/ 5532971 w 9642298"/>
              <a:gd name="connsiteY3772" fmla="*/ 1114460 h 4853104"/>
              <a:gd name="connsiteX3773" fmla="*/ 5535783 w 9642298"/>
              <a:gd name="connsiteY3773" fmla="*/ 1134481 h 4853104"/>
              <a:gd name="connsiteX3774" fmla="*/ 5510686 w 9642298"/>
              <a:gd name="connsiteY3774" fmla="*/ 1131236 h 4853104"/>
              <a:gd name="connsiteX3775" fmla="*/ 5479751 w 9642298"/>
              <a:gd name="connsiteY3775" fmla="*/ 1094437 h 4853104"/>
              <a:gd name="connsiteX3776" fmla="*/ 5484327 w 9642298"/>
              <a:gd name="connsiteY3776" fmla="*/ 1068798 h 4853104"/>
              <a:gd name="connsiteX3777" fmla="*/ 1323683 w 9642298"/>
              <a:gd name="connsiteY3777" fmla="*/ 1053318 h 4853104"/>
              <a:gd name="connsiteX3778" fmla="*/ 1316020 w 9642298"/>
              <a:gd name="connsiteY3778" fmla="*/ 1058485 h 4853104"/>
              <a:gd name="connsiteX3779" fmla="*/ 1326008 w 9642298"/>
              <a:gd name="connsiteY3779" fmla="*/ 1079437 h 4853104"/>
              <a:gd name="connsiteX3780" fmla="*/ 1334180 w 9642298"/>
              <a:gd name="connsiteY3780" fmla="*/ 1054284 h 4853104"/>
              <a:gd name="connsiteX3781" fmla="*/ 1323683 w 9642298"/>
              <a:gd name="connsiteY3781" fmla="*/ 1053318 h 4853104"/>
              <a:gd name="connsiteX3782" fmla="*/ 5438359 w 9642298"/>
              <a:gd name="connsiteY3782" fmla="*/ 1049568 h 4853104"/>
              <a:gd name="connsiteX3783" fmla="*/ 5448026 w 9642298"/>
              <a:gd name="connsiteY3783" fmla="*/ 1077146 h 4853104"/>
              <a:gd name="connsiteX3784" fmla="*/ 5462409 w 9642298"/>
              <a:gd name="connsiteY3784" fmla="*/ 1078973 h 4853104"/>
              <a:gd name="connsiteX3785" fmla="*/ 5459302 w 9642298"/>
              <a:gd name="connsiteY3785" fmla="*/ 1065441 h 4853104"/>
              <a:gd name="connsiteX3786" fmla="*/ 5438359 w 9642298"/>
              <a:gd name="connsiteY3786" fmla="*/ 1049568 h 4853104"/>
              <a:gd name="connsiteX3787" fmla="*/ 5528649 w 9642298"/>
              <a:gd name="connsiteY3787" fmla="*/ 1041658 h 4853104"/>
              <a:gd name="connsiteX3788" fmla="*/ 5541904 w 9642298"/>
              <a:gd name="connsiteY3788" fmla="*/ 1069671 h 4853104"/>
              <a:gd name="connsiteX3789" fmla="*/ 5516622 w 9642298"/>
              <a:gd name="connsiteY3789" fmla="*/ 1072973 h 4853104"/>
              <a:gd name="connsiteX3790" fmla="*/ 5527898 w 9642298"/>
              <a:gd name="connsiteY3790" fmla="*/ 1061272 h 4853104"/>
              <a:gd name="connsiteX3791" fmla="*/ 5528649 w 9642298"/>
              <a:gd name="connsiteY3791" fmla="*/ 1041658 h 4853104"/>
              <a:gd name="connsiteX3792" fmla="*/ 5593851 w 9642298"/>
              <a:gd name="connsiteY3792" fmla="*/ 1030472 h 4853104"/>
              <a:gd name="connsiteX3793" fmla="*/ 5603816 w 9642298"/>
              <a:gd name="connsiteY3793" fmla="*/ 1051504 h 4853104"/>
              <a:gd name="connsiteX3794" fmla="*/ 5550624 w 9642298"/>
              <a:gd name="connsiteY3794" fmla="*/ 1031426 h 4853104"/>
              <a:gd name="connsiteX3795" fmla="*/ 5593851 w 9642298"/>
              <a:gd name="connsiteY3795" fmla="*/ 1030472 h 4853104"/>
              <a:gd name="connsiteX3796" fmla="*/ 5640918 w 9642298"/>
              <a:gd name="connsiteY3796" fmla="*/ 1023465 h 4853104"/>
              <a:gd name="connsiteX3797" fmla="*/ 5654253 w 9642298"/>
              <a:gd name="connsiteY3797" fmla="*/ 1051478 h 4853104"/>
              <a:gd name="connsiteX3798" fmla="*/ 5648119 w 9642298"/>
              <a:gd name="connsiteY3798" fmla="*/ 1024364 h 4853104"/>
              <a:gd name="connsiteX3799" fmla="*/ 5649882 w 9642298"/>
              <a:gd name="connsiteY3799" fmla="*/ 1070682 h 4853104"/>
              <a:gd name="connsiteX3800" fmla="*/ 5622011 w 9642298"/>
              <a:gd name="connsiteY3800" fmla="*/ 1047277 h 4853104"/>
              <a:gd name="connsiteX3801" fmla="*/ 5640918 w 9642298"/>
              <a:gd name="connsiteY3801" fmla="*/ 1023465 h 4853104"/>
              <a:gd name="connsiteX3802" fmla="*/ 5133338 w 9642298"/>
              <a:gd name="connsiteY3802" fmla="*/ 1023135 h 4853104"/>
              <a:gd name="connsiteX3803" fmla="*/ 5100340 w 9642298"/>
              <a:gd name="connsiteY3803" fmla="*/ 1038519 h 4853104"/>
              <a:gd name="connsiteX3804" fmla="*/ 5135161 w 9642298"/>
              <a:gd name="connsiteY3804" fmla="*/ 1069262 h 4853104"/>
              <a:gd name="connsiteX3805" fmla="*/ 5133338 w 9642298"/>
              <a:gd name="connsiteY3805" fmla="*/ 1023135 h 4853104"/>
              <a:gd name="connsiteX3806" fmla="*/ 5687738 w 9642298"/>
              <a:gd name="connsiteY3806" fmla="*/ 1023026 h 4853104"/>
              <a:gd name="connsiteX3807" fmla="*/ 5691084 w 9642298"/>
              <a:gd name="connsiteY3807" fmla="*/ 1029928 h 4853104"/>
              <a:gd name="connsiteX3808" fmla="*/ 5690575 w 9642298"/>
              <a:gd name="connsiteY3808" fmla="*/ 1043021 h 4853104"/>
              <a:gd name="connsiteX3809" fmla="*/ 5665984 w 9642298"/>
              <a:gd name="connsiteY3809" fmla="*/ 1026709 h 4853104"/>
              <a:gd name="connsiteX3810" fmla="*/ 5687738 w 9642298"/>
              <a:gd name="connsiteY3810" fmla="*/ 1023026 h 4853104"/>
              <a:gd name="connsiteX3811" fmla="*/ 5727387 w 9642298"/>
              <a:gd name="connsiteY3811" fmla="*/ 1021638 h 4853104"/>
              <a:gd name="connsiteX3812" fmla="*/ 5705149 w 9642298"/>
              <a:gd name="connsiteY3812" fmla="*/ 1038356 h 4853104"/>
              <a:gd name="connsiteX3813" fmla="*/ 5727387 w 9642298"/>
              <a:gd name="connsiteY3813" fmla="*/ 1021638 h 4853104"/>
              <a:gd name="connsiteX3814" fmla="*/ 5083226 w 9642298"/>
              <a:gd name="connsiteY3814" fmla="*/ 1016560 h 4853104"/>
              <a:gd name="connsiteX3815" fmla="*/ 5067853 w 9642298"/>
              <a:gd name="connsiteY3815" fmla="*/ 1040893 h 4853104"/>
              <a:gd name="connsiteX3816" fmla="*/ 5083226 w 9642298"/>
              <a:gd name="connsiteY3816" fmla="*/ 1016560 h 4853104"/>
              <a:gd name="connsiteX3817" fmla="*/ 1433981 w 9642298"/>
              <a:gd name="connsiteY3817" fmla="*/ 1000866 h 4853104"/>
              <a:gd name="connsiteX3818" fmla="*/ 1422193 w 9642298"/>
              <a:gd name="connsiteY3818" fmla="*/ 1013207 h 4853104"/>
              <a:gd name="connsiteX3819" fmla="*/ 1440620 w 9642298"/>
              <a:gd name="connsiteY3819" fmla="*/ 1002513 h 4853104"/>
              <a:gd name="connsiteX3820" fmla="*/ 1433981 w 9642298"/>
              <a:gd name="connsiteY3820" fmla="*/ 1000866 h 4853104"/>
              <a:gd name="connsiteX3821" fmla="*/ 5494340 w 9642298"/>
              <a:gd name="connsiteY3821" fmla="*/ 997906 h 4853104"/>
              <a:gd name="connsiteX3822" fmla="*/ 5536309 w 9642298"/>
              <a:gd name="connsiteY3822" fmla="*/ 1029547 h 4853104"/>
              <a:gd name="connsiteX3823" fmla="*/ 5494340 w 9642298"/>
              <a:gd name="connsiteY3823" fmla="*/ 997906 h 4853104"/>
              <a:gd name="connsiteX3824" fmla="*/ 929978 w 9642298"/>
              <a:gd name="connsiteY3824" fmla="*/ 988521 h 4853104"/>
              <a:gd name="connsiteX3825" fmla="*/ 943262 w 9642298"/>
              <a:gd name="connsiteY3825" fmla="*/ 1016563 h 4853104"/>
              <a:gd name="connsiteX3826" fmla="*/ 911014 w 9642298"/>
              <a:gd name="connsiteY3826" fmla="*/ 1012307 h 4853104"/>
              <a:gd name="connsiteX3827" fmla="*/ 929978 w 9642298"/>
              <a:gd name="connsiteY3827" fmla="*/ 988521 h 4853104"/>
              <a:gd name="connsiteX3828" fmla="*/ 5412513 w 9642298"/>
              <a:gd name="connsiteY3828" fmla="*/ 974065 h 4853104"/>
              <a:gd name="connsiteX3829" fmla="*/ 5451316 w 9642298"/>
              <a:gd name="connsiteY3829" fmla="*/ 992287 h 4853104"/>
              <a:gd name="connsiteX3830" fmla="*/ 5412513 w 9642298"/>
              <a:gd name="connsiteY3830" fmla="*/ 974065 h 4853104"/>
              <a:gd name="connsiteX3831" fmla="*/ 4963404 w 9642298"/>
              <a:gd name="connsiteY3831" fmla="*/ 971997 h 4853104"/>
              <a:gd name="connsiteX3832" fmla="*/ 4972926 w 9642298"/>
              <a:gd name="connsiteY3832" fmla="*/ 982573 h 4853104"/>
              <a:gd name="connsiteX3833" fmla="*/ 4954504 w 9642298"/>
              <a:gd name="connsiteY3833" fmla="*/ 993295 h 4853104"/>
              <a:gd name="connsiteX3834" fmla="*/ 4963404 w 9642298"/>
              <a:gd name="connsiteY3834" fmla="*/ 971997 h 4853104"/>
              <a:gd name="connsiteX3835" fmla="*/ 5255612 w 9642298"/>
              <a:gd name="connsiteY3835" fmla="*/ 959929 h 4853104"/>
              <a:gd name="connsiteX3836" fmla="*/ 5265146 w 9642298"/>
              <a:gd name="connsiteY3836" fmla="*/ 968091 h 4853104"/>
              <a:gd name="connsiteX3837" fmla="*/ 5249741 w 9642298"/>
              <a:gd name="connsiteY3837" fmla="*/ 992284 h 4853104"/>
              <a:gd name="connsiteX3838" fmla="*/ 5228527 w 9642298"/>
              <a:gd name="connsiteY3838" fmla="*/ 982928 h 4853104"/>
              <a:gd name="connsiteX3839" fmla="*/ 5255612 w 9642298"/>
              <a:gd name="connsiteY3839" fmla="*/ 959929 h 4853104"/>
              <a:gd name="connsiteX3840" fmla="*/ 41918 w 9642298"/>
              <a:gd name="connsiteY3840" fmla="*/ 958460 h 4853104"/>
              <a:gd name="connsiteX3841" fmla="*/ 47329 w 9642298"/>
              <a:gd name="connsiteY3841" fmla="*/ 1005076 h 4853104"/>
              <a:gd name="connsiteX3842" fmla="*/ 0 w 9642298"/>
              <a:gd name="connsiteY3842" fmla="*/ 1018608 h 4853104"/>
              <a:gd name="connsiteX3843" fmla="*/ 41918 w 9642298"/>
              <a:gd name="connsiteY3843" fmla="*/ 958460 h 4853104"/>
              <a:gd name="connsiteX3844" fmla="*/ 5215246 w 9642298"/>
              <a:gd name="connsiteY3844" fmla="*/ 955053 h 4853104"/>
              <a:gd name="connsiteX3845" fmla="*/ 5232897 w 9642298"/>
              <a:gd name="connsiteY3845" fmla="*/ 963919 h 4853104"/>
              <a:gd name="connsiteX3846" fmla="*/ 5215246 w 9642298"/>
              <a:gd name="connsiteY3846" fmla="*/ 955053 h 4853104"/>
              <a:gd name="connsiteX3847" fmla="*/ 74943 w 9642298"/>
              <a:gd name="connsiteY3847" fmla="*/ 943051 h 4853104"/>
              <a:gd name="connsiteX3848" fmla="*/ 103093 w 9642298"/>
              <a:gd name="connsiteY3848" fmla="*/ 959852 h 4853104"/>
              <a:gd name="connsiteX3849" fmla="*/ 87746 w 9642298"/>
              <a:gd name="connsiteY3849" fmla="*/ 984077 h 4853104"/>
              <a:gd name="connsiteX3850" fmla="*/ 70632 w 9642298"/>
              <a:gd name="connsiteY3850" fmla="*/ 962117 h 4853104"/>
              <a:gd name="connsiteX3851" fmla="*/ 79844 w 9642298"/>
              <a:gd name="connsiteY3851" fmla="*/ 1002760 h 4853104"/>
              <a:gd name="connsiteX3852" fmla="*/ 58096 w 9642298"/>
              <a:gd name="connsiteY3852" fmla="*/ 1006497 h 4853104"/>
              <a:gd name="connsiteX3853" fmla="*/ 74943 w 9642298"/>
              <a:gd name="connsiteY3853" fmla="*/ 943051 h 4853104"/>
              <a:gd name="connsiteX3854" fmla="*/ 223838 w 9642298"/>
              <a:gd name="connsiteY3854" fmla="*/ 909908 h 4853104"/>
              <a:gd name="connsiteX3855" fmla="*/ 233826 w 9642298"/>
              <a:gd name="connsiteY3855" fmla="*/ 930911 h 4853104"/>
              <a:gd name="connsiteX3856" fmla="*/ 255577 w 9642298"/>
              <a:gd name="connsiteY3856" fmla="*/ 927120 h 4853104"/>
              <a:gd name="connsiteX3857" fmla="*/ 215185 w 9642298"/>
              <a:gd name="connsiteY3857" fmla="*/ 948125 h 4853104"/>
              <a:gd name="connsiteX3858" fmla="*/ 223838 w 9642298"/>
              <a:gd name="connsiteY3858" fmla="*/ 909908 h 4853104"/>
              <a:gd name="connsiteX3859" fmla="*/ 1311653 w 9642298"/>
              <a:gd name="connsiteY3859" fmla="*/ 893814 h 4853104"/>
              <a:gd name="connsiteX3860" fmla="*/ 1357722 w 9642298"/>
              <a:gd name="connsiteY3860" fmla="*/ 912881 h 4853104"/>
              <a:gd name="connsiteX3861" fmla="*/ 1316071 w 9642298"/>
              <a:gd name="connsiteY3861" fmla="*/ 966507 h 4853104"/>
              <a:gd name="connsiteX3862" fmla="*/ 1277394 w 9642298"/>
              <a:gd name="connsiteY3862" fmla="*/ 941851 h 4853104"/>
              <a:gd name="connsiteX3863" fmla="*/ 1309108 w 9642298"/>
              <a:gd name="connsiteY3863" fmla="*/ 959062 h 4853104"/>
              <a:gd name="connsiteX3864" fmla="*/ 1311653 w 9642298"/>
              <a:gd name="connsiteY3864" fmla="*/ 893814 h 4853104"/>
              <a:gd name="connsiteX3865" fmla="*/ 4714031 w 9642298"/>
              <a:gd name="connsiteY3865" fmla="*/ 883284 h 4853104"/>
              <a:gd name="connsiteX3866" fmla="*/ 4721182 w 9642298"/>
              <a:gd name="connsiteY3866" fmla="*/ 884266 h 4853104"/>
              <a:gd name="connsiteX3867" fmla="*/ 4749330 w 9642298"/>
              <a:gd name="connsiteY3867" fmla="*/ 901014 h 4853104"/>
              <a:gd name="connsiteX3868" fmla="*/ 4745528 w 9642298"/>
              <a:gd name="connsiteY3868" fmla="*/ 907070 h 4853104"/>
              <a:gd name="connsiteX3869" fmla="*/ 4756000 w 9642298"/>
              <a:gd name="connsiteY3869" fmla="*/ 914980 h 4853104"/>
              <a:gd name="connsiteX3870" fmla="*/ 4709666 w 9642298"/>
              <a:gd name="connsiteY3870" fmla="*/ 902434 h 4853104"/>
              <a:gd name="connsiteX3871" fmla="*/ 4714031 w 9642298"/>
              <a:gd name="connsiteY3871" fmla="*/ 883284 h 4853104"/>
              <a:gd name="connsiteX3872" fmla="*/ 1818018 w 9642298"/>
              <a:gd name="connsiteY3872" fmla="*/ 846806 h 4853104"/>
              <a:gd name="connsiteX3873" fmla="*/ 1808527 w 9642298"/>
              <a:gd name="connsiteY3873" fmla="*/ 892803 h 4853104"/>
              <a:gd name="connsiteX3874" fmla="*/ 1811823 w 9642298"/>
              <a:gd name="connsiteY3874" fmla="*/ 899788 h 4853104"/>
              <a:gd name="connsiteX3875" fmla="*/ 1811314 w 9642298"/>
              <a:gd name="connsiteY3875" fmla="*/ 912827 h 4853104"/>
              <a:gd name="connsiteX3876" fmla="*/ 1834080 w 9642298"/>
              <a:gd name="connsiteY3876" fmla="*/ 882983 h 4853104"/>
              <a:gd name="connsiteX3877" fmla="*/ 1834856 w 9642298"/>
              <a:gd name="connsiteY3877" fmla="*/ 863344 h 4853104"/>
              <a:gd name="connsiteX3878" fmla="*/ 1818018 w 9642298"/>
              <a:gd name="connsiteY3878" fmla="*/ 846806 h 4853104"/>
              <a:gd name="connsiteX3879" fmla="*/ 322570 w 9642298"/>
              <a:gd name="connsiteY3879" fmla="*/ 836196 h 4853104"/>
              <a:gd name="connsiteX3880" fmla="*/ 330545 w 9642298"/>
              <a:gd name="connsiteY3880" fmla="*/ 851591 h 4853104"/>
              <a:gd name="connsiteX3881" fmla="*/ 309334 w 9642298"/>
              <a:gd name="connsiteY3881" fmla="*/ 842261 h 4853104"/>
              <a:gd name="connsiteX3882" fmla="*/ 322570 w 9642298"/>
              <a:gd name="connsiteY3882" fmla="*/ 836196 h 4853104"/>
              <a:gd name="connsiteX3883" fmla="*/ 1174718 w 9642298"/>
              <a:gd name="connsiteY3883" fmla="*/ 832017 h 4853104"/>
              <a:gd name="connsiteX3884" fmla="*/ 1191687 w 9642298"/>
              <a:gd name="connsiteY3884" fmla="*/ 832249 h 4853104"/>
              <a:gd name="connsiteX3885" fmla="*/ 1209096 w 9642298"/>
              <a:gd name="connsiteY3885" fmla="*/ 847688 h 4853104"/>
              <a:gd name="connsiteX3886" fmla="*/ 1194499 w 9642298"/>
              <a:gd name="connsiteY3886" fmla="*/ 852298 h 4853104"/>
              <a:gd name="connsiteX3887" fmla="*/ 1174718 w 9642298"/>
              <a:gd name="connsiteY3887" fmla="*/ 832017 h 4853104"/>
              <a:gd name="connsiteX3888" fmla="*/ 1224177 w 9642298"/>
              <a:gd name="connsiteY3888" fmla="*/ 829849 h 4853104"/>
              <a:gd name="connsiteX3889" fmla="*/ 1280209 w 9642298"/>
              <a:gd name="connsiteY3889" fmla="*/ 870056 h 4853104"/>
              <a:gd name="connsiteX3890" fmla="*/ 1219062 w 9642298"/>
              <a:gd name="connsiteY3890" fmla="*/ 868665 h 4853104"/>
              <a:gd name="connsiteX3891" fmla="*/ 1224177 w 9642298"/>
              <a:gd name="connsiteY3891" fmla="*/ 829849 h 4853104"/>
              <a:gd name="connsiteX3892" fmla="*/ 1105443 w 9642298"/>
              <a:gd name="connsiteY3892" fmla="*/ 827613 h 4853104"/>
              <a:gd name="connsiteX3893" fmla="*/ 1118806 w 9642298"/>
              <a:gd name="connsiteY3893" fmla="*/ 855626 h 4853104"/>
              <a:gd name="connsiteX3894" fmla="*/ 1105443 w 9642298"/>
              <a:gd name="connsiteY3894" fmla="*/ 827613 h 4853104"/>
              <a:gd name="connsiteX3895" fmla="*/ 4867490 w 9642298"/>
              <a:gd name="connsiteY3895" fmla="*/ 820683 h 4853104"/>
              <a:gd name="connsiteX3896" fmla="*/ 4877740 w 9642298"/>
              <a:gd name="connsiteY3896" fmla="*/ 838962 h 4853104"/>
              <a:gd name="connsiteX3897" fmla="*/ 4853193 w 9642298"/>
              <a:gd name="connsiteY3897" fmla="*/ 822596 h 4853104"/>
              <a:gd name="connsiteX3898" fmla="*/ 4867490 w 9642298"/>
              <a:gd name="connsiteY3898" fmla="*/ 820683 h 4853104"/>
              <a:gd name="connsiteX3899" fmla="*/ 4693683 w 9642298"/>
              <a:gd name="connsiteY3899" fmla="*/ 819302 h 4853104"/>
              <a:gd name="connsiteX3900" fmla="*/ 4690488 w 9642298"/>
              <a:gd name="connsiteY3900" fmla="*/ 840869 h 4853104"/>
              <a:gd name="connsiteX3901" fmla="*/ 4772635 w 9642298"/>
              <a:gd name="connsiteY3901" fmla="*/ 858080 h 4853104"/>
              <a:gd name="connsiteX3902" fmla="*/ 4758064 w 9642298"/>
              <a:gd name="connsiteY3902" fmla="*/ 862774 h 4853104"/>
              <a:gd name="connsiteX3903" fmla="*/ 4714810 w 9642298"/>
              <a:gd name="connsiteY3903" fmla="*/ 863753 h 4853104"/>
              <a:gd name="connsiteX3904" fmla="*/ 4682829 w 9642298"/>
              <a:gd name="connsiteY3904" fmla="*/ 852980 h 4853104"/>
              <a:gd name="connsiteX3905" fmla="*/ 4676910 w 9642298"/>
              <a:gd name="connsiteY3905" fmla="*/ 819402 h 4853104"/>
              <a:gd name="connsiteX3906" fmla="*/ 4693683 w 9642298"/>
              <a:gd name="connsiteY3906" fmla="*/ 819302 h 4853104"/>
              <a:gd name="connsiteX3907" fmla="*/ 1429878 w 9642298"/>
              <a:gd name="connsiteY3907" fmla="*/ 817275 h 4853104"/>
              <a:gd name="connsiteX3908" fmla="*/ 1411479 w 9642298"/>
              <a:gd name="connsiteY3908" fmla="*/ 828048 h 4853104"/>
              <a:gd name="connsiteX3909" fmla="*/ 1435985 w 9642298"/>
              <a:gd name="connsiteY3909" fmla="*/ 844360 h 4853104"/>
              <a:gd name="connsiteX3910" fmla="*/ 1451091 w 9642298"/>
              <a:gd name="connsiteY3910" fmla="*/ 826656 h 4853104"/>
              <a:gd name="connsiteX3911" fmla="*/ 1432690 w 9642298"/>
              <a:gd name="connsiteY3911" fmla="*/ 837350 h 4853104"/>
              <a:gd name="connsiteX3912" fmla="*/ 1429878 w 9642298"/>
              <a:gd name="connsiteY3912" fmla="*/ 817275 h 4853104"/>
              <a:gd name="connsiteX3913" fmla="*/ 4771165 w 9642298"/>
              <a:gd name="connsiteY3913" fmla="*/ 814019 h 4853104"/>
              <a:gd name="connsiteX3914" fmla="*/ 4777213 w 9642298"/>
              <a:gd name="connsiteY3914" fmla="*/ 832441 h 4853104"/>
              <a:gd name="connsiteX3915" fmla="*/ 4759832 w 9642298"/>
              <a:gd name="connsiteY3915" fmla="*/ 817057 h 4853104"/>
              <a:gd name="connsiteX3916" fmla="*/ 4771165 w 9642298"/>
              <a:gd name="connsiteY3916" fmla="*/ 814019 h 4853104"/>
              <a:gd name="connsiteX3917" fmla="*/ 1040531 w 9642298"/>
              <a:gd name="connsiteY3917" fmla="*/ 806009 h 4853104"/>
              <a:gd name="connsiteX3918" fmla="*/ 1051979 w 9642298"/>
              <a:gd name="connsiteY3918" fmla="*/ 814082 h 4853104"/>
              <a:gd name="connsiteX3919" fmla="*/ 1026935 w 9642298"/>
              <a:gd name="connsiteY3919" fmla="*/ 810863 h 4853104"/>
              <a:gd name="connsiteX3920" fmla="*/ 1040531 w 9642298"/>
              <a:gd name="connsiteY3920" fmla="*/ 806009 h 4853104"/>
              <a:gd name="connsiteX3921" fmla="*/ 5188865 w 9642298"/>
              <a:gd name="connsiteY3921" fmla="*/ 800662 h 4853104"/>
              <a:gd name="connsiteX3922" fmla="*/ 5212384 w 9642298"/>
              <a:gd name="connsiteY3922" fmla="*/ 843106 h 4853104"/>
              <a:gd name="connsiteX3923" fmla="*/ 5188865 w 9642298"/>
              <a:gd name="connsiteY3923" fmla="*/ 800662 h 4853104"/>
              <a:gd name="connsiteX3924" fmla="*/ 1013061 w 9642298"/>
              <a:gd name="connsiteY3924" fmla="*/ 795971 h 4853104"/>
              <a:gd name="connsiteX3925" fmla="*/ 1007704 w 9642298"/>
              <a:gd name="connsiteY3925" fmla="*/ 841196 h 4853104"/>
              <a:gd name="connsiteX3926" fmla="*/ 1013061 w 9642298"/>
              <a:gd name="connsiteY3926" fmla="*/ 795971 h 4853104"/>
              <a:gd name="connsiteX3927" fmla="*/ 215749 w 9642298"/>
              <a:gd name="connsiteY3927" fmla="*/ 787398 h 4853104"/>
              <a:gd name="connsiteX3928" fmla="*/ 258872 w 9642298"/>
              <a:gd name="connsiteY3928" fmla="*/ 842261 h 4853104"/>
              <a:gd name="connsiteX3929" fmla="*/ 113807 w 9642298"/>
              <a:gd name="connsiteY3929" fmla="*/ 961190 h 4853104"/>
              <a:gd name="connsiteX3930" fmla="*/ 122004 w 9642298"/>
              <a:gd name="connsiteY3930" fmla="*/ 936066 h 4853104"/>
              <a:gd name="connsiteX3931" fmla="*/ 89781 w 9642298"/>
              <a:gd name="connsiteY3931" fmla="*/ 931865 h 4853104"/>
              <a:gd name="connsiteX3932" fmla="*/ 124307 w 9642298"/>
              <a:gd name="connsiteY3932" fmla="*/ 877310 h 4853104"/>
              <a:gd name="connsiteX3933" fmla="*/ 118683 w 9642298"/>
              <a:gd name="connsiteY3933" fmla="*/ 837158 h 4853104"/>
              <a:gd name="connsiteX3934" fmla="*/ 195706 w 9642298"/>
              <a:gd name="connsiteY3934" fmla="*/ 789250 h 4853104"/>
              <a:gd name="connsiteX3935" fmla="*/ 215749 w 9642298"/>
              <a:gd name="connsiteY3935" fmla="*/ 787398 h 4853104"/>
              <a:gd name="connsiteX3936" fmla="*/ 7536636 w 9642298"/>
              <a:gd name="connsiteY3936" fmla="*/ 784296 h 4853104"/>
              <a:gd name="connsiteX3937" fmla="*/ 7535854 w 9642298"/>
              <a:gd name="connsiteY3937" fmla="*/ 803798 h 4853104"/>
              <a:gd name="connsiteX3938" fmla="*/ 7514646 w 9642298"/>
              <a:gd name="connsiteY3938" fmla="*/ 794496 h 4853104"/>
              <a:gd name="connsiteX3939" fmla="*/ 7536636 w 9642298"/>
              <a:gd name="connsiteY3939" fmla="*/ 784296 h 4853104"/>
              <a:gd name="connsiteX3940" fmla="*/ 4844248 w 9642298"/>
              <a:gd name="connsiteY3940" fmla="*/ 775541 h 4853104"/>
              <a:gd name="connsiteX3941" fmla="*/ 4839643 w 9642298"/>
              <a:gd name="connsiteY3941" fmla="*/ 801209 h 4853104"/>
              <a:gd name="connsiteX3942" fmla="*/ 4825821 w 9642298"/>
              <a:gd name="connsiteY3942" fmla="*/ 786235 h 4853104"/>
              <a:gd name="connsiteX3943" fmla="*/ 4836294 w 9642298"/>
              <a:gd name="connsiteY3943" fmla="*/ 794173 h 4853104"/>
              <a:gd name="connsiteX3944" fmla="*/ 4844248 w 9642298"/>
              <a:gd name="connsiteY3944" fmla="*/ 775541 h 4853104"/>
              <a:gd name="connsiteX3945" fmla="*/ 1856337 w 9642298"/>
              <a:gd name="connsiteY3945" fmla="*/ 774258 h 4853104"/>
              <a:gd name="connsiteX3946" fmla="*/ 1840722 w 9642298"/>
              <a:gd name="connsiteY3946" fmla="*/ 805026 h 4853104"/>
              <a:gd name="connsiteX3947" fmla="*/ 1858910 w 9642298"/>
              <a:gd name="connsiteY3947" fmla="*/ 800880 h 4853104"/>
              <a:gd name="connsiteX3948" fmla="*/ 1856337 w 9642298"/>
              <a:gd name="connsiteY3948" fmla="*/ 774258 h 4853104"/>
              <a:gd name="connsiteX3949" fmla="*/ 1442414 w 9642298"/>
              <a:gd name="connsiteY3949" fmla="*/ 773004 h 4853104"/>
              <a:gd name="connsiteX3950" fmla="*/ 1449056 w 9642298"/>
              <a:gd name="connsiteY3950" fmla="*/ 786996 h 4853104"/>
              <a:gd name="connsiteX3951" fmla="*/ 1437808 w 9642298"/>
              <a:gd name="connsiteY3951" fmla="*/ 798672 h 4853104"/>
              <a:gd name="connsiteX3952" fmla="*/ 1455484 w 9642298"/>
              <a:gd name="connsiteY3952" fmla="*/ 807426 h 4853104"/>
              <a:gd name="connsiteX3953" fmla="*/ 1442414 w 9642298"/>
              <a:gd name="connsiteY3953" fmla="*/ 773004 h 4853104"/>
              <a:gd name="connsiteX3954" fmla="*/ 5118278 w 9642298"/>
              <a:gd name="connsiteY3954" fmla="*/ 765149 h 4853104"/>
              <a:gd name="connsiteX3955" fmla="*/ 5120528 w 9642298"/>
              <a:gd name="connsiteY3955" fmla="*/ 798262 h 4853104"/>
              <a:gd name="connsiteX3956" fmla="*/ 5118278 w 9642298"/>
              <a:gd name="connsiteY3956" fmla="*/ 765149 h 4853104"/>
              <a:gd name="connsiteX3957" fmla="*/ 5244637 w 9642298"/>
              <a:gd name="connsiteY3957" fmla="*/ 755329 h 4853104"/>
              <a:gd name="connsiteX3958" fmla="*/ 5259451 w 9642298"/>
              <a:gd name="connsiteY3958" fmla="*/ 836067 h 4853104"/>
              <a:gd name="connsiteX3959" fmla="*/ 5244637 w 9642298"/>
              <a:gd name="connsiteY3959" fmla="*/ 755329 h 4853104"/>
              <a:gd name="connsiteX3960" fmla="*/ 1500751 w 9642298"/>
              <a:gd name="connsiteY3960" fmla="*/ 754292 h 4853104"/>
              <a:gd name="connsiteX3961" fmla="*/ 1521214 w 9642298"/>
              <a:gd name="connsiteY3961" fmla="*/ 783233 h 4853104"/>
              <a:gd name="connsiteX3962" fmla="*/ 1500751 w 9642298"/>
              <a:gd name="connsiteY3962" fmla="*/ 754292 h 4853104"/>
              <a:gd name="connsiteX3963" fmla="*/ 1425691 w 9642298"/>
              <a:gd name="connsiteY3963" fmla="*/ 753150 h 4853104"/>
              <a:gd name="connsiteX3964" fmla="*/ 1409390 w 9642298"/>
              <a:gd name="connsiteY3964" fmla="*/ 788359 h 4853104"/>
              <a:gd name="connsiteX3965" fmla="*/ 1431914 w 9642298"/>
              <a:gd name="connsiteY3965" fmla="*/ 765066 h 4853104"/>
              <a:gd name="connsiteX3966" fmla="*/ 1425691 w 9642298"/>
              <a:gd name="connsiteY3966" fmla="*/ 753150 h 4853104"/>
              <a:gd name="connsiteX3967" fmla="*/ 1821544 w 9642298"/>
              <a:gd name="connsiteY3967" fmla="*/ 743490 h 4853104"/>
              <a:gd name="connsiteX3968" fmla="*/ 1827947 w 9642298"/>
              <a:gd name="connsiteY3968" fmla="*/ 764003 h 4853104"/>
              <a:gd name="connsiteX3969" fmla="*/ 1806438 w 9642298"/>
              <a:gd name="connsiteY3969" fmla="*/ 761194 h 4853104"/>
              <a:gd name="connsiteX3970" fmla="*/ 1821544 w 9642298"/>
              <a:gd name="connsiteY3970" fmla="*/ 743490 h 4853104"/>
              <a:gd name="connsiteX3971" fmla="*/ 4820462 w 9642298"/>
              <a:gd name="connsiteY3971" fmla="*/ 739616 h 4853104"/>
              <a:gd name="connsiteX3972" fmla="*/ 4815614 w 9642298"/>
              <a:gd name="connsiteY3972" fmla="*/ 771830 h 4853104"/>
              <a:gd name="connsiteX3973" fmla="*/ 4812827 w 9642298"/>
              <a:gd name="connsiteY3973" fmla="*/ 751701 h 4853104"/>
              <a:gd name="connsiteX3974" fmla="*/ 4797187 w 9642298"/>
              <a:gd name="connsiteY3974" fmla="*/ 782523 h 4853104"/>
              <a:gd name="connsiteX3975" fmla="*/ 4783617 w 9642298"/>
              <a:gd name="connsiteY3975" fmla="*/ 761056 h 4853104"/>
              <a:gd name="connsiteX3976" fmla="*/ 4820462 w 9642298"/>
              <a:gd name="connsiteY3976" fmla="*/ 739616 h 4853104"/>
              <a:gd name="connsiteX3977" fmla="*/ 389363 w 9642298"/>
              <a:gd name="connsiteY3977" fmla="*/ 727997 h 4853104"/>
              <a:gd name="connsiteX3978" fmla="*/ 453058 w 9642298"/>
              <a:gd name="connsiteY3978" fmla="*/ 755956 h 4853104"/>
              <a:gd name="connsiteX3979" fmla="*/ 434684 w 9642298"/>
              <a:gd name="connsiteY3979" fmla="*/ 766675 h 4853104"/>
              <a:gd name="connsiteX3980" fmla="*/ 440817 w 9642298"/>
              <a:gd name="connsiteY3980" fmla="*/ 793680 h 4853104"/>
              <a:gd name="connsiteX3981" fmla="*/ 429327 w 9642298"/>
              <a:gd name="connsiteY3981" fmla="*/ 811928 h 4853104"/>
              <a:gd name="connsiteX3982" fmla="*/ 392712 w 9642298"/>
              <a:gd name="connsiteY3982" fmla="*/ 826851 h 4853104"/>
              <a:gd name="connsiteX3983" fmla="*/ 379158 w 9642298"/>
              <a:gd name="connsiteY3983" fmla="*/ 805382 h 4853104"/>
              <a:gd name="connsiteX3984" fmla="*/ 337698 w 9642298"/>
              <a:gd name="connsiteY3984" fmla="*/ 852573 h 4853104"/>
              <a:gd name="connsiteX3985" fmla="*/ 351224 w 9642298"/>
              <a:gd name="connsiteY3985" fmla="*/ 782088 h 4853104"/>
              <a:gd name="connsiteX3986" fmla="*/ 380660 w 9642298"/>
              <a:gd name="connsiteY3986" fmla="*/ 766214 h 4853104"/>
              <a:gd name="connsiteX3987" fmla="*/ 363571 w 9642298"/>
              <a:gd name="connsiteY3987" fmla="*/ 744255 h 4853104"/>
              <a:gd name="connsiteX3988" fmla="*/ 389363 w 9642298"/>
              <a:gd name="connsiteY3988" fmla="*/ 727997 h 4853104"/>
              <a:gd name="connsiteX3989" fmla="*/ 1768324 w 9642298"/>
              <a:gd name="connsiteY3989" fmla="*/ 723470 h 4853104"/>
              <a:gd name="connsiteX3990" fmla="*/ 1782145 w 9642298"/>
              <a:gd name="connsiteY3990" fmla="*/ 738364 h 4853104"/>
              <a:gd name="connsiteX3991" fmla="*/ 1770146 w 9642298"/>
              <a:gd name="connsiteY3991" fmla="*/ 769622 h 4853104"/>
              <a:gd name="connsiteX3992" fmla="*/ 1760664 w 9642298"/>
              <a:gd name="connsiteY3992" fmla="*/ 735498 h 4853104"/>
              <a:gd name="connsiteX3993" fmla="*/ 1768324 w 9642298"/>
              <a:gd name="connsiteY3993" fmla="*/ 723470 h 4853104"/>
              <a:gd name="connsiteX3994" fmla="*/ 1466827 w 9642298"/>
              <a:gd name="connsiteY3994" fmla="*/ 716680 h 4853104"/>
              <a:gd name="connsiteX3995" fmla="*/ 1458299 w 9642298"/>
              <a:gd name="connsiteY3995" fmla="*/ 735715 h 4853104"/>
              <a:gd name="connsiteX3996" fmla="*/ 1480260 w 9642298"/>
              <a:gd name="connsiteY3996" fmla="*/ 725323 h 4853104"/>
              <a:gd name="connsiteX3997" fmla="*/ 1466827 w 9642298"/>
              <a:gd name="connsiteY3997" fmla="*/ 716680 h 4853104"/>
              <a:gd name="connsiteX3998" fmla="*/ 1575157 w 9642298"/>
              <a:gd name="connsiteY3998" fmla="*/ 691774 h 4853104"/>
              <a:gd name="connsiteX3999" fmla="*/ 1584855 w 9642298"/>
              <a:gd name="connsiteY3999" fmla="*/ 719294 h 4853104"/>
              <a:gd name="connsiteX4000" fmla="*/ 1575157 w 9642298"/>
              <a:gd name="connsiteY4000" fmla="*/ 691774 h 4853104"/>
              <a:gd name="connsiteX4001" fmla="*/ 1815411 w 9642298"/>
              <a:gd name="connsiteY4001" fmla="*/ 676487 h 4853104"/>
              <a:gd name="connsiteX4002" fmla="*/ 1805448 w 9642298"/>
              <a:gd name="connsiteY4002" fmla="*/ 695454 h 4853104"/>
              <a:gd name="connsiteX4003" fmla="*/ 1827143 w 9642298"/>
              <a:gd name="connsiteY4003" fmla="*/ 691745 h 4853104"/>
              <a:gd name="connsiteX4004" fmla="*/ 1815411 w 9642298"/>
              <a:gd name="connsiteY4004" fmla="*/ 676487 h 4853104"/>
              <a:gd name="connsiteX4005" fmla="*/ 1373795 w 9642298"/>
              <a:gd name="connsiteY4005" fmla="*/ 665817 h 4853104"/>
              <a:gd name="connsiteX4006" fmla="*/ 1388418 w 9642298"/>
              <a:gd name="connsiteY4006" fmla="*/ 680671 h 4853104"/>
              <a:gd name="connsiteX4007" fmla="*/ 1359516 w 9642298"/>
              <a:gd name="connsiteY4007" fmla="*/ 683426 h 4853104"/>
              <a:gd name="connsiteX4008" fmla="*/ 1373795 w 9642298"/>
              <a:gd name="connsiteY4008" fmla="*/ 665817 h 4853104"/>
              <a:gd name="connsiteX4009" fmla="*/ 1721268 w 9642298"/>
              <a:gd name="connsiteY4009" fmla="*/ 638583 h 4853104"/>
              <a:gd name="connsiteX4010" fmla="*/ 1759407 w 9642298"/>
              <a:gd name="connsiteY4010" fmla="*/ 676361 h 4853104"/>
              <a:gd name="connsiteX4011" fmla="*/ 1723571 w 9642298"/>
              <a:gd name="connsiteY4011" fmla="*/ 671779 h 4853104"/>
              <a:gd name="connsiteX4012" fmla="*/ 1721268 w 9642298"/>
              <a:gd name="connsiteY4012" fmla="*/ 638583 h 4853104"/>
              <a:gd name="connsiteX4013" fmla="*/ 1675101 w 9642298"/>
              <a:gd name="connsiteY4013" fmla="*/ 633789 h 4853104"/>
              <a:gd name="connsiteX4014" fmla="*/ 1681062 w 9642298"/>
              <a:gd name="connsiteY4014" fmla="*/ 653065 h 4853104"/>
              <a:gd name="connsiteX4015" fmla="*/ 1622244 w 9642298"/>
              <a:gd name="connsiteY4015" fmla="*/ 684789 h 4853104"/>
              <a:gd name="connsiteX4016" fmla="*/ 1648063 w 9642298"/>
              <a:gd name="connsiteY4016" fmla="*/ 668449 h 4853104"/>
              <a:gd name="connsiteX4017" fmla="*/ 1675101 w 9642298"/>
              <a:gd name="connsiteY4017" fmla="*/ 633789 h 4853104"/>
              <a:gd name="connsiteX4018" fmla="*/ 5209817 w 9642298"/>
              <a:gd name="connsiteY4018" fmla="*/ 632689 h 4853104"/>
              <a:gd name="connsiteX4019" fmla="*/ 5234868 w 9642298"/>
              <a:gd name="connsiteY4019" fmla="*/ 635962 h 4853104"/>
              <a:gd name="connsiteX4020" fmla="*/ 5237711 w 9642298"/>
              <a:gd name="connsiteY4020" fmla="*/ 655983 h 4853104"/>
              <a:gd name="connsiteX4021" fmla="*/ 5209817 w 9642298"/>
              <a:gd name="connsiteY4021" fmla="*/ 632689 h 4853104"/>
              <a:gd name="connsiteX4022" fmla="*/ 1613861 w 9642298"/>
              <a:gd name="connsiteY4022" fmla="*/ 624616 h 4853104"/>
              <a:gd name="connsiteX4023" fmla="*/ 1627120 w 9642298"/>
              <a:gd name="connsiteY4023" fmla="*/ 652575 h 4853104"/>
              <a:gd name="connsiteX4024" fmla="*/ 1612309 w 9642298"/>
              <a:gd name="connsiteY4024" fmla="*/ 663786 h 4853104"/>
              <a:gd name="connsiteX4025" fmla="*/ 1622809 w 9642298"/>
              <a:gd name="connsiteY4025" fmla="*/ 671696 h 4853104"/>
              <a:gd name="connsiteX4026" fmla="*/ 1614637 w 9642298"/>
              <a:gd name="connsiteY4026" fmla="*/ 696929 h 4853104"/>
              <a:gd name="connsiteX4027" fmla="*/ 1590558 w 9642298"/>
              <a:gd name="connsiteY4027" fmla="*/ 667495 h 4853104"/>
              <a:gd name="connsiteX4028" fmla="*/ 1592889 w 9642298"/>
              <a:gd name="connsiteY4028" fmla="*/ 700692 h 4853104"/>
              <a:gd name="connsiteX4029" fmla="*/ 1603845 w 9642298"/>
              <a:gd name="connsiteY4029" fmla="*/ 695508 h 4853104"/>
              <a:gd name="connsiteX4030" fmla="*/ 1616648 w 9642298"/>
              <a:gd name="connsiteY4030" fmla="*/ 736563 h 4853104"/>
              <a:gd name="connsiteX4031" fmla="*/ 1599292 w 9642298"/>
              <a:gd name="connsiteY4031" fmla="*/ 721150 h 4853104"/>
              <a:gd name="connsiteX4032" fmla="*/ 1572615 w 9642298"/>
              <a:gd name="connsiteY4032" fmla="*/ 757127 h 4853104"/>
              <a:gd name="connsiteX4033" fmla="*/ 1582819 w 9642298"/>
              <a:gd name="connsiteY4033" fmla="*/ 771586 h 4853104"/>
              <a:gd name="connsiteX4034" fmla="*/ 1564176 w 9642298"/>
              <a:gd name="connsiteY4034" fmla="*/ 788852 h 4853104"/>
              <a:gd name="connsiteX4035" fmla="*/ 1569024 w 9642298"/>
              <a:gd name="connsiteY4035" fmla="*/ 756666 h 4853104"/>
              <a:gd name="connsiteX4036" fmla="*/ 1557292 w 9642298"/>
              <a:gd name="connsiteY4036" fmla="*/ 781352 h 4853104"/>
              <a:gd name="connsiteX4037" fmla="*/ 1535786 w 9642298"/>
              <a:gd name="connsiteY4037" fmla="*/ 778543 h 4853104"/>
              <a:gd name="connsiteX4038" fmla="*/ 1548052 w 9642298"/>
              <a:gd name="connsiteY4038" fmla="*/ 740764 h 4853104"/>
              <a:gd name="connsiteX4039" fmla="*/ 1562140 w 9642298"/>
              <a:gd name="connsiteY4039" fmla="*/ 749192 h 4853104"/>
              <a:gd name="connsiteX4040" fmla="*/ 1576979 w 9642298"/>
              <a:gd name="connsiteY4040" fmla="*/ 737980 h 4853104"/>
              <a:gd name="connsiteX4041" fmla="*/ 1581346 w 9642298"/>
              <a:gd name="connsiteY4041" fmla="*/ 718859 h 4853104"/>
              <a:gd name="connsiteX4042" fmla="*/ 1556783 w 9642298"/>
              <a:gd name="connsiteY4042" fmla="*/ 702547 h 4853104"/>
              <a:gd name="connsiteX4043" fmla="*/ 1557801 w 9642298"/>
              <a:gd name="connsiteY4043" fmla="*/ 676416 h 4853104"/>
              <a:gd name="connsiteX4044" fmla="*/ 1583891 w 9642298"/>
              <a:gd name="connsiteY4044" fmla="*/ 653557 h 4853104"/>
              <a:gd name="connsiteX4045" fmla="*/ 1579819 w 9642298"/>
              <a:gd name="connsiteY4045" fmla="*/ 666160 h 4853104"/>
              <a:gd name="connsiteX4046" fmla="*/ 1613861 w 9642298"/>
              <a:gd name="connsiteY4046" fmla="*/ 624616 h 4853104"/>
              <a:gd name="connsiteX4047" fmla="*/ 1406752 w 9642298"/>
              <a:gd name="connsiteY4047" fmla="*/ 622531 h 4853104"/>
              <a:gd name="connsiteX4048" fmla="*/ 1426051 w 9642298"/>
              <a:gd name="connsiteY4048" fmla="*/ 639539 h 4853104"/>
              <a:gd name="connsiteX4049" fmla="*/ 1383036 w 9642298"/>
              <a:gd name="connsiteY4049" fmla="*/ 633918 h 4853104"/>
              <a:gd name="connsiteX4050" fmla="*/ 1406752 w 9642298"/>
              <a:gd name="connsiteY4050" fmla="*/ 622531 h 4853104"/>
              <a:gd name="connsiteX4051" fmla="*/ 1646804 w 9642298"/>
              <a:gd name="connsiteY4051" fmla="*/ 609312 h 4853104"/>
              <a:gd name="connsiteX4052" fmla="*/ 1649323 w 9642298"/>
              <a:gd name="connsiteY4052" fmla="*/ 635745 h 4853104"/>
              <a:gd name="connsiteX4053" fmla="*/ 1646804 w 9642298"/>
              <a:gd name="connsiteY4053" fmla="*/ 609312 h 4853104"/>
              <a:gd name="connsiteX4054" fmla="*/ 1644796 w 9642298"/>
              <a:gd name="connsiteY4054" fmla="*/ 569569 h 4853104"/>
              <a:gd name="connsiteX4055" fmla="*/ 1661910 w 9642298"/>
              <a:gd name="connsiteY4055" fmla="*/ 591528 h 4853104"/>
              <a:gd name="connsiteX4056" fmla="*/ 1665231 w 9642298"/>
              <a:gd name="connsiteY4056" fmla="*/ 598510 h 4853104"/>
              <a:gd name="connsiteX4057" fmla="*/ 1654492 w 9642298"/>
              <a:gd name="connsiteY4057" fmla="*/ 597064 h 4853104"/>
              <a:gd name="connsiteX4058" fmla="*/ 1644796 w 9642298"/>
              <a:gd name="connsiteY4058" fmla="*/ 569569 h 4853104"/>
              <a:gd name="connsiteX4059" fmla="*/ 5865253 w 9642298"/>
              <a:gd name="connsiteY4059" fmla="*/ 564207 h 4853104"/>
              <a:gd name="connsiteX4060" fmla="*/ 5867596 w 9642298"/>
              <a:gd name="connsiteY4060" fmla="*/ 567252 h 4853104"/>
              <a:gd name="connsiteX4061" fmla="*/ 5856348 w 9642298"/>
              <a:gd name="connsiteY4061" fmla="*/ 578899 h 4853104"/>
              <a:gd name="connsiteX4062" fmla="*/ 5831220 w 9642298"/>
              <a:gd name="connsiteY4062" fmla="*/ 575683 h 4853104"/>
              <a:gd name="connsiteX4063" fmla="*/ 5850986 w 9642298"/>
              <a:gd name="connsiteY4063" fmla="*/ 566261 h 4853104"/>
              <a:gd name="connsiteX4064" fmla="*/ 5865253 w 9642298"/>
              <a:gd name="connsiteY4064" fmla="*/ 564207 h 4853104"/>
              <a:gd name="connsiteX4065" fmla="*/ 5930058 w 9642298"/>
              <a:gd name="connsiteY4065" fmla="*/ 547470 h 4853104"/>
              <a:gd name="connsiteX4066" fmla="*/ 5943318 w 9642298"/>
              <a:gd name="connsiteY4066" fmla="*/ 564062 h 4853104"/>
              <a:gd name="connsiteX4067" fmla="*/ 5918003 w 9642298"/>
              <a:gd name="connsiteY4067" fmla="*/ 567252 h 4853104"/>
              <a:gd name="connsiteX4068" fmla="*/ 5930058 w 9642298"/>
              <a:gd name="connsiteY4068" fmla="*/ 547470 h 4853104"/>
              <a:gd name="connsiteX4069" fmla="*/ 6003421 w 9642298"/>
              <a:gd name="connsiteY4069" fmla="*/ 535121 h 4853104"/>
              <a:gd name="connsiteX4070" fmla="*/ 6015973 w 9642298"/>
              <a:gd name="connsiteY4070" fmla="*/ 547146 h 4853104"/>
              <a:gd name="connsiteX4071" fmla="*/ 5993955 w 9642298"/>
              <a:gd name="connsiteY4071" fmla="*/ 557484 h 4853104"/>
              <a:gd name="connsiteX4072" fmla="*/ 6003421 w 9642298"/>
              <a:gd name="connsiteY4072" fmla="*/ 535121 h 4853104"/>
              <a:gd name="connsiteX4073" fmla="*/ 1739934 w 9642298"/>
              <a:gd name="connsiteY4073" fmla="*/ 529474 h 4853104"/>
              <a:gd name="connsiteX4074" fmla="*/ 1720998 w 9642298"/>
              <a:gd name="connsiteY4074" fmla="*/ 553257 h 4853104"/>
              <a:gd name="connsiteX4075" fmla="*/ 1738193 w 9642298"/>
              <a:gd name="connsiteY4075" fmla="*/ 575216 h 4853104"/>
              <a:gd name="connsiteX4076" fmla="*/ 1739934 w 9642298"/>
              <a:gd name="connsiteY4076" fmla="*/ 529474 h 4853104"/>
              <a:gd name="connsiteX4077" fmla="*/ 1656283 w 9642298"/>
              <a:gd name="connsiteY4077" fmla="*/ 522967 h 4853104"/>
              <a:gd name="connsiteX4078" fmla="*/ 1667804 w 9642298"/>
              <a:gd name="connsiteY4078" fmla="*/ 533211 h 4853104"/>
              <a:gd name="connsiteX4079" fmla="*/ 1653420 w 9642298"/>
              <a:gd name="connsiteY4079" fmla="*/ 531329 h 4853104"/>
              <a:gd name="connsiteX4080" fmla="*/ 1645788 w 9642298"/>
              <a:gd name="connsiteY4080" fmla="*/ 543495 h 4853104"/>
              <a:gd name="connsiteX4081" fmla="*/ 1656283 w 9642298"/>
              <a:gd name="connsiteY4081" fmla="*/ 522967 h 4853104"/>
              <a:gd name="connsiteX4082" fmla="*/ 6520220 w 9642298"/>
              <a:gd name="connsiteY4082" fmla="*/ 448650 h 4853104"/>
              <a:gd name="connsiteX4083" fmla="*/ 6458590 w 9642298"/>
              <a:gd name="connsiteY4083" fmla="*/ 460380 h 4853104"/>
              <a:gd name="connsiteX4084" fmla="*/ 6520220 w 9642298"/>
              <a:gd name="connsiteY4084" fmla="*/ 448650 h 4853104"/>
              <a:gd name="connsiteX4085" fmla="*/ 5869873 w 9642298"/>
              <a:gd name="connsiteY4085" fmla="*/ 408352 h 4853104"/>
              <a:gd name="connsiteX4086" fmla="*/ 5905678 w 9642298"/>
              <a:gd name="connsiteY4086" fmla="*/ 421236 h 4853104"/>
              <a:gd name="connsiteX4087" fmla="*/ 5833281 w 9642298"/>
              <a:gd name="connsiteY4087" fmla="*/ 431574 h 4853104"/>
              <a:gd name="connsiteX4088" fmla="*/ 5869873 w 9642298"/>
              <a:gd name="connsiteY4088" fmla="*/ 408352 h 4853104"/>
              <a:gd name="connsiteX4089" fmla="*/ 4882025 w 9642298"/>
              <a:gd name="connsiteY4089" fmla="*/ 360435 h 4853104"/>
              <a:gd name="connsiteX4090" fmla="*/ 4910443 w 9642298"/>
              <a:gd name="connsiteY4090" fmla="*/ 370690 h 4853104"/>
              <a:gd name="connsiteX4091" fmla="*/ 4882025 w 9642298"/>
              <a:gd name="connsiteY4091" fmla="*/ 360435 h 4853104"/>
              <a:gd name="connsiteX4092" fmla="*/ 1776788 w 9642298"/>
              <a:gd name="connsiteY4092" fmla="*/ 324157 h 4853104"/>
              <a:gd name="connsiteX4093" fmla="*/ 1775745 w 9642298"/>
              <a:gd name="connsiteY4093" fmla="*/ 350398 h 4853104"/>
              <a:gd name="connsiteX4094" fmla="*/ 1790581 w 9642298"/>
              <a:gd name="connsiteY4094" fmla="*/ 339132 h 4853104"/>
              <a:gd name="connsiteX4095" fmla="*/ 1776788 w 9642298"/>
              <a:gd name="connsiteY4095" fmla="*/ 324157 h 4853104"/>
              <a:gd name="connsiteX4096" fmla="*/ 1616566 w 9642298"/>
              <a:gd name="connsiteY4096" fmla="*/ 277215 h 4853104"/>
              <a:gd name="connsiteX4097" fmla="*/ 1622724 w 9642298"/>
              <a:gd name="connsiteY4097" fmla="*/ 304137 h 4853104"/>
              <a:gd name="connsiteX4098" fmla="*/ 1604297 w 9642298"/>
              <a:gd name="connsiteY4098" fmla="*/ 314939 h 4853104"/>
              <a:gd name="connsiteX4099" fmla="*/ 1616566 w 9642298"/>
              <a:gd name="connsiteY4099" fmla="*/ 277215 h 4853104"/>
              <a:gd name="connsiteX4100" fmla="*/ 1631509 w 9642298"/>
              <a:gd name="connsiteY4100" fmla="*/ 273899 h 4853104"/>
              <a:gd name="connsiteX4101" fmla="*/ 1637805 w 9642298"/>
              <a:gd name="connsiteY4101" fmla="*/ 286462 h 4853104"/>
              <a:gd name="connsiteX4102" fmla="*/ 1620154 w 9642298"/>
              <a:gd name="connsiteY4102" fmla="*/ 277624 h 4853104"/>
              <a:gd name="connsiteX4103" fmla="*/ 1631509 w 9642298"/>
              <a:gd name="connsiteY4103" fmla="*/ 273899 h 4853104"/>
              <a:gd name="connsiteX4104" fmla="*/ 1073193 w 9642298"/>
              <a:gd name="connsiteY4104" fmla="*/ 272057 h 4853104"/>
              <a:gd name="connsiteX4105" fmla="*/ 1093414 w 9642298"/>
              <a:gd name="connsiteY4105" fmla="*/ 307625 h 4853104"/>
              <a:gd name="connsiteX4106" fmla="*/ 1088780 w 9642298"/>
              <a:gd name="connsiteY4106" fmla="*/ 333213 h 4853104"/>
              <a:gd name="connsiteX4107" fmla="*/ 1070594 w 9642298"/>
              <a:gd name="connsiteY4107" fmla="*/ 337439 h 4853104"/>
              <a:gd name="connsiteX4108" fmla="*/ 1056318 w 9642298"/>
              <a:gd name="connsiteY4108" fmla="*/ 335532 h 4853104"/>
              <a:gd name="connsiteX4109" fmla="*/ 1057873 w 9642298"/>
              <a:gd name="connsiteY4109" fmla="*/ 296388 h 4853104"/>
              <a:gd name="connsiteX4110" fmla="*/ 1073193 w 9642298"/>
              <a:gd name="connsiteY4110" fmla="*/ 272057 h 4853104"/>
              <a:gd name="connsiteX4111" fmla="*/ 1871389 w 9642298"/>
              <a:gd name="connsiteY4111" fmla="*/ 256884 h 4853104"/>
              <a:gd name="connsiteX4112" fmla="*/ 1883242 w 9642298"/>
              <a:gd name="connsiteY4112" fmla="*/ 260442 h 4853104"/>
              <a:gd name="connsiteX4113" fmla="*/ 1886228 w 9642298"/>
              <a:gd name="connsiteY4113" fmla="*/ 285941 h 4853104"/>
              <a:gd name="connsiteX4114" fmla="*/ 1868605 w 9642298"/>
              <a:gd name="connsiteY4114" fmla="*/ 277077 h 4853104"/>
              <a:gd name="connsiteX4115" fmla="*/ 1871873 w 9642298"/>
              <a:gd name="connsiteY4115" fmla="*/ 284088 h 4853104"/>
              <a:gd name="connsiteX4116" fmla="*/ 1861935 w 9642298"/>
              <a:gd name="connsiteY4116" fmla="*/ 263028 h 4853104"/>
              <a:gd name="connsiteX4117" fmla="*/ 1871389 w 9642298"/>
              <a:gd name="connsiteY4117" fmla="*/ 256884 h 4853104"/>
              <a:gd name="connsiteX4118" fmla="*/ 4503283 w 9642298"/>
              <a:gd name="connsiteY4118" fmla="*/ 230831 h 4853104"/>
              <a:gd name="connsiteX4119" fmla="*/ 4523141 w 9642298"/>
              <a:gd name="connsiteY4119" fmla="*/ 241561 h 4853104"/>
              <a:gd name="connsiteX4120" fmla="*/ 4498072 w 9642298"/>
              <a:gd name="connsiteY4120" fmla="*/ 238234 h 4853104"/>
              <a:gd name="connsiteX4121" fmla="*/ 4490170 w 9642298"/>
              <a:gd name="connsiteY4121" fmla="*/ 257000 h 4853104"/>
              <a:gd name="connsiteX4122" fmla="*/ 4461991 w 9642298"/>
              <a:gd name="connsiteY4122" fmla="*/ 240144 h 4853104"/>
              <a:gd name="connsiteX4123" fmla="*/ 4483526 w 9642298"/>
              <a:gd name="connsiteY4123" fmla="*/ 242953 h 4853104"/>
              <a:gd name="connsiteX4124" fmla="*/ 4503283 w 9642298"/>
              <a:gd name="connsiteY4124" fmla="*/ 230831 h 4853104"/>
              <a:gd name="connsiteX4125" fmla="*/ 3947183 w 9642298"/>
              <a:gd name="connsiteY4125" fmla="*/ 229346 h 4853104"/>
              <a:gd name="connsiteX4126" fmla="*/ 3957966 w 9642298"/>
              <a:gd name="connsiteY4126" fmla="*/ 240198 h 4853104"/>
              <a:gd name="connsiteX4127" fmla="*/ 3936781 w 9642298"/>
              <a:gd name="connsiteY4127" fmla="*/ 230954 h 4853104"/>
              <a:gd name="connsiteX4128" fmla="*/ 3947183 w 9642298"/>
              <a:gd name="connsiteY4128" fmla="*/ 229346 h 4853104"/>
              <a:gd name="connsiteX4129" fmla="*/ 4527266 w 9642298"/>
              <a:gd name="connsiteY4129" fmla="*/ 228932 h 4853104"/>
              <a:gd name="connsiteX4130" fmla="*/ 4555631 w 9642298"/>
              <a:gd name="connsiteY4130" fmla="*/ 239161 h 4853104"/>
              <a:gd name="connsiteX4131" fmla="*/ 4527266 w 9642298"/>
              <a:gd name="connsiteY4131" fmla="*/ 228932 h 4853104"/>
              <a:gd name="connsiteX4132" fmla="*/ 4580501 w 9642298"/>
              <a:gd name="connsiteY4132" fmla="*/ 222660 h 4853104"/>
              <a:gd name="connsiteX4133" fmla="*/ 4591951 w 9642298"/>
              <a:gd name="connsiteY4133" fmla="*/ 230816 h 4853104"/>
              <a:gd name="connsiteX4134" fmla="*/ 4566882 w 9642298"/>
              <a:gd name="connsiteY4134" fmla="*/ 227514 h 4853104"/>
              <a:gd name="connsiteX4135" fmla="*/ 4580501 w 9642298"/>
              <a:gd name="connsiteY4135" fmla="*/ 222660 h 4853104"/>
              <a:gd name="connsiteX4136" fmla="*/ 1746897 w 9642298"/>
              <a:gd name="connsiteY4136" fmla="*/ 216349 h 4853104"/>
              <a:gd name="connsiteX4137" fmla="*/ 1742172 w 9642298"/>
              <a:gd name="connsiteY4137" fmla="*/ 217540 h 4853104"/>
              <a:gd name="connsiteX4138" fmla="*/ 1730185 w 9642298"/>
              <a:gd name="connsiteY4138" fmla="*/ 226340 h 4853104"/>
              <a:gd name="connsiteX4139" fmla="*/ 1744835 w 9642298"/>
              <a:gd name="connsiteY4139" fmla="*/ 313493 h 4853104"/>
              <a:gd name="connsiteX4140" fmla="*/ 1779867 w 9642298"/>
              <a:gd name="connsiteY4140" fmla="*/ 245842 h 4853104"/>
              <a:gd name="connsiteX4141" fmla="*/ 1747889 w 9642298"/>
              <a:gd name="connsiteY4141" fmla="*/ 235207 h 4853104"/>
              <a:gd name="connsiteX4142" fmla="*/ 1744782 w 9642298"/>
              <a:gd name="connsiteY4142" fmla="*/ 221650 h 4853104"/>
              <a:gd name="connsiteX4143" fmla="*/ 1746897 w 9642298"/>
              <a:gd name="connsiteY4143" fmla="*/ 216349 h 4853104"/>
              <a:gd name="connsiteX4144" fmla="*/ 4984885 w 9642298"/>
              <a:gd name="connsiteY4144" fmla="*/ 216223 h 4853104"/>
              <a:gd name="connsiteX4145" fmla="*/ 4987185 w 9642298"/>
              <a:gd name="connsiteY4145" fmla="*/ 249365 h 4853104"/>
              <a:gd name="connsiteX4146" fmla="*/ 4929626 w 9642298"/>
              <a:gd name="connsiteY4146" fmla="*/ 248411 h 4853104"/>
              <a:gd name="connsiteX4147" fmla="*/ 4916286 w 9642298"/>
              <a:gd name="connsiteY4147" fmla="*/ 220369 h 4853104"/>
              <a:gd name="connsiteX4148" fmla="*/ 4984885 w 9642298"/>
              <a:gd name="connsiteY4148" fmla="*/ 216223 h 4853104"/>
              <a:gd name="connsiteX4149" fmla="*/ 3969779 w 9642298"/>
              <a:gd name="connsiteY4149" fmla="*/ 215541 h 4853104"/>
              <a:gd name="connsiteX4150" fmla="*/ 4044481 w 9642298"/>
              <a:gd name="connsiteY4150" fmla="*/ 238371 h 4853104"/>
              <a:gd name="connsiteX4151" fmla="*/ 4036551 w 9642298"/>
              <a:gd name="connsiteY4151" fmla="*/ 257028 h 4853104"/>
              <a:gd name="connsiteX4152" fmla="*/ 3969779 w 9642298"/>
              <a:gd name="connsiteY4152" fmla="*/ 215541 h 4853104"/>
              <a:gd name="connsiteX4153" fmla="*/ 4857127 w 9642298"/>
              <a:gd name="connsiteY4153" fmla="*/ 214751 h 4853104"/>
              <a:gd name="connsiteX4154" fmla="*/ 4868977 w 9642298"/>
              <a:gd name="connsiteY4154" fmla="*/ 233924 h 4853104"/>
              <a:gd name="connsiteX4155" fmla="*/ 4847252 w 9642298"/>
              <a:gd name="connsiteY4155" fmla="*/ 237741 h 4853104"/>
              <a:gd name="connsiteX4156" fmla="*/ 4857127 w 9642298"/>
              <a:gd name="connsiteY4156" fmla="*/ 214751 h 4853104"/>
              <a:gd name="connsiteX4157" fmla="*/ 3461708 w 9642298"/>
              <a:gd name="connsiteY4157" fmla="*/ 211171 h 4853104"/>
              <a:gd name="connsiteX4158" fmla="*/ 3509009 w 9642298"/>
              <a:gd name="connsiteY4158" fmla="*/ 214722 h 4853104"/>
              <a:gd name="connsiteX4159" fmla="*/ 3511849 w 9642298"/>
              <a:gd name="connsiteY4159" fmla="*/ 234797 h 4853104"/>
              <a:gd name="connsiteX4160" fmla="*/ 3415372 w 9642298"/>
              <a:gd name="connsiteY4160" fmla="*/ 215679 h 4853104"/>
              <a:gd name="connsiteX4161" fmla="*/ 3461708 w 9642298"/>
              <a:gd name="connsiteY4161" fmla="*/ 211171 h 4853104"/>
              <a:gd name="connsiteX4162" fmla="*/ 3829563 w 9642298"/>
              <a:gd name="connsiteY4162" fmla="*/ 210438 h 4853104"/>
              <a:gd name="connsiteX4163" fmla="*/ 3908630 w 9642298"/>
              <a:gd name="connsiteY4163" fmla="*/ 214092 h 4853104"/>
              <a:gd name="connsiteX4164" fmla="*/ 3901721 w 9642298"/>
              <a:gd name="connsiteY4164" fmla="*/ 298544 h 4853104"/>
              <a:gd name="connsiteX4165" fmla="*/ 3805806 w 9642298"/>
              <a:gd name="connsiteY4165" fmla="*/ 266356 h 4853104"/>
              <a:gd name="connsiteX4166" fmla="*/ 3813224 w 9642298"/>
              <a:gd name="connsiteY4166" fmla="*/ 260820 h 4853104"/>
              <a:gd name="connsiteX4167" fmla="*/ 3737987 w 9642298"/>
              <a:gd name="connsiteY4167" fmla="*/ 250971 h 4853104"/>
              <a:gd name="connsiteX4168" fmla="*/ 3742112 w 9642298"/>
              <a:gd name="connsiteY4168" fmla="*/ 238397 h 4853104"/>
              <a:gd name="connsiteX4169" fmla="*/ 3663072 w 9642298"/>
              <a:gd name="connsiteY4169" fmla="*/ 234660 h 4853104"/>
              <a:gd name="connsiteX4170" fmla="*/ 3714203 w 9642298"/>
              <a:gd name="connsiteY4170" fmla="*/ 215103 h 4853104"/>
              <a:gd name="connsiteX4171" fmla="*/ 3829563 w 9642298"/>
              <a:gd name="connsiteY4171" fmla="*/ 210438 h 4853104"/>
              <a:gd name="connsiteX4172" fmla="*/ 2144884 w 9642298"/>
              <a:gd name="connsiteY4172" fmla="*/ 208010 h 4853104"/>
              <a:gd name="connsiteX4173" fmla="*/ 2212192 w 9642298"/>
              <a:gd name="connsiteY4173" fmla="*/ 236489 h 4853104"/>
              <a:gd name="connsiteX4174" fmla="*/ 2144884 w 9642298"/>
              <a:gd name="connsiteY4174" fmla="*/ 208010 h 4853104"/>
              <a:gd name="connsiteX4175" fmla="*/ 3656883 w 9642298"/>
              <a:gd name="connsiteY4175" fmla="*/ 207686 h 4853104"/>
              <a:gd name="connsiteX4176" fmla="*/ 3655623 w 9642298"/>
              <a:gd name="connsiteY4176" fmla="*/ 240364 h 4853104"/>
              <a:gd name="connsiteX4177" fmla="*/ 3630020 w 9642298"/>
              <a:gd name="connsiteY4177" fmla="*/ 250184 h 4853104"/>
              <a:gd name="connsiteX4178" fmla="*/ 3598545 w 9642298"/>
              <a:gd name="connsiteY4178" fmla="*/ 226343 h 4853104"/>
              <a:gd name="connsiteX4179" fmla="*/ 3653053 w 9642298"/>
              <a:gd name="connsiteY4179" fmla="*/ 213794 h 4853104"/>
              <a:gd name="connsiteX4180" fmla="*/ 3656883 w 9642298"/>
              <a:gd name="connsiteY4180" fmla="*/ 207686 h 4853104"/>
              <a:gd name="connsiteX4181" fmla="*/ 4657704 w 9642298"/>
              <a:gd name="connsiteY4181" fmla="*/ 206512 h 4853104"/>
              <a:gd name="connsiteX4182" fmla="*/ 4664373 w 9642298"/>
              <a:gd name="connsiteY4182" fmla="*/ 220558 h 4853104"/>
              <a:gd name="connsiteX4183" fmla="*/ 4634696 w 9642298"/>
              <a:gd name="connsiteY4183" fmla="*/ 242873 h 4853104"/>
              <a:gd name="connsiteX4184" fmla="*/ 4595834 w 9642298"/>
              <a:gd name="connsiteY4184" fmla="*/ 224679 h 4853104"/>
              <a:gd name="connsiteX4185" fmla="*/ 4657704 w 9642298"/>
              <a:gd name="connsiteY4185" fmla="*/ 206512 h 4853104"/>
              <a:gd name="connsiteX4186" fmla="*/ 4740576 w 9642298"/>
              <a:gd name="connsiteY4186" fmla="*/ 204166 h 4853104"/>
              <a:gd name="connsiteX4187" fmla="*/ 4775636 w 9642298"/>
              <a:gd name="connsiteY4187" fmla="*/ 228388 h 4853104"/>
              <a:gd name="connsiteX4188" fmla="*/ 4774137 w 9642298"/>
              <a:gd name="connsiteY4188" fmla="*/ 267558 h 4853104"/>
              <a:gd name="connsiteX4189" fmla="*/ 4663330 w 9642298"/>
              <a:gd name="connsiteY4189" fmla="*/ 246556 h 4853104"/>
              <a:gd name="connsiteX4190" fmla="*/ 4693785 w 9642298"/>
              <a:gd name="connsiteY4190" fmla="*/ 204602 h 4853104"/>
              <a:gd name="connsiteX4191" fmla="*/ 4704498 w 9642298"/>
              <a:gd name="connsiteY4191" fmla="*/ 206022 h 4853104"/>
              <a:gd name="connsiteX4192" fmla="*/ 4728577 w 9642298"/>
              <a:gd name="connsiteY4192" fmla="*/ 235427 h 4853104"/>
              <a:gd name="connsiteX4193" fmla="*/ 4740576 w 9642298"/>
              <a:gd name="connsiteY4193" fmla="*/ 204166 h 4853104"/>
              <a:gd name="connsiteX4194" fmla="*/ 3865733 w 9642298"/>
              <a:gd name="connsiteY4194" fmla="*/ 202551 h 4853104"/>
              <a:gd name="connsiteX4195" fmla="*/ 3890470 w 9642298"/>
              <a:gd name="connsiteY4195" fmla="*/ 218376 h 4853104"/>
              <a:gd name="connsiteX4196" fmla="*/ 3840034 w 9642298"/>
              <a:gd name="connsiteY4196" fmla="*/ 218376 h 4853104"/>
              <a:gd name="connsiteX4197" fmla="*/ 3865733 w 9642298"/>
              <a:gd name="connsiteY4197" fmla="*/ 202551 h 4853104"/>
              <a:gd name="connsiteX4198" fmla="*/ 1792324 w 9642298"/>
              <a:gd name="connsiteY4198" fmla="*/ 201517 h 4853104"/>
              <a:gd name="connsiteX4199" fmla="*/ 1808260 w 9642298"/>
              <a:gd name="connsiteY4199" fmla="*/ 256100 h 4853104"/>
              <a:gd name="connsiteX4200" fmla="*/ 1792324 w 9642298"/>
              <a:gd name="connsiteY4200" fmla="*/ 201517 h 4853104"/>
              <a:gd name="connsiteX4201" fmla="*/ 1830080 w 9642298"/>
              <a:gd name="connsiteY4201" fmla="*/ 199630 h 4853104"/>
              <a:gd name="connsiteX4202" fmla="*/ 1820742 w 9642298"/>
              <a:gd name="connsiteY4202" fmla="*/ 211775 h 4853104"/>
              <a:gd name="connsiteX4203" fmla="*/ 1835581 w 9642298"/>
              <a:gd name="connsiteY4203" fmla="*/ 292487 h 4853104"/>
              <a:gd name="connsiteX4204" fmla="*/ 1884971 w 9642298"/>
              <a:gd name="connsiteY4204" fmla="*/ 318539 h 4853104"/>
              <a:gd name="connsiteX4205" fmla="*/ 1914112 w 9642298"/>
              <a:gd name="connsiteY4205" fmla="*/ 309263 h 4853104"/>
              <a:gd name="connsiteX4206" fmla="*/ 1893433 w 9642298"/>
              <a:gd name="connsiteY4206" fmla="*/ 286814 h 4853104"/>
              <a:gd name="connsiteX4207" fmla="*/ 1930236 w 9642298"/>
              <a:gd name="connsiteY4207" fmla="*/ 265373 h 4853104"/>
              <a:gd name="connsiteX4208" fmla="*/ 1835581 w 9642298"/>
              <a:gd name="connsiteY4208" fmla="*/ 200564 h 4853104"/>
              <a:gd name="connsiteX4209" fmla="*/ 1830080 w 9642298"/>
              <a:gd name="connsiteY4209" fmla="*/ 199630 h 4853104"/>
              <a:gd name="connsiteX4210" fmla="*/ 3520527 w 9642298"/>
              <a:gd name="connsiteY4210" fmla="*/ 196529 h 4853104"/>
              <a:gd name="connsiteX4211" fmla="*/ 3519776 w 9642298"/>
              <a:gd name="connsiteY4211" fmla="*/ 216088 h 4853104"/>
              <a:gd name="connsiteX4212" fmla="*/ 3540748 w 9642298"/>
              <a:gd name="connsiteY4212" fmla="*/ 232016 h 4853104"/>
              <a:gd name="connsiteX4213" fmla="*/ 3515142 w 9642298"/>
              <a:gd name="connsiteY4213" fmla="*/ 241782 h 4853104"/>
              <a:gd name="connsiteX4214" fmla="*/ 3520527 w 9642298"/>
              <a:gd name="connsiteY4214" fmla="*/ 196529 h 4853104"/>
              <a:gd name="connsiteX4215" fmla="*/ 3156162 w 9642298"/>
              <a:gd name="connsiteY4215" fmla="*/ 182766 h 4853104"/>
              <a:gd name="connsiteX4216" fmla="*/ 3168287 w 9642298"/>
              <a:gd name="connsiteY4216" fmla="*/ 183545 h 4853104"/>
              <a:gd name="connsiteX4217" fmla="*/ 3156027 w 9642298"/>
              <a:gd name="connsiteY4217" fmla="*/ 183012 h 4853104"/>
              <a:gd name="connsiteX4218" fmla="*/ 3092808 w 9642298"/>
              <a:gd name="connsiteY4218" fmla="*/ 180271 h 4853104"/>
              <a:gd name="connsiteX4219" fmla="*/ 3156027 w 9642298"/>
              <a:gd name="connsiteY4219" fmla="*/ 183012 h 4853104"/>
              <a:gd name="connsiteX4220" fmla="*/ 3149886 w 9642298"/>
              <a:gd name="connsiteY4220" fmla="*/ 194264 h 4853104"/>
              <a:gd name="connsiteX4221" fmla="*/ 3274941 w 9642298"/>
              <a:gd name="connsiteY4221" fmla="*/ 217122 h 4853104"/>
              <a:gd name="connsiteX4222" fmla="*/ 3297173 w 9642298"/>
              <a:gd name="connsiteY4222" fmla="*/ 200292 h 4853104"/>
              <a:gd name="connsiteX4223" fmla="*/ 3368310 w 9642298"/>
              <a:gd name="connsiteY4223" fmla="*/ 222741 h 4853104"/>
              <a:gd name="connsiteX4224" fmla="*/ 3407709 w 9642298"/>
              <a:gd name="connsiteY4224" fmla="*/ 227789 h 4853104"/>
              <a:gd name="connsiteX4225" fmla="*/ 3317126 w 9642298"/>
              <a:gd name="connsiteY4225" fmla="*/ 242271 h 4853104"/>
              <a:gd name="connsiteX4226" fmla="*/ 3330706 w 9642298"/>
              <a:gd name="connsiteY4226" fmla="*/ 263767 h 4853104"/>
              <a:gd name="connsiteX4227" fmla="*/ 3291841 w 9642298"/>
              <a:gd name="connsiteY4227" fmla="*/ 245573 h 4853104"/>
              <a:gd name="connsiteX4228" fmla="*/ 3116592 w 9642298"/>
              <a:gd name="connsiteY4228" fmla="*/ 216194 h 4853104"/>
              <a:gd name="connsiteX4229" fmla="*/ 3092808 w 9642298"/>
              <a:gd name="connsiteY4229" fmla="*/ 180271 h 4853104"/>
              <a:gd name="connsiteX4230" fmla="*/ 3051283 w 9642298"/>
              <a:gd name="connsiteY4230" fmla="*/ 162066 h 4853104"/>
              <a:gd name="connsiteX4231" fmla="*/ 3061041 w 9642298"/>
              <a:gd name="connsiteY4231" fmla="*/ 163031 h 4853104"/>
              <a:gd name="connsiteX4232" fmla="*/ 3059995 w 9642298"/>
              <a:gd name="connsiteY4232" fmla="*/ 189135 h 4853104"/>
              <a:gd name="connsiteX4233" fmla="*/ 3088896 w 9642298"/>
              <a:gd name="connsiteY4233" fmla="*/ 186297 h 4853104"/>
              <a:gd name="connsiteX4234" fmla="*/ 3070253 w 9642298"/>
              <a:gd name="connsiteY4234" fmla="*/ 203591 h 4853104"/>
              <a:gd name="connsiteX4235" fmla="*/ 3042372 w 9642298"/>
              <a:gd name="connsiteY4235" fmla="*/ 180268 h 4853104"/>
              <a:gd name="connsiteX4236" fmla="*/ 3051283 w 9642298"/>
              <a:gd name="connsiteY4236" fmla="*/ 162066 h 4853104"/>
              <a:gd name="connsiteX4237" fmla="*/ 1754773 w 9642298"/>
              <a:gd name="connsiteY4237" fmla="*/ 150729 h 4853104"/>
              <a:gd name="connsiteX4238" fmla="*/ 1732969 w 9642298"/>
              <a:gd name="connsiteY4238" fmla="*/ 154437 h 4853104"/>
              <a:gd name="connsiteX4239" fmla="*/ 1756514 w 9642298"/>
              <a:gd name="connsiteY4239" fmla="*/ 196855 h 4853104"/>
              <a:gd name="connsiteX4240" fmla="*/ 1754773 w 9642298"/>
              <a:gd name="connsiteY4240" fmla="*/ 150729 h 4853104"/>
              <a:gd name="connsiteX4241" fmla="*/ 1890019 w 9642298"/>
              <a:gd name="connsiteY4241" fmla="*/ 146109 h 4853104"/>
              <a:gd name="connsiteX4242" fmla="*/ 1877283 w 9642298"/>
              <a:gd name="connsiteY4242" fmla="*/ 146992 h 4853104"/>
              <a:gd name="connsiteX4243" fmla="*/ 1898255 w 9642298"/>
              <a:gd name="connsiteY4243" fmla="*/ 162840 h 4853104"/>
              <a:gd name="connsiteX4244" fmla="*/ 1890019 w 9642298"/>
              <a:gd name="connsiteY4244" fmla="*/ 146109 h 4853104"/>
              <a:gd name="connsiteX4245" fmla="*/ 1830705 w 9642298"/>
              <a:gd name="connsiteY4245" fmla="*/ 140963 h 4853104"/>
              <a:gd name="connsiteX4246" fmla="*/ 1854731 w 9642298"/>
              <a:gd name="connsiteY4246" fmla="*/ 170205 h 4853104"/>
              <a:gd name="connsiteX4247" fmla="*/ 1830705 w 9642298"/>
              <a:gd name="connsiteY4247" fmla="*/ 140963 h 4853104"/>
              <a:gd name="connsiteX4248" fmla="*/ 2075540 w 9642298"/>
              <a:gd name="connsiteY4248" fmla="*/ 139927 h 4853104"/>
              <a:gd name="connsiteX4249" fmla="*/ 2089895 w 9642298"/>
              <a:gd name="connsiteY4249" fmla="*/ 141782 h 4853104"/>
              <a:gd name="connsiteX4250" fmla="*/ 2075540 w 9642298"/>
              <a:gd name="connsiteY4250" fmla="*/ 139927 h 4853104"/>
              <a:gd name="connsiteX4251" fmla="*/ 2114042 w 9642298"/>
              <a:gd name="connsiteY4251" fmla="*/ 128120 h 4853104"/>
              <a:gd name="connsiteX4252" fmla="*/ 2097316 w 9642298"/>
              <a:gd name="connsiteY4252" fmla="*/ 136107 h 4853104"/>
              <a:gd name="connsiteX4253" fmla="*/ 2122090 w 9642298"/>
              <a:gd name="connsiteY4253" fmla="*/ 145926 h 4853104"/>
              <a:gd name="connsiteX4254" fmla="*/ 2114042 w 9642298"/>
              <a:gd name="connsiteY4254" fmla="*/ 128120 h 4853104"/>
              <a:gd name="connsiteX4255" fmla="*/ 1307741 w 9642298"/>
              <a:gd name="connsiteY4255" fmla="*/ 126212 h 4853104"/>
              <a:gd name="connsiteX4256" fmla="*/ 1315640 w 9642298"/>
              <a:gd name="connsiteY4256" fmla="*/ 129480 h 4853104"/>
              <a:gd name="connsiteX4257" fmla="*/ 1326464 w 9642298"/>
              <a:gd name="connsiteY4257" fmla="*/ 147510 h 4853104"/>
              <a:gd name="connsiteX4258" fmla="*/ 1301904 w 9642298"/>
              <a:gd name="connsiteY4258" fmla="*/ 131252 h 4853104"/>
              <a:gd name="connsiteX4259" fmla="*/ 1307741 w 9642298"/>
              <a:gd name="connsiteY4259" fmla="*/ 126212 h 4853104"/>
              <a:gd name="connsiteX4260" fmla="*/ 2961780 w 9642298"/>
              <a:gd name="connsiteY4260" fmla="*/ 123861 h 4853104"/>
              <a:gd name="connsiteX4261" fmla="*/ 3035730 w 9642298"/>
              <a:gd name="connsiteY4261" fmla="*/ 166222 h 4853104"/>
              <a:gd name="connsiteX4262" fmla="*/ 3037285 w 9642298"/>
              <a:gd name="connsiteY4262" fmla="*/ 218949 h 4853104"/>
              <a:gd name="connsiteX4263" fmla="*/ 2967674 w 9642298"/>
              <a:gd name="connsiteY4263" fmla="*/ 157413 h 4853104"/>
              <a:gd name="connsiteX4264" fmla="*/ 2952619 w 9642298"/>
              <a:gd name="connsiteY4264" fmla="*/ 175197 h 4853104"/>
              <a:gd name="connsiteX4265" fmla="*/ 2966653 w 9642298"/>
              <a:gd name="connsiteY4265" fmla="*/ 183545 h 4853104"/>
              <a:gd name="connsiteX4266" fmla="*/ 2948522 w 9642298"/>
              <a:gd name="connsiteY4266" fmla="*/ 187746 h 4853104"/>
              <a:gd name="connsiteX4267" fmla="*/ 2961780 w 9642298"/>
              <a:gd name="connsiteY4267" fmla="*/ 123861 h 4853104"/>
              <a:gd name="connsiteX4268" fmla="*/ 2835893 w 9642298"/>
              <a:gd name="connsiteY4268" fmla="*/ 120617 h 4853104"/>
              <a:gd name="connsiteX4269" fmla="*/ 2850223 w 9642298"/>
              <a:gd name="connsiteY4269" fmla="*/ 122418 h 4853104"/>
              <a:gd name="connsiteX4270" fmla="*/ 2849205 w 9642298"/>
              <a:gd name="connsiteY4270" fmla="*/ 148658 h 4853104"/>
              <a:gd name="connsiteX4271" fmla="*/ 2835893 w 9642298"/>
              <a:gd name="connsiteY4271" fmla="*/ 120617 h 4853104"/>
              <a:gd name="connsiteX4272" fmla="*/ 2803670 w 9642298"/>
              <a:gd name="connsiteY4272" fmla="*/ 116387 h 4853104"/>
              <a:gd name="connsiteX4273" fmla="*/ 2780879 w 9642298"/>
              <a:gd name="connsiteY4273" fmla="*/ 146281 h 4853104"/>
              <a:gd name="connsiteX4274" fmla="*/ 2803670 w 9642298"/>
              <a:gd name="connsiteY4274" fmla="*/ 116387 h 4853104"/>
              <a:gd name="connsiteX4275" fmla="*/ 2574906 w 9642298"/>
              <a:gd name="connsiteY4275" fmla="*/ 111173 h 4853104"/>
              <a:gd name="connsiteX4276" fmla="*/ 2562693 w 9642298"/>
              <a:gd name="connsiteY4276" fmla="*/ 111367 h 4853104"/>
              <a:gd name="connsiteX4277" fmla="*/ 2558863 w 9642298"/>
              <a:gd name="connsiteY4277" fmla="*/ 117423 h 4853104"/>
              <a:gd name="connsiteX4278" fmla="*/ 2554229 w 9642298"/>
              <a:gd name="connsiteY4278" fmla="*/ 143063 h 4853104"/>
              <a:gd name="connsiteX4279" fmla="*/ 2589798 w 9642298"/>
              <a:gd name="connsiteY4279" fmla="*/ 154220 h 4853104"/>
              <a:gd name="connsiteX4280" fmla="*/ 2574906 w 9642298"/>
              <a:gd name="connsiteY4280" fmla="*/ 111173 h 4853104"/>
              <a:gd name="connsiteX4281" fmla="*/ 2463249 w 9642298"/>
              <a:gd name="connsiteY4281" fmla="*/ 107690 h 4853104"/>
              <a:gd name="connsiteX4282" fmla="*/ 2447573 w 9642298"/>
              <a:gd name="connsiteY4282" fmla="*/ 109540 h 4853104"/>
              <a:gd name="connsiteX4283" fmla="*/ 2515069 w 9642298"/>
              <a:gd name="connsiteY4283" fmla="*/ 131390 h 4853104"/>
              <a:gd name="connsiteX4284" fmla="*/ 2463249 w 9642298"/>
              <a:gd name="connsiteY4284" fmla="*/ 107690 h 4853104"/>
              <a:gd name="connsiteX4285" fmla="*/ 1723996 w 9642298"/>
              <a:gd name="connsiteY4285" fmla="*/ 107303 h 4853104"/>
              <a:gd name="connsiteX4286" fmla="*/ 1719390 w 9642298"/>
              <a:gd name="connsiteY4286" fmla="*/ 132971 h 4853104"/>
              <a:gd name="connsiteX4287" fmla="*/ 1733478 w 9642298"/>
              <a:gd name="connsiteY4287" fmla="*/ 141344 h 4853104"/>
              <a:gd name="connsiteX4288" fmla="*/ 1734763 w 9642298"/>
              <a:gd name="connsiteY4288" fmla="*/ 108749 h 4853104"/>
              <a:gd name="connsiteX4289" fmla="*/ 1723996 w 9642298"/>
              <a:gd name="connsiteY4289" fmla="*/ 107303 h 4853104"/>
              <a:gd name="connsiteX4290" fmla="*/ 1951849 w 9642298"/>
              <a:gd name="connsiteY4290" fmla="*/ 91054 h 4853104"/>
              <a:gd name="connsiteX4291" fmla="*/ 1943548 w 9642298"/>
              <a:gd name="connsiteY4291" fmla="*/ 109568 h 4853104"/>
              <a:gd name="connsiteX4292" fmla="*/ 1961680 w 9642298"/>
              <a:gd name="connsiteY4292" fmla="*/ 105393 h 4853104"/>
              <a:gd name="connsiteX4293" fmla="*/ 1951849 w 9642298"/>
              <a:gd name="connsiteY4293" fmla="*/ 91054 h 4853104"/>
              <a:gd name="connsiteX4294" fmla="*/ 1904897 w 9642298"/>
              <a:gd name="connsiteY4294" fmla="*/ 84880 h 4853104"/>
              <a:gd name="connsiteX4295" fmla="*/ 1903879 w 9642298"/>
              <a:gd name="connsiteY4295" fmla="*/ 111012 h 4853104"/>
              <a:gd name="connsiteX4296" fmla="*/ 1896675 w 9642298"/>
              <a:gd name="connsiteY4296" fmla="*/ 110112 h 4853104"/>
              <a:gd name="connsiteX4297" fmla="*/ 1904897 w 9642298"/>
              <a:gd name="connsiteY4297" fmla="*/ 84880 h 4853104"/>
              <a:gd name="connsiteX4298" fmla="*/ 2408933 w 9642298"/>
              <a:gd name="connsiteY4298" fmla="*/ 78485 h 4853104"/>
              <a:gd name="connsiteX4299" fmla="*/ 2398158 w 9642298"/>
              <a:gd name="connsiteY4299" fmla="*/ 83436 h 4853104"/>
              <a:gd name="connsiteX4300" fmla="*/ 2415834 w 9642298"/>
              <a:gd name="connsiteY4300" fmla="*/ 92274 h 4853104"/>
              <a:gd name="connsiteX4301" fmla="*/ 2408933 w 9642298"/>
              <a:gd name="connsiteY4301" fmla="*/ 78485 h 4853104"/>
              <a:gd name="connsiteX4302" fmla="*/ 1768538 w 9642298"/>
              <a:gd name="connsiteY4302" fmla="*/ 73751 h 4853104"/>
              <a:gd name="connsiteX4303" fmla="*/ 1753727 w 9642298"/>
              <a:gd name="connsiteY4303" fmla="*/ 84880 h 4853104"/>
              <a:gd name="connsiteX4304" fmla="*/ 1774432 w 9642298"/>
              <a:gd name="connsiteY4304" fmla="*/ 107303 h 4853104"/>
              <a:gd name="connsiteX4305" fmla="*/ 1768538 w 9642298"/>
              <a:gd name="connsiteY4305" fmla="*/ 73751 h 4853104"/>
              <a:gd name="connsiteX4306" fmla="*/ 1772593 w 9642298"/>
              <a:gd name="connsiteY4306" fmla="*/ 48021 h 4853104"/>
              <a:gd name="connsiteX4307" fmla="*/ 1772363 w 9642298"/>
              <a:gd name="connsiteY4307" fmla="*/ 49785 h 4853104"/>
              <a:gd name="connsiteX4308" fmla="*/ 1769395 w 9642298"/>
              <a:gd name="connsiteY4308" fmla="*/ 54140 h 4853104"/>
              <a:gd name="connsiteX4309" fmla="*/ 1780593 w 9642298"/>
              <a:gd name="connsiteY4309" fmla="*/ 42519 h 4853104"/>
              <a:gd name="connsiteX4310" fmla="*/ 1818223 w 9642298"/>
              <a:gd name="connsiteY4310" fmla="*/ 93365 h 4853104"/>
              <a:gd name="connsiteX4311" fmla="*/ 1812036 w 9642298"/>
              <a:gd name="connsiteY4311" fmla="*/ 66306 h 4853104"/>
              <a:gd name="connsiteX4312" fmla="*/ 1780593 w 9642298"/>
              <a:gd name="connsiteY4312" fmla="*/ 42519 h 4853104"/>
              <a:gd name="connsiteX4313" fmla="*/ 1773442 w 9642298"/>
              <a:gd name="connsiteY4313" fmla="*/ 41482 h 4853104"/>
              <a:gd name="connsiteX4314" fmla="*/ 1773405 w 9642298"/>
              <a:gd name="connsiteY4314" fmla="*/ 46465 h 4853104"/>
              <a:gd name="connsiteX4315" fmla="*/ 1772593 w 9642298"/>
              <a:gd name="connsiteY4315" fmla="*/ 48021 h 4853104"/>
              <a:gd name="connsiteX4316" fmla="*/ 1665475 w 9642298"/>
              <a:gd name="connsiteY4316" fmla="*/ 40666 h 4853104"/>
              <a:gd name="connsiteX4317" fmla="*/ 1690277 w 9642298"/>
              <a:gd name="connsiteY4317" fmla="*/ 50432 h 4853104"/>
              <a:gd name="connsiteX4318" fmla="*/ 1667002 w 9642298"/>
              <a:gd name="connsiteY4318" fmla="*/ 93365 h 4853104"/>
              <a:gd name="connsiteX4319" fmla="*/ 1657039 w 9642298"/>
              <a:gd name="connsiteY4319" fmla="*/ 72362 h 4853104"/>
              <a:gd name="connsiteX4320" fmla="*/ 1665475 w 9642298"/>
              <a:gd name="connsiteY4320" fmla="*/ 40666 h 4853104"/>
              <a:gd name="connsiteX4321" fmla="*/ 1811072 w 9642298"/>
              <a:gd name="connsiteY4321" fmla="*/ 485 h 4853104"/>
              <a:gd name="connsiteX4322" fmla="*/ 1824331 w 9642298"/>
              <a:gd name="connsiteY4322" fmla="*/ 28444 h 4853104"/>
              <a:gd name="connsiteX4323" fmla="*/ 1931574 w 9642298"/>
              <a:gd name="connsiteY4323" fmla="*/ 48903 h 4853104"/>
              <a:gd name="connsiteX4324" fmla="*/ 1924156 w 9642298"/>
              <a:gd name="connsiteY4324" fmla="*/ 54576 h 4853104"/>
              <a:gd name="connsiteX4325" fmla="*/ 2017259 w 9642298"/>
              <a:gd name="connsiteY4325" fmla="*/ 66552 h 4853104"/>
              <a:gd name="connsiteX4326" fmla="*/ 2021865 w 9642298"/>
              <a:gd name="connsiteY4326" fmla="*/ 40993 h 4853104"/>
              <a:gd name="connsiteX4327" fmla="*/ 2029044 w 9642298"/>
              <a:gd name="connsiteY4327" fmla="*/ 41892 h 4853104"/>
              <a:gd name="connsiteX4328" fmla="*/ 2025962 w 9642298"/>
              <a:gd name="connsiteY4328" fmla="*/ 28335 h 4853104"/>
              <a:gd name="connsiteX4329" fmla="*/ 2012141 w 9642298"/>
              <a:gd name="connsiteY4329" fmla="*/ 13444 h 4853104"/>
              <a:gd name="connsiteX4330" fmla="*/ 2163364 w 9642298"/>
              <a:gd name="connsiteY4330" fmla="*/ 13389 h 4853104"/>
              <a:gd name="connsiteX4331" fmla="*/ 2188650 w 9642298"/>
              <a:gd name="connsiteY4331" fmla="*/ 10167 h 4853104"/>
              <a:gd name="connsiteX4332" fmla="*/ 2180776 w 9642298"/>
              <a:gd name="connsiteY4332" fmla="*/ 28773 h 4853104"/>
              <a:gd name="connsiteX4333" fmla="*/ 2197890 w 9642298"/>
              <a:gd name="connsiteY4333" fmla="*/ 50730 h 4853104"/>
              <a:gd name="connsiteX4334" fmla="*/ 2248031 w 9642298"/>
              <a:gd name="connsiteY4334" fmla="*/ 57276 h 4853104"/>
              <a:gd name="connsiteX4335" fmla="*/ 2352409 w 9642298"/>
              <a:gd name="connsiteY4335" fmla="*/ 57660 h 4853104"/>
              <a:gd name="connsiteX4336" fmla="*/ 2473688 w 9642298"/>
              <a:gd name="connsiteY4336" fmla="*/ 86547 h 4853104"/>
              <a:gd name="connsiteX4337" fmla="*/ 2481348 w 9642298"/>
              <a:gd name="connsiteY4337" fmla="*/ 74433 h 4853104"/>
              <a:gd name="connsiteX4338" fmla="*/ 2501811 w 9642298"/>
              <a:gd name="connsiteY4338" fmla="*/ 103431 h 4853104"/>
              <a:gd name="connsiteX4339" fmla="*/ 2513303 w 9642298"/>
              <a:gd name="connsiteY4339" fmla="*/ 85209 h 4853104"/>
              <a:gd name="connsiteX4340" fmla="*/ 2526641 w 9642298"/>
              <a:gd name="connsiteY4340" fmla="*/ 113139 h 4853104"/>
              <a:gd name="connsiteX4341" fmla="*/ 2549407 w 9642298"/>
              <a:gd name="connsiteY4341" fmla="*/ 83328 h 4853104"/>
              <a:gd name="connsiteX4342" fmla="*/ 2578308 w 9642298"/>
              <a:gd name="connsiteY4342" fmla="*/ 80518 h 4853104"/>
              <a:gd name="connsiteX4343" fmla="*/ 2744880 w 9642298"/>
              <a:gd name="connsiteY4343" fmla="*/ 148108 h 4853104"/>
              <a:gd name="connsiteX4344" fmla="*/ 2725941 w 9642298"/>
              <a:gd name="connsiteY4344" fmla="*/ 171923 h 4853104"/>
              <a:gd name="connsiteX4345" fmla="*/ 2681160 w 9642298"/>
              <a:gd name="connsiteY4345" fmla="*/ 120124 h 4853104"/>
              <a:gd name="connsiteX4346" fmla="*/ 2634877 w 9642298"/>
              <a:gd name="connsiteY4346" fmla="*/ 107521 h 4853104"/>
              <a:gd name="connsiteX4347" fmla="*/ 2609510 w 9642298"/>
              <a:gd name="connsiteY4347" fmla="*/ 110823 h 4853104"/>
              <a:gd name="connsiteX4348" fmla="*/ 2601583 w 9642298"/>
              <a:gd name="connsiteY4348" fmla="*/ 129560 h 4853104"/>
              <a:gd name="connsiteX4349" fmla="*/ 2682954 w 9642298"/>
              <a:gd name="connsiteY4349" fmla="*/ 166359 h 4853104"/>
              <a:gd name="connsiteX4350" fmla="*/ 2582138 w 9642298"/>
              <a:gd name="connsiteY4350" fmla="*/ 166359 h 4853104"/>
              <a:gd name="connsiteX4351" fmla="*/ 2573969 w 9642298"/>
              <a:gd name="connsiteY4351" fmla="*/ 191509 h 4853104"/>
              <a:gd name="connsiteX4352" fmla="*/ 2477009 w 9642298"/>
              <a:gd name="connsiteY4352" fmla="*/ 185480 h 4853104"/>
              <a:gd name="connsiteX4353" fmla="*/ 2409220 w 9642298"/>
              <a:gd name="connsiteY4353" fmla="*/ 170096 h 4853104"/>
              <a:gd name="connsiteX4354" fmla="*/ 2362909 w 9642298"/>
              <a:gd name="connsiteY4354" fmla="*/ 157522 h 4853104"/>
              <a:gd name="connsiteX4355" fmla="*/ 2373167 w 9642298"/>
              <a:gd name="connsiteY4355" fmla="*/ 171978 h 4853104"/>
              <a:gd name="connsiteX4356" fmla="*/ 2336820 w 9642298"/>
              <a:gd name="connsiteY4356" fmla="*/ 180434 h 4853104"/>
              <a:gd name="connsiteX4357" fmla="*/ 2255958 w 9642298"/>
              <a:gd name="connsiteY4357" fmla="*/ 130542 h 4853104"/>
              <a:gd name="connsiteX4358" fmla="*/ 2247280 w 9642298"/>
              <a:gd name="connsiteY4358" fmla="*/ 168813 h 4853104"/>
              <a:gd name="connsiteX4359" fmla="*/ 2205336 w 9642298"/>
              <a:gd name="connsiteY4359" fmla="*/ 137009 h 4853104"/>
              <a:gd name="connsiteX4360" fmla="*/ 2099406 w 9642298"/>
              <a:gd name="connsiteY4360" fmla="*/ 175850 h 4853104"/>
              <a:gd name="connsiteX4361" fmla="*/ 2276691 w 9642298"/>
              <a:gd name="connsiteY4361" fmla="*/ 244754 h 4853104"/>
              <a:gd name="connsiteX4362" fmla="*/ 2219880 w 9642298"/>
              <a:gd name="connsiteY4362" fmla="*/ 224321 h 4853104"/>
              <a:gd name="connsiteX4363" fmla="*/ 2189426 w 9642298"/>
              <a:gd name="connsiteY4363" fmla="*/ 266221 h 4853104"/>
              <a:gd name="connsiteX4364" fmla="*/ 2283600 w 9642298"/>
              <a:gd name="connsiteY4364" fmla="*/ 252309 h 4853104"/>
              <a:gd name="connsiteX4365" fmla="*/ 2267743 w 9642298"/>
              <a:gd name="connsiteY4365" fmla="*/ 289569 h 4853104"/>
              <a:gd name="connsiteX4366" fmla="*/ 2339364 w 9642298"/>
              <a:gd name="connsiteY4366" fmla="*/ 298899 h 4853104"/>
              <a:gd name="connsiteX4367" fmla="*/ 2344212 w 9642298"/>
              <a:gd name="connsiteY4367" fmla="*/ 266656 h 4853104"/>
              <a:gd name="connsiteX4368" fmla="*/ 2426843 w 9642298"/>
              <a:gd name="connsiteY4368" fmla="*/ 270857 h 4853104"/>
              <a:gd name="connsiteX4369" fmla="*/ 2463697 w 9642298"/>
              <a:gd name="connsiteY4369" fmla="*/ 249336 h 4853104"/>
              <a:gd name="connsiteX4370" fmla="*/ 2491848 w 9642298"/>
              <a:gd name="connsiteY4370" fmla="*/ 266138 h 4853104"/>
              <a:gd name="connsiteX4371" fmla="*/ 2517696 w 9642298"/>
              <a:gd name="connsiteY4371" fmla="*/ 249800 h 4853104"/>
              <a:gd name="connsiteX4372" fmla="*/ 2567566 w 9642298"/>
              <a:gd name="connsiteY4372" fmla="*/ 262919 h 4853104"/>
              <a:gd name="connsiteX4373" fmla="*/ 2597269 w 9642298"/>
              <a:gd name="connsiteY4373" fmla="*/ 240499 h 4853104"/>
              <a:gd name="connsiteX4374" fmla="*/ 2628716 w 9642298"/>
              <a:gd name="connsiteY4374" fmla="*/ 264228 h 4853104"/>
              <a:gd name="connsiteX4375" fmla="*/ 2651482 w 9642298"/>
              <a:gd name="connsiteY4375" fmla="*/ 234416 h 4853104"/>
              <a:gd name="connsiteX4376" fmla="*/ 2747692 w 9642298"/>
              <a:gd name="connsiteY4376" fmla="*/ 260084 h 4853104"/>
              <a:gd name="connsiteX4377" fmla="*/ 2750504 w 9642298"/>
              <a:gd name="connsiteY4377" fmla="*/ 280050 h 4853104"/>
              <a:gd name="connsiteX4378" fmla="*/ 2822392 w 9642298"/>
              <a:gd name="connsiteY4378" fmla="*/ 282805 h 4853104"/>
              <a:gd name="connsiteX4379" fmla="*/ 2865382 w 9642298"/>
              <a:gd name="connsiteY4379" fmla="*/ 288398 h 4853104"/>
              <a:gd name="connsiteX4380" fmla="*/ 2922969 w 9642298"/>
              <a:gd name="connsiteY4380" fmla="*/ 289351 h 4853104"/>
              <a:gd name="connsiteX4381" fmla="*/ 2936225 w 9642298"/>
              <a:gd name="connsiteY4381" fmla="*/ 317310 h 4853104"/>
              <a:gd name="connsiteX4382" fmla="*/ 2951573 w 9642298"/>
              <a:gd name="connsiteY4382" fmla="*/ 293034 h 4853104"/>
              <a:gd name="connsiteX4383" fmla="*/ 3011462 w 9642298"/>
              <a:gd name="connsiteY4383" fmla="*/ 327130 h 4853104"/>
              <a:gd name="connsiteX4384" fmla="*/ 3115574 w 9642298"/>
              <a:gd name="connsiteY4384" fmla="*/ 334086 h 4853104"/>
              <a:gd name="connsiteX4385" fmla="*/ 3123529 w 9642298"/>
              <a:gd name="connsiteY4385" fmla="*/ 315374 h 4853104"/>
              <a:gd name="connsiteX4386" fmla="*/ 3125804 w 9642298"/>
              <a:gd name="connsiteY4386" fmla="*/ 348542 h 4853104"/>
              <a:gd name="connsiteX4387" fmla="*/ 3158831 w 9642298"/>
              <a:gd name="connsiteY4387" fmla="*/ 333158 h 4853104"/>
              <a:gd name="connsiteX4388" fmla="*/ 3161376 w 9642298"/>
              <a:gd name="connsiteY4388" fmla="*/ 359754 h 4853104"/>
              <a:gd name="connsiteX4389" fmla="*/ 3211783 w 9642298"/>
              <a:gd name="connsiteY4389" fmla="*/ 359754 h 4853104"/>
              <a:gd name="connsiteX4390" fmla="*/ 3326417 w 9642298"/>
              <a:gd name="connsiteY4390" fmla="*/ 374674 h 4853104"/>
              <a:gd name="connsiteX4391" fmla="*/ 3384221 w 9642298"/>
              <a:gd name="connsiteY4391" fmla="*/ 369001 h 4853104"/>
              <a:gd name="connsiteX4392" fmla="*/ 3410549 w 9642298"/>
              <a:gd name="connsiteY4392" fmla="*/ 339596 h 4853104"/>
              <a:gd name="connsiteX4393" fmla="*/ 3460744 w 9642298"/>
              <a:gd name="connsiteY4393" fmla="*/ 346171 h 4853104"/>
              <a:gd name="connsiteX4394" fmla="*/ 3546934 w 9642298"/>
              <a:gd name="connsiteY4394" fmla="*/ 350807 h 4853104"/>
              <a:gd name="connsiteX4395" fmla="*/ 3536943 w 9642298"/>
              <a:gd name="connsiteY4395" fmla="*/ 329802 h 4853104"/>
              <a:gd name="connsiteX4396" fmla="*/ 3560994 w 9642298"/>
              <a:gd name="connsiteY4396" fmla="*/ 359235 h 4853104"/>
              <a:gd name="connsiteX4397" fmla="*/ 3594502 w 9642298"/>
              <a:gd name="connsiteY4397" fmla="*/ 330704 h 4853104"/>
              <a:gd name="connsiteX4398" fmla="*/ 3629081 w 9642298"/>
              <a:gd name="connsiteY4398" fmla="*/ 367936 h 4853104"/>
              <a:gd name="connsiteX4399" fmla="*/ 3647750 w 9642298"/>
              <a:gd name="connsiteY4399" fmla="*/ 350724 h 4853104"/>
              <a:gd name="connsiteX4400" fmla="*/ 3668454 w 9642298"/>
              <a:gd name="connsiteY4400" fmla="*/ 373148 h 4853104"/>
              <a:gd name="connsiteX4401" fmla="*/ 3669202 w 9642298"/>
              <a:gd name="connsiteY4401" fmla="*/ 353508 h 4853104"/>
              <a:gd name="connsiteX4402" fmla="*/ 3766672 w 9642298"/>
              <a:gd name="connsiteY4402" fmla="*/ 346497 h 4853104"/>
              <a:gd name="connsiteX4403" fmla="*/ 3776396 w 9642298"/>
              <a:gd name="connsiteY4403" fmla="*/ 374018 h 4853104"/>
              <a:gd name="connsiteX4404" fmla="*/ 3817589 w 9642298"/>
              <a:gd name="connsiteY4404" fmla="*/ 333485 h 4853104"/>
              <a:gd name="connsiteX4405" fmla="*/ 3801974 w 9642298"/>
              <a:gd name="connsiteY4405" fmla="*/ 364256 h 4853104"/>
              <a:gd name="connsiteX4406" fmla="*/ 3823187 w 9642298"/>
              <a:gd name="connsiteY4406" fmla="*/ 373557 h 4853104"/>
              <a:gd name="connsiteX4407" fmla="*/ 3835240 w 9642298"/>
              <a:gd name="connsiteY4407" fmla="*/ 342377 h 4853104"/>
              <a:gd name="connsiteX4408" fmla="*/ 3844722 w 9642298"/>
              <a:gd name="connsiteY4408" fmla="*/ 376421 h 4853104"/>
              <a:gd name="connsiteX4409" fmla="*/ 3849569 w 9642298"/>
              <a:gd name="connsiteY4409" fmla="*/ 344232 h 4853104"/>
              <a:gd name="connsiteX4410" fmla="*/ 4049649 w 9642298"/>
              <a:gd name="connsiteY4410" fmla="*/ 383322 h 4853104"/>
              <a:gd name="connsiteX4411" fmla="*/ 4160937 w 9642298"/>
              <a:gd name="connsiteY4411" fmla="*/ 391203 h 4853104"/>
              <a:gd name="connsiteX4412" fmla="*/ 4275545 w 9642298"/>
              <a:gd name="connsiteY4412" fmla="*/ 406098 h 4853104"/>
              <a:gd name="connsiteX4413" fmla="*/ 4301151 w 9642298"/>
              <a:gd name="connsiteY4413" fmla="*/ 396332 h 4853104"/>
              <a:gd name="connsiteX4414" fmla="*/ 4304205 w 9642298"/>
              <a:gd name="connsiteY4414" fmla="*/ 409806 h 4853104"/>
              <a:gd name="connsiteX4415" fmla="*/ 4323141 w 9642298"/>
              <a:gd name="connsiteY4415" fmla="*/ 386103 h 4853104"/>
              <a:gd name="connsiteX4416" fmla="*/ 4336962 w 9642298"/>
              <a:gd name="connsiteY4416" fmla="*/ 400997 h 4853104"/>
              <a:gd name="connsiteX4417" fmla="*/ 4398353 w 9642298"/>
              <a:gd name="connsiteY4417" fmla="*/ 395869 h 4853104"/>
              <a:gd name="connsiteX4418" fmla="*/ 4543415 w 9642298"/>
              <a:gd name="connsiteY4418" fmla="*/ 460652 h 4853104"/>
              <a:gd name="connsiteX4419" fmla="*/ 4515265 w 9642298"/>
              <a:gd name="connsiteY4419" fmla="*/ 443793 h 4853104"/>
              <a:gd name="connsiteX4420" fmla="*/ 4613536 w 9642298"/>
              <a:gd name="connsiteY4420" fmla="*/ 509178 h 4853104"/>
              <a:gd name="connsiteX4421" fmla="*/ 4609143 w 9642298"/>
              <a:gd name="connsiteY4421" fmla="*/ 528271 h 4853104"/>
              <a:gd name="connsiteX4422" fmla="*/ 4666972 w 9642298"/>
              <a:gd name="connsiteY4422" fmla="*/ 522707 h 4853104"/>
              <a:gd name="connsiteX4423" fmla="*/ 4770600 w 9642298"/>
              <a:gd name="connsiteY4423" fmla="*/ 542701 h 4853104"/>
              <a:gd name="connsiteX4424" fmla="*/ 4781342 w 9642298"/>
              <a:gd name="connsiteY4424" fmla="*/ 544093 h 4853104"/>
              <a:gd name="connsiteX4425" fmla="*/ 4790020 w 9642298"/>
              <a:gd name="connsiteY4425" fmla="*/ 505877 h 4853104"/>
              <a:gd name="connsiteX4426" fmla="*/ 4849881 w 9642298"/>
              <a:gd name="connsiteY4426" fmla="*/ 539838 h 4853104"/>
              <a:gd name="connsiteX4427" fmla="*/ 4915637 w 9642298"/>
              <a:gd name="connsiteY4427" fmla="*/ 515562 h 4853104"/>
              <a:gd name="connsiteX4428" fmla="*/ 4968589 w 9642298"/>
              <a:gd name="connsiteY4428" fmla="*/ 542212 h 4853104"/>
              <a:gd name="connsiteX4429" fmla="*/ 4964008 w 9642298"/>
              <a:gd name="connsiteY4429" fmla="*/ 567851 h 4853104"/>
              <a:gd name="connsiteX4430" fmla="*/ 4977562 w 9642298"/>
              <a:gd name="connsiteY4430" fmla="*/ 589318 h 4853104"/>
              <a:gd name="connsiteX4431" fmla="*/ 5013612 w 9642298"/>
              <a:gd name="connsiteY4431" fmla="*/ 587410 h 4853104"/>
              <a:gd name="connsiteX4432" fmla="*/ 5014416 w 9642298"/>
              <a:gd name="connsiteY4432" fmla="*/ 567851 h 4853104"/>
              <a:gd name="connsiteX4433" fmla="*/ 5066593 w 9642298"/>
              <a:gd name="connsiteY4433" fmla="*/ 613923 h 4853104"/>
              <a:gd name="connsiteX4434" fmla="*/ 5084002 w 9642298"/>
              <a:gd name="connsiteY4434" fmla="*/ 629307 h 4853104"/>
              <a:gd name="connsiteX4435" fmla="*/ 5068416 w 9642298"/>
              <a:gd name="connsiteY4435" fmla="*/ 660212 h 4853104"/>
              <a:gd name="connsiteX4436" fmla="*/ 5061987 w 9642298"/>
              <a:gd name="connsiteY4436" fmla="*/ 639645 h 4853104"/>
              <a:gd name="connsiteX4437" fmla="*/ 5024379 w 9642298"/>
              <a:gd name="connsiteY4437" fmla="*/ 680671 h 4853104"/>
              <a:gd name="connsiteX4438" fmla="*/ 5045351 w 9642298"/>
              <a:gd name="connsiteY4438" fmla="*/ 696519 h 4853104"/>
              <a:gd name="connsiteX4439" fmla="*/ 4974000 w 9642298"/>
              <a:gd name="connsiteY4439" fmla="*/ 680725 h 4853104"/>
              <a:gd name="connsiteX4440" fmla="*/ 4961973 w 9642298"/>
              <a:gd name="connsiteY4440" fmla="*/ 711983 h 4853104"/>
              <a:gd name="connsiteX4441" fmla="*/ 4934331 w 9642298"/>
              <a:gd name="connsiteY4441" fmla="*/ 682089 h 4853104"/>
              <a:gd name="connsiteX4442" fmla="*/ 4860890 w 9642298"/>
              <a:gd name="connsiteY4442" fmla="*/ 718475 h 4853104"/>
              <a:gd name="connsiteX4443" fmla="*/ 4821545 w 9642298"/>
              <a:gd name="connsiteY4443" fmla="*/ 713375 h 4853104"/>
              <a:gd name="connsiteX4444" fmla="*/ 4804349 w 9642298"/>
              <a:gd name="connsiteY4444" fmla="*/ 691470 h 4853104"/>
              <a:gd name="connsiteX4445" fmla="*/ 4795696 w 9642298"/>
              <a:gd name="connsiteY4445" fmla="*/ 729741 h 4853104"/>
              <a:gd name="connsiteX4446" fmla="*/ 4778822 w 9642298"/>
              <a:gd name="connsiteY4446" fmla="*/ 701236 h 4853104"/>
              <a:gd name="connsiteX4447" fmla="*/ 4748101 w 9642298"/>
              <a:gd name="connsiteY4447" fmla="*/ 749762 h 4853104"/>
              <a:gd name="connsiteX4448" fmla="*/ 4771350 w 9642298"/>
              <a:gd name="connsiteY4448" fmla="*/ 798698 h 4853104"/>
              <a:gd name="connsiteX4449" fmla="*/ 4684918 w 9642298"/>
              <a:gd name="connsiteY4449" fmla="*/ 800636 h 4853104"/>
              <a:gd name="connsiteX4450" fmla="*/ 4682078 w 9642298"/>
              <a:gd name="connsiteY4450" fmla="*/ 780667 h 4853104"/>
              <a:gd name="connsiteX4451" fmla="*/ 4662124 w 9642298"/>
              <a:gd name="connsiteY4451" fmla="*/ 830531 h 4853104"/>
              <a:gd name="connsiteX4452" fmla="*/ 4676426 w 9642298"/>
              <a:gd name="connsiteY4452" fmla="*/ 832441 h 4853104"/>
              <a:gd name="connsiteX4453" fmla="*/ 4631161 w 9642298"/>
              <a:gd name="connsiteY4453" fmla="*/ 885549 h 4853104"/>
              <a:gd name="connsiteX4454" fmla="*/ 4705862 w 9642298"/>
              <a:gd name="connsiteY4454" fmla="*/ 908408 h 4853104"/>
              <a:gd name="connsiteX4455" fmla="*/ 4697451 w 9642298"/>
              <a:gd name="connsiteY4455" fmla="*/ 940130 h 4853104"/>
              <a:gd name="connsiteX4456" fmla="*/ 4779305 w 9642298"/>
              <a:gd name="connsiteY4456" fmla="*/ 963861 h 4853104"/>
              <a:gd name="connsiteX4457" fmla="*/ 4746307 w 9642298"/>
              <a:gd name="connsiteY4457" fmla="*/ 979328 h 4853104"/>
              <a:gd name="connsiteX4458" fmla="*/ 4904656 w 9642298"/>
              <a:gd name="connsiteY4458" fmla="*/ 980148 h 4853104"/>
              <a:gd name="connsiteX4459" fmla="*/ 4898253 w 9642298"/>
              <a:gd name="connsiteY4459" fmla="*/ 959635 h 4853104"/>
              <a:gd name="connsiteX4460" fmla="*/ 4933099 w 9642298"/>
              <a:gd name="connsiteY4460" fmla="*/ 990431 h 4853104"/>
              <a:gd name="connsiteX4461" fmla="*/ 4937467 w 9642298"/>
              <a:gd name="connsiteY4461" fmla="*/ 971364 h 4853104"/>
              <a:gd name="connsiteX4462" fmla="*/ 4948152 w 9642298"/>
              <a:gd name="connsiteY4462" fmla="*/ 972673 h 4853104"/>
              <a:gd name="connsiteX4463" fmla="*/ 4936420 w 9642298"/>
              <a:gd name="connsiteY4463" fmla="*/ 997384 h 4853104"/>
              <a:gd name="connsiteX4464" fmla="*/ 5014444 w 9642298"/>
              <a:gd name="connsiteY4464" fmla="*/ 1027228 h 4853104"/>
              <a:gd name="connsiteX4465" fmla="*/ 5047949 w 9642298"/>
              <a:gd name="connsiteY4465" fmla="*/ 998776 h 4853104"/>
              <a:gd name="connsiteX4466" fmla="*/ 5056631 w 9642298"/>
              <a:gd name="connsiteY4466" fmla="*/ 1052512 h 4853104"/>
              <a:gd name="connsiteX4467" fmla="*/ 5059709 w 9642298"/>
              <a:gd name="connsiteY4467" fmla="*/ 974062 h 4853104"/>
              <a:gd name="connsiteX4468" fmla="*/ 5067611 w 9642298"/>
              <a:gd name="connsiteY4468" fmla="*/ 955325 h 4853104"/>
              <a:gd name="connsiteX4469" fmla="*/ 5105992 w 9642298"/>
              <a:gd name="connsiteY4469" fmla="*/ 986611 h 4853104"/>
              <a:gd name="connsiteX4470" fmla="*/ 5130552 w 9642298"/>
              <a:gd name="connsiteY4470" fmla="*/ 1002977 h 4853104"/>
              <a:gd name="connsiteX4471" fmla="*/ 5151285 w 9642298"/>
              <a:gd name="connsiteY4471" fmla="*/ 1025317 h 4853104"/>
              <a:gd name="connsiteX4472" fmla="*/ 5142340 w 9642298"/>
              <a:gd name="connsiteY4472" fmla="*/ 978183 h 4853104"/>
              <a:gd name="connsiteX4473" fmla="*/ 5174318 w 9642298"/>
              <a:gd name="connsiteY4473" fmla="*/ 988956 h 4853104"/>
              <a:gd name="connsiteX4474" fmla="*/ 5172794 w 9642298"/>
              <a:gd name="connsiteY4474" fmla="*/ 1028127 h 4853104"/>
              <a:gd name="connsiteX4475" fmla="*/ 5159240 w 9642298"/>
              <a:gd name="connsiteY4475" fmla="*/ 1006686 h 4853104"/>
              <a:gd name="connsiteX4476" fmla="*/ 5172043 w 9642298"/>
              <a:gd name="connsiteY4476" fmla="*/ 1047766 h 4853104"/>
              <a:gd name="connsiteX4477" fmla="*/ 5188648 w 9642298"/>
              <a:gd name="connsiteY4477" fmla="*/ 990812 h 4853104"/>
              <a:gd name="connsiteX4478" fmla="*/ 5223950 w 9642298"/>
              <a:gd name="connsiteY4478" fmla="*/ 1008516 h 4853104"/>
              <a:gd name="connsiteX4479" fmla="*/ 5190203 w 9642298"/>
              <a:gd name="connsiteY4479" fmla="*/ 1043511 h 4853104"/>
              <a:gd name="connsiteX4480" fmla="*/ 5201988 w 9642298"/>
              <a:gd name="connsiteY4480" fmla="*/ 1018771 h 4853104"/>
              <a:gd name="connsiteX4481" fmla="*/ 5227807 w 9642298"/>
              <a:gd name="connsiteY4481" fmla="*/ 1002488 h 4853104"/>
              <a:gd name="connsiteX4482" fmla="*/ 5233218 w 9642298"/>
              <a:gd name="connsiteY4482" fmla="*/ 1049104 h 4853104"/>
              <a:gd name="connsiteX4483" fmla="*/ 5241629 w 9642298"/>
              <a:gd name="connsiteY4483" fmla="*/ 1017325 h 4853104"/>
              <a:gd name="connsiteX4484" fmla="*/ 5256439 w 9642298"/>
              <a:gd name="connsiteY4484" fmla="*/ 1006168 h 4853104"/>
              <a:gd name="connsiteX4485" fmla="*/ 5254404 w 9642298"/>
              <a:gd name="connsiteY4485" fmla="*/ 1058405 h 4853104"/>
              <a:gd name="connsiteX4486" fmla="*/ 5266217 w 9642298"/>
              <a:gd name="connsiteY4486" fmla="*/ 1033720 h 4853104"/>
              <a:gd name="connsiteX4487" fmla="*/ 5301224 w 9642298"/>
              <a:gd name="connsiteY4487" fmla="*/ 1057941 h 4853104"/>
              <a:gd name="connsiteX4488" fmla="*/ 5338587 w 9642298"/>
              <a:gd name="connsiteY4488" fmla="*/ 1023407 h 4853104"/>
              <a:gd name="connsiteX4489" fmla="*/ 5341131 w 9642298"/>
              <a:gd name="connsiteY4489" fmla="*/ 1050032 h 4853104"/>
              <a:gd name="connsiteX4490" fmla="*/ 5352944 w 9642298"/>
              <a:gd name="connsiteY4490" fmla="*/ 1025289 h 4853104"/>
              <a:gd name="connsiteX4491" fmla="*/ 5358782 w 9642298"/>
              <a:gd name="connsiteY4491" fmla="*/ 1058869 h 4853104"/>
              <a:gd name="connsiteX4492" fmla="*/ 5362612 w 9642298"/>
              <a:gd name="connsiteY4492" fmla="*/ 1052812 h 4853104"/>
              <a:gd name="connsiteX4493" fmla="*/ 5356237 w 9642298"/>
              <a:gd name="connsiteY4493" fmla="*/ 1032299 h 4853104"/>
              <a:gd name="connsiteX4494" fmla="*/ 5439644 w 9642298"/>
              <a:gd name="connsiteY4494" fmla="*/ 1016889 h 4853104"/>
              <a:gd name="connsiteX4495" fmla="*/ 5475212 w 9642298"/>
              <a:gd name="connsiteY4495" fmla="*/ 1028101 h 4853104"/>
              <a:gd name="connsiteX4496" fmla="*/ 5481106 w 9642298"/>
              <a:gd name="connsiteY4496" fmla="*/ 1061650 h 4853104"/>
              <a:gd name="connsiteX4497" fmla="*/ 5472668 w 9642298"/>
              <a:gd name="connsiteY4497" fmla="*/ 1093374 h 4853104"/>
              <a:gd name="connsiteX4498" fmla="*/ 5439911 w 9642298"/>
              <a:gd name="connsiteY4498" fmla="*/ 1102321 h 4853104"/>
              <a:gd name="connsiteX4499" fmla="*/ 5423011 w 9642298"/>
              <a:gd name="connsiteY4499" fmla="*/ 1073789 h 4853104"/>
              <a:gd name="connsiteX4500" fmla="*/ 5407421 w 9642298"/>
              <a:gd name="connsiteY4500" fmla="*/ 1104586 h 4853104"/>
              <a:gd name="connsiteX4501" fmla="*/ 5379245 w 9642298"/>
              <a:gd name="connsiteY4501" fmla="*/ 1087810 h 4853104"/>
              <a:gd name="connsiteX4502" fmla="*/ 5399708 w 9642298"/>
              <a:gd name="connsiteY4502" fmla="*/ 1116751 h 4853104"/>
              <a:gd name="connsiteX4503" fmla="*/ 5395397 w 9642298"/>
              <a:gd name="connsiteY4503" fmla="*/ 1135818 h 4853104"/>
              <a:gd name="connsiteX4504" fmla="*/ 5313008 w 9642298"/>
              <a:gd name="connsiteY4504" fmla="*/ 1125205 h 4853104"/>
              <a:gd name="connsiteX4505" fmla="*/ 5315044 w 9642298"/>
              <a:gd name="connsiteY4505" fmla="*/ 1164813 h 4853104"/>
              <a:gd name="connsiteX4506" fmla="*/ 5267958 w 9642298"/>
              <a:gd name="connsiteY4506" fmla="*/ 1171795 h 4853104"/>
              <a:gd name="connsiteX4507" fmla="*/ 5282046 w 9642298"/>
              <a:gd name="connsiteY4507" fmla="*/ 1180223 h 4853104"/>
              <a:gd name="connsiteX4508" fmla="*/ 5266939 w 9642298"/>
              <a:gd name="connsiteY4508" fmla="*/ 1197901 h 4853104"/>
              <a:gd name="connsiteX4509" fmla="*/ 5262814 w 9642298"/>
              <a:gd name="connsiteY4509" fmla="*/ 1210447 h 4853104"/>
              <a:gd name="connsiteX4510" fmla="*/ 5257216 w 9642298"/>
              <a:gd name="connsiteY4510" fmla="*/ 1170432 h 4853104"/>
              <a:gd name="connsiteX4511" fmla="*/ 5164355 w 9642298"/>
              <a:gd name="connsiteY4511" fmla="*/ 1243673 h 4853104"/>
              <a:gd name="connsiteX4512" fmla="*/ 5211442 w 9642298"/>
              <a:gd name="connsiteY4512" fmla="*/ 1236688 h 4853104"/>
              <a:gd name="connsiteX4513" fmla="*/ 5213745 w 9642298"/>
              <a:gd name="connsiteY4513" fmla="*/ 1269776 h 4853104"/>
              <a:gd name="connsiteX4514" fmla="*/ 5151819 w 9642298"/>
              <a:gd name="connsiteY4514" fmla="*/ 1287943 h 4853104"/>
              <a:gd name="connsiteX4515" fmla="*/ 5147455 w 9642298"/>
              <a:gd name="connsiteY4515" fmla="*/ 1307090 h 4853104"/>
              <a:gd name="connsiteX4516" fmla="*/ 5140785 w 9642298"/>
              <a:gd name="connsiteY4516" fmla="*/ 1293069 h 4853104"/>
              <a:gd name="connsiteX4517" fmla="*/ 5136499 w 9642298"/>
              <a:gd name="connsiteY4517" fmla="*/ 1312219 h 4853104"/>
              <a:gd name="connsiteX4518" fmla="*/ 5118823 w 9642298"/>
              <a:gd name="connsiteY4518" fmla="*/ 1303327 h 4853104"/>
              <a:gd name="connsiteX4519" fmla="*/ 5134731 w 9642298"/>
              <a:gd name="connsiteY4519" fmla="*/ 1357882 h 4853104"/>
              <a:gd name="connsiteX4520" fmla="*/ 5153641 w 9642298"/>
              <a:gd name="connsiteY4520" fmla="*/ 1334204 h 4853104"/>
              <a:gd name="connsiteX4521" fmla="*/ 5145419 w 9642298"/>
              <a:gd name="connsiteY4521" fmla="*/ 1359354 h 4853104"/>
              <a:gd name="connsiteX4522" fmla="*/ 5170221 w 9642298"/>
              <a:gd name="connsiteY4522" fmla="*/ 1369090 h 4853104"/>
              <a:gd name="connsiteX4523" fmla="*/ 5178927 w 9642298"/>
              <a:gd name="connsiteY4523" fmla="*/ 1330877 h 4853104"/>
              <a:gd name="connsiteX4524" fmla="*/ 5176891 w 9642298"/>
              <a:gd name="connsiteY4524" fmla="*/ 1383140 h 4853104"/>
              <a:gd name="connsiteX4525" fmla="*/ 5217066 w 9642298"/>
              <a:gd name="connsiteY4525" fmla="*/ 1368629 h 4853104"/>
              <a:gd name="connsiteX4526" fmla="*/ 5210907 w 9642298"/>
              <a:gd name="connsiteY4526" fmla="*/ 1341570 h 4853104"/>
              <a:gd name="connsiteX4527" fmla="*/ 5220896 w 9642298"/>
              <a:gd name="connsiteY4527" fmla="*/ 1362573 h 4853104"/>
              <a:gd name="connsiteX4528" fmla="*/ 5234958 w 9642298"/>
              <a:gd name="connsiteY4528" fmla="*/ 1370975 h 4853104"/>
              <a:gd name="connsiteX4529" fmla="*/ 5216557 w 9642298"/>
              <a:gd name="connsiteY4529" fmla="*/ 1381722 h 4853104"/>
              <a:gd name="connsiteX4530" fmla="*/ 5241361 w 9642298"/>
              <a:gd name="connsiteY4530" fmla="*/ 1391542 h 4853104"/>
              <a:gd name="connsiteX4531" fmla="*/ 5250065 w 9642298"/>
              <a:gd name="connsiteY4531" fmla="*/ 1353300 h 4853104"/>
              <a:gd name="connsiteX4532" fmla="*/ 5247495 w 9642298"/>
              <a:gd name="connsiteY4532" fmla="*/ 1326676 h 4853104"/>
              <a:gd name="connsiteX4533" fmla="*/ 5257458 w 9642298"/>
              <a:gd name="connsiteY4533" fmla="*/ 1347652 h 4853104"/>
              <a:gd name="connsiteX4534" fmla="*/ 5250307 w 9642298"/>
              <a:gd name="connsiteY4534" fmla="*/ 1346779 h 4853104"/>
              <a:gd name="connsiteX4535" fmla="*/ 5256682 w 9642298"/>
              <a:gd name="connsiteY4535" fmla="*/ 1367238 h 4853104"/>
              <a:gd name="connsiteX4536" fmla="*/ 5275375 w 9642298"/>
              <a:gd name="connsiteY4536" fmla="*/ 1349972 h 4853104"/>
              <a:gd name="connsiteX4537" fmla="*/ 5265092 w 9642298"/>
              <a:gd name="connsiteY4537" fmla="*/ 1335542 h 4853104"/>
              <a:gd name="connsiteX4538" fmla="*/ 5301170 w 9642298"/>
              <a:gd name="connsiteY4538" fmla="*/ 1333660 h 4853104"/>
              <a:gd name="connsiteX4539" fmla="*/ 5283519 w 9642298"/>
              <a:gd name="connsiteY4539" fmla="*/ 1324848 h 4853104"/>
              <a:gd name="connsiteX4540" fmla="*/ 5323668 w 9642298"/>
              <a:gd name="connsiteY4540" fmla="*/ 1310363 h 4853104"/>
              <a:gd name="connsiteX4541" fmla="*/ 5329829 w 9642298"/>
              <a:gd name="connsiteY4541" fmla="*/ 1337423 h 4853104"/>
              <a:gd name="connsiteX4542" fmla="*/ 5351845 w 9642298"/>
              <a:gd name="connsiteY4542" fmla="*/ 1327168 h 4853104"/>
              <a:gd name="connsiteX4543" fmla="*/ 5356692 w 9642298"/>
              <a:gd name="connsiteY4543" fmla="*/ 1294954 h 4853104"/>
              <a:gd name="connsiteX4544" fmla="*/ 5377397 w 9642298"/>
              <a:gd name="connsiteY4544" fmla="*/ 1317348 h 4853104"/>
              <a:gd name="connsiteX4545" fmla="*/ 5369737 w 9642298"/>
              <a:gd name="connsiteY4545" fmla="*/ 1329485 h 4853104"/>
              <a:gd name="connsiteX4546" fmla="*/ 5391219 w 9642298"/>
              <a:gd name="connsiteY4546" fmla="*/ 1332240 h 4853104"/>
              <a:gd name="connsiteX4547" fmla="*/ 5372308 w 9642298"/>
              <a:gd name="connsiteY4547" fmla="*/ 1356080 h 4853104"/>
              <a:gd name="connsiteX4548" fmla="*/ 5375120 w 9642298"/>
              <a:gd name="connsiteY4548" fmla="*/ 1376101 h 4853104"/>
              <a:gd name="connsiteX4549" fmla="*/ 5397618 w 9642298"/>
              <a:gd name="connsiteY4549" fmla="*/ 1352753 h 4853104"/>
              <a:gd name="connsiteX4550" fmla="*/ 5391969 w 9642298"/>
              <a:gd name="connsiteY4550" fmla="*/ 1404552 h 4853104"/>
              <a:gd name="connsiteX4551" fmla="*/ 5367434 w 9642298"/>
              <a:gd name="connsiteY4551" fmla="*/ 1388132 h 4853104"/>
              <a:gd name="connsiteX4552" fmla="*/ 5359238 w 9642298"/>
              <a:gd name="connsiteY4552" fmla="*/ 1413444 h 4853104"/>
              <a:gd name="connsiteX4553" fmla="*/ 5353372 w 9642298"/>
              <a:gd name="connsiteY4553" fmla="*/ 1379893 h 4853104"/>
              <a:gd name="connsiteX4554" fmla="*/ 5365398 w 9642298"/>
              <a:gd name="connsiteY4554" fmla="*/ 1440449 h 4853104"/>
              <a:gd name="connsiteX4555" fmla="*/ 5343594 w 9642298"/>
              <a:gd name="connsiteY4555" fmla="*/ 1444212 h 4853104"/>
              <a:gd name="connsiteX4556" fmla="*/ 5331863 w 9642298"/>
              <a:gd name="connsiteY4556" fmla="*/ 1468955 h 4853104"/>
              <a:gd name="connsiteX4557" fmla="*/ 5370514 w 9642298"/>
              <a:gd name="connsiteY4557" fmla="*/ 1493641 h 4853104"/>
              <a:gd name="connsiteX4558" fmla="*/ 5316489 w 9642298"/>
              <a:gd name="connsiteY4558" fmla="*/ 1493122 h 4853104"/>
              <a:gd name="connsiteX4559" fmla="*/ 5383263 w 9642298"/>
              <a:gd name="connsiteY4559" fmla="*/ 1534692 h 4853104"/>
              <a:gd name="connsiteX4560" fmla="*/ 5391432 w 9642298"/>
              <a:gd name="connsiteY4560" fmla="*/ 1509489 h 4853104"/>
              <a:gd name="connsiteX4561" fmla="*/ 5426492 w 9642298"/>
              <a:gd name="connsiteY4561" fmla="*/ 1533764 h 4853104"/>
              <a:gd name="connsiteX4562" fmla="*/ 5429074 w 9642298"/>
              <a:gd name="connsiteY4562" fmla="*/ 1530617 h 4853104"/>
              <a:gd name="connsiteX4563" fmla="*/ 5424583 w 9642298"/>
              <a:gd name="connsiteY4563" fmla="*/ 1541517 h 4853104"/>
              <a:gd name="connsiteX4564" fmla="*/ 5403968 w 9642298"/>
              <a:gd name="connsiteY4564" fmla="*/ 1557087 h 4853104"/>
              <a:gd name="connsiteX4565" fmla="*/ 5408574 w 9642298"/>
              <a:gd name="connsiteY4565" fmla="*/ 1531445 h 4853104"/>
              <a:gd name="connsiteX4566" fmla="*/ 5335935 w 9642298"/>
              <a:gd name="connsiteY4566" fmla="*/ 1548195 h 4853104"/>
              <a:gd name="connsiteX4567" fmla="*/ 5260699 w 9642298"/>
              <a:gd name="connsiteY4567" fmla="*/ 1538430 h 4853104"/>
              <a:gd name="connsiteX4568" fmla="*/ 5261447 w 9642298"/>
              <a:gd name="connsiteY4568" fmla="*/ 1518870 h 4853104"/>
              <a:gd name="connsiteX4569" fmla="*/ 5228958 w 9642298"/>
              <a:gd name="connsiteY4569" fmla="*/ 1521161 h 4853104"/>
              <a:gd name="connsiteX4570" fmla="*/ 5217226 w 9642298"/>
              <a:gd name="connsiteY4570" fmla="*/ 1545930 h 4853104"/>
              <a:gd name="connsiteX4571" fmla="*/ 5211250 w 9642298"/>
              <a:gd name="connsiteY4571" fmla="*/ 1524910 h 4853104"/>
              <a:gd name="connsiteX4572" fmla="*/ 5199645 w 9642298"/>
              <a:gd name="connsiteY4572" fmla="*/ 1536992 h 4853104"/>
              <a:gd name="connsiteX4573" fmla="*/ 5199514 w 9642298"/>
              <a:gd name="connsiteY4573" fmla="*/ 1536440 h 4853104"/>
              <a:gd name="connsiteX4574" fmla="*/ 5199081 w 9642298"/>
              <a:gd name="connsiteY4574" fmla="*/ 1528630 h 4853104"/>
              <a:gd name="connsiteX4575" fmla="*/ 5196442 w 9642298"/>
              <a:gd name="connsiteY4575" fmla="*/ 1523564 h 4853104"/>
              <a:gd name="connsiteX4576" fmla="*/ 5199514 w 9642298"/>
              <a:gd name="connsiteY4576" fmla="*/ 1536440 h 4853104"/>
              <a:gd name="connsiteX4577" fmla="*/ 5199550 w 9642298"/>
              <a:gd name="connsiteY4577" fmla="*/ 1537092 h 4853104"/>
              <a:gd name="connsiteX4578" fmla="*/ 5199645 w 9642298"/>
              <a:gd name="connsiteY4578" fmla="*/ 1536992 h 4853104"/>
              <a:gd name="connsiteX4579" fmla="*/ 5201479 w 9642298"/>
              <a:gd name="connsiteY4579" fmla="*/ 1544687 h 4853104"/>
              <a:gd name="connsiteX4580" fmla="*/ 5202362 w 9642298"/>
              <a:gd name="connsiteY4580" fmla="*/ 1557196 h 4853104"/>
              <a:gd name="connsiteX4581" fmla="*/ 5188808 w 9642298"/>
              <a:gd name="connsiteY4581" fmla="*/ 1535646 h 4853104"/>
              <a:gd name="connsiteX4582" fmla="*/ 5197005 w 9642298"/>
              <a:gd name="connsiteY4582" fmla="*/ 1510442 h 4853104"/>
              <a:gd name="connsiteX4583" fmla="*/ 5168320 w 9642298"/>
              <a:gd name="connsiteY4583" fmla="*/ 1506705 h 4853104"/>
              <a:gd name="connsiteX4584" fmla="*/ 5180856 w 9642298"/>
              <a:gd name="connsiteY4584" fmla="*/ 1462463 h 4853104"/>
              <a:gd name="connsiteX4585" fmla="*/ 5175980 w 9642298"/>
              <a:gd name="connsiteY4585" fmla="*/ 1494649 h 4853104"/>
              <a:gd name="connsiteX4586" fmla="*/ 5205683 w 9642298"/>
              <a:gd name="connsiteY4586" fmla="*/ 1472200 h 4853104"/>
              <a:gd name="connsiteX4587" fmla="*/ 5229950 w 9642298"/>
              <a:gd name="connsiteY4587" fmla="*/ 1495084 h 4853104"/>
              <a:gd name="connsiteX4588" fmla="*/ 5244815 w 9642298"/>
              <a:gd name="connsiteY4588" fmla="*/ 1483901 h 4853104"/>
              <a:gd name="connsiteX4589" fmla="*/ 5242992 w 9642298"/>
              <a:gd name="connsiteY4589" fmla="*/ 1437775 h 4853104"/>
              <a:gd name="connsiteX4590" fmla="*/ 5265252 w 9642298"/>
              <a:gd name="connsiteY4590" fmla="*/ 1420947 h 4853104"/>
              <a:gd name="connsiteX4591" fmla="*/ 5258849 w 9642298"/>
              <a:gd name="connsiteY4591" fmla="*/ 1400489 h 4853104"/>
              <a:gd name="connsiteX4592" fmla="*/ 5240932 w 9642298"/>
              <a:gd name="connsiteY4592" fmla="*/ 1398115 h 4853104"/>
              <a:gd name="connsiteX4593" fmla="*/ 5250947 w 9642298"/>
              <a:gd name="connsiteY4593" fmla="*/ 1419063 h 4853104"/>
              <a:gd name="connsiteX4594" fmla="*/ 5225341 w 9642298"/>
              <a:gd name="connsiteY4594" fmla="*/ 1428937 h 4853104"/>
              <a:gd name="connsiteX4595" fmla="*/ 5175175 w 9642298"/>
              <a:gd name="connsiteY4595" fmla="*/ 1422390 h 4853104"/>
              <a:gd name="connsiteX4596" fmla="*/ 5165694 w 9642298"/>
              <a:gd name="connsiteY4596" fmla="*/ 1388349 h 4853104"/>
              <a:gd name="connsiteX4597" fmla="*/ 5133983 w 9642298"/>
              <a:gd name="connsiteY4597" fmla="*/ 1371084 h 4853104"/>
              <a:gd name="connsiteX4598" fmla="*/ 5122464 w 9642298"/>
              <a:gd name="connsiteY4598" fmla="*/ 1389306 h 4853104"/>
              <a:gd name="connsiteX4599" fmla="*/ 5139579 w 9642298"/>
              <a:gd name="connsiteY4599" fmla="*/ 1411182 h 4853104"/>
              <a:gd name="connsiteX4600" fmla="*/ 5113975 w 9642298"/>
              <a:gd name="connsiteY4600" fmla="*/ 1421027 h 4853104"/>
              <a:gd name="connsiteX4601" fmla="*/ 5127554 w 9642298"/>
              <a:gd name="connsiteY4601" fmla="*/ 1442494 h 4853104"/>
              <a:gd name="connsiteX4602" fmla="*/ 5142393 w 9642298"/>
              <a:gd name="connsiteY4602" fmla="*/ 1431311 h 4853104"/>
              <a:gd name="connsiteX4603" fmla="*/ 5153909 w 9642298"/>
              <a:gd name="connsiteY4603" fmla="*/ 1413089 h 4853104"/>
              <a:gd name="connsiteX4604" fmla="*/ 5159507 w 9642298"/>
              <a:gd name="connsiteY4604" fmla="*/ 1453161 h 4853104"/>
              <a:gd name="connsiteX4605" fmla="*/ 5098119 w 9642298"/>
              <a:gd name="connsiteY4605" fmla="*/ 1458316 h 4853104"/>
              <a:gd name="connsiteX4606" fmla="*/ 5088394 w 9642298"/>
              <a:gd name="connsiteY4606" fmla="*/ 1430793 h 4853104"/>
              <a:gd name="connsiteX4607" fmla="*/ 5026978 w 9642298"/>
              <a:gd name="connsiteY4607" fmla="*/ 1435922 h 4853104"/>
              <a:gd name="connsiteX4608" fmla="*/ 5029283 w 9642298"/>
              <a:gd name="connsiteY4608" fmla="*/ 1469064 h 4853104"/>
              <a:gd name="connsiteX4609" fmla="*/ 5058450 w 9642298"/>
              <a:gd name="connsiteY4609" fmla="*/ 1459708 h 4853104"/>
              <a:gd name="connsiteX4610" fmla="*/ 5057940 w 9642298"/>
              <a:gd name="connsiteY4610" fmla="*/ 1472744 h 4853104"/>
              <a:gd name="connsiteX4611" fmla="*/ 5048967 w 9642298"/>
              <a:gd name="connsiteY4611" fmla="*/ 1517536 h 4853104"/>
              <a:gd name="connsiteX4612" fmla="*/ 5053549 w 9642298"/>
              <a:gd name="connsiteY4612" fmla="*/ 1491839 h 4853104"/>
              <a:gd name="connsiteX4613" fmla="*/ 5074520 w 9642298"/>
              <a:gd name="connsiteY4613" fmla="*/ 1507687 h 4853104"/>
              <a:gd name="connsiteX4614" fmla="*/ 5043828 w 9642298"/>
              <a:gd name="connsiteY4614" fmla="*/ 1556242 h 4853104"/>
              <a:gd name="connsiteX4615" fmla="*/ 5034399 w 9642298"/>
              <a:gd name="connsiteY4615" fmla="*/ 1522198 h 4853104"/>
              <a:gd name="connsiteX4616" fmla="*/ 5028989 w 9642298"/>
              <a:gd name="connsiteY4616" fmla="*/ 1567451 h 4853104"/>
              <a:gd name="connsiteX4617" fmla="*/ 5019774 w 9642298"/>
              <a:gd name="connsiteY4617" fmla="*/ 1526917 h 4853104"/>
              <a:gd name="connsiteX4618" fmla="*/ 5011338 w 9642298"/>
              <a:gd name="connsiteY4618" fmla="*/ 1558613 h 4853104"/>
              <a:gd name="connsiteX4619" fmla="*/ 4992935 w 9642298"/>
              <a:gd name="connsiteY4619" fmla="*/ 1569306 h 4853104"/>
              <a:gd name="connsiteX4620" fmla="*/ 4999606 w 9642298"/>
              <a:gd name="connsiteY4620" fmla="*/ 1583411 h 4853104"/>
              <a:gd name="connsiteX4621" fmla="*/ 5047309 w 9642298"/>
              <a:gd name="connsiteY4621" fmla="*/ 1582386 h 4853104"/>
              <a:gd name="connsiteX4622" fmla="*/ 5079616 w 9642298"/>
              <a:gd name="connsiteY4622" fmla="*/ 1576188 h 4853104"/>
              <a:gd name="connsiteX4623" fmla="*/ 5077205 w 9642298"/>
              <a:gd name="connsiteY4623" fmla="*/ 1578496 h 4853104"/>
              <a:gd name="connsiteX4624" fmla="*/ 5078645 w 9642298"/>
              <a:gd name="connsiteY4624" fmla="*/ 1587065 h 4853104"/>
              <a:gd name="connsiteX4625" fmla="*/ 5100903 w 9642298"/>
              <a:gd name="connsiteY4625" fmla="*/ 1570234 h 4853104"/>
              <a:gd name="connsiteX4626" fmla="*/ 5111135 w 9642298"/>
              <a:gd name="connsiteY4626" fmla="*/ 1584691 h 4853104"/>
              <a:gd name="connsiteX4627" fmla="*/ 5106529 w 9642298"/>
              <a:gd name="connsiteY4627" fmla="*/ 1610332 h 4853104"/>
              <a:gd name="connsiteX4628" fmla="*/ 5156909 w 9642298"/>
              <a:gd name="connsiteY4628" fmla="*/ 1610332 h 4853104"/>
              <a:gd name="connsiteX4629" fmla="*/ 5166149 w 9642298"/>
              <a:gd name="connsiteY4629" fmla="*/ 1559106 h 4853104"/>
              <a:gd name="connsiteX4630" fmla="*/ 5090697 w 9642298"/>
              <a:gd name="connsiteY4630" fmla="*/ 1555778 h 4853104"/>
              <a:gd name="connsiteX4631" fmla="*/ 5120617 w 9642298"/>
              <a:gd name="connsiteY4631" fmla="*/ 1526837 h 4853104"/>
              <a:gd name="connsiteX4632" fmla="*/ 5068924 w 9642298"/>
              <a:gd name="connsiteY4632" fmla="*/ 1559541 h 4853104"/>
              <a:gd name="connsiteX4633" fmla="*/ 5099884 w 9642298"/>
              <a:gd name="connsiteY4633" fmla="*/ 1504497 h 4853104"/>
              <a:gd name="connsiteX4634" fmla="*/ 5062279 w 9642298"/>
              <a:gd name="connsiteY4634" fmla="*/ 1453651 h 4853104"/>
              <a:gd name="connsiteX4635" fmla="*/ 5114456 w 9642298"/>
              <a:gd name="connsiteY4635" fmla="*/ 1499749 h 4853104"/>
              <a:gd name="connsiteX4636" fmla="*/ 5162561 w 9642298"/>
              <a:gd name="connsiteY4636" fmla="*/ 1466635 h 4853104"/>
              <a:gd name="connsiteX4637" fmla="*/ 5157446 w 9642298"/>
              <a:gd name="connsiteY4637" fmla="*/ 1505368 h 4853104"/>
              <a:gd name="connsiteX4638" fmla="*/ 5143116 w 9642298"/>
              <a:gd name="connsiteY4638" fmla="*/ 1503515 h 4853104"/>
              <a:gd name="connsiteX4639" fmla="*/ 5163579 w 9642298"/>
              <a:gd name="connsiteY4639" fmla="*/ 1532456 h 4853104"/>
              <a:gd name="connsiteX4640" fmla="*/ 5185327 w 9642298"/>
              <a:gd name="connsiteY4640" fmla="*/ 1528719 h 4853104"/>
              <a:gd name="connsiteX4641" fmla="*/ 5176382 w 9642298"/>
              <a:gd name="connsiteY4641" fmla="*/ 1573453 h 4853104"/>
              <a:gd name="connsiteX4642" fmla="*/ 5197621 w 9642298"/>
              <a:gd name="connsiteY4642" fmla="*/ 1582809 h 4853104"/>
              <a:gd name="connsiteX4643" fmla="*/ 5212969 w 9642298"/>
              <a:gd name="connsiteY4643" fmla="*/ 1558533 h 4853104"/>
              <a:gd name="connsiteX4644" fmla="*/ 5237315 w 9642298"/>
              <a:gd name="connsiteY4644" fmla="*/ 1581363 h 4853104"/>
              <a:gd name="connsiteX4645" fmla="*/ 5234478 w 9642298"/>
              <a:gd name="connsiteY4645" fmla="*/ 1561342 h 4853104"/>
              <a:gd name="connsiteX4646" fmla="*/ 5258233 w 9642298"/>
              <a:gd name="connsiteY4646" fmla="*/ 1597239 h 4853104"/>
              <a:gd name="connsiteX4647" fmla="*/ 5298170 w 9642298"/>
              <a:gd name="connsiteY4647" fmla="*/ 1589327 h 4853104"/>
              <a:gd name="connsiteX4648" fmla="*/ 5300714 w 9642298"/>
              <a:gd name="connsiteY4648" fmla="*/ 1615923 h 4853104"/>
              <a:gd name="connsiteX4649" fmla="*/ 5329374 w 9642298"/>
              <a:gd name="connsiteY4649" fmla="*/ 1619688 h 4853104"/>
              <a:gd name="connsiteX4650" fmla="*/ 5318874 w 9642298"/>
              <a:gd name="connsiteY4650" fmla="*/ 1611776 h 4853104"/>
              <a:gd name="connsiteX4651" fmla="*/ 5334222 w 9642298"/>
              <a:gd name="connsiteY4651" fmla="*/ 1587420 h 4853104"/>
              <a:gd name="connsiteX4652" fmla="*/ 5381576 w 9642298"/>
              <a:gd name="connsiteY4652" fmla="*/ 1573943 h 4853104"/>
              <a:gd name="connsiteX4653" fmla="*/ 5371318 w 9642298"/>
              <a:gd name="connsiteY4653" fmla="*/ 1559515 h 4853104"/>
              <a:gd name="connsiteX4654" fmla="*/ 5385406 w 9642298"/>
              <a:gd name="connsiteY4654" fmla="*/ 1567806 h 4853104"/>
              <a:gd name="connsiteX4655" fmla="*/ 5412778 w 9642298"/>
              <a:gd name="connsiteY4655" fmla="*/ 1604221 h 4853104"/>
              <a:gd name="connsiteX4656" fmla="*/ 5410689 w 9642298"/>
              <a:gd name="connsiteY4656" fmla="*/ 1564587 h 4853104"/>
              <a:gd name="connsiteX4657" fmla="*/ 5432465 w 9642298"/>
              <a:gd name="connsiteY4657" fmla="*/ 1560850 h 4853104"/>
              <a:gd name="connsiteX4658" fmla="*/ 5441679 w 9642298"/>
              <a:gd name="connsiteY4658" fmla="*/ 1601412 h 4853104"/>
              <a:gd name="connsiteX4659" fmla="*/ 5429653 w 9642298"/>
              <a:gd name="connsiteY4659" fmla="*/ 1632698 h 4853104"/>
              <a:gd name="connsiteX4660" fmla="*/ 5447571 w 9642298"/>
              <a:gd name="connsiteY4660" fmla="*/ 1635098 h 4853104"/>
              <a:gd name="connsiteX4661" fmla="*/ 5448588 w 9642298"/>
              <a:gd name="connsiteY4661" fmla="*/ 1608886 h 4853104"/>
              <a:gd name="connsiteX4662" fmla="*/ 5523801 w 9642298"/>
              <a:gd name="connsiteY4662" fmla="*/ 1618677 h 4853104"/>
              <a:gd name="connsiteX4663" fmla="*/ 5541210 w 9642298"/>
              <a:gd name="connsiteY4663" fmla="*/ 1634116 h 4853104"/>
              <a:gd name="connsiteX4664" fmla="*/ 5533284 w 9642298"/>
              <a:gd name="connsiteY4664" fmla="*/ 1652748 h 4853104"/>
              <a:gd name="connsiteX4665" fmla="*/ 5566012 w 9642298"/>
              <a:gd name="connsiteY4665" fmla="*/ 1643881 h 4853104"/>
              <a:gd name="connsiteX4666" fmla="*/ 5574234 w 9642298"/>
              <a:gd name="connsiteY4666" fmla="*/ 1618677 h 4853104"/>
              <a:gd name="connsiteX4667" fmla="*/ 5580075 w 9642298"/>
              <a:gd name="connsiteY4667" fmla="*/ 1652284 h 4853104"/>
              <a:gd name="connsiteX4668" fmla="*/ 5590985 w 9642298"/>
              <a:gd name="connsiteY4668" fmla="*/ 1649944 h 4853104"/>
              <a:gd name="connsiteX4669" fmla="*/ 5599075 w 9642298"/>
              <a:gd name="connsiteY4669" fmla="*/ 1659105 h 4853104"/>
              <a:gd name="connsiteX4670" fmla="*/ 5575595 w 9642298"/>
              <a:gd name="connsiteY4670" fmla="*/ 1668452 h 4853104"/>
              <a:gd name="connsiteX4671" fmla="*/ 5438626 w 9642298"/>
              <a:gd name="connsiteY4671" fmla="*/ 1679807 h 4853104"/>
              <a:gd name="connsiteX4672" fmla="*/ 5439430 w 9642298"/>
              <a:gd name="connsiteY4672" fmla="*/ 1660248 h 4853104"/>
              <a:gd name="connsiteX4673" fmla="*/ 5399523 w 9642298"/>
              <a:gd name="connsiteY4673" fmla="*/ 1668186 h 4853104"/>
              <a:gd name="connsiteX4674" fmla="*/ 5410770 w 9642298"/>
              <a:gd name="connsiteY4674" fmla="*/ 1656485 h 4853104"/>
              <a:gd name="connsiteX4675" fmla="*/ 5368050 w 9642298"/>
              <a:gd name="connsiteY4675" fmla="*/ 1644374 h 4853104"/>
              <a:gd name="connsiteX4676" fmla="*/ 5345552 w 9642298"/>
              <a:gd name="connsiteY4676" fmla="*/ 1667776 h 4853104"/>
              <a:gd name="connsiteX4677" fmla="*/ 5342684 w 9642298"/>
              <a:gd name="connsiteY4677" fmla="*/ 1647702 h 4853104"/>
              <a:gd name="connsiteX4678" fmla="*/ 5317159 w 9642298"/>
              <a:gd name="connsiteY4678" fmla="*/ 1657467 h 4853104"/>
              <a:gd name="connsiteX4679" fmla="*/ 5341427 w 9642298"/>
              <a:gd name="connsiteY4679" fmla="*/ 1680351 h 4853104"/>
              <a:gd name="connsiteX4680" fmla="*/ 5297956 w 9642298"/>
              <a:gd name="connsiteY4680" fmla="*/ 1687800 h 4853104"/>
              <a:gd name="connsiteX4681" fmla="*/ 5287993 w 9642298"/>
              <a:gd name="connsiteY4681" fmla="*/ 1666849 h 4853104"/>
              <a:gd name="connsiteX4682" fmla="*/ 5238333 w 9642298"/>
              <a:gd name="connsiteY4682" fmla="*/ 1647209 h 4853104"/>
              <a:gd name="connsiteX4683" fmla="*/ 5215300 w 9642298"/>
              <a:gd name="connsiteY4683" fmla="*/ 1683599 h 4853104"/>
              <a:gd name="connsiteX4684" fmla="*/ 5216076 w 9642298"/>
              <a:gd name="connsiteY4684" fmla="*/ 1664068 h 4853104"/>
              <a:gd name="connsiteX4685" fmla="*/ 5193578 w 9642298"/>
              <a:gd name="connsiteY4685" fmla="*/ 1687336 h 4853104"/>
              <a:gd name="connsiteX4686" fmla="*/ 5165936 w 9642298"/>
              <a:gd name="connsiteY4686" fmla="*/ 1657521 h 4853104"/>
              <a:gd name="connsiteX4687" fmla="*/ 5172363 w 9642298"/>
              <a:gd name="connsiteY4687" fmla="*/ 1677951 h 4853104"/>
              <a:gd name="connsiteX4688" fmla="*/ 5132698 w 9642298"/>
              <a:gd name="connsiteY4688" fmla="*/ 1679369 h 4853104"/>
              <a:gd name="connsiteX4689" fmla="*/ 5139097 w 9642298"/>
              <a:gd name="connsiteY4689" fmla="*/ 1699911 h 4853104"/>
              <a:gd name="connsiteX4690" fmla="*/ 5127580 w 9642298"/>
              <a:gd name="connsiteY4690" fmla="*/ 1718158 h 4853104"/>
              <a:gd name="connsiteX4691" fmla="*/ 5106608 w 9642298"/>
              <a:gd name="connsiteY4691" fmla="*/ 1702282 h 4853104"/>
              <a:gd name="connsiteX4692" fmla="*/ 5129644 w 9642298"/>
              <a:gd name="connsiteY4692" fmla="*/ 1665841 h 4853104"/>
              <a:gd name="connsiteX4693" fmla="*/ 5115609 w 9642298"/>
              <a:gd name="connsiteY4693" fmla="*/ 1657576 h 4853104"/>
              <a:gd name="connsiteX4694" fmla="*/ 5110438 w 9642298"/>
              <a:gd name="connsiteY4694" fmla="*/ 1696199 h 4853104"/>
              <a:gd name="connsiteX4695" fmla="*/ 5088476 w 9642298"/>
              <a:gd name="connsiteY4695" fmla="*/ 1706537 h 4853104"/>
              <a:gd name="connsiteX4696" fmla="*/ 5113036 w 9642298"/>
              <a:gd name="connsiteY4696" fmla="*/ 1722769 h 4853104"/>
              <a:gd name="connsiteX4697" fmla="*/ 5122251 w 9642298"/>
              <a:gd name="connsiteY4697" fmla="*/ 1763357 h 4853104"/>
              <a:gd name="connsiteX4698" fmla="*/ 5097958 w 9642298"/>
              <a:gd name="connsiteY4698" fmla="*/ 1740498 h 4853104"/>
              <a:gd name="connsiteX4699" fmla="*/ 5102322 w 9642298"/>
              <a:gd name="connsiteY4699" fmla="*/ 1721349 h 4853104"/>
              <a:gd name="connsiteX4700" fmla="*/ 5083895 w 9642298"/>
              <a:gd name="connsiteY4700" fmla="*/ 1732179 h 4853104"/>
              <a:gd name="connsiteX4701" fmla="*/ 5081325 w 9642298"/>
              <a:gd name="connsiteY4701" fmla="*/ 1705555 h 4853104"/>
              <a:gd name="connsiteX4702" fmla="*/ 5070049 w 9642298"/>
              <a:gd name="connsiteY4702" fmla="*/ 1717176 h 4853104"/>
              <a:gd name="connsiteX4703" fmla="*/ 5118179 w 9642298"/>
              <a:gd name="connsiteY4703" fmla="*/ 1775957 h 4853104"/>
              <a:gd name="connsiteX4704" fmla="*/ 5120457 w 9642298"/>
              <a:gd name="connsiteY4704" fmla="*/ 1809074 h 4853104"/>
              <a:gd name="connsiteX4705" fmla="*/ 5128142 w 9642298"/>
              <a:gd name="connsiteY4705" fmla="*/ 1796909 h 4853104"/>
              <a:gd name="connsiteX4706" fmla="*/ 5133257 w 9642298"/>
              <a:gd name="connsiteY4706" fmla="*/ 1758228 h 4853104"/>
              <a:gd name="connsiteX4707" fmla="*/ 5200326 w 9642298"/>
              <a:gd name="connsiteY4707" fmla="*/ 1793171 h 4853104"/>
              <a:gd name="connsiteX4708" fmla="*/ 5203138 w 9642298"/>
              <a:gd name="connsiteY4708" fmla="*/ 1813246 h 4853104"/>
              <a:gd name="connsiteX4709" fmla="*/ 5246637 w 9642298"/>
              <a:gd name="connsiteY4709" fmla="*/ 1805746 h 4853104"/>
              <a:gd name="connsiteX4710" fmla="*/ 5250947 w 9642298"/>
              <a:gd name="connsiteY4710" fmla="*/ 1786705 h 4853104"/>
              <a:gd name="connsiteX4711" fmla="*/ 5325943 w 9642298"/>
              <a:gd name="connsiteY4711" fmla="*/ 1802962 h 4853104"/>
              <a:gd name="connsiteX4712" fmla="*/ 5322113 w 9642298"/>
              <a:gd name="connsiteY4712" fmla="*/ 1808936 h 4853104"/>
              <a:gd name="connsiteX4713" fmla="*/ 5341266 w 9642298"/>
              <a:gd name="connsiteY4713" fmla="*/ 1778686 h 4853104"/>
              <a:gd name="connsiteX4714" fmla="*/ 5336390 w 9642298"/>
              <a:gd name="connsiteY4714" fmla="*/ 1810818 h 4853104"/>
              <a:gd name="connsiteX4715" fmla="*/ 5350478 w 9642298"/>
              <a:gd name="connsiteY4715" fmla="*/ 1819249 h 4853104"/>
              <a:gd name="connsiteX4716" fmla="*/ 5369414 w 9642298"/>
              <a:gd name="connsiteY4716" fmla="*/ 1795462 h 4853104"/>
              <a:gd name="connsiteX4717" fmla="*/ 5448510 w 9642298"/>
              <a:gd name="connsiteY4717" fmla="*/ 1799200 h 4853104"/>
              <a:gd name="connsiteX4718" fmla="*/ 5474811 w 9642298"/>
              <a:gd name="connsiteY4718" fmla="*/ 1769795 h 4853104"/>
              <a:gd name="connsiteX4719" fmla="*/ 5455607 w 9642298"/>
              <a:gd name="connsiteY4719" fmla="*/ 1800073 h 4853104"/>
              <a:gd name="connsiteX4720" fmla="*/ 5565397 w 9642298"/>
              <a:gd name="connsiteY4720" fmla="*/ 1847208 h 4853104"/>
              <a:gd name="connsiteX4721" fmla="*/ 5559235 w 9642298"/>
              <a:gd name="connsiteY4721" fmla="*/ 1820119 h 4853104"/>
              <a:gd name="connsiteX4722" fmla="*/ 5576135 w 9642298"/>
              <a:gd name="connsiteY4722" fmla="*/ 1848571 h 4853104"/>
              <a:gd name="connsiteX4723" fmla="*/ 5634445 w 9642298"/>
              <a:gd name="connsiteY4723" fmla="*/ 1829968 h 4853104"/>
              <a:gd name="connsiteX4724" fmla="*/ 5619901 w 9642298"/>
              <a:gd name="connsiteY4724" fmla="*/ 1834604 h 4853104"/>
              <a:gd name="connsiteX4725" fmla="*/ 5670042 w 9642298"/>
              <a:gd name="connsiteY4725" fmla="*/ 1841179 h 4853104"/>
              <a:gd name="connsiteX4726" fmla="*/ 5660320 w 9642298"/>
              <a:gd name="connsiteY4726" fmla="*/ 1813573 h 4853104"/>
              <a:gd name="connsiteX4727" fmla="*/ 5645482 w 9642298"/>
              <a:gd name="connsiteY4727" fmla="*/ 1824784 h 4853104"/>
              <a:gd name="connsiteX4728" fmla="*/ 5636000 w 9642298"/>
              <a:gd name="connsiteY4728" fmla="*/ 1790743 h 4853104"/>
              <a:gd name="connsiteX4729" fmla="*/ 5653409 w 9642298"/>
              <a:gd name="connsiteY4729" fmla="*/ 1806156 h 4853104"/>
              <a:gd name="connsiteX4730" fmla="*/ 5654427 w 9642298"/>
              <a:gd name="connsiteY4730" fmla="*/ 1780078 h 4853104"/>
              <a:gd name="connsiteX4731" fmla="*/ 5674648 w 9642298"/>
              <a:gd name="connsiteY4731" fmla="*/ 1815483 h 4853104"/>
              <a:gd name="connsiteX4732" fmla="*/ 5725511 w 9642298"/>
              <a:gd name="connsiteY4732" fmla="*/ 1802364 h 4853104"/>
              <a:gd name="connsiteX4733" fmla="*/ 5708156 w 9642298"/>
              <a:gd name="connsiteY4733" fmla="*/ 1787006 h 4853104"/>
              <a:gd name="connsiteX4734" fmla="*/ 5736787 w 9642298"/>
              <a:gd name="connsiteY4734" fmla="*/ 1790743 h 4853104"/>
              <a:gd name="connsiteX4735" fmla="*/ 5729127 w 9642298"/>
              <a:gd name="connsiteY4735" fmla="*/ 1802908 h 4853104"/>
              <a:gd name="connsiteX4736" fmla="*/ 5752673 w 9642298"/>
              <a:gd name="connsiteY4736" fmla="*/ 1845352 h 4853104"/>
              <a:gd name="connsiteX4737" fmla="*/ 5699720 w 9642298"/>
              <a:gd name="connsiteY4737" fmla="*/ 1818676 h 4853104"/>
              <a:gd name="connsiteX4738" fmla="*/ 5669291 w 9642298"/>
              <a:gd name="connsiteY4738" fmla="*/ 1860681 h 4853104"/>
              <a:gd name="connsiteX4739" fmla="*/ 5701272 w 9642298"/>
              <a:gd name="connsiteY4739" fmla="*/ 1871400 h 4853104"/>
              <a:gd name="connsiteX4740" fmla="*/ 5730415 w 9642298"/>
              <a:gd name="connsiteY4740" fmla="*/ 1862099 h 4853104"/>
              <a:gd name="connsiteX4741" fmla="*/ 5711772 w 9642298"/>
              <a:gd name="connsiteY4741" fmla="*/ 1879393 h 4853104"/>
              <a:gd name="connsiteX4742" fmla="*/ 5740403 w 9642298"/>
              <a:gd name="connsiteY4742" fmla="*/ 1883105 h 4853104"/>
              <a:gd name="connsiteX4743" fmla="*/ 5704568 w 9642298"/>
              <a:gd name="connsiteY4743" fmla="*/ 1878439 h 4853104"/>
              <a:gd name="connsiteX4744" fmla="*/ 5707380 w 9642298"/>
              <a:gd name="connsiteY4744" fmla="*/ 1898514 h 4853104"/>
              <a:gd name="connsiteX4745" fmla="*/ 5594804 w 9642298"/>
              <a:gd name="connsiteY4745" fmla="*/ 1923228 h 4853104"/>
              <a:gd name="connsiteX4746" fmla="*/ 5621912 w 9642298"/>
              <a:gd name="connsiteY4746" fmla="*/ 1874293 h 4853104"/>
              <a:gd name="connsiteX4747" fmla="*/ 5615028 w 9642298"/>
              <a:gd name="connsiteY4747" fmla="*/ 1866793 h 4853104"/>
              <a:gd name="connsiteX4748" fmla="*/ 5589180 w 9642298"/>
              <a:gd name="connsiteY4748" fmla="*/ 1883105 h 4853104"/>
              <a:gd name="connsiteX4749" fmla="*/ 5576886 w 9642298"/>
              <a:gd name="connsiteY4749" fmla="*/ 1920992 h 4853104"/>
              <a:gd name="connsiteX4750" fmla="*/ 5508828 w 9642298"/>
              <a:gd name="connsiteY4750" fmla="*/ 1912017 h 4853104"/>
              <a:gd name="connsiteX4751" fmla="*/ 5515469 w 9642298"/>
              <a:gd name="connsiteY4751" fmla="*/ 1926038 h 4853104"/>
              <a:gd name="connsiteX4752" fmla="*/ 5476579 w 9642298"/>
              <a:gd name="connsiteY4752" fmla="*/ 1907899 h 4853104"/>
              <a:gd name="connsiteX4753" fmla="*/ 5451268 w 9642298"/>
              <a:gd name="connsiteY4753" fmla="*/ 1911118 h 4853104"/>
              <a:gd name="connsiteX4754" fmla="*/ 5453813 w 9642298"/>
              <a:gd name="connsiteY4754" fmla="*/ 1937630 h 4853104"/>
              <a:gd name="connsiteX4755" fmla="*/ 5415190 w 9642298"/>
              <a:gd name="connsiteY4755" fmla="*/ 1912999 h 4853104"/>
              <a:gd name="connsiteX4756" fmla="*/ 5403189 w 9642298"/>
              <a:gd name="connsiteY4756" fmla="*/ 1944286 h 4853104"/>
              <a:gd name="connsiteX4757" fmla="*/ 5401128 w 9642298"/>
              <a:gd name="connsiteY4757" fmla="*/ 1904571 h 4853104"/>
              <a:gd name="connsiteX4758" fmla="*/ 5356614 w 9642298"/>
              <a:gd name="connsiteY4758" fmla="*/ 1938257 h 4853104"/>
              <a:gd name="connsiteX4759" fmla="*/ 5346649 w 9642298"/>
              <a:gd name="connsiteY4759" fmla="*/ 1917226 h 4853104"/>
              <a:gd name="connsiteX4760" fmla="*/ 5345658 w 9642298"/>
              <a:gd name="connsiteY4760" fmla="*/ 1943386 h 4853104"/>
              <a:gd name="connsiteX4761" fmla="*/ 5320586 w 9642298"/>
              <a:gd name="connsiteY4761" fmla="*/ 1940059 h 4853104"/>
              <a:gd name="connsiteX4762" fmla="*/ 5354603 w 9642298"/>
              <a:gd name="connsiteY4762" fmla="*/ 1990441 h 4853104"/>
              <a:gd name="connsiteX4763" fmla="*/ 5358675 w 9642298"/>
              <a:gd name="connsiteY4763" fmla="*/ 1977866 h 4853104"/>
              <a:gd name="connsiteX4764" fmla="*/ 5352595 w 9642298"/>
              <a:gd name="connsiteY4764" fmla="*/ 1950861 h 4853104"/>
              <a:gd name="connsiteX4765" fmla="*/ 5381228 w 9642298"/>
              <a:gd name="connsiteY4765" fmla="*/ 1954569 h 4853104"/>
              <a:gd name="connsiteX4766" fmla="*/ 5389638 w 9642298"/>
              <a:gd name="connsiteY4766" fmla="*/ 1922765 h 4853104"/>
              <a:gd name="connsiteX4767" fmla="*/ 5406296 w 9642298"/>
              <a:gd name="connsiteY4767" fmla="*/ 1957843 h 4853104"/>
              <a:gd name="connsiteX4768" fmla="*/ 5428072 w 9642298"/>
              <a:gd name="connsiteY4768" fmla="*/ 1954080 h 4853104"/>
              <a:gd name="connsiteX4769" fmla="*/ 5428795 w 9642298"/>
              <a:gd name="connsiteY4769" fmla="*/ 1934520 h 4853104"/>
              <a:gd name="connsiteX4770" fmla="*/ 5453116 w 9642298"/>
              <a:gd name="connsiteY4770" fmla="*/ 1957379 h 4853104"/>
              <a:gd name="connsiteX4771" fmla="*/ 5472856 w 9642298"/>
              <a:gd name="connsiteY4771" fmla="*/ 1913981 h 4853104"/>
              <a:gd name="connsiteX4772" fmla="*/ 5478480 w 9642298"/>
              <a:gd name="connsiteY4772" fmla="*/ 1954080 h 4853104"/>
              <a:gd name="connsiteX4773" fmla="*/ 5521683 w 9642298"/>
              <a:gd name="connsiteY4773" fmla="*/ 1953123 h 4853104"/>
              <a:gd name="connsiteX4774" fmla="*/ 5511454 w 9642298"/>
              <a:gd name="connsiteY4774" fmla="*/ 1938667 h 4853104"/>
              <a:gd name="connsiteX4775" fmla="*/ 5525809 w 9642298"/>
              <a:gd name="connsiteY4775" fmla="*/ 1940548 h 4853104"/>
              <a:gd name="connsiteX4776" fmla="*/ 5524524 w 9642298"/>
              <a:gd name="connsiteY4776" fmla="*/ 1973227 h 4853104"/>
              <a:gd name="connsiteX4777" fmla="*/ 5420626 w 9642298"/>
              <a:gd name="connsiteY4777" fmla="*/ 1959698 h 4853104"/>
              <a:gd name="connsiteX4778" fmla="*/ 5415753 w 9642298"/>
              <a:gd name="connsiteY4778" fmla="*/ 1991913 h 4853104"/>
              <a:gd name="connsiteX4779" fmla="*/ 5405815 w 9642298"/>
              <a:gd name="connsiteY4779" fmla="*/ 1970936 h 4853104"/>
              <a:gd name="connsiteX4780" fmla="*/ 5391994 w 9642298"/>
              <a:gd name="connsiteY4780" fmla="*/ 1955987 h 4853104"/>
              <a:gd name="connsiteX4781" fmla="*/ 5373593 w 9642298"/>
              <a:gd name="connsiteY4781" fmla="*/ 1966680 h 4853104"/>
              <a:gd name="connsiteX4782" fmla="*/ 5362586 w 9642298"/>
              <a:gd name="connsiteY4782" fmla="*/ 1971863 h 4853104"/>
              <a:gd name="connsiteX4783" fmla="*/ 5390200 w 9642298"/>
              <a:gd name="connsiteY4783" fmla="*/ 2001704 h 4853104"/>
              <a:gd name="connsiteX4784" fmla="*/ 5336710 w 9642298"/>
              <a:gd name="connsiteY4784" fmla="*/ 1988147 h 4853104"/>
              <a:gd name="connsiteX4785" fmla="*/ 5307331 w 9642298"/>
              <a:gd name="connsiteY4785" fmla="*/ 2004049 h 4853104"/>
              <a:gd name="connsiteX4786" fmla="*/ 5317052 w 9642298"/>
              <a:gd name="connsiteY4786" fmla="*/ 2031547 h 4853104"/>
              <a:gd name="connsiteX4787" fmla="*/ 5275617 w 9642298"/>
              <a:gd name="connsiteY4787" fmla="*/ 1986838 h 4853104"/>
              <a:gd name="connsiteX4788" fmla="*/ 5185302 w 9642298"/>
              <a:gd name="connsiteY4788" fmla="*/ 1994751 h 4853104"/>
              <a:gd name="connsiteX4789" fmla="*/ 5153053 w 9642298"/>
              <a:gd name="connsiteY4789" fmla="*/ 1990575 h 4853104"/>
              <a:gd name="connsiteX4790" fmla="*/ 5166391 w 9642298"/>
              <a:gd name="connsiteY4790" fmla="*/ 2018508 h 4853104"/>
              <a:gd name="connsiteX4791" fmla="*/ 5142312 w 9642298"/>
              <a:gd name="connsiteY4791" fmla="*/ 1989183 h 4853104"/>
              <a:gd name="connsiteX4792" fmla="*/ 5127231 w 9642298"/>
              <a:gd name="connsiteY4792" fmla="*/ 2006887 h 4853104"/>
              <a:gd name="connsiteX4793" fmla="*/ 5109850 w 9642298"/>
              <a:gd name="connsiteY4793" fmla="*/ 1991475 h 4853104"/>
              <a:gd name="connsiteX4794" fmla="*/ 5120322 w 9642298"/>
              <a:gd name="connsiteY4794" fmla="*/ 1999413 h 4853104"/>
              <a:gd name="connsiteX4795" fmla="*/ 5108590 w 9642298"/>
              <a:gd name="connsiteY4795" fmla="*/ 2024098 h 4853104"/>
              <a:gd name="connsiteX4796" fmla="*/ 5106020 w 9642298"/>
              <a:gd name="connsiteY4796" fmla="*/ 1997477 h 4853104"/>
              <a:gd name="connsiteX4797" fmla="*/ 5056897 w 9642298"/>
              <a:gd name="connsiteY4797" fmla="*/ 2056751 h 4853104"/>
              <a:gd name="connsiteX4798" fmla="*/ 5039995 w 9642298"/>
              <a:gd name="connsiteY4798" fmla="*/ 2028328 h 4853104"/>
              <a:gd name="connsiteX4799" fmla="*/ 5058157 w 9642298"/>
              <a:gd name="connsiteY4799" fmla="*/ 2024236 h 4853104"/>
              <a:gd name="connsiteX4800" fmla="*/ 5087056 w 9642298"/>
              <a:gd name="connsiteY4800" fmla="*/ 2021372 h 4853104"/>
              <a:gd name="connsiteX4801" fmla="*/ 5087565 w 9642298"/>
              <a:gd name="connsiteY4801" fmla="*/ 2008250 h 4853104"/>
              <a:gd name="connsiteX4802" fmla="*/ 5036915 w 9642298"/>
              <a:gd name="connsiteY4802" fmla="*/ 2014825 h 4853104"/>
              <a:gd name="connsiteX4803" fmla="*/ 5047925 w 9642298"/>
              <a:gd name="connsiteY4803" fmla="*/ 2009671 h 4853104"/>
              <a:gd name="connsiteX4804" fmla="*/ 5040987 w 9642298"/>
              <a:gd name="connsiteY4804" fmla="*/ 2002222 h 4853104"/>
              <a:gd name="connsiteX4805" fmla="*/ 5025906 w 9642298"/>
              <a:gd name="connsiteY4805" fmla="*/ 2019926 h 4853104"/>
              <a:gd name="connsiteX4806" fmla="*/ 4991864 w 9642298"/>
              <a:gd name="connsiteY4806" fmla="*/ 1969681 h 4853104"/>
              <a:gd name="connsiteX4807" fmla="*/ 4970358 w 9642298"/>
              <a:gd name="connsiteY4807" fmla="*/ 1966818 h 4853104"/>
              <a:gd name="connsiteX4808" fmla="*/ 4966233 w 9642298"/>
              <a:gd name="connsiteY4808" fmla="*/ 1979392 h 4853104"/>
              <a:gd name="connsiteX4809" fmla="*/ 4972124 w 9642298"/>
              <a:gd name="connsiteY4809" fmla="*/ 2012998 h 4853104"/>
              <a:gd name="connsiteX4810" fmla="*/ 4951394 w 9642298"/>
              <a:gd name="connsiteY4810" fmla="*/ 1990575 h 4853104"/>
              <a:gd name="connsiteX4811" fmla="*/ 4959082 w 9642298"/>
              <a:gd name="connsiteY4811" fmla="*/ 1978410 h 4853104"/>
              <a:gd name="connsiteX4812" fmla="*/ 4929913 w 9642298"/>
              <a:gd name="connsiteY4812" fmla="*/ 1987795 h 4853104"/>
              <a:gd name="connsiteX4813" fmla="*/ 4934010 w 9642298"/>
              <a:gd name="connsiteY4813" fmla="*/ 1975137 h 4853104"/>
              <a:gd name="connsiteX4814" fmla="*/ 4886924 w 9642298"/>
              <a:gd name="connsiteY4814" fmla="*/ 1982230 h 4853104"/>
              <a:gd name="connsiteX4815" fmla="*/ 4914566 w 9642298"/>
              <a:gd name="connsiteY4815" fmla="*/ 2012071 h 4853104"/>
              <a:gd name="connsiteX4816" fmla="*/ 4885101 w 9642298"/>
              <a:gd name="connsiteY4816" fmla="*/ 2027864 h 4853104"/>
              <a:gd name="connsiteX4817" fmla="*/ 4883093 w 9642298"/>
              <a:gd name="connsiteY4817" fmla="*/ 1988284 h 4853104"/>
              <a:gd name="connsiteX4818" fmla="*/ 4860595 w 9642298"/>
              <a:gd name="connsiteY4818" fmla="*/ 2011578 h 4853104"/>
              <a:gd name="connsiteX4819" fmla="*/ 4858534 w 9642298"/>
              <a:gd name="connsiteY4819" fmla="*/ 1971918 h 4853104"/>
              <a:gd name="connsiteX4820" fmla="*/ 4866193 w 9642298"/>
              <a:gd name="connsiteY4820" fmla="*/ 1959779 h 4853104"/>
              <a:gd name="connsiteX4821" fmla="*/ 4884140 w 9642298"/>
              <a:gd name="connsiteY4821" fmla="*/ 1962098 h 4853104"/>
              <a:gd name="connsiteX4822" fmla="*/ 4866998 w 9642298"/>
              <a:gd name="connsiteY4822" fmla="*/ 1940276 h 4853104"/>
              <a:gd name="connsiteX4823" fmla="*/ 4877978 w 9642298"/>
              <a:gd name="connsiteY4823" fmla="*/ 1935039 h 4853104"/>
              <a:gd name="connsiteX4824" fmla="*/ 4856498 w 9642298"/>
              <a:gd name="connsiteY4824" fmla="*/ 1932312 h 4853104"/>
              <a:gd name="connsiteX4825" fmla="*/ 4857541 w 9642298"/>
              <a:gd name="connsiteY4825" fmla="*/ 1906235 h 4853104"/>
              <a:gd name="connsiteX4826" fmla="*/ 4792536 w 9642298"/>
              <a:gd name="connsiteY4826" fmla="*/ 1910871 h 4853104"/>
              <a:gd name="connsiteX4827" fmla="*/ 4783830 w 9642298"/>
              <a:gd name="connsiteY4827" fmla="*/ 1949034 h 4853104"/>
              <a:gd name="connsiteX4828" fmla="*/ 4819402 w 9642298"/>
              <a:gd name="connsiteY4828" fmla="*/ 1960297 h 4853104"/>
              <a:gd name="connsiteX4829" fmla="*/ 4758011 w 9642298"/>
              <a:gd name="connsiteY4829" fmla="*/ 1965400 h 4853104"/>
              <a:gd name="connsiteX4830" fmla="*/ 4801534 w 9642298"/>
              <a:gd name="connsiteY4830" fmla="*/ 1957926 h 4853104"/>
              <a:gd name="connsiteX4831" fmla="*/ 4809169 w 9642298"/>
              <a:gd name="connsiteY4831" fmla="*/ 2037764 h 4853104"/>
              <a:gd name="connsiteX4832" fmla="*/ 4788439 w 9642298"/>
              <a:gd name="connsiteY4832" fmla="*/ 2015315 h 4853104"/>
              <a:gd name="connsiteX4833" fmla="*/ 4802527 w 9642298"/>
              <a:gd name="connsiteY4833" fmla="*/ 2023663 h 4853104"/>
              <a:gd name="connsiteX4834" fmla="*/ 4785866 w 9642298"/>
              <a:gd name="connsiteY4834" fmla="*/ 1988720 h 4853104"/>
              <a:gd name="connsiteX4835" fmla="*/ 4756726 w 9642298"/>
              <a:gd name="connsiteY4835" fmla="*/ 1998133 h 4853104"/>
              <a:gd name="connsiteX4836" fmla="*/ 4744940 w 9642298"/>
              <a:gd name="connsiteY4836" fmla="*/ 2022790 h 4853104"/>
              <a:gd name="connsiteX4837" fmla="*/ 4762833 w 9642298"/>
              <a:gd name="connsiteY4837" fmla="*/ 2025109 h 4853104"/>
              <a:gd name="connsiteX4838" fmla="*/ 4737736 w 9642298"/>
              <a:gd name="connsiteY4838" fmla="*/ 2021890 h 4853104"/>
              <a:gd name="connsiteX4839" fmla="*/ 4740306 w 9642298"/>
              <a:gd name="connsiteY4839" fmla="*/ 2048457 h 4853104"/>
              <a:gd name="connsiteX4840" fmla="*/ 4726460 w 9642298"/>
              <a:gd name="connsiteY4840" fmla="*/ 2033537 h 4853104"/>
              <a:gd name="connsiteX4841" fmla="*/ 4706773 w 9642298"/>
              <a:gd name="connsiteY4841" fmla="*/ 1985011 h 4853104"/>
              <a:gd name="connsiteX4842" fmla="*/ 4701925 w 9642298"/>
              <a:gd name="connsiteY4842" fmla="*/ 2017199 h 4853104"/>
              <a:gd name="connsiteX4843" fmla="*/ 4687862 w 9642298"/>
              <a:gd name="connsiteY4843" fmla="*/ 2008823 h 4853104"/>
              <a:gd name="connsiteX4844" fmla="*/ 4671980 w 9642298"/>
              <a:gd name="connsiteY4844" fmla="*/ 2046166 h 4853104"/>
              <a:gd name="connsiteX4845" fmla="*/ 4651275 w 9642298"/>
              <a:gd name="connsiteY4845" fmla="*/ 2023772 h 4853104"/>
              <a:gd name="connsiteX4846" fmla="*/ 4666089 w 9642298"/>
              <a:gd name="connsiteY4846" fmla="*/ 2012506 h 4853104"/>
              <a:gd name="connsiteX4847" fmla="*/ 4644847 w 9642298"/>
              <a:gd name="connsiteY4847" fmla="*/ 2003204 h 4853104"/>
              <a:gd name="connsiteX4848" fmla="*/ 4636169 w 9642298"/>
              <a:gd name="connsiteY4848" fmla="*/ 2041421 h 4853104"/>
              <a:gd name="connsiteX4849" fmla="*/ 4626206 w 9642298"/>
              <a:gd name="connsiteY4849" fmla="*/ 2020444 h 4853104"/>
              <a:gd name="connsiteX4850" fmla="*/ 4638714 w 9642298"/>
              <a:gd name="connsiteY4850" fmla="*/ 1976199 h 4853104"/>
              <a:gd name="connsiteX4851" fmla="*/ 4598860 w 9642298"/>
              <a:gd name="connsiteY4851" fmla="*/ 1984083 h 4853104"/>
              <a:gd name="connsiteX4852" fmla="*/ 4626740 w 9642298"/>
              <a:gd name="connsiteY4852" fmla="*/ 2007380 h 4853104"/>
              <a:gd name="connsiteX4853" fmla="*/ 4572208 w 9642298"/>
              <a:gd name="connsiteY4853" fmla="*/ 2020063 h 4853104"/>
              <a:gd name="connsiteX4854" fmla="*/ 4590864 w 9642298"/>
              <a:gd name="connsiteY4854" fmla="*/ 2037562 h 4853104"/>
              <a:gd name="connsiteX4855" fmla="*/ 4596283 w 9642298"/>
              <a:gd name="connsiteY4855" fmla="*/ 2049322 h 4853104"/>
              <a:gd name="connsiteX4856" fmla="*/ 4596262 w 9642298"/>
              <a:gd name="connsiteY4856" fmla="*/ 2049305 h 4853104"/>
              <a:gd name="connsiteX4857" fmla="*/ 4591655 w 9642298"/>
              <a:gd name="connsiteY4857" fmla="*/ 2074944 h 4853104"/>
              <a:gd name="connsiteX4858" fmla="*/ 4581931 w 9642298"/>
              <a:gd name="connsiteY4858" fmla="*/ 2047395 h 4853104"/>
              <a:gd name="connsiteX4859" fmla="*/ 4565808 w 9642298"/>
              <a:gd name="connsiteY4859" fmla="*/ 2091285 h 4853104"/>
              <a:gd name="connsiteX4860" fmla="*/ 4508220 w 9642298"/>
              <a:gd name="connsiteY4860" fmla="*/ 2090357 h 4853104"/>
              <a:gd name="connsiteX4861" fmla="*/ 4522579 w 9642298"/>
              <a:gd name="connsiteY4861" fmla="*/ 2092210 h 4853104"/>
              <a:gd name="connsiteX4862" fmla="*/ 4522337 w 9642298"/>
              <a:gd name="connsiteY4862" fmla="*/ 2098756 h 4853104"/>
              <a:gd name="connsiteX4863" fmla="*/ 4533855 w 9642298"/>
              <a:gd name="connsiteY4863" fmla="*/ 2080508 h 4853104"/>
              <a:gd name="connsiteX4864" fmla="*/ 4578852 w 9642298"/>
              <a:gd name="connsiteY4864" fmla="*/ 2125816 h 4853104"/>
              <a:gd name="connsiteX4865" fmla="*/ 4590367 w 9642298"/>
              <a:gd name="connsiteY4865" fmla="*/ 2107594 h 4853104"/>
              <a:gd name="connsiteX4866" fmla="*/ 4592940 w 9642298"/>
              <a:gd name="connsiteY4866" fmla="*/ 2134189 h 4853104"/>
              <a:gd name="connsiteX4867" fmla="*/ 4574780 w 9642298"/>
              <a:gd name="connsiteY4867" fmla="*/ 2138419 h 4853104"/>
              <a:gd name="connsiteX4868" fmla="*/ 4535888 w 9642298"/>
              <a:gd name="connsiteY4868" fmla="*/ 2120223 h 4853104"/>
              <a:gd name="connsiteX4869" fmla="*/ 4538408 w 9642298"/>
              <a:gd name="connsiteY4869" fmla="*/ 2146764 h 4853104"/>
              <a:gd name="connsiteX4870" fmla="*/ 4552791 w 9642298"/>
              <a:gd name="connsiteY4870" fmla="*/ 2148648 h 4853104"/>
              <a:gd name="connsiteX4871" fmla="*/ 4527426 w 9642298"/>
              <a:gd name="connsiteY4871" fmla="*/ 2151865 h 4853104"/>
              <a:gd name="connsiteX4872" fmla="*/ 4517194 w 9642298"/>
              <a:gd name="connsiteY4872" fmla="*/ 2137383 h 4853104"/>
              <a:gd name="connsiteX4873" fmla="*/ 4511328 w 9642298"/>
              <a:gd name="connsiteY4873" fmla="*/ 2103859 h 4853104"/>
              <a:gd name="connsiteX4874" fmla="*/ 4506455 w 9642298"/>
              <a:gd name="connsiteY4874" fmla="*/ 2136019 h 4853104"/>
              <a:gd name="connsiteX4875" fmla="*/ 4483956 w 9642298"/>
              <a:gd name="connsiteY4875" fmla="*/ 2067524 h 4853104"/>
              <a:gd name="connsiteX4876" fmla="*/ 4475759 w 9642298"/>
              <a:gd name="connsiteY4876" fmla="*/ 2092728 h 4853104"/>
              <a:gd name="connsiteX4877" fmla="*/ 4482696 w 9642298"/>
              <a:gd name="connsiteY4877" fmla="*/ 2100148 h 4853104"/>
              <a:gd name="connsiteX4878" fmla="*/ 4474474 w 9642298"/>
              <a:gd name="connsiteY4878" fmla="*/ 2125435 h 4853104"/>
              <a:gd name="connsiteX4879" fmla="*/ 4450982 w 9642298"/>
              <a:gd name="connsiteY4879" fmla="*/ 2082828 h 4853104"/>
              <a:gd name="connsiteX4880" fmla="*/ 4446376 w 9642298"/>
              <a:gd name="connsiteY4880" fmla="*/ 2108576 h 4853104"/>
              <a:gd name="connsiteX4881" fmla="*/ 4449188 w 9642298"/>
              <a:gd name="connsiteY4881" fmla="*/ 2128571 h 4853104"/>
              <a:gd name="connsiteX4882" fmla="*/ 4456098 w 9642298"/>
              <a:gd name="connsiteY4882" fmla="*/ 2136099 h 4853104"/>
              <a:gd name="connsiteX4883" fmla="*/ 4470697 w 9642298"/>
              <a:gd name="connsiteY4883" fmla="*/ 2131354 h 4853104"/>
              <a:gd name="connsiteX4884" fmla="*/ 4469170 w 9642298"/>
              <a:gd name="connsiteY4884" fmla="*/ 2170605 h 4853104"/>
              <a:gd name="connsiteX4885" fmla="*/ 4438207 w 9642298"/>
              <a:gd name="connsiteY4885" fmla="*/ 2133671 h 4853104"/>
              <a:gd name="connsiteX4886" fmla="*/ 4411609 w 9642298"/>
              <a:gd name="connsiteY4886" fmla="*/ 2169706 h 4853104"/>
              <a:gd name="connsiteX4887" fmla="*/ 4426689 w 9642298"/>
              <a:gd name="connsiteY4887" fmla="*/ 2151839 h 4853104"/>
              <a:gd name="connsiteX4888" fmla="*/ 4464831 w 9642298"/>
              <a:gd name="connsiteY4888" fmla="*/ 2189671 h 4853104"/>
              <a:gd name="connsiteX4889" fmla="*/ 4460223 w 9642298"/>
              <a:gd name="connsiteY4889" fmla="*/ 2215340 h 4853104"/>
              <a:gd name="connsiteX4890" fmla="*/ 4485533 w 9642298"/>
              <a:gd name="connsiteY4890" fmla="*/ 2212012 h 4853104"/>
              <a:gd name="connsiteX4891" fmla="*/ 4519845 w 9642298"/>
              <a:gd name="connsiteY4891" fmla="*/ 2164032 h 4853104"/>
              <a:gd name="connsiteX4892" fmla="*/ 4536692 w 9642298"/>
              <a:gd name="connsiteY4892" fmla="*/ 2192481 h 4853104"/>
              <a:gd name="connsiteX4893" fmla="*/ 4555414 w 9642298"/>
              <a:gd name="connsiteY4893" fmla="*/ 2175241 h 4853104"/>
              <a:gd name="connsiteX4894" fmla="*/ 4563825 w 9642298"/>
              <a:gd name="connsiteY4894" fmla="*/ 2143491 h 4853104"/>
              <a:gd name="connsiteX4895" fmla="*/ 4577888 w 9642298"/>
              <a:gd name="connsiteY4895" fmla="*/ 2151810 h 4853104"/>
              <a:gd name="connsiteX4896" fmla="*/ 4566637 w 9642298"/>
              <a:gd name="connsiteY4896" fmla="*/ 2163514 h 4853104"/>
              <a:gd name="connsiteX4897" fmla="*/ 4587609 w 9642298"/>
              <a:gd name="connsiteY4897" fmla="*/ 2179388 h 4853104"/>
              <a:gd name="connsiteX4898" fmla="*/ 4575343 w 9642298"/>
              <a:gd name="connsiteY4898" fmla="*/ 2217195 h 4853104"/>
              <a:gd name="connsiteX4899" fmla="*/ 4593745 w 9642298"/>
              <a:gd name="connsiteY4899" fmla="*/ 2206365 h 4853104"/>
              <a:gd name="connsiteX4900" fmla="*/ 4601939 w 9642298"/>
              <a:gd name="connsiteY4900" fmla="*/ 2181215 h 4853104"/>
              <a:gd name="connsiteX4901" fmla="*/ 4637750 w 9642298"/>
              <a:gd name="connsiteY4901" fmla="*/ 2185854 h 4853104"/>
              <a:gd name="connsiteX4902" fmla="*/ 4604993 w 9642298"/>
              <a:gd name="connsiteY4902" fmla="*/ 2194800 h 4853104"/>
              <a:gd name="connsiteX4903" fmla="*/ 4565861 w 9642298"/>
              <a:gd name="connsiteY4903" fmla="*/ 2274968 h 4853104"/>
              <a:gd name="connsiteX4904" fmla="*/ 4544647 w 9642298"/>
              <a:gd name="connsiteY4904" fmla="*/ 2265638 h 4853104"/>
              <a:gd name="connsiteX4905" fmla="*/ 4545907 w 9642298"/>
              <a:gd name="connsiteY4905" fmla="*/ 2233069 h 4853104"/>
              <a:gd name="connsiteX4906" fmla="*/ 4566851 w 9642298"/>
              <a:gd name="connsiteY4906" fmla="*/ 2248891 h 4853104"/>
              <a:gd name="connsiteX4907" fmla="*/ 4581985 w 9642298"/>
              <a:gd name="connsiteY4907" fmla="*/ 2231216 h 4853104"/>
              <a:gd name="connsiteX4908" fmla="*/ 4553862 w 9642298"/>
              <a:gd name="connsiteY4908" fmla="*/ 2214386 h 4853104"/>
              <a:gd name="connsiteX4909" fmla="*/ 4534926 w 9642298"/>
              <a:gd name="connsiteY4909" fmla="*/ 2238198 h 4853104"/>
              <a:gd name="connsiteX4910" fmla="*/ 4580433 w 9642298"/>
              <a:gd name="connsiteY4910" fmla="*/ 2178543 h 4853104"/>
              <a:gd name="connsiteX4911" fmla="*/ 4516980 w 9642298"/>
              <a:gd name="connsiteY4911" fmla="*/ 2235878 h 4853104"/>
              <a:gd name="connsiteX4912" fmla="*/ 4513898 w 9642298"/>
              <a:gd name="connsiteY4912" fmla="*/ 2222350 h 4853104"/>
              <a:gd name="connsiteX4913" fmla="*/ 4506747 w 9642298"/>
              <a:gd name="connsiteY4913" fmla="*/ 2221422 h 4853104"/>
              <a:gd name="connsiteX4914" fmla="*/ 4518293 w 9642298"/>
              <a:gd name="connsiteY4914" fmla="*/ 2203229 h 4853104"/>
              <a:gd name="connsiteX4915" fmla="*/ 4488588 w 9642298"/>
              <a:gd name="connsiteY4915" fmla="*/ 2225678 h 4853104"/>
              <a:gd name="connsiteX4916" fmla="*/ 4502166 w 9642298"/>
              <a:gd name="connsiteY4916" fmla="*/ 2247090 h 4853104"/>
              <a:gd name="connsiteX4917" fmla="*/ 4487331 w 9642298"/>
              <a:gd name="connsiteY4917" fmla="*/ 2258330 h 4853104"/>
              <a:gd name="connsiteX4918" fmla="*/ 4470160 w 9642298"/>
              <a:gd name="connsiteY4918" fmla="*/ 2236371 h 4853104"/>
              <a:gd name="connsiteX4919" fmla="*/ 4446886 w 9642298"/>
              <a:gd name="connsiteY4919" fmla="*/ 2279304 h 4853104"/>
              <a:gd name="connsiteX4920" fmla="*/ 4422351 w 9642298"/>
              <a:gd name="connsiteY4920" fmla="*/ 2262967 h 4853104"/>
              <a:gd name="connsiteX4921" fmla="*/ 4410540 w 9642298"/>
              <a:gd name="connsiteY4921" fmla="*/ 2287678 h 4853104"/>
              <a:gd name="connsiteX4922" fmla="*/ 4519042 w 9642298"/>
              <a:gd name="connsiteY4922" fmla="*/ 2275487 h 4853104"/>
              <a:gd name="connsiteX4923" fmla="*/ 4565324 w 9642298"/>
              <a:gd name="connsiteY4923" fmla="*/ 2288142 h 4853104"/>
              <a:gd name="connsiteX4924" fmla="*/ 4568164 w 9642298"/>
              <a:gd name="connsiteY4924" fmla="*/ 2308111 h 4853104"/>
              <a:gd name="connsiteX4925" fmla="*/ 4548961 w 9642298"/>
              <a:gd name="connsiteY4925" fmla="*/ 2338495 h 4853104"/>
              <a:gd name="connsiteX4926" fmla="*/ 4550513 w 9642298"/>
              <a:gd name="connsiteY4926" fmla="*/ 2299353 h 4853104"/>
              <a:gd name="connsiteX4927" fmla="*/ 4525444 w 9642298"/>
              <a:gd name="connsiteY4927" fmla="*/ 2296080 h 4853104"/>
              <a:gd name="connsiteX4928" fmla="*/ 4546683 w 9642298"/>
              <a:gd name="connsiteY4928" fmla="*/ 2305381 h 4853104"/>
              <a:gd name="connsiteX4929" fmla="*/ 4505730 w 9642298"/>
              <a:gd name="connsiteY4929" fmla="*/ 2339477 h 4853104"/>
              <a:gd name="connsiteX4930" fmla="*/ 4524398 w 9642298"/>
              <a:gd name="connsiteY4930" fmla="*/ 2322186 h 4853104"/>
              <a:gd name="connsiteX4931" fmla="*/ 4414637 w 9642298"/>
              <a:gd name="connsiteY4931" fmla="*/ 2366975 h 4853104"/>
              <a:gd name="connsiteX4932" fmla="*/ 4389326 w 9642298"/>
              <a:gd name="connsiteY4932" fmla="*/ 2370274 h 4853104"/>
              <a:gd name="connsiteX4933" fmla="*/ 4400845 w 9642298"/>
              <a:gd name="connsiteY4933" fmla="*/ 2352080 h 4853104"/>
              <a:gd name="connsiteX4934" fmla="*/ 4401593 w 9642298"/>
              <a:gd name="connsiteY4934" fmla="*/ 2332469 h 4853104"/>
              <a:gd name="connsiteX4935" fmla="*/ 4380058 w 9642298"/>
              <a:gd name="connsiteY4935" fmla="*/ 2329714 h 4853104"/>
              <a:gd name="connsiteX4936" fmla="*/ 4399770 w 9642298"/>
              <a:gd name="connsiteY4936" fmla="*/ 2286289 h 4853104"/>
              <a:gd name="connsiteX4937" fmla="*/ 4326867 w 9642298"/>
              <a:gd name="connsiteY4937" fmla="*/ 2309583 h 4853104"/>
              <a:gd name="connsiteX4938" fmla="*/ 4319688 w 9642298"/>
              <a:gd name="connsiteY4938" fmla="*/ 2308709 h 4853104"/>
              <a:gd name="connsiteX4939" fmla="*/ 4318428 w 9642298"/>
              <a:gd name="connsiteY4939" fmla="*/ 2341361 h 4853104"/>
              <a:gd name="connsiteX4940" fmla="*/ 4304874 w 9642298"/>
              <a:gd name="connsiteY4940" fmla="*/ 2319920 h 4853104"/>
              <a:gd name="connsiteX4941" fmla="*/ 4279296 w 9642298"/>
              <a:gd name="connsiteY4941" fmla="*/ 2329631 h 4853104"/>
              <a:gd name="connsiteX4942" fmla="*/ 4346525 w 9642298"/>
              <a:gd name="connsiteY4942" fmla="*/ 2358135 h 4853104"/>
              <a:gd name="connsiteX4943" fmla="*/ 4353220 w 9642298"/>
              <a:gd name="connsiteY4943" fmla="*/ 2372155 h 4853104"/>
              <a:gd name="connsiteX4944" fmla="*/ 4347836 w 9642298"/>
              <a:gd name="connsiteY4944" fmla="*/ 2417382 h 4853104"/>
              <a:gd name="connsiteX4945" fmla="*/ 4358578 w 9642298"/>
              <a:gd name="connsiteY4945" fmla="*/ 2418691 h 4853104"/>
              <a:gd name="connsiteX4946" fmla="*/ 4388227 w 9642298"/>
              <a:gd name="connsiteY4946" fmla="*/ 2396351 h 4853104"/>
              <a:gd name="connsiteX4947" fmla="*/ 4369558 w 9642298"/>
              <a:gd name="connsiteY4947" fmla="*/ 2413591 h 4853104"/>
              <a:gd name="connsiteX4948" fmla="*/ 4455535 w 9642298"/>
              <a:gd name="connsiteY4948" fmla="*/ 2424802 h 4853104"/>
              <a:gd name="connsiteX4949" fmla="*/ 4471662 w 9642298"/>
              <a:gd name="connsiteY4949" fmla="*/ 2472782 h 4853104"/>
              <a:gd name="connsiteX4950" fmla="*/ 4473695 w 9642298"/>
              <a:gd name="connsiteY4950" fmla="*/ 2420547 h 4853104"/>
              <a:gd name="connsiteX4951" fmla="*/ 4490598 w 9642298"/>
              <a:gd name="connsiteY4951" fmla="*/ 2449050 h 4853104"/>
              <a:gd name="connsiteX4952" fmla="*/ 4479080 w 9642298"/>
              <a:gd name="connsiteY4952" fmla="*/ 2467189 h 4853104"/>
              <a:gd name="connsiteX4953" fmla="*/ 4499756 w 9642298"/>
              <a:gd name="connsiteY4953" fmla="*/ 2489612 h 4853104"/>
              <a:gd name="connsiteX4954" fmla="*/ 4501045 w 9642298"/>
              <a:gd name="connsiteY4954" fmla="*/ 2457042 h 4853104"/>
              <a:gd name="connsiteX4955" fmla="*/ 4526113 w 9642298"/>
              <a:gd name="connsiteY4955" fmla="*/ 2460290 h 4853104"/>
              <a:gd name="connsiteX4956" fmla="*/ 4528417 w 9642298"/>
              <a:gd name="connsiteY4956" fmla="*/ 2493404 h 4853104"/>
              <a:gd name="connsiteX4957" fmla="*/ 4554745 w 9642298"/>
              <a:gd name="connsiteY4957" fmla="*/ 2464082 h 4853104"/>
              <a:gd name="connsiteX4958" fmla="*/ 4625911 w 9642298"/>
              <a:gd name="connsiteY4958" fmla="*/ 2486284 h 4853104"/>
              <a:gd name="connsiteX4959" fmla="*/ 4637643 w 9642298"/>
              <a:gd name="connsiteY4959" fmla="*/ 2461734 h 4853104"/>
              <a:gd name="connsiteX4960" fmla="*/ 4625377 w 9642298"/>
              <a:gd name="connsiteY4960" fmla="*/ 2499432 h 4853104"/>
              <a:gd name="connsiteX4961" fmla="*/ 4654304 w 9642298"/>
              <a:gd name="connsiteY4961" fmla="*/ 2496622 h 4853104"/>
              <a:gd name="connsiteX4962" fmla="*/ 4680416 w 9642298"/>
              <a:gd name="connsiteY4962" fmla="*/ 2473735 h 4853104"/>
              <a:gd name="connsiteX4963" fmla="*/ 4682666 w 9642298"/>
              <a:gd name="connsiteY4963" fmla="*/ 2506932 h 4853104"/>
              <a:gd name="connsiteX4964" fmla="*/ 4689844 w 9642298"/>
              <a:gd name="connsiteY4964" fmla="*/ 2507780 h 4853104"/>
              <a:gd name="connsiteX4965" fmla="*/ 4684702 w 9642298"/>
              <a:gd name="connsiteY4965" fmla="*/ 2454643 h 4853104"/>
              <a:gd name="connsiteX4966" fmla="*/ 4698284 w 9642298"/>
              <a:gd name="connsiteY4966" fmla="*/ 2476110 h 4853104"/>
              <a:gd name="connsiteX4967" fmla="*/ 4693436 w 9642298"/>
              <a:gd name="connsiteY4967" fmla="*/ 2508352 h 4853104"/>
              <a:gd name="connsiteX4968" fmla="*/ 4744057 w 9642298"/>
              <a:gd name="connsiteY4968" fmla="*/ 2501752 h 4853104"/>
              <a:gd name="connsiteX4969" fmla="*/ 4764816 w 9642298"/>
              <a:gd name="connsiteY4969" fmla="*/ 2524146 h 4853104"/>
              <a:gd name="connsiteX4970" fmla="*/ 4776547 w 9642298"/>
              <a:gd name="connsiteY4970" fmla="*/ 2499432 h 4853104"/>
              <a:gd name="connsiteX4971" fmla="*/ 4779117 w 9642298"/>
              <a:gd name="connsiteY4971" fmla="*/ 2525999 h 4853104"/>
              <a:gd name="connsiteX4972" fmla="*/ 4771457 w 9642298"/>
              <a:gd name="connsiteY4972" fmla="*/ 2538221 h 4853104"/>
              <a:gd name="connsiteX4973" fmla="*/ 4835658 w 9642298"/>
              <a:gd name="connsiteY4973" fmla="*/ 2553141 h 4853104"/>
              <a:gd name="connsiteX4974" fmla="*/ 4857676 w 9642298"/>
              <a:gd name="connsiteY4974" fmla="*/ 2542829 h 4853104"/>
              <a:gd name="connsiteX4975" fmla="*/ 4879933 w 9642298"/>
              <a:gd name="connsiteY4975" fmla="*/ 2525999 h 4853104"/>
              <a:gd name="connsiteX4976" fmla="*/ 4857889 w 9642298"/>
              <a:gd name="connsiteY4976" fmla="*/ 2536311 h 4853104"/>
              <a:gd name="connsiteX4977" fmla="*/ 4848731 w 9642298"/>
              <a:gd name="connsiteY4977" fmla="*/ 2495695 h 4853104"/>
              <a:gd name="connsiteX4978" fmla="*/ 4859951 w 9642298"/>
              <a:gd name="connsiteY4978" fmla="*/ 2484019 h 4853104"/>
              <a:gd name="connsiteX4979" fmla="*/ 4861986 w 9642298"/>
              <a:gd name="connsiteY4979" fmla="*/ 2523682 h 4853104"/>
              <a:gd name="connsiteX4980" fmla="*/ 4877121 w 9642298"/>
              <a:gd name="connsiteY4980" fmla="*/ 2506007 h 4853104"/>
              <a:gd name="connsiteX4981" fmla="*/ 4870721 w 9642298"/>
              <a:gd name="connsiteY4981" fmla="*/ 2485494 h 4853104"/>
              <a:gd name="connsiteX4982" fmla="*/ 4899619 w 9642298"/>
              <a:gd name="connsiteY4982" fmla="*/ 2482685 h 4853104"/>
              <a:gd name="connsiteX4983" fmla="*/ 4881192 w 9642298"/>
              <a:gd name="connsiteY4983" fmla="*/ 2493378 h 4853104"/>
              <a:gd name="connsiteX4984" fmla="*/ 4884246 w 9642298"/>
              <a:gd name="connsiteY4984" fmla="*/ 2506906 h 4853104"/>
              <a:gd name="connsiteX4985" fmla="*/ 4904788 w 9642298"/>
              <a:gd name="connsiteY4985" fmla="*/ 2535873 h 4853104"/>
              <a:gd name="connsiteX4986" fmla="*/ 4905514 w 9642298"/>
              <a:gd name="connsiteY4986" fmla="*/ 2516262 h 4853104"/>
              <a:gd name="connsiteX4987" fmla="*/ 4915234 w 9642298"/>
              <a:gd name="connsiteY4987" fmla="*/ 2543840 h 4853104"/>
              <a:gd name="connsiteX4988" fmla="*/ 4926995 w 9642298"/>
              <a:gd name="connsiteY4988" fmla="*/ 2519017 h 4853104"/>
              <a:gd name="connsiteX4989" fmla="*/ 4951073 w 9642298"/>
              <a:gd name="connsiteY4989" fmla="*/ 2548393 h 4853104"/>
              <a:gd name="connsiteX4990" fmla="*/ 4969472 w 9642298"/>
              <a:gd name="connsiteY4990" fmla="*/ 2537729 h 4853104"/>
              <a:gd name="connsiteX4991" fmla="*/ 4966902 w 9642298"/>
              <a:gd name="connsiteY4991" fmla="*/ 2511133 h 4853104"/>
              <a:gd name="connsiteX4992" fmla="*/ 5013989 w 9642298"/>
              <a:gd name="connsiteY4992" fmla="*/ 2504151 h 4853104"/>
              <a:gd name="connsiteX4993" fmla="*/ 5012971 w 9642298"/>
              <a:gd name="connsiteY4993" fmla="*/ 2530200 h 4853104"/>
              <a:gd name="connsiteX4994" fmla="*/ 5027326 w 9642298"/>
              <a:gd name="connsiteY4994" fmla="*/ 2532027 h 4853104"/>
              <a:gd name="connsiteX4995" fmla="*/ 5031879 w 9642298"/>
              <a:gd name="connsiteY4995" fmla="*/ 2506414 h 4853104"/>
              <a:gd name="connsiteX4996" fmla="*/ 5068199 w 9642298"/>
              <a:gd name="connsiteY4996" fmla="*/ 2497985 h 4853104"/>
              <a:gd name="connsiteX4997" fmla="*/ 5050576 w 9642298"/>
              <a:gd name="connsiteY4997" fmla="*/ 2489148 h 4853104"/>
              <a:gd name="connsiteX4998" fmla="*/ 5086412 w 9642298"/>
              <a:gd name="connsiteY4998" fmla="*/ 2493839 h 4853104"/>
              <a:gd name="connsiteX4999" fmla="*/ 5085394 w 9642298"/>
              <a:gd name="connsiteY4999" fmla="*/ 2519890 h 4853104"/>
              <a:gd name="connsiteX5000" fmla="*/ 5114830 w 9642298"/>
              <a:gd name="connsiteY5000" fmla="*/ 2504097 h 4853104"/>
              <a:gd name="connsiteX5001" fmla="*/ 5095065 w 9642298"/>
              <a:gd name="connsiteY5001" fmla="*/ 2455570 h 4853104"/>
              <a:gd name="connsiteX5002" fmla="*/ 5123992 w 9642298"/>
              <a:gd name="connsiteY5002" fmla="*/ 2452761 h 4853104"/>
              <a:gd name="connsiteX5003" fmla="*/ 5126536 w 9642298"/>
              <a:gd name="connsiteY5003" fmla="*/ 2479328 h 4853104"/>
              <a:gd name="connsiteX5004" fmla="*/ 5187202 w 9642298"/>
              <a:gd name="connsiteY5004" fmla="*/ 2493839 h 4853104"/>
              <a:gd name="connsiteX5005" fmla="*/ 5168266 w 9642298"/>
              <a:gd name="connsiteY5005" fmla="*/ 2517571 h 4853104"/>
              <a:gd name="connsiteX5006" fmla="*/ 5240450 w 9642298"/>
              <a:gd name="connsiteY5006" fmla="*/ 2513833 h 4853104"/>
              <a:gd name="connsiteX5007" fmla="*/ 5221754 w 9642298"/>
              <a:gd name="connsiteY5007" fmla="*/ 2531073 h 4853104"/>
              <a:gd name="connsiteX5008" fmla="*/ 5279554 w 9642298"/>
              <a:gd name="connsiteY5008" fmla="*/ 2525535 h 4853104"/>
              <a:gd name="connsiteX5009" fmla="*/ 5286224 w 9642298"/>
              <a:gd name="connsiteY5009" fmla="*/ 2539447 h 4853104"/>
              <a:gd name="connsiteX5010" fmla="*/ 5327926 w 9642298"/>
              <a:gd name="connsiteY5010" fmla="*/ 2485821 h 4853104"/>
              <a:gd name="connsiteX5011" fmla="*/ 5300554 w 9642298"/>
              <a:gd name="connsiteY5011" fmla="*/ 2541357 h 4853104"/>
              <a:gd name="connsiteX5012" fmla="*/ 5339953 w 9642298"/>
              <a:gd name="connsiteY5012" fmla="*/ 2546486 h 4853104"/>
              <a:gd name="connsiteX5013" fmla="*/ 5324872 w 9642298"/>
              <a:gd name="connsiteY5013" fmla="*/ 2564270 h 4853104"/>
              <a:gd name="connsiteX5014" fmla="*/ 5241977 w 9642298"/>
              <a:gd name="connsiteY5014" fmla="*/ 2566561 h 4853104"/>
              <a:gd name="connsiteX5015" fmla="*/ 5262732 w 9642298"/>
              <a:gd name="connsiteY5015" fmla="*/ 2588927 h 4853104"/>
              <a:gd name="connsiteX5016" fmla="*/ 5295732 w 9642298"/>
              <a:gd name="connsiteY5016" fmla="*/ 2573488 h 4853104"/>
              <a:gd name="connsiteX5017" fmla="*/ 5291607 w 9642298"/>
              <a:gd name="connsiteY5017" fmla="*/ 2586117 h 4853104"/>
              <a:gd name="connsiteX5018" fmla="*/ 5320266 w 9642298"/>
              <a:gd name="connsiteY5018" fmla="*/ 2589883 h 4853104"/>
              <a:gd name="connsiteX5019" fmla="*/ 5308990 w 9642298"/>
              <a:gd name="connsiteY5019" fmla="*/ 2601530 h 4853104"/>
              <a:gd name="connsiteX5020" fmla="*/ 5376540 w 9642298"/>
              <a:gd name="connsiteY5020" fmla="*/ 2623435 h 4853104"/>
              <a:gd name="connsiteX5021" fmla="*/ 5435359 w 9642298"/>
              <a:gd name="connsiteY5021" fmla="*/ 2591656 h 4853104"/>
              <a:gd name="connsiteX5022" fmla="*/ 5356586 w 9642298"/>
              <a:gd name="connsiteY5022" fmla="*/ 2581455 h 4853104"/>
              <a:gd name="connsiteX5023" fmla="*/ 5339416 w 9642298"/>
              <a:gd name="connsiteY5023" fmla="*/ 2559579 h 4853104"/>
              <a:gd name="connsiteX5024" fmla="*/ 5403378 w 9642298"/>
              <a:gd name="connsiteY5024" fmla="*/ 2580963 h 4853104"/>
              <a:gd name="connsiteX5025" fmla="*/ 5407717 w 9642298"/>
              <a:gd name="connsiteY5025" fmla="*/ 2561896 h 4853104"/>
              <a:gd name="connsiteX5026" fmla="*/ 5379352 w 9642298"/>
              <a:gd name="connsiteY5026" fmla="*/ 2551612 h 4853104"/>
              <a:gd name="connsiteX5027" fmla="*/ 5391351 w 9642298"/>
              <a:gd name="connsiteY5027" fmla="*/ 2520354 h 4853104"/>
              <a:gd name="connsiteX5028" fmla="*/ 5386798 w 9642298"/>
              <a:gd name="connsiteY5028" fmla="*/ 2545993 h 4853104"/>
              <a:gd name="connsiteX5029" fmla="*/ 5415430 w 9642298"/>
              <a:gd name="connsiteY5029" fmla="*/ 2549676 h 4853104"/>
              <a:gd name="connsiteX5030" fmla="*/ 5415162 w 9642298"/>
              <a:gd name="connsiteY5030" fmla="*/ 2464380 h 4853104"/>
              <a:gd name="connsiteX5031" fmla="*/ 5404154 w 9642298"/>
              <a:gd name="connsiteY5031" fmla="*/ 2469508 h 4853104"/>
              <a:gd name="connsiteX5032" fmla="*/ 5374721 w 9642298"/>
              <a:gd name="connsiteY5032" fmla="*/ 2393487 h 4853104"/>
              <a:gd name="connsiteX5033" fmla="*/ 5406432 w 9642298"/>
              <a:gd name="connsiteY5033" fmla="*/ 2410781 h 4853104"/>
              <a:gd name="connsiteX5034" fmla="*/ 5407235 w 9642298"/>
              <a:gd name="connsiteY5034" fmla="*/ 2391168 h 4853104"/>
              <a:gd name="connsiteX5035" fmla="*/ 5420573 w 9642298"/>
              <a:gd name="connsiteY5035" fmla="*/ 2419101 h 4853104"/>
              <a:gd name="connsiteX5036" fmla="*/ 5402146 w 9642298"/>
              <a:gd name="connsiteY5036" fmla="*/ 2429848 h 4853104"/>
              <a:gd name="connsiteX5037" fmla="*/ 5408788 w 9642298"/>
              <a:gd name="connsiteY5037" fmla="*/ 2443841 h 4853104"/>
              <a:gd name="connsiteX5038" fmla="*/ 5427243 w 9642298"/>
              <a:gd name="connsiteY5038" fmla="*/ 2433067 h 4853104"/>
              <a:gd name="connsiteX5039" fmla="*/ 5430269 w 9642298"/>
              <a:gd name="connsiteY5039" fmla="*/ 2446595 h 4853104"/>
              <a:gd name="connsiteX5040" fmla="*/ 5418565 w 9642298"/>
              <a:gd name="connsiteY5040" fmla="*/ 2471390 h 4853104"/>
              <a:gd name="connsiteX5041" fmla="*/ 5451535 w 9642298"/>
              <a:gd name="connsiteY5041" fmla="*/ 2547849 h 4853104"/>
              <a:gd name="connsiteX5042" fmla="*/ 5495034 w 9642298"/>
              <a:gd name="connsiteY5042" fmla="*/ 2540349 h 4853104"/>
              <a:gd name="connsiteX5043" fmla="*/ 5492194 w 9642298"/>
              <a:gd name="connsiteY5043" fmla="*/ 2520300 h 4853104"/>
              <a:gd name="connsiteX5044" fmla="*/ 5531354 w 9642298"/>
              <a:gd name="connsiteY5044" fmla="*/ 2532001 h 4853104"/>
              <a:gd name="connsiteX5045" fmla="*/ 5513433 w 9642298"/>
              <a:gd name="connsiteY5045" fmla="*/ 2529681 h 4853104"/>
              <a:gd name="connsiteX5046" fmla="*/ 5501705 w 9642298"/>
              <a:gd name="connsiteY5046" fmla="*/ 2554341 h 4853104"/>
              <a:gd name="connsiteX5047" fmla="*/ 5542655 w 9642298"/>
              <a:gd name="connsiteY5047" fmla="*/ 2520354 h 4853104"/>
              <a:gd name="connsiteX5048" fmla="*/ 5640364 w 9642298"/>
              <a:gd name="connsiteY5048" fmla="*/ 2506769 h 4853104"/>
              <a:gd name="connsiteX5049" fmla="*/ 5639346 w 9642298"/>
              <a:gd name="connsiteY5049" fmla="*/ 2532929 h 4853104"/>
              <a:gd name="connsiteX5050" fmla="*/ 5671540 w 9642298"/>
              <a:gd name="connsiteY5050" fmla="*/ 2537018 h 4853104"/>
              <a:gd name="connsiteX5051" fmla="*/ 5675935 w 9642298"/>
              <a:gd name="connsiteY5051" fmla="*/ 2517954 h 4853104"/>
              <a:gd name="connsiteX5052" fmla="*/ 5696908 w 9642298"/>
              <a:gd name="connsiteY5052" fmla="*/ 2533828 h 4853104"/>
              <a:gd name="connsiteX5053" fmla="*/ 5712494 w 9642298"/>
              <a:gd name="connsiteY5053" fmla="*/ 2502977 h 4853104"/>
              <a:gd name="connsiteX5054" fmla="*/ 5718413 w 9642298"/>
              <a:gd name="connsiteY5054" fmla="*/ 2536558 h 4853104"/>
              <a:gd name="connsiteX5055" fmla="*/ 5688230 w 9642298"/>
              <a:gd name="connsiteY5055" fmla="*/ 2572016 h 4853104"/>
              <a:gd name="connsiteX5056" fmla="*/ 5652632 w 9642298"/>
              <a:gd name="connsiteY5056" fmla="*/ 2560833 h 4853104"/>
              <a:gd name="connsiteX5057" fmla="*/ 5700580 w 9642298"/>
              <a:gd name="connsiteY5057" fmla="*/ 2582369 h 4853104"/>
              <a:gd name="connsiteX5058" fmla="*/ 5702231 w 9642298"/>
              <a:gd name="connsiteY5058" fmla="*/ 2581289 h 4853104"/>
              <a:gd name="connsiteX5059" fmla="*/ 5701246 w 9642298"/>
              <a:gd name="connsiteY5059" fmla="*/ 2606550 h 4853104"/>
              <a:gd name="connsiteX5060" fmla="*/ 5718870 w 9642298"/>
              <a:gd name="connsiteY5060" fmla="*/ 2615413 h 4853104"/>
              <a:gd name="connsiteX5061" fmla="*/ 5669238 w 9642298"/>
              <a:gd name="connsiteY5061" fmla="*/ 2595883 h 4853104"/>
              <a:gd name="connsiteX5062" fmla="*/ 5678961 w 9642298"/>
              <a:gd name="connsiteY5062" fmla="*/ 2623380 h 4853104"/>
              <a:gd name="connsiteX5063" fmla="*/ 5651347 w 9642298"/>
              <a:gd name="connsiteY5063" fmla="*/ 2685381 h 4853104"/>
              <a:gd name="connsiteX5064" fmla="*/ 5635972 w 9642298"/>
              <a:gd name="connsiteY5064" fmla="*/ 2709711 h 4853104"/>
              <a:gd name="connsiteX5065" fmla="*/ 5625983 w 9642298"/>
              <a:gd name="connsiteY5065" fmla="*/ 2688654 h 4853104"/>
              <a:gd name="connsiteX5066" fmla="*/ 5624001 w 9642298"/>
              <a:gd name="connsiteY5066" fmla="*/ 2648994 h 4853104"/>
              <a:gd name="connsiteX5067" fmla="*/ 5595555 w 9642298"/>
              <a:gd name="connsiteY5067" fmla="*/ 2638819 h 4853104"/>
              <a:gd name="connsiteX5068" fmla="*/ 5400832 w 9642298"/>
              <a:gd name="connsiteY5068" fmla="*/ 2646265 h 4853104"/>
              <a:gd name="connsiteX5069" fmla="*/ 5429493 w 9642298"/>
              <a:gd name="connsiteY5069" fmla="*/ 2649947 h 4853104"/>
              <a:gd name="connsiteX5070" fmla="*/ 5450222 w 9642298"/>
              <a:gd name="connsiteY5070" fmla="*/ 2672371 h 4853104"/>
              <a:gd name="connsiteX5071" fmla="*/ 5449475 w 9642298"/>
              <a:gd name="connsiteY5071" fmla="*/ 2691981 h 4853104"/>
              <a:gd name="connsiteX5072" fmla="*/ 5516758 w 9642298"/>
              <a:gd name="connsiteY5072" fmla="*/ 2720376 h 4853104"/>
              <a:gd name="connsiteX5073" fmla="*/ 5508052 w 9642298"/>
              <a:gd name="connsiteY5073" fmla="*/ 2758621 h 4853104"/>
              <a:gd name="connsiteX5074" fmla="*/ 5451001 w 9642298"/>
              <a:gd name="connsiteY5074" fmla="*/ 2744654 h 4853104"/>
              <a:gd name="connsiteX5075" fmla="*/ 5448162 w 9642298"/>
              <a:gd name="connsiteY5075" fmla="*/ 2724577 h 4853104"/>
              <a:gd name="connsiteX5076" fmla="*/ 5468435 w 9642298"/>
              <a:gd name="connsiteY5076" fmla="*/ 2760010 h 4853104"/>
              <a:gd name="connsiteX5077" fmla="*/ 5427994 w 9642298"/>
              <a:gd name="connsiteY5077" fmla="*/ 2781070 h 4853104"/>
              <a:gd name="connsiteX5078" fmla="*/ 5441545 w 9642298"/>
              <a:gd name="connsiteY5078" fmla="*/ 2802536 h 4853104"/>
              <a:gd name="connsiteX5079" fmla="*/ 5466884 w 9642298"/>
              <a:gd name="connsiteY5079" fmla="*/ 2799209 h 4853104"/>
              <a:gd name="connsiteX5080" fmla="*/ 5464072 w 9642298"/>
              <a:gd name="connsiteY5080" fmla="*/ 2779160 h 4853104"/>
              <a:gd name="connsiteX5081" fmla="*/ 5485043 w 9642298"/>
              <a:gd name="connsiteY5081" fmla="*/ 2795062 h 4853104"/>
              <a:gd name="connsiteX5082" fmla="*/ 5486304 w 9642298"/>
              <a:gd name="connsiteY5082" fmla="*/ 2762355 h 4853104"/>
              <a:gd name="connsiteX5083" fmla="*/ 5527496 w 9642298"/>
              <a:gd name="connsiteY5083" fmla="*/ 2813665 h 4853104"/>
              <a:gd name="connsiteX5084" fmla="*/ 5457615 w 9642298"/>
              <a:gd name="connsiteY5084" fmla="*/ 2850625 h 4853104"/>
              <a:gd name="connsiteX5085" fmla="*/ 5452259 w 9642298"/>
              <a:gd name="connsiteY5085" fmla="*/ 2895797 h 4853104"/>
              <a:gd name="connsiteX5086" fmla="*/ 5484749 w 9642298"/>
              <a:gd name="connsiteY5086" fmla="*/ 2893478 h 4853104"/>
              <a:gd name="connsiteX5087" fmla="*/ 5481937 w 9642298"/>
              <a:gd name="connsiteY5087" fmla="*/ 2873403 h 4853104"/>
              <a:gd name="connsiteX5088" fmla="*/ 5526720 w 9642298"/>
              <a:gd name="connsiteY5088" fmla="*/ 2833250 h 4853104"/>
              <a:gd name="connsiteX5089" fmla="*/ 5543353 w 9642298"/>
              <a:gd name="connsiteY5089" fmla="*/ 2868248 h 4853104"/>
              <a:gd name="connsiteX5090" fmla="*/ 5545656 w 9642298"/>
              <a:gd name="connsiteY5090" fmla="*/ 2901333 h 4853104"/>
              <a:gd name="connsiteX5091" fmla="*/ 5552568 w 9642298"/>
              <a:gd name="connsiteY5091" fmla="*/ 2908782 h 4853104"/>
              <a:gd name="connsiteX5092" fmla="*/ 5603965 w 9642298"/>
              <a:gd name="connsiteY5092" fmla="*/ 2882650 h 4853104"/>
              <a:gd name="connsiteX5093" fmla="*/ 5601929 w 9642298"/>
              <a:gd name="connsiteY5093" fmla="*/ 2843016 h 4853104"/>
              <a:gd name="connsiteX5094" fmla="*/ 5527015 w 9642298"/>
              <a:gd name="connsiteY5094" fmla="*/ 2826729 h 4853104"/>
              <a:gd name="connsiteX5095" fmla="*/ 5535156 w 9642298"/>
              <a:gd name="connsiteY5095" fmla="*/ 2801580 h 4853104"/>
              <a:gd name="connsiteX5096" fmla="*/ 5545147 w 9642298"/>
              <a:gd name="connsiteY5096" fmla="*/ 2822557 h 4853104"/>
              <a:gd name="connsiteX5097" fmla="*/ 5546433 w 9642298"/>
              <a:gd name="connsiteY5097" fmla="*/ 2789824 h 4853104"/>
              <a:gd name="connsiteX5098" fmla="*/ 5564834 w 9642298"/>
              <a:gd name="connsiteY5098" fmla="*/ 2779131 h 4853104"/>
              <a:gd name="connsiteX5099" fmla="*/ 5550478 w 9642298"/>
              <a:gd name="connsiteY5099" fmla="*/ 2777250 h 4853104"/>
              <a:gd name="connsiteX5100" fmla="*/ 5587867 w 9642298"/>
              <a:gd name="connsiteY5100" fmla="*/ 2742716 h 4853104"/>
              <a:gd name="connsiteX5101" fmla="*/ 5576351 w 9642298"/>
              <a:gd name="connsiteY5101" fmla="*/ 2760966 h 4853104"/>
              <a:gd name="connsiteX5102" fmla="*/ 5586582 w 9642298"/>
              <a:gd name="connsiteY5102" fmla="*/ 2775339 h 4853104"/>
              <a:gd name="connsiteX5103" fmla="*/ 5598581 w 9642298"/>
              <a:gd name="connsiteY5103" fmla="*/ 2744162 h 4853104"/>
              <a:gd name="connsiteX5104" fmla="*/ 5606268 w 9642298"/>
              <a:gd name="connsiteY5104" fmla="*/ 2732051 h 4853104"/>
              <a:gd name="connsiteX5105" fmla="*/ 5619848 w 9642298"/>
              <a:gd name="connsiteY5105" fmla="*/ 2753518 h 4853104"/>
              <a:gd name="connsiteX5106" fmla="*/ 5624428 w 9642298"/>
              <a:gd name="connsiteY5106" fmla="*/ 2727879 h 4853104"/>
              <a:gd name="connsiteX5107" fmla="*/ 5720880 w 9642298"/>
              <a:gd name="connsiteY5107" fmla="*/ 2746917 h 4853104"/>
              <a:gd name="connsiteX5108" fmla="*/ 5739816 w 9642298"/>
              <a:gd name="connsiteY5108" fmla="*/ 2723105 h 4853104"/>
              <a:gd name="connsiteX5109" fmla="*/ 5726771 w 9642298"/>
              <a:gd name="connsiteY5109" fmla="*/ 2780523 h 4853104"/>
              <a:gd name="connsiteX5110" fmla="*/ 5668408 w 9642298"/>
              <a:gd name="connsiteY5110" fmla="*/ 2799180 h 4853104"/>
              <a:gd name="connsiteX5111" fmla="*/ 5697335 w 9642298"/>
              <a:gd name="connsiteY5111" fmla="*/ 2796399 h 4853104"/>
              <a:gd name="connsiteX5112" fmla="*/ 5699880 w 9642298"/>
              <a:gd name="connsiteY5112" fmla="*/ 2822995 h 4853104"/>
              <a:gd name="connsiteX5113" fmla="*/ 5825765 w 9642298"/>
              <a:gd name="connsiteY5113" fmla="*/ 2826185 h 4853104"/>
              <a:gd name="connsiteX5114" fmla="*/ 5817329 w 9642298"/>
              <a:gd name="connsiteY5114" fmla="*/ 2857853 h 4853104"/>
              <a:gd name="connsiteX5115" fmla="*/ 5774072 w 9642298"/>
              <a:gd name="connsiteY5115" fmla="*/ 2858809 h 4853104"/>
              <a:gd name="connsiteX5116" fmla="*/ 5688630 w 9642298"/>
              <a:gd name="connsiteY5116" fmla="*/ 2834722 h 4853104"/>
              <a:gd name="connsiteX5117" fmla="*/ 5657185 w 9642298"/>
              <a:gd name="connsiteY5117" fmla="*/ 2902753 h 4853104"/>
              <a:gd name="connsiteX5118" fmla="*/ 5624696 w 9642298"/>
              <a:gd name="connsiteY5118" fmla="*/ 2905099 h 4853104"/>
              <a:gd name="connsiteX5119" fmla="*/ 5641598 w 9642298"/>
              <a:gd name="connsiteY5119" fmla="*/ 2933521 h 4853104"/>
              <a:gd name="connsiteX5120" fmla="*/ 5612429 w 9642298"/>
              <a:gd name="connsiteY5120" fmla="*/ 2942823 h 4853104"/>
              <a:gd name="connsiteX5121" fmla="*/ 5607849 w 9642298"/>
              <a:gd name="connsiteY5121" fmla="*/ 2968436 h 4853104"/>
              <a:gd name="connsiteX5122" fmla="*/ 5513433 w 9642298"/>
              <a:gd name="connsiteY5122" fmla="*/ 2989029 h 4853104"/>
              <a:gd name="connsiteX5123" fmla="*/ 5555406 w 9642298"/>
              <a:gd name="connsiteY5123" fmla="*/ 3020725 h 4853104"/>
              <a:gd name="connsiteX5124" fmla="*/ 5569198 w 9642298"/>
              <a:gd name="connsiteY5124" fmla="*/ 3035703 h 4853104"/>
              <a:gd name="connsiteX5125" fmla="*/ 5567404 w 9642298"/>
              <a:gd name="connsiteY5125" fmla="*/ 3081362 h 4853104"/>
              <a:gd name="connsiteX5126" fmla="*/ 5579698 w 9642298"/>
              <a:gd name="connsiteY5126" fmla="*/ 3043584 h 4853104"/>
              <a:gd name="connsiteX5127" fmla="*/ 5596840 w 9642298"/>
              <a:gd name="connsiteY5127" fmla="*/ 3065489 h 4853104"/>
              <a:gd name="connsiteX5128" fmla="*/ 5584816 w 9642298"/>
              <a:gd name="connsiteY5128" fmla="*/ 3096692 h 4853104"/>
              <a:gd name="connsiteX5129" fmla="*/ 5574825 w 9642298"/>
              <a:gd name="connsiteY5129" fmla="*/ 3075772 h 4853104"/>
              <a:gd name="connsiteX5130" fmla="*/ 5549995 w 9642298"/>
              <a:gd name="connsiteY5130" fmla="*/ 3065924 h 4853104"/>
              <a:gd name="connsiteX5131" fmla="*/ 5481214 w 9642298"/>
              <a:gd name="connsiteY5131" fmla="*/ 3076726 h 4853104"/>
              <a:gd name="connsiteX5132" fmla="*/ 5509579 w 9642298"/>
              <a:gd name="connsiteY5132" fmla="*/ 3086984 h 4853104"/>
              <a:gd name="connsiteX5133" fmla="*/ 5536470 w 9642298"/>
              <a:gd name="connsiteY5133" fmla="*/ 3136409 h 4853104"/>
              <a:gd name="connsiteX5134" fmla="*/ 5533899 w 9642298"/>
              <a:gd name="connsiteY5134" fmla="*/ 3109788 h 4853104"/>
              <a:gd name="connsiteX5135" fmla="*/ 5565877 w 9642298"/>
              <a:gd name="connsiteY5135" fmla="*/ 3120478 h 4853104"/>
              <a:gd name="connsiteX5136" fmla="*/ 5552351 w 9642298"/>
              <a:gd name="connsiteY5136" fmla="*/ 3099095 h 4853104"/>
              <a:gd name="connsiteX5137" fmla="*/ 5607314 w 9642298"/>
              <a:gd name="connsiteY5137" fmla="*/ 3165296 h 4853104"/>
              <a:gd name="connsiteX5138" fmla="*/ 5602760 w 9642298"/>
              <a:gd name="connsiteY5138" fmla="*/ 3190935 h 4853104"/>
              <a:gd name="connsiteX5139" fmla="*/ 5684880 w 9642298"/>
              <a:gd name="connsiteY5139" fmla="*/ 3208175 h 4853104"/>
              <a:gd name="connsiteX5140" fmla="*/ 5724066 w 9642298"/>
              <a:gd name="connsiteY5140" fmla="*/ 3219905 h 4853104"/>
              <a:gd name="connsiteX5141" fmla="*/ 5701246 w 9642298"/>
              <a:gd name="connsiteY5141" fmla="*/ 3249745 h 4853104"/>
              <a:gd name="connsiteX5142" fmla="*/ 5728351 w 9642298"/>
              <a:gd name="connsiteY5142" fmla="*/ 3292627 h 4853104"/>
              <a:gd name="connsiteX5143" fmla="*/ 5761375 w 9642298"/>
              <a:gd name="connsiteY5143" fmla="*/ 3277297 h 4853104"/>
              <a:gd name="connsiteX5144" fmla="*/ 5747583 w 9642298"/>
              <a:gd name="connsiteY5144" fmla="*/ 3262320 h 4853104"/>
              <a:gd name="connsiteX5145" fmla="*/ 5889271 w 9642298"/>
              <a:gd name="connsiteY5145" fmla="*/ 3228278 h 4853104"/>
              <a:gd name="connsiteX5146" fmla="*/ 5853969 w 9642298"/>
              <a:gd name="connsiteY5146" fmla="*/ 3210495 h 4853104"/>
              <a:gd name="connsiteX5147" fmla="*/ 5905127 w 9642298"/>
              <a:gd name="connsiteY5147" fmla="*/ 3190935 h 4853104"/>
              <a:gd name="connsiteX5148" fmla="*/ 5888227 w 9642298"/>
              <a:gd name="connsiteY5148" fmla="*/ 3162458 h 4853104"/>
              <a:gd name="connsiteX5149" fmla="*/ 5853460 w 9642298"/>
              <a:gd name="connsiteY5149" fmla="*/ 3223559 h 4853104"/>
              <a:gd name="connsiteX5150" fmla="*/ 5803053 w 9642298"/>
              <a:gd name="connsiteY5150" fmla="*/ 3223642 h 4853104"/>
              <a:gd name="connsiteX5151" fmla="*/ 5789473 w 9642298"/>
              <a:gd name="connsiteY5151" fmla="*/ 3202092 h 4853104"/>
              <a:gd name="connsiteX5152" fmla="*/ 5795876 w 9642298"/>
              <a:gd name="connsiteY5152" fmla="*/ 3222686 h 4853104"/>
              <a:gd name="connsiteX5153" fmla="*/ 5686140 w 9642298"/>
              <a:gd name="connsiteY5153" fmla="*/ 3175551 h 4853104"/>
              <a:gd name="connsiteX5154" fmla="*/ 5677916 w 9642298"/>
              <a:gd name="connsiteY5154" fmla="*/ 3200729 h 4853104"/>
              <a:gd name="connsiteX5155" fmla="*/ 5664873 w 9642298"/>
              <a:gd name="connsiteY5155" fmla="*/ 3166195 h 4853104"/>
              <a:gd name="connsiteX5156" fmla="*/ 5683543 w 9642298"/>
              <a:gd name="connsiteY5156" fmla="*/ 3148901 h 4853104"/>
              <a:gd name="connsiteX5157" fmla="*/ 5704754 w 9642298"/>
              <a:gd name="connsiteY5157" fmla="*/ 3158311 h 4853104"/>
              <a:gd name="connsiteX5158" fmla="*/ 5694790 w 9642298"/>
              <a:gd name="connsiteY5158" fmla="*/ 3137283 h 4853104"/>
              <a:gd name="connsiteX5159" fmla="*/ 5702183 w 9642298"/>
              <a:gd name="connsiteY5159" fmla="*/ 3131690 h 4853104"/>
              <a:gd name="connsiteX5160" fmla="*/ 5695327 w 9642298"/>
              <a:gd name="connsiteY5160" fmla="*/ 3124244 h 4853104"/>
              <a:gd name="connsiteX5161" fmla="*/ 5741610 w 9642298"/>
              <a:gd name="connsiteY5161" fmla="*/ 3136873 h 4853104"/>
              <a:gd name="connsiteX5162" fmla="*/ 5728327 w 9642298"/>
              <a:gd name="connsiteY5162" fmla="*/ 3108857 h 4853104"/>
              <a:gd name="connsiteX5163" fmla="*/ 5678695 w 9642298"/>
              <a:gd name="connsiteY5163" fmla="*/ 3089329 h 4853104"/>
              <a:gd name="connsiteX5164" fmla="*/ 5712683 w 9642298"/>
              <a:gd name="connsiteY5164" fmla="*/ 3047759 h 4853104"/>
              <a:gd name="connsiteX5165" fmla="*/ 5694256 w 9642298"/>
              <a:gd name="connsiteY5165" fmla="*/ 3058507 h 4853104"/>
              <a:gd name="connsiteX5166" fmla="*/ 5714719 w 9642298"/>
              <a:gd name="connsiteY5166" fmla="*/ 2995496 h 4853104"/>
              <a:gd name="connsiteX5167" fmla="*/ 5704728 w 9642298"/>
              <a:gd name="connsiteY5167" fmla="*/ 2974547 h 4853104"/>
              <a:gd name="connsiteX5168" fmla="*/ 5723959 w 9642298"/>
              <a:gd name="connsiteY5168" fmla="*/ 2944240 h 4853104"/>
              <a:gd name="connsiteX5169" fmla="*/ 5753099 w 9642298"/>
              <a:gd name="connsiteY5169" fmla="*/ 2934885 h 4853104"/>
              <a:gd name="connsiteX5170" fmla="*/ 5725458 w 9642298"/>
              <a:gd name="connsiteY5170" fmla="*/ 2905016 h 4853104"/>
              <a:gd name="connsiteX5171" fmla="*/ 5874086 w 9642298"/>
              <a:gd name="connsiteY5171" fmla="*/ 2878394 h 4853104"/>
              <a:gd name="connsiteX5172" fmla="*/ 5889940 w 9642298"/>
              <a:gd name="connsiteY5172" fmla="*/ 2841134 h 4853104"/>
              <a:gd name="connsiteX5173" fmla="*/ 5867148 w 9642298"/>
              <a:gd name="connsiteY5173" fmla="*/ 2779077 h 4853104"/>
              <a:gd name="connsiteX5174" fmla="*/ 5849256 w 9642298"/>
              <a:gd name="connsiteY5174" fmla="*/ 2776731 h 4853104"/>
              <a:gd name="connsiteX5175" fmla="*/ 5837524 w 9642298"/>
              <a:gd name="connsiteY5175" fmla="*/ 2801445 h 4853104"/>
              <a:gd name="connsiteX5176" fmla="*/ 5842105 w 9642298"/>
              <a:gd name="connsiteY5176" fmla="*/ 2775803 h 4853104"/>
              <a:gd name="connsiteX5177" fmla="*/ 5795043 w 9642298"/>
              <a:gd name="connsiteY5177" fmla="*/ 2782868 h 4853104"/>
              <a:gd name="connsiteX5178" fmla="*/ 5786070 w 9642298"/>
              <a:gd name="connsiteY5178" fmla="*/ 2735708 h 4853104"/>
              <a:gd name="connsiteX5179" fmla="*/ 5842854 w 9642298"/>
              <a:gd name="connsiteY5179" fmla="*/ 2756218 h 4853104"/>
              <a:gd name="connsiteX5180" fmla="*/ 5862084 w 9642298"/>
              <a:gd name="connsiteY5180" fmla="*/ 2725860 h 4853104"/>
              <a:gd name="connsiteX5181" fmla="*/ 5847462 w 9642298"/>
              <a:gd name="connsiteY5181" fmla="*/ 2730579 h 4853104"/>
              <a:gd name="connsiteX5182" fmla="*/ 5850033 w 9642298"/>
              <a:gd name="connsiteY5182" fmla="*/ 2757120 h 4853104"/>
              <a:gd name="connsiteX5183" fmla="*/ 5875584 w 9642298"/>
              <a:gd name="connsiteY5183" fmla="*/ 2747435 h 4853104"/>
              <a:gd name="connsiteX5184" fmla="*/ 5861550 w 9642298"/>
              <a:gd name="connsiteY5184" fmla="*/ 2739007 h 4853104"/>
              <a:gd name="connsiteX5185" fmla="*/ 5873040 w 9642298"/>
              <a:gd name="connsiteY5185" fmla="*/ 2720759 h 4853104"/>
              <a:gd name="connsiteX5186" fmla="*/ 5919646 w 9642298"/>
              <a:gd name="connsiteY5186" fmla="*/ 2726759 h 4853104"/>
              <a:gd name="connsiteX5187" fmla="*/ 5920394 w 9642298"/>
              <a:gd name="connsiteY5187" fmla="*/ 2707148 h 4853104"/>
              <a:gd name="connsiteX5188" fmla="*/ 5903013 w 9642298"/>
              <a:gd name="connsiteY5188" fmla="*/ 2691873 h 4853104"/>
              <a:gd name="connsiteX5189" fmla="*/ 5943697 w 9642298"/>
              <a:gd name="connsiteY5189" fmla="*/ 2756164 h 4853104"/>
              <a:gd name="connsiteX5190" fmla="*/ 5955429 w 9642298"/>
              <a:gd name="connsiteY5190" fmla="*/ 2731453 h 4853104"/>
              <a:gd name="connsiteX5191" fmla="*/ 5982295 w 9642298"/>
              <a:gd name="connsiteY5191" fmla="*/ 2780878 h 4853104"/>
              <a:gd name="connsiteX5192" fmla="*/ 5977739 w 9642298"/>
              <a:gd name="connsiteY5192" fmla="*/ 2806546 h 4853104"/>
              <a:gd name="connsiteX5193" fmla="*/ 6061120 w 9642298"/>
              <a:gd name="connsiteY5193" fmla="*/ 2791107 h 4853104"/>
              <a:gd name="connsiteX5194" fmla="*/ 6062139 w 9642298"/>
              <a:gd name="connsiteY5194" fmla="*/ 2765001 h 4853104"/>
              <a:gd name="connsiteX5195" fmla="*/ 6101323 w 9642298"/>
              <a:gd name="connsiteY5195" fmla="*/ 2776677 h 4853104"/>
              <a:gd name="connsiteX5196" fmla="*/ 6089296 w 9642298"/>
              <a:gd name="connsiteY5196" fmla="*/ 2807883 h 4853104"/>
              <a:gd name="connsiteX5197" fmla="*/ 6113055 w 9642298"/>
              <a:gd name="connsiteY5197" fmla="*/ 2843780 h 4853104"/>
              <a:gd name="connsiteX5198" fmla="*/ 6188532 w 9642298"/>
              <a:gd name="connsiteY5198" fmla="*/ 2847053 h 4853104"/>
              <a:gd name="connsiteX5199" fmla="*/ 6162659 w 9642298"/>
              <a:gd name="connsiteY5199" fmla="*/ 2863391 h 4853104"/>
              <a:gd name="connsiteX5200" fmla="*/ 6171364 w 9642298"/>
              <a:gd name="connsiteY5200" fmla="*/ 2916992 h 4853104"/>
              <a:gd name="connsiteX5201" fmla="*/ 6203103 w 9642298"/>
              <a:gd name="connsiteY5201" fmla="*/ 2934283 h 4853104"/>
              <a:gd name="connsiteX5202" fmla="*/ 6198495 w 9642298"/>
              <a:gd name="connsiteY5202" fmla="*/ 2959954 h 4853104"/>
              <a:gd name="connsiteX5203" fmla="*/ 6119722 w 9642298"/>
              <a:gd name="connsiteY5203" fmla="*/ 2949696 h 4853104"/>
              <a:gd name="connsiteX5204" fmla="*/ 6113564 w 9642298"/>
              <a:gd name="connsiteY5204" fmla="*/ 2922636 h 4853104"/>
              <a:gd name="connsiteX5205" fmla="*/ 6095188 w 9642298"/>
              <a:gd name="connsiteY5205" fmla="*/ 2933438 h 4853104"/>
              <a:gd name="connsiteX5206" fmla="*/ 6115383 w 9642298"/>
              <a:gd name="connsiteY5206" fmla="*/ 2968846 h 4853104"/>
              <a:gd name="connsiteX5207" fmla="*/ 6075448 w 9642298"/>
              <a:gd name="connsiteY5207" fmla="*/ 2976810 h 4853104"/>
              <a:gd name="connsiteX5208" fmla="*/ 6057529 w 9642298"/>
              <a:gd name="connsiteY5208" fmla="*/ 2974410 h 4853104"/>
              <a:gd name="connsiteX5209" fmla="*/ 6024800 w 9642298"/>
              <a:gd name="connsiteY5209" fmla="*/ 2983328 h 4853104"/>
              <a:gd name="connsiteX5210" fmla="*/ 5980525 w 9642298"/>
              <a:gd name="connsiteY5210" fmla="*/ 3010307 h 4853104"/>
              <a:gd name="connsiteX5211" fmla="*/ 6037575 w 9642298"/>
              <a:gd name="connsiteY5211" fmla="*/ 3024382 h 4853104"/>
              <a:gd name="connsiteX5212" fmla="*/ 6019173 w 9642298"/>
              <a:gd name="connsiteY5212" fmla="*/ 3035101 h 4853104"/>
              <a:gd name="connsiteX5213" fmla="*/ 6009186 w 9642298"/>
              <a:gd name="connsiteY5213" fmla="*/ 3014099 h 4853104"/>
              <a:gd name="connsiteX5214" fmla="*/ 5990517 w 9642298"/>
              <a:gd name="connsiteY5214" fmla="*/ 3031364 h 4853104"/>
              <a:gd name="connsiteX5215" fmla="*/ 5982078 w 9642298"/>
              <a:gd name="connsiteY5215" fmla="*/ 3063060 h 4853104"/>
              <a:gd name="connsiteX5216" fmla="*/ 6032727 w 9642298"/>
              <a:gd name="connsiteY5216" fmla="*/ 3056488 h 4853104"/>
              <a:gd name="connsiteX5217" fmla="*/ 6010229 w 9642298"/>
              <a:gd name="connsiteY5217" fmla="*/ 3079862 h 4853104"/>
              <a:gd name="connsiteX5218" fmla="*/ 6020461 w 9642298"/>
              <a:gd name="connsiteY5218" fmla="*/ 3094321 h 4853104"/>
              <a:gd name="connsiteX5219" fmla="*/ 5991293 w 9642298"/>
              <a:gd name="connsiteY5219" fmla="*/ 3103568 h 4853104"/>
              <a:gd name="connsiteX5220" fmla="*/ 6015343 w 9642298"/>
              <a:gd name="connsiteY5220" fmla="*/ 3132944 h 4853104"/>
              <a:gd name="connsiteX5221" fmla="*/ 6048851 w 9642298"/>
              <a:gd name="connsiteY5221" fmla="*/ 3104522 h 4853104"/>
              <a:gd name="connsiteX5222" fmla="*/ 6067763 w 9642298"/>
              <a:gd name="connsiteY5222" fmla="*/ 3172604 h 4853104"/>
              <a:gd name="connsiteX5223" fmla="*/ 6010737 w 9642298"/>
              <a:gd name="connsiteY5223" fmla="*/ 3158666 h 4853104"/>
              <a:gd name="connsiteX5224" fmla="*/ 5952883 w 9642298"/>
              <a:gd name="connsiteY5224" fmla="*/ 3164285 h 4853104"/>
              <a:gd name="connsiteX5225" fmla="*/ 5973104 w 9642298"/>
              <a:gd name="connsiteY5225" fmla="*/ 3199747 h 4853104"/>
              <a:gd name="connsiteX5226" fmla="*/ 5933734 w 9642298"/>
              <a:gd name="connsiteY5226" fmla="*/ 3194618 h 4853104"/>
              <a:gd name="connsiteX5227" fmla="*/ 5940348 w 9642298"/>
              <a:gd name="connsiteY5227" fmla="*/ 3208584 h 4853104"/>
              <a:gd name="connsiteX5228" fmla="*/ 5923260 w 9642298"/>
              <a:gd name="connsiteY5228" fmla="*/ 3186682 h 4853104"/>
              <a:gd name="connsiteX5229" fmla="*/ 5914289 w 9642298"/>
              <a:gd name="connsiteY5229" fmla="*/ 3231414 h 4853104"/>
              <a:gd name="connsiteX5230" fmla="*/ 6045022 w 9642298"/>
              <a:gd name="connsiteY5230" fmla="*/ 3202473 h 4853104"/>
              <a:gd name="connsiteX5231" fmla="*/ 5973614 w 9642298"/>
              <a:gd name="connsiteY5231" fmla="*/ 3186599 h 4853104"/>
              <a:gd name="connsiteX5232" fmla="*/ 6005594 w 9642298"/>
              <a:gd name="connsiteY5232" fmla="*/ 3197401 h 4853104"/>
              <a:gd name="connsiteX5233" fmla="*/ 6038860 w 9642298"/>
              <a:gd name="connsiteY5233" fmla="*/ 3175471 h 4853104"/>
              <a:gd name="connsiteX5234" fmla="*/ 6038113 w 9642298"/>
              <a:gd name="connsiteY5234" fmla="*/ 3195027 h 4853104"/>
              <a:gd name="connsiteX5235" fmla="*/ 6063690 w 9642298"/>
              <a:gd name="connsiteY5235" fmla="*/ 3185262 h 4853104"/>
              <a:gd name="connsiteX5236" fmla="*/ 6097466 w 9642298"/>
              <a:gd name="connsiteY5236" fmla="*/ 3242136 h 4853104"/>
              <a:gd name="connsiteX5237" fmla="*/ 5995632 w 9642298"/>
              <a:gd name="connsiteY5237" fmla="*/ 3268239 h 4853104"/>
              <a:gd name="connsiteX5238" fmla="*/ 5993329 w 9642298"/>
              <a:gd name="connsiteY5238" fmla="*/ 3235151 h 4853104"/>
              <a:gd name="connsiteX5239" fmla="*/ 5981810 w 9642298"/>
              <a:gd name="connsiteY5239" fmla="*/ 3253402 h 4853104"/>
              <a:gd name="connsiteX5240" fmla="*/ 5968765 w 9642298"/>
              <a:gd name="connsiteY5240" fmla="*/ 3310711 h 4853104"/>
              <a:gd name="connsiteX5241" fmla="*/ 5995094 w 9642298"/>
              <a:gd name="connsiteY5241" fmla="*/ 3281332 h 4853104"/>
              <a:gd name="connsiteX5242" fmla="*/ 6023006 w 9642298"/>
              <a:gd name="connsiteY5242" fmla="*/ 3304709 h 4853104"/>
              <a:gd name="connsiteX5243" fmla="*/ 6016336 w 9642298"/>
              <a:gd name="connsiteY5243" fmla="*/ 3290608 h 4853104"/>
              <a:gd name="connsiteX5244" fmla="*/ 6031176 w 9642298"/>
              <a:gd name="connsiteY5244" fmla="*/ 3279451 h 4853104"/>
              <a:gd name="connsiteX5245" fmla="*/ 6037308 w 9642298"/>
              <a:gd name="connsiteY5245" fmla="*/ 3306536 h 4853104"/>
              <a:gd name="connsiteX5246" fmla="*/ 6068271 w 9642298"/>
              <a:gd name="connsiteY5246" fmla="*/ 3251463 h 4853104"/>
              <a:gd name="connsiteX5247" fmla="*/ 6067520 w 9642298"/>
              <a:gd name="connsiteY5247" fmla="*/ 3271103 h 4853104"/>
              <a:gd name="connsiteX5248" fmla="*/ 6111795 w 9642298"/>
              <a:gd name="connsiteY5248" fmla="*/ 3243963 h 4853104"/>
              <a:gd name="connsiteX5249" fmla="*/ 6139947 w 9642298"/>
              <a:gd name="connsiteY5249" fmla="*/ 3260793 h 4853104"/>
              <a:gd name="connsiteX5250" fmla="*/ 6173212 w 9642298"/>
              <a:gd name="connsiteY5250" fmla="*/ 3238834 h 4853104"/>
              <a:gd name="connsiteX5251" fmla="*/ 6180096 w 9642298"/>
              <a:gd name="connsiteY5251" fmla="*/ 3246283 h 4853104"/>
              <a:gd name="connsiteX5252" fmla="*/ 6120527 w 9642298"/>
              <a:gd name="connsiteY5252" fmla="*/ 3297618 h 4853104"/>
              <a:gd name="connsiteX5253" fmla="*/ 6123339 w 9642298"/>
              <a:gd name="connsiteY5253" fmla="*/ 3317719 h 4853104"/>
              <a:gd name="connsiteX5254" fmla="*/ 6184727 w 9642298"/>
              <a:gd name="connsiteY5254" fmla="*/ 3312510 h 4853104"/>
              <a:gd name="connsiteX5255" fmla="*/ 6214110 w 9642298"/>
              <a:gd name="connsiteY5255" fmla="*/ 3296582 h 4853104"/>
              <a:gd name="connsiteX5256" fmla="*/ 6209261 w 9642298"/>
              <a:gd name="connsiteY5256" fmla="*/ 3328850 h 4853104"/>
              <a:gd name="connsiteX5257" fmla="*/ 6180363 w 9642298"/>
              <a:gd name="connsiteY5257" fmla="*/ 3331577 h 4853104"/>
              <a:gd name="connsiteX5258" fmla="*/ 6194184 w 9642298"/>
              <a:gd name="connsiteY5258" fmla="*/ 3346551 h 4853104"/>
              <a:gd name="connsiteX5259" fmla="*/ 6169650 w 9642298"/>
              <a:gd name="connsiteY5259" fmla="*/ 3330297 h 4853104"/>
              <a:gd name="connsiteX5260" fmla="*/ 6157622 w 9642298"/>
              <a:gd name="connsiteY5260" fmla="*/ 3361474 h 4853104"/>
              <a:gd name="connsiteX5261" fmla="*/ 6147901 w 9642298"/>
              <a:gd name="connsiteY5261" fmla="*/ 3333976 h 4853104"/>
              <a:gd name="connsiteX5262" fmla="*/ 6073735 w 9642298"/>
              <a:gd name="connsiteY5262" fmla="*/ 3389977 h 4853104"/>
              <a:gd name="connsiteX5263" fmla="*/ 6206237 w 9642298"/>
              <a:gd name="connsiteY5263" fmla="*/ 3407162 h 4853104"/>
              <a:gd name="connsiteX5264" fmla="*/ 6205727 w 9642298"/>
              <a:gd name="connsiteY5264" fmla="*/ 3420255 h 4853104"/>
              <a:gd name="connsiteX5265" fmla="*/ 6216494 w 9642298"/>
              <a:gd name="connsiteY5265" fmla="*/ 3421619 h 4853104"/>
              <a:gd name="connsiteX5266" fmla="*/ 6221370 w 9642298"/>
              <a:gd name="connsiteY5266" fmla="*/ 3389513 h 4853104"/>
              <a:gd name="connsiteX5267" fmla="*/ 6250779 w 9642298"/>
              <a:gd name="connsiteY5267" fmla="*/ 3373585 h 4853104"/>
              <a:gd name="connsiteX5268" fmla="*/ 6369753 w 9642298"/>
              <a:gd name="connsiteY5268" fmla="*/ 3369329 h 4853104"/>
              <a:gd name="connsiteX5269" fmla="*/ 6467999 w 9642298"/>
              <a:gd name="connsiteY5269" fmla="*/ 3342734 h 4853104"/>
              <a:gd name="connsiteX5270" fmla="*/ 6470544 w 9642298"/>
              <a:gd name="connsiteY5270" fmla="*/ 3369329 h 4853104"/>
              <a:gd name="connsiteX5271" fmla="*/ 6543450 w 9642298"/>
              <a:gd name="connsiteY5271" fmla="*/ 3346061 h 4853104"/>
              <a:gd name="connsiteX5272" fmla="*/ 6546020 w 9642298"/>
              <a:gd name="connsiteY5272" fmla="*/ 3372603 h 4853104"/>
              <a:gd name="connsiteX5273" fmla="*/ 6561636 w 9642298"/>
              <a:gd name="connsiteY5273" fmla="*/ 3341777 h 4853104"/>
              <a:gd name="connsiteX5274" fmla="*/ 6626106 w 9642298"/>
              <a:gd name="connsiteY5274" fmla="*/ 3350180 h 4853104"/>
              <a:gd name="connsiteX5275" fmla="*/ 6612018 w 9642298"/>
              <a:gd name="connsiteY5275" fmla="*/ 3348436 h 4853104"/>
              <a:gd name="connsiteX5276" fmla="*/ 6593563 w 9642298"/>
              <a:gd name="connsiteY5276" fmla="*/ 3359129 h 4853104"/>
              <a:gd name="connsiteX5277" fmla="*/ 6592812 w 9642298"/>
              <a:gd name="connsiteY5277" fmla="*/ 3378740 h 4853104"/>
              <a:gd name="connsiteX5278" fmla="*/ 6607170 w 9642298"/>
              <a:gd name="connsiteY5278" fmla="*/ 3380595 h 4853104"/>
              <a:gd name="connsiteX5279" fmla="*/ 6553200 w 9642298"/>
              <a:gd name="connsiteY5279" fmla="*/ 3380186 h 4853104"/>
              <a:gd name="connsiteX5280" fmla="*/ 6522746 w 9642298"/>
              <a:gd name="connsiteY5280" fmla="*/ 3422111 h 4853104"/>
              <a:gd name="connsiteX5281" fmla="*/ 6530619 w 9642298"/>
              <a:gd name="connsiteY5281" fmla="*/ 3403480 h 4853104"/>
              <a:gd name="connsiteX5282" fmla="*/ 6483828 w 9642298"/>
              <a:gd name="connsiteY5282" fmla="*/ 3403918 h 4853104"/>
              <a:gd name="connsiteX5283" fmla="*/ 6475605 w 9642298"/>
              <a:gd name="connsiteY5283" fmla="*/ 3429202 h 4853104"/>
              <a:gd name="connsiteX5284" fmla="*/ 6451338 w 9642298"/>
              <a:gd name="connsiteY5284" fmla="*/ 3406289 h 4853104"/>
              <a:gd name="connsiteX5285" fmla="*/ 6442635 w 9642298"/>
              <a:gd name="connsiteY5285" fmla="*/ 3444560 h 4853104"/>
              <a:gd name="connsiteX5286" fmla="*/ 6425760 w 9642298"/>
              <a:gd name="connsiteY5286" fmla="*/ 3416109 h 4853104"/>
              <a:gd name="connsiteX5287" fmla="*/ 6411644 w 9642298"/>
              <a:gd name="connsiteY5287" fmla="*/ 3407681 h 4853104"/>
              <a:gd name="connsiteX5288" fmla="*/ 6407091 w 9642298"/>
              <a:gd name="connsiteY5288" fmla="*/ 3433323 h 4853104"/>
              <a:gd name="connsiteX5289" fmla="*/ 6360513 w 9642298"/>
              <a:gd name="connsiteY5289" fmla="*/ 3427212 h 4853104"/>
              <a:gd name="connsiteX5290" fmla="*/ 6350764 w 9642298"/>
              <a:gd name="connsiteY5290" fmla="*/ 3399742 h 4853104"/>
              <a:gd name="connsiteX5291" fmla="*/ 6300114 w 9642298"/>
              <a:gd name="connsiteY5291" fmla="*/ 3406372 h 4853104"/>
              <a:gd name="connsiteX5292" fmla="*/ 6228709 w 9642298"/>
              <a:gd name="connsiteY5292" fmla="*/ 3482367 h 4853104"/>
              <a:gd name="connsiteX5293" fmla="*/ 6225923 w 9642298"/>
              <a:gd name="connsiteY5293" fmla="*/ 3462207 h 4853104"/>
              <a:gd name="connsiteX5294" fmla="*/ 6207200 w 9642298"/>
              <a:gd name="connsiteY5294" fmla="*/ 3479584 h 4853104"/>
              <a:gd name="connsiteX5295" fmla="*/ 6219228 w 9642298"/>
              <a:gd name="connsiteY5295" fmla="*/ 3448323 h 4853104"/>
              <a:gd name="connsiteX5296" fmla="*/ 6147847 w 9642298"/>
              <a:gd name="connsiteY5296" fmla="*/ 3432504 h 4853104"/>
              <a:gd name="connsiteX5297" fmla="*/ 6161213 w 9642298"/>
              <a:gd name="connsiteY5297" fmla="*/ 3460434 h 4853104"/>
              <a:gd name="connsiteX5298" fmla="*/ 6133572 w 9642298"/>
              <a:gd name="connsiteY5298" fmla="*/ 3430594 h 4853104"/>
              <a:gd name="connsiteX5299" fmla="*/ 6139437 w 9642298"/>
              <a:gd name="connsiteY5299" fmla="*/ 3464145 h 4853104"/>
              <a:gd name="connsiteX5300" fmla="*/ 6085733 w 9642298"/>
              <a:gd name="connsiteY5300" fmla="*/ 3457106 h 4853104"/>
              <a:gd name="connsiteX5301" fmla="*/ 6092376 w 9642298"/>
              <a:gd name="connsiteY5301" fmla="*/ 3471156 h 4853104"/>
              <a:gd name="connsiteX5302" fmla="*/ 6170909 w 9642298"/>
              <a:gd name="connsiteY5302" fmla="*/ 3487957 h 4853104"/>
              <a:gd name="connsiteX5303" fmla="*/ 6081128 w 9642298"/>
              <a:gd name="connsiteY5303" fmla="*/ 3482748 h 4853104"/>
              <a:gd name="connsiteX5304" fmla="*/ 6022522 w 9642298"/>
              <a:gd name="connsiteY5304" fmla="*/ 3507978 h 4853104"/>
              <a:gd name="connsiteX5305" fmla="*/ 5892566 w 9642298"/>
              <a:gd name="connsiteY5305" fmla="*/ 3517334 h 4853104"/>
              <a:gd name="connsiteX5306" fmla="*/ 5895620 w 9642298"/>
              <a:gd name="connsiteY5306" fmla="*/ 3530810 h 4853104"/>
              <a:gd name="connsiteX5307" fmla="*/ 5874649 w 9642298"/>
              <a:gd name="connsiteY5307" fmla="*/ 3515017 h 4853104"/>
              <a:gd name="connsiteX5308" fmla="*/ 5882361 w 9642298"/>
              <a:gd name="connsiteY5308" fmla="*/ 3502961 h 4853104"/>
              <a:gd name="connsiteX5309" fmla="*/ 5835517 w 9642298"/>
              <a:gd name="connsiteY5309" fmla="*/ 3503424 h 4853104"/>
              <a:gd name="connsiteX5310" fmla="*/ 5841649 w 9642298"/>
              <a:gd name="connsiteY5310" fmla="*/ 3530481 h 4853104"/>
              <a:gd name="connsiteX5311" fmla="*/ 5798179 w 9642298"/>
              <a:gd name="connsiteY5311" fmla="*/ 3537847 h 4853104"/>
              <a:gd name="connsiteX5312" fmla="*/ 5799464 w 9642298"/>
              <a:gd name="connsiteY5312" fmla="*/ 3505252 h 4853104"/>
              <a:gd name="connsiteX5313" fmla="*/ 5784117 w 9642298"/>
              <a:gd name="connsiteY5313" fmla="*/ 3529444 h 4853104"/>
              <a:gd name="connsiteX5314" fmla="*/ 5778197 w 9642298"/>
              <a:gd name="connsiteY5314" fmla="*/ 3495950 h 4853104"/>
              <a:gd name="connsiteX5315" fmla="*/ 5731914 w 9642298"/>
              <a:gd name="connsiteY5315" fmla="*/ 3483347 h 4853104"/>
              <a:gd name="connsiteX5316" fmla="*/ 5719378 w 9642298"/>
              <a:gd name="connsiteY5316" fmla="*/ 3527592 h 4853104"/>
              <a:gd name="connsiteX5317" fmla="*/ 5680274 w 9642298"/>
              <a:gd name="connsiteY5317" fmla="*/ 3515945 h 4853104"/>
              <a:gd name="connsiteX5318" fmla="*/ 5682015 w 9642298"/>
              <a:gd name="connsiteY5318" fmla="*/ 3562071 h 4853104"/>
              <a:gd name="connsiteX5319" fmla="*/ 5667953 w 9642298"/>
              <a:gd name="connsiteY5319" fmla="*/ 3553778 h 4853104"/>
              <a:gd name="connsiteX5320" fmla="*/ 5665916 w 9642298"/>
              <a:gd name="connsiteY5320" fmla="*/ 3514060 h 4853104"/>
              <a:gd name="connsiteX5321" fmla="*/ 5551041 w 9642298"/>
              <a:gd name="connsiteY5321" fmla="*/ 3505687 h 4853104"/>
              <a:gd name="connsiteX5322" fmla="*/ 5553611 w 9642298"/>
              <a:gd name="connsiteY5322" fmla="*/ 3532311 h 4853104"/>
              <a:gd name="connsiteX5323" fmla="*/ 5535665 w 9642298"/>
              <a:gd name="connsiteY5323" fmla="*/ 3530046 h 4853104"/>
              <a:gd name="connsiteX5324" fmla="*/ 5525702 w 9642298"/>
              <a:gd name="connsiteY5324" fmla="*/ 3509014 h 4853104"/>
              <a:gd name="connsiteX5325" fmla="*/ 5516996 w 9642298"/>
              <a:gd name="connsiteY5325" fmla="*/ 3547286 h 4853104"/>
              <a:gd name="connsiteX5326" fmla="*/ 5567941 w 9642298"/>
              <a:gd name="connsiteY5326" fmla="*/ 3534138 h 4853104"/>
              <a:gd name="connsiteX5327" fmla="*/ 5628849 w 9642298"/>
              <a:gd name="connsiteY5327" fmla="*/ 3542048 h 4853104"/>
              <a:gd name="connsiteX5328" fmla="*/ 5545175 w 9642298"/>
              <a:gd name="connsiteY5328" fmla="*/ 3564007 h 4853104"/>
              <a:gd name="connsiteX5329" fmla="*/ 5475320 w 9642298"/>
              <a:gd name="connsiteY5329" fmla="*/ 3600941 h 4853104"/>
              <a:gd name="connsiteX5330" fmla="*/ 5465356 w 9642298"/>
              <a:gd name="connsiteY5330" fmla="*/ 3579935 h 4853104"/>
              <a:gd name="connsiteX5331" fmla="*/ 5470472 w 9642298"/>
              <a:gd name="connsiteY5331" fmla="*/ 3541174 h 4853104"/>
              <a:gd name="connsiteX5332" fmla="*/ 5487855 w 9642298"/>
              <a:gd name="connsiteY5332" fmla="*/ 3556587 h 4853104"/>
              <a:gd name="connsiteX5333" fmla="*/ 5500392 w 9642298"/>
              <a:gd name="connsiteY5333" fmla="*/ 3512342 h 4853104"/>
              <a:gd name="connsiteX5334" fmla="*/ 5453813 w 9642298"/>
              <a:gd name="connsiteY5334" fmla="*/ 3506288 h 4853104"/>
              <a:gd name="connsiteX5335" fmla="*/ 5435921 w 9642298"/>
              <a:gd name="connsiteY5335" fmla="*/ 3503943 h 4853104"/>
              <a:gd name="connsiteX5336" fmla="*/ 5441762 w 9642298"/>
              <a:gd name="connsiteY5336" fmla="*/ 3537520 h 4853104"/>
              <a:gd name="connsiteX5337" fmla="*/ 5425125 w 9642298"/>
              <a:gd name="connsiteY5337" fmla="*/ 3502551 h 4853104"/>
              <a:gd name="connsiteX5338" fmla="*/ 5410582 w 9642298"/>
              <a:gd name="connsiteY5338" fmla="*/ 3507187 h 4853104"/>
              <a:gd name="connsiteX5339" fmla="*/ 5408788 w 9642298"/>
              <a:gd name="connsiteY5339" fmla="*/ 3552959 h 4853104"/>
              <a:gd name="connsiteX5340" fmla="*/ 5383690 w 9642298"/>
              <a:gd name="connsiteY5340" fmla="*/ 3549740 h 4853104"/>
              <a:gd name="connsiteX5341" fmla="*/ 5389826 w 9642298"/>
              <a:gd name="connsiteY5341" fmla="*/ 3576662 h 4853104"/>
              <a:gd name="connsiteX5342" fmla="*/ 5422047 w 9642298"/>
              <a:gd name="connsiteY5342" fmla="*/ 3580946 h 4853104"/>
              <a:gd name="connsiteX5343" fmla="*/ 5434074 w 9642298"/>
              <a:gd name="connsiteY5343" fmla="*/ 3549631 h 4853104"/>
              <a:gd name="connsiteX5344" fmla="*/ 5459142 w 9642298"/>
              <a:gd name="connsiteY5344" fmla="*/ 3552933 h 4853104"/>
              <a:gd name="connsiteX5345" fmla="*/ 5425396 w 9642298"/>
              <a:gd name="connsiteY5345" fmla="*/ 3587902 h 4853104"/>
              <a:gd name="connsiteX5346" fmla="*/ 5442242 w 9642298"/>
              <a:gd name="connsiteY5346" fmla="*/ 3616351 h 4853104"/>
              <a:gd name="connsiteX5347" fmla="*/ 5406190 w 9642298"/>
              <a:gd name="connsiteY5347" fmla="*/ 3618232 h 4853104"/>
              <a:gd name="connsiteX5348" fmla="*/ 5389289 w 9642298"/>
              <a:gd name="connsiteY5348" fmla="*/ 3589755 h 4853104"/>
              <a:gd name="connsiteX5349" fmla="*/ 5410770 w 9642298"/>
              <a:gd name="connsiteY5349" fmla="*/ 3592564 h 4853104"/>
              <a:gd name="connsiteX5350" fmla="*/ 5374479 w 9642298"/>
              <a:gd name="connsiteY5350" fmla="*/ 3600941 h 4853104"/>
              <a:gd name="connsiteX5351" fmla="*/ 5382619 w 9642298"/>
              <a:gd name="connsiteY5351" fmla="*/ 3575708 h 4853104"/>
              <a:gd name="connsiteX5352" fmla="*/ 5375710 w 9642298"/>
              <a:gd name="connsiteY5352" fmla="*/ 3568288 h 4853104"/>
              <a:gd name="connsiteX5353" fmla="*/ 5338615 w 9642298"/>
              <a:gd name="connsiteY5353" fmla="*/ 3596330 h 4853104"/>
              <a:gd name="connsiteX5354" fmla="*/ 5343007 w 9642298"/>
              <a:gd name="connsiteY5354" fmla="*/ 3577180 h 4853104"/>
              <a:gd name="connsiteX5355" fmla="*/ 5332507 w 9642298"/>
              <a:gd name="connsiteY5355" fmla="*/ 3569188 h 4853104"/>
              <a:gd name="connsiteX5356" fmla="*/ 5320694 w 9642298"/>
              <a:gd name="connsiteY5356" fmla="*/ 3593985 h 4853104"/>
              <a:gd name="connsiteX5357" fmla="*/ 5330445 w 9642298"/>
              <a:gd name="connsiteY5357" fmla="*/ 3621480 h 4853104"/>
              <a:gd name="connsiteX5358" fmla="*/ 5301544 w 9642298"/>
              <a:gd name="connsiteY5358" fmla="*/ 3624289 h 4853104"/>
              <a:gd name="connsiteX5359" fmla="*/ 5284616 w 9642298"/>
              <a:gd name="connsiteY5359" fmla="*/ 3595921 h 4853104"/>
              <a:gd name="connsiteX5360" fmla="*/ 5269537 w 9642298"/>
              <a:gd name="connsiteY5360" fmla="*/ 3613541 h 4853104"/>
              <a:gd name="connsiteX5361" fmla="*/ 5226602 w 9642298"/>
              <a:gd name="connsiteY5361" fmla="*/ 3608006 h 4853104"/>
              <a:gd name="connsiteX5362" fmla="*/ 5209673 w 9642298"/>
              <a:gd name="connsiteY5362" fmla="*/ 3579583 h 4853104"/>
              <a:gd name="connsiteX5363" fmla="*/ 5242430 w 9642298"/>
              <a:gd name="connsiteY5363" fmla="*/ 3570691 h 4853104"/>
              <a:gd name="connsiteX5364" fmla="*/ 5232172 w 9642298"/>
              <a:gd name="connsiteY5364" fmla="*/ 3556206 h 4853104"/>
              <a:gd name="connsiteX5365" fmla="*/ 5249584 w 9642298"/>
              <a:gd name="connsiteY5365" fmla="*/ 3571645 h 4853104"/>
              <a:gd name="connsiteX5366" fmla="*/ 5275403 w 9642298"/>
              <a:gd name="connsiteY5366" fmla="*/ 3555250 h 4853104"/>
              <a:gd name="connsiteX5367" fmla="*/ 5272831 w 9642298"/>
              <a:gd name="connsiteY5367" fmla="*/ 3528683 h 4853104"/>
              <a:gd name="connsiteX5368" fmla="*/ 5337836 w 9642298"/>
              <a:gd name="connsiteY5368" fmla="*/ 3523963 h 4853104"/>
              <a:gd name="connsiteX5369" fmla="*/ 5360095 w 9642298"/>
              <a:gd name="connsiteY5369" fmla="*/ 3507162 h 4853104"/>
              <a:gd name="connsiteX5370" fmla="*/ 5376995 w 9642298"/>
              <a:gd name="connsiteY5370" fmla="*/ 3535610 h 4853104"/>
              <a:gd name="connsiteX5371" fmla="*/ 5385406 w 9642298"/>
              <a:gd name="connsiteY5371" fmla="*/ 3503943 h 4853104"/>
              <a:gd name="connsiteX5372" fmla="*/ 5302027 w 9642298"/>
              <a:gd name="connsiteY5372" fmla="*/ 3519353 h 4853104"/>
              <a:gd name="connsiteX5373" fmla="*/ 5255984 w 9642298"/>
              <a:gd name="connsiteY5373" fmla="*/ 3500231 h 4853104"/>
              <a:gd name="connsiteX5374" fmla="*/ 5255179 w 9642298"/>
              <a:gd name="connsiteY5374" fmla="*/ 3519845 h 4853104"/>
              <a:gd name="connsiteX5375" fmla="*/ 5227566 w 9642298"/>
              <a:gd name="connsiteY5375" fmla="*/ 3489976 h 4853104"/>
              <a:gd name="connsiteX5376" fmla="*/ 5260351 w 9642298"/>
              <a:gd name="connsiteY5376" fmla="*/ 3481165 h 4853104"/>
              <a:gd name="connsiteX5377" fmla="*/ 5202764 w 9642298"/>
              <a:gd name="connsiteY5377" fmla="*/ 3480320 h 4853104"/>
              <a:gd name="connsiteX5378" fmla="*/ 5194328 w 9642298"/>
              <a:gd name="connsiteY5378" fmla="*/ 3512016 h 4853104"/>
              <a:gd name="connsiteX5379" fmla="*/ 5176649 w 9642298"/>
              <a:gd name="connsiteY5379" fmla="*/ 3503124 h 4853104"/>
              <a:gd name="connsiteX5380" fmla="*/ 5072538 w 9642298"/>
              <a:gd name="connsiteY5380" fmla="*/ 3496142 h 4853104"/>
              <a:gd name="connsiteX5381" fmla="*/ 5032630 w 9642298"/>
              <a:gd name="connsiteY5381" fmla="*/ 3504023 h 4853104"/>
              <a:gd name="connsiteX5382" fmla="*/ 5035442 w 9642298"/>
              <a:gd name="connsiteY5382" fmla="*/ 3524018 h 4853104"/>
              <a:gd name="connsiteX5383" fmla="*/ 5013238 w 9642298"/>
              <a:gd name="connsiteY5383" fmla="*/ 3540902 h 4853104"/>
              <a:gd name="connsiteX5384" fmla="*/ 5018086 w 9642298"/>
              <a:gd name="connsiteY5384" fmla="*/ 3508717 h 4853104"/>
              <a:gd name="connsiteX5385" fmla="*/ 4991971 w 9642298"/>
              <a:gd name="connsiteY5385" fmla="*/ 3531546 h 4853104"/>
              <a:gd name="connsiteX5386" fmla="*/ 4891183 w 9642298"/>
              <a:gd name="connsiteY5386" fmla="*/ 3531601 h 4853104"/>
              <a:gd name="connsiteX5387" fmla="*/ 4793689 w 9642298"/>
              <a:gd name="connsiteY5387" fmla="*/ 3538666 h 4853104"/>
              <a:gd name="connsiteX5388" fmla="*/ 4722067 w 9642298"/>
              <a:gd name="connsiteY5388" fmla="*/ 3529336 h 4853104"/>
              <a:gd name="connsiteX5389" fmla="*/ 4721050 w 9642298"/>
              <a:gd name="connsiteY5389" fmla="*/ 3555413 h 4853104"/>
              <a:gd name="connsiteX5390" fmla="*/ 4702889 w 9642298"/>
              <a:gd name="connsiteY5390" fmla="*/ 3559643 h 4853104"/>
              <a:gd name="connsiteX5391" fmla="*/ 4671176 w 9642298"/>
              <a:gd name="connsiteY5391" fmla="*/ 3542374 h 4853104"/>
              <a:gd name="connsiteX5392" fmla="*/ 4671418 w 9642298"/>
              <a:gd name="connsiteY5392" fmla="*/ 3535828 h 4853104"/>
              <a:gd name="connsiteX5393" fmla="*/ 4662740 w 9642298"/>
              <a:gd name="connsiteY5393" fmla="*/ 3574153 h 4853104"/>
              <a:gd name="connsiteX5394" fmla="*/ 4687353 w 9642298"/>
              <a:gd name="connsiteY5394" fmla="*/ 3590382 h 4853104"/>
              <a:gd name="connsiteX5395" fmla="*/ 4692926 w 9642298"/>
              <a:gd name="connsiteY5395" fmla="*/ 3630535 h 4853104"/>
              <a:gd name="connsiteX5396" fmla="*/ 4613617 w 9642298"/>
              <a:gd name="connsiteY5396" fmla="*/ 3633318 h 4853104"/>
              <a:gd name="connsiteX5397" fmla="*/ 4632553 w 9642298"/>
              <a:gd name="connsiteY5397" fmla="*/ 3609532 h 4853104"/>
              <a:gd name="connsiteX5398" fmla="*/ 4614635 w 9642298"/>
              <a:gd name="connsiteY5398" fmla="*/ 3607267 h 4853104"/>
              <a:gd name="connsiteX5399" fmla="*/ 4622857 w 9642298"/>
              <a:gd name="connsiteY5399" fmla="*/ 3581983 h 4853104"/>
              <a:gd name="connsiteX5400" fmla="*/ 4636383 w 9642298"/>
              <a:gd name="connsiteY5400" fmla="*/ 3603449 h 4853104"/>
              <a:gd name="connsiteX5401" fmla="*/ 4648168 w 9642298"/>
              <a:gd name="connsiteY5401" fmla="*/ 3578710 h 4853104"/>
              <a:gd name="connsiteX5402" fmla="*/ 4634322 w 9642298"/>
              <a:gd name="connsiteY5402" fmla="*/ 3563844 h 4853104"/>
              <a:gd name="connsiteX5403" fmla="*/ 4656098 w 9642298"/>
              <a:gd name="connsiteY5403" fmla="*/ 3560024 h 4853104"/>
              <a:gd name="connsiteX5404" fmla="*/ 4563476 w 9642298"/>
              <a:gd name="connsiteY5404" fmla="*/ 3534874 h 4853104"/>
              <a:gd name="connsiteX5405" fmla="*/ 4488267 w 9642298"/>
              <a:gd name="connsiteY5405" fmla="*/ 3525163 h 4853104"/>
              <a:gd name="connsiteX5406" fmla="*/ 4476268 w 9642298"/>
              <a:gd name="connsiteY5406" fmla="*/ 3556369 h 4853104"/>
              <a:gd name="connsiteX5407" fmla="*/ 4515133 w 9642298"/>
              <a:gd name="connsiteY5407" fmla="*/ 3574563 h 4853104"/>
              <a:gd name="connsiteX5408" fmla="*/ 4489313 w 9642298"/>
              <a:gd name="connsiteY5408" fmla="*/ 3590846 h 4853104"/>
              <a:gd name="connsiteX5409" fmla="*/ 4472196 w 9642298"/>
              <a:gd name="connsiteY5409" fmla="*/ 3568915 h 4853104"/>
              <a:gd name="connsiteX5410" fmla="*/ 4471179 w 9642298"/>
              <a:gd name="connsiteY5410" fmla="*/ 3595156 h 4853104"/>
              <a:gd name="connsiteX5411" fmla="*/ 4492125 w 9642298"/>
              <a:gd name="connsiteY5411" fmla="*/ 3610895 h 4853104"/>
              <a:gd name="connsiteX5412" fmla="*/ 4463223 w 9642298"/>
              <a:gd name="connsiteY5412" fmla="*/ 3613733 h 4853104"/>
              <a:gd name="connsiteX5413" fmla="*/ 4412360 w 9642298"/>
              <a:gd name="connsiteY5413" fmla="*/ 3626852 h 4853104"/>
              <a:gd name="connsiteX5414" fmla="*/ 4419001 w 9642298"/>
              <a:gd name="connsiteY5414" fmla="*/ 3640793 h 4853104"/>
              <a:gd name="connsiteX5415" fmla="*/ 4451249 w 9642298"/>
              <a:gd name="connsiteY5415" fmla="*/ 3645020 h 4853104"/>
              <a:gd name="connsiteX5416" fmla="*/ 4452538 w 9642298"/>
              <a:gd name="connsiteY5416" fmla="*/ 3612341 h 4853104"/>
              <a:gd name="connsiteX5417" fmla="*/ 4462233 w 9642298"/>
              <a:gd name="connsiteY5417" fmla="*/ 3639836 h 4853104"/>
              <a:gd name="connsiteX5418" fmla="*/ 4480393 w 9642298"/>
              <a:gd name="connsiteY5418" fmla="*/ 3635609 h 4853104"/>
              <a:gd name="connsiteX5419" fmla="*/ 4386514 w 9642298"/>
              <a:gd name="connsiteY5419" fmla="*/ 3643218 h 4853104"/>
              <a:gd name="connsiteX5420" fmla="*/ 4320008 w 9642298"/>
              <a:gd name="connsiteY5420" fmla="*/ 3687082 h 4853104"/>
              <a:gd name="connsiteX5421" fmla="*/ 4287010 w 9642298"/>
              <a:gd name="connsiteY5421" fmla="*/ 3702383 h 4853104"/>
              <a:gd name="connsiteX5422" fmla="*/ 4269600 w 9642298"/>
              <a:gd name="connsiteY5422" fmla="*/ 3687025 h 4853104"/>
              <a:gd name="connsiteX5423" fmla="*/ 4241449 w 9642298"/>
              <a:gd name="connsiteY5423" fmla="*/ 3762147 h 4853104"/>
              <a:gd name="connsiteX5424" fmla="*/ 4202559 w 9642298"/>
              <a:gd name="connsiteY5424" fmla="*/ 3743928 h 4853104"/>
              <a:gd name="connsiteX5425" fmla="*/ 4209230 w 9642298"/>
              <a:gd name="connsiteY5425" fmla="*/ 3757891 h 4853104"/>
              <a:gd name="connsiteX5426" fmla="*/ 4180570 w 9642298"/>
              <a:gd name="connsiteY5426" fmla="*/ 3754211 h 4853104"/>
              <a:gd name="connsiteX5427" fmla="*/ 4186998 w 9642298"/>
              <a:gd name="connsiteY5427" fmla="*/ 3774722 h 4853104"/>
              <a:gd name="connsiteX5428" fmla="*/ 4162196 w 9642298"/>
              <a:gd name="connsiteY5428" fmla="*/ 3764847 h 4853104"/>
              <a:gd name="connsiteX5429" fmla="*/ 4150411 w 9642298"/>
              <a:gd name="connsiteY5429" fmla="*/ 3789616 h 4853104"/>
              <a:gd name="connsiteX5430" fmla="*/ 4084922 w 9642298"/>
              <a:gd name="connsiteY5430" fmla="*/ 3807374 h 4853104"/>
              <a:gd name="connsiteX5431" fmla="*/ 3860792 w 9642298"/>
              <a:gd name="connsiteY5431" fmla="*/ 3830722 h 4853104"/>
              <a:gd name="connsiteX5432" fmla="*/ 3870513 w 9642298"/>
              <a:gd name="connsiteY5432" fmla="*/ 3858217 h 4853104"/>
              <a:gd name="connsiteX5433" fmla="*/ 3885085 w 9642298"/>
              <a:gd name="connsiteY5433" fmla="*/ 3853581 h 4853104"/>
              <a:gd name="connsiteX5434" fmla="*/ 3877158 w 9642298"/>
              <a:gd name="connsiteY5434" fmla="*/ 3872158 h 4853104"/>
              <a:gd name="connsiteX5435" fmla="*/ 3905790 w 9642298"/>
              <a:gd name="connsiteY5435" fmla="*/ 3875841 h 4853104"/>
              <a:gd name="connsiteX5436" fmla="*/ 3862291 w 9642298"/>
              <a:gd name="connsiteY5436" fmla="*/ 3883366 h 4853104"/>
              <a:gd name="connsiteX5437" fmla="*/ 3853079 w 9642298"/>
              <a:gd name="connsiteY5437" fmla="*/ 3842807 h 4853104"/>
              <a:gd name="connsiteX5438" fmla="*/ 3830580 w 9642298"/>
              <a:gd name="connsiteY5438" fmla="*/ 3866130 h 4853104"/>
              <a:gd name="connsiteX5439" fmla="*/ 3825946 w 9642298"/>
              <a:gd name="connsiteY5439" fmla="*/ 3891769 h 4853104"/>
              <a:gd name="connsiteX5440" fmla="*/ 3823134 w 9642298"/>
              <a:gd name="connsiteY5440" fmla="*/ 3871720 h 4853104"/>
              <a:gd name="connsiteX5441" fmla="*/ 3792680 w 9642298"/>
              <a:gd name="connsiteY5441" fmla="*/ 3913699 h 4853104"/>
              <a:gd name="connsiteX5442" fmla="*/ 3804223 w 9642298"/>
              <a:gd name="connsiteY5442" fmla="*/ 3895535 h 4853104"/>
              <a:gd name="connsiteX5443" fmla="*/ 3771733 w 9642298"/>
              <a:gd name="connsiteY5443" fmla="*/ 3897851 h 4853104"/>
              <a:gd name="connsiteX5444" fmla="*/ 3730273 w 9642298"/>
              <a:gd name="connsiteY5444" fmla="*/ 3853062 h 4853104"/>
              <a:gd name="connsiteX5445" fmla="*/ 3736137 w 9642298"/>
              <a:gd name="connsiteY5445" fmla="*/ 3886668 h 4853104"/>
              <a:gd name="connsiteX5446" fmla="*/ 3678069 w 9642298"/>
              <a:gd name="connsiteY5446" fmla="*/ 3898779 h 4853104"/>
              <a:gd name="connsiteX5447" fmla="*/ 3702870 w 9642298"/>
              <a:gd name="connsiteY5447" fmla="*/ 3908573 h 4853104"/>
              <a:gd name="connsiteX5448" fmla="*/ 3690846 w 9642298"/>
              <a:gd name="connsiteY5448" fmla="*/ 3939777 h 4853104"/>
              <a:gd name="connsiteX5449" fmla="*/ 3658837 w 9642298"/>
              <a:gd name="connsiteY5449" fmla="*/ 3929112 h 4853104"/>
              <a:gd name="connsiteX5450" fmla="*/ 3654498 w 9642298"/>
              <a:gd name="connsiteY5450" fmla="*/ 3948259 h 4853104"/>
              <a:gd name="connsiteX5451" fmla="*/ 3668319 w 9642298"/>
              <a:gd name="connsiteY5451" fmla="*/ 3963099 h 4853104"/>
              <a:gd name="connsiteX5452" fmla="*/ 3637626 w 9642298"/>
              <a:gd name="connsiteY5452" fmla="*/ 4011625 h 4853104"/>
              <a:gd name="connsiteX5453" fmla="*/ 3642233 w 9642298"/>
              <a:gd name="connsiteY5453" fmla="*/ 3986012 h 4853104"/>
              <a:gd name="connsiteX5454" fmla="*/ 3617670 w 9642298"/>
              <a:gd name="connsiteY5454" fmla="*/ 3969700 h 4853104"/>
              <a:gd name="connsiteX5455" fmla="*/ 3591316 w 9642298"/>
              <a:gd name="connsiteY5455" fmla="*/ 3999050 h 4853104"/>
              <a:gd name="connsiteX5456" fmla="*/ 3630447 w 9642298"/>
              <a:gd name="connsiteY5456" fmla="*/ 4010697 h 4853104"/>
              <a:gd name="connsiteX5457" fmla="*/ 3611270 w 9642298"/>
              <a:gd name="connsiteY5457" fmla="*/ 4041085 h 4853104"/>
              <a:gd name="connsiteX5458" fmla="*/ 3639660 w 9642298"/>
              <a:gd name="connsiteY5458" fmla="*/ 4051259 h 4853104"/>
              <a:gd name="connsiteX5459" fmla="*/ 3602055 w 9642298"/>
              <a:gd name="connsiteY5459" fmla="*/ 4092340 h 4853104"/>
              <a:gd name="connsiteX5460" fmla="*/ 3559819 w 9642298"/>
              <a:gd name="connsiteY5460" fmla="*/ 4067190 h 4853104"/>
              <a:gd name="connsiteX5461" fmla="*/ 3555238 w 9642298"/>
              <a:gd name="connsiteY5461" fmla="*/ 4092830 h 4853104"/>
              <a:gd name="connsiteX5462" fmla="*/ 3537050 w 9642298"/>
              <a:gd name="connsiteY5462" fmla="*/ 4097056 h 4853104"/>
              <a:gd name="connsiteX5463" fmla="*/ 3534238 w 9642298"/>
              <a:gd name="connsiteY5463" fmla="*/ 4076953 h 4853104"/>
              <a:gd name="connsiteX5464" fmla="*/ 3512248 w 9642298"/>
              <a:gd name="connsiteY5464" fmla="*/ 4087265 h 4853104"/>
              <a:gd name="connsiteX5465" fmla="*/ 3507105 w 9642298"/>
              <a:gd name="connsiteY5465" fmla="*/ 4125917 h 4853104"/>
              <a:gd name="connsiteX5466" fmla="*/ 3412959 w 9642298"/>
              <a:gd name="connsiteY5466" fmla="*/ 4139938 h 4853104"/>
              <a:gd name="connsiteX5467" fmla="*/ 3408083 w 9642298"/>
              <a:gd name="connsiteY5467" fmla="*/ 4172124 h 4853104"/>
              <a:gd name="connsiteX5468" fmla="*/ 3379960 w 9642298"/>
              <a:gd name="connsiteY5468" fmla="*/ 4155322 h 4853104"/>
              <a:gd name="connsiteX5469" fmla="*/ 3386602 w 9642298"/>
              <a:gd name="connsiteY5469" fmla="*/ 4169315 h 4853104"/>
              <a:gd name="connsiteX5470" fmla="*/ 3334668 w 9642298"/>
              <a:gd name="connsiteY5470" fmla="*/ 4208539 h 4853104"/>
              <a:gd name="connsiteX5471" fmla="*/ 3291439 w 9642298"/>
              <a:gd name="connsiteY5471" fmla="*/ 4209467 h 4853104"/>
              <a:gd name="connsiteX5472" fmla="*/ 3285545 w 9642298"/>
              <a:gd name="connsiteY5472" fmla="*/ 4175861 h 4853104"/>
              <a:gd name="connsiteX5473" fmla="*/ 3168633 w 9642298"/>
              <a:gd name="connsiteY5473" fmla="*/ 4219777 h 4853104"/>
              <a:gd name="connsiteX5474" fmla="*/ 3125911 w 9642298"/>
              <a:gd name="connsiteY5474" fmla="*/ 4207640 h 4853104"/>
              <a:gd name="connsiteX5475" fmla="*/ 3114396 w 9642298"/>
              <a:gd name="connsiteY5475" fmla="*/ 4225805 h 4853104"/>
              <a:gd name="connsiteX5476" fmla="*/ 3232325 w 9642298"/>
              <a:gd name="connsiteY5476" fmla="*/ 4247764 h 4853104"/>
              <a:gd name="connsiteX5477" fmla="*/ 3212129 w 9642298"/>
              <a:gd name="connsiteY5477" fmla="*/ 4304229 h 4853104"/>
              <a:gd name="connsiteX5478" fmla="*/ 3433931 w 9642298"/>
              <a:gd name="connsiteY5478" fmla="*/ 4339579 h 4853104"/>
              <a:gd name="connsiteX5479" fmla="*/ 3676488 w 9642298"/>
              <a:gd name="connsiteY5479" fmla="*/ 4397326 h 4853104"/>
              <a:gd name="connsiteX5480" fmla="*/ 3845337 w 9642298"/>
              <a:gd name="connsiteY5480" fmla="*/ 4406164 h 4853104"/>
              <a:gd name="connsiteX5481" fmla="*/ 3736111 w 9642298"/>
              <a:gd name="connsiteY5481" fmla="*/ 4437940 h 4853104"/>
              <a:gd name="connsiteX5482" fmla="*/ 3741496 w 9642298"/>
              <a:gd name="connsiteY5482" fmla="*/ 4484639 h 4853104"/>
              <a:gd name="connsiteX5483" fmla="*/ 3688515 w 9642298"/>
              <a:gd name="connsiteY5483" fmla="*/ 4549858 h 4853104"/>
              <a:gd name="connsiteX5484" fmla="*/ 3578271 w 9642298"/>
              <a:gd name="connsiteY5484" fmla="*/ 4607686 h 4853104"/>
              <a:gd name="connsiteX5485" fmla="*/ 3560915 w 9642298"/>
              <a:gd name="connsiteY5485" fmla="*/ 4592330 h 4853104"/>
              <a:gd name="connsiteX5486" fmla="*/ 3556039 w 9642298"/>
              <a:gd name="connsiteY5486" fmla="*/ 4624599 h 4853104"/>
              <a:gd name="connsiteX5487" fmla="*/ 3526845 w 9642298"/>
              <a:gd name="connsiteY5487" fmla="*/ 4633901 h 4853104"/>
              <a:gd name="connsiteX5488" fmla="*/ 3484125 w 9642298"/>
              <a:gd name="connsiteY5488" fmla="*/ 4621790 h 4853104"/>
              <a:gd name="connsiteX5489" fmla="*/ 3483349 w 9642298"/>
              <a:gd name="connsiteY5489" fmla="*/ 4641346 h 4853104"/>
              <a:gd name="connsiteX5490" fmla="*/ 3378220 w 9642298"/>
              <a:gd name="connsiteY5490" fmla="*/ 4660551 h 4853104"/>
              <a:gd name="connsiteX5491" fmla="*/ 3373611 w 9642298"/>
              <a:gd name="connsiteY5491" fmla="*/ 4686164 h 4853104"/>
              <a:gd name="connsiteX5492" fmla="*/ 3333436 w 9642298"/>
              <a:gd name="connsiteY5492" fmla="*/ 4700675 h 4853104"/>
              <a:gd name="connsiteX5493" fmla="*/ 3157436 w 9642298"/>
              <a:gd name="connsiteY5493" fmla="*/ 4690800 h 4853104"/>
              <a:gd name="connsiteX5494" fmla="*/ 3145921 w 9642298"/>
              <a:gd name="connsiteY5494" fmla="*/ 4708994 h 4853104"/>
              <a:gd name="connsiteX5495" fmla="*/ 3046416 w 9642298"/>
              <a:gd name="connsiteY5495" fmla="*/ 4676453 h 4853104"/>
              <a:gd name="connsiteX5496" fmla="*/ 3033613 w 9642298"/>
              <a:gd name="connsiteY5496" fmla="*/ 4635372 h 4853104"/>
              <a:gd name="connsiteX5497" fmla="*/ 3025927 w 9642298"/>
              <a:gd name="connsiteY5497" fmla="*/ 4647538 h 4853104"/>
              <a:gd name="connsiteX5498" fmla="*/ 3026942 w 9642298"/>
              <a:gd name="connsiteY5498" fmla="*/ 4621380 h 4853104"/>
              <a:gd name="connsiteX5499" fmla="*/ 3012132 w 9642298"/>
              <a:gd name="connsiteY5499" fmla="*/ 4632563 h 4853104"/>
              <a:gd name="connsiteX5500" fmla="*/ 2984223 w 9642298"/>
              <a:gd name="connsiteY5500" fmla="*/ 4609324 h 4853104"/>
              <a:gd name="connsiteX5501" fmla="*/ 2912843 w 9642298"/>
              <a:gd name="connsiteY5501" fmla="*/ 4501607 h 4853104"/>
              <a:gd name="connsiteX5502" fmla="*/ 2816420 w 9642298"/>
              <a:gd name="connsiteY5502" fmla="*/ 4390559 h 4853104"/>
              <a:gd name="connsiteX5503" fmla="*/ 2798206 w 9642298"/>
              <a:gd name="connsiteY5503" fmla="*/ 4394735 h 4853104"/>
              <a:gd name="connsiteX5504" fmla="*/ 2811276 w 9642298"/>
              <a:gd name="connsiteY5504" fmla="*/ 4337342 h 4853104"/>
              <a:gd name="connsiteX5505" fmla="*/ 2800776 w 9642298"/>
              <a:gd name="connsiteY5505" fmla="*/ 4329433 h 4853104"/>
              <a:gd name="connsiteX5506" fmla="*/ 2803349 w 9642298"/>
              <a:gd name="connsiteY5506" fmla="*/ 4356028 h 4853104"/>
              <a:gd name="connsiteX5507" fmla="*/ 2775975 w 9642298"/>
              <a:gd name="connsiteY5507" fmla="*/ 4319667 h 4853104"/>
              <a:gd name="connsiteX5508" fmla="*/ 2755754 w 9642298"/>
              <a:gd name="connsiteY5508" fmla="*/ 4284180 h 4853104"/>
              <a:gd name="connsiteX5509" fmla="*/ 2791618 w 9642298"/>
              <a:gd name="connsiteY5509" fmla="*/ 4288842 h 4853104"/>
              <a:gd name="connsiteX5510" fmla="*/ 2789048 w 9642298"/>
              <a:gd name="connsiteY5510" fmla="*/ 4262303 h 4853104"/>
              <a:gd name="connsiteX5511" fmla="*/ 2720452 w 9642298"/>
              <a:gd name="connsiteY5511" fmla="*/ 4266502 h 4853104"/>
              <a:gd name="connsiteX5512" fmla="*/ 2707435 w 9642298"/>
              <a:gd name="connsiteY5512" fmla="*/ 4232025 h 4853104"/>
              <a:gd name="connsiteX5513" fmla="*/ 2705641 w 9642298"/>
              <a:gd name="connsiteY5513" fmla="*/ 4277713 h 4853104"/>
              <a:gd name="connsiteX5514" fmla="*/ 2677490 w 9642298"/>
              <a:gd name="connsiteY5514" fmla="*/ 4260912 h 4853104"/>
              <a:gd name="connsiteX5515" fmla="*/ 2676739 w 9642298"/>
              <a:gd name="connsiteY5515" fmla="*/ 4280523 h 4853104"/>
              <a:gd name="connsiteX5516" fmla="*/ 2659302 w 9642298"/>
              <a:gd name="connsiteY5516" fmla="*/ 4265139 h 4853104"/>
              <a:gd name="connsiteX5517" fmla="*/ 2613796 w 9642298"/>
              <a:gd name="connsiteY5517" fmla="*/ 4324822 h 4853104"/>
              <a:gd name="connsiteX5518" fmla="*/ 2664445 w 9642298"/>
              <a:gd name="connsiteY5518" fmla="*/ 4318304 h 4853104"/>
              <a:gd name="connsiteX5519" fmla="*/ 2643741 w 9642298"/>
              <a:gd name="connsiteY5519" fmla="*/ 4295907 h 4853104"/>
              <a:gd name="connsiteX5520" fmla="*/ 2683142 w 9642298"/>
              <a:gd name="connsiteY5520" fmla="*/ 4301090 h 4853104"/>
              <a:gd name="connsiteX5521" fmla="*/ 2761164 w 9642298"/>
              <a:gd name="connsiteY5521" fmla="*/ 4330821 h 4853104"/>
              <a:gd name="connsiteX5522" fmla="*/ 2695166 w 9642298"/>
              <a:gd name="connsiteY5522" fmla="*/ 4361730 h 4853104"/>
              <a:gd name="connsiteX5523" fmla="*/ 2713301 w 9642298"/>
              <a:gd name="connsiteY5523" fmla="*/ 4357555 h 4853104"/>
              <a:gd name="connsiteX5524" fmla="*/ 2699747 w 9642298"/>
              <a:gd name="connsiteY5524" fmla="*/ 4335979 h 4853104"/>
              <a:gd name="connsiteX5525" fmla="*/ 2663697 w 9642298"/>
              <a:gd name="connsiteY5525" fmla="*/ 4337886 h 4853104"/>
              <a:gd name="connsiteX5526" fmla="*/ 2662142 w 9642298"/>
              <a:gd name="connsiteY5526" fmla="*/ 4377085 h 4853104"/>
              <a:gd name="connsiteX5527" fmla="*/ 2629143 w 9642298"/>
              <a:gd name="connsiteY5527" fmla="*/ 4392441 h 4853104"/>
              <a:gd name="connsiteX5528" fmla="*/ 2653945 w 9642298"/>
              <a:gd name="connsiteY5528" fmla="*/ 4402315 h 4853104"/>
              <a:gd name="connsiteX5529" fmla="*/ 2652927 w 9642298"/>
              <a:gd name="connsiteY5529" fmla="*/ 4428392 h 4853104"/>
              <a:gd name="connsiteX5530" fmla="*/ 2613261 w 9642298"/>
              <a:gd name="connsiteY5530" fmla="*/ 4429784 h 4853104"/>
              <a:gd name="connsiteX5531" fmla="*/ 2616101 w 9642298"/>
              <a:gd name="connsiteY5531" fmla="*/ 4449862 h 4853104"/>
              <a:gd name="connsiteX5532" fmla="*/ 2597942 w 9642298"/>
              <a:gd name="connsiteY5532" fmla="*/ 4454117 h 4853104"/>
              <a:gd name="connsiteX5533" fmla="*/ 2609940 w 9642298"/>
              <a:gd name="connsiteY5533" fmla="*/ 4422802 h 4853104"/>
              <a:gd name="connsiteX5534" fmla="*/ 2540622 w 9642298"/>
              <a:gd name="connsiteY5534" fmla="*/ 4446669 h 4853104"/>
              <a:gd name="connsiteX5535" fmla="*/ 2551094 w 9642298"/>
              <a:gd name="connsiteY5535" fmla="*/ 4454607 h 4853104"/>
              <a:gd name="connsiteX5536" fmla="*/ 2543192 w 9642298"/>
              <a:gd name="connsiteY5536" fmla="*/ 4473264 h 4853104"/>
              <a:gd name="connsiteX5537" fmla="*/ 2511748 w 9642298"/>
              <a:gd name="connsiteY5537" fmla="*/ 4449507 h 4853104"/>
              <a:gd name="connsiteX5538" fmla="*/ 2341052 w 9642298"/>
              <a:gd name="connsiteY5538" fmla="*/ 4486332 h 4853104"/>
              <a:gd name="connsiteX5539" fmla="*/ 2347213 w 9642298"/>
              <a:gd name="connsiteY5539" fmla="*/ 4513388 h 4853104"/>
              <a:gd name="connsiteX5540" fmla="*/ 2331598 w 9642298"/>
              <a:gd name="connsiteY5540" fmla="*/ 4452287 h 4853104"/>
              <a:gd name="connsiteX5541" fmla="*/ 2313438 w 9642298"/>
              <a:gd name="connsiteY5541" fmla="*/ 4456543 h 4853104"/>
              <a:gd name="connsiteX5542" fmla="*/ 2314965 w 9642298"/>
              <a:gd name="connsiteY5542" fmla="*/ 4417292 h 4853104"/>
              <a:gd name="connsiteX5543" fmla="*/ 2297634 w 9642298"/>
              <a:gd name="connsiteY5543" fmla="*/ 4407905 h 4853104"/>
              <a:gd name="connsiteX5544" fmla="*/ 2294479 w 9642298"/>
              <a:gd name="connsiteY5544" fmla="*/ 4395001 h 4853104"/>
              <a:gd name="connsiteX5545" fmla="*/ 2308697 w 9642298"/>
              <a:gd name="connsiteY5545" fmla="*/ 4396862 h 4853104"/>
              <a:gd name="connsiteX5546" fmla="*/ 2323749 w 9642298"/>
              <a:gd name="connsiteY5546" fmla="*/ 4379184 h 4853104"/>
              <a:gd name="connsiteX5547" fmla="*/ 2299457 w 9642298"/>
              <a:gd name="connsiteY5547" fmla="*/ 4356326 h 4853104"/>
              <a:gd name="connsiteX5548" fmla="*/ 2297778 w 9642298"/>
              <a:gd name="connsiteY5548" fmla="*/ 4377483 h 4853104"/>
              <a:gd name="connsiteX5549" fmla="*/ 2294384 w 9642298"/>
              <a:gd name="connsiteY5549" fmla="*/ 4394614 h 4853104"/>
              <a:gd name="connsiteX5550" fmla="*/ 2291153 w 9642298"/>
              <a:gd name="connsiteY5550" fmla="*/ 4381395 h 4853104"/>
              <a:gd name="connsiteX5551" fmla="*/ 2304223 w 9642298"/>
              <a:gd name="connsiteY5551" fmla="*/ 4323977 h 4853104"/>
              <a:gd name="connsiteX5552" fmla="*/ 2332641 w 9642298"/>
              <a:gd name="connsiteY5552" fmla="*/ 4334287 h 4853104"/>
              <a:gd name="connsiteX5553" fmla="*/ 2341856 w 9642298"/>
              <a:gd name="connsiteY5553" fmla="*/ 4374849 h 4853104"/>
              <a:gd name="connsiteX5554" fmla="*/ 2353855 w 9642298"/>
              <a:gd name="connsiteY5554" fmla="*/ 4343671 h 4853104"/>
              <a:gd name="connsiteX5555" fmla="*/ 2318795 w 9642298"/>
              <a:gd name="connsiteY5555" fmla="*/ 4319341 h 4853104"/>
              <a:gd name="connsiteX5556" fmla="*/ 2319813 w 9642298"/>
              <a:gd name="connsiteY5556" fmla="*/ 4293235 h 4853104"/>
              <a:gd name="connsiteX5557" fmla="*/ 2365398 w 9642298"/>
              <a:gd name="connsiteY5557" fmla="*/ 4325395 h 4853104"/>
              <a:gd name="connsiteX5558" fmla="*/ 2348714 w 9642298"/>
              <a:gd name="connsiteY5558" fmla="*/ 4290425 h 4853104"/>
              <a:gd name="connsiteX5559" fmla="*/ 2470260 w 9642298"/>
              <a:gd name="connsiteY5559" fmla="*/ 4220951 h 4853104"/>
              <a:gd name="connsiteX5560" fmla="*/ 2520963 w 9642298"/>
              <a:gd name="connsiteY5560" fmla="*/ 4214376 h 4853104"/>
              <a:gd name="connsiteX5561" fmla="*/ 2509150 w 9642298"/>
              <a:gd name="connsiteY5561" fmla="*/ 4239116 h 4853104"/>
              <a:gd name="connsiteX5562" fmla="*/ 2546007 w 9642298"/>
              <a:gd name="connsiteY5562" fmla="*/ 4217649 h 4853104"/>
              <a:gd name="connsiteX5563" fmla="*/ 2570809 w 9642298"/>
              <a:gd name="connsiteY5563" fmla="*/ 4227414 h 4853104"/>
              <a:gd name="connsiteX5564" fmla="*/ 2595610 w 9642298"/>
              <a:gd name="connsiteY5564" fmla="*/ 4237180 h 4853104"/>
              <a:gd name="connsiteX5565" fmla="*/ 2592531 w 9642298"/>
              <a:gd name="connsiteY5565" fmla="*/ 4223706 h 4853104"/>
              <a:gd name="connsiteX5566" fmla="*/ 2578468 w 9642298"/>
              <a:gd name="connsiteY5566" fmla="*/ 4215278 h 4853104"/>
              <a:gd name="connsiteX5567" fmla="*/ 2593546 w 9642298"/>
              <a:gd name="connsiteY5567" fmla="*/ 4197491 h 4853104"/>
              <a:gd name="connsiteX5568" fmla="*/ 2610691 w 9642298"/>
              <a:gd name="connsiteY5568" fmla="*/ 4219422 h 4853104"/>
              <a:gd name="connsiteX5569" fmla="*/ 2592798 w 9642298"/>
              <a:gd name="connsiteY5569" fmla="*/ 4217159 h 4853104"/>
              <a:gd name="connsiteX5570" fmla="*/ 2612994 w 9642298"/>
              <a:gd name="connsiteY5570" fmla="*/ 4252592 h 4853104"/>
              <a:gd name="connsiteX5571" fmla="*/ 2580263 w 9642298"/>
              <a:gd name="connsiteY5571" fmla="*/ 4169587 h 4853104"/>
              <a:gd name="connsiteX5572" fmla="*/ 2550855 w 9642298"/>
              <a:gd name="connsiteY5572" fmla="*/ 4185463 h 4853104"/>
              <a:gd name="connsiteX5573" fmla="*/ 2552112 w 9642298"/>
              <a:gd name="connsiteY5573" fmla="*/ 4152811 h 4853104"/>
              <a:gd name="connsiteX5574" fmla="*/ 2530417 w 9642298"/>
              <a:gd name="connsiteY5574" fmla="*/ 4156522 h 4853104"/>
              <a:gd name="connsiteX5575" fmla="*/ 2542123 w 9642298"/>
              <a:gd name="connsiteY5575" fmla="*/ 4131782 h 4853104"/>
              <a:gd name="connsiteX5576" fmla="*/ 2499938 w 9642298"/>
              <a:gd name="connsiteY5576" fmla="*/ 4106604 h 4853104"/>
              <a:gd name="connsiteX5577" fmla="*/ 2495571 w 9642298"/>
              <a:gd name="connsiteY5577" fmla="*/ 4125700 h 4853104"/>
              <a:gd name="connsiteX5578" fmla="*/ 2420842 w 9642298"/>
              <a:gd name="connsiteY5578" fmla="*/ 4102950 h 4853104"/>
              <a:gd name="connsiteX5579" fmla="*/ 2409139 w 9642298"/>
              <a:gd name="connsiteY5579" fmla="*/ 4127607 h 4853104"/>
              <a:gd name="connsiteX5580" fmla="*/ 2359186 w 9642298"/>
              <a:gd name="connsiteY5580" fmla="*/ 4114543 h 4853104"/>
              <a:gd name="connsiteX5581" fmla="*/ 2459518 w 9642298"/>
              <a:gd name="connsiteY5581" fmla="*/ 4127581 h 4853104"/>
              <a:gd name="connsiteX5582" fmla="*/ 2421913 w 9642298"/>
              <a:gd name="connsiteY5582" fmla="*/ 4168633 h 4853104"/>
              <a:gd name="connsiteX5583" fmla="*/ 2404530 w 9642298"/>
              <a:gd name="connsiteY5583" fmla="*/ 4153275 h 4853104"/>
              <a:gd name="connsiteX5584" fmla="*/ 2402710 w 9642298"/>
              <a:gd name="connsiteY5584" fmla="*/ 4199020 h 4853104"/>
              <a:gd name="connsiteX5585" fmla="*/ 2375094 w 9642298"/>
              <a:gd name="connsiteY5585" fmla="*/ 4169068 h 4853104"/>
              <a:gd name="connsiteX5586" fmla="*/ 2389424 w 9642298"/>
              <a:gd name="connsiteY5586" fmla="*/ 4170950 h 4853104"/>
              <a:gd name="connsiteX5587" fmla="*/ 2353346 w 9642298"/>
              <a:gd name="connsiteY5587" fmla="*/ 4172805 h 4853104"/>
              <a:gd name="connsiteX5588" fmla="*/ 2372524 w 9642298"/>
              <a:gd name="connsiteY5588" fmla="*/ 4142581 h 4853104"/>
              <a:gd name="connsiteX5589" fmla="*/ 2340304 w 9642298"/>
              <a:gd name="connsiteY5589" fmla="*/ 4138329 h 4853104"/>
              <a:gd name="connsiteX5590" fmla="*/ 2344910 w 9642298"/>
              <a:gd name="connsiteY5590" fmla="*/ 4112578 h 4853104"/>
              <a:gd name="connsiteX5591" fmla="*/ 2281724 w 9642298"/>
              <a:gd name="connsiteY5591" fmla="*/ 4071635 h 4853104"/>
              <a:gd name="connsiteX5592" fmla="*/ 2300877 w 9642298"/>
              <a:gd name="connsiteY5592" fmla="*/ 4041302 h 4853104"/>
              <a:gd name="connsiteX5593" fmla="*/ 2242058 w 9642298"/>
              <a:gd name="connsiteY5593" fmla="*/ 4073081 h 4853104"/>
              <a:gd name="connsiteX5594" fmla="*/ 2270448 w 9642298"/>
              <a:gd name="connsiteY5594" fmla="*/ 4083256 h 4853104"/>
              <a:gd name="connsiteX5595" fmla="*/ 2238200 w 9642298"/>
              <a:gd name="connsiteY5595" fmla="*/ 4079109 h 4853104"/>
              <a:gd name="connsiteX5596" fmla="*/ 2230059 w 9642298"/>
              <a:gd name="connsiteY5596" fmla="*/ 4104285 h 4853104"/>
              <a:gd name="connsiteX5597" fmla="*/ 2227273 w 9642298"/>
              <a:gd name="connsiteY5597" fmla="*/ 4084238 h 4853104"/>
              <a:gd name="connsiteX5598" fmla="*/ 2220068 w 9642298"/>
              <a:gd name="connsiteY5598" fmla="*/ 4083365 h 4853104"/>
              <a:gd name="connsiteX5599" fmla="*/ 2214979 w 9642298"/>
              <a:gd name="connsiteY5599" fmla="*/ 4122071 h 4853104"/>
              <a:gd name="connsiteX5600" fmla="*/ 2205229 w 9642298"/>
              <a:gd name="connsiteY5600" fmla="*/ 4094519 h 4853104"/>
              <a:gd name="connsiteX5601" fmla="*/ 2219827 w 9642298"/>
              <a:gd name="connsiteY5601" fmla="*/ 4089857 h 4853104"/>
              <a:gd name="connsiteX5602" fmla="*/ 2180908 w 9642298"/>
              <a:gd name="connsiteY5602" fmla="*/ 4071664 h 4853104"/>
              <a:gd name="connsiteX5603" fmla="*/ 2154847 w 9642298"/>
              <a:gd name="connsiteY5603" fmla="*/ 4094519 h 4853104"/>
              <a:gd name="connsiteX5604" fmla="*/ 2173277 w 9642298"/>
              <a:gd name="connsiteY5604" fmla="*/ 4083829 h 4853104"/>
              <a:gd name="connsiteX5605" fmla="*/ 2128012 w 9642298"/>
              <a:gd name="connsiteY5605" fmla="*/ 4045068 h 4853104"/>
              <a:gd name="connsiteX5606" fmla="*/ 2143841 w 9642298"/>
              <a:gd name="connsiteY5606" fmla="*/ 4007808 h 4853104"/>
              <a:gd name="connsiteX5607" fmla="*/ 2138993 w 9642298"/>
              <a:gd name="connsiteY5607" fmla="*/ 4039965 h 4853104"/>
              <a:gd name="connsiteX5608" fmla="*/ 2185276 w 9642298"/>
              <a:gd name="connsiteY5608" fmla="*/ 4052540 h 4853104"/>
              <a:gd name="connsiteX5609" fmla="*/ 2201934 w 9642298"/>
              <a:gd name="connsiteY5609" fmla="*/ 3995640 h 4853104"/>
              <a:gd name="connsiteX5610" fmla="*/ 2195989 w 9642298"/>
              <a:gd name="connsiteY5610" fmla="*/ 3962036 h 4853104"/>
              <a:gd name="connsiteX5611" fmla="*/ 2204211 w 9642298"/>
              <a:gd name="connsiteY5611" fmla="*/ 3936887 h 4853104"/>
              <a:gd name="connsiteX5612" fmla="*/ 2221862 w 9642298"/>
              <a:gd name="connsiteY5612" fmla="*/ 3945750 h 4853104"/>
              <a:gd name="connsiteX5613" fmla="*/ 2253092 w 9642298"/>
              <a:gd name="connsiteY5613" fmla="*/ 3884160 h 4853104"/>
              <a:gd name="connsiteX5614" fmla="*/ 2244119 w 9642298"/>
              <a:gd name="connsiteY5614" fmla="*/ 3928920 h 4853104"/>
              <a:gd name="connsiteX5615" fmla="*/ 2262816 w 9642298"/>
              <a:gd name="connsiteY5615" fmla="*/ 3911709 h 4853104"/>
              <a:gd name="connsiteX5616" fmla="*/ 2227995 w 9642298"/>
              <a:gd name="connsiteY5616" fmla="*/ 3972756 h 4853104"/>
              <a:gd name="connsiteX5617" fmla="*/ 2257164 w 9642298"/>
              <a:gd name="connsiteY5617" fmla="*/ 3963425 h 4853104"/>
              <a:gd name="connsiteX5618" fmla="*/ 2287860 w 9642298"/>
              <a:gd name="connsiteY5618" fmla="*/ 3914899 h 4853104"/>
              <a:gd name="connsiteX5619" fmla="*/ 2269967 w 9642298"/>
              <a:gd name="connsiteY5619" fmla="*/ 3912663 h 4853104"/>
              <a:gd name="connsiteX5620" fmla="*/ 2263564 w 9642298"/>
              <a:gd name="connsiteY5620" fmla="*/ 3892069 h 4853104"/>
              <a:gd name="connsiteX5621" fmla="*/ 2268173 w 9642298"/>
              <a:gd name="connsiteY5621" fmla="*/ 3866510 h 4853104"/>
              <a:gd name="connsiteX5622" fmla="*/ 2194490 w 9642298"/>
              <a:gd name="connsiteY5622" fmla="*/ 3817440 h 4853104"/>
              <a:gd name="connsiteX5623" fmla="*/ 2258449 w 9642298"/>
              <a:gd name="connsiteY5623" fmla="*/ 3838878 h 4853104"/>
              <a:gd name="connsiteX5624" fmla="*/ 2260460 w 9642298"/>
              <a:gd name="connsiteY5624" fmla="*/ 3786669 h 4853104"/>
              <a:gd name="connsiteX5625" fmla="*/ 2282475 w 9642298"/>
              <a:gd name="connsiteY5625" fmla="*/ 3776385 h 4853104"/>
              <a:gd name="connsiteX5626" fmla="*/ 2288903 w 9642298"/>
              <a:gd name="connsiteY5626" fmla="*/ 3796927 h 4853104"/>
              <a:gd name="connsiteX5627" fmla="*/ 2289921 w 9642298"/>
              <a:gd name="connsiteY5627" fmla="*/ 3770795 h 4853104"/>
              <a:gd name="connsiteX5628" fmla="*/ 2243610 w 9642298"/>
              <a:gd name="connsiteY5628" fmla="*/ 3758275 h 4853104"/>
              <a:gd name="connsiteX5629" fmla="*/ 2251273 w 9642298"/>
              <a:gd name="connsiteY5629" fmla="*/ 3746110 h 4853104"/>
              <a:gd name="connsiteX5630" fmla="*/ 2230301 w 9642298"/>
              <a:gd name="connsiteY5630" fmla="*/ 3730233 h 4853104"/>
              <a:gd name="connsiteX5631" fmla="*/ 2163286 w 9642298"/>
              <a:gd name="connsiteY5631" fmla="*/ 3787133 h 4853104"/>
              <a:gd name="connsiteX5632" fmla="*/ 2173277 w 9642298"/>
              <a:gd name="connsiteY5632" fmla="*/ 3808139 h 4853104"/>
              <a:gd name="connsiteX5633" fmla="*/ 2147457 w 9642298"/>
              <a:gd name="connsiteY5633" fmla="*/ 3824505 h 4853104"/>
              <a:gd name="connsiteX5634" fmla="*/ 2166098 w 9642298"/>
              <a:gd name="connsiteY5634" fmla="*/ 3807182 h 4853104"/>
              <a:gd name="connsiteX5635" fmla="*/ 2143574 w 9642298"/>
              <a:gd name="connsiteY5635" fmla="*/ 3830559 h 4853104"/>
              <a:gd name="connsiteX5636" fmla="*/ 2130529 w 9642298"/>
              <a:gd name="connsiteY5636" fmla="*/ 3796054 h 4853104"/>
              <a:gd name="connsiteX5637" fmla="*/ 2121609 w 9642298"/>
              <a:gd name="connsiteY5637" fmla="*/ 3840788 h 4853104"/>
              <a:gd name="connsiteX5638" fmla="*/ 2095494 w 9642298"/>
              <a:gd name="connsiteY5638" fmla="*/ 3863647 h 4853104"/>
              <a:gd name="connsiteX5639" fmla="*/ 2089119 w 9642298"/>
              <a:gd name="connsiteY5639" fmla="*/ 3843188 h 4853104"/>
              <a:gd name="connsiteX5640" fmla="*/ 2030514 w 9642298"/>
              <a:gd name="connsiteY5640" fmla="*/ 3868338 h 4853104"/>
              <a:gd name="connsiteX5641" fmla="*/ 2033059 w 9642298"/>
              <a:gd name="connsiteY5641" fmla="*/ 3894988 h 4853104"/>
              <a:gd name="connsiteX5642" fmla="*/ 2010265 w 9642298"/>
              <a:gd name="connsiteY5642" fmla="*/ 3924828 h 4853104"/>
              <a:gd name="connsiteX5643" fmla="*/ 2024891 w 9642298"/>
              <a:gd name="connsiteY5643" fmla="*/ 3920137 h 4853104"/>
              <a:gd name="connsiteX5644" fmla="*/ 2016935 w 9642298"/>
              <a:gd name="connsiteY5644" fmla="*/ 3938849 h 4853104"/>
              <a:gd name="connsiteX5645" fmla="*/ 1994974 w 9642298"/>
              <a:gd name="connsiteY5645" fmla="*/ 3948969 h 4853104"/>
              <a:gd name="connsiteX5646" fmla="*/ 1951450 w 9642298"/>
              <a:gd name="connsiteY5646" fmla="*/ 3956527 h 4853104"/>
              <a:gd name="connsiteX5647" fmla="*/ 1968083 w 9642298"/>
              <a:gd name="connsiteY5647" fmla="*/ 3991605 h 4853104"/>
              <a:gd name="connsiteX5648" fmla="*/ 1956590 w 9642298"/>
              <a:gd name="connsiteY5648" fmla="*/ 4009744 h 4853104"/>
              <a:gd name="connsiteX5649" fmla="*/ 1967065 w 9642298"/>
              <a:gd name="connsiteY5649" fmla="*/ 4017653 h 4853104"/>
              <a:gd name="connsiteX5650" fmla="*/ 1945826 w 9642298"/>
              <a:gd name="connsiteY5650" fmla="*/ 4008323 h 4853104"/>
              <a:gd name="connsiteX5651" fmla="*/ 1919761 w 9642298"/>
              <a:gd name="connsiteY5651" fmla="*/ 3939313 h 4853104"/>
              <a:gd name="connsiteX5652" fmla="*/ 1890837 w 9642298"/>
              <a:gd name="connsiteY5652" fmla="*/ 3942068 h 4853104"/>
              <a:gd name="connsiteX5653" fmla="*/ 1881594 w 9642298"/>
              <a:gd name="connsiteY5653" fmla="*/ 3901563 h 4853104"/>
              <a:gd name="connsiteX5654" fmla="*/ 1863462 w 9642298"/>
              <a:gd name="connsiteY5654" fmla="*/ 3813838 h 4853104"/>
              <a:gd name="connsiteX5655" fmla="*/ 1867829 w 9642298"/>
              <a:gd name="connsiteY5655" fmla="*/ 3794745 h 4853104"/>
              <a:gd name="connsiteX5656" fmla="*/ 1892870 w 9642298"/>
              <a:gd name="connsiteY5656" fmla="*/ 3797964 h 4853104"/>
              <a:gd name="connsiteX5657" fmla="*/ 1874980 w 9642298"/>
              <a:gd name="connsiteY5657" fmla="*/ 3795699 h 4853104"/>
              <a:gd name="connsiteX5658" fmla="*/ 1868844 w 9642298"/>
              <a:gd name="connsiteY5658" fmla="*/ 3768668 h 4853104"/>
              <a:gd name="connsiteX5659" fmla="*/ 1891346 w 9642298"/>
              <a:gd name="connsiteY5659" fmla="*/ 3745262 h 4853104"/>
              <a:gd name="connsiteX5660" fmla="*/ 1940466 w 9642298"/>
              <a:gd name="connsiteY5660" fmla="*/ 3777940 h 4853104"/>
              <a:gd name="connsiteX5661" fmla="*/ 1937387 w 9642298"/>
              <a:gd name="connsiteY5661" fmla="*/ 3764412 h 4853104"/>
              <a:gd name="connsiteX5662" fmla="*/ 1990098 w 9642298"/>
              <a:gd name="connsiteY5662" fmla="*/ 3797500 h 4853104"/>
              <a:gd name="connsiteX5663" fmla="*/ 1994198 w 9642298"/>
              <a:gd name="connsiteY5663" fmla="*/ 3784871 h 4853104"/>
              <a:gd name="connsiteX5664" fmla="*/ 1981366 w 9642298"/>
              <a:gd name="connsiteY5664" fmla="*/ 3743845 h 4853104"/>
              <a:gd name="connsiteX5665" fmla="*/ 1962726 w 9642298"/>
              <a:gd name="connsiteY5665" fmla="*/ 3761139 h 4853104"/>
              <a:gd name="connsiteX5666" fmla="*/ 1952735 w 9642298"/>
              <a:gd name="connsiteY5666" fmla="*/ 3740136 h 4853104"/>
              <a:gd name="connsiteX5667" fmla="*/ 1964520 w 9642298"/>
              <a:gd name="connsiteY5667" fmla="*/ 3715422 h 4853104"/>
              <a:gd name="connsiteX5668" fmla="*/ 1993419 w 9642298"/>
              <a:gd name="connsiteY5668" fmla="*/ 3712638 h 4853104"/>
              <a:gd name="connsiteX5669" fmla="*/ 1976038 w 9642298"/>
              <a:gd name="connsiteY5669" fmla="*/ 3697254 h 4853104"/>
              <a:gd name="connsiteX5670" fmla="*/ 1968884 w 9642298"/>
              <a:gd name="connsiteY5670" fmla="*/ 3696272 h 4853104"/>
              <a:gd name="connsiteX5671" fmla="*/ 1940227 w 9642298"/>
              <a:gd name="connsiteY5671" fmla="*/ 3692564 h 4853104"/>
              <a:gd name="connsiteX5672" fmla="*/ 1944538 w 9642298"/>
              <a:gd name="connsiteY5672" fmla="*/ 3673417 h 4853104"/>
              <a:gd name="connsiteX5673" fmla="*/ 1925360 w 9642298"/>
              <a:gd name="connsiteY5673" fmla="*/ 3703801 h 4853104"/>
              <a:gd name="connsiteX5674" fmla="*/ 1919202 w 9642298"/>
              <a:gd name="connsiteY5674" fmla="*/ 3676716 h 4853104"/>
              <a:gd name="connsiteX5675" fmla="*/ 1900772 w 9642298"/>
              <a:gd name="connsiteY5675" fmla="*/ 3687489 h 4853104"/>
              <a:gd name="connsiteX5676" fmla="*/ 1886954 w 9642298"/>
              <a:gd name="connsiteY5676" fmla="*/ 3672569 h 4853104"/>
              <a:gd name="connsiteX5677" fmla="*/ 1852670 w 9642298"/>
              <a:gd name="connsiteY5677" fmla="*/ 3536893 h 4853104"/>
              <a:gd name="connsiteX5678" fmla="*/ 1830919 w 9642298"/>
              <a:gd name="connsiteY5678" fmla="*/ 3540602 h 4853104"/>
              <a:gd name="connsiteX5679" fmla="*/ 1825028 w 9642298"/>
              <a:gd name="connsiteY5679" fmla="*/ 3506996 h 4853104"/>
              <a:gd name="connsiteX5680" fmla="*/ 1816589 w 9642298"/>
              <a:gd name="connsiteY5680" fmla="*/ 3538720 h 4853104"/>
              <a:gd name="connsiteX5681" fmla="*/ 1810456 w 9642298"/>
              <a:gd name="connsiteY5681" fmla="*/ 3511635 h 4853104"/>
              <a:gd name="connsiteX5682" fmla="*/ 1790260 w 9642298"/>
              <a:gd name="connsiteY5682" fmla="*/ 3568125 h 4853104"/>
              <a:gd name="connsiteX5683" fmla="*/ 1795108 w 9642298"/>
              <a:gd name="connsiteY5683" fmla="*/ 3535994 h 4853104"/>
              <a:gd name="connsiteX5684" fmla="*/ 1740870 w 9642298"/>
              <a:gd name="connsiteY5684" fmla="*/ 3542019 h 4853104"/>
              <a:gd name="connsiteX5685" fmla="*/ 1721130 w 9642298"/>
              <a:gd name="connsiteY5685" fmla="*/ 3585445 h 4853104"/>
              <a:gd name="connsiteX5686" fmla="*/ 1715532 w 9642298"/>
              <a:gd name="connsiteY5686" fmla="*/ 3637164 h 4853104"/>
              <a:gd name="connsiteX5687" fmla="*/ 1729622 w 9642298"/>
              <a:gd name="connsiteY5687" fmla="*/ 3645592 h 4853104"/>
              <a:gd name="connsiteX5688" fmla="*/ 1717354 w 9642298"/>
              <a:gd name="connsiteY5688" fmla="*/ 3683345 h 4853104"/>
              <a:gd name="connsiteX5689" fmla="*/ 1731442 w 9642298"/>
              <a:gd name="connsiteY5689" fmla="*/ 3691745 h 4853104"/>
              <a:gd name="connsiteX5690" fmla="*/ 1707900 w 9642298"/>
              <a:gd name="connsiteY5690" fmla="*/ 3741199 h 4853104"/>
              <a:gd name="connsiteX5691" fmla="*/ 1693328 w 9642298"/>
              <a:gd name="connsiteY5691" fmla="*/ 3653966 h 4853104"/>
              <a:gd name="connsiteX5692" fmla="*/ 1704312 w 9642298"/>
              <a:gd name="connsiteY5692" fmla="*/ 3648840 h 4853104"/>
              <a:gd name="connsiteX5693" fmla="*/ 1656207 w 9642298"/>
              <a:gd name="connsiteY5693" fmla="*/ 3590084 h 4853104"/>
              <a:gd name="connsiteX5694" fmla="*/ 1648063 w 9642298"/>
              <a:gd name="connsiteY5694" fmla="*/ 3615343 h 4853104"/>
              <a:gd name="connsiteX5695" fmla="*/ 1615039 w 9642298"/>
              <a:gd name="connsiteY5695" fmla="*/ 3538829 h 4853104"/>
              <a:gd name="connsiteX5696" fmla="*/ 1595566 w 9642298"/>
              <a:gd name="connsiteY5696" fmla="*/ 3575708 h 4853104"/>
              <a:gd name="connsiteX5697" fmla="*/ 1605799 w 9642298"/>
              <a:gd name="connsiteY5697" fmla="*/ 3590110 h 4853104"/>
              <a:gd name="connsiteX5698" fmla="*/ 1589942 w 9642298"/>
              <a:gd name="connsiteY5698" fmla="*/ 3627370 h 4853104"/>
              <a:gd name="connsiteX5699" fmla="*/ 1558470 w 9642298"/>
              <a:gd name="connsiteY5699" fmla="*/ 3603667 h 4853104"/>
              <a:gd name="connsiteX5700" fmla="*/ 1546739 w 9642298"/>
              <a:gd name="connsiteY5700" fmla="*/ 3628327 h 4853104"/>
              <a:gd name="connsiteX5701" fmla="*/ 1578211 w 9642298"/>
              <a:gd name="connsiteY5701" fmla="*/ 3652168 h 4853104"/>
              <a:gd name="connsiteX5702" fmla="*/ 1630145 w 9642298"/>
              <a:gd name="connsiteY5702" fmla="*/ 3704838 h 4853104"/>
              <a:gd name="connsiteX5703" fmla="*/ 1587156 w 9642298"/>
              <a:gd name="connsiteY5703" fmla="*/ 3699273 h 4853104"/>
              <a:gd name="connsiteX5704" fmla="*/ 1578452 w 9642298"/>
              <a:gd name="connsiteY5704" fmla="*/ 3737516 h 4853104"/>
              <a:gd name="connsiteX5705" fmla="*/ 1521133 w 9642298"/>
              <a:gd name="connsiteY5705" fmla="*/ 3730150 h 4853104"/>
              <a:gd name="connsiteX5706" fmla="*/ 1518588 w 9642298"/>
              <a:gd name="connsiteY5706" fmla="*/ 3703529 h 4853104"/>
              <a:gd name="connsiteX5707" fmla="*/ 1507312 w 9642298"/>
              <a:gd name="connsiteY5707" fmla="*/ 3715150 h 4853104"/>
              <a:gd name="connsiteX5708" fmla="*/ 1517570 w 9642298"/>
              <a:gd name="connsiteY5708" fmla="*/ 3729606 h 4853104"/>
              <a:gd name="connsiteX5709" fmla="*/ 1491213 w 9642298"/>
              <a:gd name="connsiteY5709" fmla="*/ 3759065 h 4853104"/>
              <a:gd name="connsiteX5710" fmla="*/ 1473537 w 9642298"/>
              <a:gd name="connsiteY5710" fmla="*/ 3750174 h 4853104"/>
              <a:gd name="connsiteX5711" fmla="*/ 1480207 w 9642298"/>
              <a:gd name="connsiteY5711" fmla="*/ 3764194 h 4853104"/>
              <a:gd name="connsiteX5712" fmla="*/ 1518346 w 9642298"/>
              <a:gd name="connsiteY5712" fmla="*/ 3801973 h 4853104"/>
              <a:gd name="connsiteX5713" fmla="*/ 1468208 w 9642298"/>
              <a:gd name="connsiteY5713" fmla="*/ 3887321 h 4853104"/>
              <a:gd name="connsiteX5714" fmla="*/ 1490732 w 9642298"/>
              <a:gd name="connsiteY5714" fmla="*/ 3863973 h 4853104"/>
              <a:gd name="connsiteX5715" fmla="*/ 1508116 w 9642298"/>
              <a:gd name="connsiteY5715" fmla="*/ 3879386 h 4853104"/>
              <a:gd name="connsiteX5716" fmla="*/ 1481278 w 9642298"/>
              <a:gd name="connsiteY5716" fmla="*/ 3921829 h 4853104"/>
              <a:gd name="connsiteX5717" fmla="*/ 1490974 w 9642298"/>
              <a:gd name="connsiteY5717" fmla="*/ 3949324 h 4853104"/>
              <a:gd name="connsiteX5718" fmla="*/ 1455914 w 9642298"/>
              <a:gd name="connsiteY5718" fmla="*/ 4017000 h 4853104"/>
              <a:gd name="connsiteX5719" fmla="*/ 1438558 w 9642298"/>
              <a:gd name="connsiteY5719" fmla="*/ 4001559 h 4853104"/>
              <a:gd name="connsiteX5720" fmla="*/ 1436523 w 9642298"/>
              <a:gd name="connsiteY5720" fmla="*/ 4053851 h 4853104"/>
              <a:gd name="connsiteX5721" fmla="*/ 1420157 w 9642298"/>
              <a:gd name="connsiteY5721" fmla="*/ 4012307 h 4853104"/>
              <a:gd name="connsiteX5722" fmla="*/ 1412202 w 9642298"/>
              <a:gd name="connsiteY5722" fmla="*/ 4030993 h 4853104"/>
              <a:gd name="connsiteX5723" fmla="*/ 1429315 w 9642298"/>
              <a:gd name="connsiteY5723" fmla="*/ 4052923 h 4853104"/>
              <a:gd name="connsiteX5724" fmla="*/ 1403470 w 9642298"/>
              <a:gd name="connsiteY5724" fmla="*/ 4069290 h 4853104"/>
              <a:gd name="connsiteX5725" fmla="*/ 1401434 w 9642298"/>
              <a:gd name="connsiteY5725" fmla="*/ 4029546 h 4853104"/>
              <a:gd name="connsiteX5726" fmla="*/ 1382015 w 9642298"/>
              <a:gd name="connsiteY5726" fmla="*/ 4066480 h 4853104"/>
              <a:gd name="connsiteX5727" fmla="*/ 1382524 w 9642298"/>
              <a:gd name="connsiteY5727" fmla="*/ 3961464 h 4853104"/>
              <a:gd name="connsiteX5728" fmla="*/ 1394551 w 9642298"/>
              <a:gd name="connsiteY5728" fmla="*/ 3930312 h 4853104"/>
              <a:gd name="connsiteX5729" fmla="*/ 1377139 w 9642298"/>
              <a:gd name="connsiteY5729" fmla="*/ 3914899 h 4853104"/>
              <a:gd name="connsiteX5730" fmla="*/ 1395836 w 9642298"/>
              <a:gd name="connsiteY5730" fmla="*/ 3897634 h 4853104"/>
              <a:gd name="connsiteX5731" fmla="*/ 1426290 w 9642298"/>
              <a:gd name="connsiteY5731" fmla="*/ 3947523 h 4853104"/>
              <a:gd name="connsiteX5732" fmla="*/ 1423959 w 9642298"/>
              <a:gd name="connsiteY5732" fmla="*/ 3914435 h 4853104"/>
              <a:gd name="connsiteX5733" fmla="*/ 1441851 w 9642298"/>
              <a:gd name="connsiteY5733" fmla="*/ 3916726 h 4853104"/>
              <a:gd name="connsiteX5734" fmla="*/ 1446485 w 9642298"/>
              <a:gd name="connsiteY5734" fmla="*/ 3891061 h 4853104"/>
              <a:gd name="connsiteX5735" fmla="*/ 1447745 w 9642298"/>
              <a:gd name="connsiteY5735" fmla="*/ 3858438 h 4853104"/>
              <a:gd name="connsiteX5736" fmla="*/ 1408585 w 9642298"/>
              <a:gd name="connsiteY5736" fmla="*/ 3846762 h 4853104"/>
              <a:gd name="connsiteX5737" fmla="*/ 1425753 w 9642298"/>
              <a:gd name="connsiteY5737" fmla="*/ 3868638 h 4853104"/>
              <a:gd name="connsiteX5738" fmla="*/ 1392782 w 9642298"/>
              <a:gd name="connsiteY5738" fmla="*/ 3884077 h 4853104"/>
              <a:gd name="connsiteX5739" fmla="*/ 1382766 w 9642298"/>
              <a:gd name="connsiteY5739" fmla="*/ 3863045 h 4853104"/>
              <a:gd name="connsiteX5740" fmla="*/ 1394551 w 9642298"/>
              <a:gd name="connsiteY5740" fmla="*/ 3838388 h 4853104"/>
              <a:gd name="connsiteX5741" fmla="*/ 1383542 w 9642298"/>
              <a:gd name="connsiteY5741" fmla="*/ 3843543 h 4853104"/>
              <a:gd name="connsiteX5742" fmla="*/ 1384051 w 9642298"/>
              <a:gd name="connsiteY5742" fmla="*/ 3830422 h 4853104"/>
              <a:gd name="connsiteX5743" fmla="*/ 1388122 w 9642298"/>
              <a:gd name="connsiteY5743" fmla="*/ 3817821 h 4853104"/>
              <a:gd name="connsiteX5744" fmla="*/ 1439306 w 9642298"/>
              <a:gd name="connsiteY5744" fmla="*/ 3798262 h 4853104"/>
              <a:gd name="connsiteX5745" fmla="*/ 1407058 w 9642298"/>
              <a:gd name="connsiteY5745" fmla="*/ 3794009 h 4853104"/>
              <a:gd name="connsiteX5746" fmla="*/ 1406282 w 9642298"/>
              <a:gd name="connsiteY5746" fmla="*/ 3813703 h 4853104"/>
              <a:gd name="connsiteX5747" fmla="*/ 1381211 w 9642298"/>
              <a:gd name="connsiteY5747" fmla="*/ 3810375 h 4853104"/>
              <a:gd name="connsiteX5748" fmla="*/ 1400951 w 9642298"/>
              <a:gd name="connsiteY5748" fmla="*/ 3766949 h 4853104"/>
              <a:gd name="connsiteX5749" fmla="*/ 1450824 w 9642298"/>
              <a:gd name="connsiteY5749" fmla="*/ 3780068 h 4853104"/>
              <a:gd name="connsiteX5750" fmla="*/ 1445414 w 9642298"/>
              <a:gd name="connsiteY5750" fmla="*/ 3733372 h 4853104"/>
              <a:gd name="connsiteX5751" fmla="*/ 1473056 w 9642298"/>
              <a:gd name="connsiteY5751" fmla="*/ 3763292 h 4853104"/>
              <a:gd name="connsiteX5752" fmla="*/ 1463894 w 9642298"/>
              <a:gd name="connsiteY5752" fmla="*/ 3722679 h 4853104"/>
              <a:gd name="connsiteX5753" fmla="*/ 1482538 w 9642298"/>
              <a:gd name="connsiteY5753" fmla="*/ 3705385 h 4853104"/>
              <a:gd name="connsiteX5754" fmla="*/ 1465393 w 9642298"/>
              <a:gd name="connsiteY5754" fmla="*/ 3683480 h 4853104"/>
              <a:gd name="connsiteX5755" fmla="*/ 1463090 w 9642298"/>
              <a:gd name="connsiteY5755" fmla="*/ 3650366 h 4853104"/>
              <a:gd name="connsiteX5756" fmla="*/ 1484037 w 9642298"/>
              <a:gd name="connsiteY5756" fmla="*/ 3666214 h 4853104"/>
              <a:gd name="connsiteX5757" fmla="*/ 1497349 w 9642298"/>
              <a:gd name="connsiteY5757" fmla="*/ 3602304 h 4853104"/>
              <a:gd name="connsiteX5758" fmla="*/ 1468422 w 9642298"/>
              <a:gd name="connsiteY5758" fmla="*/ 3605113 h 4853104"/>
              <a:gd name="connsiteX5759" fmla="*/ 1476619 w 9642298"/>
              <a:gd name="connsiteY5759" fmla="*/ 3579855 h 4853104"/>
              <a:gd name="connsiteX5760" fmla="*/ 1445414 w 9642298"/>
              <a:gd name="connsiteY5760" fmla="*/ 3549631 h 4853104"/>
              <a:gd name="connsiteX5761" fmla="*/ 1450504 w 9642298"/>
              <a:gd name="connsiteY5761" fmla="*/ 3510899 h 4853104"/>
              <a:gd name="connsiteX5762" fmla="*/ 1407058 w 9642298"/>
              <a:gd name="connsiteY5762" fmla="*/ 3518316 h 4853104"/>
              <a:gd name="connsiteX5763" fmla="*/ 1408343 w 9642298"/>
              <a:gd name="connsiteY5763" fmla="*/ 3485721 h 4853104"/>
              <a:gd name="connsiteX5764" fmla="*/ 1427012 w 9642298"/>
              <a:gd name="connsiteY5764" fmla="*/ 3468481 h 4853104"/>
              <a:gd name="connsiteX5765" fmla="*/ 1387881 w 9642298"/>
              <a:gd name="connsiteY5765" fmla="*/ 3456725 h 4853104"/>
              <a:gd name="connsiteX5766" fmla="*/ 1378666 w 9642298"/>
              <a:gd name="connsiteY5766" fmla="*/ 3508089 h 4853104"/>
              <a:gd name="connsiteX5767" fmla="*/ 1364848 w 9642298"/>
              <a:gd name="connsiteY5767" fmla="*/ 3493086 h 4853104"/>
              <a:gd name="connsiteX5768" fmla="*/ 1370713 w 9642298"/>
              <a:gd name="connsiteY5768" fmla="*/ 3434821 h 4853104"/>
              <a:gd name="connsiteX5769" fmla="*/ 1350248 w 9642298"/>
              <a:gd name="connsiteY5769" fmla="*/ 3405934 h 4853104"/>
              <a:gd name="connsiteX5770" fmla="*/ 1347436 w 9642298"/>
              <a:gd name="connsiteY5770" fmla="*/ 3477811 h 4853104"/>
              <a:gd name="connsiteX5771" fmla="*/ 1318779 w 9642298"/>
              <a:gd name="connsiteY5771" fmla="*/ 3474074 h 4853104"/>
              <a:gd name="connsiteX5772" fmla="*/ 1287065 w 9642298"/>
              <a:gd name="connsiteY5772" fmla="*/ 3548623 h 4853104"/>
              <a:gd name="connsiteX5773" fmla="*/ 1280932 w 9642298"/>
              <a:gd name="connsiteY5773" fmla="*/ 3521618 h 4853104"/>
              <a:gd name="connsiteX5774" fmla="*/ 1265289 w 9642298"/>
              <a:gd name="connsiteY5774" fmla="*/ 3552469 h 4853104"/>
              <a:gd name="connsiteX5775" fmla="*/ 1279377 w 9642298"/>
              <a:gd name="connsiteY5775" fmla="*/ 3560843 h 4853104"/>
              <a:gd name="connsiteX5776" fmla="*/ 1238693 w 9642298"/>
              <a:gd name="connsiteY5776" fmla="*/ 3588366 h 4853104"/>
              <a:gd name="connsiteX5777" fmla="*/ 1288136 w 9642298"/>
              <a:gd name="connsiteY5777" fmla="*/ 3614498 h 4853104"/>
              <a:gd name="connsiteX5778" fmla="*/ 1281950 w 9642298"/>
              <a:gd name="connsiteY5778" fmla="*/ 3587410 h 4853104"/>
              <a:gd name="connsiteX5779" fmla="*/ 1310849 w 9642298"/>
              <a:gd name="connsiteY5779" fmla="*/ 3584629 h 4853104"/>
              <a:gd name="connsiteX5780" fmla="*/ 1313152 w 9642298"/>
              <a:gd name="connsiteY5780" fmla="*/ 3617825 h 4853104"/>
              <a:gd name="connsiteX5781" fmla="*/ 1302146 w 9642298"/>
              <a:gd name="connsiteY5781" fmla="*/ 3622926 h 4853104"/>
              <a:gd name="connsiteX5782" fmla="*/ 1329546 w 9642298"/>
              <a:gd name="connsiteY5782" fmla="*/ 3659258 h 4853104"/>
              <a:gd name="connsiteX5783" fmla="*/ 1311116 w 9642298"/>
              <a:gd name="connsiteY5783" fmla="*/ 3761820 h 4853104"/>
              <a:gd name="connsiteX5784" fmla="*/ 1282217 w 9642298"/>
              <a:gd name="connsiteY5784" fmla="*/ 3764713 h 4853104"/>
              <a:gd name="connsiteX5785" fmla="*/ 1266897 w 9642298"/>
              <a:gd name="connsiteY5785" fmla="*/ 3788989 h 4853104"/>
              <a:gd name="connsiteX5786" fmla="*/ 1262263 w 9642298"/>
              <a:gd name="connsiteY5786" fmla="*/ 3814631 h 4853104"/>
              <a:gd name="connsiteX5787" fmla="*/ 1275575 w 9642298"/>
              <a:gd name="connsiteY5787" fmla="*/ 3842641 h 4853104"/>
              <a:gd name="connsiteX5788" fmla="*/ 1253048 w 9642298"/>
              <a:gd name="connsiteY5788" fmla="*/ 3865855 h 4853104"/>
              <a:gd name="connsiteX5789" fmla="*/ 1251791 w 9642298"/>
              <a:gd name="connsiteY5789" fmla="*/ 3806664 h 4853104"/>
              <a:gd name="connsiteX5790" fmla="*/ 1271208 w 9642298"/>
              <a:gd name="connsiteY5790" fmla="*/ 3769813 h 4853104"/>
              <a:gd name="connsiteX5791" fmla="*/ 1257654 w 9642298"/>
              <a:gd name="connsiteY5791" fmla="*/ 3748346 h 4853104"/>
              <a:gd name="connsiteX5792" fmla="*/ 1272521 w 9642298"/>
              <a:gd name="connsiteY5792" fmla="*/ 3737189 h 4853104"/>
              <a:gd name="connsiteX5793" fmla="*/ 1275066 w 9642298"/>
              <a:gd name="connsiteY5793" fmla="*/ 3763731 h 4853104"/>
              <a:gd name="connsiteX5794" fmla="*/ 1299092 w 9642298"/>
              <a:gd name="connsiteY5794" fmla="*/ 3701238 h 4853104"/>
              <a:gd name="connsiteX5795" fmla="*/ 1254870 w 9642298"/>
              <a:gd name="connsiteY5795" fmla="*/ 3728323 h 4853104"/>
              <a:gd name="connsiteX5796" fmla="*/ 1249997 w 9642298"/>
              <a:gd name="connsiteY5796" fmla="*/ 3760537 h 4853104"/>
              <a:gd name="connsiteX5797" fmla="*/ 1232827 w 9642298"/>
              <a:gd name="connsiteY5797" fmla="*/ 3738581 h 4853104"/>
              <a:gd name="connsiteX5798" fmla="*/ 1224605 w 9642298"/>
              <a:gd name="connsiteY5798" fmla="*/ 3763785 h 4853104"/>
              <a:gd name="connsiteX5799" fmla="*/ 1222355 w 9642298"/>
              <a:gd name="connsiteY5799" fmla="*/ 3730697 h 4853104"/>
              <a:gd name="connsiteX5800" fmla="*/ 1237675 w 9642298"/>
              <a:gd name="connsiteY5800" fmla="*/ 3706421 h 4853104"/>
              <a:gd name="connsiteX5801" fmla="*/ 1197767 w 9642298"/>
              <a:gd name="connsiteY5801" fmla="*/ 3714385 h 4853104"/>
              <a:gd name="connsiteX5802" fmla="*/ 1215685 w 9642298"/>
              <a:gd name="connsiteY5802" fmla="*/ 3716731 h 4853104"/>
              <a:gd name="connsiteX5803" fmla="*/ 1213407 w 9642298"/>
              <a:gd name="connsiteY5803" fmla="*/ 3683508 h 4853104"/>
              <a:gd name="connsiteX5804" fmla="*/ 1192703 w 9642298"/>
              <a:gd name="connsiteY5804" fmla="*/ 3661194 h 4853104"/>
              <a:gd name="connsiteX5805" fmla="*/ 1215713 w 9642298"/>
              <a:gd name="connsiteY5805" fmla="*/ 3624862 h 4853104"/>
              <a:gd name="connsiteX5806" fmla="*/ 1209577 w 9642298"/>
              <a:gd name="connsiteY5806" fmla="*/ 3597722 h 4853104"/>
              <a:gd name="connsiteX5807" fmla="*/ 1194258 w 9642298"/>
              <a:gd name="connsiteY5807" fmla="*/ 3622052 h 4853104"/>
              <a:gd name="connsiteX5808" fmla="*/ 1202910 w 9642298"/>
              <a:gd name="connsiteY5808" fmla="*/ 3583810 h 4853104"/>
              <a:gd name="connsiteX5809" fmla="*/ 1221123 w 9642298"/>
              <a:gd name="connsiteY5809" fmla="*/ 3579554 h 4853104"/>
              <a:gd name="connsiteX5810" fmla="*/ 1188847 w 9642298"/>
              <a:gd name="connsiteY5810" fmla="*/ 3575382 h 4853104"/>
              <a:gd name="connsiteX5811" fmla="*/ 1204943 w 9642298"/>
              <a:gd name="connsiteY5811" fmla="*/ 3531546 h 4853104"/>
              <a:gd name="connsiteX5812" fmla="*/ 1173499 w 9642298"/>
              <a:gd name="connsiteY5812" fmla="*/ 3507677 h 4853104"/>
              <a:gd name="connsiteX5813" fmla="*/ 1150972 w 9642298"/>
              <a:gd name="connsiteY5813" fmla="*/ 3531111 h 4853104"/>
              <a:gd name="connsiteX5814" fmla="*/ 1179340 w 9642298"/>
              <a:gd name="connsiteY5814" fmla="*/ 3541312 h 4853104"/>
              <a:gd name="connsiteX5815" fmla="*/ 1177813 w 9642298"/>
              <a:gd name="connsiteY5815" fmla="*/ 3580508 h 4853104"/>
              <a:gd name="connsiteX5816" fmla="*/ 1162223 w 9642298"/>
              <a:gd name="connsiteY5816" fmla="*/ 3611333 h 4853104"/>
              <a:gd name="connsiteX5817" fmla="*/ 1097486 w 9642298"/>
              <a:gd name="connsiteY5817" fmla="*/ 3609503 h 4853104"/>
              <a:gd name="connsiteX5818" fmla="*/ 1083156 w 9642298"/>
              <a:gd name="connsiteY5818" fmla="*/ 3607676 h 4853104"/>
              <a:gd name="connsiteX5819" fmla="*/ 1084924 w 9642298"/>
              <a:gd name="connsiteY5819" fmla="*/ 3561934 h 4853104"/>
              <a:gd name="connsiteX5820" fmla="*/ 1073943 w 9642298"/>
              <a:gd name="connsiteY5820" fmla="*/ 3567034 h 4853104"/>
              <a:gd name="connsiteX5821" fmla="*/ 1061649 w 9642298"/>
              <a:gd name="connsiteY5821" fmla="*/ 3512915 h 4853104"/>
              <a:gd name="connsiteX5822" fmla="*/ 1069067 w 9642298"/>
              <a:gd name="connsiteY5822" fmla="*/ 3507296 h 4853104"/>
              <a:gd name="connsiteX5823" fmla="*/ 1032509 w 9642298"/>
              <a:gd name="connsiteY5823" fmla="*/ 3522299 h 4853104"/>
              <a:gd name="connsiteX5824" fmla="*/ 1014107 w 9642298"/>
              <a:gd name="connsiteY5824" fmla="*/ 3624836 h 4853104"/>
              <a:gd name="connsiteX5825" fmla="*/ 1033310 w 9642298"/>
              <a:gd name="connsiteY5825" fmla="*/ 3686507 h 4853104"/>
              <a:gd name="connsiteX5826" fmla="*/ 1016168 w 9642298"/>
              <a:gd name="connsiteY5826" fmla="*/ 3664550 h 4853104"/>
              <a:gd name="connsiteX5827" fmla="*/ 1014641 w 9642298"/>
              <a:gd name="connsiteY5827" fmla="*/ 3703746 h 4853104"/>
              <a:gd name="connsiteX5828" fmla="*/ 999510 w 9642298"/>
              <a:gd name="connsiteY5828" fmla="*/ 3629552 h 4853104"/>
              <a:gd name="connsiteX5829" fmla="*/ 1011534 w 9642298"/>
              <a:gd name="connsiteY5829" fmla="*/ 3598404 h 4853104"/>
              <a:gd name="connsiteX5830" fmla="*/ 990323 w 9642298"/>
              <a:gd name="connsiteY5830" fmla="*/ 3589019 h 4853104"/>
              <a:gd name="connsiteX5831" fmla="*/ 970341 w 9642298"/>
              <a:gd name="connsiteY5831" fmla="*/ 3455090 h 4853104"/>
              <a:gd name="connsiteX5832" fmla="*/ 991338 w 9642298"/>
              <a:gd name="connsiteY5832" fmla="*/ 3471018 h 4853104"/>
              <a:gd name="connsiteX5833" fmla="*/ 981859 w 9642298"/>
              <a:gd name="connsiteY5833" fmla="*/ 3436977 h 4853104"/>
              <a:gd name="connsiteX5834" fmla="*/ 993082 w 9642298"/>
              <a:gd name="connsiteY5834" fmla="*/ 3425356 h 4853104"/>
              <a:gd name="connsiteX5835" fmla="*/ 982607 w 9642298"/>
              <a:gd name="connsiteY5835" fmla="*/ 3417363 h 4853104"/>
              <a:gd name="connsiteX5836" fmla="*/ 998731 w 9642298"/>
              <a:gd name="connsiteY5836" fmla="*/ 3373585 h 4853104"/>
              <a:gd name="connsiteX5837" fmla="*/ 997446 w 9642298"/>
              <a:gd name="connsiteY5837" fmla="*/ 3314337 h 4853104"/>
              <a:gd name="connsiteX5838" fmla="*/ 974655 w 9642298"/>
              <a:gd name="connsiteY5838" fmla="*/ 3252257 h 4853104"/>
              <a:gd name="connsiteX5839" fmla="*/ 972082 w 9642298"/>
              <a:gd name="connsiteY5839" fmla="*/ 3317530 h 4853104"/>
              <a:gd name="connsiteX5840" fmla="*/ 967529 w 9642298"/>
              <a:gd name="connsiteY5840" fmla="*/ 3251354 h 4853104"/>
              <a:gd name="connsiteX5841" fmla="*/ 946262 w 9642298"/>
              <a:gd name="connsiteY5841" fmla="*/ 3241999 h 4853104"/>
              <a:gd name="connsiteX5842" fmla="*/ 936566 w 9642298"/>
              <a:gd name="connsiteY5842" fmla="*/ 3214449 h 4853104"/>
              <a:gd name="connsiteX5843" fmla="*/ 951377 w 9642298"/>
              <a:gd name="connsiteY5843" fmla="*/ 3203321 h 4853104"/>
              <a:gd name="connsiteX5844" fmla="*/ 934021 w 9642298"/>
              <a:gd name="connsiteY5844" fmla="*/ 3187908 h 4853104"/>
              <a:gd name="connsiteX5845" fmla="*/ 938360 w 9642298"/>
              <a:gd name="connsiteY5845" fmla="*/ 3076889 h 4853104"/>
              <a:gd name="connsiteX5846" fmla="*/ 960859 w 9642298"/>
              <a:gd name="connsiteY5846" fmla="*/ 3053541 h 4853104"/>
              <a:gd name="connsiteX5847" fmla="*/ 958798 w 9642298"/>
              <a:gd name="connsiteY5847" fmla="*/ 3013907 h 4853104"/>
              <a:gd name="connsiteX5848" fmla="*/ 944735 w 9642298"/>
              <a:gd name="connsiteY5848" fmla="*/ 3005559 h 4853104"/>
              <a:gd name="connsiteX5849" fmla="*/ 953708 w 9642298"/>
              <a:gd name="connsiteY5849" fmla="*/ 2960744 h 4853104"/>
              <a:gd name="connsiteX5850" fmla="*/ 924753 w 9642298"/>
              <a:gd name="connsiteY5850" fmla="*/ 2963554 h 4853104"/>
              <a:gd name="connsiteX5851" fmla="*/ 922236 w 9642298"/>
              <a:gd name="connsiteY5851" fmla="*/ 2936984 h 4853104"/>
              <a:gd name="connsiteX5852" fmla="*/ 947280 w 9642298"/>
              <a:gd name="connsiteY5852" fmla="*/ 2940148 h 4853104"/>
              <a:gd name="connsiteX5853" fmla="*/ 929871 w 9642298"/>
              <a:gd name="connsiteY5853" fmla="*/ 2924793 h 4853104"/>
              <a:gd name="connsiteX5854" fmla="*/ 916345 w 9642298"/>
              <a:gd name="connsiteY5854" fmla="*/ 2811483 h 4853104"/>
              <a:gd name="connsiteX5855" fmla="*/ 902254 w 9642298"/>
              <a:gd name="connsiteY5855" fmla="*/ 2803081 h 4853104"/>
              <a:gd name="connsiteX5856" fmla="*/ 915032 w 9642298"/>
              <a:gd name="connsiteY5856" fmla="*/ 2752209 h 4853104"/>
              <a:gd name="connsiteX5857" fmla="*/ 904799 w 9642298"/>
              <a:gd name="connsiteY5857" fmla="*/ 2737779 h 4853104"/>
              <a:gd name="connsiteX5858" fmla="*/ 886667 w 9642298"/>
              <a:gd name="connsiteY5858" fmla="*/ 2742008 h 4853104"/>
              <a:gd name="connsiteX5859" fmla="*/ 926066 w 9642298"/>
              <a:gd name="connsiteY5859" fmla="*/ 2655185 h 4853104"/>
              <a:gd name="connsiteX5860" fmla="*/ 916851 w 9642298"/>
              <a:gd name="connsiteY5860" fmla="*/ 2614569 h 4853104"/>
              <a:gd name="connsiteX5861" fmla="*/ 876676 w 9642298"/>
              <a:gd name="connsiteY5861" fmla="*/ 2629079 h 4853104"/>
              <a:gd name="connsiteX5862" fmla="*/ 858249 w 9642298"/>
              <a:gd name="connsiteY5862" fmla="*/ 2823539 h 4853104"/>
              <a:gd name="connsiteX5863" fmla="*/ 888970 w 9642298"/>
              <a:gd name="connsiteY5863" fmla="*/ 2867019 h 4853104"/>
              <a:gd name="connsiteX5864" fmla="*/ 856481 w 9642298"/>
              <a:gd name="connsiteY5864" fmla="*/ 2869230 h 4853104"/>
              <a:gd name="connsiteX5865" fmla="*/ 800449 w 9642298"/>
              <a:gd name="connsiteY5865" fmla="*/ 2829158 h 4853104"/>
              <a:gd name="connsiteX5866" fmla="*/ 785076 w 9642298"/>
              <a:gd name="connsiteY5866" fmla="*/ 2853434 h 4853104"/>
              <a:gd name="connsiteX5867" fmla="*/ 767959 w 9642298"/>
              <a:gd name="connsiteY5867" fmla="*/ 2831532 h 4853104"/>
              <a:gd name="connsiteX5868" fmla="*/ 699363 w 9642298"/>
              <a:gd name="connsiteY5868" fmla="*/ 2835787 h 4853104"/>
              <a:gd name="connsiteX5869" fmla="*/ 702445 w 9642298"/>
              <a:gd name="connsiteY5869" fmla="*/ 2849236 h 4853104"/>
              <a:gd name="connsiteX5870" fmla="*/ 595522 w 9642298"/>
              <a:gd name="connsiteY5870" fmla="*/ 2822202 h 4853104"/>
              <a:gd name="connsiteX5871" fmla="*/ 555319 w 9642298"/>
              <a:gd name="connsiteY5871" fmla="*/ 2836578 h 4853104"/>
              <a:gd name="connsiteX5872" fmla="*/ 546374 w 9642298"/>
              <a:gd name="connsiteY5872" fmla="*/ 2881421 h 4853104"/>
              <a:gd name="connsiteX5873" fmla="*/ 599833 w 9642298"/>
              <a:gd name="connsiteY5873" fmla="*/ 2619259 h 4853104"/>
              <a:gd name="connsiteX5874" fmla="*/ 731828 w 9642298"/>
              <a:gd name="connsiteY5874" fmla="*/ 2557723 h 4853104"/>
              <a:gd name="connsiteX5875" fmla="*/ 736943 w 9642298"/>
              <a:gd name="connsiteY5875" fmla="*/ 2518962 h 4853104"/>
              <a:gd name="connsiteX5876" fmla="*/ 788636 w 9642298"/>
              <a:gd name="connsiteY5876" fmla="*/ 2486284 h 4853104"/>
              <a:gd name="connsiteX5877" fmla="*/ 802965 w 9642298"/>
              <a:gd name="connsiteY5877" fmla="*/ 2488111 h 4853104"/>
              <a:gd name="connsiteX5878" fmla="*/ 783037 w 9642298"/>
              <a:gd name="connsiteY5878" fmla="*/ 2538112 h 4853104"/>
              <a:gd name="connsiteX5879" fmla="*/ 864891 w 9642298"/>
              <a:gd name="connsiteY5879" fmla="*/ 2561870 h 4853104"/>
              <a:gd name="connsiteX5880" fmla="*/ 831088 w 9642298"/>
              <a:gd name="connsiteY5880" fmla="*/ 2413127 h 4853104"/>
              <a:gd name="connsiteX5881" fmla="*/ 850828 w 9642298"/>
              <a:gd name="connsiteY5881" fmla="*/ 2369755 h 4853104"/>
              <a:gd name="connsiteX5882" fmla="*/ 864917 w 9642298"/>
              <a:gd name="connsiteY5882" fmla="*/ 2378075 h 4853104"/>
              <a:gd name="connsiteX5883" fmla="*/ 930647 w 9642298"/>
              <a:gd name="connsiteY5883" fmla="*/ 2353827 h 4853104"/>
              <a:gd name="connsiteX5884" fmla="*/ 942699 w 9642298"/>
              <a:gd name="connsiteY5884" fmla="*/ 2322621 h 4853104"/>
              <a:gd name="connsiteX5885" fmla="*/ 936566 w 9642298"/>
              <a:gd name="connsiteY5885" fmla="*/ 2295561 h 4853104"/>
              <a:gd name="connsiteX5886" fmla="*/ 940663 w 9642298"/>
              <a:gd name="connsiteY5886" fmla="*/ 2282907 h 4853104"/>
              <a:gd name="connsiteX5887" fmla="*/ 954726 w 9642298"/>
              <a:gd name="connsiteY5887" fmla="*/ 2291389 h 4853104"/>
              <a:gd name="connsiteX5888" fmla="*/ 1013837 w 9642298"/>
              <a:gd name="connsiteY5888" fmla="*/ 2161249 h 4853104"/>
              <a:gd name="connsiteX5889" fmla="*/ 981350 w 9642298"/>
              <a:gd name="connsiteY5889" fmla="*/ 2163569 h 4853104"/>
              <a:gd name="connsiteX5890" fmla="*/ 939378 w 9642298"/>
              <a:gd name="connsiteY5890" fmla="*/ 2131844 h 4853104"/>
              <a:gd name="connsiteX5891" fmla="*/ 989224 w 9642298"/>
              <a:gd name="connsiteY5891" fmla="*/ 2144911 h 4853104"/>
              <a:gd name="connsiteX5892" fmla="*/ 988234 w 9642298"/>
              <a:gd name="connsiteY5892" fmla="*/ 2079117 h 4853104"/>
              <a:gd name="connsiteX5893" fmla="*/ 1021472 w 9642298"/>
              <a:gd name="connsiteY5893" fmla="*/ 2057240 h 4853104"/>
              <a:gd name="connsiteX5894" fmla="*/ 1022731 w 9642298"/>
              <a:gd name="connsiteY5894" fmla="*/ 2024562 h 4853104"/>
              <a:gd name="connsiteX5895" fmla="*/ 995089 w 9642298"/>
              <a:gd name="connsiteY5895" fmla="*/ 1994722 h 4853104"/>
              <a:gd name="connsiteX5896" fmla="*/ 950629 w 9642298"/>
              <a:gd name="connsiteY5896" fmla="*/ 2028299 h 4853104"/>
              <a:gd name="connsiteX5897" fmla="*/ 947789 w 9642298"/>
              <a:gd name="connsiteY5897" fmla="*/ 2008224 h 4853104"/>
              <a:gd name="connsiteX5898" fmla="*/ 911202 w 9642298"/>
              <a:gd name="connsiteY5898" fmla="*/ 2023199 h 4853104"/>
              <a:gd name="connsiteX5899" fmla="*/ 914039 w 9642298"/>
              <a:gd name="connsiteY5899" fmla="*/ 1951296 h 4853104"/>
              <a:gd name="connsiteX5900" fmla="*/ 889479 w 9642298"/>
              <a:gd name="connsiteY5900" fmla="*/ 1843144 h 4853104"/>
              <a:gd name="connsiteX5901" fmla="*/ 942218 w 9642298"/>
              <a:gd name="connsiteY5901" fmla="*/ 1876283 h 4853104"/>
              <a:gd name="connsiteX5902" fmla="*/ 969295 w 9642298"/>
              <a:gd name="connsiteY5902" fmla="*/ 1827267 h 4853104"/>
              <a:gd name="connsiteX5903" fmla="*/ 1016382 w 9642298"/>
              <a:gd name="connsiteY5903" fmla="*/ 1820228 h 4853104"/>
              <a:gd name="connsiteX5904" fmla="*/ 1047615 w 9642298"/>
              <a:gd name="connsiteY5904" fmla="*/ 1850481 h 4853104"/>
              <a:gd name="connsiteX5905" fmla="*/ 1051684 w 9642298"/>
              <a:gd name="connsiteY5905" fmla="*/ 1837932 h 4853104"/>
              <a:gd name="connsiteX5906" fmla="*/ 1027928 w 9642298"/>
              <a:gd name="connsiteY5906" fmla="*/ 1801926 h 4853104"/>
              <a:gd name="connsiteX5907" fmla="*/ 1035802 w 9642298"/>
              <a:gd name="connsiteY5907" fmla="*/ 1783377 h 4853104"/>
              <a:gd name="connsiteX5908" fmla="*/ 1061166 w 9642298"/>
              <a:gd name="connsiteY5908" fmla="*/ 1780078 h 4853104"/>
              <a:gd name="connsiteX5909" fmla="*/ 1040194 w 9642298"/>
              <a:gd name="connsiteY5909" fmla="*/ 1764285 h 4853104"/>
              <a:gd name="connsiteX5910" fmla="*/ 1052463 w 9642298"/>
              <a:gd name="connsiteY5910" fmla="*/ 1726452 h 4853104"/>
              <a:gd name="connsiteX5911" fmla="*/ 1020187 w 9642298"/>
              <a:gd name="connsiteY5911" fmla="*/ 1722305 h 4853104"/>
              <a:gd name="connsiteX5912" fmla="*/ 1017670 w 9642298"/>
              <a:gd name="connsiteY5912" fmla="*/ 1695655 h 4853104"/>
              <a:gd name="connsiteX5913" fmla="*/ 935281 w 9642298"/>
              <a:gd name="connsiteY5913" fmla="*/ 1684962 h 4853104"/>
              <a:gd name="connsiteX5914" fmla="*/ 925799 w 9642298"/>
              <a:gd name="connsiteY5914" fmla="*/ 1650920 h 4853104"/>
              <a:gd name="connsiteX5915" fmla="*/ 900193 w 9642298"/>
              <a:gd name="connsiteY5915" fmla="*/ 1660740 h 4853104"/>
              <a:gd name="connsiteX5916" fmla="*/ 924995 w 9642298"/>
              <a:gd name="connsiteY5916" fmla="*/ 1670451 h 4853104"/>
              <a:gd name="connsiteX5917" fmla="*/ 927059 w 9642298"/>
              <a:gd name="connsiteY5917" fmla="*/ 1710166 h 4853104"/>
              <a:gd name="connsiteX5918" fmla="*/ 917335 w 9642298"/>
              <a:gd name="connsiteY5918" fmla="*/ 1682616 h 4853104"/>
              <a:gd name="connsiteX5919" fmla="*/ 902763 w 9642298"/>
              <a:gd name="connsiteY5919" fmla="*/ 1687253 h 4853104"/>
              <a:gd name="connsiteX5920" fmla="*/ 909191 w 9642298"/>
              <a:gd name="connsiteY5920" fmla="*/ 1707792 h 4853104"/>
              <a:gd name="connsiteX5921" fmla="*/ 893337 w 9642298"/>
              <a:gd name="connsiteY5921" fmla="*/ 1745164 h 4853104"/>
              <a:gd name="connsiteX5922" fmla="*/ 874669 w 9642298"/>
              <a:gd name="connsiteY5922" fmla="*/ 1762403 h 4853104"/>
              <a:gd name="connsiteX5923" fmla="*/ 879275 w 9642298"/>
              <a:gd name="connsiteY5923" fmla="*/ 1736790 h 4853104"/>
              <a:gd name="connsiteX5924" fmla="*/ 861837 w 9642298"/>
              <a:gd name="connsiteY5924" fmla="*/ 1721349 h 4853104"/>
              <a:gd name="connsiteX5925" fmla="*/ 843169 w 9642298"/>
              <a:gd name="connsiteY5925" fmla="*/ 1738643 h 4853104"/>
              <a:gd name="connsiteX5926" fmla="*/ 854658 w 9642298"/>
              <a:gd name="connsiteY5926" fmla="*/ 1720395 h 4853104"/>
              <a:gd name="connsiteX5927" fmla="*/ 818367 w 9642298"/>
              <a:gd name="connsiteY5927" fmla="*/ 1728823 h 4853104"/>
              <a:gd name="connsiteX5928" fmla="*/ 826268 w 9642298"/>
              <a:gd name="connsiteY5928" fmla="*/ 1710249 h 4853104"/>
              <a:gd name="connsiteX5929" fmla="*/ 801709 w 9642298"/>
              <a:gd name="connsiteY5929" fmla="*/ 1693882 h 4853104"/>
              <a:gd name="connsiteX5930" fmla="*/ 819922 w 9642298"/>
              <a:gd name="connsiteY5930" fmla="*/ 1689627 h 4853104"/>
              <a:gd name="connsiteX5931" fmla="*/ 835992 w 9642298"/>
              <a:gd name="connsiteY5931" fmla="*/ 1645874 h 4853104"/>
              <a:gd name="connsiteX5932" fmla="*/ 828330 w 9642298"/>
              <a:gd name="connsiteY5932" fmla="*/ 1657902 h 4853104"/>
              <a:gd name="connsiteX5933" fmla="*/ 841912 w 9642298"/>
              <a:gd name="connsiteY5933" fmla="*/ 1679369 h 4853104"/>
              <a:gd name="connsiteX5934" fmla="*/ 812715 w 9642298"/>
              <a:gd name="connsiteY5934" fmla="*/ 1596801 h 4853104"/>
              <a:gd name="connsiteX5935" fmla="*/ 841375 w 9642298"/>
              <a:gd name="connsiteY5935" fmla="*/ 1600539 h 4853104"/>
              <a:gd name="connsiteX5936" fmla="*/ 906326 w 9642298"/>
              <a:gd name="connsiteY5936" fmla="*/ 1503924 h 4853104"/>
              <a:gd name="connsiteX5937" fmla="*/ 889988 w 9642298"/>
              <a:gd name="connsiteY5937" fmla="*/ 1462489 h 4853104"/>
              <a:gd name="connsiteX5938" fmla="*/ 909647 w 9642298"/>
              <a:gd name="connsiteY5938" fmla="*/ 1419063 h 4853104"/>
              <a:gd name="connsiteX5939" fmla="*/ 934719 w 9642298"/>
              <a:gd name="connsiteY5939" fmla="*/ 1422365 h 4853104"/>
              <a:gd name="connsiteX5940" fmla="*/ 944201 w 9642298"/>
              <a:gd name="connsiteY5940" fmla="*/ 1456406 h 4853104"/>
              <a:gd name="connsiteX5941" fmla="*/ 963376 w 9642298"/>
              <a:gd name="connsiteY5941" fmla="*/ 1426102 h 4853104"/>
              <a:gd name="connsiteX5942" fmla="*/ 1001785 w 9642298"/>
              <a:gd name="connsiteY5942" fmla="*/ 1457305 h 4853104"/>
              <a:gd name="connsiteX5943" fmla="*/ 990509 w 9642298"/>
              <a:gd name="connsiteY5943" fmla="*/ 1469009 h 4853104"/>
              <a:gd name="connsiteX5944" fmla="*/ 1001251 w 9642298"/>
              <a:gd name="connsiteY5944" fmla="*/ 1470318 h 4853104"/>
              <a:gd name="connsiteX5945" fmla="*/ 1042418 w 9642298"/>
              <a:gd name="connsiteY5945" fmla="*/ 1521654 h 4853104"/>
              <a:gd name="connsiteX5946" fmla="*/ 1028355 w 9642298"/>
              <a:gd name="connsiteY5946" fmla="*/ 1513335 h 4853104"/>
              <a:gd name="connsiteX5947" fmla="*/ 1039873 w 9642298"/>
              <a:gd name="connsiteY5947" fmla="*/ 1495141 h 4853104"/>
              <a:gd name="connsiteX5948" fmla="*/ 1022757 w 9642298"/>
              <a:gd name="connsiteY5948" fmla="*/ 1473182 h 4853104"/>
              <a:gd name="connsiteX5949" fmla="*/ 1045016 w 9642298"/>
              <a:gd name="connsiteY5949" fmla="*/ 1456461 h 4853104"/>
              <a:gd name="connsiteX5950" fmla="*/ 1118699 w 9642298"/>
              <a:gd name="connsiteY5950" fmla="*/ 1505342 h 4853104"/>
              <a:gd name="connsiteX5951" fmla="*/ 1126654 w 9642298"/>
              <a:gd name="connsiteY5951" fmla="*/ 1486739 h 4853104"/>
              <a:gd name="connsiteX5952" fmla="*/ 1116396 w 9642298"/>
              <a:gd name="connsiteY5952" fmla="*/ 1472254 h 4853104"/>
              <a:gd name="connsiteX5953" fmla="*/ 1155019 w 9642298"/>
              <a:gd name="connsiteY5953" fmla="*/ 1496994 h 4853104"/>
              <a:gd name="connsiteX5954" fmla="*/ 1162170 w 9642298"/>
              <a:gd name="connsiteY5954" fmla="*/ 1497813 h 4853104"/>
              <a:gd name="connsiteX5955" fmla="*/ 1180110 w 9642298"/>
              <a:gd name="connsiteY5955" fmla="*/ 1496774 h 4853104"/>
              <a:gd name="connsiteX5956" fmla="*/ 1184925 w 9642298"/>
              <a:gd name="connsiteY5956" fmla="*/ 1468119 h 4853104"/>
              <a:gd name="connsiteX5957" fmla="*/ 1192798 w 9642298"/>
              <a:gd name="connsiteY5957" fmla="*/ 1473918 h 4853104"/>
              <a:gd name="connsiteX5958" fmla="*/ 1202722 w 9642298"/>
              <a:gd name="connsiteY5958" fmla="*/ 1470398 h 4853104"/>
              <a:gd name="connsiteX5959" fmla="*/ 1192489 w 9642298"/>
              <a:gd name="connsiteY5959" fmla="*/ 1455859 h 4853104"/>
              <a:gd name="connsiteX5960" fmla="*/ 1196319 w 9642298"/>
              <a:gd name="connsiteY5960" fmla="*/ 1449776 h 4853104"/>
              <a:gd name="connsiteX5961" fmla="*/ 1193026 w 9642298"/>
              <a:gd name="connsiteY5961" fmla="*/ 1442795 h 4853104"/>
              <a:gd name="connsiteX5962" fmla="*/ 1185847 w 9642298"/>
              <a:gd name="connsiteY5962" fmla="*/ 1441841 h 4853104"/>
              <a:gd name="connsiteX5963" fmla="*/ 1187534 w 9642298"/>
              <a:gd name="connsiteY5963" fmla="*/ 1453411 h 4853104"/>
              <a:gd name="connsiteX5964" fmla="*/ 1184815 w 9642298"/>
              <a:gd name="connsiteY5964" fmla="*/ 1467950 h 4853104"/>
              <a:gd name="connsiteX5965" fmla="*/ 1170502 w 9642298"/>
              <a:gd name="connsiteY5965" fmla="*/ 1455504 h 4853104"/>
              <a:gd name="connsiteX5966" fmla="*/ 1160671 w 9642298"/>
              <a:gd name="connsiteY5966" fmla="*/ 1445140 h 4853104"/>
              <a:gd name="connsiteX5967" fmla="*/ 1183142 w 9642298"/>
              <a:gd name="connsiteY5967" fmla="*/ 1421846 h 4853104"/>
              <a:gd name="connsiteX5968" fmla="*/ 1172909 w 9642298"/>
              <a:gd name="connsiteY5968" fmla="*/ 1407416 h 4853104"/>
              <a:gd name="connsiteX5969" fmla="*/ 1196963 w 9642298"/>
              <a:gd name="connsiteY5969" fmla="*/ 1436795 h 4853104"/>
              <a:gd name="connsiteX5970" fmla="*/ 1214881 w 9642298"/>
              <a:gd name="connsiteY5970" fmla="*/ 1439057 h 4853104"/>
              <a:gd name="connsiteX5971" fmla="*/ 1219487 w 9642298"/>
              <a:gd name="connsiteY5971" fmla="*/ 1413418 h 4853104"/>
              <a:gd name="connsiteX5972" fmla="*/ 1224818 w 9642298"/>
              <a:gd name="connsiteY5972" fmla="*/ 1460115 h 4853104"/>
              <a:gd name="connsiteX5973" fmla="*/ 1236362 w 9642298"/>
              <a:gd name="connsiteY5973" fmla="*/ 1441867 h 4853104"/>
              <a:gd name="connsiteX5974" fmla="*/ 1246862 w 9642298"/>
              <a:gd name="connsiteY5974" fmla="*/ 1449776 h 4853104"/>
              <a:gd name="connsiteX5975" fmla="*/ 1241747 w 9642298"/>
              <a:gd name="connsiteY5975" fmla="*/ 1488483 h 4853104"/>
              <a:gd name="connsiteX5976" fmla="*/ 1242764 w 9642298"/>
              <a:gd name="connsiteY5976" fmla="*/ 1462463 h 4853104"/>
              <a:gd name="connsiteX5977" fmla="*/ 1227388 w 9642298"/>
              <a:gd name="connsiteY5977" fmla="*/ 1486656 h 4853104"/>
              <a:gd name="connsiteX5978" fmla="*/ 1270379 w 9642298"/>
              <a:gd name="connsiteY5978" fmla="*/ 1492220 h 4853104"/>
              <a:gd name="connsiteX5979" fmla="*/ 1273486 w 9642298"/>
              <a:gd name="connsiteY5979" fmla="*/ 1505751 h 4853104"/>
              <a:gd name="connsiteX5980" fmla="*/ 1271450 w 9642298"/>
              <a:gd name="connsiteY5980" fmla="*/ 1466143 h 4853104"/>
              <a:gd name="connsiteX5981" fmla="*/ 1303164 w 9642298"/>
              <a:gd name="connsiteY5981" fmla="*/ 1483411 h 4853104"/>
              <a:gd name="connsiteX5982" fmla="*/ 1307503 w 9642298"/>
              <a:gd name="connsiteY5982" fmla="*/ 1464207 h 4853104"/>
              <a:gd name="connsiteX5983" fmla="*/ 1356355 w 9642298"/>
              <a:gd name="connsiteY5983" fmla="*/ 1503377 h 4853104"/>
              <a:gd name="connsiteX5984" fmla="*/ 1360455 w 9642298"/>
              <a:gd name="connsiteY5984" fmla="*/ 1490803 h 4853104"/>
              <a:gd name="connsiteX5985" fmla="*/ 1347652 w 9642298"/>
              <a:gd name="connsiteY5985" fmla="*/ 1449776 h 4853104"/>
              <a:gd name="connsiteX5986" fmla="*/ 1322580 w 9642298"/>
              <a:gd name="connsiteY5986" fmla="*/ 1446560 h 4853104"/>
              <a:gd name="connsiteX5987" fmla="*/ 1352230 w 9642298"/>
              <a:gd name="connsiteY5987" fmla="*/ 1424137 h 4853104"/>
              <a:gd name="connsiteX5988" fmla="*/ 1332546 w 9642298"/>
              <a:gd name="connsiteY5988" fmla="*/ 1375666 h 4853104"/>
              <a:gd name="connsiteX5989" fmla="*/ 1306215 w 9642298"/>
              <a:gd name="connsiteY5989" fmla="*/ 1405016 h 4853104"/>
              <a:gd name="connsiteX5990" fmla="*/ 1310314 w 9642298"/>
              <a:gd name="connsiteY5990" fmla="*/ 1392387 h 4853104"/>
              <a:gd name="connsiteX5991" fmla="*/ 1264004 w 9642298"/>
              <a:gd name="connsiteY5991" fmla="*/ 1379893 h 4853104"/>
              <a:gd name="connsiteX5992" fmla="*/ 1303644 w 9642298"/>
              <a:gd name="connsiteY5992" fmla="*/ 1378475 h 4853104"/>
              <a:gd name="connsiteX5993" fmla="*/ 1282914 w 9642298"/>
              <a:gd name="connsiteY5993" fmla="*/ 1356055 h 4853104"/>
              <a:gd name="connsiteX5994" fmla="*/ 1260629 w 9642298"/>
              <a:gd name="connsiteY5994" fmla="*/ 1372885 h 4853104"/>
              <a:gd name="connsiteX5995" fmla="*/ 1256290 w 9642298"/>
              <a:gd name="connsiteY5995" fmla="*/ 1300080 h 4853104"/>
              <a:gd name="connsiteX5996" fmla="*/ 1292340 w 9642298"/>
              <a:gd name="connsiteY5996" fmla="*/ 1298144 h 4853104"/>
              <a:gd name="connsiteX5997" fmla="*/ 1273674 w 9642298"/>
              <a:gd name="connsiteY5997" fmla="*/ 1315492 h 4853104"/>
              <a:gd name="connsiteX5998" fmla="*/ 1316152 w 9642298"/>
              <a:gd name="connsiteY5998" fmla="*/ 1242172 h 4853104"/>
              <a:gd name="connsiteX5999" fmla="*/ 1338651 w 9642298"/>
              <a:gd name="connsiteY5999" fmla="*/ 1218904 h 4853104"/>
              <a:gd name="connsiteX6000" fmla="*/ 1315109 w 9642298"/>
              <a:gd name="connsiteY6000" fmla="*/ 1176435 h 4853104"/>
              <a:gd name="connsiteX6001" fmla="*/ 1329197 w 9642298"/>
              <a:gd name="connsiteY6001" fmla="*/ 1184780 h 4853104"/>
              <a:gd name="connsiteX6002" fmla="*/ 1316661 w 9642298"/>
              <a:gd name="connsiteY6002" fmla="*/ 1137290 h 4853104"/>
              <a:gd name="connsiteX6003" fmla="*/ 1315643 w 9642298"/>
              <a:gd name="connsiteY6003" fmla="*/ 1163448 h 4853104"/>
              <a:gd name="connsiteX6004" fmla="*/ 1300028 w 9642298"/>
              <a:gd name="connsiteY6004" fmla="*/ 1102349 h 4853104"/>
              <a:gd name="connsiteX6005" fmla="*/ 1282377 w 9642298"/>
              <a:gd name="connsiteY6005" fmla="*/ 1093538 h 4853104"/>
              <a:gd name="connsiteX6006" fmla="*/ 1297483 w 9642298"/>
              <a:gd name="connsiteY6006" fmla="*/ 1075699 h 4853104"/>
              <a:gd name="connsiteX6007" fmla="*/ 1287225 w 9642298"/>
              <a:gd name="connsiteY6007" fmla="*/ 1061215 h 4853104"/>
              <a:gd name="connsiteX6008" fmla="*/ 1288510 w 9642298"/>
              <a:gd name="connsiteY6008" fmla="*/ 1028616 h 4853104"/>
              <a:gd name="connsiteX6009" fmla="*/ 1314600 w 9642298"/>
              <a:gd name="connsiteY6009" fmla="*/ 1005678 h 4853104"/>
              <a:gd name="connsiteX6010" fmla="*/ 1312778 w 9642298"/>
              <a:gd name="connsiteY6010" fmla="*/ 1051475 h 4853104"/>
              <a:gd name="connsiteX6011" fmla="*/ 1324805 w 9642298"/>
              <a:gd name="connsiteY6011" fmla="*/ 1020163 h 4853104"/>
              <a:gd name="connsiteX6012" fmla="*/ 1414611 w 9642298"/>
              <a:gd name="connsiteY6012" fmla="*/ 1025317 h 4853104"/>
              <a:gd name="connsiteX6013" fmla="*/ 1434540 w 9642298"/>
              <a:gd name="connsiteY6013" fmla="*/ 975374 h 4853104"/>
              <a:gd name="connsiteX6014" fmla="*/ 1421012 w 9642298"/>
              <a:gd name="connsiteY6014" fmla="*/ 953933 h 4853104"/>
              <a:gd name="connsiteX6015" fmla="*/ 1421523 w 9642298"/>
              <a:gd name="connsiteY6015" fmla="*/ 940868 h 4853104"/>
              <a:gd name="connsiteX6016" fmla="*/ 1451707 w 9642298"/>
              <a:gd name="connsiteY6016" fmla="*/ 905352 h 4853104"/>
              <a:gd name="connsiteX6017" fmla="*/ 1420531 w 9642298"/>
              <a:gd name="connsiteY6017" fmla="*/ 875128 h 4853104"/>
              <a:gd name="connsiteX6018" fmla="*/ 1387748 w 9642298"/>
              <a:gd name="connsiteY6018" fmla="*/ 883966 h 4853104"/>
              <a:gd name="connsiteX6019" fmla="*/ 1421253 w 9642298"/>
              <a:gd name="connsiteY6019" fmla="*/ 855463 h 4853104"/>
              <a:gd name="connsiteX6020" fmla="*/ 1393372 w 9642298"/>
              <a:gd name="connsiteY6020" fmla="*/ 832195 h 4853104"/>
              <a:gd name="connsiteX6021" fmla="*/ 1430682 w 9642298"/>
              <a:gd name="connsiteY6021" fmla="*/ 797690 h 4853104"/>
              <a:gd name="connsiteX6022" fmla="*/ 1369319 w 9642298"/>
              <a:gd name="connsiteY6022" fmla="*/ 802761 h 4853104"/>
              <a:gd name="connsiteX6023" fmla="*/ 1411774 w 9642298"/>
              <a:gd name="connsiteY6023" fmla="*/ 729578 h 4853104"/>
              <a:gd name="connsiteX6024" fmla="*/ 1433252 w 9642298"/>
              <a:gd name="connsiteY6024" fmla="*/ 732304 h 4853104"/>
              <a:gd name="connsiteX6025" fmla="*/ 1448091 w 9642298"/>
              <a:gd name="connsiteY6025" fmla="*/ 721150 h 4853104"/>
              <a:gd name="connsiteX6026" fmla="*/ 1450397 w 9642298"/>
              <a:gd name="connsiteY6026" fmla="*/ 754235 h 4853104"/>
              <a:gd name="connsiteX6027" fmla="*/ 1455779 w 9642298"/>
              <a:gd name="connsiteY6027" fmla="*/ 709011 h 4853104"/>
              <a:gd name="connsiteX6028" fmla="*/ 1515911 w 9642298"/>
              <a:gd name="connsiteY6028" fmla="*/ 736589 h 4853104"/>
              <a:gd name="connsiteX6029" fmla="*/ 1494402 w 9642298"/>
              <a:gd name="connsiteY6029" fmla="*/ 733725 h 4853104"/>
              <a:gd name="connsiteX6030" fmla="*/ 1470351 w 9642298"/>
              <a:gd name="connsiteY6030" fmla="*/ 796215 h 4853104"/>
              <a:gd name="connsiteX6031" fmla="*/ 1494939 w 9642298"/>
              <a:gd name="connsiteY6031" fmla="*/ 812501 h 4853104"/>
              <a:gd name="connsiteX6032" fmla="*/ 1499250 w 9642298"/>
              <a:gd name="connsiteY6032" fmla="*/ 793434 h 4853104"/>
              <a:gd name="connsiteX6033" fmla="*/ 1542507 w 9642298"/>
              <a:gd name="connsiteY6033" fmla="*/ 792561 h 4853104"/>
              <a:gd name="connsiteX6034" fmla="*/ 1624842 w 9642298"/>
              <a:gd name="connsiteY6034" fmla="*/ 803225 h 4853104"/>
              <a:gd name="connsiteX6035" fmla="*/ 1635367 w 9642298"/>
              <a:gd name="connsiteY6035" fmla="*/ 811163 h 4853104"/>
              <a:gd name="connsiteX6036" fmla="*/ 1631028 w 9642298"/>
              <a:gd name="connsiteY6036" fmla="*/ 830230 h 4853104"/>
              <a:gd name="connsiteX6037" fmla="*/ 1637940 w 9642298"/>
              <a:gd name="connsiteY6037" fmla="*/ 837733 h 4853104"/>
              <a:gd name="connsiteX6038" fmla="*/ 1656848 w 9642298"/>
              <a:gd name="connsiteY6038" fmla="*/ 813864 h 4853104"/>
              <a:gd name="connsiteX6039" fmla="*/ 1740764 w 9642298"/>
              <a:gd name="connsiteY6039" fmla="*/ 877393 h 4853104"/>
              <a:gd name="connsiteX6040" fmla="*/ 1770171 w 9642298"/>
              <a:gd name="connsiteY6040" fmla="*/ 861517 h 4853104"/>
              <a:gd name="connsiteX6041" fmla="*/ 1765835 w 9642298"/>
              <a:gd name="connsiteY6041" fmla="*/ 880612 h 4853104"/>
              <a:gd name="connsiteX6042" fmla="*/ 1783753 w 9642298"/>
              <a:gd name="connsiteY6042" fmla="*/ 882929 h 4853104"/>
              <a:gd name="connsiteX6043" fmla="*/ 1783512 w 9642298"/>
              <a:gd name="connsiteY6043" fmla="*/ 889421 h 4853104"/>
              <a:gd name="connsiteX6044" fmla="*/ 1807028 w 9642298"/>
              <a:gd name="connsiteY6044" fmla="*/ 840024 h 4853104"/>
              <a:gd name="connsiteX6045" fmla="*/ 1801618 w 9642298"/>
              <a:gd name="connsiteY6045" fmla="*/ 793405 h 4853104"/>
              <a:gd name="connsiteX6046" fmla="*/ 1853578 w 9642298"/>
              <a:gd name="connsiteY6046" fmla="*/ 754181 h 4853104"/>
              <a:gd name="connsiteX6047" fmla="*/ 1811367 w 9642298"/>
              <a:gd name="connsiteY6047" fmla="*/ 729031 h 4853104"/>
              <a:gd name="connsiteX6048" fmla="*/ 1787583 w 9642298"/>
              <a:gd name="connsiteY6048" fmla="*/ 693080 h 4853104"/>
              <a:gd name="connsiteX6049" fmla="*/ 1779414 w 9642298"/>
              <a:gd name="connsiteY6049" fmla="*/ 718312 h 4853104"/>
              <a:gd name="connsiteX6050" fmla="*/ 1776574 w 9642298"/>
              <a:gd name="connsiteY6050" fmla="*/ 698183 h 4853104"/>
              <a:gd name="connsiteX6051" fmla="*/ 1763291 w 9642298"/>
              <a:gd name="connsiteY6051" fmla="*/ 670250 h 4853104"/>
              <a:gd name="connsiteX6052" fmla="*/ 1799127 w 9642298"/>
              <a:gd name="connsiteY6052" fmla="*/ 674886 h 4853104"/>
              <a:gd name="connsiteX6053" fmla="*/ 1747701 w 9642298"/>
              <a:gd name="connsiteY6053" fmla="*/ 609203 h 4853104"/>
              <a:gd name="connsiteX6054" fmla="*/ 1707818 w 9642298"/>
              <a:gd name="connsiteY6054" fmla="*/ 617113 h 4853104"/>
              <a:gd name="connsiteX6055" fmla="*/ 1687088 w 9642298"/>
              <a:gd name="connsiteY6055" fmla="*/ 594719 h 4853104"/>
              <a:gd name="connsiteX6056" fmla="*/ 1696008 w 9642298"/>
              <a:gd name="connsiteY6056" fmla="*/ 549930 h 4853104"/>
              <a:gd name="connsiteX6057" fmla="*/ 1717756 w 9642298"/>
              <a:gd name="connsiteY6057" fmla="*/ 546138 h 4853104"/>
              <a:gd name="connsiteX6058" fmla="*/ 1667910 w 9642298"/>
              <a:gd name="connsiteY6058" fmla="*/ 533154 h 4853104"/>
              <a:gd name="connsiteX6059" fmla="*/ 1651249 w 9642298"/>
              <a:gd name="connsiteY6059" fmla="*/ 498184 h 4853104"/>
              <a:gd name="connsiteX6060" fmla="*/ 1651786 w 9642298"/>
              <a:gd name="connsiteY6060" fmla="*/ 485120 h 4853104"/>
              <a:gd name="connsiteX6061" fmla="*/ 1670455 w 9642298"/>
              <a:gd name="connsiteY6061" fmla="*/ 467855 h 4853104"/>
              <a:gd name="connsiteX6062" fmla="*/ 1675303 w 9642298"/>
              <a:gd name="connsiteY6062" fmla="*/ 435695 h 4853104"/>
              <a:gd name="connsiteX6063" fmla="*/ 1661724 w 9642298"/>
              <a:gd name="connsiteY6063" fmla="*/ 414171 h 4853104"/>
              <a:gd name="connsiteX6064" fmla="*/ 1690381 w 9642298"/>
              <a:gd name="connsiteY6064" fmla="*/ 417908 h 4853104"/>
              <a:gd name="connsiteX6065" fmla="*/ 1695257 w 9642298"/>
              <a:gd name="connsiteY6065" fmla="*/ 477617 h 4853104"/>
              <a:gd name="connsiteX6066" fmla="*/ 1743871 w 9642298"/>
              <a:gd name="connsiteY6066" fmla="*/ 431465 h 4853104"/>
              <a:gd name="connsiteX6067" fmla="*/ 1753567 w 9642298"/>
              <a:gd name="connsiteY6067" fmla="*/ 459014 h 4853104"/>
              <a:gd name="connsiteX6068" fmla="*/ 1773521 w 9642298"/>
              <a:gd name="connsiteY6068" fmla="*/ 409045 h 4853104"/>
              <a:gd name="connsiteX6069" fmla="*/ 1788601 w 9642298"/>
              <a:gd name="connsiteY6069" fmla="*/ 391341 h 4853104"/>
              <a:gd name="connsiteX6070" fmla="*/ 1759461 w 9642298"/>
              <a:gd name="connsiteY6070" fmla="*/ 400668 h 4853104"/>
              <a:gd name="connsiteX6071" fmla="*/ 1741540 w 9642298"/>
              <a:gd name="connsiteY6071" fmla="*/ 398406 h 4853104"/>
              <a:gd name="connsiteX6072" fmla="*/ 1728737 w 9642298"/>
              <a:gd name="connsiteY6072" fmla="*/ 357300 h 4853104"/>
              <a:gd name="connsiteX6073" fmla="*/ 1696517 w 9642298"/>
              <a:gd name="connsiteY6073" fmla="*/ 353098 h 4853104"/>
              <a:gd name="connsiteX6074" fmla="*/ 1698311 w 9642298"/>
              <a:gd name="connsiteY6074" fmla="*/ 307462 h 4853104"/>
              <a:gd name="connsiteX6075" fmla="*/ 1716229 w 9642298"/>
              <a:gd name="connsiteY6075" fmla="*/ 309727 h 4853104"/>
              <a:gd name="connsiteX6076" fmla="*/ 1707498 w 9642298"/>
              <a:gd name="connsiteY6076" fmla="*/ 256072 h 4853104"/>
              <a:gd name="connsiteX6077" fmla="*/ 1693168 w 9642298"/>
              <a:gd name="connsiteY6077" fmla="*/ 254219 h 4853104"/>
              <a:gd name="connsiteX6078" fmla="*/ 1695204 w 9642298"/>
              <a:gd name="connsiteY6078" fmla="*/ 202010 h 4853104"/>
              <a:gd name="connsiteX6079" fmla="*/ 1710310 w 9642298"/>
              <a:gd name="connsiteY6079" fmla="*/ 184280 h 4853104"/>
              <a:gd name="connsiteX6080" fmla="*/ 1724398 w 9642298"/>
              <a:gd name="connsiteY6080" fmla="*/ 192680 h 4853104"/>
              <a:gd name="connsiteX6081" fmla="*/ 1728950 w 9642298"/>
              <a:gd name="connsiteY6081" fmla="*/ 167067 h 4853104"/>
              <a:gd name="connsiteX6082" fmla="*/ 1709775 w 9642298"/>
              <a:gd name="connsiteY6082" fmla="*/ 105421 h 4853104"/>
              <a:gd name="connsiteX6083" fmla="*/ 1713872 w 9642298"/>
              <a:gd name="connsiteY6083" fmla="*/ 92847 h 4853104"/>
              <a:gd name="connsiteX6084" fmla="*/ 1738674 w 9642298"/>
              <a:gd name="connsiteY6084" fmla="*/ 102558 h 4853104"/>
              <a:gd name="connsiteX6085" fmla="*/ 1740735 w 9642298"/>
              <a:gd name="connsiteY6085" fmla="*/ 50403 h 4853104"/>
              <a:gd name="connsiteX6086" fmla="*/ 1726676 w 9642298"/>
              <a:gd name="connsiteY6086" fmla="*/ 42001 h 4853104"/>
              <a:gd name="connsiteX6087" fmla="*/ 1761415 w 9642298"/>
              <a:gd name="connsiteY6087" fmla="*/ 72826 h 4853104"/>
              <a:gd name="connsiteX6088" fmla="*/ 1773304 w 9642298"/>
              <a:gd name="connsiteY6088" fmla="*/ 60736 h 4853104"/>
              <a:gd name="connsiteX6089" fmla="*/ 1773405 w 9642298"/>
              <a:gd name="connsiteY6089" fmla="*/ 46465 h 4853104"/>
              <a:gd name="connsiteX6090" fmla="*/ 1782511 w 9642298"/>
              <a:gd name="connsiteY6090" fmla="*/ 29042 h 4853104"/>
              <a:gd name="connsiteX6091" fmla="*/ 1798778 w 9642298"/>
              <a:gd name="connsiteY6091" fmla="*/ 38209 h 4853104"/>
              <a:gd name="connsiteX6092" fmla="*/ 1811072 w 9642298"/>
              <a:gd name="connsiteY6092" fmla="*/ 485 h 4853104"/>
              <a:gd name="connsiteX6093" fmla="*/ 1761330 w 9642298"/>
              <a:gd name="connsiteY6093" fmla="*/ 295 h 4853104"/>
              <a:gd name="connsiteX6094" fmla="*/ 1767764 w 9642298"/>
              <a:gd name="connsiteY6094" fmla="*/ 1413 h 4853104"/>
              <a:gd name="connsiteX6095" fmla="*/ 1770067 w 9642298"/>
              <a:gd name="connsiteY6095" fmla="*/ 34501 h 4853104"/>
              <a:gd name="connsiteX6096" fmla="*/ 1752684 w 9642298"/>
              <a:gd name="connsiteY6096" fmla="*/ 19200 h 4853104"/>
              <a:gd name="connsiteX6097" fmla="*/ 1749096 w 9642298"/>
              <a:gd name="connsiteY6097" fmla="*/ 18762 h 4853104"/>
              <a:gd name="connsiteX6098" fmla="*/ 1752925 w 9642298"/>
              <a:gd name="connsiteY6098" fmla="*/ 12625 h 4853104"/>
              <a:gd name="connsiteX6099" fmla="*/ 1746014 w 9642298"/>
              <a:gd name="connsiteY6099" fmla="*/ 5205 h 4853104"/>
              <a:gd name="connsiteX6100" fmla="*/ 1761330 w 9642298"/>
              <a:gd name="connsiteY6100" fmla="*/ 295 h 4853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</a:cxnLst>
            <a:rect l="l" t="t" r="r" b="b"/>
            <a:pathLst>
              <a:path w="9642298" h="4853104">
                <a:moveTo>
                  <a:pt x="4604008" y="4819713"/>
                </a:moveTo>
                <a:cubicBezTo>
                  <a:pt x="4605709" y="4819178"/>
                  <a:pt x="4607739" y="4819338"/>
                  <a:pt x="4610431" y="4820886"/>
                </a:cubicBezTo>
                <a:cubicBezTo>
                  <a:pt x="4611021" y="4836133"/>
                  <a:pt x="4608905" y="4845815"/>
                  <a:pt x="4605583" y="4853017"/>
                </a:cubicBezTo>
                <a:cubicBezTo>
                  <a:pt x="4593824" y="4853181"/>
                  <a:pt x="4588630" y="4842980"/>
                  <a:pt x="4588683" y="4824595"/>
                </a:cubicBezTo>
                <a:cubicBezTo>
                  <a:pt x="4596777" y="4829178"/>
                  <a:pt x="4598907" y="4821318"/>
                  <a:pt x="4604008" y="4819713"/>
                </a:cubicBezTo>
                <a:close/>
                <a:moveTo>
                  <a:pt x="1345695" y="4809895"/>
                </a:moveTo>
                <a:cubicBezTo>
                  <a:pt x="1357989" y="4804740"/>
                  <a:pt x="1350464" y="4830898"/>
                  <a:pt x="1351589" y="4843501"/>
                </a:cubicBezTo>
                <a:cubicBezTo>
                  <a:pt x="1340338" y="4830760"/>
                  <a:pt x="1333134" y="4872468"/>
                  <a:pt x="1333671" y="4841207"/>
                </a:cubicBezTo>
                <a:cubicBezTo>
                  <a:pt x="1334152" y="4830408"/>
                  <a:pt x="1343741" y="4838807"/>
                  <a:pt x="1344944" y="4829506"/>
                </a:cubicBezTo>
                <a:cubicBezTo>
                  <a:pt x="1345186" y="4822934"/>
                  <a:pt x="1345456" y="4816413"/>
                  <a:pt x="1345695" y="4809895"/>
                </a:cubicBezTo>
                <a:close/>
                <a:moveTo>
                  <a:pt x="2989956" y="4741429"/>
                </a:moveTo>
                <a:cubicBezTo>
                  <a:pt x="2989447" y="4750320"/>
                  <a:pt x="2991081" y="4755968"/>
                  <a:pt x="2992768" y="4761449"/>
                </a:cubicBezTo>
                <a:cubicBezTo>
                  <a:pt x="2982161" y="4751904"/>
                  <a:pt x="2979054" y="4754685"/>
                  <a:pt x="2971046" y="4765269"/>
                </a:cubicBezTo>
                <a:cubicBezTo>
                  <a:pt x="2972949" y="4748058"/>
                  <a:pt x="2981332" y="4744347"/>
                  <a:pt x="2989956" y="4741429"/>
                </a:cubicBezTo>
                <a:close/>
                <a:moveTo>
                  <a:pt x="2967864" y="4733269"/>
                </a:moveTo>
                <a:cubicBezTo>
                  <a:pt x="2968047" y="4733922"/>
                  <a:pt x="2967230" y="4735393"/>
                  <a:pt x="2964859" y="4738155"/>
                </a:cubicBezTo>
                <a:cubicBezTo>
                  <a:pt x="2953985" y="4741073"/>
                  <a:pt x="2967750" y="4752557"/>
                  <a:pt x="2963841" y="4764258"/>
                </a:cubicBezTo>
                <a:cubicBezTo>
                  <a:pt x="2954359" y="4764997"/>
                  <a:pt x="2955135" y="4749421"/>
                  <a:pt x="2954171" y="4736763"/>
                </a:cubicBezTo>
                <a:cubicBezTo>
                  <a:pt x="2956567" y="4736738"/>
                  <a:pt x="2961611" y="4734324"/>
                  <a:pt x="2964868" y="4733295"/>
                </a:cubicBezTo>
                <a:cubicBezTo>
                  <a:pt x="2966497" y="4732783"/>
                  <a:pt x="2967680" y="4732617"/>
                  <a:pt x="2967864" y="4733269"/>
                </a:cubicBezTo>
                <a:close/>
                <a:moveTo>
                  <a:pt x="1360053" y="4719850"/>
                </a:moveTo>
                <a:cubicBezTo>
                  <a:pt x="1359623" y="4730732"/>
                  <a:pt x="1359195" y="4741563"/>
                  <a:pt x="1358768" y="4752445"/>
                </a:cubicBezTo>
                <a:cubicBezTo>
                  <a:pt x="1349258" y="4753264"/>
                  <a:pt x="1350062" y="4737663"/>
                  <a:pt x="1349044" y="4725005"/>
                </a:cubicBezTo>
                <a:cubicBezTo>
                  <a:pt x="1353945" y="4725904"/>
                  <a:pt x="1356999" y="4722960"/>
                  <a:pt x="1360053" y="4719850"/>
                </a:cubicBezTo>
                <a:close/>
                <a:moveTo>
                  <a:pt x="1361608" y="4680708"/>
                </a:moveTo>
                <a:cubicBezTo>
                  <a:pt x="1362356" y="4689655"/>
                  <a:pt x="1366186" y="4693776"/>
                  <a:pt x="1364150" y="4707250"/>
                </a:cubicBezTo>
                <a:cubicBezTo>
                  <a:pt x="1346769" y="4722387"/>
                  <a:pt x="1349072" y="4687693"/>
                  <a:pt x="1361608" y="4680708"/>
                </a:cubicBezTo>
                <a:close/>
                <a:moveTo>
                  <a:pt x="2830752" y="4577158"/>
                </a:moveTo>
                <a:cubicBezTo>
                  <a:pt x="2834073" y="4575764"/>
                  <a:pt x="2838539" y="4577645"/>
                  <a:pt x="2844919" y="4584721"/>
                </a:cubicBezTo>
                <a:cubicBezTo>
                  <a:pt x="2839588" y="4587723"/>
                  <a:pt x="2835758" y="4593805"/>
                  <a:pt x="2833401" y="4602915"/>
                </a:cubicBezTo>
                <a:cubicBezTo>
                  <a:pt x="2844436" y="4640367"/>
                  <a:pt x="2859812" y="4601280"/>
                  <a:pt x="2875320" y="4634611"/>
                </a:cubicBezTo>
                <a:cubicBezTo>
                  <a:pt x="2878185" y="4620644"/>
                  <a:pt x="2866026" y="4612488"/>
                  <a:pt x="2879684" y="4615489"/>
                </a:cubicBezTo>
                <a:cubicBezTo>
                  <a:pt x="2884293" y="4624545"/>
                  <a:pt x="2880114" y="4629101"/>
                  <a:pt x="2878427" y="4648168"/>
                </a:cubicBezTo>
                <a:cubicBezTo>
                  <a:pt x="2893156" y="4631965"/>
                  <a:pt x="2889219" y="4668217"/>
                  <a:pt x="2881478" y="4661696"/>
                </a:cubicBezTo>
                <a:cubicBezTo>
                  <a:pt x="2895971" y="4685348"/>
                  <a:pt x="2910301" y="4680190"/>
                  <a:pt x="2926504" y="4706949"/>
                </a:cubicBezTo>
                <a:cubicBezTo>
                  <a:pt x="2910461" y="4721818"/>
                  <a:pt x="2913968" y="4731801"/>
                  <a:pt x="2889166" y="4741374"/>
                </a:cubicBezTo>
                <a:cubicBezTo>
                  <a:pt x="2886944" y="4759731"/>
                  <a:pt x="2914156" y="4762460"/>
                  <a:pt x="2898381" y="4781936"/>
                </a:cubicBezTo>
                <a:cubicBezTo>
                  <a:pt x="2892729" y="4759376"/>
                  <a:pt x="2857025" y="4749284"/>
                  <a:pt x="2885578" y="4740910"/>
                </a:cubicBezTo>
                <a:cubicBezTo>
                  <a:pt x="2845108" y="4745902"/>
                  <a:pt x="2849632" y="4713332"/>
                  <a:pt x="2826492" y="4687309"/>
                </a:cubicBezTo>
                <a:cubicBezTo>
                  <a:pt x="2838972" y="4690039"/>
                  <a:pt x="2849472" y="4688538"/>
                  <a:pt x="2855633" y="4677954"/>
                </a:cubicBezTo>
                <a:cubicBezTo>
                  <a:pt x="2854106" y="4638021"/>
                  <a:pt x="2827752" y="4676971"/>
                  <a:pt x="2820331" y="4660253"/>
                </a:cubicBezTo>
                <a:cubicBezTo>
                  <a:pt x="2823517" y="4657306"/>
                  <a:pt x="2829838" y="4622090"/>
                  <a:pt x="2810902" y="4626209"/>
                </a:cubicBezTo>
                <a:cubicBezTo>
                  <a:pt x="2821127" y="4615000"/>
                  <a:pt x="2820792" y="4581342"/>
                  <a:pt x="2830752" y="4577158"/>
                </a:cubicBezTo>
                <a:close/>
                <a:moveTo>
                  <a:pt x="2864606" y="4541321"/>
                </a:moveTo>
                <a:cubicBezTo>
                  <a:pt x="2885069" y="4545196"/>
                  <a:pt x="2860723" y="4585646"/>
                  <a:pt x="2855124" y="4599229"/>
                </a:cubicBezTo>
                <a:cubicBezTo>
                  <a:pt x="2852124" y="4546341"/>
                  <a:pt x="2869721" y="4580245"/>
                  <a:pt x="2864606" y="4541321"/>
                </a:cubicBezTo>
                <a:close/>
                <a:moveTo>
                  <a:pt x="2969437" y="4528664"/>
                </a:moveTo>
                <a:cubicBezTo>
                  <a:pt x="2967348" y="4543939"/>
                  <a:pt x="2970081" y="4568544"/>
                  <a:pt x="2982268" y="4569690"/>
                </a:cubicBezTo>
                <a:cubicBezTo>
                  <a:pt x="2979347" y="4553896"/>
                  <a:pt x="2982696" y="4528174"/>
                  <a:pt x="2969437" y="4528664"/>
                </a:cubicBezTo>
                <a:close/>
                <a:moveTo>
                  <a:pt x="2811091" y="4527873"/>
                </a:moveTo>
                <a:cubicBezTo>
                  <a:pt x="2811411" y="4535511"/>
                  <a:pt x="2816501" y="4535648"/>
                  <a:pt x="2821591" y="4535728"/>
                </a:cubicBezTo>
                <a:cubicBezTo>
                  <a:pt x="2821242" y="4553595"/>
                  <a:pt x="2815163" y="4548114"/>
                  <a:pt x="2820573" y="4561914"/>
                </a:cubicBezTo>
                <a:cubicBezTo>
                  <a:pt x="2812162" y="4560961"/>
                  <a:pt x="2810503" y="4549260"/>
                  <a:pt x="2799359" y="4552533"/>
                </a:cubicBezTo>
                <a:cubicBezTo>
                  <a:pt x="2799359" y="4536083"/>
                  <a:pt x="2807958" y="4537776"/>
                  <a:pt x="2811091" y="4527873"/>
                </a:cubicBezTo>
                <a:close/>
                <a:moveTo>
                  <a:pt x="2294384" y="4394614"/>
                </a:moveTo>
                <a:lnTo>
                  <a:pt x="2294479" y="4395001"/>
                </a:lnTo>
                <a:lnTo>
                  <a:pt x="2294313" y="4394978"/>
                </a:lnTo>
                <a:close/>
                <a:moveTo>
                  <a:pt x="2341696" y="4381478"/>
                </a:moveTo>
                <a:cubicBezTo>
                  <a:pt x="2340329" y="4401963"/>
                  <a:pt x="2349971" y="4405073"/>
                  <a:pt x="2358542" y="4410010"/>
                </a:cubicBezTo>
                <a:cubicBezTo>
                  <a:pt x="2357980" y="4392469"/>
                  <a:pt x="2349971" y="4386659"/>
                  <a:pt x="2341696" y="4381478"/>
                </a:cubicBezTo>
                <a:close/>
                <a:moveTo>
                  <a:pt x="2605171" y="4363228"/>
                </a:moveTo>
                <a:cubicBezTo>
                  <a:pt x="2602334" y="4401227"/>
                  <a:pt x="2615966" y="4381478"/>
                  <a:pt x="2625634" y="4392143"/>
                </a:cubicBezTo>
                <a:cubicBezTo>
                  <a:pt x="2627805" y="4368302"/>
                  <a:pt x="2613343" y="4370673"/>
                  <a:pt x="2605171" y="4363228"/>
                </a:cubicBezTo>
                <a:close/>
                <a:moveTo>
                  <a:pt x="1796233" y="4336853"/>
                </a:moveTo>
                <a:cubicBezTo>
                  <a:pt x="1799824" y="4337262"/>
                  <a:pt x="1803359" y="4337726"/>
                  <a:pt x="1806950" y="4338270"/>
                </a:cubicBezTo>
                <a:cubicBezTo>
                  <a:pt x="1808904" y="4357065"/>
                  <a:pt x="1793691" y="4375341"/>
                  <a:pt x="1788334" y="4355538"/>
                </a:cubicBezTo>
                <a:cubicBezTo>
                  <a:pt x="1794681" y="4357145"/>
                  <a:pt x="1796959" y="4350054"/>
                  <a:pt x="1796233" y="4336853"/>
                </a:cubicBezTo>
                <a:close/>
                <a:moveTo>
                  <a:pt x="3694274" y="4314567"/>
                </a:moveTo>
                <a:cubicBezTo>
                  <a:pt x="3702283" y="4346426"/>
                  <a:pt x="3708897" y="4325449"/>
                  <a:pt x="3722934" y="4318275"/>
                </a:cubicBezTo>
                <a:cubicBezTo>
                  <a:pt x="3725316" y="4336117"/>
                  <a:pt x="3735147" y="4345962"/>
                  <a:pt x="3740585" y="4327142"/>
                </a:cubicBezTo>
                <a:cubicBezTo>
                  <a:pt x="3750548" y="4370868"/>
                  <a:pt x="3721112" y="4335352"/>
                  <a:pt x="3700379" y="4341598"/>
                </a:cubicBezTo>
                <a:cubicBezTo>
                  <a:pt x="3706889" y="4357583"/>
                  <a:pt x="3699201" y="4348691"/>
                  <a:pt x="3696015" y="4360693"/>
                </a:cubicBezTo>
                <a:cubicBezTo>
                  <a:pt x="3666953" y="4352291"/>
                  <a:pt x="3627635" y="4339771"/>
                  <a:pt x="3610572" y="4336360"/>
                </a:cubicBezTo>
                <a:cubicBezTo>
                  <a:pt x="3635751" y="4314839"/>
                  <a:pt x="3681390" y="4373841"/>
                  <a:pt x="3694004" y="4321059"/>
                </a:cubicBezTo>
                <a:cubicBezTo>
                  <a:pt x="3691996" y="4320787"/>
                  <a:pt x="3690121" y="4315168"/>
                  <a:pt x="3694274" y="4314567"/>
                </a:cubicBezTo>
                <a:close/>
                <a:moveTo>
                  <a:pt x="4869264" y="4276868"/>
                </a:moveTo>
                <a:cubicBezTo>
                  <a:pt x="4886487" y="4321113"/>
                  <a:pt x="4935413" y="4271823"/>
                  <a:pt x="4962102" y="4295554"/>
                </a:cubicBezTo>
                <a:cubicBezTo>
                  <a:pt x="4938333" y="4304501"/>
                  <a:pt x="4913049" y="4310228"/>
                  <a:pt x="4885869" y="4311921"/>
                </a:cubicBezTo>
                <a:cubicBezTo>
                  <a:pt x="4886381" y="4290672"/>
                  <a:pt x="4864692" y="4304501"/>
                  <a:pt x="4869264" y="4276868"/>
                </a:cubicBezTo>
                <a:close/>
                <a:moveTo>
                  <a:pt x="4022662" y="4262189"/>
                </a:moveTo>
                <a:cubicBezTo>
                  <a:pt x="4025964" y="4262361"/>
                  <a:pt x="4028705" y="4265141"/>
                  <a:pt x="4030659" y="4272917"/>
                </a:cubicBezTo>
                <a:cubicBezTo>
                  <a:pt x="4017938" y="4283853"/>
                  <a:pt x="3994072" y="4271278"/>
                  <a:pt x="3986680" y="4293427"/>
                </a:cubicBezTo>
                <a:cubicBezTo>
                  <a:pt x="3987940" y="4281207"/>
                  <a:pt x="3983170" y="4278535"/>
                  <a:pt x="3984107" y="4266777"/>
                </a:cubicBezTo>
                <a:cubicBezTo>
                  <a:pt x="3997849" y="4284638"/>
                  <a:pt x="4012764" y="4261671"/>
                  <a:pt x="4022662" y="4262189"/>
                </a:cubicBezTo>
                <a:close/>
                <a:moveTo>
                  <a:pt x="4938859" y="4261956"/>
                </a:moveTo>
                <a:cubicBezTo>
                  <a:pt x="4941175" y="4261981"/>
                  <a:pt x="4943273" y="4262922"/>
                  <a:pt x="4945500" y="4264133"/>
                </a:cubicBezTo>
                <a:cubicBezTo>
                  <a:pt x="4949951" y="4266559"/>
                  <a:pt x="4954909" y="4270064"/>
                  <a:pt x="4963146" y="4269477"/>
                </a:cubicBezTo>
                <a:cubicBezTo>
                  <a:pt x="4960013" y="4279898"/>
                  <a:pt x="4933195" y="4276405"/>
                  <a:pt x="4930917" y="4265276"/>
                </a:cubicBezTo>
                <a:cubicBezTo>
                  <a:pt x="4934012" y="4262822"/>
                  <a:pt x="4936544" y="4261931"/>
                  <a:pt x="4938859" y="4261956"/>
                </a:cubicBezTo>
                <a:close/>
                <a:moveTo>
                  <a:pt x="5215354" y="4257787"/>
                </a:moveTo>
                <a:cubicBezTo>
                  <a:pt x="5220865" y="4258655"/>
                  <a:pt x="5226854" y="4264552"/>
                  <a:pt x="5229506" y="4271276"/>
                </a:cubicBezTo>
                <a:cubicBezTo>
                  <a:pt x="5219968" y="4270130"/>
                  <a:pt x="5209144" y="4266095"/>
                  <a:pt x="5204137" y="4274494"/>
                </a:cubicBezTo>
                <a:cubicBezTo>
                  <a:pt x="5204836" y="4261089"/>
                  <a:pt x="5209850" y="4256922"/>
                  <a:pt x="5215354" y="4257787"/>
                </a:cubicBezTo>
                <a:close/>
                <a:moveTo>
                  <a:pt x="5046513" y="4254010"/>
                </a:moveTo>
                <a:cubicBezTo>
                  <a:pt x="5064554" y="4260310"/>
                  <a:pt x="5074194" y="4252074"/>
                  <a:pt x="5078260" y="4271330"/>
                </a:cubicBezTo>
                <a:cubicBezTo>
                  <a:pt x="5064529" y="4270540"/>
                  <a:pt x="5052184" y="4267538"/>
                  <a:pt x="5046513" y="4254010"/>
                </a:cubicBezTo>
                <a:close/>
                <a:moveTo>
                  <a:pt x="5594222" y="4253168"/>
                </a:moveTo>
                <a:cubicBezTo>
                  <a:pt x="5599309" y="4253094"/>
                  <a:pt x="5603539" y="4256155"/>
                  <a:pt x="5604045" y="4267461"/>
                </a:cubicBezTo>
                <a:cubicBezTo>
                  <a:pt x="5596783" y="4262521"/>
                  <a:pt x="5580210" y="4272478"/>
                  <a:pt x="5579217" y="4257696"/>
                </a:cubicBezTo>
                <a:cubicBezTo>
                  <a:pt x="5583180" y="4256456"/>
                  <a:pt x="5589135" y="4253243"/>
                  <a:pt x="5594222" y="4253168"/>
                </a:cubicBezTo>
                <a:close/>
                <a:moveTo>
                  <a:pt x="1792378" y="4251012"/>
                </a:moveTo>
                <a:cubicBezTo>
                  <a:pt x="1792485" y="4279517"/>
                  <a:pt x="1776788" y="4274769"/>
                  <a:pt x="1769342" y="4287453"/>
                </a:cubicBezTo>
                <a:cubicBezTo>
                  <a:pt x="1771431" y="4263641"/>
                  <a:pt x="1780725" y="4254749"/>
                  <a:pt x="1792378" y="4251012"/>
                </a:cubicBezTo>
                <a:close/>
                <a:moveTo>
                  <a:pt x="4814062" y="4217214"/>
                </a:moveTo>
                <a:cubicBezTo>
                  <a:pt x="4813550" y="4226160"/>
                  <a:pt x="4815159" y="4231779"/>
                  <a:pt x="4816846" y="4237289"/>
                </a:cubicBezTo>
                <a:cubicBezTo>
                  <a:pt x="4806509" y="4237289"/>
                  <a:pt x="4798686" y="4233279"/>
                  <a:pt x="4795874" y="4221386"/>
                </a:cubicBezTo>
                <a:cubicBezTo>
                  <a:pt x="4804099" y="4224551"/>
                  <a:pt x="4809666" y="4222151"/>
                  <a:pt x="4814062" y="4217214"/>
                </a:cubicBezTo>
                <a:close/>
                <a:moveTo>
                  <a:pt x="2402283" y="4212194"/>
                </a:moveTo>
                <a:cubicBezTo>
                  <a:pt x="2406462" y="4223949"/>
                  <a:pt x="2408683" y="4238818"/>
                  <a:pt x="2419155" y="4240616"/>
                </a:cubicBezTo>
                <a:cubicBezTo>
                  <a:pt x="2436030" y="4240808"/>
                  <a:pt x="2457350" y="4207173"/>
                  <a:pt x="2466270" y="4233634"/>
                </a:cubicBezTo>
                <a:cubicBezTo>
                  <a:pt x="2442888" y="4247326"/>
                  <a:pt x="2418702" y="4258429"/>
                  <a:pt x="2396926" y="4257421"/>
                </a:cubicBezTo>
                <a:cubicBezTo>
                  <a:pt x="2392264" y="4231069"/>
                  <a:pt x="2406729" y="4245064"/>
                  <a:pt x="2408658" y="4232707"/>
                </a:cubicBezTo>
                <a:cubicBezTo>
                  <a:pt x="2401051" y="4237452"/>
                  <a:pt x="2393256" y="4213640"/>
                  <a:pt x="2402283" y="4212194"/>
                </a:cubicBezTo>
                <a:close/>
                <a:moveTo>
                  <a:pt x="3392364" y="4209550"/>
                </a:moveTo>
                <a:cubicBezTo>
                  <a:pt x="3400800" y="4214705"/>
                  <a:pt x="3418637" y="4204831"/>
                  <a:pt x="3420754" y="4219888"/>
                </a:cubicBezTo>
                <a:cubicBezTo>
                  <a:pt x="3413041" y="4229872"/>
                  <a:pt x="3395418" y="4235081"/>
                  <a:pt x="3392364" y="4209550"/>
                </a:cubicBezTo>
                <a:close/>
                <a:moveTo>
                  <a:pt x="3037189" y="4208156"/>
                </a:moveTo>
                <a:cubicBezTo>
                  <a:pt x="3030876" y="4205452"/>
                  <a:pt x="3023931" y="4208554"/>
                  <a:pt x="3024696" y="4220897"/>
                </a:cubicBezTo>
                <a:cubicBezTo>
                  <a:pt x="3037845" y="4211131"/>
                  <a:pt x="3033317" y="4226378"/>
                  <a:pt x="3045907" y="4230252"/>
                </a:cubicBezTo>
                <a:cubicBezTo>
                  <a:pt x="3049188" y="4219370"/>
                  <a:pt x="3043502" y="4210859"/>
                  <a:pt x="3037189" y="4208156"/>
                </a:cubicBezTo>
                <a:close/>
                <a:moveTo>
                  <a:pt x="6240030" y="4205704"/>
                </a:moveTo>
                <a:cubicBezTo>
                  <a:pt x="6240889" y="4221661"/>
                  <a:pt x="6232959" y="4219044"/>
                  <a:pt x="6235182" y="4237864"/>
                </a:cubicBezTo>
                <a:cubicBezTo>
                  <a:pt x="6204138" y="4234837"/>
                  <a:pt x="6224472" y="4229791"/>
                  <a:pt x="6240030" y="4205704"/>
                </a:cubicBezTo>
                <a:close/>
                <a:moveTo>
                  <a:pt x="1848047" y="4203374"/>
                </a:moveTo>
                <a:cubicBezTo>
                  <a:pt x="1849765" y="4202640"/>
                  <a:pt x="1851148" y="4203412"/>
                  <a:pt x="1851731" y="4206194"/>
                </a:cubicBezTo>
                <a:cubicBezTo>
                  <a:pt x="1846078" y="4207176"/>
                  <a:pt x="1848705" y="4220215"/>
                  <a:pt x="1850954" y="4225834"/>
                </a:cubicBezTo>
                <a:cubicBezTo>
                  <a:pt x="1845491" y="4228508"/>
                  <a:pt x="1841526" y="4234316"/>
                  <a:pt x="1836116" y="4237074"/>
                </a:cubicBezTo>
                <a:cubicBezTo>
                  <a:pt x="1834730" y="4221341"/>
                  <a:pt x="1842895" y="4205578"/>
                  <a:pt x="1848047" y="4203374"/>
                </a:cubicBezTo>
                <a:close/>
                <a:moveTo>
                  <a:pt x="2366711" y="4200930"/>
                </a:moveTo>
                <a:cubicBezTo>
                  <a:pt x="2382461" y="4213998"/>
                  <a:pt x="2376784" y="4222890"/>
                  <a:pt x="2382835" y="4248993"/>
                </a:cubicBezTo>
                <a:cubicBezTo>
                  <a:pt x="2374962" y="4236908"/>
                  <a:pt x="2366149" y="4226435"/>
                  <a:pt x="2366711" y="4200930"/>
                </a:cubicBezTo>
                <a:close/>
                <a:moveTo>
                  <a:pt x="6344923" y="4193101"/>
                </a:moveTo>
                <a:cubicBezTo>
                  <a:pt x="6351082" y="4193619"/>
                  <a:pt x="6353925" y="4199375"/>
                  <a:pt x="6355156" y="4207666"/>
                </a:cubicBezTo>
                <a:cubicBezTo>
                  <a:pt x="6343101" y="4201094"/>
                  <a:pt x="6349583" y="4233497"/>
                  <a:pt x="6336487" y="4224906"/>
                </a:cubicBezTo>
                <a:cubicBezTo>
                  <a:pt x="6334587" y="4204393"/>
                  <a:pt x="6346802" y="4213560"/>
                  <a:pt x="6344923" y="4193101"/>
                </a:cubicBezTo>
                <a:close/>
                <a:moveTo>
                  <a:pt x="6424486" y="4183828"/>
                </a:moveTo>
                <a:cubicBezTo>
                  <a:pt x="6415673" y="4212497"/>
                  <a:pt x="6435093" y="4179899"/>
                  <a:pt x="6445967" y="4186609"/>
                </a:cubicBezTo>
                <a:cubicBezTo>
                  <a:pt x="6426199" y="4227472"/>
                  <a:pt x="6387550" y="4206767"/>
                  <a:pt x="6361787" y="4221607"/>
                </a:cubicBezTo>
                <a:cubicBezTo>
                  <a:pt x="6361787" y="4185738"/>
                  <a:pt x="6376972" y="4225725"/>
                  <a:pt x="6380726" y="4197766"/>
                </a:cubicBezTo>
                <a:cubicBezTo>
                  <a:pt x="6391971" y="4194413"/>
                  <a:pt x="6386901" y="4216670"/>
                  <a:pt x="6398132" y="4213204"/>
                </a:cubicBezTo>
                <a:cubicBezTo>
                  <a:pt x="6401588" y="4181700"/>
                  <a:pt x="6418302" y="4201503"/>
                  <a:pt x="6424486" y="4183828"/>
                </a:cubicBezTo>
                <a:close/>
                <a:moveTo>
                  <a:pt x="2518955" y="4174824"/>
                </a:moveTo>
                <a:cubicBezTo>
                  <a:pt x="2526106" y="4175807"/>
                  <a:pt x="2533257" y="4176680"/>
                  <a:pt x="2540436" y="4177634"/>
                </a:cubicBezTo>
                <a:cubicBezTo>
                  <a:pt x="2540034" y="4188490"/>
                  <a:pt x="2539579" y="4199373"/>
                  <a:pt x="2539151" y="4210229"/>
                </a:cubicBezTo>
                <a:cubicBezTo>
                  <a:pt x="2531545" y="4199865"/>
                  <a:pt x="2520803" y="4194355"/>
                  <a:pt x="2518955" y="4174824"/>
                </a:cubicBezTo>
                <a:close/>
                <a:moveTo>
                  <a:pt x="2472352" y="4168770"/>
                </a:moveTo>
                <a:cubicBezTo>
                  <a:pt x="2463888" y="4200604"/>
                  <a:pt x="2488288" y="4180392"/>
                  <a:pt x="2489252" y="4197248"/>
                </a:cubicBezTo>
                <a:cubicBezTo>
                  <a:pt x="2484081" y="4198147"/>
                  <a:pt x="2482824" y="4207176"/>
                  <a:pt x="2478001" y="4208895"/>
                </a:cubicBezTo>
                <a:cubicBezTo>
                  <a:pt x="2477332" y="4171116"/>
                  <a:pt x="2451541" y="4224115"/>
                  <a:pt x="2446023" y="4198201"/>
                </a:cubicBezTo>
                <a:cubicBezTo>
                  <a:pt x="2457887" y="4194848"/>
                  <a:pt x="2459172" y="4169289"/>
                  <a:pt x="2472352" y="4168770"/>
                </a:cubicBezTo>
                <a:close/>
                <a:moveTo>
                  <a:pt x="4856228" y="4150465"/>
                </a:moveTo>
                <a:cubicBezTo>
                  <a:pt x="4855719" y="4159523"/>
                  <a:pt x="4857355" y="4165059"/>
                  <a:pt x="4859017" y="4170598"/>
                </a:cubicBezTo>
                <a:cubicBezTo>
                  <a:pt x="4850148" y="4168742"/>
                  <a:pt x="4848435" y="4156906"/>
                  <a:pt x="4841150" y="4168252"/>
                </a:cubicBezTo>
                <a:cubicBezTo>
                  <a:pt x="4840751" y="4150875"/>
                  <a:pt x="4846937" y="4147467"/>
                  <a:pt x="4856228" y="4150465"/>
                </a:cubicBezTo>
                <a:close/>
                <a:moveTo>
                  <a:pt x="2055586" y="4147438"/>
                </a:moveTo>
                <a:cubicBezTo>
                  <a:pt x="2046399" y="4157722"/>
                  <a:pt x="2028240" y="4149211"/>
                  <a:pt x="2036408" y="4177688"/>
                </a:cubicBezTo>
                <a:cubicBezTo>
                  <a:pt x="2027168" y="4191792"/>
                  <a:pt x="1998857" y="4196019"/>
                  <a:pt x="2001081" y="4160068"/>
                </a:cubicBezTo>
                <a:cubicBezTo>
                  <a:pt x="2025399" y="4148718"/>
                  <a:pt x="2028937" y="4144274"/>
                  <a:pt x="2055586" y="4147438"/>
                </a:cubicBezTo>
                <a:close/>
                <a:moveTo>
                  <a:pt x="2473876" y="4129600"/>
                </a:moveTo>
                <a:cubicBezTo>
                  <a:pt x="2482259" y="4162250"/>
                  <a:pt x="2505053" y="4134237"/>
                  <a:pt x="2515873" y="4161296"/>
                </a:cubicBezTo>
                <a:cubicBezTo>
                  <a:pt x="2501785" y="4167980"/>
                  <a:pt x="2493347" y="4160259"/>
                  <a:pt x="2472591" y="4162250"/>
                </a:cubicBezTo>
                <a:cubicBezTo>
                  <a:pt x="2473019" y="4151393"/>
                  <a:pt x="2473474" y="4140540"/>
                  <a:pt x="2473876" y="4129600"/>
                </a:cubicBezTo>
                <a:close/>
                <a:moveTo>
                  <a:pt x="2255182" y="4107695"/>
                </a:moveTo>
                <a:cubicBezTo>
                  <a:pt x="2252718" y="4119044"/>
                  <a:pt x="2252263" y="4134563"/>
                  <a:pt x="2246746" y="4139500"/>
                </a:cubicBezTo>
                <a:cubicBezTo>
                  <a:pt x="2245244" y="4125671"/>
                  <a:pt x="2241681" y="4124881"/>
                  <a:pt x="2236246" y="4131562"/>
                </a:cubicBezTo>
                <a:cubicBezTo>
                  <a:pt x="2238175" y="4114325"/>
                  <a:pt x="2246504" y="4110751"/>
                  <a:pt x="2255182" y="4107695"/>
                </a:cubicBezTo>
                <a:close/>
                <a:moveTo>
                  <a:pt x="2318072" y="4063425"/>
                </a:moveTo>
                <a:cubicBezTo>
                  <a:pt x="2306982" y="4061297"/>
                  <a:pt x="2300663" y="4069098"/>
                  <a:pt x="2292494" y="4073190"/>
                </a:cubicBezTo>
                <a:cubicBezTo>
                  <a:pt x="2301948" y="4079410"/>
                  <a:pt x="2311886" y="4086283"/>
                  <a:pt x="2320912" y="4083419"/>
                </a:cubicBezTo>
                <a:cubicBezTo>
                  <a:pt x="2319222" y="4077990"/>
                  <a:pt x="2317563" y="4072371"/>
                  <a:pt x="2318072" y="4063425"/>
                </a:cubicBezTo>
                <a:close/>
                <a:moveTo>
                  <a:pt x="1911058" y="4052502"/>
                </a:moveTo>
                <a:cubicBezTo>
                  <a:pt x="1917332" y="4058871"/>
                  <a:pt x="1921364" y="4088523"/>
                  <a:pt x="1913631" y="4096215"/>
                </a:cubicBezTo>
                <a:cubicBezTo>
                  <a:pt x="1916682" y="4072947"/>
                  <a:pt x="1903424" y="4075429"/>
                  <a:pt x="1904388" y="4055569"/>
                </a:cubicBezTo>
                <a:cubicBezTo>
                  <a:pt x="1906624" y="4050844"/>
                  <a:pt x="1908966" y="4050380"/>
                  <a:pt x="1911058" y="4052502"/>
                </a:cubicBezTo>
                <a:close/>
                <a:moveTo>
                  <a:pt x="3661998" y="4034730"/>
                </a:moveTo>
                <a:cubicBezTo>
                  <a:pt x="3662479" y="4049976"/>
                  <a:pt x="3668533" y="4063780"/>
                  <a:pt x="3657125" y="4066890"/>
                </a:cubicBezTo>
                <a:cubicBezTo>
                  <a:pt x="3657285" y="4062525"/>
                  <a:pt x="3657499" y="4058161"/>
                  <a:pt x="3657631" y="4053797"/>
                </a:cubicBezTo>
                <a:cubicBezTo>
                  <a:pt x="3652302" y="4051995"/>
                  <a:pt x="3644322" y="4054395"/>
                  <a:pt x="3643571" y="4045423"/>
                </a:cubicBezTo>
                <a:cubicBezTo>
                  <a:pt x="3650508" y="4043513"/>
                  <a:pt x="3653132" y="4032548"/>
                  <a:pt x="3661998" y="4034730"/>
                </a:cubicBezTo>
                <a:close/>
                <a:moveTo>
                  <a:pt x="2330338" y="4025672"/>
                </a:moveTo>
                <a:cubicBezTo>
                  <a:pt x="2327017" y="4045231"/>
                  <a:pt x="2333097" y="4049951"/>
                  <a:pt x="2332402" y="4065226"/>
                </a:cubicBezTo>
                <a:cubicBezTo>
                  <a:pt x="2343543" y="4065114"/>
                  <a:pt x="2339741" y="4033582"/>
                  <a:pt x="2354926" y="4041958"/>
                </a:cubicBezTo>
                <a:cubicBezTo>
                  <a:pt x="2350106" y="4031182"/>
                  <a:pt x="2341454" y="4026436"/>
                  <a:pt x="2330338" y="4025672"/>
                </a:cubicBezTo>
                <a:close/>
                <a:moveTo>
                  <a:pt x="3576558" y="4010397"/>
                </a:moveTo>
                <a:cubicBezTo>
                  <a:pt x="3572672" y="4033393"/>
                  <a:pt x="3582877" y="4043839"/>
                  <a:pt x="3590109" y="4031892"/>
                </a:cubicBezTo>
                <a:cubicBezTo>
                  <a:pt x="3591850" y="4014790"/>
                  <a:pt x="3583307" y="4013999"/>
                  <a:pt x="3576558" y="4010397"/>
                </a:cubicBezTo>
                <a:close/>
                <a:moveTo>
                  <a:pt x="6981378" y="4006788"/>
                </a:moveTo>
                <a:cubicBezTo>
                  <a:pt x="6987626" y="4007164"/>
                  <a:pt x="6992765" y="4009449"/>
                  <a:pt x="6996244" y="4015279"/>
                </a:cubicBezTo>
                <a:cubicBezTo>
                  <a:pt x="6975753" y="4021445"/>
                  <a:pt x="6931666" y="4037376"/>
                  <a:pt x="6910022" y="4010672"/>
                </a:cubicBezTo>
                <a:cubicBezTo>
                  <a:pt x="6925938" y="4018023"/>
                  <a:pt x="6944019" y="4013343"/>
                  <a:pt x="6959856" y="4009744"/>
                </a:cubicBezTo>
                <a:cubicBezTo>
                  <a:pt x="6967772" y="4007942"/>
                  <a:pt x="6975130" y="4006411"/>
                  <a:pt x="6981378" y="4006788"/>
                </a:cubicBezTo>
                <a:close/>
                <a:moveTo>
                  <a:pt x="6522194" y="3986476"/>
                </a:moveTo>
                <a:cubicBezTo>
                  <a:pt x="6522951" y="4021253"/>
                  <a:pt x="6547770" y="3994194"/>
                  <a:pt x="6553669" y="4010208"/>
                </a:cubicBezTo>
                <a:cubicBezTo>
                  <a:pt x="6539553" y="4013561"/>
                  <a:pt x="6532565" y="4031866"/>
                  <a:pt x="6520139" y="4038630"/>
                </a:cubicBezTo>
                <a:cubicBezTo>
                  <a:pt x="6519894" y="4030910"/>
                  <a:pt x="6521477" y="4020274"/>
                  <a:pt x="6517324" y="4018636"/>
                </a:cubicBezTo>
                <a:cubicBezTo>
                  <a:pt x="6511855" y="4023682"/>
                  <a:pt x="6505595" y="4026929"/>
                  <a:pt x="6505545" y="4043321"/>
                </a:cubicBezTo>
                <a:cubicBezTo>
                  <a:pt x="6502969" y="4063806"/>
                  <a:pt x="6523241" y="4048095"/>
                  <a:pt x="6518873" y="4071334"/>
                </a:cubicBezTo>
                <a:cubicBezTo>
                  <a:pt x="6458241" y="4009936"/>
                  <a:pt x="6412057" y="4155431"/>
                  <a:pt x="6355660" y="4102678"/>
                </a:cubicBezTo>
                <a:cubicBezTo>
                  <a:pt x="6355440" y="4113887"/>
                  <a:pt x="6352251" y="4119016"/>
                  <a:pt x="6347778" y="4121307"/>
                </a:cubicBezTo>
                <a:cubicBezTo>
                  <a:pt x="6336203" y="4084510"/>
                  <a:pt x="6310791" y="4144411"/>
                  <a:pt x="6301444" y="4108761"/>
                </a:cubicBezTo>
                <a:cubicBezTo>
                  <a:pt x="6301900" y="4141957"/>
                  <a:pt x="6273802" y="4122890"/>
                  <a:pt x="6265102" y="4117160"/>
                </a:cubicBezTo>
                <a:cubicBezTo>
                  <a:pt x="6240484" y="4159523"/>
                  <a:pt x="6203928" y="4121934"/>
                  <a:pt x="6173738" y="4151201"/>
                </a:cubicBezTo>
                <a:cubicBezTo>
                  <a:pt x="6170603" y="4141929"/>
                  <a:pt x="6162031" y="4141138"/>
                  <a:pt x="6160215" y="4129735"/>
                </a:cubicBezTo>
                <a:cubicBezTo>
                  <a:pt x="6160828" y="4159005"/>
                  <a:pt x="6148323" y="4149758"/>
                  <a:pt x="6156627" y="4129274"/>
                </a:cubicBezTo>
                <a:cubicBezTo>
                  <a:pt x="6150359" y="4128973"/>
                  <a:pt x="6145561" y="4126381"/>
                  <a:pt x="6142536" y="4120843"/>
                </a:cubicBezTo>
                <a:cubicBezTo>
                  <a:pt x="6139646" y="4141439"/>
                  <a:pt x="6148484" y="4141957"/>
                  <a:pt x="6141251" y="4153521"/>
                </a:cubicBezTo>
                <a:cubicBezTo>
                  <a:pt x="6131527" y="4160068"/>
                  <a:pt x="6133271" y="4120952"/>
                  <a:pt x="6130563" y="4152129"/>
                </a:cubicBezTo>
                <a:cubicBezTo>
                  <a:pt x="6120706" y="4148529"/>
                  <a:pt x="6110178" y="4129763"/>
                  <a:pt x="6117489" y="4117598"/>
                </a:cubicBezTo>
                <a:cubicBezTo>
                  <a:pt x="6124587" y="4116616"/>
                  <a:pt x="6124242" y="4127389"/>
                  <a:pt x="6127722" y="4132083"/>
                </a:cubicBezTo>
                <a:cubicBezTo>
                  <a:pt x="6128709" y="4105379"/>
                  <a:pt x="6146846" y="4073408"/>
                  <a:pt x="6154056" y="4102704"/>
                </a:cubicBezTo>
                <a:cubicBezTo>
                  <a:pt x="6174168" y="4061105"/>
                  <a:pt x="6212419" y="4024964"/>
                  <a:pt x="6253342" y="4049976"/>
                </a:cubicBezTo>
                <a:cubicBezTo>
                  <a:pt x="6274072" y="4034538"/>
                  <a:pt x="6305032" y="3997959"/>
                  <a:pt x="6326221" y="4026600"/>
                </a:cubicBezTo>
                <a:cubicBezTo>
                  <a:pt x="6329730" y="4003415"/>
                  <a:pt x="6353784" y="4023355"/>
                  <a:pt x="6362808" y="4011708"/>
                </a:cubicBezTo>
                <a:cubicBezTo>
                  <a:pt x="6362940" y="4019672"/>
                  <a:pt x="6363291" y="4027281"/>
                  <a:pt x="6369481" y="4025646"/>
                </a:cubicBezTo>
                <a:cubicBezTo>
                  <a:pt x="6419883" y="3989423"/>
                  <a:pt x="6469835" y="4016236"/>
                  <a:pt x="6522194" y="3986476"/>
                </a:cubicBezTo>
                <a:close/>
                <a:moveTo>
                  <a:pt x="6807540" y="3984892"/>
                </a:moveTo>
                <a:cubicBezTo>
                  <a:pt x="6808654" y="3984362"/>
                  <a:pt x="6809435" y="3984861"/>
                  <a:pt x="6810202" y="3985800"/>
                </a:cubicBezTo>
                <a:cubicBezTo>
                  <a:pt x="6811740" y="3987678"/>
                  <a:pt x="6813228" y="3991318"/>
                  <a:pt x="6817232" y="3992014"/>
                </a:cubicBezTo>
                <a:cubicBezTo>
                  <a:pt x="6847632" y="3997252"/>
                  <a:pt x="6804963" y="4010425"/>
                  <a:pt x="6802874" y="3990159"/>
                </a:cubicBezTo>
                <a:cubicBezTo>
                  <a:pt x="6804978" y="3986981"/>
                  <a:pt x="6806426" y="3985422"/>
                  <a:pt x="6807540" y="3984892"/>
                </a:cubicBezTo>
                <a:close/>
                <a:moveTo>
                  <a:pt x="1920714" y="3973282"/>
                </a:moveTo>
                <a:cubicBezTo>
                  <a:pt x="1925065" y="3971851"/>
                  <a:pt x="1930930" y="3973589"/>
                  <a:pt x="1936394" y="3974448"/>
                </a:cubicBezTo>
                <a:cubicBezTo>
                  <a:pt x="1941324" y="3998861"/>
                  <a:pt x="1945584" y="4015065"/>
                  <a:pt x="1944805" y="4034538"/>
                </a:cubicBezTo>
                <a:cubicBezTo>
                  <a:pt x="1935967" y="4032493"/>
                  <a:pt x="1933343" y="4043378"/>
                  <a:pt x="1926406" y="4045369"/>
                </a:cubicBezTo>
                <a:cubicBezTo>
                  <a:pt x="1933959" y="4013564"/>
                  <a:pt x="1925413" y="4040841"/>
                  <a:pt x="1916440" y="4024312"/>
                </a:cubicBezTo>
                <a:cubicBezTo>
                  <a:pt x="1919682" y="4009472"/>
                  <a:pt x="1931870" y="3995780"/>
                  <a:pt x="1914112" y="3991141"/>
                </a:cubicBezTo>
                <a:cubicBezTo>
                  <a:pt x="1913521" y="3979316"/>
                  <a:pt x="1916362" y="3974714"/>
                  <a:pt x="1920714" y="3973282"/>
                </a:cubicBezTo>
                <a:close/>
                <a:moveTo>
                  <a:pt x="8589141" y="3972947"/>
                </a:moveTo>
                <a:cubicBezTo>
                  <a:pt x="8586866" y="3987215"/>
                  <a:pt x="8603471" y="4006253"/>
                  <a:pt x="8587347" y="4018638"/>
                </a:cubicBezTo>
                <a:cubicBezTo>
                  <a:pt x="8586624" y="3970493"/>
                  <a:pt x="8565357" y="4023493"/>
                  <a:pt x="8554854" y="4021010"/>
                </a:cubicBezTo>
                <a:cubicBezTo>
                  <a:pt x="8552149" y="3975267"/>
                  <a:pt x="8586062" y="4006553"/>
                  <a:pt x="8589141" y="3972947"/>
                </a:cubicBezTo>
                <a:close/>
                <a:moveTo>
                  <a:pt x="7649642" y="3968935"/>
                </a:moveTo>
                <a:cubicBezTo>
                  <a:pt x="7655856" y="3973383"/>
                  <a:pt x="7664402" y="3974253"/>
                  <a:pt x="7667026" y="3984348"/>
                </a:cubicBezTo>
                <a:cubicBezTo>
                  <a:pt x="7659259" y="3999460"/>
                  <a:pt x="7649912" y="3994958"/>
                  <a:pt x="7649642" y="3968935"/>
                </a:cubicBezTo>
                <a:close/>
                <a:moveTo>
                  <a:pt x="3841077" y="3966046"/>
                </a:moveTo>
                <a:cubicBezTo>
                  <a:pt x="3855300" y="3971475"/>
                  <a:pt x="3872470" y="3967847"/>
                  <a:pt x="3865373" y="3988876"/>
                </a:cubicBezTo>
                <a:cubicBezTo>
                  <a:pt x="3862559" y="3963563"/>
                  <a:pt x="3852140" y="4015743"/>
                  <a:pt x="3847480" y="3986559"/>
                </a:cubicBezTo>
                <a:cubicBezTo>
                  <a:pt x="3850318" y="3985522"/>
                  <a:pt x="3851845" y="3981676"/>
                  <a:pt x="3851577" y="3973955"/>
                </a:cubicBezTo>
                <a:cubicBezTo>
                  <a:pt x="3847374" y="3972400"/>
                  <a:pt x="3841348" y="3973764"/>
                  <a:pt x="3841077" y="3966046"/>
                </a:cubicBezTo>
                <a:close/>
                <a:moveTo>
                  <a:pt x="7891642" y="3965946"/>
                </a:moveTo>
                <a:cubicBezTo>
                  <a:pt x="7901085" y="3964362"/>
                  <a:pt x="7909572" y="3966498"/>
                  <a:pt x="7908593" y="3976384"/>
                </a:cubicBezTo>
                <a:cubicBezTo>
                  <a:pt x="7896136" y="3983122"/>
                  <a:pt x="7890914" y="4005271"/>
                  <a:pt x="7875057" y="4004807"/>
                </a:cubicBezTo>
                <a:cubicBezTo>
                  <a:pt x="7822962" y="3991905"/>
                  <a:pt x="7728147" y="4003552"/>
                  <a:pt x="7670158" y="3997879"/>
                </a:cubicBezTo>
                <a:cubicBezTo>
                  <a:pt x="7670695" y="3988142"/>
                  <a:pt x="7679266" y="3987323"/>
                  <a:pt x="7674739" y="3972211"/>
                </a:cubicBezTo>
                <a:cubicBezTo>
                  <a:pt x="7743307" y="3989150"/>
                  <a:pt x="7797491" y="3957618"/>
                  <a:pt x="7868924" y="3977804"/>
                </a:cubicBezTo>
                <a:cubicBezTo>
                  <a:pt x="7871790" y="3972827"/>
                  <a:pt x="7882194" y="3967529"/>
                  <a:pt x="7891642" y="3965946"/>
                </a:cubicBezTo>
                <a:close/>
                <a:moveTo>
                  <a:pt x="1501446" y="3957234"/>
                </a:moveTo>
                <a:cubicBezTo>
                  <a:pt x="1503026" y="3981728"/>
                  <a:pt x="1488215" y="3971936"/>
                  <a:pt x="1482563" y="3981020"/>
                </a:cubicBezTo>
                <a:cubicBezTo>
                  <a:pt x="1478224" y="3950771"/>
                  <a:pt x="1496812" y="3968635"/>
                  <a:pt x="1501446" y="3957234"/>
                </a:cubicBezTo>
                <a:close/>
                <a:moveTo>
                  <a:pt x="3891994" y="3953062"/>
                </a:moveTo>
                <a:cubicBezTo>
                  <a:pt x="3898639" y="3954780"/>
                  <a:pt x="3903782" y="3958818"/>
                  <a:pt x="3905790" y="3967901"/>
                </a:cubicBezTo>
                <a:cubicBezTo>
                  <a:pt x="3892289" y="3956581"/>
                  <a:pt x="3890282" y="4005216"/>
                  <a:pt x="3880238" y="3977667"/>
                </a:cubicBezTo>
                <a:cubicBezTo>
                  <a:pt x="3885273" y="3971802"/>
                  <a:pt x="3893791" y="3973274"/>
                  <a:pt x="3895318" y="3959989"/>
                </a:cubicBezTo>
                <a:cubicBezTo>
                  <a:pt x="3893147" y="3959282"/>
                  <a:pt x="3891086" y="3958463"/>
                  <a:pt x="3891994" y="3953062"/>
                </a:cubicBezTo>
                <a:close/>
                <a:moveTo>
                  <a:pt x="8614094" y="3952628"/>
                </a:moveTo>
                <a:cubicBezTo>
                  <a:pt x="8616187" y="3952709"/>
                  <a:pt x="8617827" y="3954051"/>
                  <a:pt x="8618523" y="3957099"/>
                </a:cubicBezTo>
                <a:cubicBezTo>
                  <a:pt x="8609657" y="3959634"/>
                  <a:pt x="8609924" y="3981321"/>
                  <a:pt x="8596292" y="3973901"/>
                </a:cubicBezTo>
                <a:cubicBezTo>
                  <a:pt x="8597068" y="3966959"/>
                  <a:pt x="8601930" y="3959711"/>
                  <a:pt x="8606946" y="3955722"/>
                </a:cubicBezTo>
                <a:cubicBezTo>
                  <a:pt x="8609455" y="3953727"/>
                  <a:pt x="8612001" y="3952547"/>
                  <a:pt x="8614094" y="3952628"/>
                </a:cubicBezTo>
                <a:close/>
                <a:moveTo>
                  <a:pt x="1462221" y="3948757"/>
                </a:moveTo>
                <a:cubicBezTo>
                  <a:pt x="1457728" y="3949854"/>
                  <a:pt x="1451305" y="3954001"/>
                  <a:pt x="1444154" y="3949760"/>
                </a:cubicBezTo>
                <a:cubicBezTo>
                  <a:pt x="1445574" y="3979520"/>
                  <a:pt x="1454921" y="3961381"/>
                  <a:pt x="1468717" y="3966046"/>
                </a:cubicBezTo>
                <a:cubicBezTo>
                  <a:pt x="1469279" y="3949611"/>
                  <a:pt x="1466715" y="3947660"/>
                  <a:pt x="1462221" y="3948757"/>
                </a:cubicBezTo>
                <a:close/>
                <a:moveTo>
                  <a:pt x="2417094" y="3925346"/>
                </a:moveTo>
                <a:cubicBezTo>
                  <a:pt x="2406245" y="3936858"/>
                  <a:pt x="2430139" y="3945043"/>
                  <a:pt x="2433966" y="3953743"/>
                </a:cubicBezTo>
                <a:cubicBezTo>
                  <a:pt x="2444761" y="3942122"/>
                  <a:pt x="2420842" y="3934103"/>
                  <a:pt x="2417094" y="3925346"/>
                </a:cubicBezTo>
                <a:close/>
                <a:moveTo>
                  <a:pt x="1675655" y="3920793"/>
                </a:moveTo>
                <a:cubicBezTo>
                  <a:pt x="1670188" y="3973683"/>
                  <a:pt x="1698901" y="3935358"/>
                  <a:pt x="1702518" y="3970192"/>
                </a:cubicBezTo>
                <a:cubicBezTo>
                  <a:pt x="1687358" y="3977529"/>
                  <a:pt x="1675573" y="3948016"/>
                  <a:pt x="1666707" y="3965582"/>
                </a:cubicBezTo>
                <a:cubicBezTo>
                  <a:pt x="1667244" y="3979056"/>
                  <a:pt x="1675894" y="3979574"/>
                  <a:pt x="1676431" y="3993105"/>
                </a:cubicBezTo>
                <a:cubicBezTo>
                  <a:pt x="1665717" y="4003552"/>
                  <a:pt x="1655377" y="4014873"/>
                  <a:pt x="1642923" y="4021554"/>
                </a:cubicBezTo>
                <a:cubicBezTo>
                  <a:pt x="1628138" y="4012799"/>
                  <a:pt x="1641421" y="3995368"/>
                  <a:pt x="1629878" y="3987103"/>
                </a:cubicBezTo>
                <a:cubicBezTo>
                  <a:pt x="1609176" y="3983558"/>
                  <a:pt x="1612790" y="4031239"/>
                  <a:pt x="1598943" y="4042095"/>
                </a:cubicBezTo>
                <a:cubicBezTo>
                  <a:pt x="1593263" y="4008925"/>
                  <a:pt x="1605639" y="4020846"/>
                  <a:pt x="1608077" y="3990814"/>
                </a:cubicBezTo>
                <a:cubicBezTo>
                  <a:pt x="1594739" y="3966808"/>
                  <a:pt x="1589998" y="3998942"/>
                  <a:pt x="1579954" y="3974010"/>
                </a:cubicBezTo>
                <a:cubicBezTo>
                  <a:pt x="1594256" y="3961272"/>
                  <a:pt x="1605048" y="3966046"/>
                  <a:pt x="1630601" y="3967463"/>
                </a:cubicBezTo>
                <a:cubicBezTo>
                  <a:pt x="1629074" y="3935931"/>
                  <a:pt x="1639602" y="3929794"/>
                  <a:pt x="1653637" y="3931048"/>
                </a:cubicBezTo>
                <a:cubicBezTo>
                  <a:pt x="1652993" y="3957890"/>
                  <a:pt x="1631647" y="3941386"/>
                  <a:pt x="1633978" y="3974445"/>
                </a:cubicBezTo>
                <a:cubicBezTo>
                  <a:pt x="1652726" y="3966727"/>
                  <a:pt x="1660976" y="3937076"/>
                  <a:pt x="1675655" y="3920793"/>
                </a:cubicBezTo>
                <a:close/>
                <a:moveTo>
                  <a:pt x="2060702" y="3920612"/>
                </a:moveTo>
                <a:cubicBezTo>
                  <a:pt x="2068617" y="3924741"/>
                  <a:pt x="2076546" y="3947286"/>
                  <a:pt x="2063249" y="3951478"/>
                </a:cubicBezTo>
                <a:cubicBezTo>
                  <a:pt x="2067211" y="3930968"/>
                  <a:pt x="2051810" y="3941031"/>
                  <a:pt x="2053578" y="3923983"/>
                </a:cubicBezTo>
                <a:cubicBezTo>
                  <a:pt x="2055427" y="3919905"/>
                  <a:pt x="2058063" y="3919235"/>
                  <a:pt x="2060702" y="3920612"/>
                </a:cubicBezTo>
                <a:close/>
                <a:moveTo>
                  <a:pt x="2343245" y="3920501"/>
                </a:moveTo>
                <a:cubicBezTo>
                  <a:pt x="2345658" y="3920495"/>
                  <a:pt x="2347494" y="3922909"/>
                  <a:pt x="2348526" y="3929522"/>
                </a:cubicBezTo>
                <a:cubicBezTo>
                  <a:pt x="2333071" y="3936260"/>
                  <a:pt x="2327956" y="3957535"/>
                  <a:pt x="2312206" y="3937895"/>
                </a:cubicBezTo>
                <a:cubicBezTo>
                  <a:pt x="2323598" y="3942337"/>
                  <a:pt x="2336010" y="3920524"/>
                  <a:pt x="2343245" y="3920501"/>
                </a:cubicBezTo>
                <a:close/>
                <a:moveTo>
                  <a:pt x="2158680" y="3904862"/>
                </a:moveTo>
                <a:cubicBezTo>
                  <a:pt x="2163235" y="3914326"/>
                  <a:pt x="2163769" y="3951260"/>
                  <a:pt x="2153323" y="3950115"/>
                </a:cubicBezTo>
                <a:cubicBezTo>
                  <a:pt x="2156003" y="3924584"/>
                  <a:pt x="2147162" y="3915254"/>
                  <a:pt x="2158680" y="3904862"/>
                </a:cubicBezTo>
                <a:close/>
                <a:moveTo>
                  <a:pt x="5932747" y="3870411"/>
                </a:moveTo>
                <a:cubicBezTo>
                  <a:pt x="5941343" y="3875268"/>
                  <a:pt x="5950958" y="3878404"/>
                  <a:pt x="5949645" y="3898888"/>
                </a:cubicBezTo>
                <a:cubicBezTo>
                  <a:pt x="5937938" y="3899106"/>
                  <a:pt x="5932693" y="3888934"/>
                  <a:pt x="5932747" y="3870411"/>
                </a:cubicBezTo>
                <a:close/>
                <a:moveTo>
                  <a:pt x="2239300" y="3869294"/>
                </a:moveTo>
                <a:cubicBezTo>
                  <a:pt x="2239300" y="3897579"/>
                  <a:pt x="2222023" y="3884214"/>
                  <a:pt x="2220873" y="3880150"/>
                </a:cubicBezTo>
                <a:cubicBezTo>
                  <a:pt x="2225453" y="3873386"/>
                  <a:pt x="2228077" y="3862258"/>
                  <a:pt x="2239300" y="3869294"/>
                </a:cubicBezTo>
                <a:close/>
                <a:moveTo>
                  <a:pt x="7408429" y="3860837"/>
                </a:moveTo>
                <a:cubicBezTo>
                  <a:pt x="7414092" y="3864165"/>
                  <a:pt x="7418560" y="3873249"/>
                  <a:pt x="7411997" y="3879031"/>
                </a:cubicBezTo>
                <a:cubicBezTo>
                  <a:pt x="7410392" y="3859119"/>
                  <a:pt x="7404095" y="3884214"/>
                  <a:pt x="7397667" y="3877175"/>
                </a:cubicBezTo>
                <a:cubicBezTo>
                  <a:pt x="7395899" y="3859938"/>
                  <a:pt x="7402765" y="3857510"/>
                  <a:pt x="7408429" y="3860837"/>
                </a:cubicBezTo>
                <a:close/>
                <a:moveTo>
                  <a:pt x="2078962" y="3858160"/>
                </a:moveTo>
                <a:cubicBezTo>
                  <a:pt x="2082652" y="3857458"/>
                  <a:pt x="2084606" y="3859884"/>
                  <a:pt x="2084271" y="3875485"/>
                </a:cubicBezTo>
                <a:cubicBezTo>
                  <a:pt x="2064211" y="3858764"/>
                  <a:pt x="2045890" y="3909418"/>
                  <a:pt x="2045890" y="3936097"/>
                </a:cubicBezTo>
                <a:cubicBezTo>
                  <a:pt x="2039836" y="3929304"/>
                  <a:pt x="2028076" y="3931512"/>
                  <a:pt x="2024919" y="3920246"/>
                </a:cubicBezTo>
                <a:cubicBezTo>
                  <a:pt x="2030141" y="3897608"/>
                  <a:pt x="2057647" y="3910810"/>
                  <a:pt x="2048194" y="3877313"/>
                </a:cubicBezTo>
                <a:cubicBezTo>
                  <a:pt x="2055131" y="3875485"/>
                  <a:pt x="2063674" y="3876932"/>
                  <a:pt x="2063246" y="3859609"/>
                </a:cubicBezTo>
                <a:cubicBezTo>
                  <a:pt x="2069849" y="3862693"/>
                  <a:pt x="2075273" y="3858861"/>
                  <a:pt x="2078962" y="3858160"/>
                </a:cubicBezTo>
                <a:close/>
                <a:moveTo>
                  <a:pt x="1534206" y="3856502"/>
                </a:moveTo>
                <a:cubicBezTo>
                  <a:pt x="1541919" y="3868830"/>
                  <a:pt x="1544945" y="3888524"/>
                  <a:pt x="1542642" y="3916729"/>
                </a:cubicBezTo>
                <a:cubicBezTo>
                  <a:pt x="1537715" y="3916265"/>
                  <a:pt x="1534900" y="3912502"/>
                  <a:pt x="1532142" y="3908711"/>
                </a:cubicBezTo>
                <a:cubicBezTo>
                  <a:pt x="1532786" y="3919458"/>
                  <a:pt x="1526599" y="3925784"/>
                  <a:pt x="1524695" y="3914329"/>
                </a:cubicBezTo>
                <a:cubicBezTo>
                  <a:pt x="1534793" y="3899355"/>
                  <a:pt x="1528258" y="3864958"/>
                  <a:pt x="1534206" y="3856502"/>
                </a:cubicBezTo>
                <a:close/>
                <a:moveTo>
                  <a:pt x="5583464" y="3845740"/>
                </a:moveTo>
                <a:cubicBezTo>
                  <a:pt x="5589630" y="3848515"/>
                  <a:pt x="5594802" y="3855190"/>
                  <a:pt x="5594576" y="3865800"/>
                </a:cubicBezTo>
                <a:cubicBezTo>
                  <a:pt x="5585175" y="3860290"/>
                  <a:pt x="5572294" y="3860210"/>
                  <a:pt x="5566428" y="3849082"/>
                </a:cubicBezTo>
                <a:cubicBezTo>
                  <a:pt x="5570155" y="3844090"/>
                  <a:pt x="5577302" y="3842965"/>
                  <a:pt x="5583464" y="3845740"/>
                </a:cubicBezTo>
                <a:close/>
                <a:moveTo>
                  <a:pt x="1959118" y="3836727"/>
                </a:moveTo>
                <a:cubicBezTo>
                  <a:pt x="1950772" y="3834528"/>
                  <a:pt x="1943627" y="3837801"/>
                  <a:pt x="1940736" y="3863429"/>
                </a:cubicBezTo>
                <a:cubicBezTo>
                  <a:pt x="1950162" y="3864818"/>
                  <a:pt x="1963420" y="3860236"/>
                  <a:pt x="1957850" y="3885360"/>
                </a:cubicBezTo>
                <a:cubicBezTo>
                  <a:pt x="1968617" y="3891388"/>
                  <a:pt x="1971134" y="3880339"/>
                  <a:pt x="1979598" y="3881539"/>
                </a:cubicBezTo>
                <a:cubicBezTo>
                  <a:pt x="1977804" y="3861247"/>
                  <a:pt x="1984178" y="3858246"/>
                  <a:pt x="1984716" y="3842862"/>
                </a:cubicBezTo>
                <a:cubicBezTo>
                  <a:pt x="1977013" y="3846599"/>
                  <a:pt x="1967467" y="3838927"/>
                  <a:pt x="1959118" y="3836727"/>
                </a:cubicBezTo>
                <a:close/>
                <a:moveTo>
                  <a:pt x="5534416" y="3832440"/>
                </a:moveTo>
                <a:cubicBezTo>
                  <a:pt x="5547655" y="3832286"/>
                  <a:pt x="5559893" y="3835210"/>
                  <a:pt x="5570292" y="3843025"/>
                </a:cubicBezTo>
                <a:cubicBezTo>
                  <a:pt x="5544283" y="3871230"/>
                  <a:pt x="5506760" y="3899896"/>
                  <a:pt x="5468672" y="3862636"/>
                </a:cubicBezTo>
                <a:cubicBezTo>
                  <a:pt x="5456513" y="3874039"/>
                  <a:pt x="5480781" y="3879223"/>
                  <a:pt x="5467682" y="3888796"/>
                </a:cubicBezTo>
                <a:cubicBezTo>
                  <a:pt x="5450782" y="3866264"/>
                  <a:pt x="5412188" y="3885824"/>
                  <a:pt x="5410875" y="3868257"/>
                </a:cubicBezTo>
                <a:cubicBezTo>
                  <a:pt x="5445988" y="3861115"/>
                  <a:pt x="5494705" y="3832910"/>
                  <a:pt x="5534416" y="3832440"/>
                </a:cubicBezTo>
                <a:close/>
                <a:moveTo>
                  <a:pt x="3850267" y="3822867"/>
                </a:moveTo>
                <a:cubicBezTo>
                  <a:pt x="3832830" y="3826086"/>
                  <a:pt x="3821177" y="3841851"/>
                  <a:pt x="3799350" y="3835934"/>
                </a:cubicBezTo>
                <a:cubicBezTo>
                  <a:pt x="3798707" y="3853853"/>
                  <a:pt x="3815635" y="3853581"/>
                  <a:pt x="3820589" y="3845261"/>
                </a:cubicBezTo>
                <a:lnTo>
                  <a:pt x="3817774" y="3855445"/>
                </a:lnTo>
                <a:lnTo>
                  <a:pt x="3809313" y="3856883"/>
                </a:lnTo>
                <a:cubicBezTo>
                  <a:pt x="3812150" y="3856937"/>
                  <a:pt x="3815252" y="3857578"/>
                  <a:pt x="3817501" y="3856433"/>
                </a:cubicBezTo>
                <a:lnTo>
                  <a:pt x="3817774" y="3855445"/>
                </a:lnTo>
                <a:lnTo>
                  <a:pt x="3833505" y="3852773"/>
                </a:lnTo>
                <a:cubicBezTo>
                  <a:pt x="3841266" y="3847409"/>
                  <a:pt x="3847789" y="3837747"/>
                  <a:pt x="3850267" y="3822867"/>
                </a:cubicBezTo>
                <a:close/>
                <a:moveTo>
                  <a:pt x="2284539" y="3816129"/>
                </a:moveTo>
                <a:cubicBezTo>
                  <a:pt x="2276851" y="3814138"/>
                  <a:pt x="2281994" y="3839096"/>
                  <a:pt x="2279691" y="3848426"/>
                </a:cubicBezTo>
                <a:cubicBezTo>
                  <a:pt x="2282689" y="3845316"/>
                  <a:pt x="2285771" y="3842315"/>
                  <a:pt x="2290697" y="3843188"/>
                </a:cubicBezTo>
                <a:cubicBezTo>
                  <a:pt x="2293965" y="3825759"/>
                  <a:pt x="2284083" y="3829196"/>
                  <a:pt x="2284539" y="3816129"/>
                </a:cubicBezTo>
                <a:close/>
                <a:moveTo>
                  <a:pt x="2382031" y="3809230"/>
                </a:moveTo>
                <a:cubicBezTo>
                  <a:pt x="2381792" y="3815719"/>
                  <a:pt x="2381550" y="3822240"/>
                  <a:pt x="2381283" y="3828703"/>
                </a:cubicBezTo>
                <a:cubicBezTo>
                  <a:pt x="2389772" y="3832604"/>
                  <a:pt x="2389505" y="3817847"/>
                  <a:pt x="2399415" y="3824585"/>
                </a:cubicBezTo>
                <a:cubicBezTo>
                  <a:pt x="2396763" y="3814493"/>
                  <a:pt x="2390979" y="3809339"/>
                  <a:pt x="2382031" y="3809230"/>
                </a:cubicBezTo>
                <a:close/>
                <a:moveTo>
                  <a:pt x="1564899" y="3807921"/>
                </a:moveTo>
                <a:cubicBezTo>
                  <a:pt x="1560293" y="3850310"/>
                  <a:pt x="1562326" y="3825977"/>
                  <a:pt x="1570523" y="3848045"/>
                </a:cubicBezTo>
                <a:cubicBezTo>
                  <a:pt x="1567682" y="3849136"/>
                  <a:pt x="1566156" y="3853011"/>
                  <a:pt x="1566425" y="3860648"/>
                </a:cubicBezTo>
                <a:cubicBezTo>
                  <a:pt x="1548426" y="3861439"/>
                  <a:pt x="1549925" y="3809886"/>
                  <a:pt x="1564899" y="3807921"/>
                </a:cubicBezTo>
                <a:close/>
                <a:moveTo>
                  <a:pt x="2353641" y="3798972"/>
                </a:moveTo>
                <a:cubicBezTo>
                  <a:pt x="2355435" y="3827558"/>
                  <a:pt x="2368907" y="3810375"/>
                  <a:pt x="2377400" y="3834895"/>
                </a:cubicBezTo>
                <a:cubicBezTo>
                  <a:pt x="2374104" y="3825785"/>
                  <a:pt x="2374855" y="3810318"/>
                  <a:pt x="2371534" y="3801237"/>
                </a:cubicBezTo>
                <a:cubicBezTo>
                  <a:pt x="2365561" y="3800501"/>
                  <a:pt x="2359588" y="3799708"/>
                  <a:pt x="2353641" y="3798972"/>
                </a:cubicBezTo>
                <a:close/>
                <a:moveTo>
                  <a:pt x="4345232" y="3791317"/>
                </a:moveTo>
                <a:cubicBezTo>
                  <a:pt x="4350890" y="3793459"/>
                  <a:pt x="4356193" y="3800160"/>
                  <a:pt x="4358364" y="3810103"/>
                </a:cubicBezTo>
                <a:cubicBezTo>
                  <a:pt x="4346739" y="3798757"/>
                  <a:pt x="4335705" y="3809911"/>
                  <a:pt x="4329974" y="3799903"/>
                </a:cubicBezTo>
                <a:cubicBezTo>
                  <a:pt x="4333562" y="3791598"/>
                  <a:pt x="4339574" y="3789175"/>
                  <a:pt x="4345232" y="3791317"/>
                </a:cubicBezTo>
                <a:close/>
                <a:moveTo>
                  <a:pt x="2346917" y="3784871"/>
                </a:moveTo>
                <a:cubicBezTo>
                  <a:pt x="2332669" y="3785143"/>
                  <a:pt x="2350078" y="3808110"/>
                  <a:pt x="2335400" y="3803035"/>
                </a:cubicBezTo>
                <a:cubicBezTo>
                  <a:pt x="2333366" y="3818640"/>
                  <a:pt x="2341428" y="3818176"/>
                  <a:pt x="2337731" y="3836206"/>
                </a:cubicBezTo>
                <a:cubicBezTo>
                  <a:pt x="2335242" y="3811492"/>
                  <a:pt x="2316357" y="3812775"/>
                  <a:pt x="2306768" y="3799356"/>
                </a:cubicBezTo>
                <a:cubicBezTo>
                  <a:pt x="2312260" y="3843598"/>
                  <a:pt x="2291583" y="3827148"/>
                  <a:pt x="2301172" y="3851181"/>
                </a:cubicBezTo>
                <a:cubicBezTo>
                  <a:pt x="2301197" y="3865336"/>
                  <a:pt x="2288369" y="3852464"/>
                  <a:pt x="2283012" y="3855382"/>
                </a:cubicBezTo>
                <a:cubicBezTo>
                  <a:pt x="2282126" y="3867000"/>
                  <a:pt x="2286842" y="3869675"/>
                  <a:pt x="2285557" y="3881923"/>
                </a:cubicBezTo>
                <a:cubicBezTo>
                  <a:pt x="2293993" y="3881021"/>
                  <a:pt x="2300849" y="3871121"/>
                  <a:pt x="2307038" y="3884758"/>
                </a:cubicBezTo>
                <a:cubicBezTo>
                  <a:pt x="2303019" y="3895125"/>
                  <a:pt x="2290295" y="3887212"/>
                  <a:pt x="2288394" y="3902024"/>
                </a:cubicBezTo>
                <a:cubicBezTo>
                  <a:pt x="2296805" y="3911680"/>
                  <a:pt x="2305778" y="3906471"/>
                  <a:pt x="2320589" y="3906171"/>
                </a:cubicBezTo>
                <a:cubicBezTo>
                  <a:pt x="2310705" y="3918447"/>
                  <a:pt x="2309259" y="3948368"/>
                  <a:pt x="2290430" y="3941712"/>
                </a:cubicBezTo>
                <a:cubicBezTo>
                  <a:pt x="2286066" y="3960862"/>
                  <a:pt x="2297958" y="3954233"/>
                  <a:pt x="2304223" y="3956607"/>
                </a:cubicBezTo>
                <a:cubicBezTo>
                  <a:pt x="2305536" y="3977664"/>
                  <a:pt x="2296723" y="3975891"/>
                  <a:pt x="2302938" y="3989285"/>
                </a:cubicBezTo>
                <a:cubicBezTo>
                  <a:pt x="2293217" y="3980422"/>
                  <a:pt x="2284618" y="3979302"/>
                  <a:pt x="2274306" y="3985548"/>
                </a:cubicBezTo>
                <a:cubicBezTo>
                  <a:pt x="2275993" y="4007069"/>
                  <a:pt x="2294367" y="3992805"/>
                  <a:pt x="2283788" y="4019618"/>
                </a:cubicBezTo>
                <a:cubicBezTo>
                  <a:pt x="2295036" y="4026763"/>
                  <a:pt x="2295360" y="4011024"/>
                  <a:pt x="2298841" y="4001834"/>
                </a:cubicBezTo>
                <a:cubicBezTo>
                  <a:pt x="2303019" y="4003469"/>
                  <a:pt x="2301411" y="4014108"/>
                  <a:pt x="2301706" y="4021938"/>
                </a:cubicBezTo>
                <a:cubicBezTo>
                  <a:pt x="2309259" y="4019263"/>
                  <a:pt x="2309661" y="4012688"/>
                  <a:pt x="2306020" y="4002788"/>
                </a:cubicBezTo>
                <a:cubicBezTo>
                  <a:pt x="2313356" y="4007478"/>
                  <a:pt x="2316866" y="4022946"/>
                  <a:pt x="2323696" y="4011654"/>
                </a:cubicBezTo>
                <a:cubicBezTo>
                  <a:pt x="2325091" y="4001204"/>
                  <a:pt x="2320724" y="3999895"/>
                  <a:pt x="2320856" y="3991576"/>
                </a:cubicBezTo>
                <a:cubicBezTo>
                  <a:pt x="2339364" y="3967271"/>
                  <a:pt x="2362856" y="4004068"/>
                  <a:pt x="2388889" y="4000388"/>
                </a:cubicBezTo>
                <a:cubicBezTo>
                  <a:pt x="2386907" y="4012688"/>
                  <a:pt x="2378229" y="4010969"/>
                  <a:pt x="2380507" y="4032164"/>
                </a:cubicBezTo>
                <a:cubicBezTo>
                  <a:pt x="2391007" y="4033066"/>
                  <a:pt x="2389291" y="4008323"/>
                  <a:pt x="2402736" y="4015308"/>
                </a:cubicBezTo>
                <a:cubicBezTo>
                  <a:pt x="2397460" y="3983311"/>
                  <a:pt x="2415780" y="3992750"/>
                  <a:pt x="2425504" y="3985493"/>
                </a:cubicBezTo>
                <a:cubicBezTo>
                  <a:pt x="2425397" y="3957099"/>
                  <a:pt x="2418995" y="3938631"/>
                  <a:pt x="2402201" y="3936558"/>
                </a:cubicBezTo>
                <a:cubicBezTo>
                  <a:pt x="2402792" y="3923519"/>
                  <a:pt x="2412299" y="3929467"/>
                  <a:pt x="2410424" y="3911354"/>
                </a:cubicBezTo>
                <a:cubicBezTo>
                  <a:pt x="2369577" y="3892207"/>
                  <a:pt x="2348152" y="3913101"/>
                  <a:pt x="2313947" y="3892150"/>
                </a:cubicBezTo>
                <a:cubicBezTo>
                  <a:pt x="2330633" y="3864575"/>
                  <a:pt x="2302240" y="3866565"/>
                  <a:pt x="2316250" y="3833423"/>
                </a:cubicBezTo>
                <a:cubicBezTo>
                  <a:pt x="2325276" y="3837569"/>
                  <a:pt x="2332374" y="3844826"/>
                  <a:pt x="2336955" y="3855763"/>
                </a:cubicBezTo>
                <a:cubicBezTo>
                  <a:pt x="2348605" y="3849735"/>
                  <a:pt x="2337222" y="3829740"/>
                  <a:pt x="2355891" y="3832031"/>
                </a:cubicBezTo>
                <a:cubicBezTo>
                  <a:pt x="2354819" y="3813319"/>
                  <a:pt x="2348284" y="3803227"/>
                  <a:pt x="2346917" y="3784871"/>
                </a:cubicBezTo>
                <a:close/>
                <a:moveTo>
                  <a:pt x="1951208" y="3779387"/>
                </a:moveTo>
                <a:cubicBezTo>
                  <a:pt x="1952546" y="3803691"/>
                  <a:pt x="1966904" y="3800172"/>
                  <a:pt x="1972447" y="3788771"/>
                </a:cubicBezTo>
                <a:cubicBezTo>
                  <a:pt x="1972582" y="3774286"/>
                  <a:pt x="1957341" y="3783969"/>
                  <a:pt x="1951208" y="3779387"/>
                </a:cubicBezTo>
                <a:close/>
                <a:moveTo>
                  <a:pt x="2232213" y="3775217"/>
                </a:moveTo>
                <a:cubicBezTo>
                  <a:pt x="2240348" y="3773267"/>
                  <a:pt x="2247722" y="3774956"/>
                  <a:pt x="2249476" y="3791936"/>
                </a:cubicBezTo>
                <a:cubicBezTo>
                  <a:pt x="2244575" y="3791036"/>
                  <a:pt x="2241549" y="3793983"/>
                  <a:pt x="2238521" y="3797145"/>
                </a:cubicBezTo>
                <a:cubicBezTo>
                  <a:pt x="2231825" y="3763650"/>
                  <a:pt x="2225048" y="3802984"/>
                  <a:pt x="2223415" y="3814768"/>
                </a:cubicBezTo>
                <a:cubicBezTo>
                  <a:pt x="2221595" y="3799301"/>
                  <a:pt x="2212220" y="3795782"/>
                  <a:pt x="2210373" y="3780343"/>
                </a:cubicBezTo>
                <a:cubicBezTo>
                  <a:pt x="2215178" y="3782757"/>
                  <a:pt x="2224078" y="3777167"/>
                  <a:pt x="2232213" y="3775217"/>
                </a:cubicBezTo>
                <a:close/>
                <a:moveTo>
                  <a:pt x="1501392" y="3773442"/>
                </a:moveTo>
                <a:cubicBezTo>
                  <a:pt x="1485803" y="3782116"/>
                  <a:pt x="1485482" y="3795318"/>
                  <a:pt x="1471771" y="3795782"/>
                </a:cubicBezTo>
                <a:cubicBezTo>
                  <a:pt x="1475224" y="3816839"/>
                  <a:pt x="1488618" y="3822349"/>
                  <a:pt x="1502947" y="3826169"/>
                </a:cubicBezTo>
                <a:cubicBezTo>
                  <a:pt x="1505411" y="3803909"/>
                  <a:pt x="1503001" y="3789370"/>
                  <a:pt x="1501392" y="3773442"/>
                </a:cubicBezTo>
                <a:close/>
                <a:moveTo>
                  <a:pt x="1526970" y="3763676"/>
                </a:moveTo>
                <a:cubicBezTo>
                  <a:pt x="1529383" y="3763948"/>
                  <a:pt x="1531765" y="3764278"/>
                  <a:pt x="1534175" y="3764630"/>
                </a:cubicBezTo>
                <a:cubicBezTo>
                  <a:pt x="1533908" y="3771151"/>
                  <a:pt x="1536801" y="3772786"/>
                  <a:pt x="1537257" y="3778107"/>
                </a:cubicBezTo>
                <a:cubicBezTo>
                  <a:pt x="1533160" y="3778923"/>
                  <a:pt x="1531416" y="3784624"/>
                  <a:pt x="1529543" y="3790189"/>
                </a:cubicBezTo>
                <a:cubicBezTo>
                  <a:pt x="1531686" y="3790816"/>
                  <a:pt x="1533747" y="3791772"/>
                  <a:pt x="1532836" y="3797228"/>
                </a:cubicBezTo>
                <a:cubicBezTo>
                  <a:pt x="1530480" y="3796901"/>
                  <a:pt x="1528070" y="3796572"/>
                  <a:pt x="1525713" y="3796300"/>
                </a:cubicBezTo>
                <a:cubicBezTo>
                  <a:pt x="1523517" y="3795590"/>
                  <a:pt x="1521507" y="3794774"/>
                  <a:pt x="1522390" y="3789289"/>
                </a:cubicBezTo>
                <a:cubicBezTo>
                  <a:pt x="1533025" y="3784925"/>
                  <a:pt x="1526810" y="3780042"/>
                  <a:pt x="1526970" y="3763676"/>
                </a:cubicBezTo>
                <a:close/>
                <a:moveTo>
                  <a:pt x="6243056" y="3759859"/>
                </a:moveTo>
                <a:cubicBezTo>
                  <a:pt x="6242924" y="3768232"/>
                  <a:pt x="6247289" y="3769487"/>
                  <a:pt x="6245868" y="3779908"/>
                </a:cubicBezTo>
                <a:cubicBezTo>
                  <a:pt x="6238903" y="3776990"/>
                  <a:pt x="6238447" y="3787763"/>
                  <a:pt x="6234615" y="3791583"/>
                </a:cubicBezTo>
                <a:cubicBezTo>
                  <a:pt x="6229286" y="3780999"/>
                  <a:pt x="6235799" y="3764031"/>
                  <a:pt x="6243056" y="3759859"/>
                </a:cubicBezTo>
                <a:close/>
                <a:moveTo>
                  <a:pt x="4213059" y="3751866"/>
                </a:moveTo>
                <a:cubicBezTo>
                  <a:pt x="4219032" y="3752602"/>
                  <a:pt x="4224977" y="3753475"/>
                  <a:pt x="4230949" y="3754211"/>
                </a:cubicBezTo>
                <a:cubicBezTo>
                  <a:pt x="4234110" y="3771234"/>
                  <a:pt x="4217747" y="3781597"/>
                  <a:pt x="4216139" y="3765369"/>
                </a:cubicBezTo>
                <a:cubicBezTo>
                  <a:pt x="4218335" y="3765340"/>
                  <a:pt x="4220399" y="3764985"/>
                  <a:pt x="4219968" y="3759366"/>
                </a:cubicBezTo>
                <a:cubicBezTo>
                  <a:pt x="4217263" y="3757594"/>
                  <a:pt x="4212899" y="3758221"/>
                  <a:pt x="4213059" y="3751866"/>
                </a:cubicBezTo>
                <a:close/>
                <a:moveTo>
                  <a:pt x="5966289" y="3750036"/>
                </a:moveTo>
                <a:cubicBezTo>
                  <a:pt x="5961013" y="3765692"/>
                  <a:pt x="5973038" y="3782852"/>
                  <a:pt x="5965004" y="3782795"/>
                </a:cubicBezTo>
                <a:cubicBezTo>
                  <a:pt x="5964416" y="3773467"/>
                  <a:pt x="5957448" y="3774341"/>
                  <a:pt x="5954773" y="3768258"/>
                </a:cubicBezTo>
                <a:cubicBezTo>
                  <a:pt x="5954396" y="3808983"/>
                  <a:pt x="5942532" y="3798127"/>
                  <a:pt x="5941703" y="3825648"/>
                </a:cubicBezTo>
                <a:cubicBezTo>
                  <a:pt x="5939266" y="3795481"/>
                  <a:pt x="5901387" y="3832930"/>
                  <a:pt x="5906668" y="3801372"/>
                </a:cubicBezTo>
                <a:cubicBezTo>
                  <a:pt x="5899995" y="3801564"/>
                  <a:pt x="5903614" y="3823248"/>
                  <a:pt x="5898472" y="3826604"/>
                </a:cubicBezTo>
                <a:cubicBezTo>
                  <a:pt x="5868717" y="3820711"/>
                  <a:pt x="5833653" y="3797225"/>
                  <a:pt x="5808691" y="3821530"/>
                </a:cubicBezTo>
                <a:cubicBezTo>
                  <a:pt x="5814899" y="3798018"/>
                  <a:pt x="5816777" y="3811246"/>
                  <a:pt x="5806122" y="3794880"/>
                </a:cubicBezTo>
                <a:cubicBezTo>
                  <a:pt x="5827466" y="3806200"/>
                  <a:pt x="5857410" y="3742370"/>
                  <a:pt x="5878813" y="3778187"/>
                </a:cubicBezTo>
                <a:cubicBezTo>
                  <a:pt x="5879640" y="3770495"/>
                  <a:pt x="5878892" y="3759555"/>
                  <a:pt x="5883154" y="3758982"/>
                </a:cubicBezTo>
                <a:cubicBezTo>
                  <a:pt x="5881068" y="3787159"/>
                  <a:pt x="5896917" y="3763564"/>
                  <a:pt x="5897693" y="3754320"/>
                </a:cubicBezTo>
                <a:cubicBezTo>
                  <a:pt x="5916469" y="3767138"/>
                  <a:pt x="5944271" y="3752519"/>
                  <a:pt x="5966289" y="3750036"/>
                </a:cubicBezTo>
                <a:close/>
                <a:moveTo>
                  <a:pt x="4277949" y="3749103"/>
                </a:moveTo>
                <a:lnTo>
                  <a:pt x="4281785" y="3759555"/>
                </a:lnTo>
                <a:cubicBezTo>
                  <a:pt x="4281754" y="3769807"/>
                  <a:pt x="4281492" y="3780452"/>
                  <a:pt x="4287493" y="3781242"/>
                </a:cubicBezTo>
                <a:cubicBezTo>
                  <a:pt x="4282567" y="3780343"/>
                  <a:pt x="4279485" y="3783287"/>
                  <a:pt x="4276484" y="3786371"/>
                </a:cubicBezTo>
                <a:close/>
                <a:moveTo>
                  <a:pt x="1571032" y="3743109"/>
                </a:moveTo>
                <a:cubicBezTo>
                  <a:pt x="1588494" y="3742427"/>
                  <a:pt x="1574996" y="3797308"/>
                  <a:pt x="1591736" y="3765558"/>
                </a:cubicBezTo>
                <a:cubicBezTo>
                  <a:pt x="1589405" y="3774750"/>
                  <a:pt x="1594630" y="3799791"/>
                  <a:pt x="1586888" y="3797663"/>
                </a:cubicBezTo>
                <a:cubicBezTo>
                  <a:pt x="1576684" y="3757622"/>
                  <a:pt x="1554480" y="3797308"/>
                  <a:pt x="1540310" y="3791689"/>
                </a:cubicBezTo>
                <a:cubicBezTo>
                  <a:pt x="1542239" y="3760265"/>
                  <a:pt x="1585361" y="3785962"/>
                  <a:pt x="1571032" y="3743109"/>
                </a:cubicBezTo>
                <a:close/>
                <a:moveTo>
                  <a:pt x="4278469" y="3735852"/>
                </a:moveTo>
                <a:lnTo>
                  <a:pt x="4277949" y="3749103"/>
                </a:lnTo>
                <a:lnTo>
                  <a:pt x="4274690" y="3740219"/>
                </a:lnTo>
                <a:close/>
                <a:moveTo>
                  <a:pt x="5492872" y="3735442"/>
                </a:moveTo>
                <a:cubicBezTo>
                  <a:pt x="5497844" y="3736740"/>
                  <a:pt x="5502757" y="3744297"/>
                  <a:pt x="5501673" y="3755357"/>
                </a:cubicBezTo>
                <a:cubicBezTo>
                  <a:pt x="5495670" y="3754512"/>
                  <a:pt x="5489748" y="3753776"/>
                  <a:pt x="5483750" y="3753066"/>
                </a:cubicBezTo>
                <a:cubicBezTo>
                  <a:pt x="5482878" y="3739099"/>
                  <a:pt x="5487900" y="3734142"/>
                  <a:pt x="5492872" y="3735442"/>
                </a:cubicBezTo>
                <a:close/>
                <a:moveTo>
                  <a:pt x="4279566" y="3707976"/>
                </a:moveTo>
                <a:cubicBezTo>
                  <a:pt x="4285592" y="3714878"/>
                  <a:pt x="4297324" y="3712613"/>
                  <a:pt x="4300538" y="3723879"/>
                </a:cubicBezTo>
                <a:cubicBezTo>
                  <a:pt x="4292729" y="3726797"/>
                  <a:pt x="4288128" y="3727275"/>
                  <a:pt x="4284549" y="3728827"/>
                </a:cubicBezTo>
                <a:lnTo>
                  <a:pt x="4278469" y="3735852"/>
                </a:lnTo>
                <a:close/>
                <a:moveTo>
                  <a:pt x="4428701" y="3684336"/>
                </a:moveTo>
                <a:cubicBezTo>
                  <a:pt x="4433475" y="3682220"/>
                  <a:pt x="4438503" y="3683563"/>
                  <a:pt x="4438692" y="3689345"/>
                </a:cubicBezTo>
                <a:cubicBezTo>
                  <a:pt x="4434111" y="3696221"/>
                  <a:pt x="4431459" y="3707157"/>
                  <a:pt x="4420236" y="3700067"/>
                </a:cubicBezTo>
                <a:cubicBezTo>
                  <a:pt x="4419406" y="3692019"/>
                  <a:pt x="4423926" y="3686449"/>
                  <a:pt x="4428701" y="3684336"/>
                </a:cubicBezTo>
                <a:close/>
                <a:moveTo>
                  <a:pt x="7099888" y="3667769"/>
                </a:moveTo>
                <a:cubicBezTo>
                  <a:pt x="7109477" y="3673087"/>
                  <a:pt x="7128627" y="3663187"/>
                  <a:pt x="7131869" y="3678488"/>
                </a:cubicBezTo>
                <a:cubicBezTo>
                  <a:pt x="7119173" y="3672514"/>
                  <a:pt x="7103291" y="3695946"/>
                  <a:pt x="7099888" y="3667769"/>
                </a:cubicBezTo>
                <a:close/>
                <a:moveTo>
                  <a:pt x="7091347" y="3665940"/>
                </a:moveTo>
                <a:cubicBezTo>
                  <a:pt x="7094182" y="3668032"/>
                  <a:pt x="7096098" y="3672563"/>
                  <a:pt x="7095749" y="3680344"/>
                </a:cubicBezTo>
                <a:cubicBezTo>
                  <a:pt x="7082572" y="3669078"/>
                  <a:pt x="7088199" y="3697420"/>
                  <a:pt x="7077353" y="3691092"/>
                </a:cubicBezTo>
                <a:cubicBezTo>
                  <a:pt x="7069828" y="3680590"/>
                  <a:pt x="7074771" y="3670123"/>
                  <a:pt x="7081433" y="3666171"/>
                </a:cubicBezTo>
                <a:cubicBezTo>
                  <a:pt x="7084760" y="3664195"/>
                  <a:pt x="7088513" y="3663848"/>
                  <a:pt x="7091347" y="3665940"/>
                </a:cubicBezTo>
                <a:close/>
                <a:moveTo>
                  <a:pt x="7040659" y="3662156"/>
                </a:moveTo>
                <a:cubicBezTo>
                  <a:pt x="7048564" y="3663548"/>
                  <a:pt x="7055144" y="3668436"/>
                  <a:pt x="7056136" y="3681707"/>
                </a:cubicBezTo>
                <a:cubicBezTo>
                  <a:pt x="7051713" y="3681925"/>
                  <a:pt x="7047565" y="3682609"/>
                  <a:pt x="7048479" y="3693955"/>
                </a:cubicBezTo>
                <a:cubicBezTo>
                  <a:pt x="7037226" y="3697366"/>
                  <a:pt x="7045023" y="3670770"/>
                  <a:pt x="7031067" y="3678488"/>
                </a:cubicBezTo>
                <a:cubicBezTo>
                  <a:pt x="7031256" y="3686235"/>
                  <a:pt x="7036852" y="3694173"/>
                  <a:pt x="7030260" y="3698048"/>
                </a:cubicBezTo>
                <a:cubicBezTo>
                  <a:pt x="7010872" y="3671942"/>
                  <a:pt x="6973846" y="3694909"/>
                  <a:pt x="6948170" y="3680888"/>
                </a:cubicBezTo>
                <a:cubicBezTo>
                  <a:pt x="6962576" y="3679800"/>
                  <a:pt x="6992146" y="3666460"/>
                  <a:pt x="7017218" y="3663597"/>
                </a:cubicBezTo>
                <a:cubicBezTo>
                  <a:pt x="7023514" y="3662875"/>
                  <a:pt x="7032746" y="3660767"/>
                  <a:pt x="7040659" y="3662156"/>
                </a:cubicBezTo>
                <a:close/>
                <a:moveTo>
                  <a:pt x="1441047" y="3660596"/>
                </a:moveTo>
                <a:cubicBezTo>
                  <a:pt x="1441474" y="3668588"/>
                  <a:pt x="1444877" y="3665178"/>
                  <a:pt x="1448226" y="3661549"/>
                </a:cubicBezTo>
                <a:cubicBezTo>
                  <a:pt x="1448119" y="3680290"/>
                  <a:pt x="1455189" y="3696819"/>
                  <a:pt x="1460278" y="3722132"/>
                </a:cubicBezTo>
                <a:cubicBezTo>
                  <a:pt x="1446671" y="3727315"/>
                  <a:pt x="1454092" y="3699219"/>
                  <a:pt x="1446941" y="3694227"/>
                </a:cubicBezTo>
                <a:cubicBezTo>
                  <a:pt x="1441047" y="3698265"/>
                  <a:pt x="1446511" y="3726253"/>
                  <a:pt x="1435209" y="3718942"/>
                </a:cubicBezTo>
                <a:cubicBezTo>
                  <a:pt x="1443457" y="3688254"/>
                  <a:pt x="1438128" y="3678763"/>
                  <a:pt x="1441047" y="3660596"/>
                </a:cubicBezTo>
                <a:close/>
                <a:moveTo>
                  <a:pt x="1139646" y="3634547"/>
                </a:moveTo>
                <a:cubicBezTo>
                  <a:pt x="1136806" y="3665232"/>
                  <a:pt x="1141600" y="3681845"/>
                  <a:pt x="1151164" y="3708248"/>
                </a:cubicBezTo>
                <a:cubicBezTo>
                  <a:pt x="1145323" y="3685556"/>
                  <a:pt x="1165089" y="3682389"/>
                  <a:pt x="1166000" y="3697037"/>
                </a:cubicBezTo>
                <a:cubicBezTo>
                  <a:pt x="1161742" y="3698566"/>
                  <a:pt x="1148349" y="3715012"/>
                  <a:pt x="1157806" y="3722298"/>
                </a:cubicBezTo>
                <a:cubicBezTo>
                  <a:pt x="1166295" y="3721233"/>
                  <a:pt x="1166644" y="3703039"/>
                  <a:pt x="1173125" y="3697939"/>
                </a:cubicBezTo>
                <a:cubicBezTo>
                  <a:pt x="1173930" y="3744609"/>
                  <a:pt x="1138977" y="3748183"/>
                  <a:pt x="1147331" y="3806146"/>
                </a:cubicBezTo>
                <a:cubicBezTo>
                  <a:pt x="1142967" y="3784624"/>
                  <a:pt x="1131075" y="3774779"/>
                  <a:pt x="1120226" y="3763267"/>
                </a:cubicBezTo>
                <a:cubicBezTo>
                  <a:pt x="1133004" y="3762723"/>
                  <a:pt x="1138707" y="3765340"/>
                  <a:pt x="1141974" y="3759584"/>
                </a:cubicBezTo>
                <a:cubicBezTo>
                  <a:pt x="1128609" y="3751866"/>
                  <a:pt x="1140368" y="3732988"/>
                  <a:pt x="1140155" y="3713406"/>
                </a:cubicBezTo>
                <a:cubicBezTo>
                  <a:pt x="1132950" y="3710459"/>
                  <a:pt x="1131128" y="3699030"/>
                  <a:pt x="1126601" y="3691936"/>
                </a:cubicBezTo>
                <a:cubicBezTo>
                  <a:pt x="1122985" y="3670198"/>
                  <a:pt x="1138386" y="3688445"/>
                  <a:pt x="1134770" y="3666707"/>
                </a:cubicBezTo>
                <a:cubicBezTo>
                  <a:pt x="1128156" y="3664960"/>
                  <a:pt x="1122959" y="3660922"/>
                  <a:pt x="1120949" y="3651812"/>
                </a:cubicBezTo>
                <a:cubicBezTo>
                  <a:pt x="1129494" y="3650913"/>
                  <a:pt x="1128530" y="3629962"/>
                  <a:pt x="1139646" y="3634547"/>
                </a:cubicBezTo>
                <a:close/>
                <a:moveTo>
                  <a:pt x="1813209" y="3629074"/>
                </a:moveTo>
                <a:cubicBezTo>
                  <a:pt x="1821479" y="3630701"/>
                  <a:pt x="1829004" y="3634807"/>
                  <a:pt x="1830680" y="3639074"/>
                </a:cubicBezTo>
                <a:cubicBezTo>
                  <a:pt x="1816055" y="3641884"/>
                  <a:pt x="1800654" y="3656833"/>
                  <a:pt x="1791281" y="3633945"/>
                </a:cubicBezTo>
                <a:cubicBezTo>
                  <a:pt x="1795927" y="3628301"/>
                  <a:pt x="1804939" y="3627448"/>
                  <a:pt x="1813209" y="3629074"/>
                </a:cubicBezTo>
                <a:close/>
                <a:moveTo>
                  <a:pt x="5481469" y="3628055"/>
                </a:moveTo>
                <a:cubicBezTo>
                  <a:pt x="5481548" y="3646712"/>
                  <a:pt x="5503566" y="3681518"/>
                  <a:pt x="5495291" y="3642975"/>
                </a:cubicBezTo>
                <a:cubicBezTo>
                  <a:pt x="5507339" y="3644284"/>
                  <a:pt x="5501398" y="3674153"/>
                  <a:pt x="5508063" y="3684001"/>
                </a:cubicBezTo>
                <a:cubicBezTo>
                  <a:pt x="5496629" y="3681681"/>
                  <a:pt x="5492662" y="3667497"/>
                  <a:pt x="5483772" y="3661168"/>
                </a:cubicBezTo>
                <a:cubicBezTo>
                  <a:pt x="5496086" y="3656695"/>
                  <a:pt x="5464755" y="3639401"/>
                  <a:pt x="5481469" y="3628055"/>
                </a:cubicBezTo>
                <a:close/>
                <a:moveTo>
                  <a:pt x="1162617" y="3627219"/>
                </a:moveTo>
                <a:cubicBezTo>
                  <a:pt x="1167071" y="3627952"/>
                  <a:pt x="1170994" y="3633141"/>
                  <a:pt x="1171652" y="3645237"/>
                </a:cubicBezTo>
                <a:cubicBezTo>
                  <a:pt x="1159867" y="3636156"/>
                  <a:pt x="1156197" y="3647883"/>
                  <a:pt x="1150413" y="3635939"/>
                </a:cubicBezTo>
                <a:cubicBezTo>
                  <a:pt x="1153183" y="3630211"/>
                  <a:pt x="1158166" y="3626485"/>
                  <a:pt x="1162617" y="3627219"/>
                </a:cubicBezTo>
                <a:close/>
                <a:moveTo>
                  <a:pt x="1741382" y="3620881"/>
                </a:moveTo>
                <a:cubicBezTo>
                  <a:pt x="1749495" y="3635011"/>
                  <a:pt x="1759193" y="3611660"/>
                  <a:pt x="1766209" y="3630701"/>
                </a:cubicBezTo>
                <a:cubicBezTo>
                  <a:pt x="1756111" y="3646658"/>
                  <a:pt x="1739720" y="3630563"/>
                  <a:pt x="1741382" y="3620881"/>
                </a:cubicBezTo>
                <a:close/>
                <a:moveTo>
                  <a:pt x="4378219" y="3616276"/>
                </a:moveTo>
                <a:cubicBezTo>
                  <a:pt x="4372955" y="3618315"/>
                  <a:pt x="4367590" y="3625681"/>
                  <a:pt x="4368864" y="3634355"/>
                </a:cubicBezTo>
                <a:cubicBezTo>
                  <a:pt x="4377353" y="3638118"/>
                  <a:pt x="4377111" y="3623444"/>
                  <a:pt x="4386995" y="3630154"/>
                </a:cubicBezTo>
                <a:cubicBezTo>
                  <a:pt x="4388654" y="3617525"/>
                  <a:pt x="4383486" y="3614237"/>
                  <a:pt x="4378219" y="3616276"/>
                </a:cubicBezTo>
                <a:close/>
                <a:moveTo>
                  <a:pt x="733703" y="3614524"/>
                </a:moveTo>
                <a:cubicBezTo>
                  <a:pt x="738950" y="3625626"/>
                  <a:pt x="733326" y="3649656"/>
                  <a:pt x="728318" y="3659885"/>
                </a:cubicBezTo>
                <a:cubicBezTo>
                  <a:pt x="720979" y="3642783"/>
                  <a:pt x="710052" y="3642783"/>
                  <a:pt x="706596" y="3663568"/>
                </a:cubicBezTo>
                <a:cubicBezTo>
                  <a:pt x="699498" y="3625815"/>
                  <a:pt x="715996" y="3618616"/>
                  <a:pt x="733703" y="3614524"/>
                </a:cubicBezTo>
                <a:close/>
                <a:moveTo>
                  <a:pt x="5144016" y="3603776"/>
                </a:moveTo>
                <a:cubicBezTo>
                  <a:pt x="5142998" y="3621560"/>
                  <a:pt x="5149477" y="3617768"/>
                  <a:pt x="5143021" y="3629991"/>
                </a:cubicBezTo>
                <a:cubicBezTo>
                  <a:pt x="5132788" y="3622705"/>
                  <a:pt x="5132251" y="3622705"/>
                  <a:pt x="5121537" y="3627153"/>
                </a:cubicBezTo>
                <a:cubicBezTo>
                  <a:pt x="5121697" y="3622734"/>
                  <a:pt x="5121886" y="3618507"/>
                  <a:pt x="5122048" y="3614143"/>
                </a:cubicBezTo>
                <a:cubicBezTo>
                  <a:pt x="5122369" y="3610159"/>
                  <a:pt x="5122881" y="3606422"/>
                  <a:pt x="5125875" y="3608031"/>
                </a:cubicBezTo>
                <a:cubicBezTo>
                  <a:pt x="5128716" y="3626826"/>
                  <a:pt x="5142379" y="3610841"/>
                  <a:pt x="5144016" y="3603776"/>
                </a:cubicBezTo>
                <a:close/>
                <a:moveTo>
                  <a:pt x="766845" y="3593740"/>
                </a:moveTo>
                <a:cubicBezTo>
                  <a:pt x="769593" y="3593998"/>
                  <a:pt x="772084" y="3595944"/>
                  <a:pt x="773853" y="3600096"/>
                </a:cubicBezTo>
                <a:cubicBezTo>
                  <a:pt x="766325" y="3610216"/>
                  <a:pt x="764346" y="3631929"/>
                  <a:pt x="747766" y="3622926"/>
                </a:cubicBezTo>
                <a:cubicBezTo>
                  <a:pt x="747952" y="3612562"/>
                  <a:pt x="752707" y="3602702"/>
                  <a:pt x="758297" y="3597507"/>
                </a:cubicBezTo>
                <a:cubicBezTo>
                  <a:pt x="761092" y="3594911"/>
                  <a:pt x="764097" y="3593482"/>
                  <a:pt x="766845" y="3593740"/>
                </a:cubicBezTo>
                <a:close/>
                <a:moveTo>
                  <a:pt x="1403544" y="3592709"/>
                </a:moveTo>
                <a:cubicBezTo>
                  <a:pt x="1405228" y="3592316"/>
                  <a:pt x="1405638" y="3593303"/>
                  <a:pt x="1404005" y="3596685"/>
                </a:cubicBezTo>
                <a:cubicBezTo>
                  <a:pt x="1388525" y="3603424"/>
                  <a:pt x="1397711" y="3617963"/>
                  <a:pt x="1391415" y="3641039"/>
                </a:cubicBezTo>
                <a:cubicBezTo>
                  <a:pt x="1405531" y="3634982"/>
                  <a:pt x="1387478" y="3659424"/>
                  <a:pt x="1408799" y="3656397"/>
                </a:cubicBezTo>
                <a:cubicBezTo>
                  <a:pt x="1403870" y="3682283"/>
                  <a:pt x="1395917" y="3670361"/>
                  <a:pt x="1382445" y="3685774"/>
                </a:cubicBezTo>
                <a:cubicBezTo>
                  <a:pt x="1382445" y="3673525"/>
                  <a:pt x="1380918" y="3663625"/>
                  <a:pt x="1376337" y="3658768"/>
                </a:cubicBezTo>
                <a:cubicBezTo>
                  <a:pt x="1372372" y="3657594"/>
                  <a:pt x="1370390" y="3667497"/>
                  <a:pt x="1369158" y="3657815"/>
                </a:cubicBezTo>
                <a:cubicBezTo>
                  <a:pt x="1384318" y="3654785"/>
                  <a:pt x="1390344" y="3617934"/>
                  <a:pt x="1374782" y="3606041"/>
                </a:cubicBezTo>
                <a:cubicBezTo>
                  <a:pt x="1381974" y="3607474"/>
                  <a:pt x="1398492" y="3593885"/>
                  <a:pt x="1403544" y="3592709"/>
                </a:cubicBezTo>
                <a:close/>
                <a:moveTo>
                  <a:pt x="5461246" y="3592564"/>
                </a:moveTo>
                <a:cubicBezTo>
                  <a:pt x="5461029" y="3599085"/>
                  <a:pt x="5460762" y="3605632"/>
                  <a:pt x="5460520" y="3612150"/>
                </a:cubicBezTo>
                <a:cubicBezTo>
                  <a:pt x="5455728" y="3611577"/>
                  <a:pt x="5450934" y="3610921"/>
                  <a:pt x="5446143" y="3610322"/>
                </a:cubicBezTo>
                <a:cubicBezTo>
                  <a:pt x="5445734" y="3593002"/>
                  <a:pt x="5454309" y="3594420"/>
                  <a:pt x="5461246" y="3592564"/>
                </a:cubicBezTo>
                <a:close/>
                <a:moveTo>
                  <a:pt x="1425916" y="3586456"/>
                </a:moveTo>
                <a:cubicBezTo>
                  <a:pt x="1437299" y="3584927"/>
                  <a:pt x="1441744" y="3594202"/>
                  <a:pt x="1439281" y="3614386"/>
                </a:cubicBezTo>
                <a:cubicBezTo>
                  <a:pt x="1430308" y="3614277"/>
                  <a:pt x="1424521" y="3609177"/>
                  <a:pt x="1421844" y="3599031"/>
                </a:cubicBezTo>
                <a:cubicBezTo>
                  <a:pt x="1424684" y="3597940"/>
                  <a:pt x="1426236" y="3594174"/>
                  <a:pt x="1425916" y="3586456"/>
                </a:cubicBezTo>
                <a:close/>
                <a:moveTo>
                  <a:pt x="1623959" y="3585966"/>
                </a:moveTo>
                <a:cubicBezTo>
                  <a:pt x="1617744" y="3638994"/>
                  <a:pt x="1639439" y="3582421"/>
                  <a:pt x="1640859" y="3614389"/>
                </a:cubicBezTo>
                <a:cubicBezTo>
                  <a:pt x="1610619" y="3612863"/>
                  <a:pt x="1645226" y="3664387"/>
                  <a:pt x="1623959" y="3677890"/>
                </a:cubicBezTo>
                <a:cubicBezTo>
                  <a:pt x="1608209" y="3661959"/>
                  <a:pt x="1638289" y="3638994"/>
                  <a:pt x="1615011" y="3630727"/>
                </a:cubicBezTo>
                <a:cubicBezTo>
                  <a:pt x="1615253" y="3609970"/>
                  <a:pt x="1616431" y="3591339"/>
                  <a:pt x="1623959" y="3585966"/>
                </a:cubicBezTo>
                <a:close/>
                <a:moveTo>
                  <a:pt x="5198788" y="3584738"/>
                </a:moveTo>
                <a:cubicBezTo>
                  <a:pt x="5207924" y="3590849"/>
                  <a:pt x="5223944" y="3617960"/>
                  <a:pt x="5222552" y="3620606"/>
                </a:cubicBezTo>
                <a:cubicBezTo>
                  <a:pt x="5215022" y="3612152"/>
                  <a:pt x="5199429" y="3616299"/>
                  <a:pt x="5198254" y="3597722"/>
                </a:cubicBezTo>
                <a:cubicBezTo>
                  <a:pt x="5202615" y="3596932"/>
                  <a:pt x="5200720" y="3590795"/>
                  <a:pt x="5198788" y="3584738"/>
                </a:cubicBezTo>
                <a:close/>
                <a:moveTo>
                  <a:pt x="5189260" y="3583426"/>
                </a:moveTo>
                <a:cubicBezTo>
                  <a:pt x="5191752" y="3583872"/>
                  <a:pt x="5193916" y="3586088"/>
                  <a:pt x="5194941" y="3590766"/>
                </a:cubicBezTo>
                <a:cubicBezTo>
                  <a:pt x="5187655" y="3584082"/>
                  <a:pt x="5198850" y="3624670"/>
                  <a:pt x="5190844" y="3603366"/>
                </a:cubicBezTo>
                <a:cubicBezTo>
                  <a:pt x="5190762" y="3599331"/>
                  <a:pt x="5190599" y="3595566"/>
                  <a:pt x="5187521" y="3596330"/>
                </a:cubicBezTo>
                <a:cubicBezTo>
                  <a:pt x="5182808" y="3595838"/>
                  <a:pt x="5183822" y="3607376"/>
                  <a:pt x="5179832" y="3608467"/>
                </a:cubicBezTo>
                <a:cubicBezTo>
                  <a:pt x="5174180" y="3600597"/>
                  <a:pt x="5176933" y="3591496"/>
                  <a:pt x="5181610" y="3586699"/>
                </a:cubicBezTo>
                <a:cubicBezTo>
                  <a:pt x="5183948" y="3584301"/>
                  <a:pt x="5186768" y="3582979"/>
                  <a:pt x="5189260" y="3583426"/>
                </a:cubicBezTo>
                <a:close/>
                <a:moveTo>
                  <a:pt x="4720085" y="3581602"/>
                </a:moveTo>
                <a:cubicBezTo>
                  <a:pt x="4716522" y="3623063"/>
                  <a:pt x="4749065" y="3583838"/>
                  <a:pt x="4747727" y="3611388"/>
                </a:cubicBezTo>
                <a:cubicBezTo>
                  <a:pt x="4737334" y="3608198"/>
                  <a:pt x="4735351" y="3611388"/>
                  <a:pt x="4740067" y="3623499"/>
                </a:cubicBezTo>
                <a:cubicBezTo>
                  <a:pt x="4719818" y="3623473"/>
                  <a:pt x="4721103" y="3631955"/>
                  <a:pt x="4719067" y="3607625"/>
                </a:cubicBezTo>
                <a:cubicBezTo>
                  <a:pt x="4702861" y="3610514"/>
                  <a:pt x="4710229" y="3622107"/>
                  <a:pt x="4700157" y="3631465"/>
                </a:cubicBezTo>
                <a:cubicBezTo>
                  <a:pt x="4703157" y="3620798"/>
                  <a:pt x="4688748" y="3586347"/>
                  <a:pt x="4694265" y="3597831"/>
                </a:cubicBezTo>
                <a:cubicBezTo>
                  <a:pt x="4703587" y="3615426"/>
                  <a:pt x="4714326" y="3593002"/>
                  <a:pt x="4720085" y="3581602"/>
                </a:cubicBezTo>
                <a:close/>
                <a:moveTo>
                  <a:pt x="4857732" y="3578187"/>
                </a:moveTo>
                <a:cubicBezTo>
                  <a:pt x="4859230" y="3578644"/>
                  <a:pt x="4860260" y="3580927"/>
                  <a:pt x="4860280" y="3586702"/>
                </a:cubicBezTo>
                <a:cubicBezTo>
                  <a:pt x="4853500" y="3586456"/>
                  <a:pt x="4856931" y="3607842"/>
                  <a:pt x="4848762" y="3604841"/>
                </a:cubicBezTo>
                <a:cubicBezTo>
                  <a:pt x="4848146" y="3599661"/>
                  <a:pt x="4849161" y="3591994"/>
                  <a:pt x="4845655" y="3591313"/>
                </a:cubicBezTo>
                <a:cubicBezTo>
                  <a:pt x="4844688" y="3601050"/>
                  <a:pt x="4846001" y="3615563"/>
                  <a:pt x="4841074" y="3616981"/>
                </a:cubicBezTo>
                <a:cubicBezTo>
                  <a:pt x="4835774" y="3598950"/>
                  <a:pt x="4814394" y="3634547"/>
                  <a:pt x="4812735" y="3606668"/>
                </a:cubicBezTo>
                <a:cubicBezTo>
                  <a:pt x="4813375" y="3617445"/>
                  <a:pt x="4807189" y="3623690"/>
                  <a:pt x="4805313" y="3612316"/>
                </a:cubicBezTo>
                <a:cubicBezTo>
                  <a:pt x="4809895" y="3610216"/>
                  <a:pt x="4812920" y="3604898"/>
                  <a:pt x="4813215" y="3593713"/>
                </a:cubicBezTo>
                <a:cubicBezTo>
                  <a:pt x="4821626" y="3594586"/>
                  <a:pt x="4823288" y="3606287"/>
                  <a:pt x="4834429" y="3603014"/>
                </a:cubicBezTo>
                <a:cubicBezTo>
                  <a:pt x="4837002" y="3584056"/>
                  <a:pt x="4841341" y="3600122"/>
                  <a:pt x="4846189" y="3578303"/>
                </a:cubicBezTo>
                <a:cubicBezTo>
                  <a:pt x="4844523" y="3591866"/>
                  <a:pt x="4853236" y="3576814"/>
                  <a:pt x="4857732" y="3578187"/>
                </a:cubicBezTo>
                <a:close/>
                <a:moveTo>
                  <a:pt x="4896715" y="3572959"/>
                </a:moveTo>
                <a:cubicBezTo>
                  <a:pt x="4902528" y="3571370"/>
                  <a:pt x="4907105" y="3571384"/>
                  <a:pt x="4918345" y="3574508"/>
                </a:cubicBezTo>
                <a:cubicBezTo>
                  <a:pt x="4906262" y="3595921"/>
                  <a:pt x="4897426" y="3585391"/>
                  <a:pt x="4884598" y="3609449"/>
                </a:cubicBezTo>
                <a:cubicBezTo>
                  <a:pt x="4898762" y="3565969"/>
                  <a:pt x="4865847" y="3630480"/>
                  <a:pt x="4867690" y="3581026"/>
                </a:cubicBezTo>
                <a:cubicBezTo>
                  <a:pt x="4883856" y="3577739"/>
                  <a:pt x="4890903" y="3574548"/>
                  <a:pt x="4896715" y="3572959"/>
                </a:cubicBezTo>
                <a:close/>
                <a:moveTo>
                  <a:pt x="4148052" y="3572816"/>
                </a:moveTo>
                <a:cubicBezTo>
                  <a:pt x="4141491" y="3600067"/>
                  <a:pt x="4160990" y="3595783"/>
                  <a:pt x="4165436" y="3588203"/>
                </a:cubicBezTo>
                <a:cubicBezTo>
                  <a:pt x="4162784" y="3578108"/>
                  <a:pt x="4157053" y="3573008"/>
                  <a:pt x="4148052" y="3572816"/>
                </a:cubicBezTo>
                <a:close/>
                <a:moveTo>
                  <a:pt x="4947249" y="3571645"/>
                </a:moveTo>
                <a:cubicBezTo>
                  <a:pt x="4953376" y="3576227"/>
                  <a:pt x="4968592" y="3566544"/>
                  <a:pt x="4968463" y="3581001"/>
                </a:cubicBezTo>
                <a:cubicBezTo>
                  <a:pt x="4963561" y="3589403"/>
                  <a:pt x="4946583" y="3589620"/>
                  <a:pt x="4947249" y="3571645"/>
                </a:cubicBezTo>
                <a:close/>
                <a:moveTo>
                  <a:pt x="4445372" y="3565626"/>
                </a:moveTo>
                <a:cubicBezTo>
                  <a:pt x="4444031" y="3565590"/>
                  <a:pt x="4442278" y="3567136"/>
                  <a:pt x="4439706" y="3571315"/>
                </a:cubicBezTo>
                <a:cubicBezTo>
                  <a:pt x="4441166" y="3579924"/>
                  <a:pt x="4447386" y="3585439"/>
                  <a:pt x="4453300" y="3585634"/>
                </a:cubicBezTo>
                <a:lnTo>
                  <a:pt x="4457105" y="3579927"/>
                </a:lnTo>
                <a:lnTo>
                  <a:pt x="4457357" y="3580236"/>
                </a:lnTo>
                <a:lnTo>
                  <a:pt x="4457528" y="3579292"/>
                </a:lnTo>
                <a:lnTo>
                  <a:pt x="4465045" y="3568016"/>
                </a:lnTo>
                <a:cubicBezTo>
                  <a:pt x="4462032" y="3566420"/>
                  <a:pt x="4460291" y="3567484"/>
                  <a:pt x="4459212" y="3569942"/>
                </a:cubicBezTo>
                <a:lnTo>
                  <a:pt x="4457528" y="3579292"/>
                </a:lnTo>
                <a:lnTo>
                  <a:pt x="4457105" y="3579927"/>
                </a:lnTo>
                <a:lnTo>
                  <a:pt x="4448573" y="3569425"/>
                </a:lnTo>
                <a:cubicBezTo>
                  <a:pt x="4447645" y="3567279"/>
                  <a:pt x="4446714" y="3565662"/>
                  <a:pt x="4445372" y="3565626"/>
                </a:cubicBezTo>
                <a:close/>
                <a:moveTo>
                  <a:pt x="4997910" y="3565178"/>
                </a:moveTo>
                <a:cubicBezTo>
                  <a:pt x="4998230" y="3577590"/>
                  <a:pt x="4993299" y="3579090"/>
                  <a:pt x="4993299" y="3590792"/>
                </a:cubicBezTo>
                <a:cubicBezTo>
                  <a:pt x="4983178" y="3566324"/>
                  <a:pt x="4978544" y="3600695"/>
                  <a:pt x="4972361" y="3574918"/>
                </a:cubicBezTo>
                <a:cubicBezTo>
                  <a:pt x="4979373" y="3568589"/>
                  <a:pt x="4989575" y="3568832"/>
                  <a:pt x="4997910" y="3565178"/>
                </a:cubicBezTo>
                <a:close/>
                <a:moveTo>
                  <a:pt x="5019703" y="3561387"/>
                </a:moveTo>
                <a:cubicBezTo>
                  <a:pt x="5017962" y="3577590"/>
                  <a:pt x="5002401" y="3595457"/>
                  <a:pt x="5001251" y="3572134"/>
                </a:cubicBezTo>
                <a:cubicBezTo>
                  <a:pt x="5008162" y="3570224"/>
                  <a:pt x="5010814" y="3559259"/>
                  <a:pt x="5019703" y="3561387"/>
                </a:cubicBezTo>
                <a:close/>
                <a:moveTo>
                  <a:pt x="4353758" y="3560161"/>
                </a:moveTo>
                <a:cubicBezTo>
                  <a:pt x="4343767" y="3565098"/>
                  <a:pt x="4328928" y="3559832"/>
                  <a:pt x="4330964" y="3589973"/>
                </a:cubicBezTo>
                <a:cubicBezTo>
                  <a:pt x="4343151" y="3589701"/>
                  <a:pt x="4353274" y="3585064"/>
                  <a:pt x="4353758" y="3560161"/>
                </a:cubicBezTo>
                <a:close/>
                <a:moveTo>
                  <a:pt x="5135588" y="3543631"/>
                </a:moveTo>
                <a:cubicBezTo>
                  <a:pt x="5119571" y="3577481"/>
                  <a:pt x="5093912" y="3548431"/>
                  <a:pt x="5080062" y="3582338"/>
                </a:cubicBezTo>
                <a:cubicBezTo>
                  <a:pt x="5073046" y="3543251"/>
                  <a:pt x="5048861" y="3602358"/>
                  <a:pt x="5041201" y="3564253"/>
                </a:cubicBezTo>
                <a:cubicBezTo>
                  <a:pt x="5066405" y="3554789"/>
                  <a:pt x="5099350" y="3545049"/>
                  <a:pt x="5135588" y="3543631"/>
                </a:cubicBezTo>
                <a:close/>
                <a:moveTo>
                  <a:pt x="5737027" y="3536567"/>
                </a:moveTo>
                <a:cubicBezTo>
                  <a:pt x="5748673" y="3538557"/>
                  <a:pt x="5758909" y="3542787"/>
                  <a:pt x="5765199" y="3553314"/>
                </a:cubicBezTo>
                <a:cubicBezTo>
                  <a:pt x="5756662" y="3549522"/>
                  <a:pt x="5756927" y="3564308"/>
                  <a:pt x="5746986" y="3557544"/>
                </a:cubicBezTo>
                <a:cubicBezTo>
                  <a:pt x="5749745" y="3530785"/>
                  <a:pt x="5737102" y="3562561"/>
                  <a:pt x="5737027" y="3536567"/>
                </a:cubicBezTo>
                <a:close/>
                <a:moveTo>
                  <a:pt x="5208199" y="3526881"/>
                </a:moveTo>
                <a:cubicBezTo>
                  <a:pt x="5213258" y="3531137"/>
                  <a:pt x="5226981" y="3521618"/>
                  <a:pt x="5225856" y="3535773"/>
                </a:cubicBezTo>
                <a:cubicBezTo>
                  <a:pt x="5214794" y="3531191"/>
                  <a:pt x="5208172" y="3541613"/>
                  <a:pt x="5214304" y="3553887"/>
                </a:cubicBezTo>
                <a:cubicBezTo>
                  <a:pt x="5209274" y="3549657"/>
                  <a:pt x="5195529" y="3559179"/>
                  <a:pt x="5196676" y="3545049"/>
                </a:cubicBezTo>
                <a:cubicBezTo>
                  <a:pt x="5204421" y="3547286"/>
                  <a:pt x="5208281" y="3541174"/>
                  <a:pt x="5208199" y="3526881"/>
                </a:cubicBezTo>
                <a:close/>
                <a:moveTo>
                  <a:pt x="1584102" y="3523777"/>
                </a:moveTo>
                <a:cubicBezTo>
                  <a:pt x="1577645" y="3522921"/>
                  <a:pt x="1570146" y="3525601"/>
                  <a:pt x="1565112" y="3525736"/>
                </a:cubicBezTo>
                <a:cubicBezTo>
                  <a:pt x="1571836" y="3537194"/>
                  <a:pt x="1590181" y="3550476"/>
                  <a:pt x="1596826" y="3543030"/>
                </a:cubicBezTo>
                <a:cubicBezTo>
                  <a:pt x="1595968" y="3529023"/>
                  <a:pt x="1590558" y="3524633"/>
                  <a:pt x="1584102" y="3523777"/>
                </a:cubicBezTo>
                <a:close/>
                <a:moveTo>
                  <a:pt x="5396251" y="3498239"/>
                </a:moveTo>
                <a:cubicBezTo>
                  <a:pt x="5391224" y="3501787"/>
                  <a:pt x="5391962" y="3517499"/>
                  <a:pt x="5385032" y="3517007"/>
                </a:cubicBezTo>
                <a:cubicBezTo>
                  <a:pt x="5389584" y="3535120"/>
                  <a:pt x="5404825" y="3516818"/>
                  <a:pt x="5403698" y="3499796"/>
                </a:cubicBezTo>
                <a:cubicBezTo>
                  <a:pt x="5400243" y="3497225"/>
                  <a:pt x="5397927" y="3497056"/>
                  <a:pt x="5396251" y="3498239"/>
                </a:cubicBezTo>
                <a:close/>
                <a:moveTo>
                  <a:pt x="1465877" y="3486620"/>
                </a:moveTo>
                <a:cubicBezTo>
                  <a:pt x="1463172" y="3522299"/>
                  <a:pt x="1461271" y="3517964"/>
                  <a:pt x="1456153" y="3550940"/>
                </a:cubicBezTo>
                <a:cubicBezTo>
                  <a:pt x="1460922" y="3551541"/>
                  <a:pt x="1465717" y="3552168"/>
                  <a:pt x="1470458" y="3552821"/>
                </a:cubicBezTo>
                <a:cubicBezTo>
                  <a:pt x="1458940" y="3522027"/>
                  <a:pt x="1475038" y="3519189"/>
                  <a:pt x="1480153" y="3488504"/>
                </a:cubicBezTo>
                <a:cubicBezTo>
                  <a:pt x="1475384" y="3487849"/>
                  <a:pt x="1470618" y="3487221"/>
                  <a:pt x="1465877" y="3486620"/>
                </a:cubicBezTo>
                <a:close/>
                <a:moveTo>
                  <a:pt x="6175512" y="3462290"/>
                </a:moveTo>
                <a:cubicBezTo>
                  <a:pt x="6184649" y="3469793"/>
                  <a:pt x="6198495" y="3455471"/>
                  <a:pt x="6203902" y="3472545"/>
                </a:cubicBezTo>
                <a:cubicBezTo>
                  <a:pt x="6196805" y="3488994"/>
                  <a:pt x="6176936" y="3486949"/>
                  <a:pt x="6175512" y="3462290"/>
                </a:cubicBezTo>
                <a:close/>
                <a:moveTo>
                  <a:pt x="5962475" y="3451562"/>
                </a:moveTo>
                <a:cubicBezTo>
                  <a:pt x="5955830" y="3453160"/>
                  <a:pt x="5948784" y="3458882"/>
                  <a:pt x="5945035" y="3465128"/>
                </a:cubicBezTo>
                <a:cubicBezTo>
                  <a:pt x="5944341" y="3503178"/>
                  <a:pt x="5972061" y="3475411"/>
                  <a:pt x="5977525" y="3462753"/>
                </a:cubicBezTo>
                <a:cubicBezTo>
                  <a:pt x="5975368" y="3452498"/>
                  <a:pt x="5969123" y="3449967"/>
                  <a:pt x="5962475" y="3451562"/>
                </a:cubicBezTo>
                <a:close/>
                <a:moveTo>
                  <a:pt x="6248861" y="3427189"/>
                </a:moveTo>
                <a:cubicBezTo>
                  <a:pt x="6244390" y="3428494"/>
                  <a:pt x="6239862" y="3431536"/>
                  <a:pt x="6234359" y="3430539"/>
                </a:cubicBezTo>
                <a:cubicBezTo>
                  <a:pt x="6234067" y="3439322"/>
                  <a:pt x="6233717" y="3447968"/>
                  <a:pt x="6233369" y="3456642"/>
                </a:cubicBezTo>
                <a:cubicBezTo>
                  <a:pt x="6247753" y="3458690"/>
                  <a:pt x="6256805" y="3449443"/>
                  <a:pt x="6263018" y="3434248"/>
                </a:cubicBezTo>
                <a:cubicBezTo>
                  <a:pt x="6257740" y="3426312"/>
                  <a:pt x="6253328" y="3425883"/>
                  <a:pt x="6248861" y="3427189"/>
                </a:cubicBezTo>
                <a:close/>
                <a:moveTo>
                  <a:pt x="981357" y="3411186"/>
                </a:moveTo>
                <a:cubicBezTo>
                  <a:pt x="982097" y="3411375"/>
                  <a:pt x="982529" y="3412987"/>
                  <a:pt x="982582" y="3417228"/>
                </a:cubicBezTo>
                <a:cubicBezTo>
                  <a:pt x="976367" y="3419084"/>
                  <a:pt x="983009" y="3425768"/>
                  <a:pt x="981831" y="3436814"/>
                </a:cubicBezTo>
                <a:cubicBezTo>
                  <a:pt x="975082" y="3433160"/>
                  <a:pt x="966511" y="3432478"/>
                  <a:pt x="968252" y="3415347"/>
                </a:cubicBezTo>
                <a:cubicBezTo>
                  <a:pt x="972175" y="3420353"/>
                  <a:pt x="975704" y="3416581"/>
                  <a:pt x="978279" y="3413680"/>
                </a:cubicBezTo>
                <a:cubicBezTo>
                  <a:pt x="979567" y="3412230"/>
                  <a:pt x="980616" y="3410996"/>
                  <a:pt x="981357" y="3411186"/>
                </a:cubicBezTo>
                <a:close/>
                <a:moveTo>
                  <a:pt x="6379663" y="3396879"/>
                </a:moveTo>
                <a:cubicBezTo>
                  <a:pt x="6376958" y="3426120"/>
                  <a:pt x="6392173" y="3422601"/>
                  <a:pt x="6400421" y="3419273"/>
                </a:cubicBezTo>
                <a:cubicBezTo>
                  <a:pt x="6399001" y="3403262"/>
                  <a:pt x="6387486" y="3402990"/>
                  <a:pt x="6379663" y="3396879"/>
                </a:cubicBezTo>
                <a:close/>
                <a:moveTo>
                  <a:pt x="6027455" y="3394731"/>
                </a:moveTo>
                <a:cubicBezTo>
                  <a:pt x="6021451" y="3392652"/>
                  <a:pt x="6015183" y="3393511"/>
                  <a:pt x="6016176" y="3395624"/>
                </a:cubicBezTo>
                <a:cubicBezTo>
                  <a:pt x="6011838" y="3418809"/>
                  <a:pt x="6029915" y="3406481"/>
                  <a:pt x="6037148" y="3411472"/>
                </a:cubicBezTo>
                <a:cubicBezTo>
                  <a:pt x="6039196" y="3401830"/>
                  <a:pt x="6033459" y="3396813"/>
                  <a:pt x="6027455" y="3394731"/>
                </a:cubicBezTo>
                <a:close/>
                <a:moveTo>
                  <a:pt x="1402399" y="3360271"/>
                </a:moveTo>
                <a:cubicBezTo>
                  <a:pt x="1392059" y="3362073"/>
                  <a:pt x="1391148" y="3383677"/>
                  <a:pt x="1386567" y="3397506"/>
                </a:cubicBezTo>
                <a:cubicBezTo>
                  <a:pt x="1379363" y="3396632"/>
                  <a:pt x="1372212" y="3395679"/>
                  <a:pt x="1365033" y="3394780"/>
                </a:cubicBezTo>
                <a:cubicBezTo>
                  <a:pt x="1365061" y="3406481"/>
                  <a:pt x="1360132" y="3407927"/>
                  <a:pt x="1360427" y="3420419"/>
                </a:cubicBezTo>
                <a:cubicBezTo>
                  <a:pt x="1374034" y="3416000"/>
                  <a:pt x="1381292" y="3398325"/>
                  <a:pt x="1400577" y="3405934"/>
                </a:cubicBezTo>
                <a:cubicBezTo>
                  <a:pt x="1400737" y="3386377"/>
                  <a:pt x="1415897" y="3367746"/>
                  <a:pt x="1402399" y="3360271"/>
                </a:cubicBezTo>
                <a:close/>
                <a:moveTo>
                  <a:pt x="6866107" y="3317438"/>
                </a:moveTo>
                <a:cubicBezTo>
                  <a:pt x="6869597" y="3315382"/>
                  <a:pt x="6874473" y="3316247"/>
                  <a:pt x="6879574" y="3317610"/>
                </a:cubicBezTo>
                <a:cubicBezTo>
                  <a:pt x="6879414" y="3335941"/>
                  <a:pt x="6870092" y="3335259"/>
                  <a:pt x="6860933" y="3334796"/>
                </a:cubicBezTo>
                <a:cubicBezTo>
                  <a:pt x="6860506" y="3324472"/>
                  <a:pt x="6862615" y="3319495"/>
                  <a:pt x="6866107" y="3317438"/>
                </a:cubicBezTo>
                <a:close/>
                <a:moveTo>
                  <a:pt x="6856854" y="3315234"/>
                </a:moveTo>
                <a:cubicBezTo>
                  <a:pt x="6858572" y="3315087"/>
                  <a:pt x="6860104" y="3316745"/>
                  <a:pt x="6861462" y="3321702"/>
                </a:cubicBezTo>
                <a:cubicBezTo>
                  <a:pt x="6856400" y="3327676"/>
                  <a:pt x="6847829" y="3326233"/>
                  <a:pt x="6846330" y="3339515"/>
                </a:cubicBezTo>
                <a:cubicBezTo>
                  <a:pt x="6855304" y="3339816"/>
                  <a:pt x="6858034" y="3328415"/>
                  <a:pt x="6860390" y="3347837"/>
                </a:cubicBezTo>
                <a:cubicBezTo>
                  <a:pt x="6850858" y="3361173"/>
                  <a:pt x="6840971" y="3337851"/>
                  <a:pt x="6836100" y="3324924"/>
                </a:cubicBezTo>
                <a:cubicBezTo>
                  <a:pt x="6841952" y="3329876"/>
                  <a:pt x="6846932" y="3324114"/>
                  <a:pt x="6851133" y="3319592"/>
                </a:cubicBezTo>
                <a:cubicBezTo>
                  <a:pt x="6853234" y="3317331"/>
                  <a:pt x="6855137" y="3315380"/>
                  <a:pt x="6856854" y="3315234"/>
                </a:cubicBezTo>
                <a:close/>
                <a:moveTo>
                  <a:pt x="6311635" y="3296172"/>
                </a:moveTo>
                <a:cubicBezTo>
                  <a:pt x="6305693" y="3309646"/>
                  <a:pt x="6297522" y="3318349"/>
                  <a:pt x="6288869" y="3326095"/>
                </a:cubicBezTo>
                <a:cubicBezTo>
                  <a:pt x="6285897" y="3298300"/>
                  <a:pt x="6309065" y="3288970"/>
                  <a:pt x="6311635" y="3296172"/>
                </a:cubicBezTo>
                <a:close/>
                <a:moveTo>
                  <a:pt x="1358391" y="3288890"/>
                </a:moveTo>
                <a:cubicBezTo>
                  <a:pt x="1357910" y="3301954"/>
                  <a:pt x="1357373" y="3314938"/>
                  <a:pt x="1356864" y="3328031"/>
                </a:cubicBezTo>
                <a:cubicBezTo>
                  <a:pt x="1364606" y="3323149"/>
                  <a:pt x="1368543" y="3310219"/>
                  <a:pt x="1369133" y="3290279"/>
                </a:cubicBezTo>
                <a:cubicBezTo>
                  <a:pt x="1365542" y="3289843"/>
                  <a:pt x="1361982" y="3289351"/>
                  <a:pt x="1358391" y="3288890"/>
                </a:cubicBezTo>
                <a:close/>
                <a:moveTo>
                  <a:pt x="6067332" y="3284033"/>
                </a:moveTo>
                <a:cubicBezTo>
                  <a:pt x="6062807" y="3291072"/>
                  <a:pt x="6054397" y="3289843"/>
                  <a:pt x="6045584" y="3287879"/>
                </a:cubicBezTo>
                <a:cubicBezTo>
                  <a:pt x="6045851" y="3310139"/>
                  <a:pt x="6070279" y="3321702"/>
                  <a:pt x="6067332" y="3284033"/>
                </a:cubicBezTo>
                <a:close/>
                <a:moveTo>
                  <a:pt x="5599922" y="3269276"/>
                </a:moveTo>
                <a:cubicBezTo>
                  <a:pt x="5587493" y="3275224"/>
                  <a:pt x="5593761" y="3281441"/>
                  <a:pt x="5578146" y="3272959"/>
                </a:cubicBezTo>
                <a:cubicBezTo>
                  <a:pt x="5575334" y="3298518"/>
                  <a:pt x="5602599" y="3288205"/>
                  <a:pt x="5599922" y="3269276"/>
                </a:cubicBezTo>
                <a:close/>
                <a:moveTo>
                  <a:pt x="6114903" y="3264038"/>
                </a:moveTo>
                <a:cubicBezTo>
                  <a:pt x="6098590" y="3266767"/>
                  <a:pt x="6104993" y="3276177"/>
                  <a:pt x="6085976" y="3266876"/>
                </a:cubicBezTo>
                <a:cubicBezTo>
                  <a:pt x="6079519" y="3289351"/>
                  <a:pt x="6098002" y="3272331"/>
                  <a:pt x="6095967" y="3287799"/>
                </a:cubicBezTo>
                <a:cubicBezTo>
                  <a:pt x="6095885" y="3306482"/>
                  <a:pt x="6072824" y="3276968"/>
                  <a:pt x="6077323" y="3305173"/>
                </a:cubicBezTo>
                <a:cubicBezTo>
                  <a:pt x="6092429" y="3307246"/>
                  <a:pt x="6100893" y="3295491"/>
                  <a:pt x="6113081" y="3309784"/>
                </a:cubicBezTo>
                <a:cubicBezTo>
                  <a:pt x="6122000" y="3296390"/>
                  <a:pt x="6112894" y="3284196"/>
                  <a:pt x="6114903" y="3264038"/>
                </a:cubicBezTo>
                <a:close/>
                <a:moveTo>
                  <a:pt x="5700951" y="3262729"/>
                </a:moveTo>
                <a:cubicBezTo>
                  <a:pt x="5689889" y="3265404"/>
                  <a:pt x="5682094" y="3274869"/>
                  <a:pt x="5681507" y="3299554"/>
                </a:cubicBezTo>
                <a:cubicBezTo>
                  <a:pt x="5689889" y="3300728"/>
                  <a:pt x="5698218" y="3301791"/>
                  <a:pt x="5706575" y="3302882"/>
                </a:cubicBezTo>
                <a:cubicBezTo>
                  <a:pt x="5710298" y="3280651"/>
                  <a:pt x="5703685" y="3274786"/>
                  <a:pt x="5700951" y="3262729"/>
                </a:cubicBezTo>
                <a:close/>
                <a:moveTo>
                  <a:pt x="5881076" y="3259920"/>
                </a:moveTo>
                <a:cubicBezTo>
                  <a:pt x="5868192" y="3262537"/>
                  <a:pt x="5863533" y="3282369"/>
                  <a:pt x="5851907" y="3269221"/>
                </a:cubicBezTo>
                <a:cubicBezTo>
                  <a:pt x="5851666" y="3275797"/>
                  <a:pt x="5851398" y="3282369"/>
                  <a:pt x="5851157" y="3288915"/>
                </a:cubicBezTo>
                <a:cubicBezTo>
                  <a:pt x="5839533" y="3286077"/>
                  <a:pt x="5833025" y="3273640"/>
                  <a:pt x="5818909" y="3284689"/>
                </a:cubicBezTo>
                <a:cubicBezTo>
                  <a:pt x="5815453" y="3284033"/>
                  <a:pt x="5816471" y="3276369"/>
                  <a:pt x="5815830" y="3271157"/>
                </a:cubicBezTo>
                <a:cubicBezTo>
                  <a:pt x="5804953" y="3274104"/>
                  <a:pt x="5818720" y="3285505"/>
                  <a:pt x="5814812" y="3297289"/>
                </a:cubicBezTo>
                <a:cubicBezTo>
                  <a:pt x="5831552" y="3299417"/>
                  <a:pt x="5848263" y="3301599"/>
                  <a:pt x="5864978" y="3303781"/>
                </a:cubicBezTo>
                <a:cubicBezTo>
                  <a:pt x="5864522" y="3268594"/>
                  <a:pt x="5874862" y="3283025"/>
                  <a:pt x="5887210" y="3287005"/>
                </a:cubicBezTo>
                <a:cubicBezTo>
                  <a:pt x="5896314" y="3276261"/>
                  <a:pt x="5866451" y="3285479"/>
                  <a:pt x="5881076" y="3259920"/>
                </a:cubicBezTo>
                <a:close/>
                <a:moveTo>
                  <a:pt x="5776938" y="3252964"/>
                </a:moveTo>
                <a:cubicBezTo>
                  <a:pt x="5769573" y="3281332"/>
                  <a:pt x="5806480" y="3271186"/>
                  <a:pt x="5793570" y="3287933"/>
                </a:cubicBezTo>
                <a:cubicBezTo>
                  <a:pt x="5798714" y="3313438"/>
                  <a:pt x="5800027" y="3274568"/>
                  <a:pt x="5804821" y="3276312"/>
                </a:cubicBezTo>
                <a:cubicBezTo>
                  <a:pt x="5802141" y="3258010"/>
                  <a:pt x="5787358" y="3258966"/>
                  <a:pt x="5776938" y="3252964"/>
                </a:cubicBezTo>
                <a:close/>
                <a:moveTo>
                  <a:pt x="6191118" y="3247729"/>
                </a:moveTo>
                <a:cubicBezTo>
                  <a:pt x="6191414" y="3269605"/>
                  <a:pt x="6208849" y="3230243"/>
                  <a:pt x="6204912" y="3262566"/>
                </a:cubicBezTo>
                <a:cubicBezTo>
                  <a:pt x="6195031" y="3255885"/>
                  <a:pt x="6195297" y="3270587"/>
                  <a:pt x="6186780" y="3266822"/>
                </a:cubicBezTo>
                <a:cubicBezTo>
                  <a:pt x="6186943" y="3262515"/>
                  <a:pt x="6187103" y="3258122"/>
                  <a:pt x="6187289" y="3253729"/>
                </a:cubicBezTo>
                <a:cubicBezTo>
                  <a:pt x="6187638" y="3249802"/>
                  <a:pt x="6188118" y="3246148"/>
                  <a:pt x="6191118" y="3247729"/>
                </a:cubicBezTo>
                <a:close/>
                <a:moveTo>
                  <a:pt x="5683543" y="3247371"/>
                </a:moveTo>
                <a:cubicBezTo>
                  <a:pt x="5661122" y="3274786"/>
                  <a:pt x="5630668" y="3284743"/>
                  <a:pt x="5606268" y="3289789"/>
                </a:cubicBezTo>
                <a:cubicBezTo>
                  <a:pt x="5625955" y="3315402"/>
                  <a:pt x="5656249" y="3277813"/>
                  <a:pt x="5674380" y="3298681"/>
                </a:cubicBezTo>
                <a:cubicBezTo>
                  <a:pt x="5665355" y="3268377"/>
                  <a:pt x="5686917" y="3284033"/>
                  <a:pt x="5683543" y="3247371"/>
                </a:cubicBezTo>
                <a:close/>
                <a:moveTo>
                  <a:pt x="6040196" y="3241154"/>
                </a:moveTo>
                <a:cubicBezTo>
                  <a:pt x="6041160" y="3252637"/>
                  <a:pt x="6034252" y="3257219"/>
                  <a:pt x="6039445" y="3260848"/>
                </a:cubicBezTo>
                <a:cubicBezTo>
                  <a:pt x="6041617" y="3261504"/>
                  <a:pt x="6043624" y="3262348"/>
                  <a:pt x="6042738" y="3267775"/>
                </a:cubicBezTo>
                <a:cubicBezTo>
                  <a:pt x="6037974" y="3267177"/>
                  <a:pt x="6033181" y="3266604"/>
                  <a:pt x="6028440" y="3265894"/>
                </a:cubicBezTo>
                <a:cubicBezTo>
                  <a:pt x="6030393" y="3253594"/>
                  <a:pt x="6030849" y="3237935"/>
                  <a:pt x="6040196" y="3241154"/>
                </a:cubicBezTo>
                <a:close/>
                <a:moveTo>
                  <a:pt x="6264215" y="3236550"/>
                </a:moveTo>
                <a:cubicBezTo>
                  <a:pt x="6266886" y="3235476"/>
                  <a:pt x="6269096" y="3235684"/>
                  <a:pt x="6270729" y="3238453"/>
                </a:cubicBezTo>
                <a:cubicBezTo>
                  <a:pt x="6265507" y="3258010"/>
                  <a:pt x="6245500" y="3246664"/>
                  <a:pt x="6237438" y="3260355"/>
                </a:cubicBezTo>
                <a:cubicBezTo>
                  <a:pt x="6247941" y="3297753"/>
                  <a:pt x="6283293" y="3307163"/>
                  <a:pt x="6294729" y="3267804"/>
                </a:cubicBezTo>
                <a:cubicBezTo>
                  <a:pt x="6284817" y="3261120"/>
                  <a:pt x="6285112" y="3275794"/>
                  <a:pt x="6276595" y="3271976"/>
                </a:cubicBezTo>
                <a:cubicBezTo>
                  <a:pt x="6280239" y="3249281"/>
                  <a:pt x="6319691" y="3246062"/>
                  <a:pt x="6319585" y="3277569"/>
                </a:cubicBezTo>
                <a:cubicBezTo>
                  <a:pt x="6294220" y="3273749"/>
                  <a:pt x="6286158" y="3306210"/>
                  <a:pt x="6270917" y="3323721"/>
                </a:cubicBezTo>
                <a:cubicBezTo>
                  <a:pt x="6270675" y="3315975"/>
                  <a:pt x="6272256" y="3305310"/>
                  <a:pt x="6268105" y="3303618"/>
                </a:cubicBezTo>
                <a:cubicBezTo>
                  <a:pt x="6269258" y="3336651"/>
                  <a:pt x="6255382" y="3305310"/>
                  <a:pt x="6249195" y="3327484"/>
                </a:cubicBezTo>
                <a:cubicBezTo>
                  <a:pt x="6258382" y="3318458"/>
                  <a:pt x="6258838" y="3351079"/>
                  <a:pt x="6252007" y="3347508"/>
                </a:cubicBezTo>
                <a:cubicBezTo>
                  <a:pt x="6251473" y="3332041"/>
                  <a:pt x="6241510" y="3331439"/>
                  <a:pt x="6238723" y="3319575"/>
                </a:cubicBezTo>
                <a:cubicBezTo>
                  <a:pt x="6248205" y="3325331"/>
                  <a:pt x="6246169" y="3306946"/>
                  <a:pt x="6250241" y="3301353"/>
                </a:cubicBezTo>
                <a:cubicBezTo>
                  <a:pt x="6243115" y="3302335"/>
                  <a:pt x="6243464" y="3291616"/>
                  <a:pt x="6239983" y="3286925"/>
                </a:cubicBezTo>
                <a:cubicBezTo>
                  <a:pt x="6230850" y="3311393"/>
                  <a:pt x="6233315" y="3321293"/>
                  <a:pt x="6220296" y="3330239"/>
                </a:cubicBezTo>
                <a:cubicBezTo>
                  <a:pt x="6218986" y="3309182"/>
                  <a:pt x="6227796" y="3310981"/>
                  <a:pt x="6221581" y="3297561"/>
                </a:cubicBezTo>
                <a:cubicBezTo>
                  <a:pt x="6235936" y="3306590"/>
                  <a:pt x="6231625" y="3276312"/>
                  <a:pt x="6240491" y="3273858"/>
                </a:cubicBezTo>
                <a:cubicBezTo>
                  <a:pt x="6236929" y="3273368"/>
                  <a:pt x="6233366" y="3272904"/>
                  <a:pt x="6229834" y="3272440"/>
                </a:cubicBezTo>
                <a:cubicBezTo>
                  <a:pt x="6230152" y="3263737"/>
                  <a:pt x="6230503" y="3255009"/>
                  <a:pt x="6230850" y="3246334"/>
                </a:cubicBezTo>
                <a:cubicBezTo>
                  <a:pt x="6244046" y="3254539"/>
                  <a:pt x="6256204" y="3239773"/>
                  <a:pt x="6264215" y="3236550"/>
                </a:cubicBezTo>
                <a:close/>
                <a:moveTo>
                  <a:pt x="6425982" y="3225741"/>
                </a:moveTo>
                <a:cubicBezTo>
                  <a:pt x="6430217" y="3227376"/>
                  <a:pt x="6436220" y="3225933"/>
                  <a:pt x="6436485" y="3233679"/>
                </a:cubicBezTo>
                <a:cubicBezTo>
                  <a:pt x="6425259" y="3228960"/>
                  <a:pt x="6433887" y="3265922"/>
                  <a:pt x="6421112" y="3258010"/>
                </a:cubicBezTo>
                <a:cubicBezTo>
                  <a:pt x="6420549" y="3242709"/>
                  <a:pt x="6422667" y="3232943"/>
                  <a:pt x="6425982" y="3225741"/>
                </a:cubicBezTo>
                <a:close/>
                <a:moveTo>
                  <a:pt x="6459287" y="3219386"/>
                </a:moveTo>
                <a:cubicBezTo>
                  <a:pt x="6461655" y="3218861"/>
                  <a:pt x="6463842" y="3220191"/>
                  <a:pt x="6465609" y="3224378"/>
                </a:cubicBezTo>
                <a:cubicBezTo>
                  <a:pt x="6450531" y="3218484"/>
                  <a:pt x="6457336" y="3258720"/>
                  <a:pt x="6439550" y="3247182"/>
                </a:cubicBezTo>
                <a:cubicBezTo>
                  <a:pt x="6443449" y="3239244"/>
                  <a:pt x="6452183" y="3220964"/>
                  <a:pt x="6459287" y="3219386"/>
                </a:cubicBezTo>
                <a:close/>
                <a:moveTo>
                  <a:pt x="6152955" y="3209922"/>
                </a:moveTo>
                <a:cubicBezTo>
                  <a:pt x="6157723" y="3209784"/>
                  <a:pt x="6178912" y="3212322"/>
                  <a:pt x="6167043" y="3218404"/>
                </a:cubicBezTo>
                <a:cubicBezTo>
                  <a:pt x="6153840" y="3207548"/>
                  <a:pt x="6152741" y="3258256"/>
                  <a:pt x="6141465" y="3228115"/>
                </a:cubicBezTo>
                <a:cubicBezTo>
                  <a:pt x="6149256" y="3230297"/>
                  <a:pt x="6153089" y="3224349"/>
                  <a:pt x="6152955" y="3209922"/>
                </a:cubicBezTo>
                <a:close/>
                <a:moveTo>
                  <a:pt x="5731866" y="3207740"/>
                </a:moveTo>
                <a:cubicBezTo>
                  <a:pt x="5753561" y="3205039"/>
                  <a:pt x="5732249" y="3260876"/>
                  <a:pt x="5727024" y="3239874"/>
                </a:cubicBezTo>
                <a:cubicBezTo>
                  <a:pt x="5732457" y="3232563"/>
                  <a:pt x="5736126" y="3216004"/>
                  <a:pt x="5731866" y="3207740"/>
                </a:cubicBezTo>
                <a:close/>
                <a:moveTo>
                  <a:pt x="6657645" y="3205608"/>
                </a:moveTo>
                <a:cubicBezTo>
                  <a:pt x="6659146" y="3205601"/>
                  <a:pt x="6660210" y="3206858"/>
                  <a:pt x="6660598" y="3210328"/>
                </a:cubicBezTo>
                <a:cubicBezTo>
                  <a:pt x="6654786" y="3224977"/>
                  <a:pt x="6656234" y="3247947"/>
                  <a:pt x="6662364" y="3256483"/>
                </a:cubicBezTo>
                <a:cubicBezTo>
                  <a:pt x="6640054" y="3274405"/>
                  <a:pt x="6619208" y="3255882"/>
                  <a:pt x="6601990" y="3235507"/>
                </a:cubicBezTo>
                <a:cubicBezTo>
                  <a:pt x="6603973" y="3235862"/>
                  <a:pt x="6606251" y="3230733"/>
                  <a:pt x="6602229" y="3228989"/>
                </a:cubicBezTo>
                <a:cubicBezTo>
                  <a:pt x="6602769" y="3244207"/>
                  <a:pt x="6591600" y="3234934"/>
                  <a:pt x="6590771" y="3247208"/>
                </a:cubicBezTo>
                <a:cubicBezTo>
                  <a:pt x="6594038" y="3260275"/>
                  <a:pt x="6606895" y="3258394"/>
                  <a:pt x="6611447" y="3269577"/>
                </a:cubicBezTo>
                <a:cubicBezTo>
                  <a:pt x="6605826" y="3270559"/>
                  <a:pt x="6608396" y="3283514"/>
                  <a:pt x="6610696" y="3289187"/>
                </a:cubicBezTo>
                <a:cubicBezTo>
                  <a:pt x="6570603" y="3262784"/>
                  <a:pt x="6548880" y="3291098"/>
                  <a:pt x="6522175" y="3251380"/>
                </a:cubicBezTo>
                <a:cubicBezTo>
                  <a:pt x="6526438" y="3250974"/>
                  <a:pt x="6532295" y="3253863"/>
                  <a:pt x="6533181" y="3246254"/>
                </a:cubicBezTo>
                <a:cubicBezTo>
                  <a:pt x="6523966" y="3245707"/>
                  <a:pt x="6515938" y="3247755"/>
                  <a:pt x="6511143" y="3256509"/>
                </a:cubicBezTo>
                <a:cubicBezTo>
                  <a:pt x="6509962" y="3277131"/>
                  <a:pt x="6521266" y="3309483"/>
                  <a:pt x="6515986" y="3316247"/>
                </a:cubicBezTo>
                <a:cubicBezTo>
                  <a:pt x="6512670" y="3289351"/>
                  <a:pt x="6492663" y="3256973"/>
                  <a:pt x="6477585" y="3284961"/>
                </a:cubicBezTo>
                <a:cubicBezTo>
                  <a:pt x="6473994" y="3263331"/>
                  <a:pt x="6489395" y="3281470"/>
                  <a:pt x="6485804" y="3259866"/>
                </a:cubicBezTo>
                <a:cubicBezTo>
                  <a:pt x="6480881" y="3261174"/>
                  <a:pt x="6478597" y="3268211"/>
                  <a:pt x="6471238" y="3264502"/>
                </a:cubicBezTo>
                <a:cubicBezTo>
                  <a:pt x="6472279" y="3273941"/>
                  <a:pt x="6475094" y="3276069"/>
                  <a:pt x="6470485" y="3284058"/>
                </a:cubicBezTo>
                <a:cubicBezTo>
                  <a:pt x="6459476" y="3275112"/>
                  <a:pt x="6461377" y="3293171"/>
                  <a:pt x="6455620" y="3295270"/>
                </a:cubicBezTo>
                <a:cubicBezTo>
                  <a:pt x="6454150" y="3256730"/>
                  <a:pt x="6480658" y="3277160"/>
                  <a:pt x="6476083" y="3232262"/>
                </a:cubicBezTo>
                <a:cubicBezTo>
                  <a:pt x="6511863" y="3197181"/>
                  <a:pt x="6564602" y="3246417"/>
                  <a:pt x="6606332" y="3216440"/>
                </a:cubicBezTo>
                <a:cubicBezTo>
                  <a:pt x="6614661" y="3226397"/>
                  <a:pt x="6608098" y="3229750"/>
                  <a:pt x="6612732" y="3236953"/>
                </a:cubicBezTo>
                <a:cubicBezTo>
                  <a:pt x="6619880" y="3216085"/>
                  <a:pt x="6626179" y="3237388"/>
                  <a:pt x="6638344" y="3227159"/>
                </a:cubicBezTo>
                <a:cubicBezTo>
                  <a:pt x="6637059" y="3243362"/>
                  <a:pt x="6643054" y="3248328"/>
                  <a:pt x="6648065" y="3254682"/>
                </a:cubicBezTo>
                <a:cubicBezTo>
                  <a:pt x="6648596" y="3241698"/>
                  <a:pt x="6658163" y="3247592"/>
                  <a:pt x="6656234" y="3229478"/>
                </a:cubicBezTo>
                <a:cubicBezTo>
                  <a:pt x="6654519" y="3217940"/>
                  <a:pt x="6639275" y="3227786"/>
                  <a:pt x="6638825" y="3214094"/>
                </a:cubicBezTo>
                <a:cubicBezTo>
                  <a:pt x="6642748" y="3216044"/>
                  <a:pt x="6647804" y="3211631"/>
                  <a:pt x="6652069" y="3208470"/>
                </a:cubicBezTo>
                <a:cubicBezTo>
                  <a:pt x="6654205" y="3206887"/>
                  <a:pt x="6656143" y="3205616"/>
                  <a:pt x="6657645" y="3205608"/>
                </a:cubicBezTo>
                <a:close/>
                <a:moveTo>
                  <a:pt x="6114827" y="3181674"/>
                </a:moveTo>
                <a:cubicBezTo>
                  <a:pt x="6116069" y="3180948"/>
                  <a:pt x="6116155" y="3181786"/>
                  <a:pt x="6114359" y="3185236"/>
                </a:cubicBezTo>
                <a:cubicBezTo>
                  <a:pt x="6110611" y="3196365"/>
                  <a:pt x="6100753" y="3194291"/>
                  <a:pt x="6098989" y="3209486"/>
                </a:cubicBezTo>
                <a:cubicBezTo>
                  <a:pt x="6116564" y="3199392"/>
                  <a:pt x="6118091" y="3226016"/>
                  <a:pt x="6134825" y="3214177"/>
                </a:cubicBezTo>
                <a:cubicBezTo>
                  <a:pt x="6132073" y="3251220"/>
                  <a:pt x="6098723" y="3215758"/>
                  <a:pt x="6092052" y="3202012"/>
                </a:cubicBezTo>
                <a:cubicBezTo>
                  <a:pt x="6096977" y="3200090"/>
                  <a:pt x="6111102" y="3183850"/>
                  <a:pt x="6114827" y="3181674"/>
                </a:cubicBezTo>
                <a:close/>
                <a:moveTo>
                  <a:pt x="5590229" y="3179738"/>
                </a:moveTo>
                <a:cubicBezTo>
                  <a:pt x="5585209" y="3177644"/>
                  <a:pt x="5579659" y="3178661"/>
                  <a:pt x="5578146" y="3181170"/>
                </a:cubicBezTo>
                <a:cubicBezTo>
                  <a:pt x="5581011" y="3192983"/>
                  <a:pt x="5588778" y="3197018"/>
                  <a:pt x="5599117" y="3196963"/>
                </a:cubicBezTo>
                <a:cubicBezTo>
                  <a:pt x="5599734" y="3187035"/>
                  <a:pt x="5595245" y="3181834"/>
                  <a:pt x="5590229" y="3179738"/>
                </a:cubicBezTo>
                <a:close/>
                <a:moveTo>
                  <a:pt x="5641683" y="3143869"/>
                </a:moveTo>
                <a:cubicBezTo>
                  <a:pt x="5645108" y="3141739"/>
                  <a:pt x="5651604" y="3141627"/>
                  <a:pt x="5662323" y="3146175"/>
                </a:cubicBezTo>
                <a:cubicBezTo>
                  <a:pt x="5648724" y="3174815"/>
                  <a:pt x="5631405" y="3150261"/>
                  <a:pt x="5641683" y="3143869"/>
                </a:cubicBezTo>
                <a:close/>
                <a:moveTo>
                  <a:pt x="830335" y="3130235"/>
                </a:moveTo>
                <a:cubicBezTo>
                  <a:pt x="833448" y="3130513"/>
                  <a:pt x="836338" y="3134124"/>
                  <a:pt x="838563" y="3142546"/>
                </a:cubicBezTo>
                <a:cubicBezTo>
                  <a:pt x="834707" y="3141727"/>
                  <a:pt x="829297" y="3144373"/>
                  <a:pt x="834679" y="3148575"/>
                </a:cubicBezTo>
                <a:cubicBezTo>
                  <a:pt x="839876" y="3147675"/>
                  <a:pt x="841189" y="3138563"/>
                  <a:pt x="845983" y="3136928"/>
                </a:cubicBezTo>
                <a:cubicBezTo>
                  <a:pt x="838107" y="3169222"/>
                  <a:pt x="848821" y="3152529"/>
                  <a:pt x="851607" y="3177080"/>
                </a:cubicBezTo>
                <a:cubicBezTo>
                  <a:pt x="837598" y="3161232"/>
                  <a:pt x="826777" y="3183109"/>
                  <a:pt x="808322" y="3178034"/>
                </a:cubicBezTo>
                <a:cubicBezTo>
                  <a:pt x="809650" y="3158601"/>
                  <a:pt x="820993" y="3129405"/>
                  <a:pt x="830335" y="3130235"/>
                </a:cubicBezTo>
                <a:close/>
                <a:moveTo>
                  <a:pt x="6570482" y="3119771"/>
                </a:moveTo>
                <a:cubicBezTo>
                  <a:pt x="6570240" y="3126343"/>
                  <a:pt x="6569970" y="3132890"/>
                  <a:pt x="6569759" y="3139465"/>
                </a:cubicBezTo>
                <a:cubicBezTo>
                  <a:pt x="6548599" y="3156785"/>
                  <a:pt x="6542168" y="3145765"/>
                  <a:pt x="6525752" y="3159978"/>
                </a:cubicBezTo>
                <a:cubicBezTo>
                  <a:pt x="6531137" y="3134336"/>
                  <a:pt x="6580363" y="3131037"/>
                  <a:pt x="6570482" y="3119771"/>
                </a:cubicBezTo>
                <a:close/>
                <a:moveTo>
                  <a:pt x="5893851" y="3117205"/>
                </a:moveTo>
                <a:cubicBezTo>
                  <a:pt x="5893317" y="3144591"/>
                  <a:pt x="5912975" y="3140201"/>
                  <a:pt x="5918681" y="3127025"/>
                </a:cubicBezTo>
                <a:cubicBezTo>
                  <a:pt x="5917664" y="3112188"/>
                  <a:pt x="5901138" y="3122088"/>
                  <a:pt x="5893851" y="3117205"/>
                </a:cubicBezTo>
                <a:close/>
                <a:moveTo>
                  <a:pt x="5872571" y="3114880"/>
                </a:moveTo>
                <a:cubicBezTo>
                  <a:pt x="5869605" y="3115712"/>
                  <a:pt x="5867121" y="3117547"/>
                  <a:pt x="5864924" y="3119989"/>
                </a:cubicBezTo>
                <a:cubicBezTo>
                  <a:pt x="5864710" y="3136627"/>
                  <a:pt x="5869157" y="3146012"/>
                  <a:pt x="5878261" y="3147947"/>
                </a:cubicBezTo>
                <a:cubicBezTo>
                  <a:pt x="5881558" y="3140745"/>
                  <a:pt x="5883674" y="3131117"/>
                  <a:pt x="5883109" y="3115788"/>
                </a:cubicBezTo>
                <a:cubicBezTo>
                  <a:pt x="5878986" y="3114218"/>
                  <a:pt x="5875537" y="3114048"/>
                  <a:pt x="5872571" y="3114880"/>
                </a:cubicBezTo>
                <a:close/>
                <a:moveTo>
                  <a:pt x="6167585" y="3113388"/>
                </a:moveTo>
                <a:cubicBezTo>
                  <a:pt x="6167292" y="3122033"/>
                  <a:pt x="6173639" y="3120152"/>
                  <a:pt x="6174258" y="3127409"/>
                </a:cubicBezTo>
                <a:cubicBezTo>
                  <a:pt x="6166328" y="3130544"/>
                  <a:pt x="6151009" y="3148955"/>
                  <a:pt x="6149186" y="3124081"/>
                </a:cubicBezTo>
                <a:cubicBezTo>
                  <a:pt x="6160353" y="3131172"/>
                  <a:pt x="6163007" y="3120181"/>
                  <a:pt x="6167585" y="3113388"/>
                </a:cubicBezTo>
                <a:close/>
                <a:moveTo>
                  <a:pt x="5972989" y="3111482"/>
                </a:moveTo>
                <a:cubicBezTo>
                  <a:pt x="5970102" y="3111463"/>
                  <a:pt x="5966914" y="3112633"/>
                  <a:pt x="5963861" y="3114782"/>
                </a:cubicBezTo>
                <a:cubicBezTo>
                  <a:pt x="5957757" y="3119084"/>
                  <a:pt x="5952201" y="3127300"/>
                  <a:pt x="5950688" y="3137747"/>
                </a:cubicBezTo>
                <a:cubicBezTo>
                  <a:pt x="5961482" y="3119224"/>
                  <a:pt x="5975892" y="3149640"/>
                  <a:pt x="5980312" y="3115324"/>
                </a:cubicBezTo>
                <a:cubicBezTo>
                  <a:pt x="5978463" y="3112712"/>
                  <a:pt x="5975877" y="3111502"/>
                  <a:pt x="5972989" y="3111482"/>
                </a:cubicBezTo>
                <a:close/>
                <a:moveTo>
                  <a:pt x="4648677" y="3106268"/>
                </a:moveTo>
                <a:cubicBezTo>
                  <a:pt x="4654141" y="3120014"/>
                  <a:pt x="4648036" y="3114533"/>
                  <a:pt x="4647659" y="3132455"/>
                </a:cubicBezTo>
                <a:cubicBezTo>
                  <a:pt x="4660893" y="3134256"/>
                  <a:pt x="4672461" y="3132701"/>
                  <a:pt x="4673774" y="3109513"/>
                </a:cubicBezTo>
                <a:cubicBezTo>
                  <a:pt x="4665445" y="3123288"/>
                  <a:pt x="4661750" y="3102477"/>
                  <a:pt x="4648677" y="3106268"/>
                </a:cubicBezTo>
                <a:close/>
                <a:moveTo>
                  <a:pt x="5447296" y="3105573"/>
                </a:moveTo>
                <a:cubicBezTo>
                  <a:pt x="5441799" y="3109944"/>
                  <a:pt x="5442276" y="3126862"/>
                  <a:pt x="5439484" y="3136845"/>
                </a:cubicBezTo>
                <a:cubicBezTo>
                  <a:pt x="5442886" y="3132208"/>
                  <a:pt x="5447866" y="3130845"/>
                  <a:pt x="5454109" y="3132208"/>
                </a:cubicBezTo>
                <a:cubicBezTo>
                  <a:pt x="5454429" y="3123534"/>
                  <a:pt x="5454778" y="3114834"/>
                  <a:pt x="5455126" y="3106105"/>
                </a:cubicBezTo>
                <a:cubicBezTo>
                  <a:pt x="5451624" y="3104053"/>
                  <a:pt x="5449128" y="3104116"/>
                  <a:pt x="5447296" y="3105573"/>
                </a:cubicBezTo>
                <a:close/>
                <a:moveTo>
                  <a:pt x="5476022" y="3104831"/>
                </a:moveTo>
                <a:cubicBezTo>
                  <a:pt x="5469503" y="3105036"/>
                  <a:pt x="5463421" y="3105935"/>
                  <a:pt x="5458686" y="3106569"/>
                </a:cubicBezTo>
                <a:cubicBezTo>
                  <a:pt x="5456465" y="3134608"/>
                  <a:pt x="5469453" y="3138483"/>
                  <a:pt x="5474811" y="3154577"/>
                </a:cubicBezTo>
                <a:cubicBezTo>
                  <a:pt x="5496401" y="3144646"/>
                  <a:pt x="5508880" y="3152584"/>
                  <a:pt x="5521872" y="3147592"/>
                </a:cubicBezTo>
                <a:cubicBezTo>
                  <a:pt x="5519059" y="3109847"/>
                  <a:pt x="5495577" y="3104217"/>
                  <a:pt x="5476022" y="3104831"/>
                </a:cubicBezTo>
                <a:close/>
                <a:moveTo>
                  <a:pt x="1130294" y="3100699"/>
                </a:moveTo>
                <a:cubicBezTo>
                  <a:pt x="1123652" y="3102596"/>
                  <a:pt x="1121598" y="3114206"/>
                  <a:pt x="1113261" y="3112649"/>
                </a:cubicBezTo>
                <a:cubicBezTo>
                  <a:pt x="1117870" y="3123726"/>
                  <a:pt x="1124939" y="3130845"/>
                  <a:pt x="1133966" y="3134937"/>
                </a:cubicBezTo>
                <a:cubicBezTo>
                  <a:pt x="1137287" y="3127873"/>
                  <a:pt x="1139429" y="3118050"/>
                  <a:pt x="1138867" y="3102886"/>
                </a:cubicBezTo>
                <a:cubicBezTo>
                  <a:pt x="1135231" y="3100513"/>
                  <a:pt x="1132508" y="3100066"/>
                  <a:pt x="1130294" y="3100699"/>
                </a:cubicBezTo>
                <a:close/>
                <a:moveTo>
                  <a:pt x="5783073" y="3096174"/>
                </a:moveTo>
                <a:cubicBezTo>
                  <a:pt x="5766601" y="3106704"/>
                  <a:pt x="5766572" y="3108204"/>
                  <a:pt x="5753153" y="3125172"/>
                </a:cubicBezTo>
                <a:cubicBezTo>
                  <a:pt x="5753876" y="3147103"/>
                  <a:pt x="5768288" y="3133709"/>
                  <a:pt x="5771288" y="3120916"/>
                </a:cubicBezTo>
                <a:cubicBezTo>
                  <a:pt x="5787544" y="3157220"/>
                  <a:pt x="5811971" y="3128826"/>
                  <a:pt x="5831658" y="3141893"/>
                </a:cubicBezTo>
                <a:cubicBezTo>
                  <a:pt x="5835488" y="3113660"/>
                  <a:pt x="5844863" y="3138128"/>
                  <a:pt x="5854210" y="3118623"/>
                </a:cubicBezTo>
                <a:cubicBezTo>
                  <a:pt x="5840094" y="3096283"/>
                  <a:pt x="5799999" y="3130682"/>
                  <a:pt x="5783073" y="3096174"/>
                </a:cubicBezTo>
                <a:close/>
                <a:moveTo>
                  <a:pt x="6326991" y="3088129"/>
                </a:moveTo>
                <a:cubicBezTo>
                  <a:pt x="6332964" y="3088920"/>
                  <a:pt x="6338937" y="3089739"/>
                  <a:pt x="6344884" y="3090475"/>
                </a:cubicBezTo>
                <a:cubicBezTo>
                  <a:pt x="6343037" y="3101578"/>
                  <a:pt x="6349515" y="3107932"/>
                  <a:pt x="6344108" y="3110060"/>
                </a:cubicBezTo>
                <a:cubicBezTo>
                  <a:pt x="6343169" y="3095220"/>
                  <a:pt x="6324446" y="3108505"/>
                  <a:pt x="6326991" y="3088129"/>
                </a:cubicBezTo>
                <a:close/>
                <a:moveTo>
                  <a:pt x="4678355" y="3083874"/>
                </a:moveTo>
                <a:cubicBezTo>
                  <a:pt x="4678006" y="3092548"/>
                  <a:pt x="4677685" y="3101248"/>
                  <a:pt x="4677337" y="3109977"/>
                </a:cubicBezTo>
                <a:cubicBezTo>
                  <a:pt x="4690916" y="3116962"/>
                  <a:pt x="4692361" y="3080572"/>
                  <a:pt x="4678355" y="3083874"/>
                </a:cubicBezTo>
                <a:close/>
                <a:moveTo>
                  <a:pt x="5789962" y="3069229"/>
                </a:moveTo>
                <a:cubicBezTo>
                  <a:pt x="5782918" y="3069063"/>
                  <a:pt x="5774982" y="3072594"/>
                  <a:pt x="5773082" y="3075200"/>
                </a:cubicBezTo>
                <a:cubicBezTo>
                  <a:pt x="5775840" y="3101958"/>
                  <a:pt x="5787679" y="3076208"/>
                  <a:pt x="5801500" y="3085455"/>
                </a:cubicBezTo>
                <a:cubicBezTo>
                  <a:pt x="5803159" y="3073264"/>
                  <a:pt x="5797006" y="3069398"/>
                  <a:pt x="5789962" y="3069229"/>
                </a:cubicBezTo>
                <a:close/>
                <a:moveTo>
                  <a:pt x="3919530" y="3063879"/>
                </a:moveTo>
                <a:cubicBezTo>
                  <a:pt x="3919209" y="3072662"/>
                  <a:pt x="3918885" y="3081417"/>
                  <a:pt x="3918511" y="3090148"/>
                </a:cubicBezTo>
                <a:cubicBezTo>
                  <a:pt x="3923334" y="3090693"/>
                  <a:pt x="3928075" y="3091345"/>
                  <a:pt x="3932870" y="3091947"/>
                </a:cubicBezTo>
                <a:cubicBezTo>
                  <a:pt x="3931877" y="3077164"/>
                  <a:pt x="3927431" y="3067888"/>
                  <a:pt x="3919530" y="3063879"/>
                </a:cubicBezTo>
                <a:close/>
                <a:moveTo>
                  <a:pt x="5718513" y="3058762"/>
                </a:moveTo>
                <a:cubicBezTo>
                  <a:pt x="5717846" y="3062198"/>
                  <a:pt x="5717403" y="3080987"/>
                  <a:pt x="5708102" y="3079862"/>
                </a:cubicBezTo>
                <a:cubicBezTo>
                  <a:pt x="5693694" y="3090392"/>
                  <a:pt x="5724816" y="3074298"/>
                  <a:pt x="5711451" y="3086901"/>
                </a:cubicBezTo>
                <a:cubicBezTo>
                  <a:pt x="5716566" y="3094839"/>
                  <a:pt x="5728807" y="3079318"/>
                  <a:pt x="5736763" y="3083628"/>
                </a:cubicBezTo>
                <a:cubicBezTo>
                  <a:pt x="5736467" y="3075907"/>
                  <a:pt x="5730469" y="3077190"/>
                  <a:pt x="5726290" y="3075744"/>
                </a:cubicBezTo>
                <a:cubicBezTo>
                  <a:pt x="5722433" y="3073590"/>
                  <a:pt x="5724333" y="3062487"/>
                  <a:pt x="5719592" y="3061751"/>
                </a:cubicBezTo>
                <a:cubicBezTo>
                  <a:pt x="5718983" y="3058178"/>
                  <a:pt x="5718736" y="3057617"/>
                  <a:pt x="5718513" y="3058762"/>
                </a:cubicBezTo>
                <a:close/>
                <a:moveTo>
                  <a:pt x="4093012" y="3047186"/>
                </a:moveTo>
                <a:cubicBezTo>
                  <a:pt x="4087521" y="3059131"/>
                  <a:pt x="4078978" y="3064778"/>
                  <a:pt x="4070514" y="3070452"/>
                </a:cubicBezTo>
                <a:cubicBezTo>
                  <a:pt x="4074344" y="3099584"/>
                  <a:pt x="4088995" y="3073562"/>
                  <a:pt x="4099171" y="3074189"/>
                </a:cubicBezTo>
                <a:cubicBezTo>
                  <a:pt x="4097644" y="3064315"/>
                  <a:pt x="4094483" y="3057086"/>
                  <a:pt x="4093012" y="3047186"/>
                </a:cubicBezTo>
                <a:close/>
                <a:moveTo>
                  <a:pt x="1148568" y="3039217"/>
                </a:moveTo>
                <a:cubicBezTo>
                  <a:pt x="1144277" y="3038661"/>
                  <a:pt x="1139736" y="3044389"/>
                  <a:pt x="1140661" y="3057141"/>
                </a:cubicBezTo>
                <a:cubicBezTo>
                  <a:pt x="1145430" y="3057768"/>
                  <a:pt x="1150225" y="3058369"/>
                  <a:pt x="1154991" y="3058997"/>
                </a:cubicBezTo>
                <a:cubicBezTo>
                  <a:pt x="1156906" y="3046614"/>
                  <a:pt x="1152862" y="3039772"/>
                  <a:pt x="1148568" y="3039217"/>
                </a:cubicBezTo>
                <a:close/>
                <a:moveTo>
                  <a:pt x="4766660" y="3036330"/>
                </a:moveTo>
                <a:cubicBezTo>
                  <a:pt x="4775605" y="3036439"/>
                  <a:pt x="4781389" y="3041568"/>
                  <a:pt x="4784015" y="3051660"/>
                </a:cubicBezTo>
                <a:cubicBezTo>
                  <a:pt x="4782140" y="3050623"/>
                  <a:pt x="4782033" y="3094075"/>
                  <a:pt x="4772497" y="3069882"/>
                </a:cubicBezTo>
                <a:cubicBezTo>
                  <a:pt x="4784738" y="3059816"/>
                  <a:pt x="4769365" y="3042877"/>
                  <a:pt x="4766660" y="3036330"/>
                </a:cubicBezTo>
                <a:close/>
                <a:moveTo>
                  <a:pt x="6069852" y="3035076"/>
                </a:moveTo>
                <a:cubicBezTo>
                  <a:pt x="6071749" y="3055480"/>
                  <a:pt x="6059537" y="3046342"/>
                  <a:pt x="6061412" y="3066800"/>
                </a:cubicBezTo>
                <a:cubicBezTo>
                  <a:pt x="6057825" y="3066391"/>
                  <a:pt x="6054233" y="3065844"/>
                  <a:pt x="6050651" y="3065380"/>
                </a:cubicBezTo>
                <a:cubicBezTo>
                  <a:pt x="6053722" y="3048194"/>
                  <a:pt x="6064579" y="3047487"/>
                  <a:pt x="6069852" y="3035076"/>
                </a:cubicBezTo>
                <a:close/>
                <a:moveTo>
                  <a:pt x="4840478" y="3032054"/>
                </a:moveTo>
                <a:cubicBezTo>
                  <a:pt x="4851889" y="3033111"/>
                  <a:pt x="4864900" y="3040079"/>
                  <a:pt x="4874314" y="3043801"/>
                </a:cubicBezTo>
                <a:cubicBezTo>
                  <a:pt x="4865170" y="3038592"/>
                  <a:pt x="4861337" y="3044621"/>
                  <a:pt x="4862782" y="3061915"/>
                </a:cubicBezTo>
                <a:cubicBezTo>
                  <a:pt x="4869897" y="3071351"/>
                  <a:pt x="4905941" y="3066797"/>
                  <a:pt x="4894240" y="3085672"/>
                </a:cubicBezTo>
                <a:cubicBezTo>
                  <a:pt x="4873029" y="3080463"/>
                  <a:pt x="4849819" y="3063361"/>
                  <a:pt x="4827484" y="3044157"/>
                </a:cubicBezTo>
                <a:cubicBezTo>
                  <a:pt x="4821989" y="3058450"/>
                  <a:pt x="4835703" y="3069907"/>
                  <a:pt x="4826463" y="3070343"/>
                </a:cubicBezTo>
                <a:cubicBezTo>
                  <a:pt x="4825310" y="3061969"/>
                  <a:pt x="4822363" y="3056350"/>
                  <a:pt x="4816255" y="3055778"/>
                </a:cubicBezTo>
                <a:cubicBezTo>
                  <a:pt x="4819284" y="3035852"/>
                  <a:pt x="4829070" y="3030998"/>
                  <a:pt x="4840478" y="3032054"/>
                </a:cubicBezTo>
                <a:close/>
                <a:moveTo>
                  <a:pt x="5587820" y="3024872"/>
                </a:moveTo>
                <a:cubicBezTo>
                  <a:pt x="5608339" y="3020700"/>
                  <a:pt x="5632791" y="3037584"/>
                  <a:pt x="5633405" y="3057006"/>
                </a:cubicBezTo>
                <a:cubicBezTo>
                  <a:pt x="5623466" y="3038020"/>
                  <a:pt x="5594970" y="3048332"/>
                  <a:pt x="5587820" y="3024872"/>
                </a:cubicBezTo>
                <a:close/>
                <a:moveTo>
                  <a:pt x="6545011" y="3010533"/>
                </a:moveTo>
                <a:cubicBezTo>
                  <a:pt x="6551549" y="3009646"/>
                  <a:pt x="6557080" y="3012232"/>
                  <a:pt x="6556172" y="3026046"/>
                </a:cubicBezTo>
                <a:cubicBezTo>
                  <a:pt x="6547733" y="3021055"/>
                  <a:pt x="6529897" y="3030820"/>
                  <a:pt x="6527804" y="3015846"/>
                </a:cubicBezTo>
                <a:cubicBezTo>
                  <a:pt x="6530929" y="3015777"/>
                  <a:pt x="6538473" y="3011418"/>
                  <a:pt x="6545011" y="3010533"/>
                </a:cubicBezTo>
                <a:close/>
                <a:moveTo>
                  <a:pt x="1027284" y="3009571"/>
                </a:moveTo>
                <a:cubicBezTo>
                  <a:pt x="1027337" y="3037856"/>
                  <a:pt x="1008829" y="3027192"/>
                  <a:pt x="1007597" y="3052940"/>
                </a:cubicBezTo>
                <a:cubicBezTo>
                  <a:pt x="1021365" y="3053650"/>
                  <a:pt x="1036204" y="3052722"/>
                  <a:pt x="1035506" y="3076208"/>
                </a:cubicBezTo>
                <a:cubicBezTo>
                  <a:pt x="1046248" y="3082482"/>
                  <a:pt x="1048818" y="3071216"/>
                  <a:pt x="1057254" y="3072525"/>
                </a:cubicBezTo>
                <a:cubicBezTo>
                  <a:pt x="1053078" y="3054632"/>
                  <a:pt x="1045444" y="3042112"/>
                  <a:pt x="1037300" y="3030545"/>
                </a:cubicBezTo>
                <a:cubicBezTo>
                  <a:pt x="1040891" y="3000679"/>
                  <a:pt x="1048818" y="3042029"/>
                  <a:pt x="1051872" y="3025829"/>
                </a:cubicBezTo>
                <a:cubicBezTo>
                  <a:pt x="1055702" y="3001387"/>
                  <a:pt x="1035239" y="3015407"/>
                  <a:pt x="1027284" y="3009571"/>
                </a:cubicBezTo>
                <a:close/>
                <a:moveTo>
                  <a:pt x="5723439" y="2999879"/>
                </a:moveTo>
                <a:cubicBezTo>
                  <a:pt x="5722096" y="2999619"/>
                  <a:pt x="5721261" y="3000337"/>
                  <a:pt x="5720854" y="3001704"/>
                </a:cubicBezTo>
                <a:cubicBezTo>
                  <a:pt x="5718425" y="3009912"/>
                  <a:pt x="5731436" y="3041493"/>
                  <a:pt x="5742628" y="3025307"/>
                </a:cubicBezTo>
                <a:cubicBezTo>
                  <a:pt x="5743806" y="3011289"/>
                  <a:pt x="5730066" y="3020700"/>
                  <a:pt x="5724977" y="3016527"/>
                </a:cubicBezTo>
                <a:cubicBezTo>
                  <a:pt x="5724710" y="3008832"/>
                  <a:pt x="5726236" y="3005069"/>
                  <a:pt x="5729074" y="3003924"/>
                </a:cubicBezTo>
                <a:cubicBezTo>
                  <a:pt x="5726634" y="3001378"/>
                  <a:pt x="5724782" y="3000139"/>
                  <a:pt x="5723439" y="2999879"/>
                </a:cubicBezTo>
                <a:close/>
                <a:moveTo>
                  <a:pt x="6370709" y="2982240"/>
                </a:moveTo>
                <a:cubicBezTo>
                  <a:pt x="6371649" y="3003079"/>
                  <a:pt x="6359138" y="2995633"/>
                  <a:pt x="6362032" y="3020511"/>
                </a:cubicBezTo>
                <a:cubicBezTo>
                  <a:pt x="6355845" y="3019256"/>
                  <a:pt x="6350809" y="3020511"/>
                  <a:pt x="6347460" y="3025230"/>
                </a:cubicBezTo>
                <a:cubicBezTo>
                  <a:pt x="6353728" y="3007770"/>
                  <a:pt x="6361309" y="2993096"/>
                  <a:pt x="6370709" y="2982240"/>
                </a:cubicBezTo>
                <a:close/>
                <a:moveTo>
                  <a:pt x="6119219" y="2981674"/>
                </a:moveTo>
                <a:cubicBezTo>
                  <a:pt x="6120930" y="2981159"/>
                  <a:pt x="6123052" y="2981508"/>
                  <a:pt x="6125858" y="2983302"/>
                </a:cubicBezTo>
                <a:cubicBezTo>
                  <a:pt x="6129634" y="2993451"/>
                  <a:pt x="6129393" y="3000270"/>
                  <a:pt x="6124837" y="3009353"/>
                </a:cubicBezTo>
                <a:cubicBezTo>
                  <a:pt x="6130467" y="3010717"/>
                  <a:pt x="6137272" y="3010115"/>
                  <a:pt x="6135073" y="3023838"/>
                </a:cubicBezTo>
                <a:cubicBezTo>
                  <a:pt x="6129101" y="3023045"/>
                  <a:pt x="6123155" y="3022283"/>
                  <a:pt x="6117152" y="3021573"/>
                </a:cubicBezTo>
                <a:cubicBezTo>
                  <a:pt x="6121115" y="3000977"/>
                  <a:pt x="6108396" y="3006733"/>
                  <a:pt x="6107450" y="2993995"/>
                </a:cubicBezTo>
                <a:cubicBezTo>
                  <a:pt x="6112641" y="2992543"/>
                  <a:pt x="6114085" y="2983219"/>
                  <a:pt x="6119219" y="2981674"/>
                </a:cubicBezTo>
                <a:close/>
                <a:moveTo>
                  <a:pt x="5751284" y="2965606"/>
                </a:moveTo>
                <a:cubicBezTo>
                  <a:pt x="5746960" y="2967840"/>
                  <a:pt x="5751359" y="2983644"/>
                  <a:pt x="5743646" y="2999233"/>
                </a:cubicBezTo>
                <a:cubicBezTo>
                  <a:pt x="5748572" y="2990693"/>
                  <a:pt x="5760706" y="2997403"/>
                  <a:pt x="5765661" y="2988921"/>
                </a:cubicBezTo>
                <a:cubicBezTo>
                  <a:pt x="5765098" y="2980656"/>
                  <a:pt x="5758805" y="2981420"/>
                  <a:pt x="5758510" y="2988047"/>
                </a:cubicBezTo>
                <a:cubicBezTo>
                  <a:pt x="5754011" y="2985948"/>
                  <a:pt x="5754602" y="2967889"/>
                  <a:pt x="5759287" y="2968408"/>
                </a:cubicBezTo>
                <a:cubicBezTo>
                  <a:pt x="5755135" y="2965625"/>
                  <a:pt x="5752725" y="2964862"/>
                  <a:pt x="5751284" y="2965606"/>
                </a:cubicBezTo>
                <a:close/>
                <a:moveTo>
                  <a:pt x="6480464" y="2937505"/>
                </a:moveTo>
                <a:cubicBezTo>
                  <a:pt x="6499136" y="2938542"/>
                  <a:pt x="6509096" y="2953433"/>
                  <a:pt x="6522650" y="2962683"/>
                </a:cubicBezTo>
                <a:cubicBezTo>
                  <a:pt x="6512741" y="2955970"/>
                  <a:pt x="6513036" y="2970673"/>
                  <a:pt x="6504546" y="2966827"/>
                </a:cubicBezTo>
                <a:cubicBezTo>
                  <a:pt x="6497584" y="2943043"/>
                  <a:pt x="6484941" y="2956025"/>
                  <a:pt x="6480464" y="2937505"/>
                </a:cubicBezTo>
                <a:close/>
                <a:moveTo>
                  <a:pt x="5281399" y="2919841"/>
                </a:moveTo>
                <a:cubicBezTo>
                  <a:pt x="5275850" y="2920680"/>
                  <a:pt x="5270420" y="2926866"/>
                  <a:pt x="5270876" y="2937748"/>
                </a:cubicBezTo>
                <a:cubicBezTo>
                  <a:pt x="5279661" y="2939767"/>
                  <a:pt x="5288099" y="2940996"/>
                  <a:pt x="5292624" y="2934011"/>
                </a:cubicBezTo>
                <a:cubicBezTo>
                  <a:pt x="5292610" y="2923510"/>
                  <a:pt x="5286947" y="2919002"/>
                  <a:pt x="5281399" y="2919841"/>
                </a:cubicBezTo>
                <a:close/>
                <a:moveTo>
                  <a:pt x="5048782" y="2908945"/>
                </a:moveTo>
                <a:cubicBezTo>
                  <a:pt x="5046479" y="2936712"/>
                  <a:pt x="5061155" y="2928201"/>
                  <a:pt x="5069807" y="2924738"/>
                </a:cubicBezTo>
                <a:cubicBezTo>
                  <a:pt x="5074118" y="2901496"/>
                  <a:pt x="5056040" y="2913799"/>
                  <a:pt x="5048782" y="2908945"/>
                </a:cubicBezTo>
                <a:close/>
                <a:moveTo>
                  <a:pt x="5201176" y="2902868"/>
                </a:moveTo>
                <a:cubicBezTo>
                  <a:pt x="5195925" y="2903673"/>
                  <a:pt x="5190709" y="2910909"/>
                  <a:pt x="5192051" y="2927519"/>
                </a:cubicBezTo>
                <a:cubicBezTo>
                  <a:pt x="5205227" y="2938676"/>
                  <a:pt x="5199631" y="2910445"/>
                  <a:pt x="5210505" y="2916800"/>
                </a:cubicBezTo>
                <a:cubicBezTo>
                  <a:pt x="5211709" y="2907690"/>
                  <a:pt x="5206426" y="2902063"/>
                  <a:pt x="5201176" y="2902868"/>
                </a:cubicBezTo>
                <a:close/>
                <a:moveTo>
                  <a:pt x="5297472" y="2901797"/>
                </a:moveTo>
                <a:cubicBezTo>
                  <a:pt x="5295411" y="2934747"/>
                  <a:pt x="5315525" y="2919065"/>
                  <a:pt x="5322302" y="2911591"/>
                </a:cubicBezTo>
                <a:cubicBezTo>
                  <a:pt x="5328221" y="2904280"/>
                  <a:pt x="5308936" y="2909543"/>
                  <a:pt x="5297472" y="2901797"/>
                </a:cubicBezTo>
                <a:close/>
                <a:moveTo>
                  <a:pt x="5117617" y="2898197"/>
                </a:moveTo>
                <a:cubicBezTo>
                  <a:pt x="5114777" y="2927519"/>
                  <a:pt x="5133662" y="2918137"/>
                  <a:pt x="5142177" y="2914480"/>
                </a:cubicBezTo>
                <a:cubicBezTo>
                  <a:pt x="5146035" y="2890015"/>
                  <a:pt x="5125544" y="2904033"/>
                  <a:pt x="5117617" y="2898197"/>
                </a:cubicBezTo>
                <a:close/>
                <a:moveTo>
                  <a:pt x="5160846" y="2897269"/>
                </a:moveTo>
                <a:cubicBezTo>
                  <a:pt x="5143223" y="2907089"/>
                  <a:pt x="5146811" y="2922745"/>
                  <a:pt x="5133741" y="2946205"/>
                </a:cubicBezTo>
                <a:cubicBezTo>
                  <a:pt x="5144589" y="2952534"/>
                  <a:pt x="5141348" y="2929237"/>
                  <a:pt x="5152142" y="2935486"/>
                </a:cubicBezTo>
                <a:cubicBezTo>
                  <a:pt x="5157660" y="2938539"/>
                  <a:pt x="5148551" y="2946614"/>
                  <a:pt x="5155222" y="2949014"/>
                </a:cubicBezTo>
                <a:cubicBezTo>
                  <a:pt x="5136635" y="2980221"/>
                  <a:pt x="5125867" y="2921356"/>
                  <a:pt x="5105081" y="2942522"/>
                </a:cubicBezTo>
                <a:cubicBezTo>
                  <a:pt x="5102108" y="2952614"/>
                  <a:pt x="5121582" y="2955234"/>
                  <a:pt x="5119411" y="2944269"/>
                </a:cubicBezTo>
                <a:cubicBezTo>
                  <a:pt x="5130124" y="2967617"/>
                  <a:pt x="5085262" y="2959189"/>
                  <a:pt x="5106878" y="2988620"/>
                </a:cubicBezTo>
                <a:cubicBezTo>
                  <a:pt x="5100421" y="2988620"/>
                  <a:pt x="5099618" y="2979674"/>
                  <a:pt x="5092815" y="2980192"/>
                </a:cubicBezTo>
                <a:cubicBezTo>
                  <a:pt x="5094929" y="2975255"/>
                  <a:pt x="5096966" y="2970154"/>
                  <a:pt x="5097180" y="2961099"/>
                </a:cubicBezTo>
                <a:cubicBezTo>
                  <a:pt x="5084646" y="2962408"/>
                  <a:pt x="5069754" y="2973754"/>
                  <a:pt x="5069031" y="2944295"/>
                </a:cubicBezTo>
                <a:cubicBezTo>
                  <a:pt x="5060137" y="2958917"/>
                  <a:pt x="5057029" y="2952806"/>
                  <a:pt x="5043720" y="2947568"/>
                </a:cubicBezTo>
                <a:cubicBezTo>
                  <a:pt x="5039353" y="2972801"/>
                  <a:pt x="5062387" y="2954825"/>
                  <a:pt x="5064397" y="2969991"/>
                </a:cubicBezTo>
                <a:cubicBezTo>
                  <a:pt x="5054032" y="2988594"/>
                  <a:pt x="5044657" y="2965707"/>
                  <a:pt x="5035014" y="2985865"/>
                </a:cubicBezTo>
                <a:cubicBezTo>
                  <a:pt x="5031398" y="2964209"/>
                  <a:pt x="5046746" y="2982374"/>
                  <a:pt x="5043183" y="2960635"/>
                </a:cubicBezTo>
                <a:cubicBezTo>
                  <a:pt x="5030462" y="2959871"/>
                  <a:pt x="5026415" y="2977274"/>
                  <a:pt x="5013719" y="2976538"/>
                </a:cubicBezTo>
                <a:cubicBezTo>
                  <a:pt x="5007294" y="2998958"/>
                  <a:pt x="5025774" y="2982019"/>
                  <a:pt x="5023685" y="2997515"/>
                </a:cubicBezTo>
                <a:cubicBezTo>
                  <a:pt x="5019748" y="3014918"/>
                  <a:pt x="5011658" y="2984256"/>
                  <a:pt x="5005578" y="3001742"/>
                </a:cubicBezTo>
                <a:cubicBezTo>
                  <a:pt x="4996872" y="2995768"/>
                  <a:pt x="5018139" y="2983628"/>
                  <a:pt x="5006839" y="2969035"/>
                </a:cubicBezTo>
                <a:cubicBezTo>
                  <a:pt x="4995321" y="2984911"/>
                  <a:pt x="4997328" y="2997214"/>
                  <a:pt x="4977427" y="2984911"/>
                </a:cubicBezTo>
                <a:cubicBezTo>
                  <a:pt x="4979945" y="2991077"/>
                  <a:pt x="4980670" y="3000215"/>
                  <a:pt x="4979972" y="3011561"/>
                </a:cubicBezTo>
                <a:cubicBezTo>
                  <a:pt x="4967571" y="3014780"/>
                  <a:pt x="4974990" y="2986684"/>
                  <a:pt x="4966688" y="2983548"/>
                </a:cubicBezTo>
                <a:cubicBezTo>
                  <a:pt x="4933876" y="3034474"/>
                  <a:pt x="4897505" y="2986086"/>
                  <a:pt x="4861317" y="3009187"/>
                </a:cubicBezTo>
                <a:cubicBezTo>
                  <a:pt x="4859388" y="2989986"/>
                  <a:pt x="4830571" y="2988866"/>
                  <a:pt x="4832098" y="3018543"/>
                </a:cubicBezTo>
                <a:cubicBezTo>
                  <a:pt x="4821865" y="3000868"/>
                  <a:pt x="4825613" y="2998987"/>
                  <a:pt x="4807831" y="2995659"/>
                </a:cubicBezTo>
                <a:cubicBezTo>
                  <a:pt x="4794999" y="3045849"/>
                  <a:pt x="4729486" y="2985977"/>
                  <a:pt x="4702676" y="3014860"/>
                </a:cubicBezTo>
                <a:cubicBezTo>
                  <a:pt x="4701334" y="3032836"/>
                  <a:pt x="4707307" y="3038048"/>
                  <a:pt x="4712906" y="3029291"/>
                </a:cubicBezTo>
                <a:cubicBezTo>
                  <a:pt x="4712023" y="3034500"/>
                  <a:pt x="4709076" y="3035402"/>
                  <a:pt x="4708809" y="3041949"/>
                </a:cubicBezTo>
                <a:cubicBezTo>
                  <a:pt x="4699996" y="3016988"/>
                  <a:pt x="4660864" y="2992984"/>
                  <a:pt x="4648196" y="3027518"/>
                </a:cubicBezTo>
                <a:cubicBezTo>
                  <a:pt x="4630973" y="3001933"/>
                  <a:pt x="4613268" y="3020428"/>
                  <a:pt x="4590851" y="3020044"/>
                </a:cubicBezTo>
                <a:cubicBezTo>
                  <a:pt x="4591413" y="3033466"/>
                  <a:pt x="4600038" y="3034091"/>
                  <a:pt x="4600601" y="3047539"/>
                </a:cubicBezTo>
                <a:cubicBezTo>
                  <a:pt x="4603733" y="3034612"/>
                  <a:pt x="4616482" y="3030817"/>
                  <a:pt x="4622323" y="3043856"/>
                </a:cubicBezTo>
                <a:cubicBezTo>
                  <a:pt x="4621035" y="3055259"/>
                  <a:pt x="4615600" y="3057905"/>
                  <a:pt x="4607510" y="3055013"/>
                </a:cubicBezTo>
                <a:cubicBezTo>
                  <a:pt x="4620690" y="3072909"/>
                  <a:pt x="4642277" y="3063115"/>
                  <a:pt x="4664587" y="3069034"/>
                </a:cubicBezTo>
                <a:cubicBezTo>
                  <a:pt x="4660597" y="3059870"/>
                  <a:pt x="4663569" y="3058587"/>
                  <a:pt x="4665364" y="3049423"/>
                </a:cubicBezTo>
                <a:cubicBezTo>
                  <a:pt x="4671499" y="3062951"/>
                  <a:pt x="4679640" y="3055749"/>
                  <a:pt x="4683498" y="3045193"/>
                </a:cubicBezTo>
                <a:cubicBezTo>
                  <a:pt x="4699622" y="3075091"/>
                  <a:pt x="4770332" y="3037693"/>
                  <a:pt x="4760021" y="3114233"/>
                </a:cubicBezTo>
                <a:cubicBezTo>
                  <a:pt x="4787769" y="3112761"/>
                  <a:pt x="4796473" y="3115324"/>
                  <a:pt x="4823712" y="3142166"/>
                </a:cubicBezTo>
                <a:cubicBezTo>
                  <a:pt x="4828721" y="3131581"/>
                  <a:pt x="4838470" y="3130900"/>
                  <a:pt x="4842624" y="3118405"/>
                </a:cubicBezTo>
                <a:cubicBezTo>
                  <a:pt x="4847713" y="3148466"/>
                  <a:pt x="4886682" y="3146882"/>
                  <a:pt x="4907091" y="3126779"/>
                </a:cubicBezTo>
                <a:cubicBezTo>
                  <a:pt x="4916117" y="3126836"/>
                  <a:pt x="4915209" y="3142518"/>
                  <a:pt x="4920645" y="3148274"/>
                </a:cubicBezTo>
                <a:cubicBezTo>
                  <a:pt x="4954367" y="3146284"/>
                  <a:pt x="4994836" y="3135782"/>
                  <a:pt x="5025561" y="3135619"/>
                </a:cubicBezTo>
                <a:cubicBezTo>
                  <a:pt x="5026604" y="3110742"/>
                  <a:pt x="5047657" y="3098765"/>
                  <a:pt x="5065978" y="3114616"/>
                </a:cubicBezTo>
                <a:cubicBezTo>
                  <a:pt x="5079289" y="3102039"/>
                  <a:pt x="5128947" y="3082156"/>
                  <a:pt x="5145045" y="3118325"/>
                </a:cubicBezTo>
                <a:cubicBezTo>
                  <a:pt x="5159561" y="3122251"/>
                  <a:pt x="5144775" y="3109158"/>
                  <a:pt x="5149598" y="3092683"/>
                </a:cubicBezTo>
                <a:cubicBezTo>
                  <a:pt x="5161810" y="3102176"/>
                  <a:pt x="5190766" y="3110278"/>
                  <a:pt x="5203327" y="3099722"/>
                </a:cubicBezTo>
                <a:cubicBezTo>
                  <a:pt x="5186773" y="3072608"/>
                  <a:pt x="5222451" y="3056651"/>
                  <a:pt x="5237610" y="3051602"/>
                </a:cubicBezTo>
                <a:cubicBezTo>
                  <a:pt x="5224352" y="3031147"/>
                  <a:pt x="5204800" y="3057822"/>
                  <a:pt x="5193872" y="3065623"/>
                </a:cubicBezTo>
                <a:cubicBezTo>
                  <a:pt x="5188622" y="3057633"/>
                  <a:pt x="5187230" y="3043449"/>
                  <a:pt x="5176756" y="3043667"/>
                </a:cubicBezTo>
                <a:cubicBezTo>
                  <a:pt x="5177212" y="3049014"/>
                  <a:pt x="5180052" y="3050703"/>
                  <a:pt x="5179838" y="3057195"/>
                </a:cubicBezTo>
                <a:cubicBezTo>
                  <a:pt x="5127768" y="3029454"/>
                  <a:pt x="5081297" y="3035729"/>
                  <a:pt x="5039887" y="3045577"/>
                </a:cubicBezTo>
                <a:cubicBezTo>
                  <a:pt x="5029337" y="3035729"/>
                  <a:pt x="5007935" y="3042931"/>
                  <a:pt x="5004827" y="3021327"/>
                </a:cubicBezTo>
                <a:cubicBezTo>
                  <a:pt x="5035844" y="3010525"/>
                  <a:pt x="5079368" y="3012624"/>
                  <a:pt x="5108939" y="3028363"/>
                </a:cubicBezTo>
                <a:cubicBezTo>
                  <a:pt x="5107252" y="3022908"/>
                  <a:pt x="5105644" y="3017235"/>
                  <a:pt x="5106127" y="3008260"/>
                </a:cubicBezTo>
                <a:cubicBezTo>
                  <a:pt x="5107974" y="2999585"/>
                  <a:pt x="5141294" y="3029646"/>
                  <a:pt x="5135776" y="2985865"/>
                </a:cubicBezTo>
                <a:cubicBezTo>
                  <a:pt x="5148096" y="3022962"/>
                  <a:pt x="5160258" y="2988838"/>
                  <a:pt x="5166498" y="3029265"/>
                </a:cubicBezTo>
                <a:cubicBezTo>
                  <a:pt x="5182596" y="3032510"/>
                  <a:pt x="5199176" y="3036682"/>
                  <a:pt x="5199739" y="3007223"/>
                </a:cubicBezTo>
                <a:cubicBezTo>
                  <a:pt x="5188648" y="3002586"/>
                  <a:pt x="5185220" y="3019689"/>
                  <a:pt x="5178257" y="3004497"/>
                </a:cubicBezTo>
                <a:cubicBezTo>
                  <a:pt x="5189854" y="3000622"/>
                  <a:pt x="5197193" y="2987884"/>
                  <a:pt x="5204586" y="2975146"/>
                </a:cubicBezTo>
                <a:cubicBezTo>
                  <a:pt x="5207800" y="2980246"/>
                  <a:pt x="5201102" y="3005507"/>
                  <a:pt x="5210210" y="3015244"/>
                </a:cubicBezTo>
                <a:cubicBezTo>
                  <a:pt x="5226067" y="3013280"/>
                  <a:pt x="5233353" y="2993150"/>
                  <a:pt x="5243985" y="2980246"/>
                </a:cubicBezTo>
                <a:cubicBezTo>
                  <a:pt x="5236243" y="2965953"/>
                  <a:pt x="5222476" y="2961154"/>
                  <a:pt x="5216610" y="2943914"/>
                </a:cubicBezTo>
                <a:cubicBezTo>
                  <a:pt x="5209085" y="2939850"/>
                  <a:pt x="5209406" y="2952288"/>
                  <a:pt x="5208683" y="2962543"/>
                </a:cubicBezTo>
                <a:cubicBezTo>
                  <a:pt x="5187202" y="2941869"/>
                  <a:pt x="5186829" y="2952969"/>
                  <a:pt x="5158810" y="2949533"/>
                </a:cubicBezTo>
                <a:cubicBezTo>
                  <a:pt x="5162750" y="2923292"/>
                  <a:pt x="5168829" y="2924166"/>
                  <a:pt x="5160846" y="2897269"/>
                </a:cubicBezTo>
                <a:close/>
                <a:moveTo>
                  <a:pt x="5204612" y="2883114"/>
                </a:moveTo>
                <a:cubicBezTo>
                  <a:pt x="5209996" y="2893833"/>
                  <a:pt x="5220817" y="2912026"/>
                  <a:pt x="5229146" y="2899534"/>
                </a:cubicBezTo>
                <a:cubicBezTo>
                  <a:pt x="5224352" y="2888678"/>
                  <a:pt x="5215756" y="2883984"/>
                  <a:pt x="5204612" y="2883114"/>
                </a:cubicBezTo>
                <a:close/>
                <a:moveTo>
                  <a:pt x="5198657" y="2876181"/>
                </a:moveTo>
                <a:cubicBezTo>
                  <a:pt x="5197091" y="2874419"/>
                  <a:pt x="5194833" y="2874859"/>
                  <a:pt x="5192380" y="2876267"/>
                </a:cubicBezTo>
                <a:cubicBezTo>
                  <a:pt x="5187469" y="2879084"/>
                  <a:pt x="5181778" y="2885774"/>
                  <a:pt x="5179272" y="2886467"/>
                </a:cubicBezTo>
                <a:cubicBezTo>
                  <a:pt x="5175927" y="2906107"/>
                  <a:pt x="5182034" y="2910746"/>
                  <a:pt x="5181337" y="2926101"/>
                </a:cubicBezTo>
                <a:cubicBezTo>
                  <a:pt x="5189773" y="2917917"/>
                  <a:pt x="5185917" y="2883904"/>
                  <a:pt x="5200781" y="2889305"/>
                </a:cubicBezTo>
                <a:cubicBezTo>
                  <a:pt x="5201096" y="2881907"/>
                  <a:pt x="5200223" y="2877943"/>
                  <a:pt x="5198657" y="2876181"/>
                </a:cubicBezTo>
                <a:close/>
                <a:moveTo>
                  <a:pt x="5917878" y="2870891"/>
                </a:moveTo>
                <a:cubicBezTo>
                  <a:pt x="5913485" y="2875886"/>
                  <a:pt x="5907939" y="2878231"/>
                  <a:pt x="5899743" y="2875092"/>
                </a:cubicBezTo>
                <a:cubicBezTo>
                  <a:pt x="5894201" y="2914890"/>
                  <a:pt x="5920448" y="2902235"/>
                  <a:pt x="5927840" y="2891923"/>
                </a:cubicBezTo>
                <a:cubicBezTo>
                  <a:pt x="5929904" y="2876484"/>
                  <a:pt x="5911367" y="2893343"/>
                  <a:pt x="5917878" y="2870891"/>
                </a:cubicBezTo>
                <a:close/>
                <a:moveTo>
                  <a:pt x="5561985" y="2857475"/>
                </a:moveTo>
                <a:cubicBezTo>
                  <a:pt x="5571332" y="2874714"/>
                  <a:pt x="5584133" y="2851063"/>
                  <a:pt x="5590347" y="2867730"/>
                </a:cubicBezTo>
                <a:cubicBezTo>
                  <a:pt x="5583337" y="2883987"/>
                  <a:pt x="5563569" y="2877796"/>
                  <a:pt x="5561449" y="2870593"/>
                </a:cubicBezTo>
                <a:cubicBezTo>
                  <a:pt x="5565871" y="2869777"/>
                  <a:pt x="5563967" y="2863557"/>
                  <a:pt x="5561985" y="2857475"/>
                </a:cubicBezTo>
                <a:close/>
                <a:moveTo>
                  <a:pt x="5436162" y="2854253"/>
                </a:moveTo>
                <a:cubicBezTo>
                  <a:pt x="5418028" y="2849479"/>
                  <a:pt x="5422850" y="2899096"/>
                  <a:pt x="5442028" y="2887830"/>
                </a:cubicBezTo>
                <a:cubicBezTo>
                  <a:pt x="5443178" y="2871685"/>
                  <a:pt x="5441252" y="2860444"/>
                  <a:pt x="5436162" y="2854253"/>
                </a:cubicBezTo>
                <a:close/>
                <a:moveTo>
                  <a:pt x="5734963" y="2853709"/>
                </a:moveTo>
                <a:cubicBezTo>
                  <a:pt x="5744259" y="2859299"/>
                  <a:pt x="5752751" y="2866392"/>
                  <a:pt x="5759238" y="2876593"/>
                </a:cubicBezTo>
                <a:cubicBezTo>
                  <a:pt x="5751438" y="2887149"/>
                  <a:pt x="5729884" y="2882269"/>
                  <a:pt x="5734963" y="2853709"/>
                </a:cubicBezTo>
                <a:close/>
                <a:moveTo>
                  <a:pt x="6249207" y="2847108"/>
                </a:moveTo>
                <a:cubicBezTo>
                  <a:pt x="6254266" y="2846091"/>
                  <a:pt x="6258456" y="2846183"/>
                  <a:pt x="6260949" y="2848276"/>
                </a:cubicBezTo>
                <a:cubicBezTo>
                  <a:pt x="6264270" y="2851068"/>
                  <a:pt x="6264576" y="2857420"/>
                  <a:pt x="6259903" y="2869448"/>
                </a:cubicBezTo>
                <a:cubicBezTo>
                  <a:pt x="6237674" y="2877249"/>
                  <a:pt x="6225993" y="2883168"/>
                  <a:pt x="6202583" y="2862028"/>
                </a:cubicBezTo>
                <a:cubicBezTo>
                  <a:pt x="6211038" y="2863179"/>
                  <a:pt x="6234031" y="2850158"/>
                  <a:pt x="6249207" y="2847108"/>
                </a:cubicBezTo>
                <a:close/>
                <a:moveTo>
                  <a:pt x="6181207" y="2801303"/>
                </a:moveTo>
                <a:cubicBezTo>
                  <a:pt x="6185773" y="2803190"/>
                  <a:pt x="6205775" y="2825008"/>
                  <a:pt x="6203404" y="2842500"/>
                </a:cubicBezTo>
                <a:cubicBezTo>
                  <a:pt x="6190231" y="2840699"/>
                  <a:pt x="6190551" y="2817703"/>
                  <a:pt x="6183186" y="2806958"/>
                </a:cubicBezTo>
                <a:cubicBezTo>
                  <a:pt x="6179878" y="2802259"/>
                  <a:pt x="6179685" y="2800674"/>
                  <a:pt x="6181207" y="2801303"/>
                </a:cubicBezTo>
                <a:close/>
                <a:moveTo>
                  <a:pt x="5798626" y="2789770"/>
                </a:moveTo>
                <a:cubicBezTo>
                  <a:pt x="5800023" y="2803436"/>
                  <a:pt x="5815527" y="2793616"/>
                  <a:pt x="5805001" y="2810228"/>
                </a:cubicBezTo>
                <a:cubicBezTo>
                  <a:pt x="5807790" y="2812110"/>
                  <a:pt x="5812096" y="2811428"/>
                  <a:pt x="5811910" y="2817729"/>
                </a:cubicBezTo>
                <a:cubicBezTo>
                  <a:pt x="5801173" y="2821930"/>
                  <a:pt x="5789360" y="2796972"/>
                  <a:pt x="5798626" y="2789770"/>
                </a:cubicBezTo>
                <a:close/>
                <a:moveTo>
                  <a:pt x="5914556" y="2772066"/>
                </a:moveTo>
                <a:cubicBezTo>
                  <a:pt x="5899315" y="2782842"/>
                  <a:pt x="5881878" y="2845934"/>
                  <a:pt x="5907887" y="2849972"/>
                </a:cubicBezTo>
                <a:cubicBezTo>
                  <a:pt x="5904084" y="2816420"/>
                  <a:pt x="5938553" y="2849181"/>
                  <a:pt x="5948331" y="2828912"/>
                </a:cubicBezTo>
                <a:cubicBezTo>
                  <a:pt x="5940294" y="2812766"/>
                  <a:pt x="5943697" y="2807144"/>
                  <a:pt x="5946563" y="2782759"/>
                </a:cubicBezTo>
                <a:cubicBezTo>
                  <a:pt x="5927573" y="2780168"/>
                  <a:pt x="5923636" y="2803000"/>
                  <a:pt x="5914556" y="2772066"/>
                </a:cubicBezTo>
                <a:close/>
                <a:moveTo>
                  <a:pt x="5331730" y="2761920"/>
                </a:moveTo>
                <a:cubicBezTo>
                  <a:pt x="5310545" y="2757392"/>
                  <a:pt x="5309018" y="2796208"/>
                  <a:pt x="5330980" y="2781505"/>
                </a:cubicBezTo>
                <a:cubicBezTo>
                  <a:pt x="5331247" y="2774987"/>
                  <a:pt x="5331489" y="2768441"/>
                  <a:pt x="5331730" y="2761920"/>
                </a:cubicBezTo>
                <a:close/>
                <a:moveTo>
                  <a:pt x="6253047" y="2753103"/>
                </a:moveTo>
                <a:cubicBezTo>
                  <a:pt x="6254972" y="2754451"/>
                  <a:pt x="6256367" y="2757762"/>
                  <a:pt x="6256855" y="2764022"/>
                </a:cubicBezTo>
                <a:cubicBezTo>
                  <a:pt x="6253989" y="2765113"/>
                  <a:pt x="6252459" y="2768959"/>
                  <a:pt x="6252758" y="2776651"/>
                </a:cubicBezTo>
                <a:cubicBezTo>
                  <a:pt x="6242151" y="2752785"/>
                  <a:pt x="6242364" y="2785271"/>
                  <a:pt x="6231516" y="2767295"/>
                </a:cubicBezTo>
                <a:cubicBezTo>
                  <a:pt x="6234983" y="2764214"/>
                  <a:pt x="6240830" y="2757135"/>
                  <a:pt x="6246054" y="2753956"/>
                </a:cubicBezTo>
                <a:cubicBezTo>
                  <a:pt x="6248665" y="2752368"/>
                  <a:pt x="6251121" y="2751754"/>
                  <a:pt x="6253047" y="2753103"/>
                </a:cubicBezTo>
                <a:close/>
                <a:moveTo>
                  <a:pt x="5296187" y="2750654"/>
                </a:moveTo>
                <a:cubicBezTo>
                  <a:pt x="5304356" y="2765574"/>
                  <a:pt x="5291901" y="2779323"/>
                  <a:pt x="5298223" y="2790371"/>
                </a:cubicBezTo>
                <a:cubicBezTo>
                  <a:pt x="5307491" y="2793834"/>
                  <a:pt x="5313329" y="2740754"/>
                  <a:pt x="5296187" y="2750654"/>
                </a:cubicBezTo>
                <a:close/>
                <a:moveTo>
                  <a:pt x="5371934" y="2747464"/>
                </a:moveTo>
                <a:cubicBezTo>
                  <a:pt x="5366577" y="2756301"/>
                  <a:pt x="5386531" y="2777141"/>
                  <a:pt x="5399547" y="2777278"/>
                </a:cubicBezTo>
                <a:cubicBezTo>
                  <a:pt x="5384925" y="2808673"/>
                  <a:pt x="5355326" y="2762874"/>
                  <a:pt x="5339177" y="2756330"/>
                </a:cubicBezTo>
                <a:cubicBezTo>
                  <a:pt x="5335935" y="2776485"/>
                  <a:pt x="5338561" y="2783031"/>
                  <a:pt x="5334329" y="2788544"/>
                </a:cubicBezTo>
                <a:cubicBezTo>
                  <a:pt x="5338077" y="2808811"/>
                  <a:pt x="5349567" y="2775941"/>
                  <a:pt x="5342284" y="2769858"/>
                </a:cubicBezTo>
                <a:cubicBezTo>
                  <a:pt x="5351603" y="2803736"/>
                  <a:pt x="5385111" y="2790096"/>
                  <a:pt x="5383182" y="2827740"/>
                </a:cubicBezTo>
                <a:cubicBezTo>
                  <a:pt x="5392101" y="2818138"/>
                  <a:pt x="5404449" y="2815930"/>
                  <a:pt x="5416181" y="2812302"/>
                </a:cubicBezTo>
                <a:cubicBezTo>
                  <a:pt x="5419768" y="2830278"/>
                  <a:pt x="5437957" y="2846970"/>
                  <a:pt x="5447652" y="2836088"/>
                </a:cubicBezTo>
                <a:cubicBezTo>
                  <a:pt x="5435009" y="2793834"/>
                  <a:pt x="5412699" y="2794352"/>
                  <a:pt x="5396977" y="2750628"/>
                </a:cubicBezTo>
                <a:cubicBezTo>
                  <a:pt x="5386370" y="2755348"/>
                  <a:pt x="5376191" y="2752865"/>
                  <a:pt x="5371934" y="2747464"/>
                </a:cubicBezTo>
                <a:close/>
                <a:moveTo>
                  <a:pt x="5754362" y="2724960"/>
                </a:moveTo>
                <a:cubicBezTo>
                  <a:pt x="5760607" y="2729325"/>
                  <a:pt x="5769123" y="2730307"/>
                  <a:pt x="5771777" y="2740319"/>
                </a:cubicBezTo>
                <a:cubicBezTo>
                  <a:pt x="5758968" y="2741736"/>
                  <a:pt x="5758038" y="2767977"/>
                  <a:pt x="5742093" y="2762768"/>
                </a:cubicBezTo>
                <a:cubicBezTo>
                  <a:pt x="5742709" y="2742853"/>
                  <a:pt x="5750668" y="2738325"/>
                  <a:pt x="5754362" y="2724960"/>
                </a:cubicBezTo>
                <a:close/>
                <a:moveTo>
                  <a:pt x="5409021" y="2719476"/>
                </a:moveTo>
                <a:cubicBezTo>
                  <a:pt x="5411937" y="2734697"/>
                  <a:pt x="5427395" y="2710530"/>
                  <a:pt x="5426163" y="2741461"/>
                </a:cubicBezTo>
                <a:cubicBezTo>
                  <a:pt x="5422471" y="2753137"/>
                  <a:pt x="5396516" y="2731670"/>
                  <a:pt x="5409021" y="2719476"/>
                </a:cubicBezTo>
                <a:close/>
                <a:moveTo>
                  <a:pt x="5309496" y="2713173"/>
                </a:moveTo>
                <a:cubicBezTo>
                  <a:pt x="5304010" y="2711948"/>
                  <a:pt x="5299657" y="2712827"/>
                  <a:pt x="5297447" y="2718085"/>
                </a:cubicBezTo>
                <a:cubicBezTo>
                  <a:pt x="5314268" y="2748881"/>
                  <a:pt x="5346730" y="2725968"/>
                  <a:pt x="5361167" y="2746046"/>
                </a:cubicBezTo>
                <a:cubicBezTo>
                  <a:pt x="5355728" y="2732297"/>
                  <a:pt x="5361808" y="2737753"/>
                  <a:pt x="5362184" y="2719914"/>
                </a:cubicBezTo>
                <a:cubicBezTo>
                  <a:pt x="5352621" y="2739514"/>
                  <a:pt x="5325960" y="2716856"/>
                  <a:pt x="5309496" y="2713173"/>
                </a:cubicBezTo>
                <a:close/>
                <a:moveTo>
                  <a:pt x="5532093" y="2702620"/>
                </a:moveTo>
                <a:cubicBezTo>
                  <a:pt x="5570176" y="2701529"/>
                  <a:pt x="5532760" y="2800492"/>
                  <a:pt x="5519504" y="2746974"/>
                </a:cubicBezTo>
                <a:cubicBezTo>
                  <a:pt x="5520921" y="2738245"/>
                  <a:pt x="5538176" y="2757504"/>
                  <a:pt x="5541520" y="2736662"/>
                </a:cubicBezTo>
                <a:cubicBezTo>
                  <a:pt x="5538790" y="2724717"/>
                  <a:pt x="5533646" y="2716532"/>
                  <a:pt x="5532093" y="2702620"/>
                </a:cubicBezTo>
                <a:close/>
                <a:moveTo>
                  <a:pt x="5568127" y="2700710"/>
                </a:moveTo>
                <a:cubicBezTo>
                  <a:pt x="5577080" y="2700902"/>
                  <a:pt x="5582858" y="2706028"/>
                  <a:pt x="5585510" y="2716068"/>
                </a:cubicBezTo>
                <a:cubicBezTo>
                  <a:pt x="5583180" y="2719559"/>
                  <a:pt x="5567915" y="2729162"/>
                  <a:pt x="5567593" y="2713803"/>
                </a:cubicBezTo>
                <a:cubicBezTo>
                  <a:pt x="5571984" y="2712958"/>
                  <a:pt x="5570115" y="2706876"/>
                  <a:pt x="5568127" y="2700710"/>
                </a:cubicBezTo>
                <a:close/>
                <a:moveTo>
                  <a:pt x="7159404" y="2697655"/>
                </a:moveTo>
                <a:cubicBezTo>
                  <a:pt x="7164468" y="2701856"/>
                  <a:pt x="7178233" y="2692417"/>
                  <a:pt x="7177055" y="2706438"/>
                </a:cubicBezTo>
                <a:cubicBezTo>
                  <a:pt x="7171375" y="2716066"/>
                  <a:pt x="7157689" y="2726733"/>
                  <a:pt x="7159404" y="2697655"/>
                </a:cubicBezTo>
                <a:close/>
                <a:moveTo>
                  <a:pt x="5793927" y="2696856"/>
                </a:moveTo>
                <a:cubicBezTo>
                  <a:pt x="5800606" y="2693932"/>
                  <a:pt x="5807526" y="2694464"/>
                  <a:pt x="5809385" y="2699293"/>
                </a:cubicBezTo>
                <a:cubicBezTo>
                  <a:pt x="5797844" y="2700956"/>
                  <a:pt x="5793582" y="2717924"/>
                  <a:pt x="5779957" y="2715141"/>
                </a:cubicBezTo>
                <a:cubicBezTo>
                  <a:pt x="5780821" y="2706154"/>
                  <a:pt x="5787252" y="2699777"/>
                  <a:pt x="5793927" y="2696856"/>
                </a:cubicBezTo>
                <a:close/>
                <a:moveTo>
                  <a:pt x="5670725" y="2696738"/>
                </a:moveTo>
                <a:cubicBezTo>
                  <a:pt x="5675038" y="2695031"/>
                  <a:pt x="5678121" y="2695664"/>
                  <a:pt x="5679448" y="2708620"/>
                </a:cubicBezTo>
                <a:cubicBezTo>
                  <a:pt x="5670340" y="2712194"/>
                  <a:pt x="5657722" y="2716014"/>
                  <a:pt x="5654613" y="2698909"/>
                </a:cubicBezTo>
                <a:cubicBezTo>
                  <a:pt x="5660866" y="2702497"/>
                  <a:pt x="5666412" y="2698445"/>
                  <a:pt x="5670725" y="2696738"/>
                </a:cubicBezTo>
                <a:close/>
                <a:moveTo>
                  <a:pt x="7312981" y="2690315"/>
                </a:moveTo>
                <a:cubicBezTo>
                  <a:pt x="7318630" y="2690060"/>
                  <a:pt x="7324080" y="2692311"/>
                  <a:pt x="7324927" y="2699456"/>
                </a:cubicBezTo>
                <a:cubicBezTo>
                  <a:pt x="7321656" y="2705183"/>
                  <a:pt x="7301542" y="2710338"/>
                  <a:pt x="7299855" y="2696208"/>
                </a:cubicBezTo>
                <a:cubicBezTo>
                  <a:pt x="7301489" y="2693333"/>
                  <a:pt x="7307335" y="2690570"/>
                  <a:pt x="7312981" y="2690315"/>
                </a:cubicBezTo>
                <a:close/>
                <a:moveTo>
                  <a:pt x="5251940" y="2685844"/>
                </a:moveTo>
                <a:cubicBezTo>
                  <a:pt x="5252100" y="2702403"/>
                  <a:pt x="5261423" y="2714293"/>
                  <a:pt x="5269324" y="2701257"/>
                </a:cubicBezTo>
                <a:cubicBezTo>
                  <a:pt x="5273848" y="2679842"/>
                  <a:pt x="5258611" y="2689607"/>
                  <a:pt x="5251940" y="2685844"/>
                </a:cubicBezTo>
                <a:close/>
                <a:moveTo>
                  <a:pt x="6277968" y="2684440"/>
                </a:moveTo>
                <a:cubicBezTo>
                  <a:pt x="6281091" y="2685483"/>
                  <a:pt x="6282621" y="2688635"/>
                  <a:pt x="6281147" y="2694957"/>
                </a:cubicBezTo>
                <a:cubicBezTo>
                  <a:pt x="6274474" y="2681509"/>
                  <a:pt x="6258005" y="2707311"/>
                  <a:pt x="6244828" y="2703385"/>
                </a:cubicBezTo>
                <a:cubicBezTo>
                  <a:pt x="6244868" y="2699238"/>
                  <a:pt x="6255420" y="2690810"/>
                  <a:pt x="6265226" y="2686578"/>
                </a:cubicBezTo>
                <a:cubicBezTo>
                  <a:pt x="6270127" y="2684463"/>
                  <a:pt x="6274844" y="2683397"/>
                  <a:pt x="6277968" y="2684440"/>
                </a:cubicBezTo>
                <a:close/>
                <a:moveTo>
                  <a:pt x="5737327" y="2683522"/>
                </a:moveTo>
                <a:cubicBezTo>
                  <a:pt x="5739296" y="2684502"/>
                  <a:pt x="5740818" y="2686718"/>
                  <a:pt x="5741328" y="2690426"/>
                </a:cubicBezTo>
                <a:cubicBezTo>
                  <a:pt x="5733697" y="2701775"/>
                  <a:pt x="5734765" y="2713422"/>
                  <a:pt x="5722908" y="2701120"/>
                </a:cubicBezTo>
                <a:cubicBezTo>
                  <a:pt x="5721969" y="2692884"/>
                  <a:pt x="5726068" y="2686500"/>
                  <a:pt x="5730652" y="2684032"/>
                </a:cubicBezTo>
                <a:cubicBezTo>
                  <a:pt x="5732945" y="2682797"/>
                  <a:pt x="5735359" y="2682542"/>
                  <a:pt x="5737327" y="2683522"/>
                </a:cubicBezTo>
                <a:close/>
                <a:moveTo>
                  <a:pt x="7052208" y="2677116"/>
                </a:moveTo>
                <a:cubicBezTo>
                  <a:pt x="7058850" y="2678863"/>
                  <a:pt x="7064021" y="2682926"/>
                  <a:pt x="7066060" y="2691956"/>
                </a:cubicBezTo>
                <a:cubicBezTo>
                  <a:pt x="7059924" y="2693373"/>
                  <a:pt x="7049610" y="2698637"/>
                  <a:pt x="7044571" y="2689227"/>
                </a:cubicBezTo>
                <a:cubicBezTo>
                  <a:pt x="7048617" y="2688299"/>
                  <a:pt x="7050389" y="2682709"/>
                  <a:pt x="7052208" y="2677116"/>
                </a:cubicBezTo>
                <a:close/>
                <a:moveTo>
                  <a:pt x="7087126" y="2675878"/>
                </a:moveTo>
                <a:cubicBezTo>
                  <a:pt x="7089370" y="2676857"/>
                  <a:pt x="7091091" y="2678936"/>
                  <a:pt x="7091666" y="2682270"/>
                </a:cubicBezTo>
                <a:cubicBezTo>
                  <a:pt x="7084031" y="2684971"/>
                  <a:pt x="7080817" y="2697110"/>
                  <a:pt x="7069623" y="2692471"/>
                </a:cubicBezTo>
                <a:cubicBezTo>
                  <a:pt x="7069181" y="2684083"/>
                  <a:pt x="7074116" y="2678198"/>
                  <a:pt x="7079448" y="2676079"/>
                </a:cubicBezTo>
                <a:cubicBezTo>
                  <a:pt x="7082115" y="2675018"/>
                  <a:pt x="7084882" y="2674899"/>
                  <a:pt x="7087126" y="2675878"/>
                </a:cubicBezTo>
                <a:close/>
                <a:moveTo>
                  <a:pt x="5594517" y="2671360"/>
                </a:moveTo>
                <a:cubicBezTo>
                  <a:pt x="5588488" y="2699184"/>
                  <a:pt x="5607801" y="2687016"/>
                  <a:pt x="5603678" y="2711976"/>
                </a:cubicBezTo>
                <a:cubicBezTo>
                  <a:pt x="5590479" y="2700601"/>
                  <a:pt x="5601859" y="2741026"/>
                  <a:pt x="5588629" y="2729623"/>
                </a:cubicBezTo>
                <a:cubicBezTo>
                  <a:pt x="5586829" y="2709330"/>
                  <a:pt x="5593181" y="2706274"/>
                  <a:pt x="5593716" y="2690916"/>
                </a:cubicBezTo>
                <a:cubicBezTo>
                  <a:pt x="5585629" y="2692692"/>
                  <a:pt x="5573708" y="2703436"/>
                  <a:pt x="5572477" y="2681560"/>
                </a:cubicBezTo>
                <a:cubicBezTo>
                  <a:pt x="5577403" y="2673107"/>
                  <a:pt x="5589559" y="2679842"/>
                  <a:pt x="5594517" y="2671360"/>
                </a:cubicBezTo>
                <a:close/>
                <a:moveTo>
                  <a:pt x="5604431" y="2663335"/>
                </a:moveTo>
                <a:cubicBezTo>
                  <a:pt x="5606179" y="2662806"/>
                  <a:pt x="5607645" y="2664077"/>
                  <a:pt x="5609097" y="2665698"/>
                </a:cubicBezTo>
                <a:cubicBezTo>
                  <a:pt x="5612008" y="2668940"/>
                  <a:pt x="5614860" y="2673585"/>
                  <a:pt x="5619814" y="2668032"/>
                </a:cubicBezTo>
                <a:cubicBezTo>
                  <a:pt x="5615827" y="2686744"/>
                  <a:pt x="5615796" y="2687672"/>
                  <a:pt x="5618287" y="2707285"/>
                </a:cubicBezTo>
                <a:cubicBezTo>
                  <a:pt x="5600668" y="2714651"/>
                  <a:pt x="5616467" y="2669315"/>
                  <a:pt x="5601652" y="2672233"/>
                </a:cubicBezTo>
                <a:cubicBezTo>
                  <a:pt x="5601520" y="2675944"/>
                  <a:pt x="5598440" y="2679298"/>
                  <a:pt x="5598066" y="2671769"/>
                </a:cubicBezTo>
                <a:cubicBezTo>
                  <a:pt x="5600650" y="2666192"/>
                  <a:pt x="5602682" y="2663864"/>
                  <a:pt x="5604431" y="2663335"/>
                </a:cubicBezTo>
                <a:close/>
                <a:moveTo>
                  <a:pt x="5411844" y="2662611"/>
                </a:moveTo>
                <a:cubicBezTo>
                  <a:pt x="5400231" y="2660048"/>
                  <a:pt x="5385150" y="2664051"/>
                  <a:pt x="5378308" y="2676025"/>
                </a:cubicBezTo>
                <a:cubicBezTo>
                  <a:pt x="5380611" y="2700163"/>
                  <a:pt x="5388673" y="2681343"/>
                  <a:pt x="5399523" y="2685406"/>
                </a:cubicBezTo>
                <a:cubicBezTo>
                  <a:pt x="5404637" y="2687480"/>
                  <a:pt x="5400031" y="2705046"/>
                  <a:pt x="5405922" y="2705865"/>
                </a:cubicBezTo>
                <a:cubicBezTo>
                  <a:pt x="5404905" y="2720212"/>
                  <a:pt x="5390628" y="2706630"/>
                  <a:pt x="5384146" y="2709631"/>
                </a:cubicBezTo>
                <a:cubicBezTo>
                  <a:pt x="5373621" y="2719531"/>
                  <a:pt x="5384495" y="2735407"/>
                  <a:pt x="5372415" y="2734371"/>
                </a:cubicBezTo>
                <a:cubicBezTo>
                  <a:pt x="5373058" y="2748392"/>
                  <a:pt x="5388111" y="2735407"/>
                  <a:pt x="5390603" y="2730170"/>
                </a:cubicBezTo>
                <a:cubicBezTo>
                  <a:pt x="5397860" y="2756765"/>
                  <a:pt x="5415162" y="2751502"/>
                  <a:pt x="5421537" y="2767020"/>
                </a:cubicBezTo>
                <a:cubicBezTo>
                  <a:pt x="5432333" y="2763830"/>
                  <a:pt x="5428716" y="2730253"/>
                  <a:pt x="5441011" y="2730170"/>
                </a:cubicBezTo>
                <a:cubicBezTo>
                  <a:pt x="5429574" y="2715605"/>
                  <a:pt x="5414144" y="2707311"/>
                  <a:pt x="5410557" y="2680335"/>
                </a:cubicBezTo>
                <a:cubicBezTo>
                  <a:pt x="5424645" y="2688599"/>
                  <a:pt x="5428047" y="2713832"/>
                  <a:pt x="5448884" y="2711512"/>
                </a:cubicBezTo>
                <a:cubicBezTo>
                  <a:pt x="5447438" y="2701584"/>
                  <a:pt x="5444224" y="2694356"/>
                  <a:pt x="5442776" y="2684507"/>
                </a:cubicBezTo>
                <a:cubicBezTo>
                  <a:pt x="5434234" y="2680607"/>
                  <a:pt x="5434500" y="2695392"/>
                  <a:pt x="5424591" y="2688599"/>
                </a:cubicBezTo>
                <a:cubicBezTo>
                  <a:pt x="5431607" y="2674306"/>
                  <a:pt x="5423458" y="2665177"/>
                  <a:pt x="5411844" y="2662611"/>
                </a:cubicBezTo>
                <a:close/>
                <a:moveTo>
                  <a:pt x="5208019" y="2647739"/>
                </a:moveTo>
                <a:cubicBezTo>
                  <a:pt x="5198901" y="2648699"/>
                  <a:pt x="5189705" y="2654993"/>
                  <a:pt x="5187978" y="2664404"/>
                </a:cubicBezTo>
                <a:cubicBezTo>
                  <a:pt x="5204746" y="2671443"/>
                  <a:pt x="5212862" y="2660286"/>
                  <a:pt x="5227619" y="2663066"/>
                </a:cubicBezTo>
                <a:cubicBezTo>
                  <a:pt x="5226185" y="2651147"/>
                  <a:pt x="5217139" y="2646777"/>
                  <a:pt x="5208019" y="2647739"/>
                </a:cubicBezTo>
                <a:close/>
                <a:moveTo>
                  <a:pt x="8167394" y="2643998"/>
                </a:moveTo>
                <a:cubicBezTo>
                  <a:pt x="8169468" y="2644614"/>
                  <a:pt x="8171279" y="2646879"/>
                  <a:pt x="8172738" y="2652075"/>
                </a:cubicBezTo>
                <a:cubicBezTo>
                  <a:pt x="8168747" y="2658541"/>
                  <a:pt x="8146623" y="2662359"/>
                  <a:pt x="8144078" y="2648395"/>
                </a:cubicBezTo>
                <a:cubicBezTo>
                  <a:pt x="8149758" y="2652897"/>
                  <a:pt x="8155464" y="2648619"/>
                  <a:pt x="8160477" y="2645818"/>
                </a:cubicBezTo>
                <a:cubicBezTo>
                  <a:pt x="8162986" y="2644416"/>
                  <a:pt x="8165321" y="2643382"/>
                  <a:pt x="8167394" y="2643998"/>
                </a:cubicBezTo>
                <a:close/>
                <a:moveTo>
                  <a:pt x="6996207" y="2636992"/>
                </a:moveTo>
                <a:cubicBezTo>
                  <a:pt x="7007911" y="2632816"/>
                  <a:pt x="7007028" y="2648475"/>
                  <a:pt x="7009733" y="2658484"/>
                </a:cubicBezTo>
                <a:cubicBezTo>
                  <a:pt x="6997225" y="2666122"/>
                  <a:pt x="6988654" y="2661185"/>
                  <a:pt x="6996207" y="2636992"/>
                </a:cubicBezTo>
                <a:close/>
                <a:moveTo>
                  <a:pt x="5279073" y="2636937"/>
                </a:moveTo>
                <a:cubicBezTo>
                  <a:pt x="5278696" y="2643263"/>
                  <a:pt x="5274464" y="2641465"/>
                  <a:pt x="5271627" y="2642502"/>
                </a:cubicBezTo>
                <a:cubicBezTo>
                  <a:pt x="5277707" y="2663450"/>
                  <a:pt x="5285580" y="2663258"/>
                  <a:pt x="5284430" y="2683579"/>
                </a:cubicBezTo>
                <a:cubicBezTo>
                  <a:pt x="5291955" y="2687617"/>
                  <a:pt x="5291635" y="2675097"/>
                  <a:pt x="5292357" y="2664896"/>
                </a:cubicBezTo>
                <a:cubicBezTo>
                  <a:pt x="5300365" y="2672668"/>
                  <a:pt x="5303017" y="2688900"/>
                  <a:pt x="5316678" y="2687726"/>
                </a:cubicBezTo>
                <a:cubicBezTo>
                  <a:pt x="5327741" y="2631562"/>
                  <a:pt x="5352837" y="2695773"/>
                  <a:pt x="5361139" y="2654174"/>
                </a:cubicBezTo>
                <a:cubicBezTo>
                  <a:pt x="5364032" y="2655704"/>
                  <a:pt x="5364459" y="2661213"/>
                  <a:pt x="5368076" y="2661594"/>
                </a:cubicBezTo>
                <a:cubicBezTo>
                  <a:pt x="5366121" y="2671632"/>
                  <a:pt x="5356586" y="2665795"/>
                  <a:pt x="5359907" y="2686772"/>
                </a:cubicBezTo>
                <a:cubicBezTo>
                  <a:pt x="5380611" y="2690510"/>
                  <a:pt x="5372389" y="2636118"/>
                  <a:pt x="5393415" y="2658375"/>
                </a:cubicBezTo>
                <a:cubicBezTo>
                  <a:pt x="5361273" y="2621960"/>
                  <a:pt x="5317935" y="2668061"/>
                  <a:pt x="5279073" y="2636937"/>
                </a:cubicBezTo>
                <a:close/>
                <a:moveTo>
                  <a:pt x="5664328" y="2634538"/>
                </a:moveTo>
                <a:cubicBezTo>
                  <a:pt x="5675683" y="2661242"/>
                  <a:pt x="5689908" y="2665606"/>
                  <a:pt x="5702203" y="2678837"/>
                </a:cubicBezTo>
                <a:cubicBezTo>
                  <a:pt x="5689318" y="2672863"/>
                  <a:pt x="5682943" y="2680664"/>
                  <a:pt x="5676624" y="2688574"/>
                </a:cubicBezTo>
                <a:cubicBezTo>
                  <a:pt x="5674102" y="2668035"/>
                  <a:pt x="5671344" y="2647877"/>
                  <a:pt x="5664328" y="2634538"/>
                </a:cubicBezTo>
                <a:close/>
                <a:moveTo>
                  <a:pt x="6935294" y="2629025"/>
                </a:moveTo>
                <a:cubicBezTo>
                  <a:pt x="6943569" y="2665085"/>
                  <a:pt x="6975201" y="2664157"/>
                  <a:pt x="6979085" y="2706927"/>
                </a:cubicBezTo>
                <a:cubicBezTo>
                  <a:pt x="6970514" y="2697354"/>
                  <a:pt x="6963442" y="2724167"/>
                  <a:pt x="6961167" y="2704665"/>
                </a:cubicBezTo>
                <a:cubicBezTo>
                  <a:pt x="6981601" y="2684942"/>
                  <a:pt x="6923025" y="2656001"/>
                  <a:pt x="6935294" y="2629025"/>
                </a:cubicBezTo>
                <a:close/>
                <a:moveTo>
                  <a:pt x="6273468" y="2615224"/>
                </a:moveTo>
                <a:cubicBezTo>
                  <a:pt x="6279573" y="2619861"/>
                  <a:pt x="6294786" y="2610124"/>
                  <a:pt x="6294676" y="2624609"/>
                </a:cubicBezTo>
                <a:cubicBezTo>
                  <a:pt x="6280374" y="2671360"/>
                  <a:pt x="6249440" y="2622427"/>
                  <a:pt x="6233290" y="2629709"/>
                </a:cubicBezTo>
                <a:cubicBezTo>
                  <a:pt x="6245930" y="2597358"/>
                  <a:pt x="6266663" y="2652894"/>
                  <a:pt x="6283698" y="2629709"/>
                </a:cubicBezTo>
                <a:cubicBezTo>
                  <a:pt x="6283104" y="2607449"/>
                  <a:pt x="6269101" y="2645340"/>
                  <a:pt x="6273468" y="2615224"/>
                </a:cubicBezTo>
                <a:close/>
                <a:moveTo>
                  <a:pt x="5894580" y="2611249"/>
                </a:moveTo>
                <a:cubicBezTo>
                  <a:pt x="5897659" y="2612210"/>
                  <a:pt x="5900498" y="2614891"/>
                  <a:pt x="5902501" y="2619534"/>
                </a:cubicBezTo>
                <a:cubicBezTo>
                  <a:pt x="5889429" y="2617896"/>
                  <a:pt x="5885708" y="2635955"/>
                  <a:pt x="5876411" y="2642393"/>
                </a:cubicBezTo>
                <a:cubicBezTo>
                  <a:pt x="5874767" y="2628100"/>
                  <a:pt x="5879285" y="2617739"/>
                  <a:pt x="5885219" y="2613277"/>
                </a:cubicBezTo>
                <a:cubicBezTo>
                  <a:pt x="5888183" y="2611045"/>
                  <a:pt x="5891501" y="2610287"/>
                  <a:pt x="5894580" y="2611249"/>
                </a:cubicBezTo>
                <a:close/>
                <a:moveTo>
                  <a:pt x="5262654" y="2595422"/>
                </a:moveTo>
                <a:cubicBezTo>
                  <a:pt x="5253841" y="2600359"/>
                  <a:pt x="5252126" y="2620434"/>
                  <a:pt x="5236806" y="2611785"/>
                </a:cubicBezTo>
                <a:cubicBezTo>
                  <a:pt x="5237476" y="2652593"/>
                  <a:pt x="5265118" y="2624744"/>
                  <a:pt x="5262654" y="2595422"/>
                </a:cubicBezTo>
                <a:close/>
                <a:moveTo>
                  <a:pt x="6569473" y="2594657"/>
                </a:moveTo>
                <a:cubicBezTo>
                  <a:pt x="6580079" y="2618715"/>
                  <a:pt x="6598318" y="2603331"/>
                  <a:pt x="6604237" y="2625480"/>
                </a:cubicBezTo>
                <a:cubicBezTo>
                  <a:pt x="6592345" y="2619752"/>
                  <a:pt x="6570679" y="2629543"/>
                  <a:pt x="6565106" y="2613750"/>
                </a:cubicBezTo>
                <a:cubicBezTo>
                  <a:pt x="6569340" y="2613260"/>
                  <a:pt x="6569444" y="2603987"/>
                  <a:pt x="6569473" y="2594657"/>
                </a:cubicBezTo>
                <a:close/>
                <a:moveTo>
                  <a:pt x="1187697" y="2590619"/>
                </a:moveTo>
                <a:cubicBezTo>
                  <a:pt x="1193937" y="2595147"/>
                  <a:pt x="1202480" y="2595966"/>
                  <a:pt x="1205106" y="2606032"/>
                </a:cubicBezTo>
                <a:cubicBezTo>
                  <a:pt x="1200739" y="2606275"/>
                  <a:pt x="1196563" y="2606957"/>
                  <a:pt x="1197472" y="2618197"/>
                </a:cubicBezTo>
                <a:cubicBezTo>
                  <a:pt x="1187936" y="2618933"/>
                  <a:pt x="1186035" y="2607641"/>
                  <a:pt x="1187697" y="2590619"/>
                </a:cubicBezTo>
                <a:close/>
                <a:moveTo>
                  <a:pt x="5287552" y="2589399"/>
                </a:moveTo>
                <a:cubicBezTo>
                  <a:pt x="5279133" y="2585628"/>
                  <a:pt x="5271197" y="2589379"/>
                  <a:pt x="5269296" y="2609385"/>
                </a:cubicBezTo>
                <a:cubicBezTo>
                  <a:pt x="5285232" y="2602458"/>
                  <a:pt x="5289197" y="2613941"/>
                  <a:pt x="5308723" y="2614543"/>
                </a:cubicBezTo>
                <a:cubicBezTo>
                  <a:pt x="5304879" y="2604462"/>
                  <a:pt x="5295974" y="2593171"/>
                  <a:pt x="5287552" y="2589399"/>
                </a:cubicBezTo>
                <a:close/>
                <a:moveTo>
                  <a:pt x="5534363" y="2584597"/>
                </a:moveTo>
                <a:cubicBezTo>
                  <a:pt x="5522783" y="2585819"/>
                  <a:pt x="5510607" y="2591398"/>
                  <a:pt x="5503926" y="2593947"/>
                </a:cubicBezTo>
                <a:cubicBezTo>
                  <a:pt x="5515255" y="2633280"/>
                  <a:pt x="5536416" y="2593838"/>
                  <a:pt x="5561246" y="2601367"/>
                </a:cubicBezTo>
                <a:cubicBezTo>
                  <a:pt x="5556933" y="2586501"/>
                  <a:pt x="5545946" y="2583371"/>
                  <a:pt x="5534363" y="2584597"/>
                </a:cubicBezTo>
                <a:close/>
                <a:moveTo>
                  <a:pt x="972054" y="2582383"/>
                </a:moveTo>
                <a:cubicBezTo>
                  <a:pt x="953118" y="2621659"/>
                  <a:pt x="965895" y="2647548"/>
                  <a:pt x="946234" y="2690535"/>
                </a:cubicBezTo>
                <a:cubicBezTo>
                  <a:pt x="962707" y="2684971"/>
                  <a:pt x="953118" y="2720459"/>
                  <a:pt x="970527" y="2713422"/>
                </a:cubicBezTo>
                <a:cubicBezTo>
                  <a:pt x="965226" y="2692254"/>
                  <a:pt x="964101" y="2677935"/>
                  <a:pt x="972565" y="2661130"/>
                </a:cubicBezTo>
                <a:cubicBezTo>
                  <a:pt x="984081" y="2669395"/>
                  <a:pt x="987590" y="2682981"/>
                  <a:pt x="997606" y="2664404"/>
                </a:cubicBezTo>
                <a:cubicBezTo>
                  <a:pt x="994983" y="2635027"/>
                  <a:pt x="981752" y="2654286"/>
                  <a:pt x="973313" y="2641574"/>
                </a:cubicBezTo>
                <a:cubicBezTo>
                  <a:pt x="974331" y="2624852"/>
                  <a:pt x="987081" y="2632816"/>
                  <a:pt x="992010" y="2624280"/>
                </a:cubicBezTo>
                <a:cubicBezTo>
                  <a:pt x="990053" y="2602893"/>
                  <a:pt x="983465" y="2588846"/>
                  <a:pt x="972054" y="2582383"/>
                </a:cubicBezTo>
                <a:close/>
                <a:moveTo>
                  <a:pt x="6518291" y="2581753"/>
                </a:moveTo>
                <a:cubicBezTo>
                  <a:pt x="6524736" y="2581306"/>
                  <a:pt x="6531522" y="2582996"/>
                  <a:pt x="6537199" y="2590510"/>
                </a:cubicBezTo>
                <a:cubicBezTo>
                  <a:pt x="6531977" y="2591438"/>
                  <a:pt x="6511675" y="2602592"/>
                  <a:pt x="6501388" y="2585819"/>
                </a:cubicBezTo>
                <a:cubicBezTo>
                  <a:pt x="6505727" y="2584783"/>
                  <a:pt x="6511841" y="2582200"/>
                  <a:pt x="6518291" y="2581753"/>
                </a:cubicBezTo>
                <a:close/>
                <a:moveTo>
                  <a:pt x="5655658" y="2580854"/>
                </a:moveTo>
                <a:cubicBezTo>
                  <a:pt x="5642104" y="2592830"/>
                  <a:pt x="5640071" y="2585301"/>
                  <a:pt x="5619580" y="2582681"/>
                </a:cubicBezTo>
                <a:cubicBezTo>
                  <a:pt x="5628689" y="2600548"/>
                  <a:pt x="5631393" y="2591438"/>
                  <a:pt x="5618295" y="2615359"/>
                </a:cubicBezTo>
                <a:cubicBezTo>
                  <a:pt x="5622098" y="2636416"/>
                  <a:pt x="5625581" y="2619723"/>
                  <a:pt x="5635680" y="2630772"/>
                </a:cubicBezTo>
                <a:cubicBezTo>
                  <a:pt x="5639616" y="2599786"/>
                  <a:pt x="5642453" y="2610585"/>
                  <a:pt x="5658178" y="2607449"/>
                </a:cubicBezTo>
                <a:cubicBezTo>
                  <a:pt x="5660268" y="2594001"/>
                  <a:pt x="5656409" y="2589800"/>
                  <a:pt x="5655658" y="2580854"/>
                </a:cubicBezTo>
                <a:close/>
                <a:moveTo>
                  <a:pt x="6411616" y="2580636"/>
                </a:moveTo>
                <a:cubicBezTo>
                  <a:pt x="6416944" y="2582492"/>
                  <a:pt x="6424928" y="2580063"/>
                  <a:pt x="6425701" y="2589093"/>
                </a:cubicBezTo>
                <a:cubicBezTo>
                  <a:pt x="6406658" y="2609523"/>
                  <a:pt x="6435402" y="2598557"/>
                  <a:pt x="6435427" y="2616588"/>
                </a:cubicBezTo>
                <a:cubicBezTo>
                  <a:pt x="6419357" y="2617461"/>
                  <a:pt x="6408885" y="2609551"/>
                  <a:pt x="6411616" y="2580636"/>
                </a:cubicBezTo>
                <a:close/>
                <a:moveTo>
                  <a:pt x="5702264" y="2580418"/>
                </a:moveTo>
                <a:lnTo>
                  <a:pt x="5703038" y="2580759"/>
                </a:lnTo>
                <a:lnTo>
                  <a:pt x="5702231" y="2581289"/>
                </a:lnTo>
                <a:close/>
                <a:moveTo>
                  <a:pt x="5475804" y="2577171"/>
                </a:moveTo>
                <a:cubicBezTo>
                  <a:pt x="5469051" y="2580364"/>
                  <a:pt x="5480893" y="2605184"/>
                  <a:pt x="5489088" y="2605130"/>
                </a:cubicBezTo>
                <a:cubicBezTo>
                  <a:pt x="5489436" y="2580089"/>
                  <a:pt x="5492141" y="2603139"/>
                  <a:pt x="5500096" y="2599975"/>
                </a:cubicBezTo>
                <a:cubicBezTo>
                  <a:pt x="5494928" y="2560859"/>
                  <a:pt x="5482765" y="2604723"/>
                  <a:pt x="5475804" y="2577171"/>
                </a:cubicBezTo>
                <a:close/>
                <a:moveTo>
                  <a:pt x="5447502" y="2576839"/>
                </a:moveTo>
                <a:cubicBezTo>
                  <a:pt x="5444570" y="2576226"/>
                  <a:pt x="5441868" y="2576829"/>
                  <a:pt x="5439726" y="2579107"/>
                </a:cubicBezTo>
                <a:cubicBezTo>
                  <a:pt x="5446047" y="2616479"/>
                  <a:pt x="5456704" y="2592776"/>
                  <a:pt x="5471195" y="2602839"/>
                </a:cubicBezTo>
                <a:cubicBezTo>
                  <a:pt x="5467158" y="2591464"/>
                  <a:pt x="5456296" y="2578678"/>
                  <a:pt x="5447502" y="2576839"/>
                </a:cubicBezTo>
                <a:close/>
                <a:moveTo>
                  <a:pt x="7265017" y="2573491"/>
                </a:moveTo>
                <a:cubicBezTo>
                  <a:pt x="7265630" y="2578674"/>
                  <a:pt x="7264612" y="2586421"/>
                  <a:pt x="7268124" y="2587102"/>
                </a:cubicBezTo>
                <a:cubicBezTo>
                  <a:pt x="7269089" y="2582028"/>
                  <a:pt x="7271417" y="2579846"/>
                  <a:pt x="7275520" y="2581429"/>
                </a:cubicBezTo>
                <a:cubicBezTo>
                  <a:pt x="7275972" y="2598749"/>
                  <a:pt x="7267402" y="2597332"/>
                  <a:pt x="7260408" y="2599187"/>
                </a:cubicBezTo>
                <a:cubicBezTo>
                  <a:pt x="7260627" y="2582792"/>
                  <a:pt x="7254410" y="2577855"/>
                  <a:pt x="7265017" y="2573491"/>
                </a:cubicBezTo>
                <a:close/>
                <a:moveTo>
                  <a:pt x="5763572" y="2572202"/>
                </a:moveTo>
                <a:cubicBezTo>
                  <a:pt x="5771122" y="2575060"/>
                  <a:pt x="5777458" y="2582031"/>
                  <a:pt x="5777444" y="2596650"/>
                </a:cubicBezTo>
                <a:cubicBezTo>
                  <a:pt x="5766783" y="2586965"/>
                  <a:pt x="5751812" y="2584047"/>
                  <a:pt x="5742380" y="2572429"/>
                </a:cubicBezTo>
                <a:cubicBezTo>
                  <a:pt x="5747246" y="2570602"/>
                  <a:pt x="5756016" y="2569344"/>
                  <a:pt x="5763572" y="2572202"/>
                </a:cubicBezTo>
                <a:close/>
                <a:moveTo>
                  <a:pt x="5235040" y="2565498"/>
                </a:moveTo>
                <a:cubicBezTo>
                  <a:pt x="5228531" y="2570733"/>
                  <a:pt x="5226306" y="2584972"/>
                  <a:pt x="5226334" y="2603821"/>
                </a:cubicBezTo>
                <a:cubicBezTo>
                  <a:pt x="5223950" y="2603520"/>
                  <a:pt x="5221540" y="2603222"/>
                  <a:pt x="5219155" y="2602893"/>
                </a:cubicBezTo>
                <a:cubicBezTo>
                  <a:pt x="5213987" y="2599348"/>
                  <a:pt x="5220950" y="2594657"/>
                  <a:pt x="5219931" y="2583308"/>
                </a:cubicBezTo>
                <a:cubicBezTo>
                  <a:pt x="5213022" y="2585138"/>
                  <a:pt x="5212755" y="2601095"/>
                  <a:pt x="5201532" y="2594001"/>
                </a:cubicBezTo>
                <a:cubicBezTo>
                  <a:pt x="5202148" y="2601204"/>
                  <a:pt x="5208469" y="2599402"/>
                  <a:pt x="5208146" y="2608022"/>
                </a:cubicBezTo>
                <a:cubicBezTo>
                  <a:pt x="5204024" y="2622043"/>
                  <a:pt x="5196496" y="2590373"/>
                  <a:pt x="5183373" y="2598285"/>
                </a:cubicBezTo>
                <a:cubicBezTo>
                  <a:pt x="5197247" y="2632708"/>
                  <a:pt x="5219717" y="2625563"/>
                  <a:pt x="5233029" y="2617816"/>
                </a:cubicBezTo>
                <a:cubicBezTo>
                  <a:pt x="5223978" y="2592065"/>
                  <a:pt x="5240984" y="2581535"/>
                  <a:pt x="5235040" y="2565498"/>
                </a:cubicBezTo>
                <a:close/>
                <a:moveTo>
                  <a:pt x="4777885" y="2565169"/>
                </a:moveTo>
                <a:cubicBezTo>
                  <a:pt x="4769421" y="2569233"/>
                  <a:pt x="4772770" y="2605184"/>
                  <a:pt x="4783751" y="2598749"/>
                </a:cubicBezTo>
                <a:cubicBezTo>
                  <a:pt x="4789912" y="2574691"/>
                  <a:pt x="4774405" y="2584946"/>
                  <a:pt x="4777885" y="2565169"/>
                </a:cubicBezTo>
                <a:close/>
                <a:moveTo>
                  <a:pt x="5911949" y="2561735"/>
                </a:moveTo>
                <a:cubicBezTo>
                  <a:pt x="5907450" y="2599351"/>
                  <a:pt x="5930753" y="2574828"/>
                  <a:pt x="5940129" y="2578457"/>
                </a:cubicBezTo>
                <a:cubicBezTo>
                  <a:pt x="5934206" y="2556306"/>
                  <a:pt x="5923737" y="2577011"/>
                  <a:pt x="5911949" y="2561735"/>
                </a:cubicBezTo>
                <a:close/>
                <a:moveTo>
                  <a:pt x="5624162" y="2557013"/>
                </a:moveTo>
                <a:cubicBezTo>
                  <a:pt x="5611305" y="2553660"/>
                  <a:pt x="5606429" y="2566916"/>
                  <a:pt x="5594992" y="2566452"/>
                </a:cubicBezTo>
                <a:cubicBezTo>
                  <a:pt x="5595609" y="2573597"/>
                  <a:pt x="5601929" y="2571744"/>
                  <a:pt x="5601635" y="2580418"/>
                </a:cubicBezTo>
                <a:cubicBezTo>
                  <a:pt x="5591244" y="2587672"/>
                  <a:pt x="5566279" y="2591029"/>
                  <a:pt x="5575038" y="2616341"/>
                </a:cubicBezTo>
                <a:cubicBezTo>
                  <a:pt x="5582457" y="2615442"/>
                  <a:pt x="5582834" y="2599703"/>
                  <a:pt x="5586770" y="2591573"/>
                </a:cubicBezTo>
                <a:cubicBezTo>
                  <a:pt x="5596466" y="2602813"/>
                  <a:pt x="5601555" y="2591355"/>
                  <a:pt x="5615189" y="2601885"/>
                </a:cubicBezTo>
                <a:cubicBezTo>
                  <a:pt x="5619232" y="2579516"/>
                  <a:pt x="5610582" y="2578726"/>
                  <a:pt x="5604955" y="2587400"/>
                </a:cubicBezTo>
                <a:cubicBezTo>
                  <a:pt x="5603375" y="2560424"/>
                  <a:pt x="5628233" y="2589202"/>
                  <a:pt x="5624162" y="2557013"/>
                </a:cubicBezTo>
                <a:close/>
                <a:moveTo>
                  <a:pt x="4756700" y="2555813"/>
                </a:moveTo>
                <a:cubicBezTo>
                  <a:pt x="4755440" y="2570052"/>
                  <a:pt x="4758761" y="2577008"/>
                  <a:pt x="4766635" y="2576816"/>
                </a:cubicBezTo>
                <a:cubicBezTo>
                  <a:pt x="4743306" y="2577225"/>
                  <a:pt x="4751984" y="2564215"/>
                  <a:pt x="4724156" y="2558213"/>
                </a:cubicBezTo>
                <a:cubicBezTo>
                  <a:pt x="4724128" y="2569971"/>
                  <a:pt x="4719202" y="2571335"/>
                  <a:pt x="4719548" y="2583855"/>
                </a:cubicBezTo>
                <a:cubicBezTo>
                  <a:pt x="4737092" y="2574553"/>
                  <a:pt x="4751824" y="2608323"/>
                  <a:pt x="4769447" y="2596865"/>
                </a:cubicBezTo>
                <a:cubicBezTo>
                  <a:pt x="4769581" y="2576217"/>
                  <a:pt x="4768457" y="2557669"/>
                  <a:pt x="4756700" y="2555813"/>
                </a:cubicBezTo>
                <a:close/>
                <a:moveTo>
                  <a:pt x="5645909" y="2553359"/>
                </a:moveTo>
                <a:cubicBezTo>
                  <a:pt x="5633751" y="2548995"/>
                  <a:pt x="5625418" y="2552703"/>
                  <a:pt x="5627026" y="2577091"/>
                </a:cubicBezTo>
                <a:cubicBezTo>
                  <a:pt x="5631501" y="2570189"/>
                  <a:pt x="5639937" y="2571335"/>
                  <a:pt x="5648721" y="2573379"/>
                </a:cubicBezTo>
                <a:cubicBezTo>
                  <a:pt x="5647062" y="2567844"/>
                  <a:pt x="5645429" y="2562305"/>
                  <a:pt x="5645909" y="2553359"/>
                </a:cubicBezTo>
                <a:close/>
                <a:moveTo>
                  <a:pt x="6017891" y="2551655"/>
                </a:moveTo>
                <a:cubicBezTo>
                  <a:pt x="6009158" y="2552394"/>
                  <a:pt x="6000460" y="2557781"/>
                  <a:pt x="5994578" y="2565825"/>
                </a:cubicBezTo>
                <a:cubicBezTo>
                  <a:pt x="6002588" y="2578399"/>
                  <a:pt x="6024362" y="2570272"/>
                  <a:pt x="6041425" y="2565389"/>
                </a:cubicBezTo>
                <a:cubicBezTo>
                  <a:pt x="6035399" y="2554834"/>
                  <a:pt x="6026628" y="2550919"/>
                  <a:pt x="6017891" y="2551655"/>
                </a:cubicBezTo>
                <a:close/>
                <a:moveTo>
                  <a:pt x="7144062" y="2538084"/>
                </a:moveTo>
                <a:cubicBezTo>
                  <a:pt x="7150116" y="2544902"/>
                  <a:pt x="7161850" y="2542640"/>
                  <a:pt x="7165011" y="2553960"/>
                </a:cubicBezTo>
                <a:cubicBezTo>
                  <a:pt x="7159199" y="2563287"/>
                  <a:pt x="7140021" y="2562334"/>
                  <a:pt x="7144062" y="2538084"/>
                </a:cubicBezTo>
                <a:close/>
                <a:moveTo>
                  <a:pt x="3151759" y="2537511"/>
                </a:moveTo>
                <a:cubicBezTo>
                  <a:pt x="3148089" y="2555567"/>
                  <a:pt x="3156151" y="2555132"/>
                  <a:pt x="3154036" y="2570679"/>
                </a:cubicBezTo>
                <a:cubicBezTo>
                  <a:pt x="3164722" y="2571472"/>
                  <a:pt x="3165206" y="2532929"/>
                  <a:pt x="3151759" y="2537511"/>
                </a:cubicBezTo>
                <a:close/>
                <a:moveTo>
                  <a:pt x="1117870" y="2535684"/>
                </a:moveTo>
                <a:cubicBezTo>
                  <a:pt x="1113716" y="2550575"/>
                  <a:pt x="1110342" y="2566916"/>
                  <a:pt x="1108655" y="2586936"/>
                </a:cubicBezTo>
                <a:cubicBezTo>
                  <a:pt x="1105174" y="2582274"/>
                  <a:pt x="1105548" y="2571472"/>
                  <a:pt x="1098397" y="2572454"/>
                </a:cubicBezTo>
                <a:cubicBezTo>
                  <a:pt x="1108334" y="2606960"/>
                  <a:pt x="1086747" y="2606221"/>
                  <a:pt x="1085138" y="2636416"/>
                </a:cubicBezTo>
                <a:cubicBezTo>
                  <a:pt x="1128128" y="2622097"/>
                  <a:pt x="1192357" y="2665140"/>
                  <a:pt x="1212524" y="2600548"/>
                </a:cubicBezTo>
                <a:cubicBezTo>
                  <a:pt x="1222836" y="2610531"/>
                  <a:pt x="1230442" y="2609551"/>
                  <a:pt x="1237863" y="2597166"/>
                </a:cubicBezTo>
                <a:cubicBezTo>
                  <a:pt x="1248414" y="2602867"/>
                  <a:pt x="1233870" y="2610751"/>
                  <a:pt x="1236845" y="2623380"/>
                </a:cubicBezTo>
                <a:cubicBezTo>
                  <a:pt x="1249460" y="2614569"/>
                  <a:pt x="1261540" y="2604586"/>
                  <a:pt x="1267299" y="2581401"/>
                </a:cubicBezTo>
                <a:cubicBezTo>
                  <a:pt x="1230040" y="2581481"/>
                  <a:pt x="1217532" y="2568308"/>
                  <a:pt x="1191820" y="2578073"/>
                </a:cubicBezTo>
                <a:cubicBezTo>
                  <a:pt x="1192703" y="2570544"/>
                  <a:pt x="1198543" y="2573434"/>
                  <a:pt x="1202829" y="2572915"/>
                </a:cubicBezTo>
                <a:cubicBezTo>
                  <a:pt x="1179258" y="2508189"/>
                  <a:pt x="1161956" y="2569725"/>
                  <a:pt x="1117870" y="2535684"/>
                </a:cubicBezTo>
                <a:close/>
                <a:moveTo>
                  <a:pt x="5956446" y="2533507"/>
                </a:moveTo>
                <a:cubicBezTo>
                  <a:pt x="5949647" y="2533376"/>
                  <a:pt x="5943165" y="2539123"/>
                  <a:pt x="5944732" y="2552789"/>
                </a:cubicBezTo>
                <a:cubicBezTo>
                  <a:pt x="5952156" y="2568580"/>
                  <a:pt x="5962680" y="2554670"/>
                  <a:pt x="5970042" y="2549516"/>
                </a:cubicBezTo>
                <a:cubicBezTo>
                  <a:pt x="5970355" y="2539656"/>
                  <a:pt x="5963243" y="2533639"/>
                  <a:pt x="5956446" y="2533507"/>
                </a:cubicBezTo>
                <a:close/>
                <a:moveTo>
                  <a:pt x="5736521" y="2532437"/>
                </a:moveTo>
                <a:cubicBezTo>
                  <a:pt x="5739869" y="2541520"/>
                  <a:pt x="5739093" y="2556850"/>
                  <a:pt x="5742415" y="2565988"/>
                </a:cubicBezTo>
                <a:cubicBezTo>
                  <a:pt x="5728942" y="2558814"/>
                  <a:pt x="5728002" y="2578019"/>
                  <a:pt x="5723478" y="2589800"/>
                </a:cubicBezTo>
                <a:cubicBezTo>
                  <a:pt x="5717919" y="2591438"/>
                  <a:pt x="5715402" y="2588254"/>
                  <a:pt x="5712879" y="2585078"/>
                </a:cubicBezTo>
                <a:lnTo>
                  <a:pt x="5703038" y="2580759"/>
                </a:lnTo>
                <a:lnTo>
                  <a:pt x="5722362" y="2568107"/>
                </a:lnTo>
                <a:cubicBezTo>
                  <a:pt x="5726346" y="2560495"/>
                  <a:pt x="5726040" y="2550005"/>
                  <a:pt x="5718413" y="2536558"/>
                </a:cubicBezTo>
                <a:cubicBezTo>
                  <a:pt x="5726610" y="2539693"/>
                  <a:pt x="5732182" y="2537294"/>
                  <a:pt x="5736521" y="2532437"/>
                </a:cubicBezTo>
                <a:close/>
                <a:moveTo>
                  <a:pt x="6111281" y="2528510"/>
                </a:moveTo>
                <a:cubicBezTo>
                  <a:pt x="6100432" y="2522210"/>
                  <a:pt x="6105999" y="2550550"/>
                  <a:pt x="6092854" y="2539232"/>
                </a:cubicBezTo>
                <a:cubicBezTo>
                  <a:pt x="6095556" y="2574310"/>
                  <a:pt x="6116449" y="2567872"/>
                  <a:pt x="6127401" y="2576572"/>
                </a:cubicBezTo>
                <a:cubicBezTo>
                  <a:pt x="6131313" y="2545887"/>
                  <a:pt x="6103803" y="2564817"/>
                  <a:pt x="6111281" y="2528510"/>
                </a:cubicBezTo>
                <a:close/>
                <a:moveTo>
                  <a:pt x="5603671" y="2528126"/>
                </a:moveTo>
                <a:cubicBezTo>
                  <a:pt x="5586234" y="2526709"/>
                  <a:pt x="5588350" y="2566615"/>
                  <a:pt x="5569896" y="2563070"/>
                </a:cubicBezTo>
                <a:cubicBezTo>
                  <a:pt x="5570379" y="2572643"/>
                  <a:pt x="5580502" y="2566833"/>
                  <a:pt x="5580153" y="2577635"/>
                </a:cubicBezTo>
                <a:cubicBezTo>
                  <a:pt x="5595743" y="2568279"/>
                  <a:pt x="5584653" y="2536746"/>
                  <a:pt x="5610312" y="2542176"/>
                </a:cubicBezTo>
                <a:cubicBezTo>
                  <a:pt x="5608973" y="2536174"/>
                  <a:pt x="5607660" y="2530120"/>
                  <a:pt x="5603671" y="2528126"/>
                </a:cubicBezTo>
                <a:close/>
                <a:moveTo>
                  <a:pt x="7716882" y="2527256"/>
                </a:moveTo>
                <a:cubicBezTo>
                  <a:pt x="7716185" y="2539421"/>
                  <a:pt x="7719104" y="2541386"/>
                  <a:pt x="7723791" y="2534705"/>
                </a:cubicBezTo>
                <a:cubicBezTo>
                  <a:pt x="7723524" y="2541222"/>
                  <a:pt x="7723282" y="2547769"/>
                  <a:pt x="7722987" y="2554261"/>
                </a:cubicBezTo>
                <a:cubicBezTo>
                  <a:pt x="7712757" y="2547033"/>
                  <a:pt x="7712248" y="2546950"/>
                  <a:pt x="7701506" y="2551452"/>
                </a:cubicBezTo>
                <a:cubicBezTo>
                  <a:pt x="7702631" y="2534922"/>
                  <a:pt x="7707693" y="2526847"/>
                  <a:pt x="7716882" y="2527256"/>
                </a:cubicBezTo>
                <a:close/>
                <a:moveTo>
                  <a:pt x="6550500" y="2526546"/>
                </a:moveTo>
                <a:cubicBezTo>
                  <a:pt x="6551152" y="2545968"/>
                  <a:pt x="6566866" y="2541494"/>
                  <a:pt x="6570969" y="2555487"/>
                </a:cubicBezTo>
                <a:cubicBezTo>
                  <a:pt x="6558835" y="2549270"/>
                  <a:pt x="6548225" y="2582437"/>
                  <a:pt x="6538476" y="2557806"/>
                </a:cubicBezTo>
                <a:cubicBezTo>
                  <a:pt x="6553126" y="2569863"/>
                  <a:pt x="6540382" y="2524092"/>
                  <a:pt x="6550500" y="2526546"/>
                </a:cubicBezTo>
                <a:close/>
                <a:moveTo>
                  <a:pt x="7644960" y="2524475"/>
                </a:moveTo>
                <a:cubicBezTo>
                  <a:pt x="7648067" y="2552898"/>
                  <a:pt x="7615608" y="2547033"/>
                  <a:pt x="7616010" y="2527339"/>
                </a:cubicBezTo>
                <a:cubicBezTo>
                  <a:pt x="7629348" y="2534049"/>
                  <a:pt x="7633473" y="2521528"/>
                  <a:pt x="7644960" y="2524475"/>
                </a:cubicBezTo>
                <a:close/>
                <a:moveTo>
                  <a:pt x="6871141" y="2523777"/>
                </a:moveTo>
                <a:cubicBezTo>
                  <a:pt x="6878848" y="2518032"/>
                  <a:pt x="6893204" y="2542795"/>
                  <a:pt x="6884408" y="2550220"/>
                </a:cubicBezTo>
                <a:cubicBezTo>
                  <a:pt x="6885530" y="2536200"/>
                  <a:pt x="6871816" y="2545638"/>
                  <a:pt x="6866757" y="2541466"/>
                </a:cubicBezTo>
                <a:cubicBezTo>
                  <a:pt x="6866743" y="2530999"/>
                  <a:pt x="6868571" y="2525692"/>
                  <a:pt x="6871141" y="2523777"/>
                </a:cubicBezTo>
                <a:close/>
                <a:moveTo>
                  <a:pt x="6753600" y="2520807"/>
                </a:moveTo>
                <a:cubicBezTo>
                  <a:pt x="6754984" y="2519603"/>
                  <a:pt x="6756809" y="2519325"/>
                  <a:pt x="6759513" y="2520901"/>
                </a:cubicBezTo>
                <a:cubicBezTo>
                  <a:pt x="6759302" y="2527448"/>
                  <a:pt x="6759035" y="2533966"/>
                  <a:pt x="6758793" y="2540429"/>
                </a:cubicBezTo>
                <a:cubicBezTo>
                  <a:pt x="6747652" y="2535738"/>
                  <a:pt x="6743527" y="2554015"/>
                  <a:pt x="6741114" y="2531620"/>
                </a:cubicBezTo>
                <a:cubicBezTo>
                  <a:pt x="6749249" y="2536367"/>
                  <a:pt x="6749446" y="2524419"/>
                  <a:pt x="6753600" y="2520807"/>
                </a:cubicBezTo>
                <a:close/>
                <a:moveTo>
                  <a:pt x="6522135" y="2516316"/>
                </a:moveTo>
                <a:cubicBezTo>
                  <a:pt x="6518125" y="2536884"/>
                  <a:pt x="6533549" y="2526792"/>
                  <a:pt x="6531840" y="2543814"/>
                </a:cubicBezTo>
                <a:cubicBezTo>
                  <a:pt x="6516781" y="2560289"/>
                  <a:pt x="6512932" y="2545369"/>
                  <a:pt x="6496032" y="2539258"/>
                </a:cubicBezTo>
                <a:cubicBezTo>
                  <a:pt x="6495017" y="2544140"/>
                  <a:pt x="6495388" y="2552050"/>
                  <a:pt x="6491906" y="2551778"/>
                </a:cubicBezTo>
                <a:cubicBezTo>
                  <a:pt x="6492607" y="2540486"/>
                  <a:pt x="6491881" y="2531320"/>
                  <a:pt x="6489333" y="2525157"/>
                </a:cubicBezTo>
                <a:cubicBezTo>
                  <a:pt x="6504549" y="2521609"/>
                  <a:pt x="6505756" y="2540131"/>
                  <a:pt x="6517510" y="2541984"/>
                </a:cubicBezTo>
                <a:cubicBezTo>
                  <a:pt x="6517006" y="2532548"/>
                  <a:pt x="6512049" y="2530229"/>
                  <a:pt x="6511110" y="2521474"/>
                </a:cubicBezTo>
                <a:cubicBezTo>
                  <a:pt x="6513489" y="2521800"/>
                  <a:pt x="6515848" y="2522018"/>
                  <a:pt x="6518232" y="2522428"/>
                </a:cubicBezTo>
                <a:cubicBezTo>
                  <a:pt x="6518632" y="2518364"/>
                  <a:pt x="6519093" y="2514736"/>
                  <a:pt x="6522135" y="2516316"/>
                </a:cubicBezTo>
                <a:close/>
                <a:moveTo>
                  <a:pt x="5780722" y="2511843"/>
                </a:moveTo>
                <a:cubicBezTo>
                  <a:pt x="5780348" y="2529681"/>
                  <a:pt x="5774213" y="2524172"/>
                  <a:pt x="5779707" y="2537921"/>
                </a:cubicBezTo>
                <a:cubicBezTo>
                  <a:pt x="5770467" y="2537812"/>
                  <a:pt x="5755920" y="2562689"/>
                  <a:pt x="5750536" y="2547222"/>
                </a:cubicBezTo>
                <a:cubicBezTo>
                  <a:pt x="5764193" y="2539994"/>
                  <a:pt x="5740004" y="2544902"/>
                  <a:pt x="5743865" y="2533284"/>
                </a:cubicBezTo>
                <a:cubicBezTo>
                  <a:pt x="5756160" y="2529656"/>
                  <a:pt x="5769688" y="2532545"/>
                  <a:pt x="5780722" y="2511843"/>
                </a:cubicBezTo>
                <a:close/>
                <a:moveTo>
                  <a:pt x="1038425" y="2510220"/>
                </a:moveTo>
                <a:cubicBezTo>
                  <a:pt x="1031454" y="2511230"/>
                  <a:pt x="1024497" y="2514701"/>
                  <a:pt x="1017588" y="2522617"/>
                </a:cubicBezTo>
                <a:cubicBezTo>
                  <a:pt x="1016812" y="2544493"/>
                  <a:pt x="1015901" y="2566151"/>
                  <a:pt x="1001731" y="2559905"/>
                </a:cubicBezTo>
                <a:cubicBezTo>
                  <a:pt x="1007355" y="2583090"/>
                  <a:pt x="1000019" y="2591246"/>
                  <a:pt x="999428" y="2618715"/>
                </a:cubicBezTo>
                <a:cubicBezTo>
                  <a:pt x="1009982" y="2614978"/>
                  <a:pt x="1013545" y="2596564"/>
                  <a:pt x="1022222" y="2588846"/>
                </a:cubicBezTo>
                <a:cubicBezTo>
                  <a:pt x="1036097" y="2616069"/>
                  <a:pt x="1055247" y="2595611"/>
                  <a:pt x="1060817" y="2613561"/>
                </a:cubicBezTo>
                <a:cubicBezTo>
                  <a:pt x="1071050" y="2609113"/>
                  <a:pt x="1073730" y="2588846"/>
                  <a:pt x="1076944" y="2569725"/>
                </a:cubicBezTo>
                <a:cubicBezTo>
                  <a:pt x="1089128" y="2586472"/>
                  <a:pt x="1097620" y="2583254"/>
                  <a:pt x="1102789" y="2553359"/>
                </a:cubicBezTo>
                <a:cubicBezTo>
                  <a:pt x="1098343" y="2544275"/>
                  <a:pt x="1089798" y="2542966"/>
                  <a:pt x="1088217" y="2558024"/>
                </a:cubicBezTo>
                <a:cubicBezTo>
                  <a:pt x="1078336" y="2541466"/>
                  <a:pt x="1105252" y="2542611"/>
                  <a:pt x="1100728" y="2513725"/>
                </a:cubicBezTo>
                <a:cubicBezTo>
                  <a:pt x="1080377" y="2526265"/>
                  <a:pt x="1059335" y="2507184"/>
                  <a:pt x="1038425" y="2510220"/>
                </a:cubicBezTo>
                <a:close/>
                <a:moveTo>
                  <a:pt x="6263775" y="2502075"/>
                </a:moveTo>
                <a:cubicBezTo>
                  <a:pt x="6257415" y="2501253"/>
                  <a:pt x="6249595" y="2504727"/>
                  <a:pt x="6245308" y="2506554"/>
                </a:cubicBezTo>
                <a:cubicBezTo>
                  <a:pt x="6245200" y="2529656"/>
                  <a:pt x="6270616" y="2541059"/>
                  <a:pt x="6273482" y="2523356"/>
                </a:cubicBezTo>
                <a:cubicBezTo>
                  <a:pt x="6275037" y="2508011"/>
                  <a:pt x="6270133" y="2502897"/>
                  <a:pt x="6263775" y="2502075"/>
                </a:cubicBezTo>
                <a:close/>
                <a:moveTo>
                  <a:pt x="5737991" y="2499678"/>
                </a:moveTo>
                <a:cubicBezTo>
                  <a:pt x="5744121" y="2504206"/>
                  <a:pt x="5759342" y="2494523"/>
                  <a:pt x="5759205" y="2509008"/>
                </a:cubicBezTo>
                <a:cubicBezTo>
                  <a:pt x="5751056" y="2504289"/>
                  <a:pt x="5738980" y="2534702"/>
                  <a:pt x="5737991" y="2499678"/>
                </a:cubicBezTo>
                <a:close/>
                <a:moveTo>
                  <a:pt x="4816502" y="2498040"/>
                </a:moveTo>
                <a:cubicBezTo>
                  <a:pt x="4831690" y="2508733"/>
                  <a:pt x="4832520" y="2528398"/>
                  <a:pt x="4848166" y="2515251"/>
                </a:cubicBezTo>
                <a:cubicBezTo>
                  <a:pt x="4850924" y="2523218"/>
                  <a:pt x="4852209" y="2533364"/>
                  <a:pt x="4850469" y="2548367"/>
                </a:cubicBezTo>
                <a:cubicBezTo>
                  <a:pt x="4836833" y="2553577"/>
                  <a:pt x="4845781" y="2523189"/>
                  <a:pt x="4833299" y="2526463"/>
                </a:cubicBezTo>
                <a:cubicBezTo>
                  <a:pt x="4833299" y="2542803"/>
                  <a:pt x="4827031" y="2546076"/>
                  <a:pt x="4821567" y="2551148"/>
                </a:cubicBezTo>
                <a:cubicBezTo>
                  <a:pt x="4823414" y="2533991"/>
                  <a:pt x="4801261" y="2554639"/>
                  <a:pt x="4808038" y="2529681"/>
                </a:cubicBezTo>
                <a:cubicBezTo>
                  <a:pt x="4818243" y="2538519"/>
                  <a:pt x="4821151" y="2535274"/>
                  <a:pt x="4826443" y="2518962"/>
                </a:cubicBezTo>
                <a:cubicBezTo>
                  <a:pt x="4821407" y="2514653"/>
                  <a:pt x="4818083" y="2507668"/>
                  <a:pt x="4816502" y="2498040"/>
                </a:cubicBezTo>
                <a:close/>
                <a:moveTo>
                  <a:pt x="4791400" y="2494821"/>
                </a:moveTo>
                <a:cubicBezTo>
                  <a:pt x="4800162" y="2493131"/>
                  <a:pt x="4798767" y="2507613"/>
                  <a:pt x="4809079" y="2503604"/>
                </a:cubicBezTo>
                <a:cubicBezTo>
                  <a:pt x="4809318" y="2536202"/>
                  <a:pt x="4798205" y="2505870"/>
                  <a:pt x="4793976" y="2521308"/>
                </a:cubicBezTo>
                <a:cubicBezTo>
                  <a:pt x="4792283" y="2536257"/>
                  <a:pt x="4804042" y="2530011"/>
                  <a:pt x="4803961" y="2542311"/>
                </a:cubicBezTo>
                <a:cubicBezTo>
                  <a:pt x="4782624" y="2544739"/>
                  <a:pt x="4796172" y="2505431"/>
                  <a:pt x="4791400" y="2494821"/>
                </a:cubicBezTo>
                <a:close/>
                <a:moveTo>
                  <a:pt x="5273688" y="2491903"/>
                </a:moveTo>
                <a:cubicBezTo>
                  <a:pt x="5290965" y="2487049"/>
                  <a:pt x="5290161" y="2510861"/>
                  <a:pt x="5297767" y="2521254"/>
                </a:cubicBezTo>
                <a:cubicBezTo>
                  <a:pt x="5288741" y="2516726"/>
                  <a:pt x="5285555" y="2510999"/>
                  <a:pt x="5279554" y="2525535"/>
                </a:cubicBezTo>
                <a:cubicBezTo>
                  <a:pt x="5274464" y="2519289"/>
                  <a:pt x="5275215" y="2503796"/>
                  <a:pt x="5273688" y="2491903"/>
                </a:cubicBezTo>
                <a:close/>
                <a:moveTo>
                  <a:pt x="6962390" y="2488249"/>
                </a:moveTo>
                <a:cubicBezTo>
                  <a:pt x="6961080" y="2501233"/>
                  <a:pt x="6977330" y="2516729"/>
                  <a:pt x="6964423" y="2527883"/>
                </a:cubicBezTo>
                <a:cubicBezTo>
                  <a:pt x="6957328" y="2487349"/>
                  <a:pt x="6911743" y="2504017"/>
                  <a:pt x="6899983" y="2519484"/>
                </a:cubicBezTo>
                <a:cubicBezTo>
                  <a:pt x="6900489" y="2496270"/>
                  <a:pt x="6887585" y="2531783"/>
                  <a:pt x="6889475" y="2511545"/>
                </a:cubicBezTo>
                <a:cubicBezTo>
                  <a:pt x="6913804" y="2466510"/>
                  <a:pt x="6952776" y="2503143"/>
                  <a:pt x="6962390" y="2488249"/>
                </a:cubicBezTo>
                <a:close/>
                <a:moveTo>
                  <a:pt x="7344127" y="2485276"/>
                </a:moveTo>
                <a:cubicBezTo>
                  <a:pt x="7344256" y="2532603"/>
                  <a:pt x="7319699" y="2488931"/>
                  <a:pt x="7303679" y="2506308"/>
                </a:cubicBezTo>
                <a:cubicBezTo>
                  <a:pt x="7310512" y="2469646"/>
                  <a:pt x="7328107" y="2498615"/>
                  <a:pt x="7344127" y="2485276"/>
                </a:cubicBezTo>
                <a:close/>
                <a:moveTo>
                  <a:pt x="6469166" y="2482687"/>
                </a:moveTo>
                <a:cubicBezTo>
                  <a:pt x="6470970" y="2481765"/>
                  <a:pt x="6473285" y="2481920"/>
                  <a:pt x="6476559" y="2484102"/>
                </a:cubicBezTo>
                <a:cubicBezTo>
                  <a:pt x="6480338" y="2513318"/>
                  <a:pt x="6462178" y="2496187"/>
                  <a:pt x="6464318" y="2521938"/>
                </a:cubicBezTo>
                <a:cubicBezTo>
                  <a:pt x="6472945" y="2536039"/>
                  <a:pt x="6481058" y="2517299"/>
                  <a:pt x="6485537" y="2531265"/>
                </a:cubicBezTo>
                <a:cubicBezTo>
                  <a:pt x="6473083" y="2524392"/>
                  <a:pt x="6470620" y="2574662"/>
                  <a:pt x="6466359" y="2561515"/>
                </a:cubicBezTo>
                <a:cubicBezTo>
                  <a:pt x="6469143" y="2538739"/>
                  <a:pt x="6464588" y="2527528"/>
                  <a:pt x="6457139" y="2521010"/>
                </a:cubicBezTo>
                <a:cubicBezTo>
                  <a:pt x="6449940" y="2532657"/>
                  <a:pt x="6440081" y="2531019"/>
                  <a:pt x="6435363" y="2524719"/>
                </a:cubicBezTo>
                <a:cubicBezTo>
                  <a:pt x="6441501" y="2513808"/>
                  <a:pt x="6465367" y="2519238"/>
                  <a:pt x="6454566" y="2494440"/>
                </a:cubicBezTo>
                <a:cubicBezTo>
                  <a:pt x="6462928" y="2497920"/>
                  <a:pt x="6463752" y="2485455"/>
                  <a:pt x="6469166" y="2482687"/>
                </a:cubicBezTo>
                <a:close/>
                <a:moveTo>
                  <a:pt x="765797" y="2482112"/>
                </a:moveTo>
                <a:cubicBezTo>
                  <a:pt x="771280" y="2482120"/>
                  <a:pt x="775886" y="2485686"/>
                  <a:pt x="773771" y="2497441"/>
                </a:cubicBezTo>
                <a:cubicBezTo>
                  <a:pt x="767610" y="2492859"/>
                  <a:pt x="752397" y="2502679"/>
                  <a:pt x="752558" y="2488140"/>
                </a:cubicBezTo>
                <a:cubicBezTo>
                  <a:pt x="753950" y="2485657"/>
                  <a:pt x="760313" y="2482106"/>
                  <a:pt x="765797" y="2482112"/>
                </a:cubicBezTo>
                <a:close/>
                <a:moveTo>
                  <a:pt x="7481693" y="2481786"/>
                </a:moveTo>
                <a:cubicBezTo>
                  <a:pt x="7485123" y="2482064"/>
                  <a:pt x="7487635" y="2484784"/>
                  <a:pt x="7487910" y="2490866"/>
                </a:cubicBezTo>
                <a:cubicBezTo>
                  <a:pt x="7474117" y="2490185"/>
                  <a:pt x="7466291" y="2502024"/>
                  <a:pt x="7461581" y="2520271"/>
                </a:cubicBezTo>
                <a:cubicBezTo>
                  <a:pt x="7455755" y="2508146"/>
                  <a:pt x="7462062" y="2494712"/>
                  <a:pt x="7469964" y="2487352"/>
                </a:cubicBezTo>
                <a:cubicBezTo>
                  <a:pt x="7473915" y="2483671"/>
                  <a:pt x="7478263" y="2481508"/>
                  <a:pt x="7481693" y="2481786"/>
                </a:cubicBezTo>
                <a:close/>
                <a:moveTo>
                  <a:pt x="7219657" y="2481204"/>
                </a:moveTo>
                <a:cubicBezTo>
                  <a:pt x="7221867" y="2482108"/>
                  <a:pt x="7223760" y="2484547"/>
                  <a:pt x="7225140" y="2489586"/>
                </a:cubicBezTo>
                <a:cubicBezTo>
                  <a:pt x="7214932" y="2494303"/>
                  <a:pt x="7202908" y="2510426"/>
                  <a:pt x="7196511" y="2485821"/>
                </a:cubicBezTo>
                <a:cubicBezTo>
                  <a:pt x="7201193" y="2488343"/>
                  <a:pt x="7206975" y="2484245"/>
                  <a:pt x="7212267" y="2482037"/>
                </a:cubicBezTo>
                <a:cubicBezTo>
                  <a:pt x="7214918" y="2480932"/>
                  <a:pt x="7217446" y="2480300"/>
                  <a:pt x="7219657" y="2481204"/>
                </a:cubicBezTo>
                <a:close/>
                <a:moveTo>
                  <a:pt x="5439959" y="2480557"/>
                </a:moveTo>
                <a:cubicBezTo>
                  <a:pt x="5440864" y="2495477"/>
                  <a:pt x="5459643" y="2482275"/>
                  <a:pt x="5457072" y="2502516"/>
                </a:cubicBezTo>
                <a:cubicBezTo>
                  <a:pt x="5447855" y="2501969"/>
                  <a:pt x="5450993" y="2527365"/>
                  <a:pt x="5441750" y="2526847"/>
                </a:cubicBezTo>
                <a:cubicBezTo>
                  <a:pt x="5442017" y="2518144"/>
                  <a:pt x="5435674" y="2520028"/>
                  <a:pt x="5435058" y="2512825"/>
                </a:cubicBezTo>
                <a:cubicBezTo>
                  <a:pt x="5443173" y="2515718"/>
                  <a:pt x="5448636" y="2512989"/>
                  <a:pt x="5449947" y="2501643"/>
                </a:cubicBezTo>
                <a:cubicBezTo>
                  <a:pt x="5442847" y="2503742"/>
                  <a:pt x="5432296" y="2481648"/>
                  <a:pt x="5439959" y="2480557"/>
                </a:cubicBezTo>
                <a:close/>
                <a:moveTo>
                  <a:pt x="7229217" y="2476957"/>
                </a:moveTo>
                <a:cubicBezTo>
                  <a:pt x="7249599" y="2489477"/>
                  <a:pt x="7255813" y="2496433"/>
                  <a:pt x="7279361" y="2483529"/>
                </a:cubicBezTo>
                <a:cubicBezTo>
                  <a:pt x="7279892" y="2512934"/>
                  <a:pt x="7262374" y="2504289"/>
                  <a:pt x="7253029" y="2512854"/>
                </a:cubicBezTo>
                <a:cubicBezTo>
                  <a:pt x="7244779" y="2481731"/>
                  <a:pt x="7223110" y="2537623"/>
                  <a:pt x="7198764" y="2518937"/>
                </a:cubicBezTo>
                <a:cubicBezTo>
                  <a:pt x="7202537" y="2489804"/>
                  <a:pt x="7240443" y="2516617"/>
                  <a:pt x="7229217" y="2476957"/>
                </a:cubicBezTo>
                <a:close/>
                <a:moveTo>
                  <a:pt x="6167278" y="2476711"/>
                </a:moveTo>
                <a:cubicBezTo>
                  <a:pt x="6166446" y="2484323"/>
                  <a:pt x="6167197" y="2495368"/>
                  <a:pt x="6162937" y="2495915"/>
                </a:cubicBezTo>
                <a:cubicBezTo>
                  <a:pt x="6158868" y="2478784"/>
                  <a:pt x="6150482" y="2511408"/>
                  <a:pt x="6140950" y="2506170"/>
                </a:cubicBezTo>
                <a:cubicBezTo>
                  <a:pt x="6147432" y="2483667"/>
                  <a:pt x="6128920" y="2500577"/>
                  <a:pt x="6130959" y="2485139"/>
                </a:cubicBezTo>
                <a:cubicBezTo>
                  <a:pt x="6148044" y="2492831"/>
                  <a:pt x="6156537" y="2482412"/>
                  <a:pt x="6167278" y="2476711"/>
                </a:cubicBezTo>
                <a:close/>
                <a:moveTo>
                  <a:pt x="6882982" y="2476298"/>
                </a:moveTo>
                <a:cubicBezTo>
                  <a:pt x="6888359" y="2472948"/>
                  <a:pt x="6892582" y="2474365"/>
                  <a:pt x="6893828" y="2492478"/>
                </a:cubicBezTo>
                <a:cubicBezTo>
                  <a:pt x="6881641" y="2481594"/>
                  <a:pt x="6870176" y="2507754"/>
                  <a:pt x="6865199" y="2488741"/>
                </a:cubicBezTo>
                <a:cubicBezTo>
                  <a:pt x="6871065" y="2487773"/>
                  <a:pt x="6877597" y="2479649"/>
                  <a:pt x="6882982" y="2476298"/>
                </a:cubicBezTo>
                <a:close/>
                <a:moveTo>
                  <a:pt x="6053025" y="2476295"/>
                </a:moveTo>
                <a:cubicBezTo>
                  <a:pt x="6054866" y="2475253"/>
                  <a:pt x="6056826" y="2476685"/>
                  <a:pt x="6059023" y="2482332"/>
                </a:cubicBezTo>
                <a:cubicBezTo>
                  <a:pt x="6055406" y="2488850"/>
                  <a:pt x="6045738" y="2482604"/>
                  <a:pt x="6047504" y="2500471"/>
                </a:cubicBezTo>
                <a:cubicBezTo>
                  <a:pt x="6059774" y="2502762"/>
                  <a:pt x="6073085" y="2507181"/>
                  <a:pt x="6076698" y="2491170"/>
                </a:cubicBezTo>
                <a:cubicBezTo>
                  <a:pt x="6079432" y="2501124"/>
                  <a:pt x="6081228" y="2512499"/>
                  <a:pt x="6090202" y="2512553"/>
                </a:cubicBezTo>
                <a:cubicBezTo>
                  <a:pt x="6102255" y="2509200"/>
                  <a:pt x="6108839" y="2499489"/>
                  <a:pt x="6109161" y="2488822"/>
                </a:cubicBezTo>
                <a:cubicBezTo>
                  <a:pt x="6104397" y="2499761"/>
                  <a:pt x="6135464" y="2481702"/>
                  <a:pt x="6123226" y="2497253"/>
                </a:cubicBezTo>
                <a:cubicBezTo>
                  <a:pt x="6082460" y="2538794"/>
                  <a:pt x="6200606" y="2536257"/>
                  <a:pt x="6192089" y="2486422"/>
                </a:cubicBezTo>
                <a:cubicBezTo>
                  <a:pt x="6201860" y="2491359"/>
                  <a:pt x="6200151" y="2514435"/>
                  <a:pt x="6212551" y="2515417"/>
                </a:cubicBezTo>
                <a:cubicBezTo>
                  <a:pt x="6219647" y="2499707"/>
                  <a:pt x="6235180" y="2501697"/>
                  <a:pt x="6239145" y="2479385"/>
                </a:cubicBezTo>
                <a:cubicBezTo>
                  <a:pt x="6259422" y="2481568"/>
                  <a:pt x="6270349" y="2502599"/>
                  <a:pt x="6282376" y="2478483"/>
                </a:cubicBezTo>
                <a:cubicBezTo>
                  <a:pt x="6288563" y="2490869"/>
                  <a:pt x="6280101" y="2497307"/>
                  <a:pt x="6277500" y="2510727"/>
                </a:cubicBezTo>
                <a:cubicBezTo>
                  <a:pt x="6286395" y="2518636"/>
                  <a:pt x="6296357" y="2532740"/>
                  <a:pt x="6302572" y="2513945"/>
                </a:cubicBezTo>
                <a:cubicBezTo>
                  <a:pt x="6294482" y="2504698"/>
                  <a:pt x="6282593" y="2493759"/>
                  <a:pt x="6296706" y="2480314"/>
                </a:cubicBezTo>
                <a:cubicBezTo>
                  <a:pt x="6302867" y="2497470"/>
                  <a:pt x="6334283" y="2483776"/>
                  <a:pt x="6336372" y="2478976"/>
                </a:cubicBezTo>
                <a:cubicBezTo>
                  <a:pt x="6346630" y="2485903"/>
                  <a:pt x="6333400" y="2499707"/>
                  <a:pt x="6335087" y="2511626"/>
                </a:cubicBezTo>
                <a:cubicBezTo>
                  <a:pt x="6345477" y="2515635"/>
                  <a:pt x="6348961" y="2530558"/>
                  <a:pt x="6355522" y="2540541"/>
                </a:cubicBezTo>
                <a:cubicBezTo>
                  <a:pt x="6360558" y="2534647"/>
                  <a:pt x="6366744" y="2531211"/>
                  <a:pt x="6370628" y="2522837"/>
                </a:cubicBezTo>
                <a:cubicBezTo>
                  <a:pt x="6365032" y="2511216"/>
                  <a:pt x="6355094" y="2506500"/>
                  <a:pt x="6350165" y="2493925"/>
                </a:cubicBezTo>
                <a:cubicBezTo>
                  <a:pt x="6362619" y="2508080"/>
                  <a:pt x="6369933" y="2483884"/>
                  <a:pt x="6382413" y="2498097"/>
                </a:cubicBezTo>
                <a:cubicBezTo>
                  <a:pt x="6386727" y="2513536"/>
                  <a:pt x="6372208" y="2521445"/>
                  <a:pt x="6381395" y="2524229"/>
                </a:cubicBezTo>
                <a:cubicBezTo>
                  <a:pt x="6398779" y="2521746"/>
                  <a:pt x="6401861" y="2506224"/>
                  <a:pt x="6414127" y="2515337"/>
                </a:cubicBezTo>
                <a:cubicBezTo>
                  <a:pt x="6413778" y="2524092"/>
                  <a:pt x="6413457" y="2532820"/>
                  <a:pt x="6413109" y="2541494"/>
                </a:cubicBezTo>
                <a:cubicBezTo>
                  <a:pt x="6395191" y="2543894"/>
                  <a:pt x="6390076" y="2541248"/>
                  <a:pt x="6377056" y="2543267"/>
                </a:cubicBezTo>
                <a:cubicBezTo>
                  <a:pt x="6376066" y="2553007"/>
                  <a:pt x="6377405" y="2567600"/>
                  <a:pt x="6372450" y="2568963"/>
                </a:cubicBezTo>
                <a:cubicBezTo>
                  <a:pt x="6364762" y="2549705"/>
                  <a:pt x="6334176" y="2543568"/>
                  <a:pt x="6332300" y="2583448"/>
                </a:cubicBezTo>
                <a:cubicBezTo>
                  <a:pt x="6350221" y="2591604"/>
                  <a:pt x="6359059" y="2584757"/>
                  <a:pt x="6382413" y="2589995"/>
                </a:cubicBezTo>
                <a:cubicBezTo>
                  <a:pt x="6385548" y="2603904"/>
                  <a:pt x="6393959" y="2624718"/>
                  <a:pt x="6377593" y="2622126"/>
                </a:cubicBezTo>
                <a:cubicBezTo>
                  <a:pt x="6376016" y="2614869"/>
                  <a:pt x="6373819" y="2597930"/>
                  <a:pt x="6360718" y="2593678"/>
                </a:cubicBezTo>
                <a:cubicBezTo>
                  <a:pt x="6346605" y="2610044"/>
                  <a:pt x="6318403" y="2607343"/>
                  <a:pt x="6299330" y="2598749"/>
                </a:cubicBezTo>
                <a:cubicBezTo>
                  <a:pt x="6306829" y="2588849"/>
                  <a:pt x="6303857" y="2599923"/>
                  <a:pt x="6313660" y="2600576"/>
                </a:cubicBezTo>
                <a:cubicBezTo>
                  <a:pt x="6313820" y="2591684"/>
                  <a:pt x="6315912" y="2586584"/>
                  <a:pt x="6317999" y="2581538"/>
                </a:cubicBezTo>
                <a:cubicBezTo>
                  <a:pt x="6305440" y="2567655"/>
                  <a:pt x="6286260" y="2562580"/>
                  <a:pt x="6269120" y="2542342"/>
                </a:cubicBezTo>
                <a:cubicBezTo>
                  <a:pt x="6248658" y="2541824"/>
                  <a:pt x="6258994" y="2576464"/>
                  <a:pt x="6235368" y="2577391"/>
                </a:cubicBezTo>
                <a:cubicBezTo>
                  <a:pt x="6233201" y="2537402"/>
                  <a:pt x="6214239" y="2544742"/>
                  <a:pt x="6193399" y="2545612"/>
                </a:cubicBezTo>
                <a:cubicBezTo>
                  <a:pt x="6193130" y="2552188"/>
                  <a:pt x="6192893" y="2558734"/>
                  <a:pt x="6192652" y="2565281"/>
                </a:cubicBezTo>
                <a:cubicBezTo>
                  <a:pt x="6179151" y="2546787"/>
                  <a:pt x="6170606" y="2572726"/>
                  <a:pt x="6154028" y="2540486"/>
                </a:cubicBezTo>
                <a:cubicBezTo>
                  <a:pt x="6153815" y="2549487"/>
                  <a:pt x="6151779" y="2554696"/>
                  <a:pt x="6149661" y="2559688"/>
                </a:cubicBezTo>
                <a:cubicBezTo>
                  <a:pt x="6157082" y="2578182"/>
                  <a:pt x="6214774" y="2592231"/>
                  <a:pt x="6207195" y="2560590"/>
                </a:cubicBezTo>
                <a:cubicBezTo>
                  <a:pt x="6232100" y="2584130"/>
                  <a:pt x="6248416" y="2602733"/>
                  <a:pt x="6278358" y="2582956"/>
                </a:cubicBezTo>
                <a:cubicBezTo>
                  <a:pt x="6274446" y="2594631"/>
                  <a:pt x="6288242" y="2606143"/>
                  <a:pt x="6277340" y="2609033"/>
                </a:cubicBezTo>
                <a:cubicBezTo>
                  <a:pt x="6262206" y="2597466"/>
                  <a:pt x="6243082" y="2594058"/>
                  <a:pt x="6230523" y="2609526"/>
                </a:cubicBezTo>
                <a:cubicBezTo>
                  <a:pt x="6224789" y="2573872"/>
                  <a:pt x="6192060" y="2586338"/>
                  <a:pt x="6183647" y="2610124"/>
                </a:cubicBezTo>
                <a:cubicBezTo>
                  <a:pt x="6192598" y="2610370"/>
                  <a:pt x="6201088" y="2611135"/>
                  <a:pt x="6201032" y="2625563"/>
                </a:cubicBezTo>
                <a:cubicBezTo>
                  <a:pt x="6180326" y="2644901"/>
                  <a:pt x="6173122" y="2652213"/>
                  <a:pt x="6154510" y="2619454"/>
                </a:cubicBezTo>
                <a:cubicBezTo>
                  <a:pt x="6166829" y="2614680"/>
                  <a:pt x="6178183" y="2642639"/>
                  <a:pt x="6186732" y="2623655"/>
                </a:cubicBezTo>
                <a:cubicBezTo>
                  <a:pt x="6185096" y="2613944"/>
                  <a:pt x="6181750" y="2606934"/>
                  <a:pt x="6176738" y="2602704"/>
                </a:cubicBezTo>
                <a:cubicBezTo>
                  <a:pt x="6167872" y="2617272"/>
                  <a:pt x="6164796" y="2611052"/>
                  <a:pt x="6151402" y="2605923"/>
                </a:cubicBezTo>
                <a:cubicBezTo>
                  <a:pt x="6153758" y="2634429"/>
                  <a:pt x="6136723" y="2622155"/>
                  <a:pt x="6132199" y="2636201"/>
                </a:cubicBezTo>
                <a:cubicBezTo>
                  <a:pt x="6124056" y="2622100"/>
                  <a:pt x="6139350" y="2609116"/>
                  <a:pt x="6126334" y="2602678"/>
                </a:cubicBezTo>
                <a:cubicBezTo>
                  <a:pt x="6110502" y="2608460"/>
                  <a:pt x="6100756" y="2584728"/>
                  <a:pt x="6086425" y="2610588"/>
                </a:cubicBezTo>
                <a:cubicBezTo>
                  <a:pt x="6091430" y="2621089"/>
                  <a:pt x="6101073" y="2624228"/>
                  <a:pt x="6103325" y="2639065"/>
                </a:cubicBezTo>
                <a:cubicBezTo>
                  <a:pt x="6090466" y="2640975"/>
                  <a:pt x="6095423" y="2614815"/>
                  <a:pt x="6082592" y="2616590"/>
                </a:cubicBezTo>
                <a:cubicBezTo>
                  <a:pt x="6082994" y="2633993"/>
                  <a:pt x="6074449" y="2632493"/>
                  <a:pt x="6067487" y="2634346"/>
                </a:cubicBezTo>
                <a:cubicBezTo>
                  <a:pt x="6050373" y="2610534"/>
                  <a:pt x="6018096" y="2625972"/>
                  <a:pt x="6004275" y="2593377"/>
                </a:cubicBezTo>
                <a:cubicBezTo>
                  <a:pt x="5999990" y="2605459"/>
                  <a:pt x="5987458" y="2600304"/>
                  <a:pt x="5982044" y="2610070"/>
                </a:cubicBezTo>
                <a:cubicBezTo>
                  <a:pt x="5990267" y="2609334"/>
                  <a:pt x="5995463" y="2613426"/>
                  <a:pt x="5995837" y="2625018"/>
                </a:cubicBezTo>
                <a:cubicBezTo>
                  <a:pt x="5976203" y="2599351"/>
                  <a:pt x="5943022" y="2629927"/>
                  <a:pt x="5946987" y="2585903"/>
                </a:cubicBezTo>
                <a:cubicBezTo>
                  <a:pt x="5932385" y="2581266"/>
                  <a:pt x="5921968" y="2622289"/>
                  <a:pt x="5910395" y="2600823"/>
                </a:cubicBezTo>
                <a:cubicBezTo>
                  <a:pt x="5913238" y="2599651"/>
                  <a:pt x="5917495" y="2601504"/>
                  <a:pt x="5917840" y="2595150"/>
                </a:cubicBezTo>
                <a:cubicBezTo>
                  <a:pt x="5911010" y="2595777"/>
                  <a:pt x="5910212" y="2586885"/>
                  <a:pt x="5903783" y="2586885"/>
                </a:cubicBezTo>
                <a:cubicBezTo>
                  <a:pt x="5898854" y="2615170"/>
                  <a:pt x="5867757" y="2575919"/>
                  <a:pt x="5856184" y="2606905"/>
                </a:cubicBezTo>
                <a:cubicBezTo>
                  <a:pt x="5861491" y="2580092"/>
                  <a:pt x="5841509" y="2593239"/>
                  <a:pt x="5839284" y="2578428"/>
                </a:cubicBezTo>
                <a:cubicBezTo>
                  <a:pt x="5861969" y="2565335"/>
                  <a:pt x="5888916" y="2558187"/>
                  <a:pt x="5912433" y="2548534"/>
                </a:cubicBezTo>
                <a:cubicBezTo>
                  <a:pt x="5889318" y="2533694"/>
                  <a:pt x="5873998" y="2535822"/>
                  <a:pt x="5848205" y="2533639"/>
                </a:cubicBezTo>
                <a:cubicBezTo>
                  <a:pt x="5847161" y="2544768"/>
                  <a:pt x="5867517" y="2561982"/>
                  <a:pt x="5850777" y="2560235"/>
                </a:cubicBezTo>
                <a:cubicBezTo>
                  <a:pt x="5840249" y="2518473"/>
                  <a:pt x="5813089" y="2560344"/>
                  <a:pt x="5797796" y="2533639"/>
                </a:cubicBezTo>
                <a:cubicBezTo>
                  <a:pt x="5814162" y="2527966"/>
                  <a:pt x="5837597" y="2537159"/>
                  <a:pt x="5838747" y="2499624"/>
                </a:cubicBezTo>
                <a:cubicBezTo>
                  <a:pt x="5838964" y="2532247"/>
                  <a:pt x="5851230" y="2495342"/>
                  <a:pt x="5856932" y="2495397"/>
                </a:cubicBezTo>
                <a:cubicBezTo>
                  <a:pt x="5859050" y="2534321"/>
                  <a:pt x="5887389" y="2504126"/>
                  <a:pt x="5906297" y="2521528"/>
                </a:cubicBezTo>
                <a:cubicBezTo>
                  <a:pt x="5908524" y="2494034"/>
                  <a:pt x="5916476" y="2508627"/>
                  <a:pt x="5931639" y="2518255"/>
                </a:cubicBezTo>
                <a:cubicBezTo>
                  <a:pt x="5928717" y="2486150"/>
                  <a:pt x="5947038" y="2498750"/>
                  <a:pt x="5951084" y="2481430"/>
                </a:cubicBezTo>
                <a:cubicBezTo>
                  <a:pt x="5970042" y="2553305"/>
                  <a:pt x="6017987" y="2489205"/>
                  <a:pt x="6030365" y="2478595"/>
                </a:cubicBezTo>
                <a:cubicBezTo>
                  <a:pt x="6023884" y="2477776"/>
                  <a:pt x="6035880" y="2497579"/>
                  <a:pt x="6036495" y="2505543"/>
                </a:cubicBezTo>
                <a:cubicBezTo>
                  <a:pt x="6043048" y="2504827"/>
                  <a:pt x="6047499" y="2479426"/>
                  <a:pt x="6053025" y="2476295"/>
                </a:cubicBezTo>
                <a:close/>
                <a:moveTo>
                  <a:pt x="6620505" y="2474236"/>
                </a:moveTo>
                <a:cubicBezTo>
                  <a:pt x="6626604" y="2473721"/>
                  <a:pt x="6632731" y="2476178"/>
                  <a:pt x="6631578" y="2477991"/>
                </a:cubicBezTo>
                <a:cubicBezTo>
                  <a:pt x="6625015" y="2482957"/>
                  <a:pt x="6621773" y="2494984"/>
                  <a:pt x="6609619" y="2488303"/>
                </a:cubicBezTo>
                <a:cubicBezTo>
                  <a:pt x="6608346" y="2478237"/>
                  <a:pt x="6614414" y="2474752"/>
                  <a:pt x="6620505" y="2474236"/>
                </a:cubicBezTo>
                <a:close/>
                <a:moveTo>
                  <a:pt x="5036974" y="2474119"/>
                </a:moveTo>
                <a:lnTo>
                  <a:pt x="5036957" y="2474202"/>
                </a:lnTo>
                <a:lnTo>
                  <a:pt x="5036938" y="2474179"/>
                </a:lnTo>
                <a:close/>
                <a:moveTo>
                  <a:pt x="7355341" y="2473655"/>
                </a:moveTo>
                <a:cubicBezTo>
                  <a:pt x="7360268" y="2495560"/>
                  <a:pt x="7377677" y="2475620"/>
                  <a:pt x="7387614" y="2477828"/>
                </a:cubicBezTo>
                <a:cubicBezTo>
                  <a:pt x="7386009" y="2490540"/>
                  <a:pt x="7391950" y="2491439"/>
                  <a:pt x="7394014" y="2498341"/>
                </a:cubicBezTo>
                <a:cubicBezTo>
                  <a:pt x="7380089" y="2498696"/>
                  <a:pt x="7399023" y="2546457"/>
                  <a:pt x="7374572" y="2535246"/>
                </a:cubicBezTo>
                <a:cubicBezTo>
                  <a:pt x="7372669" y="2514762"/>
                  <a:pt x="7384884" y="2523983"/>
                  <a:pt x="7382980" y="2503524"/>
                </a:cubicBezTo>
                <a:cubicBezTo>
                  <a:pt x="7370765" y="2496622"/>
                  <a:pt x="7368839" y="2511462"/>
                  <a:pt x="7357669" y="2506797"/>
                </a:cubicBezTo>
                <a:cubicBezTo>
                  <a:pt x="7353811" y="2503796"/>
                  <a:pt x="7345052" y="2478919"/>
                  <a:pt x="7355341" y="2473655"/>
                </a:cubicBezTo>
                <a:close/>
                <a:moveTo>
                  <a:pt x="4929000" y="2473274"/>
                </a:moveTo>
                <a:cubicBezTo>
                  <a:pt x="4929930" y="2477421"/>
                  <a:pt x="4936957" y="2499569"/>
                  <a:pt x="4927981" y="2499460"/>
                </a:cubicBezTo>
                <a:cubicBezTo>
                  <a:pt x="4922782" y="2475620"/>
                  <a:pt x="4920162" y="2514819"/>
                  <a:pt x="4913143" y="2510589"/>
                </a:cubicBezTo>
                <a:cubicBezTo>
                  <a:pt x="4916064" y="2493131"/>
                  <a:pt x="4921440" y="2480912"/>
                  <a:pt x="4929000" y="2473274"/>
                </a:cubicBezTo>
                <a:close/>
                <a:moveTo>
                  <a:pt x="6512850" y="2472882"/>
                </a:moveTo>
                <a:cubicBezTo>
                  <a:pt x="6520558" y="2471542"/>
                  <a:pt x="6527610" y="2473248"/>
                  <a:pt x="6534171" y="2485059"/>
                </a:cubicBezTo>
                <a:cubicBezTo>
                  <a:pt x="6521984" y="2485766"/>
                  <a:pt x="6497395" y="2496897"/>
                  <a:pt x="6487596" y="2478976"/>
                </a:cubicBezTo>
                <a:cubicBezTo>
                  <a:pt x="6496780" y="2478606"/>
                  <a:pt x="6505143" y="2474222"/>
                  <a:pt x="6512850" y="2472882"/>
                </a:cubicBezTo>
                <a:close/>
                <a:moveTo>
                  <a:pt x="7423855" y="2469514"/>
                </a:moveTo>
                <a:lnTo>
                  <a:pt x="7423414" y="2482550"/>
                </a:lnTo>
                <a:cubicBezTo>
                  <a:pt x="7430405" y="2485331"/>
                  <a:pt x="7430888" y="2474666"/>
                  <a:pt x="7434690" y="2470849"/>
                </a:cubicBezTo>
                <a:cubicBezTo>
                  <a:pt x="7432334" y="2480121"/>
                  <a:pt x="7437555" y="2505079"/>
                  <a:pt x="7429814" y="2503063"/>
                </a:cubicBezTo>
                <a:cubicBezTo>
                  <a:pt x="7423068" y="2475840"/>
                  <a:pt x="7402467" y="2508516"/>
                  <a:pt x="7398317" y="2479248"/>
                </a:cubicBezTo>
                <a:cubicBezTo>
                  <a:pt x="7403407" y="2479331"/>
                  <a:pt x="7409500" y="2481533"/>
                  <a:pt x="7414477" y="2481387"/>
                </a:cubicBezTo>
                <a:close/>
                <a:moveTo>
                  <a:pt x="7423861" y="2469359"/>
                </a:moveTo>
                <a:lnTo>
                  <a:pt x="7423923" y="2469428"/>
                </a:lnTo>
                <a:lnTo>
                  <a:pt x="7423855" y="2469514"/>
                </a:lnTo>
                <a:close/>
                <a:moveTo>
                  <a:pt x="4993759" y="2468122"/>
                </a:moveTo>
                <a:cubicBezTo>
                  <a:pt x="4994855" y="2469987"/>
                  <a:pt x="4995936" y="2474347"/>
                  <a:pt x="4997050" y="2482140"/>
                </a:cubicBezTo>
                <a:cubicBezTo>
                  <a:pt x="4999217" y="2482767"/>
                  <a:pt x="5001253" y="2483641"/>
                  <a:pt x="5000401" y="2489151"/>
                </a:cubicBezTo>
                <a:cubicBezTo>
                  <a:pt x="4990427" y="2482412"/>
                  <a:pt x="4990725" y="2497115"/>
                  <a:pt x="4982239" y="2493269"/>
                </a:cubicBezTo>
                <a:cubicBezTo>
                  <a:pt x="4985453" y="2484011"/>
                  <a:pt x="4988043" y="2473432"/>
                  <a:pt x="4990382" y="2469067"/>
                </a:cubicBezTo>
                <a:cubicBezTo>
                  <a:pt x="4991554" y="2466885"/>
                  <a:pt x="4992664" y="2466257"/>
                  <a:pt x="4993759" y="2468122"/>
                </a:cubicBezTo>
                <a:close/>
                <a:moveTo>
                  <a:pt x="5030054" y="2466728"/>
                </a:moveTo>
                <a:lnTo>
                  <a:pt x="5036938" y="2474179"/>
                </a:lnTo>
                <a:lnTo>
                  <a:pt x="5035206" y="2476920"/>
                </a:lnTo>
                <a:cubicBezTo>
                  <a:pt x="5029458" y="2481095"/>
                  <a:pt x="5025074" y="2480081"/>
                  <a:pt x="5030054" y="2466728"/>
                </a:cubicBezTo>
                <a:close/>
                <a:moveTo>
                  <a:pt x="4954878" y="2456908"/>
                </a:moveTo>
                <a:cubicBezTo>
                  <a:pt x="4954743" y="2473220"/>
                  <a:pt x="4954290" y="2488713"/>
                  <a:pt x="4946414" y="2488632"/>
                </a:cubicBezTo>
                <a:cubicBezTo>
                  <a:pt x="4946173" y="2480912"/>
                  <a:pt x="4947730" y="2470193"/>
                  <a:pt x="4943574" y="2468555"/>
                </a:cubicBezTo>
                <a:cubicBezTo>
                  <a:pt x="4939451" y="2467028"/>
                  <a:pt x="4933425" y="2468391"/>
                  <a:pt x="4933130" y="2460728"/>
                </a:cubicBezTo>
                <a:cubicBezTo>
                  <a:pt x="4941541" y="2461928"/>
                  <a:pt x="4944114" y="2450797"/>
                  <a:pt x="4954878" y="2456908"/>
                </a:cubicBezTo>
                <a:close/>
                <a:moveTo>
                  <a:pt x="7410102" y="2454454"/>
                </a:moveTo>
                <a:cubicBezTo>
                  <a:pt x="7416170" y="2453841"/>
                  <a:pt x="7421325" y="2457993"/>
                  <a:pt x="7424049" y="2463735"/>
                </a:cubicBezTo>
                <a:lnTo>
                  <a:pt x="7423861" y="2469359"/>
                </a:lnTo>
                <a:close/>
                <a:moveTo>
                  <a:pt x="800348" y="2451180"/>
                </a:moveTo>
                <a:cubicBezTo>
                  <a:pt x="806624" y="2451521"/>
                  <a:pt x="811123" y="2455095"/>
                  <a:pt x="807549" y="2462527"/>
                </a:cubicBezTo>
                <a:cubicBezTo>
                  <a:pt x="802968" y="2461490"/>
                  <a:pt x="802887" y="2453414"/>
                  <a:pt x="797049" y="2454617"/>
                </a:cubicBezTo>
                <a:cubicBezTo>
                  <a:pt x="800665" y="2464517"/>
                  <a:pt x="800288" y="2471063"/>
                  <a:pt x="792682" y="2473684"/>
                </a:cubicBezTo>
                <a:cubicBezTo>
                  <a:pt x="793084" y="2462962"/>
                  <a:pt x="782908" y="2468747"/>
                  <a:pt x="782477" y="2459225"/>
                </a:cubicBezTo>
                <a:cubicBezTo>
                  <a:pt x="786012" y="2453729"/>
                  <a:pt x="794068" y="2450840"/>
                  <a:pt x="800348" y="2451180"/>
                </a:cubicBezTo>
                <a:close/>
                <a:moveTo>
                  <a:pt x="6672273" y="2450551"/>
                </a:moveTo>
                <a:cubicBezTo>
                  <a:pt x="6669782" y="2480474"/>
                  <a:pt x="6649589" y="2473492"/>
                  <a:pt x="6635152" y="2478509"/>
                </a:cubicBezTo>
                <a:cubicBezTo>
                  <a:pt x="6640481" y="2454204"/>
                  <a:pt x="6659285" y="2458543"/>
                  <a:pt x="6672273" y="2450551"/>
                </a:cubicBezTo>
                <a:close/>
                <a:moveTo>
                  <a:pt x="5005424" y="2450470"/>
                </a:moveTo>
                <a:cubicBezTo>
                  <a:pt x="5015663" y="2451507"/>
                  <a:pt x="5017294" y="2492751"/>
                  <a:pt x="5007516" y="2489996"/>
                </a:cubicBezTo>
                <a:cubicBezTo>
                  <a:pt x="5010887" y="2470356"/>
                  <a:pt x="5002103" y="2470055"/>
                  <a:pt x="5005424" y="2450470"/>
                </a:cubicBezTo>
                <a:close/>
                <a:moveTo>
                  <a:pt x="5045238" y="2448942"/>
                </a:moveTo>
                <a:cubicBezTo>
                  <a:pt x="5046503" y="2449043"/>
                  <a:pt x="5047657" y="2451063"/>
                  <a:pt x="5048473" y="2455951"/>
                </a:cubicBezTo>
                <a:lnTo>
                  <a:pt x="5036974" y="2474119"/>
                </a:lnTo>
                <a:lnTo>
                  <a:pt x="5041330" y="2453446"/>
                </a:lnTo>
                <a:cubicBezTo>
                  <a:pt x="5042594" y="2450659"/>
                  <a:pt x="5043972" y="2448841"/>
                  <a:pt x="5045238" y="2448942"/>
                </a:cubicBezTo>
                <a:close/>
                <a:moveTo>
                  <a:pt x="7746850" y="2448116"/>
                </a:moveTo>
                <a:cubicBezTo>
                  <a:pt x="7754020" y="2449548"/>
                  <a:pt x="7760524" y="2453403"/>
                  <a:pt x="7766230" y="2461435"/>
                </a:cubicBezTo>
                <a:cubicBezTo>
                  <a:pt x="7748284" y="2454125"/>
                  <a:pt x="7758219" y="2477581"/>
                  <a:pt x="7761596" y="2487129"/>
                </a:cubicBezTo>
                <a:cubicBezTo>
                  <a:pt x="7755356" y="2485821"/>
                  <a:pt x="7750398" y="2487129"/>
                  <a:pt x="7746971" y="2491820"/>
                </a:cubicBezTo>
                <a:cubicBezTo>
                  <a:pt x="7738883" y="2480912"/>
                  <a:pt x="7744507" y="2463807"/>
                  <a:pt x="7741080" y="2458217"/>
                </a:cubicBezTo>
                <a:cubicBezTo>
                  <a:pt x="7727233" y="2465281"/>
                  <a:pt x="7729323" y="2479738"/>
                  <a:pt x="7717858" y="2501070"/>
                </a:cubicBezTo>
                <a:cubicBezTo>
                  <a:pt x="7705696" y="2486911"/>
                  <a:pt x="7701703" y="2502024"/>
                  <a:pt x="7688900" y="2503879"/>
                </a:cubicBezTo>
                <a:cubicBezTo>
                  <a:pt x="7689463" y="2466754"/>
                  <a:pt x="7662785" y="2498888"/>
                  <a:pt x="7653894" y="2479683"/>
                </a:cubicBezTo>
                <a:cubicBezTo>
                  <a:pt x="7653359" y="2488002"/>
                  <a:pt x="7648939" y="2488057"/>
                  <a:pt x="7649501" y="2498805"/>
                </a:cubicBezTo>
                <a:cubicBezTo>
                  <a:pt x="7638976" y="2488412"/>
                  <a:pt x="7625265" y="2494658"/>
                  <a:pt x="7613480" y="2500660"/>
                </a:cubicBezTo>
                <a:cubicBezTo>
                  <a:pt x="7612003" y="2492722"/>
                  <a:pt x="7610212" y="2485331"/>
                  <a:pt x="7607051" y="2480119"/>
                </a:cubicBezTo>
                <a:cubicBezTo>
                  <a:pt x="7564211" y="2511462"/>
                  <a:pt x="7523850" y="2489638"/>
                  <a:pt x="7494279" y="2511405"/>
                </a:cubicBezTo>
                <a:cubicBezTo>
                  <a:pt x="7494465" y="2506986"/>
                  <a:pt x="7494650" y="2502760"/>
                  <a:pt x="7494791" y="2498341"/>
                </a:cubicBezTo>
                <a:cubicBezTo>
                  <a:pt x="7495781" y="2493404"/>
                  <a:pt x="7495407" y="2485520"/>
                  <a:pt x="7498885" y="2485740"/>
                </a:cubicBezTo>
                <a:cubicBezTo>
                  <a:pt x="7566005" y="2470628"/>
                  <a:pt x="7609970" y="2449187"/>
                  <a:pt x="7694552" y="2452134"/>
                </a:cubicBezTo>
                <a:cubicBezTo>
                  <a:pt x="7699560" y="2462661"/>
                  <a:pt x="7699937" y="2480474"/>
                  <a:pt x="7707622" y="2486665"/>
                </a:cubicBezTo>
                <a:cubicBezTo>
                  <a:pt x="7701703" y="2450551"/>
                  <a:pt x="7738507" y="2483040"/>
                  <a:pt x="7723457" y="2449325"/>
                </a:cubicBezTo>
                <a:cubicBezTo>
                  <a:pt x="7731836" y="2447675"/>
                  <a:pt x="7739676" y="2446684"/>
                  <a:pt x="7746850" y="2448116"/>
                </a:cubicBezTo>
                <a:close/>
                <a:moveTo>
                  <a:pt x="5491589" y="2447962"/>
                </a:moveTo>
                <a:cubicBezTo>
                  <a:pt x="5489928" y="2464929"/>
                  <a:pt x="5491803" y="2476275"/>
                  <a:pt x="5501367" y="2475565"/>
                </a:cubicBezTo>
                <a:cubicBezTo>
                  <a:pt x="5500458" y="2471310"/>
                  <a:pt x="5493415" y="2449190"/>
                  <a:pt x="5502390" y="2449325"/>
                </a:cubicBezTo>
                <a:cubicBezTo>
                  <a:pt x="5500776" y="2462063"/>
                  <a:pt x="5506670" y="2462965"/>
                  <a:pt x="5508786" y="2469921"/>
                </a:cubicBezTo>
                <a:cubicBezTo>
                  <a:pt x="5498608" y="2469729"/>
                  <a:pt x="5503054" y="2500388"/>
                  <a:pt x="5489824" y="2493733"/>
                </a:cubicBezTo>
                <a:cubicBezTo>
                  <a:pt x="5489664" y="2482630"/>
                  <a:pt x="5483421" y="2462747"/>
                  <a:pt x="5491589" y="2447962"/>
                </a:cubicBezTo>
                <a:close/>
                <a:moveTo>
                  <a:pt x="7875026" y="2442804"/>
                </a:moveTo>
                <a:cubicBezTo>
                  <a:pt x="7870257" y="2466616"/>
                  <a:pt x="7881722" y="2464844"/>
                  <a:pt x="7884480" y="2476791"/>
                </a:cubicBezTo>
                <a:cubicBezTo>
                  <a:pt x="7872214" y="2465717"/>
                  <a:pt x="7865249" y="2464434"/>
                  <a:pt x="7856329" y="2460044"/>
                </a:cubicBezTo>
                <a:cubicBezTo>
                  <a:pt x="7855767" y="2440075"/>
                  <a:pt x="7868516" y="2447933"/>
                  <a:pt x="7875026" y="2442804"/>
                </a:cubicBezTo>
                <a:close/>
                <a:moveTo>
                  <a:pt x="4891177" y="2442726"/>
                </a:moveTo>
                <a:cubicBezTo>
                  <a:pt x="4893548" y="2442793"/>
                  <a:pt x="4895773" y="2444777"/>
                  <a:pt x="4897513" y="2449462"/>
                </a:cubicBezTo>
                <a:cubicBezTo>
                  <a:pt x="4889372" y="2455871"/>
                  <a:pt x="4884744" y="2469783"/>
                  <a:pt x="4875045" y="2472784"/>
                </a:cubicBezTo>
                <a:cubicBezTo>
                  <a:pt x="4875436" y="2463987"/>
                  <a:pt x="4879309" y="2453471"/>
                  <a:pt x="4883966" y="2447498"/>
                </a:cubicBezTo>
                <a:cubicBezTo>
                  <a:pt x="4886290" y="2444511"/>
                  <a:pt x="4888806" y="2442659"/>
                  <a:pt x="4891177" y="2442726"/>
                </a:cubicBezTo>
                <a:close/>
                <a:moveTo>
                  <a:pt x="8166602" y="2441415"/>
                </a:moveTo>
                <a:cubicBezTo>
                  <a:pt x="8191350" y="2446925"/>
                  <a:pt x="8207100" y="2448944"/>
                  <a:pt x="8215992" y="2467438"/>
                </a:cubicBezTo>
                <a:cubicBezTo>
                  <a:pt x="8196252" y="2453500"/>
                  <a:pt x="8164271" y="2493295"/>
                  <a:pt x="8166602" y="2441415"/>
                </a:cubicBezTo>
                <a:close/>
                <a:moveTo>
                  <a:pt x="5531531" y="2440049"/>
                </a:moveTo>
                <a:cubicBezTo>
                  <a:pt x="5527513" y="2447386"/>
                  <a:pt x="5541708" y="2509197"/>
                  <a:pt x="5521836" y="2504369"/>
                </a:cubicBezTo>
                <a:cubicBezTo>
                  <a:pt x="5528075" y="2485983"/>
                  <a:pt x="5519664" y="2443297"/>
                  <a:pt x="5531531" y="2440049"/>
                </a:cubicBezTo>
                <a:close/>
                <a:moveTo>
                  <a:pt x="4401244" y="2437486"/>
                </a:moveTo>
                <a:cubicBezTo>
                  <a:pt x="4390398" y="2447661"/>
                  <a:pt x="4372424" y="2442833"/>
                  <a:pt x="4374381" y="2479930"/>
                </a:cubicBezTo>
                <a:cubicBezTo>
                  <a:pt x="4383166" y="2452243"/>
                  <a:pt x="4399585" y="2482330"/>
                  <a:pt x="4401244" y="2437486"/>
                </a:cubicBezTo>
                <a:close/>
                <a:moveTo>
                  <a:pt x="4343462" y="2435400"/>
                </a:moveTo>
                <a:cubicBezTo>
                  <a:pt x="4341852" y="2434380"/>
                  <a:pt x="4339616" y="2434347"/>
                  <a:pt x="4336562" y="2435602"/>
                </a:cubicBezTo>
                <a:cubicBezTo>
                  <a:pt x="4337524" y="2448314"/>
                  <a:pt x="4336722" y="2463807"/>
                  <a:pt x="4346230" y="2463125"/>
                </a:cubicBezTo>
                <a:cubicBezTo>
                  <a:pt x="4347496" y="2450401"/>
                  <a:pt x="4348294" y="2438459"/>
                  <a:pt x="4343462" y="2435400"/>
                </a:cubicBezTo>
                <a:close/>
                <a:moveTo>
                  <a:pt x="7918499" y="2435330"/>
                </a:moveTo>
                <a:cubicBezTo>
                  <a:pt x="7928088" y="2440647"/>
                  <a:pt x="7934756" y="2450467"/>
                  <a:pt x="7938988" y="2464242"/>
                </a:cubicBezTo>
                <a:cubicBezTo>
                  <a:pt x="7936125" y="2465281"/>
                  <a:pt x="7934595" y="2469153"/>
                  <a:pt x="7934865" y="2476737"/>
                </a:cubicBezTo>
                <a:cubicBezTo>
                  <a:pt x="7929562" y="2474990"/>
                  <a:pt x="7921528" y="2477392"/>
                  <a:pt x="7920777" y="2468498"/>
                </a:cubicBezTo>
                <a:cubicBezTo>
                  <a:pt x="7946248" y="2469179"/>
                  <a:pt x="7913733" y="2456796"/>
                  <a:pt x="7918499" y="2435330"/>
                </a:cubicBezTo>
                <a:close/>
                <a:moveTo>
                  <a:pt x="6698096" y="2434187"/>
                </a:moveTo>
                <a:cubicBezTo>
                  <a:pt x="6710978" y="2458492"/>
                  <a:pt x="6748473" y="2426194"/>
                  <a:pt x="6751316" y="2454207"/>
                </a:cubicBezTo>
                <a:cubicBezTo>
                  <a:pt x="6716172" y="2455164"/>
                  <a:pt x="6713121" y="2461272"/>
                  <a:pt x="6675085" y="2470603"/>
                </a:cubicBezTo>
                <a:cubicBezTo>
                  <a:pt x="6676773" y="2437623"/>
                  <a:pt x="6681252" y="2435332"/>
                  <a:pt x="6693512" y="2459800"/>
                </a:cubicBezTo>
                <a:cubicBezTo>
                  <a:pt x="6693195" y="2447360"/>
                  <a:pt x="6698124" y="2446026"/>
                  <a:pt x="6698096" y="2434187"/>
                </a:cubicBezTo>
                <a:close/>
                <a:moveTo>
                  <a:pt x="5071013" y="2432632"/>
                </a:moveTo>
                <a:cubicBezTo>
                  <a:pt x="5079958" y="2432850"/>
                  <a:pt x="5085743" y="2437978"/>
                  <a:pt x="5088422" y="2448045"/>
                </a:cubicBezTo>
                <a:cubicBezTo>
                  <a:pt x="5081325" y="2447197"/>
                  <a:pt x="5083150" y="2465256"/>
                  <a:pt x="5073586" y="2459254"/>
                </a:cubicBezTo>
                <a:cubicBezTo>
                  <a:pt x="5072811" y="2450281"/>
                  <a:pt x="5068978" y="2446106"/>
                  <a:pt x="5071013" y="2432632"/>
                </a:cubicBezTo>
                <a:close/>
                <a:moveTo>
                  <a:pt x="4613859" y="2432306"/>
                </a:moveTo>
                <a:cubicBezTo>
                  <a:pt x="4626099" y="2425814"/>
                  <a:pt x="4620878" y="2477584"/>
                  <a:pt x="4615653" y="2478458"/>
                </a:cubicBezTo>
                <a:cubicBezTo>
                  <a:pt x="4612656" y="2454918"/>
                  <a:pt x="4597147" y="2499297"/>
                  <a:pt x="4594172" y="2475620"/>
                </a:cubicBezTo>
                <a:cubicBezTo>
                  <a:pt x="4598404" y="2475156"/>
                  <a:pt x="4598486" y="2465883"/>
                  <a:pt x="4598511" y="2456553"/>
                </a:cubicBezTo>
                <a:cubicBezTo>
                  <a:pt x="4610218" y="2474420"/>
                  <a:pt x="4621226" y="2451235"/>
                  <a:pt x="4613859" y="2432306"/>
                </a:cubicBezTo>
                <a:close/>
                <a:moveTo>
                  <a:pt x="4405102" y="2431429"/>
                </a:moveTo>
                <a:cubicBezTo>
                  <a:pt x="4406601" y="2449433"/>
                  <a:pt x="4413915" y="2458271"/>
                  <a:pt x="4425593" y="2460290"/>
                </a:cubicBezTo>
                <a:cubicBezTo>
                  <a:pt x="4425913" y="2451696"/>
                  <a:pt x="4426287" y="2442913"/>
                  <a:pt x="4426583" y="2434238"/>
                </a:cubicBezTo>
                <a:cubicBezTo>
                  <a:pt x="4419432" y="2433256"/>
                  <a:pt x="4412227" y="2432411"/>
                  <a:pt x="4405102" y="2431429"/>
                </a:cubicBezTo>
                <a:close/>
                <a:moveTo>
                  <a:pt x="7421876" y="2429765"/>
                </a:moveTo>
                <a:cubicBezTo>
                  <a:pt x="7432215" y="2429765"/>
                  <a:pt x="7440002" y="2433803"/>
                  <a:pt x="7442842" y="2445696"/>
                </a:cubicBezTo>
                <a:cubicBezTo>
                  <a:pt x="7435640" y="2440705"/>
                  <a:pt x="7417565" y="2452979"/>
                  <a:pt x="7421876" y="2429765"/>
                </a:cubicBezTo>
                <a:close/>
                <a:moveTo>
                  <a:pt x="4923595" y="2426684"/>
                </a:moveTo>
                <a:cubicBezTo>
                  <a:pt x="4923274" y="2435304"/>
                  <a:pt x="4922922" y="2444033"/>
                  <a:pt x="4922577" y="2452816"/>
                </a:cubicBezTo>
                <a:cubicBezTo>
                  <a:pt x="4916630" y="2451971"/>
                  <a:pt x="4910682" y="2451232"/>
                  <a:pt x="4904681" y="2450470"/>
                </a:cubicBezTo>
                <a:cubicBezTo>
                  <a:pt x="4903106" y="2425948"/>
                  <a:pt x="4911461" y="2422320"/>
                  <a:pt x="4923595" y="2426684"/>
                </a:cubicBezTo>
                <a:close/>
                <a:moveTo>
                  <a:pt x="8158676" y="2426058"/>
                </a:moveTo>
                <a:cubicBezTo>
                  <a:pt x="8160600" y="2426962"/>
                  <a:pt x="8162238" y="2429448"/>
                  <a:pt x="8163295" y="2434350"/>
                </a:cubicBezTo>
                <a:cubicBezTo>
                  <a:pt x="8158554" y="2433803"/>
                  <a:pt x="8159572" y="2445287"/>
                  <a:pt x="8155635" y="2446432"/>
                </a:cubicBezTo>
                <a:cubicBezTo>
                  <a:pt x="8155126" y="2439041"/>
                  <a:pt x="8152072" y="2435713"/>
                  <a:pt x="8148993" y="2432440"/>
                </a:cubicBezTo>
                <a:cubicBezTo>
                  <a:pt x="8149634" y="2443188"/>
                  <a:pt x="8143448" y="2449433"/>
                  <a:pt x="8141547" y="2438059"/>
                </a:cubicBezTo>
                <a:cubicBezTo>
                  <a:pt x="8143555" y="2435931"/>
                  <a:pt x="8147933" y="2430100"/>
                  <a:pt x="8152339" y="2427254"/>
                </a:cubicBezTo>
                <a:cubicBezTo>
                  <a:pt x="8154542" y="2425830"/>
                  <a:pt x="8156753" y="2425153"/>
                  <a:pt x="8158676" y="2426058"/>
                </a:cubicBezTo>
                <a:close/>
                <a:moveTo>
                  <a:pt x="6018147" y="2424502"/>
                </a:moveTo>
                <a:cubicBezTo>
                  <a:pt x="6025379" y="2429413"/>
                  <a:pt x="6043404" y="2417165"/>
                  <a:pt x="6039122" y="2440404"/>
                </a:cubicBezTo>
                <a:cubicBezTo>
                  <a:pt x="6025461" y="2441934"/>
                  <a:pt x="6022461" y="2446461"/>
                  <a:pt x="6018147" y="2424502"/>
                </a:cubicBezTo>
                <a:close/>
                <a:moveTo>
                  <a:pt x="5435086" y="2420902"/>
                </a:moveTo>
                <a:cubicBezTo>
                  <a:pt x="5449871" y="2416592"/>
                  <a:pt x="5451668" y="2420137"/>
                  <a:pt x="5459648" y="2437294"/>
                </a:cubicBezTo>
                <a:cubicBezTo>
                  <a:pt x="5454207" y="2442234"/>
                  <a:pt x="5447945" y="2445504"/>
                  <a:pt x="5447914" y="2461928"/>
                </a:cubicBezTo>
                <a:cubicBezTo>
                  <a:pt x="5449899" y="2462171"/>
                  <a:pt x="5451746" y="2467819"/>
                  <a:pt x="5447649" y="2468472"/>
                </a:cubicBezTo>
                <a:cubicBezTo>
                  <a:pt x="5446578" y="2457126"/>
                  <a:pt x="5442962" y="2469211"/>
                  <a:pt x="5436907" y="2467137"/>
                </a:cubicBezTo>
                <a:cubicBezTo>
                  <a:pt x="5446578" y="2440433"/>
                  <a:pt x="5442855" y="2443460"/>
                  <a:pt x="5435086" y="2420902"/>
                </a:cubicBezTo>
                <a:close/>
                <a:moveTo>
                  <a:pt x="4510018" y="2418746"/>
                </a:moveTo>
                <a:cubicBezTo>
                  <a:pt x="4515962" y="2425647"/>
                  <a:pt x="4529249" y="2421011"/>
                  <a:pt x="4527106" y="2440705"/>
                </a:cubicBezTo>
                <a:cubicBezTo>
                  <a:pt x="4516795" y="2440651"/>
                  <a:pt x="4507551" y="2439012"/>
                  <a:pt x="4510018" y="2418746"/>
                </a:cubicBezTo>
                <a:close/>
                <a:moveTo>
                  <a:pt x="5060977" y="2411735"/>
                </a:moveTo>
                <a:cubicBezTo>
                  <a:pt x="5059693" y="2423929"/>
                  <a:pt x="5064462" y="2426629"/>
                  <a:pt x="5063554" y="2438248"/>
                </a:cubicBezTo>
                <a:cubicBezTo>
                  <a:pt x="5050191" y="2433122"/>
                  <a:pt x="5047146" y="2426927"/>
                  <a:pt x="5038223" y="2441467"/>
                </a:cubicBezTo>
                <a:cubicBezTo>
                  <a:pt x="5040174" y="2419808"/>
                  <a:pt x="5051178" y="2417082"/>
                  <a:pt x="5060977" y="2411735"/>
                </a:cubicBezTo>
                <a:close/>
                <a:moveTo>
                  <a:pt x="4549898" y="2410807"/>
                </a:moveTo>
                <a:cubicBezTo>
                  <a:pt x="4549039" y="2422947"/>
                  <a:pt x="4553325" y="2451914"/>
                  <a:pt x="4551720" y="2457042"/>
                </a:cubicBezTo>
                <a:cubicBezTo>
                  <a:pt x="4551236" y="2449050"/>
                  <a:pt x="4547861" y="2452460"/>
                  <a:pt x="4544540" y="2456115"/>
                </a:cubicBezTo>
                <a:cubicBezTo>
                  <a:pt x="4538728" y="2443975"/>
                  <a:pt x="4542156" y="2415200"/>
                  <a:pt x="4549898" y="2410807"/>
                </a:cubicBezTo>
                <a:close/>
                <a:moveTo>
                  <a:pt x="5959140" y="2408307"/>
                </a:moveTo>
                <a:cubicBezTo>
                  <a:pt x="5966538" y="2409301"/>
                  <a:pt x="5974461" y="2414315"/>
                  <a:pt x="5975154" y="2418937"/>
                </a:cubicBezTo>
                <a:cubicBezTo>
                  <a:pt x="5963263" y="2429714"/>
                  <a:pt x="5960206" y="2415338"/>
                  <a:pt x="5946253" y="2421775"/>
                </a:cubicBezTo>
                <a:cubicBezTo>
                  <a:pt x="5944861" y="2410332"/>
                  <a:pt x="5951737" y="2407311"/>
                  <a:pt x="5959140" y="2408307"/>
                </a:cubicBezTo>
                <a:close/>
                <a:moveTo>
                  <a:pt x="6180804" y="2406389"/>
                </a:moveTo>
                <a:cubicBezTo>
                  <a:pt x="6195295" y="2414001"/>
                  <a:pt x="6209195" y="2404206"/>
                  <a:pt x="6208980" y="2423027"/>
                </a:cubicBezTo>
                <a:cubicBezTo>
                  <a:pt x="6195561" y="2416836"/>
                  <a:pt x="6183161" y="2431483"/>
                  <a:pt x="6190041" y="2446922"/>
                </a:cubicBezTo>
                <a:cubicBezTo>
                  <a:pt x="6168533" y="2439748"/>
                  <a:pt x="6195961" y="2423491"/>
                  <a:pt x="6180804" y="2406389"/>
                </a:cubicBezTo>
                <a:close/>
                <a:moveTo>
                  <a:pt x="5529948" y="2403731"/>
                </a:moveTo>
                <a:cubicBezTo>
                  <a:pt x="5538176" y="2401915"/>
                  <a:pt x="5546685" y="2403416"/>
                  <a:pt x="5543351" y="2415335"/>
                </a:cubicBezTo>
                <a:cubicBezTo>
                  <a:pt x="5534993" y="2429003"/>
                  <a:pt x="5531298" y="2408299"/>
                  <a:pt x="5518253" y="2412007"/>
                </a:cubicBezTo>
                <a:cubicBezTo>
                  <a:pt x="5513779" y="2410673"/>
                  <a:pt x="5521723" y="2405544"/>
                  <a:pt x="5529948" y="2403731"/>
                </a:cubicBezTo>
                <a:close/>
                <a:moveTo>
                  <a:pt x="4575478" y="2401045"/>
                </a:moveTo>
                <a:cubicBezTo>
                  <a:pt x="4585629" y="2401400"/>
                  <a:pt x="4583725" y="2420576"/>
                  <a:pt x="4588762" y="2429003"/>
                </a:cubicBezTo>
                <a:cubicBezTo>
                  <a:pt x="4583861" y="2428130"/>
                  <a:pt x="4580781" y="2431105"/>
                  <a:pt x="4577806" y="2434158"/>
                </a:cubicBezTo>
                <a:cubicBezTo>
                  <a:pt x="4581476" y="2416103"/>
                  <a:pt x="4573414" y="2416566"/>
                  <a:pt x="4575478" y="2401045"/>
                </a:cubicBezTo>
                <a:close/>
                <a:moveTo>
                  <a:pt x="6839835" y="2400088"/>
                </a:moveTo>
                <a:cubicBezTo>
                  <a:pt x="6839646" y="2416781"/>
                  <a:pt x="6844070" y="2426083"/>
                  <a:pt x="6853178" y="2428102"/>
                </a:cubicBezTo>
                <a:cubicBezTo>
                  <a:pt x="6853338" y="2416672"/>
                  <a:pt x="6854730" y="2407835"/>
                  <a:pt x="6857781" y="2402434"/>
                </a:cubicBezTo>
                <a:cubicBezTo>
                  <a:pt x="6866864" y="2404398"/>
                  <a:pt x="6871278" y="2413783"/>
                  <a:pt x="6871039" y="2430367"/>
                </a:cubicBezTo>
                <a:cubicBezTo>
                  <a:pt x="6836404" y="2444794"/>
                  <a:pt x="6807961" y="2433176"/>
                  <a:pt x="6773089" y="2450525"/>
                </a:cubicBezTo>
                <a:cubicBezTo>
                  <a:pt x="6782090" y="2431103"/>
                  <a:pt x="6767249" y="2431212"/>
                  <a:pt x="6774110" y="2424419"/>
                </a:cubicBezTo>
                <a:cubicBezTo>
                  <a:pt x="6804080" y="2439204"/>
                  <a:pt x="6820764" y="2435848"/>
                  <a:pt x="6839835" y="2400088"/>
                </a:cubicBezTo>
                <a:close/>
                <a:moveTo>
                  <a:pt x="4453181" y="2398316"/>
                </a:moveTo>
                <a:cubicBezTo>
                  <a:pt x="4454011" y="2418829"/>
                  <a:pt x="4444717" y="2418147"/>
                  <a:pt x="4434513" y="2415527"/>
                </a:cubicBezTo>
                <a:cubicBezTo>
                  <a:pt x="4433951" y="2395506"/>
                  <a:pt x="4446725" y="2403470"/>
                  <a:pt x="4453181" y="2398316"/>
                </a:cubicBezTo>
                <a:close/>
                <a:moveTo>
                  <a:pt x="4993667" y="2397113"/>
                </a:moveTo>
                <a:cubicBezTo>
                  <a:pt x="4998909" y="2396984"/>
                  <a:pt x="5003618" y="2398897"/>
                  <a:pt x="5007288" y="2404699"/>
                </a:cubicBezTo>
                <a:cubicBezTo>
                  <a:pt x="4995610" y="2420137"/>
                  <a:pt x="4967707" y="2401535"/>
                  <a:pt x="4959698" y="2424694"/>
                </a:cubicBezTo>
                <a:cubicBezTo>
                  <a:pt x="4950668" y="2424639"/>
                  <a:pt x="4948883" y="2413264"/>
                  <a:pt x="4946119" y="2403307"/>
                </a:cubicBezTo>
                <a:cubicBezTo>
                  <a:pt x="4957530" y="2416237"/>
                  <a:pt x="4977959" y="2397497"/>
                  <a:pt x="4993667" y="2397113"/>
                </a:cubicBezTo>
                <a:close/>
                <a:moveTo>
                  <a:pt x="5342455" y="2395724"/>
                </a:moveTo>
                <a:cubicBezTo>
                  <a:pt x="5347787" y="2397605"/>
                  <a:pt x="5355770" y="2395122"/>
                  <a:pt x="5356543" y="2404206"/>
                </a:cubicBezTo>
                <a:cubicBezTo>
                  <a:pt x="5350065" y="2412336"/>
                  <a:pt x="5334638" y="2442340"/>
                  <a:pt x="5330966" y="2413917"/>
                </a:cubicBezTo>
                <a:cubicBezTo>
                  <a:pt x="5340102" y="2419101"/>
                  <a:pt x="5343957" y="2412990"/>
                  <a:pt x="5342455" y="2395724"/>
                </a:cubicBezTo>
                <a:close/>
                <a:moveTo>
                  <a:pt x="8406049" y="2393734"/>
                </a:moveTo>
                <a:cubicBezTo>
                  <a:pt x="8405782" y="2416672"/>
                  <a:pt x="8392655" y="2412609"/>
                  <a:pt x="8386874" y="2424012"/>
                </a:cubicBezTo>
                <a:cubicBezTo>
                  <a:pt x="8389174" y="2405326"/>
                  <a:pt x="8395577" y="2395260"/>
                  <a:pt x="8406049" y="2393734"/>
                </a:cubicBezTo>
                <a:close/>
                <a:moveTo>
                  <a:pt x="4917774" y="2393052"/>
                </a:moveTo>
                <a:cubicBezTo>
                  <a:pt x="4924497" y="2396735"/>
                  <a:pt x="4933069" y="2397362"/>
                  <a:pt x="4931327" y="2414464"/>
                </a:cubicBezTo>
                <a:cubicBezTo>
                  <a:pt x="4924739" y="2425458"/>
                  <a:pt x="4917372" y="2410701"/>
                  <a:pt x="4917774" y="2393052"/>
                </a:cubicBezTo>
                <a:close/>
                <a:moveTo>
                  <a:pt x="4633571" y="2388960"/>
                </a:moveTo>
                <a:cubicBezTo>
                  <a:pt x="4634322" y="2397852"/>
                  <a:pt x="4638152" y="2402027"/>
                  <a:pt x="4636116" y="2415501"/>
                </a:cubicBezTo>
                <a:cubicBezTo>
                  <a:pt x="4625163" y="2428185"/>
                  <a:pt x="4618600" y="2406417"/>
                  <a:pt x="4610538" y="2425266"/>
                </a:cubicBezTo>
                <a:cubicBezTo>
                  <a:pt x="4621974" y="2405490"/>
                  <a:pt x="4615628" y="2392425"/>
                  <a:pt x="4633571" y="2388960"/>
                </a:cubicBezTo>
                <a:close/>
                <a:moveTo>
                  <a:pt x="5425620" y="2386915"/>
                </a:moveTo>
                <a:cubicBezTo>
                  <a:pt x="5425384" y="2414247"/>
                  <a:pt x="5439199" y="2381242"/>
                  <a:pt x="5443002" y="2402271"/>
                </a:cubicBezTo>
                <a:cubicBezTo>
                  <a:pt x="5435904" y="2401400"/>
                  <a:pt x="5437780" y="2419456"/>
                  <a:pt x="5428163" y="2413511"/>
                </a:cubicBezTo>
                <a:cubicBezTo>
                  <a:pt x="5433550" y="2397717"/>
                  <a:pt x="5412123" y="2395452"/>
                  <a:pt x="5425620" y="2386915"/>
                </a:cubicBezTo>
                <a:close/>
                <a:moveTo>
                  <a:pt x="5465340" y="2385400"/>
                </a:moveTo>
                <a:lnTo>
                  <a:pt x="5464918" y="2398846"/>
                </a:lnTo>
                <a:cubicBezTo>
                  <a:pt x="5464350" y="2404713"/>
                  <a:pt x="5462617" y="2408150"/>
                  <a:pt x="5457370" y="2404152"/>
                </a:cubicBezTo>
                <a:close/>
                <a:moveTo>
                  <a:pt x="5038828" y="2383635"/>
                </a:moveTo>
                <a:cubicBezTo>
                  <a:pt x="5040995" y="2383398"/>
                  <a:pt x="5042799" y="2384861"/>
                  <a:pt x="5043897" y="2389696"/>
                </a:cubicBezTo>
                <a:cubicBezTo>
                  <a:pt x="5036373" y="2395043"/>
                  <a:pt x="5029216" y="2401234"/>
                  <a:pt x="5021663" y="2406580"/>
                </a:cubicBezTo>
                <a:cubicBezTo>
                  <a:pt x="5028707" y="2389776"/>
                  <a:pt x="5006371" y="2391823"/>
                  <a:pt x="5018826" y="2386503"/>
                </a:cubicBezTo>
                <a:cubicBezTo>
                  <a:pt x="5022563" y="2400354"/>
                  <a:pt x="5032326" y="2384346"/>
                  <a:pt x="5038828" y="2383635"/>
                </a:cubicBezTo>
                <a:close/>
                <a:moveTo>
                  <a:pt x="5144918" y="2383204"/>
                </a:moveTo>
                <a:cubicBezTo>
                  <a:pt x="5150919" y="2383914"/>
                  <a:pt x="5156895" y="2384704"/>
                  <a:pt x="5162839" y="2385495"/>
                </a:cubicBezTo>
                <a:cubicBezTo>
                  <a:pt x="5161743" y="2402079"/>
                  <a:pt x="5156605" y="2410209"/>
                  <a:pt x="5147492" y="2409745"/>
                </a:cubicBezTo>
                <a:cubicBezTo>
                  <a:pt x="5146690" y="2400824"/>
                  <a:pt x="5142913" y="2396623"/>
                  <a:pt x="5144918" y="2383204"/>
                </a:cubicBezTo>
                <a:close/>
                <a:moveTo>
                  <a:pt x="4422792" y="2381485"/>
                </a:moveTo>
                <a:cubicBezTo>
                  <a:pt x="4425512" y="2380506"/>
                  <a:pt x="4428424" y="2382190"/>
                  <a:pt x="4431968" y="2388960"/>
                </a:cubicBezTo>
                <a:cubicBezTo>
                  <a:pt x="4417289" y="2386013"/>
                  <a:pt x="4401461" y="2433122"/>
                  <a:pt x="4392060" y="2396844"/>
                </a:cubicBezTo>
                <a:cubicBezTo>
                  <a:pt x="4408269" y="2411348"/>
                  <a:pt x="4414643" y="2384427"/>
                  <a:pt x="4422792" y="2381485"/>
                </a:cubicBezTo>
                <a:close/>
                <a:moveTo>
                  <a:pt x="5465540" y="2378948"/>
                </a:moveTo>
                <a:lnTo>
                  <a:pt x="5467463" y="2380403"/>
                </a:lnTo>
                <a:lnTo>
                  <a:pt x="5465340" y="2385400"/>
                </a:lnTo>
                <a:close/>
                <a:moveTo>
                  <a:pt x="4684532" y="2375137"/>
                </a:moveTo>
                <a:lnTo>
                  <a:pt x="4684434" y="2375838"/>
                </a:lnTo>
                <a:lnTo>
                  <a:pt x="4684403" y="2375514"/>
                </a:lnTo>
                <a:close/>
                <a:moveTo>
                  <a:pt x="5674530" y="2373275"/>
                </a:moveTo>
                <a:cubicBezTo>
                  <a:pt x="5682806" y="2392204"/>
                  <a:pt x="5690623" y="2376465"/>
                  <a:pt x="5699092" y="2389642"/>
                </a:cubicBezTo>
                <a:cubicBezTo>
                  <a:pt x="5690544" y="2402434"/>
                  <a:pt x="5675328" y="2391168"/>
                  <a:pt x="5674530" y="2373275"/>
                </a:cubicBezTo>
                <a:close/>
                <a:moveTo>
                  <a:pt x="5530761" y="2367765"/>
                </a:moveTo>
                <a:cubicBezTo>
                  <a:pt x="5534245" y="2387680"/>
                  <a:pt x="5514584" y="2393788"/>
                  <a:pt x="5512365" y="2378350"/>
                </a:cubicBezTo>
                <a:cubicBezTo>
                  <a:pt x="5519274" y="2376605"/>
                  <a:pt x="5521869" y="2365586"/>
                  <a:pt x="5530761" y="2367765"/>
                </a:cubicBezTo>
                <a:close/>
                <a:moveTo>
                  <a:pt x="8407089" y="2367602"/>
                </a:moveTo>
                <a:cubicBezTo>
                  <a:pt x="8422358" y="2378622"/>
                  <a:pt x="8429484" y="2364412"/>
                  <a:pt x="8435696" y="2371310"/>
                </a:cubicBezTo>
                <a:cubicBezTo>
                  <a:pt x="8426374" y="2368120"/>
                  <a:pt x="8431919" y="2396242"/>
                  <a:pt x="8420668" y="2389097"/>
                </a:cubicBezTo>
                <a:cubicBezTo>
                  <a:pt x="8420056" y="2383831"/>
                  <a:pt x="8421073" y="2376168"/>
                  <a:pt x="8417589" y="2375512"/>
                </a:cubicBezTo>
                <a:cubicBezTo>
                  <a:pt x="8412128" y="2382141"/>
                  <a:pt x="8408566" y="2381405"/>
                  <a:pt x="8407089" y="2367602"/>
                </a:cubicBezTo>
                <a:close/>
                <a:moveTo>
                  <a:pt x="6079031" y="2367079"/>
                </a:moveTo>
                <a:cubicBezTo>
                  <a:pt x="6080427" y="2365897"/>
                  <a:pt x="6082343" y="2365810"/>
                  <a:pt x="6085162" y="2367631"/>
                </a:cubicBezTo>
                <a:cubicBezTo>
                  <a:pt x="6089021" y="2388416"/>
                  <a:pt x="6073535" y="2403310"/>
                  <a:pt x="6070052" y="2385334"/>
                </a:cubicBezTo>
                <a:cubicBezTo>
                  <a:pt x="6075317" y="2384024"/>
                  <a:pt x="6074840" y="2370625"/>
                  <a:pt x="6079031" y="2367079"/>
                </a:cubicBezTo>
                <a:close/>
                <a:moveTo>
                  <a:pt x="5473225" y="2366838"/>
                </a:moveTo>
                <a:cubicBezTo>
                  <a:pt x="5473762" y="2382330"/>
                  <a:pt x="5483697" y="2382877"/>
                  <a:pt x="5486483" y="2394771"/>
                </a:cubicBezTo>
                <a:lnTo>
                  <a:pt x="5467463" y="2380403"/>
                </a:lnTo>
                <a:close/>
                <a:moveTo>
                  <a:pt x="5116838" y="2366457"/>
                </a:moveTo>
                <a:cubicBezTo>
                  <a:pt x="5122810" y="2367221"/>
                  <a:pt x="5128783" y="2367983"/>
                  <a:pt x="5134734" y="2368747"/>
                </a:cubicBezTo>
                <a:cubicBezTo>
                  <a:pt x="5136204" y="2378622"/>
                  <a:pt x="5139367" y="2385904"/>
                  <a:pt x="5140863" y="2395861"/>
                </a:cubicBezTo>
                <a:cubicBezTo>
                  <a:pt x="5130957" y="2389097"/>
                  <a:pt x="5131246" y="2403825"/>
                  <a:pt x="5122757" y="2400008"/>
                </a:cubicBezTo>
                <a:cubicBezTo>
                  <a:pt x="5119118" y="2378375"/>
                  <a:pt x="5134517" y="2396515"/>
                  <a:pt x="5130875" y="2374830"/>
                </a:cubicBezTo>
                <a:cubicBezTo>
                  <a:pt x="5125597" y="2373029"/>
                  <a:pt x="5117611" y="2375457"/>
                  <a:pt x="5116838" y="2366457"/>
                </a:cubicBezTo>
                <a:close/>
                <a:moveTo>
                  <a:pt x="4820285" y="2365617"/>
                </a:moveTo>
                <a:cubicBezTo>
                  <a:pt x="4827298" y="2365795"/>
                  <a:pt x="4833448" y="2369690"/>
                  <a:pt x="4831772" y="2381924"/>
                </a:cubicBezTo>
                <a:cubicBezTo>
                  <a:pt x="4822745" y="2365148"/>
                  <a:pt x="4810907" y="2390870"/>
                  <a:pt x="4803407" y="2371611"/>
                </a:cubicBezTo>
                <a:cubicBezTo>
                  <a:pt x="4805308" y="2368979"/>
                  <a:pt x="4813243" y="2365440"/>
                  <a:pt x="4820285" y="2365617"/>
                </a:cubicBezTo>
                <a:close/>
                <a:moveTo>
                  <a:pt x="5250104" y="2364083"/>
                </a:moveTo>
                <a:cubicBezTo>
                  <a:pt x="5258729" y="2372865"/>
                  <a:pt x="5260202" y="2392995"/>
                  <a:pt x="5266470" y="2405490"/>
                </a:cubicBezTo>
                <a:cubicBezTo>
                  <a:pt x="5261701" y="2404917"/>
                  <a:pt x="5256931" y="2404261"/>
                  <a:pt x="5252143" y="2403634"/>
                </a:cubicBezTo>
                <a:cubicBezTo>
                  <a:pt x="5253237" y="2387568"/>
                  <a:pt x="5253931" y="2372267"/>
                  <a:pt x="5250104" y="2364083"/>
                </a:cubicBezTo>
                <a:close/>
                <a:moveTo>
                  <a:pt x="4688559" y="2363263"/>
                </a:moveTo>
                <a:lnTo>
                  <a:pt x="4684532" y="2375137"/>
                </a:lnTo>
                <a:lnTo>
                  <a:pt x="4685573" y="2367608"/>
                </a:lnTo>
                <a:cubicBezTo>
                  <a:pt x="4686042" y="2365051"/>
                  <a:pt x="4686819" y="2363142"/>
                  <a:pt x="4688559" y="2363263"/>
                </a:cubicBezTo>
                <a:close/>
                <a:moveTo>
                  <a:pt x="7212033" y="2363154"/>
                </a:moveTo>
                <a:cubicBezTo>
                  <a:pt x="7223309" y="2365826"/>
                  <a:pt x="7233247" y="2370492"/>
                  <a:pt x="7232496" y="2392096"/>
                </a:cubicBezTo>
                <a:cubicBezTo>
                  <a:pt x="7221569" y="2375512"/>
                  <a:pt x="7213695" y="2392041"/>
                  <a:pt x="7212033" y="2363154"/>
                </a:cubicBezTo>
                <a:close/>
                <a:moveTo>
                  <a:pt x="4533773" y="2362828"/>
                </a:moveTo>
                <a:cubicBezTo>
                  <a:pt x="4557478" y="2360889"/>
                  <a:pt x="4555040" y="2363727"/>
                  <a:pt x="4565487" y="2380094"/>
                </a:cubicBezTo>
                <a:cubicBezTo>
                  <a:pt x="4565672" y="2385194"/>
                  <a:pt x="4527907" y="2366620"/>
                  <a:pt x="4533773" y="2362828"/>
                </a:cubicBezTo>
                <a:close/>
                <a:moveTo>
                  <a:pt x="5623138" y="2361831"/>
                </a:moveTo>
                <a:cubicBezTo>
                  <a:pt x="5625871" y="2362456"/>
                  <a:pt x="5627803" y="2365987"/>
                  <a:pt x="5627732" y="2373793"/>
                </a:cubicBezTo>
                <a:cubicBezTo>
                  <a:pt x="5612815" y="2363644"/>
                  <a:pt x="5617263" y="2394278"/>
                  <a:pt x="5608774" y="2397497"/>
                </a:cubicBezTo>
                <a:cubicBezTo>
                  <a:pt x="5599452" y="2384220"/>
                  <a:pt x="5614930" y="2359956"/>
                  <a:pt x="5623138" y="2361831"/>
                </a:cubicBezTo>
                <a:close/>
                <a:moveTo>
                  <a:pt x="7035825" y="2359910"/>
                </a:moveTo>
                <a:cubicBezTo>
                  <a:pt x="7034087" y="2374859"/>
                  <a:pt x="7035454" y="2385060"/>
                  <a:pt x="7038156" y="2393052"/>
                </a:cubicBezTo>
                <a:cubicBezTo>
                  <a:pt x="7027178" y="2384106"/>
                  <a:pt x="7029051" y="2402162"/>
                  <a:pt x="7023267" y="2404181"/>
                </a:cubicBezTo>
                <a:cubicBezTo>
                  <a:pt x="7016622" y="2388115"/>
                  <a:pt x="7033044" y="2377803"/>
                  <a:pt x="7035825" y="2359910"/>
                </a:cubicBezTo>
                <a:close/>
                <a:moveTo>
                  <a:pt x="4625166" y="2358630"/>
                </a:moveTo>
                <a:cubicBezTo>
                  <a:pt x="4630182" y="2360709"/>
                  <a:pt x="4634670" y="2365884"/>
                  <a:pt x="4634055" y="2375812"/>
                </a:cubicBezTo>
                <a:cubicBezTo>
                  <a:pt x="4624921" y="2373931"/>
                  <a:pt x="4617152" y="2369922"/>
                  <a:pt x="4613083" y="2360019"/>
                </a:cubicBezTo>
                <a:cubicBezTo>
                  <a:pt x="4614595" y="2357564"/>
                  <a:pt x="4620146" y="2356548"/>
                  <a:pt x="4625166" y="2358630"/>
                </a:cubicBezTo>
                <a:close/>
                <a:moveTo>
                  <a:pt x="7014356" y="2357181"/>
                </a:moveTo>
                <a:cubicBezTo>
                  <a:pt x="7013259" y="2373166"/>
                  <a:pt x="7012562" y="2388522"/>
                  <a:pt x="7016392" y="2396761"/>
                </a:cubicBezTo>
                <a:cubicBezTo>
                  <a:pt x="7009991" y="2389642"/>
                  <a:pt x="7003642" y="2414791"/>
                  <a:pt x="7002093" y="2394934"/>
                </a:cubicBezTo>
                <a:cubicBezTo>
                  <a:pt x="7012615" y="2392643"/>
                  <a:pt x="6997000" y="2383994"/>
                  <a:pt x="6999275" y="2374884"/>
                </a:cubicBezTo>
                <a:cubicBezTo>
                  <a:pt x="7006614" y="2373793"/>
                  <a:pt x="7009319" y="2363071"/>
                  <a:pt x="7014356" y="2357181"/>
                </a:cubicBezTo>
                <a:close/>
                <a:moveTo>
                  <a:pt x="5495223" y="2356582"/>
                </a:moveTo>
                <a:cubicBezTo>
                  <a:pt x="5495839" y="2361766"/>
                  <a:pt x="5494849" y="2369429"/>
                  <a:pt x="5498302" y="2370111"/>
                </a:cubicBezTo>
                <a:cubicBezTo>
                  <a:pt x="5500096" y="2362038"/>
                  <a:pt x="5503445" y="2357347"/>
                  <a:pt x="5509553" y="2358438"/>
                </a:cubicBezTo>
                <a:cubicBezTo>
                  <a:pt x="5507948" y="2375704"/>
                  <a:pt x="5499027" y="2413837"/>
                  <a:pt x="5494202" y="2382660"/>
                </a:cubicBezTo>
                <a:cubicBezTo>
                  <a:pt x="5507916" y="2381757"/>
                  <a:pt x="5500312" y="2365721"/>
                  <a:pt x="5490856" y="2375649"/>
                </a:cubicBezTo>
                <a:cubicBezTo>
                  <a:pt x="5491742" y="2368066"/>
                  <a:pt x="5490963" y="2357127"/>
                  <a:pt x="5495223" y="2356582"/>
                </a:cubicBezTo>
                <a:close/>
                <a:moveTo>
                  <a:pt x="5419741" y="2353280"/>
                </a:moveTo>
                <a:cubicBezTo>
                  <a:pt x="5428871" y="2355162"/>
                  <a:pt x="5436668" y="2359200"/>
                  <a:pt x="5440710" y="2369128"/>
                </a:cubicBezTo>
                <a:cubicBezTo>
                  <a:pt x="5431900" y="2376465"/>
                  <a:pt x="5434070" y="2367356"/>
                  <a:pt x="5422553" y="2373275"/>
                </a:cubicBezTo>
                <a:cubicBezTo>
                  <a:pt x="5423033" y="2364355"/>
                  <a:pt x="5421427" y="2358736"/>
                  <a:pt x="5419741" y="2353280"/>
                </a:cubicBezTo>
                <a:close/>
                <a:moveTo>
                  <a:pt x="5005736" y="2352026"/>
                </a:moveTo>
                <a:cubicBezTo>
                  <a:pt x="5007611" y="2372402"/>
                  <a:pt x="4995393" y="2363209"/>
                  <a:pt x="4997317" y="2383694"/>
                </a:cubicBezTo>
                <a:cubicBezTo>
                  <a:pt x="4987944" y="2389369"/>
                  <a:pt x="4982267" y="2359609"/>
                  <a:pt x="4991156" y="2356608"/>
                </a:cubicBezTo>
                <a:cubicBezTo>
                  <a:pt x="4990725" y="2388278"/>
                  <a:pt x="5002575" y="2356227"/>
                  <a:pt x="5005736" y="2352026"/>
                </a:cubicBezTo>
                <a:close/>
                <a:moveTo>
                  <a:pt x="5153077" y="2351514"/>
                </a:moveTo>
                <a:cubicBezTo>
                  <a:pt x="5156119" y="2350976"/>
                  <a:pt x="5159596" y="2351683"/>
                  <a:pt x="5162837" y="2353395"/>
                </a:cubicBezTo>
                <a:cubicBezTo>
                  <a:pt x="5169313" y="2356823"/>
                  <a:pt x="5174855" y="2364274"/>
                  <a:pt x="5174104" y="2373848"/>
                </a:cubicBezTo>
                <a:cubicBezTo>
                  <a:pt x="5158374" y="2373086"/>
                  <a:pt x="5151600" y="2377287"/>
                  <a:pt x="5145920" y="2357101"/>
                </a:cubicBezTo>
                <a:cubicBezTo>
                  <a:pt x="5147425" y="2353835"/>
                  <a:pt x="5150034" y="2352052"/>
                  <a:pt x="5153077" y="2351514"/>
                </a:cubicBezTo>
                <a:close/>
                <a:moveTo>
                  <a:pt x="5394671" y="2350036"/>
                </a:moveTo>
                <a:cubicBezTo>
                  <a:pt x="5392900" y="2367058"/>
                  <a:pt x="5408326" y="2356883"/>
                  <a:pt x="5404390" y="2377530"/>
                </a:cubicBezTo>
                <a:cubicBezTo>
                  <a:pt x="5396811" y="2387514"/>
                  <a:pt x="5399862" y="2376359"/>
                  <a:pt x="5390088" y="2375678"/>
                </a:cubicBezTo>
                <a:cubicBezTo>
                  <a:pt x="5390251" y="2366674"/>
                  <a:pt x="5392313" y="2361548"/>
                  <a:pt x="5394427" y="2356554"/>
                </a:cubicBezTo>
                <a:cubicBezTo>
                  <a:pt x="5392391" y="2356365"/>
                  <a:pt x="5390546" y="2350772"/>
                  <a:pt x="5394671" y="2350036"/>
                </a:cubicBezTo>
                <a:close/>
                <a:moveTo>
                  <a:pt x="5236325" y="2349108"/>
                </a:moveTo>
                <a:cubicBezTo>
                  <a:pt x="5232470" y="2369538"/>
                  <a:pt x="5241145" y="2370030"/>
                  <a:pt x="5242191" y="2382714"/>
                </a:cubicBezTo>
                <a:cubicBezTo>
                  <a:pt x="5230808" y="2382330"/>
                  <a:pt x="5220575" y="2380148"/>
                  <a:pt x="5217656" y="2366457"/>
                </a:cubicBezTo>
                <a:cubicBezTo>
                  <a:pt x="5230780" y="2382359"/>
                  <a:pt x="5229064" y="2361900"/>
                  <a:pt x="5236325" y="2349108"/>
                </a:cubicBezTo>
                <a:close/>
                <a:moveTo>
                  <a:pt x="4689283" y="2343653"/>
                </a:moveTo>
                <a:cubicBezTo>
                  <a:pt x="4690379" y="2351181"/>
                  <a:pt x="4686054" y="2355866"/>
                  <a:pt x="4683012" y="2360351"/>
                </a:cubicBezTo>
                <a:lnTo>
                  <a:pt x="4684403" y="2375514"/>
                </a:lnTo>
                <a:lnTo>
                  <a:pt x="4682224" y="2381944"/>
                </a:lnTo>
                <a:cubicBezTo>
                  <a:pt x="4675481" y="2390229"/>
                  <a:pt x="4667279" y="2372777"/>
                  <a:pt x="4655507" y="2378647"/>
                </a:cubicBezTo>
                <a:cubicBezTo>
                  <a:pt x="4656604" y="2361955"/>
                  <a:pt x="4663007" y="2356637"/>
                  <a:pt x="4667559" y="2347416"/>
                </a:cubicBezTo>
                <a:cubicBezTo>
                  <a:pt x="4671364" y="2376356"/>
                  <a:pt x="4682345" y="2348862"/>
                  <a:pt x="4689283" y="2343653"/>
                </a:cubicBezTo>
                <a:close/>
                <a:moveTo>
                  <a:pt x="4962977" y="2339861"/>
                </a:moveTo>
                <a:cubicBezTo>
                  <a:pt x="4969332" y="2342180"/>
                  <a:pt x="4981190" y="2335634"/>
                  <a:pt x="4976828" y="2354864"/>
                </a:cubicBezTo>
                <a:cubicBezTo>
                  <a:pt x="4974520" y="2362582"/>
                  <a:pt x="4963118" y="2348180"/>
                  <a:pt x="4965046" y="2379467"/>
                </a:cubicBezTo>
                <a:cubicBezTo>
                  <a:pt x="4970108" y="2379632"/>
                  <a:pt x="4978707" y="2382740"/>
                  <a:pt x="4971955" y="2386969"/>
                </a:cubicBezTo>
                <a:cubicBezTo>
                  <a:pt x="4967001" y="2386560"/>
                  <a:pt x="4964219" y="2382877"/>
                  <a:pt x="4961455" y="2379031"/>
                </a:cubicBezTo>
                <a:cubicBezTo>
                  <a:pt x="4960497" y="2358272"/>
                  <a:pt x="4970271" y="2354592"/>
                  <a:pt x="4962977" y="2339861"/>
                </a:cubicBezTo>
                <a:close/>
                <a:moveTo>
                  <a:pt x="4383596" y="2336834"/>
                </a:moveTo>
                <a:cubicBezTo>
                  <a:pt x="4391740" y="2350855"/>
                  <a:pt x="4376471" y="2367003"/>
                  <a:pt x="4385390" y="2382932"/>
                </a:cubicBezTo>
                <a:cubicBezTo>
                  <a:pt x="4373419" y="2360729"/>
                  <a:pt x="4362596" y="2404917"/>
                  <a:pt x="4357000" y="2372622"/>
                </a:cubicBezTo>
                <a:cubicBezTo>
                  <a:pt x="4375132" y="2363075"/>
                  <a:pt x="4375801" y="2360783"/>
                  <a:pt x="4383596" y="2336834"/>
                </a:cubicBezTo>
                <a:close/>
                <a:moveTo>
                  <a:pt x="6306191" y="2330723"/>
                </a:moveTo>
                <a:cubicBezTo>
                  <a:pt x="6305873" y="2339397"/>
                  <a:pt x="6305522" y="2348180"/>
                  <a:pt x="6305176" y="2356826"/>
                </a:cubicBezTo>
                <a:cubicBezTo>
                  <a:pt x="6269658" y="2362281"/>
                  <a:pt x="6296307" y="2354698"/>
                  <a:pt x="6306191" y="2330723"/>
                </a:cubicBezTo>
                <a:close/>
                <a:moveTo>
                  <a:pt x="4434271" y="2330150"/>
                </a:moveTo>
                <a:cubicBezTo>
                  <a:pt x="4443778" y="2329414"/>
                  <a:pt x="4445654" y="2340760"/>
                  <a:pt x="4443966" y="2357728"/>
                </a:cubicBezTo>
                <a:cubicBezTo>
                  <a:pt x="4437752" y="2353252"/>
                  <a:pt x="4429235" y="2352381"/>
                  <a:pt x="4426583" y="2342344"/>
                </a:cubicBezTo>
                <a:cubicBezTo>
                  <a:pt x="4430950" y="2342123"/>
                  <a:pt x="4435154" y="2341416"/>
                  <a:pt x="4434271" y="2330150"/>
                </a:cubicBezTo>
                <a:close/>
                <a:moveTo>
                  <a:pt x="5683480" y="2328515"/>
                </a:moveTo>
                <a:cubicBezTo>
                  <a:pt x="5698375" y="2328678"/>
                  <a:pt x="5687235" y="2354483"/>
                  <a:pt x="5693235" y="2356010"/>
                </a:cubicBezTo>
                <a:cubicBezTo>
                  <a:pt x="5698617" y="2336888"/>
                  <a:pt x="5713940" y="2338363"/>
                  <a:pt x="5726501" y="2334133"/>
                </a:cubicBezTo>
                <a:cubicBezTo>
                  <a:pt x="5719002" y="2353827"/>
                  <a:pt x="5689650" y="2364821"/>
                  <a:pt x="5682195" y="2361138"/>
                </a:cubicBezTo>
                <a:cubicBezTo>
                  <a:pt x="5694329" y="2356256"/>
                  <a:pt x="5678745" y="2347745"/>
                  <a:pt x="5679387" y="2341118"/>
                </a:cubicBezTo>
                <a:cubicBezTo>
                  <a:pt x="5682223" y="2340027"/>
                  <a:pt x="5683778" y="2336181"/>
                  <a:pt x="5683480" y="2328515"/>
                </a:cubicBezTo>
                <a:close/>
                <a:moveTo>
                  <a:pt x="4268717" y="2328377"/>
                </a:moveTo>
                <a:cubicBezTo>
                  <a:pt x="4261538" y="2335823"/>
                  <a:pt x="4276670" y="2342942"/>
                  <a:pt x="4267430" y="2361001"/>
                </a:cubicBezTo>
                <a:cubicBezTo>
                  <a:pt x="4272224" y="2361628"/>
                  <a:pt x="4277019" y="2362255"/>
                  <a:pt x="4281787" y="2362908"/>
                </a:cubicBezTo>
                <a:cubicBezTo>
                  <a:pt x="4282297" y="2343707"/>
                  <a:pt x="4271555" y="2342178"/>
                  <a:pt x="4268717" y="2328377"/>
                </a:cubicBezTo>
                <a:close/>
                <a:moveTo>
                  <a:pt x="4470295" y="2328323"/>
                </a:moveTo>
                <a:cubicBezTo>
                  <a:pt x="4452430" y="2345752"/>
                  <a:pt x="4470081" y="2357917"/>
                  <a:pt x="4464696" y="2380094"/>
                </a:cubicBezTo>
                <a:cubicBezTo>
                  <a:pt x="4448199" y="2377121"/>
                  <a:pt x="4453797" y="2320986"/>
                  <a:pt x="4470295" y="2328323"/>
                </a:cubicBezTo>
                <a:close/>
                <a:moveTo>
                  <a:pt x="5471225" y="2327077"/>
                </a:moveTo>
                <a:lnTo>
                  <a:pt x="5482066" y="2331043"/>
                </a:lnTo>
                <a:cubicBezTo>
                  <a:pt x="5486033" y="2330949"/>
                  <a:pt x="5489864" y="2332183"/>
                  <a:pt x="5492141" y="2342997"/>
                </a:cubicBezTo>
                <a:cubicBezTo>
                  <a:pt x="5486834" y="2345889"/>
                  <a:pt x="5473955" y="2332931"/>
                  <a:pt x="5474009" y="2347144"/>
                </a:cubicBezTo>
                <a:cubicBezTo>
                  <a:pt x="5473903" y="2354179"/>
                  <a:pt x="5471675" y="2363564"/>
                  <a:pt x="5470176" y="2353252"/>
                </a:cubicBezTo>
                <a:close/>
                <a:moveTo>
                  <a:pt x="5471217" y="2327063"/>
                </a:moveTo>
                <a:lnTo>
                  <a:pt x="5471225" y="2327069"/>
                </a:lnTo>
                <a:lnTo>
                  <a:pt x="5471225" y="2327077"/>
                </a:lnTo>
                <a:lnTo>
                  <a:pt x="5471197" y="2327069"/>
                </a:lnTo>
                <a:close/>
                <a:moveTo>
                  <a:pt x="4123427" y="2323893"/>
                </a:moveTo>
                <a:cubicBezTo>
                  <a:pt x="4117044" y="2326536"/>
                  <a:pt x="4110902" y="2335333"/>
                  <a:pt x="4113155" y="2347444"/>
                </a:cubicBezTo>
                <a:cubicBezTo>
                  <a:pt x="4126278" y="2356173"/>
                  <a:pt x="4124026" y="2332578"/>
                  <a:pt x="4135170" y="2337269"/>
                </a:cubicBezTo>
                <a:cubicBezTo>
                  <a:pt x="4136441" y="2324763"/>
                  <a:pt x="4129813" y="2321252"/>
                  <a:pt x="4123427" y="2323893"/>
                </a:cubicBezTo>
                <a:close/>
                <a:moveTo>
                  <a:pt x="5647697" y="2323766"/>
                </a:moveTo>
                <a:lnTo>
                  <a:pt x="5647689" y="2323804"/>
                </a:lnTo>
                <a:lnTo>
                  <a:pt x="5647672" y="2323792"/>
                </a:lnTo>
                <a:lnTo>
                  <a:pt x="5647678" y="2323769"/>
                </a:lnTo>
                <a:close/>
                <a:moveTo>
                  <a:pt x="4734746" y="2323695"/>
                </a:moveTo>
                <a:cubicBezTo>
                  <a:pt x="4740025" y="2321667"/>
                  <a:pt x="4745207" y="2324955"/>
                  <a:pt x="4743546" y="2337544"/>
                </a:cubicBezTo>
                <a:cubicBezTo>
                  <a:pt x="4733661" y="2330860"/>
                  <a:pt x="4733903" y="2345537"/>
                  <a:pt x="4725389" y="2341716"/>
                </a:cubicBezTo>
                <a:cubicBezTo>
                  <a:pt x="4724100" y="2333056"/>
                  <a:pt x="4729472" y="2325720"/>
                  <a:pt x="4734746" y="2323695"/>
                </a:cubicBezTo>
                <a:close/>
                <a:moveTo>
                  <a:pt x="6963903" y="2314021"/>
                </a:moveTo>
                <a:lnTo>
                  <a:pt x="6957815" y="2330095"/>
                </a:lnTo>
                <a:cubicBezTo>
                  <a:pt x="6972572" y="2323168"/>
                  <a:pt x="6967353" y="2329334"/>
                  <a:pt x="6964190" y="2350583"/>
                </a:cubicBezTo>
                <a:cubicBezTo>
                  <a:pt x="6972682" y="2349626"/>
                  <a:pt x="6971745" y="2328787"/>
                  <a:pt x="6982856" y="2333369"/>
                </a:cubicBezTo>
                <a:cubicBezTo>
                  <a:pt x="6978759" y="2358928"/>
                  <a:pt x="6984813" y="2384595"/>
                  <a:pt x="6995906" y="2367794"/>
                </a:cubicBezTo>
                <a:cubicBezTo>
                  <a:pt x="6992177" y="2390435"/>
                  <a:pt x="6984998" y="2388035"/>
                  <a:pt x="6994376" y="2407044"/>
                </a:cubicBezTo>
                <a:cubicBezTo>
                  <a:pt x="6987335" y="2413319"/>
                  <a:pt x="6977580" y="2414109"/>
                  <a:pt x="6975466" y="2430859"/>
                </a:cubicBezTo>
                <a:cubicBezTo>
                  <a:pt x="6977423" y="2431077"/>
                  <a:pt x="6979318" y="2436612"/>
                  <a:pt x="6975196" y="2437351"/>
                </a:cubicBezTo>
                <a:cubicBezTo>
                  <a:pt x="6969310" y="2430341"/>
                  <a:pt x="6968798" y="2414791"/>
                  <a:pt x="6961864" y="2409281"/>
                </a:cubicBezTo>
                <a:cubicBezTo>
                  <a:pt x="6943783" y="2423139"/>
                  <a:pt x="6917800" y="2420303"/>
                  <a:pt x="6903046" y="2441060"/>
                </a:cubicBezTo>
                <a:cubicBezTo>
                  <a:pt x="6900740" y="2419702"/>
                  <a:pt x="6912873" y="2428757"/>
                  <a:pt x="6914831" y="2416374"/>
                </a:cubicBezTo>
                <a:cubicBezTo>
                  <a:pt x="6912657" y="2415693"/>
                  <a:pt x="6910652" y="2414819"/>
                  <a:pt x="6911482" y="2409364"/>
                </a:cubicBezTo>
                <a:cubicBezTo>
                  <a:pt x="6901867" y="2412692"/>
                  <a:pt x="6902748" y="2438142"/>
                  <a:pt x="6892332" y="2439697"/>
                </a:cubicBezTo>
                <a:cubicBezTo>
                  <a:pt x="6892515" y="2412311"/>
                  <a:pt x="6878753" y="2445315"/>
                  <a:pt x="6874895" y="2424339"/>
                </a:cubicBezTo>
                <a:cubicBezTo>
                  <a:pt x="6883921" y="2414791"/>
                  <a:pt x="6901091" y="2422758"/>
                  <a:pt x="6904598" y="2401890"/>
                </a:cubicBezTo>
                <a:cubicBezTo>
                  <a:pt x="6896668" y="2402792"/>
                  <a:pt x="6882931" y="2411684"/>
                  <a:pt x="6876180" y="2391660"/>
                </a:cubicBezTo>
                <a:cubicBezTo>
                  <a:pt x="6885046" y="2393762"/>
                  <a:pt x="6891207" y="2390272"/>
                  <a:pt x="6894607" y="2380941"/>
                </a:cubicBezTo>
                <a:cubicBezTo>
                  <a:pt x="6883654" y="2370411"/>
                  <a:pt x="6872381" y="2394281"/>
                  <a:pt x="6869538" y="2377722"/>
                </a:cubicBezTo>
                <a:cubicBezTo>
                  <a:pt x="6883024" y="2370168"/>
                  <a:pt x="6904733" y="2352948"/>
                  <a:pt x="6925612" y="2337292"/>
                </a:cubicBezTo>
                <a:close/>
                <a:moveTo>
                  <a:pt x="6976723" y="2306229"/>
                </a:moveTo>
                <a:lnTo>
                  <a:pt x="6963903" y="2314021"/>
                </a:lnTo>
                <a:lnTo>
                  <a:pt x="6964521" y="2312395"/>
                </a:lnTo>
                <a:cubicBezTo>
                  <a:pt x="6968723" y="2310642"/>
                  <a:pt x="6973846" y="2310811"/>
                  <a:pt x="6976723" y="2306229"/>
                </a:cubicBezTo>
                <a:close/>
                <a:moveTo>
                  <a:pt x="6930179" y="2300226"/>
                </a:moveTo>
                <a:cubicBezTo>
                  <a:pt x="6930316" y="2321613"/>
                  <a:pt x="6924690" y="2331158"/>
                  <a:pt x="6914564" y="2331049"/>
                </a:cubicBezTo>
                <a:cubicBezTo>
                  <a:pt x="6919040" y="2319239"/>
                  <a:pt x="6920809" y="2301673"/>
                  <a:pt x="6930179" y="2300226"/>
                </a:cubicBezTo>
                <a:close/>
                <a:moveTo>
                  <a:pt x="6001444" y="2297689"/>
                </a:moveTo>
                <a:cubicBezTo>
                  <a:pt x="5989687" y="2314903"/>
                  <a:pt x="6017858" y="2324423"/>
                  <a:pt x="6026030" y="2314030"/>
                </a:cubicBezTo>
                <a:cubicBezTo>
                  <a:pt x="6019924" y="2297062"/>
                  <a:pt x="6007338" y="2320493"/>
                  <a:pt x="6001444" y="2297689"/>
                </a:cubicBezTo>
                <a:close/>
                <a:moveTo>
                  <a:pt x="5537172" y="2296326"/>
                </a:moveTo>
                <a:cubicBezTo>
                  <a:pt x="5537409" y="2337813"/>
                  <a:pt x="5555782" y="2312610"/>
                  <a:pt x="5575786" y="2321066"/>
                </a:cubicBezTo>
                <a:cubicBezTo>
                  <a:pt x="5571341" y="2299462"/>
                  <a:pt x="5547026" y="2309310"/>
                  <a:pt x="5537172" y="2296326"/>
                </a:cubicBezTo>
                <a:close/>
                <a:moveTo>
                  <a:pt x="5508513" y="2292615"/>
                </a:moveTo>
                <a:cubicBezTo>
                  <a:pt x="5497202" y="2300908"/>
                  <a:pt x="5494632" y="2288714"/>
                  <a:pt x="5486758" y="2296326"/>
                </a:cubicBezTo>
                <a:cubicBezTo>
                  <a:pt x="5490451" y="2319156"/>
                  <a:pt x="5507278" y="2323085"/>
                  <a:pt x="5508513" y="2292615"/>
                </a:cubicBezTo>
                <a:close/>
                <a:moveTo>
                  <a:pt x="4342544" y="2291180"/>
                </a:moveTo>
                <a:cubicBezTo>
                  <a:pt x="4337626" y="2291724"/>
                  <a:pt x="4332488" y="2294703"/>
                  <a:pt x="4331150" y="2297117"/>
                </a:cubicBezTo>
                <a:cubicBezTo>
                  <a:pt x="4333910" y="2306991"/>
                  <a:pt x="4332997" y="2322784"/>
                  <a:pt x="4344732" y="2318529"/>
                </a:cubicBezTo>
                <a:cubicBezTo>
                  <a:pt x="4339934" y="2308299"/>
                  <a:pt x="4342749" y="2297472"/>
                  <a:pt x="4352630" y="2299872"/>
                </a:cubicBezTo>
                <a:cubicBezTo>
                  <a:pt x="4352161" y="2292535"/>
                  <a:pt x="4347462" y="2290639"/>
                  <a:pt x="4342544" y="2291180"/>
                </a:cubicBezTo>
                <a:close/>
                <a:moveTo>
                  <a:pt x="6098961" y="2290599"/>
                </a:moveTo>
                <a:cubicBezTo>
                  <a:pt x="6102311" y="2305218"/>
                  <a:pt x="6116958" y="2282388"/>
                  <a:pt x="6119934" y="2306447"/>
                </a:cubicBezTo>
                <a:cubicBezTo>
                  <a:pt x="6109462" y="2308821"/>
                  <a:pt x="6125049" y="2317412"/>
                  <a:pt x="6122770" y="2326579"/>
                </a:cubicBezTo>
                <a:cubicBezTo>
                  <a:pt x="6109166" y="2331679"/>
                  <a:pt x="6116587" y="2303583"/>
                  <a:pt x="6109462" y="2298591"/>
                </a:cubicBezTo>
                <a:cubicBezTo>
                  <a:pt x="6101047" y="2295754"/>
                  <a:pt x="6094383" y="2331977"/>
                  <a:pt x="6087446" y="2308847"/>
                </a:cubicBezTo>
                <a:cubicBezTo>
                  <a:pt x="6095638" y="2311931"/>
                  <a:pt x="6092184" y="2290516"/>
                  <a:pt x="6098961" y="2290599"/>
                </a:cubicBezTo>
                <a:close/>
                <a:moveTo>
                  <a:pt x="4306617" y="2280779"/>
                </a:moveTo>
                <a:cubicBezTo>
                  <a:pt x="4297591" y="2305436"/>
                  <a:pt x="4284841" y="2304072"/>
                  <a:pt x="4270270" y="2289207"/>
                </a:cubicBezTo>
                <a:cubicBezTo>
                  <a:pt x="4278922" y="2328486"/>
                  <a:pt x="4295688" y="2303391"/>
                  <a:pt x="4312241" y="2320957"/>
                </a:cubicBezTo>
                <a:cubicBezTo>
                  <a:pt x="4317784" y="2316020"/>
                  <a:pt x="4320570" y="2305410"/>
                  <a:pt x="4320650" y="2289207"/>
                </a:cubicBezTo>
                <a:cubicBezTo>
                  <a:pt x="4314196" y="2289207"/>
                  <a:pt x="4313391" y="2280152"/>
                  <a:pt x="4306617" y="2280779"/>
                </a:cubicBezTo>
                <a:close/>
                <a:moveTo>
                  <a:pt x="7488084" y="2280659"/>
                </a:moveTo>
                <a:cubicBezTo>
                  <a:pt x="7490853" y="2280981"/>
                  <a:pt x="7493436" y="2283144"/>
                  <a:pt x="7495772" y="2288525"/>
                </a:cubicBezTo>
                <a:cubicBezTo>
                  <a:pt x="7484524" y="2286398"/>
                  <a:pt x="7467835" y="2309173"/>
                  <a:pt x="7459750" y="2290352"/>
                </a:cubicBezTo>
                <a:cubicBezTo>
                  <a:pt x="7466446" y="2293654"/>
                  <a:pt x="7473113" y="2287815"/>
                  <a:pt x="7479280" y="2283843"/>
                </a:cubicBezTo>
                <a:cubicBezTo>
                  <a:pt x="7482361" y="2281857"/>
                  <a:pt x="7485315" y="2280337"/>
                  <a:pt x="7488084" y="2280659"/>
                </a:cubicBezTo>
                <a:close/>
                <a:moveTo>
                  <a:pt x="6016550" y="2279906"/>
                </a:moveTo>
                <a:cubicBezTo>
                  <a:pt x="6018561" y="2326604"/>
                  <a:pt x="6056051" y="2283614"/>
                  <a:pt x="6062588" y="2298972"/>
                </a:cubicBezTo>
                <a:cubicBezTo>
                  <a:pt x="6055729" y="2315201"/>
                  <a:pt x="6032939" y="2297935"/>
                  <a:pt x="6032671" y="2327968"/>
                </a:cubicBezTo>
                <a:cubicBezTo>
                  <a:pt x="6036819" y="2344580"/>
                  <a:pt x="6043914" y="2317575"/>
                  <a:pt x="6046754" y="2336287"/>
                </a:cubicBezTo>
                <a:cubicBezTo>
                  <a:pt x="6027981" y="2334732"/>
                  <a:pt x="6005009" y="2343761"/>
                  <a:pt x="5993298" y="2322839"/>
                </a:cubicBezTo>
                <a:cubicBezTo>
                  <a:pt x="5995522" y="2341688"/>
                  <a:pt x="5987564" y="2339125"/>
                  <a:pt x="5988425" y="2355082"/>
                </a:cubicBezTo>
                <a:cubicBezTo>
                  <a:pt x="5981619" y="2355654"/>
                  <a:pt x="5980846" y="2346654"/>
                  <a:pt x="5974361" y="2346654"/>
                </a:cubicBezTo>
                <a:cubicBezTo>
                  <a:pt x="5980768" y="2310485"/>
                  <a:pt x="5988425" y="2311438"/>
                  <a:pt x="5987648" y="2282715"/>
                </a:cubicBezTo>
                <a:cubicBezTo>
                  <a:pt x="6004551" y="2282360"/>
                  <a:pt x="6007579" y="2296927"/>
                  <a:pt x="6016550" y="2279906"/>
                </a:cubicBezTo>
                <a:close/>
                <a:moveTo>
                  <a:pt x="6873413" y="2279633"/>
                </a:moveTo>
                <a:cubicBezTo>
                  <a:pt x="6887391" y="2286151"/>
                  <a:pt x="6913506" y="2273577"/>
                  <a:pt x="6915863" y="2298400"/>
                </a:cubicBezTo>
                <a:cubicBezTo>
                  <a:pt x="6897841" y="2301046"/>
                  <a:pt x="6895774" y="2293462"/>
                  <a:pt x="6879785" y="2300226"/>
                </a:cubicBezTo>
                <a:cubicBezTo>
                  <a:pt x="6881365" y="2287572"/>
                  <a:pt x="6875421" y="2286615"/>
                  <a:pt x="6873413" y="2279633"/>
                </a:cubicBezTo>
                <a:close/>
                <a:moveTo>
                  <a:pt x="6362228" y="2278952"/>
                </a:moveTo>
                <a:cubicBezTo>
                  <a:pt x="6369486" y="2283726"/>
                  <a:pt x="6386066" y="2273906"/>
                  <a:pt x="6387033" y="2288746"/>
                </a:cubicBezTo>
                <a:cubicBezTo>
                  <a:pt x="6383470" y="2288199"/>
                  <a:pt x="6379848" y="2287789"/>
                  <a:pt x="6376319" y="2287300"/>
                </a:cubicBezTo>
                <a:cubicBezTo>
                  <a:pt x="6379879" y="2301238"/>
                  <a:pt x="6369464" y="2317713"/>
                  <a:pt x="6368612" y="2299436"/>
                </a:cubicBezTo>
                <a:cubicBezTo>
                  <a:pt x="6370830" y="2299356"/>
                  <a:pt x="6372892" y="2299084"/>
                  <a:pt x="6372458" y="2293382"/>
                </a:cubicBezTo>
                <a:cubicBezTo>
                  <a:pt x="6366272" y="2292999"/>
                  <a:pt x="6363460" y="2287162"/>
                  <a:pt x="6362228" y="2278952"/>
                </a:cubicBezTo>
                <a:close/>
                <a:moveTo>
                  <a:pt x="4724345" y="2276005"/>
                </a:moveTo>
                <a:cubicBezTo>
                  <a:pt x="4722121" y="2306638"/>
                  <a:pt x="4716255" y="2329606"/>
                  <a:pt x="4710524" y="2352983"/>
                </a:cubicBezTo>
                <a:cubicBezTo>
                  <a:pt x="4710845" y="2332086"/>
                  <a:pt x="4698044" y="2331897"/>
                  <a:pt x="4697750" y="2311957"/>
                </a:cubicBezTo>
                <a:cubicBezTo>
                  <a:pt x="4716069" y="2336888"/>
                  <a:pt x="4712614" y="2284980"/>
                  <a:pt x="4724345" y="2276005"/>
                </a:cubicBezTo>
                <a:close/>
                <a:moveTo>
                  <a:pt x="6208620" y="2274310"/>
                </a:moveTo>
                <a:cubicBezTo>
                  <a:pt x="6214475" y="2273897"/>
                  <a:pt x="6219892" y="2275965"/>
                  <a:pt x="6221511" y="2286861"/>
                </a:cubicBezTo>
                <a:cubicBezTo>
                  <a:pt x="6199813" y="2293187"/>
                  <a:pt x="6232303" y="2296297"/>
                  <a:pt x="6223786" y="2319946"/>
                </a:cubicBezTo>
                <a:cubicBezTo>
                  <a:pt x="6217628" y="2326413"/>
                  <a:pt x="6182756" y="2327149"/>
                  <a:pt x="6192075" y="2302681"/>
                </a:cubicBezTo>
                <a:cubicBezTo>
                  <a:pt x="6192452" y="2318257"/>
                  <a:pt x="6207769" y="2308738"/>
                  <a:pt x="6206698" y="2297935"/>
                </a:cubicBezTo>
                <a:cubicBezTo>
                  <a:pt x="6202119" y="2290951"/>
                  <a:pt x="6196281" y="2285905"/>
                  <a:pt x="6193087" y="2276632"/>
                </a:cubicBezTo>
                <a:cubicBezTo>
                  <a:pt x="6196467" y="2277614"/>
                  <a:pt x="6202763" y="2274722"/>
                  <a:pt x="6208620" y="2274310"/>
                </a:cubicBezTo>
                <a:close/>
                <a:moveTo>
                  <a:pt x="6137902" y="2271821"/>
                </a:moveTo>
                <a:cubicBezTo>
                  <a:pt x="6140003" y="2271463"/>
                  <a:pt x="6141276" y="2273496"/>
                  <a:pt x="6142468" y="2283207"/>
                </a:cubicBezTo>
                <a:cubicBezTo>
                  <a:pt x="6133222" y="2282580"/>
                  <a:pt x="6136335" y="2307947"/>
                  <a:pt x="6127087" y="2307375"/>
                </a:cubicBezTo>
                <a:cubicBezTo>
                  <a:pt x="6127520" y="2296518"/>
                  <a:pt x="6127944" y="2285690"/>
                  <a:pt x="6128349" y="2274779"/>
                </a:cubicBezTo>
                <a:cubicBezTo>
                  <a:pt x="6132862" y="2274928"/>
                  <a:pt x="6135796" y="2272179"/>
                  <a:pt x="6137902" y="2271821"/>
                </a:cubicBezTo>
                <a:close/>
                <a:moveTo>
                  <a:pt x="6034735" y="2270449"/>
                </a:moveTo>
                <a:cubicBezTo>
                  <a:pt x="6040722" y="2268485"/>
                  <a:pt x="6047227" y="2270538"/>
                  <a:pt x="6049074" y="2277614"/>
                </a:cubicBezTo>
                <a:cubicBezTo>
                  <a:pt x="6038866" y="2277368"/>
                  <a:pt x="6033669" y="2287626"/>
                  <a:pt x="6023498" y="2287380"/>
                </a:cubicBezTo>
                <a:cubicBezTo>
                  <a:pt x="6023282" y="2278393"/>
                  <a:pt x="6028751" y="2272411"/>
                  <a:pt x="6034735" y="2270449"/>
                </a:cubicBezTo>
                <a:close/>
                <a:moveTo>
                  <a:pt x="7115112" y="2265257"/>
                </a:moveTo>
                <a:cubicBezTo>
                  <a:pt x="7117547" y="2289616"/>
                  <a:pt x="7108361" y="2325785"/>
                  <a:pt x="7102607" y="2309557"/>
                </a:cubicBezTo>
                <a:cubicBezTo>
                  <a:pt x="7119960" y="2306856"/>
                  <a:pt x="7098564" y="2266675"/>
                  <a:pt x="7115112" y="2265257"/>
                </a:cubicBezTo>
                <a:close/>
                <a:moveTo>
                  <a:pt x="5794000" y="2264166"/>
                </a:moveTo>
                <a:cubicBezTo>
                  <a:pt x="5791669" y="2307944"/>
                  <a:pt x="5807447" y="2286260"/>
                  <a:pt x="5821372" y="2300527"/>
                </a:cubicBezTo>
                <a:cubicBezTo>
                  <a:pt x="5821690" y="2312939"/>
                  <a:pt x="5816788" y="2314436"/>
                  <a:pt x="5816788" y="2326141"/>
                </a:cubicBezTo>
                <a:cubicBezTo>
                  <a:pt x="5809612" y="2325238"/>
                  <a:pt x="5802436" y="2324256"/>
                  <a:pt x="5795308" y="2323331"/>
                </a:cubicBezTo>
                <a:cubicBezTo>
                  <a:pt x="5793949" y="2297199"/>
                  <a:pt x="5769654" y="2312120"/>
                  <a:pt x="5766890" y="2313047"/>
                </a:cubicBezTo>
                <a:cubicBezTo>
                  <a:pt x="5767671" y="2322020"/>
                  <a:pt x="5771498" y="2326221"/>
                  <a:pt x="5769469" y="2339723"/>
                </a:cubicBezTo>
                <a:cubicBezTo>
                  <a:pt x="5760728" y="2341170"/>
                  <a:pt x="5762130" y="2326713"/>
                  <a:pt x="5751817" y="2330831"/>
                </a:cubicBezTo>
                <a:cubicBezTo>
                  <a:pt x="5748193" y="2309090"/>
                  <a:pt x="5763603" y="2327366"/>
                  <a:pt x="5760031" y="2305628"/>
                </a:cubicBezTo>
                <a:cubicBezTo>
                  <a:pt x="5749663" y="2309720"/>
                  <a:pt x="5751056" y="2295235"/>
                  <a:pt x="5742349" y="2296736"/>
                </a:cubicBezTo>
                <a:cubicBezTo>
                  <a:pt x="5727791" y="2333122"/>
                  <a:pt x="5698994" y="2327667"/>
                  <a:pt x="5684023" y="2315502"/>
                </a:cubicBezTo>
                <a:cubicBezTo>
                  <a:pt x="5694388" y="2273221"/>
                  <a:pt x="5770402" y="2304236"/>
                  <a:pt x="5746907" y="2271122"/>
                </a:cubicBezTo>
                <a:cubicBezTo>
                  <a:pt x="5764210" y="2258874"/>
                  <a:pt x="5785320" y="2282388"/>
                  <a:pt x="5794000" y="2264166"/>
                </a:cubicBezTo>
                <a:close/>
                <a:moveTo>
                  <a:pt x="5814064" y="2257729"/>
                </a:moveTo>
                <a:cubicBezTo>
                  <a:pt x="5821480" y="2258676"/>
                  <a:pt x="5828697" y="2264782"/>
                  <a:pt x="5826003" y="2274805"/>
                </a:cubicBezTo>
                <a:cubicBezTo>
                  <a:pt x="5812908" y="2278622"/>
                  <a:pt x="5809239" y="2257838"/>
                  <a:pt x="5800937" y="2271586"/>
                </a:cubicBezTo>
                <a:cubicBezTo>
                  <a:pt x="5799034" y="2260991"/>
                  <a:pt x="5806646" y="2256781"/>
                  <a:pt x="5814064" y="2257729"/>
                </a:cubicBezTo>
                <a:close/>
                <a:moveTo>
                  <a:pt x="4588495" y="2251809"/>
                </a:moveTo>
                <a:cubicBezTo>
                  <a:pt x="4600255" y="2267056"/>
                  <a:pt x="4585843" y="2276031"/>
                  <a:pt x="4590826" y="2284897"/>
                </a:cubicBezTo>
                <a:cubicBezTo>
                  <a:pt x="4596905" y="2267875"/>
                  <a:pt x="4605904" y="2297254"/>
                  <a:pt x="4611823" y="2300745"/>
                </a:cubicBezTo>
                <a:cubicBezTo>
                  <a:pt x="4639198" y="2295289"/>
                  <a:pt x="4657198" y="2280888"/>
                  <a:pt x="4680099" y="2303062"/>
                </a:cubicBezTo>
                <a:cubicBezTo>
                  <a:pt x="4684007" y="2291389"/>
                  <a:pt x="4670214" y="2279851"/>
                  <a:pt x="4681088" y="2276987"/>
                </a:cubicBezTo>
                <a:cubicBezTo>
                  <a:pt x="4676721" y="2300144"/>
                  <a:pt x="4696999" y="2284625"/>
                  <a:pt x="4694400" y="2304972"/>
                </a:cubicBezTo>
                <a:cubicBezTo>
                  <a:pt x="4676536" y="2294416"/>
                  <a:pt x="4690356" y="2301046"/>
                  <a:pt x="4690062" y="2324067"/>
                </a:cubicBezTo>
                <a:cubicBezTo>
                  <a:pt x="4680177" y="2319293"/>
                  <a:pt x="4671795" y="2312011"/>
                  <a:pt x="4661938" y="2307317"/>
                </a:cubicBezTo>
                <a:cubicBezTo>
                  <a:pt x="4656311" y="2314328"/>
                  <a:pt x="4655375" y="2331241"/>
                  <a:pt x="4649883" y="2338549"/>
                </a:cubicBezTo>
                <a:cubicBezTo>
                  <a:pt x="4647581" y="2318801"/>
                  <a:pt x="4643964" y="2352980"/>
                  <a:pt x="4635340" y="2343269"/>
                </a:cubicBezTo>
                <a:cubicBezTo>
                  <a:pt x="4633090" y="2324368"/>
                  <a:pt x="4641045" y="2326931"/>
                  <a:pt x="4640188" y="2311000"/>
                </a:cubicBezTo>
                <a:cubicBezTo>
                  <a:pt x="4636571" y="2310591"/>
                  <a:pt x="4636091" y="2305218"/>
                  <a:pt x="4633304" y="2303554"/>
                </a:cubicBezTo>
                <a:cubicBezTo>
                  <a:pt x="4630439" y="2318746"/>
                  <a:pt x="4627306" y="2333340"/>
                  <a:pt x="4617663" y="2334268"/>
                </a:cubicBezTo>
                <a:cubicBezTo>
                  <a:pt x="4616699" y="2322922"/>
                  <a:pt x="4623636" y="2318282"/>
                  <a:pt x="4618412" y="2314712"/>
                </a:cubicBezTo>
                <a:cubicBezTo>
                  <a:pt x="4616108" y="2326467"/>
                  <a:pt x="4587370" y="2296953"/>
                  <a:pt x="4599771" y="2332005"/>
                </a:cubicBezTo>
                <a:cubicBezTo>
                  <a:pt x="4593396" y="2332604"/>
                  <a:pt x="4582120" y="2323111"/>
                  <a:pt x="4584960" y="2343269"/>
                </a:cubicBezTo>
                <a:cubicBezTo>
                  <a:pt x="4574809" y="2325021"/>
                  <a:pt x="4562756" y="2366457"/>
                  <a:pt x="4556514" y="2332959"/>
                </a:cubicBezTo>
                <a:cubicBezTo>
                  <a:pt x="4578717" y="2314628"/>
                  <a:pt x="4577969" y="2291524"/>
                  <a:pt x="4588495" y="2251809"/>
                </a:cubicBezTo>
                <a:close/>
                <a:moveTo>
                  <a:pt x="5132237" y="2251305"/>
                </a:moveTo>
                <a:lnTo>
                  <a:pt x="5138581" y="2253802"/>
                </a:lnTo>
                <a:lnTo>
                  <a:pt x="5132967" y="2254599"/>
                </a:lnTo>
                <a:close/>
                <a:moveTo>
                  <a:pt x="5148855" y="2249724"/>
                </a:moveTo>
                <a:cubicBezTo>
                  <a:pt x="5151147" y="2249842"/>
                  <a:pt x="5152851" y="2252233"/>
                  <a:pt x="5153332" y="2259610"/>
                </a:cubicBezTo>
                <a:lnTo>
                  <a:pt x="5138581" y="2253802"/>
                </a:lnTo>
                <a:lnTo>
                  <a:pt x="5140821" y="2253484"/>
                </a:lnTo>
                <a:cubicBezTo>
                  <a:pt x="5143675" y="2251766"/>
                  <a:pt x="5146560" y="2249610"/>
                  <a:pt x="5148855" y="2249724"/>
                </a:cubicBezTo>
                <a:close/>
                <a:moveTo>
                  <a:pt x="5963868" y="2246818"/>
                </a:moveTo>
                <a:cubicBezTo>
                  <a:pt x="5957383" y="2269350"/>
                  <a:pt x="5975838" y="2252356"/>
                  <a:pt x="5973828" y="2267766"/>
                </a:cubicBezTo>
                <a:cubicBezTo>
                  <a:pt x="5969199" y="2281624"/>
                  <a:pt x="5946672" y="2257812"/>
                  <a:pt x="5951335" y="2291143"/>
                </a:cubicBezTo>
                <a:cubicBezTo>
                  <a:pt x="5956230" y="2289696"/>
                  <a:pt x="5958564" y="2282740"/>
                  <a:pt x="5965872" y="2286478"/>
                </a:cubicBezTo>
                <a:cubicBezTo>
                  <a:pt x="5967990" y="2314603"/>
                  <a:pt x="5962340" y="2319402"/>
                  <a:pt x="5970990" y="2339614"/>
                </a:cubicBezTo>
                <a:cubicBezTo>
                  <a:pt x="5955029" y="2344552"/>
                  <a:pt x="5960119" y="2316075"/>
                  <a:pt x="5946694" y="2316865"/>
                </a:cubicBezTo>
                <a:cubicBezTo>
                  <a:pt x="5947583" y="2339832"/>
                  <a:pt x="5957942" y="2351290"/>
                  <a:pt x="5941557" y="2355491"/>
                </a:cubicBezTo>
                <a:cubicBezTo>
                  <a:pt x="5942414" y="2329657"/>
                  <a:pt x="5935767" y="2315774"/>
                  <a:pt x="5921629" y="2313592"/>
                </a:cubicBezTo>
                <a:cubicBezTo>
                  <a:pt x="5929426" y="2345044"/>
                  <a:pt x="5896343" y="2322186"/>
                  <a:pt x="5888601" y="2328921"/>
                </a:cubicBezTo>
                <a:cubicBezTo>
                  <a:pt x="5888461" y="2345371"/>
                  <a:pt x="5894679" y="2350308"/>
                  <a:pt x="5884001" y="2354618"/>
                </a:cubicBezTo>
                <a:cubicBezTo>
                  <a:pt x="5885848" y="2337407"/>
                  <a:pt x="5863721" y="2358135"/>
                  <a:pt x="5870500" y="2333151"/>
                </a:cubicBezTo>
                <a:cubicBezTo>
                  <a:pt x="5877407" y="2327830"/>
                  <a:pt x="5881692" y="2354263"/>
                  <a:pt x="5884803" y="2334978"/>
                </a:cubicBezTo>
                <a:cubicBezTo>
                  <a:pt x="5870447" y="2310238"/>
                  <a:pt x="5840364" y="2316730"/>
                  <a:pt x="5831366" y="2321447"/>
                </a:cubicBezTo>
                <a:cubicBezTo>
                  <a:pt x="5822471" y="2279115"/>
                  <a:pt x="5871679" y="2299900"/>
                  <a:pt x="5886059" y="2302380"/>
                </a:cubicBezTo>
                <a:cubicBezTo>
                  <a:pt x="5886302" y="2297961"/>
                  <a:pt x="5886436" y="2293734"/>
                  <a:pt x="5886596" y="2289316"/>
                </a:cubicBezTo>
                <a:cubicBezTo>
                  <a:pt x="5874946" y="2293380"/>
                  <a:pt x="5875936" y="2277614"/>
                  <a:pt x="5869159" y="2273903"/>
                </a:cubicBezTo>
                <a:cubicBezTo>
                  <a:pt x="5862248" y="2275813"/>
                  <a:pt x="5859652" y="2286833"/>
                  <a:pt x="5850754" y="2284625"/>
                </a:cubicBezTo>
                <a:cubicBezTo>
                  <a:pt x="5850299" y="2262502"/>
                  <a:pt x="5866670" y="2275730"/>
                  <a:pt x="5872992" y="2267795"/>
                </a:cubicBezTo>
                <a:cubicBezTo>
                  <a:pt x="5880332" y="2274585"/>
                  <a:pt x="5882812" y="2289044"/>
                  <a:pt x="5893747" y="2290215"/>
                </a:cubicBezTo>
                <a:cubicBezTo>
                  <a:pt x="5902765" y="2263021"/>
                  <a:pt x="5916057" y="2286561"/>
                  <a:pt x="5930579" y="2268722"/>
                </a:cubicBezTo>
                <a:cubicBezTo>
                  <a:pt x="5929369" y="2282933"/>
                  <a:pt x="5932659" y="2289917"/>
                  <a:pt x="5940565" y="2289751"/>
                </a:cubicBezTo>
                <a:cubicBezTo>
                  <a:pt x="5940803" y="2283204"/>
                  <a:pt x="5943807" y="2282360"/>
                  <a:pt x="5944636" y="2277122"/>
                </a:cubicBezTo>
                <a:cubicBezTo>
                  <a:pt x="5938501" y="2276687"/>
                  <a:pt x="5935661" y="2270985"/>
                  <a:pt x="5934435" y="2262694"/>
                </a:cubicBezTo>
                <a:cubicBezTo>
                  <a:pt x="5949914" y="2269321"/>
                  <a:pt x="5958988" y="2262419"/>
                  <a:pt x="5963868" y="2246818"/>
                </a:cubicBezTo>
                <a:close/>
                <a:moveTo>
                  <a:pt x="6062020" y="2243103"/>
                </a:moveTo>
                <a:cubicBezTo>
                  <a:pt x="6065414" y="2244140"/>
                  <a:pt x="6068445" y="2247339"/>
                  <a:pt x="6071566" y="2254266"/>
                </a:cubicBezTo>
                <a:cubicBezTo>
                  <a:pt x="6060290" y="2247064"/>
                  <a:pt x="6063452" y="2270197"/>
                  <a:pt x="6056486" y="2271996"/>
                </a:cubicBezTo>
                <a:cubicBezTo>
                  <a:pt x="6061388" y="2251947"/>
                  <a:pt x="6051506" y="2255358"/>
                  <a:pt x="6050331" y="2244910"/>
                </a:cubicBezTo>
                <a:cubicBezTo>
                  <a:pt x="6054880" y="2243192"/>
                  <a:pt x="6058628" y="2242067"/>
                  <a:pt x="6062020" y="2243103"/>
                </a:cubicBezTo>
                <a:close/>
                <a:moveTo>
                  <a:pt x="6993600" y="2242863"/>
                </a:moveTo>
                <a:cubicBezTo>
                  <a:pt x="7002767" y="2244744"/>
                  <a:pt x="7010506" y="2248728"/>
                  <a:pt x="7014600" y="2258711"/>
                </a:cubicBezTo>
                <a:cubicBezTo>
                  <a:pt x="7003378" y="2251674"/>
                  <a:pt x="7003113" y="2267603"/>
                  <a:pt x="6996148" y="2269459"/>
                </a:cubicBezTo>
                <a:cubicBezTo>
                  <a:pt x="6996868" y="2258167"/>
                  <a:pt x="6996148" y="2249028"/>
                  <a:pt x="6993600" y="2242863"/>
                </a:cubicBezTo>
                <a:close/>
                <a:moveTo>
                  <a:pt x="6151411" y="2238418"/>
                </a:moveTo>
                <a:cubicBezTo>
                  <a:pt x="6176988" y="2242700"/>
                  <a:pt x="6193301" y="2251483"/>
                  <a:pt x="6216148" y="2240246"/>
                </a:cubicBezTo>
                <a:cubicBezTo>
                  <a:pt x="6215263" y="2248894"/>
                  <a:pt x="6227264" y="2266105"/>
                  <a:pt x="6218694" y="2266841"/>
                </a:cubicBezTo>
                <a:cubicBezTo>
                  <a:pt x="6206399" y="2243710"/>
                  <a:pt x="6188076" y="2264115"/>
                  <a:pt x="6171364" y="2280343"/>
                </a:cubicBezTo>
                <a:cubicBezTo>
                  <a:pt x="6170535" y="2264441"/>
                  <a:pt x="6178434" y="2267033"/>
                  <a:pt x="6176213" y="2248129"/>
                </a:cubicBezTo>
                <a:cubicBezTo>
                  <a:pt x="6169596" y="2262886"/>
                  <a:pt x="6155856" y="2257895"/>
                  <a:pt x="6151411" y="2238418"/>
                </a:cubicBezTo>
                <a:close/>
                <a:moveTo>
                  <a:pt x="6261020" y="2236993"/>
                </a:moveTo>
                <a:cubicBezTo>
                  <a:pt x="6265202" y="2237720"/>
                  <a:pt x="6268478" y="2240874"/>
                  <a:pt x="6269866" y="2247256"/>
                </a:cubicBezTo>
                <a:cubicBezTo>
                  <a:pt x="6260654" y="2242101"/>
                  <a:pt x="6256824" y="2248238"/>
                  <a:pt x="6258325" y="2265424"/>
                </a:cubicBezTo>
                <a:cubicBezTo>
                  <a:pt x="6244560" y="2240873"/>
                  <a:pt x="6236493" y="2296054"/>
                  <a:pt x="6225591" y="2274316"/>
                </a:cubicBezTo>
                <a:cubicBezTo>
                  <a:pt x="6227050" y="2261088"/>
                  <a:pt x="6236733" y="2247940"/>
                  <a:pt x="6246746" y="2241291"/>
                </a:cubicBezTo>
                <a:cubicBezTo>
                  <a:pt x="6251753" y="2237966"/>
                  <a:pt x="6256839" y="2236266"/>
                  <a:pt x="6261020" y="2236993"/>
                </a:cubicBezTo>
                <a:close/>
                <a:moveTo>
                  <a:pt x="5129037" y="2236780"/>
                </a:moveTo>
                <a:lnTo>
                  <a:pt x="5132237" y="2251305"/>
                </a:lnTo>
                <a:lnTo>
                  <a:pt x="5103663" y="2240053"/>
                </a:lnTo>
                <a:cubicBezTo>
                  <a:pt x="5117378" y="2245890"/>
                  <a:pt x="5118232" y="2247336"/>
                  <a:pt x="5129037" y="2236780"/>
                </a:cubicBezTo>
                <a:close/>
                <a:moveTo>
                  <a:pt x="6932210" y="2234941"/>
                </a:moveTo>
                <a:cubicBezTo>
                  <a:pt x="6933245" y="2235965"/>
                  <a:pt x="6934494" y="2238186"/>
                  <a:pt x="6936039" y="2241964"/>
                </a:cubicBezTo>
                <a:cubicBezTo>
                  <a:pt x="6925328" y="2252849"/>
                  <a:pt x="6937810" y="2270415"/>
                  <a:pt x="6927122" y="2286753"/>
                </a:cubicBezTo>
                <a:cubicBezTo>
                  <a:pt x="6929023" y="2272869"/>
                  <a:pt x="6902829" y="2272952"/>
                  <a:pt x="6913543" y="2265315"/>
                </a:cubicBezTo>
                <a:cubicBezTo>
                  <a:pt x="6926118" y="2277219"/>
                  <a:pt x="6925525" y="2241133"/>
                  <a:pt x="6929661" y="2235093"/>
                </a:cubicBezTo>
                <a:cubicBezTo>
                  <a:pt x="6930353" y="2234087"/>
                  <a:pt x="6931175" y="2233916"/>
                  <a:pt x="6932210" y="2234941"/>
                </a:cubicBezTo>
                <a:close/>
                <a:moveTo>
                  <a:pt x="6393573" y="2233389"/>
                </a:moveTo>
                <a:cubicBezTo>
                  <a:pt x="6398414" y="2234239"/>
                  <a:pt x="6403018" y="2236173"/>
                  <a:pt x="6406942" y="2238825"/>
                </a:cubicBezTo>
                <a:cubicBezTo>
                  <a:pt x="6399982" y="2259473"/>
                  <a:pt x="6382615" y="2258382"/>
                  <a:pt x="6373198" y="2273768"/>
                </a:cubicBezTo>
                <a:cubicBezTo>
                  <a:pt x="6362541" y="2251428"/>
                  <a:pt x="6384069" y="2260701"/>
                  <a:pt x="6388568" y="2249490"/>
                </a:cubicBezTo>
                <a:cubicBezTo>
                  <a:pt x="6384947" y="2249026"/>
                  <a:pt x="6384463" y="2243708"/>
                  <a:pt x="6381623" y="2242044"/>
                </a:cubicBezTo>
                <a:cubicBezTo>
                  <a:pt x="6372368" y="2248482"/>
                  <a:pt x="6368620" y="2266592"/>
                  <a:pt x="6355547" y="2264957"/>
                </a:cubicBezTo>
                <a:cubicBezTo>
                  <a:pt x="6360111" y="2247024"/>
                  <a:pt x="6369039" y="2237837"/>
                  <a:pt x="6378785" y="2234461"/>
                </a:cubicBezTo>
                <a:cubicBezTo>
                  <a:pt x="6383656" y="2232774"/>
                  <a:pt x="6388733" y="2232539"/>
                  <a:pt x="6393573" y="2233389"/>
                </a:cubicBezTo>
                <a:close/>
                <a:moveTo>
                  <a:pt x="6461225" y="2232745"/>
                </a:moveTo>
                <a:cubicBezTo>
                  <a:pt x="6477754" y="2230234"/>
                  <a:pt x="6467276" y="2266294"/>
                  <a:pt x="6462993" y="2278923"/>
                </a:cubicBezTo>
                <a:cubicBezTo>
                  <a:pt x="6454023" y="2262995"/>
                  <a:pt x="6469371" y="2246846"/>
                  <a:pt x="6461225" y="2232745"/>
                </a:cubicBezTo>
                <a:close/>
                <a:moveTo>
                  <a:pt x="5542727" y="2232526"/>
                </a:moveTo>
                <a:cubicBezTo>
                  <a:pt x="5549045" y="2233659"/>
                  <a:pt x="5553740" y="2249683"/>
                  <a:pt x="5556555" y="2259584"/>
                </a:cubicBezTo>
                <a:cubicBezTo>
                  <a:pt x="5542495" y="2263376"/>
                  <a:pt x="5541530" y="2246546"/>
                  <a:pt x="5535878" y="2237135"/>
                </a:cubicBezTo>
                <a:cubicBezTo>
                  <a:pt x="5538335" y="2233425"/>
                  <a:pt x="5540622" y="2232148"/>
                  <a:pt x="5542727" y="2232526"/>
                </a:cubicBezTo>
                <a:close/>
                <a:moveTo>
                  <a:pt x="5240866" y="2231597"/>
                </a:moveTo>
                <a:cubicBezTo>
                  <a:pt x="5252011" y="2232333"/>
                  <a:pt x="5260612" y="2237135"/>
                  <a:pt x="5265461" y="2247855"/>
                </a:cubicBezTo>
                <a:cubicBezTo>
                  <a:pt x="5255362" y="2245480"/>
                  <a:pt x="5240684" y="2250417"/>
                  <a:pt x="5240866" y="2231597"/>
                </a:cubicBezTo>
                <a:close/>
                <a:moveTo>
                  <a:pt x="6587337" y="2229443"/>
                </a:moveTo>
                <a:cubicBezTo>
                  <a:pt x="6604850" y="2226823"/>
                  <a:pt x="6602446" y="2275512"/>
                  <a:pt x="6589157" y="2275595"/>
                </a:cubicBezTo>
                <a:cubicBezTo>
                  <a:pt x="6586876" y="2256829"/>
                  <a:pt x="6594840" y="2259338"/>
                  <a:pt x="6594007" y="2243407"/>
                </a:cubicBezTo>
                <a:cubicBezTo>
                  <a:pt x="6589637" y="2242044"/>
                  <a:pt x="6585594" y="2240434"/>
                  <a:pt x="6587337" y="2229443"/>
                </a:cubicBezTo>
                <a:close/>
                <a:moveTo>
                  <a:pt x="5514673" y="2227805"/>
                </a:moveTo>
                <a:cubicBezTo>
                  <a:pt x="5516412" y="2252737"/>
                  <a:pt x="5495465" y="2229796"/>
                  <a:pt x="5499027" y="2258628"/>
                </a:cubicBezTo>
                <a:cubicBezTo>
                  <a:pt x="5506204" y="2259556"/>
                  <a:pt x="5513405" y="2260484"/>
                  <a:pt x="5520531" y="2261383"/>
                </a:cubicBezTo>
                <a:cubicBezTo>
                  <a:pt x="5520135" y="2246325"/>
                  <a:pt x="5522384" y="2236915"/>
                  <a:pt x="5528702" y="2236153"/>
                </a:cubicBezTo>
                <a:cubicBezTo>
                  <a:pt x="5523269" y="2298236"/>
                  <a:pt x="5591353" y="2249899"/>
                  <a:pt x="5609047" y="2299136"/>
                </a:cubicBezTo>
                <a:cubicBezTo>
                  <a:pt x="5607551" y="2289207"/>
                  <a:pt x="5604395" y="2281979"/>
                  <a:pt x="5602889" y="2272130"/>
                </a:cubicBezTo>
                <a:cubicBezTo>
                  <a:pt x="5609857" y="2274914"/>
                  <a:pt x="5610363" y="2264192"/>
                  <a:pt x="5614142" y="2260429"/>
                </a:cubicBezTo>
                <a:cubicBezTo>
                  <a:pt x="5622606" y="2270275"/>
                  <a:pt x="5606963" y="2279304"/>
                  <a:pt x="5616716" y="2287051"/>
                </a:cubicBezTo>
                <a:cubicBezTo>
                  <a:pt x="5631687" y="2289971"/>
                  <a:pt x="5625472" y="2284705"/>
                  <a:pt x="5620809" y="2274476"/>
                </a:cubicBezTo>
                <a:cubicBezTo>
                  <a:pt x="5635805" y="2271231"/>
                  <a:pt x="5626301" y="2306610"/>
                  <a:pt x="5641304" y="2303308"/>
                </a:cubicBezTo>
                <a:cubicBezTo>
                  <a:pt x="5640069" y="2261629"/>
                  <a:pt x="5660310" y="2308927"/>
                  <a:pt x="5663796" y="2280094"/>
                </a:cubicBezTo>
                <a:cubicBezTo>
                  <a:pt x="5671535" y="2307701"/>
                  <a:pt x="5681394" y="2280613"/>
                  <a:pt x="5696047" y="2284215"/>
                </a:cubicBezTo>
                <a:cubicBezTo>
                  <a:pt x="5700465" y="2312392"/>
                  <a:pt x="5677457" y="2282795"/>
                  <a:pt x="5677344" y="2301452"/>
                </a:cubicBezTo>
                <a:cubicBezTo>
                  <a:pt x="5682094" y="2302217"/>
                  <a:pt x="5680187" y="2313346"/>
                  <a:pt x="5684023" y="2315502"/>
                </a:cubicBezTo>
                <a:cubicBezTo>
                  <a:pt x="5679338" y="2331487"/>
                  <a:pt x="5676599" y="2351725"/>
                  <a:pt x="5667890" y="2359283"/>
                </a:cubicBezTo>
                <a:cubicBezTo>
                  <a:pt x="5669367" y="2316564"/>
                  <a:pt x="5656350" y="2364111"/>
                  <a:pt x="5646924" y="2343432"/>
                </a:cubicBezTo>
                <a:cubicBezTo>
                  <a:pt x="5650592" y="2353335"/>
                  <a:pt x="5650166" y="2359856"/>
                  <a:pt x="5642561" y="2362582"/>
                </a:cubicBezTo>
                <a:cubicBezTo>
                  <a:pt x="5644244" y="2347662"/>
                  <a:pt x="5632515" y="2353962"/>
                  <a:pt x="5632626" y="2341579"/>
                </a:cubicBezTo>
                <a:cubicBezTo>
                  <a:pt x="5636092" y="2340640"/>
                  <a:pt x="5639965" y="2340528"/>
                  <a:pt x="5642925" y="2338484"/>
                </a:cubicBezTo>
                <a:lnTo>
                  <a:pt x="5647689" y="2323804"/>
                </a:lnTo>
                <a:lnTo>
                  <a:pt x="5661738" y="2332304"/>
                </a:lnTo>
                <a:cubicBezTo>
                  <a:pt x="5663153" y="2321831"/>
                  <a:pt x="5658814" y="2320519"/>
                  <a:pt x="5658924" y="2312174"/>
                </a:cubicBezTo>
                <a:cubicBezTo>
                  <a:pt x="5659241" y="2305819"/>
                  <a:pt x="5663473" y="2307672"/>
                  <a:pt x="5666339" y="2306581"/>
                </a:cubicBezTo>
                <a:cubicBezTo>
                  <a:pt x="5664275" y="2297976"/>
                  <a:pt x="5658451" y="2296189"/>
                  <a:pt x="5653719" y="2299600"/>
                </a:cubicBezTo>
                <a:lnTo>
                  <a:pt x="5647678" y="2323769"/>
                </a:lnTo>
                <a:lnTo>
                  <a:pt x="5599618" y="2326490"/>
                </a:lnTo>
                <a:cubicBezTo>
                  <a:pt x="5583914" y="2333792"/>
                  <a:pt x="5567227" y="2345631"/>
                  <a:pt x="5545633" y="2356445"/>
                </a:cubicBezTo>
                <a:cubicBezTo>
                  <a:pt x="5551493" y="2381950"/>
                  <a:pt x="5574741" y="2348206"/>
                  <a:pt x="5574290" y="2360208"/>
                </a:cubicBezTo>
                <a:cubicBezTo>
                  <a:pt x="5568583" y="2361219"/>
                  <a:pt x="5571209" y="2374148"/>
                  <a:pt x="5573509" y="2379876"/>
                </a:cubicBezTo>
                <a:cubicBezTo>
                  <a:pt x="5554390" y="2374312"/>
                  <a:pt x="5545687" y="2388167"/>
                  <a:pt x="5534380" y="2368201"/>
                </a:cubicBezTo>
                <a:cubicBezTo>
                  <a:pt x="5538769" y="2367928"/>
                  <a:pt x="5542932" y="2367327"/>
                  <a:pt x="5542042" y="2356035"/>
                </a:cubicBezTo>
                <a:cubicBezTo>
                  <a:pt x="5530201" y="2346926"/>
                  <a:pt x="5526562" y="2358653"/>
                  <a:pt x="5520806" y="2346708"/>
                </a:cubicBezTo>
                <a:cubicBezTo>
                  <a:pt x="5528148" y="2320167"/>
                  <a:pt x="5518608" y="2312870"/>
                  <a:pt x="5505802" y="2313403"/>
                </a:cubicBezTo>
                <a:lnTo>
                  <a:pt x="5471217" y="2327063"/>
                </a:lnTo>
                <a:lnTo>
                  <a:pt x="5459890" y="2320522"/>
                </a:lnTo>
                <a:cubicBezTo>
                  <a:pt x="5457782" y="2315694"/>
                  <a:pt x="5455945" y="2310416"/>
                  <a:pt x="5450226" y="2311272"/>
                </a:cubicBezTo>
                <a:cubicBezTo>
                  <a:pt x="5447309" y="2336069"/>
                  <a:pt x="5434881" y="2344987"/>
                  <a:pt x="5424142" y="2334159"/>
                </a:cubicBezTo>
                <a:cubicBezTo>
                  <a:pt x="5421461" y="2302463"/>
                  <a:pt x="5445833" y="2327968"/>
                  <a:pt x="5446904" y="2304319"/>
                </a:cubicBezTo>
                <a:cubicBezTo>
                  <a:pt x="5432869" y="2298480"/>
                  <a:pt x="5425106" y="2327149"/>
                  <a:pt x="5414420" y="2306690"/>
                </a:cubicBezTo>
                <a:cubicBezTo>
                  <a:pt x="5421678" y="2321204"/>
                  <a:pt x="5413155" y="2327776"/>
                  <a:pt x="5409569" y="2338850"/>
                </a:cubicBezTo>
                <a:cubicBezTo>
                  <a:pt x="5381126" y="2319431"/>
                  <a:pt x="5365185" y="2335414"/>
                  <a:pt x="5342020" y="2316893"/>
                </a:cubicBezTo>
                <a:cubicBezTo>
                  <a:pt x="5341589" y="2329878"/>
                  <a:pt x="5351502" y="2326439"/>
                  <a:pt x="5348155" y="2343950"/>
                </a:cubicBezTo>
                <a:cubicBezTo>
                  <a:pt x="5299055" y="2329139"/>
                  <a:pt x="5247863" y="2341416"/>
                  <a:pt x="5197947" y="2317847"/>
                </a:cubicBezTo>
                <a:cubicBezTo>
                  <a:pt x="5199741" y="2343707"/>
                  <a:pt x="5167808" y="2317303"/>
                  <a:pt x="5182332" y="2348670"/>
                </a:cubicBezTo>
                <a:cubicBezTo>
                  <a:pt x="5169656" y="2309090"/>
                  <a:pt x="5145787" y="2355027"/>
                  <a:pt x="5125830" y="2321610"/>
                </a:cubicBezTo>
                <a:cubicBezTo>
                  <a:pt x="5129576" y="2321776"/>
                  <a:pt x="5128940" y="2313620"/>
                  <a:pt x="5122481" y="2314628"/>
                </a:cubicBezTo>
                <a:cubicBezTo>
                  <a:pt x="5119186" y="2332140"/>
                  <a:pt x="5129095" y="2328675"/>
                  <a:pt x="5128611" y="2341688"/>
                </a:cubicBezTo>
                <a:cubicBezTo>
                  <a:pt x="5122457" y="2337052"/>
                  <a:pt x="5107291" y="2346843"/>
                  <a:pt x="5107398" y="2332332"/>
                </a:cubicBezTo>
                <a:cubicBezTo>
                  <a:pt x="5111788" y="2332140"/>
                  <a:pt x="5115944" y="2331513"/>
                  <a:pt x="5115060" y="2320247"/>
                </a:cubicBezTo>
                <a:cubicBezTo>
                  <a:pt x="5089603" y="2318583"/>
                  <a:pt x="5071067" y="2331375"/>
                  <a:pt x="5052879" y="2344907"/>
                </a:cubicBezTo>
                <a:cubicBezTo>
                  <a:pt x="5063486" y="2354589"/>
                  <a:pt x="5066624" y="2351808"/>
                  <a:pt x="5074607" y="2341279"/>
                </a:cubicBezTo>
                <a:cubicBezTo>
                  <a:pt x="5074928" y="2353661"/>
                  <a:pt x="5070021" y="2355108"/>
                  <a:pt x="5069999" y="2366892"/>
                </a:cubicBezTo>
                <a:cubicBezTo>
                  <a:pt x="5037807" y="2346951"/>
                  <a:pt x="5028125" y="2308792"/>
                  <a:pt x="4989449" y="2310401"/>
                </a:cubicBezTo>
                <a:cubicBezTo>
                  <a:pt x="4985886" y="2284052"/>
                  <a:pt x="5000505" y="2296000"/>
                  <a:pt x="5001450" y="2279195"/>
                </a:cubicBezTo>
                <a:cubicBezTo>
                  <a:pt x="5012110" y="2280724"/>
                  <a:pt x="5012969" y="2297718"/>
                  <a:pt x="5022175" y="2301590"/>
                </a:cubicBezTo>
                <a:cubicBezTo>
                  <a:pt x="5046971" y="2274012"/>
                  <a:pt x="5091853" y="2304700"/>
                  <a:pt x="5115541" y="2307183"/>
                </a:cubicBezTo>
                <a:cubicBezTo>
                  <a:pt x="5114417" y="2296707"/>
                  <a:pt x="5104501" y="2300118"/>
                  <a:pt x="5109431" y="2280123"/>
                </a:cubicBezTo>
                <a:cubicBezTo>
                  <a:pt x="5119959" y="2279851"/>
                  <a:pt x="5121297" y="2294061"/>
                  <a:pt x="5126554" y="2302054"/>
                </a:cubicBezTo>
                <a:cubicBezTo>
                  <a:pt x="5132045" y="2268831"/>
                  <a:pt x="5169953" y="2303746"/>
                  <a:pt x="5177965" y="2275867"/>
                </a:cubicBezTo>
                <a:cubicBezTo>
                  <a:pt x="5165640" y="2276687"/>
                  <a:pt x="5164350" y="2236207"/>
                  <a:pt x="5179272" y="2243218"/>
                </a:cubicBezTo>
                <a:cubicBezTo>
                  <a:pt x="5168081" y="2292016"/>
                  <a:pt x="5234067" y="2291469"/>
                  <a:pt x="5252950" y="2292234"/>
                </a:cubicBezTo>
                <a:cubicBezTo>
                  <a:pt x="5251321" y="2308709"/>
                  <a:pt x="5282985" y="2289751"/>
                  <a:pt x="5288235" y="2309909"/>
                </a:cubicBezTo>
                <a:cubicBezTo>
                  <a:pt x="5292310" y="2304319"/>
                  <a:pt x="5290321" y="2285988"/>
                  <a:pt x="5299781" y="2291744"/>
                </a:cubicBezTo>
                <a:cubicBezTo>
                  <a:pt x="5294876" y="2313483"/>
                  <a:pt x="5323640" y="2313755"/>
                  <a:pt x="5334329" y="2329059"/>
                </a:cubicBezTo>
                <a:cubicBezTo>
                  <a:pt x="5334863" y="2320711"/>
                  <a:pt x="5339261" y="2320631"/>
                  <a:pt x="5338721" y="2309855"/>
                </a:cubicBezTo>
                <a:cubicBezTo>
                  <a:pt x="5328410" y="2309855"/>
                  <a:pt x="5319116" y="2308165"/>
                  <a:pt x="5321557" y="2288033"/>
                </a:cubicBezTo>
                <a:cubicBezTo>
                  <a:pt x="5332029" y="2302369"/>
                  <a:pt x="5350695" y="2297498"/>
                  <a:pt x="5369085" y="2292177"/>
                </a:cubicBezTo>
                <a:lnTo>
                  <a:pt x="5383946" y="2288798"/>
                </a:lnTo>
                <a:lnTo>
                  <a:pt x="5367485" y="2281252"/>
                </a:lnTo>
                <a:cubicBezTo>
                  <a:pt x="5363042" y="2274622"/>
                  <a:pt x="5361431" y="2266036"/>
                  <a:pt x="5365742" y="2260948"/>
                </a:cubicBezTo>
                <a:cubicBezTo>
                  <a:pt x="5368638" y="2279797"/>
                  <a:pt x="5381036" y="2261139"/>
                  <a:pt x="5387222" y="2263731"/>
                </a:cubicBezTo>
                <a:lnTo>
                  <a:pt x="5386263" y="2288270"/>
                </a:lnTo>
                <a:lnTo>
                  <a:pt x="5395397" y="2286194"/>
                </a:lnTo>
                <a:cubicBezTo>
                  <a:pt x="5403392" y="2285650"/>
                  <a:pt x="5410253" y="2287337"/>
                  <a:pt x="5414927" y="2293597"/>
                </a:cubicBezTo>
                <a:cubicBezTo>
                  <a:pt x="5413214" y="2273196"/>
                  <a:pt x="5412887" y="2280724"/>
                  <a:pt x="5416183" y="2260919"/>
                </a:cubicBezTo>
                <a:cubicBezTo>
                  <a:pt x="5424622" y="2261901"/>
                  <a:pt x="5426337" y="2273548"/>
                  <a:pt x="5437423" y="2270195"/>
                </a:cubicBezTo>
                <a:cubicBezTo>
                  <a:pt x="5435842" y="2245810"/>
                  <a:pt x="5444224" y="2242098"/>
                  <a:pt x="5456358" y="2246491"/>
                </a:cubicBezTo>
                <a:cubicBezTo>
                  <a:pt x="5448645" y="2261984"/>
                  <a:pt x="5447734" y="2258439"/>
                  <a:pt x="5440479" y="2283723"/>
                </a:cubicBezTo>
                <a:cubicBezTo>
                  <a:pt x="5446393" y="2286724"/>
                  <a:pt x="5456257" y="2294608"/>
                  <a:pt x="5461963" y="2286615"/>
                </a:cubicBezTo>
                <a:cubicBezTo>
                  <a:pt x="5446826" y="2256091"/>
                  <a:pt x="5470710" y="2283479"/>
                  <a:pt x="5463242" y="2253937"/>
                </a:cubicBezTo>
                <a:cubicBezTo>
                  <a:pt x="5481720" y="2248046"/>
                  <a:pt x="5497630" y="2236752"/>
                  <a:pt x="5514673" y="2227805"/>
                </a:cubicBezTo>
                <a:close/>
                <a:moveTo>
                  <a:pt x="6313879" y="2226660"/>
                </a:moveTo>
                <a:cubicBezTo>
                  <a:pt x="6332792" y="2221259"/>
                  <a:pt x="6332711" y="2245947"/>
                  <a:pt x="6341521" y="2256529"/>
                </a:cubicBezTo>
                <a:cubicBezTo>
                  <a:pt x="6337663" y="2260784"/>
                  <a:pt x="6315892" y="2256311"/>
                  <a:pt x="6309540" y="2245864"/>
                </a:cubicBezTo>
                <a:cubicBezTo>
                  <a:pt x="6313747" y="2245263"/>
                  <a:pt x="6313854" y="2235935"/>
                  <a:pt x="6313879" y="2226660"/>
                </a:cubicBezTo>
                <a:close/>
                <a:moveTo>
                  <a:pt x="4454205" y="2221945"/>
                </a:moveTo>
                <a:cubicBezTo>
                  <a:pt x="4447892" y="2228114"/>
                  <a:pt x="4448881" y="2249662"/>
                  <a:pt x="4437592" y="2245263"/>
                </a:cubicBezTo>
                <a:cubicBezTo>
                  <a:pt x="4444205" y="2261111"/>
                  <a:pt x="4464885" y="2246546"/>
                  <a:pt x="4463678" y="2222433"/>
                </a:cubicBezTo>
                <a:cubicBezTo>
                  <a:pt x="4459226" y="2219541"/>
                  <a:pt x="4456310" y="2219889"/>
                  <a:pt x="4454205" y="2221945"/>
                </a:cubicBezTo>
                <a:close/>
                <a:moveTo>
                  <a:pt x="4600521" y="2220497"/>
                </a:moveTo>
                <a:cubicBezTo>
                  <a:pt x="4612548" y="2222023"/>
                  <a:pt x="4614691" y="2238991"/>
                  <a:pt x="4620984" y="2249467"/>
                </a:cubicBezTo>
                <a:cubicBezTo>
                  <a:pt x="4614663" y="2256829"/>
                  <a:pt x="4599771" y="2282334"/>
                  <a:pt x="4595674" y="2252766"/>
                </a:cubicBezTo>
                <a:cubicBezTo>
                  <a:pt x="4616271" y="2258384"/>
                  <a:pt x="4601351" y="2233318"/>
                  <a:pt x="4600521" y="2220497"/>
                </a:cubicBezTo>
                <a:close/>
                <a:moveTo>
                  <a:pt x="4860195" y="2208358"/>
                </a:moveTo>
                <a:cubicBezTo>
                  <a:pt x="4872132" y="2221204"/>
                  <a:pt x="4887025" y="2211167"/>
                  <a:pt x="4888844" y="2212066"/>
                </a:cubicBezTo>
                <a:cubicBezTo>
                  <a:pt x="4888555" y="2218670"/>
                  <a:pt x="4885607" y="2219486"/>
                  <a:pt x="4884699" y="2224695"/>
                </a:cubicBezTo>
                <a:cubicBezTo>
                  <a:pt x="4887452" y="2226471"/>
                  <a:pt x="4891769" y="2225789"/>
                  <a:pt x="4891631" y="2232198"/>
                </a:cubicBezTo>
                <a:cubicBezTo>
                  <a:pt x="4875698" y="2231898"/>
                  <a:pt x="4861483" y="2242181"/>
                  <a:pt x="4860195" y="2208358"/>
                </a:cubicBezTo>
                <a:close/>
                <a:moveTo>
                  <a:pt x="6609856" y="2206092"/>
                </a:moveTo>
                <a:cubicBezTo>
                  <a:pt x="6618879" y="2210156"/>
                  <a:pt x="6625949" y="2217439"/>
                  <a:pt x="6630614" y="2228458"/>
                </a:cubicBezTo>
                <a:cubicBezTo>
                  <a:pt x="6619335" y="2233424"/>
                  <a:pt x="6634011" y="2246462"/>
                  <a:pt x="6633184" y="2255083"/>
                </a:cubicBezTo>
                <a:cubicBezTo>
                  <a:pt x="6628389" y="2254481"/>
                  <a:pt x="6623589" y="2253828"/>
                  <a:pt x="6618823" y="2253172"/>
                </a:cubicBezTo>
                <a:cubicBezTo>
                  <a:pt x="6617968" y="2237270"/>
                  <a:pt x="6625898" y="2239807"/>
                  <a:pt x="6623699" y="2221041"/>
                </a:cubicBezTo>
                <a:cubicBezTo>
                  <a:pt x="6617352" y="2218747"/>
                  <a:pt x="6605489" y="2225297"/>
                  <a:pt x="6609856" y="2206092"/>
                </a:cubicBezTo>
                <a:close/>
                <a:moveTo>
                  <a:pt x="4848632" y="2192510"/>
                </a:moveTo>
                <a:cubicBezTo>
                  <a:pt x="4854091" y="2192515"/>
                  <a:pt x="4858699" y="2196098"/>
                  <a:pt x="4856596" y="2207922"/>
                </a:cubicBezTo>
                <a:cubicBezTo>
                  <a:pt x="4848188" y="2194173"/>
                  <a:pt x="4841493" y="2215941"/>
                  <a:pt x="4835360" y="2198538"/>
                </a:cubicBezTo>
                <a:cubicBezTo>
                  <a:pt x="4836774" y="2196069"/>
                  <a:pt x="4843144" y="2192504"/>
                  <a:pt x="4848632" y="2192510"/>
                </a:cubicBezTo>
                <a:close/>
                <a:moveTo>
                  <a:pt x="4670400" y="2183698"/>
                </a:moveTo>
                <a:cubicBezTo>
                  <a:pt x="4676372" y="2190545"/>
                  <a:pt x="4689631" y="2185989"/>
                  <a:pt x="4687513" y="2205603"/>
                </a:cubicBezTo>
                <a:cubicBezTo>
                  <a:pt x="4682534" y="2214031"/>
                  <a:pt x="4671738" y="2210047"/>
                  <a:pt x="4662203" y="2208876"/>
                </a:cubicBezTo>
                <a:cubicBezTo>
                  <a:pt x="4658587" y="2187189"/>
                  <a:pt x="4673988" y="2205411"/>
                  <a:pt x="4670400" y="2183698"/>
                </a:cubicBezTo>
                <a:close/>
                <a:moveTo>
                  <a:pt x="5059251" y="2181736"/>
                </a:moveTo>
                <a:cubicBezTo>
                  <a:pt x="5059544" y="2191502"/>
                  <a:pt x="5067687" y="2188827"/>
                  <a:pt x="5073342" y="2190110"/>
                </a:cubicBezTo>
                <a:cubicBezTo>
                  <a:pt x="5076635" y="2199165"/>
                  <a:pt x="5075910" y="2214632"/>
                  <a:pt x="5079205" y="2223662"/>
                </a:cubicBezTo>
                <a:cubicBezTo>
                  <a:pt x="5074411" y="2223060"/>
                  <a:pt x="5069670" y="2222407"/>
                  <a:pt x="5064903" y="2221806"/>
                </a:cubicBezTo>
                <a:cubicBezTo>
                  <a:pt x="5063910" y="2210376"/>
                  <a:pt x="5070876" y="2205766"/>
                  <a:pt x="5065651" y="2202249"/>
                </a:cubicBezTo>
                <a:cubicBezTo>
                  <a:pt x="5063241" y="2201894"/>
                  <a:pt x="5060857" y="2201622"/>
                  <a:pt x="5058475" y="2201293"/>
                </a:cubicBezTo>
                <a:cubicBezTo>
                  <a:pt x="5064633" y="2213595"/>
                  <a:pt x="5058044" y="2223988"/>
                  <a:pt x="5046983" y="2219460"/>
                </a:cubicBezTo>
                <a:cubicBezTo>
                  <a:pt x="5049448" y="2203475"/>
                  <a:pt x="5054805" y="2193546"/>
                  <a:pt x="5059251" y="2181736"/>
                </a:cubicBezTo>
                <a:close/>
                <a:moveTo>
                  <a:pt x="4900261" y="2176126"/>
                </a:moveTo>
                <a:cubicBezTo>
                  <a:pt x="4905463" y="2177781"/>
                  <a:pt x="4912018" y="2182255"/>
                  <a:pt x="4918995" y="2176662"/>
                </a:cubicBezTo>
                <a:cubicBezTo>
                  <a:pt x="4920251" y="2205276"/>
                  <a:pt x="4901672" y="2191991"/>
                  <a:pt x="4889592" y="2192484"/>
                </a:cubicBezTo>
                <a:cubicBezTo>
                  <a:pt x="4891181" y="2175628"/>
                  <a:pt x="4895047" y="2174468"/>
                  <a:pt x="4900261" y="2176126"/>
                </a:cubicBezTo>
                <a:close/>
                <a:moveTo>
                  <a:pt x="4428731" y="2173609"/>
                </a:moveTo>
                <a:cubicBezTo>
                  <a:pt x="4425202" y="2175092"/>
                  <a:pt x="4421212" y="2180330"/>
                  <a:pt x="4418386" y="2183752"/>
                </a:cubicBezTo>
                <a:cubicBezTo>
                  <a:pt x="4418735" y="2199165"/>
                  <a:pt x="4433975" y="2189534"/>
                  <a:pt x="4436306" y="2185989"/>
                </a:cubicBezTo>
                <a:cubicBezTo>
                  <a:pt x="4435328" y="2174397"/>
                  <a:pt x="4432261" y="2172125"/>
                  <a:pt x="4428731" y="2173609"/>
                </a:cubicBezTo>
                <a:close/>
                <a:moveTo>
                  <a:pt x="4653489" y="2169917"/>
                </a:moveTo>
                <a:cubicBezTo>
                  <a:pt x="4659100" y="2173353"/>
                  <a:pt x="4663991" y="2186685"/>
                  <a:pt x="4655511" y="2194909"/>
                </a:cubicBezTo>
                <a:cubicBezTo>
                  <a:pt x="4655243" y="2187217"/>
                  <a:pt x="4650153" y="2187028"/>
                  <a:pt x="4645038" y="2186917"/>
                </a:cubicBezTo>
                <a:cubicBezTo>
                  <a:pt x="4644630" y="2177569"/>
                  <a:pt x="4646023" y="2172481"/>
                  <a:pt x="4648106" y="2170335"/>
                </a:cubicBezTo>
                <a:cubicBezTo>
                  <a:pt x="4649668" y="2168726"/>
                  <a:pt x="4651619" y="2168772"/>
                  <a:pt x="4653489" y="2169917"/>
                </a:cubicBezTo>
                <a:close/>
                <a:moveTo>
                  <a:pt x="5142607" y="2166352"/>
                </a:moveTo>
                <a:cubicBezTo>
                  <a:pt x="5145017" y="2166624"/>
                  <a:pt x="5147398" y="2166925"/>
                  <a:pt x="5149817" y="2167306"/>
                </a:cubicBezTo>
                <a:cubicBezTo>
                  <a:pt x="5153135" y="2186536"/>
                  <a:pt x="5157258" y="2204403"/>
                  <a:pt x="5165887" y="2215314"/>
                </a:cubicBezTo>
                <a:cubicBezTo>
                  <a:pt x="5170519" y="2190247"/>
                  <a:pt x="5184399" y="2222298"/>
                  <a:pt x="5186676" y="2237654"/>
                </a:cubicBezTo>
                <a:cubicBezTo>
                  <a:pt x="5168668" y="2230835"/>
                  <a:pt x="5158630" y="2203286"/>
                  <a:pt x="5150832" y="2232963"/>
                </a:cubicBezTo>
                <a:cubicBezTo>
                  <a:pt x="5146172" y="2213813"/>
                  <a:pt x="5150669" y="2180210"/>
                  <a:pt x="5142607" y="2166352"/>
                </a:cubicBezTo>
                <a:close/>
                <a:moveTo>
                  <a:pt x="9352448" y="2164093"/>
                </a:moveTo>
                <a:cubicBezTo>
                  <a:pt x="9358287" y="2164161"/>
                  <a:pt x="9362841" y="2165942"/>
                  <a:pt x="9365218" y="2170524"/>
                </a:cubicBezTo>
                <a:cubicBezTo>
                  <a:pt x="9340711" y="2171014"/>
                  <a:pt x="9311194" y="2198157"/>
                  <a:pt x="9289204" y="2180370"/>
                </a:cubicBezTo>
                <a:cubicBezTo>
                  <a:pt x="9300292" y="2179525"/>
                  <a:pt x="9316919" y="2172481"/>
                  <a:pt x="9331963" y="2167941"/>
                </a:cubicBezTo>
                <a:cubicBezTo>
                  <a:pt x="9339484" y="2165670"/>
                  <a:pt x="9346609" y="2164025"/>
                  <a:pt x="9352448" y="2164093"/>
                </a:cubicBezTo>
                <a:close/>
                <a:moveTo>
                  <a:pt x="9387722" y="2147145"/>
                </a:moveTo>
                <a:cubicBezTo>
                  <a:pt x="9400095" y="2167741"/>
                  <a:pt x="9373955" y="2186181"/>
                  <a:pt x="9372912" y="2158411"/>
                </a:cubicBezTo>
                <a:cubicBezTo>
                  <a:pt x="9382500" y="2164439"/>
                  <a:pt x="9380625" y="2146329"/>
                  <a:pt x="9387722" y="2147145"/>
                </a:cubicBezTo>
                <a:close/>
                <a:moveTo>
                  <a:pt x="4521113" y="2146352"/>
                </a:moveTo>
                <a:cubicBezTo>
                  <a:pt x="4522643" y="2147277"/>
                  <a:pt x="4523681" y="2150530"/>
                  <a:pt x="4523783" y="2158030"/>
                </a:cubicBezTo>
                <a:cubicBezTo>
                  <a:pt x="4511783" y="2159342"/>
                  <a:pt x="4497024" y="2175516"/>
                  <a:pt x="4506104" y="2149221"/>
                </a:cubicBezTo>
                <a:cubicBezTo>
                  <a:pt x="4507509" y="2161782"/>
                  <a:pt x="4516524" y="2143580"/>
                  <a:pt x="4521113" y="2146352"/>
                </a:cubicBezTo>
                <a:close/>
                <a:moveTo>
                  <a:pt x="5240591" y="2146191"/>
                </a:moveTo>
                <a:cubicBezTo>
                  <a:pt x="5230763" y="2165530"/>
                  <a:pt x="5233280" y="2211001"/>
                  <a:pt x="5219633" y="2222212"/>
                </a:cubicBezTo>
                <a:cubicBezTo>
                  <a:pt x="5220336" y="2210947"/>
                  <a:pt x="5219611" y="2201754"/>
                  <a:pt x="5217072" y="2195700"/>
                </a:cubicBezTo>
                <a:cubicBezTo>
                  <a:pt x="5231989" y="2200010"/>
                  <a:pt x="5220443" y="2174777"/>
                  <a:pt x="5221919" y="2163540"/>
                </a:cubicBezTo>
                <a:cubicBezTo>
                  <a:pt x="5229506" y="2160676"/>
                  <a:pt x="5234028" y="2151237"/>
                  <a:pt x="5240591" y="2146191"/>
                </a:cubicBezTo>
                <a:close/>
                <a:moveTo>
                  <a:pt x="9430138" y="2142078"/>
                </a:moveTo>
                <a:cubicBezTo>
                  <a:pt x="9433277" y="2141990"/>
                  <a:pt x="9436033" y="2143348"/>
                  <a:pt x="9438156" y="2147145"/>
                </a:cubicBezTo>
                <a:cubicBezTo>
                  <a:pt x="9428246" y="2152601"/>
                  <a:pt x="9409094" y="2175187"/>
                  <a:pt x="9398248" y="2155138"/>
                </a:cubicBezTo>
                <a:cubicBezTo>
                  <a:pt x="9404648" y="2155467"/>
                  <a:pt x="9412504" y="2149671"/>
                  <a:pt x="9419818" y="2145690"/>
                </a:cubicBezTo>
                <a:cubicBezTo>
                  <a:pt x="9423477" y="2143701"/>
                  <a:pt x="9426999" y="2142166"/>
                  <a:pt x="9430138" y="2142078"/>
                </a:cubicBezTo>
                <a:close/>
                <a:moveTo>
                  <a:pt x="4742924" y="2141956"/>
                </a:moveTo>
                <a:cubicBezTo>
                  <a:pt x="4735329" y="2139653"/>
                  <a:pt x="4727770" y="2145647"/>
                  <a:pt x="4728707" y="2164986"/>
                </a:cubicBezTo>
                <a:cubicBezTo>
                  <a:pt x="4746678" y="2156641"/>
                  <a:pt x="4738669" y="2158715"/>
                  <a:pt x="4757338" y="2168698"/>
                </a:cubicBezTo>
                <a:cubicBezTo>
                  <a:pt x="4758142" y="2154854"/>
                  <a:pt x="4750516" y="2144258"/>
                  <a:pt x="4742924" y="2141956"/>
                </a:cubicBezTo>
                <a:close/>
                <a:moveTo>
                  <a:pt x="773746" y="2130017"/>
                </a:moveTo>
                <a:cubicBezTo>
                  <a:pt x="784699" y="2141417"/>
                  <a:pt x="789386" y="2134298"/>
                  <a:pt x="802406" y="2133700"/>
                </a:cubicBezTo>
                <a:cubicBezTo>
                  <a:pt x="799029" y="2161441"/>
                  <a:pt x="824556" y="2143600"/>
                  <a:pt x="818769" y="2175132"/>
                </a:cubicBezTo>
                <a:cubicBezTo>
                  <a:pt x="803421" y="2161630"/>
                  <a:pt x="784915" y="2136999"/>
                  <a:pt x="772244" y="2169133"/>
                </a:cubicBezTo>
                <a:cubicBezTo>
                  <a:pt x="767827" y="2158657"/>
                  <a:pt x="772191" y="2140790"/>
                  <a:pt x="773746" y="2130017"/>
                </a:cubicBezTo>
                <a:close/>
                <a:moveTo>
                  <a:pt x="4973512" y="2129333"/>
                </a:moveTo>
                <a:cubicBezTo>
                  <a:pt x="4980513" y="2133921"/>
                  <a:pt x="4989086" y="2152731"/>
                  <a:pt x="4984530" y="2158929"/>
                </a:cubicBezTo>
                <a:cubicBezTo>
                  <a:pt x="4993447" y="2158984"/>
                  <a:pt x="4995182" y="2170524"/>
                  <a:pt x="5001886" y="2174313"/>
                </a:cubicBezTo>
                <a:cubicBezTo>
                  <a:pt x="5004434" y="2150011"/>
                  <a:pt x="5017499" y="2181189"/>
                  <a:pt x="5009844" y="2155656"/>
                </a:cubicBezTo>
                <a:cubicBezTo>
                  <a:pt x="5019694" y="2174041"/>
                  <a:pt x="5033991" y="2147391"/>
                  <a:pt x="5041819" y="2166487"/>
                </a:cubicBezTo>
                <a:cubicBezTo>
                  <a:pt x="5039637" y="2166512"/>
                  <a:pt x="5037494" y="2166842"/>
                  <a:pt x="5037950" y="2172460"/>
                </a:cubicBezTo>
                <a:cubicBezTo>
                  <a:pt x="5037632" y="2176415"/>
                  <a:pt x="5037149" y="2180178"/>
                  <a:pt x="5034123" y="2178543"/>
                </a:cubicBezTo>
                <a:cubicBezTo>
                  <a:pt x="5033830" y="2170906"/>
                  <a:pt x="5028747" y="2170768"/>
                  <a:pt x="5023634" y="2170605"/>
                </a:cubicBezTo>
                <a:cubicBezTo>
                  <a:pt x="5028850" y="2193028"/>
                  <a:pt x="5023336" y="2194692"/>
                  <a:pt x="5015440" y="2195783"/>
                </a:cubicBezTo>
                <a:cubicBezTo>
                  <a:pt x="5018092" y="2209993"/>
                  <a:pt x="5014014" y="2234816"/>
                  <a:pt x="5028479" y="2230314"/>
                </a:cubicBezTo>
                <a:cubicBezTo>
                  <a:pt x="5020634" y="2256228"/>
                  <a:pt x="5003309" y="2262093"/>
                  <a:pt x="4990605" y="2277886"/>
                </a:cubicBezTo>
                <a:cubicBezTo>
                  <a:pt x="4992935" y="2247528"/>
                  <a:pt x="5012040" y="2252245"/>
                  <a:pt x="5014388" y="2221969"/>
                </a:cubicBezTo>
                <a:cubicBezTo>
                  <a:pt x="4999929" y="2226468"/>
                  <a:pt x="5014371" y="2185253"/>
                  <a:pt x="5001352" y="2187435"/>
                </a:cubicBezTo>
                <a:cubicBezTo>
                  <a:pt x="4984609" y="2185525"/>
                  <a:pt x="4998535" y="2215122"/>
                  <a:pt x="4985970" y="2211631"/>
                </a:cubicBezTo>
                <a:cubicBezTo>
                  <a:pt x="4973339" y="2209285"/>
                  <a:pt x="4994469" y="2191035"/>
                  <a:pt x="4983190" y="2191607"/>
                </a:cubicBezTo>
                <a:cubicBezTo>
                  <a:pt x="4976972" y="2212447"/>
                  <a:pt x="4974942" y="2176879"/>
                  <a:pt x="4965511" y="2182715"/>
                </a:cubicBezTo>
                <a:cubicBezTo>
                  <a:pt x="4964309" y="2186561"/>
                  <a:pt x="4955638" y="2206774"/>
                  <a:pt x="4964492" y="2208822"/>
                </a:cubicBezTo>
                <a:cubicBezTo>
                  <a:pt x="4971486" y="2211794"/>
                  <a:pt x="4971973" y="2200963"/>
                  <a:pt x="4975766" y="2197200"/>
                </a:cubicBezTo>
                <a:cubicBezTo>
                  <a:pt x="4975048" y="2208521"/>
                  <a:pt x="4975766" y="2217685"/>
                  <a:pt x="4978341" y="2223741"/>
                </a:cubicBezTo>
                <a:cubicBezTo>
                  <a:pt x="4964791" y="2221012"/>
                  <a:pt x="4940062" y="2226004"/>
                  <a:pt x="4929191" y="2191089"/>
                </a:cubicBezTo>
                <a:cubicBezTo>
                  <a:pt x="4938262" y="2176252"/>
                  <a:pt x="4935486" y="2201728"/>
                  <a:pt x="4946881" y="2199981"/>
                </a:cubicBezTo>
                <a:cubicBezTo>
                  <a:pt x="4958070" y="2174342"/>
                  <a:pt x="4952977" y="2163623"/>
                  <a:pt x="4936876" y="2179033"/>
                </a:cubicBezTo>
                <a:cubicBezTo>
                  <a:pt x="4938298" y="2152139"/>
                  <a:pt x="4956222" y="2158603"/>
                  <a:pt x="4962220" y="2175705"/>
                </a:cubicBezTo>
                <a:cubicBezTo>
                  <a:pt x="4962493" y="2164413"/>
                  <a:pt x="4965645" y="2159367"/>
                  <a:pt x="4970147" y="2157022"/>
                </a:cubicBezTo>
                <a:cubicBezTo>
                  <a:pt x="4970442" y="2164768"/>
                  <a:pt x="4968831" y="2175516"/>
                  <a:pt x="4972987" y="2177125"/>
                </a:cubicBezTo>
                <a:cubicBezTo>
                  <a:pt x="4979120" y="2178271"/>
                  <a:pt x="4982362" y="2173280"/>
                  <a:pt x="4984230" y="2165476"/>
                </a:cubicBezTo>
                <a:cubicBezTo>
                  <a:pt x="4977995" y="2154866"/>
                  <a:pt x="4972453" y="2143136"/>
                  <a:pt x="4967580" y="2130481"/>
                </a:cubicBezTo>
                <a:cubicBezTo>
                  <a:pt x="4969020" y="2127855"/>
                  <a:pt x="4971179" y="2127804"/>
                  <a:pt x="4973512" y="2129333"/>
                </a:cubicBezTo>
                <a:close/>
                <a:moveTo>
                  <a:pt x="4604107" y="2129172"/>
                </a:moveTo>
                <a:cubicBezTo>
                  <a:pt x="4607161" y="2136429"/>
                  <a:pt x="4619348" y="2176006"/>
                  <a:pt x="4613350" y="2169680"/>
                </a:cubicBezTo>
                <a:cubicBezTo>
                  <a:pt x="4610456" y="2150856"/>
                  <a:pt x="4596796" y="2166896"/>
                  <a:pt x="4595137" y="2173961"/>
                </a:cubicBezTo>
                <a:cubicBezTo>
                  <a:pt x="4596742" y="2161195"/>
                  <a:pt x="4590851" y="2160324"/>
                  <a:pt x="4588762" y="2153394"/>
                </a:cubicBezTo>
                <a:cubicBezTo>
                  <a:pt x="4595536" y="2141910"/>
                  <a:pt x="4599501" y="2163732"/>
                  <a:pt x="4603573" y="2142182"/>
                </a:cubicBezTo>
                <a:cubicBezTo>
                  <a:pt x="4604295" y="2134874"/>
                  <a:pt x="4598803" y="2131325"/>
                  <a:pt x="4604107" y="2129172"/>
                </a:cubicBezTo>
                <a:close/>
                <a:moveTo>
                  <a:pt x="5029025" y="2125381"/>
                </a:moveTo>
                <a:cubicBezTo>
                  <a:pt x="5042256" y="2121589"/>
                  <a:pt x="5053742" y="2147311"/>
                  <a:pt x="5038774" y="2152821"/>
                </a:cubicBezTo>
                <a:cubicBezTo>
                  <a:pt x="5042758" y="2132308"/>
                  <a:pt x="5027335" y="2142319"/>
                  <a:pt x="5029025" y="2125381"/>
                </a:cubicBezTo>
                <a:close/>
                <a:moveTo>
                  <a:pt x="5392824" y="2120063"/>
                </a:moveTo>
                <a:cubicBezTo>
                  <a:pt x="5396117" y="2129146"/>
                  <a:pt x="5395391" y="2144639"/>
                  <a:pt x="5398740" y="2153668"/>
                </a:cubicBezTo>
                <a:cubicBezTo>
                  <a:pt x="5391615" y="2154651"/>
                  <a:pt x="5391967" y="2143875"/>
                  <a:pt x="5388513" y="2139212"/>
                </a:cubicBezTo>
                <a:cubicBezTo>
                  <a:pt x="5388857" y="2160023"/>
                  <a:pt x="5376107" y="2180645"/>
                  <a:pt x="5365691" y="2169078"/>
                </a:cubicBezTo>
                <a:cubicBezTo>
                  <a:pt x="5375089" y="2153396"/>
                  <a:pt x="5385294" y="2139619"/>
                  <a:pt x="5392824" y="2120063"/>
                </a:cubicBezTo>
                <a:close/>
                <a:moveTo>
                  <a:pt x="9478811" y="2119707"/>
                </a:moveTo>
                <a:cubicBezTo>
                  <a:pt x="9478328" y="2128628"/>
                  <a:pt x="9479961" y="2134164"/>
                  <a:pt x="9481623" y="2139702"/>
                </a:cubicBezTo>
                <a:cubicBezTo>
                  <a:pt x="9473187" y="2138393"/>
                  <a:pt x="9470668" y="2149576"/>
                  <a:pt x="9459901" y="2143465"/>
                </a:cubicBezTo>
                <a:cubicBezTo>
                  <a:pt x="9460168" y="2122817"/>
                  <a:pt x="9474900" y="2132663"/>
                  <a:pt x="9478811" y="2119707"/>
                </a:cubicBezTo>
                <a:close/>
                <a:moveTo>
                  <a:pt x="833200" y="2119390"/>
                </a:moveTo>
                <a:cubicBezTo>
                  <a:pt x="844240" y="2123041"/>
                  <a:pt x="854445" y="2135951"/>
                  <a:pt x="855651" y="2153666"/>
                </a:cubicBezTo>
                <a:cubicBezTo>
                  <a:pt x="864652" y="2151048"/>
                  <a:pt x="881417" y="2128353"/>
                  <a:pt x="888383" y="2144883"/>
                </a:cubicBezTo>
                <a:cubicBezTo>
                  <a:pt x="881176" y="2162586"/>
                  <a:pt x="908230" y="2178517"/>
                  <a:pt x="922934" y="2182200"/>
                </a:cubicBezTo>
                <a:cubicBezTo>
                  <a:pt x="923923" y="2172435"/>
                  <a:pt x="922613" y="2157895"/>
                  <a:pt x="927514" y="2156504"/>
                </a:cubicBezTo>
                <a:cubicBezTo>
                  <a:pt x="924888" y="2210185"/>
                  <a:pt x="976367" y="2184299"/>
                  <a:pt x="983037" y="2209612"/>
                </a:cubicBezTo>
                <a:cubicBezTo>
                  <a:pt x="924970" y="2205875"/>
                  <a:pt x="878310" y="2156641"/>
                  <a:pt x="822627" y="2169107"/>
                </a:cubicBezTo>
                <a:cubicBezTo>
                  <a:pt x="817939" y="2145157"/>
                  <a:pt x="834921" y="2166704"/>
                  <a:pt x="834170" y="2150911"/>
                </a:cubicBezTo>
                <a:cubicBezTo>
                  <a:pt x="808994" y="2155330"/>
                  <a:pt x="826375" y="2126827"/>
                  <a:pt x="805727" y="2140656"/>
                </a:cubicBezTo>
                <a:cubicBezTo>
                  <a:pt x="810279" y="2121345"/>
                  <a:pt x="822157" y="2115738"/>
                  <a:pt x="833200" y="2119390"/>
                </a:cubicBezTo>
                <a:close/>
                <a:moveTo>
                  <a:pt x="4341863" y="2114687"/>
                </a:moveTo>
                <a:cubicBezTo>
                  <a:pt x="4346820" y="2139891"/>
                  <a:pt x="4363372" y="2134599"/>
                  <a:pt x="4370042" y="2131489"/>
                </a:cubicBezTo>
                <a:cubicBezTo>
                  <a:pt x="4370042" y="2111059"/>
                  <a:pt x="4352630" y="2118178"/>
                  <a:pt x="4341863" y="2114687"/>
                </a:cubicBezTo>
                <a:close/>
                <a:moveTo>
                  <a:pt x="4392021" y="2114100"/>
                </a:moveTo>
                <a:cubicBezTo>
                  <a:pt x="4387009" y="2117659"/>
                  <a:pt x="4387751" y="2133365"/>
                  <a:pt x="4380781" y="2132852"/>
                </a:cubicBezTo>
                <a:cubicBezTo>
                  <a:pt x="4383461" y="2143027"/>
                  <a:pt x="4391925" y="2143791"/>
                  <a:pt x="4398190" y="2148293"/>
                </a:cubicBezTo>
                <a:cubicBezTo>
                  <a:pt x="4405398" y="2136781"/>
                  <a:pt x="4396477" y="2136208"/>
                  <a:pt x="4399450" y="2115641"/>
                </a:cubicBezTo>
                <a:cubicBezTo>
                  <a:pt x="4396002" y="2113077"/>
                  <a:pt x="4393692" y="2112914"/>
                  <a:pt x="4392021" y="2114100"/>
                </a:cubicBezTo>
                <a:close/>
                <a:moveTo>
                  <a:pt x="4662420" y="2110432"/>
                </a:moveTo>
                <a:cubicBezTo>
                  <a:pt x="4664911" y="2129009"/>
                  <a:pt x="4674845" y="2135799"/>
                  <a:pt x="4674981" y="2157947"/>
                </a:cubicBezTo>
                <a:cubicBezTo>
                  <a:pt x="4670211" y="2157429"/>
                  <a:pt x="4665417" y="2156776"/>
                  <a:pt x="4660650" y="2156148"/>
                </a:cubicBezTo>
                <a:cubicBezTo>
                  <a:pt x="4659071" y="2146409"/>
                  <a:pt x="4666142" y="2122952"/>
                  <a:pt x="4658347" y="2123061"/>
                </a:cubicBezTo>
                <a:cubicBezTo>
                  <a:pt x="4659874" y="2128545"/>
                  <a:pt x="4632930" y="2135472"/>
                  <a:pt x="4629688" y="2119324"/>
                </a:cubicBezTo>
                <a:cubicBezTo>
                  <a:pt x="4642223" y="2105520"/>
                  <a:pt x="4657945" y="2130535"/>
                  <a:pt x="4662420" y="2110432"/>
                </a:cubicBezTo>
                <a:close/>
                <a:moveTo>
                  <a:pt x="4482618" y="2106749"/>
                </a:moveTo>
                <a:cubicBezTo>
                  <a:pt x="4503882" y="2112041"/>
                  <a:pt x="4480233" y="2148319"/>
                  <a:pt x="4473375" y="2158030"/>
                </a:cubicBezTo>
                <a:cubicBezTo>
                  <a:pt x="4464322" y="2134599"/>
                  <a:pt x="4493168" y="2135799"/>
                  <a:pt x="4482618" y="2106749"/>
                </a:cubicBezTo>
                <a:close/>
                <a:moveTo>
                  <a:pt x="5692172" y="2106477"/>
                </a:moveTo>
                <a:cubicBezTo>
                  <a:pt x="5703532" y="2103258"/>
                  <a:pt x="5707629" y="2142675"/>
                  <a:pt x="5701393" y="2147094"/>
                </a:cubicBezTo>
                <a:cubicBezTo>
                  <a:pt x="5698471" y="2133290"/>
                  <a:pt x="5695071" y="2120280"/>
                  <a:pt x="5692172" y="2106477"/>
                </a:cubicBezTo>
                <a:close/>
                <a:moveTo>
                  <a:pt x="5581146" y="2100397"/>
                </a:moveTo>
                <a:cubicBezTo>
                  <a:pt x="5584304" y="2099163"/>
                  <a:pt x="5587689" y="2100666"/>
                  <a:pt x="5591353" y="2106531"/>
                </a:cubicBezTo>
                <a:cubicBezTo>
                  <a:pt x="5577476" y="2121016"/>
                  <a:pt x="5599171" y="2130343"/>
                  <a:pt x="5600833" y="2140573"/>
                </a:cubicBezTo>
                <a:cubicBezTo>
                  <a:pt x="5580370" y="2143737"/>
                  <a:pt x="5567651" y="2128954"/>
                  <a:pt x="5557585" y="2141475"/>
                </a:cubicBezTo>
                <a:cubicBezTo>
                  <a:pt x="5564263" y="2132411"/>
                  <a:pt x="5571678" y="2104094"/>
                  <a:pt x="5581146" y="2100397"/>
                </a:cubicBezTo>
                <a:close/>
                <a:moveTo>
                  <a:pt x="4832047" y="2099630"/>
                </a:moveTo>
                <a:cubicBezTo>
                  <a:pt x="4826474" y="2128900"/>
                  <a:pt x="4843832" y="2121970"/>
                  <a:pt x="4844822" y="2140656"/>
                </a:cubicBezTo>
                <a:cubicBezTo>
                  <a:pt x="4822672" y="2136483"/>
                  <a:pt x="4808823" y="2163021"/>
                  <a:pt x="4798323" y="2134628"/>
                </a:cubicBezTo>
                <a:cubicBezTo>
                  <a:pt x="4809734" y="2137600"/>
                  <a:pt x="4813884" y="2125134"/>
                  <a:pt x="4827199" y="2131844"/>
                </a:cubicBezTo>
                <a:cubicBezTo>
                  <a:pt x="4829503" y="2122680"/>
                  <a:pt x="4824306" y="2097530"/>
                  <a:pt x="4832047" y="2099630"/>
                </a:cubicBezTo>
                <a:close/>
                <a:moveTo>
                  <a:pt x="4864548" y="2097313"/>
                </a:moveTo>
                <a:cubicBezTo>
                  <a:pt x="4862673" y="2108361"/>
                  <a:pt x="4869168" y="2114742"/>
                  <a:pt x="4863741" y="2116924"/>
                </a:cubicBezTo>
                <a:cubicBezTo>
                  <a:pt x="4859886" y="2098132"/>
                  <a:pt x="4855545" y="2136563"/>
                  <a:pt x="4845345" y="2127700"/>
                </a:cubicBezTo>
                <a:cubicBezTo>
                  <a:pt x="4845618" y="2104679"/>
                  <a:pt x="4858758" y="2108714"/>
                  <a:pt x="4864548" y="2097313"/>
                </a:cubicBezTo>
                <a:close/>
                <a:moveTo>
                  <a:pt x="4706186" y="2096411"/>
                </a:moveTo>
                <a:cubicBezTo>
                  <a:pt x="4702865" y="2113923"/>
                  <a:pt x="4712799" y="2110458"/>
                  <a:pt x="4712346" y="2123470"/>
                </a:cubicBezTo>
                <a:cubicBezTo>
                  <a:pt x="4707203" y="2131380"/>
                  <a:pt x="4698686" y="2130398"/>
                  <a:pt x="4698255" y="2115042"/>
                </a:cubicBezTo>
                <a:cubicBezTo>
                  <a:pt x="4704203" y="2115750"/>
                  <a:pt x="4700988" y="2097175"/>
                  <a:pt x="4706186" y="2096411"/>
                </a:cubicBezTo>
                <a:close/>
                <a:moveTo>
                  <a:pt x="4803455" y="2095921"/>
                </a:moveTo>
                <a:cubicBezTo>
                  <a:pt x="4801045" y="2128516"/>
                  <a:pt x="4792126" y="2147474"/>
                  <a:pt x="4779410" y="2158440"/>
                </a:cubicBezTo>
                <a:cubicBezTo>
                  <a:pt x="4786133" y="2159994"/>
                  <a:pt x="4781071" y="2180344"/>
                  <a:pt x="4789373" y="2179445"/>
                </a:cubicBezTo>
                <a:cubicBezTo>
                  <a:pt x="4795955" y="2174370"/>
                  <a:pt x="4800482" y="2164986"/>
                  <a:pt x="4808036" y="2162177"/>
                </a:cubicBezTo>
                <a:cubicBezTo>
                  <a:pt x="4807366" y="2173526"/>
                  <a:pt x="4808064" y="2182581"/>
                  <a:pt x="4810608" y="2188773"/>
                </a:cubicBezTo>
                <a:cubicBezTo>
                  <a:pt x="4800294" y="2192782"/>
                  <a:pt x="4801689" y="2178297"/>
                  <a:pt x="4792958" y="2179906"/>
                </a:cubicBezTo>
                <a:cubicBezTo>
                  <a:pt x="4793413" y="2189400"/>
                  <a:pt x="4798368" y="2191719"/>
                  <a:pt x="4799304" y="2200502"/>
                </a:cubicBezTo>
                <a:cubicBezTo>
                  <a:pt x="4786051" y="2203065"/>
                  <a:pt x="4786133" y="2184571"/>
                  <a:pt x="4774750" y="2184081"/>
                </a:cubicBezTo>
                <a:cubicBezTo>
                  <a:pt x="4774750" y="2196301"/>
                  <a:pt x="4776249" y="2206204"/>
                  <a:pt x="4780855" y="2211141"/>
                </a:cubicBezTo>
                <a:cubicBezTo>
                  <a:pt x="4801981" y="2199738"/>
                  <a:pt x="4816097" y="2259367"/>
                  <a:pt x="4833805" y="2237734"/>
                </a:cubicBezTo>
                <a:cubicBezTo>
                  <a:pt x="4826679" y="2264112"/>
                  <a:pt x="4810232" y="2243544"/>
                  <a:pt x="4800803" y="2253121"/>
                </a:cubicBezTo>
                <a:cubicBezTo>
                  <a:pt x="4794805" y="2248318"/>
                  <a:pt x="4802330" y="2222187"/>
                  <a:pt x="4794965" y="2219569"/>
                </a:cubicBezTo>
                <a:cubicBezTo>
                  <a:pt x="4791378" y="2219077"/>
                  <a:pt x="4787792" y="2218696"/>
                  <a:pt x="4784204" y="2218123"/>
                </a:cubicBezTo>
                <a:cubicBezTo>
                  <a:pt x="4779944" y="2245372"/>
                  <a:pt x="4786401" y="2255521"/>
                  <a:pt x="4793171" y="2265312"/>
                </a:cubicBezTo>
                <a:cubicBezTo>
                  <a:pt x="4783133" y="2279333"/>
                  <a:pt x="4780321" y="2244799"/>
                  <a:pt x="4768856" y="2242453"/>
                </a:cubicBezTo>
                <a:cubicBezTo>
                  <a:pt x="4763204" y="2249438"/>
                  <a:pt x="4752597" y="2245973"/>
                  <a:pt x="4753483" y="2266675"/>
                </a:cubicBezTo>
                <a:cubicBezTo>
                  <a:pt x="4759427" y="2279797"/>
                  <a:pt x="4761947" y="2298208"/>
                  <a:pt x="4769849" y="2308165"/>
                </a:cubicBezTo>
                <a:cubicBezTo>
                  <a:pt x="4771615" y="2293190"/>
                  <a:pt x="4770276" y="2283044"/>
                  <a:pt x="4767571" y="2275077"/>
                </a:cubicBezTo>
                <a:cubicBezTo>
                  <a:pt x="4789133" y="2273087"/>
                  <a:pt x="4771910" y="2296953"/>
                  <a:pt x="4784471" y="2303554"/>
                </a:cubicBezTo>
                <a:cubicBezTo>
                  <a:pt x="4797696" y="2305519"/>
                  <a:pt x="4805598" y="2296134"/>
                  <a:pt x="4813876" y="2287626"/>
                </a:cubicBezTo>
                <a:cubicBezTo>
                  <a:pt x="4814143" y="2295373"/>
                  <a:pt x="4812563" y="2306120"/>
                  <a:pt x="4816688" y="2307675"/>
                </a:cubicBezTo>
                <a:cubicBezTo>
                  <a:pt x="4855044" y="2276904"/>
                  <a:pt x="4912001" y="2299926"/>
                  <a:pt x="4951512" y="2266185"/>
                </a:cubicBezTo>
                <a:cubicBezTo>
                  <a:pt x="4951217" y="2258493"/>
                  <a:pt x="4946130" y="2258384"/>
                  <a:pt x="4941012" y="2258247"/>
                </a:cubicBezTo>
                <a:cubicBezTo>
                  <a:pt x="4941980" y="2246165"/>
                  <a:pt x="4944232" y="2236780"/>
                  <a:pt x="4949209" y="2233072"/>
                </a:cubicBezTo>
                <a:cubicBezTo>
                  <a:pt x="4957409" y="2250747"/>
                  <a:pt x="4959447" y="2278216"/>
                  <a:pt x="4964557" y="2300719"/>
                </a:cubicBezTo>
                <a:cubicBezTo>
                  <a:pt x="4982686" y="2304210"/>
                  <a:pt x="4966185" y="2278789"/>
                  <a:pt x="4979931" y="2276440"/>
                </a:cubicBezTo>
                <a:cubicBezTo>
                  <a:pt x="4987798" y="2292835"/>
                  <a:pt x="4978080" y="2308466"/>
                  <a:pt x="4977891" y="2328649"/>
                </a:cubicBezTo>
                <a:cubicBezTo>
                  <a:pt x="4971914" y="2318013"/>
                  <a:pt x="4964883" y="2318237"/>
                  <a:pt x="4958489" y="2317979"/>
                </a:cubicBezTo>
                <a:lnTo>
                  <a:pt x="4942843" y="2304405"/>
                </a:lnTo>
                <a:lnTo>
                  <a:pt x="4942851" y="2304391"/>
                </a:lnTo>
                <a:lnTo>
                  <a:pt x="4950612" y="2299559"/>
                </a:lnTo>
                <a:cubicBezTo>
                  <a:pt x="4953259" y="2298073"/>
                  <a:pt x="4955241" y="2295166"/>
                  <a:pt x="4954353" y="2286206"/>
                </a:cubicBezTo>
                <a:lnTo>
                  <a:pt x="4942851" y="2304391"/>
                </a:lnTo>
                <a:lnTo>
                  <a:pt x="4942843" y="2304399"/>
                </a:lnTo>
                <a:lnTo>
                  <a:pt x="4942843" y="2304405"/>
                </a:lnTo>
                <a:lnTo>
                  <a:pt x="4931313" y="2322621"/>
                </a:lnTo>
                <a:cubicBezTo>
                  <a:pt x="4917653" y="2314164"/>
                  <a:pt x="4900939" y="2312529"/>
                  <a:pt x="4895497" y="2317985"/>
                </a:cubicBezTo>
                <a:cubicBezTo>
                  <a:pt x="4887787" y="2330342"/>
                  <a:pt x="4896625" y="2330940"/>
                  <a:pt x="4898076" y="2344580"/>
                </a:cubicBezTo>
                <a:cubicBezTo>
                  <a:pt x="4883102" y="2347745"/>
                  <a:pt x="4892558" y="2312392"/>
                  <a:pt x="4877641" y="2315585"/>
                </a:cubicBezTo>
                <a:cubicBezTo>
                  <a:pt x="4876617" y="2327779"/>
                  <a:pt x="4874396" y="2337132"/>
                  <a:pt x="4869422" y="2340814"/>
                </a:cubicBezTo>
                <a:cubicBezTo>
                  <a:pt x="4873676" y="2296217"/>
                  <a:pt x="4842404" y="2369128"/>
                  <a:pt x="4837447" y="2330095"/>
                </a:cubicBezTo>
                <a:cubicBezTo>
                  <a:pt x="4842376" y="2321613"/>
                  <a:pt x="4855100" y="2329468"/>
                  <a:pt x="4856146" y="2312775"/>
                </a:cubicBezTo>
                <a:cubicBezTo>
                  <a:pt x="4835787" y="2307646"/>
                  <a:pt x="4827750" y="2328486"/>
                  <a:pt x="4815456" y="2340296"/>
                </a:cubicBezTo>
                <a:cubicBezTo>
                  <a:pt x="4815215" y="2332550"/>
                  <a:pt x="4816795" y="2321885"/>
                  <a:pt x="4812644" y="2320304"/>
                </a:cubicBezTo>
                <a:cubicBezTo>
                  <a:pt x="4798849" y="2347063"/>
                  <a:pt x="4779036" y="2314356"/>
                  <a:pt x="4747403" y="2331513"/>
                </a:cubicBezTo>
                <a:cubicBezTo>
                  <a:pt x="4748475" y="2300908"/>
                  <a:pt x="4737733" y="2317767"/>
                  <a:pt x="4726432" y="2315665"/>
                </a:cubicBezTo>
                <a:cubicBezTo>
                  <a:pt x="4724613" y="2295344"/>
                  <a:pt x="4733394" y="2297254"/>
                  <a:pt x="4731572" y="2276959"/>
                </a:cubicBezTo>
                <a:cubicBezTo>
                  <a:pt x="4746787" y="2289562"/>
                  <a:pt x="4737733" y="2274041"/>
                  <a:pt x="4746894" y="2252711"/>
                </a:cubicBezTo>
                <a:cubicBezTo>
                  <a:pt x="4724156" y="2241691"/>
                  <a:pt x="4714326" y="2210322"/>
                  <a:pt x="4699060" y="2187409"/>
                </a:cubicBezTo>
                <a:cubicBezTo>
                  <a:pt x="4715611" y="2187217"/>
                  <a:pt x="4734063" y="2209967"/>
                  <a:pt x="4745876" y="2186917"/>
                </a:cubicBezTo>
                <a:cubicBezTo>
                  <a:pt x="4732697" y="2182088"/>
                  <a:pt x="4721718" y="2160132"/>
                  <a:pt x="4709852" y="2188773"/>
                </a:cubicBezTo>
                <a:cubicBezTo>
                  <a:pt x="4713578" y="2152194"/>
                  <a:pt x="4688132" y="2161850"/>
                  <a:pt x="4679106" y="2145401"/>
                </a:cubicBezTo>
                <a:cubicBezTo>
                  <a:pt x="4691186" y="2110870"/>
                  <a:pt x="4712104" y="2184245"/>
                  <a:pt x="4725926" y="2144937"/>
                </a:cubicBezTo>
                <a:cubicBezTo>
                  <a:pt x="4721558" y="2143657"/>
                  <a:pt x="4717540" y="2141801"/>
                  <a:pt x="4719309" y="2130890"/>
                </a:cubicBezTo>
                <a:cubicBezTo>
                  <a:pt x="4736287" y="2125080"/>
                  <a:pt x="4770223" y="2147775"/>
                  <a:pt x="4778125" y="2099194"/>
                </a:cubicBezTo>
                <a:cubicBezTo>
                  <a:pt x="4788088" y="2123144"/>
                  <a:pt x="4794912" y="2122898"/>
                  <a:pt x="4803455" y="2095921"/>
                </a:cubicBezTo>
                <a:close/>
                <a:moveTo>
                  <a:pt x="5123924" y="2091694"/>
                </a:moveTo>
                <a:cubicBezTo>
                  <a:pt x="5134585" y="2093221"/>
                  <a:pt x="5145782" y="2093931"/>
                  <a:pt x="5144634" y="2114089"/>
                </a:cubicBezTo>
                <a:cubicBezTo>
                  <a:pt x="5138979" y="2104570"/>
                  <a:pt x="5121756" y="2113516"/>
                  <a:pt x="5123924" y="2091694"/>
                </a:cubicBezTo>
                <a:close/>
                <a:moveTo>
                  <a:pt x="5023120" y="2091694"/>
                </a:moveTo>
                <a:cubicBezTo>
                  <a:pt x="5017175" y="2107379"/>
                  <a:pt x="5013671" y="2128273"/>
                  <a:pt x="5003464" y="2135120"/>
                </a:cubicBezTo>
                <a:cubicBezTo>
                  <a:pt x="5006597" y="2113516"/>
                  <a:pt x="5010992" y="2094395"/>
                  <a:pt x="5023120" y="2091694"/>
                </a:cubicBezTo>
                <a:close/>
                <a:moveTo>
                  <a:pt x="4443778" y="2088555"/>
                </a:moveTo>
                <a:cubicBezTo>
                  <a:pt x="4424949" y="2090901"/>
                  <a:pt x="4427171" y="2137245"/>
                  <a:pt x="4446003" y="2121723"/>
                </a:cubicBezTo>
                <a:cubicBezTo>
                  <a:pt x="4443297" y="2113733"/>
                  <a:pt x="4441930" y="2103613"/>
                  <a:pt x="4443778" y="2088555"/>
                </a:cubicBezTo>
                <a:close/>
                <a:moveTo>
                  <a:pt x="5091741" y="2087519"/>
                </a:moveTo>
                <a:cubicBezTo>
                  <a:pt x="5091260" y="2096494"/>
                  <a:pt x="5092894" y="2102113"/>
                  <a:pt x="5094555" y="2107568"/>
                </a:cubicBezTo>
                <a:cubicBezTo>
                  <a:pt x="5084646" y="2100804"/>
                  <a:pt x="5084942" y="2115561"/>
                  <a:pt x="5076396" y="2111795"/>
                </a:cubicBezTo>
                <a:cubicBezTo>
                  <a:pt x="5078513" y="2097393"/>
                  <a:pt x="5083653" y="2089346"/>
                  <a:pt x="5091741" y="2087519"/>
                </a:cubicBezTo>
                <a:close/>
                <a:moveTo>
                  <a:pt x="799323" y="2086442"/>
                </a:moveTo>
                <a:cubicBezTo>
                  <a:pt x="801948" y="2091511"/>
                  <a:pt x="796916" y="2108624"/>
                  <a:pt x="803424" y="2107539"/>
                </a:cubicBezTo>
                <a:cubicBezTo>
                  <a:pt x="803798" y="2103585"/>
                  <a:pt x="804281" y="2099876"/>
                  <a:pt x="807254" y="2101457"/>
                </a:cubicBezTo>
                <a:cubicBezTo>
                  <a:pt x="807093" y="2105850"/>
                  <a:pt x="806933" y="2110186"/>
                  <a:pt x="806745" y="2114550"/>
                </a:cubicBezTo>
                <a:cubicBezTo>
                  <a:pt x="803157" y="2114086"/>
                  <a:pt x="802246" y="2119324"/>
                  <a:pt x="799324" y="2120114"/>
                </a:cubicBezTo>
                <a:cubicBezTo>
                  <a:pt x="798281" y="2107485"/>
                  <a:pt x="792255" y="2102711"/>
                  <a:pt x="793433" y="2086508"/>
                </a:cubicBezTo>
                <a:cubicBezTo>
                  <a:pt x="796721" y="2084401"/>
                  <a:pt x="798447" y="2084752"/>
                  <a:pt x="799323" y="2086442"/>
                </a:cubicBezTo>
                <a:close/>
                <a:moveTo>
                  <a:pt x="4670642" y="2085282"/>
                </a:moveTo>
                <a:cubicBezTo>
                  <a:pt x="4677444" y="2108467"/>
                  <a:pt x="4692283" y="2080864"/>
                  <a:pt x="4691076" y="2114140"/>
                </a:cubicBezTo>
                <a:cubicBezTo>
                  <a:pt x="4682800" y="2111059"/>
                  <a:pt x="4676828" y="2099492"/>
                  <a:pt x="4669595" y="2111331"/>
                </a:cubicBezTo>
                <a:cubicBezTo>
                  <a:pt x="4675113" y="2097147"/>
                  <a:pt x="4661320" y="2085583"/>
                  <a:pt x="4670642" y="2085282"/>
                </a:cubicBezTo>
                <a:close/>
                <a:moveTo>
                  <a:pt x="4919258" y="2078246"/>
                </a:moveTo>
                <a:cubicBezTo>
                  <a:pt x="4926061" y="2077648"/>
                  <a:pt x="4926890" y="2086594"/>
                  <a:pt x="4933321" y="2086594"/>
                </a:cubicBezTo>
                <a:cubicBezTo>
                  <a:pt x="4933400" y="2106125"/>
                  <a:pt x="4920917" y="2135309"/>
                  <a:pt x="4917492" y="2123934"/>
                </a:cubicBezTo>
                <a:cubicBezTo>
                  <a:pt x="4920993" y="2112508"/>
                  <a:pt x="4927408" y="2107133"/>
                  <a:pt x="4929492" y="2092593"/>
                </a:cubicBezTo>
                <a:cubicBezTo>
                  <a:pt x="4923864" y="2091393"/>
                  <a:pt x="4917009" y="2091912"/>
                  <a:pt x="4919258" y="2078246"/>
                </a:cubicBezTo>
                <a:close/>
                <a:moveTo>
                  <a:pt x="9637651" y="2076989"/>
                </a:moveTo>
                <a:cubicBezTo>
                  <a:pt x="9639951" y="2077500"/>
                  <a:pt x="9641656" y="2078976"/>
                  <a:pt x="9642298" y="2081929"/>
                </a:cubicBezTo>
                <a:cubicBezTo>
                  <a:pt x="9635521" y="2084629"/>
                  <a:pt x="9615916" y="2096359"/>
                  <a:pt x="9613402" y="2084629"/>
                </a:cubicBezTo>
                <a:cubicBezTo>
                  <a:pt x="9616788" y="2083280"/>
                  <a:pt x="9623370" y="2079652"/>
                  <a:pt x="9629427" y="2077839"/>
                </a:cubicBezTo>
                <a:cubicBezTo>
                  <a:pt x="9632455" y="2076931"/>
                  <a:pt x="9635351" y="2076478"/>
                  <a:pt x="9637651" y="2076989"/>
                </a:cubicBezTo>
                <a:close/>
                <a:moveTo>
                  <a:pt x="5857357" y="2068270"/>
                </a:moveTo>
                <a:cubicBezTo>
                  <a:pt x="5857660" y="2066535"/>
                  <a:pt x="5858178" y="2066482"/>
                  <a:pt x="5859269" y="2069162"/>
                </a:cubicBezTo>
                <a:cubicBezTo>
                  <a:pt x="5858949" y="2103642"/>
                  <a:pt x="5889055" y="2083865"/>
                  <a:pt x="5883054" y="2105088"/>
                </a:cubicBezTo>
                <a:cubicBezTo>
                  <a:pt x="5876757" y="2099850"/>
                  <a:pt x="5864359" y="2097886"/>
                  <a:pt x="5850805" y="2100887"/>
                </a:cubicBezTo>
                <a:cubicBezTo>
                  <a:pt x="5857476" y="2093807"/>
                  <a:pt x="5856447" y="2073473"/>
                  <a:pt x="5857357" y="2068270"/>
                </a:cubicBezTo>
                <a:close/>
                <a:moveTo>
                  <a:pt x="5075088" y="2052495"/>
                </a:moveTo>
                <a:cubicBezTo>
                  <a:pt x="5091322" y="2077155"/>
                  <a:pt x="5118134" y="2047395"/>
                  <a:pt x="5139028" y="2073936"/>
                </a:cubicBezTo>
                <a:cubicBezTo>
                  <a:pt x="5121773" y="2065316"/>
                  <a:pt x="5084970" y="2092210"/>
                  <a:pt x="5075088" y="2052495"/>
                </a:cubicBezTo>
                <a:close/>
                <a:moveTo>
                  <a:pt x="5471042" y="2051012"/>
                </a:moveTo>
                <a:cubicBezTo>
                  <a:pt x="5472614" y="2052189"/>
                  <a:pt x="5473722" y="2056189"/>
                  <a:pt x="5474183" y="2065041"/>
                </a:cubicBezTo>
                <a:cubicBezTo>
                  <a:pt x="5465051" y="2058440"/>
                  <a:pt x="5453774" y="2082281"/>
                  <a:pt x="5449118" y="2061823"/>
                </a:cubicBezTo>
                <a:cubicBezTo>
                  <a:pt x="5457410" y="2069331"/>
                  <a:pt x="5466326" y="2047472"/>
                  <a:pt x="5471042" y="2051012"/>
                </a:cubicBezTo>
                <a:close/>
                <a:moveTo>
                  <a:pt x="4596283" y="2049322"/>
                </a:moveTo>
                <a:lnTo>
                  <a:pt x="4596289" y="2049326"/>
                </a:lnTo>
                <a:lnTo>
                  <a:pt x="4596287" y="2049331"/>
                </a:lnTo>
                <a:close/>
                <a:moveTo>
                  <a:pt x="4477955" y="2040493"/>
                </a:moveTo>
                <a:cubicBezTo>
                  <a:pt x="4465341" y="2053148"/>
                  <a:pt x="4461938" y="2041229"/>
                  <a:pt x="4448787" y="2049878"/>
                </a:cubicBezTo>
                <a:cubicBezTo>
                  <a:pt x="4446804" y="2065288"/>
                  <a:pt x="4465259" y="2048377"/>
                  <a:pt x="4458777" y="2070852"/>
                </a:cubicBezTo>
                <a:cubicBezTo>
                  <a:pt x="4464055" y="2058386"/>
                  <a:pt x="4474955" y="2057650"/>
                  <a:pt x="4477955" y="2040493"/>
                </a:cubicBezTo>
                <a:close/>
                <a:moveTo>
                  <a:pt x="5184047" y="2039753"/>
                </a:moveTo>
                <a:cubicBezTo>
                  <a:pt x="5185757" y="2039235"/>
                  <a:pt x="5187875" y="2039580"/>
                  <a:pt x="5190675" y="2041367"/>
                </a:cubicBezTo>
                <a:cubicBezTo>
                  <a:pt x="5194162" y="2061224"/>
                  <a:pt x="5174501" y="2067444"/>
                  <a:pt x="5172245" y="2052005"/>
                </a:cubicBezTo>
                <a:cubicBezTo>
                  <a:pt x="5177453" y="2050614"/>
                  <a:pt x="5178916" y="2041305"/>
                  <a:pt x="5184047" y="2039753"/>
                </a:cubicBezTo>
                <a:close/>
                <a:moveTo>
                  <a:pt x="5629990" y="2039376"/>
                </a:moveTo>
                <a:cubicBezTo>
                  <a:pt x="5628922" y="2055960"/>
                  <a:pt x="5623776" y="2064007"/>
                  <a:pt x="5614697" y="2063598"/>
                </a:cubicBezTo>
                <a:cubicBezTo>
                  <a:pt x="5612424" y="2038202"/>
                  <a:pt x="5586522" y="2074263"/>
                  <a:pt x="5579128" y="2052332"/>
                </a:cubicBezTo>
                <a:cubicBezTo>
                  <a:pt x="5598575" y="2045187"/>
                  <a:pt x="5616467" y="2042131"/>
                  <a:pt x="5629990" y="2039376"/>
                </a:cubicBezTo>
                <a:close/>
                <a:moveTo>
                  <a:pt x="4546548" y="2036318"/>
                </a:moveTo>
                <a:cubicBezTo>
                  <a:pt x="4539614" y="2038228"/>
                  <a:pt x="4539319" y="2054050"/>
                  <a:pt x="4528121" y="2047040"/>
                </a:cubicBezTo>
                <a:cubicBezTo>
                  <a:pt x="4533211" y="2055413"/>
                  <a:pt x="4536130" y="2066980"/>
                  <a:pt x="4545238" y="2068945"/>
                </a:cubicBezTo>
                <a:cubicBezTo>
                  <a:pt x="4552468" y="2057324"/>
                  <a:pt x="4543576" y="2056831"/>
                  <a:pt x="4546548" y="2036318"/>
                </a:cubicBezTo>
                <a:close/>
                <a:moveTo>
                  <a:pt x="4579038" y="2033947"/>
                </a:moveTo>
                <a:cubicBezTo>
                  <a:pt x="4569744" y="2042621"/>
                  <a:pt x="4555148" y="2040221"/>
                  <a:pt x="4552684" y="2063323"/>
                </a:cubicBezTo>
                <a:cubicBezTo>
                  <a:pt x="4568431" y="2068260"/>
                  <a:pt x="4575799" y="2055388"/>
                  <a:pt x="4579038" y="2033947"/>
                </a:cubicBezTo>
                <a:close/>
                <a:moveTo>
                  <a:pt x="4611367" y="2031681"/>
                </a:moveTo>
                <a:cubicBezTo>
                  <a:pt x="4612357" y="2063160"/>
                  <a:pt x="4615814" y="2041556"/>
                  <a:pt x="4625431" y="2040029"/>
                </a:cubicBezTo>
                <a:cubicBezTo>
                  <a:pt x="4624224" y="2054159"/>
                  <a:pt x="4627573" y="2061141"/>
                  <a:pt x="4635394" y="2061006"/>
                </a:cubicBezTo>
                <a:cubicBezTo>
                  <a:pt x="4644367" y="2048649"/>
                  <a:pt x="4641715" y="2052467"/>
                  <a:pt x="4654087" y="2043766"/>
                </a:cubicBezTo>
                <a:cubicBezTo>
                  <a:pt x="4650204" y="2066215"/>
                  <a:pt x="4637724" y="2070551"/>
                  <a:pt x="4630787" y="2086645"/>
                </a:cubicBezTo>
                <a:cubicBezTo>
                  <a:pt x="4634133" y="2065015"/>
                  <a:pt x="4624278" y="2064280"/>
                  <a:pt x="4621305" y="2052633"/>
                </a:cubicBezTo>
                <a:cubicBezTo>
                  <a:pt x="4612841" y="2053612"/>
                  <a:pt x="4612520" y="2071780"/>
                  <a:pt x="4605957" y="2076854"/>
                </a:cubicBezTo>
                <a:cubicBezTo>
                  <a:pt x="4606801" y="2068343"/>
                  <a:pt x="4606740" y="2061285"/>
                  <a:pt x="4605287" y="2056440"/>
                </a:cubicBezTo>
                <a:lnTo>
                  <a:pt x="4596289" y="2049326"/>
                </a:lnTo>
                <a:lnTo>
                  <a:pt x="4601778" y="2036201"/>
                </a:lnTo>
                <a:cubicBezTo>
                  <a:pt x="4604002" y="2032644"/>
                  <a:pt x="4606908" y="2030523"/>
                  <a:pt x="4611367" y="2031681"/>
                </a:cubicBezTo>
                <a:close/>
                <a:moveTo>
                  <a:pt x="6109185" y="2029445"/>
                </a:moveTo>
                <a:cubicBezTo>
                  <a:pt x="6107571" y="2042157"/>
                  <a:pt x="6113521" y="2043028"/>
                  <a:pt x="6115583" y="2050012"/>
                </a:cubicBezTo>
                <a:cubicBezTo>
                  <a:pt x="6112315" y="2055685"/>
                  <a:pt x="6092204" y="2060949"/>
                  <a:pt x="6090511" y="2046711"/>
                </a:cubicBezTo>
                <a:cubicBezTo>
                  <a:pt x="6103606" y="2055330"/>
                  <a:pt x="6102617" y="2034491"/>
                  <a:pt x="6109185" y="2029445"/>
                </a:cubicBezTo>
                <a:close/>
                <a:moveTo>
                  <a:pt x="5123168" y="2019382"/>
                </a:moveTo>
                <a:cubicBezTo>
                  <a:pt x="5128474" y="2027838"/>
                  <a:pt x="5150812" y="2040493"/>
                  <a:pt x="5139807" y="2054377"/>
                </a:cubicBezTo>
                <a:cubicBezTo>
                  <a:pt x="5139534" y="2044640"/>
                  <a:pt x="5131395" y="2047286"/>
                  <a:pt x="5125769" y="2045977"/>
                </a:cubicBezTo>
                <a:cubicBezTo>
                  <a:pt x="5126435" y="2034628"/>
                  <a:pt x="5125769" y="2025547"/>
                  <a:pt x="5123168" y="2019382"/>
                </a:cubicBezTo>
                <a:close/>
                <a:moveTo>
                  <a:pt x="4878555" y="2013846"/>
                </a:moveTo>
                <a:cubicBezTo>
                  <a:pt x="4871567" y="2040112"/>
                  <a:pt x="4884449" y="2066081"/>
                  <a:pt x="4875721" y="2085666"/>
                </a:cubicBezTo>
                <a:cubicBezTo>
                  <a:pt x="4874137" y="2065780"/>
                  <a:pt x="4867841" y="2090958"/>
                  <a:pt x="4861452" y="2083784"/>
                </a:cubicBezTo>
                <a:cubicBezTo>
                  <a:pt x="4863705" y="2063489"/>
                  <a:pt x="4877036" y="2045267"/>
                  <a:pt x="4863485" y="2031547"/>
                </a:cubicBezTo>
                <a:cubicBezTo>
                  <a:pt x="4872824" y="2034686"/>
                  <a:pt x="4867251" y="2006644"/>
                  <a:pt x="4878555" y="2013846"/>
                </a:cubicBezTo>
                <a:close/>
                <a:moveTo>
                  <a:pt x="5581379" y="1993688"/>
                </a:moveTo>
                <a:cubicBezTo>
                  <a:pt x="5581864" y="2003044"/>
                  <a:pt x="5586815" y="2005444"/>
                  <a:pt x="5587785" y="2014118"/>
                </a:cubicBezTo>
                <a:cubicBezTo>
                  <a:pt x="5572516" y="2003015"/>
                  <a:pt x="5566619" y="2011226"/>
                  <a:pt x="5551671" y="2016028"/>
                </a:cubicBezTo>
                <a:cubicBezTo>
                  <a:pt x="5555211" y="1995215"/>
                  <a:pt x="5565891" y="1989404"/>
                  <a:pt x="5581379" y="1993688"/>
                </a:cubicBezTo>
                <a:close/>
                <a:moveTo>
                  <a:pt x="5430437" y="1987113"/>
                </a:moveTo>
                <a:cubicBezTo>
                  <a:pt x="5429954" y="1996168"/>
                  <a:pt x="5431584" y="2001761"/>
                  <a:pt x="5433249" y="2007271"/>
                </a:cubicBezTo>
                <a:cubicBezTo>
                  <a:pt x="5428857" y="2007351"/>
                  <a:pt x="5424709" y="2008036"/>
                  <a:pt x="5425592" y="2019382"/>
                </a:cubicBezTo>
                <a:cubicBezTo>
                  <a:pt x="5418970" y="2017526"/>
                  <a:pt x="5413776" y="2013437"/>
                  <a:pt x="5411738" y="2004407"/>
                </a:cubicBezTo>
                <a:cubicBezTo>
                  <a:pt x="5419347" y="2001543"/>
                  <a:pt x="5423877" y="1992188"/>
                  <a:pt x="5430437" y="1987113"/>
                </a:cubicBezTo>
                <a:close/>
                <a:moveTo>
                  <a:pt x="5509646" y="1983528"/>
                </a:moveTo>
                <a:cubicBezTo>
                  <a:pt x="5515177" y="1983173"/>
                  <a:pt x="5520092" y="1983792"/>
                  <a:pt x="5524069" y="1986240"/>
                </a:cubicBezTo>
                <a:cubicBezTo>
                  <a:pt x="5502911" y="1974593"/>
                  <a:pt x="5504946" y="2012016"/>
                  <a:pt x="5490535" y="2014662"/>
                </a:cubicBezTo>
                <a:cubicBezTo>
                  <a:pt x="5482979" y="2004215"/>
                  <a:pt x="5495681" y="1999307"/>
                  <a:pt x="5487715" y="1994587"/>
                </a:cubicBezTo>
                <a:cubicBezTo>
                  <a:pt x="5471146" y="1987004"/>
                  <a:pt x="5463914" y="2014854"/>
                  <a:pt x="5451407" y="2002990"/>
                </a:cubicBezTo>
                <a:cubicBezTo>
                  <a:pt x="5455801" y="2002142"/>
                  <a:pt x="5453892" y="1996088"/>
                  <a:pt x="5451913" y="1989922"/>
                </a:cubicBezTo>
                <a:cubicBezTo>
                  <a:pt x="5470915" y="1994424"/>
                  <a:pt x="5493053" y="1984594"/>
                  <a:pt x="5509646" y="1983528"/>
                </a:cubicBezTo>
                <a:close/>
                <a:moveTo>
                  <a:pt x="4687246" y="1982432"/>
                </a:moveTo>
                <a:cubicBezTo>
                  <a:pt x="4683402" y="1984941"/>
                  <a:pt x="4683137" y="1994960"/>
                  <a:pt x="4677793" y="1994284"/>
                </a:cubicBezTo>
                <a:cubicBezTo>
                  <a:pt x="4676640" y="2008413"/>
                  <a:pt x="4690382" y="1998923"/>
                  <a:pt x="4695472" y="2003096"/>
                </a:cubicBezTo>
                <a:cubicBezTo>
                  <a:pt x="4696863" y="1992703"/>
                  <a:pt x="4692496" y="1991394"/>
                  <a:pt x="4692603" y="1983101"/>
                </a:cubicBezTo>
                <a:cubicBezTo>
                  <a:pt x="4690206" y="1981594"/>
                  <a:pt x="4688527" y="1981596"/>
                  <a:pt x="4687246" y="1982432"/>
                </a:cubicBezTo>
                <a:close/>
                <a:moveTo>
                  <a:pt x="5535040" y="1981085"/>
                </a:moveTo>
                <a:cubicBezTo>
                  <a:pt x="5538904" y="2002033"/>
                  <a:pt x="5555827" y="1967282"/>
                  <a:pt x="5556038" y="1996961"/>
                </a:cubicBezTo>
                <a:cubicBezTo>
                  <a:pt x="5548139" y="2007354"/>
                  <a:pt x="5523773" y="1996469"/>
                  <a:pt x="5535040" y="1981085"/>
                </a:cubicBezTo>
                <a:close/>
                <a:moveTo>
                  <a:pt x="5805262" y="1976826"/>
                </a:moveTo>
                <a:cubicBezTo>
                  <a:pt x="5816209" y="1972299"/>
                  <a:pt x="5833163" y="2007895"/>
                  <a:pt x="5818541" y="2004759"/>
                </a:cubicBezTo>
                <a:cubicBezTo>
                  <a:pt x="5825210" y="1977972"/>
                  <a:pt x="5798620" y="2003668"/>
                  <a:pt x="5805262" y="1976826"/>
                </a:cubicBezTo>
                <a:close/>
                <a:moveTo>
                  <a:pt x="5628967" y="1973582"/>
                </a:moveTo>
                <a:cubicBezTo>
                  <a:pt x="5629529" y="1989103"/>
                  <a:pt x="5644312" y="1981930"/>
                  <a:pt x="5646135" y="1995512"/>
                </a:cubicBezTo>
                <a:cubicBezTo>
                  <a:pt x="5630626" y="1999605"/>
                  <a:pt x="5621867" y="1980074"/>
                  <a:pt x="5606226" y="2003451"/>
                </a:cubicBezTo>
                <a:cubicBezTo>
                  <a:pt x="5609283" y="1983974"/>
                  <a:pt x="5623371" y="1987603"/>
                  <a:pt x="5628967" y="1973582"/>
                </a:cubicBezTo>
                <a:close/>
                <a:moveTo>
                  <a:pt x="6072329" y="1959017"/>
                </a:moveTo>
                <a:cubicBezTo>
                  <a:pt x="6071926" y="1969790"/>
                  <a:pt x="6082078" y="1963980"/>
                  <a:pt x="6082536" y="1973499"/>
                </a:cubicBezTo>
                <a:cubicBezTo>
                  <a:pt x="6071204" y="1962290"/>
                  <a:pt x="6070754" y="2008769"/>
                  <a:pt x="6064113" y="1984166"/>
                </a:cubicBezTo>
                <a:cubicBezTo>
                  <a:pt x="6073645" y="1990111"/>
                  <a:pt x="6062771" y="1953069"/>
                  <a:pt x="6072329" y="1959017"/>
                </a:cubicBezTo>
                <a:close/>
                <a:moveTo>
                  <a:pt x="4601281" y="1951863"/>
                </a:moveTo>
                <a:cubicBezTo>
                  <a:pt x="4596554" y="1955271"/>
                  <a:pt x="4591962" y="1961866"/>
                  <a:pt x="4592350" y="1970037"/>
                </a:cubicBezTo>
                <a:cubicBezTo>
                  <a:pt x="4605395" y="1978791"/>
                  <a:pt x="4604430" y="1957843"/>
                  <a:pt x="4611019" y="1952797"/>
                </a:cubicBezTo>
                <a:cubicBezTo>
                  <a:pt x="4610870" y="1948229"/>
                  <a:pt x="4606011" y="1948452"/>
                  <a:pt x="4601281" y="1951863"/>
                </a:cubicBezTo>
                <a:close/>
                <a:moveTo>
                  <a:pt x="5569075" y="1939569"/>
                </a:moveTo>
                <a:cubicBezTo>
                  <a:pt x="5577485" y="1976148"/>
                  <a:pt x="5595378" y="1964120"/>
                  <a:pt x="5603656" y="1976829"/>
                </a:cubicBezTo>
                <a:cubicBezTo>
                  <a:pt x="5595108" y="1977811"/>
                  <a:pt x="5600279" y="2007517"/>
                  <a:pt x="5588305" y="2001163"/>
                </a:cubicBezTo>
                <a:cubicBezTo>
                  <a:pt x="5593531" y="1972385"/>
                  <a:pt x="5574569" y="1982013"/>
                  <a:pt x="5567821" y="1972164"/>
                </a:cubicBezTo>
                <a:cubicBezTo>
                  <a:pt x="5571113" y="1952499"/>
                  <a:pt x="5570815" y="1959999"/>
                  <a:pt x="5569075" y="1939569"/>
                </a:cubicBezTo>
                <a:close/>
                <a:moveTo>
                  <a:pt x="4906745" y="1938721"/>
                </a:moveTo>
                <a:cubicBezTo>
                  <a:pt x="4898708" y="1947504"/>
                  <a:pt x="4908672" y="1955062"/>
                  <a:pt x="4901923" y="1970936"/>
                </a:cubicBezTo>
                <a:cubicBezTo>
                  <a:pt x="4909931" y="1957654"/>
                  <a:pt x="4911967" y="1975518"/>
                  <a:pt x="4923403" y="1973719"/>
                </a:cubicBezTo>
                <a:cubicBezTo>
                  <a:pt x="4924289" y="1951897"/>
                  <a:pt x="4909664" y="1954515"/>
                  <a:pt x="4906745" y="1938721"/>
                </a:cubicBezTo>
                <a:close/>
                <a:moveTo>
                  <a:pt x="5104788" y="1938286"/>
                </a:moveTo>
                <a:cubicBezTo>
                  <a:pt x="5109153" y="1957871"/>
                  <a:pt x="5107252" y="1945978"/>
                  <a:pt x="5097367" y="1943850"/>
                </a:cubicBezTo>
                <a:cubicBezTo>
                  <a:pt x="5097342" y="1958198"/>
                  <a:pt x="5105857" y="1959043"/>
                  <a:pt x="5114751" y="1959234"/>
                </a:cubicBezTo>
                <a:cubicBezTo>
                  <a:pt x="5114993" y="1952714"/>
                  <a:pt x="5115285" y="1946113"/>
                  <a:pt x="5115499" y="1939675"/>
                </a:cubicBezTo>
                <a:cubicBezTo>
                  <a:pt x="5111965" y="1939185"/>
                  <a:pt x="5108376" y="1938776"/>
                  <a:pt x="5104788" y="1938286"/>
                </a:cubicBezTo>
                <a:close/>
                <a:moveTo>
                  <a:pt x="5828528" y="1933867"/>
                </a:moveTo>
                <a:cubicBezTo>
                  <a:pt x="5830404" y="1954297"/>
                  <a:pt x="5818192" y="1945133"/>
                  <a:pt x="5820092" y="1965563"/>
                </a:cubicBezTo>
                <a:cubicBezTo>
                  <a:pt x="5815003" y="1961417"/>
                  <a:pt x="5801269" y="1970801"/>
                  <a:pt x="5802448" y="1956754"/>
                </a:cubicBezTo>
                <a:cubicBezTo>
                  <a:pt x="5819848" y="1967473"/>
                  <a:pt x="5816687" y="1934958"/>
                  <a:pt x="5828528" y="1933867"/>
                </a:cubicBezTo>
                <a:close/>
                <a:moveTo>
                  <a:pt x="4849670" y="1924812"/>
                </a:moveTo>
                <a:cubicBezTo>
                  <a:pt x="4850686" y="1952800"/>
                  <a:pt x="4838824" y="1953808"/>
                  <a:pt x="4830276" y="1961663"/>
                </a:cubicBezTo>
                <a:cubicBezTo>
                  <a:pt x="4829258" y="1933650"/>
                  <a:pt x="4841071" y="1932533"/>
                  <a:pt x="4849670" y="1924812"/>
                </a:cubicBezTo>
                <a:close/>
                <a:moveTo>
                  <a:pt x="4481833" y="1923902"/>
                </a:moveTo>
                <a:cubicBezTo>
                  <a:pt x="4476105" y="1921845"/>
                  <a:pt x="4466519" y="1947539"/>
                  <a:pt x="4470053" y="1967282"/>
                </a:cubicBezTo>
                <a:cubicBezTo>
                  <a:pt x="4478197" y="1963218"/>
                  <a:pt x="4470911" y="1926774"/>
                  <a:pt x="4485643" y="1936459"/>
                </a:cubicBezTo>
                <a:cubicBezTo>
                  <a:pt x="4485221" y="1928358"/>
                  <a:pt x="4483743" y="1924589"/>
                  <a:pt x="4481833" y="1923902"/>
                </a:cubicBezTo>
                <a:close/>
                <a:moveTo>
                  <a:pt x="4889604" y="1916819"/>
                </a:moveTo>
                <a:cubicBezTo>
                  <a:pt x="4876933" y="1927676"/>
                  <a:pt x="4900772" y="1963736"/>
                  <a:pt x="4900128" y="1924755"/>
                </a:cubicBezTo>
                <a:cubicBezTo>
                  <a:pt x="4895014" y="1924620"/>
                  <a:pt x="4889924" y="1924537"/>
                  <a:pt x="4889604" y="1916819"/>
                </a:cubicBezTo>
                <a:close/>
                <a:moveTo>
                  <a:pt x="6102491" y="1916151"/>
                </a:moveTo>
                <a:cubicBezTo>
                  <a:pt x="6103981" y="1916722"/>
                  <a:pt x="6105222" y="1918927"/>
                  <a:pt x="6106132" y="1924022"/>
                </a:cubicBezTo>
                <a:cubicBezTo>
                  <a:pt x="6094990" y="1919494"/>
                  <a:pt x="6095955" y="1940334"/>
                  <a:pt x="6087437" y="1941370"/>
                </a:cubicBezTo>
                <a:cubicBezTo>
                  <a:pt x="6087922" y="1932341"/>
                  <a:pt x="6086313" y="1926722"/>
                  <a:pt x="6084625" y="1921212"/>
                </a:cubicBezTo>
                <a:cubicBezTo>
                  <a:pt x="6089085" y="1925356"/>
                  <a:pt x="6093548" y="1920966"/>
                  <a:pt x="6097358" y="1918085"/>
                </a:cubicBezTo>
                <a:cubicBezTo>
                  <a:pt x="6099262" y="1916643"/>
                  <a:pt x="6101001" y="1915580"/>
                  <a:pt x="6102491" y="1916151"/>
                </a:cubicBezTo>
                <a:close/>
                <a:moveTo>
                  <a:pt x="4753002" y="1912180"/>
                </a:moveTo>
                <a:cubicBezTo>
                  <a:pt x="4745744" y="1915728"/>
                  <a:pt x="4742744" y="1928412"/>
                  <a:pt x="4740950" y="1943386"/>
                </a:cubicBezTo>
                <a:cubicBezTo>
                  <a:pt x="4749332" y="1944532"/>
                  <a:pt x="4757718" y="1945569"/>
                  <a:pt x="4766019" y="1946631"/>
                </a:cubicBezTo>
                <a:cubicBezTo>
                  <a:pt x="4772233" y="1931356"/>
                  <a:pt x="4754610" y="1925929"/>
                  <a:pt x="4755519" y="1938776"/>
                </a:cubicBezTo>
                <a:cubicBezTo>
                  <a:pt x="4745744" y="1931058"/>
                  <a:pt x="4761413" y="1922054"/>
                  <a:pt x="4753002" y="1912180"/>
                </a:cubicBezTo>
                <a:close/>
                <a:moveTo>
                  <a:pt x="5282341" y="1908827"/>
                </a:moveTo>
                <a:cubicBezTo>
                  <a:pt x="5278002" y="1931957"/>
                  <a:pt x="5296080" y="1919738"/>
                  <a:pt x="5303312" y="1924620"/>
                </a:cubicBezTo>
                <a:cubicBezTo>
                  <a:pt x="5302081" y="1899605"/>
                  <a:pt x="5293536" y="1921127"/>
                  <a:pt x="5282341" y="1908827"/>
                </a:cubicBezTo>
                <a:close/>
                <a:moveTo>
                  <a:pt x="4958438" y="1906126"/>
                </a:moveTo>
                <a:cubicBezTo>
                  <a:pt x="4961787" y="1931330"/>
                  <a:pt x="4940143" y="1925328"/>
                  <a:pt x="4918021" y="1927046"/>
                </a:cubicBezTo>
                <a:cubicBezTo>
                  <a:pt x="4919708" y="1932584"/>
                  <a:pt x="4921343" y="1938257"/>
                  <a:pt x="4920833" y="1947149"/>
                </a:cubicBezTo>
                <a:cubicBezTo>
                  <a:pt x="4932056" y="1954243"/>
                  <a:pt x="4932323" y="1938257"/>
                  <a:pt x="4939235" y="1936402"/>
                </a:cubicBezTo>
                <a:cubicBezTo>
                  <a:pt x="4937011" y="1960188"/>
                  <a:pt x="4957207" y="1934220"/>
                  <a:pt x="4959723" y="1965371"/>
                </a:cubicBezTo>
                <a:cubicBezTo>
                  <a:pt x="4963742" y="1960626"/>
                  <a:pt x="4977107" y="1921018"/>
                  <a:pt x="4978150" y="1954598"/>
                </a:cubicBezTo>
                <a:cubicBezTo>
                  <a:pt x="4983614" y="1951897"/>
                  <a:pt x="4987553" y="1946113"/>
                  <a:pt x="4993017" y="1943358"/>
                </a:cubicBezTo>
                <a:cubicBezTo>
                  <a:pt x="4989910" y="1917581"/>
                  <a:pt x="4967892" y="1921837"/>
                  <a:pt x="4958438" y="1906126"/>
                </a:cubicBezTo>
                <a:close/>
                <a:moveTo>
                  <a:pt x="5052103" y="1905089"/>
                </a:moveTo>
                <a:cubicBezTo>
                  <a:pt x="5039809" y="1909508"/>
                  <a:pt x="5051085" y="1919709"/>
                  <a:pt x="5043906" y="1930376"/>
                </a:cubicBezTo>
                <a:cubicBezTo>
                  <a:pt x="5038360" y="1918672"/>
                  <a:pt x="5023041" y="1922384"/>
                  <a:pt x="5011900" y="1919600"/>
                </a:cubicBezTo>
                <a:cubicBezTo>
                  <a:pt x="5030648" y="1959289"/>
                  <a:pt x="5050120" y="1937550"/>
                  <a:pt x="5068978" y="1933621"/>
                </a:cubicBezTo>
                <a:cubicBezTo>
                  <a:pt x="5072431" y="1909755"/>
                  <a:pt x="5054111" y="1920419"/>
                  <a:pt x="5052103" y="1905089"/>
                </a:cubicBezTo>
                <a:close/>
                <a:moveTo>
                  <a:pt x="4728944" y="1903272"/>
                </a:moveTo>
                <a:cubicBezTo>
                  <a:pt x="4727008" y="1903517"/>
                  <a:pt x="4725261" y="1905014"/>
                  <a:pt x="4724317" y="1908443"/>
                </a:cubicBezTo>
                <a:cubicBezTo>
                  <a:pt x="4722736" y="1923200"/>
                  <a:pt x="4724236" y="1933131"/>
                  <a:pt x="4730478" y="1935586"/>
                </a:cubicBezTo>
                <a:cubicBezTo>
                  <a:pt x="4726538" y="1945569"/>
                  <a:pt x="4720327" y="1949332"/>
                  <a:pt x="4715906" y="1940168"/>
                </a:cubicBezTo>
                <a:cubicBezTo>
                  <a:pt x="4715934" y="1930866"/>
                  <a:pt x="4716013" y="1921673"/>
                  <a:pt x="4720274" y="1921018"/>
                </a:cubicBezTo>
                <a:cubicBezTo>
                  <a:pt x="4720298" y="1903589"/>
                  <a:pt x="4687168" y="1933131"/>
                  <a:pt x="4705435" y="1932284"/>
                </a:cubicBezTo>
                <a:cubicBezTo>
                  <a:pt x="4702459" y="1946196"/>
                  <a:pt x="4686605" y="1930021"/>
                  <a:pt x="4691881" y="1910846"/>
                </a:cubicBezTo>
                <a:cubicBezTo>
                  <a:pt x="4688827" y="1913927"/>
                  <a:pt x="4685747" y="1916845"/>
                  <a:pt x="4680847" y="1915946"/>
                </a:cubicBezTo>
                <a:cubicBezTo>
                  <a:pt x="4678703" y="1954134"/>
                  <a:pt x="4686335" y="1929775"/>
                  <a:pt x="4685989" y="1969134"/>
                </a:cubicBezTo>
                <a:cubicBezTo>
                  <a:pt x="4703424" y="1973582"/>
                  <a:pt x="4717728" y="1958390"/>
                  <a:pt x="4737120" y="1949440"/>
                </a:cubicBezTo>
                <a:cubicBezTo>
                  <a:pt x="4738110" y="1937630"/>
                  <a:pt x="4726325" y="1901925"/>
                  <a:pt x="4734842" y="1916436"/>
                </a:cubicBezTo>
                <a:cubicBezTo>
                  <a:pt x="4739783" y="1914188"/>
                  <a:pt x="4738096" y="1908758"/>
                  <a:pt x="4734701" y="1905608"/>
                </a:cubicBezTo>
                <a:cubicBezTo>
                  <a:pt x="4733004" y="1904033"/>
                  <a:pt x="4730880" y="1903027"/>
                  <a:pt x="4728944" y="1903272"/>
                </a:cubicBezTo>
                <a:close/>
                <a:moveTo>
                  <a:pt x="5117297" y="1893907"/>
                </a:moveTo>
                <a:cubicBezTo>
                  <a:pt x="5110278" y="1895651"/>
                  <a:pt x="5115823" y="1923747"/>
                  <a:pt x="5102190" y="1911662"/>
                </a:cubicBezTo>
                <a:cubicBezTo>
                  <a:pt x="5116492" y="1895542"/>
                  <a:pt x="5100393" y="1888096"/>
                  <a:pt x="5095065" y="1910680"/>
                </a:cubicBezTo>
                <a:cubicBezTo>
                  <a:pt x="5100823" y="1934603"/>
                  <a:pt x="5115823" y="1931794"/>
                  <a:pt x="5127018" y="1921401"/>
                </a:cubicBezTo>
                <a:cubicBezTo>
                  <a:pt x="5128733" y="1904379"/>
                  <a:pt x="5113303" y="1914500"/>
                  <a:pt x="5117297" y="1893907"/>
                </a:cubicBezTo>
                <a:close/>
                <a:moveTo>
                  <a:pt x="5193068" y="1890742"/>
                </a:moveTo>
                <a:cubicBezTo>
                  <a:pt x="5193228" y="1909889"/>
                  <a:pt x="5184177" y="1909617"/>
                  <a:pt x="5184390" y="1928902"/>
                </a:cubicBezTo>
                <a:cubicBezTo>
                  <a:pt x="5178069" y="1914362"/>
                  <a:pt x="5172737" y="1898271"/>
                  <a:pt x="5160553" y="1892979"/>
                </a:cubicBezTo>
                <a:cubicBezTo>
                  <a:pt x="5158062" y="1928710"/>
                  <a:pt x="5178766" y="1924892"/>
                  <a:pt x="5161891" y="1952253"/>
                </a:cubicBezTo>
                <a:cubicBezTo>
                  <a:pt x="5165800" y="1958307"/>
                  <a:pt x="5171104" y="1962070"/>
                  <a:pt x="5179489" y="1961062"/>
                </a:cubicBezTo>
                <a:cubicBezTo>
                  <a:pt x="5180425" y="1949469"/>
                  <a:pt x="5175659" y="1946823"/>
                  <a:pt x="5176944" y="1934603"/>
                </a:cubicBezTo>
                <a:cubicBezTo>
                  <a:pt x="5186961" y="1940769"/>
                  <a:pt x="5191381" y="1976010"/>
                  <a:pt x="5204826" y="1957843"/>
                </a:cubicBezTo>
                <a:cubicBezTo>
                  <a:pt x="5187954" y="1949332"/>
                  <a:pt x="5205897" y="1923827"/>
                  <a:pt x="5187658" y="1935912"/>
                </a:cubicBezTo>
                <a:cubicBezTo>
                  <a:pt x="5191943" y="1914253"/>
                  <a:pt x="5209673" y="1920829"/>
                  <a:pt x="5214307" y="1899961"/>
                </a:cubicBezTo>
                <a:cubicBezTo>
                  <a:pt x="5214414" y="1885504"/>
                  <a:pt x="5199230" y="1895270"/>
                  <a:pt x="5193068" y="1890742"/>
                </a:cubicBezTo>
                <a:close/>
                <a:moveTo>
                  <a:pt x="5145862" y="1890391"/>
                </a:moveTo>
                <a:cubicBezTo>
                  <a:pt x="5140320" y="1892864"/>
                  <a:pt x="5139668" y="1905532"/>
                  <a:pt x="5134705" y="1909316"/>
                </a:cubicBezTo>
                <a:cubicBezTo>
                  <a:pt x="5134491" y="1918755"/>
                  <a:pt x="5156855" y="1922137"/>
                  <a:pt x="5144668" y="1930348"/>
                </a:cubicBezTo>
                <a:cubicBezTo>
                  <a:pt x="5145445" y="1939294"/>
                  <a:pt x="5153427" y="1936866"/>
                  <a:pt x="5158757" y="1938721"/>
                </a:cubicBezTo>
                <a:cubicBezTo>
                  <a:pt x="5153990" y="1916519"/>
                  <a:pt x="5154552" y="1909262"/>
                  <a:pt x="5153374" y="1892022"/>
                </a:cubicBezTo>
                <a:cubicBezTo>
                  <a:pt x="5150099" y="1889874"/>
                  <a:pt x="5147709" y="1889566"/>
                  <a:pt x="5145862" y="1890391"/>
                </a:cubicBezTo>
                <a:close/>
                <a:moveTo>
                  <a:pt x="5044468" y="1884774"/>
                </a:moveTo>
                <a:cubicBezTo>
                  <a:pt x="5031851" y="1884903"/>
                  <a:pt x="5017082" y="1902864"/>
                  <a:pt x="5006034" y="1885968"/>
                </a:cubicBezTo>
                <a:cubicBezTo>
                  <a:pt x="5014605" y="1919027"/>
                  <a:pt x="5041308" y="1890851"/>
                  <a:pt x="5056146" y="1892541"/>
                </a:cubicBezTo>
                <a:cubicBezTo>
                  <a:pt x="5052637" y="1886670"/>
                  <a:pt x="5048673" y="1884731"/>
                  <a:pt x="5044468" y="1884774"/>
                </a:cubicBezTo>
                <a:close/>
                <a:moveTo>
                  <a:pt x="5806523" y="1876979"/>
                </a:moveTo>
                <a:cubicBezTo>
                  <a:pt x="5807984" y="1876515"/>
                  <a:pt x="5809930" y="1877069"/>
                  <a:pt x="5812680" y="1879313"/>
                </a:cubicBezTo>
                <a:cubicBezTo>
                  <a:pt x="5812925" y="1887085"/>
                  <a:pt x="5811294" y="1897724"/>
                  <a:pt x="5815473" y="1899388"/>
                </a:cubicBezTo>
                <a:cubicBezTo>
                  <a:pt x="5819652" y="1900917"/>
                  <a:pt x="5825705" y="1899580"/>
                  <a:pt x="5825970" y="1907326"/>
                </a:cubicBezTo>
                <a:cubicBezTo>
                  <a:pt x="5814722" y="1915236"/>
                  <a:pt x="5807003" y="1901762"/>
                  <a:pt x="5797822" y="1890496"/>
                </a:cubicBezTo>
                <a:cubicBezTo>
                  <a:pt x="5802120" y="1888921"/>
                  <a:pt x="5802139" y="1878370"/>
                  <a:pt x="5806523" y="1876979"/>
                </a:cubicBezTo>
                <a:close/>
                <a:moveTo>
                  <a:pt x="5474703" y="1868239"/>
                </a:moveTo>
                <a:cubicBezTo>
                  <a:pt x="5470365" y="1891424"/>
                  <a:pt x="5488499" y="1879150"/>
                  <a:pt x="5495675" y="1884004"/>
                </a:cubicBezTo>
                <a:cubicBezTo>
                  <a:pt x="5495945" y="1867311"/>
                  <a:pt x="5484186" y="1869547"/>
                  <a:pt x="5474703" y="1868239"/>
                </a:cubicBezTo>
                <a:close/>
                <a:moveTo>
                  <a:pt x="7069597" y="1865484"/>
                </a:moveTo>
                <a:cubicBezTo>
                  <a:pt x="7069111" y="1878494"/>
                  <a:pt x="7079023" y="1875057"/>
                  <a:pt x="7075730" y="1892569"/>
                </a:cubicBezTo>
                <a:cubicBezTo>
                  <a:pt x="7066113" y="1874840"/>
                  <a:pt x="7027943" y="1911665"/>
                  <a:pt x="7029687" y="1873422"/>
                </a:cubicBezTo>
                <a:cubicBezTo>
                  <a:pt x="7050150" y="1870066"/>
                  <a:pt x="7057542" y="1881905"/>
                  <a:pt x="7069597" y="1865484"/>
                </a:cubicBezTo>
                <a:close/>
                <a:moveTo>
                  <a:pt x="7085282" y="1862827"/>
                </a:moveTo>
                <a:cubicBezTo>
                  <a:pt x="7086644" y="1862515"/>
                  <a:pt x="7088495" y="1864063"/>
                  <a:pt x="7091092" y="1868319"/>
                </a:cubicBezTo>
                <a:cubicBezTo>
                  <a:pt x="7081638" y="1877729"/>
                  <a:pt x="7111662" y="1876094"/>
                  <a:pt x="7111800" y="1890714"/>
                </a:cubicBezTo>
                <a:cubicBezTo>
                  <a:pt x="7097225" y="1883623"/>
                  <a:pt x="7093021" y="1898297"/>
                  <a:pt x="7079307" y="1892979"/>
                </a:cubicBezTo>
                <a:cubicBezTo>
                  <a:pt x="7081520" y="1881438"/>
                  <a:pt x="7081198" y="1863762"/>
                  <a:pt x="7085282" y="1862827"/>
                </a:cubicBezTo>
                <a:close/>
                <a:moveTo>
                  <a:pt x="864436" y="1853706"/>
                </a:moveTo>
                <a:cubicBezTo>
                  <a:pt x="867046" y="1854266"/>
                  <a:pt x="869339" y="1856393"/>
                  <a:pt x="870732" y="1860355"/>
                </a:cubicBezTo>
                <a:cubicBezTo>
                  <a:pt x="858171" y="1857517"/>
                  <a:pt x="858064" y="1880868"/>
                  <a:pt x="848205" y="1883623"/>
                </a:cubicBezTo>
                <a:cubicBezTo>
                  <a:pt x="846692" y="1870828"/>
                  <a:pt x="850930" y="1861051"/>
                  <a:pt x="856244" y="1856452"/>
                </a:cubicBezTo>
                <a:cubicBezTo>
                  <a:pt x="858902" y="1854151"/>
                  <a:pt x="861827" y="1853145"/>
                  <a:pt x="864436" y="1853706"/>
                </a:cubicBezTo>
                <a:close/>
                <a:moveTo>
                  <a:pt x="5540487" y="1851348"/>
                </a:moveTo>
                <a:cubicBezTo>
                  <a:pt x="5529954" y="1851177"/>
                  <a:pt x="5519114" y="1856154"/>
                  <a:pt x="5514586" y="1860246"/>
                </a:cubicBezTo>
                <a:cubicBezTo>
                  <a:pt x="5521872" y="1889350"/>
                  <a:pt x="5558246" y="1871838"/>
                  <a:pt x="5564538" y="1873365"/>
                </a:cubicBezTo>
                <a:cubicBezTo>
                  <a:pt x="5561243" y="1856850"/>
                  <a:pt x="5551018" y="1851523"/>
                  <a:pt x="5540487" y="1851348"/>
                </a:cubicBezTo>
                <a:close/>
                <a:moveTo>
                  <a:pt x="5933169" y="1835970"/>
                </a:moveTo>
                <a:cubicBezTo>
                  <a:pt x="5938256" y="1840171"/>
                  <a:pt x="5951942" y="1830652"/>
                  <a:pt x="5950819" y="1844808"/>
                </a:cubicBezTo>
                <a:cubicBezTo>
                  <a:pt x="5948834" y="1844453"/>
                  <a:pt x="5946534" y="1849527"/>
                  <a:pt x="5950575" y="1851354"/>
                </a:cubicBezTo>
                <a:cubicBezTo>
                  <a:pt x="5953283" y="1853127"/>
                  <a:pt x="5957650" y="1852336"/>
                  <a:pt x="5957487" y="1858800"/>
                </a:cubicBezTo>
                <a:cubicBezTo>
                  <a:pt x="5933838" y="1857437"/>
                  <a:pt x="5941579" y="1878196"/>
                  <a:pt x="5923951" y="1887197"/>
                </a:cubicBezTo>
                <a:cubicBezTo>
                  <a:pt x="5921490" y="1858473"/>
                  <a:pt x="5929392" y="1851463"/>
                  <a:pt x="5933169" y="1835970"/>
                </a:cubicBezTo>
                <a:close/>
                <a:moveTo>
                  <a:pt x="6059254" y="1829637"/>
                </a:moveTo>
                <a:cubicBezTo>
                  <a:pt x="6061129" y="1830889"/>
                  <a:pt x="6062419" y="1833997"/>
                  <a:pt x="6062607" y="1839650"/>
                </a:cubicBezTo>
                <a:cubicBezTo>
                  <a:pt x="6054973" y="1842405"/>
                  <a:pt x="6051736" y="1854490"/>
                  <a:pt x="6040590" y="1849825"/>
                </a:cubicBezTo>
                <a:cubicBezTo>
                  <a:pt x="6042024" y="1842488"/>
                  <a:pt x="6047342" y="1834292"/>
                  <a:pt x="6052394" y="1830755"/>
                </a:cubicBezTo>
                <a:cubicBezTo>
                  <a:pt x="6054920" y="1828987"/>
                  <a:pt x="6057379" y="1828384"/>
                  <a:pt x="6059254" y="1829637"/>
                </a:cubicBezTo>
                <a:close/>
                <a:moveTo>
                  <a:pt x="5908074" y="1821537"/>
                </a:moveTo>
                <a:cubicBezTo>
                  <a:pt x="5910801" y="1821154"/>
                  <a:pt x="5913296" y="1822520"/>
                  <a:pt x="5915492" y="1826995"/>
                </a:cubicBezTo>
                <a:cubicBezTo>
                  <a:pt x="5913426" y="1846606"/>
                  <a:pt x="5887504" y="1852608"/>
                  <a:pt x="5879172" y="1835449"/>
                </a:cubicBezTo>
                <a:cubicBezTo>
                  <a:pt x="5886155" y="1838189"/>
                  <a:pt x="5893022" y="1831603"/>
                  <a:pt x="5899270" y="1826568"/>
                </a:cubicBezTo>
                <a:cubicBezTo>
                  <a:pt x="5902390" y="1824050"/>
                  <a:pt x="5905348" y="1821919"/>
                  <a:pt x="5908074" y="1821537"/>
                </a:cubicBezTo>
                <a:close/>
                <a:moveTo>
                  <a:pt x="5609778" y="1820174"/>
                </a:moveTo>
                <a:cubicBezTo>
                  <a:pt x="5610205" y="1825767"/>
                  <a:pt x="5608144" y="1826122"/>
                  <a:pt x="5605948" y="1826147"/>
                </a:cubicBezTo>
                <a:cubicBezTo>
                  <a:pt x="5611038" y="1834550"/>
                  <a:pt x="5609080" y="1853863"/>
                  <a:pt x="5619260" y="1854135"/>
                </a:cubicBezTo>
                <a:cubicBezTo>
                  <a:pt x="5618669" y="1831631"/>
                  <a:pt x="5609911" y="1844616"/>
                  <a:pt x="5616957" y="1821047"/>
                </a:cubicBezTo>
                <a:cubicBezTo>
                  <a:pt x="5614544" y="1820775"/>
                  <a:pt x="5612188" y="1820449"/>
                  <a:pt x="5609778" y="1820174"/>
                </a:cubicBezTo>
                <a:close/>
                <a:moveTo>
                  <a:pt x="5890674" y="1787762"/>
                </a:moveTo>
                <a:lnTo>
                  <a:pt x="5871938" y="1834578"/>
                </a:lnTo>
                <a:cubicBezTo>
                  <a:pt x="5858786" y="1806619"/>
                  <a:pt x="5853803" y="1844782"/>
                  <a:pt x="5843275" y="1830815"/>
                </a:cubicBezTo>
                <a:cubicBezTo>
                  <a:pt x="5860502" y="1821514"/>
                  <a:pt x="5832640" y="1811557"/>
                  <a:pt x="5834088" y="1790282"/>
                </a:cubicBezTo>
                <a:cubicBezTo>
                  <a:pt x="5852970" y="1787825"/>
                  <a:pt x="5859615" y="1783080"/>
                  <a:pt x="5869691" y="1801465"/>
                </a:cubicBezTo>
                <a:close/>
                <a:moveTo>
                  <a:pt x="927157" y="1785152"/>
                </a:moveTo>
                <a:cubicBezTo>
                  <a:pt x="928499" y="1784916"/>
                  <a:pt x="929827" y="1786177"/>
                  <a:pt x="931049" y="1789405"/>
                </a:cubicBezTo>
                <a:cubicBezTo>
                  <a:pt x="921755" y="1798653"/>
                  <a:pt x="927810" y="1834959"/>
                  <a:pt x="928746" y="1848190"/>
                </a:cubicBezTo>
                <a:cubicBezTo>
                  <a:pt x="907702" y="1861768"/>
                  <a:pt x="917763" y="1786801"/>
                  <a:pt x="927157" y="1785152"/>
                </a:cubicBezTo>
                <a:close/>
                <a:moveTo>
                  <a:pt x="5891911" y="1784660"/>
                </a:moveTo>
                <a:lnTo>
                  <a:pt x="5893384" y="1785989"/>
                </a:lnTo>
                <a:lnTo>
                  <a:pt x="5890674" y="1787762"/>
                </a:lnTo>
                <a:close/>
                <a:moveTo>
                  <a:pt x="5586199" y="1777733"/>
                </a:moveTo>
                <a:cubicBezTo>
                  <a:pt x="5592225" y="1784497"/>
                  <a:pt x="5603988" y="1782235"/>
                  <a:pt x="5607174" y="1793555"/>
                </a:cubicBezTo>
                <a:cubicBezTo>
                  <a:pt x="5600501" y="1791207"/>
                  <a:pt x="5599008" y="1799881"/>
                  <a:pt x="5592606" y="1798217"/>
                </a:cubicBezTo>
                <a:cubicBezTo>
                  <a:pt x="5592014" y="1793037"/>
                  <a:pt x="5593032" y="1785316"/>
                  <a:pt x="5589548" y="1784606"/>
                </a:cubicBezTo>
                <a:cubicBezTo>
                  <a:pt x="5588528" y="1789597"/>
                  <a:pt x="5588935" y="1797564"/>
                  <a:pt x="5585451" y="1797264"/>
                </a:cubicBezTo>
                <a:cubicBezTo>
                  <a:pt x="5585721" y="1790772"/>
                  <a:pt x="5585966" y="1784225"/>
                  <a:pt x="5586199" y="1777733"/>
                </a:cubicBezTo>
                <a:close/>
                <a:moveTo>
                  <a:pt x="5561153" y="1774460"/>
                </a:moveTo>
                <a:cubicBezTo>
                  <a:pt x="5560807" y="1785207"/>
                  <a:pt x="5570955" y="1779368"/>
                  <a:pt x="5571383" y="1788945"/>
                </a:cubicBezTo>
                <a:cubicBezTo>
                  <a:pt x="5567176" y="1789380"/>
                  <a:pt x="5561282" y="1786407"/>
                  <a:pt x="5560402" y="1794016"/>
                </a:cubicBezTo>
                <a:cubicBezTo>
                  <a:pt x="5560908" y="1802338"/>
                  <a:pt x="5565463" y="1808120"/>
                  <a:pt x="5556305" y="1806591"/>
                </a:cubicBezTo>
                <a:cubicBezTo>
                  <a:pt x="5551429" y="1809157"/>
                  <a:pt x="5557241" y="1776696"/>
                  <a:pt x="5561153" y="1774460"/>
                </a:cubicBezTo>
                <a:close/>
                <a:moveTo>
                  <a:pt x="5744841" y="1772060"/>
                </a:moveTo>
                <a:cubicBezTo>
                  <a:pt x="5757211" y="1768841"/>
                  <a:pt x="5749767" y="1796909"/>
                  <a:pt x="5758127" y="1800073"/>
                </a:cubicBezTo>
                <a:cubicBezTo>
                  <a:pt x="5768274" y="1774105"/>
                  <a:pt x="5782392" y="1798572"/>
                  <a:pt x="5790139" y="1810738"/>
                </a:cubicBezTo>
                <a:cubicBezTo>
                  <a:pt x="5794180" y="1809864"/>
                  <a:pt x="5795975" y="1804191"/>
                  <a:pt x="5797796" y="1798653"/>
                </a:cubicBezTo>
                <a:cubicBezTo>
                  <a:pt x="5795544" y="1787934"/>
                  <a:pt x="5780171" y="1797917"/>
                  <a:pt x="5784217" y="1777215"/>
                </a:cubicBezTo>
                <a:cubicBezTo>
                  <a:pt x="5808161" y="1787579"/>
                  <a:pt x="5813546" y="1780923"/>
                  <a:pt x="5831060" y="1776696"/>
                </a:cubicBezTo>
                <a:cubicBezTo>
                  <a:pt x="5813675" y="1802828"/>
                  <a:pt x="5837625" y="1814094"/>
                  <a:pt x="5828756" y="1835478"/>
                </a:cubicBezTo>
                <a:cubicBezTo>
                  <a:pt x="5823349" y="1813246"/>
                  <a:pt x="5811021" y="1872683"/>
                  <a:pt x="5803209" y="1845297"/>
                </a:cubicBezTo>
                <a:cubicBezTo>
                  <a:pt x="5810943" y="1835097"/>
                  <a:pt x="5789892" y="1818074"/>
                  <a:pt x="5778644" y="1828985"/>
                </a:cubicBezTo>
                <a:cubicBezTo>
                  <a:pt x="5770208" y="1819111"/>
                  <a:pt x="5783517" y="1805253"/>
                  <a:pt x="5776071" y="1802418"/>
                </a:cubicBezTo>
                <a:cubicBezTo>
                  <a:pt x="5761798" y="1791971"/>
                  <a:pt x="5757509" y="1813547"/>
                  <a:pt x="5764288" y="1827104"/>
                </a:cubicBezTo>
                <a:cubicBezTo>
                  <a:pt x="5754456" y="1814094"/>
                  <a:pt x="5744757" y="1800755"/>
                  <a:pt x="5744841" y="1772060"/>
                </a:cubicBezTo>
                <a:close/>
                <a:moveTo>
                  <a:pt x="4894211" y="1761788"/>
                </a:moveTo>
                <a:cubicBezTo>
                  <a:pt x="4888740" y="1763308"/>
                  <a:pt x="4882116" y="1782293"/>
                  <a:pt x="4880147" y="1790906"/>
                </a:cubicBezTo>
                <a:cubicBezTo>
                  <a:pt x="4890675" y="1791805"/>
                  <a:pt x="4891451" y="1772277"/>
                  <a:pt x="4899083" y="1767120"/>
                </a:cubicBezTo>
                <a:cubicBezTo>
                  <a:pt x="4897730" y="1762715"/>
                  <a:pt x="4896034" y="1761281"/>
                  <a:pt x="4894211" y="1761788"/>
                </a:cubicBezTo>
                <a:close/>
                <a:moveTo>
                  <a:pt x="4867076" y="1756375"/>
                </a:moveTo>
                <a:cubicBezTo>
                  <a:pt x="4855853" y="1754001"/>
                  <a:pt x="4854141" y="1771513"/>
                  <a:pt x="4851489" y="1787198"/>
                </a:cubicBezTo>
                <a:cubicBezTo>
                  <a:pt x="4856230" y="1787770"/>
                  <a:pt x="4861025" y="1788423"/>
                  <a:pt x="4865819" y="1789079"/>
                </a:cubicBezTo>
                <a:cubicBezTo>
                  <a:pt x="4859605" y="1775714"/>
                  <a:pt x="4866059" y="1772521"/>
                  <a:pt x="4867076" y="1756375"/>
                </a:cubicBezTo>
                <a:close/>
                <a:moveTo>
                  <a:pt x="4964773" y="1742844"/>
                </a:moveTo>
                <a:cubicBezTo>
                  <a:pt x="4960859" y="1761802"/>
                  <a:pt x="4978802" y="1777023"/>
                  <a:pt x="4970364" y="1782913"/>
                </a:cubicBezTo>
                <a:cubicBezTo>
                  <a:pt x="4957996" y="1763712"/>
                  <a:pt x="4932703" y="1764938"/>
                  <a:pt x="4921508" y="1743743"/>
                </a:cubicBezTo>
                <a:cubicBezTo>
                  <a:pt x="4940441" y="1741890"/>
                  <a:pt x="4953790" y="1766221"/>
                  <a:pt x="4964773" y="1742844"/>
                </a:cubicBezTo>
                <a:close/>
                <a:moveTo>
                  <a:pt x="5278210" y="1736970"/>
                </a:moveTo>
                <a:cubicBezTo>
                  <a:pt x="5283848" y="1738064"/>
                  <a:pt x="5288764" y="1742572"/>
                  <a:pt x="5288418" y="1752065"/>
                </a:cubicBezTo>
                <a:cubicBezTo>
                  <a:pt x="5279467" y="1736163"/>
                  <a:pt x="5269819" y="1759485"/>
                  <a:pt x="5263607" y="1742354"/>
                </a:cubicBezTo>
                <a:cubicBezTo>
                  <a:pt x="5266194" y="1738193"/>
                  <a:pt x="5272569" y="1735876"/>
                  <a:pt x="5278210" y="1736970"/>
                </a:cubicBezTo>
                <a:close/>
                <a:moveTo>
                  <a:pt x="5245025" y="1734081"/>
                </a:moveTo>
                <a:lnTo>
                  <a:pt x="5252337" y="1736965"/>
                </a:lnTo>
                <a:cubicBezTo>
                  <a:pt x="5254294" y="1741074"/>
                  <a:pt x="5254041" y="1746189"/>
                  <a:pt x="5249032" y="1746939"/>
                </a:cubicBezTo>
                <a:close/>
                <a:moveTo>
                  <a:pt x="6311494" y="1734061"/>
                </a:moveTo>
                <a:cubicBezTo>
                  <a:pt x="6312968" y="1742054"/>
                  <a:pt x="6314737" y="1749473"/>
                  <a:pt x="6317894" y="1754654"/>
                </a:cubicBezTo>
                <a:cubicBezTo>
                  <a:pt x="6315994" y="1738262"/>
                  <a:pt x="6336428" y="1739897"/>
                  <a:pt x="6343205" y="1751381"/>
                </a:cubicBezTo>
                <a:cubicBezTo>
                  <a:pt x="6334100" y="1746280"/>
                  <a:pt x="6330242" y="1752337"/>
                  <a:pt x="6331687" y="1769548"/>
                </a:cubicBezTo>
                <a:cubicBezTo>
                  <a:pt x="6348003" y="1772713"/>
                  <a:pt x="6345562" y="1776805"/>
                  <a:pt x="6360378" y="1773257"/>
                </a:cubicBezTo>
                <a:cubicBezTo>
                  <a:pt x="6357589" y="1800236"/>
                  <a:pt x="6380655" y="1786241"/>
                  <a:pt x="6380625" y="1808747"/>
                </a:cubicBezTo>
                <a:cubicBezTo>
                  <a:pt x="6363322" y="1782833"/>
                  <a:pt x="6334505" y="1807736"/>
                  <a:pt x="6325076" y="1755527"/>
                </a:cubicBezTo>
                <a:cubicBezTo>
                  <a:pt x="6312141" y="1747672"/>
                  <a:pt x="6304079" y="1786215"/>
                  <a:pt x="6295907" y="1764912"/>
                </a:cubicBezTo>
                <a:cubicBezTo>
                  <a:pt x="6300142" y="1764339"/>
                  <a:pt x="6300221" y="1755063"/>
                  <a:pt x="6300275" y="1745817"/>
                </a:cubicBezTo>
                <a:cubicBezTo>
                  <a:pt x="6316640" y="1753563"/>
                  <a:pt x="6304425" y="1735971"/>
                  <a:pt x="6311494" y="1734061"/>
                </a:cubicBezTo>
                <a:close/>
                <a:moveTo>
                  <a:pt x="5195568" y="1733434"/>
                </a:moveTo>
                <a:cubicBezTo>
                  <a:pt x="5205880" y="1731990"/>
                  <a:pt x="5222889" y="1750837"/>
                  <a:pt x="5212446" y="1761856"/>
                </a:cubicBezTo>
                <a:cubicBezTo>
                  <a:pt x="5215497" y="1738700"/>
                  <a:pt x="5191094" y="1758992"/>
                  <a:pt x="5195568" y="1733434"/>
                </a:cubicBezTo>
                <a:close/>
                <a:moveTo>
                  <a:pt x="5244142" y="1731237"/>
                </a:moveTo>
                <a:lnTo>
                  <a:pt x="5245025" y="1734081"/>
                </a:lnTo>
                <a:lnTo>
                  <a:pt x="5242360" y="1733027"/>
                </a:lnTo>
                <a:close/>
                <a:moveTo>
                  <a:pt x="4817740" y="1730269"/>
                </a:moveTo>
                <a:cubicBezTo>
                  <a:pt x="4806570" y="1725604"/>
                  <a:pt x="4804617" y="1740390"/>
                  <a:pt x="4792376" y="1733542"/>
                </a:cubicBezTo>
                <a:cubicBezTo>
                  <a:pt x="4789856" y="1753892"/>
                  <a:pt x="4796473" y="1759728"/>
                  <a:pt x="4797974" y="1773641"/>
                </a:cubicBezTo>
                <a:cubicBezTo>
                  <a:pt x="4803972" y="1774377"/>
                  <a:pt x="4809920" y="1775167"/>
                  <a:pt x="4815893" y="1775986"/>
                </a:cubicBezTo>
                <a:cubicBezTo>
                  <a:pt x="4820392" y="1758638"/>
                  <a:pt x="4820794" y="1748654"/>
                  <a:pt x="4817740" y="1730269"/>
                </a:cubicBezTo>
                <a:close/>
                <a:moveTo>
                  <a:pt x="4767794" y="1724241"/>
                </a:moveTo>
                <a:cubicBezTo>
                  <a:pt x="4764828" y="1725073"/>
                  <a:pt x="4762351" y="1726914"/>
                  <a:pt x="4760181" y="1729370"/>
                </a:cubicBezTo>
                <a:cubicBezTo>
                  <a:pt x="4759538" y="1753809"/>
                  <a:pt x="4774109" y="1731632"/>
                  <a:pt x="4773948" y="1744290"/>
                </a:cubicBezTo>
                <a:cubicBezTo>
                  <a:pt x="4778181" y="1743717"/>
                  <a:pt x="4777455" y="1732807"/>
                  <a:pt x="4778341" y="1725169"/>
                </a:cubicBezTo>
                <a:cubicBezTo>
                  <a:pt x="4774216" y="1723586"/>
                  <a:pt x="4770760" y="1723409"/>
                  <a:pt x="4767794" y="1724241"/>
                </a:cubicBezTo>
                <a:close/>
                <a:moveTo>
                  <a:pt x="6268980" y="1715487"/>
                </a:moveTo>
                <a:cubicBezTo>
                  <a:pt x="6278437" y="1752228"/>
                  <a:pt x="6281701" y="1737663"/>
                  <a:pt x="6273639" y="1781742"/>
                </a:cubicBezTo>
                <a:cubicBezTo>
                  <a:pt x="6263249" y="1778878"/>
                  <a:pt x="6231989" y="1764205"/>
                  <a:pt x="6237291" y="1790144"/>
                </a:cubicBezTo>
                <a:cubicBezTo>
                  <a:pt x="6240051" y="1771487"/>
                  <a:pt x="6242519" y="1800838"/>
                  <a:pt x="6247716" y="1798192"/>
                </a:cubicBezTo>
                <a:cubicBezTo>
                  <a:pt x="6263249" y="1794973"/>
                  <a:pt x="6262284" y="1800972"/>
                  <a:pt x="6276640" y="1795299"/>
                </a:cubicBezTo>
                <a:cubicBezTo>
                  <a:pt x="6275059" y="1807957"/>
                  <a:pt x="6280953" y="1808911"/>
                  <a:pt x="6283040" y="1815758"/>
                </a:cubicBezTo>
                <a:cubicBezTo>
                  <a:pt x="6276238" y="1815675"/>
                  <a:pt x="6279665" y="1837090"/>
                  <a:pt x="6271522" y="1834006"/>
                </a:cubicBezTo>
                <a:cubicBezTo>
                  <a:pt x="6272191" y="1795462"/>
                  <a:pt x="6238797" y="1838235"/>
                  <a:pt x="6222135" y="1807903"/>
                </a:cubicBezTo>
                <a:cubicBezTo>
                  <a:pt x="6222728" y="1773887"/>
                  <a:pt x="6169210" y="1768921"/>
                  <a:pt x="6154318" y="1792544"/>
                </a:cubicBezTo>
                <a:cubicBezTo>
                  <a:pt x="6170012" y="1798217"/>
                  <a:pt x="6179416" y="1795654"/>
                  <a:pt x="6186327" y="1803183"/>
                </a:cubicBezTo>
                <a:cubicBezTo>
                  <a:pt x="6180436" y="1802610"/>
                  <a:pt x="6183619" y="1821104"/>
                  <a:pt x="6178369" y="1821840"/>
                </a:cubicBezTo>
                <a:cubicBezTo>
                  <a:pt x="6173198" y="1819687"/>
                  <a:pt x="6153995" y="1815758"/>
                  <a:pt x="6157692" y="1799500"/>
                </a:cubicBezTo>
                <a:cubicBezTo>
                  <a:pt x="6150030" y="1817694"/>
                  <a:pt x="6139319" y="1802610"/>
                  <a:pt x="6132083" y="1809266"/>
                </a:cubicBezTo>
                <a:cubicBezTo>
                  <a:pt x="6137311" y="1790116"/>
                  <a:pt x="6121508" y="1773858"/>
                  <a:pt x="6118532" y="1787934"/>
                </a:cubicBezTo>
                <a:cubicBezTo>
                  <a:pt x="6121263" y="1789652"/>
                  <a:pt x="6125600" y="1789025"/>
                  <a:pt x="6125416" y="1795273"/>
                </a:cubicBezTo>
                <a:cubicBezTo>
                  <a:pt x="6086521" y="1833596"/>
                  <a:pt x="6043351" y="1769196"/>
                  <a:pt x="6009314" y="1819630"/>
                </a:cubicBezTo>
                <a:cubicBezTo>
                  <a:pt x="6000508" y="1810085"/>
                  <a:pt x="6013895" y="1788071"/>
                  <a:pt x="6007009" y="1786490"/>
                </a:cubicBezTo>
                <a:cubicBezTo>
                  <a:pt x="5989282" y="1821185"/>
                  <a:pt x="5956072" y="1770505"/>
                  <a:pt x="5930517" y="1809429"/>
                </a:cubicBezTo>
                <a:cubicBezTo>
                  <a:pt x="5930247" y="1801628"/>
                  <a:pt x="5931884" y="1790909"/>
                  <a:pt x="5927700" y="1789325"/>
                </a:cubicBezTo>
                <a:cubicBezTo>
                  <a:pt x="5925227" y="1798040"/>
                  <a:pt x="5915859" y="1800236"/>
                  <a:pt x="5907321" y="1798572"/>
                </a:cubicBezTo>
                <a:lnTo>
                  <a:pt x="5893384" y="1785989"/>
                </a:lnTo>
                <a:lnTo>
                  <a:pt x="5901578" y="1780645"/>
                </a:lnTo>
                <a:cubicBezTo>
                  <a:pt x="5934932" y="1771100"/>
                  <a:pt x="5971454" y="1789176"/>
                  <a:pt x="6000103" y="1778987"/>
                </a:cubicBezTo>
                <a:cubicBezTo>
                  <a:pt x="6001146" y="1762839"/>
                  <a:pt x="6007603" y="1759703"/>
                  <a:pt x="6001388" y="1746392"/>
                </a:cubicBezTo>
                <a:cubicBezTo>
                  <a:pt x="6014217" y="1764585"/>
                  <a:pt x="6033869" y="1774706"/>
                  <a:pt x="6047690" y="1758967"/>
                </a:cubicBezTo>
                <a:cubicBezTo>
                  <a:pt x="6046455" y="1777243"/>
                  <a:pt x="6055724" y="1778933"/>
                  <a:pt x="6064832" y="1780923"/>
                </a:cubicBezTo>
                <a:cubicBezTo>
                  <a:pt x="6064967" y="1772549"/>
                  <a:pt x="6060602" y="1771215"/>
                  <a:pt x="6062020" y="1760822"/>
                </a:cubicBezTo>
                <a:cubicBezTo>
                  <a:pt x="6066949" y="1761175"/>
                  <a:pt x="6069737" y="1764912"/>
                  <a:pt x="6072490" y="1768812"/>
                </a:cubicBezTo>
                <a:cubicBezTo>
                  <a:pt x="6072762" y="1762240"/>
                  <a:pt x="6069897" y="1760656"/>
                  <a:pt x="6069469" y="1755201"/>
                </a:cubicBezTo>
                <a:cubicBezTo>
                  <a:pt x="6079370" y="1765705"/>
                  <a:pt x="6088315" y="1739791"/>
                  <a:pt x="6090944" y="1757984"/>
                </a:cubicBezTo>
                <a:cubicBezTo>
                  <a:pt x="6086606" y="1760711"/>
                  <a:pt x="6082561" y="1763984"/>
                  <a:pt x="6079693" y="1769714"/>
                </a:cubicBezTo>
                <a:cubicBezTo>
                  <a:pt x="6086498" y="1769113"/>
                  <a:pt x="6087300" y="1778059"/>
                  <a:pt x="6093756" y="1778059"/>
                </a:cubicBezTo>
                <a:cubicBezTo>
                  <a:pt x="6089546" y="1752721"/>
                  <a:pt x="6104090" y="1766877"/>
                  <a:pt x="6102189" y="1746309"/>
                </a:cubicBezTo>
                <a:cubicBezTo>
                  <a:pt x="6114413" y="1765923"/>
                  <a:pt x="6120028" y="1768185"/>
                  <a:pt x="6137764" y="1757549"/>
                </a:cubicBezTo>
                <a:cubicBezTo>
                  <a:pt x="6136156" y="1772277"/>
                  <a:pt x="6137655" y="1782235"/>
                  <a:pt x="6143868" y="1784551"/>
                </a:cubicBezTo>
                <a:cubicBezTo>
                  <a:pt x="6135194" y="1753239"/>
                  <a:pt x="6169987" y="1760903"/>
                  <a:pt x="6176632" y="1775688"/>
                </a:cubicBezTo>
                <a:cubicBezTo>
                  <a:pt x="6177163" y="1766713"/>
                  <a:pt x="6175503" y="1761094"/>
                  <a:pt x="6173813" y="1755556"/>
                </a:cubicBezTo>
                <a:cubicBezTo>
                  <a:pt x="6197038" y="1763494"/>
                  <a:pt x="6220178" y="1762541"/>
                  <a:pt x="6239041" y="1744428"/>
                </a:cubicBezTo>
                <a:cubicBezTo>
                  <a:pt x="6235611" y="1773477"/>
                  <a:pt x="6260999" y="1765949"/>
                  <a:pt x="6270777" y="1761722"/>
                </a:cubicBezTo>
                <a:cubicBezTo>
                  <a:pt x="6269354" y="1753758"/>
                  <a:pt x="6267529" y="1746392"/>
                  <a:pt x="6264375" y="1741209"/>
                </a:cubicBezTo>
                <a:cubicBezTo>
                  <a:pt x="6269410" y="1760084"/>
                  <a:pt x="6248224" y="1757303"/>
                  <a:pt x="6249808" y="1745900"/>
                </a:cubicBezTo>
                <a:cubicBezTo>
                  <a:pt x="6269621" y="1752203"/>
                  <a:pt x="6263705" y="1725687"/>
                  <a:pt x="6268980" y="1715487"/>
                </a:cubicBezTo>
                <a:close/>
                <a:moveTo>
                  <a:pt x="5148065" y="1714544"/>
                </a:moveTo>
                <a:cubicBezTo>
                  <a:pt x="5149291" y="1713387"/>
                  <a:pt x="5150759" y="1714925"/>
                  <a:pt x="5152792" y="1721349"/>
                </a:cubicBezTo>
                <a:cubicBezTo>
                  <a:pt x="5148428" y="1722222"/>
                  <a:pt x="5150331" y="1728279"/>
                  <a:pt x="5152258" y="1734445"/>
                </a:cubicBezTo>
                <a:cubicBezTo>
                  <a:pt x="5146156" y="1733296"/>
                  <a:pt x="5142908" y="1738179"/>
                  <a:pt x="5141035" y="1746091"/>
                </a:cubicBezTo>
                <a:cubicBezTo>
                  <a:pt x="5143228" y="1746690"/>
                  <a:pt x="5145236" y="1747592"/>
                  <a:pt x="5144407" y="1753128"/>
                </a:cubicBezTo>
                <a:cubicBezTo>
                  <a:pt x="5141997" y="1752747"/>
                  <a:pt x="5139584" y="1752446"/>
                  <a:pt x="5137202" y="1752174"/>
                </a:cubicBezTo>
                <a:cubicBezTo>
                  <a:pt x="5137473" y="1745627"/>
                  <a:pt x="5134607" y="1744018"/>
                  <a:pt x="5134124" y="1738563"/>
                </a:cubicBezTo>
                <a:cubicBezTo>
                  <a:pt x="5142779" y="1745742"/>
                  <a:pt x="5144376" y="1718018"/>
                  <a:pt x="5148065" y="1714544"/>
                </a:cubicBezTo>
                <a:close/>
                <a:moveTo>
                  <a:pt x="5329638" y="1711477"/>
                </a:moveTo>
                <a:cubicBezTo>
                  <a:pt x="5339202" y="1716795"/>
                  <a:pt x="5345872" y="1726644"/>
                  <a:pt x="5350132" y="1740447"/>
                </a:cubicBezTo>
                <a:cubicBezTo>
                  <a:pt x="5338856" y="1737827"/>
                  <a:pt x="5328944" y="1733027"/>
                  <a:pt x="5329638" y="1711477"/>
                </a:cubicBezTo>
                <a:close/>
                <a:moveTo>
                  <a:pt x="959442" y="1707794"/>
                </a:moveTo>
                <a:cubicBezTo>
                  <a:pt x="963137" y="1728308"/>
                  <a:pt x="969028" y="1729997"/>
                  <a:pt x="977093" y="1716661"/>
                </a:cubicBezTo>
                <a:cubicBezTo>
                  <a:pt x="978485" y="1730544"/>
                  <a:pt x="982421" y="1742082"/>
                  <a:pt x="972217" y="1748820"/>
                </a:cubicBezTo>
                <a:cubicBezTo>
                  <a:pt x="972189" y="1734553"/>
                  <a:pt x="963753" y="1733654"/>
                  <a:pt x="954808" y="1733408"/>
                </a:cubicBezTo>
                <a:cubicBezTo>
                  <a:pt x="955826" y="1723697"/>
                  <a:pt x="954459" y="1709212"/>
                  <a:pt x="959442" y="1707794"/>
                </a:cubicBezTo>
                <a:close/>
                <a:moveTo>
                  <a:pt x="5236252" y="1705884"/>
                </a:moveTo>
                <a:cubicBezTo>
                  <a:pt x="5245869" y="1705449"/>
                  <a:pt x="5267944" y="1716443"/>
                  <a:pt x="5256965" y="1728308"/>
                </a:cubicBezTo>
                <a:cubicBezTo>
                  <a:pt x="5257955" y="1723001"/>
                  <a:pt x="5254606" y="1722723"/>
                  <a:pt x="5250869" y="1724499"/>
                </a:cubicBezTo>
                <a:lnTo>
                  <a:pt x="5244142" y="1731237"/>
                </a:lnTo>
                <a:close/>
                <a:moveTo>
                  <a:pt x="4992081" y="1697095"/>
                </a:moveTo>
                <a:lnTo>
                  <a:pt x="4993844" y="1698819"/>
                </a:lnTo>
                <a:cubicBezTo>
                  <a:pt x="4992266" y="1702474"/>
                  <a:pt x="4989963" y="1706649"/>
                  <a:pt x="4995000" y="1707330"/>
                </a:cubicBezTo>
                <a:close/>
                <a:moveTo>
                  <a:pt x="8793200" y="1693911"/>
                </a:moveTo>
                <a:cubicBezTo>
                  <a:pt x="8800177" y="1693580"/>
                  <a:pt x="8806460" y="1694600"/>
                  <a:pt x="8811294" y="1698167"/>
                </a:cubicBezTo>
                <a:cubicBezTo>
                  <a:pt x="8786385" y="1693636"/>
                  <a:pt x="8745702" y="1750702"/>
                  <a:pt x="8731965" y="1701002"/>
                </a:cubicBezTo>
                <a:cubicBezTo>
                  <a:pt x="8740707" y="1705692"/>
                  <a:pt x="8755707" y="1701417"/>
                  <a:pt x="8770936" y="1697754"/>
                </a:cubicBezTo>
                <a:cubicBezTo>
                  <a:pt x="8778549" y="1695922"/>
                  <a:pt x="8786222" y="1694241"/>
                  <a:pt x="8793200" y="1693911"/>
                </a:cubicBezTo>
                <a:close/>
                <a:moveTo>
                  <a:pt x="4970465" y="1691099"/>
                </a:moveTo>
                <a:cubicBezTo>
                  <a:pt x="4966635" y="1715839"/>
                  <a:pt x="4986614" y="1718513"/>
                  <a:pt x="4984767" y="1692954"/>
                </a:cubicBezTo>
                <a:cubicBezTo>
                  <a:pt x="4979998" y="1692382"/>
                  <a:pt x="4975206" y="1691726"/>
                  <a:pt x="4970465" y="1691099"/>
                </a:cubicBezTo>
                <a:close/>
                <a:moveTo>
                  <a:pt x="4934893" y="1679942"/>
                </a:moveTo>
                <a:cubicBezTo>
                  <a:pt x="4934655" y="1696637"/>
                  <a:pt x="4946358" y="1694372"/>
                  <a:pt x="4955868" y="1695764"/>
                </a:cubicBezTo>
                <a:cubicBezTo>
                  <a:pt x="4960179" y="1672579"/>
                  <a:pt x="4942100" y="1684824"/>
                  <a:pt x="4934893" y="1679942"/>
                </a:cubicBezTo>
                <a:close/>
                <a:moveTo>
                  <a:pt x="5766718" y="1670889"/>
                </a:moveTo>
                <a:cubicBezTo>
                  <a:pt x="5772606" y="1673859"/>
                  <a:pt x="5777100" y="1682900"/>
                  <a:pt x="5769683" y="1690033"/>
                </a:cubicBezTo>
                <a:cubicBezTo>
                  <a:pt x="5769789" y="1673696"/>
                  <a:pt x="5757624" y="1686517"/>
                  <a:pt x="5755377" y="1688181"/>
                </a:cubicBezTo>
                <a:cubicBezTo>
                  <a:pt x="5753541" y="1671021"/>
                  <a:pt x="5760827" y="1667920"/>
                  <a:pt x="5766718" y="1670889"/>
                </a:cubicBezTo>
                <a:close/>
                <a:moveTo>
                  <a:pt x="8926452" y="1669524"/>
                </a:moveTo>
                <a:cubicBezTo>
                  <a:pt x="8928943" y="1670986"/>
                  <a:pt x="8931462" y="1674495"/>
                  <a:pt x="8934375" y="1681362"/>
                </a:cubicBezTo>
                <a:cubicBezTo>
                  <a:pt x="8926822" y="1677759"/>
                  <a:pt x="8904939" y="1691345"/>
                  <a:pt x="8894948" y="1676205"/>
                </a:cubicBezTo>
                <a:cubicBezTo>
                  <a:pt x="8906157" y="1678181"/>
                  <a:pt x="8913102" y="1672605"/>
                  <a:pt x="8918701" y="1669964"/>
                </a:cubicBezTo>
                <a:cubicBezTo>
                  <a:pt x="8921499" y="1668645"/>
                  <a:pt x="8923961" y="1668061"/>
                  <a:pt x="8926452" y="1669524"/>
                </a:cubicBezTo>
                <a:close/>
                <a:moveTo>
                  <a:pt x="5092981" y="1661922"/>
                </a:moveTo>
                <a:cubicBezTo>
                  <a:pt x="5087534" y="1663262"/>
                  <a:pt x="5088168" y="1684901"/>
                  <a:pt x="5082020" y="1692408"/>
                </a:cubicBezTo>
                <a:cubicBezTo>
                  <a:pt x="5083521" y="1708531"/>
                  <a:pt x="5088316" y="1673725"/>
                  <a:pt x="5100126" y="1688235"/>
                </a:cubicBezTo>
                <a:cubicBezTo>
                  <a:pt x="5097877" y="1682616"/>
                  <a:pt x="5095279" y="1669604"/>
                  <a:pt x="5100931" y="1668624"/>
                </a:cubicBezTo>
                <a:cubicBezTo>
                  <a:pt x="5097287" y="1663285"/>
                  <a:pt x="5094796" y="1661476"/>
                  <a:pt x="5092981" y="1661922"/>
                </a:cubicBezTo>
                <a:close/>
                <a:moveTo>
                  <a:pt x="5601595" y="1658103"/>
                </a:moveTo>
                <a:lnTo>
                  <a:pt x="5601314" y="1661640"/>
                </a:lnTo>
                <a:lnTo>
                  <a:pt x="5599075" y="1659105"/>
                </a:lnTo>
                <a:close/>
                <a:moveTo>
                  <a:pt x="5381671" y="1655753"/>
                </a:moveTo>
                <a:cubicBezTo>
                  <a:pt x="5383863" y="1656964"/>
                  <a:pt x="5386223" y="1660249"/>
                  <a:pt x="5388988" y="1666768"/>
                </a:cubicBezTo>
                <a:cubicBezTo>
                  <a:pt x="5379751" y="1664369"/>
                  <a:pt x="5364189" y="1684526"/>
                  <a:pt x="5360092" y="1669578"/>
                </a:cubicBezTo>
                <a:cubicBezTo>
                  <a:pt x="5366721" y="1667968"/>
                  <a:pt x="5371178" y="1660746"/>
                  <a:pt x="5375361" y="1657186"/>
                </a:cubicBezTo>
                <a:cubicBezTo>
                  <a:pt x="5377455" y="1655406"/>
                  <a:pt x="5379479" y="1654542"/>
                  <a:pt x="5381671" y="1655753"/>
                </a:cubicBezTo>
                <a:close/>
                <a:moveTo>
                  <a:pt x="5886808" y="1639546"/>
                </a:moveTo>
                <a:cubicBezTo>
                  <a:pt x="5896371" y="1640854"/>
                  <a:pt x="5905929" y="1642083"/>
                  <a:pt x="5915461" y="1643309"/>
                </a:cubicBezTo>
                <a:cubicBezTo>
                  <a:pt x="5913673" y="1666960"/>
                  <a:pt x="5884986" y="1667533"/>
                  <a:pt x="5886808" y="1639546"/>
                </a:cubicBezTo>
                <a:close/>
                <a:moveTo>
                  <a:pt x="5964452" y="1634263"/>
                </a:moveTo>
                <a:cubicBezTo>
                  <a:pt x="5969093" y="1633471"/>
                  <a:pt x="5973985" y="1634126"/>
                  <a:pt x="5978832" y="1635811"/>
                </a:cubicBezTo>
                <a:cubicBezTo>
                  <a:pt x="5988528" y="1639185"/>
                  <a:pt x="5998052" y="1646679"/>
                  <a:pt x="6005057" y="1654958"/>
                </a:cubicBezTo>
                <a:cubicBezTo>
                  <a:pt x="5991745" y="1648166"/>
                  <a:pt x="5987648" y="1660660"/>
                  <a:pt x="5976156" y="1657742"/>
                </a:cubicBezTo>
                <a:cubicBezTo>
                  <a:pt x="5981886" y="1629591"/>
                  <a:pt x="5954462" y="1666525"/>
                  <a:pt x="5951568" y="1641401"/>
                </a:cubicBezTo>
                <a:cubicBezTo>
                  <a:pt x="5955417" y="1637296"/>
                  <a:pt x="5959810" y="1635056"/>
                  <a:pt x="5964452" y="1634263"/>
                </a:cubicBezTo>
                <a:close/>
                <a:moveTo>
                  <a:pt x="6092261" y="1633463"/>
                </a:moveTo>
                <a:cubicBezTo>
                  <a:pt x="6104714" y="1639382"/>
                  <a:pt x="6122129" y="1633872"/>
                  <a:pt x="6127028" y="1664260"/>
                </a:cubicBezTo>
                <a:cubicBezTo>
                  <a:pt x="6120894" y="1645385"/>
                  <a:pt x="6094675" y="1658232"/>
                  <a:pt x="6092261" y="1633463"/>
                </a:cubicBezTo>
                <a:close/>
                <a:moveTo>
                  <a:pt x="6142969" y="1626888"/>
                </a:moveTo>
                <a:cubicBezTo>
                  <a:pt x="6145966" y="1633082"/>
                  <a:pt x="6153466" y="1629425"/>
                  <a:pt x="6164182" y="1636218"/>
                </a:cubicBezTo>
                <a:cubicBezTo>
                  <a:pt x="6163834" y="1644947"/>
                  <a:pt x="6163513" y="1653621"/>
                  <a:pt x="6163162" y="1662375"/>
                </a:cubicBezTo>
                <a:cubicBezTo>
                  <a:pt x="6153092" y="1659921"/>
                  <a:pt x="6138363" y="1664804"/>
                  <a:pt x="6138604" y="1645983"/>
                </a:cubicBezTo>
                <a:cubicBezTo>
                  <a:pt x="6151270" y="1646966"/>
                  <a:pt x="6131828" y="1623397"/>
                  <a:pt x="6142969" y="1626888"/>
                </a:cubicBezTo>
                <a:close/>
                <a:moveTo>
                  <a:pt x="5761327" y="1624505"/>
                </a:moveTo>
                <a:lnTo>
                  <a:pt x="5760057" y="1637925"/>
                </a:lnTo>
                <a:cubicBezTo>
                  <a:pt x="5759109" y="1641808"/>
                  <a:pt x="5757315" y="1643907"/>
                  <a:pt x="5753563" y="1641862"/>
                </a:cubicBezTo>
                <a:close/>
                <a:moveTo>
                  <a:pt x="5761443" y="1623288"/>
                </a:moveTo>
                <a:lnTo>
                  <a:pt x="5761673" y="1623738"/>
                </a:lnTo>
                <a:lnTo>
                  <a:pt x="5761327" y="1624505"/>
                </a:lnTo>
                <a:close/>
                <a:moveTo>
                  <a:pt x="5606403" y="1622824"/>
                </a:moveTo>
                <a:cubicBezTo>
                  <a:pt x="5613473" y="1644838"/>
                  <a:pt x="5645749" y="1625006"/>
                  <a:pt x="5651721" y="1661640"/>
                </a:cubicBezTo>
                <a:cubicBezTo>
                  <a:pt x="5658926" y="1650892"/>
                  <a:pt x="5648213" y="1641920"/>
                  <a:pt x="5656623" y="1629371"/>
                </a:cubicBezTo>
                <a:cubicBezTo>
                  <a:pt x="5668810" y="1669661"/>
                  <a:pt x="5694388" y="1641510"/>
                  <a:pt x="5716192" y="1669959"/>
                </a:cubicBezTo>
                <a:cubicBezTo>
                  <a:pt x="5686835" y="1653429"/>
                  <a:pt x="5645051" y="1694126"/>
                  <a:pt x="5619769" y="1650866"/>
                </a:cubicBezTo>
                <a:lnTo>
                  <a:pt x="5601595" y="1658103"/>
                </a:lnTo>
                <a:lnTo>
                  <a:pt x="5602805" y="1642908"/>
                </a:lnTo>
                <a:cubicBezTo>
                  <a:pt x="5601536" y="1634909"/>
                  <a:pt x="5600616" y="1626684"/>
                  <a:pt x="5606403" y="1622824"/>
                </a:cubicBezTo>
                <a:close/>
                <a:moveTo>
                  <a:pt x="6053089" y="1621787"/>
                </a:moveTo>
                <a:cubicBezTo>
                  <a:pt x="6051644" y="1648630"/>
                  <a:pt x="6081105" y="1626616"/>
                  <a:pt x="6084590" y="1645574"/>
                </a:cubicBezTo>
                <a:cubicBezTo>
                  <a:pt x="6063859" y="1653893"/>
                  <a:pt x="6027140" y="1662103"/>
                  <a:pt x="6013184" y="1629726"/>
                </a:cubicBezTo>
                <a:cubicBezTo>
                  <a:pt x="6024137" y="1610848"/>
                  <a:pt x="6034982" y="1644045"/>
                  <a:pt x="6048778" y="1640909"/>
                </a:cubicBezTo>
                <a:cubicBezTo>
                  <a:pt x="6049634" y="1633354"/>
                  <a:pt x="6048886" y="1622251"/>
                  <a:pt x="6053089" y="1621787"/>
                </a:cubicBezTo>
                <a:close/>
                <a:moveTo>
                  <a:pt x="5293800" y="1620156"/>
                </a:moveTo>
                <a:cubicBezTo>
                  <a:pt x="5292489" y="1619368"/>
                  <a:pt x="5290975" y="1620275"/>
                  <a:pt x="5289472" y="1621925"/>
                </a:cubicBezTo>
                <a:cubicBezTo>
                  <a:pt x="5286463" y="1625227"/>
                  <a:pt x="5283505" y="1631501"/>
                  <a:pt x="5282312" y="1633137"/>
                </a:cubicBezTo>
                <a:cubicBezTo>
                  <a:pt x="5284964" y="1643309"/>
                  <a:pt x="5293456" y="1644073"/>
                  <a:pt x="5299721" y="1648575"/>
                </a:cubicBezTo>
                <a:cubicBezTo>
                  <a:pt x="5299831" y="1642272"/>
                  <a:pt x="5295518" y="1642902"/>
                  <a:pt x="5292812" y="1641072"/>
                </a:cubicBezTo>
                <a:cubicBezTo>
                  <a:pt x="5292517" y="1633434"/>
                  <a:pt x="5294045" y="1629563"/>
                  <a:pt x="5296909" y="1628552"/>
                </a:cubicBezTo>
                <a:cubicBezTo>
                  <a:pt x="5296219" y="1623424"/>
                  <a:pt x="5295111" y="1620943"/>
                  <a:pt x="5293800" y="1620156"/>
                </a:cubicBezTo>
                <a:close/>
                <a:moveTo>
                  <a:pt x="5743811" y="1614396"/>
                </a:moveTo>
                <a:cubicBezTo>
                  <a:pt x="5747776" y="1634689"/>
                  <a:pt x="5741432" y="1641238"/>
                  <a:pt x="5749202" y="1661012"/>
                </a:cubicBezTo>
                <a:cubicBezTo>
                  <a:pt x="5743604" y="1667914"/>
                  <a:pt x="5739877" y="1667450"/>
                  <a:pt x="5734848" y="1659185"/>
                </a:cubicBezTo>
                <a:cubicBezTo>
                  <a:pt x="5734121" y="1667040"/>
                  <a:pt x="5733160" y="1674486"/>
                  <a:pt x="5727134" y="1671325"/>
                </a:cubicBezTo>
                <a:cubicBezTo>
                  <a:pt x="5733401" y="1641456"/>
                  <a:pt x="5736050" y="1647839"/>
                  <a:pt x="5721538" y="1631198"/>
                </a:cubicBezTo>
                <a:cubicBezTo>
                  <a:pt x="5731363" y="1629889"/>
                  <a:pt x="5735058" y="1630244"/>
                  <a:pt x="5743811" y="1614396"/>
                </a:cubicBezTo>
                <a:close/>
                <a:moveTo>
                  <a:pt x="5931861" y="1614096"/>
                </a:moveTo>
                <a:cubicBezTo>
                  <a:pt x="5936729" y="1612558"/>
                  <a:pt x="5941892" y="1611641"/>
                  <a:pt x="5949003" y="1614806"/>
                </a:cubicBezTo>
                <a:cubicBezTo>
                  <a:pt x="5949535" y="1624299"/>
                  <a:pt x="5954464" y="1626619"/>
                  <a:pt x="5955401" y="1635373"/>
                </a:cubicBezTo>
                <a:cubicBezTo>
                  <a:pt x="5937485" y="1624245"/>
                  <a:pt x="5930787" y="1625937"/>
                  <a:pt x="5916513" y="1617125"/>
                </a:cubicBezTo>
                <a:cubicBezTo>
                  <a:pt x="5922429" y="1617793"/>
                  <a:pt x="5926999" y="1615633"/>
                  <a:pt x="5931861" y="1614096"/>
                </a:cubicBezTo>
                <a:close/>
                <a:moveTo>
                  <a:pt x="5783570" y="1612747"/>
                </a:moveTo>
                <a:cubicBezTo>
                  <a:pt x="5797749" y="1614121"/>
                  <a:pt x="5814070" y="1621321"/>
                  <a:pt x="5826448" y="1618595"/>
                </a:cubicBezTo>
                <a:cubicBezTo>
                  <a:pt x="5822185" y="1615977"/>
                  <a:pt x="5813346" y="1635863"/>
                  <a:pt x="5822109" y="1637716"/>
                </a:cubicBezTo>
                <a:cubicBezTo>
                  <a:pt x="5837802" y="1617561"/>
                  <a:pt x="5862874" y="1652748"/>
                  <a:pt x="5879158" y="1651737"/>
                </a:cubicBezTo>
                <a:cubicBezTo>
                  <a:pt x="5859556" y="1656840"/>
                  <a:pt x="5830893" y="1663684"/>
                  <a:pt x="5818279" y="1643773"/>
                </a:cubicBezTo>
                <a:cubicBezTo>
                  <a:pt x="5812998" y="1660139"/>
                  <a:pt x="5806039" y="1654821"/>
                  <a:pt x="5796531" y="1647401"/>
                </a:cubicBezTo>
                <a:cubicBezTo>
                  <a:pt x="5795805" y="1658830"/>
                  <a:pt x="5796531" y="1667914"/>
                  <a:pt x="5799076" y="1674077"/>
                </a:cubicBezTo>
                <a:cubicBezTo>
                  <a:pt x="5792193" y="1666631"/>
                  <a:pt x="5784000" y="1661196"/>
                  <a:pt x="5776929" y="1653990"/>
                </a:cubicBezTo>
                <a:lnTo>
                  <a:pt x="5761673" y="1623738"/>
                </a:lnTo>
                <a:lnTo>
                  <a:pt x="5764674" y="1617025"/>
                </a:lnTo>
                <a:cubicBezTo>
                  <a:pt x="5769929" y="1612830"/>
                  <a:pt x="5776484" y="1612059"/>
                  <a:pt x="5783570" y="1612747"/>
                </a:cubicBezTo>
                <a:close/>
                <a:moveTo>
                  <a:pt x="6125976" y="1598494"/>
                </a:moveTo>
                <a:cubicBezTo>
                  <a:pt x="6131043" y="1634717"/>
                  <a:pt x="6162299" y="1592248"/>
                  <a:pt x="6172079" y="1617644"/>
                </a:cubicBezTo>
                <a:cubicBezTo>
                  <a:pt x="6154960" y="1614588"/>
                  <a:pt x="6139828" y="1615625"/>
                  <a:pt x="6131899" y="1632100"/>
                </a:cubicBezTo>
                <a:cubicBezTo>
                  <a:pt x="6130452" y="1593474"/>
                  <a:pt x="6119981" y="1642793"/>
                  <a:pt x="6114759" y="1610195"/>
                </a:cubicBezTo>
                <a:cubicBezTo>
                  <a:pt x="6121718" y="1613033"/>
                  <a:pt x="6122180" y="1602257"/>
                  <a:pt x="6125976" y="1598494"/>
                </a:cubicBezTo>
                <a:close/>
                <a:moveTo>
                  <a:pt x="4948663" y="1598351"/>
                </a:moveTo>
                <a:cubicBezTo>
                  <a:pt x="4941394" y="1599482"/>
                  <a:pt x="4932255" y="1604072"/>
                  <a:pt x="4923617" y="1599639"/>
                </a:cubicBezTo>
                <a:cubicBezTo>
                  <a:pt x="4933152" y="1620751"/>
                  <a:pt x="4943357" y="1607850"/>
                  <a:pt x="4962482" y="1617807"/>
                </a:cubicBezTo>
                <a:cubicBezTo>
                  <a:pt x="4961329" y="1599545"/>
                  <a:pt x="4955932" y="1597219"/>
                  <a:pt x="4948663" y="1598351"/>
                </a:cubicBezTo>
                <a:close/>
                <a:moveTo>
                  <a:pt x="5427858" y="1593064"/>
                </a:moveTo>
                <a:cubicBezTo>
                  <a:pt x="5417466" y="1592846"/>
                  <a:pt x="5418002" y="1622962"/>
                  <a:pt x="5430429" y="1619605"/>
                </a:cubicBezTo>
                <a:cubicBezTo>
                  <a:pt x="5430137" y="1611968"/>
                  <a:pt x="5431688" y="1608041"/>
                  <a:pt x="5434529" y="1606948"/>
                </a:cubicBezTo>
                <a:cubicBezTo>
                  <a:pt x="5433913" y="1599828"/>
                  <a:pt x="5427591" y="1601658"/>
                  <a:pt x="5427858" y="1593064"/>
                </a:cubicBezTo>
                <a:close/>
                <a:moveTo>
                  <a:pt x="945064" y="1589493"/>
                </a:moveTo>
                <a:cubicBezTo>
                  <a:pt x="940750" y="1590544"/>
                  <a:pt x="935467" y="1594184"/>
                  <a:pt x="927942" y="1592165"/>
                </a:cubicBezTo>
                <a:cubicBezTo>
                  <a:pt x="935762" y="1610032"/>
                  <a:pt x="945753" y="1617042"/>
                  <a:pt x="956360" y="1602366"/>
                </a:cubicBezTo>
                <a:cubicBezTo>
                  <a:pt x="952716" y="1589983"/>
                  <a:pt x="949375" y="1588442"/>
                  <a:pt x="945064" y="1589493"/>
                </a:cubicBezTo>
                <a:close/>
                <a:moveTo>
                  <a:pt x="4967358" y="1585647"/>
                </a:moveTo>
                <a:cubicBezTo>
                  <a:pt x="4966151" y="1610032"/>
                  <a:pt x="4971643" y="1623752"/>
                  <a:pt x="4979891" y="1633217"/>
                </a:cubicBezTo>
                <a:cubicBezTo>
                  <a:pt x="4966554" y="1634634"/>
                  <a:pt x="4956644" y="1639274"/>
                  <a:pt x="4943091" y="1654629"/>
                </a:cubicBezTo>
                <a:cubicBezTo>
                  <a:pt x="4933259" y="1646937"/>
                  <a:pt x="4948956" y="1637908"/>
                  <a:pt x="4940520" y="1628116"/>
                </a:cubicBezTo>
                <a:cubicBezTo>
                  <a:pt x="4929618" y="1626369"/>
                  <a:pt x="4926055" y="1640064"/>
                  <a:pt x="4918235" y="1644838"/>
                </a:cubicBezTo>
                <a:cubicBezTo>
                  <a:pt x="4929939" y="1656785"/>
                  <a:pt x="4945475" y="1682316"/>
                  <a:pt x="4953804" y="1656049"/>
                </a:cubicBezTo>
                <a:cubicBezTo>
                  <a:pt x="4962482" y="1658584"/>
                  <a:pt x="4965831" y="1684360"/>
                  <a:pt x="4971750" y="1658340"/>
                </a:cubicBezTo>
                <a:cubicBezTo>
                  <a:pt x="4972206" y="1673097"/>
                  <a:pt x="4980482" y="1676548"/>
                  <a:pt x="4987413" y="1680706"/>
                </a:cubicBezTo>
                <a:lnTo>
                  <a:pt x="4992081" y="1697095"/>
                </a:lnTo>
                <a:lnTo>
                  <a:pt x="4988329" y="1693419"/>
                </a:lnTo>
                <a:cubicBezTo>
                  <a:pt x="4990551" y="1714559"/>
                  <a:pt x="4981901" y="1712840"/>
                  <a:pt x="4979891" y="1725086"/>
                </a:cubicBezTo>
                <a:cubicBezTo>
                  <a:pt x="4960770" y="1713058"/>
                  <a:pt x="4934199" y="1715922"/>
                  <a:pt x="4918207" y="1736761"/>
                </a:cubicBezTo>
                <a:cubicBezTo>
                  <a:pt x="4914056" y="1735152"/>
                  <a:pt x="4915690" y="1724404"/>
                  <a:pt x="4915369" y="1716658"/>
                </a:cubicBezTo>
                <a:cubicBezTo>
                  <a:pt x="4877067" y="1729779"/>
                  <a:pt x="4853658" y="1709567"/>
                  <a:pt x="4827866" y="1744616"/>
                </a:cubicBezTo>
                <a:cubicBezTo>
                  <a:pt x="4822641" y="1775468"/>
                  <a:pt x="4840666" y="1769357"/>
                  <a:pt x="4844283" y="1786187"/>
                </a:cubicBezTo>
                <a:cubicBezTo>
                  <a:pt x="4856925" y="1773449"/>
                  <a:pt x="4835419" y="1763984"/>
                  <a:pt x="4830917" y="1758119"/>
                </a:cubicBezTo>
                <a:cubicBezTo>
                  <a:pt x="4841257" y="1736105"/>
                  <a:pt x="4863649" y="1783432"/>
                  <a:pt x="4860623" y="1735833"/>
                </a:cubicBezTo>
                <a:cubicBezTo>
                  <a:pt x="4869354" y="1734224"/>
                  <a:pt x="4867960" y="1748735"/>
                  <a:pt x="4878274" y="1744645"/>
                </a:cubicBezTo>
                <a:cubicBezTo>
                  <a:pt x="4887461" y="1747400"/>
                  <a:pt x="4872970" y="1755255"/>
                  <a:pt x="4877256" y="1770777"/>
                </a:cubicBezTo>
                <a:cubicBezTo>
                  <a:pt x="4889896" y="1750318"/>
                  <a:pt x="4894743" y="1744917"/>
                  <a:pt x="4917431" y="1756292"/>
                </a:cubicBezTo>
                <a:cubicBezTo>
                  <a:pt x="4914886" y="1774540"/>
                  <a:pt x="4906262" y="1779886"/>
                  <a:pt x="4898253" y="1786679"/>
                </a:cubicBezTo>
                <a:cubicBezTo>
                  <a:pt x="4905165" y="1797344"/>
                  <a:pt x="4922172" y="1810738"/>
                  <a:pt x="4926885" y="1790388"/>
                </a:cubicBezTo>
                <a:cubicBezTo>
                  <a:pt x="4934331" y="1793143"/>
                  <a:pt x="4921019" y="1807138"/>
                  <a:pt x="4929457" y="1816875"/>
                </a:cubicBezTo>
                <a:cubicBezTo>
                  <a:pt x="4942286" y="1807000"/>
                  <a:pt x="4955812" y="1809375"/>
                  <a:pt x="4970142" y="1789405"/>
                </a:cubicBezTo>
                <a:cubicBezTo>
                  <a:pt x="4979837" y="1799091"/>
                  <a:pt x="4958303" y="1801436"/>
                  <a:pt x="4961706" y="1821101"/>
                </a:cubicBezTo>
                <a:cubicBezTo>
                  <a:pt x="4964785" y="1833897"/>
                  <a:pt x="4968938" y="1789789"/>
                  <a:pt x="4983937" y="1804300"/>
                </a:cubicBezTo>
                <a:cubicBezTo>
                  <a:pt x="4983051" y="1795543"/>
                  <a:pt x="4978044" y="1793226"/>
                  <a:pt x="4977562" y="1783733"/>
                </a:cubicBezTo>
                <a:cubicBezTo>
                  <a:pt x="4982489" y="1767174"/>
                  <a:pt x="4988597" y="1816164"/>
                  <a:pt x="4998777" y="1793117"/>
                </a:cubicBezTo>
                <a:cubicBezTo>
                  <a:pt x="4992533" y="1763792"/>
                  <a:pt x="4981311" y="1754846"/>
                  <a:pt x="4968081" y="1749717"/>
                </a:cubicBezTo>
                <a:cubicBezTo>
                  <a:pt x="4979705" y="1737990"/>
                  <a:pt x="4987981" y="1755610"/>
                  <a:pt x="5004105" y="1747919"/>
                </a:cubicBezTo>
                <a:cubicBezTo>
                  <a:pt x="5000891" y="1767094"/>
                  <a:pt x="4991195" y="1779451"/>
                  <a:pt x="5006945" y="1767913"/>
                </a:cubicBezTo>
                <a:cubicBezTo>
                  <a:pt x="5006863" y="1784171"/>
                  <a:pt x="5006354" y="1799664"/>
                  <a:pt x="4998535" y="1799664"/>
                </a:cubicBezTo>
                <a:cubicBezTo>
                  <a:pt x="5015648" y="1792842"/>
                  <a:pt x="5031156" y="1825194"/>
                  <a:pt x="5048647" y="1806156"/>
                </a:cubicBezTo>
                <a:cubicBezTo>
                  <a:pt x="5043504" y="1778114"/>
                  <a:pt x="5019880" y="1812155"/>
                  <a:pt x="5013612" y="1781905"/>
                </a:cubicBezTo>
                <a:cubicBezTo>
                  <a:pt x="5016506" y="1766249"/>
                  <a:pt x="5030380" y="1783051"/>
                  <a:pt x="5031238" y="1790714"/>
                </a:cubicBezTo>
                <a:cubicBezTo>
                  <a:pt x="5034292" y="1792352"/>
                  <a:pt x="5034719" y="1788589"/>
                  <a:pt x="5035121" y="1784660"/>
                </a:cubicBezTo>
                <a:cubicBezTo>
                  <a:pt x="5034666" y="1779067"/>
                  <a:pt x="5036755" y="1778658"/>
                  <a:pt x="5038952" y="1778578"/>
                </a:cubicBezTo>
                <a:cubicBezTo>
                  <a:pt x="5033889" y="1768211"/>
                  <a:pt x="5023631" y="1766029"/>
                  <a:pt x="5014391" y="1762266"/>
                </a:cubicBezTo>
                <a:cubicBezTo>
                  <a:pt x="5014470" y="1745980"/>
                  <a:pt x="5020819" y="1742790"/>
                  <a:pt x="5022827" y="1730596"/>
                </a:cubicBezTo>
                <a:cubicBezTo>
                  <a:pt x="5026469" y="1759537"/>
                  <a:pt x="5043720" y="1767040"/>
                  <a:pt x="5060674" y="1774786"/>
                </a:cubicBezTo>
                <a:cubicBezTo>
                  <a:pt x="5061183" y="1792352"/>
                  <a:pt x="5040880" y="1766166"/>
                  <a:pt x="5045593" y="1792599"/>
                </a:cubicBezTo>
                <a:cubicBezTo>
                  <a:pt x="5055531" y="1799308"/>
                  <a:pt x="5055236" y="1784606"/>
                  <a:pt x="5063753" y="1788315"/>
                </a:cubicBezTo>
                <a:cubicBezTo>
                  <a:pt x="5061824" y="1800809"/>
                  <a:pt x="5049693" y="1791725"/>
                  <a:pt x="5052021" y="1813109"/>
                </a:cubicBezTo>
                <a:cubicBezTo>
                  <a:pt x="5061931" y="1819821"/>
                  <a:pt x="5061639" y="1805064"/>
                  <a:pt x="5070128" y="1808911"/>
                </a:cubicBezTo>
                <a:cubicBezTo>
                  <a:pt x="5068334" y="1794807"/>
                  <a:pt x="5061824" y="1778658"/>
                  <a:pt x="5068092" y="1769248"/>
                </a:cubicBezTo>
                <a:cubicBezTo>
                  <a:pt x="5077226" y="1771186"/>
                  <a:pt x="5074360" y="1792080"/>
                  <a:pt x="5073744" y="1809400"/>
                </a:cubicBezTo>
                <a:cubicBezTo>
                  <a:pt x="5084885" y="1806101"/>
                  <a:pt x="5083814" y="1822029"/>
                  <a:pt x="5094983" y="1818702"/>
                </a:cubicBezTo>
                <a:cubicBezTo>
                  <a:pt x="5096189" y="1807628"/>
                  <a:pt x="5089573" y="1801027"/>
                  <a:pt x="5095762" y="1799116"/>
                </a:cubicBezTo>
                <a:cubicBezTo>
                  <a:pt x="5095869" y="1782724"/>
                  <a:pt x="5083707" y="1795680"/>
                  <a:pt x="5081432" y="1797290"/>
                </a:cubicBezTo>
                <a:cubicBezTo>
                  <a:pt x="5085610" y="1781768"/>
                  <a:pt x="5083172" y="1783486"/>
                  <a:pt x="5086547" y="1758583"/>
                </a:cubicBezTo>
                <a:cubicBezTo>
                  <a:pt x="5070719" y="1769577"/>
                  <a:pt x="5061799" y="1737852"/>
                  <a:pt x="5059681" y="1709212"/>
                </a:cubicBezTo>
                <a:cubicBezTo>
                  <a:pt x="5055210" y="1720939"/>
                  <a:pt x="5049825" y="1730816"/>
                  <a:pt x="5047416" y="1746908"/>
                </a:cubicBezTo>
                <a:cubicBezTo>
                  <a:pt x="5026469" y="1753454"/>
                  <a:pt x="5034694" y="1713931"/>
                  <a:pt x="5012355" y="1722606"/>
                </a:cubicBezTo>
                <a:cubicBezTo>
                  <a:pt x="5016962" y="1713522"/>
                  <a:pt x="5016588" y="1693908"/>
                  <a:pt x="5027704" y="1698327"/>
                </a:cubicBezTo>
                <a:cubicBezTo>
                  <a:pt x="5014042" y="1672224"/>
                  <a:pt x="5005980" y="1748107"/>
                  <a:pt x="4990874" y="1719796"/>
                </a:cubicBezTo>
                <a:cubicBezTo>
                  <a:pt x="5000436" y="1695546"/>
                  <a:pt x="5029764" y="1648655"/>
                  <a:pt x="5049184" y="1701136"/>
                </a:cubicBezTo>
                <a:cubicBezTo>
                  <a:pt x="5059869" y="1693063"/>
                  <a:pt x="5067451" y="1678307"/>
                  <a:pt x="5072459" y="1658177"/>
                </a:cubicBezTo>
                <a:cubicBezTo>
                  <a:pt x="5049021" y="1679369"/>
                  <a:pt x="5015730" y="1646284"/>
                  <a:pt x="5016694" y="1611641"/>
                </a:cubicBezTo>
                <a:cubicBezTo>
                  <a:pt x="5007693" y="1628062"/>
                  <a:pt x="4997997" y="1642982"/>
                  <a:pt x="4982920" y="1646582"/>
                </a:cubicBezTo>
                <a:cubicBezTo>
                  <a:pt x="4990497" y="1620124"/>
                  <a:pt x="5006568" y="1611532"/>
                  <a:pt x="5020819" y="1599147"/>
                </a:cubicBezTo>
                <a:cubicBezTo>
                  <a:pt x="5019532" y="1583519"/>
                  <a:pt x="5004051" y="1592930"/>
                  <a:pt x="5013398" y="1604711"/>
                </a:cubicBezTo>
                <a:cubicBezTo>
                  <a:pt x="5002418" y="1605859"/>
                  <a:pt x="4995855" y="1585209"/>
                  <a:pt x="4991676" y="1608531"/>
                </a:cubicBezTo>
                <a:cubicBezTo>
                  <a:pt x="4987500" y="1606893"/>
                  <a:pt x="4989106" y="1596229"/>
                  <a:pt x="4988838" y="1588482"/>
                </a:cubicBezTo>
                <a:cubicBezTo>
                  <a:pt x="4978125" y="1592930"/>
                  <a:pt x="4977616" y="1592846"/>
                  <a:pt x="4967358" y="1585647"/>
                </a:cubicBezTo>
                <a:close/>
                <a:moveTo>
                  <a:pt x="1000406" y="1583191"/>
                </a:moveTo>
                <a:cubicBezTo>
                  <a:pt x="997602" y="1582819"/>
                  <a:pt x="994408" y="1583859"/>
                  <a:pt x="991189" y="1585575"/>
                </a:cubicBezTo>
                <a:cubicBezTo>
                  <a:pt x="984750" y="1589009"/>
                  <a:pt x="978215" y="1595152"/>
                  <a:pt x="974520" y="1598139"/>
                </a:cubicBezTo>
                <a:cubicBezTo>
                  <a:pt x="974331" y="1628062"/>
                  <a:pt x="998275" y="1606295"/>
                  <a:pt x="1003180" y="1601876"/>
                </a:cubicBezTo>
                <a:cubicBezTo>
                  <a:pt x="999001" y="1623480"/>
                  <a:pt x="986145" y="1618677"/>
                  <a:pt x="998090" y="1640582"/>
                </a:cubicBezTo>
                <a:cubicBezTo>
                  <a:pt x="983518" y="1652802"/>
                  <a:pt x="960297" y="1621842"/>
                  <a:pt x="957378" y="1668160"/>
                </a:cubicBezTo>
                <a:cubicBezTo>
                  <a:pt x="980841" y="1674214"/>
                  <a:pt x="1008882" y="1690852"/>
                  <a:pt x="1026480" y="1650837"/>
                </a:cubicBezTo>
                <a:cubicBezTo>
                  <a:pt x="1032908" y="1645657"/>
                  <a:pt x="1045686" y="1653621"/>
                  <a:pt x="1045123" y="1633598"/>
                </a:cubicBezTo>
                <a:cubicBezTo>
                  <a:pt x="1035695" y="1632564"/>
                  <a:pt x="1022945" y="1624651"/>
                  <a:pt x="1026480" y="1650837"/>
                </a:cubicBezTo>
                <a:cubicBezTo>
                  <a:pt x="1024444" y="1635700"/>
                  <a:pt x="1011748" y="1637280"/>
                  <a:pt x="1005724" y="1628443"/>
                </a:cubicBezTo>
                <a:cubicBezTo>
                  <a:pt x="1020909" y="1614342"/>
                  <a:pt x="1041319" y="1603213"/>
                  <a:pt x="1056132" y="1628388"/>
                </a:cubicBezTo>
                <a:cubicBezTo>
                  <a:pt x="1064594" y="1590008"/>
                  <a:pt x="1022678" y="1586492"/>
                  <a:pt x="1010089" y="1609430"/>
                </a:cubicBezTo>
                <a:cubicBezTo>
                  <a:pt x="1005643" y="1610768"/>
                  <a:pt x="998492" y="1588920"/>
                  <a:pt x="1007277" y="1589273"/>
                </a:cubicBezTo>
                <a:cubicBezTo>
                  <a:pt x="1005622" y="1585345"/>
                  <a:pt x="1003210" y="1583562"/>
                  <a:pt x="1000406" y="1583191"/>
                </a:cubicBezTo>
                <a:close/>
                <a:moveTo>
                  <a:pt x="6306886" y="1576045"/>
                </a:moveTo>
                <a:cubicBezTo>
                  <a:pt x="6307473" y="1598004"/>
                  <a:pt x="6286178" y="1610006"/>
                  <a:pt x="6284893" y="1586300"/>
                </a:cubicBezTo>
                <a:cubicBezTo>
                  <a:pt x="6289822" y="1577818"/>
                  <a:pt x="6301981" y="1584501"/>
                  <a:pt x="6306886" y="1576045"/>
                </a:cubicBezTo>
                <a:close/>
                <a:moveTo>
                  <a:pt x="5081553" y="1574333"/>
                </a:moveTo>
                <a:cubicBezTo>
                  <a:pt x="5083197" y="1573540"/>
                  <a:pt x="5084913" y="1573535"/>
                  <a:pt x="5086333" y="1574899"/>
                </a:cubicBezTo>
                <a:lnTo>
                  <a:pt x="5079616" y="1576188"/>
                </a:lnTo>
                <a:close/>
                <a:moveTo>
                  <a:pt x="5122611" y="1573044"/>
                </a:moveTo>
                <a:cubicBezTo>
                  <a:pt x="5126868" y="1590475"/>
                  <a:pt x="5144497" y="1577245"/>
                  <a:pt x="5151279" y="1576726"/>
                </a:cubicBezTo>
                <a:cubicBezTo>
                  <a:pt x="5148330" y="1598849"/>
                  <a:pt x="5132872" y="1594648"/>
                  <a:pt x="5124911" y="1606160"/>
                </a:cubicBezTo>
                <a:cubicBezTo>
                  <a:pt x="5127700" y="1582236"/>
                  <a:pt x="5131637" y="1590447"/>
                  <a:pt x="5118269" y="1592139"/>
                </a:cubicBezTo>
                <a:cubicBezTo>
                  <a:pt x="5118426" y="1587746"/>
                  <a:pt x="5118615" y="1583382"/>
                  <a:pt x="5118775" y="1579075"/>
                </a:cubicBezTo>
                <a:cubicBezTo>
                  <a:pt x="5119127" y="1575063"/>
                  <a:pt x="5119608" y="1571434"/>
                  <a:pt x="5122611" y="1573044"/>
                </a:cubicBezTo>
                <a:close/>
                <a:moveTo>
                  <a:pt x="8247683" y="1565844"/>
                </a:moveTo>
                <a:cubicBezTo>
                  <a:pt x="8262710" y="1570781"/>
                  <a:pt x="8286975" y="1560853"/>
                  <a:pt x="8286306" y="1590475"/>
                </a:cubicBezTo>
                <a:cubicBezTo>
                  <a:pt x="8275243" y="1586303"/>
                  <a:pt x="8252691" y="1604986"/>
                  <a:pt x="8247683" y="1565844"/>
                </a:cubicBezTo>
                <a:close/>
                <a:moveTo>
                  <a:pt x="8305520" y="1560251"/>
                </a:moveTo>
                <a:cubicBezTo>
                  <a:pt x="8306271" y="1569172"/>
                  <a:pt x="8310126" y="1573399"/>
                  <a:pt x="8308090" y="1586818"/>
                </a:cubicBezTo>
                <a:cubicBezTo>
                  <a:pt x="8303698" y="1591810"/>
                  <a:pt x="8298127" y="1594158"/>
                  <a:pt x="8289905" y="1590939"/>
                </a:cubicBezTo>
                <a:cubicBezTo>
                  <a:pt x="8291457" y="1573018"/>
                  <a:pt x="8302011" y="1574055"/>
                  <a:pt x="8305520" y="1560251"/>
                </a:cubicBezTo>
                <a:close/>
                <a:moveTo>
                  <a:pt x="8906730" y="1559570"/>
                </a:moveTo>
                <a:cubicBezTo>
                  <a:pt x="8918999" y="1564699"/>
                  <a:pt x="8941068" y="1554306"/>
                  <a:pt x="8942032" y="1577354"/>
                </a:cubicBezTo>
                <a:cubicBezTo>
                  <a:pt x="8928720" y="1560523"/>
                  <a:pt x="8912222" y="1586709"/>
                  <a:pt x="8906730" y="1559570"/>
                </a:cubicBezTo>
                <a:close/>
                <a:moveTo>
                  <a:pt x="8012884" y="1556089"/>
                </a:moveTo>
                <a:cubicBezTo>
                  <a:pt x="8015179" y="1555642"/>
                  <a:pt x="8017631" y="1556209"/>
                  <a:pt x="8020007" y="1557459"/>
                </a:cubicBezTo>
                <a:cubicBezTo>
                  <a:pt x="8024756" y="1559959"/>
                  <a:pt x="8029205" y="1565188"/>
                  <a:pt x="8031480" y="1570509"/>
                </a:cubicBezTo>
                <a:cubicBezTo>
                  <a:pt x="8024222" y="1565707"/>
                  <a:pt x="8007668" y="1575472"/>
                  <a:pt x="8006703" y="1560798"/>
                </a:cubicBezTo>
                <a:cubicBezTo>
                  <a:pt x="8008451" y="1557995"/>
                  <a:pt x="8010589" y="1556535"/>
                  <a:pt x="8012884" y="1556089"/>
                </a:cubicBezTo>
                <a:close/>
                <a:moveTo>
                  <a:pt x="8838919" y="1544266"/>
                </a:moveTo>
                <a:cubicBezTo>
                  <a:pt x="8851964" y="1549913"/>
                  <a:pt x="8891844" y="1534065"/>
                  <a:pt x="8895702" y="1564696"/>
                </a:cubicBezTo>
                <a:cubicBezTo>
                  <a:pt x="8874007" y="1562213"/>
                  <a:pt x="8851641" y="1560879"/>
                  <a:pt x="8838919" y="1544266"/>
                </a:cubicBezTo>
                <a:close/>
                <a:moveTo>
                  <a:pt x="8331340" y="1543885"/>
                </a:moveTo>
                <a:cubicBezTo>
                  <a:pt x="8335518" y="1555970"/>
                  <a:pt x="8366107" y="1557852"/>
                  <a:pt x="8355366" y="1573235"/>
                </a:cubicBezTo>
                <a:cubicBezTo>
                  <a:pt x="8347706" y="1567099"/>
                  <a:pt x="8337045" y="1566308"/>
                  <a:pt x="8331340" y="1543885"/>
                </a:cubicBezTo>
                <a:close/>
                <a:moveTo>
                  <a:pt x="8414173" y="1541511"/>
                </a:moveTo>
                <a:cubicBezTo>
                  <a:pt x="8424352" y="1570861"/>
                  <a:pt x="8460000" y="1553487"/>
                  <a:pt x="8477623" y="1575990"/>
                </a:cubicBezTo>
                <a:cubicBezTo>
                  <a:pt x="8464418" y="1571869"/>
                  <a:pt x="8453226" y="1571869"/>
                  <a:pt x="8451775" y="1592357"/>
                </a:cubicBezTo>
                <a:cubicBezTo>
                  <a:pt x="8428984" y="1585372"/>
                  <a:pt x="8425502" y="1577654"/>
                  <a:pt x="8405200" y="1586329"/>
                </a:cubicBezTo>
                <a:cubicBezTo>
                  <a:pt x="8402978" y="1559704"/>
                  <a:pt x="8403943" y="1554303"/>
                  <a:pt x="8414173" y="1541511"/>
                </a:cubicBezTo>
                <a:close/>
                <a:moveTo>
                  <a:pt x="764478" y="1538103"/>
                </a:moveTo>
                <a:cubicBezTo>
                  <a:pt x="773049" y="1542960"/>
                  <a:pt x="782691" y="1546067"/>
                  <a:pt x="781378" y="1566554"/>
                </a:cubicBezTo>
                <a:cubicBezTo>
                  <a:pt x="774924" y="1575965"/>
                  <a:pt x="760701" y="1563144"/>
                  <a:pt x="764478" y="1538103"/>
                </a:cubicBezTo>
                <a:close/>
                <a:moveTo>
                  <a:pt x="5430297" y="1527653"/>
                </a:moveTo>
                <a:lnTo>
                  <a:pt x="5431042" y="1528220"/>
                </a:lnTo>
                <a:lnTo>
                  <a:pt x="5429074" y="1530617"/>
                </a:lnTo>
                <a:close/>
                <a:moveTo>
                  <a:pt x="1065041" y="1519311"/>
                </a:moveTo>
                <a:cubicBezTo>
                  <a:pt x="1060418" y="1520336"/>
                  <a:pt x="1055851" y="1526428"/>
                  <a:pt x="1056132" y="1536628"/>
                </a:cubicBezTo>
                <a:cubicBezTo>
                  <a:pt x="1064355" y="1539738"/>
                  <a:pt x="1069950" y="1537338"/>
                  <a:pt x="1074292" y="1532373"/>
                </a:cubicBezTo>
                <a:cubicBezTo>
                  <a:pt x="1074346" y="1522321"/>
                  <a:pt x="1069664" y="1518283"/>
                  <a:pt x="1065041" y="1519311"/>
                </a:cubicBezTo>
                <a:close/>
                <a:moveTo>
                  <a:pt x="5463163" y="1518844"/>
                </a:moveTo>
                <a:cubicBezTo>
                  <a:pt x="5470927" y="1524981"/>
                  <a:pt x="5482445" y="1525119"/>
                  <a:pt x="5483890" y="1541322"/>
                </a:cubicBezTo>
                <a:cubicBezTo>
                  <a:pt x="5473604" y="1526428"/>
                  <a:pt x="5462787" y="1550623"/>
                  <a:pt x="5463163" y="1518844"/>
                </a:cubicBezTo>
                <a:close/>
                <a:moveTo>
                  <a:pt x="744399" y="1517896"/>
                </a:moveTo>
                <a:cubicBezTo>
                  <a:pt x="745748" y="1517905"/>
                  <a:pt x="747041" y="1518949"/>
                  <a:pt x="748514" y="1520236"/>
                </a:cubicBezTo>
                <a:cubicBezTo>
                  <a:pt x="751458" y="1522811"/>
                  <a:pt x="755128" y="1526356"/>
                  <a:pt x="761424" y="1524543"/>
                </a:cubicBezTo>
                <a:cubicBezTo>
                  <a:pt x="761157" y="1531064"/>
                  <a:pt x="760915" y="1537610"/>
                  <a:pt x="760673" y="1544103"/>
                </a:cubicBezTo>
                <a:cubicBezTo>
                  <a:pt x="748674" y="1544701"/>
                  <a:pt x="747684" y="1527871"/>
                  <a:pt x="739943" y="1521762"/>
                </a:cubicBezTo>
                <a:cubicBezTo>
                  <a:pt x="741643" y="1518912"/>
                  <a:pt x="743049" y="1517886"/>
                  <a:pt x="744399" y="1517896"/>
                </a:cubicBezTo>
                <a:close/>
                <a:moveTo>
                  <a:pt x="5440071" y="1517218"/>
                </a:moveTo>
                <a:cubicBezTo>
                  <a:pt x="5446247" y="1517951"/>
                  <a:pt x="5452753" y="1522636"/>
                  <a:pt x="5455661" y="1524380"/>
                </a:cubicBezTo>
                <a:cubicBezTo>
                  <a:pt x="5452365" y="1529810"/>
                  <a:pt x="5453412" y="1573344"/>
                  <a:pt x="5443662" y="1555669"/>
                </a:cubicBezTo>
                <a:cubicBezTo>
                  <a:pt x="5450866" y="1558559"/>
                  <a:pt x="5443662" y="1536711"/>
                  <a:pt x="5440822" y="1535646"/>
                </a:cubicBezTo>
                <a:lnTo>
                  <a:pt x="5431042" y="1528220"/>
                </a:lnTo>
                <a:close/>
                <a:moveTo>
                  <a:pt x="5840535" y="1513922"/>
                </a:moveTo>
                <a:cubicBezTo>
                  <a:pt x="5851883" y="1520251"/>
                  <a:pt x="5839104" y="1574281"/>
                  <a:pt x="5832842" y="1547238"/>
                </a:cubicBezTo>
                <a:cubicBezTo>
                  <a:pt x="5850847" y="1546938"/>
                  <a:pt x="5832415" y="1526725"/>
                  <a:pt x="5834105" y="1514506"/>
                </a:cubicBezTo>
                <a:cubicBezTo>
                  <a:pt x="5836800" y="1513088"/>
                  <a:pt x="5838914" y="1513018"/>
                  <a:pt x="5840535" y="1513922"/>
                </a:cubicBezTo>
                <a:close/>
                <a:moveTo>
                  <a:pt x="491202" y="1513260"/>
                </a:moveTo>
                <a:cubicBezTo>
                  <a:pt x="509565" y="1511937"/>
                  <a:pt x="527980" y="1537843"/>
                  <a:pt x="534991" y="1514726"/>
                </a:cubicBezTo>
                <a:cubicBezTo>
                  <a:pt x="537724" y="1560306"/>
                  <a:pt x="564910" y="1535511"/>
                  <a:pt x="572596" y="1565569"/>
                </a:cubicBezTo>
                <a:cubicBezTo>
                  <a:pt x="581675" y="1550051"/>
                  <a:pt x="569328" y="1533329"/>
                  <a:pt x="581273" y="1527272"/>
                </a:cubicBezTo>
                <a:cubicBezTo>
                  <a:pt x="596970" y="1537313"/>
                  <a:pt x="593784" y="1576998"/>
                  <a:pt x="615318" y="1577654"/>
                </a:cubicBezTo>
                <a:cubicBezTo>
                  <a:pt x="615881" y="1564670"/>
                  <a:pt x="625441" y="1570698"/>
                  <a:pt x="623512" y="1552559"/>
                </a:cubicBezTo>
                <a:cubicBezTo>
                  <a:pt x="638860" y="1562843"/>
                  <a:pt x="639369" y="1556543"/>
                  <a:pt x="652414" y="1549721"/>
                </a:cubicBezTo>
                <a:cubicBezTo>
                  <a:pt x="661145" y="1593611"/>
                  <a:pt x="715518" y="1553215"/>
                  <a:pt x="725883" y="1605204"/>
                </a:cubicBezTo>
                <a:cubicBezTo>
                  <a:pt x="696981" y="1589928"/>
                  <a:pt x="629271" y="1556898"/>
                  <a:pt x="614030" y="1610416"/>
                </a:cubicBezTo>
                <a:cubicBezTo>
                  <a:pt x="618344" y="1619663"/>
                  <a:pt x="617810" y="1635344"/>
                  <a:pt x="609424" y="1636029"/>
                </a:cubicBezTo>
                <a:cubicBezTo>
                  <a:pt x="606694" y="1626181"/>
                  <a:pt x="607577" y="1610416"/>
                  <a:pt x="595873" y="1614614"/>
                </a:cubicBezTo>
                <a:cubicBezTo>
                  <a:pt x="576909" y="1693092"/>
                  <a:pt x="506306" y="1626699"/>
                  <a:pt x="481237" y="1599722"/>
                </a:cubicBezTo>
                <a:cubicBezTo>
                  <a:pt x="480379" y="1607305"/>
                  <a:pt x="481130" y="1618297"/>
                  <a:pt x="476870" y="1618789"/>
                </a:cubicBezTo>
                <a:cubicBezTo>
                  <a:pt x="472449" y="1593121"/>
                  <a:pt x="455844" y="1586709"/>
                  <a:pt x="450274" y="1562814"/>
                </a:cubicBezTo>
                <a:cubicBezTo>
                  <a:pt x="457557" y="1550787"/>
                  <a:pt x="463290" y="1553350"/>
                  <a:pt x="472022" y="1559080"/>
                </a:cubicBezTo>
                <a:cubicBezTo>
                  <a:pt x="472449" y="1548249"/>
                  <a:pt x="472879" y="1537338"/>
                  <a:pt x="473281" y="1526482"/>
                </a:cubicBezTo>
                <a:cubicBezTo>
                  <a:pt x="478964" y="1517166"/>
                  <a:pt x="485081" y="1513701"/>
                  <a:pt x="491202" y="1513260"/>
                </a:cubicBezTo>
                <a:close/>
                <a:moveTo>
                  <a:pt x="4847673" y="1513063"/>
                </a:moveTo>
                <a:cubicBezTo>
                  <a:pt x="4845176" y="1511926"/>
                  <a:pt x="4842868" y="1511784"/>
                  <a:pt x="4840992" y="1513257"/>
                </a:cubicBezTo>
                <a:cubicBezTo>
                  <a:pt x="4838492" y="1515222"/>
                  <a:pt x="4836763" y="1520059"/>
                  <a:pt x="4836380" y="1529237"/>
                </a:cubicBezTo>
                <a:cubicBezTo>
                  <a:pt x="4852747" y="1533054"/>
                  <a:pt x="4853416" y="1538455"/>
                  <a:pt x="4868603" y="1533409"/>
                </a:cubicBezTo>
                <a:cubicBezTo>
                  <a:pt x="4864341" y="1528839"/>
                  <a:pt x="4855161" y="1516473"/>
                  <a:pt x="4847673" y="1513063"/>
                </a:cubicBezTo>
                <a:close/>
                <a:moveTo>
                  <a:pt x="5549893" y="1510416"/>
                </a:moveTo>
                <a:cubicBezTo>
                  <a:pt x="5561226" y="1508807"/>
                  <a:pt x="5564167" y="1520482"/>
                  <a:pt x="5567011" y="1532376"/>
                </a:cubicBezTo>
                <a:cubicBezTo>
                  <a:pt x="5556696" y="1532267"/>
                  <a:pt x="5547431" y="1530603"/>
                  <a:pt x="5549893" y="1510416"/>
                </a:cubicBezTo>
                <a:close/>
                <a:moveTo>
                  <a:pt x="6035972" y="1508016"/>
                </a:moveTo>
                <a:cubicBezTo>
                  <a:pt x="6047114" y="1508807"/>
                  <a:pt x="6055738" y="1513526"/>
                  <a:pt x="6060564" y="1524300"/>
                </a:cubicBezTo>
                <a:cubicBezTo>
                  <a:pt x="6049473" y="1532046"/>
                  <a:pt x="6038281" y="1529128"/>
                  <a:pt x="6035972" y="1508016"/>
                </a:cubicBezTo>
                <a:close/>
                <a:moveTo>
                  <a:pt x="5773202" y="1506650"/>
                </a:moveTo>
                <a:cubicBezTo>
                  <a:pt x="5768462" y="1530437"/>
                  <a:pt x="5786250" y="1518681"/>
                  <a:pt x="5782710" y="1540692"/>
                </a:cubicBezTo>
                <a:cubicBezTo>
                  <a:pt x="5776574" y="1536110"/>
                  <a:pt x="5761365" y="1545904"/>
                  <a:pt x="5761415" y="1531336"/>
                </a:cubicBezTo>
                <a:cubicBezTo>
                  <a:pt x="5768892" y="1530571"/>
                  <a:pt x="5765756" y="1507550"/>
                  <a:pt x="5773202" y="1506650"/>
                </a:cubicBezTo>
                <a:close/>
                <a:moveTo>
                  <a:pt x="5798180" y="1502712"/>
                </a:moveTo>
                <a:cubicBezTo>
                  <a:pt x="5800031" y="1501891"/>
                  <a:pt x="5802426" y="1502205"/>
                  <a:pt x="5805701" y="1504360"/>
                </a:cubicBezTo>
                <a:cubicBezTo>
                  <a:pt x="5804708" y="1514042"/>
                  <a:pt x="5806047" y="1528610"/>
                  <a:pt x="5801121" y="1529973"/>
                </a:cubicBezTo>
                <a:cubicBezTo>
                  <a:pt x="5800502" y="1524764"/>
                  <a:pt x="5801550" y="1517098"/>
                  <a:pt x="5798008" y="1516470"/>
                </a:cubicBezTo>
                <a:cubicBezTo>
                  <a:pt x="5794419" y="1515242"/>
                  <a:pt x="5789706" y="1543665"/>
                  <a:pt x="5787029" y="1521654"/>
                </a:cubicBezTo>
                <a:cubicBezTo>
                  <a:pt x="5791952" y="1517848"/>
                  <a:pt x="5792624" y="1505174"/>
                  <a:pt x="5798180" y="1502712"/>
                </a:cubicBezTo>
                <a:close/>
                <a:moveTo>
                  <a:pt x="4855559" y="1498933"/>
                </a:moveTo>
                <a:cubicBezTo>
                  <a:pt x="4857701" y="1517997"/>
                  <a:pt x="4879399" y="1506161"/>
                  <a:pt x="4875782" y="1534392"/>
                </a:cubicBezTo>
                <a:cubicBezTo>
                  <a:pt x="4884246" y="1528610"/>
                  <a:pt x="4897558" y="1533029"/>
                  <a:pt x="4904923" y="1525036"/>
                </a:cubicBezTo>
                <a:cubicBezTo>
                  <a:pt x="4896217" y="1506241"/>
                  <a:pt x="4874334" y="1513988"/>
                  <a:pt x="4855559" y="1498933"/>
                </a:cubicBezTo>
                <a:close/>
                <a:moveTo>
                  <a:pt x="1526487" y="1497146"/>
                </a:moveTo>
                <a:cubicBezTo>
                  <a:pt x="1522111" y="1494027"/>
                  <a:pt x="1517356" y="1493775"/>
                  <a:pt x="1514865" y="1497784"/>
                </a:cubicBezTo>
                <a:cubicBezTo>
                  <a:pt x="1512536" y="1525634"/>
                  <a:pt x="1527187" y="1517098"/>
                  <a:pt x="1535837" y="1513690"/>
                </a:cubicBezTo>
                <a:cubicBezTo>
                  <a:pt x="1534858" y="1506244"/>
                  <a:pt x="1530862" y="1500262"/>
                  <a:pt x="1526487" y="1497146"/>
                </a:cubicBezTo>
                <a:close/>
                <a:moveTo>
                  <a:pt x="5741262" y="1495903"/>
                </a:moveTo>
                <a:cubicBezTo>
                  <a:pt x="5740561" y="1507249"/>
                  <a:pt x="5741286" y="1516333"/>
                  <a:pt x="5743828" y="1522579"/>
                </a:cubicBezTo>
                <a:cubicBezTo>
                  <a:pt x="5737133" y="1520179"/>
                  <a:pt x="5735634" y="1528853"/>
                  <a:pt x="5729257" y="1527164"/>
                </a:cubicBezTo>
                <a:cubicBezTo>
                  <a:pt x="5728323" y="1506433"/>
                  <a:pt x="5734749" y="1501058"/>
                  <a:pt x="5741262" y="1495903"/>
                </a:cubicBezTo>
                <a:close/>
                <a:moveTo>
                  <a:pt x="1202604" y="1483486"/>
                </a:moveTo>
                <a:cubicBezTo>
                  <a:pt x="1197691" y="1483930"/>
                  <a:pt x="1193037" y="1489863"/>
                  <a:pt x="1194283" y="1502068"/>
                </a:cubicBezTo>
                <a:cubicBezTo>
                  <a:pt x="1202803" y="1505831"/>
                  <a:pt x="1202533" y="1491183"/>
                  <a:pt x="1212471" y="1497839"/>
                </a:cubicBezTo>
                <a:cubicBezTo>
                  <a:pt x="1212685" y="1488088"/>
                  <a:pt x="1207516" y="1483042"/>
                  <a:pt x="1202604" y="1483486"/>
                </a:cubicBezTo>
                <a:close/>
                <a:moveTo>
                  <a:pt x="5878661" y="1480983"/>
                </a:moveTo>
                <a:cubicBezTo>
                  <a:pt x="5896149" y="1487993"/>
                  <a:pt x="5917553" y="1488947"/>
                  <a:pt x="5920337" y="1519225"/>
                </a:cubicBezTo>
                <a:cubicBezTo>
                  <a:pt x="5904480" y="1522089"/>
                  <a:pt x="5900918" y="1481556"/>
                  <a:pt x="5891919" y="1508970"/>
                </a:cubicBezTo>
                <a:cubicBezTo>
                  <a:pt x="5891438" y="1493532"/>
                  <a:pt x="5881450" y="1492930"/>
                  <a:pt x="5878661" y="1480983"/>
                </a:cubicBezTo>
                <a:close/>
                <a:moveTo>
                  <a:pt x="5756330" y="1478202"/>
                </a:moveTo>
                <a:cubicBezTo>
                  <a:pt x="5763352" y="1480986"/>
                  <a:pt x="5765382" y="1534449"/>
                  <a:pt x="5755049" y="1510852"/>
                </a:cubicBezTo>
                <a:cubicBezTo>
                  <a:pt x="5757245" y="1510771"/>
                  <a:pt x="5759306" y="1510416"/>
                  <a:pt x="5758901" y="1504826"/>
                </a:cubicBezTo>
                <a:cubicBezTo>
                  <a:pt x="5754725" y="1503243"/>
                  <a:pt x="5748671" y="1504606"/>
                  <a:pt x="5748401" y="1496914"/>
                </a:cubicBezTo>
                <a:cubicBezTo>
                  <a:pt x="5754297" y="1497487"/>
                  <a:pt x="5751134" y="1478992"/>
                  <a:pt x="5756330" y="1478202"/>
                </a:cubicBezTo>
                <a:close/>
                <a:moveTo>
                  <a:pt x="5683413" y="1477025"/>
                </a:moveTo>
                <a:cubicBezTo>
                  <a:pt x="5687434" y="1478016"/>
                  <a:pt x="5692270" y="1481816"/>
                  <a:pt x="5705664" y="1484749"/>
                </a:cubicBezTo>
                <a:cubicBezTo>
                  <a:pt x="5709413" y="1519497"/>
                  <a:pt x="5719291" y="1506161"/>
                  <a:pt x="5732257" y="1540746"/>
                </a:cubicBezTo>
                <a:cubicBezTo>
                  <a:pt x="5709840" y="1521545"/>
                  <a:pt x="5699076" y="1527545"/>
                  <a:pt x="5678289" y="1540257"/>
                </a:cubicBezTo>
                <a:cubicBezTo>
                  <a:pt x="5678796" y="1531310"/>
                  <a:pt x="5677136" y="1525634"/>
                  <a:pt x="5675469" y="1520182"/>
                </a:cubicBezTo>
                <a:cubicBezTo>
                  <a:pt x="5687395" y="1513635"/>
                  <a:pt x="5677375" y="1541648"/>
                  <a:pt x="5689321" y="1535156"/>
                </a:cubicBezTo>
                <a:cubicBezTo>
                  <a:pt x="5688790" y="1521680"/>
                  <a:pt x="5680114" y="1520998"/>
                  <a:pt x="5679575" y="1507661"/>
                </a:cubicBezTo>
                <a:cubicBezTo>
                  <a:pt x="5692513" y="1503787"/>
                  <a:pt x="5700307" y="1529346"/>
                  <a:pt x="5704911" y="1504305"/>
                </a:cubicBezTo>
                <a:cubicBezTo>
                  <a:pt x="5693204" y="1482566"/>
                  <a:pt x="5670250" y="1515651"/>
                  <a:pt x="5666043" y="1486138"/>
                </a:cubicBezTo>
                <a:cubicBezTo>
                  <a:pt x="5676180" y="1477844"/>
                  <a:pt x="5679392" y="1476031"/>
                  <a:pt x="5683413" y="1477025"/>
                </a:cubicBezTo>
                <a:close/>
                <a:moveTo>
                  <a:pt x="5025692" y="1475146"/>
                </a:moveTo>
                <a:cubicBezTo>
                  <a:pt x="5003863" y="1495522"/>
                  <a:pt x="5015139" y="1499614"/>
                  <a:pt x="4991650" y="1516608"/>
                </a:cubicBezTo>
                <a:cubicBezTo>
                  <a:pt x="5012113" y="1521954"/>
                  <a:pt x="5028479" y="1518627"/>
                  <a:pt x="5025692" y="1475146"/>
                </a:cubicBezTo>
                <a:close/>
                <a:moveTo>
                  <a:pt x="5853845" y="1471217"/>
                </a:moveTo>
                <a:cubicBezTo>
                  <a:pt x="5854382" y="1486710"/>
                  <a:pt x="5869218" y="1479511"/>
                  <a:pt x="5870987" y="1493065"/>
                </a:cubicBezTo>
                <a:cubicBezTo>
                  <a:pt x="5868121" y="1494213"/>
                  <a:pt x="5866594" y="1498031"/>
                  <a:pt x="5866862" y="1505697"/>
                </a:cubicBezTo>
                <a:cubicBezTo>
                  <a:pt x="5849132" y="1491292"/>
                  <a:pt x="5865875" y="1510580"/>
                  <a:pt x="5851998" y="1516906"/>
                </a:cubicBezTo>
                <a:cubicBezTo>
                  <a:pt x="5843263" y="1498140"/>
                  <a:pt x="5853707" y="1484502"/>
                  <a:pt x="5834881" y="1494949"/>
                </a:cubicBezTo>
                <a:cubicBezTo>
                  <a:pt x="5835145" y="1474299"/>
                  <a:pt x="5849931" y="1484173"/>
                  <a:pt x="5853845" y="1471217"/>
                </a:cubicBezTo>
                <a:close/>
                <a:moveTo>
                  <a:pt x="1184815" y="1467950"/>
                </a:moveTo>
                <a:lnTo>
                  <a:pt x="1184936" y="1468053"/>
                </a:lnTo>
                <a:lnTo>
                  <a:pt x="1184925" y="1468119"/>
                </a:lnTo>
                <a:lnTo>
                  <a:pt x="1184801" y="1468027"/>
                </a:lnTo>
                <a:close/>
                <a:moveTo>
                  <a:pt x="1364901" y="1465163"/>
                </a:moveTo>
                <a:cubicBezTo>
                  <a:pt x="1356732" y="1468818"/>
                  <a:pt x="1361740" y="1502206"/>
                  <a:pt x="1370820" y="1498741"/>
                </a:cubicBezTo>
                <a:cubicBezTo>
                  <a:pt x="1371166" y="1490092"/>
                  <a:pt x="1371515" y="1481338"/>
                  <a:pt x="1371838" y="1472609"/>
                </a:cubicBezTo>
                <a:cubicBezTo>
                  <a:pt x="1367660" y="1473127"/>
                  <a:pt x="1365517" y="1470398"/>
                  <a:pt x="1364901" y="1465163"/>
                </a:cubicBezTo>
                <a:close/>
                <a:moveTo>
                  <a:pt x="5400507" y="1464754"/>
                </a:moveTo>
                <a:cubicBezTo>
                  <a:pt x="5397427" y="1500024"/>
                  <a:pt x="5374580" y="1487148"/>
                  <a:pt x="5368014" y="1467125"/>
                </a:cubicBezTo>
                <a:cubicBezTo>
                  <a:pt x="5382240" y="1473428"/>
                  <a:pt x="5388694" y="1463500"/>
                  <a:pt x="5400507" y="1464754"/>
                </a:cubicBezTo>
                <a:close/>
                <a:moveTo>
                  <a:pt x="6001739" y="1464127"/>
                </a:moveTo>
                <a:cubicBezTo>
                  <a:pt x="5998016" y="1482237"/>
                  <a:pt x="6006078" y="1481773"/>
                  <a:pt x="6004017" y="1497266"/>
                </a:cubicBezTo>
                <a:cubicBezTo>
                  <a:pt x="5990599" y="1501877"/>
                  <a:pt x="5991053" y="1463388"/>
                  <a:pt x="6001739" y="1464127"/>
                </a:cubicBezTo>
                <a:close/>
                <a:moveTo>
                  <a:pt x="6131400" y="1461317"/>
                </a:moveTo>
                <a:cubicBezTo>
                  <a:pt x="6140323" y="1481994"/>
                  <a:pt x="6169568" y="1470481"/>
                  <a:pt x="6176960" y="1493532"/>
                </a:cubicBezTo>
                <a:cubicBezTo>
                  <a:pt x="6159655" y="1493532"/>
                  <a:pt x="6138602" y="1500514"/>
                  <a:pt x="6119609" y="1486032"/>
                </a:cubicBezTo>
                <a:cubicBezTo>
                  <a:pt x="6110476" y="1492578"/>
                  <a:pt x="6127275" y="1514317"/>
                  <a:pt x="6111463" y="1511261"/>
                </a:cubicBezTo>
                <a:cubicBezTo>
                  <a:pt x="6111820" y="1496559"/>
                  <a:pt x="6093607" y="1476785"/>
                  <a:pt x="6100944" y="1503323"/>
                </a:cubicBezTo>
                <a:cubicBezTo>
                  <a:pt x="6087795" y="1511779"/>
                  <a:pt x="6099659" y="1480874"/>
                  <a:pt x="6091007" y="1482320"/>
                </a:cubicBezTo>
                <a:cubicBezTo>
                  <a:pt x="6082542" y="1511316"/>
                  <a:pt x="6075846" y="1466146"/>
                  <a:pt x="6068965" y="1492658"/>
                </a:cubicBezTo>
                <a:cubicBezTo>
                  <a:pt x="6070250" y="1480384"/>
                  <a:pt x="6065487" y="1477684"/>
                  <a:pt x="6066398" y="1465982"/>
                </a:cubicBezTo>
                <a:cubicBezTo>
                  <a:pt x="6094088" y="1468574"/>
                  <a:pt x="6114016" y="1483277"/>
                  <a:pt x="6131400" y="1461317"/>
                </a:cubicBezTo>
                <a:close/>
                <a:moveTo>
                  <a:pt x="5807500" y="1458617"/>
                </a:moveTo>
                <a:cubicBezTo>
                  <a:pt x="5818934" y="1456790"/>
                  <a:pt x="5820914" y="1474657"/>
                  <a:pt x="5828976" y="1461372"/>
                </a:cubicBezTo>
                <a:cubicBezTo>
                  <a:pt x="5827724" y="1473620"/>
                  <a:pt x="5832462" y="1476321"/>
                  <a:pt x="5831523" y="1487996"/>
                </a:cubicBezTo>
                <a:cubicBezTo>
                  <a:pt x="5819848" y="1475965"/>
                  <a:pt x="5815181" y="1513690"/>
                  <a:pt x="5809832" y="1491650"/>
                </a:cubicBezTo>
                <a:cubicBezTo>
                  <a:pt x="5813737" y="1485785"/>
                  <a:pt x="5817565" y="1479731"/>
                  <a:pt x="5821347" y="1473483"/>
                </a:cubicBezTo>
                <a:cubicBezTo>
                  <a:pt x="5813065" y="1474276"/>
                  <a:pt x="5807931" y="1470184"/>
                  <a:pt x="5807500" y="1458617"/>
                </a:cubicBezTo>
                <a:close/>
                <a:moveTo>
                  <a:pt x="8598069" y="1458194"/>
                </a:moveTo>
                <a:cubicBezTo>
                  <a:pt x="8601647" y="1457112"/>
                  <a:pt x="8605800" y="1457340"/>
                  <a:pt x="8609654" y="1458368"/>
                </a:cubicBezTo>
                <a:cubicBezTo>
                  <a:pt x="8617362" y="1460424"/>
                  <a:pt x="8623872" y="1465682"/>
                  <a:pt x="8622182" y="1470075"/>
                </a:cubicBezTo>
                <a:cubicBezTo>
                  <a:pt x="8607396" y="1470481"/>
                  <a:pt x="8598398" y="1475639"/>
                  <a:pt x="8589931" y="1465874"/>
                </a:cubicBezTo>
                <a:cubicBezTo>
                  <a:pt x="8591486" y="1461665"/>
                  <a:pt x="8594490" y="1459275"/>
                  <a:pt x="8598069" y="1458194"/>
                </a:cubicBezTo>
                <a:close/>
                <a:moveTo>
                  <a:pt x="5587510" y="1456087"/>
                </a:moveTo>
                <a:cubicBezTo>
                  <a:pt x="5592890" y="1457154"/>
                  <a:pt x="5594398" y="1475659"/>
                  <a:pt x="5597709" y="1483821"/>
                </a:cubicBezTo>
                <a:cubicBezTo>
                  <a:pt x="5630252" y="1487776"/>
                  <a:pt x="5637730" y="1470891"/>
                  <a:pt x="5658614" y="1491730"/>
                </a:cubicBezTo>
                <a:cubicBezTo>
                  <a:pt x="5652458" y="1496069"/>
                  <a:pt x="5668205" y="1516991"/>
                  <a:pt x="5671662" y="1526264"/>
                </a:cubicBezTo>
                <a:cubicBezTo>
                  <a:pt x="5651491" y="1532267"/>
                  <a:pt x="5639205" y="1484640"/>
                  <a:pt x="5625140" y="1520182"/>
                </a:cubicBezTo>
                <a:cubicBezTo>
                  <a:pt x="5635746" y="1525855"/>
                  <a:pt x="5636099" y="1540420"/>
                  <a:pt x="5631273" y="1547241"/>
                </a:cubicBezTo>
                <a:cubicBezTo>
                  <a:pt x="5626239" y="1538922"/>
                  <a:pt x="5621790" y="1529483"/>
                  <a:pt x="5617935" y="1519282"/>
                </a:cubicBezTo>
                <a:cubicBezTo>
                  <a:pt x="5602642" y="1512979"/>
                  <a:pt x="5597416" y="1527957"/>
                  <a:pt x="5588525" y="1535156"/>
                </a:cubicBezTo>
                <a:cubicBezTo>
                  <a:pt x="5588258" y="1525282"/>
                  <a:pt x="5590750" y="1511235"/>
                  <a:pt x="5585954" y="1508561"/>
                </a:cubicBezTo>
                <a:cubicBezTo>
                  <a:pt x="5579793" y="1508125"/>
                  <a:pt x="5577120" y="1550051"/>
                  <a:pt x="5570899" y="1526236"/>
                </a:cubicBezTo>
                <a:cubicBezTo>
                  <a:pt x="5578857" y="1515162"/>
                  <a:pt x="5554027" y="1504279"/>
                  <a:pt x="5554486" y="1484749"/>
                </a:cubicBezTo>
                <a:cubicBezTo>
                  <a:pt x="5568115" y="1496942"/>
                  <a:pt x="5562545" y="1468792"/>
                  <a:pt x="5569620" y="1466965"/>
                </a:cubicBezTo>
                <a:cubicBezTo>
                  <a:pt x="5572617" y="1492303"/>
                  <a:pt x="5583841" y="1466527"/>
                  <a:pt x="5586705" y="1488975"/>
                </a:cubicBezTo>
                <a:cubicBezTo>
                  <a:pt x="5587003" y="1482374"/>
                  <a:pt x="5589945" y="1481584"/>
                  <a:pt x="5590834" y="1476375"/>
                </a:cubicBezTo>
                <a:cubicBezTo>
                  <a:pt x="5586731" y="1472609"/>
                  <a:pt x="5582982" y="1468408"/>
                  <a:pt x="5580629" y="1461862"/>
                </a:cubicBezTo>
                <a:cubicBezTo>
                  <a:pt x="5583493" y="1457313"/>
                  <a:pt x="5585716" y="1455731"/>
                  <a:pt x="5587510" y="1456087"/>
                </a:cubicBezTo>
                <a:close/>
                <a:moveTo>
                  <a:pt x="6538397" y="1455235"/>
                </a:moveTo>
                <a:cubicBezTo>
                  <a:pt x="6537461" y="1466802"/>
                  <a:pt x="6541372" y="1470974"/>
                  <a:pt x="6548627" y="1469637"/>
                </a:cubicBezTo>
                <a:cubicBezTo>
                  <a:pt x="6548385" y="1476157"/>
                  <a:pt x="6548118" y="1482704"/>
                  <a:pt x="6547876" y="1489250"/>
                </a:cubicBezTo>
                <a:cubicBezTo>
                  <a:pt x="6537542" y="1492713"/>
                  <a:pt x="6527498" y="1465000"/>
                  <a:pt x="6538397" y="1455235"/>
                </a:cubicBezTo>
                <a:close/>
                <a:moveTo>
                  <a:pt x="1208694" y="1449009"/>
                </a:moveTo>
                <a:cubicBezTo>
                  <a:pt x="1204080" y="1452839"/>
                  <a:pt x="1201956" y="1468347"/>
                  <a:pt x="1217052" y="1472228"/>
                </a:cubicBezTo>
                <a:cubicBezTo>
                  <a:pt x="1217240" y="1459594"/>
                  <a:pt x="1215657" y="1452844"/>
                  <a:pt x="1213593" y="1449934"/>
                </a:cubicBezTo>
                <a:cubicBezTo>
                  <a:pt x="1212047" y="1447753"/>
                  <a:pt x="1210232" y="1447732"/>
                  <a:pt x="1208694" y="1449009"/>
                </a:cubicBezTo>
                <a:close/>
                <a:moveTo>
                  <a:pt x="5779108" y="1448359"/>
                </a:moveTo>
                <a:cubicBezTo>
                  <a:pt x="5781891" y="1474683"/>
                  <a:pt x="5790035" y="1448141"/>
                  <a:pt x="5800589" y="1451142"/>
                </a:cubicBezTo>
                <a:cubicBezTo>
                  <a:pt x="5794937" y="1472225"/>
                  <a:pt x="5778062" y="1469691"/>
                  <a:pt x="5777072" y="1500648"/>
                </a:cubicBezTo>
                <a:cubicBezTo>
                  <a:pt x="5777527" y="1487664"/>
                  <a:pt x="5767641" y="1491020"/>
                  <a:pt x="5770909" y="1473591"/>
                </a:cubicBezTo>
                <a:cubicBezTo>
                  <a:pt x="5777311" y="1475255"/>
                  <a:pt x="5779588" y="1468162"/>
                  <a:pt x="5778863" y="1454931"/>
                </a:cubicBezTo>
                <a:cubicBezTo>
                  <a:pt x="5776884" y="1454579"/>
                  <a:pt x="5774982" y="1449040"/>
                  <a:pt x="5779108" y="1448359"/>
                </a:cubicBezTo>
                <a:close/>
                <a:moveTo>
                  <a:pt x="6051308" y="1445857"/>
                </a:moveTo>
                <a:cubicBezTo>
                  <a:pt x="6056069" y="1446220"/>
                  <a:pt x="6061174" y="1448161"/>
                  <a:pt x="6066935" y="1452915"/>
                </a:cubicBezTo>
                <a:cubicBezTo>
                  <a:pt x="6062943" y="1471655"/>
                  <a:pt x="6062911" y="1472609"/>
                  <a:pt x="6065381" y="1492111"/>
                </a:cubicBezTo>
                <a:cubicBezTo>
                  <a:pt x="6059407" y="1491430"/>
                  <a:pt x="6053483" y="1490611"/>
                  <a:pt x="6047485" y="1489820"/>
                </a:cubicBezTo>
                <a:cubicBezTo>
                  <a:pt x="6041993" y="1472337"/>
                  <a:pt x="6052470" y="1467480"/>
                  <a:pt x="6045154" y="1456678"/>
                </a:cubicBezTo>
                <a:cubicBezTo>
                  <a:pt x="6038833" y="1457471"/>
                  <a:pt x="6036611" y="1466853"/>
                  <a:pt x="6036991" y="1481911"/>
                </a:cubicBezTo>
                <a:cubicBezTo>
                  <a:pt x="6026487" y="1473972"/>
                  <a:pt x="6011196" y="1473617"/>
                  <a:pt x="6009374" y="1451962"/>
                </a:cubicBezTo>
                <a:cubicBezTo>
                  <a:pt x="6020354" y="1455916"/>
                  <a:pt x="6028984" y="1451400"/>
                  <a:pt x="6037747" y="1448276"/>
                </a:cubicBezTo>
                <a:cubicBezTo>
                  <a:pt x="6042131" y="1446712"/>
                  <a:pt x="6046547" y="1445495"/>
                  <a:pt x="6051308" y="1445857"/>
                </a:cubicBezTo>
                <a:close/>
                <a:moveTo>
                  <a:pt x="5181978" y="1436303"/>
                </a:moveTo>
                <a:cubicBezTo>
                  <a:pt x="5183370" y="1450051"/>
                  <a:pt x="5198858" y="1440120"/>
                  <a:pt x="5188380" y="1456816"/>
                </a:cubicBezTo>
                <a:cubicBezTo>
                  <a:pt x="5192557" y="1458451"/>
                  <a:pt x="5198583" y="1457088"/>
                  <a:pt x="5198880" y="1464754"/>
                </a:cubicBezTo>
                <a:cubicBezTo>
                  <a:pt x="5190225" y="1483219"/>
                  <a:pt x="5174180" y="1442686"/>
                  <a:pt x="5181978" y="1436303"/>
                </a:cubicBezTo>
                <a:close/>
                <a:moveTo>
                  <a:pt x="5466456" y="1433986"/>
                </a:moveTo>
                <a:cubicBezTo>
                  <a:pt x="5471785" y="1435759"/>
                  <a:pt x="5479796" y="1433359"/>
                  <a:pt x="5480544" y="1442359"/>
                </a:cubicBezTo>
                <a:cubicBezTo>
                  <a:pt x="5458582" y="1442222"/>
                  <a:pt x="5500042" y="1458588"/>
                  <a:pt x="5483111" y="1468901"/>
                </a:cubicBezTo>
                <a:cubicBezTo>
                  <a:pt x="5482285" y="1452534"/>
                  <a:pt x="5469218" y="1466799"/>
                  <a:pt x="5471839" y="1480602"/>
                </a:cubicBezTo>
                <a:cubicBezTo>
                  <a:pt x="5490397" y="1481911"/>
                  <a:pt x="5496055" y="1456108"/>
                  <a:pt x="5512497" y="1453107"/>
                </a:cubicBezTo>
                <a:cubicBezTo>
                  <a:pt x="5510708" y="1487913"/>
                  <a:pt x="5535237" y="1484777"/>
                  <a:pt x="5544238" y="1470401"/>
                </a:cubicBezTo>
                <a:cubicBezTo>
                  <a:pt x="5549970" y="1484531"/>
                  <a:pt x="5541052" y="1482784"/>
                  <a:pt x="5546786" y="1496914"/>
                </a:cubicBezTo>
                <a:cubicBezTo>
                  <a:pt x="5527423" y="1498523"/>
                  <a:pt x="5529352" y="1544950"/>
                  <a:pt x="5515610" y="1558479"/>
                </a:cubicBezTo>
                <a:cubicBezTo>
                  <a:pt x="5515264" y="1538513"/>
                  <a:pt x="5530797" y="1515654"/>
                  <a:pt x="5524796" y="1507226"/>
                </a:cubicBezTo>
                <a:cubicBezTo>
                  <a:pt x="5507301" y="1543558"/>
                  <a:pt x="5501275" y="1504935"/>
                  <a:pt x="5478508" y="1494568"/>
                </a:cubicBezTo>
                <a:cubicBezTo>
                  <a:pt x="5463323" y="1520700"/>
                  <a:pt x="5457247" y="1493858"/>
                  <a:pt x="5445482" y="1510007"/>
                </a:cubicBezTo>
                <a:cubicBezTo>
                  <a:pt x="5447093" y="1497269"/>
                  <a:pt x="5441173" y="1496315"/>
                  <a:pt x="5439082" y="1489414"/>
                </a:cubicBezTo>
                <a:cubicBezTo>
                  <a:pt x="5443454" y="1489276"/>
                  <a:pt x="5447624" y="1488620"/>
                  <a:pt x="5446797" y="1477412"/>
                </a:cubicBezTo>
                <a:cubicBezTo>
                  <a:pt x="5455318" y="1482704"/>
                  <a:pt x="5464660" y="1492959"/>
                  <a:pt x="5465171" y="1466635"/>
                </a:cubicBezTo>
                <a:cubicBezTo>
                  <a:pt x="5447546" y="1475530"/>
                  <a:pt x="5470741" y="1458918"/>
                  <a:pt x="5466456" y="1433986"/>
                </a:cubicBezTo>
                <a:close/>
                <a:moveTo>
                  <a:pt x="5257724" y="1433084"/>
                </a:moveTo>
                <a:cubicBezTo>
                  <a:pt x="5263430" y="1456134"/>
                  <a:pt x="5272752" y="1430847"/>
                  <a:pt x="5271036" y="1461042"/>
                </a:cubicBezTo>
                <a:cubicBezTo>
                  <a:pt x="5286812" y="1466226"/>
                  <a:pt x="5289250" y="1454416"/>
                  <a:pt x="5299697" y="1464725"/>
                </a:cubicBezTo>
                <a:cubicBezTo>
                  <a:pt x="5297767" y="1427356"/>
                  <a:pt x="5275137" y="1432101"/>
                  <a:pt x="5257724" y="1433084"/>
                </a:cubicBezTo>
                <a:close/>
                <a:moveTo>
                  <a:pt x="5934934" y="1422637"/>
                </a:moveTo>
                <a:cubicBezTo>
                  <a:pt x="5943744" y="1427164"/>
                  <a:pt x="5949158" y="1436904"/>
                  <a:pt x="5955667" y="1444977"/>
                </a:cubicBezTo>
                <a:cubicBezTo>
                  <a:pt x="5944763" y="1443886"/>
                  <a:pt x="5931906" y="1445850"/>
                  <a:pt x="5934934" y="1422637"/>
                </a:cubicBezTo>
                <a:close/>
                <a:moveTo>
                  <a:pt x="1044862" y="1417460"/>
                </a:moveTo>
                <a:cubicBezTo>
                  <a:pt x="1049328" y="1416260"/>
                  <a:pt x="1054818" y="1417221"/>
                  <a:pt x="1060710" y="1419063"/>
                </a:cubicBezTo>
                <a:cubicBezTo>
                  <a:pt x="1060390" y="1427737"/>
                  <a:pt x="1060041" y="1436440"/>
                  <a:pt x="1059692" y="1445166"/>
                </a:cubicBezTo>
                <a:cubicBezTo>
                  <a:pt x="1050452" y="1441348"/>
                  <a:pt x="1040194" y="1439304"/>
                  <a:pt x="1035158" y="1428828"/>
                </a:cubicBezTo>
                <a:cubicBezTo>
                  <a:pt x="1036954" y="1422022"/>
                  <a:pt x="1040396" y="1418660"/>
                  <a:pt x="1044862" y="1417460"/>
                </a:cubicBezTo>
                <a:close/>
                <a:moveTo>
                  <a:pt x="6108330" y="1405835"/>
                </a:moveTo>
                <a:cubicBezTo>
                  <a:pt x="6109107" y="1423046"/>
                  <a:pt x="6118272" y="1426864"/>
                  <a:pt x="6117543" y="1446423"/>
                </a:cubicBezTo>
                <a:cubicBezTo>
                  <a:pt x="6106615" y="1445332"/>
                  <a:pt x="6099546" y="1438130"/>
                  <a:pt x="6096815" y="1424083"/>
                </a:cubicBezTo>
                <a:cubicBezTo>
                  <a:pt x="6103612" y="1424192"/>
                  <a:pt x="6100165" y="1402725"/>
                  <a:pt x="6108330" y="1405835"/>
                </a:cubicBezTo>
                <a:close/>
                <a:moveTo>
                  <a:pt x="5836399" y="1404726"/>
                </a:moveTo>
                <a:cubicBezTo>
                  <a:pt x="5837351" y="1405205"/>
                  <a:pt x="5837039" y="1406681"/>
                  <a:pt x="5834622" y="1409655"/>
                </a:cubicBezTo>
                <a:cubicBezTo>
                  <a:pt x="5822007" y="1409844"/>
                  <a:pt x="5842687" y="1435160"/>
                  <a:pt x="5829989" y="1435269"/>
                </a:cubicBezTo>
                <a:cubicBezTo>
                  <a:pt x="5830227" y="1430930"/>
                  <a:pt x="5830337" y="1426620"/>
                  <a:pt x="5830528" y="1422230"/>
                </a:cubicBezTo>
                <a:cubicBezTo>
                  <a:pt x="5825250" y="1420457"/>
                  <a:pt x="5817238" y="1422938"/>
                  <a:pt x="5816487" y="1413882"/>
                </a:cubicBezTo>
                <a:cubicBezTo>
                  <a:pt x="5818381" y="1411849"/>
                  <a:pt x="5825328" y="1407820"/>
                  <a:pt x="5830599" y="1405784"/>
                </a:cubicBezTo>
                <a:cubicBezTo>
                  <a:pt x="5833234" y="1404767"/>
                  <a:pt x="5835448" y="1404248"/>
                  <a:pt x="5836399" y="1404726"/>
                </a:cubicBezTo>
                <a:close/>
                <a:moveTo>
                  <a:pt x="5432634" y="1404263"/>
                </a:moveTo>
                <a:cubicBezTo>
                  <a:pt x="5435469" y="1404518"/>
                  <a:pt x="5438322" y="1406266"/>
                  <a:pt x="5441095" y="1408736"/>
                </a:cubicBezTo>
                <a:cubicBezTo>
                  <a:pt x="5446637" y="1413676"/>
                  <a:pt x="5451859" y="1421506"/>
                  <a:pt x="5455982" y="1426048"/>
                </a:cubicBezTo>
                <a:cubicBezTo>
                  <a:pt x="5448029" y="1435541"/>
                  <a:pt x="5435336" y="1413255"/>
                  <a:pt x="5424276" y="1408753"/>
                </a:cubicBezTo>
                <a:cubicBezTo>
                  <a:pt x="5426980" y="1405248"/>
                  <a:pt x="5429798" y="1404009"/>
                  <a:pt x="5432634" y="1404263"/>
                </a:cubicBezTo>
                <a:close/>
                <a:moveTo>
                  <a:pt x="5788075" y="1403570"/>
                </a:moveTo>
                <a:cubicBezTo>
                  <a:pt x="5792200" y="1405151"/>
                  <a:pt x="5798281" y="1403842"/>
                  <a:pt x="5798522" y="1411588"/>
                </a:cubicBezTo>
                <a:cubicBezTo>
                  <a:pt x="5790086" y="1412516"/>
                  <a:pt x="5789762" y="1430629"/>
                  <a:pt x="5783228" y="1435756"/>
                </a:cubicBezTo>
                <a:cubicBezTo>
                  <a:pt x="5782665" y="1420455"/>
                  <a:pt x="5784755" y="1410772"/>
                  <a:pt x="5788075" y="1403570"/>
                </a:cubicBezTo>
                <a:close/>
                <a:moveTo>
                  <a:pt x="5676546" y="1402207"/>
                </a:moveTo>
                <a:cubicBezTo>
                  <a:pt x="5685522" y="1406270"/>
                  <a:pt x="5692644" y="1413473"/>
                  <a:pt x="5697250" y="1424547"/>
                </a:cubicBezTo>
                <a:cubicBezTo>
                  <a:pt x="5692484" y="1424083"/>
                  <a:pt x="5693503" y="1435650"/>
                  <a:pt x="5689591" y="1436767"/>
                </a:cubicBezTo>
                <a:cubicBezTo>
                  <a:pt x="5689915" y="1417837"/>
                  <a:pt x="5674775" y="1423373"/>
                  <a:pt x="5676546" y="1402207"/>
                </a:cubicBezTo>
                <a:close/>
                <a:moveTo>
                  <a:pt x="5269777" y="1401771"/>
                </a:moveTo>
                <a:cubicBezTo>
                  <a:pt x="5272563" y="1413745"/>
                  <a:pt x="5277009" y="1423072"/>
                  <a:pt x="5283063" y="1429839"/>
                </a:cubicBezTo>
                <a:cubicBezTo>
                  <a:pt x="5291393" y="1426128"/>
                  <a:pt x="5301572" y="1426374"/>
                  <a:pt x="5308669" y="1420019"/>
                </a:cubicBezTo>
                <a:cubicBezTo>
                  <a:pt x="5303928" y="1389114"/>
                  <a:pt x="5296454" y="1424083"/>
                  <a:pt x="5283597" y="1416692"/>
                </a:cubicBezTo>
                <a:cubicBezTo>
                  <a:pt x="5305053" y="1406981"/>
                  <a:pt x="5279419" y="1395577"/>
                  <a:pt x="5269777" y="1401771"/>
                </a:cubicBezTo>
                <a:close/>
                <a:moveTo>
                  <a:pt x="8077588" y="1398309"/>
                </a:moveTo>
                <a:cubicBezTo>
                  <a:pt x="8082984" y="1398905"/>
                  <a:pt x="8088822" y="1405357"/>
                  <a:pt x="8087981" y="1413745"/>
                </a:cubicBezTo>
                <a:cubicBezTo>
                  <a:pt x="8079782" y="1410661"/>
                  <a:pt x="8074186" y="1413063"/>
                  <a:pt x="8069844" y="1418000"/>
                </a:cubicBezTo>
                <a:cubicBezTo>
                  <a:pt x="8067234" y="1402969"/>
                  <a:pt x="8072189" y="1397711"/>
                  <a:pt x="8077588" y="1398309"/>
                </a:cubicBezTo>
                <a:close/>
                <a:moveTo>
                  <a:pt x="1042592" y="1397897"/>
                </a:moveTo>
                <a:cubicBezTo>
                  <a:pt x="1044539" y="1397136"/>
                  <a:pt x="1046226" y="1396952"/>
                  <a:pt x="1047514" y="1398066"/>
                </a:cubicBezTo>
                <a:cubicBezTo>
                  <a:pt x="1049229" y="1399552"/>
                  <a:pt x="1050238" y="1403344"/>
                  <a:pt x="1050213" y="1411153"/>
                </a:cubicBezTo>
                <a:cubicBezTo>
                  <a:pt x="1032804" y="1402671"/>
                  <a:pt x="1025650" y="1415927"/>
                  <a:pt x="1017214" y="1426537"/>
                </a:cubicBezTo>
                <a:cubicBezTo>
                  <a:pt x="1016919" y="1414017"/>
                  <a:pt x="1021820" y="1412599"/>
                  <a:pt x="1021795" y="1400898"/>
                </a:cubicBezTo>
                <a:cubicBezTo>
                  <a:pt x="1028574" y="1407664"/>
                  <a:pt x="1036752" y="1400181"/>
                  <a:pt x="1042592" y="1397897"/>
                </a:cubicBezTo>
                <a:close/>
                <a:moveTo>
                  <a:pt x="5478767" y="1396153"/>
                </a:moveTo>
                <a:cubicBezTo>
                  <a:pt x="5491758" y="1400354"/>
                  <a:pt x="5504131" y="1437451"/>
                  <a:pt x="5502044" y="1445114"/>
                </a:cubicBezTo>
                <a:cubicBezTo>
                  <a:pt x="5501774" y="1437451"/>
                  <a:pt x="5496657" y="1437342"/>
                  <a:pt x="5491568" y="1437205"/>
                </a:cubicBezTo>
                <a:cubicBezTo>
                  <a:pt x="5496016" y="1409710"/>
                  <a:pt x="5478045" y="1417703"/>
                  <a:pt x="5478767" y="1396153"/>
                </a:cubicBezTo>
                <a:close/>
                <a:moveTo>
                  <a:pt x="7851400" y="1389632"/>
                </a:moveTo>
                <a:cubicBezTo>
                  <a:pt x="7872560" y="1410446"/>
                  <a:pt x="7922059" y="1368629"/>
                  <a:pt x="7922540" y="1412001"/>
                </a:cubicBezTo>
                <a:cubicBezTo>
                  <a:pt x="7892542" y="1399042"/>
                  <a:pt x="7841622" y="1418602"/>
                  <a:pt x="7799977" y="1415764"/>
                </a:cubicBezTo>
                <a:cubicBezTo>
                  <a:pt x="7780287" y="1414455"/>
                  <a:pt x="7758216" y="1396723"/>
                  <a:pt x="7749299" y="1422227"/>
                </a:cubicBezTo>
                <a:cubicBezTo>
                  <a:pt x="7754228" y="1420864"/>
                  <a:pt x="7756529" y="1413882"/>
                  <a:pt x="7763893" y="1417591"/>
                </a:cubicBezTo>
                <a:cubicBezTo>
                  <a:pt x="7759394" y="1458671"/>
                  <a:pt x="7736870" y="1415137"/>
                  <a:pt x="7730869" y="1433029"/>
                </a:cubicBezTo>
                <a:cubicBezTo>
                  <a:pt x="7743028" y="1437259"/>
                  <a:pt x="7734753" y="1451223"/>
                  <a:pt x="7748523" y="1441841"/>
                </a:cubicBezTo>
                <a:cubicBezTo>
                  <a:pt x="7748947" y="1459215"/>
                  <a:pt x="7740405" y="1457715"/>
                  <a:pt x="7733442" y="1459545"/>
                </a:cubicBezTo>
                <a:cubicBezTo>
                  <a:pt x="7728248" y="1448279"/>
                  <a:pt x="7706230" y="1443067"/>
                  <a:pt x="7701191" y="1455369"/>
                </a:cubicBezTo>
                <a:cubicBezTo>
                  <a:pt x="7695730" y="1441569"/>
                  <a:pt x="7701835" y="1447133"/>
                  <a:pt x="7702212" y="1429266"/>
                </a:cubicBezTo>
                <a:cubicBezTo>
                  <a:pt x="7712549" y="1434040"/>
                  <a:pt x="7737913" y="1434504"/>
                  <a:pt x="7724444" y="1412436"/>
                </a:cubicBezTo>
                <a:cubicBezTo>
                  <a:pt x="7716916" y="1443777"/>
                  <a:pt x="7693669" y="1410254"/>
                  <a:pt x="7684347" y="1427001"/>
                </a:cubicBezTo>
                <a:cubicBezTo>
                  <a:pt x="7688982" y="1431913"/>
                  <a:pt x="7690478" y="1441812"/>
                  <a:pt x="7690478" y="1454006"/>
                </a:cubicBezTo>
                <a:cubicBezTo>
                  <a:pt x="7676929" y="1448522"/>
                  <a:pt x="7679255" y="1452832"/>
                  <a:pt x="7673336" y="1432130"/>
                </a:cubicBezTo>
                <a:cubicBezTo>
                  <a:pt x="7662971" y="1440504"/>
                  <a:pt x="7679764" y="1462271"/>
                  <a:pt x="7665113" y="1457254"/>
                </a:cubicBezTo>
                <a:cubicBezTo>
                  <a:pt x="7652445" y="1456297"/>
                  <a:pt x="7668381" y="1437067"/>
                  <a:pt x="7647735" y="1441950"/>
                </a:cubicBezTo>
                <a:cubicBezTo>
                  <a:pt x="7653596" y="1461561"/>
                  <a:pt x="7610718" y="1458396"/>
                  <a:pt x="7608575" y="1430249"/>
                </a:cubicBezTo>
                <a:cubicBezTo>
                  <a:pt x="7624913" y="1430438"/>
                  <a:pt x="7630430" y="1423482"/>
                  <a:pt x="7640582" y="1441051"/>
                </a:cubicBezTo>
                <a:cubicBezTo>
                  <a:pt x="7691847" y="1390150"/>
                  <a:pt x="7766492" y="1385786"/>
                  <a:pt x="7828873" y="1413009"/>
                </a:cubicBezTo>
                <a:cubicBezTo>
                  <a:pt x="7833695" y="1399535"/>
                  <a:pt x="7845000" y="1399753"/>
                  <a:pt x="7851400" y="1389632"/>
                </a:cubicBezTo>
                <a:close/>
                <a:moveTo>
                  <a:pt x="7948591" y="1389114"/>
                </a:moveTo>
                <a:cubicBezTo>
                  <a:pt x="7956866" y="1392361"/>
                  <a:pt x="7963750" y="1397814"/>
                  <a:pt x="7965732" y="1411018"/>
                </a:cubicBezTo>
                <a:cubicBezTo>
                  <a:pt x="7954082" y="1415137"/>
                  <a:pt x="7955072" y="1399314"/>
                  <a:pt x="7948377" y="1395686"/>
                </a:cubicBezTo>
                <a:cubicBezTo>
                  <a:pt x="7948779" y="1410635"/>
                  <a:pt x="7946555" y="1420019"/>
                  <a:pt x="7940155" y="1420838"/>
                </a:cubicBezTo>
                <a:cubicBezTo>
                  <a:pt x="7939859" y="1413063"/>
                  <a:pt x="7934823" y="1412980"/>
                  <a:pt x="7929655" y="1412926"/>
                </a:cubicBezTo>
                <a:cubicBezTo>
                  <a:pt x="7929975" y="1392250"/>
                  <a:pt x="7939724" y="1391651"/>
                  <a:pt x="7948591" y="1389114"/>
                </a:cubicBezTo>
                <a:close/>
                <a:moveTo>
                  <a:pt x="5857121" y="1386250"/>
                </a:moveTo>
                <a:cubicBezTo>
                  <a:pt x="5874232" y="1399314"/>
                  <a:pt x="5884707" y="1386631"/>
                  <a:pt x="5895792" y="1411018"/>
                </a:cubicBezTo>
                <a:cubicBezTo>
                  <a:pt x="5886523" y="1427766"/>
                  <a:pt x="5873298" y="1395305"/>
                  <a:pt x="5863282" y="1413335"/>
                </a:cubicBezTo>
                <a:cubicBezTo>
                  <a:pt x="5866604" y="1395878"/>
                  <a:pt x="5856693" y="1399260"/>
                  <a:pt x="5857121" y="1386250"/>
                </a:cubicBezTo>
                <a:close/>
                <a:moveTo>
                  <a:pt x="1486534" y="1384260"/>
                </a:moveTo>
                <a:cubicBezTo>
                  <a:pt x="1488581" y="1385230"/>
                  <a:pt x="1489903" y="1388670"/>
                  <a:pt x="1490038" y="1396179"/>
                </a:cubicBezTo>
                <a:cubicBezTo>
                  <a:pt x="1490279" y="1416692"/>
                  <a:pt x="1480317" y="1378149"/>
                  <a:pt x="1479003" y="1401279"/>
                </a:cubicBezTo>
                <a:cubicBezTo>
                  <a:pt x="1484065" y="1409598"/>
                  <a:pt x="1487065" y="1421274"/>
                  <a:pt x="1496171" y="1423184"/>
                </a:cubicBezTo>
                <a:cubicBezTo>
                  <a:pt x="1497163" y="1418192"/>
                  <a:pt x="1496761" y="1410254"/>
                  <a:pt x="1500242" y="1410609"/>
                </a:cubicBezTo>
                <a:cubicBezTo>
                  <a:pt x="1495046" y="1426294"/>
                  <a:pt x="1501314" y="1431257"/>
                  <a:pt x="1495662" y="1436222"/>
                </a:cubicBezTo>
                <a:cubicBezTo>
                  <a:pt x="1485966" y="1420864"/>
                  <a:pt x="1468290" y="1418109"/>
                  <a:pt x="1461111" y="1399017"/>
                </a:cubicBezTo>
                <a:cubicBezTo>
                  <a:pt x="1467738" y="1400652"/>
                  <a:pt x="1480395" y="1381344"/>
                  <a:pt x="1486534" y="1384260"/>
                </a:cubicBezTo>
                <a:close/>
                <a:moveTo>
                  <a:pt x="6391572" y="1381256"/>
                </a:moveTo>
                <a:cubicBezTo>
                  <a:pt x="6398087" y="1379200"/>
                  <a:pt x="6403410" y="1379964"/>
                  <a:pt x="6404133" y="1391788"/>
                </a:cubicBezTo>
                <a:cubicBezTo>
                  <a:pt x="6394333" y="1388160"/>
                  <a:pt x="6378209" y="1407253"/>
                  <a:pt x="6371860" y="1387642"/>
                </a:cubicBezTo>
                <a:cubicBezTo>
                  <a:pt x="6377349" y="1388186"/>
                  <a:pt x="6385056" y="1383312"/>
                  <a:pt x="6391572" y="1381256"/>
                </a:cubicBezTo>
                <a:close/>
                <a:moveTo>
                  <a:pt x="1224202" y="1381233"/>
                </a:moveTo>
                <a:cubicBezTo>
                  <a:pt x="1234140" y="1375669"/>
                  <a:pt x="1248549" y="1383415"/>
                  <a:pt x="1252112" y="1404581"/>
                </a:cubicBezTo>
                <a:cubicBezTo>
                  <a:pt x="1239525" y="1408072"/>
                  <a:pt x="1237273" y="1395308"/>
                  <a:pt x="1231086" y="1388653"/>
                </a:cubicBezTo>
                <a:cubicBezTo>
                  <a:pt x="1224658" y="1400898"/>
                  <a:pt x="1231086" y="1397052"/>
                  <a:pt x="1230068" y="1414864"/>
                </a:cubicBezTo>
                <a:cubicBezTo>
                  <a:pt x="1217774" y="1419993"/>
                  <a:pt x="1225327" y="1393807"/>
                  <a:pt x="1224202" y="1381233"/>
                </a:cubicBezTo>
                <a:close/>
                <a:moveTo>
                  <a:pt x="5622985" y="1381009"/>
                </a:moveTo>
                <a:cubicBezTo>
                  <a:pt x="5625465" y="1381298"/>
                  <a:pt x="5627922" y="1383773"/>
                  <a:pt x="5630198" y="1389603"/>
                </a:cubicBezTo>
                <a:cubicBezTo>
                  <a:pt x="5616324" y="1379841"/>
                  <a:pt x="5611608" y="1425228"/>
                  <a:pt x="5604351" y="1405890"/>
                </a:cubicBezTo>
                <a:cubicBezTo>
                  <a:pt x="5606718" y="1401265"/>
                  <a:pt x="5610905" y="1391365"/>
                  <a:pt x="5615639" y="1385534"/>
                </a:cubicBezTo>
                <a:cubicBezTo>
                  <a:pt x="5618003" y="1382619"/>
                  <a:pt x="5620505" y="1380721"/>
                  <a:pt x="5622985" y="1381009"/>
                </a:cubicBezTo>
                <a:close/>
                <a:moveTo>
                  <a:pt x="5940308" y="1377438"/>
                </a:moveTo>
                <a:cubicBezTo>
                  <a:pt x="5949472" y="1397734"/>
                  <a:pt x="5957155" y="1392522"/>
                  <a:pt x="5968221" y="1400732"/>
                </a:cubicBezTo>
                <a:cubicBezTo>
                  <a:pt x="5955763" y="1420755"/>
                  <a:pt x="5934176" y="1379784"/>
                  <a:pt x="5921344" y="1401225"/>
                </a:cubicBezTo>
                <a:cubicBezTo>
                  <a:pt x="5915205" y="1425254"/>
                  <a:pt x="5930750" y="1415082"/>
                  <a:pt x="5927263" y="1434802"/>
                </a:cubicBezTo>
                <a:cubicBezTo>
                  <a:pt x="5921775" y="1443668"/>
                  <a:pt x="5901578" y="1429455"/>
                  <a:pt x="5917003" y="1420317"/>
                </a:cubicBezTo>
                <a:cubicBezTo>
                  <a:pt x="5909697" y="1418109"/>
                  <a:pt x="5892797" y="1450269"/>
                  <a:pt x="5891931" y="1417098"/>
                </a:cubicBezTo>
                <a:cubicBezTo>
                  <a:pt x="5908541" y="1426809"/>
                  <a:pt x="5921105" y="1407035"/>
                  <a:pt x="5907310" y="1392768"/>
                </a:cubicBezTo>
                <a:cubicBezTo>
                  <a:pt x="5912292" y="1374955"/>
                  <a:pt x="5940842" y="1406734"/>
                  <a:pt x="5940308" y="1377438"/>
                </a:cubicBezTo>
                <a:close/>
                <a:moveTo>
                  <a:pt x="6490230" y="1372318"/>
                </a:moveTo>
                <a:cubicBezTo>
                  <a:pt x="6491712" y="1371281"/>
                  <a:pt x="6492199" y="1372132"/>
                  <a:pt x="6491083" y="1376811"/>
                </a:cubicBezTo>
                <a:cubicBezTo>
                  <a:pt x="6486100" y="1380523"/>
                  <a:pt x="6483873" y="1389904"/>
                  <a:pt x="6482888" y="1402015"/>
                </a:cubicBezTo>
                <a:cubicBezTo>
                  <a:pt x="6477366" y="1397980"/>
                  <a:pt x="6459234" y="1383031"/>
                  <a:pt x="6465746" y="1380113"/>
                </a:cubicBezTo>
                <a:cubicBezTo>
                  <a:pt x="6472276" y="1395497"/>
                  <a:pt x="6485779" y="1375422"/>
                  <a:pt x="6490230" y="1372318"/>
                </a:cubicBezTo>
                <a:close/>
                <a:moveTo>
                  <a:pt x="6502117" y="1371711"/>
                </a:moveTo>
                <a:cubicBezTo>
                  <a:pt x="6506537" y="1381694"/>
                  <a:pt x="6517324" y="1391050"/>
                  <a:pt x="6523322" y="1381041"/>
                </a:cubicBezTo>
                <a:cubicBezTo>
                  <a:pt x="6523136" y="1385377"/>
                  <a:pt x="6523007" y="1389741"/>
                  <a:pt x="6522788" y="1394131"/>
                </a:cubicBezTo>
                <a:cubicBezTo>
                  <a:pt x="6522448" y="1398115"/>
                  <a:pt x="6522014" y="1401714"/>
                  <a:pt x="6518955" y="1400162"/>
                </a:cubicBezTo>
                <a:cubicBezTo>
                  <a:pt x="6513685" y="1376293"/>
                  <a:pt x="6512341" y="1418192"/>
                  <a:pt x="6500829" y="1404360"/>
                </a:cubicBezTo>
                <a:cubicBezTo>
                  <a:pt x="6506130" y="1388676"/>
                  <a:pt x="6491400" y="1375857"/>
                  <a:pt x="6502117" y="1371711"/>
                </a:cubicBezTo>
                <a:close/>
                <a:moveTo>
                  <a:pt x="856299" y="1366619"/>
                </a:moveTo>
                <a:cubicBezTo>
                  <a:pt x="865089" y="1367220"/>
                  <a:pt x="873904" y="1370157"/>
                  <a:pt x="882382" y="1376212"/>
                </a:cubicBezTo>
                <a:cubicBezTo>
                  <a:pt x="845393" y="1369039"/>
                  <a:pt x="812985" y="1409108"/>
                  <a:pt x="787727" y="1403218"/>
                </a:cubicBezTo>
                <a:cubicBezTo>
                  <a:pt x="798441" y="1390437"/>
                  <a:pt x="813626" y="1377630"/>
                  <a:pt x="830374" y="1371046"/>
                </a:cubicBezTo>
                <a:cubicBezTo>
                  <a:pt x="838747" y="1367754"/>
                  <a:pt x="847510" y="1366018"/>
                  <a:pt x="856299" y="1366619"/>
                </a:cubicBezTo>
                <a:close/>
                <a:moveTo>
                  <a:pt x="1098852" y="1364892"/>
                </a:moveTo>
                <a:cubicBezTo>
                  <a:pt x="1111976" y="1366965"/>
                  <a:pt x="1127484" y="1379102"/>
                  <a:pt x="1120094" y="1374277"/>
                </a:cubicBezTo>
                <a:cubicBezTo>
                  <a:pt x="1107879" y="1378558"/>
                  <a:pt x="1116368" y="1388432"/>
                  <a:pt x="1119076" y="1400408"/>
                </a:cubicBezTo>
                <a:cubicBezTo>
                  <a:pt x="1105039" y="1417290"/>
                  <a:pt x="1085220" y="1379348"/>
                  <a:pt x="1079140" y="1408398"/>
                </a:cubicBezTo>
                <a:cubicBezTo>
                  <a:pt x="1072577" y="1406600"/>
                  <a:pt x="1067380" y="1402562"/>
                  <a:pt x="1065344" y="1393452"/>
                </a:cubicBezTo>
                <a:cubicBezTo>
                  <a:pt x="1068480" y="1370156"/>
                  <a:pt x="1112566" y="1414209"/>
                  <a:pt x="1098852" y="1364892"/>
                </a:cubicBezTo>
                <a:close/>
                <a:moveTo>
                  <a:pt x="7318898" y="1359921"/>
                </a:moveTo>
                <a:cubicBezTo>
                  <a:pt x="7323706" y="1361490"/>
                  <a:pt x="7328675" y="1366310"/>
                  <a:pt x="7330269" y="1367839"/>
                </a:cubicBezTo>
                <a:cubicBezTo>
                  <a:pt x="7324564" y="1367618"/>
                  <a:pt x="7326760" y="1384068"/>
                  <a:pt x="7318993" y="1379486"/>
                </a:cubicBezTo>
                <a:cubicBezTo>
                  <a:pt x="7318377" y="1374274"/>
                  <a:pt x="7319367" y="1366582"/>
                  <a:pt x="7315914" y="1365983"/>
                </a:cubicBezTo>
                <a:cubicBezTo>
                  <a:pt x="7312323" y="1365493"/>
                  <a:pt x="7311468" y="1370728"/>
                  <a:pt x="7308496" y="1371519"/>
                </a:cubicBezTo>
                <a:cubicBezTo>
                  <a:pt x="7309444" y="1360035"/>
                  <a:pt x="7314089" y="1358351"/>
                  <a:pt x="7318898" y="1359921"/>
                </a:cubicBezTo>
                <a:close/>
                <a:moveTo>
                  <a:pt x="5483852" y="1357418"/>
                </a:moveTo>
                <a:cubicBezTo>
                  <a:pt x="5494641" y="1378529"/>
                  <a:pt x="5514843" y="1368684"/>
                  <a:pt x="5518695" y="1388160"/>
                </a:cubicBezTo>
                <a:cubicBezTo>
                  <a:pt x="5503912" y="1378395"/>
                  <a:pt x="5502573" y="1396723"/>
                  <a:pt x="5493088" y="1398034"/>
                </a:cubicBezTo>
                <a:cubicBezTo>
                  <a:pt x="5496117" y="1374766"/>
                  <a:pt x="5482884" y="1377358"/>
                  <a:pt x="5483852" y="1357418"/>
                </a:cubicBezTo>
                <a:close/>
                <a:moveTo>
                  <a:pt x="6106804" y="1353162"/>
                </a:moveTo>
                <a:cubicBezTo>
                  <a:pt x="6115760" y="1353326"/>
                  <a:pt x="6121536" y="1358455"/>
                  <a:pt x="6124210" y="1368546"/>
                </a:cubicBezTo>
                <a:cubicBezTo>
                  <a:pt x="6115347" y="1360227"/>
                  <a:pt x="6106371" y="1386196"/>
                  <a:pt x="6102704" y="1365683"/>
                </a:cubicBezTo>
                <a:cubicBezTo>
                  <a:pt x="6105570" y="1364591"/>
                  <a:pt x="6107097" y="1360774"/>
                  <a:pt x="6106804" y="1353162"/>
                </a:cubicBezTo>
                <a:close/>
                <a:moveTo>
                  <a:pt x="5606685" y="1347163"/>
                </a:moveTo>
                <a:lnTo>
                  <a:pt x="5607678" y="1348239"/>
                </a:lnTo>
                <a:lnTo>
                  <a:pt x="5609497" y="1367212"/>
                </a:lnTo>
                <a:cubicBezTo>
                  <a:pt x="5607779" y="1361782"/>
                  <a:pt x="5606173" y="1356138"/>
                  <a:pt x="5606685" y="1347163"/>
                </a:cubicBezTo>
                <a:close/>
                <a:moveTo>
                  <a:pt x="5333519" y="1346401"/>
                </a:moveTo>
                <a:cubicBezTo>
                  <a:pt x="5330896" y="1346569"/>
                  <a:pt x="5328382" y="1347612"/>
                  <a:pt x="5325783" y="1350026"/>
                </a:cubicBezTo>
                <a:cubicBezTo>
                  <a:pt x="5326829" y="1362710"/>
                  <a:pt x="5335532" y="1363145"/>
                  <a:pt x="5331649" y="1383604"/>
                </a:cubicBezTo>
                <a:cubicBezTo>
                  <a:pt x="5341159" y="1355562"/>
                  <a:pt x="5354952" y="1388922"/>
                  <a:pt x="5365185" y="1355152"/>
                </a:cubicBezTo>
                <a:cubicBezTo>
                  <a:pt x="5355205" y="1353898"/>
                  <a:pt x="5347953" y="1350204"/>
                  <a:pt x="5341899" y="1348028"/>
                </a:cubicBezTo>
                <a:cubicBezTo>
                  <a:pt x="5338870" y="1346941"/>
                  <a:pt x="5336141" y="1346233"/>
                  <a:pt x="5333519" y="1346401"/>
                </a:cubicBezTo>
                <a:close/>
                <a:moveTo>
                  <a:pt x="916185" y="1341215"/>
                </a:moveTo>
                <a:cubicBezTo>
                  <a:pt x="925105" y="1341323"/>
                  <a:pt x="933594" y="1342306"/>
                  <a:pt x="933569" y="1356570"/>
                </a:cubicBezTo>
                <a:cubicBezTo>
                  <a:pt x="928130" y="1359325"/>
                  <a:pt x="924193" y="1365110"/>
                  <a:pt x="918758" y="1367727"/>
                </a:cubicBezTo>
                <a:cubicBezTo>
                  <a:pt x="920015" y="1355562"/>
                  <a:pt x="915274" y="1352862"/>
                  <a:pt x="916185" y="1341215"/>
                </a:cubicBezTo>
                <a:close/>
                <a:moveTo>
                  <a:pt x="5606949" y="1340642"/>
                </a:moveTo>
                <a:cubicBezTo>
                  <a:pt x="5615359" y="1338188"/>
                  <a:pt x="5631191" y="1354419"/>
                  <a:pt x="5620472" y="1362111"/>
                </a:cubicBezTo>
                <a:lnTo>
                  <a:pt x="5607678" y="1348239"/>
                </a:lnTo>
                <a:close/>
                <a:moveTo>
                  <a:pt x="1161017" y="1340207"/>
                </a:moveTo>
                <a:cubicBezTo>
                  <a:pt x="1153866" y="1385133"/>
                  <a:pt x="1171008" y="1359683"/>
                  <a:pt x="1173795" y="1381233"/>
                </a:cubicBezTo>
                <a:cubicBezTo>
                  <a:pt x="1165437" y="1380139"/>
                  <a:pt x="1157134" y="1379022"/>
                  <a:pt x="1148726" y="1378014"/>
                </a:cubicBezTo>
                <a:cubicBezTo>
                  <a:pt x="1148214" y="1355700"/>
                  <a:pt x="1156009" y="1350954"/>
                  <a:pt x="1161017" y="1340207"/>
                </a:cubicBezTo>
                <a:close/>
                <a:moveTo>
                  <a:pt x="5193040" y="1339388"/>
                </a:moveTo>
                <a:cubicBezTo>
                  <a:pt x="5204313" y="1337778"/>
                  <a:pt x="5208762" y="1347108"/>
                  <a:pt x="5206293" y="1367292"/>
                </a:cubicBezTo>
                <a:cubicBezTo>
                  <a:pt x="5191884" y="1373755"/>
                  <a:pt x="5197697" y="1348279"/>
                  <a:pt x="5193040" y="1339388"/>
                </a:cubicBezTo>
                <a:close/>
                <a:moveTo>
                  <a:pt x="1251068" y="1338761"/>
                </a:moveTo>
                <a:cubicBezTo>
                  <a:pt x="1246890" y="1358973"/>
                  <a:pt x="1226534" y="1362764"/>
                  <a:pt x="1225783" y="1342088"/>
                </a:cubicBezTo>
                <a:cubicBezTo>
                  <a:pt x="1241159" y="1351553"/>
                  <a:pt x="1237514" y="1343560"/>
                  <a:pt x="1251068" y="1338761"/>
                </a:cubicBezTo>
                <a:close/>
                <a:moveTo>
                  <a:pt x="5671926" y="1335977"/>
                </a:moveTo>
                <a:cubicBezTo>
                  <a:pt x="5686976" y="1352999"/>
                  <a:pt x="5709097" y="1358944"/>
                  <a:pt x="5716684" y="1387748"/>
                </a:cubicBezTo>
                <a:cubicBezTo>
                  <a:pt x="5703024" y="1360691"/>
                  <a:pt x="5674035" y="1367209"/>
                  <a:pt x="5671926" y="1335977"/>
                </a:cubicBezTo>
                <a:close/>
                <a:moveTo>
                  <a:pt x="5657576" y="1334095"/>
                </a:moveTo>
                <a:cubicBezTo>
                  <a:pt x="5657096" y="1343070"/>
                  <a:pt x="5658704" y="1348663"/>
                  <a:pt x="5660388" y="1354116"/>
                </a:cubicBezTo>
                <a:lnTo>
                  <a:pt x="5647630" y="1342122"/>
                </a:lnTo>
                <a:close/>
                <a:moveTo>
                  <a:pt x="5636099" y="1331286"/>
                </a:moveTo>
                <a:lnTo>
                  <a:pt x="5647630" y="1342122"/>
                </a:lnTo>
                <a:lnTo>
                  <a:pt x="5646855" y="1342747"/>
                </a:lnTo>
                <a:cubicBezTo>
                  <a:pt x="5644011" y="1341269"/>
                  <a:pt x="5641160" y="1336441"/>
                  <a:pt x="5636099" y="1331286"/>
                </a:cubicBezTo>
                <a:close/>
                <a:moveTo>
                  <a:pt x="6593248" y="1330633"/>
                </a:moveTo>
                <a:cubicBezTo>
                  <a:pt x="6603034" y="1328497"/>
                  <a:pt x="6612198" y="1330794"/>
                  <a:pt x="6611329" y="1339932"/>
                </a:cubicBezTo>
                <a:cubicBezTo>
                  <a:pt x="6596757" y="1339932"/>
                  <a:pt x="6585990" y="1347979"/>
                  <a:pt x="6571447" y="1347924"/>
                </a:cubicBezTo>
                <a:cubicBezTo>
                  <a:pt x="6573055" y="1339333"/>
                  <a:pt x="6583462" y="1332767"/>
                  <a:pt x="6593248" y="1330633"/>
                </a:cubicBezTo>
                <a:close/>
                <a:moveTo>
                  <a:pt x="5510494" y="1321575"/>
                </a:moveTo>
                <a:cubicBezTo>
                  <a:pt x="5540960" y="1343560"/>
                  <a:pt x="5566934" y="1326295"/>
                  <a:pt x="5581638" y="1343887"/>
                </a:cubicBezTo>
                <a:cubicBezTo>
                  <a:pt x="5574727" y="1343697"/>
                  <a:pt x="5583537" y="1368601"/>
                  <a:pt x="5583938" y="1377029"/>
                </a:cubicBezTo>
                <a:cubicBezTo>
                  <a:pt x="5564978" y="1374629"/>
                  <a:pt x="5557025" y="1406079"/>
                  <a:pt x="5544250" y="1378475"/>
                </a:cubicBezTo>
                <a:cubicBezTo>
                  <a:pt x="5540577" y="1402261"/>
                  <a:pt x="5529063" y="1426537"/>
                  <a:pt x="5545563" y="1437666"/>
                </a:cubicBezTo>
                <a:cubicBezTo>
                  <a:pt x="5546551" y="1432674"/>
                  <a:pt x="5546128" y="1424819"/>
                  <a:pt x="5549657" y="1425091"/>
                </a:cubicBezTo>
                <a:cubicBezTo>
                  <a:pt x="5548643" y="1434776"/>
                  <a:pt x="5550006" y="1449287"/>
                  <a:pt x="5545026" y="1450704"/>
                </a:cubicBezTo>
                <a:cubicBezTo>
                  <a:pt x="5544601" y="1439112"/>
                  <a:pt x="5539456" y="1434994"/>
                  <a:pt x="5531230" y="1435784"/>
                </a:cubicBezTo>
                <a:cubicBezTo>
                  <a:pt x="5528688" y="1393587"/>
                  <a:pt x="5522170" y="1393315"/>
                  <a:pt x="5519982" y="1355616"/>
                </a:cubicBezTo>
                <a:cubicBezTo>
                  <a:pt x="5522521" y="1346888"/>
                  <a:pt x="5533804" y="1356490"/>
                  <a:pt x="5534793" y="1344351"/>
                </a:cubicBezTo>
                <a:cubicBezTo>
                  <a:pt x="5530080" y="1333414"/>
                  <a:pt x="5509800" y="1353162"/>
                  <a:pt x="5510494" y="1321575"/>
                </a:cubicBezTo>
                <a:close/>
                <a:moveTo>
                  <a:pt x="5402813" y="1314046"/>
                </a:moveTo>
                <a:cubicBezTo>
                  <a:pt x="5404662" y="1336822"/>
                  <a:pt x="5411277" y="1352151"/>
                  <a:pt x="5423275" y="1342987"/>
                </a:cubicBezTo>
                <a:cubicBezTo>
                  <a:pt x="5420520" y="1370482"/>
                  <a:pt x="5408731" y="1356381"/>
                  <a:pt x="5401499" y="1346750"/>
                </a:cubicBezTo>
                <a:cubicBezTo>
                  <a:pt x="5406802" y="1331149"/>
                  <a:pt x="5392045" y="1318328"/>
                  <a:pt x="5402813" y="1314046"/>
                </a:cubicBezTo>
                <a:close/>
                <a:moveTo>
                  <a:pt x="5489486" y="1305673"/>
                </a:moveTo>
                <a:cubicBezTo>
                  <a:pt x="5502079" y="1306220"/>
                  <a:pt x="5499910" y="1330086"/>
                  <a:pt x="5506122" y="1340642"/>
                </a:cubicBezTo>
                <a:cubicBezTo>
                  <a:pt x="5495512" y="1337042"/>
                  <a:pt x="5492563" y="1321303"/>
                  <a:pt x="5489486" y="1305673"/>
                </a:cubicBezTo>
                <a:close/>
                <a:moveTo>
                  <a:pt x="5835089" y="1304636"/>
                </a:moveTo>
                <a:cubicBezTo>
                  <a:pt x="5836135" y="1337724"/>
                  <a:pt x="5856250" y="1340671"/>
                  <a:pt x="5861448" y="1367183"/>
                </a:cubicBezTo>
                <a:cubicBezTo>
                  <a:pt x="5843336" y="1350490"/>
                  <a:pt x="5837898" y="1370812"/>
                  <a:pt x="5828205" y="1389059"/>
                </a:cubicBezTo>
                <a:cubicBezTo>
                  <a:pt x="5834013" y="1364019"/>
                  <a:pt x="5828098" y="1321383"/>
                  <a:pt x="5835089" y="1304636"/>
                </a:cubicBezTo>
                <a:close/>
                <a:moveTo>
                  <a:pt x="5215972" y="1302918"/>
                </a:moveTo>
                <a:cubicBezTo>
                  <a:pt x="5224898" y="1303135"/>
                  <a:pt x="5233393" y="1303980"/>
                  <a:pt x="5233367" y="1318302"/>
                </a:cubicBezTo>
                <a:cubicBezTo>
                  <a:pt x="5222277" y="1313720"/>
                  <a:pt x="5219006" y="1325748"/>
                  <a:pt x="5211375" y="1328585"/>
                </a:cubicBezTo>
                <a:cubicBezTo>
                  <a:pt x="5211529" y="1317239"/>
                  <a:pt x="5212952" y="1308373"/>
                  <a:pt x="5215972" y="1302918"/>
                </a:cubicBezTo>
                <a:close/>
                <a:moveTo>
                  <a:pt x="5460762" y="1301990"/>
                </a:moveTo>
                <a:cubicBezTo>
                  <a:pt x="5463175" y="1302262"/>
                  <a:pt x="5465559" y="1302646"/>
                  <a:pt x="5467971" y="1302889"/>
                </a:cubicBezTo>
                <a:cubicBezTo>
                  <a:pt x="5467971" y="1306927"/>
                  <a:pt x="5468154" y="1310664"/>
                  <a:pt x="5471265" y="1309928"/>
                </a:cubicBezTo>
                <a:cubicBezTo>
                  <a:pt x="5474856" y="1331612"/>
                  <a:pt x="5459507" y="1313419"/>
                  <a:pt x="5463124" y="1335078"/>
                </a:cubicBezTo>
                <a:cubicBezTo>
                  <a:pt x="5469228" y="1343832"/>
                  <a:pt x="5483904" y="1339058"/>
                  <a:pt x="5487678" y="1351444"/>
                </a:cubicBezTo>
                <a:cubicBezTo>
                  <a:pt x="5476703" y="1342443"/>
                  <a:pt x="5478604" y="1360554"/>
                  <a:pt x="5472819" y="1362627"/>
                </a:cubicBezTo>
                <a:cubicBezTo>
                  <a:pt x="5473995" y="1348497"/>
                  <a:pt x="5460255" y="1358045"/>
                  <a:pt x="5455194" y="1353789"/>
                </a:cubicBezTo>
                <a:cubicBezTo>
                  <a:pt x="5458276" y="1372092"/>
                  <a:pt x="5457871" y="1382158"/>
                  <a:pt x="5453400" y="1399452"/>
                </a:cubicBezTo>
                <a:cubicBezTo>
                  <a:pt x="5441536" y="1384340"/>
                  <a:pt x="5418447" y="1400325"/>
                  <a:pt x="5421425" y="1388704"/>
                </a:cubicBezTo>
                <a:cubicBezTo>
                  <a:pt x="5428685" y="1378065"/>
                  <a:pt x="5446544" y="1389767"/>
                  <a:pt x="5444185" y="1358944"/>
                </a:cubicBezTo>
                <a:cubicBezTo>
                  <a:pt x="5439899" y="1363827"/>
                  <a:pt x="5434307" y="1366255"/>
                  <a:pt x="5426059" y="1363091"/>
                </a:cubicBezTo>
                <a:cubicBezTo>
                  <a:pt x="5431224" y="1340642"/>
                  <a:pt x="5447452" y="1312738"/>
                  <a:pt x="5459801" y="1328093"/>
                </a:cubicBezTo>
                <a:cubicBezTo>
                  <a:pt x="5460762" y="1310338"/>
                  <a:pt x="5454309" y="1314155"/>
                  <a:pt x="5460762" y="1301990"/>
                </a:cubicBezTo>
                <a:close/>
                <a:moveTo>
                  <a:pt x="5554502" y="1301008"/>
                </a:moveTo>
                <a:cubicBezTo>
                  <a:pt x="5560639" y="1305590"/>
                  <a:pt x="5575880" y="1295879"/>
                  <a:pt x="5575744" y="1310309"/>
                </a:cubicBezTo>
                <a:cubicBezTo>
                  <a:pt x="5563667" y="1299834"/>
                  <a:pt x="5557666" y="1337503"/>
                  <a:pt x="5550380" y="1313608"/>
                </a:cubicBezTo>
                <a:cubicBezTo>
                  <a:pt x="5557131" y="1314837"/>
                  <a:pt x="5558180" y="1309544"/>
                  <a:pt x="5554502" y="1301008"/>
                </a:cubicBezTo>
                <a:close/>
                <a:moveTo>
                  <a:pt x="9086302" y="1294244"/>
                </a:moveTo>
                <a:cubicBezTo>
                  <a:pt x="9133254" y="1313938"/>
                  <a:pt x="9143031" y="1392960"/>
                  <a:pt x="9183768" y="1379022"/>
                </a:cubicBezTo>
                <a:cubicBezTo>
                  <a:pt x="9164964" y="1385812"/>
                  <a:pt x="9151011" y="1400761"/>
                  <a:pt x="9136710" y="1385975"/>
                </a:cubicBezTo>
                <a:cubicBezTo>
                  <a:pt x="9140942" y="1385514"/>
                  <a:pt x="9141020" y="1376212"/>
                  <a:pt x="9141048" y="1366908"/>
                </a:cubicBezTo>
                <a:cubicBezTo>
                  <a:pt x="9124092" y="1375666"/>
                  <a:pt x="9122728" y="1372719"/>
                  <a:pt x="9134378" y="1352945"/>
                </a:cubicBezTo>
                <a:cubicBezTo>
                  <a:pt x="9123907" y="1349342"/>
                  <a:pt x="9091495" y="1305126"/>
                  <a:pt x="9086302" y="1294244"/>
                </a:cubicBezTo>
                <a:close/>
                <a:moveTo>
                  <a:pt x="745539" y="1286196"/>
                </a:moveTo>
                <a:cubicBezTo>
                  <a:pt x="755344" y="1286852"/>
                  <a:pt x="752290" y="1298035"/>
                  <a:pt x="759869" y="1288023"/>
                </a:cubicBezTo>
                <a:cubicBezTo>
                  <a:pt x="758263" y="1300790"/>
                  <a:pt x="764211" y="1301635"/>
                  <a:pt x="766272" y="1308591"/>
                </a:cubicBezTo>
                <a:cubicBezTo>
                  <a:pt x="757327" y="1323239"/>
                  <a:pt x="757085" y="1297190"/>
                  <a:pt x="748863" y="1293236"/>
                </a:cubicBezTo>
                <a:cubicBezTo>
                  <a:pt x="746880" y="1295443"/>
                  <a:pt x="742299" y="1324221"/>
                  <a:pt x="741175" y="1305318"/>
                </a:cubicBezTo>
                <a:cubicBezTo>
                  <a:pt x="741709" y="1296970"/>
                  <a:pt x="746129" y="1296861"/>
                  <a:pt x="745539" y="1286196"/>
                </a:cubicBezTo>
                <a:close/>
                <a:moveTo>
                  <a:pt x="5841132" y="1280432"/>
                </a:moveTo>
                <a:cubicBezTo>
                  <a:pt x="5850791" y="1284037"/>
                  <a:pt x="5861187" y="1305968"/>
                  <a:pt x="5856911" y="1300956"/>
                </a:cubicBezTo>
                <a:cubicBezTo>
                  <a:pt x="5843891" y="1289444"/>
                  <a:pt x="5836124" y="1305183"/>
                  <a:pt x="5832297" y="1284616"/>
                </a:cubicBezTo>
                <a:cubicBezTo>
                  <a:pt x="5834777" y="1280068"/>
                  <a:pt x="5837912" y="1279232"/>
                  <a:pt x="5841132" y="1280432"/>
                </a:cubicBezTo>
                <a:close/>
                <a:moveTo>
                  <a:pt x="1253371" y="1280034"/>
                </a:moveTo>
                <a:cubicBezTo>
                  <a:pt x="1253211" y="1303273"/>
                  <a:pt x="1236069" y="1290698"/>
                  <a:pt x="1237461" y="1317377"/>
                </a:cubicBezTo>
                <a:cubicBezTo>
                  <a:pt x="1247050" y="1323322"/>
                  <a:pt x="1245228" y="1305266"/>
                  <a:pt x="1252328" y="1306137"/>
                </a:cubicBezTo>
                <a:cubicBezTo>
                  <a:pt x="1251979" y="1314868"/>
                  <a:pt x="1251631" y="1323594"/>
                  <a:pt x="1251307" y="1332214"/>
                </a:cubicBezTo>
                <a:cubicBezTo>
                  <a:pt x="1239711" y="1332188"/>
                  <a:pt x="1236603" y="1318740"/>
                  <a:pt x="1222943" y="1322013"/>
                </a:cubicBezTo>
                <a:cubicBezTo>
                  <a:pt x="1216596" y="1325149"/>
                  <a:pt x="1221978" y="1352973"/>
                  <a:pt x="1214507" y="1353764"/>
                </a:cubicBezTo>
                <a:cubicBezTo>
                  <a:pt x="1214026" y="1343617"/>
                  <a:pt x="1208641" y="1351991"/>
                  <a:pt x="1207061" y="1359382"/>
                </a:cubicBezTo>
                <a:cubicBezTo>
                  <a:pt x="1216006" y="1359465"/>
                  <a:pt x="1221793" y="1364594"/>
                  <a:pt x="1224523" y="1374712"/>
                </a:cubicBezTo>
                <a:cubicBezTo>
                  <a:pt x="1209687" y="1370840"/>
                  <a:pt x="1185982" y="1341816"/>
                  <a:pt x="1181241" y="1375669"/>
                </a:cubicBezTo>
                <a:cubicBezTo>
                  <a:pt x="1181159" y="1371685"/>
                  <a:pt x="1181027" y="1367893"/>
                  <a:pt x="1177892" y="1368629"/>
                </a:cubicBezTo>
                <a:cubicBezTo>
                  <a:pt x="1175749" y="1368002"/>
                  <a:pt x="1173716" y="1367129"/>
                  <a:pt x="1174571" y="1361728"/>
                </a:cubicBezTo>
                <a:cubicBezTo>
                  <a:pt x="1180195" y="1346100"/>
                  <a:pt x="1185313" y="1347518"/>
                  <a:pt x="1189677" y="1343973"/>
                </a:cubicBezTo>
                <a:cubicBezTo>
                  <a:pt x="1189972" y="1335353"/>
                  <a:pt x="1183597" y="1337125"/>
                  <a:pt x="1183035" y="1329952"/>
                </a:cubicBezTo>
                <a:cubicBezTo>
                  <a:pt x="1190883" y="1330006"/>
                  <a:pt x="1191367" y="1314513"/>
                  <a:pt x="1191474" y="1298227"/>
                </a:cubicBezTo>
                <a:cubicBezTo>
                  <a:pt x="1209417" y="1290916"/>
                  <a:pt x="1229826" y="1293837"/>
                  <a:pt x="1253371" y="1280034"/>
                </a:cubicBezTo>
                <a:close/>
                <a:moveTo>
                  <a:pt x="5234927" y="1279132"/>
                </a:moveTo>
                <a:cubicBezTo>
                  <a:pt x="5242295" y="1313256"/>
                  <a:pt x="5263829" y="1275394"/>
                  <a:pt x="5248239" y="1307173"/>
                </a:cubicBezTo>
                <a:cubicBezTo>
                  <a:pt x="5264690" y="1313445"/>
                  <a:pt x="5270848" y="1298198"/>
                  <a:pt x="5277923" y="1284724"/>
                </a:cubicBezTo>
                <a:cubicBezTo>
                  <a:pt x="5276477" y="1326976"/>
                  <a:pt x="5255880" y="1314482"/>
                  <a:pt x="5244142" y="1319719"/>
                </a:cubicBezTo>
                <a:cubicBezTo>
                  <a:pt x="5242719" y="1303490"/>
                  <a:pt x="5230794" y="1304009"/>
                  <a:pt x="5234927" y="1279132"/>
                </a:cubicBezTo>
                <a:close/>
                <a:moveTo>
                  <a:pt x="5472276" y="1277835"/>
                </a:moveTo>
                <a:cubicBezTo>
                  <a:pt x="5474930" y="1277349"/>
                  <a:pt x="5477787" y="1277911"/>
                  <a:pt x="5480550" y="1279200"/>
                </a:cubicBezTo>
                <a:cubicBezTo>
                  <a:pt x="5486081" y="1281778"/>
                  <a:pt x="5491230" y="1287262"/>
                  <a:pt x="5493611" y="1293072"/>
                </a:cubicBezTo>
                <a:cubicBezTo>
                  <a:pt x="5478531" y="1273596"/>
                  <a:pt x="5470416" y="1308811"/>
                  <a:pt x="5465225" y="1282760"/>
                </a:cubicBezTo>
                <a:cubicBezTo>
                  <a:pt x="5467172" y="1279854"/>
                  <a:pt x="5469622" y="1278320"/>
                  <a:pt x="5472276" y="1277835"/>
                </a:cubicBezTo>
                <a:close/>
                <a:moveTo>
                  <a:pt x="5659423" y="1275899"/>
                </a:moveTo>
                <a:cubicBezTo>
                  <a:pt x="5660756" y="1275555"/>
                  <a:pt x="5662035" y="1277284"/>
                  <a:pt x="5663181" y="1282379"/>
                </a:cubicBezTo>
                <a:cubicBezTo>
                  <a:pt x="5658595" y="1284481"/>
                  <a:pt x="5655518" y="1289799"/>
                  <a:pt x="5655253" y="1301036"/>
                </a:cubicBezTo>
                <a:cubicBezTo>
                  <a:pt x="5650293" y="1307093"/>
                  <a:pt x="5641838" y="1305673"/>
                  <a:pt x="5636880" y="1311758"/>
                </a:cubicBezTo>
                <a:cubicBezTo>
                  <a:pt x="5638435" y="1299046"/>
                  <a:pt x="5632487" y="1298118"/>
                  <a:pt x="5630454" y="1291245"/>
                </a:cubicBezTo>
                <a:cubicBezTo>
                  <a:pt x="5637283" y="1279896"/>
                  <a:pt x="5640822" y="1295418"/>
                  <a:pt x="5648154" y="1300054"/>
                </a:cubicBezTo>
                <a:cubicBezTo>
                  <a:pt x="5650015" y="1297763"/>
                  <a:pt x="5652627" y="1288250"/>
                  <a:pt x="5655343" y="1281858"/>
                </a:cubicBezTo>
                <a:cubicBezTo>
                  <a:pt x="5656704" y="1278660"/>
                  <a:pt x="5658091" y="1276243"/>
                  <a:pt x="5659423" y="1275899"/>
                </a:cubicBezTo>
                <a:close/>
                <a:moveTo>
                  <a:pt x="1397658" y="1272502"/>
                </a:moveTo>
                <a:cubicBezTo>
                  <a:pt x="1397309" y="1281259"/>
                  <a:pt x="1396989" y="1289933"/>
                  <a:pt x="1396640" y="1298608"/>
                </a:cubicBezTo>
                <a:cubicBezTo>
                  <a:pt x="1407728" y="1303135"/>
                  <a:pt x="1412843" y="1295062"/>
                  <a:pt x="1411960" y="1274332"/>
                </a:cubicBezTo>
                <a:cubicBezTo>
                  <a:pt x="1407193" y="1273759"/>
                  <a:pt x="1402452" y="1273103"/>
                  <a:pt x="1397658" y="1272502"/>
                </a:cubicBezTo>
                <a:close/>
                <a:moveTo>
                  <a:pt x="5458551" y="1268876"/>
                </a:moveTo>
                <a:cubicBezTo>
                  <a:pt x="5458683" y="1290209"/>
                  <a:pt x="5453088" y="1299728"/>
                  <a:pt x="5442936" y="1299644"/>
                </a:cubicBezTo>
                <a:cubicBezTo>
                  <a:pt x="5443929" y="1280523"/>
                  <a:pt x="5452099" y="1276460"/>
                  <a:pt x="5458551" y="1268876"/>
                </a:cubicBezTo>
                <a:close/>
                <a:moveTo>
                  <a:pt x="1063013" y="1268441"/>
                </a:moveTo>
                <a:cubicBezTo>
                  <a:pt x="1079379" y="1285707"/>
                  <a:pt x="1089691" y="1289009"/>
                  <a:pt x="1101906" y="1286609"/>
                </a:cubicBezTo>
                <a:cubicBezTo>
                  <a:pt x="1092210" y="1292119"/>
                  <a:pt x="1088861" y="1310910"/>
                  <a:pt x="1079165" y="1316475"/>
                </a:cubicBezTo>
                <a:cubicBezTo>
                  <a:pt x="1085006" y="1282680"/>
                  <a:pt x="1061621" y="1295171"/>
                  <a:pt x="1063013" y="1268441"/>
                </a:cubicBezTo>
                <a:close/>
                <a:moveTo>
                  <a:pt x="1426824" y="1263229"/>
                </a:moveTo>
                <a:cubicBezTo>
                  <a:pt x="1420050" y="1271929"/>
                  <a:pt x="1412817" y="1303516"/>
                  <a:pt x="1413782" y="1320647"/>
                </a:cubicBezTo>
                <a:cubicBezTo>
                  <a:pt x="1436975" y="1317511"/>
                  <a:pt x="1450931" y="1295008"/>
                  <a:pt x="1472654" y="1288843"/>
                </a:cubicBezTo>
                <a:cubicBezTo>
                  <a:pt x="1468582" y="1308565"/>
                  <a:pt x="1455028" y="1308319"/>
                  <a:pt x="1442948" y="1311237"/>
                </a:cubicBezTo>
                <a:cubicBezTo>
                  <a:pt x="1448870" y="1336332"/>
                  <a:pt x="1440057" y="1327222"/>
                  <a:pt x="1431191" y="1336031"/>
                </a:cubicBezTo>
                <a:cubicBezTo>
                  <a:pt x="1436227" y="1369148"/>
                  <a:pt x="1456609" y="1352289"/>
                  <a:pt x="1473377" y="1361126"/>
                </a:cubicBezTo>
                <a:cubicBezTo>
                  <a:pt x="1465528" y="1383985"/>
                  <a:pt x="1438797" y="1377685"/>
                  <a:pt x="1419406" y="1360637"/>
                </a:cubicBezTo>
                <a:cubicBezTo>
                  <a:pt x="1416889" y="1381038"/>
                  <a:pt x="1429799" y="1376840"/>
                  <a:pt x="1425058" y="1400789"/>
                </a:cubicBezTo>
                <a:cubicBezTo>
                  <a:pt x="1417021" y="1411236"/>
                  <a:pt x="1414611" y="1399887"/>
                  <a:pt x="1403577" y="1398115"/>
                </a:cubicBezTo>
                <a:cubicBezTo>
                  <a:pt x="1402506" y="1424246"/>
                  <a:pt x="1421549" y="1418599"/>
                  <a:pt x="1435049" y="1421737"/>
                </a:cubicBezTo>
                <a:cubicBezTo>
                  <a:pt x="1428084" y="1416445"/>
                  <a:pt x="1424791" y="1390640"/>
                  <a:pt x="1436306" y="1389114"/>
                </a:cubicBezTo>
                <a:cubicBezTo>
                  <a:pt x="1448308" y="1417345"/>
                  <a:pt x="1464806" y="1412571"/>
                  <a:pt x="1481065" y="1440830"/>
                </a:cubicBezTo>
                <a:cubicBezTo>
                  <a:pt x="1467244" y="1458342"/>
                  <a:pt x="1457306" y="1417428"/>
                  <a:pt x="1438609" y="1422202"/>
                </a:cubicBezTo>
                <a:cubicBezTo>
                  <a:pt x="1445332" y="1443886"/>
                  <a:pt x="1433843" y="1422829"/>
                  <a:pt x="1427094" y="1440395"/>
                </a:cubicBezTo>
                <a:lnTo>
                  <a:pt x="1435460" y="1467317"/>
                </a:lnTo>
                <a:lnTo>
                  <a:pt x="1433252" y="1467426"/>
                </a:lnTo>
                <a:cubicBezTo>
                  <a:pt x="1437192" y="1469307"/>
                  <a:pt x="1438530" y="1475473"/>
                  <a:pt x="1439869" y="1481501"/>
                </a:cubicBezTo>
                <a:lnTo>
                  <a:pt x="1435460" y="1467317"/>
                </a:lnTo>
                <a:lnTo>
                  <a:pt x="1477805" y="1465215"/>
                </a:lnTo>
                <a:cubicBezTo>
                  <a:pt x="1489152" y="1468640"/>
                  <a:pt x="1497669" y="1472188"/>
                  <a:pt x="1505383" y="1463717"/>
                </a:cubicBezTo>
                <a:cubicBezTo>
                  <a:pt x="1505892" y="1450679"/>
                  <a:pt x="1506401" y="1437585"/>
                  <a:pt x="1506910" y="1424464"/>
                </a:cubicBezTo>
                <a:cubicBezTo>
                  <a:pt x="1519071" y="1438840"/>
                  <a:pt x="1523062" y="1423590"/>
                  <a:pt x="1535811" y="1421737"/>
                </a:cubicBezTo>
                <a:cubicBezTo>
                  <a:pt x="1528042" y="1393724"/>
                  <a:pt x="1544062" y="1410555"/>
                  <a:pt x="1544514" y="1383549"/>
                </a:cubicBezTo>
                <a:cubicBezTo>
                  <a:pt x="1533587" y="1391187"/>
                  <a:pt x="1528821" y="1411780"/>
                  <a:pt x="1517919" y="1419363"/>
                </a:cubicBezTo>
                <a:cubicBezTo>
                  <a:pt x="1511437" y="1419363"/>
                  <a:pt x="1510661" y="1410497"/>
                  <a:pt x="1503830" y="1411044"/>
                </a:cubicBezTo>
                <a:cubicBezTo>
                  <a:pt x="1503909" y="1394732"/>
                  <a:pt x="1506749" y="1384177"/>
                  <a:pt x="1512266" y="1379320"/>
                </a:cubicBezTo>
                <a:cubicBezTo>
                  <a:pt x="1517463" y="1382922"/>
                  <a:pt x="1510554" y="1387504"/>
                  <a:pt x="1511518" y="1398933"/>
                </a:cubicBezTo>
                <a:cubicBezTo>
                  <a:pt x="1517890" y="1400514"/>
                  <a:pt x="1519339" y="1391894"/>
                  <a:pt x="1526141" y="1394214"/>
                </a:cubicBezTo>
                <a:cubicBezTo>
                  <a:pt x="1529515" y="1374437"/>
                  <a:pt x="1514063" y="1384721"/>
                  <a:pt x="1520196" y="1360691"/>
                </a:cubicBezTo>
                <a:cubicBezTo>
                  <a:pt x="1525365" y="1341352"/>
                  <a:pt x="1533480" y="1371983"/>
                  <a:pt x="1538381" y="1356490"/>
                </a:cubicBezTo>
                <a:cubicBezTo>
                  <a:pt x="1539158" y="1332758"/>
                  <a:pt x="1513017" y="1351607"/>
                  <a:pt x="1518186" y="1321002"/>
                </a:cubicBezTo>
                <a:cubicBezTo>
                  <a:pt x="1507393" y="1314811"/>
                  <a:pt x="1504848" y="1325994"/>
                  <a:pt x="1496410" y="1324711"/>
                </a:cubicBezTo>
                <a:cubicBezTo>
                  <a:pt x="1493572" y="1304636"/>
                  <a:pt x="1504820" y="1314210"/>
                  <a:pt x="1511248" y="1313528"/>
                </a:cubicBezTo>
                <a:cubicBezTo>
                  <a:pt x="1511572" y="1304882"/>
                  <a:pt x="1511918" y="1296154"/>
                  <a:pt x="1512266" y="1287425"/>
                </a:cubicBezTo>
                <a:cubicBezTo>
                  <a:pt x="1500107" y="1282977"/>
                  <a:pt x="1492099" y="1287425"/>
                  <a:pt x="1483368" y="1290234"/>
                </a:cubicBezTo>
                <a:cubicBezTo>
                  <a:pt x="1481560" y="1288665"/>
                  <a:pt x="1478667" y="1281934"/>
                  <a:pt x="1477772" y="1276517"/>
                </a:cubicBezTo>
                <a:lnTo>
                  <a:pt x="1478311" y="1270234"/>
                </a:lnTo>
                <a:lnTo>
                  <a:pt x="1484169" y="1270675"/>
                </a:lnTo>
                <a:cubicBezTo>
                  <a:pt x="1481076" y="1268834"/>
                  <a:pt x="1479253" y="1268940"/>
                  <a:pt x="1478315" y="1270183"/>
                </a:cubicBezTo>
                <a:lnTo>
                  <a:pt x="1478311" y="1270234"/>
                </a:lnTo>
                <a:lnTo>
                  <a:pt x="1454845" y="1268466"/>
                </a:lnTo>
                <a:cubicBezTo>
                  <a:pt x="1445226" y="1271201"/>
                  <a:pt x="1436254" y="1277850"/>
                  <a:pt x="1429397" y="1289742"/>
                </a:cubicBezTo>
                <a:cubicBezTo>
                  <a:pt x="1416914" y="1286388"/>
                  <a:pt x="1437031" y="1261728"/>
                  <a:pt x="1426824" y="1263229"/>
                </a:cubicBezTo>
                <a:close/>
                <a:moveTo>
                  <a:pt x="5348549" y="1228288"/>
                </a:moveTo>
                <a:cubicBezTo>
                  <a:pt x="5363039" y="1238736"/>
                  <a:pt x="5393173" y="1218769"/>
                  <a:pt x="5391269" y="1240428"/>
                </a:cubicBezTo>
                <a:cubicBezTo>
                  <a:pt x="5372682" y="1230688"/>
                  <a:pt x="5356102" y="1255402"/>
                  <a:pt x="5348549" y="1228288"/>
                </a:cubicBezTo>
                <a:close/>
                <a:moveTo>
                  <a:pt x="1511223" y="1221630"/>
                </a:moveTo>
                <a:cubicBezTo>
                  <a:pt x="1500858" y="1224714"/>
                  <a:pt x="1495875" y="1252645"/>
                  <a:pt x="1489501" y="1225396"/>
                </a:cubicBezTo>
                <a:cubicBezTo>
                  <a:pt x="1477341" y="1221032"/>
                  <a:pt x="1477957" y="1243564"/>
                  <a:pt x="1470565" y="1249154"/>
                </a:cubicBezTo>
                <a:cubicBezTo>
                  <a:pt x="1479912" y="1256846"/>
                  <a:pt x="1486098" y="1269558"/>
                  <a:pt x="1498445" y="1272476"/>
                </a:cubicBezTo>
                <a:cubicBezTo>
                  <a:pt x="1492152" y="1217947"/>
                  <a:pt x="1522016" y="1280987"/>
                  <a:pt x="1524802" y="1243100"/>
                </a:cubicBezTo>
                <a:cubicBezTo>
                  <a:pt x="1509376" y="1246044"/>
                  <a:pt x="1503563" y="1250846"/>
                  <a:pt x="1511223" y="1221630"/>
                </a:cubicBezTo>
                <a:close/>
                <a:moveTo>
                  <a:pt x="6683237" y="1216029"/>
                </a:moveTo>
                <a:cubicBezTo>
                  <a:pt x="6693833" y="1218182"/>
                  <a:pt x="6703534" y="1224168"/>
                  <a:pt x="6698577" y="1226570"/>
                </a:cubicBezTo>
                <a:cubicBezTo>
                  <a:pt x="6678654" y="1226433"/>
                  <a:pt x="6677768" y="1224251"/>
                  <a:pt x="6662530" y="1228506"/>
                </a:cubicBezTo>
                <a:cubicBezTo>
                  <a:pt x="6661149" y="1215562"/>
                  <a:pt x="6672642" y="1213878"/>
                  <a:pt x="6683237" y="1216029"/>
                </a:cubicBezTo>
                <a:close/>
                <a:moveTo>
                  <a:pt x="5292543" y="1188245"/>
                </a:moveTo>
                <a:cubicBezTo>
                  <a:pt x="5276199" y="1217950"/>
                  <a:pt x="5303253" y="1227933"/>
                  <a:pt x="5298113" y="1228343"/>
                </a:cubicBezTo>
                <a:cubicBezTo>
                  <a:pt x="5295459" y="1233062"/>
                  <a:pt x="5277594" y="1240210"/>
                  <a:pt x="5276655" y="1225479"/>
                </a:cubicBezTo>
                <a:cubicBezTo>
                  <a:pt x="5279121" y="1209577"/>
                  <a:pt x="5290077" y="1180607"/>
                  <a:pt x="5292543" y="1188245"/>
                </a:cubicBezTo>
                <a:close/>
                <a:moveTo>
                  <a:pt x="5479774" y="1186280"/>
                </a:moveTo>
                <a:cubicBezTo>
                  <a:pt x="5494264" y="1187861"/>
                  <a:pt x="5492256" y="1215602"/>
                  <a:pt x="5503560" y="1222149"/>
                </a:cubicBezTo>
                <a:cubicBezTo>
                  <a:pt x="5488182" y="1221985"/>
                  <a:pt x="5486067" y="1200845"/>
                  <a:pt x="5479774" y="1186280"/>
                </a:cubicBezTo>
                <a:close/>
                <a:moveTo>
                  <a:pt x="1455217" y="1181589"/>
                </a:moveTo>
                <a:cubicBezTo>
                  <a:pt x="1441075" y="1178671"/>
                  <a:pt x="1456021" y="1191736"/>
                  <a:pt x="1447315" y="1200272"/>
                </a:cubicBezTo>
                <a:cubicBezTo>
                  <a:pt x="1435263" y="1190782"/>
                  <a:pt x="1413835" y="1193563"/>
                  <a:pt x="1408183" y="1188571"/>
                </a:cubicBezTo>
                <a:cubicBezTo>
                  <a:pt x="1403791" y="1207721"/>
                  <a:pt x="1415683" y="1201229"/>
                  <a:pt x="1421976" y="1203491"/>
                </a:cubicBezTo>
                <a:cubicBezTo>
                  <a:pt x="1418548" y="1229322"/>
                  <a:pt x="1403122" y="1229786"/>
                  <a:pt x="1385122" y="1224958"/>
                </a:cubicBezTo>
                <a:cubicBezTo>
                  <a:pt x="1387293" y="1246482"/>
                  <a:pt x="1396452" y="1252536"/>
                  <a:pt x="1394362" y="1265575"/>
                </a:cubicBezTo>
                <a:cubicBezTo>
                  <a:pt x="1405399" y="1258538"/>
                  <a:pt x="1396558" y="1251035"/>
                  <a:pt x="1416113" y="1261812"/>
                </a:cubicBezTo>
                <a:cubicBezTo>
                  <a:pt x="1415551" y="1248363"/>
                  <a:pt x="1406898" y="1247736"/>
                  <a:pt x="1406389" y="1234371"/>
                </a:cubicBezTo>
                <a:cubicBezTo>
                  <a:pt x="1422834" y="1256683"/>
                  <a:pt x="1441798" y="1268576"/>
                  <a:pt x="1463197" y="1254827"/>
                </a:cubicBezTo>
                <a:cubicBezTo>
                  <a:pt x="1447208" y="1245362"/>
                  <a:pt x="1433120" y="1232896"/>
                  <a:pt x="1421470" y="1216613"/>
                </a:cubicBezTo>
                <a:cubicBezTo>
                  <a:pt x="1433978" y="1202973"/>
                  <a:pt x="1475545" y="1245090"/>
                  <a:pt x="1483126" y="1204938"/>
                </a:cubicBezTo>
                <a:cubicBezTo>
                  <a:pt x="1473857" y="1188082"/>
                  <a:pt x="1458189" y="1213122"/>
                  <a:pt x="1455217" y="1181589"/>
                </a:cubicBezTo>
                <a:close/>
                <a:moveTo>
                  <a:pt x="804118" y="1169069"/>
                </a:moveTo>
                <a:cubicBezTo>
                  <a:pt x="798868" y="1201747"/>
                  <a:pt x="850750" y="1191137"/>
                  <a:pt x="859132" y="1235325"/>
                </a:cubicBezTo>
                <a:cubicBezTo>
                  <a:pt x="828198" y="1245308"/>
                  <a:pt x="803261" y="1237561"/>
                  <a:pt x="779342" y="1251256"/>
                </a:cubicBezTo>
                <a:cubicBezTo>
                  <a:pt x="775700" y="1244600"/>
                  <a:pt x="779128" y="1226951"/>
                  <a:pt x="769351" y="1230170"/>
                </a:cubicBezTo>
                <a:cubicBezTo>
                  <a:pt x="769165" y="1233824"/>
                  <a:pt x="766111" y="1237235"/>
                  <a:pt x="765763" y="1229735"/>
                </a:cubicBezTo>
                <a:cubicBezTo>
                  <a:pt x="776370" y="1225396"/>
                  <a:pt x="770155" y="1220488"/>
                  <a:pt x="770369" y="1204147"/>
                </a:cubicBezTo>
                <a:cubicBezTo>
                  <a:pt x="783495" y="1195665"/>
                  <a:pt x="771654" y="1226570"/>
                  <a:pt x="780360" y="1225070"/>
                </a:cubicBezTo>
                <a:cubicBezTo>
                  <a:pt x="781861" y="1213995"/>
                  <a:pt x="792440" y="1235190"/>
                  <a:pt x="791850" y="1206876"/>
                </a:cubicBezTo>
                <a:cubicBezTo>
                  <a:pt x="792170" y="1190101"/>
                  <a:pt x="778245" y="1195773"/>
                  <a:pt x="778538" y="1178915"/>
                </a:cubicBezTo>
                <a:cubicBezTo>
                  <a:pt x="783762" y="1168576"/>
                  <a:pt x="798922" y="1179379"/>
                  <a:pt x="804118" y="1169069"/>
                </a:cubicBezTo>
                <a:close/>
                <a:moveTo>
                  <a:pt x="1230586" y="1144464"/>
                </a:moveTo>
                <a:cubicBezTo>
                  <a:pt x="1233218" y="1141491"/>
                  <a:pt x="1231581" y="1164957"/>
                  <a:pt x="1247210" y="1161051"/>
                </a:cubicBezTo>
                <a:cubicBezTo>
                  <a:pt x="1249004" y="1178943"/>
                  <a:pt x="1239309" y="1172780"/>
                  <a:pt x="1235720" y="1179273"/>
                </a:cubicBezTo>
                <a:cubicBezTo>
                  <a:pt x="1242202" y="1156766"/>
                  <a:pt x="1223719" y="1173734"/>
                  <a:pt x="1225729" y="1158241"/>
                </a:cubicBezTo>
                <a:cubicBezTo>
                  <a:pt x="1228353" y="1149384"/>
                  <a:pt x="1229706" y="1145455"/>
                  <a:pt x="1230586" y="1144464"/>
                </a:cubicBezTo>
                <a:close/>
                <a:moveTo>
                  <a:pt x="1197632" y="1141546"/>
                </a:moveTo>
                <a:cubicBezTo>
                  <a:pt x="1205295" y="1147273"/>
                  <a:pt x="1208292" y="1173760"/>
                  <a:pt x="1218579" y="1157339"/>
                </a:cubicBezTo>
                <a:cubicBezTo>
                  <a:pt x="1212848" y="1190670"/>
                  <a:pt x="1186893" y="1172640"/>
                  <a:pt x="1179152" y="1152210"/>
                </a:cubicBezTo>
                <a:cubicBezTo>
                  <a:pt x="1192329" y="1163422"/>
                  <a:pt x="1186758" y="1135245"/>
                  <a:pt x="1197632" y="1141546"/>
                </a:cubicBezTo>
                <a:close/>
                <a:moveTo>
                  <a:pt x="895213" y="1141546"/>
                </a:moveTo>
                <a:cubicBezTo>
                  <a:pt x="902980" y="1147683"/>
                  <a:pt x="914470" y="1147929"/>
                  <a:pt x="915890" y="1164023"/>
                </a:cubicBezTo>
                <a:cubicBezTo>
                  <a:pt x="907105" y="1159493"/>
                  <a:pt x="894274" y="1161348"/>
                  <a:pt x="895213" y="1141546"/>
                </a:cubicBezTo>
                <a:close/>
                <a:moveTo>
                  <a:pt x="1294806" y="1141082"/>
                </a:moveTo>
                <a:cubicBezTo>
                  <a:pt x="1291753" y="1166314"/>
                  <a:pt x="1308894" y="1159547"/>
                  <a:pt x="1311465" y="1175968"/>
                </a:cubicBezTo>
                <a:cubicBezTo>
                  <a:pt x="1294885" y="1170704"/>
                  <a:pt x="1289742" y="1170106"/>
                  <a:pt x="1276405" y="1151775"/>
                </a:cubicBezTo>
                <a:cubicBezTo>
                  <a:pt x="1281359" y="1145692"/>
                  <a:pt x="1289823" y="1147027"/>
                  <a:pt x="1294806" y="1141082"/>
                </a:cubicBezTo>
                <a:close/>
                <a:moveTo>
                  <a:pt x="1089612" y="1140563"/>
                </a:moveTo>
                <a:cubicBezTo>
                  <a:pt x="1101262" y="1158347"/>
                  <a:pt x="1119127" y="1129924"/>
                  <a:pt x="1121351" y="1157857"/>
                </a:cubicBezTo>
                <a:cubicBezTo>
                  <a:pt x="1109886" y="1153548"/>
                  <a:pt x="1090014" y="1162385"/>
                  <a:pt x="1089612" y="1140563"/>
                </a:cubicBezTo>
                <a:close/>
                <a:moveTo>
                  <a:pt x="1036176" y="1127035"/>
                </a:moveTo>
                <a:cubicBezTo>
                  <a:pt x="1036524" y="1142365"/>
                  <a:pt x="1045095" y="1143347"/>
                  <a:pt x="1050238" y="1135437"/>
                </a:cubicBezTo>
                <a:cubicBezTo>
                  <a:pt x="1049997" y="1141984"/>
                  <a:pt x="1049729" y="1148530"/>
                  <a:pt x="1049462" y="1155077"/>
                </a:cubicBezTo>
                <a:cubicBezTo>
                  <a:pt x="1036873" y="1162087"/>
                  <a:pt x="1025034" y="1137210"/>
                  <a:pt x="1036176" y="1127035"/>
                </a:cubicBezTo>
                <a:close/>
                <a:moveTo>
                  <a:pt x="1072256" y="1125288"/>
                </a:moveTo>
                <a:cubicBezTo>
                  <a:pt x="1065479" y="1150220"/>
                  <a:pt x="1087629" y="1129569"/>
                  <a:pt x="1085782" y="1146646"/>
                </a:cubicBezTo>
                <a:cubicBezTo>
                  <a:pt x="1079596" y="1157067"/>
                  <a:pt x="1067085" y="1150274"/>
                  <a:pt x="1064543" y="1137290"/>
                </a:cubicBezTo>
                <a:cubicBezTo>
                  <a:pt x="1069309" y="1137889"/>
                  <a:pt x="1068291" y="1126325"/>
                  <a:pt x="1072256" y="1125288"/>
                </a:cubicBezTo>
                <a:close/>
                <a:moveTo>
                  <a:pt x="5547026" y="1122808"/>
                </a:moveTo>
                <a:cubicBezTo>
                  <a:pt x="5563656" y="1131729"/>
                  <a:pt x="5569741" y="1119234"/>
                  <a:pt x="5578767" y="1140074"/>
                </a:cubicBezTo>
                <a:cubicBezTo>
                  <a:pt x="5565025" y="1139312"/>
                  <a:pt x="5552681" y="1136391"/>
                  <a:pt x="5547026" y="1122808"/>
                </a:cubicBezTo>
                <a:close/>
                <a:moveTo>
                  <a:pt x="5482558" y="1114460"/>
                </a:moveTo>
                <a:cubicBezTo>
                  <a:pt x="5490083" y="1123080"/>
                  <a:pt x="5505678" y="1118770"/>
                  <a:pt x="5506847" y="1137319"/>
                </a:cubicBezTo>
                <a:cubicBezTo>
                  <a:pt x="5465736" y="1140074"/>
                  <a:pt x="5448221" y="1152677"/>
                  <a:pt x="5413000" y="1144819"/>
                </a:cubicBezTo>
                <a:cubicBezTo>
                  <a:pt x="5412918" y="1136746"/>
                  <a:pt x="5412548" y="1129163"/>
                  <a:pt x="5406358" y="1130827"/>
                </a:cubicBezTo>
                <a:cubicBezTo>
                  <a:pt x="5412572" y="1125371"/>
                  <a:pt x="5441016" y="1121279"/>
                  <a:pt x="5453419" y="1123845"/>
                </a:cubicBezTo>
                <a:cubicBezTo>
                  <a:pt x="5449452" y="1124882"/>
                  <a:pt x="5444365" y="1133390"/>
                  <a:pt x="5449317" y="1136419"/>
                </a:cubicBezTo>
                <a:cubicBezTo>
                  <a:pt x="5462063" y="1132654"/>
                  <a:pt x="5470314" y="1119314"/>
                  <a:pt x="5482558" y="1114460"/>
                </a:cubicBezTo>
                <a:close/>
                <a:moveTo>
                  <a:pt x="1004411" y="1109795"/>
                </a:moveTo>
                <a:cubicBezTo>
                  <a:pt x="1015474" y="1112796"/>
                  <a:pt x="1017670" y="1129870"/>
                  <a:pt x="1024928" y="1138736"/>
                </a:cubicBezTo>
                <a:cubicBezTo>
                  <a:pt x="1013623" y="1136119"/>
                  <a:pt x="1003742" y="1131345"/>
                  <a:pt x="1004411" y="1109795"/>
                </a:cubicBezTo>
                <a:close/>
                <a:moveTo>
                  <a:pt x="5263691" y="1097451"/>
                </a:moveTo>
                <a:cubicBezTo>
                  <a:pt x="5262275" y="1096113"/>
                  <a:pt x="5260049" y="1096054"/>
                  <a:pt x="5256439" y="1098174"/>
                </a:cubicBezTo>
                <a:cubicBezTo>
                  <a:pt x="5256197" y="1104749"/>
                  <a:pt x="5255905" y="1111267"/>
                  <a:pt x="5255635" y="1117788"/>
                </a:cubicBezTo>
                <a:cubicBezTo>
                  <a:pt x="5262949" y="1116451"/>
                  <a:pt x="5266805" y="1120652"/>
                  <a:pt x="5265868" y="1132216"/>
                </a:cubicBezTo>
                <a:cubicBezTo>
                  <a:pt x="5273261" y="1135981"/>
                  <a:pt x="5275535" y="1128942"/>
                  <a:pt x="5280493" y="1127579"/>
                </a:cubicBezTo>
                <a:cubicBezTo>
                  <a:pt x="5280198" y="1119833"/>
                  <a:pt x="5274172" y="1121196"/>
                  <a:pt x="5269993" y="1119641"/>
                </a:cubicBezTo>
                <a:cubicBezTo>
                  <a:pt x="5264890" y="1116982"/>
                  <a:pt x="5267938" y="1101465"/>
                  <a:pt x="5263691" y="1097451"/>
                </a:cubicBezTo>
                <a:close/>
                <a:moveTo>
                  <a:pt x="979848" y="1093538"/>
                </a:moveTo>
                <a:cubicBezTo>
                  <a:pt x="982233" y="1093810"/>
                  <a:pt x="984643" y="1094136"/>
                  <a:pt x="987027" y="1094411"/>
                </a:cubicBezTo>
                <a:cubicBezTo>
                  <a:pt x="987295" y="1110886"/>
                  <a:pt x="993484" y="1143155"/>
                  <a:pt x="981162" y="1152757"/>
                </a:cubicBezTo>
                <a:cubicBezTo>
                  <a:pt x="980653" y="1122124"/>
                  <a:pt x="982180" y="1123816"/>
                  <a:pt x="976019" y="1099649"/>
                </a:cubicBezTo>
                <a:cubicBezTo>
                  <a:pt x="978215" y="1099511"/>
                  <a:pt x="980304" y="1099156"/>
                  <a:pt x="979848" y="1093538"/>
                </a:cubicBezTo>
                <a:close/>
                <a:moveTo>
                  <a:pt x="5541007" y="1080608"/>
                </a:moveTo>
                <a:cubicBezTo>
                  <a:pt x="5546871" y="1078514"/>
                  <a:pt x="5551547" y="1080227"/>
                  <a:pt x="5555256" y="1097630"/>
                </a:cubicBezTo>
                <a:cubicBezTo>
                  <a:pt x="5538013" y="1088684"/>
                  <a:pt x="5530755" y="1100439"/>
                  <a:pt x="5519659" y="1086418"/>
                </a:cubicBezTo>
                <a:cubicBezTo>
                  <a:pt x="5528098" y="1088601"/>
                  <a:pt x="5535145" y="1082701"/>
                  <a:pt x="5541007" y="1080608"/>
                </a:cubicBezTo>
                <a:close/>
                <a:moveTo>
                  <a:pt x="5361568" y="1079053"/>
                </a:moveTo>
                <a:cubicBezTo>
                  <a:pt x="5349115" y="1081100"/>
                  <a:pt x="5358487" y="1104068"/>
                  <a:pt x="5360067" y="1118252"/>
                </a:cubicBezTo>
                <a:cubicBezTo>
                  <a:pt x="5367192" y="1119097"/>
                  <a:pt x="5374372" y="1120050"/>
                  <a:pt x="5381548" y="1120978"/>
                </a:cubicBezTo>
                <a:cubicBezTo>
                  <a:pt x="5376753" y="1104068"/>
                  <a:pt x="5370567" y="1089365"/>
                  <a:pt x="5361568" y="1079053"/>
                </a:cubicBezTo>
                <a:close/>
                <a:moveTo>
                  <a:pt x="5563158" y="1078973"/>
                </a:moveTo>
                <a:cubicBezTo>
                  <a:pt x="5563267" y="1099214"/>
                  <a:pt x="5575266" y="1100714"/>
                  <a:pt x="5579793" y="1113996"/>
                </a:cubicBezTo>
                <a:cubicBezTo>
                  <a:pt x="5564635" y="1121224"/>
                  <a:pt x="5554885" y="1088601"/>
                  <a:pt x="5563158" y="1078973"/>
                </a:cubicBezTo>
                <a:close/>
                <a:moveTo>
                  <a:pt x="1355343" y="1072790"/>
                </a:moveTo>
                <a:cubicBezTo>
                  <a:pt x="1350872" y="1075923"/>
                  <a:pt x="1346688" y="1084783"/>
                  <a:pt x="1346983" y="1095339"/>
                </a:cubicBezTo>
                <a:cubicBezTo>
                  <a:pt x="1355874" y="1097492"/>
                  <a:pt x="1358473" y="1086418"/>
                  <a:pt x="1365410" y="1084591"/>
                </a:cubicBezTo>
                <a:cubicBezTo>
                  <a:pt x="1364566" y="1072249"/>
                  <a:pt x="1359811" y="1069657"/>
                  <a:pt x="1355343" y="1072790"/>
                </a:cubicBezTo>
                <a:close/>
                <a:moveTo>
                  <a:pt x="5311481" y="1072481"/>
                </a:moveTo>
                <a:cubicBezTo>
                  <a:pt x="5308456" y="1075591"/>
                  <a:pt x="5305402" y="1078589"/>
                  <a:pt x="5300473" y="1077607"/>
                </a:cubicBezTo>
                <a:cubicBezTo>
                  <a:pt x="5303045" y="1083798"/>
                  <a:pt x="5303740" y="1092910"/>
                  <a:pt x="5303045" y="1104231"/>
                </a:cubicBezTo>
                <a:cubicBezTo>
                  <a:pt x="5289197" y="1088137"/>
                  <a:pt x="5298436" y="1079680"/>
                  <a:pt x="5278215" y="1094466"/>
                </a:cubicBezTo>
                <a:cubicBezTo>
                  <a:pt x="5278002" y="1111213"/>
                  <a:pt x="5289734" y="1108950"/>
                  <a:pt x="5299187" y="1110368"/>
                </a:cubicBezTo>
                <a:cubicBezTo>
                  <a:pt x="5296348" y="1116150"/>
                  <a:pt x="5292332" y="1119423"/>
                  <a:pt x="5287965" y="1122015"/>
                </a:cubicBezTo>
                <a:cubicBezTo>
                  <a:pt x="5296454" y="1143974"/>
                  <a:pt x="5304224" y="1104858"/>
                  <a:pt x="5320454" y="1119641"/>
                </a:cubicBezTo>
                <a:cubicBezTo>
                  <a:pt x="5315284" y="1098529"/>
                  <a:pt x="5330873" y="1113369"/>
                  <a:pt x="5342124" y="1115904"/>
                </a:cubicBezTo>
                <a:cubicBezTo>
                  <a:pt x="5350425" y="1107476"/>
                  <a:pt x="5338237" y="1099348"/>
                  <a:pt x="5346516" y="1096757"/>
                </a:cubicBezTo>
                <a:cubicBezTo>
                  <a:pt x="5348819" y="1078781"/>
                  <a:pt x="5326748" y="1099348"/>
                  <a:pt x="5329104" y="1081372"/>
                </a:cubicBezTo>
                <a:cubicBezTo>
                  <a:pt x="5319515" y="1075370"/>
                  <a:pt x="5321391" y="1093509"/>
                  <a:pt x="5314268" y="1092530"/>
                </a:cubicBezTo>
                <a:cubicBezTo>
                  <a:pt x="5306313" y="1087919"/>
                  <a:pt x="5319035" y="1082927"/>
                  <a:pt x="5311481" y="1072481"/>
                </a:cubicBezTo>
                <a:close/>
                <a:moveTo>
                  <a:pt x="5484327" y="1068798"/>
                </a:moveTo>
                <a:cubicBezTo>
                  <a:pt x="5484327" y="1099429"/>
                  <a:pt x="5511701" y="1086773"/>
                  <a:pt x="5518881" y="1106141"/>
                </a:cubicBezTo>
                <a:cubicBezTo>
                  <a:pt x="5503240" y="1110832"/>
                  <a:pt x="5527131" y="1134071"/>
                  <a:pt x="5532971" y="1114460"/>
                </a:cubicBezTo>
                <a:cubicBezTo>
                  <a:pt x="5532467" y="1123432"/>
                  <a:pt x="5534096" y="1128971"/>
                  <a:pt x="5535783" y="1134481"/>
                </a:cubicBezTo>
                <a:cubicBezTo>
                  <a:pt x="5529333" y="1145228"/>
                  <a:pt x="5523996" y="1127170"/>
                  <a:pt x="5510686" y="1131236"/>
                </a:cubicBezTo>
                <a:cubicBezTo>
                  <a:pt x="5512241" y="1100276"/>
                  <a:pt x="5486950" y="1111677"/>
                  <a:pt x="5479751" y="1094437"/>
                </a:cubicBezTo>
                <a:cubicBezTo>
                  <a:pt x="5480711" y="1084783"/>
                  <a:pt x="5479430" y="1070190"/>
                  <a:pt x="5484327" y="1068798"/>
                </a:cubicBezTo>
                <a:close/>
                <a:moveTo>
                  <a:pt x="1323683" y="1053318"/>
                </a:moveTo>
                <a:cubicBezTo>
                  <a:pt x="1320720" y="1054150"/>
                  <a:pt x="1318229" y="1056004"/>
                  <a:pt x="1316020" y="1058485"/>
                </a:cubicBezTo>
                <a:cubicBezTo>
                  <a:pt x="1314358" y="1073434"/>
                  <a:pt x="1326090" y="1067079"/>
                  <a:pt x="1326008" y="1079437"/>
                </a:cubicBezTo>
                <a:cubicBezTo>
                  <a:pt x="1332383" y="1078752"/>
                  <a:pt x="1334607" y="1069262"/>
                  <a:pt x="1334180" y="1054284"/>
                </a:cubicBezTo>
                <a:cubicBezTo>
                  <a:pt x="1330081" y="1052676"/>
                  <a:pt x="1326646" y="1052486"/>
                  <a:pt x="1323683" y="1053318"/>
                </a:cubicBezTo>
                <a:close/>
                <a:moveTo>
                  <a:pt x="5438359" y="1049568"/>
                </a:moveTo>
                <a:cubicBezTo>
                  <a:pt x="5430538" y="1072890"/>
                  <a:pt x="5459249" y="1068715"/>
                  <a:pt x="5448026" y="1077146"/>
                </a:cubicBezTo>
                <a:cubicBezTo>
                  <a:pt x="5447973" y="1093538"/>
                  <a:pt x="5460107" y="1080662"/>
                  <a:pt x="5462409" y="1078973"/>
                </a:cubicBezTo>
                <a:cubicBezTo>
                  <a:pt x="5460590" y="1072669"/>
                  <a:pt x="5452767" y="1067815"/>
                  <a:pt x="5459302" y="1065441"/>
                </a:cubicBezTo>
                <a:cubicBezTo>
                  <a:pt x="5456142" y="1054204"/>
                  <a:pt x="5444357" y="1056466"/>
                  <a:pt x="5438359" y="1049568"/>
                </a:cubicBezTo>
                <a:close/>
                <a:moveTo>
                  <a:pt x="5528649" y="1041658"/>
                </a:moveTo>
                <a:cubicBezTo>
                  <a:pt x="5529187" y="1057180"/>
                  <a:pt x="5539121" y="1057724"/>
                  <a:pt x="5541904" y="1069671"/>
                </a:cubicBezTo>
                <a:cubicBezTo>
                  <a:pt x="5528008" y="1055106"/>
                  <a:pt x="5524229" y="1097495"/>
                  <a:pt x="5516622" y="1072973"/>
                </a:cubicBezTo>
                <a:cubicBezTo>
                  <a:pt x="5520961" y="1070353"/>
                  <a:pt x="5525033" y="1067025"/>
                  <a:pt x="5527898" y="1061272"/>
                </a:cubicBezTo>
                <a:cubicBezTo>
                  <a:pt x="5527660" y="1053551"/>
                  <a:pt x="5522114" y="1045696"/>
                  <a:pt x="5528649" y="1041658"/>
                </a:cubicBezTo>
                <a:close/>
                <a:moveTo>
                  <a:pt x="5593851" y="1030472"/>
                </a:moveTo>
                <a:cubicBezTo>
                  <a:pt x="5587397" y="1052950"/>
                  <a:pt x="5605852" y="1036036"/>
                  <a:pt x="5603816" y="1051504"/>
                </a:cubicBezTo>
                <a:cubicBezTo>
                  <a:pt x="5588305" y="1043156"/>
                  <a:pt x="5561980" y="1053548"/>
                  <a:pt x="5550624" y="1031426"/>
                </a:cubicBezTo>
                <a:cubicBezTo>
                  <a:pt x="5567764" y="1038164"/>
                  <a:pt x="5578346" y="1040564"/>
                  <a:pt x="5593851" y="1030472"/>
                </a:cubicBezTo>
                <a:close/>
                <a:moveTo>
                  <a:pt x="5640918" y="1023465"/>
                </a:moveTo>
                <a:cubicBezTo>
                  <a:pt x="5644745" y="1033748"/>
                  <a:pt x="5642872" y="1053007"/>
                  <a:pt x="5654253" y="1051478"/>
                </a:cubicBezTo>
                <a:cubicBezTo>
                  <a:pt x="5657520" y="1033995"/>
                  <a:pt x="5647613" y="1037402"/>
                  <a:pt x="5648119" y="1024364"/>
                </a:cubicBezTo>
                <a:cubicBezTo>
                  <a:pt x="5667059" y="1028293"/>
                  <a:pt x="5660843" y="1060315"/>
                  <a:pt x="5649882" y="1070682"/>
                </a:cubicBezTo>
                <a:cubicBezTo>
                  <a:pt x="5648199" y="1050768"/>
                  <a:pt x="5636501" y="1046896"/>
                  <a:pt x="5622011" y="1047277"/>
                </a:cubicBezTo>
                <a:cubicBezTo>
                  <a:pt x="5621121" y="1024284"/>
                  <a:pt x="5639711" y="1042205"/>
                  <a:pt x="5640918" y="1023465"/>
                </a:cubicBezTo>
                <a:close/>
                <a:moveTo>
                  <a:pt x="5133338" y="1023135"/>
                </a:moveTo>
                <a:cubicBezTo>
                  <a:pt x="5121821" y="1027090"/>
                  <a:pt x="5103341" y="1016643"/>
                  <a:pt x="5100340" y="1038519"/>
                </a:cubicBezTo>
                <a:cubicBezTo>
                  <a:pt x="5130552" y="1031592"/>
                  <a:pt x="5121073" y="1060040"/>
                  <a:pt x="5135161" y="1069262"/>
                </a:cubicBezTo>
                <a:cubicBezTo>
                  <a:pt x="5137706" y="1048886"/>
                  <a:pt x="5129590" y="1045338"/>
                  <a:pt x="5133338" y="1023135"/>
                </a:cubicBezTo>
                <a:close/>
                <a:moveTo>
                  <a:pt x="5687738" y="1023026"/>
                </a:moveTo>
                <a:cubicBezTo>
                  <a:pt x="5687819" y="1027010"/>
                  <a:pt x="5688030" y="1030773"/>
                  <a:pt x="5691084" y="1029928"/>
                </a:cubicBezTo>
                <a:cubicBezTo>
                  <a:pt x="5690873" y="1034318"/>
                  <a:pt x="5690736" y="1038657"/>
                  <a:pt x="5690575" y="1043021"/>
                </a:cubicBezTo>
                <a:cubicBezTo>
                  <a:pt x="5676757" y="1038302"/>
                  <a:pt x="5667488" y="1056524"/>
                  <a:pt x="5665984" y="1026709"/>
                </a:cubicBezTo>
                <a:cubicBezTo>
                  <a:pt x="5680531" y="1026082"/>
                  <a:pt x="5681416" y="1040865"/>
                  <a:pt x="5687738" y="1023026"/>
                </a:cubicBezTo>
                <a:close/>
                <a:moveTo>
                  <a:pt x="5727387" y="1021638"/>
                </a:moveTo>
                <a:cubicBezTo>
                  <a:pt x="5726450" y="1036692"/>
                  <a:pt x="5710239" y="1055378"/>
                  <a:pt x="5705149" y="1038356"/>
                </a:cubicBezTo>
                <a:cubicBezTo>
                  <a:pt x="5714553" y="1036967"/>
                  <a:pt x="5716698" y="1020300"/>
                  <a:pt x="5727387" y="1021638"/>
                </a:cubicBezTo>
                <a:close/>
                <a:moveTo>
                  <a:pt x="5083226" y="1016560"/>
                </a:moveTo>
                <a:cubicBezTo>
                  <a:pt x="5073986" y="1016042"/>
                  <a:pt x="5077093" y="1041357"/>
                  <a:pt x="5067853" y="1040893"/>
                </a:cubicBezTo>
                <a:cubicBezTo>
                  <a:pt x="5073932" y="1062277"/>
                  <a:pt x="5093484" y="1031317"/>
                  <a:pt x="5083226" y="1016560"/>
                </a:cubicBezTo>
                <a:close/>
                <a:moveTo>
                  <a:pt x="1433981" y="1000866"/>
                </a:moveTo>
                <a:cubicBezTo>
                  <a:pt x="1428846" y="1002410"/>
                  <a:pt x="1427396" y="1011774"/>
                  <a:pt x="1422193" y="1013207"/>
                </a:cubicBezTo>
                <a:cubicBezTo>
                  <a:pt x="1424442" y="1028536"/>
                  <a:pt x="1444129" y="1022425"/>
                  <a:pt x="1440620" y="1002513"/>
                </a:cubicBezTo>
                <a:cubicBezTo>
                  <a:pt x="1437814" y="1000706"/>
                  <a:pt x="1435693" y="1000352"/>
                  <a:pt x="1433981" y="1000866"/>
                </a:cubicBezTo>
                <a:close/>
                <a:moveTo>
                  <a:pt x="5494340" y="997906"/>
                </a:moveTo>
                <a:cubicBezTo>
                  <a:pt x="5508667" y="1007863"/>
                  <a:pt x="5534411" y="999816"/>
                  <a:pt x="5536309" y="1029547"/>
                </a:cubicBezTo>
                <a:cubicBezTo>
                  <a:pt x="5521260" y="1001998"/>
                  <a:pt x="5503794" y="1034129"/>
                  <a:pt x="5494340" y="997906"/>
                </a:cubicBezTo>
                <a:close/>
                <a:moveTo>
                  <a:pt x="929978" y="988521"/>
                </a:moveTo>
                <a:cubicBezTo>
                  <a:pt x="933780" y="998859"/>
                  <a:pt x="944549" y="998149"/>
                  <a:pt x="943262" y="1016563"/>
                </a:cubicBezTo>
                <a:cubicBezTo>
                  <a:pt x="928156" y="1017382"/>
                  <a:pt x="918406" y="1023874"/>
                  <a:pt x="911014" y="1012307"/>
                </a:cubicBezTo>
                <a:cubicBezTo>
                  <a:pt x="918460" y="1006715"/>
                  <a:pt x="917816" y="984266"/>
                  <a:pt x="929978" y="988521"/>
                </a:cubicBezTo>
                <a:close/>
                <a:moveTo>
                  <a:pt x="5412513" y="974065"/>
                </a:moveTo>
                <a:cubicBezTo>
                  <a:pt x="5427347" y="989996"/>
                  <a:pt x="5444972" y="970900"/>
                  <a:pt x="5451316" y="992287"/>
                </a:cubicBezTo>
                <a:cubicBezTo>
                  <a:pt x="5434036" y="983366"/>
                  <a:pt x="5414788" y="1010644"/>
                  <a:pt x="5412513" y="974065"/>
                </a:cubicBezTo>
                <a:close/>
                <a:moveTo>
                  <a:pt x="4963404" y="971997"/>
                </a:moveTo>
                <a:cubicBezTo>
                  <a:pt x="4967985" y="969139"/>
                  <a:pt x="4972672" y="971594"/>
                  <a:pt x="4972926" y="982573"/>
                </a:cubicBezTo>
                <a:cubicBezTo>
                  <a:pt x="4962079" y="976302"/>
                  <a:pt x="4965316" y="999595"/>
                  <a:pt x="4954504" y="993295"/>
                </a:cubicBezTo>
                <a:cubicBezTo>
                  <a:pt x="4954341" y="983023"/>
                  <a:pt x="4958821" y="974855"/>
                  <a:pt x="4963404" y="971997"/>
                </a:cubicBezTo>
                <a:close/>
                <a:moveTo>
                  <a:pt x="5255612" y="959929"/>
                </a:moveTo>
                <a:cubicBezTo>
                  <a:pt x="5258672" y="959655"/>
                  <a:pt x="5261821" y="961817"/>
                  <a:pt x="5265146" y="968091"/>
                </a:cubicBezTo>
                <a:cubicBezTo>
                  <a:pt x="5253518" y="964354"/>
                  <a:pt x="5241519" y="975073"/>
                  <a:pt x="5249741" y="992284"/>
                </a:cubicBezTo>
                <a:cubicBezTo>
                  <a:pt x="5241117" y="978129"/>
                  <a:pt x="5233027" y="996949"/>
                  <a:pt x="5228527" y="982928"/>
                </a:cubicBezTo>
                <a:cubicBezTo>
                  <a:pt x="5238111" y="983501"/>
                  <a:pt x="5246443" y="960754"/>
                  <a:pt x="5255612" y="959929"/>
                </a:cubicBezTo>
                <a:close/>
                <a:moveTo>
                  <a:pt x="41918" y="958460"/>
                </a:moveTo>
                <a:cubicBezTo>
                  <a:pt x="44944" y="972728"/>
                  <a:pt x="39722" y="987430"/>
                  <a:pt x="47329" y="1005076"/>
                </a:cubicBezTo>
                <a:cubicBezTo>
                  <a:pt x="27695" y="996949"/>
                  <a:pt x="13259" y="1036881"/>
                  <a:pt x="0" y="1018608"/>
                </a:cubicBezTo>
                <a:cubicBezTo>
                  <a:pt x="8009" y="986038"/>
                  <a:pt x="23570" y="969317"/>
                  <a:pt x="41918" y="958460"/>
                </a:cubicBezTo>
                <a:close/>
                <a:moveTo>
                  <a:pt x="5215246" y="955053"/>
                </a:moveTo>
                <a:cubicBezTo>
                  <a:pt x="5220305" y="959282"/>
                  <a:pt x="5234073" y="949760"/>
                  <a:pt x="5232897" y="963919"/>
                </a:cubicBezTo>
                <a:cubicBezTo>
                  <a:pt x="5224402" y="967601"/>
                  <a:pt x="5215193" y="987759"/>
                  <a:pt x="5215246" y="955053"/>
                </a:cubicBezTo>
                <a:close/>
                <a:moveTo>
                  <a:pt x="74943" y="943051"/>
                </a:moveTo>
                <a:cubicBezTo>
                  <a:pt x="80862" y="954179"/>
                  <a:pt x="93718" y="954262"/>
                  <a:pt x="103093" y="959852"/>
                </a:cubicBezTo>
                <a:cubicBezTo>
                  <a:pt x="100976" y="974228"/>
                  <a:pt x="95836" y="982330"/>
                  <a:pt x="87746" y="984077"/>
                </a:cubicBezTo>
                <a:cubicBezTo>
                  <a:pt x="81641" y="977418"/>
                  <a:pt x="84211" y="957017"/>
                  <a:pt x="70632" y="962117"/>
                </a:cubicBezTo>
                <a:cubicBezTo>
                  <a:pt x="65702" y="988438"/>
                  <a:pt x="73202" y="994850"/>
                  <a:pt x="79844" y="1002760"/>
                </a:cubicBezTo>
                <a:cubicBezTo>
                  <a:pt x="69051" y="996597"/>
                  <a:pt x="68888" y="1012688"/>
                  <a:pt x="58096" y="1006497"/>
                </a:cubicBezTo>
                <a:cubicBezTo>
                  <a:pt x="58310" y="974065"/>
                  <a:pt x="69774" y="965173"/>
                  <a:pt x="74943" y="943051"/>
                </a:cubicBezTo>
                <a:close/>
                <a:moveTo>
                  <a:pt x="223838" y="909908"/>
                </a:moveTo>
                <a:cubicBezTo>
                  <a:pt x="227077" y="917002"/>
                  <a:pt x="230426" y="924038"/>
                  <a:pt x="233826" y="930911"/>
                </a:cubicBezTo>
                <a:cubicBezTo>
                  <a:pt x="234470" y="918938"/>
                  <a:pt x="260343" y="905845"/>
                  <a:pt x="255577" y="927120"/>
                </a:cubicBezTo>
                <a:cubicBezTo>
                  <a:pt x="238595" y="926713"/>
                  <a:pt x="229088" y="942123"/>
                  <a:pt x="215185" y="948125"/>
                </a:cubicBezTo>
                <a:cubicBezTo>
                  <a:pt x="212078" y="929849"/>
                  <a:pt x="214060" y="917274"/>
                  <a:pt x="223838" y="909908"/>
                </a:cubicBezTo>
                <a:close/>
                <a:moveTo>
                  <a:pt x="1311653" y="893814"/>
                </a:moveTo>
                <a:cubicBezTo>
                  <a:pt x="1325606" y="897987"/>
                  <a:pt x="1344705" y="892013"/>
                  <a:pt x="1357722" y="912881"/>
                </a:cubicBezTo>
                <a:cubicBezTo>
                  <a:pt x="1320919" y="888714"/>
                  <a:pt x="1314358" y="920791"/>
                  <a:pt x="1316071" y="966507"/>
                </a:cubicBezTo>
                <a:cubicBezTo>
                  <a:pt x="1298369" y="958243"/>
                  <a:pt x="1272308" y="967461"/>
                  <a:pt x="1277394" y="941851"/>
                </a:cubicBezTo>
                <a:cubicBezTo>
                  <a:pt x="1284680" y="950986"/>
                  <a:pt x="1302359" y="939777"/>
                  <a:pt x="1309108" y="959062"/>
                </a:cubicBezTo>
                <a:cubicBezTo>
                  <a:pt x="1316715" y="945313"/>
                  <a:pt x="1314170" y="910372"/>
                  <a:pt x="1311653" y="893814"/>
                </a:cubicBezTo>
                <a:close/>
                <a:moveTo>
                  <a:pt x="4714031" y="883284"/>
                </a:moveTo>
                <a:cubicBezTo>
                  <a:pt x="4716415" y="883665"/>
                  <a:pt x="4718825" y="883940"/>
                  <a:pt x="4721182" y="884266"/>
                </a:cubicBezTo>
                <a:cubicBezTo>
                  <a:pt x="4715290" y="922563"/>
                  <a:pt x="4743410" y="890541"/>
                  <a:pt x="4749330" y="901014"/>
                </a:cubicBezTo>
                <a:cubicBezTo>
                  <a:pt x="4747161" y="901097"/>
                  <a:pt x="4745073" y="901452"/>
                  <a:pt x="4745528" y="907070"/>
                </a:cubicBezTo>
                <a:cubicBezTo>
                  <a:pt x="4749678" y="908706"/>
                  <a:pt x="4755733" y="907259"/>
                  <a:pt x="4756000" y="914980"/>
                </a:cubicBezTo>
                <a:cubicBezTo>
                  <a:pt x="4742072" y="924227"/>
                  <a:pt x="4726513" y="906334"/>
                  <a:pt x="4709666" y="902434"/>
                </a:cubicBezTo>
                <a:cubicBezTo>
                  <a:pt x="4709880" y="893430"/>
                  <a:pt x="4711916" y="888330"/>
                  <a:pt x="4714031" y="883284"/>
                </a:cubicBezTo>
                <a:close/>
                <a:moveTo>
                  <a:pt x="1818018" y="846806"/>
                </a:moveTo>
                <a:cubicBezTo>
                  <a:pt x="1806584" y="848776"/>
                  <a:pt x="1809371" y="895730"/>
                  <a:pt x="1808527" y="892803"/>
                </a:cubicBezTo>
                <a:cubicBezTo>
                  <a:pt x="1807616" y="898204"/>
                  <a:pt x="1809652" y="899132"/>
                  <a:pt x="1811823" y="899788"/>
                </a:cubicBezTo>
                <a:cubicBezTo>
                  <a:pt x="1811688" y="904152"/>
                  <a:pt x="1811474" y="908462"/>
                  <a:pt x="1811314" y="912827"/>
                </a:cubicBezTo>
                <a:cubicBezTo>
                  <a:pt x="1821010" y="907317"/>
                  <a:pt x="1824412" y="888496"/>
                  <a:pt x="1834080" y="882983"/>
                </a:cubicBezTo>
                <a:cubicBezTo>
                  <a:pt x="1834535" y="873410"/>
                  <a:pt x="1819831" y="860371"/>
                  <a:pt x="1834856" y="863344"/>
                </a:cubicBezTo>
                <a:cubicBezTo>
                  <a:pt x="1827221" y="850491"/>
                  <a:pt x="1821831" y="846150"/>
                  <a:pt x="1818018" y="846806"/>
                </a:cubicBezTo>
                <a:close/>
                <a:moveTo>
                  <a:pt x="322570" y="836196"/>
                </a:moveTo>
                <a:cubicBezTo>
                  <a:pt x="328062" y="836198"/>
                  <a:pt x="332673" y="839778"/>
                  <a:pt x="330545" y="851591"/>
                </a:cubicBezTo>
                <a:cubicBezTo>
                  <a:pt x="324547" y="861628"/>
                  <a:pt x="313726" y="852273"/>
                  <a:pt x="309334" y="842261"/>
                </a:cubicBezTo>
                <a:cubicBezTo>
                  <a:pt x="310712" y="839764"/>
                  <a:pt x="317081" y="836193"/>
                  <a:pt x="322570" y="836196"/>
                </a:cubicBezTo>
                <a:close/>
                <a:moveTo>
                  <a:pt x="1174718" y="832017"/>
                </a:moveTo>
                <a:cubicBezTo>
                  <a:pt x="1176718" y="832022"/>
                  <a:pt x="1181810" y="832269"/>
                  <a:pt x="1191687" y="832249"/>
                </a:cubicBezTo>
                <a:cubicBezTo>
                  <a:pt x="1197688" y="834159"/>
                  <a:pt x="1219970" y="857671"/>
                  <a:pt x="1209096" y="847688"/>
                </a:cubicBezTo>
                <a:cubicBezTo>
                  <a:pt x="1202882" y="846325"/>
                  <a:pt x="1197902" y="847688"/>
                  <a:pt x="1194499" y="852298"/>
                </a:cubicBezTo>
                <a:cubicBezTo>
                  <a:pt x="1190543" y="834173"/>
                  <a:pt x="1168716" y="832003"/>
                  <a:pt x="1174718" y="832017"/>
                </a:cubicBezTo>
                <a:close/>
                <a:moveTo>
                  <a:pt x="1224177" y="829849"/>
                </a:moveTo>
                <a:cubicBezTo>
                  <a:pt x="1235934" y="855491"/>
                  <a:pt x="1273621" y="826003"/>
                  <a:pt x="1280209" y="870056"/>
                </a:cubicBezTo>
                <a:cubicBezTo>
                  <a:pt x="1260818" y="858301"/>
                  <a:pt x="1238372" y="874638"/>
                  <a:pt x="1219062" y="868665"/>
                </a:cubicBezTo>
                <a:cubicBezTo>
                  <a:pt x="1219194" y="852490"/>
                  <a:pt x="1219757" y="837106"/>
                  <a:pt x="1224177" y="829849"/>
                </a:cubicBezTo>
                <a:close/>
                <a:moveTo>
                  <a:pt x="1105443" y="827613"/>
                </a:moveTo>
                <a:cubicBezTo>
                  <a:pt x="1109487" y="837625"/>
                  <a:pt x="1119450" y="838277"/>
                  <a:pt x="1118806" y="855626"/>
                </a:cubicBezTo>
                <a:cubicBezTo>
                  <a:pt x="1111441" y="854317"/>
                  <a:pt x="1092534" y="840706"/>
                  <a:pt x="1105443" y="827613"/>
                </a:cubicBezTo>
                <a:close/>
                <a:moveTo>
                  <a:pt x="4867490" y="820683"/>
                </a:moveTo>
                <a:cubicBezTo>
                  <a:pt x="4873041" y="823217"/>
                  <a:pt x="4877914" y="829113"/>
                  <a:pt x="4877740" y="838962"/>
                </a:cubicBezTo>
                <a:cubicBezTo>
                  <a:pt x="4866384" y="838524"/>
                  <a:pt x="4856110" y="836342"/>
                  <a:pt x="4853193" y="822596"/>
                </a:cubicBezTo>
                <a:cubicBezTo>
                  <a:pt x="4855727" y="818982"/>
                  <a:pt x="4861950" y="818148"/>
                  <a:pt x="4867490" y="820683"/>
                </a:cubicBezTo>
                <a:close/>
                <a:moveTo>
                  <a:pt x="4693683" y="819302"/>
                </a:moveTo>
                <a:cubicBezTo>
                  <a:pt x="4696824" y="822893"/>
                  <a:pt x="4696635" y="830093"/>
                  <a:pt x="4690488" y="840869"/>
                </a:cubicBezTo>
                <a:cubicBezTo>
                  <a:pt x="4714728" y="843598"/>
                  <a:pt x="4752279" y="822567"/>
                  <a:pt x="4772635" y="858080"/>
                </a:cubicBezTo>
                <a:cubicBezTo>
                  <a:pt x="4765912" y="855763"/>
                  <a:pt x="4764413" y="864383"/>
                  <a:pt x="4758064" y="862774"/>
                </a:cubicBezTo>
                <a:cubicBezTo>
                  <a:pt x="4756778" y="849352"/>
                  <a:pt x="4720782" y="837052"/>
                  <a:pt x="4714810" y="863753"/>
                </a:cubicBezTo>
                <a:cubicBezTo>
                  <a:pt x="4700640" y="865609"/>
                  <a:pt x="4693354" y="838143"/>
                  <a:pt x="4682829" y="852980"/>
                </a:cubicBezTo>
                <a:cubicBezTo>
                  <a:pt x="4678167" y="839288"/>
                  <a:pt x="4687435" y="830585"/>
                  <a:pt x="4676910" y="819402"/>
                </a:cubicBezTo>
                <a:cubicBezTo>
                  <a:pt x="4684074" y="815734"/>
                  <a:pt x="4690542" y="815714"/>
                  <a:pt x="4693683" y="819302"/>
                </a:cubicBezTo>
                <a:close/>
                <a:moveTo>
                  <a:pt x="1429878" y="817275"/>
                </a:moveTo>
                <a:cubicBezTo>
                  <a:pt x="1420986" y="815118"/>
                  <a:pt x="1418360" y="826112"/>
                  <a:pt x="1411479" y="828048"/>
                </a:cubicBezTo>
                <a:cubicBezTo>
                  <a:pt x="1410888" y="852516"/>
                  <a:pt x="1447475" y="836121"/>
                  <a:pt x="1435985" y="844360"/>
                </a:cubicBezTo>
                <a:cubicBezTo>
                  <a:pt x="1438772" y="860755"/>
                  <a:pt x="1450450" y="837788"/>
                  <a:pt x="1451091" y="826656"/>
                </a:cubicBezTo>
                <a:cubicBezTo>
                  <a:pt x="1448012" y="819457"/>
                  <a:pt x="1432878" y="818283"/>
                  <a:pt x="1432690" y="837350"/>
                </a:cubicBezTo>
                <a:cubicBezTo>
                  <a:pt x="1428514" y="835740"/>
                  <a:pt x="1430148" y="824993"/>
                  <a:pt x="1429878" y="817275"/>
                </a:cubicBezTo>
                <a:close/>
                <a:moveTo>
                  <a:pt x="4771165" y="814019"/>
                </a:moveTo>
                <a:cubicBezTo>
                  <a:pt x="4775012" y="816607"/>
                  <a:pt x="4777979" y="822770"/>
                  <a:pt x="4777213" y="832441"/>
                </a:cubicBezTo>
                <a:cubicBezTo>
                  <a:pt x="4768322" y="832249"/>
                  <a:pt x="4762484" y="827069"/>
                  <a:pt x="4759832" y="817057"/>
                </a:cubicBezTo>
                <a:cubicBezTo>
                  <a:pt x="4762591" y="812421"/>
                  <a:pt x="4767318" y="811433"/>
                  <a:pt x="4771165" y="814019"/>
                </a:cubicBezTo>
                <a:close/>
                <a:moveTo>
                  <a:pt x="1040531" y="806009"/>
                </a:moveTo>
                <a:cubicBezTo>
                  <a:pt x="1045556" y="804439"/>
                  <a:pt x="1050224" y="805026"/>
                  <a:pt x="1051979" y="814082"/>
                </a:cubicBezTo>
                <a:cubicBezTo>
                  <a:pt x="1045632" y="813237"/>
                  <a:pt x="1030470" y="828950"/>
                  <a:pt x="1026935" y="810863"/>
                </a:cubicBezTo>
                <a:cubicBezTo>
                  <a:pt x="1030121" y="811298"/>
                  <a:pt x="1035506" y="807575"/>
                  <a:pt x="1040531" y="806009"/>
                </a:cubicBezTo>
                <a:close/>
                <a:moveTo>
                  <a:pt x="5188865" y="800662"/>
                </a:moveTo>
                <a:cubicBezTo>
                  <a:pt x="5188966" y="826957"/>
                  <a:pt x="5210154" y="820030"/>
                  <a:pt x="5212384" y="843106"/>
                </a:cubicBezTo>
                <a:cubicBezTo>
                  <a:pt x="5201853" y="836940"/>
                  <a:pt x="5179028" y="818555"/>
                  <a:pt x="5188865" y="800662"/>
                </a:cubicBezTo>
                <a:close/>
                <a:moveTo>
                  <a:pt x="1013061" y="795971"/>
                </a:moveTo>
                <a:cubicBezTo>
                  <a:pt x="1014079" y="816785"/>
                  <a:pt x="1005775" y="818174"/>
                  <a:pt x="1007704" y="841196"/>
                </a:cubicBezTo>
                <a:cubicBezTo>
                  <a:pt x="988313" y="839589"/>
                  <a:pt x="1003821" y="799053"/>
                  <a:pt x="1013061" y="795971"/>
                </a:cubicBezTo>
                <a:close/>
                <a:moveTo>
                  <a:pt x="215749" y="787398"/>
                </a:moveTo>
                <a:cubicBezTo>
                  <a:pt x="234964" y="789451"/>
                  <a:pt x="251108" y="804352"/>
                  <a:pt x="258872" y="842261"/>
                </a:cubicBezTo>
                <a:cubicBezTo>
                  <a:pt x="230319" y="923520"/>
                  <a:pt x="157039" y="910753"/>
                  <a:pt x="113807" y="961190"/>
                </a:cubicBezTo>
                <a:cubicBezTo>
                  <a:pt x="111934" y="943048"/>
                  <a:pt x="121442" y="949021"/>
                  <a:pt x="122004" y="936066"/>
                </a:cubicBezTo>
                <a:cubicBezTo>
                  <a:pt x="113059" y="918119"/>
                  <a:pt x="102987" y="937538"/>
                  <a:pt x="89781" y="931865"/>
                </a:cubicBezTo>
                <a:cubicBezTo>
                  <a:pt x="98783" y="908325"/>
                  <a:pt x="111532" y="892803"/>
                  <a:pt x="124307" y="877310"/>
                </a:cubicBezTo>
                <a:cubicBezTo>
                  <a:pt x="122783" y="863344"/>
                  <a:pt x="116166" y="857453"/>
                  <a:pt x="118683" y="837158"/>
                </a:cubicBezTo>
                <a:cubicBezTo>
                  <a:pt x="138274" y="820422"/>
                  <a:pt x="168146" y="796427"/>
                  <a:pt x="195706" y="789250"/>
                </a:cubicBezTo>
                <a:cubicBezTo>
                  <a:pt x="202597" y="787456"/>
                  <a:pt x="209344" y="786713"/>
                  <a:pt x="215749" y="787398"/>
                </a:cubicBezTo>
                <a:close/>
                <a:moveTo>
                  <a:pt x="7536636" y="784296"/>
                </a:moveTo>
                <a:cubicBezTo>
                  <a:pt x="7536369" y="790734"/>
                  <a:pt x="7536099" y="797226"/>
                  <a:pt x="7535854" y="803798"/>
                </a:cubicBezTo>
                <a:cubicBezTo>
                  <a:pt x="7527795" y="805654"/>
                  <a:pt x="7515853" y="816347"/>
                  <a:pt x="7514646" y="794496"/>
                </a:cubicBezTo>
                <a:cubicBezTo>
                  <a:pt x="7522253" y="791687"/>
                  <a:pt x="7525464" y="779576"/>
                  <a:pt x="7536636" y="784296"/>
                </a:cubicBezTo>
                <a:close/>
                <a:moveTo>
                  <a:pt x="4844248" y="775541"/>
                </a:moveTo>
                <a:cubicBezTo>
                  <a:pt x="4844057" y="786887"/>
                  <a:pt x="4842693" y="795782"/>
                  <a:pt x="4839643" y="801209"/>
                </a:cubicBezTo>
                <a:cubicBezTo>
                  <a:pt x="4833293" y="798889"/>
                  <a:pt x="4821454" y="805382"/>
                  <a:pt x="4825821" y="786235"/>
                </a:cubicBezTo>
                <a:cubicBezTo>
                  <a:pt x="4830776" y="786615"/>
                  <a:pt x="4833532" y="790327"/>
                  <a:pt x="4836294" y="794173"/>
                </a:cubicBezTo>
                <a:cubicBezTo>
                  <a:pt x="4838380" y="786698"/>
                  <a:pt x="4840714" y="779851"/>
                  <a:pt x="4844248" y="775541"/>
                </a:cubicBezTo>
                <a:close/>
                <a:moveTo>
                  <a:pt x="1856337" y="774258"/>
                </a:moveTo>
                <a:cubicBezTo>
                  <a:pt x="1849883" y="781896"/>
                  <a:pt x="1841740" y="785877"/>
                  <a:pt x="1840722" y="805026"/>
                </a:cubicBezTo>
                <a:cubicBezTo>
                  <a:pt x="1851598" y="817384"/>
                  <a:pt x="1856337" y="782606"/>
                  <a:pt x="1858910" y="800880"/>
                </a:cubicBezTo>
                <a:cubicBezTo>
                  <a:pt x="1869702" y="796570"/>
                  <a:pt x="1850954" y="790052"/>
                  <a:pt x="1856337" y="774258"/>
                </a:cubicBezTo>
                <a:close/>
                <a:moveTo>
                  <a:pt x="1442414" y="773004"/>
                </a:moveTo>
                <a:cubicBezTo>
                  <a:pt x="1440645" y="783915"/>
                  <a:pt x="1444691" y="785688"/>
                  <a:pt x="1449056" y="786996"/>
                </a:cubicBezTo>
                <a:cubicBezTo>
                  <a:pt x="1446190" y="792724"/>
                  <a:pt x="1442146" y="795997"/>
                  <a:pt x="1437808" y="798672"/>
                </a:cubicBezTo>
                <a:cubicBezTo>
                  <a:pt x="1437512" y="815282"/>
                  <a:pt x="1450557" y="815829"/>
                  <a:pt x="1455484" y="807426"/>
                </a:cubicBezTo>
                <a:cubicBezTo>
                  <a:pt x="1450208" y="797389"/>
                  <a:pt x="1453957" y="773084"/>
                  <a:pt x="1442414" y="773004"/>
                </a:cubicBezTo>
                <a:close/>
                <a:moveTo>
                  <a:pt x="5118278" y="765149"/>
                </a:moveTo>
                <a:cubicBezTo>
                  <a:pt x="5116137" y="780750"/>
                  <a:pt x="5124171" y="780206"/>
                  <a:pt x="5120528" y="798262"/>
                </a:cubicBezTo>
                <a:cubicBezTo>
                  <a:pt x="5105880" y="800281"/>
                  <a:pt x="5110244" y="769948"/>
                  <a:pt x="5118278" y="765149"/>
                </a:cubicBezTo>
                <a:close/>
                <a:moveTo>
                  <a:pt x="5244637" y="755329"/>
                </a:moveTo>
                <a:cubicBezTo>
                  <a:pt x="5265699" y="750280"/>
                  <a:pt x="5260981" y="845697"/>
                  <a:pt x="5259451" y="836067"/>
                </a:cubicBezTo>
                <a:cubicBezTo>
                  <a:pt x="5254977" y="808409"/>
                  <a:pt x="5255809" y="772348"/>
                  <a:pt x="5244637" y="755329"/>
                </a:cubicBezTo>
                <a:close/>
                <a:moveTo>
                  <a:pt x="1500751" y="754292"/>
                </a:moveTo>
                <a:cubicBezTo>
                  <a:pt x="1503321" y="781570"/>
                  <a:pt x="1518188" y="754020"/>
                  <a:pt x="1521214" y="783233"/>
                </a:cubicBezTo>
                <a:cubicBezTo>
                  <a:pt x="1507447" y="788279"/>
                  <a:pt x="1487197" y="772131"/>
                  <a:pt x="1500751" y="754292"/>
                </a:cubicBezTo>
                <a:close/>
                <a:moveTo>
                  <a:pt x="1425691" y="753150"/>
                </a:moveTo>
                <a:cubicBezTo>
                  <a:pt x="1416971" y="751915"/>
                  <a:pt x="1403462" y="777947"/>
                  <a:pt x="1409390" y="788359"/>
                </a:cubicBezTo>
                <a:cubicBezTo>
                  <a:pt x="1420638" y="788497"/>
                  <a:pt x="1424735" y="773494"/>
                  <a:pt x="1431914" y="765066"/>
                </a:cubicBezTo>
                <a:cubicBezTo>
                  <a:pt x="1430969" y="757004"/>
                  <a:pt x="1428595" y="753562"/>
                  <a:pt x="1425691" y="753150"/>
                </a:cubicBezTo>
                <a:close/>
                <a:moveTo>
                  <a:pt x="1821544" y="743490"/>
                </a:moveTo>
                <a:cubicBezTo>
                  <a:pt x="1826499" y="745890"/>
                  <a:pt x="1825081" y="758385"/>
                  <a:pt x="1827947" y="764003"/>
                </a:cubicBezTo>
                <a:cubicBezTo>
                  <a:pt x="1822939" y="772623"/>
                  <a:pt x="1808072" y="785006"/>
                  <a:pt x="1806438" y="761194"/>
                </a:cubicBezTo>
                <a:cubicBezTo>
                  <a:pt x="1815760" y="764410"/>
                  <a:pt x="1810268" y="736179"/>
                  <a:pt x="1821544" y="743490"/>
                </a:cubicBezTo>
                <a:close/>
                <a:moveTo>
                  <a:pt x="4820462" y="739616"/>
                </a:moveTo>
                <a:cubicBezTo>
                  <a:pt x="4824672" y="747909"/>
                  <a:pt x="4821025" y="764410"/>
                  <a:pt x="4815614" y="771830"/>
                </a:cubicBezTo>
                <a:cubicBezTo>
                  <a:pt x="4815347" y="763946"/>
                  <a:pt x="4816928" y="753281"/>
                  <a:pt x="4812827" y="751701"/>
                </a:cubicBezTo>
                <a:cubicBezTo>
                  <a:pt x="4808142" y="763184"/>
                  <a:pt x="4802544" y="772620"/>
                  <a:pt x="4797187" y="782523"/>
                </a:cubicBezTo>
                <a:cubicBezTo>
                  <a:pt x="4799411" y="764628"/>
                  <a:pt x="4784018" y="774613"/>
                  <a:pt x="4783617" y="761056"/>
                </a:cubicBezTo>
                <a:cubicBezTo>
                  <a:pt x="4799920" y="762391"/>
                  <a:pt x="4808542" y="747554"/>
                  <a:pt x="4820462" y="739616"/>
                </a:cubicBezTo>
                <a:close/>
                <a:moveTo>
                  <a:pt x="389363" y="727997"/>
                </a:moveTo>
                <a:cubicBezTo>
                  <a:pt x="417781" y="729661"/>
                  <a:pt x="434200" y="738361"/>
                  <a:pt x="453058" y="755956"/>
                </a:cubicBezTo>
                <a:cubicBezTo>
                  <a:pt x="450459" y="766896"/>
                  <a:pt x="436104" y="753284"/>
                  <a:pt x="434684" y="766675"/>
                </a:cubicBezTo>
                <a:cubicBezTo>
                  <a:pt x="434200" y="779659"/>
                  <a:pt x="444166" y="776223"/>
                  <a:pt x="440817" y="793680"/>
                </a:cubicBezTo>
                <a:cubicBezTo>
                  <a:pt x="431363" y="787953"/>
                  <a:pt x="433399" y="806255"/>
                  <a:pt x="429327" y="811928"/>
                </a:cubicBezTo>
                <a:cubicBezTo>
                  <a:pt x="408007" y="796272"/>
                  <a:pt x="406775" y="813646"/>
                  <a:pt x="392712" y="826851"/>
                </a:cubicBezTo>
                <a:cubicBezTo>
                  <a:pt x="385480" y="823984"/>
                  <a:pt x="386391" y="808248"/>
                  <a:pt x="379158" y="805382"/>
                </a:cubicBezTo>
                <a:cubicBezTo>
                  <a:pt x="364482" y="819185"/>
                  <a:pt x="355751" y="845643"/>
                  <a:pt x="337698" y="852573"/>
                </a:cubicBezTo>
                <a:cubicBezTo>
                  <a:pt x="336171" y="812993"/>
                  <a:pt x="347608" y="821504"/>
                  <a:pt x="351224" y="782088"/>
                </a:cubicBezTo>
                <a:cubicBezTo>
                  <a:pt x="362044" y="778869"/>
                  <a:pt x="376642" y="783588"/>
                  <a:pt x="380660" y="766214"/>
                </a:cubicBezTo>
                <a:cubicBezTo>
                  <a:pt x="368124" y="769705"/>
                  <a:pt x="365177" y="758138"/>
                  <a:pt x="363571" y="744255"/>
                </a:cubicBezTo>
                <a:cubicBezTo>
                  <a:pt x="376748" y="748510"/>
                  <a:pt x="387946" y="748510"/>
                  <a:pt x="389363" y="727997"/>
                </a:cubicBezTo>
                <a:close/>
                <a:moveTo>
                  <a:pt x="1768324" y="723470"/>
                </a:moveTo>
                <a:cubicBezTo>
                  <a:pt x="1765085" y="740844"/>
                  <a:pt x="1785412" y="720987"/>
                  <a:pt x="1782145" y="738364"/>
                </a:cubicBezTo>
                <a:cubicBezTo>
                  <a:pt x="1768645" y="737872"/>
                  <a:pt x="1765594" y="748427"/>
                  <a:pt x="1770146" y="769622"/>
                </a:cubicBezTo>
                <a:cubicBezTo>
                  <a:pt x="1760130" y="767440"/>
                  <a:pt x="1746416" y="739891"/>
                  <a:pt x="1760664" y="735498"/>
                </a:cubicBezTo>
                <a:cubicBezTo>
                  <a:pt x="1765217" y="767549"/>
                  <a:pt x="1764145" y="725953"/>
                  <a:pt x="1768324" y="723470"/>
                </a:cubicBezTo>
                <a:close/>
                <a:moveTo>
                  <a:pt x="1466827" y="716680"/>
                </a:moveTo>
                <a:cubicBezTo>
                  <a:pt x="1461217" y="718218"/>
                  <a:pt x="1456423" y="724369"/>
                  <a:pt x="1458299" y="735715"/>
                </a:cubicBezTo>
                <a:cubicBezTo>
                  <a:pt x="1470430" y="742399"/>
                  <a:pt x="1473644" y="730369"/>
                  <a:pt x="1480260" y="725323"/>
                </a:cubicBezTo>
                <a:cubicBezTo>
                  <a:pt x="1478866" y="718218"/>
                  <a:pt x="1472437" y="715142"/>
                  <a:pt x="1466827" y="716680"/>
                </a:cubicBezTo>
                <a:close/>
                <a:moveTo>
                  <a:pt x="1575157" y="691774"/>
                </a:moveTo>
                <a:cubicBezTo>
                  <a:pt x="1571195" y="712284"/>
                  <a:pt x="1583916" y="706531"/>
                  <a:pt x="1584855" y="719294"/>
                </a:cubicBezTo>
                <a:cubicBezTo>
                  <a:pt x="1594765" y="712966"/>
                  <a:pt x="1586568" y="684709"/>
                  <a:pt x="1575157" y="691774"/>
                </a:cubicBezTo>
                <a:close/>
                <a:moveTo>
                  <a:pt x="1815411" y="676487"/>
                </a:moveTo>
                <a:cubicBezTo>
                  <a:pt x="1809531" y="676625"/>
                  <a:pt x="1803946" y="682470"/>
                  <a:pt x="1805448" y="695454"/>
                </a:cubicBezTo>
                <a:cubicBezTo>
                  <a:pt x="1819187" y="700145"/>
                  <a:pt x="1817902" y="704266"/>
                  <a:pt x="1827143" y="691745"/>
                </a:cubicBezTo>
                <a:cubicBezTo>
                  <a:pt x="1827463" y="681911"/>
                  <a:pt x="1821291" y="676347"/>
                  <a:pt x="1815411" y="676487"/>
                </a:cubicBezTo>
                <a:close/>
                <a:moveTo>
                  <a:pt x="1373795" y="665817"/>
                </a:moveTo>
                <a:cubicBezTo>
                  <a:pt x="1380856" y="664920"/>
                  <a:pt x="1387973" y="669434"/>
                  <a:pt x="1388418" y="680671"/>
                </a:cubicBezTo>
                <a:cubicBezTo>
                  <a:pt x="1376230" y="676172"/>
                  <a:pt x="1368222" y="680617"/>
                  <a:pt x="1359516" y="683426"/>
                </a:cubicBezTo>
                <a:cubicBezTo>
                  <a:pt x="1359730" y="673019"/>
                  <a:pt x="1366734" y="666713"/>
                  <a:pt x="1373795" y="665817"/>
                </a:cubicBezTo>
                <a:close/>
                <a:moveTo>
                  <a:pt x="1721268" y="638583"/>
                </a:moveTo>
                <a:cubicBezTo>
                  <a:pt x="1732544" y="653503"/>
                  <a:pt x="1755122" y="650476"/>
                  <a:pt x="1759407" y="676361"/>
                </a:cubicBezTo>
                <a:cubicBezTo>
                  <a:pt x="1743497" y="667088"/>
                  <a:pt x="1734470" y="641421"/>
                  <a:pt x="1723571" y="671779"/>
                </a:cubicBezTo>
                <a:cubicBezTo>
                  <a:pt x="1728070" y="655576"/>
                  <a:pt x="1709053" y="646847"/>
                  <a:pt x="1721268" y="638583"/>
                </a:cubicBezTo>
                <a:close/>
                <a:moveTo>
                  <a:pt x="1675101" y="633789"/>
                </a:moveTo>
                <a:cubicBezTo>
                  <a:pt x="1677963" y="635736"/>
                  <a:pt x="1680157" y="641527"/>
                  <a:pt x="1681062" y="653065"/>
                </a:cubicBezTo>
                <a:cubicBezTo>
                  <a:pt x="1663439" y="663239"/>
                  <a:pt x="1637001" y="692043"/>
                  <a:pt x="1622244" y="684789"/>
                </a:cubicBezTo>
                <a:cubicBezTo>
                  <a:pt x="1639492" y="683807"/>
                  <a:pt x="1635047" y="637543"/>
                  <a:pt x="1648063" y="668449"/>
                </a:cubicBezTo>
                <a:cubicBezTo>
                  <a:pt x="1651899" y="656664"/>
                  <a:pt x="1666510" y="627944"/>
                  <a:pt x="1675101" y="633789"/>
                </a:cubicBezTo>
                <a:close/>
                <a:moveTo>
                  <a:pt x="5209817" y="632689"/>
                </a:moveTo>
                <a:cubicBezTo>
                  <a:pt x="5213357" y="650882"/>
                  <a:pt x="5228494" y="635089"/>
                  <a:pt x="5234868" y="635962"/>
                </a:cubicBezTo>
                <a:cubicBezTo>
                  <a:pt x="5234362" y="644909"/>
                  <a:pt x="5236024" y="650502"/>
                  <a:pt x="5237711" y="655983"/>
                </a:cubicBezTo>
                <a:cubicBezTo>
                  <a:pt x="5226033" y="646217"/>
                  <a:pt x="5201333" y="658139"/>
                  <a:pt x="5209817" y="632689"/>
                </a:cubicBezTo>
                <a:close/>
                <a:moveTo>
                  <a:pt x="1613861" y="624616"/>
                </a:moveTo>
                <a:cubicBezTo>
                  <a:pt x="1623987" y="624888"/>
                  <a:pt x="1622111" y="644256"/>
                  <a:pt x="1627120" y="652575"/>
                </a:cubicBezTo>
                <a:cubicBezTo>
                  <a:pt x="1624575" y="661332"/>
                  <a:pt x="1613299" y="651756"/>
                  <a:pt x="1612309" y="663786"/>
                </a:cubicBezTo>
                <a:cubicBezTo>
                  <a:pt x="1612604" y="671478"/>
                  <a:pt x="1617691" y="671616"/>
                  <a:pt x="1622809" y="671696"/>
                </a:cubicBezTo>
                <a:cubicBezTo>
                  <a:pt x="1621844" y="683807"/>
                  <a:pt x="1619567" y="693300"/>
                  <a:pt x="1614637" y="696929"/>
                </a:cubicBezTo>
                <a:cubicBezTo>
                  <a:pt x="1617961" y="666023"/>
                  <a:pt x="1599157" y="688773"/>
                  <a:pt x="1590558" y="667495"/>
                </a:cubicBezTo>
                <a:cubicBezTo>
                  <a:pt x="1588041" y="683944"/>
                  <a:pt x="1584934" y="689755"/>
                  <a:pt x="1592889" y="700692"/>
                </a:cubicBezTo>
                <a:cubicBezTo>
                  <a:pt x="1597470" y="700912"/>
                  <a:pt x="1598139" y="692919"/>
                  <a:pt x="1603845" y="695508"/>
                </a:cubicBezTo>
                <a:cubicBezTo>
                  <a:pt x="1592757" y="722923"/>
                  <a:pt x="1614637" y="714031"/>
                  <a:pt x="1616648" y="736563"/>
                </a:cubicBezTo>
                <a:cubicBezTo>
                  <a:pt x="1609013" y="749218"/>
                  <a:pt x="1604326" y="730125"/>
                  <a:pt x="1599292" y="721150"/>
                </a:cubicBezTo>
                <a:cubicBezTo>
                  <a:pt x="1587184" y="726551"/>
                  <a:pt x="1577488" y="736672"/>
                  <a:pt x="1572615" y="757127"/>
                </a:cubicBezTo>
                <a:cubicBezTo>
                  <a:pt x="1578773" y="757537"/>
                  <a:pt x="1581613" y="763293"/>
                  <a:pt x="1582819" y="771586"/>
                </a:cubicBezTo>
                <a:cubicBezTo>
                  <a:pt x="1577007" y="778133"/>
                  <a:pt x="1574569" y="791879"/>
                  <a:pt x="1564176" y="788852"/>
                </a:cubicBezTo>
                <a:cubicBezTo>
                  <a:pt x="1563346" y="772950"/>
                  <a:pt x="1571273" y="775541"/>
                  <a:pt x="1569024" y="756666"/>
                </a:cubicBezTo>
                <a:cubicBezTo>
                  <a:pt x="1559677" y="775513"/>
                  <a:pt x="1552337" y="749874"/>
                  <a:pt x="1557292" y="781352"/>
                </a:cubicBezTo>
                <a:cubicBezTo>
                  <a:pt x="1548828" y="782306"/>
                  <a:pt x="1542000" y="792234"/>
                  <a:pt x="1535786" y="778543"/>
                </a:cubicBezTo>
                <a:cubicBezTo>
                  <a:pt x="1539883" y="765939"/>
                  <a:pt x="1543820" y="753038"/>
                  <a:pt x="1548052" y="740764"/>
                </a:cubicBezTo>
                <a:cubicBezTo>
                  <a:pt x="1548322" y="750501"/>
                  <a:pt x="1556491" y="747909"/>
                  <a:pt x="1562140" y="749192"/>
                </a:cubicBezTo>
                <a:cubicBezTo>
                  <a:pt x="1559303" y="729034"/>
                  <a:pt x="1570551" y="738608"/>
                  <a:pt x="1576979" y="737980"/>
                </a:cubicBezTo>
                <a:cubicBezTo>
                  <a:pt x="1577167" y="728951"/>
                  <a:pt x="1579203" y="723879"/>
                  <a:pt x="1581346" y="718859"/>
                </a:cubicBezTo>
                <a:cubicBezTo>
                  <a:pt x="1570177" y="718069"/>
                  <a:pt x="1561552" y="713321"/>
                  <a:pt x="1556783" y="702547"/>
                </a:cubicBezTo>
                <a:cubicBezTo>
                  <a:pt x="1568141" y="699466"/>
                  <a:pt x="1563588" y="683426"/>
                  <a:pt x="1557801" y="676416"/>
                </a:cubicBezTo>
                <a:cubicBezTo>
                  <a:pt x="1567500" y="675270"/>
                  <a:pt x="1575373" y="633863"/>
                  <a:pt x="1583891" y="653557"/>
                </a:cubicBezTo>
                <a:cubicBezTo>
                  <a:pt x="1579926" y="654622"/>
                  <a:pt x="1574864" y="663214"/>
                  <a:pt x="1579819" y="666160"/>
                </a:cubicBezTo>
                <a:cubicBezTo>
                  <a:pt x="1593024" y="655112"/>
                  <a:pt x="1623023" y="661633"/>
                  <a:pt x="1613861" y="624616"/>
                </a:cubicBezTo>
                <a:close/>
                <a:moveTo>
                  <a:pt x="1406752" y="622531"/>
                </a:moveTo>
                <a:cubicBezTo>
                  <a:pt x="1416214" y="625074"/>
                  <a:pt x="1424937" y="632351"/>
                  <a:pt x="1426051" y="639539"/>
                </a:cubicBezTo>
                <a:cubicBezTo>
                  <a:pt x="1404356" y="637901"/>
                  <a:pt x="1401114" y="630865"/>
                  <a:pt x="1383036" y="633918"/>
                </a:cubicBezTo>
                <a:cubicBezTo>
                  <a:pt x="1387093" y="622173"/>
                  <a:pt x="1397290" y="619985"/>
                  <a:pt x="1406752" y="622531"/>
                </a:cubicBezTo>
                <a:close/>
                <a:moveTo>
                  <a:pt x="1646804" y="609312"/>
                </a:moveTo>
                <a:cubicBezTo>
                  <a:pt x="1660197" y="606721"/>
                  <a:pt x="1666518" y="639319"/>
                  <a:pt x="1649323" y="635745"/>
                </a:cubicBezTo>
                <a:cubicBezTo>
                  <a:pt x="1650071" y="624507"/>
                  <a:pt x="1649348" y="615423"/>
                  <a:pt x="1646804" y="609312"/>
                </a:cubicBezTo>
                <a:close/>
                <a:moveTo>
                  <a:pt x="1644796" y="569569"/>
                </a:moveTo>
                <a:cubicBezTo>
                  <a:pt x="1665124" y="561906"/>
                  <a:pt x="1657759" y="573553"/>
                  <a:pt x="1661910" y="591528"/>
                </a:cubicBezTo>
                <a:cubicBezTo>
                  <a:pt x="1664052" y="592127"/>
                  <a:pt x="1666116" y="593029"/>
                  <a:pt x="1665231" y="598510"/>
                </a:cubicBezTo>
                <a:cubicBezTo>
                  <a:pt x="1661642" y="598020"/>
                  <a:pt x="1658026" y="597611"/>
                  <a:pt x="1654492" y="597064"/>
                </a:cubicBezTo>
                <a:cubicBezTo>
                  <a:pt x="1665447" y="568833"/>
                  <a:pt x="1632288" y="580016"/>
                  <a:pt x="1644796" y="569569"/>
                </a:cubicBezTo>
                <a:close/>
                <a:moveTo>
                  <a:pt x="5865253" y="564207"/>
                </a:moveTo>
                <a:cubicBezTo>
                  <a:pt x="5868640" y="564234"/>
                  <a:pt x="5870040" y="565110"/>
                  <a:pt x="5867596" y="567252"/>
                </a:cubicBezTo>
                <a:cubicBezTo>
                  <a:pt x="5863229" y="569844"/>
                  <a:pt x="5859210" y="573172"/>
                  <a:pt x="5856348" y="578899"/>
                </a:cubicBezTo>
                <a:cubicBezTo>
                  <a:pt x="5847962" y="577865"/>
                  <a:pt x="5839606" y="576800"/>
                  <a:pt x="5831220" y="575683"/>
                </a:cubicBezTo>
                <a:cubicBezTo>
                  <a:pt x="5828436" y="573023"/>
                  <a:pt x="5839973" y="568773"/>
                  <a:pt x="5850986" y="566261"/>
                </a:cubicBezTo>
                <a:cubicBezTo>
                  <a:pt x="5856492" y="565004"/>
                  <a:pt x="5861866" y="564181"/>
                  <a:pt x="5865253" y="564207"/>
                </a:cubicBezTo>
                <a:close/>
                <a:moveTo>
                  <a:pt x="5930058" y="547470"/>
                </a:moveTo>
                <a:cubicBezTo>
                  <a:pt x="5937381" y="546788"/>
                  <a:pt x="5944894" y="552169"/>
                  <a:pt x="5943318" y="564062"/>
                </a:cubicBezTo>
                <a:cubicBezTo>
                  <a:pt x="5931827" y="558716"/>
                  <a:pt x="5926470" y="566216"/>
                  <a:pt x="5918003" y="567252"/>
                </a:cubicBezTo>
                <a:cubicBezTo>
                  <a:pt x="5915622" y="554895"/>
                  <a:pt x="5922742" y="548151"/>
                  <a:pt x="5930058" y="547470"/>
                </a:cubicBezTo>
                <a:close/>
                <a:moveTo>
                  <a:pt x="6003421" y="535121"/>
                </a:moveTo>
                <a:cubicBezTo>
                  <a:pt x="6008763" y="534122"/>
                  <a:pt x="6014621" y="538853"/>
                  <a:pt x="6015973" y="547146"/>
                </a:cubicBezTo>
                <a:cubicBezTo>
                  <a:pt x="6002850" y="538475"/>
                  <a:pt x="6005127" y="562069"/>
                  <a:pt x="5993955" y="557484"/>
                </a:cubicBezTo>
                <a:cubicBezTo>
                  <a:pt x="5993250" y="542850"/>
                  <a:pt x="5998078" y="536121"/>
                  <a:pt x="6003421" y="535121"/>
                </a:cubicBezTo>
                <a:close/>
                <a:moveTo>
                  <a:pt x="1739934" y="529474"/>
                </a:moveTo>
                <a:cubicBezTo>
                  <a:pt x="1729434" y="528517"/>
                  <a:pt x="1728630" y="548048"/>
                  <a:pt x="1720998" y="553257"/>
                </a:cubicBezTo>
                <a:cubicBezTo>
                  <a:pt x="1718479" y="573553"/>
                  <a:pt x="1737201" y="560242"/>
                  <a:pt x="1738193" y="575216"/>
                </a:cubicBezTo>
                <a:cubicBezTo>
                  <a:pt x="1744085" y="574916"/>
                  <a:pt x="1735460" y="547421"/>
                  <a:pt x="1739934" y="529474"/>
                </a:cubicBezTo>
                <a:close/>
                <a:moveTo>
                  <a:pt x="1656283" y="522967"/>
                </a:moveTo>
                <a:cubicBezTo>
                  <a:pt x="1660852" y="524468"/>
                  <a:pt x="1665593" y="531095"/>
                  <a:pt x="1667804" y="533211"/>
                </a:cubicBezTo>
                <a:cubicBezTo>
                  <a:pt x="1662151" y="540058"/>
                  <a:pt x="1658456" y="539566"/>
                  <a:pt x="1653420" y="531329"/>
                </a:cubicBezTo>
                <a:cubicBezTo>
                  <a:pt x="1652698" y="539265"/>
                  <a:pt x="1651786" y="546630"/>
                  <a:pt x="1645788" y="543495"/>
                </a:cubicBezTo>
                <a:cubicBezTo>
                  <a:pt x="1647313" y="525095"/>
                  <a:pt x="1651713" y="521467"/>
                  <a:pt x="1656283" y="522967"/>
                </a:cubicBezTo>
                <a:close/>
                <a:moveTo>
                  <a:pt x="6520220" y="448650"/>
                </a:moveTo>
                <a:cubicBezTo>
                  <a:pt x="6511917" y="473662"/>
                  <a:pt x="6471072" y="467525"/>
                  <a:pt x="6458590" y="460380"/>
                </a:cubicBezTo>
                <a:cubicBezTo>
                  <a:pt x="6484008" y="456233"/>
                  <a:pt x="6507122" y="453725"/>
                  <a:pt x="6520220" y="448650"/>
                </a:cubicBezTo>
                <a:close/>
                <a:moveTo>
                  <a:pt x="5869873" y="408352"/>
                </a:moveTo>
                <a:cubicBezTo>
                  <a:pt x="5883354" y="406144"/>
                  <a:pt x="5896705" y="409955"/>
                  <a:pt x="5905678" y="421236"/>
                </a:cubicBezTo>
                <a:cubicBezTo>
                  <a:pt x="5872872" y="401814"/>
                  <a:pt x="5854925" y="450967"/>
                  <a:pt x="5833281" y="431574"/>
                </a:cubicBezTo>
                <a:cubicBezTo>
                  <a:pt x="5842778" y="418781"/>
                  <a:pt x="5856393" y="410557"/>
                  <a:pt x="5869873" y="408352"/>
                </a:cubicBezTo>
                <a:close/>
                <a:moveTo>
                  <a:pt x="4882025" y="360435"/>
                </a:moveTo>
                <a:cubicBezTo>
                  <a:pt x="4889654" y="363219"/>
                  <a:pt x="4920454" y="360327"/>
                  <a:pt x="4910443" y="370690"/>
                </a:cubicBezTo>
                <a:cubicBezTo>
                  <a:pt x="4902859" y="367855"/>
                  <a:pt x="4872057" y="370719"/>
                  <a:pt x="4882025" y="360435"/>
                </a:cubicBezTo>
                <a:close/>
                <a:moveTo>
                  <a:pt x="1776788" y="324157"/>
                </a:moveTo>
                <a:cubicBezTo>
                  <a:pt x="1776414" y="332966"/>
                  <a:pt x="1776065" y="341669"/>
                  <a:pt x="1775745" y="350398"/>
                </a:cubicBezTo>
                <a:cubicBezTo>
                  <a:pt x="1786993" y="359834"/>
                  <a:pt x="1779280" y="329613"/>
                  <a:pt x="1790581" y="339132"/>
                </a:cubicBezTo>
                <a:cubicBezTo>
                  <a:pt x="1788548" y="330048"/>
                  <a:pt x="1783351" y="325959"/>
                  <a:pt x="1776788" y="324157"/>
                </a:cubicBezTo>
                <a:close/>
                <a:moveTo>
                  <a:pt x="1616566" y="277215"/>
                </a:moveTo>
                <a:cubicBezTo>
                  <a:pt x="1616136" y="290116"/>
                  <a:pt x="1626048" y="286708"/>
                  <a:pt x="1622724" y="304137"/>
                </a:cubicBezTo>
                <a:cubicBezTo>
                  <a:pt x="1609576" y="292980"/>
                  <a:pt x="1615146" y="321239"/>
                  <a:pt x="1604297" y="314939"/>
                </a:cubicBezTo>
                <a:cubicBezTo>
                  <a:pt x="1598485" y="301792"/>
                  <a:pt x="1610003" y="285262"/>
                  <a:pt x="1616566" y="277215"/>
                </a:cubicBezTo>
                <a:close/>
                <a:moveTo>
                  <a:pt x="1631509" y="273899"/>
                </a:moveTo>
                <a:cubicBezTo>
                  <a:pt x="1634659" y="273632"/>
                  <a:pt x="1636962" y="276081"/>
                  <a:pt x="1637805" y="286462"/>
                </a:cubicBezTo>
                <a:cubicBezTo>
                  <a:pt x="1632904" y="294752"/>
                  <a:pt x="1619887" y="294234"/>
                  <a:pt x="1620154" y="277624"/>
                </a:cubicBezTo>
                <a:cubicBezTo>
                  <a:pt x="1624372" y="277146"/>
                  <a:pt x="1628363" y="274165"/>
                  <a:pt x="1631509" y="273899"/>
                </a:cubicBezTo>
                <a:close/>
                <a:moveTo>
                  <a:pt x="1073193" y="272057"/>
                </a:moveTo>
                <a:cubicBezTo>
                  <a:pt x="1077101" y="288340"/>
                  <a:pt x="1094218" y="283813"/>
                  <a:pt x="1093414" y="307625"/>
                </a:cubicBezTo>
                <a:cubicBezTo>
                  <a:pt x="1078817" y="303670"/>
                  <a:pt x="1093684" y="316629"/>
                  <a:pt x="1088780" y="333213"/>
                </a:cubicBezTo>
                <a:cubicBezTo>
                  <a:pt x="1078550" y="326093"/>
                  <a:pt x="1076755" y="323230"/>
                  <a:pt x="1070594" y="337439"/>
                </a:cubicBezTo>
                <a:cubicBezTo>
                  <a:pt x="1074076" y="300672"/>
                  <a:pt x="1059667" y="326420"/>
                  <a:pt x="1056318" y="335532"/>
                </a:cubicBezTo>
                <a:cubicBezTo>
                  <a:pt x="1056855" y="322465"/>
                  <a:pt x="1057364" y="309481"/>
                  <a:pt x="1057873" y="296388"/>
                </a:cubicBezTo>
                <a:cubicBezTo>
                  <a:pt x="1067406" y="297562"/>
                  <a:pt x="1067701" y="279394"/>
                  <a:pt x="1073193" y="272057"/>
                </a:cubicBezTo>
                <a:close/>
                <a:moveTo>
                  <a:pt x="1871389" y="256884"/>
                </a:moveTo>
                <a:cubicBezTo>
                  <a:pt x="1875327" y="256602"/>
                  <a:pt x="1879666" y="257936"/>
                  <a:pt x="1883242" y="260442"/>
                </a:cubicBezTo>
                <a:cubicBezTo>
                  <a:pt x="1890393" y="265451"/>
                  <a:pt x="1894490" y="275139"/>
                  <a:pt x="1886228" y="285941"/>
                </a:cubicBezTo>
                <a:cubicBezTo>
                  <a:pt x="1890407" y="266957"/>
                  <a:pt x="1868873" y="277705"/>
                  <a:pt x="1868605" y="277077"/>
                </a:cubicBezTo>
                <a:cubicBezTo>
                  <a:pt x="1870776" y="277730"/>
                  <a:pt x="1872809" y="278604"/>
                  <a:pt x="1871873" y="284088"/>
                </a:cubicBezTo>
                <a:cubicBezTo>
                  <a:pt x="1864025" y="284277"/>
                  <a:pt x="1860732" y="277266"/>
                  <a:pt x="1861935" y="263028"/>
                </a:cubicBezTo>
                <a:cubicBezTo>
                  <a:pt x="1863911" y="259066"/>
                  <a:pt x="1867450" y="257166"/>
                  <a:pt x="1871389" y="256884"/>
                </a:cubicBezTo>
                <a:close/>
                <a:moveTo>
                  <a:pt x="4503283" y="230831"/>
                </a:moveTo>
                <a:cubicBezTo>
                  <a:pt x="4509559" y="228944"/>
                  <a:pt x="4515856" y="230868"/>
                  <a:pt x="4523141" y="241561"/>
                </a:cubicBezTo>
                <a:cubicBezTo>
                  <a:pt x="4510794" y="261527"/>
                  <a:pt x="4503429" y="248325"/>
                  <a:pt x="4498072" y="238234"/>
                </a:cubicBezTo>
                <a:cubicBezTo>
                  <a:pt x="4496061" y="245734"/>
                  <a:pt x="4493677" y="252610"/>
                  <a:pt x="4490170" y="257000"/>
                </a:cubicBezTo>
                <a:cubicBezTo>
                  <a:pt x="4482510" y="243007"/>
                  <a:pt x="4471395" y="258855"/>
                  <a:pt x="4461991" y="240144"/>
                </a:cubicBezTo>
                <a:cubicBezTo>
                  <a:pt x="4407967" y="236541"/>
                  <a:pt x="4496812" y="220802"/>
                  <a:pt x="4483526" y="242953"/>
                </a:cubicBezTo>
                <a:cubicBezTo>
                  <a:pt x="4490744" y="238411"/>
                  <a:pt x="4497003" y="232715"/>
                  <a:pt x="4503283" y="230831"/>
                </a:cubicBezTo>
                <a:close/>
                <a:moveTo>
                  <a:pt x="3947183" y="229346"/>
                </a:moveTo>
                <a:cubicBezTo>
                  <a:pt x="3951391" y="231354"/>
                  <a:pt x="3955663" y="235439"/>
                  <a:pt x="3957966" y="240198"/>
                </a:cubicBezTo>
                <a:cubicBezTo>
                  <a:pt x="3951780" y="250648"/>
                  <a:pt x="3939297" y="243826"/>
                  <a:pt x="3936781" y="230954"/>
                </a:cubicBezTo>
                <a:cubicBezTo>
                  <a:pt x="3938829" y="227407"/>
                  <a:pt x="3942974" y="227338"/>
                  <a:pt x="3947183" y="229346"/>
                </a:cubicBezTo>
                <a:close/>
                <a:moveTo>
                  <a:pt x="4527266" y="228932"/>
                </a:moveTo>
                <a:cubicBezTo>
                  <a:pt x="4535649" y="234007"/>
                  <a:pt x="4553516" y="224132"/>
                  <a:pt x="4555631" y="239161"/>
                </a:cubicBezTo>
                <a:cubicBezTo>
                  <a:pt x="4544461" y="241561"/>
                  <a:pt x="4528981" y="262509"/>
                  <a:pt x="4527266" y="228932"/>
                </a:cubicBezTo>
                <a:close/>
                <a:moveTo>
                  <a:pt x="4580501" y="222660"/>
                </a:moveTo>
                <a:cubicBezTo>
                  <a:pt x="4585528" y="221097"/>
                  <a:pt x="4590196" y="221704"/>
                  <a:pt x="4591951" y="230816"/>
                </a:cubicBezTo>
                <a:cubicBezTo>
                  <a:pt x="4583782" y="238918"/>
                  <a:pt x="4571915" y="248328"/>
                  <a:pt x="4566882" y="227514"/>
                </a:cubicBezTo>
                <a:cubicBezTo>
                  <a:pt x="4570082" y="227950"/>
                  <a:pt x="4575472" y="224221"/>
                  <a:pt x="4580501" y="222660"/>
                </a:cubicBezTo>
                <a:close/>
                <a:moveTo>
                  <a:pt x="1746897" y="216349"/>
                </a:moveTo>
                <a:cubicBezTo>
                  <a:pt x="1746213" y="215846"/>
                  <a:pt x="1744388" y="216425"/>
                  <a:pt x="1742172" y="217540"/>
                </a:cubicBezTo>
                <a:cubicBezTo>
                  <a:pt x="1737744" y="219774"/>
                  <a:pt x="1731751" y="224158"/>
                  <a:pt x="1730185" y="226340"/>
                </a:cubicBezTo>
                <a:cubicBezTo>
                  <a:pt x="1736051" y="266794"/>
                  <a:pt x="1734656" y="287195"/>
                  <a:pt x="1744835" y="313493"/>
                </a:cubicBezTo>
                <a:cubicBezTo>
                  <a:pt x="1759646" y="297588"/>
                  <a:pt x="1765807" y="263520"/>
                  <a:pt x="1779867" y="245842"/>
                </a:cubicBezTo>
                <a:cubicBezTo>
                  <a:pt x="1766342" y="232013"/>
                  <a:pt x="1761629" y="221103"/>
                  <a:pt x="1747889" y="235207"/>
                </a:cubicBezTo>
                <a:cubicBezTo>
                  <a:pt x="1743843" y="232288"/>
                  <a:pt x="1739183" y="222440"/>
                  <a:pt x="1744782" y="221650"/>
                </a:cubicBezTo>
                <a:cubicBezTo>
                  <a:pt x="1747126" y="218438"/>
                  <a:pt x="1747581" y="216853"/>
                  <a:pt x="1746897" y="216349"/>
                </a:cubicBezTo>
                <a:close/>
                <a:moveTo>
                  <a:pt x="4984885" y="216223"/>
                </a:moveTo>
                <a:cubicBezTo>
                  <a:pt x="4983117" y="231252"/>
                  <a:pt x="4984483" y="241372"/>
                  <a:pt x="4987185" y="249365"/>
                </a:cubicBezTo>
                <a:cubicBezTo>
                  <a:pt x="4967746" y="256567"/>
                  <a:pt x="4950047" y="235837"/>
                  <a:pt x="4929626" y="248411"/>
                </a:cubicBezTo>
                <a:cubicBezTo>
                  <a:pt x="4932174" y="228033"/>
                  <a:pt x="4911950" y="243692"/>
                  <a:pt x="4916286" y="220369"/>
                </a:cubicBezTo>
                <a:cubicBezTo>
                  <a:pt x="4946456" y="244073"/>
                  <a:pt x="4953360" y="231933"/>
                  <a:pt x="4984885" y="216223"/>
                </a:cubicBezTo>
                <a:close/>
                <a:moveTo>
                  <a:pt x="3969779" y="215541"/>
                </a:moveTo>
                <a:cubicBezTo>
                  <a:pt x="3989357" y="257028"/>
                  <a:pt x="4028730" y="222280"/>
                  <a:pt x="4044481" y="238371"/>
                </a:cubicBezTo>
                <a:cubicBezTo>
                  <a:pt x="4039899" y="240419"/>
                  <a:pt x="4036820" y="245845"/>
                  <a:pt x="4036551" y="257028"/>
                </a:cubicBezTo>
                <a:cubicBezTo>
                  <a:pt x="4011509" y="250946"/>
                  <a:pt x="3967153" y="266250"/>
                  <a:pt x="3969779" y="215541"/>
                </a:cubicBezTo>
                <a:close/>
                <a:moveTo>
                  <a:pt x="4857127" y="214751"/>
                </a:moveTo>
                <a:cubicBezTo>
                  <a:pt x="4862842" y="214917"/>
                  <a:pt x="4868876" y="222111"/>
                  <a:pt x="4868977" y="233924"/>
                </a:cubicBezTo>
                <a:cubicBezTo>
                  <a:pt x="4860176" y="232013"/>
                  <a:pt x="4851793" y="230730"/>
                  <a:pt x="4847252" y="237741"/>
                </a:cubicBezTo>
                <a:cubicBezTo>
                  <a:pt x="4846046" y="221443"/>
                  <a:pt x="4851416" y="214582"/>
                  <a:pt x="4857127" y="214751"/>
                </a:cubicBezTo>
                <a:close/>
                <a:moveTo>
                  <a:pt x="3461708" y="211171"/>
                </a:moveTo>
                <a:cubicBezTo>
                  <a:pt x="3476479" y="212050"/>
                  <a:pt x="3491411" y="214273"/>
                  <a:pt x="3509009" y="214722"/>
                </a:cubicBezTo>
                <a:cubicBezTo>
                  <a:pt x="3508902" y="223070"/>
                  <a:pt x="3513241" y="224296"/>
                  <a:pt x="3511849" y="234797"/>
                </a:cubicBezTo>
                <a:cubicBezTo>
                  <a:pt x="3469154" y="216904"/>
                  <a:pt x="3438326" y="230980"/>
                  <a:pt x="3415372" y="215679"/>
                </a:cubicBezTo>
                <a:cubicBezTo>
                  <a:pt x="3432325" y="210753"/>
                  <a:pt x="3446937" y="210289"/>
                  <a:pt x="3461708" y="211171"/>
                </a:cubicBezTo>
                <a:close/>
                <a:moveTo>
                  <a:pt x="3829563" y="210438"/>
                </a:moveTo>
                <a:cubicBezTo>
                  <a:pt x="3850242" y="250181"/>
                  <a:pt x="3891060" y="226968"/>
                  <a:pt x="3908630" y="214092"/>
                </a:cubicBezTo>
                <a:cubicBezTo>
                  <a:pt x="3894731" y="228986"/>
                  <a:pt x="3875606" y="266112"/>
                  <a:pt x="3901721" y="298544"/>
                </a:cubicBezTo>
                <a:cubicBezTo>
                  <a:pt x="3869577" y="276204"/>
                  <a:pt x="3832535" y="275058"/>
                  <a:pt x="3805806" y="266356"/>
                </a:cubicBezTo>
                <a:cubicBezTo>
                  <a:pt x="3808644" y="265264"/>
                  <a:pt x="3812904" y="267037"/>
                  <a:pt x="3813224" y="260820"/>
                </a:cubicBezTo>
                <a:cubicBezTo>
                  <a:pt x="3787138" y="254136"/>
                  <a:pt x="3756310" y="252827"/>
                  <a:pt x="3737987" y="250971"/>
                </a:cubicBezTo>
                <a:cubicBezTo>
                  <a:pt x="3740853" y="249909"/>
                  <a:pt x="3742379" y="246063"/>
                  <a:pt x="3742112" y="238397"/>
                </a:cubicBezTo>
                <a:cubicBezTo>
                  <a:pt x="3712220" y="223259"/>
                  <a:pt x="3682008" y="272684"/>
                  <a:pt x="3663072" y="234660"/>
                </a:cubicBezTo>
                <a:cubicBezTo>
                  <a:pt x="3681873" y="216821"/>
                  <a:pt x="3708632" y="252146"/>
                  <a:pt x="3714203" y="215103"/>
                </a:cubicBezTo>
                <a:cubicBezTo>
                  <a:pt x="3748245" y="207190"/>
                  <a:pt x="3792627" y="241452"/>
                  <a:pt x="3829563" y="210438"/>
                </a:cubicBezTo>
                <a:close/>
                <a:moveTo>
                  <a:pt x="2144884" y="208010"/>
                </a:moveTo>
                <a:cubicBezTo>
                  <a:pt x="2151768" y="248927"/>
                  <a:pt x="2193256" y="246799"/>
                  <a:pt x="2212192" y="236489"/>
                </a:cubicBezTo>
                <a:cubicBezTo>
                  <a:pt x="2201827" y="200756"/>
                  <a:pt x="2168963" y="228250"/>
                  <a:pt x="2144884" y="208010"/>
                </a:cubicBezTo>
                <a:close/>
                <a:moveTo>
                  <a:pt x="3656883" y="207686"/>
                </a:moveTo>
                <a:cubicBezTo>
                  <a:pt x="3655840" y="223886"/>
                  <a:pt x="3649355" y="227025"/>
                  <a:pt x="3655623" y="240364"/>
                </a:cubicBezTo>
                <a:cubicBezTo>
                  <a:pt x="3650373" y="250565"/>
                  <a:pt x="3635242" y="239872"/>
                  <a:pt x="3630020" y="250184"/>
                </a:cubicBezTo>
                <a:cubicBezTo>
                  <a:pt x="3634705" y="201658"/>
                  <a:pt x="3600958" y="267203"/>
                  <a:pt x="3598545" y="226343"/>
                </a:cubicBezTo>
                <a:cubicBezTo>
                  <a:pt x="3623027" y="231690"/>
                  <a:pt x="3642233" y="217259"/>
                  <a:pt x="3653053" y="213794"/>
                </a:cubicBezTo>
                <a:cubicBezTo>
                  <a:pt x="3653402" y="209731"/>
                  <a:pt x="3653911" y="206076"/>
                  <a:pt x="3656883" y="207686"/>
                </a:cubicBezTo>
                <a:close/>
                <a:moveTo>
                  <a:pt x="4657704" y="206512"/>
                </a:moveTo>
                <a:cubicBezTo>
                  <a:pt x="4657411" y="215132"/>
                  <a:pt x="4663758" y="213330"/>
                  <a:pt x="4664373" y="220558"/>
                </a:cubicBezTo>
                <a:cubicBezTo>
                  <a:pt x="4657704" y="247781"/>
                  <a:pt x="4639358" y="208966"/>
                  <a:pt x="4634696" y="242873"/>
                </a:cubicBezTo>
                <a:cubicBezTo>
                  <a:pt x="4626740" y="228852"/>
                  <a:pt x="4602555" y="240499"/>
                  <a:pt x="4595834" y="224679"/>
                </a:cubicBezTo>
                <a:cubicBezTo>
                  <a:pt x="4619216" y="210003"/>
                  <a:pt x="4639785" y="232752"/>
                  <a:pt x="4657704" y="206512"/>
                </a:cubicBezTo>
                <a:close/>
                <a:moveTo>
                  <a:pt x="4740576" y="204166"/>
                </a:moveTo>
                <a:cubicBezTo>
                  <a:pt x="4737440" y="246175"/>
                  <a:pt x="4771297" y="209922"/>
                  <a:pt x="4775636" y="228388"/>
                </a:cubicBezTo>
                <a:cubicBezTo>
                  <a:pt x="4755601" y="227761"/>
                  <a:pt x="4769852" y="255531"/>
                  <a:pt x="4774137" y="267558"/>
                </a:cubicBezTo>
                <a:cubicBezTo>
                  <a:pt x="4741431" y="222497"/>
                  <a:pt x="4702299" y="255339"/>
                  <a:pt x="4663330" y="246556"/>
                </a:cubicBezTo>
                <a:cubicBezTo>
                  <a:pt x="4672677" y="223860"/>
                  <a:pt x="4677419" y="220779"/>
                  <a:pt x="4693785" y="204602"/>
                </a:cubicBezTo>
                <a:cubicBezTo>
                  <a:pt x="4692123" y="232071"/>
                  <a:pt x="4701604" y="210112"/>
                  <a:pt x="4704498" y="206022"/>
                </a:cubicBezTo>
                <a:cubicBezTo>
                  <a:pt x="4703694" y="229808"/>
                  <a:pt x="4713952" y="236054"/>
                  <a:pt x="4728577" y="235427"/>
                </a:cubicBezTo>
                <a:cubicBezTo>
                  <a:pt x="4733155" y="226234"/>
                  <a:pt x="4734094" y="209295"/>
                  <a:pt x="4740576" y="204166"/>
                </a:cubicBezTo>
                <a:close/>
                <a:moveTo>
                  <a:pt x="3865733" y="202551"/>
                </a:moveTo>
                <a:cubicBezTo>
                  <a:pt x="3876849" y="201683"/>
                  <a:pt x="3887805" y="206088"/>
                  <a:pt x="3890470" y="218376"/>
                </a:cubicBezTo>
                <a:cubicBezTo>
                  <a:pt x="3878176" y="208691"/>
                  <a:pt x="3855944" y="214719"/>
                  <a:pt x="3840034" y="218376"/>
                </a:cubicBezTo>
                <a:cubicBezTo>
                  <a:pt x="3843341" y="209564"/>
                  <a:pt x="3854617" y="203422"/>
                  <a:pt x="3865733" y="202551"/>
                </a:cubicBezTo>
                <a:close/>
                <a:moveTo>
                  <a:pt x="1792324" y="201517"/>
                </a:moveTo>
                <a:cubicBezTo>
                  <a:pt x="1790930" y="230404"/>
                  <a:pt x="1790769" y="257108"/>
                  <a:pt x="1808260" y="256100"/>
                </a:cubicBezTo>
                <a:cubicBezTo>
                  <a:pt x="1793100" y="240825"/>
                  <a:pt x="1818251" y="199665"/>
                  <a:pt x="1792324" y="201517"/>
                </a:cubicBezTo>
                <a:close/>
                <a:moveTo>
                  <a:pt x="1830080" y="199630"/>
                </a:moveTo>
                <a:cubicBezTo>
                  <a:pt x="1826959" y="203679"/>
                  <a:pt x="1829200" y="218936"/>
                  <a:pt x="1820742" y="211775"/>
                </a:cubicBezTo>
                <a:cubicBezTo>
                  <a:pt x="1825402" y="244998"/>
                  <a:pt x="1829662" y="258910"/>
                  <a:pt x="1835581" y="292487"/>
                </a:cubicBezTo>
                <a:cubicBezTo>
                  <a:pt x="1854649" y="269657"/>
                  <a:pt x="1870934" y="311637"/>
                  <a:pt x="1884971" y="318539"/>
                </a:cubicBezTo>
                <a:cubicBezTo>
                  <a:pt x="1895871" y="317992"/>
                  <a:pt x="1898522" y="299990"/>
                  <a:pt x="1914112" y="309263"/>
                </a:cubicBezTo>
                <a:cubicBezTo>
                  <a:pt x="1914539" y="277513"/>
                  <a:pt x="1903719" y="301625"/>
                  <a:pt x="1893433" y="286814"/>
                </a:cubicBezTo>
                <a:cubicBezTo>
                  <a:pt x="1899301" y="241999"/>
                  <a:pt x="1918479" y="279749"/>
                  <a:pt x="1930236" y="265373"/>
                </a:cubicBezTo>
                <a:cubicBezTo>
                  <a:pt x="1900077" y="217720"/>
                  <a:pt x="1855212" y="257275"/>
                  <a:pt x="1835581" y="200564"/>
                </a:cubicBezTo>
                <a:cubicBezTo>
                  <a:pt x="1832755" y="198177"/>
                  <a:pt x="1831120" y="198281"/>
                  <a:pt x="1830080" y="199630"/>
                </a:cubicBezTo>
                <a:close/>
                <a:moveTo>
                  <a:pt x="3520527" y="196529"/>
                </a:moveTo>
                <a:cubicBezTo>
                  <a:pt x="3520310" y="203021"/>
                  <a:pt x="3520043" y="209539"/>
                  <a:pt x="3519776" y="216088"/>
                </a:cubicBezTo>
                <a:cubicBezTo>
                  <a:pt x="3529041" y="228334"/>
                  <a:pt x="3536918" y="207875"/>
                  <a:pt x="3540748" y="232016"/>
                </a:cubicBezTo>
                <a:cubicBezTo>
                  <a:pt x="3537160" y="245602"/>
                  <a:pt x="3526952" y="245410"/>
                  <a:pt x="3515142" y="241782"/>
                </a:cubicBezTo>
                <a:cubicBezTo>
                  <a:pt x="3517793" y="228471"/>
                  <a:pt x="3512408" y="198247"/>
                  <a:pt x="3520527" y="196529"/>
                </a:cubicBezTo>
                <a:close/>
                <a:moveTo>
                  <a:pt x="3156162" y="182766"/>
                </a:moveTo>
                <a:cubicBezTo>
                  <a:pt x="3159528" y="181600"/>
                  <a:pt x="3163867" y="182479"/>
                  <a:pt x="3168287" y="183545"/>
                </a:cubicBezTo>
                <a:lnTo>
                  <a:pt x="3156027" y="183012"/>
                </a:lnTo>
                <a:close/>
                <a:moveTo>
                  <a:pt x="3092808" y="180271"/>
                </a:moveTo>
                <a:lnTo>
                  <a:pt x="3156027" y="183012"/>
                </a:lnTo>
                <a:lnTo>
                  <a:pt x="3149886" y="194264"/>
                </a:lnTo>
                <a:cubicBezTo>
                  <a:pt x="3188722" y="197428"/>
                  <a:pt x="3231712" y="180844"/>
                  <a:pt x="3274941" y="217122"/>
                </a:cubicBezTo>
                <a:cubicBezTo>
                  <a:pt x="3285011" y="204003"/>
                  <a:pt x="3295350" y="218405"/>
                  <a:pt x="3297173" y="200292"/>
                </a:cubicBezTo>
                <a:cubicBezTo>
                  <a:pt x="3322430" y="216632"/>
                  <a:pt x="3346025" y="192983"/>
                  <a:pt x="3368310" y="222741"/>
                </a:cubicBezTo>
                <a:cubicBezTo>
                  <a:pt x="3369542" y="204221"/>
                  <a:pt x="3420273" y="208422"/>
                  <a:pt x="3407709" y="227789"/>
                </a:cubicBezTo>
                <a:cubicBezTo>
                  <a:pt x="3380042" y="240691"/>
                  <a:pt x="3340857" y="197428"/>
                  <a:pt x="3317126" y="242271"/>
                </a:cubicBezTo>
                <a:cubicBezTo>
                  <a:pt x="3321679" y="249365"/>
                  <a:pt x="3327520" y="254437"/>
                  <a:pt x="3330706" y="263767"/>
                </a:cubicBezTo>
                <a:cubicBezTo>
                  <a:pt x="3320287" y="259294"/>
                  <a:pt x="3286591" y="216140"/>
                  <a:pt x="3291841" y="245573"/>
                </a:cubicBezTo>
                <a:cubicBezTo>
                  <a:pt x="3241031" y="206729"/>
                  <a:pt x="3165686" y="224433"/>
                  <a:pt x="3116592" y="216194"/>
                </a:cubicBezTo>
                <a:cubicBezTo>
                  <a:pt x="3102959" y="179753"/>
                  <a:pt x="3101674" y="229153"/>
                  <a:pt x="3092808" y="180271"/>
                </a:cubicBezTo>
                <a:close/>
                <a:moveTo>
                  <a:pt x="3051283" y="162066"/>
                </a:moveTo>
                <a:cubicBezTo>
                  <a:pt x="3056004" y="158653"/>
                  <a:pt x="3060866" y="158435"/>
                  <a:pt x="3061041" y="163031"/>
                </a:cubicBezTo>
                <a:cubicBezTo>
                  <a:pt x="3054584" y="168186"/>
                  <a:pt x="3050220" y="185724"/>
                  <a:pt x="3059995" y="189135"/>
                </a:cubicBezTo>
                <a:cubicBezTo>
                  <a:pt x="3067576" y="181878"/>
                  <a:pt x="3089914" y="148902"/>
                  <a:pt x="3088896" y="186297"/>
                </a:cubicBezTo>
                <a:cubicBezTo>
                  <a:pt x="3079468" y="185260"/>
                  <a:pt x="3066718" y="177350"/>
                  <a:pt x="3070253" y="203591"/>
                </a:cubicBezTo>
                <a:cubicBezTo>
                  <a:pt x="3055147" y="204954"/>
                  <a:pt x="3052684" y="186463"/>
                  <a:pt x="3042372" y="180268"/>
                </a:cubicBezTo>
                <a:cubicBezTo>
                  <a:pt x="3041984" y="172084"/>
                  <a:pt x="3046565" y="165477"/>
                  <a:pt x="3051283" y="162066"/>
                </a:cubicBezTo>
                <a:close/>
                <a:moveTo>
                  <a:pt x="1754773" y="150729"/>
                </a:moveTo>
                <a:cubicBezTo>
                  <a:pt x="1743978" y="144537"/>
                  <a:pt x="1741433" y="155692"/>
                  <a:pt x="1732969" y="154437"/>
                </a:cubicBezTo>
                <a:cubicBezTo>
                  <a:pt x="1739209" y="171076"/>
                  <a:pt x="1753539" y="175088"/>
                  <a:pt x="1756514" y="196855"/>
                </a:cubicBezTo>
                <a:cubicBezTo>
                  <a:pt x="1763960" y="192491"/>
                  <a:pt x="1755628" y="162129"/>
                  <a:pt x="1754773" y="150729"/>
                </a:cubicBezTo>
                <a:close/>
                <a:moveTo>
                  <a:pt x="1890019" y="146109"/>
                </a:moveTo>
                <a:cubicBezTo>
                  <a:pt x="1886530" y="143664"/>
                  <a:pt x="1882292" y="144155"/>
                  <a:pt x="1877283" y="146992"/>
                </a:cubicBezTo>
                <a:cubicBezTo>
                  <a:pt x="1877041" y="163630"/>
                  <a:pt x="1888773" y="161448"/>
                  <a:pt x="1898255" y="162840"/>
                </a:cubicBezTo>
                <a:cubicBezTo>
                  <a:pt x="1896246" y="153933"/>
                  <a:pt x="1893507" y="148553"/>
                  <a:pt x="1890019" y="146109"/>
                </a:cubicBezTo>
                <a:close/>
                <a:moveTo>
                  <a:pt x="1830705" y="140963"/>
                </a:moveTo>
                <a:cubicBezTo>
                  <a:pt x="1819724" y="156674"/>
                  <a:pt x="1839946" y="175059"/>
                  <a:pt x="1854731" y="170205"/>
                </a:cubicBezTo>
                <a:cubicBezTo>
                  <a:pt x="1856632" y="144973"/>
                  <a:pt x="1832955" y="159813"/>
                  <a:pt x="1830705" y="140963"/>
                </a:cubicBezTo>
                <a:close/>
                <a:moveTo>
                  <a:pt x="2075540" y="139927"/>
                </a:moveTo>
                <a:cubicBezTo>
                  <a:pt x="2071764" y="164667"/>
                  <a:pt x="2091718" y="167258"/>
                  <a:pt x="2089895" y="141782"/>
                </a:cubicBezTo>
                <a:cubicBezTo>
                  <a:pt x="2085129" y="141155"/>
                  <a:pt x="2080335" y="140554"/>
                  <a:pt x="2075540" y="139927"/>
                </a:cubicBezTo>
                <a:close/>
                <a:moveTo>
                  <a:pt x="2114042" y="128120"/>
                </a:moveTo>
                <a:cubicBezTo>
                  <a:pt x="2108626" y="129259"/>
                  <a:pt x="2101762" y="134703"/>
                  <a:pt x="2097316" y="136107"/>
                </a:cubicBezTo>
                <a:cubicBezTo>
                  <a:pt x="2098360" y="158722"/>
                  <a:pt x="2114138" y="148383"/>
                  <a:pt x="2122090" y="145926"/>
                </a:cubicBezTo>
                <a:cubicBezTo>
                  <a:pt x="2123428" y="130133"/>
                  <a:pt x="2119458" y="126977"/>
                  <a:pt x="2114042" y="128120"/>
                </a:cubicBezTo>
                <a:close/>
                <a:moveTo>
                  <a:pt x="1307741" y="126212"/>
                </a:moveTo>
                <a:cubicBezTo>
                  <a:pt x="1310185" y="126103"/>
                  <a:pt x="1312973" y="127379"/>
                  <a:pt x="1315640" y="129480"/>
                </a:cubicBezTo>
                <a:cubicBezTo>
                  <a:pt x="1320972" y="133678"/>
                  <a:pt x="1325820" y="141181"/>
                  <a:pt x="1326464" y="147510"/>
                </a:cubicBezTo>
                <a:cubicBezTo>
                  <a:pt x="1315910" y="134580"/>
                  <a:pt x="1300832" y="151900"/>
                  <a:pt x="1301904" y="131252"/>
                </a:cubicBezTo>
                <a:cubicBezTo>
                  <a:pt x="1303196" y="127815"/>
                  <a:pt x="1305297" y="126321"/>
                  <a:pt x="1307741" y="126212"/>
                </a:cubicBezTo>
                <a:close/>
                <a:moveTo>
                  <a:pt x="2961780" y="123861"/>
                </a:moveTo>
                <a:cubicBezTo>
                  <a:pt x="2965155" y="184607"/>
                  <a:pt x="3019232" y="174761"/>
                  <a:pt x="3035730" y="166222"/>
                </a:cubicBezTo>
                <a:cubicBezTo>
                  <a:pt x="3015053" y="177241"/>
                  <a:pt x="3034366" y="195764"/>
                  <a:pt x="3037285" y="218949"/>
                </a:cubicBezTo>
                <a:cubicBezTo>
                  <a:pt x="3011974" y="201274"/>
                  <a:pt x="2981278" y="204301"/>
                  <a:pt x="2967674" y="157413"/>
                </a:cubicBezTo>
                <a:cubicBezTo>
                  <a:pt x="2966198" y="170752"/>
                  <a:pt x="2954120" y="161912"/>
                  <a:pt x="2952619" y="175197"/>
                </a:cubicBezTo>
                <a:cubicBezTo>
                  <a:pt x="2957897" y="176969"/>
                  <a:pt x="2965905" y="174598"/>
                  <a:pt x="2966653" y="183545"/>
                </a:cubicBezTo>
                <a:cubicBezTo>
                  <a:pt x="2956772" y="176835"/>
                  <a:pt x="2957039" y="191592"/>
                  <a:pt x="2948522" y="187746"/>
                </a:cubicBezTo>
                <a:cubicBezTo>
                  <a:pt x="2958406" y="152693"/>
                  <a:pt x="2961862" y="156267"/>
                  <a:pt x="2961780" y="123861"/>
                </a:cubicBezTo>
                <a:close/>
                <a:moveTo>
                  <a:pt x="2835893" y="120617"/>
                </a:moveTo>
                <a:cubicBezTo>
                  <a:pt x="2840662" y="121189"/>
                  <a:pt x="2845453" y="121845"/>
                  <a:pt x="2850223" y="122418"/>
                </a:cubicBezTo>
                <a:cubicBezTo>
                  <a:pt x="2849902" y="131172"/>
                  <a:pt x="2849553" y="139930"/>
                  <a:pt x="2849205" y="148658"/>
                </a:cubicBezTo>
                <a:cubicBezTo>
                  <a:pt x="2840099" y="146639"/>
                  <a:pt x="2835679" y="137309"/>
                  <a:pt x="2835893" y="120617"/>
                </a:cubicBezTo>
                <a:close/>
                <a:moveTo>
                  <a:pt x="2803670" y="116387"/>
                </a:moveTo>
                <a:cubicBezTo>
                  <a:pt x="2805011" y="140909"/>
                  <a:pt x="2783823" y="154274"/>
                  <a:pt x="2780879" y="146281"/>
                </a:cubicBezTo>
                <a:cubicBezTo>
                  <a:pt x="2790575" y="140663"/>
                  <a:pt x="2793949" y="121951"/>
                  <a:pt x="2803670" y="116387"/>
                </a:cubicBezTo>
                <a:close/>
                <a:moveTo>
                  <a:pt x="2574906" y="111173"/>
                </a:moveTo>
                <a:cubicBezTo>
                  <a:pt x="2569982" y="109950"/>
                  <a:pt x="2565425" y="109989"/>
                  <a:pt x="2562693" y="111367"/>
                </a:cubicBezTo>
                <a:cubicBezTo>
                  <a:pt x="2566762" y="109293"/>
                  <a:pt x="2564274" y="140253"/>
                  <a:pt x="2558863" y="117423"/>
                </a:cubicBezTo>
                <a:cubicBezTo>
                  <a:pt x="2553183" y="122332"/>
                  <a:pt x="2559426" y="127381"/>
                  <a:pt x="2554229" y="143063"/>
                </a:cubicBezTo>
                <a:cubicBezTo>
                  <a:pt x="2571157" y="143309"/>
                  <a:pt x="2583477" y="124815"/>
                  <a:pt x="2589798" y="154220"/>
                </a:cubicBezTo>
                <a:cubicBezTo>
                  <a:pt x="2607756" y="129874"/>
                  <a:pt x="2589678" y="114843"/>
                  <a:pt x="2574906" y="111173"/>
                </a:cubicBezTo>
                <a:close/>
                <a:moveTo>
                  <a:pt x="2463249" y="107690"/>
                </a:moveTo>
                <a:cubicBezTo>
                  <a:pt x="2457707" y="106592"/>
                  <a:pt x="2452421" y="106907"/>
                  <a:pt x="2447573" y="109540"/>
                </a:cubicBezTo>
                <a:cubicBezTo>
                  <a:pt x="2458368" y="142109"/>
                  <a:pt x="2499749" y="157848"/>
                  <a:pt x="2515069" y="131390"/>
                </a:cubicBezTo>
                <a:cubicBezTo>
                  <a:pt x="2498799" y="127011"/>
                  <a:pt x="2479875" y="110986"/>
                  <a:pt x="2463249" y="107690"/>
                </a:cubicBezTo>
                <a:close/>
                <a:moveTo>
                  <a:pt x="1723996" y="107303"/>
                </a:moveTo>
                <a:cubicBezTo>
                  <a:pt x="1721828" y="119606"/>
                  <a:pt x="1733933" y="136900"/>
                  <a:pt x="1719390" y="132971"/>
                </a:cubicBezTo>
                <a:cubicBezTo>
                  <a:pt x="1720194" y="141971"/>
                  <a:pt x="1728174" y="139517"/>
                  <a:pt x="1733478" y="141344"/>
                </a:cubicBezTo>
                <a:cubicBezTo>
                  <a:pt x="1727263" y="128034"/>
                  <a:pt x="1733748" y="125007"/>
                  <a:pt x="1734763" y="108749"/>
                </a:cubicBezTo>
                <a:cubicBezTo>
                  <a:pt x="1731175" y="108257"/>
                  <a:pt x="1727612" y="107850"/>
                  <a:pt x="1723996" y="107303"/>
                </a:cubicBezTo>
                <a:close/>
                <a:moveTo>
                  <a:pt x="1951849" y="91054"/>
                </a:moveTo>
                <a:cubicBezTo>
                  <a:pt x="1946942" y="91469"/>
                  <a:pt x="1942288" y="97363"/>
                  <a:pt x="1943548" y="109568"/>
                </a:cubicBezTo>
                <a:cubicBezTo>
                  <a:pt x="1951368" y="126670"/>
                  <a:pt x="1950592" y="100676"/>
                  <a:pt x="1961680" y="105393"/>
                </a:cubicBezTo>
                <a:cubicBezTo>
                  <a:pt x="1961921" y="95696"/>
                  <a:pt x="1956759" y="90636"/>
                  <a:pt x="1951849" y="91054"/>
                </a:cubicBezTo>
                <a:close/>
                <a:moveTo>
                  <a:pt x="1904897" y="84880"/>
                </a:moveTo>
                <a:cubicBezTo>
                  <a:pt x="1904523" y="102775"/>
                  <a:pt x="1898415" y="97266"/>
                  <a:pt x="1903879" y="111012"/>
                </a:cubicBezTo>
                <a:cubicBezTo>
                  <a:pt x="1901497" y="110714"/>
                  <a:pt x="1899085" y="110413"/>
                  <a:pt x="1896675" y="110112"/>
                </a:cubicBezTo>
                <a:cubicBezTo>
                  <a:pt x="1890275" y="133924"/>
                  <a:pt x="1933422" y="89737"/>
                  <a:pt x="1904897" y="84880"/>
                </a:cubicBezTo>
                <a:close/>
                <a:moveTo>
                  <a:pt x="2408933" y="78485"/>
                </a:moveTo>
                <a:cubicBezTo>
                  <a:pt x="2405095" y="77314"/>
                  <a:pt x="2400607" y="79264"/>
                  <a:pt x="2398158" y="83436"/>
                </a:cubicBezTo>
                <a:cubicBezTo>
                  <a:pt x="2400970" y="95192"/>
                  <a:pt x="2410050" y="101902"/>
                  <a:pt x="2415834" y="92274"/>
                </a:cubicBezTo>
                <a:cubicBezTo>
                  <a:pt x="2415966" y="83955"/>
                  <a:pt x="2412774" y="79659"/>
                  <a:pt x="2408933" y="78485"/>
                </a:cubicBezTo>
                <a:close/>
                <a:moveTo>
                  <a:pt x="1768538" y="73751"/>
                </a:moveTo>
                <a:cubicBezTo>
                  <a:pt x="1761387" y="72935"/>
                  <a:pt x="1763291" y="91045"/>
                  <a:pt x="1753727" y="84880"/>
                </a:cubicBezTo>
                <a:cubicBezTo>
                  <a:pt x="1760183" y="93093"/>
                  <a:pt x="1765647" y="102801"/>
                  <a:pt x="1774432" y="107303"/>
                </a:cubicBezTo>
                <a:cubicBezTo>
                  <a:pt x="1777888" y="87526"/>
                  <a:pt x="1762405" y="97729"/>
                  <a:pt x="1768538" y="73751"/>
                </a:cubicBezTo>
                <a:close/>
                <a:moveTo>
                  <a:pt x="1772593" y="48021"/>
                </a:moveTo>
                <a:lnTo>
                  <a:pt x="1772363" y="49785"/>
                </a:lnTo>
                <a:cubicBezTo>
                  <a:pt x="1771908" y="52360"/>
                  <a:pt x="1771137" y="54276"/>
                  <a:pt x="1769395" y="54140"/>
                </a:cubicBezTo>
                <a:close/>
                <a:moveTo>
                  <a:pt x="1780593" y="42519"/>
                </a:moveTo>
                <a:cubicBezTo>
                  <a:pt x="1779575" y="78391"/>
                  <a:pt x="1807591" y="95656"/>
                  <a:pt x="1818223" y="93365"/>
                </a:cubicBezTo>
                <a:cubicBezTo>
                  <a:pt x="1818518" y="76535"/>
                  <a:pt x="1801860" y="81881"/>
                  <a:pt x="1812036" y="66306"/>
                </a:cubicBezTo>
                <a:cubicBezTo>
                  <a:pt x="1806786" y="75006"/>
                  <a:pt x="1785038" y="53295"/>
                  <a:pt x="1780593" y="42519"/>
                </a:cubicBezTo>
                <a:close/>
                <a:moveTo>
                  <a:pt x="1773442" y="41482"/>
                </a:moveTo>
                <a:lnTo>
                  <a:pt x="1773405" y="46465"/>
                </a:lnTo>
                <a:lnTo>
                  <a:pt x="1772593" y="48021"/>
                </a:lnTo>
                <a:close/>
                <a:moveTo>
                  <a:pt x="1665475" y="40666"/>
                </a:moveTo>
                <a:cubicBezTo>
                  <a:pt x="1666173" y="72116"/>
                  <a:pt x="1688162" y="34421"/>
                  <a:pt x="1690277" y="50432"/>
                </a:cubicBezTo>
                <a:cubicBezTo>
                  <a:pt x="1675812" y="58559"/>
                  <a:pt x="1665636" y="69089"/>
                  <a:pt x="1667002" y="93365"/>
                </a:cubicBezTo>
                <a:cubicBezTo>
                  <a:pt x="1667109" y="80982"/>
                  <a:pt x="1655352" y="87282"/>
                  <a:pt x="1657039" y="72362"/>
                </a:cubicBezTo>
                <a:cubicBezTo>
                  <a:pt x="1665554" y="66117"/>
                  <a:pt x="1652939" y="46394"/>
                  <a:pt x="1665475" y="40666"/>
                </a:cubicBezTo>
                <a:close/>
                <a:moveTo>
                  <a:pt x="1811072" y="485"/>
                </a:moveTo>
                <a:cubicBezTo>
                  <a:pt x="1824302" y="-4123"/>
                  <a:pt x="1812919" y="30136"/>
                  <a:pt x="1824331" y="28444"/>
                </a:cubicBezTo>
                <a:cubicBezTo>
                  <a:pt x="1844366" y="-1614"/>
                  <a:pt x="1895924" y="13143"/>
                  <a:pt x="1931574" y="48903"/>
                </a:cubicBezTo>
                <a:cubicBezTo>
                  <a:pt x="1929645" y="46912"/>
                  <a:pt x="1923780" y="50566"/>
                  <a:pt x="1924156" y="54576"/>
                </a:cubicBezTo>
                <a:cubicBezTo>
                  <a:pt x="1956084" y="58233"/>
                  <a:pt x="1996579" y="3048"/>
                  <a:pt x="2017259" y="66552"/>
                </a:cubicBezTo>
                <a:cubicBezTo>
                  <a:pt x="2026417" y="59103"/>
                  <a:pt x="2011553" y="45984"/>
                  <a:pt x="2021865" y="40993"/>
                </a:cubicBezTo>
                <a:cubicBezTo>
                  <a:pt x="2021651" y="47565"/>
                  <a:pt x="2027837" y="50048"/>
                  <a:pt x="2029044" y="41892"/>
                </a:cubicBezTo>
                <a:cubicBezTo>
                  <a:pt x="2026257" y="40145"/>
                  <a:pt x="2025079" y="35864"/>
                  <a:pt x="2025962" y="28335"/>
                </a:cubicBezTo>
                <a:cubicBezTo>
                  <a:pt x="2016696" y="30546"/>
                  <a:pt x="2011632" y="37665"/>
                  <a:pt x="2012141" y="13444"/>
                </a:cubicBezTo>
                <a:cubicBezTo>
                  <a:pt x="2060862" y="11124"/>
                  <a:pt x="2121367" y="13850"/>
                  <a:pt x="2163364" y="13389"/>
                </a:cubicBezTo>
                <a:cubicBezTo>
                  <a:pt x="2172900" y="13306"/>
                  <a:pt x="2182087" y="34501"/>
                  <a:pt x="2188650" y="10167"/>
                </a:cubicBezTo>
                <a:cubicBezTo>
                  <a:pt x="2189240" y="23097"/>
                  <a:pt x="2183321" y="22390"/>
                  <a:pt x="2180776" y="28773"/>
                </a:cubicBezTo>
                <a:cubicBezTo>
                  <a:pt x="2186884" y="35483"/>
                  <a:pt x="2190579" y="45984"/>
                  <a:pt x="2197890" y="50730"/>
                </a:cubicBezTo>
                <a:cubicBezTo>
                  <a:pt x="2204479" y="25199"/>
                  <a:pt x="2231665" y="39684"/>
                  <a:pt x="2248031" y="57276"/>
                </a:cubicBezTo>
                <a:cubicBezTo>
                  <a:pt x="2291583" y="37227"/>
                  <a:pt x="2322732" y="87199"/>
                  <a:pt x="2352409" y="57660"/>
                </a:cubicBezTo>
                <a:cubicBezTo>
                  <a:pt x="2378738" y="82400"/>
                  <a:pt x="2444654" y="37038"/>
                  <a:pt x="2473688" y="86547"/>
                </a:cubicBezTo>
                <a:cubicBezTo>
                  <a:pt x="2478108" y="86435"/>
                  <a:pt x="2482259" y="85727"/>
                  <a:pt x="2481348" y="74433"/>
                </a:cubicBezTo>
                <a:cubicBezTo>
                  <a:pt x="2496322" y="71160"/>
                  <a:pt x="2486865" y="106647"/>
                  <a:pt x="2501811" y="103431"/>
                </a:cubicBezTo>
                <a:cubicBezTo>
                  <a:pt x="2510008" y="106484"/>
                  <a:pt x="2506526" y="85046"/>
                  <a:pt x="2513303" y="85209"/>
                </a:cubicBezTo>
                <a:cubicBezTo>
                  <a:pt x="2522811" y="101985"/>
                  <a:pt x="2531595" y="101521"/>
                  <a:pt x="2526641" y="113139"/>
                </a:cubicBezTo>
                <a:cubicBezTo>
                  <a:pt x="2536336" y="107604"/>
                  <a:pt x="2539739" y="88783"/>
                  <a:pt x="2549407" y="83328"/>
                </a:cubicBezTo>
                <a:cubicBezTo>
                  <a:pt x="2554977" y="115677"/>
                  <a:pt x="2570539" y="86000"/>
                  <a:pt x="2578308" y="80518"/>
                </a:cubicBezTo>
                <a:cubicBezTo>
                  <a:pt x="2623573" y="108340"/>
                  <a:pt x="2687428" y="98901"/>
                  <a:pt x="2744880" y="148108"/>
                </a:cubicBezTo>
                <a:cubicBezTo>
                  <a:pt x="2733173" y="151900"/>
                  <a:pt x="2710756" y="144592"/>
                  <a:pt x="2725941" y="171923"/>
                </a:cubicBezTo>
                <a:cubicBezTo>
                  <a:pt x="2712308" y="138916"/>
                  <a:pt x="2691418" y="154274"/>
                  <a:pt x="2681160" y="120124"/>
                </a:cubicBezTo>
                <a:cubicBezTo>
                  <a:pt x="2668545" y="141155"/>
                  <a:pt x="2646716" y="125224"/>
                  <a:pt x="2634877" y="107521"/>
                </a:cubicBezTo>
                <a:cubicBezTo>
                  <a:pt x="2624054" y="118214"/>
                  <a:pt x="2623252" y="116687"/>
                  <a:pt x="2609510" y="110823"/>
                </a:cubicBezTo>
                <a:cubicBezTo>
                  <a:pt x="2610129" y="123833"/>
                  <a:pt x="2604181" y="123180"/>
                  <a:pt x="2601583" y="129560"/>
                </a:cubicBezTo>
                <a:cubicBezTo>
                  <a:pt x="2621377" y="171459"/>
                  <a:pt x="2649983" y="145190"/>
                  <a:pt x="2682954" y="166359"/>
                </a:cubicBezTo>
                <a:cubicBezTo>
                  <a:pt x="2642590" y="187279"/>
                  <a:pt x="2620494" y="175005"/>
                  <a:pt x="2582138" y="166359"/>
                </a:cubicBezTo>
                <a:cubicBezTo>
                  <a:pt x="2582540" y="181388"/>
                  <a:pt x="2580316" y="190773"/>
                  <a:pt x="2573969" y="191509"/>
                </a:cubicBezTo>
                <a:cubicBezTo>
                  <a:pt x="2559156" y="147455"/>
                  <a:pt x="2493079" y="163220"/>
                  <a:pt x="2477009" y="185480"/>
                </a:cubicBezTo>
                <a:cubicBezTo>
                  <a:pt x="2452182" y="167886"/>
                  <a:pt x="2427512" y="136052"/>
                  <a:pt x="2409220" y="170096"/>
                </a:cubicBezTo>
                <a:cubicBezTo>
                  <a:pt x="2414228" y="154712"/>
                  <a:pt x="2366256" y="122552"/>
                  <a:pt x="2362909" y="157522"/>
                </a:cubicBezTo>
                <a:cubicBezTo>
                  <a:pt x="2362507" y="168349"/>
                  <a:pt x="2372684" y="162485"/>
                  <a:pt x="2373167" y="171978"/>
                </a:cubicBezTo>
                <a:cubicBezTo>
                  <a:pt x="2363309" y="179561"/>
                  <a:pt x="2346141" y="146611"/>
                  <a:pt x="2336820" y="180434"/>
                </a:cubicBezTo>
                <a:cubicBezTo>
                  <a:pt x="2326885" y="127816"/>
                  <a:pt x="2276128" y="183353"/>
                  <a:pt x="2255958" y="130542"/>
                </a:cubicBezTo>
                <a:cubicBezTo>
                  <a:pt x="2246209" y="137853"/>
                  <a:pt x="2244147" y="150537"/>
                  <a:pt x="2247280" y="168813"/>
                </a:cubicBezTo>
                <a:cubicBezTo>
                  <a:pt x="2231988" y="152393"/>
                  <a:pt x="2228184" y="156021"/>
                  <a:pt x="2205336" y="137009"/>
                </a:cubicBezTo>
                <a:cubicBezTo>
                  <a:pt x="2187205" y="201517"/>
                  <a:pt x="2118555" y="120614"/>
                  <a:pt x="2099406" y="175850"/>
                </a:cubicBezTo>
                <a:cubicBezTo>
                  <a:pt x="2142314" y="192053"/>
                  <a:pt x="2222773" y="198327"/>
                  <a:pt x="2276691" y="244754"/>
                </a:cubicBezTo>
                <a:cubicBezTo>
                  <a:pt x="2256121" y="230350"/>
                  <a:pt x="2232871" y="263821"/>
                  <a:pt x="2219880" y="224321"/>
                </a:cubicBezTo>
                <a:cubicBezTo>
                  <a:pt x="2221837" y="263738"/>
                  <a:pt x="2192078" y="236378"/>
                  <a:pt x="2189426" y="266221"/>
                </a:cubicBezTo>
                <a:cubicBezTo>
                  <a:pt x="2218648" y="257329"/>
                  <a:pt x="2270288" y="302579"/>
                  <a:pt x="2283600" y="252309"/>
                </a:cubicBezTo>
                <a:cubicBezTo>
                  <a:pt x="2283333" y="275247"/>
                  <a:pt x="2270665" y="272166"/>
                  <a:pt x="2267743" y="289569"/>
                </a:cubicBezTo>
                <a:cubicBezTo>
                  <a:pt x="2294741" y="300534"/>
                  <a:pt x="2313733" y="247208"/>
                  <a:pt x="2339364" y="298899"/>
                </a:cubicBezTo>
                <a:cubicBezTo>
                  <a:pt x="2336178" y="277839"/>
                  <a:pt x="2338347" y="281359"/>
                  <a:pt x="2344212" y="266656"/>
                </a:cubicBezTo>
                <a:cubicBezTo>
                  <a:pt x="2373702" y="279832"/>
                  <a:pt x="2409032" y="273993"/>
                  <a:pt x="2426843" y="270857"/>
                </a:cubicBezTo>
                <a:cubicBezTo>
                  <a:pt x="2438923" y="268758"/>
                  <a:pt x="2451858" y="247372"/>
                  <a:pt x="2463697" y="249336"/>
                </a:cubicBezTo>
                <a:cubicBezTo>
                  <a:pt x="2474464" y="251301"/>
                  <a:pt x="2480974" y="265703"/>
                  <a:pt x="2491848" y="266138"/>
                </a:cubicBezTo>
                <a:cubicBezTo>
                  <a:pt x="2500070" y="266493"/>
                  <a:pt x="2527979" y="247426"/>
                  <a:pt x="2517696" y="249800"/>
                </a:cubicBezTo>
                <a:cubicBezTo>
                  <a:pt x="2533283" y="246117"/>
                  <a:pt x="2555005" y="237715"/>
                  <a:pt x="2567566" y="262919"/>
                </a:cubicBezTo>
                <a:cubicBezTo>
                  <a:pt x="2567139" y="233597"/>
                  <a:pt x="2598476" y="271347"/>
                  <a:pt x="2597269" y="240499"/>
                </a:cubicBezTo>
                <a:cubicBezTo>
                  <a:pt x="2610289" y="244316"/>
                  <a:pt x="2610691" y="268294"/>
                  <a:pt x="2628716" y="264228"/>
                </a:cubicBezTo>
                <a:cubicBezTo>
                  <a:pt x="2632867" y="247071"/>
                  <a:pt x="2638921" y="233843"/>
                  <a:pt x="2651482" y="234416"/>
                </a:cubicBezTo>
                <a:cubicBezTo>
                  <a:pt x="2679444" y="247807"/>
                  <a:pt x="2705773" y="278850"/>
                  <a:pt x="2747692" y="260084"/>
                </a:cubicBezTo>
                <a:cubicBezTo>
                  <a:pt x="2747959" y="267802"/>
                  <a:pt x="2746325" y="278466"/>
                  <a:pt x="2750504" y="280050"/>
                </a:cubicBezTo>
                <a:cubicBezTo>
                  <a:pt x="2780021" y="286270"/>
                  <a:pt x="2804446" y="327620"/>
                  <a:pt x="2822392" y="282805"/>
                </a:cubicBezTo>
                <a:cubicBezTo>
                  <a:pt x="2833829" y="321947"/>
                  <a:pt x="2850971" y="287169"/>
                  <a:pt x="2865382" y="288398"/>
                </a:cubicBezTo>
                <a:cubicBezTo>
                  <a:pt x="2882684" y="289979"/>
                  <a:pt x="2921226" y="334685"/>
                  <a:pt x="2922969" y="289351"/>
                </a:cubicBezTo>
                <a:cubicBezTo>
                  <a:pt x="2928002" y="297754"/>
                  <a:pt x="2926102" y="317093"/>
                  <a:pt x="2936225" y="317310"/>
                </a:cubicBezTo>
                <a:cubicBezTo>
                  <a:pt x="2935342" y="296663"/>
                  <a:pt x="2945949" y="300125"/>
                  <a:pt x="2951573" y="293034"/>
                </a:cubicBezTo>
                <a:cubicBezTo>
                  <a:pt x="2960520" y="343333"/>
                  <a:pt x="2999087" y="302989"/>
                  <a:pt x="3011462" y="327130"/>
                </a:cubicBezTo>
                <a:cubicBezTo>
                  <a:pt x="3044917" y="287060"/>
                  <a:pt x="3079842" y="352689"/>
                  <a:pt x="3115574" y="334086"/>
                </a:cubicBezTo>
                <a:cubicBezTo>
                  <a:pt x="3116322" y="323885"/>
                  <a:pt x="3116001" y="311445"/>
                  <a:pt x="3123529" y="315374"/>
                </a:cubicBezTo>
                <a:cubicBezTo>
                  <a:pt x="3121842" y="330486"/>
                  <a:pt x="3114795" y="342568"/>
                  <a:pt x="3125804" y="348542"/>
                </a:cubicBezTo>
                <a:cubicBezTo>
                  <a:pt x="3141928" y="354190"/>
                  <a:pt x="3147794" y="338204"/>
                  <a:pt x="3158831" y="333158"/>
                </a:cubicBezTo>
                <a:cubicBezTo>
                  <a:pt x="3157706" y="349441"/>
                  <a:pt x="3151168" y="352715"/>
                  <a:pt x="3161376" y="359754"/>
                </a:cubicBezTo>
                <a:cubicBezTo>
                  <a:pt x="3170267" y="353534"/>
                  <a:pt x="3209694" y="331194"/>
                  <a:pt x="3211783" y="359754"/>
                </a:cubicBezTo>
                <a:cubicBezTo>
                  <a:pt x="3257878" y="363056"/>
                  <a:pt x="3292243" y="355825"/>
                  <a:pt x="3326417" y="374674"/>
                </a:cubicBezTo>
                <a:cubicBezTo>
                  <a:pt x="3332525" y="344450"/>
                  <a:pt x="3365819" y="374239"/>
                  <a:pt x="3384221" y="369001"/>
                </a:cubicBezTo>
                <a:cubicBezTo>
                  <a:pt x="3394746" y="366054"/>
                  <a:pt x="3398790" y="344424"/>
                  <a:pt x="3410549" y="339596"/>
                </a:cubicBezTo>
                <a:cubicBezTo>
                  <a:pt x="3420808" y="335504"/>
                  <a:pt x="3443573" y="348952"/>
                  <a:pt x="3460744" y="346171"/>
                </a:cubicBezTo>
                <a:cubicBezTo>
                  <a:pt x="3497865" y="340005"/>
                  <a:pt x="3508606" y="354462"/>
                  <a:pt x="3546934" y="350807"/>
                </a:cubicBezTo>
                <a:cubicBezTo>
                  <a:pt x="3547013" y="338450"/>
                  <a:pt x="3535281" y="344725"/>
                  <a:pt x="3536943" y="329802"/>
                </a:cubicBezTo>
                <a:cubicBezTo>
                  <a:pt x="3549372" y="332668"/>
                  <a:pt x="3549693" y="354679"/>
                  <a:pt x="3560994" y="359235"/>
                </a:cubicBezTo>
                <a:cubicBezTo>
                  <a:pt x="3568600" y="339814"/>
                  <a:pt x="3604493" y="366518"/>
                  <a:pt x="3594502" y="330704"/>
                </a:cubicBezTo>
                <a:cubicBezTo>
                  <a:pt x="3614779" y="329258"/>
                  <a:pt x="3611188" y="365564"/>
                  <a:pt x="3629081" y="367936"/>
                </a:cubicBezTo>
                <a:cubicBezTo>
                  <a:pt x="3637598" y="367145"/>
                  <a:pt x="3636606" y="346197"/>
                  <a:pt x="3647750" y="350724"/>
                </a:cubicBezTo>
                <a:cubicBezTo>
                  <a:pt x="3650241" y="365209"/>
                  <a:pt x="3655623" y="375055"/>
                  <a:pt x="3668454" y="373148"/>
                </a:cubicBezTo>
                <a:cubicBezTo>
                  <a:pt x="3670195" y="363981"/>
                  <a:pt x="3673195" y="362646"/>
                  <a:pt x="3669202" y="353508"/>
                </a:cubicBezTo>
                <a:cubicBezTo>
                  <a:pt x="3714495" y="390141"/>
                  <a:pt x="3723550" y="346360"/>
                  <a:pt x="3766672" y="346497"/>
                </a:cubicBezTo>
                <a:cubicBezTo>
                  <a:pt x="3765038" y="363408"/>
                  <a:pt x="3764234" y="378984"/>
                  <a:pt x="3776396" y="374018"/>
                </a:cubicBezTo>
                <a:cubicBezTo>
                  <a:pt x="3772966" y="349988"/>
                  <a:pt x="3804198" y="344834"/>
                  <a:pt x="3817589" y="333485"/>
                </a:cubicBezTo>
                <a:cubicBezTo>
                  <a:pt x="3819329" y="358362"/>
                  <a:pt x="3798386" y="335449"/>
                  <a:pt x="3801974" y="364256"/>
                </a:cubicBezTo>
                <a:cubicBezTo>
                  <a:pt x="3814749" y="357927"/>
                  <a:pt x="3818660" y="346251"/>
                  <a:pt x="3823187" y="373557"/>
                </a:cubicBezTo>
                <a:cubicBezTo>
                  <a:pt x="3827875" y="360490"/>
                  <a:pt x="3822490" y="348814"/>
                  <a:pt x="3835240" y="342377"/>
                </a:cubicBezTo>
                <a:cubicBezTo>
                  <a:pt x="3833794" y="360899"/>
                  <a:pt x="3833392" y="377893"/>
                  <a:pt x="3844722" y="376421"/>
                </a:cubicBezTo>
                <a:cubicBezTo>
                  <a:pt x="3842472" y="357572"/>
                  <a:pt x="3850452" y="360080"/>
                  <a:pt x="3849569" y="344232"/>
                </a:cubicBezTo>
                <a:cubicBezTo>
                  <a:pt x="3901985" y="390359"/>
                  <a:pt x="3976447" y="346005"/>
                  <a:pt x="4049649" y="383322"/>
                </a:cubicBezTo>
                <a:cubicBezTo>
                  <a:pt x="4082645" y="377947"/>
                  <a:pt x="4133778" y="352935"/>
                  <a:pt x="4160937" y="391203"/>
                </a:cubicBezTo>
                <a:cubicBezTo>
                  <a:pt x="4202855" y="375192"/>
                  <a:pt x="4232156" y="397260"/>
                  <a:pt x="4275545" y="406098"/>
                </a:cubicBezTo>
                <a:cubicBezTo>
                  <a:pt x="4283742" y="391914"/>
                  <a:pt x="4291697" y="384522"/>
                  <a:pt x="4301151" y="396332"/>
                </a:cubicBezTo>
                <a:cubicBezTo>
                  <a:pt x="4295580" y="397177"/>
                  <a:pt x="4300214" y="407026"/>
                  <a:pt x="4304205" y="409806"/>
                </a:cubicBezTo>
                <a:cubicBezTo>
                  <a:pt x="4310366" y="401542"/>
                  <a:pt x="4316285" y="392842"/>
                  <a:pt x="4323141" y="386103"/>
                </a:cubicBezTo>
                <a:cubicBezTo>
                  <a:pt x="4325152" y="395187"/>
                  <a:pt x="4330348" y="399225"/>
                  <a:pt x="4336962" y="400997"/>
                </a:cubicBezTo>
                <a:cubicBezTo>
                  <a:pt x="4350650" y="348325"/>
                  <a:pt x="4371085" y="443032"/>
                  <a:pt x="4398353" y="395869"/>
                </a:cubicBezTo>
                <a:cubicBezTo>
                  <a:pt x="4435663" y="451786"/>
                  <a:pt x="4514703" y="384193"/>
                  <a:pt x="4543415" y="460652"/>
                </a:cubicBezTo>
                <a:cubicBezTo>
                  <a:pt x="4528096" y="468127"/>
                  <a:pt x="4527320" y="421344"/>
                  <a:pt x="4515265" y="443793"/>
                </a:cubicBezTo>
                <a:cubicBezTo>
                  <a:pt x="4537283" y="515287"/>
                  <a:pt x="4571300" y="474619"/>
                  <a:pt x="4613536" y="509178"/>
                </a:cubicBezTo>
                <a:cubicBezTo>
                  <a:pt x="4613350" y="518234"/>
                  <a:pt x="4611286" y="523254"/>
                  <a:pt x="4609143" y="528271"/>
                </a:cubicBezTo>
                <a:cubicBezTo>
                  <a:pt x="4623125" y="548458"/>
                  <a:pt x="4656928" y="549766"/>
                  <a:pt x="4666972" y="522707"/>
                </a:cubicBezTo>
                <a:cubicBezTo>
                  <a:pt x="4687570" y="566625"/>
                  <a:pt x="4738939" y="526773"/>
                  <a:pt x="4770600" y="542701"/>
                </a:cubicBezTo>
                <a:cubicBezTo>
                  <a:pt x="4773116" y="517415"/>
                  <a:pt x="4780431" y="521670"/>
                  <a:pt x="4781342" y="544093"/>
                </a:cubicBezTo>
                <a:cubicBezTo>
                  <a:pt x="4785090" y="533128"/>
                  <a:pt x="4783858" y="511687"/>
                  <a:pt x="4790020" y="505877"/>
                </a:cubicBezTo>
                <a:cubicBezTo>
                  <a:pt x="4798936" y="548947"/>
                  <a:pt x="4838257" y="492540"/>
                  <a:pt x="4849881" y="539838"/>
                </a:cubicBezTo>
                <a:cubicBezTo>
                  <a:pt x="4868817" y="505249"/>
                  <a:pt x="4895708" y="529691"/>
                  <a:pt x="4915637" y="515562"/>
                </a:cubicBezTo>
                <a:cubicBezTo>
                  <a:pt x="4920940" y="547229"/>
                  <a:pt x="4953028" y="544010"/>
                  <a:pt x="4968589" y="542212"/>
                </a:cubicBezTo>
                <a:cubicBezTo>
                  <a:pt x="4968910" y="554649"/>
                  <a:pt x="4964037" y="556041"/>
                  <a:pt x="4964008" y="567851"/>
                </a:cubicBezTo>
                <a:cubicBezTo>
                  <a:pt x="4975740" y="563595"/>
                  <a:pt x="4970757" y="585718"/>
                  <a:pt x="4977562" y="589318"/>
                </a:cubicBezTo>
                <a:cubicBezTo>
                  <a:pt x="4998051" y="601566"/>
                  <a:pt x="4999577" y="569569"/>
                  <a:pt x="5013612" y="587410"/>
                </a:cubicBezTo>
                <a:cubicBezTo>
                  <a:pt x="5009088" y="585718"/>
                  <a:pt x="5010562" y="546986"/>
                  <a:pt x="5014416" y="567851"/>
                </a:cubicBezTo>
                <a:cubicBezTo>
                  <a:pt x="5012836" y="612451"/>
                  <a:pt x="5046049" y="623362"/>
                  <a:pt x="5066593" y="613923"/>
                </a:cubicBezTo>
                <a:cubicBezTo>
                  <a:pt x="5063058" y="640653"/>
                  <a:pt x="5079449" y="608768"/>
                  <a:pt x="5084002" y="629307"/>
                </a:cubicBezTo>
                <a:cubicBezTo>
                  <a:pt x="5083038" y="648457"/>
                  <a:pt x="5074841" y="652575"/>
                  <a:pt x="5068416" y="660212"/>
                </a:cubicBezTo>
                <a:cubicBezTo>
                  <a:pt x="5066967" y="652303"/>
                  <a:pt x="5065173" y="644828"/>
                  <a:pt x="5061987" y="639645"/>
                </a:cubicBezTo>
                <a:cubicBezTo>
                  <a:pt x="5047416" y="648975"/>
                  <a:pt x="5038952" y="671341"/>
                  <a:pt x="5024379" y="680671"/>
                </a:cubicBezTo>
                <a:cubicBezTo>
                  <a:pt x="5033862" y="682006"/>
                  <a:pt x="5045621" y="679769"/>
                  <a:pt x="5045351" y="696519"/>
                </a:cubicBezTo>
                <a:cubicBezTo>
                  <a:pt x="5012676" y="691771"/>
                  <a:pt x="5005151" y="685090"/>
                  <a:pt x="4974000" y="680725"/>
                </a:cubicBezTo>
                <a:cubicBezTo>
                  <a:pt x="4974882" y="701373"/>
                  <a:pt x="4963688" y="696708"/>
                  <a:pt x="4961973" y="711983"/>
                </a:cubicBezTo>
                <a:cubicBezTo>
                  <a:pt x="4949518" y="707129"/>
                  <a:pt x="4945421" y="689208"/>
                  <a:pt x="4934331" y="682089"/>
                </a:cubicBezTo>
                <a:cubicBezTo>
                  <a:pt x="4919816" y="711683"/>
                  <a:pt x="4883710" y="686181"/>
                  <a:pt x="4860890" y="718475"/>
                </a:cubicBezTo>
                <a:cubicBezTo>
                  <a:pt x="4846749" y="707238"/>
                  <a:pt x="4828802" y="675459"/>
                  <a:pt x="4821545" y="713375"/>
                </a:cubicBezTo>
                <a:cubicBezTo>
                  <a:pt x="4810161" y="714985"/>
                  <a:pt x="4812732" y="694580"/>
                  <a:pt x="4804349" y="691470"/>
                </a:cubicBezTo>
                <a:cubicBezTo>
                  <a:pt x="4797142" y="695099"/>
                  <a:pt x="4803840" y="728052"/>
                  <a:pt x="4795696" y="729741"/>
                </a:cubicBezTo>
                <a:cubicBezTo>
                  <a:pt x="4795106" y="711548"/>
                  <a:pt x="4785279" y="720795"/>
                  <a:pt x="4778822" y="701236"/>
                </a:cubicBezTo>
                <a:cubicBezTo>
                  <a:pt x="4771753" y="724068"/>
                  <a:pt x="4753055" y="722404"/>
                  <a:pt x="4748101" y="749762"/>
                </a:cubicBezTo>
                <a:cubicBezTo>
                  <a:pt x="4758171" y="758574"/>
                  <a:pt x="4784581" y="773468"/>
                  <a:pt x="4771350" y="798698"/>
                </a:cubicBezTo>
                <a:cubicBezTo>
                  <a:pt x="4753216" y="722840"/>
                  <a:pt x="4696220" y="739071"/>
                  <a:pt x="4684918" y="800636"/>
                </a:cubicBezTo>
                <a:cubicBezTo>
                  <a:pt x="4672275" y="798317"/>
                  <a:pt x="4693354" y="780040"/>
                  <a:pt x="4682078" y="780667"/>
                </a:cubicBezTo>
                <a:cubicBezTo>
                  <a:pt x="4671283" y="788497"/>
                  <a:pt x="4662256" y="800253"/>
                  <a:pt x="4662124" y="830531"/>
                </a:cubicBezTo>
                <a:cubicBezTo>
                  <a:pt x="4666919" y="831184"/>
                  <a:pt x="4671713" y="831760"/>
                  <a:pt x="4676426" y="832441"/>
                </a:cubicBezTo>
                <a:cubicBezTo>
                  <a:pt x="4676935" y="896160"/>
                  <a:pt x="4652991" y="880475"/>
                  <a:pt x="4631161" y="885549"/>
                </a:cubicBezTo>
                <a:cubicBezTo>
                  <a:pt x="4642491" y="941140"/>
                  <a:pt x="4671845" y="912254"/>
                  <a:pt x="4705862" y="908408"/>
                </a:cubicBezTo>
                <a:cubicBezTo>
                  <a:pt x="4710870" y="931510"/>
                  <a:pt x="4704684" y="928019"/>
                  <a:pt x="4697451" y="940130"/>
                </a:cubicBezTo>
                <a:cubicBezTo>
                  <a:pt x="4721128" y="977665"/>
                  <a:pt x="4758494" y="910644"/>
                  <a:pt x="4779305" y="963861"/>
                </a:cubicBezTo>
                <a:cubicBezTo>
                  <a:pt x="4770037" y="965445"/>
                  <a:pt x="4759698" y="970027"/>
                  <a:pt x="4746307" y="979328"/>
                </a:cubicBezTo>
                <a:cubicBezTo>
                  <a:pt x="4810454" y="981536"/>
                  <a:pt x="4840883" y="968146"/>
                  <a:pt x="4904656" y="980148"/>
                </a:cubicBezTo>
                <a:cubicBezTo>
                  <a:pt x="4904172" y="970734"/>
                  <a:pt x="4899192" y="968389"/>
                  <a:pt x="4898253" y="959635"/>
                </a:cubicBezTo>
                <a:cubicBezTo>
                  <a:pt x="4913359" y="964434"/>
                  <a:pt x="4916868" y="987401"/>
                  <a:pt x="4933099" y="990431"/>
                </a:cubicBezTo>
                <a:cubicBezTo>
                  <a:pt x="4933957" y="982794"/>
                  <a:pt x="4933181" y="971825"/>
                  <a:pt x="4937467" y="971364"/>
                </a:cubicBezTo>
                <a:cubicBezTo>
                  <a:pt x="4937975" y="981591"/>
                  <a:pt x="4945098" y="976817"/>
                  <a:pt x="4948152" y="972673"/>
                </a:cubicBezTo>
                <a:cubicBezTo>
                  <a:pt x="4950483" y="994111"/>
                  <a:pt x="4936018" y="980148"/>
                  <a:pt x="4936420" y="997384"/>
                </a:cubicBezTo>
                <a:cubicBezTo>
                  <a:pt x="4957847" y="1027964"/>
                  <a:pt x="4985596" y="1000440"/>
                  <a:pt x="5014444" y="1027228"/>
                </a:cubicBezTo>
                <a:cubicBezTo>
                  <a:pt x="5021272" y="1008679"/>
                  <a:pt x="5038414" y="1011760"/>
                  <a:pt x="5047949" y="998776"/>
                </a:cubicBezTo>
                <a:cubicBezTo>
                  <a:pt x="5051566" y="1028155"/>
                  <a:pt x="5042756" y="1039284"/>
                  <a:pt x="5056631" y="1052512"/>
                </a:cubicBezTo>
                <a:cubicBezTo>
                  <a:pt x="5064557" y="1023980"/>
                  <a:pt x="5081941" y="996514"/>
                  <a:pt x="5059709" y="974062"/>
                </a:cubicBezTo>
                <a:cubicBezTo>
                  <a:pt x="5065628" y="974746"/>
                  <a:pt x="5062415" y="956198"/>
                  <a:pt x="5067611" y="955325"/>
                </a:cubicBezTo>
                <a:cubicBezTo>
                  <a:pt x="5065361" y="989584"/>
                  <a:pt x="5088128" y="984266"/>
                  <a:pt x="5105992" y="986611"/>
                </a:cubicBezTo>
                <a:cubicBezTo>
                  <a:pt x="5102137" y="1014979"/>
                  <a:pt x="5128117" y="1020054"/>
                  <a:pt x="5130552" y="1002977"/>
                </a:cubicBezTo>
                <a:cubicBezTo>
                  <a:pt x="5133044" y="1017325"/>
                  <a:pt x="5138510" y="1027199"/>
                  <a:pt x="5151285" y="1025317"/>
                </a:cubicBezTo>
                <a:cubicBezTo>
                  <a:pt x="5166419" y="993186"/>
                  <a:pt x="5142927" y="990540"/>
                  <a:pt x="5142340" y="978183"/>
                </a:cubicBezTo>
                <a:cubicBezTo>
                  <a:pt x="5151900" y="983447"/>
                  <a:pt x="5171078" y="973601"/>
                  <a:pt x="5174318" y="988956"/>
                </a:cubicBezTo>
                <a:cubicBezTo>
                  <a:pt x="5152516" y="994630"/>
                  <a:pt x="5191620" y="1001397"/>
                  <a:pt x="5172794" y="1028127"/>
                </a:cubicBezTo>
                <a:cubicBezTo>
                  <a:pt x="5165348" y="1028863"/>
                  <a:pt x="5170327" y="1012880"/>
                  <a:pt x="5159240" y="1006686"/>
                </a:cubicBezTo>
                <a:cubicBezTo>
                  <a:pt x="5156453" y="1031400"/>
                  <a:pt x="5162803" y="1041876"/>
                  <a:pt x="5172043" y="1047766"/>
                </a:cubicBezTo>
                <a:cubicBezTo>
                  <a:pt x="5184953" y="1041191"/>
                  <a:pt x="5186185" y="999240"/>
                  <a:pt x="5188648" y="990812"/>
                </a:cubicBezTo>
                <a:cubicBezTo>
                  <a:pt x="5197058" y="1001886"/>
                  <a:pt x="5213852" y="978237"/>
                  <a:pt x="5223950" y="1008516"/>
                </a:cubicBezTo>
                <a:cubicBezTo>
                  <a:pt x="5207184" y="989065"/>
                  <a:pt x="5181283" y="1013098"/>
                  <a:pt x="5190203" y="1043511"/>
                </a:cubicBezTo>
                <a:cubicBezTo>
                  <a:pt x="5204960" y="1047194"/>
                  <a:pt x="5195962" y="1018771"/>
                  <a:pt x="5201988" y="1018771"/>
                </a:cubicBezTo>
                <a:cubicBezTo>
                  <a:pt x="5208897" y="1027500"/>
                  <a:pt x="5234478" y="1043620"/>
                  <a:pt x="5227807" y="1002488"/>
                </a:cubicBezTo>
                <a:cubicBezTo>
                  <a:pt x="5242779" y="1013805"/>
                  <a:pt x="5240369" y="1028482"/>
                  <a:pt x="5233218" y="1049104"/>
                </a:cubicBezTo>
                <a:cubicBezTo>
                  <a:pt x="5249929" y="1053958"/>
                  <a:pt x="5248591" y="1028863"/>
                  <a:pt x="5241629" y="1017325"/>
                </a:cubicBezTo>
                <a:cubicBezTo>
                  <a:pt x="5251243" y="1023353"/>
                  <a:pt x="5249342" y="1005297"/>
                  <a:pt x="5256439" y="1006168"/>
                </a:cubicBezTo>
                <a:cubicBezTo>
                  <a:pt x="5263804" y="1025945"/>
                  <a:pt x="5249128" y="1041793"/>
                  <a:pt x="5254404" y="1058405"/>
                </a:cubicBezTo>
                <a:cubicBezTo>
                  <a:pt x="5261849" y="1057586"/>
                  <a:pt x="5262223" y="1041930"/>
                  <a:pt x="5266217" y="1033720"/>
                </a:cubicBezTo>
                <a:cubicBezTo>
                  <a:pt x="5278910" y="1040183"/>
                  <a:pt x="5283331" y="1059714"/>
                  <a:pt x="5301224" y="1057941"/>
                </a:cubicBezTo>
                <a:cubicBezTo>
                  <a:pt x="5309982" y="1014679"/>
                  <a:pt x="5323640" y="1060642"/>
                  <a:pt x="5338587" y="1023407"/>
                </a:cubicBezTo>
                <a:cubicBezTo>
                  <a:pt x="5337490" y="1039748"/>
                  <a:pt x="5330954" y="1042967"/>
                  <a:pt x="5341131" y="1050032"/>
                </a:cubicBezTo>
                <a:cubicBezTo>
                  <a:pt x="5348578" y="1049184"/>
                  <a:pt x="5345470" y="1026162"/>
                  <a:pt x="5352944" y="1025289"/>
                </a:cubicBezTo>
                <a:cubicBezTo>
                  <a:pt x="5351766" y="1041492"/>
                  <a:pt x="5351016" y="1056930"/>
                  <a:pt x="5358782" y="1058869"/>
                </a:cubicBezTo>
                <a:cubicBezTo>
                  <a:pt x="5359130" y="1054940"/>
                  <a:pt x="5359665" y="1051286"/>
                  <a:pt x="5362612" y="1052812"/>
                </a:cubicBezTo>
                <a:cubicBezTo>
                  <a:pt x="5362747" y="1042448"/>
                  <a:pt x="5353692" y="1046538"/>
                  <a:pt x="5356237" y="1032299"/>
                </a:cubicBezTo>
                <a:cubicBezTo>
                  <a:pt x="5400377" y="1057340"/>
                  <a:pt x="5409485" y="1061269"/>
                  <a:pt x="5439644" y="1016889"/>
                </a:cubicBezTo>
                <a:cubicBezTo>
                  <a:pt x="5444064" y="1045558"/>
                  <a:pt x="5464982" y="1037700"/>
                  <a:pt x="5475212" y="1028101"/>
                </a:cubicBezTo>
                <a:cubicBezTo>
                  <a:pt x="5471329" y="1048531"/>
                  <a:pt x="5480061" y="1049049"/>
                  <a:pt x="5481106" y="1061650"/>
                </a:cubicBezTo>
                <a:cubicBezTo>
                  <a:pt x="5463990" y="1053059"/>
                  <a:pt x="5472052" y="1079517"/>
                  <a:pt x="5472668" y="1093374"/>
                </a:cubicBezTo>
                <a:cubicBezTo>
                  <a:pt x="5459302" y="1101585"/>
                  <a:pt x="5454134" y="1090482"/>
                  <a:pt x="5439911" y="1102321"/>
                </a:cubicBezTo>
                <a:cubicBezTo>
                  <a:pt x="5441491" y="1081398"/>
                  <a:pt x="5427752" y="1084671"/>
                  <a:pt x="5423011" y="1073789"/>
                </a:cubicBezTo>
                <a:cubicBezTo>
                  <a:pt x="5420010" y="1088572"/>
                  <a:pt x="5413020" y="1095118"/>
                  <a:pt x="5407421" y="1104586"/>
                </a:cubicBezTo>
                <a:cubicBezTo>
                  <a:pt x="5406673" y="1088981"/>
                  <a:pt x="5382031" y="1079900"/>
                  <a:pt x="5379245" y="1087810"/>
                </a:cubicBezTo>
                <a:cubicBezTo>
                  <a:pt x="5381978" y="1103956"/>
                  <a:pt x="5405467" y="1087237"/>
                  <a:pt x="5399708" y="1116751"/>
                </a:cubicBezTo>
                <a:cubicBezTo>
                  <a:pt x="5383826" y="1101777"/>
                  <a:pt x="5384228" y="1124059"/>
                  <a:pt x="5395397" y="1135818"/>
                </a:cubicBezTo>
                <a:cubicBezTo>
                  <a:pt x="5349783" y="1136116"/>
                  <a:pt x="5352112" y="1137562"/>
                  <a:pt x="5313008" y="1125205"/>
                </a:cubicBezTo>
                <a:cubicBezTo>
                  <a:pt x="5310571" y="1140346"/>
                  <a:pt x="5320750" y="1153957"/>
                  <a:pt x="5315044" y="1164813"/>
                </a:cubicBezTo>
                <a:cubicBezTo>
                  <a:pt x="5310115" y="1128315"/>
                  <a:pt x="5284858" y="1170160"/>
                  <a:pt x="5267958" y="1171795"/>
                </a:cubicBezTo>
                <a:cubicBezTo>
                  <a:pt x="5273261" y="1173651"/>
                  <a:pt x="5281294" y="1171197"/>
                  <a:pt x="5282046" y="1180223"/>
                </a:cubicBezTo>
                <a:cubicBezTo>
                  <a:pt x="5276286" y="1199345"/>
                  <a:pt x="5271973" y="1177196"/>
                  <a:pt x="5266939" y="1197901"/>
                </a:cubicBezTo>
                <a:cubicBezTo>
                  <a:pt x="5272375" y="1200218"/>
                  <a:pt x="5267018" y="1208758"/>
                  <a:pt x="5262814" y="1210447"/>
                </a:cubicBezTo>
                <a:cubicBezTo>
                  <a:pt x="5257806" y="1189582"/>
                  <a:pt x="5260725" y="1184808"/>
                  <a:pt x="5257216" y="1170432"/>
                </a:cubicBezTo>
                <a:cubicBezTo>
                  <a:pt x="5226120" y="1172013"/>
                  <a:pt x="5177802" y="1183087"/>
                  <a:pt x="5164355" y="1243673"/>
                </a:cubicBezTo>
                <a:cubicBezTo>
                  <a:pt x="5179892" y="1225751"/>
                  <a:pt x="5192773" y="1262384"/>
                  <a:pt x="5211442" y="1236688"/>
                </a:cubicBezTo>
                <a:cubicBezTo>
                  <a:pt x="5209380" y="1252181"/>
                  <a:pt x="5217468" y="1251717"/>
                  <a:pt x="5213745" y="1269776"/>
                </a:cubicBezTo>
                <a:cubicBezTo>
                  <a:pt x="5191406" y="1278040"/>
                  <a:pt x="5176514" y="1275449"/>
                  <a:pt x="5151819" y="1287943"/>
                </a:cubicBezTo>
                <a:cubicBezTo>
                  <a:pt x="5155489" y="1297872"/>
                  <a:pt x="5155062" y="1304390"/>
                  <a:pt x="5147455" y="1307090"/>
                </a:cubicBezTo>
                <a:cubicBezTo>
                  <a:pt x="5147373" y="1299072"/>
                  <a:pt x="5146999" y="1291489"/>
                  <a:pt x="5140785" y="1293069"/>
                </a:cubicBezTo>
                <a:cubicBezTo>
                  <a:pt x="5144483" y="1302998"/>
                  <a:pt x="5144052" y="1309490"/>
                  <a:pt x="5136499" y="1312219"/>
                </a:cubicBezTo>
                <a:cubicBezTo>
                  <a:pt x="5138723" y="1299644"/>
                  <a:pt x="5120857" y="1289060"/>
                  <a:pt x="5118823" y="1303327"/>
                </a:cubicBezTo>
                <a:cubicBezTo>
                  <a:pt x="5139849" y="1310418"/>
                  <a:pt x="5120671" y="1343941"/>
                  <a:pt x="5134731" y="1357882"/>
                </a:cubicBezTo>
                <a:cubicBezTo>
                  <a:pt x="5151391" y="1360336"/>
                  <a:pt x="5145365" y="1320647"/>
                  <a:pt x="5153641" y="1334204"/>
                </a:cubicBezTo>
                <a:cubicBezTo>
                  <a:pt x="5148605" y="1337941"/>
                  <a:pt x="5155973" y="1354471"/>
                  <a:pt x="5145419" y="1359354"/>
                </a:cubicBezTo>
                <a:cubicBezTo>
                  <a:pt x="5150936" y="1363472"/>
                  <a:pt x="5163632" y="1386931"/>
                  <a:pt x="5170221" y="1369090"/>
                </a:cubicBezTo>
                <a:cubicBezTo>
                  <a:pt x="5163096" y="1354199"/>
                  <a:pt x="5170327" y="1333414"/>
                  <a:pt x="5178927" y="1330877"/>
                </a:cubicBezTo>
                <a:cubicBezTo>
                  <a:pt x="5169847" y="1352343"/>
                  <a:pt x="5174186" y="1369801"/>
                  <a:pt x="5176891" y="1383140"/>
                </a:cubicBezTo>
                <a:cubicBezTo>
                  <a:pt x="5193256" y="1384557"/>
                  <a:pt x="5213666" y="1394486"/>
                  <a:pt x="5217066" y="1368629"/>
                </a:cubicBezTo>
                <a:cubicBezTo>
                  <a:pt x="5212406" y="1363692"/>
                  <a:pt x="5210933" y="1353789"/>
                  <a:pt x="5210907" y="1341570"/>
                </a:cubicBezTo>
                <a:cubicBezTo>
                  <a:pt x="5224031" y="1333113"/>
                  <a:pt x="5212192" y="1364044"/>
                  <a:pt x="5220896" y="1362573"/>
                </a:cubicBezTo>
                <a:cubicBezTo>
                  <a:pt x="5226199" y="1364400"/>
                  <a:pt x="5234208" y="1361917"/>
                  <a:pt x="5234958" y="1370975"/>
                </a:cubicBezTo>
                <a:cubicBezTo>
                  <a:pt x="5227217" y="1385949"/>
                  <a:pt x="5220067" y="1357990"/>
                  <a:pt x="5216557" y="1381722"/>
                </a:cubicBezTo>
                <a:cubicBezTo>
                  <a:pt x="5229200" y="1378094"/>
                  <a:pt x="5229922" y="1393206"/>
                  <a:pt x="5241361" y="1391542"/>
                </a:cubicBezTo>
                <a:cubicBezTo>
                  <a:pt x="5241173" y="1372284"/>
                  <a:pt x="5250225" y="1372501"/>
                  <a:pt x="5250065" y="1353300"/>
                </a:cubicBezTo>
                <a:cubicBezTo>
                  <a:pt x="5239216" y="1356791"/>
                  <a:pt x="5246904" y="1327795"/>
                  <a:pt x="5247495" y="1326676"/>
                </a:cubicBezTo>
                <a:cubicBezTo>
                  <a:pt x="5246423" y="1337452"/>
                  <a:pt x="5272752" y="1334614"/>
                  <a:pt x="5257458" y="1347652"/>
                </a:cubicBezTo>
                <a:cubicBezTo>
                  <a:pt x="5257671" y="1341160"/>
                  <a:pt x="5251484" y="1338623"/>
                  <a:pt x="5250307" y="1346779"/>
                </a:cubicBezTo>
                <a:cubicBezTo>
                  <a:pt x="5256226" y="1347652"/>
                  <a:pt x="5251592" y="1365110"/>
                  <a:pt x="5256682" y="1367238"/>
                </a:cubicBezTo>
                <a:cubicBezTo>
                  <a:pt x="5262358" y="1360310"/>
                  <a:pt x="5271680" y="1361046"/>
                  <a:pt x="5275375" y="1349972"/>
                </a:cubicBezTo>
                <a:cubicBezTo>
                  <a:pt x="5275752" y="1339224"/>
                  <a:pt x="5265573" y="1345006"/>
                  <a:pt x="5265092" y="1335542"/>
                </a:cubicBezTo>
                <a:cubicBezTo>
                  <a:pt x="5274571" y="1313336"/>
                  <a:pt x="5295785" y="1387914"/>
                  <a:pt x="5301170" y="1333660"/>
                </a:cubicBezTo>
                <a:cubicBezTo>
                  <a:pt x="5296108" y="1329459"/>
                  <a:pt x="5282366" y="1338978"/>
                  <a:pt x="5283519" y="1324848"/>
                </a:cubicBezTo>
                <a:cubicBezTo>
                  <a:pt x="5296080" y="1305071"/>
                  <a:pt x="5308427" y="1326538"/>
                  <a:pt x="5323668" y="1310363"/>
                </a:cubicBezTo>
                <a:cubicBezTo>
                  <a:pt x="5322089" y="1325203"/>
                  <a:pt x="5323615" y="1335049"/>
                  <a:pt x="5329829" y="1337423"/>
                </a:cubicBezTo>
                <a:cubicBezTo>
                  <a:pt x="5330499" y="1318139"/>
                  <a:pt x="5345068" y="1312821"/>
                  <a:pt x="5351845" y="1327168"/>
                </a:cubicBezTo>
                <a:cubicBezTo>
                  <a:pt x="5360202" y="1314593"/>
                  <a:pt x="5349542" y="1305618"/>
                  <a:pt x="5356692" y="1294954"/>
                </a:cubicBezTo>
                <a:cubicBezTo>
                  <a:pt x="5357871" y="1312629"/>
                  <a:pt x="5377316" y="1311455"/>
                  <a:pt x="5377397" y="1317348"/>
                </a:cubicBezTo>
                <a:cubicBezTo>
                  <a:pt x="5373005" y="1317483"/>
                  <a:pt x="5368880" y="1318139"/>
                  <a:pt x="5369737" y="1329485"/>
                </a:cubicBezTo>
                <a:cubicBezTo>
                  <a:pt x="5375604" y="1342498"/>
                  <a:pt x="5379031" y="1325395"/>
                  <a:pt x="5391219" y="1332240"/>
                </a:cubicBezTo>
                <a:cubicBezTo>
                  <a:pt x="5392799" y="1356762"/>
                  <a:pt x="5375468" y="1341541"/>
                  <a:pt x="5372308" y="1356080"/>
                </a:cubicBezTo>
                <a:cubicBezTo>
                  <a:pt x="5393201" y="1351879"/>
                  <a:pt x="5375148" y="1376212"/>
                  <a:pt x="5375120" y="1376101"/>
                </a:cubicBezTo>
                <a:cubicBezTo>
                  <a:pt x="5382673" y="1402152"/>
                  <a:pt x="5395397" y="1367865"/>
                  <a:pt x="5397618" y="1352753"/>
                </a:cubicBezTo>
                <a:cubicBezTo>
                  <a:pt x="5392585" y="1377985"/>
                  <a:pt x="5406620" y="1399589"/>
                  <a:pt x="5391969" y="1404552"/>
                </a:cubicBezTo>
                <a:cubicBezTo>
                  <a:pt x="5387897" y="1376785"/>
                  <a:pt x="5378227" y="1414481"/>
                  <a:pt x="5367434" y="1388132"/>
                </a:cubicBezTo>
                <a:cubicBezTo>
                  <a:pt x="5367862" y="1403269"/>
                  <a:pt x="5365584" y="1412625"/>
                  <a:pt x="5359238" y="1413444"/>
                </a:cubicBezTo>
                <a:cubicBezTo>
                  <a:pt x="5351069" y="1399260"/>
                  <a:pt x="5366363" y="1386304"/>
                  <a:pt x="5353372" y="1379893"/>
                </a:cubicBezTo>
                <a:cubicBezTo>
                  <a:pt x="5323320" y="1387421"/>
                  <a:pt x="5342391" y="1445687"/>
                  <a:pt x="5365398" y="1440449"/>
                </a:cubicBezTo>
                <a:cubicBezTo>
                  <a:pt x="5356077" y="1453078"/>
                  <a:pt x="5357390" y="1448797"/>
                  <a:pt x="5343594" y="1444212"/>
                </a:cubicBezTo>
                <a:cubicBezTo>
                  <a:pt x="5354763" y="1466962"/>
                  <a:pt x="5336204" y="1458617"/>
                  <a:pt x="5331863" y="1468955"/>
                </a:cubicBezTo>
                <a:cubicBezTo>
                  <a:pt x="5340355" y="1484147"/>
                  <a:pt x="5368371" y="1468437"/>
                  <a:pt x="5370514" y="1493641"/>
                </a:cubicBezTo>
                <a:cubicBezTo>
                  <a:pt x="5347666" y="1492275"/>
                  <a:pt x="5327150" y="1485129"/>
                  <a:pt x="5316489" y="1493122"/>
                </a:cubicBezTo>
                <a:cubicBezTo>
                  <a:pt x="5329613" y="1529074"/>
                  <a:pt x="5358059" y="1511997"/>
                  <a:pt x="5383263" y="1534692"/>
                </a:cubicBezTo>
                <a:cubicBezTo>
                  <a:pt x="5382861" y="1519663"/>
                  <a:pt x="5385111" y="1510279"/>
                  <a:pt x="5391432" y="1509489"/>
                </a:cubicBezTo>
                <a:cubicBezTo>
                  <a:pt x="5399441" y="1523426"/>
                  <a:pt x="5418082" y="1520425"/>
                  <a:pt x="5426492" y="1533764"/>
                </a:cubicBezTo>
                <a:lnTo>
                  <a:pt x="5429074" y="1530617"/>
                </a:lnTo>
                <a:lnTo>
                  <a:pt x="5424583" y="1541517"/>
                </a:lnTo>
                <a:cubicBezTo>
                  <a:pt x="5418002" y="1548003"/>
                  <a:pt x="5409412" y="1537570"/>
                  <a:pt x="5403968" y="1557087"/>
                </a:cubicBezTo>
                <a:cubicBezTo>
                  <a:pt x="5403673" y="1544647"/>
                  <a:pt x="5408574" y="1543175"/>
                  <a:pt x="5408574" y="1531445"/>
                </a:cubicBezTo>
                <a:cubicBezTo>
                  <a:pt x="5370058" y="1547785"/>
                  <a:pt x="5360120" y="1540801"/>
                  <a:pt x="5335935" y="1548195"/>
                </a:cubicBezTo>
                <a:cubicBezTo>
                  <a:pt x="5317482" y="1524380"/>
                  <a:pt x="5279582" y="1513798"/>
                  <a:pt x="5260699" y="1538430"/>
                </a:cubicBezTo>
                <a:cubicBezTo>
                  <a:pt x="5259735" y="1527000"/>
                  <a:pt x="5266697" y="1522361"/>
                  <a:pt x="5261447" y="1518870"/>
                </a:cubicBezTo>
                <a:cubicBezTo>
                  <a:pt x="5253599" y="1540967"/>
                  <a:pt x="5243316" y="1521327"/>
                  <a:pt x="5228958" y="1521161"/>
                </a:cubicBezTo>
                <a:cubicBezTo>
                  <a:pt x="5226978" y="1533464"/>
                  <a:pt x="5226630" y="1549149"/>
                  <a:pt x="5217226" y="1545930"/>
                </a:cubicBezTo>
                <a:cubicBezTo>
                  <a:pt x="5220252" y="1530274"/>
                  <a:pt x="5216228" y="1524824"/>
                  <a:pt x="5211250" y="1524910"/>
                </a:cubicBezTo>
                <a:lnTo>
                  <a:pt x="5199645" y="1536992"/>
                </a:lnTo>
                <a:lnTo>
                  <a:pt x="5199514" y="1536440"/>
                </a:lnTo>
                <a:lnTo>
                  <a:pt x="5199081" y="1528630"/>
                </a:lnTo>
                <a:cubicBezTo>
                  <a:pt x="5198820" y="1525971"/>
                  <a:pt x="5198197" y="1523877"/>
                  <a:pt x="5196442" y="1523564"/>
                </a:cubicBezTo>
                <a:lnTo>
                  <a:pt x="5199514" y="1536440"/>
                </a:lnTo>
                <a:lnTo>
                  <a:pt x="5199550" y="1537092"/>
                </a:lnTo>
                <a:lnTo>
                  <a:pt x="5199645" y="1536992"/>
                </a:lnTo>
                <a:lnTo>
                  <a:pt x="5201479" y="1544687"/>
                </a:lnTo>
                <a:cubicBezTo>
                  <a:pt x="5204859" y="1549870"/>
                  <a:pt x="5207544" y="1553622"/>
                  <a:pt x="5202362" y="1557196"/>
                </a:cubicBezTo>
                <a:cubicBezTo>
                  <a:pt x="5201906" y="1543501"/>
                  <a:pt x="5186559" y="1553513"/>
                  <a:pt x="5188808" y="1535646"/>
                </a:cubicBezTo>
                <a:cubicBezTo>
                  <a:pt x="5193738" y="1531992"/>
                  <a:pt x="5196016" y="1522553"/>
                  <a:pt x="5197005" y="1510442"/>
                </a:cubicBezTo>
                <a:cubicBezTo>
                  <a:pt x="5187444" y="1509214"/>
                  <a:pt x="5177855" y="1507905"/>
                  <a:pt x="5168320" y="1506705"/>
                </a:cubicBezTo>
                <a:cubicBezTo>
                  <a:pt x="5174801" y="1484202"/>
                  <a:pt x="5166017" y="1470453"/>
                  <a:pt x="5180856" y="1462463"/>
                </a:cubicBezTo>
                <a:cubicBezTo>
                  <a:pt x="5181711" y="1478311"/>
                  <a:pt x="5173755" y="1475745"/>
                  <a:pt x="5175980" y="1494649"/>
                </a:cubicBezTo>
                <a:cubicBezTo>
                  <a:pt x="5187014" y="1493666"/>
                  <a:pt x="5207558" y="1500485"/>
                  <a:pt x="5205683" y="1472200"/>
                </a:cubicBezTo>
                <a:cubicBezTo>
                  <a:pt x="5203914" y="1492358"/>
                  <a:pt x="5246583" y="1460444"/>
                  <a:pt x="5229950" y="1495084"/>
                </a:cubicBezTo>
                <a:cubicBezTo>
                  <a:pt x="5236674" y="1495084"/>
                  <a:pt x="5242109" y="1492358"/>
                  <a:pt x="5244815" y="1483901"/>
                </a:cubicBezTo>
                <a:cubicBezTo>
                  <a:pt x="5247708" y="1463036"/>
                  <a:pt x="5243557" y="1453187"/>
                  <a:pt x="5242992" y="1437775"/>
                </a:cubicBezTo>
                <a:cubicBezTo>
                  <a:pt x="5252047" y="1435592"/>
                  <a:pt x="5258208" y="1427273"/>
                  <a:pt x="5265252" y="1420947"/>
                </a:cubicBezTo>
                <a:cubicBezTo>
                  <a:pt x="5259333" y="1420045"/>
                  <a:pt x="5263939" y="1402562"/>
                  <a:pt x="5258849" y="1400489"/>
                </a:cubicBezTo>
                <a:cubicBezTo>
                  <a:pt x="5249609" y="1407742"/>
                  <a:pt x="5244708" y="1379374"/>
                  <a:pt x="5240932" y="1398115"/>
                </a:cubicBezTo>
                <a:cubicBezTo>
                  <a:pt x="5240852" y="1410497"/>
                  <a:pt x="5252581" y="1404197"/>
                  <a:pt x="5250947" y="1419063"/>
                </a:cubicBezTo>
                <a:cubicBezTo>
                  <a:pt x="5239806" y="1416964"/>
                  <a:pt x="5239860" y="1438293"/>
                  <a:pt x="5225341" y="1428937"/>
                </a:cubicBezTo>
                <a:cubicBezTo>
                  <a:pt x="5220333" y="1393177"/>
                  <a:pt x="5167757" y="1379185"/>
                  <a:pt x="5175175" y="1422390"/>
                </a:cubicBezTo>
                <a:cubicBezTo>
                  <a:pt x="5160016" y="1407416"/>
                  <a:pt x="5150804" y="1409352"/>
                  <a:pt x="5165694" y="1388349"/>
                </a:cubicBezTo>
                <a:cubicBezTo>
                  <a:pt x="5151794" y="1399970"/>
                  <a:pt x="5129267" y="1388896"/>
                  <a:pt x="5133983" y="1371084"/>
                </a:cubicBezTo>
                <a:cubicBezTo>
                  <a:pt x="5133097" y="1383386"/>
                  <a:pt x="5121956" y="1374028"/>
                  <a:pt x="5122464" y="1389306"/>
                </a:cubicBezTo>
                <a:cubicBezTo>
                  <a:pt x="5124419" y="1402533"/>
                  <a:pt x="5143974" y="1387994"/>
                  <a:pt x="5139579" y="1411182"/>
                </a:cubicBezTo>
                <a:cubicBezTo>
                  <a:pt x="5138375" y="1429865"/>
                  <a:pt x="5115233" y="1402424"/>
                  <a:pt x="5113975" y="1421027"/>
                </a:cubicBezTo>
                <a:cubicBezTo>
                  <a:pt x="5123455" y="1420346"/>
                  <a:pt x="5115823" y="1446750"/>
                  <a:pt x="5127554" y="1442494"/>
                </a:cubicBezTo>
                <a:cubicBezTo>
                  <a:pt x="5120109" y="1422557"/>
                  <a:pt x="5133581" y="1421520"/>
                  <a:pt x="5142393" y="1431311"/>
                </a:cubicBezTo>
                <a:cubicBezTo>
                  <a:pt x="5136232" y="1418928"/>
                  <a:pt x="5142821" y="1408536"/>
                  <a:pt x="5153909" y="1413089"/>
                </a:cubicBezTo>
                <a:cubicBezTo>
                  <a:pt x="5143276" y="1433685"/>
                  <a:pt x="5147132" y="1440993"/>
                  <a:pt x="5159507" y="1453161"/>
                </a:cubicBezTo>
                <a:cubicBezTo>
                  <a:pt x="5138268" y="1450515"/>
                  <a:pt x="5116866" y="1458780"/>
                  <a:pt x="5098119" y="1458316"/>
                </a:cubicBezTo>
                <a:cubicBezTo>
                  <a:pt x="5105294" y="1456243"/>
                  <a:pt x="5086896" y="1444078"/>
                  <a:pt x="5088394" y="1430793"/>
                </a:cubicBezTo>
                <a:cubicBezTo>
                  <a:pt x="5061424" y="1418874"/>
                  <a:pt x="5053951" y="1447895"/>
                  <a:pt x="5026978" y="1435922"/>
                </a:cubicBezTo>
                <a:cubicBezTo>
                  <a:pt x="5036541" y="1446967"/>
                  <a:pt x="5019720" y="1461836"/>
                  <a:pt x="5029283" y="1469064"/>
                </a:cubicBezTo>
                <a:cubicBezTo>
                  <a:pt x="5029042" y="1449232"/>
                  <a:pt x="5057727" y="1454087"/>
                  <a:pt x="5058450" y="1459708"/>
                </a:cubicBezTo>
                <a:cubicBezTo>
                  <a:pt x="5054032" y="1460524"/>
                  <a:pt x="5055958" y="1466661"/>
                  <a:pt x="5057940" y="1472744"/>
                </a:cubicBezTo>
                <a:cubicBezTo>
                  <a:pt x="5024461" y="1448740"/>
                  <a:pt x="5015595" y="1526536"/>
                  <a:pt x="5048967" y="1517536"/>
                </a:cubicBezTo>
                <a:cubicBezTo>
                  <a:pt x="5049130" y="1506106"/>
                  <a:pt x="5050576" y="1497295"/>
                  <a:pt x="5053549" y="1491839"/>
                </a:cubicBezTo>
                <a:cubicBezTo>
                  <a:pt x="5060806" y="1496885"/>
                  <a:pt x="5078887" y="1484582"/>
                  <a:pt x="5074520" y="1507687"/>
                </a:cubicBezTo>
                <a:cubicBezTo>
                  <a:pt x="5047013" y="1493967"/>
                  <a:pt x="5064183" y="1539357"/>
                  <a:pt x="5043828" y="1556242"/>
                </a:cubicBezTo>
                <a:cubicBezTo>
                  <a:pt x="5039620" y="1552803"/>
                  <a:pt x="5045863" y="1528363"/>
                  <a:pt x="5034399" y="1522198"/>
                </a:cubicBezTo>
                <a:cubicBezTo>
                  <a:pt x="5026013" y="1537966"/>
                  <a:pt x="5036221" y="1559733"/>
                  <a:pt x="5028989" y="1567451"/>
                </a:cubicBezTo>
                <a:cubicBezTo>
                  <a:pt x="5016078" y="1558232"/>
                  <a:pt x="5023952" y="1539329"/>
                  <a:pt x="5019774" y="1526917"/>
                </a:cubicBezTo>
                <a:cubicBezTo>
                  <a:pt x="5005899" y="1528936"/>
                  <a:pt x="4994516" y="1548032"/>
                  <a:pt x="5011338" y="1558613"/>
                </a:cubicBezTo>
                <a:cubicBezTo>
                  <a:pt x="5002471" y="1556460"/>
                  <a:pt x="4996338" y="1560031"/>
                  <a:pt x="4992935" y="1569306"/>
                </a:cubicBezTo>
                <a:cubicBezTo>
                  <a:pt x="4997651" y="1569988"/>
                  <a:pt x="4995747" y="1581171"/>
                  <a:pt x="4999606" y="1583411"/>
                </a:cubicBezTo>
                <a:cubicBezTo>
                  <a:pt x="5017994" y="1584092"/>
                  <a:pt x="5033374" y="1583778"/>
                  <a:pt x="5047309" y="1582386"/>
                </a:cubicBezTo>
                <a:lnTo>
                  <a:pt x="5079616" y="1576188"/>
                </a:lnTo>
                <a:lnTo>
                  <a:pt x="5077205" y="1578496"/>
                </a:lnTo>
                <a:cubicBezTo>
                  <a:pt x="5074942" y="1582072"/>
                  <a:pt x="5074440" y="1586478"/>
                  <a:pt x="5078645" y="1587065"/>
                </a:cubicBezTo>
                <a:cubicBezTo>
                  <a:pt x="5088422" y="1586463"/>
                  <a:pt x="5095869" y="1580873"/>
                  <a:pt x="5100903" y="1570234"/>
                </a:cubicBezTo>
                <a:cubicBezTo>
                  <a:pt x="5098867" y="1596638"/>
                  <a:pt x="5101625" y="1585183"/>
                  <a:pt x="5111135" y="1584691"/>
                </a:cubicBezTo>
                <a:cubicBezTo>
                  <a:pt x="5111431" y="1597211"/>
                  <a:pt x="5106555" y="1598657"/>
                  <a:pt x="5106529" y="1610332"/>
                </a:cubicBezTo>
                <a:cubicBezTo>
                  <a:pt x="5128839" y="1612432"/>
                  <a:pt x="5145981" y="1632180"/>
                  <a:pt x="5156909" y="1610332"/>
                </a:cubicBezTo>
                <a:cubicBezTo>
                  <a:pt x="5146063" y="1591538"/>
                  <a:pt x="5161650" y="1568843"/>
                  <a:pt x="5166149" y="1559106"/>
                </a:cubicBezTo>
                <a:cubicBezTo>
                  <a:pt x="5142686" y="1532920"/>
                  <a:pt x="5107010" y="1568078"/>
                  <a:pt x="5090697" y="1555778"/>
                </a:cubicBezTo>
                <a:cubicBezTo>
                  <a:pt x="5097823" y="1540202"/>
                  <a:pt x="5114723" y="1545194"/>
                  <a:pt x="5120617" y="1526837"/>
                </a:cubicBezTo>
                <a:cubicBezTo>
                  <a:pt x="5094182" y="1525062"/>
                  <a:pt x="5085127" y="1558776"/>
                  <a:pt x="5068924" y="1559541"/>
                </a:cubicBezTo>
                <a:cubicBezTo>
                  <a:pt x="5071466" y="1524873"/>
                  <a:pt x="5087753" y="1519033"/>
                  <a:pt x="5099884" y="1504497"/>
                </a:cubicBezTo>
                <a:cubicBezTo>
                  <a:pt x="5106661" y="1466907"/>
                  <a:pt x="5069939" y="1491430"/>
                  <a:pt x="5062279" y="1453651"/>
                </a:cubicBezTo>
                <a:cubicBezTo>
                  <a:pt x="5080895" y="1459708"/>
                  <a:pt x="5100610" y="1471601"/>
                  <a:pt x="5114456" y="1499749"/>
                </a:cubicBezTo>
                <a:cubicBezTo>
                  <a:pt x="5128223" y="1468299"/>
                  <a:pt x="5141375" y="1475828"/>
                  <a:pt x="5162561" y="1466635"/>
                </a:cubicBezTo>
                <a:cubicBezTo>
                  <a:pt x="5153079" y="1492111"/>
                  <a:pt x="5153346" y="1470209"/>
                  <a:pt x="5157446" y="1505368"/>
                </a:cubicBezTo>
                <a:cubicBezTo>
                  <a:pt x="5148928" y="1513280"/>
                  <a:pt x="5144668" y="1486819"/>
                  <a:pt x="5143116" y="1503515"/>
                </a:cubicBezTo>
                <a:cubicBezTo>
                  <a:pt x="5145767" y="1519718"/>
                  <a:pt x="5160927" y="1516307"/>
                  <a:pt x="5163579" y="1532456"/>
                </a:cubicBezTo>
                <a:cubicBezTo>
                  <a:pt x="5171641" y="1521900"/>
                  <a:pt x="5174774" y="1519062"/>
                  <a:pt x="5185327" y="1528719"/>
                </a:cubicBezTo>
                <a:cubicBezTo>
                  <a:pt x="5184764" y="1544592"/>
                  <a:pt x="5163632" y="1552940"/>
                  <a:pt x="5176382" y="1573453"/>
                </a:cubicBezTo>
                <a:cubicBezTo>
                  <a:pt x="5191595" y="1555832"/>
                  <a:pt x="5181871" y="1575552"/>
                  <a:pt x="5197621" y="1582809"/>
                </a:cubicBezTo>
                <a:cubicBezTo>
                  <a:pt x="5209619" y="1576915"/>
                  <a:pt x="5197595" y="1560850"/>
                  <a:pt x="5212969" y="1558533"/>
                </a:cubicBezTo>
                <a:cubicBezTo>
                  <a:pt x="5210370" y="1579344"/>
                  <a:pt x="5230245" y="1596065"/>
                  <a:pt x="5237315" y="1581363"/>
                </a:cubicBezTo>
                <a:cubicBezTo>
                  <a:pt x="5235094" y="1568708"/>
                  <a:pt x="5226790" y="1575472"/>
                  <a:pt x="5234478" y="1561342"/>
                </a:cubicBezTo>
                <a:cubicBezTo>
                  <a:pt x="5243796" y="1590418"/>
                  <a:pt x="5259760" y="1568488"/>
                  <a:pt x="5258233" y="1597239"/>
                </a:cubicBezTo>
                <a:cubicBezTo>
                  <a:pt x="5274385" y="1577763"/>
                  <a:pt x="5278910" y="1606349"/>
                  <a:pt x="5298170" y="1589327"/>
                </a:cubicBezTo>
                <a:cubicBezTo>
                  <a:pt x="5302081" y="1606212"/>
                  <a:pt x="5295518" y="1609539"/>
                  <a:pt x="5300714" y="1615923"/>
                </a:cubicBezTo>
                <a:cubicBezTo>
                  <a:pt x="5310196" y="1594974"/>
                  <a:pt x="5318767" y="1643936"/>
                  <a:pt x="5329374" y="1619688"/>
                </a:cubicBezTo>
                <a:cubicBezTo>
                  <a:pt x="5325167" y="1618105"/>
                  <a:pt x="5319141" y="1619468"/>
                  <a:pt x="5318874" y="1611776"/>
                </a:cubicBezTo>
                <a:cubicBezTo>
                  <a:pt x="5339711" y="1620888"/>
                  <a:pt x="5319223" y="1587119"/>
                  <a:pt x="5334222" y="1587420"/>
                </a:cubicBezTo>
                <a:cubicBezTo>
                  <a:pt x="5341427" y="1629671"/>
                  <a:pt x="5395344" y="1634772"/>
                  <a:pt x="5381576" y="1573943"/>
                </a:cubicBezTo>
                <a:cubicBezTo>
                  <a:pt x="5374048" y="1578554"/>
                  <a:pt x="5359533" y="1565352"/>
                  <a:pt x="5371318" y="1559515"/>
                </a:cubicBezTo>
                <a:cubicBezTo>
                  <a:pt x="5371613" y="1569223"/>
                  <a:pt x="5379754" y="1566606"/>
                  <a:pt x="5385406" y="1567806"/>
                </a:cubicBezTo>
                <a:cubicBezTo>
                  <a:pt x="5391994" y="1601166"/>
                  <a:pt x="5397593" y="1620914"/>
                  <a:pt x="5412778" y="1604221"/>
                </a:cubicBezTo>
                <a:cubicBezTo>
                  <a:pt x="5410475" y="1596910"/>
                  <a:pt x="5399978" y="1572362"/>
                  <a:pt x="5410689" y="1564587"/>
                </a:cubicBezTo>
                <a:cubicBezTo>
                  <a:pt x="5411065" y="1596801"/>
                  <a:pt x="5424993" y="1558315"/>
                  <a:pt x="5432465" y="1560850"/>
                </a:cubicBezTo>
                <a:cubicBezTo>
                  <a:pt x="5427510" y="1587036"/>
                  <a:pt x="5435038" y="1593611"/>
                  <a:pt x="5441679" y="1601412"/>
                </a:cubicBezTo>
                <a:cubicBezTo>
                  <a:pt x="5439188" y="1610877"/>
                  <a:pt x="5422608" y="1626315"/>
                  <a:pt x="5429653" y="1632698"/>
                </a:cubicBezTo>
                <a:cubicBezTo>
                  <a:pt x="5438626" y="1633137"/>
                  <a:pt x="5441252" y="1621979"/>
                  <a:pt x="5447571" y="1635098"/>
                </a:cubicBezTo>
                <a:cubicBezTo>
                  <a:pt x="5447920" y="1626344"/>
                  <a:pt x="5448268" y="1617586"/>
                  <a:pt x="5448588" y="1608886"/>
                </a:cubicBezTo>
                <a:cubicBezTo>
                  <a:pt x="5475828" y="1647238"/>
                  <a:pt x="5494579" y="1625797"/>
                  <a:pt x="5523801" y="1618677"/>
                </a:cubicBezTo>
                <a:cubicBezTo>
                  <a:pt x="5526531" y="1642217"/>
                  <a:pt x="5537167" y="1619413"/>
                  <a:pt x="5541210" y="1634116"/>
                </a:cubicBezTo>
                <a:cubicBezTo>
                  <a:pt x="5537943" y="1635562"/>
                  <a:pt x="5524844" y="1649720"/>
                  <a:pt x="5533284" y="1652748"/>
                </a:cubicBezTo>
                <a:cubicBezTo>
                  <a:pt x="5548710" y="1659758"/>
                  <a:pt x="5554145" y="1622443"/>
                  <a:pt x="5566012" y="1643881"/>
                </a:cubicBezTo>
                <a:cubicBezTo>
                  <a:pt x="5565585" y="1628907"/>
                  <a:pt x="5567835" y="1619413"/>
                  <a:pt x="5574234" y="1618677"/>
                </a:cubicBezTo>
                <a:cubicBezTo>
                  <a:pt x="5573647" y="1643363"/>
                  <a:pt x="5590251" y="1625307"/>
                  <a:pt x="5580075" y="1652284"/>
                </a:cubicBezTo>
                <a:cubicBezTo>
                  <a:pt x="5584011" y="1645766"/>
                  <a:pt x="5587547" y="1646685"/>
                  <a:pt x="5590985" y="1649944"/>
                </a:cubicBezTo>
                <a:lnTo>
                  <a:pt x="5599075" y="1659105"/>
                </a:lnTo>
                <a:lnTo>
                  <a:pt x="5575595" y="1668452"/>
                </a:lnTo>
                <a:cubicBezTo>
                  <a:pt x="5531258" y="1674323"/>
                  <a:pt x="5486216" y="1653315"/>
                  <a:pt x="5438626" y="1679807"/>
                </a:cubicBezTo>
                <a:cubicBezTo>
                  <a:pt x="5437661" y="1668487"/>
                  <a:pt x="5444598" y="1663742"/>
                  <a:pt x="5439430" y="1660248"/>
                </a:cubicBezTo>
                <a:cubicBezTo>
                  <a:pt x="5423332" y="1656158"/>
                  <a:pt x="5414305" y="1680025"/>
                  <a:pt x="5399523" y="1668186"/>
                </a:cubicBezTo>
                <a:cubicBezTo>
                  <a:pt x="5397540" y="1637335"/>
                  <a:pt x="5411144" y="1674080"/>
                  <a:pt x="5410770" y="1656485"/>
                </a:cubicBezTo>
                <a:cubicBezTo>
                  <a:pt x="5399253" y="1632970"/>
                  <a:pt x="5385353" y="1646419"/>
                  <a:pt x="5368050" y="1644374"/>
                </a:cubicBezTo>
                <a:cubicBezTo>
                  <a:pt x="5369577" y="1666957"/>
                  <a:pt x="5351204" y="1683679"/>
                  <a:pt x="5345552" y="1667776"/>
                </a:cubicBezTo>
                <a:cubicBezTo>
                  <a:pt x="5354308" y="1668160"/>
                  <a:pt x="5347132" y="1646310"/>
                  <a:pt x="5342684" y="1647702"/>
                </a:cubicBezTo>
                <a:cubicBezTo>
                  <a:pt x="5331784" y="1660494"/>
                  <a:pt x="5322569" y="1633162"/>
                  <a:pt x="5317159" y="1657467"/>
                </a:cubicBezTo>
                <a:cubicBezTo>
                  <a:pt x="5328570" y="1659867"/>
                  <a:pt x="5344801" y="1654603"/>
                  <a:pt x="5341427" y="1680351"/>
                </a:cubicBezTo>
                <a:cubicBezTo>
                  <a:pt x="5318821" y="1679887"/>
                  <a:pt x="5308695" y="1674080"/>
                  <a:pt x="5297956" y="1687800"/>
                </a:cubicBezTo>
                <a:cubicBezTo>
                  <a:pt x="5299160" y="1673616"/>
                  <a:pt x="5295838" y="1666685"/>
                  <a:pt x="5287993" y="1666849"/>
                </a:cubicBezTo>
                <a:cubicBezTo>
                  <a:pt x="5274813" y="1701491"/>
                  <a:pt x="5248406" y="1657793"/>
                  <a:pt x="5238333" y="1647209"/>
                </a:cubicBezTo>
                <a:cubicBezTo>
                  <a:pt x="5232951" y="1664148"/>
                  <a:pt x="5223736" y="1672989"/>
                  <a:pt x="5215300" y="1683599"/>
                </a:cubicBezTo>
                <a:cubicBezTo>
                  <a:pt x="5214361" y="1672250"/>
                  <a:pt x="5221298" y="1667559"/>
                  <a:pt x="5216076" y="1664068"/>
                </a:cubicBezTo>
                <a:cubicBezTo>
                  <a:pt x="5204826" y="1663930"/>
                  <a:pt x="5200781" y="1678988"/>
                  <a:pt x="5193578" y="1687336"/>
                </a:cubicBezTo>
                <a:cubicBezTo>
                  <a:pt x="5193898" y="1651794"/>
                  <a:pt x="5182326" y="1673561"/>
                  <a:pt x="5165936" y="1657521"/>
                </a:cubicBezTo>
                <a:cubicBezTo>
                  <a:pt x="5166472" y="1666877"/>
                  <a:pt x="5171399" y="1669277"/>
                  <a:pt x="5172363" y="1677951"/>
                </a:cubicBezTo>
                <a:cubicBezTo>
                  <a:pt x="5160123" y="1680514"/>
                  <a:pt x="5139418" y="1665296"/>
                  <a:pt x="5132698" y="1679369"/>
                </a:cubicBezTo>
                <a:cubicBezTo>
                  <a:pt x="5131117" y="1692110"/>
                  <a:pt x="5137062" y="1693009"/>
                  <a:pt x="5139097" y="1699911"/>
                </a:cubicBezTo>
                <a:cubicBezTo>
                  <a:pt x="5135482" y="1706457"/>
                  <a:pt x="5125839" y="1700266"/>
                  <a:pt x="5127580" y="1718158"/>
                </a:cubicBezTo>
                <a:cubicBezTo>
                  <a:pt x="5121528" y="1711340"/>
                  <a:pt x="5109769" y="1713576"/>
                  <a:pt x="5106608" y="1702282"/>
                </a:cubicBezTo>
                <a:cubicBezTo>
                  <a:pt x="5113438" y="1688344"/>
                  <a:pt x="5127608" y="1689928"/>
                  <a:pt x="5129644" y="1665841"/>
                </a:cubicBezTo>
                <a:cubicBezTo>
                  <a:pt x="5116008" y="1673779"/>
                  <a:pt x="5122892" y="1679042"/>
                  <a:pt x="5115609" y="1657576"/>
                </a:cubicBezTo>
                <a:cubicBezTo>
                  <a:pt x="5112876" y="1676643"/>
                  <a:pt x="5095681" y="1678905"/>
                  <a:pt x="5110438" y="1696199"/>
                </a:cubicBezTo>
                <a:cubicBezTo>
                  <a:pt x="5100984" y="1695108"/>
                  <a:pt x="5089494" y="1689873"/>
                  <a:pt x="5088476" y="1706537"/>
                </a:cubicBezTo>
                <a:cubicBezTo>
                  <a:pt x="5096243" y="1712594"/>
                  <a:pt x="5101895" y="1722033"/>
                  <a:pt x="5113036" y="1722769"/>
                </a:cubicBezTo>
                <a:cubicBezTo>
                  <a:pt x="5104009" y="1746908"/>
                  <a:pt x="5113385" y="1752583"/>
                  <a:pt x="5122251" y="1763357"/>
                </a:cubicBezTo>
                <a:cubicBezTo>
                  <a:pt x="5110491" y="1772057"/>
                  <a:pt x="5104251" y="1756346"/>
                  <a:pt x="5097958" y="1740498"/>
                </a:cubicBezTo>
                <a:cubicBezTo>
                  <a:pt x="5105564" y="1737852"/>
                  <a:pt x="5105938" y="1731277"/>
                  <a:pt x="5102322" y="1721349"/>
                </a:cubicBezTo>
                <a:cubicBezTo>
                  <a:pt x="5094797" y="1729914"/>
                  <a:pt x="5090057" y="1713004"/>
                  <a:pt x="5083895" y="1732179"/>
                </a:cubicBezTo>
                <a:cubicBezTo>
                  <a:pt x="5083628" y="1722305"/>
                  <a:pt x="5086119" y="1708201"/>
                  <a:pt x="5081325" y="1705555"/>
                </a:cubicBezTo>
                <a:cubicBezTo>
                  <a:pt x="5076983" y="1708092"/>
                  <a:pt x="5072915" y="1711420"/>
                  <a:pt x="5070049" y="1717176"/>
                </a:cubicBezTo>
                <a:cubicBezTo>
                  <a:pt x="5078325" y="1758036"/>
                  <a:pt x="5095734" y="1770556"/>
                  <a:pt x="5118179" y="1775957"/>
                </a:cubicBezTo>
                <a:cubicBezTo>
                  <a:pt x="5119759" y="1785723"/>
                  <a:pt x="5112687" y="1809183"/>
                  <a:pt x="5120457" y="1809074"/>
                </a:cubicBezTo>
                <a:cubicBezTo>
                  <a:pt x="5120857" y="1800425"/>
                  <a:pt x="5126964" y="1803919"/>
                  <a:pt x="5128142" y="1796909"/>
                </a:cubicBezTo>
                <a:cubicBezTo>
                  <a:pt x="5132214" y="1774213"/>
                  <a:pt x="5120294" y="1762128"/>
                  <a:pt x="5133257" y="1758228"/>
                </a:cubicBezTo>
                <a:cubicBezTo>
                  <a:pt x="5136044" y="1828413"/>
                  <a:pt x="5184230" y="1805337"/>
                  <a:pt x="5200326" y="1793171"/>
                </a:cubicBezTo>
                <a:cubicBezTo>
                  <a:pt x="5211602" y="1792624"/>
                  <a:pt x="5190442" y="1810846"/>
                  <a:pt x="5203138" y="1813246"/>
                </a:cubicBezTo>
                <a:cubicBezTo>
                  <a:pt x="5218190" y="1810056"/>
                  <a:pt x="5236593" y="1796227"/>
                  <a:pt x="5246637" y="1805746"/>
                </a:cubicBezTo>
                <a:cubicBezTo>
                  <a:pt x="5247467" y="1798217"/>
                  <a:pt x="5246716" y="1787060"/>
                  <a:pt x="5250947" y="1786705"/>
                </a:cubicBezTo>
                <a:cubicBezTo>
                  <a:pt x="5260216" y="1835970"/>
                  <a:pt x="5313543" y="1779995"/>
                  <a:pt x="5325943" y="1802962"/>
                </a:cubicBezTo>
                <a:cubicBezTo>
                  <a:pt x="5322113" y="1802118"/>
                  <a:pt x="5316703" y="1804818"/>
                  <a:pt x="5322113" y="1808936"/>
                </a:cubicBezTo>
                <a:cubicBezTo>
                  <a:pt x="5334461" y="1811502"/>
                  <a:pt x="5329104" y="1776668"/>
                  <a:pt x="5341266" y="1778686"/>
                </a:cubicBezTo>
                <a:cubicBezTo>
                  <a:pt x="5343729" y="1794317"/>
                  <a:pt x="5327659" y="1805145"/>
                  <a:pt x="5336390" y="1810818"/>
                </a:cubicBezTo>
                <a:cubicBezTo>
                  <a:pt x="5345175" y="1788996"/>
                  <a:pt x="5341053" y="1811854"/>
                  <a:pt x="5350478" y="1819249"/>
                </a:cubicBezTo>
                <a:cubicBezTo>
                  <a:pt x="5357575" y="1805500"/>
                  <a:pt x="5370648" y="1809400"/>
                  <a:pt x="5369414" y="1795462"/>
                </a:cubicBezTo>
                <a:cubicBezTo>
                  <a:pt x="5394191" y="1843170"/>
                  <a:pt x="5426306" y="1789434"/>
                  <a:pt x="5448510" y="1799200"/>
                </a:cubicBezTo>
                <a:cubicBezTo>
                  <a:pt x="5450358" y="1774921"/>
                  <a:pt x="5464203" y="1775740"/>
                  <a:pt x="5474811" y="1769795"/>
                </a:cubicBezTo>
                <a:cubicBezTo>
                  <a:pt x="5475241" y="1794208"/>
                  <a:pt x="5457106" y="1779640"/>
                  <a:pt x="5455607" y="1800073"/>
                </a:cubicBezTo>
                <a:cubicBezTo>
                  <a:pt x="5489650" y="1792490"/>
                  <a:pt x="5534138" y="1826339"/>
                  <a:pt x="5565397" y="1847208"/>
                </a:cubicBezTo>
                <a:cubicBezTo>
                  <a:pt x="5568663" y="1829667"/>
                  <a:pt x="5558754" y="1833104"/>
                  <a:pt x="5559235" y="1820119"/>
                </a:cubicBezTo>
                <a:cubicBezTo>
                  <a:pt x="5572896" y="1816984"/>
                  <a:pt x="5566065" y="1846088"/>
                  <a:pt x="5576135" y="1848571"/>
                </a:cubicBezTo>
                <a:cubicBezTo>
                  <a:pt x="5594618" y="1822439"/>
                  <a:pt x="5617438" y="1785668"/>
                  <a:pt x="5634445" y="1829968"/>
                </a:cubicBezTo>
                <a:cubicBezTo>
                  <a:pt x="5629063" y="1830377"/>
                  <a:pt x="5621350" y="1825875"/>
                  <a:pt x="5619901" y="1834604"/>
                </a:cubicBezTo>
                <a:cubicBezTo>
                  <a:pt x="5629464" y="1835449"/>
                  <a:pt x="5656089" y="1871048"/>
                  <a:pt x="5670042" y="1841179"/>
                </a:cubicBezTo>
                <a:cubicBezTo>
                  <a:pt x="5666802" y="1831932"/>
                  <a:pt x="5667579" y="1816385"/>
                  <a:pt x="5660320" y="1813573"/>
                </a:cubicBezTo>
                <a:cubicBezTo>
                  <a:pt x="5657616" y="1822084"/>
                  <a:pt x="5652202" y="1824784"/>
                  <a:pt x="5645482" y="1824784"/>
                </a:cubicBezTo>
                <a:cubicBezTo>
                  <a:pt x="5647999" y="1804546"/>
                  <a:pt x="5636534" y="1806290"/>
                  <a:pt x="5636000" y="1790743"/>
                </a:cubicBezTo>
                <a:cubicBezTo>
                  <a:pt x="5649928" y="1783077"/>
                  <a:pt x="5642186" y="1809592"/>
                  <a:pt x="5653409" y="1806156"/>
                </a:cubicBezTo>
                <a:cubicBezTo>
                  <a:pt x="5654427" y="1788423"/>
                  <a:pt x="5647999" y="1792243"/>
                  <a:pt x="5654427" y="1780078"/>
                </a:cubicBezTo>
                <a:cubicBezTo>
                  <a:pt x="5658765" y="1795216"/>
                  <a:pt x="5682147" y="1800534"/>
                  <a:pt x="5674648" y="1815483"/>
                </a:cubicBezTo>
                <a:cubicBezTo>
                  <a:pt x="5685176" y="1787825"/>
                  <a:pt x="5711559" y="1831795"/>
                  <a:pt x="5725511" y="1802364"/>
                </a:cubicBezTo>
                <a:cubicBezTo>
                  <a:pt x="5722781" y="1785697"/>
                  <a:pt x="5706361" y="1817556"/>
                  <a:pt x="5708156" y="1787006"/>
                </a:cubicBezTo>
                <a:cubicBezTo>
                  <a:pt x="5714851" y="1783515"/>
                  <a:pt x="5728031" y="1784878"/>
                  <a:pt x="5736787" y="1790743"/>
                </a:cubicBezTo>
                <a:cubicBezTo>
                  <a:pt x="5738289" y="1819684"/>
                  <a:pt x="5729878" y="1784577"/>
                  <a:pt x="5729127" y="1802908"/>
                </a:cubicBezTo>
                <a:cubicBezTo>
                  <a:pt x="5725297" y="1831660"/>
                  <a:pt x="5762262" y="1827785"/>
                  <a:pt x="5752673" y="1845352"/>
                </a:cubicBezTo>
                <a:cubicBezTo>
                  <a:pt x="5733199" y="1817502"/>
                  <a:pt x="5701994" y="1844862"/>
                  <a:pt x="5699720" y="1818676"/>
                </a:cubicBezTo>
                <a:cubicBezTo>
                  <a:pt x="5691014" y="1835750"/>
                  <a:pt x="5675104" y="1837714"/>
                  <a:pt x="5669291" y="1860681"/>
                </a:cubicBezTo>
                <a:cubicBezTo>
                  <a:pt x="5682258" y="1861309"/>
                  <a:pt x="5679417" y="1864335"/>
                  <a:pt x="5701272" y="1871400"/>
                </a:cubicBezTo>
                <a:cubicBezTo>
                  <a:pt x="5704728" y="1851898"/>
                  <a:pt x="5732234" y="1809263"/>
                  <a:pt x="5730415" y="1862099"/>
                </a:cubicBezTo>
                <a:cubicBezTo>
                  <a:pt x="5718253" y="1855335"/>
                  <a:pt x="5714423" y="1866191"/>
                  <a:pt x="5711772" y="1879393"/>
                </a:cubicBezTo>
                <a:cubicBezTo>
                  <a:pt x="5724468" y="1865183"/>
                  <a:pt x="5726906" y="1901407"/>
                  <a:pt x="5740403" y="1883105"/>
                </a:cubicBezTo>
                <a:cubicBezTo>
                  <a:pt x="5737137" y="1911962"/>
                  <a:pt x="5709255" y="1886784"/>
                  <a:pt x="5704568" y="1878439"/>
                </a:cubicBezTo>
                <a:cubicBezTo>
                  <a:pt x="5704460" y="1886842"/>
                  <a:pt x="5708799" y="1888067"/>
                  <a:pt x="5707380" y="1898514"/>
                </a:cubicBezTo>
                <a:cubicBezTo>
                  <a:pt x="5662784" y="1881630"/>
                  <a:pt x="5633160" y="1901816"/>
                  <a:pt x="5594804" y="1923228"/>
                </a:cubicBezTo>
                <a:cubicBezTo>
                  <a:pt x="5595501" y="1889376"/>
                  <a:pt x="5619662" y="1904760"/>
                  <a:pt x="5621912" y="1874293"/>
                </a:cubicBezTo>
                <a:cubicBezTo>
                  <a:pt x="5618321" y="1873803"/>
                  <a:pt x="5617840" y="1868402"/>
                  <a:pt x="5615028" y="1866793"/>
                </a:cubicBezTo>
                <a:cubicBezTo>
                  <a:pt x="5613580" y="1887303"/>
                  <a:pt x="5602410" y="1887303"/>
                  <a:pt x="5589180" y="1883105"/>
                </a:cubicBezTo>
                <a:cubicBezTo>
                  <a:pt x="5589635" y="1905362"/>
                  <a:pt x="5581895" y="1910161"/>
                  <a:pt x="5576886" y="1920992"/>
                </a:cubicBezTo>
                <a:cubicBezTo>
                  <a:pt x="5562343" y="1876065"/>
                  <a:pt x="5529720" y="1900971"/>
                  <a:pt x="5508828" y="1912017"/>
                </a:cubicBezTo>
                <a:cubicBezTo>
                  <a:pt x="5508532" y="1920691"/>
                  <a:pt x="5514853" y="1918864"/>
                  <a:pt x="5515469" y="1926038"/>
                </a:cubicBezTo>
                <a:cubicBezTo>
                  <a:pt x="5492785" y="1932856"/>
                  <a:pt x="5479768" y="1929366"/>
                  <a:pt x="5476579" y="1907899"/>
                </a:cubicBezTo>
                <a:cubicBezTo>
                  <a:pt x="5477490" y="1921427"/>
                  <a:pt x="5454803" y="1890605"/>
                  <a:pt x="5451268" y="1911118"/>
                </a:cubicBezTo>
                <a:cubicBezTo>
                  <a:pt x="5453090" y="1915482"/>
                  <a:pt x="5465062" y="1932722"/>
                  <a:pt x="5453813" y="1937630"/>
                </a:cubicBezTo>
                <a:cubicBezTo>
                  <a:pt x="5448535" y="1917472"/>
                  <a:pt x="5431500" y="1915863"/>
                  <a:pt x="5415190" y="1912999"/>
                </a:cubicBezTo>
                <a:cubicBezTo>
                  <a:pt x="5413394" y="1928057"/>
                  <a:pt x="5410421" y="1940657"/>
                  <a:pt x="5403189" y="1944286"/>
                </a:cubicBezTo>
                <a:cubicBezTo>
                  <a:pt x="5393333" y="1932776"/>
                  <a:pt x="5411842" y="1914746"/>
                  <a:pt x="5401128" y="1904571"/>
                </a:cubicBezTo>
                <a:cubicBezTo>
                  <a:pt x="5391620" y="1930047"/>
                  <a:pt x="5369335" y="1905717"/>
                  <a:pt x="5356614" y="1938257"/>
                </a:cubicBezTo>
                <a:cubicBezTo>
                  <a:pt x="5359426" y="1921510"/>
                  <a:pt x="5356130" y="1914526"/>
                  <a:pt x="5346649" y="1917226"/>
                </a:cubicBezTo>
                <a:cubicBezTo>
                  <a:pt x="5347478" y="1924838"/>
                  <a:pt x="5351951" y="1961279"/>
                  <a:pt x="5345658" y="1943386"/>
                </a:cubicBezTo>
                <a:cubicBezTo>
                  <a:pt x="5349489" y="1920064"/>
                  <a:pt x="5319169" y="1924047"/>
                  <a:pt x="5320586" y="1940059"/>
                </a:cubicBezTo>
                <a:cubicBezTo>
                  <a:pt x="5349595" y="1939294"/>
                  <a:pt x="5331140" y="1979200"/>
                  <a:pt x="5354603" y="1990441"/>
                </a:cubicBezTo>
                <a:cubicBezTo>
                  <a:pt x="5354845" y="1983948"/>
                  <a:pt x="5357792" y="1983046"/>
                  <a:pt x="5358675" y="1977866"/>
                </a:cubicBezTo>
                <a:cubicBezTo>
                  <a:pt x="5359156" y="1964853"/>
                  <a:pt x="5349246" y="1968290"/>
                  <a:pt x="5352595" y="1950861"/>
                </a:cubicBezTo>
                <a:cubicBezTo>
                  <a:pt x="5369389" y="1949632"/>
                  <a:pt x="5369147" y="1933567"/>
                  <a:pt x="5381228" y="1954569"/>
                </a:cubicBezTo>
                <a:cubicBezTo>
                  <a:pt x="5388083" y="1941505"/>
                  <a:pt x="5394112" y="1944804"/>
                  <a:pt x="5389638" y="1922765"/>
                </a:cubicBezTo>
                <a:cubicBezTo>
                  <a:pt x="5403057" y="1922109"/>
                  <a:pt x="5395073" y="1955171"/>
                  <a:pt x="5406296" y="1957843"/>
                </a:cubicBezTo>
                <a:cubicBezTo>
                  <a:pt x="5414735" y="1959071"/>
                  <a:pt x="5417280" y="1947943"/>
                  <a:pt x="5428072" y="1954080"/>
                </a:cubicBezTo>
                <a:cubicBezTo>
                  <a:pt x="5428314" y="1947533"/>
                  <a:pt x="5428556" y="1941012"/>
                  <a:pt x="5428795" y="1934520"/>
                </a:cubicBezTo>
                <a:cubicBezTo>
                  <a:pt x="5446929" y="1949251"/>
                  <a:pt x="5437206" y="1933349"/>
                  <a:pt x="5453116" y="1957379"/>
                </a:cubicBezTo>
                <a:cubicBezTo>
                  <a:pt x="5467606" y="1950531"/>
                  <a:pt x="5471357" y="1931929"/>
                  <a:pt x="5472856" y="1913981"/>
                </a:cubicBezTo>
                <a:cubicBezTo>
                  <a:pt x="5479740" y="1919437"/>
                  <a:pt x="5470526" y="1950259"/>
                  <a:pt x="5478480" y="1954080"/>
                </a:cubicBezTo>
                <a:cubicBezTo>
                  <a:pt x="5498569" y="1954707"/>
                  <a:pt x="5506951" y="1968536"/>
                  <a:pt x="5521683" y="1953123"/>
                </a:cubicBezTo>
                <a:cubicBezTo>
                  <a:pt x="5522057" y="1942350"/>
                  <a:pt x="5511909" y="1948186"/>
                  <a:pt x="5511454" y="1938667"/>
                </a:cubicBezTo>
                <a:cubicBezTo>
                  <a:pt x="5516220" y="1939323"/>
                  <a:pt x="5521015" y="1939976"/>
                  <a:pt x="5525809" y="1940548"/>
                </a:cubicBezTo>
                <a:cubicBezTo>
                  <a:pt x="5527147" y="1961608"/>
                  <a:pt x="5518281" y="1959890"/>
                  <a:pt x="5524524" y="1973227"/>
                </a:cubicBezTo>
                <a:cubicBezTo>
                  <a:pt x="5486624" y="1950531"/>
                  <a:pt x="5453653" y="1988828"/>
                  <a:pt x="5420626" y="1959698"/>
                </a:cubicBezTo>
                <a:cubicBezTo>
                  <a:pt x="5417334" y="1966872"/>
                  <a:pt x="5415216" y="1976529"/>
                  <a:pt x="5415753" y="1991913"/>
                </a:cubicBezTo>
                <a:cubicBezTo>
                  <a:pt x="5398664" y="1984931"/>
                  <a:pt x="5383451" y="1979530"/>
                  <a:pt x="5405815" y="1970936"/>
                </a:cubicBezTo>
                <a:cubicBezTo>
                  <a:pt x="5400647" y="1966818"/>
                  <a:pt x="5397137" y="1960108"/>
                  <a:pt x="5391994" y="1955987"/>
                </a:cubicBezTo>
                <a:cubicBezTo>
                  <a:pt x="5390788" y="1984684"/>
                  <a:pt x="5371076" y="1986348"/>
                  <a:pt x="5373593" y="1966680"/>
                </a:cubicBezTo>
                <a:cubicBezTo>
                  <a:pt x="5372282" y="1989785"/>
                  <a:pt x="5362292" y="1951296"/>
                  <a:pt x="5362586" y="1971863"/>
                </a:cubicBezTo>
                <a:cubicBezTo>
                  <a:pt x="5356586" y="1992213"/>
                  <a:pt x="5380156" y="1989567"/>
                  <a:pt x="5390200" y="2001704"/>
                </a:cubicBezTo>
                <a:cubicBezTo>
                  <a:pt x="5377155" y="2019599"/>
                  <a:pt x="5353318" y="1994175"/>
                  <a:pt x="5336710" y="1988147"/>
                </a:cubicBezTo>
                <a:cubicBezTo>
                  <a:pt x="5349115" y="2017744"/>
                  <a:pt x="5310463" y="1985283"/>
                  <a:pt x="5307331" y="2004049"/>
                </a:cubicBezTo>
                <a:cubicBezTo>
                  <a:pt x="5307114" y="2015289"/>
                  <a:pt x="5330097" y="2020198"/>
                  <a:pt x="5317052" y="2031547"/>
                </a:cubicBezTo>
                <a:cubicBezTo>
                  <a:pt x="5304088" y="2009805"/>
                  <a:pt x="5286573" y="2019244"/>
                  <a:pt x="5275617" y="1986838"/>
                </a:cubicBezTo>
                <a:cubicBezTo>
                  <a:pt x="5252688" y="2029201"/>
                  <a:pt x="5215193" y="1940030"/>
                  <a:pt x="5185302" y="1994751"/>
                </a:cubicBezTo>
                <a:cubicBezTo>
                  <a:pt x="5181016" y="1974346"/>
                  <a:pt x="5162294" y="1982858"/>
                  <a:pt x="5153053" y="1990575"/>
                </a:cubicBezTo>
                <a:cubicBezTo>
                  <a:pt x="5153909" y="2005550"/>
                  <a:pt x="5174211" y="1989839"/>
                  <a:pt x="5166391" y="2018508"/>
                </a:cubicBezTo>
                <a:cubicBezTo>
                  <a:pt x="5154471" y="2014825"/>
                  <a:pt x="5146732" y="2004705"/>
                  <a:pt x="5142312" y="1989183"/>
                </a:cubicBezTo>
                <a:cubicBezTo>
                  <a:pt x="5134947" y="1990166"/>
                  <a:pt x="5134598" y="2005879"/>
                  <a:pt x="5127231" y="2006887"/>
                </a:cubicBezTo>
                <a:cubicBezTo>
                  <a:pt x="5127821" y="1994968"/>
                  <a:pt x="5110089" y="1981846"/>
                  <a:pt x="5109850" y="1991475"/>
                </a:cubicBezTo>
                <a:cubicBezTo>
                  <a:pt x="5110117" y="1999195"/>
                  <a:pt x="5115207" y="1999304"/>
                  <a:pt x="5120322" y="1999413"/>
                </a:cubicBezTo>
                <a:cubicBezTo>
                  <a:pt x="5120294" y="2015862"/>
                  <a:pt x="5114000" y="2019190"/>
                  <a:pt x="5108590" y="2024098"/>
                </a:cubicBezTo>
                <a:cubicBezTo>
                  <a:pt x="5108348" y="2014224"/>
                  <a:pt x="5110786" y="2000177"/>
                  <a:pt x="5106020" y="1997477"/>
                </a:cubicBezTo>
                <a:cubicBezTo>
                  <a:pt x="5099268" y="2026664"/>
                  <a:pt x="5077788" y="2039674"/>
                  <a:pt x="5056897" y="2056751"/>
                </a:cubicBezTo>
                <a:cubicBezTo>
                  <a:pt x="5058182" y="2023743"/>
                  <a:pt x="5035388" y="2066625"/>
                  <a:pt x="5039995" y="2028328"/>
                </a:cubicBezTo>
                <a:cubicBezTo>
                  <a:pt x="5052744" y="2028191"/>
                  <a:pt x="5072136" y="2048976"/>
                  <a:pt x="5058157" y="2024236"/>
                </a:cubicBezTo>
                <a:cubicBezTo>
                  <a:pt x="5068814" y="2009453"/>
                  <a:pt x="5079610" y="2036209"/>
                  <a:pt x="5087056" y="2021372"/>
                </a:cubicBezTo>
                <a:cubicBezTo>
                  <a:pt x="5087245" y="2017008"/>
                  <a:pt x="5087405" y="2012615"/>
                  <a:pt x="5087565" y="2008250"/>
                </a:cubicBezTo>
                <a:cubicBezTo>
                  <a:pt x="5069138" y="2002740"/>
                  <a:pt x="5053441" y="2039838"/>
                  <a:pt x="5036915" y="2014825"/>
                </a:cubicBezTo>
                <a:cubicBezTo>
                  <a:pt x="5041176" y="2014390"/>
                  <a:pt x="5047066" y="2017280"/>
                  <a:pt x="5047925" y="2009671"/>
                </a:cubicBezTo>
                <a:cubicBezTo>
                  <a:pt x="5044308" y="2009207"/>
                  <a:pt x="5043828" y="2003806"/>
                  <a:pt x="5040987" y="2002222"/>
                </a:cubicBezTo>
                <a:cubicBezTo>
                  <a:pt x="5033968" y="2003969"/>
                  <a:pt x="5037183" y="2027182"/>
                  <a:pt x="5025906" y="2019926"/>
                </a:cubicBezTo>
                <a:cubicBezTo>
                  <a:pt x="5038121" y="1985203"/>
                  <a:pt x="4989024" y="2019490"/>
                  <a:pt x="4991864" y="1969681"/>
                </a:cubicBezTo>
                <a:cubicBezTo>
                  <a:pt x="4983588" y="1993058"/>
                  <a:pt x="4985464" y="1964581"/>
                  <a:pt x="4970358" y="1966818"/>
                </a:cubicBezTo>
                <a:cubicBezTo>
                  <a:pt x="4970088" y="1973364"/>
                  <a:pt x="4967142" y="1974155"/>
                  <a:pt x="4966233" y="1979392"/>
                </a:cubicBezTo>
                <a:cubicBezTo>
                  <a:pt x="4965589" y="1991394"/>
                  <a:pt x="4983749" y="2003940"/>
                  <a:pt x="4972124" y="2012998"/>
                </a:cubicBezTo>
                <a:cubicBezTo>
                  <a:pt x="4970704" y="1996875"/>
                  <a:pt x="4948821" y="2012998"/>
                  <a:pt x="4951394" y="1990575"/>
                </a:cubicBezTo>
                <a:cubicBezTo>
                  <a:pt x="4957071" y="1996059"/>
                  <a:pt x="4967464" y="1979639"/>
                  <a:pt x="4959082" y="1978410"/>
                </a:cubicBezTo>
                <a:cubicBezTo>
                  <a:pt x="4945823" y="1969928"/>
                  <a:pt x="4941403" y="2016080"/>
                  <a:pt x="4929913" y="1987795"/>
                </a:cubicBezTo>
                <a:cubicBezTo>
                  <a:pt x="4933822" y="1986812"/>
                  <a:pt x="4938912" y="1978138"/>
                  <a:pt x="4934010" y="1975137"/>
                </a:cubicBezTo>
                <a:cubicBezTo>
                  <a:pt x="4915449" y="1994149"/>
                  <a:pt x="4904977" y="1978983"/>
                  <a:pt x="4886924" y="1982230"/>
                </a:cubicBezTo>
                <a:cubicBezTo>
                  <a:pt x="4896139" y="1992130"/>
                  <a:pt x="4911376" y="1992540"/>
                  <a:pt x="4914566" y="2012071"/>
                </a:cubicBezTo>
                <a:cubicBezTo>
                  <a:pt x="4899057" y="2005441"/>
                  <a:pt x="4890005" y="2012288"/>
                  <a:pt x="4885101" y="2027864"/>
                </a:cubicBezTo>
                <a:cubicBezTo>
                  <a:pt x="4882880" y="2004433"/>
                  <a:pt x="4895629" y="1995487"/>
                  <a:pt x="4883093" y="1988284"/>
                </a:cubicBezTo>
                <a:cubicBezTo>
                  <a:pt x="4881139" y="2007706"/>
                  <a:pt x="4863111" y="1993330"/>
                  <a:pt x="4860595" y="2011578"/>
                </a:cubicBezTo>
                <a:cubicBezTo>
                  <a:pt x="4867720" y="1989266"/>
                  <a:pt x="4849881" y="1976311"/>
                  <a:pt x="4858534" y="1971918"/>
                </a:cubicBezTo>
                <a:cubicBezTo>
                  <a:pt x="4867906" y="1996223"/>
                  <a:pt x="4861506" y="1955852"/>
                  <a:pt x="4866193" y="1959779"/>
                </a:cubicBezTo>
                <a:cubicBezTo>
                  <a:pt x="4864183" y="1970254"/>
                  <a:pt x="4885318" y="1972955"/>
                  <a:pt x="4884140" y="1962098"/>
                </a:cubicBezTo>
                <a:cubicBezTo>
                  <a:pt x="4874897" y="1963871"/>
                  <a:pt x="4858719" y="1945895"/>
                  <a:pt x="4866998" y="1940276"/>
                </a:cubicBezTo>
                <a:cubicBezTo>
                  <a:pt x="4866756" y="1956262"/>
                  <a:pt x="4878783" y="1943140"/>
                  <a:pt x="4877978" y="1935039"/>
                </a:cubicBezTo>
                <a:cubicBezTo>
                  <a:pt x="4871013" y="1919872"/>
                  <a:pt x="4867639" y="1937003"/>
                  <a:pt x="4856498" y="1932312"/>
                </a:cubicBezTo>
                <a:cubicBezTo>
                  <a:pt x="4853550" y="1919709"/>
                  <a:pt x="4868069" y="1911854"/>
                  <a:pt x="4857541" y="1906235"/>
                </a:cubicBezTo>
                <a:cubicBezTo>
                  <a:pt x="4836195" y="1908990"/>
                  <a:pt x="4819587" y="1927321"/>
                  <a:pt x="4792536" y="1910871"/>
                </a:cubicBezTo>
                <a:cubicBezTo>
                  <a:pt x="4804186" y="1928492"/>
                  <a:pt x="4772742" y="1934440"/>
                  <a:pt x="4783830" y="1949034"/>
                </a:cubicBezTo>
                <a:cubicBezTo>
                  <a:pt x="4793743" y="1940004"/>
                  <a:pt x="4814045" y="1933157"/>
                  <a:pt x="4819402" y="1960297"/>
                </a:cubicBezTo>
                <a:cubicBezTo>
                  <a:pt x="4801805" y="1950995"/>
                  <a:pt x="4771215" y="1945377"/>
                  <a:pt x="4758011" y="1965400"/>
                </a:cubicBezTo>
                <a:cubicBezTo>
                  <a:pt x="4779946" y="1975111"/>
                  <a:pt x="4784955" y="1970228"/>
                  <a:pt x="4801534" y="1957926"/>
                </a:cubicBezTo>
                <a:cubicBezTo>
                  <a:pt x="4799206" y="1993330"/>
                  <a:pt x="4805794" y="2000968"/>
                  <a:pt x="4809169" y="2037764"/>
                </a:cubicBezTo>
                <a:cubicBezTo>
                  <a:pt x="4797625" y="2041201"/>
                  <a:pt x="4784126" y="2016653"/>
                  <a:pt x="4788439" y="2015315"/>
                </a:cubicBezTo>
                <a:cubicBezTo>
                  <a:pt x="4797758" y="2007869"/>
                  <a:pt x="4798669" y="2042592"/>
                  <a:pt x="4802527" y="2023663"/>
                </a:cubicBezTo>
                <a:cubicBezTo>
                  <a:pt x="4801697" y="2004651"/>
                  <a:pt x="4796152" y="1992921"/>
                  <a:pt x="4785866" y="1988720"/>
                </a:cubicBezTo>
                <a:cubicBezTo>
                  <a:pt x="4777109" y="2009425"/>
                  <a:pt x="4770814" y="1991449"/>
                  <a:pt x="4756726" y="1998133"/>
                </a:cubicBezTo>
                <a:cubicBezTo>
                  <a:pt x="4761359" y="2024373"/>
                  <a:pt x="4746869" y="2010324"/>
                  <a:pt x="4744940" y="2022790"/>
                </a:cubicBezTo>
                <a:cubicBezTo>
                  <a:pt x="4751315" y="2035883"/>
                  <a:pt x="4753888" y="2024617"/>
                  <a:pt x="4762833" y="2025109"/>
                </a:cubicBezTo>
                <a:cubicBezTo>
                  <a:pt x="4758252" y="2065751"/>
                  <a:pt x="4748528" y="2023881"/>
                  <a:pt x="4737736" y="2021890"/>
                </a:cubicBezTo>
                <a:cubicBezTo>
                  <a:pt x="4737038" y="2033182"/>
                  <a:pt x="4737736" y="2042266"/>
                  <a:pt x="4740306" y="2048457"/>
                </a:cubicBezTo>
                <a:cubicBezTo>
                  <a:pt x="4733692" y="2046713"/>
                  <a:pt x="4728495" y="2042621"/>
                  <a:pt x="4726460" y="2033537"/>
                </a:cubicBezTo>
                <a:cubicBezTo>
                  <a:pt x="4742772" y="2026827"/>
                  <a:pt x="4725762" y="1975927"/>
                  <a:pt x="4706773" y="1985011"/>
                </a:cubicBezTo>
                <a:cubicBezTo>
                  <a:pt x="4700936" y="1999688"/>
                  <a:pt x="4698764" y="1996139"/>
                  <a:pt x="4701925" y="2017199"/>
                </a:cubicBezTo>
                <a:cubicBezTo>
                  <a:pt x="4695095" y="2017827"/>
                  <a:pt x="4694344" y="2008823"/>
                  <a:pt x="4687862" y="2008823"/>
                </a:cubicBezTo>
                <a:cubicBezTo>
                  <a:pt x="4687890" y="2032475"/>
                  <a:pt x="4672998" y="2024700"/>
                  <a:pt x="4671980" y="2046166"/>
                </a:cubicBezTo>
                <a:cubicBezTo>
                  <a:pt x="4658668" y="2036702"/>
                  <a:pt x="4654866" y="2044422"/>
                  <a:pt x="4651275" y="2023772"/>
                </a:cubicBezTo>
                <a:cubicBezTo>
                  <a:pt x="4655240" y="2005060"/>
                  <a:pt x="4664508" y="2023554"/>
                  <a:pt x="4666089" y="2012506"/>
                </a:cubicBezTo>
                <a:cubicBezTo>
                  <a:pt x="4665659" y="2002388"/>
                  <a:pt x="4649346" y="1986867"/>
                  <a:pt x="4644847" y="2003204"/>
                </a:cubicBezTo>
                <a:cubicBezTo>
                  <a:pt x="4644313" y="2024290"/>
                  <a:pt x="4652695" y="2038557"/>
                  <a:pt x="4636169" y="2041421"/>
                </a:cubicBezTo>
                <a:cubicBezTo>
                  <a:pt x="4645676" y="2007924"/>
                  <a:pt x="4631001" y="2036564"/>
                  <a:pt x="4626206" y="2020444"/>
                </a:cubicBezTo>
                <a:cubicBezTo>
                  <a:pt x="4632097" y="2009396"/>
                  <a:pt x="4639867" y="2002059"/>
                  <a:pt x="4638714" y="1976199"/>
                </a:cubicBezTo>
                <a:cubicBezTo>
                  <a:pt x="4618009" y="1971099"/>
                  <a:pt x="4609413" y="1984874"/>
                  <a:pt x="4598860" y="1984083"/>
                </a:cubicBezTo>
                <a:cubicBezTo>
                  <a:pt x="4607833" y="1992293"/>
                  <a:pt x="4622643" y="1991420"/>
                  <a:pt x="4626740" y="2007380"/>
                </a:cubicBezTo>
                <a:cubicBezTo>
                  <a:pt x="4609976" y="2029800"/>
                  <a:pt x="4585306" y="1991641"/>
                  <a:pt x="4572208" y="2020063"/>
                </a:cubicBezTo>
                <a:cubicBezTo>
                  <a:pt x="4584623" y="2008136"/>
                  <a:pt x="4586642" y="2023950"/>
                  <a:pt x="4590864" y="2037562"/>
                </a:cubicBezTo>
                <a:lnTo>
                  <a:pt x="4596283" y="2049322"/>
                </a:lnTo>
                <a:lnTo>
                  <a:pt x="4596262" y="2049305"/>
                </a:lnTo>
                <a:cubicBezTo>
                  <a:pt x="4587128" y="2056885"/>
                  <a:pt x="4601939" y="2069898"/>
                  <a:pt x="4591655" y="2074944"/>
                </a:cubicBezTo>
                <a:cubicBezTo>
                  <a:pt x="4592913" y="2058715"/>
                  <a:pt x="4586940" y="2053833"/>
                  <a:pt x="4581931" y="2047395"/>
                </a:cubicBezTo>
                <a:cubicBezTo>
                  <a:pt x="4579468" y="2067687"/>
                  <a:pt x="4559647" y="2074807"/>
                  <a:pt x="4565808" y="2091285"/>
                </a:cubicBezTo>
                <a:cubicBezTo>
                  <a:pt x="4549388" y="2080508"/>
                  <a:pt x="4526302" y="2050912"/>
                  <a:pt x="4508220" y="2090357"/>
                </a:cubicBezTo>
                <a:cubicBezTo>
                  <a:pt x="4514649" y="2097502"/>
                  <a:pt x="4520998" y="2072327"/>
                  <a:pt x="4522579" y="2092210"/>
                </a:cubicBezTo>
                <a:cubicBezTo>
                  <a:pt x="4520597" y="2091992"/>
                  <a:pt x="4518293" y="2097012"/>
                  <a:pt x="4522337" y="2098756"/>
                </a:cubicBezTo>
                <a:cubicBezTo>
                  <a:pt x="4530801" y="2102384"/>
                  <a:pt x="4521508" y="2068753"/>
                  <a:pt x="4533855" y="2080508"/>
                </a:cubicBezTo>
                <a:cubicBezTo>
                  <a:pt x="4537578" y="2113459"/>
                  <a:pt x="4564978" y="2108931"/>
                  <a:pt x="4578852" y="2125816"/>
                </a:cubicBezTo>
                <a:cubicBezTo>
                  <a:pt x="4577056" y="2107869"/>
                  <a:pt x="4586779" y="2114060"/>
                  <a:pt x="4590367" y="2107594"/>
                </a:cubicBezTo>
                <a:cubicBezTo>
                  <a:pt x="4584986" y="2123307"/>
                  <a:pt x="4606438" y="2125569"/>
                  <a:pt x="4592940" y="2134189"/>
                </a:cubicBezTo>
                <a:cubicBezTo>
                  <a:pt x="4587370" y="2109722"/>
                  <a:pt x="4582601" y="2144447"/>
                  <a:pt x="4574780" y="2138419"/>
                </a:cubicBezTo>
                <a:cubicBezTo>
                  <a:pt x="4572610" y="2107459"/>
                  <a:pt x="4550299" y="2145238"/>
                  <a:pt x="4535888" y="2120223"/>
                </a:cubicBezTo>
                <a:cubicBezTo>
                  <a:pt x="4536104" y="2130071"/>
                  <a:pt x="4533692" y="2144147"/>
                  <a:pt x="4538408" y="2146764"/>
                </a:cubicBezTo>
                <a:cubicBezTo>
                  <a:pt x="4540710" y="2145129"/>
                  <a:pt x="4552844" y="2132308"/>
                  <a:pt x="4552791" y="2148648"/>
                </a:cubicBezTo>
                <a:cubicBezTo>
                  <a:pt x="4544245" y="2149628"/>
                  <a:pt x="4538942" y="2157265"/>
                  <a:pt x="4527426" y="2151865"/>
                </a:cubicBezTo>
                <a:cubicBezTo>
                  <a:pt x="4528363" y="2140300"/>
                  <a:pt x="4524505" y="2136237"/>
                  <a:pt x="4517194" y="2137383"/>
                </a:cubicBezTo>
                <a:cubicBezTo>
                  <a:pt x="4522070" y="2118805"/>
                  <a:pt x="4520273" y="2113513"/>
                  <a:pt x="4511328" y="2103859"/>
                </a:cubicBezTo>
                <a:cubicBezTo>
                  <a:pt x="4508705" y="2124206"/>
                  <a:pt x="4518720" y="2131652"/>
                  <a:pt x="4506455" y="2136019"/>
                </a:cubicBezTo>
                <a:cubicBezTo>
                  <a:pt x="4502330" y="2107923"/>
                  <a:pt x="4492873" y="2088146"/>
                  <a:pt x="4483956" y="2067524"/>
                </a:cubicBezTo>
                <a:cubicBezTo>
                  <a:pt x="4487277" y="2088581"/>
                  <a:pt x="4477714" y="2082636"/>
                  <a:pt x="4475759" y="2092728"/>
                </a:cubicBezTo>
                <a:cubicBezTo>
                  <a:pt x="4478517" y="2094584"/>
                  <a:pt x="4482828" y="2093765"/>
                  <a:pt x="4482696" y="2100148"/>
                </a:cubicBezTo>
                <a:cubicBezTo>
                  <a:pt x="4466142" y="2091173"/>
                  <a:pt x="4487729" y="2122898"/>
                  <a:pt x="4474474" y="2125435"/>
                </a:cubicBezTo>
                <a:cubicBezTo>
                  <a:pt x="4471018" y="2080809"/>
                  <a:pt x="4463198" y="2113241"/>
                  <a:pt x="4450982" y="2082828"/>
                </a:cubicBezTo>
                <a:cubicBezTo>
                  <a:pt x="4453153" y="2104295"/>
                  <a:pt x="4453502" y="2096849"/>
                  <a:pt x="4446376" y="2108576"/>
                </a:cubicBezTo>
                <a:cubicBezTo>
                  <a:pt x="4465366" y="2111849"/>
                  <a:pt x="4449216" y="2110160"/>
                  <a:pt x="4449188" y="2128571"/>
                </a:cubicBezTo>
                <a:cubicBezTo>
                  <a:pt x="4452804" y="2129118"/>
                  <a:pt x="4453286" y="2134544"/>
                  <a:pt x="4456098" y="2136099"/>
                </a:cubicBezTo>
                <a:cubicBezTo>
                  <a:pt x="4451089" y="2117116"/>
                  <a:pt x="4472303" y="2120005"/>
                  <a:pt x="4470697" y="2131354"/>
                </a:cubicBezTo>
                <a:cubicBezTo>
                  <a:pt x="4462607" y="2133207"/>
                  <a:pt x="4466519" y="2165642"/>
                  <a:pt x="4469170" y="2170605"/>
                </a:cubicBezTo>
                <a:cubicBezTo>
                  <a:pt x="4453716" y="2156721"/>
                  <a:pt x="4443618" y="2156065"/>
                  <a:pt x="4438207" y="2133671"/>
                </a:cubicBezTo>
                <a:cubicBezTo>
                  <a:pt x="4422030" y="2137354"/>
                  <a:pt x="4406522" y="2140490"/>
                  <a:pt x="4411609" y="2169706"/>
                </a:cubicBezTo>
                <a:cubicBezTo>
                  <a:pt x="4420528" y="2171942"/>
                  <a:pt x="4420877" y="2156174"/>
                  <a:pt x="4426689" y="2151839"/>
                </a:cubicBezTo>
                <a:cubicBezTo>
                  <a:pt x="4441019" y="2169760"/>
                  <a:pt x="4456286" y="2176716"/>
                  <a:pt x="4464831" y="2189671"/>
                </a:cubicBezTo>
                <a:cubicBezTo>
                  <a:pt x="4455268" y="2177942"/>
                  <a:pt x="4453823" y="2216568"/>
                  <a:pt x="4460223" y="2215340"/>
                </a:cubicBezTo>
                <a:cubicBezTo>
                  <a:pt x="4471285" y="2207839"/>
                  <a:pt x="4487355" y="2188744"/>
                  <a:pt x="4485533" y="2212012"/>
                </a:cubicBezTo>
                <a:cubicBezTo>
                  <a:pt x="4492901" y="2175951"/>
                  <a:pt x="4516204" y="2193818"/>
                  <a:pt x="4519845" y="2164032"/>
                </a:cubicBezTo>
                <a:cubicBezTo>
                  <a:pt x="4532435" y="2162503"/>
                  <a:pt x="4531712" y="2182034"/>
                  <a:pt x="4536692" y="2192481"/>
                </a:cubicBezTo>
                <a:cubicBezTo>
                  <a:pt x="4537738" y="2175759"/>
                  <a:pt x="4550459" y="2183698"/>
                  <a:pt x="4555414" y="2175241"/>
                </a:cubicBezTo>
                <a:cubicBezTo>
                  <a:pt x="4548961" y="2162394"/>
                  <a:pt x="4559298" y="2153474"/>
                  <a:pt x="4563825" y="2143491"/>
                </a:cubicBezTo>
                <a:cubicBezTo>
                  <a:pt x="4563476" y="2163649"/>
                  <a:pt x="4589217" y="2134490"/>
                  <a:pt x="4577888" y="2151810"/>
                </a:cubicBezTo>
                <a:cubicBezTo>
                  <a:pt x="4573549" y="2154485"/>
                  <a:pt x="4569530" y="2157784"/>
                  <a:pt x="4566637" y="2163514"/>
                </a:cubicBezTo>
                <a:cubicBezTo>
                  <a:pt x="4578048" y="2161796"/>
                  <a:pt x="4580298" y="2174669"/>
                  <a:pt x="4587609" y="2179388"/>
                </a:cubicBezTo>
                <a:cubicBezTo>
                  <a:pt x="4588146" y="2201648"/>
                  <a:pt x="4571353" y="2187598"/>
                  <a:pt x="4575343" y="2217195"/>
                </a:cubicBezTo>
                <a:cubicBezTo>
                  <a:pt x="4581850" y="2214386"/>
                  <a:pt x="4590342" y="2215749"/>
                  <a:pt x="4593745" y="2206365"/>
                </a:cubicBezTo>
                <a:cubicBezTo>
                  <a:pt x="4585334" y="2201482"/>
                  <a:pt x="4603573" y="2195018"/>
                  <a:pt x="4601939" y="2181215"/>
                </a:cubicBezTo>
                <a:cubicBezTo>
                  <a:pt x="4616938" y="2191473"/>
                  <a:pt x="4619671" y="2183045"/>
                  <a:pt x="4637750" y="2185854"/>
                </a:cubicBezTo>
                <a:cubicBezTo>
                  <a:pt x="4636920" y="2220440"/>
                  <a:pt x="4621519" y="2187707"/>
                  <a:pt x="4604993" y="2194800"/>
                </a:cubicBezTo>
                <a:cubicBezTo>
                  <a:pt x="4603011" y="2244718"/>
                  <a:pt x="4573201" y="2236262"/>
                  <a:pt x="4565861" y="2274968"/>
                </a:cubicBezTo>
                <a:cubicBezTo>
                  <a:pt x="4554023" y="2267302"/>
                  <a:pt x="4556621" y="2243980"/>
                  <a:pt x="4544647" y="2265638"/>
                </a:cubicBezTo>
                <a:cubicBezTo>
                  <a:pt x="4545077" y="2254810"/>
                  <a:pt x="4545505" y="2243900"/>
                  <a:pt x="4545907" y="2233069"/>
                </a:cubicBezTo>
                <a:cubicBezTo>
                  <a:pt x="4557318" y="2231296"/>
                  <a:pt x="4553219" y="2254154"/>
                  <a:pt x="4566851" y="2248891"/>
                </a:cubicBezTo>
                <a:cubicBezTo>
                  <a:pt x="4571915" y="2242943"/>
                  <a:pt x="4580458" y="2244418"/>
                  <a:pt x="4581985" y="2231216"/>
                </a:cubicBezTo>
                <a:cubicBezTo>
                  <a:pt x="4572342" y="2227860"/>
                  <a:pt x="4569609" y="2219950"/>
                  <a:pt x="4553862" y="2214386"/>
                </a:cubicBezTo>
                <a:cubicBezTo>
                  <a:pt x="4554692" y="2237379"/>
                  <a:pt x="4536076" y="2219458"/>
                  <a:pt x="4534926" y="2238198"/>
                </a:cubicBezTo>
                <a:cubicBezTo>
                  <a:pt x="4541298" y="2191553"/>
                  <a:pt x="4566558" y="2216594"/>
                  <a:pt x="4580433" y="2178543"/>
                </a:cubicBezTo>
                <a:cubicBezTo>
                  <a:pt x="4561711" y="2186616"/>
                  <a:pt x="4536344" y="2190218"/>
                  <a:pt x="4516980" y="2235878"/>
                </a:cubicBezTo>
                <a:cubicBezTo>
                  <a:pt x="4510310" y="2233424"/>
                  <a:pt x="4519471" y="2225406"/>
                  <a:pt x="4513898" y="2222350"/>
                </a:cubicBezTo>
                <a:cubicBezTo>
                  <a:pt x="4513631" y="2228925"/>
                  <a:pt x="4507338" y="2229770"/>
                  <a:pt x="4506747" y="2221422"/>
                </a:cubicBezTo>
                <a:cubicBezTo>
                  <a:pt x="4513631" y="2225460"/>
                  <a:pt x="4525765" y="2206201"/>
                  <a:pt x="4518293" y="2203229"/>
                </a:cubicBezTo>
                <a:cubicBezTo>
                  <a:pt x="4508705" y="2211356"/>
                  <a:pt x="4495176" y="2211138"/>
                  <a:pt x="4488588" y="2225678"/>
                </a:cubicBezTo>
                <a:cubicBezTo>
                  <a:pt x="4489071" y="2239263"/>
                  <a:pt x="4501685" y="2233507"/>
                  <a:pt x="4502166" y="2247090"/>
                </a:cubicBezTo>
                <a:cubicBezTo>
                  <a:pt x="4496731" y="2249736"/>
                  <a:pt x="4492741" y="2255546"/>
                  <a:pt x="4487331" y="2258330"/>
                </a:cubicBezTo>
                <a:cubicBezTo>
                  <a:pt x="4487491" y="2245237"/>
                  <a:pt x="4478999" y="2214984"/>
                  <a:pt x="4470160" y="2236371"/>
                </a:cubicBezTo>
                <a:cubicBezTo>
                  <a:pt x="4491267" y="2248673"/>
                  <a:pt x="4434485" y="2245999"/>
                  <a:pt x="4446886" y="2279304"/>
                </a:cubicBezTo>
                <a:cubicBezTo>
                  <a:pt x="4437617" y="2275458"/>
                  <a:pt x="4437699" y="2257047"/>
                  <a:pt x="4422351" y="2262967"/>
                </a:cubicBezTo>
                <a:cubicBezTo>
                  <a:pt x="4429850" y="2291415"/>
                  <a:pt x="4417048" y="2274041"/>
                  <a:pt x="4410540" y="2287678"/>
                </a:cubicBezTo>
                <a:cubicBezTo>
                  <a:pt x="4449402" y="2302655"/>
                  <a:pt x="4505544" y="2318666"/>
                  <a:pt x="4519042" y="2275487"/>
                </a:cubicBezTo>
                <a:cubicBezTo>
                  <a:pt x="4541971" y="2283915"/>
                  <a:pt x="4551584" y="2280040"/>
                  <a:pt x="4565324" y="2288142"/>
                </a:cubicBezTo>
                <a:cubicBezTo>
                  <a:pt x="4564843" y="2297117"/>
                  <a:pt x="4566451" y="2302735"/>
                  <a:pt x="4568164" y="2308111"/>
                </a:cubicBezTo>
                <a:cubicBezTo>
                  <a:pt x="4555816" y="2305765"/>
                  <a:pt x="4558924" y="2335877"/>
                  <a:pt x="4548961" y="2338495"/>
                </a:cubicBezTo>
                <a:cubicBezTo>
                  <a:pt x="4552200" y="2319431"/>
                  <a:pt x="4554557" y="2306856"/>
                  <a:pt x="4550513" y="2299353"/>
                </a:cubicBezTo>
                <a:cubicBezTo>
                  <a:pt x="4540924" y="2303500"/>
                  <a:pt x="4531631" y="2277013"/>
                  <a:pt x="4525444" y="2296080"/>
                </a:cubicBezTo>
                <a:cubicBezTo>
                  <a:pt x="4529381" y="2304153"/>
                  <a:pt x="4537817" y="2305109"/>
                  <a:pt x="4546683" y="2305381"/>
                </a:cubicBezTo>
                <a:cubicBezTo>
                  <a:pt x="4541245" y="2329603"/>
                  <a:pt x="4520301" y="2358080"/>
                  <a:pt x="4505730" y="2339477"/>
                </a:cubicBezTo>
                <a:cubicBezTo>
                  <a:pt x="4514916" y="2339915"/>
                  <a:pt x="4524184" y="2340651"/>
                  <a:pt x="4524398" y="2322186"/>
                </a:cubicBezTo>
                <a:cubicBezTo>
                  <a:pt x="4477312" y="2325431"/>
                  <a:pt x="4420368" y="2287706"/>
                  <a:pt x="4414637" y="2366975"/>
                </a:cubicBezTo>
                <a:cubicBezTo>
                  <a:pt x="4408744" y="2341470"/>
                  <a:pt x="4398485" y="2402652"/>
                  <a:pt x="4389326" y="2370274"/>
                </a:cubicBezTo>
                <a:cubicBezTo>
                  <a:pt x="4392943" y="2363756"/>
                  <a:pt x="4402586" y="2370002"/>
                  <a:pt x="4400845" y="2352080"/>
                </a:cubicBezTo>
                <a:cubicBezTo>
                  <a:pt x="4383702" y="2347144"/>
                  <a:pt x="4405155" y="2350254"/>
                  <a:pt x="4401593" y="2332469"/>
                </a:cubicBezTo>
                <a:cubicBezTo>
                  <a:pt x="4394442" y="2331568"/>
                  <a:pt x="4387237" y="2330585"/>
                  <a:pt x="4380058" y="2329714"/>
                </a:cubicBezTo>
                <a:cubicBezTo>
                  <a:pt x="4380140" y="2301535"/>
                  <a:pt x="4397791" y="2310427"/>
                  <a:pt x="4399770" y="2286289"/>
                </a:cubicBezTo>
                <a:cubicBezTo>
                  <a:pt x="4373577" y="2303881"/>
                  <a:pt x="4329999" y="2380148"/>
                  <a:pt x="4326867" y="2309583"/>
                </a:cubicBezTo>
                <a:cubicBezTo>
                  <a:pt x="4324482" y="2309365"/>
                  <a:pt x="4322069" y="2308981"/>
                  <a:pt x="4319688" y="2308709"/>
                </a:cubicBezTo>
                <a:cubicBezTo>
                  <a:pt x="4314438" y="2324285"/>
                  <a:pt x="4329169" y="2337215"/>
                  <a:pt x="4318428" y="2341361"/>
                </a:cubicBezTo>
                <a:cubicBezTo>
                  <a:pt x="4315669" y="2331350"/>
                  <a:pt x="4313875" y="2319949"/>
                  <a:pt x="4304874" y="2319920"/>
                </a:cubicBezTo>
                <a:cubicBezTo>
                  <a:pt x="4304179" y="2348916"/>
                  <a:pt x="4287678" y="2312200"/>
                  <a:pt x="4279296" y="2329631"/>
                </a:cubicBezTo>
                <a:cubicBezTo>
                  <a:pt x="4292099" y="2360947"/>
                  <a:pt x="4321453" y="2361273"/>
                  <a:pt x="4346525" y="2358135"/>
                </a:cubicBezTo>
                <a:cubicBezTo>
                  <a:pt x="4347034" y="2365529"/>
                  <a:pt x="4350142" y="2368828"/>
                  <a:pt x="4353220" y="2372155"/>
                </a:cubicBezTo>
                <a:cubicBezTo>
                  <a:pt x="4358820" y="2398671"/>
                  <a:pt x="4337553" y="2404126"/>
                  <a:pt x="4347836" y="2417382"/>
                </a:cubicBezTo>
                <a:cubicBezTo>
                  <a:pt x="4355684" y="2405381"/>
                  <a:pt x="4351722" y="2404833"/>
                  <a:pt x="4358578" y="2418691"/>
                </a:cubicBezTo>
                <a:cubicBezTo>
                  <a:pt x="4363453" y="2400715"/>
                  <a:pt x="4374139" y="2394905"/>
                  <a:pt x="4388227" y="2396351"/>
                </a:cubicBezTo>
                <a:cubicBezTo>
                  <a:pt x="4388629" y="2431784"/>
                  <a:pt x="4375559" y="2395122"/>
                  <a:pt x="4369558" y="2413591"/>
                </a:cubicBezTo>
                <a:cubicBezTo>
                  <a:pt x="4404245" y="2450496"/>
                  <a:pt x="4420799" y="2408708"/>
                  <a:pt x="4455535" y="2424802"/>
                </a:cubicBezTo>
                <a:cubicBezTo>
                  <a:pt x="4459287" y="2454834"/>
                  <a:pt x="4475062" y="2442014"/>
                  <a:pt x="4471662" y="2472782"/>
                </a:cubicBezTo>
                <a:cubicBezTo>
                  <a:pt x="4476535" y="2448234"/>
                  <a:pt x="4488936" y="2433749"/>
                  <a:pt x="4473695" y="2420547"/>
                </a:cubicBezTo>
                <a:cubicBezTo>
                  <a:pt x="4485964" y="2415965"/>
                  <a:pt x="4498845" y="2441412"/>
                  <a:pt x="4490598" y="2449050"/>
                </a:cubicBezTo>
                <a:cubicBezTo>
                  <a:pt x="4485266" y="2443540"/>
                  <a:pt x="4497991" y="2466427"/>
                  <a:pt x="4479080" y="2467189"/>
                </a:cubicBezTo>
                <a:cubicBezTo>
                  <a:pt x="4483661" y="2478320"/>
                  <a:pt x="4490730" y="2485494"/>
                  <a:pt x="4499756" y="2489612"/>
                </a:cubicBezTo>
                <a:cubicBezTo>
                  <a:pt x="4506989" y="2478074"/>
                  <a:pt x="4498097" y="2477555"/>
                  <a:pt x="4501045" y="2457042"/>
                </a:cubicBezTo>
                <a:cubicBezTo>
                  <a:pt x="4515479" y="2455324"/>
                  <a:pt x="4511972" y="2454834"/>
                  <a:pt x="4526113" y="2460290"/>
                </a:cubicBezTo>
                <a:cubicBezTo>
                  <a:pt x="4534657" y="2469128"/>
                  <a:pt x="4517838" y="2483939"/>
                  <a:pt x="4528417" y="2493404"/>
                </a:cubicBezTo>
                <a:cubicBezTo>
                  <a:pt x="4535834" y="2480746"/>
                  <a:pt x="4544380" y="2470353"/>
                  <a:pt x="4554745" y="2464082"/>
                </a:cubicBezTo>
                <a:cubicBezTo>
                  <a:pt x="4570655" y="2506688"/>
                  <a:pt x="4601939" y="2483066"/>
                  <a:pt x="4625911" y="2486284"/>
                </a:cubicBezTo>
                <a:cubicBezTo>
                  <a:pt x="4624572" y="2470955"/>
                  <a:pt x="4633439" y="2442040"/>
                  <a:pt x="4637643" y="2461734"/>
                </a:cubicBezTo>
                <a:cubicBezTo>
                  <a:pt x="4631589" y="2470081"/>
                  <a:pt x="4627627" y="2482957"/>
                  <a:pt x="4625377" y="2499432"/>
                </a:cubicBezTo>
                <a:cubicBezTo>
                  <a:pt x="4638739" y="2489640"/>
                  <a:pt x="4641444" y="2479520"/>
                  <a:pt x="4654304" y="2496622"/>
                </a:cubicBezTo>
                <a:cubicBezTo>
                  <a:pt x="4655159" y="2462143"/>
                  <a:pt x="4672515" y="2498888"/>
                  <a:pt x="4680416" y="2473735"/>
                </a:cubicBezTo>
                <a:cubicBezTo>
                  <a:pt x="4681943" y="2483501"/>
                  <a:pt x="4674873" y="2506986"/>
                  <a:pt x="4682666" y="2506932"/>
                </a:cubicBezTo>
                <a:cubicBezTo>
                  <a:pt x="4685050" y="2507207"/>
                  <a:pt x="4687460" y="2507505"/>
                  <a:pt x="4689844" y="2507780"/>
                </a:cubicBezTo>
                <a:cubicBezTo>
                  <a:pt x="4691721" y="2484403"/>
                  <a:pt x="4684434" y="2475537"/>
                  <a:pt x="4684702" y="2454643"/>
                </a:cubicBezTo>
                <a:cubicBezTo>
                  <a:pt x="4698683" y="2446788"/>
                  <a:pt x="4684274" y="2483910"/>
                  <a:pt x="4698284" y="2476110"/>
                </a:cubicBezTo>
                <a:cubicBezTo>
                  <a:pt x="4700479" y="2494958"/>
                  <a:pt x="4692524" y="2492338"/>
                  <a:pt x="4693436" y="2508352"/>
                </a:cubicBezTo>
                <a:cubicBezTo>
                  <a:pt x="4709236" y="2503933"/>
                  <a:pt x="4726862" y="2529492"/>
                  <a:pt x="4744057" y="2501752"/>
                </a:cubicBezTo>
                <a:cubicBezTo>
                  <a:pt x="4746681" y="2527365"/>
                  <a:pt x="4758039" y="2515798"/>
                  <a:pt x="4764816" y="2524146"/>
                </a:cubicBezTo>
                <a:cubicBezTo>
                  <a:pt x="4770681" y="2520108"/>
                  <a:pt x="4765243" y="2492095"/>
                  <a:pt x="4776547" y="2499432"/>
                </a:cubicBezTo>
                <a:cubicBezTo>
                  <a:pt x="4775259" y="2511706"/>
                  <a:pt x="4780029" y="2514381"/>
                  <a:pt x="4779117" y="2525999"/>
                </a:cubicBezTo>
                <a:cubicBezTo>
                  <a:pt x="4774697" y="2526219"/>
                  <a:pt x="4770546" y="2526901"/>
                  <a:pt x="4771457" y="2538221"/>
                </a:cubicBezTo>
                <a:cubicBezTo>
                  <a:pt x="4780993" y="2585083"/>
                  <a:pt x="4816427" y="2555323"/>
                  <a:pt x="4835658" y="2553141"/>
                </a:cubicBezTo>
                <a:cubicBezTo>
                  <a:pt x="4840452" y="2552540"/>
                  <a:pt x="4869247" y="2587237"/>
                  <a:pt x="4857676" y="2542829"/>
                </a:cubicBezTo>
                <a:cubicBezTo>
                  <a:pt x="4866834" y="2550767"/>
                  <a:pt x="4880602" y="2556223"/>
                  <a:pt x="4879933" y="2525999"/>
                </a:cubicBezTo>
                <a:cubicBezTo>
                  <a:pt x="4872298" y="2528837"/>
                  <a:pt x="4869087" y="2540893"/>
                  <a:pt x="4857889" y="2536311"/>
                </a:cubicBezTo>
                <a:cubicBezTo>
                  <a:pt x="4858640" y="2516752"/>
                  <a:pt x="4849479" y="2512880"/>
                  <a:pt x="4848731" y="2495695"/>
                </a:cubicBezTo>
                <a:cubicBezTo>
                  <a:pt x="4864720" y="2502705"/>
                  <a:pt x="4843909" y="2477037"/>
                  <a:pt x="4859951" y="2484019"/>
                </a:cubicBezTo>
                <a:cubicBezTo>
                  <a:pt x="4870881" y="2487811"/>
                  <a:pt x="4849240" y="2516044"/>
                  <a:pt x="4861986" y="2523682"/>
                </a:cubicBezTo>
                <a:cubicBezTo>
                  <a:pt x="4867023" y="2517734"/>
                  <a:pt x="4875568" y="2519289"/>
                  <a:pt x="4877121" y="2506007"/>
                </a:cubicBezTo>
                <a:cubicBezTo>
                  <a:pt x="4872112" y="2503659"/>
                  <a:pt x="4873558" y="2491084"/>
                  <a:pt x="4870721" y="2485494"/>
                </a:cubicBezTo>
                <a:cubicBezTo>
                  <a:pt x="4877495" y="2482710"/>
                  <a:pt x="4897050" y="2471038"/>
                  <a:pt x="4899619" y="2482685"/>
                </a:cubicBezTo>
                <a:cubicBezTo>
                  <a:pt x="4896993" y="2493676"/>
                  <a:pt x="4882638" y="2479984"/>
                  <a:pt x="4881192" y="2493378"/>
                </a:cubicBezTo>
                <a:cubicBezTo>
                  <a:pt x="4880253" y="2505732"/>
                  <a:pt x="4886924" y="2547494"/>
                  <a:pt x="4884246" y="2506906"/>
                </a:cubicBezTo>
                <a:cubicBezTo>
                  <a:pt x="4897505" y="2506414"/>
                  <a:pt x="4886094" y="2544876"/>
                  <a:pt x="4904788" y="2535873"/>
                </a:cubicBezTo>
                <a:cubicBezTo>
                  <a:pt x="4906582" y="2524745"/>
                  <a:pt x="4900047" y="2518390"/>
                  <a:pt x="4905514" y="2516262"/>
                </a:cubicBezTo>
                <a:cubicBezTo>
                  <a:pt x="4917242" y="2517027"/>
                  <a:pt x="4903638" y="2533201"/>
                  <a:pt x="4915234" y="2543840"/>
                </a:cubicBezTo>
                <a:cubicBezTo>
                  <a:pt x="4924503" y="2535901"/>
                  <a:pt x="4924475" y="2526437"/>
                  <a:pt x="4926995" y="2519017"/>
                </a:cubicBezTo>
                <a:cubicBezTo>
                  <a:pt x="4939100" y="2539146"/>
                  <a:pt x="4970411" y="2509169"/>
                  <a:pt x="4951073" y="2548393"/>
                </a:cubicBezTo>
                <a:cubicBezTo>
                  <a:pt x="4957555" y="2545667"/>
                  <a:pt x="4966044" y="2547030"/>
                  <a:pt x="4969472" y="2537729"/>
                </a:cubicBezTo>
                <a:cubicBezTo>
                  <a:pt x="4959267" y="2530664"/>
                  <a:pt x="4965831" y="2527390"/>
                  <a:pt x="4966902" y="2511133"/>
                </a:cubicBezTo>
                <a:cubicBezTo>
                  <a:pt x="4986721" y="2517516"/>
                  <a:pt x="4998883" y="2507696"/>
                  <a:pt x="5013989" y="2504151"/>
                </a:cubicBezTo>
                <a:cubicBezTo>
                  <a:pt x="5018353" y="2519590"/>
                  <a:pt x="5003785" y="2527419"/>
                  <a:pt x="5012971" y="2530200"/>
                </a:cubicBezTo>
                <a:cubicBezTo>
                  <a:pt x="5014523" y="2513533"/>
                  <a:pt x="5018784" y="2539965"/>
                  <a:pt x="5027326" y="2532027"/>
                </a:cubicBezTo>
                <a:cubicBezTo>
                  <a:pt x="5028319" y="2522428"/>
                  <a:pt x="5026978" y="2507834"/>
                  <a:pt x="5031879" y="2506414"/>
                </a:cubicBezTo>
                <a:cubicBezTo>
                  <a:pt x="5046611" y="2509005"/>
                  <a:pt x="5064074" y="2522207"/>
                  <a:pt x="5068199" y="2497985"/>
                </a:cubicBezTo>
                <a:cubicBezTo>
                  <a:pt x="5063166" y="2493785"/>
                  <a:pt x="5049451" y="2503278"/>
                  <a:pt x="5050576" y="2489148"/>
                </a:cubicBezTo>
                <a:cubicBezTo>
                  <a:pt x="5065710" y="2471281"/>
                  <a:pt x="5074495" y="2508871"/>
                  <a:pt x="5086412" y="2493839"/>
                </a:cubicBezTo>
                <a:cubicBezTo>
                  <a:pt x="5086066" y="2502513"/>
                  <a:pt x="5085743" y="2511271"/>
                  <a:pt x="5085394" y="2519890"/>
                </a:cubicBezTo>
                <a:cubicBezTo>
                  <a:pt x="5100154" y="2519807"/>
                  <a:pt x="5111858" y="2546185"/>
                  <a:pt x="5114830" y="2504097"/>
                </a:cubicBezTo>
                <a:cubicBezTo>
                  <a:pt x="5099618" y="2516671"/>
                  <a:pt x="5086949" y="2479792"/>
                  <a:pt x="5095065" y="2455570"/>
                </a:cubicBezTo>
                <a:cubicBezTo>
                  <a:pt x="5105430" y="2456143"/>
                  <a:pt x="5118421" y="2462171"/>
                  <a:pt x="5123992" y="2452761"/>
                </a:cubicBezTo>
                <a:cubicBezTo>
                  <a:pt x="5132456" y="2462661"/>
                  <a:pt x="5116787" y="2471611"/>
                  <a:pt x="5126536" y="2479328"/>
                </a:cubicBezTo>
                <a:cubicBezTo>
                  <a:pt x="5139339" y="2469700"/>
                  <a:pt x="5170488" y="2508407"/>
                  <a:pt x="5187202" y="2493839"/>
                </a:cubicBezTo>
                <a:cubicBezTo>
                  <a:pt x="5183291" y="2506823"/>
                  <a:pt x="5168508" y="2496977"/>
                  <a:pt x="5168266" y="2517571"/>
                </a:cubicBezTo>
                <a:cubicBezTo>
                  <a:pt x="5192559" y="2541847"/>
                  <a:pt x="5223227" y="2502215"/>
                  <a:pt x="5240450" y="2513833"/>
                </a:cubicBezTo>
                <a:cubicBezTo>
                  <a:pt x="5234798" y="2520764"/>
                  <a:pt x="5225451" y="2519999"/>
                  <a:pt x="5221754" y="2531073"/>
                </a:cubicBezTo>
                <a:cubicBezTo>
                  <a:pt x="5238201" y="2541684"/>
                  <a:pt x="5254457" y="2522153"/>
                  <a:pt x="5279554" y="2525535"/>
                </a:cubicBezTo>
                <a:cubicBezTo>
                  <a:pt x="5284323" y="2526165"/>
                  <a:pt x="5282420" y="2537373"/>
                  <a:pt x="5286224" y="2539447"/>
                </a:cubicBezTo>
                <a:cubicBezTo>
                  <a:pt x="5301518" y="2539175"/>
                  <a:pt x="5322007" y="2507559"/>
                  <a:pt x="5327926" y="2485821"/>
                </a:cubicBezTo>
                <a:cubicBezTo>
                  <a:pt x="5330738" y="2529355"/>
                  <a:pt x="5310382" y="2524255"/>
                  <a:pt x="5300554" y="2541357"/>
                </a:cubicBezTo>
                <a:cubicBezTo>
                  <a:pt x="5318472" y="2558786"/>
                  <a:pt x="5324819" y="2524664"/>
                  <a:pt x="5339953" y="2546486"/>
                </a:cubicBezTo>
                <a:cubicBezTo>
                  <a:pt x="5336899" y="2556523"/>
                  <a:pt x="5322544" y="2542695"/>
                  <a:pt x="5324872" y="2564270"/>
                </a:cubicBezTo>
                <a:cubicBezTo>
                  <a:pt x="5295329" y="2550441"/>
                  <a:pt x="5263993" y="2530936"/>
                  <a:pt x="5241977" y="2566561"/>
                </a:cubicBezTo>
                <a:cubicBezTo>
                  <a:pt x="5266270" y="2556085"/>
                  <a:pt x="5250573" y="2571799"/>
                  <a:pt x="5262732" y="2588927"/>
                </a:cubicBezTo>
                <a:cubicBezTo>
                  <a:pt x="5273610" y="2587947"/>
                  <a:pt x="5291474" y="2565034"/>
                  <a:pt x="5295732" y="2573488"/>
                </a:cubicBezTo>
                <a:cubicBezTo>
                  <a:pt x="5292866" y="2574634"/>
                  <a:pt x="5291367" y="2578480"/>
                  <a:pt x="5291607" y="2586117"/>
                </a:cubicBezTo>
                <a:cubicBezTo>
                  <a:pt x="5302266" y="2602266"/>
                  <a:pt x="5323078" y="2572781"/>
                  <a:pt x="5320266" y="2589883"/>
                </a:cubicBezTo>
                <a:cubicBezTo>
                  <a:pt x="5314105" y="2588709"/>
                  <a:pt x="5310891" y="2593755"/>
                  <a:pt x="5308990" y="2601530"/>
                </a:cubicBezTo>
                <a:cubicBezTo>
                  <a:pt x="5340408" y="2619506"/>
                  <a:pt x="5358301" y="2591518"/>
                  <a:pt x="5376540" y="2623435"/>
                </a:cubicBezTo>
                <a:cubicBezTo>
                  <a:pt x="5380611" y="2580227"/>
                  <a:pt x="5431048" y="2634371"/>
                  <a:pt x="5435359" y="2591656"/>
                </a:cubicBezTo>
                <a:cubicBezTo>
                  <a:pt x="5399868" y="2586965"/>
                  <a:pt x="5381388" y="2592446"/>
                  <a:pt x="5356586" y="2581455"/>
                </a:cubicBezTo>
                <a:cubicBezTo>
                  <a:pt x="5363095" y="2565687"/>
                  <a:pt x="5345416" y="2568388"/>
                  <a:pt x="5339416" y="2559579"/>
                </a:cubicBezTo>
                <a:cubicBezTo>
                  <a:pt x="5359049" y="2529764"/>
                  <a:pt x="5385941" y="2569233"/>
                  <a:pt x="5403378" y="2580963"/>
                </a:cubicBezTo>
                <a:cubicBezTo>
                  <a:pt x="5403914" y="2572589"/>
                  <a:pt x="5408360" y="2572480"/>
                  <a:pt x="5407717" y="2561896"/>
                </a:cubicBezTo>
                <a:cubicBezTo>
                  <a:pt x="5394244" y="2564759"/>
                  <a:pt x="5392824" y="2548639"/>
                  <a:pt x="5379352" y="2551612"/>
                </a:cubicBezTo>
                <a:cubicBezTo>
                  <a:pt x="5383129" y="2540647"/>
                  <a:pt x="5380611" y="2516534"/>
                  <a:pt x="5391351" y="2520354"/>
                </a:cubicBezTo>
                <a:cubicBezTo>
                  <a:pt x="5391674" y="2532737"/>
                  <a:pt x="5386772" y="2534238"/>
                  <a:pt x="5386798" y="2545993"/>
                </a:cubicBezTo>
                <a:cubicBezTo>
                  <a:pt x="5396308" y="2547168"/>
                  <a:pt x="5405869" y="2548448"/>
                  <a:pt x="5415430" y="2549676"/>
                </a:cubicBezTo>
                <a:cubicBezTo>
                  <a:pt x="5424111" y="2506170"/>
                  <a:pt x="5415860" y="2507834"/>
                  <a:pt x="5415162" y="2464380"/>
                </a:cubicBezTo>
                <a:cubicBezTo>
                  <a:pt x="5410582" y="2464162"/>
                  <a:pt x="5409859" y="2472126"/>
                  <a:pt x="5404154" y="2469508"/>
                </a:cubicBezTo>
                <a:cubicBezTo>
                  <a:pt x="5407717" y="2423027"/>
                  <a:pt x="5386826" y="2415172"/>
                  <a:pt x="5374721" y="2393487"/>
                </a:cubicBezTo>
                <a:cubicBezTo>
                  <a:pt x="5387684" y="2375976"/>
                  <a:pt x="5386852" y="2419728"/>
                  <a:pt x="5406432" y="2410781"/>
                </a:cubicBezTo>
                <a:cubicBezTo>
                  <a:pt x="5406218" y="2402926"/>
                  <a:pt x="5400647" y="2395151"/>
                  <a:pt x="5407235" y="2391168"/>
                </a:cubicBezTo>
                <a:cubicBezTo>
                  <a:pt x="5404637" y="2411518"/>
                  <a:pt x="5424912" y="2395804"/>
                  <a:pt x="5420573" y="2419101"/>
                </a:cubicBezTo>
                <a:cubicBezTo>
                  <a:pt x="5411653" y="2416999"/>
                  <a:pt x="5405548" y="2420627"/>
                  <a:pt x="5402146" y="2429848"/>
                </a:cubicBezTo>
                <a:cubicBezTo>
                  <a:pt x="5406887" y="2430585"/>
                  <a:pt x="5404986" y="2441713"/>
                  <a:pt x="5408788" y="2443841"/>
                </a:cubicBezTo>
                <a:cubicBezTo>
                  <a:pt x="5420010" y="2450906"/>
                  <a:pt x="5420278" y="2435058"/>
                  <a:pt x="5427243" y="2433067"/>
                </a:cubicBezTo>
                <a:cubicBezTo>
                  <a:pt x="5427831" y="2438305"/>
                  <a:pt x="5426815" y="2446077"/>
                  <a:pt x="5430269" y="2446595"/>
                </a:cubicBezTo>
                <a:cubicBezTo>
                  <a:pt x="5431233" y="2472865"/>
                  <a:pt x="5417868" y="2438004"/>
                  <a:pt x="5418565" y="2471390"/>
                </a:cubicBezTo>
                <a:cubicBezTo>
                  <a:pt x="5432653" y="2513315"/>
                  <a:pt x="5418188" y="2562251"/>
                  <a:pt x="5451535" y="2547849"/>
                </a:cubicBezTo>
                <a:cubicBezTo>
                  <a:pt x="5461231" y="2514899"/>
                  <a:pt x="5475643" y="2532136"/>
                  <a:pt x="5495034" y="2540349"/>
                </a:cubicBezTo>
                <a:cubicBezTo>
                  <a:pt x="5495543" y="2531374"/>
                  <a:pt x="5493909" y="2525864"/>
                  <a:pt x="5492194" y="2520300"/>
                </a:cubicBezTo>
                <a:cubicBezTo>
                  <a:pt x="5500150" y="2518799"/>
                  <a:pt x="5531247" y="2504286"/>
                  <a:pt x="5531354" y="2532001"/>
                </a:cubicBezTo>
                <a:cubicBezTo>
                  <a:pt x="5530283" y="2546457"/>
                  <a:pt x="5522676" y="2522316"/>
                  <a:pt x="5513433" y="2529681"/>
                </a:cubicBezTo>
                <a:cubicBezTo>
                  <a:pt x="5515793" y="2550985"/>
                  <a:pt x="5501303" y="2537018"/>
                  <a:pt x="5501705" y="2554341"/>
                </a:cubicBezTo>
                <a:cubicBezTo>
                  <a:pt x="5532425" y="2565006"/>
                  <a:pt x="5537245" y="2552268"/>
                  <a:pt x="5542655" y="2520354"/>
                </a:cubicBezTo>
                <a:cubicBezTo>
                  <a:pt x="5576163" y="2523983"/>
                  <a:pt x="5593626" y="2507588"/>
                  <a:pt x="5640364" y="2506769"/>
                </a:cubicBezTo>
                <a:cubicBezTo>
                  <a:pt x="5644703" y="2522262"/>
                  <a:pt x="5630160" y="2530120"/>
                  <a:pt x="5639346" y="2532929"/>
                </a:cubicBezTo>
                <a:cubicBezTo>
                  <a:pt x="5651747" y="2523055"/>
                  <a:pt x="5655096" y="2538276"/>
                  <a:pt x="5671540" y="2537018"/>
                </a:cubicBezTo>
                <a:cubicBezTo>
                  <a:pt x="5667953" y="2527144"/>
                  <a:pt x="5668327" y="2520655"/>
                  <a:pt x="5675935" y="2517954"/>
                </a:cubicBezTo>
                <a:cubicBezTo>
                  <a:pt x="5686917" y="2541412"/>
                  <a:pt x="5694174" y="2497249"/>
                  <a:pt x="5696908" y="2533828"/>
                </a:cubicBezTo>
                <a:cubicBezTo>
                  <a:pt x="5706095" y="2532001"/>
                  <a:pt x="5707836" y="2514489"/>
                  <a:pt x="5712494" y="2502977"/>
                </a:cubicBezTo>
                <a:cubicBezTo>
                  <a:pt x="5715816" y="2512089"/>
                  <a:pt x="5715067" y="2527608"/>
                  <a:pt x="5718413" y="2536558"/>
                </a:cubicBezTo>
                <a:cubicBezTo>
                  <a:pt x="5703871" y="2541357"/>
                  <a:pt x="5686621" y="2553849"/>
                  <a:pt x="5688230" y="2572016"/>
                </a:cubicBezTo>
                <a:cubicBezTo>
                  <a:pt x="5681051" y="2564679"/>
                  <a:pt x="5657802" y="2551094"/>
                  <a:pt x="5652632" y="2560833"/>
                </a:cubicBezTo>
                <a:cubicBezTo>
                  <a:pt x="5657452" y="2578838"/>
                  <a:pt x="5681526" y="2586215"/>
                  <a:pt x="5700580" y="2582369"/>
                </a:cubicBezTo>
                <a:lnTo>
                  <a:pt x="5702231" y="2581289"/>
                </a:lnTo>
                <a:lnTo>
                  <a:pt x="5701246" y="2606550"/>
                </a:lnTo>
                <a:cubicBezTo>
                  <a:pt x="5712362" y="2611324"/>
                  <a:pt x="5716459" y="2593019"/>
                  <a:pt x="5718870" y="2615413"/>
                </a:cubicBezTo>
                <a:cubicBezTo>
                  <a:pt x="5704031" y="2639008"/>
                  <a:pt x="5695032" y="2568605"/>
                  <a:pt x="5669238" y="2595883"/>
                </a:cubicBezTo>
                <a:cubicBezTo>
                  <a:pt x="5688416" y="2593320"/>
                  <a:pt x="5671971" y="2613286"/>
                  <a:pt x="5678961" y="2623380"/>
                </a:cubicBezTo>
                <a:cubicBezTo>
                  <a:pt x="5657534" y="2617132"/>
                  <a:pt x="5607073" y="2682408"/>
                  <a:pt x="5651347" y="2685381"/>
                </a:cubicBezTo>
                <a:cubicBezTo>
                  <a:pt x="5652981" y="2707583"/>
                  <a:pt x="5644357" y="2708431"/>
                  <a:pt x="5635972" y="2709711"/>
                </a:cubicBezTo>
                <a:cubicBezTo>
                  <a:pt x="5638812" y="2692935"/>
                  <a:pt x="5635491" y="2686008"/>
                  <a:pt x="5625983" y="2688654"/>
                </a:cubicBezTo>
                <a:cubicBezTo>
                  <a:pt x="5624400" y="2676924"/>
                  <a:pt x="5631821" y="2650875"/>
                  <a:pt x="5624001" y="2648994"/>
                </a:cubicBezTo>
                <a:cubicBezTo>
                  <a:pt x="5614117" y="2652920"/>
                  <a:pt x="5602278" y="2658702"/>
                  <a:pt x="5595555" y="2638819"/>
                </a:cubicBezTo>
                <a:cubicBezTo>
                  <a:pt x="5535451" y="2666368"/>
                  <a:pt x="5465008" y="2641545"/>
                  <a:pt x="5400832" y="2646265"/>
                </a:cubicBezTo>
                <a:cubicBezTo>
                  <a:pt x="5414921" y="2652894"/>
                  <a:pt x="5415056" y="2652894"/>
                  <a:pt x="5429493" y="2649947"/>
                </a:cubicBezTo>
                <a:cubicBezTo>
                  <a:pt x="5427617" y="2687889"/>
                  <a:pt x="5447492" y="2667296"/>
                  <a:pt x="5450222" y="2672371"/>
                </a:cubicBezTo>
                <a:cubicBezTo>
                  <a:pt x="5439858" y="2677551"/>
                  <a:pt x="5461366" y="2680063"/>
                  <a:pt x="5449475" y="2691981"/>
                </a:cubicBezTo>
                <a:cubicBezTo>
                  <a:pt x="5477330" y="2699264"/>
                  <a:pt x="5500096" y="2688353"/>
                  <a:pt x="5516758" y="2720376"/>
                </a:cubicBezTo>
                <a:cubicBezTo>
                  <a:pt x="5488714" y="2717812"/>
                  <a:pt x="5526479" y="2762275"/>
                  <a:pt x="5508052" y="2758621"/>
                </a:cubicBezTo>
                <a:cubicBezTo>
                  <a:pt x="5496077" y="2718193"/>
                  <a:pt x="5471035" y="2724413"/>
                  <a:pt x="5451001" y="2744654"/>
                </a:cubicBezTo>
                <a:cubicBezTo>
                  <a:pt x="5450732" y="2736934"/>
                  <a:pt x="5452311" y="2726240"/>
                  <a:pt x="5448162" y="2724577"/>
                </a:cubicBezTo>
                <a:cubicBezTo>
                  <a:pt x="5436002" y="2746917"/>
                  <a:pt x="5461420" y="2748936"/>
                  <a:pt x="5468435" y="2760010"/>
                </a:cubicBezTo>
                <a:cubicBezTo>
                  <a:pt x="5455205" y="2767676"/>
                  <a:pt x="5442562" y="2776296"/>
                  <a:pt x="5427994" y="2781070"/>
                </a:cubicBezTo>
                <a:cubicBezTo>
                  <a:pt x="5430752" y="2790998"/>
                  <a:pt x="5432547" y="2802428"/>
                  <a:pt x="5441545" y="2802536"/>
                </a:cubicBezTo>
                <a:cubicBezTo>
                  <a:pt x="5455126" y="2797734"/>
                  <a:pt x="5451457" y="2789770"/>
                  <a:pt x="5466884" y="2799209"/>
                </a:cubicBezTo>
                <a:cubicBezTo>
                  <a:pt x="5467392" y="2790288"/>
                  <a:pt x="5465731" y="2784724"/>
                  <a:pt x="5464072" y="2779160"/>
                </a:cubicBezTo>
                <a:cubicBezTo>
                  <a:pt x="5474597" y="2778833"/>
                  <a:pt x="5474464" y="2795363"/>
                  <a:pt x="5485043" y="2795062"/>
                </a:cubicBezTo>
                <a:cubicBezTo>
                  <a:pt x="5485445" y="2784151"/>
                  <a:pt x="5485873" y="2773240"/>
                  <a:pt x="5486304" y="2762355"/>
                </a:cubicBezTo>
                <a:cubicBezTo>
                  <a:pt x="5494604" y="2788106"/>
                  <a:pt x="5509579" y="2803164"/>
                  <a:pt x="5527496" y="2813665"/>
                </a:cubicBezTo>
                <a:cubicBezTo>
                  <a:pt x="5504033" y="2822966"/>
                  <a:pt x="5476444" y="2875940"/>
                  <a:pt x="5457615" y="2850625"/>
                </a:cubicBezTo>
                <a:cubicBezTo>
                  <a:pt x="5455902" y="2861673"/>
                  <a:pt x="5445214" y="2889468"/>
                  <a:pt x="5452259" y="2895797"/>
                </a:cubicBezTo>
                <a:cubicBezTo>
                  <a:pt x="5467581" y="2882186"/>
                  <a:pt x="5467901" y="2875422"/>
                  <a:pt x="5484749" y="2893478"/>
                </a:cubicBezTo>
                <a:cubicBezTo>
                  <a:pt x="5484855" y="2885104"/>
                  <a:pt x="5480490" y="2883850"/>
                  <a:pt x="5481937" y="2873403"/>
                </a:cubicBezTo>
                <a:cubicBezTo>
                  <a:pt x="5510703" y="2876868"/>
                  <a:pt x="5495836" y="2828803"/>
                  <a:pt x="5526720" y="2833250"/>
                </a:cubicBezTo>
                <a:cubicBezTo>
                  <a:pt x="5532451" y="2844596"/>
                  <a:pt x="5534782" y="2861372"/>
                  <a:pt x="5543353" y="2868248"/>
                </a:cubicBezTo>
                <a:cubicBezTo>
                  <a:pt x="5534461" y="2871275"/>
                  <a:pt x="5541584" y="2898715"/>
                  <a:pt x="5545656" y="2901333"/>
                </a:cubicBezTo>
                <a:cubicBezTo>
                  <a:pt x="5552914" y="2888732"/>
                  <a:pt x="5559371" y="2885130"/>
                  <a:pt x="5552568" y="2908782"/>
                </a:cubicBezTo>
                <a:cubicBezTo>
                  <a:pt x="5567137" y="2894761"/>
                  <a:pt x="5594858" y="2908263"/>
                  <a:pt x="5603965" y="2882650"/>
                </a:cubicBezTo>
                <a:cubicBezTo>
                  <a:pt x="5604716" y="2867266"/>
                  <a:pt x="5598555" y="2862655"/>
                  <a:pt x="5601929" y="2843016"/>
                </a:cubicBezTo>
                <a:cubicBezTo>
                  <a:pt x="5583635" y="2822995"/>
                  <a:pt x="5550558" y="2831724"/>
                  <a:pt x="5527015" y="2826729"/>
                </a:cubicBezTo>
                <a:cubicBezTo>
                  <a:pt x="5527952" y="2814619"/>
                  <a:pt x="5530173" y="2805237"/>
                  <a:pt x="5535156" y="2801580"/>
                </a:cubicBezTo>
                <a:cubicBezTo>
                  <a:pt x="5533952" y="2815738"/>
                  <a:pt x="5537298" y="2822720"/>
                  <a:pt x="5545147" y="2822557"/>
                </a:cubicBezTo>
                <a:cubicBezTo>
                  <a:pt x="5548899" y="2807800"/>
                  <a:pt x="5548977" y="2805455"/>
                  <a:pt x="5546433" y="2789824"/>
                </a:cubicBezTo>
                <a:cubicBezTo>
                  <a:pt x="5555245" y="2792061"/>
                  <a:pt x="5563762" y="2793370"/>
                  <a:pt x="5564834" y="2779131"/>
                </a:cubicBezTo>
                <a:cubicBezTo>
                  <a:pt x="5560067" y="2778558"/>
                  <a:pt x="5555273" y="2777905"/>
                  <a:pt x="5550478" y="2777250"/>
                </a:cubicBezTo>
                <a:cubicBezTo>
                  <a:pt x="5550745" y="2744600"/>
                  <a:pt x="5579003" y="2733907"/>
                  <a:pt x="5587867" y="2742716"/>
                </a:cubicBezTo>
                <a:cubicBezTo>
                  <a:pt x="5582563" y="2745800"/>
                  <a:pt x="5578733" y="2751799"/>
                  <a:pt x="5576351" y="2760966"/>
                </a:cubicBezTo>
                <a:cubicBezTo>
                  <a:pt x="5581385" y="2763203"/>
                  <a:pt x="5581947" y="2772504"/>
                  <a:pt x="5586582" y="2775339"/>
                </a:cubicBezTo>
                <a:cubicBezTo>
                  <a:pt x="5600698" y="2771849"/>
                  <a:pt x="5591966" y="2753137"/>
                  <a:pt x="5598581" y="2744162"/>
                </a:cubicBezTo>
                <a:cubicBezTo>
                  <a:pt x="5605304" y="2762819"/>
                  <a:pt x="5602332" y="2729651"/>
                  <a:pt x="5606268" y="2732051"/>
                </a:cubicBezTo>
                <a:cubicBezTo>
                  <a:pt x="5609027" y="2741980"/>
                  <a:pt x="5610822" y="2753463"/>
                  <a:pt x="5619848" y="2753518"/>
                </a:cubicBezTo>
                <a:cubicBezTo>
                  <a:pt x="5620813" y="2743835"/>
                  <a:pt x="5619499" y="2729187"/>
                  <a:pt x="5624428" y="2727879"/>
                </a:cubicBezTo>
                <a:cubicBezTo>
                  <a:pt x="5656303" y="2782487"/>
                  <a:pt x="5681962" y="2697738"/>
                  <a:pt x="5720880" y="2746917"/>
                </a:cubicBezTo>
                <a:cubicBezTo>
                  <a:pt x="5722969" y="2730195"/>
                  <a:pt x="5732798" y="2729542"/>
                  <a:pt x="5739816" y="2723105"/>
                </a:cubicBezTo>
                <a:cubicBezTo>
                  <a:pt x="5737940" y="2747489"/>
                  <a:pt x="5729796" y="2758538"/>
                  <a:pt x="5726771" y="2780523"/>
                </a:cubicBezTo>
                <a:cubicBezTo>
                  <a:pt x="5711237" y="2777169"/>
                  <a:pt x="5678132" y="2769938"/>
                  <a:pt x="5668408" y="2799180"/>
                </a:cubicBezTo>
                <a:cubicBezTo>
                  <a:pt x="5675855" y="2801362"/>
                  <a:pt x="5690049" y="2816282"/>
                  <a:pt x="5697335" y="2796399"/>
                </a:cubicBezTo>
                <a:cubicBezTo>
                  <a:pt x="5697577" y="2806191"/>
                  <a:pt x="5695085" y="2820375"/>
                  <a:pt x="5699880" y="2822995"/>
                </a:cubicBezTo>
                <a:cubicBezTo>
                  <a:pt x="5739575" y="2813092"/>
                  <a:pt x="5792071" y="2846970"/>
                  <a:pt x="5825765" y="2826185"/>
                </a:cubicBezTo>
                <a:cubicBezTo>
                  <a:pt x="5818268" y="2826950"/>
                  <a:pt x="5823678" y="2854717"/>
                  <a:pt x="5817329" y="2857853"/>
                </a:cubicBezTo>
                <a:cubicBezTo>
                  <a:pt x="5805194" y="2830550"/>
                  <a:pt x="5786956" y="2836360"/>
                  <a:pt x="5774072" y="2858809"/>
                </a:cubicBezTo>
                <a:cubicBezTo>
                  <a:pt x="5751654" y="2834860"/>
                  <a:pt x="5711772" y="2842305"/>
                  <a:pt x="5688630" y="2834722"/>
                </a:cubicBezTo>
                <a:cubicBezTo>
                  <a:pt x="5686059" y="2871003"/>
                  <a:pt x="5653088" y="2875175"/>
                  <a:pt x="5657185" y="2902753"/>
                </a:cubicBezTo>
                <a:cubicBezTo>
                  <a:pt x="5647302" y="2905508"/>
                  <a:pt x="5629063" y="2890668"/>
                  <a:pt x="5624696" y="2905099"/>
                </a:cubicBezTo>
                <a:cubicBezTo>
                  <a:pt x="5634579" y="2907825"/>
                  <a:pt x="5634017" y="2927084"/>
                  <a:pt x="5641598" y="2933521"/>
                </a:cubicBezTo>
                <a:cubicBezTo>
                  <a:pt x="5632597" y="2938212"/>
                  <a:pt x="5625475" y="2946614"/>
                  <a:pt x="5612429" y="2942823"/>
                </a:cubicBezTo>
                <a:cubicBezTo>
                  <a:pt x="5612216" y="2959244"/>
                  <a:pt x="5618455" y="2964181"/>
                  <a:pt x="5607849" y="2968436"/>
                </a:cubicBezTo>
                <a:cubicBezTo>
                  <a:pt x="5578548" y="2963336"/>
                  <a:pt x="5544236" y="2950243"/>
                  <a:pt x="5513433" y="2989029"/>
                </a:cubicBezTo>
                <a:cubicBezTo>
                  <a:pt x="5516782" y="3027054"/>
                  <a:pt x="5543353" y="3007687"/>
                  <a:pt x="5555406" y="3020725"/>
                </a:cubicBezTo>
                <a:cubicBezTo>
                  <a:pt x="5541342" y="3031854"/>
                  <a:pt x="5572494" y="3021381"/>
                  <a:pt x="5569198" y="3035703"/>
                </a:cubicBezTo>
                <a:cubicBezTo>
                  <a:pt x="5559371" y="3035812"/>
                  <a:pt x="5559210" y="3075200"/>
                  <a:pt x="5567404" y="3081362"/>
                </a:cubicBezTo>
                <a:cubicBezTo>
                  <a:pt x="5575334" y="3076780"/>
                  <a:pt x="5580744" y="3066989"/>
                  <a:pt x="5579698" y="3043584"/>
                </a:cubicBezTo>
                <a:cubicBezTo>
                  <a:pt x="5588778" y="3045548"/>
                  <a:pt x="5598099" y="3047212"/>
                  <a:pt x="5596840" y="3065489"/>
                </a:cubicBezTo>
                <a:cubicBezTo>
                  <a:pt x="5576807" y="3051359"/>
                  <a:pt x="5591672" y="3099559"/>
                  <a:pt x="5584816" y="3096692"/>
                </a:cubicBezTo>
                <a:cubicBezTo>
                  <a:pt x="5583182" y="3087093"/>
                  <a:pt x="5579833" y="3080137"/>
                  <a:pt x="5574825" y="3075772"/>
                </a:cubicBezTo>
                <a:cubicBezTo>
                  <a:pt x="5572306" y="3113852"/>
                  <a:pt x="5555434" y="3076972"/>
                  <a:pt x="5549995" y="3065924"/>
                </a:cubicBezTo>
                <a:cubicBezTo>
                  <a:pt x="5538184" y="3084255"/>
                  <a:pt x="5500284" y="3037120"/>
                  <a:pt x="5481214" y="3076726"/>
                </a:cubicBezTo>
                <a:cubicBezTo>
                  <a:pt x="5491204" y="3085893"/>
                  <a:pt x="5499640" y="3092875"/>
                  <a:pt x="5509579" y="3086984"/>
                </a:cubicBezTo>
                <a:cubicBezTo>
                  <a:pt x="5511909" y="3113932"/>
                  <a:pt x="5522140" y="3128417"/>
                  <a:pt x="5536470" y="3136409"/>
                </a:cubicBezTo>
                <a:cubicBezTo>
                  <a:pt x="5544182" y="3124027"/>
                  <a:pt x="5535369" y="3123425"/>
                  <a:pt x="5533899" y="3109788"/>
                </a:cubicBezTo>
                <a:cubicBezTo>
                  <a:pt x="5543968" y="3113906"/>
                  <a:pt x="5556611" y="3152475"/>
                  <a:pt x="5565877" y="3120478"/>
                </a:cubicBezTo>
                <a:cubicBezTo>
                  <a:pt x="5559584" y="3119662"/>
                  <a:pt x="5545389" y="3100784"/>
                  <a:pt x="5552351" y="3099095"/>
                </a:cubicBezTo>
                <a:cubicBezTo>
                  <a:pt x="5571369" y="3120478"/>
                  <a:pt x="5588778" y="3161693"/>
                  <a:pt x="5607314" y="3165296"/>
                </a:cubicBezTo>
                <a:cubicBezTo>
                  <a:pt x="5607179" y="3176671"/>
                  <a:pt x="5605734" y="3185480"/>
                  <a:pt x="5602760" y="3190935"/>
                </a:cubicBezTo>
                <a:cubicBezTo>
                  <a:pt x="5634875" y="3205174"/>
                  <a:pt x="5668596" y="3244398"/>
                  <a:pt x="5684880" y="3208175"/>
                </a:cubicBezTo>
                <a:cubicBezTo>
                  <a:pt x="5696772" y="3213902"/>
                  <a:pt x="5718468" y="3204083"/>
                  <a:pt x="5724066" y="3219905"/>
                </a:cubicBezTo>
                <a:cubicBezTo>
                  <a:pt x="5711316" y="3223943"/>
                  <a:pt x="5709764" y="3255693"/>
                  <a:pt x="5701246" y="3249745"/>
                </a:cubicBezTo>
                <a:cubicBezTo>
                  <a:pt x="5712978" y="3259728"/>
                  <a:pt x="5721389" y="3275086"/>
                  <a:pt x="5728351" y="3292627"/>
                </a:cubicBezTo>
                <a:cubicBezTo>
                  <a:pt x="5732798" y="3273669"/>
                  <a:pt x="5754117" y="3290144"/>
                  <a:pt x="5761375" y="3277297"/>
                </a:cubicBezTo>
                <a:cubicBezTo>
                  <a:pt x="5764565" y="3259782"/>
                  <a:pt x="5744287" y="3279751"/>
                  <a:pt x="5747583" y="3262320"/>
                </a:cubicBezTo>
                <a:cubicBezTo>
                  <a:pt x="5786419" y="3222605"/>
                  <a:pt x="5850783" y="3264038"/>
                  <a:pt x="5889271" y="3228278"/>
                </a:cubicBezTo>
                <a:cubicBezTo>
                  <a:pt x="5881984" y="3208258"/>
                  <a:pt x="5857290" y="3243118"/>
                  <a:pt x="5853969" y="3210495"/>
                </a:cubicBezTo>
                <a:cubicBezTo>
                  <a:pt x="5868192" y="3196637"/>
                  <a:pt x="5886085" y="3206565"/>
                  <a:pt x="5905127" y="3190935"/>
                </a:cubicBezTo>
                <a:cubicBezTo>
                  <a:pt x="5908555" y="3167043"/>
                  <a:pt x="5900575" y="3161287"/>
                  <a:pt x="5888227" y="3162458"/>
                </a:cubicBezTo>
                <a:cubicBezTo>
                  <a:pt x="5886700" y="3201084"/>
                  <a:pt x="5839453" y="3175225"/>
                  <a:pt x="5853460" y="3223559"/>
                </a:cubicBezTo>
                <a:cubicBezTo>
                  <a:pt x="5836933" y="3206620"/>
                  <a:pt x="5816471" y="3200675"/>
                  <a:pt x="5803053" y="3223642"/>
                </a:cubicBezTo>
                <a:cubicBezTo>
                  <a:pt x="5796222" y="3220014"/>
                  <a:pt x="5801232" y="3197837"/>
                  <a:pt x="5789473" y="3202092"/>
                </a:cubicBezTo>
                <a:cubicBezTo>
                  <a:pt x="5787920" y="3214830"/>
                  <a:pt x="5793812" y="3215704"/>
                  <a:pt x="5795876" y="3222686"/>
                </a:cubicBezTo>
                <a:cubicBezTo>
                  <a:pt x="5777581" y="3191917"/>
                  <a:pt x="5710352" y="3209484"/>
                  <a:pt x="5686140" y="3175551"/>
                </a:cubicBezTo>
                <a:cubicBezTo>
                  <a:pt x="5685176" y="3187582"/>
                  <a:pt x="5682926" y="3197018"/>
                  <a:pt x="5677916" y="3200729"/>
                </a:cubicBezTo>
                <a:cubicBezTo>
                  <a:pt x="5676097" y="3185262"/>
                  <a:pt x="5666721" y="3181717"/>
                  <a:pt x="5664873" y="3166195"/>
                </a:cubicBezTo>
                <a:cubicBezTo>
                  <a:pt x="5677943" y="3174789"/>
                  <a:pt x="5676954" y="3154004"/>
                  <a:pt x="5683543" y="3148901"/>
                </a:cubicBezTo>
                <a:cubicBezTo>
                  <a:pt x="5684453" y="3158394"/>
                  <a:pt x="5700923" y="3173587"/>
                  <a:pt x="5704754" y="3158311"/>
                </a:cubicBezTo>
                <a:cubicBezTo>
                  <a:pt x="5706469" y="3143337"/>
                  <a:pt x="5694711" y="3149611"/>
                  <a:pt x="5694790" y="3137283"/>
                </a:cubicBezTo>
                <a:cubicBezTo>
                  <a:pt x="5697655" y="3136134"/>
                  <a:pt x="5701862" y="3138073"/>
                  <a:pt x="5702183" y="3131690"/>
                </a:cubicBezTo>
                <a:cubicBezTo>
                  <a:pt x="5699506" y="3129834"/>
                  <a:pt x="5695167" y="3130599"/>
                  <a:pt x="5695327" y="3124244"/>
                </a:cubicBezTo>
                <a:cubicBezTo>
                  <a:pt x="5711451" y="3124407"/>
                  <a:pt x="5730227" y="3167888"/>
                  <a:pt x="5741610" y="3136873"/>
                </a:cubicBezTo>
                <a:cubicBezTo>
                  <a:pt x="5728031" y="3141945"/>
                  <a:pt x="5735449" y="3113932"/>
                  <a:pt x="5728327" y="3108857"/>
                </a:cubicBezTo>
                <a:cubicBezTo>
                  <a:pt x="5711237" y="3122116"/>
                  <a:pt x="5685444" y="3096557"/>
                  <a:pt x="5678695" y="3089329"/>
                </a:cubicBezTo>
                <a:cubicBezTo>
                  <a:pt x="5701193" y="3098932"/>
                  <a:pt x="5698325" y="3055259"/>
                  <a:pt x="5712683" y="3047759"/>
                </a:cubicBezTo>
                <a:cubicBezTo>
                  <a:pt x="5699532" y="3036548"/>
                  <a:pt x="5705102" y="3064861"/>
                  <a:pt x="5694256" y="3058507"/>
                </a:cubicBezTo>
                <a:cubicBezTo>
                  <a:pt x="5692836" y="3020072"/>
                  <a:pt x="5704137" y="3008534"/>
                  <a:pt x="5714719" y="2995496"/>
                </a:cubicBezTo>
                <a:cubicBezTo>
                  <a:pt x="5704942" y="2998715"/>
                  <a:pt x="5708344" y="2981148"/>
                  <a:pt x="5704728" y="2974547"/>
                </a:cubicBezTo>
                <a:cubicBezTo>
                  <a:pt x="5714505" y="2965435"/>
                  <a:pt x="5734271" y="2977300"/>
                  <a:pt x="5723959" y="2944240"/>
                </a:cubicBezTo>
                <a:cubicBezTo>
                  <a:pt x="5734833" y="2943587"/>
                  <a:pt x="5751494" y="2955126"/>
                  <a:pt x="5753099" y="2934885"/>
                </a:cubicBezTo>
                <a:cubicBezTo>
                  <a:pt x="5746700" y="2920400"/>
                  <a:pt x="5723155" y="2933249"/>
                  <a:pt x="5725458" y="2905016"/>
                </a:cubicBezTo>
                <a:cubicBezTo>
                  <a:pt x="5785402" y="2989657"/>
                  <a:pt x="5815990" y="2816746"/>
                  <a:pt x="5874086" y="2878394"/>
                </a:cubicBezTo>
                <a:cubicBezTo>
                  <a:pt x="5870548" y="2847380"/>
                  <a:pt x="5883245" y="2850544"/>
                  <a:pt x="5889940" y="2841134"/>
                </a:cubicBezTo>
                <a:cubicBezTo>
                  <a:pt x="5884746" y="2816612"/>
                  <a:pt x="5876040" y="2797734"/>
                  <a:pt x="5867148" y="2779077"/>
                </a:cubicBezTo>
                <a:cubicBezTo>
                  <a:pt x="5859863" y="2790426"/>
                  <a:pt x="5858175" y="2778613"/>
                  <a:pt x="5849256" y="2776731"/>
                </a:cubicBezTo>
                <a:cubicBezTo>
                  <a:pt x="5838731" y="2786660"/>
                  <a:pt x="5849605" y="2802508"/>
                  <a:pt x="5837524" y="2801445"/>
                </a:cubicBezTo>
                <a:cubicBezTo>
                  <a:pt x="5837684" y="2790016"/>
                  <a:pt x="5839105" y="2781259"/>
                  <a:pt x="5842105" y="2775803"/>
                </a:cubicBezTo>
                <a:cubicBezTo>
                  <a:pt x="5825953" y="2769993"/>
                  <a:pt x="5820275" y="2778805"/>
                  <a:pt x="5795043" y="2782868"/>
                </a:cubicBezTo>
                <a:cubicBezTo>
                  <a:pt x="5790010" y="2760010"/>
                  <a:pt x="5779938" y="2759274"/>
                  <a:pt x="5786070" y="2735708"/>
                </a:cubicBezTo>
                <a:cubicBezTo>
                  <a:pt x="5810232" y="2747653"/>
                  <a:pt x="5820596" y="2723351"/>
                  <a:pt x="5842854" y="2756218"/>
                </a:cubicBezTo>
                <a:cubicBezTo>
                  <a:pt x="5834606" y="2741682"/>
                  <a:pt x="5856086" y="2689035"/>
                  <a:pt x="5862084" y="2725860"/>
                </a:cubicBezTo>
                <a:cubicBezTo>
                  <a:pt x="5856674" y="2726295"/>
                  <a:pt x="5848935" y="2721850"/>
                  <a:pt x="5847462" y="2730579"/>
                </a:cubicBezTo>
                <a:cubicBezTo>
                  <a:pt x="5847701" y="2740425"/>
                  <a:pt x="5845237" y="2754500"/>
                  <a:pt x="5850033" y="2757120"/>
                </a:cubicBezTo>
                <a:cubicBezTo>
                  <a:pt x="5864843" y="2752401"/>
                  <a:pt x="5874192" y="2780222"/>
                  <a:pt x="5875584" y="2747435"/>
                </a:cubicBezTo>
                <a:cubicBezTo>
                  <a:pt x="5870524" y="2755210"/>
                  <a:pt x="5861977" y="2754202"/>
                  <a:pt x="5861550" y="2739007"/>
                </a:cubicBezTo>
                <a:cubicBezTo>
                  <a:pt x="5874247" y="2739906"/>
                  <a:pt x="5861629" y="2726925"/>
                  <a:pt x="5873040" y="2720759"/>
                </a:cubicBezTo>
                <a:cubicBezTo>
                  <a:pt x="5881290" y="2739145"/>
                  <a:pt x="5909894" y="2744546"/>
                  <a:pt x="5919646" y="2726759"/>
                </a:cubicBezTo>
                <a:cubicBezTo>
                  <a:pt x="5919885" y="2720187"/>
                  <a:pt x="5920126" y="2713720"/>
                  <a:pt x="5920394" y="2707148"/>
                </a:cubicBezTo>
                <a:cubicBezTo>
                  <a:pt x="5903922" y="2718795"/>
                  <a:pt x="5896289" y="2661050"/>
                  <a:pt x="5903013" y="2691873"/>
                </a:cubicBezTo>
                <a:cubicBezTo>
                  <a:pt x="5929876" y="2677605"/>
                  <a:pt x="5940188" y="2735817"/>
                  <a:pt x="5943697" y="2756164"/>
                </a:cubicBezTo>
                <a:cubicBezTo>
                  <a:pt x="5953446" y="2760202"/>
                  <a:pt x="5947982" y="2732269"/>
                  <a:pt x="5955429" y="2731453"/>
                </a:cubicBezTo>
                <a:cubicBezTo>
                  <a:pt x="5955830" y="2761485"/>
                  <a:pt x="5973670" y="2763856"/>
                  <a:pt x="5982295" y="2780878"/>
                </a:cubicBezTo>
                <a:cubicBezTo>
                  <a:pt x="5976695" y="2777358"/>
                  <a:pt x="5969356" y="2803573"/>
                  <a:pt x="5977739" y="2806546"/>
                </a:cubicBezTo>
                <a:cubicBezTo>
                  <a:pt x="6000372" y="2795907"/>
                  <a:pt x="6043174" y="2814756"/>
                  <a:pt x="6061120" y="2791107"/>
                </a:cubicBezTo>
                <a:cubicBezTo>
                  <a:pt x="6058468" y="2779160"/>
                  <a:pt x="6049951" y="2769366"/>
                  <a:pt x="6062139" y="2765001"/>
                </a:cubicBezTo>
                <a:cubicBezTo>
                  <a:pt x="6061843" y="2809928"/>
                  <a:pt x="6093073" y="2756218"/>
                  <a:pt x="6101323" y="2776677"/>
                </a:cubicBezTo>
                <a:cubicBezTo>
                  <a:pt x="6103090" y="2799263"/>
                  <a:pt x="6086378" y="2783060"/>
                  <a:pt x="6089296" y="2807883"/>
                </a:cubicBezTo>
                <a:cubicBezTo>
                  <a:pt x="6107429" y="2803628"/>
                  <a:pt x="6100707" y="2838789"/>
                  <a:pt x="6113055" y="2843780"/>
                </a:cubicBezTo>
                <a:cubicBezTo>
                  <a:pt x="6128642" y="2821904"/>
                  <a:pt x="6174550" y="2832486"/>
                  <a:pt x="6188532" y="2847053"/>
                </a:cubicBezTo>
                <a:cubicBezTo>
                  <a:pt x="6181595" y="2868821"/>
                  <a:pt x="6168926" y="2837368"/>
                  <a:pt x="6162659" y="2863391"/>
                </a:cubicBezTo>
                <a:cubicBezTo>
                  <a:pt x="6168229" y="2877002"/>
                  <a:pt x="6165203" y="2904334"/>
                  <a:pt x="6171364" y="2916992"/>
                </a:cubicBezTo>
                <a:cubicBezTo>
                  <a:pt x="6178032" y="2909572"/>
                  <a:pt x="6196352" y="2922883"/>
                  <a:pt x="6203103" y="2934283"/>
                </a:cubicBezTo>
                <a:cubicBezTo>
                  <a:pt x="6189282" y="2938539"/>
                  <a:pt x="6184407" y="2948224"/>
                  <a:pt x="6198495" y="2959954"/>
                </a:cubicBezTo>
                <a:cubicBezTo>
                  <a:pt x="6168310" y="2968900"/>
                  <a:pt x="6151998" y="2943450"/>
                  <a:pt x="6119722" y="2949696"/>
                </a:cubicBezTo>
                <a:cubicBezTo>
                  <a:pt x="6119697" y="2937476"/>
                  <a:pt x="6118195" y="2927548"/>
                  <a:pt x="6113564" y="2922636"/>
                </a:cubicBezTo>
                <a:cubicBezTo>
                  <a:pt x="6110966" y="2933630"/>
                  <a:pt x="6096582" y="2919964"/>
                  <a:pt x="6095188" y="2933438"/>
                </a:cubicBezTo>
                <a:cubicBezTo>
                  <a:pt x="6094814" y="2956380"/>
                  <a:pt x="6116750" y="2944160"/>
                  <a:pt x="6115383" y="2968846"/>
                </a:cubicBezTo>
                <a:cubicBezTo>
                  <a:pt x="6104858" y="2972718"/>
                  <a:pt x="6073226" y="2942714"/>
                  <a:pt x="6075448" y="2976810"/>
                </a:cubicBezTo>
                <a:cubicBezTo>
                  <a:pt x="6069450" y="2976019"/>
                  <a:pt x="6063530" y="2975200"/>
                  <a:pt x="6057529" y="2974410"/>
                </a:cubicBezTo>
                <a:cubicBezTo>
                  <a:pt x="6060931" y="2928965"/>
                  <a:pt x="6012855" y="2947296"/>
                  <a:pt x="6024800" y="2983328"/>
                </a:cubicBezTo>
                <a:cubicBezTo>
                  <a:pt x="6007765" y="2987557"/>
                  <a:pt x="5981785" y="2973073"/>
                  <a:pt x="5980525" y="3010307"/>
                </a:cubicBezTo>
                <a:cubicBezTo>
                  <a:pt x="6002918" y="2998468"/>
                  <a:pt x="6020220" y="3003761"/>
                  <a:pt x="6037575" y="3024382"/>
                </a:cubicBezTo>
                <a:cubicBezTo>
                  <a:pt x="6030638" y="3026264"/>
                  <a:pt x="6030397" y="3042112"/>
                  <a:pt x="6019173" y="3035101"/>
                </a:cubicBezTo>
                <a:cubicBezTo>
                  <a:pt x="6022334" y="3017836"/>
                  <a:pt x="6012264" y="3021490"/>
                  <a:pt x="6009186" y="3014099"/>
                </a:cubicBezTo>
                <a:cubicBezTo>
                  <a:pt x="6007442" y="3029211"/>
                  <a:pt x="5993329" y="3018354"/>
                  <a:pt x="5990517" y="3031364"/>
                </a:cubicBezTo>
                <a:cubicBezTo>
                  <a:pt x="5992766" y="3052559"/>
                  <a:pt x="5984088" y="3050812"/>
                  <a:pt x="5982078" y="3063060"/>
                </a:cubicBezTo>
                <a:cubicBezTo>
                  <a:pt x="5998202" y="3084283"/>
                  <a:pt x="6017596" y="3060005"/>
                  <a:pt x="6032727" y="3056488"/>
                </a:cubicBezTo>
                <a:cubicBezTo>
                  <a:pt x="6033664" y="3082047"/>
                  <a:pt x="6011756" y="3059486"/>
                  <a:pt x="6010229" y="3079862"/>
                </a:cubicBezTo>
                <a:cubicBezTo>
                  <a:pt x="6009855" y="3090664"/>
                  <a:pt x="6020006" y="3084856"/>
                  <a:pt x="6020461" y="3094321"/>
                </a:cubicBezTo>
                <a:cubicBezTo>
                  <a:pt x="6016148" y="3108806"/>
                  <a:pt x="5995016" y="3087829"/>
                  <a:pt x="5991293" y="3103568"/>
                </a:cubicBezTo>
                <a:cubicBezTo>
                  <a:pt x="5999597" y="3112950"/>
                  <a:pt x="6015104" y="3110933"/>
                  <a:pt x="6015343" y="3132944"/>
                </a:cubicBezTo>
                <a:cubicBezTo>
                  <a:pt x="6028040" y="3126698"/>
                  <a:pt x="6038351" y="3115407"/>
                  <a:pt x="6048851" y="3104522"/>
                </a:cubicBezTo>
                <a:cubicBezTo>
                  <a:pt x="6040711" y="3127351"/>
                  <a:pt x="6065645" y="3133846"/>
                  <a:pt x="6067763" y="3172604"/>
                </a:cubicBezTo>
                <a:cubicBezTo>
                  <a:pt x="6051314" y="3146201"/>
                  <a:pt x="6027452" y="3112677"/>
                  <a:pt x="6010737" y="3158666"/>
                </a:cubicBezTo>
                <a:cubicBezTo>
                  <a:pt x="5993275" y="3148274"/>
                  <a:pt x="5964722" y="3143010"/>
                  <a:pt x="5952883" y="3164285"/>
                </a:cubicBezTo>
                <a:cubicBezTo>
                  <a:pt x="5961885" y="3172524"/>
                  <a:pt x="5969491" y="3183051"/>
                  <a:pt x="5973104" y="3199747"/>
                </a:cubicBezTo>
                <a:cubicBezTo>
                  <a:pt x="5964668" y="3226643"/>
                  <a:pt x="5945652" y="3177298"/>
                  <a:pt x="5933734" y="3194618"/>
                </a:cubicBezTo>
                <a:cubicBezTo>
                  <a:pt x="5938019" y="3195846"/>
                  <a:pt x="5942144" y="3197619"/>
                  <a:pt x="5940348" y="3208584"/>
                </a:cubicBezTo>
                <a:cubicBezTo>
                  <a:pt x="5929851" y="3208856"/>
                  <a:pt x="5928484" y="3194672"/>
                  <a:pt x="5923260" y="3186682"/>
                </a:cubicBezTo>
                <a:cubicBezTo>
                  <a:pt x="5916485" y="3189492"/>
                  <a:pt x="5904110" y="3216385"/>
                  <a:pt x="5914289" y="3231414"/>
                </a:cubicBezTo>
                <a:cubicBezTo>
                  <a:pt x="5959526" y="3211202"/>
                  <a:pt x="5998365" y="3237525"/>
                  <a:pt x="6045022" y="3202473"/>
                </a:cubicBezTo>
                <a:cubicBezTo>
                  <a:pt x="6017408" y="3187198"/>
                  <a:pt x="5985427" y="3233897"/>
                  <a:pt x="5973614" y="3186599"/>
                </a:cubicBezTo>
                <a:cubicBezTo>
                  <a:pt x="5989794" y="3206102"/>
                  <a:pt x="5997479" y="3169388"/>
                  <a:pt x="6005594" y="3197401"/>
                </a:cubicBezTo>
                <a:cubicBezTo>
                  <a:pt x="6021185" y="3188180"/>
                  <a:pt x="6024531" y="3159457"/>
                  <a:pt x="6038860" y="3175471"/>
                </a:cubicBezTo>
                <a:cubicBezTo>
                  <a:pt x="6026566" y="3168022"/>
                  <a:pt x="6034468" y="3191892"/>
                  <a:pt x="6038113" y="3195027"/>
                </a:cubicBezTo>
                <a:cubicBezTo>
                  <a:pt x="6049709" y="3188862"/>
                  <a:pt x="6048556" y="3188535"/>
                  <a:pt x="6063690" y="3185262"/>
                </a:cubicBezTo>
                <a:cubicBezTo>
                  <a:pt x="6064975" y="3219959"/>
                  <a:pt x="6097438" y="3205366"/>
                  <a:pt x="6097466" y="3242136"/>
                </a:cubicBezTo>
                <a:cubicBezTo>
                  <a:pt x="6063932" y="3200755"/>
                  <a:pt x="6025202" y="3243010"/>
                  <a:pt x="5995632" y="3268239"/>
                </a:cubicBezTo>
                <a:cubicBezTo>
                  <a:pt x="5986071" y="3257194"/>
                  <a:pt x="6002918" y="3242408"/>
                  <a:pt x="5993329" y="3235151"/>
                </a:cubicBezTo>
                <a:cubicBezTo>
                  <a:pt x="5988051" y="3238207"/>
                  <a:pt x="5984220" y="3244235"/>
                  <a:pt x="5981810" y="3253402"/>
                </a:cubicBezTo>
                <a:cubicBezTo>
                  <a:pt x="5991157" y="3286980"/>
                  <a:pt x="5978864" y="3277595"/>
                  <a:pt x="5968765" y="3310711"/>
                </a:cubicBezTo>
                <a:cubicBezTo>
                  <a:pt x="5988535" y="3323913"/>
                  <a:pt x="5981678" y="3281441"/>
                  <a:pt x="5995094" y="3281332"/>
                </a:cubicBezTo>
                <a:cubicBezTo>
                  <a:pt x="6004014" y="3286135"/>
                  <a:pt x="6016977" y="3315703"/>
                  <a:pt x="6023006" y="3304709"/>
                </a:cubicBezTo>
                <a:cubicBezTo>
                  <a:pt x="6023299" y="3296063"/>
                  <a:pt x="6016977" y="3297862"/>
                  <a:pt x="6016336" y="3290608"/>
                </a:cubicBezTo>
                <a:cubicBezTo>
                  <a:pt x="6021772" y="3287933"/>
                  <a:pt x="6025712" y="3282097"/>
                  <a:pt x="6031176" y="3279451"/>
                </a:cubicBezTo>
                <a:cubicBezTo>
                  <a:pt x="6029595" y="3294208"/>
                  <a:pt x="6031094" y="3304110"/>
                  <a:pt x="6037308" y="3306536"/>
                </a:cubicBezTo>
                <a:cubicBezTo>
                  <a:pt x="6041003" y="3274159"/>
                  <a:pt x="6049762" y="3252500"/>
                  <a:pt x="6068271" y="3251463"/>
                </a:cubicBezTo>
                <a:cubicBezTo>
                  <a:pt x="6069236" y="3262838"/>
                  <a:pt x="6062352" y="3267475"/>
                  <a:pt x="6067520" y="3271103"/>
                </a:cubicBezTo>
                <a:cubicBezTo>
                  <a:pt x="6080295" y="3257766"/>
                  <a:pt x="6100654" y="3260630"/>
                  <a:pt x="6111795" y="3243963"/>
                </a:cubicBezTo>
                <a:cubicBezTo>
                  <a:pt x="6117686" y="3266057"/>
                  <a:pt x="6128186" y="3245355"/>
                  <a:pt x="6139947" y="3260793"/>
                </a:cubicBezTo>
                <a:cubicBezTo>
                  <a:pt x="6140295" y="3230841"/>
                  <a:pt x="6171818" y="3266604"/>
                  <a:pt x="6173212" y="3238834"/>
                </a:cubicBezTo>
                <a:cubicBezTo>
                  <a:pt x="6173799" y="3244018"/>
                  <a:pt x="6175889" y="3246772"/>
                  <a:pt x="6180096" y="3246283"/>
                </a:cubicBezTo>
                <a:cubicBezTo>
                  <a:pt x="6182720" y="3310654"/>
                  <a:pt x="6131535" y="3261910"/>
                  <a:pt x="6120527" y="3297618"/>
                </a:cubicBezTo>
                <a:cubicBezTo>
                  <a:pt x="6140801" y="3295654"/>
                  <a:pt x="6133358" y="3312702"/>
                  <a:pt x="6123339" y="3317719"/>
                </a:cubicBezTo>
                <a:cubicBezTo>
                  <a:pt x="6150444" y="3353562"/>
                  <a:pt x="6183256" y="3271839"/>
                  <a:pt x="6184727" y="3312510"/>
                </a:cubicBezTo>
                <a:cubicBezTo>
                  <a:pt x="6193836" y="3311639"/>
                  <a:pt x="6218235" y="3279560"/>
                  <a:pt x="6214110" y="3296582"/>
                </a:cubicBezTo>
                <a:cubicBezTo>
                  <a:pt x="6197131" y="3305282"/>
                  <a:pt x="6210764" y="3301410"/>
                  <a:pt x="6209261" y="3328850"/>
                </a:cubicBezTo>
                <a:cubicBezTo>
                  <a:pt x="6205218" y="3342215"/>
                  <a:pt x="6187301" y="3311911"/>
                  <a:pt x="6180363" y="3331577"/>
                </a:cubicBezTo>
                <a:cubicBezTo>
                  <a:pt x="6180334" y="3340744"/>
                  <a:pt x="6205994" y="3339025"/>
                  <a:pt x="6194184" y="3346551"/>
                </a:cubicBezTo>
                <a:cubicBezTo>
                  <a:pt x="6178569" y="3340142"/>
                  <a:pt x="6179451" y="3345735"/>
                  <a:pt x="6169650" y="3330297"/>
                </a:cubicBezTo>
                <a:cubicBezTo>
                  <a:pt x="6164025" y="3337250"/>
                  <a:pt x="6163060" y="3354217"/>
                  <a:pt x="6157622" y="3361474"/>
                </a:cubicBezTo>
                <a:cubicBezTo>
                  <a:pt x="6152105" y="3355936"/>
                  <a:pt x="6159687" y="3329612"/>
                  <a:pt x="6147901" y="3333976"/>
                </a:cubicBezTo>
                <a:cubicBezTo>
                  <a:pt x="6140373" y="3403454"/>
                  <a:pt x="6094895" y="3358937"/>
                  <a:pt x="6073735" y="3389977"/>
                </a:cubicBezTo>
                <a:cubicBezTo>
                  <a:pt x="6123207" y="3415590"/>
                  <a:pt x="6171041" y="3399662"/>
                  <a:pt x="6206237" y="3407162"/>
                </a:cubicBezTo>
                <a:cubicBezTo>
                  <a:pt x="6202620" y="3406862"/>
                  <a:pt x="6201335" y="3418099"/>
                  <a:pt x="6205727" y="3420255"/>
                </a:cubicBezTo>
                <a:cubicBezTo>
                  <a:pt x="6209315" y="3420691"/>
                  <a:pt x="6212906" y="3421129"/>
                  <a:pt x="6216494" y="3421619"/>
                </a:cubicBezTo>
                <a:cubicBezTo>
                  <a:pt x="6215960" y="3406372"/>
                  <a:pt x="6218021" y="3396607"/>
                  <a:pt x="6221370" y="3389513"/>
                </a:cubicBezTo>
                <a:cubicBezTo>
                  <a:pt x="6234842" y="3406046"/>
                  <a:pt x="6237253" y="3376039"/>
                  <a:pt x="6250779" y="3373585"/>
                </a:cubicBezTo>
                <a:cubicBezTo>
                  <a:pt x="6277374" y="3392325"/>
                  <a:pt x="6346881" y="3384333"/>
                  <a:pt x="6369753" y="3369329"/>
                </a:cubicBezTo>
                <a:cubicBezTo>
                  <a:pt x="6387404" y="3368293"/>
                  <a:pt x="6448821" y="3385203"/>
                  <a:pt x="6467999" y="3342734"/>
                </a:cubicBezTo>
                <a:cubicBezTo>
                  <a:pt x="6468241" y="3352582"/>
                  <a:pt x="6465775" y="3366738"/>
                  <a:pt x="6470544" y="3369329"/>
                </a:cubicBezTo>
                <a:cubicBezTo>
                  <a:pt x="6488917" y="3360793"/>
                  <a:pt x="6543369" y="3345598"/>
                  <a:pt x="6543450" y="3346061"/>
                </a:cubicBezTo>
                <a:cubicBezTo>
                  <a:pt x="6545351" y="3354627"/>
                  <a:pt x="6539969" y="3370910"/>
                  <a:pt x="6546020" y="3372603"/>
                </a:cubicBezTo>
                <a:cubicBezTo>
                  <a:pt x="6553413" y="3366930"/>
                  <a:pt x="6555182" y="3349363"/>
                  <a:pt x="6561636" y="3341777"/>
                </a:cubicBezTo>
                <a:cubicBezTo>
                  <a:pt x="6578485" y="3384659"/>
                  <a:pt x="6603526" y="3320122"/>
                  <a:pt x="6626106" y="3350180"/>
                </a:cubicBezTo>
                <a:cubicBezTo>
                  <a:pt x="6621070" y="3382067"/>
                  <a:pt x="6610171" y="3358419"/>
                  <a:pt x="6612018" y="3348436"/>
                </a:cubicBezTo>
                <a:cubicBezTo>
                  <a:pt x="6605483" y="3351190"/>
                  <a:pt x="6596991" y="3349744"/>
                  <a:pt x="6593563" y="3359129"/>
                </a:cubicBezTo>
                <a:cubicBezTo>
                  <a:pt x="6608722" y="3359945"/>
                  <a:pt x="6593135" y="3369112"/>
                  <a:pt x="6592812" y="3378740"/>
                </a:cubicBezTo>
                <a:cubicBezTo>
                  <a:pt x="6597848" y="3387033"/>
                  <a:pt x="6601546" y="3387414"/>
                  <a:pt x="6607170" y="3380595"/>
                </a:cubicBezTo>
                <a:cubicBezTo>
                  <a:pt x="6605430" y="3432011"/>
                  <a:pt x="6569056" y="3381549"/>
                  <a:pt x="6553200" y="3380186"/>
                </a:cubicBezTo>
                <a:cubicBezTo>
                  <a:pt x="6535762" y="3378849"/>
                  <a:pt x="6542432" y="3428194"/>
                  <a:pt x="6522746" y="3422111"/>
                </a:cubicBezTo>
                <a:cubicBezTo>
                  <a:pt x="6522183" y="3409153"/>
                  <a:pt x="6528102" y="3409837"/>
                  <a:pt x="6530619" y="3403480"/>
                </a:cubicBezTo>
                <a:cubicBezTo>
                  <a:pt x="6514897" y="3393170"/>
                  <a:pt x="6495025" y="3377732"/>
                  <a:pt x="6483828" y="3403918"/>
                </a:cubicBezTo>
                <a:cubicBezTo>
                  <a:pt x="6496228" y="3409645"/>
                  <a:pt x="6485970" y="3431602"/>
                  <a:pt x="6475605" y="3429202"/>
                </a:cubicBezTo>
                <a:cubicBezTo>
                  <a:pt x="6469391" y="3412999"/>
                  <a:pt x="6463123" y="3421238"/>
                  <a:pt x="6451338" y="3406289"/>
                </a:cubicBezTo>
                <a:cubicBezTo>
                  <a:pt x="6460016" y="3438148"/>
                  <a:pt x="6429564" y="3409453"/>
                  <a:pt x="6442635" y="3444560"/>
                </a:cubicBezTo>
                <a:cubicBezTo>
                  <a:pt x="6423966" y="3441994"/>
                  <a:pt x="6436848" y="3425112"/>
                  <a:pt x="6425760" y="3416109"/>
                </a:cubicBezTo>
                <a:cubicBezTo>
                  <a:pt x="6415420" y="3442023"/>
                  <a:pt x="6425841" y="3411034"/>
                  <a:pt x="6411644" y="3407681"/>
                </a:cubicBezTo>
                <a:cubicBezTo>
                  <a:pt x="6409152" y="3420748"/>
                  <a:pt x="6400396" y="3419027"/>
                  <a:pt x="6407091" y="3433323"/>
                </a:cubicBezTo>
                <a:cubicBezTo>
                  <a:pt x="6386895" y="3436049"/>
                  <a:pt x="6375968" y="3414637"/>
                  <a:pt x="6360513" y="3427212"/>
                </a:cubicBezTo>
                <a:cubicBezTo>
                  <a:pt x="6357274" y="3418048"/>
                  <a:pt x="6355398" y="3406698"/>
                  <a:pt x="6350764" y="3399742"/>
                </a:cubicBezTo>
                <a:cubicBezTo>
                  <a:pt x="6336007" y="3406426"/>
                  <a:pt x="6321246" y="3412999"/>
                  <a:pt x="6300114" y="3406372"/>
                </a:cubicBezTo>
                <a:cubicBezTo>
                  <a:pt x="6300196" y="3456178"/>
                  <a:pt x="6246492" y="3447040"/>
                  <a:pt x="6228709" y="3482367"/>
                </a:cubicBezTo>
                <a:cubicBezTo>
                  <a:pt x="6228439" y="3474538"/>
                  <a:pt x="6230074" y="3463899"/>
                  <a:pt x="6225923" y="3462207"/>
                </a:cubicBezTo>
                <a:cubicBezTo>
                  <a:pt x="6216388" y="3462971"/>
                  <a:pt x="6216843" y="3499879"/>
                  <a:pt x="6207200" y="3479584"/>
                </a:cubicBezTo>
                <a:cubicBezTo>
                  <a:pt x="6205432" y="3456889"/>
                  <a:pt x="6222093" y="3473175"/>
                  <a:pt x="6219228" y="3448323"/>
                </a:cubicBezTo>
                <a:cubicBezTo>
                  <a:pt x="6200263" y="3439377"/>
                  <a:pt x="6168389" y="3418509"/>
                  <a:pt x="6147847" y="3432504"/>
                </a:cubicBezTo>
                <a:cubicBezTo>
                  <a:pt x="6160085" y="3425957"/>
                  <a:pt x="6167399" y="3458034"/>
                  <a:pt x="6161213" y="3460434"/>
                </a:cubicBezTo>
                <a:cubicBezTo>
                  <a:pt x="6152696" y="3449360"/>
                  <a:pt x="6147578" y="3432802"/>
                  <a:pt x="6133572" y="3430594"/>
                </a:cubicBezTo>
                <a:cubicBezTo>
                  <a:pt x="6136893" y="3439569"/>
                  <a:pt x="6136142" y="3455116"/>
                  <a:pt x="6139437" y="3464145"/>
                </a:cubicBezTo>
                <a:cubicBezTo>
                  <a:pt x="6119804" y="3470692"/>
                  <a:pt x="6099876" y="3451107"/>
                  <a:pt x="6085733" y="3457106"/>
                </a:cubicBezTo>
                <a:cubicBezTo>
                  <a:pt x="6086190" y="3464609"/>
                  <a:pt x="6089322" y="3467799"/>
                  <a:pt x="6092376" y="3471156"/>
                </a:cubicBezTo>
                <a:cubicBezTo>
                  <a:pt x="6117526" y="3480320"/>
                  <a:pt x="6158426" y="3453260"/>
                  <a:pt x="6170909" y="3487957"/>
                </a:cubicBezTo>
                <a:cubicBezTo>
                  <a:pt x="6145542" y="3475082"/>
                  <a:pt x="6112599" y="3505197"/>
                  <a:pt x="6081128" y="3482748"/>
                </a:cubicBezTo>
                <a:cubicBezTo>
                  <a:pt x="6081020" y="3519055"/>
                  <a:pt x="6033610" y="3465563"/>
                  <a:pt x="6022522" y="3507978"/>
                </a:cubicBezTo>
                <a:cubicBezTo>
                  <a:pt x="5986232" y="3474672"/>
                  <a:pt x="5920180" y="3492459"/>
                  <a:pt x="5892566" y="3517334"/>
                </a:cubicBezTo>
                <a:cubicBezTo>
                  <a:pt x="5895296" y="3519164"/>
                  <a:pt x="5896503" y="3523362"/>
                  <a:pt x="5895620" y="3530810"/>
                </a:cubicBezTo>
                <a:cubicBezTo>
                  <a:pt x="5886512" y="3529038"/>
                  <a:pt x="5878746" y="3524917"/>
                  <a:pt x="5874649" y="3515017"/>
                </a:cubicBezTo>
                <a:cubicBezTo>
                  <a:pt x="5879066" y="3514799"/>
                  <a:pt x="5883245" y="3514252"/>
                  <a:pt x="5882361" y="3502961"/>
                </a:cubicBezTo>
                <a:cubicBezTo>
                  <a:pt x="5857425" y="3499850"/>
                  <a:pt x="5850407" y="3508253"/>
                  <a:pt x="5835517" y="3503424"/>
                </a:cubicBezTo>
                <a:cubicBezTo>
                  <a:pt x="5837015" y="3513244"/>
                  <a:pt x="5840176" y="3520498"/>
                  <a:pt x="5841649" y="3530481"/>
                </a:cubicBezTo>
                <a:cubicBezTo>
                  <a:pt x="5820464" y="3518889"/>
                  <a:pt x="5819365" y="3549496"/>
                  <a:pt x="5798179" y="3537847"/>
                </a:cubicBezTo>
                <a:cubicBezTo>
                  <a:pt x="5800830" y="3520034"/>
                  <a:pt x="5810498" y="3520908"/>
                  <a:pt x="5799464" y="3505252"/>
                </a:cubicBezTo>
                <a:cubicBezTo>
                  <a:pt x="5799329" y="3523746"/>
                  <a:pt x="5788668" y="3520309"/>
                  <a:pt x="5784117" y="3529444"/>
                </a:cubicBezTo>
                <a:cubicBezTo>
                  <a:pt x="5777553" y="3518754"/>
                  <a:pt x="5791455" y="3502877"/>
                  <a:pt x="5778197" y="3495950"/>
                </a:cubicBezTo>
                <a:cubicBezTo>
                  <a:pt x="5754976" y="3497940"/>
                  <a:pt x="5755136" y="3490386"/>
                  <a:pt x="5731914" y="3483347"/>
                </a:cubicBezTo>
                <a:cubicBezTo>
                  <a:pt x="5732932" y="3508960"/>
                  <a:pt x="5709522" y="3504868"/>
                  <a:pt x="5719378" y="3527592"/>
                </a:cubicBezTo>
                <a:cubicBezTo>
                  <a:pt x="5697228" y="3528737"/>
                  <a:pt x="5691444" y="3543987"/>
                  <a:pt x="5680274" y="3515945"/>
                </a:cubicBezTo>
                <a:cubicBezTo>
                  <a:pt x="5685016" y="3536401"/>
                  <a:pt x="5671810" y="3540848"/>
                  <a:pt x="5682015" y="3562071"/>
                </a:cubicBezTo>
                <a:cubicBezTo>
                  <a:pt x="5675210" y="3562724"/>
                  <a:pt x="5674409" y="3553778"/>
                  <a:pt x="5667953" y="3553778"/>
                </a:cubicBezTo>
                <a:cubicBezTo>
                  <a:pt x="5670095" y="3539376"/>
                  <a:pt x="5677569" y="3519381"/>
                  <a:pt x="5665916" y="3514060"/>
                </a:cubicBezTo>
                <a:cubicBezTo>
                  <a:pt x="5626383" y="3522981"/>
                  <a:pt x="5576993" y="3542976"/>
                  <a:pt x="5551041" y="3505687"/>
                </a:cubicBezTo>
                <a:cubicBezTo>
                  <a:pt x="5550344" y="3517036"/>
                  <a:pt x="5551041" y="3526120"/>
                  <a:pt x="5553611" y="3532311"/>
                </a:cubicBezTo>
                <a:cubicBezTo>
                  <a:pt x="5547610" y="3531492"/>
                  <a:pt x="5541666" y="3530702"/>
                  <a:pt x="5535665" y="3530046"/>
                </a:cubicBezTo>
                <a:cubicBezTo>
                  <a:pt x="5538506" y="3513299"/>
                  <a:pt x="5535131" y="3506314"/>
                  <a:pt x="5525702" y="3509014"/>
                </a:cubicBezTo>
                <a:cubicBezTo>
                  <a:pt x="5533497" y="3537082"/>
                  <a:pt x="5517452" y="3520280"/>
                  <a:pt x="5516996" y="3547286"/>
                </a:cubicBezTo>
                <a:cubicBezTo>
                  <a:pt x="5532611" y="3566189"/>
                  <a:pt x="5547262" y="3540413"/>
                  <a:pt x="5567941" y="3534138"/>
                </a:cubicBezTo>
                <a:cubicBezTo>
                  <a:pt x="5574957" y="3573225"/>
                  <a:pt x="5622232" y="3561905"/>
                  <a:pt x="5628849" y="3542048"/>
                </a:cubicBezTo>
                <a:cubicBezTo>
                  <a:pt x="5612964" y="3582745"/>
                  <a:pt x="5560360" y="3577209"/>
                  <a:pt x="5545175" y="3564007"/>
                </a:cubicBezTo>
                <a:cubicBezTo>
                  <a:pt x="5522862" y="3578437"/>
                  <a:pt x="5503310" y="3598567"/>
                  <a:pt x="5475320" y="3600941"/>
                </a:cubicBezTo>
                <a:cubicBezTo>
                  <a:pt x="5478455" y="3583727"/>
                  <a:pt x="5468383" y="3587272"/>
                  <a:pt x="5465356" y="3579935"/>
                </a:cubicBezTo>
                <a:cubicBezTo>
                  <a:pt x="5463535" y="3559668"/>
                  <a:pt x="5472294" y="3561470"/>
                  <a:pt x="5470472" y="3541174"/>
                </a:cubicBezTo>
                <a:cubicBezTo>
                  <a:pt x="5484346" y="3533537"/>
                  <a:pt x="5476604" y="3560052"/>
                  <a:pt x="5487855" y="3556587"/>
                </a:cubicBezTo>
                <a:cubicBezTo>
                  <a:pt x="5483944" y="3524782"/>
                  <a:pt x="5503470" y="3542320"/>
                  <a:pt x="5500392" y="3512342"/>
                </a:cubicBezTo>
                <a:cubicBezTo>
                  <a:pt x="5483221" y="3515753"/>
                  <a:pt x="5458554" y="3541529"/>
                  <a:pt x="5453813" y="3506288"/>
                </a:cubicBezTo>
                <a:cubicBezTo>
                  <a:pt x="5447812" y="3505524"/>
                  <a:pt x="5441894" y="3504705"/>
                  <a:pt x="5435921" y="3503943"/>
                </a:cubicBezTo>
                <a:cubicBezTo>
                  <a:pt x="5439216" y="3512915"/>
                  <a:pt x="5438465" y="3528491"/>
                  <a:pt x="5441762" y="3537520"/>
                </a:cubicBezTo>
                <a:cubicBezTo>
                  <a:pt x="5421323" y="3538365"/>
                  <a:pt x="5446286" y="3503150"/>
                  <a:pt x="5425125" y="3502551"/>
                </a:cubicBezTo>
                <a:cubicBezTo>
                  <a:pt x="5417974" y="3513190"/>
                  <a:pt x="5416476" y="3528846"/>
                  <a:pt x="5410582" y="3507187"/>
                </a:cubicBezTo>
                <a:cubicBezTo>
                  <a:pt x="5398825" y="3527918"/>
                  <a:pt x="5416824" y="3543248"/>
                  <a:pt x="5408788" y="3552959"/>
                </a:cubicBezTo>
                <a:cubicBezTo>
                  <a:pt x="5408709" y="3542131"/>
                  <a:pt x="5384602" y="3538966"/>
                  <a:pt x="5383690" y="3549740"/>
                </a:cubicBezTo>
                <a:cubicBezTo>
                  <a:pt x="5382138" y="3564497"/>
                  <a:pt x="5383612" y="3574400"/>
                  <a:pt x="5389826" y="3576662"/>
                </a:cubicBezTo>
                <a:cubicBezTo>
                  <a:pt x="5385246" y="3542867"/>
                  <a:pt x="5411091" y="3582255"/>
                  <a:pt x="5422047" y="3580946"/>
                </a:cubicBezTo>
                <a:cubicBezTo>
                  <a:pt x="5426627" y="3571645"/>
                  <a:pt x="5427563" y="3554786"/>
                  <a:pt x="5434074" y="3549631"/>
                </a:cubicBezTo>
                <a:cubicBezTo>
                  <a:pt x="5434287" y="3581464"/>
                  <a:pt x="5453867" y="3554978"/>
                  <a:pt x="5459142" y="3552933"/>
                </a:cubicBezTo>
                <a:cubicBezTo>
                  <a:pt x="5454589" y="3594721"/>
                  <a:pt x="5434206" y="3583810"/>
                  <a:pt x="5425396" y="3587902"/>
                </a:cubicBezTo>
                <a:cubicBezTo>
                  <a:pt x="5424563" y="3608140"/>
                  <a:pt x="5437743" y="3593793"/>
                  <a:pt x="5442242" y="3616351"/>
                </a:cubicBezTo>
                <a:cubicBezTo>
                  <a:pt x="5427671" y="3609097"/>
                  <a:pt x="5413048" y="3589265"/>
                  <a:pt x="5406190" y="3618232"/>
                </a:cubicBezTo>
                <a:cubicBezTo>
                  <a:pt x="5405199" y="3601376"/>
                  <a:pt x="5380800" y="3621534"/>
                  <a:pt x="5389289" y="3589755"/>
                </a:cubicBezTo>
                <a:cubicBezTo>
                  <a:pt x="5399978" y="3581954"/>
                  <a:pt x="5406752" y="3609887"/>
                  <a:pt x="5410770" y="3592564"/>
                </a:cubicBezTo>
                <a:cubicBezTo>
                  <a:pt x="5397646" y="3561770"/>
                  <a:pt x="5387655" y="3593902"/>
                  <a:pt x="5374479" y="3600941"/>
                </a:cubicBezTo>
                <a:cubicBezTo>
                  <a:pt x="5370862" y="3579254"/>
                  <a:pt x="5386210" y="3597447"/>
                  <a:pt x="5382619" y="3575708"/>
                </a:cubicBezTo>
                <a:cubicBezTo>
                  <a:pt x="5379031" y="3575382"/>
                  <a:pt x="5378576" y="3569926"/>
                  <a:pt x="5375710" y="3568288"/>
                </a:cubicBezTo>
                <a:cubicBezTo>
                  <a:pt x="5356319" y="3564033"/>
                  <a:pt x="5353183" y="3578329"/>
                  <a:pt x="5338615" y="3596330"/>
                </a:cubicBezTo>
                <a:cubicBezTo>
                  <a:pt x="5328381" y="3591310"/>
                  <a:pt x="5344505" y="3586811"/>
                  <a:pt x="5343007" y="3577180"/>
                </a:cubicBezTo>
                <a:cubicBezTo>
                  <a:pt x="5338077" y="3576854"/>
                  <a:pt x="5335240" y="3573036"/>
                  <a:pt x="5332507" y="3569188"/>
                </a:cubicBezTo>
                <a:cubicBezTo>
                  <a:pt x="5327015" y="3574262"/>
                  <a:pt x="5320775" y="3577535"/>
                  <a:pt x="5320694" y="3593985"/>
                </a:cubicBezTo>
                <a:cubicBezTo>
                  <a:pt x="5318981" y="3611004"/>
                  <a:pt x="5334436" y="3600912"/>
                  <a:pt x="5330445" y="3621480"/>
                </a:cubicBezTo>
                <a:cubicBezTo>
                  <a:pt x="5316678" y="3614498"/>
                  <a:pt x="5312126" y="3612313"/>
                  <a:pt x="5301544" y="3624289"/>
                </a:cubicBezTo>
                <a:cubicBezTo>
                  <a:pt x="5294205" y="3617579"/>
                  <a:pt x="5296429" y="3595649"/>
                  <a:pt x="5284616" y="3595921"/>
                </a:cubicBezTo>
                <a:cubicBezTo>
                  <a:pt x="5277251" y="3596874"/>
                  <a:pt x="5276902" y="3612588"/>
                  <a:pt x="5269537" y="3613541"/>
                </a:cubicBezTo>
                <a:cubicBezTo>
                  <a:pt x="5264476" y="3603312"/>
                  <a:pt x="5243394" y="3593249"/>
                  <a:pt x="5226602" y="3608006"/>
                </a:cubicBezTo>
                <a:cubicBezTo>
                  <a:pt x="5223227" y="3594830"/>
                  <a:pt x="5215083" y="3589374"/>
                  <a:pt x="5209673" y="3579583"/>
                </a:cubicBezTo>
                <a:cubicBezTo>
                  <a:pt x="5227487" y="3575273"/>
                  <a:pt x="5234798" y="3591012"/>
                  <a:pt x="5242430" y="3570691"/>
                </a:cubicBezTo>
                <a:cubicBezTo>
                  <a:pt x="5238307" y="3566925"/>
                  <a:pt x="5234584" y="3562644"/>
                  <a:pt x="5232172" y="3556206"/>
                </a:cubicBezTo>
                <a:cubicBezTo>
                  <a:pt x="5241119" y="3556369"/>
                  <a:pt x="5242914" y="3567879"/>
                  <a:pt x="5249584" y="3571645"/>
                </a:cubicBezTo>
                <a:cubicBezTo>
                  <a:pt x="5246957" y="3530919"/>
                  <a:pt x="5272001" y="3569379"/>
                  <a:pt x="5275403" y="3555250"/>
                </a:cubicBezTo>
                <a:cubicBezTo>
                  <a:pt x="5274624" y="3546275"/>
                  <a:pt x="5270823" y="3542157"/>
                  <a:pt x="5272831" y="3528683"/>
                </a:cubicBezTo>
                <a:cubicBezTo>
                  <a:pt x="5292784" y="3548130"/>
                  <a:pt x="5324256" y="3560024"/>
                  <a:pt x="5337836" y="3523963"/>
                </a:cubicBezTo>
                <a:cubicBezTo>
                  <a:pt x="5332720" y="3562097"/>
                  <a:pt x="5375496" y="3536784"/>
                  <a:pt x="5360095" y="3507162"/>
                </a:cubicBezTo>
                <a:cubicBezTo>
                  <a:pt x="5378764" y="3509725"/>
                  <a:pt x="5365933" y="3526635"/>
                  <a:pt x="5376995" y="3535610"/>
                </a:cubicBezTo>
                <a:cubicBezTo>
                  <a:pt x="5379003" y="3523445"/>
                  <a:pt x="5385353" y="3520226"/>
                  <a:pt x="5385406" y="3503943"/>
                </a:cubicBezTo>
                <a:cubicBezTo>
                  <a:pt x="5353532" y="3466219"/>
                  <a:pt x="5332695" y="3491148"/>
                  <a:pt x="5302027" y="3519353"/>
                </a:cubicBezTo>
                <a:cubicBezTo>
                  <a:pt x="5279582" y="3498324"/>
                  <a:pt x="5270179" y="3511225"/>
                  <a:pt x="5255984" y="3500231"/>
                </a:cubicBezTo>
                <a:cubicBezTo>
                  <a:pt x="5255717" y="3506778"/>
                  <a:pt x="5255449" y="3513324"/>
                  <a:pt x="5255179" y="3519845"/>
                </a:cubicBezTo>
                <a:cubicBezTo>
                  <a:pt x="5253574" y="3501652"/>
                  <a:pt x="5215700" y="3509232"/>
                  <a:pt x="5227566" y="3489976"/>
                </a:cubicBezTo>
                <a:cubicBezTo>
                  <a:pt x="5234770" y="3507133"/>
                  <a:pt x="5257995" y="3497777"/>
                  <a:pt x="5260351" y="3481165"/>
                </a:cubicBezTo>
                <a:cubicBezTo>
                  <a:pt x="5237717" y="3473719"/>
                  <a:pt x="5225369" y="3487740"/>
                  <a:pt x="5202764" y="3480320"/>
                </a:cubicBezTo>
                <a:cubicBezTo>
                  <a:pt x="5207210" y="3502305"/>
                  <a:pt x="5201183" y="3499031"/>
                  <a:pt x="5194328" y="3512016"/>
                </a:cubicBezTo>
                <a:cubicBezTo>
                  <a:pt x="5196927" y="3473802"/>
                  <a:pt x="5172282" y="3483347"/>
                  <a:pt x="5176649" y="3503124"/>
                </a:cubicBezTo>
                <a:cubicBezTo>
                  <a:pt x="5145473" y="3494177"/>
                  <a:pt x="5109181" y="3520226"/>
                  <a:pt x="5072538" y="3496142"/>
                </a:cubicBezTo>
                <a:cubicBezTo>
                  <a:pt x="5064611" y="3521183"/>
                  <a:pt x="5043906" y="3520498"/>
                  <a:pt x="5032630" y="3504023"/>
                </a:cubicBezTo>
                <a:cubicBezTo>
                  <a:pt x="5032149" y="3513027"/>
                  <a:pt x="5033754" y="3518645"/>
                  <a:pt x="5035442" y="3524018"/>
                </a:cubicBezTo>
                <a:cubicBezTo>
                  <a:pt x="5021087" y="3515126"/>
                  <a:pt x="5017524" y="3528820"/>
                  <a:pt x="5013238" y="3540902"/>
                </a:cubicBezTo>
                <a:cubicBezTo>
                  <a:pt x="4999848" y="3521646"/>
                  <a:pt x="5028291" y="3518863"/>
                  <a:pt x="5018086" y="3508717"/>
                </a:cubicBezTo>
                <a:cubicBezTo>
                  <a:pt x="5008526" y="3514444"/>
                  <a:pt x="4995989" y="3514060"/>
                  <a:pt x="4991971" y="3531546"/>
                </a:cubicBezTo>
                <a:cubicBezTo>
                  <a:pt x="4966902" y="3530974"/>
                  <a:pt x="4912611" y="3507597"/>
                  <a:pt x="4891183" y="3531601"/>
                </a:cubicBezTo>
                <a:cubicBezTo>
                  <a:pt x="4870048" y="3508717"/>
                  <a:pt x="4748905" y="3496222"/>
                  <a:pt x="4793689" y="3538666"/>
                </a:cubicBezTo>
                <a:cubicBezTo>
                  <a:pt x="4768539" y="3541993"/>
                  <a:pt x="4738163" y="3529172"/>
                  <a:pt x="4722067" y="3529336"/>
                </a:cubicBezTo>
                <a:cubicBezTo>
                  <a:pt x="4739530" y="3533866"/>
                  <a:pt x="4715102" y="3532638"/>
                  <a:pt x="4721050" y="3555413"/>
                </a:cubicBezTo>
                <a:cubicBezTo>
                  <a:pt x="4710816" y="3548322"/>
                  <a:pt x="4709022" y="3545484"/>
                  <a:pt x="4702889" y="3559643"/>
                </a:cubicBezTo>
                <a:cubicBezTo>
                  <a:pt x="4702434" y="3528929"/>
                  <a:pt x="4678113" y="3567552"/>
                  <a:pt x="4671176" y="3542374"/>
                </a:cubicBezTo>
                <a:cubicBezTo>
                  <a:pt x="4673158" y="3542649"/>
                  <a:pt x="4675461" y="3537546"/>
                  <a:pt x="4671418" y="3535828"/>
                </a:cubicBezTo>
                <a:cubicBezTo>
                  <a:pt x="4668820" y="3553259"/>
                  <a:pt x="4667936" y="3551704"/>
                  <a:pt x="4662740" y="3574153"/>
                </a:cubicBezTo>
                <a:cubicBezTo>
                  <a:pt x="4671097" y="3591992"/>
                  <a:pt x="4674578" y="3579471"/>
                  <a:pt x="4687353" y="3590382"/>
                </a:cubicBezTo>
                <a:cubicBezTo>
                  <a:pt x="4679747" y="3612424"/>
                  <a:pt x="4689203" y="3612204"/>
                  <a:pt x="4692926" y="3630535"/>
                </a:cubicBezTo>
                <a:cubicBezTo>
                  <a:pt x="4646428" y="3614796"/>
                  <a:pt x="4653685" y="3624289"/>
                  <a:pt x="4613617" y="3633318"/>
                </a:cubicBezTo>
                <a:cubicBezTo>
                  <a:pt x="4612278" y="3609231"/>
                  <a:pt x="4631001" y="3627508"/>
                  <a:pt x="4632553" y="3609532"/>
                </a:cubicBezTo>
                <a:cubicBezTo>
                  <a:pt x="4626608" y="3608742"/>
                  <a:pt x="4620636" y="3607951"/>
                  <a:pt x="4614635" y="3607267"/>
                </a:cubicBezTo>
                <a:cubicBezTo>
                  <a:pt x="4615625" y="3595102"/>
                  <a:pt x="4617878" y="3585691"/>
                  <a:pt x="4622857" y="3581983"/>
                </a:cubicBezTo>
                <a:cubicBezTo>
                  <a:pt x="4620956" y="3606096"/>
                  <a:pt x="4634133" y="3579308"/>
                  <a:pt x="4636383" y="3603449"/>
                </a:cubicBezTo>
                <a:cubicBezTo>
                  <a:pt x="4641903" y="3598484"/>
                  <a:pt x="4650471" y="3600067"/>
                  <a:pt x="4648168" y="3578710"/>
                </a:cubicBezTo>
                <a:cubicBezTo>
                  <a:pt x="4641875" y="3576361"/>
                  <a:pt x="4629955" y="3582965"/>
                  <a:pt x="4634322" y="3563844"/>
                </a:cubicBezTo>
                <a:cubicBezTo>
                  <a:pt x="4643267" y="3570035"/>
                  <a:pt x="4650393" y="3575654"/>
                  <a:pt x="4656098" y="3560024"/>
                </a:cubicBezTo>
                <a:cubicBezTo>
                  <a:pt x="4637240" y="3535066"/>
                  <a:pt x="4590128" y="3562478"/>
                  <a:pt x="4563476" y="3534874"/>
                </a:cubicBezTo>
                <a:cubicBezTo>
                  <a:pt x="4551826" y="3556149"/>
                  <a:pt x="4485025" y="3560516"/>
                  <a:pt x="4488267" y="3525163"/>
                </a:cubicBezTo>
                <a:cubicBezTo>
                  <a:pt x="4480312" y="3539539"/>
                  <a:pt x="4482696" y="3535338"/>
                  <a:pt x="4476268" y="3556369"/>
                </a:cubicBezTo>
                <a:cubicBezTo>
                  <a:pt x="4487893" y="3564551"/>
                  <a:pt x="4515802" y="3546985"/>
                  <a:pt x="4515133" y="3574563"/>
                </a:cubicBezTo>
                <a:cubicBezTo>
                  <a:pt x="4498767" y="3567907"/>
                  <a:pt x="4474955" y="3557541"/>
                  <a:pt x="4489313" y="3590846"/>
                </a:cubicBezTo>
                <a:cubicBezTo>
                  <a:pt x="4479133" y="3590657"/>
                  <a:pt x="4481731" y="3570224"/>
                  <a:pt x="4472196" y="3568915"/>
                </a:cubicBezTo>
                <a:cubicBezTo>
                  <a:pt x="4471876" y="3577644"/>
                  <a:pt x="4471527" y="3586427"/>
                  <a:pt x="4471179" y="3595156"/>
                </a:cubicBezTo>
                <a:cubicBezTo>
                  <a:pt x="4479080" y="3595457"/>
                  <a:pt x="4506131" y="3596167"/>
                  <a:pt x="4492125" y="3610895"/>
                </a:cubicBezTo>
                <a:cubicBezTo>
                  <a:pt x="4486099" y="3591803"/>
                  <a:pt x="4469142" y="3609151"/>
                  <a:pt x="4463223" y="3613733"/>
                </a:cubicBezTo>
                <a:cubicBezTo>
                  <a:pt x="4457464" y="3599795"/>
                  <a:pt x="4417984" y="3590820"/>
                  <a:pt x="4412360" y="3626852"/>
                </a:cubicBezTo>
                <a:cubicBezTo>
                  <a:pt x="4412815" y="3634246"/>
                  <a:pt x="4415923" y="3637491"/>
                  <a:pt x="4419001" y="3640793"/>
                </a:cubicBezTo>
                <a:cubicBezTo>
                  <a:pt x="4430975" y="3640300"/>
                  <a:pt x="4448385" y="3623690"/>
                  <a:pt x="4451249" y="3645020"/>
                </a:cubicBezTo>
                <a:cubicBezTo>
                  <a:pt x="4456179" y="3637001"/>
                  <a:pt x="4456795" y="3621563"/>
                  <a:pt x="4452538" y="3612341"/>
                </a:cubicBezTo>
                <a:cubicBezTo>
                  <a:pt x="4470402" y="3611932"/>
                  <a:pt x="4453794" y="3632118"/>
                  <a:pt x="4462233" y="3639836"/>
                </a:cubicBezTo>
                <a:cubicBezTo>
                  <a:pt x="4467857" y="3627124"/>
                  <a:pt x="4474367" y="3613868"/>
                  <a:pt x="4480393" y="3635609"/>
                </a:cubicBezTo>
                <a:cubicBezTo>
                  <a:pt x="4470481" y="3655220"/>
                  <a:pt x="4406871" y="3668368"/>
                  <a:pt x="4386514" y="3643218"/>
                </a:cubicBezTo>
                <a:cubicBezTo>
                  <a:pt x="4371327" y="3668368"/>
                  <a:pt x="4327241" y="3619080"/>
                  <a:pt x="4320008" y="3687082"/>
                </a:cubicBezTo>
                <a:cubicBezTo>
                  <a:pt x="4310633" y="3679851"/>
                  <a:pt x="4292071" y="3680888"/>
                  <a:pt x="4287010" y="3702383"/>
                </a:cubicBezTo>
                <a:cubicBezTo>
                  <a:pt x="4275787" y="3705765"/>
                  <a:pt x="4280823" y="3683589"/>
                  <a:pt x="4269600" y="3687025"/>
                </a:cubicBezTo>
                <a:cubicBezTo>
                  <a:pt x="4248280" y="3699056"/>
                  <a:pt x="4252323" y="3724640"/>
                  <a:pt x="4241449" y="3762147"/>
                </a:cubicBezTo>
                <a:cubicBezTo>
                  <a:pt x="4243165" y="3725952"/>
                  <a:pt x="4213647" y="3729088"/>
                  <a:pt x="4202559" y="3743928"/>
                </a:cubicBezTo>
                <a:cubicBezTo>
                  <a:pt x="4202265" y="3752573"/>
                  <a:pt x="4208639" y="3750746"/>
                  <a:pt x="4209230" y="3757891"/>
                </a:cubicBezTo>
                <a:cubicBezTo>
                  <a:pt x="4195996" y="3778487"/>
                  <a:pt x="4191632" y="3721888"/>
                  <a:pt x="4180570" y="3754211"/>
                </a:cubicBezTo>
                <a:cubicBezTo>
                  <a:pt x="4172426" y="3774341"/>
                  <a:pt x="4200552" y="3765993"/>
                  <a:pt x="4186998" y="3774722"/>
                </a:cubicBezTo>
                <a:cubicBezTo>
                  <a:pt x="4175159" y="3757920"/>
                  <a:pt x="4169533" y="3793763"/>
                  <a:pt x="4162196" y="3764847"/>
                </a:cubicBezTo>
                <a:cubicBezTo>
                  <a:pt x="4155875" y="3768204"/>
                  <a:pt x="4155526" y="3783888"/>
                  <a:pt x="4150411" y="3789616"/>
                </a:cubicBezTo>
                <a:cubicBezTo>
                  <a:pt x="4143097" y="3762531"/>
                  <a:pt x="4076566" y="3760211"/>
                  <a:pt x="4084922" y="3807374"/>
                </a:cubicBezTo>
                <a:cubicBezTo>
                  <a:pt x="4018095" y="3777150"/>
                  <a:pt x="3922395" y="3834814"/>
                  <a:pt x="3860792" y="3830722"/>
                </a:cubicBezTo>
                <a:cubicBezTo>
                  <a:pt x="3861810" y="3843326"/>
                  <a:pt x="3860981" y="3858982"/>
                  <a:pt x="3870513" y="3858217"/>
                </a:cubicBezTo>
                <a:cubicBezTo>
                  <a:pt x="3871613" y="3849680"/>
                  <a:pt x="3876970" y="3829033"/>
                  <a:pt x="3885085" y="3853581"/>
                </a:cubicBezTo>
                <a:cubicBezTo>
                  <a:pt x="3878685" y="3851834"/>
                  <a:pt x="3876489" y="3858982"/>
                  <a:pt x="3877158" y="3872158"/>
                </a:cubicBezTo>
                <a:cubicBezTo>
                  <a:pt x="3888459" y="3881213"/>
                  <a:pt x="3899950" y="3855136"/>
                  <a:pt x="3905790" y="3875841"/>
                </a:cubicBezTo>
                <a:cubicBezTo>
                  <a:pt x="3895236" y="3877149"/>
                  <a:pt x="3870435" y="3883504"/>
                  <a:pt x="3862291" y="3883366"/>
                </a:cubicBezTo>
                <a:cubicBezTo>
                  <a:pt x="3860443" y="3876522"/>
                  <a:pt x="3862345" y="3853091"/>
                  <a:pt x="3853079" y="3842807"/>
                </a:cubicBezTo>
                <a:cubicBezTo>
                  <a:pt x="3857283" y="3890815"/>
                  <a:pt x="3838212" y="3846052"/>
                  <a:pt x="3830580" y="3866130"/>
                </a:cubicBezTo>
                <a:cubicBezTo>
                  <a:pt x="3841212" y="3876602"/>
                  <a:pt x="3831410" y="3905162"/>
                  <a:pt x="3825946" y="3891769"/>
                </a:cubicBezTo>
                <a:cubicBezTo>
                  <a:pt x="3834731" y="3892233"/>
                  <a:pt x="3827526" y="3870302"/>
                  <a:pt x="3823134" y="3871720"/>
                </a:cubicBezTo>
                <a:cubicBezTo>
                  <a:pt x="3808320" y="3877396"/>
                  <a:pt x="3803768" y="3940023"/>
                  <a:pt x="3792680" y="3913699"/>
                </a:cubicBezTo>
                <a:cubicBezTo>
                  <a:pt x="3791850" y="3897906"/>
                  <a:pt x="3808830" y="3919455"/>
                  <a:pt x="3804223" y="3895535"/>
                </a:cubicBezTo>
                <a:cubicBezTo>
                  <a:pt x="3800902" y="3868721"/>
                  <a:pt x="3782073" y="3896597"/>
                  <a:pt x="3771733" y="3897851"/>
                </a:cubicBezTo>
                <a:cubicBezTo>
                  <a:pt x="3767555" y="3858438"/>
                  <a:pt x="3750523" y="3845261"/>
                  <a:pt x="3730273" y="3853062"/>
                </a:cubicBezTo>
                <a:cubicBezTo>
                  <a:pt x="3745832" y="3856281"/>
                  <a:pt x="3736353" y="3865311"/>
                  <a:pt x="3736137" y="3886668"/>
                </a:cubicBezTo>
                <a:cubicBezTo>
                  <a:pt x="3714093" y="3885932"/>
                  <a:pt x="3698318" y="3877040"/>
                  <a:pt x="3678069" y="3898779"/>
                </a:cubicBezTo>
                <a:cubicBezTo>
                  <a:pt x="3684764" y="3900990"/>
                  <a:pt x="3713638" y="3898997"/>
                  <a:pt x="3702870" y="3908573"/>
                </a:cubicBezTo>
                <a:cubicBezTo>
                  <a:pt x="3683667" y="3898862"/>
                  <a:pt x="3681499" y="3925103"/>
                  <a:pt x="3690846" y="3939777"/>
                </a:cubicBezTo>
                <a:cubicBezTo>
                  <a:pt x="3674267" y="3925237"/>
                  <a:pt x="3673328" y="3951398"/>
                  <a:pt x="3658837" y="3929112"/>
                </a:cubicBezTo>
                <a:cubicBezTo>
                  <a:pt x="3658328" y="3937403"/>
                  <a:pt x="3653936" y="3937540"/>
                  <a:pt x="3654498" y="3948259"/>
                </a:cubicBezTo>
                <a:cubicBezTo>
                  <a:pt x="3654929" y="3959797"/>
                  <a:pt x="3660069" y="3963835"/>
                  <a:pt x="3668319" y="3963099"/>
                </a:cubicBezTo>
                <a:cubicBezTo>
                  <a:pt x="3655840" y="3990267"/>
                  <a:pt x="3651338" y="3992939"/>
                  <a:pt x="3637626" y="4011625"/>
                </a:cubicBezTo>
                <a:cubicBezTo>
                  <a:pt x="3633501" y="3994740"/>
                  <a:pt x="3652598" y="3993022"/>
                  <a:pt x="3642233" y="3986012"/>
                </a:cubicBezTo>
                <a:cubicBezTo>
                  <a:pt x="3627073" y="3991550"/>
                  <a:pt x="3628786" y="3970436"/>
                  <a:pt x="3617670" y="3969700"/>
                </a:cubicBezTo>
                <a:cubicBezTo>
                  <a:pt x="3618958" y="4000743"/>
                  <a:pt x="3599029" y="3987020"/>
                  <a:pt x="3591316" y="3999050"/>
                </a:cubicBezTo>
                <a:cubicBezTo>
                  <a:pt x="3606340" y="4028619"/>
                  <a:pt x="3623268" y="3976874"/>
                  <a:pt x="3630447" y="4010697"/>
                </a:cubicBezTo>
                <a:cubicBezTo>
                  <a:pt x="3620830" y="4009280"/>
                  <a:pt x="3608002" y="4017762"/>
                  <a:pt x="3611270" y="4041085"/>
                </a:cubicBezTo>
                <a:cubicBezTo>
                  <a:pt x="3619680" y="4046105"/>
                  <a:pt x="3637570" y="4036147"/>
                  <a:pt x="3639660" y="4051259"/>
                </a:cubicBezTo>
                <a:cubicBezTo>
                  <a:pt x="3621528" y="4061326"/>
                  <a:pt x="3607412" y="4048124"/>
                  <a:pt x="3602055" y="4092340"/>
                </a:cubicBezTo>
                <a:cubicBezTo>
                  <a:pt x="3597182" y="4063178"/>
                  <a:pt x="3572942" y="4090321"/>
                  <a:pt x="3559819" y="4067190"/>
                </a:cubicBezTo>
                <a:cubicBezTo>
                  <a:pt x="3553067" y="4079653"/>
                  <a:pt x="3562015" y="4080255"/>
                  <a:pt x="3555238" y="4092830"/>
                </a:cubicBezTo>
                <a:cubicBezTo>
                  <a:pt x="3544417" y="4080498"/>
                  <a:pt x="3539623" y="4115087"/>
                  <a:pt x="3537050" y="4097056"/>
                </a:cubicBezTo>
                <a:cubicBezTo>
                  <a:pt x="3545863" y="4097412"/>
                  <a:pt x="3538658" y="4075535"/>
                  <a:pt x="3534238" y="4076953"/>
                </a:cubicBezTo>
                <a:cubicBezTo>
                  <a:pt x="3533195" y="4093566"/>
                  <a:pt x="3521730" y="4088382"/>
                  <a:pt x="3512248" y="4087265"/>
                </a:cubicBezTo>
                <a:cubicBezTo>
                  <a:pt x="3514042" y="4107503"/>
                  <a:pt x="3505311" y="4105622"/>
                  <a:pt x="3507105" y="4125917"/>
                </a:cubicBezTo>
                <a:cubicBezTo>
                  <a:pt x="3471215" y="4102486"/>
                  <a:pt x="3446279" y="4150629"/>
                  <a:pt x="3412959" y="4139938"/>
                </a:cubicBezTo>
                <a:cubicBezTo>
                  <a:pt x="3410628" y="4149240"/>
                  <a:pt x="3415853" y="4174197"/>
                  <a:pt x="3408083" y="4172124"/>
                </a:cubicBezTo>
                <a:cubicBezTo>
                  <a:pt x="3401737" y="4152158"/>
                  <a:pt x="3390969" y="4145448"/>
                  <a:pt x="3379960" y="4155322"/>
                </a:cubicBezTo>
                <a:cubicBezTo>
                  <a:pt x="3379665" y="4163997"/>
                  <a:pt x="3386015" y="4162058"/>
                  <a:pt x="3386602" y="4169315"/>
                </a:cubicBezTo>
                <a:cubicBezTo>
                  <a:pt x="3370827" y="4182433"/>
                  <a:pt x="3317365" y="4162768"/>
                  <a:pt x="3334668" y="4208539"/>
                </a:cubicBezTo>
                <a:cubicBezTo>
                  <a:pt x="3322081" y="4187726"/>
                  <a:pt x="3290393" y="4171551"/>
                  <a:pt x="3291439" y="4209467"/>
                </a:cubicBezTo>
                <a:cubicBezTo>
                  <a:pt x="3280163" y="4203577"/>
                  <a:pt x="3290179" y="4179515"/>
                  <a:pt x="3285545" y="4175861"/>
                </a:cubicBezTo>
                <a:cubicBezTo>
                  <a:pt x="3246790" y="4230252"/>
                  <a:pt x="3205676" y="4181643"/>
                  <a:pt x="3168633" y="4219777"/>
                </a:cubicBezTo>
                <a:cubicBezTo>
                  <a:pt x="3168687" y="4190426"/>
                  <a:pt x="3133734" y="4251364"/>
                  <a:pt x="3125911" y="4207640"/>
                </a:cubicBezTo>
                <a:cubicBezTo>
                  <a:pt x="3120607" y="4210641"/>
                  <a:pt x="3116752" y="4216641"/>
                  <a:pt x="3114396" y="4225805"/>
                </a:cubicBezTo>
                <a:cubicBezTo>
                  <a:pt x="3162284" y="4253875"/>
                  <a:pt x="3185907" y="4248663"/>
                  <a:pt x="3232325" y="4247764"/>
                </a:cubicBezTo>
                <a:cubicBezTo>
                  <a:pt x="3233450" y="4283114"/>
                  <a:pt x="3213471" y="4274031"/>
                  <a:pt x="3212129" y="4304229"/>
                </a:cubicBezTo>
                <a:cubicBezTo>
                  <a:pt x="3291841" y="4355427"/>
                  <a:pt x="3361480" y="4382403"/>
                  <a:pt x="3433931" y="4339579"/>
                </a:cubicBezTo>
                <a:cubicBezTo>
                  <a:pt x="3515676" y="4361701"/>
                  <a:pt x="3601602" y="4324057"/>
                  <a:pt x="3676488" y="4397326"/>
                </a:cubicBezTo>
                <a:cubicBezTo>
                  <a:pt x="3723739" y="4401253"/>
                  <a:pt x="3790324" y="4418928"/>
                  <a:pt x="3845337" y="4406164"/>
                </a:cubicBezTo>
                <a:cubicBezTo>
                  <a:pt x="3821525" y="4455263"/>
                  <a:pt x="3763913" y="4393644"/>
                  <a:pt x="3736111" y="4437940"/>
                </a:cubicBezTo>
                <a:cubicBezTo>
                  <a:pt x="3738093" y="4453135"/>
                  <a:pt x="3738012" y="4471709"/>
                  <a:pt x="3741496" y="4484639"/>
                </a:cubicBezTo>
                <a:cubicBezTo>
                  <a:pt x="3719666" y="4497569"/>
                  <a:pt x="3699631" y="4514371"/>
                  <a:pt x="3688515" y="4549858"/>
                </a:cubicBezTo>
                <a:cubicBezTo>
                  <a:pt x="3648661" y="4537613"/>
                  <a:pt x="3605215" y="4570099"/>
                  <a:pt x="3578271" y="4607686"/>
                </a:cubicBezTo>
                <a:cubicBezTo>
                  <a:pt x="3567076" y="4611180"/>
                  <a:pt x="3572110" y="4588920"/>
                  <a:pt x="3560915" y="4592330"/>
                </a:cubicBezTo>
                <a:cubicBezTo>
                  <a:pt x="3561719" y="4608259"/>
                  <a:pt x="3553764" y="4605779"/>
                  <a:pt x="3556039" y="4624599"/>
                </a:cubicBezTo>
                <a:cubicBezTo>
                  <a:pt x="3545489" y="4613743"/>
                  <a:pt x="3531881" y="4614725"/>
                  <a:pt x="3526845" y="4633901"/>
                </a:cubicBezTo>
                <a:cubicBezTo>
                  <a:pt x="3505660" y="4607878"/>
                  <a:pt x="3505848" y="4647019"/>
                  <a:pt x="3484125" y="4621790"/>
                </a:cubicBezTo>
                <a:cubicBezTo>
                  <a:pt x="3483858" y="4628362"/>
                  <a:pt x="3483642" y="4634854"/>
                  <a:pt x="3483349" y="4641346"/>
                </a:cubicBezTo>
                <a:cubicBezTo>
                  <a:pt x="3443545" y="4634774"/>
                  <a:pt x="3415451" y="4684635"/>
                  <a:pt x="3378220" y="4660551"/>
                </a:cubicBezTo>
                <a:cubicBezTo>
                  <a:pt x="3378515" y="4672933"/>
                  <a:pt x="3373611" y="4674380"/>
                  <a:pt x="3373611" y="4686164"/>
                </a:cubicBezTo>
                <a:cubicBezTo>
                  <a:pt x="3352051" y="4689108"/>
                  <a:pt x="3342651" y="4673807"/>
                  <a:pt x="3333436" y="4700675"/>
                </a:cubicBezTo>
                <a:cubicBezTo>
                  <a:pt x="3272958" y="4680379"/>
                  <a:pt x="3221451" y="4742165"/>
                  <a:pt x="3157436" y="4690800"/>
                </a:cubicBezTo>
                <a:cubicBezTo>
                  <a:pt x="3155026" y="4699964"/>
                  <a:pt x="3151224" y="4706047"/>
                  <a:pt x="3145921" y="4708994"/>
                </a:cubicBezTo>
                <a:cubicBezTo>
                  <a:pt x="3122134" y="4685889"/>
                  <a:pt x="3070925" y="4690199"/>
                  <a:pt x="3046416" y="4676453"/>
                </a:cubicBezTo>
                <a:cubicBezTo>
                  <a:pt x="3041301" y="4664096"/>
                  <a:pt x="3037549" y="4649557"/>
                  <a:pt x="3033613" y="4635372"/>
                </a:cubicBezTo>
                <a:cubicBezTo>
                  <a:pt x="3023543" y="4634147"/>
                  <a:pt x="3041436" y="4654331"/>
                  <a:pt x="3025927" y="4647538"/>
                </a:cubicBezTo>
                <a:cubicBezTo>
                  <a:pt x="3012185" y="4639820"/>
                  <a:pt x="3038728" y="4625063"/>
                  <a:pt x="3026942" y="4621380"/>
                </a:cubicBezTo>
                <a:cubicBezTo>
                  <a:pt x="3024265" y="4629863"/>
                  <a:pt x="3018830" y="4632537"/>
                  <a:pt x="3012132" y="4632563"/>
                </a:cubicBezTo>
                <a:cubicBezTo>
                  <a:pt x="3015613" y="4604550"/>
                  <a:pt x="2996168" y="4612895"/>
                  <a:pt x="2984223" y="4609324"/>
                </a:cubicBezTo>
                <a:cubicBezTo>
                  <a:pt x="2968152" y="4561124"/>
                  <a:pt x="2928379" y="4550405"/>
                  <a:pt x="2912843" y="4501607"/>
                </a:cubicBezTo>
                <a:cubicBezTo>
                  <a:pt x="2863667" y="4505754"/>
                  <a:pt x="2839776" y="4451334"/>
                  <a:pt x="2816420" y="4390559"/>
                </a:cubicBezTo>
                <a:cubicBezTo>
                  <a:pt x="2811251" y="4409901"/>
                  <a:pt x="2803136" y="4379213"/>
                  <a:pt x="2798206" y="4394735"/>
                </a:cubicBezTo>
                <a:cubicBezTo>
                  <a:pt x="2807207" y="4369857"/>
                  <a:pt x="2810340" y="4376676"/>
                  <a:pt x="2811276" y="4337342"/>
                </a:cubicBezTo>
                <a:cubicBezTo>
                  <a:pt x="2806724" y="4336389"/>
                  <a:pt x="2806670" y="4328341"/>
                  <a:pt x="2800776" y="4329433"/>
                </a:cubicBezTo>
                <a:cubicBezTo>
                  <a:pt x="2799491" y="4341678"/>
                  <a:pt x="2804286" y="4344407"/>
                  <a:pt x="2803349" y="4356028"/>
                </a:cubicBezTo>
                <a:cubicBezTo>
                  <a:pt x="2789528" y="4329433"/>
                  <a:pt x="2787546" y="4329350"/>
                  <a:pt x="2775975" y="4319667"/>
                </a:cubicBezTo>
                <a:cubicBezTo>
                  <a:pt x="2797537" y="4307336"/>
                  <a:pt x="2760146" y="4277470"/>
                  <a:pt x="2755754" y="4284180"/>
                </a:cubicBezTo>
                <a:cubicBezTo>
                  <a:pt x="2764485" y="4264566"/>
                  <a:pt x="2781840" y="4276840"/>
                  <a:pt x="2791618" y="4288842"/>
                </a:cubicBezTo>
                <a:cubicBezTo>
                  <a:pt x="2791351" y="4279025"/>
                  <a:pt x="2793814" y="4264895"/>
                  <a:pt x="2789048" y="4262303"/>
                </a:cubicBezTo>
                <a:cubicBezTo>
                  <a:pt x="2766574" y="4258483"/>
                  <a:pt x="2747315" y="4275669"/>
                  <a:pt x="2720452" y="4266502"/>
                </a:cubicBezTo>
                <a:cubicBezTo>
                  <a:pt x="2713756" y="4250545"/>
                  <a:pt x="2728379" y="4230934"/>
                  <a:pt x="2707435" y="4232025"/>
                </a:cubicBezTo>
                <a:cubicBezTo>
                  <a:pt x="2708158" y="4258403"/>
                  <a:pt x="2691471" y="4261756"/>
                  <a:pt x="2705641" y="4277713"/>
                </a:cubicBezTo>
                <a:cubicBezTo>
                  <a:pt x="2689008" y="4283607"/>
                  <a:pt x="2692247" y="4257910"/>
                  <a:pt x="2677490" y="4260912"/>
                </a:cubicBezTo>
                <a:cubicBezTo>
                  <a:pt x="2677248" y="4267432"/>
                  <a:pt x="2676981" y="4274005"/>
                  <a:pt x="2676739" y="4280523"/>
                </a:cubicBezTo>
                <a:cubicBezTo>
                  <a:pt x="2665491" y="4283988"/>
                  <a:pt x="2670525" y="4261731"/>
                  <a:pt x="2659302" y="4265139"/>
                </a:cubicBezTo>
                <a:cubicBezTo>
                  <a:pt x="2643125" y="4282842"/>
                  <a:pt x="2627403" y="4301637"/>
                  <a:pt x="2613796" y="4324822"/>
                </a:cubicBezTo>
                <a:cubicBezTo>
                  <a:pt x="2633322" y="4314922"/>
                  <a:pt x="2651777" y="4344653"/>
                  <a:pt x="2664445" y="4318304"/>
                </a:cubicBezTo>
                <a:cubicBezTo>
                  <a:pt x="2656704" y="4312247"/>
                  <a:pt x="2645189" y="4312055"/>
                  <a:pt x="2643741" y="4295907"/>
                </a:cubicBezTo>
                <a:cubicBezTo>
                  <a:pt x="2661875" y="4279678"/>
                  <a:pt x="2666054" y="4331586"/>
                  <a:pt x="2683142" y="4301090"/>
                </a:cubicBezTo>
                <a:cubicBezTo>
                  <a:pt x="2712095" y="4337998"/>
                  <a:pt x="2746165" y="4284752"/>
                  <a:pt x="2761164" y="4330821"/>
                </a:cubicBezTo>
                <a:cubicBezTo>
                  <a:pt x="2731379" y="4333688"/>
                  <a:pt x="2704407" y="4407553"/>
                  <a:pt x="2695166" y="4361730"/>
                </a:cubicBezTo>
                <a:cubicBezTo>
                  <a:pt x="2696077" y="4376375"/>
                  <a:pt x="2714558" y="4370510"/>
                  <a:pt x="2713301" y="4357555"/>
                </a:cubicBezTo>
                <a:cubicBezTo>
                  <a:pt x="2710542" y="4347517"/>
                  <a:pt x="2708774" y="4336114"/>
                  <a:pt x="2699747" y="4335979"/>
                </a:cubicBezTo>
                <a:cubicBezTo>
                  <a:pt x="2686115" y="4362709"/>
                  <a:pt x="2686196" y="4339224"/>
                  <a:pt x="2663697" y="4337886"/>
                </a:cubicBezTo>
                <a:cubicBezTo>
                  <a:pt x="2673418" y="4357391"/>
                  <a:pt x="2644143" y="4358700"/>
                  <a:pt x="2662142" y="4377085"/>
                </a:cubicBezTo>
                <a:cubicBezTo>
                  <a:pt x="2653706" y="4388706"/>
                  <a:pt x="2630966" y="4354908"/>
                  <a:pt x="2629143" y="4392441"/>
                </a:cubicBezTo>
                <a:cubicBezTo>
                  <a:pt x="2636429" y="4397352"/>
                  <a:pt x="2652981" y="4387478"/>
                  <a:pt x="2653945" y="4402315"/>
                </a:cubicBezTo>
                <a:cubicBezTo>
                  <a:pt x="2642000" y="4402836"/>
                  <a:pt x="2667097" y="4424303"/>
                  <a:pt x="2652927" y="4428392"/>
                </a:cubicBezTo>
                <a:cubicBezTo>
                  <a:pt x="2636348" y="4400789"/>
                  <a:pt x="2629894" y="4451881"/>
                  <a:pt x="2613261" y="4429784"/>
                </a:cubicBezTo>
                <a:cubicBezTo>
                  <a:pt x="2613154" y="4438132"/>
                  <a:pt x="2617521" y="4439415"/>
                  <a:pt x="2616101" y="4449862"/>
                </a:cubicBezTo>
                <a:cubicBezTo>
                  <a:pt x="2605171" y="4441133"/>
                  <a:pt x="2606780" y="4445552"/>
                  <a:pt x="2597942" y="4454117"/>
                </a:cubicBezTo>
                <a:cubicBezTo>
                  <a:pt x="2595073" y="4429186"/>
                  <a:pt x="2611788" y="4445497"/>
                  <a:pt x="2609940" y="4422802"/>
                </a:cubicBezTo>
                <a:cubicBezTo>
                  <a:pt x="2570862" y="4416118"/>
                  <a:pt x="2560657" y="4404635"/>
                  <a:pt x="2540622" y="4446669"/>
                </a:cubicBezTo>
                <a:cubicBezTo>
                  <a:pt x="2544775" y="4448169"/>
                  <a:pt x="2550855" y="4446806"/>
                  <a:pt x="2551094" y="4454607"/>
                </a:cubicBezTo>
                <a:cubicBezTo>
                  <a:pt x="2546516" y="4456652"/>
                  <a:pt x="2543462" y="4462081"/>
                  <a:pt x="2543192" y="4473264"/>
                </a:cubicBezTo>
                <a:cubicBezTo>
                  <a:pt x="2526078" y="4475802"/>
                  <a:pt x="2519999" y="4460853"/>
                  <a:pt x="2511748" y="4449507"/>
                </a:cubicBezTo>
                <a:cubicBezTo>
                  <a:pt x="2466804" y="4472528"/>
                  <a:pt x="2407718" y="4513852"/>
                  <a:pt x="2341052" y="4486332"/>
                </a:cubicBezTo>
                <a:cubicBezTo>
                  <a:pt x="2340652" y="4499396"/>
                  <a:pt x="2350534" y="4495931"/>
                  <a:pt x="2347213" y="4513388"/>
                </a:cubicBezTo>
                <a:cubicBezTo>
                  <a:pt x="2329804" y="4506842"/>
                  <a:pt x="2316250" y="4475802"/>
                  <a:pt x="2331598" y="4452287"/>
                </a:cubicBezTo>
                <a:cubicBezTo>
                  <a:pt x="2323052" y="4448524"/>
                  <a:pt x="2323347" y="4463198"/>
                  <a:pt x="2313438" y="4456543"/>
                </a:cubicBezTo>
                <a:cubicBezTo>
                  <a:pt x="2313947" y="4443424"/>
                  <a:pt x="2314456" y="4430357"/>
                  <a:pt x="2314965" y="4417292"/>
                </a:cubicBezTo>
                <a:cubicBezTo>
                  <a:pt x="2306970" y="4417662"/>
                  <a:pt x="2301400" y="4414211"/>
                  <a:pt x="2297634" y="4407905"/>
                </a:cubicBezTo>
                <a:lnTo>
                  <a:pt x="2294479" y="4395001"/>
                </a:lnTo>
                <a:lnTo>
                  <a:pt x="2308697" y="4396862"/>
                </a:lnTo>
                <a:cubicBezTo>
                  <a:pt x="2306312" y="4375393"/>
                  <a:pt x="2320696" y="4389225"/>
                  <a:pt x="2323749" y="4379184"/>
                </a:cubicBezTo>
                <a:cubicBezTo>
                  <a:pt x="2311911" y="4379459"/>
                  <a:pt x="2318581" y="4356547"/>
                  <a:pt x="2299457" y="4356326"/>
                </a:cubicBezTo>
                <a:cubicBezTo>
                  <a:pt x="2300368" y="4366475"/>
                  <a:pt x="2299223" y="4372286"/>
                  <a:pt x="2297778" y="4377483"/>
                </a:cubicBezTo>
                <a:lnTo>
                  <a:pt x="2294384" y="4394614"/>
                </a:lnTo>
                <a:lnTo>
                  <a:pt x="2291153" y="4381395"/>
                </a:lnTo>
                <a:cubicBezTo>
                  <a:pt x="2298813" y="4369230"/>
                  <a:pt x="2292840" y="4328450"/>
                  <a:pt x="2304223" y="4323977"/>
                </a:cubicBezTo>
                <a:cubicBezTo>
                  <a:pt x="2313306" y="4344679"/>
                  <a:pt x="2320026" y="4344900"/>
                  <a:pt x="2332641" y="4334287"/>
                </a:cubicBezTo>
                <a:cubicBezTo>
                  <a:pt x="2332990" y="4352154"/>
                  <a:pt x="2325704" y="4382022"/>
                  <a:pt x="2341856" y="4374849"/>
                </a:cubicBezTo>
                <a:cubicBezTo>
                  <a:pt x="2332858" y="4338571"/>
                  <a:pt x="2339873" y="4351254"/>
                  <a:pt x="2353855" y="4343671"/>
                </a:cubicBezTo>
                <a:cubicBezTo>
                  <a:pt x="2351498" y="4314238"/>
                  <a:pt x="2332295" y="4297218"/>
                  <a:pt x="2318795" y="4319341"/>
                </a:cubicBezTo>
                <a:cubicBezTo>
                  <a:pt x="2319143" y="4310721"/>
                  <a:pt x="2319464" y="4301964"/>
                  <a:pt x="2319813" y="4293235"/>
                </a:cubicBezTo>
                <a:cubicBezTo>
                  <a:pt x="2340919" y="4297436"/>
                  <a:pt x="2350641" y="4301826"/>
                  <a:pt x="2365398" y="4325395"/>
                </a:cubicBezTo>
                <a:cubicBezTo>
                  <a:pt x="2363041" y="4308647"/>
                  <a:pt x="2353613" y="4303109"/>
                  <a:pt x="2348714" y="4290425"/>
                </a:cubicBezTo>
                <a:cubicBezTo>
                  <a:pt x="2382889" y="4282596"/>
                  <a:pt x="2474787" y="4308974"/>
                  <a:pt x="2470260" y="4220951"/>
                </a:cubicBezTo>
                <a:cubicBezTo>
                  <a:pt x="2485285" y="4209739"/>
                  <a:pt x="2501839" y="4198093"/>
                  <a:pt x="2520963" y="4214376"/>
                </a:cubicBezTo>
                <a:cubicBezTo>
                  <a:pt x="2523266" y="4235708"/>
                  <a:pt x="2511104" y="4226761"/>
                  <a:pt x="2509150" y="4239116"/>
                </a:cubicBezTo>
                <a:cubicBezTo>
                  <a:pt x="2524686" y="4253818"/>
                  <a:pt x="2538907" y="4248964"/>
                  <a:pt x="2546007" y="4217649"/>
                </a:cubicBezTo>
                <a:cubicBezTo>
                  <a:pt x="2544185" y="4242280"/>
                  <a:pt x="2567488" y="4245499"/>
                  <a:pt x="2570809" y="4227414"/>
                </a:cubicBezTo>
                <a:cubicBezTo>
                  <a:pt x="2572710" y="4251582"/>
                  <a:pt x="2589663" y="4254611"/>
                  <a:pt x="2595610" y="4237180"/>
                </a:cubicBezTo>
                <a:cubicBezTo>
                  <a:pt x="2592933" y="4235353"/>
                  <a:pt x="2591674" y="4231180"/>
                  <a:pt x="2592531" y="4223706"/>
                </a:cubicBezTo>
                <a:cubicBezTo>
                  <a:pt x="2587200" y="4221824"/>
                  <a:pt x="2579219" y="4224279"/>
                  <a:pt x="2578468" y="4215278"/>
                </a:cubicBezTo>
                <a:cubicBezTo>
                  <a:pt x="2589368" y="4210830"/>
                  <a:pt x="2591969" y="4206793"/>
                  <a:pt x="2593546" y="4197491"/>
                </a:cubicBezTo>
                <a:cubicBezTo>
                  <a:pt x="2599921" y="4207394"/>
                  <a:pt x="2605655" y="4198582"/>
                  <a:pt x="2610691" y="4219422"/>
                </a:cubicBezTo>
                <a:cubicBezTo>
                  <a:pt x="2604153" y="4222532"/>
                  <a:pt x="2596575" y="4198448"/>
                  <a:pt x="2592798" y="4217159"/>
                </a:cubicBezTo>
                <a:cubicBezTo>
                  <a:pt x="2598209" y="4230905"/>
                  <a:pt x="2601209" y="4248746"/>
                  <a:pt x="2612994" y="4252592"/>
                </a:cubicBezTo>
                <a:cubicBezTo>
                  <a:pt x="2634582" y="4207122"/>
                  <a:pt x="2621832" y="4189799"/>
                  <a:pt x="2580263" y="4169587"/>
                </a:cubicBezTo>
                <a:cubicBezTo>
                  <a:pt x="2571318" y="4187044"/>
                  <a:pt x="2565612" y="4195501"/>
                  <a:pt x="2550855" y="4185463"/>
                </a:cubicBezTo>
                <a:cubicBezTo>
                  <a:pt x="2546783" y="4168633"/>
                  <a:pt x="2562398" y="4159687"/>
                  <a:pt x="2552112" y="4152811"/>
                </a:cubicBezTo>
                <a:cubicBezTo>
                  <a:pt x="2541479" y="4149976"/>
                  <a:pt x="2538988" y="4175317"/>
                  <a:pt x="2530417" y="4156522"/>
                </a:cubicBezTo>
                <a:cubicBezTo>
                  <a:pt x="2526078" y="4130989"/>
                  <a:pt x="2546409" y="4157341"/>
                  <a:pt x="2542123" y="4131782"/>
                </a:cubicBezTo>
                <a:cubicBezTo>
                  <a:pt x="2530068" y="4100822"/>
                  <a:pt x="2516141" y="4127581"/>
                  <a:pt x="2499938" y="4106604"/>
                </a:cubicBezTo>
                <a:cubicBezTo>
                  <a:pt x="2499052" y="4114242"/>
                  <a:pt x="2499831" y="4125236"/>
                  <a:pt x="2495571" y="4125700"/>
                </a:cubicBezTo>
                <a:cubicBezTo>
                  <a:pt x="2477144" y="4100029"/>
                  <a:pt x="2455289" y="4113096"/>
                  <a:pt x="2420842" y="4102950"/>
                </a:cubicBezTo>
                <a:cubicBezTo>
                  <a:pt x="2423201" y="4124225"/>
                  <a:pt x="2408708" y="4110258"/>
                  <a:pt x="2409139" y="4127607"/>
                </a:cubicBezTo>
                <a:cubicBezTo>
                  <a:pt x="2390174" y="4107532"/>
                  <a:pt x="2367380" y="4120216"/>
                  <a:pt x="2359186" y="4114543"/>
                </a:cubicBezTo>
                <a:cubicBezTo>
                  <a:pt x="2388060" y="4151502"/>
                  <a:pt x="2433513" y="4152321"/>
                  <a:pt x="2459518" y="4127581"/>
                </a:cubicBezTo>
                <a:cubicBezTo>
                  <a:pt x="2451698" y="4151176"/>
                  <a:pt x="2430915" y="4147519"/>
                  <a:pt x="2421913" y="4168633"/>
                </a:cubicBezTo>
                <a:cubicBezTo>
                  <a:pt x="2410691" y="4172124"/>
                  <a:pt x="2415702" y="4149812"/>
                  <a:pt x="2404530" y="4153275"/>
                </a:cubicBezTo>
                <a:cubicBezTo>
                  <a:pt x="2397834" y="4174524"/>
                  <a:pt x="2387736" y="4183771"/>
                  <a:pt x="2402710" y="4199020"/>
                </a:cubicBezTo>
                <a:cubicBezTo>
                  <a:pt x="2388569" y="4196893"/>
                  <a:pt x="2385355" y="4199184"/>
                  <a:pt x="2375094" y="4169068"/>
                </a:cubicBezTo>
                <a:cubicBezTo>
                  <a:pt x="2382006" y="4163805"/>
                  <a:pt x="2386291" y="4190128"/>
                  <a:pt x="2389424" y="4170950"/>
                </a:cubicBezTo>
                <a:cubicBezTo>
                  <a:pt x="2384683" y="4142009"/>
                  <a:pt x="2364194" y="4171170"/>
                  <a:pt x="2353346" y="4172805"/>
                </a:cubicBezTo>
                <a:cubicBezTo>
                  <a:pt x="2355008" y="4152785"/>
                  <a:pt x="2369256" y="4159140"/>
                  <a:pt x="2372524" y="4142581"/>
                </a:cubicBezTo>
                <a:cubicBezTo>
                  <a:pt x="2357578" y="4146238"/>
                  <a:pt x="2357176" y="4143320"/>
                  <a:pt x="2340304" y="4138329"/>
                </a:cubicBezTo>
                <a:cubicBezTo>
                  <a:pt x="2340517" y="4126980"/>
                  <a:pt x="2341884" y="4118142"/>
                  <a:pt x="2344910" y="4112578"/>
                </a:cubicBezTo>
                <a:cubicBezTo>
                  <a:pt x="2323001" y="4089828"/>
                  <a:pt x="2290163" y="4104067"/>
                  <a:pt x="2281724" y="4071635"/>
                </a:cubicBezTo>
                <a:cubicBezTo>
                  <a:pt x="2286010" y="4057070"/>
                  <a:pt x="2296349" y="4055297"/>
                  <a:pt x="2300877" y="4041302"/>
                </a:cubicBezTo>
                <a:cubicBezTo>
                  <a:pt x="2283386" y="4036093"/>
                  <a:pt x="2260913" y="4076137"/>
                  <a:pt x="2242058" y="4073081"/>
                </a:cubicBezTo>
                <a:cubicBezTo>
                  <a:pt x="2246878" y="4083855"/>
                  <a:pt x="2260136" y="4081209"/>
                  <a:pt x="2270448" y="4083256"/>
                </a:cubicBezTo>
                <a:cubicBezTo>
                  <a:pt x="2257808" y="4117979"/>
                  <a:pt x="2246425" y="4091383"/>
                  <a:pt x="2238200" y="4079109"/>
                </a:cubicBezTo>
                <a:cubicBezTo>
                  <a:pt x="2231426" y="4089364"/>
                  <a:pt x="2231853" y="4117189"/>
                  <a:pt x="2230059" y="4104285"/>
                </a:cubicBezTo>
                <a:cubicBezTo>
                  <a:pt x="2217389" y="4101859"/>
                  <a:pt x="2238495" y="4083691"/>
                  <a:pt x="2227273" y="4084238"/>
                </a:cubicBezTo>
                <a:cubicBezTo>
                  <a:pt x="2224863" y="4083963"/>
                  <a:pt x="2222478" y="4083666"/>
                  <a:pt x="2220068" y="4083365"/>
                </a:cubicBezTo>
                <a:cubicBezTo>
                  <a:pt x="2223926" y="4090811"/>
                  <a:pt x="2220175" y="4113560"/>
                  <a:pt x="2214979" y="4122071"/>
                </a:cubicBezTo>
                <a:cubicBezTo>
                  <a:pt x="2214444" y="4108569"/>
                  <a:pt x="2205767" y="4108022"/>
                  <a:pt x="2205229" y="4094519"/>
                </a:cubicBezTo>
                <a:cubicBezTo>
                  <a:pt x="2214174" y="4096484"/>
                  <a:pt x="2215943" y="4108431"/>
                  <a:pt x="2219827" y="4089857"/>
                </a:cubicBezTo>
                <a:cubicBezTo>
                  <a:pt x="2204585" y="4078508"/>
                  <a:pt x="2196900" y="4091684"/>
                  <a:pt x="2180908" y="4071664"/>
                </a:cubicBezTo>
                <a:cubicBezTo>
                  <a:pt x="2181766" y="4095040"/>
                  <a:pt x="2163072" y="4113723"/>
                  <a:pt x="2154847" y="4094519"/>
                </a:cubicBezTo>
                <a:cubicBezTo>
                  <a:pt x="2163660" y="4096676"/>
                  <a:pt x="2172177" y="4097984"/>
                  <a:pt x="2173277" y="4083829"/>
                </a:cubicBezTo>
                <a:cubicBezTo>
                  <a:pt x="2159000" y="4088084"/>
                  <a:pt x="2140466" y="4062225"/>
                  <a:pt x="2128012" y="4045068"/>
                </a:cubicBezTo>
                <a:cubicBezTo>
                  <a:pt x="2127393" y="4020325"/>
                  <a:pt x="2136743" y="4016316"/>
                  <a:pt x="2143841" y="4007808"/>
                </a:cubicBezTo>
                <a:cubicBezTo>
                  <a:pt x="2144777" y="4028536"/>
                  <a:pt x="2130796" y="4023409"/>
                  <a:pt x="2138993" y="4039965"/>
                </a:cubicBezTo>
                <a:cubicBezTo>
                  <a:pt x="2157555" y="4034212"/>
                  <a:pt x="2168643" y="4026356"/>
                  <a:pt x="2185276" y="4052540"/>
                </a:cubicBezTo>
                <a:cubicBezTo>
                  <a:pt x="2195292" y="4039939"/>
                  <a:pt x="2191732" y="3987868"/>
                  <a:pt x="2201934" y="3995640"/>
                </a:cubicBezTo>
                <a:cubicBezTo>
                  <a:pt x="2194516" y="3992968"/>
                  <a:pt x="2202041" y="3966836"/>
                  <a:pt x="2195989" y="3962036"/>
                </a:cubicBezTo>
                <a:cubicBezTo>
                  <a:pt x="2207077" y="3966618"/>
                  <a:pt x="2209461" y="3947334"/>
                  <a:pt x="2204211" y="3936887"/>
                </a:cubicBezTo>
                <a:cubicBezTo>
                  <a:pt x="2215139" y="3945696"/>
                  <a:pt x="2213694" y="3936203"/>
                  <a:pt x="2221862" y="3945750"/>
                </a:cubicBezTo>
                <a:cubicBezTo>
                  <a:pt x="2229120" y="3918556"/>
                  <a:pt x="2236701" y="3892150"/>
                  <a:pt x="2253092" y="3884160"/>
                </a:cubicBezTo>
                <a:cubicBezTo>
                  <a:pt x="2252879" y="3900661"/>
                  <a:pt x="2236488" y="3919264"/>
                  <a:pt x="2244119" y="3928920"/>
                </a:cubicBezTo>
                <a:cubicBezTo>
                  <a:pt x="2253736" y="3930232"/>
                  <a:pt x="2252718" y="3909364"/>
                  <a:pt x="2262816" y="3911709"/>
                </a:cubicBezTo>
                <a:cubicBezTo>
                  <a:pt x="2266191" y="3946352"/>
                  <a:pt x="2221353" y="3942560"/>
                  <a:pt x="2227995" y="3972756"/>
                </a:cubicBezTo>
                <a:cubicBezTo>
                  <a:pt x="2239780" y="3973981"/>
                  <a:pt x="2242432" y="3955980"/>
                  <a:pt x="2257164" y="3963425"/>
                </a:cubicBezTo>
                <a:cubicBezTo>
                  <a:pt x="2255452" y="3935959"/>
                  <a:pt x="2278350" y="3937677"/>
                  <a:pt x="2287860" y="3914899"/>
                </a:cubicBezTo>
                <a:cubicBezTo>
                  <a:pt x="2281674" y="3910183"/>
                  <a:pt x="2272245" y="3932139"/>
                  <a:pt x="2269967" y="3912663"/>
                </a:cubicBezTo>
                <a:cubicBezTo>
                  <a:pt x="2283977" y="3903198"/>
                  <a:pt x="2262603" y="3900878"/>
                  <a:pt x="2263564" y="3892069"/>
                </a:cubicBezTo>
                <a:cubicBezTo>
                  <a:pt x="2263351" y="3887622"/>
                  <a:pt x="2272672" y="3871473"/>
                  <a:pt x="2268173" y="3866510"/>
                </a:cubicBezTo>
                <a:cubicBezTo>
                  <a:pt x="2241816" y="3868203"/>
                  <a:pt x="2210828" y="3838961"/>
                  <a:pt x="2194490" y="3817440"/>
                </a:cubicBezTo>
                <a:cubicBezTo>
                  <a:pt x="2208497" y="3812065"/>
                  <a:pt x="2246450" y="3858546"/>
                  <a:pt x="2258449" y="3838878"/>
                </a:cubicBezTo>
                <a:cubicBezTo>
                  <a:pt x="2262628" y="3839560"/>
                  <a:pt x="2261450" y="3788634"/>
                  <a:pt x="2260460" y="3786669"/>
                </a:cubicBezTo>
                <a:cubicBezTo>
                  <a:pt x="2268789" y="3812692"/>
                  <a:pt x="2273235" y="3771803"/>
                  <a:pt x="2282475" y="3776385"/>
                </a:cubicBezTo>
                <a:cubicBezTo>
                  <a:pt x="2282422" y="3786724"/>
                  <a:pt x="2281136" y="3798972"/>
                  <a:pt x="2288903" y="3796927"/>
                </a:cubicBezTo>
                <a:cubicBezTo>
                  <a:pt x="2289252" y="3788198"/>
                  <a:pt x="2289572" y="3779470"/>
                  <a:pt x="2289921" y="3770795"/>
                </a:cubicBezTo>
                <a:cubicBezTo>
                  <a:pt x="2270423" y="3758793"/>
                  <a:pt x="2252128" y="3767548"/>
                  <a:pt x="2243610" y="3758275"/>
                </a:cubicBezTo>
                <a:cubicBezTo>
                  <a:pt x="2247682" y="3757456"/>
                  <a:pt x="2249451" y="3751729"/>
                  <a:pt x="2251273" y="3746110"/>
                </a:cubicBezTo>
                <a:cubicBezTo>
                  <a:pt x="2240371" y="3737954"/>
                  <a:pt x="2239058" y="3756365"/>
                  <a:pt x="2230301" y="3730233"/>
                </a:cubicBezTo>
                <a:cubicBezTo>
                  <a:pt x="2221058" y="3790598"/>
                  <a:pt x="2182464" y="3746519"/>
                  <a:pt x="2163286" y="3787133"/>
                </a:cubicBezTo>
                <a:cubicBezTo>
                  <a:pt x="2179114" y="3792944"/>
                  <a:pt x="2172124" y="3821312"/>
                  <a:pt x="2173277" y="3808139"/>
                </a:cubicBezTo>
                <a:cubicBezTo>
                  <a:pt x="2168884" y="3794799"/>
                  <a:pt x="2146386" y="3802927"/>
                  <a:pt x="2147457" y="3824505"/>
                </a:cubicBezTo>
                <a:cubicBezTo>
                  <a:pt x="2161250" y="3834760"/>
                  <a:pt x="2156829" y="3806584"/>
                  <a:pt x="2166098" y="3807182"/>
                </a:cubicBezTo>
                <a:cubicBezTo>
                  <a:pt x="2164813" y="3834159"/>
                  <a:pt x="2153455" y="3839915"/>
                  <a:pt x="2143574" y="3830559"/>
                </a:cubicBezTo>
                <a:cubicBezTo>
                  <a:pt x="2147240" y="3806337"/>
                  <a:pt x="2140787" y="3798181"/>
                  <a:pt x="2130529" y="3796054"/>
                </a:cubicBezTo>
                <a:cubicBezTo>
                  <a:pt x="2130287" y="3816730"/>
                  <a:pt x="2120164" y="3816592"/>
                  <a:pt x="2121609" y="3840788"/>
                </a:cubicBezTo>
                <a:cubicBezTo>
                  <a:pt x="2094397" y="3832251"/>
                  <a:pt x="2103531" y="3858191"/>
                  <a:pt x="2095494" y="3863647"/>
                </a:cubicBezTo>
                <a:cubicBezTo>
                  <a:pt x="2078594" y="3867192"/>
                  <a:pt x="2101065" y="3847444"/>
                  <a:pt x="2089119" y="3843188"/>
                </a:cubicBezTo>
                <a:cubicBezTo>
                  <a:pt x="2063567" y="3840952"/>
                  <a:pt x="2051087" y="3880723"/>
                  <a:pt x="2030514" y="3868338"/>
                </a:cubicBezTo>
                <a:cubicBezTo>
                  <a:pt x="2029792" y="3879684"/>
                  <a:pt x="2030514" y="3888713"/>
                  <a:pt x="2033059" y="3894988"/>
                </a:cubicBezTo>
                <a:cubicBezTo>
                  <a:pt x="2020310" y="3889804"/>
                  <a:pt x="2006008" y="3917574"/>
                  <a:pt x="2010265" y="3924828"/>
                </a:cubicBezTo>
                <a:cubicBezTo>
                  <a:pt x="2018918" y="3934593"/>
                  <a:pt x="2020149" y="3895589"/>
                  <a:pt x="2024891" y="3920137"/>
                </a:cubicBezTo>
                <a:cubicBezTo>
                  <a:pt x="2020256" y="3922210"/>
                  <a:pt x="2017231" y="3927640"/>
                  <a:pt x="2016935" y="3938849"/>
                </a:cubicBezTo>
                <a:cubicBezTo>
                  <a:pt x="2005606" y="3926629"/>
                  <a:pt x="1999554" y="3930856"/>
                  <a:pt x="1994974" y="3948969"/>
                </a:cubicBezTo>
                <a:cubicBezTo>
                  <a:pt x="1990418" y="3930804"/>
                  <a:pt x="1961413" y="3943895"/>
                  <a:pt x="1951450" y="3956527"/>
                </a:cubicBezTo>
                <a:cubicBezTo>
                  <a:pt x="1950111" y="3979139"/>
                  <a:pt x="1966634" y="3973466"/>
                  <a:pt x="1968083" y="3991605"/>
                </a:cubicBezTo>
                <a:cubicBezTo>
                  <a:pt x="1960313" y="3989339"/>
                  <a:pt x="1956483" y="3995313"/>
                  <a:pt x="1956590" y="4009744"/>
                </a:cubicBezTo>
                <a:cubicBezTo>
                  <a:pt x="1960743" y="4011244"/>
                  <a:pt x="1966797" y="4009907"/>
                  <a:pt x="1967065" y="4017653"/>
                </a:cubicBezTo>
                <a:cubicBezTo>
                  <a:pt x="1958198" y="4017327"/>
                  <a:pt x="1949762" y="4016453"/>
                  <a:pt x="1945826" y="4008323"/>
                </a:cubicBezTo>
                <a:cubicBezTo>
                  <a:pt x="1961171" y="3955052"/>
                  <a:pt x="1924342" y="3964763"/>
                  <a:pt x="1919761" y="3939313"/>
                </a:cubicBezTo>
                <a:cubicBezTo>
                  <a:pt x="1909157" y="3951177"/>
                  <a:pt x="1904605" y="3949132"/>
                  <a:pt x="1890837" y="3942068"/>
                </a:cubicBezTo>
                <a:cubicBezTo>
                  <a:pt x="1897105" y="3922374"/>
                  <a:pt x="1892147" y="3909799"/>
                  <a:pt x="1881594" y="3901563"/>
                </a:cubicBezTo>
                <a:cubicBezTo>
                  <a:pt x="1884757" y="3855136"/>
                  <a:pt x="1880523" y="3810919"/>
                  <a:pt x="1863462" y="3813838"/>
                </a:cubicBezTo>
                <a:cubicBezTo>
                  <a:pt x="1867669" y="3813265"/>
                  <a:pt x="1867801" y="3804018"/>
                  <a:pt x="1867829" y="3794745"/>
                </a:cubicBezTo>
                <a:cubicBezTo>
                  <a:pt x="1874176" y="3795481"/>
                  <a:pt x="1887943" y="3815037"/>
                  <a:pt x="1892870" y="3797964"/>
                </a:cubicBezTo>
                <a:cubicBezTo>
                  <a:pt x="1886577" y="3784842"/>
                  <a:pt x="1886256" y="3801045"/>
                  <a:pt x="1874980" y="3795699"/>
                </a:cubicBezTo>
                <a:cubicBezTo>
                  <a:pt x="1880230" y="3775077"/>
                  <a:pt x="1863569" y="3789181"/>
                  <a:pt x="1868844" y="3768668"/>
                </a:cubicBezTo>
                <a:cubicBezTo>
                  <a:pt x="1880177" y="3768914"/>
                  <a:pt x="1890381" y="3766732"/>
                  <a:pt x="1891346" y="3745262"/>
                </a:cubicBezTo>
                <a:cubicBezTo>
                  <a:pt x="1912773" y="3757376"/>
                  <a:pt x="1917888" y="3780532"/>
                  <a:pt x="1940466" y="3777940"/>
                </a:cubicBezTo>
                <a:cubicBezTo>
                  <a:pt x="1940761" y="3771394"/>
                  <a:pt x="1937870" y="3769813"/>
                  <a:pt x="1937387" y="3764412"/>
                </a:cubicBezTo>
                <a:cubicBezTo>
                  <a:pt x="1954208" y="3773003"/>
                  <a:pt x="1973144" y="3767439"/>
                  <a:pt x="1990098" y="3797500"/>
                </a:cubicBezTo>
                <a:cubicBezTo>
                  <a:pt x="1990340" y="3790953"/>
                  <a:pt x="1993286" y="3790106"/>
                  <a:pt x="1994198" y="3784871"/>
                </a:cubicBezTo>
                <a:cubicBezTo>
                  <a:pt x="1988973" y="3750554"/>
                  <a:pt x="1984555" y="3773442"/>
                  <a:pt x="1981366" y="3743845"/>
                </a:cubicBezTo>
                <a:cubicBezTo>
                  <a:pt x="1971134" y="3768287"/>
                  <a:pt x="1970760" y="3729388"/>
                  <a:pt x="1962726" y="3761139"/>
                </a:cubicBezTo>
                <a:cubicBezTo>
                  <a:pt x="1962779" y="3748756"/>
                  <a:pt x="1951047" y="3755139"/>
                  <a:pt x="1952735" y="3740136"/>
                </a:cubicBezTo>
                <a:cubicBezTo>
                  <a:pt x="1959298" y="3734326"/>
                  <a:pt x="1972393" y="3731353"/>
                  <a:pt x="1964520" y="3715422"/>
                </a:cubicBezTo>
                <a:cubicBezTo>
                  <a:pt x="1979305" y="3715912"/>
                  <a:pt x="1986107" y="3732444"/>
                  <a:pt x="1993419" y="3712638"/>
                </a:cubicBezTo>
                <a:cubicBezTo>
                  <a:pt x="1981794" y="3716676"/>
                  <a:pt x="1980109" y="3705193"/>
                  <a:pt x="1976038" y="3697254"/>
                </a:cubicBezTo>
                <a:cubicBezTo>
                  <a:pt x="1971482" y="3713621"/>
                  <a:pt x="1954262" y="3710239"/>
                  <a:pt x="1968884" y="3696272"/>
                </a:cubicBezTo>
                <a:cubicBezTo>
                  <a:pt x="1953859" y="3700473"/>
                  <a:pt x="1946976" y="3699193"/>
                  <a:pt x="1940227" y="3692564"/>
                </a:cubicBezTo>
                <a:cubicBezTo>
                  <a:pt x="1944484" y="3695155"/>
                  <a:pt x="1953297" y="3675244"/>
                  <a:pt x="1944538" y="3673417"/>
                </a:cubicBezTo>
                <a:cubicBezTo>
                  <a:pt x="1933422" y="3673634"/>
                  <a:pt x="1932674" y="3695565"/>
                  <a:pt x="1925360" y="3703801"/>
                </a:cubicBezTo>
                <a:cubicBezTo>
                  <a:pt x="1919041" y="3691444"/>
                  <a:pt x="1931040" y="3684161"/>
                  <a:pt x="1919202" y="3676716"/>
                </a:cubicBezTo>
                <a:cubicBezTo>
                  <a:pt x="1929058" y="3696736"/>
                  <a:pt x="1910065" y="3687572"/>
                  <a:pt x="1900772" y="3687489"/>
                </a:cubicBezTo>
                <a:cubicBezTo>
                  <a:pt x="1904363" y="3658413"/>
                  <a:pt x="1895362" y="3671695"/>
                  <a:pt x="1886954" y="3672569"/>
                </a:cubicBezTo>
                <a:cubicBezTo>
                  <a:pt x="1882587" y="3626826"/>
                  <a:pt x="1875194" y="3563598"/>
                  <a:pt x="1852670" y="3536893"/>
                </a:cubicBezTo>
                <a:cubicBezTo>
                  <a:pt x="1843669" y="3542211"/>
                  <a:pt x="1844928" y="3537984"/>
                  <a:pt x="1830919" y="3540602"/>
                </a:cubicBezTo>
                <a:cubicBezTo>
                  <a:pt x="1824865" y="3535802"/>
                  <a:pt x="1832364" y="3509670"/>
                  <a:pt x="1825028" y="3506996"/>
                </a:cubicBezTo>
                <a:cubicBezTo>
                  <a:pt x="1824921" y="3523253"/>
                  <a:pt x="1822134" y="3533866"/>
                  <a:pt x="1816589" y="3538720"/>
                </a:cubicBezTo>
                <a:cubicBezTo>
                  <a:pt x="1811795" y="3534055"/>
                  <a:pt x="1817045" y="3513488"/>
                  <a:pt x="1810456" y="3511635"/>
                </a:cubicBezTo>
                <a:cubicBezTo>
                  <a:pt x="1795941" y="3529528"/>
                  <a:pt x="1807804" y="3558878"/>
                  <a:pt x="1790260" y="3568125"/>
                </a:cubicBezTo>
                <a:cubicBezTo>
                  <a:pt x="1789431" y="3552194"/>
                  <a:pt x="1797333" y="3554786"/>
                  <a:pt x="1795108" y="3535994"/>
                </a:cubicBezTo>
                <a:cubicBezTo>
                  <a:pt x="1772129" y="3539674"/>
                  <a:pt x="1760076" y="3526664"/>
                  <a:pt x="1740870" y="3542019"/>
                </a:cubicBezTo>
                <a:cubicBezTo>
                  <a:pt x="1743629" y="3576063"/>
                  <a:pt x="1731096" y="3578028"/>
                  <a:pt x="1721130" y="3585445"/>
                </a:cubicBezTo>
                <a:cubicBezTo>
                  <a:pt x="1725871" y="3631927"/>
                  <a:pt x="1729406" y="3602384"/>
                  <a:pt x="1715532" y="3637164"/>
                </a:cubicBezTo>
                <a:cubicBezTo>
                  <a:pt x="1720863" y="3638937"/>
                  <a:pt x="1728872" y="3636617"/>
                  <a:pt x="1729622" y="3645592"/>
                </a:cubicBezTo>
                <a:cubicBezTo>
                  <a:pt x="1721667" y="3650094"/>
                  <a:pt x="1716336" y="3660049"/>
                  <a:pt x="1717354" y="3683345"/>
                </a:cubicBezTo>
                <a:cubicBezTo>
                  <a:pt x="1722657" y="3685252"/>
                  <a:pt x="1730694" y="3682798"/>
                  <a:pt x="1731442" y="3691745"/>
                </a:cubicBezTo>
                <a:cubicBezTo>
                  <a:pt x="1713470" y="3687025"/>
                  <a:pt x="1725416" y="3745128"/>
                  <a:pt x="1707900" y="3741199"/>
                </a:cubicBezTo>
                <a:cubicBezTo>
                  <a:pt x="1715773" y="3718449"/>
                  <a:pt x="1705487" y="3678706"/>
                  <a:pt x="1693328" y="3653966"/>
                </a:cubicBezTo>
                <a:cubicBezTo>
                  <a:pt x="1697588" y="3653531"/>
                  <a:pt x="1703454" y="3656477"/>
                  <a:pt x="1704312" y="3648840"/>
                </a:cubicBezTo>
                <a:cubicBezTo>
                  <a:pt x="1681141" y="3640601"/>
                  <a:pt x="1686284" y="3587518"/>
                  <a:pt x="1656207" y="3590084"/>
                </a:cubicBezTo>
                <a:cubicBezTo>
                  <a:pt x="1651089" y="3593492"/>
                  <a:pt x="1654680" y="3615179"/>
                  <a:pt x="1648063" y="3615343"/>
                </a:cubicBezTo>
                <a:cubicBezTo>
                  <a:pt x="1643913" y="3578953"/>
                  <a:pt x="1629957" y="3558005"/>
                  <a:pt x="1615039" y="3538829"/>
                </a:cubicBezTo>
                <a:cubicBezTo>
                  <a:pt x="1606440" y="3546684"/>
                  <a:pt x="1602478" y="3564225"/>
                  <a:pt x="1595566" y="3575708"/>
                </a:cubicBezTo>
                <a:cubicBezTo>
                  <a:pt x="1599745" y="3579391"/>
                  <a:pt x="1603440" y="3583727"/>
                  <a:pt x="1605799" y="3590110"/>
                </a:cubicBezTo>
                <a:cubicBezTo>
                  <a:pt x="1586514" y="3581081"/>
                  <a:pt x="1578531" y="3610214"/>
                  <a:pt x="1589942" y="3627370"/>
                </a:cubicBezTo>
                <a:cubicBezTo>
                  <a:pt x="1574139" y="3627917"/>
                  <a:pt x="1572291" y="3606368"/>
                  <a:pt x="1558470" y="3603667"/>
                </a:cubicBezTo>
                <a:cubicBezTo>
                  <a:pt x="1560773" y="3624971"/>
                  <a:pt x="1548668" y="3615941"/>
                  <a:pt x="1546739" y="3628327"/>
                </a:cubicBezTo>
                <a:cubicBezTo>
                  <a:pt x="1551505" y="3660596"/>
                  <a:pt x="1572398" y="3641119"/>
                  <a:pt x="1578211" y="3652168"/>
                </a:cubicBezTo>
                <a:cubicBezTo>
                  <a:pt x="1565863" y="3692237"/>
                  <a:pt x="1621681" y="3677208"/>
                  <a:pt x="1630145" y="3704838"/>
                </a:cubicBezTo>
                <a:cubicBezTo>
                  <a:pt x="1623180" y="3755411"/>
                  <a:pt x="1607377" y="3697936"/>
                  <a:pt x="1587156" y="3699273"/>
                </a:cubicBezTo>
                <a:cubicBezTo>
                  <a:pt x="1578531" y="3701785"/>
                  <a:pt x="1571299" y="3722596"/>
                  <a:pt x="1578452" y="3737516"/>
                </a:cubicBezTo>
                <a:cubicBezTo>
                  <a:pt x="1556862" y="3723632"/>
                  <a:pt x="1539990" y="3702521"/>
                  <a:pt x="1521133" y="3730150"/>
                </a:cubicBezTo>
                <a:cubicBezTo>
                  <a:pt x="1512697" y="3720276"/>
                  <a:pt x="1528365" y="3711249"/>
                  <a:pt x="1518588" y="3703529"/>
                </a:cubicBezTo>
                <a:cubicBezTo>
                  <a:pt x="1514249" y="3706066"/>
                  <a:pt x="1510152" y="3709394"/>
                  <a:pt x="1507312" y="3715150"/>
                </a:cubicBezTo>
                <a:cubicBezTo>
                  <a:pt x="1513498" y="3715640"/>
                  <a:pt x="1516285" y="3721396"/>
                  <a:pt x="1517570" y="3729606"/>
                </a:cubicBezTo>
                <a:cubicBezTo>
                  <a:pt x="1507795" y="3730208"/>
                  <a:pt x="1496919" y="3733698"/>
                  <a:pt x="1491213" y="3759065"/>
                </a:cubicBezTo>
                <a:cubicBezTo>
                  <a:pt x="1493437" y="3746408"/>
                  <a:pt x="1475573" y="3735826"/>
                  <a:pt x="1473537" y="3750174"/>
                </a:cubicBezTo>
                <a:cubicBezTo>
                  <a:pt x="1478303" y="3750855"/>
                  <a:pt x="1476402" y="3762067"/>
                  <a:pt x="1480207" y="3764194"/>
                </a:cubicBezTo>
                <a:cubicBezTo>
                  <a:pt x="1500481" y="3764822"/>
                  <a:pt x="1517677" y="3770303"/>
                  <a:pt x="1518346" y="3801973"/>
                </a:cubicBezTo>
                <a:cubicBezTo>
                  <a:pt x="1502706" y="3832632"/>
                  <a:pt x="1488241" y="3865800"/>
                  <a:pt x="1468208" y="3887321"/>
                </a:cubicBezTo>
                <a:cubicBezTo>
                  <a:pt x="1484599" y="3892178"/>
                  <a:pt x="1490707" y="3875322"/>
                  <a:pt x="1490732" y="3863973"/>
                </a:cubicBezTo>
                <a:cubicBezTo>
                  <a:pt x="1494509" y="3885005"/>
                  <a:pt x="1508330" y="3851971"/>
                  <a:pt x="1508116" y="3879386"/>
                </a:cubicBezTo>
                <a:cubicBezTo>
                  <a:pt x="1498713" y="3892588"/>
                  <a:pt x="1483983" y="3894552"/>
                  <a:pt x="1481278" y="3921829"/>
                </a:cubicBezTo>
                <a:cubicBezTo>
                  <a:pt x="1477288" y="3942368"/>
                  <a:pt x="1490009" y="3936532"/>
                  <a:pt x="1490974" y="3949324"/>
                </a:cubicBezTo>
                <a:cubicBezTo>
                  <a:pt x="1474768" y="3961681"/>
                  <a:pt x="1452109" y="3984210"/>
                  <a:pt x="1455914" y="4017000"/>
                </a:cubicBezTo>
                <a:cubicBezTo>
                  <a:pt x="1444717" y="4020382"/>
                  <a:pt x="1449753" y="3998151"/>
                  <a:pt x="1438558" y="4001559"/>
                </a:cubicBezTo>
                <a:cubicBezTo>
                  <a:pt x="1432664" y="4023790"/>
                  <a:pt x="1446966" y="4044684"/>
                  <a:pt x="1436523" y="4053851"/>
                </a:cubicBezTo>
                <a:cubicBezTo>
                  <a:pt x="1430924" y="4040185"/>
                  <a:pt x="1429425" y="4020108"/>
                  <a:pt x="1420157" y="4012307"/>
                </a:cubicBezTo>
                <a:cubicBezTo>
                  <a:pt x="1418925" y="4021528"/>
                  <a:pt x="1413782" y="4022536"/>
                  <a:pt x="1412202" y="4030993"/>
                </a:cubicBezTo>
                <a:cubicBezTo>
                  <a:pt x="1414156" y="4044220"/>
                  <a:pt x="1433711" y="4029738"/>
                  <a:pt x="1429315" y="4052923"/>
                </a:cubicBezTo>
                <a:cubicBezTo>
                  <a:pt x="1420879" y="4058734"/>
                  <a:pt x="1415843" y="4071664"/>
                  <a:pt x="1403470" y="4069290"/>
                </a:cubicBezTo>
                <a:cubicBezTo>
                  <a:pt x="1406308" y="4050959"/>
                  <a:pt x="1418014" y="4037837"/>
                  <a:pt x="1401434" y="4029546"/>
                </a:cubicBezTo>
                <a:cubicBezTo>
                  <a:pt x="1394177" y="4040294"/>
                  <a:pt x="1389247" y="4055813"/>
                  <a:pt x="1382015" y="4066480"/>
                </a:cubicBezTo>
                <a:cubicBezTo>
                  <a:pt x="1392326" y="4030446"/>
                  <a:pt x="1392194" y="3994549"/>
                  <a:pt x="1382524" y="3961464"/>
                </a:cubicBezTo>
                <a:cubicBezTo>
                  <a:pt x="1393319" y="3965364"/>
                  <a:pt x="1390799" y="3941168"/>
                  <a:pt x="1394551" y="3930312"/>
                </a:cubicBezTo>
                <a:cubicBezTo>
                  <a:pt x="1387881" y="3926437"/>
                  <a:pt x="1372614" y="3936314"/>
                  <a:pt x="1377139" y="3914899"/>
                </a:cubicBezTo>
                <a:cubicBezTo>
                  <a:pt x="1390400" y="3910944"/>
                  <a:pt x="1386756" y="3915529"/>
                  <a:pt x="1395836" y="3897634"/>
                </a:cubicBezTo>
                <a:cubicBezTo>
                  <a:pt x="1391069" y="3933995"/>
                  <a:pt x="1413085" y="3978483"/>
                  <a:pt x="1426290" y="3947523"/>
                </a:cubicBezTo>
                <a:cubicBezTo>
                  <a:pt x="1421523" y="3938932"/>
                  <a:pt x="1419085" y="3921555"/>
                  <a:pt x="1423959" y="3914435"/>
                </a:cubicBezTo>
                <a:cubicBezTo>
                  <a:pt x="1434540" y="3913946"/>
                  <a:pt x="1436253" y="3942231"/>
                  <a:pt x="1441851" y="3916726"/>
                </a:cubicBezTo>
                <a:cubicBezTo>
                  <a:pt x="1424628" y="3912992"/>
                  <a:pt x="1443699" y="3896216"/>
                  <a:pt x="1446485" y="3891061"/>
                </a:cubicBezTo>
                <a:cubicBezTo>
                  <a:pt x="1446888" y="3880122"/>
                  <a:pt x="1447315" y="3869320"/>
                  <a:pt x="1447745" y="3858438"/>
                </a:cubicBezTo>
                <a:cubicBezTo>
                  <a:pt x="1434110" y="3859282"/>
                  <a:pt x="1417854" y="3832549"/>
                  <a:pt x="1408585" y="3846762"/>
                </a:cubicBezTo>
                <a:cubicBezTo>
                  <a:pt x="1409496" y="3861682"/>
                  <a:pt x="1428244" y="3848426"/>
                  <a:pt x="1425753" y="3868638"/>
                </a:cubicBezTo>
                <a:cubicBezTo>
                  <a:pt x="1412682" y="3885005"/>
                  <a:pt x="1404730" y="3868091"/>
                  <a:pt x="1392782" y="3884077"/>
                </a:cubicBezTo>
                <a:cubicBezTo>
                  <a:pt x="1387748" y="3879712"/>
                  <a:pt x="1384399" y="3872811"/>
                  <a:pt x="1382766" y="3863045"/>
                </a:cubicBezTo>
                <a:cubicBezTo>
                  <a:pt x="1385898" y="3853171"/>
                  <a:pt x="1394497" y="3854835"/>
                  <a:pt x="1394551" y="3838388"/>
                </a:cubicBezTo>
                <a:cubicBezTo>
                  <a:pt x="1389970" y="3838171"/>
                  <a:pt x="1389247" y="3846052"/>
                  <a:pt x="1383542" y="3843543"/>
                </a:cubicBezTo>
                <a:cubicBezTo>
                  <a:pt x="1383730" y="3839179"/>
                  <a:pt x="1383890" y="3834869"/>
                  <a:pt x="1384051" y="3830422"/>
                </a:cubicBezTo>
                <a:cubicBezTo>
                  <a:pt x="1385069" y="3825567"/>
                  <a:pt x="1384641" y="3817629"/>
                  <a:pt x="1388122" y="3817821"/>
                </a:cubicBezTo>
                <a:cubicBezTo>
                  <a:pt x="1410461" y="3825321"/>
                  <a:pt x="1431379" y="3823385"/>
                  <a:pt x="1439306" y="3798262"/>
                </a:cubicBezTo>
                <a:cubicBezTo>
                  <a:pt x="1423182" y="3814385"/>
                  <a:pt x="1427279" y="3797116"/>
                  <a:pt x="1407058" y="3794009"/>
                </a:cubicBezTo>
                <a:cubicBezTo>
                  <a:pt x="1406817" y="3800581"/>
                  <a:pt x="1406549" y="3807156"/>
                  <a:pt x="1406282" y="3813703"/>
                </a:cubicBezTo>
                <a:cubicBezTo>
                  <a:pt x="1395355" y="3803173"/>
                  <a:pt x="1394390" y="3810619"/>
                  <a:pt x="1381211" y="3810375"/>
                </a:cubicBezTo>
                <a:cubicBezTo>
                  <a:pt x="1392568" y="3792863"/>
                  <a:pt x="1400951" y="3796354"/>
                  <a:pt x="1400951" y="3766949"/>
                </a:cubicBezTo>
                <a:cubicBezTo>
                  <a:pt x="1413113" y="3787706"/>
                  <a:pt x="1434672" y="3780670"/>
                  <a:pt x="1450824" y="3780068"/>
                </a:cubicBezTo>
                <a:cubicBezTo>
                  <a:pt x="1430600" y="3784951"/>
                  <a:pt x="1445361" y="3731052"/>
                  <a:pt x="1445414" y="3733372"/>
                </a:cubicBezTo>
                <a:cubicBezTo>
                  <a:pt x="1461296" y="3743464"/>
                  <a:pt x="1452163" y="3791417"/>
                  <a:pt x="1473056" y="3763292"/>
                </a:cubicBezTo>
                <a:cubicBezTo>
                  <a:pt x="1463709" y="3759612"/>
                  <a:pt x="1460787" y="3745864"/>
                  <a:pt x="1463894" y="3722679"/>
                </a:cubicBezTo>
                <a:cubicBezTo>
                  <a:pt x="1475708" y="3728761"/>
                  <a:pt x="1476082" y="3710731"/>
                  <a:pt x="1482538" y="3705385"/>
                </a:cubicBezTo>
                <a:cubicBezTo>
                  <a:pt x="1473377" y="3703474"/>
                  <a:pt x="1470458" y="3691773"/>
                  <a:pt x="1465393" y="3683480"/>
                </a:cubicBezTo>
                <a:cubicBezTo>
                  <a:pt x="1478975" y="3671833"/>
                  <a:pt x="1449109" y="3664714"/>
                  <a:pt x="1463090" y="3650366"/>
                </a:cubicBezTo>
                <a:cubicBezTo>
                  <a:pt x="1473109" y="3663350"/>
                  <a:pt x="1474875" y="3660842"/>
                  <a:pt x="1484037" y="3666214"/>
                </a:cubicBezTo>
                <a:cubicBezTo>
                  <a:pt x="1484813" y="3635827"/>
                  <a:pt x="1513206" y="3625870"/>
                  <a:pt x="1497349" y="3602304"/>
                </a:cubicBezTo>
                <a:cubicBezTo>
                  <a:pt x="1486849" y="3610895"/>
                  <a:pt x="1482724" y="3598103"/>
                  <a:pt x="1468422" y="3605113"/>
                </a:cubicBezTo>
                <a:cubicBezTo>
                  <a:pt x="1466493" y="3586920"/>
                  <a:pt x="1476056" y="3592865"/>
                  <a:pt x="1476619" y="3579855"/>
                </a:cubicBezTo>
                <a:cubicBezTo>
                  <a:pt x="1465610" y="3570771"/>
                  <a:pt x="1452618" y="3564769"/>
                  <a:pt x="1445414" y="3549631"/>
                </a:cubicBezTo>
                <a:cubicBezTo>
                  <a:pt x="1449885" y="3546441"/>
                  <a:pt x="1454359" y="3508278"/>
                  <a:pt x="1450504" y="3510899"/>
                </a:cubicBezTo>
                <a:cubicBezTo>
                  <a:pt x="1441609" y="3544502"/>
                  <a:pt x="1419164" y="3507869"/>
                  <a:pt x="1407058" y="3518316"/>
                </a:cubicBezTo>
                <a:cubicBezTo>
                  <a:pt x="1418548" y="3516898"/>
                  <a:pt x="1415255" y="3490984"/>
                  <a:pt x="1408343" y="3485721"/>
                </a:cubicBezTo>
                <a:cubicBezTo>
                  <a:pt x="1417826" y="3486757"/>
                  <a:pt x="1430550" y="3494667"/>
                  <a:pt x="1427012" y="3468481"/>
                </a:cubicBezTo>
                <a:cubicBezTo>
                  <a:pt x="1413700" y="3478464"/>
                  <a:pt x="1399103" y="3466900"/>
                  <a:pt x="1387881" y="3456725"/>
                </a:cubicBezTo>
                <a:cubicBezTo>
                  <a:pt x="1384051" y="3472327"/>
                  <a:pt x="1378399" y="3484003"/>
                  <a:pt x="1378666" y="3508089"/>
                </a:cubicBezTo>
                <a:cubicBezTo>
                  <a:pt x="1372052" y="3506314"/>
                  <a:pt x="1366855" y="3502196"/>
                  <a:pt x="1364848" y="3493086"/>
                </a:cubicBezTo>
                <a:cubicBezTo>
                  <a:pt x="1380434" y="3486757"/>
                  <a:pt x="1365756" y="3460709"/>
                  <a:pt x="1370713" y="3434821"/>
                </a:cubicBezTo>
                <a:cubicBezTo>
                  <a:pt x="1358124" y="3434357"/>
                  <a:pt x="1359811" y="3411255"/>
                  <a:pt x="1350248" y="3405934"/>
                </a:cubicBezTo>
                <a:cubicBezTo>
                  <a:pt x="1349820" y="3437575"/>
                  <a:pt x="1337206" y="3458853"/>
                  <a:pt x="1347436" y="3477811"/>
                </a:cubicBezTo>
                <a:cubicBezTo>
                  <a:pt x="1334419" y="3478438"/>
                  <a:pt x="1329788" y="3485503"/>
                  <a:pt x="1318779" y="3474074"/>
                </a:cubicBezTo>
                <a:cubicBezTo>
                  <a:pt x="1313714" y="3510489"/>
                  <a:pt x="1303403" y="3535911"/>
                  <a:pt x="1287065" y="3548623"/>
                </a:cubicBezTo>
                <a:cubicBezTo>
                  <a:pt x="1280744" y="3536266"/>
                  <a:pt x="1292770" y="3529172"/>
                  <a:pt x="1280932" y="3521618"/>
                </a:cubicBezTo>
                <a:cubicBezTo>
                  <a:pt x="1276781" y="3534221"/>
                  <a:pt x="1264726" y="3529857"/>
                  <a:pt x="1265289" y="3552469"/>
                </a:cubicBezTo>
                <a:cubicBezTo>
                  <a:pt x="1274397" y="3561278"/>
                  <a:pt x="1281494" y="3534356"/>
                  <a:pt x="1279377" y="3560843"/>
                </a:cubicBezTo>
                <a:cubicBezTo>
                  <a:pt x="1258352" y="3563351"/>
                  <a:pt x="1250638" y="3582991"/>
                  <a:pt x="1238693" y="3588366"/>
                </a:cubicBezTo>
                <a:cubicBezTo>
                  <a:pt x="1250531" y="3600285"/>
                  <a:pt x="1273404" y="3646357"/>
                  <a:pt x="1288136" y="3614498"/>
                </a:cubicBezTo>
                <a:cubicBezTo>
                  <a:pt x="1288538" y="3601485"/>
                  <a:pt x="1278629" y="3604921"/>
                  <a:pt x="1281950" y="3587410"/>
                </a:cubicBezTo>
                <a:cubicBezTo>
                  <a:pt x="1293547" y="3581247"/>
                  <a:pt x="1297511" y="3593575"/>
                  <a:pt x="1310849" y="3584629"/>
                </a:cubicBezTo>
                <a:cubicBezTo>
                  <a:pt x="1313582" y="3592619"/>
                  <a:pt x="1314895" y="3602768"/>
                  <a:pt x="1313152" y="3617825"/>
                </a:cubicBezTo>
                <a:cubicBezTo>
                  <a:pt x="1308920" y="3618232"/>
                  <a:pt x="1303054" y="3615314"/>
                  <a:pt x="1302146" y="3622926"/>
                </a:cubicBezTo>
                <a:cubicBezTo>
                  <a:pt x="1300565" y="3652001"/>
                  <a:pt x="1315081" y="3655604"/>
                  <a:pt x="1329546" y="3659258"/>
                </a:cubicBezTo>
                <a:cubicBezTo>
                  <a:pt x="1309538" y="3677615"/>
                  <a:pt x="1308759" y="3728733"/>
                  <a:pt x="1311116" y="3761820"/>
                </a:cubicBezTo>
                <a:cubicBezTo>
                  <a:pt x="1302385" y="3764767"/>
                  <a:pt x="1294430" y="3769157"/>
                  <a:pt x="1282217" y="3764713"/>
                </a:cubicBezTo>
                <a:cubicBezTo>
                  <a:pt x="1294806" y="3791117"/>
                  <a:pt x="1271048" y="3777096"/>
                  <a:pt x="1266897" y="3788989"/>
                </a:cubicBezTo>
                <a:cubicBezTo>
                  <a:pt x="1277985" y="3803119"/>
                  <a:pt x="1270699" y="3806609"/>
                  <a:pt x="1262263" y="3814631"/>
                </a:cubicBezTo>
                <a:cubicBezTo>
                  <a:pt x="1261968" y="3831458"/>
                  <a:pt x="1275896" y="3825785"/>
                  <a:pt x="1275575" y="3842641"/>
                </a:cubicBezTo>
                <a:cubicBezTo>
                  <a:pt x="1268987" y="3852326"/>
                  <a:pt x="1258219" y="3853309"/>
                  <a:pt x="1253048" y="3865855"/>
                </a:cubicBezTo>
                <a:cubicBezTo>
                  <a:pt x="1256878" y="3833778"/>
                  <a:pt x="1257308" y="3831458"/>
                  <a:pt x="1251791" y="3806664"/>
                </a:cubicBezTo>
                <a:cubicBezTo>
                  <a:pt x="1265129" y="3803829"/>
                  <a:pt x="1262317" y="3762912"/>
                  <a:pt x="1271208" y="3769813"/>
                </a:cubicBezTo>
                <a:cubicBezTo>
                  <a:pt x="1273458" y="3751946"/>
                  <a:pt x="1258138" y="3762038"/>
                  <a:pt x="1257654" y="3748346"/>
                </a:cubicBezTo>
                <a:cubicBezTo>
                  <a:pt x="1263146" y="3745646"/>
                  <a:pt x="1267111" y="3739890"/>
                  <a:pt x="1272521" y="3737189"/>
                </a:cubicBezTo>
                <a:cubicBezTo>
                  <a:pt x="1272735" y="3746955"/>
                  <a:pt x="1270272" y="3761056"/>
                  <a:pt x="1275066" y="3763731"/>
                </a:cubicBezTo>
                <a:cubicBezTo>
                  <a:pt x="1283530" y="3743928"/>
                  <a:pt x="1293358" y="3726851"/>
                  <a:pt x="1299092" y="3701238"/>
                </a:cubicBezTo>
                <a:cubicBezTo>
                  <a:pt x="1274931" y="3690464"/>
                  <a:pt x="1277825" y="3736534"/>
                  <a:pt x="1254870" y="3728323"/>
                </a:cubicBezTo>
                <a:cubicBezTo>
                  <a:pt x="1261031" y="3740763"/>
                  <a:pt x="1252539" y="3747147"/>
                  <a:pt x="1249997" y="3760537"/>
                </a:cubicBezTo>
                <a:cubicBezTo>
                  <a:pt x="1237540" y="3763785"/>
                  <a:pt x="1246488" y="3733372"/>
                  <a:pt x="1232827" y="3738581"/>
                </a:cubicBezTo>
                <a:cubicBezTo>
                  <a:pt x="1222138" y="3743163"/>
                  <a:pt x="1230870" y="3762502"/>
                  <a:pt x="1224605" y="3763785"/>
                </a:cubicBezTo>
                <a:cubicBezTo>
                  <a:pt x="1217291" y="3749108"/>
                  <a:pt x="1228567" y="3743026"/>
                  <a:pt x="1222355" y="3730697"/>
                </a:cubicBezTo>
                <a:cubicBezTo>
                  <a:pt x="1233443" y="3735170"/>
                  <a:pt x="1238532" y="3727069"/>
                  <a:pt x="1237675" y="3706421"/>
                </a:cubicBezTo>
                <a:cubicBezTo>
                  <a:pt x="1221686" y="3696873"/>
                  <a:pt x="1207463" y="3756666"/>
                  <a:pt x="1197767" y="3714385"/>
                </a:cubicBezTo>
                <a:cubicBezTo>
                  <a:pt x="1203765" y="3715121"/>
                  <a:pt x="1209766" y="3715886"/>
                  <a:pt x="1215685" y="3716731"/>
                </a:cubicBezTo>
                <a:cubicBezTo>
                  <a:pt x="1214695" y="3695920"/>
                  <a:pt x="1225167" y="3691117"/>
                  <a:pt x="1213407" y="3683508"/>
                </a:cubicBezTo>
                <a:cubicBezTo>
                  <a:pt x="1205373" y="3709531"/>
                  <a:pt x="1202747" y="3667469"/>
                  <a:pt x="1192703" y="3661194"/>
                </a:cubicBezTo>
                <a:cubicBezTo>
                  <a:pt x="1202854" y="3641311"/>
                  <a:pt x="1206149" y="3648485"/>
                  <a:pt x="1215713" y="3624862"/>
                </a:cubicBezTo>
                <a:cubicBezTo>
                  <a:pt x="1205829" y="3628189"/>
                  <a:pt x="1219487" y="3594337"/>
                  <a:pt x="1209577" y="3597722"/>
                </a:cubicBezTo>
                <a:cubicBezTo>
                  <a:pt x="1203605" y="3600039"/>
                  <a:pt x="1201704" y="3646303"/>
                  <a:pt x="1194258" y="3622052"/>
                </a:cubicBezTo>
                <a:cubicBezTo>
                  <a:pt x="1204195" y="3609612"/>
                  <a:pt x="1197205" y="3594692"/>
                  <a:pt x="1202910" y="3583810"/>
                </a:cubicBezTo>
                <a:cubicBezTo>
                  <a:pt x="1214318" y="3581954"/>
                  <a:pt x="1216970" y="3601075"/>
                  <a:pt x="1221123" y="3579554"/>
                </a:cubicBezTo>
                <a:cubicBezTo>
                  <a:pt x="1212713" y="3556478"/>
                  <a:pt x="1191069" y="3587163"/>
                  <a:pt x="1188847" y="3575382"/>
                </a:cubicBezTo>
                <a:cubicBezTo>
                  <a:pt x="1195304" y="3563134"/>
                  <a:pt x="1202803" y="3552821"/>
                  <a:pt x="1204943" y="3531546"/>
                </a:cubicBezTo>
                <a:cubicBezTo>
                  <a:pt x="1191631" y="3528056"/>
                  <a:pt x="1187936" y="3509398"/>
                  <a:pt x="1173499" y="3507677"/>
                </a:cubicBezTo>
                <a:cubicBezTo>
                  <a:pt x="1179525" y="3544067"/>
                  <a:pt x="1153652" y="3513161"/>
                  <a:pt x="1150972" y="3531111"/>
                </a:cubicBezTo>
                <a:cubicBezTo>
                  <a:pt x="1153734" y="3557870"/>
                  <a:pt x="1165572" y="3532093"/>
                  <a:pt x="1179340" y="3541312"/>
                </a:cubicBezTo>
                <a:cubicBezTo>
                  <a:pt x="1173367" y="3560379"/>
                  <a:pt x="1170983" y="3558632"/>
                  <a:pt x="1177813" y="3580508"/>
                </a:cubicBezTo>
                <a:cubicBezTo>
                  <a:pt x="1163134" y="3561716"/>
                  <a:pt x="1155714" y="3585583"/>
                  <a:pt x="1162223" y="3611333"/>
                </a:cubicBezTo>
                <a:cubicBezTo>
                  <a:pt x="1144359" y="3577071"/>
                  <a:pt x="1126843" y="3625271"/>
                  <a:pt x="1097486" y="3609503"/>
                </a:cubicBezTo>
                <a:cubicBezTo>
                  <a:pt x="1100967" y="3572681"/>
                  <a:pt x="1086530" y="3598458"/>
                  <a:pt x="1083156" y="3607676"/>
                </a:cubicBezTo>
                <a:cubicBezTo>
                  <a:pt x="1083611" y="3595975"/>
                  <a:pt x="1094300" y="3570880"/>
                  <a:pt x="1084924" y="3561934"/>
                </a:cubicBezTo>
                <a:cubicBezTo>
                  <a:pt x="1080344" y="3561633"/>
                  <a:pt x="1079646" y="3569571"/>
                  <a:pt x="1073943" y="3567034"/>
                </a:cubicBezTo>
                <a:cubicBezTo>
                  <a:pt x="1074050" y="3542294"/>
                  <a:pt x="1061514" y="3537629"/>
                  <a:pt x="1061649" y="3512915"/>
                </a:cubicBezTo>
                <a:cubicBezTo>
                  <a:pt x="1064515" y="3511881"/>
                  <a:pt x="1068747" y="3513654"/>
                  <a:pt x="1069067" y="3507296"/>
                </a:cubicBezTo>
                <a:cubicBezTo>
                  <a:pt x="1057496" y="3513571"/>
                  <a:pt x="1041774" y="3511116"/>
                  <a:pt x="1032509" y="3522299"/>
                </a:cubicBezTo>
                <a:cubicBezTo>
                  <a:pt x="1039471" y="3555170"/>
                  <a:pt x="1031089" y="3614306"/>
                  <a:pt x="1014107" y="3624836"/>
                </a:cubicBezTo>
                <a:cubicBezTo>
                  <a:pt x="1019517" y="3643084"/>
                  <a:pt x="1044373" y="3662477"/>
                  <a:pt x="1033310" y="3686507"/>
                </a:cubicBezTo>
                <a:cubicBezTo>
                  <a:pt x="1030470" y="3674616"/>
                  <a:pt x="1027579" y="3662912"/>
                  <a:pt x="1016168" y="3664550"/>
                </a:cubicBezTo>
                <a:cubicBezTo>
                  <a:pt x="1014748" y="3675897"/>
                  <a:pt x="1024981" y="3698374"/>
                  <a:pt x="1014641" y="3703746"/>
                </a:cubicBezTo>
                <a:cubicBezTo>
                  <a:pt x="998439" y="3683016"/>
                  <a:pt x="1010839" y="3652875"/>
                  <a:pt x="999510" y="3629552"/>
                </a:cubicBezTo>
                <a:cubicBezTo>
                  <a:pt x="1006045" y="3624424"/>
                  <a:pt x="1012445" y="3619051"/>
                  <a:pt x="1011534" y="3598404"/>
                </a:cubicBezTo>
                <a:cubicBezTo>
                  <a:pt x="1000393" y="3601622"/>
                  <a:pt x="998787" y="3589973"/>
                  <a:pt x="990323" y="3589019"/>
                </a:cubicBezTo>
                <a:cubicBezTo>
                  <a:pt x="982447" y="3546332"/>
                  <a:pt x="985127" y="3486949"/>
                  <a:pt x="970341" y="3455090"/>
                </a:cubicBezTo>
                <a:cubicBezTo>
                  <a:pt x="983091" y="3452988"/>
                  <a:pt x="980948" y="3487493"/>
                  <a:pt x="991338" y="3471018"/>
                </a:cubicBezTo>
                <a:cubicBezTo>
                  <a:pt x="991957" y="3453587"/>
                  <a:pt x="980546" y="3455388"/>
                  <a:pt x="981859" y="3436977"/>
                </a:cubicBezTo>
                <a:cubicBezTo>
                  <a:pt x="987483" y="3437114"/>
                  <a:pt x="994207" y="3439460"/>
                  <a:pt x="993082" y="3425356"/>
                </a:cubicBezTo>
                <a:cubicBezTo>
                  <a:pt x="988957" y="3423692"/>
                  <a:pt x="982902" y="3425084"/>
                  <a:pt x="982607" y="3417363"/>
                </a:cubicBezTo>
                <a:cubicBezTo>
                  <a:pt x="986786" y="3400181"/>
                  <a:pt x="995947" y="3393580"/>
                  <a:pt x="998731" y="3373585"/>
                </a:cubicBezTo>
                <a:cubicBezTo>
                  <a:pt x="971921" y="3368565"/>
                  <a:pt x="978108" y="3321158"/>
                  <a:pt x="997446" y="3314337"/>
                </a:cubicBezTo>
                <a:cubicBezTo>
                  <a:pt x="994100" y="3287524"/>
                  <a:pt x="985419" y="3278606"/>
                  <a:pt x="974655" y="3252257"/>
                </a:cubicBezTo>
                <a:cubicBezTo>
                  <a:pt x="961450" y="3279096"/>
                  <a:pt x="973342" y="3290253"/>
                  <a:pt x="972082" y="3317530"/>
                </a:cubicBezTo>
                <a:cubicBezTo>
                  <a:pt x="944333" y="3329724"/>
                  <a:pt x="954940" y="3232153"/>
                  <a:pt x="967529" y="3251354"/>
                </a:cubicBezTo>
                <a:cubicBezTo>
                  <a:pt x="963109" y="3234498"/>
                  <a:pt x="955609" y="3238207"/>
                  <a:pt x="946262" y="3241999"/>
                </a:cubicBezTo>
                <a:cubicBezTo>
                  <a:pt x="950280" y="3221405"/>
                  <a:pt x="934826" y="3231497"/>
                  <a:pt x="936566" y="3214449"/>
                </a:cubicBezTo>
                <a:cubicBezTo>
                  <a:pt x="944656" y="3217393"/>
                  <a:pt x="950092" y="3214721"/>
                  <a:pt x="951377" y="3203321"/>
                </a:cubicBezTo>
                <a:cubicBezTo>
                  <a:pt x="946959" y="3196010"/>
                  <a:pt x="938442" y="3195191"/>
                  <a:pt x="934021" y="3187908"/>
                </a:cubicBezTo>
                <a:cubicBezTo>
                  <a:pt x="941414" y="3141756"/>
                  <a:pt x="936592" y="3131719"/>
                  <a:pt x="938360" y="3076889"/>
                </a:cubicBezTo>
                <a:cubicBezTo>
                  <a:pt x="945432" y="3068352"/>
                  <a:pt x="957324" y="3069661"/>
                  <a:pt x="960859" y="3053541"/>
                </a:cubicBezTo>
                <a:cubicBezTo>
                  <a:pt x="955047" y="3038976"/>
                  <a:pt x="953548" y="3033246"/>
                  <a:pt x="958798" y="3013907"/>
                </a:cubicBezTo>
                <a:cubicBezTo>
                  <a:pt x="952530" y="3013606"/>
                  <a:pt x="947682" y="3011043"/>
                  <a:pt x="944735" y="3005559"/>
                </a:cubicBezTo>
                <a:cubicBezTo>
                  <a:pt x="941681" y="2977984"/>
                  <a:pt x="953253" y="2981040"/>
                  <a:pt x="953708" y="2960744"/>
                </a:cubicBezTo>
                <a:cubicBezTo>
                  <a:pt x="943343" y="2960197"/>
                  <a:pt x="930352" y="2954143"/>
                  <a:pt x="924753" y="2963554"/>
                </a:cubicBezTo>
                <a:cubicBezTo>
                  <a:pt x="926066" y="2951305"/>
                  <a:pt x="921300" y="2948633"/>
                  <a:pt x="922236" y="2936984"/>
                </a:cubicBezTo>
                <a:cubicBezTo>
                  <a:pt x="933647" y="2929784"/>
                  <a:pt x="941307" y="2958834"/>
                  <a:pt x="947280" y="2940148"/>
                </a:cubicBezTo>
                <a:cubicBezTo>
                  <a:pt x="948807" y="2920864"/>
                  <a:pt x="935413" y="2915546"/>
                  <a:pt x="929871" y="2924793"/>
                </a:cubicBezTo>
                <a:cubicBezTo>
                  <a:pt x="924351" y="2886441"/>
                  <a:pt x="877666" y="2846426"/>
                  <a:pt x="916345" y="2811483"/>
                </a:cubicBezTo>
                <a:cubicBezTo>
                  <a:pt x="911576" y="2808757"/>
                  <a:pt x="909835" y="2801228"/>
                  <a:pt x="902254" y="2803081"/>
                </a:cubicBezTo>
                <a:cubicBezTo>
                  <a:pt x="908497" y="2774386"/>
                  <a:pt x="905525" y="2768521"/>
                  <a:pt x="915032" y="2752209"/>
                </a:cubicBezTo>
                <a:cubicBezTo>
                  <a:pt x="909996" y="2749947"/>
                  <a:pt x="909433" y="2740671"/>
                  <a:pt x="904799" y="2737779"/>
                </a:cubicBezTo>
                <a:cubicBezTo>
                  <a:pt x="894890" y="2730989"/>
                  <a:pt x="895157" y="2745691"/>
                  <a:pt x="886667" y="2742008"/>
                </a:cubicBezTo>
                <a:cubicBezTo>
                  <a:pt x="871213" y="2693892"/>
                  <a:pt x="894246" y="2605213"/>
                  <a:pt x="926066" y="2655185"/>
                </a:cubicBezTo>
                <a:cubicBezTo>
                  <a:pt x="927031" y="2635299"/>
                  <a:pt x="924084" y="2621550"/>
                  <a:pt x="916851" y="2614569"/>
                </a:cubicBezTo>
                <a:cubicBezTo>
                  <a:pt x="903835" y="2620296"/>
                  <a:pt x="892907" y="2630225"/>
                  <a:pt x="876676" y="2629079"/>
                </a:cubicBezTo>
                <a:cubicBezTo>
                  <a:pt x="846838" y="2687508"/>
                  <a:pt x="823375" y="2763449"/>
                  <a:pt x="858249" y="2823539"/>
                </a:cubicBezTo>
                <a:cubicBezTo>
                  <a:pt x="871106" y="2845662"/>
                  <a:pt x="884443" y="2829132"/>
                  <a:pt x="888970" y="2867019"/>
                </a:cubicBezTo>
                <a:cubicBezTo>
                  <a:pt x="872793" y="2862927"/>
                  <a:pt x="867892" y="2854528"/>
                  <a:pt x="856481" y="2869230"/>
                </a:cubicBezTo>
                <a:cubicBezTo>
                  <a:pt x="863044" y="2816039"/>
                  <a:pt x="811910" y="2853955"/>
                  <a:pt x="800449" y="2829158"/>
                </a:cubicBezTo>
                <a:cubicBezTo>
                  <a:pt x="794771" y="2836114"/>
                  <a:pt x="795145" y="2855837"/>
                  <a:pt x="785076" y="2853434"/>
                </a:cubicBezTo>
                <a:cubicBezTo>
                  <a:pt x="777762" y="2848689"/>
                  <a:pt x="774038" y="2838187"/>
                  <a:pt x="767959" y="2831532"/>
                </a:cubicBezTo>
                <a:cubicBezTo>
                  <a:pt x="753494" y="2849863"/>
                  <a:pt x="730945" y="2829977"/>
                  <a:pt x="699363" y="2835787"/>
                </a:cubicBezTo>
                <a:cubicBezTo>
                  <a:pt x="699096" y="2842225"/>
                  <a:pt x="701961" y="2843860"/>
                  <a:pt x="702445" y="2849236"/>
                </a:cubicBezTo>
                <a:cubicBezTo>
                  <a:pt x="665268" y="2831394"/>
                  <a:pt x="628093" y="2866936"/>
                  <a:pt x="595522" y="2822202"/>
                </a:cubicBezTo>
                <a:cubicBezTo>
                  <a:pt x="580843" y="2824304"/>
                  <a:pt x="573560" y="2842005"/>
                  <a:pt x="555319" y="2836578"/>
                </a:cubicBezTo>
                <a:cubicBezTo>
                  <a:pt x="554863" y="2856899"/>
                  <a:pt x="549748" y="2867292"/>
                  <a:pt x="546374" y="2881421"/>
                </a:cubicBezTo>
                <a:cubicBezTo>
                  <a:pt x="498938" y="2799481"/>
                  <a:pt x="528801" y="2619887"/>
                  <a:pt x="599833" y="2619259"/>
                </a:cubicBezTo>
                <a:cubicBezTo>
                  <a:pt x="637333" y="2570435"/>
                  <a:pt x="680883" y="2546729"/>
                  <a:pt x="731828" y="2557723"/>
                </a:cubicBezTo>
                <a:cubicBezTo>
                  <a:pt x="737719" y="2538929"/>
                  <a:pt x="729792" y="2535111"/>
                  <a:pt x="736943" y="2518962"/>
                </a:cubicBezTo>
                <a:cubicBezTo>
                  <a:pt x="763620" y="2527992"/>
                  <a:pt x="778538" y="2512115"/>
                  <a:pt x="788636" y="2486284"/>
                </a:cubicBezTo>
                <a:cubicBezTo>
                  <a:pt x="790244" y="2506142"/>
                  <a:pt x="796512" y="2481046"/>
                  <a:pt x="802965" y="2488111"/>
                </a:cubicBezTo>
                <a:cubicBezTo>
                  <a:pt x="797502" y="2498178"/>
                  <a:pt x="788849" y="2511869"/>
                  <a:pt x="783037" y="2538112"/>
                </a:cubicBezTo>
                <a:cubicBezTo>
                  <a:pt x="821207" y="2538221"/>
                  <a:pt x="831330" y="2581100"/>
                  <a:pt x="864891" y="2561870"/>
                </a:cubicBezTo>
                <a:cubicBezTo>
                  <a:pt x="858303" y="2504858"/>
                  <a:pt x="828839" y="2484128"/>
                  <a:pt x="831088" y="2413127"/>
                </a:cubicBezTo>
                <a:cubicBezTo>
                  <a:pt x="835455" y="2393842"/>
                  <a:pt x="850668" y="2397688"/>
                  <a:pt x="850828" y="2369755"/>
                </a:cubicBezTo>
                <a:cubicBezTo>
                  <a:pt x="857071" y="2370002"/>
                  <a:pt x="861891" y="2372648"/>
                  <a:pt x="864917" y="2378075"/>
                </a:cubicBezTo>
                <a:cubicBezTo>
                  <a:pt x="876972" y="2333477"/>
                  <a:pt x="902524" y="2335522"/>
                  <a:pt x="930647" y="2353827"/>
                </a:cubicBezTo>
                <a:cubicBezTo>
                  <a:pt x="935253" y="2332032"/>
                  <a:pt x="932441" y="2322839"/>
                  <a:pt x="942699" y="2322621"/>
                </a:cubicBezTo>
                <a:cubicBezTo>
                  <a:pt x="947949" y="2302054"/>
                  <a:pt x="931288" y="2316100"/>
                  <a:pt x="936566" y="2295561"/>
                </a:cubicBezTo>
                <a:cubicBezTo>
                  <a:pt x="939432" y="2294416"/>
                  <a:pt x="940959" y="2290570"/>
                  <a:pt x="940663" y="2282907"/>
                </a:cubicBezTo>
                <a:cubicBezTo>
                  <a:pt x="946959" y="2283259"/>
                  <a:pt x="951726" y="2285850"/>
                  <a:pt x="954726" y="2291389"/>
                </a:cubicBezTo>
                <a:cubicBezTo>
                  <a:pt x="969697" y="2239317"/>
                  <a:pt x="1052246" y="2239452"/>
                  <a:pt x="1013837" y="2161249"/>
                </a:cubicBezTo>
                <a:cubicBezTo>
                  <a:pt x="1002536" y="2161031"/>
                  <a:pt x="987750" y="2153394"/>
                  <a:pt x="981350" y="2163569"/>
                </a:cubicBezTo>
                <a:cubicBezTo>
                  <a:pt x="977357" y="2123989"/>
                  <a:pt x="950921" y="2157892"/>
                  <a:pt x="939378" y="2131844"/>
                </a:cubicBezTo>
                <a:cubicBezTo>
                  <a:pt x="964717" y="2133754"/>
                  <a:pt x="973100" y="2116815"/>
                  <a:pt x="989224" y="2144911"/>
                </a:cubicBezTo>
                <a:cubicBezTo>
                  <a:pt x="986330" y="2103831"/>
                  <a:pt x="1006312" y="2096302"/>
                  <a:pt x="988234" y="2079117"/>
                </a:cubicBezTo>
                <a:cubicBezTo>
                  <a:pt x="1006419" y="2074752"/>
                  <a:pt x="1013114" y="2068945"/>
                  <a:pt x="1021472" y="2057240"/>
                </a:cubicBezTo>
                <a:cubicBezTo>
                  <a:pt x="1011185" y="2050284"/>
                  <a:pt x="1026775" y="2041367"/>
                  <a:pt x="1022731" y="2024562"/>
                </a:cubicBezTo>
                <a:cubicBezTo>
                  <a:pt x="1004304" y="2029173"/>
                  <a:pt x="1001169" y="2009616"/>
                  <a:pt x="995089" y="1994722"/>
                </a:cubicBezTo>
                <a:cubicBezTo>
                  <a:pt x="987134" y="2020335"/>
                  <a:pt x="969323" y="2025109"/>
                  <a:pt x="950629" y="2028299"/>
                </a:cubicBezTo>
                <a:cubicBezTo>
                  <a:pt x="950359" y="2020473"/>
                  <a:pt x="951968" y="2009805"/>
                  <a:pt x="947789" y="2008224"/>
                </a:cubicBezTo>
                <a:cubicBezTo>
                  <a:pt x="939567" y="2021561"/>
                  <a:pt x="929415" y="2030865"/>
                  <a:pt x="911202" y="2023199"/>
                </a:cubicBezTo>
                <a:cubicBezTo>
                  <a:pt x="914950" y="1990549"/>
                  <a:pt x="905817" y="1974535"/>
                  <a:pt x="914039" y="1951296"/>
                </a:cubicBezTo>
                <a:cubicBezTo>
                  <a:pt x="881713" y="1931167"/>
                  <a:pt x="920549" y="1869573"/>
                  <a:pt x="889479" y="1843144"/>
                </a:cubicBezTo>
                <a:cubicBezTo>
                  <a:pt x="905525" y="1882039"/>
                  <a:pt x="930942" y="1837660"/>
                  <a:pt x="942218" y="1876283"/>
                </a:cubicBezTo>
                <a:cubicBezTo>
                  <a:pt x="950117" y="1857571"/>
                  <a:pt x="957243" y="1837170"/>
                  <a:pt x="969295" y="1827267"/>
                </a:cubicBezTo>
                <a:cubicBezTo>
                  <a:pt x="969430" y="1880158"/>
                  <a:pt x="1011242" y="1852225"/>
                  <a:pt x="1016382" y="1820228"/>
                </a:cubicBezTo>
                <a:cubicBezTo>
                  <a:pt x="1027661" y="1828905"/>
                  <a:pt x="1037061" y="1840661"/>
                  <a:pt x="1047615" y="1850481"/>
                </a:cubicBezTo>
                <a:cubicBezTo>
                  <a:pt x="1047828" y="1843960"/>
                  <a:pt x="1050801" y="1843115"/>
                  <a:pt x="1051684" y="1837932"/>
                </a:cubicBezTo>
                <a:cubicBezTo>
                  <a:pt x="1047935" y="1811528"/>
                  <a:pt x="1037784" y="1804626"/>
                  <a:pt x="1027928" y="1801926"/>
                </a:cubicBezTo>
                <a:cubicBezTo>
                  <a:pt x="1034303" y="1803673"/>
                  <a:pt x="1036524" y="1796662"/>
                  <a:pt x="1035802" y="1783377"/>
                </a:cubicBezTo>
                <a:cubicBezTo>
                  <a:pt x="1043490" y="1787879"/>
                  <a:pt x="1058354" y="1802143"/>
                  <a:pt x="1061166" y="1780078"/>
                </a:cubicBezTo>
                <a:cubicBezTo>
                  <a:pt x="1052516" y="1770095"/>
                  <a:pt x="1034382" y="1779259"/>
                  <a:pt x="1040194" y="1764285"/>
                </a:cubicBezTo>
                <a:cubicBezTo>
                  <a:pt x="1059023" y="1779451"/>
                  <a:pt x="1037463" y="1741644"/>
                  <a:pt x="1052463" y="1726452"/>
                </a:cubicBezTo>
                <a:cubicBezTo>
                  <a:pt x="1044159" y="1709865"/>
                  <a:pt x="1031409" y="1723668"/>
                  <a:pt x="1020187" y="1722305"/>
                </a:cubicBezTo>
                <a:cubicBezTo>
                  <a:pt x="1016275" y="1705366"/>
                  <a:pt x="1022813" y="1702093"/>
                  <a:pt x="1017670" y="1695655"/>
                </a:cubicBezTo>
                <a:cubicBezTo>
                  <a:pt x="981001" y="1698791"/>
                  <a:pt x="958474" y="1682508"/>
                  <a:pt x="935281" y="1684962"/>
                </a:cubicBezTo>
                <a:cubicBezTo>
                  <a:pt x="949530" y="1680598"/>
                  <a:pt x="935762" y="1653048"/>
                  <a:pt x="925799" y="1650920"/>
                </a:cubicBezTo>
                <a:cubicBezTo>
                  <a:pt x="921407" y="1677462"/>
                  <a:pt x="908176" y="1641699"/>
                  <a:pt x="900193" y="1660740"/>
                </a:cubicBezTo>
                <a:cubicBezTo>
                  <a:pt x="907853" y="1677516"/>
                  <a:pt x="911362" y="1672195"/>
                  <a:pt x="924995" y="1670451"/>
                </a:cubicBezTo>
                <a:cubicBezTo>
                  <a:pt x="929362" y="1690635"/>
                  <a:pt x="921218" y="1692327"/>
                  <a:pt x="927059" y="1710166"/>
                </a:cubicBezTo>
                <a:cubicBezTo>
                  <a:pt x="912541" y="1718785"/>
                  <a:pt x="926870" y="1681797"/>
                  <a:pt x="917335" y="1682616"/>
                </a:cubicBezTo>
                <a:cubicBezTo>
                  <a:pt x="911950" y="1682997"/>
                  <a:pt x="904211" y="1678524"/>
                  <a:pt x="902763" y="1687253"/>
                </a:cubicBezTo>
                <a:cubicBezTo>
                  <a:pt x="902684" y="1697591"/>
                  <a:pt x="911683" y="1693553"/>
                  <a:pt x="909191" y="1707792"/>
                </a:cubicBezTo>
                <a:cubicBezTo>
                  <a:pt x="891515" y="1705856"/>
                  <a:pt x="890953" y="1718894"/>
                  <a:pt x="893337" y="1745164"/>
                </a:cubicBezTo>
                <a:cubicBezTo>
                  <a:pt x="882944" y="1746172"/>
                  <a:pt x="884657" y="1750018"/>
                  <a:pt x="874669" y="1762403"/>
                </a:cubicBezTo>
                <a:cubicBezTo>
                  <a:pt x="874345" y="1749883"/>
                  <a:pt x="879246" y="1748517"/>
                  <a:pt x="879275" y="1736790"/>
                </a:cubicBezTo>
                <a:cubicBezTo>
                  <a:pt x="874829" y="1729450"/>
                  <a:pt x="866311" y="1728634"/>
                  <a:pt x="861837" y="1721349"/>
                </a:cubicBezTo>
                <a:cubicBezTo>
                  <a:pt x="870383" y="1732426"/>
                  <a:pt x="849088" y="1759674"/>
                  <a:pt x="843169" y="1738643"/>
                </a:cubicBezTo>
                <a:cubicBezTo>
                  <a:pt x="847080" y="1732698"/>
                  <a:pt x="850882" y="1726641"/>
                  <a:pt x="854658" y="1720395"/>
                </a:cubicBezTo>
                <a:cubicBezTo>
                  <a:pt x="835135" y="1717259"/>
                  <a:pt x="829618" y="1748818"/>
                  <a:pt x="818367" y="1728823"/>
                </a:cubicBezTo>
                <a:cubicBezTo>
                  <a:pt x="823428" y="1727841"/>
                  <a:pt x="822976" y="1715048"/>
                  <a:pt x="826268" y="1710249"/>
                </a:cubicBezTo>
                <a:cubicBezTo>
                  <a:pt x="818018" y="1722494"/>
                  <a:pt x="803905" y="1709538"/>
                  <a:pt x="801709" y="1693882"/>
                </a:cubicBezTo>
                <a:cubicBezTo>
                  <a:pt x="810010" y="1696938"/>
                  <a:pt x="816598" y="1709756"/>
                  <a:pt x="819922" y="1689627"/>
                </a:cubicBezTo>
                <a:cubicBezTo>
                  <a:pt x="803581" y="1673696"/>
                  <a:pt x="829294" y="1610630"/>
                  <a:pt x="835992" y="1645874"/>
                </a:cubicBezTo>
                <a:cubicBezTo>
                  <a:pt x="807091" y="1639655"/>
                  <a:pt x="833903" y="1704166"/>
                  <a:pt x="828330" y="1657902"/>
                </a:cubicBezTo>
                <a:cubicBezTo>
                  <a:pt x="840061" y="1653647"/>
                  <a:pt x="832401" y="1680108"/>
                  <a:pt x="841912" y="1679369"/>
                </a:cubicBezTo>
                <a:cubicBezTo>
                  <a:pt x="853910" y="1609075"/>
                  <a:pt x="821449" y="1642982"/>
                  <a:pt x="812715" y="1596801"/>
                </a:cubicBezTo>
                <a:cubicBezTo>
                  <a:pt x="820937" y="1609731"/>
                  <a:pt x="831974" y="1617452"/>
                  <a:pt x="841375" y="1600539"/>
                </a:cubicBezTo>
                <a:cubicBezTo>
                  <a:pt x="848151" y="1536683"/>
                  <a:pt x="878445" y="1502094"/>
                  <a:pt x="906326" y="1503924"/>
                </a:cubicBezTo>
                <a:cubicBezTo>
                  <a:pt x="889775" y="1507687"/>
                  <a:pt x="892693" y="1480628"/>
                  <a:pt x="889988" y="1462489"/>
                </a:cubicBezTo>
                <a:cubicBezTo>
                  <a:pt x="905657" y="1466309"/>
                  <a:pt x="904585" y="1449914"/>
                  <a:pt x="909647" y="1419063"/>
                </a:cubicBezTo>
                <a:cubicBezTo>
                  <a:pt x="919424" y="1432348"/>
                  <a:pt x="923361" y="1435538"/>
                  <a:pt x="934719" y="1422365"/>
                </a:cubicBezTo>
                <a:cubicBezTo>
                  <a:pt x="939378" y="1431365"/>
                  <a:pt x="935039" y="1454525"/>
                  <a:pt x="944201" y="1456406"/>
                </a:cubicBezTo>
                <a:cubicBezTo>
                  <a:pt x="953922" y="1453187"/>
                  <a:pt x="972672" y="1447652"/>
                  <a:pt x="963376" y="1426102"/>
                </a:cubicBezTo>
                <a:cubicBezTo>
                  <a:pt x="977332" y="1435704"/>
                  <a:pt x="997741" y="1421546"/>
                  <a:pt x="1001785" y="1457305"/>
                </a:cubicBezTo>
                <a:cubicBezTo>
                  <a:pt x="997421" y="1459926"/>
                  <a:pt x="993377" y="1463253"/>
                  <a:pt x="990509" y="1469009"/>
                </a:cubicBezTo>
                <a:cubicBezTo>
                  <a:pt x="994100" y="1469445"/>
                  <a:pt x="997713" y="1469880"/>
                  <a:pt x="1001251" y="1470318"/>
                </a:cubicBezTo>
                <a:cubicBezTo>
                  <a:pt x="977385" y="1518297"/>
                  <a:pt x="1027444" y="1570724"/>
                  <a:pt x="1042418" y="1521654"/>
                </a:cubicBezTo>
                <a:cubicBezTo>
                  <a:pt x="1037677" y="1521980"/>
                  <a:pt x="1016463" y="1519308"/>
                  <a:pt x="1028355" y="1513335"/>
                </a:cubicBezTo>
                <a:cubicBezTo>
                  <a:pt x="1037517" y="1518435"/>
                  <a:pt x="1041347" y="1512378"/>
                  <a:pt x="1039873" y="1495141"/>
                </a:cubicBezTo>
                <a:cubicBezTo>
                  <a:pt x="1033847" y="1504849"/>
                  <a:pt x="1023533" y="1489849"/>
                  <a:pt x="1022757" y="1473182"/>
                </a:cubicBezTo>
                <a:cubicBezTo>
                  <a:pt x="1036901" y="1481773"/>
                  <a:pt x="1039069" y="1465135"/>
                  <a:pt x="1045016" y="1456461"/>
                </a:cubicBezTo>
                <a:cubicBezTo>
                  <a:pt x="1061247" y="1487421"/>
                  <a:pt x="1095048" y="1475937"/>
                  <a:pt x="1118699" y="1505342"/>
                </a:cubicBezTo>
                <a:cubicBezTo>
                  <a:pt x="1119906" y="1496178"/>
                  <a:pt x="1125021" y="1495141"/>
                  <a:pt x="1126654" y="1486739"/>
                </a:cubicBezTo>
                <a:cubicBezTo>
                  <a:pt x="1121030" y="1485430"/>
                  <a:pt x="1114172" y="1485948"/>
                  <a:pt x="1116396" y="1472254"/>
                </a:cubicBezTo>
                <a:cubicBezTo>
                  <a:pt x="1136699" y="1468680"/>
                  <a:pt x="1138653" y="1494159"/>
                  <a:pt x="1155019" y="1496994"/>
                </a:cubicBezTo>
                <a:cubicBezTo>
                  <a:pt x="1158152" y="1477572"/>
                  <a:pt x="1170285" y="1470289"/>
                  <a:pt x="1162170" y="1497813"/>
                </a:cubicBezTo>
                <a:cubicBezTo>
                  <a:pt x="1169723" y="1500788"/>
                  <a:pt x="1176011" y="1501086"/>
                  <a:pt x="1180110" y="1496774"/>
                </a:cubicBezTo>
                <a:lnTo>
                  <a:pt x="1184925" y="1468119"/>
                </a:lnTo>
                <a:lnTo>
                  <a:pt x="1192798" y="1473918"/>
                </a:lnTo>
                <a:cubicBezTo>
                  <a:pt x="1195368" y="1472807"/>
                  <a:pt x="1198262" y="1470126"/>
                  <a:pt x="1202722" y="1470398"/>
                </a:cubicBezTo>
                <a:cubicBezTo>
                  <a:pt x="1201462" y="1462079"/>
                  <a:pt x="1198650" y="1456269"/>
                  <a:pt x="1192489" y="1455859"/>
                </a:cubicBezTo>
                <a:cubicBezTo>
                  <a:pt x="1192061" y="1450269"/>
                  <a:pt x="1194123" y="1449860"/>
                  <a:pt x="1196319" y="1449776"/>
                </a:cubicBezTo>
                <a:cubicBezTo>
                  <a:pt x="1197205" y="1444378"/>
                  <a:pt x="1195194" y="1443476"/>
                  <a:pt x="1193026" y="1442795"/>
                </a:cubicBezTo>
                <a:cubicBezTo>
                  <a:pt x="1190641" y="1442494"/>
                  <a:pt x="1188231" y="1442196"/>
                  <a:pt x="1185847" y="1441841"/>
                </a:cubicBezTo>
                <a:cubicBezTo>
                  <a:pt x="1188577" y="1448714"/>
                  <a:pt x="1188425" y="1450807"/>
                  <a:pt x="1187534" y="1453411"/>
                </a:cubicBezTo>
                <a:lnTo>
                  <a:pt x="1184815" y="1467950"/>
                </a:lnTo>
                <a:lnTo>
                  <a:pt x="1170502" y="1455504"/>
                </a:lnTo>
                <a:cubicBezTo>
                  <a:pt x="1168725" y="1452692"/>
                  <a:pt x="1167715" y="1450243"/>
                  <a:pt x="1160671" y="1445140"/>
                </a:cubicBezTo>
                <a:cubicBezTo>
                  <a:pt x="1170207" y="1441678"/>
                  <a:pt x="1173660" y="1425392"/>
                  <a:pt x="1183142" y="1421846"/>
                </a:cubicBezTo>
                <a:cubicBezTo>
                  <a:pt x="1183519" y="1411099"/>
                  <a:pt x="1173393" y="1416909"/>
                  <a:pt x="1172909" y="1407416"/>
                </a:cubicBezTo>
                <a:cubicBezTo>
                  <a:pt x="1188954" y="1385022"/>
                  <a:pt x="1187239" y="1430166"/>
                  <a:pt x="1196963" y="1436795"/>
                </a:cubicBezTo>
                <a:cubicBezTo>
                  <a:pt x="1202963" y="1437477"/>
                  <a:pt x="1208908" y="1438321"/>
                  <a:pt x="1214881" y="1439057"/>
                </a:cubicBezTo>
                <a:cubicBezTo>
                  <a:pt x="1215927" y="1429375"/>
                  <a:pt x="1214560" y="1414781"/>
                  <a:pt x="1219487" y="1413418"/>
                </a:cubicBezTo>
                <a:cubicBezTo>
                  <a:pt x="1220131" y="1438321"/>
                  <a:pt x="1220668" y="1448224"/>
                  <a:pt x="1224818" y="1460115"/>
                </a:cubicBezTo>
                <a:cubicBezTo>
                  <a:pt x="1233041" y="1463199"/>
                  <a:pt x="1229587" y="1441732"/>
                  <a:pt x="1236362" y="1441867"/>
                </a:cubicBezTo>
                <a:cubicBezTo>
                  <a:pt x="1236657" y="1449587"/>
                  <a:pt x="1241747" y="1449722"/>
                  <a:pt x="1246862" y="1449776"/>
                </a:cubicBezTo>
                <a:cubicBezTo>
                  <a:pt x="1249032" y="1465135"/>
                  <a:pt x="1258728" y="1492358"/>
                  <a:pt x="1241747" y="1488483"/>
                </a:cubicBezTo>
                <a:cubicBezTo>
                  <a:pt x="1237380" y="1472964"/>
                  <a:pt x="1251951" y="1465218"/>
                  <a:pt x="1242764" y="1462463"/>
                </a:cubicBezTo>
                <a:cubicBezTo>
                  <a:pt x="1231649" y="1457932"/>
                  <a:pt x="1231969" y="1477546"/>
                  <a:pt x="1227388" y="1486656"/>
                </a:cubicBezTo>
                <a:cubicBezTo>
                  <a:pt x="1234942" y="1504443"/>
                  <a:pt x="1261782" y="1484528"/>
                  <a:pt x="1270379" y="1492220"/>
                </a:cubicBezTo>
                <a:cubicBezTo>
                  <a:pt x="1265396" y="1492220"/>
                  <a:pt x="1265958" y="1508423"/>
                  <a:pt x="1273486" y="1505751"/>
                </a:cubicBezTo>
                <a:cubicBezTo>
                  <a:pt x="1276832" y="1486083"/>
                  <a:pt x="1268047" y="1485728"/>
                  <a:pt x="1271450" y="1466143"/>
                </a:cubicBezTo>
                <a:cubicBezTo>
                  <a:pt x="1288029" y="1462380"/>
                  <a:pt x="1291297" y="1479645"/>
                  <a:pt x="1303164" y="1483411"/>
                </a:cubicBezTo>
                <a:cubicBezTo>
                  <a:pt x="1303673" y="1475092"/>
                  <a:pt x="1308090" y="1474955"/>
                  <a:pt x="1307503" y="1464207"/>
                </a:cubicBezTo>
                <a:cubicBezTo>
                  <a:pt x="1296280" y="1452915"/>
                  <a:pt x="1344652" y="1491349"/>
                  <a:pt x="1356355" y="1503377"/>
                </a:cubicBezTo>
                <a:cubicBezTo>
                  <a:pt x="1356597" y="1496859"/>
                  <a:pt x="1359569" y="1496012"/>
                  <a:pt x="1360455" y="1490803"/>
                </a:cubicBezTo>
                <a:cubicBezTo>
                  <a:pt x="1353062" y="1482128"/>
                  <a:pt x="1353195" y="1461398"/>
                  <a:pt x="1347652" y="1449776"/>
                </a:cubicBezTo>
                <a:cubicBezTo>
                  <a:pt x="1338544" y="1443204"/>
                  <a:pt x="1327215" y="1466936"/>
                  <a:pt x="1322580" y="1446560"/>
                </a:cubicBezTo>
                <a:cubicBezTo>
                  <a:pt x="1337259" y="1449124"/>
                  <a:pt x="1345133" y="1437394"/>
                  <a:pt x="1352230" y="1424137"/>
                </a:cubicBezTo>
                <a:cubicBezTo>
                  <a:pt x="1335597" y="1425037"/>
                  <a:pt x="1345456" y="1392224"/>
                  <a:pt x="1332546" y="1375666"/>
                </a:cubicBezTo>
                <a:cubicBezTo>
                  <a:pt x="1324456" y="1380686"/>
                  <a:pt x="1302492" y="1421082"/>
                  <a:pt x="1306215" y="1405016"/>
                </a:cubicBezTo>
                <a:cubicBezTo>
                  <a:pt x="1309055" y="1403925"/>
                  <a:pt x="1310582" y="1400025"/>
                  <a:pt x="1310314" y="1392387"/>
                </a:cubicBezTo>
                <a:cubicBezTo>
                  <a:pt x="1290307" y="1387476"/>
                  <a:pt x="1274343" y="1416417"/>
                  <a:pt x="1264004" y="1379893"/>
                </a:cubicBezTo>
                <a:cubicBezTo>
                  <a:pt x="1276137" y="1384231"/>
                  <a:pt x="1290895" y="1388896"/>
                  <a:pt x="1303644" y="1378475"/>
                </a:cubicBezTo>
                <a:cubicBezTo>
                  <a:pt x="1300914" y="1364319"/>
                  <a:pt x="1293867" y="1357200"/>
                  <a:pt x="1282914" y="1356055"/>
                </a:cubicBezTo>
                <a:cubicBezTo>
                  <a:pt x="1275387" y="1361373"/>
                  <a:pt x="1268208" y="1367484"/>
                  <a:pt x="1260629" y="1372885"/>
                </a:cubicBezTo>
                <a:cubicBezTo>
                  <a:pt x="1252486" y="1352506"/>
                  <a:pt x="1268745" y="1316747"/>
                  <a:pt x="1256290" y="1300080"/>
                </a:cubicBezTo>
                <a:cubicBezTo>
                  <a:pt x="1265612" y="1298090"/>
                  <a:pt x="1285538" y="1282078"/>
                  <a:pt x="1292340" y="1298144"/>
                </a:cubicBezTo>
                <a:cubicBezTo>
                  <a:pt x="1283182" y="1297709"/>
                  <a:pt x="1279377" y="1308511"/>
                  <a:pt x="1273674" y="1315492"/>
                </a:cubicBezTo>
                <a:cubicBezTo>
                  <a:pt x="1306538" y="1358918"/>
                  <a:pt x="1317170" y="1270703"/>
                  <a:pt x="1316152" y="1242172"/>
                </a:cubicBezTo>
                <a:cubicBezTo>
                  <a:pt x="1325339" y="1238051"/>
                  <a:pt x="1333348" y="1231233"/>
                  <a:pt x="1338651" y="1218904"/>
                </a:cubicBezTo>
                <a:cubicBezTo>
                  <a:pt x="1339669" y="1190753"/>
                  <a:pt x="1312080" y="1207830"/>
                  <a:pt x="1315109" y="1176435"/>
                </a:cubicBezTo>
                <a:cubicBezTo>
                  <a:pt x="1324428" y="1168986"/>
                  <a:pt x="1325339" y="1203712"/>
                  <a:pt x="1329197" y="1184780"/>
                </a:cubicBezTo>
                <a:cubicBezTo>
                  <a:pt x="1314223" y="1173379"/>
                  <a:pt x="1335651" y="1142282"/>
                  <a:pt x="1316661" y="1137290"/>
                </a:cubicBezTo>
                <a:cubicBezTo>
                  <a:pt x="1316341" y="1145964"/>
                  <a:pt x="1315992" y="1154722"/>
                  <a:pt x="1315643" y="1163448"/>
                </a:cubicBezTo>
                <a:cubicBezTo>
                  <a:pt x="1295931" y="1165930"/>
                  <a:pt x="1313689" y="1109222"/>
                  <a:pt x="1300028" y="1102349"/>
                </a:cubicBezTo>
                <a:cubicBezTo>
                  <a:pt x="1296387" y="1105921"/>
                  <a:pt x="1281520" y="1114131"/>
                  <a:pt x="1282377" y="1093538"/>
                </a:cubicBezTo>
                <a:cubicBezTo>
                  <a:pt x="1281922" y="1075997"/>
                  <a:pt x="1302199" y="1102183"/>
                  <a:pt x="1297483" y="1075699"/>
                </a:cubicBezTo>
                <a:cubicBezTo>
                  <a:pt x="1297860" y="1064897"/>
                  <a:pt x="1287709" y="1070788"/>
                  <a:pt x="1287225" y="1061215"/>
                </a:cubicBezTo>
                <a:cubicBezTo>
                  <a:pt x="1297914" y="1057122"/>
                  <a:pt x="1283207" y="1044247"/>
                  <a:pt x="1288510" y="1028616"/>
                </a:cubicBezTo>
                <a:cubicBezTo>
                  <a:pt x="1297807" y="1027173"/>
                  <a:pt x="1310528" y="1033365"/>
                  <a:pt x="1314600" y="1005678"/>
                </a:cubicBezTo>
                <a:cubicBezTo>
                  <a:pt x="1312322" y="1041492"/>
                  <a:pt x="1323812" y="1027772"/>
                  <a:pt x="1312778" y="1051475"/>
                </a:cubicBezTo>
                <a:cubicBezTo>
                  <a:pt x="1319153" y="1044112"/>
                  <a:pt x="1331821" y="1034837"/>
                  <a:pt x="1324805" y="1020163"/>
                </a:cubicBezTo>
                <a:cubicBezTo>
                  <a:pt x="1358768" y="1027528"/>
                  <a:pt x="1386677" y="1012525"/>
                  <a:pt x="1414611" y="1025317"/>
                </a:cubicBezTo>
                <a:cubicBezTo>
                  <a:pt x="1419726" y="1005486"/>
                  <a:pt x="1431191" y="998968"/>
                  <a:pt x="1434540" y="975374"/>
                </a:cubicBezTo>
                <a:cubicBezTo>
                  <a:pt x="1436790" y="957561"/>
                  <a:pt x="1421442" y="967516"/>
                  <a:pt x="1421012" y="953933"/>
                </a:cubicBezTo>
                <a:cubicBezTo>
                  <a:pt x="1425407" y="953168"/>
                  <a:pt x="1423503" y="946951"/>
                  <a:pt x="1421523" y="940868"/>
                </a:cubicBezTo>
                <a:cubicBezTo>
                  <a:pt x="1434754" y="935739"/>
                  <a:pt x="1442335" y="918637"/>
                  <a:pt x="1451707" y="905352"/>
                </a:cubicBezTo>
                <a:cubicBezTo>
                  <a:pt x="1429611" y="921773"/>
                  <a:pt x="1438772" y="879656"/>
                  <a:pt x="1420531" y="875128"/>
                </a:cubicBezTo>
                <a:cubicBezTo>
                  <a:pt x="1421762" y="899353"/>
                  <a:pt x="1393665" y="898342"/>
                  <a:pt x="1387748" y="883966"/>
                </a:cubicBezTo>
                <a:cubicBezTo>
                  <a:pt x="1401114" y="864982"/>
                  <a:pt x="1417530" y="883966"/>
                  <a:pt x="1421253" y="855463"/>
                </a:cubicBezTo>
                <a:cubicBezTo>
                  <a:pt x="1410860" y="857098"/>
                  <a:pt x="1394739" y="856144"/>
                  <a:pt x="1393372" y="832195"/>
                </a:cubicBezTo>
                <a:cubicBezTo>
                  <a:pt x="1412255" y="834185"/>
                  <a:pt x="1419299" y="811355"/>
                  <a:pt x="1430682" y="797690"/>
                </a:cubicBezTo>
                <a:cubicBezTo>
                  <a:pt x="1423289" y="792289"/>
                  <a:pt x="1375693" y="829523"/>
                  <a:pt x="1369319" y="802761"/>
                </a:cubicBezTo>
                <a:cubicBezTo>
                  <a:pt x="1394309" y="791498"/>
                  <a:pt x="1406122" y="765830"/>
                  <a:pt x="1411774" y="729578"/>
                </a:cubicBezTo>
                <a:cubicBezTo>
                  <a:pt x="1422406" y="721723"/>
                  <a:pt x="1429290" y="749762"/>
                  <a:pt x="1433252" y="732304"/>
                </a:cubicBezTo>
                <a:cubicBezTo>
                  <a:pt x="1415843" y="734925"/>
                  <a:pt x="1446109" y="699328"/>
                  <a:pt x="1448091" y="721150"/>
                </a:cubicBezTo>
                <a:cubicBezTo>
                  <a:pt x="1437993" y="719403"/>
                  <a:pt x="1440136" y="753800"/>
                  <a:pt x="1450397" y="754235"/>
                </a:cubicBezTo>
                <a:cubicBezTo>
                  <a:pt x="1443727" y="740380"/>
                  <a:pt x="1452753" y="723278"/>
                  <a:pt x="1455779" y="709011"/>
                </a:cubicBezTo>
                <a:cubicBezTo>
                  <a:pt x="1480207" y="711193"/>
                  <a:pt x="1502090" y="717493"/>
                  <a:pt x="1515911" y="736589"/>
                </a:cubicBezTo>
                <a:cubicBezTo>
                  <a:pt x="1504713" y="731895"/>
                  <a:pt x="1501314" y="748946"/>
                  <a:pt x="1494402" y="733725"/>
                </a:cubicBezTo>
                <a:cubicBezTo>
                  <a:pt x="1482830" y="760455"/>
                  <a:pt x="1487760" y="779794"/>
                  <a:pt x="1470351" y="796215"/>
                </a:cubicBezTo>
                <a:cubicBezTo>
                  <a:pt x="1485991" y="802572"/>
                  <a:pt x="1485108" y="797062"/>
                  <a:pt x="1494939" y="812501"/>
                </a:cubicBezTo>
                <a:cubicBezTo>
                  <a:pt x="1497776" y="798617"/>
                  <a:pt x="1485589" y="790461"/>
                  <a:pt x="1499250" y="793434"/>
                </a:cubicBezTo>
                <a:cubicBezTo>
                  <a:pt x="1508195" y="824420"/>
                  <a:pt x="1530963" y="811000"/>
                  <a:pt x="1542507" y="792561"/>
                </a:cubicBezTo>
                <a:cubicBezTo>
                  <a:pt x="1560880" y="806172"/>
                  <a:pt x="1621976" y="857072"/>
                  <a:pt x="1624842" y="803225"/>
                </a:cubicBezTo>
                <a:cubicBezTo>
                  <a:pt x="1629797" y="803609"/>
                  <a:pt x="1632609" y="807317"/>
                  <a:pt x="1635367" y="811163"/>
                </a:cubicBezTo>
                <a:cubicBezTo>
                  <a:pt x="1647287" y="819675"/>
                  <a:pt x="1625323" y="811899"/>
                  <a:pt x="1631028" y="830230"/>
                </a:cubicBezTo>
                <a:cubicBezTo>
                  <a:pt x="1634616" y="830749"/>
                  <a:pt x="1635072" y="836121"/>
                  <a:pt x="1637940" y="837733"/>
                </a:cubicBezTo>
                <a:cubicBezTo>
                  <a:pt x="1642091" y="829331"/>
                  <a:pt x="1652965" y="799462"/>
                  <a:pt x="1656848" y="813864"/>
                </a:cubicBezTo>
                <a:cubicBezTo>
                  <a:pt x="1663437" y="844443"/>
                  <a:pt x="1720568" y="847988"/>
                  <a:pt x="1740764" y="877393"/>
                </a:cubicBezTo>
                <a:cubicBezTo>
                  <a:pt x="1743764" y="862035"/>
                  <a:pt x="1766477" y="851834"/>
                  <a:pt x="1770171" y="861517"/>
                </a:cubicBezTo>
                <a:cubicBezTo>
                  <a:pt x="1767306" y="861846"/>
                  <a:pt x="1758468" y="881620"/>
                  <a:pt x="1765835" y="880612"/>
                </a:cubicBezTo>
                <a:cubicBezTo>
                  <a:pt x="1774378" y="890240"/>
                  <a:pt x="1781448" y="863372"/>
                  <a:pt x="1783753" y="882929"/>
                </a:cubicBezTo>
                <a:cubicBezTo>
                  <a:pt x="1781743" y="882631"/>
                  <a:pt x="1779468" y="887703"/>
                  <a:pt x="1783512" y="889421"/>
                </a:cubicBezTo>
                <a:cubicBezTo>
                  <a:pt x="1797333" y="885575"/>
                  <a:pt x="1799664" y="857482"/>
                  <a:pt x="1807028" y="840024"/>
                </a:cubicBezTo>
                <a:cubicBezTo>
                  <a:pt x="1809598" y="821121"/>
                  <a:pt x="1790421" y="805599"/>
                  <a:pt x="1801618" y="793405"/>
                </a:cubicBezTo>
                <a:cubicBezTo>
                  <a:pt x="1809438" y="814955"/>
                  <a:pt x="1843857" y="775241"/>
                  <a:pt x="1853578" y="754181"/>
                </a:cubicBezTo>
                <a:cubicBezTo>
                  <a:pt x="1839063" y="748290"/>
                  <a:pt x="1828858" y="710594"/>
                  <a:pt x="1811367" y="729031"/>
                </a:cubicBezTo>
                <a:cubicBezTo>
                  <a:pt x="1806651" y="700583"/>
                  <a:pt x="1801590" y="696407"/>
                  <a:pt x="1787583" y="693080"/>
                </a:cubicBezTo>
                <a:cubicBezTo>
                  <a:pt x="1793742" y="705491"/>
                  <a:pt x="1785868" y="713212"/>
                  <a:pt x="1779414" y="718312"/>
                </a:cubicBezTo>
                <a:cubicBezTo>
                  <a:pt x="1784395" y="688744"/>
                  <a:pt x="1779760" y="680287"/>
                  <a:pt x="1776574" y="698183"/>
                </a:cubicBezTo>
                <a:cubicBezTo>
                  <a:pt x="1777620" y="667767"/>
                  <a:pt x="1761415" y="693191"/>
                  <a:pt x="1763291" y="670250"/>
                </a:cubicBezTo>
                <a:cubicBezTo>
                  <a:pt x="1782173" y="657947"/>
                  <a:pt x="1784234" y="690680"/>
                  <a:pt x="1799127" y="674886"/>
                </a:cubicBezTo>
                <a:cubicBezTo>
                  <a:pt x="1782066" y="645155"/>
                  <a:pt x="1753941" y="661822"/>
                  <a:pt x="1747701" y="609203"/>
                </a:cubicBezTo>
                <a:cubicBezTo>
                  <a:pt x="1726569" y="605985"/>
                  <a:pt x="1719766" y="610022"/>
                  <a:pt x="1707818" y="617113"/>
                </a:cubicBezTo>
                <a:cubicBezTo>
                  <a:pt x="1718614" y="596712"/>
                  <a:pt x="1689687" y="600913"/>
                  <a:pt x="1687088" y="594719"/>
                </a:cubicBezTo>
                <a:cubicBezTo>
                  <a:pt x="1684571" y="568232"/>
                  <a:pt x="1698525" y="576445"/>
                  <a:pt x="1696008" y="549930"/>
                </a:cubicBezTo>
                <a:cubicBezTo>
                  <a:pt x="1703881" y="553830"/>
                  <a:pt x="1714837" y="567441"/>
                  <a:pt x="1717756" y="546138"/>
                </a:cubicBezTo>
                <a:cubicBezTo>
                  <a:pt x="1698311" y="532690"/>
                  <a:pt x="1683230" y="549494"/>
                  <a:pt x="1667910" y="533154"/>
                </a:cubicBezTo>
                <a:cubicBezTo>
                  <a:pt x="1675598" y="524425"/>
                  <a:pt x="1655535" y="508168"/>
                  <a:pt x="1651249" y="498184"/>
                </a:cubicBezTo>
                <a:cubicBezTo>
                  <a:pt x="1655644" y="497423"/>
                  <a:pt x="1653741" y="491148"/>
                  <a:pt x="1651786" y="485120"/>
                </a:cubicBezTo>
                <a:cubicBezTo>
                  <a:pt x="1659902" y="483402"/>
                  <a:pt x="1663706" y="472571"/>
                  <a:pt x="1670455" y="467855"/>
                </a:cubicBezTo>
                <a:cubicBezTo>
                  <a:pt x="1655670" y="457161"/>
                  <a:pt x="1674445" y="453069"/>
                  <a:pt x="1675303" y="435695"/>
                </a:cubicBezTo>
                <a:cubicBezTo>
                  <a:pt x="1673054" y="424918"/>
                  <a:pt x="1657680" y="434876"/>
                  <a:pt x="1661724" y="414171"/>
                </a:cubicBezTo>
                <a:cubicBezTo>
                  <a:pt x="1668982" y="408690"/>
                  <a:pt x="1689712" y="395433"/>
                  <a:pt x="1690381" y="417908"/>
                </a:cubicBezTo>
                <a:cubicBezTo>
                  <a:pt x="1671794" y="418209"/>
                  <a:pt x="1686284" y="462399"/>
                  <a:pt x="1695257" y="477617"/>
                </a:cubicBezTo>
                <a:cubicBezTo>
                  <a:pt x="1706480" y="445812"/>
                  <a:pt x="1736183" y="479745"/>
                  <a:pt x="1743871" y="431465"/>
                </a:cubicBezTo>
                <a:cubicBezTo>
                  <a:pt x="1747110" y="440686"/>
                  <a:pt x="1748986" y="451978"/>
                  <a:pt x="1753567" y="459014"/>
                </a:cubicBezTo>
                <a:cubicBezTo>
                  <a:pt x="1771083" y="449658"/>
                  <a:pt x="1783138" y="441777"/>
                  <a:pt x="1773521" y="409045"/>
                </a:cubicBezTo>
                <a:cubicBezTo>
                  <a:pt x="1782440" y="411307"/>
                  <a:pt x="1785120" y="400559"/>
                  <a:pt x="1788601" y="391341"/>
                </a:cubicBezTo>
                <a:cubicBezTo>
                  <a:pt x="1784181" y="384139"/>
                  <a:pt x="1761201" y="380622"/>
                  <a:pt x="1759461" y="400668"/>
                </a:cubicBezTo>
                <a:cubicBezTo>
                  <a:pt x="1750541" y="398870"/>
                  <a:pt x="1748854" y="386977"/>
                  <a:pt x="1741540" y="398406"/>
                </a:cubicBezTo>
                <a:cubicBezTo>
                  <a:pt x="1736450" y="386023"/>
                  <a:pt x="1732702" y="371538"/>
                  <a:pt x="1728737" y="357300"/>
                </a:cubicBezTo>
                <a:cubicBezTo>
                  <a:pt x="1710203" y="368265"/>
                  <a:pt x="1711328" y="344859"/>
                  <a:pt x="1696517" y="353098"/>
                </a:cubicBezTo>
                <a:cubicBezTo>
                  <a:pt x="1697133" y="337903"/>
                  <a:pt x="1697720" y="322657"/>
                  <a:pt x="1698311" y="307462"/>
                </a:cubicBezTo>
                <a:cubicBezTo>
                  <a:pt x="1707526" y="300125"/>
                  <a:pt x="1712399" y="328548"/>
                  <a:pt x="1716229" y="309727"/>
                </a:cubicBezTo>
                <a:cubicBezTo>
                  <a:pt x="1705330" y="300070"/>
                  <a:pt x="1698392" y="272249"/>
                  <a:pt x="1707498" y="256072"/>
                </a:cubicBezTo>
                <a:cubicBezTo>
                  <a:pt x="1702490" y="247861"/>
                  <a:pt x="1698766" y="247398"/>
                  <a:pt x="1693168" y="254219"/>
                </a:cubicBezTo>
                <a:cubicBezTo>
                  <a:pt x="1700426" y="238915"/>
                  <a:pt x="1705141" y="218076"/>
                  <a:pt x="1695204" y="202010"/>
                </a:cubicBezTo>
                <a:cubicBezTo>
                  <a:pt x="1704525" y="205066"/>
                  <a:pt x="1710712" y="201575"/>
                  <a:pt x="1710310" y="184280"/>
                </a:cubicBezTo>
                <a:cubicBezTo>
                  <a:pt x="1717115" y="183679"/>
                  <a:pt x="1717916" y="192680"/>
                  <a:pt x="1724398" y="192680"/>
                </a:cubicBezTo>
                <a:cubicBezTo>
                  <a:pt x="1724558" y="181225"/>
                  <a:pt x="1725978" y="172496"/>
                  <a:pt x="1728950" y="167067"/>
                </a:cubicBezTo>
                <a:cubicBezTo>
                  <a:pt x="1717300" y="161230"/>
                  <a:pt x="1716791" y="134145"/>
                  <a:pt x="1709775" y="105421"/>
                </a:cubicBezTo>
                <a:cubicBezTo>
                  <a:pt x="1712613" y="104356"/>
                  <a:pt x="1714168" y="100539"/>
                  <a:pt x="1713872" y="92847"/>
                </a:cubicBezTo>
                <a:cubicBezTo>
                  <a:pt x="1727210" y="112650"/>
                  <a:pt x="1731228" y="73562"/>
                  <a:pt x="1738674" y="102558"/>
                </a:cubicBezTo>
                <a:cubicBezTo>
                  <a:pt x="1746416" y="75933"/>
                  <a:pt x="1742771" y="69169"/>
                  <a:pt x="1740735" y="50403"/>
                </a:cubicBezTo>
                <a:cubicBezTo>
                  <a:pt x="1735649" y="58204"/>
                  <a:pt x="1727078" y="57250"/>
                  <a:pt x="1726676" y="42001"/>
                </a:cubicBezTo>
                <a:cubicBezTo>
                  <a:pt x="1740468" y="45738"/>
                  <a:pt x="1752951" y="48084"/>
                  <a:pt x="1761415" y="72826"/>
                </a:cubicBezTo>
                <a:cubicBezTo>
                  <a:pt x="1763636" y="70043"/>
                  <a:pt x="1769449" y="65985"/>
                  <a:pt x="1773304" y="60736"/>
                </a:cubicBezTo>
                <a:lnTo>
                  <a:pt x="1773405" y="46465"/>
                </a:lnTo>
                <a:lnTo>
                  <a:pt x="1782511" y="29042"/>
                </a:lnTo>
                <a:cubicBezTo>
                  <a:pt x="1787884" y="26646"/>
                  <a:pt x="1793781" y="29959"/>
                  <a:pt x="1798778" y="38209"/>
                </a:cubicBezTo>
                <a:cubicBezTo>
                  <a:pt x="1796770" y="11834"/>
                  <a:pt x="1821600" y="23452"/>
                  <a:pt x="1811072" y="485"/>
                </a:cubicBezTo>
                <a:close/>
                <a:moveTo>
                  <a:pt x="1761330" y="295"/>
                </a:moveTo>
                <a:cubicBezTo>
                  <a:pt x="1763031" y="-255"/>
                  <a:pt x="1765066" y="-114"/>
                  <a:pt x="1767764" y="1413"/>
                </a:cubicBezTo>
                <a:cubicBezTo>
                  <a:pt x="1766024" y="16390"/>
                  <a:pt x="1767362" y="26562"/>
                  <a:pt x="1770067" y="34501"/>
                </a:cubicBezTo>
                <a:cubicBezTo>
                  <a:pt x="1758845" y="37992"/>
                  <a:pt x="1763881" y="15706"/>
                  <a:pt x="1752684" y="19200"/>
                </a:cubicBezTo>
                <a:cubicBezTo>
                  <a:pt x="1752551" y="22854"/>
                  <a:pt x="1749470" y="26236"/>
                  <a:pt x="1749096" y="18762"/>
                </a:cubicBezTo>
                <a:cubicBezTo>
                  <a:pt x="1751292" y="18598"/>
                  <a:pt x="1753353" y="18243"/>
                  <a:pt x="1752925" y="12625"/>
                </a:cubicBezTo>
                <a:cubicBezTo>
                  <a:pt x="1750192" y="10743"/>
                  <a:pt x="1745828" y="11508"/>
                  <a:pt x="1746014" y="5205"/>
                </a:cubicBezTo>
                <a:cubicBezTo>
                  <a:pt x="1754110" y="9829"/>
                  <a:pt x="1756224" y="1948"/>
                  <a:pt x="1761330" y="29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916035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AEED FAAL 14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4DBA335C-BF3A-C86D-69F5-44A9568ADA1E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32229" y="237744"/>
            <a:ext cx="11727542" cy="6382512"/>
          </a:xfrm>
          <a:custGeom>
            <a:avLst/>
            <a:gdLst>
              <a:gd name="connsiteX0" fmla="*/ 0 w 10972800"/>
              <a:gd name="connsiteY0" fmla="*/ 0 h 5669280"/>
              <a:gd name="connsiteX1" fmla="*/ 10972800 w 10972800"/>
              <a:gd name="connsiteY1" fmla="*/ 0 h 5669280"/>
              <a:gd name="connsiteX2" fmla="*/ 10972800 w 10972800"/>
              <a:gd name="connsiteY2" fmla="*/ 5669280 h 5669280"/>
              <a:gd name="connsiteX3" fmla="*/ 0 w 10972800"/>
              <a:gd name="connsiteY3" fmla="*/ 5669280 h 566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972800" h="5669280">
                <a:moveTo>
                  <a:pt x="0" y="0"/>
                </a:moveTo>
                <a:lnTo>
                  <a:pt x="10972800" y="0"/>
                </a:lnTo>
                <a:lnTo>
                  <a:pt x="10972800" y="5669280"/>
                </a:lnTo>
                <a:lnTo>
                  <a:pt x="0" y="566928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071473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700ED1E-D9B3-077C-8F7B-37E5BBA12EA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2405EB0-03FE-522B-6DB7-D2925B6683E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F98E87C-3486-0CFC-25A7-45471F547E8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47CD1CA-C0E1-78FE-4976-A2FFBF95DE1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E440CEE-B2BD-4AD7-AC9F-1FA7BD8724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E35D1FE-B8AD-2569-9C91-AFDF970EA51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53729653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SPECIAL 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_ _ _ _ _ Send to Back-------">
            <a:extLst>
              <a:ext uri="{FF2B5EF4-FFF2-40B4-BE49-F238E27FC236}">
                <a16:creationId xmlns:a16="http://schemas.microsoft.com/office/drawing/2014/main" id="{66379E06-10D2-84A3-8512-595B5C5BA58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38125" y="608076"/>
            <a:ext cx="6248852" cy="5641848"/>
          </a:xfrm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97906571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ESPECIAL 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_ _ _ _ _ Send to Back-------">
            <a:extLst>
              <a:ext uri="{FF2B5EF4-FFF2-40B4-BE49-F238E27FC236}">
                <a16:creationId xmlns:a16="http://schemas.microsoft.com/office/drawing/2014/main" id="{570BD8A3-4A89-0F5E-B407-14F35338D289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543425" y="612648"/>
            <a:ext cx="7068003" cy="5632704"/>
          </a:xfrm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28236586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4 Faal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3156331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60445670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34425124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130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938528BC-944C-941B-71CE-82212F8D01F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855028" y="217715"/>
            <a:ext cx="8125740" cy="5943150"/>
          </a:xfrm>
          <a:custGeom>
            <a:avLst/>
            <a:gdLst>
              <a:gd name="connsiteX0" fmla="*/ 4665556 w 7718765"/>
              <a:gd name="connsiteY0" fmla="*/ 5549554 h 5645489"/>
              <a:gd name="connsiteX1" fmla="*/ 4662725 w 7718765"/>
              <a:gd name="connsiteY1" fmla="*/ 5557754 h 5645489"/>
              <a:gd name="connsiteX2" fmla="*/ 4668389 w 7718765"/>
              <a:gd name="connsiteY2" fmla="*/ 5571451 h 5645489"/>
              <a:gd name="connsiteX3" fmla="*/ 4665556 w 7718765"/>
              <a:gd name="connsiteY3" fmla="*/ 5576950 h 5645489"/>
              <a:gd name="connsiteX4" fmla="*/ 4665556 w 7718765"/>
              <a:gd name="connsiteY4" fmla="*/ 5585149 h 5645489"/>
              <a:gd name="connsiteX5" fmla="*/ 4662725 w 7718765"/>
              <a:gd name="connsiteY5" fmla="*/ 5593398 h 5645489"/>
              <a:gd name="connsiteX6" fmla="*/ 4651453 w 7718765"/>
              <a:gd name="connsiteY6" fmla="*/ 5598896 h 5645489"/>
              <a:gd name="connsiteX7" fmla="*/ 4637297 w 7718765"/>
              <a:gd name="connsiteY7" fmla="*/ 5596147 h 5645489"/>
              <a:gd name="connsiteX8" fmla="*/ 4628802 w 7718765"/>
              <a:gd name="connsiteY8" fmla="*/ 5601645 h 5645489"/>
              <a:gd name="connsiteX9" fmla="*/ 4611813 w 7718765"/>
              <a:gd name="connsiteY9" fmla="*/ 5609845 h 5645489"/>
              <a:gd name="connsiteX10" fmla="*/ 4592047 w 7718765"/>
              <a:gd name="connsiteY10" fmla="*/ 5609845 h 5645489"/>
              <a:gd name="connsiteX11" fmla="*/ 4560956 w 7718765"/>
              <a:gd name="connsiteY11" fmla="*/ 5618093 h 5645489"/>
              <a:gd name="connsiteX12" fmla="*/ 4555293 w 7718765"/>
              <a:gd name="connsiteY12" fmla="*/ 5623543 h 5645489"/>
              <a:gd name="connsiteX13" fmla="*/ 4535473 w 7718765"/>
              <a:gd name="connsiteY13" fmla="*/ 5629042 h 5645489"/>
              <a:gd name="connsiteX14" fmla="*/ 4521316 w 7718765"/>
              <a:gd name="connsiteY14" fmla="*/ 5637242 h 5645489"/>
              <a:gd name="connsiteX15" fmla="*/ 4504381 w 7718765"/>
              <a:gd name="connsiteY15" fmla="*/ 5639991 h 5645489"/>
              <a:gd name="connsiteX16" fmla="*/ 4487393 w 7718765"/>
              <a:gd name="connsiteY16" fmla="*/ 5645489 h 5645489"/>
              <a:gd name="connsiteX17" fmla="*/ 4478899 w 7718765"/>
              <a:gd name="connsiteY17" fmla="*/ 5645489 h 5645489"/>
              <a:gd name="connsiteX18" fmla="*/ 4478899 w 7718765"/>
              <a:gd name="connsiteY18" fmla="*/ 5626293 h 5645489"/>
              <a:gd name="connsiteX19" fmla="*/ 4470404 w 7718765"/>
              <a:gd name="connsiteY19" fmla="*/ 5620794 h 5645489"/>
              <a:gd name="connsiteX20" fmla="*/ 4456301 w 7718765"/>
              <a:gd name="connsiteY20" fmla="*/ 5623543 h 5645489"/>
              <a:gd name="connsiteX21" fmla="*/ 4433650 w 7718765"/>
              <a:gd name="connsiteY21" fmla="*/ 5618093 h 5645489"/>
              <a:gd name="connsiteX22" fmla="*/ 4413883 w 7718765"/>
              <a:gd name="connsiteY22" fmla="*/ 5620794 h 5645489"/>
              <a:gd name="connsiteX23" fmla="*/ 4396895 w 7718765"/>
              <a:gd name="connsiteY23" fmla="*/ 5620794 h 5645489"/>
              <a:gd name="connsiteX24" fmla="*/ 4385569 w 7718765"/>
              <a:gd name="connsiteY24" fmla="*/ 5623543 h 5645489"/>
              <a:gd name="connsiteX25" fmla="*/ 4368634 w 7718765"/>
              <a:gd name="connsiteY25" fmla="*/ 5626293 h 5645489"/>
              <a:gd name="connsiteX26" fmla="*/ 4360141 w 7718765"/>
              <a:gd name="connsiteY26" fmla="*/ 5620794 h 5645489"/>
              <a:gd name="connsiteX27" fmla="*/ 4348815 w 7718765"/>
              <a:gd name="connsiteY27" fmla="*/ 5623543 h 5645489"/>
              <a:gd name="connsiteX28" fmla="*/ 4340321 w 7718765"/>
              <a:gd name="connsiteY28" fmla="*/ 5629042 h 5645489"/>
              <a:gd name="connsiteX29" fmla="*/ 4331826 w 7718765"/>
              <a:gd name="connsiteY29" fmla="*/ 5629042 h 5645489"/>
              <a:gd name="connsiteX30" fmla="*/ 4317723 w 7718765"/>
              <a:gd name="connsiteY30" fmla="*/ 5623543 h 5645489"/>
              <a:gd name="connsiteX31" fmla="*/ 4314892 w 7718765"/>
              <a:gd name="connsiteY31" fmla="*/ 5607096 h 5645489"/>
              <a:gd name="connsiteX32" fmla="*/ 4314892 w 7718765"/>
              <a:gd name="connsiteY32" fmla="*/ 5598896 h 5645489"/>
              <a:gd name="connsiteX33" fmla="*/ 4309228 w 7718765"/>
              <a:gd name="connsiteY33" fmla="*/ 5582449 h 5645489"/>
              <a:gd name="connsiteX34" fmla="*/ 4314892 w 7718765"/>
              <a:gd name="connsiteY34" fmla="*/ 5574201 h 5645489"/>
              <a:gd name="connsiteX35" fmla="*/ 4317723 w 7718765"/>
              <a:gd name="connsiteY35" fmla="*/ 5582449 h 5645489"/>
              <a:gd name="connsiteX36" fmla="*/ 4320554 w 7718765"/>
              <a:gd name="connsiteY36" fmla="*/ 5590649 h 5645489"/>
              <a:gd name="connsiteX37" fmla="*/ 4331826 w 7718765"/>
              <a:gd name="connsiteY37" fmla="*/ 5590649 h 5645489"/>
              <a:gd name="connsiteX38" fmla="*/ 4334658 w 7718765"/>
              <a:gd name="connsiteY38" fmla="*/ 5582449 h 5645489"/>
              <a:gd name="connsiteX39" fmla="*/ 4328995 w 7718765"/>
              <a:gd name="connsiteY39" fmla="*/ 5574201 h 5645489"/>
              <a:gd name="connsiteX40" fmla="*/ 4328995 w 7718765"/>
              <a:gd name="connsiteY40" fmla="*/ 5563252 h 5645489"/>
              <a:gd name="connsiteX41" fmla="*/ 4331826 w 7718765"/>
              <a:gd name="connsiteY41" fmla="*/ 5560503 h 5645489"/>
              <a:gd name="connsiteX42" fmla="*/ 4337489 w 7718765"/>
              <a:gd name="connsiteY42" fmla="*/ 5568702 h 5645489"/>
              <a:gd name="connsiteX43" fmla="*/ 4337489 w 7718765"/>
              <a:gd name="connsiteY43" fmla="*/ 5576950 h 5645489"/>
              <a:gd name="connsiteX44" fmla="*/ 4345983 w 7718765"/>
              <a:gd name="connsiteY44" fmla="*/ 5582449 h 5645489"/>
              <a:gd name="connsiteX45" fmla="*/ 4365803 w 7718765"/>
              <a:gd name="connsiteY45" fmla="*/ 5579699 h 5645489"/>
              <a:gd name="connsiteX46" fmla="*/ 4371413 w 7718765"/>
              <a:gd name="connsiteY46" fmla="*/ 5571451 h 5645489"/>
              <a:gd name="connsiteX47" fmla="*/ 4382738 w 7718765"/>
              <a:gd name="connsiteY47" fmla="*/ 5563252 h 5645489"/>
              <a:gd name="connsiteX48" fmla="*/ 4388401 w 7718765"/>
              <a:gd name="connsiteY48" fmla="*/ 5566001 h 5645489"/>
              <a:gd name="connsiteX49" fmla="*/ 4388401 w 7718765"/>
              <a:gd name="connsiteY49" fmla="*/ 5576950 h 5645489"/>
              <a:gd name="connsiteX50" fmla="*/ 4385569 w 7718765"/>
              <a:gd name="connsiteY50" fmla="*/ 5579699 h 5645489"/>
              <a:gd name="connsiteX51" fmla="*/ 4391232 w 7718765"/>
              <a:gd name="connsiteY51" fmla="*/ 5585149 h 5645489"/>
              <a:gd name="connsiteX52" fmla="*/ 4394064 w 7718765"/>
              <a:gd name="connsiteY52" fmla="*/ 5579699 h 5645489"/>
              <a:gd name="connsiteX53" fmla="*/ 4399726 w 7718765"/>
              <a:gd name="connsiteY53" fmla="*/ 5576950 h 5645489"/>
              <a:gd name="connsiteX54" fmla="*/ 4405390 w 7718765"/>
              <a:gd name="connsiteY54" fmla="*/ 5585149 h 5645489"/>
              <a:gd name="connsiteX55" fmla="*/ 4408221 w 7718765"/>
              <a:gd name="connsiteY55" fmla="*/ 5593398 h 5645489"/>
              <a:gd name="connsiteX56" fmla="*/ 4419493 w 7718765"/>
              <a:gd name="connsiteY56" fmla="*/ 5590649 h 5645489"/>
              <a:gd name="connsiteX57" fmla="*/ 4450639 w 7718765"/>
              <a:gd name="connsiteY57" fmla="*/ 5582449 h 5645489"/>
              <a:gd name="connsiteX58" fmla="*/ 4459132 w 7718765"/>
              <a:gd name="connsiteY58" fmla="*/ 5576950 h 5645489"/>
              <a:gd name="connsiteX59" fmla="*/ 4470404 w 7718765"/>
              <a:gd name="connsiteY59" fmla="*/ 5574201 h 5645489"/>
              <a:gd name="connsiteX60" fmla="*/ 4490224 w 7718765"/>
              <a:gd name="connsiteY60" fmla="*/ 5568702 h 5645489"/>
              <a:gd name="connsiteX61" fmla="*/ 4504381 w 7718765"/>
              <a:gd name="connsiteY61" fmla="*/ 5566001 h 5645489"/>
              <a:gd name="connsiteX62" fmla="*/ 4518485 w 7718765"/>
              <a:gd name="connsiteY62" fmla="*/ 5579699 h 5645489"/>
              <a:gd name="connsiteX63" fmla="*/ 4535473 w 7718765"/>
              <a:gd name="connsiteY63" fmla="*/ 5576950 h 5645489"/>
              <a:gd name="connsiteX64" fmla="*/ 4541135 w 7718765"/>
              <a:gd name="connsiteY64" fmla="*/ 5574201 h 5645489"/>
              <a:gd name="connsiteX65" fmla="*/ 4560956 w 7718765"/>
              <a:gd name="connsiteY65" fmla="*/ 5574201 h 5645489"/>
              <a:gd name="connsiteX66" fmla="*/ 4572227 w 7718765"/>
              <a:gd name="connsiteY66" fmla="*/ 5566001 h 5645489"/>
              <a:gd name="connsiteX67" fmla="*/ 4592047 w 7718765"/>
              <a:gd name="connsiteY67" fmla="*/ 5560503 h 5645489"/>
              <a:gd name="connsiteX68" fmla="*/ 4594879 w 7718765"/>
              <a:gd name="connsiteY68" fmla="*/ 5566001 h 5645489"/>
              <a:gd name="connsiteX69" fmla="*/ 4594879 w 7718765"/>
              <a:gd name="connsiteY69" fmla="*/ 5582449 h 5645489"/>
              <a:gd name="connsiteX70" fmla="*/ 4600541 w 7718765"/>
              <a:gd name="connsiteY70" fmla="*/ 5590649 h 5645489"/>
              <a:gd name="connsiteX71" fmla="*/ 4611813 w 7718765"/>
              <a:gd name="connsiteY71" fmla="*/ 5585149 h 5645489"/>
              <a:gd name="connsiteX72" fmla="*/ 4617476 w 7718765"/>
              <a:gd name="connsiteY72" fmla="*/ 5579699 h 5645489"/>
              <a:gd name="connsiteX73" fmla="*/ 4631633 w 7718765"/>
              <a:gd name="connsiteY73" fmla="*/ 5571451 h 5645489"/>
              <a:gd name="connsiteX74" fmla="*/ 4637297 w 7718765"/>
              <a:gd name="connsiteY74" fmla="*/ 5568702 h 5645489"/>
              <a:gd name="connsiteX75" fmla="*/ 4645791 w 7718765"/>
              <a:gd name="connsiteY75" fmla="*/ 5568702 h 5645489"/>
              <a:gd name="connsiteX76" fmla="*/ 4654285 w 7718765"/>
              <a:gd name="connsiteY76" fmla="*/ 5557754 h 5645489"/>
              <a:gd name="connsiteX77" fmla="*/ 4659894 w 7718765"/>
              <a:gd name="connsiteY77" fmla="*/ 5552254 h 5645489"/>
              <a:gd name="connsiteX78" fmla="*/ 4665556 w 7718765"/>
              <a:gd name="connsiteY78" fmla="*/ 5549554 h 5645489"/>
              <a:gd name="connsiteX79" fmla="*/ 4756054 w 7718765"/>
              <a:gd name="connsiteY79" fmla="*/ 5508410 h 5645489"/>
              <a:gd name="connsiteX80" fmla="*/ 4767380 w 7718765"/>
              <a:gd name="connsiteY80" fmla="*/ 5516610 h 5645489"/>
              <a:gd name="connsiteX81" fmla="*/ 4753277 w 7718765"/>
              <a:gd name="connsiteY81" fmla="*/ 5524858 h 5645489"/>
              <a:gd name="connsiteX82" fmla="*/ 4744782 w 7718765"/>
              <a:gd name="connsiteY82" fmla="*/ 5530357 h 5645489"/>
              <a:gd name="connsiteX83" fmla="*/ 4739119 w 7718765"/>
              <a:gd name="connsiteY83" fmla="*/ 5530357 h 5645489"/>
              <a:gd name="connsiteX84" fmla="*/ 4741951 w 7718765"/>
              <a:gd name="connsiteY84" fmla="*/ 5516610 h 5645489"/>
              <a:gd name="connsiteX85" fmla="*/ 4756054 w 7718765"/>
              <a:gd name="connsiteY85" fmla="*/ 5508410 h 5645489"/>
              <a:gd name="connsiteX86" fmla="*/ 4215899 w 7718765"/>
              <a:gd name="connsiteY86" fmla="*/ 5475515 h 5645489"/>
              <a:gd name="connsiteX87" fmla="*/ 4218730 w 7718765"/>
              <a:gd name="connsiteY87" fmla="*/ 5483715 h 5645489"/>
              <a:gd name="connsiteX88" fmla="*/ 4227171 w 7718765"/>
              <a:gd name="connsiteY88" fmla="*/ 5486464 h 5645489"/>
              <a:gd name="connsiteX89" fmla="*/ 4238497 w 7718765"/>
              <a:gd name="connsiteY89" fmla="*/ 5494712 h 5645489"/>
              <a:gd name="connsiteX90" fmla="*/ 4232835 w 7718765"/>
              <a:gd name="connsiteY90" fmla="*/ 5502912 h 5645489"/>
              <a:gd name="connsiteX91" fmla="*/ 4232835 w 7718765"/>
              <a:gd name="connsiteY91" fmla="*/ 5511159 h 5645489"/>
              <a:gd name="connsiteX92" fmla="*/ 4224394 w 7718765"/>
              <a:gd name="connsiteY92" fmla="*/ 5511159 h 5645489"/>
              <a:gd name="connsiteX93" fmla="*/ 4213068 w 7718765"/>
              <a:gd name="connsiteY93" fmla="*/ 5505661 h 5645489"/>
              <a:gd name="connsiteX94" fmla="*/ 4213068 w 7718765"/>
              <a:gd name="connsiteY94" fmla="*/ 5494712 h 5645489"/>
              <a:gd name="connsiteX95" fmla="*/ 4204574 w 7718765"/>
              <a:gd name="connsiteY95" fmla="*/ 5486464 h 5645489"/>
              <a:gd name="connsiteX96" fmla="*/ 4207405 w 7718765"/>
              <a:gd name="connsiteY96" fmla="*/ 5478265 h 5645489"/>
              <a:gd name="connsiteX97" fmla="*/ 4215899 w 7718765"/>
              <a:gd name="connsiteY97" fmla="*/ 5475515 h 5645489"/>
              <a:gd name="connsiteX98" fmla="*/ 4771627 w 7718765"/>
              <a:gd name="connsiteY98" fmla="*/ 5447058 h 5645489"/>
              <a:gd name="connsiteX99" fmla="*/ 4775875 w 7718765"/>
              <a:gd name="connsiteY99" fmla="*/ 5448070 h 5645489"/>
              <a:gd name="connsiteX100" fmla="*/ 4773043 w 7718765"/>
              <a:gd name="connsiteY100" fmla="*/ 5461817 h 5645489"/>
              <a:gd name="connsiteX101" fmla="*/ 4770211 w 7718765"/>
              <a:gd name="connsiteY101" fmla="*/ 5478265 h 5645489"/>
              <a:gd name="connsiteX102" fmla="*/ 4778706 w 7718765"/>
              <a:gd name="connsiteY102" fmla="*/ 5480966 h 5645489"/>
              <a:gd name="connsiteX103" fmla="*/ 4784369 w 7718765"/>
              <a:gd name="connsiteY103" fmla="*/ 5494712 h 5645489"/>
              <a:gd name="connsiteX104" fmla="*/ 4778706 w 7718765"/>
              <a:gd name="connsiteY104" fmla="*/ 5500163 h 5645489"/>
              <a:gd name="connsiteX105" fmla="*/ 4775875 w 7718765"/>
              <a:gd name="connsiteY105" fmla="*/ 5511159 h 5645489"/>
              <a:gd name="connsiteX106" fmla="*/ 4764549 w 7718765"/>
              <a:gd name="connsiteY106" fmla="*/ 5497461 h 5645489"/>
              <a:gd name="connsiteX107" fmla="*/ 4767380 w 7718765"/>
              <a:gd name="connsiteY107" fmla="*/ 5489214 h 5645489"/>
              <a:gd name="connsiteX108" fmla="*/ 4761717 w 7718765"/>
              <a:gd name="connsiteY108" fmla="*/ 5483715 h 5645489"/>
              <a:gd name="connsiteX109" fmla="*/ 4767380 w 7718765"/>
              <a:gd name="connsiteY109" fmla="*/ 5467268 h 5645489"/>
              <a:gd name="connsiteX110" fmla="*/ 4767380 w 7718765"/>
              <a:gd name="connsiteY110" fmla="*/ 5448070 h 5645489"/>
              <a:gd name="connsiteX111" fmla="*/ 4771627 w 7718765"/>
              <a:gd name="connsiteY111" fmla="*/ 5447058 h 5645489"/>
              <a:gd name="connsiteX112" fmla="*/ 4515653 w 7718765"/>
              <a:gd name="connsiteY112" fmla="*/ 5398728 h 5645489"/>
              <a:gd name="connsiteX113" fmla="*/ 4521316 w 7718765"/>
              <a:gd name="connsiteY113" fmla="*/ 5401477 h 5645489"/>
              <a:gd name="connsiteX114" fmla="*/ 4529811 w 7718765"/>
              <a:gd name="connsiteY114" fmla="*/ 5406976 h 5645489"/>
              <a:gd name="connsiteX115" fmla="*/ 4529811 w 7718765"/>
              <a:gd name="connsiteY115" fmla="*/ 5415175 h 5645489"/>
              <a:gd name="connsiteX116" fmla="*/ 4521316 w 7718765"/>
              <a:gd name="connsiteY116" fmla="*/ 5417924 h 5645489"/>
              <a:gd name="connsiteX117" fmla="*/ 4515653 w 7718765"/>
              <a:gd name="connsiteY117" fmla="*/ 5415175 h 5645489"/>
              <a:gd name="connsiteX118" fmla="*/ 4515653 w 7718765"/>
              <a:gd name="connsiteY118" fmla="*/ 5409726 h 5645489"/>
              <a:gd name="connsiteX119" fmla="*/ 4510044 w 7718765"/>
              <a:gd name="connsiteY119" fmla="*/ 5409726 h 5645489"/>
              <a:gd name="connsiteX120" fmla="*/ 4510044 w 7718765"/>
              <a:gd name="connsiteY120" fmla="*/ 5404226 h 5645489"/>
              <a:gd name="connsiteX121" fmla="*/ 4515653 w 7718765"/>
              <a:gd name="connsiteY121" fmla="*/ 5398728 h 5645489"/>
              <a:gd name="connsiteX122" fmla="*/ 4442144 w 7718765"/>
              <a:gd name="connsiteY122" fmla="*/ 5385030 h 5645489"/>
              <a:gd name="connsiteX123" fmla="*/ 4450639 w 7718765"/>
              <a:gd name="connsiteY123" fmla="*/ 5387779 h 5645489"/>
              <a:gd name="connsiteX124" fmla="*/ 4453470 w 7718765"/>
              <a:gd name="connsiteY124" fmla="*/ 5390528 h 5645489"/>
              <a:gd name="connsiteX125" fmla="*/ 4453470 w 7718765"/>
              <a:gd name="connsiteY125" fmla="*/ 5393278 h 5645489"/>
              <a:gd name="connsiteX126" fmla="*/ 4444975 w 7718765"/>
              <a:gd name="connsiteY126" fmla="*/ 5393278 h 5645489"/>
              <a:gd name="connsiteX127" fmla="*/ 4442144 w 7718765"/>
              <a:gd name="connsiteY127" fmla="*/ 5390528 h 5645489"/>
              <a:gd name="connsiteX128" fmla="*/ 4442144 w 7718765"/>
              <a:gd name="connsiteY128" fmla="*/ 5385030 h 5645489"/>
              <a:gd name="connsiteX129" fmla="*/ 4481730 w 7718765"/>
              <a:gd name="connsiteY129" fmla="*/ 5368582 h 5645489"/>
              <a:gd name="connsiteX130" fmla="*/ 4478899 w 7718765"/>
              <a:gd name="connsiteY130" fmla="*/ 5379531 h 5645489"/>
              <a:gd name="connsiteX131" fmla="*/ 4473236 w 7718765"/>
              <a:gd name="connsiteY131" fmla="*/ 5382280 h 5645489"/>
              <a:gd name="connsiteX132" fmla="*/ 4467573 w 7718765"/>
              <a:gd name="connsiteY132" fmla="*/ 5379531 h 5645489"/>
              <a:gd name="connsiteX133" fmla="*/ 4470404 w 7718765"/>
              <a:gd name="connsiteY133" fmla="*/ 5376782 h 5645489"/>
              <a:gd name="connsiteX134" fmla="*/ 4481730 w 7718765"/>
              <a:gd name="connsiteY134" fmla="*/ 5368582 h 5645489"/>
              <a:gd name="connsiteX135" fmla="*/ 4399373 w 7718765"/>
              <a:gd name="connsiteY135" fmla="*/ 5367551 h 5645489"/>
              <a:gd name="connsiteX136" fmla="*/ 4402557 w 7718765"/>
              <a:gd name="connsiteY136" fmla="*/ 5368582 h 5645489"/>
              <a:gd name="connsiteX137" fmla="*/ 4408221 w 7718765"/>
              <a:gd name="connsiteY137" fmla="*/ 5374080 h 5645489"/>
              <a:gd name="connsiteX138" fmla="*/ 4405390 w 7718765"/>
              <a:gd name="connsiteY138" fmla="*/ 5379531 h 5645489"/>
              <a:gd name="connsiteX139" fmla="*/ 4396895 w 7718765"/>
              <a:gd name="connsiteY139" fmla="*/ 5379531 h 5645489"/>
              <a:gd name="connsiteX140" fmla="*/ 4399726 w 7718765"/>
              <a:gd name="connsiteY140" fmla="*/ 5387779 h 5645489"/>
              <a:gd name="connsiteX141" fmla="*/ 4396895 w 7718765"/>
              <a:gd name="connsiteY141" fmla="*/ 5393278 h 5645489"/>
              <a:gd name="connsiteX142" fmla="*/ 4385569 w 7718765"/>
              <a:gd name="connsiteY142" fmla="*/ 5398728 h 5645489"/>
              <a:gd name="connsiteX143" fmla="*/ 4385569 w 7718765"/>
              <a:gd name="connsiteY143" fmla="*/ 5395979 h 5645489"/>
              <a:gd name="connsiteX144" fmla="*/ 4377075 w 7718765"/>
              <a:gd name="connsiteY144" fmla="*/ 5398728 h 5645489"/>
              <a:gd name="connsiteX145" fmla="*/ 4374244 w 7718765"/>
              <a:gd name="connsiteY145" fmla="*/ 5398728 h 5645489"/>
              <a:gd name="connsiteX146" fmla="*/ 4374244 w 7718765"/>
              <a:gd name="connsiteY146" fmla="*/ 5387779 h 5645489"/>
              <a:gd name="connsiteX147" fmla="*/ 4382738 w 7718765"/>
              <a:gd name="connsiteY147" fmla="*/ 5385030 h 5645489"/>
              <a:gd name="connsiteX148" fmla="*/ 4385569 w 7718765"/>
              <a:gd name="connsiteY148" fmla="*/ 5390528 h 5645489"/>
              <a:gd name="connsiteX149" fmla="*/ 4388401 w 7718765"/>
              <a:gd name="connsiteY149" fmla="*/ 5382280 h 5645489"/>
              <a:gd name="connsiteX150" fmla="*/ 4385569 w 7718765"/>
              <a:gd name="connsiteY150" fmla="*/ 5379531 h 5645489"/>
              <a:gd name="connsiteX151" fmla="*/ 4391232 w 7718765"/>
              <a:gd name="connsiteY151" fmla="*/ 5374080 h 5645489"/>
              <a:gd name="connsiteX152" fmla="*/ 4396895 w 7718765"/>
              <a:gd name="connsiteY152" fmla="*/ 5376782 h 5645489"/>
              <a:gd name="connsiteX153" fmla="*/ 4394064 w 7718765"/>
              <a:gd name="connsiteY153" fmla="*/ 5368582 h 5645489"/>
              <a:gd name="connsiteX154" fmla="*/ 4399373 w 7718765"/>
              <a:gd name="connsiteY154" fmla="*/ 5367551 h 5645489"/>
              <a:gd name="connsiteX155" fmla="*/ 4498719 w 7718765"/>
              <a:gd name="connsiteY155" fmla="*/ 5354540 h 5645489"/>
              <a:gd name="connsiteX156" fmla="*/ 4504381 w 7718765"/>
              <a:gd name="connsiteY156" fmla="*/ 5357633 h 5645489"/>
              <a:gd name="connsiteX157" fmla="*/ 4507212 w 7718765"/>
              <a:gd name="connsiteY157" fmla="*/ 5365833 h 5645489"/>
              <a:gd name="connsiteX158" fmla="*/ 4504381 w 7718765"/>
              <a:gd name="connsiteY158" fmla="*/ 5374080 h 5645489"/>
              <a:gd name="connsiteX159" fmla="*/ 4495887 w 7718765"/>
              <a:gd name="connsiteY159" fmla="*/ 5374080 h 5645489"/>
              <a:gd name="connsiteX160" fmla="*/ 4493055 w 7718765"/>
              <a:gd name="connsiteY160" fmla="*/ 5371331 h 5645489"/>
              <a:gd name="connsiteX161" fmla="*/ 4493055 w 7718765"/>
              <a:gd name="connsiteY161" fmla="*/ 5357633 h 5645489"/>
              <a:gd name="connsiteX162" fmla="*/ 4498719 w 7718765"/>
              <a:gd name="connsiteY162" fmla="*/ 5354540 h 5645489"/>
              <a:gd name="connsiteX163" fmla="*/ 4510044 w 7718765"/>
              <a:gd name="connsiteY163" fmla="*/ 5338436 h 5645489"/>
              <a:gd name="connsiteX164" fmla="*/ 4518485 w 7718765"/>
              <a:gd name="connsiteY164" fmla="*/ 5338436 h 5645489"/>
              <a:gd name="connsiteX165" fmla="*/ 4507212 w 7718765"/>
              <a:gd name="connsiteY165" fmla="*/ 5346636 h 5645489"/>
              <a:gd name="connsiteX166" fmla="*/ 4510044 w 7718765"/>
              <a:gd name="connsiteY166" fmla="*/ 5338436 h 5645489"/>
              <a:gd name="connsiteX167" fmla="*/ 4413883 w 7718765"/>
              <a:gd name="connsiteY167" fmla="*/ 5335687 h 5645489"/>
              <a:gd name="connsiteX168" fmla="*/ 4422324 w 7718765"/>
              <a:gd name="connsiteY168" fmla="*/ 5341186 h 5645489"/>
              <a:gd name="connsiteX169" fmla="*/ 4422324 w 7718765"/>
              <a:gd name="connsiteY169" fmla="*/ 5349385 h 5645489"/>
              <a:gd name="connsiteX170" fmla="*/ 4413883 w 7718765"/>
              <a:gd name="connsiteY170" fmla="*/ 5357633 h 5645489"/>
              <a:gd name="connsiteX171" fmla="*/ 4411052 w 7718765"/>
              <a:gd name="connsiteY171" fmla="*/ 5346636 h 5645489"/>
              <a:gd name="connsiteX172" fmla="*/ 4405390 w 7718765"/>
              <a:gd name="connsiteY172" fmla="*/ 5338436 h 5645489"/>
              <a:gd name="connsiteX173" fmla="*/ 4413883 w 7718765"/>
              <a:gd name="connsiteY173" fmla="*/ 5335687 h 5645489"/>
              <a:gd name="connsiteX174" fmla="*/ 4869204 w 7718765"/>
              <a:gd name="connsiteY174" fmla="*/ 5324690 h 5645489"/>
              <a:gd name="connsiteX175" fmla="*/ 4874867 w 7718765"/>
              <a:gd name="connsiteY175" fmla="*/ 5343887 h 5645489"/>
              <a:gd name="connsiteX176" fmla="*/ 4872035 w 7718765"/>
              <a:gd name="connsiteY176" fmla="*/ 5357633 h 5645489"/>
              <a:gd name="connsiteX177" fmla="*/ 4866371 w 7718765"/>
              <a:gd name="connsiteY177" fmla="*/ 5365833 h 5645489"/>
              <a:gd name="connsiteX178" fmla="*/ 4863541 w 7718765"/>
              <a:gd name="connsiteY178" fmla="*/ 5376782 h 5645489"/>
              <a:gd name="connsiteX179" fmla="*/ 4866371 w 7718765"/>
              <a:gd name="connsiteY179" fmla="*/ 5385030 h 5645489"/>
              <a:gd name="connsiteX180" fmla="*/ 4860709 w 7718765"/>
              <a:gd name="connsiteY180" fmla="*/ 5387779 h 5645489"/>
              <a:gd name="connsiteX181" fmla="*/ 4852215 w 7718765"/>
              <a:gd name="connsiteY181" fmla="*/ 5401477 h 5645489"/>
              <a:gd name="connsiteX182" fmla="*/ 4846606 w 7718765"/>
              <a:gd name="connsiteY182" fmla="*/ 5415175 h 5645489"/>
              <a:gd name="connsiteX183" fmla="*/ 4832449 w 7718765"/>
              <a:gd name="connsiteY183" fmla="*/ 5417924 h 5645489"/>
              <a:gd name="connsiteX184" fmla="*/ 4826786 w 7718765"/>
              <a:gd name="connsiteY184" fmla="*/ 5412426 h 5645489"/>
              <a:gd name="connsiteX185" fmla="*/ 4829617 w 7718765"/>
              <a:gd name="connsiteY185" fmla="*/ 5398728 h 5645489"/>
              <a:gd name="connsiteX186" fmla="*/ 4818291 w 7718765"/>
              <a:gd name="connsiteY186" fmla="*/ 5387779 h 5645489"/>
              <a:gd name="connsiteX187" fmla="*/ 4821123 w 7718765"/>
              <a:gd name="connsiteY187" fmla="*/ 5379531 h 5645489"/>
              <a:gd name="connsiteX188" fmla="*/ 4826786 w 7718765"/>
              <a:gd name="connsiteY188" fmla="*/ 5365833 h 5645489"/>
              <a:gd name="connsiteX189" fmla="*/ 4838112 w 7718765"/>
              <a:gd name="connsiteY189" fmla="*/ 5354884 h 5645489"/>
              <a:gd name="connsiteX190" fmla="*/ 4840943 w 7718765"/>
              <a:gd name="connsiteY190" fmla="*/ 5343887 h 5645489"/>
              <a:gd name="connsiteX191" fmla="*/ 4852215 w 7718765"/>
              <a:gd name="connsiteY191" fmla="*/ 5335687 h 5645489"/>
              <a:gd name="connsiteX192" fmla="*/ 4863541 w 7718765"/>
              <a:gd name="connsiteY192" fmla="*/ 5330189 h 5645489"/>
              <a:gd name="connsiteX193" fmla="*/ 4869204 w 7718765"/>
              <a:gd name="connsiteY193" fmla="*/ 5324690 h 5645489"/>
              <a:gd name="connsiteX194" fmla="*/ 3231585 w 7718765"/>
              <a:gd name="connsiteY194" fmla="*/ 5316485 h 5645489"/>
              <a:gd name="connsiteX195" fmla="*/ 3242857 w 7718765"/>
              <a:gd name="connsiteY195" fmla="*/ 5332942 h 5645489"/>
              <a:gd name="connsiteX196" fmla="*/ 3245692 w 7718765"/>
              <a:gd name="connsiteY196" fmla="*/ 5352179 h 5645489"/>
              <a:gd name="connsiteX197" fmla="*/ 3228751 w 7718765"/>
              <a:gd name="connsiteY197" fmla="*/ 5382317 h 5645489"/>
              <a:gd name="connsiteX198" fmla="*/ 3217415 w 7718765"/>
              <a:gd name="connsiteY198" fmla="*/ 5404261 h 5645489"/>
              <a:gd name="connsiteX199" fmla="*/ 3197641 w 7718765"/>
              <a:gd name="connsiteY199" fmla="*/ 5431691 h 5645489"/>
              <a:gd name="connsiteX200" fmla="*/ 3203309 w 7718765"/>
              <a:gd name="connsiteY200" fmla="*/ 5445441 h 5645489"/>
              <a:gd name="connsiteX201" fmla="*/ 3214581 w 7718765"/>
              <a:gd name="connsiteY201" fmla="*/ 5467385 h 5645489"/>
              <a:gd name="connsiteX202" fmla="*/ 3228751 w 7718765"/>
              <a:gd name="connsiteY202" fmla="*/ 5481064 h 5645489"/>
              <a:gd name="connsiteX203" fmla="*/ 3231585 w 7718765"/>
              <a:gd name="connsiteY203" fmla="*/ 5497522 h 5645489"/>
              <a:gd name="connsiteX204" fmla="*/ 3240023 w 7718765"/>
              <a:gd name="connsiteY204" fmla="*/ 5508494 h 5645489"/>
              <a:gd name="connsiteX205" fmla="*/ 3223083 w 7718765"/>
              <a:gd name="connsiteY205" fmla="*/ 5524953 h 5645489"/>
              <a:gd name="connsiteX206" fmla="*/ 3220249 w 7718765"/>
              <a:gd name="connsiteY206" fmla="*/ 5541411 h 5645489"/>
              <a:gd name="connsiteX207" fmla="*/ 3220249 w 7718765"/>
              <a:gd name="connsiteY207" fmla="*/ 5549675 h 5645489"/>
              <a:gd name="connsiteX208" fmla="*/ 3220249 w 7718765"/>
              <a:gd name="connsiteY208" fmla="*/ 5557868 h 5645489"/>
              <a:gd name="connsiteX209" fmla="*/ 3214581 w 7718765"/>
              <a:gd name="connsiteY209" fmla="*/ 5563354 h 5645489"/>
              <a:gd name="connsiteX210" fmla="*/ 3183471 w 7718765"/>
              <a:gd name="connsiteY210" fmla="*/ 5563354 h 5645489"/>
              <a:gd name="connsiteX211" fmla="*/ 3155195 w 7718765"/>
              <a:gd name="connsiteY211" fmla="*/ 5557868 h 5645489"/>
              <a:gd name="connsiteX212" fmla="*/ 3135421 w 7718765"/>
              <a:gd name="connsiteY212" fmla="*/ 5552383 h 5645489"/>
              <a:gd name="connsiteX213" fmla="*/ 3126918 w 7718765"/>
              <a:gd name="connsiteY213" fmla="*/ 5546897 h 5645489"/>
              <a:gd name="connsiteX214" fmla="*/ 3118480 w 7718765"/>
              <a:gd name="connsiteY214" fmla="*/ 5522245 h 5645489"/>
              <a:gd name="connsiteX215" fmla="*/ 3095808 w 7718765"/>
              <a:gd name="connsiteY215" fmla="*/ 5519467 h 5645489"/>
              <a:gd name="connsiteX216" fmla="*/ 3039255 w 7718765"/>
              <a:gd name="connsiteY216" fmla="*/ 5511273 h 5645489"/>
              <a:gd name="connsiteX217" fmla="*/ 3016647 w 7718765"/>
              <a:gd name="connsiteY217" fmla="*/ 5492037 h 5645489"/>
              <a:gd name="connsiteX218" fmla="*/ 3005376 w 7718765"/>
              <a:gd name="connsiteY218" fmla="*/ 5481064 h 5645489"/>
              <a:gd name="connsiteX219" fmla="*/ 2994039 w 7718765"/>
              <a:gd name="connsiteY219" fmla="*/ 5478357 h 5645489"/>
              <a:gd name="connsiteX220" fmla="*/ 2971432 w 7718765"/>
              <a:gd name="connsiteY220" fmla="*/ 5456413 h 5645489"/>
              <a:gd name="connsiteX221" fmla="*/ 2948758 w 7718765"/>
              <a:gd name="connsiteY221" fmla="*/ 5456413 h 5645489"/>
              <a:gd name="connsiteX222" fmla="*/ 2931819 w 7718765"/>
              <a:gd name="connsiteY222" fmla="*/ 5445441 h 5645489"/>
              <a:gd name="connsiteX223" fmla="*/ 2912045 w 7718765"/>
              <a:gd name="connsiteY223" fmla="*/ 5445441 h 5645489"/>
              <a:gd name="connsiteX224" fmla="*/ 2897874 w 7718765"/>
              <a:gd name="connsiteY224" fmla="*/ 5439955 h 5645489"/>
              <a:gd name="connsiteX225" fmla="*/ 2878100 w 7718765"/>
              <a:gd name="connsiteY225" fmla="*/ 5426204 h 5645489"/>
              <a:gd name="connsiteX226" fmla="*/ 2878100 w 7718765"/>
              <a:gd name="connsiteY226" fmla="*/ 5407039 h 5645489"/>
              <a:gd name="connsiteX227" fmla="*/ 2880935 w 7718765"/>
              <a:gd name="connsiteY227" fmla="*/ 5376831 h 5645489"/>
              <a:gd name="connsiteX228" fmla="*/ 2892206 w 7718765"/>
              <a:gd name="connsiteY228" fmla="*/ 5363151 h 5645489"/>
              <a:gd name="connsiteX229" fmla="*/ 2909210 w 7718765"/>
              <a:gd name="connsiteY229" fmla="*/ 5357665 h 5645489"/>
              <a:gd name="connsiteX230" fmla="*/ 2914879 w 7718765"/>
              <a:gd name="connsiteY230" fmla="*/ 5368637 h 5645489"/>
              <a:gd name="connsiteX231" fmla="*/ 2934653 w 7718765"/>
              <a:gd name="connsiteY231" fmla="*/ 5376831 h 5645489"/>
              <a:gd name="connsiteX232" fmla="*/ 2945989 w 7718765"/>
              <a:gd name="connsiteY232" fmla="*/ 5368637 h 5645489"/>
              <a:gd name="connsiteX233" fmla="*/ 2951593 w 7718765"/>
              <a:gd name="connsiteY233" fmla="*/ 5352179 h 5645489"/>
              <a:gd name="connsiteX234" fmla="*/ 2968598 w 7718765"/>
              <a:gd name="connsiteY234" fmla="*/ 5346693 h 5645489"/>
              <a:gd name="connsiteX235" fmla="*/ 2988372 w 7718765"/>
              <a:gd name="connsiteY235" fmla="*/ 5354887 h 5645489"/>
              <a:gd name="connsiteX236" fmla="*/ 3002542 w 7718765"/>
              <a:gd name="connsiteY236" fmla="*/ 5368637 h 5645489"/>
              <a:gd name="connsiteX237" fmla="*/ 3030817 w 7718765"/>
              <a:gd name="connsiteY237" fmla="*/ 5376831 h 5645489"/>
              <a:gd name="connsiteX238" fmla="*/ 3056261 w 7718765"/>
              <a:gd name="connsiteY238" fmla="*/ 5371344 h 5645489"/>
              <a:gd name="connsiteX239" fmla="*/ 3078868 w 7718765"/>
              <a:gd name="connsiteY239" fmla="*/ 5368637 h 5645489"/>
              <a:gd name="connsiteX240" fmla="*/ 3095808 w 7718765"/>
              <a:gd name="connsiteY240" fmla="*/ 5368637 h 5645489"/>
              <a:gd name="connsiteX241" fmla="*/ 3115647 w 7718765"/>
              <a:gd name="connsiteY241" fmla="*/ 5360372 h 5645489"/>
              <a:gd name="connsiteX242" fmla="*/ 3143923 w 7718765"/>
              <a:gd name="connsiteY242" fmla="*/ 5352179 h 5645489"/>
              <a:gd name="connsiteX243" fmla="*/ 3160862 w 7718765"/>
              <a:gd name="connsiteY243" fmla="*/ 5330235 h 5645489"/>
              <a:gd name="connsiteX244" fmla="*/ 3183471 w 7718765"/>
              <a:gd name="connsiteY244" fmla="*/ 5338428 h 5645489"/>
              <a:gd name="connsiteX245" fmla="*/ 3203309 w 7718765"/>
              <a:gd name="connsiteY245" fmla="*/ 5341207 h 5645489"/>
              <a:gd name="connsiteX246" fmla="*/ 3211747 w 7718765"/>
              <a:gd name="connsiteY246" fmla="*/ 5327457 h 5645489"/>
              <a:gd name="connsiteX247" fmla="*/ 3231585 w 7718765"/>
              <a:gd name="connsiteY247" fmla="*/ 5316485 h 5645489"/>
              <a:gd name="connsiteX248" fmla="*/ 4375687 w 7718765"/>
              <a:gd name="connsiteY248" fmla="*/ 5315459 h 5645489"/>
              <a:gd name="connsiteX249" fmla="*/ 4382738 w 7718765"/>
              <a:gd name="connsiteY249" fmla="*/ 5316491 h 5645489"/>
              <a:gd name="connsiteX250" fmla="*/ 4385569 w 7718765"/>
              <a:gd name="connsiteY250" fmla="*/ 5321989 h 5645489"/>
              <a:gd name="connsiteX251" fmla="*/ 4374244 w 7718765"/>
              <a:gd name="connsiteY251" fmla="*/ 5332938 h 5645489"/>
              <a:gd name="connsiteX252" fmla="*/ 4371413 w 7718765"/>
              <a:gd name="connsiteY252" fmla="*/ 5330189 h 5645489"/>
              <a:gd name="connsiteX253" fmla="*/ 4368634 w 7718765"/>
              <a:gd name="connsiteY253" fmla="*/ 5316491 h 5645489"/>
              <a:gd name="connsiteX254" fmla="*/ 4375687 w 7718765"/>
              <a:gd name="connsiteY254" fmla="*/ 5315459 h 5645489"/>
              <a:gd name="connsiteX255" fmla="*/ 4473236 w 7718765"/>
              <a:gd name="connsiteY255" fmla="*/ 5304510 h 5645489"/>
              <a:gd name="connsiteX256" fmla="*/ 4476067 w 7718765"/>
              <a:gd name="connsiteY256" fmla="*/ 5305542 h 5645489"/>
              <a:gd name="connsiteX257" fmla="*/ 4481730 w 7718765"/>
              <a:gd name="connsiteY257" fmla="*/ 5310991 h 5645489"/>
              <a:gd name="connsiteX258" fmla="*/ 4478899 w 7718765"/>
              <a:gd name="connsiteY258" fmla="*/ 5313741 h 5645489"/>
              <a:gd name="connsiteX259" fmla="*/ 4481730 w 7718765"/>
              <a:gd name="connsiteY259" fmla="*/ 5319240 h 5645489"/>
              <a:gd name="connsiteX260" fmla="*/ 4473236 w 7718765"/>
              <a:gd name="connsiteY260" fmla="*/ 5327440 h 5645489"/>
              <a:gd name="connsiteX261" fmla="*/ 4467573 w 7718765"/>
              <a:gd name="connsiteY261" fmla="*/ 5332938 h 5645489"/>
              <a:gd name="connsiteX262" fmla="*/ 4459132 w 7718765"/>
              <a:gd name="connsiteY262" fmla="*/ 5338436 h 5645489"/>
              <a:gd name="connsiteX263" fmla="*/ 4459132 w 7718765"/>
              <a:gd name="connsiteY263" fmla="*/ 5341186 h 5645489"/>
              <a:gd name="connsiteX264" fmla="*/ 4456301 w 7718765"/>
              <a:gd name="connsiteY264" fmla="*/ 5341186 h 5645489"/>
              <a:gd name="connsiteX265" fmla="*/ 4450639 w 7718765"/>
              <a:gd name="connsiteY265" fmla="*/ 5332938 h 5645489"/>
              <a:gd name="connsiteX266" fmla="*/ 4459132 w 7718765"/>
              <a:gd name="connsiteY266" fmla="*/ 5327440 h 5645489"/>
              <a:gd name="connsiteX267" fmla="*/ 4461963 w 7718765"/>
              <a:gd name="connsiteY267" fmla="*/ 5327440 h 5645489"/>
              <a:gd name="connsiteX268" fmla="*/ 4464795 w 7718765"/>
              <a:gd name="connsiteY268" fmla="*/ 5313741 h 5645489"/>
              <a:gd name="connsiteX269" fmla="*/ 4470404 w 7718765"/>
              <a:gd name="connsiteY269" fmla="*/ 5305542 h 5645489"/>
              <a:gd name="connsiteX270" fmla="*/ 4473236 w 7718765"/>
              <a:gd name="connsiteY270" fmla="*/ 5304510 h 5645489"/>
              <a:gd name="connsiteX271" fmla="*/ 3893441 w 7718765"/>
              <a:gd name="connsiteY271" fmla="*/ 5293513 h 5645489"/>
              <a:gd name="connsiteX272" fmla="*/ 3896272 w 7718765"/>
              <a:gd name="connsiteY272" fmla="*/ 5294544 h 5645489"/>
              <a:gd name="connsiteX273" fmla="*/ 3899103 w 7718765"/>
              <a:gd name="connsiteY273" fmla="*/ 5300043 h 5645489"/>
              <a:gd name="connsiteX274" fmla="*/ 3910429 w 7718765"/>
              <a:gd name="connsiteY274" fmla="*/ 5305542 h 5645489"/>
              <a:gd name="connsiteX275" fmla="*/ 3921754 w 7718765"/>
              <a:gd name="connsiteY275" fmla="*/ 5305542 h 5645489"/>
              <a:gd name="connsiteX276" fmla="*/ 3930249 w 7718765"/>
              <a:gd name="connsiteY276" fmla="*/ 5313741 h 5645489"/>
              <a:gd name="connsiteX277" fmla="*/ 3938690 w 7718765"/>
              <a:gd name="connsiteY277" fmla="*/ 5319240 h 5645489"/>
              <a:gd name="connsiteX278" fmla="*/ 3924585 w 7718765"/>
              <a:gd name="connsiteY278" fmla="*/ 5327440 h 5645489"/>
              <a:gd name="connsiteX279" fmla="*/ 3921754 w 7718765"/>
              <a:gd name="connsiteY279" fmla="*/ 5330189 h 5645489"/>
              <a:gd name="connsiteX280" fmla="*/ 3916092 w 7718765"/>
              <a:gd name="connsiteY280" fmla="*/ 5332938 h 5645489"/>
              <a:gd name="connsiteX281" fmla="*/ 3907597 w 7718765"/>
              <a:gd name="connsiteY281" fmla="*/ 5330189 h 5645489"/>
              <a:gd name="connsiteX282" fmla="*/ 3904766 w 7718765"/>
              <a:gd name="connsiteY282" fmla="*/ 5324690 h 5645489"/>
              <a:gd name="connsiteX283" fmla="*/ 3887831 w 7718765"/>
              <a:gd name="connsiteY283" fmla="*/ 5313741 h 5645489"/>
              <a:gd name="connsiteX284" fmla="*/ 3887831 w 7718765"/>
              <a:gd name="connsiteY284" fmla="*/ 5305542 h 5645489"/>
              <a:gd name="connsiteX285" fmla="*/ 3887831 w 7718765"/>
              <a:gd name="connsiteY285" fmla="*/ 5300043 h 5645489"/>
              <a:gd name="connsiteX286" fmla="*/ 3890609 w 7718765"/>
              <a:gd name="connsiteY286" fmla="*/ 5294544 h 5645489"/>
              <a:gd name="connsiteX287" fmla="*/ 3893441 w 7718765"/>
              <a:gd name="connsiteY287" fmla="*/ 5293513 h 5645489"/>
              <a:gd name="connsiteX288" fmla="*/ 4515653 w 7718765"/>
              <a:gd name="connsiteY288" fmla="*/ 5291795 h 5645489"/>
              <a:gd name="connsiteX289" fmla="*/ 4518485 w 7718765"/>
              <a:gd name="connsiteY289" fmla="*/ 5297294 h 5645489"/>
              <a:gd name="connsiteX290" fmla="*/ 4518485 w 7718765"/>
              <a:gd name="connsiteY290" fmla="*/ 5305542 h 5645489"/>
              <a:gd name="connsiteX291" fmla="*/ 4521316 w 7718765"/>
              <a:gd name="connsiteY291" fmla="*/ 5313741 h 5645489"/>
              <a:gd name="connsiteX292" fmla="*/ 4518485 w 7718765"/>
              <a:gd name="connsiteY292" fmla="*/ 5324690 h 5645489"/>
              <a:gd name="connsiteX293" fmla="*/ 4512875 w 7718765"/>
              <a:gd name="connsiteY293" fmla="*/ 5330189 h 5645489"/>
              <a:gd name="connsiteX294" fmla="*/ 4507212 w 7718765"/>
              <a:gd name="connsiteY294" fmla="*/ 5332938 h 5645489"/>
              <a:gd name="connsiteX295" fmla="*/ 4495887 w 7718765"/>
              <a:gd name="connsiteY295" fmla="*/ 5324690 h 5645489"/>
              <a:gd name="connsiteX296" fmla="*/ 4495887 w 7718765"/>
              <a:gd name="connsiteY296" fmla="*/ 5319240 h 5645489"/>
              <a:gd name="connsiteX297" fmla="*/ 4495887 w 7718765"/>
              <a:gd name="connsiteY297" fmla="*/ 5313741 h 5645489"/>
              <a:gd name="connsiteX298" fmla="*/ 4498718 w 7718765"/>
              <a:gd name="connsiteY298" fmla="*/ 5300043 h 5645489"/>
              <a:gd name="connsiteX299" fmla="*/ 4504381 w 7718765"/>
              <a:gd name="connsiteY299" fmla="*/ 5294544 h 5645489"/>
              <a:gd name="connsiteX300" fmla="*/ 4515653 w 7718765"/>
              <a:gd name="connsiteY300" fmla="*/ 5291795 h 5645489"/>
              <a:gd name="connsiteX301" fmla="*/ 4741951 w 7718765"/>
              <a:gd name="connsiteY301" fmla="*/ 5286345 h 5645489"/>
              <a:gd name="connsiteX302" fmla="*/ 4744782 w 7718765"/>
              <a:gd name="connsiteY302" fmla="*/ 5291795 h 5645489"/>
              <a:gd name="connsiteX303" fmla="*/ 4730626 w 7718765"/>
              <a:gd name="connsiteY303" fmla="*/ 5300043 h 5645489"/>
              <a:gd name="connsiteX304" fmla="*/ 4722131 w 7718765"/>
              <a:gd name="connsiteY304" fmla="*/ 5310991 h 5645489"/>
              <a:gd name="connsiteX305" fmla="*/ 4710805 w 7718765"/>
              <a:gd name="connsiteY305" fmla="*/ 5313741 h 5645489"/>
              <a:gd name="connsiteX306" fmla="*/ 4699533 w 7718765"/>
              <a:gd name="connsiteY306" fmla="*/ 5319240 h 5645489"/>
              <a:gd name="connsiteX307" fmla="*/ 4702365 w 7718765"/>
              <a:gd name="connsiteY307" fmla="*/ 5330189 h 5645489"/>
              <a:gd name="connsiteX308" fmla="*/ 4696702 w 7718765"/>
              <a:gd name="connsiteY308" fmla="*/ 5332938 h 5645489"/>
              <a:gd name="connsiteX309" fmla="*/ 4688208 w 7718765"/>
              <a:gd name="connsiteY309" fmla="*/ 5324690 h 5645489"/>
              <a:gd name="connsiteX310" fmla="*/ 4691039 w 7718765"/>
              <a:gd name="connsiteY310" fmla="*/ 5310991 h 5645489"/>
              <a:gd name="connsiteX311" fmla="*/ 4702365 w 7718765"/>
              <a:gd name="connsiteY311" fmla="*/ 5310991 h 5645489"/>
              <a:gd name="connsiteX312" fmla="*/ 4707974 w 7718765"/>
              <a:gd name="connsiteY312" fmla="*/ 5308242 h 5645489"/>
              <a:gd name="connsiteX313" fmla="*/ 4719300 w 7718765"/>
              <a:gd name="connsiteY313" fmla="*/ 5294544 h 5645489"/>
              <a:gd name="connsiteX314" fmla="*/ 4727793 w 7718765"/>
              <a:gd name="connsiteY314" fmla="*/ 5289094 h 5645489"/>
              <a:gd name="connsiteX315" fmla="*/ 4741951 w 7718765"/>
              <a:gd name="connsiteY315" fmla="*/ 5286345 h 5645489"/>
              <a:gd name="connsiteX316" fmla="*/ 4362972 w 7718765"/>
              <a:gd name="connsiteY316" fmla="*/ 5278096 h 5645489"/>
              <a:gd name="connsiteX317" fmla="*/ 4365803 w 7718765"/>
              <a:gd name="connsiteY317" fmla="*/ 5289094 h 5645489"/>
              <a:gd name="connsiteX318" fmla="*/ 4362972 w 7718765"/>
              <a:gd name="connsiteY318" fmla="*/ 5297294 h 5645489"/>
              <a:gd name="connsiteX319" fmla="*/ 4357309 w 7718765"/>
              <a:gd name="connsiteY319" fmla="*/ 5305542 h 5645489"/>
              <a:gd name="connsiteX320" fmla="*/ 4354477 w 7718765"/>
              <a:gd name="connsiteY320" fmla="*/ 5289094 h 5645489"/>
              <a:gd name="connsiteX321" fmla="*/ 4357309 w 7718765"/>
              <a:gd name="connsiteY321" fmla="*/ 5280846 h 5645489"/>
              <a:gd name="connsiteX322" fmla="*/ 4362972 w 7718765"/>
              <a:gd name="connsiteY322" fmla="*/ 5278096 h 5645489"/>
              <a:gd name="connsiteX323" fmla="*/ 5642589 w 7718765"/>
              <a:gd name="connsiteY323" fmla="*/ 5271716 h 5645489"/>
              <a:gd name="connsiteX324" fmla="*/ 5645422 w 7718765"/>
              <a:gd name="connsiteY324" fmla="*/ 5275481 h 5645489"/>
              <a:gd name="connsiteX325" fmla="*/ 5631277 w 7718765"/>
              <a:gd name="connsiteY325" fmla="*/ 5286443 h 5645489"/>
              <a:gd name="connsiteX326" fmla="*/ 5614309 w 7718765"/>
              <a:gd name="connsiteY326" fmla="*/ 5300148 h 5645489"/>
              <a:gd name="connsiteX327" fmla="*/ 5594505 w 7718765"/>
              <a:gd name="connsiteY327" fmla="*/ 5311111 h 5645489"/>
              <a:gd name="connsiteX328" fmla="*/ 5586020 w 7718765"/>
              <a:gd name="connsiteY328" fmla="*/ 5322073 h 5645489"/>
              <a:gd name="connsiteX329" fmla="*/ 5571875 w 7718765"/>
              <a:gd name="connsiteY329" fmla="*/ 5324815 h 5645489"/>
              <a:gd name="connsiteX330" fmla="*/ 5569052 w 7718765"/>
              <a:gd name="connsiteY330" fmla="*/ 5343998 h 5645489"/>
              <a:gd name="connsiteX331" fmla="*/ 5586020 w 7718765"/>
              <a:gd name="connsiteY331" fmla="*/ 5363180 h 5645489"/>
              <a:gd name="connsiteX332" fmla="*/ 5588844 w 7718765"/>
              <a:gd name="connsiteY332" fmla="*/ 5374142 h 5645489"/>
              <a:gd name="connsiteX333" fmla="*/ 5577535 w 7718765"/>
              <a:gd name="connsiteY333" fmla="*/ 5368657 h 5645489"/>
              <a:gd name="connsiteX334" fmla="*/ 5557731 w 7718765"/>
              <a:gd name="connsiteY334" fmla="*/ 5371400 h 5645489"/>
              <a:gd name="connsiteX335" fmla="*/ 5546423 w 7718765"/>
              <a:gd name="connsiteY335" fmla="*/ 5368657 h 5645489"/>
              <a:gd name="connsiteX336" fmla="*/ 5535103 w 7718765"/>
              <a:gd name="connsiteY336" fmla="*/ 5387840 h 5645489"/>
              <a:gd name="connsiteX337" fmla="*/ 5526618 w 7718765"/>
              <a:gd name="connsiteY337" fmla="*/ 5396060 h 5645489"/>
              <a:gd name="connsiteX338" fmla="*/ 5512474 w 7718765"/>
              <a:gd name="connsiteY338" fmla="*/ 5398802 h 5645489"/>
              <a:gd name="connsiteX339" fmla="*/ 5501165 w 7718765"/>
              <a:gd name="connsiteY339" fmla="*/ 5404287 h 5645489"/>
              <a:gd name="connsiteX340" fmla="*/ 5481361 w 7718765"/>
              <a:gd name="connsiteY340" fmla="*/ 5407022 h 5645489"/>
              <a:gd name="connsiteX341" fmla="*/ 5461569 w 7718765"/>
              <a:gd name="connsiteY341" fmla="*/ 5415249 h 5645489"/>
              <a:gd name="connsiteX342" fmla="*/ 5447423 w 7718765"/>
              <a:gd name="connsiteY342" fmla="*/ 5407022 h 5645489"/>
              <a:gd name="connsiteX343" fmla="*/ 5433279 w 7718765"/>
              <a:gd name="connsiteY343" fmla="*/ 5415249 h 5645489"/>
              <a:gd name="connsiteX344" fmla="*/ 5413475 w 7718765"/>
              <a:gd name="connsiteY344" fmla="*/ 5407022 h 5645489"/>
              <a:gd name="connsiteX345" fmla="*/ 5402167 w 7718765"/>
              <a:gd name="connsiteY345" fmla="*/ 5407022 h 5645489"/>
              <a:gd name="connsiteX346" fmla="*/ 5393682 w 7718765"/>
              <a:gd name="connsiteY346" fmla="*/ 5393325 h 5645489"/>
              <a:gd name="connsiteX347" fmla="*/ 5385199 w 7718765"/>
              <a:gd name="connsiteY347" fmla="*/ 5376877 h 5645489"/>
              <a:gd name="connsiteX348" fmla="*/ 5385199 w 7718765"/>
              <a:gd name="connsiteY348" fmla="*/ 5368657 h 5645489"/>
              <a:gd name="connsiteX349" fmla="*/ 5379538 w 7718765"/>
              <a:gd name="connsiteY349" fmla="*/ 5354960 h 5645489"/>
              <a:gd name="connsiteX350" fmla="*/ 5385199 w 7718765"/>
              <a:gd name="connsiteY350" fmla="*/ 5354960 h 5645489"/>
              <a:gd name="connsiteX351" fmla="*/ 5399343 w 7718765"/>
              <a:gd name="connsiteY351" fmla="*/ 5357695 h 5645489"/>
              <a:gd name="connsiteX352" fmla="*/ 5404991 w 7718765"/>
              <a:gd name="connsiteY352" fmla="*/ 5354960 h 5645489"/>
              <a:gd name="connsiteX353" fmla="*/ 5413475 w 7718765"/>
              <a:gd name="connsiteY353" fmla="*/ 5343998 h 5645489"/>
              <a:gd name="connsiteX354" fmla="*/ 5421971 w 7718765"/>
              <a:gd name="connsiteY354" fmla="*/ 5343998 h 5645489"/>
              <a:gd name="connsiteX355" fmla="*/ 5424795 w 7718765"/>
              <a:gd name="connsiteY355" fmla="*/ 5341255 h 5645489"/>
              <a:gd name="connsiteX356" fmla="*/ 5430455 w 7718765"/>
              <a:gd name="connsiteY356" fmla="*/ 5343998 h 5645489"/>
              <a:gd name="connsiteX357" fmla="*/ 5436103 w 7718765"/>
              <a:gd name="connsiteY357" fmla="*/ 5343998 h 5645489"/>
              <a:gd name="connsiteX358" fmla="*/ 5444587 w 7718765"/>
              <a:gd name="connsiteY358" fmla="*/ 5346733 h 5645489"/>
              <a:gd name="connsiteX359" fmla="*/ 5453084 w 7718765"/>
              <a:gd name="connsiteY359" fmla="*/ 5341255 h 5645489"/>
              <a:gd name="connsiteX360" fmla="*/ 5458732 w 7718765"/>
              <a:gd name="connsiteY360" fmla="*/ 5324815 h 5645489"/>
              <a:gd name="connsiteX361" fmla="*/ 5458732 w 7718765"/>
              <a:gd name="connsiteY361" fmla="*/ 5313853 h 5645489"/>
              <a:gd name="connsiteX362" fmla="*/ 5472876 w 7718765"/>
              <a:gd name="connsiteY362" fmla="*/ 5319331 h 5645489"/>
              <a:gd name="connsiteX363" fmla="*/ 5481361 w 7718765"/>
              <a:gd name="connsiteY363" fmla="*/ 5319331 h 5645489"/>
              <a:gd name="connsiteX364" fmla="*/ 5503989 w 7718765"/>
              <a:gd name="connsiteY364" fmla="*/ 5322073 h 5645489"/>
              <a:gd name="connsiteX365" fmla="*/ 5543586 w 7718765"/>
              <a:gd name="connsiteY365" fmla="*/ 5319331 h 5645489"/>
              <a:gd name="connsiteX366" fmla="*/ 5552071 w 7718765"/>
              <a:gd name="connsiteY366" fmla="*/ 5313853 h 5645489"/>
              <a:gd name="connsiteX367" fmla="*/ 5566215 w 7718765"/>
              <a:gd name="connsiteY367" fmla="*/ 5311111 h 5645489"/>
              <a:gd name="connsiteX368" fmla="*/ 5577535 w 7718765"/>
              <a:gd name="connsiteY368" fmla="*/ 5305626 h 5645489"/>
              <a:gd name="connsiteX369" fmla="*/ 5594505 w 7718765"/>
              <a:gd name="connsiteY369" fmla="*/ 5297405 h 5645489"/>
              <a:gd name="connsiteX370" fmla="*/ 5600164 w 7718765"/>
              <a:gd name="connsiteY370" fmla="*/ 5291928 h 5645489"/>
              <a:gd name="connsiteX371" fmla="*/ 5605812 w 7718765"/>
              <a:gd name="connsiteY371" fmla="*/ 5291928 h 5645489"/>
              <a:gd name="connsiteX372" fmla="*/ 5614309 w 7718765"/>
              <a:gd name="connsiteY372" fmla="*/ 5289186 h 5645489"/>
              <a:gd name="connsiteX373" fmla="*/ 5631277 w 7718765"/>
              <a:gd name="connsiteY373" fmla="*/ 5278224 h 5645489"/>
              <a:gd name="connsiteX374" fmla="*/ 5642589 w 7718765"/>
              <a:gd name="connsiteY374" fmla="*/ 5271716 h 5645489"/>
              <a:gd name="connsiteX375" fmla="*/ 4677457 w 7718765"/>
              <a:gd name="connsiteY375" fmla="*/ 5265422 h 5645489"/>
              <a:gd name="connsiteX376" fmla="*/ 4685377 w 7718765"/>
              <a:gd name="connsiteY376" fmla="*/ 5272598 h 5645489"/>
              <a:gd name="connsiteX377" fmla="*/ 4693871 w 7718765"/>
              <a:gd name="connsiteY377" fmla="*/ 5275347 h 5645489"/>
              <a:gd name="connsiteX378" fmla="*/ 4705197 w 7718765"/>
              <a:gd name="connsiteY378" fmla="*/ 5280846 h 5645489"/>
              <a:gd name="connsiteX379" fmla="*/ 4702365 w 7718765"/>
              <a:gd name="connsiteY379" fmla="*/ 5289094 h 5645489"/>
              <a:gd name="connsiteX380" fmla="*/ 4688208 w 7718765"/>
              <a:gd name="connsiteY380" fmla="*/ 5289094 h 5645489"/>
              <a:gd name="connsiteX381" fmla="*/ 4688208 w 7718765"/>
              <a:gd name="connsiteY381" fmla="*/ 5283596 h 5645489"/>
              <a:gd name="connsiteX382" fmla="*/ 4688208 w 7718765"/>
              <a:gd name="connsiteY382" fmla="*/ 5280846 h 5645489"/>
              <a:gd name="connsiteX383" fmla="*/ 4677457 w 7718765"/>
              <a:gd name="connsiteY383" fmla="*/ 5265422 h 5645489"/>
              <a:gd name="connsiteX384" fmla="*/ 4459132 w 7718765"/>
              <a:gd name="connsiteY384" fmla="*/ 5264398 h 5645489"/>
              <a:gd name="connsiteX385" fmla="*/ 4461963 w 7718765"/>
              <a:gd name="connsiteY385" fmla="*/ 5269897 h 5645489"/>
              <a:gd name="connsiteX386" fmla="*/ 4456301 w 7718765"/>
              <a:gd name="connsiteY386" fmla="*/ 5275347 h 5645489"/>
              <a:gd name="connsiteX387" fmla="*/ 4453470 w 7718765"/>
              <a:gd name="connsiteY387" fmla="*/ 5272598 h 5645489"/>
              <a:gd name="connsiteX388" fmla="*/ 4459132 w 7718765"/>
              <a:gd name="connsiteY388" fmla="*/ 5264398 h 5645489"/>
              <a:gd name="connsiteX389" fmla="*/ 4413883 w 7718765"/>
              <a:gd name="connsiteY389" fmla="*/ 5261649 h 5645489"/>
              <a:gd name="connsiteX390" fmla="*/ 4419493 w 7718765"/>
              <a:gd name="connsiteY390" fmla="*/ 5264398 h 5645489"/>
              <a:gd name="connsiteX391" fmla="*/ 4425155 w 7718765"/>
              <a:gd name="connsiteY391" fmla="*/ 5269897 h 5645489"/>
              <a:gd name="connsiteX392" fmla="*/ 4427987 w 7718765"/>
              <a:gd name="connsiteY392" fmla="*/ 5275347 h 5645489"/>
              <a:gd name="connsiteX393" fmla="*/ 4419493 w 7718765"/>
              <a:gd name="connsiteY393" fmla="*/ 5289094 h 5645489"/>
              <a:gd name="connsiteX394" fmla="*/ 4413883 w 7718765"/>
              <a:gd name="connsiteY394" fmla="*/ 5280846 h 5645489"/>
              <a:gd name="connsiteX395" fmla="*/ 4419493 w 7718765"/>
              <a:gd name="connsiteY395" fmla="*/ 5275347 h 5645489"/>
              <a:gd name="connsiteX396" fmla="*/ 4413883 w 7718765"/>
              <a:gd name="connsiteY396" fmla="*/ 5267147 h 5645489"/>
              <a:gd name="connsiteX397" fmla="*/ 4413883 w 7718765"/>
              <a:gd name="connsiteY397" fmla="*/ 5261649 h 5645489"/>
              <a:gd name="connsiteX398" fmla="*/ 4476067 w 7718765"/>
              <a:gd name="connsiteY398" fmla="*/ 5250700 h 5645489"/>
              <a:gd name="connsiteX399" fmla="*/ 4484562 w 7718765"/>
              <a:gd name="connsiteY399" fmla="*/ 5250700 h 5645489"/>
              <a:gd name="connsiteX400" fmla="*/ 4484562 w 7718765"/>
              <a:gd name="connsiteY400" fmla="*/ 5256151 h 5645489"/>
              <a:gd name="connsiteX401" fmla="*/ 4470404 w 7718765"/>
              <a:gd name="connsiteY401" fmla="*/ 5261649 h 5645489"/>
              <a:gd name="connsiteX402" fmla="*/ 4467573 w 7718765"/>
              <a:gd name="connsiteY402" fmla="*/ 5256151 h 5645489"/>
              <a:gd name="connsiteX403" fmla="*/ 4476067 w 7718765"/>
              <a:gd name="connsiteY403" fmla="*/ 5250700 h 5645489"/>
              <a:gd name="connsiteX404" fmla="*/ 4345983 w 7718765"/>
              <a:gd name="connsiteY404" fmla="*/ 5250700 h 5645489"/>
              <a:gd name="connsiteX405" fmla="*/ 4354477 w 7718765"/>
              <a:gd name="connsiteY405" fmla="*/ 5253449 h 5645489"/>
              <a:gd name="connsiteX406" fmla="*/ 4351646 w 7718765"/>
              <a:gd name="connsiteY406" fmla="*/ 5261649 h 5645489"/>
              <a:gd name="connsiteX407" fmla="*/ 4345983 w 7718765"/>
              <a:gd name="connsiteY407" fmla="*/ 5267147 h 5645489"/>
              <a:gd name="connsiteX408" fmla="*/ 4343152 w 7718765"/>
              <a:gd name="connsiteY408" fmla="*/ 5272598 h 5645489"/>
              <a:gd name="connsiteX409" fmla="*/ 4340321 w 7718765"/>
              <a:gd name="connsiteY409" fmla="*/ 5275347 h 5645489"/>
              <a:gd name="connsiteX410" fmla="*/ 4337489 w 7718765"/>
              <a:gd name="connsiteY410" fmla="*/ 5269897 h 5645489"/>
              <a:gd name="connsiteX411" fmla="*/ 4340321 w 7718765"/>
              <a:gd name="connsiteY411" fmla="*/ 5258900 h 5645489"/>
              <a:gd name="connsiteX412" fmla="*/ 4345983 w 7718765"/>
              <a:gd name="connsiteY412" fmla="*/ 5250700 h 5645489"/>
              <a:gd name="connsiteX413" fmla="*/ 4394064 w 7718765"/>
              <a:gd name="connsiteY413" fmla="*/ 5245201 h 5645489"/>
              <a:gd name="connsiteX414" fmla="*/ 4394064 w 7718765"/>
              <a:gd name="connsiteY414" fmla="*/ 5253449 h 5645489"/>
              <a:gd name="connsiteX415" fmla="*/ 4382738 w 7718765"/>
              <a:gd name="connsiteY415" fmla="*/ 5256151 h 5645489"/>
              <a:gd name="connsiteX416" fmla="*/ 4382738 w 7718765"/>
              <a:gd name="connsiteY416" fmla="*/ 5253449 h 5645489"/>
              <a:gd name="connsiteX417" fmla="*/ 4379907 w 7718765"/>
              <a:gd name="connsiteY417" fmla="*/ 5253449 h 5645489"/>
              <a:gd name="connsiteX418" fmla="*/ 4394064 w 7718765"/>
              <a:gd name="connsiteY418" fmla="*/ 5245201 h 5645489"/>
              <a:gd name="connsiteX419" fmla="*/ 4620309 w 7718765"/>
              <a:gd name="connsiteY419" fmla="*/ 5237002 h 5645489"/>
              <a:gd name="connsiteX420" fmla="*/ 4628802 w 7718765"/>
              <a:gd name="connsiteY420" fmla="*/ 5242452 h 5645489"/>
              <a:gd name="connsiteX421" fmla="*/ 4623139 w 7718765"/>
              <a:gd name="connsiteY421" fmla="*/ 5253449 h 5645489"/>
              <a:gd name="connsiteX422" fmla="*/ 4614645 w 7718765"/>
              <a:gd name="connsiteY422" fmla="*/ 5247951 h 5645489"/>
              <a:gd name="connsiteX423" fmla="*/ 4620309 w 7718765"/>
              <a:gd name="connsiteY423" fmla="*/ 5237002 h 5645489"/>
              <a:gd name="connsiteX424" fmla="*/ 4425155 w 7718765"/>
              <a:gd name="connsiteY424" fmla="*/ 5231503 h 5645489"/>
              <a:gd name="connsiteX425" fmla="*/ 4436481 w 7718765"/>
              <a:gd name="connsiteY425" fmla="*/ 5234252 h 5645489"/>
              <a:gd name="connsiteX426" fmla="*/ 4442144 w 7718765"/>
              <a:gd name="connsiteY426" fmla="*/ 5234252 h 5645489"/>
              <a:gd name="connsiteX427" fmla="*/ 4453470 w 7718765"/>
              <a:gd name="connsiteY427" fmla="*/ 5239703 h 5645489"/>
              <a:gd name="connsiteX428" fmla="*/ 4456301 w 7718765"/>
              <a:gd name="connsiteY428" fmla="*/ 5242452 h 5645489"/>
              <a:gd name="connsiteX429" fmla="*/ 4453470 w 7718765"/>
              <a:gd name="connsiteY429" fmla="*/ 5247951 h 5645489"/>
              <a:gd name="connsiteX430" fmla="*/ 4442144 w 7718765"/>
              <a:gd name="connsiteY430" fmla="*/ 5247951 h 5645489"/>
              <a:gd name="connsiteX431" fmla="*/ 4427987 w 7718765"/>
              <a:gd name="connsiteY431" fmla="*/ 5242452 h 5645489"/>
              <a:gd name="connsiteX432" fmla="*/ 4419493 w 7718765"/>
              <a:gd name="connsiteY432" fmla="*/ 5234252 h 5645489"/>
              <a:gd name="connsiteX433" fmla="*/ 4425155 w 7718765"/>
              <a:gd name="connsiteY433" fmla="*/ 5231503 h 5645489"/>
              <a:gd name="connsiteX434" fmla="*/ 4023578 w 7718765"/>
              <a:gd name="connsiteY434" fmla="*/ 5209557 h 5645489"/>
              <a:gd name="connsiteX435" fmla="*/ 4029241 w 7718765"/>
              <a:gd name="connsiteY435" fmla="*/ 5209557 h 5645489"/>
              <a:gd name="connsiteX436" fmla="*/ 4046175 w 7718765"/>
              <a:gd name="connsiteY436" fmla="*/ 5215056 h 5645489"/>
              <a:gd name="connsiteX437" fmla="*/ 4057501 w 7718765"/>
              <a:gd name="connsiteY437" fmla="*/ 5220506 h 5645489"/>
              <a:gd name="connsiteX438" fmla="*/ 4074489 w 7718765"/>
              <a:gd name="connsiteY438" fmla="*/ 5223256 h 5645489"/>
              <a:gd name="connsiteX439" fmla="*/ 4097088 w 7718765"/>
              <a:gd name="connsiteY439" fmla="*/ 5226005 h 5645489"/>
              <a:gd name="connsiteX440" fmla="*/ 4119738 w 7718765"/>
              <a:gd name="connsiteY440" fmla="*/ 5231503 h 5645489"/>
              <a:gd name="connsiteX441" fmla="*/ 4133842 w 7718765"/>
              <a:gd name="connsiteY441" fmla="*/ 5234252 h 5645489"/>
              <a:gd name="connsiteX442" fmla="*/ 4147999 w 7718765"/>
              <a:gd name="connsiteY442" fmla="*/ 5239703 h 5645489"/>
              <a:gd name="connsiteX443" fmla="*/ 4150830 w 7718765"/>
              <a:gd name="connsiteY443" fmla="*/ 5245201 h 5645489"/>
              <a:gd name="connsiteX444" fmla="*/ 4162156 w 7718765"/>
              <a:gd name="connsiteY444" fmla="*/ 5242452 h 5645489"/>
              <a:gd name="connsiteX445" fmla="*/ 4167819 w 7718765"/>
              <a:gd name="connsiteY445" fmla="*/ 5242452 h 5645489"/>
              <a:gd name="connsiteX446" fmla="*/ 4173482 w 7718765"/>
              <a:gd name="connsiteY446" fmla="*/ 5247951 h 5645489"/>
              <a:gd name="connsiteX447" fmla="*/ 4176313 w 7718765"/>
              <a:gd name="connsiteY447" fmla="*/ 5253449 h 5645489"/>
              <a:gd name="connsiteX448" fmla="*/ 4196079 w 7718765"/>
              <a:gd name="connsiteY448" fmla="*/ 5253449 h 5645489"/>
              <a:gd name="connsiteX449" fmla="*/ 4210237 w 7718765"/>
              <a:gd name="connsiteY449" fmla="*/ 5258900 h 5645489"/>
              <a:gd name="connsiteX450" fmla="*/ 4207405 w 7718765"/>
              <a:gd name="connsiteY450" fmla="*/ 5269897 h 5645489"/>
              <a:gd name="connsiteX451" fmla="*/ 4204574 w 7718765"/>
              <a:gd name="connsiteY451" fmla="*/ 5280846 h 5645489"/>
              <a:gd name="connsiteX452" fmla="*/ 4207405 w 7718765"/>
              <a:gd name="connsiteY452" fmla="*/ 5286345 h 5645489"/>
              <a:gd name="connsiteX453" fmla="*/ 4224394 w 7718765"/>
              <a:gd name="connsiteY453" fmla="*/ 5289094 h 5645489"/>
              <a:gd name="connsiteX454" fmla="*/ 4224394 w 7718765"/>
              <a:gd name="connsiteY454" fmla="*/ 5280846 h 5645489"/>
              <a:gd name="connsiteX455" fmla="*/ 4232835 w 7718765"/>
              <a:gd name="connsiteY455" fmla="*/ 5278096 h 5645489"/>
              <a:gd name="connsiteX456" fmla="*/ 4232835 w 7718765"/>
              <a:gd name="connsiteY456" fmla="*/ 5289094 h 5645489"/>
              <a:gd name="connsiteX457" fmla="*/ 4230002 w 7718765"/>
              <a:gd name="connsiteY457" fmla="*/ 5289094 h 5645489"/>
              <a:gd name="connsiteX458" fmla="*/ 4232835 w 7718765"/>
              <a:gd name="connsiteY458" fmla="*/ 5294544 h 5645489"/>
              <a:gd name="connsiteX459" fmla="*/ 4244160 w 7718765"/>
              <a:gd name="connsiteY459" fmla="*/ 5291795 h 5645489"/>
              <a:gd name="connsiteX460" fmla="*/ 4249823 w 7718765"/>
              <a:gd name="connsiteY460" fmla="*/ 5297294 h 5645489"/>
              <a:gd name="connsiteX461" fmla="*/ 4246991 w 7718765"/>
              <a:gd name="connsiteY461" fmla="*/ 5302792 h 5645489"/>
              <a:gd name="connsiteX462" fmla="*/ 4244160 w 7718765"/>
              <a:gd name="connsiteY462" fmla="*/ 5305542 h 5645489"/>
              <a:gd name="connsiteX463" fmla="*/ 4230002 w 7718765"/>
              <a:gd name="connsiteY463" fmla="*/ 5310991 h 5645489"/>
              <a:gd name="connsiteX464" fmla="*/ 4224394 w 7718765"/>
              <a:gd name="connsiteY464" fmla="*/ 5316491 h 5645489"/>
              <a:gd name="connsiteX465" fmla="*/ 4218730 w 7718765"/>
              <a:gd name="connsiteY465" fmla="*/ 5327440 h 5645489"/>
              <a:gd name="connsiteX466" fmla="*/ 4213068 w 7718765"/>
              <a:gd name="connsiteY466" fmla="*/ 5332938 h 5645489"/>
              <a:gd name="connsiteX467" fmla="*/ 4210237 w 7718765"/>
              <a:gd name="connsiteY467" fmla="*/ 5341186 h 5645489"/>
              <a:gd name="connsiteX468" fmla="*/ 4204574 w 7718765"/>
              <a:gd name="connsiteY468" fmla="*/ 5346636 h 5645489"/>
              <a:gd name="connsiteX469" fmla="*/ 4204574 w 7718765"/>
              <a:gd name="connsiteY469" fmla="*/ 5338436 h 5645489"/>
              <a:gd name="connsiteX470" fmla="*/ 4207405 w 7718765"/>
              <a:gd name="connsiteY470" fmla="*/ 5332938 h 5645489"/>
              <a:gd name="connsiteX471" fmla="*/ 4198911 w 7718765"/>
              <a:gd name="connsiteY471" fmla="*/ 5330189 h 5645489"/>
              <a:gd name="connsiteX472" fmla="*/ 4198911 w 7718765"/>
              <a:gd name="connsiteY472" fmla="*/ 5324690 h 5645489"/>
              <a:gd name="connsiteX473" fmla="*/ 4201742 w 7718765"/>
              <a:gd name="connsiteY473" fmla="*/ 5319240 h 5645489"/>
              <a:gd name="connsiteX474" fmla="*/ 4196079 w 7718765"/>
              <a:gd name="connsiteY474" fmla="*/ 5310991 h 5645489"/>
              <a:gd name="connsiteX475" fmla="*/ 4190417 w 7718765"/>
              <a:gd name="connsiteY475" fmla="*/ 5310991 h 5645489"/>
              <a:gd name="connsiteX476" fmla="*/ 4181922 w 7718765"/>
              <a:gd name="connsiteY476" fmla="*/ 5308242 h 5645489"/>
              <a:gd name="connsiteX477" fmla="*/ 4170650 w 7718765"/>
              <a:gd name="connsiteY477" fmla="*/ 5305542 h 5645489"/>
              <a:gd name="connsiteX478" fmla="*/ 4162156 w 7718765"/>
              <a:gd name="connsiteY478" fmla="*/ 5308242 h 5645489"/>
              <a:gd name="connsiteX479" fmla="*/ 4153662 w 7718765"/>
              <a:gd name="connsiteY479" fmla="*/ 5302792 h 5645489"/>
              <a:gd name="connsiteX480" fmla="*/ 4153662 w 7718765"/>
              <a:gd name="connsiteY480" fmla="*/ 5308242 h 5645489"/>
              <a:gd name="connsiteX481" fmla="*/ 4156494 w 7718765"/>
              <a:gd name="connsiteY481" fmla="*/ 5319240 h 5645489"/>
              <a:gd name="connsiteX482" fmla="*/ 4162156 w 7718765"/>
              <a:gd name="connsiteY482" fmla="*/ 5327440 h 5645489"/>
              <a:gd name="connsiteX483" fmla="*/ 4170650 w 7718765"/>
              <a:gd name="connsiteY483" fmla="*/ 5341186 h 5645489"/>
              <a:gd name="connsiteX484" fmla="*/ 4179091 w 7718765"/>
              <a:gd name="connsiteY484" fmla="*/ 5352135 h 5645489"/>
              <a:gd name="connsiteX485" fmla="*/ 4179091 w 7718765"/>
              <a:gd name="connsiteY485" fmla="*/ 5363084 h 5645489"/>
              <a:gd name="connsiteX486" fmla="*/ 4184753 w 7718765"/>
              <a:gd name="connsiteY486" fmla="*/ 5368582 h 5645489"/>
              <a:gd name="connsiteX487" fmla="*/ 4196079 w 7718765"/>
              <a:gd name="connsiteY487" fmla="*/ 5374080 h 5645489"/>
              <a:gd name="connsiteX488" fmla="*/ 4198911 w 7718765"/>
              <a:gd name="connsiteY488" fmla="*/ 5379531 h 5645489"/>
              <a:gd name="connsiteX489" fmla="*/ 4210237 w 7718765"/>
              <a:gd name="connsiteY489" fmla="*/ 5395979 h 5645489"/>
              <a:gd name="connsiteX490" fmla="*/ 4213068 w 7718765"/>
              <a:gd name="connsiteY490" fmla="*/ 5406976 h 5645489"/>
              <a:gd name="connsiteX491" fmla="*/ 4215899 w 7718765"/>
              <a:gd name="connsiteY491" fmla="*/ 5406976 h 5645489"/>
              <a:gd name="connsiteX492" fmla="*/ 4210237 w 7718765"/>
              <a:gd name="connsiteY492" fmla="*/ 5420675 h 5645489"/>
              <a:gd name="connsiteX493" fmla="*/ 4213068 w 7718765"/>
              <a:gd name="connsiteY493" fmla="*/ 5428874 h 5645489"/>
              <a:gd name="connsiteX494" fmla="*/ 4218730 w 7718765"/>
              <a:gd name="connsiteY494" fmla="*/ 5437122 h 5645489"/>
              <a:gd name="connsiteX495" fmla="*/ 4230002 w 7718765"/>
              <a:gd name="connsiteY495" fmla="*/ 5445370 h 5645489"/>
              <a:gd name="connsiteX496" fmla="*/ 4235666 w 7718765"/>
              <a:gd name="connsiteY496" fmla="*/ 5453570 h 5645489"/>
              <a:gd name="connsiteX497" fmla="*/ 4241328 w 7718765"/>
              <a:gd name="connsiteY497" fmla="*/ 5459068 h 5645489"/>
              <a:gd name="connsiteX498" fmla="*/ 4235666 w 7718765"/>
              <a:gd name="connsiteY498" fmla="*/ 5464519 h 5645489"/>
              <a:gd name="connsiteX499" fmla="*/ 4221562 w 7718765"/>
              <a:gd name="connsiteY499" fmla="*/ 5461817 h 5645489"/>
              <a:gd name="connsiteX500" fmla="*/ 4215899 w 7718765"/>
              <a:gd name="connsiteY500" fmla="*/ 5453570 h 5645489"/>
              <a:gd name="connsiteX501" fmla="*/ 4213068 w 7718765"/>
              <a:gd name="connsiteY501" fmla="*/ 5459068 h 5645489"/>
              <a:gd name="connsiteX502" fmla="*/ 4210237 w 7718765"/>
              <a:gd name="connsiteY502" fmla="*/ 5461817 h 5645489"/>
              <a:gd name="connsiteX503" fmla="*/ 4204574 w 7718765"/>
              <a:gd name="connsiteY503" fmla="*/ 5450820 h 5645489"/>
              <a:gd name="connsiteX504" fmla="*/ 4204574 w 7718765"/>
              <a:gd name="connsiteY504" fmla="*/ 5448070 h 5645489"/>
              <a:gd name="connsiteX505" fmla="*/ 4193248 w 7718765"/>
              <a:gd name="connsiteY505" fmla="*/ 5439871 h 5645489"/>
              <a:gd name="connsiteX506" fmla="*/ 4187586 w 7718765"/>
              <a:gd name="connsiteY506" fmla="*/ 5431623 h 5645489"/>
              <a:gd name="connsiteX507" fmla="*/ 4187586 w 7718765"/>
              <a:gd name="connsiteY507" fmla="*/ 5428874 h 5645489"/>
              <a:gd name="connsiteX508" fmla="*/ 4181922 w 7718765"/>
              <a:gd name="connsiteY508" fmla="*/ 5420675 h 5645489"/>
              <a:gd name="connsiteX509" fmla="*/ 4176313 w 7718765"/>
              <a:gd name="connsiteY509" fmla="*/ 5417924 h 5645489"/>
              <a:gd name="connsiteX510" fmla="*/ 4164987 w 7718765"/>
              <a:gd name="connsiteY510" fmla="*/ 5420675 h 5645489"/>
              <a:gd name="connsiteX511" fmla="*/ 4162156 w 7718765"/>
              <a:gd name="connsiteY511" fmla="*/ 5420675 h 5645489"/>
              <a:gd name="connsiteX512" fmla="*/ 4159325 w 7718765"/>
              <a:gd name="connsiteY512" fmla="*/ 5428874 h 5645489"/>
              <a:gd name="connsiteX513" fmla="*/ 4153662 w 7718765"/>
              <a:gd name="connsiteY513" fmla="*/ 5434373 h 5645489"/>
              <a:gd name="connsiteX514" fmla="*/ 4153662 w 7718765"/>
              <a:gd name="connsiteY514" fmla="*/ 5442620 h 5645489"/>
              <a:gd name="connsiteX515" fmla="*/ 4150830 w 7718765"/>
              <a:gd name="connsiteY515" fmla="*/ 5450820 h 5645489"/>
              <a:gd name="connsiteX516" fmla="*/ 4150830 w 7718765"/>
              <a:gd name="connsiteY516" fmla="*/ 5456319 h 5645489"/>
              <a:gd name="connsiteX517" fmla="*/ 4153662 w 7718765"/>
              <a:gd name="connsiteY517" fmla="*/ 5470017 h 5645489"/>
              <a:gd name="connsiteX518" fmla="*/ 4153662 w 7718765"/>
              <a:gd name="connsiteY518" fmla="*/ 5478265 h 5645489"/>
              <a:gd name="connsiteX519" fmla="*/ 4147999 w 7718765"/>
              <a:gd name="connsiteY519" fmla="*/ 5480966 h 5645489"/>
              <a:gd name="connsiteX520" fmla="*/ 4136673 w 7718765"/>
              <a:gd name="connsiteY520" fmla="*/ 5475515 h 5645489"/>
              <a:gd name="connsiteX521" fmla="*/ 4136673 w 7718765"/>
              <a:gd name="connsiteY521" fmla="*/ 5470017 h 5645489"/>
              <a:gd name="connsiteX522" fmla="*/ 4136673 w 7718765"/>
              <a:gd name="connsiteY522" fmla="*/ 5456319 h 5645489"/>
              <a:gd name="connsiteX523" fmla="*/ 4128233 w 7718765"/>
              <a:gd name="connsiteY523" fmla="*/ 5439871 h 5645489"/>
              <a:gd name="connsiteX524" fmla="*/ 4122570 w 7718765"/>
              <a:gd name="connsiteY524" fmla="*/ 5434373 h 5645489"/>
              <a:gd name="connsiteX525" fmla="*/ 4116907 w 7718765"/>
              <a:gd name="connsiteY525" fmla="*/ 5423424 h 5645489"/>
              <a:gd name="connsiteX526" fmla="*/ 4111245 w 7718765"/>
              <a:gd name="connsiteY526" fmla="*/ 5420675 h 5645489"/>
              <a:gd name="connsiteX527" fmla="*/ 4094256 w 7718765"/>
              <a:gd name="connsiteY527" fmla="*/ 5417924 h 5645489"/>
              <a:gd name="connsiteX528" fmla="*/ 4094256 w 7718765"/>
              <a:gd name="connsiteY528" fmla="*/ 5404226 h 5645489"/>
              <a:gd name="connsiteX529" fmla="*/ 4085762 w 7718765"/>
              <a:gd name="connsiteY529" fmla="*/ 5398728 h 5645489"/>
              <a:gd name="connsiteX530" fmla="*/ 4074489 w 7718765"/>
              <a:gd name="connsiteY530" fmla="*/ 5401477 h 5645489"/>
              <a:gd name="connsiteX531" fmla="*/ 4071658 w 7718765"/>
              <a:gd name="connsiteY531" fmla="*/ 5406976 h 5645489"/>
              <a:gd name="connsiteX532" fmla="*/ 4074489 w 7718765"/>
              <a:gd name="connsiteY532" fmla="*/ 5420675 h 5645489"/>
              <a:gd name="connsiteX533" fmla="*/ 4074489 w 7718765"/>
              <a:gd name="connsiteY533" fmla="*/ 5434373 h 5645489"/>
              <a:gd name="connsiteX534" fmla="*/ 4074489 w 7718765"/>
              <a:gd name="connsiteY534" fmla="*/ 5439871 h 5645489"/>
              <a:gd name="connsiteX535" fmla="*/ 4065996 w 7718765"/>
              <a:gd name="connsiteY535" fmla="*/ 5448070 h 5645489"/>
              <a:gd name="connsiteX536" fmla="*/ 4063164 w 7718765"/>
              <a:gd name="connsiteY536" fmla="*/ 5442620 h 5645489"/>
              <a:gd name="connsiteX537" fmla="*/ 4054670 w 7718765"/>
              <a:gd name="connsiteY537" fmla="*/ 5439871 h 5645489"/>
              <a:gd name="connsiteX538" fmla="*/ 4043344 w 7718765"/>
              <a:gd name="connsiteY538" fmla="*/ 5445370 h 5645489"/>
              <a:gd name="connsiteX539" fmla="*/ 4040513 w 7718765"/>
              <a:gd name="connsiteY539" fmla="*/ 5431623 h 5645489"/>
              <a:gd name="connsiteX540" fmla="*/ 4043344 w 7718765"/>
              <a:gd name="connsiteY540" fmla="*/ 5423424 h 5645489"/>
              <a:gd name="connsiteX541" fmla="*/ 4034850 w 7718765"/>
              <a:gd name="connsiteY541" fmla="*/ 5415175 h 5645489"/>
              <a:gd name="connsiteX542" fmla="*/ 4032072 w 7718765"/>
              <a:gd name="connsiteY542" fmla="*/ 5412426 h 5645489"/>
              <a:gd name="connsiteX543" fmla="*/ 4026409 w 7718765"/>
              <a:gd name="connsiteY543" fmla="*/ 5409726 h 5645489"/>
              <a:gd name="connsiteX544" fmla="*/ 4023578 w 7718765"/>
              <a:gd name="connsiteY544" fmla="*/ 5404226 h 5645489"/>
              <a:gd name="connsiteX545" fmla="*/ 4023578 w 7718765"/>
              <a:gd name="connsiteY545" fmla="*/ 5390528 h 5645489"/>
              <a:gd name="connsiteX546" fmla="*/ 4020747 w 7718765"/>
              <a:gd name="connsiteY546" fmla="*/ 5379531 h 5645489"/>
              <a:gd name="connsiteX547" fmla="*/ 4026409 w 7718765"/>
              <a:gd name="connsiteY547" fmla="*/ 5368582 h 5645489"/>
              <a:gd name="connsiteX548" fmla="*/ 4029241 w 7718765"/>
              <a:gd name="connsiteY548" fmla="*/ 5363084 h 5645489"/>
              <a:gd name="connsiteX549" fmla="*/ 4020747 w 7718765"/>
              <a:gd name="connsiteY549" fmla="*/ 5349385 h 5645489"/>
              <a:gd name="connsiteX550" fmla="*/ 4012252 w 7718765"/>
              <a:gd name="connsiteY550" fmla="*/ 5341186 h 5645489"/>
              <a:gd name="connsiteX551" fmla="*/ 4000926 w 7718765"/>
              <a:gd name="connsiteY551" fmla="*/ 5332938 h 5645489"/>
              <a:gd name="connsiteX552" fmla="*/ 3989601 w 7718765"/>
              <a:gd name="connsiteY552" fmla="*/ 5327440 h 5645489"/>
              <a:gd name="connsiteX553" fmla="*/ 3981160 w 7718765"/>
              <a:gd name="connsiteY553" fmla="*/ 5321989 h 5645489"/>
              <a:gd name="connsiteX554" fmla="*/ 3975498 w 7718765"/>
              <a:gd name="connsiteY554" fmla="*/ 5321989 h 5645489"/>
              <a:gd name="connsiteX555" fmla="*/ 3969834 w 7718765"/>
              <a:gd name="connsiteY555" fmla="*/ 5305542 h 5645489"/>
              <a:gd name="connsiteX556" fmla="*/ 3955678 w 7718765"/>
              <a:gd name="connsiteY556" fmla="*/ 5297294 h 5645489"/>
              <a:gd name="connsiteX557" fmla="*/ 3947184 w 7718765"/>
              <a:gd name="connsiteY557" fmla="*/ 5297294 h 5645489"/>
              <a:gd name="connsiteX558" fmla="*/ 3941521 w 7718765"/>
              <a:gd name="connsiteY558" fmla="*/ 5283596 h 5645489"/>
              <a:gd name="connsiteX559" fmla="*/ 3950015 w 7718765"/>
              <a:gd name="connsiteY559" fmla="*/ 5278096 h 5645489"/>
              <a:gd name="connsiteX560" fmla="*/ 3961341 w 7718765"/>
              <a:gd name="connsiteY560" fmla="*/ 5272598 h 5645489"/>
              <a:gd name="connsiteX561" fmla="*/ 3961341 w 7718765"/>
              <a:gd name="connsiteY561" fmla="*/ 5264398 h 5645489"/>
              <a:gd name="connsiteX562" fmla="*/ 3967003 w 7718765"/>
              <a:gd name="connsiteY562" fmla="*/ 5256151 h 5645489"/>
              <a:gd name="connsiteX563" fmla="*/ 3967003 w 7718765"/>
              <a:gd name="connsiteY563" fmla="*/ 5247951 h 5645489"/>
              <a:gd name="connsiteX564" fmla="*/ 3967003 w 7718765"/>
              <a:gd name="connsiteY564" fmla="*/ 5239703 h 5645489"/>
              <a:gd name="connsiteX565" fmla="*/ 3975498 w 7718765"/>
              <a:gd name="connsiteY565" fmla="*/ 5239703 h 5645489"/>
              <a:gd name="connsiteX566" fmla="*/ 3981160 w 7718765"/>
              <a:gd name="connsiteY566" fmla="*/ 5239703 h 5645489"/>
              <a:gd name="connsiteX567" fmla="*/ 3998095 w 7718765"/>
              <a:gd name="connsiteY567" fmla="*/ 5239703 h 5645489"/>
              <a:gd name="connsiteX568" fmla="*/ 4003758 w 7718765"/>
              <a:gd name="connsiteY568" fmla="*/ 5231503 h 5645489"/>
              <a:gd name="connsiteX569" fmla="*/ 4009421 w 7718765"/>
              <a:gd name="connsiteY569" fmla="*/ 5220506 h 5645489"/>
              <a:gd name="connsiteX570" fmla="*/ 4023578 w 7718765"/>
              <a:gd name="connsiteY570" fmla="*/ 5209557 h 5645489"/>
              <a:gd name="connsiteX571" fmla="*/ 3873674 w 7718765"/>
              <a:gd name="connsiteY571" fmla="*/ 5209557 h 5645489"/>
              <a:gd name="connsiteX572" fmla="*/ 3882169 w 7718765"/>
              <a:gd name="connsiteY572" fmla="*/ 5215056 h 5645489"/>
              <a:gd name="connsiteX573" fmla="*/ 3879336 w 7718765"/>
              <a:gd name="connsiteY573" fmla="*/ 5223256 h 5645489"/>
              <a:gd name="connsiteX574" fmla="*/ 3887831 w 7718765"/>
              <a:gd name="connsiteY574" fmla="*/ 5228754 h 5645489"/>
              <a:gd name="connsiteX575" fmla="*/ 3887831 w 7718765"/>
              <a:gd name="connsiteY575" fmla="*/ 5231503 h 5645489"/>
              <a:gd name="connsiteX576" fmla="*/ 3882169 w 7718765"/>
              <a:gd name="connsiteY576" fmla="*/ 5234252 h 5645489"/>
              <a:gd name="connsiteX577" fmla="*/ 3876505 w 7718765"/>
              <a:gd name="connsiteY577" fmla="*/ 5231503 h 5645489"/>
              <a:gd name="connsiteX578" fmla="*/ 3873674 w 7718765"/>
              <a:gd name="connsiteY578" fmla="*/ 5237002 h 5645489"/>
              <a:gd name="connsiteX579" fmla="*/ 3873674 w 7718765"/>
              <a:gd name="connsiteY579" fmla="*/ 5239703 h 5645489"/>
              <a:gd name="connsiteX580" fmla="*/ 3885000 w 7718765"/>
              <a:gd name="connsiteY580" fmla="*/ 5245201 h 5645489"/>
              <a:gd name="connsiteX581" fmla="*/ 3890609 w 7718765"/>
              <a:gd name="connsiteY581" fmla="*/ 5250700 h 5645489"/>
              <a:gd name="connsiteX582" fmla="*/ 3899103 w 7718765"/>
              <a:gd name="connsiteY582" fmla="*/ 5258900 h 5645489"/>
              <a:gd name="connsiteX583" fmla="*/ 3904766 w 7718765"/>
              <a:gd name="connsiteY583" fmla="*/ 5267147 h 5645489"/>
              <a:gd name="connsiteX584" fmla="*/ 3890609 w 7718765"/>
              <a:gd name="connsiteY584" fmla="*/ 5272598 h 5645489"/>
              <a:gd name="connsiteX585" fmla="*/ 3876505 w 7718765"/>
              <a:gd name="connsiteY585" fmla="*/ 5264398 h 5645489"/>
              <a:gd name="connsiteX586" fmla="*/ 3868012 w 7718765"/>
              <a:gd name="connsiteY586" fmla="*/ 5272598 h 5645489"/>
              <a:gd name="connsiteX587" fmla="*/ 3862348 w 7718765"/>
              <a:gd name="connsiteY587" fmla="*/ 5261649 h 5645489"/>
              <a:gd name="connsiteX588" fmla="*/ 3856686 w 7718765"/>
              <a:gd name="connsiteY588" fmla="*/ 5253449 h 5645489"/>
              <a:gd name="connsiteX589" fmla="*/ 3851023 w 7718765"/>
              <a:gd name="connsiteY589" fmla="*/ 5261649 h 5645489"/>
              <a:gd name="connsiteX590" fmla="*/ 3848192 w 7718765"/>
              <a:gd name="connsiteY590" fmla="*/ 5261649 h 5645489"/>
              <a:gd name="connsiteX591" fmla="*/ 3839751 w 7718765"/>
              <a:gd name="connsiteY591" fmla="*/ 5256151 h 5645489"/>
              <a:gd name="connsiteX592" fmla="*/ 3842528 w 7718765"/>
              <a:gd name="connsiteY592" fmla="*/ 5245201 h 5645489"/>
              <a:gd name="connsiteX593" fmla="*/ 3848192 w 7718765"/>
              <a:gd name="connsiteY593" fmla="*/ 5234252 h 5645489"/>
              <a:gd name="connsiteX594" fmla="*/ 3856686 w 7718765"/>
              <a:gd name="connsiteY594" fmla="*/ 5245201 h 5645489"/>
              <a:gd name="connsiteX595" fmla="*/ 3862348 w 7718765"/>
              <a:gd name="connsiteY595" fmla="*/ 5231503 h 5645489"/>
              <a:gd name="connsiteX596" fmla="*/ 3859517 w 7718765"/>
              <a:gd name="connsiteY596" fmla="*/ 5220506 h 5645489"/>
              <a:gd name="connsiteX597" fmla="*/ 3862348 w 7718765"/>
              <a:gd name="connsiteY597" fmla="*/ 5215056 h 5645489"/>
              <a:gd name="connsiteX598" fmla="*/ 3870843 w 7718765"/>
              <a:gd name="connsiteY598" fmla="*/ 5217805 h 5645489"/>
              <a:gd name="connsiteX599" fmla="*/ 3873674 w 7718765"/>
              <a:gd name="connsiteY599" fmla="*/ 5209557 h 5645489"/>
              <a:gd name="connsiteX600" fmla="*/ 4580722 w 7718765"/>
              <a:gd name="connsiteY600" fmla="*/ 5198608 h 5645489"/>
              <a:gd name="connsiteX601" fmla="*/ 4592047 w 7718765"/>
              <a:gd name="connsiteY601" fmla="*/ 5198608 h 5645489"/>
              <a:gd name="connsiteX602" fmla="*/ 4580722 w 7718765"/>
              <a:gd name="connsiteY602" fmla="*/ 5212307 h 5645489"/>
              <a:gd name="connsiteX603" fmla="*/ 4572227 w 7718765"/>
              <a:gd name="connsiteY603" fmla="*/ 5217805 h 5645489"/>
              <a:gd name="connsiteX604" fmla="*/ 4566565 w 7718765"/>
              <a:gd name="connsiteY604" fmla="*/ 5226005 h 5645489"/>
              <a:gd name="connsiteX605" fmla="*/ 4555293 w 7718765"/>
              <a:gd name="connsiteY605" fmla="*/ 5231503 h 5645489"/>
              <a:gd name="connsiteX606" fmla="*/ 4546799 w 7718765"/>
              <a:gd name="connsiteY606" fmla="*/ 5223256 h 5645489"/>
              <a:gd name="connsiteX607" fmla="*/ 4563733 w 7718765"/>
              <a:gd name="connsiteY607" fmla="*/ 5204059 h 5645489"/>
              <a:gd name="connsiteX608" fmla="*/ 4572227 w 7718765"/>
              <a:gd name="connsiteY608" fmla="*/ 5206808 h 5645489"/>
              <a:gd name="connsiteX609" fmla="*/ 4580722 w 7718765"/>
              <a:gd name="connsiteY609" fmla="*/ 5198608 h 5645489"/>
              <a:gd name="connsiteX610" fmla="*/ 4382738 w 7718765"/>
              <a:gd name="connsiteY610" fmla="*/ 5193110 h 5645489"/>
              <a:gd name="connsiteX611" fmla="*/ 4391232 w 7718765"/>
              <a:gd name="connsiteY611" fmla="*/ 5195859 h 5645489"/>
              <a:gd name="connsiteX612" fmla="*/ 4396895 w 7718765"/>
              <a:gd name="connsiteY612" fmla="*/ 5204059 h 5645489"/>
              <a:gd name="connsiteX613" fmla="*/ 4405390 w 7718765"/>
              <a:gd name="connsiteY613" fmla="*/ 5201357 h 5645489"/>
              <a:gd name="connsiteX614" fmla="*/ 4411052 w 7718765"/>
              <a:gd name="connsiteY614" fmla="*/ 5201357 h 5645489"/>
              <a:gd name="connsiteX615" fmla="*/ 4413883 w 7718765"/>
              <a:gd name="connsiteY615" fmla="*/ 5212307 h 5645489"/>
              <a:gd name="connsiteX616" fmla="*/ 4416714 w 7718765"/>
              <a:gd name="connsiteY616" fmla="*/ 5215056 h 5645489"/>
              <a:gd name="connsiteX617" fmla="*/ 4416714 w 7718765"/>
              <a:gd name="connsiteY617" fmla="*/ 5228754 h 5645489"/>
              <a:gd name="connsiteX618" fmla="*/ 4413883 w 7718765"/>
              <a:gd name="connsiteY618" fmla="*/ 5231503 h 5645489"/>
              <a:gd name="connsiteX619" fmla="*/ 4399726 w 7718765"/>
              <a:gd name="connsiteY619" fmla="*/ 5220506 h 5645489"/>
              <a:gd name="connsiteX620" fmla="*/ 4385569 w 7718765"/>
              <a:gd name="connsiteY620" fmla="*/ 5215056 h 5645489"/>
              <a:gd name="connsiteX621" fmla="*/ 4374244 w 7718765"/>
              <a:gd name="connsiteY621" fmla="*/ 5204059 h 5645489"/>
              <a:gd name="connsiteX622" fmla="*/ 4382738 w 7718765"/>
              <a:gd name="connsiteY622" fmla="*/ 5193110 h 5645489"/>
              <a:gd name="connsiteX623" fmla="*/ 1508763 w 7718765"/>
              <a:gd name="connsiteY623" fmla="*/ 5173656 h 5645489"/>
              <a:gd name="connsiteX624" fmla="*/ 1534231 w 7718765"/>
              <a:gd name="connsiteY624" fmla="*/ 5187372 h 5645489"/>
              <a:gd name="connsiteX625" fmla="*/ 1494560 w 7718765"/>
              <a:gd name="connsiteY625" fmla="*/ 5217540 h 5645489"/>
              <a:gd name="connsiteX626" fmla="*/ 1477627 w 7718765"/>
              <a:gd name="connsiteY626" fmla="*/ 5195626 h 5645489"/>
              <a:gd name="connsiteX627" fmla="*/ 1508763 w 7718765"/>
              <a:gd name="connsiteY627" fmla="*/ 5173656 h 5645489"/>
              <a:gd name="connsiteX628" fmla="*/ 4659894 w 7718765"/>
              <a:gd name="connsiteY628" fmla="*/ 5162964 h 5645489"/>
              <a:gd name="connsiteX629" fmla="*/ 4671219 w 7718765"/>
              <a:gd name="connsiteY629" fmla="*/ 5171163 h 5645489"/>
              <a:gd name="connsiteX630" fmla="*/ 4662725 w 7718765"/>
              <a:gd name="connsiteY630" fmla="*/ 5179412 h 5645489"/>
              <a:gd name="connsiteX631" fmla="*/ 4654285 w 7718765"/>
              <a:gd name="connsiteY631" fmla="*/ 5184910 h 5645489"/>
              <a:gd name="connsiteX632" fmla="*/ 4651453 w 7718765"/>
              <a:gd name="connsiteY632" fmla="*/ 5193110 h 5645489"/>
              <a:gd name="connsiteX633" fmla="*/ 4640128 w 7718765"/>
              <a:gd name="connsiteY633" fmla="*/ 5193110 h 5645489"/>
              <a:gd name="connsiteX634" fmla="*/ 4628802 w 7718765"/>
              <a:gd name="connsiteY634" fmla="*/ 5184910 h 5645489"/>
              <a:gd name="connsiteX635" fmla="*/ 4620309 w 7718765"/>
              <a:gd name="connsiteY635" fmla="*/ 5187611 h 5645489"/>
              <a:gd name="connsiteX636" fmla="*/ 4611813 w 7718765"/>
              <a:gd name="connsiteY636" fmla="*/ 5187611 h 5645489"/>
              <a:gd name="connsiteX637" fmla="*/ 4614645 w 7718765"/>
              <a:gd name="connsiteY637" fmla="*/ 5176662 h 5645489"/>
              <a:gd name="connsiteX638" fmla="*/ 4623139 w 7718765"/>
              <a:gd name="connsiteY638" fmla="*/ 5165713 h 5645489"/>
              <a:gd name="connsiteX639" fmla="*/ 4631633 w 7718765"/>
              <a:gd name="connsiteY639" fmla="*/ 5165713 h 5645489"/>
              <a:gd name="connsiteX640" fmla="*/ 4642959 w 7718765"/>
              <a:gd name="connsiteY640" fmla="*/ 5168414 h 5645489"/>
              <a:gd name="connsiteX641" fmla="*/ 4651453 w 7718765"/>
              <a:gd name="connsiteY641" fmla="*/ 5168414 h 5645489"/>
              <a:gd name="connsiteX642" fmla="*/ 4659894 w 7718765"/>
              <a:gd name="connsiteY642" fmla="*/ 5162964 h 5645489"/>
              <a:gd name="connsiteX643" fmla="*/ 439117 w 7718765"/>
              <a:gd name="connsiteY643" fmla="*/ 5154468 h 5645489"/>
              <a:gd name="connsiteX644" fmla="*/ 438997 w 7718765"/>
              <a:gd name="connsiteY644" fmla="*/ 5154526 h 5645489"/>
              <a:gd name="connsiteX645" fmla="*/ 443901 w 7718765"/>
              <a:gd name="connsiteY645" fmla="*/ 5159255 h 5645489"/>
              <a:gd name="connsiteX646" fmla="*/ 444610 w 7718765"/>
              <a:gd name="connsiteY646" fmla="*/ 5159938 h 5645489"/>
              <a:gd name="connsiteX647" fmla="*/ 444748 w 7718765"/>
              <a:gd name="connsiteY647" fmla="*/ 5159938 h 5645489"/>
              <a:gd name="connsiteX648" fmla="*/ 439824 w 7718765"/>
              <a:gd name="connsiteY648" fmla="*/ 5155155 h 5645489"/>
              <a:gd name="connsiteX649" fmla="*/ 439117 w 7718765"/>
              <a:gd name="connsiteY649" fmla="*/ 5154468 h 5645489"/>
              <a:gd name="connsiteX650" fmla="*/ 460501 w 7718765"/>
              <a:gd name="connsiteY650" fmla="*/ 5134211 h 5645489"/>
              <a:gd name="connsiteX651" fmla="*/ 458744 w 7718765"/>
              <a:gd name="connsiteY651" fmla="*/ 5135235 h 5645489"/>
              <a:gd name="connsiteX652" fmla="*/ 453076 w 7718765"/>
              <a:gd name="connsiteY652" fmla="*/ 5135235 h 5645489"/>
              <a:gd name="connsiteX653" fmla="*/ 444778 w 7718765"/>
              <a:gd name="connsiteY653" fmla="*/ 5135235 h 5645489"/>
              <a:gd name="connsiteX654" fmla="*/ 444778 w 7718765"/>
              <a:gd name="connsiteY654" fmla="*/ 5135289 h 5645489"/>
              <a:gd name="connsiteX655" fmla="*/ 453261 w 7718765"/>
              <a:gd name="connsiteY655" fmla="*/ 5135289 h 5645489"/>
              <a:gd name="connsiteX656" fmla="*/ 458922 w 7718765"/>
              <a:gd name="connsiteY656" fmla="*/ 5135289 h 5645489"/>
              <a:gd name="connsiteX657" fmla="*/ 460685 w 7718765"/>
              <a:gd name="connsiteY657" fmla="*/ 5134271 h 5645489"/>
              <a:gd name="connsiteX658" fmla="*/ 464412 w 7718765"/>
              <a:gd name="connsiteY658" fmla="*/ 5135250 h 5645489"/>
              <a:gd name="connsiteX659" fmla="*/ 464412 w 7718765"/>
              <a:gd name="connsiteY659" fmla="*/ 5135235 h 5645489"/>
              <a:gd name="connsiteX660" fmla="*/ 460501 w 7718765"/>
              <a:gd name="connsiteY660" fmla="*/ 5134211 h 5645489"/>
              <a:gd name="connsiteX661" fmla="*/ 4461963 w 7718765"/>
              <a:gd name="connsiteY661" fmla="*/ 5086177 h 5645489"/>
              <a:gd name="connsiteX662" fmla="*/ 4470404 w 7718765"/>
              <a:gd name="connsiteY662" fmla="*/ 5086177 h 5645489"/>
              <a:gd name="connsiteX663" fmla="*/ 4470404 w 7718765"/>
              <a:gd name="connsiteY663" fmla="*/ 5091675 h 5645489"/>
              <a:gd name="connsiteX664" fmla="*/ 4456301 w 7718765"/>
              <a:gd name="connsiteY664" fmla="*/ 5097173 h 5645489"/>
              <a:gd name="connsiteX665" fmla="*/ 4450639 w 7718765"/>
              <a:gd name="connsiteY665" fmla="*/ 5091675 h 5645489"/>
              <a:gd name="connsiteX666" fmla="*/ 4461963 w 7718765"/>
              <a:gd name="connsiteY666" fmla="*/ 5086177 h 5645489"/>
              <a:gd name="connsiteX667" fmla="*/ 4501550 w 7718765"/>
              <a:gd name="connsiteY667" fmla="*/ 5072478 h 5645489"/>
              <a:gd name="connsiteX668" fmla="*/ 4518485 w 7718765"/>
              <a:gd name="connsiteY668" fmla="*/ 5072478 h 5645489"/>
              <a:gd name="connsiteX669" fmla="*/ 4524147 w 7718765"/>
              <a:gd name="connsiteY669" fmla="*/ 5077977 h 5645489"/>
              <a:gd name="connsiteX670" fmla="*/ 4535473 w 7718765"/>
              <a:gd name="connsiteY670" fmla="*/ 5075228 h 5645489"/>
              <a:gd name="connsiteX671" fmla="*/ 4543967 w 7718765"/>
              <a:gd name="connsiteY671" fmla="*/ 5075228 h 5645489"/>
              <a:gd name="connsiteX672" fmla="*/ 4543967 w 7718765"/>
              <a:gd name="connsiteY672" fmla="*/ 5083427 h 5645489"/>
              <a:gd name="connsiteX673" fmla="*/ 4526978 w 7718765"/>
              <a:gd name="connsiteY673" fmla="*/ 5088926 h 5645489"/>
              <a:gd name="connsiteX674" fmla="*/ 4535473 w 7718765"/>
              <a:gd name="connsiteY674" fmla="*/ 5097173 h 5645489"/>
              <a:gd name="connsiteX675" fmla="*/ 4535473 w 7718765"/>
              <a:gd name="connsiteY675" fmla="*/ 5099875 h 5645489"/>
              <a:gd name="connsiteX676" fmla="*/ 4538304 w 7718765"/>
              <a:gd name="connsiteY676" fmla="*/ 5102624 h 5645489"/>
              <a:gd name="connsiteX677" fmla="*/ 4541135 w 7718765"/>
              <a:gd name="connsiteY677" fmla="*/ 5113621 h 5645489"/>
              <a:gd name="connsiteX678" fmla="*/ 4538304 w 7718765"/>
              <a:gd name="connsiteY678" fmla="*/ 5116322 h 5645489"/>
              <a:gd name="connsiteX679" fmla="*/ 4535473 w 7718765"/>
              <a:gd name="connsiteY679" fmla="*/ 5124570 h 5645489"/>
              <a:gd name="connsiteX680" fmla="*/ 4532642 w 7718765"/>
              <a:gd name="connsiteY680" fmla="*/ 5132818 h 5645489"/>
              <a:gd name="connsiteX681" fmla="*/ 4521316 w 7718765"/>
              <a:gd name="connsiteY681" fmla="*/ 5138268 h 5645489"/>
              <a:gd name="connsiteX682" fmla="*/ 4512875 w 7718765"/>
              <a:gd name="connsiteY682" fmla="*/ 5132818 h 5645489"/>
              <a:gd name="connsiteX683" fmla="*/ 4507212 w 7718765"/>
              <a:gd name="connsiteY683" fmla="*/ 5124570 h 5645489"/>
              <a:gd name="connsiteX684" fmla="*/ 4515653 w 7718765"/>
              <a:gd name="connsiteY684" fmla="*/ 5116322 h 5645489"/>
              <a:gd name="connsiteX685" fmla="*/ 4521316 w 7718765"/>
              <a:gd name="connsiteY685" fmla="*/ 5105373 h 5645489"/>
              <a:gd name="connsiteX686" fmla="*/ 4507212 w 7718765"/>
              <a:gd name="connsiteY686" fmla="*/ 5099875 h 5645489"/>
              <a:gd name="connsiteX687" fmla="*/ 4498718 w 7718765"/>
              <a:gd name="connsiteY687" fmla="*/ 5094424 h 5645489"/>
              <a:gd name="connsiteX688" fmla="*/ 4487393 w 7718765"/>
              <a:gd name="connsiteY688" fmla="*/ 5086177 h 5645489"/>
              <a:gd name="connsiteX689" fmla="*/ 4495887 w 7718765"/>
              <a:gd name="connsiteY689" fmla="*/ 5080726 h 5645489"/>
              <a:gd name="connsiteX690" fmla="*/ 4501550 w 7718765"/>
              <a:gd name="connsiteY690" fmla="*/ 5072478 h 5645489"/>
              <a:gd name="connsiteX691" fmla="*/ 444039 w 7718765"/>
              <a:gd name="connsiteY691" fmla="*/ 5066104 h 5645489"/>
              <a:gd name="connsiteX692" fmla="*/ 444605 w 7718765"/>
              <a:gd name="connsiteY692" fmla="*/ 5066652 h 5645489"/>
              <a:gd name="connsiteX693" fmla="*/ 444610 w 7718765"/>
              <a:gd name="connsiteY693" fmla="*/ 5066648 h 5645489"/>
              <a:gd name="connsiteX694" fmla="*/ 1709152 w 7718765"/>
              <a:gd name="connsiteY694" fmla="*/ 5060349 h 5645489"/>
              <a:gd name="connsiteX695" fmla="*/ 1723846 w 7718765"/>
              <a:gd name="connsiteY695" fmla="*/ 5066648 h 5645489"/>
              <a:gd name="connsiteX696" fmla="*/ 1726645 w 7718765"/>
              <a:gd name="connsiteY696" fmla="*/ 5102335 h 5645489"/>
              <a:gd name="connsiteX697" fmla="*/ 1760650 w 7718765"/>
              <a:gd name="connsiteY697" fmla="*/ 5102335 h 5645489"/>
              <a:gd name="connsiteX698" fmla="*/ 1769116 w 7718765"/>
              <a:gd name="connsiteY698" fmla="*/ 5113321 h 5645489"/>
              <a:gd name="connsiteX699" fmla="*/ 1723846 w 7718765"/>
              <a:gd name="connsiteY699" fmla="*/ 5165402 h 5645489"/>
              <a:gd name="connsiteX700" fmla="*/ 1709712 w 7718765"/>
              <a:gd name="connsiteY700" fmla="*/ 5151685 h 5645489"/>
              <a:gd name="connsiteX701" fmla="*/ 1678577 w 7718765"/>
              <a:gd name="connsiteY701" fmla="*/ 5137967 h 5645489"/>
              <a:gd name="connsiteX702" fmla="*/ 1672910 w 7718765"/>
              <a:gd name="connsiteY702" fmla="*/ 5113321 h 5645489"/>
              <a:gd name="connsiteX703" fmla="*/ 1638904 w 7718765"/>
              <a:gd name="connsiteY703" fmla="*/ 5116053 h 5645489"/>
              <a:gd name="connsiteX704" fmla="*/ 1636106 w 7718765"/>
              <a:gd name="connsiteY704" fmla="*/ 5105068 h 5645489"/>
              <a:gd name="connsiteX705" fmla="*/ 1675708 w 7718765"/>
              <a:gd name="connsiteY705" fmla="*/ 5083098 h 5645489"/>
              <a:gd name="connsiteX706" fmla="*/ 1709152 w 7718765"/>
              <a:gd name="connsiteY706" fmla="*/ 5060349 h 5645489"/>
              <a:gd name="connsiteX707" fmla="*/ 1816511 w 7718765"/>
              <a:gd name="connsiteY707" fmla="*/ 5056039 h 5645489"/>
              <a:gd name="connsiteX708" fmla="*/ 1842723 w 7718765"/>
              <a:gd name="connsiteY708" fmla="*/ 5058451 h 5645489"/>
              <a:gd name="connsiteX709" fmla="*/ 1865323 w 7718765"/>
              <a:gd name="connsiteY709" fmla="*/ 5063916 h 5645489"/>
              <a:gd name="connsiteX710" fmla="*/ 1854057 w 7718765"/>
              <a:gd name="connsiteY710" fmla="*/ 5107800 h 5645489"/>
              <a:gd name="connsiteX711" fmla="*/ 1845522 w 7718765"/>
              <a:gd name="connsiteY711" fmla="*/ 5085886 h 5645489"/>
              <a:gd name="connsiteX712" fmla="*/ 1803051 w 7718765"/>
              <a:gd name="connsiteY712" fmla="*/ 5063916 h 5645489"/>
              <a:gd name="connsiteX713" fmla="*/ 1816511 w 7718765"/>
              <a:gd name="connsiteY713" fmla="*/ 5056039 h 5645489"/>
              <a:gd name="connsiteX714" fmla="*/ 4317723 w 7718765"/>
              <a:gd name="connsiteY714" fmla="*/ 5053282 h 5645489"/>
              <a:gd name="connsiteX715" fmla="*/ 4326164 w 7718765"/>
              <a:gd name="connsiteY715" fmla="*/ 5058780 h 5645489"/>
              <a:gd name="connsiteX716" fmla="*/ 4343152 w 7718765"/>
              <a:gd name="connsiteY716" fmla="*/ 5080726 h 5645489"/>
              <a:gd name="connsiteX717" fmla="*/ 4323332 w 7718765"/>
              <a:gd name="connsiteY717" fmla="*/ 5069729 h 5645489"/>
              <a:gd name="connsiteX718" fmla="*/ 4314892 w 7718765"/>
              <a:gd name="connsiteY718" fmla="*/ 5058780 h 5645489"/>
              <a:gd name="connsiteX719" fmla="*/ 4317723 w 7718765"/>
              <a:gd name="connsiteY719" fmla="*/ 5053282 h 5645489"/>
              <a:gd name="connsiteX720" fmla="*/ 4219793 w 7718765"/>
              <a:gd name="connsiteY720" fmla="*/ 5046769 h 5645489"/>
              <a:gd name="connsiteX721" fmla="*/ 4224394 w 7718765"/>
              <a:gd name="connsiteY721" fmla="*/ 5047782 h 5645489"/>
              <a:gd name="connsiteX722" fmla="*/ 4230002 w 7718765"/>
              <a:gd name="connsiteY722" fmla="*/ 5053282 h 5645489"/>
              <a:gd name="connsiteX723" fmla="*/ 4227171 w 7718765"/>
              <a:gd name="connsiteY723" fmla="*/ 5058780 h 5645489"/>
              <a:gd name="connsiteX724" fmla="*/ 4213068 w 7718765"/>
              <a:gd name="connsiteY724" fmla="*/ 5053282 h 5645489"/>
              <a:gd name="connsiteX725" fmla="*/ 4213068 w 7718765"/>
              <a:gd name="connsiteY725" fmla="*/ 5047782 h 5645489"/>
              <a:gd name="connsiteX726" fmla="*/ 4219793 w 7718765"/>
              <a:gd name="connsiteY726" fmla="*/ 5046769 h 5645489"/>
              <a:gd name="connsiteX727" fmla="*/ 4193248 w 7718765"/>
              <a:gd name="connsiteY727" fmla="*/ 5045082 h 5645489"/>
              <a:gd name="connsiteX728" fmla="*/ 4196079 w 7718765"/>
              <a:gd name="connsiteY728" fmla="*/ 5047782 h 5645489"/>
              <a:gd name="connsiteX729" fmla="*/ 4187586 w 7718765"/>
              <a:gd name="connsiteY729" fmla="*/ 5056031 h 5645489"/>
              <a:gd name="connsiteX730" fmla="*/ 4184753 w 7718765"/>
              <a:gd name="connsiteY730" fmla="*/ 5053282 h 5645489"/>
              <a:gd name="connsiteX731" fmla="*/ 4187586 w 7718765"/>
              <a:gd name="connsiteY731" fmla="*/ 5047782 h 5645489"/>
              <a:gd name="connsiteX732" fmla="*/ 4193248 w 7718765"/>
              <a:gd name="connsiteY732" fmla="*/ 5045082 h 5645489"/>
              <a:gd name="connsiteX733" fmla="*/ 3749819 w 7718765"/>
              <a:gd name="connsiteY733" fmla="*/ 5025940 h 5645489"/>
              <a:gd name="connsiteX734" fmla="*/ 3747602 w 7718765"/>
              <a:gd name="connsiteY734" fmla="*/ 5028094 h 5645489"/>
              <a:gd name="connsiteX735" fmla="*/ 3748853 w 7718765"/>
              <a:gd name="connsiteY735" fmla="*/ 5029641 h 5645489"/>
              <a:gd name="connsiteX736" fmla="*/ 3749819 w 7718765"/>
              <a:gd name="connsiteY736" fmla="*/ 5030994 h 5645489"/>
              <a:gd name="connsiteX737" fmla="*/ 3749819 w 7718765"/>
              <a:gd name="connsiteY737" fmla="*/ 5028682 h 5645489"/>
              <a:gd name="connsiteX738" fmla="*/ 4249469 w 7718765"/>
              <a:gd name="connsiteY738" fmla="*/ 5022448 h 5645489"/>
              <a:gd name="connsiteX739" fmla="*/ 4249823 w 7718765"/>
              <a:gd name="connsiteY739" fmla="*/ 5025885 h 5645489"/>
              <a:gd name="connsiteX740" fmla="*/ 4244160 w 7718765"/>
              <a:gd name="connsiteY740" fmla="*/ 5036834 h 5645489"/>
              <a:gd name="connsiteX741" fmla="*/ 4241328 w 7718765"/>
              <a:gd name="connsiteY741" fmla="*/ 5034084 h 5645489"/>
              <a:gd name="connsiteX742" fmla="*/ 4244160 w 7718765"/>
              <a:gd name="connsiteY742" fmla="*/ 5025885 h 5645489"/>
              <a:gd name="connsiteX743" fmla="*/ 4246991 w 7718765"/>
              <a:gd name="connsiteY743" fmla="*/ 5023136 h 5645489"/>
              <a:gd name="connsiteX744" fmla="*/ 4249469 w 7718765"/>
              <a:gd name="connsiteY744" fmla="*/ 5022448 h 5645489"/>
              <a:gd name="connsiteX745" fmla="*/ 4255486 w 7718765"/>
              <a:gd name="connsiteY745" fmla="*/ 5009438 h 5645489"/>
              <a:gd name="connsiteX746" fmla="*/ 4261148 w 7718765"/>
              <a:gd name="connsiteY746" fmla="*/ 5009438 h 5645489"/>
              <a:gd name="connsiteX747" fmla="*/ 4263979 w 7718765"/>
              <a:gd name="connsiteY747" fmla="*/ 5012138 h 5645489"/>
              <a:gd name="connsiteX748" fmla="*/ 4255486 w 7718765"/>
              <a:gd name="connsiteY748" fmla="*/ 5014887 h 5645489"/>
              <a:gd name="connsiteX749" fmla="*/ 4252654 w 7718765"/>
              <a:gd name="connsiteY749" fmla="*/ 5012138 h 5645489"/>
              <a:gd name="connsiteX750" fmla="*/ 4255486 w 7718765"/>
              <a:gd name="connsiteY750" fmla="*/ 5009438 h 5645489"/>
              <a:gd name="connsiteX751" fmla="*/ 489902 w 7718765"/>
              <a:gd name="connsiteY751" fmla="*/ 5006335 h 5645489"/>
              <a:gd name="connsiteX752" fmla="*/ 490007 w 7718765"/>
              <a:gd name="connsiteY752" fmla="*/ 5006566 h 5645489"/>
              <a:gd name="connsiteX753" fmla="*/ 492678 w 7718765"/>
              <a:gd name="connsiteY753" fmla="*/ 5009118 h 5645489"/>
              <a:gd name="connsiteX754" fmla="*/ 492678 w 7718765"/>
              <a:gd name="connsiteY754" fmla="*/ 5009046 h 5645489"/>
              <a:gd name="connsiteX755" fmla="*/ 484212 w 7718765"/>
              <a:gd name="connsiteY755" fmla="*/ 4998061 h 5645489"/>
              <a:gd name="connsiteX756" fmla="*/ 478544 w 7718765"/>
              <a:gd name="connsiteY756" fmla="*/ 5000793 h 5645489"/>
              <a:gd name="connsiteX757" fmla="*/ 473043 w 7718765"/>
              <a:gd name="connsiteY757" fmla="*/ 4998141 h 5645489"/>
              <a:gd name="connsiteX758" fmla="*/ 473043 w 7718765"/>
              <a:gd name="connsiteY758" fmla="*/ 4998315 h 5645489"/>
              <a:gd name="connsiteX759" fmla="*/ 478705 w 7718765"/>
              <a:gd name="connsiteY759" fmla="*/ 5001066 h 5645489"/>
              <a:gd name="connsiteX760" fmla="*/ 484368 w 7718765"/>
              <a:gd name="connsiteY760" fmla="*/ 4998315 h 5645489"/>
              <a:gd name="connsiteX761" fmla="*/ 487082 w 7718765"/>
              <a:gd name="connsiteY761" fmla="*/ 4998315 h 5645489"/>
              <a:gd name="connsiteX762" fmla="*/ 487011 w 7718765"/>
              <a:gd name="connsiteY762" fmla="*/ 4998061 h 5645489"/>
              <a:gd name="connsiteX763" fmla="*/ 484212 w 7718765"/>
              <a:gd name="connsiteY763" fmla="*/ 4998061 h 5645489"/>
              <a:gd name="connsiteX764" fmla="*/ 3789362 w 7718765"/>
              <a:gd name="connsiteY764" fmla="*/ 4993018 h 5645489"/>
              <a:gd name="connsiteX765" fmla="*/ 3783717 w 7718765"/>
              <a:gd name="connsiteY765" fmla="*/ 4995761 h 5645489"/>
              <a:gd name="connsiteX766" fmla="*/ 3783718 w 7718765"/>
              <a:gd name="connsiteY766" fmla="*/ 4995763 h 5645489"/>
              <a:gd name="connsiteX767" fmla="*/ 3783718 w 7718765"/>
              <a:gd name="connsiteY767" fmla="*/ 4995761 h 5645489"/>
              <a:gd name="connsiteX768" fmla="*/ 3789364 w 7718765"/>
              <a:gd name="connsiteY768" fmla="*/ 4993018 h 5645489"/>
              <a:gd name="connsiteX769" fmla="*/ 3730078 w 7718765"/>
              <a:gd name="connsiteY769" fmla="*/ 4990338 h 5645489"/>
              <a:gd name="connsiteX770" fmla="*/ 3733230 w 7718765"/>
              <a:gd name="connsiteY770" fmla="*/ 4997476 h 5645489"/>
              <a:gd name="connsiteX771" fmla="*/ 3733808 w 7718765"/>
              <a:gd name="connsiteY771" fmla="*/ 4998486 h 5645489"/>
              <a:gd name="connsiteX772" fmla="*/ 3793349 w 7718765"/>
              <a:gd name="connsiteY772" fmla="*/ 4989630 h 5645489"/>
              <a:gd name="connsiteX773" fmla="*/ 3792187 w 7718765"/>
              <a:gd name="connsiteY773" fmla="*/ 4993018 h 5645489"/>
              <a:gd name="connsiteX774" fmla="*/ 3792540 w 7718765"/>
              <a:gd name="connsiteY774" fmla="*/ 4991988 h 5645489"/>
              <a:gd name="connsiteX775" fmla="*/ 469472 w 7718765"/>
              <a:gd name="connsiteY775" fmla="*/ 4985921 h 5645489"/>
              <a:gd name="connsiteX776" fmla="*/ 469871 w 7718765"/>
              <a:gd name="connsiteY776" fmla="*/ 4986699 h 5645489"/>
              <a:gd name="connsiteX777" fmla="*/ 470224 w 7718765"/>
              <a:gd name="connsiteY777" fmla="*/ 4987387 h 5645489"/>
              <a:gd name="connsiteX778" fmla="*/ 475747 w 7718765"/>
              <a:gd name="connsiteY778" fmla="*/ 4987387 h 5645489"/>
              <a:gd name="connsiteX779" fmla="*/ 475747 w 7718765"/>
              <a:gd name="connsiteY779" fmla="*/ 4987076 h 5645489"/>
              <a:gd name="connsiteX780" fmla="*/ 470079 w 7718765"/>
              <a:gd name="connsiteY780" fmla="*/ 4987076 h 5645489"/>
              <a:gd name="connsiteX781" fmla="*/ 3795009 w 7718765"/>
              <a:gd name="connsiteY781" fmla="*/ 4984787 h 5645489"/>
              <a:gd name="connsiteX782" fmla="*/ 3794657 w 7718765"/>
              <a:gd name="connsiteY782" fmla="*/ 4985815 h 5645489"/>
              <a:gd name="connsiteX783" fmla="*/ 3793349 w 7718765"/>
              <a:gd name="connsiteY783" fmla="*/ 4989630 h 5645489"/>
              <a:gd name="connsiteX784" fmla="*/ 464561 w 7718765"/>
              <a:gd name="connsiteY784" fmla="*/ 4976388 h 5645489"/>
              <a:gd name="connsiteX785" fmla="*/ 464561 w 7718765"/>
              <a:gd name="connsiteY785" fmla="*/ 4976421 h 5645489"/>
              <a:gd name="connsiteX786" fmla="*/ 465246 w 7718765"/>
              <a:gd name="connsiteY786" fmla="*/ 4977737 h 5645489"/>
              <a:gd name="connsiteX787" fmla="*/ 464761 w 7718765"/>
              <a:gd name="connsiteY787" fmla="*/ 4976781 h 5645489"/>
              <a:gd name="connsiteX788" fmla="*/ 3813877 w 7718765"/>
              <a:gd name="connsiteY788" fmla="*/ 4974705 h 5645489"/>
              <a:gd name="connsiteX789" fmla="*/ 3800655 w 7718765"/>
              <a:gd name="connsiteY789" fmla="*/ 4982044 h 5645489"/>
              <a:gd name="connsiteX790" fmla="*/ 3797833 w 7718765"/>
              <a:gd name="connsiteY790" fmla="*/ 4982044 h 5645489"/>
              <a:gd name="connsiteX791" fmla="*/ 3797832 w 7718765"/>
              <a:gd name="connsiteY791" fmla="*/ 4982044 h 5645489"/>
              <a:gd name="connsiteX792" fmla="*/ 3795008 w 7718765"/>
              <a:gd name="connsiteY792" fmla="*/ 4984787 h 5645489"/>
              <a:gd name="connsiteX793" fmla="*/ 3792185 w 7718765"/>
              <a:gd name="connsiteY793" fmla="*/ 4993018 h 5645489"/>
              <a:gd name="connsiteX794" fmla="*/ 3792187 w 7718765"/>
              <a:gd name="connsiteY794" fmla="*/ 4993018 h 5645489"/>
              <a:gd name="connsiteX795" fmla="*/ 3789364 w 7718765"/>
              <a:gd name="connsiteY795" fmla="*/ 4995761 h 5645489"/>
              <a:gd name="connsiteX796" fmla="*/ 3786541 w 7718765"/>
              <a:gd name="connsiteY796" fmla="*/ 4995761 h 5645489"/>
              <a:gd name="connsiteX797" fmla="*/ 3786541 w 7718765"/>
              <a:gd name="connsiteY797" fmla="*/ 4998504 h 5645489"/>
              <a:gd name="connsiteX798" fmla="*/ 3786541 w 7718765"/>
              <a:gd name="connsiteY798" fmla="*/ 5003991 h 5645489"/>
              <a:gd name="connsiteX799" fmla="*/ 3786541 w 7718765"/>
              <a:gd name="connsiteY799" fmla="*/ 5006734 h 5645489"/>
              <a:gd name="connsiteX800" fmla="*/ 3783718 w 7718765"/>
              <a:gd name="connsiteY800" fmla="*/ 5003991 h 5645489"/>
              <a:gd name="connsiteX801" fmla="*/ 3783718 w 7718765"/>
              <a:gd name="connsiteY801" fmla="*/ 5003988 h 5645489"/>
              <a:gd name="connsiteX802" fmla="*/ 3783717 w 7718765"/>
              <a:gd name="connsiteY802" fmla="*/ 5003991 h 5645489"/>
              <a:gd name="connsiteX803" fmla="*/ 3786540 w 7718765"/>
              <a:gd name="connsiteY803" fmla="*/ 5009478 h 5645489"/>
              <a:gd name="connsiteX804" fmla="*/ 3786544 w 7718765"/>
              <a:gd name="connsiteY804" fmla="*/ 5009480 h 5645489"/>
              <a:gd name="connsiteX805" fmla="*/ 3786541 w 7718765"/>
              <a:gd name="connsiteY805" fmla="*/ 5009478 h 5645489"/>
              <a:gd name="connsiteX806" fmla="*/ 3786541 w 7718765"/>
              <a:gd name="connsiteY806" fmla="*/ 5006734 h 5645489"/>
              <a:gd name="connsiteX807" fmla="*/ 3789364 w 7718765"/>
              <a:gd name="connsiteY807" fmla="*/ 5009478 h 5645489"/>
              <a:gd name="connsiteX808" fmla="*/ 3795009 w 7718765"/>
              <a:gd name="connsiteY808" fmla="*/ 5012221 h 5645489"/>
              <a:gd name="connsiteX809" fmla="*/ 3799553 w 7718765"/>
              <a:gd name="connsiteY809" fmla="*/ 5014429 h 5645489"/>
              <a:gd name="connsiteX810" fmla="*/ 3798176 w 7718765"/>
              <a:gd name="connsiteY810" fmla="*/ 4996165 h 5645489"/>
              <a:gd name="connsiteX811" fmla="*/ 3797279 w 7718765"/>
              <a:gd name="connsiteY811" fmla="*/ 4984742 h 5645489"/>
              <a:gd name="connsiteX812" fmla="*/ 3813858 w 7718765"/>
              <a:gd name="connsiteY812" fmla="*/ 4974716 h 5645489"/>
              <a:gd name="connsiteX813" fmla="*/ 3803127 w 7718765"/>
              <a:gd name="connsiteY813" fmla="*/ 4980673 h 5645489"/>
              <a:gd name="connsiteX814" fmla="*/ 3800656 w 7718765"/>
              <a:gd name="connsiteY814" fmla="*/ 4982044 h 5645489"/>
              <a:gd name="connsiteX815" fmla="*/ 3813865 w 7718765"/>
              <a:gd name="connsiteY815" fmla="*/ 4974712 h 5645489"/>
              <a:gd name="connsiteX816" fmla="*/ 464561 w 7718765"/>
              <a:gd name="connsiteY816" fmla="*/ 4962523 h 5645489"/>
              <a:gd name="connsiteX817" fmla="*/ 464561 w 7718765"/>
              <a:gd name="connsiteY817" fmla="*/ 4962707 h 5645489"/>
              <a:gd name="connsiteX818" fmla="*/ 467210 w 7718765"/>
              <a:gd name="connsiteY818" fmla="*/ 4965270 h 5645489"/>
              <a:gd name="connsiteX819" fmla="*/ 467210 w 7718765"/>
              <a:gd name="connsiteY819" fmla="*/ 4965161 h 5645489"/>
              <a:gd name="connsiteX820" fmla="*/ 4365803 w 7718765"/>
              <a:gd name="connsiteY820" fmla="*/ 4957345 h 5645489"/>
              <a:gd name="connsiteX821" fmla="*/ 4368634 w 7718765"/>
              <a:gd name="connsiteY821" fmla="*/ 4962796 h 5645489"/>
              <a:gd name="connsiteX822" fmla="*/ 4362972 w 7718765"/>
              <a:gd name="connsiteY822" fmla="*/ 4968294 h 5645489"/>
              <a:gd name="connsiteX823" fmla="*/ 4357309 w 7718765"/>
              <a:gd name="connsiteY823" fmla="*/ 4965545 h 5645489"/>
              <a:gd name="connsiteX824" fmla="*/ 4362972 w 7718765"/>
              <a:gd name="connsiteY824" fmla="*/ 4960047 h 5645489"/>
              <a:gd name="connsiteX825" fmla="*/ 4365803 w 7718765"/>
              <a:gd name="connsiteY825" fmla="*/ 4957345 h 5645489"/>
              <a:gd name="connsiteX826" fmla="*/ 463163 w 7718765"/>
              <a:gd name="connsiteY826" fmla="*/ 4954529 h 5645489"/>
              <a:gd name="connsiteX827" fmla="*/ 464209 w 7718765"/>
              <a:gd name="connsiteY827" fmla="*/ 4956558 h 5645489"/>
              <a:gd name="connsiteX828" fmla="*/ 464412 w 7718765"/>
              <a:gd name="connsiteY828" fmla="*/ 4956950 h 5645489"/>
              <a:gd name="connsiteX829" fmla="*/ 464412 w 7718765"/>
              <a:gd name="connsiteY829" fmla="*/ 4956909 h 5645489"/>
              <a:gd name="connsiteX830" fmla="*/ 4524147 w 7718765"/>
              <a:gd name="connsiteY830" fmla="*/ 4949098 h 5645489"/>
              <a:gd name="connsiteX831" fmla="*/ 4535473 w 7718765"/>
              <a:gd name="connsiteY831" fmla="*/ 4951847 h 5645489"/>
              <a:gd name="connsiteX832" fmla="*/ 4532642 w 7718765"/>
              <a:gd name="connsiteY832" fmla="*/ 4962796 h 5645489"/>
              <a:gd name="connsiteX833" fmla="*/ 4543967 w 7718765"/>
              <a:gd name="connsiteY833" fmla="*/ 4968294 h 5645489"/>
              <a:gd name="connsiteX834" fmla="*/ 4552461 w 7718765"/>
              <a:gd name="connsiteY834" fmla="*/ 4973793 h 5645489"/>
              <a:gd name="connsiteX835" fmla="*/ 4563733 w 7718765"/>
              <a:gd name="connsiteY835" fmla="*/ 4979243 h 5645489"/>
              <a:gd name="connsiteX836" fmla="*/ 4569396 w 7718765"/>
              <a:gd name="connsiteY836" fmla="*/ 4990240 h 5645489"/>
              <a:gd name="connsiteX837" fmla="*/ 4560956 w 7718765"/>
              <a:gd name="connsiteY837" fmla="*/ 4995691 h 5645489"/>
              <a:gd name="connsiteX838" fmla="*/ 4552461 w 7718765"/>
              <a:gd name="connsiteY838" fmla="*/ 4987491 h 5645489"/>
              <a:gd name="connsiteX839" fmla="*/ 4549630 w 7718765"/>
              <a:gd name="connsiteY839" fmla="*/ 4990240 h 5645489"/>
              <a:gd name="connsiteX840" fmla="*/ 4558123 w 7718765"/>
              <a:gd name="connsiteY840" fmla="*/ 4998440 h 5645489"/>
              <a:gd name="connsiteX841" fmla="*/ 4560956 w 7718765"/>
              <a:gd name="connsiteY841" fmla="*/ 5003938 h 5645489"/>
              <a:gd name="connsiteX842" fmla="*/ 4555293 w 7718765"/>
              <a:gd name="connsiteY842" fmla="*/ 5006688 h 5645489"/>
              <a:gd name="connsiteX843" fmla="*/ 4532642 w 7718765"/>
              <a:gd name="connsiteY843" fmla="*/ 5006688 h 5645489"/>
              <a:gd name="connsiteX844" fmla="*/ 4521316 w 7718765"/>
              <a:gd name="connsiteY844" fmla="*/ 5006688 h 5645489"/>
              <a:gd name="connsiteX845" fmla="*/ 4515653 w 7718765"/>
              <a:gd name="connsiteY845" fmla="*/ 5003938 h 5645489"/>
              <a:gd name="connsiteX846" fmla="*/ 4510044 w 7718765"/>
              <a:gd name="connsiteY846" fmla="*/ 5001189 h 5645489"/>
              <a:gd name="connsiteX847" fmla="*/ 4515653 w 7718765"/>
              <a:gd name="connsiteY847" fmla="*/ 4995691 h 5645489"/>
              <a:gd name="connsiteX848" fmla="*/ 4518485 w 7718765"/>
              <a:gd name="connsiteY848" fmla="*/ 4990240 h 5645489"/>
              <a:gd name="connsiteX849" fmla="*/ 4524147 w 7718765"/>
              <a:gd name="connsiteY849" fmla="*/ 4984742 h 5645489"/>
              <a:gd name="connsiteX850" fmla="*/ 4524147 w 7718765"/>
              <a:gd name="connsiteY850" fmla="*/ 4976542 h 5645489"/>
              <a:gd name="connsiteX851" fmla="*/ 4515653 w 7718765"/>
              <a:gd name="connsiteY851" fmla="*/ 4979243 h 5645489"/>
              <a:gd name="connsiteX852" fmla="*/ 4510044 w 7718765"/>
              <a:gd name="connsiteY852" fmla="*/ 4984742 h 5645489"/>
              <a:gd name="connsiteX853" fmla="*/ 4504381 w 7718765"/>
              <a:gd name="connsiteY853" fmla="*/ 4992989 h 5645489"/>
              <a:gd name="connsiteX854" fmla="*/ 4495887 w 7718765"/>
              <a:gd name="connsiteY854" fmla="*/ 4998440 h 5645489"/>
              <a:gd name="connsiteX855" fmla="*/ 4487393 w 7718765"/>
              <a:gd name="connsiteY855" fmla="*/ 4995691 h 5645489"/>
              <a:gd name="connsiteX856" fmla="*/ 4481730 w 7718765"/>
              <a:gd name="connsiteY856" fmla="*/ 4995691 h 5645489"/>
              <a:gd name="connsiteX857" fmla="*/ 4470404 w 7718765"/>
              <a:gd name="connsiteY857" fmla="*/ 4990240 h 5645489"/>
              <a:gd name="connsiteX858" fmla="*/ 4467573 w 7718765"/>
              <a:gd name="connsiteY858" fmla="*/ 4981993 h 5645489"/>
              <a:gd name="connsiteX859" fmla="*/ 4478899 w 7718765"/>
              <a:gd name="connsiteY859" fmla="*/ 4976542 h 5645489"/>
              <a:gd name="connsiteX860" fmla="*/ 4487393 w 7718765"/>
              <a:gd name="connsiteY860" fmla="*/ 4973793 h 5645489"/>
              <a:gd name="connsiteX861" fmla="*/ 4495887 w 7718765"/>
              <a:gd name="connsiteY861" fmla="*/ 4971043 h 5645489"/>
              <a:gd name="connsiteX862" fmla="*/ 4498718 w 7718765"/>
              <a:gd name="connsiteY862" fmla="*/ 4965545 h 5645489"/>
              <a:gd name="connsiteX863" fmla="*/ 4504381 w 7718765"/>
              <a:gd name="connsiteY863" fmla="*/ 4962796 h 5645489"/>
              <a:gd name="connsiteX864" fmla="*/ 4504381 w 7718765"/>
              <a:gd name="connsiteY864" fmla="*/ 4957345 h 5645489"/>
              <a:gd name="connsiteX865" fmla="*/ 4510044 w 7718765"/>
              <a:gd name="connsiteY865" fmla="*/ 4951847 h 5645489"/>
              <a:gd name="connsiteX866" fmla="*/ 4524147 w 7718765"/>
              <a:gd name="connsiteY866" fmla="*/ 4949098 h 5645489"/>
              <a:gd name="connsiteX867" fmla="*/ 3662276 w 7718765"/>
              <a:gd name="connsiteY867" fmla="*/ 4940893 h 5645489"/>
              <a:gd name="connsiteX868" fmla="*/ 3665099 w 7718765"/>
              <a:gd name="connsiteY868" fmla="*/ 4946379 h 5645489"/>
              <a:gd name="connsiteX869" fmla="*/ 3662276 w 7718765"/>
              <a:gd name="connsiteY869" fmla="*/ 4940893 h 5645489"/>
              <a:gd name="connsiteX870" fmla="*/ 461579 w 7718765"/>
              <a:gd name="connsiteY870" fmla="*/ 4937743 h 5645489"/>
              <a:gd name="connsiteX871" fmla="*/ 461742 w 7718765"/>
              <a:gd name="connsiteY871" fmla="*/ 4938061 h 5645489"/>
              <a:gd name="connsiteX872" fmla="*/ 467210 w 7718765"/>
              <a:gd name="connsiteY872" fmla="*/ 4940717 h 5645489"/>
              <a:gd name="connsiteX873" fmla="*/ 467210 w 7718765"/>
              <a:gd name="connsiteY873" fmla="*/ 4940459 h 5645489"/>
              <a:gd name="connsiteX874" fmla="*/ 458922 w 7718765"/>
              <a:gd name="connsiteY874" fmla="*/ 4932558 h 5645489"/>
              <a:gd name="connsiteX875" fmla="*/ 458922 w 7718765"/>
              <a:gd name="connsiteY875" fmla="*/ 4932598 h 5645489"/>
              <a:gd name="connsiteX876" fmla="*/ 460055 w 7718765"/>
              <a:gd name="connsiteY876" fmla="*/ 4934791 h 5645489"/>
              <a:gd name="connsiteX877" fmla="*/ 453261 w 7718765"/>
              <a:gd name="connsiteY877" fmla="*/ 4924187 h 5645489"/>
              <a:gd name="connsiteX878" fmla="*/ 453261 w 7718765"/>
              <a:gd name="connsiteY878" fmla="*/ 4924382 h 5645489"/>
              <a:gd name="connsiteX879" fmla="*/ 456092 w 7718765"/>
              <a:gd name="connsiteY879" fmla="*/ 4927114 h 5645489"/>
              <a:gd name="connsiteX880" fmla="*/ 458744 w 7718765"/>
              <a:gd name="connsiteY880" fmla="*/ 4929674 h 5645489"/>
              <a:gd name="connsiteX881" fmla="*/ 458744 w 7718765"/>
              <a:gd name="connsiteY881" fmla="*/ 4929474 h 5645489"/>
              <a:gd name="connsiteX882" fmla="*/ 455910 w 7718765"/>
              <a:gd name="connsiteY882" fmla="*/ 4926742 h 5645489"/>
              <a:gd name="connsiteX883" fmla="*/ 2468062 w 7718765"/>
              <a:gd name="connsiteY883" fmla="*/ 4913228 h 5645489"/>
              <a:gd name="connsiteX884" fmla="*/ 2504840 w 7718765"/>
              <a:gd name="connsiteY884" fmla="*/ 4926979 h 5645489"/>
              <a:gd name="connsiteX885" fmla="*/ 2510509 w 7718765"/>
              <a:gd name="connsiteY885" fmla="*/ 4948922 h 5645489"/>
              <a:gd name="connsiteX886" fmla="*/ 2530283 w 7718765"/>
              <a:gd name="connsiteY886" fmla="*/ 4984546 h 5645489"/>
              <a:gd name="connsiteX887" fmla="*/ 2535950 w 7718765"/>
              <a:gd name="connsiteY887" fmla="*/ 5001004 h 5645489"/>
              <a:gd name="connsiteX888" fmla="*/ 2541619 w 7718765"/>
              <a:gd name="connsiteY888" fmla="*/ 5017461 h 5645489"/>
              <a:gd name="connsiteX889" fmla="*/ 2521780 w 7718765"/>
              <a:gd name="connsiteY889" fmla="*/ 5055935 h 5645489"/>
              <a:gd name="connsiteX890" fmla="*/ 2521780 w 7718765"/>
              <a:gd name="connsiteY890" fmla="*/ 5072393 h 5645489"/>
              <a:gd name="connsiteX891" fmla="*/ 2533117 w 7718765"/>
              <a:gd name="connsiteY891" fmla="*/ 5094337 h 5645489"/>
              <a:gd name="connsiteX892" fmla="*/ 2516113 w 7718765"/>
              <a:gd name="connsiteY892" fmla="*/ 5135446 h 5645489"/>
              <a:gd name="connsiteX893" fmla="*/ 2524614 w 7718765"/>
              <a:gd name="connsiteY893" fmla="*/ 5165655 h 5645489"/>
              <a:gd name="connsiteX894" fmla="*/ 2518947 w 7718765"/>
              <a:gd name="connsiteY894" fmla="*/ 5206765 h 5645489"/>
              <a:gd name="connsiteX895" fmla="*/ 2516113 w 7718765"/>
              <a:gd name="connsiteY895" fmla="*/ 5228708 h 5645489"/>
              <a:gd name="connsiteX896" fmla="*/ 2499173 w 7718765"/>
              <a:gd name="connsiteY896" fmla="*/ 5236973 h 5645489"/>
              <a:gd name="connsiteX897" fmla="*/ 2465227 w 7718765"/>
              <a:gd name="connsiteY897" fmla="*/ 5215029 h 5645489"/>
              <a:gd name="connsiteX898" fmla="*/ 2453956 w 7718765"/>
              <a:gd name="connsiteY898" fmla="*/ 5212251 h 5645489"/>
              <a:gd name="connsiteX899" fmla="*/ 2445453 w 7718765"/>
              <a:gd name="connsiteY899" fmla="*/ 5231487 h 5645489"/>
              <a:gd name="connsiteX900" fmla="*/ 2448288 w 7718765"/>
              <a:gd name="connsiteY900" fmla="*/ 5245166 h 5645489"/>
              <a:gd name="connsiteX901" fmla="*/ 2434117 w 7718765"/>
              <a:gd name="connsiteY901" fmla="*/ 5269889 h 5645489"/>
              <a:gd name="connsiteX902" fmla="*/ 2420012 w 7718765"/>
              <a:gd name="connsiteY902" fmla="*/ 5269889 h 5645489"/>
              <a:gd name="connsiteX903" fmla="*/ 2403007 w 7718765"/>
              <a:gd name="connsiteY903" fmla="*/ 5264403 h 5645489"/>
              <a:gd name="connsiteX904" fmla="*/ 2386068 w 7718765"/>
              <a:gd name="connsiteY904" fmla="*/ 5242459 h 5645489"/>
              <a:gd name="connsiteX905" fmla="*/ 2380399 w 7718765"/>
              <a:gd name="connsiteY905" fmla="*/ 5250652 h 5645489"/>
              <a:gd name="connsiteX906" fmla="*/ 2366294 w 7718765"/>
              <a:gd name="connsiteY906" fmla="*/ 5247945 h 5645489"/>
              <a:gd name="connsiteX907" fmla="*/ 2371897 w 7718765"/>
              <a:gd name="connsiteY907" fmla="*/ 5231487 h 5645489"/>
              <a:gd name="connsiteX908" fmla="*/ 2366294 w 7718765"/>
              <a:gd name="connsiteY908" fmla="*/ 5212251 h 5645489"/>
              <a:gd name="connsiteX909" fmla="*/ 2371897 w 7718765"/>
              <a:gd name="connsiteY909" fmla="*/ 5193085 h 5645489"/>
              <a:gd name="connsiteX910" fmla="*/ 2371897 w 7718765"/>
              <a:gd name="connsiteY910" fmla="*/ 5165655 h 5645489"/>
              <a:gd name="connsiteX911" fmla="*/ 2377565 w 7718765"/>
              <a:gd name="connsiteY911" fmla="*/ 5154683 h 5645489"/>
              <a:gd name="connsiteX912" fmla="*/ 2380399 w 7718765"/>
              <a:gd name="connsiteY912" fmla="*/ 5140932 h 5645489"/>
              <a:gd name="connsiteX913" fmla="*/ 2388901 w 7718765"/>
              <a:gd name="connsiteY913" fmla="*/ 5124475 h 5645489"/>
              <a:gd name="connsiteX914" fmla="*/ 2386068 w 7718765"/>
              <a:gd name="connsiteY914" fmla="*/ 5110795 h 5645489"/>
              <a:gd name="connsiteX915" fmla="*/ 2380399 w 7718765"/>
              <a:gd name="connsiteY915" fmla="*/ 5113502 h 5645489"/>
              <a:gd name="connsiteX916" fmla="*/ 2363459 w 7718765"/>
              <a:gd name="connsiteY916" fmla="*/ 5097045 h 5645489"/>
              <a:gd name="connsiteX917" fmla="*/ 2374731 w 7718765"/>
              <a:gd name="connsiteY917" fmla="*/ 5086072 h 5645489"/>
              <a:gd name="connsiteX918" fmla="*/ 2380399 w 7718765"/>
              <a:gd name="connsiteY918" fmla="*/ 5072393 h 5645489"/>
              <a:gd name="connsiteX919" fmla="*/ 2374731 w 7718765"/>
              <a:gd name="connsiteY919" fmla="*/ 5053156 h 5645489"/>
              <a:gd name="connsiteX920" fmla="*/ 2366294 w 7718765"/>
              <a:gd name="connsiteY920" fmla="*/ 5044891 h 5645489"/>
              <a:gd name="connsiteX921" fmla="*/ 2366294 w 7718765"/>
              <a:gd name="connsiteY921" fmla="*/ 5028434 h 5645489"/>
              <a:gd name="connsiteX922" fmla="*/ 2360625 w 7718765"/>
              <a:gd name="connsiteY922" fmla="*/ 5020240 h 5645489"/>
              <a:gd name="connsiteX923" fmla="*/ 2340786 w 7718765"/>
              <a:gd name="connsiteY923" fmla="*/ 5009269 h 5645489"/>
              <a:gd name="connsiteX924" fmla="*/ 2343620 w 7718765"/>
              <a:gd name="connsiteY924" fmla="*/ 4990031 h 5645489"/>
              <a:gd name="connsiteX925" fmla="*/ 2338017 w 7718765"/>
              <a:gd name="connsiteY925" fmla="*/ 4984546 h 5645489"/>
              <a:gd name="connsiteX926" fmla="*/ 2340786 w 7718765"/>
              <a:gd name="connsiteY926" fmla="*/ 4973574 h 5645489"/>
              <a:gd name="connsiteX927" fmla="*/ 2349289 w 7718765"/>
              <a:gd name="connsiteY927" fmla="*/ 4946144 h 5645489"/>
              <a:gd name="connsiteX928" fmla="*/ 2360625 w 7718765"/>
              <a:gd name="connsiteY928" fmla="*/ 4935171 h 5645489"/>
              <a:gd name="connsiteX929" fmla="*/ 2357791 w 7718765"/>
              <a:gd name="connsiteY929" fmla="*/ 4948922 h 5645489"/>
              <a:gd name="connsiteX930" fmla="*/ 2354957 w 7718765"/>
              <a:gd name="connsiteY930" fmla="*/ 4965380 h 5645489"/>
              <a:gd name="connsiteX931" fmla="*/ 2380399 w 7718765"/>
              <a:gd name="connsiteY931" fmla="*/ 4973574 h 5645489"/>
              <a:gd name="connsiteX932" fmla="*/ 2391735 w 7718765"/>
              <a:gd name="connsiteY932" fmla="*/ 4965380 h 5645489"/>
              <a:gd name="connsiteX933" fmla="*/ 2414343 w 7718765"/>
              <a:gd name="connsiteY933" fmla="*/ 4962601 h 5645489"/>
              <a:gd name="connsiteX934" fmla="*/ 2420012 w 7718765"/>
              <a:gd name="connsiteY934" fmla="*/ 4948922 h 5645489"/>
              <a:gd name="connsiteX935" fmla="*/ 2439786 w 7718765"/>
              <a:gd name="connsiteY935" fmla="*/ 4926979 h 5645489"/>
              <a:gd name="connsiteX936" fmla="*/ 2451122 w 7718765"/>
              <a:gd name="connsiteY936" fmla="*/ 4921492 h 5645489"/>
              <a:gd name="connsiteX937" fmla="*/ 2468062 w 7718765"/>
              <a:gd name="connsiteY937" fmla="*/ 4913228 h 5645489"/>
              <a:gd name="connsiteX938" fmla="*/ 464561 w 7718765"/>
              <a:gd name="connsiteY938" fmla="*/ 4910667 h 5645489"/>
              <a:gd name="connsiteX939" fmla="*/ 464412 w 7718765"/>
              <a:gd name="connsiteY939" fmla="*/ 4910814 h 5645489"/>
              <a:gd name="connsiteX940" fmla="*/ 464412 w 7718765"/>
              <a:gd name="connsiteY940" fmla="*/ 4913024 h 5645489"/>
              <a:gd name="connsiteX941" fmla="*/ 464561 w 7718765"/>
              <a:gd name="connsiteY941" fmla="*/ 4913024 h 5645489"/>
              <a:gd name="connsiteX942" fmla="*/ 447598 w 7718765"/>
              <a:gd name="connsiteY942" fmla="*/ 4907918 h 5645489"/>
              <a:gd name="connsiteX943" fmla="*/ 450417 w 7718765"/>
              <a:gd name="connsiteY943" fmla="*/ 4913417 h 5645489"/>
              <a:gd name="connsiteX944" fmla="*/ 451840 w 7718765"/>
              <a:gd name="connsiteY944" fmla="*/ 4916150 h 5645489"/>
              <a:gd name="connsiteX945" fmla="*/ 453076 w 7718765"/>
              <a:gd name="connsiteY945" fmla="*/ 4918528 h 5645489"/>
              <a:gd name="connsiteX946" fmla="*/ 453076 w 7718765"/>
              <a:gd name="connsiteY946" fmla="*/ 4918488 h 5645489"/>
              <a:gd name="connsiteX947" fmla="*/ 450278 w 7718765"/>
              <a:gd name="connsiteY947" fmla="*/ 4913024 h 5645489"/>
              <a:gd name="connsiteX948" fmla="*/ 447624 w 7718765"/>
              <a:gd name="connsiteY948" fmla="*/ 4907918 h 5645489"/>
              <a:gd name="connsiteX949" fmla="*/ 4365803 w 7718765"/>
              <a:gd name="connsiteY949" fmla="*/ 4883307 h 5645489"/>
              <a:gd name="connsiteX950" fmla="*/ 4377075 w 7718765"/>
              <a:gd name="connsiteY950" fmla="*/ 4886057 h 5645489"/>
              <a:gd name="connsiteX951" fmla="*/ 4379907 w 7718765"/>
              <a:gd name="connsiteY951" fmla="*/ 4891507 h 5645489"/>
              <a:gd name="connsiteX952" fmla="*/ 4379907 w 7718765"/>
              <a:gd name="connsiteY952" fmla="*/ 4897005 h 5645489"/>
              <a:gd name="connsiteX953" fmla="*/ 4368634 w 7718765"/>
              <a:gd name="connsiteY953" fmla="*/ 4905254 h 5645489"/>
              <a:gd name="connsiteX954" fmla="*/ 4368634 w 7718765"/>
              <a:gd name="connsiteY954" fmla="*/ 4910703 h 5645489"/>
              <a:gd name="connsiteX955" fmla="*/ 4357309 w 7718765"/>
              <a:gd name="connsiteY955" fmla="*/ 4913454 h 5645489"/>
              <a:gd name="connsiteX956" fmla="*/ 4354477 w 7718765"/>
              <a:gd name="connsiteY956" fmla="*/ 4910703 h 5645489"/>
              <a:gd name="connsiteX957" fmla="*/ 4351646 w 7718765"/>
              <a:gd name="connsiteY957" fmla="*/ 4899755 h 5645489"/>
              <a:gd name="connsiteX958" fmla="*/ 4348815 w 7718765"/>
              <a:gd name="connsiteY958" fmla="*/ 4894256 h 5645489"/>
              <a:gd name="connsiteX959" fmla="*/ 4354477 w 7718765"/>
              <a:gd name="connsiteY959" fmla="*/ 4886057 h 5645489"/>
              <a:gd name="connsiteX960" fmla="*/ 4365803 w 7718765"/>
              <a:gd name="connsiteY960" fmla="*/ 4883307 h 5645489"/>
              <a:gd name="connsiteX961" fmla="*/ 4394064 w 7718765"/>
              <a:gd name="connsiteY961" fmla="*/ 4880558 h 5645489"/>
              <a:gd name="connsiteX962" fmla="*/ 4399726 w 7718765"/>
              <a:gd name="connsiteY962" fmla="*/ 4883307 h 5645489"/>
              <a:gd name="connsiteX963" fmla="*/ 4396895 w 7718765"/>
              <a:gd name="connsiteY963" fmla="*/ 4891507 h 5645489"/>
              <a:gd name="connsiteX964" fmla="*/ 4391232 w 7718765"/>
              <a:gd name="connsiteY964" fmla="*/ 4897005 h 5645489"/>
              <a:gd name="connsiteX965" fmla="*/ 4391232 w 7718765"/>
              <a:gd name="connsiteY965" fmla="*/ 4899755 h 5645489"/>
              <a:gd name="connsiteX966" fmla="*/ 4396895 w 7718765"/>
              <a:gd name="connsiteY966" fmla="*/ 4907954 h 5645489"/>
              <a:gd name="connsiteX967" fmla="*/ 4394064 w 7718765"/>
              <a:gd name="connsiteY967" fmla="*/ 4910703 h 5645489"/>
              <a:gd name="connsiteX968" fmla="*/ 4385569 w 7718765"/>
              <a:gd name="connsiteY968" fmla="*/ 4913454 h 5645489"/>
              <a:gd name="connsiteX969" fmla="*/ 4382738 w 7718765"/>
              <a:gd name="connsiteY969" fmla="*/ 4910703 h 5645489"/>
              <a:gd name="connsiteX970" fmla="*/ 4379907 w 7718765"/>
              <a:gd name="connsiteY970" fmla="*/ 4902505 h 5645489"/>
              <a:gd name="connsiteX971" fmla="*/ 4385569 w 7718765"/>
              <a:gd name="connsiteY971" fmla="*/ 4897005 h 5645489"/>
              <a:gd name="connsiteX972" fmla="*/ 4385569 w 7718765"/>
              <a:gd name="connsiteY972" fmla="*/ 4891507 h 5645489"/>
              <a:gd name="connsiteX973" fmla="*/ 4388401 w 7718765"/>
              <a:gd name="connsiteY973" fmla="*/ 4886057 h 5645489"/>
              <a:gd name="connsiteX974" fmla="*/ 4394064 w 7718765"/>
              <a:gd name="connsiteY974" fmla="*/ 4880558 h 5645489"/>
              <a:gd name="connsiteX975" fmla="*/ 3660259 w 7718765"/>
              <a:gd name="connsiteY975" fmla="*/ 4850751 h 5645489"/>
              <a:gd name="connsiteX976" fmla="*/ 3659453 w 7718765"/>
              <a:gd name="connsiteY976" fmla="*/ 4853103 h 5645489"/>
              <a:gd name="connsiteX977" fmla="*/ 3659805 w 7718765"/>
              <a:gd name="connsiteY977" fmla="*/ 4852074 h 5645489"/>
              <a:gd name="connsiteX978" fmla="*/ 3851023 w 7718765"/>
              <a:gd name="connsiteY978" fmla="*/ 4850543 h 5645489"/>
              <a:gd name="connsiteX979" fmla="*/ 3850769 w 7718765"/>
              <a:gd name="connsiteY979" fmla="*/ 4850589 h 5645489"/>
              <a:gd name="connsiteX980" fmla="*/ 3850769 w 7718765"/>
              <a:gd name="connsiteY980" fmla="*/ 4857793 h 5645489"/>
              <a:gd name="connsiteX981" fmla="*/ 3850769 w 7718765"/>
              <a:gd name="connsiteY981" fmla="*/ 4858590 h 5645489"/>
              <a:gd name="connsiteX982" fmla="*/ 3851023 w 7718765"/>
              <a:gd name="connsiteY982" fmla="*/ 4858590 h 5645489"/>
              <a:gd name="connsiteX983" fmla="*/ 3851023 w 7718765"/>
              <a:gd name="connsiteY983" fmla="*/ 4852125 h 5645489"/>
              <a:gd name="connsiteX984" fmla="*/ 526776 w 7718765"/>
              <a:gd name="connsiteY984" fmla="*/ 4849993 h 5645489"/>
              <a:gd name="connsiteX985" fmla="*/ 526776 w 7718765"/>
              <a:gd name="connsiteY985" fmla="*/ 4850414 h 5645489"/>
              <a:gd name="connsiteX986" fmla="*/ 529596 w 7718765"/>
              <a:gd name="connsiteY986" fmla="*/ 4853129 h 5645489"/>
              <a:gd name="connsiteX987" fmla="*/ 532438 w 7718765"/>
              <a:gd name="connsiteY987" fmla="*/ 4858628 h 5645489"/>
              <a:gd name="connsiteX988" fmla="*/ 535258 w 7718765"/>
              <a:gd name="connsiteY988" fmla="*/ 4864093 h 5645489"/>
              <a:gd name="connsiteX989" fmla="*/ 537725 w 7718765"/>
              <a:gd name="connsiteY989" fmla="*/ 4871281 h 5645489"/>
              <a:gd name="connsiteX990" fmla="*/ 537964 w 7718765"/>
              <a:gd name="connsiteY990" fmla="*/ 4871976 h 5645489"/>
              <a:gd name="connsiteX991" fmla="*/ 538018 w 7718765"/>
              <a:gd name="connsiteY991" fmla="*/ 4871872 h 5645489"/>
              <a:gd name="connsiteX992" fmla="*/ 535150 w 7718765"/>
              <a:gd name="connsiteY992" fmla="*/ 4863619 h 5645489"/>
              <a:gd name="connsiteX993" fmla="*/ 532351 w 7718765"/>
              <a:gd name="connsiteY993" fmla="*/ 4858154 h 5645489"/>
              <a:gd name="connsiteX994" fmla="*/ 529482 w 7718765"/>
              <a:gd name="connsiteY994" fmla="*/ 4852633 h 5645489"/>
              <a:gd name="connsiteX995" fmla="*/ 3662275 w 7718765"/>
              <a:gd name="connsiteY995" fmla="*/ 4844874 h 5645489"/>
              <a:gd name="connsiteX996" fmla="*/ 3661924 w 7718765"/>
              <a:gd name="connsiteY996" fmla="*/ 4845901 h 5645489"/>
              <a:gd name="connsiteX997" fmla="*/ 3660865 w 7718765"/>
              <a:gd name="connsiteY997" fmla="*/ 4848987 h 5645489"/>
              <a:gd name="connsiteX998" fmla="*/ 3659871 w 7718765"/>
              <a:gd name="connsiteY998" fmla="*/ 4835829 h 5645489"/>
              <a:gd name="connsiteX999" fmla="*/ 3659805 w 7718765"/>
              <a:gd name="connsiteY999" fmla="*/ 4835957 h 5645489"/>
              <a:gd name="connsiteX1000" fmla="*/ 3659453 w 7718765"/>
              <a:gd name="connsiteY1000" fmla="*/ 4836643 h 5645489"/>
              <a:gd name="connsiteX1001" fmla="*/ 3662269 w 7718765"/>
              <a:gd name="connsiteY1001" fmla="*/ 4844851 h 5645489"/>
              <a:gd name="connsiteX1002" fmla="*/ 3660864 w 7718765"/>
              <a:gd name="connsiteY1002" fmla="*/ 4840415 h 5645489"/>
              <a:gd name="connsiteX1003" fmla="*/ 555167 w 7718765"/>
              <a:gd name="connsiteY1003" fmla="*/ 4811691 h 5645489"/>
              <a:gd name="connsiteX1004" fmla="*/ 555040 w 7718765"/>
              <a:gd name="connsiteY1004" fmla="*/ 4812054 h 5645489"/>
              <a:gd name="connsiteX1005" fmla="*/ 557884 w 7718765"/>
              <a:gd name="connsiteY1005" fmla="*/ 4814804 h 5645489"/>
              <a:gd name="connsiteX1006" fmla="*/ 560350 w 7718765"/>
              <a:gd name="connsiteY1006" fmla="*/ 4819586 h 5645489"/>
              <a:gd name="connsiteX1007" fmla="*/ 560523 w 7718765"/>
              <a:gd name="connsiteY1007" fmla="*/ 4819921 h 5645489"/>
              <a:gd name="connsiteX1008" fmla="*/ 560619 w 7718765"/>
              <a:gd name="connsiteY1008" fmla="*/ 4819734 h 5645489"/>
              <a:gd name="connsiteX1009" fmla="*/ 557820 w 7718765"/>
              <a:gd name="connsiteY1009" fmla="*/ 4814270 h 5645489"/>
              <a:gd name="connsiteX1010" fmla="*/ 4394064 w 7718765"/>
              <a:gd name="connsiteY1010" fmla="*/ 4803770 h 5645489"/>
              <a:gd name="connsiteX1011" fmla="*/ 4408221 w 7718765"/>
              <a:gd name="connsiteY1011" fmla="*/ 4803770 h 5645489"/>
              <a:gd name="connsiteX1012" fmla="*/ 4413883 w 7718765"/>
              <a:gd name="connsiteY1012" fmla="*/ 4809270 h 5645489"/>
              <a:gd name="connsiteX1013" fmla="*/ 4396895 w 7718765"/>
              <a:gd name="connsiteY1013" fmla="*/ 4820266 h 5645489"/>
              <a:gd name="connsiteX1014" fmla="*/ 4385569 w 7718765"/>
              <a:gd name="connsiteY1014" fmla="*/ 4814768 h 5645489"/>
              <a:gd name="connsiteX1015" fmla="*/ 4382738 w 7718765"/>
              <a:gd name="connsiteY1015" fmla="*/ 4809270 h 5645489"/>
              <a:gd name="connsiteX1016" fmla="*/ 4394064 w 7718765"/>
              <a:gd name="connsiteY1016" fmla="*/ 4803770 h 5645489"/>
              <a:gd name="connsiteX1017" fmla="*/ 3955600 w 7718765"/>
              <a:gd name="connsiteY1017" fmla="*/ 4795685 h 5645489"/>
              <a:gd name="connsiteX1018" fmla="*/ 3955518 w 7718765"/>
              <a:gd name="connsiteY1018" fmla="*/ 4795715 h 5645489"/>
              <a:gd name="connsiteX1019" fmla="*/ 3947030 w 7718765"/>
              <a:gd name="connsiteY1019" fmla="*/ 4812183 h 5645489"/>
              <a:gd name="connsiteX1020" fmla="*/ 3942426 w 7718765"/>
              <a:gd name="connsiteY1020" fmla="*/ 4818013 h 5645489"/>
              <a:gd name="connsiteX1021" fmla="*/ 3935794 w 7718765"/>
              <a:gd name="connsiteY1021" fmla="*/ 4825797 h 5645489"/>
              <a:gd name="connsiteX1022" fmla="*/ 3935911 w 7718765"/>
              <a:gd name="connsiteY1022" fmla="*/ 4825717 h 5645489"/>
              <a:gd name="connsiteX1023" fmla="*/ 3947184 w 7718765"/>
              <a:gd name="connsiteY1023" fmla="*/ 4812019 h 5645489"/>
              <a:gd name="connsiteX1024" fmla="*/ 3949308 w 7718765"/>
              <a:gd name="connsiteY1024" fmla="*/ 4804826 h 5645489"/>
              <a:gd name="connsiteX1025" fmla="*/ 3653796 w 7718765"/>
              <a:gd name="connsiteY1025" fmla="*/ 4792747 h 5645489"/>
              <a:gd name="connsiteX1026" fmla="*/ 3653796 w 7718765"/>
              <a:gd name="connsiteY1026" fmla="*/ 4792748 h 5645489"/>
              <a:gd name="connsiteX1027" fmla="*/ 3653795 w 7718765"/>
              <a:gd name="connsiteY1027" fmla="*/ 4792748 h 5645489"/>
              <a:gd name="connsiteX1028" fmla="*/ 560868 w 7718765"/>
              <a:gd name="connsiteY1028" fmla="*/ 4789804 h 5645489"/>
              <a:gd name="connsiteX1029" fmla="*/ 560703 w 7718765"/>
              <a:gd name="connsiteY1029" fmla="*/ 4790125 h 5645489"/>
              <a:gd name="connsiteX1030" fmla="*/ 563487 w 7718765"/>
              <a:gd name="connsiteY1030" fmla="*/ 4792840 h 5645489"/>
              <a:gd name="connsiteX1031" fmla="*/ 563487 w 7718765"/>
              <a:gd name="connsiteY1031" fmla="*/ 4792299 h 5645489"/>
              <a:gd name="connsiteX1032" fmla="*/ 4278084 w 7718765"/>
              <a:gd name="connsiteY1032" fmla="*/ 4784622 h 5645489"/>
              <a:gd name="connsiteX1033" fmla="*/ 4292240 w 7718765"/>
              <a:gd name="connsiteY1033" fmla="*/ 4784622 h 5645489"/>
              <a:gd name="connsiteX1034" fmla="*/ 4297903 w 7718765"/>
              <a:gd name="connsiteY1034" fmla="*/ 4790073 h 5645489"/>
              <a:gd name="connsiteX1035" fmla="*/ 4300734 w 7718765"/>
              <a:gd name="connsiteY1035" fmla="*/ 4801070 h 5645489"/>
              <a:gd name="connsiteX1036" fmla="*/ 4295072 w 7718765"/>
              <a:gd name="connsiteY1036" fmla="*/ 4812019 h 5645489"/>
              <a:gd name="connsiteX1037" fmla="*/ 4278084 w 7718765"/>
              <a:gd name="connsiteY1037" fmla="*/ 4817517 h 5645489"/>
              <a:gd name="connsiteX1038" fmla="*/ 4269643 w 7718765"/>
              <a:gd name="connsiteY1038" fmla="*/ 4809270 h 5645489"/>
              <a:gd name="connsiteX1039" fmla="*/ 4266811 w 7718765"/>
              <a:gd name="connsiteY1039" fmla="*/ 4803770 h 5645489"/>
              <a:gd name="connsiteX1040" fmla="*/ 4272474 w 7718765"/>
              <a:gd name="connsiteY1040" fmla="*/ 4790073 h 5645489"/>
              <a:gd name="connsiteX1041" fmla="*/ 4278084 w 7718765"/>
              <a:gd name="connsiteY1041" fmla="*/ 4784622 h 5645489"/>
              <a:gd name="connsiteX1042" fmla="*/ 569184 w 7718765"/>
              <a:gd name="connsiteY1042" fmla="*/ 4759537 h 5645489"/>
              <a:gd name="connsiteX1043" fmla="*/ 569184 w 7718765"/>
              <a:gd name="connsiteY1043" fmla="*/ 4760015 h 5645489"/>
              <a:gd name="connsiteX1044" fmla="*/ 571652 w 7718765"/>
              <a:gd name="connsiteY1044" fmla="*/ 4764796 h 5645489"/>
              <a:gd name="connsiteX1045" fmla="*/ 571914 w 7718765"/>
              <a:gd name="connsiteY1045" fmla="*/ 4765306 h 5645489"/>
              <a:gd name="connsiteX1046" fmla="*/ 571953 w 7718765"/>
              <a:gd name="connsiteY1046" fmla="*/ 4764864 h 5645489"/>
              <a:gd name="connsiteX1047" fmla="*/ 569442 w 7718765"/>
              <a:gd name="connsiteY1047" fmla="*/ 4760034 h 5645489"/>
              <a:gd name="connsiteX1048" fmla="*/ 4043354 w 7718765"/>
              <a:gd name="connsiteY1048" fmla="*/ 4743565 h 5645489"/>
              <a:gd name="connsiteX1049" fmla="*/ 4043277 w 7718765"/>
              <a:gd name="connsiteY1049" fmla="*/ 4743582 h 5645489"/>
              <a:gd name="connsiteX1050" fmla="*/ 4045756 w 7718765"/>
              <a:gd name="connsiteY1050" fmla="*/ 4765185 h 5645489"/>
              <a:gd name="connsiteX1051" fmla="*/ 4046105 w 7718765"/>
              <a:gd name="connsiteY1051" fmla="*/ 4768228 h 5645489"/>
              <a:gd name="connsiteX1052" fmla="*/ 4046175 w 7718765"/>
              <a:gd name="connsiteY1052" fmla="*/ 4768175 h 5645489"/>
              <a:gd name="connsiteX1053" fmla="*/ 4043699 w 7718765"/>
              <a:gd name="connsiteY1053" fmla="*/ 4746566 h 5645489"/>
              <a:gd name="connsiteX1054" fmla="*/ 572004 w 7718765"/>
              <a:gd name="connsiteY1054" fmla="*/ 4742919 h 5645489"/>
              <a:gd name="connsiteX1055" fmla="*/ 572004 w 7718765"/>
              <a:gd name="connsiteY1055" fmla="*/ 4743585 h 5645489"/>
              <a:gd name="connsiteX1056" fmla="*/ 577567 w 7718765"/>
              <a:gd name="connsiteY1056" fmla="*/ 4746252 h 5645489"/>
              <a:gd name="connsiteX1057" fmla="*/ 577620 w 7718765"/>
              <a:gd name="connsiteY1057" fmla="*/ 4745626 h 5645489"/>
              <a:gd name="connsiteX1058" fmla="*/ 569184 w 7718765"/>
              <a:gd name="connsiteY1058" fmla="*/ 4729177 h 5645489"/>
              <a:gd name="connsiteX1059" fmla="*/ 569184 w 7718765"/>
              <a:gd name="connsiteY1059" fmla="*/ 4729187 h 5645489"/>
              <a:gd name="connsiteX1060" fmla="*/ 569184 w 7718765"/>
              <a:gd name="connsiteY1060" fmla="*/ 4729871 h 5645489"/>
              <a:gd name="connsiteX1061" fmla="*/ 571953 w 7718765"/>
              <a:gd name="connsiteY1061" fmla="*/ 4729871 h 5645489"/>
              <a:gd name="connsiteX1062" fmla="*/ 571953 w 7718765"/>
              <a:gd name="connsiteY1062" fmla="*/ 4729177 h 5645489"/>
              <a:gd name="connsiteX1063" fmla="*/ 3635882 w 7718765"/>
              <a:gd name="connsiteY1063" fmla="*/ 4723217 h 5645489"/>
              <a:gd name="connsiteX1064" fmla="*/ 3636131 w 7718765"/>
              <a:gd name="connsiteY1064" fmla="*/ 4723700 h 5645489"/>
              <a:gd name="connsiteX1065" fmla="*/ 3636131 w 7718765"/>
              <a:gd name="connsiteY1065" fmla="*/ 4724867 h 5645489"/>
              <a:gd name="connsiteX1066" fmla="*/ 3636858 w 7718765"/>
              <a:gd name="connsiteY1066" fmla="*/ 4724163 h 5645489"/>
              <a:gd name="connsiteX1067" fmla="*/ 3634025 w 7718765"/>
              <a:gd name="connsiteY1067" fmla="*/ 4717548 h 5645489"/>
              <a:gd name="connsiteX1068" fmla="*/ 3633315 w 7718765"/>
              <a:gd name="connsiteY1068" fmla="*/ 4718237 h 5645489"/>
              <a:gd name="connsiteX1069" fmla="*/ 3634025 w 7718765"/>
              <a:gd name="connsiteY1069" fmla="*/ 4719613 h 5645489"/>
              <a:gd name="connsiteX1070" fmla="*/ 3634025 w 7718765"/>
              <a:gd name="connsiteY1070" fmla="*/ 4718676 h 5645489"/>
              <a:gd name="connsiteX1071" fmla="*/ 3634024 w 7718765"/>
              <a:gd name="connsiteY1071" fmla="*/ 4718675 h 5645489"/>
              <a:gd name="connsiteX1072" fmla="*/ 3634025 w 7718765"/>
              <a:gd name="connsiteY1072" fmla="*/ 4718675 h 5645489"/>
              <a:gd name="connsiteX1073" fmla="*/ 3779284 w 7718765"/>
              <a:gd name="connsiteY1073" fmla="*/ 4710822 h 5645489"/>
              <a:gd name="connsiteX1074" fmla="*/ 3779253 w 7718765"/>
              <a:gd name="connsiteY1074" fmla="*/ 4710882 h 5645489"/>
              <a:gd name="connsiteX1075" fmla="*/ 3786725 w 7718765"/>
              <a:gd name="connsiteY1075" fmla="*/ 4711686 h 5645489"/>
              <a:gd name="connsiteX1076" fmla="*/ 3786985 w 7718765"/>
              <a:gd name="connsiteY1076" fmla="*/ 4711649 h 5645489"/>
              <a:gd name="connsiteX1077" fmla="*/ 3636131 w 7718765"/>
              <a:gd name="connsiteY1077" fmla="*/ 4709037 h 5645489"/>
              <a:gd name="connsiteX1078" fmla="*/ 3636131 w 7718765"/>
              <a:gd name="connsiteY1078" fmla="*/ 4710027 h 5645489"/>
              <a:gd name="connsiteX1079" fmla="*/ 3636131 w 7718765"/>
              <a:gd name="connsiteY1079" fmla="*/ 4711853 h 5645489"/>
              <a:gd name="connsiteX1080" fmla="*/ 3636858 w 7718765"/>
              <a:gd name="connsiteY1080" fmla="*/ 4710445 h 5645489"/>
              <a:gd name="connsiteX1081" fmla="*/ 4184996 w 7718765"/>
              <a:gd name="connsiteY1081" fmla="*/ 4696413 h 5645489"/>
              <a:gd name="connsiteX1082" fmla="*/ 4178699 w 7718765"/>
              <a:gd name="connsiteY1082" fmla="*/ 4698858 h 5645489"/>
              <a:gd name="connsiteX1083" fmla="*/ 4171638 w 7718765"/>
              <a:gd name="connsiteY1083" fmla="*/ 4701598 h 5645489"/>
              <a:gd name="connsiteX1084" fmla="*/ 4143327 w 7718765"/>
              <a:gd name="connsiteY1084" fmla="*/ 4712536 h 5645489"/>
              <a:gd name="connsiteX1085" fmla="*/ 4123549 w 7718765"/>
              <a:gd name="connsiteY1085" fmla="*/ 4718016 h 5645489"/>
              <a:gd name="connsiteX1086" fmla="*/ 4115050 w 7718765"/>
              <a:gd name="connsiteY1086" fmla="*/ 4718016 h 5645489"/>
              <a:gd name="connsiteX1087" fmla="*/ 4108341 w 7718765"/>
              <a:gd name="connsiteY1087" fmla="*/ 4722120 h 5645489"/>
              <a:gd name="connsiteX1088" fmla="*/ 4107691 w 7718765"/>
              <a:gd name="connsiteY1088" fmla="*/ 4722699 h 5645489"/>
              <a:gd name="connsiteX1089" fmla="*/ 4114076 w 7718765"/>
              <a:gd name="connsiteY1089" fmla="*/ 4718784 h 5645489"/>
              <a:gd name="connsiteX1090" fmla="*/ 4122570 w 7718765"/>
              <a:gd name="connsiteY1090" fmla="*/ 4718784 h 5645489"/>
              <a:gd name="connsiteX1091" fmla="*/ 4142337 w 7718765"/>
              <a:gd name="connsiteY1091" fmla="*/ 4713333 h 5645489"/>
              <a:gd name="connsiteX1092" fmla="*/ 4170650 w 7718765"/>
              <a:gd name="connsiteY1092" fmla="*/ 4702336 h 5645489"/>
              <a:gd name="connsiteX1093" fmla="*/ 4184753 w 7718765"/>
              <a:gd name="connsiteY1093" fmla="*/ 4696886 h 5645489"/>
              <a:gd name="connsiteX1094" fmla="*/ 4205571 w 7718765"/>
              <a:gd name="connsiteY1094" fmla="*/ 4679700 h 5645489"/>
              <a:gd name="connsiteX1095" fmla="*/ 4191416 w 7718765"/>
              <a:gd name="connsiteY1095" fmla="*/ 4685180 h 5645489"/>
              <a:gd name="connsiteX1096" fmla="*/ 4191408 w 7718765"/>
              <a:gd name="connsiteY1096" fmla="*/ 4685194 h 5645489"/>
              <a:gd name="connsiteX1097" fmla="*/ 4194310 w 7718765"/>
              <a:gd name="connsiteY1097" fmla="*/ 4683163 h 5645489"/>
              <a:gd name="connsiteX1098" fmla="*/ 4204574 w 7718765"/>
              <a:gd name="connsiteY1098" fmla="*/ 4680438 h 5645489"/>
              <a:gd name="connsiteX1099" fmla="*/ 4218730 w 7718765"/>
              <a:gd name="connsiteY1099" fmla="*/ 4680438 h 5645489"/>
              <a:gd name="connsiteX1100" fmla="*/ 4218984 w 7718765"/>
              <a:gd name="connsiteY1100" fmla="*/ 4679700 h 5645489"/>
              <a:gd name="connsiteX1101" fmla="*/ 4410564 w 7718765"/>
              <a:gd name="connsiteY1101" fmla="*/ 4671172 h 5645489"/>
              <a:gd name="connsiteX1102" fmla="*/ 4403579 w 7718765"/>
              <a:gd name="connsiteY1102" fmla="*/ 4674220 h 5645489"/>
              <a:gd name="connsiteX1103" fmla="*/ 4383769 w 7718765"/>
              <a:gd name="connsiteY1103" fmla="*/ 4679700 h 5645489"/>
              <a:gd name="connsiteX1104" fmla="*/ 4363958 w 7718765"/>
              <a:gd name="connsiteY1104" fmla="*/ 4685180 h 5645489"/>
              <a:gd name="connsiteX1105" fmla="*/ 4349836 w 7718765"/>
              <a:gd name="connsiteY1105" fmla="*/ 4690637 h 5645489"/>
              <a:gd name="connsiteX1106" fmla="*/ 4341336 w 7718765"/>
              <a:gd name="connsiteY1106" fmla="*/ 4696118 h 5645489"/>
              <a:gd name="connsiteX1107" fmla="*/ 4318714 w 7718765"/>
              <a:gd name="connsiteY1107" fmla="*/ 4690637 h 5645489"/>
              <a:gd name="connsiteX1108" fmla="*/ 4290436 w 7718765"/>
              <a:gd name="connsiteY1108" fmla="*/ 4682429 h 5645489"/>
              <a:gd name="connsiteX1109" fmla="*/ 4289454 w 7718765"/>
              <a:gd name="connsiteY1109" fmla="*/ 4683153 h 5645489"/>
              <a:gd name="connsiteX1110" fmla="*/ 4314184 w 7718765"/>
              <a:gd name="connsiteY1110" fmla="*/ 4690356 h 5645489"/>
              <a:gd name="connsiteX1111" fmla="*/ 4317723 w 7718765"/>
              <a:gd name="connsiteY1111" fmla="*/ 4691387 h 5645489"/>
              <a:gd name="connsiteX1112" fmla="*/ 4340321 w 7718765"/>
              <a:gd name="connsiteY1112" fmla="*/ 4696886 h 5645489"/>
              <a:gd name="connsiteX1113" fmla="*/ 4348815 w 7718765"/>
              <a:gd name="connsiteY1113" fmla="*/ 4691387 h 5645489"/>
              <a:gd name="connsiteX1114" fmla="*/ 4362972 w 7718765"/>
              <a:gd name="connsiteY1114" fmla="*/ 4685889 h 5645489"/>
              <a:gd name="connsiteX1115" fmla="*/ 4382738 w 7718765"/>
              <a:gd name="connsiteY1115" fmla="*/ 4680438 h 5645489"/>
              <a:gd name="connsiteX1116" fmla="*/ 4402557 w 7718765"/>
              <a:gd name="connsiteY1116" fmla="*/ 4674940 h 5645489"/>
              <a:gd name="connsiteX1117" fmla="*/ 4409636 w 7718765"/>
              <a:gd name="connsiteY1117" fmla="*/ 4671847 h 5645489"/>
              <a:gd name="connsiteX1118" fmla="*/ 4245159 w 7718765"/>
              <a:gd name="connsiteY1118" fmla="*/ 4668738 h 5645489"/>
              <a:gd name="connsiteX1119" fmla="*/ 4225381 w 7718765"/>
              <a:gd name="connsiteY1119" fmla="*/ 4671491 h 5645489"/>
              <a:gd name="connsiteX1120" fmla="*/ 4224514 w 7718765"/>
              <a:gd name="connsiteY1120" fmla="*/ 4672175 h 5645489"/>
              <a:gd name="connsiteX1121" fmla="*/ 4235318 w 7718765"/>
              <a:gd name="connsiteY1121" fmla="*/ 4670816 h 5645489"/>
              <a:gd name="connsiteX1122" fmla="*/ 4244160 w 7718765"/>
              <a:gd name="connsiteY1122" fmla="*/ 4669441 h 5645489"/>
              <a:gd name="connsiteX1123" fmla="*/ 4252654 w 7718765"/>
              <a:gd name="connsiteY1123" fmla="*/ 4683140 h 5645489"/>
              <a:gd name="connsiteX1124" fmla="*/ 4272474 w 7718765"/>
              <a:gd name="connsiteY1124" fmla="*/ 4694136 h 5645489"/>
              <a:gd name="connsiteX1125" fmla="*/ 4281983 w 7718765"/>
              <a:gd name="connsiteY1125" fmla="*/ 4688638 h 5645489"/>
              <a:gd name="connsiteX1126" fmla="*/ 4282832 w 7718765"/>
              <a:gd name="connsiteY1126" fmla="*/ 4688009 h 5645489"/>
              <a:gd name="connsiteX1127" fmla="*/ 4273470 w 7718765"/>
              <a:gd name="connsiteY1127" fmla="*/ 4693389 h 5645489"/>
              <a:gd name="connsiteX1128" fmla="*/ 4253659 w 7718765"/>
              <a:gd name="connsiteY1128" fmla="*/ 4682429 h 5645489"/>
              <a:gd name="connsiteX1129" fmla="*/ 4245159 w 7718765"/>
              <a:gd name="connsiteY1129" fmla="*/ 4668738 h 5645489"/>
              <a:gd name="connsiteX1130" fmla="*/ 3631201 w 7718765"/>
              <a:gd name="connsiteY1130" fmla="*/ 4665614 h 5645489"/>
              <a:gd name="connsiteX1131" fmla="*/ 3630498 w 7718765"/>
              <a:gd name="connsiteY1131" fmla="*/ 4666294 h 5645489"/>
              <a:gd name="connsiteX1132" fmla="*/ 3627682 w 7718765"/>
              <a:gd name="connsiteY1132" fmla="*/ 4671767 h 5645489"/>
              <a:gd name="connsiteX1133" fmla="*/ 3622050 w 7718765"/>
              <a:gd name="connsiteY1133" fmla="*/ 4677230 h 5645489"/>
              <a:gd name="connsiteX1134" fmla="*/ 3622050 w 7718765"/>
              <a:gd name="connsiteY1134" fmla="*/ 4682692 h 5645489"/>
              <a:gd name="connsiteX1135" fmla="*/ 3624866 w 7718765"/>
              <a:gd name="connsiteY1135" fmla="*/ 4685429 h 5645489"/>
              <a:gd name="connsiteX1136" fmla="*/ 3630498 w 7718765"/>
              <a:gd name="connsiteY1136" fmla="*/ 4688166 h 5645489"/>
              <a:gd name="connsiteX1137" fmla="*/ 3636131 w 7718765"/>
              <a:gd name="connsiteY1137" fmla="*/ 4690903 h 5645489"/>
              <a:gd name="connsiteX1138" fmla="*/ 3636131 w 7718765"/>
              <a:gd name="connsiteY1138" fmla="*/ 4696365 h 5645489"/>
              <a:gd name="connsiteX1139" fmla="*/ 3636131 w 7718765"/>
              <a:gd name="connsiteY1139" fmla="*/ 4699102 h 5645489"/>
              <a:gd name="connsiteX1140" fmla="*/ 3633315 w 7718765"/>
              <a:gd name="connsiteY1140" fmla="*/ 4704565 h 5645489"/>
              <a:gd name="connsiteX1141" fmla="*/ 3634332 w 7718765"/>
              <a:gd name="connsiteY1141" fmla="*/ 4705552 h 5645489"/>
              <a:gd name="connsiteX1142" fmla="*/ 3634025 w 7718765"/>
              <a:gd name="connsiteY1142" fmla="*/ 4704959 h 5645489"/>
              <a:gd name="connsiteX1143" fmla="*/ 3634024 w 7718765"/>
              <a:gd name="connsiteY1143" fmla="*/ 4704958 h 5645489"/>
              <a:gd name="connsiteX1144" fmla="*/ 3636858 w 7718765"/>
              <a:gd name="connsiteY1144" fmla="*/ 4699472 h 5645489"/>
              <a:gd name="connsiteX1145" fmla="*/ 3636858 w 7718765"/>
              <a:gd name="connsiteY1145" fmla="*/ 4696728 h 5645489"/>
              <a:gd name="connsiteX1146" fmla="*/ 3636858 w 7718765"/>
              <a:gd name="connsiteY1146" fmla="*/ 4691241 h 5645489"/>
              <a:gd name="connsiteX1147" fmla="*/ 3631201 w 7718765"/>
              <a:gd name="connsiteY1147" fmla="*/ 4688497 h 5645489"/>
              <a:gd name="connsiteX1148" fmla="*/ 3625555 w 7718765"/>
              <a:gd name="connsiteY1148" fmla="*/ 4685754 h 5645489"/>
              <a:gd name="connsiteX1149" fmla="*/ 3622732 w 7718765"/>
              <a:gd name="connsiteY1149" fmla="*/ 4683011 h 5645489"/>
              <a:gd name="connsiteX1150" fmla="*/ 3622732 w 7718765"/>
              <a:gd name="connsiteY1150" fmla="*/ 4682325 h 5645489"/>
              <a:gd name="connsiteX1151" fmla="*/ 3622732 w 7718765"/>
              <a:gd name="connsiteY1151" fmla="*/ 4680268 h 5645489"/>
              <a:gd name="connsiteX1152" fmla="*/ 3622732 w 7718765"/>
              <a:gd name="connsiteY1152" fmla="*/ 4678210 h 5645489"/>
              <a:gd name="connsiteX1153" fmla="*/ 3622732 w 7718765"/>
              <a:gd name="connsiteY1153" fmla="*/ 4677524 h 5645489"/>
              <a:gd name="connsiteX1154" fmla="*/ 3628378 w 7718765"/>
              <a:gd name="connsiteY1154" fmla="*/ 4672038 h 5645489"/>
              <a:gd name="connsiteX1155" fmla="*/ 3631201 w 7718765"/>
              <a:gd name="connsiteY1155" fmla="*/ 4666550 h 5645489"/>
              <a:gd name="connsiteX1156" fmla="*/ 3855537 w 7718765"/>
              <a:gd name="connsiteY1156" fmla="*/ 4663857 h 5645489"/>
              <a:gd name="connsiteX1157" fmla="*/ 3855399 w 7718765"/>
              <a:gd name="connsiteY1157" fmla="*/ 4664838 h 5645489"/>
              <a:gd name="connsiteX1158" fmla="*/ 3855463 w 7718765"/>
              <a:gd name="connsiteY1158" fmla="*/ 4664746 h 5645489"/>
              <a:gd name="connsiteX1159" fmla="*/ 1571322 w 7718765"/>
              <a:gd name="connsiteY1159" fmla="*/ 4661509 h 5645489"/>
              <a:gd name="connsiteX1160" fmla="*/ 1574180 w 7718765"/>
              <a:gd name="connsiteY1160" fmla="*/ 4661509 h 5645489"/>
              <a:gd name="connsiteX1161" fmla="*/ 1574180 w 7718765"/>
              <a:gd name="connsiteY1161" fmla="*/ 4664244 h 5645489"/>
              <a:gd name="connsiteX1162" fmla="*/ 1576972 w 7718765"/>
              <a:gd name="connsiteY1162" fmla="*/ 4666979 h 5645489"/>
              <a:gd name="connsiteX1163" fmla="*/ 1574180 w 7718765"/>
              <a:gd name="connsiteY1163" fmla="*/ 4666979 h 5645489"/>
              <a:gd name="connsiteX1164" fmla="*/ 1571322 w 7718765"/>
              <a:gd name="connsiteY1164" fmla="*/ 4666979 h 5645489"/>
              <a:gd name="connsiteX1165" fmla="*/ 1571322 w 7718765"/>
              <a:gd name="connsiteY1165" fmla="*/ 4661509 h 5645489"/>
              <a:gd name="connsiteX1166" fmla="*/ 4430903 w 7718765"/>
              <a:gd name="connsiteY1166" fmla="*/ 4661093 h 5645489"/>
              <a:gd name="connsiteX1167" fmla="*/ 4423725 w 7718765"/>
              <a:gd name="connsiteY1167" fmla="*/ 4665325 h 5645489"/>
              <a:gd name="connsiteX1168" fmla="*/ 4417702 w 7718765"/>
              <a:gd name="connsiteY1168" fmla="*/ 4666010 h 5645489"/>
              <a:gd name="connsiteX1169" fmla="*/ 4416772 w 7718765"/>
              <a:gd name="connsiteY1169" fmla="*/ 4666685 h 5645489"/>
              <a:gd name="connsiteX1170" fmla="*/ 4422685 w 7718765"/>
              <a:gd name="connsiteY1170" fmla="*/ 4666010 h 5645489"/>
              <a:gd name="connsiteX1171" fmla="*/ 4430818 w 7718765"/>
              <a:gd name="connsiteY1171" fmla="*/ 4661241 h 5645489"/>
              <a:gd name="connsiteX1172" fmla="*/ 3839463 w 7718765"/>
              <a:gd name="connsiteY1172" fmla="*/ 4655816 h 5645489"/>
              <a:gd name="connsiteX1173" fmla="*/ 3842281 w 7718765"/>
              <a:gd name="connsiteY1173" fmla="*/ 4661266 h 5645489"/>
              <a:gd name="connsiteX1174" fmla="*/ 3845115 w 7718765"/>
              <a:gd name="connsiteY1174" fmla="*/ 4661266 h 5645489"/>
              <a:gd name="connsiteX1175" fmla="*/ 3852896 w 7718765"/>
              <a:gd name="connsiteY1175" fmla="*/ 4668473 h 5645489"/>
              <a:gd name="connsiteX1176" fmla="*/ 3854184 w 7718765"/>
              <a:gd name="connsiteY1176" fmla="*/ 4666604 h 5645489"/>
              <a:gd name="connsiteX1177" fmla="*/ 3849971 w 7718765"/>
              <a:gd name="connsiteY1177" fmla="*/ 4665338 h 5645489"/>
              <a:gd name="connsiteX1178" fmla="*/ 3842700 w 7718765"/>
              <a:gd name="connsiteY1178" fmla="*/ 4657615 h 5645489"/>
              <a:gd name="connsiteX1179" fmla="*/ 4476226 w 7718765"/>
              <a:gd name="connsiteY1179" fmla="*/ 4655707 h 5645489"/>
              <a:gd name="connsiteX1180" fmla="*/ 4476067 w 7718765"/>
              <a:gd name="connsiteY1180" fmla="*/ 4655743 h 5645489"/>
              <a:gd name="connsiteX1181" fmla="*/ 4470404 w 7718765"/>
              <a:gd name="connsiteY1181" fmla="*/ 4663991 h 5645489"/>
              <a:gd name="connsiteX1182" fmla="*/ 4464795 w 7718765"/>
              <a:gd name="connsiteY1182" fmla="*/ 4677689 h 5645489"/>
              <a:gd name="connsiteX1183" fmla="*/ 4461963 w 7718765"/>
              <a:gd name="connsiteY1183" fmla="*/ 4694136 h 5645489"/>
              <a:gd name="connsiteX1184" fmla="*/ 4476067 w 7718765"/>
              <a:gd name="connsiteY1184" fmla="*/ 4724282 h 5645489"/>
              <a:gd name="connsiteX1185" fmla="*/ 4463727 w 7718765"/>
              <a:gd name="connsiteY1185" fmla="*/ 4741079 h 5645489"/>
              <a:gd name="connsiteX1186" fmla="*/ 4462355 w 7718765"/>
              <a:gd name="connsiteY1186" fmla="*/ 4742945 h 5645489"/>
              <a:gd name="connsiteX1187" fmla="*/ 4462669 w 7718765"/>
              <a:gd name="connsiteY1187" fmla="*/ 4742642 h 5645489"/>
              <a:gd name="connsiteX1188" fmla="*/ 4476814 w 7718765"/>
              <a:gd name="connsiteY1188" fmla="*/ 4723444 h 5645489"/>
              <a:gd name="connsiteX1189" fmla="*/ 4462669 w 7718765"/>
              <a:gd name="connsiteY1189" fmla="*/ 4693238 h 5645489"/>
              <a:gd name="connsiteX1190" fmla="*/ 4465478 w 7718765"/>
              <a:gd name="connsiteY1190" fmla="*/ 4676806 h 5645489"/>
              <a:gd name="connsiteX1191" fmla="*/ 4471199 w 7718765"/>
              <a:gd name="connsiteY1191" fmla="*/ 4663085 h 5645489"/>
              <a:gd name="connsiteX1192" fmla="*/ 4476112 w 7718765"/>
              <a:gd name="connsiteY1192" fmla="*/ 4655873 h 5645489"/>
              <a:gd name="connsiteX1193" fmla="*/ 3834366 w 7718765"/>
              <a:gd name="connsiteY1193" fmla="*/ 4652982 h 5645489"/>
              <a:gd name="connsiteX1194" fmla="*/ 3833990 w 7718765"/>
              <a:gd name="connsiteY1194" fmla="*/ 4653140 h 5645489"/>
              <a:gd name="connsiteX1195" fmla="*/ 3839130 w 7718765"/>
              <a:gd name="connsiteY1195" fmla="*/ 4655631 h 5645489"/>
              <a:gd name="connsiteX1196" fmla="*/ 3634025 w 7718765"/>
              <a:gd name="connsiteY1196" fmla="*/ 4651942 h 5645489"/>
              <a:gd name="connsiteX1197" fmla="*/ 3633315 w 7718765"/>
              <a:gd name="connsiteY1197" fmla="*/ 4652632 h 5645489"/>
              <a:gd name="connsiteX1198" fmla="*/ 3633315 w 7718765"/>
              <a:gd name="connsiteY1198" fmla="*/ 4658095 h 5645489"/>
              <a:gd name="connsiteX1199" fmla="*/ 3633315 w 7718765"/>
              <a:gd name="connsiteY1199" fmla="*/ 4659009 h 5645489"/>
              <a:gd name="connsiteX1200" fmla="*/ 3634024 w 7718765"/>
              <a:gd name="connsiteY1200" fmla="*/ 4658320 h 5645489"/>
              <a:gd name="connsiteX1201" fmla="*/ 3634024 w 7718765"/>
              <a:gd name="connsiteY1201" fmla="*/ 4652833 h 5645489"/>
              <a:gd name="connsiteX1202" fmla="*/ 3634025 w 7718765"/>
              <a:gd name="connsiteY1202" fmla="*/ 4652833 h 5645489"/>
              <a:gd name="connsiteX1203" fmla="*/ 1579831 w 7718765"/>
              <a:gd name="connsiteY1203" fmla="*/ 4645032 h 5645489"/>
              <a:gd name="connsiteX1204" fmla="*/ 1576972 w 7718765"/>
              <a:gd name="connsiteY1204" fmla="*/ 4647766 h 5645489"/>
              <a:gd name="connsiteX1205" fmla="*/ 1579831 w 7718765"/>
              <a:gd name="connsiteY1205" fmla="*/ 4650501 h 5645489"/>
              <a:gd name="connsiteX1206" fmla="*/ 1576972 w 7718765"/>
              <a:gd name="connsiteY1206" fmla="*/ 4653236 h 5645489"/>
              <a:gd name="connsiteX1207" fmla="*/ 1574180 w 7718765"/>
              <a:gd name="connsiteY1207" fmla="*/ 4653236 h 5645489"/>
              <a:gd name="connsiteX1208" fmla="*/ 1571322 w 7718765"/>
              <a:gd name="connsiteY1208" fmla="*/ 4653236 h 5645489"/>
              <a:gd name="connsiteX1209" fmla="*/ 1571322 w 7718765"/>
              <a:gd name="connsiteY1209" fmla="*/ 4656040 h 5645489"/>
              <a:gd name="connsiteX1210" fmla="*/ 1574180 w 7718765"/>
              <a:gd name="connsiteY1210" fmla="*/ 4658774 h 5645489"/>
              <a:gd name="connsiteX1211" fmla="*/ 1571322 w 7718765"/>
              <a:gd name="connsiteY1211" fmla="*/ 4658774 h 5645489"/>
              <a:gd name="connsiteX1212" fmla="*/ 1568522 w 7718765"/>
              <a:gd name="connsiteY1212" fmla="*/ 4647433 h 5645489"/>
              <a:gd name="connsiteX1213" fmla="*/ 1568300 w 7718765"/>
              <a:gd name="connsiteY1213" fmla="*/ 4647033 h 5645489"/>
              <a:gd name="connsiteX1214" fmla="*/ 1571035 w 7718765"/>
              <a:gd name="connsiteY1214" fmla="*/ 4657857 h 5645489"/>
              <a:gd name="connsiteX1215" fmla="*/ 1571035 w 7718765"/>
              <a:gd name="connsiteY1215" fmla="*/ 4660589 h 5645489"/>
              <a:gd name="connsiteX1216" fmla="*/ 1571035 w 7718765"/>
              <a:gd name="connsiteY1216" fmla="*/ 4666110 h 5645489"/>
              <a:gd name="connsiteX1217" fmla="*/ 1571035 w 7718765"/>
              <a:gd name="connsiteY1217" fmla="*/ 4668842 h 5645489"/>
              <a:gd name="connsiteX1218" fmla="*/ 1568166 w 7718765"/>
              <a:gd name="connsiteY1218" fmla="*/ 4668842 h 5645489"/>
              <a:gd name="connsiteX1219" fmla="*/ 1571035 w 7718765"/>
              <a:gd name="connsiteY1219" fmla="*/ 4671575 h 5645489"/>
              <a:gd name="connsiteX1220" fmla="*/ 1571035 w 7718765"/>
              <a:gd name="connsiteY1220" fmla="*/ 4674307 h 5645489"/>
              <a:gd name="connsiteX1221" fmla="*/ 1571035 w 7718765"/>
              <a:gd name="connsiteY1221" fmla="*/ 4677039 h 5645489"/>
              <a:gd name="connsiteX1222" fmla="*/ 1573834 w 7718765"/>
              <a:gd name="connsiteY1222" fmla="*/ 4677039 h 5645489"/>
              <a:gd name="connsiteX1223" fmla="*/ 1576633 w 7718765"/>
              <a:gd name="connsiteY1223" fmla="*/ 4679827 h 5645489"/>
              <a:gd name="connsiteX1224" fmla="*/ 1579501 w 7718765"/>
              <a:gd name="connsiteY1224" fmla="*/ 4679827 h 5645489"/>
              <a:gd name="connsiteX1225" fmla="*/ 1582300 w 7718765"/>
              <a:gd name="connsiteY1225" fmla="*/ 4679827 h 5645489"/>
              <a:gd name="connsiteX1226" fmla="*/ 1585169 w 7718765"/>
              <a:gd name="connsiteY1226" fmla="*/ 4677039 h 5645489"/>
              <a:gd name="connsiteX1227" fmla="*/ 1585482 w 7718765"/>
              <a:gd name="connsiteY1227" fmla="*/ 4677108 h 5645489"/>
              <a:gd name="connsiteX1228" fmla="*/ 1585482 w 7718765"/>
              <a:gd name="connsiteY1228" fmla="*/ 4675252 h 5645489"/>
              <a:gd name="connsiteX1229" fmla="*/ 1588017 w 7718765"/>
              <a:gd name="connsiteY1229" fmla="*/ 4677678 h 5645489"/>
              <a:gd name="connsiteX1230" fmla="*/ 1588536 w 7718765"/>
              <a:gd name="connsiteY1230" fmla="*/ 4677794 h 5645489"/>
              <a:gd name="connsiteX1231" fmla="*/ 1591131 w 7718765"/>
              <a:gd name="connsiteY1231" fmla="*/ 4675252 h 5645489"/>
              <a:gd name="connsiteX1232" fmla="*/ 1593990 w 7718765"/>
              <a:gd name="connsiteY1232" fmla="*/ 4675252 h 5645489"/>
              <a:gd name="connsiteX1233" fmla="*/ 1596780 w 7718765"/>
              <a:gd name="connsiteY1233" fmla="*/ 4675252 h 5645489"/>
              <a:gd name="connsiteX1234" fmla="*/ 1599640 w 7718765"/>
              <a:gd name="connsiteY1234" fmla="*/ 4675252 h 5645489"/>
              <a:gd name="connsiteX1235" fmla="*/ 1599640 w 7718765"/>
              <a:gd name="connsiteY1235" fmla="*/ 4672449 h 5645489"/>
              <a:gd name="connsiteX1236" fmla="*/ 1599640 w 7718765"/>
              <a:gd name="connsiteY1236" fmla="*/ 4669714 h 5645489"/>
              <a:gd name="connsiteX1237" fmla="*/ 1602431 w 7718765"/>
              <a:gd name="connsiteY1237" fmla="*/ 4672449 h 5645489"/>
              <a:gd name="connsiteX1238" fmla="*/ 1605289 w 7718765"/>
              <a:gd name="connsiteY1238" fmla="*/ 4672449 h 5645489"/>
              <a:gd name="connsiteX1239" fmla="*/ 1605289 w 7718765"/>
              <a:gd name="connsiteY1239" fmla="*/ 4669714 h 5645489"/>
              <a:gd name="connsiteX1240" fmla="*/ 1608081 w 7718765"/>
              <a:gd name="connsiteY1240" fmla="*/ 4669714 h 5645489"/>
              <a:gd name="connsiteX1241" fmla="*/ 1608081 w 7718765"/>
              <a:gd name="connsiteY1241" fmla="*/ 4664244 h 5645489"/>
              <a:gd name="connsiteX1242" fmla="*/ 1608081 w 7718765"/>
              <a:gd name="connsiteY1242" fmla="*/ 4661509 h 5645489"/>
              <a:gd name="connsiteX1243" fmla="*/ 1610940 w 7718765"/>
              <a:gd name="connsiteY1243" fmla="*/ 4661509 h 5645489"/>
              <a:gd name="connsiteX1244" fmla="*/ 1613731 w 7718765"/>
              <a:gd name="connsiteY1244" fmla="*/ 4661509 h 5645489"/>
              <a:gd name="connsiteX1245" fmla="*/ 1616590 w 7718765"/>
              <a:gd name="connsiteY1245" fmla="*/ 4661509 h 5645489"/>
              <a:gd name="connsiteX1246" fmla="*/ 1610940 w 7718765"/>
              <a:gd name="connsiteY1246" fmla="*/ 4658774 h 5645489"/>
              <a:gd name="connsiteX1247" fmla="*/ 1608081 w 7718765"/>
              <a:gd name="connsiteY1247" fmla="*/ 4658774 h 5645489"/>
              <a:gd name="connsiteX1248" fmla="*/ 1608081 w 7718765"/>
              <a:gd name="connsiteY1248" fmla="*/ 4656040 h 5645489"/>
              <a:gd name="connsiteX1249" fmla="*/ 1610940 w 7718765"/>
              <a:gd name="connsiteY1249" fmla="*/ 4656040 h 5645489"/>
              <a:gd name="connsiteX1250" fmla="*/ 1610940 w 7718765"/>
              <a:gd name="connsiteY1250" fmla="*/ 4653236 h 5645489"/>
              <a:gd name="connsiteX1251" fmla="*/ 1608081 w 7718765"/>
              <a:gd name="connsiteY1251" fmla="*/ 4653236 h 5645489"/>
              <a:gd name="connsiteX1252" fmla="*/ 1605289 w 7718765"/>
              <a:gd name="connsiteY1252" fmla="*/ 4653236 h 5645489"/>
              <a:gd name="connsiteX1253" fmla="*/ 1605289 w 7718765"/>
              <a:gd name="connsiteY1253" fmla="*/ 4650501 h 5645489"/>
              <a:gd name="connsiteX1254" fmla="*/ 1602431 w 7718765"/>
              <a:gd name="connsiteY1254" fmla="*/ 4653236 h 5645489"/>
              <a:gd name="connsiteX1255" fmla="*/ 1599640 w 7718765"/>
              <a:gd name="connsiteY1255" fmla="*/ 4653236 h 5645489"/>
              <a:gd name="connsiteX1256" fmla="*/ 1599640 w 7718765"/>
              <a:gd name="connsiteY1256" fmla="*/ 4650501 h 5645489"/>
              <a:gd name="connsiteX1257" fmla="*/ 1596780 w 7718765"/>
              <a:gd name="connsiteY1257" fmla="*/ 4650501 h 5645489"/>
              <a:gd name="connsiteX1258" fmla="*/ 1593990 w 7718765"/>
              <a:gd name="connsiteY1258" fmla="*/ 4650501 h 5645489"/>
              <a:gd name="connsiteX1259" fmla="*/ 1593990 w 7718765"/>
              <a:gd name="connsiteY1259" fmla="*/ 4647766 h 5645489"/>
              <a:gd name="connsiteX1260" fmla="*/ 1591131 w 7718765"/>
              <a:gd name="connsiteY1260" fmla="*/ 4647766 h 5645489"/>
              <a:gd name="connsiteX1261" fmla="*/ 1591131 w 7718765"/>
              <a:gd name="connsiteY1261" fmla="*/ 4645032 h 5645489"/>
              <a:gd name="connsiteX1262" fmla="*/ 1588339 w 7718765"/>
              <a:gd name="connsiteY1262" fmla="*/ 4645032 h 5645489"/>
              <a:gd name="connsiteX1263" fmla="*/ 1585482 w 7718765"/>
              <a:gd name="connsiteY1263" fmla="*/ 4645032 h 5645489"/>
              <a:gd name="connsiteX1264" fmla="*/ 1582690 w 7718765"/>
              <a:gd name="connsiteY1264" fmla="*/ 4645032 h 5645489"/>
              <a:gd name="connsiteX1265" fmla="*/ 1579831 w 7718765"/>
              <a:gd name="connsiteY1265" fmla="*/ 4645032 h 5645489"/>
              <a:gd name="connsiteX1266" fmla="*/ 3642504 w 7718765"/>
              <a:gd name="connsiteY1266" fmla="*/ 4642974 h 5645489"/>
              <a:gd name="connsiteX1267" fmla="*/ 3641753 w 7718765"/>
              <a:gd name="connsiteY1267" fmla="*/ 4644433 h 5645489"/>
              <a:gd name="connsiteX1268" fmla="*/ 3640652 w 7718765"/>
              <a:gd name="connsiteY1268" fmla="*/ 4645503 h 5645489"/>
              <a:gd name="connsiteX1269" fmla="*/ 3642503 w 7718765"/>
              <a:gd name="connsiteY1269" fmla="*/ 4644604 h 5645489"/>
              <a:gd name="connsiteX1270" fmla="*/ 3642504 w 7718765"/>
              <a:gd name="connsiteY1270" fmla="*/ 4644603 h 5645489"/>
              <a:gd name="connsiteX1271" fmla="*/ 3642504 w 7718765"/>
              <a:gd name="connsiteY1271" fmla="*/ 4644602 h 5645489"/>
              <a:gd name="connsiteX1272" fmla="*/ 2484654 w 7718765"/>
              <a:gd name="connsiteY1272" fmla="*/ 4636759 h 5645489"/>
              <a:gd name="connsiteX1273" fmla="*/ 2484654 w 7718765"/>
              <a:gd name="connsiteY1273" fmla="*/ 4669714 h 5645489"/>
              <a:gd name="connsiteX1274" fmla="*/ 2490304 w 7718765"/>
              <a:gd name="connsiteY1274" fmla="*/ 4694464 h 5645489"/>
              <a:gd name="connsiteX1275" fmla="*/ 2493163 w 7718765"/>
              <a:gd name="connsiteY1275" fmla="*/ 4702669 h 5645489"/>
              <a:gd name="connsiteX1276" fmla="*/ 2495954 w 7718765"/>
              <a:gd name="connsiteY1276" fmla="*/ 4708139 h 5645489"/>
              <a:gd name="connsiteX1277" fmla="*/ 2487513 w 7718765"/>
              <a:gd name="connsiteY1277" fmla="*/ 4741093 h 5645489"/>
              <a:gd name="connsiteX1278" fmla="*/ 2498813 w 7718765"/>
              <a:gd name="connsiteY1278" fmla="*/ 4757571 h 5645489"/>
              <a:gd name="connsiteX1279" fmla="*/ 2495954 w 7718765"/>
              <a:gd name="connsiteY1279" fmla="*/ 4771313 h 5645489"/>
              <a:gd name="connsiteX1280" fmla="*/ 2487513 w 7718765"/>
              <a:gd name="connsiteY1280" fmla="*/ 4779518 h 5645489"/>
              <a:gd name="connsiteX1281" fmla="*/ 2479004 w 7718765"/>
              <a:gd name="connsiteY1281" fmla="*/ 4790526 h 5645489"/>
              <a:gd name="connsiteX1282" fmla="*/ 2476213 w 7718765"/>
              <a:gd name="connsiteY1282" fmla="*/ 4795996 h 5645489"/>
              <a:gd name="connsiteX1283" fmla="*/ 2479004 w 7718765"/>
              <a:gd name="connsiteY1283" fmla="*/ 4812473 h 5645489"/>
              <a:gd name="connsiteX1284" fmla="*/ 2479004 w 7718765"/>
              <a:gd name="connsiteY1284" fmla="*/ 4826215 h 5645489"/>
              <a:gd name="connsiteX1285" fmla="*/ 2473353 w 7718765"/>
              <a:gd name="connsiteY1285" fmla="*/ 4845427 h 5645489"/>
              <a:gd name="connsiteX1286" fmla="*/ 2464912 w 7718765"/>
              <a:gd name="connsiteY1286" fmla="*/ 4867375 h 5645489"/>
              <a:gd name="connsiteX1287" fmla="*/ 2459194 w 7718765"/>
              <a:gd name="connsiteY1287" fmla="*/ 4886587 h 5645489"/>
              <a:gd name="connsiteX1288" fmla="*/ 2445104 w 7718765"/>
              <a:gd name="connsiteY1288" fmla="*/ 4881117 h 5645489"/>
              <a:gd name="connsiteX1289" fmla="*/ 2433803 w 7718765"/>
              <a:gd name="connsiteY1289" fmla="*/ 4872844 h 5645489"/>
              <a:gd name="connsiteX1290" fmla="*/ 2425295 w 7718765"/>
              <a:gd name="connsiteY1290" fmla="*/ 4861905 h 5645489"/>
              <a:gd name="connsiteX1291" fmla="*/ 2411135 w 7718765"/>
              <a:gd name="connsiteY1291" fmla="*/ 4856367 h 5645489"/>
              <a:gd name="connsiteX1292" fmla="*/ 2416786 w 7718765"/>
              <a:gd name="connsiteY1292" fmla="*/ 4848162 h 5645489"/>
              <a:gd name="connsiteX1293" fmla="*/ 2422435 w 7718765"/>
              <a:gd name="connsiteY1293" fmla="*/ 4837154 h 5645489"/>
              <a:gd name="connsiteX1294" fmla="*/ 2402694 w 7718765"/>
              <a:gd name="connsiteY1294" fmla="*/ 4831685 h 5645489"/>
              <a:gd name="connsiteX1295" fmla="*/ 2402694 w 7718765"/>
              <a:gd name="connsiteY1295" fmla="*/ 4826215 h 5645489"/>
              <a:gd name="connsiteX1296" fmla="*/ 2411135 w 7718765"/>
              <a:gd name="connsiteY1296" fmla="*/ 4809738 h 5645489"/>
              <a:gd name="connsiteX1297" fmla="*/ 2402694 w 7718765"/>
              <a:gd name="connsiteY1297" fmla="*/ 4809738 h 5645489"/>
              <a:gd name="connsiteX1298" fmla="*/ 2394185 w 7718765"/>
              <a:gd name="connsiteY1298" fmla="*/ 4804269 h 5645489"/>
              <a:gd name="connsiteX1299" fmla="*/ 2402694 w 7718765"/>
              <a:gd name="connsiteY1299" fmla="*/ 4790526 h 5645489"/>
              <a:gd name="connsiteX1300" fmla="*/ 2399835 w 7718765"/>
              <a:gd name="connsiteY1300" fmla="*/ 4776783 h 5645489"/>
              <a:gd name="connsiteX1301" fmla="*/ 2388536 w 7718765"/>
              <a:gd name="connsiteY1301" fmla="*/ 4776783 h 5645489"/>
              <a:gd name="connsiteX1302" fmla="*/ 2397044 w 7718765"/>
              <a:gd name="connsiteY1302" fmla="*/ 4741093 h 5645489"/>
              <a:gd name="connsiteX1303" fmla="*/ 2391394 w 7718765"/>
              <a:gd name="connsiteY1303" fmla="*/ 4730154 h 5645489"/>
              <a:gd name="connsiteX1304" fmla="*/ 2399835 w 7718765"/>
              <a:gd name="connsiteY1304" fmla="*/ 4721880 h 5645489"/>
              <a:gd name="connsiteX1305" fmla="*/ 2411135 w 7718765"/>
              <a:gd name="connsiteY1305" fmla="*/ 4708139 h 5645489"/>
              <a:gd name="connsiteX1306" fmla="*/ 2425295 w 7718765"/>
              <a:gd name="connsiteY1306" fmla="*/ 4697199 h 5645489"/>
              <a:gd name="connsiteX1307" fmla="*/ 2439454 w 7718765"/>
              <a:gd name="connsiteY1307" fmla="*/ 4694464 h 5645489"/>
              <a:gd name="connsiteX1308" fmla="*/ 2447895 w 7718765"/>
              <a:gd name="connsiteY1308" fmla="*/ 4686191 h 5645489"/>
              <a:gd name="connsiteX1309" fmla="*/ 2453546 w 7718765"/>
              <a:gd name="connsiteY1309" fmla="*/ 4683457 h 5645489"/>
              <a:gd name="connsiteX1310" fmla="*/ 2467704 w 7718765"/>
              <a:gd name="connsiteY1310" fmla="*/ 4680722 h 5645489"/>
              <a:gd name="connsiteX1311" fmla="*/ 2473353 w 7718765"/>
              <a:gd name="connsiteY1311" fmla="*/ 4656040 h 5645489"/>
              <a:gd name="connsiteX1312" fmla="*/ 2467704 w 7718765"/>
              <a:gd name="connsiteY1312" fmla="*/ 4642297 h 5645489"/>
              <a:gd name="connsiteX1313" fmla="*/ 2484654 w 7718765"/>
              <a:gd name="connsiteY1313" fmla="*/ 4636759 h 5645489"/>
              <a:gd name="connsiteX1314" fmla="*/ 3487391 w 7718765"/>
              <a:gd name="connsiteY1314" fmla="*/ 4636493 h 5645489"/>
              <a:gd name="connsiteX1315" fmla="*/ 3491709 w 7718765"/>
              <a:gd name="connsiteY1315" fmla="*/ 4638469 h 5645489"/>
              <a:gd name="connsiteX1316" fmla="*/ 3491709 w 7718765"/>
              <a:gd name="connsiteY1316" fmla="*/ 4636493 h 5645489"/>
              <a:gd name="connsiteX1317" fmla="*/ 3488879 w 7718765"/>
              <a:gd name="connsiteY1317" fmla="*/ 4636493 h 5645489"/>
              <a:gd name="connsiteX1318" fmla="*/ 636139 w 7718765"/>
              <a:gd name="connsiteY1318" fmla="*/ 4633582 h 5645489"/>
              <a:gd name="connsiteX1319" fmla="*/ 635981 w 7718765"/>
              <a:gd name="connsiteY1319" fmla="*/ 4633990 h 5645489"/>
              <a:gd name="connsiteX1320" fmla="*/ 637038 w 7718765"/>
              <a:gd name="connsiteY1320" fmla="*/ 4636722 h 5645489"/>
              <a:gd name="connsiteX1321" fmla="*/ 639881 w 7718765"/>
              <a:gd name="connsiteY1321" fmla="*/ 4639472 h 5645489"/>
              <a:gd name="connsiteX1322" fmla="*/ 645543 w 7718765"/>
              <a:gd name="connsiteY1322" fmla="*/ 4636722 h 5645489"/>
              <a:gd name="connsiteX1323" fmla="*/ 654025 w 7718765"/>
              <a:gd name="connsiteY1323" fmla="*/ 4639472 h 5645489"/>
              <a:gd name="connsiteX1324" fmla="*/ 659664 w 7718765"/>
              <a:gd name="connsiteY1324" fmla="*/ 4644937 h 5645489"/>
              <a:gd name="connsiteX1325" fmla="*/ 668145 w 7718765"/>
              <a:gd name="connsiteY1325" fmla="*/ 4650437 h 5645489"/>
              <a:gd name="connsiteX1326" fmla="*/ 673100 w 7718765"/>
              <a:gd name="connsiteY1326" fmla="*/ 4657625 h 5645489"/>
              <a:gd name="connsiteX1327" fmla="*/ 673487 w 7718765"/>
              <a:gd name="connsiteY1327" fmla="*/ 4658185 h 5645489"/>
              <a:gd name="connsiteX1328" fmla="*/ 673828 w 7718765"/>
              <a:gd name="connsiteY1328" fmla="*/ 4657857 h 5645489"/>
              <a:gd name="connsiteX1329" fmla="*/ 668160 w 7718765"/>
              <a:gd name="connsiteY1329" fmla="*/ 4649605 h 5645489"/>
              <a:gd name="connsiteX1330" fmla="*/ 659693 w 7718765"/>
              <a:gd name="connsiteY1330" fmla="*/ 4644140 h 5645489"/>
              <a:gd name="connsiteX1331" fmla="*/ 654026 w 7718765"/>
              <a:gd name="connsiteY1331" fmla="*/ 4638675 h 5645489"/>
              <a:gd name="connsiteX1332" fmla="*/ 645560 w 7718765"/>
              <a:gd name="connsiteY1332" fmla="*/ 4635887 h 5645489"/>
              <a:gd name="connsiteX1333" fmla="*/ 639893 w 7718765"/>
              <a:gd name="connsiteY1333" fmla="*/ 4638675 h 5645489"/>
              <a:gd name="connsiteX1334" fmla="*/ 637024 w 7718765"/>
              <a:gd name="connsiteY1334" fmla="*/ 4635887 h 5645489"/>
              <a:gd name="connsiteX1335" fmla="*/ 3327617 w 7718765"/>
              <a:gd name="connsiteY1335" fmla="*/ 4622182 h 5645489"/>
              <a:gd name="connsiteX1336" fmla="*/ 3333268 w 7718765"/>
              <a:gd name="connsiteY1336" fmla="*/ 4624943 h 5645489"/>
              <a:gd name="connsiteX1337" fmla="*/ 3330442 w 7718765"/>
              <a:gd name="connsiteY1337" fmla="*/ 4627678 h 5645489"/>
              <a:gd name="connsiteX1338" fmla="*/ 3324792 w 7718765"/>
              <a:gd name="connsiteY1338" fmla="*/ 4633173 h 5645489"/>
              <a:gd name="connsiteX1339" fmla="*/ 3316285 w 7718765"/>
              <a:gd name="connsiteY1339" fmla="*/ 4627678 h 5645489"/>
              <a:gd name="connsiteX1340" fmla="*/ 3316285 w 7718765"/>
              <a:gd name="connsiteY1340" fmla="*/ 4624943 h 5645489"/>
              <a:gd name="connsiteX1341" fmla="*/ 3327617 w 7718765"/>
              <a:gd name="connsiteY1341" fmla="*/ 4622182 h 5645489"/>
              <a:gd name="connsiteX1342" fmla="*/ 3885385 w 7718765"/>
              <a:gd name="connsiteY1342" fmla="*/ 4617322 h 5645489"/>
              <a:gd name="connsiteX1343" fmla="*/ 3879051 w 7718765"/>
              <a:gd name="connsiteY1343" fmla="*/ 4622091 h 5645489"/>
              <a:gd name="connsiteX1344" fmla="*/ 3876923 w 7718765"/>
              <a:gd name="connsiteY1344" fmla="*/ 4622777 h 5645489"/>
              <a:gd name="connsiteX1345" fmla="*/ 3877127 w 7718765"/>
              <a:gd name="connsiteY1345" fmla="*/ 4622976 h 5645489"/>
              <a:gd name="connsiteX1346" fmla="*/ 3878888 w 7718765"/>
              <a:gd name="connsiteY1346" fmla="*/ 4622404 h 5645489"/>
              <a:gd name="connsiteX1347" fmla="*/ 3885250 w 7718765"/>
              <a:gd name="connsiteY1347" fmla="*/ 4617583 h 5645489"/>
              <a:gd name="connsiteX1348" fmla="*/ 3658087 w 7718765"/>
              <a:gd name="connsiteY1348" fmla="*/ 4612177 h 5645489"/>
              <a:gd name="connsiteX1349" fmla="*/ 3655835 w 7718765"/>
              <a:gd name="connsiteY1349" fmla="*/ 4614362 h 5645489"/>
              <a:gd name="connsiteX1350" fmla="*/ 3650202 w 7718765"/>
              <a:gd name="connsiteY1350" fmla="*/ 4619825 h 5645489"/>
              <a:gd name="connsiteX1351" fmla="*/ 3653018 w 7718765"/>
              <a:gd name="connsiteY1351" fmla="*/ 4622562 h 5645489"/>
              <a:gd name="connsiteX1352" fmla="*/ 3652666 w 7718765"/>
              <a:gd name="connsiteY1352" fmla="*/ 4623245 h 5645489"/>
              <a:gd name="connsiteX1353" fmla="*/ 3650490 w 7718765"/>
              <a:gd name="connsiteY1353" fmla="*/ 4627474 h 5645489"/>
              <a:gd name="connsiteX1354" fmla="*/ 3652385 w 7718765"/>
              <a:gd name="connsiteY1354" fmla="*/ 4624713 h 5645489"/>
              <a:gd name="connsiteX1355" fmla="*/ 3653796 w 7718765"/>
              <a:gd name="connsiteY1355" fmla="*/ 4622656 h 5645489"/>
              <a:gd name="connsiteX1356" fmla="*/ 3650972 w 7718765"/>
              <a:gd name="connsiteY1356" fmla="*/ 4619913 h 5645489"/>
              <a:gd name="connsiteX1357" fmla="*/ 3922056 w 7718765"/>
              <a:gd name="connsiteY1357" fmla="*/ 4612099 h 5645489"/>
              <a:gd name="connsiteX1358" fmla="*/ 3922054 w 7718765"/>
              <a:gd name="connsiteY1358" fmla="*/ 4612102 h 5645489"/>
              <a:gd name="connsiteX1359" fmla="*/ 3924732 w 7718765"/>
              <a:gd name="connsiteY1359" fmla="*/ 4613255 h 5645489"/>
              <a:gd name="connsiteX1360" fmla="*/ 3924747 w 7718765"/>
              <a:gd name="connsiteY1360" fmla="*/ 4613260 h 5645489"/>
              <a:gd name="connsiteX1361" fmla="*/ 3381391 w 7718765"/>
              <a:gd name="connsiteY1361" fmla="*/ 4611216 h 5645489"/>
              <a:gd name="connsiteX1362" fmla="*/ 3398374 w 7718765"/>
              <a:gd name="connsiteY1362" fmla="*/ 4616685 h 5645489"/>
              <a:gd name="connsiteX1363" fmla="*/ 3409676 w 7718765"/>
              <a:gd name="connsiteY1363" fmla="*/ 4616685 h 5645489"/>
              <a:gd name="connsiteX1364" fmla="*/ 3412532 w 7718765"/>
              <a:gd name="connsiteY1364" fmla="*/ 4616685 h 5645489"/>
              <a:gd name="connsiteX1365" fmla="*/ 3418183 w 7718765"/>
              <a:gd name="connsiteY1365" fmla="*/ 4619447 h 5645489"/>
              <a:gd name="connsiteX1366" fmla="*/ 3421008 w 7718765"/>
              <a:gd name="connsiteY1366" fmla="*/ 4622182 h 5645489"/>
              <a:gd name="connsiteX1367" fmla="*/ 3421008 w 7718765"/>
              <a:gd name="connsiteY1367" fmla="*/ 4624943 h 5645489"/>
              <a:gd name="connsiteX1368" fmla="*/ 3418183 w 7718765"/>
              <a:gd name="connsiteY1368" fmla="*/ 4624943 h 5645489"/>
              <a:gd name="connsiteX1369" fmla="*/ 3412532 w 7718765"/>
              <a:gd name="connsiteY1369" fmla="*/ 4622182 h 5645489"/>
              <a:gd name="connsiteX1370" fmla="*/ 3406851 w 7718765"/>
              <a:gd name="connsiteY1370" fmla="*/ 4622182 h 5645489"/>
              <a:gd name="connsiteX1371" fmla="*/ 3404026 w 7718765"/>
              <a:gd name="connsiteY1371" fmla="*/ 4622182 h 5645489"/>
              <a:gd name="connsiteX1372" fmla="*/ 3395549 w 7718765"/>
              <a:gd name="connsiteY1372" fmla="*/ 4622182 h 5645489"/>
              <a:gd name="connsiteX1373" fmla="*/ 3389868 w 7718765"/>
              <a:gd name="connsiteY1373" fmla="*/ 4619447 h 5645489"/>
              <a:gd name="connsiteX1374" fmla="*/ 3381391 w 7718765"/>
              <a:gd name="connsiteY1374" fmla="*/ 4619447 h 5645489"/>
              <a:gd name="connsiteX1375" fmla="*/ 3375741 w 7718765"/>
              <a:gd name="connsiteY1375" fmla="*/ 4616685 h 5645489"/>
              <a:gd name="connsiteX1376" fmla="*/ 3375741 w 7718765"/>
              <a:gd name="connsiteY1376" fmla="*/ 4613951 h 5645489"/>
              <a:gd name="connsiteX1377" fmla="*/ 3381391 w 7718765"/>
              <a:gd name="connsiteY1377" fmla="*/ 4611216 h 5645489"/>
              <a:gd name="connsiteX1378" fmla="*/ 3232457 w 7718765"/>
              <a:gd name="connsiteY1378" fmla="*/ 4610181 h 5645489"/>
              <a:gd name="connsiteX1379" fmla="*/ 3234226 w 7718765"/>
              <a:gd name="connsiteY1379" fmla="*/ 4611216 h 5645489"/>
              <a:gd name="connsiteX1380" fmla="*/ 3231401 w 7718765"/>
              <a:gd name="connsiteY1380" fmla="*/ 4616685 h 5645489"/>
              <a:gd name="connsiteX1381" fmla="*/ 3228545 w 7718765"/>
              <a:gd name="connsiteY1381" fmla="*/ 4616685 h 5645489"/>
              <a:gd name="connsiteX1382" fmla="*/ 3228545 w 7718765"/>
              <a:gd name="connsiteY1382" fmla="*/ 4611216 h 5645489"/>
              <a:gd name="connsiteX1383" fmla="*/ 3232457 w 7718765"/>
              <a:gd name="connsiteY1383" fmla="*/ 4610181 h 5645489"/>
              <a:gd name="connsiteX1384" fmla="*/ 3661467 w 7718765"/>
              <a:gd name="connsiteY1384" fmla="*/ 4608900 h 5645489"/>
              <a:gd name="connsiteX1385" fmla="*/ 3660291 w 7718765"/>
              <a:gd name="connsiteY1385" fmla="*/ 4610040 h 5645489"/>
              <a:gd name="connsiteX1386" fmla="*/ 3662275 w 7718765"/>
              <a:gd name="connsiteY1386" fmla="*/ 4608939 h 5645489"/>
              <a:gd name="connsiteX1387" fmla="*/ 3662275 w 7718765"/>
              <a:gd name="connsiteY1387" fmla="*/ 4608938 h 5645489"/>
              <a:gd name="connsiteX1388" fmla="*/ 3662276 w 7718765"/>
              <a:gd name="connsiteY1388" fmla="*/ 4608938 h 5645489"/>
              <a:gd name="connsiteX1389" fmla="*/ 3667099 w 7718765"/>
              <a:gd name="connsiteY1389" fmla="*/ 4608938 h 5645489"/>
              <a:gd name="connsiteX1390" fmla="*/ 3667099 w 7718765"/>
              <a:gd name="connsiteY1390" fmla="*/ 4608900 h 5645489"/>
              <a:gd name="connsiteX1391" fmla="*/ 3661467 w 7718765"/>
              <a:gd name="connsiteY1391" fmla="*/ 4608900 h 5645489"/>
              <a:gd name="connsiteX1392" fmla="*/ 3960958 w 7718765"/>
              <a:gd name="connsiteY1392" fmla="*/ 4605586 h 5645489"/>
              <a:gd name="connsiteX1393" fmla="*/ 3960672 w 7718765"/>
              <a:gd name="connsiteY1393" fmla="*/ 4605645 h 5645489"/>
              <a:gd name="connsiteX1394" fmla="*/ 3961187 w 7718765"/>
              <a:gd name="connsiteY1394" fmla="*/ 4606392 h 5645489"/>
              <a:gd name="connsiteX1395" fmla="*/ 3961512 w 7718765"/>
              <a:gd name="connsiteY1395" fmla="*/ 4606392 h 5645489"/>
              <a:gd name="connsiteX1396" fmla="*/ 3977646 w 7718765"/>
              <a:gd name="connsiteY1396" fmla="*/ 4604208 h 5645489"/>
              <a:gd name="connsiteX1397" fmla="*/ 3976782 w 7718765"/>
              <a:gd name="connsiteY1397" fmla="*/ 4605351 h 5645489"/>
              <a:gd name="connsiteX1398" fmla="*/ 3983829 w 7718765"/>
              <a:gd name="connsiteY1398" fmla="*/ 4613598 h 5645489"/>
              <a:gd name="connsiteX1399" fmla="*/ 3992319 w 7718765"/>
              <a:gd name="connsiteY1399" fmla="*/ 4625600 h 5645489"/>
              <a:gd name="connsiteX1400" fmla="*/ 4034788 w 7718765"/>
              <a:gd name="connsiteY1400" fmla="*/ 4644809 h 5645489"/>
              <a:gd name="connsiteX1401" fmla="*/ 4048945 w 7718765"/>
              <a:gd name="connsiteY1401" fmla="*/ 4664018 h 5645489"/>
              <a:gd name="connsiteX1402" fmla="*/ 4065921 w 7718765"/>
              <a:gd name="connsiteY1402" fmla="*/ 4685968 h 5645489"/>
              <a:gd name="connsiteX1403" fmla="*/ 4060268 w 7718765"/>
              <a:gd name="connsiteY1403" fmla="*/ 4705177 h 5645489"/>
              <a:gd name="connsiteX1404" fmla="*/ 4068755 w 7718765"/>
              <a:gd name="connsiteY1404" fmla="*/ 4735348 h 5645489"/>
              <a:gd name="connsiteX1405" fmla="*/ 4068755 w 7718765"/>
              <a:gd name="connsiteY1405" fmla="*/ 4738101 h 5645489"/>
              <a:gd name="connsiteX1406" fmla="*/ 4046462 w 7718765"/>
              <a:gd name="connsiteY1406" fmla="*/ 4742896 h 5645489"/>
              <a:gd name="connsiteX1407" fmla="*/ 4044377 w 7718765"/>
              <a:gd name="connsiteY1407" fmla="*/ 4743345 h 5645489"/>
              <a:gd name="connsiteX1408" fmla="*/ 4067867 w 7718765"/>
              <a:gd name="connsiteY1408" fmla="*/ 4740300 h 5645489"/>
              <a:gd name="connsiteX1409" fmla="*/ 4085762 w 7718765"/>
              <a:gd name="connsiteY1409" fmla="*/ 4737980 h 5645489"/>
              <a:gd name="connsiteX1410" fmla="*/ 4102750 w 7718765"/>
              <a:gd name="connsiteY1410" fmla="*/ 4727031 h 5645489"/>
              <a:gd name="connsiteX1411" fmla="*/ 4103422 w 7718765"/>
              <a:gd name="connsiteY1411" fmla="*/ 4726430 h 5645489"/>
              <a:gd name="connsiteX1412" fmla="*/ 4088893 w 7718765"/>
              <a:gd name="connsiteY1412" fmla="*/ 4735816 h 5645489"/>
              <a:gd name="connsiteX1413" fmla="*/ 4086773 w 7718765"/>
              <a:gd name="connsiteY1413" fmla="*/ 4737185 h 5645489"/>
              <a:gd name="connsiteX1414" fmla="*/ 4069806 w 7718765"/>
              <a:gd name="connsiteY1414" fmla="*/ 4737185 h 5645489"/>
              <a:gd name="connsiteX1415" fmla="*/ 4069806 w 7718765"/>
              <a:gd name="connsiteY1415" fmla="*/ 4734457 h 5645489"/>
              <a:gd name="connsiteX1416" fmla="*/ 4069806 w 7718765"/>
              <a:gd name="connsiteY1416" fmla="*/ 4731705 h 5645489"/>
              <a:gd name="connsiteX1417" fmla="*/ 4066962 w 7718765"/>
              <a:gd name="connsiteY1417" fmla="*/ 4720767 h 5645489"/>
              <a:gd name="connsiteX1418" fmla="*/ 4061307 w 7718765"/>
              <a:gd name="connsiteY1418" fmla="*/ 4704327 h 5645489"/>
              <a:gd name="connsiteX1419" fmla="*/ 4064150 w 7718765"/>
              <a:gd name="connsiteY1419" fmla="*/ 4696118 h 5645489"/>
              <a:gd name="connsiteX1420" fmla="*/ 4066962 w 7718765"/>
              <a:gd name="connsiteY1420" fmla="*/ 4685180 h 5645489"/>
              <a:gd name="connsiteX1421" fmla="*/ 4049995 w 7718765"/>
              <a:gd name="connsiteY1421" fmla="*/ 4663258 h 5645489"/>
              <a:gd name="connsiteX1422" fmla="*/ 4035840 w 7718765"/>
              <a:gd name="connsiteY1422" fmla="*/ 4644112 h 5645489"/>
              <a:gd name="connsiteX1423" fmla="*/ 3993439 w 7718765"/>
              <a:gd name="connsiteY1423" fmla="*/ 4624942 h 5645489"/>
              <a:gd name="connsiteX1424" fmla="*/ 3987784 w 7718765"/>
              <a:gd name="connsiteY1424" fmla="*/ 4616733 h 5645489"/>
              <a:gd name="connsiteX1425" fmla="*/ 3990596 w 7718765"/>
              <a:gd name="connsiteY1425" fmla="*/ 4613982 h 5645489"/>
              <a:gd name="connsiteX1426" fmla="*/ 3984941 w 7718765"/>
              <a:gd name="connsiteY1426" fmla="*/ 4611253 h 5645489"/>
              <a:gd name="connsiteX1427" fmla="*/ 3703699 w 7718765"/>
              <a:gd name="connsiteY1427" fmla="*/ 4603434 h 5645489"/>
              <a:gd name="connsiteX1428" fmla="*/ 3703699 w 7718765"/>
              <a:gd name="connsiteY1428" fmla="*/ 4611630 h 5645489"/>
              <a:gd name="connsiteX1429" fmla="*/ 3703699 w 7718765"/>
              <a:gd name="connsiteY1429" fmla="*/ 4619825 h 5645489"/>
              <a:gd name="connsiteX1430" fmla="*/ 3700883 w 7718765"/>
              <a:gd name="connsiteY1430" fmla="*/ 4619825 h 5645489"/>
              <a:gd name="connsiteX1431" fmla="*/ 3698067 w 7718765"/>
              <a:gd name="connsiteY1431" fmla="*/ 4625298 h 5645489"/>
              <a:gd name="connsiteX1432" fmla="*/ 3689618 w 7718765"/>
              <a:gd name="connsiteY1432" fmla="*/ 4628035 h 5645489"/>
              <a:gd name="connsiteX1433" fmla="*/ 3688914 w 7718765"/>
              <a:gd name="connsiteY1433" fmla="*/ 4628717 h 5645489"/>
              <a:gd name="connsiteX1434" fmla="*/ 3688494 w 7718765"/>
              <a:gd name="connsiteY1434" fmla="*/ 4629126 h 5645489"/>
              <a:gd name="connsiteX1435" fmla="*/ 3690514 w 7718765"/>
              <a:gd name="connsiteY1435" fmla="*/ 4628143 h 5645489"/>
              <a:gd name="connsiteX1436" fmla="*/ 3690515 w 7718765"/>
              <a:gd name="connsiteY1436" fmla="*/ 4628142 h 5645489"/>
              <a:gd name="connsiteX1437" fmla="*/ 3698985 w 7718765"/>
              <a:gd name="connsiteY1437" fmla="*/ 4625399 h 5645489"/>
              <a:gd name="connsiteX1438" fmla="*/ 3701808 w 7718765"/>
              <a:gd name="connsiteY1438" fmla="*/ 4619913 h 5645489"/>
              <a:gd name="connsiteX1439" fmla="*/ 3703857 w 7718765"/>
              <a:gd name="connsiteY1439" fmla="*/ 4619913 h 5645489"/>
              <a:gd name="connsiteX1440" fmla="*/ 3703857 w 7718765"/>
              <a:gd name="connsiteY1440" fmla="*/ 4611791 h 5645489"/>
              <a:gd name="connsiteX1441" fmla="*/ 3703857 w 7718765"/>
              <a:gd name="connsiteY1441" fmla="*/ 4603550 h 5645489"/>
              <a:gd name="connsiteX1442" fmla="*/ 642701 w 7718765"/>
              <a:gd name="connsiteY1442" fmla="*/ 4603005 h 5645489"/>
              <a:gd name="connsiteX1443" fmla="*/ 642701 w 7718765"/>
              <a:gd name="connsiteY1443" fmla="*/ 4603862 h 5645489"/>
              <a:gd name="connsiteX1444" fmla="*/ 645324 w 7718765"/>
              <a:gd name="connsiteY1444" fmla="*/ 4608907 h 5645489"/>
              <a:gd name="connsiteX1445" fmla="*/ 645560 w 7718765"/>
              <a:gd name="connsiteY1445" fmla="*/ 4608452 h 5645489"/>
              <a:gd name="connsiteX1446" fmla="*/ 4437428 w 7718765"/>
              <a:gd name="connsiteY1446" fmla="*/ 4602799 h 5645489"/>
              <a:gd name="connsiteX1447" fmla="*/ 4437513 w 7718765"/>
              <a:gd name="connsiteY1447" fmla="*/ 4603044 h 5645489"/>
              <a:gd name="connsiteX1448" fmla="*/ 4420546 w 7718765"/>
              <a:gd name="connsiteY1448" fmla="*/ 4608524 h 5645489"/>
              <a:gd name="connsiteX1449" fmla="*/ 4420324 w 7718765"/>
              <a:gd name="connsiteY1449" fmla="*/ 4608880 h 5645489"/>
              <a:gd name="connsiteX1450" fmla="*/ 4436481 w 7718765"/>
              <a:gd name="connsiteY1450" fmla="*/ 4603651 h 5645489"/>
              <a:gd name="connsiteX1451" fmla="*/ 4459132 w 7718765"/>
              <a:gd name="connsiteY1451" fmla="*/ 4609149 h 5645489"/>
              <a:gd name="connsiteX1452" fmla="*/ 4476067 w 7718765"/>
              <a:gd name="connsiteY1452" fmla="*/ 4617349 h 5645489"/>
              <a:gd name="connsiteX1453" fmla="*/ 4481730 w 7718765"/>
              <a:gd name="connsiteY1453" fmla="*/ 4633796 h 5645489"/>
              <a:gd name="connsiteX1454" fmla="*/ 4488101 w 7718765"/>
              <a:gd name="connsiteY1454" fmla="*/ 4644426 h 5645489"/>
              <a:gd name="connsiteX1455" fmla="*/ 4490048 w 7718765"/>
              <a:gd name="connsiteY1455" fmla="*/ 4652283 h 5645489"/>
              <a:gd name="connsiteX1456" fmla="*/ 4490959 w 7718765"/>
              <a:gd name="connsiteY1456" fmla="*/ 4652131 h 5645489"/>
              <a:gd name="connsiteX1457" fmla="*/ 4482535 w 7718765"/>
              <a:gd name="connsiteY1457" fmla="*/ 4632879 h 5645489"/>
              <a:gd name="connsiteX1458" fmla="*/ 4476814 w 7718765"/>
              <a:gd name="connsiteY1458" fmla="*/ 4616447 h 5645489"/>
              <a:gd name="connsiteX1459" fmla="*/ 4459862 w 7718765"/>
              <a:gd name="connsiteY1459" fmla="*/ 4608204 h 5645489"/>
              <a:gd name="connsiteX1460" fmla="*/ 4449617 w 7718765"/>
              <a:gd name="connsiteY1460" fmla="*/ 4606502 h 5645489"/>
              <a:gd name="connsiteX1461" fmla="*/ 3436295 w 7718765"/>
              <a:gd name="connsiteY1461" fmla="*/ 4601512 h 5645489"/>
              <a:gd name="connsiteX1462" fmla="*/ 3439757 w 7718765"/>
              <a:gd name="connsiteY1462" fmla="*/ 4602641 h 5645489"/>
              <a:gd name="connsiteX1463" fmla="*/ 3440816 w 7718765"/>
              <a:gd name="connsiteY1463" fmla="*/ 4602985 h 5645489"/>
              <a:gd name="connsiteX1464" fmla="*/ 3446468 w 7718765"/>
              <a:gd name="connsiteY1464" fmla="*/ 4608455 h 5645489"/>
              <a:gd name="connsiteX1465" fmla="*/ 3448966 w 7718765"/>
              <a:gd name="connsiteY1465" fmla="*/ 4613265 h 5645489"/>
              <a:gd name="connsiteX1466" fmla="*/ 3449110 w 7718765"/>
              <a:gd name="connsiteY1466" fmla="*/ 4613540 h 5645489"/>
              <a:gd name="connsiteX1467" fmla="*/ 3446882 w 7718765"/>
              <a:gd name="connsiteY1467" fmla="*/ 4604877 h 5645489"/>
              <a:gd name="connsiteX1468" fmla="*/ 3446529 w 7718765"/>
              <a:gd name="connsiteY1468" fmla="*/ 4603502 h 5645489"/>
              <a:gd name="connsiteX1469" fmla="*/ 3893732 w 7718765"/>
              <a:gd name="connsiteY1469" fmla="*/ 4595500 h 5645489"/>
              <a:gd name="connsiteX1470" fmla="*/ 3889690 w 7718765"/>
              <a:gd name="connsiteY1470" fmla="*/ 4599087 h 5645489"/>
              <a:gd name="connsiteX1471" fmla="*/ 3885434 w 7718765"/>
              <a:gd name="connsiteY1471" fmla="*/ 4600804 h 5645489"/>
              <a:gd name="connsiteX1472" fmla="*/ 3885378 w 7718765"/>
              <a:gd name="connsiteY1472" fmla="*/ 4601079 h 5645489"/>
              <a:gd name="connsiteX1473" fmla="*/ 3889490 w 7718765"/>
              <a:gd name="connsiteY1473" fmla="*/ 4599416 h 5645489"/>
              <a:gd name="connsiteX1474" fmla="*/ 3893732 w 7718765"/>
              <a:gd name="connsiteY1474" fmla="*/ 4595646 h 5645489"/>
              <a:gd name="connsiteX1475" fmla="*/ 3251209 w 7718765"/>
              <a:gd name="connsiteY1475" fmla="*/ 4594728 h 5645489"/>
              <a:gd name="connsiteX1476" fmla="*/ 3254035 w 7718765"/>
              <a:gd name="connsiteY1476" fmla="*/ 4600224 h 5645489"/>
              <a:gd name="connsiteX1477" fmla="*/ 3251209 w 7718765"/>
              <a:gd name="connsiteY1477" fmla="*/ 4602985 h 5645489"/>
              <a:gd name="connsiteX1478" fmla="*/ 3242703 w 7718765"/>
              <a:gd name="connsiteY1478" fmla="*/ 4608455 h 5645489"/>
              <a:gd name="connsiteX1479" fmla="*/ 3239877 w 7718765"/>
              <a:gd name="connsiteY1479" fmla="*/ 4608455 h 5645489"/>
              <a:gd name="connsiteX1480" fmla="*/ 3231401 w 7718765"/>
              <a:gd name="connsiteY1480" fmla="*/ 4602985 h 5645489"/>
              <a:gd name="connsiteX1481" fmla="*/ 3234226 w 7718765"/>
              <a:gd name="connsiteY1481" fmla="*/ 4600224 h 5645489"/>
              <a:gd name="connsiteX1482" fmla="*/ 3239877 w 7718765"/>
              <a:gd name="connsiteY1482" fmla="*/ 4597490 h 5645489"/>
              <a:gd name="connsiteX1483" fmla="*/ 3245528 w 7718765"/>
              <a:gd name="connsiteY1483" fmla="*/ 4597490 h 5645489"/>
              <a:gd name="connsiteX1484" fmla="*/ 3251209 w 7718765"/>
              <a:gd name="connsiteY1484" fmla="*/ 4594728 h 5645489"/>
              <a:gd name="connsiteX1485" fmla="*/ 3714953 w 7718765"/>
              <a:gd name="connsiteY1485" fmla="*/ 4578828 h 5645489"/>
              <a:gd name="connsiteX1486" fmla="*/ 3709331 w 7718765"/>
              <a:gd name="connsiteY1486" fmla="*/ 4587028 h 5645489"/>
              <a:gd name="connsiteX1487" fmla="*/ 3689618 w 7718765"/>
              <a:gd name="connsiteY1487" fmla="*/ 4592490 h 5645489"/>
              <a:gd name="connsiteX1488" fmla="*/ 3689695 w 7718765"/>
              <a:gd name="connsiteY1488" fmla="*/ 4592554 h 5645489"/>
              <a:gd name="connsiteX1489" fmla="*/ 3698538 w 7718765"/>
              <a:gd name="connsiteY1489" fmla="*/ 4588792 h 5645489"/>
              <a:gd name="connsiteX1490" fmla="*/ 3709532 w 7718765"/>
              <a:gd name="connsiteY1490" fmla="*/ 4587081 h 5645489"/>
              <a:gd name="connsiteX1491" fmla="*/ 3712369 w 7718765"/>
              <a:gd name="connsiteY1491" fmla="*/ 4583990 h 5645489"/>
              <a:gd name="connsiteX1492" fmla="*/ 3715195 w 7718765"/>
              <a:gd name="connsiteY1492" fmla="*/ 4578859 h 5645489"/>
              <a:gd name="connsiteX1493" fmla="*/ 3896640 w 7718765"/>
              <a:gd name="connsiteY1493" fmla="*/ 4576272 h 5645489"/>
              <a:gd name="connsiteX1494" fmla="*/ 3894301 w 7718765"/>
              <a:gd name="connsiteY1494" fmla="*/ 4579183 h 5645489"/>
              <a:gd name="connsiteX1495" fmla="*/ 3894296 w 7718765"/>
              <a:gd name="connsiteY1495" fmla="*/ 4579248 h 5645489"/>
              <a:gd name="connsiteX1496" fmla="*/ 3896560 w 7718765"/>
              <a:gd name="connsiteY1496" fmla="*/ 4576426 h 5645489"/>
              <a:gd name="connsiteX1497" fmla="*/ 580419 w 7718765"/>
              <a:gd name="connsiteY1497" fmla="*/ 4572820 h 5645489"/>
              <a:gd name="connsiteX1498" fmla="*/ 574751 w 7718765"/>
              <a:gd name="connsiteY1498" fmla="*/ 4575552 h 5645489"/>
              <a:gd name="connsiteX1499" fmla="*/ 574751 w 7718765"/>
              <a:gd name="connsiteY1499" fmla="*/ 4578285 h 5645489"/>
              <a:gd name="connsiteX1500" fmla="*/ 571953 w 7718765"/>
              <a:gd name="connsiteY1500" fmla="*/ 4586538 h 5645489"/>
              <a:gd name="connsiteX1501" fmla="*/ 563487 w 7718765"/>
              <a:gd name="connsiteY1501" fmla="*/ 4592002 h 5645489"/>
              <a:gd name="connsiteX1502" fmla="*/ 552152 w 7718765"/>
              <a:gd name="connsiteY1502" fmla="*/ 4589270 h 5645489"/>
              <a:gd name="connsiteX1503" fmla="*/ 549283 w 7718765"/>
              <a:gd name="connsiteY1503" fmla="*/ 4589270 h 5645489"/>
              <a:gd name="connsiteX1504" fmla="*/ 546485 w 7718765"/>
              <a:gd name="connsiteY1504" fmla="*/ 4589270 h 5645489"/>
              <a:gd name="connsiteX1505" fmla="*/ 540817 w 7718765"/>
              <a:gd name="connsiteY1505" fmla="*/ 4592002 h 5645489"/>
              <a:gd name="connsiteX1506" fmla="*/ 538018 w 7718765"/>
              <a:gd name="connsiteY1506" fmla="*/ 4586538 h 5645489"/>
              <a:gd name="connsiteX1507" fmla="*/ 532351 w 7718765"/>
              <a:gd name="connsiteY1507" fmla="*/ 4581017 h 5645489"/>
              <a:gd name="connsiteX1508" fmla="*/ 532351 w 7718765"/>
              <a:gd name="connsiteY1508" fmla="*/ 4583749 h 5645489"/>
              <a:gd name="connsiteX1509" fmla="*/ 526683 w 7718765"/>
              <a:gd name="connsiteY1509" fmla="*/ 4586538 h 5645489"/>
              <a:gd name="connsiteX1510" fmla="*/ 523815 w 7718765"/>
              <a:gd name="connsiteY1510" fmla="*/ 4589270 h 5645489"/>
              <a:gd name="connsiteX1511" fmla="*/ 523001 w 7718765"/>
              <a:gd name="connsiteY1511" fmla="*/ 4587131 h 5645489"/>
              <a:gd name="connsiteX1512" fmla="*/ 522891 w 7718765"/>
              <a:gd name="connsiteY1512" fmla="*/ 4587416 h 5645489"/>
              <a:gd name="connsiteX1513" fmla="*/ 523956 w 7718765"/>
              <a:gd name="connsiteY1513" fmla="*/ 4590148 h 5645489"/>
              <a:gd name="connsiteX1514" fmla="*/ 526776 w 7718765"/>
              <a:gd name="connsiteY1514" fmla="*/ 4587433 h 5645489"/>
              <a:gd name="connsiteX1515" fmla="*/ 532438 w 7718765"/>
              <a:gd name="connsiteY1515" fmla="*/ 4584683 h 5645489"/>
              <a:gd name="connsiteX1516" fmla="*/ 532438 w 7718765"/>
              <a:gd name="connsiteY1516" fmla="*/ 4581933 h 5645489"/>
              <a:gd name="connsiteX1517" fmla="*/ 538077 w 7718765"/>
              <a:gd name="connsiteY1517" fmla="*/ 4587433 h 5645489"/>
              <a:gd name="connsiteX1518" fmla="*/ 540920 w 7718765"/>
              <a:gd name="connsiteY1518" fmla="*/ 4592898 h 5645489"/>
              <a:gd name="connsiteX1519" fmla="*/ 546559 w 7718765"/>
              <a:gd name="connsiteY1519" fmla="*/ 4590148 h 5645489"/>
              <a:gd name="connsiteX1520" fmla="*/ 549402 w 7718765"/>
              <a:gd name="connsiteY1520" fmla="*/ 4590148 h 5645489"/>
              <a:gd name="connsiteX1521" fmla="*/ 552221 w 7718765"/>
              <a:gd name="connsiteY1521" fmla="*/ 4590148 h 5645489"/>
              <a:gd name="connsiteX1522" fmla="*/ 563523 w 7718765"/>
              <a:gd name="connsiteY1522" fmla="*/ 4592898 h 5645489"/>
              <a:gd name="connsiteX1523" fmla="*/ 572004 w 7718765"/>
              <a:gd name="connsiteY1523" fmla="*/ 4587433 h 5645489"/>
              <a:gd name="connsiteX1524" fmla="*/ 574847 w 7718765"/>
              <a:gd name="connsiteY1524" fmla="*/ 4579218 h 5645489"/>
              <a:gd name="connsiteX1525" fmla="*/ 574847 w 7718765"/>
              <a:gd name="connsiteY1525" fmla="*/ 4576468 h 5645489"/>
              <a:gd name="connsiteX1526" fmla="*/ 580509 w 7718765"/>
              <a:gd name="connsiteY1526" fmla="*/ 4573718 h 5645489"/>
              <a:gd name="connsiteX1527" fmla="*/ 583329 w 7718765"/>
              <a:gd name="connsiteY1527" fmla="*/ 4576468 h 5645489"/>
              <a:gd name="connsiteX1528" fmla="*/ 588991 w 7718765"/>
              <a:gd name="connsiteY1528" fmla="*/ 4581933 h 5645489"/>
              <a:gd name="connsiteX1529" fmla="*/ 594630 w 7718765"/>
              <a:gd name="connsiteY1529" fmla="*/ 4581933 h 5645489"/>
              <a:gd name="connsiteX1530" fmla="*/ 600292 w 7718765"/>
              <a:gd name="connsiteY1530" fmla="*/ 4581933 h 5645489"/>
              <a:gd name="connsiteX1531" fmla="*/ 603111 w 7718765"/>
              <a:gd name="connsiteY1531" fmla="*/ 4587433 h 5645489"/>
              <a:gd name="connsiteX1532" fmla="*/ 605954 w 7718765"/>
              <a:gd name="connsiteY1532" fmla="*/ 4587433 h 5645489"/>
              <a:gd name="connsiteX1533" fmla="*/ 614436 w 7718765"/>
              <a:gd name="connsiteY1533" fmla="*/ 4590148 h 5645489"/>
              <a:gd name="connsiteX1534" fmla="*/ 617255 w 7718765"/>
              <a:gd name="connsiteY1534" fmla="*/ 4584683 h 5645489"/>
              <a:gd name="connsiteX1535" fmla="*/ 620074 w 7718765"/>
              <a:gd name="connsiteY1535" fmla="*/ 4584683 h 5645489"/>
              <a:gd name="connsiteX1536" fmla="*/ 622918 w 7718765"/>
              <a:gd name="connsiteY1536" fmla="*/ 4590148 h 5645489"/>
              <a:gd name="connsiteX1537" fmla="*/ 625737 w 7718765"/>
              <a:gd name="connsiteY1537" fmla="*/ 4592898 h 5645489"/>
              <a:gd name="connsiteX1538" fmla="*/ 634218 w 7718765"/>
              <a:gd name="connsiteY1538" fmla="*/ 4595648 h 5645489"/>
              <a:gd name="connsiteX1539" fmla="*/ 639881 w 7718765"/>
              <a:gd name="connsiteY1539" fmla="*/ 4592898 h 5645489"/>
              <a:gd name="connsiteX1540" fmla="*/ 642348 w 7718765"/>
              <a:gd name="connsiteY1540" fmla="*/ 4595647 h 5645489"/>
              <a:gd name="connsiteX1541" fmla="*/ 642692 w 7718765"/>
              <a:gd name="connsiteY1541" fmla="*/ 4598325 h 5645489"/>
              <a:gd name="connsiteX1542" fmla="*/ 642692 w 7718765"/>
              <a:gd name="connsiteY1542" fmla="*/ 4597522 h 5645489"/>
              <a:gd name="connsiteX1543" fmla="*/ 639893 w 7718765"/>
              <a:gd name="connsiteY1543" fmla="*/ 4592002 h 5645489"/>
              <a:gd name="connsiteX1544" fmla="*/ 634225 w 7718765"/>
              <a:gd name="connsiteY1544" fmla="*/ 4594734 h 5645489"/>
              <a:gd name="connsiteX1545" fmla="*/ 625689 w 7718765"/>
              <a:gd name="connsiteY1545" fmla="*/ 4592002 h 5645489"/>
              <a:gd name="connsiteX1546" fmla="*/ 622890 w 7718765"/>
              <a:gd name="connsiteY1546" fmla="*/ 4589270 h 5645489"/>
              <a:gd name="connsiteX1547" fmla="*/ 620091 w 7718765"/>
              <a:gd name="connsiteY1547" fmla="*/ 4583749 h 5645489"/>
              <a:gd name="connsiteX1548" fmla="*/ 617223 w 7718765"/>
              <a:gd name="connsiteY1548" fmla="*/ 4583749 h 5645489"/>
              <a:gd name="connsiteX1549" fmla="*/ 614424 w 7718765"/>
              <a:gd name="connsiteY1549" fmla="*/ 4589270 h 5645489"/>
              <a:gd name="connsiteX1550" fmla="*/ 605888 w 7718765"/>
              <a:gd name="connsiteY1550" fmla="*/ 4586538 h 5645489"/>
              <a:gd name="connsiteX1551" fmla="*/ 603089 w 7718765"/>
              <a:gd name="connsiteY1551" fmla="*/ 4586538 h 5645489"/>
              <a:gd name="connsiteX1552" fmla="*/ 600220 w 7718765"/>
              <a:gd name="connsiteY1552" fmla="*/ 4581017 h 5645489"/>
              <a:gd name="connsiteX1553" fmla="*/ 594623 w 7718765"/>
              <a:gd name="connsiteY1553" fmla="*/ 4581017 h 5645489"/>
              <a:gd name="connsiteX1554" fmla="*/ 588955 w 7718765"/>
              <a:gd name="connsiteY1554" fmla="*/ 4581017 h 5645489"/>
              <a:gd name="connsiteX1555" fmla="*/ 583288 w 7718765"/>
              <a:gd name="connsiteY1555" fmla="*/ 4575552 h 5645489"/>
              <a:gd name="connsiteX1556" fmla="*/ 580419 w 7718765"/>
              <a:gd name="connsiteY1556" fmla="*/ 4572820 h 5645489"/>
              <a:gd name="connsiteX1557" fmla="*/ 3726571 w 7718765"/>
              <a:gd name="connsiteY1557" fmla="*/ 4571654 h 5645489"/>
              <a:gd name="connsiteX1558" fmla="*/ 3723402 w 7718765"/>
              <a:gd name="connsiteY1558" fmla="*/ 4576092 h 5645489"/>
              <a:gd name="connsiteX1559" fmla="*/ 3720253 w 7718765"/>
              <a:gd name="connsiteY1559" fmla="*/ 4579491 h 5645489"/>
              <a:gd name="connsiteX1560" fmla="*/ 3720525 w 7718765"/>
              <a:gd name="connsiteY1560" fmla="*/ 4579527 h 5645489"/>
              <a:gd name="connsiteX1561" fmla="*/ 3723717 w 7718765"/>
              <a:gd name="connsiteY1561" fmla="*/ 4576094 h 5645489"/>
              <a:gd name="connsiteX1562" fmla="*/ 3726832 w 7718765"/>
              <a:gd name="connsiteY1562" fmla="*/ 4571739 h 5645489"/>
              <a:gd name="connsiteX1563" fmla="*/ 3736656 w 7718765"/>
              <a:gd name="connsiteY1563" fmla="*/ 4570929 h 5645489"/>
              <a:gd name="connsiteX1564" fmla="*/ 3733601 w 7718765"/>
              <a:gd name="connsiteY1564" fmla="*/ 4572904 h 5645489"/>
              <a:gd name="connsiteX1565" fmla="*/ 3734356 w 7718765"/>
              <a:gd name="connsiteY1565" fmla="*/ 4572660 h 5645489"/>
              <a:gd name="connsiteX1566" fmla="*/ 501214 w 7718765"/>
              <a:gd name="connsiteY1566" fmla="*/ 4570031 h 5645489"/>
              <a:gd name="connsiteX1567" fmla="*/ 495547 w 7718765"/>
              <a:gd name="connsiteY1567" fmla="*/ 4572820 h 5645489"/>
              <a:gd name="connsiteX1568" fmla="*/ 493763 w 7718765"/>
              <a:gd name="connsiteY1568" fmla="*/ 4573844 h 5645489"/>
              <a:gd name="connsiteX1569" fmla="*/ 490402 w 7718765"/>
              <a:gd name="connsiteY1569" fmla="*/ 4572958 h 5645489"/>
              <a:gd name="connsiteX1570" fmla="*/ 490007 w 7718765"/>
              <a:gd name="connsiteY1570" fmla="*/ 4573718 h 5645489"/>
              <a:gd name="connsiteX1571" fmla="*/ 495668 w 7718765"/>
              <a:gd name="connsiteY1571" fmla="*/ 4573718 h 5645489"/>
              <a:gd name="connsiteX1572" fmla="*/ 501331 w 7718765"/>
              <a:gd name="connsiteY1572" fmla="*/ 4571003 h 5645489"/>
              <a:gd name="connsiteX1573" fmla="*/ 506970 w 7718765"/>
              <a:gd name="connsiteY1573" fmla="*/ 4571003 h 5645489"/>
              <a:gd name="connsiteX1574" fmla="*/ 512633 w 7718765"/>
              <a:gd name="connsiteY1574" fmla="*/ 4571003 h 5645489"/>
              <a:gd name="connsiteX1575" fmla="*/ 518294 w 7718765"/>
              <a:gd name="connsiteY1575" fmla="*/ 4573718 h 5645489"/>
              <a:gd name="connsiteX1576" fmla="*/ 522535 w 7718765"/>
              <a:gd name="connsiteY1576" fmla="*/ 4577499 h 5645489"/>
              <a:gd name="connsiteX1577" fmla="*/ 526295 w 7718765"/>
              <a:gd name="connsiteY1577" fmla="*/ 4579023 h 5645489"/>
              <a:gd name="connsiteX1578" fmla="*/ 526325 w 7718765"/>
              <a:gd name="connsiteY1578" fmla="*/ 4578968 h 5645489"/>
              <a:gd name="connsiteX1579" fmla="*/ 526683 w 7718765"/>
              <a:gd name="connsiteY1579" fmla="*/ 4578285 h 5645489"/>
              <a:gd name="connsiteX1580" fmla="*/ 518147 w 7718765"/>
              <a:gd name="connsiteY1580" fmla="*/ 4572820 h 5645489"/>
              <a:gd name="connsiteX1581" fmla="*/ 512480 w 7718765"/>
              <a:gd name="connsiteY1581" fmla="*/ 4570031 h 5645489"/>
              <a:gd name="connsiteX1582" fmla="*/ 506882 w 7718765"/>
              <a:gd name="connsiteY1582" fmla="*/ 4570031 h 5645489"/>
              <a:gd name="connsiteX1583" fmla="*/ 501214 w 7718765"/>
              <a:gd name="connsiteY1583" fmla="*/ 4570031 h 5645489"/>
              <a:gd name="connsiteX1584" fmla="*/ 3743585 w 7718765"/>
              <a:gd name="connsiteY1584" fmla="*/ 4565108 h 5645489"/>
              <a:gd name="connsiteX1585" fmla="*/ 3743705 w 7718765"/>
              <a:gd name="connsiteY1585" fmla="*/ 4565457 h 5645489"/>
              <a:gd name="connsiteX1586" fmla="*/ 3744896 w 7718765"/>
              <a:gd name="connsiteY1586" fmla="*/ 4565687 h 5645489"/>
              <a:gd name="connsiteX1587" fmla="*/ 3745351 w 7718765"/>
              <a:gd name="connsiteY1587" fmla="*/ 4565450 h 5645489"/>
              <a:gd name="connsiteX1588" fmla="*/ 3289766 w 7718765"/>
              <a:gd name="connsiteY1588" fmla="*/ 4563514 h 5645489"/>
              <a:gd name="connsiteX1589" fmla="*/ 3293652 w 7718765"/>
              <a:gd name="connsiteY1589" fmla="*/ 4564539 h 5645489"/>
              <a:gd name="connsiteX1590" fmla="*/ 3299303 w 7718765"/>
              <a:gd name="connsiteY1590" fmla="*/ 4567301 h 5645489"/>
              <a:gd name="connsiteX1591" fmla="*/ 3302157 w 7718765"/>
              <a:gd name="connsiteY1591" fmla="*/ 4567301 h 5645489"/>
              <a:gd name="connsiteX1592" fmla="*/ 3310634 w 7718765"/>
              <a:gd name="connsiteY1592" fmla="*/ 4567301 h 5645489"/>
              <a:gd name="connsiteX1593" fmla="*/ 3324792 w 7718765"/>
              <a:gd name="connsiteY1593" fmla="*/ 4567301 h 5645489"/>
              <a:gd name="connsiteX1594" fmla="*/ 3330442 w 7718765"/>
              <a:gd name="connsiteY1594" fmla="*/ 4567301 h 5645489"/>
              <a:gd name="connsiteX1595" fmla="*/ 3336093 w 7718765"/>
              <a:gd name="connsiteY1595" fmla="*/ 4570035 h 5645489"/>
              <a:gd name="connsiteX1596" fmla="*/ 3341774 w 7718765"/>
              <a:gd name="connsiteY1596" fmla="*/ 4570035 h 5645489"/>
              <a:gd name="connsiteX1597" fmla="*/ 3344600 w 7718765"/>
              <a:gd name="connsiteY1597" fmla="*/ 4570035 h 5645489"/>
              <a:gd name="connsiteX1598" fmla="*/ 3347425 w 7718765"/>
              <a:gd name="connsiteY1598" fmla="*/ 4567301 h 5645489"/>
              <a:gd name="connsiteX1599" fmla="*/ 3353077 w 7718765"/>
              <a:gd name="connsiteY1599" fmla="*/ 4564539 h 5645489"/>
              <a:gd name="connsiteX1600" fmla="*/ 3355902 w 7718765"/>
              <a:gd name="connsiteY1600" fmla="*/ 4564539 h 5645489"/>
              <a:gd name="connsiteX1601" fmla="*/ 3355902 w 7718765"/>
              <a:gd name="connsiteY1601" fmla="*/ 4572797 h 5645489"/>
              <a:gd name="connsiteX1602" fmla="*/ 3355902 w 7718765"/>
              <a:gd name="connsiteY1602" fmla="*/ 4575532 h 5645489"/>
              <a:gd name="connsiteX1603" fmla="*/ 3350251 w 7718765"/>
              <a:gd name="connsiteY1603" fmla="*/ 4578267 h 5645489"/>
              <a:gd name="connsiteX1604" fmla="*/ 3347425 w 7718765"/>
              <a:gd name="connsiteY1604" fmla="*/ 4575532 h 5645489"/>
              <a:gd name="connsiteX1605" fmla="*/ 3344600 w 7718765"/>
              <a:gd name="connsiteY1605" fmla="*/ 4572797 h 5645489"/>
              <a:gd name="connsiteX1606" fmla="*/ 3336093 w 7718765"/>
              <a:gd name="connsiteY1606" fmla="*/ 4575532 h 5645489"/>
              <a:gd name="connsiteX1607" fmla="*/ 3333268 w 7718765"/>
              <a:gd name="connsiteY1607" fmla="*/ 4572797 h 5645489"/>
              <a:gd name="connsiteX1608" fmla="*/ 3324792 w 7718765"/>
              <a:gd name="connsiteY1608" fmla="*/ 4572797 h 5645489"/>
              <a:gd name="connsiteX1609" fmla="*/ 3319111 w 7718765"/>
              <a:gd name="connsiteY1609" fmla="*/ 4572797 h 5645489"/>
              <a:gd name="connsiteX1610" fmla="*/ 3310634 w 7718765"/>
              <a:gd name="connsiteY1610" fmla="*/ 4572797 h 5645489"/>
              <a:gd name="connsiteX1611" fmla="*/ 3302157 w 7718765"/>
              <a:gd name="connsiteY1611" fmla="*/ 4575532 h 5645489"/>
              <a:gd name="connsiteX1612" fmla="*/ 3302157 w 7718765"/>
              <a:gd name="connsiteY1612" fmla="*/ 4578267 h 5645489"/>
              <a:gd name="connsiteX1613" fmla="*/ 3302157 w 7718765"/>
              <a:gd name="connsiteY1613" fmla="*/ 4581028 h 5645489"/>
              <a:gd name="connsiteX1614" fmla="*/ 3296477 w 7718765"/>
              <a:gd name="connsiteY1614" fmla="*/ 4578267 h 5645489"/>
              <a:gd name="connsiteX1615" fmla="*/ 3290825 w 7718765"/>
              <a:gd name="connsiteY1615" fmla="*/ 4575532 h 5645489"/>
              <a:gd name="connsiteX1616" fmla="*/ 3282319 w 7718765"/>
              <a:gd name="connsiteY1616" fmla="*/ 4572797 h 5645489"/>
              <a:gd name="connsiteX1617" fmla="*/ 3273843 w 7718765"/>
              <a:gd name="connsiteY1617" fmla="*/ 4572797 h 5645489"/>
              <a:gd name="connsiteX1618" fmla="*/ 3271018 w 7718765"/>
              <a:gd name="connsiteY1618" fmla="*/ 4575532 h 5645489"/>
              <a:gd name="connsiteX1619" fmla="*/ 3262511 w 7718765"/>
              <a:gd name="connsiteY1619" fmla="*/ 4575532 h 5645489"/>
              <a:gd name="connsiteX1620" fmla="*/ 3265367 w 7718765"/>
              <a:gd name="connsiteY1620" fmla="*/ 4567301 h 5645489"/>
              <a:gd name="connsiteX1621" fmla="*/ 3268192 w 7718765"/>
              <a:gd name="connsiteY1621" fmla="*/ 4567301 h 5645489"/>
              <a:gd name="connsiteX1622" fmla="*/ 3273843 w 7718765"/>
              <a:gd name="connsiteY1622" fmla="*/ 4567301 h 5645489"/>
              <a:gd name="connsiteX1623" fmla="*/ 3276668 w 7718765"/>
              <a:gd name="connsiteY1623" fmla="*/ 4567301 h 5645489"/>
              <a:gd name="connsiteX1624" fmla="*/ 3282319 w 7718765"/>
              <a:gd name="connsiteY1624" fmla="*/ 4564539 h 5645489"/>
              <a:gd name="connsiteX1625" fmla="*/ 3285175 w 7718765"/>
              <a:gd name="connsiteY1625" fmla="*/ 4564539 h 5645489"/>
              <a:gd name="connsiteX1626" fmla="*/ 3288000 w 7718765"/>
              <a:gd name="connsiteY1626" fmla="*/ 4564539 h 5645489"/>
              <a:gd name="connsiteX1627" fmla="*/ 3289766 w 7718765"/>
              <a:gd name="connsiteY1627" fmla="*/ 4563514 h 5645489"/>
              <a:gd name="connsiteX1628" fmla="*/ 492678 w 7718765"/>
              <a:gd name="connsiteY1628" fmla="*/ 4561835 h 5645489"/>
              <a:gd name="connsiteX1629" fmla="*/ 489879 w 7718765"/>
              <a:gd name="connsiteY1629" fmla="*/ 4564567 h 5645489"/>
              <a:gd name="connsiteX1630" fmla="*/ 481413 w 7718765"/>
              <a:gd name="connsiteY1630" fmla="*/ 4570031 h 5645489"/>
              <a:gd name="connsiteX1631" fmla="*/ 478544 w 7718765"/>
              <a:gd name="connsiteY1631" fmla="*/ 4570031 h 5645489"/>
              <a:gd name="connsiteX1632" fmla="*/ 467210 w 7718765"/>
              <a:gd name="connsiteY1632" fmla="*/ 4572820 h 5645489"/>
              <a:gd name="connsiteX1633" fmla="*/ 461543 w 7718765"/>
              <a:gd name="connsiteY1633" fmla="*/ 4572820 h 5645489"/>
              <a:gd name="connsiteX1634" fmla="*/ 458922 w 7718765"/>
              <a:gd name="connsiteY1634" fmla="*/ 4570210 h 5645489"/>
              <a:gd name="connsiteX1635" fmla="*/ 458922 w 7718765"/>
              <a:gd name="connsiteY1635" fmla="*/ 4570316 h 5645489"/>
              <a:gd name="connsiteX1636" fmla="*/ 458922 w 7718765"/>
              <a:gd name="connsiteY1636" fmla="*/ 4571003 h 5645489"/>
              <a:gd name="connsiteX1637" fmla="*/ 461742 w 7718765"/>
              <a:gd name="connsiteY1637" fmla="*/ 4573718 h 5645489"/>
              <a:gd name="connsiteX1638" fmla="*/ 467404 w 7718765"/>
              <a:gd name="connsiteY1638" fmla="*/ 4573718 h 5645489"/>
              <a:gd name="connsiteX1639" fmla="*/ 478705 w 7718765"/>
              <a:gd name="connsiteY1639" fmla="*/ 4571003 h 5645489"/>
              <a:gd name="connsiteX1640" fmla="*/ 481524 w 7718765"/>
              <a:gd name="connsiteY1640" fmla="*/ 4571003 h 5645489"/>
              <a:gd name="connsiteX1641" fmla="*/ 490007 w 7718765"/>
              <a:gd name="connsiteY1641" fmla="*/ 4565503 h 5645489"/>
              <a:gd name="connsiteX1642" fmla="*/ 490363 w 7718765"/>
              <a:gd name="connsiteY1642" fmla="*/ 4563110 h 5645489"/>
              <a:gd name="connsiteX1643" fmla="*/ 492678 w 7718765"/>
              <a:gd name="connsiteY1643" fmla="*/ 4562778 h 5645489"/>
              <a:gd name="connsiteX1644" fmla="*/ 3717880 w 7718765"/>
              <a:gd name="connsiteY1644" fmla="*/ 4559799 h 5645489"/>
              <a:gd name="connsiteX1645" fmla="*/ 3731633 w 7718765"/>
              <a:gd name="connsiteY1645" fmla="*/ 4573154 h 5645489"/>
              <a:gd name="connsiteX1646" fmla="*/ 3731958 w 7718765"/>
              <a:gd name="connsiteY1646" fmla="*/ 4573259 h 5645489"/>
              <a:gd name="connsiteX1647" fmla="*/ 3723913 w 7718765"/>
              <a:gd name="connsiteY1647" fmla="*/ 4565457 h 5645489"/>
              <a:gd name="connsiteX1648" fmla="*/ 3721060 w 7718765"/>
              <a:gd name="connsiteY1648" fmla="*/ 4562715 h 5645489"/>
              <a:gd name="connsiteX1649" fmla="*/ 3718233 w 7718765"/>
              <a:gd name="connsiteY1649" fmla="*/ 4559973 h 5645489"/>
              <a:gd name="connsiteX1650" fmla="*/ 3384922 w 7718765"/>
              <a:gd name="connsiteY1650" fmla="*/ 4559525 h 5645489"/>
              <a:gd name="connsiteX1651" fmla="*/ 3385277 w 7718765"/>
              <a:gd name="connsiteY1651" fmla="*/ 4559754 h 5645489"/>
              <a:gd name="connsiteX1652" fmla="*/ 3392694 w 7718765"/>
              <a:gd name="connsiteY1652" fmla="*/ 4564539 h 5645489"/>
              <a:gd name="connsiteX1653" fmla="*/ 3398374 w 7718765"/>
              <a:gd name="connsiteY1653" fmla="*/ 4570035 h 5645489"/>
              <a:gd name="connsiteX1654" fmla="*/ 3406851 w 7718765"/>
              <a:gd name="connsiteY1654" fmla="*/ 4575532 h 5645489"/>
              <a:gd name="connsiteX1655" fmla="*/ 3406851 w 7718765"/>
              <a:gd name="connsiteY1655" fmla="*/ 4586497 h 5645489"/>
              <a:gd name="connsiteX1656" fmla="*/ 3404026 w 7718765"/>
              <a:gd name="connsiteY1656" fmla="*/ 4589258 h 5645489"/>
              <a:gd name="connsiteX1657" fmla="*/ 3404026 w 7718765"/>
              <a:gd name="connsiteY1657" fmla="*/ 4591993 h 5645489"/>
              <a:gd name="connsiteX1658" fmla="*/ 3406851 w 7718765"/>
              <a:gd name="connsiteY1658" fmla="*/ 4591993 h 5645489"/>
              <a:gd name="connsiteX1659" fmla="*/ 3409676 w 7718765"/>
              <a:gd name="connsiteY1659" fmla="*/ 4586497 h 5645489"/>
              <a:gd name="connsiteX1660" fmla="*/ 3418183 w 7718765"/>
              <a:gd name="connsiteY1660" fmla="*/ 4586497 h 5645489"/>
              <a:gd name="connsiteX1661" fmla="*/ 3420847 w 7718765"/>
              <a:gd name="connsiteY1661" fmla="*/ 4586497 h 5645489"/>
              <a:gd name="connsiteX1662" fmla="*/ 3418312 w 7718765"/>
              <a:gd name="connsiteY1662" fmla="*/ 4581865 h 5645489"/>
              <a:gd name="connsiteX1663" fmla="*/ 3415492 w 7718765"/>
              <a:gd name="connsiteY1663" fmla="*/ 4578771 h 5645489"/>
              <a:gd name="connsiteX1664" fmla="*/ 3387265 w 7718765"/>
              <a:gd name="connsiteY1664" fmla="*/ 4559525 h 5645489"/>
              <a:gd name="connsiteX1665" fmla="*/ 456080 w 7718765"/>
              <a:gd name="connsiteY1665" fmla="*/ 4559493 h 5645489"/>
              <a:gd name="connsiteX1666" fmla="*/ 456080 w 7718765"/>
              <a:gd name="connsiteY1666" fmla="*/ 4560039 h 5645489"/>
              <a:gd name="connsiteX1667" fmla="*/ 458744 w 7718765"/>
              <a:gd name="connsiteY1667" fmla="*/ 4565160 h 5645489"/>
              <a:gd name="connsiteX1668" fmla="*/ 458744 w 7718765"/>
              <a:gd name="connsiteY1668" fmla="*/ 4564567 h 5645489"/>
              <a:gd name="connsiteX1669" fmla="*/ 3703962 w 7718765"/>
              <a:gd name="connsiteY1669" fmla="*/ 4551721 h 5645489"/>
              <a:gd name="connsiteX1670" fmla="*/ 3706868 w 7718765"/>
              <a:gd name="connsiteY1670" fmla="*/ 4554225 h 5645489"/>
              <a:gd name="connsiteX1671" fmla="*/ 3707200 w 7718765"/>
              <a:gd name="connsiteY1671" fmla="*/ 4554397 h 5645489"/>
              <a:gd name="connsiteX1672" fmla="*/ 3704096 w 7718765"/>
              <a:gd name="connsiteY1672" fmla="*/ 4551721 h 5645489"/>
              <a:gd name="connsiteX1673" fmla="*/ 3686981 w 7718765"/>
              <a:gd name="connsiteY1673" fmla="*/ 4543470 h 5645489"/>
              <a:gd name="connsiteX1674" fmla="*/ 3691026 w 7718765"/>
              <a:gd name="connsiteY1674" fmla="*/ 4547395 h 5645489"/>
              <a:gd name="connsiteX1675" fmla="*/ 3695250 w 7718765"/>
              <a:gd name="connsiteY1675" fmla="*/ 4551494 h 5645489"/>
              <a:gd name="connsiteX1676" fmla="*/ 3695354 w 7718765"/>
              <a:gd name="connsiteY1676" fmla="*/ 4551494 h 5645489"/>
              <a:gd name="connsiteX1677" fmla="*/ 3691348 w 7718765"/>
              <a:gd name="connsiteY1677" fmla="*/ 4547608 h 5645489"/>
              <a:gd name="connsiteX1678" fmla="*/ 3687107 w 7718765"/>
              <a:gd name="connsiteY1678" fmla="*/ 4543495 h 5645489"/>
              <a:gd name="connsiteX1679" fmla="*/ 3244472 w 7718765"/>
              <a:gd name="connsiteY1679" fmla="*/ 4538822 h 5645489"/>
              <a:gd name="connsiteX1680" fmla="*/ 3248383 w 7718765"/>
              <a:gd name="connsiteY1680" fmla="*/ 4539847 h 5645489"/>
              <a:gd name="connsiteX1681" fmla="*/ 3254035 w 7718765"/>
              <a:gd name="connsiteY1681" fmla="*/ 4545344 h 5645489"/>
              <a:gd name="connsiteX1682" fmla="*/ 3245528 w 7718765"/>
              <a:gd name="connsiteY1682" fmla="*/ 4545344 h 5645489"/>
              <a:gd name="connsiteX1683" fmla="*/ 3242703 w 7718765"/>
              <a:gd name="connsiteY1683" fmla="*/ 4539847 h 5645489"/>
              <a:gd name="connsiteX1684" fmla="*/ 3244472 w 7718765"/>
              <a:gd name="connsiteY1684" fmla="*/ 4538822 h 5645489"/>
              <a:gd name="connsiteX1685" fmla="*/ 3273843 w 7718765"/>
              <a:gd name="connsiteY1685" fmla="*/ 4537113 h 5645489"/>
              <a:gd name="connsiteX1686" fmla="*/ 3282319 w 7718765"/>
              <a:gd name="connsiteY1686" fmla="*/ 4539847 h 5645489"/>
              <a:gd name="connsiteX1687" fmla="*/ 3290825 w 7718765"/>
              <a:gd name="connsiteY1687" fmla="*/ 4539847 h 5645489"/>
              <a:gd name="connsiteX1688" fmla="*/ 3302157 w 7718765"/>
              <a:gd name="connsiteY1688" fmla="*/ 4539847 h 5645489"/>
              <a:gd name="connsiteX1689" fmla="*/ 3310634 w 7718765"/>
              <a:gd name="connsiteY1689" fmla="*/ 4539847 h 5645489"/>
              <a:gd name="connsiteX1690" fmla="*/ 3316285 w 7718765"/>
              <a:gd name="connsiteY1690" fmla="*/ 4545344 h 5645489"/>
              <a:gd name="connsiteX1691" fmla="*/ 3316285 w 7718765"/>
              <a:gd name="connsiteY1691" fmla="*/ 4550840 h 5645489"/>
              <a:gd name="connsiteX1692" fmla="*/ 3304983 w 7718765"/>
              <a:gd name="connsiteY1692" fmla="*/ 4553574 h 5645489"/>
              <a:gd name="connsiteX1693" fmla="*/ 3299303 w 7718765"/>
              <a:gd name="connsiteY1693" fmla="*/ 4556309 h 5645489"/>
              <a:gd name="connsiteX1694" fmla="*/ 3285524 w 7718765"/>
              <a:gd name="connsiteY1694" fmla="*/ 4556309 h 5645489"/>
              <a:gd name="connsiteX1695" fmla="*/ 3285175 w 7718765"/>
              <a:gd name="connsiteY1695" fmla="*/ 4556309 h 5645489"/>
              <a:gd name="connsiteX1696" fmla="*/ 3279494 w 7718765"/>
              <a:gd name="connsiteY1696" fmla="*/ 4556309 h 5645489"/>
              <a:gd name="connsiteX1697" fmla="*/ 3268192 w 7718765"/>
              <a:gd name="connsiteY1697" fmla="*/ 4553574 h 5645489"/>
              <a:gd name="connsiteX1698" fmla="*/ 3265367 w 7718765"/>
              <a:gd name="connsiteY1698" fmla="*/ 4550840 h 5645489"/>
              <a:gd name="connsiteX1699" fmla="*/ 3254035 w 7718765"/>
              <a:gd name="connsiteY1699" fmla="*/ 4545344 h 5645489"/>
              <a:gd name="connsiteX1700" fmla="*/ 3262511 w 7718765"/>
              <a:gd name="connsiteY1700" fmla="*/ 4548078 h 5645489"/>
              <a:gd name="connsiteX1701" fmla="*/ 3265367 w 7718765"/>
              <a:gd name="connsiteY1701" fmla="*/ 4548078 h 5645489"/>
              <a:gd name="connsiteX1702" fmla="*/ 3268192 w 7718765"/>
              <a:gd name="connsiteY1702" fmla="*/ 4542582 h 5645489"/>
              <a:gd name="connsiteX1703" fmla="*/ 3265367 w 7718765"/>
              <a:gd name="connsiteY1703" fmla="*/ 4539847 h 5645489"/>
              <a:gd name="connsiteX1704" fmla="*/ 3273843 w 7718765"/>
              <a:gd name="connsiteY1704" fmla="*/ 4537113 h 5645489"/>
              <a:gd name="connsiteX1705" fmla="*/ 3675547 w 7718765"/>
              <a:gd name="connsiteY1705" fmla="*/ 4535269 h 5645489"/>
              <a:gd name="connsiteX1706" fmla="*/ 3675547 w 7718765"/>
              <a:gd name="connsiteY1706" fmla="*/ 4535778 h 5645489"/>
              <a:gd name="connsiteX1707" fmla="*/ 3675547 w 7718765"/>
              <a:gd name="connsiteY1707" fmla="*/ 4540558 h 5645489"/>
              <a:gd name="connsiteX1708" fmla="*/ 3675772 w 7718765"/>
              <a:gd name="connsiteY1708" fmla="*/ 4540625 h 5645489"/>
              <a:gd name="connsiteX1709" fmla="*/ 3675772 w 7718765"/>
              <a:gd name="connsiteY1709" fmla="*/ 4535954 h 5645489"/>
              <a:gd name="connsiteX1710" fmla="*/ 3675772 w 7718765"/>
              <a:gd name="connsiteY1710" fmla="*/ 4535269 h 5645489"/>
              <a:gd name="connsiteX1711" fmla="*/ 3965162 w 7718765"/>
              <a:gd name="connsiteY1711" fmla="*/ 4534643 h 5645489"/>
              <a:gd name="connsiteX1712" fmla="*/ 3964516 w 7718765"/>
              <a:gd name="connsiteY1712" fmla="*/ 4535269 h 5645489"/>
              <a:gd name="connsiteX1713" fmla="*/ 3970172 w 7718765"/>
              <a:gd name="connsiteY1713" fmla="*/ 4543495 h 5645489"/>
              <a:gd name="connsiteX1714" fmla="*/ 3972999 w 7718765"/>
              <a:gd name="connsiteY1714" fmla="*/ 4557205 h 5645489"/>
              <a:gd name="connsiteX1715" fmla="*/ 3972999 w 7718765"/>
              <a:gd name="connsiteY1715" fmla="*/ 4570941 h 5645489"/>
              <a:gd name="connsiteX1716" fmla="*/ 3981481 w 7718765"/>
              <a:gd name="connsiteY1716" fmla="*/ 4576426 h 5645489"/>
              <a:gd name="connsiteX1717" fmla="*/ 3987161 w 7718765"/>
              <a:gd name="connsiteY1717" fmla="*/ 4584652 h 5645489"/>
              <a:gd name="connsiteX1718" fmla="*/ 3984309 w 7718765"/>
              <a:gd name="connsiteY1718" fmla="*/ 4590162 h 5645489"/>
              <a:gd name="connsiteX1719" fmla="*/ 3981481 w 7718765"/>
              <a:gd name="connsiteY1719" fmla="*/ 4598388 h 5645489"/>
              <a:gd name="connsiteX1720" fmla="*/ 3980786 w 7718765"/>
              <a:gd name="connsiteY1720" fmla="*/ 4599604 h 5645489"/>
              <a:gd name="connsiteX1721" fmla="*/ 3982096 w 7718765"/>
              <a:gd name="connsiteY1721" fmla="*/ 4597564 h 5645489"/>
              <a:gd name="connsiteX1722" fmla="*/ 3984941 w 7718765"/>
              <a:gd name="connsiteY1722" fmla="*/ 4589355 h 5645489"/>
              <a:gd name="connsiteX1723" fmla="*/ 3987784 w 7718765"/>
              <a:gd name="connsiteY1723" fmla="*/ 4583875 h 5645489"/>
              <a:gd name="connsiteX1724" fmla="*/ 3982096 w 7718765"/>
              <a:gd name="connsiteY1724" fmla="*/ 4575665 h 5645489"/>
              <a:gd name="connsiteX1725" fmla="*/ 3973629 w 7718765"/>
              <a:gd name="connsiteY1725" fmla="*/ 4570184 h 5645489"/>
              <a:gd name="connsiteX1726" fmla="*/ 3973629 w 7718765"/>
              <a:gd name="connsiteY1726" fmla="*/ 4556495 h 5645489"/>
              <a:gd name="connsiteX1727" fmla="*/ 3970786 w 7718765"/>
              <a:gd name="connsiteY1727" fmla="*/ 4542806 h 5645489"/>
              <a:gd name="connsiteX1728" fmla="*/ 3965837 w 7718765"/>
              <a:gd name="connsiteY1728" fmla="*/ 4535623 h 5645489"/>
              <a:gd name="connsiteX1729" fmla="*/ 467404 w 7718765"/>
              <a:gd name="connsiteY1729" fmla="*/ 4531852 h 5645489"/>
              <a:gd name="connsiteX1730" fmla="*/ 467404 w 7718765"/>
              <a:gd name="connsiteY1730" fmla="*/ 4532644 h 5645489"/>
              <a:gd name="connsiteX1731" fmla="*/ 470224 w 7718765"/>
              <a:gd name="connsiteY1731" fmla="*/ 4535359 h 5645489"/>
              <a:gd name="connsiteX1732" fmla="*/ 472878 w 7718765"/>
              <a:gd name="connsiteY1732" fmla="*/ 4535359 h 5645489"/>
              <a:gd name="connsiteX1733" fmla="*/ 472878 w 7718765"/>
              <a:gd name="connsiteY1733" fmla="*/ 4534399 h 5645489"/>
              <a:gd name="connsiteX1734" fmla="*/ 470079 w 7718765"/>
              <a:gd name="connsiteY1734" fmla="*/ 4534399 h 5645489"/>
              <a:gd name="connsiteX1735" fmla="*/ 3358851 w 7718765"/>
              <a:gd name="connsiteY1735" fmla="*/ 4523747 h 5645489"/>
              <a:gd name="connsiteX1736" fmla="*/ 3359111 w 7718765"/>
              <a:gd name="connsiteY1736" fmla="*/ 4524756 h 5645489"/>
              <a:gd name="connsiteX1737" fmla="*/ 3361583 w 7718765"/>
              <a:gd name="connsiteY1737" fmla="*/ 4534351 h 5645489"/>
              <a:gd name="connsiteX1738" fmla="*/ 3361583 w 7718765"/>
              <a:gd name="connsiteY1738" fmla="*/ 4539847 h 5645489"/>
              <a:gd name="connsiteX1739" fmla="*/ 3361846 w 7718765"/>
              <a:gd name="connsiteY1739" fmla="*/ 4540103 h 5645489"/>
              <a:gd name="connsiteX1740" fmla="*/ 3361846 w 7718765"/>
              <a:gd name="connsiteY1740" fmla="*/ 4535480 h 5645489"/>
              <a:gd name="connsiteX1741" fmla="*/ 3361846 w 7718765"/>
              <a:gd name="connsiteY1741" fmla="*/ 4534796 h 5645489"/>
              <a:gd name="connsiteX1742" fmla="*/ 3359017 w 7718765"/>
              <a:gd name="connsiteY1742" fmla="*/ 4523793 h 5645489"/>
              <a:gd name="connsiteX1743" fmla="*/ 3570754 w 7718765"/>
              <a:gd name="connsiteY1743" fmla="*/ 4518398 h 5645489"/>
              <a:gd name="connsiteX1744" fmla="*/ 3570754 w 7718765"/>
              <a:gd name="connsiteY1744" fmla="*/ 4523105 h 5645489"/>
              <a:gd name="connsiteX1745" fmla="*/ 3570754 w 7718765"/>
              <a:gd name="connsiteY1745" fmla="*/ 4523793 h 5645489"/>
              <a:gd name="connsiteX1746" fmla="*/ 3567926 w 7718765"/>
              <a:gd name="connsiteY1746" fmla="*/ 4526534 h 5645489"/>
              <a:gd name="connsiteX1747" fmla="*/ 3565097 w 7718765"/>
              <a:gd name="connsiteY1747" fmla="*/ 4529294 h 5645489"/>
              <a:gd name="connsiteX1748" fmla="*/ 3560115 w 7718765"/>
              <a:gd name="connsiteY1748" fmla="*/ 4529294 h 5645489"/>
              <a:gd name="connsiteX1749" fmla="*/ 3560115 w 7718765"/>
              <a:gd name="connsiteY1749" fmla="*/ 4529622 h 5645489"/>
              <a:gd name="connsiteX1750" fmla="*/ 3565747 w 7718765"/>
              <a:gd name="connsiteY1750" fmla="*/ 4529622 h 5645489"/>
              <a:gd name="connsiteX1751" fmla="*/ 3568553 w 7718765"/>
              <a:gd name="connsiteY1751" fmla="*/ 4526896 h 5645489"/>
              <a:gd name="connsiteX1752" fmla="*/ 3571369 w 7718765"/>
              <a:gd name="connsiteY1752" fmla="*/ 4524159 h 5645489"/>
              <a:gd name="connsiteX1753" fmla="*/ 3571369 w 7718765"/>
              <a:gd name="connsiteY1753" fmla="*/ 4518698 h 5645489"/>
              <a:gd name="connsiteX1754" fmla="*/ 3553801 w 7718765"/>
              <a:gd name="connsiteY1754" fmla="*/ 4518290 h 5645489"/>
              <a:gd name="connsiteX1755" fmla="*/ 3545336 w 7718765"/>
              <a:gd name="connsiteY1755" fmla="*/ 4521051 h 5645489"/>
              <a:gd name="connsiteX1756" fmla="*/ 3545336 w 7718765"/>
              <a:gd name="connsiteY1756" fmla="*/ 4526534 h 5645489"/>
              <a:gd name="connsiteX1757" fmla="*/ 3531232 w 7718765"/>
              <a:gd name="connsiteY1757" fmla="*/ 4537538 h 5645489"/>
              <a:gd name="connsiteX1758" fmla="*/ 3534040 w 7718765"/>
              <a:gd name="connsiteY1758" fmla="*/ 4543039 h 5645489"/>
              <a:gd name="connsiteX1759" fmla="*/ 3528403 w 7718765"/>
              <a:gd name="connsiteY1759" fmla="*/ 4548540 h 5645489"/>
              <a:gd name="connsiteX1760" fmla="*/ 3528403 w 7718765"/>
              <a:gd name="connsiteY1760" fmla="*/ 4556784 h 5645489"/>
              <a:gd name="connsiteX1761" fmla="*/ 3531232 w 7718765"/>
              <a:gd name="connsiteY1761" fmla="*/ 4565026 h 5645489"/>
              <a:gd name="connsiteX1762" fmla="*/ 3531232 w 7718765"/>
              <a:gd name="connsiteY1762" fmla="*/ 4570529 h 5645489"/>
              <a:gd name="connsiteX1763" fmla="*/ 3519937 w 7718765"/>
              <a:gd name="connsiteY1763" fmla="*/ 4573270 h 5645489"/>
              <a:gd name="connsiteX1764" fmla="*/ 3511470 w 7718765"/>
              <a:gd name="connsiteY1764" fmla="*/ 4576030 h 5645489"/>
              <a:gd name="connsiteX1765" fmla="*/ 3511470 w 7718765"/>
              <a:gd name="connsiteY1765" fmla="*/ 4584274 h 5645489"/>
              <a:gd name="connsiteX1766" fmla="*/ 3511470 w 7718765"/>
              <a:gd name="connsiteY1766" fmla="*/ 4587015 h 5645489"/>
              <a:gd name="connsiteX1767" fmla="*/ 3519937 w 7718765"/>
              <a:gd name="connsiteY1767" fmla="*/ 4598018 h 5645489"/>
              <a:gd name="connsiteX1768" fmla="*/ 3517108 w 7718765"/>
              <a:gd name="connsiteY1768" fmla="*/ 4600760 h 5645489"/>
              <a:gd name="connsiteX1769" fmla="*/ 3514278 w 7718765"/>
              <a:gd name="connsiteY1769" fmla="*/ 4603502 h 5645489"/>
              <a:gd name="connsiteX1770" fmla="*/ 3522766 w 7718765"/>
              <a:gd name="connsiteY1770" fmla="*/ 4614504 h 5645489"/>
              <a:gd name="connsiteX1771" fmla="*/ 3525574 w 7718765"/>
              <a:gd name="connsiteY1771" fmla="*/ 4617247 h 5645489"/>
              <a:gd name="connsiteX1772" fmla="*/ 3531232 w 7718765"/>
              <a:gd name="connsiteY1772" fmla="*/ 4617247 h 5645489"/>
              <a:gd name="connsiteX1773" fmla="*/ 3531232 w 7718765"/>
              <a:gd name="connsiteY1773" fmla="*/ 4622748 h 5645489"/>
              <a:gd name="connsiteX1774" fmla="*/ 3531232 w 7718765"/>
              <a:gd name="connsiteY1774" fmla="*/ 4625507 h 5645489"/>
              <a:gd name="connsiteX1775" fmla="*/ 3531232 w 7718765"/>
              <a:gd name="connsiteY1775" fmla="*/ 4630991 h 5645489"/>
              <a:gd name="connsiteX1776" fmla="*/ 3525574 w 7718765"/>
              <a:gd name="connsiteY1776" fmla="*/ 4636493 h 5645489"/>
              <a:gd name="connsiteX1777" fmla="*/ 3527951 w 7718765"/>
              <a:gd name="connsiteY1777" fmla="*/ 4641116 h 5645489"/>
              <a:gd name="connsiteX1778" fmla="*/ 3529147 w 7718765"/>
              <a:gd name="connsiteY1778" fmla="*/ 4641696 h 5645489"/>
              <a:gd name="connsiteX1779" fmla="*/ 3526331 w 7718765"/>
              <a:gd name="connsiteY1779" fmla="*/ 4636234 h 5645489"/>
              <a:gd name="connsiteX1780" fmla="*/ 3531953 w 7718765"/>
              <a:gd name="connsiteY1780" fmla="*/ 4630760 h 5645489"/>
              <a:gd name="connsiteX1781" fmla="*/ 3531953 w 7718765"/>
              <a:gd name="connsiteY1781" fmla="*/ 4625298 h 5645489"/>
              <a:gd name="connsiteX1782" fmla="*/ 3531953 w 7718765"/>
              <a:gd name="connsiteY1782" fmla="*/ 4622562 h 5645489"/>
              <a:gd name="connsiteX1783" fmla="*/ 3531953 w 7718765"/>
              <a:gd name="connsiteY1783" fmla="*/ 4617099 h 5645489"/>
              <a:gd name="connsiteX1784" fmla="*/ 3526331 w 7718765"/>
              <a:gd name="connsiteY1784" fmla="*/ 4617099 h 5645489"/>
              <a:gd name="connsiteX1785" fmla="*/ 3523515 w 7718765"/>
              <a:gd name="connsiteY1785" fmla="*/ 4614362 h 5645489"/>
              <a:gd name="connsiteX1786" fmla="*/ 3515065 w 7718765"/>
              <a:gd name="connsiteY1786" fmla="*/ 4603426 h 5645489"/>
              <a:gd name="connsiteX1787" fmla="*/ 3517883 w 7718765"/>
              <a:gd name="connsiteY1787" fmla="*/ 4600701 h 5645489"/>
              <a:gd name="connsiteX1788" fmla="*/ 3520699 w 7718765"/>
              <a:gd name="connsiteY1788" fmla="*/ 4597964 h 5645489"/>
              <a:gd name="connsiteX1789" fmla="*/ 3512249 w 7718765"/>
              <a:gd name="connsiteY1789" fmla="*/ 4587028 h 5645489"/>
              <a:gd name="connsiteX1790" fmla="*/ 3512249 w 7718765"/>
              <a:gd name="connsiteY1790" fmla="*/ 4584291 h 5645489"/>
              <a:gd name="connsiteX1791" fmla="*/ 3512249 w 7718765"/>
              <a:gd name="connsiteY1791" fmla="*/ 4576092 h 5645489"/>
              <a:gd name="connsiteX1792" fmla="*/ 3520699 w 7718765"/>
              <a:gd name="connsiteY1792" fmla="*/ 4573366 h 5645489"/>
              <a:gd name="connsiteX1793" fmla="*/ 3531953 w 7718765"/>
              <a:gd name="connsiteY1793" fmla="*/ 4570629 h 5645489"/>
              <a:gd name="connsiteX1794" fmla="*/ 3531953 w 7718765"/>
              <a:gd name="connsiteY1794" fmla="*/ 4565167 h 5645489"/>
              <a:gd name="connsiteX1795" fmla="*/ 3529147 w 7718765"/>
              <a:gd name="connsiteY1795" fmla="*/ 4556956 h 5645489"/>
              <a:gd name="connsiteX1796" fmla="*/ 3529147 w 7718765"/>
              <a:gd name="connsiteY1796" fmla="*/ 4548757 h 5645489"/>
              <a:gd name="connsiteX1797" fmla="*/ 3534769 w 7718765"/>
              <a:gd name="connsiteY1797" fmla="*/ 4543295 h 5645489"/>
              <a:gd name="connsiteX1798" fmla="*/ 3531953 w 7718765"/>
              <a:gd name="connsiteY1798" fmla="*/ 4537832 h 5645489"/>
              <a:gd name="connsiteX1799" fmla="*/ 3546034 w 7718765"/>
              <a:gd name="connsiteY1799" fmla="*/ 4526896 h 5645489"/>
              <a:gd name="connsiteX1800" fmla="*/ 3546034 w 7718765"/>
              <a:gd name="connsiteY1800" fmla="*/ 4521422 h 5645489"/>
              <a:gd name="connsiteX1801" fmla="*/ 3547089 w 7718765"/>
              <a:gd name="connsiteY1801" fmla="*/ 4521082 h 5645489"/>
              <a:gd name="connsiteX1802" fmla="*/ 3554284 w 7718765"/>
              <a:gd name="connsiteY1802" fmla="*/ 4518761 h 5645489"/>
              <a:gd name="connsiteX1803" fmla="*/ 3751536 w 7718765"/>
              <a:gd name="connsiteY1803" fmla="*/ 4516255 h 5645489"/>
              <a:gd name="connsiteX1804" fmla="*/ 3751505 w 7718765"/>
              <a:gd name="connsiteY1804" fmla="*/ 4516391 h 5645489"/>
              <a:gd name="connsiteX1805" fmla="*/ 3755039 w 7718765"/>
              <a:gd name="connsiteY1805" fmla="*/ 4521533 h 5645489"/>
              <a:gd name="connsiteX1806" fmla="*/ 3760555 w 7718765"/>
              <a:gd name="connsiteY1806" fmla="*/ 4526881 h 5645489"/>
              <a:gd name="connsiteX1807" fmla="*/ 3760600 w 7718765"/>
              <a:gd name="connsiteY1807" fmla="*/ 4526662 h 5645489"/>
              <a:gd name="connsiteX1808" fmla="*/ 3754926 w 7718765"/>
              <a:gd name="connsiteY1808" fmla="*/ 4521169 h 5645489"/>
              <a:gd name="connsiteX1809" fmla="*/ 3330528 w 7718765"/>
              <a:gd name="connsiteY1809" fmla="*/ 4507049 h 5645489"/>
              <a:gd name="connsiteX1810" fmla="*/ 3331149 w 7718765"/>
              <a:gd name="connsiteY1810" fmla="*/ 4507953 h 5645489"/>
              <a:gd name="connsiteX1811" fmla="*/ 3336093 w 7718765"/>
              <a:gd name="connsiteY1811" fmla="*/ 4515155 h 5645489"/>
              <a:gd name="connsiteX1812" fmla="*/ 3336218 w 7718765"/>
              <a:gd name="connsiteY1812" fmla="*/ 4515215 h 5645489"/>
              <a:gd name="connsiteX1813" fmla="*/ 3331497 w 7718765"/>
              <a:gd name="connsiteY1813" fmla="*/ 4508336 h 5645489"/>
              <a:gd name="connsiteX1814" fmla="*/ 3330790 w 7718765"/>
              <a:gd name="connsiteY1814" fmla="*/ 4507306 h 5645489"/>
              <a:gd name="connsiteX1815" fmla="*/ 3559950 w 7718765"/>
              <a:gd name="connsiteY1815" fmla="*/ 4505025 h 5645489"/>
              <a:gd name="connsiteX1816" fmla="*/ 3562289 w 7718765"/>
              <a:gd name="connsiteY1816" fmla="*/ 4507306 h 5645489"/>
              <a:gd name="connsiteX1817" fmla="*/ 3565097 w 7718765"/>
              <a:gd name="connsiteY1817" fmla="*/ 4510048 h 5645489"/>
              <a:gd name="connsiteX1818" fmla="*/ 3565097 w 7718765"/>
              <a:gd name="connsiteY1818" fmla="*/ 4515549 h 5645489"/>
              <a:gd name="connsiteX1819" fmla="*/ 3565747 w 7718765"/>
              <a:gd name="connsiteY1819" fmla="*/ 4515864 h 5645489"/>
              <a:gd name="connsiteX1820" fmla="*/ 3565747 w 7718765"/>
              <a:gd name="connsiteY1820" fmla="*/ 4515278 h 5645489"/>
              <a:gd name="connsiteX1821" fmla="*/ 3565747 w 7718765"/>
              <a:gd name="connsiteY1821" fmla="*/ 4510498 h 5645489"/>
              <a:gd name="connsiteX1822" fmla="*/ 3562931 w 7718765"/>
              <a:gd name="connsiteY1822" fmla="*/ 4507762 h 5645489"/>
              <a:gd name="connsiteX1823" fmla="*/ 3560115 w 7718765"/>
              <a:gd name="connsiteY1823" fmla="*/ 4505025 h 5645489"/>
              <a:gd name="connsiteX1824" fmla="*/ 3556630 w 7718765"/>
              <a:gd name="connsiteY1824" fmla="*/ 4499562 h 5645489"/>
              <a:gd name="connsiteX1825" fmla="*/ 3556630 w 7718765"/>
              <a:gd name="connsiteY1825" fmla="*/ 4503859 h 5645489"/>
              <a:gd name="connsiteX1826" fmla="*/ 3556630 w 7718765"/>
              <a:gd name="connsiteY1826" fmla="*/ 4504546 h 5645489"/>
              <a:gd name="connsiteX1827" fmla="*/ 3557299 w 7718765"/>
              <a:gd name="connsiteY1827" fmla="*/ 4504546 h 5645489"/>
              <a:gd name="connsiteX1828" fmla="*/ 3557299 w 7718765"/>
              <a:gd name="connsiteY1828" fmla="*/ 4504342 h 5645489"/>
              <a:gd name="connsiteX1829" fmla="*/ 3557299 w 7718765"/>
              <a:gd name="connsiteY1829" fmla="*/ 4499562 h 5645489"/>
              <a:gd name="connsiteX1830" fmla="*/ 3319494 w 7718765"/>
              <a:gd name="connsiteY1830" fmla="*/ 4496303 h 5645489"/>
              <a:gd name="connsiteX1831" fmla="*/ 3320175 w 7718765"/>
              <a:gd name="connsiteY1831" fmla="*/ 4496960 h 5645489"/>
              <a:gd name="connsiteX1832" fmla="*/ 3322834 w 7718765"/>
              <a:gd name="connsiteY1832" fmla="*/ 4499533 h 5645489"/>
              <a:gd name="connsiteX1833" fmla="*/ 3320574 w 7718765"/>
              <a:gd name="connsiteY1833" fmla="*/ 4497333 h 5645489"/>
              <a:gd name="connsiteX1834" fmla="*/ 3319515 w 7718765"/>
              <a:gd name="connsiteY1834" fmla="*/ 4496303 h 5645489"/>
              <a:gd name="connsiteX1835" fmla="*/ 1241243 w 7718765"/>
              <a:gd name="connsiteY1835" fmla="*/ 4494408 h 5645489"/>
              <a:gd name="connsiteX1836" fmla="*/ 1256875 w 7718765"/>
              <a:gd name="connsiteY1836" fmla="*/ 4506964 h 5645489"/>
              <a:gd name="connsiteX1837" fmla="*/ 1273808 w 7718765"/>
              <a:gd name="connsiteY1837" fmla="*/ 4542596 h 5645489"/>
              <a:gd name="connsiteX1838" fmla="*/ 1274083 w 7718765"/>
              <a:gd name="connsiteY1838" fmla="*/ 4542699 h 5645489"/>
              <a:gd name="connsiteX1839" fmla="*/ 1272603 w 7718765"/>
              <a:gd name="connsiteY1839" fmla="*/ 4539788 h 5645489"/>
              <a:gd name="connsiteX1840" fmla="*/ 1257506 w 7718765"/>
              <a:gd name="connsiteY1840" fmla="*/ 4507742 h 5645489"/>
              <a:gd name="connsiteX1841" fmla="*/ 1251116 w 7718765"/>
              <a:gd name="connsiteY1841" fmla="*/ 4498854 h 5645489"/>
              <a:gd name="connsiteX1842" fmla="*/ 3559460 w 7718765"/>
              <a:gd name="connsiteY1842" fmla="*/ 4488060 h 5645489"/>
              <a:gd name="connsiteX1843" fmla="*/ 3553801 w 7718765"/>
              <a:gd name="connsiteY1843" fmla="*/ 4493561 h 5645489"/>
              <a:gd name="connsiteX1844" fmla="*/ 3550993 w 7718765"/>
              <a:gd name="connsiteY1844" fmla="*/ 4496303 h 5645489"/>
              <a:gd name="connsiteX1845" fmla="*/ 3550993 w 7718765"/>
              <a:gd name="connsiteY1845" fmla="*/ 4499044 h 5645489"/>
              <a:gd name="connsiteX1846" fmla="*/ 3551666 w 7718765"/>
              <a:gd name="connsiteY1846" fmla="*/ 4499044 h 5645489"/>
              <a:gd name="connsiteX1847" fmla="*/ 3551666 w 7718765"/>
              <a:gd name="connsiteY1847" fmla="*/ 4496826 h 5645489"/>
              <a:gd name="connsiteX1848" fmla="*/ 3554482 w 7718765"/>
              <a:gd name="connsiteY1848" fmla="*/ 4494089 h 5645489"/>
              <a:gd name="connsiteX1849" fmla="*/ 3555186 w 7718765"/>
              <a:gd name="connsiteY1849" fmla="*/ 4493406 h 5645489"/>
              <a:gd name="connsiteX1850" fmla="*/ 3560079 w 7718765"/>
              <a:gd name="connsiteY1850" fmla="*/ 4488660 h 5645489"/>
              <a:gd name="connsiteX1851" fmla="*/ 3299383 w 7718765"/>
              <a:gd name="connsiteY1851" fmla="*/ 4485119 h 5645489"/>
              <a:gd name="connsiteX1852" fmla="*/ 3299659 w 7718765"/>
              <a:gd name="connsiteY1852" fmla="*/ 4485651 h 5645489"/>
              <a:gd name="connsiteX1853" fmla="*/ 3302157 w 7718765"/>
              <a:gd name="connsiteY1853" fmla="*/ 4490436 h 5645489"/>
              <a:gd name="connsiteX1854" fmla="*/ 3302430 w 7718765"/>
              <a:gd name="connsiteY1854" fmla="*/ 4490542 h 5645489"/>
              <a:gd name="connsiteX1855" fmla="*/ 3300105 w 7718765"/>
              <a:gd name="connsiteY1855" fmla="*/ 4485987 h 5645489"/>
              <a:gd name="connsiteX1856" fmla="*/ 3299753 w 7718765"/>
              <a:gd name="connsiteY1856" fmla="*/ 4485299 h 5645489"/>
              <a:gd name="connsiteX1857" fmla="*/ 3290936 w 7718765"/>
              <a:gd name="connsiteY1857" fmla="*/ 4476949 h 5645489"/>
              <a:gd name="connsiteX1858" fmla="*/ 3291179 w 7718765"/>
              <a:gd name="connsiteY1858" fmla="*/ 4477419 h 5645489"/>
              <a:gd name="connsiteX1859" fmla="*/ 3293652 w 7718765"/>
              <a:gd name="connsiteY1859" fmla="*/ 4482206 h 5645489"/>
              <a:gd name="connsiteX1860" fmla="*/ 3294003 w 7718765"/>
              <a:gd name="connsiteY1860" fmla="*/ 4482377 h 5645489"/>
              <a:gd name="connsiteX1861" fmla="*/ 3291620 w 7718765"/>
              <a:gd name="connsiteY1861" fmla="*/ 4477745 h 5645489"/>
              <a:gd name="connsiteX1862" fmla="*/ 3291267 w 7718765"/>
              <a:gd name="connsiteY1862" fmla="*/ 4477057 h 5645489"/>
              <a:gd name="connsiteX1863" fmla="*/ 3613086 w 7718765"/>
              <a:gd name="connsiteY1863" fmla="*/ 4463562 h 5645489"/>
              <a:gd name="connsiteX1864" fmla="*/ 3613086 w 7718765"/>
              <a:gd name="connsiteY1864" fmla="*/ 4465722 h 5645489"/>
              <a:gd name="connsiteX1865" fmla="*/ 3613086 w 7718765"/>
              <a:gd name="connsiteY1865" fmla="*/ 4474315 h 5645489"/>
              <a:gd name="connsiteX1866" fmla="*/ 3607449 w 7718765"/>
              <a:gd name="connsiteY1866" fmla="*/ 4479816 h 5645489"/>
              <a:gd name="connsiteX1867" fmla="*/ 3596153 w 7718765"/>
              <a:gd name="connsiteY1867" fmla="*/ 4477057 h 5645489"/>
              <a:gd name="connsiteX1868" fmla="*/ 3593324 w 7718765"/>
              <a:gd name="connsiteY1868" fmla="*/ 4477057 h 5645489"/>
              <a:gd name="connsiteX1869" fmla="*/ 3587687 w 7718765"/>
              <a:gd name="connsiteY1869" fmla="*/ 4485299 h 5645489"/>
              <a:gd name="connsiteX1870" fmla="*/ 3579220 w 7718765"/>
              <a:gd name="connsiteY1870" fmla="*/ 4488060 h 5645489"/>
              <a:gd name="connsiteX1871" fmla="*/ 3576392 w 7718765"/>
              <a:gd name="connsiteY1871" fmla="*/ 4488060 h 5645489"/>
              <a:gd name="connsiteX1872" fmla="*/ 3570754 w 7718765"/>
              <a:gd name="connsiteY1872" fmla="*/ 4490802 h 5645489"/>
              <a:gd name="connsiteX1873" fmla="*/ 3567926 w 7718765"/>
              <a:gd name="connsiteY1873" fmla="*/ 4493561 h 5645489"/>
              <a:gd name="connsiteX1874" fmla="*/ 3565201 w 7718765"/>
              <a:gd name="connsiteY1874" fmla="*/ 4493561 h 5645489"/>
              <a:gd name="connsiteX1875" fmla="*/ 3565747 w 7718765"/>
              <a:gd name="connsiteY1875" fmla="*/ 4494089 h 5645489"/>
              <a:gd name="connsiteX1876" fmla="*/ 3568553 w 7718765"/>
              <a:gd name="connsiteY1876" fmla="*/ 4494089 h 5645489"/>
              <a:gd name="connsiteX1877" fmla="*/ 3571369 w 7718765"/>
              <a:gd name="connsiteY1877" fmla="*/ 4491363 h 5645489"/>
              <a:gd name="connsiteX1878" fmla="*/ 3577001 w 7718765"/>
              <a:gd name="connsiteY1878" fmla="*/ 4488626 h 5645489"/>
              <a:gd name="connsiteX1879" fmla="*/ 3582365 w 7718765"/>
              <a:gd name="connsiteY1879" fmla="*/ 4488626 h 5645489"/>
              <a:gd name="connsiteX1880" fmla="*/ 3582368 w 7718765"/>
              <a:gd name="connsiteY1880" fmla="*/ 4488601 h 5645489"/>
              <a:gd name="connsiteX1881" fmla="*/ 3579540 w 7718765"/>
              <a:gd name="connsiteY1881" fmla="*/ 4488601 h 5645489"/>
              <a:gd name="connsiteX1882" fmla="*/ 3581218 w 7718765"/>
              <a:gd name="connsiteY1882" fmla="*/ 4488060 h 5645489"/>
              <a:gd name="connsiteX1883" fmla="*/ 3588023 w 7718765"/>
              <a:gd name="connsiteY1883" fmla="*/ 4485859 h 5645489"/>
              <a:gd name="connsiteX1884" fmla="*/ 3593702 w 7718765"/>
              <a:gd name="connsiteY1884" fmla="*/ 4477633 h 5645489"/>
              <a:gd name="connsiteX1885" fmla="*/ 3596530 w 7718765"/>
              <a:gd name="connsiteY1885" fmla="*/ 4477633 h 5645489"/>
              <a:gd name="connsiteX1886" fmla="*/ 3607840 w 7718765"/>
              <a:gd name="connsiteY1886" fmla="*/ 4480375 h 5645489"/>
              <a:gd name="connsiteX1887" fmla="*/ 3613519 w 7718765"/>
              <a:gd name="connsiteY1887" fmla="*/ 4474891 h 5645489"/>
              <a:gd name="connsiteX1888" fmla="*/ 3613519 w 7718765"/>
              <a:gd name="connsiteY1888" fmla="*/ 4463897 h 5645489"/>
              <a:gd name="connsiteX1889" fmla="*/ 3596285 w 7718765"/>
              <a:gd name="connsiteY1889" fmla="*/ 4444465 h 5645489"/>
              <a:gd name="connsiteX1890" fmla="*/ 3598982 w 7718765"/>
              <a:gd name="connsiteY1890" fmla="*/ 4452326 h 5645489"/>
              <a:gd name="connsiteX1891" fmla="*/ 3599212 w 7718765"/>
              <a:gd name="connsiteY1891" fmla="*/ 4452505 h 5645489"/>
              <a:gd name="connsiteX1892" fmla="*/ 3596530 w 7718765"/>
              <a:gd name="connsiteY1892" fmla="*/ 4444703 h 5645489"/>
              <a:gd name="connsiteX1893" fmla="*/ 3067252 w 7718765"/>
              <a:gd name="connsiteY1893" fmla="*/ 4427324 h 5645489"/>
              <a:gd name="connsiteX1894" fmla="*/ 3072903 w 7718765"/>
              <a:gd name="connsiteY1894" fmla="*/ 4427324 h 5645489"/>
              <a:gd name="connsiteX1895" fmla="*/ 3078554 w 7718765"/>
              <a:gd name="connsiteY1895" fmla="*/ 4430059 h 5645489"/>
              <a:gd name="connsiteX1896" fmla="*/ 3089886 w 7718765"/>
              <a:gd name="connsiteY1896" fmla="*/ 4435556 h 5645489"/>
              <a:gd name="connsiteX1897" fmla="*/ 3098363 w 7718765"/>
              <a:gd name="connsiteY1897" fmla="*/ 4441052 h 5645489"/>
              <a:gd name="connsiteX1898" fmla="*/ 3104043 w 7718765"/>
              <a:gd name="connsiteY1898" fmla="*/ 4443786 h 5645489"/>
              <a:gd name="connsiteX1899" fmla="*/ 3112521 w 7718765"/>
              <a:gd name="connsiteY1899" fmla="*/ 4443786 h 5645489"/>
              <a:gd name="connsiteX1900" fmla="*/ 3118171 w 7718765"/>
              <a:gd name="connsiteY1900" fmla="*/ 4449282 h 5645489"/>
              <a:gd name="connsiteX1901" fmla="*/ 3121027 w 7718765"/>
              <a:gd name="connsiteY1901" fmla="*/ 4452017 h 5645489"/>
              <a:gd name="connsiteX1902" fmla="*/ 3126677 w 7718765"/>
              <a:gd name="connsiteY1902" fmla="*/ 4454779 h 5645489"/>
              <a:gd name="connsiteX1903" fmla="*/ 3126677 w 7718765"/>
              <a:gd name="connsiteY1903" fmla="*/ 4460248 h 5645489"/>
              <a:gd name="connsiteX1904" fmla="*/ 3121027 w 7718765"/>
              <a:gd name="connsiteY1904" fmla="*/ 4460248 h 5645489"/>
              <a:gd name="connsiteX1905" fmla="*/ 3118171 w 7718765"/>
              <a:gd name="connsiteY1905" fmla="*/ 4465744 h 5645489"/>
              <a:gd name="connsiteX1906" fmla="*/ 3115346 w 7718765"/>
              <a:gd name="connsiteY1906" fmla="*/ 4463009 h 5645489"/>
              <a:gd name="connsiteX1907" fmla="*/ 3112521 w 7718765"/>
              <a:gd name="connsiteY1907" fmla="*/ 4463009 h 5645489"/>
              <a:gd name="connsiteX1908" fmla="*/ 3115346 w 7718765"/>
              <a:gd name="connsiteY1908" fmla="*/ 4468478 h 5645489"/>
              <a:gd name="connsiteX1909" fmla="*/ 3109695 w 7718765"/>
              <a:gd name="connsiteY1909" fmla="*/ 4468478 h 5645489"/>
              <a:gd name="connsiteX1910" fmla="*/ 3109695 w 7718765"/>
              <a:gd name="connsiteY1910" fmla="*/ 4465744 h 5645489"/>
              <a:gd name="connsiteX1911" fmla="*/ 3109695 w 7718765"/>
              <a:gd name="connsiteY1911" fmla="*/ 4463009 h 5645489"/>
              <a:gd name="connsiteX1912" fmla="*/ 3104043 w 7718765"/>
              <a:gd name="connsiteY1912" fmla="*/ 4457513 h 5645489"/>
              <a:gd name="connsiteX1913" fmla="*/ 3098363 w 7718765"/>
              <a:gd name="connsiteY1913" fmla="*/ 4452017 h 5645489"/>
              <a:gd name="connsiteX1914" fmla="*/ 3092711 w 7718765"/>
              <a:gd name="connsiteY1914" fmla="*/ 4449282 h 5645489"/>
              <a:gd name="connsiteX1915" fmla="*/ 3084235 w 7718765"/>
              <a:gd name="connsiteY1915" fmla="*/ 4446547 h 5645489"/>
              <a:gd name="connsiteX1916" fmla="*/ 3087060 w 7718765"/>
              <a:gd name="connsiteY1916" fmla="*/ 4443786 h 5645489"/>
              <a:gd name="connsiteX1917" fmla="*/ 3087060 w 7718765"/>
              <a:gd name="connsiteY1917" fmla="*/ 4438290 h 5645489"/>
              <a:gd name="connsiteX1918" fmla="*/ 3078554 w 7718765"/>
              <a:gd name="connsiteY1918" fmla="*/ 4435556 h 5645489"/>
              <a:gd name="connsiteX1919" fmla="*/ 3075729 w 7718765"/>
              <a:gd name="connsiteY1919" fmla="*/ 4430059 h 5645489"/>
              <a:gd name="connsiteX1920" fmla="*/ 3070078 w 7718765"/>
              <a:gd name="connsiteY1920" fmla="*/ 4430059 h 5645489"/>
              <a:gd name="connsiteX1921" fmla="*/ 3067252 w 7718765"/>
              <a:gd name="connsiteY1921" fmla="*/ 4427324 h 5645489"/>
              <a:gd name="connsiteX1922" fmla="*/ 3055921 w 7718765"/>
              <a:gd name="connsiteY1922" fmla="*/ 4419094 h 5645489"/>
              <a:gd name="connsiteX1923" fmla="*/ 3061571 w 7718765"/>
              <a:gd name="connsiteY1923" fmla="*/ 4421829 h 5645489"/>
              <a:gd name="connsiteX1924" fmla="*/ 3067252 w 7718765"/>
              <a:gd name="connsiteY1924" fmla="*/ 4427324 h 5645489"/>
              <a:gd name="connsiteX1925" fmla="*/ 3061571 w 7718765"/>
              <a:gd name="connsiteY1925" fmla="*/ 4424590 h 5645489"/>
              <a:gd name="connsiteX1926" fmla="*/ 3055921 w 7718765"/>
              <a:gd name="connsiteY1926" fmla="*/ 4419094 h 5645489"/>
              <a:gd name="connsiteX1927" fmla="*/ 2202254 w 7718765"/>
              <a:gd name="connsiteY1927" fmla="*/ 4418274 h 5645489"/>
              <a:gd name="connsiteX1928" fmla="*/ 2201953 w 7718765"/>
              <a:gd name="connsiteY1928" fmla="*/ 4418644 h 5645489"/>
              <a:gd name="connsiteX1929" fmla="*/ 2201865 w 7718765"/>
              <a:gd name="connsiteY1929" fmla="*/ 4419447 h 5645489"/>
              <a:gd name="connsiteX1930" fmla="*/ 2201177 w 7718765"/>
              <a:gd name="connsiteY1930" fmla="*/ 4421527 h 5645489"/>
              <a:gd name="connsiteX1931" fmla="*/ 2201528 w 7718765"/>
              <a:gd name="connsiteY1931" fmla="*/ 4422519 h 5645489"/>
              <a:gd name="connsiteX1932" fmla="*/ 2201390 w 7718765"/>
              <a:gd name="connsiteY1932" fmla="*/ 4423781 h 5645489"/>
              <a:gd name="connsiteX1933" fmla="*/ 2204738 w 7718765"/>
              <a:gd name="connsiteY1933" fmla="*/ 4436431 h 5645489"/>
              <a:gd name="connsiteX1934" fmla="*/ 2213247 w 7718765"/>
              <a:gd name="connsiteY1934" fmla="*/ 4436431 h 5645489"/>
              <a:gd name="connsiteX1935" fmla="*/ 2227339 w 7718765"/>
              <a:gd name="connsiteY1935" fmla="*/ 4458379 h 5645489"/>
              <a:gd name="connsiteX1936" fmla="*/ 2255657 w 7718765"/>
              <a:gd name="connsiteY1936" fmla="*/ 4469318 h 5645489"/>
              <a:gd name="connsiteX1937" fmla="*/ 2281117 w 7718765"/>
              <a:gd name="connsiteY1937" fmla="*/ 4469318 h 5645489"/>
              <a:gd name="connsiteX1938" fmla="*/ 2292416 w 7718765"/>
              <a:gd name="connsiteY1938" fmla="*/ 4477591 h 5645489"/>
              <a:gd name="connsiteX1939" fmla="*/ 2288826 w 7718765"/>
              <a:gd name="connsiteY1939" fmla="*/ 4490311 h 5645489"/>
              <a:gd name="connsiteX1940" fmla="*/ 2283986 w 7718765"/>
              <a:gd name="connsiteY1940" fmla="*/ 4507464 h 5645489"/>
              <a:gd name="connsiteX1941" fmla="*/ 2284234 w 7718765"/>
              <a:gd name="connsiteY1941" fmla="*/ 4507263 h 5645489"/>
              <a:gd name="connsiteX1942" fmla="*/ 2292736 w 7718765"/>
              <a:gd name="connsiteY1942" fmla="*/ 4477055 h 5645489"/>
              <a:gd name="connsiteX1943" fmla="*/ 2281400 w 7718765"/>
              <a:gd name="connsiteY1943" fmla="*/ 4468862 h 5645489"/>
              <a:gd name="connsiteX1944" fmla="*/ 2255958 w 7718765"/>
              <a:gd name="connsiteY1944" fmla="*/ 4468862 h 5645489"/>
              <a:gd name="connsiteX1945" fmla="*/ 2227682 w 7718765"/>
              <a:gd name="connsiteY1945" fmla="*/ 4457889 h 5645489"/>
              <a:gd name="connsiteX1946" fmla="*/ 2213576 w 7718765"/>
              <a:gd name="connsiteY1946" fmla="*/ 4435946 h 5645489"/>
              <a:gd name="connsiteX1947" fmla="*/ 2205074 w 7718765"/>
              <a:gd name="connsiteY1947" fmla="*/ 4435946 h 5645489"/>
              <a:gd name="connsiteX1948" fmla="*/ 2202727 w 7718765"/>
              <a:gd name="connsiteY1948" fmla="*/ 4425901 h 5645489"/>
              <a:gd name="connsiteX1949" fmla="*/ 2201528 w 7718765"/>
              <a:gd name="connsiteY1949" fmla="*/ 4422519 h 5645489"/>
              <a:gd name="connsiteX1950" fmla="*/ 2201865 w 7718765"/>
              <a:gd name="connsiteY1950" fmla="*/ 4419447 h 5645489"/>
              <a:gd name="connsiteX1951" fmla="*/ 3064426 w 7718765"/>
              <a:gd name="connsiteY1951" fmla="*/ 4410863 h 5645489"/>
              <a:gd name="connsiteX1952" fmla="*/ 3067252 w 7718765"/>
              <a:gd name="connsiteY1952" fmla="*/ 4413598 h 5645489"/>
              <a:gd name="connsiteX1953" fmla="*/ 3070078 w 7718765"/>
              <a:gd name="connsiteY1953" fmla="*/ 4416333 h 5645489"/>
              <a:gd name="connsiteX1954" fmla="*/ 3070078 w 7718765"/>
              <a:gd name="connsiteY1954" fmla="*/ 4419094 h 5645489"/>
              <a:gd name="connsiteX1955" fmla="*/ 3070078 w 7718765"/>
              <a:gd name="connsiteY1955" fmla="*/ 4421829 h 5645489"/>
              <a:gd name="connsiteX1956" fmla="*/ 3067252 w 7718765"/>
              <a:gd name="connsiteY1956" fmla="*/ 4419094 h 5645489"/>
              <a:gd name="connsiteX1957" fmla="*/ 3064426 w 7718765"/>
              <a:gd name="connsiteY1957" fmla="*/ 4416333 h 5645489"/>
              <a:gd name="connsiteX1958" fmla="*/ 3064426 w 7718765"/>
              <a:gd name="connsiteY1958" fmla="*/ 4413598 h 5645489"/>
              <a:gd name="connsiteX1959" fmla="*/ 3064426 w 7718765"/>
              <a:gd name="connsiteY1959" fmla="*/ 4410863 h 5645489"/>
              <a:gd name="connsiteX1960" fmla="*/ 3613086 w 7718765"/>
              <a:gd name="connsiteY1960" fmla="*/ 4408819 h 5645489"/>
              <a:gd name="connsiteX1961" fmla="*/ 3613086 w 7718765"/>
              <a:gd name="connsiteY1961" fmla="*/ 4413834 h 5645489"/>
              <a:gd name="connsiteX1962" fmla="*/ 3607449 w 7718765"/>
              <a:gd name="connsiteY1962" fmla="*/ 4419335 h 5645489"/>
              <a:gd name="connsiteX1963" fmla="*/ 3598982 w 7718765"/>
              <a:gd name="connsiteY1963" fmla="*/ 4422077 h 5645489"/>
              <a:gd name="connsiteX1964" fmla="*/ 3590516 w 7718765"/>
              <a:gd name="connsiteY1964" fmla="*/ 4422077 h 5645489"/>
              <a:gd name="connsiteX1965" fmla="*/ 3582029 w 7718765"/>
              <a:gd name="connsiteY1965" fmla="*/ 4419335 h 5645489"/>
              <a:gd name="connsiteX1966" fmla="*/ 3576392 w 7718765"/>
              <a:gd name="connsiteY1966" fmla="*/ 4419335 h 5645489"/>
              <a:gd name="connsiteX1967" fmla="*/ 3576392 w 7718765"/>
              <a:gd name="connsiteY1967" fmla="*/ 4427579 h 5645489"/>
              <a:gd name="connsiteX1968" fmla="*/ 3576713 w 7718765"/>
              <a:gd name="connsiteY1968" fmla="*/ 4427892 h 5645489"/>
              <a:gd name="connsiteX1969" fmla="*/ 3576713 w 7718765"/>
              <a:gd name="connsiteY1969" fmla="*/ 4425139 h 5645489"/>
              <a:gd name="connsiteX1970" fmla="*/ 3576713 w 7718765"/>
              <a:gd name="connsiteY1970" fmla="*/ 4419998 h 5645489"/>
              <a:gd name="connsiteX1971" fmla="*/ 3582368 w 7718765"/>
              <a:gd name="connsiteY1971" fmla="*/ 4419998 h 5645489"/>
              <a:gd name="connsiteX1972" fmla="*/ 3590874 w 7718765"/>
              <a:gd name="connsiteY1972" fmla="*/ 4422741 h 5645489"/>
              <a:gd name="connsiteX1973" fmla="*/ 3599357 w 7718765"/>
              <a:gd name="connsiteY1973" fmla="*/ 4422741 h 5645489"/>
              <a:gd name="connsiteX1974" fmla="*/ 3607840 w 7718765"/>
              <a:gd name="connsiteY1974" fmla="*/ 4419998 h 5645489"/>
              <a:gd name="connsiteX1975" fmla="*/ 3613519 w 7718765"/>
              <a:gd name="connsiteY1975" fmla="*/ 4414513 h 5645489"/>
              <a:gd name="connsiteX1976" fmla="*/ 3613519 w 7718765"/>
              <a:gd name="connsiteY1976" fmla="*/ 4409029 h 5645489"/>
              <a:gd name="connsiteX1977" fmla="*/ 3075729 w 7718765"/>
              <a:gd name="connsiteY1977" fmla="*/ 4408101 h 5645489"/>
              <a:gd name="connsiteX1978" fmla="*/ 3078554 w 7718765"/>
              <a:gd name="connsiteY1978" fmla="*/ 4410863 h 5645489"/>
              <a:gd name="connsiteX1979" fmla="*/ 3081379 w 7718765"/>
              <a:gd name="connsiteY1979" fmla="*/ 4413598 h 5645489"/>
              <a:gd name="connsiteX1980" fmla="*/ 3078554 w 7718765"/>
              <a:gd name="connsiteY1980" fmla="*/ 4416333 h 5645489"/>
              <a:gd name="connsiteX1981" fmla="*/ 3078554 w 7718765"/>
              <a:gd name="connsiteY1981" fmla="*/ 4419094 h 5645489"/>
              <a:gd name="connsiteX1982" fmla="*/ 3075729 w 7718765"/>
              <a:gd name="connsiteY1982" fmla="*/ 4419094 h 5645489"/>
              <a:gd name="connsiteX1983" fmla="*/ 3075729 w 7718765"/>
              <a:gd name="connsiteY1983" fmla="*/ 4416333 h 5645489"/>
              <a:gd name="connsiteX1984" fmla="*/ 3075729 w 7718765"/>
              <a:gd name="connsiteY1984" fmla="*/ 4410863 h 5645489"/>
              <a:gd name="connsiteX1985" fmla="*/ 3075729 w 7718765"/>
              <a:gd name="connsiteY1985" fmla="*/ 4408101 h 5645489"/>
              <a:gd name="connsiteX1986" fmla="*/ 3082808 w 7718765"/>
              <a:gd name="connsiteY1986" fmla="*/ 4398845 h 5645489"/>
              <a:gd name="connsiteX1987" fmla="*/ 3084235 w 7718765"/>
              <a:gd name="connsiteY1987" fmla="*/ 4399871 h 5645489"/>
              <a:gd name="connsiteX1988" fmla="*/ 3087060 w 7718765"/>
              <a:gd name="connsiteY1988" fmla="*/ 4402632 h 5645489"/>
              <a:gd name="connsiteX1989" fmla="*/ 3095537 w 7718765"/>
              <a:gd name="connsiteY1989" fmla="*/ 4405367 h 5645489"/>
              <a:gd name="connsiteX1990" fmla="*/ 3095537 w 7718765"/>
              <a:gd name="connsiteY1990" fmla="*/ 4410863 h 5645489"/>
              <a:gd name="connsiteX1991" fmla="*/ 3092711 w 7718765"/>
              <a:gd name="connsiteY1991" fmla="*/ 4410863 h 5645489"/>
              <a:gd name="connsiteX1992" fmla="*/ 3089886 w 7718765"/>
              <a:gd name="connsiteY1992" fmla="*/ 4408101 h 5645489"/>
              <a:gd name="connsiteX1993" fmla="*/ 3087060 w 7718765"/>
              <a:gd name="connsiteY1993" fmla="*/ 4405367 h 5645489"/>
              <a:gd name="connsiteX1994" fmla="*/ 3081379 w 7718765"/>
              <a:gd name="connsiteY1994" fmla="*/ 4399871 h 5645489"/>
              <a:gd name="connsiteX1995" fmla="*/ 3082808 w 7718765"/>
              <a:gd name="connsiteY1995" fmla="*/ 4398845 h 5645489"/>
              <a:gd name="connsiteX1996" fmla="*/ 3044589 w 7718765"/>
              <a:gd name="connsiteY1996" fmla="*/ 4397136 h 5645489"/>
              <a:gd name="connsiteX1997" fmla="*/ 3050269 w 7718765"/>
              <a:gd name="connsiteY1997" fmla="*/ 4399871 h 5645489"/>
              <a:gd name="connsiteX1998" fmla="*/ 3053094 w 7718765"/>
              <a:gd name="connsiteY1998" fmla="*/ 4405367 h 5645489"/>
              <a:gd name="connsiteX1999" fmla="*/ 3053094 w 7718765"/>
              <a:gd name="connsiteY1999" fmla="*/ 4408101 h 5645489"/>
              <a:gd name="connsiteX2000" fmla="*/ 3050269 w 7718765"/>
              <a:gd name="connsiteY2000" fmla="*/ 4410863 h 5645489"/>
              <a:gd name="connsiteX2001" fmla="*/ 3047443 w 7718765"/>
              <a:gd name="connsiteY2001" fmla="*/ 4405367 h 5645489"/>
              <a:gd name="connsiteX2002" fmla="*/ 3044589 w 7718765"/>
              <a:gd name="connsiteY2002" fmla="*/ 4397136 h 5645489"/>
              <a:gd name="connsiteX2003" fmla="*/ 3021954 w 7718765"/>
              <a:gd name="connsiteY2003" fmla="*/ 4397136 h 5645489"/>
              <a:gd name="connsiteX2004" fmla="*/ 3024780 w 7718765"/>
              <a:gd name="connsiteY2004" fmla="*/ 4397136 h 5645489"/>
              <a:gd name="connsiteX2005" fmla="*/ 3027635 w 7718765"/>
              <a:gd name="connsiteY2005" fmla="*/ 4402632 h 5645489"/>
              <a:gd name="connsiteX2006" fmla="*/ 3024780 w 7718765"/>
              <a:gd name="connsiteY2006" fmla="*/ 4405367 h 5645489"/>
              <a:gd name="connsiteX2007" fmla="*/ 3021954 w 7718765"/>
              <a:gd name="connsiteY2007" fmla="*/ 4402632 h 5645489"/>
              <a:gd name="connsiteX2008" fmla="*/ 3021954 w 7718765"/>
              <a:gd name="connsiteY2008" fmla="*/ 4397136 h 5645489"/>
              <a:gd name="connsiteX2009" fmla="*/ 6556231 w 7718765"/>
              <a:gd name="connsiteY2009" fmla="*/ 4395215 h 5645489"/>
              <a:gd name="connsiteX2010" fmla="*/ 6567525 w 7718765"/>
              <a:gd name="connsiteY2010" fmla="*/ 4400684 h 5645489"/>
              <a:gd name="connsiteX2011" fmla="*/ 6584503 w 7718765"/>
              <a:gd name="connsiteY2011" fmla="*/ 4408931 h 5645489"/>
              <a:gd name="connsiteX2012" fmla="*/ 6581679 w 7718765"/>
              <a:gd name="connsiteY2012" fmla="*/ 4422648 h 5645489"/>
              <a:gd name="connsiteX2013" fmla="*/ 6587326 w 7718765"/>
              <a:gd name="connsiteY2013" fmla="*/ 4425397 h 5645489"/>
              <a:gd name="connsiteX2014" fmla="*/ 6592973 w 7718765"/>
              <a:gd name="connsiteY2014" fmla="*/ 4417178 h 5645489"/>
              <a:gd name="connsiteX2015" fmla="*/ 6615597 w 7718765"/>
              <a:gd name="connsiteY2015" fmla="*/ 4422648 h 5645489"/>
              <a:gd name="connsiteX2016" fmla="*/ 6624103 w 7718765"/>
              <a:gd name="connsiteY2016" fmla="*/ 4430895 h 5645489"/>
              <a:gd name="connsiteX2017" fmla="*/ 6641045 w 7718765"/>
              <a:gd name="connsiteY2017" fmla="*/ 4417178 h 5645489"/>
              <a:gd name="connsiteX2018" fmla="*/ 6663669 w 7718765"/>
              <a:gd name="connsiteY2018" fmla="*/ 4408931 h 5645489"/>
              <a:gd name="connsiteX2019" fmla="*/ 6674999 w 7718765"/>
              <a:gd name="connsiteY2019" fmla="*/ 4419898 h 5645489"/>
              <a:gd name="connsiteX2020" fmla="*/ 6680647 w 7718765"/>
              <a:gd name="connsiteY2020" fmla="*/ 4428146 h 5645489"/>
              <a:gd name="connsiteX2021" fmla="*/ 6674999 w 7718765"/>
              <a:gd name="connsiteY2021" fmla="*/ 4439113 h 5645489"/>
              <a:gd name="connsiteX2022" fmla="*/ 6677823 w 7718765"/>
              <a:gd name="connsiteY2022" fmla="*/ 4447360 h 5645489"/>
              <a:gd name="connsiteX2023" fmla="*/ 6686294 w 7718765"/>
              <a:gd name="connsiteY2023" fmla="*/ 4450109 h 5645489"/>
              <a:gd name="connsiteX2024" fmla="*/ 6700447 w 7718765"/>
              <a:gd name="connsiteY2024" fmla="*/ 4447360 h 5645489"/>
              <a:gd name="connsiteX2025" fmla="*/ 6714601 w 7718765"/>
              <a:gd name="connsiteY2025" fmla="*/ 4447360 h 5645489"/>
              <a:gd name="connsiteX2026" fmla="*/ 6711742 w 7718765"/>
              <a:gd name="connsiteY2026" fmla="*/ 4455607 h 5645489"/>
              <a:gd name="connsiteX2027" fmla="*/ 6708917 w 7718765"/>
              <a:gd name="connsiteY2027" fmla="*/ 4466575 h 5645489"/>
              <a:gd name="connsiteX2028" fmla="*/ 6711742 w 7718765"/>
              <a:gd name="connsiteY2028" fmla="*/ 4474822 h 5645489"/>
              <a:gd name="connsiteX2029" fmla="*/ 6731542 w 7718765"/>
              <a:gd name="connsiteY2029" fmla="*/ 4494036 h 5645489"/>
              <a:gd name="connsiteX2030" fmla="*/ 6742872 w 7718765"/>
              <a:gd name="connsiteY2030" fmla="*/ 4510502 h 5645489"/>
              <a:gd name="connsiteX2031" fmla="*/ 6751343 w 7718765"/>
              <a:gd name="connsiteY2031" fmla="*/ 4516000 h 5645489"/>
              <a:gd name="connsiteX2032" fmla="*/ 6720247 w 7718765"/>
              <a:gd name="connsiteY2032" fmla="*/ 4524218 h 5645489"/>
              <a:gd name="connsiteX2033" fmla="*/ 6706095 w 7718765"/>
              <a:gd name="connsiteY2033" fmla="*/ 4526967 h 5645489"/>
              <a:gd name="connsiteX2034" fmla="*/ 6691977 w 7718765"/>
              <a:gd name="connsiteY2034" fmla="*/ 4521470 h 5645489"/>
              <a:gd name="connsiteX2035" fmla="*/ 6672175 w 7718765"/>
              <a:gd name="connsiteY2035" fmla="*/ 4521470 h 5645489"/>
              <a:gd name="connsiteX2036" fmla="*/ 6649552 w 7718765"/>
              <a:gd name="connsiteY2036" fmla="*/ 4521470 h 5645489"/>
              <a:gd name="connsiteX2037" fmla="*/ 6638221 w 7718765"/>
              <a:gd name="connsiteY2037" fmla="*/ 4507753 h 5645489"/>
              <a:gd name="connsiteX2038" fmla="*/ 6615597 w 7718765"/>
              <a:gd name="connsiteY2038" fmla="*/ 4488539 h 5645489"/>
              <a:gd name="connsiteX2039" fmla="*/ 6595797 w 7718765"/>
              <a:gd name="connsiteY2039" fmla="*/ 4488539 h 5645489"/>
              <a:gd name="connsiteX2040" fmla="*/ 6584503 w 7718765"/>
              <a:gd name="connsiteY2040" fmla="*/ 4477570 h 5645489"/>
              <a:gd name="connsiteX2041" fmla="*/ 6584503 w 7718765"/>
              <a:gd name="connsiteY2041" fmla="*/ 4469324 h 5645489"/>
              <a:gd name="connsiteX2042" fmla="*/ 6576031 w 7718765"/>
              <a:gd name="connsiteY2042" fmla="*/ 4461077 h 5645489"/>
              <a:gd name="connsiteX2043" fmla="*/ 6564701 w 7718765"/>
              <a:gd name="connsiteY2043" fmla="*/ 4458328 h 5645489"/>
              <a:gd name="connsiteX2044" fmla="*/ 6553407 w 7718765"/>
              <a:gd name="connsiteY2044" fmla="*/ 4452858 h 5645489"/>
              <a:gd name="connsiteX2045" fmla="*/ 6547724 w 7718765"/>
              <a:gd name="connsiteY2045" fmla="*/ 4436392 h 5645489"/>
              <a:gd name="connsiteX2046" fmla="*/ 6536431 w 7718765"/>
              <a:gd name="connsiteY2046" fmla="*/ 4428146 h 5645489"/>
              <a:gd name="connsiteX2047" fmla="*/ 6519453 w 7718765"/>
              <a:gd name="connsiteY2047" fmla="*/ 4422648 h 5645489"/>
              <a:gd name="connsiteX2048" fmla="*/ 6519453 w 7718765"/>
              <a:gd name="connsiteY2048" fmla="*/ 4414429 h 5645489"/>
              <a:gd name="connsiteX2049" fmla="*/ 6542077 w 7718765"/>
              <a:gd name="connsiteY2049" fmla="*/ 4408931 h 5645489"/>
              <a:gd name="connsiteX2050" fmla="*/ 6556231 w 7718765"/>
              <a:gd name="connsiteY2050" fmla="*/ 4395215 h 5645489"/>
              <a:gd name="connsiteX2051" fmla="*/ 6772365 w 7718765"/>
              <a:gd name="connsiteY2051" fmla="*/ 4388888 h 5645489"/>
              <a:gd name="connsiteX2052" fmla="*/ 6769637 w 7718765"/>
              <a:gd name="connsiteY2052" fmla="*/ 4393704 h 5645489"/>
              <a:gd name="connsiteX2053" fmla="*/ 6767868 w 7718765"/>
              <a:gd name="connsiteY2053" fmla="*/ 4400568 h 5645489"/>
              <a:gd name="connsiteX2054" fmla="*/ 6769887 w 7718765"/>
              <a:gd name="connsiteY2054" fmla="*/ 4402520 h 5645489"/>
              <a:gd name="connsiteX2055" fmla="*/ 6770438 w 7718765"/>
              <a:gd name="connsiteY2055" fmla="*/ 4401715 h 5645489"/>
              <a:gd name="connsiteX2056" fmla="*/ 6771144 w 7718765"/>
              <a:gd name="connsiteY2056" fmla="*/ 4400684 h 5645489"/>
              <a:gd name="connsiteX2057" fmla="*/ 6768320 w 7718765"/>
              <a:gd name="connsiteY2057" fmla="*/ 4400684 h 5645489"/>
              <a:gd name="connsiteX2058" fmla="*/ 6767973 w 7718765"/>
              <a:gd name="connsiteY2058" fmla="*/ 4378749 h 5645489"/>
              <a:gd name="connsiteX2059" fmla="*/ 6773221 w 7718765"/>
              <a:gd name="connsiteY2059" fmla="*/ 4386395 h 5645489"/>
              <a:gd name="connsiteX2060" fmla="*/ 6773967 w 7718765"/>
              <a:gd name="connsiteY2060" fmla="*/ 4384219 h 5645489"/>
              <a:gd name="connsiteX2061" fmla="*/ 6768320 w 7718765"/>
              <a:gd name="connsiteY2061" fmla="*/ 4378749 h 5645489"/>
              <a:gd name="connsiteX2062" fmla="*/ 3214610 w 7718765"/>
              <a:gd name="connsiteY2062" fmla="*/ 4378101 h 5645489"/>
              <a:gd name="connsiteX2063" fmla="*/ 3217243 w 7718765"/>
              <a:gd name="connsiteY2063" fmla="*/ 4380675 h 5645489"/>
              <a:gd name="connsiteX2064" fmla="*/ 3220069 w 7718765"/>
              <a:gd name="connsiteY2064" fmla="*/ 4386144 h 5645489"/>
              <a:gd name="connsiteX2065" fmla="*/ 3222894 w 7718765"/>
              <a:gd name="connsiteY2065" fmla="*/ 4397136 h 5645489"/>
              <a:gd name="connsiteX2066" fmla="*/ 3228545 w 7718765"/>
              <a:gd name="connsiteY2066" fmla="*/ 4402632 h 5645489"/>
              <a:gd name="connsiteX2067" fmla="*/ 3234226 w 7718765"/>
              <a:gd name="connsiteY2067" fmla="*/ 4408101 h 5645489"/>
              <a:gd name="connsiteX2068" fmla="*/ 3228545 w 7718765"/>
              <a:gd name="connsiteY2068" fmla="*/ 4413598 h 5645489"/>
              <a:gd name="connsiteX2069" fmla="*/ 3234226 w 7718765"/>
              <a:gd name="connsiteY2069" fmla="*/ 4421829 h 5645489"/>
              <a:gd name="connsiteX2070" fmla="*/ 3239877 w 7718765"/>
              <a:gd name="connsiteY2070" fmla="*/ 4427324 h 5645489"/>
              <a:gd name="connsiteX2071" fmla="*/ 3248383 w 7718765"/>
              <a:gd name="connsiteY2071" fmla="*/ 4435556 h 5645489"/>
              <a:gd name="connsiteX2072" fmla="*/ 3254035 w 7718765"/>
              <a:gd name="connsiteY2072" fmla="*/ 4443786 h 5645489"/>
              <a:gd name="connsiteX2073" fmla="*/ 3256860 w 7718765"/>
              <a:gd name="connsiteY2073" fmla="*/ 4446547 h 5645489"/>
              <a:gd name="connsiteX2074" fmla="*/ 3259686 w 7718765"/>
              <a:gd name="connsiteY2074" fmla="*/ 4449282 h 5645489"/>
              <a:gd name="connsiteX2075" fmla="*/ 3268192 w 7718765"/>
              <a:gd name="connsiteY2075" fmla="*/ 4454779 h 5645489"/>
              <a:gd name="connsiteX2076" fmla="*/ 3276668 w 7718765"/>
              <a:gd name="connsiteY2076" fmla="*/ 4465744 h 5645489"/>
              <a:gd name="connsiteX2077" fmla="*/ 3279494 w 7718765"/>
              <a:gd name="connsiteY2077" fmla="*/ 4468478 h 5645489"/>
              <a:gd name="connsiteX2078" fmla="*/ 3282319 w 7718765"/>
              <a:gd name="connsiteY2078" fmla="*/ 4473974 h 5645489"/>
              <a:gd name="connsiteX2079" fmla="*/ 3282688 w 7718765"/>
              <a:gd name="connsiteY2079" fmla="*/ 4474094 h 5645489"/>
              <a:gd name="connsiteX2080" fmla="*/ 3280343 w 7718765"/>
              <a:gd name="connsiteY2080" fmla="*/ 4469501 h 5645489"/>
              <a:gd name="connsiteX2081" fmla="*/ 3279993 w 7718765"/>
              <a:gd name="connsiteY2081" fmla="*/ 4468813 h 5645489"/>
              <a:gd name="connsiteX2082" fmla="*/ 3277163 w 7718765"/>
              <a:gd name="connsiteY2082" fmla="*/ 4466071 h 5645489"/>
              <a:gd name="connsiteX2083" fmla="*/ 3268697 w 7718765"/>
              <a:gd name="connsiteY2083" fmla="*/ 4455068 h 5645489"/>
              <a:gd name="connsiteX2084" fmla="*/ 3260231 w 7718765"/>
              <a:gd name="connsiteY2084" fmla="*/ 4449567 h 5645489"/>
              <a:gd name="connsiteX2085" fmla="*/ 3257402 w 7718765"/>
              <a:gd name="connsiteY2085" fmla="*/ 4446825 h 5645489"/>
              <a:gd name="connsiteX2086" fmla="*/ 3254573 w 7718765"/>
              <a:gd name="connsiteY2086" fmla="*/ 4444083 h 5645489"/>
              <a:gd name="connsiteX2087" fmla="*/ 3248936 w 7718765"/>
              <a:gd name="connsiteY2087" fmla="*/ 4435822 h 5645489"/>
              <a:gd name="connsiteX2088" fmla="*/ 3240470 w 7718765"/>
              <a:gd name="connsiteY2088" fmla="*/ 4427579 h 5645489"/>
              <a:gd name="connsiteX2089" fmla="*/ 3234812 w 7718765"/>
              <a:gd name="connsiteY2089" fmla="*/ 4422077 h 5645489"/>
              <a:gd name="connsiteX2090" fmla="*/ 3229174 w 7718765"/>
              <a:gd name="connsiteY2090" fmla="*/ 4413834 h 5645489"/>
              <a:gd name="connsiteX2091" fmla="*/ 3234812 w 7718765"/>
              <a:gd name="connsiteY2091" fmla="*/ 4408332 h 5645489"/>
              <a:gd name="connsiteX2092" fmla="*/ 3229174 w 7718765"/>
              <a:gd name="connsiteY2092" fmla="*/ 4402848 h 5645489"/>
              <a:gd name="connsiteX2093" fmla="*/ 3223517 w 7718765"/>
              <a:gd name="connsiteY2093" fmla="*/ 4397347 h 5645489"/>
              <a:gd name="connsiteX2094" fmla="*/ 3220708 w 7718765"/>
              <a:gd name="connsiteY2094" fmla="*/ 4386344 h 5645489"/>
              <a:gd name="connsiteX2095" fmla="*/ 3217880 w 7718765"/>
              <a:gd name="connsiteY2095" fmla="*/ 4380843 h 5645489"/>
              <a:gd name="connsiteX2096" fmla="*/ 3215051 w 7718765"/>
              <a:gd name="connsiteY2096" fmla="*/ 4378101 h 5645489"/>
              <a:gd name="connsiteX2097" fmla="*/ 3016304 w 7718765"/>
              <a:gd name="connsiteY2097" fmla="*/ 4375179 h 5645489"/>
              <a:gd name="connsiteX2098" fmla="*/ 3019129 w 7718765"/>
              <a:gd name="connsiteY2098" fmla="*/ 4375179 h 5645489"/>
              <a:gd name="connsiteX2099" fmla="*/ 3021954 w 7718765"/>
              <a:gd name="connsiteY2099" fmla="*/ 4377913 h 5645489"/>
              <a:gd name="connsiteX2100" fmla="*/ 3021954 w 7718765"/>
              <a:gd name="connsiteY2100" fmla="*/ 4386144 h 5645489"/>
              <a:gd name="connsiteX2101" fmla="*/ 3016304 w 7718765"/>
              <a:gd name="connsiteY2101" fmla="*/ 4386144 h 5645489"/>
              <a:gd name="connsiteX2102" fmla="*/ 3013478 w 7718765"/>
              <a:gd name="connsiteY2102" fmla="*/ 4383409 h 5645489"/>
              <a:gd name="connsiteX2103" fmla="*/ 3016304 w 7718765"/>
              <a:gd name="connsiteY2103" fmla="*/ 4380675 h 5645489"/>
              <a:gd name="connsiteX2104" fmla="*/ 3016304 w 7718765"/>
              <a:gd name="connsiteY2104" fmla="*/ 4375179 h 5645489"/>
              <a:gd name="connsiteX2105" fmla="*/ 3927710 w 7718765"/>
              <a:gd name="connsiteY2105" fmla="*/ 4370832 h 5645489"/>
              <a:gd name="connsiteX2106" fmla="*/ 3927710 w 7718765"/>
              <a:gd name="connsiteY2106" fmla="*/ 4376074 h 5645489"/>
              <a:gd name="connsiteX2107" fmla="*/ 3927710 w 7718765"/>
              <a:gd name="connsiteY2107" fmla="*/ 4389809 h 5645489"/>
              <a:gd name="connsiteX2108" fmla="*/ 3930539 w 7718765"/>
              <a:gd name="connsiteY2108" fmla="*/ 4398036 h 5645489"/>
              <a:gd name="connsiteX2109" fmla="*/ 3936193 w 7718765"/>
              <a:gd name="connsiteY2109" fmla="*/ 4406262 h 5645489"/>
              <a:gd name="connsiteX2110" fmla="*/ 3941873 w 7718765"/>
              <a:gd name="connsiteY2110" fmla="*/ 4414513 h 5645489"/>
              <a:gd name="connsiteX2111" fmla="*/ 3956009 w 7718765"/>
              <a:gd name="connsiteY2111" fmla="*/ 4433709 h 5645489"/>
              <a:gd name="connsiteX2112" fmla="*/ 3967345 w 7718765"/>
              <a:gd name="connsiteY2112" fmla="*/ 4436451 h 5645489"/>
              <a:gd name="connsiteX2113" fmla="*/ 3978654 w 7718765"/>
              <a:gd name="connsiteY2113" fmla="*/ 4441961 h 5645489"/>
              <a:gd name="connsiteX2114" fmla="*/ 3984309 w 7718765"/>
              <a:gd name="connsiteY2114" fmla="*/ 4444703 h 5645489"/>
              <a:gd name="connsiteX2115" fmla="*/ 3995644 w 7718765"/>
              <a:gd name="connsiteY2115" fmla="*/ 4461155 h 5645489"/>
              <a:gd name="connsiteX2116" fmla="*/ 4006953 w 7718765"/>
              <a:gd name="connsiteY2116" fmla="*/ 4463897 h 5645489"/>
              <a:gd name="connsiteX2117" fmla="*/ 4018287 w 7718765"/>
              <a:gd name="connsiteY2117" fmla="*/ 4463897 h 5645489"/>
              <a:gd name="connsiteX2118" fmla="*/ 4012633 w 7718765"/>
              <a:gd name="connsiteY2118" fmla="*/ 4480375 h 5645489"/>
              <a:gd name="connsiteX2119" fmla="*/ 4001298 w 7718765"/>
              <a:gd name="connsiteY2119" fmla="*/ 4494086 h 5645489"/>
              <a:gd name="connsiteX2120" fmla="*/ 3995644 w 7718765"/>
              <a:gd name="connsiteY2120" fmla="*/ 4505080 h 5645489"/>
              <a:gd name="connsiteX2121" fmla="*/ 3998117 w 7718765"/>
              <a:gd name="connsiteY2121" fmla="*/ 4511593 h 5645489"/>
              <a:gd name="connsiteX2122" fmla="*/ 3998465 w 7718765"/>
              <a:gd name="connsiteY2122" fmla="*/ 4515971 h 5645489"/>
              <a:gd name="connsiteX2123" fmla="*/ 3999096 w 7718765"/>
              <a:gd name="connsiteY2123" fmla="*/ 4515428 h 5645489"/>
              <a:gd name="connsiteX2124" fmla="*/ 3996251 w 7718765"/>
              <a:gd name="connsiteY2124" fmla="*/ 4504490 h 5645489"/>
              <a:gd name="connsiteX2125" fmla="*/ 4001907 w 7718765"/>
              <a:gd name="connsiteY2125" fmla="*/ 4493530 h 5645489"/>
              <a:gd name="connsiteX2126" fmla="*/ 4013219 w 7718765"/>
              <a:gd name="connsiteY2126" fmla="*/ 4479839 h 5645489"/>
              <a:gd name="connsiteX2127" fmla="*/ 4018874 w 7718765"/>
              <a:gd name="connsiteY2127" fmla="*/ 4463422 h 5645489"/>
              <a:gd name="connsiteX2128" fmla="*/ 4007563 w 7718765"/>
              <a:gd name="connsiteY2128" fmla="*/ 4463422 h 5645489"/>
              <a:gd name="connsiteX2129" fmla="*/ 3996251 w 7718765"/>
              <a:gd name="connsiteY2129" fmla="*/ 4460670 h 5645489"/>
              <a:gd name="connsiteX2130" fmla="*/ 3984941 w 7718765"/>
              <a:gd name="connsiteY2130" fmla="*/ 4444252 h 5645489"/>
              <a:gd name="connsiteX2131" fmla="*/ 3979285 w 7718765"/>
              <a:gd name="connsiteY2131" fmla="*/ 4441524 h 5645489"/>
              <a:gd name="connsiteX2132" fmla="*/ 3967974 w 7718765"/>
              <a:gd name="connsiteY2132" fmla="*/ 4436043 h 5645489"/>
              <a:gd name="connsiteX2133" fmla="*/ 3956663 w 7718765"/>
              <a:gd name="connsiteY2133" fmla="*/ 4433315 h 5645489"/>
              <a:gd name="connsiteX2134" fmla="*/ 3942508 w 7718765"/>
              <a:gd name="connsiteY2134" fmla="*/ 4414145 h 5645489"/>
              <a:gd name="connsiteX2135" fmla="*/ 3936852 w 7718765"/>
              <a:gd name="connsiteY2135" fmla="*/ 4405936 h 5645489"/>
              <a:gd name="connsiteX2136" fmla="*/ 3931197 w 7718765"/>
              <a:gd name="connsiteY2136" fmla="*/ 4397703 h 5645489"/>
              <a:gd name="connsiteX2137" fmla="*/ 3928385 w 7718765"/>
              <a:gd name="connsiteY2137" fmla="*/ 4389494 h 5645489"/>
              <a:gd name="connsiteX2138" fmla="*/ 3928385 w 7718765"/>
              <a:gd name="connsiteY2138" fmla="*/ 4375805 h 5645489"/>
              <a:gd name="connsiteX2139" fmla="*/ 6756704 w 7718765"/>
              <a:gd name="connsiteY2139" fmla="*/ 4370501 h 5645489"/>
              <a:gd name="connsiteX2140" fmla="*/ 6759403 w 7718765"/>
              <a:gd name="connsiteY2140" fmla="*/ 4373127 h 5645489"/>
              <a:gd name="connsiteX2141" fmla="*/ 6762233 w 7718765"/>
              <a:gd name="connsiteY2141" fmla="*/ 4378615 h 5645489"/>
              <a:gd name="connsiteX2142" fmla="*/ 6762603 w 7718765"/>
              <a:gd name="connsiteY2142" fmla="*/ 4378615 h 5645489"/>
              <a:gd name="connsiteX2143" fmla="*/ 6759814 w 7718765"/>
              <a:gd name="connsiteY2143" fmla="*/ 4373251 h 5645489"/>
              <a:gd name="connsiteX2144" fmla="*/ 6756990 w 7718765"/>
              <a:gd name="connsiteY2144" fmla="*/ 4370501 h 5645489"/>
              <a:gd name="connsiteX2145" fmla="*/ 3199166 w 7718765"/>
              <a:gd name="connsiteY2145" fmla="*/ 4364610 h 5645489"/>
              <a:gd name="connsiteX2146" fmla="*/ 3208737 w 7718765"/>
              <a:gd name="connsiteY2146" fmla="*/ 4366948 h 5645489"/>
              <a:gd name="connsiteX2147" fmla="*/ 3205911 w 7718765"/>
              <a:gd name="connsiteY2147" fmla="*/ 4377913 h 5645489"/>
              <a:gd name="connsiteX2148" fmla="*/ 3206661 w 7718765"/>
              <a:gd name="connsiteY2148" fmla="*/ 4377913 h 5645489"/>
              <a:gd name="connsiteX2149" fmla="*/ 3207998 w 7718765"/>
              <a:gd name="connsiteY2149" fmla="*/ 4374662 h 5645489"/>
              <a:gd name="connsiteX2150" fmla="*/ 3209414 w 7718765"/>
              <a:gd name="connsiteY2150" fmla="*/ 4367098 h 5645489"/>
              <a:gd name="connsiteX2151" fmla="*/ 3199530 w 7718765"/>
              <a:gd name="connsiteY2151" fmla="*/ 4364698 h 5645489"/>
              <a:gd name="connsiteX2152" fmla="*/ 4160272 w 7718765"/>
              <a:gd name="connsiteY2152" fmla="*/ 4360578 h 5645489"/>
              <a:gd name="connsiteX2153" fmla="*/ 4160161 w 7718765"/>
              <a:gd name="connsiteY2153" fmla="*/ 4360601 h 5645489"/>
              <a:gd name="connsiteX2154" fmla="*/ 4149009 w 7718765"/>
              <a:gd name="connsiteY2154" fmla="*/ 4365243 h 5645489"/>
              <a:gd name="connsiteX2155" fmla="*/ 6742452 w 7718765"/>
              <a:gd name="connsiteY2155" fmla="*/ 4359399 h 5645489"/>
              <a:gd name="connsiteX2156" fmla="*/ 6745281 w 7718765"/>
              <a:gd name="connsiteY2156" fmla="*/ 4370376 h 5645489"/>
              <a:gd name="connsiteX2157" fmla="*/ 6745664 w 7718765"/>
              <a:gd name="connsiteY2157" fmla="*/ 4370376 h 5645489"/>
              <a:gd name="connsiteX2158" fmla="*/ 6743225 w 7718765"/>
              <a:gd name="connsiteY2158" fmla="*/ 4360880 h 5645489"/>
              <a:gd name="connsiteX2159" fmla="*/ 6742877 w 7718765"/>
              <a:gd name="connsiteY2159" fmla="*/ 4359527 h 5645489"/>
              <a:gd name="connsiteX2160" fmla="*/ 3553801 w 7718765"/>
              <a:gd name="connsiteY2160" fmla="*/ 4359232 h 5645489"/>
              <a:gd name="connsiteX2161" fmla="*/ 3553801 w 7718765"/>
              <a:gd name="connsiteY2161" fmla="*/ 4369857 h 5645489"/>
              <a:gd name="connsiteX2162" fmla="*/ 3550993 w 7718765"/>
              <a:gd name="connsiteY2162" fmla="*/ 4375358 h 5645489"/>
              <a:gd name="connsiteX2163" fmla="*/ 3551486 w 7718765"/>
              <a:gd name="connsiteY2163" fmla="*/ 4375599 h 5645489"/>
              <a:gd name="connsiteX2164" fmla="*/ 3554069 w 7718765"/>
              <a:gd name="connsiteY2164" fmla="*/ 4370589 h 5645489"/>
              <a:gd name="connsiteX2165" fmla="*/ 3554069 w 7718765"/>
              <a:gd name="connsiteY2165" fmla="*/ 4359621 h 5645489"/>
              <a:gd name="connsiteX2166" fmla="*/ 3191854 w 7718765"/>
              <a:gd name="connsiteY2166" fmla="*/ 4353353 h 5645489"/>
              <a:gd name="connsiteX2167" fmla="*/ 3196724 w 7718765"/>
              <a:gd name="connsiteY2167" fmla="*/ 4359730 h 5645489"/>
              <a:gd name="connsiteX2168" fmla="*/ 3197434 w 7718765"/>
              <a:gd name="connsiteY2168" fmla="*/ 4364187 h 5645489"/>
              <a:gd name="connsiteX2169" fmla="*/ 3198118 w 7718765"/>
              <a:gd name="connsiteY2169" fmla="*/ 4364354 h 5645489"/>
              <a:gd name="connsiteX2170" fmla="*/ 3197414 w 7718765"/>
              <a:gd name="connsiteY2170" fmla="*/ 4359889 h 5645489"/>
              <a:gd name="connsiteX2171" fmla="*/ 3192481 w 7718765"/>
              <a:gd name="connsiteY2171" fmla="*/ 4353353 h 5645489"/>
              <a:gd name="connsiteX2172" fmla="*/ 3936538 w 7718765"/>
              <a:gd name="connsiteY2172" fmla="*/ 4352248 h 5645489"/>
              <a:gd name="connsiteX2173" fmla="*/ 3933366 w 7718765"/>
              <a:gd name="connsiteY2173" fmla="*/ 4354137 h 5645489"/>
              <a:gd name="connsiteX2174" fmla="*/ 3927710 w 7718765"/>
              <a:gd name="connsiteY2174" fmla="*/ 4362363 h 5645489"/>
              <a:gd name="connsiteX2175" fmla="*/ 3927710 w 7718765"/>
              <a:gd name="connsiteY2175" fmla="*/ 4365797 h 5645489"/>
              <a:gd name="connsiteX2176" fmla="*/ 3928385 w 7718765"/>
              <a:gd name="connsiteY2176" fmla="*/ 4362116 h 5645489"/>
              <a:gd name="connsiteX2177" fmla="*/ 3070078 w 7718765"/>
              <a:gd name="connsiteY2177" fmla="*/ 4342229 h 5645489"/>
              <a:gd name="connsiteX2178" fmla="*/ 3075729 w 7718765"/>
              <a:gd name="connsiteY2178" fmla="*/ 4350486 h 5645489"/>
              <a:gd name="connsiteX2179" fmla="*/ 3067252 w 7718765"/>
              <a:gd name="connsiteY2179" fmla="*/ 4350486 h 5645489"/>
              <a:gd name="connsiteX2180" fmla="*/ 3070078 w 7718765"/>
              <a:gd name="connsiteY2180" fmla="*/ 4355956 h 5645489"/>
              <a:gd name="connsiteX2181" fmla="*/ 3072903 w 7718765"/>
              <a:gd name="connsiteY2181" fmla="*/ 4355956 h 5645489"/>
              <a:gd name="connsiteX2182" fmla="*/ 3078554 w 7718765"/>
              <a:gd name="connsiteY2182" fmla="*/ 4358718 h 5645489"/>
              <a:gd name="connsiteX2183" fmla="*/ 3081379 w 7718765"/>
              <a:gd name="connsiteY2183" fmla="*/ 4364187 h 5645489"/>
              <a:gd name="connsiteX2184" fmla="*/ 3078554 w 7718765"/>
              <a:gd name="connsiteY2184" fmla="*/ 4366948 h 5645489"/>
              <a:gd name="connsiteX2185" fmla="*/ 3075729 w 7718765"/>
              <a:gd name="connsiteY2185" fmla="*/ 4366948 h 5645489"/>
              <a:gd name="connsiteX2186" fmla="*/ 3070078 w 7718765"/>
              <a:gd name="connsiteY2186" fmla="*/ 4361452 h 5645489"/>
              <a:gd name="connsiteX2187" fmla="*/ 3067252 w 7718765"/>
              <a:gd name="connsiteY2187" fmla="*/ 4361452 h 5645489"/>
              <a:gd name="connsiteX2188" fmla="*/ 3058746 w 7718765"/>
              <a:gd name="connsiteY2188" fmla="*/ 4358718 h 5645489"/>
              <a:gd name="connsiteX2189" fmla="*/ 3061571 w 7718765"/>
              <a:gd name="connsiteY2189" fmla="*/ 4355956 h 5645489"/>
              <a:gd name="connsiteX2190" fmla="*/ 3061571 w 7718765"/>
              <a:gd name="connsiteY2190" fmla="*/ 4350486 h 5645489"/>
              <a:gd name="connsiteX2191" fmla="*/ 3064426 w 7718765"/>
              <a:gd name="connsiteY2191" fmla="*/ 4347725 h 5645489"/>
              <a:gd name="connsiteX2192" fmla="*/ 3067252 w 7718765"/>
              <a:gd name="connsiteY2192" fmla="*/ 4347725 h 5645489"/>
              <a:gd name="connsiteX2193" fmla="*/ 3067252 w 7718765"/>
              <a:gd name="connsiteY2193" fmla="*/ 4344991 h 5645489"/>
              <a:gd name="connsiteX2194" fmla="*/ 3070078 w 7718765"/>
              <a:gd name="connsiteY2194" fmla="*/ 4342229 h 5645489"/>
              <a:gd name="connsiteX2195" fmla="*/ 6748169 w 7718765"/>
              <a:gd name="connsiteY2195" fmla="*/ 4337486 h 5645489"/>
              <a:gd name="connsiteX2196" fmla="*/ 6755516 w 7718765"/>
              <a:gd name="connsiteY2196" fmla="*/ 4342249 h 5645489"/>
              <a:gd name="connsiteX2197" fmla="*/ 6756575 w 7718765"/>
              <a:gd name="connsiteY2197" fmla="*/ 4342935 h 5645489"/>
              <a:gd name="connsiteX2198" fmla="*/ 6759403 w 7718765"/>
              <a:gd name="connsiteY2198" fmla="*/ 4351175 h 5645489"/>
              <a:gd name="connsiteX2199" fmla="*/ 6767868 w 7718765"/>
              <a:gd name="connsiteY2199" fmla="*/ 4353911 h 5645489"/>
              <a:gd name="connsiteX2200" fmla="*/ 6753745 w 7718765"/>
              <a:gd name="connsiteY2200" fmla="*/ 4362150 h 5645489"/>
              <a:gd name="connsiteX2201" fmla="*/ 6747246 w 7718765"/>
              <a:gd name="connsiteY2201" fmla="*/ 4360816 h 5645489"/>
              <a:gd name="connsiteX2202" fmla="*/ 6747461 w 7718765"/>
              <a:gd name="connsiteY2202" fmla="*/ 4360880 h 5645489"/>
              <a:gd name="connsiteX2203" fmla="*/ 6754167 w 7718765"/>
              <a:gd name="connsiteY2203" fmla="*/ 4362255 h 5645489"/>
              <a:gd name="connsiteX2204" fmla="*/ 6768320 w 7718765"/>
              <a:gd name="connsiteY2204" fmla="*/ 4354037 h 5645489"/>
              <a:gd name="connsiteX2205" fmla="*/ 6759814 w 7718765"/>
              <a:gd name="connsiteY2205" fmla="*/ 4351287 h 5645489"/>
              <a:gd name="connsiteX2206" fmla="*/ 6756990 w 7718765"/>
              <a:gd name="connsiteY2206" fmla="*/ 4343040 h 5645489"/>
              <a:gd name="connsiteX2207" fmla="*/ 6748519 w 7718765"/>
              <a:gd name="connsiteY2207" fmla="*/ 4337571 h 5645489"/>
              <a:gd name="connsiteX2208" fmla="*/ 3067252 w 7718765"/>
              <a:gd name="connsiteY2208" fmla="*/ 4333998 h 5645489"/>
              <a:gd name="connsiteX2209" fmla="*/ 3070078 w 7718765"/>
              <a:gd name="connsiteY2209" fmla="*/ 4333998 h 5645489"/>
              <a:gd name="connsiteX2210" fmla="*/ 3072903 w 7718765"/>
              <a:gd name="connsiteY2210" fmla="*/ 4336760 h 5645489"/>
              <a:gd name="connsiteX2211" fmla="*/ 3075729 w 7718765"/>
              <a:gd name="connsiteY2211" fmla="*/ 4336760 h 5645489"/>
              <a:gd name="connsiteX2212" fmla="*/ 3075729 w 7718765"/>
              <a:gd name="connsiteY2212" fmla="*/ 4339495 h 5645489"/>
              <a:gd name="connsiteX2213" fmla="*/ 3072903 w 7718765"/>
              <a:gd name="connsiteY2213" fmla="*/ 4342229 h 5645489"/>
              <a:gd name="connsiteX2214" fmla="*/ 3067252 w 7718765"/>
              <a:gd name="connsiteY2214" fmla="*/ 4339495 h 5645489"/>
              <a:gd name="connsiteX2215" fmla="*/ 3067252 w 7718765"/>
              <a:gd name="connsiteY2215" fmla="*/ 4336760 h 5645489"/>
              <a:gd name="connsiteX2216" fmla="*/ 3067252 w 7718765"/>
              <a:gd name="connsiteY2216" fmla="*/ 4333998 h 5645489"/>
              <a:gd name="connsiteX2217" fmla="*/ 2182465 w 7718765"/>
              <a:gd name="connsiteY2217" fmla="*/ 4331849 h 5645489"/>
              <a:gd name="connsiteX2218" fmla="*/ 2182138 w 7718765"/>
              <a:gd name="connsiteY2218" fmla="*/ 4332097 h 5645489"/>
              <a:gd name="connsiteX2219" fmla="*/ 2182138 w 7718765"/>
              <a:gd name="connsiteY2219" fmla="*/ 4337567 h 5645489"/>
              <a:gd name="connsiteX2220" fmla="*/ 2193439 w 7718765"/>
              <a:gd name="connsiteY2220" fmla="*/ 4351309 h 5645489"/>
              <a:gd name="connsiteX2221" fmla="*/ 2207598 w 7718765"/>
              <a:gd name="connsiteY2221" fmla="*/ 4359514 h 5645489"/>
              <a:gd name="connsiteX2222" fmla="*/ 2216039 w 7718765"/>
              <a:gd name="connsiteY2222" fmla="*/ 4367787 h 5645489"/>
              <a:gd name="connsiteX2223" fmla="*/ 2218898 w 7718765"/>
              <a:gd name="connsiteY2223" fmla="*/ 4395203 h 5645489"/>
              <a:gd name="connsiteX2224" fmla="*/ 2217486 w 7718765"/>
              <a:gd name="connsiteY2224" fmla="*/ 4397264 h 5645489"/>
              <a:gd name="connsiteX2225" fmla="*/ 2208826 w 7718765"/>
              <a:gd name="connsiteY2225" fmla="*/ 4409891 h 5645489"/>
              <a:gd name="connsiteX2226" fmla="*/ 2209325 w 7718765"/>
              <a:gd name="connsiteY2226" fmla="*/ 4409166 h 5645489"/>
              <a:gd name="connsiteX2227" fmla="*/ 2219244 w 7718765"/>
              <a:gd name="connsiteY2227" fmla="*/ 4394765 h 5645489"/>
              <a:gd name="connsiteX2228" fmla="*/ 2216410 w 7718765"/>
              <a:gd name="connsiteY2228" fmla="*/ 4367335 h 5645489"/>
              <a:gd name="connsiteX2229" fmla="*/ 2207908 w 7718765"/>
              <a:gd name="connsiteY2229" fmla="*/ 4359142 h 5645489"/>
              <a:gd name="connsiteX2230" fmla="*/ 2193801 w 7718765"/>
              <a:gd name="connsiteY2230" fmla="*/ 4350877 h 5645489"/>
              <a:gd name="connsiteX2231" fmla="*/ 2182465 w 7718765"/>
              <a:gd name="connsiteY2231" fmla="*/ 4337197 h 5645489"/>
              <a:gd name="connsiteX2232" fmla="*/ 2182465 w 7718765"/>
              <a:gd name="connsiteY2232" fmla="*/ 4334455 h 5645489"/>
              <a:gd name="connsiteX2233" fmla="*/ 6370571 w 7718765"/>
              <a:gd name="connsiteY2233" fmla="*/ 4312090 h 5645489"/>
              <a:gd name="connsiteX2234" fmla="*/ 6369684 w 7718765"/>
              <a:gd name="connsiteY2234" fmla="*/ 4314706 h 5645489"/>
              <a:gd name="connsiteX2235" fmla="*/ 6361156 w 7718765"/>
              <a:gd name="connsiteY2235" fmla="*/ 4322896 h 5645489"/>
              <a:gd name="connsiteX2236" fmla="*/ 6361971 w 7718765"/>
              <a:gd name="connsiteY2236" fmla="*/ 4322896 h 5645489"/>
              <a:gd name="connsiteX2237" fmla="*/ 6368517 w 7718765"/>
              <a:gd name="connsiteY2237" fmla="*/ 4316525 h 5645489"/>
              <a:gd name="connsiteX2238" fmla="*/ 6369575 w 7718765"/>
              <a:gd name="connsiteY2238" fmla="*/ 4315495 h 5645489"/>
              <a:gd name="connsiteX2239" fmla="*/ 6370637 w 7718765"/>
              <a:gd name="connsiteY2239" fmla="*/ 4312406 h 5645489"/>
              <a:gd name="connsiteX2240" fmla="*/ 3944893 w 7718765"/>
              <a:gd name="connsiteY2240" fmla="*/ 4310197 h 5645489"/>
              <a:gd name="connsiteX2241" fmla="*/ 3944700 w 7718765"/>
              <a:gd name="connsiteY2241" fmla="*/ 4310290 h 5645489"/>
              <a:gd name="connsiteX2242" fmla="*/ 3944700 w 7718765"/>
              <a:gd name="connsiteY2242" fmla="*/ 4319832 h 5645489"/>
              <a:gd name="connsiteX2243" fmla="*/ 3944700 w 7718765"/>
              <a:gd name="connsiteY2243" fmla="*/ 4321206 h 5645489"/>
              <a:gd name="connsiteX2244" fmla="*/ 3944700 w 7718765"/>
              <a:gd name="connsiteY2244" fmla="*/ 4332174 h 5645489"/>
              <a:gd name="connsiteX2245" fmla="*/ 3944700 w 7718765"/>
              <a:gd name="connsiteY2245" fmla="*/ 4340401 h 5645489"/>
              <a:gd name="connsiteX2246" fmla="*/ 3945760 w 7718765"/>
              <a:gd name="connsiteY2246" fmla="*/ 4344527 h 5645489"/>
              <a:gd name="connsiteX2247" fmla="*/ 3944759 w 7718765"/>
              <a:gd name="connsiteY2247" fmla="*/ 4348427 h 5645489"/>
              <a:gd name="connsiteX2248" fmla="*/ 3945352 w 7718765"/>
              <a:gd name="connsiteY2248" fmla="*/ 4348427 h 5645489"/>
              <a:gd name="connsiteX2249" fmla="*/ 3945352 w 7718765"/>
              <a:gd name="connsiteY2249" fmla="*/ 4340218 h 5645489"/>
              <a:gd name="connsiteX2250" fmla="*/ 3945352 w 7718765"/>
              <a:gd name="connsiteY2250" fmla="*/ 4337489 h 5645489"/>
              <a:gd name="connsiteX2251" fmla="*/ 3945352 w 7718765"/>
              <a:gd name="connsiteY2251" fmla="*/ 4332695 h 5645489"/>
              <a:gd name="connsiteX2252" fmla="*/ 3945352 w 7718765"/>
              <a:gd name="connsiteY2252" fmla="*/ 4332136 h 5645489"/>
              <a:gd name="connsiteX2253" fmla="*/ 3944893 w 7718765"/>
              <a:gd name="connsiteY2253" fmla="*/ 4332124 h 5645489"/>
              <a:gd name="connsiteX2254" fmla="*/ 3944893 w 7718765"/>
              <a:gd name="connsiteY2254" fmla="*/ 4321177 h 5645489"/>
              <a:gd name="connsiteX2255" fmla="*/ 3944893 w 7718765"/>
              <a:gd name="connsiteY2255" fmla="*/ 4310197 h 5645489"/>
              <a:gd name="connsiteX2256" fmla="*/ 2222720 w 7718765"/>
              <a:gd name="connsiteY2256" fmla="*/ 4309479 h 5645489"/>
              <a:gd name="connsiteX2257" fmla="*/ 2222429 w 7718765"/>
              <a:gd name="connsiteY2257" fmla="*/ 4309773 h 5645489"/>
              <a:gd name="connsiteX2258" fmla="*/ 2218965 w 7718765"/>
              <a:gd name="connsiteY2258" fmla="*/ 4315507 h 5645489"/>
              <a:gd name="connsiteX2259" fmla="*/ 2219244 w 7718765"/>
              <a:gd name="connsiteY2259" fmla="*/ 4315253 h 5645489"/>
              <a:gd name="connsiteX2260" fmla="*/ 3016304 w 7718765"/>
              <a:gd name="connsiteY2260" fmla="*/ 4306571 h 5645489"/>
              <a:gd name="connsiteX2261" fmla="*/ 3021954 w 7718765"/>
              <a:gd name="connsiteY2261" fmla="*/ 4306571 h 5645489"/>
              <a:gd name="connsiteX2262" fmla="*/ 3021954 w 7718765"/>
              <a:gd name="connsiteY2262" fmla="*/ 4312040 h 5645489"/>
              <a:gd name="connsiteX2263" fmla="*/ 3021954 w 7718765"/>
              <a:gd name="connsiteY2263" fmla="*/ 4314802 h 5645489"/>
              <a:gd name="connsiteX2264" fmla="*/ 3024780 w 7718765"/>
              <a:gd name="connsiteY2264" fmla="*/ 4317537 h 5645489"/>
              <a:gd name="connsiteX2265" fmla="*/ 3024780 w 7718765"/>
              <a:gd name="connsiteY2265" fmla="*/ 4323033 h 5645489"/>
              <a:gd name="connsiteX2266" fmla="*/ 3027635 w 7718765"/>
              <a:gd name="connsiteY2266" fmla="*/ 4323033 h 5645489"/>
              <a:gd name="connsiteX2267" fmla="*/ 3027635 w 7718765"/>
              <a:gd name="connsiteY2267" fmla="*/ 4328529 h 5645489"/>
              <a:gd name="connsiteX2268" fmla="*/ 3030461 w 7718765"/>
              <a:gd name="connsiteY2268" fmla="*/ 4331263 h 5645489"/>
              <a:gd name="connsiteX2269" fmla="*/ 3033286 w 7718765"/>
              <a:gd name="connsiteY2269" fmla="*/ 4331263 h 5645489"/>
              <a:gd name="connsiteX2270" fmla="*/ 3036112 w 7718765"/>
              <a:gd name="connsiteY2270" fmla="*/ 4331263 h 5645489"/>
              <a:gd name="connsiteX2271" fmla="*/ 3041762 w 7718765"/>
              <a:gd name="connsiteY2271" fmla="*/ 4328529 h 5645489"/>
              <a:gd name="connsiteX2272" fmla="*/ 3044589 w 7718765"/>
              <a:gd name="connsiteY2272" fmla="*/ 4331263 h 5645489"/>
              <a:gd name="connsiteX2273" fmla="*/ 3041762 w 7718765"/>
              <a:gd name="connsiteY2273" fmla="*/ 4336760 h 5645489"/>
              <a:gd name="connsiteX2274" fmla="*/ 3036112 w 7718765"/>
              <a:gd name="connsiteY2274" fmla="*/ 4333998 h 5645489"/>
              <a:gd name="connsiteX2275" fmla="*/ 3033286 w 7718765"/>
              <a:gd name="connsiteY2275" fmla="*/ 4333998 h 5645489"/>
              <a:gd name="connsiteX2276" fmla="*/ 3033286 w 7718765"/>
              <a:gd name="connsiteY2276" fmla="*/ 4339495 h 5645489"/>
              <a:gd name="connsiteX2277" fmla="*/ 3036112 w 7718765"/>
              <a:gd name="connsiteY2277" fmla="*/ 4342229 h 5645489"/>
              <a:gd name="connsiteX2278" fmla="*/ 3033286 w 7718765"/>
              <a:gd name="connsiteY2278" fmla="*/ 4344991 h 5645489"/>
              <a:gd name="connsiteX2279" fmla="*/ 3036112 w 7718765"/>
              <a:gd name="connsiteY2279" fmla="*/ 4350486 h 5645489"/>
              <a:gd name="connsiteX2280" fmla="*/ 3036112 w 7718765"/>
              <a:gd name="connsiteY2280" fmla="*/ 4353221 h 5645489"/>
              <a:gd name="connsiteX2281" fmla="*/ 3038937 w 7718765"/>
              <a:gd name="connsiteY2281" fmla="*/ 4355956 h 5645489"/>
              <a:gd name="connsiteX2282" fmla="*/ 3038937 w 7718765"/>
              <a:gd name="connsiteY2282" fmla="*/ 4361452 h 5645489"/>
              <a:gd name="connsiteX2283" fmla="*/ 3041762 w 7718765"/>
              <a:gd name="connsiteY2283" fmla="*/ 4364187 h 5645489"/>
              <a:gd name="connsiteX2284" fmla="*/ 3038937 w 7718765"/>
              <a:gd name="connsiteY2284" fmla="*/ 4369683 h 5645489"/>
              <a:gd name="connsiteX2285" fmla="*/ 3041762 w 7718765"/>
              <a:gd name="connsiteY2285" fmla="*/ 4372444 h 5645489"/>
              <a:gd name="connsiteX2286" fmla="*/ 3047443 w 7718765"/>
              <a:gd name="connsiteY2286" fmla="*/ 4380675 h 5645489"/>
              <a:gd name="connsiteX2287" fmla="*/ 3044589 w 7718765"/>
              <a:gd name="connsiteY2287" fmla="*/ 4386144 h 5645489"/>
              <a:gd name="connsiteX2288" fmla="*/ 3041762 w 7718765"/>
              <a:gd name="connsiteY2288" fmla="*/ 4386144 h 5645489"/>
              <a:gd name="connsiteX2289" fmla="*/ 3036112 w 7718765"/>
              <a:gd name="connsiteY2289" fmla="*/ 4377913 h 5645489"/>
              <a:gd name="connsiteX2290" fmla="*/ 3033286 w 7718765"/>
              <a:gd name="connsiteY2290" fmla="*/ 4383409 h 5645489"/>
              <a:gd name="connsiteX2291" fmla="*/ 3038937 w 7718765"/>
              <a:gd name="connsiteY2291" fmla="*/ 4388906 h 5645489"/>
              <a:gd name="connsiteX2292" fmla="*/ 3044589 w 7718765"/>
              <a:gd name="connsiteY2292" fmla="*/ 4397136 h 5645489"/>
              <a:gd name="connsiteX2293" fmla="*/ 3038937 w 7718765"/>
              <a:gd name="connsiteY2293" fmla="*/ 4394402 h 5645489"/>
              <a:gd name="connsiteX2294" fmla="*/ 3036112 w 7718765"/>
              <a:gd name="connsiteY2294" fmla="*/ 4391640 h 5645489"/>
              <a:gd name="connsiteX2295" fmla="*/ 3033286 w 7718765"/>
              <a:gd name="connsiteY2295" fmla="*/ 4391640 h 5645489"/>
              <a:gd name="connsiteX2296" fmla="*/ 3027635 w 7718765"/>
              <a:gd name="connsiteY2296" fmla="*/ 4391640 h 5645489"/>
              <a:gd name="connsiteX2297" fmla="*/ 3030461 w 7718765"/>
              <a:gd name="connsiteY2297" fmla="*/ 4386144 h 5645489"/>
              <a:gd name="connsiteX2298" fmla="*/ 3033286 w 7718765"/>
              <a:gd name="connsiteY2298" fmla="*/ 4386144 h 5645489"/>
              <a:gd name="connsiteX2299" fmla="*/ 3030461 w 7718765"/>
              <a:gd name="connsiteY2299" fmla="*/ 4383409 h 5645489"/>
              <a:gd name="connsiteX2300" fmla="*/ 3030461 w 7718765"/>
              <a:gd name="connsiteY2300" fmla="*/ 4380675 h 5645489"/>
              <a:gd name="connsiteX2301" fmla="*/ 3027635 w 7718765"/>
              <a:gd name="connsiteY2301" fmla="*/ 4380675 h 5645489"/>
              <a:gd name="connsiteX2302" fmla="*/ 3027635 w 7718765"/>
              <a:gd name="connsiteY2302" fmla="*/ 4375179 h 5645489"/>
              <a:gd name="connsiteX2303" fmla="*/ 3027635 w 7718765"/>
              <a:gd name="connsiteY2303" fmla="*/ 4369683 h 5645489"/>
              <a:gd name="connsiteX2304" fmla="*/ 3030461 w 7718765"/>
              <a:gd name="connsiteY2304" fmla="*/ 4372444 h 5645489"/>
              <a:gd name="connsiteX2305" fmla="*/ 3033286 w 7718765"/>
              <a:gd name="connsiteY2305" fmla="*/ 4366948 h 5645489"/>
              <a:gd name="connsiteX2306" fmla="*/ 3030461 w 7718765"/>
              <a:gd name="connsiteY2306" fmla="*/ 4366948 h 5645489"/>
              <a:gd name="connsiteX2307" fmla="*/ 3027635 w 7718765"/>
              <a:gd name="connsiteY2307" fmla="*/ 4361452 h 5645489"/>
              <a:gd name="connsiteX2308" fmla="*/ 3027635 w 7718765"/>
              <a:gd name="connsiteY2308" fmla="*/ 4358718 h 5645489"/>
              <a:gd name="connsiteX2309" fmla="*/ 3024780 w 7718765"/>
              <a:gd name="connsiteY2309" fmla="*/ 4355956 h 5645489"/>
              <a:gd name="connsiteX2310" fmla="*/ 3021954 w 7718765"/>
              <a:gd name="connsiteY2310" fmla="*/ 4350486 h 5645489"/>
              <a:gd name="connsiteX2311" fmla="*/ 3021954 w 7718765"/>
              <a:gd name="connsiteY2311" fmla="*/ 4347725 h 5645489"/>
              <a:gd name="connsiteX2312" fmla="*/ 3019129 w 7718765"/>
              <a:gd name="connsiteY2312" fmla="*/ 4344991 h 5645489"/>
              <a:gd name="connsiteX2313" fmla="*/ 3021954 w 7718765"/>
              <a:gd name="connsiteY2313" fmla="*/ 4339495 h 5645489"/>
              <a:gd name="connsiteX2314" fmla="*/ 3024780 w 7718765"/>
              <a:gd name="connsiteY2314" fmla="*/ 4339495 h 5645489"/>
              <a:gd name="connsiteX2315" fmla="*/ 3027635 w 7718765"/>
              <a:gd name="connsiteY2315" fmla="*/ 4342229 h 5645489"/>
              <a:gd name="connsiteX2316" fmla="*/ 3027635 w 7718765"/>
              <a:gd name="connsiteY2316" fmla="*/ 4336760 h 5645489"/>
              <a:gd name="connsiteX2317" fmla="*/ 3024780 w 7718765"/>
              <a:gd name="connsiteY2317" fmla="*/ 4331263 h 5645489"/>
              <a:gd name="connsiteX2318" fmla="*/ 3021954 w 7718765"/>
              <a:gd name="connsiteY2318" fmla="*/ 4328529 h 5645489"/>
              <a:gd name="connsiteX2319" fmla="*/ 3021954 w 7718765"/>
              <a:gd name="connsiteY2319" fmla="*/ 4325768 h 5645489"/>
              <a:gd name="connsiteX2320" fmla="*/ 3021954 w 7718765"/>
              <a:gd name="connsiteY2320" fmla="*/ 4323033 h 5645489"/>
              <a:gd name="connsiteX2321" fmla="*/ 3019129 w 7718765"/>
              <a:gd name="connsiteY2321" fmla="*/ 4323033 h 5645489"/>
              <a:gd name="connsiteX2322" fmla="*/ 3016304 w 7718765"/>
              <a:gd name="connsiteY2322" fmla="*/ 4317537 h 5645489"/>
              <a:gd name="connsiteX2323" fmla="*/ 3016304 w 7718765"/>
              <a:gd name="connsiteY2323" fmla="*/ 4314802 h 5645489"/>
              <a:gd name="connsiteX2324" fmla="*/ 3013478 w 7718765"/>
              <a:gd name="connsiteY2324" fmla="*/ 4309306 h 5645489"/>
              <a:gd name="connsiteX2325" fmla="*/ 3016304 w 7718765"/>
              <a:gd name="connsiteY2325" fmla="*/ 4306571 h 5645489"/>
              <a:gd name="connsiteX2326" fmla="*/ 6691598 w 7718765"/>
              <a:gd name="connsiteY2326" fmla="*/ 4304537 h 5645489"/>
              <a:gd name="connsiteX2327" fmla="*/ 6691949 w 7718765"/>
              <a:gd name="connsiteY2327" fmla="*/ 4308631 h 5645489"/>
              <a:gd name="connsiteX2328" fmla="*/ 6694425 w 7718765"/>
              <a:gd name="connsiteY2328" fmla="*/ 4312742 h 5645489"/>
              <a:gd name="connsiteX2329" fmla="*/ 6694681 w 7718765"/>
              <a:gd name="connsiteY2329" fmla="*/ 4312660 h 5645489"/>
              <a:gd name="connsiteX2330" fmla="*/ 6692329 w 7718765"/>
              <a:gd name="connsiteY2330" fmla="*/ 4308734 h 5645489"/>
              <a:gd name="connsiteX2331" fmla="*/ 6691977 w 7718765"/>
              <a:gd name="connsiteY2331" fmla="*/ 4304611 h 5645489"/>
              <a:gd name="connsiteX2332" fmla="*/ 3526980 w 7718765"/>
              <a:gd name="connsiteY2332" fmla="*/ 4302496 h 5645489"/>
              <a:gd name="connsiteX2333" fmla="*/ 3531232 w 7718765"/>
              <a:gd name="connsiteY2333" fmla="*/ 4303875 h 5645489"/>
              <a:gd name="connsiteX2334" fmla="*/ 3534040 w 7718765"/>
              <a:gd name="connsiteY2334" fmla="*/ 4303875 h 5645489"/>
              <a:gd name="connsiteX2335" fmla="*/ 3534033 w 7718765"/>
              <a:gd name="connsiteY2335" fmla="*/ 4303810 h 5645489"/>
              <a:gd name="connsiteX2336" fmla="*/ 3531383 w 7718765"/>
              <a:gd name="connsiteY2336" fmla="*/ 4303810 h 5645489"/>
              <a:gd name="connsiteX2337" fmla="*/ 6742452 w 7718765"/>
              <a:gd name="connsiteY2337" fmla="*/ 4301862 h 5645489"/>
              <a:gd name="connsiteX2338" fmla="*/ 6742452 w 7718765"/>
              <a:gd name="connsiteY2338" fmla="*/ 4308976 h 5645489"/>
              <a:gd name="connsiteX2339" fmla="*/ 6742452 w 7718765"/>
              <a:gd name="connsiteY2339" fmla="*/ 4310006 h 5645489"/>
              <a:gd name="connsiteX2340" fmla="*/ 6742452 w 7718765"/>
              <a:gd name="connsiteY2340" fmla="*/ 4318246 h 5645489"/>
              <a:gd name="connsiteX2341" fmla="*/ 6733987 w 7718765"/>
              <a:gd name="connsiteY2341" fmla="*/ 4323734 h 5645489"/>
              <a:gd name="connsiteX2342" fmla="*/ 6731157 w 7718765"/>
              <a:gd name="connsiteY2342" fmla="*/ 4326471 h 5645489"/>
              <a:gd name="connsiteX2343" fmla="*/ 6731157 w 7718765"/>
              <a:gd name="connsiteY2343" fmla="*/ 4331959 h 5645489"/>
              <a:gd name="connsiteX2344" fmla="*/ 6736793 w 7718765"/>
              <a:gd name="connsiteY2344" fmla="*/ 4334710 h 5645489"/>
              <a:gd name="connsiteX2345" fmla="*/ 6737195 w 7718765"/>
              <a:gd name="connsiteY2345" fmla="*/ 4334808 h 5645489"/>
              <a:gd name="connsiteX2346" fmla="*/ 6731542 w 7718765"/>
              <a:gd name="connsiteY2346" fmla="*/ 4332073 h 5645489"/>
              <a:gd name="connsiteX2347" fmla="*/ 6731542 w 7718765"/>
              <a:gd name="connsiteY2347" fmla="*/ 4326574 h 5645489"/>
              <a:gd name="connsiteX2348" fmla="*/ 6734367 w 7718765"/>
              <a:gd name="connsiteY2348" fmla="*/ 4323826 h 5645489"/>
              <a:gd name="connsiteX2349" fmla="*/ 6742872 w 7718765"/>
              <a:gd name="connsiteY2349" fmla="*/ 4318356 h 5645489"/>
              <a:gd name="connsiteX2350" fmla="*/ 6742872 w 7718765"/>
              <a:gd name="connsiteY2350" fmla="*/ 4310109 h 5645489"/>
              <a:gd name="connsiteX2351" fmla="*/ 6742872 w 7718765"/>
              <a:gd name="connsiteY2351" fmla="*/ 4301862 h 5645489"/>
              <a:gd name="connsiteX2352" fmla="*/ 3174227 w 7718765"/>
              <a:gd name="connsiteY2352" fmla="*/ 4297948 h 5645489"/>
              <a:gd name="connsiteX2353" fmla="*/ 3174801 w 7718765"/>
              <a:gd name="connsiteY2353" fmla="*/ 4301075 h 5645489"/>
              <a:gd name="connsiteX2354" fmla="*/ 3169120 w 7718765"/>
              <a:gd name="connsiteY2354" fmla="*/ 4312040 h 5645489"/>
              <a:gd name="connsiteX2355" fmla="*/ 3171945 w 7718765"/>
              <a:gd name="connsiteY2355" fmla="*/ 4314802 h 5645489"/>
              <a:gd name="connsiteX2356" fmla="*/ 3174801 w 7718765"/>
              <a:gd name="connsiteY2356" fmla="*/ 4317537 h 5645489"/>
              <a:gd name="connsiteX2357" fmla="*/ 3171945 w 7718765"/>
              <a:gd name="connsiteY2357" fmla="*/ 4323033 h 5645489"/>
              <a:gd name="connsiteX2358" fmla="*/ 3174801 w 7718765"/>
              <a:gd name="connsiteY2358" fmla="*/ 4331263 h 5645489"/>
              <a:gd name="connsiteX2359" fmla="*/ 3174801 w 7718765"/>
              <a:gd name="connsiteY2359" fmla="*/ 4339495 h 5645489"/>
              <a:gd name="connsiteX2360" fmla="*/ 3171945 w 7718765"/>
              <a:gd name="connsiteY2360" fmla="*/ 4347725 h 5645489"/>
              <a:gd name="connsiteX2361" fmla="*/ 3183277 w 7718765"/>
              <a:gd name="connsiteY2361" fmla="*/ 4358718 h 5645489"/>
              <a:gd name="connsiteX2362" fmla="*/ 3183477 w 7718765"/>
              <a:gd name="connsiteY2362" fmla="*/ 4358331 h 5645489"/>
              <a:gd name="connsiteX2363" fmla="*/ 3174131 w 7718765"/>
              <a:gd name="connsiteY2363" fmla="*/ 4349242 h 5645489"/>
              <a:gd name="connsiteX2364" fmla="*/ 3172719 w 7718765"/>
              <a:gd name="connsiteY2364" fmla="*/ 4347869 h 5645489"/>
              <a:gd name="connsiteX2365" fmla="*/ 3175528 w 7718765"/>
              <a:gd name="connsiteY2365" fmla="*/ 4339608 h 5645489"/>
              <a:gd name="connsiteX2366" fmla="*/ 3175528 w 7718765"/>
              <a:gd name="connsiteY2366" fmla="*/ 4331365 h 5645489"/>
              <a:gd name="connsiteX2367" fmla="*/ 3172719 w 7718765"/>
              <a:gd name="connsiteY2367" fmla="*/ 4323121 h 5645489"/>
              <a:gd name="connsiteX2368" fmla="*/ 3175528 w 7718765"/>
              <a:gd name="connsiteY2368" fmla="*/ 4317620 h 5645489"/>
              <a:gd name="connsiteX2369" fmla="*/ 3172719 w 7718765"/>
              <a:gd name="connsiteY2369" fmla="*/ 4314878 h 5645489"/>
              <a:gd name="connsiteX2370" fmla="*/ 3169891 w 7718765"/>
              <a:gd name="connsiteY2370" fmla="*/ 4312136 h 5645489"/>
              <a:gd name="connsiteX2371" fmla="*/ 3175528 w 7718765"/>
              <a:gd name="connsiteY2371" fmla="*/ 4301133 h 5645489"/>
              <a:gd name="connsiteX2372" fmla="*/ 3537034 w 7718765"/>
              <a:gd name="connsiteY2372" fmla="*/ 4292845 h 5645489"/>
              <a:gd name="connsiteX2373" fmla="*/ 3536960 w 7718765"/>
              <a:gd name="connsiteY2373" fmla="*/ 4292938 h 5645489"/>
              <a:gd name="connsiteX2374" fmla="*/ 3540759 w 7718765"/>
              <a:gd name="connsiteY2374" fmla="*/ 4294953 h 5645489"/>
              <a:gd name="connsiteX2375" fmla="*/ 3540841 w 7718765"/>
              <a:gd name="connsiteY2375" fmla="*/ 4294856 h 5645489"/>
              <a:gd name="connsiteX2376" fmla="*/ 3567926 w 7718765"/>
              <a:gd name="connsiteY2376" fmla="*/ 4290926 h 5645489"/>
              <a:gd name="connsiteX2377" fmla="*/ 3567926 w 7718765"/>
              <a:gd name="connsiteY2377" fmla="*/ 4297358 h 5645489"/>
              <a:gd name="connsiteX2378" fmla="*/ 3567926 w 7718765"/>
              <a:gd name="connsiteY2378" fmla="*/ 4298391 h 5645489"/>
              <a:gd name="connsiteX2379" fmla="*/ 3567926 w 7718765"/>
              <a:gd name="connsiteY2379" fmla="*/ 4309376 h 5645489"/>
              <a:gd name="connsiteX2380" fmla="*/ 3567926 w 7718765"/>
              <a:gd name="connsiteY2380" fmla="*/ 4317620 h 5645489"/>
              <a:gd name="connsiteX2381" fmla="*/ 3559460 w 7718765"/>
              <a:gd name="connsiteY2381" fmla="*/ 4328622 h 5645489"/>
              <a:gd name="connsiteX2382" fmla="*/ 3556630 w 7718765"/>
              <a:gd name="connsiteY2382" fmla="*/ 4336866 h 5645489"/>
              <a:gd name="connsiteX2383" fmla="*/ 3553801 w 7718765"/>
              <a:gd name="connsiteY2383" fmla="*/ 4345109 h 5645489"/>
              <a:gd name="connsiteX2384" fmla="*/ 3550993 w 7718765"/>
              <a:gd name="connsiteY2384" fmla="*/ 4350611 h 5645489"/>
              <a:gd name="connsiteX2385" fmla="*/ 3552397 w 7718765"/>
              <a:gd name="connsiteY2385" fmla="*/ 4356796 h 5645489"/>
              <a:gd name="connsiteX2386" fmla="*/ 3552520 w 7718765"/>
              <a:gd name="connsiteY2386" fmla="*/ 4356975 h 5645489"/>
              <a:gd name="connsiteX2387" fmla="*/ 3551241 w 7718765"/>
              <a:gd name="connsiteY2387" fmla="*/ 4351395 h 5645489"/>
              <a:gd name="connsiteX2388" fmla="*/ 3554069 w 7718765"/>
              <a:gd name="connsiteY2388" fmla="*/ 4345885 h 5645489"/>
              <a:gd name="connsiteX2389" fmla="*/ 3556896 w 7718765"/>
              <a:gd name="connsiteY2389" fmla="*/ 4337658 h 5645489"/>
              <a:gd name="connsiteX2390" fmla="*/ 3559724 w 7718765"/>
              <a:gd name="connsiteY2390" fmla="*/ 4329432 h 5645489"/>
              <a:gd name="connsiteX2391" fmla="*/ 3568206 w 7718765"/>
              <a:gd name="connsiteY2391" fmla="*/ 4318463 h 5645489"/>
              <a:gd name="connsiteX2392" fmla="*/ 3568206 w 7718765"/>
              <a:gd name="connsiteY2392" fmla="*/ 4310212 h 5645489"/>
              <a:gd name="connsiteX2393" fmla="*/ 3568206 w 7718765"/>
              <a:gd name="connsiteY2393" fmla="*/ 4299244 h 5645489"/>
              <a:gd name="connsiteX2394" fmla="*/ 3568206 w 7718765"/>
              <a:gd name="connsiteY2394" fmla="*/ 4291017 h 5645489"/>
              <a:gd name="connsiteX2395" fmla="*/ 6666286 w 7718765"/>
              <a:gd name="connsiteY2395" fmla="*/ 4290895 h 5645489"/>
              <a:gd name="connsiteX2396" fmla="*/ 6676061 w 7718765"/>
              <a:gd name="connsiteY2396" fmla="*/ 4300394 h 5645489"/>
              <a:gd name="connsiteX2397" fmla="*/ 6677473 w 7718765"/>
              <a:gd name="connsiteY2397" fmla="*/ 4301767 h 5645489"/>
              <a:gd name="connsiteX2398" fmla="*/ 6677787 w 7718765"/>
              <a:gd name="connsiteY2398" fmla="*/ 4301828 h 5645489"/>
              <a:gd name="connsiteX2399" fmla="*/ 6667909 w 7718765"/>
              <a:gd name="connsiteY2399" fmla="*/ 4292265 h 5645489"/>
              <a:gd name="connsiteX2400" fmla="*/ 6666493 w 7718765"/>
              <a:gd name="connsiteY2400" fmla="*/ 4290895 h 5645489"/>
              <a:gd name="connsiteX2401" fmla="*/ 3175528 w 7718765"/>
              <a:gd name="connsiteY2401" fmla="*/ 4286644 h 5645489"/>
              <a:gd name="connsiteX2402" fmla="*/ 3174801 w 7718765"/>
              <a:gd name="connsiteY2402" fmla="*/ 4287348 h 5645489"/>
              <a:gd name="connsiteX2403" fmla="*/ 3174683 w 7718765"/>
              <a:gd name="connsiteY2403" fmla="*/ 4288212 h 5645489"/>
              <a:gd name="connsiteX2404" fmla="*/ 3175528 w 7718765"/>
              <a:gd name="connsiteY2404" fmla="*/ 4287388 h 5645489"/>
              <a:gd name="connsiteX2405" fmla="*/ 3860065 w 7718765"/>
              <a:gd name="connsiteY2405" fmla="*/ 4277254 h 5645489"/>
              <a:gd name="connsiteX2406" fmla="*/ 3859781 w 7718765"/>
              <a:gd name="connsiteY2406" fmla="*/ 4277288 h 5645489"/>
              <a:gd name="connsiteX2407" fmla="*/ 3860132 w 7718765"/>
              <a:gd name="connsiteY2407" fmla="*/ 4277967 h 5645489"/>
              <a:gd name="connsiteX2408" fmla="*/ 3862605 w 7718765"/>
              <a:gd name="connsiteY2408" fmla="*/ 4282766 h 5645489"/>
              <a:gd name="connsiteX2409" fmla="*/ 3876768 w 7718765"/>
              <a:gd name="connsiteY2409" fmla="*/ 4293759 h 5645489"/>
              <a:gd name="connsiteX2410" fmla="*/ 3878182 w 7718765"/>
              <a:gd name="connsiteY2410" fmla="*/ 4294788 h 5645489"/>
              <a:gd name="connsiteX2411" fmla="*/ 3878326 w 7718765"/>
              <a:gd name="connsiteY2411" fmla="*/ 4294682 h 5645489"/>
              <a:gd name="connsiteX2412" fmla="*/ 3877021 w 7718765"/>
              <a:gd name="connsiteY2412" fmla="*/ 4293742 h 5645489"/>
              <a:gd name="connsiteX2413" fmla="*/ 3862915 w 7718765"/>
              <a:gd name="connsiteY2413" fmla="*/ 4282762 h 5645489"/>
              <a:gd name="connsiteX2414" fmla="*/ 3860065 w 7718765"/>
              <a:gd name="connsiteY2414" fmla="*/ 4277254 h 5645489"/>
              <a:gd name="connsiteX2415" fmla="*/ 3840258 w 7718765"/>
              <a:gd name="connsiteY2415" fmla="*/ 4277254 h 5645489"/>
              <a:gd name="connsiteX2416" fmla="*/ 3840164 w 7718765"/>
              <a:gd name="connsiteY2416" fmla="*/ 4277301 h 5645489"/>
              <a:gd name="connsiteX2417" fmla="*/ 3850930 w 7718765"/>
              <a:gd name="connsiteY2417" fmla="*/ 4278310 h 5645489"/>
              <a:gd name="connsiteX2418" fmla="*/ 3851202 w 7718765"/>
              <a:gd name="connsiteY2418" fmla="*/ 4278278 h 5645489"/>
              <a:gd name="connsiteX2419" fmla="*/ 6632357 w 7718765"/>
              <a:gd name="connsiteY2419" fmla="*/ 4277136 h 5645489"/>
              <a:gd name="connsiteX2420" fmla="*/ 6636165 w 7718765"/>
              <a:gd name="connsiteY2420" fmla="*/ 4279822 h 5645489"/>
              <a:gd name="connsiteX2421" fmla="*/ 6637933 w 7718765"/>
              <a:gd name="connsiteY2421" fmla="*/ 4282566 h 5645489"/>
              <a:gd name="connsiteX2422" fmla="*/ 6643591 w 7718765"/>
              <a:gd name="connsiteY2422" fmla="*/ 4288053 h 5645489"/>
              <a:gd name="connsiteX2423" fmla="*/ 6649227 w 7718765"/>
              <a:gd name="connsiteY2423" fmla="*/ 4290790 h 5645489"/>
              <a:gd name="connsiteX2424" fmla="*/ 6649339 w 7718765"/>
              <a:gd name="connsiteY2424" fmla="*/ 4290790 h 5645489"/>
              <a:gd name="connsiteX2425" fmla="*/ 6643905 w 7718765"/>
              <a:gd name="connsiteY2425" fmla="*/ 4288146 h 5645489"/>
              <a:gd name="connsiteX2426" fmla="*/ 6638221 w 7718765"/>
              <a:gd name="connsiteY2426" fmla="*/ 4282647 h 5645489"/>
              <a:gd name="connsiteX2427" fmla="*/ 6632575 w 7718765"/>
              <a:gd name="connsiteY2427" fmla="*/ 4277178 h 5645489"/>
              <a:gd name="connsiteX2428" fmla="*/ 3197434 w 7718765"/>
              <a:gd name="connsiteY2428" fmla="*/ 4276383 h 5645489"/>
              <a:gd name="connsiteX2429" fmla="*/ 3191754 w 7718765"/>
              <a:gd name="connsiteY2429" fmla="*/ 4279118 h 5645489"/>
              <a:gd name="connsiteX2430" fmla="*/ 3177626 w 7718765"/>
              <a:gd name="connsiteY2430" fmla="*/ 4284613 h 5645489"/>
              <a:gd name="connsiteX2431" fmla="*/ 3177592 w 7718765"/>
              <a:gd name="connsiteY2431" fmla="*/ 4284646 h 5645489"/>
              <a:gd name="connsiteX2432" fmla="*/ 3178357 w 7718765"/>
              <a:gd name="connsiteY2432" fmla="*/ 4284646 h 5645489"/>
              <a:gd name="connsiteX2433" fmla="*/ 3192481 w 7718765"/>
              <a:gd name="connsiteY2433" fmla="*/ 4279144 h 5645489"/>
              <a:gd name="connsiteX2434" fmla="*/ 3197633 w 7718765"/>
              <a:gd name="connsiteY2434" fmla="*/ 4276623 h 5645489"/>
              <a:gd name="connsiteX2435" fmla="*/ 3927710 w 7718765"/>
              <a:gd name="connsiteY2435" fmla="*/ 4274539 h 5645489"/>
              <a:gd name="connsiteX2436" fmla="*/ 3924883 w 7718765"/>
              <a:gd name="connsiteY2436" fmla="*/ 4282766 h 5645489"/>
              <a:gd name="connsiteX2437" fmla="*/ 3913549 w 7718765"/>
              <a:gd name="connsiteY2437" fmla="*/ 4288275 h 5645489"/>
              <a:gd name="connsiteX2438" fmla="*/ 3916376 w 7718765"/>
              <a:gd name="connsiteY2438" fmla="*/ 4293759 h 5645489"/>
              <a:gd name="connsiteX2439" fmla="*/ 3930539 w 7718765"/>
              <a:gd name="connsiteY2439" fmla="*/ 4301986 h 5645489"/>
              <a:gd name="connsiteX2440" fmla="*/ 3930539 w 7718765"/>
              <a:gd name="connsiteY2440" fmla="*/ 4310212 h 5645489"/>
              <a:gd name="connsiteX2441" fmla="*/ 3939020 w 7718765"/>
              <a:gd name="connsiteY2441" fmla="*/ 4312954 h 5645489"/>
              <a:gd name="connsiteX2442" fmla="*/ 3939135 w 7718765"/>
              <a:gd name="connsiteY2442" fmla="*/ 4312899 h 5645489"/>
              <a:gd name="connsiteX2443" fmla="*/ 3938178 w 7718765"/>
              <a:gd name="connsiteY2443" fmla="*/ 4312591 h 5645489"/>
              <a:gd name="connsiteX2444" fmla="*/ 3930739 w 7718765"/>
              <a:gd name="connsiteY2444" fmla="*/ 4310197 h 5645489"/>
              <a:gd name="connsiteX2445" fmla="*/ 3930739 w 7718765"/>
              <a:gd name="connsiteY2445" fmla="*/ 4301952 h 5645489"/>
              <a:gd name="connsiteX2446" fmla="*/ 3916633 w 7718765"/>
              <a:gd name="connsiteY2446" fmla="*/ 4293742 h 5645489"/>
              <a:gd name="connsiteX2447" fmla="*/ 3913783 w 7718765"/>
              <a:gd name="connsiteY2447" fmla="*/ 4288235 h 5645489"/>
              <a:gd name="connsiteX2448" fmla="*/ 3925087 w 7718765"/>
              <a:gd name="connsiteY2448" fmla="*/ 4282762 h 5645489"/>
              <a:gd name="connsiteX2449" fmla="*/ 3925443 w 7718765"/>
              <a:gd name="connsiteY2449" fmla="*/ 4279666 h 5645489"/>
              <a:gd name="connsiteX2450" fmla="*/ 3927894 w 7718765"/>
              <a:gd name="connsiteY2450" fmla="*/ 4274607 h 5645489"/>
              <a:gd name="connsiteX2451" fmla="*/ 3537034 w 7718765"/>
              <a:gd name="connsiteY2451" fmla="*/ 4274450 h 5645489"/>
              <a:gd name="connsiteX2452" fmla="*/ 3537034 w 7718765"/>
              <a:gd name="connsiteY2452" fmla="*/ 4274995 h 5645489"/>
              <a:gd name="connsiteX2453" fmla="*/ 3537034 w 7718765"/>
              <a:gd name="connsiteY2453" fmla="*/ 4284613 h 5645489"/>
              <a:gd name="connsiteX2454" fmla="*/ 3531383 w 7718765"/>
              <a:gd name="connsiteY2454" fmla="*/ 4290083 h 5645489"/>
              <a:gd name="connsiteX2455" fmla="*/ 3531883 w 7718765"/>
              <a:gd name="connsiteY2455" fmla="*/ 4290571 h 5645489"/>
              <a:gd name="connsiteX2456" fmla="*/ 3536372 w 7718765"/>
              <a:gd name="connsiteY2456" fmla="*/ 4286197 h 5645489"/>
              <a:gd name="connsiteX2457" fmla="*/ 3537079 w 7718765"/>
              <a:gd name="connsiteY2457" fmla="*/ 4285508 h 5645489"/>
              <a:gd name="connsiteX2458" fmla="*/ 3537079 w 7718765"/>
              <a:gd name="connsiteY2458" fmla="*/ 4274539 h 5645489"/>
              <a:gd name="connsiteX2459" fmla="*/ 3356096 w 7718765"/>
              <a:gd name="connsiteY2459" fmla="*/ 4273622 h 5645489"/>
              <a:gd name="connsiteX2460" fmla="*/ 3356209 w 7718765"/>
              <a:gd name="connsiteY2460" fmla="*/ 4273643 h 5645489"/>
              <a:gd name="connsiteX2461" fmla="*/ 3364675 w 7718765"/>
              <a:gd name="connsiteY2461" fmla="*/ 4273643 h 5645489"/>
              <a:gd name="connsiteX2462" fmla="*/ 3377016 w 7718765"/>
              <a:gd name="connsiteY2462" fmla="*/ 4273643 h 5645489"/>
              <a:gd name="connsiteX2463" fmla="*/ 3378633 w 7718765"/>
              <a:gd name="connsiteY2463" fmla="*/ 4273643 h 5645489"/>
              <a:gd name="connsiteX2464" fmla="*/ 3378566 w 7718765"/>
              <a:gd name="connsiteY2464" fmla="*/ 4273622 h 5645489"/>
              <a:gd name="connsiteX2465" fmla="*/ 3364409 w 7718765"/>
              <a:gd name="connsiteY2465" fmla="*/ 4273622 h 5645489"/>
              <a:gd name="connsiteX2466" fmla="*/ 3363345 w 7718765"/>
              <a:gd name="connsiteY2466" fmla="*/ 4273622 h 5645489"/>
              <a:gd name="connsiteX2467" fmla="*/ 3330442 w 7718765"/>
              <a:gd name="connsiteY2467" fmla="*/ 4270887 h 5645489"/>
              <a:gd name="connsiteX2468" fmla="*/ 3330442 w 7718765"/>
              <a:gd name="connsiteY2468" fmla="*/ 4273622 h 5645489"/>
              <a:gd name="connsiteX2469" fmla="*/ 3325040 w 7718765"/>
              <a:gd name="connsiteY2469" fmla="*/ 4273622 h 5645489"/>
              <a:gd name="connsiteX2470" fmla="*/ 3325152 w 7718765"/>
              <a:gd name="connsiteY2470" fmla="*/ 4273643 h 5645489"/>
              <a:gd name="connsiteX2471" fmla="*/ 3330790 w 7718765"/>
              <a:gd name="connsiteY2471" fmla="*/ 4273643 h 5645489"/>
              <a:gd name="connsiteX2472" fmla="*/ 3330790 w 7718765"/>
              <a:gd name="connsiteY2472" fmla="*/ 4270901 h 5645489"/>
              <a:gd name="connsiteX2473" fmla="*/ 3340673 w 7718765"/>
              <a:gd name="connsiteY2473" fmla="*/ 4270901 h 5645489"/>
              <a:gd name="connsiteX2474" fmla="*/ 3341848 w 7718765"/>
              <a:gd name="connsiteY2474" fmla="*/ 4270901 h 5645489"/>
              <a:gd name="connsiteX2475" fmla="*/ 3341774 w 7718765"/>
              <a:gd name="connsiteY2475" fmla="*/ 4270887 h 5645489"/>
              <a:gd name="connsiteX2476" fmla="*/ 3330442 w 7718765"/>
              <a:gd name="connsiteY2476" fmla="*/ 4270887 h 5645489"/>
              <a:gd name="connsiteX2477" fmla="*/ 3268192 w 7718765"/>
              <a:gd name="connsiteY2477" fmla="*/ 4270887 h 5645489"/>
              <a:gd name="connsiteX2478" fmla="*/ 3256860 w 7718765"/>
              <a:gd name="connsiteY2478" fmla="*/ 4273622 h 5645489"/>
              <a:gd name="connsiteX2479" fmla="*/ 3248383 w 7718765"/>
              <a:gd name="connsiteY2479" fmla="*/ 4276383 h 5645489"/>
              <a:gd name="connsiteX2480" fmla="*/ 3242703 w 7718765"/>
              <a:gd name="connsiteY2480" fmla="*/ 4279118 h 5645489"/>
              <a:gd name="connsiteX2481" fmla="*/ 3242703 w 7718765"/>
              <a:gd name="connsiteY2481" fmla="*/ 4284613 h 5645489"/>
              <a:gd name="connsiteX2482" fmla="*/ 3239877 w 7718765"/>
              <a:gd name="connsiteY2482" fmla="*/ 4290083 h 5645489"/>
              <a:gd name="connsiteX2483" fmla="*/ 3234226 w 7718765"/>
              <a:gd name="connsiteY2483" fmla="*/ 4295580 h 5645489"/>
              <a:gd name="connsiteX2484" fmla="*/ 3234226 w 7718765"/>
              <a:gd name="connsiteY2484" fmla="*/ 4303810 h 5645489"/>
              <a:gd name="connsiteX2485" fmla="*/ 3228850 w 7718765"/>
              <a:gd name="connsiteY2485" fmla="*/ 4306423 h 5645489"/>
              <a:gd name="connsiteX2486" fmla="*/ 3229174 w 7718765"/>
              <a:gd name="connsiteY2486" fmla="*/ 4306634 h 5645489"/>
              <a:gd name="connsiteX2487" fmla="*/ 3234812 w 7718765"/>
              <a:gd name="connsiteY2487" fmla="*/ 4303875 h 5645489"/>
              <a:gd name="connsiteX2488" fmla="*/ 3234812 w 7718765"/>
              <a:gd name="connsiteY2488" fmla="*/ 4295631 h 5645489"/>
              <a:gd name="connsiteX2489" fmla="*/ 3240470 w 7718765"/>
              <a:gd name="connsiteY2489" fmla="*/ 4290130 h 5645489"/>
              <a:gd name="connsiteX2490" fmla="*/ 3243278 w 7718765"/>
              <a:gd name="connsiteY2490" fmla="*/ 4284646 h 5645489"/>
              <a:gd name="connsiteX2491" fmla="*/ 3243278 w 7718765"/>
              <a:gd name="connsiteY2491" fmla="*/ 4279144 h 5645489"/>
              <a:gd name="connsiteX2492" fmla="*/ 3248936 w 7718765"/>
              <a:gd name="connsiteY2492" fmla="*/ 4276385 h 5645489"/>
              <a:gd name="connsiteX2493" fmla="*/ 3257402 w 7718765"/>
              <a:gd name="connsiteY2493" fmla="*/ 4273643 h 5645489"/>
              <a:gd name="connsiteX2494" fmla="*/ 3267285 w 7718765"/>
              <a:gd name="connsiteY2494" fmla="*/ 4271244 h 5645489"/>
              <a:gd name="connsiteX2495" fmla="*/ 3268445 w 7718765"/>
              <a:gd name="connsiteY2495" fmla="*/ 4270963 h 5645489"/>
              <a:gd name="connsiteX2496" fmla="*/ 3469530 w 7718765"/>
              <a:gd name="connsiteY2496" fmla="*/ 4269321 h 5645489"/>
              <a:gd name="connsiteX2497" fmla="*/ 3466276 w 7718765"/>
              <a:gd name="connsiteY2497" fmla="*/ 4270887 h 5645489"/>
              <a:gd name="connsiteX2498" fmla="*/ 3460635 w 7718765"/>
              <a:gd name="connsiteY2498" fmla="*/ 4270887 h 5645489"/>
              <a:gd name="connsiteX2499" fmla="*/ 3460652 w 7718765"/>
              <a:gd name="connsiteY2499" fmla="*/ 4270901 h 5645489"/>
              <a:gd name="connsiteX2500" fmla="*/ 3466289 w 7718765"/>
              <a:gd name="connsiteY2500" fmla="*/ 4270901 h 5645489"/>
              <a:gd name="connsiteX2501" fmla="*/ 3483948 w 7718765"/>
              <a:gd name="connsiteY2501" fmla="*/ 4268448 h 5645489"/>
              <a:gd name="connsiteX2502" fmla="*/ 3489590 w 7718765"/>
              <a:gd name="connsiteY2502" fmla="*/ 4270893 h 5645489"/>
              <a:gd name="connsiteX2503" fmla="*/ 3491709 w 7718765"/>
              <a:gd name="connsiteY2503" fmla="*/ 4273643 h 5645489"/>
              <a:gd name="connsiteX2504" fmla="*/ 3500176 w 7718765"/>
              <a:gd name="connsiteY2504" fmla="*/ 4281886 h 5645489"/>
              <a:gd name="connsiteX2505" fmla="*/ 3503004 w 7718765"/>
              <a:gd name="connsiteY2505" fmla="*/ 4290130 h 5645489"/>
              <a:gd name="connsiteX2506" fmla="*/ 3505813 w 7718765"/>
              <a:gd name="connsiteY2506" fmla="*/ 4295631 h 5645489"/>
              <a:gd name="connsiteX2507" fmla="*/ 3509028 w 7718765"/>
              <a:gd name="connsiteY2507" fmla="*/ 4296675 h 5645489"/>
              <a:gd name="connsiteX2508" fmla="*/ 3505924 w 7718765"/>
              <a:gd name="connsiteY2508" fmla="*/ 4295580 h 5645489"/>
              <a:gd name="connsiteX2509" fmla="*/ 3503068 w 7718765"/>
              <a:gd name="connsiteY2509" fmla="*/ 4290083 h 5645489"/>
              <a:gd name="connsiteX2510" fmla="*/ 3500243 w 7718765"/>
              <a:gd name="connsiteY2510" fmla="*/ 4281852 h 5645489"/>
              <a:gd name="connsiteX2511" fmla="*/ 3491765 w 7718765"/>
              <a:gd name="connsiteY2511" fmla="*/ 4273622 h 5645489"/>
              <a:gd name="connsiteX2512" fmla="*/ 3489643 w 7718765"/>
              <a:gd name="connsiteY2512" fmla="*/ 4270887 h 5645489"/>
              <a:gd name="connsiteX2513" fmla="*/ 3406851 w 7718765"/>
              <a:gd name="connsiteY2513" fmla="*/ 4268153 h 5645489"/>
              <a:gd name="connsiteX2514" fmla="*/ 3404026 w 7718765"/>
              <a:gd name="connsiteY2514" fmla="*/ 4276383 h 5645489"/>
              <a:gd name="connsiteX2515" fmla="*/ 3395549 w 7718765"/>
              <a:gd name="connsiteY2515" fmla="*/ 4276383 h 5645489"/>
              <a:gd name="connsiteX2516" fmla="*/ 3392745 w 7718765"/>
              <a:gd name="connsiteY2516" fmla="*/ 4279068 h 5645489"/>
              <a:gd name="connsiteX2517" fmla="*/ 3392902 w 7718765"/>
              <a:gd name="connsiteY2517" fmla="*/ 4279144 h 5645489"/>
              <a:gd name="connsiteX2518" fmla="*/ 3395732 w 7718765"/>
              <a:gd name="connsiteY2518" fmla="*/ 4276385 h 5645489"/>
              <a:gd name="connsiteX2519" fmla="*/ 3404197 w 7718765"/>
              <a:gd name="connsiteY2519" fmla="*/ 4276385 h 5645489"/>
              <a:gd name="connsiteX2520" fmla="*/ 3406673 w 7718765"/>
              <a:gd name="connsiteY2520" fmla="*/ 4269173 h 5645489"/>
              <a:gd name="connsiteX2521" fmla="*/ 3406954 w 7718765"/>
              <a:gd name="connsiteY2521" fmla="*/ 4268352 h 5645489"/>
              <a:gd name="connsiteX2522" fmla="*/ 3435166 w 7718765"/>
              <a:gd name="connsiteY2522" fmla="*/ 4265390 h 5645489"/>
              <a:gd name="connsiteX2523" fmla="*/ 3429507 w 7718765"/>
              <a:gd name="connsiteY2523" fmla="*/ 4268142 h 5645489"/>
              <a:gd name="connsiteX2524" fmla="*/ 3429596 w 7718765"/>
              <a:gd name="connsiteY2524" fmla="*/ 4268142 h 5645489"/>
              <a:gd name="connsiteX2525" fmla="*/ 3435202 w 7718765"/>
              <a:gd name="connsiteY2525" fmla="*/ 4265425 h 5645489"/>
              <a:gd name="connsiteX2526" fmla="*/ 3421008 w 7718765"/>
              <a:gd name="connsiteY2526" fmla="*/ 4265390 h 5645489"/>
              <a:gd name="connsiteX2527" fmla="*/ 3418183 w 7718765"/>
              <a:gd name="connsiteY2527" fmla="*/ 4273622 h 5645489"/>
              <a:gd name="connsiteX2528" fmla="*/ 3409824 w 7718765"/>
              <a:gd name="connsiteY2528" fmla="*/ 4273622 h 5645489"/>
              <a:gd name="connsiteX2529" fmla="*/ 3409835 w 7718765"/>
              <a:gd name="connsiteY2529" fmla="*/ 4273643 h 5645489"/>
              <a:gd name="connsiteX2530" fmla="*/ 3418300 w 7718765"/>
              <a:gd name="connsiteY2530" fmla="*/ 4273643 h 5645489"/>
              <a:gd name="connsiteX2531" fmla="*/ 3420776 w 7718765"/>
              <a:gd name="connsiteY2531" fmla="*/ 4266430 h 5645489"/>
              <a:gd name="connsiteX2532" fmla="*/ 3421101 w 7718765"/>
              <a:gd name="connsiteY2532" fmla="*/ 4265482 h 5645489"/>
              <a:gd name="connsiteX2533" fmla="*/ 3449358 w 7718765"/>
              <a:gd name="connsiteY2533" fmla="*/ 4263554 h 5645489"/>
              <a:gd name="connsiteX2534" fmla="*/ 3443643 w 7718765"/>
              <a:gd name="connsiteY2534" fmla="*/ 4265390 h 5645489"/>
              <a:gd name="connsiteX2535" fmla="*/ 3438046 w 7718765"/>
              <a:gd name="connsiteY2535" fmla="*/ 4268125 h 5645489"/>
              <a:gd name="connsiteX2536" fmla="*/ 3438062 w 7718765"/>
              <a:gd name="connsiteY2536" fmla="*/ 4268142 h 5645489"/>
              <a:gd name="connsiteX2537" fmla="*/ 3443720 w 7718765"/>
              <a:gd name="connsiteY2537" fmla="*/ 4265400 h 5645489"/>
              <a:gd name="connsiteX2538" fmla="*/ 3446529 w 7718765"/>
              <a:gd name="connsiteY2538" fmla="*/ 4265400 h 5645489"/>
              <a:gd name="connsiteX2539" fmla="*/ 3449358 w 7718765"/>
              <a:gd name="connsiteY2539" fmla="*/ 4265400 h 5645489"/>
              <a:gd name="connsiteX2540" fmla="*/ 3290825 w 7718765"/>
              <a:gd name="connsiteY2540" fmla="*/ 4259895 h 5645489"/>
              <a:gd name="connsiteX2541" fmla="*/ 3288000 w 7718765"/>
              <a:gd name="connsiteY2541" fmla="*/ 4265390 h 5645489"/>
              <a:gd name="connsiteX2542" fmla="*/ 3282319 w 7718765"/>
              <a:gd name="connsiteY2542" fmla="*/ 4273622 h 5645489"/>
              <a:gd name="connsiteX2543" fmla="*/ 3279886 w 7718765"/>
              <a:gd name="connsiteY2543" fmla="*/ 4273622 h 5645489"/>
              <a:gd name="connsiteX2544" fmla="*/ 3279993 w 7718765"/>
              <a:gd name="connsiteY2544" fmla="*/ 4273643 h 5645489"/>
              <a:gd name="connsiteX2545" fmla="*/ 3282801 w 7718765"/>
              <a:gd name="connsiteY2545" fmla="*/ 4273643 h 5645489"/>
              <a:gd name="connsiteX2546" fmla="*/ 3288458 w 7718765"/>
              <a:gd name="connsiteY2546" fmla="*/ 4265400 h 5645489"/>
              <a:gd name="connsiteX2547" fmla="*/ 3290915 w 7718765"/>
              <a:gd name="connsiteY2547" fmla="*/ 4260586 h 5645489"/>
              <a:gd name="connsiteX2548" fmla="*/ 3291195 w 7718765"/>
              <a:gd name="connsiteY2548" fmla="*/ 4260038 h 5645489"/>
              <a:gd name="connsiteX2549" fmla="*/ 4544977 w 7718765"/>
              <a:gd name="connsiteY2549" fmla="*/ 4258077 h 5645489"/>
              <a:gd name="connsiteX2550" fmla="*/ 4544999 w 7718765"/>
              <a:gd name="connsiteY2550" fmla="*/ 4258105 h 5645489"/>
              <a:gd name="connsiteX2551" fmla="*/ 4578234 w 7718765"/>
              <a:gd name="connsiteY2551" fmla="*/ 4259808 h 5645489"/>
              <a:gd name="connsiteX2552" fmla="*/ 4582205 w 7718765"/>
              <a:gd name="connsiteY2552" fmla="*/ 4258945 h 5645489"/>
              <a:gd name="connsiteX2553" fmla="*/ 2977266 w 7718765"/>
              <a:gd name="connsiteY2553" fmla="*/ 4257160 h 5645489"/>
              <a:gd name="connsiteX2554" fmla="*/ 2977266 w 7718765"/>
              <a:gd name="connsiteY2554" fmla="*/ 4258154 h 5645489"/>
              <a:gd name="connsiteX2555" fmla="*/ 2979513 w 7718765"/>
              <a:gd name="connsiteY2555" fmla="*/ 4258154 h 5645489"/>
              <a:gd name="connsiteX2556" fmla="*/ 2979513 w 7718765"/>
              <a:gd name="connsiteY2556" fmla="*/ 4257160 h 5645489"/>
              <a:gd name="connsiteX2557" fmla="*/ 3908838 w 7718765"/>
              <a:gd name="connsiteY2557" fmla="*/ 4257037 h 5645489"/>
              <a:gd name="connsiteX2558" fmla="*/ 3908800 w 7718765"/>
              <a:gd name="connsiteY2558" fmla="*/ 4257090 h 5645489"/>
              <a:gd name="connsiteX2559" fmla="*/ 3913549 w 7718765"/>
              <a:gd name="connsiteY2559" fmla="*/ 4258086 h 5645489"/>
              <a:gd name="connsiteX2560" fmla="*/ 3924883 w 7718765"/>
              <a:gd name="connsiteY2560" fmla="*/ 4269055 h 5645489"/>
              <a:gd name="connsiteX2561" fmla="*/ 3939020 w 7718765"/>
              <a:gd name="connsiteY2561" fmla="*/ 4269055 h 5645489"/>
              <a:gd name="connsiteX2562" fmla="*/ 3947527 w 7718765"/>
              <a:gd name="connsiteY2562" fmla="*/ 4274539 h 5645489"/>
              <a:gd name="connsiteX2563" fmla="*/ 3939150 w 7718765"/>
              <a:gd name="connsiteY2563" fmla="*/ 4279940 h 5645489"/>
              <a:gd name="connsiteX2564" fmla="*/ 3939241 w 7718765"/>
              <a:gd name="connsiteY2564" fmla="*/ 4279991 h 5645489"/>
              <a:gd name="connsiteX2565" fmla="*/ 3947744 w 7718765"/>
              <a:gd name="connsiteY2565" fmla="*/ 4274517 h 5645489"/>
              <a:gd name="connsiteX2566" fmla="*/ 3939241 w 7718765"/>
              <a:gd name="connsiteY2566" fmla="*/ 4269044 h 5645489"/>
              <a:gd name="connsiteX2567" fmla="*/ 3925087 w 7718765"/>
              <a:gd name="connsiteY2567" fmla="*/ 4269044 h 5645489"/>
              <a:gd name="connsiteX2568" fmla="*/ 3913783 w 7718765"/>
              <a:gd name="connsiteY2568" fmla="*/ 4258063 h 5645489"/>
              <a:gd name="connsiteX2569" fmla="*/ 3908838 w 7718765"/>
              <a:gd name="connsiteY2569" fmla="*/ 4257037 h 5645489"/>
              <a:gd name="connsiteX2570" fmla="*/ 3031065 w 7718765"/>
              <a:gd name="connsiteY2570" fmla="*/ 4241283 h 5645489"/>
              <a:gd name="connsiteX2571" fmla="*/ 3030874 w 7718765"/>
              <a:gd name="connsiteY2571" fmla="*/ 4241655 h 5645489"/>
              <a:gd name="connsiteX2572" fmla="*/ 3032988 w 7718765"/>
              <a:gd name="connsiteY2572" fmla="*/ 4243725 h 5645489"/>
              <a:gd name="connsiteX2573" fmla="*/ 3033286 w 7718765"/>
              <a:gd name="connsiteY2573" fmla="*/ 4243433 h 5645489"/>
              <a:gd name="connsiteX2574" fmla="*/ 3567653 w 7718765"/>
              <a:gd name="connsiteY2574" fmla="*/ 4241132 h 5645489"/>
              <a:gd name="connsiteX2575" fmla="*/ 3563226 w 7718765"/>
              <a:gd name="connsiteY2575" fmla="*/ 4244814 h 5645489"/>
              <a:gd name="connsiteX2576" fmla="*/ 3554017 w 7718765"/>
              <a:gd name="connsiteY2576" fmla="*/ 4248930 h 5645489"/>
              <a:gd name="connsiteX2577" fmla="*/ 3548366 w 7718765"/>
              <a:gd name="connsiteY2577" fmla="*/ 4251664 h 5645489"/>
              <a:gd name="connsiteX2578" fmla="*/ 3537034 w 7718765"/>
              <a:gd name="connsiteY2578" fmla="*/ 4246195 h 5645489"/>
              <a:gd name="connsiteX2579" fmla="*/ 3537034 w 7718765"/>
              <a:gd name="connsiteY2579" fmla="*/ 4248930 h 5645489"/>
              <a:gd name="connsiteX2580" fmla="*/ 3534208 w 7718765"/>
              <a:gd name="connsiteY2580" fmla="*/ 4251664 h 5645489"/>
              <a:gd name="connsiteX2581" fmla="*/ 3525732 w 7718765"/>
              <a:gd name="connsiteY2581" fmla="*/ 4257160 h 5645489"/>
              <a:gd name="connsiteX2582" fmla="*/ 3526317 w 7718765"/>
              <a:gd name="connsiteY2582" fmla="*/ 4257730 h 5645489"/>
              <a:gd name="connsiteX2583" fmla="*/ 3533191 w 7718765"/>
              <a:gd name="connsiteY2583" fmla="*/ 4253265 h 5645489"/>
              <a:gd name="connsiteX2584" fmla="*/ 3534252 w 7718765"/>
              <a:gd name="connsiteY2584" fmla="*/ 4252576 h 5645489"/>
              <a:gd name="connsiteX2585" fmla="*/ 3537079 w 7718765"/>
              <a:gd name="connsiteY2585" fmla="*/ 4249834 h 5645489"/>
              <a:gd name="connsiteX2586" fmla="*/ 3537079 w 7718765"/>
              <a:gd name="connsiteY2586" fmla="*/ 4247092 h 5645489"/>
              <a:gd name="connsiteX2587" fmla="*/ 3548414 w 7718765"/>
              <a:gd name="connsiteY2587" fmla="*/ 4252576 h 5645489"/>
              <a:gd name="connsiteX2588" fmla="*/ 3554069 w 7718765"/>
              <a:gd name="connsiteY2588" fmla="*/ 4249834 h 5645489"/>
              <a:gd name="connsiteX2589" fmla="*/ 3568206 w 7718765"/>
              <a:gd name="connsiteY2589" fmla="*/ 4241608 h 5645489"/>
              <a:gd name="connsiteX2590" fmla="*/ 3053094 w 7718765"/>
              <a:gd name="connsiteY2590" fmla="*/ 4238739 h 5645489"/>
              <a:gd name="connsiteX2591" fmla="*/ 3053094 w 7718765"/>
              <a:gd name="connsiteY2591" fmla="*/ 4240698 h 5645489"/>
              <a:gd name="connsiteX2592" fmla="*/ 3053448 w 7718765"/>
              <a:gd name="connsiteY2592" fmla="*/ 4244127 h 5645489"/>
              <a:gd name="connsiteX2593" fmla="*/ 3053691 w 7718765"/>
              <a:gd name="connsiteY2593" fmla="*/ 4244058 h 5645489"/>
              <a:gd name="connsiteX2594" fmla="*/ 3053445 w 7718765"/>
              <a:gd name="connsiteY2594" fmla="*/ 4241655 h 5645489"/>
              <a:gd name="connsiteX2595" fmla="*/ 3053445 w 7718765"/>
              <a:gd name="connsiteY2595" fmla="*/ 4238910 h 5645489"/>
              <a:gd name="connsiteX2596" fmla="*/ 3118331 w 7718765"/>
              <a:gd name="connsiteY2596" fmla="*/ 4235315 h 5645489"/>
              <a:gd name="connsiteX2597" fmla="*/ 3118331 w 7718765"/>
              <a:gd name="connsiteY2597" fmla="*/ 4236165 h 5645489"/>
              <a:gd name="connsiteX2598" fmla="*/ 3123970 w 7718765"/>
              <a:gd name="connsiteY2598" fmla="*/ 4241655 h 5645489"/>
              <a:gd name="connsiteX2599" fmla="*/ 3126677 w 7718765"/>
              <a:gd name="connsiteY2599" fmla="*/ 4244292 h 5645489"/>
              <a:gd name="connsiteX2600" fmla="*/ 3126677 w 7718765"/>
              <a:gd name="connsiteY2600" fmla="*/ 4243433 h 5645489"/>
              <a:gd name="connsiteX2601" fmla="*/ 3123852 w 7718765"/>
              <a:gd name="connsiteY2601" fmla="*/ 4240698 h 5645489"/>
              <a:gd name="connsiteX2602" fmla="*/ 3122082 w 7718765"/>
              <a:gd name="connsiteY2602" fmla="*/ 4237950 h 5645489"/>
              <a:gd name="connsiteX2603" fmla="*/ 4530237 w 7718765"/>
              <a:gd name="connsiteY2603" fmla="*/ 4233365 h 5645489"/>
              <a:gd name="connsiteX2604" fmla="*/ 4499127 w 7718765"/>
              <a:gd name="connsiteY2604" fmla="*/ 4241609 h 5645489"/>
              <a:gd name="connsiteX2605" fmla="*/ 4431255 w 7718765"/>
              <a:gd name="connsiteY2605" fmla="*/ 4238839 h 5645489"/>
              <a:gd name="connsiteX2606" fmla="*/ 4371885 w 7718765"/>
              <a:gd name="connsiteY2606" fmla="*/ 4263537 h 5645489"/>
              <a:gd name="connsiteX2607" fmla="*/ 4332321 w 7718765"/>
              <a:gd name="connsiteY2607" fmla="*/ 4290972 h 5645489"/>
              <a:gd name="connsiteX2608" fmla="*/ 4309665 w 7718765"/>
              <a:gd name="connsiteY2608" fmla="*/ 4334895 h 5645489"/>
              <a:gd name="connsiteX2609" fmla="*/ 4282445 w 7718765"/>
              <a:gd name="connsiteY2609" fmla="*/ 4347085 h 5645489"/>
              <a:gd name="connsiteX2610" fmla="*/ 4282648 w 7718765"/>
              <a:gd name="connsiteY2610" fmla="*/ 4347059 h 5645489"/>
              <a:gd name="connsiteX2611" fmla="*/ 4310215 w 7718765"/>
              <a:gd name="connsiteY2611" fmla="*/ 4334738 h 5645489"/>
              <a:gd name="connsiteX2612" fmla="*/ 4332869 w 7718765"/>
              <a:gd name="connsiteY2612" fmla="*/ 4290941 h 5645489"/>
              <a:gd name="connsiteX2613" fmla="*/ 4372457 w 7718765"/>
              <a:gd name="connsiteY2613" fmla="*/ 4263562 h 5645489"/>
              <a:gd name="connsiteX2614" fmla="*/ 4431856 w 7718765"/>
              <a:gd name="connsiteY2614" fmla="*/ 4238936 h 5645489"/>
              <a:gd name="connsiteX2615" fmla="*/ 4499723 w 7718765"/>
              <a:gd name="connsiteY2615" fmla="*/ 4241664 h 5645489"/>
              <a:gd name="connsiteX2616" fmla="*/ 4526955 w 7718765"/>
              <a:gd name="connsiteY2616" fmla="*/ 4234481 h 5645489"/>
              <a:gd name="connsiteX2617" fmla="*/ 4530305 w 7718765"/>
              <a:gd name="connsiteY2617" fmla="*/ 4233598 h 5645489"/>
              <a:gd name="connsiteX2618" fmla="*/ 6349707 w 7718765"/>
              <a:gd name="connsiteY2618" fmla="*/ 4230165 h 5645489"/>
              <a:gd name="connsiteX2619" fmla="*/ 6347361 w 7718765"/>
              <a:gd name="connsiteY2619" fmla="*/ 4241624 h 5645489"/>
              <a:gd name="connsiteX2620" fmla="*/ 6347011 w 7718765"/>
              <a:gd name="connsiteY2620" fmla="*/ 4243339 h 5645489"/>
              <a:gd name="connsiteX2621" fmla="*/ 6338587 w 7718765"/>
              <a:gd name="connsiteY2621" fmla="*/ 4262537 h 5645489"/>
              <a:gd name="connsiteX2622" fmla="*/ 6338681 w 7718765"/>
              <a:gd name="connsiteY2622" fmla="*/ 4262953 h 5645489"/>
              <a:gd name="connsiteX2623" fmla="*/ 6343805 w 7718765"/>
              <a:gd name="connsiteY2623" fmla="*/ 4251691 h 5645489"/>
              <a:gd name="connsiteX2624" fmla="*/ 6346987 w 7718765"/>
              <a:gd name="connsiteY2624" fmla="*/ 4244149 h 5645489"/>
              <a:gd name="connsiteX2625" fmla="*/ 6349795 w 7718765"/>
              <a:gd name="connsiteY2625" fmla="*/ 4230421 h 5645489"/>
              <a:gd name="connsiteX2626" fmla="*/ 2199405 w 7718765"/>
              <a:gd name="connsiteY2626" fmla="*/ 4224783 h 5645489"/>
              <a:gd name="connsiteX2627" fmla="*/ 2199088 w 7718765"/>
              <a:gd name="connsiteY2627" fmla="*/ 4225028 h 5645489"/>
              <a:gd name="connsiteX2628" fmla="*/ 2199088 w 7718765"/>
              <a:gd name="connsiteY2628" fmla="*/ 4238770 h 5645489"/>
              <a:gd name="connsiteX2629" fmla="*/ 2230198 w 7718765"/>
              <a:gd name="connsiteY2629" fmla="*/ 4260718 h 5645489"/>
              <a:gd name="connsiteX2630" fmla="*/ 2238639 w 7718765"/>
              <a:gd name="connsiteY2630" fmla="*/ 4274459 h 5645489"/>
              <a:gd name="connsiteX2631" fmla="*/ 2235466 w 7718765"/>
              <a:gd name="connsiteY2631" fmla="*/ 4288168 h 5645489"/>
              <a:gd name="connsiteX2632" fmla="*/ 2230230 w 7718765"/>
              <a:gd name="connsiteY2632" fmla="*/ 4301795 h 5645489"/>
              <a:gd name="connsiteX2633" fmla="*/ 2230515 w 7718765"/>
              <a:gd name="connsiteY2633" fmla="*/ 4301503 h 5645489"/>
              <a:gd name="connsiteX2634" fmla="*/ 2239019 w 7718765"/>
              <a:gd name="connsiteY2634" fmla="*/ 4274074 h 5645489"/>
              <a:gd name="connsiteX2635" fmla="*/ 2230515 w 7718765"/>
              <a:gd name="connsiteY2635" fmla="*/ 4260393 h 5645489"/>
              <a:gd name="connsiteX2636" fmla="*/ 2199405 w 7718765"/>
              <a:gd name="connsiteY2636" fmla="*/ 4238450 h 5645489"/>
              <a:gd name="connsiteX2637" fmla="*/ 2199405 w 7718765"/>
              <a:gd name="connsiteY2637" fmla="*/ 4236731 h 5645489"/>
              <a:gd name="connsiteX2638" fmla="*/ 6639991 w 7718765"/>
              <a:gd name="connsiteY2638" fmla="*/ 4221578 h 5645489"/>
              <a:gd name="connsiteX2639" fmla="*/ 6639845 w 7718765"/>
              <a:gd name="connsiteY2639" fmla="*/ 4221634 h 5645489"/>
              <a:gd name="connsiteX2640" fmla="*/ 6643591 w 7718765"/>
              <a:gd name="connsiteY2640" fmla="*/ 4224933 h 5645489"/>
              <a:gd name="connsiteX2641" fmla="*/ 6646420 w 7718765"/>
              <a:gd name="connsiteY2641" fmla="*/ 4233172 h 5645489"/>
              <a:gd name="connsiteX2642" fmla="*/ 6646420 w 7718765"/>
              <a:gd name="connsiteY2642" fmla="*/ 4238660 h 5645489"/>
              <a:gd name="connsiteX2643" fmla="*/ 6643591 w 7718765"/>
              <a:gd name="connsiteY2643" fmla="*/ 4241397 h 5645489"/>
              <a:gd name="connsiteX2644" fmla="*/ 6643591 w 7718765"/>
              <a:gd name="connsiteY2644" fmla="*/ 4252374 h 5645489"/>
              <a:gd name="connsiteX2645" fmla="*/ 6640761 w 7718765"/>
              <a:gd name="connsiteY2645" fmla="*/ 4255125 h 5645489"/>
              <a:gd name="connsiteX2646" fmla="*/ 6632275 w 7718765"/>
              <a:gd name="connsiteY2646" fmla="*/ 4257862 h 5645489"/>
              <a:gd name="connsiteX2647" fmla="*/ 6615345 w 7718765"/>
              <a:gd name="connsiteY2647" fmla="*/ 4263349 h 5645489"/>
              <a:gd name="connsiteX2648" fmla="*/ 6609687 w 7718765"/>
              <a:gd name="connsiteY2648" fmla="*/ 4263349 h 5645489"/>
              <a:gd name="connsiteX2649" fmla="*/ 6606858 w 7718765"/>
              <a:gd name="connsiteY2649" fmla="*/ 4271590 h 5645489"/>
              <a:gd name="connsiteX2650" fmla="*/ 6612516 w 7718765"/>
              <a:gd name="connsiteY2650" fmla="*/ 4277078 h 5645489"/>
              <a:gd name="connsiteX2651" fmla="*/ 6612593 w 7718765"/>
              <a:gd name="connsiteY2651" fmla="*/ 4277078 h 5645489"/>
              <a:gd name="connsiteX2652" fmla="*/ 6607833 w 7718765"/>
              <a:gd name="connsiteY2652" fmla="*/ 4274429 h 5645489"/>
              <a:gd name="connsiteX2653" fmla="*/ 6607126 w 7718765"/>
              <a:gd name="connsiteY2653" fmla="*/ 4271680 h 5645489"/>
              <a:gd name="connsiteX2654" fmla="*/ 6609951 w 7718765"/>
              <a:gd name="connsiteY2654" fmla="*/ 4263432 h 5645489"/>
              <a:gd name="connsiteX2655" fmla="*/ 6615597 w 7718765"/>
              <a:gd name="connsiteY2655" fmla="*/ 4263432 h 5645489"/>
              <a:gd name="connsiteX2656" fmla="*/ 6632575 w 7718765"/>
              <a:gd name="connsiteY2656" fmla="*/ 4257963 h 5645489"/>
              <a:gd name="connsiteX2657" fmla="*/ 6641045 w 7718765"/>
              <a:gd name="connsiteY2657" fmla="*/ 4255214 h 5645489"/>
              <a:gd name="connsiteX2658" fmla="*/ 6643905 w 7718765"/>
              <a:gd name="connsiteY2658" fmla="*/ 4252465 h 5645489"/>
              <a:gd name="connsiteX2659" fmla="*/ 6643905 w 7718765"/>
              <a:gd name="connsiteY2659" fmla="*/ 4241469 h 5645489"/>
              <a:gd name="connsiteX2660" fmla="*/ 6646728 w 7718765"/>
              <a:gd name="connsiteY2660" fmla="*/ 4238749 h 5645489"/>
              <a:gd name="connsiteX2661" fmla="*/ 6646728 w 7718765"/>
              <a:gd name="connsiteY2661" fmla="*/ 4233250 h 5645489"/>
              <a:gd name="connsiteX2662" fmla="*/ 6643905 w 7718765"/>
              <a:gd name="connsiteY2662" fmla="*/ 4225004 h 5645489"/>
              <a:gd name="connsiteX2663" fmla="*/ 6639991 w 7718765"/>
              <a:gd name="connsiteY2663" fmla="*/ 4221578 h 5645489"/>
              <a:gd name="connsiteX2664" fmla="*/ 2429561 w 7718765"/>
              <a:gd name="connsiteY2664" fmla="*/ 4220352 h 5645489"/>
              <a:gd name="connsiteX2665" fmla="*/ 2429182 w 7718765"/>
              <a:gd name="connsiteY2665" fmla="*/ 4220602 h 5645489"/>
              <a:gd name="connsiteX2666" fmla="*/ 2431283 w 7718765"/>
              <a:gd name="connsiteY2666" fmla="*/ 4221992 h 5645489"/>
              <a:gd name="connsiteX2667" fmla="*/ 2436952 w 7718765"/>
              <a:gd name="connsiteY2667" fmla="*/ 4221992 h 5645489"/>
              <a:gd name="connsiteX2668" fmla="*/ 2442620 w 7718765"/>
              <a:gd name="connsiteY2668" fmla="*/ 4224699 h 5645489"/>
              <a:gd name="connsiteX2669" fmla="*/ 2445453 w 7718765"/>
              <a:gd name="connsiteY2669" fmla="*/ 4221992 h 5645489"/>
              <a:gd name="connsiteX2670" fmla="*/ 2445350 w 7718765"/>
              <a:gd name="connsiteY2670" fmla="*/ 4221540 h 5645489"/>
              <a:gd name="connsiteX2671" fmla="*/ 2442597 w 7718765"/>
              <a:gd name="connsiteY2671" fmla="*/ 4224201 h 5645489"/>
              <a:gd name="connsiteX2672" fmla="*/ 2436929 w 7718765"/>
              <a:gd name="connsiteY2672" fmla="*/ 4221462 h 5645489"/>
              <a:gd name="connsiteX2673" fmla="*/ 2431285 w 7718765"/>
              <a:gd name="connsiteY2673" fmla="*/ 4221462 h 5645489"/>
              <a:gd name="connsiteX2674" fmla="*/ 6623967 w 7718765"/>
              <a:gd name="connsiteY2674" fmla="*/ 4219534 h 5645489"/>
              <a:gd name="connsiteX2675" fmla="*/ 6628043 w 7718765"/>
              <a:gd name="connsiteY2675" fmla="*/ 4221852 h 5645489"/>
              <a:gd name="connsiteX2676" fmla="*/ 6628259 w 7718765"/>
              <a:gd name="connsiteY2676" fmla="*/ 4221871 h 5645489"/>
              <a:gd name="connsiteX2677" fmla="*/ 6624103 w 7718765"/>
              <a:gd name="connsiteY2677" fmla="*/ 4219534 h 5645489"/>
              <a:gd name="connsiteX2678" fmla="*/ 3514182 w 7718765"/>
              <a:gd name="connsiteY2678" fmla="*/ 4213670 h 5645489"/>
              <a:gd name="connsiteX2679" fmla="*/ 3512988 w 7718765"/>
              <a:gd name="connsiteY2679" fmla="*/ 4215993 h 5645489"/>
              <a:gd name="connsiteX2680" fmla="*/ 3511575 w 7718765"/>
              <a:gd name="connsiteY2680" fmla="*/ 4218742 h 5645489"/>
              <a:gd name="connsiteX2681" fmla="*/ 3511995 w 7718765"/>
              <a:gd name="connsiteY2681" fmla="*/ 4218893 h 5645489"/>
              <a:gd name="connsiteX2682" fmla="*/ 3514435 w 7718765"/>
              <a:gd name="connsiteY2682" fmla="*/ 4214162 h 5645489"/>
              <a:gd name="connsiteX2683" fmla="*/ 6606927 w 7718765"/>
              <a:gd name="connsiteY2683" fmla="*/ 4211287 h 5645489"/>
              <a:gd name="connsiteX2684" fmla="*/ 6614285 w 7718765"/>
              <a:gd name="connsiteY2684" fmla="*/ 4218416 h 5645489"/>
              <a:gd name="connsiteX2685" fmla="*/ 6615345 w 7718765"/>
              <a:gd name="connsiteY2685" fmla="*/ 4219445 h 5645489"/>
              <a:gd name="connsiteX2686" fmla="*/ 6615507 w 7718765"/>
              <a:gd name="connsiteY2686" fmla="*/ 4219445 h 5645489"/>
              <a:gd name="connsiteX2687" fmla="*/ 6608185 w 7718765"/>
              <a:gd name="connsiteY2687" fmla="*/ 4212317 h 5645489"/>
              <a:gd name="connsiteX2688" fmla="*/ 6607126 w 7718765"/>
              <a:gd name="connsiteY2688" fmla="*/ 4211287 h 5645489"/>
              <a:gd name="connsiteX2689" fmla="*/ 2450722 w 7718765"/>
              <a:gd name="connsiteY2689" fmla="*/ 4210857 h 5645489"/>
              <a:gd name="connsiteX2690" fmla="*/ 2448264 w 7718765"/>
              <a:gd name="connsiteY2690" fmla="*/ 4213232 h 5645489"/>
              <a:gd name="connsiteX2691" fmla="*/ 2444722 w 7718765"/>
              <a:gd name="connsiteY2691" fmla="*/ 4218380 h 5645489"/>
              <a:gd name="connsiteX2692" fmla="*/ 2444818 w 7718765"/>
              <a:gd name="connsiteY2692" fmla="*/ 4218795 h 5645489"/>
              <a:gd name="connsiteX2693" fmla="*/ 2448288 w 7718765"/>
              <a:gd name="connsiteY2693" fmla="*/ 4213727 h 5645489"/>
              <a:gd name="connsiteX2694" fmla="*/ 2451122 w 7718765"/>
              <a:gd name="connsiteY2694" fmla="*/ 4211020 h 5645489"/>
              <a:gd name="connsiteX2695" fmla="*/ 3121027 w 7718765"/>
              <a:gd name="connsiteY2695" fmla="*/ 4210510 h 5645489"/>
              <a:gd name="connsiteX2696" fmla="*/ 3121027 w 7718765"/>
              <a:gd name="connsiteY2696" fmla="*/ 4213245 h 5645489"/>
              <a:gd name="connsiteX2697" fmla="*/ 3118171 w 7718765"/>
              <a:gd name="connsiteY2697" fmla="*/ 4213245 h 5645489"/>
              <a:gd name="connsiteX2698" fmla="*/ 3115761 w 7718765"/>
              <a:gd name="connsiteY2698" fmla="*/ 4210912 h 5645489"/>
              <a:gd name="connsiteX2699" fmla="*/ 3115504 w 7718765"/>
              <a:gd name="connsiteY2699" fmla="*/ 4211411 h 5645489"/>
              <a:gd name="connsiteX2700" fmla="*/ 3118331 w 7718765"/>
              <a:gd name="connsiteY2700" fmla="*/ 4214166 h 5645489"/>
              <a:gd name="connsiteX2701" fmla="*/ 3121143 w 7718765"/>
              <a:gd name="connsiteY2701" fmla="*/ 4214166 h 5645489"/>
              <a:gd name="connsiteX2702" fmla="*/ 3121143 w 7718765"/>
              <a:gd name="connsiteY2702" fmla="*/ 4211411 h 5645489"/>
              <a:gd name="connsiteX2703" fmla="*/ 3126797 w 7718765"/>
              <a:gd name="connsiteY2703" fmla="*/ 4216910 h 5645489"/>
              <a:gd name="connsiteX2704" fmla="*/ 3129131 w 7718765"/>
              <a:gd name="connsiteY2704" fmla="*/ 4221475 h 5645489"/>
              <a:gd name="connsiteX2705" fmla="*/ 3129503 w 7718765"/>
              <a:gd name="connsiteY2705" fmla="*/ 4221475 h 5645489"/>
              <a:gd name="connsiteX2706" fmla="*/ 3126677 w 7718765"/>
              <a:gd name="connsiteY2706" fmla="*/ 4215979 h 5645489"/>
              <a:gd name="connsiteX2707" fmla="*/ 3121027 w 7718765"/>
              <a:gd name="connsiteY2707" fmla="*/ 4210510 h 5645489"/>
              <a:gd name="connsiteX2708" fmla="*/ 3511575 w 7718765"/>
              <a:gd name="connsiteY2708" fmla="*/ 4207749 h 5645489"/>
              <a:gd name="connsiteX2709" fmla="*/ 3512297 w 7718765"/>
              <a:gd name="connsiteY2709" fmla="*/ 4208455 h 5645489"/>
              <a:gd name="connsiteX2710" fmla="*/ 3514481 w 7718765"/>
              <a:gd name="connsiteY2710" fmla="*/ 4207749 h 5645489"/>
              <a:gd name="connsiteX2711" fmla="*/ 3771343 w 7718765"/>
              <a:gd name="connsiteY2711" fmla="*/ 4202166 h 5645489"/>
              <a:gd name="connsiteX2712" fmla="*/ 3771227 w 7718765"/>
              <a:gd name="connsiteY2712" fmla="*/ 4202233 h 5645489"/>
              <a:gd name="connsiteX2713" fmla="*/ 3774856 w 7718765"/>
              <a:gd name="connsiteY2713" fmla="*/ 4203194 h 5645489"/>
              <a:gd name="connsiteX2714" fmla="*/ 3789018 w 7718765"/>
              <a:gd name="connsiteY2714" fmla="*/ 4205936 h 5645489"/>
              <a:gd name="connsiteX2715" fmla="*/ 3789018 w 7718765"/>
              <a:gd name="connsiteY2715" fmla="*/ 4211420 h 5645489"/>
              <a:gd name="connsiteX2716" fmla="*/ 3783338 w 7718765"/>
              <a:gd name="connsiteY2716" fmla="*/ 4222388 h 5645489"/>
              <a:gd name="connsiteX2717" fmla="*/ 3783338 w 7718765"/>
              <a:gd name="connsiteY2717" fmla="*/ 4230640 h 5645489"/>
              <a:gd name="connsiteX2718" fmla="*/ 3783338 w 7718765"/>
              <a:gd name="connsiteY2718" fmla="*/ 4233382 h 5645489"/>
              <a:gd name="connsiteX2719" fmla="*/ 3800327 w 7718765"/>
              <a:gd name="connsiteY2719" fmla="*/ 4238866 h 5645489"/>
              <a:gd name="connsiteX2720" fmla="*/ 3808810 w 7718765"/>
              <a:gd name="connsiteY2720" fmla="*/ 4244350 h 5645489"/>
              <a:gd name="connsiteX2721" fmla="*/ 3800327 w 7718765"/>
              <a:gd name="connsiteY2721" fmla="*/ 4255319 h 5645489"/>
              <a:gd name="connsiteX2722" fmla="*/ 3789018 w 7718765"/>
              <a:gd name="connsiteY2722" fmla="*/ 4255319 h 5645489"/>
              <a:gd name="connsiteX2723" fmla="*/ 3791845 w 7718765"/>
              <a:gd name="connsiteY2723" fmla="*/ 4263570 h 5645489"/>
              <a:gd name="connsiteX2724" fmla="*/ 3803156 w 7718765"/>
              <a:gd name="connsiteY2724" fmla="*/ 4266312 h 5645489"/>
              <a:gd name="connsiteX2725" fmla="*/ 3811662 w 7718765"/>
              <a:gd name="connsiteY2725" fmla="*/ 4269055 h 5645489"/>
              <a:gd name="connsiteX2726" fmla="*/ 3817317 w 7718765"/>
              <a:gd name="connsiteY2726" fmla="*/ 4271797 h 5645489"/>
              <a:gd name="connsiteX2727" fmla="*/ 3822972 w 7718765"/>
              <a:gd name="connsiteY2727" fmla="*/ 4280024 h 5645489"/>
              <a:gd name="connsiteX2728" fmla="*/ 3834306 w 7718765"/>
              <a:gd name="connsiteY2728" fmla="*/ 4280024 h 5645489"/>
              <a:gd name="connsiteX2729" fmla="*/ 3834373 w 7718765"/>
              <a:gd name="connsiteY2729" fmla="*/ 4279991 h 5645489"/>
              <a:gd name="connsiteX2730" fmla="*/ 3823302 w 7718765"/>
              <a:gd name="connsiteY2730" fmla="*/ 4279991 h 5645489"/>
              <a:gd name="connsiteX2731" fmla="*/ 3817651 w 7718765"/>
              <a:gd name="connsiteY2731" fmla="*/ 4271781 h 5645489"/>
              <a:gd name="connsiteX2732" fmla="*/ 3811999 w 7718765"/>
              <a:gd name="connsiteY2732" fmla="*/ 4269044 h 5645489"/>
              <a:gd name="connsiteX2733" fmla="*/ 3803497 w 7718765"/>
              <a:gd name="connsiteY2733" fmla="*/ 4266274 h 5645489"/>
              <a:gd name="connsiteX2734" fmla="*/ 3792192 w 7718765"/>
              <a:gd name="connsiteY2734" fmla="*/ 4263537 h 5645489"/>
              <a:gd name="connsiteX2735" fmla="*/ 3789391 w 7718765"/>
              <a:gd name="connsiteY2735" fmla="*/ 4255327 h 5645489"/>
              <a:gd name="connsiteX2736" fmla="*/ 3800695 w 7718765"/>
              <a:gd name="connsiteY2736" fmla="*/ 4255327 h 5645489"/>
              <a:gd name="connsiteX2737" fmla="*/ 3809148 w 7718765"/>
              <a:gd name="connsiteY2737" fmla="*/ 4244345 h 5645489"/>
              <a:gd name="connsiteX2738" fmla="*/ 3800695 w 7718765"/>
              <a:gd name="connsiteY2738" fmla="*/ 4238839 h 5645489"/>
              <a:gd name="connsiteX2739" fmla="*/ 3783739 w 7718765"/>
              <a:gd name="connsiteY2739" fmla="*/ 4233365 h 5645489"/>
              <a:gd name="connsiteX2740" fmla="*/ 3783739 w 7718765"/>
              <a:gd name="connsiteY2740" fmla="*/ 4230628 h 5645489"/>
              <a:gd name="connsiteX2741" fmla="*/ 3783739 w 7718765"/>
              <a:gd name="connsiteY2741" fmla="*/ 4222384 h 5645489"/>
              <a:gd name="connsiteX2742" fmla="*/ 3789391 w 7718765"/>
              <a:gd name="connsiteY2742" fmla="*/ 4211403 h 5645489"/>
              <a:gd name="connsiteX2743" fmla="*/ 3789391 w 7718765"/>
              <a:gd name="connsiteY2743" fmla="*/ 4205930 h 5645489"/>
              <a:gd name="connsiteX2744" fmla="*/ 3775236 w 7718765"/>
              <a:gd name="connsiteY2744" fmla="*/ 4203193 h 5645489"/>
              <a:gd name="connsiteX2745" fmla="*/ 3771343 w 7718765"/>
              <a:gd name="connsiteY2745" fmla="*/ 4202166 h 5645489"/>
              <a:gd name="connsiteX2746" fmla="*/ 3520903 w 7718765"/>
              <a:gd name="connsiteY2746" fmla="*/ 4199286 h 5645489"/>
              <a:gd name="connsiteX2747" fmla="*/ 3520051 w 7718765"/>
              <a:gd name="connsiteY2747" fmla="*/ 4205014 h 5645489"/>
              <a:gd name="connsiteX2748" fmla="*/ 3518602 w 7718765"/>
              <a:gd name="connsiteY2748" fmla="*/ 4206417 h 5645489"/>
              <a:gd name="connsiteX2749" fmla="*/ 3520090 w 7718765"/>
              <a:gd name="connsiteY2749" fmla="*/ 4205936 h 5645489"/>
              <a:gd name="connsiteX2750" fmla="*/ 3522211 w 7718765"/>
              <a:gd name="connsiteY2750" fmla="*/ 4201822 h 5645489"/>
              <a:gd name="connsiteX2751" fmla="*/ 2417364 w 7718765"/>
              <a:gd name="connsiteY2751" fmla="*/ 4196944 h 5645489"/>
              <a:gd name="connsiteX2752" fmla="*/ 2417178 w 7718765"/>
              <a:gd name="connsiteY2752" fmla="*/ 4197269 h 5645489"/>
              <a:gd name="connsiteX2753" fmla="*/ 2425679 w 7718765"/>
              <a:gd name="connsiteY2753" fmla="*/ 4202755 h 5645489"/>
              <a:gd name="connsiteX2754" fmla="*/ 2428451 w 7718765"/>
              <a:gd name="connsiteY2754" fmla="*/ 4205534 h 5645489"/>
              <a:gd name="connsiteX2755" fmla="*/ 2431283 w 7718765"/>
              <a:gd name="connsiteY2755" fmla="*/ 4211020 h 5645489"/>
              <a:gd name="connsiteX2756" fmla="*/ 2431283 w 7718765"/>
              <a:gd name="connsiteY2756" fmla="*/ 4216131 h 5645489"/>
              <a:gd name="connsiteX2757" fmla="*/ 2431283 w 7718765"/>
              <a:gd name="connsiteY2757" fmla="*/ 4218724 h 5645489"/>
              <a:gd name="connsiteX2758" fmla="*/ 2431285 w 7718765"/>
              <a:gd name="connsiteY2758" fmla="*/ 4218723 h 5645489"/>
              <a:gd name="connsiteX2759" fmla="*/ 2431285 w 7718765"/>
              <a:gd name="connsiteY2759" fmla="*/ 4210493 h 5645489"/>
              <a:gd name="connsiteX2760" fmla="*/ 2428451 w 7718765"/>
              <a:gd name="connsiteY2760" fmla="*/ 4205015 h 5645489"/>
              <a:gd name="connsiteX2761" fmla="*/ 2425618 w 7718765"/>
              <a:gd name="connsiteY2761" fmla="*/ 4202276 h 5645489"/>
              <a:gd name="connsiteX2762" fmla="*/ 2424555 w 7718765"/>
              <a:gd name="connsiteY2762" fmla="*/ 4201589 h 5645489"/>
              <a:gd name="connsiteX2763" fmla="*/ 3515848 w 7718765"/>
              <a:gd name="connsiteY2763" fmla="*/ 4196671 h 5645489"/>
              <a:gd name="connsiteX2764" fmla="*/ 3514224 w 7718765"/>
              <a:gd name="connsiteY2764" fmla="*/ 4197069 h 5645489"/>
              <a:gd name="connsiteX2765" fmla="*/ 3520032 w 7718765"/>
              <a:gd name="connsiteY2765" fmla="*/ 4197695 h 5645489"/>
              <a:gd name="connsiteX2766" fmla="*/ 6330099 w 7718765"/>
              <a:gd name="connsiteY2766" fmla="*/ 4195392 h 5645489"/>
              <a:gd name="connsiteX2767" fmla="*/ 6321115 w 7718765"/>
              <a:gd name="connsiteY2767" fmla="*/ 4198882 h 5645489"/>
              <a:gd name="connsiteX2768" fmla="*/ 6328641 w 7718765"/>
              <a:gd name="connsiteY2768" fmla="*/ 4197047 h 5645489"/>
              <a:gd name="connsiteX2769" fmla="*/ 6330058 w 7718765"/>
              <a:gd name="connsiteY2769" fmla="*/ 4196700 h 5645489"/>
              <a:gd name="connsiteX2770" fmla="*/ 6333519 w 7718765"/>
              <a:gd name="connsiteY2770" fmla="*/ 4198405 h 5645489"/>
              <a:gd name="connsiteX2771" fmla="*/ 6332865 w 7718765"/>
              <a:gd name="connsiteY2771" fmla="*/ 4197493 h 5645489"/>
              <a:gd name="connsiteX2772" fmla="*/ 2445268 w 7718765"/>
              <a:gd name="connsiteY2772" fmla="*/ 4194202 h 5645489"/>
              <a:gd name="connsiteX2773" fmla="*/ 2442597 w 7718765"/>
              <a:gd name="connsiteY2773" fmla="*/ 4196784 h 5645489"/>
              <a:gd name="connsiteX2774" fmla="*/ 2442597 w 7718765"/>
              <a:gd name="connsiteY2774" fmla="*/ 4202276 h 5645489"/>
              <a:gd name="connsiteX2775" fmla="*/ 2442597 w 7718765"/>
              <a:gd name="connsiteY2775" fmla="*/ 4205015 h 5645489"/>
              <a:gd name="connsiteX2776" fmla="*/ 2442620 w 7718765"/>
              <a:gd name="connsiteY2776" fmla="*/ 4205035 h 5645489"/>
              <a:gd name="connsiteX2777" fmla="*/ 2442620 w 7718765"/>
              <a:gd name="connsiteY2777" fmla="*/ 4202755 h 5645489"/>
              <a:gd name="connsiteX2778" fmla="*/ 2442620 w 7718765"/>
              <a:gd name="connsiteY2778" fmla="*/ 4197269 h 5645489"/>
              <a:gd name="connsiteX2779" fmla="*/ 2445453 w 7718765"/>
              <a:gd name="connsiteY2779" fmla="*/ 4194561 h 5645489"/>
              <a:gd name="connsiteX2780" fmla="*/ 2932009 w 7718765"/>
              <a:gd name="connsiteY2780" fmla="*/ 4186666 h 5645489"/>
              <a:gd name="connsiteX2781" fmla="*/ 2934653 w 7718765"/>
              <a:gd name="connsiteY2781" fmla="*/ 4191782 h 5645489"/>
              <a:gd name="connsiteX2782" fmla="*/ 2934653 w 7718765"/>
              <a:gd name="connsiteY2782" fmla="*/ 4194561 h 5645489"/>
              <a:gd name="connsiteX2783" fmla="*/ 2934653 w 7718765"/>
              <a:gd name="connsiteY2783" fmla="*/ 4200047 h 5645489"/>
              <a:gd name="connsiteX2784" fmla="*/ 2931819 w 7718765"/>
              <a:gd name="connsiteY2784" fmla="*/ 4205534 h 5645489"/>
              <a:gd name="connsiteX2785" fmla="*/ 2928984 w 7718765"/>
              <a:gd name="connsiteY2785" fmla="*/ 4211020 h 5645489"/>
              <a:gd name="connsiteX2786" fmla="*/ 2929409 w 7718765"/>
              <a:gd name="connsiteY2786" fmla="*/ 4211222 h 5645489"/>
              <a:gd name="connsiteX2787" fmla="*/ 2932125 w 7718765"/>
              <a:gd name="connsiteY2787" fmla="*/ 4205921 h 5645489"/>
              <a:gd name="connsiteX2788" fmla="*/ 2934952 w 7718765"/>
              <a:gd name="connsiteY2788" fmla="*/ 4200422 h 5645489"/>
              <a:gd name="connsiteX2789" fmla="*/ 2934952 w 7718765"/>
              <a:gd name="connsiteY2789" fmla="*/ 4194922 h 5645489"/>
              <a:gd name="connsiteX2790" fmla="*/ 2934952 w 7718765"/>
              <a:gd name="connsiteY2790" fmla="*/ 4192166 h 5645489"/>
              <a:gd name="connsiteX2791" fmla="*/ 2932125 w 7718765"/>
              <a:gd name="connsiteY2791" fmla="*/ 4186666 h 5645489"/>
              <a:gd name="connsiteX2792" fmla="*/ 2207117 w 7718765"/>
              <a:gd name="connsiteY2792" fmla="*/ 4186415 h 5645489"/>
              <a:gd name="connsiteX2793" fmla="*/ 2206875 w 7718765"/>
              <a:gd name="connsiteY2793" fmla="*/ 4186603 h 5645489"/>
              <a:gd name="connsiteX2794" fmla="*/ 2207598 w 7718765"/>
              <a:gd name="connsiteY2794" fmla="*/ 4189338 h 5645489"/>
              <a:gd name="connsiteX2795" fmla="*/ 2213247 w 7718765"/>
              <a:gd name="connsiteY2795" fmla="*/ 4192072 h 5645489"/>
              <a:gd name="connsiteX2796" fmla="*/ 2216039 w 7718765"/>
              <a:gd name="connsiteY2796" fmla="*/ 4194876 h 5645489"/>
              <a:gd name="connsiteX2797" fmla="*/ 2221688 w 7718765"/>
              <a:gd name="connsiteY2797" fmla="*/ 4197611 h 5645489"/>
              <a:gd name="connsiteX2798" fmla="*/ 2224513 w 7718765"/>
              <a:gd name="connsiteY2798" fmla="*/ 4200346 h 5645489"/>
              <a:gd name="connsiteX2799" fmla="*/ 2227160 w 7718765"/>
              <a:gd name="connsiteY2799" fmla="*/ 4202907 h 5645489"/>
              <a:gd name="connsiteX2800" fmla="*/ 2227487 w 7718765"/>
              <a:gd name="connsiteY2800" fmla="*/ 4202276 h 5645489"/>
              <a:gd name="connsiteX2801" fmla="*/ 2221819 w 7718765"/>
              <a:gd name="connsiteY2801" fmla="*/ 4196784 h 5645489"/>
              <a:gd name="connsiteX2802" fmla="*/ 2216175 w 7718765"/>
              <a:gd name="connsiteY2802" fmla="*/ 4194044 h 5645489"/>
              <a:gd name="connsiteX2803" fmla="*/ 2213341 w 7718765"/>
              <a:gd name="connsiteY2803" fmla="*/ 4191305 h 5645489"/>
              <a:gd name="connsiteX2804" fmla="*/ 2207673 w 7718765"/>
              <a:gd name="connsiteY2804" fmla="*/ 4188566 h 5645489"/>
              <a:gd name="connsiteX2805" fmla="*/ 2920499 w 7718765"/>
              <a:gd name="connsiteY2805" fmla="*/ 4186329 h 5645489"/>
              <a:gd name="connsiteX2806" fmla="*/ 2921900 w 7718765"/>
              <a:gd name="connsiteY2806" fmla="*/ 4189040 h 5645489"/>
              <a:gd name="connsiteX2807" fmla="*/ 2923316 w 7718765"/>
              <a:gd name="connsiteY2807" fmla="*/ 4191782 h 5645489"/>
              <a:gd name="connsiteX2808" fmla="*/ 2923433 w 7718765"/>
              <a:gd name="connsiteY2808" fmla="*/ 4191727 h 5645489"/>
              <a:gd name="connsiteX2809" fmla="*/ 2922252 w 7718765"/>
              <a:gd name="connsiteY2809" fmla="*/ 4189416 h 5645489"/>
              <a:gd name="connsiteX2810" fmla="*/ 2920846 w 7718765"/>
              <a:gd name="connsiteY2810" fmla="*/ 4186666 h 5645489"/>
              <a:gd name="connsiteX2811" fmla="*/ 3505631 w 7718765"/>
              <a:gd name="connsiteY2811" fmla="*/ 4183508 h 5645489"/>
              <a:gd name="connsiteX2812" fmla="*/ 3504143 w 7718765"/>
              <a:gd name="connsiteY2812" fmla="*/ 4185805 h 5645489"/>
              <a:gd name="connsiteX2813" fmla="*/ 3500243 w 7718765"/>
              <a:gd name="connsiteY2813" fmla="*/ 4188552 h 5645489"/>
              <a:gd name="connsiteX2814" fmla="*/ 3496711 w 7718765"/>
              <a:gd name="connsiteY2814" fmla="*/ 4191290 h 5645489"/>
              <a:gd name="connsiteX2815" fmla="*/ 3496909 w 7718765"/>
              <a:gd name="connsiteY2815" fmla="*/ 4192067 h 5645489"/>
              <a:gd name="connsiteX2816" fmla="*/ 3500273 w 7718765"/>
              <a:gd name="connsiteY2816" fmla="*/ 4189458 h 5645489"/>
              <a:gd name="connsiteX2817" fmla="*/ 3505953 w 7718765"/>
              <a:gd name="connsiteY2817" fmla="*/ 4183973 h 5645489"/>
              <a:gd name="connsiteX2818" fmla="*/ 3155270 w 7718765"/>
              <a:gd name="connsiteY2818" fmla="*/ 4180910 h 5645489"/>
              <a:gd name="connsiteX2819" fmla="*/ 3155007 w 7718765"/>
              <a:gd name="connsiteY2819" fmla="*/ 4181167 h 5645489"/>
              <a:gd name="connsiteX2820" fmla="*/ 3157467 w 7718765"/>
              <a:gd name="connsiteY2820" fmla="*/ 4185979 h 5645489"/>
              <a:gd name="connsiteX2821" fmla="*/ 3157817 w 7718765"/>
              <a:gd name="connsiteY2821" fmla="*/ 4186664 h 5645489"/>
              <a:gd name="connsiteX2822" fmla="*/ 3157817 w 7718765"/>
              <a:gd name="connsiteY2822" fmla="*/ 4185791 h 5645489"/>
              <a:gd name="connsiteX2823" fmla="*/ 3157461 w 7718765"/>
              <a:gd name="connsiteY2823" fmla="*/ 4185107 h 5645489"/>
              <a:gd name="connsiteX2824" fmla="*/ 2920482 w 7718765"/>
              <a:gd name="connsiteY2824" fmla="*/ 4180812 h 5645489"/>
              <a:gd name="connsiteX2825" fmla="*/ 2917712 w 7718765"/>
              <a:gd name="connsiteY2825" fmla="*/ 4183590 h 5645489"/>
              <a:gd name="connsiteX2826" fmla="*/ 2918036 w 7718765"/>
              <a:gd name="connsiteY2826" fmla="*/ 4183906 h 5645489"/>
              <a:gd name="connsiteX2827" fmla="*/ 2920846 w 7718765"/>
              <a:gd name="connsiteY2827" fmla="*/ 4181167 h 5645489"/>
              <a:gd name="connsiteX2828" fmla="*/ 2199195 w 7718765"/>
              <a:gd name="connsiteY2828" fmla="*/ 4172611 h 5645489"/>
              <a:gd name="connsiteX2829" fmla="*/ 2199088 w 7718765"/>
              <a:gd name="connsiteY2829" fmla="*/ 4172860 h 5645489"/>
              <a:gd name="connsiteX2830" fmla="*/ 2199088 w 7718765"/>
              <a:gd name="connsiteY2830" fmla="*/ 4175595 h 5645489"/>
              <a:gd name="connsiteX2831" fmla="*/ 2210389 w 7718765"/>
              <a:gd name="connsiteY2831" fmla="*/ 4175595 h 5645489"/>
              <a:gd name="connsiteX2832" fmla="*/ 2210389 w 7718765"/>
              <a:gd name="connsiteY2832" fmla="*/ 4178706 h 5645489"/>
              <a:gd name="connsiteX2833" fmla="*/ 2210389 w 7718765"/>
              <a:gd name="connsiteY2833" fmla="*/ 4183180 h 5645489"/>
              <a:gd name="connsiteX2834" fmla="*/ 2210507 w 7718765"/>
              <a:gd name="connsiteY2834" fmla="*/ 4183088 h 5645489"/>
              <a:gd name="connsiteX2835" fmla="*/ 2210507 w 7718765"/>
              <a:gd name="connsiteY2835" fmla="*/ 4174858 h 5645489"/>
              <a:gd name="connsiteX2836" fmla="*/ 2199195 w 7718765"/>
              <a:gd name="connsiteY2836" fmla="*/ 4174858 h 5645489"/>
              <a:gd name="connsiteX2837" fmla="*/ 3155056 w 7718765"/>
              <a:gd name="connsiteY2837" fmla="*/ 4169600 h 5645489"/>
              <a:gd name="connsiteX2838" fmla="*/ 3155007 w 7718765"/>
              <a:gd name="connsiteY2838" fmla="*/ 4170178 h 5645489"/>
              <a:gd name="connsiteX2839" fmla="*/ 3157467 w 7718765"/>
              <a:gd name="connsiteY2839" fmla="*/ 4177391 h 5645489"/>
              <a:gd name="connsiteX2840" fmla="*/ 3157598 w 7718765"/>
              <a:gd name="connsiteY2840" fmla="*/ 4177773 h 5645489"/>
              <a:gd name="connsiteX2841" fmla="*/ 3157817 w 7718765"/>
              <a:gd name="connsiteY2841" fmla="*/ 4177560 h 5645489"/>
              <a:gd name="connsiteX2842" fmla="*/ 3157461 w 7718765"/>
              <a:gd name="connsiteY2842" fmla="*/ 4176531 h 5645489"/>
              <a:gd name="connsiteX2843" fmla="*/ 6191527 w 7718765"/>
              <a:gd name="connsiteY2843" fmla="*/ 4166858 h 5645489"/>
              <a:gd name="connsiteX2844" fmla="*/ 6191045 w 7718765"/>
              <a:gd name="connsiteY2844" fmla="*/ 4167082 h 5645489"/>
              <a:gd name="connsiteX2845" fmla="*/ 6193863 w 7718765"/>
              <a:gd name="connsiteY2845" fmla="*/ 4175317 h 5645489"/>
              <a:gd name="connsiteX2846" fmla="*/ 6192880 w 7718765"/>
              <a:gd name="connsiteY2846" fmla="*/ 4178500 h 5645489"/>
              <a:gd name="connsiteX2847" fmla="*/ 6193163 w 7718765"/>
              <a:gd name="connsiteY2847" fmla="*/ 4178215 h 5645489"/>
              <a:gd name="connsiteX2848" fmla="*/ 6194229 w 7718765"/>
              <a:gd name="connsiteY2848" fmla="*/ 4174791 h 5645489"/>
              <a:gd name="connsiteX2849" fmla="*/ 6191773 w 7718765"/>
              <a:gd name="connsiteY2849" fmla="*/ 4167579 h 5645489"/>
              <a:gd name="connsiteX2850" fmla="*/ 2343484 w 7718765"/>
              <a:gd name="connsiteY2850" fmla="*/ 4166733 h 5645489"/>
              <a:gd name="connsiteX2851" fmla="*/ 2343178 w 7718765"/>
              <a:gd name="connsiteY2851" fmla="*/ 4167326 h 5645489"/>
              <a:gd name="connsiteX2852" fmla="*/ 2340698 w 7718765"/>
              <a:gd name="connsiteY2852" fmla="*/ 4172119 h 5645489"/>
              <a:gd name="connsiteX2853" fmla="*/ 2340698 w 7718765"/>
              <a:gd name="connsiteY2853" fmla="*/ 4174858 h 5645489"/>
              <a:gd name="connsiteX2854" fmla="*/ 2337864 w 7718765"/>
              <a:gd name="connsiteY2854" fmla="*/ 4180336 h 5645489"/>
              <a:gd name="connsiteX2855" fmla="*/ 2335053 w 7718765"/>
              <a:gd name="connsiteY2855" fmla="*/ 4183088 h 5645489"/>
              <a:gd name="connsiteX2856" fmla="*/ 2332220 w 7718765"/>
              <a:gd name="connsiteY2856" fmla="*/ 4185827 h 5645489"/>
              <a:gd name="connsiteX2857" fmla="*/ 2332220 w 7718765"/>
              <a:gd name="connsiteY2857" fmla="*/ 4191305 h 5645489"/>
              <a:gd name="connsiteX2858" fmla="*/ 2329385 w 7718765"/>
              <a:gd name="connsiteY2858" fmla="*/ 4196784 h 5645489"/>
              <a:gd name="connsiteX2859" fmla="*/ 2326552 w 7718765"/>
              <a:gd name="connsiteY2859" fmla="*/ 4199537 h 5645489"/>
              <a:gd name="connsiteX2860" fmla="*/ 2320885 w 7718765"/>
              <a:gd name="connsiteY2860" fmla="*/ 4199537 h 5645489"/>
              <a:gd name="connsiteX2861" fmla="*/ 2315240 w 7718765"/>
              <a:gd name="connsiteY2861" fmla="*/ 4202276 h 5645489"/>
              <a:gd name="connsiteX2862" fmla="*/ 2312406 w 7718765"/>
              <a:gd name="connsiteY2862" fmla="*/ 4207754 h 5645489"/>
              <a:gd name="connsiteX2863" fmla="*/ 2312406 w 7718765"/>
              <a:gd name="connsiteY2863" fmla="*/ 4210493 h 5645489"/>
              <a:gd name="connsiteX2864" fmla="*/ 2303905 w 7718765"/>
              <a:gd name="connsiteY2864" fmla="*/ 4207754 h 5645489"/>
              <a:gd name="connsiteX2865" fmla="*/ 2298238 w 7718765"/>
              <a:gd name="connsiteY2865" fmla="*/ 4207754 h 5645489"/>
              <a:gd name="connsiteX2866" fmla="*/ 2295427 w 7718765"/>
              <a:gd name="connsiteY2866" fmla="*/ 4205015 h 5645489"/>
              <a:gd name="connsiteX2867" fmla="*/ 2292594 w 7718765"/>
              <a:gd name="connsiteY2867" fmla="*/ 4202276 h 5645489"/>
              <a:gd name="connsiteX2868" fmla="*/ 2286927 w 7718765"/>
              <a:gd name="connsiteY2868" fmla="*/ 4202276 h 5645489"/>
              <a:gd name="connsiteX2869" fmla="*/ 2278424 w 7718765"/>
              <a:gd name="connsiteY2869" fmla="*/ 4199537 h 5645489"/>
              <a:gd name="connsiteX2870" fmla="*/ 2278424 w 7718765"/>
              <a:gd name="connsiteY2870" fmla="*/ 4202276 h 5645489"/>
              <a:gd name="connsiteX2871" fmla="*/ 2272780 w 7718765"/>
              <a:gd name="connsiteY2871" fmla="*/ 4202276 h 5645489"/>
              <a:gd name="connsiteX2872" fmla="*/ 2269947 w 7718765"/>
              <a:gd name="connsiteY2872" fmla="*/ 4205015 h 5645489"/>
              <a:gd name="connsiteX2873" fmla="*/ 2269947 w 7718765"/>
              <a:gd name="connsiteY2873" fmla="*/ 4210493 h 5645489"/>
              <a:gd name="connsiteX2874" fmla="*/ 2258612 w 7718765"/>
              <a:gd name="connsiteY2874" fmla="*/ 4210493 h 5645489"/>
              <a:gd name="connsiteX2875" fmla="*/ 2250133 w 7718765"/>
              <a:gd name="connsiteY2875" fmla="*/ 4207754 h 5645489"/>
              <a:gd name="connsiteX2876" fmla="*/ 2244466 w 7718765"/>
              <a:gd name="connsiteY2876" fmla="*/ 4210493 h 5645489"/>
              <a:gd name="connsiteX2877" fmla="*/ 2238798 w 7718765"/>
              <a:gd name="connsiteY2877" fmla="*/ 4213232 h 5645489"/>
              <a:gd name="connsiteX2878" fmla="*/ 2233154 w 7718765"/>
              <a:gd name="connsiteY2878" fmla="*/ 4215984 h 5645489"/>
              <a:gd name="connsiteX2879" fmla="*/ 2230320 w 7718765"/>
              <a:gd name="connsiteY2879" fmla="*/ 4213232 h 5645489"/>
              <a:gd name="connsiteX2880" fmla="*/ 2227487 w 7718765"/>
              <a:gd name="connsiteY2880" fmla="*/ 4210493 h 5645489"/>
              <a:gd name="connsiteX2881" fmla="*/ 2224855 w 7718765"/>
              <a:gd name="connsiteY2881" fmla="*/ 4207948 h 5645489"/>
              <a:gd name="connsiteX2882" fmla="*/ 2224658 w 7718765"/>
              <a:gd name="connsiteY2882" fmla="*/ 4208332 h 5645489"/>
              <a:gd name="connsiteX2883" fmla="*/ 2224848 w 7718765"/>
              <a:gd name="connsiteY2883" fmla="*/ 4208241 h 5645489"/>
              <a:gd name="connsiteX2884" fmla="*/ 2230515 w 7718765"/>
              <a:gd name="connsiteY2884" fmla="*/ 4213727 h 5645489"/>
              <a:gd name="connsiteX2885" fmla="*/ 2233350 w 7718765"/>
              <a:gd name="connsiteY2885" fmla="*/ 4216506 h 5645489"/>
              <a:gd name="connsiteX2886" fmla="*/ 2239019 w 7718765"/>
              <a:gd name="connsiteY2886" fmla="*/ 4213727 h 5645489"/>
              <a:gd name="connsiteX2887" fmla="*/ 2244686 w 7718765"/>
              <a:gd name="connsiteY2887" fmla="*/ 4211020 h 5645489"/>
              <a:gd name="connsiteX2888" fmla="*/ 2250354 w 7718765"/>
              <a:gd name="connsiteY2888" fmla="*/ 4208241 h 5645489"/>
              <a:gd name="connsiteX2889" fmla="*/ 2258793 w 7718765"/>
              <a:gd name="connsiteY2889" fmla="*/ 4211020 h 5645489"/>
              <a:gd name="connsiteX2890" fmla="*/ 2270128 w 7718765"/>
              <a:gd name="connsiteY2890" fmla="*/ 4211020 h 5645489"/>
              <a:gd name="connsiteX2891" fmla="*/ 2270128 w 7718765"/>
              <a:gd name="connsiteY2891" fmla="*/ 4205534 h 5645489"/>
              <a:gd name="connsiteX2892" fmla="*/ 2272962 w 7718765"/>
              <a:gd name="connsiteY2892" fmla="*/ 4202755 h 5645489"/>
              <a:gd name="connsiteX2893" fmla="*/ 2278630 w 7718765"/>
              <a:gd name="connsiteY2893" fmla="*/ 4202755 h 5645489"/>
              <a:gd name="connsiteX2894" fmla="*/ 2278630 w 7718765"/>
              <a:gd name="connsiteY2894" fmla="*/ 4200047 h 5645489"/>
              <a:gd name="connsiteX2895" fmla="*/ 2287068 w 7718765"/>
              <a:gd name="connsiteY2895" fmla="*/ 4202755 h 5645489"/>
              <a:gd name="connsiteX2896" fmla="*/ 2292736 w 7718765"/>
              <a:gd name="connsiteY2896" fmla="*/ 4202755 h 5645489"/>
              <a:gd name="connsiteX2897" fmla="*/ 2295571 w 7718765"/>
              <a:gd name="connsiteY2897" fmla="*/ 4205534 h 5645489"/>
              <a:gd name="connsiteX2898" fmla="*/ 2298405 w 7718765"/>
              <a:gd name="connsiteY2898" fmla="*/ 4208241 h 5645489"/>
              <a:gd name="connsiteX2899" fmla="*/ 2304072 w 7718765"/>
              <a:gd name="connsiteY2899" fmla="*/ 4208241 h 5645489"/>
              <a:gd name="connsiteX2900" fmla="*/ 2312510 w 7718765"/>
              <a:gd name="connsiteY2900" fmla="*/ 4211020 h 5645489"/>
              <a:gd name="connsiteX2901" fmla="*/ 2312510 w 7718765"/>
              <a:gd name="connsiteY2901" fmla="*/ 4208241 h 5645489"/>
              <a:gd name="connsiteX2902" fmla="*/ 2315345 w 7718765"/>
              <a:gd name="connsiteY2902" fmla="*/ 4202755 h 5645489"/>
              <a:gd name="connsiteX2903" fmla="*/ 2321012 w 7718765"/>
              <a:gd name="connsiteY2903" fmla="*/ 4200047 h 5645489"/>
              <a:gd name="connsiteX2904" fmla="*/ 2326681 w 7718765"/>
              <a:gd name="connsiteY2904" fmla="*/ 4200047 h 5645489"/>
              <a:gd name="connsiteX2905" fmla="*/ 2329515 w 7718765"/>
              <a:gd name="connsiteY2905" fmla="*/ 4197269 h 5645489"/>
              <a:gd name="connsiteX2906" fmla="*/ 2332350 w 7718765"/>
              <a:gd name="connsiteY2906" fmla="*/ 4191782 h 5645489"/>
              <a:gd name="connsiteX2907" fmla="*/ 2332350 w 7718765"/>
              <a:gd name="connsiteY2907" fmla="*/ 4186297 h 5645489"/>
              <a:gd name="connsiteX2908" fmla="*/ 2335183 w 7718765"/>
              <a:gd name="connsiteY2908" fmla="*/ 4183590 h 5645489"/>
              <a:gd name="connsiteX2909" fmla="*/ 2338017 w 7718765"/>
              <a:gd name="connsiteY2909" fmla="*/ 4180811 h 5645489"/>
              <a:gd name="connsiteX2910" fmla="*/ 2340786 w 7718765"/>
              <a:gd name="connsiteY2910" fmla="*/ 4175325 h 5645489"/>
              <a:gd name="connsiteX2911" fmla="*/ 2340786 w 7718765"/>
              <a:gd name="connsiteY2911" fmla="*/ 4172617 h 5645489"/>
              <a:gd name="connsiteX2912" fmla="*/ 2343620 w 7718765"/>
              <a:gd name="connsiteY2912" fmla="*/ 4167131 h 5645489"/>
              <a:gd name="connsiteX2913" fmla="*/ 3358670 w 7718765"/>
              <a:gd name="connsiteY2913" fmla="*/ 4163271 h 5645489"/>
              <a:gd name="connsiteX2914" fmla="*/ 3361583 w 7718765"/>
              <a:gd name="connsiteY2914" fmla="*/ 4163834 h 5645489"/>
              <a:gd name="connsiteX2915" fmla="*/ 3364409 w 7718765"/>
              <a:gd name="connsiteY2915" fmla="*/ 4166595 h 5645489"/>
              <a:gd name="connsiteX2916" fmla="*/ 3365115 w 7718765"/>
              <a:gd name="connsiteY2916" fmla="*/ 4167282 h 5645489"/>
              <a:gd name="connsiteX2917" fmla="*/ 3369528 w 7718765"/>
              <a:gd name="connsiteY2917" fmla="*/ 4171574 h 5645489"/>
              <a:gd name="connsiteX2918" fmla="*/ 3365170 w 7718765"/>
              <a:gd name="connsiteY2918" fmla="*/ 4165236 h 5645489"/>
              <a:gd name="connsiteX2919" fmla="*/ 3364462 w 7718765"/>
              <a:gd name="connsiteY2919" fmla="*/ 4164207 h 5645489"/>
              <a:gd name="connsiteX2920" fmla="*/ 2377565 w 7718765"/>
              <a:gd name="connsiteY2920" fmla="*/ 4161201 h 5645489"/>
              <a:gd name="connsiteX2921" fmla="*/ 2377565 w 7718765"/>
              <a:gd name="connsiteY2921" fmla="*/ 4161646 h 5645489"/>
              <a:gd name="connsiteX2922" fmla="*/ 2383233 w 7718765"/>
              <a:gd name="connsiteY2922" fmla="*/ 4167131 h 5645489"/>
              <a:gd name="connsiteX2923" fmla="*/ 2386068 w 7718765"/>
              <a:gd name="connsiteY2923" fmla="*/ 4167131 h 5645489"/>
              <a:gd name="connsiteX2924" fmla="*/ 2388901 w 7718765"/>
              <a:gd name="connsiteY2924" fmla="*/ 4172617 h 5645489"/>
              <a:gd name="connsiteX2925" fmla="*/ 2394569 w 7718765"/>
              <a:gd name="connsiteY2925" fmla="*/ 4178103 h 5645489"/>
              <a:gd name="connsiteX2926" fmla="*/ 2397339 w 7718765"/>
              <a:gd name="connsiteY2926" fmla="*/ 4178103 h 5645489"/>
              <a:gd name="connsiteX2927" fmla="*/ 2403007 w 7718765"/>
              <a:gd name="connsiteY2927" fmla="*/ 4178103 h 5645489"/>
              <a:gd name="connsiteX2928" fmla="*/ 2411509 w 7718765"/>
              <a:gd name="connsiteY2928" fmla="*/ 4180811 h 5645489"/>
              <a:gd name="connsiteX2929" fmla="*/ 2417178 w 7718765"/>
              <a:gd name="connsiteY2929" fmla="*/ 4180811 h 5645489"/>
              <a:gd name="connsiteX2930" fmla="*/ 2420012 w 7718765"/>
              <a:gd name="connsiteY2930" fmla="*/ 4183590 h 5645489"/>
              <a:gd name="connsiteX2931" fmla="*/ 2422846 w 7718765"/>
              <a:gd name="connsiteY2931" fmla="*/ 4183590 h 5645489"/>
              <a:gd name="connsiteX2932" fmla="*/ 2425404 w 7718765"/>
              <a:gd name="connsiteY2932" fmla="*/ 4186034 h 5645489"/>
              <a:gd name="connsiteX2933" fmla="*/ 2425618 w 7718765"/>
              <a:gd name="connsiteY2933" fmla="*/ 4185827 h 5645489"/>
              <a:gd name="connsiteX2934" fmla="*/ 2422784 w 7718765"/>
              <a:gd name="connsiteY2934" fmla="*/ 4183088 h 5645489"/>
              <a:gd name="connsiteX2935" fmla="*/ 2419950 w 7718765"/>
              <a:gd name="connsiteY2935" fmla="*/ 4183088 h 5645489"/>
              <a:gd name="connsiteX2936" fmla="*/ 2417117 w 7718765"/>
              <a:gd name="connsiteY2936" fmla="*/ 4180336 h 5645489"/>
              <a:gd name="connsiteX2937" fmla="*/ 2411472 w 7718765"/>
              <a:gd name="connsiteY2937" fmla="*/ 4180336 h 5645489"/>
              <a:gd name="connsiteX2938" fmla="*/ 2402971 w 7718765"/>
              <a:gd name="connsiteY2938" fmla="*/ 4177597 h 5645489"/>
              <a:gd name="connsiteX2939" fmla="*/ 2397303 w 7718765"/>
              <a:gd name="connsiteY2939" fmla="*/ 4177597 h 5645489"/>
              <a:gd name="connsiteX2940" fmla="*/ 2394493 w 7718765"/>
              <a:gd name="connsiteY2940" fmla="*/ 4177597 h 5645489"/>
              <a:gd name="connsiteX2941" fmla="*/ 2388825 w 7718765"/>
              <a:gd name="connsiteY2941" fmla="*/ 4172119 h 5645489"/>
              <a:gd name="connsiteX2942" fmla="*/ 2385992 w 7718765"/>
              <a:gd name="connsiteY2942" fmla="*/ 4166641 h 5645489"/>
              <a:gd name="connsiteX2943" fmla="*/ 2383157 w 7718765"/>
              <a:gd name="connsiteY2943" fmla="*/ 4166641 h 5645489"/>
              <a:gd name="connsiteX2944" fmla="*/ 2381387 w 7718765"/>
              <a:gd name="connsiteY2944" fmla="*/ 4163895 h 5645489"/>
              <a:gd name="connsiteX2945" fmla="*/ 2465227 w 7718765"/>
              <a:gd name="connsiteY2945" fmla="*/ 4161165 h 5645489"/>
              <a:gd name="connsiteX2946" fmla="*/ 2462410 w 7718765"/>
              <a:gd name="connsiteY2946" fmla="*/ 4163888 h 5645489"/>
              <a:gd name="connsiteX2947" fmla="*/ 2459577 w 7718765"/>
              <a:gd name="connsiteY2947" fmla="*/ 4169380 h 5645489"/>
              <a:gd name="connsiteX2948" fmla="*/ 2453932 w 7718765"/>
              <a:gd name="connsiteY2948" fmla="*/ 4169380 h 5645489"/>
              <a:gd name="connsiteX2949" fmla="*/ 2448264 w 7718765"/>
              <a:gd name="connsiteY2949" fmla="*/ 4174858 h 5645489"/>
              <a:gd name="connsiteX2950" fmla="*/ 2448264 w 7718765"/>
              <a:gd name="connsiteY2950" fmla="*/ 4183088 h 5645489"/>
              <a:gd name="connsiteX2951" fmla="*/ 2448264 w 7718765"/>
              <a:gd name="connsiteY2951" fmla="*/ 4185827 h 5645489"/>
              <a:gd name="connsiteX2952" fmla="*/ 2442597 w 7718765"/>
              <a:gd name="connsiteY2952" fmla="*/ 4188566 h 5645489"/>
              <a:gd name="connsiteX2953" fmla="*/ 2442812 w 7718765"/>
              <a:gd name="connsiteY2953" fmla="*/ 4188982 h 5645489"/>
              <a:gd name="connsiteX2954" fmla="*/ 2448288 w 7718765"/>
              <a:gd name="connsiteY2954" fmla="*/ 4186297 h 5645489"/>
              <a:gd name="connsiteX2955" fmla="*/ 2448288 w 7718765"/>
              <a:gd name="connsiteY2955" fmla="*/ 4183590 h 5645489"/>
              <a:gd name="connsiteX2956" fmla="*/ 2448288 w 7718765"/>
              <a:gd name="connsiteY2956" fmla="*/ 4175325 h 5645489"/>
              <a:gd name="connsiteX2957" fmla="*/ 2453956 w 7718765"/>
              <a:gd name="connsiteY2957" fmla="*/ 4169839 h 5645489"/>
              <a:gd name="connsiteX2958" fmla="*/ 2459560 w 7718765"/>
              <a:gd name="connsiteY2958" fmla="*/ 4169839 h 5645489"/>
              <a:gd name="connsiteX2959" fmla="*/ 2462394 w 7718765"/>
              <a:gd name="connsiteY2959" fmla="*/ 4164352 h 5645489"/>
              <a:gd name="connsiteX2960" fmla="*/ 2465227 w 7718765"/>
              <a:gd name="connsiteY2960" fmla="*/ 4161646 h 5645489"/>
              <a:gd name="connsiteX2961" fmla="*/ 3502921 w 7718765"/>
              <a:gd name="connsiteY2961" fmla="*/ 4159220 h 5645489"/>
              <a:gd name="connsiteX2962" fmla="*/ 3502715 w 7718765"/>
              <a:gd name="connsiteY2962" fmla="*/ 4160422 h 5645489"/>
              <a:gd name="connsiteX2963" fmla="*/ 3500243 w 7718765"/>
              <a:gd name="connsiteY2963" fmla="*/ 4174825 h 5645489"/>
              <a:gd name="connsiteX2964" fmla="*/ 3500395 w 7718765"/>
              <a:gd name="connsiteY2964" fmla="*/ 4175046 h 5645489"/>
              <a:gd name="connsiteX2965" fmla="*/ 3502769 w 7718765"/>
              <a:gd name="connsiteY2965" fmla="*/ 4161329 h 5645489"/>
              <a:gd name="connsiteX2966" fmla="*/ 3503126 w 7718765"/>
              <a:gd name="connsiteY2966" fmla="*/ 4159268 h 5645489"/>
              <a:gd name="connsiteX2967" fmla="*/ 2934646 w 7718765"/>
              <a:gd name="connsiteY2967" fmla="*/ 4158880 h 5645489"/>
              <a:gd name="connsiteX2968" fmla="*/ 2934298 w 7718765"/>
              <a:gd name="connsiteY2968" fmla="*/ 4159553 h 5645489"/>
              <a:gd name="connsiteX2969" fmla="*/ 2931819 w 7718765"/>
              <a:gd name="connsiteY2969" fmla="*/ 4164352 h 5645489"/>
              <a:gd name="connsiteX2970" fmla="*/ 2923316 w 7718765"/>
              <a:gd name="connsiteY2970" fmla="*/ 4172617 h 5645489"/>
              <a:gd name="connsiteX2971" fmla="*/ 2917712 w 7718765"/>
              <a:gd name="connsiteY2971" fmla="*/ 4178103 h 5645489"/>
              <a:gd name="connsiteX2972" fmla="*/ 2918027 w 7718765"/>
              <a:gd name="connsiteY2972" fmla="*/ 4178410 h 5645489"/>
              <a:gd name="connsiteX2973" fmla="*/ 2919785 w 7718765"/>
              <a:gd name="connsiteY2973" fmla="*/ 4175672 h 5645489"/>
              <a:gd name="connsiteX2974" fmla="*/ 2923658 w 7718765"/>
              <a:gd name="connsiteY2974" fmla="*/ 4172922 h 5645489"/>
              <a:gd name="connsiteX2975" fmla="*/ 2932125 w 7718765"/>
              <a:gd name="connsiteY2975" fmla="*/ 4164678 h 5645489"/>
              <a:gd name="connsiteX2976" fmla="*/ 2934952 w 7718765"/>
              <a:gd name="connsiteY2976" fmla="*/ 4159178 h 5645489"/>
              <a:gd name="connsiteX2977" fmla="*/ 2932125 w 7718765"/>
              <a:gd name="connsiteY2977" fmla="*/ 4156423 h 5645489"/>
              <a:gd name="connsiteX2978" fmla="*/ 2932109 w 7718765"/>
              <a:gd name="connsiteY2978" fmla="*/ 4156437 h 5645489"/>
              <a:gd name="connsiteX2979" fmla="*/ 2933624 w 7718765"/>
              <a:gd name="connsiteY2979" fmla="*/ 4157885 h 5645489"/>
              <a:gd name="connsiteX2980" fmla="*/ 2147866 w 7718765"/>
              <a:gd name="connsiteY2980" fmla="*/ 4156382 h 5645489"/>
              <a:gd name="connsiteX2981" fmla="*/ 2145400 w 7718765"/>
              <a:gd name="connsiteY2981" fmla="*/ 4161148 h 5645489"/>
              <a:gd name="connsiteX2982" fmla="*/ 2139756 w 7718765"/>
              <a:gd name="connsiteY2982" fmla="*/ 4163888 h 5645489"/>
              <a:gd name="connsiteX2983" fmla="*/ 2136922 w 7718765"/>
              <a:gd name="connsiteY2983" fmla="*/ 4169380 h 5645489"/>
              <a:gd name="connsiteX2984" fmla="*/ 2128422 w 7718765"/>
              <a:gd name="connsiteY2984" fmla="*/ 4172119 h 5645489"/>
              <a:gd name="connsiteX2985" fmla="*/ 2122753 w 7718765"/>
              <a:gd name="connsiteY2985" fmla="*/ 4169380 h 5645489"/>
              <a:gd name="connsiteX2986" fmla="*/ 2117109 w 7718765"/>
              <a:gd name="connsiteY2986" fmla="*/ 4172119 h 5645489"/>
              <a:gd name="connsiteX2987" fmla="*/ 2114275 w 7718765"/>
              <a:gd name="connsiteY2987" fmla="*/ 4172119 h 5645489"/>
              <a:gd name="connsiteX2988" fmla="*/ 2114275 w 7718765"/>
              <a:gd name="connsiteY2988" fmla="*/ 4166641 h 5645489"/>
              <a:gd name="connsiteX2989" fmla="*/ 2111825 w 7718765"/>
              <a:gd name="connsiteY2989" fmla="*/ 4164260 h 5645489"/>
              <a:gd name="connsiteX2990" fmla="*/ 2111411 w 7718765"/>
              <a:gd name="connsiteY2990" fmla="*/ 4164655 h 5645489"/>
              <a:gd name="connsiteX2991" fmla="*/ 2114270 w 7718765"/>
              <a:gd name="connsiteY2991" fmla="*/ 4167390 h 5645489"/>
              <a:gd name="connsiteX2992" fmla="*/ 2114270 w 7718765"/>
              <a:gd name="connsiteY2992" fmla="*/ 4172860 h 5645489"/>
              <a:gd name="connsiteX2993" fmla="*/ 2117061 w 7718765"/>
              <a:gd name="connsiteY2993" fmla="*/ 4172860 h 5645489"/>
              <a:gd name="connsiteX2994" fmla="*/ 2122711 w 7718765"/>
              <a:gd name="connsiteY2994" fmla="*/ 4170125 h 5645489"/>
              <a:gd name="connsiteX2995" fmla="*/ 2128361 w 7718765"/>
              <a:gd name="connsiteY2995" fmla="*/ 4172860 h 5645489"/>
              <a:gd name="connsiteX2996" fmla="*/ 2136870 w 7718765"/>
              <a:gd name="connsiteY2996" fmla="*/ 4170125 h 5645489"/>
              <a:gd name="connsiteX2997" fmla="*/ 2139730 w 7718765"/>
              <a:gd name="connsiteY2997" fmla="*/ 4164655 h 5645489"/>
              <a:gd name="connsiteX2998" fmla="*/ 2145379 w 7718765"/>
              <a:gd name="connsiteY2998" fmla="*/ 4161920 h 5645489"/>
              <a:gd name="connsiteX2999" fmla="*/ 2148171 w 7718765"/>
              <a:gd name="connsiteY2999" fmla="*/ 4156382 h 5645489"/>
              <a:gd name="connsiteX3000" fmla="*/ 2374731 w 7718765"/>
              <a:gd name="connsiteY3000" fmla="*/ 4155721 h 5645489"/>
              <a:gd name="connsiteX3001" fmla="*/ 2374731 w 7718765"/>
              <a:gd name="connsiteY3001" fmla="*/ 4156160 h 5645489"/>
              <a:gd name="connsiteX3002" fmla="*/ 2377490 w 7718765"/>
              <a:gd name="connsiteY3002" fmla="*/ 4158795 h 5645489"/>
              <a:gd name="connsiteX3003" fmla="*/ 2377490 w 7718765"/>
              <a:gd name="connsiteY3003" fmla="*/ 4158409 h 5645489"/>
              <a:gd name="connsiteX3004" fmla="*/ 2564206 w 7718765"/>
              <a:gd name="connsiteY3004" fmla="*/ 4153133 h 5645489"/>
              <a:gd name="connsiteX3005" fmla="*/ 2561476 w 7718765"/>
              <a:gd name="connsiteY3005" fmla="*/ 4158409 h 5645489"/>
              <a:gd name="connsiteX3006" fmla="*/ 2558642 w 7718765"/>
              <a:gd name="connsiteY3006" fmla="*/ 4161148 h 5645489"/>
              <a:gd name="connsiteX3007" fmla="*/ 2553084 w 7718765"/>
              <a:gd name="connsiteY3007" fmla="*/ 4161148 h 5645489"/>
              <a:gd name="connsiteX3008" fmla="*/ 2552891 w 7718765"/>
              <a:gd name="connsiteY3008" fmla="*/ 4161646 h 5645489"/>
              <a:gd name="connsiteX3009" fmla="*/ 2558559 w 7718765"/>
              <a:gd name="connsiteY3009" fmla="*/ 4161646 h 5645489"/>
              <a:gd name="connsiteX3010" fmla="*/ 2561393 w 7718765"/>
              <a:gd name="connsiteY3010" fmla="*/ 4158867 h 5645489"/>
              <a:gd name="connsiteX3011" fmla="*/ 2564227 w 7718765"/>
              <a:gd name="connsiteY3011" fmla="*/ 4153381 h 5645489"/>
              <a:gd name="connsiteX3012" fmla="*/ 2128422 w 7718765"/>
              <a:gd name="connsiteY3012" fmla="*/ 4150799 h 5645489"/>
              <a:gd name="connsiteX3013" fmla="*/ 2128361 w 7718765"/>
              <a:gd name="connsiteY3013" fmla="*/ 4150914 h 5645489"/>
              <a:gd name="connsiteX3014" fmla="*/ 2128361 w 7718765"/>
              <a:gd name="connsiteY3014" fmla="*/ 4151597 h 5645489"/>
              <a:gd name="connsiteX3015" fmla="*/ 2128361 w 7718765"/>
              <a:gd name="connsiteY3015" fmla="*/ 4155670 h 5645489"/>
              <a:gd name="connsiteX3016" fmla="*/ 2128422 w 7718765"/>
              <a:gd name="connsiteY3016" fmla="*/ 4155670 h 5645489"/>
              <a:gd name="connsiteX3017" fmla="*/ 2128422 w 7718765"/>
              <a:gd name="connsiteY3017" fmla="*/ 4154986 h 5645489"/>
              <a:gd name="connsiteX3018" fmla="*/ 3327617 w 7718765"/>
              <a:gd name="connsiteY3018" fmla="*/ 4150425 h 5645489"/>
              <a:gd name="connsiteX3019" fmla="*/ 3327617 w 7718765"/>
              <a:gd name="connsiteY3019" fmla="*/ 4152869 h 5645489"/>
              <a:gd name="connsiteX3020" fmla="*/ 3332628 w 7718765"/>
              <a:gd name="connsiteY3020" fmla="*/ 4155293 h 5645489"/>
              <a:gd name="connsiteX3021" fmla="*/ 2468062 w 7718765"/>
              <a:gd name="connsiteY3021" fmla="*/ 4150223 h 5645489"/>
              <a:gd name="connsiteX3022" fmla="*/ 2465244 w 7718765"/>
              <a:gd name="connsiteY3022" fmla="*/ 4155670 h 5645489"/>
              <a:gd name="connsiteX3023" fmla="*/ 2465244 w 7718765"/>
              <a:gd name="connsiteY3023" fmla="*/ 4156128 h 5645489"/>
              <a:gd name="connsiteX3024" fmla="*/ 2468062 w 7718765"/>
              <a:gd name="connsiteY3024" fmla="*/ 4150673 h 5645489"/>
              <a:gd name="connsiteX3025" fmla="*/ 3143714 w 7718765"/>
              <a:gd name="connsiteY3025" fmla="*/ 4150159 h 5645489"/>
              <a:gd name="connsiteX3026" fmla="*/ 3143714 w 7718765"/>
              <a:gd name="connsiteY3026" fmla="*/ 4150923 h 5645489"/>
              <a:gd name="connsiteX3027" fmla="*/ 3149368 w 7718765"/>
              <a:gd name="connsiteY3027" fmla="*/ 4153678 h 5645489"/>
              <a:gd name="connsiteX3028" fmla="*/ 3152180 w 7718765"/>
              <a:gd name="connsiteY3028" fmla="*/ 4156423 h 5645489"/>
              <a:gd name="connsiteX3029" fmla="*/ 3155007 w 7718765"/>
              <a:gd name="connsiteY3029" fmla="*/ 4159178 h 5645489"/>
              <a:gd name="connsiteX3030" fmla="*/ 3157504 w 7718765"/>
              <a:gd name="connsiteY3030" fmla="*/ 4161615 h 5645489"/>
              <a:gd name="connsiteX3031" fmla="*/ 3157817 w 7718765"/>
              <a:gd name="connsiteY3031" fmla="*/ 4161099 h 5645489"/>
              <a:gd name="connsiteX3032" fmla="*/ 3154964 w 7718765"/>
              <a:gd name="connsiteY3032" fmla="*/ 4158364 h 5645489"/>
              <a:gd name="connsiteX3033" fmla="*/ 3152137 w 7718765"/>
              <a:gd name="connsiteY3033" fmla="*/ 4155603 h 5645489"/>
              <a:gd name="connsiteX3034" fmla="*/ 3149312 w 7718765"/>
              <a:gd name="connsiteY3034" fmla="*/ 4152869 h 5645489"/>
              <a:gd name="connsiteX3035" fmla="*/ 2546348 w 7718765"/>
              <a:gd name="connsiteY3035" fmla="*/ 4145752 h 5645489"/>
              <a:gd name="connsiteX3036" fmla="*/ 2546160 w 7718765"/>
              <a:gd name="connsiteY3036" fmla="*/ 4145873 h 5645489"/>
              <a:gd name="connsiteX3037" fmla="*/ 2547223 w 7718765"/>
              <a:gd name="connsiteY3037" fmla="*/ 4150673 h 5645489"/>
              <a:gd name="connsiteX3038" fmla="*/ 2552891 w 7718765"/>
              <a:gd name="connsiteY3038" fmla="*/ 4156160 h 5645489"/>
              <a:gd name="connsiteX3039" fmla="*/ 2553900 w 7718765"/>
              <a:gd name="connsiteY3039" fmla="*/ 4158764 h 5645489"/>
              <a:gd name="connsiteX3040" fmla="*/ 2554037 w 7718765"/>
              <a:gd name="connsiteY3040" fmla="*/ 4158409 h 5645489"/>
              <a:gd name="connsiteX3041" fmla="*/ 2552974 w 7718765"/>
              <a:gd name="connsiteY3041" fmla="*/ 4155670 h 5645489"/>
              <a:gd name="connsiteX3042" fmla="*/ 2547330 w 7718765"/>
              <a:gd name="connsiteY3042" fmla="*/ 4150192 h 5645489"/>
              <a:gd name="connsiteX3043" fmla="*/ 2199630 w 7718765"/>
              <a:gd name="connsiteY3043" fmla="*/ 4144912 h 5645489"/>
              <a:gd name="connsiteX3044" fmla="*/ 2199088 w 7718765"/>
              <a:gd name="connsiteY3044" fmla="*/ 4145444 h 5645489"/>
              <a:gd name="connsiteX3045" fmla="*/ 2204738 w 7718765"/>
              <a:gd name="connsiteY3045" fmla="*/ 4148179 h 5645489"/>
              <a:gd name="connsiteX3046" fmla="*/ 2204738 w 7718765"/>
              <a:gd name="connsiteY3046" fmla="*/ 4150914 h 5645489"/>
              <a:gd name="connsiteX3047" fmla="*/ 2204738 w 7718765"/>
              <a:gd name="connsiteY3047" fmla="*/ 4159186 h 5645489"/>
              <a:gd name="connsiteX3048" fmla="*/ 2204738 w 7718765"/>
              <a:gd name="connsiteY3048" fmla="*/ 4163995 h 5645489"/>
              <a:gd name="connsiteX3049" fmla="*/ 2204840 w 7718765"/>
              <a:gd name="connsiteY3049" fmla="*/ 4163888 h 5645489"/>
              <a:gd name="connsiteX3050" fmla="*/ 2204840 w 7718765"/>
              <a:gd name="connsiteY3050" fmla="*/ 4158409 h 5645489"/>
              <a:gd name="connsiteX3051" fmla="*/ 2204840 w 7718765"/>
              <a:gd name="connsiteY3051" fmla="*/ 4150192 h 5645489"/>
              <a:gd name="connsiteX3052" fmla="*/ 2204840 w 7718765"/>
              <a:gd name="connsiteY3052" fmla="*/ 4147440 h 5645489"/>
              <a:gd name="connsiteX3053" fmla="*/ 6567878 w 7718765"/>
              <a:gd name="connsiteY3053" fmla="*/ 4140740 h 5645489"/>
              <a:gd name="connsiteX3054" fmla="*/ 6569783 w 7718765"/>
              <a:gd name="connsiteY3054" fmla="*/ 4141235 h 5645489"/>
              <a:gd name="connsiteX3055" fmla="*/ 6572954 w 7718765"/>
              <a:gd name="connsiteY3055" fmla="*/ 4142611 h 5645489"/>
              <a:gd name="connsiteX3056" fmla="*/ 6570147 w 7718765"/>
              <a:gd name="connsiteY3056" fmla="*/ 4150836 h 5645489"/>
              <a:gd name="connsiteX3057" fmla="*/ 6564489 w 7718765"/>
              <a:gd name="connsiteY3057" fmla="*/ 4153588 h 5645489"/>
              <a:gd name="connsiteX3058" fmla="*/ 6558831 w 7718765"/>
              <a:gd name="connsiteY3058" fmla="*/ 4156324 h 5645489"/>
              <a:gd name="connsiteX3059" fmla="*/ 6556025 w 7718765"/>
              <a:gd name="connsiteY3059" fmla="*/ 4164563 h 5645489"/>
              <a:gd name="connsiteX3060" fmla="*/ 6553195 w 7718765"/>
              <a:gd name="connsiteY3060" fmla="*/ 4170051 h 5645489"/>
              <a:gd name="connsiteX3061" fmla="*/ 6550367 w 7718765"/>
              <a:gd name="connsiteY3061" fmla="*/ 4172788 h 5645489"/>
              <a:gd name="connsiteX3062" fmla="*/ 6558831 w 7718765"/>
              <a:gd name="connsiteY3062" fmla="*/ 4186516 h 5645489"/>
              <a:gd name="connsiteX3063" fmla="*/ 6564489 w 7718765"/>
              <a:gd name="connsiteY3063" fmla="*/ 4189252 h 5645489"/>
              <a:gd name="connsiteX3064" fmla="*/ 6567319 w 7718765"/>
              <a:gd name="connsiteY3064" fmla="*/ 4194740 h 5645489"/>
              <a:gd name="connsiteX3065" fmla="*/ 6584271 w 7718765"/>
              <a:gd name="connsiteY3065" fmla="*/ 4205732 h 5645489"/>
              <a:gd name="connsiteX3066" fmla="*/ 6584501 w 7718765"/>
              <a:gd name="connsiteY3066" fmla="*/ 4205788 h 5645489"/>
              <a:gd name="connsiteX3067" fmla="*/ 6569647 w 7718765"/>
              <a:gd name="connsiteY3067" fmla="*/ 4196192 h 5645489"/>
              <a:gd name="connsiteX3068" fmla="*/ 6567525 w 7718765"/>
              <a:gd name="connsiteY3068" fmla="*/ 4194821 h 5645489"/>
              <a:gd name="connsiteX3069" fmla="*/ 6564701 w 7718765"/>
              <a:gd name="connsiteY3069" fmla="*/ 4189323 h 5645489"/>
              <a:gd name="connsiteX3070" fmla="*/ 6559054 w 7718765"/>
              <a:gd name="connsiteY3070" fmla="*/ 4186574 h 5645489"/>
              <a:gd name="connsiteX3071" fmla="*/ 6550584 w 7718765"/>
              <a:gd name="connsiteY3071" fmla="*/ 4172857 h 5645489"/>
              <a:gd name="connsiteX3072" fmla="*/ 6553407 w 7718765"/>
              <a:gd name="connsiteY3072" fmla="*/ 4170109 h 5645489"/>
              <a:gd name="connsiteX3073" fmla="*/ 6556231 w 7718765"/>
              <a:gd name="connsiteY3073" fmla="*/ 4164611 h 5645489"/>
              <a:gd name="connsiteX3074" fmla="*/ 6559054 w 7718765"/>
              <a:gd name="connsiteY3074" fmla="*/ 4156392 h 5645489"/>
              <a:gd name="connsiteX3075" fmla="*/ 6564701 w 7718765"/>
              <a:gd name="connsiteY3075" fmla="*/ 4153643 h 5645489"/>
              <a:gd name="connsiteX3076" fmla="*/ 6570349 w 7718765"/>
              <a:gd name="connsiteY3076" fmla="*/ 4150894 h 5645489"/>
              <a:gd name="connsiteX3077" fmla="*/ 6573208 w 7718765"/>
              <a:gd name="connsiteY3077" fmla="*/ 4142647 h 5645489"/>
              <a:gd name="connsiteX3078" fmla="*/ 6570013 w 7718765"/>
              <a:gd name="connsiteY3078" fmla="*/ 4141287 h 5645489"/>
              <a:gd name="connsiteX3079" fmla="*/ 2527516 w 7718765"/>
              <a:gd name="connsiteY3079" fmla="*/ 4139223 h 5645489"/>
              <a:gd name="connsiteX3080" fmla="*/ 2524683 w 7718765"/>
              <a:gd name="connsiteY3080" fmla="*/ 4141962 h 5645489"/>
              <a:gd name="connsiteX3081" fmla="*/ 2519016 w 7718765"/>
              <a:gd name="connsiteY3081" fmla="*/ 4141962 h 5645489"/>
              <a:gd name="connsiteX3082" fmla="*/ 2516182 w 7718765"/>
              <a:gd name="connsiteY3082" fmla="*/ 4141962 h 5645489"/>
              <a:gd name="connsiteX3083" fmla="*/ 2516182 w 7718765"/>
              <a:gd name="connsiteY3083" fmla="*/ 4142409 h 5645489"/>
              <a:gd name="connsiteX3084" fmla="*/ 2518947 w 7718765"/>
              <a:gd name="connsiteY3084" fmla="*/ 4142409 h 5645489"/>
              <a:gd name="connsiteX3085" fmla="*/ 2524614 w 7718765"/>
              <a:gd name="connsiteY3085" fmla="*/ 4142409 h 5645489"/>
              <a:gd name="connsiteX3086" fmla="*/ 2527449 w 7718765"/>
              <a:gd name="connsiteY3086" fmla="*/ 4139701 h 5645489"/>
              <a:gd name="connsiteX3087" fmla="*/ 2533117 w 7718765"/>
              <a:gd name="connsiteY3087" fmla="*/ 4139701 h 5645489"/>
              <a:gd name="connsiteX3088" fmla="*/ 2532873 w 7718765"/>
              <a:gd name="connsiteY3088" fmla="*/ 4139223 h 5645489"/>
              <a:gd name="connsiteX3089" fmla="*/ 2374765 w 7718765"/>
              <a:gd name="connsiteY3089" fmla="*/ 4136798 h 5645489"/>
              <a:gd name="connsiteX3090" fmla="*/ 2374731 w 7718765"/>
              <a:gd name="connsiteY3090" fmla="*/ 4136922 h 5645489"/>
              <a:gd name="connsiteX3091" fmla="*/ 2376148 w 7718765"/>
              <a:gd name="connsiteY3091" fmla="*/ 4142097 h 5645489"/>
              <a:gd name="connsiteX3092" fmla="*/ 2377412 w 7718765"/>
              <a:gd name="connsiteY3092" fmla="*/ 4144854 h 5645489"/>
              <a:gd name="connsiteX3093" fmla="*/ 2377490 w 7718765"/>
              <a:gd name="connsiteY3093" fmla="*/ 4144701 h 5645489"/>
              <a:gd name="connsiteX3094" fmla="*/ 2376085 w 7718765"/>
              <a:gd name="connsiteY3094" fmla="*/ 4141620 h 5645489"/>
              <a:gd name="connsiteX3095" fmla="*/ 2561393 w 7718765"/>
              <a:gd name="connsiteY3095" fmla="*/ 4136564 h 5645489"/>
              <a:gd name="connsiteX3096" fmla="*/ 2558642 w 7718765"/>
              <a:gd name="connsiteY3096" fmla="*/ 4139223 h 5645489"/>
              <a:gd name="connsiteX3097" fmla="*/ 2558642 w 7718765"/>
              <a:gd name="connsiteY3097" fmla="*/ 4139620 h 5645489"/>
              <a:gd name="connsiteX3098" fmla="*/ 2561393 w 7718765"/>
              <a:gd name="connsiteY3098" fmla="*/ 4136922 h 5645489"/>
              <a:gd name="connsiteX3099" fmla="*/ 2535995 w 7718765"/>
              <a:gd name="connsiteY3099" fmla="*/ 4136484 h 5645489"/>
              <a:gd name="connsiteX3100" fmla="*/ 2532462 w 7718765"/>
              <a:gd name="connsiteY3100" fmla="*/ 4137853 h 5645489"/>
              <a:gd name="connsiteX3101" fmla="*/ 2532648 w 7718765"/>
              <a:gd name="connsiteY3101" fmla="*/ 4138218 h 5645489"/>
              <a:gd name="connsiteX3102" fmla="*/ 2535950 w 7718765"/>
              <a:gd name="connsiteY3102" fmla="*/ 4136922 h 5645489"/>
              <a:gd name="connsiteX3103" fmla="*/ 2544388 w 7718765"/>
              <a:gd name="connsiteY3103" fmla="*/ 4136922 h 5645489"/>
              <a:gd name="connsiteX3104" fmla="*/ 2544388 w 7718765"/>
              <a:gd name="connsiteY3104" fmla="*/ 4142409 h 5645489"/>
              <a:gd name="connsiteX3105" fmla="*/ 2546967 w 7718765"/>
              <a:gd name="connsiteY3105" fmla="*/ 4144936 h 5645489"/>
              <a:gd name="connsiteX3106" fmla="*/ 2547330 w 7718765"/>
              <a:gd name="connsiteY3106" fmla="*/ 4144701 h 5645489"/>
              <a:gd name="connsiteX3107" fmla="*/ 2544497 w 7718765"/>
              <a:gd name="connsiteY3107" fmla="*/ 4141962 h 5645489"/>
              <a:gd name="connsiteX3108" fmla="*/ 2544497 w 7718765"/>
              <a:gd name="connsiteY3108" fmla="*/ 4136484 h 5645489"/>
              <a:gd name="connsiteX3109" fmla="*/ 2535995 w 7718765"/>
              <a:gd name="connsiteY3109" fmla="*/ 4136484 h 5645489"/>
              <a:gd name="connsiteX3110" fmla="*/ 3701713 w 7718765"/>
              <a:gd name="connsiteY3110" fmla="*/ 4134605 h 5645489"/>
              <a:gd name="connsiteX3111" fmla="*/ 3701299 w 7718765"/>
              <a:gd name="connsiteY3111" fmla="*/ 4134697 h 5645489"/>
              <a:gd name="connsiteX3112" fmla="*/ 3702329 w 7718765"/>
              <a:gd name="connsiteY3112" fmla="*/ 4139032 h 5645489"/>
              <a:gd name="connsiteX3113" fmla="*/ 3701268 w 7718765"/>
              <a:gd name="connsiteY3113" fmla="*/ 4145558 h 5645489"/>
              <a:gd name="connsiteX3114" fmla="*/ 3701268 w 7718765"/>
              <a:gd name="connsiteY3114" fmla="*/ 4156526 h 5645489"/>
              <a:gd name="connsiteX3115" fmla="*/ 3701268 w 7718765"/>
              <a:gd name="connsiteY3115" fmla="*/ 4162010 h 5645489"/>
              <a:gd name="connsiteX3116" fmla="*/ 3706923 w 7718765"/>
              <a:gd name="connsiteY3116" fmla="*/ 4173004 h 5645489"/>
              <a:gd name="connsiteX3117" fmla="*/ 3709751 w 7718765"/>
              <a:gd name="connsiteY3117" fmla="*/ 4178488 h 5645489"/>
              <a:gd name="connsiteX3118" fmla="*/ 3718233 w 7718765"/>
              <a:gd name="connsiteY3118" fmla="*/ 4186716 h 5645489"/>
              <a:gd name="connsiteX3119" fmla="*/ 3732395 w 7718765"/>
              <a:gd name="connsiteY3119" fmla="*/ 4189458 h 5645489"/>
              <a:gd name="connsiteX3120" fmla="*/ 3746556 w 7718765"/>
              <a:gd name="connsiteY3120" fmla="*/ 4197709 h 5645489"/>
              <a:gd name="connsiteX3121" fmla="*/ 3757867 w 7718765"/>
              <a:gd name="connsiteY3121" fmla="*/ 4200451 h 5645489"/>
              <a:gd name="connsiteX3122" fmla="*/ 3769201 w 7718765"/>
              <a:gd name="connsiteY3122" fmla="*/ 4203194 h 5645489"/>
              <a:gd name="connsiteX3123" fmla="*/ 3769389 w 7718765"/>
              <a:gd name="connsiteY3123" fmla="*/ 4203084 h 5645489"/>
              <a:gd name="connsiteX3124" fmla="*/ 3767103 w 7718765"/>
              <a:gd name="connsiteY3124" fmla="*/ 4201824 h 5645489"/>
              <a:gd name="connsiteX3125" fmla="*/ 3758280 w 7718765"/>
              <a:gd name="connsiteY3125" fmla="*/ 4200456 h 5645489"/>
              <a:gd name="connsiteX3126" fmla="*/ 3746977 w 7718765"/>
              <a:gd name="connsiteY3126" fmla="*/ 4197685 h 5645489"/>
              <a:gd name="connsiteX3127" fmla="*/ 3732823 w 7718765"/>
              <a:gd name="connsiteY3127" fmla="*/ 4189475 h 5645489"/>
              <a:gd name="connsiteX3128" fmla="*/ 3718669 w 7718765"/>
              <a:gd name="connsiteY3128" fmla="*/ 4186738 h 5645489"/>
              <a:gd name="connsiteX3129" fmla="*/ 3710214 w 7718765"/>
              <a:gd name="connsiteY3129" fmla="*/ 4178494 h 5645489"/>
              <a:gd name="connsiteX3130" fmla="*/ 3707364 w 7718765"/>
              <a:gd name="connsiteY3130" fmla="*/ 4173020 h 5645489"/>
              <a:gd name="connsiteX3131" fmla="*/ 3701713 w 7718765"/>
              <a:gd name="connsiteY3131" fmla="*/ 4162040 h 5645489"/>
              <a:gd name="connsiteX3132" fmla="*/ 3701713 w 7718765"/>
              <a:gd name="connsiteY3132" fmla="*/ 4156532 h 5645489"/>
              <a:gd name="connsiteX3133" fmla="*/ 3701713 w 7718765"/>
              <a:gd name="connsiteY3133" fmla="*/ 4145585 h 5645489"/>
              <a:gd name="connsiteX3134" fmla="*/ 3701713 w 7718765"/>
              <a:gd name="connsiteY3134" fmla="*/ 4134605 h 5645489"/>
              <a:gd name="connsiteX3135" fmla="*/ 6380403 w 7718765"/>
              <a:gd name="connsiteY3135" fmla="*/ 4131426 h 5645489"/>
              <a:gd name="connsiteX3136" fmla="*/ 6377586 w 7718765"/>
              <a:gd name="connsiteY3136" fmla="*/ 4139647 h 5645489"/>
              <a:gd name="connsiteX3137" fmla="*/ 6371950 w 7718765"/>
              <a:gd name="connsiteY3137" fmla="*/ 4142392 h 5645489"/>
              <a:gd name="connsiteX3138" fmla="*/ 6366277 w 7718765"/>
              <a:gd name="connsiteY3138" fmla="*/ 4145138 h 5645489"/>
              <a:gd name="connsiteX3139" fmla="*/ 6363459 w 7718765"/>
              <a:gd name="connsiteY3139" fmla="*/ 4147882 h 5645489"/>
              <a:gd name="connsiteX3140" fmla="*/ 6360641 w 7718765"/>
              <a:gd name="connsiteY3140" fmla="*/ 4150627 h 5645489"/>
              <a:gd name="connsiteX3141" fmla="*/ 6349333 w 7718765"/>
              <a:gd name="connsiteY3141" fmla="*/ 4153372 h 5645489"/>
              <a:gd name="connsiteX3142" fmla="*/ 6343659 w 7718765"/>
              <a:gd name="connsiteY3142" fmla="*/ 4158848 h 5645489"/>
              <a:gd name="connsiteX3143" fmla="*/ 6338023 w 7718765"/>
              <a:gd name="connsiteY3143" fmla="*/ 4164337 h 5645489"/>
              <a:gd name="connsiteX3144" fmla="*/ 6315405 w 7718765"/>
              <a:gd name="connsiteY3144" fmla="*/ 4169827 h 5645489"/>
              <a:gd name="connsiteX3145" fmla="*/ 6306914 w 7718765"/>
              <a:gd name="connsiteY3145" fmla="*/ 4172572 h 5645489"/>
              <a:gd name="connsiteX3146" fmla="*/ 6295643 w 7718765"/>
              <a:gd name="connsiteY3146" fmla="*/ 4180793 h 5645489"/>
              <a:gd name="connsiteX3147" fmla="*/ 6301279 w 7718765"/>
              <a:gd name="connsiteY3147" fmla="*/ 4186282 h 5645489"/>
              <a:gd name="connsiteX3148" fmla="*/ 6304097 w 7718765"/>
              <a:gd name="connsiteY3148" fmla="*/ 4189027 h 5645489"/>
              <a:gd name="connsiteX3149" fmla="*/ 6304367 w 7718765"/>
              <a:gd name="connsiteY3149" fmla="*/ 4189027 h 5645489"/>
              <a:gd name="connsiteX3150" fmla="*/ 6301791 w 7718765"/>
              <a:gd name="connsiteY3150" fmla="*/ 4186516 h 5645489"/>
              <a:gd name="connsiteX3151" fmla="*/ 6296132 w 7718765"/>
              <a:gd name="connsiteY3151" fmla="*/ 4181028 h 5645489"/>
              <a:gd name="connsiteX3152" fmla="*/ 6307425 w 7718765"/>
              <a:gd name="connsiteY3152" fmla="*/ 4172788 h 5645489"/>
              <a:gd name="connsiteX3153" fmla="*/ 6315913 w 7718765"/>
              <a:gd name="connsiteY3153" fmla="*/ 4170051 h 5645489"/>
              <a:gd name="connsiteX3154" fmla="*/ 6338501 w 7718765"/>
              <a:gd name="connsiteY3154" fmla="*/ 4164563 h 5645489"/>
              <a:gd name="connsiteX3155" fmla="*/ 6344159 w 7718765"/>
              <a:gd name="connsiteY3155" fmla="*/ 4159075 h 5645489"/>
              <a:gd name="connsiteX3156" fmla="*/ 6349795 w 7718765"/>
              <a:gd name="connsiteY3156" fmla="*/ 4153588 h 5645489"/>
              <a:gd name="connsiteX3157" fmla="*/ 6361111 w 7718765"/>
              <a:gd name="connsiteY3157" fmla="*/ 4150836 h 5645489"/>
              <a:gd name="connsiteX3158" fmla="*/ 6363917 w 7718765"/>
              <a:gd name="connsiteY3158" fmla="*/ 4148100 h 5645489"/>
              <a:gd name="connsiteX3159" fmla="*/ 6366747 w 7718765"/>
              <a:gd name="connsiteY3159" fmla="*/ 4145347 h 5645489"/>
              <a:gd name="connsiteX3160" fmla="*/ 6372405 w 7718765"/>
              <a:gd name="connsiteY3160" fmla="*/ 4142611 h 5645489"/>
              <a:gd name="connsiteX3161" fmla="*/ 6378063 w 7718765"/>
              <a:gd name="connsiteY3161" fmla="*/ 4139859 h 5645489"/>
              <a:gd name="connsiteX3162" fmla="*/ 6379467 w 7718765"/>
              <a:gd name="connsiteY3162" fmla="*/ 4135747 h 5645489"/>
              <a:gd name="connsiteX3163" fmla="*/ 6380864 w 7718765"/>
              <a:gd name="connsiteY3163" fmla="*/ 4131649 h 5645489"/>
              <a:gd name="connsiteX3164" fmla="*/ 3514467 w 7718765"/>
              <a:gd name="connsiteY3164" fmla="*/ 4128512 h 5645489"/>
              <a:gd name="connsiteX3165" fmla="*/ 3503145 w 7718765"/>
              <a:gd name="connsiteY3165" fmla="*/ 4144977 h 5645489"/>
              <a:gd name="connsiteX3166" fmla="*/ 3491824 w 7718765"/>
              <a:gd name="connsiteY3166" fmla="*/ 4150465 h 5645489"/>
              <a:gd name="connsiteX3167" fmla="*/ 3491765 w 7718765"/>
              <a:gd name="connsiteY3167" fmla="*/ 4150436 h 5645489"/>
              <a:gd name="connsiteX3168" fmla="*/ 3491765 w 7718765"/>
              <a:gd name="connsiteY3168" fmla="*/ 4150817 h 5645489"/>
              <a:gd name="connsiteX3169" fmla="*/ 3491765 w 7718765"/>
              <a:gd name="connsiteY3169" fmla="*/ 4155603 h 5645489"/>
              <a:gd name="connsiteX3170" fmla="*/ 3491791 w 7718765"/>
              <a:gd name="connsiteY3170" fmla="*/ 4155609 h 5645489"/>
              <a:gd name="connsiteX3171" fmla="*/ 3491791 w 7718765"/>
              <a:gd name="connsiteY3171" fmla="*/ 4151728 h 5645489"/>
              <a:gd name="connsiteX3172" fmla="*/ 3491791 w 7718765"/>
              <a:gd name="connsiteY3172" fmla="*/ 4151042 h 5645489"/>
              <a:gd name="connsiteX3173" fmla="*/ 3503126 w 7718765"/>
              <a:gd name="connsiteY3173" fmla="*/ 4145558 h 5645489"/>
              <a:gd name="connsiteX3174" fmla="*/ 3514435 w 7718765"/>
              <a:gd name="connsiteY3174" fmla="*/ 4129080 h 5645489"/>
              <a:gd name="connsiteX3175" fmla="*/ 3517263 w 7718765"/>
              <a:gd name="connsiteY3175" fmla="*/ 4131822 h 5645489"/>
              <a:gd name="connsiteX3176" fmla="*/ 3520241 w 7718765"/>
              <a:gd name="connsiteY3176" fmla="*/ 4130378 h 5645489"/>
              <a:gd name="connsiteX3177" fmla="*/ 3517297 w 7718765"/>
              <a:gd name="connsiteY3177" fmla="*/ 4131256 h 5645489"/>
              <a:gd name="connsiteX3178" fmla="*/ 3514467 w 7718765"/>
              <a:gd name="connsiteY3178" fmla="*/ 4128512 h 5645489"/>
              <a:gd name="connsiteX3179" fmla="*/ 2487987 w 7718765"/>
              <a:gd name="connsiteY3179" fmla="*/ 4128438 h 5645489"/>
              <a:gd name="connsiteX3180" fmla="*/ 2487836 w 7718765"/>
              <a:gd name="connsiteY3180" fmla="*/ 4128730 h 5645489"/>
              <a:gd name="connsiteX3181" fmla="*/ 2490670 w 7718765"/>
              <a:gd name="connsiteY3181" fmla="*/ 4134216 h 5645489"/>
              <a:gd name="connsiteX3182" fmla="*/ 2490670 w 7718765"/>
              <a:gd name="connsiteY3182" fmla="*/ 4142409 h 5645489"/>
              <a:gd name="connsiteX3183" fmla="*/ 2496339 w 7718765"/>
              <a:gd name="connsiteY3183" fmla="*/ 4147895 h 5645489"/>
              <a:gd name="connsiteX3184" fmla="*/ 2502006 w 7718765"/>
              <a:gd name="connsiteY3184" fmla="*/ 4150673 h 5645489"/>
              <a:gd name="connsiteX3185" fmla="*/ 2513278 w 7718765"/>
              <a:gd name="connsiteY3185" fmla="*/ 4150673 h 5645489"/>
              <a:gd name="connsiteX3186" fmla="*/ 2516113 w 7718765"/>
              <a:gd name="connsiteY3186" fmla="*/ 4147895 h 5645489"/>
              <a:gd name="connsiteX3187" fmla="*/ 2516113 w 7718765"/>
              <a:gd name="connsiteY3187" fmla="*/ 4147508 h 5645489"/>
              <a:gd name="connsiteX3188" fmla="*/ 2513348 w 7718765"/>
              <a:gd name="connsiteY3188" fmla="*/ 4150192 h 5645489"/>
              <a:gd name="connsiteX3189" fmla="*/ 2502036 w 7718765"/>
              <a:gd name="connsiteY3189" fmla="*/ 4150192 h 5645489"/>
              <a:gd name="connsiteX3190" fmla="*/ 2496369 w 7718765"/>
              <a:gd name="connsiteY3190" fmla="*/ 4147440 h 5645489"/>
              <a:gd name="connsiteX3191" fmla="*/ 2490725 w 7718765"/>
              <a:gd name="connsiteY3191" fmla="*/ 4141962 h 5645489"/>
              <a:gd name="connsiteX3192" fmla="*/ 2490725 w 7718765"/>
              <a:gd name="connsiteY3192" fmla="*/ 4133745 h 5645489"/>
              <a:gd name="connsiteX3193" fmla="*/ 2377490 w 7718765"/>
              <a:gd name="connsiteY3193" fmla="*/ 4128253 h 5645489"/>
              <a:gd name="connsiteX3194" fmla="*/ 2363345 w 7718765"/>
              <a:gd name="connsiteY3194" fmla="*/ 4133745 h 5645489"/>
              <a:gd name="connsiteX3195" fmla="*/ 2360511 w 7718765"/>
              <a:gd name="connsiteY3195" fmla="*/ 4136484 h 5645489"/>
              <a:gd name="connsiteX3196" fmla="*/ 2360511 w 7718765"/>
              <a:gd name="connsiteY3196" fmla="*/ 4141962 h 5645489"/>
              <a:gd name="connsiteX3197" fmla="*/ 2357677 w 7718765"/>
              <a:gd name="connsiteY3197" fmla="*/ 4141962 h 5645489"/>
              <a:gd name="connsiteX3198" fmla="*/ 2349199 w 7718765"/>
              <a:gd name="connsiteY3198" fmla="*/ 4147440 h 5645489"/>
              <a:gd name="connsiteX3199" fmla="*/ 2346366 w 7718765"/>
              <a:gd name="connsiteY3199" fmla="*/ 4150192 h 5645489"/>
              <a:gd name="connsiteX3200" fmla="*/ 2340698 w 7718765"/>
              <a:gd name="connsiteY3200" fmla="*/ 4152931 h 5645489"/>
              <a:gd name="connsiteX3201" fmla="*/ 2337864 w 7718765"/>
              <a:gd name="connsiteY3201" fmla="*/ 4155670 h 5645489"/>
              <a:gd name="connsiteX3202" fmla="*/ 2338190 w 7718765"/>
              <a:gd name="connsiteY3202" fmla="*/ 4155985 h 5645489"/>
              <a:gd name="connsiteX3203" fmla="*/ 2340786 w 7718765"/>
              <a:gd name="connsiteY3203" fmla="*/ 4153381 h 5645489"/>
              <a:gd name="connsiteX3204" fmla="*/ 2346455 w 7718765"/>
              <a:gd name="connsiteY3204" fmla="*/ 4150673 h 5645489"/>
              <a:gd name="connsiteX3205" fmla="*/ 2349289 w 7718765"/>
              <a:gd name="connsiteY3205" fmla="*/ 4147895 h 5645489"/>
              <a:gd name="connsiteX3206" fmla="*/ 2357791 w 7718765"/>
              <a:gd name="connsiteY3206" fmla="*/ 4142409 h 5645489"/>
              <a:gd name="connsiteX3207" fmla="*/ 2360625 w 7718765"/>
              <a:gd name="connsiteY3207" fmla="*/ 4142409 h 5645489"/>
              <a:gd name="connsiteX3208" fmla="*/ 2360625 w 7718765"/>
              <a:gd name="connsiteY3208" fmla="*/ 4136922 h 5645489"/>
              <a:gd name="connsiteX3209" fmla="*/ 2363459 w 7718765"/>
              <a:gd name="connsiteY3209" fmla="*/ 4134216 h 5645489"/>
              <a:gd name="connsiteX3210" fmla="*/ 2371575 w 7718765"/>
              <a:gd name="connsiteY3210" fmla="*/ 4130430 h 5645489"/>
              <a:gd name="connsiteX3211" fmla="*/ 2377231 w 7718765"/>
              <a:gd name="connsiteY3211" fmla="*/ 4128825 h 5645489"/>
              <a:gd name="connsiteX3212" fmla="*/ 6525101 w 7718765"/>
              <a:gd name="connsiteY3212" fmla="*/ 4126181 h 5645489"/>
              <a:gd name="connsiteX3213" fmla="*/ 6525053 w 7718765"/>
              <a:gd name="connsiteY3213" fmla="*/ 4126197 h 5645489"/>
              <a:gd name="connsiteX3214" fmla="*/ 6530586 w 7718765"/>
              <a:gd name="connsiteY3214" fmla="*/ 4128884 h 5645489"/>
              <a:gd name="connsiteX3215" fmla="*/ 6530627 w 7718765"/>
              <a:gd name="connsiteY3215" fmla="*/ 4128854 h 5645489"/>
              <a:gd name="connsiteX3216" fmla="*/ 2170881 w 7718765"/>
              <a:gd name="connsiteY3216" fmla="*/ 4125514 h 5645489"/>
              <a:gd name="connsiteX3217" fmla="*/ 2165214 w 7718765"/>
              <a:gd name="connsiteY3217" fmla="*/ 4128253 h 5645489"/>
              <a:gd name="connsiteX3218" fmla="*/ 2162380 w 7718765"/>
              <a:gd name="connsiteY3218" fmla="*/ 4130992 h 5645489"/>
              <a:gd name="connsiteX3219" fmla="*/ 2153901 w 7718765"/>
              <a:gd name="connsiteY3219" fmla="*/ 4133745 h 5645489"/>
              <a:gd name="connsiteX3220" fmla="*/ 2145400 w 7718765"/>
              <a:gd name="connsiteY3220" fmla="*/ 4136484 h 5645489"/>
              <a:gd name="connsiteX3221" fmla="*/ 2139756 w 7718765"/>
              <a:gd name="connsiteY3221" fmla="*/ 4144701 h 5645489"/>
              <a:gd name="connsiteX3222" fmla="*/ 2139756 w 7718765"/>
              <a:gd name="connsiteY3222" fmla="*/ 4145408 h 5645489"/>
              <a:gd name="connsiteX3223" fmla="*/ 2143601 w 7718765"/>
              <a:gd name="connsiteY3223" fmla="*/ 4140281 h 5645489"/>
              <a:gd name="connsiteX3224" fmla="*/ 2145379 w 7718765"/>
              <a:gd name="connsiteY3224" fmla="*/ 4137171 h 5645489"/>
              <a:gd name="connsiteX3225" fmla="*/ 2153820 w 7718765"/>
              <a:gd name="connsiteY3225" fmla="*/ 4134436 h 5645489"/>
              <a:gd name="connsiteX3226" fmla="*/ 2162330 w 7718765"/>
              <a:gd name="connsiteY3226" fmla="*/ 4131701 h 5645489"/>
              <a:gd name="connsiteX3227" fmla="*/ 2165121 w 7718765"/>
              <a:gd name="connsiteY3227" fmla="*/ 4128966 h 5645489"/>
              <a:gd name="connsiteX3228" fmla="*/ 2170839 w 7718765"/>
              <a:gd name="connsiteY3228" fmla="*/ 4126231 h 5645489"/>
              <a:gd name="connsiteX3229" fmla="*/ 2179280 w 7718765"/>
              <a:gd name="connsiteY3229" fmla="*/ 4126231 h 5645489"/>
              <a:gd name="connsiteX3230" fmla="*/ 2190579 w 7718765"/>
              <a:gd name="connsiteY3230" fmla="*/ 4126231 h 5645489"/>
              <a:gd name="connsiteX3231" fmla="*/ 2199088 w 7718765"/>
              <a:gd name="connsiteY3231" fmla="*/ 4131701 h 5645489"/>
              <a:gd name="connsiteX3232" fmla="*/ 2204738 w 7718765"/>
              <a:gd name="connsiteY3232" fmla="*/ 4134436 h 5645489"/>
              <a:gd name="connsiteX3233" fmla="*/ 2204738 w 7718765"/>
              <a:gd name="connsiteY3233" fmla="*/ 4135129 h 5645489"/>
              <a:gd name="connsiteX3234" fmla="*/ 2204738 w 7718765"/>
              <a:gd name="connsiteY3234" fmla="*/ 4139027 h 5645489"/>
              <a:gd name="connsiteX3235" fmla="*/ 2204840 w 7718765"/>
              <a:gd name="connsiteY3235" fmla="*/ 4139223 h 5645489"/>
              <a:gd name="connsiteX3236" fmla="*/ 2204840 w 7718765"/>
              <a:gd name="connsiteY3236" fmla="*/ 4133745 h 5645489"/>
              <a:gd name="connsiteX3237" fmla="*/ 2199195 w 7718765"/>
              <a:gd name="connsiteY3237" fmla="*/ 4130992 h 5645489"/>
              <a:gd name="connsiteX3238" fmla="*/ 2190694 w 7718765"/>
              <a:gd name="connsiteY3238" fmla="*/ 4125514 h 5645489"/>
              <a:gd name="connsiteX3239" fmla="*/ 2179382 w 7718765"/>
              <a:gd name="connsiteY3239" fmla="*/ 4125514 h 5645489"/>
              <a:gd name="connsiteX3240" fmla="*/ 2170881 w 7718765"/>
              <a:gd name="connsiteY3240" fmla="*/ 4125514 h 5645489"/>
              <a:gd name="connsiteX3241" fmla="*/ 6421393 w 7718765"/>
              <a:gd name="connsiteY3241" fmla="*/ 4124908 h 5645489"/>
              <a:gd name="connsiteX3242" fmla="*/ 6419965 w 7718765"/>
              <a:gd name="connsiteY3242" fmla="*/ 4125937 h 5645489"/>
              <a:gd name="connsiteX3243" fmla="*/ 6417149 w 7718765"/>
              <a:gd name="connsiteY3243" fmla="*/ 4128682 h 5645489"/>
              <a:gd name="connsiteX3244" fmla="*/ 6411513 w 7718765"/>
              <a:gd name="connsiteY3244" fmla="*/ 4128682 h 5645489"/>
              <a:gd name="connsiteX3245" fmla="*/ 6403021 w 7718765"/>
              <a:gd name="connsiteY3245" fmla="*/ 4128682 h 5645489"/>
              <a:gd name="connsiteX3246" fmla="*/ 6400203 w 7718765"/>
              <a:gd name="connsiteY3246" fmla="*/ 4131426 h 5645489"/>
              <a:gd name="connsiteX3247" fmla="*/ 6394530 w 7718765"/>
              <a:gd name="connsiteY3247" fmla="*/ 4134171 h 5645489"/>
              <a:gd name="connsiteX3248" fmla="*/ 6386115 w 7718765"/>
              <a:gd name="connsiteY3248" fmla="*/ 4134171 h 5645489"/>
              <a:gd name="connsiteX3249" fmla="*/ 6386527 w 7718765"/>
              <a:gd name="connsiteY3249" fmla="*/ 4134371 h 5645489"/>
              <a:gd name="connsiteX3250" fmla="*/ 6394992 w 7718765"/>
              <a:gd name="connsiteY3250" fmla="*/ 4134371 h 5645489"/>
              <a:gd name="connsiteX3251" fmla="*/ 6400651 w 7718765"/>
              <a:gd name="connsiteY3251" fmla="*/ 4131635 h 5645489"/>
              <a:gd name="connsiteX3252" fmla="*/ 6403479 w 7718765"/>
              <a:gd name="connsiteY3252" fmla="*/ 4128884 h 5645489"/>
              <a:gd name="connsiteX3253" fmla="*/ 6411944 w 7718765"/>
              <a:gd name="connsiteY3253" fmla="*/ 4128884 h 5645489"/>
              <a:gd name="connsiteX3254" fmla="*/ 6417602 w 7718765"/>
              <a:gd name="connsiteY3254" fmla="*/ 4128884 h 5645489"/>
              <a:gd name="connsiteX3255" fmla="*/ 6420431 w 7718765"/>
              <a:gd name="connsiteY3255" fmla="*/ 4126147 h 5645489"/>
              <a:gd name="connsiteX3256" fmla="*/ 6421759 w 7718765"/>
              <a:gd name="connsiteY3256" fmla="*/ 4125171 h 5645489"/>
              <a:gd name="connsiteX3257" fmla="*/ 6506635 w 7718765"/>
              <a:gd name="connsiteY3257" fmla="*/ 4123768 h 5645489"/>
              <a:gd name="connsiteX3258" fmla="*/ 6510827 w 7718765"/>
              <a:gd name="connsiteY3258" fmla="*/ 4126147 h 5645489"/>
              <a:gd name="connsiteX3259" fmla="*/ 6516463 w 7718765"/>
              <a:gd name="connsiteY3259" fmla="*/ 4128884 h 5645489"/>
              <a:gd name="connsiteX3260" fmla="*/ 6516505 w 7718765"/>
              <a:gd name="connsiteY3260" fmla="*/ 4128869 h 5645489"/>
              <a:gd name="connsiteX3261" fmla="*/ 6510982 w 7718765"/>
              <a:gd name="connsiteY3261" fmla="*/ 4126181 h 5645489"/>
              <a:gd name="connsiteX3262" fmla="*/ 6506729 w 7718765"/>
              <a:gd name="connsiteY3262" fmla="*/ 4123776 h 5645489"/>
              <a:gd name="connsiteX3263" fmla="*/ 2125588 w 7718765"/>
              <a:gd name="connsiteY3263" fmla="*/ 4123479 h 5645489"/>
              <a:gd name="connsiteX3264" fmla="*/ 2125570 w 7718765"/>
              <a:gd name="connsiteY3264" fmla="*/ 4123497 h 5645489"/>
              <a:gd name="connsiteX3265" fmla="*/ 2125570 w 7718765"/>
              <a:gd name="connsiteY3265" fmla="*/ 4128966 h 5645489"/>
              <a:gd name="connsiteX3266" fmla="*/ 2125570 w 7718765"/>
              <a:gd name="connsiteY3266" fmla="*/ 4131701 h 5645489"/>
              <a:gd name="connsiteX3267" fmla="*/ 2128361 w 7718765"/>
              <a:gd name="connsiteY3267" fmla="*/ 4134436 h 5645489"/>
              <a:gd name="connsiteX3268" fmla="*/ 2131220 w 7718765"/>
              <a:gd name="connsiteY3268" fmla="*/ 4137171 h 5645489"/>
              <a:gd name="connsiteX3269" fmla="*/ 2131220 w 7718765"/>
              <a:gd name="connsiteY3269" fmla="*/ 4138205 h 5645489"/>
              <a:gd name="connsiteX3270" fmla="*/ 2131220 w 7718765"/>
              <a:gd name="connsiteY3270" fmla="*/ 4144768 h 5645489"/>
              <a:gd name="connsiteX3271" fmla="*/ 2131254 w 7718765"/>
              <a:gd name="connsiteY3271" fmla="*/ 4144701 h 5645489"/>
              <a:gd name="connsiteX3272" fmla="*/ 2131254 w 7718765"/>
              <a:gd name="connsiteY3272" fmla="*/ 4136484 h 5645489"/>
              <a:gd name="connsiteX3273" fmla="*/ 2128422 w 7718765"/>
              <a:gd name="connsiteY3273" fmla="*/ 4133745 h 5645489"/>
              <a:gd name="connsiteX3274" fmla="*/ 2125588 w 7718765"/>
              <a:gd name="connsiteY3274" fmla="*/ 4130992 h 5645489"/>
              <a:gd name="connsiteX3275" fmla="*/ 2125588 w 7718765"/>
              <a:gd name="connsiteY3275" fmla="*/ 4128253 h 5645489"/>
              <a:gd name="connsiteX3276" fmla="*/ 2125588 w 7718765"/>
              <a:gd name="connsiteY3276" fmla="*/ 4127568 h 5645489"/>
              <a:gd name="connsiteX3277" fmla="*/ 6536431 w 7718765"/>
              <a:gd name="connsiteY3277" fmla="*/ 4123433 h 5645489"/>
              <a:gd name="connsiteX3278" fmla="*/ 6536374 w 7718765"/>
              <a:gd name="connsiteY3278" fmla="*/ 4123522 h 5645489"/>
              <a:gd name="connsiteX3279" fmla="*/ 6539073 w 7718765"/>
              <a:gd name="connsiteY3279" fmla="*/ 4126147 h 5645489"/>
              <a:gd name="connsiteX3280" fmla="*/ 6541901 w 7718765"/>
              <a:gd name="connsiteY3280" fmla="*/ 4128884 h 5645489"/>
              <a:gd name="connsiteX3281" fmla="*/ 6544709 w 7718765"/>
              <a:gd name="connsiteY3281" fmla="*/ 4131635 h 5645489"/>
              <a:gd name="connsiteX3282" fmla="*/ 6553195 w 7718765"/>
              <a:gd name="connsiteY3282" fmla="*/ 4137123 h 5645489"/>
              <a:gd name="connsiteX3283" fmla="*/ 6558831 w 7718765"/>
              <a:gd name="connsiteY3283" fmla="*/ 4142611 h 5645489"/>
              <a:gd name="connsiteX3284" fmla="*/ 6558933 w 7718765"/>
              <a:gd name="connsiteY3284" fmla="*/ 4142562 h 5645489"/>
              <a:gd name="connsiteX3285" fmla="*/ 6555171 w 7718765"/>
              <a:gd name="connsiteY3285" fmla="*/ 4139913 h 5645489"/>
              <a:gd name="connsiteX3286" fmla="*/ 6553407 w 7718765"/>
              <a:gd name="connsiteY3286" fmla="*/ 4137178 h 5645489"/>
              <a:gd name="connsiteX3287" fmla="*/ 6544901 w 7718765"/>
              <a:gd name="connsiteY3287" fmla="*/ 4131679 h 5645489"/>
              <a:gd name="connsiteX3288" fmla="*/ 6542077 w 7718765"/>
              <a:gd name="connsiteY3288" fmla="*/ 4128930 h 5645489"/>
              <a:gd name="connsiteX3289" fmla="*/ 6539254 w 7718765"/>
              <a:gd name="connsiteY3289" fmla="*/ 4126181 h 5645489"/>
              <a:gd name="connsiteX3290" fmla="*/ 6536431 w 7718765"/>
              <a:gd name="connsiteY3290" fmla="*/ 4123433 h 5645489"/>
              <a:gd name="connsiteX3291" fmla="*/ 3289392 w 7718765"/>
              <a:gd name="connsiteY3291" fmla="*/ 4123141 h 5645489"/>
              <a:gd name="connsiteX3292" fmla="*/ 3304983 w 7718765"/>
              <a:gd name="connsiteY3292" fmla="*/ 4128176 h 5645489"/>
              <a:gd name="connsiteX3293" fmla="*/ 3306701 w 7718765"/>
              <a:gd name="connsiteY3293" fmla="*/ 4128176 h 5645489"/>
              <a:gd name="connsiteX3294" fmla="*/ 3291495 w 7718765"/>
              <a:gd name="connsiteY3294" fmla="*/ 4123753 h 5645489"/>
              <a:gd name="connsiteX3295" fmla="*/ 2472328 w 7718765"/>
              <a:gd name="connsiteY3295" fmla="*/ 4119008 h 5645489"/>
              <a:gd name="connsiteX3296" fmla="*/ 2470911 w 7718765"/>
              <a:gd name="connsiteY3296" fmla="*/ 4120035 h 5645489"/>
              <a:gd name="connsiteX3297" fmla="*/ 2465244 w 7718765"/>
              <a:gd name="connsiteY3297" fmla="*/ 4125514 h 5645489"/>
              <a:gd name="connsiteX3298" fmla="*/ 2465244 w 7718765"/>
              <a:gd name="connsiteY3298" fmla="*/ 4125935 h 5645489"/>
              <a:gd name="connsiteX3299" fmla="*/ 2465937 w 7718765"/>
              <a:gd name="connsiteY3299" fmla="*/ 4125265 h 5645489"/>
              <a:gd name="connsiteX3300" fmla="*/ 2470896 w 7718765"/>
              <a:gd name="connsiteY3300" fmla="*/ 4120465 h 5645489"/>
              <a:gd name="connsiteX3301" fmla="*/ 2473730 w 7718765"/>
              <a:gd name="connsiteY3301" fmla="*/ 4120465 h 5645489"/>
              <a:gd name="connsiteX3302" fmla="*/ 2479398 w 7718765"/>
              <a:gd name="connsiteY3302" fmla="*/ 4123243 h 5645489"/>
              <a:gd name="connsiteX3303" fmla="*/ 2482232 w 7718765"/>
              <a:gd name="connsiteY3303" fmla="*/ 4123243 h 5645489"/>
              <a:gd name="connsiteX3304" fmla="*/ 2487836 w 7718765"/>
              <a:gd name="connsiteY3304" fmla="*/ 4120465 h 5645489"/>
              <a:gd name="connsiteX3305" fmla="*/ 2490545 w 7718765"/>
              <a:gd name="connsiteY3305" fmla="*/ 4123121 h 5645489"/>
              <a:gd name="connsiteX3306" fmla="*/ 2490725 w 7718765"/>
              <a:gd name="connsiteY3306" fmla="*/ 4122774 h 5645489"/>
              <a:gd name="connsiteX3307" fmla="*/ 2487890 w 7718765"/>
              <a:gd name="connsiteY3307" fmla="*/ 4120035 h 5645489"/>
              <a:gd name="connsiteX3308" fmla="*/ 2482223 w 7718765"/>
              <a:gd name="connsiteY3308" fmla="*/ 4122774 h 5645489"/>
              <a:gd name="connsiteX3309" fmla="*/ 2479390 w 7718765"/>
              <a:gd name="connsiteY3309" fmla="*/ 4122774 h 5645489"/>
              <a:gd name="connsiteX3310" fmla="*/ 2473744 w 7718765"/>
              <a:gd name="connsiteY3310" fmla="*/ 4120035 h 5645489"/>
              <a:gd name="connsiteX3311" fmla="*/ 2472328 w 7718765"/>
              <a:gd name="connsiteY3311" fmla="*/ 4119008 h 5645489"/>
              <a:gd name="connsiteX3312" fmla="*/ 2932697 w 7718765"/>
              <a:gd name="connsiteY3312" fmla="*/ 4116665 h 5645489"/>
              <a:gd name="connsiteX3313" fmla="*/ 2931819 w 7718765"/>
              <a:gd name="connsiteY3313" fmla="*/ 4117757 h 5645489"/>
              <a:gd name="connsiteX3314" fmla="*/ 2928984 w 7718765"/>
              <a:gd name="connsiteY3314" fmla="*/ 4117757 h 5645489"/>
              <a:gd name="connsiteX3315" fmla="*/ 2923316 w 7718765"/>
              <a:gd name="connsiteY3315" fmla="*/ 4120465 h 5645489"/>
              <a:gd name="connsiteX3316" fmla="*/ 2920483 w 7718765"/>
              <a:gd name="connsiteY3316" fmla="*/ 4125951 h 5645489"/>
              <a:gd name="connsiteX3317" fmla="*/ 2912045 w 7718765"/>
              <a:gd name="connsiteY3317" fmla="*/ 4131437 h 5645489"/>
              <a:gd name="connsiteX3318" fmla="*/ 2906377 w 7718765"/>
              <a:gd name="connsiteY3318" fmla="*/ 4136922 h 5645489"/>
              <a:gd name="connsiteX3319" fmla="*/ 2906377 w 7718765"/>
              <a:gd name="connsiteY3319" fmla="*/ 4142409 h 5645489"/>
              <a:gd name="connsiteX3320" fmla="*/ 2903542 w 7718765"/>
              <a:gd name="connsiteY3320" fmla="*/ 4147895 h 5645489"/>
              <a:gd name="connsiteX3321" fmla="*/ 2909210 w 7718765"/>
              <a:gd name="connsiteY3321" fmla="*/ 4153381 h 5645489"/>
              <a:gd name="connsiteX3322" fmla="*/ 2909249 w 7718765"/>
              <a:gd name="connsiteY3322" fmla="*/ 4153381 h 5645489"/>
              <a:gd name="connsiteX3323" fmla="*/ 2904620 w 7718765"/>
              <a:gd name="connsiteY3323" fmla="*/ 4148865 h 5645489"/>
              <a:gd name="connsiteX3324" fmla="*/ 2903915 w 7718765"/>
              <a:gd name="connsiteY3324" fmla="*/ 4148179 h 5645489"/>
              <a:gd name="connsiteX3325" fmla="*/ 2906742 w 7718765"/>
              <a:gd name="connsiteY3325" fmla="*/ 4142678 h 5645489"/>
              <a:gd name="connsiteX3326" fmla="*/ 2906742 w 7718765"/>
              <a:gd name="connsiteY3326" fmla="*/ 4137179 h 5645489"/>
              <a:gd name="connsiteX3327" fmla="*/ 2912380 w 7718765"/>
              <a:gd name="connsiteY3327" fmla="*/ 4131678 h 5645489"/>
              <a:gd name="connsiteX3328" fmla="*/ 2920846 w 7718765"/>
              <a:gd name="connsiteY3328" fmla="*/ 4126179 h 5645489"/>
              <a:gd name="connsiteX3329" fmla="*/ 2923658 w 7718765"/>
              <a:gd name="connsiteY3329" fmla="*/ 4120679 h 5645489"/>
              <a:gd name="connsiteX3330" fmla="*/ 2929313 w 7718765"/>
              <a:gd name="connsiteY3330" fmla="*/ 4117935 h 5645489"/>
              <a:gd name="connsiteX3331" fmla="*/ 2932125 w 7718765"/>
              <a:gd name="connsiteY3331" fmla="*/ 4117935 h 5645489"/>
              <a:gd name="connsiteX3332" fmla="*/ 2552891 w 7718765"/>
              <a:gd name="connsiteY3332" fmla="*/ 4114707 h 5645489"/>
              <a:gd name="connsiteX3333" fmla="*/ 2552623 w 7718765"/>
              <a:gd name="connsiteY3333" fmla="*/ 4115230 h 5645489"/>
              <a:gd name="connsiteX3334" fmla="*/ 2550163 w 7718765"/>
              <a:gd name="connsiteY3334" fmla="*/ 4120035 h 5645489"/>
              <a:gd name="connsiteX3335" fmla="*/ 2550279 w 7718765"/>
              <a:gd name="connsiteY3335" fmla="*/ 4120035 h 5645489"/>
              <a:gd name="connsiteX3336" fmla="*/ 2550411 w 7718765"/>
              <a:gd name="connsiteY3336" fmla="*/ 4119779 h 5645489"/>
              <a:gd name="connsiteX3337" fmla="*/ 2552891 w 7718765"/>
              <a:gd name="connsiteY3337" fmla="*/ 4114979 h 5645489"/>
              <a:gd name="connsiteX3338" fmla="*/ 6505101 w 7718765"/>
              <a:gd name="connsiteY3338" fmla="*/ 4112360 h 5645489"/>
              <a:gd name="connsiteX3339" fmla="*/ 6505169 w 7718765"/>
              <a:gd name="connsiteY3339" fmla="*/ 4112419 h 5645489"/>
              <a:gd name="connsiteX3340" fmla="*/ 6502339 w 7718765"/>
              <a:gd name="connsiteY3340" fmla="*/ 4117907 h 5645489"/>
              <a:gd name="connsiteX3341" fmla="*/ 6491046 w 7718765"/>
              <a:gd name="connsiteY3341" fmla="*/ 4120658 h 5645489"/>
              <a:gd name="connsiteX3342" fmla="*/ 6493875 w 7718765"/>
              <a:gd name="connsiteY3342" fmla="*/ 4126147 h 5645489"/>
              <a:gd name="connsiteX3343" fmla="*/ 6495641 w 7718765"/>
              <a:gd name="connsiteY3343" fmla="*/ 4127173 h 5645489"/>
              <a:gd name="connsiteX3344" fmla="*/ 6495683 w 7718765"/>
              <a:gd name="connsiteY3344" fmla="*/ 4127162 h 5645489"/>
              <a:gd name="connsiteX3345" fmla="*/ 6494005 w 7718765"/>
              <a:gd name="connsiteY3345" fmla="*/ 4126181 h 5645489"/>
              <a:gd name="connsiteX3346" fmla="*/ 6491181 w 7718765"/>
              <a:gd name="connsiteY3346" fmla="*/ 4120712 h 5645489"/>
              <a:gd name="connsiteX3347" fmla="*/ 6502476 w 7718765"/>
              <a:gd name="connsiteY3347" fmla="*/ 4117963 h 5645489"/>
              <a:gd name="connsiteX3348" fmla="*/ 6505335 w 7718765"/>
              <a:gd name="connsiteY3348" fmla="*/ 4112465 h 5645489"/>
              <a:gd name="connsiteX3349" fmla="*/ 6584343 w 7718765"/>
              <a:gd name="connsiteY3349" fmla="*/ 4111382 h 5645489"/>
              <a:gd name="connsiteX3350" fmla="*/ 6587316 w 7718765"/>
              <a:gd name="connsiteY3350" fmla="*/ 4111662 h 5645489"/>
              <a:gd name="connsiteX3351" fmla="*/ 6598053 w 7718765"/>
              <a:gd name="connsiteY3351" fmla="*/ 4112226 h 5645489"/>
              <a:gd name="connsiteX3352" fmla="*/ 6595235 w 7718765"/>
              <a:gd name="connsiteY3352" fmla="*/ 4112226 h 5645489"/>
              <a:gd name="connsiteX3353" fmla="*/ 6593593 w 7718765"/>
              <a:gd name="connsiteY3353" fmla="*/ 4112257 h 5645489"/>
              <a:gd name="connsiteX3354" fmla="*/ 6595797 w 7718765"/>
              <a:gd name="connsiteY3354" fmla="*/ 4112465 h 5645489"/>
              <a:gd name="connsiteX3355" fmla="*/ 6601475 w 7718765"/>
              <a:gd name="connsiteY3355" fmla="*/ 4113152 h 5645489"/>
              <a:gd name="connsiteX3356" fmla="*/ 6602999 w 7718765"/>
              <a:gd name="connsiteY3356" fmla="*/ 4112226 h 5645489"/>
              <a:gd name="connsiteX3357" fmla="*/ 6600871 w 7718765"/>
              <a:gd name="connsiteY3357" fmla="*/ 4112226 h 5645489"/>
              <a:gd name="connsiteX3358" fmla="*/ 6595207 w 7718765"/>
              <a:gd name="connsiteY3358" fmla="*/ 4111937 h 5645489"/>
              <a:gd name="connsiteX3359" fmla="*/ 6553328 w 7718765"/>
              <a:gd name="connsiteY3359" fmla="*/ 4109564 h 5645489"/>
              <a:gd name="connsiteX3360" fmla="*/ 6553407 w 7718765"/>
              <a:gd name="connsiteY3360" fmla="*/ 4109716 h 5645489"/>
              <a:gd name="connsiteX3361" fmla="*/ 6554315 w 7718765"/>
              <a:gd name="connsiteY3361" fmla="*/ 4109723 h 5645489"/>
              <a:gd name="connsiteX3362" fmla="*/ 2555724 w 7718765"/>
              <a:gd name="connsiteY3362" fmla="*/ 4109146 h 5645489"/>
              <a:gd name="connsiteX3363" fmla="*/ 2552974 w 7718765"/>
              <a:gd name="connsiteY3363" fmla="*/ 4111805 h 5645489"/>
              <a:gd name="connsiteX3364" fmla="*/ 2552974 w 7718765"/>
              <a:gd name="connsiteY3364" fmla="*/ 4112189 h 5645489"/>
              <a:gd name="connsiteX3365" fmla="*/ 2555724 w 7718765"/>
              <a:gd name="connsiteY3365" fmla="*/ 4109493 h 5645489"/>
              <a:gd name="connsiteX3366" fmla="*/ 2131254 w 7718765"/>
              <a:gd name="connsiteY3366" fmla="*/ 4106985 h 5645489"/>
              <a:gd name="connsiteX3367" fmla="*/ 2131220 w 7718765"/>
              <a:gd name="connsiteY3367" fmla="*/ 4107019 h 5645489"/>
              <a:gd name="connsiteX3368" fmla="*/ 2131220 w 7718765"/>
              <a:gd name="connsiteY3368" fmla="*/ 4109754 h 5645489"/>
              <a:gd name="connsiteX3369" fmla="*/ 2131220 w 7718765"/>
              <a:gd name="connsiteY3369" fmla="*/ 4112489 h 5645489"/>
              <a:gd name="connsiteX3370" fmla="*/ 2131220 w 7718765"/>
              <a:gd name="connsiteY3370" fmla="*/ 4114611 h 5645489"/>
              <a:gd name="connsiteX3371" fmla="*/ 2131254 w 7718765"/>
              <a:gd name="connsiteY3371" fmla="*/ 4114544 h 5645489"/>
              <a:gd name="connsiteX3372" fmla="*/ 2131254 w 7718765"/>
              <a:gd name="connsiteY3372" fmla="*/ 4109066 h 5645489"/>
              <a:gd name="connsiteX3373" fmla="*/ 6496591 w 7718765"/>
              <a:gd name="connsiteY3373" fmla="*/ 4106901 h 5645489"/>
              <a:gd name="connsiteX3374" fmla="*/ 6496705 w 7718765"/>
              <a:gd name="connsiteY3374" fmla="*/ 4106931 h 5645489"/>
              <a:gd name="connsiteX3375" fmla="*/ 6497279 w 7718765"/>
              <a:gd name="connsiteY3375" fmla="*/ 4107229 h 5645489"/>
              <a:gd name="connsiteX3376" fmla="*/ 6496941 w 7718765"/>
              <a:gd name="connsiteY3376" fmla="*/ 4106920 h 5645489"/>
              <a:gd name="connsiteX3377" fmla="*/ 6609362 w 7718765"/>
              <a:gd name="connsiteY3377" fmla="*/ 4106736 h 5645489"/>
              <a:gd name="connsiteX3378" fmla="*/ 6606507 w 7718765"/>
              <a:gd name="connsiteY3378" fmla="*/ 4109481 h 5645489"/>
              <a:gd name="connsiteX3379" fmla="*/ 6603688 w 7718765"/>
              <a:gd name="connsiteY3379" fmla="*/ 4109481 h 5645489"/>
              <a:gd name="connsiteX3380" fmla="*/ 6603688 w 7718765"/>
              <a:gd name="connsiteY3380" fmla="*/ 4111806 h 5645489"/>
              <a:gd name="connsiteX3381" fmla="*/ 6607126 w 7718765"/>
              <a:gd name="connsiteY3381" fmla="*/ 4109716 h 5645489"/>
              <a:gd name="connsiteX3382" fmla="*/ 6612023 w 7718765"/>
              <a:gd name="connsiteY3382" fmla="*/ 4106736 h 5645489"/>
              <a:gd name="connsiteX3383" fmla="*/ 6482581 w 7718765"/>
              <a:gd name="connsiteY3383" fmla="*/ 4106736 h 5645489"/>
              <a:gd name="connsiteX3384" fmla="*/ 6482581 w 7718765"/>
              <a:gd name="connsiteY3384" fmla="*/ 4106931 h 5645489"/>
              <a:gd name="connsiteX3385" fmla="*/ 6491046 w 7718765"/>
              <a:gd name="connsiteY3385" fmla="*/ 4106931 h 5645489"/>
              <a:gd name="connsiteX3386" fmla="*/ 6491381 w 7718765"/>
              <a:gd name="connsiteY3386" fmla="*/ 4106736 h 5645489"/>
              <a:gd name="connsiteX3387" fmla="*/ 6490637 w 7718765"/>
              <a:gd name="connsiteY3387" fmla="*/ 4106736 h 5645489"/>
              <a:gd name="connsiteX3388" fmla="*/ 6489575 w 7718765"/>
              <a:gd name="connsiteY3388" fmla="*/ 4106736 h 5645489"/>
              <a:gd name="connsiteX3389" fmla="*/ 3191754 w 7718765"/>
              <a:gd name="connsiteY3389" fmla="*/ 4104156 h 5645489"/>
              <a:gd name="connsiteX3390" fmla="*/ 3191683 w 7718765"/>
              <a:gd name="connsiteY3390" fmla="*/ 4104191 h 5645489"/>
              <a:gd name="connsiteX3391" fmla="*/ 3191683 w 7718765"/>
              <a:gd name="connsiteY3391" fmla="*/ 4106940 h 5645489"/>
              <a:gd name="connsiteX3392" fmla="*/ 3191683 w 7718765"/>
              <a:gd name="connsiteY3392" fmla="*/ 4109090 h 5645489"/>
              <a:gd name="connsiteX3393" fmla="*/ 3191754 w 7718765"/>
              <a:gd name="connsiteY3393" fmla="*/ 4108953 h 5645489"/>
              <a:gd name="connsiteX3394" fmla="*/ 3191754 w 7718765"/>
              <a:gd name="connsiteY3394" fmla="*/ 4106204 h 5645489"/>
              <a:gd name="connsiteX3395" fmla="*/ 3558800 w 7718765"/>
              <a:gd name="connsiteY3395" fmla="*/ 4104107 h 5645489"/>
              <a:gd name="connsiteX3396" fmla="*/ 3556920 w 7718765"/>
              <a:gd name="connsiteY3396" fmla="*/ 4106538 h 5645489"/>
              <a:gd name="connsiteX3397" fmla="*/ 3545599 w 7718765"/>
              <a:gd name="connsiteY3397" fmla="*/ 4117535 h 5645489"/>
              <a:gd name="connsiteX3398" fmla="*/ 3539939 w 7718765"/>
              <a:gd name="connsiteY3398" fmla="*/ 4120280 h 5645489"/>
              <a:gd name="connsiteX3399" fmla="*/ 3537109 w 7718765"/>
              <a:gd name="connsiteY3399" fmla="*/ 4128512 h 5645489"/>
              <a:gd name="connsiteX3400" fmla="*/ 3528618 w 7718765"/>
              <a:gd name="connsiteY3400" fmla="*/ 4128512 h 5645489"/>
              <a:gd name="connsiteX3401" fmla="*/ 3525836 w 7718765"/>
              <a:gd name="connsiteY3401" fmla="*/ 4129080 h 5645489"/>
              <a:gd name="connsiteX3402" fmla="*/ 3528597 w 7718765"/>
              <a:gd name="connsiteY3402" fmla="*/ 4129080 h 5645489"/>
              <a:gd name="connsiteX3403" fmla="*/ 3537079 w 7718765"/>
              <a:gd name="connsiteY3403" fmla="*/ 4129080 h 5645489"/>
              <a:gd name="connsiteX3404" fmla="*/ 3539907 w 7718765"/>
              <a:gd name="connsiteY3404" fmla="*/ 4120854 h 5645489"/>
              <a:gd name="connsiteX3405" fmla="*/ 3545562 w 7718765"/>
              <a:gd name="connsiteY3405" fmla="*/ 4118112 h 5645489"/>
              <a:gd name="connsiteX3406" fmla="*/ 3556896 w 7718765"/>
              <a:gd name="connsiteY3406" fmla="*/ 4107142 h 5645489"/>
              <a:gd name="connsiteX3407" fmla="*/ 3559017 w 7718765"/>
              <a:gd name="connsiteY3407" fmla="*/ 4104388 h 5645489"/>
              <a:gd name="connsiteX3408" fmla="*/ 2934952 w 7718765"/>
              <a:gd name="connsiteY3408" fmla="*/ 4101596 h 5645489"/>
              <a:gd name="connsiteX3409" fmla="*/ 2934653 w 7718765"/>
              <a:gd name="connsiteY3409" fmla="*/ 4101638 h 5645489"/>
              <a:gd name="connsiteX3410" fmla="*/ 2934653 w 7718765"/>
              <a:gd name="connsiteY3410" fmla="*/ 4102324 h 5645489"/>
              <a:gd name="connsiteX3411" fmla="*/ 2934653 w 7718765"/>
              <a:gd name="connsiteY3411" fmla="*/ 4109493 h 5645489"/>
              <a:gd name="connsiteX3412" fmla="*/ 2934425 w 7718765"/>
              <a:gd name="connsiteY3412" fmla="*/ 4112819 h 5645489"/>
              <a:gd name="connsiteX3413" fmla="*/ 2934598 w 7718765"/>
              <a:gd name="connsiteY3413" fmla="*/ 4112434 h 5645489"/>
              <a:gd name="connsiteX3414" fmla="*/ 2934952 w 7718765"/>
              <a:gd name="connsiteY3414" fmla="*/ 4106935 h 5645489"/>
              <a:gd name="connsiteX3415" fmla="*/ 2934952 w 7718765"/>
              <a:gd name="connsiteY3415" fmla="*/ 4102122 h 5645489"/>
              <a:gd name="connsiteX3416" fmla="*/ 6524564 w 7718765"/>
              <a:gd name="connsiteY3416" fmla="*/ 4101247 h 5645489"/>
              <a:gd name="connsiteX3417" fmla="*/ 6521747 w 7718765"/>
              <a:gd name="connsiteY3417" fmla="*/ 4103992 h 5645489"/>
              <a:gd name="connsiteX3418" fmla="*/ 6520045 w 7718765"/>
              <a:gd name="connsiteY3418" fmla="*/ 4103992 h 5645489"/>
              <a:gd name="connsiteX3419" fmla="*/ 6522277 w 7718765"/>
              <a:gd name="connsiteY3419" fmla="*/ 4104218 h 5645489"/>
              <a:gd name="connsiteX3420" fmla="*/ 6537131 w 7718765"/>
              <a:gd name="connsiteY3420" fmla="*/ 4101483 h 5645489"/>
              <a:gd name="connsiteX3421" fmla="*/ 6538045 w 7718765"/>
              <a:gd name="connsiteY3421" fmla="*/ 4101247 h 5645489"/>
              <a:gd name="connsiteX3422" fmla="*/ 6535873 w 7718765"/>
              <a:gd name="connsiteY3422" fmla="*/ 4101247 h 5645489"/>
              <a:gd name="connsiteX3423" fmla="*/ 6533055 w 7718765"/>
              <a:gd name="connsiteY3423" fmla="*/ 4101247 h 5645489"/>
              <a:gd name="connsiteX3424" fmla="*/ 6530199 w 7718765"/>
              <a:gd name="connsiteY3424" fmla="*/ 4101247 h 5645489"/>
              <a:gd name="connsiteX3425" fmla="*/ 6527382 w 7718765"/>
              <a:gd name="connsiteY3425" fmla="*/ 4101247 h 5645489"/>
              <a:gd name="connsiteX3426" fmla="*/ 6524564 w 7718765"/>
              <a:gd name="connsiteY3426" fmla="*/ 4101247 h 5645489"/>
              <a:gd name="connsiteX3427" fmla="*/ 6499129 w 7718765"/>
              <a:gd name="connsiteY3427" fmla="*/ 4101247 h 5645489"/>
              <a:gd name="connsiteX3428" fmla="*/ 6493455 w 7718765"/>
              <a:gd name="connsiteY3428" fmla="*/ 4103992 h 5645489"/>
              <a:gd name="connsiteX3429" fmla="*/ 6496311 w 7718765"/>
              <a:gd name="connsiteY3429" fmla="*/ 4106736 h 5645489"/>
              <a:gd name="connsiteX3430" fmla="*/ 6495967 w 7718765"/>
              <a:gd name="connsiteY3430" fmla="*/ 4106736 h 5645489"/>
              <a:gd name="connsiteX3431" fmla="*/ 6496571 w 7718765"/>
              <a:gd name="connsiteY3431" fmla="*/ 4106895 h 5645489"/>
              <a:gd name="connsiteX3432" fmla="*/ 6496937 w 7718765"/>
              <a:gd name="connsiteY3432" fmla="*/ 4106915 h 5645489"/>
              <a:gd name="connsiteX3433" fmla="*/ 6494005 w 7718765"/>
              <a:gd name="connsiteY3433" fmla="*/ 4104218 h 5645489"/>
              <a:gd name="connsiteX3434" fmla="*/ 6499652 w 7718765"/>
              <a:gd name="connsiteY3434" fmla="*/ 4101497 h 5645489"/>
              <a:gd name="connsiteX3435" fmla="*/ 6508847 w 7718765"/>
              <a:gd name="connsiteY3435" fmla="*/ 4102858 h 5645489"/>
              <a:gd name="connsiteX3436" fmla="*/ 6518890 w 7718765"/>
              <a:gd name="connsiteY3436" fmla="*/ 4103875 h 5645489"/>
              <a:gd name="connsiteX3437" fmla="*/ 6518890 w 7718765"/>
              <a:gd name="connsiteY3437" fmla="*/ 4101247 h 5645489"/>
              <a:gd name="connsiteX3438" fmla="*/ 6516073 w 7718765"/>
              <a:gd name="connsiteY3438" fmla="*/ 4101247 h 5645489"/>
              <a:gd name="connsiteX3439" fmla="*/ 6513255 w 7718765"/>
              <a:gd name="connsiteY3439" fmla="*/ 4101247 h 5645489"/>
              <a:gd name="connsiteX3440" fmla="*/ 6501947 w 7718765"/>
              <a:gd name="connsiteY3440" fmla="*/ 4101247 h 5645489"/>
              <a:gd name="connsiteX3441" fmla="*/ 6499129 w 7718765"/>
              <a:gd name="connsiteY3441" fmla="*/ 4101247 h 5645489"/>
              <a:gd name="connsiteX3442" fmla="*/ 2598172 w 7718765"/>
              <a:gd name="connsiteY3442" fmla="*/ 4101036 h 5645489"/>
              <a:gd name="connsiteX3443" fmla="*/ 2595435 w 7718765"/>
              <a:gd name="connsiteY3443" fmla="*/ 4106327 h 5645489"/>
              <a:gd name="connsiteX3444" fmla="*/ 2595435 w 7718765"/>
              <a:gd name="connsiteY3444" fmla="*/ 4106597 h 5645489"/>
              <a:gd name="connsiteX3445" fmla="*/ 2598172 w 7718765"/>
              <a:gd name="connsiteY3445" fmla="*/ 4101300 h 5645489"/>
              <a:gd name="connsiteX3446" fmla="*/ 6544325 w 7718765"/>
              <a:gd name="connsiteY3446" fmla="*/ 4098502 h 5645489"/>
              <a:gd name="connsiteX3447" fmla="*/ 6544325 w 7718765"/>
              <a:gd name="connsiteY3447" fmla="*/ 4099625 h 5645489"/>
              <a:gd name="connsiteX3448" fmla="*/ 6547357 w 7718765"/>
              <a:gd name="connsiteY3448" fmla="*/ 4098843 h 5645489"/>
              <a:gd name="connsiteX3449" fmla="*/ 6547182 w 7718765"/>
              <a:gd name="connsiteY3449" fmla="*/ 4098502 h 5645489"/>
              <a:gd name="connsiteX3450" fmla="*/ 6544325 w 7718765"/>
              <a:gd name="connsiteY3450" fmla="*/ 4098502 h 5645489"/>
              <a:gd name="connsiteX3451" fmla="*/ 2569977 w 7718765"/>
              <a:gd name="connsiteY3451" fmla="*/ 4098096 h 5645489"/>
              <a:gd name="connsiteX3452" fmla="*/ 2567144 w 7718765"/>
              <a:gd name="connsiteY3452" fmla="*/ 4100849 h 5645489"/>
              <a:gd name="connsiteX3453" fmla="*/ 2558642 w 7718765"/>
              <a:gd name="connsiteY3453" fmla="*/ 4100849 h 5645489"/>
              <a:gd name="connsiteX3454" fmla="*/ 2555808 w 7718765"/>
              <a:gd name="connsiteY3454" fmla="*/ 4103588 h 5645489"/>
              <a:gd name="connsiteX3455" fmla="*/ 2555808 w 7718765"/>
              <a:gd name="connsiteY3455" fmla="*/ 4103927 h 5645489"/>
              <a:gd name="connsiteX3456" fmla="*/ 2558559 w 7718765"/>
              <a:gd name="connsiteY3456" fmla="*/ 4101300 h 5645489"/>
              <a:gd name="connsiteX3457" fmla="*/ 2567061 w 7718765"/>
              <a:gd name="connsiteY3457" fmla="*/ 4101300 h 5645489"/>
              <a:gd name="connsiteX3458" fmla="*/ 2569895 w 7718765"/>
              <a:gd name="connsiteY3458" fmla="*/ 4098521 h 5645489"/>
              <a:gd name="connsiteX3459" fmla="*/ 2572665 w 7718765"/>
              <a:gd name="connsiteY3459" fmla="*/ 4101300 h 5645489"/>
              <a:gd name="connsiteX3460" fmla="*/ 2572665 w 7718765"/>
              <a:gd name="connsiteY3460" fmla="*/ 4104007 h 5645489"/>
              <a:gd name="connsiteX3461" fmla="*/ 2581167 w 7718765"/>
              <a:gd name="connsiteY3461" fmla="*/ 4109493 h 5645489"/>
              <a:gd name="connsiteX3462" fmla="*/ 2584001 w 7718765"/>
              <a:gd name="connsiteY3462" fmla="*/ 4109493 h 5645489"/>
              <a:gd name="connsiteX3463" fmla="*/ 2592503 w 7718765"/>
              <a:gd name="connsiteY3463" fmla="*/ 4109493 h 5645489"/>
              <a:gd name="connsiteX3464" fmla="*/ 2595337 w 7718765"/>
              <a:gd name="connsiteY3464" fmla="*/ 4109493 h 5645489"/>
              <a:gd name="connsiteX3465" fmla="*/ 2595337 w 7718765"/>
              <a:gd name="connsiteY3465" fmla="*/ 4109066 h 5645489"/>
              <a:gd name="connsiteX3466" fmla="*/ 2592601 w 7718765"/>
              <a:gd name="connsiteY3466" fmla="*/ 4109066 h 5645489"/>
              <a:gd name="connsiteX3467" fmla="*/ 2584124 w 7718765"/>
              <a:gd name="connsiteY3467" fmla="*/ 4109066 h 5645489"/>
              <a:gd name="connsiteX3468" fmla="*/ 2581289 w 7718765"/>
              <a:gd name="connsiteY3468" fmla="*/ 4109066 h 5645489"/>
              <a:gd name="connsiteX3469" fmla="*/ 2572788 w 7718765"/>
              <a:gd name="connsiteY3469" fmla="*/ 4103588 h 5645489"/>
              <a:gd name="connsiteX3470" fmla="*/ 2572788 w 7718765"/>
              <a:gd name="connsiteY3470" fmla="*/ 4100849 h 5645489"/>
              <a:gd name="connsiteX3471" fmla="*/ 2569977 w 7718765"/>
              <a:gd name="connsiteY3471" fmla="*/ 4098096 h 5645489"/>
              <a:gd name="connsiteX3472" fmla="*/ 6473693 w 7718765"/>
              <a:gd name="connsiteY3472" fmla="*/ 4095758 h 5645489"/>
              <a:gd name="connsiteX3473" fmla="*/ 6468019 w 7718765"/>
              <a:gd name="connsiteY3473" fmla="*/ 4101247 h 5645489"/>
              <a:gd name="connsiteX3474" fmla="*/ 6462384 w 7718765"/>
              <a:gd name="connsiteY3474" fmla="*/ 4103992 h 5645489"/>
              <a:gd name="connsiteX3475" fmla="*/ 6451075 w 7718765"/>
              <a:gd name="connsiteY3475" fmla="*/ 4101247 h 5645489"/>
              <a:gd name="connsiteX3476" fmla="*/ 6448257 w 7718765"/>
              <a:gd name="connsiteY3476" fmla="*/ 4103992 h 5645489"/>
              <a:gd name="connsiteX3477" fmla="*/ 6459566 w 7718765"/>
              <a:gd name="connsiteY3477" fmla="*/ 4112226 h 5645489"/>
              <a:gd name="connsiteX3478" fmla="*/ 6453893 w 7718765"/>
              <a:gd name="connsiteY3478" fmla="*/ 4114972 h 5645489"/>
              <a:gd name="connsiteX3479" fmla="*/ 6445439 w 7718765"/>
              <a:gd name="connsiteY3479" fmla="*/ 4117703 h 5645489"/>
              <a:gd name="connsiteX3480" fmla="*/ 6434131 w 7718765"/>
              <a:gd name="connsiteY3480" fmla="*/ 4117703 h 5645489"/>
              <a:gd name="connsiteX3481" fmla="*/ 6431275 w 7718765"/>
              <a:gd name="connsiteY3481" fmla="*/ 4117703 h 5645489"/>
              <a:gd name="connsiteX3482" fmla="*/ 6425639 w 7718765"/>
              <a:gd name="connsiteY3482" fmla="*/ 4125937 h 5645489"/>
              <a:gd name="connsiteX3483" fmla="*/ 6424299 w 7718765"/>
              <a:gd name="connsiteY3483" fmla="*/ 4126916 h 5645489"/>
              <a:gd name="connsiteX3484" fmla="*/ 6424653 w 7718765"/>
              <a:gd name="connsiteY3484" fmla="*/ 4127173 h 5645489"/>
              <a:gd name="connsiteX3485" fmla="*/ 6426067 w 7718765"/>
              <a:gd name="connsiteY3485" fmla="*/ 4126147 h 5645489"/>
              <a:gd name="connsiteX3486" fmla="*/ 6431725 w 7718765"/>
              <a:gd name="connsiteY3486" fmla="*/ 4117907 h 5645489"/>
              <a:gd name="connsiteX3487" fmla="*/ 6434554 w 7718765"/>
              <a:gd name="connsiteY3487" fmla="*/ 4117907 h 5645489"/>
              <a:gd name="connsiteX3488" fmla="*/ 6445849 w 7718765"/>
              <a:gd name="connsiteY3488" fmla="*/ 4117907 h 5645489"/>
              <a:gd name="connsiteX3489" fmla="*/ 6454313 w 7718765"/>
              <a:gd name="connsiteY3489" fmla="*/ 4115170 h 5645489"/>
              <a:gd name="connsiteX3490" fmla="*/ 6459971 w 7718765"/>
              <a:gd name="connsiteY3490" fmla="*/ 4112419 h 5645489"/>
              <a:gd name="connsiteX3491" fmla="*/ 6448677 w 7718765"/>
              <a:gd name="connsiteY3491" fmla="*/ 4104195 h 5645489"/>
              <a:gd name="connsiteX3492" fmla="*/ 6451506 w 7718765"/>
              <a:gd name="connsiteY3492" fmla="*/ 4101443 h 5645489"/>
              <a:gd name="connsiteX3493" fmla="*/ 6462801 w 7718765"/>
              <a:gd name="connsiteY3493" fmla="*/ 4104195 h 5645489"/>
              <a:gd name="connsiteX3494" fmla="*/ 6468435 w 7718765"/>
              <a:gd name="connsiteY3494" fmla="*/ 4101443 h 5645489"/>
              <a:gd name="connsiteX3495" fmla="*/ 6474086 w 7718765"/>
              <a:gd name="connsiteY3495" fmla="*/ 4095962 h 5645489"/>
              <a:gd name="connsiteX3496" fmla="*/ 3209032 w 7718765"/>
              <a:gd name="connsiteY3496" fmla="*/ 4090015 h 5645489"/>
              <a:gd name="connsiteX3497" fmla="*/ 3208600 w 7718765"/>
              <a:gd name="connsiteY3497" fmla="*/ 4090435 h 5645489"/>
              <a:gd name="connsiteX3498" fmla="*/ 3211427 w 7718765"/>
              <a:gd name="connsiteY3498" fmla="*/ 4093191 h 5645489"/>
              <a:gd name="connsiteX3499" fmla="*/ 3215625 w 7718765"/>
              <a:gd name="connsiteY3499" fmla="*/ 4101690 h 5645489"/>
              <a:gd name="connsiteX3500" fmla="*/ 3216180 w 7718765"/>
              <a:gd name="connsiteY3500" fmla="*/ 4101744 h 5645489"/>
              <a:gd name="connsiteX3501" fmla="*/ 3211592 w 7718765"/>
              <a:gd name="connsiteY3501" fmla="*/ 4092491 h 5645489"/>
              <a:gd name="connsiteX3502" fmla="*/ 6660234 w 7718765"/>
              <a:gd name="connsiteY3502" fmla="*/ 4089444 h 5645489"/>
              <a:gd name="connsiteX3503" fmla="*/ 6660234 w 7718765"/>
              <a:gd name="connsiteY3503" fmla="*/ 4096793 h 5645489"/>
              <a:gd name="connsiteX3504" fmla="*/ 6660234 w 7718765"/>
              <a:gd name="connsiteY3504" fmla="*/ 4106736 h 5645489"/>
              <a:gd name="connsiteX3505" fmla="*/ 6657415 w 7718765"/>
              <a:gd name="connsiteY3505" fmla="*/ 4114972 h 5645489"/>
              <a:gd name="connsiteX3506" fmla="*/ 6646107 w 7718765"/>
              <a:gd name="connsiteY3506" fmla="*/ 4114972 h 5645489"/>
              <a:gd name="connsiteX3507" fmla="*/ 6626307 w 7718765"/>
              <a:gd name="connsiteY3507" fmla="*/ 4109481 h 5645489"/>
              <a:gd name="connsiteX3508" fmla="*/ 6617815 w 7718765"/>
              <a:gd name="connsiteY3508" fmla="*/ 4106736 h 5645489"/>
              <a:gd name="connsiteX3509" fmla="*/ 6616527 w 7718765"/>
              <a:gd name="connsiteY3509" fmla="*/ 4106736 h 5645489"/>
              <a:gd name="connsiteX3510" fmla="*/ 6618421 w 7718765"/>
              <a:gd name="connsiteY3510" fmla="*/ 4106967 h 5645489"/>
              <a:gd name="connsiteX3511" fmla="*/ 6626927 w 7718765"/>
              <a:gd name="connsiteY3511" fmla="*/ 4109716 h 5645489"/>
              <a:gd name="connsiteX3512" fmla="*/ 6646728 w 7718765"/>
              <a:gd name="connsiteY3512" fmla="*/ 4115214 h 5645489"/>
              <a:gd name="connsiteX3513" fmla="*/ 6658023 w 7718765"/>
              <a:gd name="connsiteY3513" fmla="*/ 4115214 h 5645489"/>
              <a:gd name="connsiteX3514" fmla="*/ 6660845 w 7718765"/>
              <a:gd name="connsiteY3514" fmla="*/ 4106967 h 5645489"/>
              <a:gd name="connsiteX3515" fmla="*/ 6660845 w 7718765"/>
              <a:gd name="connsiteY3515" fmla="*/ 4093937 h 5645489"/>
              <a:gd name="connsiteX3516" fmla="*/ 2592384 w 7718765"/>
              <a:gd name="connsiteY3516" fmla="*/ 4084610 h 5645489"/>
              <a:gd name="connsiteX3517" fmla="*/ 2586956 w 7718765"/>
              <a:gd name="connsiteY3517" fmla="*/ 4089879 h 5645489"/>
              <a:gd name="connsiteX3518" fmla="*/ 2586995 w 7718765"/>
              <a:gd name="connsiteY3518" fmla="*/ 4090173 h 5645489"/>
              <a:gd name="connsiteX3519" fmla="*/ 2592503 w 7718765"/>
              <a:gd name="connsiteY3519" fmla="*/ 4084841 h 5645489"/>
              <a:gd name="connsiteX3520" fmla="*/ 3690572 w 7718765"/>
              <a:gd name="connsiteY3520" fmla="*/ 4082632 h 5645489"/>
              <a:gd name="connsiteX3521" fmla="*/ 3687112 w 7718765"/>
              <a:gd name="connsiteY3521" fmla="*/ 4087329 h 5645489"/>
              <a:gd name="connsiteX3522" fmla="*/ 3670131 w 7718765"/>
              <a:gd name="connsiteY3522" fmla="*/ 4092817 h 5645489"/>
              <a:gd name="connsiteX3523" fmla="*/ 3664470 w 7718765"/>
              <a:gd name="connsiteY3523" fmla="*/ 4092817 h 5645489"/>
              <a:gd name="connsiteX3524" fmla="*/ 3644659 w 7718765"/>
              <a:gd name="connsiteY3524" fmla="*/ 4092817 h 5645489"/>
              <a:gd name="connsiteX3525" fmla="*/ 3638998 w 7718765"/>
              <a:gd name="connsiteY3525" fmla="*/ 4092817 h 5645489"/>
              <a:gd name="connsiteX3526" fmla="*/ 3622016 w 7718765"/>
              <a:gd name="connsiteY3526" fmla="*/ 4092817 h 5645489"/>
              <a:gd name="connsiteX3527" fmla="*/ 3613525 w 7718765"/>
              <a:gd name="connsiteY3527" fmla="*/ 4090073 h 5645489"/>
              <a:gd name="connsiteX3528" fmla="*/ 3593714 w 7718765"/>
              <a:gd name="connsiteY3528" fmla="*/ 4092817 h 5645489"/>
              <a:gd name="connsiteX3529" fmla="*/ 3582393 w 7718765"/>
              <a:gd name="connsiteY3529" fmla="*/ 4098305 h 5645489"/>
              <a:gd name="connsiteX3530" fmla="*/ 3576733 w 7718765"/>
              <a:gd name="connsiteY3530" fmla="*/ 4095561 h 5645489"/>
              <a:gd name="connsiteX3531" fmla="*/ 3556920 w 7718765"/>
              <a:gd name="connsiteY3531" fmla="*/ 4101049 h 5645489"/>
              <a:gd name="connsiteX3532" fmla="*/ 3557271 w 7718765"/>
              <a:gd name="connsiteY3532" fmla="*/ 4101501 h 5645489"/>
              <a:gd name="connsiteX3533" fmla="*/ 3564684 w 7718765"/>
              <a:gd name="connsiteY3533" fmla="*/ 4098891 h 5645489"/>
              <a:gd name="connsiteX3534" fmla="*/ 3576713 w 7718765"/>
              <a:gd name="connsiteY3534" fmla="*/ 4096149 h 5645489"/>
              <a:gd name="connsiteX3535" fmla="*/ 3579540 w 7718765"/>
              <a:gd name="connsiteY3535" fmla="*/ 4096149 h 5645489"/>
              <a:gd name="connsiteX3536" fmla="*/ 3582368 w 7718765"/>
              <a:gd name="connsiteY3536" fmla="*/ 4098891 h 5645489"/>
              <a:gd name="connsiteX3537" fmla="*/ 3593702 w 7718765"/>
              <a:gd name="connsiteY3537" fmla="*/ 4093407 h 5645489"/>
              <a:gd name="connsiteX3538" fmla="*/ 3613519 w 7718765"/>
              <a:gd name="connsiteY3538" fmla="*/ 4090665 h 5645489"/>
              <a:gd name="connsiteX3539" fmla="*/ 3622002 w 7718765"/>
              <a:gd name="connsiteY3539" fmla="*/ 4093407 h 5645489"/>
              <a:gd name="connsiteX3540" fmla="*/ 3627656 w 7718765"/>
              <a:gd name="connsiteY3540" fmla="*/ 4093407 h 5645489"/>
              <a:gd name="connsiteX3541" fmla="*/ 3633311 w 7718765"/>
              <a:gd name="connsiteY3541" fmla="*/ 4096149 h 5645489"/>
              <a:gd name="connsiteX3542" fmla="*/ 3644645 w 7718765"/>
              <a:gd name="connsiteY3542" fmla="*/ 4107142 h 5645489"/>
              <a:gd name="connsiteX3543" fmla="*/ 3658808 w 7718765"/>
              <a:gd name="connsiteY3543" fmla="*/ 4109885 h 5645489"/>
              <a:gd name="connsiteX3544" fmla="*/ 3667290 w 7718765"/>
              <a:gd name="connsiteY3544" fmla="*/ 4115370 h 5645489"/>
              <a:gd name="connsiteX3545" fmla="*/ 3684279 w 7718765"/>
              <a:gd name="connsiteY3545" fmla="*/ 4129080 h 5645489"/>
              <a:gd name="connsiteX3546" fmla="*/ 3689934 w 7718765"/>
              <a:gd name="connsiteY3546" fmla="*/ 4134564 h 5645489"/>
              <a:gd name="connsiteX3547" fmla="*/ 3696661 w 7718765"/>
              <a:gd name="connsiteY3547" fmla="*/ 4135602 h 5645489"/>
              <a:gd name="connsiteX3548" fmla="*/ 3696766 w 7718765"/>
              <a:gd name="connsiteY3548" fmla="*/ 4135578 h 5645489"/>
              <a:gd name="connsiteX3549" fmla="*/ 3690408 w 7718765"/>
              <a:gd name="connsiteY3549" fmla="*/ 4134605 h 5645489"/>
              <a:gd name="connsiteX3550" fmla="*/ 3684757 w 7718765"/>
              <a:gd name="connsiteY3550" fmla="*/ 4129097 h 5645489"/>
              <a:gd name="connsiteX3551" fmla="*/ 3667801 w 7718765"/>
              <a:gd name="connsiteY3551" fmla="*/ 4115380 h 5645489"/>
              <a:gd name="connsiteX3552" fmla="*/ 3659298 w 7718765"/>
              <a:gd name="connsiteY3552" fmla="*/ 4109906 h 5645489"/>
              <a:gd name="connsiteX3553" fmla="*/ 3645144 w 7718765"/>
              <a:gd name="connsiteY3553" fmla="*/ 4107170 h 5645489"/>
              <a:gd name="connsiteX3554" fmla="*/ 3633840 w 7718765"/>
              <a:gd name="connsiteY3554" fmla="*/ 4096188 h 5645489"/>
              <a:gd name="connsiteX3555" fmla="*/ 3628188 w 7718765"/>
              <a:gd name="connsiteY3555" fmla="*/ 4093452 h 5645489"/>
              <a:gd name="connsiteX3556" fmla="*/ 3631038 w 7718765"/>
              <a:gd name="connsiteY3556" fmla="*/ 4093452 h 5645489"/>
              <a:gd name="connsiteX3557" fmla="*/ 3633840 w 7718765"/>
              <a:gd name="connsiteY3557" fmla="*/ 4093452 h 5645489"/>
              <a:gd name="connsiteX3558" fmla="*/ 3636691 w 7718765"/>
              <a:gd name="connsiteY3558" fmla="*/ 4093452 h 5645489"/>
              <a:gd name="connsiteX3559" fmla="*/ 3639493 w 7718765"/>
              <a:gd name="connsiteY3559" fmla="*/ 4093452 h 5645489"/>
              <a:gd name="connsiteX3560" fmla="*/ 3645144 w 7718765"/>
              <a:gd name="connsiteY3560" fmla="*/ 4093452 h 5645489"/>
              <a:gd name="connsiteX3561" fmla="*/ 3664950 w 7718765"/>
              <a:gd name="connsiteY3561" fmla="*/ 4093452 h 5645489"/>
              <a:gd name="connsiteX3562" fmla="*/ 3670603 w 7718765"/>
              <a:gd name="connsiteY3562" fmla="*/ 4093452 h 5645489"/>
              <a:gd name="connsiteX3563" fmla="*/ 3687559 w 7718765"/>
              <a:gd name="connsiteY3563" fmla="*/ 4087944 h 5645489"/>
              <a:gd name="connsiteX3564" fmla="*/ 3691103 w 7718765"/>
              <a:gd name="connsiteY3564" fmla="*/ 4083155 h 5645489"/>
              <a:gd name="connsiteX3565" fmla="*/ 3232106 w 7718765"/>
              <a:gd name="connsiteY3565" fmla="*/ 4079446 h 5645489"/>
              <a:gd name="connsiteX3566" fmla="*/ 3233353 w 7718765"/>
              <a:gd name="connsiteY3566" fmla="*/ 4080654 h 5645489"/>
              <a:gd name="connsiteX3567" fmla="*/ 3232420 w 7718765"/>
              <a:gd name="connsiteY3567" fmla="*/ 4079446 h 5645489"/>
              <a:gd name="connsiteX3568" fmla="*/ 6660234 w 7718765"/>
              <a:gd name="connsiteY3568" fmla="*/ 4076721 h 5645489"/>
              <a:gd name="connsiteX3569" fmla="*/ 6660234 w 7718765"/>
              <a:gd name="connsiteY3569" fmla="*/ 4078899 h 5645489"/>
              <a:gd name="connsiteX3570" fmla="*/ 6660845 w 7718765"/>
              <a:gd name="connsiteY3570" fmla="*/ 4076784 h 5645489"/>
              <a:gd name="connsiteX3571" fmla="*/ 6683470 w 7718765"/>
              <a:gd name="connsiteY3571" fmla="*/ 4079533 h 5645489"/>
              <a:gd name="connsiteX3572" fmla="*/ 6702212 w 7718765"/>
              <a:gd name="connsiteY3572" fmla="*/ 4084330 h 5645489"/>
              <a:gd name="connsiteX3573" fmla="*/ 6709227 w 7718765"/>
              <a:gd name="connsiteY3573" fmla="*/ 4087596 h 5645489"/>
              <a:gd name="connsiteX3574" fmla="*/ 6701943 w 7718765"/>
              <a:gd name="connsiteY3574" fmla="*/ 4084188 h 5645489"/>
              <a:gd name="connsiteX3575" fmla="*/ 6683247 w 7718765"/>
              <a:gd name="connsiteY3575" fmla="*/ 4079376 h 5645489"/>
              <a:gd name="connsiteX3576" fmla="*/ 6660580 w 7718765"/>
              <a:gd name="connsiteY3576" fmla="*/ 4076721 h 5645489"/>
              <a:gd name="connsiteX3577" fmla="*/ 2592397 w 7718765"/>
              <a:gd name="connsiteY3577" fmla="*/ 4076369 h 5645489"/>
              <a:gd name="connsiteX3578" fmla="*/ 2589790 w 7718765"/>
              <a:gd name="connsiteY3578" fmla="*/ 4078908 h 5645489"/>
              <a:gd name="connsiteX3579" fmla="*/ 2589902 w 7718765"/>
              <a:gd name="connsiteY3579" fmla="*/ 4079127 h 5645489"/>
              <a:gd name="connsiteX3580" fmla="*/ 2592503 w 7718765"/>
              <a:gd name="connsiteY3580" fmla="*/ 4076576 h 5645489"/>
              <a:gd name="connsiteX3581" fmla="*/ 3698433 w 7718765"/>
              <a:gd name="connsiteY3581" fmla="*/ 4073608 h 5645489"/>
              <a:gd name="connsiteX3582" fmla="*/ 3689942 w 7718765"/>
              <a:gd name="connsiteY3582" fmla="*/ 4081841 h 5645489"/>
              <a:gd name="connsiteX3583" fmla="*/ 3690500 w 7718765"/>
              <a:gd name="connsiteY3583" fmla="*/ 4082382 h 5645489"/>
              <a:gd name="connsiteX3584" fmla="*/ 3691115 w 7718765"/>
              <a:gd name="connsiteY3584" fmla="*/ 4081782 h 5645489"/>
              <a:gd name="connsiteX3585" fmla="*/ 3696060 w 7718765"/>
              <a:gd name="connsiteY3585" fmla="*/ 4076963 h 5645489"/>
              <a:gd name="connsiteX3586" fmla="*/ 3701470 w 7718765"/>
              <a:gd name="connsiteY3586" fmla="*/ 4074344 h 5645489"/>
              <a:gd name="connsiteX3587" fmla="*/ 3699848 w 7718765"/>
              <a:gd name="connsiteY3587" fmla="*/ 4073951 h 5645489"/>
              <a:gd name="connsiteX3588" fmla="*/ 3698433 w 7718765"/>
              <a:gd name="connsiteY3588" fmla="*/ 4073608 h 5645489"/>
              <a:gd name="connsiteX3589" fmla="*/ 2165214 w 7718765"/>
              <a:gd name="connsiteY3589" fmla="*/ 4071239 h 5645489"/>
              <a:gd name="connsiteX3590" fmla="*/ 2165121 w 7718765"/>
              <a:gd name="connsiteY3590" fmla="*/ 4071328 h 5645489"/>
              <a:gd name="connsiteX3591" fmla="*/ 2165121 w 7718765"/>
              <a:gd name="connsiteY3591" fmla="*/ 4074063 h 5645489"/>
              <a:gd name="connsiteX3592" fmla="*/ 2165121 w 7718765"/>
              <a:gd name="connsiteY3592" fmla="*/ 4076798 h 5645489"/>
              <a:gd name="connsiteX3593" fmla="*/ 2165121 w 7718765"/>
              <a:gd name="connsiteY3593" fmla="*/ 4079089 h 5645489"/>
              <a:gd name="connsiteX3594" fmla="*/ 2165214 w 7718765"/>
              <a:gd name="connsiteY3594" fmla="*/ 4078908 h 5645489"/>
              <a:gd name="connsiteX3595" fmla="*/ 2165214 w 7718765"/>
              <a:gd name="connsiteY3595" fmla="*/ 4076169 h 5645489"/>
              <a:gd name="connsiteX3596" fmla="*/ 2165214 w 7718765"/>
              <a:gd name="connsiteY3596" fmla="*/ 4073430 h 5645489"/>
              <a:gd name="connsiteX3597" fmla="*/ 2779101 w 7718765"/>
              <a:gd name="connsiteY3597" fmla="*/ 4068041 h 5645489"/>
              <a:gd name="connsiteX3598" fmla="*/ 2779101 w 7718765"/>
              <a:gd name="connsiteY3598" fmla="*/ 4068382 h 5645489"/>
              <a:gd name="connsiteX3599" fmla="*/ 2787603 w 7718765"/>
              <a:gd name="connsiteY3599" fmla="*/ 4076576 h 5645489"/>
              <a:gd name="connsiteX3600" fmla="*/ 2793271 w 7718765"/>
              <a:gd name="connsiteY3600" fmla="*/ 4084841 h 5645489"/>
              <a:gd name="connsiteX3601" fmla="*/ 2818714 w 7718765"/>
              <a:gd name="connsiteY3601" fmla="*/ 4087549 h 5645489"/>
              <a:gd name="connsiteX3602" fmla="*/ 2835653 w 7718765"/>
              <a:gd name="connsiteY3602" fmla="*/ 4087549 h 5645489"/>
              <a:gd name="connsiteX3603" fmla="*/ 2863930 w 7718765"/>
              <a:gd name="connsiteY3603" fmla="*/ 4095813 h 5645489"/>
              <a:gd name="connsiteX3604" fmla="*/ 2897874 w 7718765"/>
              <a:gd name="connsiteY3604" fmla="*/ 4101300 h 5645489"/>
              <a:gd name="connsiteX3605" fmla="*/ 2920483 w 7718765"/>
              <a:gd name="connsiteY3605" fmla="*/ 4104007 h 5645489"/>
              <a:gd name="connsiteX3606" fmla="*/ 2922253 w 7718765"/>
              <a:gd name="connsiteY3606" fmla="*/ 4103669 h 5645489"/>
              <a:gd name="connsiteX3607" fmla="*/ 2928237 w 7718765"/>
              <a:gd name="connsiteY3607" fmla="*/ 4102525 h 5645489"/>
              <a:gd name="connsiteX3608" fmla="*/ 2922833 w 7718765"/>
              <a:gd name="connsiteY3608" fmla="*/ 4103273 h 5645489"/>
              <a:gd name="connsiteX3609" fmla="*/ 2920360 w 7718765"/>
              <a:gd name="connsiteY3609" fmla="*/ 4103614 h 5645489"/>
              <a:gd name="connsiteX3610" fmla="*/ 2897730 w 7718765"/>
              <a:gd name="connsiteY3610" fmla="*/ 4100879 h 5645489"/>
              <a:gd name="connsiteX3611" fmla="*/ 2863822 w 7718765"/>
              <a:gd name="connsiteY3611" fmla="*/ 4095390 h 5645489"/>
              <a:gd name="connsiteX3612" fmla="*/ 2835571 w 7718765"/>
              <a:gd name="connsiteY3612" fmla="*/ 4087183 h 5645489"/>
              <a:gd name="connsiteX3613" fmla="*/ 2818598 w 7718765"/>
              <a:gd name="connsiteY3613" fmla="*/ 4087183 h 5645489"/>
              <a:gd name="connsiteX3614" fmla="*/ 2793195 w 7718765"/>
              <a:gd name="connsiteY3614" fmla="*/ 4084448 h 5645489"/>
              <a:gd name="connsiteX3615" fmla="*/ 2787538 w 7718765"/>
              <a:gd name="connsiteY3615" fmla="*/ 4076242 h 5645489"/>
              <a:gd name="connsiteX3616" fmla="*/ 2783303 w 7718765"/>
              <a:gd name="connsiteY3616" fmla="*/ 4071097 h 5645489"/>
              <a:gd name="connsiteX3617" fmla="*/ 2595366 w 7718765"/>
              <a:gd name="connsiteY3617" fmla="*/ 4068018 h 5645489"/>
              <a:gd name="connsiteX3618" fmla="*/ 2594990 w 7718765"/>
              <a:gd name="connsiteY3618" fmla="*/ 4068382 h 5645489"/>
              <a:gd name="connsiteX3619" fmla="*/ 2595337 w 7718765"/>
              <a:gd name="connsiteY3619" fmla="*/ 4068382 h 5645489"/>
              <a:gd name="connsiteX3620" fmla="*/ 2597631 w 7718765"/>
              <a:gd name="connsiteY3620" fmla="*/ 4068382 h 5645489"/>
              <a:gd name="connsiteX3621" fmla="*/ 2597487 w 7718765"/>
              <a:gd name="connsiteY3621" fmla="*/ 4068359 h 5645489"/>
              <a:gd name="connsiteX3622" fmla="*/ 2595366 w 7718765"/>
              <a:gd name="connsiteY3622" fmla="*/ 4068018 h 5645489"/>
              <a:gd name="connsiteX3623" fmla="*/ 2592561 w 7718765"/>
              <a:gd name="connsiteY3623" fmla="*/ 4067991 h 5645489"/>
              <a:gd name="connsiteX3624" fmla="*/ 2589790 w 7718765"/>
              <a:gd name="connsiteY3624" fmla="*/ 4070691 h 5645489"/>
              <a:gd name="connsiteX3625" fmla="*/ 2589888 w 7718765"/>
              <a:gd name="connsiteY3625" fmla="*/ 4070881 h 5645489"/>
              <a:gd name="connsiteX3626" fmla="*/ 2592503 w 7718765"/>
              <a:gd name="connsiteY3626" fmla="*/ 4068382 h 5645489"/>
              <a:gd name="connsiteX3627" fmla="*/ 2592555 w 7718765"/>
              <a:gd name="connsiteY3627" fmla="*/ 4068382 h 5645489"/>
              <a:gd name="connsiteX3628" fmla="*/ 2592555 w 7718765"/>
              <a:gd name="connsiteY3628" fmla="*/ 4068018 h 5645489"/>
              <a:gd name="connsiteX3629" fmla="*/ 6649277 w 7718765"/>
              <a:gd name="connsiteY3629" fmla="*/ 4067004 h 5645489"/>
              <a:gd name="connsiteX3630" fmla="*/ 6654560 w 7718765"/>
              <a:gd name="connsiteY3630" fmla="*/ 4068336 h 5645489"/>
              <a:gd name="connsiteX3631" fmla="*/ 6655295 w 7718765"/>
              <a:gd name="connsiteY3631" fmla="*/ 4069400 h 5645489"/>
              <a:gd name="connsiteX3632" fmla="*/ 6654963 w 7718765"/>
              <a:gd name="connsiteY3632" fmla="*/ 4068377 h 5645489"/>
              <a:gd name="connsiteX3633" fmla="*/ 6706610 w 7718765"/>
              <a:gd name="connsiteY3633" fmla="*/ 4065731 h 5645489"/>
              <a:gd name="connsiteX3634" fmla="*/ 6720057 w 7718765"/>
              <a:gd name="connsiteY3634" fmla="*/ 4076721 h 5645489"/>
              <a:gd name="connsiteX3635" fmla="*/ 6714246 w 7718765"/>
              <a:gd name="connsiteY3635" fmla="*/ 4084876 h 5645489"/>
              <a:gd name="connsiteX3636" fmla="*/ 6709839 w 7718765"/>
              <a:gd name="connsiteY3636" fmla="*/ 4087881 h 5645489"/>
              <a:gd name="connsiteX3637" fmla="*/ 6710124 w 7718765"/>
              <a:gd name="connsiteY3637" fmla="*/ 4088014 h 5645489"/>
              <a:gd name="connsiteX3638" fmla="*/ 6714601 w 7718765"/>
              <a:gd name="connsiteY3638" fmla="*/ 4085003 h 5645489"/>
              <a:gd name="connsiteX3639" fmla="*/ 6720247 w 7718765"/>
              <a:gd name="connsiteY3639" fmla="*/ 4076784 h 5645489"/>
              <a:gd name="connsiteX3640" fmla="*/ 6706805 w 7718765"/>
              <a:gd name="connsiteY3640" fmla="*/ 4065788 h 5645489"/>
              <a:gd name="connsiteX3641" fmla="*/ 6619303 w 7718765"/>
              <a:gd name="connsiteY3641" fmla="*/ 4060583 h 5645489"/>
              <a:gd name="connsiteX3642" fmla="*/ 6626307 w 7718765"/>
              <a:gd name="connsiteY3642" fmla="*/ 4062846 h 5645489"/>
              <a:gd name="connsiteX3643" fmla="*/ 6627719 w 7718765"/>
              <a:gd name="connsiteY3643" fmla="*/ 4063189 h 5645489"/>
              <a:gd name="connsiteX3644" fmla="*/ 6632159 w 7718765"/>
              <a:gd name="connsiteY3644" fmla="*/ 4064267 h 5645489"/>
              <a:gd name="connsiteX3645" fmla="*/ 6628081 w 7718765"/>
              <a:gd name="connsiteY3645" fmla="*/ 4063235 h 5645489"/>
              <a:gd name="connsiteX3646" fmla="*/ 6626677 w 7718765"/>
              <a:gd name="connsiteY3646" fmla="*/ 4062879 h 5645489"/>
              <a:gd name="connsiteX3647" fmla="*/ 2165214 w 7718765"/>
              <a:gd name="connsiteY3647" fmla="*/ 4054807 h 5645489"/>
              <a:gd name="connsiteX3648" fmla="*/ 2165121 w 7718765"/>
              <a:gd name="connsiteY3648" fmla="*/ 4054851 h 5645489"/>
              <a:gd name="connsiteX3649" fmla="*/ 2165121 w 7718765"/>
              <a:gd name="connsiteY3649" fmla="*/ 4057586 h 5645489"/>
              <a:gd name="connsiteX3650" fmla="*/ 2167979 w 7718765"/>
              <a:gd name="connsiteY3650" fmla="*/ 4063055 h 5645489"/>
              <a:gd name="connsiteX3651" fmla="*/ 2167979 w 7718765"/>
              <a:gd name="connsiteY3651" fmla="*/ 4063748 h 5645489"/>
              <a:gd name="connsiteX3652" fmla="*/ 2167979 w 7718765"/>
              <a:gd name="connsiteY3652" fmla="*/ 4068018 h 5645489"/>
              <a:gd name="connsiteX3653" fmla="*/ 2168047 w 7718765"/>
              <a:gd name="connsiteY3653" fmla="*/ 4067952 h 5645489"/>
              <a:gd name="connsiteX3654" fmla="*/ 2168047 w 7718765"/>
              <a:gd name="connsiteY3654" fmla="*/ 4062461 h 5645489"/>
              <a:gd name="connsiteX3655" fmla="*/ 2165214 w 7718765"/>
              <a:gd name="connsiteY3655" fmla="*/ 4056983 h 5645489"/>
              <a:gd name="connsiteX3656" fmla="*/ 3216143 w 7718765"/>
              <a:gd name="connsiteY3656" fmla="*/ 4052896 h 5645489"/>
              <a:gd name="connsiteX3657" fmla="*/ 3216714 w 7718765"/>
              <a:gd name="connsiteY3657" fmla="*/ 4054015 h 5645489"/>
              <a:gd name="connsiteX3658" fmla="*/ 3217065 w 7718765"/>
              <a:gd name="connsiteY3658" fmla="*/ 4054701 h 5645489"/>
              <a:gd name="connsiteX3659" fmla="*/ 3217065 w 7718765"/>
              <a:gd name="connsiteY3659" fmla="*/ 4060191 h 5645489"/>
              <a:gd name="connsiteX3660" fmla="*/ 3220976 w 7718765"/>
              <a:gd name="connsiteY3660" fmla="*/ 4064637 h 5645489"/>
              <a:gd name="connsiteX3661" fmla="*/ 3218184 w 7718765"/>
              <a:gd name="connsiteY3661" fmla="*/ 4061024 h 5645489"/>
              <a:gd name="connsiteX3662" fmla="*/ 3217288 w 7718765"/>
              <a:gd name="connsiteY3662" fmla="*/ 4059866 h 5645489"/>
              <a:gd name="connsiteX3663" fmla="*/ 3217288 w 7718765"/>
              <a:gd name="connsiteY3663" fmla="*/ 4054377 h 5645489"/>
              <a:gd name="connsiteX3664" fmla="*/ 6609371 w 7718765"/>
              <a:gd name="connsiteY3664" fmla="*/ 4046405 h 5645489"/>
              <a:gd name="connsiteX3665" fmla="*/ 6610419 w 7718765"/>
              <a:gd name="connsiteY3665" fmla="*/ 4048105 h 5645489"/>
              <a:gd name="connsiteX3666" fmla="*/ 6617815 w 7718765"/>
              <a:gd name="connsiteY3666" fmla="*/ 4060102 h 5645489"/>
              <a:gd name="connsiteX3667" fmla="*/ 6618142 w 7718765"/>
              <a:gd name="connsiteY3667" fmla="*/ 4060207 h 5645489"/>
              <a:gd name="connsiteX3668" fmla="*/ 6610694 w 7718765"/>
              <a:gd name="connsiteY3668" fmla="*/ 4048277 h 5645489"/>
              <a:gd name="connsiteX3669" fmla="*/ 6609629 w 7718765"/>
              <a:gd name="connsiteY3669" fmla="*/ 4046571 h 5645489"/>
              <a:gd name="connsiteX3670" fmla="*/ 2533162 w 7718765"/>
              <a:gd name="connsiteY3670" fmla="*/ 4046073 h 5645489"/>
              <a:gd name="connsiteX3671" fmla="*/ 2533162 w 7718765"/>
              <a:gd name="connsiteY3671" fmla="*/ 4046699 h 5645489"/>
              <a:gd name="connsiteX3672" fmla="*/ 2533162 w 7718765"/>
              <a:gd name="connsiteY3672" fmla="*/ 4051505 h 5645489"/>
              <a:gd name="connsiteX3673" fmla="*/ 2533206 w 7718765"/>
              <a:gd name="connsiteY3673" fmla="*/ 4051547 h 5645489"/>
              <a:gd name="connsiteX3674" fmla="*/ 2533206 w 7718765"/>
              <a:gd name="connsiteY3674" fmla="*/ 4046802 h 5645489"/>
              <a:gd name="connsiteX3675" fmla="*/ 2533206 w 7718765"/>
              <a:gd name="connsiteY3675" fmla="*/ 4046117 h 5645489"/>
              <a:gd name="connsiteX3676" fmla="*/ 2581289 w 7718765"/>
              <a:gd name="connsiteY3676" fmla="*/ 4043357 h 5645489"/>
              <a:gd name="connsiteX3677" fmla="*/ 2581240 w 7718765"/>
              <a:gd name="connsiteY3677" fmla="*/ 4043381 h 5645489"/>
              <a:gd name="connsiteX3678" fmla="*/ 2581240 w 7718765"/>
              <a:gd name="connsiteY3678" fmla="*/ 4046117 h 5645489"/>
              <a:gd name="connsiteX3679" fmla="*/ 2581240 w 7718765"/>
              <a:gd name="connsiteY3679" fmla="*/ 4048775 h 5645489"/>
              <a:gd name="connsiteX3680" fmla="*/ 2581289 w 7718765"/>
              <a:gd name="connsiteY3680" fmla="*/ 4048751 h 5645489"/>
              <a:gd name="connsiteX3681" fmla="*/ 2581289 w 7718765"/>
              <a:gd name="connsiteY3681" fmla="*/ 4046012 h 5645489"/>
              <a:gd name="connsiteX3682" fmla="*/ 3208600 w 7718765"/>
              <a:gd name="connsiteY3682" fmla="*/ 4042633 h 5645489"/>
              <a:gd name="connsiteX3683" fmla="*/ 3208600 w 7718765"/>
              <a:gd name="connsiteY3683" fmla="*/ 4043702 h 5645489"/>
              <a:gd name="connsiteX3684" fmla="*/ 3210330 w 7718765"/>
              <a:gd name="connsiteY3684" fmla="*/ 4045381 h 5645489"/>
              <a:gd name="connsiteX3685" fmla="*/ 3209859 w 7718765"/>
              <a:gd name="connsiteY3685" fmla="*/ 4044773 h 5645489"/>
              <a:gd name="connsiteX3686" fmla="*/ 3208798 w 7718765"/>
              <a:gd name="connsiteY3686" fmla="*/ 4043401 h 5645489"/>
              <a:gd name="connsiteX3687" fmla="*/ 2767865 w 7718765"/>
              <a:gd name="connsiteY3687" fmla="*/ 4038123 h 5645489"/>
              <a:gd name="connsiteX3688" fmla="*/ 2767829 w 7718765"/>
              <a:gd name="connsiteY3688" fmla="*/ 4038174 h 5645489"/>
              <a:gd name="connsiteX3689" fmla="*/ 2773497 w 7718765"/>
              <a:gd name="connsiteY3689" fmla="*/ 4049146 h 5645489"/>
              <a:gd name="connsiteX3690" fmla="*/ 2774198 w 7718765"/>
              <a:gd name="connsiteY3690" fmla="*/ 4050865 h 5645489"/>
              <a:gd name="connsiteX3691" fmla="*/ 2779069 w 7718765"/>
              <a:gd name="connsiteY3691" fmla="*/ 4062819 h 5645489"/>
              <a:gd name="connsiteX3692" fmla="*/ 2779069 w 7718765"/>
              <a:gd name="connsiteY3692" fmla="*/ 4062547 h 5645489"/>
              <a:gd name="connsiteX3693" fmla="*/ 2773412 w 7718765"/>
              <a:gd name="connsiteY3693" fmla="*/ 4048852 h 5645489"/>
              <a:gd name="connsiteX3694" fmla="*/ 2768461 w 7718765"/>
              <a:gd name="connsiteY3694" fmla="*/ 4039278 h 5645489"/>
              <a:gd name="connsiteX3695" fmla="*/ 2193528 w 7718765"/>
              <a:gd name="connsiteY3695" fmla="*/ 4032861 h 5645489"/>
              <a:gd name="connsiteX3696" fmla="*/ 2193439 w 7718765"/>
              <a:gd name="connsiteY3696" fmla="*/ 4032904 h 5645489"/>
              <a:gd name="connsiteX3697" fmla="*/ 2193439 w 7718765"/>
              <a:gd name="connsiteY3697" fmla="*/ 4033587 h 5645489"/>
              <a:gd name="connsiteX3698" fmla="*/ 2193439 w 7718765"/>
              <a:gd name="connsiteY3698" fmla="*/ 4037881 h 5645489"/>
              <a:gd name="connsiteX3699" fmla="*/ 2193528 w 7718765"/>
              <a:gd name="connsiteY3699" fmla="*/ 4037795 h 5645489"/>
              <a:gd name="connsiteX3700" fmla="*/ 2193528 w 7718765"/>
              <a:gd name="connsiteY3700" fmla="*/ 4037109 h 5645489"/>
              <a:gd name="connsiteX3701" fmla="*/ 2199195 w 7718765"/>
              <a:gd name="connsiteY3701" fmla="*/ 4027261 h 5645489"/>
              <a:gd name="connsiteX3702" fmla="*/ 2199088 w 7718765"/>
              <a:gd name="connsiteY3702" fmla="*/ 4027366 h 5645489"/>
              <a:gd name="connsiteX3703" fmla="*/ 2199088 w 7718765"/>
              <a:gd name="connsiteY3703" fmla="*/ 4029616 h 5645489"/>
              <a:gd name="connsiteX3704" fmla="*/ 2199195 w 7718765"/>
              <a:gd name="connsiteY3704" fmla="*/ 4029565 h 5645489"/>
              <a:gd name="connsiteX3705" fmla="*/ 2767754 w 7718765"/>
              <a:gd name="connsiteY3705" fmla="*/ 4026969 h 5645489"/>
              <a:gd name="connsiteX3706" fmla="*/ 2750781 w 7718765"/>
              <a:gd name="connsiteY3706" fmla="*/ 4029704 h 5645489"/>
              <a:gd name="connsiteX3707" fmla="*/ 2730999 w 7718765"/>
              <a:gd name="connsiteY3707" fmla="*/ 4035175 h 5645489"/>
              <a:gd name="connsiteX3708" fmla="*/ 2725379 w 7718765"/>
              <a:gd name="connsiteY3708" fmla="*/ 4037911 h 5645489"/>
              <a:gd name="connsiteX3709" fmla="*/ 2702748 w 7718765"/>
              <a:gd name="connsiteY3709" fmla="*/ 4037911 h 5645489"/>
              <a:gd name="connsiteX3710" fmla="*/ 2680155 w 7718765"/>
              <a:gd name="connsiteY3710" fmla="*/ 4040646 h 5645489"/>
              <a:gd name="connsiteX3711" fmla="*/ 2671686 w 7718765"/>
              <a:gd name="connsiteY3711" fmla="*/ 4046117 h 5645489"/>
              <a:gd name="connsiteX3712" fmla="*/ 2654714 w 7718765"/>
              <a:gd name="connsiteY3712" fmla="*/ 4054341 h 5645489"/>
              <a:gd name="connsiteX3713" fmla="*/ 2654714 w 7718765"/>
              <a:gd name="connsiteY3713" fmla="*/ 4065282 h 5645489"/>
              <a:gd name="connsiteX3714" fmla="*/ 2646247 w 7718765"/>
              <a:gd name="connsiteY3714" fmla="*/ 4076242 h 5645489"/>
              <a:gd name="connsiteX3715" fmla="*/ 2632121 w 7718765"/>
              <a:gd name="connsiteY3715" fmla="*/ 4076242 h 5645489"/>
              <a:gd name="connsiteX3716" fmla="*/ 2617995 w 7718765"/>
              <a:gd name="connsiteY3716" fmla="*/ 4065282 h 5645489"/>
              <a:gd name="connsiteX3717" fmla="*/ 2612338 w 7718765"/>
              <a:gd name="connsiteY3717" fmla="*/ 4070753 h 5645489"/>
              <a:gd name="connsiteX3718" fmla="*/ 2601000 w 7718765"/>
              <a:gd name="connsiteY3718" fmla="*/ 4068925 h 5645489"/>
              <a:gd name="connsiteX3719" fmla="*/ 2612277 w 7718765"/>
              <a:gd name="connsiteY3719" fmla="*/ 4071090 h 5645489"/>
              <a:gd name="connsiteX3720" fmla="*/ 2617946 w 7718765"/>
              <a:gd name="connsiteY3720" fmla="*/ 4065604 h 5645489"/>
              <a:gd name="connsiteX3721" fmla="*/ 2632051 w 7718765"/>
              <a:gd name="connsiteY3721" fmla="*/ 4076576 h 5645489"/>
              <a:gd name="connsiteX3722" fmla="*/ 2646221 w 7718765"/>
              <a:gd name="connsiteY3722" fmla="*/ 4076576 h 5645489"/>
              <a:gd name="connsiteX3723" fmla="*/ 2654724 w 7718765"/>
              <a:gd name="connsiteY3723" fmla="*/ 4065604 h 5645489"/>
              <a:gd name="connsiteX3724" fmla="*/ 2654724 w 7718765"/>
              <a:gd name="connsiteY3724" fmla="*/ 4054633 h 5645489"/>
              <a:gd name="connsiteX3725" fmla="*/ 2671664 w 7718765"/>
              <a:gd name="connsiteY3725" fmla="*/ 4046439 h 5645489"/>
              <a:gd name="connsiteX3726" fmla="*/ 2680167 w 7718765"/>
              <a:gd name="connsiteY3726" fmla="*/ 4040953 h 5645489"/>
              <a:gd name="connsiteX3727" fmla="*/ 2702774 w 7718765"/>
              <a:gd name="connsiteY3727" fmla="*/ 4038174 h 5645489"/>
              <a:gd name="connsiteX3728" fmla="*/ 2725382 w 7718765"/>
              <a:gd name="connsiteY3728" fmla="*/ 4038174 h 5645489"/>
              <a:gd name="connsiteX3729" fmla="*/ 2731051 w 7718765"/>
              <a:gd name="connsiteY3729" fmla="*/ 4035467 h 5645489"/>
              <a:gd name="connsiteX3730" fmla="*/ 2750825 w 7718765"/>
              <a:gd name="connsiteY3730" fmla="*/ 4029981 h 5645489"/>
              <a:gd name="connsiteX3731" fmla="*/ 2767829 w 7718765"/>
              <a:gd name="connsiteY3731" fmla="*/ 4027203 h 5645489"/>
              <a:gd name="connsiteX3732" fmla="*/ 2773290 w 7718765"/>
              <a:gd name="connsiteY3732" fmla="*/ 4029880 h 5645489"/>
              <a:gd name="connsiteX3733" fmla="*/ 2773412 w 7718765"/>
              <a:gd name="connsiteY3733" fmla="*/ 4029704 h 5645489"/>
              <a:gd name="connsiteX3734" fmla="*/ 2767754 w 7718765"/>
              <a:gd name="connsiteY3734" fmla="*/ 4026969 h 5645489"/>
              <a:gd name="connsiteX3735" fmla="*/ 6759241 w 7718765"/>
              <a:gd name="connsiteY3735" fmla="*/ 4011515 h 5645489"/>
              <a:gd name="connsiteX3736" fmla="*/ 6753961 w 7718765"/>
              <a:gd name="connsiteY3736" fmla="*/ 4013576 h 5645489"/>
              <a:gd name="connsiteX3737" fmla="*/ 6746889 w 7718765"/>
              <a:gd name="connsiteY3737" fmla="*/ 4014572 h 5645489"/>
              <a:gd name="connsiteX3738" fmla="*/ 6740037 w 7718765"/>
              <a:gd name="connsiteY3738" fmla="*/ 4013608 h 5645489"/>
              <a:gd name="connsiteX3739" fmla="*/ 6740049 w 7718765"/>
              <a:gd name="connsiteY3739" fmla="*/ 4013642 h 5645489"/>
              <a:gd name="connsiteX3740" fmla="*/ 6754167 w 7718765"/>
              <a:gd name="connsiteY3740" fmla="*/ 4013642 h 5645489"/>
              <a:gd name="connsiteX3741" fmla="*/ 6759391 w 7718765"/>
              <a:gd name="connsiteY3741" fmla="*/ 4011610 h 5645489"/>
              <a:gd name="connsiteX3742" fmla="*/ 3197464 w 7718765"/>
              <a:gd name="connsiteY3742" fmla="*/ 4010481 h 5645489"/>
              <a:gd name="connsiteX3743" fmla="*/ 3197284 w 7718765"/>
              <a:gd name="connsiteY3743" fmla="*/ 4010538 h 5645489"/>
              <a:gd name="connsiteX3744" fmla="*/ 3188780 w 7718765"/>
              <a:gd name="connsiteY3744" fmla="*/ 4029704 h 5645489"/>
              <a:gd name="connsiteX3745" fmla="*/ 3174654 w 7718765"/>
              <a:gd name="connsiteY3745" fmla="*/ 4037911 h 5645489"/>
              <a:gd name="connsiteX3746" fmla="*/ 3171844 w 7718765"/>
              <a:gd name="connsiteY3746" fmla="*/ 4048852 h 5645489"/>
              <a:gd name="connsiteX3747" fmla="*/ 3174654 w 7718765"/>
              <a:gd name="connsiteY3747" fmla="*/ 4065282 h 5645489"/>
              <a:gd name="connsiteX3748" fmla="*/ 3157718 w 7718765"/>
              <a:gd name="connsiteY3748" fmla="*/ 4054341 h 5645489"/>
              <a:gd name="connsiteX3749" fmla="*/ 3143593 w 7718765"/>
              <a:gd name="connsiteY3749" fmla="*/ 4059812 h 5645489"/>
              <a:gd name="connsiteX3750" fmla="*/ 3135089 w 7718765"/>
              <a:gd name="connsiteY3750" fmla="*/ 4062547 h 5645489"/>
              <a:gd name="connsiteX3751" fmla="*/ 3118153 w 7718765"/>
              <a:gd name="connsiteY3751" fmla="*/ 4073489 h 5645489"/>
              <a:gd name="connsiteX3752" fmla="*/ 3104027 w 7718765"/>
              <a:gd name="connsiteY3752" fmla="*/ 4068018 h 5645489"/>
              <a:gd name="connsiteX3753" fmla="*/ 3084244 w 7718765"/>
              <a:gd name="connsiteY3753" fmla="*/ 4073489 h 5645489"/>
              <a:gd name="connsiteX3754" fmla="*/ 3067272 w 7718765"/>
              <a:gd name="connsiteY3754" fmla="*/ 4073489 h 5645489"/>
              <a:gd name="connsiteX3755" fmla="*/ 3058803 w 7718765"/>
              <a:gd name="connsiteY3755" fmla="*/ 4078977 h 5645489"/>
              <a:gd name="connsiteX3756" fmla="*/ 3053146 w 7718765"/>
              <a:gd name="connsiteY3756" fmla="*/ 4089919 h 5645489"/>
              <a:gd name="connsiteX3757" fmla="*/ 3050336 w 7718765"/>
              <a:gd name="connsiteY3757" fmla="*/ 4095390 h 5645489"/>
              <a:gd name="connsiteX3758" fmla="*/ 3039021 w 7718765"/>
              <a:gd name="connsiteY3758" fmla="*/ 4098125 h 5645489"/>
              <a:gd name="connsiteX3759" fmla="*/ 3033363 w 7718765"/>
              <a:gd name="connsiteY3759" fmla="*/ 4106349 h 5645489"/>
              <a:gd name="connsiteX3760" fmla="*/ 3024896 w 7718765"/>
              <a:gd name="connsiteY3760" fmla="*/ 4111820 h 5645489"/>
              <a:gd name="connsiteX3761" fmla="*/ 3019238 w 7718765"/>
              <a:gd name="connsiteY3761" fmla="*/ 4111820 h 5645489"/>
              <a:gd name="connsiteX3762" fmla="*/ 2993798 w 7718765"/>
              <a:gd name="connsiteY3762" fmla="*/ 4111820 h 5645489"/>
              <a:gd name="connsiteX3763" fmla="*/ 2965547 w 7718765"/>
              <a:gd name="connsiteY3763" fmla="*/ 4109085 h 5645489"/>
              <a:gd name="connsiteX3764" fmla="*/ 2940144 w 7718765"/>
              <a:gd name="connsiteY3764" fmla="*/ 4100879 h 5645489"/>
              <a:gd name="connsiteX3765" fmla="*/ 2936126 w 7718765"/>
              <a:gd name="connsiteY3765" fmla="*/ 4101434 h 5645489"/>
              <a:gd name="connsiteX3766" fmla="*/ 2940590 w 7718765"/>
              <a:gd name="connsiteY3766" fmla="*/ 4101434 h 5645489"/>
              <a:gd name="connsiteX3767" fmla="*/ 2965989 w 7718765"/>
              <a:gd name="connsiteY3767" fmla="*/ 4109690 h 5645489"/>
              <a:gd name="connsiteX3768" fmla="*/ 2994198 w 7718765"/>
              <a:gd name="connsiteY3768" fmla="*/ 4112434 h 5645489"/>
              <a:gd name="connsiteX3769" fmla="*/ 3019582 w 7718765"/>
              <a:gd name="connsiteY3769" fmla="*/ 4112434 h 5645489"/>
              <a:gd name="connsiteX3770" fmla="*/ 3025220 w 7718765"/>
              <a:gd name="connsiteY3770" fmla="*/ 4112434 h 5645489"/>
              <a:gd name="connsiteX3771" fmla="*/ 3033686 w 7718765"/>
              <a:gd name="connsiteY3771" fmla="*/ 4106935 h 5645489"/>
              <a:gd name="connsiteX3772" fmla="*/ 3039340 w 7718765"/>
              <a:gd name="connsiteY3772" fmla="*/ 4098690 h 5645489"/>
              <a:gd name="connsiteX3773" fmla="*/ 3050618 w 7718765"/>
              <a:gd name="connsiteY3773" fmla="*/ 4095935 h 5645489"/>
              <a:gd name="connsiteX3774" fmla="*/ 3053445 w 7718765"/>
              <a:gd name="connsiteY3774" fmla="*/ 4090435 h 5645489"/>
              <a:gd name="connsiteX3775" fmla="*/ 3059084 w 7718765"/>
              <a:gd name="connsiteY3775" fmla="*/ 4079446 h 5645489"/>
              <a:gd name="connsiteX3776" fmla="*/ 3067550 w 7718765"/>
              <a:gd name="connsiteY3776" fmla="*/ 4073946 h 5645489"/>
              <a:gd name="connsiteX3777" fmla="*/ 3084467 w 7718765"/>
              <a:gd name="connsiteY3777" fmla="*/ 4073946 h 5645489"/>
              <a:gd name="connsiteX3778" fmla="*/ 3104227 w 7718765"/>
              <a:gd name="connsiteY3778" fmla="*/ 4068446 h 5645489"/>
              <a:gd name="connsiteX3779" fmla="*/ 3118331 w 7718765"/>
              <a:gd name="connsiteY3779" fmla="*/ 4073946 h 5645489"/>
              <a:gd name="connsiteX3780" fmla="*/ 3135248 w 7718765"/>
              <a:gd name="connsiteY3780" fmla="*/ 4062946 h 5645489"/>
              <a:gd name="connsiteX3781" fmla="*/ 3143714 w 7718765"/>
              <a:gd name="connsiteY3781" fmla="*/ 4060191 h 5645489"/>
              <a:gd name="connsiteX3782" fmla="*/ 3157818 w 7718765"/>
              <a:gd name="connsiteY3782" fmla="*/ 4054701 h 5645489"/>
              <a:gd name="connsiteX3783" fmla="*/ 3174751 w 7718765"/>
              <a:gd name="connsiteY3783" fmla="*/ 4065690 h 5645489"/>
              <a:gd name="connsiteX3784" fmla="*/ 3171924 w 7718765"/>
              <a:gd name="connsiteY3784" fmla="*/ 4049202 h 5645489"/>
              <a:gd name="connsiteX3785" fmla="*/ 3174751 w 7718765"/>
              <a:gd name="connsiteY3785" fmla="*/ 4038202 h 5645489"/>
              <a:gd name="connsiteX3786" fmla="*/ 3186045 w 7718765"/>
              <a:gd name="connsiteY3786" fmla="*/ 4032702 h 5645489"/>
              <a:gd name="connsiteX3787" fmla="*/ 3188856 w 7718765"/>
              <a:gd name="connsiteY3787" fmla="*/ 4032702 h 5645489"/>
              <a:gd name="connsiteX3788" fmla="*/ 3200149 w 7718765"/>
              <a:gd name="connsiteY3788" fmla="*/ 4027203 h 5645489"/>
              <a:gd name="connsiteX3789" fmla="*/ 3205788 w 7718765"/>
              <a:gd name="connsiteY3789" fmla="*/ 4032702 h 5645489"/>
              <a:gd name="connsiteX3790" fmla="*/ 3206295 w 7718765"/>
              <a:gd name="connsiteY3790" fmla="*/ 4033694 h 5645489"/>
              <a:gd name="connsiteX3791" fmla="*/ 3205967 w 7718765"/>
              <a:gd name="connsiteY3791" fmla="*/ 4032424 h 5645489"/>
              <a:gd name="connsiteX3792" fmla="*/ 3200307 w 7718765"/>
              <a:gd name="connsiteY3792" fmla="*/ 4026937 h 5645489"/>
              <a:gd name="connsiteX3793" fmla="*/ 3188986 w 7718765"/>
              <a:gd name="connsiteY3793" fmla="*/ 4032424 h 5645489"/>
              <a:gd name="connsiteX3794" fmla="*/ 3188986 w 7718765"/>
              <a:gd name="connsiteY3794" fmla="*/ 4029681 h 5645489"/>
              <a:gd name="connsiteX3795" fmla="*/ 3196415 w 7718765"/>
              <a:gd name="connsiteY3795" fmla="*/ 4012854 h 5645489"/>
              <a:gd name="connsiteX3796" fmla="*/ 4485021 w 7718765"/>
              <a:gd name="connsiteY3796" fmla="*/ 4010386 h 5645489"/>
              <a:gd name="connsiteX3797" fmla="*/ 4485021 w 7718765"/>
              <a:gd name="connsiteY3797" fmla="*/ 4011146 h 5645489"/>
              <a:gd name="connsiteX3798" fmla="*/ 4495494 w 7718765"/>
              <a:gd name="connsiteY3798" fmla="*/ 4017508 h 5645489"/>
              <a:gd name="connsiteX3799" fmla="*/ 4487667 w 7718765"/>
              <a:gd name="connsiteY3799" fmla="*/ 4005346 h 5645489"/>
              <a:gd name="connsiteX3800" fmla="*/ 4487667 w 7718765"/>
              <a:gd name="connsiteY3800" fmla="*/ 4005431 h 5645489"/>
              <a:gd name="connsiteX3801" fmla="*/ 4487667 w 7718765"/>
              <a:gd name="connsiteY3801" fmla="*/ 4010272 h 5645489"/>
              <a:gd name="connsiteX3802" fmla="*/ 4488182 w 7718765"/>
              <a:gd name="connsiteY3802" fmla="*/ 4010272 h 5645489"/>
              <a:gd name="connsiteX3803" fmla="*/ 4488182 w 7718765"/>
              <a:gd name="connsiteY3803" fmla="*/ 4005845 h 5645489"/>
              <a:gd name="connsiteX3804" fmla="*/ 6611467 w 7718765"/>
              <a:gd name="connsiteY3804" fmla="*/ 4000813 h 5645489"/>
              <a:gd name="connsiteX3805" fmla="*/ 6609362 w 7718765"/>
              <a:gd name="connsiteY3805" fmla="*/ 4007990 h 5645489"/>
              <a:gd name="connsiteX3806" fmla="*/ 6603688 w 7718765"/>
              <a:gd name="connsiteY3806" fmla="*/ 4013466 h 5645489"/>
              <a:gd name="connsiteX3807" fmla="*/ 6595235 w 7718765"/>
              <a:gd name="connsiteY3807" fmla="*/ 4024445 h 5645489"/>
              <a:gd name="connsiteX3808" fmla="*/ 6592379 w 7718765"/>
              <a:gd name="connsiteY3808" fmla="*/ 4029936 h 5645489"/>
              <a:gd name="connsiteX3809" fmla="*/ 6600871 w 7718765"/>
              <a:gd name="connsiteY3809" fmla="*/ 4040901 h 5645489"/>
              <a:gd name="connsiteX3810" fmla="*/ 6601073 w 7718765"/>
              <a:gd name="connsiteY3810" fmla="*/ 4041032 h 5645489"/>
              <a:gd name="connsiteX3811" fmla="*/ 6593645 w 7718765"/>
              <a:gd name="connsiteY3811" fmla="*/ 4031448 h 5645489"/>
              <a:gd name="connsiteX3812" fmla="*/ 6592579 w 7718765"/>
              <a:gd name="connsiteY3812" fmla="*/ 4030073 h 5645489"/>
              <a:gd name="connsiteX3813" fmla="*/ 6595485 w 7718765"/>
              <a:gd name="connsiteY3813" fmla="*/ 4024575 h 5645489"/>
              <a:gd name="connsiteX3814" fmla="*/ 6604009 w 7718765"/>
              <a:gd name="connsiteY3814" fmla="*/ 4013576 h 5645489"/>
              <a:gd name="connsiteX3815" fmla="*/ 6609629 w 7718765"/>
              <a:gd name="connsiteY3815" fmla="*/ 4008078 h 5645489"/>
              <a:gd name="connsiteX3816" fmla="*/ 6611735 w 7718765"/>
              <a:gd name="connsiteY3816" fmla="*/ 4000943 h 5645489"/>
              <a:gd name="connsiteX3817" fmla="*/ 4482366 w 7718765"/>
              <a:gd name="connsiteY3817" fmla="*/ 4000352 h 5645489"/>
              <a:gd name="connsiteX3818" fmla="*/ 4484852 w 7718765"/>
              <a:gd name="connsiteY3818" fmla="*/ 4002740 h 5645489"/>
              <a:gd name="connsiteX3819" fmla="*/ 4484852 w 7718765"/>
              <a:gd name="connsiteY3819" fmla="*/ 4002610 h 5645489"/>
              <a:gd name="connsiteX3820" fmla="*/ 4482529 w 7718765"/>
              <a:gd name="connsiteY3820" fmla="*/ 4000352 h 5645489"/>
              <a:gd name="connsiteX3821" fmla="*/ 2227339 w 7718765"/>
              <a:gd name="connsiteY3821" fmla="*/ 3997214 h 5645489"/>
              <a:gd name="connsiteX3822" fmla="*/ 2227339 w 7718765"/>
              <a:gd name="connsiteY3822" fmla="*/ 3999479 h 5645489"/>
              <a:gd name="connsiteX3823" fmla="*/ 2227487 w 7718765"/>
              <a:gd name="connsiteY3823" fmla="*/ 3999408 h 5645489"/>
              <a:gd name="connsiteX3824" fmla="*/ 2227487 w 7718765"/>
              <a:gd name="connsiteY3824" fmla="*/ 3997214 h 5645489"/>
              <a:gd name="connsiteX3825" fmla="*/ 6720139 w 7718765"/>
              <a:gd name="connsiteY3825" fmla="*/ 3997100 h 5645489"/>
              <a:gd name="connsiteX3826" fmla="*/ 6720247 w 7718765"/>
              <a:gd name="connsiteY3826" fmla="*/ 3997176 h 5645489"/>
              <a:gd name="connsiteX3827" fmla="*/ 6731610 w 7718765"/>
              <a:gd name="connsiteY3827" fmla="*/ 4000185 h 5645489"/>
              <a:gd name="connsiteX3828" fmla="*/ 6731609 w 7718765"/>
              <a:gd name="connsiteY3828" fmla="*/ 4000184 h 5645489"/>
              <a:gd name="connsiteX3829" fmla="*/ 6592579 w 7718765"/>
              <a:gd name="connsiteY3829" fmla="*/ 3991580 h 5645489"/>
              <a:gd name="connsiteX3830" fmla="*/ 6592523 w 7718765"/>
              <a:gd name="connsiteY3830" fmla="*/ 3991591 h 5645489"/>
              <a:gd name="connsiteX3831" fmla="*/ 6600619 w 7718765"/>
              <a:gd name="connsiteY3831" fmla="*/ 3995514 h 5645489"/>
              <a:gd name="connsiteX3832" fmla="*/ 4522199 w 7718765"/>
              <a:gd name="connsiteY3832" fmla="*/ 3991020 h 5645489"/>
              <a:gd name="connsiteX3833" fmla="*/ 4522199 w 7718765"/>
              <a:gd name="connsiteY3833" fmla="*/ 3991744 h 5645489"/>
              <a:gd name="connsiteX3834" fmla="*/ 4524433 w 7718765"/>
              <a:gd name="connsiteY3834" fmla="*/ 3991020 h 5645489"/>
              <a:gd name="connsiteX3835" fmla="*/ 2559549 w 7718765"/>
              <a:gd name="connsiteY3835" fmla="*/ 3990885 h 5645489"/>
              <a:gd name="connsiteX3836" fmla="*/ 2558647 w 7718765"/>
              <a:gd name="connsiteY3836" fmla="*/ 3994108 h 5645489"/>
              <a:gd name="connsiteX3837" fmla="*/ 2558647 w 7718765"/>
              <a:gd name="connsiteY3837" fmla="*/ 4002314 h 5645489"/>
              <a:gd name="connsiteX3838" fmla="*/ 2558698 w 7718765"/>
              <a:gd name="connsiteY3838" fmla="*/ 4002335 h 5645489"/>
              <a:gd name="connsiteX3839" fmla="*/ 2558698 w 7718765"/>
              <a:gd name="connsiteY3839" fmla="*/ 3994967 h 5645489"/>
              <a:gd name="connsiteX3840" fmla="*/ 2559755 w 7718765"/>
              <a:gd name="connsiteY3840" fmla="*/ 3991216 h 5645489"/>
              <a:gd name="connsiteX3841" fmla="*/ 2230320 w 7718765"/>
              <a:gd name="connsiteY3841" fmla="*/ 3988452 h 5645489"/>
              <a:gd name="connsiteX3842" fmla="*/ 2224653 w 7718765"/>
              <a:gd name="connsiteY3842" fmla="*/ 3991191 h 5645489"/>
              <a:gd name="connsiteX3843" fmla="*/ 2219008 w 7718765"/>
              <a:gd name="connsiteY3843" fmla="*/ 3991191 h 5645489"/>
              <a:gd name="connsiteX3844" fmla="*/ 2213341 w 7718765"/>
              <a:gd name="connsiteY3844" fmla="*/ 3991191 h 5645489"/>
              <a:gd name="connsiteX3845" fmla="*/ 2213341 w 7718765"/>
              <a:gd name="connsiteY3845" fmla="*/ 3988850 h 5645489"/>
              <a:gd name="connsiteX3846" fmla="*/ 2213247 w 7718765"/>
              <a:gd name="connsiteY3846" fmla="*/ 3988941 h 5645489"/>
              <a:gd name="connsiteX3847" fmla="*/ 2213247 w 7718765"/>
              <a:gd name="connsiteY3847" fmla="*/ 3991745 h 5645489"/>
              <a:gd name="connsiteX3848" fmla="*/ 2218898 w 7718765"/>
              <a:gd name="connsiteY3848" fmla="*/ 3991745 h 5645489"/>
              <a:gd name="connsiteX3849" fmla="*/ 2224548 w 7718765"/>
              <a:gd name="connsiteY3849" fmla="*/ 3991745 h 5645489"/>
              <a:gd name="connsiteX3850" fmla="*/ 2230198 w 7718765"/>
              <a:gd name="connsiteY3850" fmla="*/ 3988941 h 5645489"/>
              <a:gd name="connsiteX3851" fmla="*/ 2230198 w 7718765"/>
              <a:gd name="connsiteY3851" fmla="*/ 3991745 h 5645489"/>
              <a:gd name="connsiteX3852" fmla="*/ 2230198 w 7718765"/>
              <a:gd name="connsiteY3852" fmla="*/ 3992429 h 5645489"/>
              <a:gd name="connsiteX3853" fmla="*/ 2230198 w 7718765"/>
              <a:gd name="connsiteY3853" fmla="*/ 3996669 h 5645489"/>
              <a:gd name="connsiteX3854" fmla="*/ 2230320 w 7718765"/>
              <a:gd name="connsiteY3854" fmla="*/ 3996669 h 5645489"/>
              <a:gd name="connsiteX3855" fmla="*/ 2230320 w 7718765"/>
              <a:gd name="connsiteY3855" fmla="*/ 3991191 h 5645489"/>
              <a:gd name="connsiteX3856" fmla="*/ 2230320 w 7718765"/>
              <a:gd name="connsiteY3856" fmla="*/ 3988452 h 5645489"/>
              <a:gd name="connsiteX3857" fmla="*/ 2507681 w 7718765"/>
              <a:gd name="connsiteY3857" fmla="*/ 3985735 h 5645489"/>
              <a:gd name="connsiteX3858" fmla="*/ 2504870 w 7718765"/>
              <a:gd name="connsiteY3858" fmla="*/ 3988452 h 5645489"/>
              <a:gd name="connsiteX3859" fmla="*/ 2499203 w 7718765"/>
              <a:gd name="connsiteY3859" fmla="*/ 3991191 h 5645489"/>
              <a:gd name="connsiteX3860" fmla="*/ 2499203 w 7718765"/>
              <a:gd name="connsiteY3860" fmla="*/ 3996669 h 5645489"/>
              <a:gd name="connsiteX3861" fmla="*/ 2496369 w 7718765"/>
              <a:gd name="connsiteY3861" fmla="*/ 4002160 h 5645489"/>
              <a:gd name="connsiteX3862" fmla="*/ 2490725 w 7718765"/>
              <a:gd name="connsiteY3862" fmla="*/ 4007638 h 5645489"/>
              <a:gd name="connsiteX3863" fmla="*/ 2487890 w 7718765"/>
              <a:gd name="connsiteY3863" fmla="*/ 4015855 h 5645489"/>
              <a:gd name="connsiteX3864" fmla="*/ 2487890 w 7718765"/>
              <a:gd name="connsiteY3864" fmla="*/ 4018609 h 5645489"/>
              <a:gd name="connsiteX3865" fmla="*/ 2487890 w 7718765"/>
              <a:gd name="connsiteY3865" fmla="*/ 4021348 h 5645489"/>
              <a:gd name="connsiteX3866" fmla="*/ 2487890 w 7718765"/>
              <a:gd name="connsiteY3866" fmla="*/ 4024087 h 5645489"/>
              <a:gd name="connsiteX3867" fmla="*/ 2490725 w 7718765"/>
              <a:gd name="connsiteY3867" fmla="*/ 4026826 h 5645489"/>
              <a:gd name="connsiteX3868" fmla="*/ 2490725 w 7718765"/>
              <a:gd name="connsiteY3868" fmla="*/ 4029565 h 5645489"/>
              <a:gd name="connsiteX3869" fmla="*/ 2487890 w 7718765"/>
              <a:gd name="connsiteY3869" fmla="*/ 4029565 h 5645489"/>
              <a:gd name="connsiteX3870" fmla="*/ 2485057 w 7718765"/>
              <a:gd name="connsiteY3870" fmla="*/ 4035056 h 5645489"/>
              <a:gd name="connsiteX3871" fmla="*/ 2485233 w 7718765"/>
              <a:gd name="connsiteY3871" fmla="*/ 4035056 h 5645489"/>
              <a:gd name="connsiteX3872" fmla="*/ 2485524 w 7718765"/>
              <a:gd name="connsiteY3872" fmla="*/ 4034491 h 5645489"/>
              <a:gd name="connsiteX3873" fmla="*/ 2487983 w 7718765"/>
              <a:gd name="connsiteY3873" fmla="*/ 4029704 h 5645489"/>
              <a:gd name="connsiteX3874" fmla="*/ 2490830 w 7718765"/>
              <a:gd name="connsiteY3874" fmla="*/ 4029704 h 5645489"/>
              <a:gd name="connsiteX3875" fmla="*/ 2487983 w 7718765"/>
              <a:gd name="connsiteY3875" fmla="*/ 4032440 h 5645489"/>
              <a:gd name="connsiteX3876" fmla="*/ 2487983 w 7718765"/>
              <a:gd name="connsiteY3876" fmla="*/ 4035056 h 5645489"/>
              <a:gd name="connsiteX3877" fmla="*/ 2490725 w 7718765"/>
              <a:gd name="connsiteY3877" fmla="*/ 4035056 h 5645489"/>
              <a:gd name="connsiteX3878" fmla="*/ 2490830 w 7718765"/>
              <a:gd name="connsiteY3878" fmla="*/ 4035056 h 5645489"/>
              <a:gd name="connsiteX3879" fmla="*/ 2490830 w 7718765"/>
              <a:gd name="connsiteY3879" fmla="*/ 4032440 h 5645489"/>
              <a:gd name="connsiteX3880" fmla="*/ 2493518 w 7718765"/>
              <a:gd name="connsiteY3880" fmla="*/ 4035056 h 5645489"/>
              <a:gd name="connsiteX3881" fmla="*/ 2493764 w 7718765"/>
              <a:gd name="connsiteY3881" fmla="*/ 4035056 h 5645489"/>
              <a:gd name="connsiteX3882" fmla="*/ 2496487 w 7718765"/>
              <a:gd name="connsiteY3882" fmla="*/ 4032440 h 5645489"/>
              <a:gd name="connsiteX3883" fmla="*/ 2499297 w 7718765"/>
              <a:gd name="connsiteY3883" fmla="*/ 4032440 h 5645489"/>
              <a:gd name="connsiteX3884" fmla="*/ 2499297 w 7718765"/>
              <a:gd name="connsiteY3884" fmla="*/ 4029704 h 5645489"/>
              <a:gd name="connsiteX3885" fmla="*/ 2496487 w 7718765"/>
              <a:gd name="connsiteY3885" fmla="*/ 4029704 h 5645489"/>
              <a:gd name="connsiteX3886" fmla="*/ 2496487 w 7718765"/>
              <a:gd name="connsiteY3886" fmla="*/ 4026969 h 5645489"/>
              <a:gd name="connsiteX3887" fmla="*/ 2496487 w 7718765"/>
              <a:gd name="connsiteY3887" fmla="*/ 4025936 h 5645489"/>
              <a:gd name="connsiteX3888" fmla="*/ 2496487 w 7718765"/>
              <a:gd name="connsiteY3888" fmla="*/ 4024215 h 5645489"/>
              <a:gd name="connsiteX3889" fmla="*/ 2493640 w 7718765"/>
              <a:gd name="connsiteY3889" fmla="*/ 4024215 h 5645489"/>
              <a:gd name="connsiteX3890" fmla="*/ 2493640 w 7718765"/>
              <a:gd name="connsiteY3890" fmla="*/ 4021479 h 5645489"/>
              <a:gd name="connsiteX3891" fmla="*/ 2493640 w 7718765"/>
              <a:gd name="connsiteY3891" fmla="*/ 4018744 h 5645489"/>
              <a:gd name="connsiteX3892" fmla="*/ 2493640 w 7718765"/>
              <a:gd name="connsiteY3892" fmla="*/ 4016009 h 5645489"/>
              <a:gd name="connsiteX3893" fmla="*/ 2490830 w 7718765"/>
              <a:gd name="connsiteY3893" fmla="*/ 4013273 h 5645489"/>
              <a:gd name="connsiteX3894" fmla="*/ 2490830 w 7718765"/>
              <a:gd name="connsiteY3894" fmla="*/ 4016009 h 5645489"/>
              <a:gd name="connsiteX3895" fmla="*/ 2490830 w 7718765"/>
              <a:gd name="connsiteY3895" fmla="*/ 4018744 h 5645489"/>
              <a:gd name="connsiteX3896" fmla="*/ 2487983 w 7718765"/>
              <a:gd name="connsiteY3896" fmla="*/ 4018744 h 5645489"/>
              <a:gd name="connsiteX3897" fmla="*/ 2487983 w 7718765"/>
              <a:gd name="connsiteY3897" fmla="*/ 4016009 h 5645489"/>
              <a:gd name="connsiteX3898" fmla="*/ 2490830 w 7718765"/>
              <a:gd name="connsiteY3898" fmla="*/ 4007802 h 5645489"/>
              <a:gd name="connsiteX3899" fmla="*/ 2496487 w 7718765"/>
              <a:gd name="connsiteY3899" fmla="*/ 4002314 h 5645489"/>
              <a:gd name="connsiteX3900" fmla="*/ 2499297 w 7718765"/>
              <a:gd name="connsiteY3900" fmla="*/ 3996843 h 5645489"/>
              <a:gd name="connsiteX3901" fmla="*/ 2499297 w 7718765"/>
              <a:gd name="connsiteY3901" fmla="*/ 3991372 h 5645489"/>
              <a:gd name="connsiteX3902" fmla="*/ 2504956 w 7718765"/>
              <a:gd name="connsiteY3902" fmla="*/ 3988637 h 5645489"/>
              <a:gd name="connsiteX3903" fmla="*/ 2507766 w 7718765"/>
              <a:gd name="connsiteY3903" fmla="*/ 3985901 h 5645489"/>
              <a:gd name="connsiteX3904" fmla="*/ 6535999 w 7718765"/>
              <a:gd name="connsiteY3904" fmla="*/ 3983423 h 5645489"/>
              <a:gd name="connsiteX3905" fmla="*/ 6537287 w 7718765"/>
              <a:gd name="connsiteY3905" fmla="*/ 3984671 h 5645489"/>
              <a:gd name="connsiteX3906" fmla="*/ 6547182 w 7718765"/>
              <a:gd name="connsiteY3906" fmla="*/ 3994266 h 5645489"/>
              <a:gd name="connsiteX3907" fmla="*/ 6547273 w 7718765"/>
              <a:gd name="connsiteY3907" fmla="*/ 3994266 h 5645489"/>
              <a:gd name="connsiteX3908" fmla="*/ 6537437 w 7718765"/>
              <a:gd name="connsiteY3908" fmla="*/ 3984801 h 5645489"/>
              <a:gd name="connsiteX3909" fmla="*/ 6536009 w 7718765"/>
              <a:gd name="connsiteY3909" fmla="*/ 3983426 h 5645489"/>
              <a:gd name="connsiteX3910" fmla="*/ 2550052 w 7718765"/>
              <a:gd name="connsiteY3910" fmla="*/ 3980878 h 5645489"/>
              <a:gd name="connsiteX3911" fmla="*/ 2548043 w 7718765"/>
              <a:gd name="connsiteY3911" fmla="*/ 3987953 h 5645489"/>
              <a:gd name="connsiteX3912" fmla="*/ 2548242 w 7718765"/>
              <a:gd name="connsiteY3912" fmla="*/ 3988269 h 5645489"/>
              <a:gd name="connsiteX3913" fmla="*/ 2550201 w 7718765"/>
              <a:gd name="connsiteY3913" fmla="*/ 3981276 h 5645489"/>
              <a:gd name="connsiteX3914" fmla="*/ 4617835 w 7718765"/>
              <a:gd name="connsiteY3914" fmla="*/ 3980064 h 5645489"/>
              <a:gd name="connsiteX3915" fmla="*/ 4572542 w 7718765"/>
              <a:gd name="connsiteY3915" fmla="*/ 4021227 h 5645489"/>
              <a:gd name="connsiteX3916" fmla="*/ 4561199 w 7718765"/>
              <a:gd name="connsiteY3916" fmla="*/ 4040426 h 5645489"/>
              <a:gd name="connsiteX3917" fmla="*/ 4540903 w 7718765"/>
              <a:gd name="connsiteY3917" fmla="*/ 4035804 h 5645489"/>
              <a:gd name="connsiteX3918" fmla="*/ 4516449 w 7718765"/>
              <a:gd name="connsiteY3918" fmla="*/ 4030235 h 5645489"/>
              <a:gd name="connsiteX3919" fmla="*/ 4519995 w 7718765"/>
              <a:gd name="connsiteY3919" fmla="*/ 4032389 h 5645489"/>
              <a:gd name="connsiteX3920" fmla="*/ 4561347 w 7718765"/>
              <a:gd name="connsiteY3920" fmla="*/ 4041318 h 5645489"/>
              <a:gd name="connsiteX3921" fmla="*/ 4572651 w 7718765"/>
              <a:gd name="connsiteY3921" fmla="*/ 4022093 h 5645489"/>
              <a:gd name="connsiteX3922" fmla="*/ 4617915 w 7718765"/>
              <a:gd name="connsiteY3922" fmla="*/ 3980940 h 5645489"/>
              <a:gd name="connsiteX3923" fmla="*/ 4620717 w 7718765"/>
              <a:gd name="connsiteY3923" fmla="*/ 3980940 h 5645489"/>
              <a:gd name="connsiteX3924" fmla="*/ 4621678 w 7718765"/>
              <a:gd name="connsiteY3924" fmla="*/ 3980940 h 5645489"/>
              <a:gd name="connsiteX3925" fmla="*/ 6657674 w 7718765"/>
              <a:gd name="connsiteY3925" fmla="*/ 3977927 h 5645489"/>
              <a:gd name="connsiteX3926" fmla="*/ 6652056 w 7718765"/>
              <a:gd name="connsiteY3926" fmla="*/ 3983426 h 5645489"/>
              <a:gd name="connsiteX3927" fmla="*/ 6643532 w 7718765"/>
              <a:gd name="connsiteY3927" fmla="*/ 4002579 h 5645489"/>
              <a:gd name="connsiteX3928" fmla="*/ 6629389 w 7718765"/>
              <a:gd name="connsiteY3928" fmla="*/ 4013576 h 5645489"/>
              <a:gd name="connsiteX3929" fmla="*/ 6635008 w 7718765"/>
              <a:gd name="connsiteY3929" fmla="*/ 4027229 h 5645489"/>
              <a:gd name="connsiteX3930" fmla="*/ 6643532 w 7718765"/>
              <a:gd name="connsiteY3930" fmla="*/ 4035573 h 5645489"/>
              <a:gd name="connsiteX3931" fmla="*/ 6660580 w 7718765"/>
              <a:gd name="connsiteY3931" fmla="*/ 4046571 h 5645489"/>
              <a:gd name="connsiteX3932" fmla="*/ 6671817 w 7718765"/>
              <a:gd name="connsiteY3932" fmla="*/ 4052070 h 5645489"/>
              <a:gd name="connsiteX3933" fmla="*/ 6690215 w 7718765"/>
              <a:gd name="connsiteY3933" fmla="*/ 4059846 h 5645489"/>
              <a:gd name="connsiteX3934" fmla="*/ 6672175 w 7718765"/>
              <a:gd name="connsiteY3934" fmla="*/ 4052072 h 5645489"/>
              <a:gd name="connsiteX3935" fmla="*/ 6660845 w 7718765"/>
              <a:gd name="connsiteY3935" fmla="*/ 4046573 h 5645489"/>
              <a:gd name="connsiteX3936" fmla="*/ 6643905 w 7718765"/>
              <a:gd name="connsiteY3936" fmla="*/ 4035606 h 5645489"/>
              <a:gd name="connsiteX3937" fmla="*/ 6635398 w 7718765"/>
              <a:gd name="connsiteY3937" fmla="*/ 4027359 h 5645489"/>
              <a:gd name="connsiteX3938" fmla="*/ 6629751 w 7718765"/>
              <a:gd name="connsiteY3938" fmla="*/ 4013642 h 5645489"/>
              <a:gd name="connsiteX3939" fmla="*/ 6643905 w 7718765"/>
              <a:gd name="connsiteY3939" fmla="*/ 4002675 h 5645489"/>
              <a:gd name="connsiteX3940" fmla="*/ 6652375 w 7718765"/>
              <a:gd name="connsiteY3940" fmla="*/ 3983460 h 5645489"/>
              <a:gd name="connsiteX3941" fmla="*/ 6658023 w 7718765"/>
              <a:gd name="connsiteY3941" fmla="*/ 3977963 h 5645489"/>
              <a:gd name="connsiteX3942" fmla="*/ 6667937 w 7718765"/>
              <a:gd name="connsiteY3942" fmla="*/ 3977963 h 5645489"/>
              <a:gd name="connsiteX3943" fmla="*/ 6669113 w 7718765"/>
              <a:gd name="connsiteY3943" fmla="*/ 3977963 h 5645489"/>
              <a:gd name="connsiteX3944" fmla="*/ 6669105 w 7718765"/>
              <a:gd name="connsiteY3944" fmla="*/ 3977927 h 5645489"/>
              <a:gd name="connsiteX3945" fmla="*/ 6657674 w 7718765"/>
              <a:gd name="connsiteY3945" fmla="*/ 3977927 h 5645489"/>
              <a:gd name="connsiteX3946" fmla="*/ 6700103 w 7718765"/>
              <a:gd name="connsiteY3946" fmla="*/ 3975083 h 5645489"/>
              <a:gd name="connsiteX3947" fmla="*/ 6685960 w 7718765"/>
              <a:gd name="connsiteY3947" fmla="*/ 3983426 h 5645489"/>
              <a:gd name="connsiteX3948" fmla="*/ 6681431 w 7718765"/>
              <a:gd name="connsiteY3948" fmla="*/ 3988498 h 5645489"/>
              <a:gd name="connsiteX3949" fmla="*/ 6674884 w 7718765"/>
              <a:gd name="connsiteY3949" fmla="*/ 3991506 h 5645489"/>
              <a:gd name="connsiteX3950" fmla="*/ 6674999 w 7718765"/>
              <a:gd name="connsiteY3950" fmla="*/ 3991679 h 5645489"/>
              <a:gd name="connsiteX3951" fmla="*/ 6686294 w 7718765"/>
              <a:gd name="connsiteY3951" fmla="*/ 3983460 h 5645489"/>
              <a:gd name="connsiteX3952" fmla="*/ 6693371 w 7718765"/>
              <a:gd name="connsiteY3952" fmla="*/ 3977275 h 5645489"/>
              <a:gd name="connsiteX3953" fmla="*/ 6700025 w 7718765"/>
              <a:gd name="connsiteY3953" fmla="*/ 3975336 h 5645489"/>
              <a:gd name="connsiteX3954" fmla="*/ 4514001 w 7718765"/>
              <a:gd name="connsiteY3954" fmla="*/ 3975027 h 5645489"/>
              <a:gd name="connsiteX3955" fmla="*/ 4513700 w 7718765"/>
              <a:gd name="connsiteY3955" fmla="*/ 3975613 h 5645489"/>
              <a:gd name="connsiteX3956" fmla="*/ 4515117 w 7718765"/>
              <a:gd name="connsiteY3956" fmla="*/ 3976300 h 5645489"/>
              <a:gd name="connsiteX3957" fmla="*/ 4524122 w 7718765"/>
              <a:gd name="connsiteY3957" fmla="*/ 3980668 h 5645489"/>
              <a:gd name="connsiteX3958" fmla="*/ 4524433 w 7718765"/>
              <a:gd name="connsiteY3958" fmla="*/ 3980064 h 5645489"/>
              <a:gd name="connsiteX3959" fmla="*/ 4523015 w 7718765"/>
              <a:gd name="connsiteY3959" fmla="*/ 3979380 h 5645489"/>
              <a:gd name="connsiteX3960" fmla="*/ 2269947 w 7718765"/>
              <a:gd name="connsiteY3960" fmla="*/ 3974882 h 5645489"/>
              <a:gd name="connsiteX3961" fmla="*/ 2269748 w 7718765"/>
              <a:gd name="connsiteY3961" fmla="*/ 3975267 h 5645489"/>
              <a:gd name="connsiteX3962" fmla="*/ 2269748 w 7718765"/>
              <a:gd name="connsiteY3962" fmla="*/ 3978002 h 5645489"/>
              <a:gd name="connsiteX3963" fmla="*/ 2269748 w 7718765"/>
              <a:gd name="connsiteY3963" fmla="*/ 3980220 h 5645489"/>
              <a:gd name="connsiteX3964" fmla="*/ 2269947 w 7718765"/>
              <a:gd name="connsiteY3964" fmla="*/ 3980220 h 5645489"/>
              <a:gd name="connsiteX3965" fmla="*/ 2269947 w 7718765"/>
              <a:gd name="connsiteY3965" fmla="*/ 3977481 h 5645489"/>
              <a:gd name="connsiteX3966" fmla="*/ 2507634 w 7718765"/>
              <a:gd name="connsiteY3966" fmla="*/ 3974878 h 5645489"/>
              <a:gd name="connsiteX3967" fmla="*/ 2504870 w 7718765"/>
              <a:gd name="connsiteY3967" fmla="*/ 3980220 h 5645489"/>
              <a:gd name="connsiteX3968" fmla="*/ 2504967 w 7718765"/>
              <a:gd name="connsiteY3968" fmla="*/ 3980409 h 5645489"/>
              <a:gd name="connsiteX3969" fmla="*/ 2507766 w 7718765"/>
              <a:gd name="connsiteY3969" fmla="*/ 3974942 h 5645489"/>
              <a:gd name="connsiteX3970" fmla="*/ 2637805 w 7718765"/>
              <a:gd name="connsiteY3970" fmla="*/ 3972936 h 5645489"/>
              <a:gd name="connsiteX3971" fmla="*/ 2638130 w 7718765"/>
              <a:gd name="connsiteY3971" fmla="*/ 3981797 h 5645489"/>
              <a:gd name="connsiteX3972" fmla="*/ 2638242 w 7718765"/>
              <a:gd name="connsiteY3972" fmla="*/ 3981859 h 5645489"/>
              <a:gd name="connsiteX3973" fmla="*/ 2637919 w 7718765"/>
              <a:gd name="connsiteY3973" fmla="*/ 3973040 h 5645489"/>
              <a:gd name="connsiteX3974" fmla="*/ 2224548 w 7718765"/>
              <a:gd name="connsiteY3974" fmla="*/ 3969729 h 5645489"/>
              <a:gd name="connsiteX3975" fmla="*/ 2224548 w 7718765"/>
              <a:gd name="connsiteY3975" fmla="*/ 3975267 h 5645489"/>
              <a:gd name="connsiteX3976" fmla="*/ 2226808 w 7718765"/>
              <a:gd name="connsiteY3976" fmla="*/ 3977481 h 5645489"/>
              <a:gd name="connsiteX3977" fmla="*/ 2227487 w 7718765"/>
              <a:gd name="connsiteY3977" fmla="*/ 3977481 h 5645489"/>
              <a:gd name="connsiteX3978" fmla="*/ 2224653 w 7718765"/>
              <a:gd name="connsiteY3978" fmla="*/ 3974742 h 5645489"/>
              <a:gd name="connsiteX3979" fmla="*/ 2224653 w 7718765"/>
              <a:gd name="connsiteY3979" fmla="*/ 3974058 h 5645489"/>
              <a:gd name="connsiteX3980" fmla="*/ 2224653 w 7718765"/>
              <a:gd name="connsiteY3980" fmla="*/ 3969780 h 5645489"/>
              <a:gd name="connsiteX3981" fmla="*/ 2579815 w 7718765"/>
              <a:gd name="connsiteY3981" fmla="*/ 3969171 h 5645489"/>
              <a:gd name="connsiteX3982" fmla="*/ 2579571 w 7718765"/>
              <a:gd name="connsiteY3982" fmla="*/ 3969263 h 5645489"/>
              <a:gd name="connsiteX3983" fmla="*/ 2581333 w 7718765"/>
              <a:gd name="connsiteY3983" fmla="*/ 3973040 h 5645489"/>
              <a:gd name="connsiteX3984" fmla="*/ 2584152 w 7718765"/>
              <a:gd name="connsiteY3984" fmla="*/ 3978548 h 5645489"/>
              <a:gd name="connsiteX3985" fmla="*/ 2584997 w 7718765"/>
              <a:gd name="connsiteY3985" fmla="*/ 3979910 h 5645489"/>
              <a:gd name="connsiteX3986" fmla="*/ 2585141 w 7718765"/>
              <a:gd name="connsiteY3986" fmla="*/ 3979396 h 5645489"/>
              <a:gd name="connsiteX3987" fmla="*/ 2584087 w 7718765"/>
              <a:gd name="connsiteY3987" fmla="*/ 3977677 h 5645489"/>
              <a:gd name="connsiteX3988" fmla="*/ 2581240 w 7718765"/>
              <a:gd name="connsiteY3988" fmla="*/ 3972207 h 5645489"/>
              <a:gd name="connsiteX3989" fmla="*/ 6315385 w 7718765"/>
              <a:gd name="connsiteY3989" fmla="*/ 3966923 h 5645489"/>
              <a:gd name="connsiteX3990" fmla="*/ 6315344 w 7718765"/>
              <a:gd name="connsiteY3990" fmla="*/ 3966929 h 5645489"/>
              <a:gd name="connsiteX3991" fmla="*/ 6314383 w 7718765"/>
              <a:gd name="connsiteY3991" fmla="*/ 3970825 h 5645489"/>
              <a:gd name="connsiteX3992" fmla="*/ 2278257 w 7718765"/>
              <a:gd name="connsiteY3992" fmla="*/ 3964259 h 5645489"/>
              <a:gd name="connsiteX3993" fmla="*/ 2278257 w 7718765"/>
              <a:gd name="connsiteY3993" fmla="*/ 3966994 h 5645489"/>
              <a:gd name="connsiteX3994" fmla="*/ 2278257 w 7718765"/>
              <a:gd name="connsiteY3994" fmla="*/ 3969264 h 5645489"/>
              <a:gd name="connsiteX3995" fmla="*/ 2278424 w 7718765"/>
              <a:gd name="connsiteY3995" fmla="*/ 3969264 h 5645489"/>
              <a:gd name="connsiteX3996" fmla="*/ 2278424 w 7718765"/>
              <a:gd name="connsiteY3996" fmla="*/ 3966512 h 5645489"/>
              <a:gd name="connsiteX3997" fmla="*/ 2278424 w 7718765"/>
              <a:gd name="connsiteY3997" fmla="*/ 3964259 h 5645489"/>
              <a:gd name="connsiteX3998" fmla="*/ 2298217 w 7718765"/>
              <a:gd name="connsiteY3998" fmla="*/ 3959084 h 5645489"/>
              <a:gd name="connsiteX3999" fmla="*/ 2300140 w 7718765"/>
              <a:gd name="connsiteY3999" fmla="*/ 3962853 h 5645489"/>
              <a:gd name="connsiteX4000" fmla="*/ 2301304 w 7718765"/>
              <a:gd name="connsiteY4000" fmla="*/ 3962291 h 5645489"/>
              <a:gd name="connsiteX4001" fmla="*/ 2301304 w 7718765"/>
              <a:gd name="connsiteY4001" fmla="*/ 3962076 h 5645489"/>
              <a:gd name="connsiteX4002" fmla="*/ 2298485 w 7718765"/>
              <a:gd name="connsiteY4002" fmla="*/ 3959348 h 5645489"/>
              <a:gd name="connsiteX4003" fmla="*/ 2281117 w 7718765"/>
              <a:gd name="connsiteY4003" fmla="*/ 3958789 h 5645489"/>
              <a:gd name="connsiteX4004" fmla="*/ 2281117 w 7718765"/>
              <a:gd name="connsiteY4004" fmla="*/ 3959473 h 5645489"/>
              <a:gd name="connsiteX4005" fmla="*/ 2281117 w 7718765"/>
              <a:gd name="connsiteY4005" fmla="*/ 3963773 h 5645489"/>
              <a:gd name="connsiteX4006" fmla="*/ 2281259 w 7718765"/>
              <a:gd name="connsiteY4006" fmla="*/ 3963773 h 5645489"/>
              <a:gd name="connsiteX4007" fmla="*/ 2281259 w 7718765"/>
              <a:gd name="connsiteY4007" fmla="*/ 3963088 h 5645489"/>
              <a:gd name="connsiteX4008" fmla="*/ 2281259 w 7718765"/>
              <a:gd name="connsiteY4008" fmla="*/ 3958789 h 5645489"/>
              <a:gd name="connsiteX4009" fmla="*/ 2297825 w 7718765"/>
              <a:gd name="connsiteY4009" fmla="*/ 3958698 h 5645489"/>
              <a:gd name="connsiteX4010" fmla="*/ 2295427 w 7718765"/>
              <a:gd name="connsiteY4010" fmla="*/ 3961034 h 5645489"/>
              <a:gd name="connsiteX4011" fmla="*/ 2295573 w 7718765"/>
              <a:gd name="connsiteY4011" fmla="*/ 3961175 h 5645489"/>
              <a:gd name="connsiteX4012" fmla="*/ 2297991 w 7718765"/>
              <a:gd name="connsiteY4012" fmla="*/ 3958861 h 5645489"/>
              <a:gd name="connsiteX4013" fmla="*/ 6284334 w 7718765"/>
              <a:gd name="connsiteY4013" fmla="*/ 3955931 h 5645489"/>
              <a:gd name="connsiteX4014" fmla="*/ 6284334 w 7718765"/>
              <a:gd name="connsiteY4014" fmla="*/ 3956552 h 5645489"/>
              <a:gd name="connsiteX4015" fmla="*/ 6284334 w 7718765"/>
              <a:gd name="connsiteY4015" fmla="*/ 3961355 h 5645489"/>
              <a:gd name="connsiteX4016" fmla="*/ 6283625 w 7718765"/>
              <a:gd name="connsiteY4016" fmla="*/ 3962726 h 5645489"/>
              <a:gd name="connsiteX4017" fmla="*/ 6281961 w 7718765"/>
              <a:gd name="connsiteY4017" fmla="*/ 3965942 h 5645489"/>
              <a:gd name="connsiteX4018" fmla="*/ 6283619 w 7718765"/>
              <a:gd name="connsiteY4018" fmla="*/ 3962805 h 5645489"/>
              <a:gd name="connsiteX4019" fmla="*/ 6284345 w 7718765"/>
              <a:gd name="connsiteY4019" fmla="*/ 3961430 h 5645489"/>
              <a:gd name="connsiteX4020" fmla="*/ 6284345 w 7718765"/>
              <a:gd name="connsiteY4020" fmla="*/ 3955931 h 5645489"/>
              <a:gd name="connsiteX4021" fmla="*/ 3203199 w 7718765"/>
              <a:gd name="connsiteY4021" fmla="*/ 3955668 h 5645489"/>
              <a:gd name="connsiteX4022" fmla="*/ 3202942 w 7718765"/>
              <a:gd name="connsiteY4022" fmla="*/ 3955794 h 5645489"/>
              <a:gd name="connsiteX4023" fmla="*/ 3211410 w 7718765"/>
              <a:gd name="connsiteY4023" fmla="*/ 3972207 h 5645489"/>
              <a:gd name="connsiteX4024" fmla="*/ 3211410 w 7718765"/>
              <a:gd name="connsiteY4024" fmla="*/ 3977677 h 5645489"/>
              <a:gd name="connsiteX4025" fmla="*/ 3214220 w 7718765"/>
              <a:gd name="connsiteY4025" fmla="*/ 3994108 h 5645489"/>
              <a:gd name="connsiteX4026" fmla="*/ 3206810 w 7718765"/>
              <a:gd name="connsiteY4026" fmla="*/ 4006090 h 5645489"/>
              <a:gd name="connsiteX4027" fmla="*/ 3205773 w 7718765"/>
              <a:gd name="connsiteY4027" fmla="*/ 4007770 h 5645489"/>
              <a:gd name="connsiteX4028" fmla="*/ 3205967 w 7718765"/>
              <a:gd name="connsiteY4028" fmla="*/ 4007706 h 5645489"/>
              <a:gd name="connsiteX4029" fmla="*/ 3214458 w 7718765"/>
              <a:gd name="connsiteY4029" fmla="*/ 3993986 h 5645489"/>
              <a:gd name="connsiteX4030" fmla="*/ 3211628 w 7718765"/>
              <a:gd name="connsiteY4030" fmla="*/ 3977521 h 5645489"/>
              <a:gd name="connsiteX4031" fmla="*/ 3211628 w 7718765"/>
              <a:gd name="connsiteY4031" fmla="*/ 3972033 h 5645489"/>
              <a:gd name="connsiteX4032" fmla="*/ 3204199 w 7718765"/>
              <a:gd name="connsiteY4032" fmla="*/ 3957608 h 5645489"/>
              <a:gd name="connsiteX4033" fmla="*/ 2321467 w 7718765"/>
              <a:gd name="connsiteY4033" fmla="*/ 3954523 h 5645489"/>
              <a:gd name="connsiteX4034" fmla="*/ 2321039 w 7718765"/>
              <a:gd name="connsiteY4034" fmla="*/ 3954667 h 5645489"/>
              <a:gd name="connsiteX4035" fmla="*/ 2320885 w 7718765"/>
              <a:gd name="connsiteY4035" fmla="*/ 3955556 h 5645489"/>
              <a:gd name="connsiteX4036" fmla="*/ 2321183 w 7718765"/>
              <a:gd name="connsiteY4036" fmla="*/ 3956191 h 5645489"/>
              <a:gd name="connsiteX4037" fmla="*/ 6032118 w 7718765"/>
              <a:gd name="connsiteY4037" fmla="*/ 3947956 h 5645489"/>
              <a:gd name="connsiteX4038" fmla="*/ 6021431 w 7718765"/>
              <a:gd name="connsiteY4038" fmla="*/ 3953096 h 5645489"/>
              <a:gd name="connsiteX4039" fmla="*/ 6021487 w 7718765"/>
              <a:gd name="connsiteY4039" fmla="*/ 3953121 h 5645489"/>
              <a:gd name="connsiteX4040" fmla="*/ 6335206 w 7718765"/>
              <a:gd name="connsiteY4040" fmla="*/ 3947738 h 5645489"/>
              <a:gd name="connsiteX4041" fmla="*/ 6335105 w 7718765"/>
              <a:gd name="connsiteY4041" fmla="*/ 3947777 h 5645489"/>
              <a:gd name="connsiteX4042" fmla="*/ 6335105 w 7718765"/>
              <a:gd name="connsiteY4042" fmla="*/ 3955931 h 5645489"/>
              <a:gd name="connsiteX4043" fmla="*/ 6332677 w 7718765"/>
              <a:gd name="connsiteY4043" fmla="*/ 3959537 h 5645489"/>
              <a:gd name="connsiteX4044" fmla="*/ 6335206 w 7718765"/>
              <a:gd name="connsiteY4044" fmla="*/ 3955866 h 5645489"/>
              <a:gd name="connsiteX4045" fmla="*/ 6335206 w 7718765"/>
              <a:gd name="connsiteY4045" fmla="*/ 3954838 h 5645489"/>
              <a:gd name="connsiteX4046" fmla="*/ 3769585 w 7718765"/>
              <a:gd name="connsiteY4046" fmla="*/ 3946210 h 5645489"/>
              <a:gd name="connsiteX4047" fmla="*/ 3766360 w 7718765"/>
              <a:gd name="connsiteY4047" fmla="*/ 3950058 h 5645489"/>
              <a:gd name="connsiteX4048" fmla="*/ 3757868 w 7718765"/>
              <a:gd name="connsiteY4048" fmla="*/ 3958291 h 5645489"/>
              <a:gd name="connsiteX4049" fmla="*/ 3757868 w 7718765"/>
              <a:gd name="connsiteY4049" fmla="*/ 3977521 h 5645489"/>
              <a:gd name="connsiteX4050" fmla="*/ 3749378 w 7718765"/>
              <a:gd name="connsiteY4050" fmla="*/ 3991241 h 5645489"/>
              <a:gd name="connsiteX4051" fmla="*/ 3752208 w 7718765"/>
              <a:gd name="connsiteY4051" fmla="*/ 4002218 h 5645489"/>
              <a:gd name="connsiteX4052" fmla="*/ 3746547 w 7718765"/>
              <a:gd name="connsiteY4052" fmla="*/ 4010450 h 5645489"/>
              <a:gd name="connsiteX4053" fmla="*/ 3749378 w 7718765"/>
              <a:gd name="connsiteY4053" fmla="*/ 4024193 h 5645489"/>
              <a:gd name="connsiteX4054" fmla="*/ 3743717 w 7718765"/>
              <a:gd name="connsiteY4054" fmla="*/ 4032424 h 5645489"/>
              <a:gd name="connsiteX4055" fmla="*/ 3740887 w 7718765"/>
              <a:gd name="connsiteY4055" fmla="*/ 4035169 h 5645489"/>
              <a:gd name="connsiteX4056" fmla="*/ 3738057 w 7718765"/>
              <a:gd name="connsiteY4056" fmla="*/ 4043401 h 5645489"/>
              <a:gd name="connsiteX4057" fmla="*/ 3732396 w 7718765"/>
              <a:gd name="connsiteY4057" fmla="*/ 4057121 h 5645489"/>
              <a:gd name="connsiteX4058" fmla="*/ 3709755 w 7718765"/>
              <a:gd name="connsiteY4058" fmla="*/ 4076352 h 5645489"/>
              <a:gd name="connsiteX4059" fmla="*/ 3703933 w 7718765"/>
              <a:gd name="connsiteY4059" fmla="*/ 4074941 h 5645489"/>
              <a:gd name="connsiteX4060" fmla="*/ 3710214 w 7718765"/>
              <a:gd name="connsiteY4060" fmla="*/ 4076963 h 5645489"/>
              <a:gd name="connsiteX4061" fmla="*/ 3732823 w 7718765"/>
              <a:gd name="connsiteY4061" fmla="*/ 4057772 h 5645489"/>
              <a:gd name="connsiteX4062" fmla="*/ 3738474 w 7718765"/>
              <a:gd name="connsiteY4062" fmla="*/ 4044054 h 5645489"/>
              <a:gd name="connsiteX4063" fmla="*/ 3741276 w 7718765"/>
              <a:gd name="connsiteY4063" fmla="*/ 4035811 h 5645489"/>
              <a:gd name="connsiteX4064" fmla="*/ 3744126 w 7718765"/>
              <a:gd name="connsiteY4064" fmla="*/ 4033074 h 5645489"/>
              <a:gd name="connsiteX4065" fmla="*/ 3749779 w 7718765"/>
              <a:gd name="connsiteY4065" fmla="*/ 4024864 h 5645489"/>
              <a:gd name="connsiteX4066" fmla="*/ 3746977 w 7718765"/>
              <a:gd name="connsiteY4066" fmla="*/ 4011146 h 5645489"/>
              <a:gd name="connsiteX4067" fmla="*/ 3752628 w 7718765"/>
              <a:gd name="connsiteY4067" fmla="*/ 4002902 h 5645489"/>
              <a:gd name="connsiteX4068" fmla="*/ 3749779 w 7718765"/>
              <a:gd name="connsiteY4068" fmla="*/ 3991921 h 5645489"/>
              <a:gd name="connsiteX4069" fmla="*/ 3755430 w 7718765"/>
              <a:gd name="connsiteY4069" fmla="*/ 3983711 h 5645489"/>
              <a:gd name="connsiteX4070" fmla="*/ 3758280 w 7718765"/>
              <a:gd name="connsiteY4070" fmla="*/ 3978204 h 5645489"/>
              <a:gd name="connsiteX4071" fmla="*/ 3758280 w 7718765"/>
              <a:gd name="connsiteY4071" fmla="*/ 3959012 h 5645489"/>
              <a:gd name="connsiteX4072" fmla="*/ 3766735 w 7718765"/>
              <a:gd name="connsiteY4072" fmla="*/ 3950769 h 5645489"/>
              <a:gd name="connsiteX4073" fmla="*/ 3769585 w 7718765"/>
              <a:gd name="connsiteY4073" fmla="*/ 3948032 h 5645489"/>
              <a:gd name="connsiteX4074" fmla="*/ 6057869 w 7718765"/>
              <a:gd name="connsiteY4074" fmla="*/ 3944933 h 5645489"/>
              <a:gd name="connsiteX4075" fmla="*/ 6046795 w 7718765"/>
              <a:gd name="connsiteY4075" fmla="*/ 3950351 h 5645489"/>
              <a:gd name="connsiteX4076" fmla="*/ 6046923 w 7718765"/>
              <a:gd name="connsiteY4076" fmla="*/ 3950376 h 5645489"/>
              <a:gd name="connsiteX4077" fmla="*/ 6058073 w 7718765"/>
              <a:gd name="connsiteY4077" fmla="*/ 3944958 h 5645489"/>
              <a:gd name="connsiteX4078" fmla="*/ 5958397 w 7718765"/>
              <a:gd name="connsiteY4078" fmla="*/ 3943579 h 5645489"/>
              <a:gd name="connsiteX4079" fmla="*/ 5958216 w 7718765"/>
              <a:gd name="connsiteY4079" fmla="*/ 3943605 h 5645489"/>
              <a:gd name="connsiteX4080" fmla="*/ 5953524 w 7718765"/>
              <a:gd name="connsiteY4080" fmla="*/ 3944860 h 5645489"/>
              <a:gd name="connsiteX4081" fmla="*/ 5953633 w 7718765"/>
              <a:gd name="connsiteY4081" fmla="*/ 3944899 h 5645489"/>
              <a:gd name="connsiteX4082" fmla="*/ 2422784 w 7718765"/>
              <a:gd name="connsiteY4082" fmla="*/ 3942732 h 5645489"/>
              <a:gd name="connsiteX4083" fmla="*/ 2422784 w 7718765"/>
              <a:gd name="connsiteY4083" fmla="*/ 3944585 h 5645489"/>
              <a:gd name="connsiteX4084" fmla="*/ 2422933 w 7718765"/>
              <a:gd name="connsiteY4084" fmla="*/ 3944729 h 5645489"/>
              <a:gd name="connsiteX4085" fmla="*/ 2422933 w 7718765"/>
              <a:gd name="connsiteY4085" fmla="*/ 3942877 h 5645489"/>
              <a:gd name="connsiteX4086" fmla="*/ 6077630 w 7718765"/>
              <a:gd name="connsiteY4086" fmla="*/ 3942278 h 5645489"/>
              <a:gd name="connsiteX4087" fmla="*/ 6077630 w 7718765"/>
              <a:gd name="connsiteY4087" fmla="*/ 3943113 h 5645489"/>
              <a:gd name="connsiteX4088" fmla="*/ 6078777 w 7718765"/>
              <a:gd name="connsiteY4088" fmla="*/ 3942278 h 5645489"/>
              <a:gd name="connsiteX4089" fmla="*/ 2372877 w 7718765"/>
              <a:gd name="connsiteY4089" fmla="*/ 3942046 h 5645489"/>
              <a:gd name="connsiteX4090" fmla="*/ 2372027 w 7718765"/>
              <a:gd name="connsiteY4090" fmla="*/ 3942877 h 5645489"/>
              <a:gd name="connsiteX4091" fmla="*/ 2377664 w 7718765"/>
              <a:gd name="connsiteY4091" fmla="*/ 3945605 h 5645489"/>
              <a:gd name="connsiteX4092" fmla="*/ 2383344 w 7718765"/>
              <a:gd name="connsiteY4092" fmla="*/ 3945605 h 5645489"/>
              <a:gd name="connsiteX4093" fmla="*/ 2388982 w 7718765"/>
              <a:gd name="connsiteY4093" fmla="*/ 3945605 h 5645489"/>
              <a:gd name="connsiteX4094" fmla="*/ 2391841 w 7718765"/>
              <a:gd name="connsiteY4094" fmla="*/ 3948332 h 5645489"/>
              <a:gd name="connsiteX4095" fmla="*/ 2393251 w 7718765"/>
              <a:gd name="connsiteY4095" fmla="*/ 3947309 h 5645489"/>
              <a:gd name="connsiteX4096" fmla="*/ 2394493 w 7718765"/>
              <a:gd name="connsiteY4096" fmla="*/ 3948211 h 5645489"/>
              <a:gd name="connsiteX4097" fmla="*/ 2394493 w 7718765"/>
              <a:gd name="connsiteY4097" fmla="*/ 3947325 h 5645489"/>
              <a:gd name="connsiteX4098" fmla="*/ 2391659 w 7718765"/>
              <a:gd name="connsiteY4098" fmla="*/ 3947325 h 5645489"/>
              <a:gd name="connsiteX4099" fmla="*/ 2388825 w 7718765"/>
              <a:gd name="connsiteY4099" fmla="*/ 3944585 h 5645489"/>
              <a:gd name="connsiteX4100" fmla="*/ 2383157 w 7718765"/>
              <a:gd name="connsiteY4100" fmla="*/ 3944585 h 5645489"/>
              <a:gd name="connsiteX4101" fmla="*/ 2377490 w 7718765"/>
              <a:gd name="connsiteY4101" fmla="*/ 3944585 h 5645489"/>
              <a:gd name="connsiteX4102" fmla="*/ 2373614 w 7718765"/>
              <a:gd name="connsiteY4102" fmla="*/ 3942189 h 5645489"/>
              <a:gd name="connsiteX4103" fmla="*/ 2832489 w 7718765"/>
              <a:gd name="connsiteY4103" fmla="*/ 3939952 h 5645489"/>
              <a:gd name="connsiteX4104" fmla="*/ 2831337 w 7718765"/>
              <a:gd name="connsiteY4104" fmla="*/ 3942441 h 5645489"/>
              <a:gd name="connsiteX4105" fmla="*/ 2829914 w 7718765"/>
              <a:gd name="connsiteY4105" fmla="*/ 3947570 h 5645489"/>
              <a:gd name="connsiteX4106" fmla="*/ 2832760 w 7718765"/>
              <a:gd name="connsiteY4106" fmla="*/ 3955794 h 5645489"/>
              <a:gd name="connsiteX4107" fmla="*/ 2832851 w 7718765"/>
              <a:gd name="connsiteY4107" fmla="*/ 3955882 h 5645489"/>
              <a:gd name="connsiteX4108" fmla="*/ 2830230 w 7718765"/>
              <a:gd name="connsiteY4108" fmla="*/ 3948332 h 5645489"/>
              <a:gd name="connsiteX4109" fmla="*/ 2833089 w 7718765"/>
              <a:gd name="connsiteY4109" fmla="*/ 3940097 h 5645489"/>
              <a:gd name="connsiteX4110" fmla="*/ 5995679 w 7718765"/>
              <a:gd name="connsiteY4110" fmla="*/ 3939434 h 5645489"/>
              <a:gd name="connsiteX4111" fmla="*/ 5993161 w 7718765"/>
              <a:gd name="connsiteY4111" fmla="*/ 3942183 h 5645489"/>
              <a:gd name="connsiteX4112" fmla="*/ 5984575 w 7718765"/>
              <a:gd name="connsiteY4112" fmla="*/ 3944832 h 5645489"/>
              <a:gd name="connsiteX4113" fmla="*/ 5984743 w 7718765"/>
              <a:gd name="connsiteY4113" fmla="*/ 3944899 h 5645489"/>
              <a:gd name="connsiteX4114" fmla="*/ 5993547 w 7718765"/>
              <a:gd name="connsiteY4114" fmla="*/ 3942155 h 5645489"/>
              <a:gd name="connsiteX4115" fmla="*/ 5995845 w 7718765"/>
              <a:gd name="connsiteY4115" fmla="*/ 3939597 h 5645489"/>
              <a:gd name="connsiteX4116" fmla="*/ 2414435 w 7718765"/>
              <a:gd name="connsiteY4116" fmla="*/ 3939254 h 5645489"/>
              <a:gd name="connsiteX4117" fmla="*/ 2414435 w 7718765"/>
              <a:gd name="connsiteY4117" fmla="*/ 3940097 h 5645489"/>
              <a:gd name="connsiteX4118" fmla="*/ 2415761 w 7718765"/>
              <a:gd name="connsiteY4118" fmla="*/ 3941611 h 5645489"/>
              <a:gd name="connsiteX4119" fmla="*/ 2416423 w 7718765"/>
              <a:gd name="connsiteY4119" fmla="*/ 3941504 h 5645489"/>
              <a:gd name="connsiteX4120" fmla="*/ 2764511 w 7718765"/>
              <a:gd name="connsiteY4120" fmla="*/ 3937916 h 5645489"/>
              <a:gd name="connsiteX4121" fmla="*/ 2764482 w 7718765"/>
              <a:gd name="connsiteY4121" fmla="*/ 3938057 h 5645489"/>
              <a:gd name="connsiteX4122" fmla="*/ 2767705 w 7718765"/>
              <a:gd name="connsiteY4122" fmla="*/ 3944960 h 5645489"/>
              <a:gd name="connsiteX4123" fmla="*/ 2767754 w 7718765"/>
              <a:gd name="connsiteY4123" fmla="*/ 3944835 h 5645489"/>
              <a:gd name="connsiteX4124" fmla="*/ 6395058 w 7718765"/>
              <a:gd name="connsiteY4124" fmla="*/ 3937680 h 5645489"/>
              <a:gd name="connsiteX4125" fmla="*/ 6397385 w 7718765"/>
              <a:gd name="connsiteY4125" fmla="*/ 3942155 h 5645489"/>
              <a:gd name="connsiteX4126" fmla="*/ 6397385 w 7718765"/>
              <a:gd name="connsiteY4126" fmla="*/ 3942085 h 5645489"/>
              <a:gd name="connsiteX4127" fmla="*/ 5856965 w 7718765"/>
              <a:gd name="connsiteY4127" fmla="*/ 3936779 h 5645489"/>
              <a:gd name="connsiteX4128" fmla="*/ 5842821 w 7718765"/>
              <a:gd name="connsiteY4128" fmla="*/ 3944933 h 5645489"/>
              <a:gd name="connsiteX4129" fmla="*/ 5843195 w 7718765"/>
              <a:gd name="connsiteY4129" fmla="*/ 3945895 h 5645489"/>
              <a:gd name="connsiteX4130" fmla="*/ 5843399 w 7718765"/>
              <a:gd name="connsiteY4130" fmla="*/ 3944899 h 5645489"/>
              <a:gd name="connsiteX4131" fmla="*/ 5850463 w 7718765"/>
              <a:gd name="connsiteY4131" fmla="*/ 3940783 h 5645489"/>
              <a:gd name="connsiteX4132" fmla="*/ 5857323 w 7718765"/>
              <a:gd name="connsiteY4132" fmla="*/ 3936784 h 5645489"/>
              <a:gd name="connsiteX4133" fmla="*/ 3769585 w 7718765"/>
              <a:gd name="connsiteY4133" fmla="*/ 3936015 h 5645489"/>
              <a:gd name="connsiteX4134" fmla="*/ 3769544 w 7718765"/>
              <a:gd name="connsiteY4134" fmla="*/ 3936336 h 5645489"/>
              <a:gd name="connsiteX4135" fmla="*/ 3769190 w 7718765"/>
              <a:gd name="connsiteY4135" fmla="*/ 3939082 h 5645489"/>
              <a:gd name="connsiteX4136" fmla="*/ 3769585 w 7718765"/>
              <a:gd name="connsiteY4136" fmla="*/ 3940308 h 5645489"/>
              <a:gd name="connsiteX4137" fmla="*/ 3769585 w 7718765"/>
              <a:gd name="connsiteY4137" fmla="*/ 3939787 h 5645489"/>
              <a:gd name="connsiteX4138" fmla="*/ 3769585 w 7718765"/>
              <a:gd name="connsiteY4138" fmla="*/ 3938761 h 5645489"/>
              <a:gd name="connsiteX4139" fmla="*/ 6464557 w 7718765"/>
              <a:gd name="connsiteY4139" fmla="*/ 3933808 h 5645489"/>
              <a:gd name="connsiteX4140" fmla="*/ 6465201 w 7718765"/>
              <a:gd name="connsiteY4140" fmla="*/ 3933921 h 5645489"/>
              <a:gd name="connsiteX4141" fmla="*/ 6466123 w 7718765"/>
              <a:gd name="connsiteY4141" fmla="*/ 3934112 h 5645489"/>
              <a:gd name="connsiteX4142" fmla="*/ 6465295 w 7718765"/>
              <a:gd name="connsiteY4142" fmla="*/ 3933934 h 5645489"/>
              <a:gd name="connsiteX4143" fmla="*/ 6501885 w 7718765"/>
              <a:gd name="connsiteY4143" fmla="*/ 3933610 h 5645489"/>
              <a:gd name="connsiteX4144" fmla="*/ 6504763 w 7718765"/>
              <a:gd name="connsiteY4144" fmla="*/ 3933921 h 5645489"/>
              <a:gd name="connsiteX4145" fmla="*/ 6504763 w 7718765"/>
              <a:gd name="connsiteY4145" fmla="*/ 3947645 h 5645489"/>
              <a:gd name="connsiteX4146" fmla="*/ 6504763 w 7718765"/>
              <a:gd name="connsiteY4146" fmla="*/ 3972321 h 5645489"/>
              <a:gd name="connsiteX4147" fmla="*/ 6506177 w 7718765"/>
              <a:gd name="connsiteY4147" fmla="*/ 3973007 h 5645489"/>
              <a:gd name="connsiteX4148" fmla="*/ 6508325 w 7718765"/>
              <a:gd name="connsiteY4148" fmla="*/ 3974049 h 5645489"/>
              <a:gd name="connsiteX4149" fmla="*/ 6506415 w 7718765"/>
              <a:gd name="connsiteY4149" fmla="*/ 3973116 h 5645489"/>
              <a:gd name="connsiteX4150" fmla="*/ 6505011 w 7718765"/>
              <a:gd name="connsiteY4150" fmla="*/ 3972428 h 5645489"/>
              <a:gd name="connsiteX4151" fmla="*/ 6505011 w 7718765"/>
              <a:gd name="connsiteY4151" fmla="*/ 3947777 h 5645489"/>
              <a:gd name="connsiteX4152" fmla="*/ 6505011 w 7718765"/>
              <a:gd name="connsiteY4152" fmla="*/ 3933934 h 5645489"/>
              <a:gd name="connsiteX4153" fmla="*/ 2407566 w 7718765"/>
              <a:gd name="connsiteY4153" fmla="*/ 3931913 h 5645489"/>
              <a:gd name="connsiteX4154" fmla="*/ 2405804 w 7718765"/>
              <a:gd name="connsiteY4154" fmla="*/ 3933616 h 5645489"/>
              <a:gd name="connsiteX4155" fmla="*/ 2405804 w 7718765"/>
              <a:gd name="connsiteY4155" fmla="*/ 3936368 h 5645489"/>
              <a:gd name="connsiteX4156" fmla="*/ 2405804 w 7718765"/>
              <a:gd name="connsiteY4156" fmla="*/ 3939107 h 5645489"/>
              <a:gd name="connsiteX4157" fmla="*/ 2402971 w 7718765"/>
              <a:gd name="connsiteY4157" fmla="*/ 3939107 h 5645489"/>
              <a:gd name="connsiteX4158" fmla="*/ 2400138 w 7718765"/>
              <a:gd name="connsiteY4158" fmla="*/ 3941846 h 5645489"/>
              <a:gd name="connsiteX4159" fmla="*/ 2401200 w 7718765"/>
              <a:gd name="connsiteY4159" fmla="*/ 3941504 h 5645489"/>
              <a:gd name="connsiteX4160" fmla="*/ 2401929 w 7718765"/>
              <a:gd name="connsiteY4160" fmla="*/ 3941270 h 5645489"/>
              <a:gd name="connsiteX4161" fmla="*/ 2403118 w 7718765"/>
              <a:gd name="connsiteY4161" fmla="*/ 3940097 h 5645489"/>
              <a:gd name="connsiteX4162" fmla="*/ 2405568 w 7718765"/>
              <a:gd name="connsiteY4162" fmla="*/ 3940097 h 5645489"/>
              <a:gd name="connsiteX4163" fmla="*/ 2405977 w 7718765"/>
              <a:gd name="connsiteY4163" fmla="*/ 3939965 h 5645489"/>
              <a:gd name="connsiteX4164" fmla="*/ 2405977 w 7718765"/>
              <a:gd name="connsiteY4164" fmla="*/ 3937369 h 5645489"/>
              <a:gd name="connsiteX4165" fmla="*/ 2405977 w 7718765"/>
              <a:gd name="connsiteY4165" fmla="*/ 3934641 h 5645489"/>
              <a:gd name="connsiteX4166" fmla="*/ 2408796 w 7718765"/>
              <a:gd name="connsiteY4166" fmla="*/ 3931913 h 5645489"/>
              <a:gd name="connsiteX4167" fmla="*/ 5905205 w 7718765"/>
              <a:gd name="connsiteY4167" fmla="*/ 3931280 h 5645489"/>
              <a:gd name="connsiteX4168" fmla="*/ 5900119 w 7718765"/>
              <a:gd name="connsiteY4168" fmla="*/ 3938415 h 5645489"/>
              <a:gd name="connsiteX4169" fmla="*/ 5899409 w 7718765"/>
              <a:gd name="connsiteY4169" fmla="*/ 3939410 h 5645489"/>
              <a:gd name="connsiteX4170" fmla="*/ 5899945 w 7718765"/>
              <a:gd name="connsiteY4170" fmla="*/ 3939410 h 5645489"/>
              <a:gd name="connsiteX4171" fmla="*/ 5900649 w 7718765"/>
              <a:gd name="connsiteY4171" fmla="*/ 3938381 h 5645489"/>
              <a:gd name="connsiteX4172" fmla="*/ 5905467 w 7718765"/>
              <a:gd name="connsiteY4172" fmla="*/ 3931342 h 5645489"/>
              <a:gd name="connsiteX4173" fmla="*/ 2402971 w 7718765"/>
              <a:gd name="connsiteY4173" fmla="*/ 3928991 h 5645489"/>
              <a:gd name="connsiteX4174" fmla="*/ 2402971 w 7718765"/>
              <a:gd name="connsiteY4174" fmla="*/ 3930877 h 5645489"/>
              <a:gd name="connsiteX4175" fmla="*/ 2403118 w 7718765"/>
              <a:gd name="connsiteY4175" fmla="*/ 3930877 h 5645489"/>
              <a:gd name="connsiteX4176" fmla="*/ 2403118 w 7718765"/>
              <a:gd name="connsiteY4176" fmla="*/ 3929133 h 5645489"/>
              <a:gd name="connsiteX4177" fmla="*/ 6105915 w 7718765"/>
              <a:gd name="connsiteY4177" fmla="*/ 3928436 h 5645489"/>
              <a:gd name="connsiteX4178" fmla="*/ 6086154 w 7718765"/>
              <a:gd name="connsiteY4178" fmla="*/ 3936779 h 5645489"/>
              <a:gd name="connsiteX4179" fmla="*/ 6080535 w 7718765"/>
              <a:gd name="connsiteY4179" fmla="*/ 3939434 h 5645489"/>
              <a:gd name="connsiteX4180" fmla="*/ 6080535 w 7718765"/>
              <a:gd name="connsiteY4180" fmla="*/ 3940998 h 5645489"/>
              <a:gd name="connsiteX4181" fmla="*/ 6080830 w 7718765"/>
              <a:gd name="connsiteY4181" fmla="*/ 3940783 h 5645489"/>
              <a:gd name="connsiteX4182" fmla="*/ 6086485 w 7718765"/>
              <a:gd name="connsiteY4182" fmla="*/ 3936665 h 5645489"/>
              <a:gd name="connsiteX4183" fmla="*/ 6095309 w 7718765"/>
              <a:gd name="connsiteY4183" fmla="*/ 3932548 h 5645489"/>
              <a:gd name="connsiteX4184" fmla="*/ 6106111 w 7718765"/>
              <a:gd name="connsiteY4184" fmla="*/ 3928482 h 5645489"/>
              <a:gd name="connsiteX4185" fmla="*/ 2835663 w 7718765"/>
              <a:gd name="connsiteY4185" fmla="*/ 3928420 h 5645489"/>
              <a:gd name="connsiteX4186" fmla="*/ 2835908 w 7718765"/>
              <a:gd name="connsiteY4186" fmla="*/ 3929133 h 5645489"/>
              <a:gd name="connsiteX4187" fmla="*/ 2850044 w 7718765"/>
              <a:gd name="connsiteY4187" fmla="*/ 3931913 h 5645489"/>
              <a:gd name="connsiteX4188" fmla="*/ 2852863 w 7718765"/>
              <a:gd name="connsiteY4188" fmla="*/ 3931913 h 5645489"/>
              <a:gd name="connsiteX4189" fmla="*/ 2855353 w 7718765"/>
              <a:gd name="connsiteY4189" fmla="*/ 3934322 h 5645489"/>
              <a:gd name="connsiteX4190" fmla="*/ 2855353 w 7718765"/>
              <a:gd name="connsiteY4190" fmla="*/ 3933893 h 5645489"/>
              <a:gd name="connsiteX4191" fmla="*/ 2852543 w 7718765"/>
              <a:gd name="connsiteY4191" fmla="*/ 3931158 h 5645489"/>
              <a:gd name="connsiteX4192" fmla="*/ 2849696 w 7718765"/>
              <a:gd name="connsiteY4192" fmla="*/ 3931158 h 5645489"/>
              <a:gd name="connsiteX4193" fmla="*/ 2843688 w 7718765"/>
              <a:gd name="connsiteY4193" fmla="*/ 3929781 h 5645489"/>
              <a:gd name="connsiteX4194" fmla="*/ 2397303 w 7718765"/>
              <a:gd name="connsiteY4194" fmla="*/ 3926405 h 5645489"/>
              <a:gd name="connsiteX4195" fmla="*/ 2397303 w 7718765"/>
              <a:gd name="connsiteY4195" fmla="*/ 3928138 h 5645489"/>
              <a:gd name="connsiteX4196" fmla="*/ 2397480 w 7718765"/>
              <a:gd name="connsiteY4196" fmla="*/ 3928307 h 5645489"/>
              <a:gd name="connsiteX4197" fmla="*/ 2397480 w 7718765"/>
              <a:gd name="connsiteY4197" fmla="*/ 3926405 h 5645489"/>
              <a:gd name="connsiteX4198" fmla="*/ 2391841 w 7718765"/>
              <a:gd name="connsiteY4198" fmla="*/ 3926405 h 5645489"/>
              <a:gd name="connsiteX4199" fmla="*/ 2392084 w 7718765"/>
              <a:gd name="connsiteY4199" fmla="*/ 3926878 h 5645489"/>
              <a:gd name="connsiteX4200" fmla="*/ 2392367 w 7718765"/>
              <a:gd name="connsiteY4200" fmla="*/ 3926768 h 5645489"/>
              <a:gd name="connsiteX4201" fmla="*/ 2392180 w 7718765"/>
              <a:gd name="connsiteY4201" fmla="*/ 3926405 h 5645489"/>
              <a:gd name="connsiteX4202" fmla="*/ 6439552 w 7718765"/>
              <a:gd name="connsiteY4202" fmla="*/ 3922390 h 5645489"/>
              <a:gd name="connsiteX4203" fmla="*/ 6439429 w 7718765"/>
              <a:gd name="connsiteY4203" fmla="*/ 3922426 h 5645489"/>
              <a:gd name="connsiteX4204" fmla="*/ 6439766 w 7718765"/>
              <a:gd name="connsiteY4204" fmla="*/ 3925700 h 5645489"/>
              <a:gd name="connsiteX4205" fmla="*/ 6439913 w 7718765"/>
              <a:gd name="connsiteY4205" fmla="*/ 3925766 h 5645489"/>
              <a:gd name="connsiteX4206" fmla="*/ 3200523 w 7718765"/>
              <a:gd name="connsiteY4206" fmla="*/ 3908945 h 5645489"/>
              <a:gd name="connsiteX4207" fmla="*/ 3200094 w 7718765"/>
              <a:gd name="connsiteY4207" fmla="*/ 3909256 h 5645489"/>
              <a:gd name="connsiteX4208" fmla="*/ 3217068 w 7718765"/>
              <a:gd name="connsiteY4208" fmla="*/ 3914727 h 5645489"/>
              <a:gd name="connsiteX4209" fmla="*/ 3222689 w 7718765"/>
              <a:gd name="connsiteY4209" fmla="*/ 3914727 h 5645489"/>
              <a:gd name="connsiteX4210" fmla="*/ 3235080 w 7718765"/>
              <a:gd name="connsiteY4210" fmla="*/ 3933891 h 5645489"/>
              <a:gd name="connsiteX4211" fmla="*/ 3236792 w 7718765"/>
              <a:gd name="connsiteY4211" fmla="*/ 3936539 h 5645489"/>
              <a:gd name="connsiteX4212" fmla="*/ 3237101 w 7718765"/>
              <a:gd name="connsiteY4212" fmla="*/ 3936338 h 5645489"/>
              <a:gd name="connsiteX4213" fmla="*/ 3222949 w 7718765"/>
              <a:gd name="connsiteY4213" fmla="*/ 3914364 h 5645489"/>
              <a:gd name="connsiteX4214" fmla="*/ 3217288 w 7718765"/>
              <a:gd name="connsiteY4214" fmla="*/ 3914364 h 5645489"/>
              <a:gd name="connsiteX4215" fmla="*/ 3202430 w 7718765"/>
              <a:gd name="connsiteY4215" fmla="*/ 3909561 h 5645489"/>
              <a:gd name="connsiteX4216" fmla="*/ 3246723 w 7718765"/>
              <a:gd name="connsiteY4216" fmla="*/ 3899322 h 5645489"/>
              <a:gd name="connsiteX4217" fmla="*/ 3245403 w 7718765"/>
              <a:gd name="connsiteY4217" fmla="*/ 3903497 h 5645489"/>
              <a:gd name="connsiteX4218" fmla="*/ 3245591 w 7718765"/>
              <a:gd name="connsiteY4218" fmla="*/ 3903387 h 5645489"/>
              <a:gd name="connsiteX4219" fmla="*/ 3246837 w 7718765"/>
              <a:gd name="connsiteY4219" fmla="*/ 3899461 h 5645489"/>
              <a:gd name="connsiteX4220" fmla="*/ 4544919 w 7718765"/>
              <a:gd name="connsiteY4220" fmla="*/ 3898460 h 5645489"/>
              <a:gd name="connsiteX4221" fmla="*/ 4544871 w 7718765"/>
              <a:gd name="connsiteY4221" fmla="*/ 3898652 h 5645489"/>
              <a:gd name="connsiteX4222" fmla="*/ 4549825 w 7718765"/>
              <a:gd name="connsiteY4222" fmla="*/ 3903467 h 5645489"/>
              <a:gd name="connsiteX4223" fmla="*/ 4549936 w 7718765"/>
              <a:gd name="connsiteY4223" fmla="*/ 3903270 h 5645489"/>
              <a:gd name="connsiteX4224" fmla="*/ 2289558 w 7718765"/>
              <a:gd name="connsiteY4224" fmla="*/ 3885003 h 5645489"/>
              <a:gd name="connsiteX4225" fmla="*/ 2289558 w 7718765"/>
              <a:gd name="connsiteY4225" fmla="*/ 3893256 h 5645489"/>
              <a:gd name="connsiteX4226" fmla="*/ 2289558 w 7718765"/>
              <a:gd name="connsiteY4226" fmla="*/ 3903888 h 5645489"/>
              <a:gd name="connsiteX4227" fmla="*/ 2286767 w 7718765"/>
              <a:gd name="connsiteY4227" fmla="*/ 3928570 h 5645489"/>
              <a:gd name="connsiteX4228" fmla="*/ 2281117 w 7718765"/>
              <a:gd name="connsiteY4228" fmla="*/ 3939577 h 5645489"/>
              <a:gd name="connsiteX4229" fmla="*/ 2286044 w 7718765"/>
              <a:gd name="connsiteY4229" fmla="*/ 3946081 h 5645489"/>
              <a:gd name="connsiteX4230" fmla="*/ 2293356 w 7718765"/>
              <a:gd name="connsiteY4230" fmla="*/ 3956222 h 5645489"/>
              <a:gd name="connsiteX4231" fmla="*/ 2294909 w 7718765"/>
              <a:gd name="connsiteY4231" fmla="*/ 3955723 h 5645489"/>
              <a:gd name="connsiteX4232" fmla="*/ 2286468 w 7718765"/>
              <a:gd name="connsiteY4232" fmla="*/ 3946287 h 5645489"/>
              <a:gd name="connsiteX4233" fmla="*/ 2281529 w 7718765"/>
              <a:gd name="connsiteY4233" fmla="*/ 3940097 h 5645489"/>
              <a:gd name="connsiteX4234" fmla="*/ 2287167 w 7718765"/>
              <a:gd name="connsiteY4234" fmla="*/ 3929133 h 5645489"/>
              <a:gd name="connsiteX4235" fmla="*/ 2289986 w 7718765"/>
              <a:gd name="connsiteY4235" fmla="*/ 3904478 h 5645489"/>
              <a:gd name="connsiteX4236" fmla="*/ 2289986 w 7718765"/>
              <a:gd name="connsiteY4236" fmla="*/ 3885226 h 5645489"/>
              <a:gd name="connsiteX4237" fmla="*/ 2824396 w 7718765"/>
              <a:gd name="connsiteY4237" fmla="*/ 3884755 h 5645489"/>
              <a:gd name="connsiteX4238" fmla="*/ 2824592 w 7718765"/>
              <a:gd name="connsiteY4238" fmla="*/ 3885226 h 5645489"/>
              <a:gd name="connsiteX4239" fmla="*/ 2833089 w 7718765"/>
              <a:gd name="connsiteY4239" fmla="*/ 3893462 h 5645489"/>
              <a:gd name="connsiteX4240" fmla="*/ 2840489 w 7718765"/>
              <a:gd name="connsiteY4240" fmla="*/ 3905488 h 5645489"/>
              <a:gd name="connsiteX4241" fmla="*/ 2841229 w 7718765"/>
              <a:gd name="connsiteY4241" fmla="*/ 3906689 h 5645489"/>
              <a:gd name="connsiteX4242" fmla="*/ 2841229 w 7718765"/>
              <a:gd name="connsiteY4242" fmla="*/ 3906521 h 5645489"/>
              <a:gd name="connsiteX4243" fmla="*/ 2832760 w 7718765"/>
              <a:gd name="connsiteY4243" fmla="*/ 3892826 h 5645489"/>
              <a:gd name="connsiteX4244" fmla="*/ 2825319 w 7718765"/>
              <a:gd name="connsiteY4244" fmla="*/ 3885645 h 5645489"/>
              <a:gd name="connsiteX4245" fmla="*/ 3786541 w 7718765"/>
              <a:gd name="connsiteY4245" fmla="*/ 3883999 h 5645489"/>
              <a:gd name="connsiteX4246" fmla="*/ 3786171 w 7718765"/>
              <a:gd name="connsiteY4246" fmla="*/ 3884179 h 5645489"/>
              <a:gd name="connsiteX4247" fmla="*/ 3783341 w 7718765"/>
              <a:gd name="connsiteY4247" fmla="*/ 3906131 h 5645489"/>
              <a:gd name="connsiteX4248" fmla="*/ 3772020 w 7718765"/>
              <a:gd name="connsiteY4248" fmla="*/ 3917108 h 5645489"/>
              <a:gd name="connsiteX4249" fmla="*/ 3771132 w 7718765"/>
              <a:gd name="connsiteY4249" fmla="*/ 3924002 h 5645489"/>
              <a:gd name="connsiteX4250" fmla="*/ 3772387 w 7718765"/>
              <a:gd name="connsiteY4250" fmla="*/ 3917860 h 5645489"/>
              <a:gd name="connsiteX4251" fmla="*/ 3783739 w 7718765"/>
              <a:gd name="connsiteY4251" fmla="*/ 3906879 h 5645489"/>
              <a:gd name="connsiteX4252" fmla="*/ 3786541 w 7718765"/>
              <a:gd name="connsiteY4252" fmla="*/ 3884917 h 5645489"/>
              <a:gd name="connsiteX4253" fmla="*/ 4533525 w 7718765"/>
              <a:gd name="connsiteY4253" fmla="*/ 3873611 h 5645489"/>
              <a:gd name="connsiteX4254" fmla="*/ 4533525 w 7718765"/>
              <a:gd name="connsiteY4254" fmla="*/ 3873913 h 5645489"/>
              <a:gd name="connsiteX4255" fmla="*/ 4539197 w 7718765"/>
              <a:gd name="connsiteY4255" fmla="*/ 3879406 h 5645489"/>
              <a:gd name="connsiteX4256" fmla="*/ 4547329 w 7718765"/>
              <a:gd name="connsiteY4256" fmla="*/ 3882034 h 5645489"/>
              <a:gd name="connsiteX4257" fmla="*/ 4547040 w 7718765"/>
              <a:gd name="connsiteY4257" fmla="*/ 3881306 h 5645489"/>
              <a:gd name="connsiteX4258" fmla="*/ 4538591 w 7718765"/>
              <a:gd name="connsiteY4258" fmla="*/ 3878540 h 5645489"/>
              <a:gd name="connsiteX4259" fmla="*/ 4537887 w 7718765"/>
              <a:gd name="connsiteY4259" fmla="*/ 3877856 h 5645489"/>
              <a:gd name="connsiteX4260" fmla="*/ 3793827 w 7718765"/>
              <a:gd name="connsiteY4260" fmla="*/ 3872719 h 5645489"/>
              <a:gd name="connsiteX4261" fmla="*/ 3791832 w 7718765"/>
              <a:gd name="connsiteY4261" fmla="*/ 3881434 h 5645489"/>
              <a:gd name="connsiteX4262" fmla="*/ 3790294 w 7718765"/>
              <a:gd name="connsiteY4262" fmla="*/ 3882180 h 5645489"/>
              <a:gd name="connsiteX4263" fmla="*/ 3792192 w 7718765"/>
              <a:gd name="connsiteY4263" fmla="*/ 3882180 h 5645489"/>
              <a:gd name="connsiteX4264" fmla="*/ 3795043 w 7718765"/>
              <a:gd name="connsiteY4264" fmla="*/ 3879443 h 5645489"/>
              <a:gd name="connsiteX4265" fmla="*/ 3266414 w 7718765"/>
              <a:gd name="connsiteY4265" fmla="*/ 3867652 h 5645489"/>
              <a:gd name="connsiteX4266" fmla="*/ 3267560 w 7718765"/>
              <a:gd name="connsiteY4266" fmla="*/ 3874344 h 5645489"/>
              <a:gd name="connsiteX4267" fmla="*/ 3267911 w 7718765"/>
              <a:gd name="connsiteY4267" fmla="*/ 3876396 h 5645489"/>
              <a:gd name="connsiteX4268" fmla="*/ 3265101 w 7718765"/>
              <a:gd name="connsiteY4268" fmla="*/ 3887355 h 5645489"/>
              <a:gd name="connsiteX4269" fmla="*/ 3269330 w 7718765"/>
              <a:gd name="connsiteY4269" fmla="*/ 3895220 h 5645489"/>
              <a:gd name="connsiteX4270" fmla="*/ 3265380 w 7718765"/>
              <a:gd name="connsiteY4270" fmla="*/ 3900648 h 5645489"/>
              <a:gd name="connsiteX4271" fmla="*/ 3265403 w 7718765"/>
              <a:gd name="connsiteY4271" fmla="*/ 3900643 h 5645489"/>
              <a:gd name="connsiteX4272" fmla="*/ 3265403 w 7718765"/>
              <a:gd name="connsiteY4272" fmla="*/ 3886923 h 5645489"/>
              <a:gd name="connsiteX4273" fmla="*/ 3268233 w 7718765"/>
              <a:gd name="connsiteY4273" fmla="*/ 3878690 h 5645489"/>
              <a:gd name="connsiteX4274" fmla="*/ 3268233 w 7718765"/>
              <a:gd name="connsiteY4274" fmla="*/ 3875946 h 5645489"/>
              <a:gd name="connsiteX4275" fmla="*/ 3268233 w 7718765"/>
              <a:gd name="connsiteY4275" fmla="*/ 3871126 h 5645489"/>
              <a:gd name="connsiteX4276" fmla="*/ 3268233 w 7718765"/>
              <a:gd name="connsiteY4276" fmla="*/ 3870448 h 5645489"/>
              <a:gd name="connsiteX4277" fmla="*/ 3267875 w 7718765"/>
              <a:gd name="connsiteY4277" fmla="*/ 3870910 h 5645489"/>
              <a:gd name="connsiteX4278" fmla="*/ 3276391 w 7718765"/>
              <a:gd name="connsiteY4278" fmla="*/ 3846231 h 5645489"/>
              <a:gd name="connsiteX4279" fmla="*/ 3276391 w 7718765"/>
              <a:gd name="connsiteY4279" fmla="*/ 3848970 h 5645489"/>
              <a:gd name="connsiteX4280" fmla="*/ 3276391 w 7718765"/>
              <a:gd name="connsiteY4280" fmla="*/ 3858569 h 5645489"/>
              <a:gd name="connsiteX4281" fmla="*/ 3276391 w 7718765"/>
              <a:gd name="connsiteY4281" fmla="*/ 3859892 h 5645489"/>
              <a:gd name="connsiteX4282" fmla="*/ 3276724 w 7718765"/>
              <a:gd name="connsiteY4282" fmla="*/ 3859460 h 5645489"/>
              <a:gd name="connsiteX4283" fmla="*/ 3276724 w 7718765"/>
              <a:gd name="connsiteY4283" fmla="*/ 3847455 h 5645489"/>
              <a:gd name="connsiteX4284" fmla="*/ 3276724 w 7718765"/>
              <a:gd name="connsiteY4284" fmla="*/ 3846272 h 5645489"/>
              <a:gd name="connsiteX4285" fmla="*/ 3443709 w 7718765"/>
              <a:gd name="connsiteY4285" fmla="*/ 3837832 h 5645489"/>
              <a:gd name="connsiteX4286" fmla="*/ 3443521 w 7718765"/>
              <a:gd name="connsiteY4286" fmla="*/ 3838014 h 5645489"/>
              <a:gd name="connsiteX4287" fmla="*/ 3443521 w 7718765"/>
              <a:gd name="connsiteY4287" fmla="*/ 3843492 h 5645489"/>
              <a:gd name="connsiteX4288" fmla="*/ 3449896 w 7718765"/>
              <a:gd name="connsiteY4288" fmla="*/ 3847944 h 5645489"/>
              <a:gd name="connsiteX4289" fmla="*/ 3460433 w 7718765"/>
              <a:gd name="connsiteY4289" fmla="*/ 3854404 h 5645489"/>
              <a:gd name="connsiteX4290" fmla="*/ 3460691 w 7718765"/>
              <a:gd name="connsiteY4290" fmla="*/ 3853972 h 5645489"/>
              <a:gd name="connsiteX4291" fmla="*/ 3443709 w 7718765"/>
              <a:gd name="connsiteY4291" fmla="*/ 3842996 h 5645489"/>
              <a:gd name="connsiteX4292" fmla="*/ 3443709 w 7718765"/>
              <a:gd name="connsiteY4292" fmla="*/ 3838194 h 5645489"/>
              <a:gd name="connsiteX4293" fmla="*/ 4564342 w 7718765"/>
              <a:gd name="connsiteY4293" fmla="*/ 3833362 h 5645489"/>
              <a:gd name="connsiteX4294" fmla="*/ 4563927 w 7718765"/>
              <a:gd name="connsiteY4294" fmla="*/ 3833709 h 5645489"/>
              <a:gd name="connsiteX4295" fmla="*/ 4564095 w 7718765"/>
              <a:gd name="connsiteY4295" fmla="*/ 3834665 h 5645489"/>
              <a:gd name="connsiteX4296" fmla="*/ 4566910 w 7718765"/>
              <a:gd name="connsiteY4296" fmla="*/ 3839479 h 5645489"/>
              <a:gd name="connsiteX4297" fmla="*/ 4567107 w 7718765"/>
              <a:gd name="connsiteY4297" fmla="*/ 3839525 h 5645489"/>
              <a:gd name="connsiteX4298" fmla="*/ 4564695 w 7718765"/>
              <a:gd name="connsiteY4298" fmla="*/ 3835423 h 5645489"/>
              <a:gd name="connsiteX4299" fmla="*/ 4564342 w 7718765"/>
              <a:gd name="connsiteY4299" fmla="*/ 3833362 h 5645489"/>
              <a:gd name="connsiteX4300" fmla="*/ 4581695 w 7718765"/>
              <a:gd name="connsiteY4300" fmla="*/ 3832676 h 5645489"/>
              <a:gd name="connsiteX4301" fmla="*/ 4581222 w 7718765"/>
              <a:gd name="connsiteY4301" fmla="*/ 3833135 h 5645489"/>
              <a:gd name="connsiteX4302" fmla="*/ 4581421 w 7718765"/>
              <a:gd name="connsiteY4302" fmla="*/ 3834692 h 5645489"/>
              <a:gd name="connsiteX4303" fmla="*/ 4582043 w 7718765"/>
              <a:gd name="connsiteY4303" fmla="*/ 3835383 h 5645489"/>
              <a:gd name="connsiteX4304" fmla="*/ 4617941 w 7718765"/>
              <a:gd name="connsiteY4304" fmla="*/ 3829495 h 5645489"/>
              <a:gd name="connsiteX4305" fmla="*/ 4618187 w 7718765"/>
              <a:gd name="connsiteY4305" fmla="*/ 3830218 h 5645489"/>
              <a:gd name="connsiteX4306" fmla="*/ 4620651 w 7718765"/>
              <a:gd name="connsiteY4306" fmla="*/ 3837431 h 5645489"/>
              <a:gd name="connsiteX4307" fmla="*/ 4621047 w 7718765"/>
              <a:gd name="connsiteY4307" fmla="*/ 3837237 h 5645489"/>
              <a:gd name="connsiteX4308" fmla="*/ 4621013 w 7718765"/>
              <a:gd name="connsiteY4308" fmla="*/ 3837139 h 5645489"/>
              <a:gd name="connsiteX4309" fmla="*/ 4618539 w 7718765"/>
              <a:gd name="connsiteY4309" fmla="*/ 3829929 h 5645489"/>
              <a:gd name="connsiteX4310" fmla="*/ 4550523 w 7718765"/>
              <a:gd name="connsiteY4310" fmla="*/ 3824436 h 5645489"/>
              <a:gd name="connsiteX4311" fmla="*/ 4550313 w 7718765"/>
              <a:gd name="connsiteY4311" fmla="*/ 3824629 h 5645489"/>
              <a:gd name="connsiteX4312" fmla="*/ 4550640 w 7718765"/>
              <a:gd name="connsiteY4312" fmla="*/ 3825425 h 5645489"/>
              <a:gd name="connsiteX4313" fmla="*/ 4555567 w 7718765"/>
              <a:gd name="connsiteY4313" fmla="*/ 3837431 h 5645489"/>
              <a:gd name="connsiteX4314" fmla="*/ 4555567 w 7718765"/>
              <a:gd name="connsiteY4314" fmla="*/ 3848387 h 5645489"/>
              <a:gd name="connsiteX4315" fmla="*/ 4555567 w 7718765"/>
              <a:gd name="connsiteY4315" fmla="*/ 3853864 h 5645489"/>
              <a:gd name="connsiteX4316" fmla="*/ 4555795 w 7718765"/>
              <a:gd name="connsiteY4316" fmla="*/ 3853626 h 5645489"/>
              <a:gd name="connsiteX4317" fmla="*/ 4555137 w 7718765"/>
              <a:gd name="connsiteY4317" fmla="*/ 3851921 h 5645489"/>
              <a:gd name="connsiteX4318" fmla="*/ 4556197 w 7718765"/>
              <a:gd name="connsiteY4318" fmla="*/ 3849175 h 5645489"/>
              <a:gd name="connsiteX4319" fmla="*/ 4556197 w 7718765"/>
              <a:gd name="connsiteY4319" fmla="*/ 3838169 h 5645489"/>
              <a:gd name="connsiteX4320" fmla="*/ 4550523 w 7718765"/>
              <a:gd name="connsiteY4320" fmla="*/ 3824436 h 5645489"/>
              <a:gd name="connsiteX4321" fmla="*/ 4648617 w 7718765"/>
              <a:gd name="connsiteY4321" fmla="*/ 3817535 h 5645489"/>
              <a:gd name="connsiteX4322" fmla="*/ 4643338 w 7718765"/>
              <a:gd name="connsiteY4322" fmla="*/ 3818233 h 5645489"/>
              <a:gd name="connsiteX4323" fmla="*/ 4637636 w 7718765"/>
              <a:gd name="connsiteY4323" fmla="*/ 3819250 h 5645489"/>
              <a:gd name="connsiteX4324" fmla="*/ 4632357 w 7718765"/>
              <a:gd name="connsiteY4324" fmla="*/ 3818298 h 5645489"/>
              <a:gd name="connsiteX4325" fmla="*/ 4632712 w 7718765"/>
              <a:gd name="connsiteY4325" fmla="*/ 3818943 h 5645489"/>
              <a:gd name="connsiteX4326" fmla="*/ 4644037 w 7718765"/>
              <a:gd name="connsiteY4326" fmla="*/ 3818943 h 5645489"/>
              <a:gd name="connsiteX4327" fmla="*/ 4649294 w 7718765"/>
              <a:gd name="connsiteY4327" fmla="*/ 3818263 h 5645489"/>
              <a:gd name="connsiteX4328" fmla="*/ 3242471 w 7718765"/>
              <a:gd name="connsiteY4328" fmla="*/ 3816140 h 5645489"/>
              <a:gd name="connsiteX4329" fmla="*/ 3242471 w 7718765"/>
              <a:gd name="connsiteY4329" fmla="*/ 3816180 h 5645489"/>
              <a:gd name="connsiteX4330" fmla="*/ 3248066 w 7718765"/>
              <a:gd name="connsiteY4330" fmla="*/ 3821591 h 5645489"/>
              <a:gd name="connsiteX4331" fmla="*/ 3248054 w 7718765"/>
              <a:gd name="connsiteY4331" fmla="*/ 3821565 h 5645489"/>
              <a:gd name="connsiteX4332" fmla="*/ 3236850 w 7718765"/>
              <a:gd name="connsiteY4332" fmla="*/ 3810656 h 5645489"/>
              <a:gd name="connsiteX4333" fmla="*/ 3236850 w 7718765"/>
              <a:gd name="connsiteY4333" fmla="*/ 3810709 h 5645489"/>
              <a:gd name="connsiteX4334" fmla="*/ 3242403 w 7718765"/>
              <a:gd name="connsiteY4334" fmla="*/ 3813412 h 5645489"/>
              <a:gd name="connsiteX4335" fmla="*/ 3242403 w 7718765"/>
              <a:gd name="connsiteY4335" fmla="*/ 3813335 h 5645489"/>
              <a:gd name="connsiteX4336" fmla="*/ 4618864 w 7718765"/>
              <a:gd name="connsiteY4336" fmla="*/ 3808740 h 5645489"/>
              <a:gd name="connsiteX4337" fmla="*/ 4618885 w 7718765"/>
              <a:gd name="connsiteY4337" fmla="*/ 3808967 h 5645489"/>
              <a:gd name="connsiteX4338" fmla="*/ 4621366 w 7718765"/>
              <a:gd name="connsiteY4338" fmla="*/ 3810684 h 5645489"/>
              <a:gd name="connsiteX4339" fmla="*/ 4626926 w 7718765"/>
              <a:gd name="connsiteY4339" fmla="*/ 3810684 h 5645489"/>
              <a:gd name="connsiteX4340" fmla="*/ 4626283 w 7718765"/>
              <a:gd name="connsiteY4340" fmla="*/ 3809989 h 5645489"/>
              <a:gd name="connsiteX4341" fmla="*/ 4620651 w 7718765"/>
              <a:gd name="connsiteY4341" fmla="*/ 3809989 h 5645489"/>
              <a:gd name="connsiteX4342" fmla="*/ 3857214 w 7718765"/>
              <a:gd name="connsiteY4342" fmla="*/ 3799250 h 5645489"/>
              <a:gd name="connsiteX4343" fmla="*/ 3851267 w 7718765"/>
              <a:gd name="connsiteY4343" fmla="*/ 3801813 h 5645489"/>
              <a:gd name="connsiteX4344" fmla="*/ 3842777 w 7718765"/>
              <a:gd name="connsiteY4344" fmla="*/ 3807301 h 5645489"/>
              <a:gd name="connsiteX4345" fmla="*/ 3834286 w 7718765"/>
              <a:gd name="connsiteY4345" fmla="*/ 3815533 h 5645489"/>
              <a:gd name="connsiteX4346" fmla="*/ 3822964 w 7718765"/>
              <a:gd name="connsiteY4346" fmla="*/ 3818277 h 5645489"/>
              <a:gd name="connsiteX4347" fmla="*/ 3814473 w 7718765"/>
              <a:gd name="connsiteY4347" fmla="*/ 3821021 h 5645489"/>
              <a:gd name="connsiteX4348" fmla="*/ 3808813 w 7718765"/>
              <a:gd name="connsiteY4348" fmla="*/ 3826510 h 5645489"/>
              <a:gd name="connsiteX4349" fmla="*/ 3803153 w 7718765"/>
              <a:gd name="connsiteY4349" fmla="*/ 3842996 h 5645489"/>
              <a:gd name="connsiteX4350" fmla="*/ 3794662 w 7718765"/>
              <a:gd name="connsiteY4350" fmla="*/ 3851228 h 5645489"/>
              <a:gd name="connsiteX4351" fmla="*/ 3791832 w 7718765"/>
              <a:gd name="connsiteY4351" fmla="*/ 3864948 h 5645489"/>
              <a:gd name="connsiteX4352" fmla="*/ 3792839 w 7718765"/>
              <a:gd name="connsiteY4352" fmla="*/ 3868368 h 5645489"/>
              <a:gd name="connsiteX4353" fmla="*/ 3792192 w 7718765"/>
              <a:gd name="connsiteY4353" fmla="*/ 3865725 h 5645489"/>
              <a:gd name="connsiteX4354" fmla="*/ 3795043 w 7718765"/>
              <a:gd name="connsiteY4354" fmla="*/ 3852008 h 5645489"/>
              <a:gd name="connsiteX4355" fmla="*/ 3803497 w 7718765"/>
              <a:gd name="connsiteY4355" fmla="*/ 3843764 h 5645489"/>
              <a:gd name="connsiteX4356" fmla="*/ 3809148 w 7718765"/>
              <a:gd name="connsiteY4356" fmla="*/ 3827310 h 5645489"/>
              <a:gd name="connsiteX4357" fmla="*/ 3814801 w 7718765"/>
              <a:gd name="connsiteY4357" fmla="*/ 3821836 h 5645489"/>
              <a:gd name="connsiteX4358" fmla="*/ 3823302 w 7718765"/>
              <a:gd name="connsiteY4358" fmla="*/ 3819065 h 5645489"/>
              <a:gd name="connsiteX4359" fmla="*/ 3834607 w 7718765"/>
              <a:gd name="connsiteY4359" fmla="*/ 3816329 h 5645489"/>
              <a:gd name="connsiteX4360" fmla="*/ 3843109 w 7718765"/>
              <a:gd name="connsiteY4360" fmla="*/ 3808118 h 5645489"/>
              <a:gd name="connsiteX4361" fmla="*/ 3845911 w 7718765"/>
              <a:gd name="connsiteY4361" fmla="*/ 3805348 h 5645489"/>
              <a:gd name="connsiteX4362" fmla="*/ 3851563 w 7718765"/>
              <a:gd name="connsiteY4362" fmla="*/ 3802612 h 5645489"/>
              <a:gd name="connsiteX4363" fmla="*/ 3857214 w 7718765"/>
              <a:gd name="connsiteY4363" fmla="*/ 3799875 h 5645489"/>
              <a:gd name="connsiteX4364" fmla="*/ 2982479 w 7718765"/>
              <a:gd name="connsiteY4364" fmla="*/ 3788886 h 5645489"/>
              <a:gd name="connsiteX4365" fmla="*/ 2982275 w 7718765"/>
              <a:gd name="connsiteY4365" fmla="*/ 3789018 h 5645489"/>
              <a:gd name="connsiteX4366" fmla="*/ 2979799 w 7718765"/>
              <a:gd name="connsiteY4366" fmla="*/ 3793821 h 5645489"/>
              <a:gd name="connsiteX4367" fmla="*/ 2979573 w 7718765"/>
              <a:gd name="connsiteY4367" fmla="*/ 3794260 h 5645489"/>
              <a:gd name="connsiteX4368" fmla="*/ 2979672 w 7718765"/>
              <a:gd name="connsiteY4368" fmla="*/ 3794279 h 5645489"/>
              <a:gd name="connsiteX4369" fmla="*/ 2982164 w 7718765"/>
              <a:gd name="connsiteY4369" fmla="*/ 3789492 h 5645489"/>
              <a:gd name="connsiteX4370" fmla="*/ 3868240 w 7718765"/>
              <a:gd name="connsiteY4370" fmla="*/ 3788100 h 5645489"/>
              <a:gd name="connsiteX4371" fmla="*/ 3864005 w 7718765"/>
              <a:gd name="connsiteY4371" fmla="*/ 3792207 h 5645489"/>
              <a:gd name="connsiteX4372" fmla="*/ 3868567 w 7718765"/>
              <a:gd name="connsiteY4372" fmla="*/ 3788893 h 5645489"/>
              <a:gd name="connsiteX4373" fmla="*/ 3242471 w 7718765"/>
              <a:gd name="connsiteY4373" fmla="*/ 3777766 h 5645489"/>
              <a:gd name="connsiteX4374" fmla="*/ 3242471 w 7718765"/>
              <a:gd name="connsiteY4374" fmla="*/ 3777849 h 5645489"/>
              <a:gd name="connsiteX4375" fmla="*/ 3245199 w 7718765"/>
              <a:gd name="connsiteY4375" fmla="*/ 3780471 h 5645489"/>
              <a:gd name="connsiteX4376" fmla="*/ 3245216 w 7718765"/>
              <a:gd name="connsiteY4376" fmla="*/ 3780439 h 5645489"/>
              <a:gd name="connsiteX4377" fmla="*/ 3862915 w 7718765"/>
              <a:gd name="connsiteY4377" fmla="*/ 3773083 h 5645489"/>
              <a:gd name="connsiteX4378" fmla="*/ 3862588 w 7718765"/>
              <a:gd name="connsiteY4378" fmla="*/ 3774350 h 5645489"/>
              <a:gd name="connsiteX4379" fmla="*/ 3862915 w 7718765"/>
              <a:gd name="connsiteY4379" fmla="*/ 3775143 h 5645489"/>
              <a:gd name="connsiteX4380" fmla="*/ 3016413 w 7718765"/>
              <a:gd name="connsiteY4380" fmla="*/ 3772428 h 5645489"/>
              <a:gd name="connsiteX4381" fmla="*/ 3016238 w 7718765"/>
              <a:gd name="connsiteY4381" fmla="*/ 3772562 h 5645489"/>
              <a:gd name="connsiteX4382" fmla="*/ 3013762 w 7718765"/>
              <a:gd name="connsiteY4382" fmla="*/ 3780791 h 5645489"/>
              <a:gd name="connsiteX4383" fmla="*/ 3013416 w 7718765"/>
              <a:gd name="connsiteY4383" fmla="*/ 3788849 h 5645489"/>
              <a:gd name="connsiteX4384" fmla="*/ 3013581 w 7718765"/>
              <a:gd name="connsiteY4384" fmla="*/ 3788808 h 5645489"/>
              <a:gd name="connsiteX4385" fmla="*/ 3013936 w 7718765"/>
              <a:gd name="connsiteY4385" fmla="*/ 3780593 h 5645489"/>
              <a:gd name="connsiteX4386" fmla="*/ 4612203 w 7718765"/>
              <a:gd name="connsiteY4386" fmla="*/ 3766060 h 5645489"/>
              <a:gd name="connsiteX4387" fmla="*/ 4606521 w 7718765"/>
              <a:gd name="connsiteY4387" fmla="*/ 3768812 h 5645489"/>
              <a:gd name="connsiteX4388" fmla="*/ 4607193 w 7718765"/>
              <a:gd name="connsiteY4388" fmla="*/ 3769466 h 5645489"/>
              <a:gd name="connsiteX4389" fmla="*/ 4612203 w 7718765"/>
              <a:gd name="connsiteY4389" fmla="*/ 3767040 h 5645489"/>
              <a:gd name="connsiteX4390" fmla="*/ 2917907 w 7718765"/>
              <a:gd name="connsiteY4390" fmla="*/ 3765039 h 5645489"/>
              <a:gd name="connsiteX4391" fmla="*/ 2917907 w 7718765"/>
              <a:gd name="connsiteY4391" fmla="*/ 3767106 h 5645489"/>
              <a:gd name="connsiteX4392" fmla="*/ 2926351 w 7718765"/>
              <a:gd name="connsiteY4392" fmla="*/ 3771353 h 5645489"/>
              <a:gd name="connsiteX4393" fmla="*/ 2929838 w 7718765"/>
              <a:gd name="connsiteY4393" fmla="*/ 3773422 h 5645489"/>
              <a:gd name="connsiteX4394" fmla="*/ 2928500 w 7718765"/>
              <a:gd name="connsiteY4394" fmla="*/ 3772556 h 5645489"/>
              <a:gd name="connsiteX4395" fmla="*/ 2920010 w 7718765"/>
              <a:gd name="connsiteY4395" fmla="*/ 3767072 h 5645489"/>
              <a:gd name="connsiteX4396" fmla="*/ 3024782 w 7718765"/>
              <a:gd name="connsiteY4396" fmla="*/ 3764318 h 5645489"/>
              <a:gd name="connsiteX4397" fmla="*/ 3024728 w 7718765"/>
              <a:gd name="connsiteY4397" fmla="*/ 3764335 h 5645489"/>
              <a:gd name="connsiteX4398" fmla="*/ 3021625 w 7718765"/>
              <a:gd name="connsiteY4398" fmla="*/ 3768345 h 5645489"/>
              <a:gd name="connsiteX4399" fmla="*/ 3021716 w 7718765"/>
              <a:gd name="connsiteY4399" fmla="*/ 3768276 h 5645489"/>
              <a:gd name="connsiteX4400" fmla="*/ 4567523 w 7718765"/>
              <a:gd name="connsiteY4400" fmla="*/ 3760733 h 5645489"/>
              <a:gd name="connsiteX4401" fmla="*/ 4567523 w 7718765"/>
              <a:gd name="connsiteY4401" fmla="*/ 3761207 h 5645489"/>
              <a:gd name="connsiteX4402" fmla="*/ 4578868 w 7718765"/>
              <a:gd name="connsiteY4402" fmla="*/ 3763972 h 5645489"/>
              <a:gd name="connsiteX4403" fmla="*/ 4584521 w 7718765"/>
              <a:gd name="connsiteY4403" fmla="*/ 3763972 h 5645489"/>
              <a:gd name="connsiteX4404" fmla="*/ 4590194 w 7718765"/>
              <a:gd name="connsiteY4404" fmla="*/ 3763972 h 5645489"/>
              <a:gd name="connsiteX4405" fmla="*/ 4595867 w 7718765"/>
              <a:gd name="connsiteY4405" fmla="*/ 3766720 h 5645489"/>
              <a:gd name="connsiteX4406" fmla="*/ 4601515 w 7718765"/>
              <a:gd name="connsiteY4406" fmla="*/ 3763985 h 5645489"/>
              <a:gd name="connsiteX4407" fmla="*/ 4600861 w 7718765"/>
              <a:gd name="connsiteY4407" fmla="*/ 3763348 h 5645489"/>
              <a:gd name="connsiteX4408" fmla="*/ 4595149 w 7718765"/>
              <a:gd name="connsiteY4408" fmla="*/ 3766060 h 5645489"/>
              <a:gd name="connsiteX4409" fmla="*/ 4589517 w 7718765"/>
              <a:gd name="connsiteY4409" fmla="*/ 3763348 h 5645489"/>
              <a:gd name="connsiteX4410" fmla="*/ 4583885 w 7718765"/>
              <a:gd name="connsiteY4410" fmla="*/ 3763348 h 5645489"/>
              <a:gd name="connsiteX4411" fmla="*/ 4578173 w 7718765"/>
              <a:gd name="connsiteY4411" fmla="*/ 3763348 h 5645489"/>
              <a:gd name="connsiteX4412" fmla="*/ 3850825 w 7718765"/>
              <a:gd name="connsiteY4412" fmla="*/ 3755105 h 5645489"/>
              <a:gd name="connsiteX4413" fmla="*/ 3849055 w 7718765"/>
              <a:gd name="connsiteY4413" fmla="*/ 3755451 h 5645489"/>
              <a:gd name="connsiteX4414" fmla="*/ 3837028 w 7718765"/>
              <a:gd name="connsiteY4414" fmla="*/ 3757800 h 5645489"/>
              <a:gd name="connsiteX4415" fmla="*/ 3837116 w 7718765"/>
              <a:gd name="connsiteY4415" fmla="*/ 3757886 h 5645489"/>
              <a:gd name="connsiteX4416" fmla="*/ 3849499 w 7718765"/>
              <a:gd name="connsiteY4416" fmla="*/ 3755484 h 5645489"/>
              <a:gd name="connsiteX4417" fmla="*/ 3850982 w 7718765"/>
              <a:gd name="connsiteY4417" fmla="*/ 3755196 h 5645489"/>
              <a:gd name="connsiteX4418" fmla="*/ 2357040 w 7718765"/>
              <a:gd name="connsiteY4418" fmla="*/ 3753352 h 5645489"/>
              <a:gd name="connsiteX4419" fmla="*/ 2354949 w 7718765"/>
              <a:gd name="connsiteY4419" fmla="*/ 3755667 h 5645489"/>
              <a:gd name="connsiteX4420" fmla="*/ 2337617 w 7718765"/>
              <a:gd name="connsiteY4420" fmla="*/ 3774871 h 5645489"/>
              <a:gd name="connsiteX4421" fmla="*/ 2306508 w 7718765"/>
              <a:gd name="connsiteY4421" fmla="*/ 3807826 h 5645489"/>
              <a:gd name="connsiteX4422" fmla="*/ 2303717 w 7718765"/>
              <a:gd name="connsiteY4422" fmla="*/ 3821501 h 5645489"/>
              <a:gd name="connsiteX4423" fmla="*/ 2303717 w 7718765"/>
              <a:gd name="connsiteY4423" fmla="*/ 3848985 h 5645489"/>
              <a:gd name="connsiteX4424" fmla="*/ 2286767 w 7718765"/>
              <a:gd name="connsiteY4424" fmla="*/ 3873667 h 5645489"/>
              <a:gd name="connsiteX4425" fmla="*/ 2284971 w 7718765"/>
              <a:gd name="connsiteY4425" fmla="*/ 3882274 h 5645489"/>
              <a:gd name="connsiteX4426" fmla="*/ 2285454 w 7718765"/>
              <a:gd name="connsiteY4426" fmla="*/ 3882526 h 5645489"/>
              <a:gd name="connsiteX4427" fmla="*/ 2287167 w 7718765"/>
              <a:gd name="connsiteY4427" fmla="*/ 3874263 h 5645489"/>
              <a:gd name="connsiteX4428" fmla="*/ 2304123 w 7718765"/>
              <a:gd name="connsiteY4428" fmla="*/ 3849607 h 5645489"/>
              <a:gd name="connsiteX4429" fmla="*/ 2304123 w 7718765"/>
              <a:gd name="connsiteY4429" fmla="*/ 3822172 h 5645489"/>
              <a:gd name="connsiteX4430" fmla="*/ 2306983 w 7718765"/>
              <a:gd name="connsiteY4430" fmla="*/ 3808428 h 5645489"/>
              <a:gd name="connsiteX4431" fmla="*/ 2338075 w 7718765"/>
              <a:gd name="connsiteY4431" fmla="*/ 3775485 h 5645489"/>
              <a:gd name="connsiteX4432" fmla="*/ 2357890 w 7718765"/>
              <a:gd name="connsiteY4432" fmla="*/ 3753558 h 5645489"/>
              <a:gd name="connsiteX4433" fmla="*/ 3234168 w 7718765"/>
              <a:gd name="connsiteY4433" fmla="*/ 3750618 h 5645489"/>
              <a:gd name="connsiteX4434" fmla="*/ 3234061 w 7718765"/>
              <a:gd name="connsiteY4434" fmla="*/ 3750646 h 5645489"/>
              <a:gd name="connsiteX4435" fmla="*/ 3238954 w 7718765"/>
              <a:gd name="connsiteY4435" fmla="*/ 3764854 h 5645489"/>
              <a:gd name="connsiteX4436" fmla="*/ 3239661 w 7718765"/>
              <a:gd name="connsiteY4436" fmla="*/ 3766907 h 5645489"/>
              <a:gd name="connsiteX4437" fmla="*/ 3239794 w 7718765"/>
              <a:gd name="connsiteY4437" fmla="*/ 3766972 h 5645489"/>
              <a:gd name="connsiteX4438" fmla="*/ 3234875 w 7718765"/>
              <a:gd name="connsiteY4438" fmla="*/ 3752675 h 5645489"/>
              <a:gd name="connsiteX4439" fmla="*/ 3234168 w 7718765"/>
              <a:gd name="connsiteY4439" fmla="*/ 3750618 h 5645489"/>
              <a:gd name="connsiteX4440" fmla="*/ 2894537 w 7718765"/>
              <a:gd name="connsiteY4440" fmla="*/ 3742373 h 5645489"/>
              <a:gd name="connsiteX4441" fmla="*/ 2885339 w 7718765"/>
              <a:gd name="connsiteY4441" fmla="*/ 3745809 h 5645489"/>
              <a:gd name="connsiteX4442" fmla="*/ 2881034 w 7718765"/>
              <a:gd name="connsiteY4442" fmla="*/ 3745216 h 5645489"/>
              <a:gd name="connsiteX4443" fmla="*/ 2881136 w 7718765"/>
              <a:gd name="connsiteY4443" fmla="*/ 3745322 h 5645489"/>
              <a:gd name="connsiteX4444" fmla="*/ 2886111 w 7718765"/>
              <a:gd name="connsiteY4444" fmla="*/ 3746004 h 5645489"/>
              <a:gd name="connsiteX4445" fmla="*/ 2894946 w 7718765"/>
              <a:gd name="connsiteY4445" fmla="*/ 3742731 h 5645489"/>
              <a:gd name="connsiteX4446" fmla="*/ 4553696 w 7718765"/>
              <a:gd name="connsiteY4446" fmla="*/ 3739129 h 5645489"/>
              <a:gd name="connsiteX4447" fmla="*/ 4553371 w 7718765"/>
              <a:gd name="connsiteY4447" fmla="*/ 3739234 h 5645489"/>
              <a:gd name="connsiteX4448" fmla="*/ 4559023 w 7718765"/>
              <a:gd name="connsiteY4448" fmla="*/ 3741981 h 5645489"/>
              <a:gd name="connsiteX4449" fmla="*/ 4567267 w 7718765"/>
              <a:gd name="connsiteY4449" fmla="*/ 3741981 h 5645489"/>
              <a:gd name="connsiteX4450" fmla="*/ 4566910 w 7718765"/>
              <a:gd name="connsiteY4450" fmla="*/ 3741384 h 5645489"/>
              <a:gd name="connsiteX4451" fmla="*/ 4558383 w 7718765"/>
              <a:gd name="connsiteY4451" fmla="*/ 3741384 h 5645489"/>
              <a:gd name="connsiteX4452" fmla="*/ 3798714 w 7718765"/>
              <a:gd name="connsiteY4452" fmla="*/ 3732004 h 5645489"/>
              <a:gd name="connsiteX4453" fmla="*/ 3804922 w 7718765"/>
              <a:gd name="connsiteY4453" fmla="*/ 3740046 h 5645489"/>
              <a:gd name="connsiteX4454" fmla="*/ 3805983 w 7718765"/>
              <a:gd name="connsiteY4454" fmla="*/ 3741421 h 5645489"/>
              <a:gd name="connsiteX4455" fmla="*/ 3818365 w 7718765"/>
              <a:gd name="connsiteY4455" fmla="*/ 3739019 h 5645489"/>
              <a:gd name="connsiteX4456" fmla="*/ 3819751 w 7718765"/>
              <a:gd name="connsiteY4456" fmla="*/ 3738751 h 5645489"/>
              <a:gd name="connsiteX4457" fmla="*/ 3819690 w 7718765"/>
              <a:gd name="connsiteY4457" fmla="*/ 3738673 h 5645489"/>
              <a:gd name="connsiteX4458" fmla="*/ 3805612 w 7718765"/>
              <a:gd name="connsiteY4458" fmla="*/ 3738673 h 5645489"/>
              <a:gd name="connsiteX4459" fmla="*/ 3804545 w 7718765"/>
              <a:gd name="connsiteY4459" fmla="*/ 3737643 h 5645489"/>
              <a:gd name="connsiteX4460" fmla="*/ 3766248 w 7718765"/>
              <a:gd name="connsiteY4460" fmla="*/ 3730429 h 5645489"/>
              <a:gd name="connsiteX4461" fmla="*/ 3766478 w 7718765"/>
              <a:gd name="connsiteY4461" fmla="*/ 3731095 h 5645489"/>
              <a:gd name="connsiteX4462" fmla="*/ 3762636 w 7718765"/>
              <a:gd name="connsiteY4462" fmla="*/ 3734802 h 5645489"/>
              <a:gd name="connsiteX4463" fmla="*/ 3770134 w 7718765"/>
              <a:gd name="connsiteY4463" fmla="*/ 3730429 h 5645489"/>
              <a:gd name="connsiteX4464" fmla="*/ 3038881 w 7718765"/>
              <a:gd name="connsiteY4464" fmla="*/ 3725919 h 5645489"/>
              <a:gd name="connsiteX4465" fmla="*/ 3038881 w 7718765"/>
              <a:gd name="connsiteY4465" fmla="*/ 3734146 h 5645489"/>
              <a:gd name="connsiteX4466" fmla="*/ 3038881 w 7718765"/>
              <a:gd name="connsiteY4466" fmla="*/ 3750618 h 5645489"/>
              <a:gd name="connsiteX4467" fmla="*/ 3036050 w 7718765"/>
              <a:gd name="connsiteY4467" fmla="*/ 3758152 h 5645489"/>
              <a:gd name="connsiteX4468" fmla="*/ 3033331 w 7718765"/>
              <a:gd name="connsiteY4468" fmla="*/ 3761447 h 5645489"/>
              <a:gd name="connsiteX4469" fmla="*/ 3033363 w 7718765"/>
              <a:gd name="connsiteY4469" fmla="*/ 3761437 h 5645489"/>
              <a:gd name="connsiteX4470" fmla="*/ 3039021 w 7718765"/>
              <a:gd name="connsiteY4470" fmla="*/ 3750477 h 5645489"/>
              <a:gd name="connsiteX4471" fmla="*/ 3039021 w 7718765"/>
              <a:gd name="connsiteY4471" fmla="*/ 3734047 h 5645489"/>
              <a:gd name="connsiteX4472" fmla="*/ 3037967 w 7718765"/>
              <a:gd name="connsiteY4472" fmla="*/ 3729944 h 5645489"/>
              <a:gd name="connsiteX4473" fmla="*/ 3039000 w 7718765"/>
              <a:gd name="connsiteY4473" fmla="*/ 3725924 h 5645489"/>
              <a:gd name="connsiteX4474" fmla="*/ 3763640 w 7718765"/>
              <a:gd name="connsiteY4474" fmla="*/ 3722878 h 5645489"/>
              <a:gd name="connsiteX4475" fmla="*/ 3765950 w 7718765"/>
              <a:gd name="connsiteY4475" fmla="*/ 3729564 h 5645489"/>
              <a:gd name="connsiteX4476" fmla="*/ 3765950 w 7718765"/>
              <a:gd name="connsiteY4476" fmla="*/ 3724952 h 5645489"/>
              <a:gd name="connsiteX4477" fmla="*/ 3765950 w 7718765"/>
              <a:gd name="connsiteY4477" fmla="*/ 3722878 h 5645489"/>
              <a:gd name="connsiteX4478" fmla="*/ 3788556 w 7718765"/>
              <a:gd name="connsiteY4478" fmla="*/ 3722186 h 5645489"/>
              <a:gd name="connsiteX4479" fmla="*/ 3774478 w 7718765"/>
              <a:gd name="connsiteY4479" fmla="*/ 3727664 h 5645489"/>
              <a:gd name="connsiteX4480" fmla="*/ 3773852 w 7718765"/>
              <a:gd name="connsiteY4480" fmla="*/ 3728261 h 5645489"/>
              <a:gd name="connsiteX4481" fmla="*/ 3774851 w 7718765"/>
              <a:gd name="connsiteY4481" fmla="*/ 3727679 h 5645489"/>
              <a:gd name="connsiteX4482" fmla="*/ 3787233 w 7718765"/>
              <a:gd name="connsiteY4482" fmla="*/ 3722877 h 5645489"/>
              <a:gd name="connsiteX4483" fmla="*/ 3788688 w 7718765"/>
              <a:gd name="connsiteY4483" fmla="*/ 3722312 h 5645489"/>
              <a:gd name="connsiteX4484" fmla="*/ 2281529 w 7718765"/>
              <a:gd name="connsiteY4484" fmla="*/ 3720615 h 5645489"/>
              <a:gd name="connsiteX4485" fmla="*/ 2281518 w 7718765"/>
              <a:gd name="connsiteY4485" fmla="*/ 3720622 h 5645489"/>
              <a:gd name="connsiteX4486" fmla="*/ 2282172 w 7718765"/>
              <a:gd name="connsiteY4486" fmla="*/ 3721687 h 5645489"/>
              <a:gd name="connsiteX4487" fmla="*/ 2289558 w 7718765"/>
              <a:gd name="connsiteY4487" fmla="*/ 3733711 h 5645489"/>
              <a:gd name="connsiteX4488" fmla="*/ 2289605 w 7718765"/>
              <a:gd name="connsiteY4488" fmla="*/ 3733740 h 5645489"/>
              <a:gd name="connsiteX4489" fmla="*/ 2282587 w 7718765"/>
              <a:gd name="connsiteY4489" fmla="*/ 3722333 h 5645489"/>
              <a:gd name="connsiteX4490" fmla="*/ 2281529 w 7718765"/>
              <a:gd name="connsiteY4490" fmla="*/ 3720615 h 5645489"/>
              <a:gd name="connsiteX4491" fmla="*/ 2857744 w 7718765"/>
              <a:gd name="connsiteY4491" fmla="*/ 3720428 h 5645489"/>
              <a:gd name="connsiteX4492" fmla="*/ 2856360 w 7718765"/>
              <a:gd name="connsiteY4492" fmla="*/ 3720964 h 5645489"/>
              <a:gd name="connsiteX4493" fmla="*/ 2856760 w 7718765"/>
              <a:gd name="connsiteY4493" fmla="*/ 3721316 h 5645489"/>
              <a:gd name="connsiteX4494" fmla="*/ 2858443 w 7718765"/>
              <a:gd name="connsiteY4494" fmla="*/ 3720654 h 5645489"/>
              <a:gd name="connsiteX4495" fmla="*/ 5475112 w 7718765"/>
              <a:gd name="connsiteY4495" fmla="*/ 3720039 h 5645489"/>
              <a:gd name="connsiteX4496" fmla="*/ 5418541 w 7718765"/>
              <a:gd name="connsiteY4496" fmla="*/ 3739190 h 5645489"/>
              <a:gd name="connsiteX4497" fmla="*/ 5361777 w 7718765"/>
              <a:gd name="connsiteY4497" fmla="*/ 3763842 h 5645489"/>
              <a:gd name="connsiteX4498" fmla="*/ 5322278 w 7718765"/>
              <a:gd name="connsiteY4498" fmla="*/ 3766331 h 5645489"/>
              <a:gd name="connsiteX4499" fmla="*/ 5316866 w 7718765"/>
              <a:gd name="connsiteY4499" fmla="*/ 3766671 h 5645489"/>
              <a:gd name="connsiteX4500" fmla="*/ 5316866 w 7718765"/>
              <a:gd name="connsiteY4500" fmla="*/ 3772160 h 5645489"/>
              <a:gd name="connsiteX4501" fmla="*/ 5316866 w 7718765"/>
              <a:gd name="connsiteY4501" fmla="*/ 3788025 h 5645489"/>
              <a:gd name="connsiteX4502" fmla="*/ 5299891 w 7718765"/>
              <a:gd name="connsiteY4502" fmla="*/ 3815467 h 5645489"/>
              <a:gd name="connsiteX4503" fmla="*/ 5234807 w 7718765"/>
              <a:gd name="connsiteY4503" fmla="*/ 3837431 h 5645489"/>
              <a:gd name="connsiteX4504" fmla="*/ 5223464 w 7718765"/>
              <a:gd name="connsiteY4504" fmla="*/ 3842908 h 5645489"/>
              <a:gd name="connsiteX4505" fmla="*/ 5226280 w 7718765"/>
              <a:gd name="connsiteY4505" fmla="*/ 3870351 h 5645489"/>
              <a:gd name="connsiteX4506" fmla="*/ 5192329 w 7718765"/>
              <a:gd name="connsiteY4506" fmla="*/ 3881306 h 5645489"/>
              <a:gd name="connsiteX4507" fmla="*/ 5178171 w 7718765"/>
              <a:gd name="connsiteY4507" fmla="*/ 3892261 h 5645489"/>
              <a:gd name="connsiteX4508" fmla="*/ 5155564 w 7718765"/>
              <a:gd name="connsiteY4508" fmla="*/ 3916991 h 5645489"/>
              <a:gd name="connsiteX4509" fmla="*/ 5124429 w 7718765"/>
              <a:gd name="connsiteY4509" fmla="*/ 3925180 h 5645489"/>
              <a:gd name="connsiteX4510" fmla="*/ 5118797 w 7718765"/>
              <a:gd name="connsiteY4510" fmla="*/ 3947145 h 5645489"/>
              <a:gd name="connsiteX4511" fmla="*/ 5101823 w 7718765"/>
              <a:gd name="connsiteY4511" fmla="*/ 3958099 h 5645489"/>
              <a:gd name="connsiteX4512" fmla="*/ 5093295 w 7718765"/>
              <a:gd name="connsiteY4512" fmla="*/ 3980064 h 5645489"/>
              <a:gd name="connsiteX4513" fmla="*/ 5064977 w 7718765"/>
              <a:gd name="connsiteY4513" fmla="*/ 3982830 h 5645489"/>
              <a:gd name="connsiteX4514" fmla="*/ 5062161 w 7718765"/>
              <a:gd name="connsiteY4514" fmla="*/ 3974586 h 5645489"/>
              <a:gd name="connsiteX4515" fmla="*/ 5045187 w 7718765"/>
              <a:gd name="connsiteY4515" fmla="*/ 3949911 h 5645489"/>
              <a:gd name="connsiteX4516" fmla="*/ 5028211 w 7718765"/>
              <a:gd name="connsiteY4516" fmla="*/ 3916991 h 5645489"/>
              <a:gd name="connsiteX4517" fmla="*/ 5014053 w 7718765"/>
              <a:gd name="connsiteY4517" fmla="*/ 3897793 h 5645489"/>
              <a:gd name="connsiteX4518" fmla="*/ 4965943 w 7718765"/>
              <a:gd name="connsiteY4518" fmla="*/ 3895026 h 5645489"/>
              <a:gd name="connsiteX4519" fmla="*/ 4917834 w 7718765"/>
              <a:gd name="connsiteY4519" fmla="*/ 3897793 h 5645489"/>
              <a:gd name="connsiteX4520" fmla="*/ 4923465 w 7718765"/>
              <a:gd name="connsiteY4520" fmla="*/ 3875829 h 5645489"/>
              <a:gd name="connsiteX4521" fmla="*/ 4963128 w 7718765"/>
              <a:gd name="connsiteY4521" fmla="*/ 3840143 h 5645489"/>
              <a:gd name="connsiteX4522" fmla="*/ 4988549 w 7718765"/>
              <a:gd name="connsiteY4522" fmla="*/ 3815467 h 5645489"/>
              <a:gd name="connsiteX4523" fmla="*/ 5008421 w 7718765"/>
              <a:gd name="connsiteY4523" fmla="*/ 3790791 h 5645489"/>
              <a:gd name="connsiteX4524" fmla="*/ 5002708 w 7718765"/>
              <a:gd name="connsiteY4524" fmla="*/ 3766060 h 5645489"/>
              <a:gd name="connsiteX4525" fmla="*/ 4948967 w 7718765"/>
              <a:gd name="connsiteY4525" fmla="*/ 3771592 h 5645489"/>
              <a:gd name="connsiteX4526" fmla="*/ 4903675 w 7718765"/>
              <a:gd name="connsiteY4526" fmla="*/ 3782547 h 5645489"/>
              <a:gd name="connsiteX4527" fmla="*/ 4849933 w 7718765"/>
              <a:gd name="connsiteY4527" fmla="*/ 3801746 h 5645489"/>
              <a:gd name="connsiteX4528" fmla="*/ 4832959 w 7718765"/>
              <a:gd name="connsiteY4528" fmla="*/ 3782547 h 5645489"/>
              <a:gd name="connsiteX4529" fmla="*/ 4798929 w 7718765"/>
              <a:gd name="connsiteY4529" fmla="*/ 3774304 h 5645489"/>
              <a:gd name="connsiteX4530" fmla="*/ 4824431 w 7718765"/>
              <a:gd name="connsiteY4530" fmla="*/ 3746863 h 5645489"/>
              <a:gd name="connsiteX4531" fmla="*/ 4858381 w 7718765"/>
              <a:gd name="connsiteY4531" fmla="*/ 3727664 h 5645489"/>
              <a:gd name="connsiteX4532" fmla="*/ 4815904 w 7718765"/>
              <a:gd name="connsiteY4532" fmla="*/ 3733141 h 5645489"/>
              <a:gd name="connsiteX4533" fmla="*/ 4793297 w 7718765"/>
              <a:gd name="connsiteY4533" fmla="*/ 3741384 h 5645489"/>
              <a:gd name="connsiteX4534" fmla="*/ 4767795 w 7718765"/>
              <a:gd name="connsiteY4534" fmla="*/ 3752394 h 5645489"/>
              <a:gd name="connsiteX4535" fmla="*/ 4711238 w 7718765"/>
              <a:gd name="connsiteY4535" fmla="*/ 3840143 h 5645489"/>
              <a:gd name="connsiteX4536" fmla="*/ 4688551 w 7718765"/>
              <a:gd name="connsiteY4536" fmla="*/ 3881306 h 5645489"/>
              <a:gd name="connsiteX4537" fmla="*/ 4654601 w 7718765"/>
              <a:gd name="connsiteY4537" fmla="*/ 3900504 h 5645489"/>
              <a:gd name="connsiteX4538" fmla="*/ 4626283 w 7718765"/>
              <a:gd name="connsiteY4538" fmla="*/ 3938902 h 5645489"/>
              <a:gd name="connsiteX4539" fmla="*/ 4654601 w 7718765"/>
              <a:gd name="connsiteY4539" fmla="*/ 3988308 h 5645489"/>
              <a:gd name="connsiteX4540" fmla="*/ 4640473 w 7718765"/>
              <a:gd name="connsiteY4540" fmla="*/ 3985223 h 5645489"/>
              <a:gd name="connsiteX4541" fmla="*/ 4630444 w 7718765"/>
              <a:gd name="connsiteY4541" fmla="*/ 3982938 h 5645489"/>
              <a:gd name="connsiteX4542" fmla="*/ 4632021 w 7718765"/>
              <a:gd name="connsiteY4542" fmla="*/ 3983711 h 5645489"/>
              <a:gd name="connsiteX4543" fmla="*/ 4637721 w 7718765"/>
              <a:gd name="connsiteY4543" fmla="*/ 3986447 h 5645489"/>
              <a:gd name="connsiteX4544" fmla="*/ 4643373 w 7718765"/>
              <a:gd name="connsiteY4544" fmla="*/ 3986447 h 5645489"/>
              <a:gd name="connsiteX4545" fmla="*/ 4649025 w 7718765"/>
              <a:gd name="connsiteY4545" fmla="*/ 3989184 h 5645489"/>
              <a:gd name="connsiteX4546" fmla="*/ 4651827 w 7718765"/>
              <a:gd name="connsiteY4546" fmla="*/ 3989184 h 5645489"/>
              <a:gd name="connsiteX4547" fmla="*/ 4654677 w 7718765"/>
              <a:gd name="connsiteY4547" fmla="*/ 3989184 h 5645489"/>
              <a:gd name="connsiteX4548" fmla="*/ 4671633 w 7718765"/>
              <a:gd name="connsiteY4548" fmla="*/ 4066016 h 5645489"/>
              <a:gd name="connsiteX4549" fmla="*/ 4612263 w 7718765"/>
              <a:gd name="connsiteY4549" fmla="*/ 4090682 h 5645489"/>
              <a:gd name="connsiteX4550" fmla="*/ 4600959 w 7718765"/>
              <a:gd name="connsiteY4550" fmla="*/ 4120887 h 5645489"/>
              <a:gd name="connsiteX4551" fmla="*/ 4592457 w 7718765"/>
              <a:gd name="connsiteY4551" fmla="*/ 4183967 h 5645489"/>
              <a:gd name="connsiteX4552" fmla="*/ 4606611 w 7718765"/>
              <a:gd name="connsiteY4552" fmla="*/ 4241609 h 5645489"/>
              <a:gd name="connsiteX4553" fmla="*/ 4590191 w 7718765"/>
              <a:gd name="connsiteY4553" fmla="*/ 4257211 h 5645489"/>
              <a:gd name="connsiteX4554" fmla="*/ 4598743 w 7718765"/>
              <a:gd name="connsiteY4554" fmla="*/ 4255353 h 5645489"/>
              <a:gd name="connsiteX4555" fmla="*/ 4604399 w 7718765"/>
              <a:gd name="connsiteY4555" fmla="*/ 4263562 h 5645489"/>
              <a:gd name="connsiteX4556" fmla="*/ 4610054 w 7718765"/>
              <a:gd name="connsiteY4556" fmla="*/ 4280003 h 5645489"/>
              <a:gd name="connsiteX4557" fmla="*/ 4607209 w 7718765"/>
              <a:gd name="connsiteY4557" fmla="*/ 4293693 h 5645489"/>
              <a:gd name="connsiteX4558" fmla="*/ 4604399 w 7718765"/>
              <a:gd name="connsiteY4558" fmla="*/ 4296421 h 5645489"/>
              <a:gd name="connsiteX4559" fmla="*/ 4590243 w 7718765"/>
              <a:gd name="connsiteY4559" fmla="*/ 4304630 h 5645489"/>
              <a:gd name="connsiteX4560" fmla="*/ 4581777 w 7718765"/>
              <a:gd name="connsiteY4560" fmla="*/ 4307382 h 5645489"/>
              <a:gd name="connsiteX4561" fmla="*/ 4573277 w 7718765"/>
              <a:gd name="connsiteY4561" fmla="*/ 4310111 h 5645489"/>
              <a:gd name="connsiteX4562" fmla="*/ 4567621 w 7718765"/>
              <a:gd name="connsiteY4562" fmla="*/ 4318320 h 5645489"/>
              <a:gd name="connsiteX4563" fmla="*/ 4561966 w 7718765"/>
              <a:gd name="connsiteY4563" fmla="*/ 4332009 h 5645489"/>
              <a:gd name="connsiteX4564" fmla="*/ 4556311 w 7718765"/>
              <a:gd name="connsiteY4564" fmla="*/ 4345698 h 5645489"/>
              <a:gd name="connsiteX4565" fmla="*/ 4556311 w 7718765"/>
              <a:gd name="connsiteY4565" fmla="*/ 4364868 h 5645489"/>
              <a:gd name="connsiteX4566" fmla="*/ 4561966 w 7718765"/>
              <a:gd name="connsiteY4566" fmla="*/ 4386766 h 5645489"/>
              <a:gd name="connsiteX4567" fmla="*/ 4567621 w 7718765"/>
              <a:gd name="connsiteY4567" fmla="*/ 4411394 h 5645489"/>
              <a:gd name="connsiteX4568" fmla="*/ 4556311 w 7718765"/>
              <a:gd name="connsiteY4568" fmla="*/ 4419625 h 5645489"/>
              <a:gd name="connsiteX4569" fmla="*/ 4553466 w 7718765"/>
              <a:gd name="connsiteY4569" fmla="*/ 4422354 h 5645489"/>
              <a:gd name="connsiteX4570" fmla="*/ 4553466 w 7718765"/>
              <a:gd name="connsiteY4570" fmla="*/ 4427834 h 5645489"/>
              <a:gd name="connsiteX4571" fmla="*/ 4550655 w 7718765"/>
              <a:gd name="connsiteY4571" fmla="*/ 4436043 h 5645489"/>
              <a:gd name="connsiteX4572" fmla="*/ 4547811 w 7718765"/>
              <a:gd name="connsiteY4572" fmla="*/ 4441524 h 5645489"/>
              <a:gd name="connsiteX4573" fmla="*/ 4542155 w 7718765"/>
              <a:gd name="connsiteY4573" fmla="*/ 4447004 h 5645489"/>
              <a:gd name="connsiteX4574" fmla="*/ 4533688 w 7718765"/>
              <a:gd name="connsiteY4574" fmla="*/ 4455213 h 5645489"/>
              <a:gd name="connsiteX4575" fmla="*/ 4536500 w 7718765"/>
              <a:gd name="connsiteY4575" fmla="*/ 4460670 h 5645489"/>
              <a:gd name="connsiteX4576" fmla="*/ 4567621 w 7718765"/>
              <a:gd name="connsiteY4576" fmla="*/ 4466150 h 5645489"/>
              <a:gd name="connsiteX4577" fmla="*/ 4567621 w 7718765"/>
              <a:gd name="connsiteY4577" fmla="*/ 4471631 h 5645489"/>
              <a:gd name="connsiteX4578" fmla="*/ 4581777 w 7718765"/>
              <a:gd name="connsiteY4578" fmla="*/ 4485320 h 5645489"/>
              <a:gd name="connsiteX4579" fmla="*/ 4590243 w 7718765"/>
              <a:gd name="connsiteY4579" fmla="*/ 4499010 h 5645489"/>
              <a:gd name="connsiteX4580" fmla="*/ 4604399 w 7718765"/>
              <a:gd name="connsiteY4580" fmla="*/ 4504490 h 5645489"/>
              <a:gd name="connsiteX4581" fmla="*/ 4610054 w 7718765"/>
              <a:gd name="connsiteY4581" fmla="*/ 4508594 h 5645489"/>
              <a:gd name="connsiteX4582" fmla="*/ 4615216 w 7718765"/>
              <a:gd name="connsiteY4582" fmla="*/ 4512341 h 5645489"/>
              <a:gd name="connsiteX4583" fmla="*/ 4615451 w 7718765"/>
              <a:gd name="connsiteY4583" fmla="*/ 4512216 h 5645489"/>
              <a:gd name="connsiteX4584" fmla="*/ 4615469 w 7718765"/>
              <a:gd name="connsiteY4584" fmla="*/ 4512525 h 5645489"/>
              <a:gd name="connsiteX4585" fmla="*/ 4615709 w 7718765"/>
              <a:gd name="connsiteY4585" fmla="*/ 4512699 h 5645489"/>
              <a:gd name="connsiteX4586" fmla="*/ 4615487 w 7718765"/>
              <a:gd name="connsiteY4586" fmla="*/ 4512818 h 5645489"/>
              <a:gd name="connsiteX4587" fmla="*/ 4616990 w 7718765"/>
              <a:gd name="connsiteY4587" fmla="*/ 4538357 h 5645489"/>
              <a:gd name="connsiteX4588" fmla="*/ 4635317 w 7718765"/>
              <a:gd name="connsiteY4588" fmla="*/ 4556088 h 5645489"/>
              <a:gd name="connsiteX4589" fmla="*/ 4638124 w 7718765"/>
              <a:gd name="connsiteY4589" fmla="*/ 4564331 h 5645489"/>
              <a:gd name="connsiteX4590" fmla="*/ 4657885 w 7718765"/>
              <a:gd name="connsiteY4590" fmla="*/ 4578052 h 5645489"/>
              <a:gd name="connsiteX4591" fmla="*/ 4674941 w 7718765"/>
              <a:gd name="connsiteY4591" fmla="*/ 4580763 h 5645489"/>
              <a:gd name="connsiteX4592" fmla="*/ 4694702 w 7718765"/>
              <a:gd name="connsiteY4592" fmla="*/ 4591772 h 5645489"/>
              <a:gd name="connsiteX4593" fmla="*/ 4731519 w 7718765"/>
              <a:gd name="connsiteY4593" fmla="*/ 4583529 h 5645489"/>
              <a:gd name="connsiteX4594" fmla="*/ 4748472 w 7718765"/>
              <a:gd name="connsiteY4594" fmla="*/ 4599960 h 5645489"/>
              <a:gd name="connsiteX4595" fmla="*/ 4768233 w 7718765"/>
              <a:gd name="connsiteY4595" fmla="*/ 4594483 h 5645489"/>
              <a:gd name="connsiteX4596" fmla="*/ 4782377 w 7718765"/>
              <a:gd name="connsiteY4596" fmla="*/ 4599960 h 5645489"/>
              <a:gd name="connsiteX4597" fmla="*/ 4810666 w 7718765"/>
              <a:gd name="connsiteY4597" fmla="*/ 4597250 h 5645489"/>
              <a:gd name="connsiteX4598" fmla="*/ 4836147 w 7718765"/>
              <a:gd name="connsiteY4598" fmla="*/ 4591772 h 5645489"/>
              <a:gd name="connsiteX4599" fmla="*/ 4867245 w 7718765"/>
              <a:gd name="connsiteY4599" fmla="*/ 4586294 h 5645489"/>
              <a:gd name="connsiteX4600" fmla="*/ 4881389 w 7718765"/>
              <a:gd name="connsiteY4600" fmla="*/ 4575286 h 5645489"/>
              <a:gd name="connsiteX4601" fmla="*/ 4909678 w 7718765"/>
              <a:gd name="connsiteY4601" fmla="*/ 4561565 h 5645489"/>
              <a:gd name="connsiteX4602" fmla="*/ 4940879 w 7718765"/>
              <a:gd name="connsiteY4602" fmla="*/ 4594483 h 5645489"/>
              <a:gd name="connsiteX4603" fmla="*/ 4974784 w 7718765"/>
              <a:gd name="connsiteY4603" fmla="*/ 4589006 h 5645489"/>
              <a:gd name="connsiteX4604" fmla="*/ 5003074 w 7718765"/>
              <a:gd name="connsiteY4604" fmla="*/ 4580763 h 5645489"/>
              <a:gd name="connsiteX4605" fmla="*/ 5005882 w 7718765"/>
              <a:gd name="connsiteY4605" fmla="*/ 4564331 h 5645489"/>
              <a:gd name="connsiteX4606" fmla="*/ 5003074 w 7718765"/>
              <a:gd name="connsiteY4606" fmla="*/ 4553323 h 5645489"/>
              <a:gd name="connsiteX4607" fmla="*/ 5005882 w 7718765"/>
              <a:gd name="connsiteY4607" fmla="*/ 4545134 h 5645489"/>
              <a:gd name="connsiteX4608" fmla="*/ 5022938 w 7718765"/>
              <a:gd name="connsiteY4608" fmla="*/ 4534125 h 5645489"/>
              <a:gd name="connsiteX4609" fmla="*/ 5039891 w 7718765"/>
              <a:gd name="connsiteY4609" fmla="*/ 4517693 h 5645489"/>
              <a:gd name="connsiteX4610" fmla="*/ 5051227 w 7718765"/>
              <a:gd name="connsiteY4610" fmla="*/ 4506739 h 5645489"/>
              <a:gd name="connsiteX4611" fmla="*/ 5056843 w 7718765"/>
              <a:gd name="connsiteY4611" fmla="*/ 4493018 h 5645489"/>
              <a:gd name="connsiteX4612" fmla="*/ 5073796 w 7718765"/>
              <a:gd name="connsiteY4612" fmla="*/ 4479297 h 5645489"/>
              <a:gd name="connsiteX4613" fmla="*/ 5079516 w 7718765"/>
              <a:gd name="connsiteY4613" fmla="*/ 4471054 h 5645489"/>
              <a:gd name="connsiteX4614" fmla="*/ 5096469 w 7718765"/>
              <a:gd name="connsiteY4614" fmla="*/ 4446379 h 5645489"/>
              <a:gd name="connsiteX4615" fmla="*/ 5138903 w 7718765"/>
              <a:gd name="connsiteY4615" fmla="*/ 4424416 h 5645489"/>
              <a:gd name="connsiteX4616" fmla="*/ 5170000 w 7718765"/>
              <a:gd name="connsiteY4616" fmla="*/ 4402452 h 5645489"/>
              <a:gd name="connsiteX4617" fmla="*/ 5189864 w 7718765"/>
              <a:gd name="connsiteY4617" fmla="*/ 4391498 h 5645489"/>
              <a:gd name="connsiteX4618" fmla="*/ 5280347 w 7718765"/>
              <a:gd name="connsiteY4618" fmla="*/ 4380543 h 5645489"/>
              <a:gd name="connsiteX4619" fmla="*/ 5325589 w 7718765"/>
              <a:gd name="connsiteY4619" fmla="*/ 4366822 h 5645489"/>
              <a:gd name="connsiteX4620" fmla="*/ 5348261 w 7718765"/>
              <a:gd name="connsiteY4620" fmla="*/ 4350336 h 5645489"/>
              <a:gd name="connsiteX4621" fmla="*/ 5351071 w 7718765"/>
              <a:gd name="connsiteY4621" fmla="*/ 4342094 h 5645489"/>
              <a:gd name="connsiteX4622" fmla="*/ 5376551 w 7718765"/>
              <a:gd name="connsiteY4622" fmla="*/ 4342094 h 5645489"/>
              <a:gd name="connsiteX4623" fmla="*/ 5373743 w 7718765"/>
              <a:gd name="connsiteY4623" fmla="*/ 4353103 h 5645489"/>
              <a:gd name="connsiteX4624" fmla="*/ 5379359 w 7718765"/>
              <a:gd name="connsiteY4624" fmla="*/ 4361291 h 5645489"/>
              <a:gd name="connsiteX4625" fmla="*/ 5399223 w 7718765"/>
              <a:gd name="connsiteY4625" fmla="*/ 4372300 h 5645489"/>
              <a:gd name="connsiteX4626" fmla="*/ 5410561 w 7718765"/>
              <a:gd name="connsiteY4626" fmla="*/ 4375011 h 5645489"/>
              <a:gd name="connsiteX4627" fmla="*/ 5427513 w 7718765"/>
              <a:gd name="connsiteY4627" fmla="*/ 4380543 h 5645489"/>
              <a:gd name="connsiteX4628" fmla="*/ 5444465 w 7718765"/>
              <a:gd name="connsiteY4628" fmla="*/ 4375011 h 5645489"/>
              <a:gd name="connsiteX4629" fmla="*/ 5458611 w 7718765"/>
              <a:gd name="connsiteY4629" fmla="*/ 4366822 h 5645489"/>
              <a:gd name="connsiteX4630" fmla="*/ 5486899 w 7718765"/>
              <a:gd name="connsiteY4630" fmla="*/ 4358580 h 5645489"/>
              <a:gd name="connsiteX4631" fmla="*/ 5495427 w 7718765"/>
              <a:gd name="connsiteY4631" fmla="*/ 4366822 h 5645489"/>
              <a:gd name="connsiteX4632" fmla="*/ 5503851 w 7718765"/>
              <a:gd name="connsiteY4632" fmla="*/ 4380543 h 5645489"/>
              <a:gd name="connsiteX4633" fmla="*/ 5503851 w 7718765"/>
              <a:gd name="connsiteY4633" fmla="*/ 4391498 h 5645489"/>
              <a:gd name="connsiteX4634" fmla="*/ 5520909 w 7718765"/>
              <a:gd name="connsiteY4634" fmla="*/ 4399740 h 5645489"/>
              <a:gd name="connsiteX4635" fmla="*/ 5535053 w 7718765"/>
              <a:gd name="connsiteY4635" fmla="*/ 4407929 h 5645489"/>
              <a:gd name="connsiteX4636" fmla="*/ 5554813 w 7718765"/>
              <a:gd name="connsiteY4636" fmla="*/ 4410696 h 5645489"/>
              <a:gd name="connsiteX4637" fmla="*/ 5557621 w 7718765"/>
              <a:gd name="connsiteY4637" fmla="*/ 4391498 h 5645489"/>
              <a:gd name="connsiteX4638" fmla="*/ 5571767 w 7718765"/>
              <a:gd name="connsiteY4638" fmla="*/ 4386020 h 5645489"/>
              <a:gd name="connsiteX4639" fmla="*/ 5594439 w 7718765"/>
              <a:gd name="connsiteY4639" fmla="*/ 4386020 h 5645489"/>
              <a:gd name="connsiteX4640" fmla="*/ 5605775 w 7718765"/>
              <a:gd name="connsiteY4640" fmla="*/ 4391498 h 5645489"/>
              <a:gd name="connsiteX4641" fmla="*/ 5619919 w 7718765"/>
              <a:gd name="connsiteY4641" fmla="*/ 4402452 h 5645489"/>
              <a:gd name="connsiteX4642" fmla="*/ 5639681 w 7718765"/>
              <a:gd name="connsiteY4642" fmla="*/ 4396975 h 5645489"/>
              <a:gd name="connsiteX4643" fmla="*/ 5648209 w 7718765"/>
              <a:gd name="connsiteY4643" fmla="*/ 4399740 h 5645489"/>
              <a:gd name="connsiteX4644" fmla="*/ 5673689 w 7718765"/>
              <a:gd name="connsiteY4644" fmla="*/ 4402452 h 5645489"/>
              <a:gd name="connsiteX4645" fmla="*/ 5679307 w 7718765"/>
              <a:gd name="connsiteY4645" fmla="*/ 4399740 h 5645489"/>
              <a:gd name="connsiteX4646" fmla="*/ 5682115 w 7718765"/>
              <a:gd name="connsiteY4646" fmla="*/ 4388732 h 5645489"/>
              <a:gd name="connsiteX4647" fmla="*/ 5687835 w 7718765"/>
              <a:gd name="connsiteY4647" fmla="*/ 4386020 h 5645489"/>
              <a:gd name="connsiteX4648" fmla="*/ 5696259 w 7718765"/>
              <a:gd name="connsiteY4648" fmla="*/ 4386020 h 5645489"/>
              <a:gd name="connsiteX4649" fmla="*/ 5716123 w 7718765"/>
              <a:gd name="connsiteY4649" fmla="*/ 4391498 h 5645489"/>
              <a:gd name="connsiteX4650" fmla="*/ 5733077 w 7718765"/>
              <a:gd name="connsiteY4650" fmla="*/ 4394263 h 5645489"/>
              <a:gd name="connsiteX4651" fmla="*/ 5764173 w 7718765"/>
              <a:gd name="connsiteY4651" fmla="*/ 4391498 h 5645489"/>
              <a:gd name="connsiteX4652" fmla="*/ 5769893 w 7718765"/>
              <a:gd name="connsiteY4652" fmla="*/ 4388732 h 5645489"/>
              <a:gd name="connsiteX4653" fmla="*/ 5795271 w 7718765"/>
              <a:gd name="connsiteY4653" fmla="*/ 4375011 h 5645489"/>
              <a:gd name="connsiteX4654" fmla="*/ 5803799 w 7718765"/>
              <a:gd name="connsiteY4654" fmla="*/ 4372300 h 5645489"/>
              <a:gd name="connsiteX4655" fmla="*/ 5812327 w 7718765"/>
              <a:gd name="connsiteY4655" fmla="*/ 4358580 h 5645489"/>
              <a:gd name="connsiteX4656" fmla="*/ 5817943 w 7718765"/>
              <a:gd name="connsiteY4656" fmla="*/ 4358580 h 5645489"/>
              <a:gd name="connsiteX4657" fmla="*/ 5837704 w 7718765"/>
              <a:gd name="connsiteY4657" fmla="*/ 4353103 h 5645489"/>
              <a:gd name="connsiteX4658" fmla="*/ 5843425 w 7718765"/>
              <a:gd name="connsiteY4658" fmla="*/ 4344859 h 5645489"/>
              <a:gd name="connsiteX4659" fmla="*/ 5851849 w 7718765"/>
              <a:gd name="connsiteY4659" fmla="*/ 4339382 h 5645489"/>
              <a:gd name="connsiteX4660" fmla="*/ 5854761 w 7718765"/>
              <a:gd name="connsiteY4660" fmla="*/ 4339382 h 5645489"/>
              <a:gd name="connsiteX4661" fmla="*/ 5865993 w 7718765"/>
              <a:gd name="connsiteY4661" fmla="*/ 4336616 h 5645489"/>
              <a:gd name="connsiteX4662" fmla="*/ 5868905 w 7718765"/>
              <a:gd name="connsiteY4662" fmla="*/ 4331139 h 5645489"/>
              <a:gd name="connsiteX4663" fmla="*/ 5891474 w 7718765"/>
              <a:gd name="connsiteY4663" fmla="*/ 4336616 h 5645489"/>
              <a:gd name="connsiteX4664" fmla="*/ 5914147 w 7718765"/>
              <a:gd name="connsiteY4664" fmla="*/ 4336616 h 5645489"/>
              <a:gd name="connsiteX4665" fmla="*/ 5933907 w 7718765"/>
              <a:gd name="connsiteY4665" fmla="*/ 4325662 h 5645489"/>
              <a:gd name="connsiteX4666" fmla="*/ 5945245 w 7718765"/>
              <a:gd name="connsiteY4666" fmla="*/ 4328373 h 5645489"/>
              <a:gd name="connsiteX4667" fmla="*/ 5959389 w 7718765"/>
              <a:gd name="connsiteY4667" fmla="*/ 4328373 h 5645489"/>
              <a:gd name="connsiteX4668" fmla="*/ 5979253 w 7718765"/>
              <a:gd name="connsiteY4668" fmla="*/ 4309176 h 5645489"/>
              <a:gd name="connsiteX4669" fmla="*/ 5984869 w 7718765"/>
              <a:gd name="connsiteY4669" fmla="*/ 4300987 h 5645489"/>
              <a:gd name="connsiteX4670" fmla="*/ 5999015 w 7718765"/>
              <a:gd name="connsiteY4670" fmla="*/ 4292743 h 5645489"/>
              <a:gd name="connsiteX4671" fmla="*/ 6007543 w 7718765"/>
              <a:gd name="connsiteY4671" fmla="*/ 4287266 h 5645489"/>
              <a:gd name="connsiteX4672" fmla="*/ 6010351 w 7718765"/>
              <a:gd name="connsiteY4672" fmla="*/ 4273546 h 5645489"/>
              <a:gd name="connsiteX4673" fmla="*/ 6021687 w 7718765"/>
              <a:gd name="connsiteY4673" fmla="*/ 4268069 h 5645489"/>
              <a:gd name="connsiteX4674" fmla="*/ 6030111 w 7718765"/>
              <a:gd name="connsiteY4674" fmla="*/ 4257060 h 5645489"/>
              <a:gd name="connsiteX4675" fmla="*/ 6032919 w 7718765"/>
              <a:gd name="connsiteY4675" fmla="*/ 4251583 h 5645489"/>
              <a:gd name="connsiteX4676" fmla="*/ 6047169 w 7718765"/>
              <a:gd name="connsiteY4676" fmla="*/ 4237862 h 5645489"/>
              <a:gd name="connsiteX4677" fmla="*/ 6058400 w 7718765"/>
              <a:gd name="connsiteY4677" fmla="*/ 4226907 h 5645489"/>
              <a:gd name="connsiteX4678" fmla="*/ 6061313 w 7718765"/>
              <a:gd name="connsiteY4678" fmla="*/ 4210421 h 5645489"/>
              <a:gd name="connsiteX4679" fmla="*/ 6069737 w 7718765"/>
              <a:gd name="connsiteY4679" fmla="*/ 4196700 h 5645489"/>
              <a:gd name="connsiteX4680" fmla="*/ 6075358 w 7718765"/>
              <a:gd name="connsiteY4680" fmla="*/ 4196700 h 5645489"/>
              <a:gd name="connsiteX4681" fmla="*/ 6075176 w 7718765"/>
              <a:gd name="connsiteY4681" fmla="*/ 4191772 h 5645489"/>
              <a:gd name="connsiteX4682" fmla="*/ 6089303 w 7718765"/>
              <a:gd name="connsiteY4682" fmla="*/ 4161592 h 5645489"/>
              <a:gd name="connsiteX4683" fmla="*/ 6089303 w 7718765"/>
              <a:gd name="connsiteY4683" fmla="*/ 4150627 h 5645489"/>
              <a:gd name="connsiteX4684" fmla="*/ 6083667 w 7718765"/>
              <a:gd name="connsiteY4684" fmla="*/ 4131426 h 5645489"/>
              <a:gd name="connsiteX4685" fmla="*/ 6072357 w 7718765"/>
              <a:gd name="connsiteY4685" fmla="*/ 4106736 h 5645489"/>
              <a:gd name="connsiteX4686" fmla="*/ 6061049 w 7718765"/>
              <a:gd name="connsiteY4686" fmla="*/ 4082046 h 5645489"/>
              <a:gd name="connsiteX4687" fmla="*/ 6046923 w 7718765"/>
              <a:gd name="connsiteY4687" fmla="*/ 4068336 h 5645489"/>
              <a:gd name="connsiteX4688" fmla="*/ 6038431 w 7718765"/>
              <a:gd name="connsiteY4688" fmla="*/ 4049135 h 5645489"/>
              <a:gd name="connsiteX4689" fmla="*/ 6027122 w 7718765"/>
              <a:gd name="connsiteY4689" fmla="*/ 4029936 h 5645489"/>
              <a:gd name="connsiteX4690" fmla="*/ 6010178 w 7718765"/>
              <a:gd name="connsiteY4690" fmla="*/ 4027190 h 5645489"/>
              <a:gd name="connsiteX4691" fmla="*/ 5996013 w 7718765"/>
              <a:gd name="connsiteY4691" fmla="*/ 4024445 h 5645489"/>
              <a:gd name="connsiteX4692" fmla="*/ 5993196 w 7718765"/>
              <a:gd name="connsiteY4692" fmla="*/ 4027190 h 5645489"/>
              <a:gd name="connsiteX4693" fmla="*/ 5984743 w 7718765"/>
              <a:gd name="connsiteY4693" fmla="*/ 4021701 h 5645489"/>
              <a:gd name="connsiteX4694" fmla="*/ 5973433 w 7718765"/>
              <a:gd name="connsiteY4694" fmla="*/ 4007990 h 5645489"/>
              <a:gd name="connsiteX4695" fmla="*/ 5964943 w 7718765"/>
              <a:gd name="connsiteY4695" fmla="*/ 4002501 h 5645489"/>
              <a:gd name="connsiteX4696" fmla="*/ 5959306 w 7718765"/>
              <a:gd name="connsiteY4696" fmla="*/ 4007990 h 5645489"/>
              <a:gd name="connsiteX4697" fmla="*/ 5950815 w 7718765"/>
              <a:gd name="connsiteY4697" fmla="*/ 3999755 h 5645489"/>
              <a:gd name="connsiteX4698" fmla="*/ 5928197 w 7718765"/>
              <a:gd name="connsiteY4698" fmla="*/ 3997011 h 5645489"/>
              <a:gd name="connsiteX4699" fmla="*/ 5919707 w 7718765"/>
              <a:gd name="connsiteY4699" fmla="*/ 3999755 h 5645489"/>
              <a:gd name="connsiteX4700" fmla="*/ 5908398 w 7718765"/>
              <a:gd name="connsiteY4700" fmla="*/ 3994266 h 5645489"/>
              <a:gd name="connsiteX4701" fmla="*/ 5899945 w 7718765"/>
              <a:gd name="connsiteY4701" fmla="*/ 3997011 h 5645489"/>
              <a:gd name="connsiteX4702" fmla="*/ 5891453 w 7718765"/>
              <a:gd name="connsiteY4702" fmla="*/ 3991521 h 5645489"/>
              <a:gd name="connsiteX4703" fmla="*/ 5888635 w 7718765"/>
              <a:gd name="connsiteY4703" fmla="*/ 3997011 h 5645489"/>
              <a:gd name="connsiteX4704" fmla="*/ 5877326 w 7718765"/>
              <a:gd name="connsiteY4704" fmla="*/ 3991521 h 5645489"/>
              <a:gd name="connsiteX4705" fmla="*/ 5874508 w 7718765"/>
              <a:gd name="connsiteY4705" fmla="*/ 3980556 h 5645489"/>
              <a:gd name="connsiteX4706" fmla="*/ 5860381 w 7718765"/>
              <a:gd name="connsiteY4706" fmla="*/ 3975065 h 5645489"/>
              <a:gd name="connsiteX4707" fmla="*/ 5843399 w 7718765"/>
              <a:gd name="connsiteY4707" fmla="*/ 3972321 h 5645489"/>
              <a:gd name="connsiteX4708" fmla="*/ 5846217 w 7718765"/>
              <a:gd name="connsiteY4708" fmla="*/ 3955866 h 5645489"/>
              <a:gd name="connsiteX4709" fmla="*/ 5845617 w 7718765"/>
              <a:gd name="connsiteY4709" fmla="*/ 3954582 h 5645489"/>
              <a:gd name="connsiteX4710" fmla="*/ 5845728 w 7718765"/>
              <a:gd name="connsiteY4710" fmla="*/ 3955931 h 5645489"/>
              <a:gd name="connsiteX4711" fmla="*/ 5576823 w 7718765"/>
              <a:gd name="connsiteY4711" fmla="*/ 3892786 h 5645489"/>
              <a:gd name="connsiteX4712" fmla="*/ 5494873 w 7718765"/>
              <a:gd name="connsiteY4712" fmla="*/ 3876478 h 5645489"/>
              <a:gd name="connsiteX4713" fmla="*/ 5460969 w 7718765"/>
              <a:gd name="connsiteY4713" fmla="*/ 3837984 h 5645489"/>
              <a:gd name="connsiteX4714" fmla="*/ 5469299 w 7718765"/>
              <a:gd name="connsiteY4714" fmla="*/ 3799680 h 5645489"/>
              <a:gd name="connsiteX4715" fmla="*/ 5500491 w 7718765"/>
              <a:gd name="connsiteY4715" fmla="*/ 3777685 h 5645489"/>
              <a:gd name="connsiteX4716" fmla="*/ 5517539 w 7718765"/>
              <a:gd name="connsiteY4716" fmla="*/ 3744690 h 5645489"/>
              <a:gd name="connsiteX4717" fmla="*/ 5475112 w 7718765"/>
              <a:gd name="connsiteY4717" fmla="*/ 3720039 h 5645489"/>
              <a:gd name="connsiteX4718" fmla="*/ 4306863 w 7718765"/>
              <a:gd name="connsiteY4718" fmla="*/ 3717265 h 5645489"/>
              <a:gd name="connsiteX4719" fmla="*/ 4306863 w 7718765"/>
              <a:gd name="connsiteY4719" fmla="*/ 3717569 h 5645489"/>
              <a:gd name="connsiteX4720" fmla="*/ 4312514 w 7718765"/>
              <a:gd name="connsiteY4720" fmla="*/ 3723043 h 5645489"/>
              <a:gd name="connsiteX4721" fmla="*/ 4315316 w 7718765"/>
              <a:gd name="connsiteY4721" fmla="*/ 3723043 h 5645489"/>
              <a:gd name="connsiteX4722" fmla="*/ 4320968 w 7718765"/>
              <a:gd name="connsiteY4722" fmla="*/ 3728550 h 5645489"/>
              <a:gd name="connsiteX4723" fmla="*/ 4323819 w 7718765"/>
              <a:gd name="connsiteY4723" fmla="*/ 3731286 h 5645489"/>
              <a:gd name="connsiteX4724" fmla="*/ 4326668 w 7718765"/>
              <a:gd name="connsiteY4724" fmla="*/ 3731286 h 5645489"/>
              <a:gd name="connsiteX4725" fmla="*/ 4326668 w 7718765"/>
              <a:gd name="connsiteY4725" fmla="*/ 3734023 h 5645489"/>
              <a:gd name="connsiteX4726" fmla="*/ 4335122 w 7718765"/>
              <a:gd name="connsiteY4726" fmla="*/ 3739497 h 5645489"/>
              <a:gd name="connsiteX4727" fmla="*/ 4337973 w 7718765"/>
              <a:gd name="connsiteY4727" fmla="*/ 3742268 h 5645489"/>
              <a:gd name="connsiteX4728" fmla="*/ 4343624 w 7718765"/>
              <a:gd name="connsiteY4728" fmla="*/ 3742268 h 5645489"/>
              <a:gd name="connsiteX4729" fmla="*/ 4346426 w 7718765"/>
              <a:gd name="connsiteY4729" fmla="*/ 3745005 h 5645489"/>
              <a:gd name="connsiteX4730" fmla="*/ 4349277 w 7718765"/>
              <a:gd name="connsiteY4730" fmla="*/ 3750478 h 5645489"/>
              <a:gd name="connsiteX4731" fmla="*/ 4352078 w 7718765"/>
              <a:gd name="connsiteY4731" fmla="*/ 3755985 h 5645489"/>
              <a:gd name="connsiteX4732" fmla="*/ 4354929 w 7718765"/>
              <a:gd name="connsiteY4732" fmla="*/ 3761458 h 5645489"/>
              <a:gd name="connsiteX4733" fmla="*/ 4371885 w 7718765"/>
              <a:gd name="connsiteY4733" fmla="*/ 3766966 h 5645489"/>
              <a:gd name="connsiteX4734" fmla="*/ 4374734 w 7718765"/>
              <a:gd name="connsiteY4734" fmla="*/ 3772440 h 5645489"/>
              <a:gd name="connsiteX4735" fmla="*/ 4377536 w 7718765"/>
              <a:gd name="connsiteY4735" fmla="*/ 3777913 h 5645489"/>
              <a:gd name="connsiteX4736" fmla="*/ 4383189 w 7718765"/>
              <a:gd name="connsiteY4736" fmla="*/ 3780683 h 5645489"/>
              <a:gd name="connsiteX4737" fmla="*/ 4391690 w 7718765"/>
              <a:gd name="connsiteY4737" fmla="*/ 3788893 h 5645489"/>
              <a:gd name="connsiteX4738" fmla="*/ 4400144 w 7718765"/>
              <a:gd name="connsiteY4738" fmla="*/ 3791630 h 5645489"/>
              <a:gd name="connsiteX4739" fmla="*/ 4408646 w 7718765"/>
              <a:gd name="connsiteY4739" fmla="*/ 3794401 h 5645489"/>
              <a:gd name="connsiteX4740" fmla="*/ 4417149 w 7718765"/>
              <a:gd name="connsiteY4740" fmla="*/ 3797138 h 5645489"/>
              <a:gd name="connsiteX4741" fmla="*/ 4419951 w 7718765"/>
              <a:gd name="connsiteY4741" fmla="*/ 3808118 h 5645489"/>
              <a:gd name="connsiteX4742" fmla="*/ 4428453 w 7718765"/>
              <a:gd name="connsiteY4742" fmla="*/ 3819065 h 5645489"/>
              <a:gd name="connsiteX4743" fmla="*/ 4431255 w 7718765"/>
              <a:gd name="connsiteY4743" fmla="*/ 3827310 h 5645489"/>
              <a:gd name="connsiteX4744" fmla="*/ 4439756 w 7718765"/>
              <a:gd name="connsiteY4744" fmla="*/ 3835554 h 5645489"/>
              <a:gd name="connsiteX4745" fmla="*/ 4442607 w 7718765"/>
              <a:gd name="connsiteY4745" fmla="*/ 3841027 h 5645489"/>
              <a:gd name="connsiteX4746" fmla="*/ 4448259 w 7718765"/>
              <a:gd name="connsiteY4746" fmla="*/ 3849272 h 5645489"/>
              <a:gd name="connsiteX4747" fmla="*/ 4448259 w 7718765"/>
              <a:gd name="connsiteY4747" fmla="*/ 3852008 h 5645489"/>
              <a:gd name="connsiteX4748" fmla="*/ 4448259 w 7718765"/>
              <a:gd name="connsiteY4748" fmla="*/ 3854745 h 5645489"/>
              <a:gd name="connsiteX4749" fmla="*/ 4451061 w 7718765"/>
              <a:gd name="connsiteY4749" fmla="*/ 3862989 h 5645489"/>
              <a:gd name="connsiteX4750" fmla="*/ 4453910 w 7718765"/>
              <a:gd name="connsiteY4750" fmla="*/ 3868462 h 5645489"/>
              <a:gd name="connsiteX4751" fmla="*/ 4453910 w 7718765"/>
              <a:gd name="connsiteY4751" fmla="*/ 3871199 h 5645489"/>
              <a:gd name="connsiteX4752" fmla="*/ 4456712 w 7718765"/>
              <a:gd name="connsiteY4752" fmla="*/ 3879443 h 5645489"/>
              <a:gd name="connsiteX4753" fmla="*/ 4453910 w 7718765"/>
              <a:gd name="connsiteY4753" fmla="*/ 3884917 h 5645489"/>
              <a:gd name="connsiteX4754" fmla="*/ 4453910 w 7718765"/>
              <a:gd name="connsiteY4754" fmla="*/ 3887654 h 5645489"/>
              <a:gd name="connsiteX4755" fmla="*/ 4456712 w 7718765"/>
              <a:gd name="connsiteY4755" fmla="*/ 3893161 h 5645489"/>
              <a:gd name="connsiteX4756" fmla="*/ 4453910 w 7718765"/>
              <a:gd name="connsiteY4756" fmla="*/ 3898635 h 5645489"/>
              <a:gd name="connsiteX4757" fmla="*/ 4453910 w 7718765"/>
              <a:gd name="connsiteY4757" fmla="*/ 3901372 h 5645489"/>
              <a:gd name="connsiteX4758" fmla="*/ 4451061 w 7718765"/>
              <a:gd name="connsiteY4758" fmla="*/ 3906879 h 5645489"/>
              <a:gd name="connsiteX4759" fmla="*/ 4456712 w 7718765"/>
              <a:gd name="connsiteY4759" fmla="*/ 3909615 h 5645489"/>
              <a:gd name="connsiteX4760" fmla="*/ 4456712 w 7718765"/>
              <a:gd name="connsiteY4760" fmla="*/ 3917860 h 5645489"/>
              <a:gd name="connsiteX4761" fmla="*/ 4456712 w 7718765"/>
              <a:gd name="connsiteY4761" fmla="*/ 3923333 h 5645489"/>
              <a:gd name="connsiteX4762" fmla="*/ 4456712 w 7718765"/>
              <a:gd name="connsiteY4762" fmla="*/ 3928840 h 5645489"/>
              <a:gd name="connsiteX4763" fmla="*/ 4459563 w 7718765"/>
              <a:gd name="connsiteY4763" fmla="*/ 3934314 h 5645489"/>
              <a:gd name="connsiteX4764" fmla="*/ 4459563 w 7718765"/>
              <a:gd name="connsiteY4764" fmla="*/ 3939787 h 5645489"/>
              <a:gd name="connsiteX4765" fmla="*/ 4468017 w 7718765"/>
              <a:gd name="connsiteY4765" fmla="*/ 3953505 h 5645489"/>
              <a:gd name="connsiteX4766" fmla="*/ 4470867 w 7718765"/>
              <a:gd name="connsiteY4766" fmla="*/ 3959012 h 5645489"/>
              <a:gd name="connsiteX4767" fmla="*/ 4470867 w 7718765"/>
              <a:gd name="connsiteY4767" fmla="*/ 3964486 h 5645489"/>
              <a:gd name="connsiteX4768" fmla="*/ 4470867 w 7718765"/>
              <a:gd name="connsiteY4768" fmla="*/ 3967222 h 5645489"/>
              <a:gd name="connsiteX4769" fmla="*/ 4476519 w 7718765"/>
              <a:gd name="connsiteY4769" fmla="*/ 3975467 h 5645489"/>
              <a:gd name="connsiteX4770" fmla="*/ 4479369 w 7718765"/>
              <a:gd name="connsiteY4770" fmla="*/ 3978204 h 5645489"/>
              <a:gd name="connsiteX4771" fmla="*/ 4479369 w 7718765"/>
              <a:gd name="connsiteY4771" fmla="*/ 3986447 h 5645489"/>
              <a:gd name="connsiteX4772" fmla="*/ 4479369 w 7718765"/>
              <a:gd name="connsiteY4772" fmla="*/ 3989184 h 5645489"/>
              <a:gd name="connsiteX4773" fmla="*/ 4476519 w 7718765"/>
              <a:gd name="connsiteY4773" fmla="*/ 3991921 h 5645489"/>
              <a:gd name="connsiteX4774" fmla="*/ 4473668 w 7718765"/>
              <a:gd name="connsiteY4774" fmla="*/ 3997429 h 5645489"/>
              <a:gd name="connsiteX4775" fmla="*/ 4475689 w 7718765"/>
              <a:gd name="connsiteY4775" fmla="*/ 3998398 h 5645489"/>
              <a:gd name="connsiteX4776" fmla="*/ 4474030 w 7718765"/>
              <a:gd name="connsiteY4776" fmla="*/ 3997587 h 5645489"/>
              <a:gd name="connsiteX4777" fmla="*/ 4476856 w 7718765"/>
              <a:gd name="connsiteY4777" fmla="*/ 3992093 h 5645489"/>
              <a:gd name="connsiteX4778" fmla="*/ 4479682 w 7718765"/>
              <a:gd name="connsiteY4778" fmla="*/ 3989346 h 5645489"/>
              <a:gd name="connsiteX4779" fmla="*/ 4479682 w 7718765"/>
              <a:gd name="connsiteY4779" fmla="*/ 3986600 h 5645489"/>
              <a:gd name="connsiteX4780" fmla="*/ 4479682 w 7718765"/>
              <a:gd name="connsiteY4780" fmla="*/ 3978361 h 5645489"/>
              <a:gd name="connsiteX4781" fmla="*/ 4476856 w 7718765"/>
              <a:gd name="connsiteY4781" fmla="*/ 3975613 h 5645489"/>
              <a:gd name="connsiteX4782" fmla="*/ 4471183 w 7718765"/>
              <a:gd name="connsiteY4782" fmla="*/ 3967355 h 5645489"/>
              <a:gd name="connsiteX4783" fmla="*/ 4471183 w 7718765"/>
              <a:gd name="connsiteY4783" fmla="*/ 3964608 h 5645489"/>
              <a:gd name="connsiteX4784" fmla="*/ 4471183 w 7718765"/>
              <a:gd name="connsiteY4784" fmla="*/ 3959114 h 5645489"/>
              <a:gd name="connsiteX4785" fmla="*/ 4468356 w 7718765"/>
              <a:gd name="connsiteY4785" fmla="*/ 3953622 h 5645489"/>
              <a:gd name="connsiteX4786" fmla="*/ 4459858 w 7718765"/>
              <a:gd name="connsiteY4786" fmla="*/ 3939869 h 5645489"/>
              <a:gd name="connsiteX4787" fmla="*/ 4459858 w 7718765"/>
              <a:gd name="connsiteY4787" fmla="*/ 3934376 h 5645489"/>
              <a:gd name="connsiteX4788" fmla="*/ 4457031 w 7718765"/>
              <a:gd name="connsiteY4788" fmla="*/ 3928884 h 5645489"/>
              <a:gd name="connsiteX4789" fmla="*/ 4457031 w 7718765"/>
              <a:gd name="connsiteY4789" fmla="*/ 3923390 h 5645489"/>
              <a:gd name="connsiteX4790" fmla="*/ 4457031 w 7718765"/>
              <a:gd name="connsiteY4790" fmla="*/ 3917878 h 5645489"/>
              <a:gd name="connsiteX4791" fmla="*/ 4457031 w 7718765"/>
              <a:gd name="connsiteY4791" fmla="*/ 3909637 h 5645489"/>
              <a:gd name="connsiteX4792" fmla="*/ 4451358 w 7718765"/>
              <a:gd name="connsiteY4792" fmla="*/ 3906891 h 5645489"/>
              <a:gd name="connsiteX4793" fmla="*/ 4454184 w 7718765"/>
              <a:gd name="connsiteY4793" fmla="*/ 3901398 h 5645489"/>
              <a:gd name="connsiteX4794" fmla="*/ 4454184 w 7718765"/>
              <a:gd name="connsiteY4794" fmla="*/ 3898652 h 5645489"/>
              <a:gd name="connsiteX4795" fmla="*/ 4457031 w 7718765"/>
              <a:gd name="connsiteY4795" fmla="*/ 3893139 h 5645489"/>
              <a:gd name="connsiteX4796" fmla="*/ 4454184 w 7718765"/>
              <a:gd name="connsiteY4796" fmla="*/ 3887646 h 5645489"/>
              <a:gd name="connsiteX4797" fmla="*/ 4454184 w 7718765"/>
              <a:gd name="connsiteY4797" fmla="*/ 3884900 h 5645489"/>
              <a:gd name="connsiteX4798" fmla="*/ 4457031 w 7718765"/>
              <a:gd name="connsiteY4798" fmla="*/ 3879406 h 5645489"/>
              <a:gd name="connsiteX4799" fmla="*/ 4454184 w 7718765"/>
              <a:gd name="connsiteY4799" fmla="*/ 3871166 h 5645489"/>
              <a:gd name="connsiteX4800" fmla="*/ 4454184 w 7718765"/>
              <a:gd name="connsiteY4800" fmla="*/ 3868420 h 5645489"/>
              <a:gd name="connsiteX4801" fmla="*/ 4451358 w 7718765"/>
              <a:gd name="connsiteY4801" fmla="*/ 3862907 h 5645489"/>
              <a:gd name="connsiteX4802" fmla="*/ 4448511 w 7718765"/>
              <a:gd name="connsiteY4802" fmla="*/ 3854668 h 5645489"/>
              <a:gd name="connsiteX4803" fmla="*/ 4448511 w 7718765"/>
              <a:gd name="connsiteY4803" fmla="*/ 3851921 h 5645489"/>
              <a:gd name="connsiteX4804" fmla="*/ 4448511 w 7718765"/>
              <a:gd name="connsiteY4804" fmla="*/ 3849175 h 5645489"/>
              <a:gd name="connsiteX4805" fmla="*/ 4442859 w 7718765"/>
              <a:gd name="connsiteY4805" fmla="*/ 3840915 h 5645489"/>
              <a:gd name="connsiteX4806" fmla="*/ 4440012 w 7718765"/>
              <a:gd name="connsiteY4806" fmla="*/ 3835423 h 5645489"/>
              <a:gd name="connsiteX4807" fmla="*/ 4431513 w 7718765"/>
              <a:gd name="connsiteY4807" fmla="*/ 3827182 h 5645489"/>
              <a:gd name="connsiteX4808" fmla="*/ 4428686 w 7718765"/>
              <a:gd name="connsiteY4808" fmla="*/ 3818943 h 5645489"/>
              <a:gd name="connsiteX4809" fmla="*/ 4420187 w 7718765"/>
              <a:gd name="connsiteY4809" fmla="*/ 3807937 h 5645489"/>
              <a:gd name="connsiteX4810" fmla="*/ 4417361 w 7718765"/>
              <a:gd name="connsiteY4810" fmla="*/ 3796950 h 5645489"/>
              <a:gd name="connsiteX4811" fmla="*/ 4408841 w 7718765"/>
              <a:gd name="connsiteY4811" fmla="*/ 3794204 h 5645489"/>
              <a:gd name="connsiteX4812" fmla="*/ 4400341 w 7718765"/>
              <a:gd name="connsiteY4812" fmla="*/ 3791458 h 5645489"/>
              <a:gd name="connsiteX4813" fmla="*/ 4391842 w 7718765"/>
              <a:gd name="connsiteY4813" fmla="*/ 3788692 h 5645489"/>
              <a:gd name="connsiteX4814" fmla="*/ 4383342 w 7718765"/>
              <a:gd name="connsiteY4814" fmla="*/ 3780452 h 5645489"/>
              <a:gd name="connsiteX4815" fmla="*/ 4377690 w 7718765"/>
              <a:gd name="connsiteY4815" fmla="*/ 3777705 h 5645489"/>
              <a:gd name="connsiteX4816" fmla="*/ 4374843 w 7718765"/>
              <a:gd name="connsiteY4816" fmla="*/ 3772213 h 5645489"/>
              <a:gd name="connsiteX4817" fmla="*/ 4372017 w 7718765"/>
              <a:gd name="connsiteY4817" fmla="*/ 3766720 h 5645489"/>
              <a:gd name="connsiteX4818" fmla="*/ 4355018 w 7718765"/>
              <a:gd name="connsiteY4818" fmla="*/ 3761207 h 5645489"/>
              <a:gd name="connsiteX4819" fmla="*/ 4352172 w 7718765"/>
              <a:gd name="connsiteY4819" fmla="*/ 3755714 h 5645489"/>
              <a:gd name="connsiteX4820" fmla="*/ 4349344 w 7718765"/>
              <a:gd name="connsiteY4820" fmla="*/ 3750221 h 5645489"/>
              <a:gd name="connsiteX4821" fmla="*/ 4346518 w 7718765"/>
              <a:gd name="connsiteY4821" fmla="*/ 3744727 h 5645489"/>
              <a:gd name="connsiteX4822" fmla="*/ 4343672 w 7718765"/>
              <a:gd name="connsiteY4822" fmla="*/ 3741981 h 5645489"/>
              <a:gd name="connsiteX4823" fmla="*/ 4338020 w 7718765"/>
              <a:gd name="connsiteY4823" fmla="*/ 3741981 h 5645489"/>
              <a:gd name="connsiteX4824" fmla="*/ 4335172 w 7718765"/>
              <a:gd name="connsiteY4824" fmla="*/ 3739234 h 5645489"/>
              <a:gd name="connsiteX4825" fmla="*/ 4326673 w 7718765"/>
              <a:gd name="connsiteY4825" fmla="*/ 3733721 h 5645489"/>
              <a:gd name="connsiteX4826" fmla="*/ 4326673 w 7718765"/>
              <a:gd name="connsiteY4826" fmla="*/ 3730975 h 5645489"/>
              <a:gd name="connsiteX4827" fmla="*/ 4323847 w 7718765"/>
              <a:gd name="connsiteY4827" fmla="*/ 3730975 h 5645489"/>
              <a:gd name="connsiteX4828" fmla="*/ 4321000 w 7718765"/>
              <a:gd name="connsiteY4828" fmla="*/ 3728228 h 5645489"/>
              <a:gd name="connsiteX4829" fmla="*/ 4315347 w 7718765"/>
              <a:gd name="connsiteY4829" fmla="*/ 3722736 h 5645489"/>
              <a:gd name="connsiteX4830" fmla="*/ 4312501 w 7718765"/>
              <a:gd name="connsiteY4830" fmla="*/ 3722736 h 5645489"/>
              <a:gd name="connsiteX4831" fmla="*/ 4308614 w 7718765"/>
              <a:gd name="connsiteY4831" fmla="*/ 3719989 h 5645489"/>
              <a:gd name="connsiteX4832" fmla="*/ 4544224 w 7718765"/>
              <a:gd name="connsiteY4832" fmla="*/ 3705754 h 5645489"/>
              <a:gd name="connsiteX4833" fmla="*/ 4541407 w 7718765"/>
              <a:gd name="connsiteY4833" fmla="*/ 3713942 h 5645489"/>
              <a:gd name="connsiteX4834" fmla="*/ 4536112 w 7718765"/>
              <a:gd name="connsiteY4834" fmla="*/ 3716544 h 5645489"/>
              <a:gd name="connsiteX4835" fmla="*/ 4536351 w 7718765"/>
              <a:gd name="connsiteY4835" fmla="*/ 3717243 h 5645489"/>
              <a:gd name="connsiteX4836" fmla="*/ 4542025 w 7718765"/>
              <a:gd name="connsiteY4836" fmla="*/ 3714495 h 5645489"/>
              <a:gd name="connsiteX4837" fmla="*/ 4544871 w 7718765"/>
              <a:gd name="connsiteY4837" fmla="*/ 3706237 h 5645489"/>
              <a:gd name="connsiteX4838" fmla="*/ 4550523 w 7718765"/>
              <a:gd name="connsiteY4838" fmla="*/ 3708983 h 5645489"/>
              <a:gd name="connsiteX4839" fmla="*/ 4555567 w 7718765"/>
              <a:gd name="connsiteY4839" fmla="*/ 3708983 h 5645489"/>
              <a:gd name="connsiteX4840" fmla="*/ 4555567 w 7718765"/>
              <a:gd name="connsiteY4840" fmla="*/ 3708465 h 5645489"/>
              <a:gd name="connsiteX4841" fmla="*/ 4549936 w 7718765"/>
              <a:gd name="connsiteY4841" fmla="*/ 3708465 h 5645489"/>
              <a:gd name="connsiteX4842" fmla="*/ 4544224 w 7718765"/>
              <a:gd name="connsiteY4842" fmla="*/ 3705754 h 5645489"/>
              <a:gd name="connsiteX4843" fmla="*/ 4524693 w 7718765"/>
              <a:gd name="connsiteY4843" fmla="*/ 3705754 h 5645489"/>
              <a:gd name="connsiteX4844" fmla="*/ 4525025 w 7718765"/>
              <a:gd name="connsiteY4844" fmla="*/ 3706237 h 5645489"/>
              <a:gd name="connsiteX4845" fmla="*/ 4527853 w 7718765"/>
              <a:gd name="connsiteY4845" fmla="*/ 3706237 h 5645489"/>
              <a:gd name="connsiteX4846" fmla="*/ 4533061 w 7718765"/>
              <a:gd name="connsiteY4846" fmla="*/ 3708758 h 5645489"/>
              <a:gd name="connsiteX4847" fmla="*/ 4532961 w 7718765"/>
              <a:gd name="connsiteY4847" fmla="*/ 3708465 h 5645489"/>
              <a:gd name="connsiteX4848" fmla="*/ 4527249 w 7718765"/>
              <a:gd name="connsiteY4848" fmla="*/ 3705754 h 5645489"/>
              <a:gd name="connsiteX4849" fmla="*/ 4298360 w 7718765"/>
              <a:gd name="connsiteY4849" fmla="*/ 3700767 h 5645489"/>
              <a:gd name="connsiteX4850" fmla="*/ 4298360 w 7718765"/>
              <a:gd name="connsiteY4850" fmla="*/ 3701115 h 5645489"/>
              <a:gd name="connsiteX4851" fmla="*/ 4301211 w 7718765"/>
              <a:gd name="connsiteY4851" fmla="*/ 3706588 h 5645489"/>
              <a:gd name="connsiteX4852" fmla="*/ 4304012 w 7718765"/>
              <a:gd name="connsiteY4852" fmla="*/ 3709325 h 5645489"/>
              <a:gd name="connsiteX4853" fmla="*/ 4306848 w 7718765"/>
              <a:gd name="connsiteY4853" fmla="*/ 3712048 h 5645489"/>
              <a:gd name="connsiteX4854" fmla="*/ 4306848 w 7718765"/>
              <a:gd name="connsiteY4854" fmla="*/ 3711749 h 5645489"/>
              <a:gd name="connsiteX4855" fmla="*/ 4304001 w 7718765"/>
              <a:gd name="connsiteY4855" fmla="*/ 3708983 h 5645489"/>
              <a:gd name="connsiteX4856" fmla="*/ 4301175 w 7718765"/>
              <a:gd name="connsiteY4856" fmla="*/ 3706237 h 5645489"/>
              <a:gd name="connsiteX4857" fmla="*/ 3766478 w 7718765"/>
              <a:gd name="connsiteY4857" fmla="*/ 3700741 h 5645489"/>
              <a:gd name="connsiteX4858" fmla="*/ 3766478 w 7718765"/>
              <a:gd name="connsiteY4858" fmla="*/ 3700938 h 5645489"/>
              <a:gd name="connsiteX4859" fmla="*/ 3768766 w 7718765"/>
              <a:gd name="connsiteY4859" fmla="*/ 3703145 h 5645489"/>
              <a:gd name="connsiteX4860" fmla="*/ 3768766 w 7718765"/>
              <a:gd name="connsiteY4860" fmla="*/ 3702987 h 5645489"/>
              <a:gd name="connsiteX4861" fmla="*/ 4513090 w 7718765"/>
              <a:gd name="connsiteY4861" fmla="*/ 3697510 h 5645489"/>
              <a:gd name="connsiteX4862" fmla="*/ 4511330 w 7718765"/>
              <a:gd name="connsiteY4862" fmla="*/ 3700940 h 5645489"/>
              <a:gd name="connsiteX4863" fmla="*/ 4507857 w 7718765"/>
              <a:gd name="connsiteY4863" fmla="*/ 3700296 h 5645489"/>
              <a:gd name="connsiteX4864" fmla="*/ 4508027 w 7718765"/>
              <a:gd name="connsiteY4864" fmla="*/ 3700743 h 5645489"/>
              <a:gd name="connsiteX4865" fmla="*/ 4513700 w 7718765"/>
              <a:gd name="connsiteY4865" fmla="*/ 3697997 h 5645489"/>
              <a:gd name="connsiteX4866" fmla="*/ 4519135 w 7718765"/>
              <a:gd name="connsiteY4866" fmla="*/ 3697997 h 5645489"/>
              <a:gd name="connsiteX4867" fmla="*/ 4518802 w 7718765"/>
              <a:gd name="connsiteY4867" fmla="*/ 3697510 h 5645489"/>
              <a:gd name="connsiteX4868" fmla="*/ 4513090 w 7718765"/>
              <a:gd name="connsiteY4868" fmla="*/ 3697510 h 5645489"/>
              <a:gd name="connsiteX4869" fmla="*/ 4292708 w 7718765"/>
              <a:gd name="connsiteY4869" fmla="*/ 3692535 h 5645489"/>
              <a:gd name="connsiteX4870" fmla="*/ 4292708 w 7718765"/>
              <a:gd name="connsiteY4870" fmla="*/ 3692871 h 5645489"/>
              <a:gd name="connsiteX4871" fmla="*/ 4295558 w 7718765"/>
              <a:gd name="connsiteY4871" fmla="*/ 3695608 h 5645489"/>
              <a:gd name="connsiteX4872" fmla="*/ 4298349 w 7718765"/>
              <a:gd name="connsiteY4872" fmla="*/ 3698333 h 5645489"/>
              <a:gd name="connsiteX4873" fmla="*/ 4298349 w 7718765"/>
              <a:gd name="connsiteY4873" fmla="*/ 3697997 h 5645489"/>
              <a:gd name="connsiteX4874" fmla="*/ 4295502 w 7718765"/>
              <a:gd name="connsiteY4874" fmla="*/ 3695250 h 5645489"/>
              <a:gd name="connsiteX4875" fmla="*/ 2821658 w 7718765"/>
              <a:gd name="connsiteY4875" fmla="*/ 3690934 h 5645489"/>
              <a:gd name="connsiteX4876" fmla="*/ 2813053 w 7718765"/>
              <a:gd name="connsiteY4876" fmla="*/ 3692861 h 5645489"/>
              <a:gd name="connsiteX4877" fmla="*/ 2813274 w 7718765"/>
              <a:gd name="connsiteY4877" fmla="*/ 3693179 h 5645489"/>
              <a:gd name="connsiteX4878" fmla="*/ 2822461 w 7718765"/>
              <a:gd name="connsiteY4878" fmla="*/ 3691133 h 5645489"/>
              <a:gd name="connsiteX4879" fmla="*/ 2835186 w 7718765"/>
              <a:gd name="connsiteY4879" fmla="*/ 3693069 h 5645489"/>
              <a:gd name="connsiteX4880" fmla="*/ 2835102 w 7718765"/>
              <a:gd name="connsiteY4880" fmla="*/ 3692993 h 5645489"/>
              <a:gd name="connsiteX4881" fmla="*/ 2821658 w 7718765"/>
              <a:gd name="connsiteY4881" fmla="*/ 3690934 h 5645489"/>
              <a:gd name="connsiteX4882" fmla="*/ 2196325 w 7718765"/>
              <a:gd name="connsiteY4882" fmla="*/ 3690117 h 5645489"/>
              <a:gd name="connsiteX4883" fmla="*/ 2196587 w 7718765"/>
              <a:gd name="connsiteY4883" fmla="*/ 3691125 h 5645489"/>
              <a:gd name="connsiteX4884" fmla="*/ 2199088 w 7718765"/>
              <a:gd name="connsiteY4884" fmla="*/ 3700757 h 5645489"/>
              <a:gd name="connsiteX4885" fmla="*/ 2199486 w 7718765"/>
              <a:gd name="connsiteY4885" fmla="*/ 3701399 h 5645489"/>
              <a:gd name="connsiteX4886" fmla="*/ 2197024 w 7718765"/>
              <a:gd name="connsiteY4886" fmla="*/ 3691822 h 5645489"/>
              <a:gd name="connsiteX4887" fmla="*/ 2196671 w 7718765"/>
              <a:gd name="connsiteY4887" fmla="*/ 3690452 h 5645489"/>
              <a:gd name="connsiteX4888" fmla="*/ 4270101 w 7718765"/>
              <a:gd name="connsiteY4888" fmla="*/ 3667859 h 5645489"/>
              <a:gd name="connsiteX4889" fmla="*/ 4270101 w 7718765"/>
              <a:gd name="connsiteY4889" fmla="*/ 3668173 h 5645489"/>
              <a:gd name="connsiteX4890" fmla="*/ 4275752 w 7718765"/>
              <a:gd name="connsiteY4890" fmla="*/ 3673679 h 5645489"/>
              <a:gd name="connsiteX4891" fmla="*/ 4278554 w 7718765"/>
              <a:gd name="connsiteY4891" fmla="*/ 3676416 h 5645489"/>
              <a:gd name="connsiteX4892" fmla="*/ 4281404 w 7718765"/>
              <a:gd name="connsiteY4892" fmla="*/ 3679153 h 5645489"/>
              <a:gd name="connsiteX4893" fmla="*/ 4284206 w 7718765"/>
              <a:gd name="connsiteY4893" fmla="*/ 3681890 h 5645489"/>
              <a:gd name="connsiteX4894" fmla="*/ 4287056 w 7718765"/>
              <a:gd name="connsiteY4894" fmla="*/ 3684626 h 5645489"/>
              <a:gd name="connsiteX4895" fmla="*/ 4289906 w 7718765"/>
              <a:gd name="connsiteY4895" fmla="*/ 3690134 h 5645489"/>
              <a:gd name="connsiteX4896" fmla="*/ 4292675 w 7718765"/>
              <a:gd name="connsiteY4896" fmla="*/ 3690134 h 5645489"/>
              <a:gd name="connsiteX4897" fmla="*/ 4292675 w 7718765"/>
              <a:gd name="connsiteY4897" fmla="*/ 3689757 h 5645489"/>
              <a:gd name="connsiteX4898" fmla="*/ 4289849 w 7718765"/>
              <a:gd name="connsiteY4898" fmla="*/ 3689757 h 5645489"/>
              <a:gd name="connsiteX4899" fmla="*/ 4287003 w 7718765"/>
              <a:gd name="connsiteY4899" fmla="*/ 3684244 h 5645489"/>
              <a:gd name="connsiteX4900" fmla="*/ 4284177 w 7718765"/>
              <a:gd name="connsiteY4900" fmla="*/ 3681498 h 5645489"/>
              <a:gd name="connsiteX4901" fmla="*/ 4281349 w 7718765"/>
              <a:gd name="connsiteY4901" fmla="*/ 3678752 h 5645489"/>
              <a:gd name="connsiteX4902" fmla="*/ 4278503 w 7718765"/>
              <a:gd name="connsiteY4902" fmla="*/ 3676005 h 5645489"/>
              <a:gd name="connsiteX4903" fmla="*/ 4275677 w 7718765"/>
              <a:gd name="connsiteY4903" fmla="*/ 3673259 h 5645489"/>
              <a:gd name="connsiteX4904" fmla="*/ 4261598 w 7718765"/>
              <a:gd name="connsiteY4904" fmla="*/ 3665018 h 5645489"/>
              <a:gd name="connsiteX4905" fmla="*/ 4261598 w 7718765"/>
              <a:gd name="connsiteY4905" fmla="*/ 3665436 h 5645489"/>
              <a:gd name="connsiteX4906" fmla="*/ 4267250 w 7718765"/>
              <a:gd name="connsiteY4906" fmla="*/ 3665436 h 5645489"/>
              <a:gd name="connsiteX4907" fmla="*/ 4270003 w 7718765"/>
              <a:gd name="connsiteY4907" fmla="*/ 3665436 h 5645489"/>
              <a:gd name="connsiteX4908" fmla="*/ 4270003 w 7718765"/>
              <a:gd name="connsiteY4908" fmla="*/ 3665018 h 5645489"/>
              <a:gd name="connsiteX4909" fmla="*/ 4267177 w 7718765"/>
              <a:gd name="connsiteY4909" fmla="*/ 3665018 h 5645489"/>
              <a:gd name="connsiteX4910" fmla="*/ 2113426 w 7718765"/>
              <a:gd name="connsiteY4910" fmla="*/ 3657622 h 5645489"/>
              <a:gd name="connsiteX4911" fmla="*/ 2111429 w 7718765"/>
              <a:gd name="connsiteY4911" fmla="*/ 3659557 h 5645489"/>
              <a:gd name="connsiteX4912" fmla="*/ 2105761 w 7718765"/>
              <a:gd name="connsiteY4912" fmla="*/ 3659557 h 5645489"/>
              <a:gd name="connsiteX4913" fmla="*/ 2100090 w 7718765"/>
              <a:gd name="connsiteY4913" fmla="*/ 3662296 h 5645489"/>
              <a:gd name="connsiteX4914" fmla="*/ 2092642 w 7718765"/>
              <a:gd name="connsiteY4914" fmla="*/ 3662296 h 5645489"/>
              <a:gd name="connsiteX4915" fmla="*/ 2091584 w 7718765"/>
              <a:gd name="connsiteY4915" fmla="*/ 3662296 h 5645489"/>
              <a:gd name="connsiteX4916" fmla="*/ 2091602 w 7718765"/>
              <a:gd name="connsiteY4916" fmla="*/ 3662332 h 5645489"/>
              <a:gd name="connsiteX4917" fmla="*/ 2100111 w 7718765"/>
              <a:gd name="connsiteY4917" fmla="*/ 3662332 h 5645489"/>
              <a:gd name="connsiteX4918" fmla="*/ 2105761 w 7718765"/>
              <a:gd name="connsiteY4918" fmla="*/ 3659597 h 5645489"/>
              <a:gd name="connsiteX4919" fmla="*/ 2111411 w 7718765"/>
              <a:gd name="connsiteY4919" fmla="*/ 3659597 h 5645489"/>
              <a:gd name="connsiteX4920" fmla="*/ 3780647 w 7718765"/>
              <a:gd name="connsiteY4920" fmla="*/ 3656875 h 5645489"/>
              <a:gd name="connsiteX4921" fmla="*/ 3780647 w 7718765"/>
              <a:gd name="connsiteY4921" fmla="*/ 3657086 h 5645489"/>
              <a:gd name="connsiteX4922" fmla="*/ 3782827 w 7718765"/>
              <a:gd name="connsiteY4922" fmla="*/ 3659209 h 5645489"/>
              <a:gd name="connsiteX4923" fmla="*/ 3782925 w 7718765"/>
              <a:gd name="connsiteY4923" fmla="*/ 3659113 h 5645489"/>
              <a:gd name="connsiteX4924" fmla="*/ 4255946 w 7718765"/>
              <a:gd name="connsiteY4924" fmla="*/ 3656871 h 5645489"/>
              <a:gd name="connsiteX4925" fmla="*/ 4255946 w 7718765"/>
              <a:gd name="connsiteY4925" fmla="*/ 3657191 h 5645489"/>
              <a:gd name="connsiteX4926" fmla="*/ 4258796 w 7718765"/>
              <a:gd name="connsiteY4926" fmla="*/ 3659962 h 5645489"/>
              <a:gd name="connsiteX4927" fmla="*/ 4261505 w 7718765"/>
              <a:gd name="connsiteY4927" fmla="*/ 3659962 h 5645489"/>
              <a:gd name="connsiteX4928" fmla="*/ 4261505 w 7718765"/>
              <a:gd name="connsiteY4928" fmla="*/ 3659526 h 5645489"/>
              <a:gd name="connsiteX4929" fmla="*/ 4258678 w 7718765"/>
              <a:gd name="connsiteY4929" fmla="*/ 3659526 h 5645489"/>
              <a:gd name="connsiteX4930" fmla="*/ 4238832 w 7718765"/>
              <a:gd name="connsiteY4930" fmla="*/ 3651266 h 5645489"/>
              <a:gd name="connsiteX4931" fmla="*/ 4236006 w 7718765"/>
              <a:gd name="connsiteY4931" fmla="*/ 3654014 h 5645489"/>
              <a:gd name="connsiteX4932" fmla="*/ 4230334 w 7718765"/>
              <a:gd name="connsiteY4932" fmla="*/ 3654014 h 5645489"/>
              <a:gd name="connsiteX4933" fmla="*/ 4227507 w 7718765"/>
              <a:gd name="connsiteY4933" fmla="*/ 3654014 h 5645489"/>
              <a:gd name="connsiteX4934" fmla="*/ 4227227 w 7718765"/>
              <a:gd name="connsiteY4934" fmla="*/ 3654014 h 5645489"/>
              <a:gd name="connsiteX4935" fmla="*/ 4227686 w 7718765"/>
              <a:gd name="connsiteY4935" fmla="*/ 3654454 h 5645489"/>
              <a:gd name="connsiteX4936" fmla="*/ 4230488 w 7718765"/>
              <a:gd name="connsiteY4936" fmla="*/ 3654454 h 5645489"/>
              <a:gd name="connsiteX4937" fmla="*/ 4236140 w 7718765"/>
              <a:gd name="connsiteY4937" fmla="*/ 3654454 h 5645489"/>
              <a:gd name="connsiteX4938" fmla="*/ 4238990 w 7718765"/>
              <a:gd name="connsiteY4938" fmla="*/ 3651718 h 5645489"/>
              <a:gd name="connsiteX4939" fmla="*/ 4241792 w 7718765"/>
              <a:gd name="connsiteY4939" fmla="*/ 3654454 h 5645489"/>
              <a:gd name="connsiteX4940" fmla="*/ 4247492 w 7718765"/>
              <a:gd name="connsiteY4940" fmla="*/ 3657191 h 5645489"/>
              <a:gd name="connsiteX4941" fmla="*/ 4248549 w 7718765"/>
              <a:gd name="connsiteY4941" fmla="*/ 3656849 h 5645489"/>
              <a:gd name="connsiteX4942" fmla="*/ 4255831 w 7718765"/>
              <a:gd name="connsiteY4942" fmla="*/ 3654492 h 5645489"/>
              <a:gd name="connsiteX4943" fmla="*/ 4255831 w 7718765"/>
              <a:gd name="connsiteY4943" fmla="*/ 3654014 h 5645489"/>
              <a:gd name="connsiteX4944" fmla="*/ 4247332 w 7718765"/>
              <a:gd name="connsiteY4944" fmla="*/ 3656760 h 5645489"/>
              <a:gd name="connsiteX4945" fmla="*/ 4241679 w 7718765"/>
              <a:gd name="connsiteY4945" fmla="*/ 3654014 h 5645489"/>
              <a:gd name="connsiteX4946" fmla="*/ 4238832 w 7718765"/>
              <a:gd name="connsiteY4946" fmla="*/ 3651266 h 5645489"/>
              <a:gd name="connsiteX4947" fmla="*/ 4496681 w 7718765"/>
              <a:gd name="connsiteY4947" fmla="*/ 3651139 h 5645489"/>
              <a:gd name="connsiteX4948" fmla="*/ 4496681 w 7718765"/>
              <a:gd name="connsiteY4948" fmla="*/ 3651266 h 5645489"/>
              <a:gd name="connsiteX4949" fmla="*/ 4501753 w 7718765"/>
              <a:gd name="connsiteY4949" fmla="*/ 3653722 h 5645489"/>
              <a:gd name="connsiteX4950" fmla="*/ 4501827 w 7718765"/>
              <a:gd name="connsiteY4950" fmla="*/ 3653581 h 5645489"/>
              <a:gd name="connsiteX4951" fmla="*/ 2080295 w 7718765"/>
              <a:gd name="connsiteY4951" fmla="*/ 3648587 h 5645489"/>
              <a:gd name="connsiteX4952" fmla="*/ 2080301 w 7718765"/>
              <a:gd name="connsiteY4952" fmla="*/ 3648589 h 5645489"/>
              <a:gd name="connsiteX4953" fmla="*/ 2083084 w 7718765"/>
              <a:gd name="connsiteY4953" fmla="*/ 3648589 h 5645489"/>
              <a:gd name="connsiteX4954" fmla="*/ 2083082 w 7718765"/>
              <a:gd name="connsiteY4954" fmla="*/ 3648587 h 5645489"/>
              <a:gd name="connsiteX4955" fmla="*/ 3534333 w 7718765"/>
              <a:gd name="connsiteY4955" fmla="*/ 3638174 h 5645489"/>
              <a:gd name="connsiteX4956" fmla="*/ 3537022 w 7718765"/>
              <a:gd name="connsiteY4956" fmla="*/ 3643377 h 5645489"/>
              <a:gd name="connsiteX4957" fmla="*/ 3537214 w 7718765"/>
              <a:gd name="connsiteY4957" fmla="*/ 3643238 h 5645489"/>
              <a:gd name="connsiteX4958" fmla="*/ 3534632 w 7718765"/>
              <a:gd name="connsiteY4958" fmla="*/ 3638174 h 5645489"/>
              <a:gd name="connsiteX4959" fmla="*/ 4488048 w 7718765"/>
              <a:gd name="connsiteY4959" fmla="*/ 3637273 h 5645489"/>
              <a:gd name="connsiteX4960" fmla="*/ 4488182 w 7718765"/>
              <a:gd name="connsiteY4960" fmla="*/ 3637534 h 5645489"/>
              <a:gd name="connsiteX4961" fmla="*/ 4489245 w 7718765"/>
              <a:gd name="connsiteY4961" fmla="*/ 3637877 h 5645489"/>
              <a:gd name="connsiteX4962" fmla="*/ 4496114 w 7718765"/>
              <a:gd name="connsiteY4962" fmla="*/ 3640097 h 5645489"/>
              <a:gd name="connsiteX4963" fmla="*/ 4496114 w 7718765"/>
              <a:gd name="connsiteY4963" fmla="*/ 3639914 h 5645489"/>
              <a:gd name="connsiteX4964" fmla="*/ 4495059 w 7718765"/>
              <a:gd name="connsiteY4964" fmla="*/ 3639569 h 5645489"/>
              <a:gd name="connsiteX4965" fmla="*/ 4479140 w 7718765"/>
              <a:gd name="connsiteY4965" fmla="*/ 3626194 h 5645489"/>
              <a:gd name="connsiteX4966" fmla="*/ 4476324 w 7718765"/>
              <a:gd name="connsiteY4966" fmla="*/ 3628905 h 5645489"/>
              <a:gd name="connsiteX4967" fmla="*/ 4470693 w 7718765"/>
              <a:gd name="connsiteY4967" fmla="*/ 3637149 h 5645489"/>
              <a:gd name="connsiteX4968" fmla="*/ 4464981 w 7718765"/>
              <a:gd name="connsiteY4968" fmla="*/ 3637149 h 5645489"/>
              <a:gd name="connsiteX4969" fmla="*/ 4456534 w 7718765"/>
              <a:gd name="connsiteY4969" fmla="*/ 3631671 h 5645489"/>
              <a:gd name="connsiteX4970" fmla="*/ 4451442 w 7718765"/>
              <a:gd name="connsiteY4970" fmla="*/ 3629049 h 5645489"/>
              <a:gd name="connsiteX4971" fmla="*/ 4451703 w 7718765"/>
              <a:gd name="connsiteY4971" fmla="*/ 3629275 h 5645489"/>
              <a:gd name="connsiteX4972" fmla="*/ 4457031 w 7718765"/>
              <a:gd name="connsiteY4972" fmla="*/ 3632021 h 5645489"/>
              <a:gd name="connsiteX4973" fmla="*/ 4465530 w 7718765"/>
              <a:gd name="connsiteY4973" fmla="*/ 3637534 h 5645489"/>
              <a:gd name="connsiteX4974" fmla="*/ 4471183 w 7718765"/>
              <a:gd name="connsiteY4974" fmla="*/ 3637534 h 5645489"/>
              <a:gd name="connsiteX4975" fmla="*/ 4476856 w 7718765"/>
              <a:gd name="connsiteY4975" fmla="*/ 3629275 h 5645489"/>
              <a:gd name="connsiteX4976" fmla="*/ 4479587 w 7718765"/>
              <a:gd name="connsiteY4976" fmla="*/ 3626621 h 5645489"/>
              <a:gd name="connsiteX4977" fmla="*/ 3446907 w 7718765"/>
              <a:gd name="connsiteY4977" fmla="*/ 3621702 h 5645489"/>
              <a:gd name="connsiteX4978" fmla="*/ 3446774 w 7718765"/>
              <a:gd name="connsiteY4978" fmla="*/ 3621789 h 5645489"/>
              <a:gd name="connsiteX4979" fmla="*/ 3449187 w 7718765"/>
              <a:gd name="connsiteY4979" fmla="*/ 3623840 h 5645489"/>
              <a:gd name="connsiteX4980" fmla="*/ 3449481 w 7718765"/>
              <a:gd name="connsiteY4980" fmla="*/ 3623877 h 5645489"/>
              <a:gd name="connsiteX4981" fmla="*/ 3508686 w 7718765"/>
              <a:gd name="connsiteY4981" fmla="*/ 3618963 h 5645489"/>
              <a:gd name="connsiteX4982" fmla="*/ 3508686 w 7718765"/>
              <a:gd name="connsiteY4982" fmla="*/ 3621438 h 5645489"/>
              <a:gd name="connsiteX4983" fmla="*/ 3514338 w 7718765"/>
              <a:gd name="connsiteY4983" fmla="*/ 3626929 h 5645489"/>
              <a:gd name="connsiteX4984" fmla="*/ 3517176 w 7718765"/>
              <a:gd name="connsiteY4984" fmla="*/ 3635146 h 5645489"/>
              <a:gd name="connsiteX4985" fmla="*/ 3511525 w 7718765"/>
              <a:gd name="connsiteY4985" fmla="*/ 3640638 h 5645489"/>
              <a:gd name="connsiteX4986" fmla="*/ 3511525 w 7718765"/>
              <a:gd name="connsiteY4986" fmla="*/ 3643377 h 5645489"/>
              <a:gd name="connsiteX4987" fmla="*/ 3514338 w 7718765"/>
              <a:gd name="connsiteY4987" fmla="*/ 3646116 h 5645489"/>
              <a:gd name="connsiteX4988" fmla="*/ 3514490 w 7718765"/>
              <a:gd name="connsiteY4988" fmla="*/ 3646116 h 5645489"/>
              <a:gd name="connsiteX4989" fmla="*/ 3511998 w 7718765"/>
              <a:gd name="connsiteY4989" fmla="*/ 3643689 h 5645489"/>
              <a:gd name="connsiteX4990" fmla="*/ 3511998 w 7718765"/>
              <a:gd name="connsiteY4990" fmla="*/ 3640950 h 5645489"/>
              <a:gd name="connsiteX4991" fmla="*/ 3517668 w 7718765"/>
              <a:gd name="connsiteY4991" fmla="*/ 3635435 h 5645489"/>
              <a:gd name="connsiteX4992" fmla="*/ 3514810 w 7718765"/>
              <a:gd name="connsiteY4992" fmla="*/ 3627180 h 5645489"/>
              <a:gd name="connsiteX4993" fmla="*/ 3509140 w 7718765"/>
              <a:gd name="connsiteY4993" fmla="*/ 3621702 h 5645489"/>
              <a:gd name="connsiteX4994" fmla="*/ 3509140 w 7718765"/>
              <a:gd name="connsiteY4994" fmla="*/ 3618963 h 5645489"/>
              <a:gd name="connsiteX4995" fmla="*/ 4399896 w 7718765"/>
              <a:gd name="connsiteY4995" fmla="*/ 3617950 h 5645489"/>
              <a:gd name="connsiteX4996" fmla="*/ 4397081 w 7718765"/>
              <a:gd name="connsiteY4996" fmla="*/ 3623428 h 5645489"/>
              <a:gd name="connsiteX4997" fmla="*/ 4394265 w 7718765"/>
              <a:gd name="connsiteY4997" fmla="*/ 3626194 h 5645489"/>
              <a:gd name="connsiteX4998" fmla="*/ 4392615 w 7718765"/>
              <a:gd name="connsiteY4998" fmla="*/ 3627782 h 5645489"/>
              <a:gd name="connsiteX4999" fmla="*/ 4391842 w 7718765"/>
              <a:gd name="connsiteY4999" fmla="*/ 3629275 h 5645489"/>
              <a:gd name="connsiteX5000" fmla="*/ 4394689 w 7718765"/>
              <a:gd name="connsiteY5000" fmla="*/ 3626528 h 5645489"/>
              <a:gd name="connsiteX5001" fmla="*/ 4397515 w 7718765"/>
              <a:gd name="connsiteY5001" fmla="*/ 3623782 h 5645489"/>
              <a:gd name="connsiteX5002" fmla="*/ 4397868 w 7718765"/>
              <a:gd name="connsiteY5002" fmla="*/ 3623095 h 5645489"/>
              <a:gd name="connsiteX5003" fmla="*/ 4400309 w 7718765"/>
              <a:gd name="connsiteY5003" fmla="*/ 3618351 h 5645489"/>
              <a:gd name="connsiteX5004" fmla="*/ 4442207 w 7718765"/>
              <a:gd name="connsiteY5004" fmla="*/ 3616606 h 5645489"/>
              <a:gd name="connsiteX5005" fmla="*/ 4436663 w 7718765"/>
              <a:gd name="connsiteY5005" fmla="*/ 3617950 h 5645489"/>
              <a:gd name="connsiteX5006" fmla="*/ 4414055 w 7718765"/>
              <a:gd name="connsiteY5006" fmla="*/ 3617950 h 5645489"/>
              <a:gd name="connsiteX5007" fmla="*/ 4411240 w 7718765"/>
              <a:gd name="connsiteY5007" fmla="*/ 3623428 h 5645489"/>
              <a:gd name="connsiteX5008" fmla="*/ 4409832 w 7718765"/>
              <a:gd name="connsiteY5008" fmla="*/ 3626512 h 5645489"/>
              <a:gd name="connsiteX5009" fmla="*/ 4408506 w 7718765"/>
              <a:gd name="connsiteY5009" fmla="*/ 3631372 h 5645489"/>
              <a:gd name="connsiteX5010" fmla="*/ 4408841 w 7718765"/>
              <a:gd name="connsiteY5010" fmla="*/ 3632021 h 5645489"/>
              <a:gd name="connsiteX5011" fmla="*/ 4411687 w 7718765"/>
              <a:gd name="connsiteY5011" fmla="*/ 3623782 h 5645489"/>
              <a:gd name="connsiteX5012" fmla="*/ 4414513 w 7718765"/>
              <a:gd name="connsiteY5012" fmla="*/ 3618288 h 5645489"/>
              <a:gd name="connsiteX5013" fmla="*/ 4437185 w 7718765"/>
              <a:gd name="connsiteY5013" fmla="*/ 3618288 h 5645489"/>
              <a:gd name="connsiteX5014" fmla="*/ 4442846 w 7718765"/>
              <a:gd name="connsiteY5014" fmla="*/ 3616915 h 5645489"/>
              <a:gd name="connsiteX5015" fmla="*/ 3557266 w 7718765"/>
              <a:gd name="connsiteY5015" fmla="*/ 3616224 h 5645489"/>
              <a:gd name="connsiteX5016" fmla="*/ 3556982 w 7718765"/>
              <a:gd name="connsiteY5016" fmla="*/ 3616361 h 5645489"/>
              <a:gd name="connsiteX5017" fmla="*/ 3557199 w 7718765"/>
              <a:gd name="connsiteY5017" fmla="*/ 3616987 h 5645489"/>
              <a:gd name="connsiteX5018" fmla="*/ 3557486 w 7718765"/>
              <a:gd name="connsiteY5018" fmla="*/ 3616867 h 5645489"/>
              <a:gd name="connsiteX5019" fmla="*/ 4439559 w 7718765"/>
              <a:gd name="connsiteY5019" fmla="*/ 3615185 h 5645489"/>
              <a:gd name="connsiteX5020" fmla="*/ 4440284 w 7718765"/>
              <a:gd name="connsiteY5020" fmla="*/ 3615542 h 5645489"/>
              <a:gd name="connsiteX5021" fmla="*/ 4445282 w 7718765"/>
              <a:gd name="connsiteY5021" fmla="*/ 3615542 h 5645489"/>
              <a:gd name="connsiteX5022" fmla="*/ 4445190 w 7718765"/>
              <a:gd name="connsiteY5022" fmla="*/ 3615185 h 5645489"/>
              <a:gd name="connsiteX5023" fmla="*/ 4439559 w 7718765"/>
              <a:gd name="connsiteY5023" fmla="*/ 3615185 h 5645489"/>
              <a:gd name="connsiteX5024" fmla="*/ 3789137 w 7718765"/>
              <a:gd name="connsiteY5024" fmla="*/ 3613447 h 5645489"/>
              <a:gd name="connsiteX5025" fmla="*/ 3789137 w 7718765"/>
              <a:gd name="connsiteY5025" fmla="*/ 3618699 h 5645489"/>
              <a:gd name="connsiteX5026" fmla="*/ 3789137 w 7718765"/>
              <a:gd name="connsiteY5026" fmla="*/ 3620386 h 5645489"/>
              <a:gd name="connsiteX5027" fmla="*/ 3789184 w 7718765"/>
              <a:gd name="connsiteY5027" fmla="*/ 3620364 h 5645489"/>
              <a:gd name="connsiteX5028" fmla="*/ 3789184 w 7718765"/>
              <a:gd name="connsiteY5028" fmla="*/ 3618963 h 5645489"/>
              <a:gd name="connsiteX5029" fmla="*/ 3789184 w 7718765"/>
              <a:gd name="connsiteY5029" fmla="*/ 3613447 h 5645489"/>
              <a:gd name="connsiteX5030" fmla="*/ 3424319 w 7718765"/>
              <a:gd name="connsiteY5030" fmla="*/ 3613447 h 5645489"/>
              <a:gd name="connsiteX5031" fmla="*/ 3423701 w 7718765"/>
              <a:gd name="connsiteY5031" fmla="*/ 3613526 h 5645489"/>
              <a:gd name="connsiteX5032" fmla="*/ 3423701 w 7718765"/>
              <a:gd name="connsiteY5032" fmla="*/ 3621438 h 5645489"/>
              <a:gd name="connsiteX5033" fmla="*/ 3429353 w 7718765"/>
              <a:gd name="connsiteY5033" fmla="*/ 3629668 h 5645489"/>
              <a:gd name="connsiteX5034" fmla="*/ 3429714 w 7718765"/>
              <a:gd name="connsiteY5034" fmla="*/ 3629553 h 5645489"/>
              <a:gd name="connsiteX5035" fmla="*/ 3428186 w 7718765"/>
              <a:gd name="connsiteY5035" fmla="*/ 3626856 h 5645489"/>
              <a:gd name="connsiteX5036" fmla="*/ 3424319 w 7718765"/>
              <a:gd name="connsiteY5036" fmla="*/ 3621702 h 5645489"/>
              <a:gd name="connsiteX5037" fmla="*/ 3424319 w 7718765"/>
              <a:gd name="connsiteY5037" fmla="*/ 3613447 h 5645489"/>
              <a:gd name="connsiteX5038" fmla="*/ 4385737 w 7718765"/>
              <a:gd name="connsiteY5038" fmla="*/ 3612473 h 5645489"/>
              <a:gd name="connsiteX5039" fmla="*/ 4382922 w 7718765"/>
              <a:gd name="connsiteY5039" fmla="*/ 3615185 h 5645489"/>
              <a:gd name="connsiteX5040" fmla="*/ 4382922 w 7718765"/>
              <a:gd name="connsiteY5040" fmla="*/ 3617950 h 5645489"/>
              <a:gd name="connsiteX5041" fmla="*/ 4380146 w 7718765"/>
              <a:gd name="connsiteY5041" fmla="*/ 3620623 h 5645489"/>
              <a:gd name="connsiteX5042" fmla="*/ 4380516 w 7718765"/>
              <a:gd name="connsiteY5042" fmla="*/ 3621035 h 5645489"/>
              <a:gd name="connsiteX5043" fmla="*/ 4383342 w 7718765"/>
              <a:gd name="connsiteY5043" fmla="*/ 3618288 h 5645489"/>
              <a:gd name="connsiteX5044" fmla="*/ 4383342 w 7718765"/>
              <a:gd name="connsiteY5044" fmla="*/ 3615542 h 5645489"/>
              <a:gd name="connsiteX5045" fmla="*/ 4386189 w 7718765"/>
              <a:gd name="connsiteY5045" fmla="*/ 3612795 h 5645489"/>
              <a:gd name="connsiteX5046" fmla="*/ 4394555 w 7718765"/>
              <a:gd name="connsiteY5046" fmla="*/ 3612795 h 5645489"/>
              <a:gd name="connsiteX5047" fmla="*/ 4394265 w 7718765"/>
              <a:gd name="connsiteY5047" fmla="*/ 3612473 h 5645489"/>
              <a:gd name="connsiteX5048" fmla="*/ 4385737 w 7718765"/>
              <a:gd name="connsiteY5048" fmla="*/ 3612473 h 5645489"/>
              <a:gd name="connsiteX5049" fmla="*/ 4374474 w 7718765"/>
              <a:gd name="connsiteY5049" fmla="*/ 3612473 h 5645489"/>
              <a:gd name="connsiteX5050" fmla="*/ 4373026 w 7718765"/>
              <a:gd name="connsiteY5050" fmla="*/ 3617584 h 5645489"/>
              <a:gd name="connsiteX5051" fmla="*/ 4371595 w 7718765"/>
              <a:gd name="connsiteY5051" fmla="*/ 3620625 h 5645489"/>
              <a:gd name="connsiteX5052" fmla="*/ 4372017 w 7718765"/>
              <a:gd name="connsiteY5052" fmla="*/ 3621035 h 5645489"/>
              <a:gd name="connsiteX5053" fmla="*/ 4373430 w 7718765"/>
              <a:gd name="connsiteY5053" fmla="*/ 3617945 h 5645489"/>
              <a:gd name="connsiteX5054" fmla="*/ 4374836 w 7718765"/>
              <a:gd name="connsiteY5054" fmla="*/ 3612820 h 5645489"/>
              <a:gd name="connsiteX5055" fmla="*/ 4289519 w 7718765"/>
              <a:gd name="connsiteY5055" fmla="*/ 3609707 h 5645489"/>
              <a:gd name="connsiteX5056" fmla="*/ 4283888 w 7718765"/>
              <a:gd name="connsiteY5056" fmla="*/ 3612473 h 5645489"/>
              <a:gd name="connsiteX5057" fmla="*/ 4283888 w 7718765"/>
              <a:gd name="connsiteY5057" fmla="*/ 3617950 h 5645489"/>
              <a:gd name="connsiteX5058" fmla="*/ 4281072 w 7718765"/>
              <a:gd name="connsiteY5058" fmla="*/ 3620662 h 5645489"/>
              <a:gd name="connsiteX5059" fmla="*/ 4275360 w 7718765"/>
              <a:gd name="connsiteY5059" fmla="*/ 3623428 h 5645489"/>
              <a:gd name="connsiteX5060" fmla="*/ 4272544 w 7718765"/>
              <a:gd name="connsiteY5060" fmla="*/ 3623428 h 5645489"/>
              <a:gd name="connsiteX5061" fmla="*/ 4264097 w 7718765"/>
              <a:gd name="connsiteY5061" fmla="*/ 3623428 h 5645489"/>
              <a:gd name="connsiteX5062" fmla="*/ 4258385 w 7718765"/>
              <a:gd name="connsiteY5062" fmla="*/ 3623428 h 5645489"/>
              <a:gd name="connsiteX5063" fmla="*/ 4258385 w 7718765"/>
              <a:gd name="connsiteY5063" fmla="*/ 3626194 h 5645489"/>
              <a:gd name="connsiteX5064" fmla="*/ 4255570 w 7718765"/>
              <a:gd name="connsiteY5064" fmla="*/ 3628905 h 5645489"/>
              <a:gd name="connsiteX5065" fmla="*/ 4249938 w 7718765"/>
              <a:gd name="connsiteY5065" fmla="*/ 3631671 h 5645489"/>
              <a:gd name="connsiteX5066" fmla="*/ 4247041 w 7718765"/>
              <a:gd name="connsiteY5066" fmla="*/ 3631671 h 5645489"/>
              <a:gd name="connsiteX5067" fmla="*/ 4241410 w 7718765"/>
              <a:gd name="connsiteY5067" fmla="*/ 3628905 h 5645489"/>
              <a:gd name="connsiteX5068" fmla="*/ 4238594 w 7718765"/>
              <a:gd name="connsiteY5068" fmla="*/ 3631671 h 5645489"/>
              <a:gd name="connsiteX5069" fmla="*/ 4235778 w 7718765"/>
              <a:gd name="connsiteY5069" fmla="*/ 3631671 h 5645489"/>
              <a:gd name="connsiteX5070" fmla="*/ 4238594 w 7718765"/>
              <a:gd name="connsiteY5070" fmla="*/ 3637149 h 5645489"/>
              <a:gd name="connsiteX5071" fmla="*/ 4238594 w 7718765"/>
              <a:gd name="connsiteY5071" fmla="*/ 3642626 h 5645489"/>
              <a:gd name="connsiteX5072" fmla="*/ 4235778 w 7718765"/>
              <a:gd name="connsiteY5072" fmla="*/ 3645392 h 5645489"/>
              <a:gd name="connsiteX5073" fmla="*/ 4230066 w 7718765"/>
              <a:gd name="connsiteY5073" fmla="*/ 3642626 h 5645489"/>
              <a:gd name="connsiteX5074" fmla="*/ 4227251 w 7718765"/>
              <a:gd name="connsiteY5074" fmla="*/ 3639914 h 5645489"/>
              <a:gd name="connsiteX5075" fmla="*/ 4218803 w 7718765"/>
              <a:gd name="connsiteY5075" fmla="*/ 3645392 h 5645489"/>
              <a:gd name="connsiteX5076" fmla="*/ 4218803 w 7718765"/>
              <a:gd name="connsiteY5076" fmla="*/ 3650869 h 5645489"/>
              <a:gd name="connsiteX5077" fmla="*/ 4215907 w 7718765"/>
              <a:gd name="connsiteY5077" fmla="*/ 3650869 h 5645489"/>
              <a:gd name="connsiteX5078" fmla="*/ 4190485 w 7718765"/>
              <a:gd name="connsiteY5078" fmla="*/ 3670068 h 5645489"/>
              <a:gd name="connsiteX5079" fmla="*/ 4184854 w 7718765"/>
              <a:gd name="connsiteY5079" fmla="*/ 3692033 h 5645489"/>
              <a:gd name="connsiteX5080" fmla="*/ 4164982 w 7718765"/>
              <a:gd name="connsiteY5080" fmla="*/ 3705754 h 5645489"/>
              <a:gd name="connsiteX5081" fmla="*/ 4139560 w 7718765"/>
              <a:gd name="connsiteY5081" fmla="*/ 3719420 h 5645489"/>
              <a:gd name="connsiteX5082" fmla="*/ 4108426 w 7718765"/>
              <a:gd name="connsiteY5082" fmla="*/ 3727664 h 5645489"/>
              <a:gd name="connsiteX5083" fmla="*/ 4088554 w 7718765"/>
              <a:gd name="connsiteY5083" fmla="*/ 3738673 h 5645489"/>
              <a:gd name="connsiteX5084" fmla="*/ 4074476 w 7718765"/>
              <a:gd name="connsiteY5084" fmla="*/ 3757871 h 5645489"/>
              <a:gd name="connsiteX5085" fmla="*/ 4051789 w 7718765"/>
              <a:gd name="connsiteY5085" fmla="*/ 3760583 h 5645489"/>
              <a:gd name="connsiteX5086" fmla="*/ 4040446 w 7718765"/>
              <a:gd name="connsiteY5086" fmla="*/ 3749628 h 5645489"/>
              <a:gd name="connsiteX5087" fmla="*/ 4029183 w 7718765"/>
              <a:gd name="connsiteY5087" fmla="*/ 3752394 h 5645489"/>
              <a:gd name="connsiteX5088" fmla="*/ 4026287 w 7718765"/>
              <a:gd name="connsiteY5088" fmla="*/ 3749628 h 5645489"/>
              <a:gd name="connsiteX5089" fmla="*/ 4020655 w 7718765"/>
              <a:gd name="connsiteY5089" fmla="*/ 3752394 h 5645489"/>
              <a:gd name="connsiteX5090" fmla="*/ 3986705 w 7718765"/>
              <a:gd name="connsiteY5090" fmla="*/ 3749628 h 5645489"/>
              <a:gd name="connsiteX5091" fmla="*/ 3969730 w 7718765"/>
              <a:gd name="connsiteY5091" fmla="*/ 3757871 h 5645489"/>
              <a:gd name="connsiteX5092" fmla="*/ 3938596 w 7718765"/>
              <a:gd name="connsiteY5092" fmla="*/ 3755105 h 5645489"/>
              <a:gd name="connsiteX5093" fmla="*/ 3910277 w 7718765"/>
              <a:gd name="connsiteY5093" fmla="*/ 3757871 h 5645489"/>
              <a:gd name="connsiteX5094" fmla="*/ 3901830 w 7718765"/>
              <a:gd name="connsiteY5094" fmla="*/ 3757871 h 5645489"/>
              <a:gd name="connsiteX5095" fmla="*/ 3890486 w 7718765"/>
              <a:gd name="connsiteY5095" fmla="*/ 3749628 h 5645489"/>
              <a:gd name="connsiteX5096" fmla="*/ 3876327 w 7718765"/>
              <a:gd name="connsiteY5096" fmla="*/ 3755105 h 5645489"/>
              <a:gd name="connsiteX5097" fmla="*/ 3868192 w 7718765"/>
              <a:gd name="connsiteY5097" fmla="*/ 3764386 h 5645489"/>
              <a:gd name="connsiteX5098" fmla="*/ 3863804 w 7718765"/>
              <a:gd name="connsiteY5098" fmla="*/ 3769635 h 5645489"/>
              <a:gd name="connsiteX5099" fmla="*/ 3863155 w 7718765"/>
              <a:gd name="connsiteY5099" fmla="*/ 3772151 h 5645489"/>
              <a:gd name="connsiteX5100" fmla="*/ 3868917 w 7718765"/>
              <a:gd name="connsiteY5100" fmla="*/ 3765239 h 5645489"/>
              <a:gd name="connsiteX5101" fmla="*/ 3877021 w 7718765"/>
              <a:gd name="connsiteY5101" fmla="*/ 3755985 h 5645489"/>
              <a:gd name="connsiteX5102" fmla="*/ 3891175 w 7718765"/>
              <a:gd name="connsiteY5102" fmla="*/ 3750478 h 5645489"/>
              <a:gd name="connsiteX5103" fmla="*/ 3902479 w 7718765"/>
              <a:gd name="connsiteY5103" fmla="*/ 3758722 h 5645489"/>
              <a:gd name="connsiteX5104" fmla="*/ 3910981 w 7718765"/>
              <a:gd name="connsiteY5104" fmla="*/ 3758722 h 5645489"/>
              <a:gd name="connsiteX5105" fmla="*/ 3939241 w 7718765"/>
              <a:gd name="connsiteY5105" fmla="*/ 3755985 h 5645489"/>
              <a:gd name="connsiteX5106" fmla="*/ 3970351 w 7718765"/>
              <a:gd name="connsiteY5106" fmla="*/ 3758722 h 5645489"/>
              <a:gd name="connsiteX5107" fmla="*/ 3987307 w 7718765"/>
              <a:gd name="connsiteY5107" fmla="*/ 3750478 h 5645489"/>
              <a:gd name="connsiteX5108" fmla="*/ 4021267 w 7718765"/>
              <a:gd name="connsiteY5108" fmla="*/ 3753248 h 5645489"/>
              <a:gd name="connsiteX5109" fmla="*/ 4026920 w 7718765"/>
              <a:gd name="connsiteY5109" fmla="*/ 3750478 h 5645489"/>
              <a:gd name="connsiteX5110" fmla="*/ 4029722 w 7718765"/>
              <a:gd name="connsiteY5110" fmla="*/ 3753248 h 5645489"/>
              <a:gd name="connsiteX5111" fmla="*/ 4041025 w 7718765"/>
              <a:gd name="connsiteY5111" fmla="*/ 3750478 h 5645489"/>
              <a:gd name="connsiteX5112" fmla="*/ 4052329 w 7718765"/>
              <a:gd name="connsiteY5112" fmla="*/ 3761458 h 5645489"/>
              <a:gd name="connsiteX5113" fmla="*/ 4074986 w 7718765"/>
              <a:gd name="connsiteY5113" fmla="*/ 3758722 h 5645489"/>
              <a:gd name="connsiteX5114" fmla="*/ 4089091 w 7718765"/>
              <a:gd name="connsiteY5114" fmla="*/ 3739497 h 5645489"/>
              <a:gd name="connsiteX5115" fmla="*/ 4108898 w 7718765"/>
              <a:gd name="connsiteY5115" fmla="*/ 3728550 h 5645489"/>
              <a:gd name="connsiteX5116" fmla="*/ 4140008 w 7718765"/>
              <a:gd name="connsiteY5116" fmla="*/ 3720306 h 5645489"/>
              <a:gd name="connsiteX5117" fmla="*/ 4165466 w 7718765"/>
              <a:gd name="connsiteY5117" fmla="*/ 3706588 h 5645489"/>
              <a:gd name="connsiteX5118" fmla="*/ 4185272 w 7718765"/>
              <a:gd name="connsiteY5118" fmla="*/ 3692871 h 5645489"/>
              <a:gd name="connsiteX5119" fmla="*/ 4190924 w 7718765"/>
              <a:gd name="connsiteY5119" fmla="*/ 3670909 h 5645489"/>
              <a:gd name="connsiteX5120" fmla="*/ 4213532 w 7718765"/>
              <a:gd name="connsiteY5120" fmla="*/ 3654454 h 5645489"/>
              <a:gd name="connsiteX5121" fmla="*/ 4215354 w 7718765"/>
              <a:gd name="connsiteY5121" fmla="*/ 3654014 h 5645489"/>
              <a:gd name="connsiteX5122" fmla="*/ 4213334 w 7718765"/>
              <a:gd name="connsiteY5122" fmla="*/ 3654014 h 5645489"/>
              <a:gd name="connsiteX5123" fmla="*/ 4219008 w 7718765"/>
              <a:gd name="connsiteY5123" fmla="*/ 3651266 h 5645489"/>
              <a:gd name="connsiteX5124" fmla="*/ 4219008 w 7718765"/>
              <a:gd name="connsiteY5124" fmla="*/ 3645773 h 5645489"/>
              <a:gd name="connsiteX5125" fmla="*/ 4227507 w 7718765"/>
              <a:gd name="connsiteY5125" fmla="*/ 3640280 h 5645489"/>
              <a:gd name="connsiteX5126" fmla="*/ 4230334 w 7718765"/>
              <a:gd name="connsiteY5126" fmla="*/ 3643027 h 5645489"/>
              <a:gd name="connsiteX5127" fmla="*/ 4236006 w 7718765"/>
              <a:gd name="connsiteY5127" fmla="*/ 3645773 h 5645489"/>
              <a:gd name="connsiteX5128" fmla="*/ 4238832 w 7718765"/>
              <a:gd name="connsiteY5128" fmla="*/ 3643027 h 5645489"/>
              <a:gd name="connsiteX5129" fmla="*/ 4238832 w 7718765"/>
              <a:gd name="connsiteY5129" fmla="*/ 3637534 h 5645489"/>
              <a:gd name="connsiteX5130" fmla="*/ 4236006 w 7718765"/>
              <a:gd name="connsiteY5130" fmla="*/ 3632021 h 5645489"/>
              <a:gd name="connsiteX5131" fmla="*/ 4238832 w 7718765"/>
              <a:gd name="connsiteY5131" fmla="*/ 3632021 h 5645489"/>
              <a:gd name="connsiteX5132" fmla="*/ 4241679 w 7718765"/>
              <a:gd name="connsiteY5132" fmla="*/ 3629275 h 5645489"/>
              <a:gd name="connsiteX5133" fmla="*/ 4247332 w 7718765"/>
              <a:gd name="connsiteY5133" fmla="*/ 3632021 h 5645489"/>
              <a:gd name="connsiteX5134" fmla="*/ 4250179 w 7718765"/>
              <a:gd name="connsiteY5134" fmla="*/ 3632021 h 5645489"/>
              <a:gd name="connsiteX5135" fmla="*/ 4255831 w 7718765"/>
              <a:gd name="connsiteY5135" fmla="*/ 3629275 h 5645489"/>
              <a:gd name="connsiteX5136" fmla="*/ 4258678 w 7718765"/>
              <a:gd name="connsiteY5136" fmla="*/ 3626528 h 5645489"/>
              <a:gd name="connsiteX5137" fmla="*/ 4258678 w 7718765"/>
              <a:gd name="connsiteY5137" fmla="*/ 3623782 h 5645489"/>
              <a:gd name="connsiteX5138" fmla="*/ 4264331 w 7718765"/>
              <a:gd name="connsiteY5138" fmla="*/ 3623782 h 5645489"/>
              <a:gd name="connsiteX5139" fmla="*/ 4272830 w 7718765"/>
              <a:gd name="connsiteY5139" fmla="*/ 3623782 h 5645489"/>
              <a:gd name="connsiteX5140" fmla="*/ 4275677 w 7718765"/>
              <a:gd name="connsiteY5140" fmla="*/ 3623782 h 5645489"/>
              <a:gd name="connsiteX5141" fmla="*/ 4281349 w 7718765"/>
              <a:gd name="connsiteY5141" fmla="*/ 3621035 h 5645489"/>
              <a:gd name="connsiteX5142" fmla="*/ 4284177 w 7718765"/>
              <a:gd name="connsiteY5142" fmla="*/ 3618288 h 5645489"/>
              <a:gd name="connsiteX5143" fmla="*/ 4284177 w 7718765"/>
              <a:gd name="connsiteY5143" fmla="*/ 3612795 h 5645489"/>
              <a:gd name="connsiteX5144" fmla="*/ 4289849 w 7718765"/>
              <a:gd name="connsiteY5144" fmla="*/ 3610049 h 5645489"/>
              <a:gd name="connsiteX5145" fmla="*/ 4291507 w 7718765"/>
              <a:gd name="connsiteY5145" fmla="*/ 3611661 h 5645489"/>
              <a:gd name="connsiteX5146" fmla="*/ 3616640 w 7718765"/>
              <a:gd name="connsiteY5146" fmla="*/ 3607969 h 5645489"/>
              <a:gd name="connsiteX5147" fmla="*/ 3616603 w 7718765"/>
              <a:gd name="connsiteY5147" fmla="*/ 3608006 h 5645489"/>
              <a:gd name="connsiteX5148" fmla="*/ 3619169 w 7718765"/>
              <a:gd name="connsiteY5148" fmla="*/ 3610481 h 5645489"/>
              <a:gd name="connsiteX5149" fmla="*/ 3619356 w 7718765"/>
              <a:gd name="connsiteY5149" fmla="*/ 3610573 h 5645489"/>
              <a:gd name="connsiteX5150" fmla="*/ 3755148 w 7718765"/>
              <a:gd name="connsiteY5150" fmla="*/ 3607890 h 5645489"/>
              <a:gd name="connsiteX5151" fmla="*/ 3755148 w 7718765"/>
              <a:gd name="connsiteY5151" fmla="*/ 3610481 h 5645489"/>
              <a:gd name="connsiteX5152" fmla="*/ 3755256 w 7718765"/>
              <a:gd name="connsiteY5152" fmla="*/ 3610481 h 5645489"/>
              <a:gd name="connsiteX5153" fmla="*/ 3755256 w 7718765"/>
              <a:gd name="connsiteY5153" fmla="*/ 3607969 h 5645489"/>
              <a:gd name="connsiteX5154" fmla="*/ 5180671 w 7718765"/>
              <a:gd name="connsiteY5154" fmla="*/ 3605879 h 5645489"/>
              <a:gd name="connsiteX5155" fmla="*/ 5180141 w 7718765"/>
              <a:gd name="connsiteY5155" fmla="*/ 3606607 h 5645489"/>
              <a:gd name="connsiteX5156" fmla="*/ 5179733 w 7718765"/>
              <a:gd name="connsiteY5156" fmla="*/ 3608338 h 5645489"/>
              <a:gd name="connsiteX5157" fmla="*/ 3582672 w 7718765"/>
              <a:gd name="connsiteY5157" fmla="*/ 3605230 h 5645489"/>
              <a:gd name="connsiteX5158" fmla="*/ 3583760 w 7718765"/>
              <a:gd name="connsiteY5158" fmla="*/ 3606021 h 5645489"/>
              <a:gd name="connsiteX5159" fmla="*/ 3583779 w 7718765"/>
              <a:gd name="connsiteY5159" fmla="*/ 3606009 h 5645489"/>
              <a:gd name="connsiteX5160" fmla="*/ 3582712 w 7718765"/>
              <a:gd name="connsiteY5160" fmla="*/ 3605230 h 5645489"/>
              <a:gd name="connsiteX5161" fmla="*/ 3607897 w 7718765"/>
              <a:gd name="connsiteY5161" fmla="*/ 3605103 h 5645489"/>
              <a:gd name="connsiteX5162" fmla="*/ 3610678 w 7718765"/>
              <a:gd name="connsiteY5162" fmla="*/ 3610481 h 5645489"/>
              <a:gd name="connsiteX5163" fmla="*/ 3610898 w 7718765"/>
              <a:gd name="connsiteY5163" fmla="*/ 3610481 h 5645489"/>
              <a:gd name="connsiteX5164" fmla="*/ 3608158 w 7718765"/>
              <a:gd name="connsiteY5164" fmla="*/ 3605230 h 5645489"/>
              <a:gd name="connsiteX5165" fmla="*/ 4340612 w 7718765"/>
              <a:gd name="connsiteY5165" fmla="*/ 3604310 h 5645489"/>
              <a:gd name="connsiteX5166" fmla="*/ 4340846 w 7718765"/>
              <a:gd name="connsiteY5166" fmla="*/ 3604536 h 5645489"/>
              <a:gd name="connsiteX5167" fmla="*/ 4346518 w 7718765"/>
              <a:gd name="connsiteY5167" fmla="*/ 3607302 h 5645489"/>
              <a:gd name="connsiteX5168" fmla="*/ 4352172 w 7718765"/>
              <a:gd name="connsiteY5168" fmla="*/ 3610049 h 5645489"/>
              <a:gd name="connsiteX5169" fmla="*/ 4358912 w 7718765"/>
              <a:gd name="connsiteY5169" fmla="*/ 3610049 h 5645489"/>
              <a:gd name="connsiteX5170" fmla="*/ 4363479 w 7718765"/>
              <a:gd name="connsiteY5170" fmla="*/ 3610049 h 5645489"/>
              <a:gd name="connsiteX5171" fmla="*/ 4363131 w 7718765"/>
              <a:gd name="connsiteY5171" fmla="*/ 3609707 h 5645489"/>
              <a:gd name="connsiteX5172" fmla="*/ 4360315 w 7718765"/>
              <a:gd name="connsiteY5172" fmla="*/ 3609707 h 5645489"/>
              <a:gd name="connsiteX5173" fmla="*/ 4357419 w 7718765"/>
              <a:gd name="connsiteY5173" fmla="*/ 3609707 h 5645489"/>
              <a:gd name="connsiteX5174" fmla="*/ 4354604 w 7718765"/>
              <a:gd name="connsiteY5174" fmla="*/ 3609707 h 5645489"/>
              <a:gd name="connsiteX5175" fmla="*/ 4351788 w 7718765"/>
              <a:gd name="connsiteY5175" fmla="*/ 3609707 h 5645489"/>
              <a:gd name="connsiteX5176" fmla="*/ 4346156 w 7718765"/>
              <a:gd name="connsiteY5176" fmla="*/ 3606941 h 5645489"/>
              <a:gd name="connsiteX5177" fmla="*/ 3577042 w 7718765"/>
              <a:gd name="connsiteY5177" fmla="*/ 3602454 h 5645489"/>
              <a:gd name="connsiteX5178" fmla="*/ 3576664 w 7718765"/>
              <a:gd name="connsiteY5178" fmla="*/ 3602639 h 5645489"/>
              <a:gd name="connsiteX5179" fmla="*/ 3576664 w 7718765"/>
              <a:gd name="connsiteY5179" fmla="*/ 3604989 h 5645489"/>
              <a:gd name="connsiteX5180" fmla="*/ 3577042 w 7718765"/>
              <a:gd name="connsiteY5180" fmla="*/ 3604989 h 5645489"/>
              <a:gd name="connsiteX5181" fmla="*/ 4332106 w 7718765"/>
              <a:gd name="connsiteY5181" fmla="*/ 3601463 h 5645489"/>
              <a:gd name="connsiteX5182" fmla="*/ 4332346 w 7718765"/>
              <a:gd name="connsiteY5182" fmla="*/ 3601789 h 5645489"/>
              <a:gd name="connsiteX5183" fmla="*/ 4337961 w 7718765"/>
              <a:gd name="connsiteY5183" fmla="*/ 3601789 h 5645489"/>
              <a:gd name="connsiteX5184" fmla="*/ 4337629 w 7718765"/>
              <a:gd name="connsiteY5184" fmla="*/ 3601463 h 5645489"/>
              <a:gd name="connsiteX5185" fmla="*/ 3591194 w 7718765"/>
              <a:gd name="connsiteY5185" fmla="*/ 3599715 h 5645489"/>
              <a:gd name="connsiteX5186" fmla="*/ 3591119 w 7718765"/>
              <a:gd name="connsiteY5186" fmla="*/ 3599788 h 5645489"/>
              <a:gd name="connsiteX5187" fmla="*/ 3593670 w 7718765"/>
              <a:gd name="connsiteY5187" fmla="*/ 3602250 h 5645489"/>
              <a:gd name="connsiteX5188" fmla="*/ 3593734 w 7718765"/>
              <a:gd name="connsiteY5188" fmla="*/ 3602189 h 5645489"/>
              <a:gd name="connsiteX5189" fmla="*/ 4326284 w 7718765"/>
              <a:gd name="connsiteY5189" fmla="*/ 3598751 h 5645489"/>
              <a:gd name="connsiteX5190" fmla="*/ 4317837 w 7718765"/>
              <a:gd name="connsiteY5190" fmla="*/ 3601463 h 5645489"/>
              <a:gd name="connsiteX5191" fmla="*/ 4312206 w 7718765"/>
              <a:gd name="connsiteY5191" fmla="*/ 3601463 h 5645489"/>
              <a:gd name="connsiteX5192" fmla="*/ 4311082 w 7718765"/>
              <a:gd name="connsiteY5192" fmla="*/ 3600411 h 5645489"/>
              <a:gd name="connsiteX5193" fmla="*/ 4312501 w 7718765"/>
              <a:gd name="connsiteY5193" fmla="*/ 3601789 h 5645489"/>
              <a:gd name="connsiteX5194" fmla="*/ 4318174 w 7718765"/>
              <a:gd name="connsiteY5194" fmla="*/ 3601789 h 5645489"/>
              <a:gd name="connsiteX5195" fmla="*/ 4326673 w 7718765"/>
              <a:gd name="connsiteY5195" fmla="*/ 3599043 h 5645489"/>
              <a:gd name="connsiteX5196" fmla="*/ 4330439 w 7718765"/>
              <a:gd name="connsiteY5196" fmla="*/ 3599374 h 5645489"/>
              <a:gd name="connsiteX5197" fmla="*/ 4330227 w 7718765"/>
              <a:gd name="connsiteY5197" fmla="*/ 3599091 h 5645489"/>
              <a:gd name="connsiteX5198" fmla="*/ 4326284 w 7718765"/>
              <a:gd name="connsiteY5198" fmla="*/ 3598751 h 5645489"/>
              <a:gd name="connsiteX5199" fmla="*/ 3807667 w 7718765"/>
              <a:gd name="connsiteY5199" fmla="*/ 3597682 h 5645489"/>
              <a:gd name="connsiteX5200" fmla="*/ 3807951 w 7718765"/>
              <a:gd name="connsiteY5200" fmla="*/ 3598345 h 5645489"/>
              <a:gd name="connsiteX5201" fmla="*/ 3811818 w 7718765"/>
              <a:gd name="connsiteY5201" fmla="*/ 3602454 h 5645489"/>
              <a:gd name="connsiteX5202" fmla="*/ 3817488 w 7718765"/>
              <a:gd name="connsiteY5202" fmla="*/ 3605230 h 5645489"/>
              <a:gd name="connsiteX5203" fmla="*/ 3820323 w 7718765"/>
              <a:gd name="connsiteY5203" fmla="*/ 3607969 h 5645489"/>
              <a:gd name="connsiteX5204" fmla="*/ 3822702 w 7718765"/>
              <a:gd name="connsiteY5204" fmla="*/ 3610267 h 5645489"/>
              <a:gd name="connsiteX5205" fmla="*/ 3822586 w 7718765"/>
              <a:gd name="connsiteY5205" fmla="*/ 3609707 h 5645489"/>
              <a:gd name="connsiteX5206" fmla="*/ 3816875 w 7718765"/>
              <a:gd name="connsiteY5206" fmla="*/ 3604229 h 5645489"/>
              <a:gd name="connsiteX5207" fmla="*/ 3811243 w 7718765"/>
              <a:gd name="connsiteY5207" fmla="*/ 3601463 h 5645489"/>
              <a:gd name="connsiteX5208" fmla="*/ 3599676 w 7718765"/>
              <a:gd name="connsiteY5208" fmla="*/ 3596976 h 5645489"/>
              <a:gd name="connsiteX5209" fmla="*/ 3599511 w 7718765"/>
              <a:gd name="connsiteY5209" fmla="*/ 3597136 h 5645489"/>
              <a:gd name="connsiteX5210" fmla="*/ 3599678 w 7718765"/>
              <a:gd name="connsiteY5210" fmla="*/ 3597457 h 5645489"/>
              <a:gd name="connsiteX5211" fmla="*/ 3602161 w 7718765"/>
              <a:gd name="connsiteY5211" fmla="*/ 3602250 h 5645489"/>
              <a:gd name="connsiteX5212" fmla="*/ 3602457 w 7718765"/>
              <a:gd name="connsiteY5212" fmla="*/ 3602393 h 5645489"/>
              <a:gd name="connsiteX5213" fmla="*/ 3600028 w 7718765"/>
              <a:gd name="connsiteY5213" fmla="*/ 3597660 h 5645489"/>
              <a:gd name="connsiteX5214" fmla="*/ 3599676 w 7718765"/>
              <a:gd name="connsiteY5214" fmla="*/ 3596976 h 5645489"/>
              <a:gd name="connsiteX5215" fmla="*/ 3732489 w 7718765"/>
              <a:gd name="connsiteY5215" fmla="*/ 3596847 h 5645489"/>
              <a:gd name="connsiteX5216" fmla="*/ 3732489 w 7718765"/>
              <a:gd name="connsiteY5216" fmla="*/ 3602250 h 5645489"/>
              <a:gd name="connsiteX5217" fmla="*/ 3732489 w 7718765"/>
              <a:gd name="connsiteY5217" fmla="*/ 3604989 h 5645489"/>
              <a:gd name="connsiteX5218" fmla="*/ 3732622 w 7718765"/>
              <a:gd name="connsiteY5218" fmla="*/ 3604989 h 5645489"/>
              <a:gd name="connsiteX5219" fmla="*/ 3732622 w 7718765"/>
              <a:gd name="connsiteY5219" fmla="*/ 3602454 h 5645489"/>
              <a:gd name="connsiteX5220" fmla="*/ 3732622 w 7718765"/>
              <a:gd name="connsiteY5220" fmla="*/ 3596976 h 5645489"/>
              <a:gd name="connsiteX5221" fmla="*/ 4307902 w 7718765"/>
              <a:gd name="connsiteY5221" fmla="*/ 3595314 h 5645489"/>
              <a:gd name="connsiteX5222" fmla="*/ 4306494 w 7718765"/>
              <a:gd name="connsiteY5222" fmla="*/ 3595986 h 5645489"/>
              <a:gd name="connsiteX5223" fmla="*/ 4303678 w 7718765"/>
              <a:gd name="connsiteY5223" fmla="*/ 3601463 h 5645489"/>
              <a:gd name="connsiteX5224" fmla="*/ 4298047 w 7718765"/>
              <a:gd name="connsiteY5224" fmla="*/ 3606941 h 5645489"/>
              <a:gd name="connsiteX5225" fmla="*/ 4295231 w 7718765"/>
              <a:gd name="connsiteY5225" fmla="*/ 3609707 h 5645489"/>
              <a:gd name="connsiteX5226" fmla="*/ 4292339 w 7718765"/>
              <a:gd name="connsiteY5226" fmla="*/ 3612468 h 5645489"/>
              <a:gd name="connsiteX5227" fmla="*/ 4292675 w 7718765"/>
              <a:gd name="connsiteY5227" fmla="*/ 3612795 h 5645489"/>
              <a:gd name="connsiteX5228" fmla="*/ 4295502 w 7718765"/>
              <a:gd name="connsiteY5228" fmla="*/ 3610049 h 5645489"/>
              <a:gd name="connsiteX5229" fmla="*/ 4298349 w 7718765"/>
              <a:gd name="connsiteY5229" fmla="*/ 3607302 h 5645489"/>
              <a:gd name="connsiteX5230" fmla="*/ 4304001 w 7718765"/>
              <a:gd name="connsiteY5230" fmla="*/ 3601789 h 5645489"/>
              <a:gd name="connsiteX5231" fmla="*/ 4306848 w 7718765"/>
              <a:gd name="connsiteY5231" fmla="*/ 3596296 h 5645489"/>
              <a:gd name="connsiteX5232" fmla="*/ 4308062 w 7718765"/>
              <a:gd name="connsiteY5232" fmla="*/ 3595706 h 5645489"/>
              <a:gd name="connsiteX5233" fmla="*/ 3633596 w 7718765"/>
              <a:gd name="connsiteY5233" fmla="*/ 3594216 h 5645489"/>
              <a:gd name="connsiteX5234" fmla="*/ 3633604 w 7718765"/>
              <a:gd name="connsiteY5234" fmla="*/ 3594237 h 5645489"/>
              <a:gd name="connsiteX5235" fmla="*/ 3636725 w 7718765"/>
              <a:gd name="connsiteY5235" fmla="*/ 3596425 h 5645489"/>
              <a:gd name="connsiteX5236" fmla="*/ 3477581 w 7718765"/>
              <a:gd name="connsiteY5236" fmla="*/ 3591498 h 5645489"/>
              <a:gd name="connsiteX5237" fmla="*/ 3482479 w 7718765"/>
              <a:gd name="connsiteY5237" fmla="*/ 3605686 h 5645489"/>
              <a:gd name="connsiteX5238" fmla="*/ 3483188 w 7718765"/>
              <a:gd name="connsiteY5238" fmla="*/ 3607742 h 5645489"/>
              <a:gd name="connsiteX5239" fmla="*/ 3491678 w 7718765"/>
              <a:gd name="connsiteY5239" fmla="*/ 3613221 h 5645489"/>
              <a:gd name="connsiteX5240" fmla="*/ 3494518 w 7718765"/>
              <a:gd name="connsiteY5240" fmla="*/ 3615960 h 5645489"/>
              <a:gd name="connsiteX5241" fmla="*/ 3495004 w 7718765"/>
              <a:gd name="connsiteY5241" fmla="*/ 3616194 h 5645489"/>
              <a:gd name="connsiteX5242" fmla="*/ 3492177 w 7718765"/>
              <a:gd name="connsiteY5242" fmla="*/ 3613447 h 5645489"/>
              <a:gd name="connsiteX5243" fmla="*/ 3483694 w 7718765"/>
              <a:gd name="connsiteY5243" fmla="*/ 3607969 h 5645489"/>
              <a:gd name="connsiteX5244" fmla="*/ 3478024 w 7718765"/>
              <a:gd name="connsiteY5244" fmla="*/ 3591498 h 5645489"/>
              <a:gd name="connsiteX5245" fmla="*/ 1998075 w 7718765"/>
              <a:gd name="connsiteY5245" fmla="*/ 3588288 h 5645489"/>
              <a:gd name="connsiteX5246" fmla="*/ 1999904 w 7718765"/>
              <a:gd name="connsiteY5246" fmla="*/ 3590643 h 5645489"/>
              <a:gd name="connsiteX5247" fmla="*/ 1998387 w 7718765"/>
              <a:gd name="connsiteY5247" fmla="*/ 3588288 h 5645489"/>
              <a:gd name="connsiteX5248" fmla="*/ 3724140 w 7718765"/>
              <a:gd name="connsiteY5248" fmla="*/ 3585982 h 5645489"/>
              <a:gd name="connsiteX5249" fmla="*/ 3724091 w 7718765"/>
              <a:gd name="connsiteY5249" fmla="*/ 3586030 h 5645489"/>
              <a:gd name="connsiteX5250" fmla="*/ 3726812 w 7718765"/>
              <a:gd name="connsiteY5250" fmla="*/ 3591294 h 5645489"/>
              <a:gd name="connsiteX5251" fmla="*/ 3726884 w 7718765"/>
              <a:gd name="connsiteY5251" fmla="*/ 3591363 h 5645489"/>
              <a:gd name="connsiteX5252" fmla="*/ 3398828 w 7718765"/>
              <a:gd name="connsiteY5252" fmla="*/ 3585982 h 5645489"/>
              <a:gd name="connsiteX5253" fmla="*/ 3398949 w 7718765"/>
              <a:gd name="connsiteY5253" fmla="*/ 3586328 h 5645489"/>
              <a:gd name="connsiteX5254" fmla="*/ 3403984 w 7718765"/>
              <a:gd name="connsiteY5254" fmla="*/ 3589075 h 5645489"/>
              <a:gd name="connsiteX5255" fmla="*/ 3409645 w 7718765"/>
              <a:gd name="connsiteY5255" fmla="*/ 3594214 h 5645489"/>
              <a:gd name="connsiteX5256" fmla="*/ 3412475 w 7718765"/>
              <a:gd name="connsiteY5256" fmla="*/ 3605196 h 5645489"/>
              <a:gd name="connsiteX5257" fmla="*/ 3417427 w 7718765"/>
              <a:gd name="connsiteY5257" fmla="*/ 3614804 h 5645489"/>
              <a:gd name="connsiteX5258" fmla="*/ 3418023 w 7718765"/>
              <a:gd name="connsiteY5258" fmla="*/ 3615960 h 5645489"/>
              <a:gd name="connsiteX5259" fmla="*/ 3418024 w 7718765"/>
              <a:gd name="connsiteY5259" fmla="*/ 3615960 h 5645489"/>
              <a:gd name="connsiteX5260" fmla="*/ 3418650 w 7718765"/>
              <a:gd name="connsiteY5260" fmla="*/ 3615431 h 5645489"/>
              <a:gd name="connsiteX5261" fmla="*/ 3418650 w 7718765"/>
              <a:gd name="connsiteY5261" fmla="*/ 3613447 h 5645489"/>
              <a:gd name="connsiteX5262" fmla="*/ 3412980 w 7718765"/>
              <a:gd name="connsiteY5262" fmla="*/ 3605230 h 5645489"/>
              <a:gd name="connsiteX5263" fmla="*/ 3410168 w 7718765"/>
              <a:gd name="connsiteY5263" fmla="*/ 3594237 h 5645489"/>
              <a:gd name="connsiteX5264" fmla="*/ 3398828 w 7718765"/>
              <a:gd name="connsiteY5264" fmla="*/ 3585982 h 5645489"/>
              <a:gd name="connsiteX5265" fmla="*/ 3805829 w 7718765"/>
              <a:gd name="connsiteY5265" fmla="*/ 3585031 h 5645489"/>
              <a:gd name="connsiteX5266" fmla="*/ 3806194 w 7718765"/>
              <a:gd name="connsiteY5266" fmla="*/ 3585982 h 5645489"/>
              <a:gd name="connsiteX5267" fmla="*/ 3808103 w 7718765"/>
              <a:gd name="connsiteY5267" fmla="*/ 3585982 h 5645489"/>
              <a:gd name="connsiteX5268" fmla="*/ 3808427 w 7718765"/>
              <a:gd name="connsiteY5268" fmla="*/ 3585031 h 5645489"/>
              <a:gd name="connsiteX5269" fmla="*/ 3712830 w 7718765"/>
              <a:gd name="connsiteY5269" fmla="*/ 3583243 h 5645489"/>
              <a:gd name="connsiteX5270" fmla="*/ 3714552 w 7718765"/>
              <a:gd name="connsiteY5270" fmla="*/ 3584905 h 5645489"/>
              <a:gd name="connsiteX5271" fmla="*/ 3712846 w 7718765"/>
              <a:gd name="connsiteY5271" fmla="*/ 3583243 h 5645489"/>
              <a:gd name="connsiteX5272" fmla="*/ 2023775 w 7718765"/>
              <a:gd name="connsiteY5272" fmla="*/ 3563557 h 5645489"/>
              <a:gd name="connsiteX5273" fmla="*/ 2023580 w 7718765"/>
              <a:gd name="connsiteY5273" fmla="*/ 3563609 h 5645489"/>
              <a:gd name="connsiteX5274" fmla="*/ 2020736 w 7718765"/>
              <a:gd name="connsiteY5274" fmla="*/ 3569087 h 5645489"/>
              <a:gd name="connsiteX5275" fmla="*/ 2015067 w 7718765"/>
              <a:gd name="connsiteY5275" fmla="*/ 3577317 h 5645489"/>
              <a:gd name="connsiteX5276" fmla="*/ 2015067 w 7718765"/>
              <a:gd name="connsiteY5276" fmla="*/ 3585534 h 5645489"/>
              <a:gd name="connsiteX5277" fmla="*/ 2015423 w 7718765"/>
              <a:gd name="connsiteY5277" fmla="*/ 3586899 h 5645489"/>
              <a:gd name="connsiteX5278" fmla="*/ 2015633 w 7718765"/>
              <a:gd name="connsiteY5278" fmla="*/ 3586850 h 5645489"/>
              <a:gd name="connsiteX5279" fmla="*/ 2015293 w 7718765"/>
              <a:gd name="connsiteY5279" fmla="*/ 3585483 h 5645489"/>
              <a:gd name="connsiteX5280" fmla="*/ 2015293 w 7718765"/>
              <a:gd name="connsiteY5280" fmla="*/ 3577210 h 5645489"/>
              <a:gd name="connsiteX5281" fmla="*/ 2020942 w 7718765"/>
              <a:gd name="connsiteY5281" fmla="*/ 3569006 h 5645489"/>
              <a:gd name="connsiteX5282" fmla="*/ 2022372 w 7718765"/>
              <a:gd name="connsiteY5282" fmla="*/ 3568313 h 5645489"/>
              <a:gd name="connsiteX5283" fmla="*/ 5421253 w 7718765"/>
              <a:gd name="connsiteY5283" fmla="*/ 3558100 h 5645489"/>
              <a:gd name="connsiteX5284" fmla="*/ 5373207 w 7718765"/>
              <a:gd name="connsiteY5284" fmla="*/ 3574597 h 5645489"/>
              <a:gd name="connsiteX5285" fmla="*/ 5327873 w 7718765"/>
              <a:gd name="connsiteY5285" fmla="*/ 3566444 h 5645489"/>
              <a:gd name="connsiteX5286" fmla="*/ 5268589 w 7718765"/>
              <a:gd name="connsiteY5286" fmla="*/ 3615746 h 5645489"/>
              <a:gd name="connsiteX5287" fmla="*/ 5200588 w 7718765"/>
              <a:gd name="connsiteY5287" fmla="*/ 3615746 h 5645489"/>
              <a:gd name="connsiteX5288" fmla="*/ 5180755 w 7718765"/>
              <a:gd name="connsiteY5288" fmla="*/ 3613423 h 5645489"/>
              <a:gd name="connsiteX5289" fmla="*/ 5178595 w 7718765"/>
              <a:gd name="connsiteY5289" fmla="*/ 3613170 h 5645489"/>
              <a:gd name="connsiteX5290" fmla="*/ 5177477 w 7718765"/>
              <a:gd name="connsiteY5290" fmla="*/ 3617923 h 5645489"/>
              <a:gd name="connsiteX5291" fmla="*/ 5175355 w 7718765"/>
              <a:gd name="connsiteY5291" fmla="*/ 3634382 h 5645489"/>
              <a:gd name="connsiteX5292" fmla="*/ 5147036 w 7718765"/>
              <a:gd name="connsiteY5292" fmla="*/ 3667303 h 5645489"/>
              <a:gd name="connsiteX5293" fmla="*/ 5135773 w 7718765"/>
              <a:gd name="connsiteY5293" fmla="*/ 3661824 h 5645489"/>
              <a:gd name="connsiteX5294" fmla="*/ 5124429 w 7718765"/>
              <a:gd name="connsiteY5294" fmla="*/ 3686501 h 5645489"/>
              <a:gd name="connsiteX5295" fmla="*/ 5107455 w 7718765"/>
              <a:gd name="connsiteY5295" fmla="*/ 3713942 h 5645489"/>
              <a:gd name="connsiteX5296" fmla="*/ 5079136 w 7718765"/>
              <a:gd name="connsiteY5296" fmla="*/ 3722186 h 5645489"/>
              <a:gd name="connsiteX5297" fmla="*/ 5064977 w 7718765"/>
              <a:gd name="connsiteY5297" fmla="*/ 3713942 h 5645489"/>
              <a:gd name="connsiteX5298" fmla="*/ 5039555 w 7718765"/>
              <a:gd name="connsiteY5298" fmla="*/ 3719420 h 5645489"/>
              <a:gd name="connsiteX5299" fmla="*/ 5033843 w 7718765"/>
              <a:gd name="connsiteY5299" fmla="*/ 3733141 h 5645489"/>
              <a:gd name="connsiteX5300" fmla="*/ 5022579 w 7718765"/>
              <a:gd name="connsiteY5300" fmla="*/ 3724952 h 5645489"/>
              <a:gd name="connsiteX5301" fmla="*/ 4999893 w 7718765"/>
              <a:gd name="connsiteY5301" fmla="*/ 3735907 h 5645489"/>
              <a:gd name="connsiteX5302" fmla="*/ 5016867 w 7718765"/>
              <a:gd name="connsiteY5302" fmla="*/ 3746863 h 5645489"/>
              <a:gd name="connsiteX5303" fmla="*/ 5059346 w 7718765"/>
              <a:gd name="connsiteY5303" fmla="*/ 3749628 h 5645489"/>
              <a:gd name="connsiteX5304" fmla="*/ 5070689 w 7718765"/>
              <a:gd name="connsiteY5304" fmla="*/ 3744151 h 5645489"/>
              <a:gd name="connsiteX5305" fmla="*/ 5098927 w 7718765"/>
              <a:gd name="connsiteY5305" fmla="*/ 3744151 h 5645489"/>
              <a:gd name="connsiteX5306" fmla="*/ 5107455 w 7718765"/>
              <a:gd name="connsiteY5306" fmla="*/ 3766060 h 5645489"/>
              <a:gd name="connsiteX5307" fmla="*/ 5127245 w 7718765"/>
              <a:gd name="connsiteY5307" fmla="*/ 3763348 h 5645489"/>
              <a:gd name="connsiteX5308" fmla="*/ 5147036 w 7718765"/>
              <a:gd name="connsiteY5308" fmla="*/ 3763348 h 5645489"/>
              <a:gd name="connsiteX5309" fmla="*/ 5175355 w 7718765"/>
              <a:gd name="connsiteY5309" fmla="*/ 3798980 h 5645489"/>
              <a:gd name="connsiteX5310" fmla="*/ 5192329 w 7718765"/>
              <a:gd name="connsiteY5310" fmla="*/ 3804512 h 5645489"/>
              <a:gd name="connsiteX5311" fmla="*/ 5220648 w 7718765"/>
              <a:gd name="connsiteY5311" fmla="*/ 3798980 h 5645489"/>
              <a:gd name="connsiteX5312" fmla="*/ 5240439 w 7718765"/>
              <a:gd name="connsiteY5312" fmla="*/ 3774304 h 5645489"/>
              <a:gd name="connsiteX5313" fmla="*/ 5271573 w 7718765"/>
              <a:gd name="connsiteY5313" fmla="*/ 3771592 h 5645489"/>
              <a:gd name="connsiteX5314" fmla="*/ 5311235 w 7718765"/>
              <a:gd name="connsiteY5314" fmla="*/ 3744151 h 5645489"/>
              <a:gd name="connsiteX5315" fmla="*/ 5318305 w 7718765"/>
              <a:gd name="connsiteY5315" fmla="*/ 3752367 h 5645489"/>
              <a:gd name="connsiteX5316" fmla="*/ 5316879 w 7718765"/>
              <a:gd name="connsiteY5316" fmla="*/ 3760509 h 5645489"/>
              <a:gd name="connsiteX5317" fmla="*/ 5318143 w 7718765"/>
              <a:gd name="connsiteY5317" fmla="*/ 3756977 h 5645489"/>
              <a:gd name="connsiteX5318" fmla="*/ 5336397 w 7718765"/>
              <a:gd name="connsiteY5318" fmla="*/ 3739190 h 5645489"/>
              <a:gd name="connsiteX5319" fmla="*/ 5347633 w 7718765"/>
              <a:gd name="connsiteY5319" fmla="*/ 3706386 h 5645489"/>
              <a:gd name="connsiteX5320" fmla="*/ 5342016 w 7718765"/>
              <a:gd name="connsiteY5320" fmla="*/ 3667892 h 5645489"/>
              <a:gd name="connsiteX5321" fmla="*/ 5330779 w 7718765"/>
              <a:gd name="connsiteY5321" fmla="*/ 3615746 h 5645489"/>
              <a:gd name="connsiteX5322" fmla="*/ 5387350 w 7718765"/>
              <a:gd name="connsiteY5322" fmla="*/ 3613091 h 5645489"/>
              <a:gd name="connsiteX5323" fmla="*/ 5438302 w 7718765"/>
              <a:gd name="connsiteY5323" fmla="*/ 3585595 h 5645489"/>
              <a:gd name="connsiteX5324" fmla="*/ 5421253 w 7718765"/>
              <a:gd name="connsiteY5324" fmla="*/ 3558100 h 5645489"/>
              <a:gd name="connsiteX5325" fmla="*/ 3381865 w 7718765"/>
              <a:gd name="connsiteY5325" fmla="*/ 3555778 h 5645489"/>
              <a:gd name="connsiteX5326" fmla="*/ 3381353 w 7718765"/>
              <a:gd name="connsiteY5326" fmla="*/ 3555901 h 5645489"/>
              <a:gd name="connsiteX5327" fmla="*/ 3382978 w 7718765"/>
              <a:gd name="connsiteY5327" fmla="*/ 3568502 h 5645489"/>
              <a:gd name="connsiteX5328" fmla="*/ 3384172 w 7718765"/>
              <a:gd name="connsiteY5328" fmla="*/ 3577760 h 5645489"/>
              <a:gd name="connsiteX5329" fmla="*/ 3395493 w 7718765"/>
              <a:gd name="connsiteY5329" fmla="*/ 3585987 h 5645489"/>
              <a:gd name="connsiteX5330" fmla="*/ 3399031 w 7718765"/>
              <a:gd name="connsiteY5330" fmla="*/ 3588046 h 5645489"/>
              <a:gd name="connsiteX5331" fmla="*/ 3398902 w 7718765"/>
              <a:gd name="connsiteY5331" fmla="*/ 3587672 h 5645489"/>
              <a:gd name="connsiteX5332" fmla="*/ 3396016 w 7718765"/>
              <a:gd name="connsiteY5332" fmla="*/ 3585982 h 5645489"/>
              <a:gd name="connsiteX5333" fmla="*/ 3384676 w 7718765"/>
              <a:gd name="connsiteY5333" fmla="*/ 3577727 h 5645489"/>
              <a:gd name="connsiteX5334" fmla="*/ 3381865 w 7718765"/>
              <a:gd name="connsiteY5334" fmla="*/ 3555778 h 5645489"/>
              <a:gd name="connsiteX5335" fmla="*/ 3792041 w 7718765"/>
              <a:gd name="connsiteY5335" fmla="*/ 3552684 h 5645489"/>
              <a:gd name="connsiteX5336" fmla="*/ 3792041 w 7718765"/>
              <a:gd name="connsiteY5336" fmla="*/ 3553038 h 5645489"/>
              <a:gd name="connsiteX5337" fmla="*/ 3801924 w 7718765"/>
              <a:gd name="connsiteY5337" fmla="*/ 3562625 h 5645489"/>
              <a:gd name="connsiteX5338" fmla="*/ 3802716 w 7718765"/>
              <a:gd name="connsiteY5338" fmla="*/ 3563393 h 5645489"/>
              <a:gd name="connsiteX5339" fmla="*/ 3802716 w 7718765"/>
              <a:gd name="connsiteY5339" fmla="*/ 3563067 h 5645489"/>
              <a:gd name="connsiteX5340" fmla="*/ 3801308 w 7718765"/>
              <a:gd name="connsiteY5340" fmla="*/ 3561697 h 5645489"/>
              <a:gd name="connsiteX5341" fmla="*/ 2753082 w 7718765"/>
              <a:gd name="connsiteY5341" fmla="*/ 3550548 h 5645489"/>
              <a:gd name="connsiteX5342" fmla="*/ 2755501 w 7718765"/>
              <a:gd name="connsiteY5342" fmla="*/ 3559918 h 5645489"/>
              <a:gd name="connsiteX5343" fmla="*/ 2755854 w 7718765"/>
              <a:gd name="connsiteY5343" fmla="*/ 3561288 h 5645489"/>
              <a:gd name="connsiteX5344" fmla="*/ 2758684 w 7718765"/>
              <a:gd name="connsiteY5344" fmla="*/ 3569533 h 5645489"/>
              <a:gd name="connsiteX5345" fmla="*/ 2759156 w 7718765"/>
              <a:gd name="connsiteY5345" fmla="*/ 3568618 h 5645489"/>
              <a:gd name="connsiteX5346" fmla="*/ 2757045 w 7718765"/>
              <a:gd name="connsiteY5346" fmla="*/ 3562540 h 5645489"/>
              <a:gd name="connsiteX5347" fmla="*/ 2756688 w 7718765"/>
              <a:gd name="connsiteY5347" fmla="*/ 3561511 h 5645489"/>
              <a:gd name="connsiteX5348" fmla="*/ 2753869 w 7718765"/>
              <a:gd name="connsiteY5348" fmla="*/ 3550548 h 5645489"/>
              <a:gd name="connsiteX5349" fmla="*/ 3330972 w 7718765"/>
              <a:gd name="connsiteY5349" fmla="*/ 3547523 h 5645489"/>
              <a:gd name="connsiteX5350" fmla="*/ 3330776 w 7718765"/>
              <a:gd name="connsiteY5350" fmla="*/ 3547712 h 5645489"/>
              <a:gd name="connsiteX5351" fmla="*/ 3334996 w 7718765"/>
              <a:gd name="connsiteY5351" fmla="*/ 3549290 h 5645489"/>
              <a:gd name="connsiteX5352" fmla="*/ 3341718 w 7718765"/>
              <a:gd name="connsiteY5352" fmla="*/ 3553061 h 5645489"/>
              <a:gd name="connsiteX5353" fmla="*/ 3358700 w 7718765"/>
              <a:gd name="connsiteY5353" fmla="*/ 3561288 h 5645489"/>
              <a:gd name="connsiteX5354" fmla="*/ 3359085 w 7718765"/>
              <a:gd name="connsiteY5354" fmla="*/ 3561196 h 5645489"/>
              <a:gd name="connsiteX5355" fmla="*/ 3351802 w 7718765"/>
              <a:gd name="connsiteY5355" fmla="*/ 3558174 h 5645489"/>
              <a:gd name="connsiteX5356" fmla="*/ 3342266 w 7718765"/>
              <a:gd name="connsiteY5356" fmla="*/ 3553038 h 5645489"/>
              <a:gd name="connsiteX5357" fmla="*/ 3330972 w 7718765"/>
              <a:gd name="connsiteY5357" fmla="*/ 3547523 h 5645489"/>
              <a:gd name="connsiteX5358" fmla="*/ 5288521 w 7718765"/>
              <a:gd name="connsiteY5358" fmla="*/ 3539471 h 5645489"/>
              <a:gd name="connsiteX5359" fmla="*/ 5280101 w 7718765"/>
              <a:gd name="connsiteY5359" fmla="*/ 3546634 h 5645489"/>
              <a:gd name="connsiteX5360" fmla="*/ 5260311 w 7718765"/>
              <a:gd name="connsiteY5360" fmla="*/ 3568544 h 5645489"/>
              <a:gd name="connsiteX5361" fmla="*/ 5231992 w 7718765"/>
              <a:gd name="connsiteY5361" fmla="*/ 3585031 h 5645489"/>
              <a:gd name="connsiteX5362" fmla="*/ 5183883 w 7718765"/>
              <a:gd name="connsiteY5362" fmla="*/ 3601463 h 5645489"/>
              <a:gd name="connsiteX5363" fmla="*/ 5182203 w 7718765"/>
              <a:gd name="connsiteY5363" fmla="*/ 3603772 h 5645489"/>
              <a:gd name="connsiteX5364" fmla="*/ 5183540 w 7718765"/>
              <a:gd name="connsiteY5364" fmla="*/ 3602093 h 5645489"/>
              <a:gd name="connsiteX5365" fmla="*/ 5231779 w 7718765"/>
              <a:gd name="connsiteY5365" fmla="*/ 3585595 h 5645489"/>
              <a:gd name="connsiteX5366" fmla="*/ 5260065 w 7718765"/>
              <a:gd name="connsiteY5366" fmla="*/ 3569098 h 5645489"/>
              <a:gd name="connsiteX5367" fmla="*/ 5279826 w 7718765"/>
              <a:gd name="connsiteY5367" fmla="*/ 3547102 h 5645489"/>
              <a:gd name="connsiteX5368" fmla="*/ 5288277 w 7718765"/>
              <a:gd name="connsiteY5368" fmla="*/ 3539967 h 5645489"/>
              <a:gd name="connsiteX5369" fmla="*/ 2185072 w 7718765"/>
              <a:gd name="connsiteY5369" fmla="*/ 3530805 h 5645489"/>
              <a:gd name="connsiteX5370" fmla="*/ 2183684 w 7718765"/>
              <a:gd name="connsiteY5370" fmla="*/ 3535856 h 5645489"/>
              <a:gd name="connsiteX5371" fmla="*/ 2182271 w 7718765"/>
              <a:gd name="connsiteY5371" fmla="*/ 3538944 h 5645489"/>
              <a:gd name="connsiteX5372" fmla="*/ 2182271 w 7718765"/>
              <a:gd name="connsiteY5372" fmla="*/ 3544422 h 5645489"/>
              <a:gd name="connsiteX5373" fmla="*/ 2179428 w 7718765"/>
              <a:gd name="connsiteY5373" fmla="*/ 3547160 h 5645489"/>
              <a:gd name="connsiteX5374" fmla="*/ 2173758 w 7718765"/>
              <a:gd name="connsiteY5374" fmla="*/ 3547160 h 5645489"/>
              <a:gd name="connsiteX5375" fmla="*/ 2170932 w 7718765"/>
              <a:gd name="connsiteY5375" fmla="*/ 3555392 h 5645489"/>
              <a:gd name="connsiteX5376" fmla="*/ 2168088 w 7718765"/>
              <a:gd name="connsiteY5376" fmla="*/ 3555392 h 5645489"/>
              <a:gd name="connsiteX5377" fmla="*/ 2162419 w 7718765"/>
              <a:gd name="connsiteY5377" fmla="*/ 3558131 h 5645489"/>
              <a:gd name="connsiteX5378" fmla="*/ 2162419 w 7718765"/>
              <a:gd name="connsiteY5378" fmla="*/ 3560870 h 5645489"/>
              <a:gd name="connsiteX5379" fmla="*/ 2159593 w 7718765"/>
              <a:gd name="connsiteY5379" fmla="*/ 3566348 h 5645489"/>
              <a:gd name="connsiteX5380" fmla="*/ 2156767 w 7718765"/>
              <a:gd name="connsiteY5380" fmla="*/ 3566348 h 5645489"/>
              <a:gd name="connsiteX5381" fmla="*/ 2153924 w 7718765"/>
              <a:gd name="connsiteY5381" fmla="*/ 3566348 h 5645489"/>
              <a:gd name="connsiteX5382" fmla="*/ 2151098 w 7718765"/>
              <a:gd name="connsiteY5382" fmla="*/ 3569087 h 5645489"/>
              <a:gd name="connsiteX5383" fmla="*/ 2145429 w 7718765"/>
              <a:gd name="connsiteY5383" fmla="*/ 3566348 h 5645489"/>
              <a:gd name="connsiteX5384" fmla="*/ 2142585 w 7718765"/>
              <a:gd name="connsiteY5384" fmla="*/ 3569087 h 5645489"/>
              <a:gd name="connsiteX5385" fmla="*/ 2136916 w 7718765"/>
              <a:gd name="connsiteY5385" fmla="*/ 3574579 h 5645489"/>
              <a:gd name="connsiteX5386" fmla="*/ 2134090 w 7718765"/>
              <a:gd name="connsiteY5386" fmla="*/ 3577317 h 5645489"/>
              <a:gd name="connsiteX5387" fmla="*/ 2131263 w 7718765"/>
              <a:gd name="connsiteY5387" fmla="*/ 3582795 h 5645489"/>
              <a:gd name="connsiteX5388" fmla="*/ 2128420 w 7718765"/>
              <a:gd name="connsiteY5388" fmla="*/ 3588288 h 5645489"/>
              <a:gd name="connsiteX5389" fmla="*/ 2128420 w 7718765"/>
              <a:gd name="connsiteY5389" fmla="*/ 3591027 h 5645489"/>
              <a:gd name="connsiteX5390" fmla="*/ 2125594 w 7718765"/>
              <a:gd name="connsiteY5390" fmla="*/ 3599244 h 5645489"/>
              <a:gd name="connsiteX5391" fmla="*/ 2117082 w 7718765"/>
              <a:gd name="connsiteY5391" fmla="*/ 3604736 h 5645489"/>
              <a:gd name="connsiteX5392" fmla="*/ 2117082 w 7718765"/>
              <a:gd name="connsiteY5392" fmla="*/ 3607474 h 5645489"/>
              <a:gd name="connsiteX5393" fmla="*/ 2119924 w 7718765"/>
              <a:gd name="connsiteY5393" fmla="*/ 3610213 h 5645489"/>
              <a:gd name="connsiteX5394" fmla="*/ 2119924 w 7718765"/>
              <a:gd name="connsiteY5394" fmla="*/ 3615691 h 5645489"/>
              <a:gd name="connsiteX5395" fmla="*/ 2117082 w 7718765"/>
              <a:gd name="connsiteY5395" fmla="*/ 3621183 h 5645489"/>
              <a:gd name="connsiteX5396" fmla="*/ 2119924 w 7718765"/>
              <a:gd name="connsiteY5396" fmla="*/ 3621183 h 5645489"/>
              <a:gd name="connsiteX5397" fmla="*/ 2122750 w 7718765"/>
              <a:gd name="connsiteY5397" fmla="*/ 3626662 h 5645489"/>
              <a:gd name="connsiteX5398" fmla="*/ 2125594 w 7718765"/>
              <a:gd name="connsiteY5398" fmla="*/ 3632140 h 5645489"/>
              <a:gd name="connsiteX5399" fmla="*/ 2128420 w 7718765"/>
              <a:gd name="connsiteY5399" fmla="*/ 3632140 h 5645489"/>
              <a:gd name="connsiteX5400" fmla="*/ 2131263 w 7718765"/>
              <a:gd name="connsiteY5400" fmla="*/ 3640370 h 5645489"/>
              <a:gd name="connsiteX5401" fmla="*/ 2131263 w 7718765"/>
              <a:gd name="connsiteY5401" fmla="*/ 3645848 h 5645489"/>
              <a:gd name="connsiteX5402" fmla="*/ 2125594 w 7718765"/>
              <a:gd name="connsiteY5402" fmla="*/ 3651326 h 5645489"/>
              <a:gd name="connsiteX5403" fmla="*/ 2122750 w 7718765"/>
              <a:gd name="connsiteY5403" fmla="*/ 3656818 h 5645489"/>
              <a:gd name="connsiteX5404" fmla="*/ 2122711 w 7718765"/>
              <a:gd name="connsiteY5404" fmla="*/ 3656818 h 5645489"/>
              <a:gd name="connsiteX5405" fmla="*/ 2122711 w 7718765"/>
              <a:gd name="connsiteY5405" fmla="*/ 3659597 h 5645489"/>
              <a:gd name="connsiteX5406" fmla="*/ 2117061 w 7718765"/>
              <a:gd name="connsiteY5406" fmla="*/ 3659597 h 5645489"/>
              <a:gd name="connsiteX5407" fmla="*/ 2119920 w 7718765"/>
              <a:gd name="connsiteY5407" fmla="*/ 3662332 h 5645489"/>
              <a:gd name="connsiteX5408" fmla="*/ 2122711 w 7718765"/>
              <a:gd name="connsiteY5408" fmla="*/ 3665067 h 5645489"/>
              <a:gd name="connsiteX5409" fmla="*/ 2125570 w 7718765"/>
              <a:gd name="connsiteY5409" fmla="*/ 3667802 h 5645489"/>
              <a:gd name="connsiteX5410" fmla="*/ 2128361 w 7718765"/>
              <a:gd name="connsiteY5410" fmla="*/ 3667802 h 5645489"/>
              <a:gd name="connsiteX5411" fmla="*/ 2134079 w 7718765"/>
              <a:gd name="connsiteY5411" fmla="*/ 3670537 h 5645489"/>
              <a:gd name="connsiteX5412" fmla="*/ 2134079 w 7718765"/>
              <a:gd name="connsiteY5412" fmla="*/ 3673272 h 5645489"/>
              <a:gd name="connsiteX5413" fmla="*/ 2134079 w 7718765"/>
              <a:gd name="connsiteY5413" fmla="*/ 3676007 h 5645489"/>
              <a:gd name="connsiteX5414" fmla="*/ 2139730 w 7718765"/>
              <a:gd name="connsiteY5414" fmla="*/ 3676007 h 5645489"/>
              <a:gd name="connsiteX5415" fmla="*/ 2142520 w 7718765"/>
              <a:gd name="connsiteY5415" fmla="*/ 3676007 h 5645489"/>
              <a:gd name="connsiteX5416" fmla="*/ 2145379 w 7718765"/>
              <a:gd name="connsiteY5416" fmla="*/ 3676007 h 5645489"/>
              <a:gd name="connsiteX5417" fmla="*/ 2148171 w 7718765"/>
              <a:gd name="connsiteY5417" fmla="*/ 3673272 h 5645489"/>
              <a:gd name="connsiteX5418" fmla="*/ 2151029 w 7718765"/>
              <a:gd name="connsiteY5418" fmla="*/ 3670537 h 5645489"/>
              <a:gd name="connsiteX5419" fmla="*/ 2156680 w 7718765"/>
              <a:gd name="connsiteY5419" fmla="*/ 3667802 h 5645489"/>
              <a:gd name="connsiteX5420" fmla="*/ 2162330 w 7718765"/>
              <a:gd name="connsiteY5420" fmla="*/ 3667802 h 5645489"/>
              <a:gd name="connsiteX5421" fmla="*/ 2165121 w 7718765"/>
              <a:gd name="connsiteY5421" fmla="*/ 3670537 h 5645489"/>
              <a:gd name="connsiteX5422" fmla="*/ 2165121 w 7718765"/>
              <a:gd name="connsiteY5422" fmla="*/ 3676007 h 5645489"/>
              <a:gd name="connsiteX5423" fmla="*/ 2173629 w 7718765"/>
              <a:gd name="connsiteY5423" fmla="*/ 3678810 h 5645489"/>
              <a:gd name="connsiteX5424" fmla="*/ 2176488 w 7718765"/>
              <a:gd name="connsiteY5424" fmla="*/ 3676007 h 5645489"/>
              <a:gd name="connsiteX5425" fmla="*/ 2176856 w 7718765"/>
              <a:gd name="connsiteY5425" fmla="*/ 3676007 h 5645489"/>
              <a:gd name="connsiteX5426" fmla="*/ 2176856 w 7718765"/>
              <a:gd name="connsiteY5426" fmla="*/ 3673980 h 5645489"/>
              <a:gd name="connsiteX5427" fmla="*/ 2174037 w 7718765"/>
              <a:gd name="connsiteY5427" fmla="*/ 3657561 h 5645489"/>
              <a:gd name="connsiteX5428" fmla="*/ 2182494 w 7718765"/>
              <a:gd name="connsiteY5428" fmla="*/ 3652052 h 5645489"/>
              <a:gd name="connsiteX5429" fmla="*/ 2188172 w 7718765"/>
              <a:gd name="connsiteY5429" fmla="*/ 3643817 h 5645489"/>
              <a:gd name="connsiteX5430" fmla="*/ 2193811 w 7718765"/>
              <a:gd name="connsiteY5430" fmla="*/ 3635581 h 5645489"/>
              <a:gd name="connsiteX5431" fmla="*/ 2190992 w 7718765"/>
              <a:gd name="connsiteY5431" fmla="*/ 3624617 h 5645489"/>
              <a:gd name="connsiteX5432" fmla="*/ 2176856 w 7718765"/>
              <a:gd name="connsiteY5432" fmla="*/ 3621889 h 5645489"/>
              <a:gd name="connsiteX5433" fmla="*/ 2165539 w 7718765"/>
              <a:gd name="connsiteY5433" fmla="*/ 3616381 h 5645489"/>
              <a:gd name="connsiteX5434" fmla="*/ 2162720 w 7718765"/>
              <a:gd name="connsiteY5434" fmla="*/ 3602690 h 5645489"/>
              <a:gd name="connsiteX5435" fmla="*/ 2157040 w 7718765"/>
              <a:gd name="connsiteY5435" fmla="*/ 3594454 h 5645489"/>
              <a:gd name="connsiteX5436" fmla="*/ 2154221 w 7718765"/>
              <a:gd name="connsiteY5436" fmla="*/ 3580711 h 5645489"/>
              <a:gd name="connsiteX5437" fmla="*/ 2157040 w 7718765"/>
              <a:gd name="connsiteY5437" fmla="*/ 3567018 h 5645489"/>
              <a:gd name="connsiteX5438" fmla="*/ 2159901 w 7718765"/>
              <a:gd name="connsiteY5438" fmla="*/ 3567018 h 5645489"/>
              <a:gd name="connsiteX5439" fmla="*/ 2162720 w 7718765"/>
              <a:gd name="connsiteY5439" fmla="*/ 3561511 h 5645489"/>
              <a:gd name="connsiteX5440" fmla="*/ 2162720 w 7718765"/>
              <a:gd name="connsiteY5440" fmla="*/ 3558783 h 5645489"/>
              <a:gd name="connsiteX5441" fmla="*/ 2168358 w 7718765"/>
              <a:gd name="connsiteY5441" fmla="*/ 3556002 h 5645489"/>
              <a:gd name="connsiteX5442" fmla="*/ 2171218 w 7718765"/>
              <a:gd name="connsiteY5442" fmla="*/ 3556002 h 5645489"/>
              <a:gd name="connsiteX5443" fmla="*/ 2174037 w 7718765"/>
              <a:gd name="connsiteY5443" fmla="*/ 3547820 h 5645489"/>
              <a:gd name="connsiteX5444" fmla="*/ 2179675 w 7718765"/>
              <a:gd name="connsiteY5444" fmla="*/ 3547820 h 5645489"/>
              <a:gd name="connsiteX5445" fmla="*/ 2182494 w 7718765"/>
              <a:gd name="connsiteY5445" fmla="*/ 3545039 h 5645489"/>
              <a:gd name="connsiteX5446" fmla="*/ 2182494 w 7718765"/>
              <a:gd name="connsiteY5446" fmla="*/ 3539583 h 5645489"/>
              <a:gd name="connsiteX5447" fmla="*/ 2185353 w 7718765"/>
              <a:gd name="connsiteY5447" fmla="*/ 3531348 h 5645489"/>
              <a:gd name="connsiteX5448" fmla="*/ 1952737 w 7718765"/>
              <a:gd name="connsiteY5448" fmla="*/ 3530713 h 5645489"/>
              <a:gd name="connsiteX5449" fmla="*/ 1947380 w 7718765"/>
              <a:gd name="connsiteY5449" fmla="*/ 3533302 h 5645489"/>
              <a:gd name="connsiteX5450" fmla="*/ 1947424 w 7718765"/>
              <a:gd name="connsiteY5450" fmla="*/ 3533316 h 5645489"/>
              <a:gd name="connsiteX5451" fmla="*/ 1952769 w 7718765"/>
              <a:gd name="connsiteY5451" fmla="*/ 3530728 h 5645489"/>
              <a:gd name="connsiteX5452" fmla="*/ 1930060 w 7718765"/>
              <a:gd name="connsiteY5452" fmla="*/ 3530713 h 5645489"/>
              <a:gd name="connsiteX5453" fmla="*/ 1926166 w 7718765"/>
              <a:gd name="connsiteY5453" fmla="*/ 3533452 h 5645489"/>
              <a:gd name="connsiteX5454" fmla="*/ 1924648 w 7718765"/>
              <a:gd name="connsiteY5454" fmla="*/ 3535794 h 5645489"/>
              <a:gd name="connsiteX5455" fmla="*/ 1924824 w 7718765"/>
              <a:gd name="connsiteY5455" fmla="*/ 3536051 h 5645489"/>
              <a:gd name="connsiteX5456" fmla="*/ 1926576 w 7718765"/>
              <a:gd name="connsiteY5456" fmla="*/ 3533316 h 5645489"/>
              <a:gd name="connsiteX5457" fmla="*/ 1930286 w 7718765"/>
              <a:gd name="connsiteY5457" fmla="*/ 3530713 h 5645489"/>
              <a:gd name="connsiteX5458" fmla="*/ 3288516 w 7718765"/>
              <a:gd name="connsiteY5458" fmla="*/ 3509064 h 5645489"/>
              <a:gd name="connsiteX5459" fmla="*/ 3288392 w 7718765"/>
              <a:gd name="connsiteY5459" fmla="*/ 3509606 h 5645489"/>
              <a:gd name="connsiteX5460" fmla="*/ 3296434 w 7718765"/>
              <a:gd name="connsiteY5460" fmla="*/ 3517398 h 5645489"/>
              <a:gd name="connsiteX5461" fmla="*/ 3293605 w 7718765"/>
              <a:gd name="connsiteY5461" fmla="*/ 3525626 h 5645489"/>
              <a:gd name="connsiteX5462" fmla="*/ 3285113 w 7718765"/>
              <a:gd name="connsiteY5462" fmla="*/ 3536606 h 5645489"/>
              <a:gd name="connsiteX5463" fmla="*/ 3293605 w 7718765"/>
              <a:gd name="connsiteY5463" fmla="*/ 3542097 h 5645489"/>
              <a:gd name="connsiteX5464" fmla="*/ 3299264 w 7718765"/>
              <a:gd name="connsiteY5464" fmla="*/ 3550325 h 5645489"/>
              <a:gd name="connsiteX5465" fmla="*/ 3313415 w 7718765"/>
              <a:gd name="connsiteY5465" fmla="*/ 3555815 h 5645489"/>
              <a:gd name="connsiteX5466" fmla="*/ 3321906 w 7718765"/>
              <a:gd name="connsiteY5466" fmla="*/ 3555815 h 5645489"/>
              <a:gd name="connsiteX5467" fmla="*/ 3321944 w 7718765"/>
              <a:gd name="connsiteY5467" fmla="*/ 3555778 h 5645489"/>
              <a:gd name="connsiteX5468" fmla="*/ 3315023 w 7718765"/>
              <a:gd name="connsiteY5468" fmla="*/ 3555778 h 5645489"/>
              <a:gd name="connsiteX5469" fmla="*/ 3313962 w 7718765"/>
              <a:gd name="connsiteY5469" fmla="*/ 3555778 h 5645489"/>
              <a:gd name="connsiteX5470" fmla="*/ 3299856 w 7718765"/>
              <a:gd name="connsiteY5470" fmla="*/ 3550262 h 5645489"/>
              <a:gd name="connsiteX5471" fmla="*/ 3294186 w 7718765"/>
              <a:gd name="connsiteY5471" fmla="*/ 3542045 h 5645489"/>
              <a:gd name="connsiteX5472" fmla="*/ 3285704 w 7718765"/>
              <a:gd name="connsiteY5472" fmla="*/ 3536529 h 5645489"/>
              <a:gd name="connsiteX5473" fmla="*/ 3294186 w 7718765"/>
              <a:gd name="connsiteY5473" fmla="*/ 3525536 h 5645489"/>
              <a:gd name="connsiteX5474" fmla="*/ 3296999 w 7718765"/>
              <a:gd name="connsiteY5474" fmla="*/ 3517318 h 5645489"/>
              <a:gd name="connsiteX5475" fmla="*/ 3288516 w 7718765"/>
              <a:gd name="connsiteY5475" fmla="*/ 3509064 h 5645489"/>
              <a:gd name="connsiteX5476" fmla="*/ 3212133 w 7718765"/>
              <a:gd name="connsiteY5476" fmla="*/ 3503586 h 5645489"/>
              <a:gd name="connsiteX5477" fmla="*/ 3212246 w 7718765"/>
              <a:gd name="connsiteY5477" fmla="*/ 3503804 h 5645489"/>
              <a:gd name="connsiteX5478" fmla="*/ 3217541 w 7718765"/>
              <a:gd name="connsiteY5478" fmla="*/ 3504707 h 5645489"/>
              <a:gd name="connsiteX5479" fmla="*/ 3225678 w 7718765"/>
              <a:gd name="connsiteY5479" fmla="*/ 3503681 h 5645489"/>
              <a:gd name="connsiteX5480" fmla="*/ 3236999 w 7718765"/>
              <a:gd name="connsiteY5480" fmla="*/ 3506417 h 5645489"/>
              <a:gd name="connsiteX5481" fmla="*/ 3268131 w 7718765"/>
              <a:gd name="connsiteY5481" fmla="*/ 3520135 h 5645489"/>
              <a:gd name="connsiteX5482" fmla="*/ 3268614 w 7718765"/>
              <a:gd name="connsiteY5482" fmla="*/ 3520002 h 5645489"/>
              <a:gd name="connsiteX5483" fmla="*/ 3250750 w 7718765"/>
              <a:gd name="connsiteY5483" fmla="*/ 3512118 h 5645489"/>
              <a:gd name="connsiteX5484" fmla="*/ 3237624 w 7718765"/>
              <a:gd name="connsiteY5484" fmla="*/ 3506325 h 5645489"/>
              <a:gd name="connsiteX5485" fmla="*/ 3226284 w 7718765"/>
              <a:gd name="connsiteY5485" fmla="*/ 3503586 h 5645489"/>
              <a:gd name="connsiteX5486" fmla="*/ 3212133 w 7718765"/>
              <a:gd name="connsiteY5486" fmla="*/ 3503586 h 5645489"/>
              <a:gd name="connsiteX5487" fmla="*/ 2170895 w 7718765"/>
              <a:gd name="connsiteY5487" fmla="*/ 3500977 h 5645489"/>
              <a:gd name="connsiteX5488" fmla="*/ 2170576 w 7718765"/>
              <a:gd name="connsiteY5488" fmla="*/ 3504672 h 5645489"/>
              <a:gd name="connsiteX5489" fmla="*/ 2168088 w 7718765"/>
              <a:gd name="connsiteY5489" fmla="*/ 3508787 h 5645489"/>
              <a:gd name="connsiteX5490" fmla="*/ 2165262 w 7718765"/>
              <a:gd name="connsiteY5490" fmla="*/ 3514265 h 5645489"/>
              <a:gd name="connsiteX5491" fmla="*/ 2165592 w 7718765"/>
              <a:gd name="connsiteY5491" fmla="*/ 3514774 h 5645489"/>
              <a:gd name="connsiteX5492" fmla="*/ 2168358 w 7718765"/>
              <a:gd name="connsiteY5492" fmla="*/ 3509368 h 5645489"/>
              <a:gd name="connsiteX5493" fmla="*/ 2171218 w 7718765"/>
              <a:gd name="connsiteY5493" fmla="*/ 3501132 h 5645489"/>
              <a:gd name="connsiteX5494" fmla="*/ 3152090 w 7718765"/>
              <a:gd name="connsiteY5494" fmla="*/ 3498190 h 5645489"/>
              <a:gd name="connsiteX5495" fmla="*/ 3146430 w 7718765"/>
              <a:gd name="connsiteY5495" fmla="*/ 3506417 h 5645489"/>
              <a:gd name="connsiteX5496" fmla="*/ 3146430 w 7718765"/>
              <a:gd name="connsiteY5496" fmla="*/ 3514661 h 5645489"/>
              <a:gd name="connsiteX5497" fmla="*/ 3152090 w 7718765"/>
              <a:gd name="connsiteY5497" fmla="*/ 3514661 h 5645489"/>
              <a:gd name="connsiteX5498" fmla="*/ 3157752 w 7718765"/>
              <a:gd name="connsiteY5498" fmla="*/ 3525626 h 5645489"/>
              <a:gd name="connsiteX5499" fmla="*/ 3166242 w 7718765"/>
              <a:gd name="connsiteY5499" fmla="*/ 3528379 h 5645489"/>
              <a:gd name="connsiteX5500" fmla="*/ 3174734 w 7718765"/>
              <a:gd name="connsiteY5500" fmla="*/ 3533853 h 5645489"/>
              <a:gd name="connsiteX5501" fmla="*/ 3180393 w 7718765"/>
              <a:gd name="connsiteY5501" fmla="*/ 3542097 h 5645489"/>
              <a:gd name="connsiteX5502" fmla="*/ 3186054 w 7718765"/>
              <a:gd name="connsiteY5502" fmla="*/ 3555815 h 5645489"/>
              <a:gd name="connsiteX5503" fmla="*/ 3186680 w 7718765"/>
              <a:gd name="connsiteY5503" fmla="*/ 3555763 h 5645489"/>
              <a:gd name="connsiteX5504" fmla="*/ 3182797 w 7718765"/>
              <a:gd name="connsiteY5504" fmla="*/ 3547885 h 5645489"/>
              <a:gd name="connsiteX5505" fmla="*/ 3181016 w 7718765"/>
              <a:gd name="connsiteY5505" fmla="*/ 3542045 h 5645489"/>
              <a:gd name="connsiteX5506" fmla="*/ 3175392 w 7718765"/>
              <a:gd name="connsiteY5506" fmla="*/ 3533790 h 5645489"/>
              <a:gd name="connsiteX5507" fmla="*/ 3166864 w 7718765"/>
              <a:gd name="connsiteY5507" fmla="*/ 3528312 h 5645489"/>
              <a:gd name="connsiteX5508" fmla="*/ 3158382 w 7718765"/>
              <a:gd name="connsiteY5508" fmla="*/ 3525536 h 5645489"/>
              <a:gd name="connsiteX5509" fmla="*/ 3152758 w 7718765"/>
              <a:gd name="connsiteY5509" fmla="*/ 3514542 h 5645489"/>
              <a:gd name="connsiteX5510" fmla="*/ 3147088 w 7718765"/>
              <a:gd name="connsiteY5510" fmla="*/ 3514542 h 5645489"/>
              <a:gd name="connsiteX5511" fmla="*/ 3147088 w 7718765"/>
              <a:gd name="connsiteY5511" fmla="*/ 3506325 h 5645489"/>
              <a:gd name="connsiteX5512" fmla="*/ 3152050 w 7718765"/>
              <a:gd name="connsiteY5512" fmla="*/ 3499102 h 5645489"/>
              <a:gd name="connsiteX5513" fmla="*/ 3152675 w 7718765"/>
              <a:gd name="connsiteY5513" fmla="*/ 3498192 h 5645489"/>
              <a:gd name="connsiteX5514" fmla="*/ 5341919 w 7718765"/>
              <a:gd name="connsiteY5514" fmla="*/ 3492100 h 5645489"/>
              <a:gd name="connsiteX5515" fmla="*/ 5338692 w 7718765"/>
              <a:gd name="connsiteY5515" fmla="*/ 3494606 h 5645489"/>
              <a:gd name="connsiteX5516" fmla="*/ 5311235 w 7718765"/>
              <a:gd name="connsiteY5516" fmla="*/ 3502705 h 5645489"/>
              <a:gd name="connsiteX5517" fmla="*/ 5297075 w 7718765"/>
              <a:gd name="connsiteY5517" fmla="*/ 3521903 h 5645489"/>
              <a:gd name="connsiteX5518" fmla="*/ 5291665 w 7718765"/>
              <a:gd name="connsiteY5518" fmla="*/ 3533065 h 5645489"/>
              <a:gd name="connsiteX5519" fmla="*/ 5296875 w 7718765"/>
              <a:gd name="connsiteY5519" fmla="*/ 3522451 h 5645489"/>
              <a:gd name="connsiteX5520" fmla="*/ 5311017 w 7718765"/>
              <a:gd name="connsiteY5520" fmla="*/ 3503299 h 5645489"/>
              <a:gd name="connsiteX5521" fmla="*/ 5342016 w 7718765"/>
              <a:gd name="connsiteY5521" fmla="*/ 3492300 h 5645489"/>
              <a:gd name="connsiteX5522" fmla="*/ 2159593 w 7718765"/>
              <a:gd name="connsiteY5522" fmla="*/ 3490070 h 5645489"/>
              <a:gd name="connsiteX5523" fmla="*/ 2159593 w 7718765"/>
              <a:gd name="connsiteY5523" fmla="*/ 3496790 h 5645489"/>
              <a:gd name="connsiteX5524" fmla="*/ 2159593 w 7718765"/>
              <a:gd name="connsiteY5524" fmla="*/ 3497817 h 5645489"/>
              <a:gd name="connsiteX5525" fmla="*/ 2159901 w 7718765"/>
              <a:gd name="connsiteY5525" fmla="*/ 3497817 h 5645489"/>
              <a:gd name="connsiteX5526" fmla="*/ 2159901 w 7718765"/>
              <a:gd name="connsiteY5526" fmla="*/ 3491198 h 5645489"/>
              <a:gd name="connsiteX5527" fmla="*/ 2159901 w 7718765"/>
              <a:gd name="connsiteY5527" fmla="*/ 3490169 h 5645489"/>
              <a:gd name="connsiteX5528" fmla="*/ 3149900 w 7718765"/>
              <a:gd name="connsiteY5528" fmla="*/ 3476083 h 5645489"/>
              <a:gd name="connsiteX5529" fmla="*/ 3149322 w 7718765"/>
              <a:gd name="connsiteY5529" fmla="*/ 3476272 h 5645489"/>
              <a:gd name="connsiteX5530" fmla="*/ 3153152 w 7718765"/>
              <a:gd name="connsiteY5530" fmla="*/ 3477960 h 5645489"/>
              <a:gd name="connsiteX5531" fmla="*/ 3154921 w 7718765"/>
              <a:gd name="connsiteY5531" fmla="*/ 3489962 h 5645489"/>
              <a:gd name="connsiteX5532" fmla="*/ 3153527 w 7718765"/>
              <a:gd name="connsiteY5532" fmla="*/ 3498068 h 5645489"/>
              <a:gd name="connsiteX5533" fmla="*/ 3154164 w 7718765"/>
              <a:gd name="connsiteY5533" fmla="*/ 3498066 h 5645489"/>
              <a:gd name="connsiteX5534" fmla="*/ 3155570 w 7718765"/>
              <a:gd name="connsiteY5534" fmla="*/ 3489816 h 5645489"/>
              <a:gd name="connsiteX5535" fmla="*/ 3149900 w 7718765"/>
              <a:gd name="connsiteY5535" fmla="*/ 3476083 h 5645489"/>
              <a:gd name="connsiteX5536" fmla="*/ 3117747 w 7718765"/>
              <a:gd name="connsiteY5536" fmla="*/ 3473001 h 5645489"/>
              <a:gd name="connsiteX5537" fmla="*/ 3116786 w 7718765"/>
              <a:gd name="connsiteY5537" fmla="*/ 3473647 h 5645489"/>
              <a:gd name="connsiteX5538" fmla="*/ 3115297 w 7718765"/>
              <a:gd name="connsiteY5538" fmla="*/ 3476245 h 5645489"/>
              <a:gd name="connsiteX5539" fmla="*/ 3123788 w 7718765"/>
              <a:gd name="connsiteY5539" fmla="*/ 3484472 h 5645489"/>
              <a:gd name="connsiteX5540" fmla="*/ 3129448 w 7718765"/>
              <a:gd name="connsiteY5540" fmla="*/ 3484472 h 5645489"/>
              <a:gd name="connsiteX5541" fmla="*/ 3129726 w 7718765"/>
              <a:gd name="connsiteY5541" fmla="*/ 3484337 h 5645489"/>
              <a:gd name="connsiteX5542" fmla="*/ 3124454 w 7718765"/>
              <a:gd name="connsiteY5542" fmla="*/ 3484337 h 5645489"/>
              <a:gd name="connsiteX5543" fmla="*/ 3115972 w 7718765"/>
              <a:gd name="connsiteY5543" fmla="*/ 3476083 h 5645489"/>
              <a:gd name="connsiteX5544" fmla="*/ 3117747 w 7718765"/>
              <a:gd name="connsiteY5544" fmla="*/ 3473001 h 5645489"/>
              <a:gd name="connsiteX5545" fmla="*/ 3093338 w 7718765"/>
              <a:gd name="connsiteY5545" fmla="*/ 3470605 h 5645489"/>
              <a:gd name="connsiteX5546" fmla="*/ 3092851 w 7718765"/>
              <a:gd name="connsiteY5546" fmla="*/ 3470755 h 5645489"/>
              <a:gd name="connsiteX5547" fmla="*/ 3095486 w 7718765"/>
              <a:gd name="connsiteY5547" fmla="*/ 3470755 h 5645489"/>
              <a:gd name="connsiteX5548" fmla="*/ 3098316 w 7718765"/>
              <a:gd name="connsiteY5548" fmla="*/ 3473491 h 5645489"/>
              <a:gd name="connsiteX5549" fmla="*/ 3112467 w 7718765"/>
              <a:gd name="connsiteY5549" fmla="*/ 3476245 h 5645489"/>
              <a:gd name="connsiteX5550" fmla="*/ 3112557 w 7718765"/>
              <a:gd name="connsiteY5550" fmla="*/ 3476184 h 5645489"/>
              <a:gd name="connsiteX5551" fmla="*/ 3102887 w 7718765"/>
              <a:gd name="connsiteY5551" fmla="*/ 3477809 h 5645489"/>
              <a:gd name="connsiteX5552" fmla="*/ 3099008 w 7718765"/>
              <a:gd name="connsiteY5552" fmla="*/ 3473344 h 5645489"/>
              <a:gd name="connsiteX5553" fmla="*/ 3096150 w 7718765"/>
              <a:gd name="connsiteY5553" fmla="*/ 3470605 h 5645489"/>
              <a:gd name="connsiteX5554" fmla="*/ 3093338 w 7718765"/>
              <a:gd name="connsiteY5554" fmla="*/ 3470605 h 5645489"/>
              <a:gd name="connsiteX5555" fmla="*/ 2159901 w 7718765"/>
              <a:gd name="connsiteY5555" fmla="*/ 3467361 h 5645489"/>
              <a:gd name="connsiteX5556" fmla="*/ 2157085 w 7718765"/>
              <a:gd name="connsiteY5556" fmla="*/ 3470093 h 5645489"/>
              <a:gd name="connsiteX5557" fmla="*/ 2154271 w 7718765"/>
              <a:gd name="connsiteY5557" fmla="*/ 3470093 h 5645489"/>
              <a:gd name="connsiteX5558" fmla="*/ 2151439 w 7718765"/>
              <a:gd name="connsiteY5558" fmla="*/ 3475567 h 5645489"/>
              <a:gd name="connsiteX5559" fmla="*/ 2148608 w 7718765"/>
              <a:gd name="connsiteY5559" fmla="*/ 3475567 h 5645489"/>
              <a:gd name="connsiteX5560" fmla="*/ 2148920 w 7718765"/>
              <a:gd name="connsiteY5560" fmla="*/ 3476477 h 5645489"/>
              <a:gd name="connsiteX5561" fmla="*/ 2151402 w 7718765"/>
              <a:gd name="connsiteY5561" fmla="*/ 3476477 h 5645489"/>
              <a:gd name="connsiteX5562" fmla="*/ 2154221 w 7718765"/>
              <a:gd name="connsiteY5562" fmla="*/ 3470969 h 5645489"/>
              <a:gd name="connsiteX5563" fmla="*/ 2157040 w 7718765"/>
              <a:gd name="connsiteY5563" fmla="*/ 3470969 h 5645489"/>
              <a:gd name="connsiteX5564" fmla="*/ 2159901 w 7718765"/>
              <a:gd name="connsiteY5564" fmla="*/ 3468241 h 5645489"/>
              <a:gd name="connsiteX5565" fmla="*/ 5374355 w 7718765"/>
              <a:gd name="connsiteY5565" fmla="*/ 3465250 h 5645489"/>
              <a:gd name="connsiteX5566" fmla="*/ 5370687 w 7718765"/>
              <a:gd name="connsiteY5566" fmla="*/ 3469785 h 5645489"/>
              <a:gd name="connsiteX5567" fmla="*/ 5345185 w 7718765"/>
              <a:gd name="connsiteY5567" fmla="*/ 3475263 h 5645489"/>
              <a:gd name="connsiteX5568" fmla="*/ 5337583 w 7718765"/>
              <a:gd name="connsiteY5568" fmla="*/ 3477068 h 5645489"/>
              <a:gd name="connsiteX5569" fmla="*/ 5337565 w 7718765"/>
              <a:gd name="connsiteY5569" fmla="*/ 3477539 h 5645489"/>
              <a:gd name="connsiteX5570" fmla="*/ 5344921 w 7718765"/>
              <a:gd name="connsiteY5570" fmla="*/ 3475803 h 5645489"/>
              <a:gd name="connsiteX5571" fmla="*/ 5370301 w 7718765"/>
              <a:gd name="connsiteY5571" fmla="*/ 3470304 h 5645489"/>
              <a:gd name="connsiteX5572" fmla="*/ 5374297 w 7718765"/>
              <a:gd name="connsiteY5572" fmla="*/ 3465540 h 5645489"/>
              <a:gd name="connsiteX5573" fmla="*/ 1851326 w 7718765"/>
              <a:gd name="connsiteY5573" fmla="*/ 3464727 h 5645489"/>
              <a:gd name="connsiteX5574" fmla="*/ 1850723 w 7718765"/>
              <a:gd name="connsiteY5574" fmla="*/ 3464921 h 5645489"/>
              <a:gd name="connsiteX5575" fmla="*/ 1851783 w 7718765"/>
              <a:gd name="connsiteY5575" fmla="*/ 3467660 h 5645489"/>
              <a:gd name="connsiteX5576" fmla="*/ 1850864 w 7718765"/>
              <a:gd name="connsiteY5576" fmla="*/ 3470034 h 5645489"/>
              <a:gd name="connsiteX5577" fmla="*/ 1851305 w 7718765"/>
              <a:gd name="connsiteY5577" fmla="*/ 3470141 h 5645489"/>
              <a:gd name="connsiteX5578" fmla="*/ 1852352 w 7718765"/>
              <a:gd name="connsiteY5578" fmla="*/ 3467406 h 5645489"/>
              <a:gd name="connsiteX5579" fmla="*/ 3073516 w 7718765"/>
              <a:gd name="connsiteY5579" fmla="*/ 3462350 h 5645489"/>
              <a:gd name="connsiteX5580" fmla="*/ 3072875 w 7718765"/>
              <a:gd name="connsiteY5580" fmla="*/ 3462558 h 5645489"/>
              <a:gd name="connsiteX5581" fmla="*/ 3081334 w 7718765"/>
              <a:gd name="connsiteY5581" fmla="*/ 3470755 h 5645489"/>
              <a:gd name="connsiteX5582" fmla="*/ 3085934 w 7718765"/>
              <a:gd name="connsiteY5582" fmla="*/ 3472807 h 5645489"/>
              <a:gd name="connsiteX5583" fmla="*/ 3086547 w 7718765"/>
              <a:gd name="connsiteY5583" fmla="*/ 3472620 h 5645489"/>
              <a:gd name="connsiteX5584" fmla="*/ 3082044 w 7718765"/>
              <a:gd name="connsiteY5584" fmla="*/ 3470605 h 5645489"/>
              <a:gd name="connsiteX5585" fmla="*/ 3073516 w 7718765"/>
              <a:gd name="connsiteY5585" fmla="*/ 3462350 h 5645489"/>
              <a:gd name="connsiteX5586" fmla="*/ 1870557 w 7718765"/>
              <a:gd name="connsiteY5586" fmla="*/ 3459443 h 5645489"/>
              <a:gd name="connsiteX5587" fmla="*/ 1866148 w 7718765"/>
              <a:gd name="connsiteY5587" fmla="*/ 3462066 h 5645489"/>
              <a:gd name="connsiteX5588" fmla="*/ 1866468 w 7718765"/>
              <a:gd name="connsiteY5588" fmla="*/ 3461936 h 5645489"/>
              <a:gd name="connsiteX5589" fmla="*/ 1870577 w 7718765"/>
              <a:gd name="connsiteY5589" fmla="*/ 3459481 h 5645489"/>
              <a:gd name="connsiteX5590" fmla="*/ 2117333 w 7718765"/>
              <a:gd name="connsiteY5590" fmla="*/ 3459267 h 5645489"/>
              <a:gd name="connsiteX5591" fmla="*/ 2117082 w 7718765"/>
              <a:gd name="connsiteY5591" fmla="*/ 3459443 h 5645489"/>
              <a:gd name="connsiteX5592" fmla="*/ 2114255 w 7718765"/>
              <a:gd name="connsiteY5592" fmla="*/ 3462182 h 5645489"/>
              <a:gd name="connsiteX5593" fmla="*/ 2114255 w 7718765"/>
              <a:gd name="connsiteY5593" fmla="*/ 3470399 h 5645489"/>
              <a:gd name="connsiteX5594" fmla="*/ 2117082 w 7718765"/>
              <a:gd name="connsiteY5594" fmla="*/ 3475891 h 5645489"/>
              <a:gd name="connsiteX5595" fmla="*/ 2117082 w 7718765"/>
              <a:gd name="connsiteY5595" fmla="*/ 3481369 h 5645489"/>
              <a:gd name="connsiteX5596" fmla="*/ 2128420 w 7718765"/>
              <a:gd name="connsiteY5596" fmla="*/ 3478630 h 5645489"/>
              <a:gd name="connsiteX5597" fmla="*/ 2131263 w 7718765"/>
              <a:gd name="connsiteY5597" fmla="*/ 3481369 h 5645489"/>
              <a:gd name="connsiteX5598" fmla="*/ 2142585 w 7718765"/>
              <a:gd name="connsiteY5598" fmla="*/ 3478630 h 5645489"/>
              <a:gd name="connsiteX5599" fmla="*/ 2148255 w 7718765"/>
              <a:gd name="connsiteY5599" fmla="*/ 3484109 h 5645489"/>
              <a:gd name="connsiteX5600" fmla="*/ 2148883 w 7718765"/>
              <a:gd name="connsiteY5600" fmla="*/ 3484713 h 5645489"/>
              <a:gd name="connsiteX5601" fmla="*/ 2151402 w 7718765"/>
              <a:gd name="connsiteY5601" fmla="*/ 3484713 h 5645489"/>
              <a:gd name="connsiteX5602" fmla="*/ 2151093 w 7718765"/>
              <a:gd name="connsiteY5602" fmla="*/ 3483809 h 5645489"/>
              <a:gd name="connsiteX5603" fmla="*/ 2148608 w 7718765"/>
              <a:gd name="connsiteY5603" fmla="*/ 3483809 h 5645489"/>
              <a:gd name="connsiteX5604" fmla="*/ 2142946 w 7718765"/>
              <a:gd name="connsiteY5604" fmla="*/ 3478314 h 5645489"/>
              <a:gd name="connsiteX5605" fmla="*/ 2131638 w 7718765"/>
              <a:gd name="connsiteY5605" fmla="*/ 3481062 h 5645489"/>
              <a:gd name="connsiteX5606" fmla="*/ 2128806 w 7718765"/>
              <a:gd name="connsiteY5606" fmla="*/ 3478314 h 5645489"/>
              <a:gd name="connsiteX5607" fmla="*/ 2117499 w 7718765"/>
              <a:gd name="connsiteY5607" fmla="*/ 3481062 h 5645489"/>
              <a:gd name="connsiteX5608" fmla="*/ 2117499 w 7718765"/>
              <a:gd name="connsiteY5608" fmla="*/ 3475567 h 5645489"/>
              <a:gd name="connsiteX5609" fmla="*/ 2114667 w 7718765"/>
              <a:gd name="connsiteY5609" fmla="*/ 3470093 h 5645489"/>
              <a:gd name="connsiteX5610" fmla="*/ 2114667 w 7718765"/>
              <a:gd name="connsiteY5610" fmla="*/ 3461852 h 5645489"/>
              <a:gd name="connsiteX5611" fmla="*/ 3003999 w 7718765"/>
              <a:gd name="connsiteY5611" fmla="*/ 3452953 h 5645489"/>
              <a:gd name="connsiteX5612" fmla="*/ 2995722 w 7718765"/>
              <a:gd name="connsiteY5612" fmla="*/ 3458976 h 5645489"/>
              <a:gd name="connsiteX5613" fmla="*/ 2994308 w 7718765"/>
              <a:gd name="connsiteY5613" fmla="*/ 3460005 h 5645489"/>
              <a:gd name="connsiteX5614" fmla="*/ 2992242 w 7718765"/>
              <a:gd name="connsiteY5614" fmla="*/ 3461976 h 5645489"/>
              <a:gd name="connsiteX5615" fmla="*/ 2992888 w 7718765"/>
              <a:gd name="connsiteY5615" fmla="*/ 3462177 h 5645489"/>
              <a:gd name="connsiteX5616" fmla="*/ 2996426 w 7718765"/>
              <a:gd name="connsiteY5616" fmla="*/ 3462527 h 5645489"/>
              <a:gd name="connsiteX5617" fmla="*/ 3002088 w 7718765"/>
              <a:gd name="connsiteY5617" fmla="*/ 3457036 h 5645489"/>
              <a:gd name="connsiteX5618" fmla="*/ 3007747 w 7718765"/>
              <a:gd name="connsiteY5618" fmla="*/ 3459773 h 5645489"/>
              <a:gd name="connsiteX5619" fmla="*/ 3007961 w 7718765"/>
              <a:gd name="connsiteY5619" fmla="*/ 3459701 h 5645489"/>
              <a:gd name="connsiteX5620" fmla="*/ 3004583 w 7718765"/>
              <a:gd name="connsiteY5620" fmla="*/ 3460296 h 5645489"/>
              <a:gd name="connsiteX5621" fmla="*/ 3002802 w 7718765"/>
              <a:gd name="connsiteY5621" fmla="*/ 3456872 h 5645489"/>
              <a:gd name="connsiteX5622" fmla="*/ 5380671 w 7718765"/>
              <a:gd name="connsiteY5622" fmla="*/ 3446174 h 5645489"/>
              <a:gd name="connsiteX5623" fmla="*/ 5376319 w 7718765"/>
              <a:gd name="connsiteY5623" fmla="*/ 3456065 h 5645489"/>
              <a:gd name="connsiteX5624" fmla="*/ 5376277 w 7718765"/>
              <a:gd name="connsiteY5624" fmla="*/ 3456273 h 5645489"/>
              <a:gd name="connsiteX5625" fmla="*/ 3022625 w 7718765"/>
              <a:gd name="connsiteY5625" fmla="*/ 3434885 h 5645489"/>
              <a:gd name="connsiteX5626" fmla="*/ 3022520 w 7718765"/>
              <a:gd name="connsiteY5626" fmla="*/ 3435292 h 5645489"/>
              <a:gd name="connsiteX5627" fmla="*/ 3030389 w 7718765"/>
              <a:gd name="connsiteY5627" fmla="*/ 3437828 h 5645489"/>
              <a:gd name="connsiteX5628" fmla="*/ 3038881 w 7718765"/>
              <a:gd name="connsiteY5628" fmla="*/ 3440582 h 5645489"/>
              <a:gd name="connsiteX5629" fmla="*/ 3041711 w 7718765"/>
              <a:gd name="connsiteY5629" fmla="*/ 3446056 h 5645489"/>
              <a:gd name="connsiteX5630" fmla="*/ 3050201 w 7718765"/>
              <a:gd name="connsiteY5630" fmla="*/ 3457036 h 5645489"/>
              <a:gd name="connsiteX5631" fmla="*/ 3055863 w 7718765"/>
              <a:gd name="connsiteY5631" fmla="*/ 3465263 h 5645489"/>
              <a:gd name="connsiteX5632" fmla="*/ 3064352 w 7718765"/>
              <a:gd name="connsiteY5632" fmla="*/ 3465263 h 5645489"/>
              <a:gd name="connsiteX5633" fmla="*/ 3064894 w 7718765"/>
              <a:gd name="connsiteY5633" fmla="*/ 3465089 h 5645489"/>
              <a:gd name="connsiteX5634" fmla="*/ 3056552 w 7718765"/>
              <a:gd name="connsiteY5634" fmla="*/ 3465089 h 5645489"/>
              <a:gd name="connsiteX5635" fmla="*/ 3050928 w 7718765"/>
              <a:gd name="connsiteY5635" fmla="*/ 3456872 h 5645489"/>
              <a:gd name="connsiteX5636" fmla="*/ 3042401 w 7718765"/>
              <a:gd name="connsiteY5636" fmla="*/ 3445878 h 5645489"/>
              <a:gd name="connsiteX5637" fmla="*/ 3039589 w 7718765"/>
              <a:gd name="connsiteY5637" fmla="*/ 3440363 h 5645489"/>
              <a:gd name="connsiteX5638" fmla="*/ 3031106 w 7718765"/>
              <a:gd name="connsiteY5638" fmla="*/ 3437624 h 5645489"/>
              <a:gd name="connsiteX5639" fmla="*/ 3022625 w 7718765"/>
              <a:gd name="connsiteY5639" fmla="*/ 3434885 h 5645489"/>
              <a:gd name="connsiteX5640" fmla="*/ 2142946 w 7718765"/>
              <a:gd name="connsiteY5640" fmla="*/ 3434422 h 5645489"/>
              <a:gd name="connsiteX5641" fmla="*/ 2140132 w 7718765"/>
              <a:gd name="connsiteY5641" fmla="*/ 3437169 h 5645489"/>
              <a:gd name="connsiteX5642" fmla="*/ 2140427 w 7718765"/>
              <a:gd name="connsiteY5642" fmla="*/ 3437741 h 5645489"/>
              <a:gd name="connsiteX5643" fmla="*/ 2142904 w 7718765"/>
              <a:gd name="connsiteY5643" fmla="*/ 3435298 h 5645489"/>
              <a:gd name="connsiteX5644" fmla="*/ 2148583 w 7718765"/>
              <a:gd name="connsiteY5644" fmla="*/ 3440806 h 5645489"/>
              <a:gd name="connsiteX5645" fmla="*/ 2148583 w 7718765"/>
              <a:gd name="connsiteY5645" fmla="*/ 3439871 h 5645489"/>
              <a:gd name="connsiteX5646" fmla="*/ 2143654 w 7718765"/>
              <a:gd name="connsiteY5646" fmla="*/ 3435105 h 5645489"/>
              <a:gd name="connsiteX5647" fmla="*/ 2142946 w 7718765"/>
              <a:gd name="connsiteY5647" fmla="*/ 3434422 h 5645489"/>
              <a:gd name="connsiteX5648" fmla="*/ 2965996 w 7718765"/>
              <a:gd name="connsiteY5648" fmla="*/ 3429842 h 5645489"/>
              <a:gd name="connsiteX5649" fmla="*/ 2965723 w 7718765"/>
              <a:gd name="connsiteY5649" fmla="*/ 3429851 h 5645489"/>
              <a:gd name="connsiteX5650" fmla="*/ 2979445 w 7718765"/>
              <a:gd name="connsiteY5650" fmla="*/ 3437828 h 5645489"/>
              <a:gd name="connsiteX5651" fmla="*/ 2979445 w 7718765"/>
              <a:gd name="connsiteY5651" fmla="*/ 3443319 h 5645489"/>
              <a:gd name="connsiteX5652" fmla="*/ 2979445 w 7718765"/>
              <a:gd name="connsiteY5652" fmla="*/ 3454300 h 5645489"/>
              <a:gd name="connsiteX5653" fmla="*/ 2985105 w 7718765"/>
              <a:gd name="connsiteY5653" fmla="*/ 3459773 h 5645489"/>
              <a:gd name="connsiteX5654" fmla="*/ 2985788 w 7718765"/>
              <a:gd name="connsiteY5654" fmla="*/ 3459984 h 5645489"/>
              <a:gd name="connsiteX5655" fmla="*/ 2980172 w 7718765"/>
              <a:gd name="connsiteY5655" fmla="*/ 3454498 h 5645489"/>
              <a:gd name="connsiteX5656" fmla="*/ 2980172 w 7718765"/>
              <a:gd name="connsiteY5656" fmla="*/ 3443533 h 5645489"/>
              <a:gd name="connsiteX5657" fmla="*/ 2980172 w 7718765"/>
              <a:gd name="connsiteY5657" fmla="*/ 3438079 h 5645489"/>
              <a:gd name="connsiteX5658" fmla="*/ 2965996 w 7718765"/>
              <a:gd name="connsiteY5658" fmla="*/ 3429842 h 5645489"/>
              <a:gd name="connsiteX5659" fmla="*/ 2154271 w 7718765"/>
              <a:gd name="connsiteY5659" fmla="*/ 3428927 h 5645489"/>
              <a:gd name="connsiteX5660" fmla="*/ 2148608 w 7718765"/>
              <a:gd name="connsiteY5660" fmla="*/ 3434422 h 5645489"/>
              <a:gd name="connsiteX5661" fmla="*/ 2148608 w 7718765"/>
              <a:gd name="connsiteY5661" fmla="*/ 3435281 h 5645489"/>
              <a:gd name="connsiteX5662" fmla="*/ 2152460 w 7718765"/>
              <a:gd name="connsiteY5662" fmla="*/ 3432570 h 5645489"/>
              <a:gd name="connsiteX5663" fmla="*/ 2154221 w 7718765"/>
              <a:gd name="connsiteY5663" fmla="*/ 3429842 h 5645489"/>
              <a:gd name="connsiteX5664" fmla="*/ 2159901 w 7718765"/>
              <a:gd name="connsiteY5664" fmla="*/ 3429842 h 5645489"/>
              <a:gd name="connsiteX5665" fmla="*/ 2171218 w 7718765"/>
              <a:gd name="connsiteY5665" fmla="*/ 3429842 h 5645489"/>
              <a:gd name="connsiteX5666" fmla="*/ 2171152 w 7718765"/>
              <a:gd name="connsiteY5666" fmla="*/ 3428927 h 5645489"/>
              <a:gd name="connsiteX5667" fmla="*/ 2165578 w 7718765"/>
              <a:gd name="connsiteY5667" fmla="*/ 3428927 h 5645489"/>
              <a:gd name="connsiteX5668" fmla="*/ 2159916 w 7718765"/>
              <a:gd name="connsiteY5668" fmla="*/ 3428927 h 5645489"/>
              <a:gd name="connsiteX5669" fmla="*/ 2154271 w 7718765"/>
              <a:gd name="connsiteY5669" fmla="*/ 3428927 h 5645489"/>
              <a:gd name="connsiteX5670" fmla="*/ 3010641 w 7718765"/>
              <a:gd name="connsiteY5670" fmla="*/ 3423469 h 5645489"/>
              <a:gd name="connsiteX5671" fmla="*/ 3010559 w 7718765"/>
              <a:gd name="connsiteY5671" fmla="*/ 3423646 h 5645489"/>
              <a:gd name="connsiteX5672" fmla="*/ 3011263 w 7718765"/>
              <a:gd name="connsiteY5672" fmla="*/ 3427063 h 5645489"/>
              <a:gd name="connsiteX5673" fmla="*/ 3012673 w 7718765"/>
              <a:gd name="connsiteY5673" fmla="*/ 3432223 h 5645489"/>
              <a:gd name="connsiteX5674" fmla="*/ 3013970 w 7718765"/>
              <a:gd name="connsiteY5674" fmla="*/ 3435052 h 5645489"/>
              <a:gd name="connsiteX5675" fmla="*/ 3014142 w 7718765"/>
              <a:gd name="connsiteY5675" fmla="*/ 3434885 h 5645489"/>
              <a:gd name="connsiteX5676" fmla="*/ 3011284 w 7718765"/>
              <a:gd name="connsiteY5676" fmla="*/ 3426630 h 5645489"/>
              <a:gd name="connsiteX5677" fmla="*/ 2103359 w 7718765"/>
              <a:gd name="connsiteY5677" fmla="*/ 3398749 h 5645489"/>
              <a:gd name="connsiteX5678" fmla="*/ 2102942 w 7718765"/>
              <a:gd name="connsiteY5678" fmla="*/ 3399153 h 5645489"/>
              <a:gd name="connsiteX5679" fmla="*/ 2108586 w 7718765"/>
              <a:gd name="connsiteY5679" fmla="*/ 3404607 h 5645489"/>
              <a:gd name="connsiteX5680" fmla="*/ 2108586 w 7718765"/>
              <a:gd name="connsiteY5680" fmla="*/ 3412839 h 5645489"/>
              <a:gd name="connsiteX5681" fmla="*/ 2122750 w 7718765"/>
              <a:gd name="connsiteY5681" fmla="*/ 3415578 h 5645489"/>
              <a:gd name="connsiteX5682" fmla="*/ 2134090 w 7718765"/>
              <a:gd name="connsiteY5682" fmla="*/ 3421056 h 5645489"/>
              <a:gd name="connsiteX5683" fmla="*/ 2139759 w 7718765"/>
              <a:gd name="connsiteY5683" fmla="*/ 3423808 h 5645489"/>
              <a:gd name="connsiteX5684" fmla="*/ 2134090 w 7718765"/>
              <a:gd name="connsiteY5684" fmla="*/ 3432025 h 5645489"/>
              <a:gd name="connsiteX5685" fmla="*/ 2131263 w 7718765"/>
              <a:gd name="connsiteY5685" fmla="*/ 3437503 h 5645489"/>
              <a:gd name="connsiteX5686" fmla="*/ 2128420 w 7718765"/>
              <a:gd name="connsiteY5686" fmla="*/ 3445734 h 5645489"/>
              <a:gd name="connsiteX5687" fmla="*/ 2122750 w 7718765"/>
              <a:gd name="connsiteY5687" fmla="*/ 3453952 h 5645489"/>
              <a:gd name="connsiteX5688" fmla="*/ 2121030 w 7718765"/>
              <a:gd name="connsiteY5688" fmla="*/ 3456622 h 5645489"/>
              <a:gd name="connsiteX5689" fmla="*/ 2121392 w 7718765"/>
              <a:gd name="connsiteY5689" fmla="*/ 3456368 h 5645489"/>
              <a:gd name="connsiteX5690" fmla="*/ 2123162 w 7718765"/>
              <a:gd name="connsiteY5690" fmla="*/ 3453631 h 5645489"/>
              <a:gd name="connsiteX5691" fmla="*/ 2128806 w 7718765"/>
              <a:gd name="connsiteY5691" fmla="*/ 3445390 h 5645489"/>
              <a:gd name="connsiteX5692" fmla="*/ 2131638 w 7718765"/>
              <a:gd name="connsiteY5692" fmla="*/ 3437169 h 5645489"/>
              <a:gd name="connsiteX5693" fmla="*/ 2134469 w 7718765"/>
              <a:gd name="connsiteY5693" fmla="*/ 3431675 h 5645489"/>
              <a:gd name="connsiteX5694" fmla="*/ 2140132 w 7718765"/>
              <a:gd name="connsiteY5694" fmla="*/ 3423433 h 5645489"/>
              <a:gd name="connsiteX5695" fmla="*/ 2134469 w 7718765"/>
              <a:gd name="connsiteY5695" fmla="*/ 3420686 h 5645489"/>
              <a:gd name="connsiteX5696" fmla="*/ 2123162 w 7718765"/>
              <a:gd name="connsiteY5696" fmla="*/ 3415212 h 5645489"/>
              <a:gd name="connsiteX5697" fmla="*/ 2109004 w 7718765"/>
              <a:gd name="connsiteY5697" fmla="*/ 3412465 h 5645489"/>
              <a:gd name="connsiteX5698" fmla="*/ 2109004 w 7718765"/>
              <a:gd name="connsiteY5698" fmla="*/ 3404223 h 5645489"/>
              <a:gd name="connsiteX5699" fmla="*/ 2103359 w 7718765"/>
              <a:gd name="connsiteY5699" fmla="*/ 3398749 h 5645489"/>
              <a:gd name="connsiteX5700" fmla="*/ 2174994 w 7718765"/>
              <a:gd name="connsiteY5700" fmla="*/ 3394194 h 5645489"/>
              <a:gd name="connsiteX5701" fmla="*/ 2174055 w 7718765"/>
              <a:gd name="connsiteY5701" fmla="*/ 3398749 h 5645489"/>
              <a:gd name="connsiteX5702" fmla="*/ 2168410 w 7718765"/>
              <a:gd name="connsiteY5702" fmla="*/ 3404223 h 5645489"/>
              <a:gd name="connsiteX5703" fmla="*/ 2165578 w 7718765"/>
              <a:gd name="connsiteY5703" fmla="*/ 3409718 h 5645489"/>
              <a:gd name="connsiteX5704" fmla="*/ 2159916 w 7718765"/>
              <a:gd name="connsiteY5704" fmla="*/ 3412465 h 5645489"/>
              <a:gd name="connsiteX5705" fmla="*/ 2159916 w 7718765"/>
              <a:gd name="connsiteY5705" fmla="*/ 3413363 h 5645489"/>
              <a:gd name="connsiteX5706" fmla="*/ 2165539 w 7718765"/>
              <a:gd name="connsiteY5706" fmla="*/ 3410642 h 5645489"/>
              <a:gd name="connsiteX5707" fmla="*/ 2168358 w 7718765"/>
              <a:gd name="connsiteY5707" fmla="*/ 3405135 h 5645489"/>
              <a:gd name="connsiteX5708" fmla="*/ 2174037 w 7718765"/>
              <a:gd name="connsiteY5708" fmla="*/ 3399627 h 5645489"/>
              <a:gd name="connsiteX5709" fmla="*/ 2175093 w 7718765"/>
              <a:gd name="connsiteY5709" fmla="*/ 3394486 h 5645489"/>
              <a:gd name="connsiteX5710" fmla="*/ 2176665 w 7718765"/>
              <a:gd name="connsiteY5710" fmla="*/ 3382930 h 5645489"/>
              <a:gd name="connsiteX5711" fmla="*/ 2174408 w 7718765"/>
              <a:gd name="connsiteY5711" fmla="*/ 3389481 h 5645489"/>
              <a:gd name="connsiteX5712" fmla="*/ 2174055 w 7718765"/>
              <a:gd name="connsiteY5712" fmla="*/ 3390509 h 5645489"/>
              <a:gd name="connsiteX5713" fmla="*/ 2174198 w 7718765"/>
              <a:gd name="connsiteY5713" fmla="*/ 3390924 h 5645489"/>
              <a:gd name="connsiteX5714" fmla="*/ 2176503 w 7718765"/>
              <a:gd name="connsiteY5714" fmla="*/ 3384231 h 5645489"/>
              <a:gd name="connsiteX5715" fmla="*/ 2176856 w 7718765"/>
              <a:gd name="connsiteY5715" fmla="*/ 3383207 h 5645489"/>
              <a:gd name="connsiteX5716" fmla="*/ 1984567 w 7718765"/>
              <a:gd name="connsiteY5716" fmla="*/ 3379541 h 5645489"/>
              <a:gd name="connsiteX5717" fmla="*/ 1981034 w 7718765"/>
              <a:gd name="connsiteY5717" fmla="*/ 3380224 h 5645489"/>
              <a:gd name="connsiteX5718" fmla="*/ 1981074 w 7718765"/>
              <a:gd name="connsiteY5718" fmla="*/ 3380490 h 5645489"/>
              <a:gd name="connsiteX5719" fmla="*/ 1983911 w 7718765"/>
              <a:gd name="connsiteY5719" fmla="*/ 3379943 h 5645489"/>
              <a:gd name="connsiteX5720" fmla="*/ 1992406 w 7718765"/>
              <a:gd name="connsiteY5720" fmla="*/ 3382682 h 5645489"/>
              <a:gd name="connsiteX5721" fmla="*/ 2000901 w 7718765"/>
              <a:gd name="connsiteY5721" fmla="*/ 3382682 h 5645489"/>
              <a:gd name="connsiteX5722" fmla="*/ 2000901 w 7718765"/>
              <a:gd name="connsiteY5722" fmla="*/ 3382288 h 5645489"/>
              <a:gd name="connsiteX5723" fmla="*/ 1993061 w 7718765"/>
              <a:gd name="connsiteY5723" fmla="*/ 3382288 h 5645489"/>
              <a:gd name="connsiteX5724" fmla="*/ 1984567 w 7718765"/>
              <a:gd name="connsiteY5724" fmla="*/ 3379541 h 5645489"/>
              <a:gd name="connsiteX5725" fmla="*/ 2040555 w 7718765"/>
              <a:gd name="connsiteY5725" fmla="*/ 3374472 h 5645489"/>
              <a:gd name="connsiteX5726" fmla="*/ 2039866 w 7718765"/>
              <a:gd name="connsiteY5726" fmla="*/ 3374807 h 5645489"/>
              <a:gd name="connsiteX5727" fmla="*/ 2043413 w 7718765"/>
              <a:gd name="connsiteY5727" fmla="*/ 3377204 h 5645489"/>
              <a:gd name="connsiteX5728" fmla="*/ 2054752 w 7718765"/>
              <a:gd name="connsiteY5728" fmla="*/ 3379943 h 5645489"/>
              <a:gd name="connsiteX5729" fmla="*/ 2055065 w 7718765"/>
              <a:gd name="connsiteY5729" fmla="*/ 3379488 h 5645489"/>
              <a:gd name="connsiteX5730" fmla="*/ 2043972 w 7718765"/>
              <a:gd name="connsiteY5730" fmla="*/ 3376793 h 5645489"/>
              <a:gd name="connsiteX5731" fmla="*/ 2061279 w 7718765"/>
              <a:gd name="connsiteY5731" fmla="*/ 3369239 h 5645489"/>
              <a:gd name="connsiteX5732" fmla="*/ 2061153 w 7718765"/>
              <a:gd name="connsiteY5732" fmla="*/ 3369971 h 5645489"/>
              <a:gd name="connsiteX5733" fmla="*/ 2063248 w 7718765"/>
              <a:gd name="connsiteY5733" fmla="*/ 3371711 h 5645489"/>
              <a:gd name="connsiteX5734" fmla="*/ 2066074 w 7718765"/>
              <a:gd name="connsiteY5734" fmla="*/ 3379943 h 5645489"/>
              <a:gd name="connsiteX5735" fmla="*/ 2068918 w 7718765"/>
              <a:gd name="connsiteY5735" fmla="*/ 3388160 h 5645489"/>
              <a:gd name="connsiteX5736" fmla="*/ 2071744 w 7718765"/>
              <a:gd name="connsiteY5736" fmla="*/ 3388160 h 5645489"/>
              <a:gd name="connsiteX5737" fmla="*/ 2071744 w 7718765"/>
              <a:gd name="connsiteY5737" fmla="*/ 3390912 h 5645489"/>
              <a:gd name="connsiteX5738" fmla="*/ 2077412 w 7718765"/>
              <a:gd name="connsiteY5738" fmla="*/ 3393651 h 5645489"/>
              <a:gd name="connsiteX5739" fmla="*/ 2080256 w 7718765"/>
              <a:gd name="connsiteY5739" fmla="*/ 3396390 h 5645489"/>
              <a:gd name="connsiteX5740" fmla="*/ 2080256 w 7718765"/>
              <a:gd name="connsiteY5740" fmla="*/ 3401868 h 5645489"/>
              <a:gd name="connsiteX5741" fmla="*/ 2088751 w 7718765"/>
              <a:gd name="connsiteY5741" fmla="*/ 3401868 h 5645489"/>
              <a:gd name="connsiteX5742" fmla="*/ 2097247 w 7718765"/>
              <a:gd name="connsiteY5742" fmla="*/ 3404607 h 5645489"/>
              <a:gd name="connsiteX5743" fmla="*/ 2097657 w 7718765"/>
              <a:gd name="connsiteY5743" fmla="*/ 3404211 h 5645489"/>
              <a:gd name="connsiteX5744" fmla="*/ 2089220 w 7718765"/>
              <a:gd name="connsiteY5744" fmla="*/ 3401496 h 5645489"/>
              <a:gd name="connsiteX5745" fmla="*/ 2080727 w 7718765"/>
              <a:gd name="connsiteY5745" fmla="*/ 3401496 h 5645489"/>
              <a:gd name="connsiteX5746" fmla="*/ 2080727 w 7718765"/>
              <a:gd name="connsiteY5746" fmla="*/ 3396002 h 5645489"/>
              <a:gd name="connsiteX5747" fmla="*/ 2077896 w 7718765"/>
              <a:gd name="connsiteY5747" fmla="*/ 3393256 h 5645489"/>
              <a:gd name="connsiteX5748" fmla="*/ 2072250 w 7718765"/>
              <a:gd name="connsiteY5748" fmla="*/ 3390509 h 5645489"/>
              <a:gd name="connsiteX5749" fmla="*/ 2072250 w 7718765"/>
              <a:gd name="connsiteY5749" fmla="*/ 3387762 h 5645489"/>
              <a:gd name="connsiteX5750" fmla="*/ 2069419 w 7718765"/>
              <a:gd name="connsiteY5750" fmla="*/ 3387762 h 5645489"/>
              <a:gd name="connsiteX5751" fmla="*/ 2066588 w 7718765"/>
              <a:gd name="connsiteY5751" fmla="*/ 3379541 h 5645489"/>
              <a:gd name="connsiteX5752" fmla="*/ 2063757 w 7718765"/>
              <a:gd name="connsiteY5752" fmla="*/ 3371299 h 5645489"/>
              <a:gd name="connsiteX5753" fmla="*/ 2061279 w 7718765"/>
              <a:gd name="connsiteY5753" fmla="*/ 3369239 h 5645489"/>
              <a:gd name="connsiteX5754" fmla="*/ 2007200 w 7718765"/>
              <a:gd name="connsiteY5754" fmla="*/ 3365805 h 5645489"/>
              <a:gd name="connsiteX5755" fmla="*/ 2006665 w 7718765"/>
              <a:gd name="connsiteY5755" fmla="*/ 3366324 h 5645489"/>
              <a:gd name="connsiteX5756" fmla="*/ 2009414 w 7718765"/>
              <a:gd name="connsiteY5756" fmla="*/ 3368972 h 5645489"/>
              <a:gd name="connsiteX5757" fmla="*/ 2012240 w 7718765"/>
              <a:gd name="connsiteY5757" fmla="*/ 3374465 h 5645489"/>
              <a:gd name="connsiteX5758" fmla="*/ 2017910 w 7718765"/>
              <a:gd name="connsiteY5758" fmla="*/ 3377204 h 5645489"/>
              <a:gd name="connsiteX5759" fmla="*/ 2026406 w 7718765"/>
              <a:gd name="connsiteY5759" fmla="*/ 3374465 h 5645489"/>
              <a:gd name="connsiteX5760" fmla="*/ 2026755 w 7718765"/>
              <a:gd name="connsiteY5760" fmla="*/ 3374126 h 5645489"/>
              <a:gd name="connsiteX5761" fmla="*/ 2018508 w 7718765"/>
              <a:gd name="connsiteY5761" fmla="*/ 3376793 h 5645489"/>
              <a:gd name="connsiteX5762" fmla="*/ 2012845 w 7718765"/>
              <a:gd name="connsiteY5762" fmla="*/ 3374046 h 5645489"/>
              <a:gd name="connsiteX5763" fmla="*/ 2010031 w 7718765"/>
              <a:gd name="connsiteY5763" fmla="*/ 3368552 h 5645489"/>
              <a:gd name="connsiteX5764" fmla="*/ 2007200 w 7718765"/>
              <a:gd name="connsiteY5764" fmla="*/ 3365805 h 5645489"/>
              <a:gd name="connsiteX5765" fmla="*/ 2035478 w 7718765"/>
              <a:gd name="connsiteY5765" fmla="*/ 3364103 h 5645489"/>
              <a:gd name="connsiteX5766" fmla="*/ 2035129 w 7718765"/>
              <a:gd name="connsiteY5766" fmla="*/ 3364651 h 5645489"/>
              <a:gd name="connsiteX5767" fmla="*/ 2037744 w 7718765"/>
              <a:gd name="connsiteY5767" fmla="*/ 3366233 h 5645489"/>
              <a:gd name="connsiteX5768" fmla="*/ 2046239 w 7718765"/>
              <a:gd name="connsiteY5768" fmla="*/ 3368972 h 5645489"/>
              <a:gd name="connsiteX5769" fmla="*/ 2041279 w 7718765"/>
              <a:gd name="connsiteY5769" fmla="*/ 3373778 h 5645489"/>
              <a:gd name="connsiteX5770" fmla="*/ 2040863 w 7718765"/>
              <a:gd name="connsiteY5770" fmla="*/ 3374181 h 5645489"/>
              <a:gd name="connsiteX5771" fmla="*/ 2041141 w 7718765"/>
              <a:gd name="connsiteY5771" fmla="*/ 3374046 h 5645489"/>
              <a:gd name="connsiteX5772" fmla="*/ 2046785 w 7718765"/>
              <a:gd name="connsiteY5772" fmla="*/ 3368552 h 5645489"/>
              <a:gd name="connsiteX5773" fmla="*/ 2038310 w 7718765"/>
              <a:gd name="connsiteY5773" fmla="*/ 3365805 h 5645489"/>
              <a:gd name="connsiteX5774" fmla="*/ 2035478 w 7718765"/>
              <a:gd name="connsiteY5774" fmla="*/ 3364103 h 5645489"/>
              <a:gd name="connsiteX5775" fmla="*/ 3882552 w 7718765"/>
              <a:gd name="connsiteY5775" fmla="*/ 3352394 h 5645489"/>
              <a:gd name="connsiteX5776" fmla="*/ 3882531 w 7718765"/>
              <a:gd name="connsiteY5776" fmla="*/ 3352451 h 5645489"/>
              <a:gd name="connsiteX5777" fmla="*/ 3885319 w 7718765"/>
              <a:gd name="connsiteY5777" fmla="*/ 3355159 h 5645489"/>
              <a:gd name="connsiteX5778" fmla="*/ 3884855 w 7718765"/>
              <a:gd name="connsiteY5778" fmla="*/ 3354594 h 5645489"/>
              <a:gd name="connsiteX5779" fmla="*/ 5401526 w 7718765"/>
              <a:gd name="connsiteY5779" fmla="*/ 3349541 h 5645489"/>
              <a:gd name="connsiteX5780" fmla="*/ 5395437 w 7718765"/>
              <a:gd name="connsiteY5780" fmla="*/ 3359373 h 5645489"/>
              <a:gd name="connsiteX5781" fmla="*/ 5384766 w 7718765"/>
              <a:gd name="connsiteY5781" fmla="*/ 3373793 h 5645489"/>
              <a:gd name="connsiteX5782" fmla="*/ 5367791 w 7718765"/>
              <a:gd name="connsiteY5782" fmla="*/ 3379270 h 5645489"/>
              <a:gd name="connsiteX5783" fmla="*/ 5367730 w 7718765"/>
              <a:gd name="connsiteY5783" fmla="*/ 3379809 h 5645489"/>
              <a:gd name="connsiteX5784" fmla="*/ 5372892 w 7718765"/>
              <a:gd name="connsiteY5784" fmla="*/ 3378171 h 5645489"/>
              <a:gd name="connsiteX5785" fmla="*/ 5384443 w 7718765"/>
              <a:gd name="connsiteY5785" fmla="*/ 3374354 h 5645489"/>
              <a:gd name="connsiteX5786" fmla="*/ 5401492 w 7718765"/>
              <a:gd name="connsiteY5786" fmla="*/ 3349704 h 5645489"/>
              <a:gd name="connsiteX5787" fmla="*/ 3890878 w 7718765"/>
              <a:gd name="connsiteY5787" fmla="*/ 3332916 h 5645489"/>
              <a:gd name="connsiteX5788" fmla="*/ 3891059 w 7718765"/>
              <a:gd name="connsiteY5788" fmla="*/ 3333240 h 5645489"/>
              <a:gd name="connsiteX5789" fmla="*/ 3897486 w 7718765"/>
              <a:gd name="connsiteY5789" fmla="*/ 3337940 h 5645489"/>
              <a:gd name="connsiteX5790" fmla="*/ 3897556 w 7718765"/>
              <a:gd name="connsiteY5790" fmla="*/ 3337789 h 5645489"/>
              <a:gd name="connsiteX5791" fmla="*/ 2154271 w 7718765"/>
              <a:gd name="connsiteY5791" fmla="*/ 3321912 h 5645489"/>
              <a:gd name="connsiteX5792" fmla="*/ 2154271 w 7718765"/>
              <a:gd name="connsiteY5792" fmla="*/ 3322839 h 5645489"/>
              <a:gd name="connsiteX5793" fmla="*/ 2166590 w 7718765"/>
              <a:gd name="connsiteY5793" fmla="*/ 3325216 h 5645489"/>
              <a:gd name="connsiteX5794" fmla="*/ 2168358 w 7718765"/>
              <a:gd name="connsiteY5794" fmla="*/ 3325557 h 5645489"/>
              <a:gd name="connsiteX5795" fmla="*/ 2174037 w 7718765"/>
              <a:gd name="connsiteY5795" fmla="*/ 3325557 h 5645489"/>
              <a:gd name="connsiteX5796" fmla="*/ 2172638 w 7718765"/>
              <a:gd name="connsiteY5796" fmla="*/ 3324659 h 5645489"/>
              <a:gd name="connsiteX5797" fmla="*/ 2168410 w 7718765"/>
              <a:gd name="connsiteY5797" fmla="*/ 3324659 h 5645489"/>
              <a:gd name="connsiteX5798" fmla="*/ 2154271 w 7718765"/>
              <a:gd name="connsiteY5798" fmla="*/ 3321912 h 5645489"/>
              <a:gd name="connsiteX5799" fmla="*/ 2038310 w 7718765"/>
              <a:gd name="connsiteY5799" fmla="*/ 3321912 h 5645489"/>
              <a:gd name="connsiteX5800" fmla="*/ 2032647 w 7718765"/>
              <a:gd name="connsiteY5800" fmla="*/ 3324659 h 5645489"/>
              <a:gd name="connsiteX5801" fmla="*/ 2039725 w 7718765"/>
              <a:gd name="connsiteY5801" fmla="*/ 3324659 h 5645489"/>
              <a:gd name="connsiteX5802" fmla="*/ 2041141 w 7718765"/>
              <a:gd name="connsiteY5802" fmla="*/ 3324659 h 5645489"/>
              <a:gd name="connsiteX5803" fmla="*/ 2043972 w 7718765"/>
              <a:gd name="connsiteY5803" fmla="*/ 3321912 h 5645489"/>
              <a:gd name="connsiteX5804" fmla="*/ 2038310 w 7718765"/>
              <a:gd name="connsiteY5804" fmla="*/ 3321912 h 5645489"/>
              <a:gd name="connsiteX5805" fmla="*/ 2971792 w 7718765"/>
              <a:gd name="connsiteY5805" fmla="*/ 3319812 h 5645489"/>
              <a:gd name="connsiteX5806" fmla="*/ 2971674 w 7718765"/>
              <a:gd name="connsiteY5806" fmla="*/ 3320101 h 5645489"/>
              <a:gd name="connsiteX5807" fmla="*/ 2974493 w 7718765"/>
              <a:gd name="connsiteY5807" fmla="*/ 3328337 h 5645489"/>
              <a:gd name="connsiteX5808" fmla="*/ 2985810 w 7718765"/>
              <a:gd name="connsiteY5808" fmla="*/ 3342029 h 5645489"/>
              <a:gd name="connsiteX5809" fmla="*/ 2985810 w 7718765"/>
              <a:gd name="connsiteY5809" fmla="*/ 3355772 h 5645489"/>
              <a:gd name="connsiteX5810" fmla="*/ 2985810 w 7718765"/>
              <a:gd name="connsiteY5810" fmla="*/ 3363956 h 5645489"/>
              <a:gd name="connsiteX5811" fmla="*/ 2997127 w 7718765"/>
              <a:gd name="connsiteY5811" fmla="*/ 3366736 h 5645489"/>
              <a:gd name="connsiteX5812" fmla="*/ 3005625 w 7718765"/>
              <a:gd name="connsiteY5812" fmla="*/ 3372191 h 5645489"/>
              <a:gd name="connsiteX5813" fmla="*/ 3005625 w 7718765"/>
              <a:gd name="connsiteY5813" fmla="*/ 3380428 h 5645489"/>
              <a:gd name="connsiteX5814" fmla="*/ 3014082 w 7718765"/>
              <a:gd name="connsiteY5814" fmla="*/ 3391391 h 5645489"/>
              <a:gd name="connsiteX5815" fmla="*/ 3019404 w 7718765"/>
              <a:gd name="connsiteY5815" fmla="*/ 3397942 h 5645489"/>
              <a:gd name="connsiteX5816" fmla="*/ 3022511 w 7718765"/>
              <a:gd name="connsiteY5816" fmla="*/ 3402309 h 5645489"/>
              <a:gd name="connsiteX5817" fmla="*/ 3022625 w 7718765"/>
              <a:gd name="connsiteY5817" fmla="*/ 3401904 h 5645489"/>
              <a:gd name="connsiteX5818" fmla="*/ 3014142 w 7718765"/>
              <a:gd name="connsiteY5818" fmla="*/ 3390947 h 5645489"/>
              <a:gd name="connsiteX5819" fmla="*/ 3005660 w 7718765"/>
              <a:gd name="connsiteY5819" fmla="*/ 3379954 h 5645489"/>
              <a:gd name="connsiteX5820" fmla="*/ 3005660 w 7718765"/>
              <a:gd name="connsiteY5820" fmla="*/ 3371699 h 5645489"/>
              <a:gd name="connsiteX5821" fmla="*/ 2997178 w 7718765"/>
              <a:gd name="connsiteY5821" fmla="*/ 3366221 h 5645489"/>
              <a:gd name="connsiteX5822" fmla="*/ 2985838 w 7718765"/>
              <a:gd name="connsiteY5822" fmla="*/ 3363445 h 5645489"/>
              <a:gd name="connsiteX5823" fmla="*/ 2985838 w 7718765"/>
              <a:gd name="connsiteY5823" fmla="*/ 3355227 h 5645489"/>
              <a:gd name="connsiteX5824" fmla="*/ 2985838 w 7718765"/>
              <a:gd name="connsiteY5824" fmla="*/ 3341495 h 5645489"/>
              <a:gd name="connsiteX5825" fmla="*/ 2974544 w 7718765"/>
              <a:gd name="connsiteY5825" fmla="*/ 3327725 h 5645489"/>
              <a:gd name="connsiteX5826" fmla="*/ 2972043 w 7718765"/>
              <a:gd name="connsiteY5826" fmla="*/ 3320536 h 5645489"/>
              <a:gd name="connsiteX5827" fmla="*/ 2232881 w 7718765"/>
              <a:gd name="connsiteY5827" fmla="*/ 3311502 h 5645489"/>
              <a:gd name="connsiteX5828" fmla="*/ 2230629 w 7718765"/>
              <a:gd name="connsiteY5828" fmla="*/ 3313671 h 5645489"/>
              <a:gd name="connsiteX5829" fmla="*/ 2224966 w 7718765"/>
              <a:gd name="connsiteY5829" fmla="*/ 3316418 h 5645489"/>
              <a:gd name="connsiteX5830" fmla="*/ 2222135 w 7718765"/>
              <a:gd name="connsiteY5830" fmla="*/ 3321912 h 5645489"/>
              <a:gd name="connsiteX5831" fmla="*/ 2213659 w 7718765"/>
              <a:gd name="connsiteY5831" fmla="*/ 3321912 h 5645489"/>
              <a:gd name="connsiteX5832" fmla="*/ 2205164 w 7718765"/>
              <a:gd name="connsiteY5832" fmla="*/ 3324659 h 5645489"/>
              <a:gd name="connsiteX5833" fmla="*/ 2202351 w 7718765"/>
              <a:gd name="connsiteY5833" fmla="*/ 3324659 h 5645489"/>
              <a:gd name="connsiteX5834" fmla="*/ 2193857 w 7718765"/>
              <a:gd name="connsiteY5834" fmla="*/ 3324659 h 5645489"/>
              <a:gd name="connsiteX5835" fmla="*/ 2191025 w 7718765"/>
              <a:gd name="connsiteY5835" fmla="*/ 3330133 h 5645489"/>
              <a:gd name="connsiteX5836" fmla="*/ 2188212 w 7718765"/>
              <a:gd name="connsiteY5836" fmla="*/ 3324659 h 5645489"/>
              <a:gd name="connsiteX5837" fmla="*/ 2179717 w 7718765"/>
              <a:gd name="connsiteY5837" fmla="*/ 3321912 h 5645489"/>
              <a:gd name="connsiteX5838" fmla="*/ 2174055 w 7718765"/>
              <a:gd name="connsiteY5838" fmla="*/ 3316418 h 5645489"/>
              <a:gd name="connsiteX5839" fmla="*/ 2165578 w 7718765"/>
              <a:gd name="connsiteY5839" fmla="*/ 3319165 h 5645489"/>
              <a:gd name="connsiteX5840" fmla="*/ 2166525 w 7718765"/>
              <a:gd name="connsiteY5840" fmla="*/ 3319779 h 5645489"/>
              <a:gd name="connsiteX5841" fmla="*/ 2172975 w 7718765"/>
              <a:gd name="connsiteY5841" fmla="*/ 3317669 h 5645489"/>
              <a:gd name="connsiteX5842" fmla="*/ 2174037 w 7718765"/>
              <a:gd name="connsiteY5842" fmla="*/ 3317321 h 5645489"/>
              <a:gd name="connsiteX5843" fmla="*/ 2179675 w 7718765"/>
              <a:gd name="connsiteY5843" fmla="*/ 3322829 h 5645489"/>
              <a:gd name="connsiteX5844" fmla="*/ 2188172 w 7718765"/>
              <a:gd name="connsiteY5844" fmla="*/ 3325557 h 5645489"/>
              <a:gd name="connsiteX5845" fmla="*/ 2190992 w 7718765"/>
              <a:gd name="connsiteY5845" fmla="*/ 3331065 h 5645489"/>
              <a:gd name="connsiteX5846" fmla="*/ 2193811 w 7718765"/>
              <a:gd name="connsiteY5846" fmla="*/ 3325557 h 5645489"/>
              <a:gd name="connsiteX5847" fmla="*/ 2202309 w 7718765"/>
              <a:gd name="connsiteY5847" fmla="*/ 3325557 h 5645489"/>
              <a:gd name="connsiteX5848" fmla="*/ 2205128 w 7718765"/>
              <a:gd name="connsiteY5848" fmla="*/ 3325557 h 5645489"/>
              <a:gd name="connsiteX5849" fmla="*/ 2213626 w 7718765"/>
              <a:gd name="connsiteY5849" fmla="*/ 3322829 h 5645489"/>
              <a:gd name="connsiteX5850" fmla="*/ 2222124 w 7718765"/>
              <a:gd name="connsiteY5850" fmla="*/ 3322829 h 5645489"/>
              <a:gd name="connsiteX5851" fmla="*/ 2224944 w 7718765"/>
              <a:gd name="connsiteY5851" fmla="*/ 3317321 h 5645489"/>
              <a:gd name="connsiteX5852" fmla="*/ 2230581 w 7718765"/>
              <a:gd name="connsiteY5852" fmla="*/ 3314594 h 5645489"/>
              <a:gd name="connsiteX5853" fmla="*/ 2233442 w 7718765"/>
              <a:gd name="connsiteY5853" fmla="*/ 3311866 h 5645489"/>
              <a:gd name="connsiteX5854" fmla="*/ 3859796 w 7718765"/>
              <a:gd name="connsiteY5854" fmla="*/ 3310789 h 5645489"/>
              <a:gd name="connsiteX5855" fmla="*/ 3859944 w 7718765"/>
              <a:gd name="connsiteY5855" fmla="*/ 3311254 h 5645489"/>
              <a:gd name="connsiteX5856" fmla="*/ 3879637 w 7718765"/>
              <a:gd name="connsiteY5856" fmla="*/ 3316746 h 5645489"/>
              <a:gd name="connsiteX5857" fmla="*/ 3879143 w 7718765"/>
              <a:gd name="connsiteY5857" fmla="*/ 3316143 h 5645489"/>
              <a:gd name="connsiteX5858" fmla="*/ 5495307 w 7718765"/>
              <a:gd name="connsiteY5858" fmla="*/ 3304578 h 5645489"/>
              <a:gd name="connsiteX5859" fmla="*/ 5491597 w 7718765"/>
              <a:gd name="connsiteY5859" fmla="*/ 3306130 h 5645489"/>
              <a:gd name="connsiteX5860" fmla="*/ 5486464 w 7718765"/>
              <a:gd name="connsiteY5860" fmla="*/ 3307632 h 5645489"/>
              <a:gd name="connsiteX5861" fmla="*/ 5472537 w 7718765"/>
              <a:gd name="connsiteY5861" fmla="*/ 3307955 h 5645489"/>
              <a:gd name="connsiteX5862" fmla="*/ 5418796 w 7718765"/>
              <a:gd name="connsiteY5862" fmla="*/ 3327152 h 5645489"/>
              <a:gd name="connsiteX5863" fmla="*/ 5404637 w 7718765"/>
              <a:gd name="connsiteY5863" fmla="*/ 3335396 h 5645489"/>
              <a:gd name="connsiteX5864" fmla="*/ 5404565 w 7718765"/>
              <a:gd name="connsiteY5864" fmla="*/ 3335747 h 5645489"/>
              <a:gd name="connsiteX5865" fmla="*/ 5410379 w 7718765"/>
              <a:gd name="connsiteY5865" fmla="*/ 3331784 h 5645489"/>
              <a:gd name="connsiteX5866" fmla="*/ 5418541 w 7718765"/>
              <a:gd name="connsiteY5866" fmla="*/ 3327707 h 5645489"/>
              <a:gd name="connsiteX5867" fmla="*/ 5472205 w 7718765"/>
              <a:gd name="connsiteY5867" fmla="*/ 3308555 h 5645489"/>
              <a:gd name="connsiteX5868" fmla="*/ 5482903 w 7718765"/>
              <a:gd name="connsiteY5868" fmla="*/ 3308675 h 5645489"/>
              <a:gd name="connsiteX5869" fmla="*/ 5486464 w 7718765"/>
              <a:gd name="connsiteY5869" fmla="*/ 3307632 h 5645489"/>
              <a:gd name="connsiteX5870" fmla="*/ 5488094 w 7718765"/>
              <a:gd name="connsiteY5870" fmla="*/ 3307595 h 5645489"/>
              <a:gd name="connsiteX5871" fmla="*/ 5491597 w 7718765"/>
              <a:gd name="connsiteY5871" fmla="*/ 3306130 h 5645489"/>
              <a:gd name="connsiteX5872" fmla="*/ 5495335 w 7718765"/>
              <a:gd name="connsiteY5872" fmla="*/ 3305035 h 5645489"/>
              <a:gd name="connsiteX5873" fmla="*/ 2219321 w 7718765"/>
              <a:gd name="connsiteY5873" fmla="*/ 3297208 h 5645489"/>
              <a:gd name="connsiteX5874" fmla="*/ 2219947 w 7718765"/>
              <a:gd name="connsiteY5874" fmla="*/ 3298122 h 5645489"/>
              <a:gd name="connsiteX5875" fmla="*/ 2224944 w 7718765"/>
              <a:gd name="connsiteY5875" fmla="*/ 3298122 h 5645489"/>
              <a:gd name="connsiteX5876" fmla="*/ 2224944 w 7718765"/>
              <a:gd name="connsiteY5876" fmla="*/ 3297208 h 5645489"/>
              <a:gd name="connsiteX5877" fmla="*/ 1970427 w 7718765"/>
              <a:gd name="connsiteY5877" fmla="*/ 3297208 h 5645489"/>
              <a:gd name="connsiteX5878" fmla="*/ 1976092 w 7718765"/>
              <a:gd name="connsiteY5878" fmla="*/ 3297208 h 5645489"/>
              <a:gd name="connsiteX5879" fmla="*/ 1976092 w 7718765"/>
              <a:gd name="connsiteY5879" fmla="*/ 3299955 h 5645489"/>
              <a:gd name="connsiteX5880" fmla="*/ 1981735 w 7718765"/>
              <a:gd name="connsiteY5880" fmla="*/ 3305450 h 5645489"/>
              <a:gd name="connsiteX5881" fmla="*/ 1984567 w 7718765"/>
              <a:gd name="connsiteY5881" fmla="*/ 3305450 h 5645489"/>
              <a:gd name="connsiteX5882" fmla="*/ 1990230 w 7718765"/>
              <a:gd name="connsiteY5882" fmla="*/ 3308197 h 5645489"/>
              <a:gd name="connsiteX5883" fmla="*/ 1993061 w 7718765"/>
              <a:gd name="connsiteY5883" fmla="*/ 3313671 h 5645489"/>
              <a:gd name="connsiteX5884" fmla="*/ 1995892 w 7718765"/>
              <a:gd name="connsiteY5884" fmla="*/ 3313671 h 5645489"/>
              <a:gd name="connsiteX5885" fmla="*/ 1998706 w 7718765"/>
              <a:gd name="connsiteY5885" fmla="*/ 3316418 h 5645489"/>
              <a:gd name="connsiteX5886" fmla="*/ 1998706 w 7718765"/>
              <a:gd name="connsiteY5886" fmla="*/ 3319165 h 5645489"/>
              <a:gd name="connsiteX5887" fmla="*/ 2004369 w 7718765"/>
              <a:gd name="connsiteY5887" fmla="*/ 3324659 h 5645489"/>
              <a:gd name="connsiteX5888" fmla="*/ 2007200 w 7718765"/>
              <a:gd name="connsiteY5888" fmla="*/ 3327406 h 5645489"/>
              <a:gd name="connsiteX5889" fmla="*/ 2004369 w 7718765"/>
              <a:gd name="connsiteY5889" fmla="*/ 3327406 h 5645489"/>
              <a:gd name="connsiteX5890" fmla="*/ 2001537 w 7718765"/>
              <a:gd name="connsiteY5890" fmla="*/ 3330133 h 5645489"/>
              <a:gd name="connsiteX5891" fmla="*/ 1995892 w 7718765"/>
              <a:gd name="connsiteY5891" fmla="*/ 3330133 h 5645489"/>
              <a:gd name="connsiteX5892" fmla="*/ 1990230 w 7718765"/>
              <a:gd name="connsiteY5892" fmla="*/ 3324659 h 5645489"/>
              <a:gd name="connsiteX5893" fmla="*/ 1987399 w 7718765"/>
              <a:gd name="connsiteY5893" fmla="*/ 3321912 h 5645489"/>
              <a:gd name="connsiteX5894" fmla="*/ 1984567 w 7718765"/>
              <a:gd name="connsiteY5894" fmla="*/ 3319165 h 5645489"/>
              <a:gd name="connsiteX5895" fmla="*/ 1978922 w 7718765"/>
              <a:gd name="connsiteY5895" fmla="*/ 3319165 h 5645489"/>
              <a:gd name="connsiteX5896" fmla="*/ 1978922 w 7718765"/>
              <a:gd name="connsiteY5896" fmla="*/ 3316418 h 5645489"/>
              <a:gd name="connsiteX5897" fmla="*/ 1978922 w 7718765"/>
              <a:gd name="connsiteY5897" fmla="*/ 3313671 h 5645489"/>
              <a:gd name="connsiteX5898" fmla="*/ 1976092 w 7718765"/>
              <a:gd name="connsiteY5898" fmla="*/ 3308197 h 5645489"/>
              <a:gd name="connsiteX5899" fmla="*/ 1973260 w 7718765"/>
              <a:gd name="connsiteY5899" fmla="*/ 3305450 h 5645489"/>
              <a:gd name="connsiteX5900" fmla="*/ 1970427 w 7718765"/>
              <a:gd name="connsiteY5900" fmla="*/ 3302702 h 5645489"/>
              <a:gd name="connsiteX5901" fmla="*/ 1970427 w 7718765"/>
              <a:gd name="connsiteY5901" fmla="*/ 3305450 h 5645489"/>
              <a:gd name="connsiteX5902" fmla="*/ 1967596 w 7718765"/>
              <a:gd name="connsiteY5902" fmla="*/ 3305450 h 5645489"/>
              <a:gd name="connsiteX5903" fmla="*/ 1964765 w 7718765"/>
              <a:gd name="connsiteY5903" fmla="*/ 3305450 h 5645489"/>
              <a:gd name="connsiteX5904" fmla="*/ 1961952 w 7718765"/>
              <a:gd name="connsiteY5904" fmla="*/ 3302702 h 5645489"/>
              <a:gd name="connsiteX5905" fmla="*/ 1964765 w 7718765"/>
              <a:gd name="connsiteY5905" fmla="*/ 3299955 h 5645489"/>
              <a:gd name="connsiteX5906" fmla="*/ 1970427 w 7718765"/>
              <a:gd name="connsiteY5906" fmla="*/ 3297208 h 5645489"/>
              <a:gd name="connsiteX5907" fmla="*/ 3849492 w 7718765"/>
              <a:gd name="connsiteY5907" fmla="*/ 3293538 h 5645489"/>
              <a:gd name="connsiteX5908" fmla="*/ 3850010 w 7718765"/>
              <a:gd name="connsiteY5908" fmla="*/ 3294092 h 5645489"/>
              <a:gd name="connsiteX5909" fmla="*/ 3856556 w 7718765"/>
              <a:gd name="connsiteY5909" fmla="*/ 3297264 h 5645489"/>
              <a:gd name="connsiteX5910" fmla="*/ 3856537 w 7718765"/>
              <a:gd name="connsiteY5910" fmla="*/ 3296945 h 5645489"/>
              <a:gd name="connsiteX5911" fmla="*/ 2256035 w 7718765"/>
              <a:gd name="connsiteY5911" fmla="*/ 3275271 h 5645489"/>
              <a:gd name="connsiteX5912" fmla="*/ 2250430 w 7718765"/>
              <a:gd name="connsiteY5912" fmla="*/ 3277999 h 5645489"/>
              <a:gd name="connsiteX5913" fmla="*/ 2247599 w 7718765"/>
              <a:gd name="connsiteY5913" fmla="*/ 3283494 h 5645489"/>
              <a:gd name="connsiteX5914" fmla="*/ 2239105 w 7718765"/>
              <a:gd name="connsiteY5914" fmla="*/ 3286240 h 5645489"/>
              <a:gd name="connsiteX5915" fmla="*/ 2236292 w 7718765"/>
              <a:gd name="connsiteY5915" fmla="*/ 3291734 h 5645489"/>
              <a:gd name="connsiteX5916" fmla="*/ 2224966 w 7718765"/>
              <a:gd name="connsiteY5916" fmla="*/ 3288987 h 5645489"/>
              <a:gd name="connsiteX5917" fmla="*/ 2224966 w 7718765"/>
              <a:gd name="connsiteY5917" fmla="*/ 3289891 h 5645489"/>
              <a:gd name="connsiteX5918" fmla="*/ 2230602 w 7718765"/>
              <a:gd name="connsiteY5918" fmla="*/ 3291276 h 5645489"/>
              <a:gd name="connsiteX5919" fmla="*/ 2236261 w 7718765"/>
              <a:gd name="connsiteY5919" fmla="*/ 3292666 h 5645489"/>
              <a:gd name="connsiteX5920" fmla="*/ 2239080 w 7718765"/>
              <a:gd name="connsiteY5920" fmla="*/ 3287157 h 5645489"/>
              <a:gd name="connsiteX5921" fmla="*/ 2247578 w 7718765"/>
              <a:gd name="connsiteY5921" fmla="*/ 3284431 h 5645489"/>
              <a:gd name="connsiteX5922" fmla="*/ 2250397 w 7718765"/>
              <a:gd name="connsiteY5922" fmla="*/ 3278922 h 5645489"/>
              <a:gd name="connsiteX5923" fmla="*/ 2256035 w 7718765"/>
              <a:gd name="connsiteY5923" fmla="*/ 3276194 h 5645489"/>
              <a:gd name="connsiteX5924" fmla="*/ 3829525 w 7718765"/>
              <a:gd name="connsiteY5924" fmla="*/ 3274129 h 5645489"/>
              <a:gd name="connsiteX5925" fmla="*/ 3829531 w 7718765"/>
              <a:gd name="connsiteY5925" fmla="*/ 3274164 h 5645489"/>
              <a:gd name="connsiteX5926" fmla="*/ 3834026 w 7718765"/>
              <a:gd name="connsiteY5926" fmla="*/ 3277916 h 5645489"/>
              <a:gd name="connsiteX5927" fmla="*/ 3833849 w 7718765"/>
              <a:gd name="connsiteY5927" fmla="*/ 3277746 h 5645489"/>
              <a:gd name="connsiteX5928" fmla="*/ 2258659 w 7718765"/>
              <a:gd name="connsiteY5928" fmla="*/ 3256541 h 5645489"/>
              <a:gd name="connsiteX5929" fmla="*/ 2256430 w 7718765"/>
              <a:gd name="connsiteY5929" fmla="*/ 3260852 h 5645489"/>
              <a:gd name="connsiteX5930" fmla="*/ 2256075 w 7718765"/>
              <a:gd name="connsiteY5930" fmla="*/ 3261537 h 5645489"/>
              <a:gd name="connsiteX5931" fmla="*/ 2256075 w 7718765"/>
              <a:gd name="connsiteY5931" fmla="*/ 3262373 h 5645489"/>
              <a:gd name="connsiteX5932" fmla="*/ 2258538 w 7718765"/>
              <a:gd name="connsiteY5932" fmla="*/ 3257677 h 5645489"/>
              <a:gd name="connsiteX5933" fmla="*/ 2258895 w 7718765"/>
              <a:gd name="connsiteY5933" fmla="*/ 3256995 h 5645489"/>
              <a:gd name="connsiteX5934" fmla="*/ 2957677 w 7718765"/>
              <a:gd name="connsiteY5934" fmla="*/ 3237324 h 5645489"/>
              <a:gd name="connsiteX5935" fmla="*/ 2957538 w 7718765"/>
              <a:gd name="connsiteY5935" fmla="*/ 3237796 h 5645489"/>
              <a:gd name="connsiteX5936" fmla="*/ 2965996 w 7718765"/>
              <a:gd name="connsiteY5936" fmla="*/ 3248759 h 5645489"/>
              <a:gd name="connsiteX5937" fmla="*/ 2971674 w 7718765"/>
              <a:gd name="connsiteY5937" fmla="*/ 3262450 h 5645489"/>
              <a:gd name="connsiteX5938" fmla="*/ 2974493 w 7718765"/>
              <a:gd name="connsiteY5938" fmla="*/ 3281650 h 5645489"/>
              <a:gd name="connsiteX5939" fmla="*/ 2974493 w 7718765"/>
              <a:gd name="connsiteY5939" fmla="*/ 3287157 h 5645489"/>
              <a:gd name="connsiteX5940" fmla="*/ 2979462 w 7718765"/>
              <a:gd name="connsiteY5940" fmla="*/ 3296751 h 5645489"/>
              <a:gd name="connsiteX5941" fmla="*/ 2980036 w 7718765"/>
              <a:gd name="connsiteY5941" fmla="*/ 3297858 h 5645489"/>
              <a:gd name="connsiteX5942" fmla="*/ 2980168 w 7718765"/>
              <a:gd name="connsiteY5942" fmla="*/ 3297521 h 5645489"/>
              <a:gd name="connsiteX5943" fmla="*/ 2974544 w 7718765"/>
              <a:gd name="connsiteY5943" fmla="*/ 3286527 h 5645489"/>
              <a:gd name="connsiteX5944" fmla="*/ 2974544 w 7718765"/>
              <a:gd name="connsiteY5944" fmla="*/ 3281049 h 5645489"/>
              <a:gd name="connsiteX5945" fmla="*/ 2971686 w 7718765"/>
              <a:gd name="connsiteY5945" fmla="*/ 3261801 h 5645489"/>
              <a:gd name="connsiteX5946" fmla="*/ 2966062 w 7718765"/>
              <a:gd name="connsiteY5946" fmla="*/ 3248068 h 5645489"/>
              <a:gd name="connsiteX5947" fmla="*/ 2959695 w 7718765"/>
              <a:gd name="connsiteY5947" fmla="*/ 3242571 h 5645489"/>
              <a:gd name="connsiteX5948" fmla="*/ 5488560 w 7718765"/>
              <a:gd name="connsiteY5948" fmla="*/ 3235401 h 5645489"/>
              <a:gd name="connsiteX5949" fmla="*/ 5478169 w 7718765"/>
              <a:gd name="connsiteY5949" fmla="*/ 3242115 h 5645489"/>
              <a:gd name="connsiteX5950" fmla="*/ 5478180 w 7718765"/>
              <a:gd name="connsiteY5950" fmla="*/ 3242524 h 5645489"/>
              <a:gd name="connsiteX5951" fmla="*/ 5488503 w 7718765"/>
              <a:gd name="connsiteY5951" fmla="*/ 3235835 h 5645489"/>
              <a:gd name="connsiteX5952" fmla="*/ 2224966 w 7718765"/>
              <a:gd name="connsiteY5952" fmla="*/ 3225865 h 5645489"/>
              <a:gd name="connsiteX5953" fmla="*/ 2224966 w 7718765"/>
              <a:gd name="connsiteY5953" fmla="*/ 3226779 h 5645489"/>
              <a:gd name="connsiteX5954" fmla="*/ 2232379 w 7718765"/>
              <a:gd name="connsiteY5954" fmla="*/ 3226779 h 5645489"/>
              <a:gd name="connsiteX5955" fmla="*/ 2233442 w 7718765"/>
              <a:gd name="connsiteY5955" fmla="*/ 3226779 h 5645489"/>
              <a:gd name="connsiteX5956" fmla="*/ 2231537 w 7718765"/>
              <a:gd name="connsiteY5956" fmla="*/ 3225865 h 5645489"/>
              <a:gd name="connsiteX5957" fmla="*/ 2226028 w 7718765"/>
              <a:gd name="connsiteY5957" fmla="*/ 3225865 h 5645489"/>
              <a:gd name="connsiteX5958" fmla="*/ 2224966 w 7718765"/>
              <a:gd name="connsiteY5958" fmla="*/ 3225865 h 5645489"/>
              <a:gd name="connsiteX5959" fmla="*/ 3829248 w 7718765"/>
              <a:gd name="connsiteY5959" fmla="*/ 3223055 h 5645489"/>
              <a:gd name="connsiteX5960" fmla="*/ 3829037 w 7718765"/>
              <a:gd name="connsiteY5960" fmla="*/ 3223158 h 5645489"/>
              <a:gd name="connsiteX5961" fmla="*/ 3836353 w 7718765"/>
              <a:gd name="connsiteY5961" fmla="*/ 3225310 h 5645489"/>
              <a:gd name="connsiteX5962" fmla="*/ 3836930 w 7718765"/>
              <a:gd name="connsiteY5962" fmla="*/ 3225322 h 5645489"/>
              <a:gd name="connsiteX5963" fmla="*/ 2261635 w 7718765"/>
              <a:gd name="connsiteY5963" fmla="*/ 3196183 h 5645489"/>
              <a:gd name="connsiteX5964" fmla="*/ 2259261 w 7718765"/>
              <a:gd name="connsiteY5964" fmla="*/ 3207688 h 5645489"/>
              <a:gd name="connsiteX5965" fmla="*/ 2258907 w 7718765"/>
              <a:gd name="connsiteY5965" fmla="*/ 3209403 h 5645489"/>
              <a:gd name="connsiteX5966" fmla="*/ 2256075 w 7718765"/>
              <a:gd name="connsiteY5966" fmla="*/ 3217644 h 5645489"/>
              <a:gd name="connsiteX5967" fmla="*/ 2239105 w 7718765"/>
              <a:gd name="connsiteY5967" fmla="*/ 3212150 h 5645489"/>
              <a:gd name="connsiteX5968" fmla="*/ 2227797 w 7718765"/>
              <a:gd name="connsiteY5968" fmla="*/ 3214897 h 5645489"/>
              <a:gd name="connsiteX5969" fmla="*/ 2227797 w 7718765"/>
              <a:gd name="connsiteY5969" fmla="*/ 3215808 h 5645489"/>
              <a:gd name="connsiteX5970" fmla="*/ 2237665 w 7718765"/>
              <a:gd name="connsiteY5970" fmla="*/ 3213429 h 5645489"/>
              <a:gd name="connsiteX5971" fmla="*/ 2239080 w 7718765"/>
              <a:gd name="connsiteY5971" fmla="*/ 3213088 h 5645489"/>
              <a:gd name="connsiteX5972" fmla="*/ 2256035 w 7718765"/>
              <a:gd name="connsiteY5972" fmla="*/ 3218596 h 5645489"/>
              <a:gd name="connsiteX5973" fmla="*/ 2258895 w 7718765"/>
              <a:gd name="connsiteY5973" fmla="*/ 3210360 h 5645489"/>
              <a:gd name="connsiteX5974" fmla="*/ 2261714 w 7718765"/>
              <a:gd name="connsiteY5974" fmla="*/ 3196616 h 5645489"/>
              <a:gd name="connsiteX5975" fmla="*/ 6615460 w 7718765"/>
              <a:gd name="connsiteY5975" fmla="*/ 3190505 h 5645489"/>
              <a:gd name="connsiteX5976" fmla="*/ 6615246 w 7718765"/>
              <a:gd name="connsiteY5976" fmla="*/ 3190609 h 5645489"/>
              <a:gd name="connsiteX5977" fmla="*/ 6626677 w 7718765"/>
              <a:gd name="connsiteY5977" fmla="*/ 3209761 h 5645489"/>
              <a:gd name="connsiteX5978" fmla="*/ 6649091 w 7718765"/>
              <a:gd name="connsiteY5978" fmla="*/ 3215998 h 5645489"/>
              <a:gd name="connsiteX5979" fmla="*/ 6626747 w 7718765"/>
              <a:gd name="connsiteY5979" fmla="*/ 3209687 h 5645489"/>
              <a:gd name="connsiteX5980" fmla="*/ 6625335 w 7718765"/>
              <a:gd name="connsiteY5980" fmla="*/ 3207290 h 5645489"/>
              <a:gd name="connsiteX5981" fmla="*/ 6632295 w 7718765"/>
              <a:gd name="connsiteY5981" fmla="*/ 3182265 h 5645489"/>
              <a:gd name="connsiteX5982" fmla="*/ 6617377 w 7718765"/>
              <a:gd name="connsiteY5982" fmla="*/ 3189567 h 5645489"/>
              <a:gd name="connsiteX5983" fmla="*/ 6616307 w 7718765"/>
              <a:gd name="connsiteY5983" fmla="*/ 3190089 h 5645489"/>
              <a:gd name="connsiteX5984" fmla="*/ 6617584 w 7718765"/>
              <a:gd name="connsiteY5984" fmla="*/ 3189468 h 5645489"/>
              <a:gd name="connsiteX5985" fmla="*/ 6632331 w 7718765"/>
              <a:gd name="connsiteY5985" fmla="*/ 3182295 h 5645489"/>
              <a:gd name="connsiteX5986" fmla="*/ 2912430 w 7718765"/>
              <a:gd name="connsiteY5986" fmla="*/ 3171207 h 5645489"/>
              <a:gd name="connsiteX5987" fmla="*/ 2912269 w 7718765"/>
              <a:gd name="connsiteY5987" fmla="*/ 3171909 h 5645489"/>
              <a:gd name="connsiteX5988" fmla="*/ 2917907 w 7718765"/>
              <a:gd name="connsiteY5988" fmla="*/ 3174689 h 5645489"/>
              <a:gd name="connsiteX5989" fmla="*/ 2929224 w 7718765"/>
              <a:gd name="connsiteY5989" fmla="*/ 3185653 h 5645489"/>
              <a:gd name="connsiteX5990" fmla="*/ 2957538 w 7718765"/>
              <a:gd name="connsiteY5990" fmla="*/ 3199344 h 5645489"/>
              <a:gd name="connsiteX5991" fmla="*/ 2963528 w 7718765"/>
              <a:gd name="connsiteY5991" fmla="*/ 3211035 h 5645489"/>
              <a:gd name="connsiteX5992" fmla="*/ 2963332 w 7718765"/>
              <a:gd name="connsiteY5992" fmla="*/ 3215247 h 5645489"/>
              <a:gd name="connsiteX5993" fmla="*/ 2963573 w 7718765"/>
              <a:gd name="connsiteY5993" fmla="*/ 3210308 h 5645489"/>
              <a:gd name="connsiteX5994" fmla="*/ 2957580 w 7718765"/>
              <a:gd name="connsiteY5994" fmla="*/ 3198616 h 5645489"/>
              <a:gd name="connsiteX5995" fmla="*/ 2929276 w 7718765"/>
              <a:gd name="connsiteY5995" fmla="*/ 3184883 h 5645489"/>
              <a:gd name="connsiteX5996" fmla="*/ 2917936 w 7718765"/>
              <a:gd name="connsiteY5996" fmla="*/ 3173889 h 5645489"/>
              <a:gd name="connsiteX5997" fmla="*/ 2273031 w 7718765"/>
              <a:gd name="connsiteY5997" fmla="*/ 3165535 h 5645489"/>
              <a:gd name="connsiteX5998" fmla="*/ 2268454 w 7718765"/>
              <a:gd name="connsiteY5998" fmla="*/ 3173741 h 5645489"/>
              <a:gd name="connsiteX5999" fmla="*/ 2261738 w 7718765"/>
              <a:gd name="connsiteY5999" fmla="*/ 3181972 h 5645489"/>
              <a:gd name="connsiteX6000" fmla="*/ 2260676 w 7718765"/>
              <a:gd name="connsiteY6000" fmla="*/ 3189852 h 5645489"/>
              <a:gd name="connsiteX6001" fmla="*/ 2260738 w 7718765"/>
              <a:gd name="connsiteY6001" fmla="*/ 3190191 h 5645489"/>
              <a:gd name="connsiteX6002" fmla="*/ 2261714 w 7718765"/>
              <a:gd name="connsiteY6002" fmla="*/ 3182925 h 5645489"/>
              <a:gd name="connsiteX6003" fmla="*/ 2273031 w 7718765"/>
              <a:gd name="connsiteY6003" fmla="*/ 3166453 h 5645489"/>
              <a:gd name="connsiteX6004" fmla="*/ 4187833 w 7718765"/>
              <a:gd name="connsiteY6004" fmla="*/ 3157150 h 5645489"/>
              <a:gd name="connsiteX6005" fmla="*/ 4189439 w 7718765"/>
              <a:gd name="connsiteY6005" fmla="*/ 3158400 h 5645489"/>
              <a:gd name="connsiteX6006" fmla="*/ 4201829 w 7718765"/>
              <a:gd name="connsiteY6006" fmla="*/ 3168033 h 5645489"/>
              <a:gd name="connsiteX6007" fmla="*/ 4201905 w 7718765"/>
              <a:gd name="connsiteY6007" fmla="*/ 3167774 h 5645489"/>
              <a:gd name="connsiteX6008" fmla="*/ 4190098 w 7718765"/>
              <a:gd name="connsiteY6008" fmla="*/ 3158614 h 5645489"/>
              <a:gd name="connsiteX6009" fmla="*/ 4188330 w 7718765"/>
              <a:gd name="connsiteY6009" fmla="*/ 3157242 h 5645489"/>
              <a:gd name="connsiteX6010" fmla="*/ 5448019 w 7718765"/>
              <a:gd name="connsiteY6010" fmla="*/ 3154630 h 5645489"/>
              <a:gd name="connsiteX6011" fmla="*/ 5447035 w 7718765"/>
              <a:gd name="connsiteY6011" fmla="*/ 3157023 h 5645489"/>
              <a:gd name="connsiteX6012" fmla="*/ 5435771 w 7718765"/>
              <a:gd name="connsiteY6012" fmla="*/ 3168033 h 5645489"/>
              <a:gd name="connsiteX6013" fmla="*/ 5435756 w 7718765"/>
              <a:gd name="connsiteY6013" fmla="*/ 3168184 h 5645489"/>
              <a:gd name="connsiteX6014" fmla="*/ 5440022 w 7718765"/>
              <a:gd name="connsiteY6014" fmla="*/ 3163113 h 5645489"/>
              <a:gd name="connsiteX6015" fmla="*/ 5446827 w 7718765"/>
              <a:gd name="connsiteY6015" fmla="*/ 3157615 h 5645489"/>
              <a:gd name="connsiteX6016" fmla="*/ 4208122 w 7718765"/>
              <a:gd name="connsiteY6016" fmla="*/ 3149016 h 5645489"/>
              <a:gd name="connsiteX6017" fmla="*/ 4208087 w 7718765"/>
              <a:gd name="connsiteY6017" fmla="*/ 3149136 h 5645489"/>
              <a:gd name="connsiteX6018" fmla="*/ 4208878 w 7718765"/>
              <a:gd name="connsiteY6018" fmla="*/ 3149519 h 5645489"/>
              <a:gd name="connsiteX6019" fmla="*/ 4218803 w 7718765"/>
              <a:gd name="connsiteY6019" fmla="*/ 3154312 h 5645489"/>
              <a:gd name="connsiteX6020" fmla="*/ 4218876 w 7718765"/>
              <a:gd name="connsiteY6020" fmla="*/ 3154231 h 5645489"/>
              <a:gd name="connsiteX6021" fmla="*/ 4209536 w 7718765"/>
              <a:gd name="connsiteY6021" fmla="*/ 3149702 h 5645489"/>
              <a:gd name="connsiteX6022" fmla="*/ 4208122 w 7718765"/>
              <a:gd name="connsiteY6022" fmla="*/ 3149016 h 5645489"/>
              <a:gd name="connsiteX6023" fmla="*/ 4134610 w 7718765"/>
              <a:gd name="connsiteY6023" fmla="*/ 3146274 h 5645489"/>
              <a:gd name="connsiteX6024" fmla="*/ 4134181 w 7718765"/>
              <a:gd name="connsiteY6024" fmla="*/ 3146311 h 5645489"/>
              <a:gd name="connsiteX6025" fmla="*/ 4135266 w 7718765"/>
              <a:gd name="connsiteY6025" fmla="*/ 3147099 h 5645489"/>
              <a:gd name="connsiteX6026" fmla="*/ 4145191 w 7718765"/>
              <a:gd name="connsiteY6026" fmla="*/ 3154312 h 5645489"/>
              <a:gd name="connsiteX6027" fmla="*/ 4159350 w 7718765"/>
              <a:gd name="connsiteY6027" fmla="*/ 3165267 h 5645489"/>
              <a:gd name="connsiteX6028" fmla="*/ 4159526 w 7718765"/>
              <a:gd name="connsiteY6028" fmla="*/ 3165057 h 5645489"/>
              <a:gd name="connsiteX6029" fmla="*/ 4147686 w 7718765"/>
              <a:gd name="connsiteY6029" fmla="*/ 3155871 h 5645489"/>
              <a:gd name="connsiteX6030" fmla="*/ 4145918 w 7718765"/>
              <a:gd name="connsiteY6030" fmla="*/ 3154500 h 5645489"/>
              <a:gd name="connsiteX6031" fmla="*/ 4134610 w 7718765"/>
              <a:gd name="connsiteY6031" fmla="*/ 3146274 h 5645489"/>
              <a:gd name="connsiteX6032" fmla="*/ 4267498 w 7718765"/>
              <a:gd name="connsiteY6032" fmla="*/ 3135304 h 5645489"/>
              <a:gd name="connsiteX6033" fmla="*/ 4267315 w 7718765"/>
              <a:gd name="connsiteY6033" fmla="*/ 3135447 h 5645489"/>
              <a:gd name="connsiteX6034" fmla="*/ 4269386 w 7718765"/>
              <a:gd name="connsiteY6034" fmla="*/ 3137167 h 5645489"/>
              <a:gd name="connsiteX6035" fmla="*/ 4286703 w 7718765"/>
              <a:gd name="connsiteY6035" fmla="*/ 3151546 h 5645489"/>
              <a:gd name="connsiteX6036" fmla="*/ 4286740 w 7718765"/>
              <a:gd name="connsiteY6036" fmla="*/ 3151301 h 5645489"/>
              <a:gd name="connsiteX6037" fmla="*/ 4269972 w 7718765"/>
              <a:gd name="connsiteY6037" fmla="*/ 3137362 h 5645489"/>
              <a:gd name="connsiteX6038" fmla="*/ 4267498 w 7718765"/>
              <a:gd name="connsiteY6038" fmla="*/ 3135304 h 5645489"/>
              <a:gd name="connsiteX6039" fmla="*/ 4236396 w 7718765"/>
              <a:gd name="connsiteY6039" fmla="*/ 3135304 h 5645489"/>
              <a:gd name="connsiteX6040" fmla="*/ 4236330 w 7718765"/>
              <a:gd name="connsiteY6040" fmla="*/ 3135379 h 5645489"/>
              <a:gd name="connsiteX6041" fmla="*/ 4241410 w 7718765"/>
              <a:gd name="connsiteY6041" fmla="*/ 3137825 h 5645489"/>
              <a:gd name="connsiteX6042" fmla="*/ 4252754 w 7718765"/>
              <a:gd name="connsiteY6042" fmla="*/ 3146068 h 5645489"/>
              <a:gd name="connsiteX6043" fmla="*/ 4252912 w 7718765"/>
              <a:gd name="connsiteY6043" fmla="*/ 3145947 h 5645489"/>
              <a:gd name="connsiteX6044" fmla="*/ 4243465 w 7718765"/>
              <a:gd name="connsiteY6044" fmla="*/ 3139076 h 5645489"/>
              <a:gd name="connsiteX6045" fmla="*/ 4242052 w 7718765"/>
              <a:gd name="connsiteY6045" fmla="*/ 3138047 h 5645489"/>
              <a:gd name="connsiteX6046" fmla="*/ 4236396 w 7718765"/>
              <a:gd name="connsiteY6046" fmla="*/ 3135304 h 5645489"/>
              <a:gd name="connsiteX6047" fmla="*/ 2264160 w 7718765"/>
              <a:gd name="connsiteY6047" fmla="*/ 3119745 h 5645489"/>
              <a:gd name="connsiteX6048" fmla="*/ 2263154 w 7718765"/>
              <a:gd name="connsiteY6048" fmla="*/ 3121940 h 5645489"/>
              <a:gd name="connsiteX6049" fmla="*/ 2261738 w 7718765"/>
              <a:gd name="connsiteY6049" fmla="*/ 3127090 h 5645489"/>
              <a:gd name="connsiteX6050" fmla="*/ 2261965 w 7718765"/>
              <a:gd name="connsiteY6050" fmla="*/ 3127137 h 5645489"/>
              <a:gd name="connsiteX6051" fmla="*/ 2263123 w 7718765"/>
              <a:gd name="connsiteY6051" fmla="*/ 3122894 h 5645489"/>
              <a:gd name="connsiteX6052" fmla="*/ 2264534 w 7718765"/>
              <a:gd name="connsiteY6052" fmla="*/ 3119818 h 5645489"/>
              <a:gd name="connsiteX6053" fmla="*/ 4321220 w 7718765"/>
              <a:gd name="connsiteY6053" fmla="*/ 3116109 h 5645489"/>
              <a:gd name="connsiteX6054" fmla="*/ 4320916 w 7718765"/>
              <a:gd name="connsiteY6054" fmla="*/ 3116261 h 5645489"/>
              <a:gd name="connsiteX6055" fmla="*/ 4324525 w 7718765"/>
              <a:gd name="connsiteY6055" fmla="*/ 3121027 h 5645489"/>
              <a:gd name="connsiteX6056" fmla="*/ 4326284 w 7718765"/>
              <a:gd name="connsiteY6056" fmla="*/ 3124104 h 5645489"/>
              <a:gd name="connsiteX6057" fmla="*/ 4337629 w 7718765"/>
              <a:gd name="connsiteY6057" fmla="*/ 3132348 h 5645489"/>
              <a:gd name="connsiteX6058" fmla="*/ 4346156 w 7718765"/>
              <a:gd name="connsiteY6058" fmla="*/ 3140591 h 5645489"/>
              <a:gd name="connsiteX6059" fmla="*/ 4346359 w 7718765"/>
              <a:gd name="connsiteY6059" fmla="*/ 3140492 h 5645489"/>
              <a:gd name="connsiteX6060" fmla="*/ 4343485 w 7718765"/>
              <a:gd name="connsiteY6060" fmla="*/ 3137704 h 5645489"/>
              <a:gd name="connsiteX6061" fmla="*/ 4338184 w 7718765"/>
              <a:gd name="connsiteY6061" fmla="*/ 3132562 h 5645489"/>
              <a:gd name="connsiteX6062" fmla="*/ 4326874 w 7718765"/>
              <a:gd name="connsiteY6062" fmla="*/ 3124336 h 5645489"/>
              <a:gd name="connsiteX6063" fmla="*/ 4321220 w 7718765"/>
              <a:gd name="connsiteY6063" fmla="*/ 3116109 h 5645489"/>
              <a:gd name="connsiteX6064" fmla="*/ 5438271 w 7718765"/>
              <a:gd name="connsiteY6064" fmla="*/ 3113632 h 5645489"/>
              <a:gd name="connsiteX6065" fmla="*/ 5436114 w 7718765"/>
              <a:gd name="connsiteY6065" fmla="*/ 3116918 h 5645489"/>
              <a:gd name="connsiteX6066" fmla="*/ 5427245 w 7718765"/>
              <a:gd name="connsiteY6066" fmla="*/ 3126870 h 5645489"/>
              <a:gd name="connsiteX6067" fmla="*/ 5416997 w 7718765"/>
              <a:gd name="connsiteY6067" fmla="*/ 3135113 h 5645489"/>
              <a:gd name="connsiteX6068" fmla="*/ 5416789 w 7718765"/>
              <a:gd name="connsiteY6068" fmla="*/ 3135552 h 5645489"/>
              <a:gd name="connsiteX6069" fmla="*/ 5426871 w 7718765"/>
              <a:gd name="connsiteY6069" fmla="*/ 3127464 h 5645489"/>
              <a:gd name="connsiteX6070" fmla="*/ 5438302 w 7718765"/>
              <a:gd name="connsiteY6070" fmla="*/ 3113811 h 5645489"/>
              <a:gd name="connsiteX6071" fmla="*/ 4431092 w 7718765"/>
              <a:gd name="connsiteY6071" fmla="*/ 3113239 h 5645489"/>
              <a:gd name="connsiteX6072" fmla="*/ 4432449 w 7718765"/>
              <a:gd name="connsiteY6072" fmla="*/ 3115210 h 5645489"/>
              <a:gd name="connsiteX6073" fmla="*/ 4442374 w 7718765"/>
              <a:gd name="connsiteY6073" fmla="*/ 3129636 h 5645489"/>
              <a:gd name="connsiteX6074" fmla="*/ 4442629 w 7718765"/>
              <a:gd name="connsiteY6074" fmla="*/ 3129574 h 5645489"/>
              <a:gd name="connsiteX6075" fmla="*/ 4432903 w 7718765"/>
              <a:gd name="connsiteY6075" fmla="*/ 3115424 h 5645489"/>
              <a:gd name="connsiteX6076" fmla="*/ 4431489 w 7718765"/>
              <a:gd name="connsiteY6076" fmla="*/ 3113367 h 5645489"/>
              <a:gd name="connsiteX6077" fmla="*/ 2063757 w 7718765"/>
              <a:gd name="connsiteY6077" fmla="*/ 3110629 h 5645489"/>
              <a:gd name="connsiteX6078" fmla="*/ 2069419 w 7718765"/>
              <a:gd name="connsiteY6078" fmla="*/ 3116103 h 5645489"/>
              <a:gd name="connsiteX6079" fmla="*/ 2069419 w 7718765"/>
              <a:gd name="connsiteY6079" fmla="*/ 3121597 h 5645489"/>
              <a:gd name="connsiteX6080" fmla="*/ 2069419 w 7718765"/>
              <a:gd name="connsiteY6080" fmla="*/ 3127090 h 5645489"/>
              <a:gd name="connsiteX6081" fmla="*/ 2063757 w 7718765"/>
              <a:gd name="connsiteY6081" fmla="*/ 3135312 h 5645489"/>
              <a:gd name="connsiteX6082" fmla="*/ 2055280 w 7718765"/>
              <a:gd name="connsiteY6082" fmla="*/ 3138059 h 5645489"/>
              <a:gd name="connsiteX6083" fmla="*/ 2049617 w 7718765"/>
              <a:gd name="connsiteY6083" fmla="*/ 3135312 h 5645489"/>
              <a:gd name="connsiteX6084" fmla="*/ 2052450 w 7718765"/>
              <a:gd name="connsiteY6084" fmla="*/ 3129817 h 5645489"/>
              <a:gd name="connsiteX6085" fmla="*/ 2055280 w 7718765"/>
              <a:gd name="connsiteY6085" fmla="*/ 3121597 h 5645489"/>
              <a:gd name="connsiteX6086" fmla="*/ 2060924 w 7718765"/>
              <a:gd name="connsiteY6086" fmla="*/ 3116103 h 5645489"/>
              <a:gd name="connsiteX6087" fmla="*/ 2063757 w 7718765"/>
              <a:gd name="connsiteY6087" fmla="*/ 3110629 h 5645489"/>
              <a:gd name="connsiteX6088" fmla="*/ 2077896 w 7718765"/>
              <a:gd name="connsiteY6088" fmla="*/ 3096893 h 5645489"/>
              <a:gd name="connsiteX6089" fmla="*/ 2086389 w 7718765"/>
              <a:gd name="connsiteY6089" fmla="*/ 3096893 h 5645489"/>
              <a:gd name="connsiteX6090" fmla="*/ 2086389 w 7718765"/>
              <a:gd name="connsiteY6090" fmla="*/ 3099640 h 5645489"/>
              <a:gd name="connsiteX6091" fmla="*/ 2080727 w 7718765"/>
              <a:gd name="connsiteY6091" fmla="*/ 3102387 h 5645489"/>
              <a:gd name="connsiteX6092" fmla="*/ 2075081 w 7718765"/>
              <a:gd name="connsiteY6092" fmla="*/ 3105134 h 5645489"/>
              <a:gd name="connsiteX6093" fmla="*/ 2072250 w 7718765"/>
              <a:gd name="connsiteY6093" fmla="*/ 3107882 h 5645489"/>
              <a:gd name="connsiteX6094" fmla="*/ 2069419 w 7718765"/>
              <a:gd name="connsiteY6094" fmla="*/ 3110629 h 5645489"/>
              <a:gd name="connsiteX6095" fmla="*/ 2066588 w 7718765"/>
              <a:gd name="connsiteY6095" fmla="*/ 3107882 h 5645489"/>
              <a:gd name="connsiteX6096" fmla="*/ 2072250 w 7718765"/>
              <a:gd name="connsiteY6096" fmla="*/ 3102387 h 5645489"/>
              <a:gd name="connsiteX6097" fmla="*/ 2077896 w 7718765"/>
              <a:gd name="connsiteY6097" fmla="*/ 3096893 h 5645489"/>
              <a:gd name="connsiteX6098" fmla="*/ 2932088 w 7718765"/>
              <a:gd name="connsiteY6098" fmla="*/ 3089567 h 5645489"/>
              <a:gd name="connsiteX6099" fmla="*/ 2932084 w 7718765"/>
              <a:gd name="connsiteY6099" fmla="*/ 3089603 h 5645489"/>
              <a:gd name="connsiteX6100" fmla="*/ 2932084 w 7718765"/>
              <a:gd name="connsiteY6100" fmla="*/ 3114311 h 5645489"/>
              <a:gd name="connsiteX6101" fmla="*/ 2932084 w 7718765"/>
              <a:gd name="connsiteY6101" fmla="*/ 3133543 h 5645489"/>
              <a:gd name="connsiteX6102" fmla="*/ 2932084 w 7718765"/>
              <a:gd name="connsiteY6102" fmla="*/ 3135433 h 5645489"/>
              <a:gd name="connsiteX6103" fmla="*/ 2932088 w 7718765"/>
              <a:gd name="connsiteY6103" fmla="*/ 3135430 h 5645489"/>
              <a:gd name="connsiteX6104" fmla="*/ 2932088 w 7718765"/>
              <a:gd name="connsiteY6104" fmla="*/ 3113443 h 5645489"/>
              <a:gd name="connsiteX6105" fmla="*/ 2932088 w 7718765"/>
              <a:gd name="connsiteY6105" fmla="*/ 3091807 h 5645489"/>
              <a:gd name="connsiteX6106" fmla="*/ 2171592 w 7718765"/>
              <a:gd name="connsiteY6106" fmla="*/ 3082147 h 5645489"/>
              <a:gd name="connsiteX6107" fmla="*/ 2174055 w 7718765"/>
              <a:gd name="connsiteY6107" fmla="*/ 3083177 h 5645489"/>
              <a:gd name="connsiteX6108" fmla="*/ 2174055 w 7718765"/>
              <a:gd name="connsiteY6108" fmla="*/ 3088672 h 5645489"/>
              <a:gd name="connsiteX6109" fmla="*/ 2171241 w 7718765"/>
              <a:gd name="connsiteY6109" fmla="*/ 3083177 h 5645489"/>
              <a:gd name="connsiteX6110" fmla="*/ 2171592 w 7718765"/>
              <a:gd name="connsiteY6110" fmla="*/ 3082147 h 5645489"/>
              <a:gd name="connsiteX6111" fmla="*/ 2140132 w 7718765"/>
              <a:gd name="connsiteY6111" fmla="*/ 3080430 h 5645489"/>
              <a:gd name="connsiteX6112" fmla="*/ 2142946 w 7718765"/>
              <a:gd name="connsiteY6112" fmla="*/ 3080430 h 5645489"/>
              <a:gd name="connsiteX6113" fmla="*/ 2145777 w 7718765"/>
              <a:gd name="connsiteY6113" fmla="*/ 3083177 h 5645489"/>
              <a:gd name="connsiteX6114" fmla="*/ 2148608 w 7718765"/>
              <a:gd name="connsiteY6114" fmla="*/ 3083177 h 5645489"/>
              <a:gd name="connsiteX6115" fmla="*/ 2154271 w 7718765"/>
              <a:gd name="connsiteY6115" fmla="*/ 3083177 h 5645489"/>
              <a:gd name="connsiteX6116" fmla="*/ 2159916 w 7718765"/>
              <a:gd name="connsiteY6116" fmla="*/ 3083177 h 5645489"/>
              <a:gd name="connsiteX6117" fmla="*/ 2165578 w 7718765"/>
              <a:gd name="connsiteY6117" fmla="*/ 3083177 h 5645489"/>
              <a:gd name="connsiteX6118" fmla="*/ 2165578 w 7718765"/>
              <a:gd name="connsiteY6118" fmla="*/ 3085925 h 5645489"/>
              <a:gd name="connsiteX6119" fmla="*/ 2160624 w 7718765"/>
              <a:gd name="connsiteY6119" fmla="*/ 3085925 h 5645489"/>
              <a:gd name="connsiteX6120" fmla="*/ 2159916 w 7718765"/>
              <a:gd name="connsiteY6120" fmla="*/ 3085925 h 5645489"/>
              <a:gd name="connsiteX6121" fmla="*/ 2157085 w 7718765"/>
              <a:gd name="connsiteY6121" fmla="*/ 3085925 h 5645489"/>
              <a:gd name="connsiteX6122" fmla="*/ 2151439 w 7718765"/>
              <a:gd name="connsiteY6122" fmla="*/ 3085925 h 5645489"/>
              <a:gd name="connsiteX6123" fmla="*/ 2148608 w 7718765"/>
              <a:gd name="connsiteY6123" fmla="*/ 3085925 h 5645489"/>
              <a:gd name="connsiteX6124" fmla="*/ 2145777 w 7718765"/>
              <a:gd name="connsiteY6124" fmla="*/ 3085925 h 5645489"/>
              <a:gd name="connsiteX6125" fmla="*/ 2137301 w 7718765"/>
              <a:gd name="connsiteY6125" fmla="*/ 3088672 h 5645489"/>
              <a:gd name="connsiteX6126" fmla="*/ 2137301 w 7718765"/>
              <a:gd name="connsiteY6126" fmla="*/ 3085925 h 5645489"/>
              <a:gd name="connsiteX6127" fmla="*/ 2137301 w 7718765"/>
              <a:gd name="connsiteY6127" fmla="*/ 3083177 h 5645489"/>
              <a:gd name="connsiteX6128" fmla="*/ 2140132 w 7718765"/>
              <a:gd name="connsiteY6128" fmla="*/ 3080430 h 5645489"/>
              <a:gd name="connsiteX6129" fmla="*/ 2125975 w 7718765"/>
              <a:gd name="connsiteY6129" fmla="*/ 3080430 h 5645489"/>
              <a:gd name="connsiteX6130" fmla="*/ 2131638 w 7718765"/>
              <a:gd name="connsiteY6130" fmla="*/ 3083177 h 5645489"/>
              <a:gd name="connsiteX6131" fmla="*/ 2128806 w 7718765"/>
              <a:gd name="connsiteY6131" fmla="*/ 3085925 h 5645489"/>
              <a:gd name="connsiteX6132" fmla="*/ 2123162 w 7718765"/>
              <a:gd name="connsiteY6132" fmla="*/ 3083177 h 5645489"/>
              <a:gd name="connsiteX6133" fmla="*/ 2117499 w 7718765"/>
              <a:gd name="connsiteY6133" fmla="*/ 3085925 h 5645489"/>
              <a:gd name="connsiteX6134" fmla="*/ 2111836 w 7718765"/>
              <a:gd name="connsiteY6134" fmla="*/ 3088672 h 5645489"/>
              <a:gd name="connsiteX6135" fmla="*/ 2109004 w 7718765"/>
              <a:gd name="connsiteY6135" fmla="*/ 3088672 h 5645489"/>
              <a:gd name="connsiteX6136" fmla="*/ 2103359 w 7718765"/>
              <a:gd name="connsiteY6136" fmla="*/ 3091419 h 5645489"/>
              <a:gd name="connsiteX6137" fmla="*/ 2100528 w 7718765"/>
              <a:gd name="connsiteY6137" fmla="*/ 3091419 h 5645489"/>
              <a:gd name="connsiteX6138" fmla="*/ 2097697 w 7718765"/>
              <a:gd name="connsiteY6138" fmla="*/ 3091419 h 5645489"/>
              <a:gd name="connsiteX6139" fmla="*/ 2094866 w 7718765"/>
              <a:gd name="connsiteY6139" fmla="*/ 3088672 h 5645489"/>
              <a:gd name="connsiteX6140" fmla="*/ 2097697 w 7718765"/>
              <a:gd name="connsiteY6140" fmla="*/ 3085925 h 5645489"/>
              <a:gd name="connsiteX6141" fmla="*/ 2103359 w 7718765"/>
              <a:gd name="connsiteY6141" fmla="*/ 3085925 h 5645489"/>
              <a:gd name="connsiteX6142" fmla="*/ 2114667 w 7718765"/>
              <a:gd name="connsiteY6142" fmla="*/ 3083177 h 5645489"/>
              <a:gd name="connsiteX6143" fmla="*/ 2125975 w 7718765"/>
              <a:gd name="connsiteY6143" fmla="*/ 3080430 h 5645489"/>
              <a:gd name="connsiteX6144" fmla="*/ 2196688 w 7718765"/>
              <a:gd name="connsiteY6144" fmla="*/ 3077683 h 5645489"/>
              <a:gd name="connsiteX6145" fmla="*/ 2199520 w 7718765"/>
              <a:gd name="connsiteY6145" fmla="*/ 3080430 h 5645489"/>
              <a:gd name="connsiteX6146" fmla="*/ 2196688 w 7718765"/>
              <a:gd name="connsiteY6146" fmla="*/ 3080430 h 5645489"/>
              <a:gd name="connsiteX6147" fmla="*/ 2196688 w 7718765"/>
              <a:gd name="connsiteY6147" fmla="*/ 3077683 h 5645489"/>
              <a:gd name="connsiteX6148" fmla="*/ 2185381 w 7718765"/>
              <a:gd name="connsiteY6148" fmla="*/ 3076996 h 5645489"/>
              <a:gd name="connsiteX6149" fmla="*/ 2188212 w 7718765"/>
              <a:gd name="connsiteY6149" fmla="*/ 3077683 h 5645489"/>
              <a:gd name="connsiteX6150" fmla="*/ 2196688 w 7718765"/>
              <a:gd name="connsiteY6150" fmla="*/ 3080430 h 5645489"/>
              <a:gd name="connsiteX6151" fmla="*/ 2191025 w 7718765"/>
              <a:gd name="connsiteY6151" fmla="*/ 3083177 h 5645489"/>
              <a:gd name="connsiteX6152" fmla="*/ 2185381 w 7718765"/>
              <a:gd name="connsiteY6152" fmla="*/ 3083177 h 5645489"/>
              <a:gd name="connsiteX6153" fmla="*/ 2182549 w 7718765"/>
              <a:gd name="connsiteY6153" fmla="*/ 3085925 h 5645489"/>
              <a:gd name="connsiteX6154" fmla="*/ 2179717 w 7718765"/>
              <a:gd name="connsiteY6154" fmla="*/ 3085925 h 5645489"/>
              <a:gd name="connsiteX6155" fmla="*/ 2179717 w 7718765"/>
              <a:gd name="connsiteY6155" fmla="*/ 3080430 h 5645489"/>
              <a:gd name="connsiteX6156" fmla="*/ 2182549 w 7718765"/>
              <a:gd name="connsiteY6156" fmla="*/ 3080430 h 5645489"/>
              <a:gd name="connsiteX6157" fmla="*/ 2185381 w 7718765"/>
              <a:gd name="connsiteY6157" fmla="*/ 3076996 h 5645489"/>
              <a:gd name="connsiteX6158" fmla="*/ 5075518 w 7718765"/>
              <a:gd name="connsiteY6158" fmla="*/ 3076127 h 5645489"/>
              <a:gd name="connsiteX6159" fmla="*/ 5075386 w 7718765"/>
              <a:gd name="connsiteY6159" fmla="*/ 3076314 h 5645489"/>
              <a:gd name="connsiteX6160" fmla="*/ 5073429 w 7718765"/>
              <a:gd name="connsiteY6160" fmla="*/ 3083040 h 5645489"/>
              <a:gd name="connsiteX6161" fmla="*/ 5073505 w 7718765"/>
              <a:gd name="connsiteY6161" fmla="*/ 3082995 h 5645489"/>
              <a:gd name="connsiteX6162" fmla="*/ 2210827 w 7718765"/>
              <a:gd name="connsiteY6162" fmla="*/ 3072209 h 5645489"/>
              <a:gd name="connsiteX6163" fmla="*/ 2210827 w 7718765"/>
              <a:gd name="connsiteY6163" fmla="*/ 3074936 h 5645489"/>
              <a:gd name="connsiteX6164" fmla="*/ 2213659 w 7718765"/>
              <a:gd name="connsiteY6164" fmla="*/ 3077683 h 5645489"/>
              <a:gd name="connsiteX6165" fmla="*/ 2213659 w 7718765"/>
              <a:gd name="connsiteY6165" fmla="*/ 3080430 h 5645489"/>
              <a:gd name="connsiteX6166" fmla="*/ 2210827 w 7718765"/>
              <a:gd name="connsiteY6166" fmla="*/ 3077683 h 5645489"/>
              <a:gd name="connsiteX6167" fmla="*/ 2207995 w 7718765"/>
              <a:gd name="connsiteY6167" fmla="*/ 3074936 h 5645489"/>
              <a:gd name="connsiteX6168" fmla="*/ 2210827 w 7718765"/>
              <a:gd name="connsiteY6168" fmla="*/ 3072209 h 5645489"/>
              <a:gd name="connsiteX6169" fmla="*/ 2233460 w 7718765"/>
              <a:gd name="connsiteY6169" fmla="*/ 3063969 h 5645489"/>
              <a:gd name="connsiteX6170" fmla="*/ 2236292 w 7718765"/>
              <a:gd name="connsiteY6170" fmla="*/ 3069462 h 5645489"/>
              <a:gd name="connsiteX6171" fmla="*/ 2233460 w 7718765"/>
              <a:gd name="connsiteY6171" fmla="*/ 3069462 h 5645489"/>
              <a:gd name="connsiteX6172" fmla="*/ 2230629 w 7718765"/>
              <a:gd name="connsiteY6172" fmla="*/ 3072209 h 5645489"/>
              <a:gd name="connsiteX6173" fmla="*/ 2227797 w 7718765"/>
              <a:gd name="connsiteY6173" fmla="*/ 3074936 h 5645489"/>
              <a:gd name="connsiteX6174" fmla="*/ 2224966 w 7718765"/>
              <a:gd name="connsiteY6174" fmla="*/ 3072209 h 5645489"/>
              <a:gd name="connsiteX6175" fmla="*/ 2222135 w 7718765"/>
              <a:gd name="connsiteY6175" fmla="*/ 3069462 h 5645489"/>
              <a:gd name="connsiteX6176" fmla="*/ 2224966 w 7718765"/>
              <a:gd name="connsiteY6176" fmla="*/ 3066716 h 5645489"/>
              <a:gd name="connsiteX6177" fmla="*/ 2227797 w 7718765"/>
              <a:gd name="connsiteY6177" fmla="*/ 3066716 h 5645489"/>
              <a:gd name="connsiteX6178" fmla="*/ 2230629 w 7718765"/>
              <a:gd name="connsiteY6178" fmla="*/ 3066716 h 5645489"/>
              <a:gd name="connsiteX6179" fmla="*/ 2233460 w 7718765"/>
              <a:gd name="connsiteY6179" fmla="*/ 3063969 h 5645489"/>
              <a:gd name="connsiteX6180" fmla="*/ 5209361 w 7718765"/>
              <a:gd name="connsiteY6180" fmla="*/ 3061296 h 5645489"/>
              <a:gd name="connsiteX6181" fmla="*/ 5209112 w 7718765"/>
              <a:gd name="connsiteY6181" fmla="*/ 3061665 h 5645489"/>
              <a:gd name="connsiteX6182" fmla="*/ 5211485 w 7718765"/>
              <a:gd name="connsiteY6182" fmla="*/ 3073611 h 5645489"/>
              <a:gd name="connsiteX6183" fmla="*/ 5211763 w 7718765"/>
              <a:gd name="connsiteY6183" fmla="*/ 3075007 h 5645489"/>
              <a:gd name="connsiteX6184" fmla="*/ 5212201 w 7718765"/>
              <a:gd name="connsiteY6184" fmla="*/ 3074752 h 5645489"/>
              <a:gd name="connsiteX6185" fmla="*/ 5211839 w 7718765"/>
              <a:gd name="connsiteY6185" fmla="*/ 3073037 h 5645489"/>
              <a:gd name="connsiteX6186" fmla="*/ 2245122 w 7718765"/>
              <a:gd name="connsiteY6186" fmla="*/ 3060192 h 5645489"/>
              <a:gd name="connsiteX6187" fmla="*/ 2247599 w 7718765"/>
              <a:gd name="connsiteY6187" fmla="*/ 3061222 h 5645489"/>
              <a:gd name="connsiteX6188" fmla="*/ 2247599 w 7718765"/>
              <a:gd name="connsiteY6188" fmla="*/ 3066716 h 5645489"/>
              <a:gd name="connsiteX6189" fmla="*/ 2241936 w 7718765"/>
              <a:gd name="connsiteY6189" fmla="*/ 3066716 h 5645489"/>
              <a:gd name="connsiteX6190" fmla="*/ 2241936 w 7718765"/>
              <a:gd name="connsiteY6190" fmla="*/ 3063969 h 5645489"/>
              <a:gd name="connsiteX6191" fmla="*/ 2244768 w 7718765"/>
              <a:gd name="connsiteY6191" fmla="*/ 3061222 h 5645489"/>
              <a:gd name="connsiteX6192" fmla="*/ 2245122 w 7718765"/>
              <a:gd name="connsiteY6192" fmla="*/ 3060192 h 5645489"/>
              <a:gd name="connsiteX6193" fmla="*/ 6468315 w 7718765"/>
              <a:gd name="connsiteY6193" fmla="*/ 3056042 h 5645489"/>
              <a:gd name="connsiteX6194" fmla="*/ 6463015 w 7718765"/>
              <a:gd name="connsiteY6194" fmla="*/ 3059474 h 5645489"/>
              <a:gd name="connsiteX6195" fmla="*/ 6455730 w 7718765"/>
              <a:gd name="connsiteY6195" fmla="*/ 3064192 h 5645489"/>
              <a:gd name="connsiteX6196" fmla="*/ 6462897 w 7718765"/>
              <a:gd name="connsiteY6196" fmla="*/ 3059580 h 5645489"/>
              <a:gd name="connsiteX6197" fmla="*/ 6468201 w 7718765"/>
              <a:gd name="connsiteY6197" fmla="*/ 3056166 h 5645489"/>
              <a:gd name="connsiteX6198" fmla="*/ 6530391 w 7718765"/>
              <a:gd name="connsiteY6198" fmla="*/ 3086316 h 5645489"/>
              <a:gd name="connsiteX6199" fmla="*/ 6612535 w 7718765"/>
              <a:gd name="connsiteY6199" fmla="*/ 3146616 h 5645489"/>
              <a:gd name="connsiteX6200" fmla="*/ 6659829 w 7718765"/>
              <a:gd name="connsiteY6200" fmla="*/ 3203361 h 5645489"/>
              <a:gd name="connsiteX6201" fmla="*/ 6660201 w 7718765"/>
              <a:gd name="connsiteY6201" fmla="*/ 3203808 h 5645489"/>
              <a:gd name="connsiteX6202" fmla="*/ 6660745 w 7718765"/>
              <a:gd name="connsiteY6202" fmla="*/ 3204229 h 5645489"/>
              <a:gd name="connsiteX6203" fmla="*/ 6612637 w 7718765"/>
              <a:gd name="connsiteY6203" fmla="*/ 3146592 h 5645489"/>
              <a:gd name="connsiteX6204" fmla="*/ 6530599 w 7718765"/>
              <a:gd name="connsiteY6204" fmla="*/ 3086225 h 5645489"/>
              <a:gd name="connsiteX6205" fmla="*/ 6468315 w 7718765"/>
              <a:gd name="connsiteY6205" fmla="*/ 3056042 h 5645489"/>
              <a:gd name="connsiteX6206" fmla="*/ 5395952 w 7718765"/>
              <a:gd name="connsiteY6206" fmla="*/ 3050653 h 5645489"/>
              <a:gd name="connsiteX6207" fmla="*/ 5395874 w 7718765"/>
              <a:gd name="connsiteY6207" fmla="*/ 3050667 h 5645489"/>
              <a:gd name="connsiteX6208" fmla="*/ 5393152 w 7718765"/>
              <a:gd name="connsiteY6208" fmla="*/ 3060658 h 5645489"/>
              <a:gd name="connsiteX6209" fmla="*/ 5393294 w 7718765"/>
              <a:gd name="connsiteY6209" fmla="*/ 3060347 h 5645489"/>
              <a:gd name="connsiteX6210" fmla="*/ 2270215 w 7718765"/>
              <a:gd name="connsiteY6210" fmla="*/ 3047506 h 5645489"/>
              <a:gd name="connsiteX6211" fmla="*/ 2275878 w 7718765"/>
              <a:gd name="connsiteY6211" fmla="*/ 3047506 h 5645489"/>
              <a:gd name="connsiteX6212" fmla="*/ 2281540 w 7718765"/>
              <a:gd name="connsiteY6212" fmla="*/ 3047506 h 5645489"/>
              <a:gd name="connsiteX6213" fmla="*/ 2287184 w 7718765"/>
              <a:gd name="connsiteY6213" fmla="*/ 3047506 h 5645489"/>
              <a:gd name="connsiteX6214" fmla="*/ 2290017 w 7718765"/>
              <a:gd name="connsiteY6214" fmla="*/ 3047506 h 5645489"/>
              <a:gd name="connsiteX6215" fmla="*/ 2290017 w 7718765"/>
              <a:gd name="connsiteY6215" fmla="*/ 3050253 h 5645489"/>
              <a:gd name="connsiteX6216" fmla="*/ 2284371 w 7718765"/>
              <a:gd name="connsiteY6216" fmla="*/ 3050253 h 5645489"/>
              <a:gd name="connsiteX6217" fmla="*/ 2278709 w 7718765"/>
              <a:gd name="connsiteY6217" fmla="*/ 3050253 h 5645489"/>
              <a:gd name="connsiteX6218" fmla="*/ 2275878 w 7718765"/>
              <a:gd name="connsiteY6218" fmla="*/ 3053001 h 5645489"/>
              <a:gd name="connsiteX6219" fmla="*/ 2273045 w 7718765"/>
              <a:gd name="connsiteY6219" fmla="*/ 3053001 h 5645489"/>
              <a:gd name="connsiteX6220" fmla="*/ 2270215 w 7718765"/>
              <a:gd name="connsiteY6220" fmla="*/ 3053001 h 5645489"/>
              <a:gd name="connsiteX6221" fmla="*/ 2267401 w 7718765"/>
              <a:gd name="connsiteY6221" fmla="*/ 3050253 h 5645489"/>
              <a:gd name="connsiteX6222" fmla="*/ 2270215 w 7718765"/>
              <a:gd name="connsiteY6222" fmla="*/ 3047506 h 5645489"/>
              <a:gd name="connsiteX6223" fmla="*/ 5112826 w 7718765"/>
              <a:gd name="connsiteY6223" fmla="*/ 3037014 h 5645489"/>
              <a:gd name="connsiteX6224" fmla="*/ 5111451 w 7718765"/>
              <a:gd name="connsiteY6224" fmla="*/ 3040466 h 5645489"/>
              <a:gd name="connsiteX6225" fmla="*/ 5108333 w 7718765"/>
              <a:gd name="connsiteY6225" fmla="*/ 3048010 h 5645489"/>
              <a:gd name="connsiteX6226" fmla="*/ 5108511 w 7718765"/>
              <a:gd name="connsiteY6226" fmla="*/ 3047656 h 5645489"/>
              <a:gd name="connsiteX6227" fmla="*/ 5111722 w 7718765"/>
              <a:gd name="connsiteY6227" fmla="*/ 3039822 h 5645489"/>
              <a:gd name="connsiteX6228" fmla="*/ 5112827 w 7718765"/>
              <a:gd name="connsiteY6228" fmla="*/ 3037015 h 5645489"/>
              <a:gd name="connsiteX6229" fmla="*/ 4801109 w 7718765"/>
              <a:gd name="connsiteY6229" fmla="*/ 3001089 h 5645489"/>
              <a:gd name="connsiteX6230" fmla="*/ 4799321 w 7718765"/>
              <a:gd name="connsiteY6230" fmla="*/ 3008913 h 5645489"/>
              <a:gd name="connsiteX6231" fmla="*/ 4799315 w 7718765"/>
              <a:gd name="connsiteY6231" fmla="*/ 3009079 h 5645489"/>
              <a:gd name="connsiteX6232" fmla="*/ 3793980 w 7718765"/>
              <a:gd name="connsiteY6232" fmla="*/ 2999640 h 5645489"/>
              <a:gd name="connsiteX6233" fmla="*/ 3794853 w 7718765"/>
              <a:gd name="connsiteY6233" fmla="*/ 3000805 h 5645489"/>
              <a:gd name="connsiteX6234" fmla="*/ 3797712 w 7718765"/>
              <a:gd name="connsiteY6234" fmla="*/ 3022792 h 5645489"/>
              <a:gd name="connsiteX6235" fmla="*/ 3806194 w 7718765"/>
              <a:gd name="connsiteY6235" fmla="*/ 3036525 h 5645489"/>
              <a:gd name="connsiteX6236" fmla="*/ 3806194 w 7718765"/>
              <a:gd name="connsiteY6236" fmla="*/ 3050257 h 5645489"/>
              <a:gd name="connsiteX6237" fmla="*/ 3809006 w 7718765"/>
              <a:gd name="connsiteY6237" fmla="*/ 3063990 h 5645489"/>
              <a:gd name="connsiteX6238" fmla="*/ 3794853 w 7718765"/>
              <a:gd name="connsiteY6238" fmla="*/ 3083238 h 5645489"/>
              <a:gd name="connsiteX6239" fmla="*/ 3783560 w 7718765"/>
              <a:gd name="connsiteY6239" fmla="*/ 3088716 h 5645489"/>
              <a:gd name="connsiteX6240" fmla="*/ 3769408 w 7718765"/>
              <a:gd name="connsiteY6240" fmla="*/ 3107965 h 5645489"/>
              <a:gd name="connsiteX6241" fmla="*/ 3760926 w 7718765"/>
              <a:gd name="connsiteY6241" fmla="*/ 3132691 h 5645489"/>
              <a:gd name="connsiteX6242" fmla="*/ 3758068 w 7718765"/>
              <a:gd name="connsiteY6242" fmla="*/ 3140908 h 5645489"/>
              <a:gd name="connsiteX6243" fmla="*/ 3763738 w 7718765"/>
              <a:gd name="connsiteY6243" fmla="*/ 3149163 h 5645489"/>
              <a:gd name="connsiteX6244" fmla="*/ 3789184 w 7718765"/>
              <a:gd name="connsiteY6244" fmla="*/ 3151902 h 5645489"/>
              <a:gd name="connsiteX6245" fmla="*/ 3806194 w 7718765"/>
              <a:gd name="connsiteY6245" fmla="*/ 3162895 h 5645489"/>
              <a:gd name="connsiteX6246" fmla="*/ 3806194 w 7718765"/>
              <a:gd name="connsiteY6246" fmla="*/ 3173889 h 5645489"/>
              <a:gd name="connsiteX6247" fmla="*/ 3809006 w 7718765"/>
              <a:gd name="connsiteY6247" fmla="*/ 3198616 h 5645489"/>
              <a:gd name="connsiteX6248" fmla="*/ 3806194 w 7718765"/>
              <a:gd name="connsiteY6248" fmla="*/ 3217864 h 5645489"/>
              <a:gd name="connsiteX6249" fmla="*/ 3811818 w 7718765"/>
              <a:gd name="connsiteY6249" fmla="*/ 3231597 h 5645489"/>
              <a:gd name="connsiteX6250" fmla="*/ 3819219 w 7718765"/>
              <a:gd name="connsiteY6250" fmla="*/ 3241189 h 5645489"/>
              <a:gd name="connsiteX6251" fmla="*/ 3816875 w 7718765"/>
              <a:gd name="connsiteY6251" fmla="*/ 3236583 h 5645489"/>
              <a:gd name="connsiteX6252" fmla="*/ 3814059 w 7718765"/>
              <a:gd name="connsiteY6252" fmla="*/ 3231106 h 5645489"/>
              <a:gd name="connsiteX6253" fmla="*/ 3815829 w 7718765"/>
              <a:gd name="connsiteY6253" fmla="*/ 3230082 h 5645489"/>
              <a:gd name="connsiteX6254" fmla="*/ 3821397 w 7718765"/>
              <a:gd name="connsiteY6254" fmla="*/ 3226862 h 5645489"/>
              <a:gd name="connsiteX6255" fmla="*/ 3814404 w 7718765"/>
              <a:gd name="connsiteY6255" fmla="*/ 3230253 h 5645489"/>
              <a:gd name="connsiteX6256" fmla="*/ 3812283 w 7718765"/>
              <a:gd name="connsiteY6256" fmla="*/ 3231281 h 5645489"/>
              <a:gd name="connsiteX6257" fmla="*/ 3806628 w 7718765"/>
              <a:gd name="connsiteY6257" fmla="*/ 3217570 h 5645489"/>
              <a:gd name="connsiteX6258" fmla="*/ 3809456 w 7718765"/>
              <a:gd name="connsiteY6258" fmla="*/ 3198375 h 5645489"/>
              <a:gd name="connsiteX6259" fmla="*/ 3806628 w 7718765"/>
              <a:gd name="connsiteY6259" fmla="*/ 3173696 h 5645489"/>
              <a:gd name="connsiteX6260" fmla="*/ 3806628 w 7718765"/>
              <a:gd name="connsiteY6260" fmla="*/ 3162726 h 5645489"/>
              <a:gd name="connsiteX6261" fmla="*/ 3789664 w 7718765"/>
              <a:gd name="connsiteY6261" fmla="*/ 3151758 h 5645489"/>
              <a:gd name="connsiteX6262" fmla="*/ 3764217 w 7718765"/>
              <a:gd name="connsiteY6262" fmla="*/ 3149016 h 5645489"/>
              <a:gd name="connsiteX6263" fmla="*/ 3758562 w 7718765"/>
              <a:gd name="connsiteY6263" fmla="*/ 3140789 h 5645489"/>
              <a:gd name="connsiteX6264" fmla="*/ 3761389 w 7718765"/>
              <a:gd name="connsiteY6264" fmla="*/ 3132562 h 5645489"/>
              <a:gd name="connsiteX6265" fmla="*/ 3769872 w 7718765"/>
              <a:gd name="connsiteY6265" fmla="*/ 3107883 h 5645489"/>
              <a:gd name="connsiteX6266" fmla="*/ 3784009 w 7718765"/>
              <a:gd name="connsiteY6266" fmla="*/ 3088687 h 5645489"/>
              <a:gd name="connsiteX6267" fmla="*/ 3795318 w 7718765"/>
              <a:gd name="connsiteY6267" fmla="*/ 3083203 h 5645489"/>
              <a:gd name="connsiteX6268" fmla="*/ 3809456 w 7718765"/>
              <a:gd name="connsiteY6268" fmla="*/ 3064008 h 5645489"/>
              <a:gd name="connsiteX6269" fmla="*/ 3806628 w 7718765"/>
              <a:gd name="connsiteY6269" fmla="*/ 3050297 h 5645489"/>
              <a:gd name="connsiteX6270" fmla="*/ 3806628 w 7718765"/>
              <a:gd name="connsiteY6270" fmla="*/ 3036585 h 5645489"/>
              <a:gd name="connsiteX6271" fmla="*/ 3798147 w 7718765"/>
              <a:gd name="connsiteY6271" fmla="*/ 3022875 h 5645489"/>
              <a:gd name="connsiteX6272" fmla="*/ 3795318 w 7718765"/>
              <a:gd name="connsiteY6272" fmla="*/ 3000937 h 5645489"/>
              <a:gd name="connsiteX6273" fmla="*/ 4533520 w 7718765"/>
              <a:gd name="connsiteY6273" fmla="*/ 2968031 h 5645489"/>
              <a:gd name="connsiteX6274" fmla="*/ 4534318 w 7718765"/>
              <a:gd name="connsiteY6274" fmla="*/ 2968096 h 5645489"/>
              <a:gd name="connsiteX6275" fmla="*/ 4535345 w 7718765"/>
              <a:gd name="connsiteY6275" fmla="*/ 2968179 h 5645489"/>
              <a:gd name="connsiteX6276" fmla="*/ 4535079 w 7718765"/>
              <a:gd name="connsiteY6276" fmla="*/ 2968031 h 5645489"/>
              <a:gd name="connsiteX6277" fmla="*/ 4787543 w 7718765"/>
              <a:gd name="connsiteY6277" fmla="*/ 2945845 h 5645489"/>
              <a:gd name="connsiteX6278" fmla="*/ 4779872 w 7718765"/>
              <a:gd name="connsiteY6278" fmla="*/ 2949575 h 5645489"/>
              <a:gd name="connsiteX6279" fmla="*/ 4767795 w 7718765"/>
              <a:gd name="connsiteY6279" fmla="*/ 2959507 h 5645489"/>
              <a:gd name="connsiteX6280" fmla="*/ 4767951 w 7718765"/>
              <a:gd name="connsiteY6280" fmla="*/ 2959887 h 5645489"/>
              <a:gd name="connsiteX6281" fmla="*/ 4779769 w 7718765"/>
              <a:gd name="connsiteY6281" fmla="*/ 2950142 h 5645489"/>
              <a:gd name="connsiteX6282" fmla="*/ 4787543 w 7718765"/>
              <a:gd name="connsiteY6282" fmla="*/ 2946374 h 5645489"/>
              <a:gd name="connsiteX6283" fmla="*/ 4575383 w 7718765"/>
              <a:gd name="connsiteY6283" fmla="*/ 2943224 h 5645489"/>
              <a:gd name="connsiteX6284" fmla="*/ 4575209 w 7718765"/>
              <a:gd name="connsiteY6284" fmla="*/ 2943719 h 5645489"/>
              <a:gd name="connsiteX6285" fmla="*/ 4577752 w 7718765"/>
              <a:gd name="connsiteY6285" fmla="*/ 2957989 h 5645489"/>
              <a:gd name="connsiteX6286" fmla="*/ 4578041 w 7718765"/>
              <a:gd name="connsiteY6286" fmla="*/ 2959610 h 5645489"/>
              <a:gd name="connsiteX6287" fmla="*/ 4578173 w 7718765"/>
              <a:gd name="connsiteY6287" fmla="*/ 2959507 h 5645489"/>
              <a:gd name="connsiteX6288" fmla="*/ 4577821 w 7718765"/>
              <a:gd name="connsiteY6288" fmla="*/ 2957453 h 5645489"/>
              <a:gd name="connsiteX6289" fmla="*/ 2490276 w 7718765"/>
              <a:gd name="connsiteY6289" fmla="*/ 2880912 h 5645489"/>
              <a:gd name="connsiteX6290" fmla="*/ 2487446 w 7718765"/>
              <a:gd name="connsiteY6290" fmla="*/ 2883652 h 5645489"/>
              <a:gd name="connsiteX6291" fmla="*/ 2476104 w 7718765"/>
              <a:gd name="connsiteY6291" fmla="*/ 2889153 h 5645489"/>
              <a:gd name="connsiteX6292" fmla="*/ 2467611 w 7718765"/>
              <a:gd name="connsiteY6292" fmla="*/ 2891893 h 5645489"/>
              <a:gd name="connsiteX6293" fmla="*/ 2464762 w 7718765"/>
              <a:gd name="connsiteY6293" fmla="*/ 2891893 h 5645489"/>
              <a:gd name="connsiteX6294" fmla="*/ 2457331 w 7718765"/>
              <a:gd name="connsiteY6294" fmla="*/ 2889495 h 5645489"/>
              <a:gd name="connsiteX6295" fmla="*/ 2456757 w 7718765"/>
              <a:gd name="connsiteY6295" fmla="*/ 2889311 h 5645489"/>
              <a:gd name="connsiteX6296" fmla="*/ 2456885 w 7718765"/>
              <a:gd name="connsiteY6296" fmla="*/ 2889373 h 5645489"/>
              <a:gd name="connsiteX6297" fmla="*/ 2465382 w 7718765"/>
              <a:gd name="connsiteY6297" fmla="*/ 2892101 h 5645489"/>
              <a:gd name="connsiteX6298" fmla="*/ 2468202 w 7718765"/>
              <a:gd name="connsiteY6298" fmla="*/ 2892101 h 5645489"/>
              <a:gd name="connsiteX6299" fmla="*/ 2476659 w 7718765"/>
              <a:gd name="connsiteY6299" fmla="*/ 2889373 h 5645489"/>
              <a:gd name="connsiteX6300" fmla="*/ 2487977 w 7718765"/>
              <a:gd name="connsiteY6300" fmla="*/ 2883864 h 5645489"/>
              <a:gd name="connsiteX6301" fmla="*/ 2490539 w 7718765"/>
              <a:gd name="connsiteY6301" fmla="*/ 2881420 h 5645489"/>
              <a:gd name="connsiteX6302" fmla="*/ 3818217 w 7718765"/>
              <a:gd name="connsiteY6302" fmla="*/ 2878676 h 5645489"/>
              <a:gd name="connsiteX6303" fmla="*/ 3808577 w 7718765"/>
              <a:gd name="connsiteY6303" fmla="*/ 2880005 h 5645489"/>
              <a:gd name="connsiteX6304" fmla="*/ 3806602 w 7718765"/>
              <a:gd name="connsiteY6304" fmla="*/ 2880276 h 5645489"/>
              <a:gd name="connsiteX6305" fmla="*/ 3806628 w 7718765"/>
              <a:gd name="connsiteY6305" fmla="*/ 2880282 h 5645489"/>
              <a:gd name="connsiteX6306" fmla="*/ 2427221 w 7718765"/>
              <a:gd name="connsiteY6306" fmla="*/ 2878267 h 5645489"/>
              <a:gd name="connsiteX6307" fmla="*/ 2427534 w 7718765"/>
              <a:gd name="connsiteY6307" fmla="*/ 2878383 h 5645489"/>
              <a:gd name="connsiteX6308" fmla="*/ 2437069 w 7718765"/>
              <a:gd name="connsiteY6308" fmla="*/ 2881137 h 5645489"/>
              <a:gd name="connsiteX6309" fmla="*/ 2444971 w 7718765"/>
              <a:gd name="connsiteY6309" fmla="*/ 2883674 h 5645489"/>
              <a:gd name="connsiteX6310" fmla="*/ 2444928 w 7718765"/>
              <a:gd name="connsiteY6310" fmla="*/ 2883652 h 5645489"/>
              <a:gd name="connsiteX6311" fmla="*/ 2436435 w 7718765"/>
              <a:gd name="connsiteY6311" fmla="*/ 2880912 h 5645489"/>
              <a:gd name="connsiteX6312" fmla="*/ 3789099 w 7718765"/>
              <a:gd name="connsiteY6312" fmla="*/ 2877612 h 5645489"/>
              <a:gd name="connsiteX6313" fmla="*/ 3760772 w 7718765"/>
              <a:gd name="connsiteY6313" fmla="*/ 2888565 h 5645489"/>
              <a:gd name="connsiteX6314" fmla="*/ 3735272 w 7718765"/>
              <a:gd name="connsiteY6314" fmla="*/ 2894049 h 5645489"/>
              <a:gd name="connsiteX6315" fmla="*/ 3735272 w 7718765"/>
              <a:gd name="connsiteY6315" fmla="*/ 2896783 h 5645489"/>
              <a:gd name="connsiteX6316" fmla="*/ 3734517 w 7718765"/>
              <a:gd name="connsiteY6316" fmla="*/ 2892426 h 5645489"/>
              <a:gd name="connsiteX6317" fmla="*/ 3735480 w 7718765"/>
              <a:gd name="connsiteY6317" fmla="*/ 2901899 h 5645489"/>
              <a:gd name="connsiteX6318" fmla="*/ 3758068 w 7718765"/>
              <a:gd name="connsiteY6318" fmla="*/ 2940358 h 5645489"/>
              <a:gd name="connsiteX6319" fmla="*/ 3772220 w 7718765"/>
              <a:gd name="connsiteY6319" fmla="*/ 2970600 h 5645489"/>
              <a:gd name="connsiteX6320" fmla="*/ 3785305 w 7718765"/>
              <a:gd name="connsiteY6320" fmla="*/ 2988063 h 5645489"/>
              <a:gd name="connsiteX6321" fmla="*/ 3789664 w 7718765"/>
              <a:gd name="connsiteY6321" fmla="*/ 2993879 h 5645489"/>
              <a:gd name="connsiteX6322" fmla="*/ 3789664 w 7718765"/>
              <a:gd name="connsiteY6322" fmla="*/ 2992711 h 5645489"/>
              <a:gd name="connsiteX6323" fmla="*/ 3772699 w 7718765"/>
              <a:gd name="connsiteY6323" fmla="*/ 2970773 h 5645489"/>
              <a:gd name="connsiteX6324" fmla="*/ 3758562 w 7718765"/>
              <a:gd name="connsiteY6324" fmla="*/ 2940609 h 5645489"/>
              <a:gd name="connsiteX6325" fmla="*/ 3738770 w 7718765"/>
              <a:gd name="connsiteY6325" fmla="*/ 2902218 h 5645489"/>
              <a:gd name="connsiteX6326" fmla="*/ 3735943 w 7718765"/>
              <a:gd name="connsiteY6326" fmla="*/ 2893992 h 5645489"/>
              <a:gd name="connsiteX6327" fmla="*/ 3761389 w 7718765"/>
              <a:gd name="connsiteY6327" fmla="*/ 2888508 h 5645489"/>
              <a:gd name="connsiteX6328" fmla="*/ 3786130 w 7718765"/>
              <a:gd name="connsiteY6328" fmla="*/ 2878910 h 5645489"/>
              <a:gd name="connsiteX6329" fmla="*/ 3789363 w 7718765"/>
              <a:gd name="connsiteY6329" fmla="*/ 2877656 h 5645489"/>
              <a:gd name="connsiteX6330" fmla="*/ 2654668 w 7718765"/>
              <a:gd name="connsiteY6330" fmla="*/ 2875411 h 5645489"/>
              <a:gd name="connsiteX6331" fmla="*/ 2657499 w 7718765"/>
              <a:gd name="connsiteY6331" fmla="*/ 2875411 h 5645489"/>
              <a:gd name="connsiteX6332" fmla="*/ 2657499 w 7718765"/>
              <a:gd name="connsiteY6332" fmla="*/ 2878151 h 5645489"/>
              <a:gd name="connsiteX6333" fmla="*/ 2654668 w 7718765"/>
              <a:gd name="connsiteY6333" fmla="*/ 2880912 h 5645489"/>
              <a:gd name="connsiteX6334" fmla="*/ 2654668 w 7718765"/>
              <a:gd name="connsiteY6334" fmla="*/ 2878151 h 5645489"/>
              <a:gd name="connsiteX6335" fmla="*/ 2654668 w 7718765"/>
              <a:gd name="connsiteY6335" fmla="*/ 2875411 h 5645489"/>
              <a:gd name="connsiteX6336" fmla="*/ 2541305 w 7718765"/>
              <a:gd name="connsiteY6336" fmla="*/ 2869910 h 5645489"/>
              <a:gd name="connsiteX6337" fmla="*/ 2544136 w 7718765"/>
              <a:gd name="connsiteY6337" fmla="*/ 2869910 h 5645489"/>
              <a:gd name="connsiteX6338" fmla="*/ 2552629 w 7718765"/>
              <a:gd name="connsiteY6338" fmla="*/ 2875411 h 5645489"/>
              <a:gd name="connsiteX6339" fmla="*/ 2555479 w 7718765"/>
              <a:gd name="connsiteY6339" fmla="*/ 2875411 h 5645489"/>
              <a:gd name="connsiteX6340" fmla="*/ 2561140 w 7718765"/>
              <a:gd name="connsiteY6340" fmla="*/ 2880912 h 5645489"/>
              <a:gd name="connsiteX6341" fmla="*/ 2566801 w 7718765"/>
              <a:gd name="connsiteY6341" fmla="*/ 2880912 h 5645489"/>
              <a:gd name="connsiteX6342" fmla="*/ 2563971 w 7718765"/>
              <a:gd name="connsiteY6342" fmla="*/ 2886392 h 5645489"/>
              <a:gd name="connsiteX6343" fmla="*/ 2558308 w 7718765"/>
              <a:gd name="connsiteY6343" fmla="*/ 2889153 h 5645489"/>
              <a:gd name="connsiteX6344" fmla="*/ 2555479 w 7718765"/>
              <a:gd name="connsiteY6344" fmla="*/ 2886392 h 5645489"/>
              <a:gd name="connsiteX6345" fmla="*/ 2549798 w 7718765"/>
              <a:gd name="connsiteY6345" fmla="*/ 2880912 h 5645489"/>
              <a:gd name="connsiteX6346" fmla="*/ 2544136 w 7718765"/>
              <a:gd name="connsiteY6346" fmla="*/ 2878151 h 5645489"/>
              <a:gd name="connsiteX6347" fmla="*/ 2541305 w 7718765"/>
              <a:gd name="connsiteY6347" fmla="*/ 2869910 h 5645489"/>
              <a:gd name="connsiteX6348" fmla="*/ 2633065 w 7718765"/>
              <a:gd name="connsiteY6348" fmla="*/ 2868882 h 5645489"/>
              <a:gd name="connsiteX6349" fmla="*/ 2634834 w 7718765"/>
              <a:gd name="connsiteY6349" fmla="*/ 2869910 h 5645489"/>
              <a:gd name="connsiteX6350" fmla="*/ 2637665 w 7718765"/>
              <a:gd name="connsiteY6350" fmla="*/ 2872671 h 5645489"/>
              <a:gd name="connsiteX6351" fmla="*/ 2640495 w 7718765"/>
              <a:gd name="connsiteY6351" fmla="*/ 2875411 h 5645489"/>
              <a:gd name="connsiteX6352" fmla="*/ 2646177 w 7718765"/>
              <a:gd name="connsiteY6352" fmla="*/ 2878151 h 5645489"/>
              <a:gd name="connsiteX6353" fmla="*/ 2651837 w 7718765"/>
              <a:gd name="connsiteY6353" fmla="*/ 2880912 h 5645489"/>
              <a:gd name="connsiteX6354" fmla="*/ 2663179 w 7718765"/>
              <a:gd name="connsiteY6354" fmla="*/ 2886392 h 5645489"/>
              <a:gd name="connsiteX6355" fmla="*/ 2666010 w 7718765"/>
              <a:gd name="connsiteY6355" fmla="*/ 2883652 h 5645489"/>
              <a:gd name="connsiteX6356" fmla="*/ 2668841 w 7718765"/>
              <a:gd name="connsiteY6356" fmla="*/ 2880912 h 5645489"/>
              <a:gd name="connsiteX6357" fmla="*/ 2671672 w 7718765"/>
              <a:gd name="connsiteY6357" fmla="*/ 2875411 h 5645489"/>
              <a:gd name="connsiteX6358" fmla="*/ 2674520 w 7718765"/>
              <a:gd name="connsiteY6358" fmla="*/ 2878151 h 5645489"/>
              <a:gd name="connsiteX6359" fmla="*/ 2680183 w 7718765"/>
              <a:gd name="connsiteY6359" fmla="*/ 2883652 h 5645489"/>
              <a:gd name="connsiteX6360" fmla="*/ 2683013 w 7718765"/>
              <a:gd name="connsiteY6360" fmla="*/ 2891893 h 5645489"/>
              <a:gd name="connsiteX6361" fmla="*/ 2685844 w 7718765"/>
              <a:gd name="connsiteY6361" fmla="*/ 2894633 h 5645489"/>
              <a:gd name="connsiteX6362" fmla="*/ 2688694 w 7718765"/>
              <a:gd name="connsiteY6362" fmla="*/ 2900134 h 5645489"/>
              <a:gd name="connsiteX6363" fmla="*/ 2685844 w 7718765"/>
              <a:gd name="connsiteY6363" fmla="*/ 2902874 h 5645489"/>
              <a:gd name="connsiteX6364" fmla="*/ 2683013 w 7718765"/>
              <a:gd name="connsiteY6364" fmla="*/ 2902874 h 5645489"/>
              <a:gd name="connsiteX6365" fmla="*/ 2688694 w 7718765"/>
              <a:gd name="connsiteY6365" fmla="*/ 2905635 h 5645489"/>
              <a:gd name="connsiteX6366" fmla="*/ 2688694 w 7718765"/>
              <a:gd name="connsiteY6366" fmla="*/ 2908375 h 5645489"/>
              <a:gd name="connsiteX6367" fmla="*/ 2688694 w 7718765"/>
              <a:gd name="connsiteY6367" fmla="*/ 2913876 h 5645489"/>
              <a:gd name="connsiteX6368" fmla="*/ 2685844 w 7718765"/>
              <a:gd name="connsiteY6368" fmla="*/ 2913876 h 5645489"/>
              <a:gd name="connsiteX6369" fmla="*/ 2677352 w 7718765"/>
              <a:gd name="connsiteY6369" fmla="*/ 2911115 h 5645489"/>
              <a:gd name="connsiteX6370" fmla="*/ 2671672 w 7718765"/>
              <a:gd name="connsiteY6370" fmla="*/ 2911115 h 5645489"/>
              <a:gd name="connsiteX6371" fmla="*/ 2663179 w 7718765"/>
              <a:gd name="connsiteY6371" fmla="*/ 2913876 h 5645489"/>
              <a:gd name="connsiteX6372" fmla="*/ 2660348 w 7718765"/>
              <a:gd name="connsiteY6372" fmla="*/ 2916616 h 5645489"/>
              <a:gd name="connsiteX6373" fmla="*/ 2654668 w 7718765"/>
              <a:gd name="connsiteY6373" fmla="*/ 2916616 h 5645489"/>
              <a:gd name="connsiteX6374" fmla="*/ 2649006 w 7718765"/>
              <a:gd name="connsiteY6374" fmla="*/ 2911115 h 5645489"/>
              <a:gd name="connsiteX6375" fmla="*/ 2637665 w 7718765"/>
              <a:gd name="connsiteY6375" fmla="*/ 2905635 h 5645489"/>
              <a:gd name="connsiteX6376" fmla="*/ 2634834 w 7718765"/>
              <a:gd name="connsiteY6376" fmla="*/ 2905635 h 5645489"/>
              <a:gd name="connsiteX6377" fmla="*/ 2620661 w 7718765"/>
              <a:gd name="connsiteY6377" fmla="*/ 2902874 h 5645489"/>
              <a:gd name="connsiteX6378" fmla="*/ 2617830 w 7718765"/>
              <a:gd name="connsiteY6378" fmla="*/ 2900134 h 5645489"/>
              <a:gd name="connsiteX6379" fmla="*/ 2615000 w 7718765"/>
              <a:gd name="connsiteY6379" fmla="*/ 2894633 h 5645489"/>
              <a:gd name="connsiteX6380" fmla="*/ 2612150 w 7718765"/>
              <a:gd name="connsiteY6380" fmla="*/ 2889153 h 5645489"/>
              <a:gd name="connsiteX6381" fmla="*/ 2615000 w 7718765"/>
              <a:gd name="connsiteY6381" fmla="*/ 2889153 h 5645489"/>
              <a:gd name="connsiteX6382" fmla="*/ 2620661 w 7718765"/>
              <a:gd name="connsiteY6382" fmla="*/ 2889153 h 5645489"/>
              <a:gd name="connsiteX6383" fmla="*/ 2617830 w 7718765"/>
              <a:gd name="connsiteY6383" fmla="*/ 2883652 h 5645489"/>
              <a:gd name="connsiteX6384" fmla="*/ 2617830 w 7718765"/>
              <a:gd name="connsiteY6384" fmla="*/ 2880912 h 5645489"/>
              <a:gd name="connsiteX6385" fmla="*/ 2617830 w 7718765"/>
              <a:gd name="connsiteY6385" fmla="*/ 2872671 h 5645489"/>
              <a:gd name="connsiteX6386" fmla="*/ 2620661 w 7718765"/>
              <a:gd name="connsiteY6386" fmla="*/ 2869910 h 5645489"/>
              <a:gd name="connsiteX6387" fmla="*/ 2629172 w 7718765"/>
              <a:gd name="connsiteY6387" fmla="*/ 2869910 h 5645489"/>
              <a:gd name="connsiteX6388" fmla="*/ 2633065 w 7718765"/>
              <a:gd name="connsiteY6388" fmla="*/ 2868882 h 5645489"/>
              <a:gd name="connsiteX6389" fmla="*/ 2643345 w 7718765"/>
              <a:gd name="connsiteY6389" fmla="*/ 2867170 h 5645489"/>
              <a:gd name="connsiteX6390" fmla="*/ 2649006 w 7718765"/>
              <a:gd name="connsiteY6390" fmla="*/ 2867170 h 5645489"/>
              <a:gd name="connsiteX6391" fmla="*/ 2651837 w 7718765"/>
              <a:gd name="connsiteY6391" fmla="*/ 2867170 h 5645489"/>
              <a:gd name="connsiteX6392" fmla="*/ 2654668 w 7718765"/>
              <a:gd name="connsiteY6392" fmla="*/ 2869910 h 5645489"/>
              <a:gd name="connsiteX6393" fmla="*/ 2651837 w 7718765"/>
              <a:gd name="connsiteY6393" fmla="*/ 2872671 h 5645489"/>
              <a:gd name="connsiteX6394" fmla="*/ 2646177 w 7718765"/>
              <a:gd name="connsiteY6394" fmla="*/ 2869910 h 5645489"/>
              <a:gd name="connsiteX6395" fmla="*/ 2643345 w 7718765"/>
              <a:gd name="connsiteY6395" fmla="*/ 2867170 h 5645489"/>
              <a:gd name="connsiteX6396" fmla="*/ 3837274 w 7718765"/>
              <a:gd name="connsiteY6396" fmla="*/ 2863926 h 5645489"/>
              <a:gd name="connsiteX6397" fmla="*/ 3827343 w 7718765"/>
              <a:gd name="connsiteY6397" fmla="*/ 2875902 h 5645489"/>
              <a:gd name="connsiteX6398" fmla="*/ 3825930 w 7718765"/>
              <a:gd name="connsiteY6398" fmla="*/ 2877607 h 5645489"/>
              <a:gd name="connsiteX6399" fmla="*/ 3826420 w 7718765"/>
              <a:gd name="connsiteY6399" fmla="*/ 2877538 h 5645489"/>
              <a:gd name="connsiteX6400" fmla="*/ 3836317 w 7718765"/>
              <a:gd name="connsiteY6400" fmla="*/ 2865542 h 5645489"/>
              <a:gd name="connsiteX6401" fmla="*/ 3837649 w 7718765"/>
              <a:gd name="connsiteY6401" fmla="*/ 2863926 h 5645489"/>
              <a:gd name="connsiteX6402" fmla="*/ 2660348 w 7718765"/>
              <a:gd name="connsiteY6402" fmla="*/ 2861669 h 5645489"/>
              <a:gd name="connsiteX6403" fmla="*/ 2663179 w 7718765"/>
              <a:gd name="connsiteY6403" fmla="*/ 2864430 h 5645489"/>
              <a:gd name="connsiteX6404" fmla="*/ 2660348 w 7718765"/>
              <a:gd name="connsiteY6404" fmla="*/ 2867170 h 5645489"/>
              <a:gd name="connsiteX6405" fmla="*/ 2660348 w 7718765"/>
              <a:gd name="connsiteY6405" fmla="*/ 2869910 h 5645489"/>
              <a:gd name="connsiteX6406" fmla="*/ 2657499 w 7718765"/>
              <a:gd name="connsiteY6406" fmla="*/ 2864430 h 5645489"/>
              <a:gd name="connsiteX6407" fmla="*/ 2660348 w 7718765"/>
              <a:gd name="connsiteY6407" fmla="*/ 2861669 h 5645489"/>
              <a:gd name="connsiteX6408" fmla="*/ 2586654 w 7718765"/>
              <a:gd name="connsiteY6408" fmla="*/ 2856168 h 5645489"/>
              <a:gd name="connsiteX6409" fmla="*/ 2583823 w 7718765"/>
              <a:gd name="connsiteY6409" fmla="*/ 2861669 h 5645489"/>
              <a:gd name="connsiteX6410" fmla="*/ 2583823 w 7718765"/>
              <a:gd name="connsiteY6410" fmla="*/ 2867170 h 5645489"/>
              <a:gd name="connsiteX6411" fmla="*/ 2575312 w 7718765"/>
              <a:gd name="connsiteY6411" fmla="*/ 2875411 h 5645489"/>
              <a:gd name="connsiteX6412" fmla="*/ 2569651 w 7718765"/>
              <a:gd name="connsiteY6412" fmla="*/ 2867170 h 5645489"/>
              <a:gd name="connsiteX6413" fmla="*/ 2566801 w 7718765"/>
              <a:gd name="connsiteY6413" fmla="*/ 2864430 h 5645489"/>
              <a:gd name="connsiteX6414" fmla="*/ 2572482 w 7718765"/>
              <a:gd name="connsiteY6414" fmla="*/ 2864430 h 5645489"/>
              <a:gd name="connsiteX6415" fmla="*/ 2578143 w 7718765"/>
              <a:gd name="connsiteY6415" fmla="*/ 2858929 h 5645489"/>
              <a:gd name="connsiteX6416" fmla="*/ 2586654 w 7718765"/>
              <a:gd name="connsiteY6416" fmla="*/ 2856168 h 5645489"/>
              <a:gd name="connsiteX6417" fmla="*/ 2725531 w 7718765"/>
              <a:gd name="connsiteY6417" fmla="*/ 2853428 h 5645489"/>
              <a:gd name="connsiteX6418" fmla="*/ 2728362 w 7718765"/>
              <a:gd name="connsiteY6418" fmla="*/ 2853428 h 5645489"/>
              <a:gd name="connsiteX6419" fmla="*/ 2736873 w 7718765"/>
              <a:gd name="connsiteY6419" fmla="*/ 2853428 h 5645489"/>
              <a:gd name="connsiteX6420" fmla="*/ 2742535 w 7718765"/>
              <a:gd name="connsiteY6420" fmla="*/ 2853428 h 5645489"/>
              <a:gd name="connsiteX6421" fmla="*/ 2748215 w 7718765"/>
              <a:gd name="connsiteY6421" fmla="*/ 2858929 h 5645489"/>
              <a:gd name="connsiteX6422" fmla="*/ 2748215 w 7718765"/>
              <a:gd name="connsiteY6422" fmla="*/ 2861669 h 5645489"/>
              <a:gd name="connsiteX6423" fmla="*/ 2745366 w 7718765"/>
              <a:gd name="connsiteY6423" fmla="*/ 2864430 h 5645489"/>
              <a:gd name="connsiteX6424" fmla="*/ 2736873 w 7718765"/>
              <a:gd name="connsiteY6424" fmla="*/ 2864430 h 5645489"/>
              <a:gd name="connsiteX6425" fmla="*/ 2728362 w 7718765"/>
              <a:gd name="connsiteY6425" fmla="*/ 2867170 h 5645489"/>
              <a:gd name="connsiteX6426" fmla="*/ 2725531 w 7718765"/>
              <a:gd name="connsiteY6426" fmla="*/ 2872671 h 5645489"/>
              <a:gd name="connsiteX6427" fmla="*/ 2722701 w 7718765"/>
              <a:gd name="connsiteY6427" fmla="*/ 2875411 h 5645489"/>
              <a:gd name="connsiteX6428" fmla="*/ 2719870 w 7718765"/>
              <a:gd name="connsiteY6428" fmla="*/ 2875411 h 5645489"/>
              <a:gd name="connsiteX6429" fmla="*/ 2714189 w 7718765"/>
              <a:gd name="connsiteY6429" fmla="*/ 2872671 h 5645489"/>
              <a:gd name="connsiteX6430" fmla="*/ 2711359 w 7718765"/>
              <a:gd name="connsiteY6430" fmla="*/ 2872671 h 5645489"/>
              <a:gd name="connsiteX6431" fmla="*/ 2714189 w 7718765"/>
              <a:gd name="connsiteY6431" fmla="*/ 2869910 h 5645489"/>
              <a:gd name="connsiteX6432" fmla="*/ 2717038 w 7718765"/>
              <a:gd name="connsiteY6432" fmla="*/ 2861669 h 5645489"/>
              <a:gd name="connsiteX6433" fmla="*/ 2719870 w 7718765"/>
              <a:gd name="connsiteY6433" fmla="*/ 2861669 h 5645489"/>
              <a:gd name="connsiteX6434" fmla="*/ 2725531 w 7718765"/>
              <a:gd name="connsiteY6434" fmla="*/ 2858929 h 5645489"/>
              <a:gd name="connsiteX6435" fmla="*/ 2725531 w 7718765"/>
              <a:gd name="connsiteY6435" fmla="*/ 2853428 h 5645489"/>
              <a:gd name="connsiteX6436" fmla="*/ 2495957 w 7718765"/>
              <a:gd name="connsiteY6436" fmla="*/ 2853428 h 5645489"/>
              <a:gd name="connsiteX6437" fmla="*/ 2498787 w 7718765"/>
              <a:gd name="connsiteY6437" fmla="*/ 2853428 h 5645489"/>
              <a:gd name="connsiteX6438" fmla="*/ 2507280 w 7718765"/>
              <a:gd name="connsiteY6438" fmla="*/ 2856168 h 5645489"/>
              <a:gd name="connsiteX6439" fmla="*/ 2512960 w 7718765"/>
              <a:gd name="connsiteY6439" fmla="*/ 2861669 h 5645489"/>
              <a:gd name="connsiteX6440" fmla="*/ 2524283 w 7718765"/>
              <a:gd name="connsiteY6440" fmla="*/ 2864430 h 5645489"/>
              <a:gd name="connsiteX6441" fmla="*/ 2527133 w 7718765"/>
              <a:gd name="connsiteY6441" fmla="*/ 2869910 h 5645489"/>
              <a:gd name="connsiteX6442" fmla="*/ 2529964 w 7718765"/>
              <a:gd name="connsiteY6442" fmla="*/ 2875411 h 5645489"/>
              <a:gd name="connsiteX6443" fmla="*/ 2529964 w 7718765"/>
              <a:gd name="connsiteY6443" fmla="*/ 2880912 h 5645489"/>
              <a:gd name="connsiteX6444" fmla="*/ 2527133 w 7718765"/>
              <a:gd name="connsiteY6444" fmla="*/ 2883652 h 5645489"/>
              <a:gd name="connsiteX6445" fmla="*/ 2518622 w 7718765"/>
              <a:gd name="connsiteY6445" fmla="*/ 2880912 h 5645489"/>
              <a:gd name="connsiteX6446" fmla="*/ 2512960 w 7718765"/>
              <a:gd name="connsiteY6446" fmla="*/ 2878151 h 5645489"/>
              <a:gd name="connsiteX6447" fmla="*/ 2510130 w 7718765"/>
              <a:gd name="connsiteY6447" fmla="*/ 2878151 h 5645489"/>
              <a:gd name="connsiteX6448" fmla="*/ 2504449 w 7718765"/>
              <a:gd name="connsiteY6448" fmla="*/ 2875411 h 5645489"/>
              <a:gd name="connsiteX6449" fmla="*/ 2510130 w 7718765"/>
              <a:gd name="connsiteY6449" fmla="*/ 2869910 h 5645489"/>
              <a:gd name="connsiteX6450" fmla="*/ 2504449 w 7718765"/>
              <a:gd name="connsiteY6450" fmla="*/ 2867170 h 5645489"/>
              <a:gd name="connsiteX6451" fmla="*/ 2501618 w 7718765"/>
              <a:gd name="connsiteY6451" fmla="*/ 2864430 h 5645489"/>
              <a:gd name="connsiteX6452" fmla="*/ 2495957 w 7718765"/>
              <a:gd name="connsiteY6452" fmla="*/ 2861669 h 5645489"/>
              <a:gd name="connsiteX6453" fmla="*/ 2495957 w 7718765"/>
              <a:gd name="connsiteY6453" fmla="*/ 2853428 h 5645489"/>
              <a:gd name="connsiteX6454" fmla="*/ 2719870 w 7718765"/>
              <a:gd name="connsiteY6454" fmla="*/ 2847927 h 5645489"/>
              <a:gd name="connsiteX6455" fmla="*/ 2725531 w 7718765"/>
              <a:gd name="connsiteY6455" fmla="*/ 2847927 h 5645489"/>
              <a:gd name="connsiteX6456" fmla="*/ 2719870 w 7718765"/>
              <a:gd name="connsiteY6456" fmla="*/ 2853428 h 5645489"/>
              <a:gd name="connsiteX6457" fmla="*/ 2717038 w 7718765"/>
              <a:gd name="connsiteY6457" fmla="*/ 2850688 h 5645489"/>
              <a:gd name="connsiteX6458" fmla="*/ 2719870 w 7718765"/>
              <a:gd name="connsiteY6458" fmla="*/ 2847927 h 5645489"/>
              <a:gd name="connsiteX6459" fmla="*/ 1078729 w 7718765"/>
              <a:gd name="connsiteY6459" fmla="*/ 2847650 h 5645489"/>
              <a:gd name="connsiteX6460" fmla="*/ 1078628 w 7718765"/>
              <a:gd name="connsiteY6460" fmla="*/ 2847679 h 5645489"/>
              <a:gd name="connsiteX6461" fmla="*/ 1088311 w 7718765"/>
              <a:gd name="connsiteY6461" fmla="*/ 2859404 h 5645489"/>
              <a:gd name="connsiteX6462" fmla="*/ 1089727 w 7718765"/>
              <a:gd name="connsiteY6462" fmla="*/ 2861117 h 5645489"/>
              <a:gd name="connsiteX6463" fmla="*/ 1089781 w 7718765"/>
              <a:gd name="connsiteY6463" fmla="*/ 2861064 h 5645489"/>
              <a:gd name="connsiteX6464" fmla="*/ 1080140 w 7718765"/>
              <a:gd name="connsiteY6464" fmla="*/ 2849362 h 5645489"/>
              <a:gd name="connsiteX6465" fmla="*/ 1078729 w 7718765"/>
              <a:gd name="connsiteY6465" fmla="*/ 2847650 h 5645489"/>
              <a:gd name="connsiteX6466" fmla="*/ 2603658 w 7718765"/>
              <a:gd name="connsiteY6466" fmla="*/ 2839686 h 5645489"/>
              <a:gd name="connsiteX6467" fmla="*/ 2606488 w 7718765"/>
              <a:gd name="connsiteY6467" fmla="*/ 2847927 h 5645489"/>
              <a:gd name="connsiteX6468" fmla="*/ 2606488 w 7718765"/>
              <a:gd name="connsiteY6468" fmla="*/ 2856168 h 5645489"/>
              <a:gd name="connsiteX6469" fmla="*/ 2603658 w 7718765"/>
              <a:gd name="connsiteY6469" fmla="*/ 2864430 h 5645489"/>
              <a:gd name="connsiteX6470" fmla="*/ 2597977 w 7718765"/>
              <a:gd name="connsiteY6470" fmla="*/ 2875411 h 5645489"/>
              <a:gd name="connsiteX6471" fmla="*/ 2595147 w 7718765"/>
              <a:gd name="connsiteY6471" fmla="*/ 2883652 h 5645489"/>
              <a:gd name="connsiteX6472" fmla="*/ 2592316 w 7718765"/>
              <a:gd name="connsiteY6472" fmla="*/ 2894633 h 5645489"/>
              <a:gd name="connsiteX6473" fmla="*/ 2592316 w 7718765"/>
              <a:gd name="connsiteY6473" fmla="*/ 2902874 h 5645489"/>
              <a:gd name="connsiteX6474" fmla="*/ 2586654 w 7718765"/>
              <a:gd name="connsiteY6474" fmla="*/ 2902874 h 5645489"/>
              <a:gd name="connsiteX6475" fmla="*/ 2583823 w 7718765"/>
              <a:gd name="connsiteY6475" fmla="*/ 2897394 h 5645489"/>
              <a:gd name="connsiteX6476" fmla="*/ 2580973 w 7718765"/>
              <a:gd name="connsiteY6476" fmla="*/ 2889153 h 5645489"/>
              <a:gd name="connsiteX6477" fmla="*/ 2583823 w 7718765"/>
              <a:gd name="connsiteY6477" fmla="*/ 2886392 h 5645489"/>
              <a:gd name="connsiteX6478" fmla="*/ 2583823 w 7718765"/>
              <a:gd name="connsiteY6478" fmla="*/ 2883652 h 5645489"/>
              <a:gd name="connsiteX6479" fmla="*/ 2586654 w 7718765"/>
              <a:gd name="connsiteY6479" fmla="*/ 2880912 h 5645489"/>
              <a:gd name="connsiteX6480" fmla="*/ 2586654 w 7718765"/>
              <a:gd name="connsiteY6480" fmla="*/ 2875411 h 5645489"/>
              <a:gd name="connsiteX6481" fmla="*/ 2586654 w 7718765"/>
              <a:gd name="connsiteY6481" fmla="*/ 2872671 h 5645489"/>
              <a:gd name="connsiteX6482" fmla="*/ 2592316 w 7718765"/>
              <a:gd name="connsiteY6482" fmla="*/ 2867170 h 5645489"/>
              <a:gd name="connsiteX6483" fmla="*/ 2595147 w 7718765"/>
              <a:gd name="connsiteY6483" fmla="*/ 2861669 h 5645489"/>
              <a:gd name="connsiteX6484" fmla="*/ 2600827 w 7718765"/>
              <a:gd name="connsiteY6484" fmla="*/ 2850688 h 5645489"/>
              <a:gd name="connsiteX6485" fmla="*/ 2600827 w 7718765"/>
              <a:gd name="connsiteY6485" fmla="*/ 2845187 h 5645489"/>
              <a:gd name="connsiteX6486" fmla="*/ 2603658 w 7718765"/>
              <a:gd name="connsiteY6486" fmla="*/ 2839686 h 5645489"/>
              <a:gd name="connsiteX6487" fmla="*/ 3851449 w 7718765"/>
              <a:gd name="connsiteY6487" fmla="*/ 2839271 h 5645489"/>
              <a:gd name="connsiteX6488" fmla="*/ 3845774 w 7718765"/>
              <a:gd name="connsiteY6488" fmla="*/ 2844756 h 5645489"/>
              <a:gd name="connsiteX6489" fmla="*/ 3850740 w 7718765"/>
              <a:gd name="connsiteY6489" fmla="*/ 2861531 h 5645489"/>
              <a:gd name="connsiteX6490" fmla="*/ 3851419 w 7718765"/>
              <a:gd name="connsiteY6490" fmla="*/ 2863828 h 5645489"/>
              <a:gd name="connsiteX6491" fmla="*/ 3851867 w 7718765"/>
              <a:gd name="connsiteY6491" fmla="*/ 2863828 h 5645489"/>
              <a:gd name="connsiteX6492" fmla="*/ 3846213 w 7718765"/>
              <a:gd name="connsiteY6492" fmla="*/ 2844632 h 5645489"/>
              <a:gd name="connsiteX6493" fmla="*/ 3847979 w 7718765"/>
              <a:gd name="connsiteY6493" fmla="*/ 2840862 h 5645489"/>
              <a:gd name="connsiteX6494" fmla="*/ 3851589 w 7718765"/>
              <a:gd name="connsiteY6494" fmla="*/ 2839271 h 5645489"/>
              <a:gd name="connsiteX6495" fmla="*/ 2626323 w 7718765"/>
              <a:gd name="connsiteY6495" fmla="*/ 2836946 h 5645489"/>
              <a:gd name="connsiteX6496" fmla="*/ 2629172 w 7718765"/>
              <a:gd name="connsiteY6496" fmla="*/ 2839686 h 5645489"/>
              <a:gd name="connsiteX6497" fmla="*/ 2626323 w 7718765"/>
              <a:gd name="connsiteY6497" fmla="*/ 2842447 h 5645489"/>
              <a:gd name="connsiteX6498" fmla="*/ 2623492 w 7718765"/>
              <a:gd name="connsiteY6498" fmla="*/ 2839686 h 5645489"/>
              <a:gd name="connsiteX6499" fmla="*/ 2626323 w 7718765"/>
              <a:gd name="connsiteY6499" fmla="*/ 2836946 h 5645489"/>
              <a:gd name="connsiteX6500" fmla="*/ 2393917 w 7718765"/>
              <a:gd name="connsiteY6500" fmla="*/ 2836946 h 5645489"/>
              <a:gd name="connsiteX6501" fmla="*/ 2399578 w 7718765"/>
              <a:gd name="connsiteY6501" fmla="*/ 2839686 h 5645489"/>
              <a:gd name="connsiteX6502" fmla="*/ 2399578 w 7718765"/>
              <a:gd name="connsiteY6502" fmla="*/ 2845187 h 5645489"/>
              <a:gd name="connsiteX6503" fmla="*/ 2399578 w 7718765"/>
              <a:gd name="connsiteY6503" fmla="*/ 2847927 h 5645489"/>
              <a:gd name="connsiteX6504" fmla="*/ 2399578 w 7718765"/>
              <a:gd name="connsiteY6504" fmla="*/ 2853428 h 5645489"/>
              <a:gd name="connsiteX6505" fmla="*/ 2391068 w 7718765"/>
              <a:gd name="connsiteY6505" fmla="*/ 2856168 h 5645489"/>
              <a:gd name="connsiteX6506" fmla="*/ 2388237 w 7718765"/>
              <a:gd name="connsiteY6506" fmla="*/ 2858929 h 5645489"/>
              <a:gd name="connsiteX6507" fmla="*/ 2385406 w 7718765"/>
              <a:gd name="connsiteY6507" fmla="*/ 2864430 h 5645489"/>
              <a:gd name="connsiteX6508" fmla="*/ 2379745 w 7718765"/>
              <a:gd name="connsiteY6508" fmla="*/ 2864430 h 5645489"/>
              <a:gd name="connsiteX6509" fmla="*/ 2376913 w 7718765"/>
              <a:gd name="connsiteY6509" fmla="*/ 2861669 h 5645489"/>
              <a:gd name="connsiteX6510" fmla="*/ 2385406 w 7718765"/>
              <a:gd name="connsiteY6510" fmla="*/ 2858929 h 5645489"/>
              <a:gd name="connsiteX6511" fmla="*/ 2385406 w 7718765"/>
              <a:gd name="connsiteY6511" fmla="*/ 2853428 h 5645489"/>
              <a:gd name="connsiteX6512" fmla="*/ 2388237 w 7718765"/>
              <a:gd name="connsiteY6512" fmla="*/ 2850688 h 5645489"/>
              <a:gd name="connsiteX6513" fmla="*/ 2391068 w 7718765"/>
              <a:gd name="connsiteY6513" fmla="*/ 2842447 h 5645489"/>
              <a:gd name="connsiteX6514" fmla="*/ 2393917 w 7718765"/>
              <a:gd name="connsiteY6514" fmla="*/ 2836946 h 5645489"/>
              <a:gd name="connsiteX6515" fmla="*/ 3874486 w 7718765"/>
              <a:gd name="connsiteY6515" fmla="*/ 2822727 h 5645489"/>
              <a:gd name="connsiteX6516" fmla="*/ 3874100 w 7718765"/>
              <a:gd name="connsiteY6516" fmla="*/ 2822833 h 5645489"/>
              <a:gd name="connsiteX6517" fmla="*/ 3874100 w 7718765"/>
              <a:gd name="connsiteY6517" fmla="*/ 2828319 h 5645489"/>
              <a:gd name="connsiteX6518" fmla="*/ 3869156 w 7718765"/>
              <a:gd name="connsiteY6518" fmla="*/ 2837902 h 5645489"/>
              <a:gd name="connsiteX6519" fmla="*/ 3868513 w 7718765"/>
              <a:gd name="connsiteY6519" fmla="*/ 2839148 h 5645489"/>
              <a:gd name="connsiteX6520" fmla="*/ 3868832 w 7718765"/>
              <a:gd name="connsiteY6520" fmla="*/ 2839148 h 5645489"/>
              <a:gd name="connsiteX6521" fmla="*/ 3874486 w 7718765"/>
              <a:gd name="connsiteY6521" fmla="*/ 2828180 h 5645489"/>
              <a:gd name="connsiteX6522" fmla="*/ 3874486 w 7718765"/>
              <a:gd name="connsiteY6522" fmla="*/ 2823381 h 5645489"/>
              <a:gd name="connsiteX6523" fmla="*/ 4471072 w 7718765"/>
              <a:gd name="connsiteY6523" fmla="*/ 2821667 h 5645489"/>
              <a:gd name="connsiteX6524" fmla="*/ 4459762 w 7718765"/>
              <a:gd name="connsiteY6524" fmla="*/ 2822694 h 5645489"/>
              <a:gd name="connsiteX6525" fmla="*/ 4459393 w 7718765"/>
              <a:gd name="connsiteY6525" fmla="*/ 2822925 h 5645489"/>
              <a:gd name="connsiteX6526" fmla="*/ 4470640 w 7718765"/>
              <a:gd name="connsiteY6526" fmla="*/ 2821933 h 5645489"/>
              <a:gd name="connsiteX6527" fmla="*/ 4473498 w 7718765"/>
              <a:gd name="connsiteY6527" fmla="*/ 2822929 h 5645489"/>
              <a:gd name="connsiteX6528" fmla="*/ 4490354 w 7718765"/>
              <a:gd name="connsiteY6528" fmla="*/ 2828428 h 5645489"/>
              <a:gd name="connsiteX6529" fmla="*/ 4510308 w 7718765"/>
              <a:gd name="connsiteY6529" fmla="*/ 2822929 h 5645489"/>
              <a:gd name="connsiteX6530" fmla="*/ 4510552 w 7718765"/>
              <a:gd name="connsiteY6530" fmla="*/ 2822724 h 5645489"/>
              <a:gd name="connsiteX6531" fmla="*/ 4493338 w 7718765"/>
              <a:gd name="connsiteY6531" fmla="*/ 2827494 h 5645489"/>
              <a:gd name="connsiteX6532" fmla="*/ 4490864 w 7718765"/>
              <a:gd name="connsiteY6532" fmla="*/ 2828180 h 5645489"/>
              <a:gd name="connsiteX6533" fmla="*/ 4473900 w 7718765"/>
              <a:gd name="connsiteY6533" fmla="*/ 2822694 h 5645489"/>
              <a:gd name="connsiteX6534" fmla="*/ 4471072 w 7718765"/>
              <a:gd name="connsiteY6534" fmla="*/ 2821667 h 5645489"/>
              <a:gd name="connsiteX6535" fmla="*/ 3902450 w 7718765"/>
              <a:gd name="connsiteY6535" fmla="*/ 2809147 h 5645489"/>
              <a:gd name="connsiteX6536" fmla="*/ 3895012 w 7718765"/>
              <a:gd name="connsiteY6536" fmla="*/ 2816339 h 5645489"/>
              <a:gd name="connsiteX6537" fmla="*/ 3894044 w 7718765"/>
              <a:gd name="connsiteY6537" fmla="*/ 2817276 h 5645489"/>
              <a:gd name="connsiteX6538" fmla="*/ 3894279 w 7718765"/>
              <a:gd name="connsiteY6538" fmla="*/ 2817210 h 5645489"/>
              <a:gd name="connsiteX6539" fmla="*/ 3901701 w 7718765"/>
              <a:gd name="connsiteY6539" fmla="*/ 2810012 h 5645489"/>
              <a:gd name="connsiteX6540" fmla="*/ 3902521 w 7718765"/>
              <a:gd name="connsiteY6540" fmla="*/ 2809216 h 5645489"/>
              <a:gd name="connsiteX6541" fmla="*/ 959791 w 7718765"/>
              <a:gd name="connsiteY6541" fmla="*/ 2803681 h 5645489"/>
              <a:gd name="connsiteX6542" fmla="*/ 965351 w 7718765"/>
              <a:gd name="connsiteY6542" fmla="*/ 2811762 h 5645489"/>
              <a:gd name="connsiteX6543" fmla="*/ 966518 w 7718765"/>
              <a:gd name="connsiteY6543" fmla="*/ 2813457 h 5645489"/>
              <a:gd name="connsiteX6544" fmla="*/ 965469 w 7718765"/>
              <a:gd name="connsiteY6544" fmla="*/ 2811930 h 5645489"/>
              <a:gd name="connsiteX6545" fmla="*/ 959805 w 7718765"/>
              <a:gd name="connsiteY6545" fmla="*/ 2803681 h 5645489"/>
              <a:gd name="connsiteX6546" fmla="*/ 3647421 w 7718765"/>
              <a:gd name="connsiteY6546" fmla="*/ 2798362 h 5645489"/>
              <a:gd name="connsiteX6547" fmla="*/ 3647394 w 7718765"/>
              <a:gd name="connsiteY6547" fmla="*/ 2798454 h 5645489"/>
              <a:gd name="connsiteX6548" fmla="*/ 3647394 w 7718765"/>
              <a:gd name="connsiteY6548" fmla="*/ 2806681 h 5645489"/>
              <a:gd name="connsiteX6549" fmla="*/ 3647394 w 7718765"/>
              <a:gd name="connsiteY6549" fmla="*/ 2834103 h 5645489"/>
              <a:gd name="connsiteX6550" fmla="*/ 3655891 w 7718765"/>
              <a:gd name="connsiteY6550" fmla="*/ 2845073 h 5645489"/>
              <a:gd name="connsiteX6551" fmla="*/ 3655891 w 7718765"/>
              <a:gd name="connsiteY6551" fmla="*/ 2846745 h 5645489"/>
              <a:gd name="connsiteX6552" fmla="*/ 3655922 w 7718765"/>
              <a:gd name="connsiteY6552" fmla="*/ 2846739 h 5645489"/>
              <a:gd name="connsiteX6553" fmla="*/ 3655922 w 7718765"/>
              <a:gd name="connsiteY6553" fmla="*/ 2844756 h 5645489"/>
              <a:gd name="connsiteX6554" fmla="*/ 3647421 w 7718765"/>
              <a:gd name="connsiteY6554" fmla="*/ 2833785 h 5645489"/>
              <a:gd name="connsiteX6555" fmla="*/ 3647421 w 7718765"/>
              <a:gd name="connsiteY6555" fmla="*/ 2806414 h 5645489"/>
              <a:gd name="connsiteX6556" fmla="*/ 3647421 w 7718765"/>
              <a:gd name="connsiteY6556" fmla="*/ 2799222 h 5645489"/>
              <a:gd name="connsiteX6557" fmla="*/ 1027734 w 7718765"/>
              <a:gd name="connsiteY6557" fmla="*/ 2789981 h 5645489"/>
              <a:gd name="connsiteX6558" fmla="*/ 1027629 w 7718765"/>
              <a:gd name="connsiteY6558" fmla="*/ 2789998 h 5645489"/>
              <a:gd name="connsiteX6559" fmla="*/ 1034965 w 7718765"/>
              <a:gd name="connsiteY6559" fmla="*/ 2804224 h 5645489"/>
              <a:gd name="connsiteX6560" fmla="*/ 1036026 w 7718765"/>
              <a:gd name="connsiteY6560" fmla="*/ 2806283 h 5645489"/>
              <a:gd name="connsiteX6561" fmla="*/ 1033181 w 7718765"/>
              <a:gd name="connsiteY6561" fmla="*/ 2817241 h 5645489"/>
              <a:gd name="connsiteX6562" fmla="*/ 1047323 w 7718765"/>
              <a:gd name="connsiteY6562" fmla="*/ 2830966 h 5645489"/>
              <a:gd name="connsiteX6563" fmla="*/ 1050147 w 7718765"/>
              <a:gd name="connsiteY6563" fmla="*/ 2844669 h 5645489"/>
              <a:gd name="connsiteX6564" fmla="*/ 1050362 w 7718765"/>
              <a:gd name="connsiteY6564" fmla="*/ 2844720 h 5645489"/>
              <a:gd name="connsiteX6565" fmla="*/ 1047921 w 7718765"/>
              <a:gd name="connsiteY6565" fmla="*/ 2832866 h 5645489"/>
              <a:gd name="connsiteX6566" fmla="*/ 1047567 w 7718765"/>
              <a:gd name="connsiteY6566" fmla="*/ 2831153 h 5645489"/>
              <a:gd name="connsiteX6567" fmla="*/ 1033417 w 7718765"/>
              <a:gd name="connsiteY6567" fmla="*/ 2817453 h 5645489"/>
              <a:gd name="connsiteX6568" fmla="*/ 1036239 w 7718765"/>
              <a:gd name="connsiteY6568" fmla="*/ 2806478 h 5645489"/>
              <a:gd name="connsiteX6569" fmla="*/ 1027734 w 7718765"/>
              <a:gd name="connsiteY6569" fmla="*/ 2789981 h 5645489"/>
              <a:gd name="connsiteX6570" fmla="*/ 6294989 w 7718765"/>
              <a:gd name="connsiteY6570" fmla="*/ 2787886 h 5645489"/>
              <a:gd name="connsiteX6571" fmla="*/ 6282827 w 7718765"/>
              <a:gd name="connsiteY6571" fmla="*/ 2796032 h 5645489"/>
              <a:gd name="connsiteX6572" fmla="*/ 6267297 w 7718765"/>
              <a:gd name="connsiteY6572" fmla="*/ 2806431 h 5645489"/>
              <a:gd name="connsiteX6573" fmla="*/ 6320961 w 7718765"/>
              <a:gd name="connsiteY6573" fmla="*/ 2905226 h 5645489"/>
              <a:gd name="connsiteX6574" fmla="*/ 6301201 w 7718765"/>
              <a:gd name="connsiteY6574" fmla="*/ 3006675 h 5645489"/>
              <a:gd name="connsiteX6575" fmla="*/ 6366295 w 7718765"/>
              <a:gd name="connsiteY6575" fmla="*/ 3026016 h 5645489"/>
              <a:gd name="connsiteX6576" fmla="*/ 6383345 w 7718765"/>
              <a:gd name="connsiteY6576" fmla="*/ 3064320 h 5645489"/>
              <a:gd name="connsiteX6577" fmla="*/ 6425773 w 7718765"/>
              <a:gd name="connsiteY6577" fmla="*/ 3083471 h 5645489"/>
              <a:gd name="connsiteX6578" fmla="*/ 6425811 w 7718765"/>
              <a:gd name="connsiteY6578" fmla="*/ 3083447 h 5645489"/>
              <a:gd name="connsiteX6579" fmla="*/ 6420611 w 7718765"/>
              <a:gd name="connsiteY6579" fmla="*/ 3081088 h 5645489"/>
              <a:gd name="connsiteX6580" fmla="*/ 6383457 w 7718765"/>
              <a:gd name="connsiteY6580" fmla="*/ 3064229 h 5645489"/>
              <a:gd name="connsiteX6581" fmla="*/ 6366525 w 7718765"/>
              <a:gd name="connsiteY6581" fmla="*/ 3025858 h 5645489"/>
              <a:gd name="connsiteX6582" fmla="*/ 6301419 w 7718765"/>
              <a:gd name="connsiteY6582" fmla="*/ 3006674 h 5645489"/>
              <a:gd name="connsiteX6583" fmla="*/ 6321239 w 7718765"/>
              <a:gd name="connsiteY6583" fmla="*/ 2905125 h 5645489"/>
              <a:gd name="connsiteX6584" fmla="*/ 6267489 w 7718765"/>
              <a:gd name="connsiteY6584" fmla="*/ 2806388 h 5645489"/>
              <a:gd name="connsiteX6585" fmla="*/ 6282993 w 7718765"/>
              <a:gd name="connsiteY6585" fmla="*/ 2795957 h 5645489"/>
              <a:gd name="connsiteX6586" fmla="*/ 4544397 w 7718765"/>
              <a:gd name="connsiteY6586" fmla="*/ 2784350 h 5645489"/>
              <a:gd name="connsiteX6587" fmla="*/ 4534690 w 7718765"/>
              <a:gd name="connsiteY6587" fmla="*/ 2786704 h 5645489"/>
              <a:gd name="connsiteX6588" fmla="*/ 4533276 w 7718765"/>
              <a:gd name="connsiteY6588" fmla="*/ 2787046 h 5645489"/>
              <a:gd name="connsiteX6589" fmla="*/ 4533308 w 7718765"/>
              <a:gd name="connsiteY6589" fmla="*/ 2787157 h 5645489"/>
              <a:gd name="connsiteX6590" fmla="*/ 4542783 w 7718765"/>
              <a:gd name="connsiteY6590" fmla="*/ 2784957 h 5645489"/>
              <a:gd name="connsiteX6591" fmla="*/ 4544211 w 7718765"/>
              <a:gd name="connsiteY6591" fmla="*/ 2784625 h 5645489"/>
              <a:gd name="connsiteX6592" fmla="*/ 937953 w 7718765"/>
              <a:gd name="connsiteY6592" fmla="*/ 2771331 h 5645489"/>
              <a:gd name="connsiteX6593" fmla="*/ 945572 w 7718765"/>
              <a:gd name="connsiteY6593" fmla="*/ 2784320 h 5645489"/>
              <a:gd name="connsiteX6594" fmla="*/ 945572 w 7718765"/>
              <a:gd name="connsiteY6594" fmla="*/ 2787066 h 5645489"/>
              <a:gd name="connsiteX6595" fmla="*/ 948396 w 7718765"/>
              <a:gd name="connsiteY6595" fmla="*/ 2800792 h 5645489"/>
              <a:gd name="connsiteX6596" fmla="*/ 948749 w 7718765"/>
              <a:gd name="connsiteY6596" fmla="*/ 2804224 h 5645489"/>
              <a:gd name="connsiteX6597" fmla="*/ 948812 w 7718765"/>
              <a:gd name="connsiteY6597" fmla="*/ 2804207 h 5645489"/>
              <a:gd name="connsiteX6598" fmla="*/ 948477 w 7718765"/>
              <a:gd name="connsiteY6598" fmla="*/ 2800955 h 5645489"/>
              <a:gd name="connsiteX6599" fmla="*/ 945655 w 7718765"/>
              <a:gd name="connsiteY6599" fmla="*/ 2787255 h 5645489"/>
              <a:gd name="connsiteX6600" fmla="*/ 945655 w 7718765"/>
              <a:gd name="connsiteY6600" fmla="*/ 2784458 h 5645489"/>
              <a:gd name="connsiteX6601" fmla="*/ 2575312 w 7718765"/>
              <a:gd name="connsiteY6601" fmla="*/ 2762777 h 5645489"/>
              <a:gd name="connsiteX6602" fmla="*/ 2578143 w 7718765"/>
              <a:gd name="connsiteY6602" fmla="*/ 2768277 h 5645489"/>
              <a:gd name="connsiteX6603" fmla="*/ 2583823 w 7718765"/>
              <a:gd name="connsiteY6603" fmla="*/ 2765516 h 5645489"/>
              <a:gd name="connsiteX6604" fmla="*/ 2586654 w 7718765"/>
              <a:gd name="connsiteY6604" fmla="*/ 2768277 h 5645489"/>
              <a:gd name="connsiteX6605" fmla="*/ 2589485 w 7718765"/>
              <a:gd name="connsiteY6605" fmla="*/ 2771018 h 5645489"/>
              <a:gd name="connsiteX6606" fmla="*/ 2603658 w 7718765"/>
              <a:gd name="connsiteY6606" fmla="*/ 2773758 h 5645489"/>
              <a:gd name="connsiteX6607" fmla="*/ 2600827 w 7718765"/>
              <a:gd name="connsiteY6607" fmla="*/ 2781999 h 5645489"/>
              <a:gd name="connsiteX6608" fmla="*/ 2592316 w 7718765"/>
              <a:gd name="connsiteY6608" fmla="*/ 2787499 h 5645489"/>
              <a:gd name="connsiteX6609" fmla="*/ 2592316 w 7718765"/>
              <a:gd name="connsiteY6609" fmla="*/ 2795741 h 5645489"/>
              <a:gd name="connsiteX6610" fmla="*/ 2586654 w 7718765"/>
              <a:gd name="connsiteY6610" fmla="*/ 2798481 h 5645489"/>
              <a:gd name="connsiteX6611" fmla="*/ 2586654 w 7718765"/>
              <a:gd name="connsiteY6611" fmla="*/ 2801242 h 5645489"/>
              <a:gd name="connsiteX6612" fmla="*/ 2586654 w 7718765"/>
              <a:gd name="connsiteY6612" fmla="*/ 2803982 h 5645489"/>
              <a:gd name="connsiteX6613" fmla="*/ 2589485 w 7718765"/>
              <a:gd name="connsiteY6613" fmla="*/ 2806721 h 5645489"/>
              <a:gd name="connsiteX6614" fmla="*/ 2595147 w 7718765"/>
              <a:gd name="connsiteY6614" fmla="*/ 2812223 h 5645489"/>
              <a:gd name="connsiteX6615" fmla="*/ 2592316 w 7718765"/>
              <a:gd name="connsiteY6615" fmla="*/ 2823204 h 5645489"/>
              <a:gd name="connsiteX6616" fmla="*/ 2595147 w 7718765"/>
              <a:gd name="connsiteY6616" fmla="*/ 2831445 h 5645489"/>
              <a:gd name="connsiteX6617" fmla="*/ 2595147 w 7718765"/>
              <a:gd name="connsiteY6617" fmla="*/ 2836946 h 5645489"/>
              <a:gd name="connsiteX6618" fmla="*/ 2592316 w 7718765"/>
              <a:gd name="connsiteY6618" fmla="*/ 2842447 h 5645489"/>
              <a:gd name="connsiteX6619" fmla="*/ 2589485 w 7718765"/>
              <a:gd name="connsiteY6619" fmla="*/ 2850688 h 5645489"/>
              <a:gd name="connsiteX6620" fmla="*/ 2586654 w 7718765"/>
              <a:gd name="connsiteY6620" fmla="*/ 2853428 h 5645489"/>
              <a:gd name="connsiteX6621" fmla="*/ 2575312 w 7718765"/>
              <a:gd name="connsiteY6621" fmla="*/ 2856168 h 5645489"/>
              <a:gd name="connsiteX6622" fmla="*/ 2569651 w 7718765"/>
              <a:gd name="connsiteY6622" fmla="*/ 2861669 h 5645489"/>
              <a:gd name="connsiteX6623" fmla="*/ 2555479 w 7718765"/>
              <a:gd name="connsiteY6623" fmla="*/ 2856168 h 5645489"/>
              <a:gd name="connsiteX6624" fmla="*/ 2541305 w 7718765"/>
              <a:gd name="connsiteY6624" fmla="*/ 2850688 h 5645489"/>
              <a:gd name="connsiteX6625" fmla="*/ 2538456 w 7718765"/>
              <a:gd name="connsiteY6625" fmla="*/ 2853428 h 5645489"/>
              <a:gd name="connsiteX6626" fmla="*/ 2535625 w 7718765"/>
              <a:gd name="connsiteY6626" fmla="*/ 2856168 h 5645489"/>
              <a:gd name="connsiteX6627" fmla="*/ 2532794 w 7718765"/>
              <a:gd name="connsiteY6627" fmla="*/ 2850688 h 5645489"/>
              <a:gd name="connsiteX6628" fmla="*/ 2532794 w 7718765"/>
              <a:gd name="connsiteY6628" fmla="*/ 2845187 h 5645489"/>
              <a:gd name="connsiteX6629" fmla="*/ 2532794 w 7718765"/>
              <a:gd name="connsiteY6629" fmla="*/ 2842447 h 5645489"/>
              <a:gd name="connsiteX6630" fmla="*/ 2527133 w 7718765"/>
              <a:gd name="connsiteY6630" fmla="*/ 2839686 h 5645489"/>
              <a:gd name="connsiteX6631" fmla="*/ 2521453 w 7718765"/>
              <a:gd name="connsiteY6631" fmla="*/ 2836946 h 5645489"/>
              <a:gd name="connsiteX6632" fmla="*/ 2512960 w 7718765"/>
              <a:gd name="connsiteY6632" fmla="*/ 2828705 h 5645489"/>
              <a:gd name="connsiteX6633" fmla="*/ 2512960 w 7718765"/>
              <a:gd name="connsiteY6633" fmla="*/ 2820464 h 5645489"/>
              <a:gd name="connsiteX6634" fmla="*/ 2507280 w 7718765"/>
              <a:gd name="connsiteY6634" fmla="*/ 2812223 h 5645489"/>
              <a:gd name="connsiteX6635" fmla="*/ 2504449 w 7718765"/>
              <a:gd name="connsiteY6635" fmla="*/ 2806721 h 5645489"/>
              <a:gd name="connsiteX6636" fmla="*/ 2504449 w 7718765"/>
              <a:gd name="connsiteY6636" fmla="*/ 2801242 h 5645489"/>
              <a:gd name="connsiteX6637" fmla="*/ 2501618 w 7718765"/>
              <a:gd name="connsiteY6637" fmla="*/ 2801242 h 5645489"/>
              <a:gd name="connsiteX6638" fmla="*/ 2498787 w 7718765"/>
              <a:gd name="connsiteY6638" fmla="*/ 2798481 h 5645489"/>
              <a:gd name="connsiteX6639" fmla="*/ 2495957 w 7718765"/>
              <a:gd name="connsiteY6639" fmla="*/ 2793001 h 5645489"/>
              <a:gd name="connsiteX6640" fmla="*/ 2495957 w 7718765"/>
              <a:gd name="connsiteY6640" fmla="*/ 2790239 h 5645489"/>
              <a:gd name="connsiteX6641" fmla="*/ 2501618 w 7718765"/>
              <a:gd name="connsiteY6641" fmla="*/ 2784759 h 5645489"/>
              <a:gd name="connsiteX6642" fmla="*/ 2518622 w 7718765"/>
              <a:gd name="connsiteY6642" fmla="*/ 2787499 h 5645489"/>
              <a:gd name="connsiteX6643" fmla="*/ 2521453 w 7718765"/>
              <a:gd name="connsiteY6643" fmla="*/ 2784759 h 5645489"/>
              <a:gd name="connsiteX6644" fmla="*/ 2532794 w 7718765"/>
              <a:gd name="connsiteY6644" fmla="*/ 2781999 h 5645489"/>
              <a:gd name="connsiteX6645" fmla="*/ 2538456 w 7718765"/>
              <a:gd name="connsiteY6645" fmla="*/ 2776519 h 5645489"/>
              <a:gd name="connsiteX6646" fmla="*/ 2544136 w 7718765"/>
              <a:gd name="connsiteY6646" fmla="*/ 2776519 h 5645489"/>
              <a:gd name="connsiteX6647" fmla="*/ 2546967 w 7718765"/>
              <a:gd name="connsiteY6647" fmla="*/ 2768277 h 5645489"/>
              <a:gd name="connsiteX6648" fmla="*/ 2549798 w 7718765"/>
              <a:gd name="connsiteY6648" fmla="*/ 2768277 h 5645489"/>
              <a:gd name="connsiteX6649" fmla="*/ 2552629 w 7718765"/>
              <a:gd name="connsiteY6649" fmla="*/ 2776519 h 5645489"/>
              <a:gd name="connsiteX6650" fmla="*/ 2561140 w 7718765"/>
              <a:gd name="connsiteY6650" fmla="*/ 2779259 h 5645489"/>
              <a:gd name="connsiteX6651" fmla="*/ 2566801 w 7718765"/>
              <a:gd name="connsiteY6651" fmla="*/ 2787499 h 5645489"/>
              <a:gd name="connsiteX6652" fmla="*/ 2572482 w 7718765"/>
              <a:gd name="connsiteY6652" fmla="*/ 2790239 h 5645489"/>
              <a:gd name="connsiteX6653" fmla="*/ 2569651 w 7718765"/>
              <a:gd name="connsiteY6653" fmla="*/ 2787499 h 5645489"/>
              <a:gd name="connsiteX6654" fmla="*/ 2566801 w 7718765"/>
              <a:gd name="connsiteY6654" fmla="*/ 2781999 h 5645489"/>
              <a:gd name="connsiteX6655" fmla="*/ 2563971 w 7718765"/>
              <a:gd name="connsiteY6655" fmla="*/ 2773758 h 5645489"/>
              <a:gd name="connsiteX6656" fmla="*/ 2561140 w 7718765"/>
              <a:gd name="connsiteY6656" fmla="*/ 2768277 h 5645489"/>
              <a:gd name="connsiteX6657" fmla="*/ 2561140 w 7718765"/>
              <a:gd name="connsiteY6657" fmla="*/ 2765516 h 5645489"/>
              <a:gd name="connsiteX6658" fmla="*/ 2569651 w 7718765"/>
              <a:gd name="connsiteY6658" fmla="*/ 2765516 h 5645489"/>
              <a:gd name="connsiteX6659" fmla="*/ 2575312 w 7718765"/>
              <a:gd name="connsiteY6659" fmla="*/ 2762777 h 5645489"/>
              <a:gd name="connsiteX6660" fmla="*/ 2546967 w 7718765"/>
              <a:gd name="connsiteY6660" fmla="*/ 2751796 h 5645489"/>
              <a:gd name="connsiteX6661" fmla="*/ 2549798 w 7718765"/>
              <a:gd name="connsiteY6661" fmla="*/ 2751796 h 5645489"/>
              <a:gd name="connsiteX6662" fmla="*/ 2549798 w 7718765"/>
              <a:gd name="connsiteY6662" fmla="*/ 2754536 h 5645489"/>
              <a:gd name="connsiteX6663" fmla="*/ 2546967 w 7718765"/>
              <a:gd name="connsiteY6663" fmla="*/ 2757276 h 5645489"/>
              <a:gd name="connsiteX6664" fmla="*/ 2549798 w 7718765"/>
              <a:gd name="connsiteY6664" fmla="*/ 2762777 h 5645489"/>
              <a:gd name="connsiteX6665" fmla="*/ 2546967 w 7718765"/>
              <a:gd name="connsiteY6665" fmla="*/ 2765516 h 5645489"/>
              <a:gd name="connsiteX6666" fmla="*/ 2544136 w 7718765"/>
              <a:gd name="connsiteY6666" fmla="*/ 2760037 h 5645489"/>
              <a:gd name="connsiteX6667" fmla="*/ 2544136 w 7718765"/>
              <a:gd name="connsiteY6667" fmla="*/ 2757276 h 5645489"/>
              <a:gd name="connsiteX6668" fmla="*/ 2544136 w 7718765"/>
              <a:gd name="connsiteY6668" fmla="*/ 2754536 h 5645489"/>
              <a:gd name="connsiteX6669" fmla="*/ 2546967 w 7718765"/>
              <a:gd name="connsiteY6669" fmla="*/ 2751796 h 5645489"/>
              <a:gd name="connsiteX6670" fmla="*/ 971028 w 7718765"/>
              <a:gd name="connsiteY6670" fmla="*/ 2743233 h 5645489"/>
              <a:gd name="connsiteX6671" fmla="*/ 973128 w 7718765"/>
              <a:gd name="connsiteY6671" fmla="*/ 2748337 h 5645489"/>
              <a:gd name="connsiteX6672" fmla="*/ 971010 w 7718765"/>
              <a:gd name="connsiteY6672" fmla="*/ 2751426 h 5645489"/>
              <a:gd name="connsiteX6673" fmla="*/ 965361 w 7718765"/>
              <a:gd name="connsiteY6673" fmla="*/ 2756892 h 5645489"/>
              <a:gd name="connsiteX6674" fmla="*/ 948396 w 7718765"/>
              <a:gd name="connsiteY6674" fmla="*/ 2754171 h 5645489"/>
              <a:gd name="connsiteX6675" fmla="*/ 934254 w 7718765"/>
              <a:gd name="connsiteY6675" fmla="*/ 2762383 h 5645489"/>
              <a:gd name="connsiteX6676" fmla="*/ 936728 w 7718765"/>
              <a:gd name="connsiteY6676" fmla="*/ 2769243 h 5645489"/>
              <a:gd name="connsiteX6677" fmla="*/ 936801 w 7718765"/>
              <a:gd name="connsiteY6677" fmla="*/ 2769367 h 5645489"/>
              <a:gd name="connsiteX6678" fmla="*/ 934327 w 7718765"/>
              <a:gd name="connsiteY6678" fmla="*/ 2762509 h 5645489"/>
              <a:gd name="connsiteX6679" fmla="*/ 948477 w 7718765"/>
              <a:gd name="connsiteY6679" fmla="*/ 2754261 h 5645489"/>
              <a:gd name="connsiteX6680" fmla="*/ 965450 w 7718765"/>
              <a:gd name="connsiteY6680" fmla="*/ 2757058 h 5645489"/>
              <a:gd name="connsiteX6681" fmla="*/ 971133 w 7718765"/>
              <a:gd name="connsiteY6681" fmla="*/ 2751535 h 5645489"/>
              <a:gd name="connsiteX6682" fmla="*/ 971133 w 7718765"/>
              <a:gd name="connsiteY6682" fmla="*/ 2743286 h 5645489"/>
              <a:gd name="connsiteX6683" fmla="*/ 4470914 w 7718765"/>
              <a:gd name="connsiteY6683" fmla="*/ 2726872 h 5645489"/>
              <a:gd name="connsiteX6684" fmla="*/ 4470593 w 7718765"/>
              <a:gd name="connsiteY6684" fmla="*/ 2726979 h 5645489"/>
              <a:gd name="connsiteX6685" fmla="*/ 4463133 w 7718765"/>
              <a:gd name="connsiteY6685" fmla="*/ 2734114 h 5645489"/>
              <a:gd name="connsiteX6686" fmla="*/ 4462264 w 7718765"/>
              <a:gd name="connsiteY6686" fmla="*/ 2734945 h 5645489"/>
              <a:gd name="connsiteX6687" fmla="*/ 4462590 w 7718765"/>
              <a:gd name="connsiteY6687" fmla="*/ 2734945 h 5645489"/>
              <a:gd name="connsiteX6688" fmla="*/ 4470012 w 7718765"/>
              <a:gd name="connsiteY6688" fmla="*/ 2727747 h 5645489"/>
              <a:gd name="connsiteX6689" fmla="*/ 2563971 w 7718765"/>
              <a:gd name="connsiteY6689" fmla="*/ 2716070 h 5645489"/>
              <a:gd name="connsiteX6690" fmla="*/ 2569651 w 7718765"/>
              <a:gd name="connsiteY6690" fmla="*/ 2716070 h 5645489"/>
              <a:gd name="connsiteX6691" fmla="*/ 2572482 w 7718765"/>
              <a:gd name="connsiteY6691" fmla="*/ 2724312 h 5645489"/>
              <a:gd name="connsiteX6692" fmla="*/ 2575312 w 7718765"/>
              <a:gd name="connsiteY6692" fmla="*/ 2729812 h 5645489"/>
              <a:gd name="connsiteX6693" fmla="*/ 2578143 w 7718765"/>
              <a:gd name="connsiteY6693" fmla="*/ 2732552 h 5645489"/>
              <a:gd name="connsiteX6694" fmla="*/ 2578143 w 7718765"/>
              <a:gd name="connsiteY6694" fmla="*/ 2738054 h 5645489"/>
              <a:gd name="connsiteX6695" fmla="*/ 2578143 w 7718765"/>
              <a:gd name="connsiteY6695" fmla="*/ 2740794 h 5645489"/>
              <a:gd name="connsiteX6696" fmla="*/ 2575312 w 7718765"/>
              <a:gd name="connsiteY6696" fmla="*/ 2746294 h 5645489"/>
              <a:gd name="connsiteX6697" fmla="*/ 2572482 w 7718765"/>
              <a:gd name="connsiteY6697" fmla="*/ 2751796 h 5645489"/>
              <a:gd name="connsiteX6698" fmla="*/ 2566801 w 7718765"/>
              <a:gd name="connsiteY6698" fmla="*/ 2751796 h 5645489"/>
              <a:gd name="connsiteX6699" fmla="*/ 2566801 w 7718765"/>
              <a:gd name="connsiteY6699" fmla="*/ 2746294 h 5645489"/>
              <a:gd name="connsiteX6700" fmla="*/ 2563971 w 7718765"/>
              <a:gd name="connsiteY6700" fmla="*/ 2740794 h 5645489"/>
              <a:gd name="connsiteX6701" fmla="*/ 2566801 w 7718765"/>
              <a:gd name="connsiteY6701" fmla="*/ 2735292 h 5645489"/>
              <a:gd name="connsiteX6702" fmla="*/ 2569651 w 7718765"/>
              <a:gd name="connsiteY6702" fmla="*/ 2732552 h 5645489"/>
              <a:gd name="connsiteX6703" fmla="*/ 2569651 w 7718765"/>
              <a:gd name="connsiteY6703" fmla="*/ 2729812 h 5645489"/>
              <a:gd name="connsiteX6704" fmla="*/ 2566801 w 7718765"/>
              <a:gd name="connsiteY6704" fmla="*/ 2727051 h 5645489"/>
              <a:gd name="connsiteX6705" fmla="*/ 2563971 w 7718765"/>
              <a:gd name="connsiteY6705" fmla="*/ 2721572 h 5645489"/>
              <a:gd name="connsiteX6706" fmla="*/ 2563971 w 7718765"/>
              <a:gd name="connsiteY6706" fmla="*/ 2716070 h 5645489"/>
              <a:gd name="connsiteX6707" fmla="*/ 3911124 w 7718765"/>
              <a:gd name="connsiteY6707" fmla="*/ 2705012 h 5645489"/>
              <a:gd name="connsiteX6708" fmla="*/ 3910950 w 7718765"/>
              <a:gd name="connsiteY6708" fmla="*/ 2705075 h 5645489"/>
              <a:gd name="connsiteX6709" fmla="*/ 3905275 w 7718765"/>
              <a:gd name="connsiteY6709" fmla="*/ 2716027 h 5645489"/>
              <a:gd name="connsiteX6710" fmla="*/ 3905275 w 7718765"/>
              <a:gd name="connsiteY6710" fmla="*/ 2726979 h 5645489"/>
              <a:gd name="connsiteX6711" fmla="*/ 3902450 w 7718765"/>
              <a:gd name="connsiteY6711" fmla="*/ 2737931 h 5645489"/>
              <a:gd name="connsiteX6712" fmla="*/ 3905275 w 7718765"/>
              <a:gd name="connsiteY6712" fmla="*/ 2757102 h 5645489"/>
              <a:gd name="connsiteX6713" fmla="*/ 3908100 w 7718765"/>
              <a:gd name="connsiteY6713" fmla="*/ 2773540 h 5645489"/>
              <a:gd name="connsiteX6714" fmla="*/ 3899601 w 7718765"/>
              <a:gd name="connsiteY6714" fmla="*/ 2795444 h 5645489"/>
              <a:gd name="connsiteX6715" fmla="*/ 3905275 w 7718765"/>
              <a:gd name="connsiteY6715" fmla="*/ 2798195 h 5645489"/>
              <a:gd name="connsiteX6716" fmla="*/ 3919451 w 7718765"/>
              <a:gd name="connsiteY6716" fmla="*/ 2803663 h 5645489"/>
              <a:gd name="connsiteX6717" fmla="*/ 3925101 w 7718765"/>
              <a:gd name="connsiteY6717" fmla="*/ 2806414 h 5645489"/>
              <a:gd name="connsiteX6718" fmla="*/ 3920157 w 7718765"/>
              <a:gd name="connsiteY6718" fmla="*/ 2820781 h 5645489"/>
              <a:gd name="connsiteX6719" fmla="*/ 3919482 w 7718765"/>
              <a:gd name="connsiteY6719" fmla="*/ 2822742 h 5645489"/>
              <a:gd name="connsiteX6720" fmla="*/ 3919725 w 7718765"/>
              <a:gd name="connsiteY6720" fmla="*/ 2822694 h 5645489"/>
              <a:gd name="connsiteX6721" fmla="*/ 3925381 w 7718765"/>
              <a:gd name="connsiteY6721" fmla="*/ 2806242 h 5645489"/>
              <a:gd name="connsiteX6722" fmla="*/ 3919725 w 7718765"/>
              <a:gd name="connsiteY6722" fmla="*/ 2803500 h 5645489"/>
              <a:gd name="connsiteX6723" fmla="*/ 3905588 w 7718765"/>
              <a:gd name="connsiteY6723" fmla="*/ 2798015 h 5645489"/>
              <a:gd name="connsiteX6724" fmla="*/ 3899933 w 7718765"/>
              <a:gd name="connsiteY6724" fmla="*/ 2795273 h 5645489"/>
              <a:gd name="connsiteX6725" fmla="*/ 3908416 w 7718765"/>
              <a:gd name="connsiteY6725" fmla="*/ 2773336 h 5645489"/>
              <a:gd name="connsiteX6726" fmla="*/ 3905588 w 7718765"/>
              <a:gd name="connsiteY6726" fmla="*/ 2756882 h 5645489"/>
              <a:gd name="connsiteX6727" fmla="*/ 3902761 w 7718765"/>
              <a:gd name="connsiteY6727" fmla="*/ 2737687 h 5645489"/>
              <a:gd name="connsiteX6728" fmla="*/ 3905588 w 7718765"/>
              <a:gd name="connsiteY6728" fmla="*/ 2726718 h 5645489"/>
              <a:gd name="connsiteX6729" fmla="*/ 3905588 w 7718765"/>
              <a:gd name="connsiteY6729" fmla="*/ 2715749 h 5645489"/>
              <a:gd name="connsiteX6730" fmla="*/ 3910536 w 7718765"/>
              <a:gd name="connsiteY6730" fmla="*/ 2706152 h 5645489"/>
              <a:gd name="connsiteX6731" fmla="*/ 6312631 w 7718765"/>
              <a:gd name="connsiteY6731" fmla="*/ 2704983 h 5645489"/>
              <a:gd name="connsiteX6732" fmla="*/ 6306602 w 7718765"/>
              <a:gd name="connsiteY6732" fmla="*/ 2724463 h 5645489"/>
              <a:gd name="connsiteX6733" fmla="*/ 6305629 w 7718765"/>
              <a:gd name="connsiteY6733" fmla="*/ 2727557 h 5645489"/>
              <a:gd name="connsiteX6734" fmla="*/ 6301471 w 7718765"/>
              <a:gd name="connsiteY6734" fmla="*/ 2740099 h 5645489"/>
              <a:gd name="connsiteX6735" fmla="*/ 6300987 w 7718765"/>
              <a:gd name="connsiteY6735" fmla="*/ 2745864 h 5645489"/>
              <a:gd name="connsiteX6736" fmla="*/ 6299482 w 7718765"/>
              <a:gd name="connsiteY6736" fmla="*/ 2752274 h 5645489"/>
              <a:gd name="connsiteX6737" fmla="*/ 6300021 w 7718765"/>
              <a:gd name="connsiteY6737" fmla="*/ 2757368 h 5645489"/>
              <a:gd name="connsiteX6738" fmla="*/ 6299853 w 7718765"/>
              <a:gd name="connsiteY6738" fmla="*/ 2759354 h 5645489"/>
              <a:gd name="connsiteX6739" fmla="*/ 6304102 w 7718765"/>
              <a:gd name="connsiteY6739" fmla="*/ 2781756 h 5645489"/>
              <a:gd name="connsiteX6740" fmla="*/ 6304241 w 7718765"/>
              <a:gd name="connsiteY6740" fmla="*/ 2781663 h 5645489"/>
              <a:gd name="connsiteX6741" fmla="*/ 6300670 w 7718765"/>
              <a:gd name="connsiteY6741" fmla="*/ 2763511 h 5645489"/>
              <a:gd name="connsiteX6742" fmla="*/ 6300021 w 7718765"/>
              <a:gd name="connsiteY6742" fmla="*/ 2757368 h 5645489"/>
              <a:gd name="connsiteX6743" fmla="*/ 6300987 w 7718765"/>
              <a:gd name="connsiteY6743" fmla="*/ 2745864 h 5645489"/>
              <a:gd name="connsiteX6744" fmla="*/ 6304269 w 7718765"/>
              <a:gd name="connsiteY6744" fmla="*/ 2731880 h 5645489"/>
              <a:gd name="connsiteX6745" fmla="*/ 6305629 w 7718765"/>
              <a:gd name="connsiteY6745" fmla="*/ 2727557 h 5645489"/>
              <a:gd name="connsiteX6746" fmla="*/ 6305863 w 7718765"/>
              <a:gd name="connsiteY6746" fmla="*/ 2726852 h 5645489"/>
              <a:gd name="connsiteX6747" fmla="*/ 6306602 w 7718765"/>
              <a:gd name="connsiteY6747" fmla="*/ 2724463 h 5645489"/>
              <a:gd name="connsiteX6748" fmla="*/ 6312711 w 7718765"/>
              <a:gd name="connsiteY6748" fmla="*/ 2705038 h 5645489"/>
              <a:gd name="connsiteX6749" fmla="*/ 2725531 w 7718765"/>
              <a:gd name="connsiteY6749" fmla="*/ 2691347 h 5645489"/>
              <a:gd name="connsiteX6750" fmla="*/ 2728362 w 7718765"/>
              <a:gd name="connsiteY6750" fmla="*/ 2694087 h 5645489"/>
              <a:gd name="connsiteX6751" fmla="*/ 2731193 w 7718765"/>
              <a:gd name="connsiteY6751" fmla="*/ 2696848 h 5645489"/>
              <a:gd name="connsiteX6752" fmla="*/ 2742535 w 7718765"/>
              <a:gd name="connsiteY6752" fmla="*/ 2699589 h 5645489"/>
              <a:gd name="connsiteX6753" fmla="*/ 2745366 w 7718765"/>
              <a:gd name="connsiteY6753" fmla="*/ 2702329 h 5645489"/>
              <a:gd name="connsiteX6754" fmla="*/ 2742535 w 7718765"/>
              <a:gd name="connsiteY6754" fmla="*/ 2710569 h 5645489"/>
              <a:gd name="connsiteX6755" fmla="*/ 2739703 w 7718765"/>
              <a:gd name="connsiteY6755" fmla="*/ 2721572 h 5645489"/>
              <a:gd name="connsiteX6756" fmla="*/ 2739703 w 7718765"/>
              <a:gd name="connsiteY6756" fmla="*/ 2724312 h 5645489"/>
              <a:gd name="connsiteX6757" fmla="*/ 2742535 w 7718765"/>
              <a:gd name="connsiteY6757" fmla="*/ 2729812 h 5645489"/>
              <a:gd name="connsiteX6758" fmla="*/ 2745366 w 7718765"/>
              <a:gd name="connsiteY6758" fmla="*/ 2735292 h 5645489"/>
              <a:gd name="connsiteX6759" fmla="*/ 2748215 w 7718765"/>
              <a:gd name="connsiteY6759" fmla="*/ 2743534 h 5645489"/>
              <a:gd name="connsiteX6760" fmla="*/ 2748215 w 7718765"/>
              <a:gd name="connsiteY6760" fmla="*/ 2751796 h 5645489"/>
              <a:gd name="connsiteX6761" fmla="*/ 2748215 w 7718765"/>
              <a:gd name="connsiteY6761" fmla="*/ 2757276 h 5645489"/>
              <a:gd name="connsiteX6762" fmla="*/ 2748215 w 7718765"/>
              <a:gd name="connsiteY6762" fmla="*/ 2760037 h 5645489"/>
              <a:gd name="connsiteX6763" fmla="*/ 2751046 w 7718765"/>
              <a:gd name="connsiteY6763" fmla="*/ 2762777 h 5645489"/>
              <a:gd name="connsiteX6764" fmla="*/ 2753877 w 7718765"/>
              <a:gd name="connsiteY6764" fmla="*/ 2765516 h 5645489"/>
              <a:gd name="connsiteX6765" fmla="*/ 2753877 w 7718765"/>
              <a:gd name="connsiteY6765" fmla="*/ 2773758 h 5645489"/>
              <a:gd name="connsiteX6766" fmla="*/ 2748215 w 7718765"/>
              <a:gd name="connsiteY6766" fmla="*/ 2773758 h 5645489"/>
              <a:gd name="connsiteX6767" fmla="*/ 2742535 w 7718765"/>
              <a:gd name="connsiteY6767" fmla="*/ 2773758 h 5645489"/>
              <a:gd name="connsiteX6768" fmla="*/ 2734043 w 7718765"/>
              <a:gd name="connsiteY6768" fmla="*/ 2768277 h 5645489"/>
              <a:gd name="connsiteX6769" fmla="*/ 2728362 w 7718765"/>
              <a:gd name="connsiteY6769" fmla="*/ 2771018 h 5645489"/>
              <a:gd name="connsiteX6770" fmla="*/ 2717038 w 7718765"/>
              <a:gd name="connsiteY6770" fmla="*/ 2781999 h 5645489"/>
              <a:gd name="connsiteX6771" fmla="*/ 2714189 w 7718765"/>
              <a:gd name="connsiteY6771" fmla="*/ 2787499 h 5645489"/>
              <a:gd name="connsiteX6772" fmla="*/ 2717038 w 7718765"/>
              <a:gd name="connsiteY6772" fmla="*/ 2793001 h 5645489"/>
              <a:gd name="connsiteX6773" fmla="*/ 2728362 w 7718765"/>
              <a:gd name="connsiteY6773" fmla="*/ 2798481 h 5645489"/>
              <a:gd name="connsiteX6774" fmla="*/ 2736873 w 7718765"/>
              <a:gd name="connsiteY6774" fmla="*/ 2803982 h 5645489"/>
              <a:gd name="connsiteX6775" fmla="*/ 2736873 w 7718765"/>
              <a:gd name="connsiteY6775" fmla="*/ 2809483 h 5645489"/>
              <a:gd name="connsiteX6776" fmla="*/ 2736873 w 7718765"/>
              <a:gd name="connsiteY6776" fmla="*/ 2814963 h 5645489"/>
              <a:gd name="connsiteX6777" fmla="*/ 2736873 w 7718765"/>
              <a:gd name="connsiteY6777" fmla="*/ 2817724 h 5645489"/>
              <a:gd name="connsiteX6778" fmla="*/ 2731193 w 7718765"/>
              <a:gd name="connsiteY6778" fmla="*/ 2823204 h 5645489"/>
              <a:gd name="connsiteX6779" fmla="*/ 2722701 w 7718765"/>
              <a:gd name="connsiteY6779" fmla="*/ 2823204 h 5645489"/>
              <a:gd name="connsiteX6780" fmla="*/ 2711359 w 7718765"/>
              <a:gd name="connsiteY6780" fmla="*/ 2831445 h 5645489"/>
              <a:gd name="connsiteX6781" fmla="*/ 2708528 w 7718765"/>
              <a:gd name="connsiteY6781" fmla="*/ 2834206 h 5645489"/>
              <a:gd name="connsiteX6782" fmla="*/ 2705697 w 7718765"/>
              <a:gd name="connsiteY6782" fmla="*/ 2834206 h 5645489"/>
              <a:gd name="connsiteX6783" fmla="*/ 2702866 w 7718765"/>
              <a:gd name="connsiteY6783" fmla="*/ 2836946 h 5645489"/>
              <a:gd name="connsiteX6784" fmla="*/ 2705697 w 7718765"/>
              <a:gd name="connsiteY6784" fmla="*/ 2836946 h 5645489"/>
              <a:gd name="connsiteX6785" fmla="*/ 2708528 w 7718765"/>
              <a:gd name="connsiteY6785" fmla="*/ 2836946 h 5645489"/>
              <a:gd name="connsiteX6786" fmla="*/ 2711359 w 7718765"/>
              <a:gd name="connsiteY6786" fmla="*/ 2842447 h 5645489"/>
              <a:gd name="connsiteX6787" fmla="*/ 2714189 w 7718765"/>
              <a:gd name="connsiteY6787" fmla="*/ 2842447 h 5645489"/>
              <a:gd name="connsiteX6788" fmla="*/ 2717038 w 7718765"/>
              <a:gd name="connsiteY6788" fmla="*/ 2845187 h 5645489"/>
              <a:gd name="connsiteX6789" fmla="*/ 2714189 w 7718765"/>
              <a:gd name="connsiteY6789" fmla="*/ 2847927 h 5645489"/>
              <a:gd name="connsiteX6790" fmla="*/ 2714189 w 7718765"/>
              <a:gd name="connsiteY6790" fmla="*/ 2856168 h 5645489"/>
              <a:gd name="connsiteX6791" fmla="*/ 2714189 w 7718765"/>
              <a:gd name="connsiteY6791" fmla="*/ 2861669 h 5645489"/>
              <a:gd name="connsiteX6792" fmla="*/ 2708528 w 7718765"/>
              <a:gd name="connsiteY6792" fmla="*/ 2861669 h 5645489"/>
              <a:gd name="connsiteX6793" fmla="*/ 2705697 w 7718765"/>
              <a:gd name="connsiteY6793" fmla="*/ 2864430 h 5645489"/>
              <a:gd name="connsiteX6794" fmla="*/ 2697186 w 7718765"/>
              <a:gd name="connsiteY6794" fmla="*/ 2864430 h 5645489"/>
              <a:gd name="connsiteX6795" fmla="*/ 2694355 w 7718765"/>
              <a:gd name="connsiteY6795" fmla="*/ 2861669 h 5645489"/>
              <a:gd name="connsiteX6796" fmla="*/ 2691524 w 7718765"/>
              <a:gd name="connsiteY6796" fmla="*/ 2861669 h 5645489"/>
              <a:gd name="connsiteX6797" fmla="*/ 2688694 w 7718765"/>
              <a:gd name="connsiteY6797" fmla="*/ 2858929 h 5645489"/>
              <a:gd name="connsiteX6798" fmla="*/ 2683013 w 7718765"/>
              <a:gd name="connsiteY6798" fmla="*/ 2853428 h 5645489"/>
              <a:gd name="connsiteX6799" fmla="*/ 2680183 w 7718765"/>
              <a:gd name="connsiteY6799" fmla="*/ 2853428 h 5645489"/>
              <a:gd name="connsiteX6800" fmla="*/ 2677352 w 7718765"/>
              <a:gd name="connsiteY6800" fmla="*/ 2845187 h 5645489"/>
              <a:gd name="connsiteX6801" fmla="*/ 2680183 w 7718765"/>
              <a:gd name="connsiteY6801" fmla="*/ 2842447 h 5645489"/>
              <a:gd name="connsiteX6802" fmla="*/ 2680183 w 7718765"/>
              <a:gd name="connsiteY6802" fmla="*/ 2836946 h 5645489"/>
              <a:gd name="connsiteX6803" fmla="*/ 2671672 w 7718765"/>
              <a:gd name="connsiteY6803" fmla="*/ 2831445 h 5645489"/>
              <a:gd name="connsiteX6804" fmla="*/ 2663179 w 7718765"/>
              <a:gd name="connsiteY6804" fmla="*/ 2834206 h 5645489"/>
              <a:gd name="connsiteX6805" fmla="*/ 2651837 w 7718765"/>
              <a:gd name="connsiteY6805" fmla="*/ 2834206 h 5645489"/>
              <a:gd name="connsiteX6806" fmla="*/ 2646177 w 7718765"/>
              <a:gd name="connsiteY6806" fmla="*/ 2834206 h 5645489"/>
              <a:gd name="connsiteX6807" fmla="*/ 2634834 w 7718765"/>
              <a:gd name="connsiteY6807" fmla="*/ 2834206 h 5645489"/>
              <a:gd name="connsiteX6808" fmla="*/ 2629172 w 7718765"/>
              <a:gd name="connsiteY6808" fmla="*/ 2831445 h 5645489"/>
              <a:gd name="connsiteX6809" fmla="*/ 2632002 w 7718765"/>
              <a:gd name="connsiteY6809" fmla="*/ 2825965 h 5645489"/>
              <a:gd name="connsiteX6810" fmla="*/ 2629172 w 7718765"/>
              <a:gd name="connsiteY6810" fmla="*/ 2820464 h 5645489"/>
              <a:gd name="connsiteX6811" fmla="*/ 2623492 w 7718765"/>
              <a:gd name="connsiteY6811" fmla="*/ 2814963 h 5645489"/>
              <a:gd name="connsiteX6812" fmla="*/ 2620661 w 7718765"/>
              <a:gd name="connsiteY6812" fmla="*/ 2814963 h 5645489"/>
              <a:gd name="connsiteX6813" fmla="*/ 2626323 w 7718765"/>
              <a:gd name="connsiteY6813" fmla="*/ 2809483 h 5645489"/>
              <a:gd name="connsiteX6814" fmla="*/ 2626323 w 7718765"/>
              <a:gd name="connsiteY6814" fmla="*/ 2806721 h 5645489"/>
              <a:gd name="connsiteX6815" fmla="*/ 2626323 w 7718765"/>
              <a:gd name="connsiteY6815" fmla="*/ 2801242 h 5645489"/>
              <a:gd name="connsiteX6816" fmla="*/ 2626323 w 7718765"/>
              <a:gd name="connsiteY6816" fmla="*/ 2795741 h 5645489"/>
              <a:gd name="connsiteX6817" fmla="*/ 2623492 w 7718765"/>
              <a:gd name="connsiteY6817" fmla="*/ 2790239 h 5645489"/>
              <a:gd name="connsiteX6818" fmla="*/ 2617830 w 7718765"/>
              <a:gd name="connsiteY6818" fmla="*/ 2784759 h 5645489"/>
              <a:gd name="connsiteX6819" fmla="*/ 2620661 w 7718765"/>
              <a:gd name="connsiteY6819" fmla="*/ 2781999 h 5645489"/>
              <a:gd name="connsiteX6820" fmla="*/ 2617830 w 7718765"/>
              <a:gd name="connsiteY6820" fmla="*/ 2773758 h 5645489"/>
              <a:gd name="connsiteX6821" fmla="*/ 2615000 w 7718765"/>
              <a:gd name="connsiteY6821" fmla="*/ 2771018 h 5645489"/>
              <a:gd name="connsiteX6822" fmla="*/ 2603658 w 7718765"/>
              <a:gd name="connsiteY6822" fmla="*/ 2765516 h 5645489"/>
              <a:gd name="connsiteX6823" fmla="*/ 2609319 w 7718765"/>
              <a:gd name="connsiteY6823" fmla="*/ 2762777 h 5645489"/>
              <a:gd name="connsiteX6824" fmla="*/ 2603658 w 7718765"/>
              <a:gd name="connsiteY6824" fmla="*/ 2760037 h 5645489"/>
              <a:gd name="connsiteX6825" fmla="*/ 2603658 w 7718765"/>
              <a:gd name="connsiteY6825" fmla="*/ 2754536 h 5645489"/>
              <a:gd name="connsiteX6826" fmla="*/ 2617830 w 7718765"/>
              <a:gd name="connsiteY6826" fmla="*/ 2757276 h 5645489"/>
              <a:gd name="connsiteX6827" fmla="*/ 2620661 w 7718765"/>
              <a:gd name="connsiteY6827" fmla="*/ 2751796 h 5645489"/>
              <a:gd name="connsiteX6828" fmla="*/ 2623492 w 7718765"/>
              <a:gd name="connsiteY6828" fmla="*/ 2754536 h 5645489"/>
              <a:gd name="connsiteX6829" fmla="*/ 2626323 w 7718765"/>
              <a:gd name="connsiteY6829" fmla="*/ 2754536 h 5645489"/>
              <a:gd name="connsiteX6830" fmla="*/ 2634834 w 7718765"/>
              <a:gd name="connsiteY6830" fmla="*/ 2749034 h 5645489"/>
              <a:gd name="connsiteX6831" fmla="*/ 2640495 w 7718765"/>
              <a:gd name="connsiteY6831" fmla="*/ 2751796 h 5645489"/>
              <a:gd name="connsiteX6832" fmla="*/ 2640495 w 7718765"/>
              <a:gd name="connsiteY6832" fmla="*/ 2746294 h 5645489"/>
              <a:gd name="connsiteX6833" fmla="*/ 2637665 w 7718765"/>
              <a:gd name="connsiteY6833" fmla="*/ 2740794 h 5645489"/>
              <a:gd name="connsiteX6834" fmla="*/ 2643345 w 7718765"/>
              <a:gd name="connsiteY6834" fmla="*/ 2738054 h 5645489"/>
              <a:gd name="connsiteX6835" fmla="*/ 2646177 w 7718765"/>
              <a:gd name="connsiteY6835" fmla="*/ 2735292 h 5645489"/>
              <a:gd name="connsiteX6836" fmla="*/ 2651837 w 7718765"/>
              <a:gd name="connsiteY6836" fmla="*/ 2729812 h 5645489"/>
              <a:gd name="connsiteX6837" fmla="*/ 2651837 w 7718765"/>
              <a:gd name="connsiteY6837" fmla="*/ 2727051 h 5645489"/>
              <a:gd name="connsiteX6838" fmla="*/ 2649006 w 7718765"/>
              <a:gd name="connsiteY6838" fmla="*/ 2727051 h 5645489"/>
              <a:gd name="connsiteX6839" fmla="*/ 2637665 w 7718765"/>
              <a:gd name="connsiteY6839" fmla="*/ 2721572 h 5645489"/>
              <a:gd name="connsiteX6840" fmla="*/ 2640495 w 7718765"/>
              <a:gd name="connsiteY6840" fmla="*/ 2718810 h 5645489"/>
              <a:gd name="connsiteX6841" fmla="*/ 2646177 w 7718765"/>
              <a:gd name="connsiteY6841" fmla="*/ 2718810 h 5645489"/>
              <a:gd name="connsiteX6842" fmla="*/ 2649006 w 7718765"/>
              <a:gd name="connsiteY6842" fmla="*/ 2721572 h 5645489"/>
              <a:gd name="connsiteX6843" fmla="*/ 2651837 w 7718765"/>
              <a:gd name="connsiteY6843" fmla="*/ 2721572 h 5645489"/>
              <a:gd name="connsiteX6844" fmla="*/ 2663179 w 7718765"/>
              <a:gd name="connsiteY6844" fmla="*/ 2718810 h 5645489"/>
              <a:gd name="connsiteX6845" fmla="*/ 2668841 w 7718765"/>
              <a:gd name="connsiteY6845" fmla="*/ 2716070 h 5645489"/>
              <a:gd name="connsiteX6846" fmla="*/ 2674520 w 7718765"/>
              <a:gd name="connsiteY6846" fmla="*/ 2716070 h 5645489"/>
              <a:gd name="connsiteX6847" fmla="*/ 2674520 w 7718765"/>
              <a:gd name="connsiteY6847" fmla="*/ 2718810 h 5645489"/>
              <a:gd name="connsiteX6848" fmla="*/ 2671672 w 7718765"/>
              <a:gd name="connsiteY6848" fmla="*/ 2724312 h 5645489"/>
              <a:gd name="connsiteX6849" fmla="*/ 2668841 w 7718765"/>
              <a:gd name="connsiteY6849" fmla="*/ 2729812 h 5645489"/>
              <a:gd name="connsiteX6850" fmla="*/ 2666010 w 7718765"/>
              <a:gd name="connsiteY6850" fmla="*/ 2735292 h 5645489"/>
              <a:gd name="connsiteX6851" fmla="*/ 2666010 w 7718765"/>
              <a:gd name="connsiteY6851" fmla="*/ 2740794 h 5645489"/>
              <a:gd name="connsiteX6852" fmla="*/ 2663179 w 7718765"/>
              <a:gd name="connsiteY6852" fmla="*/ 2743534 h 5645489"/>
              <a:gd name="connsiteX6853" fmla="*/ 2666010 w 7718765"/>
              <a:gd name="connsiteY6853" fmla="*/ 2743534 h 5645489"/>
              <a:gd name="connsiteX6854" fmla="*/ 2674520 w 7718765"/>
              <a:gd name="connsiteY6854" fmla="*/ 2743534 h 5645489"/>
              <a:gd name="connsiteX6855" fmla="*/ 2674520 w 7718765"/>
              <a:gd name="connsiteY6855" fmla="*/ 2746294 h 5645489"/>
              <a:gd name="connsiteX6856" fmla="*/ 2671672 w 7718765"/>
              <a:gd name="connsiteY6856" fmla="*/ 2749034 h 5645489"/>
              <a:gd name="connsiteX6857" fmla="*/ 2666010 w 7718765"/>
              <a:gd name="connsiteY6857" fmla="*/ 2754536 h 5645489"/>
              <a:gd name="connsiteX6858" fmla="*/ 2668841 w 7718765"/>
              <a:gd name="connsiteY6858" fmla="*/ 2754536 h 5645489"/>
              <a:gd name="connsiteX6859" fmla="*/ 2677352 w 7718765"/>
              <a:gd name="connsiteY6859" fmla="*/ 2754536 h 5645489"/>
              <a:gd name="connsiteX6860" fmla="*/ 2677352 w 7718765"/>
              <a:gd name="connsiteY6860" fmla="*/ 2757276 h 5645489"/>
              <a:gd name="connsiteX6861" fmla="*/ 2680183 w 7718765"/>
              <a:gd name="connsiteY6861" fmla="*/ 2754536 h 5645489"/>
              <a:gd name="connsiteX6862" fmla="*/ 2680183 w 7718765"/>
              <a:gd name="connsiteY6862" fmla="*/ 2751796 h 5645489"/>
              <a:gd name="connsiteX6863" fmla="*/ 2677352 w 7718765"/>
              <a:gd name="connsiteY6863" fmla="*/ 2746294 h 5645489"/>
              <a:gd name="connsiteX6864" fmla="*/ 2680183 w 7718765"/>
              <a:gd name="connsiteY6864" fmla="*/ 2743534 h 5645489"/>
              <a:gd name="connsiteX6865" fmla="*/ 2685844 w 7718765"/>
              <a:gd name="connsiteY6865" fmla="*/ 2738054 h 5645489"/>
              <a:gd name="connsiteX6866" fmla="*/ 2688694 w 7718765"/>
              <a:gd name="connsiteY6866" fmla="*/ 2735292 h 5645489"/>
              <a:gd name="connsiteX6867" fmla="*/ 2688694 w 7718765"/>
              <a:gd name="connsiteY6867" fmla="*/ 2729812 h 5645489"/>
              <a:gd name="connsiteX6868" fmla="*/ 2691524 w 7718765"/>
              <a:gd name="connsiteY6868" fmla="*/ 2727051 h 5645489"/>
              <a:gd name="connsiteX6869" fmla="*/ 2691524 w 7718765"/>
              <a:gd name="connsiteY6869" fmla="*/ 2724312 h 5645489"/>
              <a:gd name="connsiteX6870" fmla="*/ 2691524 w 7718765"/>
              <a:gd name="connsiteY6870" fmla="*/ 2721572 h 5645489"/>
              <a:gd name="connsiteX6871" fmla="*/ 2685844 w 7718765"/>
              <a:gd name="connsiteY6871" fmla="*/ 2721572 h 5645489"/>
              <a:gd name="connsiteX6872" fmla="*/ 2683013 w 7718765"/>
              <a:gd name="connsiteY6872" fmla="*/ 2721572 h 5645489"/>
              <a:gd name="connsiteX6873" fmla="*/ 2683013 w 7718765"/>
              <a:gd name="connsiteY6873" fmla="*/ 2716070 h 5645489"/>
              <a:gd name="connsiteX6874" fmla="*/ 2688694 w 7718765"/>
              <a:gd name="connsiteY6874" fmla="*/ 2710569 h 5645489"/>
              <a:gd name="connsiteX6875" fmla="*/ 2697186 w 7718765"/>
              <a:gd name="connsiteY6875" fmla="*/ 2702329 h 5645489"/>
              <a:gd name="connsiteX6876" fmla="*/ 2705697 w 7718765"/>
              <a:gd name="connsiteY6876" fmla="*/ 2699589 h 5645489"/>
              <a:gd name="connsiteX6877" fmla="*/ 2714189 w 7718765"/>
              <a:gd name="connsiteY6877" fmla="*/ 2694087 h 5645489"/>
              <a:gd name="connsiteX6878" fmla="*/ 2725531 w 7718765"/>
              <a:gd name="connsiteY6878" fmla="*/ 2691347 h 5645489"/>
              <a:gd name="connsiteX6879" fmla="*/ 3933862 w 7718765"/>
              <a:gd name="connsiteY6879" fmla="*/ 2677433 h 5645489"/>
              <a:gd name="connsiteX6880" fmla="*/ 3933602 w 7718765"/>
              <a:gd name="connsiteY6880" fmla="*/ 2677685 h 5645489"/>
              <a:gd name="connsiteX6881" fmla="*/ 3933602 w 7718765"/>
              <a:gd name="connsiteY6881" fmla="*/ 2694460 h 5645489"/>
              <a:gd name="connsiteX6882" fmla="*/ 3933602 w 7718765"/>
              <a:gd name="connsiteY6882" fmla="*/ 2696649 h 5645489"/>
              <a:gd name="connsiteX6883" fmla="*/ 3933862 w 7718765"/>
              <a:gd name="connsiteY6883" fmla="*/ 2696554 h 5645489"/>
              <a:gd name="connsiteX6884" fmla="*/ 3933862 w 7718765"/>
              <a:gd name="connsiteY6884" fmla="*/ 2679759 h 5645489"/>
              <a:gd name="connsiteX6885" fmla="*/ 6417457 w 7718765"/>
              <a:gd name="connsiteY6885" fmla="*/ 2677408 h 5645489"/>
              <a:gd name="connsiteX6886" fmla="*/ 6417249 w 7718765"/>
              <a:gd name="connsiteY6886" fmla="*/ 2677488 h 5645489"/>
              <a:gd name="connsiteX6887" fmla="*/ 6420155 w 7718765"/>
              <a:gd name="connsiteY6887" fmla="*/ 2699484 h 5645489"/>
              <a:gd name="connsiteX6888" fmla="*/ 6485057 w 7718765"/>
              <a:gd name="connsiteY6888" fmla="*/ 2754285 h 5645489"/>
              <a:gd name="connsiteX6889" fmla="*/ 6468057 w 7718765"/>
              <a:gd name="connsiteY6889" fmla="*/ 2765711 h 5645489"/>
              <a:gd name="connsiteX6890" fmla="*/ 6485315 w 7718765"/>
              <a:gd name="connsiteY6890" fmla="*/ 2754208 h 5645489"/>
              <a:gd name="connsiteX6891" fmla="*/ 6420275 w 7718765"/>
              <a:gd name="connsiteY6891" fmla="*/ 2699382 h 5645489"/>
              <a:gd name="connsiteX6892" fmla="*/ 6419085 w 7718765"/>
              <a:gd name="connsiteY6892" fmla="*/ 2690102 h 5645489"/>
              <a:gd name="connsiteX6893" fmla="*/ 3962186 w 7718765"/>
              <a:gd name="connsiteY6893" fmla="*/ 2658402 h 5645489"/>
              <a:gd name="connsiteX6894" fmla="*/ 3961952 w 7718765"/>
              <a:gd name="connsiteY6894" fmla="*/ 2658514 h 5645489"/>
              <a:gd name="connsiteX6895" fmla="*/ 3964423 w 7718765"/>
              <a:gd name="connsiteY6895" fmla="*/ 2670504 h 5645489"/>
              <a:gd name="connsiteX6896" fmla="*/ 3964699 w 7718765"/>
              <a:gd name="connsiteY6896" fmla="*/ 2671843 h 5645489"/>
              <a:gd name="connsiteX6897" fmla="*/ 3964964 w 7718765"/>
              <a:gd name="connsiteY6897" fmla="*/ 2671875 h 5645489"/>
              <a:gd name="connsiteX6898" fmla="*/ 3962490 w 7718765"/>
              <a:gd name="connsiteY6898" fmla="*/ 2659877 h 5645489"/>
              <a:gd name="connsiteX6899" fmla="*/ 1034604 w 7718765"/>
              <a:gd name="connsiteY6899" fmla="*/ 2640681 h 5645489"/>
              <a:gd name="connsiteX6900" fmla="*/ 1036026 w 7718765"/>
              <a:gd name="connsiteY6900" fmla="*/ 2641710 h 5645489"/>
              <a:gd name="connsiteX6901" fmla="*/ 1044499 w 7718765"/>
              <a:gd name="connsiteY6901" fmla="*/ 2649945 h 5645489"/>
              <a:gd name="connsiteX6902" fmla="*/ 1047323 w 7718765"/>
              <a:gd name="connsiteY6902" fmla="*/ 2652667 h 5645489"/>
              <a:gd name="connsiteX6903" fmla="*/ 1047323 w 7718765"/>
              <a:gd name="connsiteY6903" fmla="*/ 2655412 h 5645489"/>
              <a:gd name="connsiteX6904" fmla="*/ 1052971 w 7718765"/>
              <a:gd name="connsiteY6904" fmla="*/ 2660903 h 5645489"/>
              <a:gd name="connsiteX6905" fmla="*/ 1055795 w 7718765"/>
              <a:gd name="connsiteY6905" fmla="*/ 2660903 h 5645489"/>
              <a:gd name="connsiteX6906" fmla="*/ 1061465 w 7718765"/>
              <a:gd name="connsiteY6906" fmla="*/ 2666394 h 5645489"/>
              <a:gd name="connsiteX6907" fmla="*/ 1064290 w 7718765"/>
              <a:gd name="connsiteY6907" fmla="*/ 2669139 h 5645489"/>
              <a:gd name="connsiteX6908" fmla="*/ 1061465 w 7718765"/>
              <a:gd name="connsiteY6908" fmla="*/ 2674629 h 5645489"/>
              <a:gd name="connsiteX6909" fmla="*/ 1055795 w 7718765"/>
              <a:gd name="connsiteY6909" fmla="*/ 2682841 h 5645489"/>
              <a:gd name="connsiteX6910" fmla="*/ 1052971 w 7718765"/>
              <a:gd name="connsiteY6910" fmla="*/ 2688331 h 5645489"/>
              <a:gd name="connsiteX6911" fmla="*/ 1052971 w 7718765"/>
              <a:gd name="connsiteY6911" fmla="*/ 2691077 h 5645489"/>
              <a:gd name="connsiteX6912" fmla="*/ 1050147 w 7718765"/>
              <a:gd name="connsiteY6912" fmla="*/ 2696568 h 5645489"/>
              <a:gd name="connsiteX6913" fmla="*/ 1041675 w 7718765"/>
              <a:gd name="connsiteY6913" fmla="*/ 2699313 h 5645489"/>
              <a:gd name="connsiteX6914" fmla="*/ 1030357 w 7718765"/>
              <a:gd name="connsiteY6914" fmla="*/ 2702058 h 5645489"/>
              <a:gd name="connsiteX6915" fmla="*/ 1013413 w 7718765"/>
              <a:gd name="connsiteY6915" fmla="*/ 2699313 h 5645489"/>
              <a:gd name="connsiteX6916" fmla="*/ 1010589 w 7718765"/>
              <a:gd name="connsiteY6916" fmla="*/ 2713015 h 5645489"/>
              <a:gd name="connsiteX6917" fmla="*/ 996447 w 7718765"/>
              <a:gd name="connsiteY6917" fmla="*/ 2718506 h 5645489"/>
              <a:gd name="connsiteX6918" fmla="*/ 990800 w 7718765"/>
              <a:gd name="connsiteY6918" fmla="*/ 2729463 h 5645489"/>
              <a:gd name="connsiteX6919" fmla="*/ 979482 w 7718765"/>
              <a:gd name="connsiteY6919" fmla="*/ 2729463 h 5645489"/>
              <a:gd name="connsiteX6920" fmla="*/ 965361 w 7718765"/>
              <a:gd name="connsiteY6920" fmla="*/ 2729463 h 5645489"/>
              <a:gd name="connsiteX6921" fmla="*/ 962516 w 7718765"/>
              <a:gd name="connsiteY6921" fmla="*/ 2737699 h 5645489"/>
              <a:gd name="connsiteX6922" fmla="*/ 962584 w 7718765"/>
              <a:gd name="connsiteY6922" fmla="*/ 2737758 h 5645489"/>
              <a:gd name="connsiteX6923" fmla="*/ 960864 w 7718765"/>
              <a:gd name="connsiteY6923" fmla="*/ 2734733 h 5645489"/>
              <a:gd name="connsiteX6924" fmla="*/ 965450 w 7718765"/>
              <a:gd name="connsiteY6924" fmla="*/ 2729586 h 5645489"/>
              <a:gd name="connsiteX6925" fmla="*/ 979638 w 7718765"/>
              <a:gd name="connsiteY6925" fmla="*/ 2729586 h 5645489"/>
              <a:gd name="connsiteX6926" fmla="*/ 990966 w 7718765"/>
              <a:gd name="connsiteY6926" fmla="*/ 2729586 h 5645489"/>
              <a:gd name="connsiteX6927" fmla="*/ 996611 w 7718765"/>
              <a:gd name="connsiteY6927" fmla="*/ 2718612 h 5645489"/>
              <a:gd name="connsiteX6928" fmla="*/ 1010761 w 7718765"/>
              <a:gd name="connsiteY6928" fmla="*/ 2713089 h 5645489"/>
              <a:gd name="connsiteX6929" fmla="*/ 1013584 w 7718765"/>
              <a:gd name="connsiteY6929" fmla="*/ 2699389 h 5645489"/>
              <a:gd name="connsiteX6930" fmla="*/ 1030595 w 7718765"/>
              <a:gd name="connsiteY6930" fmla="*/ 2702115 h 5645489"/>
              <a:gd name="connsiteX6931" fmla="*/ 1041923 w 7718765"/>
              <a:gd name="connsiteY6931" fmla="*/ 2699389 h 5645489"/>
              <a:gd name="connsiteX6932" fmla="*/ 1050390 w 7718765"/>
              <a:gd name="connsiteY6932" fmla="*/ 2696662 h 5645489"/>
              <a:gd name="connsiteX6933" fmla="*/ 1056073 w 7718765"/>
              <a:gd name="connsiteY6933" fmla="*/ 2685688 h 5645489"/>
              <a:gd name="connsiteX6934" fmla="*/ 1075868 w 7718765"/>
              <a:gd name="connsiteY6934" fmla="*/ 2685688 h 5645489"/>
              <a:gd name="connsiteX6935" fmla="*/ 1087196 w 7718765"/>
              <a:gd name="connsiteY6935" fmla="*/ 2685688 h 5645489"/>
              <a:gd name="connsiteX6936" fmla="*/ 1104207 w 7718765"/>
              <a:gd name="connsiteY6936" fmla="*/ 2685688 h 5645489"/>
              <a:gd name="connsiteX6937" fmla="*/ 1109851 w 7718765"/>
              <a:gd name="connsiteY6937" fmla="*/ 2688414 h 5645489"/>
              <a:gd name="connsiteX6938" fmla="*/ 1118357 w 7718765"/>
              <a:gd name="connsiteY6938" fmla="*/ 2685688 h 5645489"/>
              <a:gd name="connsiteX6939" fmla="*/ 1126824 w 7718765"/>
              <a:gd name="connsiteY6939" fmla="*/ 2693866 h 5645489"/>
              <a:gd name="connsiteX6940" fmla="*/ 1132507 w 7718765"/>
              <a:gd name="connsiteY6940" fmla="*/ 2707638 h 5645489"/>
              <a:gd name="connsiteX6941" fmla="*/ 1135330 w 7718765"/>
              <a:gd name="connsiteY6941" fmla="*/ 2724064 h 5645489"/>
              <a:gd name="connsiteX6942" fmla="*/ 1138152 w 7718765"/>
              <a:gd name="connsiteY6942" fmla="*/ 2737835 h 5645489"/>
              <a:gd name="connsiteX6943" fmla="*/ 1149480 w 7718765"/>
              <a:gd name="connsiteY6943" fmla="*/ 2751535 h 5645489"/>
              <a:gd name="connsiteX6944" fmla="*/ 1143835 w 7718765"/>
              <a:gd name="connsiteY6944" fmla="*/ 2759784 h 5645489"/>
              <a:gd name="connsiteX6945" fmla="*/ 1143835 w 7718765"/>
              <a:gd name="connsiteY6945" fmla="*/ 2770758 h 5645489"/>
              <a:gd name="connsiteX6946" fmla="*/ 1132507 w 7718765"/>
              <a:gd name="connsiteY6946" fmla="*/ 2773484 h 5645489"/>
              <a:gd name="connsiteX6947" fmla="*/ 1126824 w 7718765"/>
              <a:gd name="connsiteY6947" fmla="*/ 2784458 h 5645489"/>
              <a:gd name="connsiteX6948" fmla="*/ 1141013 w 7718765"/>
              <a:gd name="connsiteY6948" fmla="*/ 2776280 h 5645489"/>
              <a:gd name="connsiteX6949" fmla="*/ 1152302 w 7718765"/>
              <a:gd name="connsiteY6949" fmla="*/ 2776280 h 5645489"/>
              <a:gd name="connsiteX6950" fmla="*/ 1157985 w 7718765"/>
              <a:gd name="connsiteY6950" fmla="*/ 2781733 h 5645489"/>
              <a:gd name="connsiteX6951" fmla="*/ 1163630 w 7718765"/>
              <a:gd name="connsiteY6951" fmla="*/ 2792707 h 5645489"/>
              <a:gd name="connsiteX6952" fmla="*/ 1163630 w 7718765"/>
              <a:gd name="connsiteY6952" fmla="*/ 2806478 h 5645489"/>
              <a:gd name="connsiteX6953" fmla="*/ 1160808 w 7718765"/>
              <a:gd name="connsiteY6953" fmla="*/ 2817453 h 5645489"/>
              <a:gd name="connsiteX6954" fmla="*/ 1155163 w 7718765"/>
              <a:gd name="connsiteY6954" fmla="*/ 2822904 h 5645489"/>
              <a:gd name="connsiteX6955" fmla="*/ 1152302 w 7718765"/>
              <a:gd name="connsiteY6955" fmla="*/ 2817453 h 5645489"/>
              <a:gd name="connsiteX6956" fmla="*/ 1155163 w 7718765"/>
              <a:gd name="connsiteY6956" fmla="*/ 2806478 h 5645489"/>
              <a:gd name="connsiteX6957" fmla="*/ 1155163 w 7718765"/>
              <a:gd name="connsiteY6957" fmla="*/ 2792707 h 5645489"/>
              <a:gd name="connsiteX6958" fmla="*/ 1146658 w 7718765"/>
              <a:gd name="connsiteY6958" fmla="*/ 2792707 h 5645489"/>
              <a:gd name="connsiteX6959" fmla="*/ 1146658 w 7718765"/>
              <a:gd name="connsiteY6959" fmla="*/ 2806478 h 5645489"/>
              <a:gd name="connsiteX6960" fmla="*/ 1149480 w 7718765"/>
              <a:gd name="connsiteY6960" fmla="*/ 2811930 h 5645489"/>
              <a:gd name="connsiteX6961" fmla="*/ 1143835 w 7718765"/>
              <a:gd name="connsiteY6961" fmla="*/ 2817453 h 5645489"/>
              <a:gd name="connsiteX6962" fmla="*/ 1146658 w 7718765"/>
              <a:gd name="connsiteY6962" fmla="*/ 2822904 h 5645489"/>
              <a:gd name="connsiteX6963" fmla="*/ 1149480 w 7718765"/>
              <a:gd name="connsiteY6963" fmla="*/ 2828427 h 5645489"/>
              <a:gd name="connsiteX6964" fmla="*/ 1146658 w 7718765"/>
              <a:gd name="connsiteY6964" fmla="*/ 2836676 h 5645489"/>
              <a:gd name="connsiteX6965" fmla="*/ 1132507 w 7718765"/>
              <a:gd name="connsiteY6965" fmla="*/ 2836676 h 5645489"/>
              <a:gd name="connsiteX6966" fmla="*/ 1118357 w 7718765"/>
              <a:gd name="connsiteY6966" fmla="*/ 2831153 h 5645489"/>
              <a:gd name="connsiteX6967" fmla="*/ 1115535 w 7718765"/>
              <a:gd name="connsiteY6967" fmla="*/ 2844853 h 5645489"/>
              <a:gd name="connsiteX6968" fmla="*/ 1109851 w 7718765"/>
              <a:gd name="connsiteY6968" fmla="*/ 2855828 h 5645489"/>
              <a:gd name="connsiteX6969" fmla="*/ 1092551 w 7718765"/>
              <a:gd name="connsiteY6969" fmla="*/ 2860645 h 5645489"/>
              <a:gd name="connsiteX6970" fmla="*/ 1092551 w 7718765"/>
              <a:gd name="connsiteY6970" fmla="*/ 2861117 h 5645489"/>
              <a:gd name="connsiteX6971" fmla="*/ 1089727 w 7718765"/>
              <a:gd name="connsiteY6971" fmla="*/ 2866608 h 5645489"/>
              <a:gd name="connsiteX6972" fmla="*/ 1081254 w 7718765"/>
              <a:gd name="connsiteY6972" fmla="*/ 2863862 h 5645489"/>
              <a:gd name="connsiteX6973" fmla="*/ 1072760 w 7718765"/>
              <a:gd name="connsiteY6973" fmla="*/ 2858372 h 5645489"/>
              <a:gd name="connsiteX6974" fmla="*/ 1069936 w 7718765"/>
              <a:gd name="connsiteY6974" fmla="*/ 2861117 h 5645489"/>
              <a:gd name="connsiteX6975" fmla="*/ 1061465 w 7718765"/>
              <a:gd name="connsiteY6975" fmla="*/ 2872098 h 5645489"/>
              <a:gd name="connsiteX6976" fmla="*/ 1067112 w 7718765"/>
              <a:gd name="connsiteY6976" fmla="*/ 2874844 h 5645489"/>
              <a:gd name="connsiteX6977" fmla="*/ 1072760 w 7718765"/>
              <a:gd name="connsiteY6977" fmla="*/ 2880334 h 5645489"/>
              <a:gd name="connsiteX6978" fmla="*/ 1072760 w 7718765"/>
              <a:gd name="connsiteY6978" fmla="*/ 2888546 h 5645489"/>
              <a:gd name="connsiteX6979" fmla="*/ 1072760 w 7718765"/>
              <a:gd name="connsiteY6979" fmla="*/ 2899527 h 5645489"/>
              <a:gd name="connsiteX6980" fmla="*/ 1067112 w 7718765"/>
              <a:gd name="connsiteY6980" fmla="*/ 2907763 h 5645489"/>
              <a:gd name="connsiteX6981" fmla="*/ 1069936 w 7718765"/>
              <a:gd name="connsiteY6981" fmla="*/ 2915975 h 5645489"/>
              <a:gd name="connsiteX6982" fmla="*/ 1075585 w 7718765"/>
              <a:gd name="connsiteY6982" fmla="*/ 2921465 h 5645489"/>
              <a:gd name="connsiteX6983" fmla="*/ 1081254 w 7718765"/>
              <a:gd name="connsiteY6983" fmla="*/ 2926956 h 5645489"/>
              <a:gd name="connsiteX6984" fmla="*/ 1075585 w 7718765"/>
              <a:gd name="connsiteY6984" fmla="*/ 2940659 h 5645489"/>
              <a:gd name="connsiteX6985" fmla="*/ 1069936 w 7718765"/>
              <a:gd name="connsiteY6985" fmla="*/ 2946149 h 5645489"/>
              <a:gd name="connsiteX6986" fmla="*/ 1069936 w 7718765"/>
              <a:gd name="connsiteY6986" fmla="*/ 2951639 h 5645489"/>
              <a:gd name="connsiteX6987" fmla="*/ 1072760 w 7718765"/>
              <a:gd name="connsiteY6987" fmla="*/ 2954385 h 5645489"/>
              <a:gd name="connsiteX6988" fmla="*/ 1064290 w 7718765"/>
              <a:gd name="connsiteY6988" fmla="*/ 2954385 h 5645489"/>
              <a:gd name="connsiteX6989" fmla="*/ 1064290 w 7718765"/>
              <a:gd name="connsiteY6989" fmla="*/ 2959876 h 5645489"/>
              <a:gd name="connsiteX6990" fmla="*/ 1067112 w 7718765"/>
              <a:gd name="connsiteY6990" fmla="*/ 2965342 h 5645489"/>
              <a:gd name="connsiteX6991" fmla="*/ 1069936 w 7718765"/>
              <a:gd name="connsiteY6991" fmla="*/ 2968087 h 5645489"/>
              <a:gd name="connsiteX6992" fmla="*/ 1067112 w 7718765"/>
              <a:gd name="connsiteY6992" fmla="*/ 2976323 h 5645489"/>
              <a:gd name="connsiteX6993" fmla="*/ 1064290 w 7718765"/>
              <a:gd name="connsiteY6993" fmla="*/ 2987281 h 5645489"/>
              <a:gd name="connsiteX6994" fmla="*/ 1067112 w 7718765"/>
              <a:gd name="connsiteY6994" fmla="*/ 2992771 h 5645489"/>
              <a:gd name="connsiteX6995" fmla="*/ 1067112 w 7718765"/>
              <a:gd name="connsiteY6995" fmla="*/ 3003752 h 5645489"/>
              <a:gd name="connsiteX6996" fmla="*/ 1064290 w 7718765"/>
              <a:gd name="connsiteY6996" fmla="*/ 3011988 h 5645489"/>
              <a:gd name="connsiteX6997" fmla="*/ 1067112 w 7718765"/>
              <a:gd name="connsiteY6997" fmla="*/ 3017455 h 5645489"/>
              <a:gd name="connsiteX6998" fmla="*/ 1058641 w 7718765"/>
              <a:gd name="connsiteY6998" fmla="*/ 3022945 h 5645489"/>
              <a:gd name="connsiteX6999" fmla="*/ 1055795 w 7718765"/>
              <a:gd name="connsiteY6999" fmla="*/ 3028436 h 5645489"/>
              <a:gd name="connsiteX7000" fmla="*/ 1050147 w 7718765"/>
              <a:gd name="connsiteY7000" fmla="*/ 3033927 h 5645489"/>
              <a:gd name="connsiteX7001" fmla="*/ 1047323 w 7718765"/>
              <a:gd name="connsiteY7001" fmla="*/ 3039393 h 5645489"/>
              <a:gd name="connsiteX7002" fmla="*/ 1044499 w 7718765"/>
              <a:gd name="connsiteY7002" fmla="*/ 3044884 h 5645489"/>
              <a:gd name="connsiteX7003" fmla="*/ 1036026 w 7718765"/>
              <a:gd name="connsiteY7003" fmla="*/ 3053119 h 5645489"/>
              <a:gd name="connsiteX7004" fmla="*/ 1033181 w 7718765"/>
              <a:gd name="connsiteY7004" fmla="*/ 3058610 h 5645489"/>
              <a:gd name="connsiteX7005" fmla="*/ 1036026 w 7718765"/>
              <a:gd name="connsiteY7005" fmla="*/ 3064100 h 5645489"/>
              <a:gd name="connsiteX7006" fmla="*/ 1036026 w 7718765"/>
              <a:gd name="connsiteY7006" fmla="*/ 3066822 h 5645489"/>
              <a:gd name="connsiteX7007" fmla="*/ 1030357 w 7718765"/>
              <a:gd name="connsiteY7007" fmla="*/ 3072312 h 5645489"/>
              <a:gd name="connsiteX7008" fmla="*/ 1016237 w 7718765"/>
              <a:gd name="connsiteY7008" fmla="*/ 3083294 h 5645489"/>
              <a:gd name="connsiteX7009" fmla="*/ 1013413 w 7718765"/>
              <a:gd name="connsiteY7009" fmla="*/ 3088784 h 5645489"/>
              <a:gd name="connsiteX7010" fmla="*/ 1010589 w 7718765"/>
              <a:gd name="connsiteY7010" fmla="*/ 3094251 h 5645489"/>
              <a:gd name="connsiteX7011" fmla="*/ 1004919 w 7718765"/>
              <a:gd name="connsiteY7011" fmla="*/ 3094251 h 5645489"/>
              <a:gd name="connsiteX7012" fmla="*/ 1002095 w 7718765"/>
              <a:gd name="connsiteY7012" fmla="*/ 3091505 h 5645489"/>
              <a:gd name="connsiteX7013" fmla="*/ 1002095 w 7718765"/>
              <a:gd name="connsiteY7013" fmla="*/ 3096996 h 5645489"/>
              <a:gd name="connsiteX7014" fmla="*/ 1004919 w 7718765"/>
              <a:gd name="connsiteY7014" fmla="*/ 3099741 h 5645489"/>
              <a:gd name="connsiteX7015" fmla="*/ 1010589 w 7718765"/>
              <a:gd name="connsiteY7015" fmla="*/ 3105232 h 5645489"/>
              <a:gd name="connsiteX7016" fmla="*/ 1013413 w 7718765"/>
              <a:gd name="connsiteY7016" fmla="*/ 3110723 h 5645489"/>
              <a:gd name="connsiteX7017" fmla="*/ 1007744 w 7718765"/>
              <a:gd name="connsiteY7017" fmla="*/ 3116189 h 5645489"/>
              <a:gd name="connsiteX7018" fmla="*/ 1007744 w 7718765"/>
              <a:gd name="connsiteY7018" fmla="*/ 3118934 h 5645489"/>
              <a:gd name="connsiteX7019" fmla="*/ 1002095 w 7718765"/>
              <a:gd name="connsiteY7019" fmla="*/ 3118934 h 5645489"/>
              <a:gd name="connsiteX7020" fmla="*/ 999272 w 7718765"/>
              <a:gd name="connsiteY7020" fmla="*/ 3116189 h 5645489"/>
              <a:gd name="connsiteX7021" fmla="*/ 996447 w 7718765"/>
              <a:gd name="connsiteY7021" fmla="*/ 3116189 h 5645489"/>
              <a:gd name="connsiteX7022" fmla="*/ 985129 w 7718765"/>
              <a:gd name="connsiteY7022" fmla="*/ 3116189 h 5645489"/>
              <a:gd name="connsiteX7023" fmla="*/ 976658 w 7718765"/>
              <a:gd name="connsiteY7023" fmla="*/ 3107977 h 5645489"/>
              <a:gd name="connsiteX7024" fmla="*/ 968185 w 7718765"/>
              <a:gd name="connsiteY7024" fmla="*/ 3105232 h 5645489"/>
              <a:gd name="connsiteX7025" fmla="*/ 965361 w 7718765"/>
              <a:gd name="connsiteY7025" fmla="*/ 3110723 h 5645489"/>
              <a:gd name="connsiteX7026" fmla="*/ 959692 w 7718765"/>
              <a:gd name="connsiteY7026" fmla="*/ 3113468 h 5645489"/>
              <a:gd name="connsiteX7027" fmla="*/ 956868 w 7718765"/>
              <a:gd name="connsiteY7027" fmla="*/ 3110723 h 5645489"/>
              <a:gd name="connsiteX7028" fmla="*/ 956868 w 7718765"/>
              <a:gd name="connsiteY7028" fmla="*/ 3105232 h 5645489"/>
              <a:gd name="connsiteX7029" fmla="*/ 948396 w 7718765"/>
              <a:gd name="connsiteY7029" fmla="*/ 3105232 h 5645489"/>
              <a:gd name="connsiteX7030" fmla="*/ 945572 w 7718765"/>
              <a:gd name="connsiteY7030" fmla="*/ 3113468 h 5645489"/>
              <a:gd name="connsiteX7031" fmla="*/ 934254 w 7718765"/>
              <a:gd name="connsiteY7031" fmla="*/ 3110723 h 5645489"/>
              <a:gd name="connsiteX7032" fmla="*/ 917310 w 7718765"/>
              <a:gd name="connsiteY7032" fmla="*/ 3110723 h 5645489"/>
              <a:gd name="connsiteX7033" fmla="*/ 911640 w 7718765"/>
              <a:gd name="connsiteY7033" fmla="*/ 3107977 h 5645489"/>
              <a:gd name="connsiteX7034" fmla="*/ 903169 w 7718765"/>
              <a:gd name="connsiteY7034" fmla="*/ 3107977 h 5645489"/>
              <a:gd name="connsiteX7035" fmla="*/ 891851 w 7718765"/>
              <a:gd name="connsiteY7035" fmla="*/ 3107977 h 5645489"/>
              <a:gd name="connsiteX7036" fmla="*/ 889027 w 7718765"/>
              <a:gd name="connsiteY7036" fmla="*/ 3113468 h 5645489"/>
              <a:gd name="connsiteX7037" fmla="*/ 891851 w 7718765"/>
              <a:gd name="connsiteY7037" fmla="*/ 3116189 h 5645489"/>
              <a:gd name="connsiteX7038" fmla="*/ 883378 w 7718765"/>
              <a:gd name="connsiteY7038" fmla="*/ 3121680 h 5645489"/>
              <a:gd name="connsiteX7039" fmla="*/ 872083 w 7718765"/>
              <a:gd name="connsiteY7039" fmla="*/ 3118934 h 5645489"/>
              <a:gd name="connsiteX7040" fmla="*/ 866413 w 7718765"/>
              <a:gd name="connsiteY7040" fmla="*/ 3124425 h 5645489"/>
              <a:gd name="connsiteX7041" fmla="*/ 863589 w 7718765"/>
              <a:gd name="connsiteY7041" fmla="*/ 3118934 h 5645489"/>
              <a:gd name="connsiteX7042" fmla="*/ 846644 w 7718765"/>
              <a:gd name="connsiteY7042" fmla="*/ 3129915 h 5645489"/>
              <a:gd name="connsiteX7043" fmla="*/ 849468 w 7718765"/>
              <a:gd name="connsiteY7043" fmla="*/ 3135406 h 5645489"/>
              <a:gd name="connsiteX7044" fmla="*/ 835327 w 7718765"/>
              <a:gd name="connsiteY7044" fmla="*/ 3138152 h 5645489"/>
              <a:gd name="connsiteX7045" fmla="*/ 826856 w 7718765"/>
              <a:gd name="connsiteY7045" fmla="*/ 3135406 h 5645489"/>
              <a:gd name="connsiteX7046" fmla="*/ 821186 w 7718765"/>
              <a:gd name="connsiteY7046" fmla="*/ 3129915 h 5645489"/>
              <a:gd name="connsiteX7047" fmla="*/ 824031 w 7718765"/>
              <a:gd name="connsiteY7047" fmla="*/ 3124425 h 5645489"/>
              <a:gd name="connsiteX7048" fmla="*/ 818361 w 7718765"/>
              <a:gd name="connsiteY7048" fmla="*/ 3124425 h 5645489"/>
              <a:gd name="connsiteX7049" fmla="*/ 815537 w 7718765"/>
              <a:gd name="connsiteY7049" fmla="*/ 3135406 h 5645489"/>
              <a:gd name="connsiteX7050" fmla="*/ 807065 w 7718765"/>
              <a:gd name="connsiteY7050" fmla="*/ 3140897 h 5645489"/>
              <a:gd name="connsiteX7051" fmla="*/ 795747 w 7718765"/>
              <a:gd name="connsiteY7051" fmla="*/ 3143618 h 5645489"/>
              <a:gd name="connsiteX7052" fmla="*/ 792924 w 7718765"/>
              <a:gd name="connsiteY7052" fmla="*/ 3140897 h 5645489"/>
              <a:gd name="connsiteX7053" fmla="*/ 792924 w 7718765"/>
              <a:gd name="connsiteY7053" fmla="*/ 3149109 h 5645489"/>
              <a:gd name="connsiteX7054" fmla="*/ 778803 w 7718765"/>
              <a:gd name="connsiteY7054" fmla="*/ 3149109 h 5645489"/>
              <a:gd name="connsiteX7055" fmla="*/ 770310 w 7718765"/>
              <a:gd name="connsiteY7055" fmla="*/ 3149109 h 5645489"/>
              <a:gd name="connsiteX7056" fmla="*/ 764661 w 7718765"/>
              <a:gd name="connsiteY7056" fmla="*/ 3154599 h 5645489"/>
              <a:gd name="connsiteX7057" fmla="*/ 756190 w 7718765"/>
              <a:gd name="connsiteY7057" fmla="*/ 3151854 h 5645489"/>
              <a:gd name="connsiteX7058" fmla="*/ 742048 w 7718765"/>
              <a:gd name="connsiteY7058" fmla="*/ 3154599 h 5645489"/>
              <a:gd name="connsiteX7059" fmla="*/ 739224 w 7718765"/>
              <a:gd name="connsiteY7059" fmla="*/ 3149109 h 5645489"/>
              <a:gd name="connsiteX7060" fmla="*/ 719435 w 7718765"/>
              <a:gd name="connsiteY7060" fmla="*/ 3149109 h 5645489"/>
              <a:gd name="connsiteX7061" fmla="*/ 710962 w 7718765"/>
              <a:gd name="connsiteY7061" fmla="*/ 3151854 h 5645489"/>
              <a:gd name="connsiteX7062" fmla="*/ 708138 w 7718765"/>
              <a:gd name="connsiteY7062" fmla="*/ 3146363 h 5645489"/>
              <a:gd name="connsiteX7063" fmla="*/ 705293 w 7718765"/>
              <a:gd name="connsiteY7063" fmla="*/ 3146363 h 5645489"/>
              <a:gd name="connsiteX7064" fmla="*/ 696820 w 7718765"/>
              <a:gd name="connsiteY7064" fmla="*/ 3146363 h 5645489"/>
              <a:gd name="connsiteX7065" fmla="*/ 677031 w 7718765"/>
              <a:gd name="connsiteY7065" fmla="*/ 3140897 h 5645489"/>
              <a:gd name="connsiteX7066" fmla="*/ 671383 w 7718765"/>
              <a:gd name="connsiteY7066" fmla="*/ 3146363 h 5645489"/>
              <a:gd name="connsiteX7067" fmla="*/ 662910 w 7718765"/>
              <a:gd name="connsiteY7067" fmla="*/ 3143618 h 5645489"/>
              <a:gd name="connsiteX7068" fmla="*/ 665734 w 7718765"/>
              <a:gd name="connsiteY7068" fmla="*/ 3138152 h 5645489"/>
              <a:gd name="connsiteX7069" fmla="*/ 677031 w 7718765"/>
              <a:gd name="connsiteY7069" fmla="*/ 3135406 h 5645489"/>
              <a:gd name="connsiteX7070" fmla="*/ 685525 w 7718765"/>
              <a:gd name="connsiteY7070" fmla="*/ 3135406 h 5645489"/>
              <a:gd name="connsiteX7071" fmla="*/ 688349 w 7718765"/>
              <a:gd name="connsiteY7071" fmla="*/ 3132661 h 5645489"/>
              <a:gd name="connsiteX7072" fmla="*/ 685525 w 7718765"/>
              <a:gd name="connsiteY7072" fmla="*/ 3129915 h 5645489"/>
              <a:gd name="connsiteX7073" fmla="*/ 682701 w 7718765"/>
              <a:gd name="connsiteY7073" fmla="*/ 3129915 h 5645489"/>
              <a:gd name="connsiteX7074" fmla="*/ 674207 w 7718765"/>
              <a:gd name="connsiteY7074" fmla="*/ 3132661 h 5645489"/>
              <a:gd name="connsiteX7075" fmla="*/ 668559 w 7718765"/>
              <a:gd name="connsiteY7075" fmla="*/ 3132661 h 5645489"/>
              <a:gd name="connsiteX7076" fmla="*/ 668559 w 7718765"/>
              <a:gd name="connsiteY7076" fmla="*/ 3129915 h 5645489"/>
              <a:gd name="connsiteX7077" fmla="*/ 674207 w 7718765"/>
              <a:gd name="connsiteY7077" fmla="*/ 3127170 h 5645489"/>
              <a:gd name="connsiteX7078" fmla="*/ 688349 w 7718765"/>
              <a:gd name="connsiteY7078" fmla="*/ 3124425 h 5645489"/>
              <a:gd name="connsiteX7079" fmla="*/ 696820 w 7718765"/>
              <a:gd name="connsiteY7079" fmla="*/ 3124425 h 5645489"/>
              <a:gd name="connsiteX7080" fmla="*/ 702469 w 7718765"/>
              <a:gd name="connsiteY7080" fmla="*/ 3118934 h 5645489"/>
              <a:gd name="connsiteX7081" fmla="*/ 699644 w 7718765"/>
              <a:gd name="connsiteY7081" fmla="*/ 3113468 h 5645489"/>
              <a:gd name="connsiteX7082" fmla="*/ 693996 w 7718765"/>
              <a:gd name="connsiteY7082" fmla="*/ 3116189 h 5645489"/>
              <a:gd name="connsiteX7083" fmla="*/ 685525 w 7718765"/>
              <a:gd name="connsiteY7083" fmla="*/ 3118934 h 5645489"/>
              <a:gd name="connsiteX7084" fmla="*/ 682701 w 7718765"/>
              <a:gd name="connsiteY7084" fmla="*/ 3118934 h 5645489"/>
              <a:gd name="connsiteX7085" fmla="*/ 674207 w 7718765"/>
              <a:gd name="connsiteY7085" fmla="*/ 3116189 h 5645489"/>
              <a:gd name="connsiteX7086" fmla="*/ 665734 w 7718765"/>
              <a:gd name="connsiteY7086" fmla="*/ 3116189 h 5645489"/>
              <a:gd name="connsiteX7087" fmla="*/ 660086 w 7718765"/>
              <a:gd name="connsiteY7087" fmla="*/ 3116189 h 5645489"/>
              <a:gd name="connsiteX7088" fmla="*/ 648768 w 7718765"/>
              <a:gd name="connsiteY7088" fmla="*/ 3118934 h 5645489"/>
              <a:gd name="connsiteX7089" fmla="*/ 634627 w 7718765"/>
              <a:gd name="connsiteY7089" fmla="*/ 3116189 h 5645489"/>
              <a:gd name="connsiteX7090" fmla="*/ 631803 w 7718765"/>
              <a:gd name="connsiteY7090" fmla="*/ 3116189 h 5645489"/>
              <a:gd name="connsiteX7091" fmla="*/ 645945 w 7718765"/>
              <a:gd name="connsiteY7091" fmla="*/ 3110723 h 5645489"/>
              <a:gd name="connsiteX7092" fmla="*/ 648768 w 7718765"/>
              <a:gd name="connsiteY7092" fmla="*/ 3107977 h 5645489"/>
              <a:gd name="connsiteX7093" fmla="*/ 657241 w 7718765"/>
              <a:gd name="connsiteY7093" fmla="*/ 3105232 h 5645489"/>
              <a:gd name="connsiteX7094" fmla="*/ 662910 w 7718765"/>
              <a:gd name="connsiteY7094" fmla="*/ 3102487 h 5645489"/>
              <a:gd name="connsiteX7095" fmla="*/ 668559 w 7718765"/>
              <a:gd name="connsiteY7095" fmla="*/ 3099741 h 5645489"/>
              <a:gd name="connsiteX7096" fmla="*/ 674207 w 7718765"/>
              <a:gd name="connsiteY7096" fmla="*/ 3096996 h 5645489"/>
              <a:gd name="connsiteX7097" fmla="*/ 677031 w 7718765"/>
              <a:gd name="connsiteY7097" fmla="*/ 3096996 h 5645489"/>
              <a:gd name="connsiteX7098" fmla="*/ 685525 w 7718765"/>
              <a:gd name="connsiteY7098" fmla="*/ 3094251 h 5645489"/>
              <a:gd name="connsiteX7099" fmla="*/ 691172 w 7718765"/>
              <a:gd name="connsiteY7099" fmla="*/ 3091505 h 5645489"/>
              <a:gd name="connsiteX7100" fmla="*/ 682701 w 7718765"/>
              <a:gd name="connsiteY7100" fmla="*/ 3091505 h 5645489"/>
              <a:gd name="connsiteX7101" fmla="*/ 677031 w 7718765"/>
              <a:gd name="connsiteY7101" fmla="*/ 3094251 h 5645489"/>
              <a:gd name="connsiteX7102" fmla="*/ 668559 w 7718765"/>
              <a:gd name="connsiteY7102" fmla="*/ 3094251 h 5645489"/>
              <a:gd name="connsiteX7103" fmla="*/ 662910 w 7718765"/>
              <a:gd name="connsiteY7103" fmla="*/ 3094251 h 5645489"/>
              <a:gd name="connsiteX7104" fmla="*/ 657241 w 7718765"/>
              <a:gd name="connsiteY7104" fmla="*/ 3096996 h 5645489"/>
              <a:gd name="connsiteX7105" fmla="*/ 651593 w 7718765"/>
              <a:gd name="connsiteY7105" fmla="*/ 3094251 h 5645489"/>
              <a:gd name="connsiteX7106" fmla="*/ 643121 w 7718765"/>
              <a:gd name="connsiteY7106" fmla="*/ 3091505 h 5645489"/>
              <a:gd name="connsiteX7107" fmla="*/ 643121 w 7718765"/>
              <a:gd name="connsiteY7107" fmla="*/ 3086039 h 5645489"/>
              <a:gd name="connsiteX7108" fmla="*/ 645945 w 7718765"/>
              <a:gd name="connsiteY7108" fmla="*/ 3083294 h 5645489"/>
              <a:gd name="connsiteX7109" fmla="*/ 643121 w 7718765"/>
              <a:gd name="connsiteY7109" fmla="*/ 3080548 h 5645489"/>
              <a:gd name="connsiteX7110" fmla="*/ 640297 w 7718765"/>
              <a:gd name="connsiteY7110" fmla="*/ 3080548 h 5645489"/>
              <a:gd name="connsiteX7111" fmla="*/ 634627 w 7718765"/>
              <a:gd name="connsiteY7111" fmla="*/ 3083294 h 5645489"/>
              <a:gd name="connsiteX7112" fmla="*/ 631803 w 7718765"/>
              <a:gd name="connsiteY7112" fmla="*/ 3083294 h 5645489"/>
              <a:gd name="connsiteX7113" fmla="*/ 628979 w 7718765"/>
              <a:gd name="connsiteY7113" fmla="*/ 3083294 h 5645489"/>
              <a:gd name="connsiteX7114" fmla="*/ 628979 w 7718765"/>
              <a:gd name="connsiteY7114" fmla="*/ 3077803 h 5645489"/>
              <a:gd name="connsiteX7115" fmla="*/ 628979 w 7718765"/>
              <a:gd name="connsiteY7115" fmla="*/ 3075058 h 5645489"/>
              <a:gd name="connsiteX7116" fmla="*/ 628979 w 7718765"/>
              <a:gd name="connsiteY7116" fmla="*/ 3069567 h 5645489"/>
              <a:gd name="connsiteX7117" fmla="*/ 637473 w 7718765"/>
              <a:gd name="connsiteY7117" fmla="*/ 3069567 h 5645489"/>
              <a:gd name="connsiteX7118" fmla="*/ 640297 w 7718765"/>
              <a:gd name="connsiteY7118" fmla="*/ 3069567 h 5645489"/>
              <a:gd name="connsiteX7119" fmla="*/ 643121 w 7718765"/>
              <a:gd name="connsiteY7119" fmla="*/ 3066822 h 5645489"/>
              <a:gd name="connsiteX7120" fmla="*/ 640297 w 7718765"/>
              <a:gd name="connsiteY7120" fmla="*/ 3064100 h 5645489"/>
              <a:gd name="connsiteX7121" fmla="*/ 643121 w 7718765"/>
              <a:gd name="connsiteY7121" fmla="*/ 3061355 h 5645489"/>
              <a:gd name="connsiteX7122" fmla="*/ 648768 w 7718765"/>
              <a:gd name="connsiteY7122" fmla="*/ 3058610 h 5645489"/>
              <a:gd name="connsiteX7123" fmla="*/ 654417 w 7718765"/>
              <a:gd name="connsiteY7123" fmla="*/ 3058610 h 5645489"/>
              <a:gd name="connsiteX7124" fmla="*/ 660086 w 7718765"/>
              <a:gd name="connsiteY7124" fmla="*/ 3055865 h 5645489"/>
              <a:gd name="connsiteX7125" fmla="*/ 668559 w 7718765"/>
              <a:gd name="connsiteY7125" fmla="*/ 3055865 h 5645489"/>
              <a:gd name="connsiteX7126" fmla="*/ 674207 w 7718765"/>
              <a:gd name="connsiteY7126" fmla="*/ 3055865 h 5645489"/>
              <a:gd name="connsiteX7127" fmla="*/ 679855 w 7718765"/>
              <a:gd name="connsiteY7127" fmla="*/ 3053119 h 5645489"/>
              <a:gd name="connsiteX7128" fmla="*/ 682701 w 7718765"/>
              <a:gd name="connsiteY7128" fmla="*/ 3050374 h 5645489"/>
              <a:gd name="connsiteX7129" fmla="*/ 685525 w 7718765"/>
              <a:gd name="connsiteY7129" fmla="*/ 3050374 h 5645489"/>
              <a:gd name="connsiteX7130" fmla="*/ 691172 w 7718765"/>
              <a:gd name="connsiteY7130" fmla="*/ 3050374 h 5645489"/>
              <a:gd name="connsiteX7131" fmla="*/ 693996 w 7718765"/>
              <a:gd name="connsiteY7131" fmla="*/ 3050374 h 5645489"/>
              <a:gd name="connsiteX7132" fmla="*/ 693996 w 7718765"/>
              <a:gd name="connsiteY7132" fmla="*/ 3044884 h 5645489"/>
              <a:gd name="connsiteX7133" fmla="*/ 688349 w 7718765"/>
              <a:gd name="connsiteY7133" fmla="*/ 3044884 h 5645489"/>
              <a:gd name="connsiteX7134" fmla="*/ 682701 w 7718765"/>
              <a:gd name="connsiteY7134" fmla="*/ 3044884 h 5645489"/>
              <a:gd name="connsiteX7135" fmla="*/ 679855 w 7718765"/>
              <a:gd name="connsiteY7135" fmla="*/ 3044884 h 5645489"/>
              <a:gd name="connsiteX7136" fmla="*/ 674207 w 7718765"/>
              <a:gd name="connsiteY7136" fmla="*/ 3044884 h 5645489"/>
              <a:gd name="connsiteX7137" fmla="*/ 668559 w 7718765"/>
              <a:gd name="connsiteY7137" fmla="*/ 3044884 h 5645489"/>
              <a:gd name="connsiteX7138" fmla="*/ 660086 w 7718765"/>
              <a:gd name="connsiteY7138" fmla="*/ 3042139 h 5645489"/>
              <a:gd name="connsiteX7139" fmla="*/ 654417 w 7718765"/>
              <a:gd name="connsiteY7139" fmla="*/ 3042139 h 5645489"/>
              <a:gd name="connsiteX7140" fmla="*/ 651593 w 7718765"/>
              <a:gd name="connsiteY7140" fmla="*/ 3039393 h 5645489"/>
              <a:gd name="connsiteX7141" fmla="*/ 643121 w 7718765"/>
              <a:gd name="connsiteY7141" fmla="*/ 3036672 h 5645489"/>
              <a:gd name="connsiteX7142" fmla="*/ 640297 w 7718765"/>
              <a:gd name="connsiteY7142" fmla="*/ 3036672 h 5645489"/>
              <a:gd name="connsiteX7143" fmla="*/ 634627 w 7718765"/>
              <a:gd name="connsiteY7143" fmla="*/ 3036672 h 5645489"/>
              <a:gd name="connsiteX7144" fmla="*/ 631803 w 7718765"/>
              <a:gd name="connsiteY7144" fmla="*/ 3033927 h 5645489"/>
              <a:gd name="connsiteX7145" fmla="*/ 634627 w 7718765"/>
              <a:gd name="connsiteY7145" fmla="*/ 3028436 h 5645489"/>
              <a:gd name="connsiteX7146" fmla="*/ 640297 w 7718765"/>
              <a:gd name="connsiteY7146" fmla="*/ 3025691 h 5645489"/>
              <a:gd name="connsiteX7147" fmla="*/ 640297 w 7718765"/>
              <a:gd name="connsiteY7147" fmla="*/ 3028436 h 5645489"/>
              <a:gd name="connsiteX7148" fmla="*/ 643121 w 7718765"/>
              <a:gd name="connsiteY7148" fmla="*/ 3028436 h 5645489"/>
              <a:gd name="connsiteX7149" fmla="*/ 645945 w 7718765"/>
              <a:gd name="connsiteY7149" fmla="*/ 3022945 h 5645489"/>
              <a:gd name="connsiteX7150" fmla="*/ 645945 w 7718765"/>
              <a:gd name="connsiteY7150" fmla="*/ 3020200 h 5645489"/>
              <a:gd name="connsiteX7151" fmla="*/ 651593 w 7718765"/>
              <a:gd name="connsiteY7151" fmla="*/ 3020200 h 5645489"/>
              <a:gd name="connsiteX7152" fmla="*/ 660086 w 7718765"/>
              <a:gd name="connsiteY7152" fmla="*/ 3020200 h 5645489"/>
              <a:gd name="connsiteX7153" fmla="*/ 665734 w 7718765"/>
              <a:gd name="connsiteY7153" fmla="*/ 3017455 h 5645489"/>
              <a:gd name="connsiteX7154" fmla="*/ 665734 w 7718765"/>
              <a:gd name="connsiteY7154" fmla="*/ 3022945 h 5645489"/>
              <a:gd name="connsiteX7155" fmla="*/ 665734 w 7718765"/>
              <a:gd name="connsiteY7155" fmla="*/ 3025691 h 5645489"/>
              <a:gd name="connsiteX7156" fmla="*/ 671383 w 7718765"/>
              <a:gd name="connsiteY7156" fmla="*/ 3025691 h 5645489"/>
              <a:gd name="connsiteX7157" fmla="*/ 674207 w 7718765"/>
              <a:gd name="connsiteY7157" fmla="*/ 3022945 h 5645489"/>
              <a:gd name="connsiteX7158" fmla="*/ 677031 w 7718765"/>
              <a:gd name="connsiteY7158" fmla="*/ 3020200 h 5645489"/>
              <a:gd name="connsiteX7159" fmla="*/ 679855 w 7718765"/>
              <a:gd name="connsiteY7159" fmla="*/ 3025691 h 5645489"/>
              <a:gd name="connsiteX7160" fmla="*/ 679855 w 7718765"/>
              <a:gd name="connsiteY7160" fmla="*/ 3028436 h 5645489"/>
              <a:gd name="connsiteX7161" fmla="*/ 685525 w 7718765"/>
              <a:gd name="connsiteY7161" fmla="*/ 3031181 h 5645489"/>
              <a:gd name="connsiteX7162" fmla="*/ 688349 w 7718765"/>
              <a:gd name="connsiteY7162" fmla="*/ 3033927 h 5645489"/>
              <a:gd name="connsiteX7163" fmla="*/ 693996 w 7718765"/>
              <a:gd name="connsiteY7163" fmla="*/ 3033927 h 5645489"/>
              <a:gd name="connsiteX7164" fmla="*/ 696820 w 7718765"/>
              <a:gd name="connsiteY7164" fmla="*/ 3031181 h 5645489"/>
              <a:gd name="connsiteX7165" fmla="*/ 693996 w 7718765"/>
              <a:gd name="connsiteY7165" fmla="*/ 3025691 h 5645489"/>
              <a:gd name="connsiteX7166" fmla="*/ 696820 w 7718765"/>
              <a:gd name="connsiteY7166" fmla="*/ 3022945 h 5645489"/>
              <a:gd name="connsiteX7167" fmla="*/ 696820 w 7718765"/>
              <a:gd name="connsiteY7167" fmla="*/ 3014709 h 5645489"/>
              <a:gd name="connsiteX7168" fmla="*/ 696820 w 7718765"/>
              <a:gd name="connsiteY7168" fmla="*/ 3011988 h 5645489"/>
              <a:gd name="connsiteX7169" fmla="*/ 693996 w 7718765"/>
              <a:gd name="connsiteY7169" fmla="*/ 3009243 h 5645489"/>
              <a:gd name="connsiteX7170" fmla="*/ 691172 w 7718765"/>
              <a:gd name="connsiteY7170" fmla="*/ 3006497 h 5645489"/>
              <a:gd name="connsiteX7171" fmla="*/ 699644 w 7718765"/>
              <a:gd name="connsiteY7171" fmla="*/ 3006497 h 5645489"/>
              <a:gd name="connsiteX7172" fmla="*/ 705293 w 7718765"/>
              <a:gd name="connsiteY7172" fmla="*/ 3006497 h 5645489"/>
              <a:gd name="connsiteX7173" fmla="*/ 710962 w 7718765"/>
              <a:gd name="connsiteY7173" fmla="*/ 3003752 h 5645489"/>
              <a:gd name="connsiteX7174" fmla="*/ 713786 w 7718765"/>
              <a:gd name="connsiteY7174" fmla="*/ 3003752 h 5645489"/>
              <a:gd name="connsiteX7175" fmla="*/ 716610 w 7718765"/>
              <a:gd name="connsiteY7175" fmla="*/ 3001007 h 5645489"/>
              <a:gd name="connsiteX7176" fmla="*/ 722258 w 7718765"/>
              <a:gd name="connsiteY7176" fmla="*/ 3001007 h 5645489"/>
              <a:gd name="connsiteX7177" fmla="*/ 719435 w 7718765"/>
              <a:gd name="connsiteY7177" fmla="*/ 2998262 h 5645489"/>
              <a:gd name="connsiteX7178" fmla="*/ 722258 w 7718765"/>
              <a:gd name="connsiteY7178" fmla="*/ 2992771 h 5645489"/>
              <a:gd name="connsiteX7179" fmla="*/ 727906 w 7718765"/>
              <a:gd name="connsiteY7179" fmla="*/ 2992771 h 5645489"/>
              <a:gd name="connsiteX7180" fmla="*/ 736400 w 7718765"/>
              <a:gd name="connsiteY7180" fmla="*/ 2995516 h 5645489"/>
              <a:gd name="connsiteX7181" fmla="*/ 739224 w 7718765"/>
              <a:gd name="connsiteY7181" fmla="*/ 2995516 h 5645489"/>
              <a:gd name="connsiteX7182" fmla="*/ 744872 w 7718765"/>
              <a:gd name="connsiteY7182" fmla="*/ 2995516 h 5645489"/>
              <a:gd name="connsiteX7183" fmla="*/ 750520 w 7718765"/>
              <a:gd name="connsiteY7183" fmla="*/ 2998262 h 5645489"/>
              <a:gd name="connsiteX7184" fmla="*/ 759014 w 7718765"/>
              <a:gd name="connsiteY7184" fmla="*/ 3001007 h 5645489"/>
              <a:gd name="connsiteX7185" fmla="*/ 761838 w 7718765"/>
              <a:gd name="connsiteY7185" fmla="*/ 2998262 h 5645489"/>
              <a:gd name="connsiteX7186" fmla="*/ 764661 w 7718765"/>
              <a:gd name="connsiteY7186" fmla="*/ 2998262 h 5645489"/>
              <a:gd name="connsiteX7187" fmla="*/ 773134 w 7718765"/>
              <a:gd name="connsiteY7187" fmla="*/ 2998262 h 5645489"/>
              <a:gd name="connsiteX7188" fmla="*/ 775979 w 7718765"/>
              <a:gd name="connsiteY7188" fmla="*/ 2995516 h 5645489"/>
              <a:gd name="connsiteX7189" fmla="*/ 781628 w 7718765"/>
              <a:gd name="connsiteY7189" fmla="*/ 2998262 h 5645489"/>
              <a:gd name="connsiteX7190" fmla="*/ 790100 w 7718765"/>
              <a:gd name="connsiteY7190" fmla="*/ 2995516 h 5645489"/>
              <a:gd name="connsiteX7191" fmla="*/ 795747 w 7718765"/>
              <a:gd name="connsiteY7191" fmla="*/ 2992771 h 5645489"/>
              <a:gd name="connsiteX7192" fmla="*/ 790100 w 7718765"/>
              <a:gd name="connsiteY7192" fmla="*/ 2990026 h 5645489"/>
              <a:gd name="connsiteX7193" fmla="*/ 792924 w 7718765"/>
              <a:gd name="connsiteY7193" fmla="*/ 2984559 h 5645489"/>
              <a:gd name="connsiteX7194" fmla="*/ 790100 w 7718765"/>
              <a:gd name="connsiteY7194" fmla="*/ 2981814 h 5645489"/>
              <a:gd name="connsiteX7195" fmla="*/ 787276 w 7718765"/>
              <a:gd name="connsiteY7195" fmla="*/ 2984559 h 5645489"/>
              <a:gd name="connsiteX7196" fmla="*/ 781628 w 7718765"/>
              <a:gd name="connsiteY7196" fmla="*/ 2990026 h 5645489"/>
              <a:gd name="connsiteX7197" fmla="*/ 775979 w 7718765"/>
              <a:gd name="connsiteY7197" fmla="*/ 2992771 h 5645489"/>
              <a:gd name="connsiteX7198" fmla="*/ 773134 w 7718765"/>
              <a:gd name="connsiteY7198" fmla="*/ 2995516 h 5645489"/>
              <a:gd name="connsiteX7199" fmla="*/ 767485 w 7718765"/>
              <a:gd name="connsiteY7199" fmla="*/ 2995516 h 5645489"/>
              <a:gd name="connsiteX7200" fmla="*/ 761838 w 7718765"/>
              <a:gd name="connsiteY7200" fmla="*/ 2992771 h 5645489"/>
              <a:gd name="connsiteX7201" fmla="*/ 759014 w 7718765"/>
              <a:gd name="connsiteY7201" fmla="*/ 2992771 h 5645489"/>
              <a:gd name="connsiteX7202" fmla="*/ 753366 w 7718765"/>
              <a:gd name="connsiteY7202" fmla="*/ 2992771 h 5645489"/>
              <a:gd name="connsiteX7203" fmla="*/ 742048 w 7718765"/>
              <a:gd name="connsiteY7203" fmla="*/ 2990026 h 5645489"/>
              <a:gd name="connsiteX7204" fmla="*/ 739224 w 7718765"/>
              <a:gd name="connsiteY7204" fmla="*/ 2987281 h 5645489"/>
              <a:gd name="connsiteX7205" fmla="*/ 739224 w 7718765"/>
              <a:gd name="connsiteY7205" fmla="*/ 2981814 h 5645489"/>
              <a:gd name="connsiteX7206" fmla="*/ 730752 w 7718765"/>
              <a:gd name="connsiteY7206" fmla="*/ 2987281 h 5645489"/>
              <a:gd name="connsiteX7207" fmla="*/ 722258 w 7718765"/>
              <a:gd name="connsiteY7207" fmla="*/ 2987281 h 5645489"/>
              <a:gd name="connsiteX7208" fmla="*/ 719435 w 7718765"/>
              <a:gd name="connsiteY7208" fmla="*/ 2987281 h 5645489"/>
              <a:gd name="connsiteX7209" fmla="*/ 710962 w 7718765"/>
              <a:gd name="connsiteY7209" fmla="*/ 2990026 h 5645489"/>
              <a:gd name="connsiteX7210" fmla="*/ 705293 w 7718765"/>
              <a:gd name="connsiteY7210" fmla="*/ 2987281 h 5645489"/>
              <a:gd name="connsiteX7211" fmla="*/ 702469 w 7718765"/>
              <a:gd name="connsiteY7211" fmla="*/ 2987281 h 5645489"/>
              <a:gd name="connsiteX7212" fmla="*/ 708138 w 7718765"/>
              <a:gd name="connsiteY7212" fmla="*/ 2981814 h 5645489"/>
              <a:gd name="connsiteX7213" fmla="*/ 713786 w 7718765"/>
              <a:gd name="connsiteY7213" fmla="*/ 2979069 h 5645489"/>
              <a:gd name="connsiteX7214" fmla="*/ 725082 w 7718765"/>
              <a:gd name="connsiteY7214" fmla="*/ 2976323 h 5645489"/>
              <a:gd name="connsiteX7215" fmla="*/ 730752 w 7718765"/>
              <a:gd name="connsiteY7215" fmla="*/ 2970833 h 5645489"/>
              <a:gd name="connsiteX7216" fmla="*/ 736400 w 7718765"/>
              <a:gd name="connsiteY7216" fmla="*/ 2968087 h 5645489"/>
              <a:gd name="connsiteX7217" fmla="*/ 747696 w 7718765"/>
              <a:gd name="connsiteY7217" fmla="*/ 2968087 h 5645489"/>
              <a:gd name="connsiteX7218" fmla="*/ 747696 w 7718765"/>
              <a:gd name="connsiteY7218" fmla="*/ 2962597 h 5645489"/>
              <a:gd name="connsiteX7219" fmla="*/ 747696 w 7718765"/>
              <a:gd name="connsiteY7219" fmla="*/ 2959876 h 5645489"/>
              <a:gd name="connsiteX7220" fmla="*/ 750520 w 7718765"/>
              <a:gd name="connsiteY7220" fmla="*/ 2957130 h 5645489"/>
              <a:gd name="connsiteX7221" fmla="*/ 756190 w 7718765"/>
              <a:gd name="connsiteY7221" fmla="*/ 2954385 h 5645489"/>
              <a:gd name="connsiteX7222" fmla="*/ 759014 w 7718765"/>
              <a:gd name="connsiteY7222" fmla="*/ 2948895 h 5645489"/>
              <a:gd name="connsiteX7223" fmla="*/ 761838 w 7718765"/>
              <a:gd name="connsiteY7223" fmla="*/ 2946149 h 5645489"/>
              <a:gd name="connsiteX7224" fmla="*/ 753366 w 7718765"/>
              <a:gd name="connsiteY7224" fmla="*/ 2943404 h 5645489"/>
              <a:gd name="connsiteX7225" fmla="*/ 756190 w 7718765"/>
              <a:gd name="connsiteY7225" fmla="*/ 2940659 h 5645489"/>
              <a:gd name="connsiteX7226" fmla="*/ 767485 w 7718765"/>
              <a:gd name="connsiteY7226" fmla="*/ 2932447 h 5645489"/>
              <a:gd name="connsiteX7227" fmla="*/ 770310 w 7718765"/>
              <a:gd name="connsiteY7227" fmla="*/ 2926956 h 5645489"/>
              <a:gd name="connsiteX7228" fmla="*/ 775979 w 7718765"/>
              <a:gd name="connsiteY7228" fmla="*/ 2924211 h 5645489"/>
              <a:gd name="connsiteX7229" fmla="*/ 778803 w 7718765"/>
              <a:gd name="connsiteY7229" fmla="*/ 2918720 h 5645489"/>
              <a:gd name="connsiteX7230" fmla="*/ 781628 w 7718765"/>
              <a:gd name="connsiteY7230" fmla="*/ 2918720 h 5645489"/>
              <a:gd name="connsiteX7231" fmla="*/ 787276 w 7718765"/>
              <a:gd name="connsiteY7231" fmla="*/ 2921465 h 5645489"/>
              <a:gd name="connsiteX7232" fmla="*/ 798571 w 7718765"/>
              <a:gd name="connsiteY7232" fmla="*/ 2924211 h 5645489"/>
              <a:gd name="connsiteX7233" fmla="*/ 795747 w 7718765"/>
              <a:gd name="connsiteY7233" fmla="*/ 2918720 h 5645489"/>
              <a:gd name="connsiteX7234" fmla="*/ 807065 w 7718765"/>
              <a:gd name="connsiteY7234" fmla="*/ 2918720 h 5645489"/>
              <a:gd name="connsiteX7235" fmla="*/ 807065 w 7718765"/>
              <a:gd name="connsiteY7235" fmla="*/ 2924211 h 5645489"/>
              <a:gd name="connsiteX7236" fmla="*/ 812713 w 7718765"/>
              <a:gd name="connsiteY7236" fmla="*/ 2921465 h 5645489"/>
              <a:gd name="connsiteX7237" fmla="*/ 809889 w 7718765"/>
              <a:gd name="connsiteY7237" fmla="*/ 2915975 h 5645489"/>
              <a:gd name="connsiteX7238" fmla="*/ 815537 w 7718765"/>
              <a:gd name="connsiteY7238" fmla="*/ 2915975 h 5645489"/>
              <a:gd name="connsiteX7239" fmla="*/ 807065 w 7718765"/>
              <a:gd name="connsiteY7239" fmla="*/ 2910484 h 5645489"/>
              <a:gd name="connsiteX7240" fmla="*/ 809889 w 7718765"/>
              <a:gd name="connsiteY7240" fmla="*/ 2905018 h 5645489"/>
              <a:gd name="connsiteX7241" fmla="*/ 804242 w 7718765"/>
              <a:gd name="connsiteY7241" fmla="*/ 2905018 h 5645489"/>
              <a:gd name="connsiteX7242" fmla="*/ 790100 w 7718765"/>
              <a:gd name="connsiteY7242" fmla="*/ 2905018 h 5645489"/>
              <a:gd name="connsiteX7243" fmla="*/ 784452 w 7718765"/>
              <a:gd name="connsiteY7243" fmla="*/ 2902273 h 5645489"/>
              <a:gd name="connsiteX7244" fmla="*/ 775979 w 7718765"/>
              <a:gd name="connsiteY7244" fmla="*/ 2902273 h 5645489"/>
              <a:gd name="connsiteX7245" fmla="*/ 767485 w 7718765"/>
              <a:gd name="connsiteY7245" fmla="*/ 2902273 h 5645489"/>
              <a:gd name="connsiteX7246" fmla="*/ 761838 w 7718765"/>
              <a:gd name="connsiteY7246" fmla="*/ 2902273 h 5645489"/>
              <a:gd name="connsiteX7247" fmla="*/ 761838 w 7718765"/>
              <a:gd name="connsiteY7247" fmla="*/ 2896781 h 5645489"/>
              <a:gd name="connsiteX7248" fmla="*/ 753366 w 7718765"/>
              <a:gd name="connsiteY7248" fmla="*/ 2894037 h 5645489"/>
              <a:gd name="connsiteX7249" fmla="*/ 750520 w 7718765"/>
              <a:gd name="connsiteY7249" fmla="*/ 2894037 h 5645489"/>
              <a:gd name="connsiteX7250" fmla="*/ 747696 w 7718765"/>
              <a:gd name="connsiteY7250" fmla="*/ 2896781 h 5645489"/>
              <a:gd name="connsiteX7251" fmla="*/ 747696 w 7718765"/>
              <a:gd name="connsiteY7251" fmla="*/ 2894037 h 5645489"/>
              <a:gd name="connsiteX7252" fmla="*/ 747696 w 7718765"/>
              <a:gd name="connsiteY7252" fmla="*/ 2885801 h 5645489"/>
              <a:gd name="connsiteX7253" fmla="*/ 753366 w 7718765"/>
              <a:gd name="connsiteY7253" fmla="*/ 2888546 h 5645489"/>
              <a:gd name="connsiteX7254" fmla="*/ 756190 w 7718765"/>
              <a:gd name="connsiteY7254" fmla="*/ 2888546 h 5645489"/>
              <a:gd name="connsiteX7255" fmla="*/ 759014 w 7718765"/>
              <a:gd name="connsiteY7255" fmla="*/ 2880334 h 5645489"/>
              <a:gd name="connsiteX7256" fmla="*/ 764661 w 7718765"/>
              <a:gd name="connsiteY7256" fmla="*/ 2880334 h 5645489"/>
              <a:gd name="connsiteX7257" fmla="*/ 756190 w 7718765"/>
              <a:gd name="connsiteY7257" fmla="*/ 2874844 h 5645489"/>
              <a:gd name="connsiteX7258" fmla="*/ 753366 w 7718765"/>
              <a:gd name="connsiteY7258" fmla="*/ 2877589 h 5645489"/>
              <a:gd name="connsiteX7259" fmla="*/ 750520 w 7718765"/>
              <a:gd name="connsiteY7259" fmla="*/ 2883079 h 5645489"/>
              <a:gd name="connsiteX7260" fmla="*/ 744872 w 7718765"/>
              <a:gd name="connsiteY7260" fmla="*/ 2883079 h 5645489"/>
              <a:gd name="connsiteX7261" fmla="*/ 742048 w 7718765"/>
              <a:gd name="connsiteY7261" fmla="*/ 2883079 h 5645489"/>
              <a:gd name="connsiteX7262" fmla="*/ 736400 w 7718765"/>
              <a:gd name="connsiteY7262" fmla="*/ 2880334 h 5645489"/>
              <a:gd name="connsiteX7263" fmla="*/ 736400 w 7718765"/>
              <a:gd name="connsiteY7263" fmla="*/ 2877589 h 5645489"/>
              <a:gd name="connsiteX7264" fmla="*/ 742048 w 7718765"/>
              <a:gd name="connsiteY7264" fmla="*/ 2872098 h 5645489"/>
              <a:gd name="connsiteX7265" fmla="*/ 744872 w 7718765"/>
              <a:gd name="connsiteY7265" fmla="*/ 2872098 h 5645489"/>
              <a:gd name="connsiteX7266" fmla="*/ 742048 w 7718765"/>
              <a:gd name="connsiteY7266" fmla="*/ 2869353 h 5645489"/>
              <a:gd name="connsiteX7267" fmla="*/ 739224 w 7718765"/>
              <a:gd name="connsiteY7267" fmla="*/ 2866608 h 5645489"/>
              <a:gd name="connsiteX7268" fmla="*/ 730752 w 7718765"/>
              <a:gd name="connsiteY7268" fmla="*/ 2869353 h 5645489"/>
              <a:gd name="connsiteX7269" fmla="*/ 727906 w 7718765"/>
              <a:gd name="connsiteY7269" fmla="*/ 2869353 h 5645489"/>
              <a:gd name="connsiteX7270" fmla="*/ 725082 w 7718765"/>
              <a:gd name="connsiteY7270" fmla="*/ 2863862 h 5645489"/>
              <a:gd name="connsiteX7271" fmla="*/ 722258 w 7718765"/>
              <a:gd name="connsiteY7271" fmla="*/ 2861117 h 5645489"/>
              <a:gd name="connsiteX7272" fmla="*/ 719435 w 7718765"/>
              <a:gd name="connsiteY7272" fmla="*/ 2861117 h 5645489"/>
              <a:gd name="connsiteX7273" fmla="*/ 713786 w 7718765"/>
              <a:gd name="connsiteY7273" fmla="*/ 2855650 h 5645489"/>
              <a:gd name="connsiteX7274" fmla="*/ 716610 w 7718765"/>
              <a:gd name="connsiteY7274" fmla="*/ 2852905 h 5645489"/>
              <a:gd name="connsiteX7275" fmla="*/ 719435 w 7718765"/>
              <a:gd name="connsiteY7275" fmla="*/ 2852905 h 5645489"/>
              <a:gd name="connsiteX7276" fmla="*/ 725082 w 7718765"/>
              <a:gd name="connsiteY7276" fmla="*/ 2855650 h 5645489"/>
              <a:gd name="connsiteX7277" fmla="*/ 725082 w 7718765"/>
              <a:gd name="connsiteY7277" fmla="*/ 2852905 h 5645489"/>
              <a:gd name="connsiteX7278" fmla="*/ 722258 w 7718765"/>
              <a:gd name="connsiteY7278" fmla="*/ 2847415 h 5645489"/>
              <a:gd name="connsiteX7279" fmla="*/ 719435 w 7718765"/>
              <a:gd name="connsiteY7279" fmla="*/ 2844669 h 5645489"/>
              <a:gd name="connsiteX7280" fmla="*/ 716610 w 7718765"/>
              <a:gd name="connsiteY7280" fmla="*/ 2839178 h 5645489"/>
              <a:gd name="connsiteX7281" fmla="*/ 719435 w 7718765"/>
              <a:gd name="connsiteY7281" fmla="*/ 2839178 h 5645489"/>
              <a:gd name="connsiteX7282" fmla="*/ 722258 w 7718765"/>
              <a:gd name="connsiteY7282" fmla="*/ 2839178 h 5645489"/>
              <a:gd name="connsiteX7283" fmla="*/ 727906 w 7718765"/>
              <a:gd name="connsiteY7283" fmla="*/ 2839178 h 5645489"/>
              <a:gd name="connsiteX7284" fmla="*/ 730752 w 7718765"/>
              <a:gd name="connsiteY7284" fmla="*/ 2839178 h 5645489"/>
              <a:gd name="connsiteX7285" fmla="*/ 733576 w 7718765"/>
              <a:gd name="connsiteY7285" fmla="*/ 2836434 h 5645489"/>
              <a:gd name="connsiteX7286" fmla="*/ 733576 w 7718765"/>
              <a:gd name="connsiteY7286" fmla="*/ 2833688 h 5645489"/>
              <a:gd name="connsiteX7287" fmla="*/ 739224 w 7718765"/>
              <a:gd name="connsiteY7287" fmla="*/ 2836434 h 5645489"/>
              <a:gd name="connsiteX7288" fmla="*/ 747696 w 7718765"/>
              <a:gd name="connsiteY7288" fmla="*/ 2839178 h 5645489"/>
              <a:gd name="connsiteX7289" fmla="*/ 750520 w 7718765"/>
              <a:gd name="connsiteY7289" fmla="*/ 2836434 h 5645489"/>
              <a:gd name="connsiteX7290" fmla="*/ 747696 w 7718765"/>
              <a:gd name="connsiteY7290" fmla="*/ 2833688 h 5645489"/>
              <a:gd name="connsiteX7291" fmla="*/ 744872 w 7718765"/>
              <a:gd name="connsiteY7291" fmla="*/ 2828221 h 5645489"/>
              <a:gd name="connsiteX7292" fmla="*/ 747696 w 7718765"/>
              <a:gd name="connsiteY7292" fmla="*/ 2822731 h 5645489"/>
              <a:gd name="connsiteX7293" fmla="*/ 747696 w 7718765"/>
              <a:gd name="connsiteY7293" fmla="*/ 2819986 h 5645489"/>
              <a:gd name="connsiteX7294" fmla="*/ 753366 w 7718765"/>
              <a:gd name="connsiteY7294" fmla="*/ 2814495 h 5645489"/>
              <a:gd name="connsiteX7295" fmla="*/ 759014 w 7718765"/>
              <a:gd name="connsiteY7295" fmla="*/ 2814495 h 5645489"/>
              <a:gd name="connsiteX7296" fmla="*/ 770310 w 7718765"/>
              <a:gd name="connsiteY7296" fmla="*/ 2817241 h 5645489"/>
              <a:gd name="connsiteX7297" fmla="*/ 778803 w 7718765"/>
              <a:gd name="connsiteY7297" fmla="*/ 2817241 h 5645489"/>
              <a:gd name="connsiteX7298" fmla="*/ 775979 w 7718765"/>
              <a:gd name="connsiteY7298" fmla="*/ 2814495 h 5645489"/>
              <a:gd name="connsiteX7299" fmla="*/ 775979 w 7718765"/>
              <a:gd name="connsiteY7299" fmla="*/ 2811750 h 5645489"/>
              <a:gd name="connsiteX7300" fmla="*/ 781628 w 7718765"/>
              <a:gd name="connsiteY7300" fmla="*/ 2811750 h 5645489"/>
              <a:gd name="connsiteX7301" fmla="*/ 784452 w 7718765"/>
              <a:gd name="connsiteY7301" fmla="*/ 2806283 h 5645489"/>
              <a:gd name="connsiteX7302" fmla="*/ 778803 w 7718765"/>
              <a:gd name="connsiteY7302" fmla="*/ 2800792 h 5645489"/>
              <a:gd name="connsiteX7303" fmla="*/ 764661 w 7718765"/>
              <a:gd name="connsiteY7303" fmla="*/ 2800792 h 5645489"/>
              <a:gd name="connsiteX7304" fmla="*/ 759014 w 7718765"/>
              <a:gd name="connsiteY7304" fmla="*/ 2800792 h 5645489"/>
              <a:gd name="connsiteX7305" fmla="*/ 750520 w 7718765"/>
              <a:gd name="connsiteY7305" fmla="*/ 2798047 h 5645489"/>
              <a:gd name="connsiteX7306" fmla="*/ 747696 w 7718765"/>
              <a:gd name="connsiteY7306" fmla="*/ 2792557 h 5645489"/>
              <a:gd name="connsiteX7307" fmla="*/ 744872 w 7718765"/>
              <a:gd name="connsiteY7307" fmla="*/ 2789812 h 5645489"/>
              <a:gd name="connsiteX7308" fmla="*/ 747696 w 7718765"/>
              <a:gd name="connsiteY7308" fmla="*/ 2784320 h 5645489"/>
              <a:gd name="connsiteX7309" fmla="*/ 744872 w 7718765"/>
              <a:gd name="connsiteY7309" fmla="*/ 2781576 h 5645489"/>
              <a:gd name="connsiteX7310" fmla="*/ 742048 w 7718765"/>
              <a:gd name="connsiteY7310" fmla="*/ 2781576 h 5645489"/>
              <a:gd name="connsiteX7311" fmla="*/ 736400 w 7718765"/>
              <a:gd name="connsiteY7311" fmla="*/ 2778855 h 5645489"/>
              <a:gd name="connsiteX7312" fmla="*/ 727906 w 7718765"/>
              <a:gd name="connsiteY7312" fmla="*/ 2776108 h 5645489"/>
              <a:gd name="connsiteX7313" fmla="*/ 733576 w 7718765"/>
              <a:gd name="connsiteY7313" fmla="*/ 2773364 h 5645489"/>
              <a:gd name="connsiteX7314" fmla="*/ 742048 w 7718765"/>
              <a:gd name="connsiteY7314" fmla="*/ 2773364 h 5645489"/>
              <a:gd name="connsiteX7315" fmla="*/ 750520 w 7718765"/>
              <a:gd name="connsiteY7315" fmla="*/ 2773364 h 5645489"/>
              <a:gd name="connsiteX7316" fmla="*/ 753366 w 7718765"/>
              <a:gd name="connsiteY7316" fmla="*/ 2776108 h 5645489"/>
              <a:gd name="connsiteX7317" fmla="*/ 759014 w 7718765"/>
              <a:gd name="connsiteY7317" fmla="*/ 2778855 h 5645489"/>
              <a:gd name="connsiteX7318" fmla="*/ 761838 w 7718765"/>
              <a:gd name="connsiteY7318" fmla="*/ 2776108 h 5645489"/>
              <a:gd name="connsiteX7319" fmla="*/ 761838 w 7718765"/>
              <a:gd name="connsiteY7319" fmla="*/ 2773364 h 5645489"/>
              <a:gd name="connsiteX7320" fmla="*/ 759014 w 7718765"/>
              <a:gd name="connsiteY7320" fmla="*/ 2770618 h 5645489"/>
              <a:gd name="connsiteX7321" fmla="*/ 759014 w 7718765"/>
              <a:gd name="connsiteY7321" fmla="*/ 2767873 h 5645489"/>
              <a:gd name="connsiteX7322" fmla="*/ 761838 w 7718765"/>
              <a:gd name="connsiteY7322" fmla="*/ 2762383 h 5645489"/>
              <a:gd name="connsiteX7323" fmla="*/ 764661 w 7718765"/>
              <a:gd name="connsiteY7323" fmla="*/ 2759637 h 5645489"/>
              <a:gd name="connsiteX7324" fmla="*/ 764661 w 7718765"/>
              <a:gd name="connsiteY7324" fmla="*/ 2756892 h 5645489"/>
              <a:gd name="connsiteX7325" fmla="*/ 767485 w 7718765"/>
              <a:gd name="connsiteY7325" fmla="*/ 2751426 h 5645489"/>
              <a:gd name="connsiteX7326" fmla="*/ 764661 w 7718765"/>
              <a:gd name="connsiteY7326" fmla="*/ 2748680 h 5645489"/>
              <a:gd name="connsiteX7327" fmla="*/ 759014 w 7718765"/>
              <a:gd name="connsiteY7327" fmla="*/ 2751426 h 5645489"/>
              <a:gd name="connsiteX7328" fmla="*/ 759014 w 7718765"/>
              <a:gd name="connsiteY7328" fmla="*/ 2754171 h 5645489"/>
              <a:gd name="connsiteX7329" fmla="*/ 753366 w 7718765"/>
              <a:gd name="connsiteY7329" fmla="*/ 2754171 h 5645489"/>
              <a:gd name="connsiteX7330" fmla="*/ 753366 w 7718765"/>
              <a:gd name="connsiteY7330" fmla="*/ 2756892 h 5645489"/>
              <a:gd name="connsiteX7331" fmla="*/ 750520 w 7718765"/>
              <a:gd name="connsiteY7331" fmla="*/ 2762383 h 5645489"/>
              <a:gd name="connsiteX7332" fmla="*/ 747696 w 7718765"/>
              <a:gd name="connsiteY7332" fmla="*/ 2754171 h 5645489"/>
              <a:gd name="connsiteX7333" fmla="*/ 753366 w 7718765"/>
              <a:gd name="connsiteY7333" fmla="*/ 2751426 h 5645489"/>
              <a:gd name="connsiteX7334" fmla="*/ 756190 w 7718765"/>
              <a:gd name="connsiteY7334" fmla="*/ 2748680 h 5645489"/>
              <a:gd name="connsiteX7335" fmla="*/ 756190 w 7718765"/>
              <a:gd name="connsiteY7335" fmla="*/ 2745934 h 5645489"/>
              <a:gd name="connsiteX7336" fmla="*/ 756190 w 7718765"/>
              <a:gd name="connsiteY7336" fmla="*/ 2743189 h 5645489"/>
              <a:gd name="connsiteX7337" fmla="*/ 764661 w 7718765"/>
              <a:gd name="connsiteY7337" fmla="*/ 2737699 h 5645489"/>
              <a:gd name="connsiteX7338" fmla="*/ 767485 w 7718765"/>
              <a:gd name="connsiteY7338" fmla="*/ 2737699 h 5645489"/>
              <a:gd name="connsiteX7339" fmla="*/ 773134 w 7718765"/>
              <a:gd name="connsiteY7339" fmla="*/ 2743189 h 5645489"/>
              <a:gd name="connsiteX7340" fmla="*/ 781628 w 7718765"/>
              <a:gd name="connsiteY7340" fmla="*/ 2743189 h 5645489"/>
              <a:gd name="connsiteX7341" fmla="*/ 781628 w 7718765"/>
              <a:gd name="connsiteY7341" fmla="*/ 2737699 h 5645489"/>
              <a:gd name="connsiteX7342" fmla="*/ 781628 w 7718765"/>
              <a:gd name="connsiteY7342" fmla="*/ 2734954 h 5645489"/>
              <a:gd name="connsiteX7343" fmla="*/ 784452 w 7718765"/>
              <a:gd name="connsiteY7343" fmla="*/ 2734954 h 5645489"/>
              <a:gd name="connsiteX7344" fmla="*/ 790100 w 7718765"/>
              <a:gd name="connsiteY7344" fmla="*/ 2740444 h 5645489"/>
              <a:gd name="connsiteX7345" fmla="*/ 795747 w 7718765"/>
              <a:gd name="connsiteY7345" fmla="*/ 2743189 h 5645489"/>
              <a:gd name="connsiteX7346" fmla="*/ 801418 w 7718765"/>
              <a:gd name="connsiteY7346" fmla="*/ 2743189 h 5645489"/>
              <a:gd name="connsiteX7347" fmla="*/ 807065 w 7718765"/>
              <a:gd name="connsiteY7347" fmla="*/ 2745934 h 5645489"/>
              <a:gd name="connsiteX7348" fmla="*/ 812713 w 7718765"/>
              <a:gd name="connsiteY7348" fmla="*/ 2748680 h 5645489"/>
              <a:gd name="connsiteX7349" fmla="*/ 821186 w 7718765"/>
              <a:gd name="connsiteY7349" fmla="*/ 2748680 h 5645489"/>
              <a:gd name="connsiteX7350" fmla="*/ 824031 w 7718765"/>
              <a:gd name="connsiteY7350" fmla="*/ 2751426 h 5645489"/>
              <a:gd name="connsiteX7351" fmla="*/ 829679 w 7718765"/>
              <a:gd name="connsiteY7351" fmla="*/ 2756892 h 5645489"/>
              <a:gd name="connsiteX7352" fmla="*/ 832503 w 7718765"/>
              <a:gd name="connsiteY7352" fmla="*/ 2762383 h 5645489"/>
              <a:gd name="connsiteX7353" fmla="*/ 832503 w 7718765"/>
              <a:gd name="connsiteY7353" fmla="*/ 2765128 h 5645489"/>
              <a:gd name="connsiteX7354" fmla="*/ 835327 w 7718765"/>
              <a:gd name="connsiteY7354" fmla="*/ 2767873 h 5645489"/>
              <a:gd name="connsiteX7355" fmla="*/ 838151 w 7718765"/>
              <a:gd name="connsiteY7355" fmla="*/ 2767873 h 5645489"/>
              <a:gd name="connsiteX7356" fmla="*/ 840975 w 7718765"/>
              <a:gd name="connsiteY7356" fmla="*/ 2765128 h 5645489"/>
              <a:gd name="connsiteX7357" fmla="*/ 846644 w 7718765"/>
              <a:gd name="connsiteY7357" fmla="*/ 2762383 h 5645489"/>
              <a:gd name="connsiteX7358" fmla="*/ 852293 w 7718765"/>
              <a:gd name="connsiteY7358" fmla="*/ 2762383 h 5645489"/>
              <a:gd name="connsiteX7359" fmla="*/ 860765 w 7718765"/>
              <a:gd name="connsiteY7359" fmla="*/ 2765128 h 5645489"/>
              <a:gd name="connsiteX7360" fmla="*/ 860765 w 7718765"/>
              <a:gd name="connsiteY7360" fmla="*/ 2767873 h 5645489"/>
              <a:gd name="connsiteX7361" fmla="*/ 872083 w 7718765"/>
              <a:gd name="connsiteY7361" fmla="*/ 2767873 h 5645489"/>
              <a:gd name="connsiteX7362" fmla="*/ 874907 w 7718765"/>
              <a:gd name="connsiteY7362" fmla="*/ 2770618 h 5645489"/>
              <a:gd name="connsiteX7363" fmla="*/ 877731 w 7718765"/>
              <a:gd name="connsiteY7363" fmla="*/ 2773364 h 5645489"/>
              <a:gd name="connsiteX7364" fmla="*/ 880554 w 7718765"/>
              <a:gd name="connsiteY7364" fmla="*/ 2781576 h 5645489"/>
              <a:gd name="connsiteX7365" fmla="*/ 889027 w 7718765"/>
              <a:gd name="connsiteY7365" fmla="*/ 2784320 h 5645489"/>
              <a:gd name="connsiteX7366" fmla="*/ 883378 w 7718765"/>
              <a:gd name="connsiteY7366" fmla="*/ 2776108 h 5645489"/>
              <a:gd name="connsiteX7367" fmla="*/ 883378 w 7718765"/>
              <a:gd name="connsiteY7367" fmla="*/ 2770618 h 5645489"/>
              <a:gd name="connsiteX7368" fmla="*/ 891851 w 7718765"/>
              <a:gd name="connsiteY7368" fmla="*/ 2767873 h 5645489"/>
              <a:gd name="connsiteX7369" fmla="*/ 891851 w 7718765"/>
              <a:gd name="connsiteY7369" fmla="*/ 2765128 h 5645489"/>
              <a:gd name="connsiteX7370" fmla="*/ 883378 w 7718765"/>
              <a:gd name="connsiteY7370" fmla="*/ 2765128 h 5645489"/>
              <a:gd name="connsiteX7371" fmla="*/ 883378 w 7718765"/>
              <a:gd name="connsiteY7371" fmla="*/ 2759637 h 5645489"/>
              <a:gd name="connsiteX7372" fmla="*/ 894696 w 7718765"/>
              <a:gd name="connsiteY7372" fmla="*/ 2754171 h 5645489"/>
              <a:gd name="connsiteX7373" fmla="*/ 905993 w 7718765"/>
              <a:gd name="connsiteY7373" fmla="*/ 2751426 h 5645489"/>
              <a:gd name="connsiteX7374" fmla="*/ 911640 w 7718765"/>
              <a:gd name="connsiteY7374" fmla="*/ 2748680 h 5645489"/>
              <a:gd name="connsiteX7375" fmla="*/ 922958 w 7718765"/>
              <a:gd name="connsiteY7375" fmla="*/ 2748680 h 5645489"/>
              <a:gd name="connsiteX7376" fmla="*/ 925782 w 7718765"/>
              <a:gd name="connsiteY7376" fmla="*/ 2745934 h 5645489"/>
              <a:gd name="connsiteX7377" fmla="*/ 928606 w 7718765"/>
              <a:gd name="connsiteY7377" fmla="*/ 2740444 h 5645489"/>
              <a:gd name="connsiteX7378" fmla="*/ 934254 w 7718765"/>
              <a:gd name="connsiteY7378" fmla="*/ 2737699 h 5645489"/>
              <a:gd name="connsiteX7379" fmla="*/ 937078 w 7718765"/>
              <a:gd name="connsiteY7379" fmla="*/ 2726742 h 5645489"/>
              <a:gd name="connsiteX7380" fmla="*/ 925782 w 7718765"/>
              <a:gd name="connsiteY7380" fmla="*/ 2732209 h 5645489"/>
              <a:gd name="connsiteX7381" fmla="*/ 922958 w 7718765"/>
              <a:gd name="connsiteY7381" fmla="*/ 2726742 h 5645489"/>
              <a:gd name="connsiteX7382" fmla="*/ 911640 w 7718765"/>
              <a:gd name="connsiteY7382" fmla="*/ 2732209 h 5645489"/>
              <a:gd name="connsiteX7383" fmla="*/ 908817 w 7718765"/>
              <a:gd name="connsiteY7383" fmla="*/ 2729463 h 5645489"/>
              <a:gd name="connsiteX7384" fmla="*/ 905993 w 7718765"/>
              <a:gd name="connsiteY7384" fmla="*/ 2726742 h 5645489"/>
              <a:gd name="connsiteX7385" fmla="*/ 900344 w 7718765"/>
              <a:gd name="connsiteY7385" fmla="*/ 2723997 h 5645489"/>
              <a:gd name="connsiteX7386" fmla="*/ 891851 w 7718765"/>
              <a:gd name="connsiteY7386" fmla="*/ 2715760 h 5645489"/>
              <a:gd name="connsiteX7387" fmla="*/ 889027 w 7718765"/>
              <a:gd name="connsiteY7387" fmla="*/ 2715760 h 5645489"/>
              <a:gd name="connsiteX7388" fmla="*/ 886202 w 7718765"/>
              <a:gd name="connsiteY7388" fmla="*/ 2713015 h 5645489"/>
              <a:gd name="connsiteX7389" fmla="*/ 889027 w 7718765"/>
              <a:gd name="connsiteY7389" fmla="*/ 2707525 h 5645489"/>
              <a:gd name="connsiteX7390" fmla="*/ 894696 w 7718765"/>
              <a:gd name="connsiteY7390" fmla="*/ 2702058 h 5645489"/>
              <a:gd name="connsiteX7391" fmla="*/ 900344 w 7718765"/>
              <a:gd name="connsiteY7391" fmla="*/ 2699313 h 5645489"/>
              <a:gd name="connsiteX7392" fmla="*/ 911640 w 7718765"/>
              <a:gd name="connsiteY7392" fmla="*/ 2704780 h 5645489"/>
              <a:gd name="connsiteX7393" fmla="*/ 920134 w 7718765"/>
              <a:gd name="connsiteY7393" fmla="*/ 2702058 h 5645489"/>
              <a:gd name="connsiteX7394" fmla="*/ 911640 w 7718765"/>
              <a:gd name="connsiteY7394" fmla="*/ 2693823 h 5645489"/>
              <a:gd name="connsiteX7395" fmla="*/ 920134 w 7718765"/>
              <a:gd name="connsiteY7395" fmla="*/ 2693823 h 5645489"/>
              <a:gd name="connsiteX7396" fmla="*/ 922958 w 7718765"/>
              <a:gd name="connsiteY7396" fmla="*/ 2693823 h 5645489"/>
              <a:gd name="connsiteX7397" fmla="*/ 928606 w 7718765"/>
              <a:gd name="connsiteY7397" fmla="*/ 2691077 h 5645489"/>
              <a:gd name="connsiteX7398" fmla="*/ 922958 w 7718765"/>
              <a:gd name="connsiteY7398" fmla="*/ 2685586 h 5645489"/>
              <a:gd name="connsiteX7399" fmla="*/ 922958 w 7718765"/>
              <a:gd name="connsiteY7399" fmla="*/ 2682841 h 5645489"/>
              <a:gd name="connsiteX7400" fmla="*/ 925782 w 7718765"/>
              <a:gd name="connsiteY7400" fmla="*/ 2680096 h 5645489"/>
              <a:gd name="connsiteX7401" fmla="*/ 925782 w 7718765"/>
              <a:gd name="connsiteY7401" fmla="*/ 2674629 h 5645489"/>
              <a:gd name="connsiteX7402" fmla="*/ 925782 w 7718765"/>
              <a:gd name="connsiteY7402" fmla="*/ 2671884 h 5645489"/>
              <a:gd name="connsiteX7403" fmla="*/ 934254 w 7718765"/>
              <a:gd name="connsiteY7403" fmla="*/ 2666394 h 5645489"/>
              <a:gd name="connsiteX7404" fmla="*/ 939903 w 7718765"/>
              <a:gd name="connsiteY7404" fmla="*/ 2663647 h 5645489"/>
              <a:gd name="connsiteX7405" fmla="*/ 942748 w 7718765"/>
              <a:gd name="connsiteY7405" fmla="*/ 2655412 h 5645489"/>
              <a:gd name="connsiteX7406" fmla="*/ 951220 w 7718765"/>
              <a:gd name="connsiteY7406" fmla="*/ 2655412 h 5645489"/>
              <a:gd name="connsiteX7407" fmla="*/ 954044 w 7718765"/>
              <a:gd name="connsiteY7407" fmla="*/ 2655412 h 5645489"/>
              <a:gd name="connsiteX7408" fmla="*/ 954044 w 7718765"/>
              <a:gd name="connsiteY7408" fmla="*/ 2652667 h 5645489"/>
              <a:gd name="connsiteX7409" fmla="*/ 956868 w 7718765"/>
              <a:gd name="connsiteY7409" fmla="*/ 2652667 h 5645489"/>
              <a:gd name="connsiteX7410" fmla="*/ 959692 w 7718765"/>
              <a:gd name="connsiteY7410" fmla="*/ 2655412 h 5645489"/>
              <a:gd name="connsiteX7411" fmla="*/ 965361 w 7718765"/>
              <a:gd name="connsiteY7411" fmla="*/ 2655412 h 5645489"/>
              <a:gd name="connsiteX7412" fmla="*/ 971010 w 7718765"/>
              <a:gd name="connsiteY7412" fmla="*/ 2652667 h 5645489"/>
              <a:gd name="connsiteX7413" fmla="*/ 976658 w 7718765"/>
              <a:gd name="connsiteY7413" fmla="*/ 2652667 h 5645489"/>
              <a:gd name="connsiteX7414" fmla="*/ 976658 w 7718765"/>
              <a:gd name="connsiteY7414" fmla="*/ 2658157 h 5645489"/>
              <a:gd name="connsiteX7415" fmla="*/ 982306 w 7718765"/>
              <a:gd name="connsiteY7415" fmla="*/ 2660903 h 5645489"/>
              <a:gd name="connsiteX7416" fmla="*/ 987976 w 7718765"/>
              <a:gd name="connsiteY7416" fmla="*/ 2658157 h 5645489"/>
              <a:gd name="connsiteX7417" fmla="*/ 990800 w 7718765"/>
              <a:gd name="connsiteY7417" fmla="*/ 2655412 h 5645489"/>
              <a:gd name="connsiteX7418" fmla="*/ 999272 w 7718765"/>
              <a:gd name="connsiteY7418" fmla="*/ 2649945 h 5645489"/>
              <a:gd name="connsiteX7419" fmla="*/ 1002095 w 7718765"/>
              <a:gd name="connsiteY7419" fmla="*/ 2647200 h 5645489"/>
              <a:gd name="connsiteX7420" fmla="*/ 1004919 w 7718765"/>
              <a:gd name="connsiteY7420" fmla="*/ 2649945 h 5645489"/>
              <a:gd name="connsiteX7421" fmla="*/ 1007744 w 7718765"/>
              <a:gd name="connsiteY7421" fmla="*/ 2652667 h 5645489"/>
              <a:gd name="connsiteX7422" fmla="*/ 1007744 w 7718765"/>
              <a:gd name="connsiteY7422" fmla="*/ 2660903 h 5645489"/>
              <a:gd name="connsiteX7423" fmla="*/ 1007744 w 7718765"/>
              <a:gd name="connsiteY7423" fmla="*/ 2663647 h 5645489"/>
              <a:gd name="connsiteX7424" fmla="*/ 1007744 w 7718765"/>
              <a:gd name="connsiteY7424" fmla="*/ 2666394 h 5645489"/>
              <a:gd name="connsiteX7425" fmla="*/ 1010589 w 7718765"/>
              <a:gd name="connsiteY7425" fmla="*/ 2674629 h 5645489"/>
              <a:gd name="connsiteX7426" fmla="*/ 1007744 w 7718765"/>
              <a:gd name="connsiteY7426" fmla="*/ 2677374 h 5645489"/>
              <a:gd name="connsiteX7427" fmla="*/ 1004919 w 7718765"/>
              <a:gd name="connsiteY7427" fmla="*/ 2682841 h 5645489"/>
              <a:gd name="connsiteX7428" fmla="*/ 1002095 w 7718765"/>
              <a:gd name="connsiteY7428" fmla="*/ 2682841 h 5645489"/>
              <a:gd name="connsiteX7429" fmla="*/ 1004919 w 7718765"/>
              <a:gd name="connsiteY7429" fmla="*/ 2685586 h 5645489"/>
              <a:gd name="connsiteX7430" fmla="*/ 1007744 w 7718765"/>
              <a:gd name="connsiteY7430" fmla="*/ 2685586 h 5645489"/>
              <a:gd name="connsiteX7431" fmla="*/ 1010589 w 7718765"/>
              <a:gd name="connsiteY7431" fmla="*/ 2682841 h 5645489"/>
              <a:gd name="connsiteX7432" fmla="*/ 1010589 w 7718765"/>
              <a:gd name="connsiteY7432" fmla="*/ 2680096 h 5645489"/>
              <a:gd name="connsiteX7433" fmla="*/ 1013413 w 7718765"/>
              <a:gd name="connsiteY7433" fmla="*/ 2677374 h 5645489"/>
              <a:gd name="connsiteX7434" fmla="*/ 1016237 w 7718765"/>
              <a:gd name="connsiteY7434" fmla="*/ 2671884 h 5645489"/>
              <a:gd name="connsiteX7435" fmla="*/ 1013413 w 7718765"/>
              <a:gd name="connsiteY7435" fmla="*/ 2669139 h 5645489"/>
              <a:gd name="connsiteX7436" fmla="*/ 1010589 w 7718765"/>
              <a:gd name="connsiteY7436" fmla="*/ 2660903 h 5645489"/>
              <a:gd name="connsiteX7437" fmla="*/ 1010589 w 7718765"/>
              <a:gd name="connsiteY7437" fmla="*/ 2658157 h 5645489"/>
              <a:gd name="connsiteX7438" fmla="*/ 1013413 w 7718765"/>
              <a:gd name="connsiteY7438" fmla="*/ 2655412 h 5645489"/>
              <a:gd name="connsiteX7439" fmla="*/ 1019061 w 7718765"/>
              <a:gd name="connsiteY7439" fmla="*/ 2649945 h 5645489"/>
              <a:gd name="connsiteX7440" fmla="*/ 1027533 w 7718765"/>
              <a:gd name="connsiteY7440" fmla="*/ 2649945 h 5645489"/>
              <a:gd name="connsiteX7441" fmla="*/ 1030357 w 7718765"/>
              <a:gd name="connsiteY7441" fmla="*/ 2649945 h 5645489"/>
              <a:gd name="connsiteX7442" fmla="*/ 1033181 w 7718765"/>
              <a:gd name="connsiteY7442" fmla="*/ 2652667 h 5645489"/>
              <a:gd name="connsiteX7443" fmla="*/ 1036026 w 7718765"/>
              <a:gd name="connsiteY7443" fmla="*/ 2655412 h 5645489"/>
              <a:gd name="connsiteX7444" fmla="*/ 1038851 w 7718765"/>
              <a:gd name="connsiteY7444" fmla="*/ 2655412 h 5645489"/>
              <a:gd name="connsiteX7445" fmla="*/ 1033181 w 7718765"/>
              <a:gd name="connsiteY7445" fmla="*/ 2649945 h 5645489"/>
              <a:gd name="connsiteX7446" fmla="*/ 1030357 w 7718765"/>
              <a:gd name="connsiteY7446" fmla="*/ 2647200 h 5645489"/>
              <a:gd name="connsiteX7447" fmla="*/ 1033181 w 7718765"/>
              <a:gd name="connsiteY7447" fmla="*/ 2641710 h 5645489"/>
              <a:gd name="connsiteX7448" fmla="*/ 1034604 w 7718765"/>
              <a:gd name="connsiteY7448" fmla="*/ 2640681 h 5645489"/>
              <a:gd name="connsiteX7449" fmla="*/ 1220271 w 7718765"/>
              <a:gd name="connsiteY7449" fmla="*/ 2638994 h 5645489"/>
              <a:gd name="connsiteX7450" fmla="*/ 1228775 w 7718765"/>
              <a:gd name="connsiteY7450" fmla="*/ 2647242 h 5645489"/>
              <a:gd name="connsiteX7451" fmla="*/ 1225914 w 7718765"/>
              <a:gd name="connsiteY7451" fmla="*/ 2655490 h 5645489"/>
              <a:gd name="connsiteX7452" fmla="*/ 1225914 w 7718765"/>
              <a:gd name="connsiteY7452" fmla="*/ 2666464 h 5645489"/>
              <a:gd name="connsiteX7453" fmla="*/ 1225914 w 7718765"/>
              <a:gd name="connsiteY7453" fmla="*/ 2677440 h 5645489"/>
              <a:gd name="connsiteX7454" fmla="*/ 1220271 w 7718765"/>
              <a:gd name="connsiteY7454" fmla="*/ 2682892 h 5645489"/>
              <a:gd name="connsiteX7455" fmla="*/ 1214586 w 7718765"/>
              <a:gd name="connsiteY7455" fmla="*/ 2680166 h 5645489"/>
              <a:gd name="connsiteX7456" fmla="*/ 1203297 w 7718765"/>
              <a:gd name="connsiteY7456" fmla="*/ 2674643 h 5645489"/>
              <a:gd name="connsiteX7457" fmla="*/ 1203297 w 7718765"/>
              <a:gd name="connsiteY7457" fmla="*/ 2660943 h 5645489"/>
              <a:gd name="connsiteX7458" fmla="*/ 1200436 w 7718765"/>
              <a:gd name="connsiteY7458" fmla="*/ 2655490 h 5645489"/>
              <a:gd name="connsiteX7459" fmla="*/ 1203297 w 7718765"/>
              <a:gd name="connsiteY7459" fmla="*/ 2655490 h 5645489"/>
              <a:gd name="connsiteX7460" fmla="*/ 1208942 w 7718765"/>
              <a:gd name="connsiteY7460" fmla="*/ 2644446 h 5645489"/>
              <a:gd name="connsiteX7461" fmla="*/ 1211764 w 7718765"/>
              <a:gd name="connsiteY7461" fmla="*/ 2641720 h 5645489"/>
              <a:gd name="connsiteX7462" fmla="*/ 1220271 w 7718765"/>
              <a:gd name="connsiteY7462" fmla="*/ 2638994 h 5645489"/>
              <a:gd name="connsiteX7463" fmla="*/ 3477474 w 7718765"/>
              <a:gd name="connsiteY7463" fmla="*/ 2625329 h 5645489"/>
              <a:gd name="connsiteX7464" fmla="*/ 3473138 w 7718765"/>
              <a:gd name="connsiteY7464" fmla="*/ 2626528 h 5645489"/>
              <a:gd name="connsiteX7465" fmla="*/ 3463942 w 7718765"/>
              <a:gd name="connsiteY7465" fmla="*/ 2627897 h 5645489"/>
              <a:gd name="connsiteX7466" fmla="*/ 3463980 w 7718765"/>
              <a:gd name="connsiteY7466" fmla="*/ 2628282 h 5645489"/>
              <a:gd name="connsiteX7467" fmla="*/ 3472458 w 7718765"/>
              <a:gd name="connsiteY7467" fmla="*/ 2627024 h 5645489"/>
              <a:gd name="connsiteX7468" fmla="*/ 3477418 w 7718765"/>
              <a:gd name="connsiteY7468" fmla="*/ 2625657 h 5645489"/>
              <a:gd name="connsiteX7469" fmla="*/ 1177819 w 7718765"/>
              <a:gd name="connsiteY7469" fmla="*/ 2625293 h 5645489"/>
              <a:gd name="connsiteX7470" fmla="*/ 1183464 w 7718765"/>
              <a:gd name="connsiteY7470" fmla="*/ 2630745 h 5645489"/>
              <a:gd name="connsiteX7471" fmla="*/ 1180641 w 7718765"/>
              <a:gd name="connsiteY7471" fmla="*/ 2636267 h 5645489"/>
              <a:gd name="connsiteX7472" fmla="*/ 1177819 w 7718765"/>
              <a:gd name="connsiteY7472" fmla="*/ 2638994 h 5645489"/>
              <a:gd name="connsiteX7473" fmla="*/ 1169313 w 7718765"/>
              <a:gd name="connsiteY7473" fmla="*/ 2636267 h 5645489"/>
              <a:gd name="connsiteX7474" fmla="*/ 1174958 w 7718765"/>
              <a:gd name="connsiteY7474" fmla="*/ 2630745 h 5645489"/>
              <a:gd name="connsiteX7475" fmla="*/ 1177819 w 7718765"/>
              <a:gd name="connsiteY7475" fmla="*/ 2628020 h 5645489"/>
              <a:gd name="connsiteX7476" fmla="*/ 1177819 w 7718765"/>
              <a:gd name="connsiteY7476" fmla="*/ 2625293 h 5645489"/>
              <a:gd name="connsiteX7477" fmla="*/ 6516267 w 7718765"/>
              <a:gd name="connsiteY7477" fmla="*/ 2603518 h 5645489"/>
              <a:gd name="connsiteX7478" fmla="*/ 6516247 w 7718765"/>
              <a:gd name="connsiteY7478" fmla="*/ 2603534 h 5645489"/>
              <a:gd name="connsiteX7479" fmla="*/ 6482873 w 7718765"/>
              <a:gd name="connsiteY7479" fmla="*/ 2652066 h 5645489"/>
              <a:gd name="connsiteX7480" fmla="*/ 6482379 w 7718765"/>
              <a:gd name="connsiteY7480" fmla="*/ 2652786 h 5645489"/>
              <a:gd name="connsiteX7481" fmla="*/ 6482493 w 7718765"/>
              <a:gd name="connsiteY7481" fmla="*/ 2652742 h 5645489"/>
              <a:gd name="connsiteX7482" fmla="*/ 6496807 w 7718765"/>
              <a:gd name="connsiteY7482" fmla="*/ 2631880 h 5645489"/>
              <a:gd name="connsiteX7483" fmla="*/ 3494538 w 7718765"/>
              <a:gd name="connsiteY7483" fmla="*/ 2597979 h 5645489"/>
              <a:gd name="connsiteX7484" fmla="*/ 3485162 w 7718765"/>
              <a:gd name="connsiteY7484" fmla="*/ 2602521 h 5645489"/>
              <a:gd name="connsiteX7485" fmla="*/ 3483748 w 7718765"/>
              <a:gd name="connsiteY7485" fmla="*/ 2603206 h 5645489"/>
              <a:gd name="connsiteX7486" fmla="*/ 3483604 w 7718765"/>
              <a:gd name="connsiteY7486" fmla="*/ 2603488 h 5645489"/>
              <a:gd name="connsiteX7487" fmla="*/ 3493003 w 7718765"/>
              <a:gd name="connsiteY7487" fmla="*/ 2598952 h 5645489"/>
              <a:gd name="connsiteX7488" fmla="*/ 3494418 w 7718765"/>
              <a:gd name="connsiteY7488" fmla="*/ 2598268 h 5645489"/>
              <a:gd name="connsiteX7489" fmla="*/ 3529011 w 7718765"/>
              <a:gd name="connsiteY7489" fmla="*/ 2573040 h 5645489"/>
              <a:gd name="connsiteX7490" fmla="*/ 3514147 w 7718765"/>
              <a:gd name="connsiteY7490" fmla="*/ 2582640 h 5645489"/>
              <a:gd name="connsiteX7491" fmla="*/ 3512023 w 7718765"/>
              <a:gd name="connsiteY7491" fmla="*/ 2584013 h 5645489"/>
              <a:gd name="connsiteX7492" fmla="*/ 3500713 w 7718765"/>
              <a:gd name="connsiteY7492" fmla="*/ 2584013 h 5645489"/>
              <a:gd name="connsiteX7493" fmla="*/ 3500486 w 7718765"/>
              <a:gd name="connsiteY7493" fmla="*/ 2584564 h 5645489"/>
              <a:gd name="connsiteX7494" fmla="*/ 3511419 w 7718765"/>
              <a:gd name="connsiteY7494" fmla="*/ 2584564 h 5645489"/>
              <a:gd name="connsiteX7495" fmla="*/ 3528419 w 7718765"/>
              <a:gd name="connsiteY7495" fmla="*/ 2573611 h 5645489"/>
              <a:gd name="connsiteX7496" fmla="*/ 1157985 w 7718765"/>
              <a:gd name="connsiteY7496" fmla="*/ 2564898 h 5645489"/>
              <a:gd name="connsiteX7497" fmla="*/ 1157985 w 7718765"/>
              <a:gd name="connsiteY7497" fmla="*/ 2570351 h 5645489"/>
              <a:gd name="connsiteX7498" fmla="*/ 1152302 w 7718765"/>
              <a:gd name="connsiteY7498" fmla="*/ 2575873 h 5645489"/>
              <a:gd name="connsiteX7499" fmla="*/ 1146658 w 7718765"/>
              <a:gd name="connsiteY7499" fmla="*/ 2578599 h 5645489"/>
              <a:gd name="connsiteX7500" fmla="*/ 1143835 w 7718765"/>
              <a:gd name="connsiteY7500" fmla="*/ 2578599 h 5645489"/>
              <a:gd name="connsiteX7501" fmla="*/ 1143835 w 7718765"/>
              <a:gd name="connsiteY7501" fmla="*/ 2570351 h 5645489"/>
              <a:gd name="connsiteX7502" fmla="*/ 1155163 w 7718765"/>
              <a:gd name="connsiteY7502" fmla="*/ 2567624 h 5645489"/>
              <a:gd name="connsiteX7503" fmla="*/ 1157985 w 7718765"/>
              <a:gd name="connsiteY7503" fmla="*/ 2564898 h 5645489"/>
              <a:gd name="connsiteX7504" fmla="*/ 3608212 w 7718765"/>
              <a:gd name="connsiteY7504" fmla="*/ 2551102 h 5645489"/>
              <a:gd name="connsiteX7505" fmla="*/ 3596903 w 7718765"/>
              <a:gd name="connsiteY7505" fmla="*/ 2559322 h 5645489"/>
              <a:gd name="connsiteX7506" fmla="*/ 3574255 w 7718765"/>
              <a:gd name="connsiteY7506" fmla="*/ 2562062 h 5645489"/>
              <a:gd name="connsiteX7507" fmla="*/ 3557290 w 7718765"/>
              <a:gd name="connsiteY7507" fmla="*/ 2567558 h 5645489"/>
              <a:gd name="connsiteX7508" fmla="*/ 3537484 w 7718765"/>
              <a:gd name="connsiteY7508" fmla="*/ 2564818 h 5645489"/>
              <a:gd name="connsiteX7509" fmla="*/ 3530075 w 7718765"/>
              <a:gd name="connsiteY7509" fmla="*/ 2572009 h 5645489"/>
              <a:gd name="connsiteX7510" fmla="*/ 3529483 w 7718765"/>
              <a:gd name="connsiteY7510" fmla="*/ 2572583 h 5645489"/>
              <a:gd name="connsiteX7511" fmla="*/ 3535857 w 7718765"/>
              <a:gd name="connsiteY7511" fmla="*/ 2566421 h 5645489"/>
              <a:gd name="connsiteX7512" fmla="*/ 3536919 w 7718765"/>
              <a:gd name="connsiteY7512" fmla="*/ 2565393 h 5645489"/>
              <a:gd name="connsiteX7513" fmla="*/ 3556745 w 7718765"/>
              <a:gd name="connsiteY7513" fmla="*/ 2568145 h 5645489"/>
              <a:gd name="connsiteX7514" fmla="*/ 3573745 w 7718765"/>
              <a:gd name="connsiteY7514" fmla="*/ 2562659 h 5645489"/>
              <a:gd name="connsiteX7515" fmla="*/ 3596420 w 7718765"/>
              <a:gd name="connsiteY7515" fmla="*/ 2559927 h 5645489"/>
              <a:gd name="connsiteX7516" fmla="*/ 3607770 w 7718765"/>
              <a:gd name="connsiteY7516" fmla="*/ 2551707 h 5645489"/>
              <a:gd name="connsiteX7517" fmla="*/ 3616269 w 7718765"/>
              <a:gd name="connsiteY7517" fmla="*/ 2557193 h 5645489"/>
              <a:gd name="connsiteX7518" fmla="*/ 3630420 w 7718765"/>
              <a:gd name="connsiteY7518" fmla="*/ 2568145 h 5645489"/>
              <a:gd name="connsiteX7519" fmla="*/ 3630741 w 7718765"/>
              <a:gd name="connsiteY7519" fmla="*/ 2567500 h 5645489"/>
              <a:gd name="connsiteX7520" fmla="*/ 3623766 w 7718765"/>
              <a:gd name="connsiteY7520" fmla="*/ 2563097 h 5645489"/>
              <a:gd name="connsiteX7521" fmla="*/ 3616681 w 7718765"/>
              <a:gd name="connsiteY7521" fmla="*/ 2556582 h 5645489"/>
              <a:gd name="connsiteX7522" fmla="*/ 3608212 w 7718765"/>
              <a:gd name="connsiteY7522" fmla="*/ 2551102 h 5645489"/>
              <a:gd name="connsiteX7523" fmla="*/ 3729835 w 7718765"/>
              <a:gd name="connsiteY7523" fmla="*/ 2540127 h 5645489"/>
              <a:gd name="connsiteX7524" fmla="*/ 3721338 w 7718765"/>
              <a:gd name="connsiteY7524" fmla="*/ 2553842 h 5645489"/>
              <a:gd name="connsiteX7525" fmla="*/ 3707215 w 7718765"/>
              <a:gd name="connsiteY7525" fmla="*/ 2548346 h 5645489"/>
              <a:gd name="connsiteX7526" fmla="*/ 3690222 w 7718765"/>
              <a:gd name="connsiteY7526" fmla="*/ 2548346 h 5645489"/>
              <a:gd name="connsiteX7527" fmla="*/ 3670444 w 7718765"/>
              <a:gd name="connsiteY7527" fmla="*/ 2545606 h 5645489"/>
              <a:gd name="connsiteX7528" fmla="*/ 3667602 w 7718765"/>
              <a:gd name="connsiteY7528" fmla="*/ 2548346 h 5645489"/>
              <a:gd name="connsiteX7529" fmla="*/ 3653451 w 7718765"/>
              <a:gd name="connsiteY7529" fmla="*/ 2551102 h 5645489"/>
              <a:gd name="connsiteX7530" fmla="*/ 3636486 w 7718765"/>
              <a:gd name="connsiteY7530" fmla="*/ 2553842 h 5645489"/>
              <a:gd name="connsiteX7531" fmla="*/ 3636316 w 7718765"/>
              <a:gd name="connsiteY7531" fmla="*/ 2554406 h 5645489"/>
              <a:gd name="connsiteX7532" fmla="*/ 3650971 w 7718765"/>
              <a:gd name="connsiteY7532" fmla="*/ 2552049 h 5645489"/>
              <a:gd name="connsiteX7533" fmla="*/ 3653096 w 7718765"/>
              <a:gd name="connsiteY7533" fmla="*/ 2551707 h 5645489"/>
              <a:gd name="connsiteX7534" fmla="*/ 3667271 w 7718765"/>
              <a:gd name="connsiteY7534" fmla="*/ 2548973 h 5645489"/>
              <a:gd name="connsiteX7535" fmla="*/ 3670096 w 7718765"/>
              <a:gd name="connsiteY7535" fmla="*/ 2546222 h 5645489"/>
              <a:gd name="connsiteX7536" fmla="*/ 3689922 w 7718765"/>
              <a:gd name="connsiteY7536" fmla="*/ 2548973 h 5645489"/>
              <a:gd name="connsiteX7537" fmla="*/ 3706922 w 7718765"/>
              <a:gd name="connsiteY7537" fmla="*/ 2548973 h 5645489"/>
              <a:gd name="connsiteX7538" fmla="*/ 3721098 w 7718765"/>
              <a:gd name="connsiteY7538" fmla="*/ 2554441 h 5645489"/>
              <a:gd name="connsiteX7539" fmla="*/ 3729597 w 7718765"/>
              <a:gd name="connsiteY7539" fmla="*/ 2540755 h 5645489"/>
              <a:gd name="connsiteX7540" fmla="*/ 3746598 w 7718765"/>
              <a:gd name="connsiteY7540" fmla="*/ 2546222 h 5645489"/>
              <a:gd name="connsiteX7541" fmla="*/ 3746760 w 7718765"/>
              <a:gd name="connsiteY7541" fmla="*/ 2545594 h 5645489"/>
              <a:gd name="connsiteX7542" fmla="*/ 3731955 w 7718765"/>
              <a:gd name="connsiteY7542" fmla="*/ 2540813 h 5645489"/>
              <a:gd name="connsiteX7543" fmla="*/ 3729835 w 7718765"/>
              <a:gd name="connsiteY7543" fmla="*/ 2540127 h 5645489"/>
              <a:gd name="connsiteX7544" fmla="*/ 7083355 w 7718765"/>
              <a:gd name="connsiteY7544" fmla="*/ 2531933 h 5645489"/>
              <a:gd name="connsiteX7545" fmla="*/ 7081695 w 7718765"/>
              <a:gd name="connsiteY7545" fmla="*/ 2539788 h 5645489"/>
              <a:gd name="connsiteX7546" fmla="*/ 7079243 w 7718765"/>
              <a:gd name="connsiteY7546" fmla="*/ 2551387 h 5645489"/>
              <a:gd name="connsiteX7547" fmla="*/ 7101910 w 7718765"/>
              <a:gd name="connsiteY7547" fmla="*/ 2578693 h 5645489"/>
              <a:gd name="connsiteX7548" fmla="*/ 7098181 w 7718765"/>
              <a:gd name="connsiteY7548" fmla="*/ 2580518 h 5645489"/>
              <a:gd name="connsiteX7549" fmla="*/ 7102039 w 7718765"/>
              <a:gd name="connsiteY7549" fmla="*/ 2578648 h 5645489"/>
              <a:gd name="connsiteX7550" fmla="*/ 7079396 w 7718765"/>
              <a:gd name="connsiteY7550" fmla="*/ 2551194 h 5645489"/>
              <a:gd name="connsiteX7551" fmla="*/ 7081777 w 7718765"/>
              <a:gd name="connsiteY7551" fmla="*/ 2539611 h 5645489"/>
              <a:gd name="connsiteX7552" fmla="*/ 1149480 w 7718765"/>
              <a:gd name="connsiteY7552" fmla="*/ 2529179 h 5645489"/>
              <a:gd name="connsiteX7553" fmla="*/ 1152302 w 7718765"/>
              <a:gd name="connsiteY7553" fmla="*/ 2537426 h 5645489"/>
              <a:gd name="connsiteX7554" fmla="*/ 1157985 w 7718765"/>
              <a:gd name="connsiteY7554" fmla="*/ 2542879 h 5645489"/>
              <a:gd name="connsiteX7555" fmla="*/ 1149480 w 7718765"/>
              <a:gd name="connsiteY7555" fmla="*/ 2545675 h 5645489"/>
              <a:gd name="connsiteX7556" fmla="*/ 1146658 w 7718765"/>
              <a:gd name="connsiteY7556" fmla="*/ 2542879 h 5645489"/>
              <a:gd name="connsiteX7557" fmla="*/ 1141013 w 7718765"/>
              <a:gd name="connsiteY7557" fmla="*/ 2537426 h 5645489"/>
              <a:gd name="connsiteX7558" fmla="*/ 1143835 w 7718765"/>
              <a:gd name="connsiteY7558" fmla="*/ 2531905 h 5645489"/>
              <a:gd name="connsiteX7559" fmla="*/ 1149480 w 7718765"/>
              <a:gd name="connsiteY7559" fmla="*/ 2529179 h 5645489"/>
              <a:gd name="connsiteX7560" fmla="*/ 2612150 w 7718765"/>
              <a:gd name="connsiteY7560" fmla="*/ 2515524 h 5645489"/>
              <a:gd name="connsiteX7561" fmla="*/ 2617830 w 7718765"/>
              <a:gd name="connsiteY7561" fmla="*/ 2518285 h 5645489"/>
              <a:gd name="connsiteX7562" fmla="*/ 2609319 w 7718765"/>
              <a:gd name="connsiteY7562" fmla="*/ 2523766 h 5645489"/>
              <a:gd name="connsiteX7563" fmla="*/ 2606488 w 7718765"/>
              <a:gd name="connsiteY7563" fmla="*/ 2526526 h 5645489"/>
              <a:gd name="connsiteX7564" fmla="*/ 2603658 w 7718765"/>
              <a:gd name="connsiteY7564" fmla="*/ 2532006 h 5645489"/>
              <a:gd name="connsiteX7565" fmla="*/ 2600827 w 7718765"/>
              <a:gd name="connsiteY7565" fmla="*/ 2532006 h 5645489"/>
              <a:gd name="connsiteX7566" fmla="*/ 2595147 w 7718765"/>
              <a:gd name="connsiteY7566" fmla="*/ 2529266 h 5645489"/>
              <a:gd name="connsiteX7567" fmla="*/ 2592316 w 7718765"/>
              <a:gd name="connsiteY7567" fmla="*/ 2529266 h 5645489"/>
              <a:gd name="connsiteX7568" fmla="*/ 2589485 w 7718765"/>
              <a:gd name="connsiteY7568" fmla="*/ 2529266 h 5645489"/>
              <a:gd name="connsiteX7569" fmla="*/ 2589485 w 7718765"/>
              <a:gd name="connsiteY7569" fmla="*/ 2526526 h 5645489"/>
              <a:gd name="connsiteX7570" fmla="*/ 2595147 w 7718765"/>
              <a:gd name="connsiteY7570" fmla="*/ 2521026 h 5645489"/>
              <a:gd name="connsiteX7571" fmla="*/ 2603658 w 7718765"/>
              <a:gd name="connsiteY7571" fmla="*/ 2518285 h 5645489"/>
              <a:gd name="connsiteX7572" fmla="*/ 2612150 w 7718765"/>
              <a:gd name="connsiteY7572" fmla="*/ 2515524 h 5645489"/>
              <a:gd name="connsiteX7573" fmla="*/ 4300880 w 7718765"/>
              <a:gd name="connsiteY7573" fmla="*/ 2507394 h 5645489"/>
              <a:gd name="connsiteX7574" fmla="*/ 4290878 w 7718765"/>
              <a:gd name="connsiteY7574" fmla="*/ 2512207 h 5645489"/>
              <a:gd name="connsiteX7575" fmla="*/ 4290012 w 7718765"/>
              <a:gd name="connsiteY7575" fmla="*/ 2512623 h 5645489"/>
              <a:gd name="connsiteX7576" fmla="*/ 4290118 w 7718765"/>
              <a:gd name="connsiteY7576" fmla="*/ 2512828 h 5645489"/>
              <a:gd name="connsiteX7577" fmla="*/ 4300013 w 7718765"/>
              <a:gd name="connsiteY7577" fmla="*/ 2508028 h 5645489"/>
              <a:gd name="connsiteX7578" fmla="*/ 4300967 w 7718765"/>
              <a:gd name="connsiteY7578" fmla="*/ 2507566 h 5645489"/>
              <a:gd name="connsiteX7579" fmla="*/ 4286737 w 7718765"/>
              <a:gd name="connsiteY7579" fmla="*/ 2507394 h 5645489"/>
              <a:gd name="connsiteX7580" fmla="*/ 4279279 w 7718765"/>
              <a:gd name="connsiteY7580" fmla="*/ 2509884 h 5645489"/>
              <a:gd name="connsiteX7581" fmla="*/ 4278762 w 7718765"/>
              <a:gd name="connsiteY7581" fmla="*/ 2510056 h 5645489"/>
              <a:gd name="connsiteX7582" fmla="*/ 4278808 w 7718765"/>
              <a:gd name="connsiteY7582" fmla="*/ 2510086 h 5645489"/>
              <a:gd name="connsiteX7583" fmla="*/ 4286230 w 7718765"/>
              <a:gd name="connsiteY7583" fmla="*/ 2507686 h 5645489"/>
              <a:gd name="connsiteX7584" fmla="*/ 4286791 w 7718765"/>
              <a:gd name="connsiteY7584" fmla="*/ 2507505 h 5645489"/>
              <a:gd name="connsiteX7585" fmla="*/ 4142404 w 7718765"/>
              <a:gd name="connsiteY7585" fmla="*/ 2493741 h 5645489"/>
              <a:gd name="connsiteX7586" fmla="*/ 4122643 w 7718765"/>
              <a:gd name="connsiteY7586" fmla="*/ 2499241 h 5645489"/>
              <a:gd name="connsiteX7587" fmla="*/ 4120100 w 7718765"/>
              <a:gd name="connsiteY7587" fmla="*/ 2504052 h 5645489"/>
              <a:gd name="connsiteX7588" fmla="*/ 4119810 w 7718765"/>
              <a:gd name="connsiteY7588" fmla="*/ 2504601 h 5645489"/>
              <a:gd name="connsiteX7589" fmla="*/ 4120472 w 7718765"/>
              <a:gd name="connsiteY7589" fmla="*/ 2504601 h 5645489"/>
              <a:gd name="connsiteX7590" fmla="*/ 4123300 w 7718765"/>
              <a:gd name="connsiteY7590" fmla="*/ 2499116 h 5645489"/>
              <a:gd name="connsiteX7591" fmla="*/ 4140618 w 7718765"/>
              <a:gd name="connsiteY7591" fmla="*/ 2494318 h 5645489"/>
              <a:gd name="connsiteX7592" fmla="*/ 4142695 w 7718765"/>
              <a:gd name="connsiteY7592" fmla="*/ 2493741 h 5645489"/>
              <a:gd name="connsiteX7593" fmla="*/ 4051930 w 7718765"/>
              <a:gd name="connsiteY7593" fmla="*/ 2493703 h 5645489"/>
              <a:gd name="connsiteX7594" fmla="*/ 4039917 w 7718765"/>
              <a:gd name="connsiteY7594" fmla="*/ 2500695 h 5645489"/>
              <a:gd name="connsiteX7595" fmla="*/ 4038152 w 7718765"/>
              <a:gd name="connsiteY7595" fmla="*/ 2501722 h 5645489"/>
              <a:gd name="connsiteX7596" fmla="*/ 4035309 w 7718765"/>
              <a:gd name="connsiteY7596" fmla="*/ 2520916 h 5645489"/>
              <a:gd name="connsiteX7597" fmla="*/ 4021186 w 7718765"/>
              <a:gd name="connsiteY7597" fmla="*/ 2534631 h 5645489"/>
              <a:gd name="connsiteX7598" fmla="*/ 4026842 w 7718765"/>
              <a:gd name="connsiteY7598" fmla="*/ 2548346 h 5645489"/>
              <a:gd name="connsiteX7599" fmla="*/ 4021186 w 7718765"/>
              <a:gd name="connsiteY7599" fmla="*/ 2556582 h 5645489"/>
              <a:gd name="connsiteX7600" fmla="*/ 3998539 w 7718765"/>
              <a:gd name="connsiteY7600" fmla="*/ 2556582 h 5645489"/>
              <a:gd name="connsiteX7601" fmla="*/ 3984416 w 7718765"/>
              <a:gd name="connsiteY7601" fmla="*/ 2556582 h 5645489"/>
              <a:gd name="connsiteX7602" fmla="*/ 3975919 w 7718765"/>
              <a:gd name="connsiteY7602" fmla="*/ 2556582 h 5645489"/>
              <a:gd name="connsiteX7603" fmla="*/ 3967424 w 7718765"/>
              <a:gd name="connsiteY7603" fmla="*/ 2564818 h 5645489"/>
              <a:gd name="connsiteX7604" fmla="*/ 3964610 w 7718765"/>
              <a:gd name="connsiteY7604" fmla="*/ 2581272 h 5645489"/>
              <a:gd name="connsiteX7605" fmla="*/ 3947645 w 7718765"/>
              <a:gd name="connsiteY7605" fmla="*/ 2584013 h 5645489"/>
              <a:gd name="connsiteX7606" fmla="*/ 3941962 w 7718765"/>
              <a:gd name="connsiteY7606" fmla="*/ 2589492 h 5645489"/>
              <a:gd name="connsiteX7607" fmla="*/ 3933494 w 7718765"/>
              <a:gd name="connsiteY7607" fmla="*/ 2589492 h 5645489"/>
              <a:gd name="connsiteX7608" fmla="*/ 3919342 w 7718765"/>
              <a:gd name="connsiteY7608" fmla="*/ 2586752 h 5645489"/>
              <a:gd name="connsiteX7609" fmla="*/ 3908033 w 7718765"/>
              <a:gd name="connsiteY7609" fmla="*/ 2586752 h 5645489"/>
              <a:gd name="connsiteX7610" fmla="*/ 3902378 w 7718765"/>
              <a:gd name="connsiteY7610" fmla="*/ 2575776 h 5645489"/>
              <a:gd name="connsiteX7611" fmla="*/ 3893882 w 7718765"/>
              <a:gd name="connsiteY7611" fmla="*/ 2573037 h 5645489"/>
              <a:gd name="connsiteX7612" fmla="*/ 3885413 w 7718765"/>
              <a:gd name="connsiteY7612" fmla="*/ 2562062 h 5645489"/>
              <a:gd name="connsiteX7613" fmla="*/ 3874075 w 7718765"/>
              <a:gd name="connsiteY7613" fmla="*/ 2559322 h 5645489"/>
              <a:gd name="connsiteX7614" fmla="*/ 3868421 w 7718765"/>
              <a:gd name="connsiteY7614" fmla="*/ 2551102 h 5645489"/>
              <a:gd name="connsiteX7615" fmla="*/ 3854298 w 7718765"/>
              <a:gd name="connsiteY7615" fmla="*/ 2551102 h 5645489"/>
              <a:gd name="connsiteX7616" fmla="*/ 3845801 w 7718765"/>
              <a:gd name="connsiteY7616" fmla="*/ 2545606 h 5645489"/>
              <a:gd name="connsiteX7617" fmla="*/ 3842988 w 7718765"/>
              <a:gd name="connsiteY7617" fmla="*/ 2540127 h 5645489"/>
              <a:gd name="connsiteX7618" fmla="*/ 3834492 w 7718765"/>
              <a:gd name="connsiteY7618" fmla="*/ 2540127 h 5645489"/>
              <a:gd name="connsiteX7619" fmla="*/ 3823182 w 7718765"/>
              <a:gd name="connsiteY7619" fmla="*/ 2542867 h 5645489"/>
              <a:gd name="connsiteX7620" fmla="*/ 3803375 w 7718765"/>
              <a:gd name="connsiteY7620" fmla="*/ 2548346 h 5645489"/>
              <a:gd name="connsiteX7621" fmla="*/ 3792066 w 7718765"/>
              <a:gd name="connsiteY7621" fmla="*/ 2540127 h 5645489"/>
              <a:gd name="connsiteX7622" fmla="*/ 3789224 w 7718765"/>
              <a:gd name="connsiteY7622" fmla="*/ 2537388 h 5645489"/>
              <a:gd name="connsiteX7623" fmla="*/ 3777915 w 7718765"/>
              <a:gd name="connsiteY7623" fmla="*/ 2529152 h 5645489"/>
              <a:gd name="connsiteX7624" fmla="*/ 3772259 w 7718765"/>
              <a:gd name="connsiteY7624" fmla="*/ 2512697 h 5645489"/>
              <a:gd name="connsiteX7625" fmla="*/ 3758108 w 7718765"/>
              <a:gd name="connsiteY7625" fmla="*/ 2520916 h 5645489"/>
              <a:gd name="connsiteX7626" fmla="*/ 3749640 w 7718765"/>
              <a:gd name="connsiteY7626" fmla="*/ 2534631 h 5645489"/>
              <a:gd name="connsiteX7627" fmla="*/ 3749511 w 7718765"/>
              <a:gd name="connsiteY7627" fmla="*/ 2535128 h 5645489"/>
              <a:gd name="connsiteX7628" fmla="*/ 3753674 w 7718765"/>
              <a:gd name="connsiteY7628" fmla="*/ 2528427 h 5645489"/>
              <a:gd name="connsiteX7629" fmla="*/ 3757923 w 7718765"/>
              <a:gd name="connsiteY7629" fmla="*/ 2521584 h 5645489"/>
              <a:gd name="connsiteX7630" fmla="*/ 3772098 w 7718765"/>
              <a:gd name="connsiteY7630" fmla="*/ 2513366 h 5645489"/>
              <a:gd name="connsiteX7631" fmla="*/ 3777773 w 7718765"/>
              <a:gd name="connsiteY7631" fmla="*/ 2529803 h 5645489"/>
              <a:gd name="connsiteX7632" fmla="*/ 3789099 w 7718765"/>
              <a:gd name="connsiteY7632" fmla="*/ 2538021 h 5645489"/>
              <a:gd name="connsiteX7633" fmla="*/ 3791924 w 7718765"/>
              <a:gd name="connsiteY7633" fmla="*/ 2540755 h 5645489"/>
              <a:gd name="connsiteX7634" fmla="*/ 3803273 w 7718765"/>
              <a:gd name="connsiteY7634" fmla="*/ 2548973 h 5645489"/>
              <a:gd name="connsiteX7635" fmla="*/ 3823099 w 7718765"/>
              <a:gd name="connsiteY7635" fmla="*/ 2543489 h 5645489"/>
              <a:gd name="connsiteX7636" fmla="*/ 3834425 w 7718765"/>
              <a:gd name="connsiteY7636" fmla="*/ 2540755 h 5645489"/>
              <a:gd name="connsiteX7637" fmla="*/ 3842925 w 7718765"/>
              <a:gd name="connsiteY7637" fmla="*/ 2540755 h 5645489"/>
              <a:gd name="connsiteX7638" fmla="*/ 3845774 w 7718765"/>
              <a:gd name="connsiteY7638" fmla="*/ 2546222 h 5645489"/>
              <a:gd name="connsiteX7639" fmla="*/ 3854275 w 7718765"/>
              <a:gd name="connsiteY7639" fmla="*/ 2551707 h 5645489"/>
              <a:gd name="connsiteX7640" fmla="*/ 3868449 w 7718765"/>
              <a:gd name="connsiteY7640" fmla="*/ 2551707 h 5645489"/>
              <a:gd name="connsiteX7641" fmla="*/ 3874100 w 7718765"/>
              <a:gd name="connsiteY7641" fmla="*/ 2559927 h 5645489"/>
              <a:gd name="connsiteX7642" fmla="*/ 3885450 w 7718765"/>
              <a:gd name="connsiteY7642" fmla="*/ 2562659 h 5645489"/>
              <a:gd name="connsiteX7643" fmla="*/ 3893949 w 7718765"/>
              <a:gd name="connsiteY7643" fmla="*/ 2573611 h 5645489"/>
              <a:gd name="connsiteX7644" fmla="*/ 3902450 w 7718765"/>
              <a:gd name="connsiteY7644" fmla="*/ 2576363 h 5645489"/>
              <a:gd name="connsiteX7645" fmla="*/ 3908100 w 7718765"/>
              <a:gd name="connsiteY7645" fmla="*/ 2587316 h 5645489"/>
              <a:gd name="connsiteX7646" fmla="*/ 3919451 w 7718765"/>
              <a:gd name="connsiteY7646" fmla="*/ 2587316 h 5645489"/>
              <a:gd name="connsiteX7647" fmla="*/ 3933602 w 7718765"/>
              <a:gd name="connsiteY7647" fmla="*/ 2590049 h 5645489"/>
              <a:gd name="connsiteX7648" fmla="*/ 3942102 w 7718765"/>
              <a:gd name="connsiteY7648" fmla="*/ 2590049 h 5645489"/>
              <a:gd name="connsiteX7649" fmla="*/ 3944951 w 7718765"/>
              <a:gd name="connsiteY7649" fmla="*/ 2590049 h 5645489"/>
              <a:gd name="connsiteX7650" fmla="*/ 3947776 w 7718765"/>
              <a:gd name="connsiteY7650" fmla="*/ 2614705 h 5645489"/>
              <a:gd name="connsiteX7651" fmla="*/ 3942102 w 7718765"/>
              <a:gd name="connsiteY7651" fmla="*/ 2628391 h 5645489"/>
              <a:gd name="connsiteX7652" fmla="*/ 3942102 w 7718765"/>
              <a:gd name="connsiteY7652" fmla="*/ 2642077 h 5645489"/>
              <a:gd name="connsiteX7653" fmla="*/ 3950601 w 7718765"/>
              <a:gd name="connsiteY7653" fmla="*/ 2644828 h 5645489"/>
              <a:gd name="connsiteX7654" fmla="*/ 3970451 w 7718765"/>
              <a:gd name="connsiteY7654" fmla="*/ 2642077 h 5645489"/>
              <a:gd name="connsiteX7655" fmla="*/ 3972924 w 7718765"/>
              <a:gd name="connsiteY7655" fmla="*/ 2651675 h 5645489"/>
              <a:gd name="connsiteX7656" fmla="*/ 3973212 w 7718765"/>
              <a:gd name="connsiteY7656" fmla="*/ 2652793 h 5645489"/>
              <a:gd name="connsiteX7657" fmla="*/ 3973447 w 7718765"/>
              <a:gd name="connsiteY7657" fmla="*/ 2652679 h 5645489"/>
              <a:gd name="connsiteX7658" fmla="*/ 3970618 w 7718765"/>
              <a:gd name="connsiteY7658" fmla="*/ 2641711 h 5645489"/>
              <a:gd name="connsiteX7659" fmla="*/ 3950827 w 7718765"/>
              <a:gd name="connsiteY7659" fmla="*/ 2644453 h 5645489"/>
              <a:gd name="connsiteX7660" fmla="*/ 3942345 w 7718765"/>
              <a:gd name="connsiteY7660" fmla="*/ 2641711 h 5645489"/>
              <a:gd name="connsiteX7661" fmla="*/ 3942345 w 7718765"/>
              <a:gd name="connsiteY7661" fmla="*/ 2627999 h 5645489"/>
              <a:gd name="connsiteX7662" fmla="*/ 3947999 w 7718765"/>
              <a:gd name="connsiteY7662" fmla="*/ 2614289 h 5645489"/>
              <a:gd name="connsiteX7663" fmla="*/ 3945172 w 7718765"/>
              <a:gd name="connsiteY7663" fmla="*/ 2589609 h 5645489"/>
              <a:gd name="connsiteX7664" fmla="*/ 3947999 w 7718765"/>
              <a:gd name="connsiteY7664" fmla="*/ 2584124 h 5645489"/>
              <a:gd name="connsiteX7665" fmla="*/ 3964964 w 7718765"/>
              <a:gd name="connsiteY7665" fmla="*/ 2581382 h 5645489"/>
              <a:gd name="connsiteX7666" fmla="*/ 3967791 w 7718765"/>
              <a:gd name="connsiteY7666" fmla="*/ 2564929 h 5645489"/>
              <a:gd name="connsiteX7667" fmla="*/ 3976274 w 7718765"/>
              <a:gd name="connsiteY7667" fmla="*/ 2556702 h 5645489"/>
              <a:gd name="connsiteX7668" fmla="*/ 3984756 w 7718765"/>
              <a:gd name="connsiteY7668" fmla="*/ 2556702 h 5645489"/>
              <a:gd name="connsiteX7669" fmla="*/ 3998893 w 7718765"/>
              <a:gd name="connsiteY7669" fmla="*/ 2556702 h 5645489"/>
              <a:gd name="connsiteX7670" fmla="*/ 4021513 w 7718765"/>
              <a:gd name="connsiteY7670" fmla="*/ 2556702 h 5645489"/>
              <a:gd name="connsiteX7671" fmla="*/ 4027167 w 7718765"/>
              <a:gd name="connsiteY7671" fmla="*/ 2548476 h 5645489"/>
              <a:gd name="connsiteX7672" fmla="*/ 4021513 w 7718765"/>
              <a:gd name="connsiteY7672" fmla="*/ 2534765 h 5645489"/>
              <a:gd name="connsiteX7673" fmla="*/ 4035650 w 7718765"/>
              <a:gd name="connsiteY7673" fmla="*/ 2521054 h 5645489"/>
              <a:gd name="connsiteX7674" fmla="*/ 4038477 w 7718765"/>
              <a:gd name="connsiteY7674" fmla="*/ 2501858 h 5645489"/>
              <a:gd name="connsiteX7675" fmla="*/ 4050847 w 7718765"/>
              <a:gd name="connsiteY7675" fmla="*/ 2494660 h 5645489"/>
              <a:gd name="connsiteX7676" fmla="*/ 4051930 w 7718765"/>
              <a:gd name="connsiteY7676" fmla="*/ 2494030 h 5645489"/>
              <a:gd name="connsiteX7677" fmla="*/ 1107029 w 7718765"/>
              <a:gd name="connsiteY7677" fmla="*/ 2493459 h 5645489"/>
              <a:gd name="connsiteX7678" fmla="*/ 1115535 w 7718765"/>
              <a:gd name="connsiteY7678" fmla="*/ 2496255 h 5645489"/>
              <a:gd name="connsiteX7679" fmla="*/ 1118357 w 7718765"/>
              <a:gd name="connsiteY7679" fmla="*/ 2501708 h 5645489"/>
              <a:gd name="connsiteX7680" fmla="*/ 1107029 w 7718765"/>
              <a:gd name="connsiteY7680" fmla="*/ 2504503 h 5645489"/>
              <a:gd name="connsiteX7681" fmla="*/ 1104207 w 7718765"/>
              <a:gd name="connsiteY7681" fmla="*/ 2504503 h 5645489"/>
              <a:gd name="connsiteX7682" fmla="*/ 1095701 w 7718765"/>
              <a:gd name="connsiteY7682" fmla="*/ 2501708 h 5645489"/>
              <a:gd name="connsiteX7683" fmla="*/ 1107029 w 7718765"/>
              <a:gd name="connsiteY7683" fmla="*/ 2493459 h 5645489"/>
              <a:gd name="connsiteX7684" fmla="*/ 4234654 w 7718765"/>
              <a:gd name="connsiteY7684" fmla="*/ 2491418 h 5645489"/>
              <a:gd name="connsiteX7685" fmla="*/ 4230118 w 7718765"/>
              <a:gd name="connsiteY7685" fmla="*/ 2492747 h 5645489"/>
              <a:gd name="connsiteX7686" fmla="*/ 4216024 w 7718765"/>
              <a:gd name="connsiteY7686" fmla="*/ 2496397 h 5645489"/>
              <a:gd name="connsiteX7687" fmla="*/ 4204593 w 7718765"/>
              <a:gd name="connsiteY7687" fmla="*/ 2501896 h 5645489"/>
              <a:gd name="connsiteX7688" fmla="*/ 4196069 w 7718765"/>
              <a:gd name="connsiteY7688" fmla="*/ 2515738 h 5645489"/>
              <a:gd name="connsiteX7689" fmla="*/ 4187641 w 7718765"/>
              <a:gd name="connsiteY7689" fmla="*/ 2521877 h 5645489"/>
              <a:gd name="connsiteX7690" fmla="*/ 4179726 w 7718765"/>
              <a:gd name="connsiteY7690" fmla="*/ 2523770 h 5645489"/>
              <a:gd name="connsiteX7691" fmla="*/ 4179848 w 7718765"/>
              <a:gd name="connsiteY7691" fmla="*/ 2523796 h 5645489"/>
              <a:gd name="connsiteX7692" fmla="*/ 4196813 w 7718765"/>
              <a:gd name="connsiteY7692" fmla="*/ 2515570 h 5645489"/>
              <a:gd name="connsiteX7693" fmla="*/ 4205295 w 7718765"/>
              <a:gd name="connsiteY7693" fmla="*/ 2501858 h 5645489"/>
              <a:gd name="connsiteX7694" fmla="*/ 4216605 w 7718765"/>
              <a:gd name="connsiteY7694" fmla="*/ 2496374 h 5645489"/>
              <a:gd name="connsiteX7695" fmla="*/ 4230742 w 7718765"/>
              <a:gd name="connsiteY7695" fmla="*/ 2492604 h 5645489"/>
              <a:gd name="connsiteX7696" fmla="*/ 4091452 w 7718765"/>
              <a:gd name="connsiteY7696" fmla="*/ 2491086 h 5645489"/>
              <a:gd name="connsiteX7697" fmla="*/ 4077309 w 7718765"/>
              <a:gd name="connsiteY7697" fmla="*/ 2496397 h 5645489"/>
              <a:gd name="connsiteX7698" fmla="*/ 4071691 w 7718765"/>
              <a:gd name="connsiteY7698" fmla="*/ 2501896 h 5645489"/>
              <a:gd name="connsiteX7699" fmla="*/ 4067943 w 7718765"/>
              <a:gd name="connsiteY7699" fmla="*/ 2502834 h 5645489"/>
              <a:gd name="connsiteX7700" fmla="*/ 4068165 w 7718765"/>
              <a:gd name="connsiteY7700" fmla="*/ 2502888 h 5645489"/>
              <a:gd name="connsiteX7701" fmla="*/ 4072406 w 7718765"/>
              <a:gd name="connsiteY7701" fmla="*/ 2501858 h 5645489"/>
              <a:gd name="connsiteX7702" fmla="*/ 4078061 w 7718765"/>
              <a:gd name="connsiteY7702" fmla="*/ 2496374 h 5645489"/>
              <a:gd name="connsiteX7703" fmla="*/ 4090430 w 7718765"/>
              <a:gd name="connsiteY7703" fmla="*/ 2491576 h 5645489"/>
              <a:gd name="connsiteX7704" fmla="*/ 4091584 w 7718765"/>
              <a:gd name="connsiteY7704" fmla="*/ 2491128 h 5645489"/>
              <a:gd name="connsiteX7705" fmla="*/ 6623824 w 7718765"/>
              <a:gd name="connsiteY7705" fmla="*/ 2488235 h 5645489"/>
              <a:gd name="connsiteX7706" fmla="*/ 6623770 w 7718765"/>
              <a:gd name="connsiteY7706" fmla="*/ 2488243 h 5645489"/>
              <a:gd name="connsiteX7707" fmla="*/ 6576475 w 7718765"/>
              <a:gd name="connsiteY7707" fmla="*/ 2553014 h 5645489"/>
              <a:gd name="connsiteX7708" fmla="*/ 6575803 w 7718765"/>
              <a:gd name="connsiteY7708" fmla="*/ 2553935 h 5645489"/>
              <a:gd name="connsiteX7709" fmla="*/ 6575817 w 7718765"/>
              <a:gd name="connsiteY7709" fmla="*/ 2553923 h 5645489"/>
              <a:gd name="connsiteX7710" fmla="*/ 6596113 w 7718765"/>
              <a:gd name="connsiteY7710" fmla="*/ 2526152 h 5645489"/>
              <a:gd name="connsiteX7711" fmla="*/ 3104649 w 7718765"/>
              <a:gd name="connsiteY7711" fmla="*/ 2485578 h 5645489"/>
              <a:gd name="connsiteX7712" fmla="*/ 3113146 w 7718765"/>
              <a:gd name="connsiteY7712" fmla="*/ 2485578 h 5645489"/>
              <a:gd name="connsiteX7713" fmla="*/ 3110339 w 7718765"/>
              <a:gd name="connsiteY7713" fmla="*/ 2496576 h 5645489"/>
              <a:gd name="connsiteX7714" fmla="*/ 3104649 w 7718765"/>
              <a:gd name="connsiteY7714" fmla="*/ 2499301 h 5645489"/>
              <a:gd name="connsiteX7715" fmla="*/ 3110339 w 7718765"/>
              <a:gd name="connsiteY7715" fmla="*/ 2507574 h 5645489"/>
              <a:gd name="connsiteX7716" fmla="*/ 3110339 w 7718765"/>
              <a:gd name="connsiteY7716" fmla="*/ 2518571 h 5645489"/>
              <a:gd name="connsiteX7717" fmla="*/ 3104649 w 7718765"/>
              <a:gd name="connsiteY7717" fmla="*/ 2529569 h 5645489"/>
              <a:gd name="connsiteX7718" fmla="*/ 3098998 w 7718765"/>
              <a:gd name="connsiteY7718" fmla="*/ 2543292 h 5645489"/>
              <a:gd name="connsiteX7719" fmla="*/ 3098998 w 7718765"/>
              <a:gd name="connsiteY7719" fmla="*/ 2557015 h 5645489"/>
              <a:gd name="connsiteX7720" fmla="*/ 3096190 w 7718765"/>
              <a:gd name="connsiteY7720" fmla="*/ 2565190 h 5645489"/>
              <a:gd name="connsiteX7721" fmla="*/ 3093345 w 7718765"/>
              <a:gd name="connsiteY7721" fmla="*/ 2573463 h 5645489"/>
              <a:gd name="connsiteX7722" fmla="*/ 3087693 w 7718765"/>
              <a:gd name="connsiteY7722" fmla="*/ 2589910 h 5645489"/>
              <a:gd name="connsiteX7723" fmla="*/ 3090501 w 7718765"/>
              <a:gd name="connsiteY7723" fmla="*/ 2603634 h 5645489"/>
              <a:gd name="connsiteX7724" fmla="*/ 3082042 w 7718765"/>
              <a:gd name="connsiteY7724" fmla="*/ 2620081 h 5645489"/>
              <a:gd name="connsiteX7725" fmla="*/ 3082042 w 7718765"/>
              <a:gd name="connsiteY7725" fmla="*/ 2631079 h 5645489"/>
              <a:gd name="connsiteX7726" fmla="*/ 3082042 w 7718765"/>
              <a:gd name="connsiteY7726" fmla="*/ 2650252 h 5645489"/>
              <a:gd name="connsiteX7727" fmla="*/ 3079197 w 7718765"/>
              <a:gd name="connsiteY7727" fmla="*/ 2658524 h 5645489"/>
              <a:gd name="connsiteX7728" fmla="*/ 3070701 w 7718765"/>
              <a:gd name="connsiteY7728" fmla="*/ 2658524 h 5645489"/>
              <a:gd name="connsiteX7729" fmla="*/ 3073545 w 7718765"/>
              <a:gd name="connsiteY7729" fmla="*/ 2636529 h 5645489"/>
              <a:gd name="connsiteX7730" fmla="*/ 3067893 w 7718765"/>
              <a:gd name="connsiteY7730" fmla="*/ 2628354 h 5645489"/>
              <a:gd name="connsiteX7731" fmla="*/ 3065048 w 7718765"/>
              <a:gd name="connsiteY7731" fmla="*/ 2611905 h 5645489"/>
              <a:gd name="connsiteX7732" fmla="*/ 3070701 w 7718765"/>
              <a:gd name="connsiteY7732" fmla="*/ 2595361 h 5645489"/>
              <a:gd name="connsiteX7733" fmla="*/ 3076353 w 7718765"/>
              <a:gd name="connsiteY7733" fmla="*/ 2581638 h 5645489"/>
              <a:gd name="connsiteX7734" fmla="*/ 3079197 w 7718765"/>
              <a:gd name="connsiteY7734" fmla="*/ 2565190 h 5645489"/>
              <a:gd name="connsiteX7735" fmla="*/ 3084849 w 7718765"/>
              <a:gd name="connsiteY7735" fmla="*/ 2554192 h 5645489"/>
              <a:gd name="connsiteX7736" fmla="*/ 3090501 w 7718765"/>
              <a:gd name="connsiteY7736" fmla="*/ 2540470 h 5645489"/>
              <a:gd name="connsiteX7737" fmla="*/ 3093345 w 7718765"/>
              <a:gd name="connsiteY7737" fmla="*/ 2526747 h 5645489"/>
              <a:gd name="connsiteX7738" fmla="*/ 3098998 w 7718765"/>
              <a:gd name="connsiteY7738" fmla="*/ 2510299 h 5645489"/>
              <a:gd name="connsiteX7739" fmla="*/ 3096190 w 7718765"/>
              <a:gd name="connsiteY7739" fmla="*/ 2493851 h 5645489"/>
              <a:gd name="connsiteX7740" fmla="*/ 3104649 w 7718765"/>
              <a:gd name="connsiteY7740" fmla="*/ 2485578 h 5645489"/>
              <a:gd name="connsiteX7741" fmla="*/ 1146658 w 7718765"/>
              <a:gd name="connsiteY7741" fmla="*/ 2477032 h 5645489"/>
              <a:gd name="connsiteX7742" fmla="*/ 1149480 w 7718765"/>
              <a:gd name="connsiteY7742" fmla="*/ 2485280 h 5645489"/>
              <a:gd name="connsiteX7743" fmla="*/ 1141013 w 7718765"/>
              <a:gd name="connsiteY7743" fmla="*/ 2490733 h 5645489"/>
              <a:gd name="connsiteX7744" fmla="*/ 1126824 w 7718765"/>
              <a:gd name="connsiteY7744" fmla="*/ 2496255 h 5645489"/>
              <a:gd name="connsiteX7745" fmla="*/ 1124002 w 7718765"/>
              <a:gd name="connsiteY7745" fmla="*/ 2490733 h 5645489"/>
              <a:gd name="connsiteX7746" fmla="*/ 1132507 w 7718765"/>
              <a:gd name="connsiteY7746" fmla="*/ 2488006 h 5645489"/>
              <a:gd name="connsiteX7747" fmla="*/ 1138152 w 7718765"/>
              <a:gd name="connsiteY7747" fmla="*/ 2479758 h 5645489"/>
              <a:gd name="connsiteX7748" fmla="*/ 1146658 w 7718765"/>
              <a:gd name="connsiteY7748" fmla="*/ 2477032 h 5645489"/>
              <a:gd name="connsiteX7749" fmla="*/ 1186286 w 7718765"/>
              <a:gd name="connsiteY7749" fmla="*/ 2446834 h 5645489"/>
              <a:gd name="connsiteX7750" fmla="*/ 1189108 w 7718765"/>
              <a:gd name="connsiteY7750" fmla="*/ 2449561 h 5645489"/>
              <a:gd name="connsiteX7751" fmla="*/ 1186286 w 7718765"/>
              <a:gd name="connsiteY7751" fmla="*/ 2457809 h 5645489"/>
              <a:gd name="connsiteX7752" fmla="*/ 1180641 w 7718765"/>
              <a:gd name="connsiteY7752" fmla="*/ 2457809 h 5645489"/>
              <a:gd name="connsiteX7753" fmla="*/ 1180641 w 7718765"/>
              <a:gd name="connsiteY7753" fmla="*/ 2452287 h 5645489"/>
              <a:gd name="connsiteX7754" fmla="*/ 1186286 w 7718765"/>
              <a:gd name="connsiteY7754" fmla="*/ 2446834 h 5645489"/>
              <a:gd name="connsiteX7755" fmla="*/ 1064188 w 7718765"/>
              <a:gd name="connsiteY7755" fmla="*/ 2432392 h 5645489"/>
              <a:gd name="connsiteX7756" fmla="*/ 1064540 w 7718765"/>
              <a:gd name="connsiteY7756" fmla="*/ 2435860 h 5645489"/>
              <a:gd name="connsiteX7757" fmla="*/ 1064540 w 7718765"/>
              <a:gd name="connsiteY7757" fmla="*/ 2441313 h 5645489"/>
              <a:gd name="connsiteX7758" fmla="*/ 1058895 w 7718765"/>
              <a:gd name="connsiteY7758" fmla="*/ 2444109 h 5645489"/>
              <a:gd name="connsiteX7759" fmla="*/ 1056073 w 7718765"/>
              <a:gd name="connsiteY7759" fmla="*/ 2438586 h 5645489"/>
              <a:gd name="connsiteX7760" fmla="*/ 1061717 w 7718765"/>
              <a:gd name="connsiteY7760" fmla="*/ 2433064 h 5645489"/>
              <a:gd name="connsiteX7761" fmla="*/ 1064188 w 7718765"/>
              <a:gd name="connsiteY7761" fmla="*/ 2432392 h 5645489"/>
              <a:gd name="connsiteX7762" fmla="*/ 1177819 w 7718765"/>
              <a:gd name="connsiteY7762" fmla="*/ 2427611 h 5645489"/>
              <a:gd name="connsiteX7763" fmla="*/ 1186286 w 7718765"/>
              <a:gd name="connsiteY7763" fmla="*/ 2438586 h 5645489"/>
              <a:gd name="connsiteX7764" fmla="*/ 1177819 w 7718765"/>
              <a:gd name="connsiteY7764" fmla="*/ 2444109 h 5645489"/>
              <a:gd name="connsiteX7765" fmla="*/ 1172136 w 7718765"/>
              <a:gd name="connsiteY7765" fmla="*/ 2444109 h 5645489"/>
              <a:gd name="connsiteX7766" fmla="*/ 1166491 w 7718765"/>
              <a:gd name="connsiteY7766" fmla="*/ 2441313 h 5645489"/>
              <a:gd name="connsiteX7767" fmla="*/ 1169313 w 7718765"/>
              <a:gd name="connsiteY7767" fmla="*/ 2430338 h 5645489"/>
              <a:gd name="connsiteX7768" fmla="*/ 1177819 w 7718765"/>
              <a:gd name="connsiteY7768" fmla="*/ 2427611 h 5645489"/>
              <a:gd name="connsiteX7769" fmla="*/ 1157985 w 7718765"/>
              <a:gd name="connsiteY7769" fmla="*/ 2419364 h 5645489"/>
              <a:gd name="connsiteX7770" fmla="*/ 1163630 w 7718765"/>
              <a:gd name="connsiteY7770" fmla="*/ 2422090 h 5645489"/>
              <a:gd name="connsiteX7771" fmla="*/ 1163630 w 7718765"/>
              <a:gd name="connsiteY7771" fmla="*/ 2424885 h 5645489"/>
              <a:gd name="connsiteX7772" fmla="*/ 1155163 w 7718765"/>
              <a:gd name="connsiteY7772" fmla="*/ 2424885 h 5645489"/>
              <a:gd name="connsiteX7773" fmla="*/ 1157985 w 7718765"/>
              <a:gd name="connsiteY7773" fmla="*/ 2419364 h 5645489"/>
              <a:gd name="connsiteX7774" fmla="*/ 1084373 w 7718765"/>
              <a:gd name="connsiteY7774" fmla="*/ 2405663 h 5645489"/>
              <a:gd name="connsiteX7775" fmla="*/ 1092879 w 7718765"/>
              <a:gd name="connsiteY7775" fmla="*/ 2413911 h 5645489"/>
              <a:gd name="connsiteX7776" fmla="*/ 1084373 w 7718765"/>
              <a:gd name="connsiteY7776" fmla="*/ 2422090 h 5645489"/>
              <a:gd name="connsiteX7777" fmla="*/ 1075868 w 7718765"/>
              <a:gd name="connsiteY7777" fmla="*/ 2427611 h 5645489"/>
              <a:gd name="connsiteX7778" fmla="*/ 1073045 w 7718765"/>
              <a:gd name="connsiteY7778" fmla="*/ 2433064 h 5645489"/>
              <a:gd name="connsiteX7779" fmla="*/ 1067401 w 7718765"/>
              <a:gd name="connsiteY7779" fmla="*/ 2424885 h 5645489"/>
              <a:gd name="connsiteX7780" fmla="*/ 1073045 w 7718765"/>
              <a:gd name="connsiteY7780" fmla="*/ 2419364 h 5645489"/>
              <a:gd name="connsiteX7781" fmla="*/ 1081551 w 7718765"/>
              <a:gd name="connsiteY7781" fmla="*/ 2408389 h 5645489"/>
              <a:gd name="connsiteX7782" fmla="*/ 1084373 w 7718765"/>
              <a:gd name="connsiteY7782" fmla="*/ 2405663 h 5645489"/>
              <a:gd name="connsiteX7783" fmla="*/ 3993659 w 7718765"/>
              <a:gd name="connsiteY7783" fmla="*/ 2393506 h 5645489"/>
              <a:gd name="connsiteX7784" fmla="*/ 3985357 w 7718765"/>
              <a:gd name="connsiteY7784" fmla="*/ 2399428 h 5645489"/>
              <a:gd name="connsiteX7785" fmla="*/ 3984416 w 7718765"/>
              <a:gd name="connsiteY7785" fmla="*/ 2400099 h 5645489"/>
              <a:gd name="connsiteX7786" fmla="*/ 3984416 w 7718765"/>
              <a:gd name="connsiteY7786" fmla="*/ 2400236 h 5645489"/>
              <a:gd name="connsiteX7787" fmla="*/ 3258163 w 7718765"/>
              <a:gd name="connsiteY7787" fmla="*/ 2374774 h 5645489"/>
              <a:gd name="connsiteX7788" fmla="*/ 3268779 w 7718765"/>
              <a:gd name="connsiteY7788" fmla="*/ 2375796 h 5645489"/>
              <a:gd name="connsiteX7789" fmla="*/ 3265935 w 7718765"/>
              <a:gd name="connsiteY7789" fmla="*/ 2381343 h 5645489"/>
              <a:gd name="connsiteX7790" fmla="*/ 3265935 w 7718765"/>
              <a:gd name="connsiteY7790" fmla="*/ 2386793 h 5645489"/>
              <a:gd name="connsiteX7791" fmla="*/ 3254631 w 7718765"/>
              <a:gd name="connsiteY7791" fmla="*/ 2392341 h 5645489"/>
              <a:gd name="connsiteX7792" fmla="*/ 3251787 w 7718765"/>
              <a:gd name="connsiteY7792" fmla="*/ 2400517 h 5645489"/>
              <a:gd name="connsiteX7793" fmla="*/ 3251787 w 7718765"/>
              <a:gd name="connsiteY7793" fmla="*/ 2411515 h 5645489"/>
              <a:gd name="connsiteX7794" fmla="*/ 3237638 w 7718765"/>
              <a:gd name="connsiteY7794" fmla="*/ 2419786 h 5645489"/>
              <a:gd name="connsiteX7795" fmla="*/ 3234831 w 7718765"/>
              <a:gd name="connsiteY7795" fmla="*/ 2427962 h 5645489"/>
              <a:gd name="connsiteX7796" fmla="*/ 3237638 w 7718765"/>
              <a:gd name="connsiteY7796" fmla="*/ 2441685 h 5645489"/>
              <a:gd name="connsiteX7797" fmla="*/ 3240482 w 7718765"/>
              <a:gd name="connsiteY7797" fmla="*/ 2449957 h 5645489"/>
              <a:gd name="connsiteX7798" fmla="*/ 3248979 w 7718765"/>
              <a:gd name="connsiteY7798" fmla="*/ 2452682 h 5645489"/>
              <a:gd name="connsiteX7799" fmla="*/ 3251787 w 7718765"/>
              <a:gd name="connsiteY7799" fmla="*/ 2463680 h 5645489"/>
              <a:gd name="connsiteX7800" fmla="*/ 3243326 w 7718765"/>
              <a:gd name="connsiteY7800" fmla="*/ 2469131 h 5645489"/>
              <a:gd name="connsiteX7801" fmla="*/ 3237638 w 7718765"/>
              <a:gd name="connsiteY7801" fmla="*/ 2480128 h 5645489"/>
              <a:gd name="connsiteX7802" fmla="*/ 3237638 w 7718765"/>
              <a:gd name="connsiteY7802" fmla="*/ 2491126 h 5645489"/>
              <a:gd name="connsiteX7803" fmla="*/ 3229178 w 7718765"/>
              <a:gd name="connsiteY7803" fmla="*/ 2496576 h 5645489"/>
              <a:gd name="connsiteX7804" fmla="*/ 3220682 w 7718765"/>
              <a:gd name="connsiteY7804" fmla="*/ 2504849 h 5645489"/>
              <a:gd name="connsiteX7805" fmla="*/ 3215029 w 7718765"/>
              <a:gd name="connsiteY7805" fmla="*/ 2521296 h 5645489"/>
              <a:gd name="connsiteX7806" fmla="*/ 3215029 w 7718765"/>
              <a:gd name="connsiteY7806" fmla="*/ 2532294 h 5645489"/>
              <a:gd name="connsiteX7807" fmla="*/ 3209341 w 7718765"/>
              <a:gd name="connsiteY7807" fmla="*/ 2540470 h 5645489"/>
              <a:gd name="connsiteX7808" fmla="*/ 3195230 w 7718765"/>
              <a:gd name="connsiteY7808" fmla="*/ 2540470 h 5645489"/>
              <a:gd name="connsiteX7809" fmla="*/ 3198037 w 7718765"/>
              <a:gd name="connsiteY7809" fmla="*/ 2532294 h 5645489"/>
              <a:gd name="connsiteX7810" fmla="*/ 3203689 w 7718765"/>
              <a:gd name="connsiteY7810" fmla="*/ 2521296 h 5645489"/>
              <a:gd name="connsiteX7811" fmla="*/ 3200881 w 7718765"/>
              <a:gd name="connsiteY7811" fmla="*/ 2510299 h 5645489"/>
              <a:gd name="connsiteX7812" fmla="*/ 3195230 w 7718765"/>
              <a:gd name="connsiteY7812" fmla="*/ 2502124 h 5645489"/>
              <a:gd name="connsiteX7813" fmla="*/ 3186733 w 7718765"/>
              <a:gd name="connsiteY7813" fmla="*/ 2491126 h 5645489"/>
              <a:gd name="connsiteX7814" fmla="*/ 3183888 w 7718765"/>
              <a:gd name="connsiteY7814" fmla="*/ 2485578 h 5645489"/>
              <a:gd name="connsiteX7815" fmla="*/ 3192385 w 7718765"/>
              <a:gd name="connsiteY7815" fmla="*/ 2482853 h 5645489"/>
              <a:gd name="connsiteX7816" fmla="*/ 3189540 w 7718765"/>
              <a:gd name="connsiteY7816" fmla="*/ 2469131 h 5645489"/>
              <a:gd name="connsiteX7817" fmla="*/ 3183888 w 7718765"/>
              <a:gd name="connsiteY7817" fmla="*/ 2463680 h 5645489"/>
              <a:gd name="connsiteX7818" fmla="*/ 3181081 w 7718765"/>
              <a:gd name="connsiteY7818" fmla="*/ 2452682 h 5645489"/>
              <a:gd name="connsiteX7819" fmla="*/ 3183888 w 7718765"/>
              <a:gd name="connsiteY7819" fmla="*/ 2441685 h 5645489"/>
              <a:gd name="connsiteX7820" fmla="*/ 3198037 w 7718765"/>
              <a:gd name="connsiteY7820" fmla="*/ 2425237 h 5645489"/>
              <a:gd name="connsiteX7821" fmla="*/ 3203689 w 7718765"/>
              <a:gd name="connsiteY7821" fmla="*/ 2411515 h 5645489"/>
              <a:gd name="connsiteX7822" fmla="*/ 3206534 w 7718765"/>
              <a:gd name="connsiteY7822" fmla="*/ 2406064 h 5645489"/>
              <a:gd name="connsiteX7823" fmla="*/ 3215029 w 7718765"/>
              <a:gd name="connsiteY7823" fmla="*/ 2397791 h 5645489"/>
              <a:gd name="connsiteX7824" fmla="*/ 3220682 w 7718765"/>
              <a:gd name="connsiteY7824" fmla="*/ 2384068 h 5645489"/>
              <a:gd name="connsiteX7825" fmla="*/ 3229178 w 7718765"/>
              <a:gd name="connsiteY7825" fmla="*/ 2392341 h 5645489"/>
              <a:gd name="connsiteX7826" fmla="*/ 3231985 w 7718765"/>
              <a:gd name="connsiteY7826" fmla="*/ 2386793 h 5645489"/>
              <a:gd name="connsiteX7827" fmla="*/ 3237638 w 7718765"/>
              <a:gd name="connsiteY7827" fmla="*/ 2384068 h 5645489"/>
              <a:gd name="connsiteX7828" fmla="*/ 3248979 w 7718765"/>
              <a:gd name="connsiteY7828" fmla="*/ 2381343 h 5645489"/>
              <a:gd name="connsiteX7829" fmla="*/ 3251787 w 7718765"/>
              <a:gd name="connsiteY7829" fmla="*/ 2375796 h 5645489"/>
              <a:gd name="connsiteX7830" fmla="*/ 3258163 w 7718765"/>
              <a:gd name="connsiteY7830" fmla="*/ 2374774 h 5645489"/>
              <a:gd name="connsiteX7831" fmla="*/ 1098525 w 7718765"/>
              <a:gd name="connsiteY7831" fmla="*/ 2367217 h 5645489"/>
              <a:gd name="connsiteX7832" fmla="*/ 1107029 w 7718765"/>
              <a:gd name="connsiteY7832" fmla="*/ 2369944 h 5645489"/>
              <a:gd name="connsiteX7833" fmla="*/ 1109851 w 7718765"/>
              <a:gd name="connsiteY7833" fmla="*/ 2378191 h 5645489"/>
              <a:gd name="connsiteX7834" fmla="*/ 1109851 w 7718765"/>
              <a:gd name="connsiteY7834" fmla="*/ 2383714 h 5645489"/>
              <a:gd name="connsiteX7835" fmla="*/ 1101346 w 7718765"/>
              <a:gd name="connsiteY7835" fmla="*/ 2389167 h 5645489"/>
              <a:gd name="connsiteX7836" fmla="*/ 1101346 w 7718765"/>
              <a:gd name="connsiteY7836" fmla="*/ 2402867 h 5645489"/>
              <a:gd name="connsiteX7837" fmla="*/ 1098525 w 7718765"/>
              <a:gd name="connsiteY7837" fmla="*/ 2408389 h 5645489"/>
              <a:gd name="connsiteX7838" fmla="*/ 1090018 w 7718765"/>
              <a:gd name="connsiteY7838" fmla="*/ 2405663 h 5645489"/>
              <a:gd name="connsiteX7839" fmla="*/ 1090018 w 7718765"/>
              <a:gd name="connsiteY7839" fmla="*/ 2389167 h 5645489"/>
              <a:gd name="connsiteX7840" fmla="*/ 1087196 w 7718765"/>
              <a:gd name="connsiteY7840" fmla="*/ 2380918 h 5645489"/>
              <a:gd name="connsiteX7841" fmla="*/ 1095701 w 7718765"/>
              <a:gd name="connsiteY7841" fmla="*/ 2372670 h 5645489"/>
              <a:gd name="connsiteX7842" fmla="*/ 1098525 w 7718765"/>
              <a:gd name="connsiteY7842" fmla="*/ 2367217 h 5645489"/>
              <a:gd name="connsiteX7843" fmla="*/ 1107381 w 7718765"/>
              <a:gd name="connsiteY7843" fmla="*/ 2344219 h 5645489"/>
              <a:gd name="connsiteX7844" fmla="*/ 1112674 w 7718765"/>
              <a:gd name="connsiteY7844" fmla="*/ 2345268 h 5645489"/>
              <a:gd name="connsiteX7845" fmla="*/ 1118357 w 7718765"/>
              <a:gd name="connsiteY7845" fmla="*/ 2347994 h 5645489"/>
              <a:gd name="connsiteX7846" fmla="*/ 1121179 w 7718765"/>
              <a:gd name="connsiteY7846" fmla="*/ 2356242 h 5645489"/>
              <a:gd name="connsiteX7847" fmla="*/ 1118357 w 7718765"/>
              <a:gd name="connsiteY7847" fmla="*/ 2364491 h 5645489"/>
              <a:gd name="connsiteX7848" fmla="*/ 1112674 w 7718765"/>
              <a:gd name="connsiteY7848" fmla="*/ 2367217 h 5645489"/>
              <a:gd name="connsiteX7849" fmla="*/ 1104207 w 7718765"/>
              <a:gd name="connsiteY7849" fmla="*/ 2361695 h 5645489"/>
              <a:gd name="connsiteX7850" fmla="*/ 1101346 w 7718765"/>
              <a:gd name="connsiteY7850" fmla="*/ 2358968 h 5645489"/>
              <a:gd name="connsiteX7851" fmla="*/ 1104207 w 7718765"/>
              <a:gd name="connsiteY7851" fmla="*/ 2345268 h 5645489"/>
              <a:gd name="connsiteX7852" fmla="*/ 1107381 w 7718765"/>
              <a:gd name="connsiteY7852" fmla="*/ 2344219 h 5645489"/>
              <a:gd name="connsiteX7853" fmla="*/ 1124002 w 7718765"/>
              <a:gd name="connsiteY7853" fmla="*/ 2312274 h 5645489"/>
              <a:gd name="connsiteX7854" fmla="*/ 1129685 w 7718765"/>
              <a:gd name="connsiteY7854" fmla="*/ 2317796 h 5645489"/>
              <a:gd name="connsiteX7855" fmla="*/ 1129685 w 7718765"/>
              <a:gd name="connsiteY7855" fmla="*/ 2320523 h 5645489"/>
              <a:gd name="connsiteX7856" fmla="*/ 1126824 w 7718765"/>
              <a:gd name="connsiteY7856" fmla="*/ 2331498 h 5645489"/>
              <a:gd name="connsiteX7857" fmla="*/ 1129685 w 7718765"/>
              <a:gd name="connsiteY7857" fmla="*/ 2331498 h 5645489"/>
              <a:gd name="connsiteX7858" fmla="*/ 1129685 w 7718765"/>
              <a:gd name="connsiteY7858" fmla="*/ 2342472 h 5645489"/>
              <a:gd name="connsiteX7859" fmla="*/ 1121179 w 7718765"/>
              <a:gd name="connsiteY7859" fmla="*/ 2342472 h 5645489"/>
              <a:gd name="connsiteX7860" fmla="*/ 1107029 w 7718765"/>
              <a:gd name="connsiteY7860" fmla="*/ 2339746 h 5645489"/>
              <a:gd name="connsiteX7861" fmla="*/ 1098525 w 7718765"/>
              <a:gd name="connsiteY7861" fmla="*/ 2331498 h 5645489"/>
              <a:gd name="connsiteX7862" fmla="*/ 1101346 w 7718765"/>
              <a:gd name="connsiteY7862" fmla="*/ 2323319 h 5645489"/>
              <a:gd name="connsiteX7863" fmla="*/ 1112674 w 7718765"/>
              <a:gd name="connsiteY7863" fmla="*/ 2320523 h 5645489"/>
              <a:gd name="connsiteX7864" fmla="*/ 1118357 w 7718765"/>
              <a:gd name="connsiteY7864" fmla="*/ 2320523 h 5645489"/>
              <a:gd name="connsiteX7865" fmla="*/ 1124002 w 7718765"/>
              <a:gd name="connsiteY7865" fmla="*/ 2312274 h 5645489"/>
              <a:gd name="connsiteX7866" fmla="*/ 3932729 w 7718765"/>
              <a:gd name="connsiteY7866" fmla="*/ 2306910 h 5645489"/>
              <a:gd name="connsiteX7867" fmla="*/ 3925488 w 7718765"/>
              <a:gd name="connsiteY7867" fmla="*/ 2309252 h 5645489"/>
              <a:gd name="connsiteX7868" fmla="*/ 3924428 w 7718765"/>
              <a:gd name="connsiteY7868" fmla="*/ 2309594 h 5645489"/>
              <a:gd name="connsiteX7869" fmla="*/ 3914526 w 7718765"/>
              <a:gd name="connsiteY7869" fmla="*/ 2309594 h 5645489"/>
              <a:gd name="connsiteX7870" fmla="*/ 3913145 w 7718765"/>
              <a:gd name="connsiteY7870" fmla="*/ 2309594 h 5645489"/>
              <a:gd name="connsiteX7871" fmla="*/ 3913688 w 7718765"/>
              <a:gd name="connsiteY7871" fmla="*/ 2309727 h 5645489"/>
              <a:gd name="connsiteX7872" fmla="*/ 3924998 w 7718765"/>
              <a:gd name="connsiteY7872" fmla="*/ 2309727 h 5645489"/>
              <a:gd name="connsiteX7873" fmla="*/ 3932968 w 7718765"/>
              <a:gd name="connsiteY7873" fmla="*/ 2307144 h 5645489"/>
              <a:gd name="connsiteX7874" fmla="*/ 3890478 w 7718765"/>
              <a:gd name="connsiteY7874" fmla="*/ 2304108 h 5645489"/>
              <a:gd name="connsiteX7875" fmla="*/ 3884831 w 7718765"/>
              <a:gd name="connsiteY7875" fmla="*/ 2312338 h 5645489"/>
              <a:gd name="connsiteX7876" fmla="*/ 3879161 w 7718765"/>
              <a:gd name="connsiteY7876" fmla="*/ 2312338 h 5645489"/>
              <a:gd name="connsiteX7877" fmla="*/ 3870679 w 7718765"/>
              <a:gd name="connsiteY7877" fmla="*/ 2320569 h 5645489"/>
              <a:gd name="connsiteX7878" fmla="*/ 3862197 w 7718765"/>
              <a:gd name="connsiteY7878" fmla="*/ 2326055 h 5645489"/>
              <a:gd name="connsiteX7879" fmla="*/ 3854844 w 7718765"/>
              <a:gd name="connsiteY7879" fmla="*/ 2325731 h 5645489"/>
              <a:gd name="connsiteX7880" fmla="*/ 3854990 w 7718765"/>
              <a:gd name="connsiteY7880" fmla="*/ 2325831 h 5645489"/>
              <a:gd name="connsiteX7881" fmla="*/ 3862765 w 7718765"/>
              <a:gd name="connsiteY7881" fmla="*/ 2326181 h 5645489"/>
              <a:gd name="connsiteX7882" fmla="*/ 3871262 w 7718765"/>
              <a:gd name="connsiteY7882" fmla="*/ 2320685 h 5645489"/>
              <a:gd name="connsiteX7883" fmla="*/ 3879759 w 7718765"/>
              <a:gd name="connsiteY7883" fmla="*/ 2312466 h 5645489"/>
              <a:gd name="connsiteX7884" fmla="*/ 3885413 w 7718765"/>
              <a:gd name="connsiteY7884" fmla="*/ 2312466 h 5645489"/>
              <a:gd name="connsiteX7885" fmla="*/ 3890362 w 7718765"/>
              <a:gd name="connsiteY7885" fmla="*/ 2305260 h 5645489"/>
              <a:gd name="connsiteX7886" fmla="*/ 3891056 w 7718765"/>
              <a:gd name="connsiteY7886" fmla="*/ 2304248 h 5645489"/>
              <a:gd name="connsiteX7887" fmla="*/ 3522761 w 7718765"/>
              <a:gd name="connsiteY7887" fmla="*/ 2304108 h 5645489"/>
              <a:gd name="connsiteX7888" fmla="*/ 3528407 w 7718765"/>
              <a:gd name="connsiteY7888" fmla="*/ 2304108 h 5645489"/>
              <a:gd name="connsiteX7889" fmla="*/ 3528407 w 7718765"/>
              <a:gd name="connsiteY7889" fmla="*/ 2306851 h 5645489"/>
              <a:gd name="connsiteX7890" fmla="*/ 3528407 w 7718765"/>
              <a:gd name="connsiteY7890" fmla="*/ 2309594 h 5645489"/>
              <a:gd name="connsiteX7891" fmla="*/ 3519926 w 7718765"/>
              <a:gd name="connsiteY7891" fmla="*/ 2309594 h 5645489"/>
              <a:gd name="connsiteX7892" fmla="*/ 3522761 w 7718765"/>
              <a:gd name="connsiteY7892" fmla="*/ 2306851 h 5645489"/>
              <a:gd name="connsiteX7893" fmla="*/ 3522761 w 7718765"/>
              <a:gd name="connsiteY7893" fmla="*/ 2304108 h 5645489"/>
              <a:gd name="connsiteX7894" fmla="*/ 3927349 w 7718765"/>
              <a:gd name="connsiteY7894" fmla="*/ 2296492 h 5645489"/>
              <a:gd name="connsiteX7895" fmla="*/ 3930075 w 7718765"/>
              <a:gd name="connsiteY7895" fmla="*/ 2304108 h 5645489"/>
              <a:gd name="connsiteX7896" fmla="*/ 3930147 w 7718765"/>
              <a:gd name="connsiteY7896" fmla="*/ 2304178 h 5645489"/>
              <a:gd name="connsiteX7897" fmla="*/ 3927357 w 7718765"/>
              <a:gd name="connsiteY7897" fmla="*/ 2296509 h 5645489"/>
              <a:gd name="connsiteX7898" fmla="*/ 3769174 w 7718765"/>
              <a:gd name="connsiteY7898" fmla="*/ 2284904 h 5645489"/>
              <a:gd name="connsiteX7899" fmla="*/ 3769446 w 7718765"/>
              <a:gd name="connsiteY7899" fmla="*/ 2285036 h 5645489"/>
              <a:gd name="connsiteX7900" fmla="*/ 3781804 w 7718765"/>
              <a:gd name="connsiteY7900" fmla="*/ 2285036 h 5645489"/>
              <a:gd name="connsiteX7901" fmla="*/ 3783547 w 7718765"/>
              <a:gd name="connsiteY7901" fmla="*/ 2285036 h 5645489"/>
              <a:gd name="connsiteX7902" fmla="*/ 3783002 w 7718765"/>
              <a:gd name="connsiteY7902" fmla="*/ 2284904 h 5645489"/>
              <a:gd name="connsiteX7903" fmla="*/ 3770619 w 7718765"/>
              <a:gd name="connsiteY7903" fmla="*/ 2284904 h 5645489"/>
              <a:gd name="connsiteX7904" fmla="*/ 2634667 w 7718765"/>
              <a:gd name="connsiteY7904" fmla="*/ 2282289 h 5645489"/>
              <a:gd name="connsiteX7905" fmla="*/ 2634667 w 7718765"/>
              <a:gd name="connsiteY7905" fmla="*/ 2284992 h 5645489"/>
              <a:gd name="connsiteX7906" fmla="*/ 2633961 w 7718765"/>
              <a:gd name="connsiteY7906" fmla="*/ 2284992 h 5645489"/>
              <a:gd name="connsiteX7907" fmla="*/ 2629279 w 7718765"/>
              <a:gd name="connsiteY7907" fmla="*/ 2284992 h 5645489"/>
              <a:gd name="connsiteX7908" fmla="*/ 2629291 w 7718765"/>
              <a:gd name="connsiteY7908" fmla="*/ 2285283 h 5645489"/>
              <a:gd name="connsiteX7909" fmla="*/ 2637786 w 7718765"/>
              <a:gd name="connsiteY7909" fmla="*/ 2285283 h 5645489"/>
              <a:gd name="connsiteX7910" fmla="*/ 2638493 w 7718765"/>
              <a:gd name="connsiteY7910" fmla="*/ 2284943 h 5645489"/>
              <a:gd name="connsiteX7911" fmla="*/ 2639375 w 7718765"/>
              <a:gd name="connsiteY7911" fmla="*/ 2284518 h 5645489"/>
              <a:gd name="connsiteX7912" fmla="*/ 3638741 w 7718765"/>
              <a:gd name="connsiteY7912" fmla="*/ 2282160 h 5645489"/>
              <a:gd name="connsiteX7913" fmla="*/ 3647222 w 7718765"/>
              <a:gd name="connsiteY7913" fmla="*/ 2282160 h 5645489"/>
              <a:gd name="connsiteX7914" fmla="*/ 3647222 w 7718765"/>
              <a:gd name="connsiteY7914" fmla="*/ 2287648 h 5645489"/>
              <a:gd name="connsiteX7915" fmla="*/ 3644388 w 7718765"/>
              <a:gd name="connsiteY7915" fmla="*/ 2290390 h 5645489"/>
              <a:gd name="connsiteX7916" fmla="*/ 3638741 w 7718765"/>
              <a:gd name="connsiteY7916" fmla="*/ 2290390 h 5645489"/>
              <a:gd name="connsiteX7917" fmla="*/ 3638741 w 7718765"/>
              <a:gd name="connsiteY7917" fmla="*/ 2282160 h 5645489"/>
              <a:gd name="connsiteX7918" fmla="*/ 3746483 w 7718765"/>
              <a:gd name="connsiteY7918" fmla="*/ 2279417 h 5645489"/>
              <a:gd name="connsiteX7919" fmla="*/ 3746799 w 7718765"/>
              <a:gd name="connsiteY7919" fmla="*/ 2279540 h 5645489"/>
              <a:gd name="connsiteX7920" fmla="*/ 3756695 w 7718765"/>
              <a:gd name="connsiteY7920" fmla="*/ 2279540 h 5645489"/>
              <a:gd name="connsiteX7921" fmla="*/ 3757786 w 7718765"/>
              <a:gd name="connsiteY7921" fmla="*/ 2279540 h 5645489"/>
              <a:gd name="connsiteX7922" fmla="*/ 3757533 w 7718765"/>
              <a:gd name="connsiteY7922" fmla="*/ 2279417 h 5645489"/>
              <a:gd name="connsiteX7923" fmla="*/ 3747631 w 7718765"/>
              <a:gd name="connsiteY7923" fmla="*/ 2279417 h 5645489"/>
              <a:gd name="connsiteX7924" fmla="*/ 2611850 w 7718765"/>
              <a:gd name="connsiteY7924" fmla="*/ 2253883 h 5645489"/>
              <a:gd name="connsiteX7925" fmla="*/ 2616582 w 7718765"/>
              <a:gd name="connsiteY7925" fmla="*/ 2257838 h 5645489"/>
              <a:gd name="connsiteX7926" fmla="*/ 2626239 w 7718765"/>
              <a:gd name="connsiteY7926" fmla="*/ 2265906 h 5645489"/>
              <a:gd name="connsiteX7927" fmla="*/ 2626209 w 7718765"/>
              <a:gd name="connsiteY7927" fmla="*/ 2265783 h 5645489"/>
              <a:gd name="connsiteX7928" fmla="*/ 2616309 w 7718765"/>
              <a:gd name="connsiteY7928" fmla="*/ 2257579 h 5645489"/>
              <a:gd name="connsiteX7929" fmla="*/ 3955481 w 7718765"/>
              <a:gd name="connsiteY7929" fmla="*/ 2249484 h 5645489"/>
              <a:gd name="connsiteX7930" fmla="*/ 3953064 w 7718765"/>
              <a:gd name="connsiteY7930" fmla="*/ 2258842 h 5645489"/>
              <a:gd name="connsiteX7931" fmla="*/ 3952709 w 7718765"/>
              <a:gd name="connsiteY7931" fmla="*/ 2260214 h 5645489"/>
              <a:gd name="connsiteX7932" fmla="*/ 3947062 w 7718765"/>
              <a:gd name="connsiteY7932" fmla="*/ 2262956 h 5645489"/>
              <a:gd name="connsiteX7933" fmla="*/ 3932910 w 7718765"/>
              <a:gd name="connsiteY7933" fmla="*/ 2268444 h 5645489"/>
              <a:gd name="connsiteX7934" fmla="*/ 3932910 w 7718765"/>
              <a:gd name="connsiteY7934" fmla="*/ 2282160 h 5645489"/>
              <a:gd name="connsiteX7935" fmla="*/ 3924428 w 7718765"/>
              <a:gd name="connsiteY7935" fmla="*/ 2290390 h 5645489"/>
              <a:gd name="connsiteX7936" fmla="*/ 3924523 w 7718765"/>
              <a:gd name="connsiteY7936" fmla="*/ 2290586 h 5645489"/>
              <a:gd name="connsiteX7937" fmla="*/ 3931910 w 7718765"/>
              <a:gd name="connsiteY7937" fmla="*/ 2283520 h 5645489"/>
              <a:gd name="connsiteX7938" fmla="*/ 3932976 w 7718765"/>
              <a:gd name="connsiteY7938" fmla="*/ 2282501 h 5645489"/>
              <a:gd name="connsiteX7939" fmla="*/ 3932976 w 7718765"/>
              <a:gd name="connsiteY7939" fmla="*/ 2268848 h 5645489"/>
              <a:gd name="connsiteX7940" fmla="*/ 3947119 w 7718765"/>
              <a:gd name="connsiteY7940" fmla="*/ 2263348 h 5645489"/>
              <a:gd name="connsiteX7941" fmla="*/ 3952737 w 7718765"/>
              <a:gd name="connsiteY7941" fmla="*/ 2260504 h 5645489"/>
              <a:gd name="connsiteX7942" fmla="*/ 3955643 w 7718765"/>
              <a:gd name="connsiteY7942" fmla="*/ 2249507 h 5645489"/>
              <a:gd name="connsiteX7943" fmla="*/ 2606407 w 7718765"/>
              <a:gd name="connsiteY7943" fmla="*/ 2249374 h 5645489"/>
              <a:gd name="connsiteX7944" fmla="*/ 2606407 w 7718765"/>
              <a:gd name="connsiteY7944" fmla="*/ 2265783 h 5645489"/>
              <a:gd name="connsiteX7945" fmla="*/ 2606407 w 7718765"/>
              <a:gd name="connsiteY7945" fmla="*/ 2266470 h 5645489"/>
              <a:gd name="connsiteX7946" fmla="*/ 2606407 w 7718765"/>
              <a:gd name="connsiteY7946" fmla="*/ 2267965 h 5645489"/>
              <a:gd name="connsiteX7947" fmla="*/ 2606682 w 7718765"/>
              <a:gd name="connsiteY7947" fmla="*/ 2266111 h 5645489"/>
              <a:gd name="connsiteX7948" fmla="*/ 2606682 w 7718765"/>
              <a:gd name="connsiteY7948" fmla="*/ 2264043 h 5645489"/>
              <a:gd name="connsiteX7949" fmla="*/ 2606682 w 7718765"/>
              <a:gd name="connsiteY7949" fmla="*/ 2249602 h 5645489"/>
              <a:gd name="connsiteX7950" fmla="*/ 3941142 w 7718765"/>
              <a:gd name="connsiteY7950" fmla="*/ 2241090 h 5645489"/>
              <a:gd name="connsiteX7951" fmla="*/ 3940337 w 7718765"/>
              <a:gd name="connsiteY7951" fmla="*/ 2241352 h 5645489"/>
              <a:gd name="connsiteX7952" fmla="*/ 3940448 w 7718765"/>
              <a:gd name="connsiteY7952" fmla="*/ 2241604 h 5645489"/>
              <a:gd name="connsiteX7953" fmla="*/ 3941500 w 7718765"/>
              <a:gd name="connsiteY7953" fmla="*/ 2241352 h 5645489"/>
              <a:gd name="connsiteX7954" fmla="*/ 3536890 w 7718765"/>
              <a:gd name="connsiteY7954" fmla="*/ 2232779 h 5645489"/>
              <a:gd name="connsiteX7955" fmla="*/ 3542559 w 7718765"/>
              <a:gd name="connsiteY7955" fmla="*/ 2232779 h 5645489"/>
              <a:gd name="connsiteX7956" fmla="*/ 3545395 w 7718765"/>
              <a:gd name="connsiteY7956" fmla="*/ 2232779 h 5645489"/>
              <a:gd name="connsiteX7957" fmla="*/ 3553876 w 7718765"/>
              <a:gd name="connsiteY7957" fmla="*/ 2235523 h 5645489"/>
              <a:gd name="connsiteX7958" fmla="*/ 3565193 w 7718765"/>
              <a:gd name="connsiteY7958" fmla="*/ 2241009 h 5645489"/>
              <a:gd name="connsiteX7959" fmla="*/ 3573674 w 7718765"/>
              <a:gd name="connsiteY7959" fmla="*/ 2243753 h 5645489"/>
              <a:gd name="connsiteX7960" fmla="*/ 3576510 w 7718765"/>
              <a:gd name="connsiteY7960" fmla="*/ 2246496 h 5645489"/>
              <a:gd name="connsiteX7961" fmla="*/ 3579322 w 7718765"/>
              <a:gd name="connsiteY7961" fmla="*/ 2251983 h 5645489"/>
              <a:gd name="connsiteX7962" fmla="*/ 3573674 w 7718765"/>
              <a:gd name="connsiteY7962" fmla="*/ 2251983 h 5645489"/>
              <a:gd name="connsiteX7963" fmla="*/ 3565193 w 7718765"/>
              <a:gd name="connsiteY7963" fmla="*/ 2246496 h 5645489"/>
              <a:gd name="connsiteX7964" fmla="*/ 3562358 w 7718765"/>
              <a:gd name="connsiteY7964" fmla="*/ 2251983 h 5645489"/>
              <a:gd name="connsiteX7965" fmla="*/ 3565193 w 7718765"/>
              <a:gd name="connsiteY7965" fmla="*/ 2254726 h 5645489"/>
              <a:gd name="connsiteX7966" fmla="*/ 3556688 w 7718765"/>
              <a:gd name="connsiteY7966" fmla="*/ 2257469 h 5645489"/>
              <a:gd name="connsiteX7967" fmla="*/ 3559523 w 7718765"/>
              <a:gd name="connsiteY7967" fmla="*/ 2262956 h 5645489"/>
              <a:gd name="connsiteX7968" fmla="*/ 3559523 w 7718765"/>
              <a:gd name="connsiteY7968" fmla="*/ 2265700 h 5645489"/>
              <a:gd name="connsiteX7969" fmla="*/ 3551041 w 7718765"/>
              <a:gd name="connsiteY7969" fmla="*/ 2265700 h 5645489"/>
              <a:gd name="connsiteX7970" fmla="*/ 3553876 w 7718765"/>
              <a:gd name="connsiteY7970" fmla="*/ 2271187 h 5645489"/>
              <a:gd name="connsiteX7971" fmla="*/ 3548207 w 7718765"/>
              <a:gd name="connsiteY7971" fmla="*/ 2276674 h 5645489"/>
              <a:gd name="connsiteX7972" fmla="*/ 3545395 w 7718765"/>
              <a:gd name="connsiteY7972" fmla="*/ 2279417 h 5645489"/>
              <a:gd name="connsiteX7973" fmla="*/ 3536890 w 7718765"/>
              <a:gd name="connsiteY7973" fmla="*/ 2282160 h 5645489"/>
              <a:gd name="connsiteX7974" fmla="*/ 3539724 w 7718765"/>
              <a:gd name="connsiteY7974" fmla="*/ 2287648 h 5645489"/>
              <a:gd name="connsiteX7975" fmla="*/ 3542559 w 7718765"/>
              <a:gd name="connsiteY7975" fmla="*/ 2290390 h 5645489"/>
              <a:gd name="connsiteX7976" fmla="*/ 3539724 w 7718765"/>
              <a:gd name="connsiteY7976" fmla="*/ 2295878 h 5645489"/>
              <a:gd name="connsiteX7977" fmla="*/ 3534078 w 7718765"/>
              <a:gd name="connsiteY7977" fmla="*/ 2293134 h 5645489"/>
              <a:gd name="connsiteX7978" fmla="*/ 3528407 w 7718765"/>
              <a:gd name="connsiteY7978" fmla="*/ 2290390 h 5645489"/>
              <a:gd name="connsiteX7979" fmla="*/ 3522761 w 7718765"/>
              <a:gd name="connsiteY7979" fmla="*/ 2293134 h 5645489"/>
              <a:gd name="connsiteX7980" fmla="*/ 3514278 w 7718765"/>
              <a:gd name="connsiteY7980" fmla="*/ 2298621 h 5645489"/>
              <a:gd name="connsiteX7981" fmla="*/ 3508609 w 7718765"/>
              <a:gd name="connsiteY7981" fmla="*/ 2298621 h 5645489"/>
              <a:gd name="connsiteX7982" fmla="*/ 3502962 w 7718765"/>
              <a:gd name="connsiteY7982" fmla="*/ 2309594 h 5645489"/>
              <a:gd name="connsiteX7983" fmla="*/ 3505774 w 7718765"/>
              <a:gd name="connsiteY7983" fmla="*/ 2320569 h 5645489"/>
              <a:gd name="connsiteX7984" fmla="*/ 3505774 w 7718765"/>
              <a:gd name="connsiteY7984" fmla="*/ 2323312 h 5645489"/>
              <a:gd name="connsiteX7985" fmla="*/ 3505774 w 7718765"/>
              <a:gd name="connsiteY7985" fmla="*/ 2331542 h 5645489"/>
              <a:gd name="connsiteX7986" fmla="*/ 3505774 w 7718765"/>
              <a:gd name="connsiteY7986" fmla="*/ 2337029 h 5645489"/>
              <a:gd name="connsiteX7987" fmla="*/ 3497292 w 7718765"/>
              <a:gd name="connsiteY7987" fmla="*/ 2345259 h 5645489"/>
              <a:gd name="connsiteX7988" fmla="*/ 3494457 w 7718765"/>
              <a:gd name="connsiteY7988" fmla="*/ 2348003 h 5645489"/>
              <a:gd name="connsiteX7989" fmla="*/ 3488810 w 7718765"/>
              <a:gd name="connsiteY7989" fmla="*/ 2345259 h 5645489"/>
              <a:gd name="connsiteX7990" fmla="*/ 3485974 w 7718765"/>
              <a:gd name="connsiteY7990" fmla="*/ 2337029 h 5645489"/>
              <a:gd name="connsiteX7991" fmla="*/ 3488810 w 7718765"/>
              <a:gd name="connsiteY7991" fmla="*/ 2328799 h 5645489"/>
              <a:gd name="connsiteX7992" fmla="*/ 3491645 w 7718765"/>
              <a:gd name="connsiteY7992" fmla="*/ 2323312 h 5645489"/>
              <a:gd name="connsiteX7993" fmla="*/ 3497292 w 7718765"/>
              <a:gd name="connsiteY7993" fmla="*/ 2323312 h 5645489"/>
              <a:gd name="connsiteX7994" fmla="*/ 3497292 w 7718765"/>
              <a:gd name="connsiteY7994" fmla="*/ 2315082 h 5645489"/>
              <a:gd name="connsiteX7995" fmla="*/ 3497292 w 7718765"/>
              <a:gd name="connsiteY7995" fmla="*/ 2312338 h 5645489"/>
              <a:gd name="connsiteX7996" fmla="*/ 3488810 w 7718765"/>
              <a:gd name="connsiteY7996" fmla="*/ 2309594 h 5645489"/>
              <a:gd name="connsiteX7997" fmla="*/ 3485974 w 7718765"/>
              <a:gd name="connsiteY7997" fmla="*/ 2306851 h 5645489"/>
              <a:gd name="connsiteX7998" fmla="*/ 3485974 w 7718765"/>
              <a:gd name="connsiteY7998" fmla="*/ 2304108 h 5645489"/>
              <a:gd name="connsiteX7999" fmla="*/ 3483162 w 7718765"/>
              <a:gd name="connsiteY7999" fmla="*/ 2301364 h 5645489"/>
              <a:gd name="connsiteX8000" fmla="*/ 3477493 w 7718765"/>
              <a:gd name="connsiteY8000" fmla="*/ 2301364 h 5645489"/>
              <a:gd name="connsiteX8001" fmla="*/ 3469011 w 7718765"/>
              <a:gd name="connsiteY8001" fmla="*/ 2298621 h 5645489"/>
              <a:gd name="connsiteX8002" fmla="*/ 3469011 w 7718765"/>
              <a:gd name="connsiteY8002" fmla="*/ 2293134 h 5645489"/>
              <a:gd name="connsiteX8003" fmla="*/ 3471845 w 7718765"/>
              <a:gd name="connsiteY8003" fmla="*/ 2290390 h 5645489"/>
              <a:gd name="connsiteX8004" fmla="*/ 3469011 w 7718765"/>
              <a:gd name="connsiteY8004" fmla="*/ 2287648 h 5645489"/>
              <a:gd name="connsiteX8005" fmla="*/ 3477493 w 7718765"/>
              <a:gd name="connsiteY8005" fmla="*/ 2282160 h 5645489"/>
              <a:gd name="connsiteX8006" fmla="*/ 3477493 w 7718765"/>
              <a:gd name="connsiteY8006" fmla="*/ 2279417 h 5645489"/>
              <a:gd name="connsiteX8007" fmla="*/ 3469011 w 7718765"/>
              <a:gd name="connsiteY8007" fmla="*/ 2271187 h 5645489"/>
              <a:gd name="connsiteX8008" fmla="*/ 3466176 w 7718765"/>
              <a:gd name="connsiteY8008" fmla="*/ 2271187 h 5645489"/>
              <a:gd name="connsiteX8009" fmla="*/ 3460529 w 7718765"/>
              <a:gd name="connsiteY8009" fmla="*/ 2268444 h 5645489"/>
              <a:gd name="connsiteX8010" fmla="*/ 3460529 w 7718765"/>
              <a:gd name="connsiteY8010" fmla="*/ 2262956 h 5645489"/>
              <a:gd name="connsiteX8011" fmla="*/ 3463341 w 7718765"/>
              <a:gd name="connsiteY8011" fmla="*/ 2262956 h 5645489"/>
              <a:gd name="connsiteX8012" fmla="*/ 3466176 w 7718765"/>
              <a:gd name="connsiteY8012" fmla="*/ 2262956 h 5645489"/>
              <a:gd name="connsiteX8013" fmla="*/ 3469011 w 7718765"/>
              <a:gd name="connsiteY8013" fmla="*/ 2260214 h 5645489"/>
              <a:gd name="connsiteX8014" fmla="*/ 3471845 w 7718765"/>
              <a:gd name="connsiteY8014" fmla="*/ 2260214 h 5645489"/>
              <a:gd name="connsiteX8015" fmla="*/ 3477493 w 7718765"/>
              <a:gd name="connsiteY8015" fmla="*/ 2262956 h 5645489"/>
              <a:gd name="connsiteX8016" fmla="*/ 3480328 w 7718765"/>
              <a:gd name="connsiteY8016" fmla="*/ 2273930 h 5645489"/>
              <a:gd name="connsiteX8017" fmla="*/ 3483162 w 7718765"/>
              <a:gd name="connsiteY8017" fmla="*/ 2271187 h 5645489"/>
              <a:gd name="connsiteX8018" fmla="*/ 3480328 w 7718765"/>
              <a:gd name="connsiteY8018" fmla="*/ 2265700 h 5645489"/>
              <a:gd name="connsiteX8019" fmla="*/ 3483162 w 7718765"/>
              <a:gd name="connsiteY8019" fmla="*/ 2260214 h 5645489"/>
              <a:gd name="connsiteX8020" fmla="*/ 3488810 w 7718765"/>
              <a:gd name="connsiteY8020" fmla="*/ 2254726 h 5645489"/>
              <a:gd name="connsiteX8021" fmla="*/ 3491645 w 7718765"/>
              <a:gd name="connsiteY8021" fmla="*/ 2257469 h 5645489"/>
              <a:gd name="connsiteX8022" fmla="*/ 3497292 w 7718765"/>
              <a:gd name="connsiteY8022" fmla="*/ 2257469 h 5645489"/>
              <a:gd name="connsiteX8023" fmla="*/ 3497292 w 7718765"/>
              <a:gd name="connsiteY8023" fmla="*/ 2251983 h 5645489"/>
              <a:gd name="connsiteX8024" fmla="*/ 3494457 w 7718765"/>
              <a:gd name="connsiteY8024" fmla="*/ 2249239 h 5645489"/>
              <a:gd name="connsiteX8025" fmla="*/ 3502962 w 7718765"/>
              <a:gd name="connsiteY8025" fmla="*/ 2243753 h 5645489"/>
              <a:gd name="connsiteX8026" fmla="*/ 3511444 w 7718765"/>
              <a:gd name="connsiteY8026" fmla="*/ 2243753 h 5645489"/>
              <a:gd name="connsiteX8027" fmla="*/ 3514278 w 7718765"/>
              <a:gd name="connsiteY8027" fmla="*/ 2235523 h 5645489"/>
              <a:gd name="connsiteX8028" fmla="*/ 3519926 w 7718765"/>
              <a:gd name="connsiteY8028" fmla="*/ 2235523 h 5645489"/>
              <a:gd name="connsiteX8029" fmla="*/ 3522761 w 7718765"/>
              <a:gd name="connsiteY8029" fmla="*/ 2241009 h 5645489"/>
              <a:gd name="connsiteX8030" fmla="*/ 3528407 w 7718765"/>
              <a:gd name="connsiteY8030" fmla="*/ 2238266 h 5645489"/>
              <a:gd name="connsiteX8031" fmla="*/ 3536890 w 7718765"/>
              <a:gd name="connsiteY8031" fmla="*/ 2232779 h 5645489"/>
              <a:gd name="connsiteX8032" fmla="*/ 1339155 w 7718765"/>
              <a:gd name="connsiteY8032" fmla="*/ 2227204 h 5645489"/>
              <a:gd name="connsiteX8033" fmla="*/ 1342016 w 7718765"/>
              <a:gd name="connsiteY8033" fmla="*/ 2232727 h 5645489"/>
              <a:gd name="connsiteX8034" fmla="*/ 1347660 w 7718765"/>
              <a:gd name="connsiteY8034" fmla="*/ 2235453 h 5645489"/>
              <a:gd name="connsiteX8035" fmla="*/ 1353344 w 7718765"/>
              <a:gd name="connsiteY8035" fmla="*/ 2238179 h 5645489"/>
              <a:gd name="connsiteX8036" fmla="*/ 1356166 w 7718765"/>
              <a:gd name="connsiteY8036" fmla="*/ 2238179 h 5645489"/>
              <a:gd name="connsiteX8037" fmla="*/ 1356166 w 7718765"/>
              <a:gd name="connsiteY8037" fmla="*/ 2243701 h 5645489"/>
              <a:gd name="connsiteX8038" fmla="*/ 1347660 w 7718765"/>
              <a:gd name="connsiteY8038" fmla="*/ 2249153 h 5645489"/>
              <a:gd name="connsiteX8039" fmla="*/ 1344838 w 7718765"/>
              <a:gd name="connsiteY8039" fmla="*/ 2251880 h 5645489"/>
              <a:gd name="connsiteX8040" fmla="*/ 1356166 w 7718765"/>
              <a:gd name="connsiteY8040" fmla="*/ 2246427 h 5645489"/>
              <a:gd name="connsiteX8041" fmla="*/ 1361811 w 7718765"/>
              <a:gd name="connsiteY8041" fmla="*/ 2238179 h 5645489"/>
              <a:gd name="connsiteX8042" fmla="*/ 1367494 w 7718765"/>
              <a:gd name="connsiteY8042" fmla="*/ 2240905 h 5645489"/>
              <a:gd name="connsiteX8043" fmla="*/ 1373139 w 7718765"/>
              <a:gd name="connsiteY8043" fmla="*/ 2243701 h 5645489"/>
              <a:gd name="connsiteX8044" fmla="*/ 1367494 w 7718765"/>
              <a:gd name="connsiteY8044" fmla="*/ 2251880 h 5645489"/>
              <a:gd name="connsiteX8045" fmla="*/ 1367494 w 7718765"/>
              <a:gd name="connsiteY8045" fmla="*/ 2257401 h 5645489"/>
              <a:gd name="connsiteX8046" fmla="*/ 1378822 w 7718765"/>
              <a:gd name="connsiteY8046" fmla="*/ 2249153 h 5645489"/>
              <a:gd name="connsiteX8047" fmla="*/ 1384466 w 7718765"/>
              <a:gd name="connsiteY8047" fmla="*/ 2251880 h 5645489"/>
              <a:gd name="connsiteX8048" fmla="*/ 1392972 w 7718765"/>
              <a:gd name="connsiteY8048" fmla="*/ 2246427 h 5645489"/>
              <a:gd name="connsiteX8049" fmla="*/ 1409945 w 7718765"/>
              <a:gd name="connsiteY8049" fmla="*/ 2251880 h 5645489"/>
              <a:gd name="connsiteX8050" fmla="*/ 1418450 w 7718765"/>
              <a:gd name="connsiteY8050" fmla="*/ 2251880 h 5645489"/>
              <a:gd name="connsiteX8051" fmla="*/ 1424095 w 7718765"/>
              <a:gd name="connsiteY8051" fmla="*/ 2251880 h 5645489"/>
              <a:gd name="connsiteX8052" fmla="*/ 1435423 w 7718765"/>
              <a:gd name="connsiteY8052" fmla="*/ 2243701 h 5645489"/>
              <a:gd name="connsiteX8053" fmla="*/ 1449573 w 7718765"/>
              <a:gd name="connsiteY8053" fmla="*/ 2251880 h 5645489"/>
              <a:gd name="connsiteX8054" fmla="*/ 1455256 w 7718765"/>
              <a:gd name="connsiteY8054" fmla="*/ 2246427 h 5645489"/>
              <a:gd name="connsiteX8055" fmla="*/ 1472229 w 7718765"/>
              <a:gd name="connsiteY8055" fmla="*/ 2246427 h 5645489"/>
              <a:gd name="connsiteX8056" fmla="*/ 1480734 w 7718765"/>
              <a:gd name="connsiteY8056" fmla="*/ 2249153 h 5645489"/>
              <a:gd name="connsiteX8057" fmla="*/ 1480734 w 7718765"/>
              <a:gd name="connsiteY8057" fmla="*/ 2257401 h 5645489"/>
              <a:gd name="connsiteX8058" fmla="*/ 1475051 w 7718765"/>
              <a:gd name="connsiteY8058" fmla="*/ 2268376 h 5645489"/>
              <a:gd name="connsiteX8059" fmla="*/ 1477912 w 7718765"/>
              <a:gd name="connsiteY8059" fmla="*/ 2282077 h 5645489"/>
              <a:gd name="connsiteX8060" fmla="*/ 1472229 w 7718765"/>
              <a:gd name="connsiteY8060" fmla="*/ 2287599 h 5645489"/>
              <a:gd name="connsiteX8061" fmla="*/ 1460901 w 7718765"/>
              <a:gd name="connsiteY8061" fmla="*/ 2298573 h 5645489"/>
              <a:gd name="connsiteX8062" fmla="*/ 1452434 w 7718765"/>
              <a:gd name="connsiteY8062" fmla="*/ 2298573 h 5645489"/>
              <a:gd name="connsiteX8063" fmla="*/ 1441106 w 7718765"/>
              <a:gd name="connsiteY8063" fmla="*/ 2312274 h 5645489"/>
              <a:gd name="connsiteX8064" fmla="*/ 1424095 w 7718765"/>
              <a:gd name="connsiteY8064" fmla="*/ 2317796 h 5645489"/>
              <a:gd name="connsiteX8065" fmla="*/ 1404300 w 7718765"/>
              <a:gd name="connsiteY8065" fmla="*/ 2328771 h 5645489"/>
              <a:gd name="connsiteX8066" fmla="*/ 1395794 w 7718765"/>
              <a:gd name="connsiteY8066" fmla="*/ 2337019 h 5645489"/>
              <a:gd name="connsiteX8067" fmla="*/ 1392972 w 7718765"/>
              <a:gd name="connsiteY8067" fmla="*/ 2339746 h 5645489"/>
              <a:gd name="connsiteX8068" fmla="*/ 1384466 w 7718765"/>
              <a:gd name="connsiteY8068" fmla="*/ 2345268 h 5645489"/>
              <a:gd name="connsiteX8069" fmla="*/ 1373139 w 7718765"/>
              <a:gd name="connsiteY8069" fmla="*/ 2347994 h 5645489"/>
              <a:gd name="connsiteX8070" fmla="*/ 1367494 w 7718765"/>
              <a:gd name="connsiteY8070" fmla="*/ 2345268 h 5645489"/>
              <a:gd name="connsiteX8071" fmla="*/ 1361811 w 7718765"/>
              <a:gd name="connsiteY8071" fmla="*/ 2339746 h 5645489"/>
              <a:gd name="connsiteX8072" fmla="*/ 1358988 w 7718765"/>
              <a:gd name="connsiteY8072" fmla="*/ 2342472 h 5645489"/>
              <a:gd name="connsiteX8073" fmla="*/ 1367494 w 7718765"/>
              <a:gd name="connsiteY8073" fmla="*/ 2347994 h 5645489"/>
              <a:gd name="connsiteX8074" fmla="*/ 1370316 w 7718765"/>
              <a:gd name="connsiteY8074" fmla="*/ 2350720 h 5645489"/>
              <a:gd name="connsiteX8075" fmla="*/ 1381644 w 7718765"/>
              <a:gd name="connsiteY8075" fmla="*/ 2356242 h 5645489"/>
              <a:gd name="connsiteX8076" fmla="*/ 1387289 w 7718765"/>
              <a:gd name="connsiteY8076" fmla="*/ 2353516 h 5645489"/>
              <a:gd name="connsiteX8077" fmla="*/ 1404300 w 7718765"/>
              <a:gd name="connsiteY8077" fmla="*/ 2353516 h 5645489"/>
              <a:gd name="connsiteX8078" fmla="*/ 1398617 w 7718765"/>
              <a:gd name="connsiteY8078" fmla="*/ 2361695 h 5645489"/>
              <a:gd name="connsiteX8079" fmla="*/ 1392972 w 7718765"/>
              <a:gd name="connsiteY8079" fmla="*/ 2367217 h 5645489"/>
              <a:gd name="connsiteX8080" fmla="*/ 1381644 w 7718765"/>
              <a:gd name="connsiteY8080" fmla="*/ 2364491 h 5645489"/>
              <a:gd name="connsiteX8081" fmla="*/ 1373139 w 7718765"/>
              <a:gd name="connsiteY8081" fmla="*/ 2367217 h 5645489"/>
              <a:gd name="connsiteX8082" fmla="*/ 1364633 w 7718765"/>
              <a:gd name="connsiteY8082" fmla="*/ 2369944 h 5645489"/>
              <a:gd name="connsiteX8083" fmla="*/ 1356166 w 7718765"/>
              <a:gd name="connsiteY8083" fmla="*/ 2375465 h 5645489"/>
              <a:gd name="connsiteX8084" fmla="*/ 1339155 w 7718765"/>
              <a:gd name="connsiteY8084" fmla="*/ 2383714 h 5645489"/>
              <a:gd name="connsiteX8085" fmla="*/ 1356166 w 7718765"/>
              <a:gd name="connsiteY8085" fmla="*/ 2378191 h 5645489"/>
              <a:gd name="connsiteX8086" fmla="*/ 1364633 w 7718765"/>
              <a:gd name="connsiteY8086" fmla="*/ 2375465 h 5645489"/>
              <a:gd name="connsiteX8087" fmla="*/ 1370316 w 7718765"/>
              <a:gd name="connsiteY8087" fmla="*/ 2375465 h 5645489"/>
              <a:gd name="connsiteX8088" fmla="*/ 1378822 w 7718765"/>
              <a:gd name="connsiteY8088" fmla="*/ 2369944 h 5645489"/>
              <a:gd name="connsiteX8089" fmla="*/ 1387289 w 7718765"/>
              <a:gd name="connsiteY8089" fmla="*/ 2372670 h 5645489"/>
              <a:gd name="connsiteX8090" fmla="*/ 1378822 w 7718765"/>
              <a:gd name="connsiteY8090" fmla="*/ 2378191 h 5645489"/>
              <a:gd name="connsiteX8091" fmla="*/ 1373139 w 7718765"/>
              <a:gd name="connsiteY8091" fmla="*/ 2383714 h 5645489"/>
              <a:gd name="connsiteX8092" fmla="*/ 1367494 w 7718765"/>
              <a:gd name="connsiteY8092" fmla="*/ 2391892 h 5645489"/>
              <a:gd name="connsiteX8093" fmla="*/ 1358988 w 7718765"/>
              <a:gd name="connsiteY8093" fmla="*/ 2394688 h 5645489"/>
              <a:gd name="connsiteX8094" fmla="*/ 1353344 w 7718765"/>
              <a:gd name="connsiteY8094" fmla="*/ 2400141 h 5645489"/>
              <a:gd name="connsiteX8095" fmla="*/ 1350483 w 7718765"/>
              <a:gd name="connsiteY8095" fmla="*/ 2408389 h 5645489"/>
              <a:gd name="connsiteX8096" fmla="*/ 1358988 w 7718765"/>
              <a:gd name="connsiteY8096" fmla="*/ 2400141 h 5645489"/>
              <a:gd name="connsiteX8097" fmla="*/ 1367494 w 7718765"/>
              <a:gd name="connsiteY8097" fmla="*/ 2397414 h 5645489"/>
              <a:gd name="connsiteX8098" fmla="*/ 1373139 w 7718765"/>
              <a:gd name="connsiteY8098" fmla="*/ 2389167 h 5645489"/>
              <a:gd name="connsiteX8099" fmla="*/ 1384466 w 7718765"/>
              <a:gd name="connsiteY8099" fmla="*/ 2391892 h 5645489"/>
              <a:gd name="connsiteX8100" fmla="*/ 1390150 w 7718765"/>
              <a:gd name="connsiteY8100" fmla="*/ 2391892 h 5645489"/>
              <a:gd name="connsiteX8101" fmla="*/ 1395794 w 7718765"/>
              <a:gd name="connsiteY8101" fmla="*/ 2389167 h 5645489"/>
              <a:gd name="connsiteX8102" fmla="*/ 1401439 w 7718765"/>
              <a:gd name="connsiteY8102" fmla="*/ 2386439 h 5645489"/>
              <a:gd name="connsiteX8103" fmla="*/ 1407122 w 7718765"/>
              <a:gd name="connsiteY8103" fmla="*/ 2386439 h 5645489"/>
              <a:gd name="connsiteX8104" fmla="*/ 1418450 w 7718765"/>
              <a:gd name="connsiteY8104" fmla="*/ 2386439 h 5645489"/>
              <a:gd name="connsiteX8105" fmla="*/ 1421273 w 7718765"/>
              <a:gd name="connsiteY8105" fmla="*/ 2380918 h 5645489"/>
              <a:gd name="connsiteX8106" fmla="*/ 1438245 w 7718765"/>
              <a:gd name="connsiteY8106" fmla="*/ 2380918 h 5645489"/>
              <a:gd name="connsiteX8107" fmla="*/ 1446751 w 7718765"/>
              <a:gd name="connsiteY8107" fmla="*/ 2389167 h 5645489"/>
              <a:gd name="connsiteX8108" fmla="*/ 1452434 w 7718765"/>
              <a:gd name="connsiteY8108" fmla="*/ 2391892 h 5645489"/>
              <a:gd name="connsiteX8109" fmla="*/ 1460901 w 7718765"/>
              <a:gd name="connsiteY8109" fmla="*/ 2391892 h 5645489"/>
              <a:gd name="connsiteX8110" fmla="*/ 1472229 w 7718765"/>
              <a:gd name="connsiteY8110" fmla="*/ 2389167 h 5645489"/>
              <a:gd name="connsiteX8111" fmla="*/ 1477912 w 7718765"/>
              <a:gd name="connsiteY8111" fmla="*/ 2391892 h 5645489"/>
              <a:gd name="connsiteX8112" fmla="*/ 1489201 w 7718765"/>
              <a:gd name="connsiteY8112" fmla="*/ 2391892 h 5645489"/>
              <a:gd name="connsiteX8113" fmla="*/ 1492062 w 7718765"/>
              <a:gd name="connsiteY8113" fmla="*/ 2397414 h 5645489"/>
              <a:gd name="connsiteX8114" fmla="*/ 1506213 w 7718765"/>
              <a:gd name="connsiteY8114" fmla="*/ 2400141 h 5645489"/>
              <a:gd name="connsiteX8115" fmla="*/ 1517541 w 7718765"/>
              <a:gd name="connsiteY8115" fmla="*/ 2397414 h 5645489"/>
              <a:gd name="connsiteX8116" fmla="*/ 1526007 w 7718765"/>
              <a:gd name="connsiteY8116" fmla="*/ 2402867 h 5645489"/>
              <a:gd name="connsiteX8117" fmla="*/ 1528868 w 7718765"/>
              <a:gd name="connsiteY8117" fmla="*/ 2400141 h 5645489"/>
              <a:gd name="connsiteX8118" fmla="*/ 1540195 w 7718765"/>
              <a:gd name="connsiteY8118" fmla="*/ 2400141 h 5645489"/>
              <a:gd name="connsiteX8119" fmla="*/ 1545841 w 7718765"/>
              <a:gd name="connsiteY8119" fmla="*/ 2408389 h 5645489"/>
              <a:gd name="connsiteX8120" fmla="*/ 1551486 w 7718765"/>
              <a:gd name="connsiteY8120" fmla="*/ 2416637 h 5645489"/>
              <a:gd name="connsiteX8121" fmla="*/ 1554347 w 7718765"/>
              <a:gd name="connsiteY8121" fmla="*/ 2424885 h 5645489"/>
              <a:gd name="connsiteX8122" fmla="*/ 1557169 w 7718765"/>
              <a:gd name="connsiteY8122" fmla="*/ 2430338 h 5645489"/>
              <a:gd name="connsiteX8123" fmla="*/ 1554347 w 7718765"/>
              <a:gd name="connsiteY8123" fmla="*/ 2444109 h 5645489"/>
              <a:gd name="connsiteX8124" fmla="*/ 1534513 w 7718765"/>
              <a:gd name="connsiteY8124" fmla="*/ 2460536 h 5645489"/>
              <a:gd name="connsiteX8125" fmla="*/ 1523185 w 7718765"/>
              <a:gd name="connsiteY8125" fmla="*/ 2468784 h 5645489"/>
              <a:gd name="connsiteX8126" fmla="*/ 1523185 w 7718765"/>
              <a:gd name="connsiteY8126" fmla="*/ 2482485 h 5645489"/>
              <a:gd name="connsiteX8127" fmla="*/ 1514680 w 7718765"/>
              <a:gd name="connsiteY8127" fmla="*/ 2493459 h 5645489"/>
              <a:gd name="connsiteX8128" fmla="*/ 1509035 w 7718765"/>
              <a:gd name="connsiteY8128" fmla="*/ 2504503 h 5645489"/>
              <a:gd name="connsiteX8129" fmla="*/ 1503390 w 7718765"/>
              <a:gd name="connsiteY8129" fmla="*/ 2518204 h 5645489"/>
              <a:gd name="connsiteX8130" fmla="*/ 1492062 w 7718765"/>
              <a:gd name="connsiteY8130" fmla="*/ 2529179 h 5645489"/>
              <a:gd name="connsiteX8131" fmla="*/ 1480734 w 7718765"/>
              <a:gd name="connsiteY8131" fmla="*/ 2537426 h 5645489"/>
              <a:gd name="connsiteX8132" fmla="*/ 1475051 w 7718765"/>
              <a:gd name="connsiteY8132" fmla="*/ 2545675 h 5645489"/>
              <a:gd name="connsiteX8133" fmla="*/ 1475051 w 7718765"/>
              <a:gd name="connsiteY8133" fmla="*/ 2553854 h 5645489"/>
              <a:gd name="connsiteX8134" fmla="*/ 1460901 w 7718765"/>
              <a:gd name="connsiteY8134" fmla="*/ 2559376 h 5645489"/>
              <a:gd name="connsiteX8135" fmla="*/ 1452434 w 7718765"/>
              <a:gd name="connsiteY8135" fmla="*/ 2567624 h 5645489"/>
              <a:gd name="connsiteX8136" fmla="*/ 1438245 w 7718765"/>
              <a:gd name="connsiteY8136" fmla="*/ 2567624 h 5645489"/>
              <a:gd name="connsiteX8137" fmla="*/ 1426917 w 7718765"/>
              <a:gd name="connsiteY8137" fmla="*/ 2564898 h 5645489"/>
              <a:gd name="connsiteX8138" fmla="*/ 1424095 w 7718765"/>
              <a:gd name="connsiteY8138" fmla="*/ 2567624 h 5645489"/>
              <a:gd name="connsiteX8139" fmla="*/ 1415628 w 7718765"/>
              <a:gd name="connsiteY8139" fmla="*/ 2573077 h 5645489"/>
              <a:gd name="connsiteX8140" fmla="*/ 1401439 w 7718765"/>
              <a:gd name="connsiteY8140" fmla="*/ 2575873 h 5645489"/>
              <a:gd name="connsiteX8141" fmla="*/ 1401439 w 7718765"/>
              <a:gd name="connsiteY8141" fmla="*/ 2578599 h 5645489"/>
              <a:gd name="connsiteX8142" fmla="*/ 1415628 w 7718765"/>
              <a:gd name="connsiteY8142" fmla="*/ 2575873 h 5645489"/>
              <a:gd name="connsiteX8143" fmla="*/ 1426917 w 7718765"/>
              <a:gd name="connsiteY8143" fmla="*/ 2573077 h 5645489"/>
              <a:gd name="connsiteX8144" fmla="*/ 1432600 w 7718765"/>
              <a:gd name="connsiteY8144" fmla="*/ 2570351 h 5645489"/>
              <a:gd name="connsiteX8145" fmla="*/ 1438245 w 7718765"/>
              <a:gd name="connsiteY8145" fmla="*/ 2570351 h 5645489"/>
              <a:gd name="connsiteX8146" fmla="*/ 1443928 w 7718765"/>
              <a:gd name="connsiteY8146" fmla="*/ 2575873 h 5645489"/>
              <a:gd name="connsiteX8147" fmla="*/ 1443928 w 7718765"/>
              <a:gd name="connsiteY8147" fmla="*/ 2584051 h 5645489"/>
              <a:gd name="connsiteX8148" fmla="*/ 1446751 w 7718765"/>
              <a:gd name="connsiteY8148" fmla="*/ 2586847 h 5645489"/>
              <a:gd name="connsiteX8149" fmla="*/ 1452434 w 7718765"/>
              <a:gd name="connsiteY8149" fmla="*/ 2595095 h 5645489"/>
              <a:gd name="connsiteX8150" fmla="*/ 1455256 w 7718765"/>
              <a:gd name="connsiteY8150" fmla="*/ 2600548 h 5645489"/>
              <a:gd name="connsiteX8151" fmla="*/ 1446751 w 7718765"/>
              <a:gd name="connsiteY8151" fmla="*/ 2606070 h 5645489"/>
              <a:gd name="connsiteX8152" fmla="*/ 1438245 w 7718765"/>
              <a:gd name="connsiteY8152" fmla="*/ 2608797 h 5645489"/>
              <a:gd name="connsiteX8153" fmla="*/ 1429778 w 7718765"/>
              <a:gd name="connsiteY8153" fmla="*/ 2606070 h 5645489"/>
              <a:gd name="connsiteX8154" fmla="*/ 1424095 w 7718765"/>
              <a:gd name="connsiteY8154" fmla="*/ 2606070 h 5645489"/>
              <a:gd name="connsiteX8155" fmla="*/ 1418450 w 7718765"/>
              <a:gd name="connsiteY8155" fmla="*/ 2608797 h 5645489"/>
              <a:gd name="connsiteX8156" fmla="*/ 1409945 w 7718765"/>
              <a:gd name="connsiteY8156" fmla="*/ 2611523 h 5645489"/>
              <a:gd name="connsiteX8157" fmla="*/ 1407122 w 7718765"/>
              <a:gd name="connsiteY8157" fmla="*/ 2619771 h 5645489"/>
              <a:gd name="connsiteX8158" fmla="*/ 1398617 w 7718765"/>
              <a:gd name="connsiteY8158" fmla="*/ 2625293 h 5645489"/>
              <a:gd name="connsiteX8159" fmla="*/ 1387289 w 7718765"/>
              <a:gd name="connsiteY8159" fmla="*/ 2625293 h 5645489"/>
              <a:gd name="connsiteX8160" fmla="*/ 1381644 w 7718765"/>
              <a:gd name="connsiteY8160" fmla="*/ 2622497 h 5645489"/>
              <a:gd name="connsiteX8161" fmla="*/ 1373139 w 7718765"/>
              <a:gd name="connsiteY8161" fmla="*/ 2619771 h 5645489"/>
              <a:gd name="connsiteX8162" fmla="*/ 1364633 w 7718765"/>
              <a:gd name="connsiteY8162" fmla="*/ 2617044 h 5645489"/>
              <a:gd name="connsiteX8163" fmla="*/ 1358988 w 7718765"/>
              <a:gd name="connsiteY8163" fmla="*/ 2617044 h 5645489"/>
              <a:gd name="connsiteX8164" fmla="*/ 1358988 w 7718765"/>
              <a:gd name="connsiteY8164" fmla="*/ 2619771 h 5645489"/>
              <a:gd name="connsiteX8165" fmla="*/ 1364633 w 7718765"/>
              <a:gd name="connsiteY8165" fmla="*/ 2619771 h 5645489"/>
              <a:gd name="connsiteX8166" fmla="*/ 1375961 w 7718765"/>
              <a:gd name="connsiteY8166" fmla="*/ 2622497 h 5645489"/>
              <a:gd name="connsiteX8167" fmla="*/ 1384466 w 7718765"/>
              <a:gd name="connsiteY8167" fmla="*/ 2630745 h 5645489"/>
              <a:gd name="connsiteX8168" fmla="*/ 1404300 w 7718765"/>
              <a:gd name="connsiteY8168" fmla="*/ 2638994 h 5645489"/>
              <a:gd name="connsiteX8169" fmla="*/ 1415628 w 7718765"/>
              <a:gd name="connsiteY8169" fmla="*/ 2636267 h 5645489"/>
              <a:gd name="connsiteX8170" fmla="*/ 1426917 w 7718765"/>
              <a:gd name="connsiteY8170" fmla="*/ 2633471 h 5645489"/>
              <a:gd name="connsiteX8171" fmla="*/ 1438245 w 7718765"/>
              <a:gd name="connsiteY8171" fmla="*/ 2628020 h 5645489"/>
              <a:gd name="connsiteX8172" fmla="*/ 1449573 w 7718765"/>
              <a:gd name="connsiteY8172" fmla="*/ 2630745 h 5645489"/>
              <a:gd name="connsiteX8173" fmla="*/ 1463723 w 7718765"/>
              <a:gd name="connsiteY8173" fmla="*/ 2647242 h 5645489"/>
              <a:gd name="connsiteX8174" fmla="*/ 1472229 w 7718765"/>
              <a:gd name="connsiteY8174" fmla="*/ 2649969 h 5645489"/>
              <a:gd name="connsiteX8175" fmla="*/ 1483557 w 7718765"/>
              <a:gd name="connsiteY8175" fmla="*/ 2663669 h 5645489"/>
              <a:gd name="connsiteX8176" fmla="*/ 1500530 w 7718765"/>
              <a:gd name="connsiteY8176" fmla="*/ 2680166 h 5645489"/>
              <a:gd name="connsiteX8177" fmla="*/ 1506213 w 7718765"/>
              <a:gd name="connsiteY8177" fmla="*/ 2696662 h 5645489"/>
              <a:gd name="connsiteX8178" fmla="*/ 1520363 w 7718765"/>
              <a:gd name="connsiteY8178" fmla="*/ 2713089 h 5645489"/>
              <a:gd name="connsiteX8179" fmla="*/ 1520363 w 7718765"/>
              <a:gd name="connsiteY8179" fmla="*/ 2729586 h 5645489"/>
              <a:gd name="connsiteX8180" fmla="*/ 1520363 w 7718765"/>
              <a:gd name="connsiteY8180" fmla="*/ 2748809 h 5645489"/>
              <a:gd name="connsiteX8181" fmla="*/ 1520363 w 7718765"/>
              <a:gd name="connsiteY8181" fmla="*/ 2770758 h 5645489"/>
              <a:gd name="connsiteX8182" fmla="*/ 1523185 w 7718765"/>
              <a:gd name="connsiteY8182" fmla="*/ 2792707 h 5645489"/>
              <a:gd name="connsiteX8183" fmla="*/ 1528868 w 7718765"/>
              <a:gd name="connsiteY8183" fmla="*/ 2814656 h 5645489"/>
              <a:gd name="connsiteX8184" fmla="*/ 1528868 w 7718765"/>
              <a:gd name="connsiteY8184" fmla="*/ 2825630 h 5645489"/>
              <a:gd name="connsiteX8185" fmla="*/ 1534513 w 7718765"/>
              <a:gd name="connsiteY8185" fmla="*/ 2844853 h 5645489"/>
              <a:gd name="connsiteX8186" fmla="*/ 1545841 w 7718765"/>
              <a:gd name="connsiteY8186" fmla="*/ 2861350 h 5645489"/>
              <a:gd name="connsiteX8187" fmla="*/ 1562814 w 7718765"/>
              <a:gd name="connsiteY8187" fmla="*/ 2869599 h 5645489"/>
              <a:gd name="connsiteX8188" fmla="*/ 1571319 w 7718765"/>
              <a:gd name="connsiteY8188" fmla="*/ 2872325 h 5645489"/>
              <a:gd name="connsiteX8189" fmla="*/ 1579825 w 7718765"/>
              <a:gd name="connsiteY8189" fmla="*/ 2880573 h 5645489"/>
              <a:gd name="connsiteX8190" fmla="*/ 1593975 w 7718765"/>
              <a:gd name="connsiteY8190" fmla="*/ 2894274 h 5645489"/>
              <a:gd name="connsiteX8191" fmla="*/ 1596797 w 7718765"/>
              <a:gd name="connsiteY8191" fmla="*/ 2913496 h 5645489"/>
              <a:gd name="connsiteX8192" fmla="*/ 1599620 w 7718765"/>
              <a:gd name="connsiteY8192" fmla="*/ 2924471 h 5645489"/>
              <a:gd name="connsiteX8193" fmla="*/ 1608125 w 7718765"/>
              <a:gd name="connsiteY8193" fmla="*/ 2929994 h 5645489"/>
              <a:gd name="connsiteX8194" fmla="*/ 1616630 w 7718765"/>
              <a:gd name="connsiteY8194" fmla="*/ 2940968 h 5645489"/>
              <a:gd name="connsiteX8195" fmla="*/ 1619453 w 7718765"/>
              <a:gd name="connsiteY8195" fmla="*/ 2943694 h 5645489"/>
              <a:gd name="connsiteX8196" fmla="*/ 1613770 w 7718765"/>
              <a:gd name="connsiteY8196" fmla="*/ 2949217 h 5645489"/>
              <a:gd name="connsiteX8197" fmla="*/ 1608125 w 7718765"/>
              <a:gd name="connsiteY8197" fmla="*/ 2951942 h 5645489"/>
              <a:gd name="connsiteX8198" fmla="*/ 1608125 w 7718765"/>
              <a:gd name="connsiteY8198" fmla="*/ 2965644 h 5645489"/>
              <a:gd name="connsiteX8199" fmla="*/ 1610948 w 7718765"/>
              <a:gd name="connsiteY8199" fmla="*/ 2973891 h 5645489"/>
              <a:gd name="connsiteX8200" fmla="*/ 1619453 w 7718765"/>
              <a:gd name="connsiteY8200" fmla="*/ 2993114 h 5645489"/>
              <a:gd name="connsiteX8201" fmla="*/ 1625098 w 7718765"/>
              <a:gd name="connsiteY8201" fmla="*/ 3004089 h 5645489"/>
              <a:gd name="connsiteX8202" fmla="*/ 1633603 w 7718765"/>
              <a:gd name="connsiteY8202" fmla="*/ 3017860 h 5645489"/>
              <a:gd name="connsiteX8203" fmla="*/ 1630781 w 7718765"/>
              <a:gd name="connsiteY8203" fmla="*/ 3026039 h 5645489"/>
              <a:gd name="connsiteX8204" fmla="*/ 1625098 w 7718765"/>
              <a:gd name="connsiteY8204" fmla="*/ 3017860 h 5645489"/>
              <a:gd name="connsiteX8205" fmla="*/ 1619453 w 7718765"/>
              <a:gd name="connsiteY8205" fmla="*/ 3017860 h 5645489"/>
              <a:gd name="connsiteX8206" fmla="*/ 1605303 w 7718765"/>
              <a:gd name="connsiteY8206" fmla="*/ 3009611 h 5645489"/>
              <a:gd name="connsiteX8207" fmla="*/ 1602480 w 7718765"/>
              <a:gd name="connsiteY8207" fmla="*/ 3004089 h 5645489"/>
              <a:gd name="connsiteX8208" fmla="*/ 1599620 w 7718765"/>
              <a:gd name="connsiteY8208" fmla="*/ 2998637 h 5645489"/>
              <a:gd name="connsiteX8209" fmla="*/ 1596797 w 7718765"/>
              <a:gd name="connsiteY8209" fmla="*/ 2995841 h 5645489"/>
              <a:gd name="connsiteX8210" fmla="*/ 1593975 w 7718765"/>
              <a:gd name="connsiteY8210" fmla="*/ 3001363 h 5645489"/>
              <a:gd name="connsiteX8211" fmla="*/ 1596797 w 7718765"/>
              <a:gd name="connsiteY8211" fmla="*/ 3009611 h 5645489"/>
              <a:gd name="connsiteX8212" fmla="*/ 1605303 w 7718765"/>
              <a:gd name="connsiteY8212" fmla="*/ 3020586 h 5645489"/>
              <a:gd name="connsiteX8213" fmla="*/ 1616630 w 7718765"/>
              <a:gd name="connsiteY8213" fmla="*/ 3028834 h 5645489"/>
              <a:gd name="connsiteX8214" fmla="*/ 1622275 w 7718765"/>
              <a:gd name="connsiteY8214" fmla="*/ 3028834 h 5645489"/>
              <a:gd name="connsiteX8215" fmla="*/ 1627958 w 7718765"/>
              <a:gd name="connsiteY8215" fmla="*/ 3039809 h 5645489"/>
              <a:gd name="connsiteX8216" fmla="*/ 1636426 w 7718765"/>
              <a:gd name="connsiteY8216" fmla="*/ 3050783 h 5645489"/>
              <a:gd name="connsiteX8217" fmla="*/ 1642108 w 7718765"/>
              <a:gd name="connsiteY8217" fmla="*/ 3072732 h 5645489"/>
              <a:gd name="connsiteX8218" fmla="*/ 1639248 w 7718765"/>
              <a:gd name="connsiteY8218" fmla="*/ 3094682 h 5645489"/>
              <a:gd name="connsiteX8219" fmla="*/ 1630781 w 7718765"/>
              <a:gd name="connsiteY8219" fmla="*/ 3100203 h 5645489"/>
              <a:gd name="connsiteX8220" fmla="*/ 1625098 w 7718765"/>
              <a:gd name="connsiteY8220" fmla="*/ 3108452 h 5645489"/>
              <a:gd name="connsiteX8221" fmla="*/ 1610948 w 7718765"/>
              <a:gd name="connsiteY8221" fmla="*/ 3113904 h 5645489"/>
              <a:gd name="connsiteX8222" fmla="*/ 1599620 w 7718765"/>
              <a:gd name="connsiteY8222" fmla="*/ 3122152 h 5645489"/>
              <a:gd name="connsiteX8223" fmla="*/ 1610948 w 7718765"/>
              <a:gd name="connsiteY8223" fmla="*/ 3124879 h 5645489"/>
              <a:gd name="connsiteX8224" fmla="*/ 1619453 w 7718765"/>
              <a:gd name="connsiteY8224" fmla="*/ 3133127 h 5645489"/>
              <a:gd name="connsiteX8225" fmla="*/ 1627958 w 7718765"/>
              <a:gd name="connsiteY8225" fmla="*/ 3141375 h 5645489"/>
              <a:gd name="connsiteX8226" fmla="*/ 1636426 w 7718765"/>
              <a:gd name="connsiteY8226" fmla="*/ 3135853 h 5645489"/>
              <a:gd name="connsiteX8227" fmla="*/ 1644931 w 7718765"/>
              <a:gd name="connsiteY8227" fmla="*/ 3130401 h 5645489"/>
              <a:gd name="connsiteX8228" fmla="*/ 1647754 w 7718765"/>
              <a:gd name="connsiteY8228" fmla="*/ 3122152 h 5645489"/>
              <a:gd name="connsiteX8229" fmla="*/ 1659082 w 7718765"/>
              <a:gd name="connsiteY8229" fmla="*/ 3116630 h 5645489"/>
              <a:gd name="connsiteX8230" fmla="*/ 1681737 w 7718765"/>
              <a:gd name="connsiteY8230" fmla="*/ 3122152 h 5645489"/>
              <a:gd name="connsiteX8231" fmla="*/ 1718542 w 7718765"/>
              <a:gd name="connsiteY8231" fmla="*/ 3130401 h 5645489"/>
              <a:gd name="connsiteX8232" fmla="*/ 1741198 w 7718765"/>
              <a:gd name="connsiteY8232" fmla="*/ 3146828 h 5645489"/>
              <a:gd name="connsiteX8233" fmla="*/ 1755348 w 7718765"/>
              <a:gd name="connsiteY8233" fmla="*/ 3168847 h 5645489"/>
              <a:gd name="connsiteX8234" fmla="*/ 1758172 w 7718765"/>
              <a:gd name="connsiteY8234" fmla="*/ 3201770 h 5645489"/>
              <a:gd name="connsiteX8235" fmla="*/ 1744022 w 7718765"/>
              <a:gd name="connsiteY8235" fmla="*/ 3226446 h 5645489"/>
              <a:gd name="connsiteX8236" fmla="*/ 1741198 w 7718765"/>
              <a:gd name="connsiteY8236" fmla="*/ 3242942 h 5645489"/>
              <a:gd name="connsiteX8237" fmla="*/ 1729870 w 7718765"/>
              <a:gd name="connsiteY8237" fmla="*/ 3259439 h 5645489"/>
              <a:gd name="connsiteX8238" fmla="*/ 1701532 w 7718765"/>
              <a:gd name="connsiteY8238" fmla="*/ 3278592 h 5645489"/>
              <a:gd name="connsiteX8239" fmla="*/ 1701532 w 7718765"/>
              <a:gd name="connsiteY8239" fmla="*/ 3286840 h 5645489"/>
              <a:gd name="connsiteX8240" fmla="*/ 1695888 w 7718765"/>
              <a:gd name="connsiteY8240" fmla="*/ 3295089 h 5645489"/>
              <a:gd name="connsiteX8241" fmla="*/ 1681737 w 7718765"/>
              <a:gd name="connsiteY8241" fmla="*/ 3295089 h 5645489"/>
              <a:gd name="connsiteX8242" fmla="*/ 1673232 w 7718765"/>
              <a:gd name="connsiteY8242" fmla="*/ 3289636 h 5645489"/>
              <a:gd name="connsiteX8243" fmla="*/ 1667586 w 7718765"/>
              <a:gd name="connsiteY8243" fmla="*/ 3295089 h 5645489"/>
              <a:gd name="connsiteX8244" fmla="*/ 1650576 w 7718765"/>
              <a:gd name="connsiteY8244" fmla="*/ 3303337 h 5645489"/>
              <a:gd name="connsiteX8245" fmla="*/ 1661904 w 7718765"/>
              <a:gd name="connsiteY8245" fmla="*/ 3300611 h 5645489"/>
              <a:gd name="connsiteX8246" fmla="*/ 1667586 w 7718765"/>
              <a:gd name="connsiteY8246" fmla="*/ 3306063 h 5645489"/>
              <a:gd name="connsiteX8247" fmla="*/ 1670409 w 7718765"/>
              <a:gd name="connsiteY8247" fmla="*/ 3314312 h 5645489"/>
              <a:gd name="connsiteX8248" fmla="*/ 1659082 w 7718765"/>
              <a:gd name="connsiteY8248" fmla="*/ 3328012 h 5645489"/>
              <a:gd name="connsiteX8249" fmla="*/ 1644931 w 7718765"/>
              <a:gd name="connsiteY8249" fmla="*/ 3328012 h 5645489"/>
              <a:gd name="connsiteX8250" fmla="*/ 1630781 w 7718765"/>
              <a:gd name="connsiteY8250" fmla="*/ 3328012 h 5645489"/>
              <a:gd name="connsiteX8251" fmla="*/ 1619453 w 7718765"/>
              <a:gd name="connsiteY8251" fmla="*/ 3333535 h 5645489"/>
              <a:gd name="connsiteX8252" fmla="*/ 1630781 w 7718765"/>
              <a:gd name="connsiteY8252" fmla="*/ 3333535 h 5645489"/>
              <a:gd name="connsiteX8253" fmla="*/ 1639248 w 7718765"/>
              <a:gd name="connsiteY8253" fmla="*/ 3336261 h 5645489"/>
              <a:gd name="connsiteX8254" fmla="*/ 1647754 w 7718765"/>
              <a:gd name="connsiteY8254" fmla="*/ 3341782 h 5645489"/>
              <a:gd name="connsiteX8255" fmla="*/ 1653436 w 7718765"/>
              <a:gd name="connsiteY8255" fmla="*/ 3344509 h 5645489"/>
              <a:gd name="connsiteX8256" fmla="*/ 1659082 w 7718765"/>
              <a:gd name="connsiteY8256" fmla="*/ 3350031 h 5645489"/>
              <a:gd name="connsiteX8257" fmla="*/ 1661904 w 7718765"/>
              <a:gd name="connsiteY8257" fmla="*/ 3355484 h 5645489"/>
              <a:gd name="connsiteX8258" fmla="*/ 1676054 w 7718765"/>
              <a:gd name="connsiteY8258" fmla="*/ 3355484 h 5645489"/>
              <a:gd name="connsiteX8259" fmla="*/ 1693064 w 7718765"/>
              <a:gd name="connsiteY8259" fmla="*/ 3358210 h 5645489"/>
              <a:gd name="connsiteX8260" fmla="*/ 1704392 w 7718765"/>
              <a:gd name="connsiteY8260" fmla="*/ 3358210 h 5645489"/>
              <a:gd name="connsiteX8261" fmla="*/ 1701532 w 7718765"/>
              <a:gd name="connsiteY8261" fmla="*/ 3371980 h 5645489"/>
              <a:gd name="connsiteX8262" fmla="*/ 1695888 w 7718765"/>
              <a:gd name="connsiteY8262" fmla="*/ 3385681 h 5645489"/>
              <a:gd name="connsiteX8263" fmla="*/ 1687382 w 7718765"/>
              <a:gd name="connsiteY8263" fmla="*/ 3396656 h 5645489"/>
              <a:gd name="connsiteX8264" fmla="*/ 1670409 w 7718765"/>
              <a:gd name="connsiteY8264" fmla="*/ 3399381 h 5645489"/>
              <a:gd name="connsiteX8265" fmla="*/ 1661904 w 7718765"/>
              <a:gd name="connsiteY8265" fmla="*/ 3404904 h 5645489"/>
              <a:gd name="connsiteX8266" fmla="*/ 1650576 w 7718765"/>
              <a:gd name="connsiteY8266" fmla="*/ 3418604 h 5645489"/>
              <a:gd name="connsiteX8267" fmla="*/ 1639248 w 7718765"/>
              <a:gd name="connsiteY8267" fmla="*/ 3418604 h 5645489"/>
              <a:gd name="connsiteX8268" fmla="*/ 1619453 w 7718765"/>
              <a:gd name="connsiteY8268" fmla="*/ 3421400 h 5645489"/>
              <a:gd name="connsiteX8269" fmla="*/ 1602480 w 7718765"/>
              <a:gd name="connsiteY8269" fmla="*/ 3426853 h 5645489"/>
              <a:gd name="connsiteX8270" fmla="*/ 1593975 w 7718765"/>
              <a:gd name="connsiteY8270" fmla="*/ 3435101 h 5645489"/>
              <a:gd name="connsiteX8271" fmla="*/ 1579825 w 7718765"/>
              <a:gd name="connsiteY8271" fmla="*/ 3435101 h 5645489"/>
              <a:gd name="connsiteX8272" fmla="*/ 1565674 w 7718765"/>
              <a:gd name="connsiteY8272" fmla="*/ 3432375 h 5645489"/>
              <a:gd name="connsiteX8273" fmla="*/ 1554347 w 7718765"/>
              <a:gd name="connsiteY8273" fmla="*/ 3424127 h 5645489"/>
              <a:gd name="connsiteX8274" fmla="*/ 1534513 w 7718765"/>
              <a:gd name="connsiteY8274" fmla="*/ 3421400 h 5645489"/>
              <a:gd name="connsiteX8275" fmla="*/ 1500530 w 7718765"/>
              <a:gd name="connsiteY8275" fmla="*/ 3418604 h 5645489"/>
              <a:gd name="connsiteX8276" fmla="*/ 1489201 w 7718765"/>
              <a:gd name="connsiteY8276" fmla="*/ 3424127 h 5645489"/>
              <a:gd name="connsiteX8277" fmla="*/ 1477912 w 7718765"/>
              <a:gd name="connsiteY8277" fmla="*/ 3424127 h 5645489"/>
              <a:gd name="connsiteX8278" fmla="*/ 1472229 w 7718765"/>
              <a:gd name="connsiteY8278" fmla="*/ 3413153 h 5645489"/>
              <a:gd name="connsiteX8279" fmla="*/ 1460901 w 7718765"/>
              <a:gd name="connsiteY8279" fmla="*/ 3410426 h 5645489"/>
              <a:gd name="connsiteX8280" fmla="*/ 1452434 w 7718765"/>
              <a:gd name="connsiteY8280" fmla="*/ 3415878 h 5645489"/>
              <a:gd name="connsiteX8281" fmla="*/ 1443928 w 7718765"/>
              <a:gd name="connsiteY8281" fmla="*/ 3407630 h 5645489"/>
              <a:gd name="connsiteX8282" fmla="*/ 1441106 w 7718765"/>
              <a:gd name="connsiteY8282" fmla="*/ 3407630 h 5645489"/>
              <a:gd name="connsiteX8283" fmla="*/ 1438245 w 7718765"/>
              <a:gd name="connsiteY8283" fmla="*/ 3418604 h 5645489"/>
              <a:gd name="connsiteX8284" fmla="*/ 1452434 w 7718765"/>
              <a:gd name="connsiteY8284" fmla="*/ 3421400 h 5645489"/>
              <a:gd name="connsiteX8285" fmla="*/ 1458079 w 7718765"/>
              <a:gd name="connsiteY8285" fmla="*/ 3426853 h 5645489"/>
              <a:gd name="connsiteX8286" fmla="*/ 1449573 w 7718765"/>
              <a:gd name="connsiteY8286" fmla="*/ 3435101 h 5645489"/>
              <a:gd name="connsiteX8287" fmla="*/ 1432600 w 7718765"/>
              <a:gd name="connsiteY8287" fmla="*/ 3437827 h 5645489"/>
              <a:gd name="connsiteX8288" fmla="*/ 1429778 w 7718765"/>
              <a:gd name="connsiteY8288" fmla="*/ 3435101 h 5645489"/>
              <a:gd name="connsiteX8289" fmla="*/ 1412767 w 7718765"/>
              <a:gd name="connsiteY8289" fmla="*/ 3424127 h 5645489"/>
              <a:gd name="connsiteX8290" fmla="*/ 1418450 w 7718765"/>
              <a:gd name="connsiteY8290" fmla="*/ 3421400 h 5645489"/>
              <a:gd name="connsiteX8291" fmla="*/ 1435423 w 7718765"/>
              <a:gd name="connsiteY8291" fmla="*/ 3415878 h 5645489"/>
              <a:gd name="connsiteX8292" fmla="*/ 1435423 w 7718765"/>
              <a:gd name="connsiteY8292" fmla="*/ 3410426 h 5645489"/>
              <a:gd name="connsiteX8293" fmla="*/ 1424095 w 7718765"/>
              <a:gd name="connsiteY8293" fmla="*/ 3413153 h 5645489"/>
              <a:gd name="connsiteX8294" fmla="*/ 1409945 w 7718765"/>
              <a:gd name="connsiteY8294" fmla="*/ 3415878 h 5645489"/>
              <a:gd name="connsiteX8295" fmla="*/ 1378822 w 7718765"/>
              <a:gd name="connsiteY8295" fmla="*/ 3413153 h 5645489"/>
              <a:gd name="connsiteX8296" fmla="*/ 1367494 w 7718765"/>
              <a:gd name="connsiteY8296" fmla="*/ 3410426 h 5645489"/>
              <a:gd name="connsiteX8297" fmla="*/ 1373139 w 7718765"/>
              <a:gd name="connsiteY8297" fmla="*/ 3418604 h 5645489"/>
              <a:gd name="connsiteX8298" fmla="*/ 1364633 w 7718765"/>
              <a:gd name="connsiteY8298" fmla="*/ 3426853 h 5645489"/>
              <a:gd name="connsiteX8299" fmla="*/ 1356166 w 7718765"/>
              <a:gd name="connsiteY8299" fmla="*/ 3426853 h 5645489"/>
              <a:gd name="connsiteX8300" fmla="*/ 1344838 w 7718765"/>
              <a:gd name="connsiteY8300" fmla="*/ 3424127 h 5645489"/>
              <a:gd name="connsiteX8301" fmla="*/ 1333510 w 7718765"/>
              <a:gd name="connsiteY8301" fmla="*/ 3413153 h 5645489"/>
              <a:gd name="connsiteX8302" fmla="*/ 1325005 w 7718765"/>
              <a:gd name="connsiteY8302" fmla="*/ 3429579 h 5645489"/>
              <a:gd name="connsiteX8303" fmla="*/ 1316538 w 7718765"/>
              <a:gd name="connsiteY8303" fmla="*/ 3421400 h 5645489"/>
              <a:gd name="connsiteX8304" fmla="*/ 1302349 w 7718765"/>
              <a:gd name="connsiteY8304" fmla="*/ 3407630 h 5645489"/>
              <a:gd name="connsiteX8305" fmla="*/ 1288199 w 7718765"/>
              <a:gd name="connsiteY8305" fmla="*/ 3396656 h 5645489"/>
              <a:gd name="connsiteX8306" fmla="*/ 1276871 w 7718765"/>
              <a:gd name="connsiteY8306" fmla="*/ 3396656 h 5645489"/>
              <a:gd name="connsiteX8307" fmla="*/ 1242926 w 7718765"/>
              <a:gd name="connsiteY8307" fmla="*/ 3399381 h 5645489"/>
              <a:gd name="connsiteX8308" fmla="*/ 1228775 w 7718765"/>
              <a:gd name="connsiteY8308" fmla="*/ 3402177 h 5645489"/>
              <a:gd name="connsiteX8309" fmla="*/ 1220271 w 7718765"/>
              <a:gd name="connsiteY8309" fmla="*/ 3413153 h 5645489"/>
              <a:gd name="connsiteX8310" fmla="*/ 1217447 w 7718765"/>
              <a:gd name="connsiteY8310" fmla="*/ 3429579 h 5645489"/>
              <a:gd name="connsiteX8311" fmla="*/ 1217447 w 7718765"/>
              <a:gd name="connsiteY8311" fmla="*/ 3437827 h 5645489"/>
              <a:gd name="connsiteX8312" fmla="*/ 1206119 w 7718765"/>
              <a:gd name="connsiteY8312" fmla="*/ 3440623 h 5645489"/>
              <a:gd name="connsiteX8313" fmla="*/ 1200436 w 7718765"/>
              <a:gd name="connsiteY8313" fmla="*/ 3451598 h 5645489"/>
              <a:gd name="connsiteX8314" fmla="*/ 1191969 w 7718765"/>
              <a:gd name="connsiteY8314" fmla="*/ 3454324 h 5645489"/>
              <a:gd name="connsiteX8315" fmla="*/ 1183464 w 7718765"/>
              <a:gd name="connsiteY8315" fmla="*/ 3448802 h 5645489"/>
              <a:gd name="connsiteX8316" fmla="*/ 1174958 w 7718765"/>
              <a:gd name="connsiteY8316" fmla="*/ 3437827 h 5645489"/>
              <a:gd name="connsiteX8317" fmla="*/ 1166491 w 7718765"/>
              <a:gd name="connsiteY8317" fmla="*/ 3437827 h 5645489"/>
              <a:gd name="connsiteX8318" fmla="*/ 1160808 w 7718765"/>
              <a:gd name="connsiteY8318" fmla="*/ 3429579 h 5645489"/>
              <a:gd name="connsiteX8319" fmla="*/ 1152302 w 7718765"/>
              <a:gd name="connsiteY8319" fmla="*/ 3421400 h 5645489"/>
              <a:gd name="connsiteX8320" fmla="*/ 1129685 w 7718765"/>
              <a:gd name="connsiteY8320" fmla="*/ 3426853 h 5645489"/>
              <a:gd name="connsiteX8321" fmla="*/ 1107029 w 7718765"/>
              <a:gd name="connsiteY8321" fmla="*/ 3418604 h 5645489"/>
              <a:gd name="connsiteX8322" fmla="*/ 1098525 w 7718765"/>
              <a:gd name="connsiteY8322" fmla="*/ 3426853 h 5645489"/>
              <a:gd name="connsiteX8323" fmla="*/ 1092879 w 7718765"/>
              <a:gd name="connsiteY8323" fmla="*/ 3435101 h 5645489"/>
              <a:gd name="connsiteX8324" fmla="*/ 1084373 w 7718765"/>
              <a:gd name="connsiteY8324" fmla="*/ 3437827 h 5645489"/>
              <a:gd name="connsiteX8325" fmla="*/ 1070223 w 7718765"/>
              <a:gd name="connsiteY8325" fmla="*/ 3440623 h 5645489"/>
              <a:gd name="connsiteX8326" fmla="*/ 1056073 w 7718765"/>
              <a:gd name="connsiteY8326" fmla="*/ 3443350 h 5645489"/>
              <a:gd name="connsiteX8327" fmla="*/ 1061717 w 7718765"/>
              <a:gd name="connsiteY8327" fmla="*/ 3454324 h 5645489"/>
              <a:gd name="connsiteX8328" fmla="*/ 1044746 w 7718765"/>
              <a:gd name="connsiteY8328" fmla="*/ 3465299 h 5645489"/>
              <a:gd name="connsiteX8329" fmla="*/ 1041923 w 7718765"/>
              <a:gd name="connsiteY8329" fmla="*/ 3454324 h 5645489"/>
              <a:gd name="connsiteX8330" fmla="*/ 1033417 w 7718765"/>
              <a:gd name="connsiteY8330" fmla="*/ 3443350 h 5645489"/>
              <a:gd name="connsiteX8331" fmla="*/ 1016444 w 7718765"/>
              <a:gd name="connsiteY8331" fmla="*/ 3437827 h 5645489"/>
              <a:gd name="connsiteX8332" fmla="*/ 1010761 w 7718765"/>
              <a:gd name="connsiteY8332" fmla="*/ 3446076 h 5645489"/>
              <a:gd name="connsiteX8333" fmla="*/ 1002256 w 7718765"/>
              <a:gd name="connsiteY8333" fmla="*/ 3440623 h 5645489"/>
              <a:gd name="connsiteX8334" fmla="*/ 999433 w 7718765"/>
              <a:gd name="connsiteY8334" fmla="*/ 3429579 h 5645489"/>
              <a:gd name="connsiteX8335" fmla="*/ 1007940 w 7718765"/>
              <a:gd name="connsiteY8335" fmla="*/ 3424127 h 5645489"/>
              <a:gd name="connsiteX8336" fmla="*/ 1016444 w 7718765"/>
              <a:gd name="connsiteY8336" fmla="*/ 3418604 h 5645489"/>
              <a:gd name="connsiteX8337" fmla="*/ 1027734 w 7718765"/>
              <a:gd name="connsiteY8337" fmla="*/ 3424127 h 5645489"/>
              <a:gd name="connsiteX8338" fmla="*/ 1039062 w 7718765"/>
              <a:gd name="connsiteY8338" fmla="*/ 3421400 h 5645489"/>
              <a:gd name="connsiteX8339" fmla="*/ 1053251 w 7718765"/>
              <a:gd name="connsiteY8339" fmla="*/ 3415878 h 5645489"/>
              <a:gd name="connsiteX8340" fmla="*/ 1061717 w 7718765"/>
              <a:gd name="connsiteY8340" fmla="*/ 3402177 h 5645489"/>
              <a:gd name="connsiteX8341" fmla="*/ 1073045 w 7718765"/>
              <a:gd name="connsiteY8341" fmla="*/ 3399381 h 5645489"/>
              <a:gd name="connsiteX8342" fmla="*/ 1078729 w 7718765"/>
              <a:gd name="connsiteY8342" fmla="*/ 3388407 h 5645489"/>
              <a:gd name="connsiteX8343" fmla="*/ 1101346 w 7718765"/>
              <a:gd name="connsiteY8343" fmla="*/ 3380228 h 5645489"/>
              <a:gd name="connsiteX8344" fmla="*/ 1104207 w 7718765"/>
              <a:gd name="connsiteY8344" fmla="*/ 3377433 h 5645489"/>
              <a:gd name="connsiteX8345" fmla="*/ 1118357 w 7718765"/>
              <a:gd name="connsiteY8345" fmla="*/ 3366458 h 5645489"/>
              <a:gd name="connsiteX8346" fmla="*/ 1124002 w 7718765"/>
              <a:gd name="connsiteY8346" fmla="*/ 3361005 h 5645489"/>
              <a:gd name="connsiteX8347" fmla="*/ 1129685 w 7718765"/>
              <a:gd name="connsiteY8347" fmla="*/ 3350031 h 5645489"/>
              <a:gd name="connsiteX8348" fmla="*/ 1129685 w 7718765"/>
              <a:gd name="connsiteY8348" fmla="*/ 3338987 h 5645489"/>
              <a:gd name="connsiteX8349" fmla="*/ 1141013 w 7718765"/>
              <a:gd name="connsiteY8349" fmla="*/ 3330808 h 5645489"/>
              <a:gd name="connsiteX8350" fmla="*/ 1155163 w 7718765"/>
              <a:gd name="connsiteY8350" fmla="*/ 3330808 h 5645489"/>
              <a:gd name="connsiteX8351" fmla="*/ 1166491 w 7718765"/>
              <a:gd name="connsiteY8351" fmla="*/ 3328012 h 5645489"/>
              <a:gd name="connsiteX8352" fmla="*/ 1169313 w 7718765"/>
              <a:gd name="connsiteY8352" fmla="*/ 3319834 h 5645489"/>
              <a:gd name="connsiteX8353" fmla="*/ 1169313 w 7718765"/>
              <a:gd name="connsiteY8353" fmla="*/ 3311585 h 5645489"/>
              <a:gd name="connsiteX8354" fmla="*/ 1177819 w 7718765"/>
              <a:gd name="connsiteY8354" fmla="*/ 3306063 h 5645489"/>
              <a:gd name="connsiteX8355" fmla="*/ 1186286 w 7718765"/>
              <a:gd name="connsiteY8355" fmla="*/ 3303337 h 5645489"/>
              <a:gd name="connsiteX8356" fmla="*/ 1220271 w 7718765"/>
              <a:gd name="connsiteY8356" fmla="*/ 3311585 h 5645489"/>
              <a:gd name="connsiteX8357" fmla="*/ 1231598 w 7718765"/>
              <a:gd name="connsiteY8357" fmla="*/ 3314312 h 5645489"/>
              <a:gd name="connsiteX8358" fmla="*/ 1248570 w 7718765"/>
              <a:gd name="connsiteY8358" fmla="*/ 3317038 h 5645489"/>
              <a:gd name="connsiteX8359" fmla="*/ 1274048 w 7718765"/>
              <a:gd name="connsiteY8359" fmla="*/ 3322559 h 5645489"/>
              <a:gd name="connsiteX8360" fmla="*/ 1285376 w 7718765"/>
              <a:gd name="connsiteY8360" fmla="*/ 3317038 h 5645489"/>
              <a:gd name="connsiteX8361" fmla="*/ 1291059 w 7718765"/>
              <a:gd name="connsiteY8361" fmla="*/ 3311585 h 5645489"/>
              <a:gd name="connsiteX8362" fmla="*/ 1302349 w 7718765"/>
              <a:gd name="connsiteY8362" fmla="*/ 3300611 h 5645489"/>
              <a:gd name="connsiteX8363" fmla="*/ 1310854 w 7718765"/>
              <a:gd name="connsiteY8363" fmla="*/ 3297815 h 5645489"/>
              <a:gd name="connsiteX8364" fmla="*/ 1319360 w 7718765"/>
              <a:gd name="connsiteY8364" fmla="*/ 3284115 h 5645489"/>
              <a:gd name="connsiteX8365" fmla="*/ 1327866 w 7718765"/>
              <a:gd name="connsiteY8365" fmla="*/ 3278592 h 5645489"/>
              <a:gd name="connsiteX8366" fmla="*/ 1333510 w 7718765"/>
              <a:gd name="connsiteY8366" fmla="*/ 3273139 h 5645489"/>
              <a:gd name="connsiteX8367" fmla="*/ 1344838 w 7718765"/>
              <a:gd name="connsiteY8367" fmla="*/ 3264892 h 5645489"/>
              <a:gd name="connsiteX8368" fmla="*/ 1350483 w 7718765"/>
              <a:gd name="connsiteY8368" fmla="*/ 3259439 h 5645489"/>
              <a:gd name="connsiteX8369" fmla="*/ 1367494 w 7718765"/>
              <a:gd name="connsiteY8369" fmla="*/ 3253917 h 5645489"/>
              <a:gd name="connsiteX8370" fmla="*/ 1347660 w 7718765"/>
              <a:gd name="connsiteY8370" fmla="*/ 3259439 h 5645489"/>
              <a:gd name="connsiteX8371" fmla="*/ 1333510 w 7718765"/>
              <a:gd name="connsiteY8371" fmla="*/ 3267617 h 5645489"/>
              <a:gd name="connsiteX8372" fmla="*/ 1325005 w 7718765"/>
              <a:gd name="connsiteY8372" fmla="*/ 3275866 h 5645489"/>
              <a:gd name="connsiteX8373" fmla="*/ 1302349 w 7718765"/>
              <a:gd name="connsiteY8373" fmla="*/ 3278592 h 5645489"/>
              <a:gd name="connsiteX8374" fmla="*/ 1291059 w 7718765"/>
              <a:gd name="connsiteY8374" fmla="*/ 3278592 h 5645489"/>
              <a:gd name="connsiteX8375" fmla="*/ 1279732 w 7718765"/>
              <a:gd name="connsiteY8375" fmla="*/ 3286840 h 5645489"/>
              <a:gd name="connsiteX8376" fmla="*/ 1271226 w 7718765"/>
              <a:gd name="connsiteY8376" fmla="*/ 3295089 h 5645489"/>
              <a:gd name="connsiteX8377" fmla="*/ 1262720 w 7718765"/>
              <a:gd name="connsiteY8377" fmla="*/ 3292362 h 5645489"/>
              <a:gd name="connsiteX8378" fmla="*/ 1251392 w 7718765"/>
              <a:gd name="connsiteY8378" fmla="*/ 3292362 h 5645489"/>
              <a:gd name="connsiteX8379" fmla="*/ 1240065 w 7718765"/>
              <a:gd name="connsiteY8379" fmla="*/ 3289636 h 5645489"/>
              <a:gd name="connsiteX8380" fmla="*/ 1234420 w 7718765"/>
              <a:gd name="connsiteY8380" fmla="*/ 3281388 h 5645489"/>
              <a:gd name="connsiteX8381" fmla="*/ 1225914 w 7718765"/>
              <a:gd name="connsiteY8381" fmla="*/ 3273139 h 5645489"/>
              <a:gd name="connsiteX8382" fmla="*/ 1223092 w 7718765"/>
              <a:gd name="connsiteY8382" fmla="*/ 3264892 h 5645489"/>
              <a:gd name="connsiteX8383" fmla="*/ 1220271 w 7718765"/>
              <a:gd name="connsiteY8383" fmla="*/ 3256643 h 5645489"/>
              <a:gd name="connsiteX8384" fmla="*/ 1220271 w 7718765"/>
              <a:gd name="connsiteY8384" fmla="*/ 3251190 h 5645489"/>
              <a:gd name="connsiteX8385" fmla="*/ 1211764 w 7718765"/>
              <a:gd name="connsiteY8385" fmla="*/ 3256643 h 5645489"/>
              <a:gd name="connsiteX8386" fmla="*/ 1206119 w 7718765"/>
              <a:gd name="connsiteY8386" fmla="*/ 3259439 h 5645489"/>
              <a:gd name="connsiteX8387" fmla="*/ 1191969 w 7718765"/>
              <a:gd name="connsiteY8387" fmla="*/ 3259439 h 5645489"/>
              <a:gd name="connsiteX8388" fmla="*/ 1174958 w 7718765"/>
              <a:gd name="connsiteY8388" fmla="*/ 3256643 h 5645489"/>
              <a:gd name="connsiteX8389" fmla="*/ 1177819 w 7718765"/>
              <a:gd name="connsiteY8389" fmla="*/ 3242942 h 5645489"/>
              <a:gd name="connsiteX8390" fmla="*/ 1183464 w 7718765"/>
              <a:gd name="connsiteY8390" fmla="*/ 3242942 h 5645489"/>
              <a:gd name="connsiteX8391" fmla="*/ 1194792 w 7718765"/>
              <a:gd name="connsiteY8391" fmla="*/ 3245669 h 5645489"/>
              <a:gd name="connsiteX8392" fmla="*/ 1203297 w 7718765"/>
              <a:gd name="connsiteY8392" fmla="*/ 3242942 h 5645489"/>
              <a:gd name="connsiteX8393" fmla="*/ 1186286 w 7718765"/>
              <a:gd name="connsiteY8393" fmla="*/ 3237420 h 5645489"/>
              <a:gd name="connsiteX8394" fmla="*/ 1177819 w 7718765"/>
              <a:gd name="connsiteY8394" fmla="*/ 3226446 h 5645489"/>
              <a:gd name="connsiteX8395" fmla="*/ 1174958 w 7718765"/>
              <a:gd name="connsiteY8395" fmla="*/ 3223719 h 5645489"/>
              <a:gd name="connsiteX8396" fmla="*/ 1149480 w 7718765"/>
              <a:gd name="connsiteY8396" fmla="*/ 3223719 h 5645489"/>
              <a:gd name="connsiteX8397" fmla="*/ 1143835 w 7718765"/>
              <a:gd name="connsiteY8397" fmla="*/ 3223719 h 5645489"/>
              <a:gd name="connsiteX8398" fmla="*/ 1138152 w 7718765"/>
              <a:gd name="connsiteY8398" fmla="*/ 3231967 h 5645489"/>
              <a:gd name="connsiteX8399" fmla="*/ 1129685 w 7718765"/>
              <a:gd name="connsiteY8399" fmla="*/ 3229241 h 5645489"/>
              <a:gd name="connsiteX8400" fmla="*/ 1121179 w 7718765"/>
              <a:gd name="connsiteY8400" fmla="*/ 3234694 h 5645489"/>
              <a:gd name="connsiteX8401" fmla="*/ 1109851 w 7718765"/>
              <a:gd name="connsiteY8401" fmla="*/ 3234694 h 5645489"/>
              <a:gd name="connsiteX8402" fmla="*/ 1107029 w 7718765"/>
              <a:gd name="connsiteY8402" fmla="*/ 3229241 h 5645489"/>
              <a:gd name="connsiteX8403" fmla="*/ 1109851 w 7718765"/>
              <a:gd name="connsiteY8403" fmla="*/ 3220993 h 5645489"/>
              <a:gd name="connsiteX8404" fmla="*/ 1124002 w 7718765"/>
              <a:gd name="connsiteY8404" fmla="*/ 3212744 h 5645489"/>
              <a:gd name="connsiteX8405" fmla="*/ 1107029 w 7718765"/>
              <a:gd name="connsiteY8405" fmla="*/ 3218197 h 5645489"/>
              <a:gd name="connsiteX8406" fmla="*/ 1101346 w 7718765"/>
              <a:gd name="connsiteY8406" fmla="*/ 3215471 h 5645489"/>
              <a:gd name="connsiteX8407" fmla="*/ 1095701 w 7718765"/>
              <a:gd name="connsiteY8407" fmla="*/ 3212744 h 5645489"/>
              <a:gd name="connsiteX8408" fmla="*/ 1095701 w 7718765"/>
              <a:gd name="connsiteY8408" fmla="*/ 3207223 h 5645489"/>
              <a:gd name="connsiteX8409" fmla="*/ 1107029 w 7718765"/>
              <a:gd name="connsiteY8409" fmla="*/ 3204497 h 5645489"/>
              <a:gd name="connsiteX8410" fmla="*/ 1112674 w 7718765"/>
              <a:gd name="connsiteY8410" fmla="*/ 3204497 h 5645489"/>
              <a:gd name="connsiteX8411" fmla="*/ 1109851 w 7718765"/>
              <a:gd name="connsiteY8411" fmla="*/ 3196248 h 5645489"/>
              <a:gd name="connsiteX8412" fmla="*/ 1095701 w 7718765"/>
              <a:gd name="connsiteY8412" fmla="*/ 3188000 h 5645489"/>
              <a:gd name="connsiteX8413" fmla="*/ 1107029 w 7718765"/>
              <a:gd name="connsiteY8413" fmla="*/ 3182547 h 5645489"/>
              <a:gd name="connsiteX8414" fmla="*/ 1121179 w 7718765"/>
              <a:gd name="connsiteY8414" fmla="*/ 3171572 h 5645489"/>
              <a:gd name="connsiteX8415" fmla="*/ 1135330 w 7718765"/>
              <a:gd name="connsiteY8415" fmla="*/ 3174299 h 5645489"/>
              <a:gd name="connsiteX8416" fmla="*/ 1143835 w 7718765"/>
              <a:gd name="connsiteY8416" fmla="*/ 3174299 h 5645489"/>
              <a:gd name="connsiteX8417" fmla="*/ 1155163 w 7718765"/>
              <a:gd name="connsiteY8417" fmla="*/ 3166051 h 5645489"/>
              <a:gd name="connsiteX8418" fmla="*/ 1169313 w 7718765"/>
              <a:gd name="connsiteY8418" fmla="*/ 3160598 h 5645489"/>
              <a:gd name="connsiteX8419" fmla="*/ 1194792 w 7718765"/>
              <a:gd name="connsiteY8419" fmla="*/ 3155076 h 5645489"/>
              <a:gd name="connsiteX8420" fmla="*/ 1208942 w 7718765"/>
              <a:gd name="connsiteY8420" fmla="*/ 3146828 h 5645489"/>
              <a:gd name="connsiteX8421" fmla="*/ 1220271 w 7718765"/>
              <a:gd name="connsiteY8421" fmla="*/ 3130401 h 5645489"/>
              <a:gd name="connsiteX8422" fmla="*/ 1225914 w 7718765"/>
              <a:gd name="connsiteY8422" fmla="*/ 3113904 h 5645489"/>
              <a:gd name="connsiteX8423" fmla="*/ 1223092 w 7718765"/>
              <a:gd name="connsiteY8423" fmla="*/ 3111178 h 5645489"/>
              <a:gd name="connsiteX8424" fmla="*/ 1225914 w 7718765"/>
              <a:gd name="connsiteY8424" fmla="*/ 3102929 h 5645489"/>
              <a:gd name="connsiteX8425" fmla="*/ 1228775 w 7718765"/>
              <a:gd name="connsiteY8425" fmla="*/ 3089229 h 5645489"/>
              <a:gd name="connsiteX8426" fmla="*/ 1231598 w 7718765"/>
              <a:gd name="connsiteY8426" fmla="*/ 3072732 h 5645489"/>
              <a:gd name="connsiteX8427" fmla="*/ 1231598 w 7718765"/>
              <a:gd name="connsiteY8427" fmla="*/ 3059032 h 5645489"/>
              <a:gd name="connsiteX8428" fmla="*/ 1220271 w 7718765"/>
              <a:gd name="connsiteY8428" fmla="*/ 3056236 h 5645489"/>
              <a:gd name="connsiteX8429" fmla="*/ 1203297 w 7718765"/>
              <a:gd name="connsiteY8429" fmla="*/ 3061758 h 5645489"/>
              <a:gd name="connsiteX8430" fmla="*/ 1191969 w 7718765"/>
              <a:gd name="connsiteY8430" fmla="*/ 3072732 h 5645489"/>
              <a:gd name="connsiteX8431" fmla="*/ 1172136 w 7718765"/>
              <a:gd name="connsiteY8431" fmla="*/ 3067210 h 5645489"/>
              <a:gd name="connsiteX8432" fmla="*/ 1172136 w 7718765"/>
              <a:gd name="connsiteY8432" fmla="*/ 3059032 h 5645489"/>
              <a:gd name="connsiteX8433" fmla="*/ 1177819 w 7718765"/>
              <a:gd name="connsiteY8433" fmla="*/ 3053509 h 5645489"/>
              <a:gd name="connsiteX8434" fmla="*/ 1200436 w 7718765"/>
              <a:gd name="connsiteY8434" fmla="*/ 3048057 h 5645489"/>
              <a:gd name="connsiteX8435" fmla="*/ 1208942 w 7718765"/>
              <a:gd name="connsiteY8435" fmla="*/ 3039809 h 5645489"/>
              <a:gd name="connsiteX8436" fmla="*/ 1214586 w 7718765"/>
              <a:gd name="connsiteY8436" fmla="*/ 3031560 h 5645489"/>
              <a:gd name="connsiteX8437" fmla="*/ 1228775 w 7718765"/>
              <a:gd name="connsiteY8437" fmla="*/ 3020586 h 5645489"/>
              <a:gd name="connsiteX8438" fmla="*/ 1208942 w 7718765"/>
              <a:gd name="connsiteY8438" fmla="*/ 3020586 h 5645489"/>
              <a:gd name="connsiteX8439" fmla="*/ 1203297 w 7718765"/>
              <a:gd name="connsiteY8439" fmla="*/ 3006815 h 5645489"/>
              <a:gd name="connsiteX8440" fmla="*/ 1194792 w 7718765"/>
              <a:gd name="connsiteY8440" fmla="*/ 2993114 h 5645489"/>
              <a:gd name="connsiteX8441" fmla="*/ 1208942 w 7718765"/>
              <a:gd name="connsiteY8441" fmla="*/ 2987663 h 5645489"/>
              <a:gd name="connsiteX8442" fmla="*/ 1214586 w 7718765"/>
              <a:gd name="connsiteY8442" fmla="*/ 2982140 h 5645489"/>
              <a:gd name="connsiteX8443" fmla="*/ 1225914 w 7718765"/>
              <a:gd name="connsiteY8443" fmla="*/ 2982140 h 5645489"/>
              <a:gd name="connsiteX8444" fmla="*/ 1231598 w 7718765"/>
              <a:gd name="connsiteY8444" fmla="*/ 2990388 h 5645489"/>
              <a:gd name="connsiteX8445" fmla="*/ 1240065 w 7718765"/>
              <a:gd name="connsiteY8445" fmla="*/ 3001363 h 5645489"/>
              <a:gd name="connsiteX8446" fmla="*/ 1245748 w 7718765"/>
              <a:gd name="connsiteY8446" fmla="*/ 3004089 h 5645489"/>
              <a:gd name="connsiteX8447" fmla="*/ 1240065 w 7718765"/>
              <a:gd name="connsiteY8447" fmla="*/ 3015064 h 5645489"/>
              <a:gd name="connsiteX8448" fmla="*/ 1262720 w 7718765"/>
              <a:gd name="connsiteY8448" fmla="*/ 3009611 h 5645489"/>
              <a:gd name="connsiteX8449" fmla="*/ 1271226 w 7718765"/>
              <a:gd name="connsiteY8449" fmla="*/ 3006815 h 5645489"/>
              <a:gd name="connsiteX8450" fmla="*/ 1274048 w 7718765"/>
              <a:gd name="connsiteY8450" fmla="*/ 3006815 h 5645489"/>
              <a:gd name="connsiteX8451" fmla="*/ 1291059 w 7718765"/>
              <a:gd name="connsiteY8451" fmla="*/ 3015064 h 5645489"/>
              <a:gd name="connsiteX8452" fmla="*/ 1302349 w 7718765"/>
              <a:gd name="connsiteY8452" fmla="*/ 3012337 h 5645489"/>
              <a:gd name="connsiteX8453" fmla="*/ 1313677 w 7718765"/>
              <a:gd name="connsiteY8453" fmla="*/ 3012337 h 5645489"/>
              <a:gd name="connsiteX8454" fmla="*/ 1322182 w 7718765"/>
              <a:gd name="connsiteY8454" fmla="*/ 3020586 h 5645489"/>
              <a:gd name="connsiteX8455" fmla="*/ 1330688 w 7718765"/>
              <a:gd name="connsiteY8455" fmla="*/ 3023312 h 5645489"/>
              <a:gd name="connsiteX8456" fmla="*/ 1330688 w 7718765"/>
              <a:gd name="connsiteY8456" fmla="*/ 3012337 h 5645489"/>
              <a:gd name="connsiteX8457" fmla="*/ 1327866 w 7718765"/>
              <a:gd name="connsiteY8457" fmla="*/ 3004089 h 5645489"/>
              <a:gd name="connsiteX8458" fmla="*/ 1333510 w 7718765"/>
              <a:gd name="connsiteY8458" fmla="*/ 3004089 h 5645489"/>
              <a:gd name="connsiteX8459" fmla="*/ 1342016 w 7718765"/>
              <a:gd name="connsiteY8459" fmla="*/ 3004089 h 5645489"/>
              <a:gd name="connsiteX8460" fmla="*/ 1347660 w 7718765"/>
              <a:gd name="connsiteY8460" fmla="*/ 2995841 h 5645489"/>
              <a:gd name="connsiteX8461" fmla="*/ 1342016 w 7718765"/>
              <a:gd name="connsiteY8461" fmla="*/ 2979414 h 5645489"/>
              <a:gd name="connsiteX8462" fmla="*/ 1347660 w 7718765"/>
              <a:gd name="connsiteY8462" fmla="*/ 2976618 h 5645489"/>
              <a:gd name="connsiteX8463" fmla="*/ 1356166 w 7718765"/>
              <a:gd name="connsiteY8463" fmla="*/ 2968439 h 5645489"/>
              <a:gd name="connsiteX8464" fmla="*/ 1350483 w 7718765"/>
              <a:gd name="connsiteY8464" fmla="*/ 2960191 h 5645489"/>
              <a:gd name="connsiteX8465" fmla="*/ 1347660 w 7718765"/>
              <a:gd name="connsiteY8465" fmla="*/ 2951942 h 5645489"/>
              <a:gd name="connsiteX8466" fmla="*/ 1353344 w 7718765"/>
              <a:gd name="connsiteY8466" fmla="*/ 2938242 h 5645489"/>
              <a:gd name="connsiteX8467" fmla="*/ 1356166 w 7718765"/>
              <a:gd name="connsiteY8467" fmla="*/ 2935446 h 5645489"/>
              <a:gd name="connsiteX8468" fmla="*/ 1367494 w 7718765"/>
              <a:gd name="connsiteY8468" fmla="*/ 2932720 h 5645489"/>
              <a:gd name="connsiteX8469" fmla="*/ 1373139 w 7718765"/>
              <a:gd name="connsiteY8469" fmla="*/ 2924471 h 5645489"/>
              <a:gd name="connsiteX8470" fmla="*/ 1373139 w 7718765"/>
              <a:gd name="connsiteY8470" fmla="*/ 2919019 h 5645489"/>
              <a:gd name="connsiteX8471" fmla="*/ 1381644 w 7718765"/>
              <a:gd name="connsiteY8471" fmla="*/ 2913496 h 5645489"/>
              <a:gd name="connsiteX8472" fmla="*/ 1384466 w 7718765"/>
              <a:gd name="connsiteY8472" fmla="*/ 2899796 h 5645489"/>
              <a:gd name="connsiteX8473" fmla="*/ 1361811 w 7718765"/>
              <a:gd name="connsiteY8473" fmla="*/ 2905248 h 5645489"/>
              <a:gd name="connsiteX8474" fmla="*/ 1347660 w 7718765"/>
              <a:gd name="connsiteY8474" fmla="*/ 2910770 h 5645489"/>
              <a:gd name="connsiteX8475" fmla="*/ 1344838 w 7718765"/>
              <a:gd name="connsiteY8475" fmla="*/ 2902522 h 5645489"/>
              <a:gd name="connsiteX8476" fmla="*/ 1344838 w 7718765"/>
              <a:gd name="connsiteY8476" fmla="*/ 2894274 h 5645489"/>
              <a:gd name="connsiteX8477" fmla="*/ 1342016 w 7718765"/>
              <a:gd name="connsiteY8477" fmla="*/ 2894274 h 5645489"/>
              <a:gd name="connsiteX8478" fmla="*/ 1336333 w 7718765"/>
              <a:gd name="connsiteY8478" fmla="*/ 2880573 h 5645489"/>
              <a:gd name="connsiteX8479" fmla="*/ 1333510 w 7718765"/>
              <a:gd name="connsiteY8479" fmla="*/ 2869599 h 5645489"/>
              <a:gd name="connsiteX8480" fmla="*/ 1333510 w 7718765"/>
              <a:gd name="connsiteY8480" fmla="*/ 2861350 h 5645489"/>
              <a:gd name="connsiteX8481" fmla="*/ 1325005 w 7718765"/>
              <a:gd name="connsiteY8481" fmla="*/ 2850376 h 5645489"/>
              <a:gd name="connsiteX8482" fmla="*/ 1322182 w 7718765"/>
              <a:gd name="connsiteY8482" fmla="*/ 2839401 h 5645489"/>
              <a:gd name="connsiteX8483" fmla="*/ 1327866 w 7718765"/>
              <a:gd name="connsiteY8483" fmla="*/ 2825630 h 5645489"/>
              <a:gd name="connsiteX8484" fmla="*/ 1333510 w 7718765"/>
              <a:gd name="connsiteY8484" fmla="*/ 2817453 h 5645489"/>
              <a:gd name="connsiteX8485" fmla="*/ 1344838 w 7718765"/>
              <a:gd name="connsiteY8485" fmla="*/ 2806478 h 5645489"/>
              <a:gd name="connsiteX8486" fmla="*/ 1350483 w 7718765"/>
              <a:gd name="connsiteY8486" fmla="*/ 2800955 h 5645489"/>
              <a:gd name="connsiteX8487" fmla="*/ 1353344 w 7718765"/>
              <a:gd name="connsiteY8487" fmla="*/ 2792707 h 5645489"/>
              <a:gd name="connsiteX8488" fmla="*/ 1358988 w 7718765"/>
              <a:gd name="connsiteY8488" fmla="*/ 2787255 h 5645489"/>
              <a:gd name="connsiteX8489" fmla="*/ 1367494 w 7718765"/>
              <a:gd name="connsiteY8489" fmla="*/ 2784458 h 5645489"/>
              <a:gd name="connsiteX8490" fmla="*/ 1378822 w 7718765"/>
              <a:gd name="connsiteY8490" fmla="*/ 2787255 h 5645489"/>
              <a:gd name="connsiteX8491" fmla="*/ 1381644 w 7718765"/>
              <a:gd name="connsiteY8491" fmla="*/ 2781733 h 5645489"/>
              <a:gd name="connsiteX8492" fmla="*/ 1344838 w 7718765"/>
              <a:gd name="connsiteY8492" fmla="*/ 2770758 h 5645489"/>
              <a:gd name="connsiteX8493" fmla="*/ 1339155 w 7718765"/>
              <a:gd name="connsiteY8493" fmla="*/ 2776280 h 5645489"/>
              <a:gd name="connsiteX8494" fmla="*/ 1330688 w 7718765"/>
              <a:gd name="connsiteY8494" fmla="*/ 2789981 h 5645489"/>
              <a:gd name="connsiteX8495" fmla="*/ 1322182 w 7718765"/>
              <a:gd name="connsiteY8495" fmla="*/ 2789981 h 5645489"/>
              <a:gd name="connsiteX8496" fmla="*/ 1316538 w 7718765"/>
              <a:gd name="connsiteY8496" fmla="*/ 2792707 h 5645489"/>
              <a:gd name="connsiteX8497" fmla="*/ 1310854 w 7718765"/>
              <a:gd name="connsiteY8497" fmla="*/ 2795433 h 5645489"/>
              <a:gd name="connsiteX8498" fmla="*/ 1305210 w 7718765"/>
              <a:gd name="connsiteY8498" fmla="*/ 2800955 h 5645489"/>
              <a:gd name="connsiteX8499" fmla="*/ 1288199 w 7718765"/>
              <a:gd name="connsiteY8499" fmla="*/ 2792707 h 5645489"/>
              <a:gd name="connsiteX8500" fmla="*/ 1279732 w 7718765"/>
              <a:gd name="connsiteY8500" fmla="*/ 2789981 h 5645489"/>
              <a:gd name="connsiteX8501" fmla="*/ 1274048 w 7718765"/>
              <a:gd name="connsiteY8501" fmla="*/ 2779007 h 5645489"/>
              <a:gd name="connsiteX8502" fmla="*/ 1268404 w 7718765"/>
              <a:gd name="connsiteY8502" fmla="*/ 2773484 h 5645489"/>
              <a:gd name="connsiteX8503" fmla="*/ 1265581 w 7718765"/>
              <a:gd name="connsiteY8503" fmla="*/ 2776280 h 5645489"/>
              <a:gd name="connsiteX8504" fmla="*/ 1268404 w 7718765"/>
              <a:gd name="connsiteY8504" fmla="*/ 2787255 h 5645489"/>
              <a:gd name="connsiteX8505" fmla="*/ 1265581 w 7718765"/>
              <a:gd name="connsiteY8505" fmla="*/ 2798229 h 5645489"/>
              <a:gd name="connsiteX8506" fmla="*/ 1259898 w 7718765"/>
              <a:gd name="connsiteY8506" fmla="*/ 2803681 h 5645489"/>
              <a:gd name="connsiteX8507" fmla="*/ 1251392 w 7718765"/>
              <a:gd name="connsiteY8507" fmla="*/ 2795433 h 5645489"/>
              <a:gd name="connsiteX8508" fmla="*/ 1240065 w 7718765"/>
              <a:gd name="connsiteY8508" fmla="*/ 2784458 h 5645489"/>
              <a:gd name="connsiteX8509" fmla="*/ 1231598 w 7718765"/>
              <a:gd name="connsiteY8509" fmla="*/ 2773484 h 5645489"/>
              <a:gd name="connsiteX8510" fmla="*/ 1225914 w 7718765"/>
              <a:gd name="connsiteY8510" fmla="*/ 2768032 h 5645489"/>
              <a:gd name="connsiteX8511" fmla="*/ 1225914 w 7718765"/>
              <a:gd name="connsiteY8511" fmla="*/ 2765236 h 5645489"/>
              <a:gd name="connsiteX8512" fmla="*/ 1220271 w 7718765"/>
              <a:gd name="connsiteY8512" fmla="*/ 2768032 h 5645489"/>
              <a:gd name="connsiteX8513" fmla="*/ 1214586 w 7718765"/>
              <a:gd name="connsiteY8513" fmla="*/ 2781733 h 5645489"/>
              <a:gd name="connsiteX8514" fmla="*/ 1220271 w 7718765"/>
              <a:gd name="connsiteY8514" fmla="*/ 2792707 h 5645489"/>
              <a:gd name="connsiteX8515" fmla="*/ 1214586 w 7718765"/>
              <a:gd name="connsiteY8515" fmla="*/ 2803681 h 5645489"/>
              <a:gd name="connsiteX8516" fmla="*/ 1211764 w 7718765"/>
              <a:gd name="connsiteY8516" fmla="*/ 2795433 h 5645489"/>
              <a:gd name="connsiteX8517" fmla="*/ 1208942 w 7718765"/>
              <a:gd name="connsiteY8517" fmla="*/ 2781733 h 5645489"/>
              <a:gd name="connsiteX8518" fmla="*/ 1206119 w 7718765"/>
              <a:gd name="connsiteY8518" fmla="*/ 2779007 h 5645489"/>
              <a:gd name="connsiteX8519" fmla="*/ 1197614 w 7718765"/>
              <a:gd name="connsiteY8519" fmla="*/ 2768032 h 5645489"/>
              <a:gd name="connsiteX8520" fmla="*/ 1197614 w 7718765"/>
              <a:gd name="connsiteY8520" fmla="*/ 2759784 h 5645489"/>
              <a:gd name="connsiteX8521" fmla="*/ 1206119 w 7718765"/>
              <a:gd name="connsiteY8521" fmla="*/ 2748809 h 5645489"/>
              <a:gd name="connsiteX8522" fmla="*/ 1211764 w 7718765"/>
              <a:gd name="connsiteY8522" fmla="*/ 2737835 h 5645489"/>
              <a:gd name="connsiteX8523" fmla="*/ 1225914 w 7718765"/>
              <a:gd name="connsiteY8523" fmla="*/ 2724064 h 5645489"/>
              <a:gd name="connsiteX8524" fmla="*/ 1237242 w 7718765"/>
              <a:gd name="connsiteY8524" fmla="*/ 2718612 h 5645489"/>
              <a:gd name="connsiteX8525" fmla="*/ 1242926 w 7718765"/>
              <a:gd name="connsiteY8525" fmla="*/ 2710363 h 5645489"/>
              <a:gd name="connsiteX8526" fmla="*/ 1245748 w 7718765"/>
              <a:gd name="connsiteY8526" fmla="*/ 2699389 h 5645489"/>
              <a:gd name="connsiteX8527" fmla="*/ 1254253 w 7718765"/>
              <a:gd name="connsiteY8527" fmla="*/ 2691140 h 5645489"/>
              <a:gd name="connsiteX8528" fmla="*/ 1259898 w 7718765"/>
              <a:gd name="connsiteY8528" fmla="*/ 2688414 h 5645489"/>
              <a:gd name="connsiteX8529" fmla="*/ 1265581 w 7718765"/>
              <a:gd name="connsiteY8529" fmla="*/ 2677440 h 5645489"/>
              <a:gd name="connsiteX8530" fmla="*/ 1262720 w 7718765"/>
              <a:gd name="connsiteY8530" fmla="*/ 2669192 h 5645489"/>
              <a:gd name="connsiteX8531" fmla="*/ 1262720 w 7718765"/>
              <a:gd name="connsiteY8531" fmla="*/ 2663669 h 5645489"/>
              <a:gd name="connsiteX8532" fmla="*/ 1248570 w 7718765"/>
              <a:gd name="connsiteY8532" fmla="*/ 2652695 h 5645489"/>
              <a:gd name="connsiteX8533" fmla="*/ 1240065 w 7718765"/>
              <a:gd name="connsiteY8533" fmla="*/ 2636267 h 5645489"/>
              <a:gd name="connsiteX8534" fmla="*/ 1220271 w 7718765"/>
              <a:gd name="connsiteY8534" fmla="*/ 2619771 h 5645489"/>
              <a:gd name="connsiteX8535" fmla="*/ 1220271 w 7718765"/>
              <a:gd name="connsiteY8535" fmla="*/ 2606070 h 5645489"/>
              <a:gd name="connsiteX8536" fmla="*/ 1220271 w 7718765"/>
              <a:gd name="connsiteY8536" fmla="*/ 2597822 h 5645489"/>
              <a:gd name="connsiteX8537" fmla="*/ 1214586 w 7718765"/>
              <a:gd name="connsiteY8537" fmla="*/ 2597822 h 5645489"/>
              <a:gd name="connsiteX8538" fmla="*/ 1211764 w 7718765"/>
              <a:gd name="connsiteY8538" fmla="*/ 2603274 h 5645489"/>
              <a:gd name="connsiteX8539" fmla="*/ 1211764 w 7718765"/>
              <a:gd name="connsiteY8539" fmla="*/ 2625293 h 5645489"/>
              <a:gd name="connsiteX8540" fmla="*/ 1208942 w 7718765"/>
              <a:gd name="connsiteY8540" fmla="*/ 2630745 h 5645489"/>
              <a:gd name="connsiteX8541" fmla="*/ 1206119 w 7718765"/>
              <a:gd name="connsiteY8541" fmla="*/ 2633471 h 5645489"/>
              <a:gd name="connsiteX8542" fmla="*/ 1203297 w 7718765"/>
              <a:gd name="connsiteY8542" fmla="*/ 2641720 h 5645489"/>
              <a:gd name="connsiteX8543" fmla="*/ 1197614 w 7718765"/>
              <a:gd name="connsiteY8543" fmla="*/ 2644446 h 5645489"/>
              <a:gd name="connsiteX8544" fmla="*/ 1191969 w 7718765"/>
              <a:gd name="connsiteY8544" fmla="*/ 2652695 h 5645489"/>
              <a:gd name="connsiteX8545" fmla="*/ 1191969 w 7718765"/>
              <a:gd name="connsiteY8545" fmla="*/ 2663669 h 5645489"/>
              <a:gd name="connsiteX8546" fmla="*/ 1186286 w 7718765"/>
              <a:gd name="connsiteY8546" fmla="*/ 2671917 h 5645489"/>
              <a:gd name="connsiteX8547" fmla="*/ 1186286 w 7718765"/>
              <a:gd name="connsiteY8547" fmla="*/ 2685688 h 5645489"/>
              <a:gd name="connsiteX8548" fmla="*/ 1177819 w 7718765"/>
              <a:gd name="connsiteY8548" fmla="*/ 2691140 h 5645489"/>
              <a:gd name="connsiteX8549" fmla="*/ 1172136 w 7718765"/>
              <a:gd name="connsiteY8549" fmla="*/ 2691140 h 5645489"/>
              <a:gd name="connsiteX8550" fmla="*/ 1163630 w 7718765"/>
              <a:gd name="connsiteY8550" fmla="*/ 2688414 h 5645489"/>
              <a:gd name="connsiteX8551" fmla="*/ 1160808 w 7718765"/>
              <a:gd name="connsiteY8551" fmla="*/ 2680166 h 5645489"/>
              <a:gd name="connsiteX8552" fmla="*/ 1166491 w 7718765"/>
              <a:gd name="connsiteY8552" fmla="*/ 2677440 h 5645489"/>
              <a:gd name="connsiteX8553" fmla="*/ 1169313 w 7718765"/>
              <a:gd name="connsiteY8553" fmla="*/ 2666464 h 5645489"/>
              <a:gd name="connsiteX8554" fmla="*/ 1169313 w 7718765"/>
              <a:gd name="connsiteY8554" fmla="*/ 2658217 h 5645489"/>
              <a:gd name="connsiteX8555" fmla="*/ 1174958 w 7718765"/>
              <a:gd name="connsiteY8555" fmla="*/ 2649969 h 5645489"/>
              <a:gd name="connsiteX8556" fmla="*/ 1180641 w 7718765"/>
              <a:gd name="connsiteY8556" fmla="*/ 2641720 h 5645489"/>
              <a:gd name="connsiteX8557" fmla="*/ 1189108 w 7718765"/>
              <a:gd name="connsiteY8557" fmla="*/ 2633471 h 5645489"/>
              <a:gd name="connsiteX8558" fmla="*/ 1194792 w 7718765"/>
              <a:gd name="connsiteY8558" fmla="*/ 2628020 h 5645489"/>
              <a:gd name="connsiteX8559" fmla="*/ 1191969 w 7718765"/>
              <a:gd name="connsiteY8559" fmla="*/ 2622497 h 5645489"/>
              <a:gd name="connsiteX8560" fmla="*/ 1186286 w 7718765"/>
              <a:gd name="connsiteY8560" fmla="*/ 2617044 h 5645489"/>
              <a:gd name="connsiteX8561" fmla="*/ 1191969 w 7718765"/>
              <a:gd name="connsiteY8561" fmla="*/ 2606070 h 5645489"/>
              <a:gd name="connsiteX8562" fmla="*/ 1189108 w 7718765"/>
              <a:gd name="connsiteY8562" fmla="*/ 2603274 h 5645489"/>
              <a:gd name="connsiteX8563" fmla="*/ 1189108 w 7718765"/>
              <a:gd name="connsiteY8563" fmla="*/ 2597822 h 5645489"/>
              <a:gd name="connsiteX8564" fmla="*/ 1197614 w 7718765"/>
              <a:gd name="connsiteY8564" fmla="*/ 2592299 h 5645489"/>
              <a:gd name="connsiteX8565" fmla="*/ 1194792 w 7718765"/>
              <a:gd name="connsiteY8565" fmla="*/ 2586847 h 5645489"/>
              <a:gd name="connsiteX8566" fmla="*/ 1203297 w 7718765"/>
              <a:gd name="connsiteY8566" fmla="*/ 2581325 h 5645489"/>
              <a:gd name="connsiteX8567" fmla="*/ 1203297 w 7718765"/>
              <a:gd name="connsiteY8567" fmla="*/ 2575873 h 5645489"/>
              <a:gd name="connsiteX8568" fmla="*/ 1208942 w 7718765"/>
              <a:gd name="connsiteY8568" fmla="*/ 2567624 h 5645489"/>
              <a:gd name="connsiteX8569" fmla="*/ 1206119 w 7718765"/>
              <a:gd name="connsiteY8569" fmla="*/ 2567624 h 5645489"/>
              <a:gd name="connsiteX8570" fmla="*/ 1194792 w 7718765"/>
              <a:gd name="connsiteY8570" fmla="*/ 2573077 h 5645489"/>
              <a:gd name="connsiteX8571" fmla="*/ 1194792 w 7718765"/>
              <a:gd name="connsiteY8571" fmla="*/ 2578599 h 5645489"/>
              <a:gd name="connsiteX8572" fmla="*/ 1186286 w 7718765"/>
              <a:gd name="connsiteY8572" fmla="*/ 2586847 h 5645489"/>
              <a:gd name="connsiteX8573" fmla="*/ 1180641 w 7718765"/>
              <a:gd name="connsiteY8573" fmla="*/ 2589574 h 5645489"/>
              <a:gd name="connsiteX8574" fmla="*/ 1177819 w 7718765"/>
              <a:gd name="connsiteY8574" fmla="*/ 2595095 h 5645489"/>
              <a:gd name="connsiteX8575" fmla="*/ 1172136 w 7718765"/>
              <a:gd name="connsiteY8575" fmla="*/ 2600548 h 5645489"/>
              <a:gd name="connsiteX8576" fmla="*/ 1166491 w 7718765"/>
              <a:gd name="connsiteY8576" fmla="*/ 2608797 h 5645489"/>
              <a:gd name="connsiteX8577" fmla="*/ 1163630 w 7718765"/>
              <a:gd name="connsiteY8577" fmla="*/ 2614249 h 5645489"/>
              <a:gd name="connsiteX8578" fmla="*/ 1157985 w 7718765"/>
              <a:gd name="connsiteY8578" fmla="*/ 2614249 h 5645489"/>
              <a:gd name="connsiteX8579" fmla="*/ 1155163 w 7718765"/>
              <a:gd name="connsiteY8579" fmla="*/ 2622497 h 5645489"/>
              <a:gd name="connsiteX8580" fmla="*/ 1155163 w 7718765"/>
              <a:gd name="connsiteY8580" fmla="*/ 2628020 h 5645489"/>
              <a:gd name="connsiteX8581" fmla="*/ 1146658 w 7718765"/>
              <a:gd name="connsiteY8581" fmla="*/ 2636267 h 5645489"/>
              <a:gd name="connsiteX8582" fmla="*/ 1132507 w 7718765"/>
              <a:gd name="connsiteY8582" fmla="*/ 2641720 h 5645489"/>
              <a:gd name="connsiteX8583" fmla="*/ 1124002 w 7718765"/>
              <a:gd name="connsiteY8583" fmla="*/ 2647242 h 5645489"/>
              <a:gd name="connsiteX8584" fmla="*/ 1124002 w 7718765"/>
              <a:gd name="connsiteY8584" fmla="*/ 2636267 h 5645489"/>
              <a:gd name="connsiteX8585" fmla="*/ 1126824 w 7718765"/>
              <a:gd name="connsiteY8585" fmla="*/ 2633471 h 5645489"/>
              <a:gd name="connsiteX8586" fmla="*/ 1129685 w 7718765"/>
              <a:gd name="connsiteY8586" fmla="*/ 2630745 h 5645489"/>
              <a:gd name="connsiteX8587" fmla="*/ 1132507 w 7718765"/>
              <a:gd name="connsiteY8587" fmla="*/ 2619771 h 5645489"/>
              <a:gd name="connsiteX8588" fmla="*/ 1132507 w 7718765"/>
              <a:gd name="connsiteY8588" fmla="*/ 2614249 h 5645489"/>
              <a:gd name="connsiteX8589" fmla="*/ 1126824 w 7718765"/>
              <a:gd name="connsiteY8589" fmla="*/ 2617044 h 5645489"/>
              <a:gd name="connsiteX8590" fmla="*/ 1115535 w 7718765"/>
              <a:gd name="connsiteY8590" fmla="*/ 2625293 h 5645489"/>
              <a:gd name="connsiteX8591" fmla="*/ 1112674 w 7718765"/>
              <a:gd name="connsiteY8591" fmla="*/ 2622497 h 5645489"/>
              <a:gd name="connsiteX8592" fmla="*/ 1118357 w 7718765"/>
              <a:gd name="connsiteY8592" fmla="*/ 2617044 h 5645489"/>
              <a:gd name="connsiteX8593" fmla="*/ 1121179 w 7718765"/>
              <a:gd name="connsiteY8593" fmla="*/ 2606070 h 5645489"/>
              <a:gd name="connsiteX8594" fmla="*/ 1124002 w 7718765"/>
              <a:gd name="connsiteY8594" fmla="*/ 2600548 h 5645489"/>
              <a:gd name="connsiteX8595" fmla="*/ 1129685 w 7718765"/>
              <a:gd name="connsiteY8595" fmla="*/ 2595095 h 5645489"/>
              <a:gd name="connsiteX8596" fmla="*/ 1141013 w 7718765"/>
              <a:gd name="connsiteY8596" fmla="*/ 2597822 h 5645489"/>
              <a:gd name="connsiteX8597" fmla="*/ 1146658 w 7718765"/>
              <a:gd name="connsiteY8597" fmla="*/ 2592299 h 5645489"/>
              <a:gd name="connsiteX8598" fmla="*/ 1155163 w 7718765"/>
              <a:gd name="connsiteY8598" fmla="*/ 2595095 h 5645489"/>
              <a:gd name="connsiteX8599" fmla="*/ 1163630 w 7718765"/>
              <a:gd name="connsiteY8599" fmla="*/ 2592299 h 5645489"/>
              <a:gd name="connsiteX8600" fmla="*/ 1166491 w 7718765"/>
              <a:gd name="connsiteY8600" fmla="*/ 2586847 h 5645489"/>
              <a:gd name="connsiteX8601" fmla="*/ 1169313 w 7718765"/>
              <a:gd name="connsiteY8601" fmla="*/ 2581325 h 5645489"/>
              <a:gd name="connsiteX8602" fmla="*/ 1174958 w 7718765"/>
              <a:gd name="connsiteY8602" fmla="*/ 2575873 h 5645489"/>
              <a:gd name="connsiteX8603" fmla="*/ 1191969 w 7718765"/>
              <a:gd name="connsiteY8603" fmla="*/ 2567624 h 5645489"/>
              <a:gd name="connsiteX8604" fmla="*/ 1194827 w 7718765"/>
              <a:gd name="connsiteY8604" fmla="*/ 2564843 h 5645489"/>
              <a:gd name="connsiteX8605" fmla="*/ 1194792 w 7718765"/>
              <a:gd name="connsiteY8605" fmla="*/ 2564898 h 5645489"/>
              <a:gd name="connsiteX8606" fmla="*/ 1195497 w 7718765"/>
              <a:gd name="connsiteY8606" fmla="*/ 2564191 h 5645489"/>
              <a:gd name="connsiteX8607" fmla="*/ 1194827 w 7718765"/>
              <a:gd name="connsiteY8607" fmla="*/ 2564843 h 5645489"/>
              <a:gd name="connsiteX8608" fmla="*/ 1199397 w 7718765"/>
              <a:gd name="connsiteY8608" fmla="*/ 2557646 h 5645489"/>
              <a:gd name="connsiteX8609" fmla="*/ 1206119 w 7718765"/>
              <a:gd name="connsiteY8609" fmla="*/ 2548402 h 5645489"/>
              <a:gd name="connsiteX8610" fmla="*/ 1214586 w 7718765"/>
              <a:gd name="connsiteY8610" fmla="*/ 2542879 h 5645489"/>
              <a:gd name="connsiteX8611" fmla="*/ 1214586 w 7718765"/>
              <a:gd name="connsiteY8611" fmla="*/ 2540154 h 5645489"/>
              <a:gd name="connsiteX8612" fmla="*/ 1220271 w 7718765"/>
              <a:gd name="connsiteY8612" fmla="*/ 2534701 h 5645489"/>
              <a:gd name="connsiteX8613" fmla="*/ 1211764 w 7718765"/>
              <a:gd name="connsiteY8613" fmla="*/ 2526452 h 5645489"/>
              <a:gd name="connsiteX8614" fmla="*/ 1211764 w 7718765"/>
              <a:gd name="connsiteY8614" fmla="*/ 2529179 h 5645489"/>
              <a:gd name="connsiteX8615" fmla="*/ 1203297 w 7718765"/>
              <a:gd name="connsiteY8615" fmla="*/ 2531905 h 5645489"/>
              <a:gd name="connsiteX8616" fmla="*/ 1200436 w 7718765"/>
              <a:gd name="connsiteY8616" fmla="*/ 2534701 h 5645489"/>
              <a:gd name="connsiteX8617" fmla="*/ 1194792 w 7718765"/>
              <a:gd name="connsiteY8617" fmla="*/ 2540154 h 5645489"/>
              <a:gd name="connsiteX8618" fmla="*/ 1177819 w 7718765"/>
              <a:gd name="connsiteY8618" fmla="*/ 2540154 h 5645489"/>
              <a:gd name="connsiteX8619" fmla="*/ 1166491 w 7718765"/>
              <a:gd name="connsiteY8619" fmla="*/ 2542879 h 5645489"/>
              <a:gd name="connsiteX8620" fmla="*/ 1157985 w 7718765"/>
              <a:gd name="connsiteY8620" fmla="*/ 2540154 h 5645489"/>
              <a:gd name="connsiteX8621" fmla="*/ 1160808 w 7718765"/>
              <a:gd name="connsiteY8621" fmla="*/ 2529179 h 5645489"/>
              <a:gd name="connsiteX8622" fmla="*/ 1160808 w 7718765"/>
              <a:gd name="connsiteY8622" fmla="*/ 2523656 h 5645489"/>
              <a:gd name="connsiteX8623" fmla="*/ 1169313 w 7718765"/>
              <a:gd name="connsiteY8623" fmla="*/ 2518204 h 5645489"/>
              <a:gd name="connsiteX8624" fmla="*/ 1169313 w 7718765"/>
              <a:gd name="connsiteY8624" fmla="*/ 2515478 h 5645489"/>
              <a:gd name="connsiteX8625" fmla="*/ 1163630 w 7718765"/>
              <a:gd name="connsiteY8625" fmla="*/ 2507229 h 5645489"/>
              <a:gd name="connsiteX8626" fmla="*/ 1160808 w 7718765"/>
              <a:gd name="connsiteY8626" fmla="*/ 2498982 h 5645489"/>
              <a:gd name="connsiteX8627" fmla="*/ 1166491 w 7718765"/>
              <a:gd name="connsiteY8627" fmla="*/ 2490733 h 5645489"/>
              <a:gd name="connsiteX8628" fmla="*/ 1174958 w 7718765"/>
              <a:gd name="connsiteY8628" fmla="*/ 2488006 h 5645489"/>
              <a:gd name="connsiteX8629" fmla="*/ 1183464 w 7718765"/>
              <a:gd name="connsiteY8629" fmla="*/ 2488006 h 5645489"/>
              <a:gd name="connsiteX8630" fmla="*/ 1189108 w 7718765"/>
              <a:gd name="connsiteY8630" fmla="*/ 2488006 h 5645489"/>
              <a:gd name="connsiteX8631" fmla="*/ 1186286 w 7718765"/>
              <a:gd name="connsiteY8631" fmla="*/ 2485280 h 5645489"/>
              <a:gd name="connsiteX8632" fmla="*/ 1172136 w 7718765"/>
              <a:gd name="connsiteY8632" fmla="*/ 2485280 h 5645489"/>
              <a:gd name="connsiteX8633" fmla="*/ 1172136 w 7718765"/>
              <a:gd name="connsiteY8633" fmla="*/ 2482485 h 5645489"/>
              <a:gd name="connsiteX8634" fmla="*/ 1172136 w 7718765"/>
              <a:gd name="connsiteY8634" fmla="*/ 2479758 h 5645489"/>
              <a:gd name="connsiteX8635" fmla="*/ 1180641 w 7718765"/>
              <a:gd name="connsiteY8635" fmla="*/ 2477032 h 5645489"/>
              <a:gd name="connsiteX8636" fmla="*/ 1194792 w 7718765"/>
              <a:gd name="connsiteY8636" fmla="*/ 2477032 h 5645489"/>
              <a:gd name="connsiteX8637" fmla="*/ 1200436 w 7718765"/>
              <a:gd name="connsiteY8637" fmla="*/ 2474306 h 5645489"/>
              <a:gd name="connsiteX8638" fmla="*/ 1211764 w 7718765"/>
              <a:gd name="connsiteY8638" fmla="*/ 2468784 h 5645489"/>
              <a:gd name="connsiteX8639" fmla="*/ 1217447 w 7718765"/>
              <a:gd name="connsiteY8639" fmla="*/ 2468784 h 5645489"/>
              <a:gd name="connsiteX8640" fmla="*/ 1208942 w 7718765"/>
              <a:gd name="connsiteY8640" fmla="*/ 2463261 h 5645489"/>
              <a:gd name="connsiteX8641" fmla="*/ 1203297 w 7718765"/>
              <a:gd name="connsiteY8641" fmla="*/ 2457809 h 5645489"/>
              <a:gd name="connsiteX8642" fmla="*/ 1203297 w 7718765"/>
              <a:gd name="connsiteY8642" fmla="*/ 2455083 h 5645489"/>
              <a:gd name="connsiteX8643" fmla="*/ 1208942 w 7718765"/>
              <a:gd name="connsiteY8643" fmla="*/ 2446834 h 5645489"/>
              <a:gd name="connsiteX8644" fmla="*/ 1214586 w 7718765"/>
              <a:gd name="connsiteY8644" fmla="*/ 2444109 h 5645489"/>
              <a:gd name="connsiteX8645" fmla="*/ 1220271 w 7718765"/>
              <a:gd name="connsiteY8645" fmla="*/ 2444109 h 5645489"/>
              <a:gd name="connsiteX8646" fmla="*/ 1223092 w 7718765"/>
              <a:gd name="connsiteY8646" fmla="*/ 2444109 h 5645489"/>
              <a:gd name="connsiteX8647" fmla="*/ 1220271 w 7718765"/>
              <a:gd name="connsiteY8647" fmla="*/ 2438586 h 5645489"/>
              <a:gd name="connsiteX8648" fmla="*/ 1223092 w 7718765"/>
              <a:gd name="connsiteY8648" fmla="*/ 2435860 h 5645489"/>
              <a:gd name="connsiteX8649" fmla="*/ 1225914 w 7718765"/>
              <a:gd name="connsiteY8649" fmla="*/ 2433064 h 5645489"/>
              <a:gd name="connsiteX8650" fmla="*/ 1228775 w 7718765"/>
              <a:gd name="connsiteY8650" fmla="*/ 2433064 h 5645489"/>
              <a:gd name="connsiteX8651" fmla="*/ 1234420 w 7718765"/>
              <a:gd name="connsiteY8651" fmla="*/ 2433064 h 5645489"/>
              <a:gd name="connsiteX8652" fmla="*/ 1228775 w 7718765"/>
              <a:gd name="connsiteY8652" fmla="*/ 2427611 h 5645489"/>
              <a:gd name="connsiteX8653" fmla="*/ 1231598 w 7718765"/>
              <a:gd name="connsiteY8653" fmla="*/ 2424885 h 5645489"/>
              <a:gd name="connsiteX8654" fmla="*/ 1228775 w 7718765"/>
              <a:gd name="connsiteY8654" fmla="*/ 2424885 h 5645489"/>
              <a:gd name="connsiteX8655" fmla="*/ 1220271 w 7718765"/>
              <a:gd name="connsiteY8655" fmla="*/ 2427611 h 5645489"/>
              <a:gd name="connsiteX8656" fmla="*/ 1214586 w 7718765"/>
              <a:gd name="connsiteY8656" fmla="*/ 2433064 h 5645489"/>
              <a:gd name="connsiteX8657" fmla="*/ 1203297 w 7718765"/>
              <a:gd name="connsiteY8657" fmla="*/ 2441313 h 5645489"/>
              <a:gd name="connsiteX8658" fmla="*/ 1200436 w 7718765"/>
              <a:gd name="connsiteY8658" fmla="*/ 2435860 h 5645489"/>
              <a:gd name="connsiteX8659" fmla="*/ 1203297 w 7718765"/>
              <a:gd name="connsiteY8659" fmla="*/ 2430338 h 5645489"/>
              <a:gd name="connsiteX8660" fmla="*/ 1206119 w 7718765"/>
              <a:gd name="connsiteY8660" fmla="*/ 2424885 h 5645489"/>
              <a:gd name="connsiteX8661" fmla="*/ 1211764 w 7718765"/>
              <a:gd name="connsiteY8661" fmla="*/ 2419364 h 5645489"/>
              <a:gd name="connsiteX8662" fmla="*/ 1206119 w 7718765"/>
              <a:gd name="connsiteY8662" fmla="*/ 2422090 h 5645489"/>
              <a:gd name="connsiteX8663" fmla="*/ 1197614 w 7718765"/>
              <a:gd name="connsiteY8663" fmla="*/ 2422090 h 5645489"/>
              <a:gd name="connsiteX8664" fmla="*/ 1197614 w 7718765"/>
              <a:gd name="connsiteY8664" fmla="*/ 2419364 h 5645489"/>
              <a:gd name="connsiteX8665" fmla="*/ 1200436 w 7718765"/>
              <a:gd name="connsiteY8665" fmla="*/ 2416637 h 5645489"/>
              <a:gd name="connsiteX8666" fmla="*/ 1203297 w 7718765"/>
              <a:gd name="connsiteY8666" fmla="*/ 2413911 h 5645489"/>
              <a:gd name="connsiteX8667" fmla="*/ 1194792 w 7718765"/>
              <a:gd name="connsiteY8667" fmla="*/ 2411115 h 5645489"/>
              <a:gd name="connsiteX8668" fmla="*/ 1189108 w 7718765"/>
              <a:gd name="connsiteY8668" fmla="*/ 2413911 h 5645489"/>
              <a:gd name="connsiteX8669" fmla="*/ 1180641 w 7718765"/>
              <a:gd name="connsiteY8669" fmla="*/ 2411115 h 5645489"/>
              <a:gd name="connsiteX8670" fmla="*/ 1172136 w 7718765"/>
              <a:gd name="connsiteY8670" fmla="*/ 2402867 h 5645489"/>
              <a:gd name="connsiteX8671" fmla="*/ 1172136 w 7718765"/>
              <a:gd name="connsiteY8671" fmla="*/ 2391892 h 5645489"/>
              <a:gd name="connsiteX8672" fmla="*/ 1177819 w 7718765"/>
              <a:gd name="connsiteY8672" fmla="*/ 2391892 h 5645489"/>
              <a:gd name="connsiteX8673" fmla="*/ 1183464 w 7718765"/>
              <a:gd name="connsiteY8673" fmla="*/ 2389167 h 5645489"/>
              <a:gd name="connsiteX8674" fmla="*/ 1183464 w 7718765"/>
              <a:gd name="connsiteY8674" fmla="*/ 2383714 h 5645489"/>
              <a:gd name="connsiteX8675" fmla="*/ 1174958 w 7718765"/>
              <a:gd name="connsiteY8675" fmla="*/ 2375465 h 5645489"/>
              <a:gd name="connsiteX8676" fmla="*/ 1157985 w 7718765"/>
              <a:gd name="connsiteY8676" fmla="*/ 2380918 h 5645489"/>
              <a:gd name="connsiteX8677" fmla="*/ 1152302 w 7718765"/>
              <a:gd name="connsiteY8677" fmla="*/ 2372670 h 5645489"/>
              <a:gd name="connsiteX8678" fmla="*/ 1152302 w 7718765"/>
              <a:gd name="connsiteY8678" fmla="*/ 2367217 h 5645489"/>
              <a:gd name="connsiteX8679" fmla="*/ 1152302 w 7718765"/>
              <a:gd name="connsiteY8679" fmla="*/ 2361695 h 5645489"/>
              <a:gd name="connsiteX8680" fmla="*/ 1157985 w 7718765"/>
              <a:gd name="connsiteY8680" fmla="*/ 2356242 h 5645489"/>
              <a:gd name="connsiteX8681" fmla="*/ 1163630 w 7718765"/>
              <a:gd name="connsiteY8681" fmla="*/ 2358968 h 5645489"/>
              <a:gd name="connsiteX8682" fmla="*/ 1166491 w 7718765"/>
              <a:gd name="connsiteY8682" fmla="*/ 2356242 h 5645489"/>
              <a:gd name="connsiteX8683" fmla="*/ 1163630 w 7718765"/>
              <a:gd name="connsiteY8683" fmla="*/ 2350720 h 5645489"/>
              <a:gd name="connsiteX8684" fmla="*/ 1160808 w 7718765"/>
              <a:gd name="connsiteY8684" fmla="*/ 2345268 h 5645489"/>
              <a:gd name="connsiteX8685" fmla="*/ 1169313 w 7718765"/>
              <a:gd name="connsiteY8685" fmla="*/ 2345268 h 5645489"/>
              <a:gd name="connsiteX8686" fmla="*/ 1174958 w 7718765"/>
              <a:gd name="connsiteY8686" fmla="*/ 2350720 h 5645489"/>
              <a:gd name="connsiteX8687" fmla="*/ 1177819 w 7718765"/>
              <a:gd name="connsiteY8687" fmla="*/ 2353516 h 5645489"/>
              <a:gd name="connsiteX8688" fmla="*/ 1180641 w 7718765"/>
              <a:gd name="connsiteY8688" fmla="*/ 2358968 h 5645489"/>
              <a:gd name="connsiteX8689" fmla="*/ 1186286 w 7718765"/>
              <a:gd name="connsiteY8689" fmla="*/ 2358968 h 5645489"/>
              <a:gd name="connsiteX8690" fmla="*/ 1189108 w 7718765"/>
              <a:gd name="connsiteY8690" fmla="*/ 2350720 h 5645489"/>
              <a:gd name="connsiteX8691" fmla="*/ 1189108 w 7718765"/>
              <a:gd name="connsiteY8691" fmla="*/ 2339746 h 5645489"/>
              <a:gd name="connsiteX8692" fmla="*/ 1197614 w 7718765"/>
              <a:gd name="connsiteY8692" fmla="*/ 2337019 h 5645489"/>
              <a:gd name="connsiteX8693" fmla="*/ 1203297 w 7718765"/>
              <a:gd name="connsiteY8693" fmla="*/ 2347994 h 5645489"/>
              <a:gd name="connsiteX8694" fmla="*/ 1208942 w 7718765"/>
              <a:gd name="connsiteY8694" fmla="*/ 2356242 h 5645489"/>
              <a:gd name="connsiteX8695" fmla="*/ 1203297 w 7718765"/>
              <a:gd name="connsiteY8695" fmla="*/ 2361695 h 5645489"/>
              <a:gd name="connsiteX8696" fmla="*/ 1200436 w 7718765"/>
              <a:gd name="connsiteY8696" fmla="*/ 2372670 h 5645489"/>
              <a:gd name="connsiteX8697" fmla="*/ 1200436 w 7718765"/>
              <a:gd name="connsiteY8697" fmla="*/ 2383714 h 5645489"/>
              <a:gd name="connsiteX8698" fmla="*/ 1208942 w 7718765"/>
              <a:gd name="connsiteY8698" fmla="*/ 2378191 h 5645489"/>
              <a:gd name="connsiteX8699" fmla="*/ 1214586 w 7718765"/>
              <a:gd name="connsiteY8699" fmla="*/ 2383714 h 5645489"/>
              <a:gd name="connsiteX8700" fmla="*/ 1208942 w 7718765"/>
              <a:gd name="connsiteY8700" fmla="*/ 2389167 h 5645489"/>
              <a:gd name="connsiteX8701" fmla="*/ 1206119 w 7718765"/>
              <a:gd name="connsiteY8701" fmla="*/ 2391892 h 5645489"/>
              <a:gd name="connsiteX8702" fmla="*/ 1203297 w 7718765"/>
              <a:gd name="connsiteY8702" fmla="*/ 2400141 h 5645489"/>
              <a:gd name="connsiteX8703" fmla="*/ 1206119 w 7718765"/>
              <a:gd name="connsiteY8703" fmla="*/ 2402867 h 5645489"/>
              <a:gd name="connsiteX8704" fmla="*/ 1214586 w 7718765"/>
              <a:gd name="connsiteY8704" fmla="*/ 2408389 h 5645489"/>
              <a:gd name="connsiteX8705" fmla="*/ 1220271 w 7718765"/>
              <a:gd name="connsiteY8705" fmla="*/ 2411115 h 5645489"/>
              <a:gd name="connsiteX8706" fmla="*/ 1225914 w 7718765"/>
              <a:gd name="connsiteY8706" fmla="*/ 2408389 h 5645489"/>
              <a:gd name="connsiteX8707" fmla="*/ 1228775 w 7718765"/>
              <a:gd name="connsiteY8707" fmla="*/ 2408389 h 5645489"/>
              <a:gd name="connsiteX8708" fmla="*/ 1237242 w 7718765"/>
              <a:gd name="connsiteY8708" fmla="*/ 2411115 h 5645489"/>
              <a:gd name="connsiteX8709" fmla="*/ 1237242 w 7718765"/>
              <a:gd name="connsiteY8709" fmla="*/ 2408389 h 5645489"/>
              <a:gd name="connsiteX8710" fmla="*/ 1234420 w 7718765"/>
              <a:gd name="connsiteY8710" fmla="*/ 2402867 h 5645489"/>
              <a:gd name="connsiteX8711" fmla="*/ 1234420 w 7718765"/>
              <a:gd name="connsiteY8711" fmla="*/ 2397414 h 5645489"/>
              <a:gd name="connsiteX8712" fmla="*/ 1245748 w 7718765"/>
              <a:gd name="connsiteY8712" fmla="*/ 2400141 h 5645489"/>
              <a:gd name="connsiteX8713" fmla="*/ 1251392 w 7718765"/>
              <a:gd name="connsiteY8713" fmla="*/ 2397414 h 5645489"/>
              <a:gd name="connsiteX8714" fmla="*/ 1248570 w 7718765"/>
              <a:gd name="connsiteY8714" fmla="*/ 2397414 h 5645489"/>
              <a:gd name="connsiteX8715" fmla="*/ 1240065 w 7718765"/>
              <a:gd name="connsiteY8715" fmla="*/ 2394688 h 5645489"/>
              <a:gd name="connsiteX8716" fmla="*/ 1237242 w 7718765"/>
              <a:gd name="connsiteY8716" fmla="*/ 2394688 h 5645489"/>
              <a:gd name="connsiteX8717" fmla="*/ 1225914 w 7718765"/>
              <a:gd name="connsiteY8717" fmla="*/ 2391892 h 5645489"/>
              <a:gd name="connsiteX8718" fmla="*/ 1225914 w 7718765"/>
              <a:gd name="connsiteY8718" fmla="*/ 2389167 h 5645489"/>
              <a:gd name="connsiteX8719" fmla="*/ 1228775 w 7718765"/>
              <a:gd name="connsiteY8719" fmla="*/ 2378191 h 5645489"/>
              <a:gd name="connsiteX8720" fmla="*/ 1225914 w 7718765"/>
              <a:gd name="connsiteY8720" fmla="*/ 2372670 h 5645489"/>
              <a:gd name="connsiteX8721" fmla="*/ 1228775 w 7718765"/>
              <a:gd name="connsiteY8721" fmla="*/ 2364491 h 5645489"/>
              <a:gd name="connsiteX8722" fmla="*/ 1234420 w 7718765"/>
              <a:gd name="connsiteY8722" fmla="*/ 2364491 h 5645489"/>
              <a:gd name="connsiteX8723" fmla="*/ 1240065 w 7718765"/>
              <a:gd name="connsiteY8723" fmla="*/ 2367217 h 5645489"/>
              <a:gd name="connsiteX8724" fmla="*/ 1242926 w 7718765"/>
              <a:gd name="connsiteY8724" fmla="*/ 2361695 h 5645489"/>
              <a:gd name="connsiteX8725" fmla="*/ 1237242 w 7718765"/>
              <a:gd name="connsiteY8725" fmla="*/ 2356242 h 5645489"/>
              <a:gd name="connsiteX8726" fmla="*/ 1237242 w 7718765"/>
              <a:gd name="connsiteY8726" fmla="*/ 2350720 h 5645489"/>
              <a:gd name="connsiteX8727" fmla="*/ 1237242 w 7718765"/>
              <a:gd name="connsiteY8727" fmla="*/ 2345268 h 5645489"/>
              <a:gd name="connsiteX8728" fmla="*/ 1248570 w 7718765"/>
              <a:gd name="connsiteY8728" fmla="*/ 2345268 h 5645489"/>
              <a:gd name="connsiteX8729" fmla="*/ 1245748 w 7718765"/>
              <a:gd name="connsiteY8729" fmla="*/ 2342472 h 5645489"/>
              <a:gd name="connsiteX8730" fmla="*/ 1240065 w 7718765"/>
              <a:gd name="connsiteY8730" fmla="*/ 2339746 h 5645489"/>
              <a:gd name="connsiteX8731" fmla="*/ 1240065 w 7718765"/>
              <a:gd name="connsiteY8731" fmla="*/ 2328771 h 5645489"/>
              <a:gd name="connsiteX8732" fmla="*/ 1242926 w 7718765"/>
              <a:gd name="connsiteY8732" fmla="*/ 2326045 h 5645489"/>
              <a:gd name="connsiteX8733" fmla="*/ 1248570 w 7718765"/>
              <a:gd name="connsiteY8733" fmla="*/ 2320523 h 5645489"/>
              <a:gd name="connsiteX8734" fmla="*/ 1251392 w 7718765"/>
              <a:gd name="connsiteY8734" fmla="*/ 2326045 h 5645489"/>
              <a:gd name="connsiteX8735" fmla="*/ 1254253 w 7718765"/>
              <a:gd name="connsiteY8735" fmla="*/ 2337019 h 5645489"/>
              <a:gd name="connsiteX8736" fmla="*/ 1257076 w 7718765"/>
              <a:gd name="connsiteY8736" fmla="*/ 2331498 h 5645489"/>
              <a:gd name="connsiteX8737" fmla="*/ 1254253 w 7718765"/>
              <a:gd name="connsiteY8737" fmla="*/ 2323319 h 5645489"/>
              <a:gd name="connsiteX8738" fmla="*/ 1257076 w 7718765"/>
              <a:gd name="connsiteY8738" fmla="*/ 2317796 h 5645489"/>
              <a:gd name="connsiteX8739" fmla="*/ 1259898 w 7718765"/>
              <a:gd name="connsiteY8739" fmla="*/ 2317796 h 5645489"/>
              <a:gd name="connsiteX8740" fmla="*/ 1262720 w 7718765"/>
              <a:gd name="connsiteY8740" fmla="*/ 2326045 h 5645489"/>
              <a:gd name="connsiteX8741" fmla="*/ 1271226 w 7718765"/>
              <a:gd name="connsiteY8741" fmla="*/ 2326045 h 5645489"/>
              <a:gd name="connsiteX8742" fmla="*/ 1276871 w 7718765"/>
              <a:gd name="connsiteY8742" fmla="*/ 2320523 h 5645489"/>
              <a:gd name="connsiteX8743" fmla="*/ 1276871 w 7718765"/>
              <a:gd name="connsiteY8743" fmla="*/ 2317796 h 5645489"/>
              <a:gd name="connsiteX8744" fmla="*/ 1282554 w 7718765"/>
              <a:gd name="connsiteY8744" fmla="*/ 2315070 h 5645489"/>
              <a:gd name="connsiteX8745" fmla="*/ 1285376 w 7718765"/>
              <a:gd name="connsiteY8745" fmla="*/ 2320523 h 5645489"/>
              <a:gd name="connsiteX8746" fmla="*/ 1291059 w 7718765"/>
              <a:gd name="connsiteY8746" fmla="*/ 2326045 h 5645489"/>
              <a:gd name="connsiteX8747" fmla="*/ 1296704 w 7718765"/>
              <a:gd name="connsiteY8747" fmla="*/ 2334293 h 5645489"/>
              <a:gd name="connsiteX8748" fmla="*/ 1296704 w 7718765"/>
              <a:gd name="connsiteY8748" fmla="*/ 2326045 h 5645489"/>
              <a:gd name="connsiteX8749" fmla="*/ 1291059 w 7718765"/>
              <a:gd name="connsiteY8749" fmla="*/ 2320523 h 5645489"/>
              <a:gd name="connsiteX8750" fmla="*/ 1285376 w 7718765"/>
              <a:gd name="connsiteY8750" fmla="*/ 2315070 h 5645489"/>
              <a:gd name="connsiteX8751" fmla="*/ 1282554 w 7718765"/>
              <a:gd name="connsiteY8751" fmla="*/ 2304096 h 5645489"/>
              <a:gd name="connsiteX8752" fmla="*/ 1288199 w 7718765"/>
              <a:gd name="connsiteY8752" fmla="*/ 2298573 h 5645489"/>
              <a:gd name="connsiteX8753" fmla="*/ 1291059 w 7718765"/>
              <a:gd name="connsiteY8753" fmla="*/ 2295848 h 5645489"/>
              <a:gd name="connsiteX8754" fmla="*/ 1293882 w 7718765"/>
              <a:gd name="connsiteY8754" fmla="*/ 2290326 h 5645489"/>
              <a:gd name="connsiteX8755" fmla="*/ 1291059 w 7718765"/>
              <a:gd name="connsiteY8755" fmla="*/ 2282077 h 5645489"/>
              <a:gd name="connsiteX8756" fmla="*/ 1293882 w 7718765"/>
              <a:gd name="connsiteY8756" fmla="*/ 2273898 h 5645489"/>
              <a:gd name="connsiteX8757" fmla="*/ 1296704 w 7718765"/>
              <a:gd name="connsiteY8757" fmla="*/ 2273898 h 5645489"/>
              <a:gd name="connsiteX8758" fmla="*/ 1308032 w 7718765"/>
              <a:gd name="connsiteY8758" fmla="*/ 2273898 h 5645489"/>
              <a:gd name="connsiteX8759" fmla="*/ 1310854 w 7718765"/>
              <a:gd name="connsiteY8759" fmla="*/ 2279350 h 5645489"/>
              <a:gd name="connsiteX8760" fmla="*/ 1316538 w 7718765"/>
              <a:gd name="connsiteY8760" fmla="*/ 2279350 h 5645489"/>
              <a:gd name="connsiteX8761" fmla="*/ 1313677 w 7718765"/>
              <a:gd name="connsiteY8761" fmla="*/ 2276625 h 5645489"/>
              <a:gd name="connsiteX8762" fmla="*/ 1313677 w 7718765"/>
              <a:gd name="connsiteY8762" fmla="*/ 2271103 h 5645489"/>
              <a:gd name="connsiteX8763" fmla="*/ 1310854 w 7718765"/>
              <a:gd name="connsiteY8763" fmla="*/ 2265650 h 5645489"/>
              <a:gd name="connsiteX8764" fmla="*/ 1308032 w 7718765"/>
              <a:gd name="connsiteY8764" fmla="*/ 2254676 h 5645489"/>
              <a:gd name="connsiteX8765" fmla="*/ 1316538 w 7718765"/>
              <a:gd name="connsiteY8765" fmla="*/ 2254676 h 5645489"/>
              <a:gd name="connsiteX8766" fmla="*/ 1319360 w 7718765"/>
              <a:gd name="connsiteY8766" fmla="*/ 2246427 h 5645489"/>
              <a:gd name="connsiteX8767" fmla="*/ 1316538 w 7718765"/>
              <a:gd name="connsiteY8767" fmla="*/ 2238179 h 5645489"/>
              <a:gd name="connsiteX8768" fmla="*/ 1322182 w 7718765"/>
              <a:gd name="connsiteY8768" fmla="*/ 2238179 h 5645489"/>
              <a:gd name="connsiteX8769" fmla="*/ 1327866 w 7718765"/>
              <a:gd name="connsiteY8769" fmla="*/ 2235453 h 5645489"/>
              <a:gd name="connsiteX8770" fmla="*/ 1330688 w 7718765"/>
              <a:gd name="connsiteY8770" fmla="*/ 2229930 h 5645489"/>
              <a:gd name="connsiteX8771" fmla="*/ 1339155 w 7718765"/>
              <a:gd name="connsiteY8771" fmla="*/ 2227204 h 5645489"/>
              <a:gd name="connsiteX8772" fmla="*/ 3933575 w 7718765"/>
              <a:gd name="connsiteY8772" fmla="*/ 2227124 h 5645489"/>
              <a:gd name="connsiteX8773" fmla="*/ 3935745 w 7718765"/>
              <a:gd name="connsiteY8773" fmla="*/ 2235523 h 5645489"/>
              <a:gd name="connsiteX8774" fmla="*/ 3935845 w 7718765"/>
              <a:gd name="connsiteY8774" fmla="*/ 2235717 h 5645489"/>
              <a:gd name="connsiteX8775" fmla="*/ 1225914 w 7718765"/>
              <a:gd name="connsiteY8775" fmla="*/ 2221683 h 5645489"/>
              <a:gd name="connsiteX8776" fmla="*/ 1231598 w 7718765"/>
              <a:gd name="connsiteY8776" fmla="*/ 2229930 h 5645489"/>
              <a:gd name="connsiteX8777" fmla="*/ 1231598 w 7718765"/>
              <a:gd name="connsiteY8777" fmla="*/ 2240905 h 5645489"/>
              <a:gd name="connsiteX8778" fmla="*/ 1225914 w 7718765"/>
              <a:gd name="connsiteY8778" fmla="*/ 2246427 h 5645489"/>
              <a:gd name="connsiteX8779" fmla="*/ 1214586 w 7718765"/>
              <a:gd name="connsiteY8779" fmla="*/ 2254676 h 5645489"/>
              <a:gd name="connsiteX8780" fmla="*/ 1217447 w 7718765"/>
              <a:gd name="connsiteY8780" fmla="*/ 2260129 h 5645489"/>
              <a:gd name="connsiteX8781" fmla="*/ 1225914 w 7718765"/>
              <a:gd name="connsiteY8781" fmla="*/ 2257401 h 5645489"/>
              <a:gd name="connsiteX8782" fmla="*/ 1223092 w 7718765"/>
              <a:gd name="connsiteY8782" fmla="*/ 2268376 h 5645489"/>
              <a:gd name="connsiteX8783" fmla="*/ 1211764 w 7718765"/>
              <a:gd name="connsiteY8783" fmla="*/ 2265650 h 5645489"/>
              <a:gd name="connsiteX8784" fmla="*/ 1206119 w 7718765"/>
              <a:gd name="connsiteY8784" fmla="*/ 2273898 h 5645489"/>
              <a:gd name="connsiteX8785" fmla="*/ 1200436 w 7718765"/>
              <a:gd name="connsiteY8785" fmla="*/ 2273898 h 5645489"/>
              <a:gd name="connsiteX8786" fmla="*/ 1203297 w 7718765"/>
              <a:gd name="connsiteY8786" fmla="*/ 2282077 h 5645489"/>
              <a:gd name="connsiteX8787" fmla="*/ 1197614 w 7718765"/>
              <a:gd name="connsiteY8787" fmla="*/ 2287599 h 5645489"/>
              <a:gd name="connsiteX8788" fmla="*/ 1189108 w 7718765"/>
              <a:gd name="connsiteY8788" fmla="*/ 2287599 h 5645489"/>
              <a:gd name="connsiteX8789" fmla="*/ 1194792 w 7718765"/>
              <a:gd name="connsiteY8789" fmla="*/ 2295848 h 5645489"/>
              <a:gd name="connsiteX8790" fmla="*/ 1189108 w 7718765"/>
              <a:gd name="connsiteY8790" fmla="*/ 2301300 h 5645489"/>
              <a:gd name="connsiteX8791" fmla="*/ 1174958 w 7718765"/>
              <a:gd name="connsiteY8791" fmla="*/ 2301300 h 5645489"/>
              <a:gd name="connsiteX8792" fmla="*/ 1172136 w 7718765"/>
              <a:gd name="connsiteY8792" fmla="*/ 2298573 h 5645489"/>
              <a:gd name="connsiteX8793" fmla="*/ 1169313 w 7718765"/>
              <a:gd name="connsiteY8793" fmla="*/ 2306822 h 5645489"/>
              <a:gd name="connsiteX8794" fmla="*/ 1169313 w 7718765"/>
              <a:gd name="connsiteY8794" fmla="*/ 2312274 h 5645489"/>
              <a:gd name="connsiteX8795" fmla="*/ 1157985 w 7718765"/>
              <a:gd name="connsiteY8795" fmla="*/ 2315070 h 5645489"/>
              <a:gd name="connsiteX8796" fmla="*/ 1155163 w 7718765"/>
              <a:gd name="connsiteY8796" fmla="*/ 2315070 h 5645489"/>
              <a:gd name="connsiteX8797" fmla="*/ 1149480 w 7718765"/>
              <a:gd name="connsiteY8797" fmla="*/ 2323319 h 5645489"/>
              <a:gd name="connsiteX8798" fmla="*/ 1138152 w 7718765"/>
              <a:gd name="connsiteY8798" fmla="*/ 2315070 h 5645489"/>
              <a:gd name="connsiteX8799" fmla="*/ 1141013 w 7718765"/>
              <a:gd name="connsiteY8799" fmla="*/ 2304096 h 5645489"/>
              <a:gd name="connsiteX8800" fmla="*/ 1152302 w 7718765"/>
              <a:gd name="connsiteY8800" fmla="*/ 2301300 h 5645489"/>
              <a:gd name="connsiteX8801" fmla="*/ 1149480 w 7718765"/>
              <a:gd name="connsiteY8801" fmla="*/ 2293122 h 5645489"/>
              <a:gd name="connsiteX8802" fmla="*/ 1152302 w 7718765"/>
              <a:gd name="connsiteY8802" fmla="*/ 2287599 h 5645489"/>
              <a:gd name="connsiteX8803" fmla="*/ 1149480 w 7718765"/>
              <a:gd name="connsiteY8803" fmla="*/ 2279350 h 5645489"/>
              <a:gd name="connsiteX8804" fmla="*/ 1152302 w 7718765"/>
              <a:gd name="connsiteY8804" fmla="*/ 2273898 h 5645489"/>
              <a:gd name="connsiteX8805" fmla="*/ 1146658 w 7718765"/>
              <a:gd name="connsiteY8805" fmla="*/ 2265650 h 5645489"/>
              <a:gd name="connsiteX8806" fmla="*/ 1152302 w 7718765"/>
              <a:gd name="connsiteY8806" fmla="*/ 2254676 h 5645489"/>
              <a:gd name="connsiteX8807" fmla="*/ 1160808 w 7718765"/>
              <a:gd name="connsiteY8807" fmla="*/ 2246427 h 5645489"/>
              <a:gd name="connsiteX8808" fmla="*/ 1163630 w 7718765"/>
              <a:gd name="connsiteY8808" fmla="*/ 2254676 h 5645489"/>
              <a:gd name="connsiteX8809" fmla="*/ 1169313 w 7718765"/>
              <a:gd name="connsiteY8809" fmla="*/ 2260129 h 5645489"/>
              <a:gd name="connsiteX8810" fmla="*/ 1174958 w 7718765"/>
              <a:gd name="connsiteY8810" fmla="*/ 2251880 h 5645489"/>
              <a:gd name="connsiteX8811" fmla="*/ 1180641 w 7718765"/>
              <a:gd name="connsiteY8811" fmla="*/ 2240905 h 5645489"/>
              <a:gd name="connsiteX8812" fmla="*/ 1189108 w 7718765"/>
              <a:gd name="connsiteY8812" fmla="*/ 2240905 h 5645489"/>
              <a:gd name="connsiteX8813" fmla="*/ 1197614 w 7718765"/>
              <a:gd name="connsiteY8813" fmla="*/ 2235453 h 5645489"/>
              <a:gd name="connsiteX8814" fmla="*/ 1211764 w 7718765"/>
              <a:gd name="connsiteY8814" fmla="*/ 2229930 h 5645489"/>
              <a:gd name="connsiteX8815" fmla="*/ 1217447 w 7718765"/>
              <a:gd name="connsiteY8815" fmla="*/ 2227204 h 5645489"/>
              <a:gd name="connsiteX8816" fmla="*/ 1225914 w 7718765"/>
              <a:gd name="connsiteY8816" fmla="*/ 2221683 h 5645489"/>
              <a:gd name="connsiteX8817" fmla="*/ 1494885 w 7718765"/>
              <a:gd name="connsiteY8817" fmla="*/ 2218955 h 5645489"/>
              <a:gd name="connsiteX8818" fmla="*/ 1503390 w 7718765"/>
              <a:gd name="connsiteY8818" fmla="*/ 2221683 h 5645489"/>
              <a:gd name="connsiteX8819" fmla="*/ 1506213 w 7718765"/>
              <a:gd name="connsiteY8819" fmla="*/ 2221683 h 5645489"/>
              <a:gd name="connsiteX8820" fmla="*/ 1497707 w 7718765"/>
              <a:gd name="connsiteY8820" fmla="*/ 2235453 h 5645489"/>
              <a:gd name="connsiteX8821" fmla="*/ 1494885 w 7718765"/>
              <a:gd name="connsiteY8821" fmla="*/ 2238179 h 5645489"/>
              <a:gd name="connsiteX8822" fmla="*/ 1486379 w 7718765"/>
              <a:gd name="connsiteY8822" fmla="*/ 2238179 h 5645489"/>
              <a:gd name="connsiteX8823" fmla="*/ 1480734 w 7718765"/>
              <a:gd name="connsiteY8823" fmla="*/ 2232727 h 5645489"/>
              <a:gd name="connsiteX8824" fmla="*/ 1483557 w 7718765"/>
              <a:gd name="connsiteY8824" fmla="*/ 2224478 h 5645489"/>
              <a:gd name="connsiteX8825" fmla="*/ 1489201 w 7718765"/>
              <a:gd name="connsiteY8825" fmla="*/ 2224478 h 5645489"/>
              <a:gd name="connsiteX8826" fmla="*/ 1494885 w 7718765"/>
              <a:gd name="connsiteY8826" fmla="*/ 2218955 h 5645489"/>
              <a:gd name="connsiteX8827" fmla="*/ 3568008 w 7718765"/>
              <a:gd name="connsiteY8827" fmla="*/ 2218033 h 5645489"/>
              <a:gd name="connsiteX8828" fmla="*/ 3570840 w 7718765"/>
              <a:gd name="connsiteY8828" fmla="*/ 2219062 h 5645489"/>
              <a:gd name="connsiteX8829" fmla="*/ 3576510 w 7718765"/>
              <a:gd name="connsiteY8829" fmla="*/ 2224548 h 5645489"/>
              <a:gd name="connsiteX8830" fmla="*/ 3579322 w 7718765"/>
              <a:gd name="connsiteY8830" fmla="*/ 2230035 h 5645489"/>
              <a:gd name="connsiteX8831" fmla="*/ 3582157 w 7718765"/>
              <a:gd name="connsiteY8831" fmla="*/ 2235523 h 5645489"/>
              <a:gd name="connsiteX8832" fmla="*/ 3568005 w 7718765"/>
              <a:gd name="connsiteY8832" fmla="*/ 2235523 h 5645489"/>
              <a:gd name="connsiteX8833" fmla="*/ 3559523 w 7718765"/>
              <a:gd name="connsiteY8833" fmla="*/ 2232779 h 5645489"/>
              <a:gd name="connsiteX8834" fmla="*/ 3556688 w 7718765"/>
              <a:gd name="connsiteY8834" fmla="*/ 2230035 h 5645489"/>
              <a:gd name="connsiteX8835" fmla="*/ 3559523 w 7718765"/>
              <a:gd name="connsiteY8835" fmla="*/ 2227292 h 5645489"/>
              <a:gd name="connsiteX8836" fmla="*/ 3556688 w 7718765"/>
              <a:gd name="connsiteY8836" fmla="*/ 2219062 h 5645489"/>
              <a:gd name="connsiteX8837" fmla="*/ 3565193 w 7718765"/>
              <a:gd name="connsiteY8837" fmla="*/ 2219062 h 5645489"/>
              <a:gd name="connsiteX8838" fmla="*/ 3568008 w 7718765"/>
              <a:gd name="connsiteY8838" fmla="*/ 2218033 h 5645489"/>
              <a:gd name="connsiteX8839" fmla="*/ 3913814 w 7718765"/>
              <a:gd name="connsiteY8839" fmla="*/ 2207384 h 5645489"/>
              <a:gd name="connsiteX8840" fmla="*/ 3915946 w 7718765"/>
              <a:gd name="connsiteY8840" fmla="*/ 2213575 h 5645489"/>
              <a:gd name="connsiteX8841" fmla="*/ 3916045 w 7718765"/>
              <a:gd name="connsiteY8841" fmla="*/ 2213646 h 5645489"/>
              <a:gd name="connsiteX8842" fmla="*/ 1469407 w 7718765"/>
              <a:gd name="connsiteY8842" fmla="*/ 2205255 h 5645489"/>
              <a:gd name="connsiteX8843" fmla="*/ 1475051 w 7718765"/>
              <a:gd name="connsiteY8843" fmla="*/ 2210708 h 5645489"/>
              <a:gd name="connsiteX8844" fmla="*/ 1477912 w 7718765"/>
              <a:gd name="connsiteY8844" fmla="*/ 2218955 h 5645489"/>
              <a:gd name="connsiteX8845" fmla="*/ 1477912 w 7718765"/>
              <a:gd name="connsiteY8845" fmla="*/ 2221683 h 5645489"/>
              <a:gd name="connsiteX8846" fmla="*/ 1475051 w 7718765"/>
              <a:gd name="connsiteY8846" fmla="*/ 2227204 h 5645489"/>
              <a:gd name="connsiteX8847" fmla="*/ 1469407 w 7718765"/>
              <a:gd name="connsiteY8847" fmla="*/ 2227204 h 5645489"/>
              <a:gd name="connsiteX8848" fmla="*/ 1466584 w 7718765"/>
              <a:gd name="connsiteY8848" fmla="*/ 2218955 h 5645489"/>
              <a:gd name="connsiteX8849" fmla="*/ 1458079 w 7718765"/>
              <a:gd name="connsiteY8849" fmla="*/ 2213504 h 5645489"/>
              <a:gd name="connsiteX8850" fmla="*/ 1463723 w 7718765"/>
              <a:gd name="connsiteY8850" fmla="*/ 2207981 h 5645489"/>
              <a:gd name="connsiteX8851" fmla="*/ 1469407 w 7718765"/>
              <a:gd name="connsiteY8851" fmla="*/ 2205255 h 5645489"/>
              <a:gd name="connsiteX8852" fmla="*/ 1506213 w 7718765"/>
              <a:gd name="connsiteY8852" fmla="*/ 2202529 h 5645489"/>
              <a:gd name="connsiteX8853" fmla="*/ 1511857 w 7718765"/>
              <a:gd name="connsiteY8853" fmla="*/ 2210708 h 5645489"/>
              <a:gd name="connsiteX8854" fmla="*/ 1509035 w 7718765"/>
              <a:gd name="connsiteY8854" fmla="*/ 2216230 h 5645489"/>
              <a:gd name="connsiteX8855" fmla="*/ 1497707 w 7718765"/>
              <a:gd name="connsiteY8855" fmla="*/ 2216230 h 5645489"/>
              <a:gd name="connsiteX8856" fmla="*/ 1500530 w 7718765"/>
              <a:gd name="connsiteY8856" fmla="*/ 2205255 h 5645489"/>
              <a:gd name="connsiteX8857" fmla="*/ 1506213 w 7718765"/>
              <a:gd name="connsiteY8857" fmla="*/ 2202529 h 5645489"/>
              <a:gd name="connsiteX8858" fmla="*/ 7622559 w 7718765"/>
              <a:gd name="connsiteY8858" fmla="*/ 2197274 h 5645489"/>
              <a:gd name="connsiteX8859" fmla="*/ 7622478 w 7718765"/>
              <a:gd name="connsiteY8859" fmla="*/ 2197360 h 5645489"/>
              <a:gd name="connsiteX8860" fmla="*/ 7659288 w 7718765"/>
              <a:gd name="connsiteY8860" fmla="*/ 2244007 h 5645489"/>
              <a:gd name="connsiteX8861" fmla="*/ 7657741 w 7718765"/>
              <a:gd name="connsiteY8861" fmla="*/ 2261314 h 5645489"/>
              <a:gd name="connsiteX8862" fmla="*/ 7657737 w 7718765"/>
              <a:gd name="connsiteY8862" fmla="*/ 2261351 h 5645489"/>
              <a:gd name="connsiteX8863" fmla="*/ 7657733 w 7718765"/>
              <a:gd name="connsiteY8863" fmla="*/ 2261398 h 5645489"/>
              <a:gd name="connsiteX8864" fmla="*/ 7657741 w 7718765"/>
              <a:gd name="connsiteY8864" fmla="*/ 2261314 h 5645489"/>
              <a:gd name="connsiteX8865" fmla="*/ 7659369 w 7718765"/>
              <a:gd name="connsiteY8865" fmla="*/ 2243902 h 5645489"/>
              <a:gd name="connsiteX8866" fmla="*/ 7643837 w 7718765"/>
              <a:gd name="connsiteY8866" fmla="*/ 2224226 h 5645489"/>
              <a:gd name="connsiteX8867" fmla="*/ 1506213 w 7718765"/>
              <a:gd name="connsiteY8867" fmla="*/ 2186032 h 5645489"/>
              <a:gd name="connsiteX8868" fmla="*/ 1511857 w 7718765"/>
              <a:gd name="connsiteY8868" fmla="*/ 2188758 h 5645489"/>
              <a:gd name="connsiteX8869" fmla="*/ 1511857 w 7718765"/>
              <a:gd name="connsiteY8869" fmla="*/ 2191485 h 5645489"/>
              <a:gd name="connsiteX8870" fmla="*/ 1509035 w 7718765"/>
              <a:gd name="connsiteY8870" fmla="*/ 2197007 h 5645489"/>
              <a:gd name="connsiteX8871" fmla="*/ 1503390 w 7718765"/>
              <a:gd name="connsiteY8871" fmla="*/ 2194281 h 5645489"/>
              <a:gd name="connsiteX8872" fmla="*/ 1503390 w 7718765"/>
              <a:gd name="connsiteY8872" fmla="*/ 2191485 h 5645489"/>
              <a:gd name="connsiteX8873" fmla="*/ 1506213 w 7718765"/>
              <a:gd name="connsiteY8873" fmla="*/ 2186032 h 5645489"/>
              <a:gd name="connsiteX8874" fmla="*/ 1531691 w 7718765"/>
              <a:gd name="connsiteY8874" fmla="*/ 2183306 h 5645489"/>
              <a:gd name="connsiteX8875" fmla="*/ 1534513 w 7718765"/>
              <a:gd name="connsiteY8875" fmla="*/ 2186032 h 5645489"/>
              <a:gd name="connsiteX8876" fmla="*/ 1531691 w 7718765"/>
              <a:gd name="connsiteY8876" fmla="*/ 2194281 h 5645489"/>
              <a:gd name="connsiteX8877" fmla="*/ 1526007 w 7718765"/>
              <a:gd name="connsiteY8877" fmla="*/ 2191485 h 5645489"/>
              <a:gd name="connsiteX8878" fmla="*/ 1531691 w 7718765"/>
              <a:gd name="connsiteY8878" fmla="*/ 2183306 h 5645489"/>
              <a:gd name="connsiteX8879" fmla="*/ 1475051 w 7718765"/>
              <a:gd name="connsiteY8879" fmla="*/ 2175058 h 5645489"/>
              <a:gd name="connsiteX8880" fmla="*/ 1483557 w 7718765"/>
              <a:gd name="connsiteY8880" fmla="*/ 2177784 h 5645489"/>
              <a:gd name="connsiteX8881" fmla="*/ 1489201 w 7718765"/>
              <a:gd name="connsiteY8881" fmla="*/ 2183306 h 5645489"/>
              <a:gd name="connsiteX8882" fmla="*/ 1494885 w 7718765"/>
              <a:gd name="connsiteY8882" fmla="*/ 2186032 h 5645489"/>
              <a:gd name="connsiteX8883" fmla="*/ 1494885 w 7718765"/>
              <a:gd name="connsiteY8883" fmla="*/ 2194281 h 5645489"/>
              <a:gd name="connsiteX8884" fmla="*/ 1489201 w 7718765"/>
              <a:gd name="connsiteY8884" fmla="*/ 2197007 h 5645489"/>
              <a:gd name="connsiteX8885" fmla="*/ 1489201 w 7718765"/>
              <a:gd name="connsiteY8885" fmla="*/ 2202529 h 5645489"/>
              <a:gd name="connsiteX8886" fmla="*/ 1497707 w 7718765"/>
              <a:gd name="connsiteY8886" fmla="*/ 2207981 h 5645489"/>
              <a:gd name="connsiteX8887" fmla="*/ 1494885 w 7718765"/>
              <a:gd name="connsiteY8887" fmla="*/ 2210708 h 5645489"/>
              <a:gd name="connsiteX8888" fmla="*/ 1492062 w 7718765"/>
              <a:gd name="connsiteY8888" fmla="*/ 2213504 h 5645489"/>
              <a:gd name="connsiteX8889" fmla="*/ 1483557 w 7718765"/>
              <a:gd name="connsiteY8889" fmla="*/ 2210708 h 5645489"/>
              <a:gd name="connsiteX8890" fmla="*/ 1475051 w 7718765"/>
              <a:gd name="connsiteY8890" fmla="*/ 2205255 h 5645489"/>
              <a:gd name="connsiteX8891" fmla="*/ 1475051 w 7718765"/>
              <a:gd name="connsiteY8891" fmla="*/ 2197007 h 5645489"/>
              <a:gd name="connsiteX8892" fmla="*/ 1469407 w 7718765"/>
              <a:gd name="connsiteY8892" fmla="*/ 2199733 h 5645489"/>
              <a:gd name="connsiteX8893" fmla="*/ 1466584 w 7718765"/>
              <a:gd name="connsiteY8893" fmla="*/ 2191485 h 5645489"/>
              <a:gd name="connsiteX8894" fmla="*/ 1469407 w 7718765"/>
              <a:gd name="connsiteY8894" fmla="*/ 2186032 h 5645489"/>
              <a:gd name="connsiteX8895" fmla="*/ 1475051 w 7718765"/>
              <a:gd name="connsiteY8895" fmla="*/ 2175058 h 5645489"/>
              <a:gd name="connsiteX8896" fmla="*/ 3511444 w 7718765"/>
              <a:gd name="connsiteY8896" fmla="*/ 2166937 h 5645489"/>
              <a:gd name="connsiteX8897" fmla="*/ 3514278 w 7718765"/>
              <a:gd name="connsiteY8897" fmla="*/ 2175167 h 5645489"/>
              <a:gd name="connsiteX8898" fmla="*/ 3517090 w 7718765"/>
              <a:gd name="connsiteY8898" fmla="*/ 2177910 h 5645489"/>
              <a:gd name="connsiteX8899" fmla="*/ 3519926 w 7718765"/>
              <a:gd name="connsiteY8899" fmla="*/ 2177910 h 5645489"/>
              <a:gd name="connsiteX8900" fmla="*/ 3528407 w 7718765"/>
              <a:gd name="connsiteY8900" fmla="*/ 2177910 h 5645489"/>
              <a:gd name="connsiteX8901" fmla="*/ 3534078 w 7718765"/>
              <a:gd name="connsiteY8901" fmla="*/ 2183397 h 5645489"/>
              <a:gd name="connsiteX8902" fmla="*/ 3536890 w 7718765"/>
              <a:gd name="connsiteY8902" fmla="*/ 2186141 h 5645489"/>
              <a:gd name="connsiteX8903" fmla="*/ 3539724 w 7718765"/>
              <a:gd name="connsiteY8903" fmla="*/ 2191628 h 5645489"/>
              <a:gd name="connsiteX8904" fmla="*/ 3545395 w 7718765"/>
              <a:gd name="connsiteY8904" fmla="*/ 2197114 h 5645489"/>
              <a:gd name="connsiteX8905" fmla="*/ 3545395 w 7718765"/>
              <a:gd name="connsiteY8905" fmla="*/ 2199858 h 5645489"/>
              <a:gd name="connsiteX8906" fmla="*/ 3534078 w 7718765"/>
              <a:gd name="connsiteY8906" fmla="*/ 2199858 h 5645489"/>
              <a:gd name="connsiteX8907" fmla="*/ 3531242 w 7718765"/>
              <a:gd name="connsiteY8907" fmla="*/ 2202601 h 5645489"/>
              <a:gd name="connsiteX8908" fmla="*/ 3534078 w 7718765"/>
              <a:gd name="connsiteY8908" fmla="*/ 2208089 h 5645489"/>
              <a:gd name="connsiteX8909" fmla="*/ 3528407 w 7718765"/>
              <a:gd name="connsiteY8909" fmla="*/ 2210832 h 5645489"/>
              <a:gd name="connsiteX8910" fmla="*/ 3522761 w 7718765"/>
              <a:gd name="connsiteY8910" fmla="*/ 2202601 h 5645489"/>
              <a:gd name="connsiteX8911" fmla="*/ 3519926 w 7718765"/>
              <a:gd name="connsiteY8911" fmla="*/ 2213575 h 5645489"/>
              <a:gd name="connsiteX8912" fmla="*/ 3519926 w 7718765"/>
              <a:gd name="connsiteY8912" fmla="*/ 2221805 h 5645489"/>
              <a:gd name="connsiteX8913" fmla="*/ 3511444 w 7718765"/>
              <a:gd name="connsiteY8913" fmla="*/ 2224548 h 5645489"/>
              <a:gd name="connsiteX8914" fmla="*/ 3508609 w 7718765"/>
              <a:gd name="connsiteY8914" fmla="*/ 2224548 h 5645489"/>
              <a:gd name="connsiteX8915" fmla="*/ 3497292 w 7718765"/>
              <a:gd name="connsiteY8915" fmla="*/ 2216318 h 5645489"/>
              <a:gd name="connsiteX8916" fmla="*/ 3497292 w 7718765"/>
              <a:gd name="connsiteY8916" fmla="*/ 2208089 h 5645489"/>
              <a:gd name="connsiteX8917" fmla="*/ 3491645 w 7718765"/>
              <a:gd name="connsiteY8917" fmla="*/ 2202601 h 5645489"/>
              <a:gd name="connsiteX8918" fmla="*/ 3488810 w 7718765"/>
              <a:gd name="connsiteY8918" fmla="*/ 2202601 h 5645489"/>
              <a:gd name="connsiteX8919" fmla="*/ 3480328 w 7718765"/>
              <a:gd name="connsiteY8919" fmla="*/ 2205345 h 5645489"/>
              <a:gd name="connsiteX8920" fmla="*/ 3471845 w 7718765"/>
              <a:gd name="connsiteY8920" fmla="*/ 2199858 h 5645489"/>
              <a:gd name="connsiteX8921" fmla="*/ 3466176 w 7718765"/>
              <a:gd name="connsiteY8921" fmla="*/ 2197114 h 5645489"/>
              <a:gd name="connsiteX8922" fmla="*/ 3477493 w 7718765"/>
              <a:gd name="connsiteY8922" fmla="*/ 2191628 h 5645489"/>
              <a:gd name="connsiteX8923" fmla="*/ 3483162 w 7718765"/>
              <a:gd name="connsiteY8923" fmla="*/ 2191628 h 5645489"/>
              <a:gd name="connsiteX8924" fmla="*/ 3494457 w 7718765"/>
              <a:gd name="connsiteY8924" fmla="*/ 2188884 h 5645489"/>
              <a:gd name="connsiteX8925" fmla="*/ 3500127 w 7718765"/>
              <a:gd name="connsiteY8925" fmla="*/ 2177910 h 5645489"/>
              <a:gd name="connsiteX8926" fmla="*/ 3502962 w 7718765"/>
              <a:gd name="connsiteY8926" fmla="*/ 2169680 h 5645489"/>
              <a:gd name="connsiteX8927" fmla="*/ 3511444 w 7718765"/>
              <a:gd name="connsiteY8927" fmla="*/ 2166937 h 5645489"/>
              <a:gd name="connsiteX8928" fmla="*/ 1523185 w 7718765"/>
              <a:gd name="connsiteY8928" fmla="*/ 2166809 h 5645489"/>
              <a:gd name="connsiteX8929" fmla="*/ 1528868 w 7718765"/>
              <a:gd name="connsiteY8929" fmla="*/ 2166809 h 5645489"/>
              <a:gd name="connsiteX8930" fmla="*/ 1528868 w 7718765"/>
              <a:gd name="connsiteY8930" fmla="*/ 2172332 h 5645489"/>
              <a:gd name="connsiteX8931" fmla="*/ 1526007 w 7718765"/>
              <a:gd name="connsiteY8931" fmla="*/ 2175058 h 5645489"/>
              <a:gd name="connsiteX8932" fmla="*/ 1520363 w 7718765"/>
              <a:gd name="connsiteY8932" fmla="*/ 2177784 h 5645489"/>
              <a:gd name="connsiteX8933" fmla="*/ 1514680 w 7718765"/>
              <a:gd name="connsiteY8933" fmla="*/ 2175058 h 5645489"/>
              <a:gd name="connsiteX8934" fmla="*/ 1523185 w 7718765"/>
              <a:gd name="connsiteY8934" fmla="*/ 2166809 h 5645489"/>
              <a:gd name="connsiteX8935" fmla="*/ 1500530 w 7718765"/>
              <a:gd name="connsiteY8935" fmla="*/ 2166809 h 5645489"/>
              <a:gd name="connsiteX8936" fmla="*/ 1506213 w 7718765"/>
              <a:gd name="connsiteY8936" fmla="*/ 2172332 h 5645489"/>
              <a:gd name="connsiteX8937" fmla="*/ 1503390 w 7718765"/>
              <a:gd name="connsiteY8937" fmla="*/ 2177784 h 5645489"/>
              <a:gd name="connsiteX8938" fmla="*/ 1497707 w 7718765"/>
              <a:gd name="connsiteY8938" fmla="*/ 2180511 h 5645489"/>
              <a:gd name="connsiteX8939" fmla="*/ 1492062 w 7718765"/>
              <a:gd name="connsiteY8939" fmla="*/ 2172332 h 5645489"/>
              <a:gd name="connsiteX8940" fmla="*/ 1500530 w 7718765"/>
              <a:gd name="connsiteY8940" fmla="*/ 2166809 h 5645489"/>
              <a:gd name="connsiteX8941" fmla="*/ 3559523 w 7718765"/>
              <a:gd name="connsiteY8941" fmla="*/ 2164193 h 5645489"/>
              <a:gd name="connsiteX8942" fmla="*/ 3565193 w 7718765"/>
              <a:gd name="connsiteY8942" fmla="*/ 2164193 h 5645489"/>
              <a:gd name="connsiteX8943" fmla="*/ 3568005 w 7718765"/>
              <a:gd name="connsiteY8943" fmla="*/ 2172423 h 5645489"/>
              <a:gd name="connsiteX8944" fmla="*/ 3565193 w 7718765"/>
              <a:gd name="connsiteY8944" fmla="*/ 2175167 h 5645489"/>
              <a:gd name="connsiteX8945" fmla="*/ 3556688 w 7718765"/>
              <a:gd name="connsiteY8945" fmla="*/ 2175167 h 5645489"/>
              <a:gd name="connsiteX8946" fmla="*/ 3551041 w 7718765"/>
              <a:gd name="connsiteY8946" fmla="*/ 2177910 h 5645489"/>
              <a:gd name="connsiteX8947" fmla="*/ 3545395 w 7718765"/>
              <a:gd name="connsiteY8947" fmla="*/ 2172423 h 5645489"/>
              <a:gd name="connsiteX8948" fmla="*/ 3545395 w 7718765"/>
              <a:gd name="connsiteY8948" fmla="*/ 2166937 h 5645489"/>
              <a:gd name="connsiteX8949" fmla="*/ 3556688 w 7718765"/>
              <a:gd name="connsiteY8949" fmla="*/ 2166937 h 5645489"/>
              <a:gd name="connsiteX8950" fmla="*/ 3559523 w 7718765"/>
              <a:gd name="connsiteY8950" fmla="*/ 2164193 h 5645489"/>
              <a:gd name="connsiteX8951" fmla="*/ 1534513 w 7718765"/>
              <a:gd name="connsiteY8951" fmla="*/ 2161288 h 5645489"/>
              <a:gd name="connsiteX8952" fmla="*/ 1537335 w 7718765"/>
              <a:gd name="connsiteY8952" fmla="*/ 2166809 h 5645489"/>
              <a:gd name="connsiteX8953" fmla="*/ 1545841 w 7718765"/>
              <a:gd name="connsiteY8953" fmla="*/ 2164084 h 5645489"/>
              <a:gd name="connsiteX8954" fmla="*/ 1545841 w 7718765"/>
              <a:gd name="connsiteY8954" fmla="*/ 2166809 h 5645489"/>
              <a:gd name="connsiteX8955" fmla="*/ 1543019 w 7718765"/>
              <a:gd name="connsiteY8955" fmla="*/ 2169535 h 5645489"/>
              <a:gd name="connsiteX8956" fmla="*/ 1534513 w 7718765"/>
              <a:gd name="connsiteY8956" fmla="*/ 2175058 h 5645489"/>
              <a:gd name="connsiteX8957" fmla="*/ 1531691 w 7718765"/>
              <a:gd name="connsiteY8957" fmla="*/ 2166809 h 5645489"/>
              <a:gd name="connsiteX8958" fmla="*/ 1534513 w 7718765"/>
              <a:gd name="connsiteY8958" fmla="*/ 2161288 h 5645489"/>
              <a:gd name="connsiteX8959" fmla="*/ 1554347 w 7718765"/>
              <a:gd name="connsiteY8959" fmla="*/ 2147586 h 5645489"/>
              <a:gd name="connsiteX8960" fmla="*/ 1559991 w 7718765"/>
              <a:gd name="connsiteY8960" fmla="*/ 2153109 h 5645489"/>
              <a:gd name="connsiteX8961" fmla="*/ 1551486 w 7718765"/>
              <a:gd name="connsiteY8961" fmla="*/ 2158561 h 5645489"/>
              <a:gd name="connsiteX8962" fmla="*/ 1548663 w 7718765"/>
              <a:gd name="connsiteY8962" fmla="*/ 2153109 h 5645489"/>
              <a:gd name="connsiteX8963" fmla="*/ 1554347 w 7718765"/>
              <a:gd name="connsiteY8963" fmla="*/ 2147586 h 5645489"/>
              <a:gd name="connsiteX8964" fmla="*/ 1512915 w 7718765"/>
              <a:gd name="connsiteY8964" fmla="*/ 2146905 h 5645489"/>
              <a:gd name="connsiteX8965" fmla="*/ 1514680 w 7718765"/>
              <a:gd name="connsiteY8965" fmla="*/ 2150312 h 5645489"/>
              <a:gd name="connsiteX8966" fmla="*/ 1511857 w 7718765"/>
              <a:gd name="connsiteY8966" fmla="*/ 2161288 h 5645489"/>
              <a:gd name="connsiteX8967" fmla="*/ 1503390 w 7718765"/>
              <a:gd name="connsiteY8967" fmla="*/ 2161288 h 5645489"/>
              <a:gd name="connsiteX8968" fmla="*/ 1503390 w 7718765"/>
              <a:gd name="connsiteY8968" fmla="*/ 2155835 h 5645489"/>
              <a:gd name="connsiteX8969" fmla="*/ 1509035 w 7718765"/>
              <a:gd name="connsiteY8969" fmla="*/ 2147586 h 5645489"/>
              <a:gd name="connsiteX8970" fmla="*/ 1512915 w 7718765"/>
              <a:gd name="connsiteY8970" fmla="*/ 2146905 h 5645489"/>
              <a:gd name="connsiteX8971" fmla="*/ 1622275 w 7718765"/>
              <a:gd name="connsiteY8971" fmla="*/ 2131090 h 5645489"/>
              <a:gd name="connsiteX8972" fmla="*/ 1622275 w 7718765"/>
              <a:gd name="connsiteY8972" fmla="*/ 2136612 h 5645489"/>
              <a:gd name="connsiteX8973" fmla="*/ 1622275 w 7718765"/>
              <a:gd name="connsiteY8973" fmla="*/ 2142134 h 5645489"/>
              <a:gd name="connsiteX8974" fmla="*/ 1613770 w 7718765"/>
              <a:gd name="connsiteY8974" fmla="*/ 2142134 h 5645489"/>
              <a:gd name="connsiteX8975" fmla="*/ 1610948 w 7718765"/>
              <a:gd name="connsiteY8975" fmla="*/ 2139338 h 5645489"/>
              <a:gd name="connsiteX8976" fmla="*/ 1622275 w 7718765"/>
              <a:gd name="connsiteY8976" fmla="*/ 2131090 h 5645489"/>
              <a:gd name="connsiteX8977" fmla="*/ 3247360 w 7718765"/>
              <a:gd name="connsiteY8977" fmla="*/ 2064953 h 5645489"/>
              <a:gd name="connsiteX8978" fmla="*/ 3251592 w 7718765"/>
              <a:gd name="connsiteY8978" fmla="*/ 2065972 h 5645489"/>
              <a:gd name="connsiteX8979" fmla="*/ 3251592 w 7718765"/>
              <a:gd name="connsiteY8979" fmla="*/ 2074198 h 5645489"/>
              <a:gd name="connsiteX8980" fmla="*/ 3243129 w 7718765"/>
              <a:gd name="connsiteY8980" fmla="*/ 2079708 h 5645489"/>
              <a:gd name="connsiteX8981" fmla="*/ 3234665 w 7718765"/>
              <a:gd name="connsiteY8981" fmla="*/ 2076990 h 5645489"/>
              <a:gd name="connsiteX8982" fmla="*/ 3234665 w 7718765"/>
              <a:gd name="connsiteY8982" fmla="*/ 2065972 h 5645489"/>
              <a:gd name="connsiteX8983" fmla="*/ 3243129 w 7718765"/>
              <a:gd name="connsiteY8983" fmla="*/ 2065972 h 5645489"/>
              <a:gd name="connsiteX8984" fmla="*/ 3247360 w 7718765"/>
              <a:gd name="connsiteY8984" fmla="*/ 2064953 h 5645489"/>
              <a:gd name="connsiteX8985" fmla="*/ 3321935 w 7718765"/>
              <a:gd name="connsiteY8985" fmla="*/ 2051217 h 5645489"/>
              <a:gd name="connsiteX8986" fmla="*/ 3325109 w 7718765"/>
              <a:gd name="connsiteY8986" fmla="*/ 2052236 h 5645489"/>
              <a:gd name="connsiteX8987" fmla="*/ 3322289 w 7718765"/>
              <a:gd name="connsiteY8987" fmla="*/ 2057746 h 5645489"/>
              <a:gd name="connsiteX8988" fmla="*/ 3316646 w 7718765"/>
              <a:gd name="connsiteY8988" fmla="*/ 2060464 h 5645489"/>
              <a:gd name="connsiteX8989" fmla="*/ 3313825 w 7718765"/>
              <a:gd name="connsiteY8989" fmla="*/ 2063254 h 5645489"/>
              <a:gd name="connsiteX8990" fmla="*/ 3299677 w 7718765"/>
              <a:gd name="connsiteY8990" fmla="*/ 2065972 h 5645489"/>
              <a:gd name="connsiteX8991" fmla="*/ 3302498 w 7718765"/>
              <a:gd name="connsiteY8991" fmla="*/ 2057746 h 5645489"/>
              <a:gd name="connsiteX8992" fmla="*/ 3310962 w 7718765"/>
              <a:gd name="connsiteY8992" fmla="*/ 2052236 h 5645489"/>
              <a:gd name="connsiteX8993" fmla="*/ 3316646 w 7718765"/>
              <a:gd name="connsiteY8993" fmla="*/ 2052236 h 5645489"/>
              <a:gd name="connsiteX8994" fmla="*/ 3321935 w 7718765"/>
              <a:gd name="connsiteY8994" fmla="*/ 2051217 h 5645489"/>
              <a:gd name="connsiteX8995" fmla="*/ 3508860 w 7718765"/>
              <a:gd name="connsiteY8995" fmla="*/ 2049519 h 5645489"/>
              <a:gd name="connsiteX8996" fmla="*/ 3514502 w 7718765"/>
              <a:gd name="connsiteY8996" fmla="*/ 2055028 h 5645489"/>
              <a:gd name="connsiteX8997" fmla="*/ 3506039 w 7718765"/>
              <a:gd name="connsiteY8997" fmla="*/ 2060464 h 5645489"/>
              <a:gd name="connsiteX8998" fmla="*/ 3500397 w 7718765"/>
              <a:gd name="connsiteY8998" fmla="*/ 2057746 h 5645489"/>
              <a:gd name="connsiteX8999" fmla="*/ 3500397 w 7718765"/>
              <a:gd name="connsiteY8999" fmla="*/ 2052236 h 5645489"/>
              <a:gd name="connsiteX9000" fmla="*/ 3508860 w 7718765"/>
              <a:gd name="connsiteY9000" fmla="*/ 2049519 h 5645489"/>
              <a:gd name="connsiteX9001" fmla="*/ 3470691 w 7718765"/>
              <a:gd name="connsiteY9001" fmla="*/ 2048500 h 5645489"/>
              <a:gd name="connsiteX9002" fmla="*/ 3472101 w 7718765"/>
              <a:gd name="connsiteY9002" fmla="*/ 2049519 h 5645489"/>
              <a:gd name="connsiteX9003" fmla="*/ 3474922 w 7718765"/>
              <a:gd name="connsiteY9003" fmla="*/ 2055028 h 5645489"/>
              <a:gd name="connsiteX9004" fmla="*/ 3469280 w 7718765"/>
              <a:gd name="connsiteY9004" fmla="*/ 2057746 h 5645489"/>
              <a:gd name="connsiteX9005" fmla="*/ 3463637 w 7718765"/>
              <a:gd name="connsiteY9005" fmla="*/ 2057746 h 5645489"/>
              <a:gd name="connsiteX9006" fmla="*/ 3463637 w 7718765"/>
              <a:gd name="connsiteY9006" fmla="*/ 2052236 h 5645489"/>
              <a:gd name="connsiteX9007" fmla="*/ 3469280 w 7718765"/>
              <a:gd name="connsiteY9007" fmla="*/ 2049519 h 5645489"/>
              <a:gd name="connsiteX9008" fmla="*/ 3470691 w 7718765"/>
              <a:gd name="connsiteY9008" fmla="*/ 2048500 h 5645489"/>
              <a:gd name="connsiteX9009" fmla="*/ 7597195 w 7718765"/>
              <a:gd name="connsiteY9009" fmla="*/ 2046498 h 5645489"/>
              <a:gd name="connsiteX9010" fmla="*/ 7597099 w 7718765"/>
              <a:gd name="connsiteY9010" fmla="*/ 2046608 h 5645489"/>
              <a:gd name="connsiteX9011" fmla="*/ 7614147 w 7718765"/>
              <a:gd name="connsiteY9011" fmla="*/ 2063106 h 5645489"/>
              <a:gd name="connsiteX9012" fmla="*/ 7650764 w 7718765"/>
              <a:gd name="connsiteY9012" fmla="*/ 2095911 h 5645489"/>
              <a:gd name="connsiteX9013" fmla="*/ 7649639 w 7718765"/>
              <a:gd name="connsiteY9013" fmla="*/ 2103851 h 5645489"/>
              <a:gd name="connsiteX9014" fmla="*/ 7650836 w 7718765"/>
              <a:gd name="connsiteY9014" fmla="*/ 2095714 h 5645489"/>
              <a:gd name="connsiteX9015" fmla="*/ 7614083 w 7718765"/>
              <a:gd name="connsiteY9015" fmla="*/ 2062801 h 5645489"/>
              <a:gd name="connsiteX9016" fmla="*/ 7606667 w 7718765"/>
              <a:gd name="connsiteY9016" fmla="*/ 2059721 h 5645489"/>
              <a:gd name="connsiteX9017" fmla="*/ 1596797 w 7718765"/>
              <a:gd name="connsiteY9017" fmla="*/ 2040497 h 5645489"/>
              <a:gd name="connsiteX9018" fmla="*/ 1599620 w 7718765"/>
              <a:gd name="connsiteY9018" fmla="*/ 2043294 h 5645489"/>
              <a:gd name="connsiteX9019" fmla="*/ 1605303 w 7718765"/>
              <a:gd name="connsiteY9019" fmla="*/ 2040497 h 5645489"/>
              <a:gd name="connsiteX9020" fmla="*/ 1605303 w 7718765"/>
              <a:gd name="connsiteY9020" fmla="*/ 2048746 h 5645489"/>
              <a:gd name="connsiteX9021" fmla="*/ 1593975 w 7718765"/>
              <a:gd name="connsiteY9021" fmla="*/ 2051543 h 5645489"/>
              <a:gd name="connsiteX9022" fmla="*/ 1596797 w 7718765"/>
              <a:gd name="connsiteY9022" fmla="*/ 2040497 h 5645489"/>
              <a:gd name="connsiteX9023" fmla="*/ 3330751 w 7718765"/>
              <a:gd name="connsiteY9023" fmla="*/ 2033065 h 5645489"/>
              <a:gd name="connsiteX9024" fmla="*/ 3333614 w 7718765"/>
              <a:gd name="connsiteY9024" fmla="*/ 2038501 h 5645489"/>
              <a:gd name="connsiteX9025" fmla="*/ 3327930 w 7718765"/>
              <a:gd name="connsiteY9025" fmla="*/ 2044010 h 5645489"/>
              <a:gd name="connsiteX9026" fmla="*/ 3325109 w 7718765"/>
              <a:gd name="connsiteY9026" fmla="*/ 2038501 h 5645489"/>
              <a:gd name="connsiteX9027" fmla="*/ 3330751 w 7718765"/>
              <a:gd name="connsiteY9027" fmla="*/ 2033065 h 5645489"/>
              <a:gd name="connsiteX9028" fmla="*/ 3915946 w 7718765"/>
              <a:gd name="connsiteY9028" fmla="*/ 2027202 h 5645489"/>
              <a:gd name="connsiteX9029" fmla="*/ 3915946 w 7718765"/>
              <a:gd name="connsiteY9029" fmla="*/ 2031823 h 5645489"/>
              <a:gd name="connsiteX9030" fmla="*/ 3915946 w 7718765"/>
              <a:gd name="connsiteY9030" fmla="*/ 2032509 h 5645489"/>
              <a:gd name="connsiteX9031" fmla="*/ 3901795 w 7718765"/>
              <a:gd name="connsiteY9031" fmla="*/ 2043482 h 5645489"/>
              <a:gd name="connsiteX9032" fmla="*/ 3901795 w 7718765"/>
              <a:gd name="connsiteY9032" fmla="*/ 2062687 h 5645489"/>
              <a:gd name="connsiteX9033" fmla="*/ 3887666 w 7718765"/>
              <a:gd name="connsiteY9033" fmla="*/ 2120298 h 5645489"/>
              <a:gd name="connsiteX9034" fmla="*/ 3887666 w 7718765"/>
              <a:gd name="connsiteY9034" fmla="*/ 2144989 h 5645489"/>
              <a:gd name="connsiteX9035" fmla="*/ 3888476 w 7718765"/>
              <a:gd name="connsiteY9035" fmla="*/ 2147002 h 5645489"/>
              <a:gd name="connsiteX9036" fmla="*/ 3887835 w 7718765"/>
              <a:gd name="connsiteY9036" fmla="*/ 2145403 h 5645489"/>
              <a:gd name="connsiteX9037" fmla="*/ 3887835 w 7718765"/>
              <a:gd name="connsiteY9037" fmla="*/ 2120562 h 5645489"/>
              <a:gd name="connsiteX9038" fmla="*/ 3901978 w 7718765"/>
              <a:gd name="connsiteY9038" fmla="*/ 2063106 h 5645489"/>
              <a:gd name="connsiteX9039" fmla="*/ 3901978 w 7718765"/>
              <a:gd name="connsiteY9039" fmla="*/ 2043765 h 5645489"/>
              <a:gd name="connsiteX9040" fmla="*/ 3916121 w 7718765"/>
              <a:gd name="connsiteY9040" fmla="*/ 2032766 h 5645489"/>
              <a:gd name="connsiteX9041" fmla="*/ 3916121 w 7718765"/>
              <a:gd name="connsiteY9041" fmla="*/ 2027267 h 5645489"/>
              <a:gd name="connsiteX9042" fmla="*/ 3328989 w 7718765"/>
              <a:gd name="connsiteY9042" fmla="*/ 2021028 h 5645489"/>
              <a:gd name="connsiteX9043" fmla="*/ 3330751 w 7718765"/>
              <a:gd name="connsiteY9043" fmla="*/ 2022047 h 5645489"/>
              <a:gd name="connsiteX9044" fmla="*/ 3333614 w 7718765"/>
              <a:gd name="connsiteY9044" fmla="*/ 2024839 h 5645489"/>
              <a:gd name="connsiteX9045" fmla="*/ 3325109 w 7718765"/>
              <a:gd name="connsiteY9045" fmla="*/ 2030274 h 5645489"/>
              <a:gd name="connsiteX9046" fmla="*/ 3325109 w 7718765"/>
              <a:gd name="connsiteY9046" fmla="*/ 2022047 h 5645489"/>
              <a:gd name="connsiteX9047" fmla="*/ 3328989 w 7718765"/>
              <a:gd name="connsiteY9047" fmla="*/ 2021028 h 5645489"/>
              <a:gd name="connsiteX9048" fmla="*/ 3376015 w 7718765"/>
              <a:gd name="connsiteY9048" fmla="*/ 2013821 h 5645489"/>
              <a:gd name="connsiteX9049" fmla="*/ 3381657 w 7718765"/>
              <a:gd name="connsiteY9049" fmla="*/ 2013821 h 5645489"/>
              <a:gd name="connsiteX9050" fmla="*/ 3387300 w 7718765"/>
              <a:gd name="connsiteY9050" fmla="*/ 2016539 h 5645489"/>
              <a:gd name="connsiteX9051" fmla="*/ 3384479 w 7718765"/>
              <a:gd name="connsiteY9051" fmla="*/ 2022047 h 5645489"/>
              <a:gd name="connsiteX9052" fmla="*/ 3373152 w 7718765"/>
              <a:gd name="connsiteY9052" fmla="*/ 2019330 h 5645489"/>
              <a:gd name="connsiteX9053" fmla="*/ 3376015 w 7718765"/>
              <a:gd name="connsiteY9053" fmla="*/ 2013821 h 5645489"/>
              <a:gd name="connsiteX9054" fmla="*/ 3409911 w 7718765"/>
              <a:gd name="connsiteY9054" fmla="*/ 2008312 h 5645489"/>
              <a:gd name="connsiteX9055" fmla="*/ 3412732 w 7718765"/>
              <a:gd name="connsiteY9055" fmla="*/ 2008312 h 5645489"/>
              <a:gd name="connsiteX9056" fmla="*/ 3421237 w 7718765"/>
              <a:gd name="connsiteY9056" fmla="*/ 2011103 h 5645489"/>
              <a:gd name="connsiteX9057" fmla="*/ 3429700 w 7718765"/>
              <a:gd name="connsiteY9057" fmla="*/ 2011103 h 5645489"/>
              <a:gd name="connsiteX9058" fmla="*/ 3432521 w 7718765"/>
              <a:gd name="connsiteY9058" fmla="*/ 2019330 h 5645489"/>
              <a:gd name="connsiteX9059" fmla="*/ 3418416 w 7718765"/>
              <a:gd name="connsiteY9059" fmla="*/ 2016539 h 5645489"/>
              <a:gd name="connsiteX9060" fmla="*/ 3412732 w 7718765"/>
              <a:gd name="connsiteY9060" fmla="*/ 2022047 h 5645489"/>
              <a:gd name="connsiteX9061" fmla="*/ 3404268 w 7718765"/>
              <a:gd name="connsiteY9061" fmla="*/ 2030274 h 5645489"/>
              <a:gd name="connsiteX9062" fmla="*/ 3395804 w 7718765"/>
              <a:gd name="connsiteY9062" fmla="*/ 2033065 h 5645489"/>
              <a:gd name="connsiteX9063" fmla="*/ 3392942 w 7718765"/>
              <a:gd name="connsiteY9063" fmla="*/ 2027557 h 5645489"/>
              <a:gd name="connsiteX9064" fmla="*/ 3392942 w 7718765"/>
              <a:gd name="connsiteY9064" fmla="*/ 2022047 h 5645489"/>
              <a:gd name="connsiteX9065" fmla="*/ 3395804 w 7718765"/>
              <a:gd name="connsiteY9065" fmla="*/ 2019330 h 5645489"/>
              <a:gd name="connsiteX9066" fmla="*/ 3392942 w 7718765"/>
              <a:gd name="connsiteY9066" fmla="*/ 2013821 h 5645489"/>
              <a:gd name="connsiteX9067" fmla="*/ 3401447 w 7718765"/>
              <a:gd name="connsiteY9067" fmla="*/ 2013821 h 5645489"/>
              <a:gd name="connsiteX9068" fmla="*/ 3404268 w 7718765"/>
              <a:gd name="connsiteY9068" fmla="*/ 2016539 h 5645489"/>
              <a:gd name="connsiteX9069" fmla="*/ 3409911 w 7718765"/>
              <a:gd name="connsiteY9069" fmla="*/ 2008312 h 5645489"/>
              <a:gd name="connsiteX9070" fmla="*/ 3262918 w 7718765"/>
              <a:gd name="connsiteY9070" fmla="*/ 2002877 h 5645489"/>
              <a:gd name="connsiteX9071" fmla="*/ 3274245 w 7718765"/>
              <a:gd name="connsiteY9071" fmla="*/ 2002877 h 5645489"/>
              <a:gd name="connsiteX9072" fmla="*/ 3277066 w 7718765"/>
              <a:gd name="connsiteY9072" fmla="*/ 2011103 h 5645489"/>
              <a:gd name="connsiteX9073" fmla="*/ 3288351 w 7718765"/>
              <a:gd name="connsiteY9073" fmla="*/ 2013821 h 5645489"/>
              <a:gd name="connsiteX9074" fmla="*/ 3291172 w 7718765"/>
              <a:gd name="connsiteY9074" fmla="*/ 2013821 h 5645489"/>
              <a:gd name="connsiteX9075" fmla="*/ 3299677 w 7718765"/>
              <a:gd name="connsiteY9075" fmla="*/ 2019330 h 5645489"/>
              <a:gd name="connsiteX9076" fmla="*/ 3294034 w 7718765"/>
              <a:gd name="connsiteY9076" fmla="*/ 2027557 h 5645489"/>
              <a:gd name="connsiteX9077" fmla="*/ 3291172 w 7718765"/>
              <a:gd name="connsiteY9077" fmla="*/ 2033065 h 5645489"/>
              <a:gd name="connsiteX9078" fmla="*/ 3299677 w 7718765"/>
              <a:gd name="connsiteY9078" fmla="*/ 2041292 h 5645489"/>
              <a:gd name="connsiteX9079" fmla="*/ 3294034 w 7718765"/>
              <a:gd name="connsiteY9079" fmla="*/ 2046801 h 5645489"/>
              <a:gd name="connsiteX9080" fmla="*/ 3288351 w 7718765"/>
              <a:gd name="connsiteY9080" fmla="*/ 2044010 h 5645489"/>
              <a:gd name="connsiteX9081" fmla="*/ 3282708 w 7718765"/>
              <a:gd name="connsiteY9081" fmla="*/ 2038501 h 5645489"/>
              <a:gd name="connsiteX9082" fmla="*/ 3282708 w 7718765"/>
              <a:gd name="connsiteY9082" fmla="*/ 2046801 h 5645489"/>
              <a:gd name="connsiteX9083" fmla="*/ 3299677 w 7718765"/>
              <a:gd name="connsiteY9083" fmla="*/ 2052236 h 5645489"/>
              <a:gd name="connsiteX9084" fmla="*/ 3294034 w 7718765"/>
              <a:gd name="connsiteY9084" fmla="*/ 2063254 h 5645489"/>
              <a:gd name="connsiteX9085" fmla="*/ 3282708 w 7718765"/>
              <a:gd name="connsiteY9085" fmla="*/ 2065972 h 5645489"/>
              <a:gd name="connsiteX9086" fmla="*/ 3274245 w 7718765"/>
              <a:gd name="connsiteY9086" fmla="*/ 2057746 h 5645489"/>
              <a:gd name="connsiteX9087" fmla="*/ 3268560 w 7718765"/>
              <a:gd name="connsiteY9087" fmla="*/ 2055028 h 5645489"/>
              <a:gd name="connsiteX9088" fmla="*/ 3257276 w 7718765"/>
              <a:gd name="connsiteY9088" fmla="*/ 2055028 h 5645489"/>
              <a:gd name="connsiteX9089" fmla="*/ 3245950 w 7718765"/>
              <a:gd name="connsiteY9089" fmla="*/ 2049519 h 5645489"/>
              <a:gd name="connsiteX9090" fmla="*/ 3237486 w 7718765"/>
              <a:gd name="connsiteY9090" fmla="*/ 2046801 h 5645489"/>
              <a:gd name="connsiteX9091" fmla="*/ 3240308 w 7718765"/>
              <a:gd name="connsiteY9091" fmla="*/ 2038501 h 5645489"/>
              <a:gd name="connsiteX9092" fmla="*/ 3245950 w 7718765"/>
              <a:gd name="connsiteY9092" fmla="*/ 2035783 h 5645489"/>
              <a:gd name="connsiteX9093" fmla="*/ 3248771 w 7718765"/>
              <a:gd name="connsiteY9093" fmla="*/ 2024839 h 5645489"/>
              <a:gd name="connsiteX9094" fmla="*/ 3260097 w 7718765"/>
              <a:gd name="connsiteY9094" fmla="*/ 2022047 h 5645489"/>
              <a:gd name="connsiteX9095" fmla="*/ 3262918 w 7718765"/>
              <a:gd name="connsiteY9095" fmla="*/ 2030274 h 5645489"/>
              <a:gd name="connsiteX9096" fmla="*/ 3265739 w 7718765"/>
              <a:gd name="connsiteY9096" fmla="*/ 2024839 h 5645489"/>
              <a:gd name="connsiteX9097" fmla="*/ 3265739 w 7718765"/>
              <a:gd name="connsiteY9097" fmla="*/ 2019330 h 5645489"/>
              <a:gd name="connsiteX9098" fmla="*/ 3260097 w 7718765"/>
              <a:gd name="connsiteY9098" fmla="*/ 2011103 h 5645489"/>
              <a:gd name="connsiteX9099" fmla="*/ 3262918 w 7718765"/>
              <a:gd name="connsiteY9099" fmla="*/ 2002877 h 5645489"/>
              <a:gd name="connsiteX9100" fmla="*/ 1700126 w 7718765"/>
              <a:gd name="connsiteY9100" fmla="*/ 1987678 h 5645489"/>
              <a:gd name="connsiteX9101" fmla="*/ 1704392 w 7718765"/>
              <a:gd name="connsiteY9101" fmla="*/ 1991147 h 5645489"/>
              <a:gd name="connsiteX9102" fmla="*/ 1701532 w 7718765"/>
              <a:gd name="connsiteY9102" fmla="*/ 1996599 h 5645489"/>
              <a:gd name="connsiteX9103" fmla="*/ 1690243 w 7718765"/>
              <a:gd name="connsiteY9103" fmla="*/ 1996599 h 5645489"/>
              <a:gd name="connsiteX9104" fmla="*/ 1690243 w 7718765"/>
              <a:gd name="connsiteY9104" fmla="*/ 1991147 h 5645489"/>
              <a:gd name="connsiteX9105" fmla="*/ 1695888 w 7718765"/>
              <a:gd name="connsiteY9105" fmla="*/ 1988351 h 5645489"/>
              <a:gd name="connsiteX9106" fmla="*/ 1700126 w 7718765"/>
              <a:gd name="connsiteY9106" fmla="*/ 1987678 h 5645489"/>
              <a:gd name="connsiteX9107" fmla="*/ 3350541 w 7718765"/>
              <a:gd name="connsiteY9107" fmla="*/ 1972660 h 5645489"/>
              <a:gd name="connsiteX9108" fmla="*/ 3353362 w 7718765"/>
              <a:gd name="connsiteY9108" fmla="*/ 1975405 h 5645489"/>
              <a:gd name="connsiteX9109" fmla="*/ 3359046 w 7718765"/>
              <a:gd name="connsiteY9109" fmla="*/ 1986349 h 5645489"/>
              <a:gd name="connsiteX9110" fmla="*/ 3347720 w 7718765"/>
              <a:gd name="connsiteY9110" fmla="*/ 1989141 h 5645489"/>
              <a:gd name="connsiteX9111" fmla="*/ 3350541 w 7718765"/>
              <a:gd name="connsiteY9111" fmla="*/ 1986349 h 5645489"/>
              <a:gd name="connsiteX9112" fmla="*/ 3347720 w 7718765"/>
              <a:gd name="connsiteY9112" fmla="*/ 1978123 h 5645489"/>
              <a:gd name="connsiteX9113" fmla="*/ 3350541 w 7718765"/>
              <a:gd name="connsiteY9113" fmla="*/ 1972660 h 5645489"/>
              <a:gd name="connsiteX9114" fmla="*/ 1701532 w 7718765"/>
              <a:gd name="connsiteY9114" fmla="*/ 1955428 h 5645489"/>
              <a:gd name="connsiteX9115" fmla="*/ 1710038 w 7718765"/>
              <a:gd name="connsiteY9115" fmla="*/ 1960949 h 5645489"/>
              <a:gd name="connsiteX9116" fmla="*/ 1704392 w 7718765"/>
              <a:gd name="connsiteY9116" fmla="*/ 1971925 h 5645489"/>
              <a:gd name="connsiteX9117" fmla="*/ 1695888 w 7718765"/>
              <a:gd name="connsiteY9117" fmla="*/ 1971925 h 5645489"/>
              <a:gd name="connsiteX9118" fmla="*/ 1695888 w 7718765"/>
              <a:gd name="connsiteY9118" fmla="*/ 1982899 h 5645489"/>
              <a:gd name="connsiteX9119" fmla="*/ 1687382 w 7718765"/>
              <a:gd name="connsiteY9119" fmla="*/ 1985625 h 5645489"/>
              <a:gd name="connsiteX9120" fmla="*/ 1684560 w 7718765"/>
              <a:gd name="connsiteY9120" fmla="*/ 1991147 h 5645489"/>
              <a:gd name="connsiteX9121" fmla="*/ 1678914 w 7718765"/>
              <a:gd name="connsiteY9121" fmla="*/ 1999325 h 5645489"/>
              <a:gd name="connsiteX9122" fmla="*/ 1687382 w 7718765"/>
              <a:gd name="connsiteY9122" fmla="*/ 2007574 h 5645489"/>
              <a:gd name="connsiteX9123" fmla="*/ 1676054 w 7718765"/>
              <a:gd name="connsiteY9123" fmla="*/ 2010300 h 5645489"/>
              <a:gd name="connsiteX9124" fmla="*/ 1676054 w 7718765"/>
              <a:gd name="connsiteY9124" fmla="*/ 2015822 h 5645489"/>
              <a:gd name="connsiteX9125" fmla="*/ 1681737 w 7718765"/>
              <a:gd name="connsiteY9125" fmla="*/ 2018548 h 5645489"/>
              <a:gd name="connsiteX9126" fmla="*/ 1698710 w 7718765"/>
              <a:gd name="connsiteY9126" fmla="*/ 2018548 h 5645489"/>
              <a:gd name="connsiteX9127" fmla="*/ 1693064 w 7718765"/>
              <a:gd name="connsiteY9127" fmla="*/ 2026797 h 5645489"/>
              <a:gd name="connsiteX9128" fmla="*/ 1676054 w 7718765"/>
              <a:gd name="connsiteY9128" fmla="*/ 2024071 h 5645489"/>
              <a:gd name="connsiteX9129" fmla="*/ 1673232 w 7718765"/>
              <a:gd name="connsiteY9129" fmla="*/ 2026797 h 5645489"/>
              <a:gd name="connsiteX9130" fmla="*/ 1678914 w 7718765"/>
              <a:gd name="connsiteY9130" fmla="*/ 2035045 h 5645489"/>
              <a:gd name="connsiteX9131" fmla="*/ 1667586 w 7718765"/>
              <a:gd name="connsiteY9131" fmla="*/ 2035045 h 5645489"/>
              <a:gd name="connsiteX9132" fmla="*/ 1667586 w 7718765"/>
              <a:gd name="connsiteY9132" fmla="*/ 2037771 h 5645489"/>
              <a:gd name="connsiteX9133" fmla="*/ 1670409 w 7718765"/>
              <a:gd name="connsiteY9133" fmla="*/ 2046020 h 5645489"/>
              <a:gd name="connsiteX9134" fmla="*/ 1664764 w 7718765"/>
              <a:gd name="connsiteY9134" fmla="*/ 2048746 h 5645489"/>
              <a:gd name="connsiteX9135" fmla="*/ 1670409 w 7718765"/>
              <a:gd name="connsiteY9135" fmla="*/ 2059720 h 5645489"/>
              <a:gd name="connsiteX9136" fmla="*/ 1664764 w 7718765"/>
              <a:gd name="connsiteY9136" fmla="*/ 2070695 h 5645489"/>
              <a:gd name="connsiteX9137" fmla="*/ 1661904 w 7718765"/>
              <a:gd name="connsiteY9137" fmla="*/ 2076217 h 5645489"/>
              <a:gd name="connsiteX9138" fmla="*/ 1656259 w 7718765"/>
              <a:gd name="connsiteY9138" fmla="*/ 2081740 h 5645489"/>
              <a:gd name="connsiteX9139" fmla="*/ 1650576 w 7718765"/>
              <a:gd name="connsiteY9139" fmla="*/ 2098166 h 5645489"/>
              <a:gd name="connsiteX9140" fmla="*/ 1644931 w 7718765"/>
              <a:gd name="connsiteY9140" fmla="*/ 2098166 h 5645489"/>
              <a:gd name="connsiteX9141" fmla="*/ 1644931 w 7718765"/>
              <a:gd name="connsiteY9141" fmla="*/ 2089917 h 5645489"/>
              <a:gd name="connsiteX9142" fmla="*/ 1650576 w 7718765"/>
              <a:gd name="connsiteY9142" fmla="*/ 2081740 h 5645489"/>
              <a:gd name="connsiteX9143" fmla="*/ 1653436 w 7718765"/>
              <a:gd name="connsiteY9143" fmla="*/ 2067969 h 5645489"/>
              <a:gd name="connsiteX9144" fmla="*/ 1661904 w 7718765"/>
              <a:gd name="connsiteY9144" fmla="*/ 2065243 h 5645489"/>
              <a:gd name="connsiteX9145" fmla="*/ 1656259 w 7718765"/>
              <a:gd name="connsiteY9145" fmla="*/ 2054268 h 5645489"/>
              <a:gd name="connsiteX9146" fmla="*/ 1659082 w 7718765"/>
              <a:gd name="connsiteY9146" fmla="*/ 2048746 h 5645489"/>
              <a:gd name="connsiteX9147" fmla="*/ 1653436 w 7718765"/>
              <a:gd name="connsiteY9147" fmla="*/ 2048746 h 5645489"/>
              <a:gd name="connsiteX9148" fmla="*/ 1647754 w 7718765"/>
              <a:gd name="connsiteY9148" fmla="*/ 2048746 h 5645489"/>
              <a:gd name="connsiteX9149" fmla="*/ 1636426 w 7718765"/>
              <a:gd name="connsiteY9149" fmla="*/ 2046020 h 5645489"/>
              <a:gd name="connsiteX9150" fmla="*/ 1633603 w 7718765"/>
              <a:gd name="connsiteY9150" fmla="*/ 2037771 h 5645489"/>
              <a:gd name="connsiteX9151" fmla="*/ 1627958 w 7718765"/>
              <a:gd name="connsiteY9151" fmla="*/ 2037771 h 5645489"/>
              <a:gd name="connsiteX9152" fmla="*/ 1627958 w 7718765"/>
              <a:gd name="connsiteY9152" fmla="*/ 2029523 h 5645489"/>
              <a:gd name="connsiteX9153" fmla="*/ 1636426 w 7718765"/>
              <a:gd name="connsiteY9153" fmla="*/ 2026797 h 5645489"/>
              <a:gd name="connsiteX9154" fmla="*/ 1644931 w 7718765"/>
              <a:gd name="connsiteY9154" fmla="*/ 2029523 h 5645489"/>
              <a:gd name="connsiteX9155" fmla="*/ 1653436 w 7718765"/>
              <a:gd name="connsiteY9155" fmla="*/ 2026797 h 5645489"/>
              <a:gd name="connsiteX9156" fmla="*/ 1650576 w 7718765"/>
              <a:gd name="connsiteY9156" fmla="*/ 2018548 h 5645489"/>
              <a:gd name="connsiteX9157" fmla="*/ 1644931 w 7718765"/>
              <a:gd name="connsiteY9157" fmla="*/ 2013097 h 5645489"/>
              <a:gd name="connsiteX9158" fmla="*/ 1639248 w 7718765"/>
              <a:gd name="connsiteY9158" fmla="*/ 1999325 h 5645489"/>
              <a:gd name="connsiteX9159" fmla="*/ 1642108 w 7718765"/>
              <a:gd name="connsiteY9159" fmla="*/ 1991147 h 5645489"/>
              <a:gd name="connsiteX9160" fmla="*/ 1659082 w 7718765"/>
              <a:gd name="connsiteY9160" fmla="*/ 1982899 h 5645489"/>
              <a:gd name="connsiteX9161" fmla="*/ 1664764 w 7718765"/>
              <a:gd name="connsiteY9161" fmla="*/ 1985625 h 5645489"/>
              <a:gd name="connsiteX9162" fmla="*/ 1661904 w 7718765"/>
              <a:gd name="connsiteY9162" fmla="*/ 1996599 h 5645489"/>
              <a:gd name="connsiteX9163" fmla="*/ 1659082 w 7718765"/>
              <a:gd name="connsiteY9163" fmla="*/ 1999325 h 5645489"/>
              <a:gd name="connsiteX9164" fmla="*/ 1661904 w 7718765"/>
              <a:gd name="connsiteY9164" fmla="*/ 2007574 h 5645489"/>
              <a:gd name="connsiteX9165" fmla="*/ 1670409 w 7718765"/>
              <a:gd name="connsiteY9165" fmla="*/ 1996599 h 5645489"/>
              <a:gd name="connsiteX9166" fmla="*/ 1673232 w 7718765"/>
              <a:gd name="connsiteY9166" fmla="*/ 1991147 h 5645489"/>
              <a:gd name="connsiteX9167" fmla="*/ 1673232 w 7718765"/>
              <a:gd name="connsiteY9167" fmla="*/ 1982899 h 5645489"/>
              <a:gd name="connsiteX9168" fmla="*/ 1681737 w 7718765"/>
              <a:gd name="connsiteY9168" fmla="*/ 1982899 h 5645489"/>
              <a:gd name="connsiteX9169" fmla="*/ 1687382 w 7718765"/>
              <a:gd name="connsiteY9169" fmla="*/ 1971925 h 5645489"/>
              <a:gd name="connsiteX9170" fmla="*/ 1690243 w 7718765"/>
              <a:gd name="connsiteY9170" fmla="*/ 1969128 h 5645489"/>
              <a:gd name="connsiteX9171" fmla="*/ 1695888 w 7718765"/>
              <a:gd name="connsiteY9171" fmla="*/ 1960949 h 5645489"/>
              <a:gd name="connsiteX9172" fmla="*/ 1701532 w 7718765"/>
              <a:gd name="connsiteY9172" fmla="*/ 1955428 h 5645489"/>
              <a:gd name="connsiteX9173" fmla="*/ 2716766 w 7718765"/>
              <a:gd name="connsiteY9173" fmla="*/ 1950338 h 5645489"/>
              <a:gd name="connsiteX9174" fmla="*/ 2716766 w 7718765"/>
              <a:gd name="connsiteY9174" fmla="*/ 1953040 h 5645489"/>
              <a:gd name="connsiteX9175" fmla="*/ 2702602 w 7718765"/>
              <a:gd name="connsiteY9175" fmla="*/ 1955839 h 5645489"/>
              <a:gd name="connsiteX9176" fmla="*/ 2694075 w 7718765"/>
              <a:gd name="connsiteY9176" fmla="*/ 1955839 h 5645489"/>
              <a:gd name="connsiteX9177" fmla="*/ 2691256 w 7718765"/>
              <a:gd name="connsiteY9177" fmla="*/ 1955839 h 5645489"/>
              <a:gd name="connsiteX9178" fmla="*/ 2688437 w 7718765"/>
              <a:gd name="connsiteY9178" fmla="*/ 1958542 h 5645489"/>
              <a:gd name="connsiteX9179" fmla="*/ 2674272 w 7718765"/>
              <a:gd name="connsiteY9179" fmla="*/ 1972249 h 5645489"/>
              <a:gd name="connsiteX9180" fmla="*/ 2679980 w 7718765"/>
              <a:gd name="connsiteY9180" fmla="*/ 1988754 h 5645489"/>
              <a:gd name="connsiteX9181" fmla="*/ 2688437 w 7718765"/>
              <a:gd name="connsiteY9181" fmla="*/ 2013465 h 5645489"/>
              <a:gd name="connsiteX9182" fmla="*/ 2705421 w 7718765"/>
              <a:gd name="connsiteY9182" fmla="*/ 2032673 h 5645489"/>
              <a:gd name="connsiteX9183" fmla="*/ 2711058 w 7718765"/>
              <a:gd name="connsiteY9183" fmla="*/ 2049083 h 5645489"/>
              <a:gd name="connsiteX9184" fmla="*/ 2702602 w 7718765"/>
              <a:gd name="connsiteY9184" fmla="*/ 2065588 h 5645489"/>
              <a:gd name="connsiteX9185" fmla="*/ 2696894 w 7718765"/>
              <a:gd name="connsiteY9185" fmla="*/ 2073793 h 5645489"/>
              <a:gd name="connsiteX9186" fmla="*/ 2702602 w 7718765"/>
              <a:gd name="connsiteY9186" fmla="*/ 2087499 h 5645489"/>
              <a:gd name="connsiteX9187" fmla="*/ 2702602 w 7718765"/>
              <a:gd name="connsiteY9187" fmla="*/ 2101207 h 5645489"/>
              <a:gd name="connsiteX9188" fmla="*/ 2696894 w 7718765"/>
              <a:gd name="connsiteY9188" fmla="*/ 2112211 h 5645489"/>
              <a:gd name="connsiteX9189" fmla="*/ 2685617 w 7718765"/>
              <a:gd name="connsiteY9189" fmla="*/ 2123215 h 5645489"/>
              <a:gd name="connsiteX9190" fmla="*/ 2679980 w 7718765"/>
              <a:gd name="connsiteY9190" fmla="*/ 2128620 h 5645489"/>
              <a:gd name="connsiteX9191" fmla="*/ 2677090 w 7718765"/>
              <a:gd name="connsiteY9191" fmla="*/ 2128620 h 5645489"/>
              <a:gd name="connsiteX9192" fmla="*/ 2668635 w 7718765"/>
              <a:gd name="connsiteY9192" fmla="*/ 2128620 h 5645489"/>
              <a:gd name="connsiteX9193" fmla="*/ 2665815 w 7718765"/>
              <a:gd name="connsiteY9193" fmla="*/ 2131420 h 5645489"/>
              <a:gd name="connsiteX9194" fmla="*/ 2662996 w 7718765"/>
              <a:gd name="connsiteY9194" fmla="*/ 2131420 h 5645489"/>
              <a:gd name="connsiteX9195" fmla="*/ 2660177 w 7718765"/>
              <a:gd name="connsiteY9195" fmla="*/ 2134122 h 5645489"/>
              <a:gd name="connsiteX9196" fmla="*/ 2654469 w 7718765"/>
              <a:gd name="connsiteY9196" fmla="*/ 2139623 h 5645489"/>
              <a:gd name="connsiteX9197" fmla="*/ 2654469 w 7718765"/>
              <a:gd name="connsiteY9197" fmla="*/ 2147829 h 5645489"/>
              <a:gd name="connsiteX9198" fmla="*/ 2660177 w 7718765"/>
              <a:gd name="connsiteY9198" fmla="*/ 2153331 h 5645489"/>
              <a:gd name="connsiteX9199" fmla="*/ 2657288 w 7718765"/>
              <a:gd name="connsiteY9199" fmla="*/ 2167037 h 5645489"/>
              <a:gd name="connsiteX9200" fmla="*/ 2651650 w 7718765"/>
              <a:gd name="connsiteY9200" fmla="*/ 2172539 h 5645489"/>
              <a:gd name="connsiteX9201" fmla="*/ 2648832 w 7718765"/>
              <a:gd name="connsiteY9201" fmla="*/ 2172539 h 5645489"/>
              <a:gd name="connsiteX9202" fmla="*/ 2648832 w 7718765"/>
              <a:gd name="connsiteY9202" fmla="*/ 2175338 h 5645489"/>
              <a:gd name="connsiteX9203" fmla="*/ 2640375 w 7718765"/>
              <a:gd name="connsiteY9203" fmla="*/ 2178041 h 5645489"/>
              <a:gd name="connsiteX9204" fmla="*/ 2646013 w 7718765"/>
              <a:gd name="connsiteY9204" fmla="*/ 2194450 h 5645489"/>
              <a:gd name="connsiteX9205" fmla="*/ 2657288 w 7718765"/>
              <a:gd name="connsiteY9205" fmla="*/ 2213659 h 5645489"/>
              <a:gd name="connsiteX9206" fmla="*/ 2657288 w 7718765"/>
              <a:gd name="connsiteY9206" fmla="*/ 2230165 h 5645489"/>
              <a:gd name="connsiteX9207" fmla="*/ 2648832 w 7718765"/>
              <a:gd name="connsiteY9207" fmla="*/ 2246574 h 5645489"/>
              <a:gd name="connsiteX9208" fmla="*/ 2646013 w 7718765"/>
              <a:gd name="connsiteY9208" fmla="*/ 2265783 h 5645489"/>
              <a:gd name="connsiteX9209" fmla="*/ 2643194 w 7718765"/>
              <a:gd name="connsiteY9209" fmla="*/ 2282289 h 5645489"/>
              <a:gd name="connsiteX9210" fmla="*/ 2642379 w 7718765"/>
              <a:gd name="connsiteY9210" fmla="*/ 2283070 h 5645489"/>
              <a:gd name="connsiteX9211" fmla="*/ 2643439 w 7718765"/>
              <a:gd name="connsiteY9211" fmla="*/ 2282558 h 5645489"/>
              <a:gd name="connsiteX9212" fmla="*/ 2646283 w 7718765"/>
              <a:gd name="connsiteY9212" fmla="*/ 2266111 h 5645489"/>
              <a:gd name="connsiteX9213" fmla="*/ 2649128 w 7718765"/>
              <a:gd name="connsiteY9213" fmla="*/ 2246840 h 5645489"/>
              <a:gd name="connsiteX9214" fmla="*/ 2657587 w 7718765"/>
              <a:gd name="connsiteY9214" fmla="*/ 2230393 h 5645489"/>
              <a:gd name="connsiteX9215" fmla="*/ 2657587 w 7718765"/>
              <a:gd name="connsiteY9215" fmla="*/ 2213945 h 5645489"/>
              <a:gd name="connsiteX9216" fmla="*/ 2646283 w 7718765"/>
              <a:gd name="connsiteY9216" fmla="*/ 2194674 h 5645489"/>
              <a:gd name="connsiteX9217" fmla="*/ 2640631 w 7718765"/>
              <a:gd name="connsiteY9217" fmla="*/ 2178227 h 5645489"/>
              <a:gd name="connsiteX9218" fmla="*/ 2649128 w 7718765"/>
              <a:gd name="connsiteY9218" fmla="*/ 2175501 h 5645489"/>
              <a:gd name="connsiteX9219" fmla="*/ 2657587 w 7718765"/>
              <a:gd name="connsiteY9219" fmla="*/ 2167229 h 5645489"/>
              <a:gd name="connsiteX9220" fmla="*/ 2660432 w 7718765"/>
              <a:gd name="connsiteY9220" fmla="*/ 2153506 h 5645489"/>
              <a:gd name="connsiteX9221" fmla="*/ 2654780 w 7718765"/>
              <a:gd name="connsiteY9221" fmla="*/ 2148055 h 5645489"/>
              <a:gd name="connsiteX9222" fmla="*/ 2654780 w 7718765"/>
              <a:gd name="connsiteY9222" fmla="*/ 2139782 h 5645489"/>
              <a:gd name="connsiteX9223" fmla="*/ 2660432 w 7718765"/>
              <a:gd name="connsiteY9223" fmla="*/ 2134333 h 5645489"/>
              <a:gd name="connsiteX9224" fmla="*/ 2668928 w 7718765"/>
              <a:gd name="connsiteY9224" fmla="*/ 2134333 h 5645489"/>
              <a:gd name="connsiteX9225" fmla="*/ 2677389 w 7718765"/>
              <a:gd name="connsiteY9225" fmla="*/ 2131608 h 5645489"/>
              <a:gd name="connsiteX9226" fmla="*/ 2685884 w 7718765"/>
              <a:gd name="connsiteY9226" fmla="*/ 2123335 h 5645489"/>
              <a:gd name="connsiteX9227" fmla="*/ 2697225 w 7718765"/>
              <a:gd name="connsiteY9227" fmla="*/ 2112337 h 5645489"/>
              <a:gd name="connsiteX9228" fmla="*/ 2702878 w 7718765"/>
              <a:gd name="connsiteY9228" fmla="*/ 2101437 h 5645489"/>
              <a:gd name="connsiteX9229" fmla="*/ 2702878 w 7718765"/>
              <a:gd name="connsiteY9229" fmla="*/ 2087714 h 5645489"/>
              <a:gd name="connsiteX9230" fmla="*/ 2697225 w 7718765"/>
              <a:gd name="connsiteY9230" fmla="*/ 2073992 h 5645489"/>
              <a:gd name="connsiteX9231" fmla="*/ 2702878 w 7718765"/>
              <a:gd name="connsiteY9231" fmla="*/ 2065719 h 5645489"/>
              <a:gd name="connsiteX9232" fmla="*/ 2711374 w 7718765"/>
              <a:gd name="connsiteY9232" fmla="*/ 2049270 h 5645489"/>
              <a:gd name="connsiteX9233" fmla="*/ 2705684 w 7718765"/>
              <a:gd name="connsiteY9233" fmla="*/ 2032823 h 5645489"/>
              <a:gd name="connsiteX9234" fmla="*/ 2688729 w 7718765"/>
              <a:gd name="connsiteY9234" fmla="*/ 2013552 h 5645489"/>
              <a:gd name="connsiteX9235" fmla="*/ 2680233 w 7718765"/>
              <a:gd name="connsiteY9235" fmla="*/ 1988832 h 5645489"/>
              <a:gd name="connsiteX9236" fmla="*/ 2674580 w 7718765"/>
              <a:gd name="connsiteY9236" fmla="*/ 1972385 h 5645489"/>
              <a:gd name="connsiteX9237" fmla="*/ 2688729 w 7718765"/>
              <a:gd name="connsiteY9237" fmla="*/ 1958661 h 5645489"/>
              <a:gd name="connsiteX9238" fmla="*/ 2702878 w 7718765"/>
              <a:gd name="connsiteY9238" fmla="*/ 1955936 h 5645489"/>
              <a:gd name="connsiteX9239" fmla="*/ 2717025 w 7718765"/>
              <a:gd name="connsiteY9239" fmla="*/ 1953211 h 5645489"/>
              <a:gd name="connsiteX9240" fmla="*/ 2717701 w 7718765"/>
              <a:gd name="connsiteY9240" fmla="*/ 1950338 h 5645489"/>
              <a:gd name="connsiteX9241" fmla="*/ 2719586 w 7718765"/>
              <a:gd name="connsiteY9241" fmla="*/ 1933831 h 5645489"/>
              <a:gd name="connsiteX9242" fmla="*/ 2719586 w 7718765"/>
              <a:gd name="connsiteY9242" fmla="*/ 1936630 h 5645489"/>
              <a:gd name="connsiteX9243" fmla="*/ 2719586 w 7718765"/>
              <a:gd name="connsiteY9243" fmla="*/ 1939333 h 5645489"/>
              <a:gd name="connsiteX9244" fmla="*/ 2719586 w 7718765"/>
              <a:gd name="connsiteY9244" fmla="*/ 1942132 h 5645489"/>
              <a:gd name="connsiteX9245" fmla="*/ 2719586 w 7718765"/>
              <a:gd name="connsiteY9245" fmla="*/ 1942324 h 5645489"/>
              <a:gd name="connsiteX9246" fmla="*/ 2719851 w 7718765"/>
              <a:gd name="connsiteY9246" fmla="*/ 1941191 h 5645489"/>
              <a:gd name="connsiteX9247" fmla="*/ 2721936 w 7718765"/>
              <a:gd name="connsiteY9247" fmla="*/ 1933831 h 5645489"/>
              <a:gd name="connsiteX9248" fmla="*/ 302932 w 7718765"/>
              <a:gd name="connsiteY9248" fmla="*/ 1886384 h 5645489"/>
              <a:gd name="connsiteX9249" fmla="*/ 301868 w 7718765"/>
              <a:gd name="connsiteY9249" fmla="*/ 1888098 h 5645489"/>
              <a:gd name="connsiteX9250" fmla="*/ 302140 w 7718765"/>
              <a:gd name="connsiteY9250" fmla="*/ 1886960 h 5645489"/>
              <a:gd name="connsiteX9251" fmla="*/ 3880264 w 7718765"/>
              <a:gd name="connsiteY9251" fmla="*/ 1788045 h 5645489"/>
              <a:gd name="connsiteX9252" fmla="*/ 3880261 w 7718765"/>
              <a:gd name="connsiteY9252" fmla="*/ 1788047 h 5645489"/>
              <a:gd name="connsiteX9253" fmla="*/ 3873540 w 7718765"/>
              <a:gd name="connsiteY9253" fmla="*/ 1794199 h 5645489"/>
              <a:gd name="connsiteX9254" fmla="*/ 3865076 w 7718765"/>
              <a:gd name="connsiteY9254" fmla="*/ 1816161 h 5645489"/>
              <a:gd name="connsiteX9255" fmla="*/ 3850929 w 7718765"/>
              <a:gd name="connsiteY9255" fmla="*/ 1846423 h 5645489"/>
              <a:gd name="connsiteX9256" fmla="*/ 3848579 w 7718765"/>
              <a:gd name="connsiteY9256" fmla="*/ 1852115 h 5645489"/>
              <a:gd name="connsiteX9257" fmla="*/ 3850299 w 7718765"/>
              <a:gd name="connsiteY9257" fmla="*/ 1848073 h 5645489"/>
              <a:gd name="connsiteX9258" fmla="*/ 3851025 w 7718765"/>
              <a:gd name="connsiteY9258" fmla="*/ 1846366 h 5645489"/>
              <a:gd name="connsiteX9259" fmla="*/ 3865168 w 7718765"/>
              <a:gd name="connsiteY9259" fmla="*/ 1816026 h 5645489"/>
              <a:gd name="connsiteX9260" fmla="*/ 3873692 w 7718765"/>
              <a:gd name="connsiteY9260" fmla="*/ 1794220 h 5645489"/>
              <a:gd name="connsiteX9261" fmla="*/ 2699783 w 7718765"/>
              <a:gd name="connsiteY9261" fmla="*/ 1514138 h 5645489"/>
              <a:gd name="connsiteX9262" fmla="*/ 2662996 w 7718765"/>
              <a:gd name="connsiteY9262" fmla="*/ 1560760 h 5645489"/>
              <a:gd name="connsiteX9263" fmla="*/ 2657288 w 7718765"/>
              <a:gd name="connsiteY9263" fmla="*/ 1588173 h 5645489"/>
              <a:gd name="connsiteX9264" fmla="*/ 2654469 w 7718765"/>
              <a:gd name="connsiteY9264" fmla="*/ 1607381 h 5645489"/>
              <a:gd name="connsiteX9265" fmla="*/ 2646013 w 7718765"/>
              <a:gd name="connsiteY9265" fmla="*/ 1623888 h 5645489"/>
              <a:gd name="connsiteX9266" fmla="*/ 2646013 w 7718765"/>
              <a:gd name="connsiteY9266" fmla="*/ 1643096 h 5645489"/>
              <a:gd name="connsiteX9267" fmla="*/ 2657288 w 7718765"/>
              <a:gd name="connsiteY9267" fmla="*/ 1665008 h 5645489"/>
              <a:gd name="connsiteX9268" fmla="*/ 2657288 w 7718765"/>
              <a:gd name="connsiteY9268" fmla="*/ 1681513 h 5645489"/>
              <a:gd name="connsiteX9269" fmla="*/ 2651650 w 7718765"/>
              <a:gd name="connsiteY9269" fmla="*/ 1689718 h 5645489"/>
              <a:gd name="connsiteX9270" fmla="*/ 2654469 w 7718765"/>
              <a:gd name="connsiteY9270" fmla="*/ 1708927 h 5645489"/>
              <a:gd name="connsiteX9271" fmla="*/ 2654469 w 7718765"/>
              <a:gd name="connsiteY9271" fmla="*/ 1717132 h 5645489"/>
              <a:gd name="connsiteX9272" fmla="*/ 2651650 w 7718765"/>
              <a:gd name="connsiteY9272" fmla="*/ 1733637 h 5645489"/>
              <a:gd name="connsiteX9273" fmla="*/ 2671453 w 7718765"/>
              <a:gd name="connsiteY9273" fmla="*/ 1772054 h 5645489"/>
              <a:gd name="connsiteX9274" fmla="*/ 2674272 w 7718765"/>
              <a:gd name="connsiteY9274" fmla="*/ 1857093 h 5645489"/>
              <a:gd name="connsiteX9275" fmla="*/ 2682799 w 7718765"/>
              <a:gd name="connsiteY9275" fmla="*/ 1879005 h 5645489"/>
              <a:gd name="connsiteX9276" fmla="*/ 2702602 w 7718765"/>
              <a:gd name="connsiteY9276" fmla="*/ 1892711 h 5645489"/>
              <a:gd name="connsiteX9277" fmla="*/ 2719586 w 7718765"/>
              <a:gd name="connsiteY9277" fmla="*/ 1906418 h 5645489"/>
              <a:gd name="connsiteX9278" fmla="*/ 2722404 w 7718765"/>
              <a:gd name="connsiteY9278" fmla="*/ 1931129 h 5645489"/>
              <a:gd name="connsiteX9279" fmla="*/ 2722404 w 7718765"/>
              <a:gd name="connsiteY9279" fmla="*/ 1932180 h 5645489"/>
              <a:gd name="connsiteX9280" fmla="*/ 2722678 w 7718765"/>
              <a:gd name="connsiteY9280" fmla="*/ 1931216 h 5645489"/>
              <a:gd name="connsiteX9281" fmla="*/ 2719833 w 7718765"/>
              <a:gd name="connsiteY9281" fmla="*/ 1906593 h 5645489"/>
              <a:gd name="connsiteX9282" fmla="*/ 2702878 w 7718765"/>
              <a:gd name="connsiteY9282" fmla="*/ 1892870 h 5645489"/>
              <a:gd name="connsiteX9283" fmla="*/ 2683077 w 7718765"/>
              <a:gd name="connsiteY9283" fmla="*/ 1879147 h 5645489"/>
              <a:gd name="connsiteX9284" fmla="*/ 2674580 w 7718765"/>
              <a:gd name="connsiteY9284" fmla="*/ 1857151 h 5645489"/>
              <a:gd name="connsiteX9285" fmla="*/ 2671736 w 7718765"/>
              <a:gd name="connsiteY9285" fmla="*/ 1772090 h 5645489"/>
              <a:gd name="connsiteX9286" fmla="*/ 2651935 w 7718765"/>
              <a:gd name="connsiteY9286" fmla="*/ 1733647 h 5645489"/>
              <a:gd name="connsiteX9287" fmla="*/ 2654780 w 7718765"/>
              <a:gd name="connsiteY9287" fmla="*/ 1717198 h 5645489"/>
              <a:gd name="connsiteX9288" fmla="*/ 2654780 w 7718765"/>
              <a:gd name="connsiteY9288" fmla="*/ 1708926 h 5645489"/>
              <a:gd name="connsiteX9289" fmla="*/ 2651935 w 7718765"/>
              <a:gd name="connsiteY9289" fmla="*/ 1689753 h 5645489"/>
              <a:gd name="connsiteX9290" fmla="*/ 2657587 w 7718765"/>
              <a:gd name="connsiteY9290" fmla="*/ 1681480 h 5645489"/>
              <a:gd name="connsiteX9291" fmla="*/ 2657587 w 7718765"/>
              <a:gd name="connsiteY9291" fmla="*/ 1665032 h 5645489"/>
              <a:gd name="connsiteX9292" fmla="*/ 2646283 w 7718765"/>
              <a:gd name="connsiteY9292" fmla="*/ 1643037 h 5645489"/>
              <a:gd name="connsiteX9293" fmla="*/ 2646283 w 7718765"/>
              <a:gd name="connsiteY9293" fmla="*/ 1623864 h 5645489"/>
              <a:gd name="connsiteX9294" fmla="*/ 2654780 w 7718765"/>
              <a:gd name="connsiteY9294" fmla="*/ 1607416 h 5645489"/>
              <a:gd name="connsiteX9295" fmla="*/ 2657587 w 7718765"/>
              <a:gd name="connsiteY9295" fmla="*/ 1588146 h 5645489"/>
              <a:gd name="connsiteX9296" fmla="*/ 2663277 w 7718765"/>
              <a:gd name="connsiteY9296" fmla="*/ 1560797 h 5645489"/>
              <a:gd name="connsiteX9297" fmla="*/ 2678783 w 7718765"/>
              <a:gd name="connsiteY9297" fmla="*/ 1541089 h 5645489"/>
              <a:gd name="connsiteX9298" fmla="*/ 2699988 w 7718765"/>
              <a:gd name="connsiteY9298" fmla="*/ 1514138 h 5645489"/>
              <a:gd name="connsiteX9299" fmla="*/ 2770994 w 7718765"/>
              <a:gd name="connsiteY9299" fmla="*/ 1505410 h 5645489"/>
              <a:gd name="connsiteX9300" fmla="*/ 2770466 w 7718765"/>
              <a:gd name="connsiteY9300" fmla="*/ 1505933 h 5645489"/>
              <a:gd name="connsiteX9301" fmla="*/ 2770114 w 7718765"/>
              <a:gd name="connsiteY9301" fmla="*/ 1506621 h 5645489"/>
              <a:gd name="connsiteX9302" fmla="*/ 2767681 w 7718765"/>
              <a:gd name="connsiteY9302" fmla="*/ 1511368 h 5645489"/>
              <a:gd name="connsiteX9303" fmla="*/ 2767967 w 7718765"/>
              <a:gd name="connsiteY9303" fmla="*/ 1511357 h 5645489"/>
              <a:gd name="connsiteX9304" fmla="*/ 2770775 w 7718765"/>
              <a:gd name="connsiteY9304" fmla="*/ 1505906 h 5645489"/>
              <a:gd name="connsiteX9305" fmla="*/ 3989476 w 7718765"/>
              <a:gd name="connsiteY9305" fmla="*/ 1442980 h 5645489"/>
              <a:gd name="connsiteX9306" fmla="*/ 3992719 w 7718765"/>
              <a:gd name="connsiteY9306" fmla="*/ 1461943 h 5645489"/>
              <a:gd name="connsiteX9307" fmla="*/ 3995100 w 7718765"/>
              <a:gd name="connsiteY9307" fmla="*/ 1475857 h 5645489"/>
              <a:gd name="connsiteX9308" fmla="*/ 3986636 w 7718765"/>
              <a:gd name="connsiteY9308" fmla="*/ 1530724 h 5645489"/>
              <a:gd name="connsiteX9309" fmla="*/ 3975310 w 7718765"/>
              <a:gd name="connsiteY9309" fmla="*/ 1563632 h 5645489"/>
              <a:gd name="connsiteX9310" fmla="*/ 3963984 w 7718765"/>
              <a:gd name="connsiteY9310" fmla="*/ 1574649 h 5645489"/>
              <a:gd name="connsiteX9311" fmla="*/ 3955520 w 7718765"/>
              <a:gd name="connsiteY9311" fmla="*/ 1610347 h 5645489"/>
              <a:gd name="connsiteX9312" fmla="*/ 3947057 w 7718765"/>
              <a:gd name="connsiteY9312" fmla="*/ 1635027 h 5645489"/>
              <a:gd name="connsiteX9313" fmla="*/ 3938552 w 7718765"/>
              <a:gd name="connsiteY9313" fmla="*/ 1662499 h 5645489"/>
              <a:gd name="connsiteX9314" fmla="*/ 3930088 w 7718765"/>
              <a:gd name="connsiteY9314" fmla="*/ 1687178 h 5645489"/>
              <a:gd name="connsiteX9315" fmla="*/ 3893329 w 7718765"/>
              <a:gd name="connsiteY9315" fmla="*/ 1758574 h 5645489"/>
              <a:gd name="connsiteX9316" fmla="*/ 3885925 w 7718765"/>
              <a:gd name="connsiteY9316" fmla="*/ 1782548 h 5645489"/>
              <a:gd name="connsiteX9317" fmla="*/ 3884891 w 7718765"/>
              <a:gd name="connsiteY9317" fmla="*/ 1785893 h 5645489"/>
              <a:gd name="connsiteX9318" fmla="*/ 3884929 w 7718765"/>
              <a:gd name="connsiteY9318" fmla="*/ 1785876 h 5645489"/>
              <a:gd name="connsiteX9319" fmla="*/ 3893454 w 7718765"/>
              <a:gd name="connsiteY9319" fmla="*/ 1758570 h 5645489"/>
              <a:gd name="connsiteX9320" fmla="*/ 3930263 w 7718765"/>
              <a:gd name="connsiteY9320" fmla="*/ 1687272 h 5645489"/>
              <a:gd name="connsiteX9321" fmla="*/ 3938594 w 7718765"/>
              <a:gd name="connsiteY9321" fmla="*/ 1662431 h 5645489"/>
              <a:gd name="connsiteX9322" fmla="*/ 3947119 w 7718765"/>
              <a:gd name="connsiteY9322" fmla="*/ 1635125 h 5645489"/>
              <a:gd name="connsiteX9323" fmla="*/ 3955643 w 7718765"/>
              <a:gd name="connsiteY9323" fmla="*/ 1610284 h 5645489"/>
              <a:gd name="connsiteX9324" fmla="*/ 3964167 w 7718765"/>
              <a:gd name="connsiteY9324" fmla="*/ 1574635 h 5645489"/>
              <a:gd name="connsiteX9325" fmla="*/ 3975404 w 7718765"/>
              <a:gd name="connsiteY9325" fmla="*/ 1563636 h 5645489"/>
              <a:gd name="connsiteX9326" fmla="*/ 3986834 w 7718765"/>
              <a:gd name="connsiteY9326" fmla="*/ 1530832 h 5645489"/>
              <a:gd name="connsiteX9327" fmla="*/ 3995359 w 7718765"/>
              <a:gd name="connsiteY9327" fmla="*/ 1476032 h 5645489"/>
              <a:gd name="connsiteX9328" fmla="*/ 3989547 w 7718765"/>
              <a:gd name="connsiteY9328" fmla="*/ 1443037 h 5645489"/>
              <a:gd name="connsiteX9329" fmla="*/ 169856 w 7718765"/>
              <a:gd name="connsiteY9329" fmla="*/ 1351218 h 5645489"/>
              <a:gd name="connsiteX9330" fmla="*/ 178372 w 7718765"/>
              <a:gd name="connsiteY9330" fmla="*/ 1353960 h 5645489"/>
              <a:gd name="connsiteX9331" fmla="*/ 181180 w 7718765"/>
              <a:gd name="connsiteY9331" fmla="*/ 1353960 h 5645489"/>
              <a:gd name="connsiteX9332" fmla="*/ 181180 w 7718765"/>
              <a:gd name="connsiteY9332" fmla="*/ 1351218 h 5645489"/>
              <a:gd name="connsiteX9333" fmla="*/ 192504 w 7718765"/>
              <a:gd name="connsiteY9333" fmla="*/ 1356702 h 5645489"/>
              <a:gd name="connsiteX9334" fmla="*/ 192504 w 7718765"/>
              <a:gd name="connsiteY9334" fmla="*/ 1362186 h 5645489"/>
              <a:gd name="connsiteX9335" fmla="*/ 198181 w 7718765"/>
              <a:gd name="connsiteY9335" fmla="*/ 1364928 h 5645489"/>
              <a:gd name="connsiteX9336" fmla="*/ 201019 w 7718765"/>
              <a:gd name="connsiteY9336" fmla="*/ 1362186 h 5645489"/>
              <a:gd name="connsiteX9337" fmla="*/ 203827 w 7718765"/>
              <a:gd name="connsiteY9337" fmla="*/ 1359444 h 5645489"/>
              <a:gd name="connsiteX9338" fmla="*/ 203827 w 7718765"/>
              <a:gd name="connsiteY9338" fmla="*/ 1364928 h 5645489"/>
              <a:gd name="connsiteX9339" fmla="*/ 206666 w 7718765"/>
              <a:gd name="connsiteY9339" fmla="*/ 1364928 h 5645489"/>
              <a:gd name="connsiteX9340" fmla="*/ 209504 w 7718765"/>
              <a:gd name="connsiteY9340" fmla="*/ 1370438 h 5645489"/>
              <a:gd name="connsiteX9341" fmla="*/ 209504 w 7718765"/>
              <a:gd name="connsiteY9341" fmla="*/ 1373179 h 5645489"/>
              <a:gd name="connsiteX9342" fmla="*/ 215151 w 7718765"/>
              <a:gd name="connsiteY9342" fmla="*/ 1386890 h 5645489"/>
              <a:gd name="connsiteX9343" fmla="*/ 215151 w 7718765"/>
              <a:gd name="connsiteY9343" fmla="*/ 1392374 h 5645489"/>
              <a:gd name="connsiteX9344" fmla="*/ 215151 w 7718765"/>
              <a:gd name="connsiteY9344" fmla="*/ 1397884 h 5645489"/>
              <a:gd name="connsiteX9345" fmla="*/ 217990 w 7718765"/>
              <a:gd name="connsiteY9345" fmla="*/ 1400626 h 5645489"/>
              <a:gd name="connsiteX9346" fmla="*/ 220829 w 7718765"/>
              <a:gd name="connsiteY9346" fmla="*/ 1403368 h 5645489"/>
              <a:gd name="connsiteX9347" fmla="*/ 223667 w 7718765"/>
              <a:gd name="connsiteY9347" fmla="*/ 1408853 h 5645489"/>
              <a:gd name="connsiteX9348" fmla="*/ 226506 w 7718765"/>
              <a:gd name="connsiteY9348" fmla="*/ 1414336 h 5645489"/>
              <a:gd name="connsiteX9349" fmla="*/ 229314 w 7718765"/>
              <a:gd name="connsiteY9349" fmla="*/ 1417079 h 5645489"/>
              <a:gd name="connsiteX9350" fmla="*/ 226506 w 7718765"/>
              <a:gd name="connsiteY9350" fmla="*/ 1430815 h 5645489"/>
              <a:gd name="connsiteX9351" fmla="*/ 226506 w 7718765"/>
              <a:gd name="connsiteY9351" fmla="*/ 1436299 h 5645489"/>
              <a:gd name="connsiteX9352" fmla="*/ 232153 w 7718765"/>
              <a:gd name="connsiteY9352" fmla="*/ 1436299 h 5645489"/>
              <a:gd name="connsiteX9353" fmla="*/ 234991 w 7718765"/>
              <a:gd name="connsiteY9353" fmla="*/ 1439041 h 5645489"/>
              <a:gd name="connsiteX9354" fmla="*/ 234991 w 7718765"/>
              <a:gd name="connsiteY9354" fmla="*/ 1447267 h 5645489"/>
              <a:gd name="connsiteX9355" fmla="*/ 234991 w 7718765"/>
              <a:gd name="connsiteY9355" fmla="*/ 1450010 h 5645489"/>
              <a:gd name="connsiteX9356" fmla="*/ 240637 w 7718765"/>
              <a:gd name="connsiteY9356" fmla="*/ 1452752 h 5645489"/>
              <a:gd name="connsiteX9357" fmla="*/ 243476 w 7718765"/>
              <a:gd name="connsiteY9357" fmla="*/ 1455494 h 5645489"/>
              <a:gd name="connsiteX9358" fmla="*/ 240637 w 7718765"/>
              <a:gd name="connsiteY9358" fmla="*/ 1458261 h 5645489"/>
              <a:gd name="connsiteX9359" fmla="*/ 234991 w 7718765"/>
              <a:gd name="connsiteY9359" fmla="*/ 1458261 h 5645489"/>
              <a:gd name="connsiteX9360" fmla="*/ 229314 w 7718765"/>
              <a:gd name="connsiteY9360" fmla="*/ 1458261 h 5645489"/>
              <a:gd name="connsiteX9361" fmla="*/ 237829 w 7718765"/>
              <a:gd name="connsiteY9361" fmla="*/ 1463745 h 5645489"/>
              <a:gd name="connsiteX9362" fmla="*/ 237829 w 7718765"/>
              <a:gd name="connsiteY9362" fmla="*/ 1466487 h 5645489"/>
              <a:gd name="connsiteX9363" fmla="*/ 237829 w 7718765"/>
              <a:gd name="connsiteY9363" fmla="*/ 1471972 h 5645489"/>
              <a:gd name="connsiteX9364" fmla="*/ 237829 w 7718765"/>
              <a:gd name="connsiteY9364" fmla="*/ 1477456 h 5645489"/>
              <a:gd name="connsiteX9365" fmla="*/ 234991 w 7718765"/>
              <a:gd name="connsiteY9365" fmla="*/ 1480198 h 5645489"/>
              <a:gd name="connsiteX9366" fmla="*/ 232153 w 7718765"/>
              <a:gd name="connsiteY9366" fmla="*/ 1482940 h 5645489"/>
              <a:gd name="connsiteX9367" fmla="*/ 223667 w 7718765"/>
              <a:gd name="connsiteY9367" fmla="*/ 1485682 h 5645489"/>
              <a:gd name="connsiteX9368" fmla="*/ 223667 w 7718765"/>
              <a:gd name="connsiteY9368" fmla="*/ 1488450 h 5645489"/>
              <a:gd name="connsiteX9369" fmla="*/ 220829 w 7718765"/>
              <a:gd name="connsiteY9369" fmla="*/ 1493934 h 5645489"/>
              <a:gd name="connsiteX9370" fmla="*/ 215151 w 7718765"/>
              <a:gd name="connsiteY9370" fmla="*/ 1496677 h 5645489"/>
              <a:gd name="connsiteX9371" fmla="*/ 206666 w 7718765"/>
              <a:gd name="connsiteY9371" fmla="*/ 1491192 h 5645489"/>
              <a:gd name="connsiteX9372" fmla="*/ 206666 w 7718765"/>
              <a:gd name="connsiteY9372" fmla="*/ 1485682 h 5645489"/>
              <a:gd name="connsiteX9373" fmla="*/ 203827 w 7718765"/>
              <a:gd name="connsiteY9373" fmla="*/ 1488450 h 5645489"/>
              <a:gd name="connsiteX9374" fmla="*/ 201019 w 7718765"/>
              <a:gd name="connsiteY9374" fmla="*/ 1493934 h 5645489"/>
              <a:gd name="connsiteX9375" fmla="*/ 206666 w 7718765"/>
              <a:gd name="connsiteY9375" fmla="*/ 1496677 h 5645489"/>
              <a:gd name="connsiteX9376" fmla="*/ 209504 w 7718765"/>
              <a:gd name="connsiteY9376" fmla="*/ 1499416 h 5645489"/>
              <a:gd name="connsiteX9377" fmla="*/ 215151 w 7718765"/>
              <a:gd name="connsiteY9377" fmla="*/ 1504900 h 5645489"/>
              <a:gd name="connsiteX9378" fmla="*/ 212343 w 7718765"/>
              <a:gd name="connsiteY9378" fmla="*/ 1510384 h 5645489"/>
              <a:gd name="connsiteX9379" fmla="*/ 212343 w 7718765"/>
              <a:gd name="connsiteY9379" fmla="*/ 1513126 h 5645489"/>
              <a:gd name="connsiteX9380" fmla="*/ 215151 w 7718765"/>
              <a:gd name="connsiteY9380" fmla="*/ 1515868 h 5645489"/>
              <a:gd name="connsiteX9381" fmla="*/ 215151 w 7718765"/>
              <a:gd name="connsiteY9381" fmla="*/ 1518636 h 5645489"/>
              <a:gd name="connsiteX9382" fmla="*/ 212343 w 7718765"/>
              <a:gd name="connsiteY9382" fmla="*/ 1521378 h 5645489"/>
              <a:gd name="connsiteX9383" fmla="*/ 209504 w 7718765"/>
              <a:gd name="connsiteY9383" fmla="*/ 1529604 h 5645489"/>
              <a:gd name="connsiteX9384" fmla="*/ 212343 w 7718765"/>
              <a:gd name="connsiteY9384" fmla="*/ 1532346 h 5645489"/>
              <a:gd name="connsiteX9385" fmla="*/ 212343 w 7718765"/>
              <a:gd name="connsiteY9385" fmla="*/ 1535088 h 5645489"/>
              <a:gd name="connsiteX9386" fmla="*/ 209504 w 7718765"/>
              <a:gd name="connsiteY9386" fmla="*/ 1543314 h 5645489"/>
              <a:gd name="connsiteX9387" fmla="*/ 209504 w 7718765"/>
              <a:gd name="connsiteY9387" fmla="*/ 1546057 h 5645489"/>
              <a:gd name="connsiteX9388" fmla="*/ 203827 w 7718765"/>
              <a:gd name="connsiteY9388" fmla="*/ 1551566 h 5645489"/>
              <a:gd name="connsiteX9389" fmla="*/ 201019 w 7718765"/>
              <a:gd name="connsiteY9389" fmla="*/ 1557050 h 5645489"/>
              <a:gd name="connsiteX9390" fmla="*/ 203827 w 7718765"/>
              <a:gd name="connsiteY9390" fmla="*/ 1565278 h 5645489"/>
              <a:gd name="connsiteX9391" fmla="*/ 209504 w 7718765"/>
              <a:gd name="connsiteY9391" fmla="*/ 1562535 h 5645489"/>
              <a:gd name="connsiteX9392" fmla="*/ 209504 w 7718765"/>
              <a:gd name="connsiteY9392" fmla="*/ 1559793 h 5645489"/>
              <a:gd name="connsiteX9393" fmla="*/ 215151 w 7718765"/>
              <a:gd name="connsiteY9393" fmla="*/ 1551566 h 5645489"/>
              <a:gd name="connsiteX9394" fmla="*/ 217990 w 7718765"/>
              <a:gd name="connsiteY9394" fmla="*/ 1543314 h 5645489"/>
              <a:gd name="connsiteX9395" fmla="*/ 220829 w 7718765"/>
              <a:gd name="connsiteY9395" fmla="*/ 1540572 h 5645489"/>
              <a:gd name="connsiteX9396" fmla="*/ 223667 w 7718765"/>
              <a:gd name="connsiteY9396" fmla="*/ 1537830 h 5645489"/>
              <a:gd name="connsiteX9397" fmla="*/ 223667 w 7718765"/>
              <a:gd name="connsiteY9397" fmla="*/ 1540572 h 5645489"/>
              <a:gd name="connsiteX9398" fmla="*/ 226506 w 7718765"/>
              <a:gd name="connsiteY9398" fmla="*/ 1535088 h 5645489"/>
              <a:gd name="connsiteX9399" fmla="*/ 232153 w 7718765"/>
              <a:gd name="connsiteY9399" fmla="*/ 1532346 h 5645489"/>
              <a:gd name="connsiteX9400" fmla="*/ 240637 w 7718765"/>
              <a:gd name="connsiteY9400" fmla="*/ 1524120 h 5645489"/>
              <a:gd name="connsiteX9401" fmla="*/ 254800 w 7718765"/>
              <a:gd name="connsiteY9401" fmla="*/ 1518636 h 5645489"/>
              <a:gd name="connsiteX9402" fmla="*/ 263284 w 7718765"/>
              <a:gd name="connsiteY9402" fmla="*/ 1518636 h 5645489"/>
              <a:gd name="connsiteX9403" fmla="*/ 263284 w 7718765"/>
              <a:gd name="connsiteY9403" fmla="*/ 1521378 h 5645489"/>
              <a:gd name="connsiteX9404" fmla="*/ 260476 w 7718765"/>
              <a:gd name="connsiteY9404" fmla="*/ 1529604 h 5645489"/>
              <a:gd name="connsiteX9405" fmla="*/ 257638 w 7718765"/>
              <a:gd name="connsiteY9405" fmla="*/ 1540572 h 5645489"/>
              <a:gd name="connsiteX9406" fmla="*/ 260476 w 7718765"/>
              <a:gd name="connsiteY9406" fmla="*/ 1546057 h 5645489"/>
              <a:gd name="connsiteX9407" fmla="*/ 263284 w 7718765"/>
              <a:gd name="connsiteY9407" fmla="*/ 1543314 h 5645489"/>
              <a:gd name="connsiteX9408" fmla="*/ 271800 w 7718765"/>
              <a:gd name="connsiteY9408" fmla="*/ 1535088 h 5645489"/>
              <a:gd name="connsiteX9409" fmla="*/ 274608 w 7718765"/>
              <a:gd name="connsiteY9409" fmla="*/ 1532346 h 5645489"/>
              <a:gd name="connsiteX9410" fmla="*/ 285932 w 7718765"/>
              <a:gd name="connsiteY9410" fmla="*/ 1521378 h 5645489"/>
              <a:gd name="connsiteX9411" fmla="*/ 288770 w 7718765"/>
              <a:gd name="connsiteY9411" fmla="*/ 1518636 h 5645489"/>
              <a:gd name="connsiteX9412" fmla="*/ 291609 w 7718765"/>
              <a:gd name="connsiteY9412" fmla="*/ 1507642 h 5645489"/>
              <a:gd name="connsiteX9413" fmla="*/ 291609 w 7718765"/>
              <a:gd name="connsiteY9413" fmla="*/ 1499416 h 5645489"/>
              <a:gd name="connsiteX9414" fmla="*/ 294448 w 7718765"/>
              <a:gd name="connsiteY9414" fmla="*/ 1493934 h 5645489"/>
              <a:gd name="connsiteX9415" fmla="*/ 294448 w 7718765"/>
              <a:gd name="connsiteY9415" fmla="*/ 1485682 h 5645489"/>
              <a:gd name="connsiteX9416" fmla="*/ 300094 w 7718765"/>
              <a:gd name="connsiteY9416" fmla="*/ 1474715 h 5645489"/>
              <a:gd name="connsiteX9417" fmla="*/ 302932 w 7718765"/>
              <a:gd name="connsiteY9417" fmla="*/ 1469229 h 5645489"/>
              <a:gd name="connsiteX9418" fmla="*/ 308579 w 7718765"/>
              <a:gd name="connsiteY9418" fmla="*/ 1469229 h 5645489"/>
              <a:gd name="connsiteX9419" fmla="*/ 322742 w 7718765"/>
              <a:gd name="connsiteY9419" fmla="*/ 1469229 h 5645489"/>
              <a:gd name="connsiteX9420" fmla="*/ 319903 w 7718765"/>
              <a:gd name="connsiteY9420" fmla="*/ 1482940 h 5645489"/>
              <a:gd name="connsiteX9421" fmla="*/ 319903 w 7718765"/>
              <a:gd name="connsiteY9421" fmla="*/ 1493934 h 5645489"/>
              <a:gd name="connsiteX9422" fmla="*/ 319903 w 7718765"/>
              <a:gd name="connsiteY9422" fmla="*/ 1502158 h 5645489"/>
              <a:gd name="connsiteX9423" fmla="*/ 319903 w 7718765"/>
              <a:gd name="connsiteY9423" fmla="*/ 1507642 h 5645489"/>
              <a:gd name="connsiteX9424" fmla="*/ 325580 w 7718765"/>
              <a:gd name="connsiteY9424" fmla="*/ 1515868 h 5645489"/>
              <a:gd name="connsiteX9425" fmla="*/ 328419 w 7718765"/>
              <a:gd name="connsiteY9425" fmla="*/ 1524120 h 5645489"/>
              <a:gd name="connsiteX9426" fmla="*/ 328419 w 7718765"/>
              <a:gd name="connsiteY9426" fmla="*/ 1537830 h 5645489"/>
              <a:gd name="connsiteX9427" fmla="*/ 331227 w 7718765"/>
              <a:gd name="connsiteY9427" fmla="*/ 1537830 h 5645489"/>
              <a:gd name="connsiteX9428" fmla="*/ 336904 w 7718765"/>
              <a:gd name="connsiteY9428" fmla="*/ 1535088 h 5645489"/>
              <a:gd name="connsiteX9429" fmla="*/ 339742 w 7718765"/>
              <a:gd name="connsiteY9429" fmla="*/ 1532346 h 5645489"/>
              <a:gd name="connsiteX9430" fmla="*/ 345389 w 7718765"/>
              <a:gd name="connsiteY9430" fmla="*/ 1524120 h 5645489"/>
              <a:gd name="connsiteX9431" fmla="*/ 345389 w 7718765"/>
              <a:gd name="connsiteY9431" fmla="*/ 1518636 h 5645489"/>
              <a:gd name="connsiteX9432" fmla="*/ 345389 w 7718765"/>
              <a:gd name="connsiteY9432" fmla="*/ 1513126 h 5645489"/>
              <a:gd name="connsiteX9433" fmla="*/ 348228 w 7718765"/>
              <a:gd name="connsiteY9433" fmla="*/ 1507642 h 5645489"/>
              <a:gd name="connsiteX9434" fmla="*/ 351066 w 7718765"/>
              <a:gd name="connsiteY9434" fmla="*/ 1507642 h 5645489"/>
              <a:gd name="connsiteX9435" fmla="*/ 351066 w 7718765"/>
              <a:gd name="connsiteY9435" fmla="*/ 1504900 h 5645489"/>
              <a:gd name="connsiteX9436" fmla="*/ 351066 w 7718765"/>
              <a:gd name="connsiteY9436" fmla="*/ 1499416 h 5645489"/>
              <a:gd name="connsiteX9437" fmla="*/ 356712 w 7718765"/>
              <a:gd name="connsiteY9437" fmla="*/ 1496677 h 5645489"/>
              <a:gd name="connsiteX9438" fmla="*/ 362390 w 7718765"/>
              <a:gd name="connsiteY9438" fmla="*/ 1496677 h 5645489"/>
              <a:gd name="connsiteX9439" fmla="*/ 368037 w 7718765"/>
              <a:gd name="connsiteY9439" fmla="*/ 1502158 h 5645489"/>
              <a:gd name="connsiteX9440" fmla="*/ 376553 w 7718765"/>
              <a:gd name="connsiteY9440" fmla="*/ 1499416 h 5645489"/>
              <a:gd name="connsiteX9441" fmla="*/ 379360 w 7718765"/>
              <a:gd name="connsiteY9441" fmla="*/ 1491192 h 5645489"/>
              <a:gd name="connsiteX9442" fmla="*/ 379360 w 7718765"/>
              <a:gd name="connsiteY9442" fmla="*/ 1488450 h 5645489"/>
              <a:gd name="connsiteX9443" fmla="*/ 390683 w 7718765"/>
              <a:gd name="connsiteY9443" fmla="*/ 1488450 h 5645489"/>
              <a:gd name="connsiteX9444" fmla="*/ 390683 w 7718765"/>
              <a:gd name="connsiteY9444" fmla="*/ 1493934 h 5645489"/>
              <a:gd name="connsiteX9445" fmla="*/ 402007 w 7718765"/>
              <a:gd name="connsiteY9445" fmla="*/ 1491192 h 5645489"/>
              <a:gd name="connsiteX9446" fmla="*/ 402007 w 7718765"/>
              <a:gd name="connsiteY9446" fmla="*/ 1496677 h 5645489"/>
              <a:gd name="connsiteX9447" fmla="*/ 401657 w 7718765"/>
              <a:gd name="connsiteY9447" fmla="*/ 1497363 h 5645489"/>
              <a:gd name="connsiteX9448" fmla="*/ 400382 w 7718765"/>
              <a:gd name="connsiteY9448" fmla="*/ 1499848 h 5645489"/>
              <a:gd name="connsiteX9449" fmla="*/ 399200 w 7718765"/>
              <a:gd name="connsiteY9449" fmla="*/ 1499416 h 5645489"/>
              <a:gd name="connsiteX9450" fmla="*/ 399200 w 7718765"/>
              <a:gd name="connsiteY9450" fmla="*/ 1502158 h 5645489"/>
              <a:gd name="connsiteX9451" fmla="*/ 400382 w 7718765"/>
              <a:gd name="connsiteY9451" fmla="*/ 1499848 h 5645489"/>
              <a:gd name="connsiteX9452" fmla="*/ 402011 w 7718765"/>
              <a:gd name="connsiteY9452" fmla="*/ 1500444 h 5645489"/>
              <a:gd name="connsiteX9453" fmla="*/ 404846 w 7718765"/>
              <a:gd name="connsiteY9453" fmla="*/ 1499416 h 5645489"/>
              <a:gd name="connsiteX9454" fmla="*/ 407685 w 7718765"/>
              <a:gd name="connsiteY9454" fmla="*/ 1507642 h 5645489"/>
              <a:gd name="connsiteX9455" fmla="*/ 407685 w 7718765"/>
              <a:gd name="connsiteY9455" fmla="*/ 1518636 h 5645489"/>
              <a:gd name="connsiteX9456" fmla="*/ 404846 w 7718765"/>
              <a:gd name="connsiteY9456" fmla="*/ 1529604 h 5645489"/>
              <a:gd name="connsiteX9457" fmla="*/ 410523 w 7718765"/>
              <a:gd name="connsiteY9457" fmla="*/ 1537830 h 5645489"/>
              <a:gd name="connsiteX9458" fmla="*/ 410523 w 7718765"/>
              <a:gd name="connsiteY9458" fmla="*/ 1543314 h 5645489"/>
              <a:gd name="connsiteX9459" fmla="*/ 413331 w 7718765"/>
              <a:gd name="connsiteY9459" fmla="*/ 1546057 h 5645489"/>
              <a:gd name="connsiteX9460" fmla="*/ 416170 w 7718765"/>
              <a:gd name="connsiteY9460" fmla="*/ 1559793 h 5645489"/>
              <a:gd name="connsiteX9461" fmla="*/ 413331 w 7718765"/>
              <a:gd name="connsiteY9461" fmla="*/ 1570762 h 5645489"/>
              <a:gd name="connsiteX9462" fmla="*/ 416170 w 7718765"/>
              <a:gd name="connsiteY9462" fmla="*/ 1570762 h 5645489"/>
              <a:gd name="connsiteX9463" fmla="*/ 419009 w 7718765"/>
              <a:gd name="connsiteY9463" fmla="*/ 1565278 h 5645489"/>
              <a:gd name="connsiteX9464" fmla="*/ 419009 w 7718765"/>
              <a:gd name="connsiteY9464" fmla="*/ 1554308 h 5645489"/>
              <a:gd name="connsiteX9465" fmla="*/ 421847 w 7718765"/>
              <a:gd name="connsiteY9465" fmla="*/ 1543314 h 5645489"/>
              <a:gd name="connsiteX9466" fmla="*/ 419009 w 7718765"/>
              <a:gd name="connsiteY9466" fmla="*/ 1529604 h 5645489"/>
              <a:gd name="connsiteX9467" fmla="*/ 421847 w 7718765"/>
              <a:gd name="connsiteY9467" fmla="*/ 1524120 h 5645489"/>
              <a:gd name="connsiteX9468" fmla="*/ 421847 w 7718765"/>
              <a:gd name="connsiteY9468" fmla="*/ 1515868 h 5645489"/>
              <a:gd name="connsiteX9469" fmla="*/ 430332 w 7718765"/>
              <a:gd name="connsiteY9469" fmla="*/ 1507642 h 5645489"/>
              <a:gd name="connsiteX9470" fmla="*/ 433171 w 7718765"/>
              <a:gd name="connsiteY9470" fmla="*/ 1510384 h 5645489"/>
              <a:gd name="connsiteX9471" fmla="*/ 447303 w 7718765"/>
              <a:gd name="connsiteY9471" fmla="*/ 1518636 h 5645489"/>
              <a:gd name="connsiteX9472" fmla="*/ 452979 w 7718765"/>
              <a:gd name="connsiteY9472" fmla="*/ 1526862 h 5645489"/>
              <a:gd name="connsiteX9473" fmla="*/ 455819 w 7718765"/>
              <a:gd name="connsiteY9473" fmla="*/ 1535088 h 5645489"/>
              <a:gd name="connsiteX9474" fmla="*/ 458657 w 7718765"/>
              <a:gd name="connsiteY9474" fmla="*/ 1546057 h 5645489"/>
              <a:gd name="connsiteX9475" fmla="*/ 461465 w 7718765"/>
              <a:gd name="connsiteY9475" fmla="*/ 1548824 h 5645489"/>
              <a:gd name="connsiteX9476" fmla="*/ 467142 w 7718765"/>
              <a:gd name="connsiteY9476" fmla="*/ 1551566 h 5645489"/>
              <a:gd name="connsiteX9477" fmla="*/ 469981 w 7718765"/>
              <a:gd name="connsiteY9477" fmla="*/ 1551566 h 5645489"/>
              <a:gd name="connsiteX9478" fmla="*/ 475627 w 7718765"/>
              <a:gd name="connsiteY9478" fmla="*/ 1548824 h 5645489"/>
              <a:gd name="connsiteX9479" fmla="*/ 481305 w 7718765"/>
              <a:gd name="connsiteY9479" fmla="*/ 1540572 h 5645489"/>
              <a:gd name="connsiteX9480" fmla="*/ 484112 w 7718765"/>
              <a:gd name="connsiteY9480" fmla="*/ 1540572 h 5645489"/>
              <a:gd name="connsiteX9481" fmla="*/ 486951 w 7718765"/>
              <a:gd name="connsiteY9481" fmla="*/ 1535088 h 5645489"/>
              <a:gd name="connsiteX9482" fmla="*/ 489789 w 7718765"/>
              <a:gd name="connsiteY9482" fmla="*/ 1532346 h 5645489"/>
              <a:gd name="connsiteX9483" fmla="*/ 492629 w 7718765"/>
              <a:gd name="connsiteY9483" fmla="*/ 1526862 h 5645489"/>
              <a:gd name="connsiteX9484" fmla="*/ 503951 w 7718765"/>
              <a:gd name="connsiteY9484" fmla="*/ 1532346 h 5645489"/>
              <a:gd name="connsiteX9485" fmla="*/ 506759 w 7718765"/>
              <a:gd name="connsiteY9485" fmla="*/ 1537830 h 5645489"/>
              <a:gd name="connsiteX9486" fmla="*/ 506759 w 7718765"/>
              <a:gd name="connsiteY9486" fmla="*/ 1543314 h 5645489"/>
              <a:gd name="connsiteX9487" fmla="*/ 515276 w 7718765"/>
              <a:gd name="connsiteY9487" fmla="*/ 1548824 h 5645489"/>
              <a:gd name="connsiteX9488" fmla="*/ 520922 w 7718765"/>
              <a:gd name="connsiteY9488" fmla="*/ 1548824 h 5645489"/>
              <a:gd name="connsiteX9489" fmla="*/ 526599 w 7718765"/>
              <a:gd name="connsiteY9489" fmla="*/ 1546057 h 5645489"/>
              <a:gd name="connsiteX9490" fmla="*/ 532245 w 7718765"/>
              <a:gd name="connsiteY9490" fmla="*/ 1548824 h 5645489"/>
              <a:gd name="connsiteX9491" fmla="*/ 537923 w 7718765"/>
              <a:gd name="connsiteY9491" fmla="*/ 1543314 h 5645489"/>
              <a:gd name="connsiteX9492" fmla="*/ 543570 w 7718765"/>
              <a:gd name="connsiteY9492" fmla="*/ 1537830 h 5645489"/>
              <a:gd name="connsiteX9493" fmla="*/ 540731 w 7718765"/>
              <a:gd name="connsiteY9493" fmla="*/ 1532346 h 5645489"/>
              <a:gd name="connsiteX9494" fmla="*/ 546408 w 7718765"/>
              <a:gd name="connsiteY9494" fmla="*/ 1526862 h 5645489"/>
              <a:gd name="connsiteX9495" fmla="*/ 549247 w 7718765"/>
              <a:gd name="connsiteY9495" fmla="*/ 1515868 h 5645489"/>
              <a:gd name="connsiteX9496" fmla="*/ 546408 w 7718765"/>
              <a:gd name="connsiteY9496" fmla="*/ 1507642 h 5645489"/>
              <a:gd name="connsiteX9497" fmla="*/ 549247 w 7718765"/>
              <a:gd name="connsiteY9497" fmla="*/ 1502158 h 5645489"/>
              <a:gd name="connsiteX9498" fmla="*/ 552054 w 7718765"/>
              <a:gd name="connsiteY9498" fmla="*/ 1499416 h 5645489"/>
              <a:gd name="connsiteX9499" fmla="*/ 563409 w 7718765"/>
              <a:gd name="connsiteY9499" fmla="*/ 1504900 h 5645489"/>
              <a:gd name="connsiteX9500" fmla="*/ 571894 w 7718765"/>
              <a:gd name="connsiteY9500" fmla="*/ 1510384 h 5645489"/>
              <a:gd name="connsiteX9501" fmla="*/ 577540 w 7718765"/>
              <a:gd name="connsiteY9501" fmla="*/ 1507642 h 5645489"/>
              <a:gd name="connsiteX9502" fmla="*/ 583218 w 7718765"/>
              <a:gd name="connsiteY9502" fmla="*/ 1510384 h 5645489"/>
              <a:gd name="connsiteX9503" fmla="*/ 586057 w 7718765"/>
              <a:gd name="connsiteY9503" fmla="*/ 1515868 h 5645489"/>
              <a:gd name="connsiteX9504" fmla="*/ 586057 w 7718765"/>
              <a:gd name="connsiteY9504" fmla="*/ 1526862 h 5645489"/>
              <a:gd name="connsiteX9505" fmla="*/ 588864 w 7718765"/>
              <a:gd name="connsiteY9505" fmla="*/ 1529604 h 5645489"/>
              <a:gd name="connsiteX9506" fmla="*/ 591703 w 7718765"/>
              <a:gd name="connsiteY9506" fmla="*/ 1540572 h 5645489"/>
              <a:gd name="connsiteX9507" fmla="*/ 588864 w 7718765"/>
              <a:gd name="connsiteY9507" fmla="*/ 1546057 h 5645489"/>
              <a:gd name="connsiteX9508" fmla="*/ 583218 w 7718765"/>
              <a:gd name="connsiteY9508" fmla="*/ 1546057 h 5645489"/>
              <a:gd name="connsiteX9509" fmla="*/ 586057 w 7718765"/>
              <a:gd name="connsiteY9509" fmla="*/ 1551566 h 5645489"/>
              <a:gd name="connsiteX9510" fmla="*/ 583218 w 7718765"/>
              <a:gd name="connsiteY9510" fmla="*/ 1557050 h 5645489"/>
              <a:gd name="connsiteX9511" fmla="*/ 594542 w 7718765"/>
              <a:gd name="connsiteY9511" fmla="*/ 1559793 h 5645489"/>
              <a:gd name="connsiteX9512" fmla="*/ 597380 w 7718765"/>
              <a:gd name="connsiteY9512" fmla="*/ 1570762 h 5645489"/>
              <a:gd name="connsiteX9513" fmla="*/ 600188 w 7718765"/>
              <a:gd name="connsiteY9513" fmla="*/ 1573504 h 5645489"/>
              <a:gd name="connsiteX9514" fmla="*/ 605865 w 7718765"/>
              <a:gd name="connsiteY9514" fmla="*/ 1562535 h 5645489"/>
              <a:gd name="connsiteX9515" fmla="*/ 614350 w 7718765"/>
              <a:gd name="connsiteY9515" fmla="*/ 1559793 h 5645489"/>
              <a:gd name="connsiteX9516" fmla="*/ 617189 w 7718765"/>
              <a:gd name="connsiteY9516" fmla="*/ 1559793 h 5645489"/>
              <a:gd name="connsiteX9517" fmla="*/ 625674 w 7718765"/>
              <a:gd name="connsiteY9517" fmla="*/ 1559793 h 5645489"/>
              <a:gd name="connsiteX9518" fmla="*/ 634159 w 7718765"/>
              <a:gd name="connsiteY9518" fmla="*/ 1554308 h 5645489"/>
              <a:gd name="connsiteX9519" fmla="*/ 642675 w 7718765"/>
              <a:gd name="connsiteY9519" fmla="*/ 1551566 h 5645489"/>
              <a:gd name="connsiteX9520" fmla="*/ 648322 w 7718765"/>
              <a:gd name="connsiteY9520" fmla="*/ 1554308 h 5645489"/>
              <a:gd name="connsiteX9521" fmla="*/ 645482 w 7718765"/>
              <a:gd name="connsiteY9521" fmla="*/ 1559793 h 5645489"/>
              <a:gd name="connsiteX9522" fmla="*/ 634159 w 7718765"/>
              <a:gd name="connsiteY9522" fmla="*/ 1562535 h 5645489"/>
              <a:gd name="connsiteX9523" fmla="*/ 628514 w 7718765"/>
              <a:gd name="connsiteY9523" fmla="*/ 1568020 h 5645489"/>
              <a:gd name="connsiteX9524" fmla="*/ 625674 w 7718765"/>
              <a:gd name="connsiteY9524" fmla="*/ 1579013 h 5645489"/>
              <a:gd name="connsiteX9525" fmla="*/ 622836 w 7718765"/>
              <a:gd name="connsiteY9525" fmla="*/ 1581755 h 5645489"/>
              <a:gd name="connsiteX9526" fmla="*/ 611512 w 7718765"/>
              <a:gd name="connsiteY9526" fmla="*/ 1581755 h 5645489"/>
              <a:gd name="connsiteX9527" fmla="*/ 614350 w 7718765"/>
              <a:gd name="connsiteY9527" fmla="*/ 1584498 h 5645489"/>
              <a:gd name="connsiteX9528" fmla="*/ 617189 w 7718765"/>
              <a:gd name="connsiteY9528" fmla="*/ 1592724 h 5645489"/>
              <a:gd name="connsiteX9529" fmla="*/ 622836 w 7718765"/>
              <a:gd name="connsiteY9529" fmla="*/ 1600950 h 5645489"/>
              <a:gd name="connsiteX9530" fmla="*/ 628514 w 7718765"/>
              <a:gd name="connsiteY9530" fmla="*/ 1600950 h 5645489"/>
              <a:gd name="connsiteX9531" fmla="*/ 634159 w 7718765"/>
              <a:gd name="connsiteY9531" fmla="*/ 1603692 h 5645489"/>
              <a:gd name="connsiteX9532" fmla="*/ 636998 w 7718765"/>
              <a:gd name="connsiteY9532" fmla="*/ 1611944 h 5645489"/>
              <a:gd name="connsiteX9533" fmla="*/ 636998 w 7718765"/>
              <a:gd name="connsiteY9533" fmla="*/ 1620170 h 5645489"/>
              <a:gd name="connsiteX9534" fmla="*/ 625674 w 7718765"/>
              <a:gd name="connsiteY9534" fmla="*/ 1628396 h 5645489"/>
              <a:gd name="connsiteX9535" fmla="*/ 620028 w 7718765"/>
              <a:gd name="connsiteY9535" fmla="*/ 1633881 h 5645489"/>
              <a:gd name="connsiteX9536" fmla="*/ 614350 w 7718765"/>
              <a:gd name="connsiteY9536" fmla="*/ 1642133 h 5645489"/>
              <a:gd name="connsiteX9537" fmla="*/ 611512 w 7718765"/>
              <a:gd name="connsiteY9537" fmla="*/ 1644875 h 5645489"/>
              <a:gd name="connsiteX9538" fmla="*/ 617189 w 7718765"/>
              <a:gd name="connsiteY9538" fmla="*/ 1647617 h 5645489"/>
              <a:gd name="connsiteX9539" fmla="*/ 634159 w 7718765"/>
              <a:gd name="connsiteY9539" fmla="*/ 1644875 h 5645489"/>
              <a:gd name="connsiteX9540" fmla="*/ 642675 w 7718765"/>
              <a:gd name="connsiteY9540" fmla="*/ 1642133 h 5645489"/>
              <a:gd name="connsiteX9541" fmla="*/ 642675 w 7718765"/>
              <a:gd name="connsiteY9541" fmla="*/ 1650359 h 5645489"/>
              <a:gd name="connsiteX9542" fmla="*/ 636998 w 7718765"/>
              <a:gd name="connsiteY9542" fmla="*/ 1655843 h 5645489"/>
              <a:gd name="connsiteX9543" fmla="*/ 636998 w 7718765"/>
              <a:gd name="connsiteY9543" fmla="*/ 1664070 h 5645489"/>
              <a:gd name="connsiteX9544" fmla="*/ 642675 w 7718765"/>
              <a:gd name="connsiteY9544" fmla="*/ 1666812 h 5645489"/>
              <a:gd name="connsiteX9545" fmla="*/ 645482 w 7718765"/>
              <a:gd name="connsiteY9545" fmla="*/ 1669579 h 5645489"/>
              <a:gd name="connsiteX9546" fmla="*/ 653999 w 7718765"/>
              <a:gd name="connsiteY9546" fmla="*/ 1677805 h 5645489"/>
              <a:gd name="connsiteX9547" fmla="*/ 665322 w 7718765"/>
              <a:gd name="connsiteY9547" fmla="*/ 1683289 h 5645489"/>
              <a:gd name="connsiteX9548" fmla="*/ 665322 w 7718765"/>
              <a:gd name="connsiteY9548" fmla="*/ 1694258 h 5645489"/>
              <a:gd name="connsiteX9549" fmla="*/ 670968 w 7718765"/>
              <a:gd name="connsiteY9549" fmla="*/ 1694258 h 5645489"/>
              <a:gd name="connsiteX9550" fmla="*/ 673808 w 7718765"/>
              <a:gd name="connsiteY9550" fmla="*/ 1699767 h 5645489"/>
              <a:gd name="connsiteX9551" fmla="*/ 665322 w 7718765"/>
              <a:gd name="connsiteY9551" fmla="*/ 1716221 h 5645489"/>
              <a:gd name="connsiteX9552" fmla="*/ 659646 w 7718765"/>
              <a:gd name="connsiteY9552" fmla="*/ 1718963 h 5645489"/>
              <a:gd name="connsiteX9553" fmla="*/ 656806 w 7718765"/>
              <a:gd name="connsiteY9553" fmla="*/ 1724447 h 5645489"/>
              <a:gd name="connsiteX9554" fmla="*/ 653999 w 7718765"/>
              <a:gd name="connsiteY9554" fmla="*/ 1727189 h 5645489"/>
              <a:gd name="connsiteX9555" fmla="*/ 662484 w 7718765"/>
              <a:gd name="connsiteY9555" fmla="*/ 1732699 h 5645489"/>
              <a:gd name="connsiteX9556" fmla="*/ 662484 w 7718765"/>
              <a:gd name="connsiteY9556" fmla="*/ 1738183 h 5645489"/>
              <a:gd name="connsiteX9557" fmla="*/ 653999 w 7718765"/>
              <a:gd name="connsiteY9557" fmla="*/ 1740925 h 5645489"/>
              <a:gd name="connsiteX9558" fmla="*/ 645482 w 7718765"/>
              <a:gd name="connsiteY9558" fmla="*/ 1740925 h 5645489"/>
              <a:gd name="connsiteX9559" fmla="*/ 648322 w 7718765"/>
              <a:gd name="connsiteY9559" fmla="*/ 1743667 h 5645489"/>
              <a:gd name="connsiteX9560" fmla="*/ 656806 w 7718765"/>
              <a:gd name="connsiteY9560" fmla="*/ 1746409 h 5645489"/>
              <a:gd name="connsiteX9561" fmla="*/ 651160 w 7718765"/>
              <a:gd name="connsiteY9561" fmla="*/ 1757378 h 5645489"/>
              <a:gd name="connsiteX9562" fmla="*/ 668130 w 7718765"/>
              <a:gd name="connsiteY9562" fmla="*/ 1754635 h 5645489"/>
              <a:gd name="connsiteX9563" fmla="*/ 659646 w 7718765"/>
              <a:gd name="connsiteY9563" fmla="*/ 1765629 h 5645489"/>
              <a:gd name="connsiteX9564" fmla="*/ 653999 w 7718765"/>
              <a:gd name="connsiteY9564" fmla="*/ 1773855 h 5645489"/>
              <a:gd name="connsiteX9565" fmla="*/ 642675 w 7718765"/>
              <a:gd name="connsiteY9565" fmla="*/ 1773855 h 5645489"/>
              <a:gd name="connsiteX9566" fmla="*/ 636998 w 7718765"/>
              <a:gd name="connsiteY9566" fmla="*/ 1765629 h 5645489"/>
              <a:gd name="connsiteX9567" fmla="*/ 634159 w 7718765"/>
              <a:gd name="connsiteY9567" fmla="*/ 1762887 h 5645489"/>
              <a:gd name="connsiteX9568" fmla="*/ 625674 w 7718765"/>
              <a:gd name="connsiteY9568" fmla="*/ 1757378 h 5645489"/>
              <a:gd name="connsiteX9569" fmla="*/ 625674 w 7718765"/>
              <a:gd name="connsiteY9569" fmla="*/ 1762887 h 5645489"/>
              <a:gd name="connsiteX9570" fmla="*/ 625674 w 7718765"/>
              <a:gd name="connsiteY9570" fmla="*/ 1765629 h 5645489"/>
              <a:gd name="connsiteX9571" fmla="*/ 639836 w 7718765"/>
              <a:gd name="connsiteY9571" fmla="*/ 1782082 h 5645489"/>
              <a:gd name="connsiteX9572" fmla="*/ 634159 w 7718765"/>
              <a:gd name="connsiteY9572" fmla="*/ 1779340 h 5645489"/>
              <a:gd name="connsiteX9573" fmla="*/ 631352 w 7718765"/>
              <a:gd name="connsiteY9573" fmla="*/ 1787567 h 5645489"/>
              <a:gd name="connsiteX9574" fmla="*/ 631352 w 7718765"/>
              <a:gd name="connsiteY9574" fmla="*/ 1790333 h 5645489"/>
              <a:gd name="connsiteX9575" fmla="*/ 622836 w 7718765"/>
              <a:gd name="connsiteY9575" fmla="*/ 1790333 h 5645489"/>
              <a:gd name="connsiteX9576" fmla="*/ 628514 w 7718765"/>
              <a:gd name="connsiteY9576" fmla="*/ 1795818 h 5645489"/>
              <a:gd name="connsiteX9577" fmla="*/ 625674 w 7718765"/>
              <a:gd name="connsiteY9577" fmla="*/ 1798560 h 5645489"/>
              <a:gd name="connsiteX9578" fmla="*/ 617189 w 7718765"/>
              <a:gd name="connsiteY9578" fmla="*/ 1795818 h 5645489"/>
              <a:gd name="connsiteX9579" fmla="*/ 617189 w 7718765"/>
              <a:gd name="connsiteY9579" fmla="*/ 1801303 h 5645489"/>
              <a:gd name="connsiteX9580" fmla="*/ 608704 w 7718765"/>
              <a:gd name="connsiteY9580" fmla="*/ 1801303 h 5645489"/>
              <a:gd name="connsiteX9581" fmla="*/ 600188 w 7718765"/>
              <a:gd name="connsiteY9581" fmla="*/ 1804045 h 5645489"/>
              <a:gd name="connsiteX9582" fmla="*/ 594542 w 7718765"/>
              <a:gd name="connsiteY9582" fmla="*/ 1806787 h 5645489"/>
              <a:gd name="connsiteX9583" fmla="*/ 594542 w 7718765"/>
              <a:gd name="connsiteY9583" fmla="*/ 1798560 h 5645489"/>
              <a:gd name="connsiteX9584" fmla="*/ 588864 w 7718765"/>
              <a:gd name="connsiteY9584" fmla="*/ 1795818 h 5645489"/>
              <a:gd name="connsiteX9585" fmla="*/ 586057 w 7718765"/>
              <a:gd name="connsiteY9585" fmla="*/ 1801303 h 5645489"/>
              <a:gd name="connsiteX9586" fmla="*/ 588864 w 7718765"/>
              <a:gd name="connsiteY9586" fmla="*/ 1809529 h 5645489"/>
              <a:gd name="connsiteX9587" fmla="*/ 583218 w 7718765"/>
              <a:gd name="connsiteY9587" fmla="*/ 1812271 h 5645489"/>
              <a:gd name="connsiteX9588" fmla="*/ 571894 w 7718765"/>
              <a:gd name="connsiteY9588" fmla="*/ 1826007 h 5645489"/>
              <a:gd name="connsiteX9589" fmla="*/ 569055 w 7718765"/>
              <a:gd name="connsiteY9589" fmla="*/ 1836975 h 5645489"/>
              <a:gd name="connsiteX9590" fmla="*/ 560571 w 7718765"/>
              <a:gd name="connsiteY9590" fmla="*/ 1839717 h 5645489"/>
              <a:gd name="connsiteX9591" fmla="*/ 549247 w 7718765"/>
              <a:gd name="connsiteY9591" fmla="*/ 1839717 h 5645489"/>
              <a:gd name="connsiteX9592" fmla="*/ 540731 w 7718765"/>
              <a:gd name="connsiteY9592" fmla="*/ 1842459 h 5645489"/>
              <a:gd name="connsiteX9593" fmla="*/ 535085 w 7718765"/>
              <a:gd name="connsiteY9593" fmla="*/ 1847943 h 5645489"/>
              <a:gd name="connsiteX9594" fmla="*/ 526599 w 7718765"/>
              <a:gd name="connsiteY9594" fmla="*/ 1850711 h 5645489"/>
              <a:gd name="connsiteX9595" fmla="*/ 515276 w 7718765"/>
              <a:gd name="connsiteY9595" fmla="*/ 1847943 h 5645489"/>
              <a:gd name="connsiteX9596" fmla="*/ 506759 w 7718765"/>
              <a:gd name="connsiteY9596" fmla="*/ 1839717 h 5645489"/>
              <a:gd name="connsiteX9597" fmla="*/ 503951 w 7718765"/>
              <a:gd name="connsiteY9597" fmla="*/ 1839717 h 5645489"/>
              <a:gd name="connsiteX9598" fmla="*/ 495435 w 7718765"/>
              <a:gd name="connsiteY9598" fmla="*/ 1842459 h 5645489"/>
              <a:gd name="connsiteX9599" fmla="*/ 486951 w 7718765"/>
              <a:gd name="connsiteY9599" fmla="*/ 1847943 h 5645489"/>
              <a:gd name="connsiteX9600" fmla="*/ 472789 w 7718765"/>
              <a:gd name="connsiteY9600" fmla="*/ 1845201 h 5645489"/>
              <a:gd name="connsiteX9601" fmla="*/ 464303 w 7718765"/>
              <a:gd name="connsiteY9601" fmla="*/ 1847943 h 5645489"/>
              <a:gd name="connsiteX9602" fmla="*/ 458657 w 7718765"/>
              <a:gd name="connsiteY9602" fmla="*/ 1853453 h 5645489"/>
              <a:gd name="connsiteX9603" fmla="*/ 444495 w 7718765"/>
              <a:gd name="connsiteY9603" fmla="*/ 1856195 h 5645489"/>
              <a:gd name="connsiteX9604" fmla="*/ 430332 w 7718765"/>
              <a:gd name="connsiteY9604" fmla="*/ 1858937 h 5645489"/>
              <a:gd name="connsiteX9605" fmla="*/ 424655 w 7718765"/>
              <a:gd name="connsiteY9605" fmla="*/ 1864421 h 5645489"/>
              <a:gd name="connsiteX9606" fmla="*/ 410523 w 7718765"/>
              <a:gd name="connsiteY9606" fmla="*/ 1869906 h 5645489"/>
              <a:gd name="connsiteX9607" fmla="*/ 396361 w 7718765"/>
              <a:gd name="connsiteY9607" fmla="*/ 1872648 h 5645489"/>
              <a:gd name="connsiteX9608" fmla="*/ 385037 w 7718765"/>
              <a:gd name="connsiteY9608" fmla="*/ 1872648 h 5645489"/>
              <a:gd name="connsiteX9609" fmla="*/ 379360 w 7718765"/>
              <a:gd name="connsiteY9609" fmla="*/ 1861679 h 5645489"/>
              <a:gd name="connsiteX9610" fmla="*/ 373714 w 7718765"/>
              <a:gd name="connsiteY9610" fmla="*/ 1864421 h 5645489"/>
              <a:gd name="connsiteX9611" fmla="*/ 370875 w 7718765"/>
              <a:gd name="connsiteY9611" fmla="*/ 1869906 h 5645489"/>
              <a:gd name="connsiteX9612" fmla="*/ 345389 w 7718765"/>
              <a:gd name="connsiteY9612" fmla="*/ 1864421 h 5645489"/>
              <a:gd name="connsiteX9613" fmla="*/ 339742 w 7718765"/>
              <a:gd name="connsiteY9613" fmla="*/ 1864421 h 5645489"/>
              <a:gd name="connsiteX9614" fmla="*/ 314256 w 7718765"/>
              <a:gd name="connsiteY9614" fmla="*/ 1867164 h 5645489"/>
              <a:gd name="connsiteX9615" fmla="*/ 308579 w 7718765"/>
              <a:gd name="connsiteY9615" fmla="*/ 1872648 h 5645489"/>
              <a:gd name="connsiteX9616" fmla="*/ 302932 w 7718765"/>
              <a:gd name="connsiteY9616" fmla="*/ 1883642 h 5645489"/>
              <a:gd name="connsiteX9617" fmla="*/ 302140 w 7718765"/>
              <a:gd name="connsiteY9617" fmla="*/ 1886960 h 5645489"/>
              <a:gd name="connsiteX9618" fmla="*/ 301517 w 7718765"/>
              <a:gd name="connsiteY9618" fmla="*/ 1887412 h 5645489"/>
              <a:gd name="connsiteX9619" fmla="*/ 291609 w 7718765"/>
              <a:gd name="connsiteY9619" fmla="*/ 1894611 h 5645489"/>
              <a:gd name="connsiteX9620" fmla="*/ 263284 w 7718765"/>
              <a:gd name="connsiteY9620" fmla="*/ 1889126 h 5645489"/>
              <a:gd name="connsiteX9621" fmla="*/ 251960 w 7718765"/>
              <a:gd name="connsiteY9621" fmla="*/ 1891868 h 5645489"/>
              <a:gd name="connsiteX9622" fmla="*/ 240637 w 7718765"/>
              <a:gd name="connsiteY9622" fmla="*/ 1886384 h 5645489"/>
              <a:gd name="connsiteX9623" fmla="*/ 223667 w 7718765"/>
              <a:gd name="connsiteY9623" fmla="*/ 1880900 h 5645489"/>
              <a:gd name="connsiteX9624" fmla="*/ 209504 w 7718765"/>
              <a:gd name="connsiteY9624" fmla="*/ 1869906 h 5645489"/>
              <a:gd name="connsiteX9625" fmla="*/ 189697 w 7718765"/>
              <a:gd name="connsiteY9625" fmla="*/ 1850711 h 5645489"/>
              <a:gd name="connsiteX9626" fmla="*/ 178372 w 7718765"/>
              <a:gd name="connsiteY9626" fmla="*/ 1839717 h 5645489"/>
              <a:gd name="connsiteX9627" fmla="*/ 164210 w 7718765"/>
              <a:gd name="connsiteY9627" fmla="*/ 1834233 h 5645489"/>
              <a:gd name="connsiteX9628" fmla="*/ 161371 w 7718765"/>
              <a:gd name="connsiteY9628" fmla="*/ 1828749 h 5645489"/>
              <a:gd name="connsiteX9629" fmla="*/ 152886 w 7718765"/>
              <a:gd name="connsiteY9629" fmla="*/ 1817755 h 5645489"/>
              <a:gd name="connsiteX9630" fmla="*/ 150047 w 7718765"/>
              <a:gd name="connsiteY9630" fmla="*/ 1812271 h 5645489"/>
              <a:gd name="connsiteX9631" fmla="*/ 141562 w 7718765"/>
              <a:gd name="connsiteY9631" fmla="*/ 1801303 h 5645489"/>
              <a:gd name="connsiteX9632" fmla="*/ 135885 w 7718765"/>
              <a:gd name="connsiteY9632" fmla="*/ 1795818 h 5645489"/>
              <a:gd name="connsiteX9633" fmla="*/ 130239 w 7718765"/>
              <a:gd name="connsiteY9633" fmla="*/ 1784825 h 5645489"/>
              <a:gd name="connsiteX9634" fmla="*/ 124561 w 7718765"/>
              <a:gd name="connsiteY9634" fmla="*/ 1771113 h 5645489"/>
              <a:gd name="connsiteX9635" fmla="*/ 113237 w 7718765"/>
              <a:gd name="connsiteY9635" fmla="*/ 1754635 h 5645489"/>
              <a:gd name="connsiteX9636" fmla="*/ 104753 w 7718765"/>
              <a:gd name="connsiteY9636" fmla="*/ 1751893 h 5645489"/>
              <a:gd name="connsiteX9637" fmla="*/ 93430 w 7718765"/>
              <a:gd name="connsiteY9637" fmla="*/ 1751893 h 5645489"/>
              <a:gd name="connsiteX9638" fmla="*/ 87751 w 7718765"/>
              <a:gd name="connsiteY9638" fmla="*/ 1754635 h 5645489"/>
              <a:gd name="connsiteX9639" fmla="*/ 79267 w 7718765"/>
              <a:gd name="connsiteY9639" fmla="*/ 1746409 h 5645489"/>
              <a:gd name="connsiteX9640" fmla="*/ 76428 w 7718765"/>
              <a:gd name="connsiteY9640" fmla="*/ 1738183 h 5645489"/>
              <a:gd name="connsiteX9641" fmla="*/ 62296 w 7718765"/>
              <a:gd name="connsiteY9641" fmla="*/ 1735441 h 5645489"/>
              <a:gd name="connsiteX9642" fmla="*/ 56619 w 7718765"/>
              <a:gd name="connsiteY9642" fmla="*/ 1729957 h 5645489"/>
              <a:gd name="connsiteX9643" fmla="*/ 48134 w 7718765"/>
              <a:gd name="connsiteY9643" fmla="*/ 1732699 h 5645489"/>
              <a:gd name="connsiteX9644" fmla="*/ 45296 w 7718765"/>
              <a:gd name="connsiteY9644" fmla="*/ 1732699 h 5645489"/>
              <a:gd name="connsiteX9645" fmla="*/ 36810 w 7718765"/>
              <a:gd name="connsiteY9645" fmla="*/ 1727189 h 5645489"/>
              <a:gd name="connsiteX9646" fmla="*/ 28326 w 7718765"/>
              <a:gd name="connsiteY9646" fmla="*/ 1724447 h 5645489"/>
              <a:gd name="connsiteX9647" fmla="*/ 14163 w 7718765"/>
              <a:gd name="connsiteY9647" fmla="*/ 1718963 h 5645489"/>
              <a:gd name="connsiteX9648" fmla="*/ 14163 w 7718765"/>
              <a:gd name="connsiteY9648" fmla="*/ 1716221 h 5645489"/>
              <a:gd name="connsiteX9649" fmla="*/ 17002 w 7718765"/>
              <a:gd name="connsiteY9649" fmla="*/ 1710736 h 5645489"/>
              <a:gd name="connsiteX9650" fmla="*/ 17002 w 7718765"/>
              <a:gd name="connsiteY9650" fmla="*/ 1699767 h 5645489"/>
              <a:gd name="connsiteX9651" fmla="*/ 19809 w 7718765"/>
              <a:gd name="connsiteY9651" fmla="*/ 1699767 h 5645489"/>
              <a:gd name="connsiteX9652" fmla="*/ 25486 w 7718765"/>
              <a:gd name="connsiteY9652" fmla="*/ 1691516 h 5645489"/>
              <a:gd name="connsiteX9653" fmla="*/ 28326 w 7718765"/>
              <a:gd name="connsiteY9653" fmla="*/ 1686032 h 5645489"/>
              <a:gd name="connsiteX9654" fmla="*/ 36810 w 7718765"/>
              <a:gd name="connsiteY9654" fmla="*/ 1677805 h 5645489"/>
              <a:gd name="connsiteX9655" fmla="*/ 36810 w 7718765"/>
              <a:gd name="connsiteY9655" fmla="*/ 1686032 h 5645489"/>
              <a:gd name="connsiteX9656" fmla="*/ 39649 w 7718765"/>
              <a:gd name="connsiteY9656" fmla="*/ 1688774 h 5645489"/>
              <a:gd name="connsiteX9657" fmla="*/ 36810 w 7718765"/>
              <a:gd name="connsiteY9657" fmla="*/ 1699767 h 5645489"/>
              <a:gd name="connsiteX9658" fmla="*/ 42457 w 7718765"/>
              <a:gd name="connsiteY9658" fmla="*/ 1705252 h 5645489"/>
              <a:gd name="connsiteX9659" fmla="*/ 48134 w 7718765"/>
              <a:gd name="connsiteY9659" fmla="*/ 1702510 h 5645489"/>
              <a:gd name="connsiteX9660" fmla="*/ 53781 w 7718765"/>
              <a:gd name="connsiteY9660" fmla="*/ 1702510 h 5645489"/>
              <a:gd name="connsiteX9661" fmla="*/ 65104 w 7718765"/>
              <a:gd name="connsiteY9661" fmla="*/ 1702510 h 5645489"/>
              <a:gd name="connsiteX9662" fmla="*/ 70781 w 7718765"/>
              <a:gd name="connsiteY9662" fmla="*/ 1699767 h 5645489"/>
              <a:gd name="connsiteX9663" fmla="*/ 76428 w 7718765"/>
              <a:gd name="connsiteY9663" fmla="*/ 1691516 h 5645489"/>
              <a:gd name="connsiteX9664" fmla="*/ 90590 w 7718765"/>
              <a:gd name="connsiteY9664" fmla="*/ 1686032 h 5645489"/>
              <a:gd name="connsiteX9665" fmla="*/ 101913 w 7718765"/>
              <a:gd name="connsiteY9665" fmla="*/ 1683289 h 5645489"/>
              <a:gd name="connsiteX9666" fmla="*/ 104753 w 7718765"/>
              <a:gd name="connsiteY9666" fmla="*/ 1672321 h 5645489"/>
              <a:gd name="connsiteX9667" fmla="*/ 101913 w 7718765"/>
              <a:gd name="connsiteY9667" fmla="*/ 1672321 h 5645489"/>
              <a:gd name="connsiteX9668" fmla="*/ 90590 w 7718765"/>
              <a:gd name="connsiteY9668" fmla="*/ 1672321 h 5645489"/>
              <a:gd name="connsiteX9669" fmla="*/ 87751 w 7718765"/>
              <a:gd name="connsiteY9669" fmla="*/ 1669579 h 5645489"/>
              <a:gd name="connsiteX9670" fmla="*/ 87751 w 7718765"/>
              <a:gd name="connsiteY9670" fmla="*/ 1666812 h 5645489"/>
              <a:gd name="connsiteX9671" fmla="*/ 90590 w 7718765"/>
              <a:gd name="connsiteY9671" fmla="*/ 1666812 h 5645489"/>
              <a:gd name="connsiteX9672" fmla="*/ 96268 w 7718765"/>
              <a:gd name="connsiteY9672" fmla="*/ 1661327 h 5645489"/>
              <a:gd name="connsiteX9673" fmla="*/ 99075 w 7718765"/>
              <a:gd name="connsiteY9673" fmla="*/ 1653101 h 5645489"/>
              <a:gd name="connsiteX9674" fmla="*/ 104753 w 7718765"/>
              <a:gd name="connsiteY9674" fmla="*/ 1647617 h 5645489"/>
              <a:gd name="connsiteX9675" fmla="*/ 110399 w 7718765"/>
              <a:gd name="connsiteY9675" fmla="*/ 1644875 h 5645489"/>
              <a:gd name="connsiteX9676" fmla="*/ 116077 w 7718765"/>
              <a:gd name="connsiteY9676" fmla="*/ 1642133 h 5645489"/>
              <a:gd name="connsiteX9677" fmla="*/ 130239 w 7718765"/>
              <a:gd name="connsiteY9677" fmla="*/ 1644875 h 5645489"/>
              <a:gd name="connsiteX9678" fmla="*/ 130239 w 7718765"/>
              <a:gd name="connsiteY9678" fmla="*/ 1636623 h 5645489"/>
              <a:gd name="connsiteX9679" fmla="*/ 116077 w 7718765"/>
              <a:gd name="connsiteY9679" fmla="*/ 1636623 h 5645489"/>
              <a:gd name="connsiteX9680" fmla="*/ 113237 w 7718765"/>
              <a:gd name="connsiteY9680" fmla="*/ 1639390 h 5645489"/>
              <a:gd name="connsiteX9681" fmla="*/ 104753 w 7718765"/>
              <a:gd name="connsiteY9681" fmla="*/ 1642133 h 5645489"/>
              <a:gd name="connsiteX9682" fmla="*/ 99075 w 7718765"/>
              <a:gd name="connsiteY9682" fmla="*/ 1644875 h 5645489"/>
              <a:gd name="connsiteX9683" fmla="*/ 93430 w 7718765"/>
              <a:gd name="connsiteY9683" fmla="*/ 1647617 h 5645489"/>
              <a:gd name="connsiteX9684" fmla="*/ 87751 w 7718765"/>
              <a:gd name="connsiteY9684" fmla="*/ 1642133 h 5645489"/>
              <a:gd name="connsiteX9685" fmla="*/ 93430 w 7718765"/>
              <a:gd name="connsiteY9685" fmla="*/ 1633881 h 5645489"/>
              <a:gd name="connsiteX9686" fmla="*/ 90590 w 7718765"/>
              <a:gd name="connsiteY9686" fmla="*/ 1631139 h 5645489"/>
              <a:gd name="connsiteX9687" fmla="*/ 82106 w 7718765"/>
              <a:gd name="connsiteY9687" fmla="*/ 1636623 h 5645489"/>
              <a:gd name="connsiteX9688" fmla="*/ 84944 w 7718765"/>
              <a:gd name="connsiteY9688" fmla="*/ 1625654 h 5645489"/>
              <a:gd name="connsiteX9689" fmla="*/ 87751 w 7718765"/>
              <a:gd name="connsiteY9689" fmla="*/ 1620170 h 5645489"/>
              <a:gd name="connsiteX9690" fmla="*/ 87751 w 7718765"/>
              <a:gd name="connsiteY9690" fmla="*/ 1614686 h 5645489"/>
              <a:gd name="connsiteX9691" fmla="*/ 96268 w 7718765"/>
              <a:gd name="connsiteY9691" fmla="*/ 1606434 h 5645489"/>
              <a:gd name="connsiteX9692" fmla="*/ 96268 w 7718765"/>
              <a:gd name="connsiteY9692" fmla="*/ 1600950 h 5645489"/>
              <a:gd name="connsiteX9693" fmla="*/ 96268 w 7718765"/>
              <a:gd name="connsiteY9693" fmla="*/ 1595466 h 5645489"/>
              <a:gd name="connsiteX9694" fmla="*/ 93430 w 7718765"/>
              <a:gd name="connsiteY9694" fmla="*/ 1587240 h 5645489"/>
              <a:gd name="connsiteX9695" fmla="*/ 84944 w 7718765"/>
              <a:gd name="connsiteY9695" fmla="*/ 1587240 h 5645489"/>
              <a:gd name="connsiteX9696" fmla="*/ 79267 w 7718765"/>
              <a:gd name="connsiteY9696" fmla="*/ 1587240 h 5645489"/>
              <a:gd name="connsiteX9697" fmla="*/ 67943 w 7718765"/>
              <a:gd name="connsiteY9697" fmla="*/ 1581755 h 5645489"/>
              <a:gd name="connsiteX9698" fmla="*/ 62296 w 7718765"/>
              <a:gd name="connsiteY9698" fmla="*/ 1579013 h 5645489"/>
              <a:gd name="connsiteX9699" fmla="*/ 53781 w 7718765"/>
              <a:gd name="connsiteY9699" fmla="*/ 1568020 h 5645489"/>
              <a:gd name="connsiteX9700" fmla="*/ 48134 w 7718765"/>
              <a:gd name="connsiteY9700" fmla="*/ 1565278 h 5645489"/>
              <a:gd name="connsiteX9701" fmla="*/ 45296 w 7718765"/>
              <a:gd name="connsiteY9701" fmla="*/ 1568020 h 5645489"/>
              <a:gd name="connsiteX9702" fmla="*/ 36810 w 7718765"/>
              <a:gd name="connsiteY9702" fmla="*/ 1559793 h 5645489"/>
              <a:gd name="connsiteX9703" fmla="*/ 25486 w 7718765"/>
              <a:gd name="connsiteY9703" fmla="*/ 1557050 h 5645489"/>
              <a:gd name="connsiteX9704" fmla="*/ 22649 w 7718765"/>
              <a:gd name="connsiteY9704" fmla="*/ 1559793 h 5645489"/>
              <a:gd name="connsiteX9705" fmla="*/ 14163 w 7718765"/>
              <a:gd name="connsiteY9705" fmla="*/ 1559793 h 5645489"/>
              <a:gd name="connsiteX9706" fmla="*/ 8486 w 7718765"/>
              <a:gd name="connsiteY9706" fmla="*/ 1557050 h 5645489"/>
              <a:gd name="connsiteX9707" fmla="*/ 0 w 7718765"/>
              <a:gd name="connsiteY9707" fmla="*/ 1548824 h 5645489"/>
              <a:gd name="connsiteX9708" fmla="*/ 5678 w 7718765"/>
              <a:gd name="connsiteY9708" fmla="*/ 1537830 h 5645489"/>
              <a:gd name="connsiteX9709" fmla="*/ 8486 w 7718765"/>
              <a:gd name="connsiteY9709" fmla="*/ 1535088 h 5645489"/>
              <a:gd name="connsiteX9710" fmla="*/ 17002 w 7718765"/>
              <a:gd name="connsiteY9710" fmla="*/ 1537830 h 5645489"/>
              <a:gd name="connsiteX9711" fmla="*/ 25486 w 7718765"/>
              <a:gd name="connsiteY9711" fmla="*/ 1540572 h 5645489"/>
              <a:gd name="connsiteX9712" fmla="*/ 28326 w 7718765"/>
              <a:gd name="connsiteY9712" fmla="*/ 1543314 h 5645489"/>
              <a:gd name="connsiteX9713" fmla="*/ 33972 w 7718765"/>
              <a:gd name="connsiteY9713" fmla="*/ 1543314 h 5645489"/>
              <a:gd name="connsiteX9714" fmla="*/ 36810 w 7718765"/>
              <a:gd name="connsiteY9714" fmla="*/ 1543314 h 5645489"/>
              <a:gd name="connsiteX9715" fmla="*/ 48134 w 7718765"/>
              <a:gd name="connsiteY9715" fmla="*/ 1543314 h 5645489"/>
              <a:gd name="connsiteX9716" fmla="*/ 53781 w 7718765"/>
              <a:gd name="connsiteY9716" fmla="*/ 1546057 h 5645489"/>
              <a:gd name="connsiteX9717" fmla="*/ 53781 w 7718765"/>
              <a:gd name="connsiteY9717" fmla="*/ 1548824 h 5645489"/>
              <a:gd name="connsiteX9718" fmla="*/ 59458 w 7718765"/>
              <a:gd name="connsiteY9718" fmla="*/ 1543314 h 5645489"/>
              <a:gd name="connsiteX9719" fmla="*/ 65104 w 7718765"/>
              <a:gd name="connsiteY9719" fmla="*/ 1540572 h 5645489"/>
              <a:gd name="connsiteX9720" fmla="*/ 70781 w 7718765"/>
              <a:gd name="connsiteY9720" fmla="*/ 1546057 h 5645489"/>
              <a:gd name="connsiteX9721" fmla="*/ 79267 w 7718765"/>
              <a:gd name="connsiteY9721" fmla="*/ 1551566 h 5645489"/>
              <a:gd name="connsiteX9722" fmla="*/ 84944 w 7718765"/>
              <a:gd name="connsiteY9722" fmla="*/ 1551566 h 5645489"/>
              <a:gd name="connsiteX9723" fmla="*/ 90590 w 7718765"/>
              <a:gd name="connsiteY9723" fmla="*/ 1548824 h 5645489"/>
              <a:gd name="connsiteX9724" fmla="*/ 99075 w 7718765"/>
              <a:gd name="connsiteY9724" fmla="*/ 1548824 h 5645489"/>
              <a:gd name="connsiteX9725" fmla="*/ 96268 w 7718765"/>
              <a:gd name="connsiteY9725" fmla="*/ 1554308 h 5645489"/>
              <a:gd name="connsiteX9726" fmla="*/ 99075 w 7718765"/>
              <a:gd name="connsiteY9726" fmla="*/ 1559793 h 5645489"/>
              <a:gd name="connsiteX9727" fmla="*/ 101913 w 7718765"/>
              <a:gd name="connsiteY9727" fmla="*/ 1557050 h 5645489"/>
              <a:gd name="connsiteX9728" fmla="*/ 113237 w 7718765"/>
              <a:gd name="connsiteY9728" fmla="*/ 1554308 h 5645489"/>
              <a:gd name="connsiteX9729" fmla="*/ 116077 w 7718765"/>
              <a:gd name="connsiteY9729" fmla="*/ 1551566 h 5645489"/>
              <a:gd name="connsiteX9730" fmla="*/ 118915 w 7718765"/>
              <a:gd name="connsiteY9730" fmla="*/ 1559793 h 5645489"/>
              <a:gd name="connsiteX9731" fmla="*/ 124561 w 7718765"/>
              <a:gd name="connsiteY9731" fmla="*/ 1562535 h 5645489"/>
              <a:gd name="connsiteX9732" fmla="*/ 130239 w 7718765"/>
              <a:gd name="connsiteY9732" fmla="*/ 1565278 h 5645489"/>
              <a:gd name="connsiteX9733" fmla="*/ 141562 w 7718765"/>
              <a:gd name="connsiteY9733" fmla="*/ 1576246 h 5645489"/>
              <a:gd name="connsiteX9734" fmla="*/ 152886 w 7718765"/>
              <a:gd name="connsiteY9734" fmla="*/ 1579013 h 5645489"/>
              <a:gd name="connsiteX9735" fmla="*/ 152886 w 7718765"/>
              <a:gd name="connsiteY9735" fmla="*/ 1570762 h 5645489"/>
              <a:gd name="connsiteX9736" fmla="*/ 158532 w 7718765"/>
              <a:gd name="connsiteY9736" fmla="*/ 1565278 h 5645489"/>
              <a:gd name="connsiteX9737" fmla="*/ 167049 w 7718765"/>
              <a:gd name="connsiteY9737" fmla="*/ 1557050 h 5645489"/>
              <a:gd name="connsiteX9738" fmla="*/ 161371 w 7718765"/>
              <a:gd name="connsiteY9738" fmla="*/ 1551566 h 5645489"/>
              <a:gd name="connsiteX9739" fmla="*/ 155725 w 7718765"/>
              <a:gd name="connsiteY9739" fmla="*/ 1557050 h 5645489"/>
              <a:gd name="connsiteX9740" fmla="*/ 147209 w 7718765"/>
              <a:gd name="connsiteY9740" fmla="*/ 1562535 h 5645489"/>
              <a:gd name="connsiteX9741" fmla="*/ 135885 w 7718765"/>
              <a:gd name="connsiteY9741" fmla="*/ 1554308 h 5645489"/>
              <a:gd name="connsiteX9742" fmla="*/ 130239 w 7718765"/>
              <a:gd name="connsiteY9742" fmla="*/ 1551566 h 5645489"/>
              <a:gd name="connsiteX9743" fmla="*/ 127400 w 7718765"/>
              <a:gd name="connsiteY9743" fmla="*/ 1548824 h 5645489"/>
              <a:gd name="connsiteX9744" fmla="*/ 121754 w 7718765"/>
              <a:gd name="connsiteY9744" fmla="*/ 1543314 h 5645489"/>
              <a:gd name="connsiteX9745" fmla="*/ 116077 w 7718765"/>
              <a:gd name="connsiteY9745" fmla="*/ 1540572 h 5645489"/>
              <a:gd name="connsiteX9746" fmla="*/ 110399 w 7718765"/>
              <a:gd name="connsiteY9746" fmla="*/ 1537830 h 5645489"/>
              <a:gd name="connsiteX9747" fmla="*/ 107592 w 7718765"/>
              <a:gd name="connsiteY9747" fmla="*/ 1535088 h 5645489"/>
              <a:gd name="connsiteX9748" fmla="*/ 116077 w 7718765"/>
              <a:gd name="connsiteY9748" fmla="*/ 1532346 h 5645489"/>
              <a:gd name="connsiteX9749" fmla="*/ 118915 w 7718765"/>
              <a:gd name="connsiteY9749" fmla="*/ 1532346 h 5645489"/>
              <a:gd name="connsiteX9750" fmla="*/ 127400 w 7718765"/>
              <a:gd name="connsiteY9750" fmla="*/ 1532346 h 5645489"/>
              <a:gd name="connsiteX9751" fmla="*/ 133078 w 7718765"/>
              <a:gd name="connsiteY9751" fmla="*/ 1529604 h 5645489"/>
              <a:gd name="connsiteX9752" fmla="*/ 138723 w 7718765"/>
              <a:gd name="connsiteY9752" fmla="*/ 1529604 h 5645489"/>
              <a:gd name="connsiteX9753" fmla="*/ 147209 w 7718765"/>
              <a:gd name="connsiteY9753" fmla="*/ 1526862 h 5645489"/>
              <a:gd name="connsiteX9754" fmla="*/ 155725 w 7718765"/>
              <a:gd name="connsiteY9754" fmla="*/ 1524120 h 5645489"/>
              <a:gd name="connsiteX9755" fmla="*/ 164210 w 7718765"/>
              <a:gd name="connsiteY9755" fmla="*/ 1524120 h 5645489"/>
              <a:gd name="connsiteX9756" fmla="*/ 172695 w 7718765"/>
              <a:gd name="connsiteY9756" fmla="*/ 1524120 h 5645489"/>
              <a:gd name="connsiteX9757" fmla="*/ 181180 w 7718765"/>
              <a:gd name="connsiteY9757" fmla="*/ 1526862 h 5645489"/>
              <a:gd name="connsiteX9758" fmla="*/ 172695 w 7718765"/>
              <a:gd name="connsiteY9758" fmla="*/ 1521378 h 5645489"/>
              <a:gd name="connsiteX9759" fmla="*/ 172695 w 7718765"/>
              <a:gd name="connsiteY9759" fmla="*/ 1518636 h 5645489"/>
              <a:gd name="connsiteX9760" fmla="*/ 167049 w 7718765"/>
              <a:gd name="connsiteY9760" fmla="*/ 1515868 h 5645489"/>
              <a:gd name="connsiteX9761" fmla="*/ 167049 w 7718765"/>
              <a:gd name="connsiteY9761" fmla="*/ 1513126 h 5645489"/>
              <a:gd name="connsiteX9762" fmla="*/ 167049 w 7718765"/>
              <a:gd name="connsiteY9762" fmla="*/ 1510384 h 5645489"/>
              <a:gd name="connsiteX9763" fmla="*/ 164210 w 7718765"/>
              <a:gd name="connsiteY9763" fmla="*/ 1507642 h 5645489"/>
              <a:gd name="connsiteX9764" fmla="*/ 158532 w 7718765"/>
              <a:gd name="connsiteY9764" fmla="*/ 1510384 h 5645489"/>
              <a:gd name="connsiteX9765" fmla="*/ 152886 w 7718765"/>
              <a:gd name="connsiteY9765" fmla="*/ 1510384 h 5645489"/>
              <a:gd name="connsiteX9766" fmla="*/ 150047 w 7718765"/>
              <a:gd name="connsiteY9766" fmla="*/ 1504900 h 5645489"/>
              <a:gd name="connsiteX9767" fmla="*/ 150047 w 7718765"/>
              <a:gd name="connsiteY9767" fmla="*/ 1499416 h 5645489"/>
              <a:gd name="connsiteX9768" fmla="*/ 152886 w 7718765"/>
              <a:gd name="connsiteY9768" fmla="*/ 1496677 h 5645489"/>
              <a:gd name="connsiteX9769" fmla="*/ 152886 w 7718765"/>
              <a:gd name="connsiteY9769" fmla="*/ 1493934 h 5645489"/>
              <a:gd name="connsiteX9770" fmla="*/ 150047 w 7718765"/>
              <a:gd name="connsiteY9770" fmla="*/ 1493934 h 5645489"/>
              <a:gd name="connsiteX9771" fmla="*/ 144401 w 7718765"/>
              <a:gd name="connsiteY9771" fmla="*/ 1493934 h 5645489"/>
              <a:gd name="connsiteX9772" fmla="*/ 144401 w 7718765"/>
              <a:gd name="connsiteY9772" fmla="*/ 1491192 h 5645489"/>
              <a:gd name="connsiteX9773" fmla="*/ 147209 w 7718765"/>
              <a:gd name="connsiteY9773" fmla="*/ 1485682 h 5645489"/>
              <a:gd name="connsiteX9774" fmla="*/ 141562 w 7718765"/>
              <a:gd name="connsiteY9774" fmla="*/ 1485682 h 5645489"/>
              <a:gd name="connsiteX9775" fmla="*/ 138723 w 7718765"/>
              <a:gd name="connsiteY9775" fmla="*/ 1488450 h 5645489"/>
              <a:gd name="connsiteX9776" fmla="*/ 138723 w 7718765"/>
              <a:gd name="connsiteY9776" fmla="*/ 1485682 h 5645489"/>
              <a:gd name="connsiteX9777" fmla="*/ 133078 w 7718765"/>
              <a:gd name="connsiteY9777" fmla="*/ 1485682 h 5645489"/>
              <a:gd name="connsiteX9778" fmla="*/ 127400 w 7718765"/>
              <a:gd name="connsiteY9778" fmla="*/ 1485682 h 5645489"/>
              <a:gd name="connsiteX9779" fmla="*/ 124561 w 7718765"/>
              <a:gd name="connsiteY9779" fmla="*/ 1480198 h 5645489"/>
              <a:gd name="connsiteX9780" fmla="*/ 124561 w 7718765"/>
              <a:gd name="connsiteY9780" fmla="*/ 1477456 h 5645489"/>
              <a:gd name="connsiteX9781" fmla="*/ 127400 w 7718765"/>
              <a:gd name="connsiteY9781" fmla="*/ 1471972 h 5645489"/>
              <a:gd name="connsiteX9782" fmla="*/ 121754 w 7718765"/>
              <a:gd name="connsiteY9782" fmla="*/ 1474715 h 5645489"/>
              <a:gd name="connsiteX9783" fmla="*/ 121754 w 7718765"/>
              <a:gd name="connsiteY9783" fmla="*/ 1471972 h 5645489"/>
              <a:gd name="connsiteX9784" fmla="*/ 118915 w 7718765"/>
              <a:gd name="connsiteY9784" fmla="*/ 1471972 h 5645489"/>
              <a:gd name="connsiteX9785" fmla="*/ 113237 w 7718765"/>
              <a:gd name="connsiteY9785" fmla="*/ 1474715 h 5645489"/>
              <a:gd name="connsiteX9786" fmla="*/ 107592 w 7718765"/>
              <a:gd name="connsiteY9786" fmla="*/ 1471972 h 5645489"/>
              <a:gd name="connsiteX9787" fmla="*/ 107592 w 7718765"/>
              <a:gd name="connsiteY9787" fmla="*/ 1469229 h 5645489"/>
              <a:gd name="connsiteX9788" fmla="*/ 104753 w 7718765"/>
              <a:gd name="connsiteY9788" fmla="*/ 1474715 h 5645489"/>
              <a:gd name="connsiteX9789" fmla="*/ 101913 w 7718765"/>
              <a:gd name="connsiteY9789" fmla="*/ 1477456 h 5645489"/>
              <a:gd name="connsiteX9790" fmla="*/ 96268 w 7718765"/>
              <a:gd name="connsiteY9790" fmla="*/ 1477456 h 5645489"/>
              <a:gd name="connsiteX9791" fmla="*/ 90590 w 7718765"/>
              <a:gd name="connsiteY9791" fmla="*/ 1474715 h 5645489"/>
              <a:gd name="connsiteX9792" fmla="*/ 90590 w 7718765"/>
              <a:gd name="connsiteY9792" fmla="*/ 1469229 h 5645489"/>
              <a:gd name="connsiteX9793" fmla="*/ 84944 w 7718765"/>
              <a:gd name="connsiteY9793" fmla="*/ 1469229 h 5645489"/>
              <a:gd name="connsiteX9794" fmla="*/ 79267 w 7718765"/>
              <a:gd name="connsiteY9794" fmla="*/ 1471972 h 5645489"/>
              <a:gd name="connsiteX9795" fmla="*/ 73620 w 7718765"/>
              <a:gd name="connsiteY9795" fmla="*/ 1469229 h 5645489"/>
              <a:gd name="connsiteX9796" fmla="*/ 70781 w 7718765"/>
              <a:gd name="connsiteY9796" fmla="*/ 1469229 h 5645489"/>
              <a:gd name="connsiteX9797" fmla="*/ 65104 w 7718765"/>
              <a:gd name="connsiteY9797" fmla="*/ 1471972 h 5645489"/>
              <a:gd name="connsiteX9798" fmla="*/ 62296 w 7718765"/>
              <a:gd name="connsiteY9798" fmla="*/ 1471972 h 5645489"/>
              <a:gd name="connsiteX9799" fmla="*/ 56619 w 7718765"/>
              <a:gd name="connsiteY9799" fmla="*/ 1471972 h 5645489"/>
              <a:gd name="connsiteX9800" fmla="*/ 50973 w 7718765"/>
              <a:gd name="connsiteY9800" fmla="*/ 1466487 h 5645489"/>
              <a:gd name="connsiteX9801" fmla="*/ 50973 w 7718765"/>
              <a:gd name="connsiteY9801" fmla="*/ 1463745 h 5645489"/>
              <a:gd name="connsiteX9802" fmla="*/ 50973 w 7718765"/>
              <a:gd name="connsiteY9802" fmla="*/ 1461003 h 5645489"/>
              <a:gd name="connsiteX9803" fmla="*/ 50973 w 7718765"/>
              <a:gd name="connsiteY9803" fmla="*/ 1458261 h 5645489"/>
              <a:gd name="connsiteX9804" fmla="*/ 45296 w 7718765"/>
              <a:gd name="connsiteY9804" fmla="*/ 1450010 h 5645489"/>
              <a:gd name="connsiteX9805" fmla="*/ 36810 w 7718765"/>
              <a:gd name="connsiteY9805" fmla="*/ 1444525 h 5645489"/>
              <a:gd name="connsiteX9806" fmla="*/ 31133 w 7718765"/>
              <a:gd name="connsiteY9806" fmla="*/ 1441783 h 5645489"/>
              <a:gd name="connsiteX9807" fmla="*/ 22649 w 7718765"/>
              <a:gd name="connsiteY9807" fmla="*/ 1439041 h 5645489"/>
              <a:gd name="connsiteX9808" fmla="*/ 25486 w 7718765"/>
              <a:gd name="connsiteY9808" fmla="*/ 1433557 h 5645489"/>
              <a:gd name="connsiteX9809" fmla="*/ 31133 w 7718765"/>
              <a:gd name="connsiteY9809" fmla="*/ 1430815 h 5645489"/>
              <a:gd name="connsiteX9810" fmla="*/ 36810 w 7718765"/>
              <a:gd name="connsiteY9810" fmla="*/ 1430815 h 5645489"/>
              <a:gd name="connsiteX9811" fmla="*/ 42457 w 7718765"/>
              <a:gd name="connsiteY9811" fmla="*/ 1428072 h 5645489"/>
              <a:gd name="connsiteX9812" fmla="*/ 45296 w 7718765"/>
              <a:gd name="connsiteY9812" fmla="*/ 1425304 h 5645489"/>
              <a:gd name="connsiteX9813" fmla="*/ 50973 w 7718765"/>
              <a:gd name="connsiteY9813" fmla="*/ 1428072 h 5645489"/>
              <a:gd name="connsiteX9814" fmla="*/ 53781 w 7718765"/>
              <a:gd name="connsiteY9814" fmla="*/ 1436299 h 5645489"/>
              <a:gd name="connsiteX9815" fmla="*/ 56619 w 7718765"/>
              <a:gd name="connsiteY9815" fmla="*/ 1441783 h 5645489"/>
              <a:gd name="connsiteX9816" fmla="*/ 56619 w 7718765"/>
              <a:gd name="connsiteY9816" fmla="*/ 1447267 h 5645489"/>
              <a:gd name="connsiteX9817" fmla="*/ 62296 w 7718765"/>
              <a:gd name="connsiteY9817" fmla="*/ 1450010 h 5645489"/>
              <a:gd name="connsiteX9818" fmla="*/ 65104 w 7718765"/>
              <a:gd name="connsiteY9818" fmla="*/ 1450010 h 5645489"/>
              <a:gd name="connsiteX9819" fmla="*/ 65104 w 7718765"/>
              <a:gd name="connsiteY9819" fmla="*/ 1447267 h 5645489"/>
              <a:gd name="connsiteX9820" fmla="*/ 62296 w 7718765"/>
              <a:gd name="connsiteY9820" fmla="*/ 1444525 h 5645489"/>
              <a:gd name="connsiteX9821" fmla="*/ 62296 w 7718765"/>
              <a:gd name="connsiteY9821" fmla="*/ 1441783 h 5645489"/>
              <a:gd name="connsiteX9822" fmla="*/ 59458 w 7718765"/>
              <a:gd name="connsiteY9822" fmla="*/ 1439041 h 5645489"/>
              <a:gd name="connsiteX9823" fmla="*/ 59458 w 7718765"/>
              <a:gd name="connsiteY9823" fmla="*/ 1433557 h 5645489"/>
              <a:gd name="connsiteX9824" fmla="*/ 62296 w 7718765"/>
              <a:gd name="connsiteY9824" fmla="*/ 1430815 h 5645489"/>
              <a:gd name="connsiteX9825" fmla="*/ 65104 w 7718765"/>
              <a:gd name="connsiteY9825" fmla="*/ 1430815 h 5645489"/>
              <a:gd name="connsiteX9826" fmla="*/ 67943 w 7718765"/>
              <a:gd name="connsiteY9826" fmla="*/ 1433557 h 5645489"/>
              <a:gd name="connsiteX9827" fmla="*/ 65104 w 7718765"/>
              <a:gd name="connsiteY9827" fmla="*/ 1428072 h 5645489"/>
              <a:gd name="connsiteX9828" fmla="*/ 62296 w 7718765"/>
              <a:gd name="connsiteY9828" fmla="*/ 1425304 h 5645489"/>
              <a:gd name="connsiteX9829" fmla="*/ 65104 w 7718765"/>
              <a:gd name="connsiteY9829" fmla="*/ 1419821 h 5645489"/>
              <a:gd name="connsiteX9830" fmla="*/ 67943 w 7718765"/>
              <a:gd name="connsiteY9830" fmla="*/ 1414336 h 5645489"/>
              <a:gd name="connsiteX9831" fmla="*/ 67943 w 7718765"/>
              <a:gd name="connsiteY9831" fmla="*/ 1408853 h 5645489"/>
              <a:gd name="connsiteX9832" fmla="*/ 73620 w 7718765"/>
              <a:gd name="connsiteY9832" fmla="*/ 1408853 h 5645489"/>
              <a:gd name="connsiteX9833" fmla="*/ 76428 w 7718765"/>
              <a:gd name="connsiteY9833" fmla="*/ 1411595 h 5645489"/>
              <a:gd name="connsiteX9834" fmla="*/ 79267 w 7718765"/>
              <a:gd name="connsiteY9834" fmla="*/ 1411595 h 5645489"/>
              <a:gd name="connsiteX9835" fmla="*/ 79267 w 7718765"/>
              <a:gd name="connsiteY9835" fmla="*/ 1417079 h 5645489"/>
              <a:gd name="connsiteX9836" fmla="*/ 84944 w 7718765"/>
              <a:gd name="connsiteY9836" fmla="*/ 1428072 h 5645489"/>
              <a:gd name="connsiteX9837" fmla="*/ 87751 w 7718765"/>
              <a:gd name="connsiteY9837" fmla="*/ 1433557 h 5645489"/>
              <a:gd name="connsiteX9838" fmla="*/ 93430 w 7718765"/>
              <a:gd name="connsiteY9838" fmla="*/ 1439041 h 5645489"/>
              <a:gd name="connsiteX9839" fmla="*/ 90590 w 7718765"/>
              <a:gd name="connsiteY9839" fmla="*/ 1444525 h 5645489"/>
              <a:gd name="connsiteX9840" fmla="*/ 93430 w 7718765"/>
              <a:gd name="connsiteY9840" fmla="*/ 1450010 h 5645489"/>
              <a:gd name="connsiteX9841" fmla="*/ 99075 w 7718765"/>
              <a:gd name="connsiteY9841" fmla="*/ 1450010 h 5645489"/>
              <a:gd name="connsiteX9842" fmla="*/ 99075 w 7718765"/>
              <a:gd name="connsiteY9842" fmla="*/ 1444525 h 5645489"/>
              <a:gd name="connsiteX9843" fmla="*/ 93430 w 7718765"/>
              <a:gd name="connsiteY9843" fmla="*/ 1441783 h 5645489"/>
              <a:gd name="connsiteX9844" fmla="*/ 96268 w 7718765"/>
              <a:gd name="connsiteY9844" fmla="*/ 1436299 h 5645489"/>
              <a:gd name="connsiteX9845" fmla="*/ 99075 w 7718765"/>
              <a:gd name="connsiteY9845" fmla="*/ 1430815 h 5645489"/>
              <a:gd name="connsiteX9846" fmla="*/ 96268 w 7718765"/>
              <a:gd name="connsiteY9846" fmla="*/ 1428072 h 5645489"/>
              <a:gd name="connsiteX9847" fmla="*/ 90590 w 7718765"/>
              <a:gd name="connsiteY9847" fmla="*/ 1422563 h 5645489"/>
              <a:gd name="connsiteX9848" fmla="*/ 87751 w 7718765"/>
              <a:gd name="connsiteY9848" fmla="*/ 1414336 h 5645489"/>
              <a:gd name="connsiteX9849" fmla="*/ 87751 w 7718765"/>
              <a:gd name="connsiteY9849" fmla="*/ 1408853 h 5645489"/>
              <a:gd name="connsiteX9850" fmla="*/ 87751 w 7718765"/>
              <a:gd name="connsiteY9850" fmla="*/ 1403368 h 5645489"/>
              <a:gd name="connsiteX9851" fmla="*/ 93430 w 7718765"/>
              <a:gd name="connsiteY9851" fmla="*/ 1403368 h 5645489"/>
              <a:gd name="connsiteX9852" fmla="*/ 96268 w 7718765"/>
              <a:gd name="connsiteY9852" fmla="*/ 1403368 h 5645489"/>
              <a:gd name="connsiteX9853" fmla="*/ 99075 w 7718765"/>
              <a:gd name="connsiteY9853" fmla="*/ 1411595 h 5645489"/>
              <a:gd name="connsiteX9854" fmla="*/ 113237 w 7718765"/>
              <a:gd name="connsiteY9854" fmla="*/ 1419821 h 5645489"/>
              <a:gd name="connsiteX9855" fmla="*/ 110399 w 7718765"/>
              <a:gd name="connsiteY9855" fmla="*/ 1414336 h 5645489"/>
              <a:gd name="connsiteX9856" fmla="*/ 107592 w 7718765"/>
              <a:gd name="connsiteY9856" fmla="*/ 1406110 h 5645489"/>
              <a:gd name="connsiteX9857" fmla="*/ 101913 w 7718765"/>
              <a:gd name="connsiteY9857" fmla="*/ 1400626 h 5645489"/>
              <a:gd name="connsiteX9858" fmla="*/ 101913 w 7718765"/>
              <a:gd name="connsiteY9858" fmla="*/ 1389632 h 5645489"/>
              <a:gd name="connsiteX9859" fmla="*/ 101913 w 7718765"/>
              <a:gd name="connsiteY9859" fmla="*/ 1384148 h 5645489"/>
              <a:gd name="connsiteX9860" fmla="*/ 107592 w 7718765"/>
              <a:gd name="connsiteY9860" fmla="*/ 1381406 h 5645489"/>
              <a:gd name="connsiteX9861" fmla="*/ 113237 w 7718765"/>
              <a:gd name="connsiteY9861" fmla="*/ 1384148 h 5645489"/>
              <a:gd name="connsiteX9862" fmla="*/ 116077 w 7718765"/>
              <a:gd name="connsiteY9862" fmla="*/ 1389632 h 5645489"/>
              <a:gd name="connsiteX9863" fmla="*/ 121754 w 7718765"/>
              <a:gd name="connsiteY9863" fmla="*/ 1389632 h 5645489"/>
              <a:gd name="connsiteX9864" fmla="*/ 118915 w 7718765"/>
              <a:gd name="connsiteY9864" fmla="*/ 1386890 h 5645489"/>
              <a:gd name="connsiteX9865" fmla="*/ 116077 w 7718765"/>
              <a:gd name="connsiteY9865" fmla="*/ 1378664 h 5645489"/>
              <a:gd name="connsiteX9866" fmla="*/ 121754 w 7718765"/>
              <a:gd name="connsiteY9866" fmla="*/ 1375922 h 5645489"/>
              <a:gd name="connsiteX9867" fmla="*/ 121754 w 7718765"/>
              <a:gd name="connsiteY9867" fmla="*/ 1373179 h 5645489"/>
              <a:gd name="connsiteX9868" fmla="*/ 130239 w 7718765"/>
              <a:gd name="connsiteY9868" fmla="*/ 1373179 h 5645489"/>
              <a:gd name="connsiteX9869" fmla="*/ 130239 w 7718765"/>
              <a:gd name="connsiteY9869" fmla="*/ 1367695 h 5645489"/>
              <a:gd name="connsiteX9870" fmla="*/ 135885 w 7718765"/>
              <a:gd name="connsiteY9870" fmla="*/ 1367695 h 5645489"/>
              <a:gd name="connsiteX9871" fmla="*/ 135885 w 7718765"/>
              <a:gd name="connsiteY9871" fmla="*/ 1370438 h 5645489"/>
              <a:gd name="connsiteX9872" fmla="*/ 135885 w 7718765"/>
              <a:gd name="connsiteY9872" fmla="*/ 1373179 h 5645489"/>
              <a:gd name="connsiteX9873" fmla="*/ 141562 w 7718765"/>
              <a:gd name="connsiteY9873" fmla="*/ 1378664 h 5645489"/>
              <a:gd name="connsiteX9874" fmla="*/ 144401 w 7718765"/>
              <a:gd name="connsiteY9874" fmla="*/ 1381406 h 5645489"/>
              <a:gd name="connsiteX9875" fmla="*/ 147209 w 7718765"/>
              <a:gd name="connsiteY9875" fmla="*/ 1384148 h 5645489"/>
              <a:gd name="connsiteX9876" fmla="*/ 150047 w 7718765"/>
              <a:gd name="connsiteY9876" fmla="*/ 1392374 h 5645489"/>
              <a:gd name="connsiteX9877" fmla="*/ 150047 w 7718765"/>
              <a:gd name="connsiteY9877" fmla="*/ 1395116 h 5645489"/>
              <a:gd name="connsiteX9878" fmla="*/ 152886 w 7718765"/>
              <a:gd name="connsiteY9878" fmla="*/ 1400626 h 5645489"/>
              <a:gd name="connsiteX9879" fmla="*/ 155725 w 7718765"/>
              <a:gd name="connsiteY9879" fmla="*/ 1403368 h 5645489"/>
              <a:gd name="connsiteX9880" fmla="*/ 152886 w 7718765"/>
              <a:gd name="connsiteY9880" fmla="*/ 1408853 h 5645489"/>
              <a:gd name="connsiteX9881" fmla="*/ 150047 w 7718765"/>
              <a:gd name="connsiteY9881" fmla="*/ 1411595 h 5645489"/>
              <a:gd name="connsiteX9882" fmla="*/ 152886 w 7718765"/>
              <a:gd name="connsiteY9882" fmla="*/ 1411595 h 5645489"/>
              <a:gd name="connsiteX9883" fmla="*/ 155725 w 7718765"/>
              <a:gd name="connsiteY9883" fmla="*/ 1411595 h 5645489"/>
              <a:gd name="connsiteX9884" fmla="*/ 155725 w 7718765"/>
              <a:gd name="connsiteY9884" fmla="*/ 1414336 h 5645489"/>
              <a:gd name="connsiteX9885" fmla="*/ 155725 w 7718765"/>
              <a:gd name="connsiteY9885" fmla="*/ 1417079 h 5645489"/>
              <a:gd name="connsiteX9886" fmla="*/ 155725 w 7718765"/>
              <a:gd name="connsiteY9886" fmla="*/ 1419821 h 5645489"/>
              <a:gd name="connsiteX9887" fmla="*/ 152886 w 7718765"/>
              <a:gd name="connsiteY9887" fmla="*/ 1425304 h 5645489"/>
              <a:gd name="connsiteX9888" fmla="*/ 155725 w 7718765"/>
              <a:gd name="connsiteY9888" fmla="*/ 1422563 h 5645489"/>
              <a:gd name="connsiteX9889" fmla="*/ 161371 w 7718765"/>
              <a:gd name="connsiteY9889" fmla="*/ 1417079 h 5645489"/>
              <a:gd name="connsiteX9890" fmla="*/ 161371 w 7718765"/>
              <a:gd name="connsiteY9890" fmla="*/ 1414336 h 5645489"/>
              <a:gd name="connsiteX9891" fmla="*/ 167049 w 7718765"/>
              <a:gd name="connsiteY9891" fmla="*/ 1411595 h 5645489"/>
              <a:gd name="connsiteX9892" fmla="*/ 169856 w 7718765"/>
              <a:gd name="connsiteY9892" fmla="*/ 1417079 h 5645489"/>
              <a:gd name="connsiteX9893" fmla="*/ 169856 w 7718765"/>
              <a:gd name="connsiteY9893" fmla="*/ 1422563 h 5645489"/>
              <a:gd name="connsiteX9894" fmla="*/ 167049 w 7718765"/>
              <a:gd name="connsiteY9894" fmla="*/ 1428072 h 5645489"/>
              <a:gd name="connsiteX9895" fmla="*/ 164210 w 7718765"/>
              <a:gd name="connsiteY9895" fmla="*/ 1433557 h 5645489"/>
              <a:gd name="connsiteX9896" fmla="*/ 164210 w 7718765"/>
              <a:gd name="connsiteY9896" fmla="*/ 1436299 h 5645489"/>
              <a:gd name="connsiteX9897" fmla="*/ 167049 w 7718765"/>
              <a:gd name="connsiteY9897" fmla="*/ 1430815 h 5645489"/>
              <a:gd name="connsiteX9898" fmla="*/ 169856 w 7718765"/>
              <a:gd name="connsiteY9898" fmla="*/ 1430815 h 5645489"/>
              <a:gd name="connsiteX9899" fmla="*/ 175533 w 7718765"/>
              <a:gd name="connsiteY9899" fmla="*/ 1433557 h 5645489"/>
              <a:gd name="connsiteX9900" fmla="*/ 172695 w 7718765"/>
              <a:gd name="connsiteY9900" fmla="*/ 1439041 h 5645489"/>
              <a:gd name="connsiteX9901" fmla="*/ 172695 w 7718765"/>
              <a:gd name="connsiteY9901" fmla="*/ 1441783 h 5645489"/>
              <a:gd name="connsiteX9902" fmla="*/ 172695 w 7718765"/>
              <a:gd name="connsiteY9902" fmla="*/ 1444525 h 5645489"/>
              <a:gd name="connsiteX9903" fmla="*/ 175533 w 7718765"/>
              <a:gd name="connsiteY9903" fmla="*/ 1441783 h 5645489"/>
              <a:gd name="connsiteX9904" fmla="*/ 178372 w 7718765"/>
              <a:gd name="connsiteY9904" fmla="*/ 1436299 h 5645489"/>
              <a:gd name="connsiteX9905" fmla="*/ 178372 w 7718765"/>
              <a:gd name="connsiteY9905" fmla="*/ 1425304 h 5645489"/>
              <a:gd name="connsiteX9906" fmla="*/ 181180 w 7718765"/>
              <a:gd name="connsiteY9906" fmla="*/ 1417079 h 5645489"/>
              <a:gd name="connsiteX9907" fmla="*/ 178372 w 7718765"/>
              <a:gd name="connsiteY9907" fmla="*/ 1414336 h 5645489"/>
              <a:gd name="connsiteX9908" fmla="*/ 175533 w 7718765"/>
              <a:gd name="connsiteY9908" fmla="*/ 1408853 h 5645489"/>
              <a:gd name="connsiteX9909" fmla="*/ 169856 w 7718765"/>
              <a:gd name="connsiteY9909" fmla="*/ 1403368 h 5645489"/>
              <a:gd name="connsiteX9910" fmla="*/ 161371 w 7718765"/>
              <a:gd name="connsiteY9910" fmla="*/ 1389632 h 5645489"/>
              <a:gd name="connsiteX9911" fmla="*/ 161371 w 7718765"/>
              <a:gd name="connsiteY9911" fmla="*/ 1384148 h 5645489"/>
              <a:gd name="connsiteX9912" fmla="*/ 167049 w 7718765"/>
              <a:gd name="connsiteY9912" fmla="*/ 1381406 h 5645489"/>
              <a:gd name="connsiteX9913" fmla="*/ 175533 w 7718765"/>
              <a:gd name="connsiteY9913" fmla="*/ 1381406 h 5645489"/>
              <a:gd name="connsiteX9914" fmla="*/ 181180 w 7718765"/>
              <a:gd name="connsiteY9914" fmla="*/ 1384148 h 5645489"/>
              <a:gd name="connsiteX9915" fmla="*/ 184019 w 7718765"/>
              <a:gd name="connsiteY9915" fmla="*/ 1389632 h 5645489"/>
              <a:gd name="connsiteX9916" fmla="*/ 186858 w 7718765"/>
              <a:gd name="connsiteY9916" fmla="*/ 1392374 h 5645489"/>
              <a:gd name="connsiteX9917" fmla="*/ 189697 w 7718765"/>
              <a:gd name="connsiteY9917" fmla="*/ 1392374 h 5645489"/>
              <a:gd name="connsiteX9918" fmla="*/ 198181 w 7718765"/>
              <a:gd name="connsiteY9918" fmla="*/ 1392374 h 5645489"/>
              <a:gd name="connsiteX9919" fmla="*/ 192504 w 7718765"/>
              <a:gd name="connsiteY9919" fmla="*/ 1389632 h 5645489"/>
              <a:gd name="connsiteX9920" fmla="*/ 189697 w 7718765"/>
              <a:gd name="connsiteY9920" fmla="*/ 1384148 h 5645489"/>
              <a:gd name="connsiteX9921" fmla="*/ 186858 w 7718765"/>
              <a:gd name="connsiteY9921" fmla="*/ 1384148 h 5645489"/>
              <a:gd name="connsiteX9922" fmla="*/ 184019 w 7718765"/>
              <a:gd name="connsiteY9922" fmla="*/ 1381406 h 5645489"/>
              <a:gd name="connsiteX9923" fmla="*/ 184019 w 7718765"/>
              <a:gd name="connsiteY9923" fmla="*/ 1378664 h 5645489"/>
              <a:gd name="connsiteX9924" fmla="*/ 181180 w 7718765"/>
              <a:gd name="connsiteY9924" fmla="*/ 1375922 h 5645489"/>
              <a:gd name="connsiteX9925" fmla="*/ 181180 w 7718765"/>
              <a:gd name="connsiteY9925" fmla="*/ 1373179 h 5645489"/>
              <a:gd name="connsiteX9926" fmla="*/ 181180 w 7718765"/>
              <a:gd name="connsiteY9926" fmla="*/ 1370438 h 5645489"/>
              <a:gd name="connsiteX9927" fmla="*/ 178372 w 7718765"/>
              <a:gd name="connsiteY9927" fmla="*/ 1373179 h 5645489"/>
              <a:gd name="connsiteX9928" fmla="*/ 172695 w 7718765"/>
              <a:gd name="connsiteY9928" fmla="*/ 1373179 h 5645489"/>
              <a:gd name="connsiteX9929" fmla="*/ 167049 w 7718765"/>
              <a:gd name="connsiteY9929" fmla="*/ 1373179 h 5645489"/>
              <a:gd name="connsiteX9930" fmla="*/ 161371 w 7718765"/>
              <a:gd name="connsiteY9930" fmla="*/ 1370438 h 5645489"/>
              <a:gd name="connsiteX9931" fmla="*/ 158532 w 7718765"/>
              <a:gd name="connsiteY9931" fmla="*/ 1364928 h 5645489"/>
              <a:gd name="connsiteX9932" fmla="*/ 161371 w 7718765"/>
              <a:gd name="connsiteY9932" fmla="*/ 1356702 h 5645489"/>
              <a:gd name="connsiteX9933" fmla="*/ 164210 w 7718765"/>
              <a:gd name="connsiteY9933" fmla="*/ 1359444 h 5645489"/>
              <a:gd name="connsiteX9934" fmla="*/ 167049 w 7718765"/>
              <a:gd name="connsiteY9934" fmla="*/ 1359444 h 5645489"/>
              <a:gd name="connsiteX9935" fmla="*/ 172695 w 7718765"/>
              <a:gd name="connsiteY9935" fmla="*/ 1359444 h 5645489"/>
              <a:gd name="connsiteX9936" fmla="*/ 169856 w 7718765"/>
              <a:gd name="connsiteY9936" fmla="*/ 1353960 h 5645489"/>
              <a:gd name="connsiteX9937" fmla="*/ 169856 w 7718765"/>
              <a:gd name="connsiteY9937" fmla="*/ 1351218 h 5645489"/>
              <a:gd name="connsiteX9938" fmla="*/ 3867831 w 7718765"/>
              <a:gd name="connsiteY9938" fmla="*/ 1317219 h 5645489"/>
              <a:gd name="connsiteX9939" fmla="*/ 3866487 w 7718765"/>
              <a:gd name="connsiteY9939" fmla="*/ 1329660 h 5645489"/>
              <a:gd name="connsiteX9940" fmla="*/ 3865076 w 7718765"/>
              <a:gd name="connsiteY9940" fmla="*/ 1338575 h 5645489"/>
              <a:gd name="connsiteX9941" fmla="*/ 3850929 w 7718765"/>
              <a:gd name="connsiteY9941" fmla="*/ 1360537 h 5645489"/>
              <a:gd name="connsiteX9942" fmla="*/ 3851061 w 7718765"/>
              <a:gd name="connsiteY9942" fmla="*/ 1360686 h 5645489"/>
              <a:gd name="connsiteX9943" fmla="*/ 3859202 w 7718765"/>
              <a:gd name="connsiteY9943" fmla="*/ 1348024 h 5645489"/>
              <a:gd name="connsiteX9944" fmla="*/ 3865168 w 7718765"/>
              <a:gd name="connsiteY9944" fmla="*/ 1338744 h 5645489"/>
              <a:gd name="connsiteX9945" fmla="*/ 3866525 w 7718765"/>
              <a:gd name="connsiteY9945" fmla="*/ 1329809 h 5645489"/>
              <a:gd name="connsiteX9946" fmla="*/ 3816914 w 7718765"/>
              <a:gd name="connsiteY9946" fmla="*/ 1228915 h 5645489"/>
              <a:gd name="connsiteX9947" fmla="*/ 3809586 w 7718765"/>
              <a:gd name="connsiteY9947" fmla="*/ 1243160 h 5645489"/>
              <a:gd name="connsiteX9948" fmla="*/ 3808528 w 7718765"/>
              <a:gd name="connsiteY9948" fmla="*/ 1245216 h 5645489"/>
              <a:gd name="connsiteX9949" fmla="*/ 3808623 w 7718765"/>
              <a:gd name="connsiteY9949" fmla="*/ 1245401 h 5645489"/>
              <a:gd name="connsiteX9950" fmla="*/ 3815887 w 7718765"/>
              <a:gd name="connsiteY9950" fmla="*/ 1231014 h 5645489"/>
              <a:gd name="connsiteX9951" fmla="*/ 3816928 w 7718765"/>
              <a:gd name="connsiteY9951" fmla="*/ 1228952 h 5645489"/>
              <a:gd name="connsiteX9952" fmla="*/ 2795978 w 7718765"/>
              <a:gd name="connsiteY9952" fmla="*/ 1195896 h 5645489"/>
              <a:gd name="connsiteX9953" fmla="*/ 2787450 w 7718765"/>
              <a:gd name="connsiteY9953" fmla="*/ 1204101 h 5645489"/>
              <a:gd name="connsiteX9954" fmla="*/ 2801615 w 7718765"/>
              <a:gd name="connsiteY9954" fmla="*/ 1250820 h 5645489"/>
              <a:gd name="connsiteX9955" fmla="*/ 2795978 w 7718765"/>
              <a:gd name="connsiteY9955" fmla="*/ 1272730 h 5645489"/>
              <a:gd name="connsiteX9956" fmla="*/ 2793158 w 7718765"/>
              <a:gd name="connsiteY9956" fmla="*/ 1291939 h 5645489"/>
              <a:gd name="connsiteX9957" fmla="*/ 2790268 w 7718765"/>
              <a:gd name="connsiteY9957" fmla="*/ 1311148 h 5645489"/>
              <a:gd name="connsiteX9958" fmla="*/ 2795978 w 7718765"/>
              <a:gd name="connsiteY9958" fmla="*/ 1327558 h 5645489"/>
              <a:gd name="connsiteX9959" fmla="*/ 2784631 w 7718765"/>
              <a:gd name="connsiteY9959" fmla="*/ 1335859 h 5645489"/>
              <a:gd name="connsiteX9960" fmla="*/ 2787450 w 7718765"/>
              <a:gd name="connsiteY9960" fmla="*/ 1352268 h 5645489"/>
              <a:gd name="connsiteX9961" fmla="*/ 2745026 w 7718765"/>
              <a:gd name="connsiteY9961" fmla="*/ 1423601 h 5645489"/>
              <a:gd name="connsiteX9962" fmla="*/ 2750664 w 7718765"/>
              <a:gd name="connsiteY9962" fmla="*/ 1437307 h 5645489"/>
              <a:gd name="connsiteX9963" fmla="*/ 2776174 w 7718765"/>
              <a:gd name="connsiteY9963" fmla="*/ 1442810 h 5645489"/>
              <a:gd name="connsiteX9964" fmla="*/ 2778994 w 7718765"/>
              <a:gd name="connsiteY9964" fmla="*/ 1486729 h 5645489"/>
              <a:gd name="connsiteX9965" fmla="*/ 2778280 w 7718765"/>
              <a:gd name="connsiteY9965" fmla="*/ 1488780 h 5645489"/>
              <a:gd name="connsiteX9966" fmla="*/ 2778100 w 7718765"/>
              <a:gd name="connsiteY9966" fmla="*/ 1489296 h 5645489"/>
              <a:gd name="connsiteX9967" fmla="*/ 2779272 w 7718765"/>
              <a:gd name="connsiteY9967" fmla="*/ 1486639 h 5645489"/>
              <a:gd name="connsiteX9968" fmla="*/ 2776427 w 7718765"/>
              <a:gd name="connsiteY9968" fmla="*/ 1442746 h 5645489"/>
              <a:gd name="connsiteX9969" fmla="*/ 2750975 w 7718765"/>
              <a:gd name="connsiteY9969" fmla="*/ 1437296 h 5645489"/>
              <a:gd name="connsiteX9970" fmla="*/ 2745322 w 7718765"/>
              <a:gd name="connsiteY9970" fmla="*/ 1423572 h 5645489"/>
              <a:gd name="connsiteX9971" fmla="*/ 2787768 w 7718765"/>
              <a:gd name="connsiteY9971" fmla="*/ 1352136 h 5645489"/>
              <a:gd name="connsiteX9972" fmla="*/ 2784923 w 7718765"/>
              <a:gd name="connsiteY9972" fmla="*/ 1335689 h 5645489"/>
              <a:gd name="connsiteX9973" fmla="*/ 2796264 w 7718765"/>
              <a:gd name="connsiteY9973" fmla="*/ 1327513 h 5645489"/>
              <a:gd name="connsiteX9974" fmla="*/ 2790575 w 7718765"/>
              <a:gd name="connsiteY9974" fmla="*/ 1310968 h 5645489"/>
              <a:gd name="connsiteX9975" fmla="*/ 2793420 w 7718765"/>
              <a:gd name="connsiteY9975" fmla="*/ 1291795 h 5645489"/>
              <a:gd name="connsiteX9976" fmla="*/ 2796264 w 7718765"/>
              <a:gd name="connsiteY9976" fmla="*/ 1272622 h 5645489"/>
              <a:gd name="connsiteX9977" fmla="*/ 2801917 w 7718765"/>
              <a:gd name="connsiteY9977" fmla="*/ 1250626 h 5645489"/>
              <a:gd name="connsiteX9978" fmla="*/ 2787768 w 7718765"/>
              <a:gd name="connsiteY9978" fmla="*/ 1204008 h 5645489"/>
              <a:gd name="connsiteX9979" fmla="*/ 2788830 w 7718765"/>
              <a:gd name="connsiteY9979" fmla="*/ 1202974 h 5645489"/>
              <a:gd name="connsiteX9980" fmla="*/ 2796100 w 7718765"/>
              <a:gd name="connsiteY9980" fmla="*/ 1195896 h 5645489"/>
              <a:gd name="connsiteX9981" fmla="*/ 2821753 w 7718765"/>
              <a:gd name="connsiteY9981" fmla="*/ 1192975 h 5645489"/>
              <a:gd name="connsiteX9982" fmla="*/ 2821696 w 7718765"/>
              <a:gd name="connsiteY9982" fmla="*/ 1193012 h 5645489"/>
              <a:gd name="connsiteX9983" fmla="*/ 2821717 w 7718765"/>
              <a:gd name="connsiteY9983" fmla="*/ 1193010 h 5645489"/>
              <a:gd name="connsiteX9984" fmla="*/ 3771770 w 7718765"/>
              <a:gd name="connsiteY9984" fmla="*/ 1160491 h 5645489"/>
              <a:gd name="connsiteX9985" fmla="*/ 3771770 w 7718765"/>
              <a:gd name="connsiteY9985" fmla="*/ 1168385 h 5645489"/>
              <a:gd name="connsiteX9986" fmla="*/ 3766127 w 7718765"/>
              <a:gd name="connsiteY9986" fmla="*/ 1190347 h 5645489"/>
              <a:gd name="connsiteX9987" fmla="*/ 3766202 w 7718765"/>
              <a:gd name="connsiteY9987" fmla="*/ 1190463 h 5645489"/>
              <a:gd name="connsiteX9988" fmla="*/ 3767888 w 7718765"/>
              <a:gd name="connsiteY9988" fmla="*/ 1180716 h 5645489"/>
              <a:gd name="connsiteX9989" fmla="*/ 3771787 w 7718765"/>
              <a:gd name="connsiteY9989" fmla="*/ 1168651 h 5645489"/>
              <a:gd name="connsiteX9990" fmla="*/ 3771787 w 7718765"/>
              <a:gd name="connsiteY9990" fmla="*/ 1160497 h 5645489"/>
              <a:gd name="connsiteX9991" fmla="*/ 3763209 w 7718765"/>
              <a:gd name="connsiteY9991" fmla="*/ 1143894 h 5645489"/>
              <a:gd name="connsiteX9992" fmla="*/ 3758333 w 7718765"/>
              <a:gd name="connsiteY9992" fmla="*/ 1153282 h 5645489"/>
              <a:gd name="connsiteX9993" fmla="*/ 3757622 w 7718765"/>
              <a:gd name="connsiteY9993" fmla="*/ 1154650 h 5645489"/>
              <a:gd name="connsiteX9994" fmla="*/ 3757790 w 7718765"/>
              <a:gd name="connsiteY9994" fmla="*/ 1154715 h 5645489"/>
              <a:gd name="connsiteX9995" fmla="*/ 3762561 w 7718765"/>
              <a:gd name="connsiteY9995" fmla="*/ 1145376 h 5645489"/>
              <a:gd name="connsiteX9996" fmla="*/ 3763263 w 7718765"/>
              <a:gd name="connsiteY9996" fmla="*/ 1144000 h 5645489"/>
              <a:gd name="connsiteX9997" fmla="*/ 3757575 w 7718765"/>
              <a:gd name="connsiteY9997" fmla="*/ 1116415 h 5645489"/>
              <a:gd name="connsiteX9998" fmla="*/ 3755154 w 7718765"/>
              <a:gd name="connsiteY9998" fmla="*/ 1125875 h 5645489"/>
              <a:gd name="connsiteX9999" fmla="*/ 3754801 w 7718765"/>
              <a:gd name="connsiteY9999" fmla="*/ 1127252 h 5645489"/>
              <a:gd name="connsiteX10000" fmla="*/ 3754804 w 7718765"/>
              <a:gd name="connsiteY10000" fmla="*/ 1127257 h 5645489"/>
              <a:gd name="connsiteX10001" fmla="*/ 3757282 w 7718765"/>
              <a:gd name="connsiteY10001" fmla="*/ 1117880 h 5645489"/>
              <a:gd name="connsiteX10002" fmla="*/ 3757645 w 7718765"/>
              <a:gd name="connsiteY10002" fmla="*/ 1116504 h 5645489"/>
              <a:gd name="connsiteX10003" fmla="*/ 3759704 w 7718765"/>
              <a:gd name="connsiteY10003" fmla="*/ 1073193 h 5645489"/>
              <a:gd name="connsiteX10004" fmla="*/ 3757975 w 7718765"/>
              <a:gd name="connsiteY10004" fmla="*/ 1081611 h 5645489"/>
              <a:gd name="connsiteX10005" fmla="*/ 3757622 w 7718765"/>
              <a:gd name="connsiteY10005" fmla="*/ 1083328 h 5645489"/>
              <a:gd name="connsiteX10006" fmla="*/ 3749159 w 7718765"/>
              <a:gd name="connsiteY10006" fmla="*/ 1096990 h 5645489"/>
              <a:gd name="connsiteX10007" fmla="*/ 3749159 w 7718765"/>
              <a:gd name="connsiteY10007" fmla="*/ 1097291 h 5645489"/>
              <a:gd name="connsiteX10008" fmla="*/ 3756580 w 7718765"/>
              <a:gd name="connsiteY10008" fmla="*/ 1085406 h 5645489"/>
              <a:gd name="connsiteX10009" fmla="*/ 3757645 w 7718765"/>
              <a:gd name="connsiteY10009" fmla="*/ 1083699 h 5645489"/>
              <a:gd name="connsiteX10010" fmla="*/ 2873506 w 7718765"/>
              <a:gd name="connsiteY10010" fmla="*/ 981169 h 5645489"/>
              <a:gd name="connsiteX10011" fmla="*/ 2872369 w 7718765"/>
              <a:gd name="connsiteY10011" fmla="*/ 981899 h 5645489"/>
              <a:gd name="connsiteX10012" fmla="*/ 2872369 w 7718765"/>
              <a:gd name="connsiteY10012" fmla="*/ 995605 h 5645489"/>
              <a:gd name="connsiteX10013" fmla="*/ 2886463 w 7718765"/>
              <a:gd name="connsiteY10013" fmla="*/ 1014814 h 5645489"/>
              <a:gd name="connsiteX10014" fmla="*/ 2894990 w 7718765"/>
              <a:gd name="connsiteY10014" fmla="*/ 1042324 h 5645489"/>
              <a:gd name="connsiteX10015" fmla="*/ 2883644 w 7718765"/>
              <a:gd name="connsiteY10015" fmla="*/ 1066938 h 5645489"/>
              <a:gd name="connsiteX10016" fmla="*/ 2858204 w 7718765"/>
              <a:gd name="connsiteY10016" fmla="*/ 1099853 h 5645489"/>
              <a:gd name="connsiteX10017" fmla="*/ 2844039 w 7718765"/>
              <a:gd name="connsiteY10017" fmla="*/ 1135567 h 5645489"/>
              <a:gd name="connsiteX10018" fmla="*/ 2844039 w 7718765"/>
              <a:gd name="connsiteY10018" fmla="*/ 1160278 h 5645489"/>
              <a:gd name="connsiteX10019" fmla="*/ 2841220 w 7718765"/>
              <a:gd name="connsiteY10019" fmla="*/ 1173985 h 5645489"/>
              <a:gd name="connsiteX10020" fmla="*/ 2841078 w 7718765"/>
              <a:gd name="connsiteY10020" fmla="*/ 1174263 h 5645489"/>
              <a:gd name="connsiteX10021" fmla="*/ 2841517 w 7718765"/>
              <a:gd name="connsiteY10021" fmla="*/ 1173837 h 5645489"/>
              <a:gd name="connsiteX10022" fmla="*/ 2844362 w 7718765"/>
              <a:gd name="connsiteY10022" fmla="*/ 1160114 h 5645489"/>
              <a:gd name="connsiteX10023" fmla="*/ 2844362 w 7718765"/>
              <a:gd name="connsiteY10023" fmla="*/ 1135394 h 5645489"/>
              <a:gd name="connsiteX10024" fmla="*/ 2858511 w 7718765"/>
              <a:gd name="connsiteY10024" fmla="*/ 1099675 h 5645489"/>
              <a:gd name="connsiteX10025" fmla="*/ 2883963 w 7718765"/>
              <a:gd name="connsiteY10025" fmla="*/ 1066780 h 5645489"/>
              <a:gd name="connsiteX10026" fmla="*/ 2895267 w 7718765"/>
              <a:gd name="connsiteY10026" fmla="*/ 1042060 h 5645489"/>
              <a:gd name="connsiteX10027" fmla="*/ 2886808 w 7718765"/>
              <a:gd name="connsiteY10027" fmla="*/ 1014613 h 5645489"/>
              <a:gd name="connsiteX10028" fmla="*/ 2872659 w 7718765"/>
              <a:gd name="connsiteY10028" fmla="*/ 995440 h 5645489"/>
              <a:gd name="connsiteX10029" fmla="*/ 2872659 w 7718765"/>
              <a:gd name="connsiteY10029" fmla="*/ 981718 h 5645489"/>
              <a:gd name="connsiteX10030" fmla="*/ 2894990 w 7718765"/>
              <a:gd name="connsiteY10030" fmla="*/ 932574 h 5645489"/>
              <a:gd name="connsiteX10031" fmla="*/ 2894990 w 7718765"/>
              <a:gd name="connsiteY10031" fmla="*/ 935276 h 5645489"/>
              <a:gd name="connsiteX10032" fmla="*/ 2894990 w 7718765"/>
              <a:gd name="connsiteY10032" fmla="*/ 938076 h 5645489"/>
              <a:gd name="connsiteX10033" fmla="*/ 2894990 w 7718765"/>
              <a:gd name="connsiteY10033" fmla="*/ 959988 h 5645489"/>
              <a:gd name="connsiteX10034" fmla="*/ 2894286 w 7718765"/>
              <a:gd name="connsiteY10034" fmla="*/ 961363 h 5645489"/>
              <a:gd name="connsiteX10035" fmla="*/ 2889430 w 7718765"/>
              <a:gd name="connsiteY10035" fmla="*/ 970840 h 5645489"/>
              <a:gd name="connsiteX10036" fmla="*/ 2889615 w 7718765"/>
              <a:gd name="connsiteY10036" fmla="*/ 970720 h 5645489"/>
              <a:gd name="connsiteX10037" fmla="*/ 2895267 w 7718765"/>
              <a:gd name="connsiteY10037" fmla="*/ 959722 h 5645489"/>
              <a:gd name="connsiteX10038" fmla="*/ 2895267 w 7718765"/>
              <a:gd name="connsiteY10038" fmla="*/ 937727 h 5645489"/>
              <a:gd name="connsiteX10039" fmla="*/ 2897792 w 7718765"/>
              <a:gd name="connsiteY10039" fmla="*/ 932574 h 5645489"/>
              <a:gd name="connsiteX10040" fmla="*/ 2897809 w 7718765"/>
              <a:gd name="connsiteY10040" fmla="*/ 927072 h 5645489"/>
              <a:gd name="connsiteX10041" fmla="*/ 2897809 w 7718765"/>
              <a:gd name="connsiteY10041" fmla="*/ 929775 h 5645489"/>
              <a:gd name="connsiteX10042" fmla="*/ 2897809 w 7718765"/>
              <a:gd name="connsiteY10042" fmla="*/ 932540 h 5645489"/>
              <a:gd name="connsiteX10043" fmla="*/ 2898111 w 7718765"/>
              <a:gd name="connsiteY10043" fmla="*/ 931923 h 5645489"/>
              <a:gd name="connsiteX10044" fmla="*/ 2899854 w 7718765"/>
              <a:gd name="connsiteY10044" fmla="*/ 927072 h 5645489"/>
              <a:gd name="connsiteX10045" fmla="*/ 3322289 w 7718765"/>
              <a:gd name="connsiteY10045" fmla="*/ 926801 h 5645489"/>
              <a:gd name="connsiteX10046" fmla="*/ 3312378 w 7718765"/>
              <a:gd name="connsiteY10046" fmla="*/ 929242 h 5645489"/>
              <a:gd name="connsiteX10047" fmla="*/ 3311208 w 7718765"/>
              <a:gd name="connsiteY10047" fmla="*/ 929531 h 5645489"/>
              <a:gd name="connsiteX10048" fmla="*/ 3311224 w 7718765"/>
              <a:gd name="connsiteY10048" fmla="*/ 929551 h 5645489"/>
              <a:gd name="connsiteX10049" fmla="*/ 3312638 w 7718765"/>
              <a:gd name="connsiteY10049" fmla="*/ 929211 h 5645489"/>
              <a:gd name="connsiteX10050" fmla="*/ 3322289 w 7718765"/>
              <a:gd name="connsiteY10050" fmla="*/ 926884 h 5645489"/>
              <a:gd name="connsiteX10051" fmla="*/ 3653182 w 7718765"/>
              <a:gd name="connsiteY10051" fmla="*/ 912048 h 5645489"/>
              <a:gd name="connsiteX10052" fmla="*/ 3653031 w 7718765"/>
              <a:gd name="connsiteY10052" fmla="*/ 912761 h 5645489"/>
              <a:gd name="connsiteX10053" fmla="*/ 3650210 w 7718765"/>
              <a:gd name="connsiteY10053" fmla="*/ 924082 h 5645489"/>
              <a:gd name="connsiteX10054" fmla="*/ 3650238 w 7718765"/>
              <a:gd name="connsiteY10054" fmla="*/ 924146 h 5645489"/>
              <a:gd name="connsiteX10055" fmla="*/ 3651000 w 7718765"/>
              <a:gd name="connsiteY10055" fmla="*/ 921124 h 5645489"/>
              <a:gd name="connsiteX10056" fmla="*/ 3652932 w 7718765"/>
              <a:gd name="connsiteY10056" fmla="*/ 913252 h 5645489"/>
              <a:gd name="connsiteX10057" fmla="*/ 2923250 w 7718765"/>
              <a:gd name="connsiteY10057" fmla="*/ 885952 h 5645489"/>
              <a:gd name="connsiteX10058" fmla="*/ 2911975 w 7718765"/>
              <a:gd name="connsiteY10058" fmla="*/ 907864 h 5645489"/>
              <a:gd name="connsiteX10059" fmla="*/ 2900629 w 7718765"/>
              <a:gd name="connsiteY10059" fmla="*/ 924370 h 5645489"/>
              <a:gd name="connsiteX10060" fmla="*/ 2900629 w 7718765"/>
              <a:gd name="connsiteY10060" fmla="*/ 924917 h 5645489"/>
              <a:gd name="connsiteX10061" fmla="*/ 2900956 w 7718765"/>
              <a:gd name="connsiteY10061" fmla="*/ 924004 h 5645489"/>
              <a:gd name="connsiteX10062" fmla="*/ 2912259 w 7718765"/>
              <a:gd name="connsiteY10062" fmla="*/ 907556 h 5645489"/>
              <a:gd name="connsiteX10063" fmla="*/ 2917028 w 7718765"/>
              <a:gd name="connsiteY10063" fmla="*/ 898317 h 5645489"/>
              <a:gd name="connsiteX10064" fmla="*/ 2923380 w 7718765"/>
              <a:gd name="connsiteY10064" fmla="*/ 886015 h 5645489"/>
              <a:gd name="connsiteX10065" fmla="*/ 3660023 w 7718765"/>
              <a:gd name="connsiteY10065" fmla="*/ 883562 h 5645489"/>
              <a:gd name="connsiteX10066" fmla="*/ 3658632 w 7718765"/>
              <a:gd name="connsiteY10066" fmla="*/ 888843 h 5645489"/>
              <a:gd name="connsiteX10067" fmla="*/ 3660002 w 7718765"/>
              <a:gd name="connsiteY10067" fmla="*/ 883670 h 5645489"/>
              <a:gd name="connsiteX10068" fmla="*/ 3669934 w 7718765"/>
              <a:gd name="connsiteY10068" fmla="*/ 836374 h 5645489"/>
              <a:gd name="connsiteX10069" fmla="*/ 3666120 w 7718765"/>
              <a:gd name="connsiteY10069" fmla="*/ 844479 h 5645489"/>
              <a:gd name="connsiteX10070" fmla="*/ 3666087 w 7718765"/>
              <a:gd name="connsiteY10070" fmla="*/ 844795 h 5645489"/>
              <a:gd name="connsiteX10071" fmla="*/ 3669882 w 7718765"/>
              <a:gd name="connsiteY10071" fmla="*/ 836809 h 5645489"/>
              <a:gd name="connsiteX10072" fmla="*/ 3277066 w 7718765"/>
              <a:gd name="connsiteY10072" fmla="*/ 830797 h 5645489"/>
              <a:gd name="connsiteX10073" fmla="*/ 3275303 w 7718765"/>
              <a:gd name="connsiteY10073" fmla="*/ 833169 h 5645489"/>
              <a:gd name="connsiteX10074" fmla="*/ 3275502 w 7718765"/>
              <a:gd name="connsiteY10074" fmla="*/ 833152 h 5645489"/>
              <a:gd name="connsiteX10075" fmla="*/ 3277155 w 7718765"/>
              <a:gd name="connsiteY10075" fmla="*/ 830928 h 5645489"/>
              <a:gd name="connsiteX10076" fmla="*/ 3672774 w 7718765"/>
              <a:gd name="connsiteY10076" fmla="*/ 811956 h 5645489"/>
              <a:gd name="connsiteX10077" fmla="*/ 3672106 w 7718765"/>
              <a:gd name="connsiteY10077" fmla="*/ 817806 h 5645489"/>
              <a:gd name="connsiteX10078" fmla="*/ 3672426 w 7718765"/>
              <a:gd name="connsiteY10078" fmla="*/ 815074 h 5645489"/>
              <a:gd name="connsiteX10079" fmla="*/ 3672789 w 7718765"/>
              <a:gd name="connsiteY10079" fmla="*/ 811969 h 5645489"/>
              <a:gd name="connsiteX10080" fmla="*/ 2974201 w 7718765"/>
              <a:gd name="connsiteY10080" fmla="*/ 811821 h 5645489"/>
              <a:gd name="connsiteX10081" fmla="*/ 2971382 w 7718765"/>
              <a:gd name="connsiteY10081" fmla="*/ 888655 h 5645489"/>
              <a:gd name="connsiteX10082" fmla="*/ 2970678 w 7718765"/>
              <a:gd name="connsiteY10082" fmla="*/ 890031 h 5645489"/>
              <a:gd name="connsiteX10083" fmla="*/ 2965887 w 7718765"/>
              <a:gd name="connsiteY10083" fmla="*/ 899380 h 5645489"/>
              <a:gd name="connsiteX10084" fmla="*/ 2966009 w 7718765"/>
              <a:gd name="connsiteY10084" fmla="*/ 899380 h 5645489"/>
              <a:gd name="connsiteX10085" fmla="*/ 2971661 w 7718765"/>
              <a:gd name="connsiteY10085" fmla="*/ 888382 h 5645489"/>
              <a:gd name="connsiteX10086" fmla="*/ 2970082 w 7718765"/>
              <a:gd name="connsiteY10086" fmla="*/ 826986 h 5645489"/>
              <a:gd name="connsiteX10087" fmla="*/ 2974410 w 7718765"/>
              <a:gd name="connsiteY10087" fmla="*/ 811833 h 5645489"/>
              <a:gd name="connsiteX10088" fmla="*/ 3203549 w 7718765"/>
              <a:gd name="connsiteY10088" fmla="*/ 792309 h 5645489"/>
              <a:gd name="connsiteX10089" fmla="*/ 3201835 w 7718765"/>
              <a:gd name="connsiteY10089" fmla="*/ 794318 h 5645489"/>
              <a:gd name="connsiteX10090" fmla="*/ 3201930 w 7718765"/>
              <a:gd name="connsiteY10090" fmla="*/ 794368 h 5645489"/>
              <a:gd name="connsiteX10091" fmla="*/ 3203679 w 7718765"/>
              <a:gd name="connsiteY10091" fmla="*/ 792334 h 5645489"/>
              <a:gd name="connsiteX10092" fmla="*/ 3164069 w 7718765"/>
              <a:gd name="connsiteY10092" fmla="*/ 773138 h 5645489"/>
              <a:gd name="connsiteX10093" fmla="*/ 3164088 w 7718765"/>
              <a:gd name="connsiteY10093" fmla="*/ 773150 h 5645489"/>
              <a:gd name="connsiteX10094" fmla="*/ 3169621 w 7718765"/>
              <a:gd name="connsiteY10094" fmla="*/ 773150 h 5645489"/>
              <a:gd name="connsiteX10095" fmla="*/ 3169612 w 7718765"/>
              <a:gd name="connsiteY10095" fmla="*/ 773138 h 5645489"/>
              <a:gd name="connsiteX10096" fmla="*/ 3133704 w 7718765"/>
              <a:gd name="connsiteY10096" fmla="*/ 747611 h 5645489"/>
              <a:gd name="connsiteX10097" fmla="*/ 3135791 w 7718765"/>
              <a:gd name="connsiteY10097" fmla="*/ 748430 h 5645489"/>
              <a:gd name="connsiteX10098" fmla="*/ 3137204 w 7718765"/>
              <a:gd name="connsiteY10098" fmla="*/ 749111 h 5645489"/>
              <a:gd name="connsiteX10099" fmla="*/ 3137224 w 7718765"/>
              <a:gd name="connsiteY10099" fmla="*/ 749121 h 5645489"/>
              <a:gd name="connsiteX10100" fmla="*/ 3137127 w 7718765"/>
              <a:gd name="connsiteY10100" fmla="*/ 749073 h 5645489"/>
              <a:gd name="connsiteX10101" fmla="*/ 3135716 w 7718765"/>
              <a:gd name="connsiteY10101" fmla="*/ 748384 h 5645489"/>
              <a:gd name="connsiteX10102" fmla="*/ 3279999 w 7718765"/>
              <a:gd name="connsiteY10102" fmla="*/ 732149 h 5645489"/>
              <a:gd name="connsiteX10103" fmla="*/ 3279769 w 7718765"/>
              <a:gd name="connsiteY10103" fmla="*/ 732283 h 5645489"/>
              <a:gd name="connsiteX10104" fmla="*/ 3280121 w 7718765"/>
              <a:gd name="connsiteY10104" fmla="*/ 732971 h 5645489"/>
              <a:gd name="connsiteX10105" fmla="*/ 3282492 w 7718765"/>
              <a:gd name="connsiteY10105" fmla="*/ 737598 h 5645489"/>
              <a:gd name="connsiteX10106" fmla="*/ 3282708 w 7718765"/>
              <a:gd name="connsiteY10106" fmla="*/ 737440 h 5645489"/>
              <a:gd name="connsiteX10107" fmla="*/ 3280240 w 7718765"/>
              <a:gd name="connsiteY10107" fmla="*/ 732620 h 5645489"/>
              <a:gd name="connsiteX10108" fmla="*/ 3117380 w 7718765"/>
              <a:gd name="connsiteY10108" fmla="*/ 729615 h 5645489"/>
              <a:gd name="connsiteX10109" fmla="*/ 3121569 w 7718765"/>
              <a:gd name="connsiteY10109" fmla="*/ 731941 h 5645489"/>
              <a:gd name="connsiteX10110" fmla="*/ 3121569 w 7718765"/>
              <a:gd name="connsiteY10110" fmla="*/ 731930 h 5645489"/>
              <a:gd name="connsiteX10111" fmla="*/ 3076115 w 7718765"/>
              <a:gd name="connsiteY10111" fmla="*/ 725752 h 5645489"/>
              <a:gd name="connsiteX10112" fmla="*/ 3076068 w 7718765"/>
              <a:gd name="connsiteY10112" fmla="*/ 725780 h 5645489"/>
              <a:gd name="connsiteX10113" fmla="*/ 3073215 w 7718765"/>
              <a:gd name="connsiteY10113" fmla="*/ 729581 h 5645489"/>
              <a:gd name="connsiteX10114" fmla="*/ 3084561 w 7718765"/>
              <a:gd name="connsiteY10114" fmla="*/ 762496 h 5645489"/>
              <a:gd name="connsiteX10115" fmla="*/ 3076035 w 7718765"/>
              <a:gd name="connsiteY10115" fmla="*/ 798114 h 5645489"/>
              <a:gd name="connsiteX10116" fmla="*/ 3087379 w 7718765"/>
              <a:gd name="connsiteY10116" fmla="*/ 809118 h 5645489"/>
              <a:gd name="connsiteX10117" fmla="*/ 3085961 w 7718765"/>
              <a:gd name="connsiteY10117" fmla="*/ 810831 h 5645489"/>
              <a:gd name="connsiteX10118" fmla="*/ 3076300 w 7718765"/>
              <a:gd name="connsiteY10118" fmla="*/ 822502 h 5645489"/>
              <a:gd name="connsiteX10119" fmla="*/ 3076353 w 7718765"/>
              <a:gd name="connsiteY10119" fmla="*/ 822494 h 5645489"/>
              <a:gd name="connsiteX10120" fmla="*/ 3087693 w 7718765"/>
              <a:gd name="connsiteY10120" fmla="*/ 808772 h 5645489"/>
              <a:gd name="connsiteX10121" fmla="*/ 3076353 w 7718765"/>
              <a:gd name="connsiteY10121" fmla="*/ 797774 h 5645489"/>
              <a:gd name="connsiteX10122" fmla="*/ 3084849 w 7718765"/>
              <a:gd name="connsiteY10122" fmla="*/ 762152 h 5645489"/>
              <a:gd name="connsiteX10123" fmla="*/ 3073545 w 7718765"/>
              <a:gd name="connsiteY10123" fmla="*/ 729159 h 5645489"/>
              <a:gd name="connsiteX10124" fmla="*/ 3353104 w 7718765"/>
              <a:gd name="connsiteY10124" fmla="*/ 714863 h 5645489"/>
              <a:gd name="connsiteX10125" fmla="*/ 3352989 w 7718765"/>
              <a:gd name="connsiteY10125" fmla="*/ 715138 h 5645489"/>
              <a:gd name="connsiteX10126" fmla="*/ 3356160 w 7718765"/>
              <a:gd name="connsiteY10126" fmla="*/ 718577 h 5645489"/>
              <a:gd name="connsiteX10127" fmla="*/ 3356160 w 7718765"/>
              <a:gd name="connsiteY10127" fmla="*/ 737785 h 5645489"/>
              <a:gd name="connsiteX10128" fmla="*/ 3356160 w 7718765"/>
              <a:gd name="connsiteY10128" fmla="*/ 740189 h 5645489"/>
              <a:gd name="connsiteX10129" fmla="*/ 3356225 w 7718765"/>
              <a:gd name="connsiteY10129" fmla="*/ 740158 h 5645489"/>
              <a:gd name="connsiteX10130" fmla="*/ 3356225 w 7718765"/>
              <a:gd name="connsiteY10130" fmla="*/ 737440 h 5645489"/>
              <a:gd name="connsiteX10131" fmla="*/ 3356225 w 7718765"/>
              <a:gd name="connsiteY10131" fmla="*/ 718196 h 5645489"/>
              <a:gd name="connsiteX10132" fmla="*/ 3100446 w 7718765"/>
              <a:gd name="connsiteY10132" fmla="*/ 713387 h 5645489"/>
              <a:gd name="connsiteX10133" fmla="*/ 3090198 w 7718765"/>
              <a:gd name="connsiteY10133" fmla="*/ 721279 h 5645489"/>
              <a:gd name="connsiteX10134" fmla="*/ 3085305 w 7718765"/>
              <a:gd name="connsiteY10134" fmla="*/ 723709 h 5645489"/>
              <a:gd name="connsiteX10135" fmla="*/ 3087693 w 7718765"/>
              <a:gd name="connsiteY10135" fmla="*/ 723709 h 5645489"/>
              <a:gd name="connsiteX10136" fmla="*/ 3089813 w 7718765"/>
              <a:gd name="connsiteY10136" fmla="*/ 721994 h 5645489"/>
              <a:gd name="connsiteX10137" fmla="*/ 3116969 w 7718765"/>
              <a:gd name="connsiteY10137" fmla="*/ 712776 h 5645489"/>
              <a:gd name="connsiteX10138" fmla="*/ 3109253 w 7718765"/>
              <a:gd name="connsiteY10138" fmla="*/ 713052 h 5645489"/>
              <a:gd name="connsiteX10139" fmla="*/ 3101842 w 7718765"/>
              <a:gd name="connsiteY10139" fmla="*/ 715436 h 5645489"/>
              <a:gd name="connsiteX10140" fmla="*/ 3101832 w 7718765"/>
              <a:gd name="connsiteY10140" fmla="*/ 715463 h 5645489"/>
              <a:gd name="connsiteX10141" fmla="*/ 3110263 w 7718765"/>
              <a:gd name="connsiteY10141" fmla="*/ 713100 h 5645489"/>
              <a:gd name="connsiteX10142" fmla="*/ 3117206 w 7718765"/>
              <a:gd name="connsiteY10142" fmla="*/ 712822 h 5645489"/>
              <a:gd name="connsiteX10143" fmla="*/ 3551218 w 7718765"/>
              <a:gd name="connsiteY10143" fmla="*/ 696289 h 5645489"/>
              <a:gd name="connsiteX10144" fmla="*/ 3543855 w 7718765"/>
              <a:gd name="connsiteY10144" fmla="*/ 705874 h 5645489"/>
              <a:gd name="connsiteX10145" fmla="*/ 3542797 w 7718765"/>
              <a:gd name="connsiteY10145" fmla="*/ 707251 h 5645489"/>
              <a:gd name="connsiteX10146" fmla="*/ 3542928 w 7718765"/>
              <a:gd name="connsiteY10146" fmla="*/ 707441 h 5645489"/>
              <a:gd name="connsiteX10147" fmla="*/ 3550057 w 7718765"/>
              <a:gd name="connsiteY10147" fmla="*/ 698242 h 5645489"/>
              <a:gd name="connsiteX10148" fmla="*/ 3551123 w 7718765"/>
              <a:gd name="connsiteY10148" fmla="*/ 696868 h 5645489"/>
              <a:gd name="connsiteX10149" fmla="*/ 3121566 w 7718765"/>
              <a:gd name="connsiteY10149" fmla="*/ 682637 h 5645489"/>
              <a:gd name="connsiteX10150" fmla="*/ 3121347 w 7718765"/>
              <a:gd name="connsiteY10150" fmla="*/ 682862 h 5645489"/>
              <a:gd name="connsiteX10151" fmla="*/ 3120616 w 7718765"/>
              <a:gd name="connsiteY10151" fmla="*/ 698330 h 5645489"/>
              <a:gd name="connsiteX10152" fmla="*/ 3124136 w 7718765"/>
              <a:gd name="connsiteY10152" fmla="*/ 707495 h 5645489"/>
              <a:gd name="connsiteX10153" fmla="*/ 3124390 w 7718765"/>
              <a:gd name="connsiteY10153" fmla="*/ 707251 h 5645489"/>
              <a:gd name="connsiteX10154" fmla="*/ 3120864 w 7718765"/>
              <a:gd name="connsiteY10154" fmla="*/ 697996 h 5645489"/>
              <a:gd name="connsiteX10155" fmla="*/ 3126135 w 7718765"/>
              <a:gd name="connsiteY10155" fmla="*/ 678111 h 5645489"/>
              <a:gd name="connsiteX10156" fmla="*/ 3125928 w 7718765"/>
              <a:gd name="connsiteY10156" fmla="*/ 678132 h 5645489"/>
              <a:gd name="connsiteX10157" fmla="*/ 3125845 w 7718765"/>
              <a:gd name="connsiteY10157" fmla="*/ 678217 h 5645489"/>
              <a:gd name="connsiteX10158" fmla="*/ 3137822 w 7718765"/>
              <a:gd name="connsiteY10158" fmla="*/ 677456 h 5645489"/>
              <a:gd name="connsiteX10159" fmla="*/ 3143968 w 7718765"/>
              <a:gd name="connsiteY10159" fmla="*/ 679703 h 5645489"/>
              <a:gd name="connsiteX10160" fmla="*/ 3143968 w 7718765"/>
              <a:gd name="connsiteY10160" fmla="*/ 677456 h 5645489"/>
              <a:gd name="connsiteX10161" fmla="*/ 3141150 w 7718765"/>
              <a:gd name="connsiteY10161" fmla="*/ 677456 h 5645489"/>
              <a:gd name="connsiteX10162" fmla="*/ 3138331 w 7718765"/>
              <a:gd name="connsiteY10162" fmla="*/ 677456 h 5645489"/>
              <a:gd name="connsiteX10163" fmla="*/ 3536980 w 7718765"/>
              <a:gd name="connsiteY10163" fmla="*/ 646331 h 5645489"/>
              <a:gd name="connsiteX10164" fmla="*/ 3536119 w 7718765"/>
              <a:gd name="connsiteY10164" fmla="*/ 647376 h 5645489"/>
              <a:gd name="connsiteX10165" fmla="*/ 3536980 w 7718765"/>
              <a:gd name="connsiteY10165" fmla="*/ 647376 h 5645489"/>
              <a:gd name="connsiteX10166" fmla="*/ 3539693 w 7718765"/>
              <a:gd name="connsiteY10166" fmla="*/ 643042 h 5645489"/>
              <a:gd name="connsiteX10167" fmla="*/ 3538308 w 7718765"/>
              <a:gd name="connsiteY10167" fmla="*/ 644721 h 5645489"/>
              <a:gd name="connsiteX10168" fmla="*/ 3539693 w 7718765"/>
              <a:gd name="connsiteY10168" fmla="*/ 644721 h 5645489"/>
              <a:gd name="connsiteX10169" fmla="*/ 3542599 w 7718765"/>
              <a:gd name="connsiteY10169" fmla="*/ 639517 h 5645489"/>
              <a:gd name="connsiteX10170" fmla="*/ 3540654 w 7718765"/>
              <a:gd name="connsiteY10170" fmla="*/ 641876 h 5645489"/>
              <a:gd name="connsiteX10171" fmla="*/ 3542599 w 7718765"/>
              <a:gd name="connsiteY10171" fmla="*/ 641876 h 5645489"/>
              <a:gd name="connsiteX10172" fmla="*/ 3556741 w 7718765"/>
              <a:gd name="connsiteY10172" fmla="*/ 625997 h 5645489"/>
              <a:gd name="connsiteX10173" fmla="*/ 3545618 w 7718765"/>
              <a:gd name="connsiteY10173" fmla="*/ 635855 h 5645489"/>
              <a:gd name="connsiteX10174" fmla="*/ 3542843 w 7718765"/>
              <a:gd name="connsiteY10174" fmla="*/ 639221 h 5645489"/>
              <a:gd name="connsiteX10175" fmla="*/ 3545310 w 7718765"/>
              <a:gd name="connsiteY10175" fmla="*/ 639221 h 5645489"/>
              <a:gd name="connsiteX10176" fmla="*/ 3545310 w 7718765"/>
              <a:gd name="connsiteY10176" fmla="*/ 636377 h 5645489"/>
              <a:gd name="connsiteX10177" fmla="*/ 3548217 w 7718765"/>
              <a:gd name="connsiteY10177" fmla="*/ 636377 h 5645489"/>
              <a:gd name="connsiteX10178" fmla="*/ 3556741 w 7718765"/>
              <a:gd name="connsiteY10178" fmla="*/ 628223 h 5645489"/>
              <a:gd name="connsiteX10179" fmla="*/ 3557276 w 7718765"/>
              <a:gd name="connsiteY10179" fmla="*/ 625523 h 5645489"/>
              <a:gd name="connsiteX10180" fmla="*/ 3557224 w 7718765"/>
              <a:gd name="connsiteY10180" fmla="*/ 625569 h 5645489"/>
              <a:gd name="connsiteX10181" fmla="*/ 3557324 w 7718765"/>
              <a:gd name="connsiteY10181" fmla="*/ 625569 h 5645489"/>
              <a:gd name="connsiteX10182" fmla="*/ 3559614 w 7718765"/>
              <a:gd name="connsiteY10182" fmla="*/ 622357 h 5645489"/>
              <a:gd name="connsiteX10183" fmla="*/ 3558813 w 7718765"/>
              <a:gd name="connsiteY10183" fmla="*/ 623609 h 5645489"/>
              <a:gd name="connsiteX10184" fmla="*/ 3559896 w 7718765"/>
              <a:gd name="connsiteY10184" fmla="*/ 622534 h 5645489"/>
              <a:gd name="connsiteX10185" fmla="*/ 3369298 w 7718765"/>
              <a:gd name="connsiteY10185" fmla="*/ 589256 h 5645489"/>
              <a:gd name="connsiteX10186" fmla="*/ 3369242 w 7718765"/>
              <a:gd name="connsiteY10186" fmla="*/ 590293 h 5645489"/>
              <a:gd name="connsiteX10187" fmla="*/ 3370326 w 7718765"/>
              <a:gd name="connsiteY10187" fmla="*/ 630739 h 5645489"/>
              <a:gd name="connsiteX10188" fmla="*/ 3375963 w 7718765"/>
              <a:gd name="connsiteY10188" fmla="*/ 649946 h 5645489"/>
              <a:gd name="connsiteX10189" fmla="*/ 3378782 w 7718765"/>
              <a:gd name="connsiteY10189" fmla="*/ 661976 h 5645489"/>
              <a:gd name="connsiteX10190" fmla="*/ 3381578 w 7718765"/>
              <a:gd name="connsiteY10190" fmla="*/ 680019 h 5645489"/>
              <a:gd name="connsiteX10191" fmla="*/ 3381657 w 7718765"/>
              <a:gd name="connsiteY10191" fmla="*/ 679780 h 5645489"/>
              <a:gd name="connsiteX10192" fmla="*/ 3376015 w 7718765"/>
              <a:gd name="connsiteY10192" fmla="*/ 649591 h 5645489"/>
              <a:gd name="connsiteX10193" fmla="*/ 3370331 w 7718765"/>
              <a:gd name="connsiteY10193" fmla="*/ 630420 h 5645489"/>
              <a:gd name="connsiteX10194" fmla="*/ 3545605 w 7718765"/>
              <a:gd name="connsiteY10194" fmla="*/ 559071 h 5645489"/>
              <a:gd name="connsiteX10195" fmla="*/ 3544208 w 7718765"/>
              <a:gd name="connsiteY10195" fmla="*/ 563827 h 5645489"/>
              <a:gd name="connsiteX10196" fmla="*/ 3542797 w 7718765"/>
              <a:gd name="connsiteY10196" fmla="*/ 572760 h 5645489"/>
              <a:gd name="connsiteX10197" fmla="*/ 3539976 w 7718765"/>
              <a:gd name="connsiteY10197" fmla="*/ 586496 h 5645489"/>
              <a:gd name="connsiteX10198" fmla="*/ 3539976 w 7718765"/>
              <a:gd name="connsiteY10198" fmla="*/ 594722 h 5645489"/>
              <a:gd name="connsiteX10199" fmla="*/ 3541740 w 7718765"/>
              <a:gd name="connsiteY10199" fmla="*/ 603967 h 5645489"/>
              <a:gd name="connsiteX10200" fmla="*/ 3541794 w 7718765"/>
              <a:gd name="connsiteY10200" fmla="*/ 604070 h 5645489"/>
              <a:gd name="connsiteX10201" fmla="*/ 3540093 w 7718765"/>
              <a:gd name="connsiteY10201" fmla="*/ 595120 h 5645489"/>
              <a:gd name="connsiteX10202" fmla="*/ 3540093 w 7718765"/>
              <a:gd name="connsiteY10202" fmla="*/ 586915 h 5645489"/>
              <a:gd name="connsiteX10203" fmla="*/ 3542912 w 7718765"/>
              <a:gd name="connsiteY10203" fmla="*/ 573209 h 5645489"/>
              <a:gd name="connsiteX10204" fmla="*/ 3545731 w 7718765"/>
              <a:gd name="connsiteY10204" fmla="*/ 559502 h 5645489"/>
              <a:gd name="connsiteX10205" fmla="*/ 3378476 w 7718765"/>
              <a:gd name="connsiteY10205" fmla="*/ 539823 h 5645489"/>
              <a:gd name="connsiteX10206" fmla="*/ 3378474 w 7718765"/>
              <a:gd name="connsiteY10206" fmla="*/ 540234 h 5645489"/>
              <a:gd name="connsiteX10207" fmla="*/ 3384479 w 7718765"/>
              <a:gd name="connsiteY10207" fmla="*/ 559465 h 5645489"/>
              <a:gd name="connsiteX10208" fmla="*/ 3384479 w 7718765"/>
              <a:gd name="connsiteY10208" fmla="*/ 559024 h 5645489"/>
              <a:gd name="connsiteX10209" fmla="*/ 3540059 w 7718765"/>
              <a:gd name="connsiteY10209" fmla="*/ 531960 h 5645489"/>
              <a:gd name="connsiteX10210" fmla="*/ 3542797 w 7718765"/>
              <a:gd name="connsiteY10210" fmla="*/ 545288 h 5645489"/>
              <a:gd name="connsiteX10211" fmla="*/ 3544208 w 7718765"/>
              <a:gd name="connsiteY10211" fmla="*/ 554223 h 5645489"/>
              <a:gd name="connsiteX10212" fmla="*/ 3544303 w 7718765"/>
              <a:gd name="connsiteY10212" fmla="*/ 554544 h 5645489"/>
              <a:gd name="connsiteX10213" fmla="*/ 3542912 w 7718765"/>
              <a:gd name="connsiteY10213" fmla="*/ 545699 h 5645489"/>
              <a:gd name="connsiteX10214" fmla="*/ 3540093 w 7718765"/>
              <a:gd name="connsiteY10214" fmla="*/ 531992 h 5645489"/>
              <a:gd name="connsiteX10215" fmla="*/ 3627369 w 7718765"/>
              <a:gd name="connsiteY10215" fmla="*/ 528301 h 5645489"/>
              <a:gd name="connsiteX10216" fmla="*/ 3622122 w 7718765"/>
              <a:gd name="connsiteY10216" fmla="*/ 531992 h 5645489"/>
              <a:gd name="connsiteX10217" fmla="*/ 3599501 w 7718765"/>
              <a:gd name="connsiteY10217" fmla="*/ 529290 h 5645489"/>
              <a:gd name="connsiteX10218" fmla="*/ 3599525 w 7718765"/>
              <a:gd name="connsiteY10218" fmla="*/ 529474 h 5645489"/>
              <a:gd name="connsiteX10219" fmla="*/ 3619003 w 7718765"/>
              <a:gd name="connsiteY10219" fmla="*/ 531918 h 5645489"/>
              <a:gd name="connsiteX10220" fmla="*/ 3621837 w 7718765"/>
              <a:gd name="connsiteY10220" fmla="*/ 532274 h 5645489"/>
              <a:gd name="connsiteX10221" fmla="*/ 3217542 w 7718765"/>
              <a:gd name="connsiteY10221" fmla="*/ 460659 h 5645489"/>
              <a:gd name="connsiteX10222" fmla="*/ 3225998 w 7718765"/>
              <a:gd name="connsiteY10222" fmla="*/ 468961 h 5645489"/>
              <a:gd name="connsiteX10223" fmla="*/ 3223180 w 7718765"/>
              <a:gd name="connsiteY10223" fmla="*/ 477166 h 5645489"/>
              <a:gd name="connsiteX10224" fmla="*/ 3211903 w 7718765"/>
              <a:gd name="connsiteY10224" fmla="*/ 488169 h 5645489"/>
              <a:gd name="connsiteX10225" fmla="*/ 3209014 w 7718765"/>
              <a:gd name="connsiteY10225" fmla="*/ 501876 h 5645489"/>
              <a:gd name="connsiteX10226" fmla="*/ 3200558 w 7718765"/>
              <a:gd name="connsiteY10226" fmla="*/ 501876 h 5645489"/>
              <a:gd name="connsiteX10227" fmla="*/ 3186393 w 7718765"/>
              <a:gd name="connsiteY10227" fmla="*/ 496374 h 5645489"/>
              <a:gd name="connsiteX10228" fmla="*/ 3192101 w 7718765"/>
              <a:gd name="connsiteY10228" fmla="*/ 485370 h 5645489"/>
              <a:gd name="connsiteX10229" fmla="*/ 3203376 w 7718765"/>
              <a:gd name="connsiteY10229" fmla="*/ 477166 h 5645489"/>
              <a:gd name="connsiteX10230" fmla="*/ 3203376 w 7718765"/>
              <a:gd name="connsiteY10230" fmla="*/ 466162 h 5645489"/>
              <a:gd name="connsiteX10231" fmla="*/ 3217542 w 7718765"/>
              <a:gd name="connsiteY10231" fmla="*/ 460659 h 5645489"/>
              <a:gd name="connsiteX10232" fmla="*/ 3183574 w 7718765"/>
              <a:gd name="connsiteY10232" fmla="*/ 436046 h 5645489"/>
              <a:gd name="connsiteX10233" fmla="*/ 3203376 w 7718765"/>
              <a:gd name="connsiteY10233" fmla="*/ 436046 h 5645489"/>
              <a:gd name="connsiteX10234" fmla="*/ 3211903 w 7718765"/>
              <a:gd name="connsiteY10234" fmla="*/ 438748 h 5645489"/>
              <a:gd name="connsiteX10235" fmla="*/ 3223180 w 7718765"/>
              <a:gd name="connsiteY10235" fmla="*/ 441451 h 5645489"/>
              <a:gd name="connsiteX10236" fmla="*/ 3209014 w 7718765"/>
              <a:gd name="connsiteY10236" fmla="*/ 449752 h 5645489"/>
              <a:gd name="connsiteX10237" fmla="*/ 3192101 w 7718765"/>
              <a:gd name="connsiteY10237" fmla="*/ 468961 h 5645489"/>
              <a:gd name="connsiteX10238" fmla="*/ 3189212 w 7718765"/>
              <a:gd name="connsiteY10238" fmla="*/ 477166 h 5645489"/>
              <a:gd name="connsiteX10239" fmla="*/ 3163772 w 7718765"/>
              <a:gd name="connsiteY10239" fmla="*/ 490873 h 5645489"/>
              <a:gd name="connsiteX10240" fmla="*/ 3149606 w 7718765"/>
              <a:gd name="connsiteY10240" fmla="*/ 488169 h 5645489"/>
              <a:gd name="connsiteX10241" fmla="*/ 3141150 w 7718765"/>
              <a:gd name="connsiteY10241" fmla="*/ 477166 h 5645489"/>
              <a:gd name="connsiteX10242" fmla="*/ 3143968 w 7718765"/>
              <a:gd name="connsiteY10242" fmla="*/ 466162 h 5645489"/>
              <a:gd name="connsiteX10243" fmla="*/ 3172228 w 7718765"/>
              <a:gd name="connsiteY10243" fmla="*/ 452455 h 5645489"/>
              <a:gd name="connsiteX10244" fmla="*/ 3183574 w 7718765"/>
              <a:gd name="connsiteY10244" fmla="*/ 436046 h 5645489"/>
              <a:gd name="connsiteX10245" fmla="*/ 4558355 w 7718765"/>
              <a:gd name="connsiteY10245" fmla="*/ 106948 h 5645489"/>
              <a:gd name="connsiteX10246" fmla="*/ 4595163 w 7718765"/>
              <a:gd name="connsiteY10246" fmla="*/ 109792 h 5645489"/>
              <a:gd name="connsiteX10247" fmla="*/ 4631973 w 7718765"/>
              <a:gd name="connsiteY10247" fmla="*/ 120791 h 5645489"/>
              <a:gd name="connsiteX10248" fmla="*/ 4637593 w 7718765"/>
              <a:gd name="connsiteY10248" fmla="*/ 142597 h 5645489"/>
              <a:gd name="connsiteX10249" fmla="*/ 4620543 w 7718765"/>
              <a:gd name="connsiteY10249" fmla="*/ 148096 h 5645489"/>
              <a:gd name="connsiteX10250" fmla="*/ 4620543 w 7718765"/>
              <a:gd name="connsiteY10250" fmla="*/ 178246 h 5645489"/>
              <a:gd name="connsiteX10251" fmla="*/ 4614925 w 7718765"/>
              <a:gd name="connsiteY10251" fmla="*/ 194744 h 5645489"/>
              <a:gd name="connsiteX10252" fmla="*/ 4595163 w 7718765"/>
              <a:gd name="connsiteY10252" fmla="*/ 216740 h 5645489"/>
              <a:gd name="connsiteX10253" fmla="*/ 4578115 w 7718765"/>
              <a:gd name="connsiteY10253" fmla="*/ 219394 h 5645489"/>
              <a:gd name="connsiteX10254" fmla="*/ 4546925 w 7718765"/>
              <a:gd name="connsiteY10254" fmla="*/ 203087 h 5645489"/>
              <a:gd name="connsiteX10255" fmla="*/ 4544211 w 7718765"/>
              <a:gd name="connsiteY10255" fmla="*/ 200242 h 5645489"/>
              <a:gd name="connsiteX10256" fmla="*/ 4527163 w 7718765"/>
              <a:gd name="connsiteY10256" fmla="*/ 145441 h 5645489"/>
              <a:gd name="connsiteX10257" fmla="*/ 4558355 w 7718765"/>
              <a:gd name="connsiteY10257" fmla="*/ 106948 h 5645489"/>
              <a:gd name="connsiteX10258" fmla="*/ 4835590 w 7718765"/>
              <a:gd name="connsiteY10258" fmla="*/ 0 h 5645489"/>
              <a:gd name="connsiteX10259" fmla="*/ 7718765 w 7718765"/>
              <a:gd name="connsiteY10259" fmla="*/ 0 h 5645489"/>
              <a:gd name="connsiteX10260" fmla="*/ 7718765 w 7718765"/>
              <a:gd name="connsiteY10260" fmla="*/ 2019114 h 5645489"/>
              <a:gd name="connsiteX10261" fmla="*/ 7718764 w 7718765"/>
              <a:gd name="connsiteY10261" fmla="*/ 2019114 h 5645489"/>
              <a:gd name="connsiteX10262" fmla="*/ 7718764 w 7718765"/>
              <a:gd name="connsiteY10262" fmla="*/ 2020477 h 5645489"/>
              <a:gd name="connsiteX10263" fmla="*/ 7718764 w 7718765"/>
              <a:gd name="connsiteY10263" fmla="*/ 2120439 h 5645489"/>
              <a:gd name="connsiteX10264" fmla="*/ 7670657 w 7718765"/>
              <a:gd name="connsiteY10264" fmla="*/ 2120439 h 5645489"/>
              <a:gd name="connsiteX10265" fmla="*/ 7667827 w 7718765"/>
              <a:gd name="connsiteY10265" fmla="*/ 2119746 h 5645489"/>
              <a:gd name="connsiteX10266" fmla="*/ 7648073 w 7718765"/>
              <a:gd name="connsiteY10266" fmla="*/ 2114912 h 5645489"/>
              <a:gd name="connsiteX10267" fmla="*/ 7648051 w 7718765"/>
              <a:gd name="connsiteY10267" fmla="*/ 2115063 h 5645489"/>
              <a:gd name="connsiteX10268" fmla="*/ 7670718 w 7718765"/>
              <a:gd name="connsiteY10268" fmla="*/ 2120562 h 5645489"/>
              <a:gd name="connsiteX10269" fmla="*/ 7718765 w 7718765"/>
              <a:gd name="connsiteY10269" fmla="*/ 2120562 h 5645489"/>
              <a:gd name="connsiteX10270" fmla="*/ 7718765 w 7718765"/>
              <a:gd name="connsiteY10270" fmla="*/ 2153557 h 5645489"/>
              <a:gd name="connsiteX10271" fmla="*/ 7718764 w 7718765"/>
              <a:gd name="connsiteY10271" fmla="*/ 2153557 h 5645489"/>
              <a:gd name="connsiteX10272" fmla="*/ 7718764 w 7718765"/>
              <a:gd name="connsiteY10272" fmla="*/ 2337180 h 5645489"/>
              <a:gd name="connsiteX10273" fmla="*/ 7696121 w 7718765"/>
              <a:gd name="connsiteY10273" fmla="*/ 2320725 h 5645489"/>
              <a:gd name="connsiteX10274" fmla="*/ 7650836 w 7718765"/>
              <a:gd name="connsiteY10274" fmla="*/ 2320725 h 5645489"/>
              <a:gd name="connsiteX10275" fmla="*/ 7640121 w 7718765"/>
              <a:gd name="connsiteY10275" fmla="*/ 2310293 h 5645489"/>
              <a:gd name="connsiteX10276" fmla="*/ 7625509 w 7718765"/>
              <a:gd name="connsiteY10276" fmla="*/ 2296067 h 5645489"/>
              <a:gd name="connsiteX10277" fmla="*/ 7625384 w 7718765"/>
              <a:gd name="connsiteY10277" fmla="*/ 2296153 h 5645489"/>
              <a:gd name="connsiteX10278" fmla="*/ 7650764 w 7718765"/>
              <a:gd name="connsiteY10278" fmla="*/ 2320994 h 5645489"/>
              <a:gd name="connsiteX10279" fmla="*/ 7696098 w 7718765"/>
              <a:gd name="connsiteY10279" fmla="*/ 2320994 h 5645489"/>
              <a:gd name="connsiteX10280" fmla="*/ 7718765 w 7718765"/>
              <a:gd name="connsiteY10280" fmla="*/ 2337302 h 5645489"/>
              <a:gd name="connsiteX10281" fmla="*/ 7718765 w 7718765"/>
              <a:gd name="connsiteY10281" fmla="*/ 2466247 h 5645489"/>
              <a:gd name="connsiteX10282" fmla="*/ 7718764 w 7718765"/>
              <a:gd name="connsiteY10282" fmla="*/ 2466247 h 5645489"/>
              <a:gd name="connsiteX10283" fmla="*/ 7718764 w 7718765"/>
              <a:gd name="connsiteY10283" fmla="*/ 2467563 h 5645489"/>
              <a:gd name="connsiteX10284" fmla="*/ 7718764 w 7718765"/>
              <a:gd name="connsiteY10284" fmla="*/ 3215145 h 5645489"/>
              <a:gd name="connsiteX10285" fmla="*/ 7537690 w 7718765"/>
              <a:gd name="connsiteY10285" fmla="*/ 3294780 h 5645489"/>
              <a:gd name="connsiteX10286" fmla="*/ 7718764 w 7718765"/>
              <a:gd name="connsiteY10286" fmla="*/ 3714536 h 5645489"/>
              <a:gd name="connsiteX10287" fmla="*/ 7718764 w 7718765"/>
              <a:gd name="connsiteY10287" fmla="*/ 3785901 h 5645489"/>
              <a:gd name="connsiteX10288" fmla="*/ 7713120 w 7718765"/>
              <a:gd name="connsiteY10288" fmla="*/ 3791359 h 5645489"/>
              <a:gd name="connsiteX10289" fmla="*/ 7659369 w 7718765"/>
              <a:gd name="connsiteY10289" fmla="*/ 3805087 h 5645489"/>
              <a:gd name="connsiteX10290" fmla="*/ 7631083 w 7718765"/>
              <a:gd name="connsiteY10290" fmla="*/ 3766634 h 5645489"/>
              <a:gd name="connsiteX10291" fmla="*/ 7517937 w 7718765"/>
              <a:gd name="connsiteY10291" fmla="*/ 3689811 h 5645489"/>
              <a:gd name="connsiteX10292" fmla="*/ 7435833 w 7718765"/>
              <a:gd name="connsiteY10292" fmla="*/ 3684353 h 5645489"/>
              <a:gd name="connsiteX10293" fmla="*/ 7365151 w 7718765"/>
              <a:gd name="connsiteY10293" fmla="*/ 3706349 h 5645489"/>
              <a:gd name="connsiteX10294" fmla="*/ 7345329 w 7718765"/>
              <a:gd name="connsiteY10294" fmla="*/ 3736532 h 5645489"/>
              <a:gd name="connsiteX10295" fmla="*/ 7300045 w 7718765"/>
              <a:gd name="connsiteY10295" fmla="*/ 3763905 h 5645489"/>
              <a:gd name="connsiteX10296" fmla="*/ 7291578 w 7718765"/>
              <a:gd name="connsiteY10296" fmla="*/ 3714536 h 5645489"/>
              <a:gd name="connsiteX10297" fmla="*/ 7291578 w 7718765"/>
              <a:gd name="connsiteY10297" fmla="*/ 3659627 h 5645489"/>
              <a:gd name="connsiteX10298" fmla="*/ 7280291 w 7718765"/>
              <a:gd name="connsiteY10298" fmla="*/ 3634984 h 5645489"/>
              <a:gd name="connsiteX10299" fmla="*/ 7161434 w 7718765"/>
              <a:gd name="connsiteY10299" fmla="*/ 3632255 h 5645489"/>
              <a:gd name="connsiteX10300" fmla="*/ 7099217 w 7718765"/>
              <a:gd name="connsiteY10300" fmla="*/ 3626715 h 5645489"/>
              <a:gd name="connsiteX10301" fmla="*/ 7090751 w 7718765"/>
              <a:gd name="connsiteY10301" fmla="*/ 3577347 h 5645489"/>
              <a:gd name="connsiteX10302" fmla="*/ 7028467 w 7718765"/>
              <a:gd name="connsiteY10302" fmla="*/ 3522437 h 5645489"/>
              <a:gd name="connsiteX10303" fmla="*/ 7003003 w 7718765"/>
              <a:gd name="connsiteY10303" fmla="*/ 3495066 h 5645489"/>
              <a:gd name="connsiteX10304" fmla="*/ 6963429 w 7718765"/>
              <a:gd name="connsiteY10304" fmla="*/ 3473069 h 5645489"/>
              <a:gd name="connsiteX10305" fmla="*/ 6920966 w 7718765"/>
              <a:gd name="connsiteY10305" fmla="*/ 3475798 h 5645489"/>
              <a:gd name="connsiteX10306" fmla="*/ 6920966 w 7718765"/>
              <a:gd name="connsiteY10306" fmla="*/ 3442885 h 5645489"/>
              <a:gd name="connsiteX10307" fmla="*/ 6960607 w 7718765"/>
              <a:gd name="connsiteY10307" fmla="*/ 3440156 h 5645489"/>
              <a:gd name="connsiteX10308" fmla="*/ 7042644 w 7718765"/>
              <a:gd name="connsiteY10308" fmla="*/ 3453884 h 5645489"/>
              <a:gd name="connsiteX10309" fmla="*/ 7053933 w 7718765"/>
              <a:gd name="connsiteY10309" fmla="*/ 3423701 h 5645489"/>
              <a:gd name="connsiteX10310" fmla="*/ 7011536 w 7718765"/>
              <a:gd name="connsiteY10310" fmla="*/ 3324963 h 5645489"/>
              <a:gd name="connsiteX10311" fmla="*/ 7051110 w 7718765"/>
              <a:gd name="connsiteY10311" fmla="*/ 3319423 h 5645489"/>
              <a:gd name="connsiteX10312" fmla="*/ 7172789 w 7718765"/>
              <a:gd name="connsiteY10312" fmla="*/ 3305696 h 5645489"/>
              <a:gd name="connsiteX10313" fmla="*/ 7257648 w 7718765"/>
              <a:gd name="connsiteY10313" fmla="*/ 3305696 h 5645489"/>
              <a:gd name="connsiteX10314" fmla="*/ 7274579 w 7718765"/>
              <a:gd name="connsiteY10314" fmla="*/ 3313965 h 5645489"/>
              <a:gd name="connsiteX10315" fmla="*/ 7249183 w 7718765"/>
              <a:gd name="connsiteY10315" fmla="*/ 3415431 h 5645489"/>
              <a:gd name="connsiteX10316" fmla="*/ 7268935 w 7718765"/>
              <a:gd name="connsiteY10316" fmla="*/ 3412702 h 5645489"/>
              <a:gd name="connsiteX10317" fmla="*/ 7285935 w 7718765"/>
              <a:gd name="connsiteY10317" fmla="*/ 3346878 h 5645489"/>
              <a:gd name="connsiteX10318" fmla="*/ 7353795 w 7718765"/>
              <a:gd name="connsiteY10318" fmla="*/ 3302967 h 5645489"/>
              <a:gd name="connsiteX10319" fmla="*/ 7317043 w 7718765"/>
              <a:gd name="connsiteY10319" fmla="*/ 3259056 h 5645489"/>
              <a:gd name="connsiteX10320" fmla="*/ 7263292 w 7718765"/>
              <a:gd name="connsiteY10320" fmla="*/ 3281052 h 5645489"/>
              <a:gd name="connsiteX10321" fmla="*/ 7184077 w 7718765"/>
              <a:gd name="connsiteY10321" fmla="*/ 3281052 h 5645489"/>
              <a:gd name="connsiteX10322" fmla="*/ 7167078 w 7718765"/>
              <a:gd name="connsiteY10322" fmla="*/ 3184962 h 5645489"/>
              <a:gd name="connsiteX10323" fmla="*/ 7133148 w 7718765"/>
              <a:gd name="connsiteY10323" fmla="*/ 3119138 h 5645489"/>
              <a:gd name="connsiteX10324" fmla="*/ 7079396 w 7718765"/>
              <a:gd name="connsiteY10324" fmla="*/ 3083497 h 5645489"/>
              <a:gd name="connsiteX10325" fmla="*/ 6991715 w 7718765"/>
              <a:gd name="connsiteY10325" fmla="*/ 3097223 h 5645489"/>
              <a:gd name="connsiteX10326" fmla="*/ 6881391 w 7718765"/>
              <a:gd name="connsiteY10326" fmla="*/ 3102681 h 5645489"/>
              <a:gd name="connsiteX10327" fmla="*/ 6779533 w 7718765"/>
              <a:gd name="connsiteY10327" fmla="*/ 3176775 h 5645489"/>
              <a:gd name="connsiteX10328" fmla="*/ 6694675 w 7718765"/>
              <a:gd name="connsiteY10328" fmla="*/ 3228873 h 5645489"/>
              <a:gd name="connsiteX10329" fmla="*/ 6686184 w 7718765"/>
              <a:gd name="connsiteY10329" fmla="*/ 3226475 h 5645489"/>
              <a:gd name="connsiteX10330" fmla="*/ 6685951 w 7718765"/>
              <a:gd name="connsiteY10330" fmla="*/ 3226409 h 5645489"/>
              <a:gd name="connsiteX10331" fmla="*/ 6684392 w 7718765"/>
              <a:gd name="connsiteY10331" fmla="*/ 3251582 h 5645489"/>
              <a:gd name="connsiteX10332" fmla="*/ 6683247 w 7718765"/>
              <a:gd name="connsiteY10332" fmla="*/ 3270062 h 5645489"/>
              <a:gd name="connsiteX10333" fmla="*/ 6637913 w 7718765"/>
              <a:gd name="connsiteY10333" fmla="*/ 3434655 h 5645489"/>
              <a:gd name="connsiteX10334" fmla="*/ 6601104 w 7718765"/>
              <a:gd name="connsiteY10334" fmla="*/ 3511452 h 5645489"/>
              <a:gd name="connsiteX10335" fmla="*/ 6592579 w 7718765"/>
              <a:gd name="connsiteY10335" fmla="*/ 3558100 h 5645489"/>
              <a:gd name="connsiteX10336" fmla="*/ 6586961 w 7718765"/>
              <a:gd name="connsiteY10336" fmla="*/ 3604747 h 5645489"/>
              <a:gd name="connsiteX10337" fmla="*/ 6598391 w 7718765"/>
              <a:gd name="connsiteY10337" fmla="*/ 3643242 h 5645489"/>
              <a:gd name="connsiteX10338" fmla="*/ 6609629 w 7718765"/>
              <a:gd name="connsiteY10338" fmla="*/ 3665237 h 5645489"/>
              <a:gd name="connsiteX10339" fmla="*/ 6637913 w 7718765"/>
              <a:gd name="connsiteY10339" fmla="*/ 3698043 h 5645489"/>
              <a:gd name="connsiteX10340" fmla="*/ 6697390 w 7718765"/>
              <a:gd name="connsiteY10340" fmla="*/ 3714540 h 5645489"/>
              <a:gd name="connsiteX10341" fmla="*/ 6703008 w 7718765"/>
              <a:gd name="connsiteY10341" fmla="*/ 3750189 h 5645489"/>
              <a:gd name="connsiteX10342" fmla="*/ 6728388 w 7718765"/>
              <a:gd name="connsiteY10342" fmla="*/ 3832486 h 5645489"/>
              <a:gd name="connsiteX10343" fmla="*/ 6790771 w 7718765"/>
              <a:gd name="connsiteY10343" fmla="*/ 3881977 h 5645489"/>
              <a:gd name="connsiteX10344" fmla="*/ 6827581 w 7718765"/>
              <a:gd name="connsiteY10344" fmla="*/ 3939434 h 5645489"/>
              <a:gd name="connsiteX10345" fmla="*/ 6903913 w 7718765"/>
              <a:gd name="connsiteY10345" fmla="*/ 3958775 h 5645489"/>
              <a:gd name="connsiteX10346" fmla="*/ 6923673 w 7718765"/>
              <a:gd name="connsiteY10346" fmla="*/ 3977927 h 5645489"/>
              <a:gd name="connsiteX10347" fmla="*/ 6901007 w 7718765"/>
              <a:gd name="connsiteY10347" fmla="*/ 3997079 h 5645489"/>
              <a:gd name="connsiteX10348" fmla="*/ 6892483 w 7718765"/>
              <a:gd name="connsiteY10348" fmla="*/ 4005423 h 5645489"/>
              <a:gd name="connsiteX10349" fmla="*/ 6892483 w 7718765"/>
              <a:gd name="connsiteY10349" fmla="*/ 4016231 h 5645489"/>
              <a:gd name="connsiteX10350" fmla="*/ 6881245 w 7718765"/>
              <a:gd name="connsiteY10350" fmla="*/ 4035573 h 5645489"/>
              <a:gd name="connsiteX10351" fmla="*/ 6878339 w 7718765"/>
              <a:gd name="connsiteY10351" fmla="*/ 4049225 h 5645489"/>
              <a:gd name="connsiteX10352" fmla="*/ 6852960 w 7718765"/>
              <a:gd name="connsiteY10352" fmla="*/ 4062879 h 5645489"/>
              <a:gd name="connsiteX10353" fmla="*/ 6821769 w 7718765"/>
              <a:gd name="connsiteY10353" fmla="*/ 4057380 h 5645489"/>
              <a:gd name="connsiteX10354" fmla="*/ 6810532 w 7718765"/>
              <a:gd name="connsiteY10354" fmla="*/ 4054725 h 5645489"/>
              <a:gd name="connsiteX10355" fmla="*/ 6804865 w 7718765"/>
              <a:gd name="connsiteY10355" fmla="*/ 4054392 h 5645489"/>
              <a:gd name="connsiteX10356" fmla="*/ 6795969 w 7718765"/>
              <a:gd name="connsiteY10356" fmla="*/ 4052927 h 5645489"/>
              <a:gd name="connsiteX10357" fmla="*/ 6805080 w 7718765"/>
              <a:gd name="connsiteY10357" fmla="*/ 4054478 h 5645489"/>
              <a:gd name="connsiteX10358" fmla="*/ 6810745 w 7718765"/>
              <a:gd name="connsiteY10358" fmla="*/ 4054821 h 5645489"/>
              <a:gd name="connsiteX10359" fmla="*/ 6822039 w 7718765"/>
              <a:gd name="connsiteY10359" fmla="*/ 4057569 h 5645489"/>
              <a:gd name="connsiteX10360" fmla="*/ 6853134 w 7718765"/>
              <a:gd name="connsiteY10360" fmla="*/ 4063039 h 5645489"/>
              <a:gd name="connsiteX10361" fmla="*/ 6878618 w 7718765"/>
              <a:gd name="connsiteY10361" fmla="*/ 4049323 h 5645489"/>
              <a:gd name="connsiteX10362" fmla="*/ 6881441 w 7718765"/>
              <a:gd name="connsiteY10362" fmla="*/ 4035606 h 5645489"/>
              <a:gd name="connsiteX10363" fmla="*/ 6892735 w 7718765"/>
              <a:gd name="connsiteY10363" fmla="*/ 4016391 h 5645489"/>
              <a:gd name="connsiteX10364" fmla="*/ 6892735 w 7718765"/>
              <a:gd name="connsiteY10364" fmla="*/ 4005396 h 5645489"/>
              <a:gd name="connsiteX10365" fmla="*/ 6901243 w 7718765"/>
              <a:gd name="connsiteY10365" fmla="*/ 3997176 h 5645489"/>
              <a:gd name="connsiteX10366" fmla="*/ 6923831 w 7718765"/>
              <a:gd name="connsiteY10366" fmla="*/ 3977963 h 5645489"/>
              <a:gd name="connsiteX10367" fmla="*/ 6929513 w 7718765"/>
              <a:gd name="connsiteY10367" fmla="*/ 3964218 h 5645489"/>
              <a:gd name="connsiteX10368" fmla="*/ 6932337 w 7718765"/>
              <a:gd name="connsiteY10368" fmla="*/ 3945003 h 5645489"/>
              <a:gd name="connsiteX10369" fmla="*/ 6943631 w 7718765"/>
              <a:gd name="connsiteY10369" fmla="*/ 3920318 h 5645489"/>
              <a:gd name="connsiteX10370" fmla="*/ 6946455 w 7718765"/>
              <a:gd name="connsiteY10370" fmla="*/ 3914821 h 5645489"/>
              <a:gd name="connsiteX10371" fmla="*/ 7005857 w 7718765"/>
              <a:gd name="connsiteY10371" fmla="*/ 3964218 h 5645489"/>
              <a:gd name="connsiteX10372" fmla="*/ 7034129 w 7718765"/>
              <a:gd name="connsiteY10372" fmla="*/ 3983460 h 5645489"/>
              <a:gd name="connsiteX10373" fmla="*/ 7053929 w 7718765"/>
              <a:gd name="connsiteY10373" fmla="*/ 4008145 h 5645489"/>
              <a:gd name="connsiteX10374" fmla="*/ 7056753 w 7718765"/>
              <a:gd name="connsiteY10374" fmla="*/ 4019140 h 5645489"/>
              <a:gd name="connsiteX10375" fmla="*/ 7062399 w 7718765"/>
              <a:gd name="connsiteY10375" fmla="*/ 4032857 h 5645489"/>
              <a:gd name="connsiteX10376" fmla="*/ 7085024 w 7718765"/>
              <a:gd name="connsiteY10376" fmla="*/ 4049323 h 5645489"/>
              <a:gd name="connsiteX10377" fmla="*/ 7113331 w 7718765"/>
              <a:gd name="connsiteY10377" fmla="*/ 4063039 h 5645489"/>
              <a:gd name="connsiteX10378" fmla="*/ 7118979 w 7718765"/>
              <a:gd name="connsiteY10378" fmla="*/ 4060318 h 5645489"/>
              <a:gd name="connsiteX10379" fmla="*/ 7124626 w 7718765"/>
              <a:gd name="connsiteY10379" fmla="*/ 4076784 h 5645489"/>
              <a:gd name="connsiteX10380" fmla="*/ 7133096 w 7718765"/>
              <a:gd name="connsiteY10380" fmla="*/ 4087751 h 5645489"/>
              <a:gd name="connsiteX10381" fmla="*/ 7155721 w 7718765"/>
              <a:gd name="connsiteY10381" fmla="*/ 4087751 h 5645489"/>
              <a:gd name="connsiteX10382" fmla="*/ 7167051 w 7718765"/>
              <a:gd name="connsiteY10382" fmla="*/ 4093251 h 5645489"/>
              <a:gd name="connsiteX10383" fmla="*/ 7184028 w 7718765"/>
              <a:gd name="connsiteY10383" fmla="*/ 4087751 h 5645489"/>
              <a:gd name="connsiteX10384" fmla="*/ 7209475 w 7718765"/>
              <a:gd name="connsiteY10384" fmla="*/ 4085003 h 5645489"/>
              <a:gd name="connsiteX10385" fmla="*/ 7226417 w 7718765"/>
              <a:gd name="connsiteY10385" fmla="*/ 4093251 h 5645489"/>
              <a:gd name="connsiteX10386" fmla="*/ 7243395 w 7718765"/>
              <a:gd name="connsiteY10386" fmla="*/ 4098748 h 5645489"/>
              <a:gd name="connsiteX10387" fmla="*/ 7257547 w 7718765"/>
              <a:gd name="connsiteY10387" fmla="*/ 4112465 h 5645489"/>
              <a:gd name="connsiteX10388" fmla="*/ 7263195 w 7718765"/>
              <a:gd name="connsiteY10388" fmla="*/ 4123433 h 5645489"/>
              <a:gd name="connsiteX10389" fmla="*/ 7243395 w 7718765"/>
              <a:gd name="connsiteY10389" fmla="*/ 4109716 h 5645489"/>
              <a:gd name="connsiteX10390" fmla="*/ 7232100 w 7718765"/>
              <a:gd name="connsiteY10390" fmla="*/ 4112465 h 5645489"/>
              <a:gd name="connsiteX10391" fmla="*/ 7212299 w 7718765"/>
              <a:gd name="connsiteY10391" fmla="*/ 4117963 h 5645489"/>
              <a:gd name="connsiteX10392" fmla="*/ 7203793 w 7718765"/>
              <a:gd name="connsiteY10392" fmla="*/ 4123433 h 5645489"/>
              <a:gd name="connsiteX10393" fmla="*/ 7192499 w 7718765"/>
              <a:gd name="connsiteY10393" fmla="*/ 4123433 h 5645489"/>
              <a:gd name="connsiteX10394" fmla="*/ 7184028 w 7718765"/>
              <a:gd name="connsiteY10394" fmla="*/ 4137178 h 5645489"/>
              <a:gd name="connsiteX10395" fmla="*/ 7169874 w 7718765"/>
              <a:gd name="connsiteY10395" fmla="*/ 4148145 h 5645489"/>
              <a:gd name="connsiteX10396" fmla="*/ 7152897 w 7718765"/>
              <a:gd name="connsiteY10396" fmla="*/ 4161862 h 5645489"/>
              <a:gd name="connsiteX10397" fmla="*/ 7144426 w 7718765"/>
              <a:gd name="connsiteY10397" fmla="*/ 4181105 h 5645489"/>
              <a:gd name="connsiteX10398" fmla="*/ 7152897 w 7718765"/>
              <a:gd name="connsiteY10398" fmla="*/ 4189323 h 5645489"/>
              <a:gd name="connsiteX10399" fmla="*/ 7144426 w 7718765"/>
              <a:gd name="connsiteY10399" fmla="*/ 4197571 h 5645489"/>
              <a:gd name="connsiteX10400" fmla="*/ 7150073 w 7718765"/>
              <a:gd name="connsiteY10400" fmla="*/ 4205789 h 5645489"/>
              <a:gd name="connsiteX10401" fmla="*/ 7147251 w 7718765"/>
              <a:gd name="connsiteY10401" fmla="*/ 4216784 h 5645489"/>
              <a:gd name="connsiteX10402" fmla="*/ 7158581 w 7718765"/>
              <a:gd name="connsiteY10402" fmla="*/ 4227753 h 5645489"/>
              <a:gd name="connsiteX10403" fmla="*/ 7155721 w 7718765"/>
              <a:gd name="connsiteY10403" fmla="*/ 4235999 h 5645489"/>
              <a:gd name="connsiteX10404" fmla="*/ 7158581 w 7718765"/>
              <a:gd name="connsiteY10404" fmla="*/ 4246968 h 5645489"/>
              <a:gd name="connsiteX10405" fmla="*/ 7158581 w 7718765"/>
              <a:gd name="connsiteY10405" fmla="*/ 4257963 h 5645489"/>
              <a:gd name="connsiteX10406" fmla="*/ 7147251 w 7718765"/>
              <a:gd name="connsiteY10406" fmla="*/ 4271680 h 5645489"/>
              <a:gd name="connsiteX10407" fmla="*/ 7152897 w 7718765"/>
              <a:gd name="connsiteY10407" fmla="*/ 4288146 h 5645489"/>
              <a:gd name="connsiteX10408" fmla="*/ 7155721 w 7718765"/>
              <a:gd name="connsiteY10408" fmla="*/ 4301862 h 5645489"/>
              <a:gd name="connsiteX10409" fmla="*/ 7172698 w 7718765"/>
              <a:gd name="connsiteY10409" fmla="*/ 4310109 h 5645489"/>
              <a:gd name="connsiteX10410" fmla="*/ 7178345 w 7718765"/>
              <a:gd name="connsiteY10410" fmla="*/ 4321077 h 5645489"/>
              <a:gd name="connsiteX10411" fmla="*/ 7158581 w 7718765"/>
              <a:gd name="connsiteY10411" fmla="*/ 4326574 h 5645489"/>
              <a:gd name="connsiteX10412" fmla="*/ 7158581 w 7718765"/>
              <a:gd name="connsiteY10412" fmla="*/ 4337571 h 5645489"/>
              <a:gd name="connsiteX10413" fmla="*/ 7161403 w 7718765"/>
              <a:gd name="connsiteY10413" fmla="*/ 4354037 h 5645489"/>
              <a:gd name="connsiteX10414" fmla="*/ 7167051 w 7718765"/>
              <a:gd name="connsiteY10414" fmla="*/ 4370501 h 5645489"/>
              <a:gd name="connsiteX10415" fmla="*/ 7161403 w 7718765"/>
              <a:gd name="connsiteY10415" fmla="*/ 4386967 h 5645489"/>
              <a:gd name="connsiteX10416" fmla="*/ 7144426 w 7718765"/>
              <a:gd name="connsiteY10416" fmla="*/ 4389716 h 5645489"/>
              <a:gd name="connsiteX10417" fmla="*/ 7155721 w 7718765"/>
              <a:gd name="connsiteY10417" fmla="*/ 4378749 h 5645489"/>
              <a:gd name="connsiteX10418" fmla="*/ 7152897 w 7718765"/>
              <a:gd name="connsiteY10418" fmla="*/ 4367753 h 5645489"/>
              <a:gd name="connsiteX10419" fmla="*/ 7144426 w 7718765"/>
              <a:gd name="connsiteY10419" fmla="*/ 4370501 h 5645489"/>
              <a:gd name="connsiteX10420" fmla="*/ 7138779 w 7718765"/>
              <a:gd name="connsiteY10420" fmla="*/ 4356785 h 5645489"/>
              <a:gd name="connsiteX10421" fmla="*/ 7127449 w 7718765"/>
              <a:gd name="connsiteY10421" fmla="*/ 4359506 h 5645489"/>
              <a:gd name="connsiteX10422" fmla="*/ 7121801 w 7718765"/>
              <a:gd name="connsiteY10422" fmla="*/ 4376000 h 5645489"/>
              <a:gd name="connsiteX10423" fmla="*/ 7127449 w 7718765"/>
              <a:gd name="connsiteY10423" fmla="*/ 4392465 h 5645489"/>
              <a:gd name="connsiteX10424" fmla="*/ 7130273 w 7718765"/>
              <a:gd name="connsiteY10424" fmla="*/ 4400684 h 5645489"/>
              <a:gd name="connsiteX10425" fmla="*/ 7121801 w 7718765"/>
              <a:gd name="connsiteY10425" fmla="*/ 4403433 h 5645489"/>
              <a:gd name="connsiteX10426" fmla="*/ 7118979 w 7718765"/>
              <a:gd name="connsiteY10426" fmla="*/ 4408931 h 5645489"/>
              <a:gd name="connsiteX10427" fmla="*/ 7124626 w 7718765"/>
              <a:gd name="connsiteY10427" fmla="*/ 4417178 h 5645489"/>
              <a:gd name="connsiteX10428" fmla="*/ 7127449 w 7718765"/>
              <a:gd name="connsiteY10428" fmla="*/ 4430895 h 5645489"/>
              <a:gd name="connsiteX10429" fmla="*/ 7133096 w 7718765"/>
              <a:gd name="connsiteY10429" fmla="*/ 4441862 h 5645489"/>
              <a:gd name="connsiteX10430" fmla="*/ 7141603 w 7718765"/>
              <a:gd name="connsiteY10430" fmla="*/ 4466575 h 5645489"/>
              <a:gd name="connsiteX10431" fmla="*/ 7147251 w 7718765"/>
              <a:gd name="connsiteY10431" fmla="*/ 4488539 h 5645489"/>
              <a:gd name="connsiteX10432" fmla="*/ 7130273 w 7718765"/>
              <a:gd name="connsiteY10432" fmla="*/ 4505004 h 5645489"/>
              <a:gd name="connsiteX10433" fmla="*/ 7121801 w 7718765"/>
              <a:gd name="connsiteY10433" fmla="*/ 4510502 h 5645489"/>
              <a:gd name="connsiteX10434" fmla="*/ 7107649 w 7718765"/>
              <a:gd name="connsiteY10434" fmla="*/ 4499506 h 5645489"/>
              <a:gd name="connsiteX10435" fmla="*/ 7087883 w 7718765"/>
              <a:gd name="connsiteY10435" fmla="*/ 4483040 h 5645489"/>
              <a:gd name="connsiteX10436" fmla="*/ 7079377 w 7718765"/>
              <a:gd name="connsiteY10436" fmla="*/ 4477570 h 5645489"/>
              <a:gd name="connsiteX10437" fmla="*/ 7073729 w 7718765"/>
              <a:gd name="connsiteY10437" fmla="*/ 4483040 h 5645489"/>
              <a:gd name="connsiteX10438" fmla="*/ 7065259 w 7718765"/>
              <a:gd name="connsiteY10438" fmla="*/ 4480291 h 5645489"/>
              <a:gd name="connsiteX10439" fmla="*/ 7053929 w 7718765"/>
              <a:gd name="connsiteY10439" fmla="*/ 4474822 h 5645489"/>
              <a:gd name="connsiteX10440" fmla="*/ 7042635 w 7718765"/>
              <a:gd name="connsiteY10440" fmla="*/ 4463825 h 5645489"/>
              <a:gd name="connsiteX10441" fmla="*/ 7031305 w 7718765"/>
              <a:gd name="connsiteY10441" fmla="*/ 4461077 h 5645489"/>
              <a:gd name="connsiteX10442" fmla="*/ 7011505 w 7718765"/>
              <a:gd name="connsiteY10442" fmla="*/ 4447360 h 5645489"/>
              <a:gd name="connsiteX10443" fmla="*/ 7025657 w 7718765"/>
              <a:gd name="connsiteY10443" fmla="*/ 4425397 h 5645489"/>
              <a:gd name="connsiteX10444" fmla="*/ 7042635 w 7718765"/>
              <a:gd name="connsiteY10444" fmla="*/ 4414429 h 5645489"/>
              <a:gd name="connsiteX10445" fmla="*/ 7036952 w 7718765"/>
              <a:gd name="connsiteY10445" fmla="*/ 4400684 h 5645489"/>
              <a:gd name="connsiteX10446" fmla="*/ 7025657 w 7718765"/>
              <a:gd name="connsiteY10446" fmla="*/ 4397964 h 5645489"/>
              <a:gd name="connsiteX10447" fmla="*/ 7008680 w 7718765"/>
              <a:gd name="connsiteY10447" fmla="*/ 4386967 h 5645489"/>
              <a:gd name="connsiteX10448" fmla="*/ 7008680 w 7718765"/>
              <a:gd name="connsiteY10448" fmla="*/ 4367753 h 5645489"/>
              <a:gd name="connsiteX10449" fmla="*/ 7020010 w 7718765"/>
              <a:gd name="connsiteY10449" fmla="*/ 4356785 h 5645489"/>
              <a:gd name="connsiteX10450" fmla="*/ 7025657 w 7718765"/>
              <a:gd name="connsiteY10450" fmla="*/ 4337571 h 5645489"/>
              <a:gd name="connsiteX10451" fmla="*/ 6997387 w 7718765"/>
              <a:gd name="connsiteY10451" fmla="*/ 4326574 h 5645489"/>
              <a:gd name="connsiteX10452" fmla="*/ 6971938 w 7718765"/>
              <a:gd name="connsiteY10452" fmla="*/ 4310109 h 5645489"/>
              <a:gd name="connsiteX10453" fmla="*/ 6960608 w 7718765"/>
              <a:gd name="connsiteY10453" fmla="*/ 4307360 h 5645489"/>
              <a:gd name="connsiteX10454" fmla="*/ 6940808 w 7718765"/>
              <a:gd name="connsiteY10454" fmla="*/ 4326574 h 5645489"/>
              <a:gd name="connsiteX10455" fmla="*/ 6921007 w 7718765"/>
              <a:gd name="connsiteY10455" fmla="*/ 4343040 h 5645489"/>
              <a:gd name="connsiteX10456" fmla="*/ 6889913 w 7718765"/>
              <a:gd name="connsiteY10456" fmla="*/ 4365004 h 5645489"/>
              <a:gd name="connsiteX10457" fmla="*/ 6875759 w 7718765"/>
              <a:gd name="connsiteY10457" fmla="*/ 4395215 h 5645489"/>
              <a:gd name="connsiteX10458" fmla="*/ 6855993 w 7718765"/>
              <a:gd name="connsiteY10458" fmla="*/ 4419898 h 5645489"/>
              <a:gd name="connsiteX10459" fmla="*/ 6853134 w 7718765"/>
              <a:gd name="connsiteY10459" fmla="*/ 4433643 h 5645489"/>
              <a:gd name="connsiteX10460" fmla="*/ 6839017 w 7718765"/>
              <a:gd name="connsiteY10460" fmla="*/ 4444612 h 5645489"/>
              <a:gd name="connsiteX10461" fmla="*/ 6819216 w 7718765"/>
              <a:gd name="connsiteY10461" fmla="*/ 4455607 h 5645489"/>
              <a:gd name="connsiteX10462" fmla="*/ 6819216 w 7718765"/>
              <a:gd name="connsiteY10462" fmla="*/ 4472073 h 5645489"/>
              <a:gd name="connsiteX10463" fmla="*/ 6793769 w 7718765"/>
              <a:gd name="connsiteY10463" fmla="*/ 4485789 h 5645489"/>
              <a:gd name="connsiteX10464" fmla="*/ 6782439 w 7718765"/>
              <a:gd name="connsiteY10464" fmla="*/ 4458328 h 5645489"/>
              <a:gd name="connsiteX10465" fmla="*/ 6768320 w 7718765"/>
              <a:gd name="connsiteY10465" fmla="*/ 4450109 h 5645489"/>
              <a:gd name="connsiteX10466" fmla="*/ 6773967 w 7718765"/>
              <a:gd name="connsiteY10466" fmla="*/ 4439113 h 5645489"/>
              <a:gd name="connsiteX10467" fmla="*/ 6793769 w 7718765"/>
              <a:gd name="connsiteY10467" fmla="*/ 4439113 h 5645489"/>
              <a:gd name="connsiteX10468" fmla="*/ 6793769 w 7718765"/>
              <a:gd name="connsiteY10468" fmla="*/ 4428146 h 5645489"/>
              <a:gd name="connsiteX10469" fmla="*/ 6776791 w 7718765"/>
              <a:gd name="connsiteY10469" fmla="*/ 4425397 h 5645489"/>
              <a:gd name="connsiteX10470" fmla="*/ 6762673 w 7718765"/>
              <a:gd name="connsiteY10470" fmla="*/ 4414429 h 5645489"/>
              <a:gd name="connsiteX10471" fmla="*/ 6765497 w 7718765"/>
              <a:gd name="connsiteY10471" fmla="*/ 4408931 h 5645489"/>
              <a:gd name="connsiteX10472" fmla="*/ 6766653 w 7718765"/>
              <a:gd name="connsiteY10472" fmla="*/ 4407242 h 5645489"/>
              <a:gd name="connsiteX10473" fmla="*/ 6765765 w 7718765"/>
              <a:gd name="connsiteY10473" fmla="*/ 4408107 h 5645489"/>
              <a:gd name="connsiteX10474" fmla="*/ 6765061 w 7718765"/>
              <a:gd name="connsiteY10474" fmla="*/ 4408792 h 5645489"/>
              <a:gd name="connsiteX10475" fmla="*/ 6753745 w 7718765"/>
              <a:gd name="connsiteY10475" fmla="*/ 4408792 h 5645489"/>
              <a:gd name="connsiteX10476" fmla="*/ 6742452 w 7718765"/>
              <a:gd name="connsiteY10476" fmla="*/ 4414281 h 5645489"/>
              <a:gd name="connsiteX10477" fmla="*/ 6736793 w 7718765"/>
              <a:gd name="connsiteY10477" fmla="*/ 4419769 h 5645489"/>
              <a:gd name="connsiteX10478" fmla="*/ 6731157 w 7718765"/>
              <a:gd name="connsiteY10478" fmla="*/ 4422520 h 5645489"/>
              <a:gd name="connsiteX10479" fmla="*/ 6722671 w 7718765"/>
              <a:gd name="connsiteY10479" fmla="*/ 4411543 h 5645489"/>
              <a:gd name="connsiteX10480" fmla="*/ 6705741 w 7718765"/>
              <a:gd name="connsiteY10480" fmla="*/ 4397816 h 5645489"/>
              <a:gd name="connsiteX10481" fmla="*/ 6697253 w 7718765"/>
              <a:gd name="connsiteY10481" fmla="*/ 4389592 h 5645489"/>
              <a:gd name="connsiteX10482" fmla="*/ 6691596 w 7718765"/>
              <a:gd name="connsiteY10482" fmla="*/ 4378615 h 5645489"/>
              <a:gd name="connsiteX10483" fmla="*/ 6691596 w 7718765"/>
              <a:gd name="connsiteY10483" fmla="*/ 4370376 h 5645489"/>
              <a:gd name="connsiteX10484" fmla="*/ 6685960 w 7718765"/>
              <a:gd name="connsiteY10484" fmla="*/ 4364888 h 5645489"/>
              <a:gd name="connsiteX10485" fmla="*/ 6677473 w 7718765"/>
              <a:gd name="connsiteY10485" fmla="*/ 4364888 h 5645489"/>
              <a:gd name="connsiteX10486" fmla="*/ 6666179 w 7718765"/>
              <a:gd name="connsiteY10486" fmla="*/ 4362150 h 5645489"/>
              <a:gd name="connsiteX10487" fmla="*/ 6660543 w 7718765"/>
              <a:gd name="connsiteY10487" fmla="*/ 4362150 h 5645489"/>
              <a:gd name="connsiteX10488" fmla="*/ 6660543 w 7718765"/>
              <a:gd name="connsiteY10488" fmla="*/ 4348423 h 5645489"/>
              <a:gd name="connsiteX10489" fmla="*/ 6654885 w 7718765"/>
              <a:gd name="connsiteY10489" fmla="*/ 4337446 h 5645489"/>
              <a:gd name="connsiteX10490" fmla="*/ 6652056 w 7718765"/>
              <a:gd name="connsiteY10490" fmla="*/ 4329222 h 5645489"/>
              <a:gd name="connsiteX10491" fmla="*/ 6637933 w 7718765"/>
              <a:gd name="connsiteY10491" fmla="*/ 4331959 h 5645489"/>
              <a:gd name="connsiteX10492" fmla="*/ 6626639 w 7718765"/>
              <a:gd name="connsiteY10492" fmla="*/ 4340199 h 5645489"/>
              <a:gd name="connsiteX10493" fmla="*/ 6618153 w 7718765"/>
              <a:gd name="connsiteY10493" fmla="*/ 4345687 h 5645489"/>
              <a:gd name="connsiteX10494" fmla="*/ 6604029 w 7718765"/>
              <a:gd name="connsiteY10494" fmla="*/ 4351175 h 5645489"/>
              <a:gd name="connsiteX10495" fmla="*/ 6595565 w 7718765"/>
              <a:gd name="connsiteY10495" fmla="*/ 4345687 h 5645489"/>
              <a:gd name="connsiteX10496" fmla="*/ 6581441 w 7718765"/>
              <a:gd name="connsiteY10496" fmla="*/ 4342935 h 5645489"/>
              <a:gd name="connsiteX10497" fmla="*/ 6575783 w 7718765"/>
              <a:gd name="connsiteY10497" fmla="*/ 4353911 h 5645489"/>
              <a:gd name="connsiteX10498" fmla="*/ 6570147 w 7718765"/>
              <a:gd name="connsiteY10498" fmla="*/ 4345687 h 5645489"/>
              <a:gd name="connsiteX10499" fmla="*/ 6567319 w 7718765"/>
              <a:gd name="connsiteY10499" fmla="*/ 4331959 h 5645489"/>
              <a:gd name="connsiteX10500" fmla="*/ 6561661 w 7718765"/>
              <a:gd name="connsiteY10500" fmla="*/ 4329222 h 5645489"/>
              <a:gd name="connsiteX10501" fmla="*/ 6553195 w 7718765"/>
              <a:gd name="connsiteY10501" fmla="*/ 4326471 h 5645489"/>
              <a:gd name="connsiteX10502" fmla="*/ 6544709 w 7718765"/>
              <a:gd name="connsiteY10502" fmla="*/ 4326471 h 5645489"/>
              <a:gd name="connsiteX10503" fmla="*/ 6536243 w 7718765"/>
              <a:gd name="connsiteY10503" fmla="*/ 4337446 h 5645489"/>
              <a:gd name="connsiteX10504" fmla="*/ 6522121 w 7718765"/>
              <a:gd name="connsiteY10504" fmla="*/ 4342935 h 5645489"/>
              <a:gd name="connsiteX10505" fmla="*/ 6510827 w 7718765"/>
              <a:gd name="connsiteY10505" fmla="*/ 4337446 h 5645489"/>
              <a:gd name="connsiteX10506" fmla="*/ 6505169 w 7718765"/>
              <a:gd name="connsiteY10506" fmla="*/ 4334710 h 5645489"/>
              <a:gd name="connsiteX10507" fmla="*/ 6493875 w 7718765"/>
              <a:gd name="connsiteY10507" fmla="*/ 4331959 h 5645489"/>
              <a:gd name="connsiteX10508" fmla="*/ 6491071 w 7718765"/>
              <a:gd name="connsiteY10508" fmla="*/ 4326518 h 5645489"/>
              <a:gd name="connsiteX10509" fmla="*/ 6485648 w 7718765"/>
              <a:gd name="connsiteY10509" fmla="*/ 4342094 h 5645489"/>
              <a:gd name="connsiteX10510" fmla="*/ 6499793 w 7718765"/>
              <a:gd name="connsiteY10510" fmla="*/ 4355813 h 5645489"/>
              <a:gd name="connsiteX10511" fmla="*/ 6488456 w 7718765"/>
              <a:gd name="connsiteY10511" fmla="*/ 4372300 h 5645489"/>
              <a:gd name="connsiteX10512" fmla="*/ 6460167 w 7718765"/>
              <a:gd name="connsiteY10512" fmla="*/ 4383255 h 5645489"/>
              <a:gd name="connsiteX10513" fmla="*/ 6460167 w 7718765"/>
              <a:gd name="connsiteY10513" fmla="*/ 4388732 h 5645489"/>
              <a:gd name="connsiteX10514" fmla="*/ 6477224 w 7718765"/>
              <a:gd name="connsiteY10514" fmla="*/ 4407929 h 5645489"/>
              <a:gd name="connsiteX10515" fmla="*/ 6494176 w 7718765"/>
              <a:gd name="connsiteY10515" fmla="*/ 4413461 h 5645489"/>
              <a:gd name="connsiteX10516" fmla="*/ 6505513 w 7718765"/>
              <a:gd name="connsiteY10516" fmla="*/ 4440847 h 5645489"/>
              <a:gd name="connsiteX10517" fmla="*/ 6530890 w 7718765"/>
              <a:gd name="connsiteY10517" fmla="*/ 4471054 h 5645489"/>
              <a:gd name="connsiteX10518" fmla="*/ 6547946 w 7718765"/>
              <a:gd name="connsiteY10518" fmla="*/ 4506739 h 5645489"/>
              <a:gd name="connsiteX10519" fmla="*/ 6570515 w 7718765"/>
              <a:gd name="connsiteY10519" fmla="*/ 4509449 h 5645489"/>
              <a:gd name="connsiteX10520" fmla="*/ 6570515 w 7718765"/>
              <a:gd name="connsiteY10520" fmla="*/ 4525936 h 5645489"/>
              <a:gd name="connsiteX10521" fmla="*/ 6570515 w 7718765"/>
              <a:gd name="connsiteY10521" fmla="*/ 4575286 h 5645489"/>
              <a:gd name="connsiteX10522" fmla="*/ 6615861 w 7718765"/>
              <a:gd name="connsiteY10522" fmla="*/ 4580763 h 5645489"/>
              <a:gd name="connsiteX10523" fmla="*/ 6624285 w 7718765"/>
              <a:gd name="connsiteY10523" fmla="*/ 4605492 h 5645489"/>
              <a:gd name="connsiteX10524" fmla="*/ 6638430 w 7718765"/>
              <a:gd name="connsiteY10524" fmla="*/ 4627401 h 5645489"/>
              <a:gd name="connsiteX10525" fmla="*/ 6669527 w 7718765"/>
              <a:gd name="connsiteY10525" fmla="*/ 4632879 h 5645489"/>
              <a:gd name="connsiteX10526" fmla="*/ 6675247 w 7718765"/>
              <a:gd name="connsiteY10526" fmla="*/ 4652131 h 5645489"/>
              <a:gd name="connsiteX10527" fmla="*/ 6655383 w 7718765"/>
              <a:gd name="connsiteY10527" fmla="*/ 4665797 h 5645489"/>
              <a:gd name="connsiteX10528" fmla="*/ 6646958 w 7718765"/>
              <a:gd name="connsiteY10528" fmla="*/ 4687761 h 5645489"/>
              <a:gd name="connsiteX10529" fmla="*/ 6635622 w 7718765"/>
              <a:gd name="connsiteY10529" fmla="*/ 4701480 h 5645489"/>
              <a:gd name="connsiteX10530" fmla="*/ 6615861 w 7718765"/>
              <a:gd name="connsiteY10530" fmla="*/ 4690526 h 5645489"/>
              <a:gd name="connsiteX10531" fmla="*/ 6610141 w 7718765"/>
              <a:gd name="connsiteY10531" fmla="*/ 4668563 h 5645489"/>
              <a:gd name="connsiteX10532" fmla="*/ 6584660 w 7718765"/>
              <a:gd name="connsiteY10532" fmla="*/ 4668563 h 5645489"/>
              <a:gd name="connsiteX10533" fmla="*/ 6573323 w 7718765"/>
              <a:gd name="connsiteY10533" fmla="*/ 4690526 h 5645489"/>
              <a:gd name="connsiteX10534" fmla="*/ 6516745 w 7718765"/>
              <a:gd name="connsiteY10534" fmla="*/ 4696003 h 5645489"/>
              <a:gd name="connsiteX10535" fmla="*/ 6474312 w 7718765"/>
              <a:gd name="connsiteY10535" fmla="*/ 4706958 h 5645489"/>
              <a:gd name="connsiteX10536" fmla="*/ 6446023 w 7718765"/>
              <a:gd name="connsiteY10536" fmla="*/ 4712436 h 5645489"/>
              <a:gd name="connsiteX10537" fmla="*/ 6429070 w 7718765"/>
              <a:gd name="connsiteY10537" fmla="*/ 4753596 h 5645489"/>
              <a:gd name="connsiteX10538" fmla="*/ 6409309 w 7718765"/>
              <a:gd name="connsiteY10538" fmla="*/ 4761840 h 5645489"/>
              <a:gd name="connsiteX10539" fmla="*/ 6400781 w 7718765"/>
              <a:gd name="connsiteY10539" fmla="*/ 4748119 h 5645489"/>
              <a:gd name="connsiteX10540" fmla="*/ 6383828 w 7718765"/>
              <a:gd name="connsiteY10540" fmla="*/ 4745354 h 5645489"/>
              <a:gd name="connsiteX10541" fmla="*/ 6369684 w 7718765"/>
              <a:gd name="connsiteY10541" fmla="*/ 4778272 h 5645489"/>
              <a:gd name="connsiteX10542" fmla="*/ 6327250 w 7718765"/>
              <a:gd name="connsiteY10542" fmla="*/ 4794758 h 5645489"/>
              <a:gd name="connsiteX10543" fmla="*/ 6296049 w 7718765"/>
              <a:gd name="connsiteY10543" fmla="*/ 4811244 h 5645489"/>
              <a:gd name="connsiteX10544" fmla="*/ 6236663 w 7718765"/>
              <a:gd name="connsiteY10544" fmla="*/ 4827676 h 5645489"/>
              <a:gd name="connsiteX10545" fmla="*/ 6205566 w 7718765"/>
              <a:gd name="connsiteY10545" fmla="*/ 4855116 h 5645489"/>
              <a:gd name="connsiteX10546" fmla="*/ 6154604 w 7718765"/>
              <a:gd name="connsiteY10546" fmla="*/ 4909998 h 5645489"/>
              <a:gd name="connsiteX10547" fmla="*/ 6027303 w 7718765"/>
              <a:gd name="connsiteY10547" fmla="*/ 4962114 h 5645489"/>
              <a:gd name="connsiteX10548" fmla="*/ 5990486 w 7718765"/>
              <a:gd name="connsiteY10548" fmla="*/ 4942917 h 5645489"/>
              <a:gd name="connsiteX10549" fmla="*/ 5965109 w 7718765"/>
              <a:gd name="connsiteY10549" fmla="*/ 4948394 h 5645489"/>
              <a:gd name="connsiteX10550" fmla="*/ 5928291 w 7718765"/>
              <a:gd name="connsiteY10550" fmla="*/ 4981312 h 5645489"/>
              <a:gd name="connsiteX10551" fmla="*/ 5891474 w 7718765"/>
              <a:gd name="connsiteY10551" fmla="*/ 5014230 h 5645489"/>
              <a:gd name="connsiteX10552" fmla="*/ 5840617 w 7718765"/>
              <a:gd name="connsiteY10552" fmla="*/ 5030661 h 5645489"/>
              <a:gd name="connsiteX10553" fmla="*/ 5815135 w 7718765"/>
              <a:gd name="connsiteY10553" fmla="*/ 5014230 h 5645489"/>
              <a:gd name="connsiteX10554" fmla="*/ 5792463 w 7718765"/>
              <a:gd name="connsiteY10554" fmla="*/ 5047147 h 5645489"/>
              <a:gd name="connsiteX10555" fmla="*/ 5795271 w 7718765"/>
              <a:gd name="connsiteY10555" fmla="*/ 5069111 h 5645489"/>
              <a:gd name="connsiteX10556" fmla="*/ 5817943 w 7718765"/>
              <a:gd name="connsiteY10556" fmla="*/ 5099263 h 5645489"/>
              <a:gd name="connsiteX10557" fmla="*/ 5789655 w 7718765"/>
              <a:gd name="connsiteY10557" fmla="*/ 5112984 h 5645489"/>
              <a:gd name="connsiteX10558" fmla="*/ 5792463 w 7718765"/>
              <a:gd name="connsiteY10558" fmla="*/ 5148668 h 5645489"/>
              <a:gd name="connsiteX10559" fmla="*/ 5766981 w 7718765"/>
              <a:gd name="connsiteY10559" fmla="*/ 5176055 h 5645489"/>
              <a:gd name="connsiteX10560" fmla="*/ 5747221 w 7718765"/>
              <a:gd name="connsiteY10560" fmla="*/ 5151379 h 5645489"/>
              <a:gd name="connsiteX10561" fmla="*/ 5718931 w 7718765"/>
              <a:gd name="connsiteY10561" fmla="*/ 5123939 h 5645489"/>
              <a:gd name="connsiteX10562" fmla="*/ 5744413 w 7718765"/>
              <a:gd name="connsiteY10562" fmla="*/ 5066346 h 5645489"/>
              <a:gd name="connsiteX10563" fmla="*/ 5741501 w 7718765"/>
              <a:gd name="connsiteY10563" fmla="*/ 5041670 h 5645489"/>
              <a:gd name="connsiteX10564" fmla="*/ 5710403 w 7718765"/>
              <a:gd name="connsiteY10564" fmla="*/ 5022473 h 5645489"/>
              <a:gd name="connsiteX10565" fmla="*/ 5693451 w 7718765"/>
              <a:gd name="connsiteY10565" fmla="*/ 5052625 h 5645489"/>
              <a:gd name="connsiteX10566" fmla="*/ 5670779 w 7718765"/>
              <a:gd name="connsiteY10566" fmla="*/ 5066346 h 5645489"/>
              <a:gd name="connsiteX10567" fmla="*/ 5667971 w 7718765"/>
              <a:gd name="connsiteY10567" fmla="*/ 5091021 h 5645489"/>
              <a:gd name="connsiteX10568" fmla="*/ 5628345 w 7718765"/>
              <a:gd name="connsiteY10568" fmla="*/ 5096498 h 5645489"/>
              <a:gd name="connsiteX10569" fmla="*/ 5574575 w 7718765"/>
              <a:gd name="connsiteY10569" fmla="*/ 5082777 h 5645489"/>
              <a:gd name="connsiteX10570" fmla="*/ 5549197 w 7718765"/>
              <a:gd name="connsiteY10570" fmla="*/ 5093786 h 5645489"/>
              <a:gd name="connsiteX10571" fmla="*/ 5532141 w 7718765"/>
              <a:gd name="connsiteY10571" fmla="*/ 5132181 h 5645489"/>
              <a:gd name="connsiteX10572" fmla="*/ 5509571 w 7718765"/>
              <a:gd name="connsiteY10572" fmla="*/ 5162334 h 5645489"/>
              <a:gd name="connsiteX10573" fmla="*/ 5489707 w 7718765"/>
              <a:gd name="connsiteY10573" fmla="*/ 5187064 h 5645489"/>
              <a:gd name="connsiteX10574" fmla="*/ 5455801 w 7718765"/>
              <a:gd name="connsiteY10574" fmla="*/ 5214504 h 5645489"/>
              <a:gd name="connsiteX10575" fmla="*/ 5413369 w 7718765"/>
              <a:gd name="connsiteY10575" fmla="*/ 5230936 h 5645489"/>
              <a:gd name="connsiteX10576" fmla="*/ 5373743 w 7718765"/>
              <a:gd name="connsiteY10576" fmla="*/ 5258377 h 5645489"/>
              <a:gd name="connsiteX10577" fmla="*/ 5283155 w 7718765"/>
              <a:gd name="connsiteY10577" fmla="*/ 5214504 h 5645489"/>
              <a:gd name="connsiteX10578" fmla="*/ 5240721 w 7718765"/>
              <a:gd name="connsiteY10578" fmla="*/ 5203495 h 5645489"/>
              <a:gd name="connsiteX10579" fmla="*/ 5198289 w 7718765"/>
              <a:gd name="connsiteY10579" fmla="*/ 5189774 h 5645489"/>
              <a:gd name="connsiteX10580" fmla="*/ 5170000 w 7718765"/>
              <a:gd name="connsiteY10580" fmla="*/ 5189774 h 5645489"/>
              <a:gd name="connsiteX10581" fmla="*/ 5096469 w 7718765"/>
              <a:gd name="connsiteY10581" fmla="*/ 5200783 h 5645489"/>
              <a:gd name="connsiteX10582" fmla="*/ 5102085 w 7718765"/>
              <a:gd name="connsiteY10582" fmla="*/ 5244656 h 5645489"/>
              <a:gd name="connsiteX10583" fmla="*/ 5090853 w 7718765"/>
              <a:gd name="connsiteY10583" fmla="*/ 5294061 h 5645489"/>
              <a:gd name="connsiteX10584" fmla="*/ 5042699 w 7718765"/>
              <a:gd name="connsiteY10584" fmla="*/ 5305015 h 5645489"/>
              <a:gd name="connsiteX10585" fmla="*/ 5014410 w 7718765"/>
              <a:gd name="connsiteY10585" fmla="*/ 5321447 h 5645489"/>
              <a:gd name="connsiteX10586" fmla="*/ 4963448 w 7718765"/>
              <a:gd name="connsiteY10586" fmla="*/ 5321447 h 5645489"/>
              <a:gd name="connsiteX10587" fmla="*/ 4935159 w 7718765"/>
              <a:gd name="connsiteY10587" fmla="*/ 5296772 h 5645489"/>
              <a:gd name="connsiteX10588" fmla="*/ 4918206 w 7718765"/>
              <a:gd name="connsiteY10588" fmla="*/ 5261142 h 5645489"/>
              <a:gd name="connsiteX10589" fmla="*/ 4892725 w 7718765"/>
              <a:gd name="connsiteY10589" fmla="*/ 5261142 h 5645489"/>
              <a:gd name="connsiteX10590" fmla="*/ 4864436 w 7718765"/>
              <a:gd name="connsiteY10590" fmla="*/ 5274808 h 5645489"/>
              <a:gd name="connsiteX10591" fmla="*/ 4841867 w 7718765"/>
              <a:gd name="connsiteY10591" fmla="*/ 5307726 h 5645489"/>
              <a:gd name="connsiteX10592" fmla="*/ 4830531 w 7718765"/>
              <a:gd name="connsiteY10592" fmla="*/ 5296772 h 5645489"/>
              <a:gd name="connsiteX10593" fmla="*/ 4799435 w 7718765"/>
              <a:gd name="connsiteY10593" fmla="*/ 5299538 h 5645489"/>
              <a:gd name="connsiteX10594" fmla="*/ 4796522 w 7718765"/>
              <a:gd name="connsiteY10594" fmla="*/ 5285817 h 5645489"/>
              <a:gd name="connsiteX10595" fmla="*/ 4847484 w 7718765"/>
              <a:gd name="connsiteY10595" fmla="*/ 5250134 h 5645489"/>
              <a:gd name="connsiteX10596" fmla="*/ 4816386 w 7718765"/>
              <a:gd name="connsiteY10596" fmla="*/ 5230936 h 5645489"/>
              <a:gd name="connsiteX10597" fmla="*/ 4785289 w 7718765"/>
              <a:gd name="connsiteY10597" fmla="*/ 5258377 h 5645489"/>
              <a:gd name="connsiteX10598" fmla="*/ 4751280 w 7718765"/>
              <a:gd name="connsiteY10598" fmla="*/ 5269331 h 5645489"/>
              <a:gd name="connsiteX10599" fmla="*/ 4734327 w 7718765"/>
              <a:gd name="connsiteY10599" fmla="*/ 5263854 h 5645489"/>
              <a:gd name="connsiteX10600" fmla="*/ 4720183 w 7718765"/>
              <a:gd name="connsiteY10600" fmla="*/ 5272097 h 5645489"/>
              <a:gd name="connsiteX10601" fmla="*/ 4714463 w 7718765"/>
              <a:gd name="connsiteY10601" fmla="*/ 5252899 h 5645489"/>
              <a:gd name="connsiteX10602" fmla="*/ 4739944 w 7718765"/>
              <a:gd name="connsiteY10602" fmla="*/ 5247422 h 5645489"/>
              <a:gd name="connsiteX10603" fmla="*/ 4762616 w 7718765"/>
              <a:gd name="connsiteY10603" fmla="*/ 5230936 h 5645489"/>
              <a:gd name="connsiteX10604" fmla="*/ 4734327 w 7718765"/>
              <a:gd name="connsiteY10604" fmla="*/ 5217215 h 5645489"/>
              <a:gd name="connsiteX10605" fmla="*/ 4717375 w 7718765"/>
              <a:gd name="connsiteY10605" fmla="*/ 5206261 h 5645489"/>
              <a:gd name="connsiteX10606" fmla="*/ 4700318 w 7718765"/>
              <a:gd name="connsiteY10606" fmla="*/ 5206261 h 5645489"/>
              <a:gd name="connsiteX10607" fmla="*/ 4677749 w 7718765"/>
              <a:gd name="connsiteY10607" fmla="*/ 5178820 h 5645489"/>
              <a:gd name="connsiteX10608" fmla="*/ 4669221 w 7718765"/>
              <a:gd name="connsiteY10608" fmla="*/ 5176055 h 5645489"/>
              <a:gd name="connsiteX10609" fmla="*/ 4672029 w 7718765"/>
              <a:gd name="connsiteY10609" fmla="*/ 5170577 h 5645489"/>
              <a:gd name="connsiteX10610" fmla="*/ 4660797 w 7718765"/>
              <a:gd name="connsiteY10610" fmla="*/ 5162334 h 5645489"/>
              <a:gd name="connsiteX10611" fmla="*/ 4652268 w 7718765"/>
              <a:gd name="connsiteY10611" fmla="*/ 5167866 h 5645489"/>
              <a:gd name="connsiteX10612" fmla="*/ 4646653 w 7718765"/>
              <a:gd name="connsiteY10612" fmla="*/ 5167866 h 5645489"/>
              <a:gd name="connsiteX10613" fmla="*/ 4666413 w 7718765"/>
              <a:gd name="connsiteY10613" fmla="*/ 5159622 h 5645489"/>
              <a:gd name="connsiteX10614" fmla="*/ 4680557 w 7718765"/>
              <a:gd name="connsiteY10614" fmla="*/ 5167866 h 5645489"/>
              <a:gd name="connsiteX10615" fmla="*/ 4697510 w 7718765"/>
              <a:gd name="connsiteY10615" fmla="*/ 5165099 h 5645489"/>
              <a:gd name="connsiteX10616" fmla="*/ 4689087 w 7718765"/>
              <a:gd name="connsiteY10616" fmla="*/ 5140425 h 5645489"/>
              <a:gd name="connsiteX10617" fmla="*/ 4689087 w 7718765"/>
              <a:gd name="connsiteY10617" fmla="*/ 5132181 h 5645489"/>
              <a:gd name="connsiteX10618" fmla="*/ 4683366 w 7718765"/>
              <a:gd name="connsiteY10618" fmla="*/ 5126704 h 5645489"/>
              <a:gd name="connsiteX10619" fmla="*/ 4646653 w 7718765"/>
              <a:gd name="connsiteY10619" fmla="*/ 5123939 h 5645489"/>
              <a:gd name="connsiteX10620" fmla="*/ 4640932 w 7718765"/>
              <a:gd name="connsiteY10620" fmla="*/ 5121227 h 5645489"/>
              <a:gd name="connsiteX10621" fmla="*/ 4629596 w 7718765"/>
              <a:gd name="connsiteY10621" fmla="*/ 5115750 h 5645489"/>
              <a:gd name="connsiteX10622" fmla="*/ 4618259 w 7718765"/>
              <a:gd name="connsiteY10622" fmla="*/ 5107507 h 5645489"/>
              <a:gd name="connsiteX10623" fmla="*/ 4604115 w 7718765"/>
              <a:gd name="connsiteY10623" fmla="*/ 5110218 h 5645489"/>
              <a:gd name="connsiteX10624" fmla="*/ 4607027 w 7718765"/>
              <a:gd name="connsiteY10624" fmla="*/ 5121227 h 5645489"/>
              <a:gd name="connsiteX10625" fmla="*/ 4592883 w 7718765"/>
              <a:gd name="connsiteY10625" fmla="*/ 5126704 h 5645489"/>
              <a:gd name="connsiteX10626" fmla="*/ 4578737 w 7718765"/>
              <a:gd name="connsiteY10626" fmla="*/ 5115750 h 5645489"/>
              <a:gd name="connsiteX10627" fmla="*/ 4564593 w 7718765"/>
              <a:gd name="connsiteY10627" fmla="*/ 5112984 h 5645489"/>
              <a:gd name="connsiteX10628" fmla="*/ 4553257 w 7718765"/>
              <a:gd name="connsiteY10628" fmla="*/ 5107507 h 5645489"/>
              <a:gd name="connsiteX10629" fmla="*/ 4558873 w 7718765"/>
              <a:gd name="connsiteY10629" fmla="*/ 5093786 h 5645489"/>
              <a:gd name="connsiteX10630" fmla="*/ 4573017 w 7718765"/>
              <a:gd name="connsiteY10630" fmla="*/ 5099263 h 5645489"/>
              <a:gd name="connsiteX10631" fmla="*/ 4575826 w 7718765"/>
              <a:gd name="connsiteY10631" fmla="*/ 5085544 h 5645489"/>
              <a:gd name="connsiteX10632" fmla="*/ 4567401 w 7718765"/>
              <a:gd name="connsiteY10632" fmla="*/ 5080065 h 5645489"/>
              <a:gd name="connsiteX10633" fmla="*/ 4561681 w 7718765"/>
              <a:gd name="connsiteY10633" fmla="*/ 5069111 h 5645489"/>
              <a:gd name="connsiteX10634" fmla="*/ 4556065 w 7718765"/>
              <a:gd name="connsiteY10634" fmla="*/ 5063580 h 5645489"/>
              <a:gd name="connsiteX10635" fmla="*/ 4564593 w 7718765"/>
              <a:gd name="connsiteY10635" fmla="*/ 5044382 h 5645489"/>
              <a:gd name="connsiteX10636" fmla="*/ 4570209 w 7718765"/>
              <a:gd name="connsiteY10636" fmla="*/ 5047147 h 5645489"/>
              <a:gd name="connsiteX10637" fmla="*/ 4575826 w 7718765"/>
              <a:gd name="connsiteY10637" fmla="*/ 5049859 h 5645489"/>
              <a:gd name="connsiteX10638" fmla="*/ 4581547 w 7718765"/>
              <a:gd name="connsiteY10638" fmla="*/ 5058102 h 5645489"/>
              <a:gd name="connsiteX10639" fmla="*/ 4592883 w 7718765"/>
              <a:gd name="connsiteY10639" fmla="*/ 5066346 h 5645489"/>
              <a:gd name="connsiteX10640" fmla="*/ 4601306 w 7718765"/>
              <a:gd name="connsiteY10640" fmla="*/ 5080065 h 5645489"/>
              <a:gd name="connsiteX10641" fmla="*/ 4609835 w 7718765"/>
              <a:gd name="connsiteY10641" fmla="*/ 5074588 h 5645489"/>
              <a:gd name="connsiteX10642" fmla="*/ 4623979 w 7718765"/>
              <a:gd name="connsiteY10642" fmla="*/ 5080065 h 5645489"/>
              <a:gd name="connsiteX10643" fmla="*/ 4629596 w 7718765"/>
              <a:gd name="connsiteY10643" fmla="*/ 5066346 h 5645489"/>
              <a:gd name="connsiteX10644" fmla="*/ 4609835 w 7718765"/>
              <a:gd name="connsiteY10644" fmla="*/ 5055391 h 5645489"/>
              <a:gd name="connsiteX10645" fmla="*/ 4604115 w 7718765"/>
              <a:gd name="connsiteY10645" fmla="*/ 5047147 h 5645489"/>
              <a:gd name="connsiteX10646" fmla="*/ 4595691 w 7718765"/>
              <a:gd name="connsiteY10646" fmla="*/ 5044382 h 5645489"/>
              <a:gd name="connsiteX10647" fmla="*/ 4592883 w 7718765"/>
              <a:gd name="connsiteY10647" fmla="*/ 5036193 h 5645489"/>
              <a:gd name="connsiteX10648" fmla="*/ 4592883 w 7718765"/>
              <a:gd name="connsiteY10648" fmla="*/ 5027950 h 5645489"/>
              <a:gd name="connsiteX10649" fmla="*/ 4604115 w 7718765"/>
              <a:gd name="connsiteY10649" fmla="*/ 5022473 h 5645489"/>
              <a:gd name="connsiteX10650" fmla="*/ 4615451 w 7718765"/>
              <a:gd name="connsiteY10650" fmla="*/ 5019707 h 5645489"/>
              <a:gd name="connsiteX10651" fmla="*/ 4618259 w 7718765"/>
              <a:gd name="connsiteY10651" fmla="*/ 5005987 h 5645489"/>
              <a:gd name="connsiteX10652" fmla="*/ 4623979 w 7718765"/>
              <a:gd name="connsiteY10652" fmla="*/ 4995032 h 5645489"/>
              <a:gd name="connsiteX10653" fmla="*/ 4601306 w 7718765"/>
              <a:gd name="connsiteY10653" fmla="*/ 5000510 h 5645489"/>
              <a:gd name="connsiteX10654" fmla="*/ 4592883 w 7718765"/>
              <a:gd name="connsiteY10654" fmla="*/ 4997743 h 5645489"/>
              <a:gd name="connsiteX10655" fmla="*/ 4589970 w 7718765"/>
              <a:gd name="connsiteY10655" fmla="*/ 4986789 h 5645489"/>
              <a:gd name="connsiteX10656" fmla="*/ 4592883 w 7718765"/>
              <a:gd name="connsiteY10656" fmla="*/ 4978545 h 5645489"/>
              <a:gd name="connsiteX10657" fmla="*/ 4587162 w 7718765"/>
              <a:gd name="connsiteY10657" fmla="*/ 4973068 h 5645489"/>
              <a:gd name="connsiteX10658" fmla="*/ 4584354 w 7718765"/>
              <a:gd name="connsiteY10658" fmla="*/ 4964826 h 5645489"/>
              <a:gd name="connsiteX10659" fmla="*/ 4564593 w 7718765"/>
              <a:gd name="connsiteY10659" fmla="*/ 4953871 h 5645489"/>
              <a:gd name="connsiteX10660" fmla="*/ 4567401 w 7718765"/>
              <a:gd name="connsiteY10660" fmla="*/ 4942917 h 5645489"/>
              <a:gd name="connsiteX10661" fmla="*/ 4570209 w 7718765"/>
              <a:gd name="connsiteY10661" fmla="*/ 4929196 h 5645489"/>
              <a:gd name="connsiteX10662" fmla="*/ 4584354 w 7718765"/>
              <a:gd name="connsiteY10662" fmla="*/ 4907232 h 5645489"/>
              <a:gd name="connsiteX10663" fmla="*/ 4564593 w 7718765"/>
              <a:gd name="connsiteY10663" fmla="*/ 4904467 h 5645489"/>
              <a:gd name="connsiteX10664" fmla="*/ 4553257 w 7718765"/>
              <a:gd name="connsiteY10664" fmla="*/ 4915475 h 5645489"/>
              <a:gd name="connsiteX10665" fmla="*/ 4541921 w 7718765"/>
              <a:gd name="connsiteY10665" fmla="*/ 4920953 h 5645489"/>
              <a:gd name="connsiteX10666" fmla="*/ 4524968 w 7718765"/>
              <a:gd name="connsiteY10666" fmla="*/ 4926430 h 5645489"/>
              <a:gd name="connsiteX10667" fmla="*/ 4513632 w 7718765"/>
              <a:gd name="connsiteY10667" fmla="*/ 4931908 h 5645489"/>
              <a:gd name="connsiteX10668" fmla="*/ 4499488 w 7718765"/>
              <a:gd name="connsiteY10668" fmla="*/ 4940150 h 5645489"/>
              <a:gd name="connsiteX10669" fmla="*/ 4488151 w 7718765"/>
              <a:gd name="connsiteY10669" fmla="*/ 4940150 h 5645489"/>
              <a:gd name="connsiteX10670" fmla="*/ 4488151 w 7718765"/>
              <a:gd name="connsiteY10670" fmla="*/ 4918187 h 5645489"/>
              <a:gd name="connsiteX10671" fmla="*/ 4493766 w 7718765"/>
              <a:gd name="connsiteY10671" fmla="*/ 4912710 h 5645489"/>
              <a:gd name="connsiteX10672" fmla="*/ 4488151 w 7718765"/>
              <a:gd name="connsiteY10672" fmla="*/ 4898990 h 5645489"/>
              <a:gd name="connsiteX10673" fmla="*/ 4488151 w 7718765"/>
              <a:gd name="connsiteY10673" fmla="*/ 4882557 h 5645489"/>
              <a:gd name="connsiteX10674" fmla="*/ 4485343 w 7718765"/>
              <a:gd name="connsiteY10674" fmla="*/ 4868837 h 5645489"/>
              <a:gd name="connsiteX10675" fmla="*/ 4482535 w 7718765"/>
              <a:gd name="connsiteY10675" fmla="*/ 4855116 h 5645489"/>
              <a:gd name="connsiteX10676" fmla="*/ 4485343 w 7718765"/>
              <a:gd name="connsiteY10676" fmla="*/ 4844162 h 5645489"/>
              <a:gd name="connsiteX10677" fmla="*/ 4488151 w 7718765"/>
              <a:gd name="connsiteY10677" fmla="*/ 4838630 h 5645489"/>
              <a:gd name="connsiteX10678" fmla="*/ 4493766 w 7718765"/>
              <a:gd name="connsiteY10678" fmla="*/ 4827676 h 5645489"/>
              <a:gd name="connsiteX10679" fmla="*/ 4499488 w 7718765"/>
              <a:gd name="connsiteY10679" fmla="*/ 4813955 h 5645489"/>
              <a:gd name="connsiteX10680" fmla="*/ 4519247 w 7718765"/>
              <a:gd name="connsiteY10680" fmla="*/ 4794758 h 5645489"/>
              <a:gd name="connsiteX10681" fmla="*/ 4527777 w 7718765"/>
              <a:gd name="connsiteY10681" fmla="*/ 4783803 h 5645489"/>
              <a:gd name="connsiteX10682" fmla="*/ 4541921 w 7718765"/>
              <a:gd name="connsiteY10682" fmla="*/ 4783803 h 5645489"/>
              <a:gd name="connsiteX10683" fmla="*/ 4553257 w 7718765"/>
              <a:gd name="connsiteY10683" fmla="*/ 4775560 h 5645489"/>
              <a:gd name="connsiteX10684" fmla="*/ 4556065 w 7718765"/>
              <a:gd name="connsiteY10684" fmla="*/ 4770083 h 5645489"/>
              <a:gd name="connsiteX10685" fmla="*/ 4564593 w 7718765"/>
              <a:gd name="connsiteY10685" fmla="*/ 4770083 h 5645489"/>
              <a:gd name="connsiteX10686" fmla="*/ 4573017 w 7718765"/>
              <a:gd name="connsiteY10686" fmla="*/ 4764605 h 5645489"/>
              <a:gd name="connsiteX10687" fmla="*/ 4584354 w 7718765"/>
              <a:gd name="connsiteY10687" fmla="*/ 4764605 h 5645489"/>
              <a:gd name="connsiteX10688" fmla="*/ 4595691 w 7718765"/>
              <a:gd name="connsiteY10688" fmla="*/ 4761840 h 5645489"/>
              <a:gd name="connsiteX10689" fmla="*/ 4607027 w 7718765"/>
              <a:gd name="connsiteY10689" fmla="*/ 4775560 h 5645489"/>
              <a:gd name="connsiteX10690" fmla="*/ 4640932 w 7718765"/>
              <a:gd name="connsiteY10690" fmla="*/ 4770083 h 5645489"/>
              <a:gd name="connsiteX10691" fmla="*/ 4655076 w 7718765"/>
              <a:gd name="connsiteY10691" fmla="*/ 4764605 h 5645489"/>
              <a:gd name="connsiteX10692" fmla="*/ 4655076 w 7718765"/>
              <a:gd name="connsiteY10692" fmla="*/ 4756363 h 5645489"/>
              <a:gd name="connsiteX10693" fmla="*/ 4638124 w 7718765"/>
              <a:gd name="connsiteY10693" fmla="*/ 4750885 h 5645489"/>
              <a:gd name="connsiteX10694" fmla="*/ 4643740 w 7718765"/>
              <a:gd name="connsiteY10694" fmla="*/ 4737165 h 5645489"/>
              <a:gd name="connsiteX10695" fmla="*/ 4655076 w 7718765"/>
              <a:gd name="connsiteY10695" fmla="*/ 4737165 h 5645489"/>
              <a:gd name="connsiteX10696" fmla="*/ 4672029 w 7718765"/>
              <a:gd name="connsiteY10696" fmla="*/ 4737165 h 5645489"/>
              <a:gd name="connsiteX10697" fmla="*/ 4672029 w 7718765"/>
              <a:gd name="connsiteY10697" fmla="*/ 4745354 h 5645489"/>
              <a:gd name="connsiteX10698" fmla="*/ 4666413 w 7718765"/>
              <a:gd name="connsiteY10698" fmla="*/ 4750885 h 5645489"/>
              <a:gd name="connsiteX10699" fmla="*/ 4669221 w 7718765"/>
              <a:gd name="connsiteY10699" fmla="*/ 4756363 h 5645489"/>
              <a:gd name="connsiteX10700" fmla="*/ 4683366 w 7718765"/>
              <a:gd name="connsiteY10700" fmla="*/ 4753596 h 5645489"/>
              <a:gd name="connsiteX10701" fmla="*/ 4691894 w 7718765"/>
              <a:gd name="connsiteY10701" fmla="*/ 4748119 h 5645489"/>
              <a:gd name="connsiteX10702" fmla="*/ 4703231 w 7718765"/>
              <a:gd name="connsiteY10702" fmla="*/ 4742642 h 5645489"/>
              <a:gd name="connsiteX10703" fmla="*/ 4731519 w 7718765"/>
              <a:gd name="connsiteY10703" fmla="*/ 4739877 h 5645489"/>
              <a:gd name="connsiteX10704" fmla="*/ 4751280 w 7718765"/>
              <a:gd name="connsiteY10704" fmla="*/ 4734399 h 5645489"/>
              <a:gd name="connsiteX10705" fmla="*/ 4779569 w 7718765"/>
              <a:gd name="connsiteY10705" fmla="*/ 4720679 h 5645489"/>
              <a:gd name="connsiteX10706" fmla="*/ 4796522 w 7718765"/>
              <a:gd name="connsiteY10706" fmla="*/ 4720679 h 5645489"/>
              <a:gd name="connsiteX10707" fmla="*/ 4805050 w 7718765"/>
              <a:gd name="connsiteY10707" fmla="*/ 4709724 h 5645489"/>
              <a:gd name="connsiteX10708" fmla="*/ 4799435 w 7718765"/>
              <a:gd name="connsiteY10708" fmla="*/ 4706958 h 5645489"/>
              <a:gd name="connsiteX10709" fmla="*/ 4785289 w 7718765"/>
              <a:gd name="connsiteY10709" fmla="*/ 4706958 h 5645489"/>
              <a:gd name="connsiteX10710" fmla="*/ 4771041 w 7718765"/>
              <a:gd name="connsiteY10710" fmla="*/ 4709724 h 5645489"/>
              <a:gd name="connsiteX10711" fmla="*/ 4762616 w 7718765"/>
              <a:gd name="connsiteY10711" fmla="*/ 4704247 h 5645489"/>
              <a:gd name="connsiteX10712" fmla="*/ 4771041 w 7718765"/>
              <a:gd name="connsiteY10712" fmla="*/ 4693238 h 5645489"/>
              <a:gd name="connsiteX10713" fmla="*/ 4779569 w 7718765"/>
              <a:gd name="connsiteY10713" fmla="*/ 4685049 h 5645489"/>
              <a:gd name="connsiteX10714" fmla="*/ 4790905 w 7718765"/>
              <a:gd name="connsiteY10714" fmla="*/ 4679517 h 5645489"/>
              <a:gd name="connsiteX10715" fmla="*/ 4807858 w 7718765"/>
              <a:gd name="connsiteY10715" fmla="*/ 4671329 h 5645489"/>
              <a:gd name="connsiteX10716" fmla="*/ 4844675 w 7718765"/>
              <a:gd name="connsiteY10716" fmla="*/ 4652131 h 5645489"/>
              <a:gd name="connsiteX10717" fmla="*/ 4861628 w 7718765"/>
              <a:gd name="connsiteY10717" fmla="*/ 4649365 h 5645489"/>
              <a:gd name="connsiteX10718" fmla="*/ 4881389 w 7718765"/>
              <a:gd name="connsiteY10718" fmla="*/ 4638410 h 5645489"/>
              <a:gd name="connsiteX10719" fmla="*/ 4867245 w 7718765"/>
              <a:gd name="connsiteY10719" fmla="*/ 4638410 h 5645489"/>
              <a:gd name="connsiteX10720" fmla="*/ 4853100 w 7718765"/>
              <a:gd name="connsiteY10720" fmla="*/ 4641122 h 5645489"/>
              <a:gd name="connsiteX10721" fmla="*/ 4813578 w 7718765"/>
              <a:gd name="connsiteY10721" fmla="*/ 4654843 h 5645489"/>
              <a:gd name="connsiteX10722" fmla="*/ 4796522 w 7718765"/>
              <a:gd name="connsiteY10722" fmla="*/ 4643887 h 5645489"/>
              <a:gd name="connsiteX10723" fmla="*/ 4771041 w 7718765"/>
              <a:gd name="connsiteY10723" fmla="*/ 4635645 h 5645489"/>
              <a:gd name="connsiteX10724" fmla="*/ 4745665 w 7718765"/>
              <a:gd name="connsiteY10724" fmla="*/ 4643887 h 5645489"/>
              <a:gd name="connsiteX10725" fmla="*/ 4706038 w 7718765"/>
              <a:gd name="connsiteY10725" fmla="*/ 4646599 h 5645489"/>
              <a:gd name="connsiteX10726" fmla="*/ 4680557 w 7718765"/>
              <a:gd name="connsiteY10726" fmla="*/ 4643887 h 5645489"/>
              <a:gd name="connsiteX10727" fmla="*/ 4663605 w 7718765"/>
              <a:gd name="connsiteY10727" fmla="*/ 4649365 h 5645489"/>
              <a:gd name="connsiteX10728" fmla="*/ 4643740 w 7718765"/>
              <a:gd name="connsiteY10728" fmla="*/ 4668563 h 5645489"/>
              <a:gd name="connsiteX10729" fmla="*/ 4623979 w 7718765"/>
              <a:gd name="connsiteY10729" fmla="*/ 4668563 h 5645489"/>
              <a:gd name="connsiteX10730" fmla="*/ 4612643 w 7718765"/>
              <a:gd name="connsiteY10730" fmla="*/ 4676806 h 5645489"/>
              <a:gd name="connsiteX10731" fmla="*/ 4592883 w 7718765"/>
              <a:gd name="connsiteY10731" fmla="*/ 4687761 h 5645489"/>
              <a:gd name="connsiteX10732" fmla="*/ 4584354 w 7718765"/>
              <a:gd name="connsiteY10732" fmla="*/ 4715201 h 5645489"/>
              <a:gd name="connsiteX10733" fmla="*/ 4567401 w 7718765"/>
              <a:gd name="connsiteY10733" fmla="*/ 4739877 h 5645489"/>
              <a:gd name="connsiteX10734" fmla="*/ 4553257 w 7718765"/>
              <a:gd name="connsiteY10734" fmla="*/ 4753596 h 5645489"/>
              <a:gd name="connsiteX10735" fmla="*/ 4539113 w 7718765"/>
              <a:gd name="connsiteY10735" fmla="*/ 4764605 h 5645489"/>
              <a:gd name="connsiteX10736" fmla="*/ 4519247 w 7718765"/>
              <a:gd name="connsiteY10736" fmla="*/ 4783803 h 5645489"/>
              <a:gd name="connsiteX10737" fmla="*/ 4513632 w 7718765"/>
              <a:gd name="connsiteY10737" fmla="*/ 4781037 h 5645489"/>
              <a:gd name="connsiteX10738" fmla="*/ 4502296 w 7718765"/>
              <a:gd name="connsiteY10738" fmla="*/ 4797523 h 5645489"/>
              <a:gd name="connsiteX10739" fmla="*/ 4493766 w 7718765"/>
              <a:gd name="connsiteY10739" fmla="*/ 4813955 h 5645489"/>
              <a:gd name="connsiteX10740" fmla="*/ 4482535 w 7718765"/>
              <a:gd name="connsiteY10740" fmla="*/ 4833153 h 5645489"/>
              <a:gd name="connsiteX10741" fmla="*/ 4479622 w 7718765"/>
              <a:gd name="connsiteY10741" fmla="*/ 4838630 h 5645489"/>
              <a:gd name="connsiteX10742" fmla="*/ 4476814 w 7718765"/>
              <a:gd name="connsiteY10742" fmla="*/ 4849639 h 5645489"/>
              <a:gd name="connsiteX10743" fmla="*/ 4471199 w 7718765"/>
              <a:gd name="connsiteY10743" fmla="*/ 4852351 h 5645489"/>
              <a:gd name="connsiteX10744" fmla="*/ 4474007 w 7718765"/>
              <a:gd name="connsiteY10744" fmla="*/ 4835919 h 5645489"/>
              <a:gd name="connsiteX10745" fmla="*/ 4476814 w 7718765"/>
              <a:gd name="connsiteY10745" fmla="*/ 4827676 h 5645489"/>
              <a:gd name="connsiteX10746" fmla="*/ 4474007 w 7718765"/>
              <a:gd name="connsiteY10746" fmla="*/ 4813955 h 5645489"/>
              <a:gd name="connsiteX10747" fmla="*/ 4474007 w 7718765"/>
              <a:gd name="connsiteY10747" fmla="*/ 4811244 h 5645489"/>
              <a:gd name="connsiteX10748" fmla="*/ 4476814 w 7718765"/>
              <a:gd name="connsiteY10748" fmla="*/ 4800235 h 5645489"/>
              <a:gd name="connsiteX10749" fmla="*/ 4488151 w 7718765"/>
              <a:gd name="connsiteY10749" fmla="*/ 4791991 h 5645489"/>
              <a:gd name="connsiteX10750" fmla="*/ 4493766 w 7718765"/>
              <a:gd name="connsiteY10750" fmla="*/ 4783803 h 5645489"/>
              <a:gd name="connsiteX10751" fmla="*/ 4505103 w 7718765"/>
              <a:gd name="connsiteY10751" fmla="*/ 4778272 h 5645489"/>
              <a:gd name="connsiteX10752" fmla="*/ 4519247 w 7718765"/>
              <a:gd name="connsiteY10752" fmla="*/ 4767317 h 5645489"/>
              <a:gd name="connsiteX10753" fmla="*/ 4530584 w 7718765"/>
              <a:gd name="connsiteY10753" fmla="*/ 4756363 h 5645489"/>
              <a:gd name="connsiteX10754" fmla="*/ 4524968 w 7718765"/>
              <a:gd name="connsiteY10754" fmla="*/ 4748119 h 5645489"/>
              <a:gd name="connsiteX10755" fmla="*/ 4502296 w 7718765"/>
              <a:gd name="connsiteY10755" fmla="*/ 4756363 h 5645489"/>
              <a:gd name="connsiteX10756" fmla="*/ 4485343 w 7718765"/>
              <a:gd name="connsiteY10756" fmla="*/ 4764605 h 5645489"/>
              <a:gd name="connsiteX10757" fmla="*/ 4462669 w 7718765"/>
              <a:gd name="connsiteY10757" fmla="*/ 4770083 h 5645489"/>
              <a:gd name="connsiteX10758" fmla="*/ 4451333 w 7718765"/>
              <a:gd name="connsiteY10758" fmla="*/ 4770083 h 5645489"/>
              <a:gd name="connsiteX10759" fmla="*/ 4434381 w 7718765"/>
              <a:gd name="connsiteY10759" fmla="*/ 4767317 h 5645489"/>
              <a:gd name="connsiteX10760" fmla="*/ 4431924 w 7718765"/>
              <a:gd name="connsiteY10760" fmla="*/ 4750519 h 5645489"/>
              <a:gd name="connsiteX10761" fmla="*/ 4431856 w 7718765"/>
              <a:gd name="connsiteY10761" fmla="*/ 4750060 h 5645489"/>
              <a:gd name="connsiteX10762" fmla="*/ 4427987 w 7718765"/>
              <a:gd name="connsiteY10762" fmla="*/ 4746566 h 5645489"/>
              <a:gd name="connsiteX10763" fmla="*/ 4422324 w 7718765"/>
              <a:gd name="connsiteY10763" fmla="*/ 4743479 h 5645489"/>
              <a:gd name="connsiteX10764" fmla="*/ 4402557 w 7718765"/>
              <a:gd name="connsiteY10764" fmla="*/ 4748978 h 5645489"/>
              <a:gd name="connsiteX10765" fmla="*/ 4360141 w 7718765"/>
              <a:gd name="connsiteY10765" fmla="*/ 4751679 h 5645489"/>
              <a:gd name="connsiteX10766" fmla="*/ 4348815 w 7718765"/>
              <a:gd name="connsiteY10766" fmla="*/ 4748978 h 5645489"/>
              <a:gd name="connsiteX10767" fmla="*/ 4331826 w 7718765"/>
              <a:gd name="connsiteY10767" fmla="*/ 4748978 h 5645489"/>
              <a:gd name="connsiteX10768" fmla="*/ 4328995 w 7718765"/>
              <a:gd name="connsiteY10768" fmla="*/ 4737980 h 5645489"/>
              <a:gd name="connsiteX10769" fmla="*/ 4317723 w 7718765"/>
              <a:gd name="connsiteY10769" fmla="*/ 4740730 h 5645489"/>
              <a:gd name="connsiteX10770" fmla="*/ 4314892 w 7718765"/>
              <a:gd name="connsiteY10770" fmla="*/ 4751679 h 5645489"/>
              <a:gd name="connsiteX10771" fmla="*/ 4300734 w 7718765"/>
              <a:gd name="connsiteY10771" fmla="*/ 4759926 h 5645489"/>
              <a:gd name="connsiteX10772" fmla="*/ 4286577 w 7718765"/>
              <a:gd name="connsiteY10772" fmla="*/ 4768175 h 5645489"/>
              <a:gd name="connsiteX10773" fmla="*/ 4258317 w 7718765"/>
              <a:gd name="connsiteY10773" fmla="*/ 4768175 h 5645489"/>
              <a:gd name="connsiteX10774" fmla="*/ 4241328 w 7718765"/>
              <a:gd name="connsiteY10774" fmla="*/ 4768175 h 5645489"/>
              <a:gd name="connsiteX10775" fmla="*/ 4241328 w 7718765"/>
              <a:gd name="connsiteY10775" fmla="*/ 4773624 h 5645489"/>
              <a:gd name="connsiteX10776" fmla="*/ 4232835 w 7718765"/>
              <a:gd name="connsiteY10776" fmla="*/ 4790073 h 5645489"/>
              <a:gd name="connsiteX10777" fmla="*/ 4221562 w 7718765"/>
              <a:gd name="connsiteY10777" fmla="*/ 4798320 h 5645489"/>
              <a:gd name="connsiteX10778" fmla="*/ 4201742 w 7718765"/>
              <a:gd name="connsiteY10778" fmla="*/ 4806520 h 5645489"/>
              <a:gd name="connsiteX10779" fmla="*/ 4190417 w 7718765"/>
              <a:gd name="connsiteY10779" fmla="*/ 4803770 h 5645489"/>
              <a:gd name="connsiteX10780" fmla="*/ 4176313 w 7718765"/>
              <a:gd name="connsiteY10780" fmla="*/ 4812019 h 5645489"/>
              <a:gd name="connsiteX10781" fmla="*/ 4173482 w 7718765"/>
              <a:gd name="connsiteY10781" fmla="*/ 4820266 h 5645489"/>
              <a:gd name="connsiteX10782" fmla="*/ 4179091 w 7718765"/>
              <a:gd name="connsiteY10782" fmla="*/ 4825717 h 5645489"/>
              <a:gd name="connsiteX10783" fmla="*/ 4190417 w 7718765"/>
              <a:gd name="connsiteY10783" fmla="*/ 4831215 h 5645489"/>
              <a:gd name="connsiteX10784" fmla="*/ 4198911 w 7718765"/>
              <a:gd name="connsiteY10784" fmla="*/ 4836714 h 5645489"/>
              <a:gd name="connsiteX10785" fmla="*/ 4196079 w 7718765"/>
              <a:gd name="connsiteY10785" fmla="*/ 4842164 h 5645489"/>
              <a:gd name="connsiteX10786" fmla="*/ 4196079 w 7718765"/>
              <a:gd name="connsiteY10786" fmla="*/ 4855863 h 5645489"/>
              <a:gd name="connsiteX10787" fmla="*/ 4207405 w 7718765"/>
              <a:gd name="connsiteY10787" fmla="*/ 4858612 h 5645489"/>
              <a:gd name="connsiteX10788" fmla="*/ 4215899 w 7718765"/>
              <a:gd name="connsiteY10788" fmla="*/ 4853161 h 5645489"/>
              <a:gd name="connsiteX10789" fmla="*/ 4218730 w 7718765"/>
              <a:gd name="connsiteY10789" fmla="*/ 4847663 h 5645489"/>
              <a:gd name="connsiteX10790" fmla="*/ 4224394 w 7718765"/>
              <a:gd name="connsiteY10790" fmla="*/ 4853161 h 5645489"/>
              <a:gd name="connsiteX10791" fmla="*/ 4230002 w 7718765"/>
              <a:gd name="connsiteY10791" fmla="*/ 4858612 h 5645489"/>
              <a:gd name="connsiteX10792" fmla="*/ 4238497 w 7718765"/>
              <a:gd name="connsiteY10792" fmla="*/ 4858612 h 5645489"/>
              <a:gd name="connsiteX10793" fmla="*/ 4249823 w 7718765"/>
              <a:gd name="connsiteY10793" fmla="*/ 4864110 h 5645489"/>
              <a:gd name="connsiteX10794" fmla="*/ 4263979 w 7718765"/>
              <a:gd name="connsiteY10794" fmla="*/ 4875059 h 5645489"/>
              <a:gd name="connsiteX10795" fmla="*/ 4272474 w 7718765"/>
              <a:gd name="connsiteY10795" fmla="*/ 4883307 h 5645489"/>
              <a:gd name="connsiteX10796" fmla="*/ 4258317 w 7718765"/>
              <a:gd name="connsiteY10796" fmla="*/ 4888806 h 5645489"/>
              <a:gd name="connsiteX10797" fmla="*/ 4252654 w 7718765"/>
              <a:gd name="connsiteY10797" fmla="*/ 4883307 h 5645489"/>
              <a:gd name="connsiteX10798" fmla="*/ 4246991 w 7718765"/>
              <a:gd name="connsiteY10798" fmla="*/ 4875059 h 5645489"/>
              <a:gd name="connsiteX10799" fmla="*/ 4238497 w 7718765"/>
              <a:gd name="connsiteY10799" fmla="*/ 4869609 h 5645489"/>
              <a:gd name="connsiteX10800" fmla="*/ 4227171 w 7718765"/>
              <a:gd name="connsiteY10800" fmla="*/ 4872359 h 5645489"/>
              <a:gd name="connsiteX10801" fmla="*/ 4218730 w 7718765"/>
              <a:gd name="connsiteY10801" fmla="*/ 4869609 h 5645489"/>
              <a:gd name="connsiteX10802" fmla="*/ 4213068 w 7718765"/>
              <a:gd name="connsiteY10802" fmla="*/ 4861361 h 5645489"/>
              <a:gd name="connsiteX10803" fmla="*/ 4198911 w 7718765"/>
              <a:gd name="connsiteY10803" fmla="*/ 4858612 h 5645489"/>
              <a:gd name="connsiteX10804" fmla="*/ 4196079 w 7718765"/>
              <a:gd name="connsiteY10804" fmla="*/ 4864110 h 5645489"/>
              <a:gd name="connsiteX10805" fmla="*/ 4190417 w 7718765"/>
              <a:gd name="connsiteY10805" fmla="*/ 4869609 h 5645489"/>
              <a:gd name="connsiteX10806" fmla="*/ 4187586 w 7718765"/>
              <a:gd name="connsiteY10806" fmla="*/ 4872359 h 5645489"/>
              <a:gd name="connsiteX10807" fmla="*/ 4187586 w 7718765"/>
              <a:gd name="connsiteY10807" fmla="*/ 4877809 h 5645489"/>
              <a:gd name="connsiteX10808" fmla="*/ 4193248 w 7718765"/>
              <a:gd name="connsiteY10808" fmla="*/ 4883307 h 5645489"/>
              <a:gd name="connsiteX10809" fmla="*/ 4204574 w 7718765"/>
              <a:gd name="connsiteY10809" fmla="*/ 4891507 h 5645489"/>
              <a:gd name="connsiteX10810" fmla="*/ 4218730 w 7718765"/>
              <a:gd name="connsiteY10810" fmla="*/ 4894256 h 5645489"/>
              <a:gd name="connsiteX10811" fmla="*/ 4227171 w 7718765"/>
              <a:gd name="connsiteY10811" fmla="*/ 4902505 h 5645489"/>
              <a:gd name="connsiteX10812" fmla="*/ 4227171 w 7718765"/>
              <a:gd name="connsiteY10812" fmla="*/ 4910703 h 5645489"/>
              <a:gd name="connsiteX10813" fmla="*/ 4224394 w 7718765"/>
              <a:gd name="connsiteY10813" fmla="*/ 4918952 h 5645489"/>
              <a:gd name="connsiteX10814" fmla="*/ 4218730 w 7718765"/>
              <a:gd name="connsiteY10814" fmla="*/ 4921701 h 5645489"/>
              <a:gd name="connsiteX10815" fmla="*/ 4210237 w 7718765"/>
              <a:gd name="connsiteY10815" fmla="*/ 4916203 h 5645489"/>
              <a:gd name="connsiteX10816" fmla="*/ 4201742 w 7718765"/>
              <a:gd name="connsiteY10816" fmla="*/ 4913454 h 5645489"/>
              <a:gd name="connsiteX10817" fmla="*/ 4198911 w 7718765"/>
              <a:gd name="connsiteY10817" fmla="*/ 4902505 h 5645489"/>
              <a:gd name="connsiteX10818" fmla="*/ 4193248 w 7718765"/>
              <a:gd name="connsiteY10818" fmla="*/ 4897005 h 5645489"/>
              <a:gd name="connsiteX10819" fmla="*/ 4176313 w 7718765"/>
              <a:gd name="connsiteY10819" fmla="*/ 4888806 h 5645489"/>
              <a:gd name="connsiteX10820" fmla="*/ 4159325 w 7718765"/>
              <a:gd name="connsiteY10820" fmla="*/ 4888806 h 5645489"/>
              <a:gd name="connsiteX10821" fmla="*/ 4147999 w 7718765"/>
              <a:gd name="connsiteY10821" fmla="*/ 4888806 h 5645489"/>
              <a:gd name="connsiteX10822" fmla="*/ 4145168 w 7718765"/>
              <a:gd name="connsiteY10822" fmla="*/ 4897005 h 5645489"/>
              <a:gd name="connsiteX10823" fmla="*/ 4147999 w 7718765"/>
              <a:gd name="connsiteY10823" fmla="*/ 4902505 h 5645489"/>
              <a:gd name="connsiteX10824" fmla="*/ 4156494 w 7718765"/>
              <a:gd name="connsiteY10824" fmla="*/ 4910703 h 5645489"/>
              <a:gd name="connsiteX10825" fmla="*/ 4162156 w 7718765"/>
              <a:gd name="connsiteY10825" fmla="*/ 4913454 h 5645489"/>
              <a:gd name="connsiteX10826" fmla="*/ 4170650 w 7718765"/>
              <a:gd name="connsiteY10826" fmla="*/ 4921701 h 5645489"/>
              <a:gd name="connsiteX10827" fmla="*/ 4176313 w 7718765"/>
              <a:gd name="connsiteY10827" fmla="*/ 4921701 h 5645489"/>
              <a:gd name="connsiteX10828" fmla="*/ 4187586 w 7718765"/>
              <a:gd name="connsiteY10828" fmla="*/ 4924450 h 5645489"/>
              <a:gd name="connsiteX10829" fmla="*/ 4196079 w 7718765"/>
              <a:gd name="connsiteY10829" fmla="*/ 4927151 h 5645489"/>
              <a:gd name="connsiteX10830" fmla="*/ 4198911 w 7718765"/>
              <a:gd name="connsiteY10830" fmla="*/ 4929901 h 5645489"/>
              <a:gd name="connsiteX10831" fmla="*/ 4187586 w 7718765"/>
              <a:gd name="connsiteY10831" fmla="*/ 4932650 h 5645489"/>
              <a:gd name="connsiteX10832" fmla="*/ 4176313 w 7718765"/>
              <a:gd name="connsiteY10832" fmla="*/ 4935399 h 5645489"/>
              <a:gd name="connsiteX10833" fmla="*/ 4167819 w 7718765"/>
              <a:gd name="connsiteY10833" fmla="*/ 4929901 h 5645489"/>
              <a:gd name="connsiteX10834" fmla="*/ 4159325 w 7718765"/>
              <a:gd name="connsiteY10834" fmla="*/ 4932650 h 5645489"/>
              <a:gd name="connsiteX10835" fmla="*/ 4150830 w 7718765"/>
              <a:gd name="connsiteY10835" fmla="*/ 4932650 h 5645489"/>
              <a:gd name="connsiteX10836" fmla="*/ 4145168 w 7718765"/>
              <a:gd name="connsiteY10836" fmla="*/ 4921701 h 5645489"/>
              <a:gd name="connsiteX10837" fmla="*/ 4145168 w 7718765"/>
              <a:gd name="connsiteY10837" fmla="*/ 4916203 h 5645489"/>
              <a:gd name="connsiteX10838" fmla="*/ 4145168 w 7718765"/>
              <a:gd name="connsiteY10838" fmla="*/ 4907954 h 5645489"/>
              <a:gd name="connsiteX10839" fmla="*/ 4142337 w 7718765"/>
              <a:gd name="connsiteY10839" fmla="*/ 4899755 h 5645489"/>
              <a:gd name="connsiteX10840" fmla="*/ 4131011 w 7718765"/>
              <a:gd name="connsiteY10840" fmla="*/ 4894256 h 5645489"/>
              <a:gd name="connsiteX10841" fmla="*/ 4116907 w 7718765"/>
              <a:gd name="connsiteY10841" fmla="*/ 4894256 h 5645489"/>
              <a:gd name="connsiteX10842" fmla="*/ 4102750 w 7718765"/>
              <a:gd name="connsiteY10842" fmla="*/ 4886057 h 5645489"/>
              <a:gd name="connsiteX10843" fmla="*/ 4085762 w 7718765"/>
              <a:gd name="connsiteY10843" fmla="*/ 4880558 h 5645489"/>
              <a:gd name="connsiteX10844" fmla="*/ 4080152 w 7718765"/>
              <a:gd name="connsiteY10844" fmla="*/ 4869609 h 5645489"/>
              <a:gd name="connsiteX10845" fmla="*/ 4091424 w 7718765"/>
              <a:gd name="connsiteY10845" fmla="*/ 4861361 h 5645489"/>
              <a:gd name="connsiteX10846" fmla="*/ 4088593 w 7718765"/>
              <a:gd name="connsiteY10846" fmla="*/ 4853161 h 5645489"/>
              <a:gd name="connsiteX10847" fmla="*/ 4082930 w 7718765"/>
              <a:gd name="connsiteY10847" fmla="*/ 4847663 h 5645489"/>
              <a:gd name="connsiteX10848" fmla="*/ 4068827 w 7718765"/>
              <a:gd name="connsiteY10848" fmla="*/ 4855863 h 5645489"/>
              <a:gd name="connsiteX10849" fmla="*/ 4068827 w 7718765"/>
              <a:gd name="connsiteY10849" fmla="*/ 4864110 h 5645489"/>
              <a:gd name="connsiteX10850" fmla="*/ 4054670 w 7718765"/>
              <a:gd name="connsiteY10850" fmla="*/ 4869609 h 5645489"/>
              <a:gd name="connsiteX10851" fmla="*/ 4049007 w 7718765"/>
              <a:gd name="connsiteY10851" fmla="*/ 4880558 h 5645489"/>
              <a:gd name="connsiteX10852" fmla="*/ 4057501 w 7718765"/>
              <a:gd name="connsiteY10852" fmla="*/ 4888806 h 5645489"/>
              <a:gd name="connsiteX10853" fmla="*/ 4057501 w 7718765"/>
              <a:gd name="connsiteY10853" fmla="*/ 4902505 h 5645489"/>
              <a:gd name="connsiteX10854" fmla="*/ 4057501 w 7718765"/>
              <a:gd name="connsiteY10854" fmla="*/ 4918952 h 5645489"/>
              <a:gd name="connsiteX10855" fmla="*/ 4054670 w 7718765"/>
              <a:gd name="connsiteY10855" fmla="*/ 4932650 h 5645489"/>
              <a:gd name="connsiteX10856" fmla="*/ 4063164 w 7718765"/>
              <a:gd name="connsiteY10856" fmla="*/ 4940898 h 5645489"/>
              <a:gd name="connsiteX10857" fmla="*/ 4071658 w 7718765"/>
              <a:gd name="connsiteY10857" fmla="*/ 4946349 h 5645489"/>
              <a:gd name="connsiteX10858" fmla="*/ 4080152 w 7718765"/>
              <a:gd name="connsiteY10858" fmla="*/ 4951847 h 5645489"/>
              <a:gd name="connsiteX10859" fmla="*/ 4085762 w 7718765"/>
              <a:gd name="connsiteY10859" fmla="*/ 4962796 h 5645489"/>
              <a:gd name="connsiteX10860" fmla="*/ 4091424 w 7718765"/>
              <a:gd name="connsiteY10860" fmla="*/ 4965545 h 5645489"/>
              <a:gd name="connsiteX10861" fmla="*/ 4102750 w 7718765"/>
              <a:gd name="connsiteY10861" fmla="*/ 4973793 h 5645489"/>
              <a:gd name="connsiteX10862" fmla="*/ 4105581 w 7718765"/>
              <a:gd name="connsiteY10862" fmla="*/ 4984742 h 5645489"/>
              <a:gd name="connsiteX10863" fmla="*/ 4108413 w 7718765"/>
              <a:gd name="connsiteY10863" fmla="*/ 4990240 h 5645489"/>
              <a:gd name="connsiteX10864" fmla="*/ 4114076 w 7718765"/>
              <a:gd name="connsiteY10864" fmla="*/ 4992989 h 5645489"/>
              <a:gd name="connsiteX10865" fmla="*/ 4119738 w 7718765"/>
              <a:gd name="connsiteY10865" fmla="*/ 5001189 h 5645489"/>
              <a:gd name="connsiteX10866" fmla="*/ 4128233 w 7718765"/>
              <a:gd name="connsiteY10866" fmla="*/ 5009438 h 5645489"/>
              <a:gd name="connsiteX10867" fmla="*/ 4136673 w 7718765"/>
              <a:gd name="connsiteY10867" fmla="*/ 5012138 h 5645489"/>
              <a:gd name="connsiteX10868" fmla="*/ 4153662 w 7718765"/>
              <a:gd name="connsiteY10868" fmla="*/ 5023136 h 5645489"/>
              <a:gd name="connsiteX10869" fmla="*/ 4164987 w 7718765"/>
              <a:gd name="connsiteY10869" fmla="*/ 5036834 h 5645489"/>
              <a:gd name="connsiteX10870" fmla="*/ 4173482 w 7718765"/>
              <a:gd name="connsiteY10870" fmla="*/ 5045082 h 5645489"/>
              <a:gd name="connsiteX10871" fmla="*/ 4170650 w 7718765"/>
              <a:gd name="connsiteY10871" fmla="*/ 5056031 h 5645489"/>
              <a:gd name="connsiteX10872" fmla="*/ 4167819 w 7718765"/>
              <a:gd name="connsiteY10872" fmla="*/ 5061529 h 5645489"/>
              <a:gd name="connsiteX10873" fmla="*/ 4159325 w 7718765"/>
              <a:gd name="connsiteY10873" fmla="*/ 5064230 h 5645489"/>
              <a:gd name="connsiteX10874" fmla="*/ 4153662 w 7718765"/>
              <a:gd name="connsiteY10874" fmla="*/ 5066980 h 5645489"/>
              <a:gd name="connsiteX10875" fmla="*/ 4150830 w 7718765"/>
              <a:gd name="connsiteY10875" fmla="*/ 5064230 h 5645489"/>
              <a:gd name="connsiteX10876" fmla="*/ 4162156 w 7718765"/>
              <a:gd name="connsiteY10876" fmla="*/ 5058780 h 5645489"/>
              <a:gd name="connsiteX10877" fmla="*/ 4159325 w 7718765"/>
              <a:gd name="connsiteY10877" fmla="*/ 5050533 h 5645489"/>
              <a:gd name="connsiteX10878" fmla="*/ 4147999 w 7718765"/>
              <a:gd name="connsiteY10878" fmla="*/ 5042333 h 5645489"/>
              <a:gd name="connsiteX10879" fmla="*/ 4142337 w 7718765"/>
              <a:gd name="connsiteY10879" fmla="*/ 5036834 h 5645489"/>
              <a:gd name="connsiteX10880" fmla="*/ 4133842 w 7718765"/>
              <a:gd name="connsiteY10880" fmla="*/ 5036834 h 5645489"/>
              <a:gd name="connsiteX10881" fmla="*/ 4128233 w 7718765"/>
              <a:gd name="connsiteY10881" fmla="*/ 5039583 h 5645489"/>
              <a:gd name="connsiteX10882" fmla="*/ 4116907 w 7718765"/>
              <a:gd name="connsiteY10882" fmla="*/ 5047782 h 5645489"/>
              <a:gd name="connsiteX10883" fmla="*/ 4111245 w 7718765"/>
              <a:gd name="connsiteY10883" fmla="*/ 5058780 h 5645489"/>
              <a:gd name="connsiteX10884" fmla="*/ 4125401 w 7718765"/>
              <a:gd name="connsiteY10884" fmla="*/ 5061529 h 5645489"/>
              <a:gd name="connsiteX10885" fmla="*/ 4131011 w 7718765"/>
              <a:gd name="connsiteY10885" fmla="*/ 5066980 h 5645489"/>
              <a:gd name="connsiteX10886" fmla="*/ 4136673 w 7718765"/>
              <a:gd name="connsiteY10886" fmla="*/ 5075228 h 5645489"/>
              <a:gd name="connsiteX10887" fmla="*/ 4142337 w 7718765"/>
              <a:gd name="connsiteY10887" fmla="*/ 5077977 h 5645489"/>
              <a:gd name="connsiteX10888" fmla="*/ 4142337 w 7718765"/>
              <a:gd name="connsiteY10888" fmla="*/ 5083427 h 5645489"/>
              <a:gd name="connsiteX10889" fmla="*/ 4139505 w 7718765"/>
              <a:gd name="connsiteY10889" fmla="*/ 5091675 h 5645489"/>
              <a:gd name="connsiteX10890" fmla="*/ 4131011 w 7718765"/>
              <a:gd name="connsiteY10890" fmla="*/ 5102624 h 5645489"/>
              <a:gd name="connsiteX10891" fmla="*/ 4125401 w 7718765"/>
              <a:gd name="connsiteY10891" fmla="*/ 5105373 h 5645489"/>
              <a:gd name="connsiteX10892" fmla="*/ 4116907 w 7718765"/>
              <a:gd name="connsiteY10892" fmla="*/ 5110872 h 5645489"/>
              <a:gd name="connsiteX10893" fmla="*/ 4114076 w 7718765"/>
              <a:gd name="connsiteY10893" fmla="*/ 5110872 h 5645489"/>
              <a:gd name="connsiteX10894" fmla="*/ 4102750 w 7718765"/>
              <a:gd name="connsiteY10894" fmla="*/ 5108122 h 5645489"/>
              <a:gd name="connsiteX10895" fmla="*/ 4097088 w 7718765"/>
              <a:gd name="connsiteY10895" fmla="*/ 5110872 h 5645489"/>
              <a:gd name="connsiteX10896" fmla="*/ 4099919 w 7718765"/>
              <a:gd name="connsiteY10896" fmla="*/ 5119072 h 5645489"/>
              <a:gd name="connsiteX10897" fmla="*/ 4116907 w 7718765"/>
              <a:gd name="connsiteY10897" fmla="*/ 5119072 h 5645489"/>
              <a:gd name="connsiteX10898" fmla="*/ 4128233 w 7718765"/>
              <a:gd name="connsiteY10898" fmla="*/ 5119072 h 5645489"/>
              <a:gd name="connsiteX10899" fmla="*/ 4133842 w 7718765"/>
              <a:gd name="connsiteY10899" fmla="*/ 5121821 h 5645489"/>
              <a:gd name="connsiteX10900" fmla="*/ 4145168 w 7718765"/>
              <a:gd name="connsiteY10900" fmla="*/ 5124570 h 5645489"/>
              <a:gd name="connsiteX10901" fmla="*/ 4150830 w 7718765"/>
              <a:gd name="connsiteY10901" fmla="*/ 5127319 h 5645489"/>
              <a:gd name="connsiteX10902" fmla="*/ 4153662 w 7718765"/>
              <a:gd name="connsiteY10902" fmla="*/ 5130068 h 5645489"/>
              <a:gd name="connsiteX10903" fmla="*/ 4159325 w 7718765"/>
              <a:gd name="connsiteY10903" fmla="*/ 5132818 h 5645489"/>
              <a:gd name="connsiteX10904" fmla="*/ 4162156 w 7718765"/>
              <a:gd name="connsiteY10904" fmla="*/ 5132818 h 5645489"/>
              <a:gd name="connsiteX10905" fmla="*/ 4167819 w 7718765"/>
              <a:gd name="connsiteY10905" fmla="*/ 5132818 h 5645489"/>
              <a:gd name="connsiteX10906" fmla="*/ 4173482 w 7718765"/>
              <a:gd name="connsiteY10906" fmla="*/ 5130068 h 5645489"/>
              <a:gd name="connsiteX10907" fmla="*/ 4184753 w 7718765"/>
              <a:gd name="connsiteY10907" fmla="*/ 5130068 h 5645489"/>
              <a:gd name="connsiteX10908" fmla="*/ 4190417 w 7718765"/>
              <a:gd name="connsiteY10908" fmla="*/ 5141017 h 5645489"/>
              <a:gd name="connsiteX10909" fmla="*/ 4193248 w 7718765"/>
              <a:gd name="connsiteY10909" fmla="*/ 5143767 h 5645489"/>
              <a:gd name="connsiteX10910" fmla="*/ 4201742 w 7718765"/>
              <a:gd name="connsiteY10910" fmla="*/ 5149266 h 5645489"/>
              <a:gd name="connsiteX10911" fmla="*/ 4227171 w 7718765"/>
              <a:gd name="connsiteY10911" fmla="*/ 5143767 h 5645489"/>
              <a:gd name="connsiteX10912" fmla="*/ 4215899 w 7718765"/>
              <a:gd name="connsiteY10912" fmla="*/ 5135519 h 5645489"/>
              <a:gd name="connsiteX10913" fmla="*/ 4207405 w 7718765"/>
              <a:gd name="connsiteY10913" fmla="*/ 5127319 h 5645489"/>
              <a:gd name="connsiteX10914" fmla="*/ 4193248 w 7718765"/>
              <a:gd name="connsiteY10914" fmla="*/ 5116322 h 5645489"/>
              <a:gd name="connsiteX10915" fmla="*/ 4179091 w 7718765"/>
              <a:gd name="connsiteY10915" fmla="*/ 5113621 h 5645489"/>
              <a:gd name="connsiteX10916" fmla="*/ 4162156 w 7718765"/>
              <a:gd name="connsiteY10916" fmla="*/ 5105373 h 5645489"/>
              <a:gd name="connsiteX10917" fmla="*/ 4145168 w 7718765"/>
              <a:gd name="connsiteY10917" fmla="*/ 5099875 h 5645489"/>
              <a:gd name="connsiteX10918" fmla="*/ 4153662 w 7718765"/>
              <a:gd name="connsiteY10918" fmla="*/ 5086177 h 5645489"/>
              <a:gd name="connsiteX10919" fmla="*/ 4156494 w 7718765"/>
              <a:gd name="connsiteY10919" fmla="*/ 5075228 h 5645489"/>
              <a:gd name="connsiteX10920" fmla="*/ 4167819 w 7718765"/>
              <a:gd name="connsiteY10920" fmla="*/ 5077977 h 5645489"/>
              <a:gd name="connsiteX10921" fmla="*/ 4179091 w 7718765"/>
              <a:gd name="connsiteY10921" fmla="*/ 5075228 h 5645489"/>
              <a:gd name="connsiteX10922" fmla="*/ 4187586 w 7718765"/>
              <a:gd name="connsiteY10922" fmla="*/ 5077977 h 5645489"/>
              <a:gd name="connsiteX10923" fmla="*/ 4190417 w 7718765"/>
              <a:gd name="connsiteY10923" fmla="*/ 5086177 h 5645489"/>
              <a:gd name="connsiteX10924" fmla="*/ 4196079 w 7718765"/>
              <a:gd name="connsiteY10924" fmla="*/ 5094424 h 5645489"/>
              <a:gd name="connsiteX10925" fmla="*/ 4213068 w 7718765"/>
              <a:gd name="connsiteY10925" fmla="*/ 5099875 h 5645489"/>
              <a:gd name="connsiteX10926" fmla="*/ 4230002 w 7718765"/>
              <a:gd name="connsiteY10926" fmla="*/ 5105373 h 5645489"/>
              <a:gd name="connsiteX10927" fmla="*/ 4238497 w 7718765"/>
              <a:gd name="connsiteY10927" fmla="*/ 5105373 h 5645489"/>
              <a:gd name="connsiteX10928" fmla="*/ 4246991 w 7718765"/>
              <a:gd name="connsiteY10928" fmla="*/ 5113621 h 5645489"/>
              <a:gd name="connsiteX10929" fmla="*/ 4263979 w 7718765"/>
              <a:gd name="connsiteY10929" fmla="*/ 5110872 h 5645489"/>
              <a:gd name="connsiteX10930" fmla="*/ 4280915 w 7718765"/>
              <a:gd name="connsiteY10930" fmla="*/ 5108122 h 5645489"/>
              <a:gd name="connsiteX10931" fmla="*/ 4283746 w 7718765"/>
              <a:gd name="connsiteY10931" fmla="*/ 5113621 h 5645489"/>
              <a:gd name="connsiteX10932" fmla="*/ 4292240 w 7718765"/>
              <a:gd name="connsiteY10932" fmla="*/ 5119072 h 5645489"/>
              <a:gd name="connsiteX10933" fmla="*/ 4297903 w 7718765"/>
              <a:gd name="connsiteY10933" fmla="*/ 5132818 h 5645489"/>
              <a:gd name="connsiteX10934" fmla="*/ 4297903 w 7718765"/>
              <a:gd name="connsiteY10934" fmla="*/ 5141017 h 5645489"/>
              <a:gd name="connsiteX10935" fmla="*/ 4303566 w 7718765"/>
              <a:gd name="connsiteY10935" fmla="*/ 5154716 h 5645489"/>
              <a:gd name="connsiteX10936" fmla="*/ 4317723 w 7718765"/>
              <a:gd name="connsiteY10936" fmla="*/ 5171163 h 5645489"/>
              <a:gd name="connsiteX10937" fmla="*/ 4326164 w 7718765"/>
              <a:gd name="connsiteY10937" fmla="*/ 5179412 h 5645489"/>
              <a:gd name="connsiteX10938" fmla="*/ 4328995 w 7718765"/>
              <a:gd name="connsiteY10938" fmla="*/ 5176662 h 5645489"/>
              <a:gd name="connsiteX10939" fmla="*/ 4340321 w 7718765"/>
              <a:gd name="connsiteY10939" fmla="*/ 5171163 h 5645489"/>
              <a:gd name="connsiteX10940" fmla="*/ 4348815 w 7718765"/>
              <a:gd name="connsiteY10940" fmla="*/ 5173913 h 5645489"/>
              <a:gd name="connsiteX10941" fmla="*/ 4360141 w 7718765"/>
              <a:gd name="connsiteY10941" fmla="*/ 5184910 h 5645489"/>
              <a:gd name="connsiteX10942" fmla="*/ 4362972 w 7718765"/>
              <a:gd name="connsiteY10942" fmla="*/ 5195859 h 5645489"/>
              <a:gd name="connsiteX10943" fmla="*/ 4351646 w 7718765"/>
              <a:gd name="connsiteY10943" fmla="*/ 5204059 h 5645489"/>
              <a:gd name="connsiteX10944" fmla="*/ 4340321 w 7718765"/>
              <a:gd name="connsiteY10944" fmla="*/ 5204059 h 5645489"/>
              <a:gd name="connsiteX10945" fmla="*/ 4326164 w 7718765"/>
              <a:gd name="connsiteY10945" fmla="*/ 5209557 h 5645489"/>
              <a:gd name="connsiteX10946" fmla="*/ 4326164 w 7718765"/>
              <a:gd name="connsiteY10946" fmla="*/ 5198608 h 5645489"/>
              <a:gd name="connsiteX10947" fmla="*/ 4323332 w 7718765"/>
              <a:gd name="connsiteY10947" fmla="*/ 5195859 h 5645489"/>
              <a:gd name="connsiteX10948" fmla="*/ 4306397 w 7718765"/>
              <a:gd name="connsiteY10948" fmla="*/ 5190361 h 5645489"/>
              <a:gd name="connsiteX10949" fmla="*/ 4303566 w 7718765"/>
              <a:gd name="connsiteY10949" fmla="*/ 5176662 h 5645489"/>
              <a:gd name="connsiteX10950" fmla="*/ 4295072 w 7718765"/>
              <a:gd name="connsiteY10950" fmla="*/ 5168414 h 5645489"/>
              <a:gd name="connsiteX10951" fmla="*/ 4286577 w 7718765"/>
              <a:gd name="connsiteY10951" fmla="*/ 5162964 h 5645489"/>
              <a:gd name="connsiteX10952" fmla="*/ 4280915 w 7718765"/>
              <a:gd name="connsiteY10952" fmla="*/ 5154716 h 5645489"/>
              <a:gd name="connsiteX10953" fmla="*/ 4269643 w 7718765"/>
              <a:gd name="connsiteY10953" fmla="*/ 5154716 h 5645489"/>
              <a:gd name="connsiteX10954" fmla="*/ 4263979 w 7718765"/>
              <a:gd name="connsiteY10954" fmla="*/ 5157465 h 5645489"/>
              <a:gd name="connsiteX10955" fmla="*/ 4249823 w 7718765"/>
              <a:gd name="connsiteY10955" fmla="*/ 5157465 h 5645489"/>
              <a:gd name="connsiteX10956" fmla="*/ 4241328 w 7718765"/>
              <a:gd name="connsiteY10956" fmla="*/ 5160215 h 5645489"/>
              <a:gd name="connsiteX10957" fmla="*/ 4241328 w 7718765"/>
              <a:gd name="connsiteY10957" fmla="*/ 5165713 h 5645489"/>
              <a:gd name="connsiteX10958" fmla="*/ 4255486 w 7718765"/>
              <a:gd name="connsiteY10958" fmla="*/ 5165713 h 5645489"/>
              <a:gd name="connsiteX10959" fmla="*/ 4266811 w 7718765"/>
              <a:gd name="connsiteY10959" fmla="*/ 5168414 h 5645489"/>
              <a:gd name="connsiteX10960" fmla="*/ 4283746 w 7718765"/>
              <a:gd name="connsiteY10960" fmla="*/ 5171163 h 5645489"/>
              <a:gd name="connsiteX10961" fmla="*/ 4283746 w 7718765"/>
              <a:gd name="connsiteY10961" fmla="*/ 5182161 h 5645489"/>
              <a:gd name="connsiteX10962" fmla="*/ 4286577 w 7718765"/>
              <a:gd name="connsiteY10962" fmla="*/ 5190361 h 5645489"/>
              <a:gd name="connsiteX10963" fmla="*/ 4292240 w 7718765"/>
              <a:gd name="connsiteY10963" fmla="*/ 5204059 h 5645489"/>
              <a:gd name="connsiteX10964" fmla="*/ 4297903 w 7718765"/>
              <a:gd name="connsiteY10964" fmla="*/ 5220506 h 5645489"/>
              <a:gd name="connsiteX10965" fmla="*/ 4303566 w 7718765"/>
              <a:gd name="connsiteY10965" fmla="*/ 5231503 h 5645489"/>
              <a:gd name="connsiteX10966" fmla="*/ 4309228 w 7718765"/>
              <a:gd name="connsiteY10966" fmla="*/ 5234252 h 5645489"/>
              <a:gd name="connsiteX10967" fmla="*/ 4309228 w 7718765"/>
              <a:gd name="connsiteY10967" fmla="*/ 5245201 h 5645489"/>
              <a:gd name="connsiteX10968" fmla="*/ 4314892 w 7718765"/>
              <a:gd name="connsiteY10968" fmla="*/ 5247951 h 5645489"/>
              <a:gd name="connsiteX10969" fmla="*/ 4312060 w 7718765"/>
              <a:gd name="connsiteY10969" fmla="*/ 5253449 h 5645489"/>
              <a:gd name="connsiteX10970" fmla="*/ 4306397 w 7718765"/>
              <a:gd name="connsiteY10970" fmla="*/ 5261649 h 5645489"/>
              <a:gd name="connsiteX10971" fmla="*/ 4297903 w 7718765"/>
              <a:gd name="connsiteY10971" fmla="*/ 5261649 h 5645489"/>
              <a:gd name="connsiteX10972" fmla="*/ 4292240 w 7718765"/>
              <a:gd name="connsiteY10972" fmla="*/ 5253449 h 5645489"/>
              <a:gd name="connsiteX10973" fmla="*/ 4283746 w 7718765"/>
              <a:gd name="connsiteY10973" fmla="*/ 5245201 h 5645489"/>
              <a:gd name="connsiteX10974" fmla="*/ 4272474 w 7718765"/>
              <a:gd name="connsiteY10974" fmla="*/ 5245201 h 5645489"/>
              <a:gd name="connsiteX10975" fmla="*/ 4263979 w 7718765"/>
              <a:gd name="connsiteY10975" fmla="*/ 5234252 h 5645489"/>
              <a:gd name="connsiteX10976" fmla="*/ 4258317 w 7718765"/>
              <a:gd name="connsiteY10976" fmla="*/ 5228754 h 5645489"/>
              <a:gd name="connsiteX10977" fmla="*/ 4249823 w 7718765"/>
              <a:gd name="connsiteY10977" fmla="*/ 5220506 h 5645489"/>
              <a:gd name="connsiteX10978" fmla="*/ 4249823 w 7718765"/>
              <a:gd name="connsiteY10978" fmla="*/ 5231503 h 5645489"/>
              <a:gd name="connsiteX10979" fmla="*/ 4241328 w 7718765"/>
              <a:gd name="connsiteY10979" fmla="*/ 5231503 h 5645489"/>
              <a:gd name="connsiteX10980" fmla="*/ 4232835 w 7718765"/>
              <a:gd name="connsiteY10980" fmla="*/ 5239703 h 5645489"/>
              <a:gd name="connsiteX10981" fmla="*/ 4230002 w 7718765"/>
              <a:gd name="connsiteY10981" fmla="*/ 5242452 h 5645489"/>
              <a:gd name="connsiteX10982" fmla="*/ 4221562 w 7718765"/>
              <a:gd name="connsiteY10982" fmla="*/ 5242452 h 5645489"/>
              <a:gd name="connsiteX10983" fmla="*/ 4221562 w 7718765"/>
              <a:gd name="connsiteY10983" fmla="*/ 5237002 h 5645489"/>
              <a:gd name="connsiteX10984" fmla="*/ 4241328 w 7718765"/>
              <a:gd name="connsiteY10984" fmla="*/ 5226005 h 5645489"/>
              <a:gd name="connsiteX10985" fmla="*/ 4235666 w 7718765"/>
              <a:gd name="connsiteY10985" fmla="*/ 5215056 h 5645489"/>
              <a:gd name="connsiteX10986" fmla="*/ 4232835 w 7718765"/>
              <a:gd name="connsiteY10986" fmla="*/ 5217805 h 5645489"/>
              <a:gd name="connsiteX10987" fmla="*/ 4224394 w 7718765"/>
              <a:gd name="connsiteY10987" fmla="*/ 5223256 h 5645489"/>
              <a:gd name="connsiteX10988" fmla="*/ 4213068 w 7718765"/>
              <a:gd name="connsiteY10988" fmla="*/ 5231503 h 5645489"/>
              <a:gd name="connsiteX10989" fmla="*/ 4204574 w 7718765"/>
              <a:gd name="connsiteY10989" fmla="*/ 5234252 h 5645489"/>
              <a:gd name="connsiteX10990" fmla="*/ 4196079 w 7718765"/>
              <a:gd name="connsiteY10990" fmla="*/ 5239703 h 5645489"/>
              <a:gd name="connsiteX10991" fmla="*/ 4184753 w 7718765"/>
              <a:gd name="connsiteY10991" fmla="*/ 5242452 h 5645489"/>
              <a:gd name="connsiteX10992" fmla="*/ 4173482 w 7718765"/>
              <a:gd name="connsiteY10992" fmla="*/ 5242452 h 5645489"/>
              <a:gd name="connsiteX10993" fmla="*/ 4167819 w 7718765"/>
              <a:gd name="connsiteY10993" fmla="*/ 5239703 h 5645489"/>
              <a:gd name="connsiteX10994" fmla="*/ 4162156 w 7718765"/>
              <a:gd name="connsiteY10994" fmla="*/ 5231503 h 5645489"/>
              <a:gd name="connsiteX10995" fmla="*/ 4159325 w 7718765"/>
              <a:gd name="connsiteY10995" fmla="*/ 5231503 h 5645489"/>
              <a:gd name="connsiteX10996" fmla="*/ 4159325 w 7718765"/>
              <a:gd name="connsiteY10996" fmla="*/ 5223256 h 5645489"/>
              <a:gd name="connsiteX10997" fmla="*/ 4167819 w 7718765"/>
              <a:gd name="connsiteY10997" fmla="*/ 5220506 h 5645489"/>
              <a:gd name="connsiteX10998" fmla="*/ 4179091 w 7718765"/>
              <a:gd name="connsiteY10998" fmla="*/ 5220506 h 5645489"/>
              <a:gd name="connsiteX10999" fmla="*/ 4184753 w 7718765"/>
              <a:gd name="connsiteY10999" fmla="*/ 5217805 h 5645489"/>
              <a:gd name="connsiteX11000" fmla="*/ 4187586 w 7718765"/>
              <a:gd name="connsiteY11000" fmla="*/ 5215056 h 5645489"/>
              <a:gd name="connsiteX11001" fmla="*/ 4179091 w 7718765"/>
              <a:gd name="connsiteY11001" fmla="*/ 5201357 h 5645489"/>
              <a:gd name="connsiteX11002" fmla="*/ 4164987 w 7718765"/>
              <a:gd name="connsiteY11002" fmla="*/ 5204059 h 5645489"/>
              <a:gd name="connsiteX11003" fmla="*/ 4153662 w 7718765"/>
              <a:gd name="connsiteY11003" fmla="*/ 5206808 h 5645489"/>
              <a:gd name="connsiteX11004" fmla="*/ 4133842 w 7718765"/>
              <a:gd name="connsiteY11004" fmla="*/ 5198608 h 5645489"/>
              <a:gd name="connsiteX11005" fmla="*/ 4122570 w 7718765"/>
              <a:gd name="connsiteY11005" fmla="*/ 5187611 h 5645489"/>
              <a:gd name="connsiteX11006" fmla="*/ 4116907 w 7718765"/>
              <a:gd name="connsiteY11006" fmla="*/ 5193110 h 5645489"/>
              <a:gd name="connsiteX11007" fmla="*/ 4108413 w 7718765"/>
              <a:gd name="connsiteY11007" fmla="*/ 5198608 h 5645489"/>
              <a:gd name="connsiteX11008" fmla="*/ 4102750 w 7718765"/>
              <a:gd name="connsiteY11008" fmla="*/ 5198608 h 5645489"/>
              <a:gd name="connsiteX11009" fmla="*/ 4097088 w 7718765"/>
              <a:gd name="connsiteY11009" fmla="*/ 5184910 h 5645489"/>
              <a:gd name="connsiteX11010" fmla="*/ 4088593 w 7718765"/>
              <a:gd name="connsiteY11010" fmla="*/ 5184910 h 5645489"/>
              <a:gd name="connsiteX11011" fmla="*/ 4085762 w 7718765"/>
              <a:gd name="connsiteY11011" fmla="*/ 5193110 h 5645489"/>
              <a:gd name="connsiteX11012" fmla="*/ 4080152 w 7718765"/>
              <a:gd name="connsiteY11012" fmla="*/ 5201357 h 5645489"/>
              <a:gd name="connsiteX11013" fmla="*/ 4065996 w 7718765"/>
              <a:gd name="connsiteY11013" fmla="*/ 5204059 h 5645489"/>
              <a:gd name="connsiteX11014" fmla="*/ 4051839 w 7718765"/>
              <a:gd name="connsiteY11014" fmla="*/ 5204059 h 5645489"/>
              <a:gd name="connsiteX11015" fmla="*/ 4032072 w 7718765"/>
              <a:gd name="connsiteY11015" fmla="*/ 5198608 h 5645489"/>
              <a:gd name="connsiteX11016" fmla="*/ 4026409 w 7718765"/>
              <a:gd name="connsiteY11016" fmla="*/ 5201357 h 5645489"/>
              <a:gd name="connsiteX11017" fmla="*/ 3995264 w 7718765"/>
              <a:gd name="connsiteY11017" fmla="*/ 5209557 h 5645489"/>
              <a:gd name="connsiteX11018" fmla="*/ 3981160 w 7718765"/>
              <a:gd name="connsiteY11018" fmla="*/ 5217805 h 5645489"/>
              <a:gd name="connsiteX11019" fmla="*/ 3972667 w 7718765"/>
              <a:gd name="connsiteY11019" fmla="*/ 5217805 h 5645489"/>
              <a:gd name="connsiteX11020" fmla="*/ 3964172 w 7718765"/>
              <a:gd name="connsiteY11020" fmla="*/ 5206808 h 5645489"/>
              <a:gd name="connsiteX11021" fmla="*/ 3958509 w 7718765"/>
              <a:gd name="connsiteY11021" fmla="*/ 5198608 h 5645489"/>
              <a:gd name="connsiteX11022" fmla="*/ 3958509 w 7718765"/>
              <a:gd name="connsiteY11022" fmla="*/ 5209557 h 5645489"/>
              <a:gd name="connsiteX11023" fmla="*/ 3955678 w 7718765"/>
              <a:gd name="connsiteY11023" fmla="*/ 5215056 h 5645489"/>
              <a:gd name="connsiteX11024" fmla="*/ 3941521 w 7718765"/>
              <a:gd name="connsiteY11024" fmla="*/ 5228754 h 5645489"/>
              <a:gd name="connsiteX11025" fmla="*/ 3927418 w 7718765"/>
              <a:gd name="connsiteY11025" fmla="*/ 5215056 h 5645489"/>
              <a:gd name="connsiteX11026" fmla="*/ 3924585 w 7718765"/>
              <a:gd name="connsiteY11026" fmla="*/ 5195859 h 5645489"/>
              <a:gd name="connsiteX11027" fmla="*/ 3910429 w 7718765"/>
              <a:gd name="connsiteY11027" fmla="*/ 5182161 h 5645489"/>
              <a:gd name="connsiteX11028" fmla="*/ 3901935 w 7718765"/>
              <a:gd name="connsiteY11028" fmla="*/ 5184910 h 5645489"/>
              <a:gd name="connsiteX11029" fmla="*/ 3899103 w 7718765"/>
              <a:gd name="connsiteY11029" fmla="*/ 5171163 h 5645489"/>
              <a:gd name="connsiteX11030" fmla="*/ 3893441 w 7718765"/>
              <a:gd name="connsiteY11030" fmla="*/ 5162964 h 5645489"/>
              <a:gd name="connsiteX11031" fmla="*/ 3882169 w 7718765"/>
              <a:gd name="connsiteY11031" fmla="*/ 5162964 h 5645489"/>
              <a:gd name="connsiteX11032" fmla="*/ 3879336 w 7718765"/>
              <a:gd name="connsiteY11032" fmla="*/ 5168414 h 5645489"/>
              <a:gd name="connsiteX11033" fmla="*/ 3876505 w 7718765"/>
              <a:gd name="connsiteY11033" fmla="*/ 5176662 h 5645489"/>
              <a:gd name="connsiteX11034" fmla="*/ 3879336 w 7718765"/>
              <a:gd name="connsiteY11034" fmla="*/ 5184910 h 5645489"/>
              <a:gd name="connsiteX11035" fmla="*/ 3873674 w 7718765"/>
              <a:gd name="connsiteY11035" fmla="*/ 5190361 h 5645489"/>
              <a:gd name="connsiteX11036" fmla="*/ 3859517 w 7718765"/>
              <a:gd name="connsiteY11036" fmla="*/ 5195859 h 5645489"/>
              <a:gd name="connsiteX11037" fmla="*/ 3856686 w 7718765"/>
              <a:gd name="connsiteY11037" fmla="*/ 5184910 h 5645489"/>
              <a:gd name="connsiteX11038" fmla="*/ 3856686 w 7718765"/>
              <a:gd name="connsiteY11038" fmla="*/ 5171163 h 5645489"/>
              <a:gd name="connsiteX11039" fmla="*/ 3868012 w 7718765"/>
              <a:gd name="connsiteY11039" fmla="*/ 5165713 h 5645489"/>
              <a:gd name="connsiteX11040" fmla="*/ 3876505 w 7718765"/>
              <a:gd name="connsiteY11040" fmla="*/ 5149266 h 5645489"/>
              <a:gd name="connsiteX11041" fmla="*/ 3876505 w 7718765"/>
              <a:gd name="connsiteY11041" fmla="*/ 5141017 h 5645489"/>
              <a:gd name="connsiteX11042" fmla="*/ 3890609 w 7718765"/>
              <a:gd name="connsiteY11042" fmla="*/ 5138268 h 5645489"/>
              <a:gd name="connsiteX11043" fmla="*/ 3901935 w 7718765"/>
              <a:gd name="connsiteY11043" fmla="*/ 5141017 h 5645489"/>
              <a:gd name="connsiteX11044" fmla="*/ 3910429 w 7718765"/>
              <a:gd name="connsiteY11044" fmla="*/ 5143767 h 5645489"/>
              <a:gd name="connsiteX11045" fmla="*/ 3921754 w 7718765"/>
              <a:gd name="connsiteY11045" fmla="*/ 5135519 h 5645489"/>
              <a:gd name="connsiteX11046" fmla="*/ 3916092 w 7718765"/>
              <a:gd name="connsiteY11046" fmla="*/ 5121821 h 5645489"/>
              <a:gd name="connsiteX11047" fmla="*/ 3899103 w 7718765"/>
              <a:gd name="connsiteY11047" fmla="*/ 5127319 h 5645489"/>
              <a:gd name="connsiteX11048" fmla="*/ 3887831 w 7718765"/>
              <a:gd name="connsiteY11048" fmla="*/ 5124570 h 5645489"/>
              <a:gd name="connsiteX11049" fmla="*/ 3879336 w 7718765"/>
              <a:gd name="connsiteY11049" fmla="*/ 5121821 h 5645489"/>
              <a:gd name="connsiteX11050" fmla="*/ 3870843 w 7718765"/>
              <a:gd name="connsiteY11050" fmla="*/ 5130068 h 5645489"/>
              <a:gd name="connsiteX11051" fmla="*/ 3865180 w 7718765"/>
              <a:gd name="connsiteY11051" fmla="*/ 5132818 h 5645489"/>
              <a:gd name="connsiteX11052" fmla="*/ 3853854 w 7718765"/>
              <a:gd name="connsiteY11052" fmla="*/ 5124570 h 5645489"/>
              <a:gd name="connsiteX11053" fmla="*/ 3842528 w 7718765"/>
              <a:gd name="connsiteY11053" fmla="*/ 5113621 h 5645489"/>
              <a:gd name="connsiteX11054" fmla="*/ 3836920 w 7718765"/>
              <a:gd name="connsiteY11054" fmla="*/ 5094424 h 5645489"/>
              <a:gd name="connsiteX11055" fmla="*/ 3828425 w 7718765"/>
              <a:gd name="connsiteY11055" fmla="*/ 5083427 h 5645489"/>
              <a:gd name="connsiteX11056" fmla="*/ 3822763 w 7718765"/>
              <a:gd name="connsiteY11056" fmla="*/ 5094424 h 5645489"/>
              <a:gd name="connsiteX11057" fmla="*/ 3811437 w 7718765"/>
              <a:gd name="connsiteY11057" fmla="*/ 5094424 h 5645489"/>
              <a:gd name="connsiteX11058" fmla="*/ 3802943 w 7718765"/>
              <a:gd name="connsiteY11058" fmla="*/ 5077977 h 5645489"/>
              <a:gd name="connsiteX11059" fmla="*/ 3805774 w 7718765"/>
              <a:gd name="connsiteY11059" fmla="*/ 5066980 h 5645489"/>
              <a:gd name="connsiteX11060" fmla="*/ 3794448 w 7718765"/>
              <a:gd name="connsiteY11060" fmla="*/ 5064230 h 5645489"/>
              <a:gd name="connsiteX11061" fmla="*/ 3788840 w 7718765"/>
              <a:gd name="connsiteY11061" fmla="*/ 5058780 h 5645489"/>
              <a:gd name="connsiteX11062" fmla="*/ 3797279 w 7718765"/>
              <a:gd name="connsiteY11062" fmla="*/ 5045082 h 5645489"/>
              <a:gd name="connsiteX11063" fmla="*/ 3802943 w 7718765"/>
              <a:gd name="connsiteY11063" fmla="*/ 5034084 h 5645489"/>
              <a:gd name="connsiteX11064" fmla="*/ 3800111 w 7718765"/>
              <a:gd name="connsiteY11064" fmla="*/ 5023136 h 5645489"/>
              <a:gd name="connsiteX11065" fmla="*/ 3800014 w 7718765"/>
              <a:gd name="connsiteY11065" fmla="*/ 5021576 h 5645489"/>
              <a:gd name="connsiteX11066" fmla="*/ 3795009 w 7718765"/>
              <a:gd name="connsiteY11066" fmla="*/ 5023195 h 5645489"/>
              <a:gd name="connsiteX11067" fmla="*/ 3795008 w 7718765"/>
              <a:gd name="connsiteY11067" fmla="*/ 5023195 h 5645489"/>
              <a:gd name="connsiteX11068" fmla="*/ 3792187 w 7718765"/>
              <a:gd name="connsiteY11068" fmla="*/ 5023195 h 5645489"/>
              <a:gd name="connsiteX11069" fmla="*/ 3792185 w 7718765"/>
              <a:gd name="connsiteY11069" fmla="*/ 5023195 h 5645489"/>
              <a:gd name="connsiteX11070" fmla="*/ 3786541 w 7718765"/>
              <a:gd name="connsiteY11070" fmla="*/ 5023195 h 5645489"/>
              <a:gd name="connsiteX11071" fmla="*/ 3786541 w 7718765"/>
              <a:gd name="connsiteY11071" fmla="*/ 5028682 h 5645489"/>
              <a:gd name="connsiteX11072" fmla="*/ 3786535 w 7718765"/>
              <a:gd name="connsiteY11072" fmla="*/ 5028671 h 5645489"/>
              <a:gd name="connsiteX11073" fmla="*/ 3786540 w 7718765"/>
              <a:gd name="connsiteY11073" fmla="*/ 5028682 h 5645489"/>
              <a:gd name="connsiteX11074" fmla="*/ 3786541 w 7718765"/>
              <a:gd name="connsiteY11074" fmla="*/ 5028684 h 5645489"/>
              <a:gd name="connsiteX11075" fmla="*/ 3786541 w 7718765"/>
              <a:gd name="connsiteY11075" fmla="*/ 5028682 h 5645489"/>
              <a:gd name="connsiteX11076" fmla="*/ 3789364 w 7718765"/>
              <a:gd name="connsiteY11076" fmla="*/ 5031425 h 5645489"/>
              <a:gd name="connsiteX11077" fmla="*/ 3789364 w 7718765"/>
              <a:gd name="connsiteY11077" fmla="*/ 5036912 h 5645489"/>
              <a:gd name="connsiteX11078" fmla="*/ 3789362 w 7718765"/>
              <a:gd name="connsiteY11078" fmla="*/ 5036909 h 5645489"/>
              <a:gd name="connsiteX11079" fmla="*/ 3789362 w 7718765"/>
              <a:gd name="connsiteY11079" fmla="*/ 5036912 h 5645489"/>
              <a:gd name="connsiteX11080" fmla="*/ 3783717 w 7718765"/>
              <a:gd name="connsiteY11080" fmla="*/ 5042400 h 5645489"/>
              <a:gd name="connsiteX11081" fmla="*/ 3778060 w 7718765"/>
              <a:gd name="connsiteY11081" fmla="*/ 5045143 h 5645489"/>
              <a:gd name="connsiteX11082" fmla="*/ 3778062 w 7718765"/>
              <a:gd name="connsiteY11082" fmla="*/ 5045143 h 5645489"/>
              <a:gd name="connsiteX11083" fmla="*/ 3783718 w 7718765"/>
              <a:gd name="connsiteY11083" fmla="*/ 5042400 h 5645489"/>
              <a:gd name="connsiteX11084" fmla="*/ 3780895 w 7718765"/>
              <a:gd name="connsiteY11084" fmla="*/ 5047886 h 5645489"/>
              <a:gd name="connsiteX11085" fmla="*/ 3769592 w 7718765"/>
              <a:gd name="connsiteY11085" fmla="*/ 5047886 h 5645489"/>
              <a:gd name="connsiteX11086" fmla="*/ 3769591 w 7718765"/>
              <a:gd name="connsiteY11086" fmla="*/ 5047886 h 5645489"/>
              <a:gd name="connsiteX11087" fmla="*/ 3768533 w 7718765"/>
              <a:gd name="connsiteY11087" fmla="*/ 5047200 h 5645489"/>
              <a:gd name="connsiteX11088" fmla="*/ 3761123 w 7718765"/>
              <a:gd name="connsiteY11088" fmla="*/ 5042400 h 5645489"/>
              <a:gd name="connsiteX11089" fmla="*/ 3758301 w 7718765"/>
              <a:gd name="connsiteY11089" fmla="*/ 5045143 h 5645489"/>
              <a:gd name="connsiteX11090" fmla="*/ 3752643 w 7718765"/>
              <a:gd name="connsiteY11090" fmla="*/ 5042400 h 5645489"/>
              <a:gd name="connsiteX11091" fmla="*/ 3752642 w 7718765"/>
              <a:gd name="connsiteY11091" fmla="*/ 5042400 h 5645489"/>
              <a:gd name="connsiteX11092" fmla="*/ 3752642 w 7718765"/>
              <a:gd name="connsiteY11092" fmla="*/ 5034169 h 5645489"/>
              <a:gd name="connsiteX11093" fmla="*/ 3750834 w 7718765"/>
              <a:gd name="connsiteY11093" fmla="*/ 5032412 h 5645489"/>
              <a:gd name="connsiteX11094" fmla="*/ 3752031 w 7718765"/>
              <a:gd name="connsiteY11094" fmla="*/ 5034084 h 5645489"/>
              <a:gd name="connsiteX11095" fmla="*/ 3752031 w 7718765"/>
              <a:gd name="connsiteY11095" fmla="*/ 5045082 h 5645489"/>
              <a:gd name="connsiteX11096" fmla="*/ 3746368 w 7718765"/>
              <a:gd name="connsiteY11096" fmla="*/ 5045082 h 5645489"/>
              <a:gd name="connsiteX11097" fmla="*/ 3749199 w 7718765"/>
              <a:gd name="connsiteY11097" fmla="*/ 5050533 h 5645489"/>
              <a:gd name="connsiteX11098" fmla="*/ 3757694 w 7718765"/>
              <a:gd name="connsiteY11098" fmla="*/ 5069729 h 5645489"/>
              <a:gd name="connsiteX11099" fmla="*/ 3763356 w 7718765"/>
              <a:gd name="connsiteY11099" fmla="*/ 5072478 h 5645489"/>
              <a:gd name="connsiteX11100" fmla="*/ 3774682 w 7718765"/>
              <a:gd name="connsiteY11100" fmla="*/ 5077977 h 5645489"/>
              <a:gd name="connsiteX11101" fmla="*/ 3783176 w 7718765"/>
              <a:gd name="connsiteY11101" fmla="*/ 5086177 h 5645489"/>
              <a:gd name="connsiteX11102" fmla="*/ 3780345 w 7718765"/>
              <a:gd name="connsiteY11102" fmla="*/ 5091675 h 5645489"/>
              <a:gd name="connsiteX11103" fmla="*/ 3760525 w 7718765"/>
              <a:gd name="connsiteY11103" fmla="*/ 5080726 h 5645489"/>
              <a:gd name="connsiteX11104" fmla="*/ 3749199 w 7718765"/>
              <a:gd name="connsiteY11104" fmla="*/ 5077977 h 5645489"/>
              <a:gd name="connsiteX11105" fmla="*/ 3746368 w 7718765"/>
              <a:gd name="connsiteY11105" fmla="*/ 5061529 h 5645489"/>
              <a:gd name="connsiteX11106" fmla="*/ 3737927 w 7718765"/>
              <a:gd name="connsiteY11106" fmla="*/ 5058780 h 5645489"/>
              <a:gd name="connsiteX11107" fmla="*/ 3720939 w 7718765"/>
              <a:gd name="connsiteY11107" fmla="*/ 5050533 h 5645489"/>
              <a:gd name="connsiteX11108" fmla="*/ 3723770 w 7718765"/>
              <a:gd name="connsiteY11108" fmla="*/ 5036834 h 5645489"/>
              <a:gd name="connsiteX11109" fmla="*/ 3729433 w 7718765"/>
              <a:gd name="connsiteY11109" fmla="*/ 5031335 h 5645489"/>
              <a:gd name="connsiteX11110" fmla="*/ 3740758 w 7718765"/>
              <a:gd name="connsiteY11110" fmla="*/ 5028634 h 5645489"/>
              <a:gd name="connsiteX11111" fmla="*/ 3743591 w 7718765"/>
              <a:gd name="connsiteY11111" fmla="*/ 5023136 h 5645489"/>
              <a:gd name="connsiteX11112" fmla="*/ 3746997 w 7718765"/>
              <a:gd name="connsiteY11112" fmla="*/ 5027348 h 5645489"/>
              <a:gd name="connsiteX11113" fmla="*/ 3746997 w 7718765"/>
              <a:gd name="connsiteY11113" fmla="*/ 5025939 h 5645489"/>
              <a:gd name="connsiteX11114" fmla="*/ 3746997 w 7718765"/>
              <a:gd name="connsiteY11114" fmla="*/ 5023196 h 5645489"/>
              <a:gd name="connsiteX11115" fmla="*/ 3746996 w 7718765"/>
              <a:gd name="connsiteY11115" fmla="*/ 5023195 h 5645489"/>
              <a:gd name="connsiteX11116" fmla="*/ 3749819 w 7718765"/>
              <a:gd name="connsiteY11116" fmla="*/ 5017709 h 5645489"/>
              <a:gd name="connsiteX11117" fmla="*/ 3741351 w 7718765"/>
              <a:gd name="connsiteY11117" fmla="*/ 5012221 h 5645489"/>
              <a:gd name="connsiteX11118" fmla="*/ 3741350 w 7718765"/>
              <a:gd name="connsiteY11118" fmla="*/ 5012219 h 5645489"/>
              <a:gd name="connsiteX11119" fmla="*/ 3738882 w 7718765"/>
              <a:gd name="connsiteY11119" fmla="*/ 5009478 h 5645489"/>
              <a:gd name="connsiteX11120" fmla="*/ 3738530 w 7718765"/>
              <a:gd name="connsiteY11120" fmla="*/ 5006737 h 5645489"/>
              <a:gd name="connsiteX11121" fmla="*/ 3738528 w 7718765"/>
              <a:gd name="connsiteY11121" fmla="*/ 5006734 h 5645489"/>
              <a:gd name="connsiteX11122" fmla="*/ 3738526 w 7718765"/>
              <a:gd name="connsiteY11122" fmla="*/ 5006730 h 5645489"/>
              <a:gd name="connsiteX11123" fmla="*/ 3733230 w 7718765"/>
              <a:gd name="connsiteY11123" fmla="*/ 5000562 h 5645489"/>
              <a:gd name="connsiteX11124" fmla="*/ 3730051 w 7718765"/>
              <a:gd name="connsiteY11124" fmla="*/ 4990282 h 5645489"/>
              <a:gd name="connsiteX11125" fmla="*/ 3730048 w 7718765"/>
              <a:gd name="connsiteY11125" fmla="*/ 4990275 h 5645489"/>
              <a:gd name="connsiteX11126" fmla="*/ 3728636 w 7718765"/>
              <a:gd name="connsiteY11126" fmla="*/ 4989245 h 5645489"/>
              <a:gd name="connsiteX11127" fmla="*/ 3727225 w 7718765"/>
              <a:gd name="connsiteY11127" fmla="*/ 4990274 h 5645489"/>
              <a:gd name="connsiteX11128" fmla="*/ 3727226 w 7718765"/>
              <a:gd name="connsiteY11128" fmla="*/ 4990275 h 5645489"/>
              <a:gd name="connsiteX11129" fmla="*/ 3727225 w 7718765"/>
              <a:gd name="connsiteY11129" fmla="*/ 4990275 h 5645489"/>
              <a:gd name="connsiteX11130" fmla="*/ 3721580 w 7718765"/>
              <a:gd name="connsiteY11130" fmla="*/ 4990275 h 5645489"/>
              <a:gd name="connsiteX11131" fmla="*/ 3721579 w 7718765"/>
              <a:gd name="connsiteY11131" fmla="*/ 4990275 h 5645489"/>
              <a:gd name="connsiteX11132" fmla="*/ 3715934 w 7718765"/>
              <a:gd name="connsiteY11132" fmla="*/ 4990275 h 5645489"/>
              <a:gd name="connsiteX11133" fmla="*/ 3713111 w 7718765"/>
              <a:gd name="connsiteY11133" fmla="*/ 4987530 h 5645489"/>
              <a:gd name="connsiteX11134" fmla="*/ 3713110 w 7718765"/>
              <a:gd name="connsiteY11134" fmla="*/ 4987528 h 5645489"/>
              <a:gd name="connsiteX11135" fmla="*/ 3710288 w 7718765"/>
              <a:gd name="connsiteY11135" fmla="*/ 4984787 h 5645489"/>
              <a:gd name="connsiteX11136" fmla="*/ 3700398 w 7718765"/>
              <a:gd name="connsiteY11136" fmla="*/ 4979986 h 5645489"/>
              <a:gd name="connsiteX11137" fmla="*/ 3698987 w 7718765"/>
              <a:gd name="connsiteY11137" fmla="*/ 4979301 h 5645489"/>
              <a:gd name="connsiteX11138" fmla="*/ 3698985 w 7718765"/>
              <a:gd name="connsiteY11138" fmla="*/ 4979300 h 5645489"/>
              <a:gd name="connsiteX11139" fmla="*/ 3676390 w 7718765"/>
              <a:gd name="connsiteY11139" fmla="*/ 4968327 h 5645489"/>
              <a:gd name="connsiteX11140" fmla="*/ 3670744 w 7718765"/>
              <a:gd name="connsiteY11140" fmla="*/ 4965584 h 5645489"/>
              <a:gd name="connsiteX11141" fmla="*/ 3665098 w 7718765"/>
              <a:gd name="connsiteY11141" fmla="*/ 4960096 h 5645489"/>
              <a:gd name="connsiteX11142" fmla="*/ 3665098 w 7718765"/>
              <a:gd name="connsiteY11142" fmla="*/ 4960095 h 5645489"/>
              <a:gd name="connsiteX11143" fmla="*/ 3663687 w 7718765"/>
              <a:gd name="connsiteY11143" fmla="*/ 4957010 h 5645489"/>
              <a:gd name="connsiteX11144" fmla="*/ 3662276 w 7718765"/>
              <a:gd name="connsiteY11144" fmla="*/ 4951866 h 5645489"/>
              <a:gd name="connsiteX11145" fmla="*/ 3662276 w 7718765"/>
              <a:gd name="connsiteY11145" fmla="*/ 4949123 h 5645489"/>
              <a:gd name="connsiteX11146" fmla="*/ 3662275 w 7718765"/>
              <a:gd name="connsiteY11146" fmla="*/ 4949123 h 5645489"/>
              <a:gd name="connsiteX11147" fmla="*/ 3656619 w 7718765"/>
              <a:gd name="connsiteY11147" fmla="*/ 4946379 h 5645489"/>
              <a:gd name="connsiteX11148" fmla="*/ 3656618 w 7718765"/>
              <a:gd name="connsiteY11148" fmla="*/ 4946378 h 5645489"/>
              <a:gd name="connsiteX11149" fmla="*/ 3650972 w 7718765"/>
              <a:gd name="connsiteY11149" fmla="*/ 4940893 h 5645489"/>
              <a:gd name="connsiteX11150" fmla="*/ 3650972 w 7718765"/>
              <a:gd name="connsiteY11150" fmla="*/ 4938149 h 5645489"/>
              <a:gd name="connsiteX11151" fmla="*/ 3653796 w 7718765"/>
              <a:gd name="connsiteY11151" fmla="*/ 4938149 h 5645489"/>
              <a:gd name="connsiteX11152" fmla="*/ 3658392 w 7718765"/>
              <a:gd name="connsiteY11152" fmla="*/ 4938149 h 5645489"/>
              <a:gd name="connsiteX11153" fmla="*/ 3659453 w 7718765"/>
              <a:gd name="connsiteY11153" fmla="*/ 4938149 h 5645489"/>
              <a:gd name="connsiteX11154" fmla="*/ 3662275 w 7718765"/>
              <a:gd name="connsiteY11154" fmla="*/ 4940893 h 5645489"/>
              <a:gd name="connsiteX11155" fmla="*/ 3665098 w 7718765"/>
              <a:gd name="connsiteY11155" fmla="*/ 4946379 h 5645489"/>
              <a:gd name="connsiteX11156" fmla="*/ 3665103 w 7718765"/>
              <a:gd name="connsiteY11156" fmla="*/ 4946387 h 5645489"/>
              <a:gd name="connsiteX11157" fmla="*/ 3665099 w 7718765"/>
              <a:gd name="connsiteY11157" fmla="*/ 4946379 h 5645489"/>
              <a:gd name="connsiteX11158" fmla="*/ 3670744 w 7718765"/>
              <a:gd name="connsiteY11158" fmla="*/ 4951866 h 5645489"/>
              <a:gd name="connsiteX11159" fmla="*/ 3673568 w 7718765"/>
              <a:gd name="connsiteY11159" fmla="*/ 4951866 h 5645489"/>
              <a:gd name="connsiteX11160" fmla="*/ 3676038 w 7718765"/>
              <a:gd name="connsiteY11160" fmla="*/ 4947065 h 5645489"/>
              <a:gd name="connsiteX11161" fmla="*/ 3676390 w 7718765"/>
              <a:gd name="connsiteY11161" fmla="*/ 4946380 h 5645489"/>
              <a:gd name="connsiteX11162" fmla="*/ 3676390 w 7718765"/>
              <a:gd name="connsiteY11162" fmla="*/ 4946379 h 5645489"/>
              <a:gd name="connsiteX11163" fmla="*/ 3673568 w 7718765"/>
              <a:gd name="connsiteY11163" fmla="*/ 4943636 h 5645489"/>
              <a:gd name="connsiteX11164" fmla="*/ 3673568 w 7718765"/>
              <a:gd name="connsiteY11164" fmla="*/ 4943635 h 5645489"/>
              <a:gd name="connsiteX11165" fmla="*/ 3673568 w 7718765"/>
              <a:gd name="connsiteY11165" fmla="*/ 4936435 h 5645489"/>
              <a:gd name="connsiteX11166" fmla="*/ 3673568 w 7718765"/>
              <a:gd name="connsiteY11166" fmla="*/ 4935405 h 5645489"/>
              <a:gd name="connsiteX11167" fmla="*/ 3670745 w 7718765"/>
              <a:gd name="connsiteY11167" fmla="*/ 4932662 h 5645489"/>
              <a:gd name="connsiteX11168" fmla="*/ 3670744 w 7718765"/>
              <a:gd name="connsiteY11168" fmla="*/ 4932662 h 5645489"/>
              <a:gd name="connsiteX11169" fmla="*/ 3667921 w 7718765"/>
              <a:gd name="connsiteY11169" fmla="*/ 4927175 h 5645489"/>
              <a:gd name="connsiteX11170" fmla="*/ 3662275 w 7718765"/>
              <a:gd name="connsiteY11170" fmla="*/ 4921689 h 5645489"/>
              <a:gd name="connsiteX11171" fmla="*/ 3656619 w 7718765"/>
              <a:gd name="connsiteY11171" fmla="*/ 4913459 h 5645489"/>
              <a:gd name="connsiteX11172" fmla="*/ 3656618 w 7718765"/>
              <a:gd name="connsiteY11172" fmla="*/ 4913457 h 5645489"/>
              <a:gd name="connsiteX11173" fmla="*/ 3651678 w 7718765"/>
              <a:gd name="connsiteY11173" fmla="*/ 4906257 h 5645489"/>
              <a:gd name="connsiteX11174" fmla="*/ 3650972 w 7718765"/>
              <a:gd name="connsiteY11174" fmla="*/ 4905228 h 5645489"/>
              <a:gd name="connsiteX11175" fmla="*/ 3655914 w 7718765"/>
              <a:gd name="connsiteY11175" fmla="*/ 4893226 h 5645489"/>
              <a:gd name="connsiteX11176" fmla="*/ 3656618 w 7718765"/>
              <a:gd name="connsiteY11176" fmla="*/ 4891514 h 5645489"/>
              <a:gd name="connsiteX11177" fmla="*/ 3656619 w 7718765"/>
              <a:gd name="connsiteY11177" fmla="*/ 4891511 h 5645489"/>
              <a:gd name="connsiteX11178" fmla="*/ 3653796 w 7718765"/>
              <a:gd name="connsiteY11178" fmla="*/ 4886024 h 5645489"/>
              <a:gd name="connsiteX11179" fmla="*/ 3656619 w 7718765"/>
              <a:gd name="connsiteY11179" fmla="*/ 4883281 h 5645489"/>
              <a:gd name="connsiteX11180" fmla="*/ 3659453 w 7718765"/>
              <a:gd name="connsiteY11180" fmla="*/ 4880537 h 5645489"/>
              <a:gd name="connsiteX11181" fmla="*/ 3659453 w 7718765"/>
              <a:gd name="connsiteY11181" fmla="*/ 4877794 h 5645489"/>
              <a:gd name="connsiteX11182" fmla="*/ 3659453 w 7718765"/>
              <a:gd name="connsiteY11182" fmla="*/ 4877793 h 5645489"/>
              <a:gd name="connsiteX11183" fmla="*/ 3659453 w 7718765"/>
              <a:gd name="connsiteY11183" fmla="*/ 4875050 h 5645489"/>
              <a:gd name="connsiteX11184" fmla="*/ 3661335 w 7718765"/>
              <a:gd name="connsiteY11184" fmla="*/ 4871392 h 5645489"/>
              <a:gd name="connsiteX11185" fmla="*/ 3659453 w 7718765"/>
              <a:gd name="connsiteY11185" fmla="*/ 4869564 h 5645489"/>
              <a:gd name="connsiteX11186" fmla="*/ 3656619 w 7718765"/>
              <a:gd name="connsiteY11186" fmla="*/ 4869564 h 5645489"/>
              <a:gd name="connsiteX11187" fmla="*/ 3659453 w 7718765"/>
              <a:gd name="connsiteY11187" fmla="*/ 4864077 h 5645489"/>
              <a:gd name="connsiteX11188" fmla="*/ 3662275 w 7718765"/>
              <a:gd name="connsiteY11188" fmla="*/ 4864077 h 5645489"/>
              <a:gd name="connsiteX11189" fmla="*/ 3662276 w 7718765"/>
              <a:gd name="connsiteY11189" fmla="*/ 4864076 h 5645489"/>
              <a:gd name="connsiteX11190" fmla="*/ 3667216 w 7718765"/>
              <a:gd name="connsiteY11190" fmla="*/ 4859275 h 5645489"/>
              <a:gd name="connsiteX11191" fmla="*/ 3667921 w 7718765"/>
              <a:gd name="connsiteY11191" fmla="*/ 4858590 h 5645489"/>
              <a:gd name="connsiteX11192" fmla="*/ 3667921 w 7718765"/>
              <a:gd name="connsiteY11192" fmla="*/ 4855846 h 5645489"/>
              <a:gd name="connsiteX11193" fmla="*/ 3659453 w 7718765"/>
              <a:gd name="connsiteY11193" fmla="*/ 4853103 h 5645489"/>
              <a:gd name="connsiteX11194" fmla="*/ 3669333 w 7718765"/>
              <a:gd name="connsiteY11194" fmla="*/ 4855503 h 5645489"/>
              <a:gd name="connsiteX11195" fmla="*/ 3670743 w 7718765"/>
              <a:gd name="connsiteY11195" fmla="*/ 4855846 h 5645489"/>
              <a:gd name="connsiteX11196" fmla="*/ 3669333 w 7718765"/>
              <a:gd name="connsiteY11196" fmla="*/ 4855161 h 5645489"/>
              <a:gd name="connsiteX11197" fmla="*/ 3660259 w 7718765"/>
              <a:gd name="connsiteY11197" fmla="*/ 4850751 h 5645489"/>
              <a:gd name="connsiteX11198" fmla="*/ 3659453 w 7718765"/>
              <a:gd name="connsiteY11198" fmla="*/ 4850359 h 5645489"/>
              <a:gd name="connsiteX11199" fmla="*/ 3660865 w 7718765"/>
              <a:gd name="connsiteY11199" fmla="*/ 4848987 h 5645489"/>
              <a:gd name="connsiteX11200" fmla="*/ 3662275 w 7718765"/>
              <a:gd name="connsiteY11200" fmla="*/ 4847616 h 5645489"/>
              <a:gd name="connsiteX11201" fmla="*/ 3662275 w 7718765"/>
              <a:gd name="connsiteY11201" fmla="*/ 4844874 h 5645489"/>
              <a:gd name="connsiteX11202" fmla="*/ 3662275 w 7718765"/>
              <a:gd name="connsiteY11202" fmla="*/ 4844873 h 5645489"/>
              <a:gd name="connsiteX11203" fmla="*/ 3662275 w 7718765"/>
              <a:gd name="connsiteY11203" fmla="*/ 4844871 h 5645489"/>
              <a:gd name="connsiteX11204" fmla="*/ 3658388 w 7718765"/>
              <a:gd name="connsiteY11204" fmla="*/ 4839729 h 5645489"/>
              <a:gd name="connsiteX11205" fmla="*/ 3656619 w 7718765"/>
              <a:gd name="connsiteY11205" fmla="*/ 4836643 h 5645489"/>
              <a:gd name="connsiteX11206" fmla="*/ 3659453 w 7718765"/>
              <a:gd name="connsiteY11206" fmla="*/ 4831156 h 5645489"/>
              <a:gd name="connsiteX11207" fmla="*/ 3660864 w 7718765"/>
              <a:gd name="connsiteY11207" fmla="*/ 4826698 h 5645489"/>
              <a:gd name="connsiteX11208" fmla="*/ 3662275 w 7718765"/>
              <a:gd name="connsiteY11208" fmla="*/ 4820184 h 5645489"/>
              <a:gd name="connsiteX11209" fmla="*/ 3662275 w 7718765"/>
              <a:gd name="connsiteY11209" fmla="*/ 4820182 h 5645489"/>
              <a:gd name="connsiteX11210" fmla="*/ 3662275 w 7718765"/>
              <a:gd name="connsiteY11210" fmla="*/ 4814695 h 5645489"/>
              <a:gd name="connsiteX11211" fmla="*/ 3662276 w 7718765"/>
              <a:gd name="connsiteY11211" fmla="*/ 4814695 h 5645489"/>
              <a:gd name="connsiteX11212" fmla="*/ 3662276 w 7718765"/>
              <a:gd name="connsiteY11212" fmla="*/ 4811952 h 5645489"/>
              <a:gd name="connsiteX11213" fmla="*/ 3656620 w 7718765"/>
              <a:gd name="connsiteY11213" fmla="*/ 4806466 h 5645489"/>
              <a:gd name="connsiteX11214" fmla="*/ 3656619 w 7718765"/>
              <a:gd name="connsiteY11214" fmla="*/ 4806465 h 5645489"/>
              <a:gd name="connsiteX11215" fmla="*/ 3653796 w 7718765"/>
              <a:gd name="connsiteY11215" fmla="*/ 4803722 h 5645489"/>
              <a:gd name="connsiteX11216" fmla="*/ 3650972 w 7718765"/>
              <a:gd name="connsiteY11216" fmla="*/ 4803722 h 5645489"/>
              <a:gd name="connsiteX11217" fmla="*/ 3645327 w 7718765"/>
              <a:gd name="connsiteY11217" fmla="*/ 4798234 h 5645489"/>
              <a:gd name="connsiteX11218" fmla="*/ 3652737 w 7718765"/>
              <a:gd name="connsiteY11218" fmla="*/ 4793434 h 5645489"/>
              <a:gd name="connsiteX11219" fmla="*/ 3653795 w 7718765"/>
              <a:gd name="connsiteY11219" fmla="*/ 4792748 h 5645489"/>
              <a:gd name="connsiteX11220" fmla="*/ 3652289 w 7718765"/>
              <a:gd name="connsiteY11220" fmla="*/ 4794212 h 5645489"/>
              <a:gd name="connsiteX11221" fmla="*/ 3651678 w 7718765"/>
              <a:gd name="connsiteY11221" fmla="*/ 4794805 h 5645489"/>
              <a:gd name="connsiteX11222" fmla="*/ 3650972 w 7718765"/>
              <a:gd name="connsiteY11222" fmla="*/ 4795491 h 5645489"/>
              <a:gd name="connsiteX11223" fmla="*/ 3652289 w 7718765"/>
              <a:gd name="connsiteY11223" fmla="*/ 4794212 h 5645489"/>
              <a:gd name="connsiteX11224" fmla="*/ 3653796 w 7718765"/>
              <a:gd name="connsiteY11224" fmla="*/ 4792748 h 5645489"/>
              <a:gd name="connsiteX11225" fmla="*/ 3655005 w 7718765"/>
              <a:gd name="connsiteY11225" fmla="*/ 4791572 h 5645489"/>
              <a:gd name="connsiteX11226" fmla="*/ 3653796 w 7718765"/>
              <a:gd name="connsiteY11226" fmla="*/ 4792747 h 5645489"/>
              <a:gd name="connsiteX11227" fmla="*/ 3653796 w 7718765"/>
              <a:gd name="connsiteY11227" fmla="*/ 4790004 h 5645489"/>
              <a:gd name="connsiteX11228" fmla="*/ 3659453 w 7718765"/>
              <a:gd name="connsiteY11228" fmla="*/ 4787261 h 5645489"/>
              <a:gd name="connsiteX11229" fmla="*/ 3662275 w 7718765"/>
              <a:gd name="connsiteY11229" fmla="*/ 4784518 h 5645489"/>
              <a:gd name="connsiteX11230" fmla="*/ 3662275 w 7718765"/>
              <a:gd name="connsiteY11230" fmla="*/ 4776288 h 5645489"/>
              <a:gd name="connsiteX11231" fmla="*/ 3659453 w 7718765"/>
              <a:gd name="connsiteY11231" fmla="*/ 4776288 h 5645489"/>
              <a:gd name="connsiteX11232" fmla="*/ 3653796 w 7718765"/>
              <a:gd name="connsiteY11232" fmla="*/ 4773543 h 5645489"/>
              <a:gd name="connsiteX11233" fmla="*/ 3653796 w 7718765"/>
              <a:gd name="connsiteY11233" fmla="*/ 4770800 h 5645489"/>
              <a:gd name="connsiteX11234" fmla="*/ 3659453 w 7718765"/>
              <a:gd name="connsiteY11234" fmla="*/ 4768057 h 5645489"/>
              <a:gd name="connsiteX11235" fmla="*/ 3665099 w 7718765"/>
              <a:gd name="connsiteY11235" fmla="*/ 4765313 h 5645489"/>
              <a:gd name="connsiteX11236" fmla="*/ 3667921 w 7718765"/>
              <a:gd name="connsiteY11236" fmla="*/ 4759827 h 5645489"/>
              <a:gd name="connsiteX11237" fmla="*/ 3662275 w 7718765"/>
              <a:gd name="connsiteY11237" fmla="*/ 4757083 h 5645489"/>
              <a:gd name="connsiteX11238" fmla="*/ 3665098 w 7718765"/>
              <a:gd name="connsiteY11238" fmla="*/ 4751597 h 5645489"/>
              <a:gd name="connsiteX11239" fmla="*/ 3665098 w 7718765"/>
              <a:gd name="connsiteY11239" fmla="*/ 4751595 h 5645489"/>
              <a:gd name="connsiteX11240" fmla="*/ 3662629 w 7718765"/>
              <a:gd name="connsiteY11240" fmla="*/ 4744394 h 5645489"/>
              <a:gd name="connsiteX11241" fmla="*/ 3662276 w 7718765"/>
              <a:gd name="connsiteY11241" fmla="*/ 4743366 h 5645489"/>
              <a:gd name="connsiteX11242" fmla="*/ 3664747 w 7718765"/>
              <a:gd name="connsiteY11242" fmla="*/ 4738565 h 5645489"/>
              <a:gd name="connsiteX11243" fmla="*/ 3665098 w 7718765"/>
              <a:gd name="connsiteY11243" fmla="*/ 4737880 h 5645489"/>
              <a:gd name="connsiteX11244" fmla="*/ 3665098 w 7718765"/>
              <a:gd name="connsiteY11244" fmla="*/ 4737879 h 5645489"/>
              <a:gd name="connsiteX11245" fmla="*/ 3665098 w 7718765"/>
              <a:gd name="connsiteY11245" fmla="*/ 4737878 h 5645489"/>
              <a:gd name="connsiteX11246" fmla="*/ 3662276 w 7718765"/>
              <a:gd name="connsiteY11246" fmla="*/ 4735136 h 5645489"/>
              <a:gd name="connsiteX11247" fmla="*/ 3656625 w 7718765"/>
              <a:gd name="connsiteY11247" fmla="*/ 4732393 h 5645489"/>
              <a:gd name="connsiteX11248" fmla="*/ 3656619 w 7718765"/>
              <a:gd name="connsiteY11248" fmla="*/ 4732393 h 5645489"/>
              <a:gd name="connsiteX11249" fmla="*/ 3650972 w 7718765"/>
              <a:gd name="connsiteY11249" fmla="*/ 4729649 h 5645489"/>
              <a:gd name="connsiteX11250" fmla="*/ 3648150 w 7718765"/>
              <a:gd name="connsiteY11250" fmla="*/ 4729649 h 5645489"/>
              <a:gd name="connsiteX11251" fmla="*/ 3642504 w 7718765"/>
              <a:gd name="connsiteY11251" fmla="*/ 4732393 h 5645489"/>
              <a:gd name="connsiteX11252" fmla="*/ 3641124 w 7718765"/>
              <a:gd name="connsiteY11252" fmla="*/ 4731691 h 5645489"/>
              <a:gd name="connsiteX11253" fmla="*/ 3639681 w 7718765"/>
              <a:gd name="connsiteY11253" fmla="*/ 4732393 h 5645489"/>
              <a:gd name="connsiteX11254" fmla="*/ 3639101 w 7718765"/>
              <a:gd name="connsiteY11254" fmla="*/ 4731749 h 5645489"/>
              <a:gd name="connsiteX11255" fmla="*/ 3638948 w 7718765"/>
              <a:gd name="connsiteY11255" fmla="*/ 4731899 h 5645489"/>
              <a:gd name="connsiteX11256" fmla="*/ 3636756 w 7718765"/>
              <a:gd name="connsiteY11256" fmla="*/ 4729469 h 5645489"/>
              <a:gd name="connsiteX11257" fmla="*/ 3635084 w 7718765"/>
              <a:gd name="connsiteY11257" fmla="*/ 4728621 h 5645489"/>
              <a:gd name="connsiteX11258" fmla="*/ 3634828 w 7718765"/>
              <a:gd name="connsiteY11258" fmla="*/ 4728205 h 5645489"/>
              <a:gd name="connsiteX11259" fmla="*/ 3630498 w 7718765"/>
              <a:gd name="connsiteY11259" fmla="*/ 4726437 h 5645489"/>
              <a:gd name="connsiteX11260" fmla="*/ 3627682 w 7718765"/>
              <a:gd name="connsiteY11260" fmla="*/ 4726437 h 5645489"/>
              <a:gd name="connsiteX11261" fmla="*/ 3624866 w 7718765"/>
              <a:gd name="connsiteY11261" fmla="*/ 4723700 h 5645489"/>
              <a:gd name="connsiteX11262" fmla="*/ 3622050 w 7718765"/>
              <a:gd name="connsiteY11262" fmla="*/ 4720963 h 5645489"/>
              <a:gd name="connsiteX11263" fmla="*/ 3613601 w 7718765"/>
              <a:gd name="connsiteY11263" fmla="*/ 4720963 h 5645489"/>
              <a:gd name="connsiteX11264" fmla="*/ 3613601 w 7718765"/>
              <a:gd name="connsiteY11264" fmla="*/ 4718237 h 5645489"/>
              <a:gd name="connsiteX11265" fmla="*/ 3610785 w 7718765"/>
              <a:gd name="connsiteY11265" fmla="*/ 4715501 h 5645489"/>
              <a:gd name="connsiteX11266" fmla="*/ 3610785 w 7718765"/>
              <a:gd name="connsiteY11266" fmla="*/ 4712764 h 5645489"/>
              <a:gd name="connsiteX11267" fmla="*/ 3607969 w 7718765"/>
              <a:gd name="connsiteY11267" fmla="*/ 4707301 h 5645489"/>
              <a:gd name="connsiteX11268" fmla="*/ 3607969 w 7718765"/>
              <a:gd name="connsiteY11268" fmla="*/ 4704565 h 5645489"/>
              <a:gd name="connsiteX11269" fmla="*/ 3602347 w 7718765"/>
              <a:gd name="connsiteY11269" fmla="*/ 4704565 h 5645489"/>
              <a:gd name="connsiteX11270" fmla="*/ 3599531 w 7718765"/>
              <a:gd name="connsiteY11270" fmla="*/ 4699102 h 5645489"/>
              <a:gd name="connsiteX11271" fmla="*/ 3602347 w 7718765"/>
              <a:gd name="connsiteY11271" fmla="*/ 4696365 h 5645489"/>
              <a:gd name="connsiteX11272" fmla="*/ 3599531 w 7718765"/>
              <a:gd name="connsiteY11272" fmla="*/ 4693629 h 5645489"/>
              <a:gd name="connsiteX11273" fmla="*/ 3596714 w 7718765"/>
              <a:gd name="connsiteY11273" fmla="*/ 4693629 h 5645489"/>
              <a:gd name="connsiteX11274" fmla="*/ 3591082 w 7718765"/>
              <a:gd name="connsiteY11274" fmla="*/ 4693629 h 5645489"/>
              <a:gd name="connsiteX11275" fmla="*/ 3588266 w 7718765"/>
              <a:gd name="connsiteY11275" fmla="*/ 4688166 h 5645489"/>
              <a:gd name="connsiteX11276" fmla="*/ 3582634 w 7718765"/>
              <a:gd name="connsiteY11276" fmla="*/ 4682692 h 5645489"/>
              <a:gd name="connsiteX11277" fmla="*/ 3574185 w 7718765"/>
              <a:gd name="connsiteY11277" fmla="*/ 4677230 h 5645489"/>
              <a:gd name="connsiteX11278" fmla="*/ 3571369 w 7718765"/>
              <a:gd name="connsiteY11278" fmla="*/ 4677230 h 5645489"/>
              <a:gd name="connsiteX11279" fmla="*/ 3560115 w 7718765"/>
              <a:gd name="connsiteY11279" fmla="*/ 4677230 h 5645489"/>
              <a:gd name="connsiteX11280" fmla="*/ 3554482 w 7718765"/>
              <a:gd name="connsiteY11280" fmla="*/ 4671767 h 5645489"/>
              <a:gd name="connsiteX11281" fmla="*/ 3554482 w 7718765"/>
              <a:gd name="connsiteY11281" fmla="*/ 4666294 h 5645489"/>
              <a:gd name="connsiteX11282" fmla="*/ 3548850 w 7718765"/>
              <a:gd name="connsiteY11282" fmla="*/ 4666294 h 5645489"/>
              <a:gd name="connsiteX11283" fmla="*/ 3546034 w 7718765"/>
              <a:gd name="connsiteY11283" fmla="*/ 4666294 h 5645489"/>
              <a:gd name="connsiteX11284" fmla="*/ 3540402 w 7718765"/>
              <a:gd name="connsiteY11284" fmla="*/ 4666294 h 5645489"/>
              <a:gd name="connsiteX11285" fmla="*/ 3534769 w 7718765"/>
              <a:gd name="connsiteY11285" fmla="*/ 4666294 h 5645489"/>
              <a:gd name="connsiteX11286" fmla="*/ 3534769 w 7718765"/>
              <a:gd name="connsiteY11286" fmla="*/ 4660831 h 5645489"/>
              <a:gd name="connsiteX11287" fmla="*/ 3537586 w 7718765"/>
              <a:gd name="connsiteY11287" fmla="*/ 4658095 h 5645489"/>
              <a:gd name="connsiteX11288" fmla="*/ 3546034 w 7718765"/>
              <a:gd name="connsiteY11288" fmla="*/ 4660831 h 5645489"/>
              <a:gd name="connsiteX11289" fmla="*/ 3548850 w 7718765"/>
              <a:gd name="connsiteY11289" fmla="*/ 4663568 h 5645489"/>
              <a:gd name="connsiteX11290" fmla="*/ 3551666 w 7718765"/>
              <a:gd name="connsiteY11290" fmla="*/ 4663568 h 5645489"/>
              <a:gd name="connsiteX11291" fmla="*/ 3551666 w 7718765"/>
              <a:gd name="connsiteY11291" fmla="*/ 4655358 h 5645489"/>
              <a:gd name="connsiteX11292" fmla="*/ 3551666 w 7718765"/>
              <a:gd name="connsiteY11292" fmla="*/ 4652632 h 5645489"/>
              <a:gd name="connsiteX11293" fmla="*/ 3554482 w 7718765"/>
              <a:gd name="connsiteY11293" fmla="*/ 4655358 h 5645489"/>
              <a:gd name="connsiteX11294" fmla="*/ 3557299 w 7718765"/>
              <a:gd name="connsiteY11294" fmla="*/ 4652632 h 5645489"/>
              <a:gd name="connsiteX11295" fmla="*/ 3557299 w 7718765"/>
              <a:gd name="connsiteY11295" fmla="*/ 4647159 h 5645489"/>
              <a:gd name="connsiteX11296" fmla="*/ 3548850 w 7718765"/>
              <a:gd name="connsiteY11296" fmla="*/ 4647159 h 5645489"/>
              <a:gd name="connsiteX11297" fmla="*/ 3548850 w 7718765"/>
              <a:gd name="connsiteY11297" fmla="*/ 4644433 h 5645489"/>
              <a:gd name="connsiteX11298" fmla="*/ 3546034 w 7718765"/>
              <a:gd name="connsiteY11298" fmla="*/ 4647159 h 5645489"/>
              <a:gd name="connsiteX11299" fmla="*/ 3543218 w 7718765"/>
              <a:gd name="connsiteY11299" fmla="*/ 4649895 h 5645489"/>
              <a:gd name="connsiteX11300" fmla="*/ 3546034 w 7718765"/>
              <a:gd name="connsiteY11300" fmla="*/ 4652632 h 5645489"/>
              <a:gd name="connsiteX11301" fmla="*/ 3543218 w 7718765"/>
              <a:gd name="connsiteY11301" fmla="*/ 4655358 h 5645489"/>
              <a:gd name="connsiteX11302" fmla="*/ 3537586 w 7718765"/>
              <a:gd name="connsiteY11302" fmla="*/ 4658095 h 5645489"/>
              <a:gd name="connsiteX11303" fmla="*/ 3526331 w 7718765"/>
              <a:gd name="connsiteY11303" fmla="*/ 4655358 h 5645489"/>
              <a:gd name="connsiteX11304" fmla="*/ 3520699 w 7718765"/>
              <a:gd name="connsiteY11304" fmla="*/ 4649895 h 5645489"/>
              <a:gd name="connsiteX11305" fmla="*/ 3523515 w 7718765"/>
              <a:gd name="connsiteY11305" fmla="*/ 4647159 h 5645489"/>
              <a:gd name="connsiteX11306" fmla="*/ 3520699 w 7718765"/>
              <a:gd name="connsiteY11306" fmla="*/ 4644433 h 5645489"/>
              <a:gd name="connsiteX11307" fmla="*/ 3521050 w 7718765"/>
              <a:gd name="connsiteY11307" fmla="*/ 4643749 h 5645489"/>
              <a:gd name="connsiteX11308" fmla="*/ 3523244 w 7718765"/>
              <a:gd name="connsiteY11308" fmla="*/ 4639485 h 5645489"/>
              <a:gd name="connsiteX11309" fmla="*/ 3522766 w 7718765"/>
              <a:gd name="connsiteY11309" fmla="*/ 4639252 h 5645489"/>
              <a:gd name="connsiteX11310" fmla="*/ 3519937 w 7718765"/>
              <a:gd name="connsiteY11310" fmla="*/ 4641994 h 5645489"/>
              <a:gd name="connsiteX11311" fmla="*/ 3511470 w 7718765"/>
              <a:gd name="connsiteY11311" fmla="*/ 4639252 h 5645489"/>
              <a:gd name="connsiteX11312" fmla="*/ 3503004 w 7718765"/>
              <a:gd name="connsiteY11312" fmla="*/ 4641994 h 5645489"/>
              <a:gd name="connsiteX11313" fmla="*/ 3500853 w 7718765"/>
              <a:gd name="connsiteY11313" fmla="*/ 4641994 h 5645489"/>
              <a:gd name="connsiteX11314" fmla="*/ 3503068 w 7718765"/>
              <a:gd name="connsiteY11314" fmla="*/ 4644140 h 5645489"/>
              <a:gd name="connsiteX11315" fmla="*/ 3508749 w 7718765"/>
              <a:gd name="connsiteY11315" fmla="*/ 4655131 h 5645489"/>
              <a:gd name="connsiteX11316" fmla="*/ 3503068 w 7718765"/>
              <a:gd name="connsiteY11316" fmla="*/ 4652370 h 5645489"/>
              <a:gd name="connsiteX11317" fmla="*/ 3497417 w 7718765"/>
              <a:gd name="connsiteY11317" fmla="*/ 4644140 h 5645489"/>
              <a:gd name="connsiteX11318" fmla="*/ 3483260 w 7718765"/>
              <a:gd name="connsiteY11318" fmla="*/ 4641405 h 5645489"/>
              <a:gd name="connsiteX11319" fmla="*/ 3480433 w 7718765"/>
              <a:gd name="connsiteY11319" fmla="*/ 4635908 h 5645489"/>
              <a:gd name="connsiteX11320" fmla="*/ 3469132 w 7718765"/>
              <a:gd name="connsiteY11320" fmla="*/ 4630412 h 5645489"/>
              <a:gd name="connsiteX11321" fmla="*/ 3457800 w 7718765"/>
              <a:gd name="connsiteY11321" fmla="*/ 4624943 h 5645489"/>
              <a:gd name="connsiteX11322" fmla="*/ 3455139 w 7718765"/>
              <a:gd name="connsiteY11322" fmla="*/ 4620078 h 5645489"/>
              <a:gd name="connsiteX11323" fmla="*/ 3455015 w 7718765"/>
              <a:gd name="connsiteY11323" fmla="*/ 4620006 h 5645489"/>
              <a:gd name="connsiteX11324" fmla="*/ 3451383 w 7718765"/>
              <a:gd name="connsiteY11324" fmla="*/ 4616475 h 5645489"/>
              <a:gd name="connsiteX11325" fmla="*/ 3447189 w 7718765"/>
              <a:gd name="connsiteY11325" fmla="*/ 4615319 h 5645489"/>
              <a:gd name="connsiteX11326" fmla="*/ 3437991 w 7718765"/>
              <a:gd name="connsiteY11326" fmla="*/ 4613951 h 5645489"/>
              <a:gd name="connsiteX11327" fmla="*/ 3435166 w 7718765"/>
              <a:gd name="connsiteY11327" fmla="*/ 4608455 h 5645489"/>
              <a:gd name="connsiteX11328" fmla="*/ 3429484 w 7718765"/>
              <a:gd name="connsiteY11328" fmla="*/ 4605720 h 5645489"/>
              <a:gd name="connsiteX11329" fmla="*/ 3426659 w 7718765"/>
              <a:gd name="connsiteY11329" fmla="*/ 4602985 h 5645489"/>
              <a:gd name="connsiteX11330" fmla="*/ 3421008 w 7718765"/>
              <a:gd name="connsiteY11330" fmla="*/ 4605720 h 5645489"/>
              <a:gd name="connsiteX11331" fmla="*/ 3421008 w 7718765"/>
              <a:gd name="connsiteY11331" fmla="*/ 4602985 h 5645489"/>
              <a:gd name="connsiteX11332" fmla="*/ 3423834 w 7718765"/>
              <a:gd name="connsiteY11332" fmla="*/ 4600224 h 5645489"/>
              <a:gd name="connsiteX11333" fmla="*/ 3431277 w 7718765"/>
              <a:gd name="connsiteY11333" fmla="*/ 4600224 h 5645489"/>
              <a:gd name="connsiteX11334" fmla="*/ 3431948 w 7718765"/>
              <a:gd name="connsiteY11334" fmla="*/ 4600224 h 5645489"/>
              <a:gd name="connsiteX11335" fmla="*/ 3429867 w 7718765"/>
              <a:gd name="connsiteY11335" fmla="*/ 4597884 h 5645489"/>
              <a:gd name="connsiteX11336" fmla="*/ 3421130 w 7718765"/>
              <a:gd name="connsiteY11336" fmla="*/ 4589757 h 5645489"/>
              <a:gd name="connsiteX11337" fmla="*/ 3421130 w 7718765"/>
              <a:gd name="connsiteY11337" fmla="*/ 4587015 h 5645489"/>
              <a:gd name="connsiteX11338" fmla="*/ 3421008 w 7718765"/>
              <a:gd name="connsiteY11338" fmla="*/ 4586793 h 5645489"/>
              <a:gd name="connsiteX11339" fmla="*/ 3421008 w 7718765"/>
              <a:gd name="connsiteY11339" fmla="*/ 4589258 h 5645489"/>
              <a:gd name="connsiteX11340" fmla="*/ 3412532 w 7718765"/>
              <a:gd name="connsiteY11340" fmla="*/ 4591993 h 5645489"/>
              <a:gd name="connsiteX11341" fmla="*/ 3412532 w 7718765"/>
              <a:gd name="connsiteY11341" fmla="*/ 4600224 h 5645489"/>
              <a:gd name="connsiteX11342" fmla="*/ 3415358 w 7718765"/>
              <a:gd name="connsiteY11342" fmla="*/ 4602985 h 5645489"/>
              <a:gd name="connsiteX11343" fmla="*/ 3415358 w 7718765"/>
              <a:gd name="connsiteY11343" fmla="*/ 4605720 h 5645489"/>
              <a:gd name="connsiteX11344" fmla="*/ 3421008 w 7718765"/>
              <a:gd name="connsiteY11344" fmla="*/ 4605720 h 5645489"/>
              <a:gd name="connsiteX11345" fmla="*/ 3429484 w 7718765"/>
              <a:gd name="connsiteY11345" fmla="*/ 4611216 h 5645489"/>
              <a:gd name="connsiteX11346" fmla="*/ 3435166 w 7718765"/>
              <a:gd name="connsiteY11346" fmla="*/ 4613951 h 5645489"/>
              <a:gd name="connsiteX11347" fmla="*/ 3449323 w 7718765"/>
              <a:gd name="connsiteY11347" fmla="*/ 4619447 h 5645489"/>
              <a:gd name="connsiteX11348" fmla="*/ 3449323 w 7718765"/>
              <a:gd name="connsiteY11348" fmla="*/ 4624943 h 5645489"/>
              <a:gd name="connsiteX11349" fmla="*/ 3446468 w 7718765"/>
              <a:gd name="connsiteY11349" fmla="*/ 4627678 h 5645489"/>
              <a:gd name="connsiteX11350" fmla="*/ 3432340 w 7718765"/>
              <a:gd name="connsiteY11350" fmla="*/ 4622182 h 5645489"/>
              <a:gd name="connsiteX11351" fmla="*/ 3423834 w 7718765"/>
              <a:gd name="connsiteY11351" fmla="*/ 4616685 h 5645489"/>
              <a:gd name="connsiteX11352" fmla="*/ 3418183 w 7718765"/>
              <a:gd name="connsiteY11352" fmla="*/ 4611216 h 5645489"/>
              <a:gd name="connsiteX11353" fmla="*/ 3412532 w 7718765"/>
              <a:gd name="connsiteY11353" fmla="*/ 4608455 h 5645489"/>
              <a:gd name="connsiteX11354" fmla="*/ 3401200 w 7718765"/>
              <a:gd name="connsiteY11354" fmla="*/ 4605720 h 5645489"/>
              <a:gd name="connsiteX11355" fmla="*/ 3387042 w 7718765"/>
              <a:gd name="connsiteY11355" fmla="*/ 4605720 h 5645489"/>
              <a:gd name="connsiteX11356" fmla="*/ 3384217 w 7718765"/>
              <a:gd name="connsiteY11356" fmla="*/ 4597490 h 5645489"/>
              <a:gd name="connsiteX11357" fmla="*/ 3370059 w 7718765"/>
              <a:gd name="connsiteY11357" fmla="*/ 4594728 h 5645489"/>
              <a:gd name="connsiteX11358" fmla="*/ 3361583 w 7718765"/>
              <a:gd name="connsiteY11358" fmla="*/ 4591993 h 5645489"/>
              <a:gd name="connsiteX11359" fmla="*/ 3355902 w 7718765"/>
              <a:gd name="connsiteY11359" fmla="*/ 4589258 h 5645489"/>
              <a:gd name="connsiteX11360" fmla="*/ 3353077 w 7718765"/>
              <a:gd name="connsiteY11360" fmla="*/ 4591993 h 5645489"/>
              <a:gd name="connsiteX11361" fmla="*/ 3350251 w 7718765"/>
              <a:gd name="connsiteY11361" fmla="*/ 4597490 h 5645489"/>
              <a:gd name="connsiteX11362" fmla="*/ 3341774 w 7718765"/>
              <a:gd name="connsiteY11362" fmla="*/ 4597490 h 5645489"/>
              <a:gd name="connsiteX11363" fmla="*/ 3333268 w 7718765"/>
              <a:gd name="connsiteY11363" fmla="*/ 4600224 h 5645489"/>
              <a:gd name="connsiteX11364" fmla="*/ 3321966 w 7718765"/>
              <a:gd name="connsiteY11364" fmla="*/ 4600224 h 5645489"/>
              <a:gd name="connsiteX11365" fmla="*/ 3316285 w 7718765"/>
              <a:gd name="connsiteY11365" fmla="*/ 4602985 h 5645489"/>
              <a:gd name="connsiteX11366" fmla="*/ 3299303 w 7718765"/>
              <a:gd name="connsiteY11366" fmla="*/ 4605720 h 5645489"/>
              <a:gd name="connsiteX11367" fmla="*/ 3299303 w 7718765"/>
              <a:gd name="connsiteY11367" fmla="*/ 4602985 h 5645489"/>
              <a:gd name="connsiteX11368" fmla="*/ 3299303 w 7718765"/>
              <a:gd name="connsiteY11368" fmla="*/ 4597490 h 5645489"/>
              <a:gd name="connsiteX11369" fmla="*/ 3307809 w 7718765"/>
              <a:gd name="connsiteY11369" fmla="*/ 4597490 h 5645489"/>
              <a:gd name="connsiteX11370" fmla="*/ 3319111 w 7718765"/>
              <a:gd name="connsiteY11370" fmla="*/ 4597490 h 5645489"/>
              <a:gd name="connsiteX11371" fmla="*/ 3330442 w 7718765"/>
              <a:gd name="connsiteY11371" fmla="*/ 4594728 h 5645489"/>
              <a:gd name="connsiteX11372" fmla="*/ 3338949 w 7718765"/>
              <a:gd name="connsiteY11372" fmla="*/ 4589258 h 5645489"/>
              <a:gd name="connsiteX11373" fmla="*/ 3338949 w 7718765"/>
              <a:gd name="connsiteY11373" fmla="*/ 4586497 h 5645489"/>
              <a:gd name="connsiteX11374" fmla="*/ 3338949 w 7718765"/>
              <a:gd name="connsiteY11374" fmla="*/ 4583762 h 5645489"/>
              <a:gd name="connsiteX11375" fmla="*/ 3347425 w 7718765"/>
              <a:gd name="connsiteY11375" fmla="*/ 4586497 h 5645489"/>
              <a:gd name="connsiteX11376" fmla="*/ 3358757 w 7718765"/>
              <a:gd name="connsiteY11376" fmla="*/ 4583762 h 5645489"/>
              <a:gd name="connsiteX11377" fmla="*/ 3364409 w 7718765"/>
              <a:gd name="connsiteY11377" fmla="*/ 4586497 h 5645489"/>
              <a:gd name="connsiteX11378" fmla="*/ 3372885 w 7718765"/>
              <a:gd name="connsiteY11378" fmla="*/ 4586497 h 5645489"/>
              <a:gd name="connsiteX11379" fmla="*/ 3378566 w 7718765"/>
              <a:gd name="connsiteY11379" fmla="*/ 4591993 h 5645489"/>
              <a:gd name="connsiteX11380" fmla="*/ 3392694 w 7718765"/>
              <a:gd name="connsiteY11380" fmla="*/ 4594728 h 5645489"/>
              <a:gd name="connsiteX11381" fmla="*/ 3398374 w 7718765"/>
              <a:gd name="connsiteY11381" fmla="*/ 4594728 h 5645489"/>
              <a:gd name="connsiteX11382" fmla="*/ 3395549 w 7718765"/>
              <a:gd name="connsiteY11382" fmla="*/ 4589258 h 5645489"/>
              <a:gd name="connsiteX11383" fmla="*/ 3387042 w 7718765"/>
              <a:gd name="connsiteY11383" fmla="*/ 4583762 h 5645489"/>
              <a:gd name="connsiteX11384" fmla="*/ 3375741 w 7718765"/>
              <a:gd name="connsiteY11384" fmla="*/ 4578267 h 5645489"/>
              <a:gd name="connsiteX11385" fmla="*/ 3367234 w 7718765"/>
              <a:gd name="connsiteY11385" fmla="*/ 4572797 h 5645489"/>
              <a:gd name="connsiteX11386" fmla="*/ 3361583 w 7718765"/>
              <a:gd name="connsiteY11386" fmla="*/ 4567301 h 5645489"/>
              <a:gd name="connsiteX11387" fmla="*/ 3353077 w 7718765"/>
              <a:gd name="connsiteY11387" fmla="*/ 4561805 h 5645489"/>
              <a:gd name="connsiteX11388" fmla="*/ 3338949 w 7718765"/>
              <a:gd name="connsiteY11388" fmla="*/ 4556309 h 5645489"/>
              <a:gd name="connsiteX11389" fmla="*/ 3327617 w 7718765"/>
              <a:gd name="connsiteY11389" fmla="*/ 4545344 h 5645489"/>
              <a:gd name="connsiteX11390" fmla="*/ 3316285 w 7718765"/>
              <a:gd name="connsiteY11390" fmla="*/ 4537113 h 5645489"/>
              <a:gd name="connsiteX11391" fmla="*/ 3310634 w 7718765"/>
              <a:gd name="connsiteY11391" fmla="*/ 4534351 h 5645489"/>
              <a:gd name="connsiteX11392" fmla="*/ 3299303 w 7718765"/>
              <a:gd name="connsiteY11392" fmla="*/ 4531617 h 5645489"/>
              <a:gd name="connsiteX11393" fmla="*/ 3288000 w 7718765"/>
              <a:gd name="connsiteY11393" fmla="*/ 4528882 h 5645489"/>
              <a:gd name="connsiteX11394" fmla="*/ 3282319 w 7718765"/>
              <a:gd name="connsiteY11394" fmla="*/ 4528882 h 5645489"/>
              <a:gd name="connsiteX11395" fmla="*/ 3276668 w 7718765"/>
              <a:gd name="connsiteY11395" fmla="*/ 4526121 h 5645489"/>
              <a:gd name="connsiteX11396" fmla="*/ 3271018 w 7718765"/>
              <a:gd name="connsiteY11396" fmla="*/ 4523386 h 5645489"/>
              <a:gd name="connsiteX11397" fmla="*/ 3262511 w 7718765"/>
              <a:gd name="connsiteY11397" fmla="*/ 4523386 h 5645489"/>
              <a:gd name="connsiteX11398" fmla="*/ 3251209 w 7718765"/>
              <a:gd name="connsiteY11398" fmla="*/ 4526121 h 5645489"/>
              <a:gd name="connsiteX11399" fmla="*/ 3245528 w 7718765"/>
              <a:gd name="connsiteY11399" fmla="*/ 4528882 h 5645489"/>
              <a:gd name="connsiteX11400" fmla="*/ 3237051 w 7718765"/>
              <a:gd name="connsiteY11400" fmla="*/ 4528882 h 5645489"/>
              <a:gd name="connsiteX11401" fmla="*/ 3231401 w 7718765"/>
              <a:gd name="connsiteY11401" fmla="*/ 4528882 h 5645489"/>
              <a:gd name="connsiteX11402" fmla="*/ 3228545 w 7718765"/>
              <a:gd name="connsiteY11402" fmla="*/ 4531617 h 5645489"/>
              <a:gd name="connsiteX11403" fmla="*/ 3222894 w 7718765"/>
              <a:gd name="connsiteY11403" fmla="*/ 4531617 h 5645489"/>
              <a:gd name="connsiteX11404" fmla="*/ 3214418 w 7718765"/>
              <a:gd name="connsiteY11404" fmla="*/ 4528882 h 5645489"/>
              <a:gd name="connsiteX11405" fmla="*/ 3214418 w 7718765"/>
              <a:gd name="connsiteY11405" fmla="*/ 4526121 h 5645489"/>
              <a:gd name="connsiteX11406" fmla="*/ 3208737 w 7718765"/>
              <a:gd name="connsiteY11406" fmla="*/ 4517890 h 5645489"/>
              <a:gd name="connsiteX11407" fmla="*/ 3208737 w 7718765"/>
              <a:gd name="connsiteY11407" fmla="*/ 4515155 h 5645489"/>
              <a:gd name="connsiteX11408" fmla="*/ 3205911 w 7718765"/>
              <a:gd name="connsiteY11408" fmla="*/ 4509659 h 5645489"/>
              <a:gd name="connsiteX11409" fmla="*/ 3205911 w 7718765"/>
              <a:gd name="connsiteY11409" fmla="*/ 4506924 h 5645489"/>
              <a:gd name="connsiteX11410" fmla="*/ 3205911 w 7718765"/>
              <a:gd name="connsiteY11410" fmla="*/ 4498694 h 5645489"/>
              <a:gd name="connsiteX11411" fmla="*/ 3205911 w 7718765"/>
              <a:gd name="connsiteY11411" fmla="*/ 4495932 h 5645489"/>
              <a:gd name="connsiteX11412" fmla="*/ 3197434 w 7718765"/>
              <a:gd name="connsiteY11412" fmla="*/ 4504163 h 5645489"/>
              <a:gd name="connsiteX11413" fmla="*/ 3194609 w 7718765"/>
              <a:gd name="connsiteY11413" fmla="*/ 4501429 h 5645489"/>
              <a:gd name="connsiteX11414" fmla="*/ 3188928 w 7718765"/>
              <a:gd name="connsiteY11414" fmla="*/ 4504163 h 5645489"/>
              <a:gd name="connsiteX11415" fmla="*/ 3186102 w 7718765"/>
              <a:gd name="connsiteY11415" fmla="*/ 4509659 h 5645489"/>
              <a:gd name="connsiteX11416" fmla="*/ 3183277 w 7718765"/>
              <a:gd name="connsiteY11416" fmla="*/ 4509659 h 5645489"/>
              <a:gd name="connsiteX11417" fmla="*/ 3183277 w 7718765"/>
              <a:gd name="connsiteY11417" fmla="*/ 4512394 h 5645489"/>
              <a:gd name="connsiteX11418" fmla="*/ 3188928 w 7718765"/>
              <a:gd name="connsiteY11418" fmla="*/ 4515155 h 5645489"/>
              <a:gd name="connsiteX11419" fmla="*/ 3186102 w 7718765"/>
              <a:gd name="connsiteY11419" fmla="*/ 4515155 h 5645489"/>
              <a:gd name="connsiteX11420" fmla="*/ 3177626 w 7718765"/>
              <a:gd name="connsiteY11420" fmla="*/ 4515155 h 5645489"/>
              <a:gd name="connsiteX11421" fmla="*/ 3174801 w 7718765"/>
              <a:gd name="connsiteY11421" fmla="*/ 4509659 h 5645489"/>
              <a:gd name="connsiteX11422" fmla="*/ 3177626 w 7718765"/>
              <a:gd name="connsiteY11422" fmla="*/ 4506924 h 5645489"/>
              <a:gd name="connsiteX11423" fmla="*/ 3177626 w 7718765"/>
              <a:gd name="connsiteY11423" fmla="*/ 4501429 h 5645489"/>
              <a:gd name="connsiteX11424" fmla="*/ 3180453 w 7718765"/>
              <a:gd name="connsiteY11424" fmla="*/ 4501429 h 5645489"/>
              <a:gd name="connsiteX11425" fmla="*/ 3186102 w 7718765"/>
              <a:gd name="connsiteY11425" fmla="*/ 4495932 h 5645489"/>
              <a:gd name="connsiteX11426" fmla="*/ 3183277 w 7718765"/>
              <a:gd name="connsiteY11426" fmla="*/ 4493197 h 5645489"/>
              <a:gd name="connsiteX11427" fmla="*/ 3174801 w 7718765"/>
              <a:gd name="connsiteY11427" fmla="*/ 4493197 h 5645489"/>
              <a:gd name="connsiteX11428" fmla="*/ 3174801 w 7718765"/>
              <a:gd name="connsiteY11428" fmla="*/ 4490436 h 5645489"/>
              <a:gd name="connsiteX11429" fmla="*/ 3174801 w 7718765"/>
              <a:gd name="connsiteY11429" fmla="*/ 4484967 h 5645489"/>
              <a:gd name="connsiteX11430" fmla="*/ 3166294 w 7718765"/>
              <a:gd name="connsiteY11430" fmla="*/ 4484967 h 5645489"/>
              <a:gd name="connsiteX11431" fmla="*/ 3163469 w 7718765"/>
              <a:gd name="connsiteY11431" fmla="*/ 4482206 h 5645489"/>
              <a:gd name="connsiteX11432" fmla="*/ 3160644 w 7718765"/>
              <a:gd name="connsiteY11432" fmla="*/ 4479471 h 5645489"/>
              <a:gd name="connsiteX11433" fmla="*/ 3154964 w 7718765"/>
              <a:gd name="connsiteY11433" fmla="*/ 4482206 h 5645489"/>
              <a:gd name="connsiteX11434" fmla="*/ 3149312 w 7718765"/>
              <a:gd name="connsiteY11434" fmla="*/ 4484967 h 5645489"/>
              <a:gd name="connsiteX11435" fmla="*/ 3146485 w 7718765"/>
              <a:gd name="connsiteY11435" fmla="*/ 4482206 h 5645489"/>
              <a:gd name="connsiteX11436" fmla="*/ 3140835 w 7718765"/>
              <a:gd name="connsiteY11436" fmla="*/ 4479471 h 5645489"/>
              <a:gd name="connsiteX11437" fmla="*/ 3135154 w 7718765"/>
              <a:gd name="connsiteY11437" fmla="*/ 4479471 h 5645489"/>
              <a:gd name="connsiteX11438" fmla="*/ 3132328 w 7718765"/>
              <a:gd name="connsiteY11438" fmla="*/ 4482206 h 5645489"/>
              <a:gd name="connsiteX11439" fmla="*/ 3138009 w 7718765"/>
              <a:gd name="connsiteY11439" fmla="*/ 4482206 h 5645489"/>
              <a:gd name="connsiteX11440" fmla="*/ 3140835 w 7718765"/>
              <a:gd name="connsiteY11440" fmla="*/ 4484967 h 5645489"/>
              <a:gd name="connsiteX11441" fmla="*/ 3146485 w 7718765"/>
              <a:gd name="connsiteY11441" fmla="*/ 4484967 h 5645489"/>
              <a:gd name="connsiteX11442" fmla="*/ 3146485 w 7718765"/>
              <a:gd name="connsiteY11442" fmla="*/ 4490436 h 5645489"/>
              <a:gd name="connsiteX11443" fmla="*/ 3149312 w 7718765"/>
              <a:gd name="connsiteY11443" fmla="*/ 4495932 h 5645489"/>
              <a:gd name="connsiteX11444" fmla="*/ 3152137 w 7718765"/>
              <a:gd name="connsiteY11444" fmla="*/ 4498694 h 5645489"/>
              <a:gd name="connsiteX11445" fmla="*/ 3154964 w 7718765"/>
              <a:gd name="connsiteY11445" fmla="*/ 4501429 h 5645489"/>
              <a:gd name="connsiteX11446" fmla="*/ 3163469 w 7718765"/>
              <a:gd name="connsiteY11446" fmla="*/ 4504163 h 5645489"/>
              <a:gd name="connsiteX11447" fmla="*/ 3163469 w 7718765"/>
              <a:gd name="connsiteY11447" fmla="*/ 4509659 h 5645489"/>
              <a:gd name="connsiteX11448" fmla="*/ 3157817 w 7718765"/>
              <a:gd name="connsiteY11448" fmla="*/ 4509659 h 5645489"/>
              <a:gd name="connsiteX11449" fmla="*/ 3152137 w 7718765"/>
              <a:gd name="connsiteY11449" fmla="*/ 4506924 h 5645489"/>
              <a:gd name="connsiteX11450" fmla="*/ 3149312 w 7718765"/>
              <a:gd name="connsiteY11450" fmla="*/ 4504163 h 5645489"/>
              <a:gd name="connsiteX11451" fmla="*/ 3146485 w 7718765"/>
              <a:gd name="connsiteY11451" fmla="*/ 4501429 h 5645489"/>
              <a:gd name="connsiteX11452" fmla="*/ 3140835 w 7718765"/>
              <a:gd name="connsiteY11452" fmla="*/ 4498694 h 5645489"/>
              <a:gd name="connsiteX11453" fmla="*/ 3138009 w 7718765"/>
              <a:gd name="connsiteY11453" fmla="*/ 4493197 h 5645489"/>
              <a:gd name="connsiteX11454" fmla="*/ 3140835 w 7718765"/>
              <a:gd name="connsiteY11454" fmla="*/ 4490436 h 5645489"/>
              <a:gd name="connsiteX11455" fmla="*/ 3138009 w 7718765"/>
              <a:gd name="connsiteY11455" fmla="*/ 4487701 h 5645489"/>
              <a:gd name="connsiteX11456" fmla="*/ 3138009 w 7718765"/>
              <a:gd name="connsiteY11456" fmla="*/ 4490436 h 5645489"/>
              <a:gd name="connsiteX11457" fmla="*/ 3126677 w 7718765"/>
              <a:gd name="connsiteY11457" fmla="*/ 4487701 h 5645489"/>
              <a:gd name="connsiteX11458" fmla="*/ 3126677 w 7718765"/>
              <a:gd name="connsiteY11458" fmla="*/ 4482206 h 5645489"/>
              <a:gd name="connsiteX11459" fmla="*/ 3123852 w 7718765"/>
              <a:gd name="connsiteY11459" fmla="*/ 4479471 h 5645489"/>
              <a:gd name="connsiteX11460" fmla="*/ 3118171 w 7718765"/>
              <a:gd name="connsiteY11460" fmla="*/ 4479471 h 5645489"/>
              <a:gd name="connsiteX11461" fmla="*/ 3115346 w 7718765"/>
              <a:gd name="connsiteY11461" fmla="*/ 4473974 h 5645489"/>
              <a:gd name="connsiteX11462" fmla="*/ 3115346 w 7718765"/>
              <a:gd name="connsiteY11462" fmla="*/ 4468478 h 5645489"/>
              <a:gd name="connsiteX11463" fmla="*/ 3123852 w 7718765"/>
              <a:gd name="connsiteY11463" fmla="*/ 4471240 h 5645489"/>
              <a:gd name="connsiteX11464" fmla="*/ 3129503 w 7718765"/>
              <a:gd name="connsiteY11464" fmla="*/ 4482206 h 5645489"/>
              <a:gd name="connsiteX11465" fmla="*/ 3129503 w 7718765"/>
              <a:gd name="connsiteY11465" fmla="*/ 4476736 h 5645489"/>
              <a:gd name="connsiteX11466" fmla="*/ 3135154 w 7718765"/>
              <a:gd name="connsiteY11466" fmla="*/ 4476736 h 5645489"/>
              <a:gd name="connsiteX11467" fmla="*/ 3140835 w 7718765"/>
              <a:gd name="connsiteY11467" fmla="*/ 4476736 h 5645489"/>
              <a:gd name="connsiteX11468" fmla="*/ 3149312 w 7718765"/>
              <a:gd name="connsiteY11468" fmla="*/ 4479471 h 5645489"/>
              <a:gd name="connsiteX11469" fmla="*/ 3152137 w 7718765"/>
              <a:gd name="connsiteY11469" fmla="*/ 4479471 h 5645489"/>
              <a:gd name="connsiteX11470" fmla="*/ 3152137 w 7718765"/>
              <a:gd name="connsiteY11470" fmla="*/ 4471240 h 5645489"/>
              <a:gd name="connsiteX11471" fmla="*/ 3149312 w 7718765"/>
              <a:gd name="connsiteY11471" fmla="*/ 4471240 h 5645489"/>
              <a:gd name="connsiteX11472" fmla="*/ 3149312 w 7718765"/>
              <a:gd name="connsiteY11472" fmla="*/ 4473974 h 5645489"/>
              <a:gd name="connsiteX11473" fmla="*/ 3140835 w 7718765"/>
              <a:gd name="connsiteY11473" fmla="*/ 4473974 h 5645489"/>
              <a:gd name="connsiteX11474" fmla="*/ 3138009 w 7718765"/>
              <a:gd name="connsiteY11474" fmla="*/ 4468478 h 5645489"/>
              <a:gd name="connsiteX11475" fmla="*/ 3132328 w 7718765"/>
              <a:gd name="connsiteY11475" fmla="*/ 4465744 h 5645489"/>
              <a:gd name="connsiteX11476" fmla="*/ 3132328 w 7718765"/>
              <a:gd name="connsiteY11476" fmla="*/ 4460248 h 5645489"/>
              <a:gd name="connsiteX11477" fmla="*/ 3140835 w 7718765"/>
              <a:gd name="connsiteY11477" fmla="*/ 4465744 h 5645489"/>
              <a:gd name="connsiteX11478" fmla="*/ 3143660 w 7718765"/>
              <a:gd name="connsiteY11478" fmla="*/ 4465744 h 5645489"/>
              <a:gd name="connsiteX11479" fmla="*/ 3140835 w 7718765"/>
              <a:gd name="connsiteY11479" fmla="*/ 4463009 h 5645489"/>
              <a:gd name="connsiteX11480" fmla="*/ 3132328 w 7718765"/>
              <a:gd name="connsiteY11480" fmla="*/ 4457513 h 5645489"/>
              <a:gd name="connsiteX11481" fmla="*/ 3123852 w 7718765"/>
              <a:gd name="connsiteY11481" fmla="*/ 4449282 h 5645489"/>
              <a:gd name="connsiteX11482" fmla="*/ 3121027 w 7718765"/>
              <a:gd name="connsiteY11482" fmla="*/ 4441052 h 5645489"/>
              <a:gd name="connsiteX11483" fmla="*/ 3118171 w 7718765"/>
              <a:gd name="connsiteY11483" fmla="*/ 4441052 h 5645489"/>
              <a:gd name="connsiteX11484" fmla="*/ 3118171 w 7718765"/>
              <a:gd name="connsiteY11484" fmla="*/ 4435556 h 5645489"/>
              <a:gd name="connsiteX11485" fmla="*/ 3118171 w 7718765"/>
              <a:gd name="connsiteY11485" fmla="*/ 4430059 h 5645489"/>
              <a:gd name="connsiteX11486" fmla="*/ 3121027 w 7718765"/>
              <a:gd name="connsiteY11486" fmla="*/ 4427324 h 5645489"/>
              <a:gd name="connsiteX11487" fmla="*/ 3121027 w 7718765"/>
              <a:gd name="connsiteY11487" fmla="*/ 4424590 h 5645489"/>
              <a:gd name="connsiteX11488" fmla="*/ 3121027 w 7718765"/>
              <a:gd name="connsiteY11488" fmla="*/ 4421829 h 5645489"/>
              <a:gd name="connsiteX11489" fmla="*/ 3118171 w 7718765"/>
              <a:gd name="connsiteY11489" fmla="*/ 4424590 h 5645489"/>
              <a:gd name="connsiteX11490" fmla="*/ 3115346 w 7718765"/>
              <a:gd name="connsiteY11490" fmla="*/ 4424590 h 5645489"/>
              <a:gd name="connsiteX11491" fmla="*/ 3112521 w 7718765"/>
              <a:gd name="connsiteY11491" fmla="*/ 4424590 h 5645489"/>
              <a:gd name="connsiteX11492" fmla="*/ 3109695 w 7718765"/>
              <a:gd name="connsiteY11492" fmla="*/ 4427324 h 5645489"/>
              <a:gd name="connsiteX11493" fmla="*/ 3101218 w 7718765"/>
              <a:gd name="connsiteY11493" fmla="*/ 4424590 h 5645489"/>
              <a:gd name="connsiteX11494" fmla="*/ 3104043 w 7718765"/>
              <a:gd name="connsiteY11494" fmla="*/ 4419094 h 5645489"/>
              <a:gd name="connsiteX11495" fmla="*/ 3109695 w 7718765"/>
              <a:gd name="connsiteY11495" fmla="*/ 4419094 h 5645489"/>
              <a:gd name="connsiteX11496" fmla="*/ 3118171 w 7718765"/>
              <a:gd name="connsiteY11496" fmla="*/ 4421829 h 5645489"/>
              <a:gd name="connsiteX11497" fmla="*/ 3112521 w 7718765"/>
              <a:gd name="connsiteY11497" fmla="*/ 4419094 h 5645489"/>
              <a:gd name="connsiteX11498" fmla="*/ 3112521 w 7718765"/>
              <a:gd name="connsiteY11498" fmla="*/ 4413598 h 5645489"/>
              <a:gd name="connsiteX11499" fmla="*/ 3109695 w 7718765"/>
              <a:gd name="connsiteY11499" fmla="*/ 4410863 h 5645489"/>
              <a:gd name="connsiteX11500" fmla="*/ 3104043 w 7718765"/>
              <a:gd name="connsiteY11500" fmla="*/ 4408101 h 5645489"/>
              <a:gd name="connsiteX11501" fmla="*/ 3095537 w 7718765"/>
              <a:gd name="connsiteY11501" fmla="*/ 4405367 h 5645489"/>
              <a:gd name="connsiteX11502" fmla="*/ 3089886 w 7718765"/>
              <a:gd name="connsiteY11502" fmla="*/ 4397136 h 5645489"/>
              <a:gd name="connsiteX11503" fmla="*/ 3098363 w 7718765"/>
              <a:gd name="connsiteY11503" fmla="*/ 4394402 h 5645489"/>
              <a:gd name="connsiteX11504" fmla="*/ 3087060 w 7718765"/>
              <a:gd name="connsiteY11504" fmla="*/ 4391640 h 5645489"/>
              <a:gd name="connsiteX11505" fmla="*/ 3087060 w 7718765"/>
              <a:gd name="connsiteY11505" fmla="*/ 4386144 h 5645489"/>
              <a:gd name="connsiteX11506" fmla="*/ 3081379 w 7718765"/>
              <a:gd name="connsiteY11506" fmla="*/ 4383409 h 5645489"/>
              <a:gd name="connsiteX11507" fmla="*/ 3072903 w 7718765"/>
              <a:gd name="connsiteY11507" fmla="*/ 4377913 h 5645489"/>
              <a:gd name="connsiteX11508" fmla="*/ 3070078 w 7718765"/>
              <a:gd name="connsiteY11508" fmla="*/ 4369683 h 5645489"/>
              <a:gd name="connsiteX11509" fmla="*/ 3075729 w 7718765"/>
              <a:gd name="connsiteY11509" fmla="*/ 4375179 h 5645489"/>
              <a:gd name="connsiteX11510" fmla="*/ 3084235 w 7718765"/>
              <a:gd name="connsiteY11510" fmla="*/ 4377913 h 5645489"/>
              <a:gd name="connsiteX11511" fmla="*/ 3092711 w 7718765"/>
              <a:gd name="connsiteY11511" fmla="*/ 4383409 h 5645489"/>
              <a:gd name="connsiteX11512" fmla="*/ 3098363 w 7718765"/>
              <a:gd name="connsiteY11512" fmla="*/ 4386144 h 5645489"/>
              <a:gd name="connsiteX11513" fmla="*/ 3101218 w 7718765"/>
              <a:gd name="connsiteY11513" fmla="*/ 4391640 h 5645489"/>
              <a:gd name="connsiteX11514" fmla="*/ 3106868 w 7718765"/>
              <a:gd name="connsiteY11514" fmla="*/ 4399871 h 5645489"/>
              <a:gd name="connsiteX11515" fmla="*/ 3112507 w 7718765"/>
              <a:gd name="connsiteY11515" fmla="*/ 4405345 h 5645489"/>
              <a:gd name="connsiteX11516" fmla="*/ 3112521 w 7718765"/>
              <a:gd name="connsiteY11516" fmla="*/ 4405367 h 5645489"/>
              <a:gd name="connsiteX11517" fmla="*/ 3112533 w 7718765"/>
              <a:gd name="connsiteY11517" fmla="*/ 4405370 h 5645489"/>
              <a:gd name="connsiteX11518" fmla="*/ 3115346 w 7718765"/>
              <a:gd name="connsiteY11518" fmla="*/ 4408101 h 5645489"/>
              <a:gd name="connsiteX11519" fmla="*/ 3121027 w 7718765"/>
              <a:gd name="connsiteY11519" fmla="*/ 4413598 h 5645489"/>
              <a:gd name="connsiteX11520" fmla="*/ 3138009 w 7718765"/>
              <a:gd name="connsiteY11520" fmla="*/ 4419094 h 5645489"/>
              <a:gd name="connsiteX11521" fmla="*/ 3140835 w 7718765"/>
              <a:gd name="connsiteY11521" fmla="*/ 4424590 h 5645489"/>
              <a:gd name="connsiteX11522" fmla="*/ 3147549 w 7718765"/>
              <a:gd name="connsiteY11522" fmla="*/ 4427324 h 5645489"/>
              <a:gd name="connsiteX11523" fmla="*/ 3156772 w 7718765"/>
              <a:gd name="connsiteY11523" fmla="*/ 4429251 h 5645489"/>
              <a:gd name="connsiteX11524" fmla="*/ 3157817 w 7718765"/>
              <a:gd name="connsiteY11524" fmla="*/ 4430059 h 5645489"/>
              <a:gd name="connsiteX11525" fmla="*/ 3160644 w 7718765"/>
              <a:gd name="connsiteY11525" fmla="*/ 4430059 h 5645489"/>
              <a:gd name="connsiteX11526" fmla="*/ 3156772 w 7718765"/>
              <a:gd name="connsiteY11526" fmla="*/ 4429251 h 5645489"/>
              <a:gd name="connsiteX11527" fmla="*/ 3152494 w 7718765"/>
              <a:gd name="connsiteY11527" fmla="*/ 4425945 h 5645489"/>
              <a:gd name="connsiteX11528" fmla="*/ 3149312 w 7718765"/>
              <a:gd name="connsiteY11528" fmla="*/ 4421829 h 5645489"/>
              <a:gd name="connsiteX11529" fmla="*/ 3129503 w 7718765"/>
              <a:gd name="connsiteY11529" fmla="*/ 4410863 h 5645489"/>
              <a:gd name="connsiteX11530" fmla="*/ 3123131 w 7718765"/>
              <a:gd name="connsiteY11530" fmla="*/ 4408116 h 5645489"/>
              <a:gd name="connsiteX11531" fmla="*/ 3112533 w 7718765"/>
              <a:gd name="connsiteY11531" fmla="*/ 4405370 h 5645489"/>
              <a:gd name="connsiteX11532" fmla="*/ 3112507 w 7718765"/>
              <a:gd name="connsiteY11532" fmla="*/ 4405345 h 5645489"/>
              <a:gd name="connsiteX11533" fmla="*/ 3108635 w 7718765"/>
              <a:gd name="connsiteY11533" fmla="*/ 4398859 h 5645489"/>
              <a:gd name="connsiteX11534" fmla="*/ 3106868 w 7718765"/>
              <a:gd name="connsiteY11534" fmla="*/ 4394402 h 5645489"/>
              <a:gd name="connsiteX11535" fmla="*/ 3098363 w 7718765"/>
              <a:gd name="connsiteY11535" fmla="*/ 4386144 h 5645489"/>
              <a:gd name="connsiteX11536" fmla="*/ 3084235 w 7718765"/>
              <a:gd name="connsiteY11536" fmla="*/ 4364187 h 5645489"/>
              <a:gd name="connsiteX11537" fmla="*/ 3084235 w 7718765"/>
              <a:gd name="connsiteY11537" fmla="*/ 4355956 h 5645489"/>
              <a:gd name="connsiteX11538" fmla="*/ 3084235 w 7718765"/>
              <a:gd name="connsiteY11538" fmla="*/ 4344991 h 5645489"/>
              <a:gd name="connsiteX11539" fmla="*/ 3084235 w 7718765"/>
              <a:gd name="connsiteY11539" fmla="*/ 4331263 h 5645489"/>
              <a:gd name="connsiteX11540" fmla="*/ 3081379 w 7718765"/>
              <a:gd name="connsiteY11540" fmla="*/ 4325768 h 5645489"/>
              <a:gd name="connsiteX11541" fmla="*/ 3072903 w 7718765"/>
              <a:gd name="connsiteY11541" fmla="*/ 4314802 h 5645489"/>
              <a:gd name="connsiteX11542" fmla="*/ 3070078 w 7718765"/>
              <a:gd name="connsiteY11542" fmla="*/ 4309306 h 5645489"/>
              <a:gd name="connsiteX11543" fmla="*/ 3061571 w 7718765"/>
              <a:gd name="connsiteY11543" fmla="*/ 4306571 h 5645489"/>
              <a:gd name="connsiteX11544" fmla="*/ 3055921 w 7718765"/>
              <a:gd name="connsiteY11544" fmla="*/ 4309306 h 5645489"/>
              <a:gd name="connsiteX11545" fmla="*/ 3055921 w 7718765"/>
              <a:gd name="connsiteY11545" fmla="*/ 4314802 h 5645489"/>
              <a:gd name="connsiteX11546" fmla="*/ 3058746 w 7718765"/>
              <a:gd name="connsiteY11546" fmla="*/ 4314802 h 5645489"/>
              <a:gd name="connsiteX11547" fmla="*/ 3064426 w 7718765"/>
              <a:gd name="connsiteY11547" fmla="*/ 4317537 h 5645489"/>
              <a:gd name="connsiteX11548" fmla="*/ 3072903 w 7718765"/>
              <a:gd name="connsiteY11548" fmla="*/ 4328529 h 5645489"/>
              <a:gd name="connsiteX11549" fmla="*/ 3070078 w 7718765"/>
              <a:gd name="connsiteY11549" fmla="*/ 4331263 h 5645489"/>
              <a:gd name="connsiteX11550" fmla="*/ 3064426 w 7718765"/>
              <a:gd name="connsiteY11550" fmla="*/ 4333998 h 5645489"/>
              <a:gd name="connsiteX11551" fmla="*/ 3058746 w 7718765"/>
              <a:gd name="connsiteY11551" fmla="*/ 4333998 h 5645489"/>
              <a:gd name="connsiteX11552" fmla="*/ 3053094 w 7718765"/>
              <a:gd name="connsiteY11552" fmla="*/ 4331263 h 5645489"/>
              <a:gd name="connsiteX11553" fmla="*/ 3050269 w 7718765"/>
              <a:gd name="connsiteY11553" fmla="*/ 4323033 h 5645489"/>
              <a:gd name="connsiteX11554" fmla="*/ 3047443 w 7718765"/>
              <a:gd name="connsiteY11554" fmla="*/ 4323033 h 5645489"/>
              <a:gd name="connsiteX11555" fmla="*/ 3038937 w 7718765"/>
              <a:gd name="connsiteY11555" fmla="*/ 4325768 h 5645489"/>
              <a:gd name="connsiteX11556" fmla="*/ 3033286 w 7718765"/>
              <a:gd name="connsiteY11556" fmla="*/ 4320298 h 5645489"/>
              <a:gd name="connsiteX11557" fmla="*/ 3033286 w 7718765"/>
              <a:gd name="connsiteY11557" fmla="*/ 4314802 h 5645489"/>
              <a:gd name="connsiteX11558" fmla="*/ 3038937 w 7718765"/>
              <a:gd name="connsiteY11558" fmla="*/ 4309306 h 5645489"/>
              <a:gd name="connsiteX11559" fmla="*/ 3038937 w 7718765"/>
              <a:gd name="connsiteY11559" fmla="*/ 4306571 h 5645489"/>
              <a:gd name="connsiteX11560" fmla="*/ 3041762 w 7718765"/>
              <a:gd name="connsiteY11560" fmla="*/ 4298341 h 5645489"/>
              <a:gd name="connsiteX11561" fmla="*/ 3041762 w 7718765"/>
              <a:gd name="connsiteY11561" fmla="*/ 4292845 h 5645489"/>
              <a:gd name="connsiteX11562" fmla="*/ 3038937 w 7718765"/>
              <a:gd name="connsiteY11562" fmla="*/ 4287348 h 5645489"/>
              <a:gd name="connsiteX11563" fmla="*/ 3016304 w 7718765"/>
              <a:gd name="connsiteY11563" fmla="*/ 4279118 h 5645489"/>
              <a:gd name="connsiteX11564" fmla="*/ 3010652 w 7718765"/>
              <a:gd name="connsiteY11564" fmla="*/ 4290083 h 5645489"/>
              <a:gd name="connsiteX11565" fmla="*/ 3010652 w 7718765"/>
              <a:gd name="connsiteY11565" fmla="*/ 4301075 h 5645489"/>
              <a:gd name="connsiteX11566" fmla="*/ 3007797 w 7718765"/>
              <a:gd name="connsiteY11566" fmla="*/ 4309306 h 5645489"/>
              <a:gd name="connsiteX11567" fmla="*/ 3004972 w 7718765"/>
              <a:gd name="connsiteY11567" fmla="*/ 4317537 h 5645489"/>
              <a:gd name="connsiteX11568" fmla="*/ 3002146 w 7718765"/>
              <a:gd name="connsiteY11568" fmla="*/ 4323033 h 5645489"/>
              <a:gd name="connsiteX11569" fmla="*/ 3004972 w 7718765"/>
              <a:gd name="connsiteY11569" fmla="*/ 4331263 h 5645489"/>
              <a:gd name="connsiteX11570" fmla="*/ 3002146 w 7718765"/>
              <a:gd name="connsiteY11570" fmla="*/ 4336760 h 5645489"/>
              <a:gd name="connsiteX11571" fmla="*/ 2999320 w 7718765"/>
              <a:gd name="connsiteY11571" fmla="*/ 4333998 h 5645489"/>
              <a:gd name="connsiteX11572" fmla="*/ 2990844 w 7718765"/>
              <a:gd name="connsiteY11572" fmla="*/ 4333998 h 5645489"/>
              <a:gd name="connsiteX11573" fmla="*/ 2996495 w 7718765"/>
              <a:gd name="connsiteY11573" fmla="*/ 4342229 h 5645489"/>
              <a:gd name="connsiteX11574" fmla="*/ 2990844 w 7718765"/>
              <a:gd name="connsiteY11574" fmla="*/ 4344991 h 5645489"/>
              <a:gd name="connsiteX11575" fmla="*/ 2987988 w 7718765"/>
              <a:gd name="connsiteY11575" fmla="*/ 4347725 h 5645489"/>
              <a:gd name="connsiteX11576" fmla="*/ 2987988 w 7718765"/>
              <a:gd name="connsiteY11576" fmla="*/ 4355956 h 5645489"/>
              <a:gd name="connsiteX11577" fmla="*/ 2982337 w 7718765"/>
              <a:gd name="connsiteY11577" fmla="*/ 4361452 h 5645489"/>
              <a:gd name="connsiteX11578" fmla="*/ 2976687 w 7718765"/>
              <a:gd name="connsiteY11578" fmla="*/ 4361452 h 5645489"/>
              <a:gd name="connsiteX11579" fmla="*/ 2973861 w 7718765"/>
              <a:gd name="connsiteY11579" fmla="*/ 4358718 h 5645489"/>
              <a:gd name="connsiteX11580" fmla="*/ 2971005 w 7718765"/>
              <a:gd name="connsiteY11580" fmla="*/ 4355956 h 5645489"/>
              <a:gd name="connsiteX11581" fmla="*/ 2968180 w 7718765"/>
              <a:gd name="connsiteY11581" fmla="*/ 4353221 h 5645489"/>
              <a:gd name="connsiteX11582" fmla="*/ 2965355 w 7718765"/>
              <a:gd name="connsiteY11582" fmla="*/ 4347725 h 5645489"/>
              <a:gd name="connsiteX11583" fmla="*/ 2962529 w 7718765"/>
              <a:gd name="connsiteY11583" fmla="*/ 4344991 h 5645489"/>
              <a:gd name="connsiteX11584" fmla="*/ 2959703 w 7718765"/>
              <a:gd name="connsiteY11584" fmla="*/ 4339495 h 5645489"/>
              <a:gd name="connsiteX11585" fmla="*/ 2956878 w 7718765"/>
              <a:gd name="connsiteY11585" fmla="*/ 4333998 h 5645489"/>
              <a:gd name="connsiteX11586" fmla="*/ 2954052 w 7718765"/>
              <a:gd name="connsiteY11586" fmla="*/ 4331263 h 5645489"/>
              <a:gd name="connsiteX11587" fmla="*/ 2948371 w 7718765"/>
              <a:gd name="connsiteY11587" fmla="*/ 4325768 h 5645489"/>
              <a:gd name="connsiteX11588" fmla="*/ 2948371 w 7718765"/>
              <a:gd name="connsiteY11588" fmla="*/ 4320298 h 5645489"/>
              <a:gd name="connsiteX11589" fmla="*/ 2942720 w 7718765"/>
              <a:gd name="connsiteY11589" fmla="*/ 4314802 h 5645489"/>
              <a:gd name="connsiteX11590" fmla="*/ 2942720 w 7718765"/>
              <a:gd name="connsiteY11590" fmla="*/ 4309306 h 5645489"/>
              <a:gd name="connsiteX11591" fmla="*/ 2939895 w 7718765"/>
              <a:gd name="connsiteY11591" fmla="*/ 4303810 h 5645489"/>
              <a:gd name="connsiteX11592" fmla="*/ 2939895 w 7718765"/>
              <a:gd name="connsiteY11592" fmla="*/ 4298341 h 5645489"/>
              <a:gd name="connsiteX11593" fmla="*/ 2939895 w 7718765"/>
              <a:gd name="connsiteY11593" fmla="*/ 4295580 h 5645489"/>
              <a:gd name="connsiteX11594" fmla="*/ 2937070 w 7718765"/>
              <a:gd name="connsiteY11594" fmla="*/ 4290083 h 5645489"/>
              <a:gd name="connsiteX11595" fmla="*/ 2934214 w 7718765"/>
              <a:gd name="connsiteY11595" fmla="*/ 4290083 h 5645489"/>
              <a:gd name="connsiteX11596" fmla="*/ 2934214 w 7718765"/>
              <a:gd name="connsiteY11596" fmla="*/ 4284613 h 5645489"/>
              <a:gd name="connsiteX11597" fmla="*/ 2931389 w 7718765"/>
              <a:gd name="connsiteY11597" fmla="*/ 4279118 h 5645489"/>
              <a:gd name="connsiteX11598" fmla="*/ 2928563 w 7718765"/>
              <a:gd name="connsiteY11598" fmla="*/ 4276383 h 5645489"/>
              <a:gd name="connsiteX11599" fmla="*/ 2931389 w 7718765"/>
              <a:gd name="connsiteY11599" fmla="*/ 4273622 h 5645489"/>
              <a:gd name="connsiteX11600" fmla="*/ 2925738 w 7718765"/>
              <a:gd name="connsiteY11600" fmla="*/ 4262656 h 5645489"/>
              <a:gd name="connsiteX11601" fmla="*/ 2934214 w 7718765"/>
              <a:gd name="connsiteY11601" fmla="*/ 4257160 h 5645489"/>
              <a:gd name="connsiteX11602" fmla="*/ 2934214 w 7718765"/>
              <a:gd name="connsiteY11602" fmla="*/ 4259895 h 5645489"/>
              <a:gd name="connsiteX11603" fmla="*/ 2934214 w 7718765"/>
              <a:gd name="connsiteY11603" fmla="*/ 4262656 h 5645489"/>
              <a:gd name="connsiteX11604" fmla="*/ 2934952 w 7718765"/>
              <a:gd name="connsiteY11604" fmla="*/ 4262656 h 5645489"/>
              <a:gd name="connsiteX11605" fmla="*/ 2934952 w 7718765"/>
              <a:gd name="connsiteY11605" fmla="*/ 4258154 h 5645489"/>
              <a:gd name="connsiteX11606" fmla="*/ 2934952 w 7718765"/>
              <a:gd name="connsiteY11606" fmla="*/ 4255410 h 5645489"/>
              <a:gd name="connsiteX11607" fmla="*/ 2940590 w 7718765"/>
              <a:gd name="connsiteY11607" fmla="*/ 4255410 h 5645489"/>
              <a:gd name="connsiteX11608" fmla="*/ 2946229 w 7718765"/>
              <a:gd name="connsiteY11608" fmla="*/ 4252654 h 5645489"/>
              <a:gd name="connsiteX11609" fmla="*/ 2949056 w 7718765"/>
              <a:gd name="connsiteY11609" fmla="*/ 4252654 h 5645489"/>
              <a:gd name="connsiteX11610" fmla="*/ 2951868 w 7718765"/>
              <a:gd name="connsiteY11610" fmla="*/ 4252654 h 5645489"/>
              <a:gd name="connsiteX11611" fmla="*/ 2951868 w 7718765"/>
              <a:gd name="connsiteY11611" fmla="*/ 4249909 h 5645489"/>
              <a:gd name="connsiteX11612" fmla="*/ 2949056 w 7718765"/>
              <a:gd name="connsiteY11612" fmla="*/ 4247154 h 5645489"/>
              <a:gd name="connsiteX11613" fmla="*/ 2951868 w 7718765"/>
              <a:gd name="connsiteY11613" fmla="*/ 4244410 h 5645489"/>
              <a:gd name="connsiteX11614" fmla="*/ 2957523 w 7718765"/>
              <a:gd name="connsiteY11614" fmla="*/ 4244410 h 5645489"/>
              <a:gd name="connsiteX11615" fmla="*/ 2963162 w 7718765"/>
              <a:gd name="connsiteY11615" fmla="*/ 4244410 h 5645489"/>
              <a:gd name="connsiteX11616" fmla="*/ 2965989 w 7718765"/>
              <a:gd name="connsiteY11616" fmla="*/ 4241655 h 5645489"/>
              <a:gd name="connsiteX11617" fmla="*/ 2951868 w 7718765"/>
              <a:gd name="connsiteY11617" fmla="*/ 4238910 h 5645489"/>
              <a:gd name="connsiteX11618" fmla="*/ 2940590 w 7718765"/>
              <a:gd name="connsiteY11618" fmla="*/ 4219666 h 5645489"/>
              <a:gd name="connsiteX11619" fmla="*/ 2934952 w 7718765"/>
              <a:gd name="connsiteY11619" fmla="*/ 4214166 h 5645489"/>
              <a:gd name="connsiteX11620" fmla="*/ 2934379 w 7718765"/>
              <a:gd name="connsiteY11620" fmla="*/ 4213886 h 5645489"/>
              <a:gd name="connsiteX11621" fmla="*/ 2920483 w 7718765"/>
              <a:gd name="connsiteY11621" fmla="*/ 4221992 h 5645489"/>
              <a:gd name="connsiteX11622" fmla="*/ 2912045 w 7718765"/>
              <a:gd name="connsiteY11622" fmla="*/ 4232963 h 5645489"/>
              <a:gd name="connsiteX11623" fmla="*/ 2900709 w 7718765"/>
              <a:gd name="connsiteY11623" fmla="*/ 4230185 h 5645489"/>
              <a:gd name="connsiteX11624" fmla="*/ 2883768 w 7718765"/>
              <a:gd name="connsiteY11624" fmla="*/ 4219213 h 5645489"/>
              <a:gd name="connsiteX11625" fmla="*/ 2878100 w 7718765"/>
              <a:gd name="connsiteY11625" fmla="*/ 4241157 h 5645489"/>
              <a:gd name="connsiteX11626" fmla="*/ 2866764 w 7718765"/>
              <a:gd name="connsiteY11626" fmla="*/ 4243936 h 5645489"/>
              <a:gd name="connsiteX11627" fmla="*/ 2849824 w 7718765"/>
              <a:gd name="connsiteY11627" fmla="*/ 4249422 h 5645489"/>
              <a:gd name="connsiteX11628" fmla="*/ 2838487 w 7718765"/>
              <a:gd name="connsiteY11628" fmla="*/ 4257615 h 5645489"/>
              <a:gd name="connsiteX11629" fmla="*/ 2818714 w 7718765"/>
              <a:gd name="connsiteY11629" fmla="*/ 4268587 h 5645489"/>
              <a:gd name="connsiteX11630" fmla="*/ 2798940 w 7718765"/>
              <a:gd name="connsiteY11630" fmla="*/ 4279559 h 5645489"/>
              <a:gd name="connsiteX11631" fmla="*/ 2776267 w 7718765"/>
              <a:gd name="connsiteY11631" fmla="*/ 4290531 h 5645489"/>
              <a:gd name="connsiteX11632" fmla="*/ 2787603 w 7718765"/>
              <a:gd name="connsiteY11632" fmla="*/ 4304282 h 5645489"/>
              <a:gd name="connsiteX11633" fmla="*/ 2796105 w 7718765"/>
              <a:gd name="connsiteY11633" fmla="*/ 4309767 h 5645489"/>
              <a:gd name="connsiteX11634" fmla="*/ 2796105 w 7718765"/>
              <a:gd name="connsiteY11634" fmla="*/ 4326226 h 5645489"/>
              <a:gd name="connsiteX11635" fmla="*/ 2813046 w 7718765"/>
              <a:gd name="connsiteY11635" fmla="*/ 4337197 h 5645489"/>
              <a:gd name="connsiteX11636" fmla="*/ 2813046 w 7718765"/>
              <a:gd name="connsiteY11636" fmla="*/ 4353656 h 5645489"/>
              <a:gd name="connsiteX11637" fmla="*/ 2793271 w 7718765"/>
              <a:gd name="connsiteY11637" fmla="*/ 4361849 h 5645489"/>
              <a:gd name="connsiteX11638" fmla="*/ 2796105 w 7718765"/>
              <a:gd name="connsiteY11638" fmla="*/ 4397543 h 5645489"/>
              <a:gd name="connsiteX11639" fmla="*/ 2813046 w 7718765"/>
              <a:gd name="connsiteY11639" fmla="*/ 4441432 h 5645489"/>
              <a:gd name="connsiteX11640" fmla="*/ 2832820 w 7718765"/>
              <a:gd name="connsiteY11640" fmla="*/ 4468862 h 5645489"/>
              <a:gd name="connsiteX11641" fmla="*/ 2872432 w 7718765"/>
              <a:gd name="connsiteY11641" fmla="*/ 4493513 h 5645489"/>
              <a:gd name="connsiteX11642" fmla="*/ 2920483 w 7718765"/>
              <a:gd name="connsiteY11642" fmla="*/ 4520943 h 5645489"/>
              <a:gd name="connsiteX11643" fmla="*/ 2957261 w 7718765"/>
              <a:gd name="connsiteY11643" fmla="*/ 4537401 h 5645489"/>
              <a:gd name="connsiteX11644" fmla="*/ 2962929 w 7718765"/>
              <a:gd name="connsiteY11644" fmla="*/ 4559417 h 5645489"/>
              <a:gd name="connsiteX11645" fmla="*/ 2974266 w 7718765"/>
              <a:gd name="connsiteY11645" fmla="*/ 4586847 h 5645489"/>
              <a:gd name="connsiteX11646" fmla="*/ 2999707 w 7718765"/>
              <a:gd name="connsiteY11646" fmla="*/ 4625248 h 5645489"/>
              <a:gd name="connsiteX11647" fmla="*/ 3010980 w 7718765"/>
              <a:gd name="connsiteY11647" fmla="*/ 4663650 h 5645489"/>
              <a:gd name="connsiteX11648" fmla="*/ 3025150 w 7718765"/>
              <a:gd name="connsiteY11648" fmla="*/ 4682816 h 5645489"/>
              <a:gd name="connsiteX11649" fmla="*/ 3053426 w 7718765"/>
              <a:gd name="connsiteY11649" fmla="*/ 4713024 h 5645489"/>
              <a:gd name="connsiteX11650" fmla="*/ 3073200 w 7718765"/>
              <a:gd name="connsiteY11650" fmla="*/ 4723996 h 5645489"/>
              <a:gd name="connsiteX11651" fmla="*/ 3104310 w 7718765"/>
              <a:gd name="connsiteY11651" fmla="*/ 4748648 h 5645489"/>
              <a:gd name="connsiteX11652" fmla="*/ 3141088 w 7718765"/>
              <a:gd name="connsiteY11652" fmla="*/ 4770592 h 5645489"/>
              <a:gd name="connsiteX11653" fmla="*/ 3169365 w 7718765"/>
              <a:gd name="connsiteY11653" fmla="*/ 4770592 h 5645489"/>
              <a:gd name="connsiteX11654" fmla="*/ 3223083 w 7718765"/>
              <a:gd name="connsiteY11654" fmla="*/ 4765105 h 5645489"/>
              <a:gd name="connsiteX11655" fmla="*/ 3257028 w 7718765"/>
              <a:gd name="connsiteY11655" fmla="*/ 4762399 h 5645489"/>
              <a:gd name="connsiteX11656" fmla="*/ 3271133 w 7718765"/>
              <a:gd name="connsiteY11656" fmla="*/ 4767884 h 5645489"/>
              <a:gd name="connsiteX11657" fmla="*/ 3268300 w 7718765"/>
              <a:gd name="connsiteY11657" fmla="*/ 4787049 h 5645489"/>
              <a:gd name="connsiteX11658" fmla="*/ 3257028 w 7718765"/>
              <a:gd name="connsiteY11658" fmla="*/ 4800800 h 5645489"/>
              <a:gd name="connsiteX11659" fmla="*/ 3245692 w 7718765"/>
              <a:gd name="connsiteY11659" fmla="*/ 4811773 h 5645489"/>
              <a:gd name="connsiteX11660" fmla="*/ 3242857 w 7718765"/>
              <a:gd name="connsiteY11660" fmla="*/ 4822744 h 5645489"/>
              <a:gd name="connsiteX11661" fmla="*/ 3251359 w 7718765"/>
              <a:gd name="connsiteY11661" fmla="*/ 4836424 h 5645489"/>
              <a:gd name="connsiteX11662" fmla="*/ 3273968 w 7718765"/>
              <a:gd name="connsiteY11662" fmla="*/ 4844689 h 5645489"/>
              <a:gd name="connsiteX11663" fmla="*/ 3285304 w 7718765"/>
              <a:gd name="connsiteY11663" fmla="*/ 4847395 h 5645489"/>
              <a:gd name="connsiteX11664" fmla="*/ 3327686 w 7718765"/>
              <a:gd name="connsiteY11664" fmla="*/ 4866633 h 5645489"/>
              <a:gd name="connsiteX11665" fmla="*/ 3364464 w 7718765"/>
              <a:gd name="connsiteY11665" fmla="*/ 4874825 h 5645489"/>
              <a:gd name="connsiteX11666" fmla="*/ 3409745 w 7718765"/>
              <a:gd name="connsiteY11666" fmla="*/ 4902255 h 5645489"/>
              <a:gd name="connsiteX11667" fmla="*/ 3477570 w 7718765"/>
              <a:gd name="connsiteY11667" fmla="*/ 4924200 h 5645489"/>
              <a:gd name="connsiteX11668" fmla="*/ 3525684 w 7718765"/>
              <a:gd name="connsiteY11668" fmla="*/ 4954409 h 5645489"/>
              <a:gd name="connsiteX11669" fmla="*/ 3545459 w 7718765"/>
              <a:gd name="connsiteY11669" fmla="*/ 4968088 h 5645489"/>
              <a:gd name="connsiteX11670" fmla="*/ 3565233 w 7718765"/>
              <a:gd name="connsiteY11670" fmla="*/ 4990031 h 5645489"/>
              <a:gd name="connsiteX11671" fmla="*/ 3570901 w 7718765"/>
              <a:gd name="connsiteY11671" fmla="*/ 5011976 h 5645489"/>
              <a:gd name="connsiteX11672" fmla="*/ 3562399 w 7718765"/>
              <a:gd name="connsiteY11672" fmla="*/ 5028434 h 5645489"/>
              <a:gd name="connsiteX11673" fmla="*/ 3559565 w 7718765"/>
              <a:gd name="connsiteY11673" fmla="*/ 5053156 h 5645489"/>
              <a:gd name="connsiteX11674" fmla="*/ 3539791 w 7718765"/>
              <a:gd name="connsiteY11674" fmla="*/ 5047670 h 5645489"/>
              <a:gd name="connsiteX11675" fmla="*/ 3525684 w 7718765"/>
              <a:gd name="connsiteY11675" fmla="*/ 5039406 h 5645489"/>
              <a:gd name="connsiteX11676" fmla="*/ 3517183 w 7718765"/>
              <a:gd name="connsiteY11676" fmla="*/ 5028434 h 5645489"/>
              <a:gd name="connsiteX11677" fmla="*/ 3505847 w 7718765"/>
              <a:gd name="connsiteY11677" fmla="*/ 5009269 h 5645489"/>
              <a:gd name="connsiteX11678" fmla="*/ 3494574 w 7718765"/>
              <a:gd name="connsiteY11678" fmla="*/ 4992810 h 5645489"/>
              <a:gd name="connsiteX11679" fmla="*/ 3466297 w 7718765"/>
              <a:gd name="connsiteY11679" fmla="*/ 4987325 h 5645489"/>
              <a:gd name="connsiteX11680" fmla="*/ 3440791 w 7718765"/>
              <a:gd name="connsiteY11680" fmla="*/ 4987325 h 5645489"/>
              <a:gd name="connsiteX11681" fmla="*/ 3426686 w 7718765"/>
              <a:gd name="connsiteY11681" fmla="*/ 4984546 h 5645489"/>
              <a:gd name="connsiteX11682" fmla="*/ 3418183 w 7718765"/>
              <a:gd name="connsiteY11682" fmla="*/ 4973574 h 5645489"/>
              <a:gd name="connsiteX11683" fmla="*/ 3395575 w 7718765"/>
              <a:gd name="connsiteY11683" fmla="*/ 4968088 h 5645489"/>
              <a:gd name="connsiteX11684" fmla="*/ 3381469 w 7718765"/>
              <a:gd name="connsiteY11684" fmla="*/ 4979060 h 5645489"/>
              <a:gd name="connsiteX11685" fmla="*/ 3370133 w 7718765"/>
              <a:gd name="connsiteY11685" fmla="*/ 4998296 h 5645489"/>
              <a:gd name="connsiteX11686" fmla="*/ 3344690 w 7718765"/>
              <a:gd name="connsiteY11686" fmla="*/ 5025726 h 5645489"/>
              <a:gd name="connsiteX11687" fmla="*/ 3353193 w 7718765"/>
              <a:gd name="connsiteY11687" fmla="*/ 5044891 h 5645489"/>
              <a:gd name="connsiteX11688" fmla="*/ 3341856 w 7718765"/>
              <a:gd name="connsiteY11688" fmla="*/ 5083365 h 5645489"/>
              <a:gd name="connsiteX11689" fmla="*/ 3347525 w 7718765"/>
              <a:gd name="connsiteY11689" fmla="*/ 5097045 h 5645489"/>
              <a:gd name="connsiteX11690" fmla="*/ 3364464 w 7718765"/>
              <a:gd name="connsiteY11690" fmla="*/ 5099823 h 5645489"/>
              <a:gd name="connsiteX11691" fmla="*/ 3378635 w 7718765"/>
              <a:gd name="connsiteY11691" fmla="*/ 5105309 h 5645489"/>
              <a:gd name="connsiteX11692" fmla="*/ 3401243 w 7718765"/>
              <a:gd name="connsiteY11692" fmla="*/ 5116281 h 5645489"/>
              <a:gd name="connsiteX11693" fmla="*/ 3415349 w 7718765"/>
              <a:gd name="connsiteY11693" fmla="*/ 5121767 h 5645489"/>
              <a:gd name="connsiteX11694" fmla="*/ 3421017 w 7718765"/>
              <a:gd name="connsiteY11694" fmla="*/ 5140932 h 5645489"/>
              <a:gd name="connsiteX11695" fmla="*/ 3423851 w 7718765"/>
              <a:gd name="connsiteY11695" fmla="*/ 5162876 h 5645489"/>
              <a:gd name="connsiteX11696" fmla="*/ 3421017 w 7718765"/>
              <a:gd name="connsiteY11696" fmla="*/ 5173848 h 5645489"/>
              <a:gd name="connsiteX11697" fmla="*/ 3429520 w 7718765"/>
              <a:gd name="connsiteY11697" fmla="*/ 5184821 h 5645489"/>
              <a:gd name="connsiteX11698" fmla="*/ 3432353 w 7718765"/>
              <a:gd name="connsiteY11698" fmla="*/ 5195792 h 5645489"/>
              <a:gd name="connsiteX11699" fmla="*/ 3423851 w 7718765"/>
              <a:gd name="connsiteY11699" fmla="*/ 5201278 h 5645489"/>
              <a:gd name="connsiteX11700" fmla="*/ 3378635 w 7718765"/>
              <a:gd name="connsiteY11700" fmla="*/ 5217736 h 5645489"/>
              <a:gd name="connsiteX11701" fmla="*/ 3370133 w 7718765"/>
              <a:gd name="connsiteY11701" fmla="*/ 5245166 h 5645489"/>
              <a:gd name="connsiteX11702" fmla="*/ 3367299 w 7718765"/>
              <a:gd name="connsiteY11702" fmla="*/ 5280861 h 5645489"/>
              <a:gd name="connsiteX11703" fmla="*/ 3358797 w 7718765"/>
              <a:gd name="connsiteY11703" fmla="*/ 5294541 h 5645489"/>
              <a:gd name="connsiteX11704" fmla="*/ 3344690 w 7718765"/>
              <a:gd name="connsiteY11704" fmla="*/ 5308291 h 5645489"/>
              <a:gd name="connsiteX11705" fmla="*/ 3327686 w 7718765"/>
              <a:gd name="connsiteY11705" fmla="*/ 5319263 h 5645489"/>
              <a:gd name="connsiteX11706" fmla="*/ 3319248 w 7718765"/>
              <a:gd name="connsiteY11706" fmla="*/ 5338428 h 5645489"/>
              <a:gd name="connsiteX11707" fmla="*/ 3316415 w 7718765"/>
              <a:gd name="connsiteY11707" fmla="*/ 5357665 h 5645489"/>
              <a:gd name="connsiteX11708" fmla="*/ 3296576 w 7718765"/>
              <a:gd name="connsiteY11708" fmla="*/ 5368637 h 5645489"/>
              <a:gd name="connsiteX11709" fmla="*/ 3268300 w 7718765"/>
              <a:gd name="connsiteY11709" fmla="*/ 5368637 h 5645489"/>
              <a:gd name="connsiteX11710" fmla="*/ 3257028 w 7718765"/>
              <a:gd name="connsiteY11710" fmla="*/ 5349401 h 5645489"/>
              <a:gd name="connsiteX11711" fmla="*/ 3254194 w 7718765"/>
              <a:gd name="connsiteY11711" fmla="*/ 5332942 h 5645489"/>
              <a:gd name="connsiteX11712" fmla="*/ 3265530 w 7718765"/>
              <a:gd name="connsiteY11712" fmla="*/ 5324749 h 5645489"/>
              <a:gd name="connsiteX11713" fmla="*/ 3276802 w 7718765"/>
              <a:gd name="connsiteY11713" fmla="*/ 5313777 h 5645489"/>
              <a:gd name="connsiteX11714" fmla="*/ 3282470 w 7718765"/>
              <a:gd name="connsiteY11714" fmla="*/ 5297319 h 5645489"/>
              <a:gd name="connsiteX11715" fmla="*/ 3285304 w 7718765"/>
              <a:gd name="connsiteY11715" fmla="*/ 5278082 h 5645489"/>
              <a:gd name="connsiteX11716" fmla="*/ 3276802 w 7718765"/>
              <a:gd name="connsiteY11716" fmla="*/ 5261625 h 5645489"/>
              <a:gd name="connsiteX11717" fmla="*/ 3282470 w 7718765"/>
              <a:gd name="connsiteY11717" fmla="*/ 5250652 h 5645489"/>
              <a:gd name="connsiteX11718" fmla="*/ 3290972 w 7718765"/>
              <a:gd name="connsiteY11718" fmla="*/ 5245166 h 5645489"/>
              <a:gd name="connsiteX11719" fmla="*/ 3302244 w 7718765"/>
              <a:gd name="connsiteY11719" fmla="*/ 5239681 h 5645489"/>
              <a:gd name="connsiteX11720" fmla="*/ 3310746 w 7718765"/>
              <a:gd name="connsiteY11720" fmla="*/ 5226001 h 5645489"/>
              <a:gd name="connsiteX11721" fmla="*/ 3316415 w 7718765"/>
              <a:gd name="connsiteY11721" fmla="*/ 5212251 h 5645489"/>
              <a:gd name="connsiteX11722" fmla="*/ 3310746 w 7718765"/>
              <a:gd name="connsiteY11722" fmla="*/ 5201278 h 5645489"/>
              <a:gd name="connsiteX11723" fmla="*/ 3296576 w 7718765"/>
              <a:gd name="connsiteY11723" fmla="*/ 5173848 h 5645489"/>
              <a:gd name="connsiteX11724" fmla="*/ 3288138 w 7718765"/>
              <a:gd name="connsiteY11724" fmla="*/ 5162876 h 5645489"/>
              <a:gd name="connsiteX11725" fmla="*/ 3282470 w 7718765"/>
              <a:gd name="connsiteY11725" fmla="*/ 5140932 h 5645489"/>
              <a:gd name="connsiteX11726" fmla="*/ 3273968 w 7718765"/>
              <a:gd name="connsiteY11726" fmla="*/ 5127253 h 5645489"/>
              <a:gd name="connsiteX11727" fmla="*/ 3262696 w 7718765"/>
              <a:gd name="connsiteY11727" fmla="*/ 5105309 h 5645489"/>
              <a:gd name="connsiteX11728" fmla="*/ 3254194 w 7718765"/>
              <a:gd name="connsiteY11728" fmla="*/ 5080586 h 5645489"/>
              <a:gd name="connsiteX11729" fmla="*/ 3237254 w 7718765"/>
              <a:gd name="connsiteY11729" fmla="*/ 5053156 h 5645489"/>
              <a:gd name="connsiteX11730" fmla="*/ 3217415 w 7718765"/>
              <a:gd name="connsiteY11730" fmla="*/ 5050378 h 5645489"/>
              <a:gd name="connsiteX11731" fmla="*/ 3200475 w 7718765"/>
              <a:gd name="connsiteY11731" fmla="*/ 5053156 h 5645489"/>
              <a:gd name="connsiteX11732" fmla="*/ 3189139 w 7718765"/>
              <a:gd name="connsiteY11732" fmla="*/ 5053156 h 5645489"/>
              <a:gd name="connsiteX11733" fmla="*/ 3180636 w 7718765"/>
              <a:gd name="connsiteY11733" fmla="*/ 5047670 h 5645489"/>
              <a:gd name="connsiteX11734" fmla="*/ 3166531 w 7718765"/>
              <a:gd name="connsiteY11734" fmla="*/ 5039406 h 5645489"/>
              <a:gd name="connsiteX11735" fmla="*/ 3152361 w 7718765"/>
              <a:gd name="connsiteY11735" fmla="*/ 5033920 h 5645489"/>
              <a:gd name="connsiteX11736" fmla="*/ 3146757 w 7718765"/>
              <a:gd name="connsiteY11736" fmla="*/ 5022948 h 5645489"/>
              <a:gd name="connsiteX11737" fmla="*/ 3146757 w 7718765"/>
              <a:gd name="connsiteY11737" fmla="*/ 5014755 h 5645489"/>
              <a:gd name="connsiteX11738" fmla="*/ 3149591 w 7718765"/>
              <a:gd name="connsiteY11738" fmla="*/ 5001004 h 5645489"/>
              <a:gd name="connsiteX11739" fmla="*/ 3141088 w 7718765"/>
              <a:gd name="connsiteY11739" fmla="*/ 4995518 h 5645489"/>
              <a:gd name="connsiteX11740" fmla="*/ 3138254 w 7718765"/>
              <a:gd name="connsiteY11740" fmla="*/ 4987325 h 5645489"/>
              <a:gd name="connsiteX11741" fmla="*/ 3124084 w 7718765"/>
              <a:gd name="connsiteY11741" fmla="*/ 4976352 h 5645489"/>
              <a:gd name="connsiteX11742" fmla="*/ 3107144 w 7718765"/>
              <a:gd name="connsiteY11742" fmla="*/ 4973574 h 5645489"/>
              <a:gd name="connsiteX11743" fmla="*/ 3098642 w 7718765"/>
              <a:gd name="connsiteY11743" fmla="*/ 4984546 h 5645489"/>
              <a:gd name="connsiteX11744" fmla="*/ 3081702 w 7718765"/>
              <a:gd name="connsiteY11744" fmla="*/ 4976352 h 5645489"/>
              <a:gd name="connsiteX11745" fmla="*/ 3092974 w 7718765"/>
              <a:gd name="connsiteY11745" fmla="*/ 4962601 h 5645489"/>
              <a:gd name="connsiteX11746" fmla="*/ 3076035 w 7718765"/>
              <a:gd name="connsiteY11746" fmla="*/ 4951630 h 5645489"/>
              <a:gd name="connsiteX11747" fmla="*/ 3050591 w 7718765"/>
              <a:gd name="connsiteY11747" fmla="*/ 4951630 h 5645489"/>
              <a:gd name="connsiteX11748" fmla="*/ 3036421 w 7718765"/>
              <a:gd name="connsiteY11748" fmla="*/ 4951630 h 5645489"/>
              <a:gd name="connsiteX11749" fmla="*/ 3027983 w 7718765"/>
              <a:gd name="connsiteY11749" fmla="*/ 4932465 h 5645489"/>
              <a:gd name="connsiteX11750" fmla="*/ 2996873 w 7718765"/>
              <a:gd name="connsiteY11750" fmla="*/ 4896770 h 5645489"/>
              <a:gd name="connsiteX11751" fmla="*/ 2985537 w 7718765"/>
              <a:gd name="connsiteY11751" fmla="*/ 4888576 h 5645489"/>
              <a:gd name="connsiteX11752" fmla="*/ 2965763 w 7718765"/>
              <a:gd name="connsiteY11752" fmla="*/ 4891284 h 5645489"/>
              <a:gd name="connsiteX11753" fmla="*/ 2954427 w 7718765"/>
              <a:gd name="connsiteY11753" fmla="*/ 4891284 h 5645489"/>
              <a:gd name="connsiteX11754" fmla="*/ 2943155 w 7718765"/>
              <a:gd name="connsiteY11754" fmla="*/ 4891284 h 5645489"/>
              <a:gd name="connsiteX11755" fmla="*/ 2926150 w 7718765"/>
              <a:gd name="connsiteY11755" fmla="*/ 4894062 h 5645489"/>
              <a:gd name="connsiteX11756" fmla="*/ 2909210 w 7718765"/>
              <a:gd name="connsiteY11756" fmla="*/ 4896770 h 5645489"/>
              <a:gd name="connsiteX11757" fmla="*/ 2906377 w 7718765"/>
              <a:gd name="connsiteY11757" fmla="*/ 4888576 h 5645489"/>
              <a:gd name="connsiteX11758" fmla="*/ 2900709 w 7718765"/>
              <a:gd name="connsiteY11758" fmla="*/ 4880312 h 5645489"/>
              <a:gd name="connsiteX11759" fmla="*/ 2889436 w 7718765"/>
              <a:gd name="connsiteY11759" fmla="*/ 4869340 h 5645489"/>
              <a:gd name="connsiteX11760" fmla="*/ 2872432 w 7718765"/>
              <a:gd name="connsiteY11760" fmla="*/ 4866633 h 5645489"/>
              <a:gd name="connsiteX11761" fmla="*/ 2861096 w 7718765"/>
              <a:gd name="connsiteY11761" fmla="*/ 4863854 h 5645489"/>
              <a:gd name="connsiteX11762" fmla="*/ 2849824 w 7718765"/>
              <a:gd name="connsiteY11762" fmla="*/ 4858368 h 5645489"/>
              <a:gd name="connsiteX11763" fmla="*/ 2844156 w 7718765"/>
              <a:gd name="connsiteY11763" fmla="*/ 4847395 h 5645489"/>
              <a:gd name="connsiteX11764" fmla="*/ 2832820 w 7718765"/>
              <a:gd name="connsiteY11764" fmla="*/ 4841910 h 5645489"/>
              <a:gd name="connsiteX11765" fmla="*/ 2813046 w 7718765"/>
              <a:gd name="connsiteY11765" fmla="*/ 4822744 h 5645489"/>
              <a:gd name="connsiteX11766" fmla="*/ 2804543 w 7718765"/>
              <a:gd name="connsiteY11766" fmla="*/ 4803508 h 5645489"/>
              <a:gd name="connsiteX11767" fmla="*/ 2781935 w 7718765"/>
              <a:gd name="connsiteY11767" fmla="*/ 4789829 h 5645489"/>
              <a:gd name="connsiteX11768" fmla="*/ 2764995 w 7718765"/>
              <a:gd name="connsiteY11768" fmla="*/ 4784343 h 5645489"/>
              <a:gd name="connsiteX11769" fmla="*/ 2753659 w 7718765"/>
              <a:gd name="connsiteY11769" fmla="*/ 4765105 h 5645489"/>
              <a:gd name="connsiteX11770" fmla="*/ 2731051 w 7718765"/>
              <a:gd name="connsiteY11770" fmla="*/ 4745940 h 5645489"/>
              <a:gd name="connsiteX11771" fmla="*/ 2711277 w 7718765"/>
              <a:gd name="connsiteY11771" fmla="*/ 4729483 h 5645489"/>
              <a:gd name="connsiteX11772" fmla="*/ 2685834 w 7718765"/>
              <a:gd name="connsiteY11772" fmla="*/ 4732189 h 5645489"/>
              <a:gd name="connsiteX11773" fmla="*/ 2680167 w 7718765"/>
              <a:gd name="connsiteY11773" fmla="*/ 4726704 h 5645489"/>
              <a:gd name="connsiteX11774" fmla="*/ 2680167 w 7718765"/>
              <a:gd name="connsiteY11774" fmla="*/ 4715732 h 5645489"/>
              <a:gd name="connsiteX11775" fmla="*/ 2665995 w 7718765"/>
              <a:gd name="connsiteY11775" fmla="*/ 4702053 h 5645489"/>
              <a:gd name="connsiteX11776" fmla="*/ 2660328 w 7718765"/>
              <a:gd name="connsiteY11776" fmla="*/ 4685594 h 5645489"/>
              <a:gd name="connsiteX11777" fmla="*/ 2637720 w 7718765"/>
              <a:gd name="connsiteY11777" fmla="*/ 4677329 h 5645489"/>
              <a:gd name="connsiteX11778" fmla="*/ 2634885 w 7718765"/>
              <a:gd name="connsiteY11778" fmla="*/ 4663650 h 5645489"/>
              <a:gd name="connsiteX11779" fmla="*/ 2620780 w 7718765"/>
              <a:gd name="connsiteY11779" fmla="*/ 4655386 h 5645489"/>
              <a:gd name="connsiteX11780" fmla="*/ 2609444 w 7718765"/>
              <a:gd name="connsiteY11780" fmla="*/ 4647193 h 5645489"/>
              <a:gd name="connsiteX11781" fmla="*/ 2609444 w 7718765"/>
              <a:gd name="connsiteY11781" fmla="*/ 4630734 h 5645489"/>
              <a:gd name="connsiteX11782" fmla="*/ 2606610 w 7718765"/>
              <a:gd name="connsiteY11782" fmla="*/ 4608790 h 5645489"/>
              <a:gd name="connsiteX11783" fmla="*/ 2606610 w 7718765"/>
              <a:gd name="connsiteY11783" fmla="*/ 4581360 h 5645489"/>
              <a:gd name="connsiteX11784" fmla="*/ 2581167 w 7718765"/>
              <a:gd name="connsiteY11784" fmla="*/ 4570388 h 5645489"/>
              <a:gd name="connsiteX11785" fmla="*/ 2578333 w 7718765"/>
              <a:gd name="connsiteY11785" fmla="*/ 4548444 h 5645489"/>
              <a:gd name="connsiteX11786" fmla="*/ 2572665 w 7718765"/>
              <a:gd name="connsiteY11786" fmla="*/ 4518236 h 5645489"/>
              <a:gd name="connsiteX11787" fmla="*/ 2564227 w 7718765"/>
              <a:gd name="connsiteY11787" fmla="*/ 4501778 h 5645489"/>
              <a:gd name="connsiteX11788" fmla="*/ 2544388 w 7718765"/>
              <a:gd name="connsiteY11788" fmla="*/ 4490806 h 5645489"/>
              <a:gd name="connsiteX11789" fmla="*/ 2533117 w 7718765"/>
              <a:gd name="connsiteY11789" fmla="*/ 4485319 h 5645489"/>
              <a:gd name="connsiteX11790" fmla="*/ 2524614 w 7718765"/>
              <a:gd name="connsiteY11790" fmla="*/ 4493513 h 5645489"/>
              <a:gd name="connsiteX11791" fmla="*/ 2513278 w 7718765"/>
              <a:gd name="connsiteY11791" fmla="*/ 4488027 h 5645489"/>
              <a:gd name="connsiteX11792" fmla="*/ 2496339 w 7718765"/>
              <a:gd name="connsiteY11792" fmla="*/ 4471570 h 5645489"/>
              <a:gd name="connsiteX11793" fmla="*/ 2473730 w 7718765"/>
              <a:gd name="connsiteY11793" fmla="*/ 4460597 h 5645489"/>
              <a:gd name="connsiteX11794" fmla="*/ 2439786 w 7718765"/>
              <a:gd name="connsiteY11794" fmla="*/ 4446918 h 5645489"/>
              <a:gd name="connsiteX11795" fmla="*/ 2422846 w 7718765"/>
              <a:gd name="connsiteY11795" fmla="*/ 4430460 h 5645489"/>
              <a:gd name="connsiteX11796" fmla="*/ 2391735 w 7718765"/>
              <a:gd name="connsiteY11796" fmla="*/ 4441432 h 5645489"/>
              <a:gd name="connsiteX11797" fmla="*/ 2366294 w 7718765"/>
              <a:gd name="connsiteY11797" fmla="*/ 4460597 h 5645489"/>
              <a:gd name="connsiteX11798" fmla="*/ 2346455 w 7718765"/>
              <a:gd name="connsiteY11798" fmla="*/ 4485319 h 5645489"/>
              <a:gd name="connsiteX11799" fmla="*/ 2323846 w 7718765"/>
              <a:gd name="connsiteY11799" fmla="*/ 4509971 h 5645489"/>
              <a:gd name="connsiteX11800" fmla="*/ 2312510 w 7718765"/>
              <a:gd name="connsiteY11800" fmla="*/ 4520943 h 5645489"/>
              <a:gd name="connsiteX11801" fmla="*/ 2289902 w 7718765"/>
              <a:gd name="connsiteY11801" fmla="*/ 4529208 h 5645489"/>
              <a:gd name="connsiteX11802" fmla="*/ 2275797 w 7718765"/>
              <a:gd name="connsiteY11802" fmla="*/ 4526429 h 5645489"/>
              <a:gd name="connsiteX11803" fmla="*/ 2266269 w 7718765"/>
              <a:gd name="connsiteY11803" fmla="*/ 4521818 h 5645489"/>
              <a:gd name="connsiteX11804" fmla="*/ 2261307 w 7718765"/>
              <a:gd name="connsiteY11804" fmla="*/ 4524220 h 5645489"/>
              <a:gd name="connsiteX11805" fmla="*/ 2258448 w 7718765"/>
              <a:gd name="connsiteY11805" fmla="*/ 4524220 h 5645489"/>
              <a:gd name="connsiteX11806" fmla="*/ 2258448 w 7718765"/>
              <a:gd name="connsiteY11806" fmla="*/ 4527023 h 5645489"/>
              <a:gd name="connsiteX11807" fmla="*/ 2255657 w 7718765"/>
              <a:gd name="connsiteY11807" fmla="*/ 4527023 h 5645489"/>
              <a:gd name="connsiteX11808" fmla="*/ 2252798 w 7718765"/>
              <a:gd name="connsiteY11808" fmla="*/ 4527023 h 5645489"/>
              <a:gd name="connsiteX11809" fmla="*/ 2250007 w 7718765"/>
              <a:gd name="connsiteY11809" fmla="*/ 4529758 h 5645489"/>
              <a:gd name="connsiteX11810" fmla="*/ 2247148 w 7718765"/>
              <a:gd name="connsiteY11810" fmla="*/ 4529758 h 5645489"/>
              <a:gd name="connsiteX11811" fmla="*/ 2247148 w 7718765"/>
              <a:gd name="connsiteY11811" fmla="*/ 4532493 h 5645489"/>
              <a:gd name="connsiteX11812" fmla="*/ 2227339 w 7718765"/>
              <a:gd name="connsiteY11812" fmla="*/ 4535227 h 5645489"/>
              <a:gd name="connsiteX11813" fmla="*/ 2221688 w 7718765"/>
              <a:gd name="connsiteY11813" fmla="*/ 4546235 h 5645489"/>
              <a:gd name="connsiteX11814" fmla="*/ 2204738 w 7718765"/>
              <a:gd name="connsiteY11814" fmla="*/ 4557175 h 5645489"/>
              <a:gd name="connsiteX11815" fmla="*/ 2199088 w 7718765"/>
              <a:gd name="connsiteY11815" fmla="*/ 4573652 h 5645489"/>
              <a:gd name="connsiteX11816" fmla="*/ 2173629 w 7718765"/>
              <a:gd name="connsiteY11816" fmla="*/ 4581857 h 5645489"/>
              <a:gd name="connsiteX11817" fmla="*/ 2170839 w 7718765"/>
              <a:gd name="connsiteY11817" fmla="*/ 4587395 h 5645489"/>
              <a:gd name="connsiteX11818" fmla="*/ 2162330 w 7718765"/>
              <a:gd name="connsiteY11818" fmla="*/ 4609342 h 5645489"/>
              <a:gd name="connsiteX11819" fmla="*/ 2153820 w 7718765"/>
              <a:gd name="connsiteY11819" fmla="*/ 4606607 h 5645489"/>
              <a:gd name="connsiteX11820" fmla="*/ 2128361 w 7718765"/>
              <a:gd name="connsiteY11820" fmla="*/ 4625819 h 5645489"/>
              <a:gd name="connsiteX11821" fmla="*/ 2088811 w 7718765"/>
              <a:gd name="connsiteY11821" fmla="*/ 4612076 h 5645489"/>
              <a:gd name="connsiteX11822" fmla="*/ 2077511 w 7718765"/>
              <a:gd name="connsiteY11822" fmla="*/ 4612076 h 5645489"/>
              <a:gd name="connsiteX11823" fmla="*/ 2049192 w 7718765"/>
              <a:gd name="connsiteY11823" fmla="*/ 4603872 h 5645489"/>
              <a:gd name="connsiteX11824" fmla="*/ 2043542 w 7718765"/>
              <a:gd name="connsiteY11824" fmla="*/ 4590130 h 5645489"/>
              <a:gd name="connsiteX11825" fmla="*/ 2029452 w 7718765"/>
              <a:gd name="connsiteY11825" fmla="*/ 4590130 h 5645489"/>
              <a:gd name="connsiteX11826" fmla="*/ 2001133 w 7718765"/>
              <a:gd name="connsiteY11826" fmla="*/ 4573652 h 5645489"/>
              <a:gd name="connsiteX11827" fmla="*/ 1987042 w 7718765"/>
              <a:gd name="connsiteY11827" fmla="*/ 4565448 h 5645489"/>
              <a:gd name="connsiteX11828" fmla="*/ 1975674 w 7718765"/>
              <a:gd name="connsiteY11828" fmla="*/ 4565448 h 5645489"/>
              <a:gd name="connsiteX11829" fmla="*/ 1950283 w 7718765"/>
              <a:gd name="connsiteY11829" fmla="*/ 4570918 h 5645489"/>
              <a:gd name="connsiteX11830" fmla="*/ 1936123 w 7718765"/>
              <a:gd name="connsiteY11830" fmla="*/ 4565448 h 5645489"/>
              <a:gd name="connsiteX11831" fmla="*/ 1927615 w 7718765"/>
              <a:gd name="connsiteY11831" fmla="*/ 4554440 h 5645489"/>
              <a:gd name="connsiteX11832" fmla="*/ 1921964 w 7718765"/>
              <a:gd name="connsiteY11832" fmla="*/ 4554440 h 5645489"/>
              <a:gd name="connsiteX11833" fmla="*/ 1907805 w 7718765"/>
              <a:gd name="connsiteY11833" fmla="*/ 4554440 h 5645489"/>
              <a:gd name="connsiteX11834" fmla="*/ 1885205 w 7718765"/>
              <a:gd name="connsiteY11834" fmla="*/ 4546235 h 5645489"/>
              <a:gd name="connsiteX11835" fmla="*/ 1876765 w 7718765"/>
              <a:gd name="connsiteY11835" fmla="*/ 4543432 h 5645489"/>
              <a:gd name="connsiteX11836" fmla="*/ 1848446 w 7718765"/>
              <a:gd name="connsiteY11836" fmla="*/ 4546235 h 5645489"/>
              <a:gd name="connsiteX11837" fmla="*/ 1834287 w 7718765"/>
              <a:gd name="connsiteY11837" fmla="*/ 4557175 h 5645489"/>
              <a:gd name="connsiteX11838" fmla="*/ 1825845 w 7718765"/>
              <a:gd name="connsiteY11838" fmla="*/ 4573652 h 5645489"/>
              <a:gd name="connsiteX11839" fmla="*/ 1806036 w 7718765"/>
              <a:gd name="connsiteY11839" fmla="*/ 4573652 h 5645489"/>
              <a:gd name="connsiteX11840" fmla="*/ 1789086 w 7718765"/>
              <a:gd name="connsiteY11840" fmla="*/ 4573652 h 5645489"/>
              <a:gd name="connsiteX11841" fmla="*/ 1777787 w 7718765"/>
              <a:gd name="connsiteY11841" fmla="*/ 4587395 h 5645489"/>
              <a:gd name="connsiteX11842" fmla="*/ 1766486 w 7718765"/>
              <a:gd name="connsiteY11842" fmla="*/ 4601137 h 5645489"/>
              <a:gd name="connsiteX11843" fmla="*/ 1760768 w 7718765"/>
              <a:gd name="connsiteY11843" fmla="*/ 4614811 h 5645489"/>
              <a:gd name="connsiteX11844" fmla="*/ 1757977 w 7718765"/>
              <a:gd name="connsiteY11844" fmla="*/ 4620349 h 5645489"/>
              <a:gd name="connsiteX11845" fmla="*/ 1755118 w 7718765"/>
              <a:gd name="connsiteY11845" fmla="*/ 4636759 h 5645489"/>
              <a:gd name="connsiteX11846" fmla="*/ 1755118 w 7718765"/>
              <a:gd name="connsiteY11846" fmla="*/ 4653236 h 5645489"/>
              <a:gd name="connsiteX11847" fmla="*/ 1755118 w 7718765"/>
              <a:gd name="connsiteY11847" fmla="*/ 4669714 h 5645489"/>
              <a:gd name="connsiteX11848" fmla="*/ 1760768 w 7718765"/>
              <a:gd name="connsiteY11848" fmla="*/ 4675252 h 5645489"/>
              <a:gd name="connsiteX11849" fmla="*/ 1766486 w 7718765"/>
              <a:gd name="connsiteY11849" fmla="*/ 4694464 h 5645489"/>
              <a:gd name="connsiteX11850" fmla="*/ 1765772 w 7718765"/>
              <a:gd name="connsiteY11850" fmla="*/ 4695490 h 5645489"/>
              <a:gd name="connsiteX11851" fmla="*/ 1761241 w 7718765"/>
              <a:gd name="connsiteY11851" fmla="*/ 4701990 h 5645489"/>
              <a:gd name="connsiteX11852" fmla="*/ 1767367 w 7718765"/>
              <a:gd name="connsiteY11852" fmla="*/ 4703121 h 5645489"/>
              <a:gd name="connsiteX11853" fmla="*/ 1774783 w 7718765"/>
              <a:gd name="connsiteY11853" fmla="*/ 4729177 h 5645489"/>
              <a:gd name="connsiteX11854" fmla="*/ 1757782 w 7718765"/>
              <a:gd name="connsiteY11854" fmla="*/ 4729177 h 5645489"/>
              <a:gd name="connsiteX11855" fmla="*/ 1763449 w 7718765"/>
              <a:gd name="connsiteY11855" fmla="*/ 4778582 h 5645489"/>
              <a:gd name="connsiteX11856" fmla="*/ 1698377 w 7718765"/>
              <a:gd name="connsiteY11856" fmla="*/ 4817001 h 5645489"/>
              <a:gd name="connsiteX11857" fmla="*/ 1661575 w 7718765"/>
              <a:gd name="connsiteY11857" fmla="*/ 4830719 h 5645489"/>
              <a:gd name="connsiteX11858" fmla="*/ 1630438 w 7718765"/>
              <a:gd name="connsiteY11858" fmla="*/ 4855422 h 5645489"/>
              <a:gd name="connsiteX11859" fmla="*/ 1593635 w 7718765"/>
              <a:gd name="connsiteY11859" fmla="*/ 4863619 h 5645489"/>
              <a:gd name="connsiteX11860" fmla="*/ 1514430 w 7718765"/>
              <a:gd name="connsiteY11860" fmla="*/ 4880068 h 5645489"/>
              <a:gd name="connsiteX11861" fmla="*/ 1477627 w 7718765"/>
              <a:gd name="connsiteY11861" fmla="*/ 4891054 h 5645489"/>
              <a:gd name="connsiteX11862" fmla="*/ 1454957 w 7718765"/>
              <a:gd name="connsiteY11862" fmla="*/ 4915756 h 5645489"/>
              <a:gd name="connsiteX11863" fmla="*/ 1469091 w 7718765"/>
              <a:gd name="connsiteY11863" fmla="*/ 4929474 h 5645489"/>
              <a:gd name="connsiteX11864" fmla="*/ 1429489 w 7718765"/>
              <a:gd name="connsiteY11864" fmla="*/ 4945923 h 5645489"/>
              <a:gd name="connsiteX11865" fmla="*/ 1409688 w 7718765"/>
              <a:gd name="connsiteY11865" fmla="*/ 4976091 h 5645489"/>
              <a:gd name="connsiteX11866" fmla="*/ 1361549 w 7718765"/>
              <a:gd name="connsiteY11866" fmla="*/ 5028228 h 5645489"/>
              <a:gd name="connsiteX11867" fmla="*/ 1321947 w 7718765"/>
              <a:gd name="connsiteY11867" fmla="*/ 5069381 h 5645489"/>
              <a:gd name="connsiteX11868" fmla="*/ 1307813 w 7718765"/>
              <a:gd name="connsiteY11868" fmla="*/ 5129770 h 5645489"/>
              <a:gd name="connsiteX11869" fmla="*/ 1319148 w 7718765"/>
              <a:gd name="connsiteY11869" fmla="*/ 5168191 h 5645489"/>
              <a:gd name="connsiteX11870" fmla="*/ 1355881 w 7718765"/>
              <a:gd name="connsiteY11870" fmla="*/ 5212076 h 5645489"/>
              <a:gd name="connsiteX11871" fmla="*/ 1304944 w 7718765"/>
              <a:gd name="connsiteY11871" fmla="*/ 5236778 h 5645489"/>
              <a:gd name="connsiteX11872" fmla="*/ 1256875 w 7718765"/>
              <a:gd name="connsiteY11872" fmla="*/ 5275198 h 5645489"/>
              <a:gd name="connsiteX11873" fmla="*/ 1234206 w 7718765"/>
              <a:gd name="connsiteY11873" fmla="*/ 5302633 h 5645489"/>
              <a:gd name="connsiteX11874" fmla="*/ 1214405 w 7718765"/>
              <a:gd name="connsiteY11874" fmla="*/ 5335532 h 5645489"/>
              <a:gd name="connsiteX11875" fmla="*/ 1214405 w 7718765"/>
              <a:gd name="connsiteY11875" fmla="*/ 5368432 h 5645489"/>
              <a:gd name="connsiteX11876" fmla="*/ 1186067 w 7718765"/>
              <a:gd name="connsiteY11876" fmla="*/ 5371220 h 5645489"/>
              <a:gd name="connsiteX11877" fmla="*/ 1137999 w 7718765"/>
              <a:gd name="connsiteY11877" fmla="*/ 5357502 h 5645489"/>
              <a:gd name="connsiteX11878" fmla="*/ 1109662 w 7718765"/>
              <a:gd name="connsiteY11878" fmla="*/ 5382150 h 5645489"/>
              <a:gd name="connsiteX11879" fmla="*/ 1070060 w 7718765"/>
              <a:gd name="connsiteY11879" fmla="*/ 5393134 h 5645489"/>
              <a:gd name="connsiteX11880" fmla="*/ 1058725 w 7718765"/>
              <a:gd name="connsiteY11880" fmla="*/ 5423358 h 5645489"/>
              <a:gd name="connsiteX11881" fmla="*/ 1038924 w 7718765"/>
              <a:gd name="connsiteY11881" fmla="*/ 5453525 h 5645489"/>
              <a:gd name="connsiteX11882" fmla="*/ 1016253 w 7718765"/>
              <a:gd name="connsiteY11882" fmla="*/ 5472707 h 5645489"/>
              <a:gd name="connsiteX11883" fmla="*/ 996452 w 7718765"/>
              <a:gd name="connsiteY11883" fmla="*/ 5453525 h 5645489"/>
              <a:gd name="connsiteX11884" fmla="*/ 973853 w 7718765"/>
              <a:gd name="connsiteY11884" fmla="*/ 5448004 h 5645489"/>
              <a:gd name="connsiteX11885" fmla="*/ 942717 w 7718765"/>
              <a:gd name="connsiteY11885" fmla="*/ 5467243 h 5645489"/>
              <a:gd name="connsiteX11886" fmla="*/ 880445 w 7718765"/>
              <a:gd name="connsiteY11886" fmla="*/ 5442539 h 5645489"/>
              <a:gd name="connsiteX11887" fmla="*/ 863442 w 7718765"/>
              <a:gd name="connsiteY11887" fmla="*/ 5450793 h 5645489"/>
              <a:gd name="connsiteX11888" fmla="*/ 801170 w 7718765"/>
              <a:gd name="connsiteY11888" fmla="*/ 5431555 h 5645489"/>
              <a:gd name="connsiteX11889" fmla="*/ 750233 w 7718765"/>
              <a:gd name="connsiteY11889" fmla="*/ 5423358 h 5645489"/>
              <a:gd name="connsiteX11890" fmla="*/ 724765 w 7718765"/>
              <a:gd name="connsiteY11890" fmla="*/ 5431555 h 5645489"/>
              <a:gd name="connsiteX11891" fmla="*/ 693628 w 7718765"/>
              <a:gd name="connsiteY11891" fmla="*/ 5448004 h 5645489"/>
              <a:gd name="connsiteX11892" fmla="*/ 642692 w 7718765"/>
              <a:gd name="connsiteY11892" fmla="*/ 5450793 h 5645489"/>
              <a:gd name="connsiteX11893" fmla="*/ 617223 w 7718765"/>
              <a:gd name="connsiteY11893" fmla="*/ 5456257 h 5645489"/>
              <a:gd name="connsiteX11894" fmla="*/ 591754 w 7718765"/>
              <a:gd name="connsiteY11894" fmla="*/ 5480960 h 5645489"/>
              <a:gd name="connsiteX11895" fmla="*/ 566285 w 7718765"/>
              <a:gd name="connsiteY11895" fmla="*/ 5497410 h 5645489"/>
              <a:gd name="connsiteX11896" fmla="*/ 526683 w 7718765"/>
              <a:gd name="connsiteY11896" fmla="*/ 5467243 h 5645489"/>
              <a:gd name="connsiteX11897" fmla="*/ 509681 w 7718765"/>
              <a:gd name="connsiteY11897" fmla="*/ 5458990 h 5645489"/>
              <a:gd name="connsiteX11898" fmla="*/ 489879 w 7718765"/>
              <a:gd name="connsiteY11898" fmla="*/ 5412372 h 5645489"/>
              <a:gd name="connsiteX11899" fmla="*/ 489879 w 7718765"/>
              <a:gd name="connsiteY11899" fmla="*/ 5390402 h 5645489"/>
              <a:gd name="connsiteX11900" fmla="*/ 478544 w 7718765"/>
              <a:gd name="connsiteY11900" fmla="*/ 5365700 h 5645489"/>
              <a:gd name="connsiteX11901" fmla="*/ 484212 w 7718765"/>
              <a:gd name="connsiteY11901" fmla="*/ 5346518 h 5645489"/>
              <a:gd name="connsiteX11902" fmla="*/ 458744 w 7718765"/>
              <a:gd name="connsiteY11902" fmla="*/ 5302633 h 5645489"/>
              <a:gd name="connsiteX11903" fmla="*/ 410605 w 7718765"/>
              <a:gd name="connsiteY11903" fmla="*/ 5280663 h 5645489"/>
              <a:gd name="connsiteX11904" fmla="*/ 371003 w 7718765"/>
              <a:gd name="connsiteY11904" fmla="*/ 5275198 h 5645489"/>
              <a:gd name="connsiteX11905" fmla="*/ 371003 w 7718765"/>
              <a:gd name="connsiteY11905" fmla="*/ 5274927 h 5645489"/>
              <a:gd name="connsiteX11906" fmla="*/ 363842 w 7718765"/>
              <a:gd name="connsiteY11906" fmla="*/ 5272605 h 5645489"/>
              <a:gd name="connsiteX11907" fmla="*/ 362781 w 7718765"/>
              <a:gd name="connsiteY11907" fmla="*/ 5272262 h 5645489"/>
              <a:gd name="connsiteX11908" fmla="*/ 354300 w 7718765"/>
              <a:gd name="connsiteY11908" fmla="*/ 5272262 h 5645489"/>
              <a:gd name="connsiteX11909" fmla="*/ 345818 w 7718765"/>
              <a:gd name="connsiteY11909" fmla="*/ 5275011 h 5645489"/>
              <a:gd name="connsiteX11910" fmla="*/ 334493 w 7718765"/>
              <a:gd name="connsiteY11910" fmla="*/ 5280476 h 5645489"/>
              <a:gd name="connsiteX11911" fmla="*/ 317530 w 7718765"/>
              <a:gd name="connsiteY11911" fmla="*/ 5283226 h 5645489"/>
              <a:gd name="connsiteX11912" fmla="*/ 303386 w 7718765"/>
              <a:gd name="connsiteY11912" fmla="*/ 5283226 h 5645489"/>
              <a:gd name="connsiteX11913" fmla="*/ 294905 w 7718765"/>
              <a:gd name="connsiteY11913" fmla="*/ 5280476 h 5645489"/>
              <a:gd name="connsiteX11914" fmla="*/ 289266 w 7718765"/>
              <a:gd name="connsiteY11914" fmla="*/ 5277761 h 5645489"/>
              <a:gd name="connsiteX11915" fmla="*/ 283603 w 7718765"/>
              <a:gd name="connsiteY11915" fmla="*/ 5272262 h 5645489"/>
              <a:gd name="connsiteX11916" fmla="*/ 275121 w 7718765"/>
              <a:gd name="connsiteY11916" fmla="*/ 5264047 h 5645489"/>
              <a:gd name="connsiteX11917" fmla="*/ 266640 w 7718765"/>
              <a:gd name="connsiteY11917" fmla="*/ 5264047 h 5645489"/>
              <a:gd name="connsiteX11918" fmla="*/ 260978 w 7718765"/>
              <a:gd name="connsiteY11918" fmla="*/ 5261296 h 5645489"/>
              <a:gd name="connsiteX11919" fmla="*/ 255315 w 7718765"/>
              <a:gd name="connsiteY11919" fmla="*/ 5258582 h 5645489"/>
              <a:gd name="connsiteX11920" fmla="*/ 249677 w 7718765"/>
              <a:gd name="connsiteY11920" fmla="*/ 5255831 h 5645489"/>
              <a:gd name="connsiteX11921" fmla="*/ 244014 w 7718765"/>
              <a:gd name="connsiteY11921" fmla="*/ 5255831 h 5645489"/>
              <a:gd name="connsiteX11922" fmla="*/ 232714 w 7718765"/>
              <a:gd name="connsiteY11922" fmla="*/ 5250367 h 5645489"/>
              <a:gd name="connsiteX11923" fmla="*/ 221389 w 7718765"/>
              <a:gd name="connsiteY11923" fmla="*/ 5244867 h 5645489"/>
              <a:gd name="connsiteX11924" fmla="*/ 215750 w 7718765"/>
              <a:gd name="connsiteY11924" fmla="*/ 5247616 h 5645489"/>
              <a:gd name="connsiteX11925" fmla="*/ 215750 w 7718765"/>
              <a:gd name="connsiteY11925" fmla="*/ 5250367 h 5645489"/>
              <a:gd name="connsiteX11926" fmla="*/ 207268 w 7718765"/>
              <a:gd name="connsiteY11926" fmla="*/ 5247616 h 5645489"/>
              <a:gd name="connsiteX11927" fmla="*/ 201607 w 7718765"/>
              <a:gd name="connsiteY11927" fmla="*/ 5247616 h 5645489"/>
              <a:gd name="connsiteX11928" fmla="*/ 195945 w 7718765"/>
              <a:gd name="connsiteY11928" fmla="*/ 5247616 h 5645489"/>
              <a:gd name="connsiteX11929" fmla="*/ 184643 w 7718765"/>
              <a:gd name="connsiteY11929" fmla="*/ 5250367 h 5645489"/>
              <a:gd name="connsiteX11930" fmla="*/ 176161 w 7718765"/>
              <a:gd name="connsiteY11930" fmla="*/ 5253081 h 5645489"/>
              <a:gd name="connsiteX11931" fmla="*/ 170499 w 7718765"/>
              <a:gd name="connsiteY11931" fmla="*/ 5250367 h 5645489"/>
              <a:gd name="connsiteX11932" fmla="*/ 176161 w 7718765"/>
              <a:gd name="connsiteY11932" fmla="*/ 5244867 h 5645489"/>
              <a:gd name="connsiteX11933" fmla="*/ 181801 w 7718765"/>
              <a:gd name="connsiteY11933" fmla="*/ 5236652 h 5645489"/>
              <a:gd name="connsiteX11934" fmla="*/ 187462 w 7718765"/>
              <a:gd name="connsiteY11934" fmla="*/ 5233902 h 5645489"/>
              <a:gd name="connsiteX11935" fmla="*/ 190282 w 7718765"/>
              <a:gd name="connsiteY11935" fmla="*/ 5225687 h 5645489"/>
              <a:gd name="connsiteX11936" fmla="*/ 198763 w 7718765"/>
              <a:gd name="connsiteY11936" fmla="*/ 5220222 h 5645489"/>
              <a:gd name="connsiteX11937" fmla="*/ 198763 w 7718765"/>
              <a:gd name="connsiteY11937" fmla="*/ 5212008 h 5645489"/>
              <a:gd name="connsiteX11938" fmla="*/ 204426 w 7718765"/>
              <a:gd name="connsiteY11938" fmla="*/ 5201042 h 5645489"/>
              <a:gd name="connsiteX11939" fmla="*/ 210089 w 7718765"/>
              <a:gd name="connsiteY11939" fmla="*/ 5198292 h 5645489"/>
              <a:gd name="connsiteX11940" fmla="*/ 215750 w 7718765"/>
              <a:gd name="connsiteY11940" fmla="*/ 5187363 h 5645489"/>
              <a:gd name="connsiteX11941" fmla="*/ 218570 w 7718765"/>
              <a:gd name="connsiteY11941" fmla="*/ 5181863 h 5645489"/>
              <a:gd name="connsiteX11942" fmla="*/ 215750 w 7718765"/>
              <a:gd name="connsiteY11942" fmla="*/ 5170898 h 5645489"/>
              <a:gd name="connsiteX11943" fmla="*/ 221389 w 7718765"/>
              <a:gd name="connsiteY11943" fmla="*/ 5159969 h 5645489"/>
              <a:gd name="connsiteX11944" fmla="*/ 224231 w 7718765"/>
              <a:gd name="connsiteY11944" fmla="*/ 5146253 h 5645489"/>
              <a:gd name="connsiteX11945" fmla="*/ 229871 w 7718765"/>
              <a:gd name="connsiteY11945" fmla="*/ 5138038 h 5645489"/>
              <a:gd name="connsiteX11946" fmla="*/ 229871 w 7718765"/>
              <a:gd name="connsiteY11946" fmla="*/ 5127074 h 5645489"/>
              <a:gd name="connsiteX11947" fmla="*/ 224231 w 7718765"/>
              <a:gd name="connsiteY11947" fmla="*/ 5118859 h 5645489"/>
              <a:gd name="connsiteX11948" fmla="*/ 229871 w 7718765"/>
              <a:gd name="connsiteY11948" fmla="*/ 5107895 h 5645489"/>
              <a:gd name="connsiteX11949" fmla="*/ 238353 w 7718765"/>
              <a:gd name="connsiteY11949" fmla="*/ 5094214 h 5645489"/>
              <a:gd name="connsiteX11950" fmla="*/ 246834 w 7718765"/>
              <a:gd name="connsiteY11950" fmla="*/ 5080499 h 5645489"/>
              <a:gd name="connsiteX11951" fmla="*/ 249677 w 7718765"/>
              <a:gd name="connsiteY11951" fmla="*/ 5066820 h 5645489"/>
              <a:gd name="connsiteX11952" fmla="*/ 249677 w 7718765"/>
              <a:gd name="connsiteY11952" fmla="*/ 5058605 h 5645489"/>
              <a:gd name="connsiteX11953" fmla="*/ 249677 w 7718765"/>
              <a:gd name="connsiteY11953" fmla="*/ 5053104 h 5645489"/>
              <a:gd name="connsiteX11954" fmla="*/ 249677 w 7718765"/>
              <a:gd name="connsiteY11954" fmla="*/ 5047641 h 5645489"/>
              <a:gd name="connsiteX11955" fmla="*/ 246834 w 7718765"/>
              <a:gd name="connsiteY11955" fmla="*/ 5042176 h 5645489"/>
              <a:gd name="connsiteX11956" fmla="*/ 244014 w 7718765"/>
              <a:gd name="connsiteY11956" fmla="*/ 5033925 h 5645489"/>
              <a:gd name="connsiteX11957" fmla="*/ 241196 w 7718765"/>
              <a:gd name="connsiteY11957" fmla="*/ 5036675 h 5645489"/>
              <a:gd name="connsiteX11958" fmla="*/ 235533 w 7718765"/>
              <a:gd name="connsiteY11958" fmla="*/ 5036675 h 5645489"/>
              <a:gd name="connsiteX11959" fmla="*/ 224231 w 7718765"/>
              <a:gd name="connsiteY11959" fmla="*/ 5036675 h 5645489"/>
              <a:gd name="connsiteX11960" fmla="*/ 218570 w 7718765"/>
              <a:gd name="connsiteY11960" fmla="*/ 5039425 h 5645489"/>
              <a:gd name="connsiteX11961" fmla="*/ 210089 w 7718765"/>
              <a:gd name="connsiteY11961" fmla="*/ 5036675 h 5645489"/>
              <a:gd name="connsiteX11962" fmla="*/ 204426 w 7718765"/>
              <a:gd name="connsiteY11962" fmla="*/ 5039425 h 5645489"/>
              <a:gd name="connsiteX11963" fmla="*/ 201607 w 7718765"/>
              <a:gd name="connsiteY11963" fmla="*/ 5036675 h 5645489"/>
              <a:gd name="connsiteX11964" fmla="*/ 210089 w 7718765"/>
              <a:gd name="connsiteY11964" fmla="*/ 5028460 h 5645489"/>
              <a:gd name="connsiteX11965" fmla="*/ 210089 w 7718765"/>
              <a:gd name="connsiteY11965" fmla="*/ 5025710 h 5645489"/>
              <a:gd name="connsiteX11966" fmla="*/ 210089 w 7718765"/>
              <a:gd name="connsiteY11966" fmla="*/ 5017496 h 5645489"/>
              <a:gd name="connsiteX11967" fmla="*/ 207268 w 7718765"/>
              <a:gd name="connsiteY11967" fmla="*/ 5006566 h 5645489"/>
              <a:gd name="connsiteX11968" fmla="*/ 207268 w 7718765"/>
              <a:gd name="connsiteY11968" fmla="*/ 5001066 h 5645489"/>
              <a:gd name="connsiteX11969" fmla="*/ 210089 w 7718765"/>
              <a:gd name="connsiteY11969" fmla="*/ 4998315 h 5645489"/>
              <a:gd name="connsiteX11970" fmla="*/ 204426 w 7718765"/>
              <a:gd name="connsiteY11970" fmla="*/ 4995601 h 5645489"/>
              <a:gd name="connsiteX11971" fmla="*/ 201607 w 7718765"/>
              <a:gd name="connsiteY11971" fmla="*/ 4995601 h 5645489"/>
              <a:gd name="connsiteX11972" fmla="*/ 195945 w 7718765"/>
              <a:gd name="connsiteY11972" fmla="*/ 4998315 h 5645489"/>
              <a:gd name="connsiteX11973" fmla="*/ 193124 w 7718765"/>
              <a:gd name="connsiteY11973" fmla="*/ 4992852 h 5645489"/>
              <a:gd name="connsiteX11974" fmla="*/ 190282 w 7718765"/>
              <a:gd name="connsiteY11974" fmla="*/ 4992852 h 5645489"/>
              <a:gd name="connsiteX11975" fmla="*/ 181801 w 7718765"/>
              <a:gd name="connsiteY11975" fmla="*/ 4990101 h 5645489"/>
              <a:gd name="connsiteX11976" fmla="*/ 181801 w 7718765"/>
              <a:gd name="connsiteY11976" fmla="*/ 4984636 h 5645489"/>
              <a:gd name="connsiteX11977" fmla="*/ 184643 w 7718765"/>
              <a:gd name="connsiteY11977" fmla="*/ 4979171 h 5645489"/>
              <a:gd name="connsiteX11978" fmla="*/ 187462 w 7718765"/>
              <a:gd name="connsiteY11978" fmla="*/ 4970921 h 5645489"/>
              <a:gd name="connsiteX11979" fmla="*/ 193124 w 7718765"/>
              <a:gd name="connsiteY11979" fmla="*/ 4965457 h 5645489"/>
              <a:gd name="connsiteX11980" fmla="*/ 195945 w 7718765"/>
              <a:gd name="connsiteY11980" fmla="*/ 4962707 h 5645489"/>
              <a:gd name="connsiteX11981" fmla="*/ 201607 w 7718765"/>
              <a:gd name="connsiteY11981" fmla="*/ 4951777 h 5645489"/>
              <a:gd name="connsiteX11982" fmla="*/ 201607 w 7718765"/>
              <a:gd name="connsiteY11982" fmla="*/ 4946277 h 5645489"/>
              <a:gd name="connsiteX11983" fmla="*/ 204426 w 7718765"/>
              <a:gd name="connsiteY11983" fmla="*/ 4938061 h 5645489"/>
              <a:gd name="connsiteX11984" fmla="*/ 207268 w 7718765"/>
              <a:gd name="connsiteY11984" fmla="*/ 4932598 h 5645489"/>
              <a:gd name="connsiteX11985" fmla="*/ 210089 w 7718765"/>
              <a:gd name="connsiteY11985" fmla="*/ 4927097 h 5645489"/>
              <a:gd name="connsiteX11986" fmla="*/ 218570 w 7718765"/>
              <a:gd name="connsiteY11986" fmla="*/ 4921632 h 5645489"/>
              <a:gd name="connsiteX11987" fmla="*/ 221389 w 7718765"/>
              <a:gd name="connsiteY11987" fmla="*/ 4913417 h 5645489"/>
              <a:gd name="connsiteX11988" fmla="*/ 224231 w 7718765"/>
              <a:gd name="connsiteY11988" fmla="*/ 4905203 h 5645489"/>
              <a:gd name="connsiteX11989" fmla="*/ 221389 w 7718765"/>
              <a:gd name="connsiteY11989" fmla="*/ 4899703 h 5645489"/>
              <a:gd name="connsiteX11990" fmla="*/ 218570 w 7718765"/>
              <a:gd name="connsiteY11990" fmla="*/ 4896988 h 5645489"/>
              <a:gd name="connsiteX11991" fmla="*/ 224231 w 7718765"/>
              <a:gd name="connsiteY11991" fmla="*/ 4894238 h 5645489"/>
              <a:gd name="connsiteX11992" fmla="*/ 227052 w 7718765"/>
              <a:gd name="connsiteY11992" fmla="*/ 4894238 h 5645489"/>
              <a:gd name="connsiteX11993" fmla="*/ 232714 w 7718765"/>
              <a:gd name="connsiteY11993" fmla="*/ 4891488 h 5645489"/>
              <a:gd name="connsiteX11994" fmla="*/ 241196 w 7718765"/>
              <a:gd name="connsiteY11994" fmla="*/ 4888773 h 5645489"/>
              <a:gd name="connsiteX11995" fmla="*/ 244014 w 7718765"/>
              <a:gd name="connsiteY11995" fmla="*/ 4886023 h 5645489"/>
              <a:gd name="connsiteX11996" fmla="*/ 252496 w 7718765"/>
              <a:gd name="connsiteY11996" fmla="*/ 4883272 h 5645489"/>
              <a:gd name="connsiteX11997" fmla="*/ 255315 w 7718765"/>
              <a:gd name="connsiteY11997" fmla="*/ 4880523 h 5645489"/>
              <a:gd name="connsiteX11998" fmla="*/ 255315 w 7718765"/>
              <a:gd name="connsiteY11998" fmla="*/ 4877809 h 5645489"/>
              <a:gd name="connsiteX11999" fmla="*/ 260978 w 7718765"/>
              <a:gd name="connsiteY11999" fmla="*/ 4875058 h 5645489"/>
              <a:gd name="connsiteX12000" fmla="*/ 263798 w 7718765"/>
              <a:gd name="connsiteY12000" fmla="*/ 4869593 h 5645489"/>
              <a:gd name="connsiteX12001" fmla="*/ 266640 w 7718765"/>
              <a:gd name="connsiteY12001" fmla="*/ 4864093 h 5645489"/>
              <a:gd name="connsiteX12002" fmla="*/ 275121 w 7718765"/>
              <a:gd name="connsiteY12002" fmla="*/ 4853129 h 5645489"/>
              <a:gd name="connsiteX12003" fmla="*/ 286423 w 7718765"/>
              <a:gd name="connsiteY12003" fmla="*/ 4833984 h 5645489"/>
              <a:gd name="connsiteX12004" fmla="*/ 311868 w 7718765"/>
              <a:gd name="connsiteY12004" fmla="*/ 4795624 h 5645489"/>
              <a:gd name="connsiteX12005" fmla="*/ 309049 w 7718765"/>
              <a:gd name="connsiteY12005" fmla="*/ 4790125 h 5645489"/>
              <a:gd name="connsiteX12006" fmla="*/ 317530 w 7718765"/>
              <a:gd name="connsiteY12006" fmla="*/ 4776445 h 5645489"/>
              <a:gd name="connsiteX12007" fmla="*/ 331674 w 7718765"/>
              <a:gd name="connsiteY12007" fmla="*/ 4754515 h 5645489"/>
              <a:gd name="connsiteX12008" fmla="*/ 345818 w 7718765"/>
              <a:gd name="connsiteY12008" fmla="*/ 4724406 h 5645489"/>
              <a:gd name="connsiteX12009" fmla="*/ 354300 w 7718765"/>
              <a:gd name="connsiteY12009" fmla="*/ 4707941 h 5645489"/>
              <a:gd name="connsiteX12010" fmla="*/ 365601 w 7718765"/>
              <a:gd name="connsiteY12010" fmla="*/ 4688796 h 5645489"/>
              <a:gd name="connsiteX12011" fmla="*/ 371263 w 7718765"/>
              <a:gd name="connsiteY12011" fmla="*/ 4672331 h 5645489"/>
              <a:gd name="connsiteX12012" fmla="*/ 371263 w 7718765"/>
              <a:gd name="connsiteY12012" fmla="*/ 4653152 h 5645489"/>
              <a:gd name="connsiteX12013" fmla="*/ 371263 w 7718765"/>
              <a:gd name="connsiteY12013" fmla="*/ 4639472 h 5645489"/>
              <a:gd name="connsiteX12014" fmla="*/ 371263 w 7718765"/>
              <a:gd name="connsiteY12014" fmla="*/ 4628508 h 5645489"/>
              <a:gd name="connsiteX12015" fmla="*/ 371263 w 7718765"/>
              <a:gd name="connsiteY12015" fmla="*/ 4623043 h 5645489"/>
              <a:gd name="connsiteX12016" fmla="*/ 371263 w 7718765"/>
              <a:gd name="connsiteY12016" fmla="*/ 4617542 h 5645489"/>
              <a:gd name="connsiteX12017" fmla="*/ 368420 w 7718765"/>
              <a:gd name="connsiteY12017" fmla="*/ 4609327 h 5645489"/>
              <a:gd name="connsiteX12018" fmla="*/ 374083 w 7718765"/>
              <a:gd name="connsiteY12018" fmla="*/ 4603862 h 5645489"/>
              <a:gd name="connsiteX12019" fmla="*/ 374083 w 7718765"/>
              <a:gd name="connsiteY12019" fmla="*/ 4598397 h 5645489"/>
              <a:gd name="connsiteX12020" fmla="*/ 374083 w 7718765"/>
              <a:gd name="connsiteY12020" fmla="*/ 4592898 h 5645489"/>
              <a:gd name="connsiteX12021" fmla="*/ 374083 w 7718765"/>
              <a:gd name="connsiteY12021" fmla="*/ 4587433 h 5645489"/>
              <a:gd name="connsiteX12022" fmla="*/ 376902 w 7718765"/>
              <a:gd name="connsiteY12022" fmla="*/ 4581933 h 5645489"/>
              <a:gd name="connsiteX12023" fmla="*/ 374083 w 7718765"/>
              <a:gd name="connsiteY12023" fmla="*/ 4573718 h 5645489"/>
              <a:gd name="connsiteX12024" fmla="*/ 376902 w 7718765"/>
              <a:gd name="connsiteY12024" fmla="*/ 4568254 h 5645489"/>
              <a:gd name="connsiteX12025" fmla="*/ 374083 w 7718765"/>
              <a:gd name="connsiteY12025" fmla="*/ 4565503 h 5645489"/>
              <a:gd name="connsiteX12026" fmla="*/ 376902 w 7718765"/>
              <a:gd name="connsiteY12026" fmla="*/ 4557288 h 5645489"/>
              <a:gd name="connsiteX12027" fmla="*/ 376902 w 7718765"/>
              <a:gd name="connsiteY12027" fmla="*/ 4551823 h 5645489"/>
              <a:gd name="connsiteX12028" fmla="*/ 379744 w 7718765"/>
              <a:gd name="connsiteY12028" fmla="*/ 4546323 h 5645489"/>
              <a:gd name="connsiteX12029" fmla="*/ 391046 w 7718765"/>
              <a:gd name="connsiteY12029" fmla="*/ 4538109 h 5645489"/>
              <a:gd name="connsiteX12030" fmla="*/ 393889 w 7718765"/>
              <a:gd name="connsiteY12030" fmla="*/ 4535359 h 5645489"/>
              <a:gd name="connsiteX12031" fmla="*/ 402371 w 7718765"/>
              <a:gd name="connsiteY12031" fmla="*/ 4535359 h 5645489"/>
              <a:gd name="connsiteX12032" fmla="*/ 405190 w 7718765"/>
              <a:gd name="connsiteY12032" fmla="*/ 4532644 h 5645489"/>
              <a:gd name="connsiteX12033" fmla="*/ 408009 w 7718765"/>
              <a:gd name="connsiteY12033" fmla="*/ 4529894 h 5645489"/>
              <a:gd name="connsiteX12034" fmla="*/ 413671 w 7718765"/>
              <a:gd name="connsiteY12034" fmla="*/ 4527144 h 5645489"/>
              <a:gd name="connsiteX12035" fmla="*/ 419334 w 7718765"/>
              <a:gd name="connsiteY12035" fmla="*/ 4527144 h 5645489"/>
              <a:gd name="connsiteX12036" fmla="*/ 422153 w 7718765"/>
              <a:gd name="connsiteY12036" fmla="*/ 4527144 h 5645489"/>
              <a:gd name="connsiteX12037" fmla="*/ 433454 w 7718765"/>
              <a:gd name="connsiteY12037" fmla="*/ 4524429 h 5645489"/>
              <a:gd name="connsiteX12038" fmla="*/ 439117 w 7718765"/>
              <a:gd name="connsiteY12038" fmla="*/ 4527144 h 5645489"/>
              <a:gd name="connsiteX12039" fmla="*/ 444778 w 7718765"/>
              <a:gd name="connsiteY12039" fmla="*/ 4527144 h 5645489"/>
              <a:gd name="connsiteX12040" fmla="*/ 453261 w 7718765"/>
              <a:gd name="connsiteY12040" fmla="*/ 4524429 h 5645489"/>
              <a:gd name="connsiteX12041" fmla="*/ 464561 w 7718765"/>
              <a:gd name="connsiteY12041" fmla="*/ 4521679 h 5645489"/>
              <a:gd name="connsiteX12042" fmla="*/ 467049 w 7718765"/>
              <a:gd name="connsiteY12042" fmla="*/ 4526461 h 5645489"/>
              <a:gd name="connsiteX12043" fmla="*/ 467210 w 7718765"/>
              <a:gd name="connsiteY12043" fmla="*/ 4526771 h 5645489"/>
              <a:gd name="connsiteX12044" fmla="*/ 467210 w 7718765"/>
              <a:gd name="connsiteY12044" fmla="*/ 4526147 h 5645489"/>
              <a:gd name="connsiteX12045" fmla="*/ 464412 w 7718765"/>
              <a:gd name="connsiteY12045" fmla="*/ 4520682 h 5645489"/>
              <a:gd name="connsiteX12046" fmla="*/ 453076 w 7718765"/>
              <a:gd name="connsiteY12046" fmla="*/ 4523415 h 5645489"/>
              <a:gd name="connsiteX12047" fmla="*/ 444610 w 7718765"/>
              <a:gd name="connsiteY12047" fmla="*/ 4526147 h 5645489"/>
              <a:gd name="connsiteX12048" fmla="*/ 438943 w 7718765"/>
              <a:gd name="connsiteY12048" fmla="*/ 4526147 h 5645489"/>
              <a:gd name="connsiteX12049" fmla="*/ 433275 w 7718765"/>
              <a:gd name="connsiteY12049" fmla="*/ 4523415 h 5645489"/>
              <a:gd name="connsiteX12050" fmla="*/ 421941 w 7718765"/>
              <a:gd name="connsiteY12050" fmla="*/ 4526147 h 5645489"/>
              <a:gd name="connsiteX12051" fmla="*/ 419141 w 7718765"/>
              <a:gd name="connsiteY12051" fmla="*/ 4526147 h 5645489"/>
              <a:gd name="connsiteX12052" fmla="*/ 413474 w 7718765"/>
              <a:gd name="connsiteY12052" fmla="*/ 4526147 h 5645489"/>
              <a:gd name="connsiteX12053" fmla="*/ 407806 w 7718765"/>
              <a:gd name="connsiteY12053" fmla="*/ 4528880 h 5645489"/>
              <a:gd name="connsiteX12054" fmla="*/ 404938 w 7718765"/>
              <a:gd name="connsiteY12054" fmla="*/ 4531668 h 5645489"/>
              <a:gd name="connsiteX12055" fmla="*/ 402139 w 7718765"/>
              <a:gd name="connsiteY12055" fmla="*/ 4534399 h 5645489"/>
              <a:gd name="connsiteX12056" fmla="*/ 393673 w 7718765"/>
              <a:gd name="connsiteY12056" fmla="*/ 4534399 h 5645489"/>
              <a:gd name="connsiteX12057" fmla="*/ 390805 w 7718765"/>
              <a:gd name="connsiteY12057" fmla="*/ 4537132 h 5645489"/>
              <a:gd name="connsiteX12058" fmla="*/ 382338 w 7718765"/>
              <a:gd name="connsiteY12058" fmla="*/ 4542596 h 5645489"/>
              <a:gd name="connsiteX12059" fmla="*/ 379470 w 7718765"/>
              <a:gd name="connsiteY12059" fmla="*/ 4528880 h 5645489"/>
              <a:gd name="connsiteX12060" fmla="*/ 388006 w 7718765"/>
              <a:gd name="connsiteY12060" fmla="*/ 4504232 h 5645489"/>
              <a:gd name="connsiteX12061" fmla="*/ 402139 w 7718765"/>
              <a:gd name="connsiteY12061" fmla="*/ 4493248 h 5645489"/>
              <a:gd name="connsiteX12062" fmla="*/ 407806 w 7718765"/>
              <a:gd name="connsiteY12062" fmla="*/ 4471277 h 5645489"/>
              <a:gd name="connsiteX12063" fmla="*/ 399270 w 7718765"/>
              <a:gd name="connsiteY12063" fmla="*/ 4463080 h 5645489"/>
              <a:gd name="connsiteX12064" fmla="*/ 421941 w 7718765"/>
              <a:gd name="connsiteY12064" fmla="*/ 4430125 h 5645489"/>
              <a:gd name="connsiteX12065" fmla="*/ 385137 w 7718765"/>
              <a:gd name="connsiteY12065" fmla="*/ 4438378 h 5645489"/>
              <a:gd name="connsiteX12066" fmla="*/ 404938 w 7718765"/>
              <a:gd name="connsiteY12066" fmla="*/ 4410943 h 5645489"/>
              <a:gd name="connsiteX12067" fmla="*/ 388006 w 7718765"/>
              <a:gd name="connsiteY12067" fmla="*/ 4405422 h 5645489"/>
              <a:gd name="connsiteX12068" fmla="*/ 388006 w 7718765"/>
              <a:gd name="connsiteY12068" fmla="*/ 4388973 h 5645489"/>
              <a:gd name="connsiteX12069" fmla="*/ 376671 w 7718765"/>
              <a:gd name="connsiteY12069" fmla="*/ 4383508 h 5645489"/>
              <a:gd name="connsiteX12070" fmla="*/ 379470 w 7718765"/>
              <a:gd name="connsiteY12070" fmla="*/ 4367003 h 5645489"/>
              <a:gd name="connsiteX12071" fmla="*/ 388006 w 7718765"/>
              <a:gd name="connsiteY12071" fmla="*/ 4356073 h 5645489"/>
              <a:gd name="connsiteX12072" fmla="*/ 410605 w 7718765"/>
              <a:gd name="connsiteY12072" fmla="*/ 4342355 h 5645489"/>
              <a:gd name="connsiteX12073" fmla="*/ 433275 w 7718765"/>
              <a:gd name="connsiteY12073" fmla="*/ 4334103 h 5645489"/>
              <a:gd name="connsiteX12074" fmla="*/ 470079 w 7718765"/>
              <a:gd name="connsiteY12074" fmla="*/ 4339568 h 5645489"/>
              <a:gd name="connsiteX12075" fmla="*/ 489879 w 7718765"/>
              <a:gd name="connsiteY12075" fmla="*/ 4331371 h 5645489"/>
              <a:gd name="connsiteX12076" fmla="*/ 504014 w 7718765"/>
              <a:gd name="connsiteY12076" fmla="*/ 4317653 h 5645489"/>
              <a:gd name="connsiteX12077" fmla="*/ 538018 w 7718765"/>
              <a:gd name="connsiteY12077" fmla="*/ 4306668 h 5645489"/>
              <a:gd name="connsiteX12078" fmla="*/ 563487 w 7718765"/>
              <a:gd name="connsiteY12078" fmla="*/ 4292950 h 5645489"/>
              <a:gd name="connsiteX12079" fmla="*/ 586087 w 7718765"/>
              <a:gd name="connsiteY12079" fmla="*/ 4301203 h 5645489"/>
              <a:gd name="connsiteX12080" fmla="*/ 639893 w 7718765"/>
              <a:gd name="connsiteY12080" fmla="*/ 4342355 h 5645489"/>
              <a:gd name="connsiteX12081" fmla="*/ 738898 w 7718765"/>
              <a:gd name="connsiteY12081" fmla="*/ 4364270 h 5645489"/>
              <a:gd name="connsiteX12082" fmla="*/ 823839 w 7718765"/>
              <a:gd name="connsiteY12082" fmla="*/ 4388973 h 5645489"/>
              <a:gd name="connsiteX12083" fmla="*/ 931382 w 7718765"/>
              <a:gd name="connsiteY12083" fmla="*/ 4438378 h 5645489"/>
              <a:gd name="connsiteX12084" fmla="*/ 996452 w 7718765"/>
              <a:gd name="connsiteY12084" fmla="*/ 4427392 h 5645489"/>
              <a:gd name="connsiteX12085" fmla="*/ 1033256 w 7718765"/>
              <a:gd name="connsiteY12085" fmla="*/ 4438378 h 5645489"/>
              <a:gd name="connsiteX12086" fmla="*/ 1070060 w 7718765"/>
              <a:gd name="connsiteY12086" fmla="*/ 4465813 h 5645489"/>
              <a:gd name="connsiteX12087" fmla="*/ 1109662 w 7718765"/>
              <a:gd name="connsiteY12087" fmla="*/ 4463080 h 5645489"/>
              <a:gd name="connsiteX12088" fmla="*/ 1163468 w 7718765"/>
              <a:gd name="connsiteY12088" fmla="*/ 4490515 h 5645489"/>
              <a:gd name="connsiteX12089" fmla="*/ 1225740 w 7718765"/>
              <a:gd name="connsiteY12089" fmla="*/ 4490515 h 5645489"/>
              <a:gd name="connsiteX12090" fmla="*/ 1240232 w 7718765"/>
              <a:gd name="connsiteY12090" fmla="*/ 4493596 h 5645489"/>
              <a:gd name="connsiteX12091" fmla="*/ 1240671 w 7718765"/>
              <a:gd name="connsiteY12091" fmla="*/ 4493949 h 5645489"/>
              <a:gd name="connsiteX12092" fmla="*/ 1241551 w 7718765"/>
              <a:gd name="connsiteY12092" fmla="*/ 4493376 h 5645489"/>
              <a:gd name="connsiteX12093" fmla="*/ 1248996 w 7718765"/>
              <a:gd name="connsiteY12093" fmla="*/ 4488530 h 5645489"/>
              <a:gd name="connsiteX12094" fmla="*/ 1265947 w 7718765"/>
              <a:gd name="connsiteY12094" fmla="*/ 4474856 h 5645489"/>
              <a:gd name="connsiteX12095" fmla="*/ 1288615 w 7718765"/>
              <a:gd name="connsiteY12095" fmla="*/ 4428158 h 5645489"/>
              <a:gd name="connsiteX12096" fmla="*/ 1291406 w 7718765"/>
              <a:gd name="connsiteY12096" fmla="*/ 4403476 h 5645489"/>
              <a:gd name="connsiteX12097" fmla="*/ 1302707 w 7718765"/>
              <a:gd name="connsiteY12097" fmla="*/ 4375992 h 5645489"/>
              <a:gd name="connsiteX12098" fmla="*/ 1305565 w 7718765"/>
              <a:gd name="connsiteY12098" fmla="*/ 4359514 h 5645489"/>
              <a:gd name="connsiteX12099" fmla="*/ 1311216 w 7718765"/>
              <a:gd name="connsiteY12099" fmla="*/ 4337567 h 5645489"/>
              <a:gd name="connsiteX12100" fmla="*/ 1311216 w 7718765"/>
              <a:gd name="connsiteY12100" fmla="*/ 4326627 h 5645489"/>
              <a:gd name="connsiteX12101" fmla="*/ 1322516 w 7718765"/>
              <a:gd name="connsiteY12101" fmla="*/ 4296407 h 5645489"/>
              <a:gd name="connsiteX12102" fmla="*/ 1325375 w 7718765"/>
              <a:gd name="connsiteY12102" fmla="*/ 4255248 h 5645489"/>
              <a:gd name="connsiteX12103" fmla="*/ 1331025 w 7718765"/>
              <a:gd name="connsiteY12103" fmla="*/ 4222293 h 5645489"/>
              <a:gd name="connsiteX12104" fmla="*/ 1339466 w 7718765"/>
              <a:gd name="connsiteY12104" fmla="*/ 4203080 h 5645489"/>
              <a:gd name="connsiteX12105" fmla="*/ 1345115 w 7718765"/>
              <a:gd name="connsiteY12105" fmla="*/ 4192072 h 5645489"/>
              <a:gd name="connsiteX12106" fmla="*/ 1350766 w 7718765"/>
              <a:gd name="connsiteY12106" fmla="*/ 4189338 h 5645489"/>
              <a:gd name="connsiteX12107" fmla="*/ 1356416 w 7718765"/>
              <a:gd name="connsiteY12107" fmla="*/ 4192072 h 5645489"/>
              <a:gd name="connsiteX12108" fmla="*/ 1364925 w 7718765"/>
              <a:gd name="connsiteY12108" fmla="*/ 4205815 h 5645489"/>
              <a:gd name="connsiteX12109" fmla="*/ 1370575 w 7718765"/>
              <a:gd name="connsiteY12109" fmla="*/ 4208550 h 5645489"/>
              <a:gd name="connsiteX12110" fmla="*/ 1379084 w 7718765"/>
              <a:gd name="connsiteY12110" fmla="*/ 4208550 h 5645489"/>
              <a:gd name="connsiteX12111" fmla="*/ 1379084 w 7718765"/>
              <a:gd name="connsiteY12111" fmla="*/ 4203080 h 5645489"/>
              <a:gd name="connsiteX12112" fmla="*/ 1370575 w 7718765"/>
              <a:gd name="connsiteY12112" fmla="*/ 4192072 h 5645489"/>
              <a:gd name="connsiteX12113" fmla="*/ 1356416 w 7718765"/>
              <a:gd name="connsiteY12113" fmla="*/ 4175595 h 5645489"/>
              <a:gd name="connsiteX12114" fmla="*/ 1342325 w 7718765"/>
              <a:gd name="connsiteY12114" fmla="*/ 4164655 h 5645489"/>
              <a:gd name="connsiteX12115" fmla="*/ 1339466 w 7718765"/>
              <a:gd name="connsiteY12115" fmla="*/ 4159186 h 5645489"/>
              <a:gd name="connsiteX12116" fmla="*/ 1342325 w 7718765"/>
              <a:gd name="connsiteY12116" fmla="*/ 4142709 h 5645489"/>
              <a:gd name="connsiteX12117" fmla="*/ 1336674 w 7718765"/>
              <a:gd name="connsiteY12117" fmla="*/ 4137171 h 5645489"/>
              <a:gd name="connsiteX12118" fmla="*/ 1333816 w 7718765"/>
              <a:gd name="connsiteY12118" fmla="*/ 4131701 h 5645489"/>
              <a:gd name="connsiteX12119" fmla="*/ 1325375 w 7718765"/>
              <a:gd name="connsiteY12119" fmla="*/ 4123497 h 5645489"/>
              <a:gd name="connsiteX12120" fmla="*/ 1325375 w 7718765"/>
              <a:gd name="connsiteY12120" fmla="*/ 4115223 h 5645489"/>
              <a:gd name="connsiteX12121" fmla="*/ 1336674 w 7718765"/>
              <a:gd name="connsiteY12121" fmla="*/ 4112489 h 5645489"/>
              <a:gd name="connsiteX12122" fmla="*/ 1339466 w 7718765"/>
              <a:gd name="connsiteY12122" fmla="*/ 4120762 h 5645489"/>
              <a:gd name="connsiteX12123" fmla="*/ 1347975 w 7718765"/>
              <a:gd name="connsiteY12123" fmla="*/ 4139974 h 5645489"/>
              <a:gd name="connsiteX12124" fmla="*/ 1347975 w 7718765"/>
              <a:gd name="connsiteY12124" fmla="*/ 4128966 h 5645489"/>
              <a:gd name="connsiteX12125" fmla="*/ 1353625 w 7718765"/>
              <a:gd name="connsiteY12125" fmla="*/ 4115223 h 5645489"/>
              <a:gd name="connsiteX12126" fmla="*/ 1350766 w 7718765"/>
              <a:gd name="connsiteY12126" fmla="*/ 4107019 h 5645489"/>
              <a:gd name="connsiteX12127" fmla="*/ 1347975 w 7718765"/>
              <a:gd name="connsiteY12127" fmla="*/ 4107019 h 5645489"/>
              <a:gd name="connsiteX12128" fmla="*/ 1336674 w 7718765"/>
              <a:gd name="connsiteY12128" fmla="*/ 4096011 h 5645489"/>
              <a:gd name="connsiteX12129" fmla="*/ 1328165 w 7718765"/>
              <a:gd name="connsiteY12129" fmla="*/ 4093276 h 5645489"/>
              <a:gd name="connsiteX12130" fmla="*/ 1311216 w 7718765"/>
              <a:gd name="connsiteY12130" fmla="*/ 4079533 h 5645489"/>
              <a:gd name="connsiteX12131" fmla="*/ 1319657 w 7718765"/>
              <a:gd name="connsiteY12131" fmla="*/ 4079533 h 5645489"/>
              <a:gd name="connsiteX12132" fmla="*/ 1342325 w 7718765"/>
              <a:gd name="connsiteY12132" fmla="*/ 4093276 h 5645489"/>
              <a:gd name="connsiteX12133" fmla="*/ 1353625 w 7718765"/>
              <a:gd name="connsiteY12133" fmla="*/ 4093276 h 5645489"/>
              <a:gd name="connsiteX12134" fmla="*/ 1359275 w 7718765"/>
              <a:gd name="connsiteY12134" fmla="*/ 4090541 h 5645489"/>
              <a:gd name="connsiteX12135" fmla="*/ 1353625 w 7718765"/>
              <a:gd name="connsiteY12135" fmla="*/ 4076798 h 5645489"/>
              <a:gd name="connsiteX12136" fmla="*/ 1339466 w 7718765"/>
              <a:gd name="connsiteY12136" fmla="*/ 4063055 h 5645489"/>
              <a:gd name="connsiteX12137" fmla="*/ 1331025 w 7718765"/>
              <a:gd name="connsiteY12137" fmla="*/ 4060320 h 5645489"/>
              <a:gd name="connsiteX12138" fmla="*/ 1314006 w 7718765"/>
              <a:gd name="connsiteY12138" fmla="*/ 4049381 h 5645489"/>
              <a:gd name="connsiteX12139" fmla="*/ 1297056 w 7718765"/>
              <a:gd name="connsiteY12139" fmla="*/ 4035639 h 5645489"/>
              <a:gd name="connsiteX12140" fmla="*/ 1291406 w 7718765"/>
              <a:gd name="connsiteY12140" fmla="*/ 4030170 h 5645489"/>
              <a:gd name="connsiteX12141" fmla="*/ 1282897 w 7718765"/>
              <a:gd name="connsiteY12141" fmla="*/ 4027366 h 5645489"/>
              <a:gd name="connsiteX12142" fmla="*/ 1277247 w 7718765"/>
              <a:gd name="connsiteY12142" fmla="*/ 4005419 h 5645489"/>
              <a:gd name="connsiteX12143" fmla="*/ 1271597 w 7718765"/>
              <a:gd name="connsiteY12143" fmla="*/ 3983472 h 5645489"/>
              <a:gd name="connsiteX12144" fmla="*/ 1265947 w 7718765"/>
              <a:gd name="connsiteY12144" fmla="*/ 3978002 h 5645489"/>
              <a:gd name="connsiteX12145" fmla="*/ 1260297 w 7718765"/>
              <a:gd name="connsiteY12145" fmla="*/ 3964259 h 5645489"/>
              <a:gd name="connsiteX12146" fmla="*/ 1263156 w 7718765"/>
              <a:gd name="connsiteY12146" fmla="*/ 3953251 h 5645489"/>
              <a:gd name="connsiteX12147" fmla="*/ 1271597 w 7718765"/>
              <a:gd name="connsiteY12147" fmla="*/ 3964259 h 5645489"/>
              <a:gd name="connsiteX12148" fmla="*/ 1274456 w 7718765"/>
              <a:gd name="connsiteY12148" fmla="*/ 3964259 h 5645489"/>
              <a:gd name="connsiteX12149" fmla="*/ 1282897 w 7718765"/>
              <a:gd name="connsiteY12149" fmla="*/ 3966994 h 5645489"/>
              <a:gd name="connsiteX12150" fmla="*/ 1285756 w 7718765"/>
              <a:gd name="connsiteY12150" fmla="*/ 3958789 h 5645489"/>
              <a:gd name="connsiteX12151" fmla="*/ 1280107 w 7718765"/>
              <a:gd name="connsiteY12151" fmla="*/ 3947782 h 5645489"/>
              <a:gd name="connsiteX12152" fmla="*/ 1265947 w 7718765"/>
              <a:gd name="connsiteY12152" fmla="*/ 3936842 h 5645489"/>
              <a:gd name="connsiteX12153" fmla="*/ 1271597 w 7718765"/>
              <a:gd name="connsiteY12153" fmla="*/ 3923100 h 5645489"/>
              <a:gd name="connsiteX12154" fmla="*/ 1251856 w 7718765"/>
              <a:gd name="connsiteY12154" fmla="*/ 3914827 h 5645489"/>
              <a:gd name="connsiteX12155" fmla="*/ 1237697 w 7718765"/>
              <a:gd name="connsiteY12155" fmla="*/ 3912092 h 5645489"/>
              <a:gd name="connsiteX12156" fmla="*/ 1240488 w 7718765"/>
              <a:gd name="connsiteY12156" fmla="*/ 3903888 h 5645489"/>
              <a:gd name="connsiteX12157" fmla="*/ 1248996 w 7718765"/>
              <a:gd name="connsiteY12157" fmla="*/ 3895615 h 5645489"/>
              <a:gd name="connsiteX12158" fmla="*/ 1257506 w 7718765"/>
              <a:gd name="connsiteY12158" fmla="*/ 3884675 h 5645489"/>
              <a:gd name="connsiteX12159" fmla="*/ 1226396 w 7718765"/>
              <a:gd name="connsiteY12159" fmla="*/ 3876402 h 5645489"/>
              <a:gd name="connsiteX12160" fmla="*/ 1220747 w 7718765"/>
              <a:gd name="connsiteY12160" fmla="*/ 3865463 h 5645489"/>
              <a:gd name="connsiteX12161" fmla="*/ 1192429 w 7718765"/>
              <a:gd name="connsiteY12161" fmla="*/ 3868198 h 5645489"/>
              <a:gd name="connsiteX12162" fmla="*/ 1172619 w 7718765"/>
              <a:gd name="connsiteY12162" fmla="*/ 3865463 h 5645489"/>
              <a:gd name="connsiteX12163" fmla="*/ 1172619 w 7718765"/>
              <a:gd name="connsiteY12163" fmla="*/ 3851720 h 5645489"/>
              <a:gd name="connsiteX12164" fmla="*/ 1166969 w 7718765"/>
              <a:gd name="connsiteY12164" fmla="*/ 3848985 h 5645489"/>
              <a:gd name="connsiteX12165" fmla="*/ 1150019 w 7718765"/>
              <a:gd name="connsiteY12165" fmla="*/ 3835243 h 5645489"/>
              <a:gd name="connsiteX12166" fmla="*/ 1133069 w 7718765"/>
              <a:gd name="connsiteY12166" fmla="*/ 3827038 h 5645489"/>
              <a:gd name="connsiteX12167" fmla="*/ 1127419 w 7718765"/>
              <a:gd name="connsiteY12167" fmla="*/ 3824236 h 5645489"/>
              <a:gd name="connsiteX12168" fmla="*/ 1116119 w 7718765"/>
              <a:gd name="connsiteY12168" fmla="*/ 3821501 h 5645489"/>
              <a:gd name="connsiteX12169" fmla="*/ 1113260 w 7718765"/>
              <a:gd name="connsiteY12169" fmla="*/ 3810561 h 5645489"/>
              <a:gd name="connsiteX12170" fmla="*/ 1107609 w 7718765"/>
              <a:gd name="connsiteY12170" fmla="*/ 3799553 h 5645489"/>
              <a:gd name="connsiteX12171" fmla="*/ 1093450 w 7718765"/>
              <a:gd name="connsiteY12171" fmla="*/ 3799553 h 5645489"/>
              <a:gd name="connsiteX12172" fmla="*/ 1082151 w 7718765"/>
              <a:gd name="connsiteY12172" fmla="*/ 3807826 h 5645489"/>
              <a:gd name="connsiteX12173" fmla="*/ 1065201 w 7718765"/>
              <a:gd name="connsiteY12173" fmla="*/ 3807826 h 5645489"/>
              <a:gd name="connsiteX12174" fmla="*/ 1053900 w 7718765"/>
              <a:gd name="connsiteY12174" fmla="*/ 3807826 h 5645489"/>
              <a:gd name="connsiteX12175" fmla="*/ 1056691 w 7718765"/>
              <a:gd name="connsiteY12175" fmla="*/ 3780341 h 5645489"/>
              <a:gd name="connsiteX12176" fmla="*/ 1042601 w 7718765"/>
              <a:gd name="connsiteY12176" fmla="*/ 3772136 h 5645489"/>
              <a:gd name="connsiteX12177" fmla="*/ 1034091 w 7718765"/>
              <a:gd name="connsiteY12177" fmla="*/ 3763863 h 5645489"/>
              <a:gd name="connsiteX12178" fmla="*/ 1042601 w 7718765"/>
              <a:gd name="connsiteY12178" fmla="*/ 3761128 h 5645489"/>
              <a:gd name="connsiteX12179" fmla="*/ 1073710 w 7718765"/>
              <a:gd name="connsiteY12179" fmla="*/ 3758394 h 5645489"/>
              <a:gd name="connsiteX12180" fmla="*/ 1073710 w 7718765"/>
              <a:gd name="connsiteY12180" fmla="*/ 3750121 h 5645489"/>
              <a:gd name="connsiteX12181" fmla="*/ 1070850 w 7718765"/>
              <a:gd name="connsiteY12181" fmla="*/ 3744651 h 5645489"/>
              <a:gd name="connsiteX12182" fmla="*/ 1056691 w 7718765"/>
              <a:gd name="connsiteY12182" fmla="*/ 3739181 h 5645489"/>
              <a:gd name="connsiteX12183" fmla="*/ 1073710 w 7718765"/>
              <a:gd name="connsiteY12183" fmla="*/ 3730908 h 5645489"/>
              <a:gd name="connsiteX12184" fmla="*/ 1068059 w 7718765"/>
              <a:gd name="connsiteY12184" fmla="*/ 3722704 h 5645489"/>
              <a:gd name="connsiteX12185" fmla="*/ 1039741 w 7718765"/>
              <a:gd name="connsiteY12185" fmla="*/ 3719969 h 5645489"/>
              <a:gd name="connsiteX12186" fmla="*/ 1028441 w 7718765"/>
              <a:gd name="connsiteY12186" fmla="*/ 3719969 h 5645489"/>
              <a:gd name="connsiteX12187" fmla="*/ 1042601 w 7718765"/>
              <a:gd name="connsiteY12187" fmla="*/ 3698022 h 5645489"/>
              <a:gd name="connsiteX12188" fmla="*/ 1056691 w 7718765"/>
              <a:gd name="connsiteY12188" fmla="*/ 3687014 h 5645489"/>
              <a:gd name="connsiteX12189" fmla="*/ 1082151 w 7718765"/>
              <a:gd name="connsiteY12189" fmla="*/ 3681545 h 5645489"/>
              <a:gd name="connsiteX12190" fmla="*/ 1096310 w 7718765"/>
              <a:gd name="connsiteY12190" fmla="*/ 3684280 h 5645489"/>
              <a:gd name="connsiteX12191" fmla="*/ 1116119 w 7718765"/>
              <a:gd name="connsiteY12191" fmla="*/ 3681545 h 5645489"/>
              <a:gd name="connsiteX12192" fmla="*/ 1135860 w 7718765"/>
              <a:gd name="connsiteY12192" fmla="*/ 3687014 h 5645489"/>
              <a:gd name="connsiteX12193" fmla="*/ 1141578 w 7718765"/>
              <a:gd name="connsiteY12193" fmla="*/ 3678810 h 5645489"/>
              <a:gd name="connsiteX12194" fmla="*/ 1158528 w 7718765"/>
              <a:gd name="connsiteY12194" fmla="*/ 3681545 h 5645489"/>
              <a:gd name="connsiteX12195" fmla="*/ 1166969 w 7718765"/>
              <a:gd name="connsiteY12195" fmla="*/ 3673272 h 5645489"/>
              <a:gd name="connsiteX12196" fmla="*/ 1181128 w 7718765"/>
              <a:gd name="connsiteY12196" fmla="*/ 3670537 h 5645489"/>
              <a:gd name="connsiteX12197" fmla="*/ 1217887 w 7718765"/>
              <a:gd name="connsiteY12197" fmla="*/ 3667802 h 5645489"/>
              <a:gd name="connsiteX12198" fmla="*/ 1229188 w 7718765"/>
              <a:gd name="connsiteY12198" fmla="*/ 3681545 h 5645489"/>
              <a:gd name="connsiteX12199" fmla="*/ 1234837 w 7718765"/>
              <a:gd name="connsiteY12199" fmla="*/ 3695219 h 5645489"/>
              <a:gd name="connsiteX12200" fmla="*/ 1237697 w 7718765"/>
              <a:gd name="connsiteY12200" fmla="*/ 3711697 h 5645489"/>
              <a:gd name="connsiteX12201" fmla="*/ 1248996 w 7718765"/>
              <a:gd name="connsiteY12201" fmla="*/ 3722704 h 5645489"/>
              <a:gd name="connsiteX12202" fmla="*/ 1260297 w 7718765"/>
              <a:gd name="connsiteY12202" fmla="*/ 3725438 h 5645489"/>
              <a:gd name="connsiteX12203" fmla="*/ 1277247 w 7718765"/>
              <a:gd name="connsiteY12203" fmla="*/ 3714499 h 5645489"/>
              <a:gd name="connsiteX12204" fmla="*/ 1297056 w 7718765"/>
              <a:gd name="connsiteY12204" fmla="*/ 3717234 h 5645489"/>
              <a:gd name="connsiteX12205" fmla="*/ 1331025 w 7718765"/>
              <a:gd name="connsiteY12205" fmla="*/ 3714499 h 5645489"/>
              <a:gd name="connsiteX12206" fmla="*/ 1336674 w 7718765"/>
              <a:gd name="connsiteY12206" fmla="*/ 3728173 h 5645489"/>
              <a:gd name="connsiteX12207" fmla="*/ 1356416 w 7718765"/>
              <a:gd name="connsiteY12207" fmla="*/ 3733711 h 5645489"/>
              <a:gd name="connsiteX12208" fmla="*/ 1376225 w 7718765"/>
              <a:gd name="connsiteY12208" fmla="*/ 3725438 h 5645489"/>
              <a:gd name="connsiteX12209" fmla="*/ 1367784 w 7718765"/>
              <a:gd name="connsiteY12209" fmla="*/ 3703492 h 5645489"/>
              <a:gd name="connsiteX12210" fmla="*/ 1367784 w 7718765"/>
              <a:gd name="connsiteY12210" fmla="*/ 3681545 h 5645489"/>
              <a:gd name="connsiteX12211" fmla="*/ 1370575 w 7718765"/>
              <a:gd name="connsiteY12211" fmla="*/ 3648589 h 5645489"/>
              <a:gd name="connsiteX12212" fmla="*/ 1367784 w 7718765"/>
              <a:gd name="connsiteY12212" fmla="*/ 3640316 h 5645489"/>
              <a:gd name="connsiteX12213" fmla="*/ 1364925 w 7718765"/>
              <a:gd name="connsiteY12213" fmla="*/ 3629377 h 5645489"/>
              <a:gd name="connsiteX12214" fmla="*/ 1359275 w 7718765"/>
              <a:gd name="connsiteY12214" fmla="*/ 3615634 h 5645489"/>
              <a:gd name="connsiteX12215" fmla="*/ 1364925 w 7718765"/>
              <a:gd name="connsiteY12215" fmla="*/ 3599158 h 5645489"/>
              <a:gd name="connsiteX12216" fmla="*/ 1359275 w 7718765"/>
              <a:gd name="connsiteY12216" fmla="*/ 3588218 h 5645489"/>
              <a:gd name="connsiteX12217" fmla="*/ 1339466 w 7718765"/>
              <a:gd name="connsiteY12217" fmla="*/ 3571741 h 5645489"/>
              <a:gd name="connsiteX12218" fmla="*/ 1345115 w 7718765"/>
              <a:gd name="connsiteY12218" fmla="*/ 3549793 h 5645489"/>
              <a:gd name="connsiteX12219" fmla="*/ 1362134 w 7718765"/>
              <a:gd name="connsiteY12219" fmla="*/ 3557998 h 5645489"/>
              <a:gd name="connsiteX12220" fmla="*/ 1370575 w 7718765"/>
              <a:gd name="connsiteY12220" fmla="*/ 3574476 h 5645489"/>
              <a:gd name="connsiteX12221" fmla="*/ 1376225 w 7718765"/>
              <a:gd name="connsiteY12221" fmla="*/ 3574476 h 5645489"/>
              <a:gd name="connsiteX12222" fmla="*/ 1396034 w 7718765"/>
              <a:gd name="connsiteY12222" fmla="*/ 3577210 h 5645489"/>
              <a:gd name="connsiteX12223" fmla="*/ 1415843 w 7718765"/>
              <a:gd name="connsiteY12223" fmla="*/ 3585483 h 5645489"/>
              <a:gd name="connsiteX12224" fmla="*/ 1415843 w 7718765"/>
              <a:gd name="connsiteY12224" fmla="*/ 3607430 h 5645489"/>
              <a:gd name="connsiteX12225" fmla="*/ 1415843 w 7718765"/>
              <a:gd name="connsiteY12225" fmla="*/ 3615634 h 5645489"/>
              <a:gd name="connsiteX12226" fmla="*/ 1424285 w 7718765"/>
              <a:gd name="connsiteY12226" fmla="*/ 3629377 h 5645489"/>
              <a:gd name="connsiteX12227" fmla="*/ 1438444 w 7718765"/>
              <a:gd name="connsiteY12227" fmla="*/ 3618369 h 5645489"/>
              <a:gd name="connsiteX12228" fmla="*/ 1461044 w 7718765"/>
              <a:gd name="connsiteY12228" fmla="*/ 3634847 h 5645489"/>
              <a:gd name="connsiteX12229" fmla="*/ 1489362 w 7718765"/>
              <a:gd name="connsiteY12229" fmla="*/ 3645855 h 5645489"/>
              <a:gd name="connsiteX12230" fmla="*/ 1514821 w 7718765"/>
              <a:gd name="connsiteY12230" fmla="*/ 3651324 h 5645489"/>
              <a:gd name="connsiteX12231" fmla="*/ 1528912 w 7718765"/>
              <a:gd name="connsiteY12231" fmla="*/ 3648589 h 5645489"/>
              <a:gd name="connsiteX12232" fmla="*/ 1548722 w 7718765"/>
              <a:gd name="connsiteY12232" fmla="*/ 3640316 h 5645489"/>
              <a:gd name="connsiteX12233" fmla="*/ 1551580 w 7718765"/>
              <a:gd name="connsiteY12233" fmla="*/ 3615634 h 5645489"/>
              <a:gd name="connsiteX12234" fmla="*/ 1557231 w 7718765"/>
              <a:gd name="connsiteY12234" fmla="*/ 3596423 h 5645489"/>
              <a:gd name="connsiteX12235" fmla="*/ 1582690 w 7718765"/>
              <a:gd name="connsiteY12235" fmla="*/ 3582680 h 5645489"/>
              <a:gd name="connsiteX12236" fmla="*/ 1610940 w 7718765"/>
              <a:gd name="connsiteY12236" fmla="*/ 3574476 h 5645489"/>
              <a:gd name="connsiteX12237" fmla="*/ 1647699 w 7718765"/>
              <a:gd name="connsiteY12237" fmla="*/ 3566202 h 5645489"/>
              <a:gd name="connsiteX12238" fmla="*/ 1675949 w 7718765"/>
              <a:gd name="connsiteY12238" fmla="*/ 3555263 h 5645489"/>
              <a:gd name="connsiteX12239" fmla="*/ 1695759 w 7718765"/>
              <a:gd name="connsiteY12239" fmla="*/ 3536051 h 5645489"/>
              <a:gd name="connsiteX12240" fmla="*/ 1709918 w 7718765"/>
              <a:gd name="connsiteY12240" fmla="*/ 3527778 h 5645489"/>
              <a:gd name="connsiteX12241" fmla="*/ 1709918 w 7718765"/>
              <a:gd name="connsiteY12241" fmla="*/ 3503095 h 5645489"/>
              <a:gd name="connsiteX12242" fmla="*/ 1709918 w 7718765"/>
              <a:gd name="connsiteY12242" fmla="*/ 3486619 h 5645489"/>
              <a:gd name="connsiteX12243" fmla="*/ 1718359 w 7718765"/>
              <a:gd name="connsiteY12243" fmla="*/ 3472876 h 5645489"/>
              <a:gd name="connsiteX12244" fmla="*/ 1715567 w 7718765"/>
              <a:gd name="connsiteY12244" fmla="*/ 3450929 h 5645489"/>
              <a:gd name="connsiteX12245" fmla="*/ 1721218 w 7718765"/>
              <a:gd name="connsiteY12245" fmla="*/ 3437186 h 5645489"/>
              <a:gd name="connsiteX12246" fmla="*/ 1732518 w 7718765"/>
              <a:gd name="connsiteY12246" fmla="*/ 3423512 h 5645489"/>
              <a:gd name="connsiteX12247" fmla="*/ 1760768 w 7718765"/>
              <a:gd name="connsiteY12247" fmla="*/ 3420777 h 5645489"/>
              <a:gd name="connsiteX12248" fmla="*/ 1825845 w 7718765"/>
              <a:gd name="connsiteY12248" fmla="*/ 3409769 h 5645489"/>
              <a:gd name="connsiteX12249" fmla="*/ 1823041 w 7718765"/>
              <a:gd name="connsiteY12249" fmla="*/ 3412453 h 5645489"/>
              <a:gd name="connsiteX12250" fmla="*/ 1831231 w 7718765"/>
              <a:gd name="connsiteY12250" fmla="*/ 3407698 h 5645489"/>
              <a:gd name="connsiteX12251" fmla="*/ 1879052 w 7718765"/>
              <a:gd name="connsiteY12251" fmla="*/ 3379943 h 5645489"/>
              <a:gd name="connsiteX12252" fmla="*/ 1896061 w 7718765"/>
              <a:gd name="connsiteY12252" fmla="*/ 3377204 h 5645489"/>
              <a:gd name="connsiteX12253" fmla="*/ 1904557 w 7718765"/>
              <a:gd name="connsiteY12253" fmla="*/ 3377204 h 5645489"/>
              <a:gd name="connsiteX12254" fmla="*/ 1907400 w 7718765"/>
              <a:gd name="connsiteY12254" fmla="*/ 3374465 h 5645489"/>
              <a:gd name="connsiteX12255" fmla="*/ 1913068 w 7718765"/>
              <a:gd name="connsiteY12255" fmla="*/ 3382682 h 5645489"/>
              <a:gd name="connsiteX12256" fmla="*/ 1918721 w 7718765"/>
              <a:gd name="connsiteY12256" fmla="*/ 3385421 h 5645489"/>
              <a:gd name="connsiteX12257" fmla="*/ 1924390 w 7718765"/>
              <a:gd name="connsiteY12257" fmla="*/ 3379943 h 5645489"/>
              <a:gd name="connsiteX12258" fmla="*/ 1932903 w 7718765"/>
              <a:gd name="connsiteY12258" fmla="*/ 3377204 h 5645489"/>
              <a:gd name="connsiteX12259" fmla="*/ 1935729 w 7718765"/>
              <a:gd name="connsiteY12259" fmla="*/ 3390912 h 5645489"/>
              <a:gd name="connsiteX12260" fmla="*/ 1975398 w 7718765"/>
              <a:gd name="connsiteY12260" fmla="*/ 3390912 h 5645489"/>
              <a:gd name="connsiteX12261" fmla="*/ 1975870 w 7718765"/>
              <a:gd name="connsiteY12261" fmla="*/ 3390455 h 5645489"/>
              <a:gd name="connsiteX12262" fmla="*/ 1964765 w 7718765"/>
              <a:gd name="connsiteY12262" fmla="*/ 3387762 h 5645489"/>
              <a:gd name="connsiteX12263" fmla="*/ 1961952 w 7718765"/>
              <a:gd name="connsiteY12263" fmla="*/ 3390509 h 5645489"/>
              <a:gd name="connsiteX12264" fmla="*/ 1953457 w 7718765"/>
              <a:gd name="connsiteY12264" fmla="*/ 3387762 h 5645489"/>
              <a:gd name="connsiteX12265" fmla="*/ 1950626 w 7718765"/>
              <a:gd name="connsiteY12265" fmla="*/ 3387762 h 5645489"/>
              <a:gd name="connsiteX12266" fmla="*/ 1947813 w 7718765"/>
              <a:gd name="connsiteY12266" fmla="*/ 3379541 h 5645489"/>
              <a:gd name="connsiteX12267" fmla="*/ 1944981 w 7718765"/>
              <a:gd name="connsiteY12267" fmla="*/ 3379541 h 5645489"/>
              <a:gd name="connsiteX12268" fmla="*/ 1933657 w 7718765"/>
              <a:gd name="connsiteY12268" fmla="*/ 3374046 h 5645489"/>
              <a:gd name="connsiteX12269" fmla="*/ 1930842 w 7718765"/>
              <a:gd name="connsiteY12269" fmla="*/ 3371299 h 5645489"/>
              <a:gd name="connsiteX12270" fmla="*/ 1925179 w 7718765"/>
              <a:gd name="connsiteY12270" fmla="*/ 3374046 h 5645489"/>
              <a:gd name="connsiteX12271" fmla="*/ 1922348 w 7718765"/>
              <a:gd name="connsiteY12271" fmla="*/ 3376793 h 5645489"/>
              <a:gd name="connsiteX12272" fmla="*/ 1913872 w 7718765"/>
              <a:gd name="connsiteY12272" fmla="*/ 3379541 h 5645489"/>
              <a:gd name="connsiteX12273" fmla="*/ 1908209 w 7718765"/>
              <a:gd name="connsiteY12273" fmla="*/ 3365805 h 5645489"/>
              <a:gd name="connsiteX12274" fmla="*/ 1911041 w 7718765"/>
              <a:gd name="connsiteY12274" fmla="*/ 3357584 h 5645489"/>
              <a:gd name="connsiteX12275" fmla="*/ 1919517 w 7718765"/>
              <a:gd name="connsiteY12275" fmla="*/ 3354836 h 5645489"/>
              <a:gd name="connsiteX12276" fmla="*/ 1925179 w 7718765"/>
              <a:gd name="connsiteY12276" fmla="*/ 3354836 h 5645489"/>
              <a:gd name="connsiteX12277" fmla="*/ 1928011 w 7718765"/>
              <a:gd name="connsiteY12277" fmla="*/ 3357584 h 5645489"/>
              <a:gd name="connsiteX12278" fmla="*/ 1939318 w 7718765"/>
              <a:gd name="connsiteY12278" fmla="*/ 3363078 h 5645489"/>
              <a:gd name="connsiteX12279" fmla="*/ 1944981 w 7718765"/>
              <a:gd name="connsiteY12279" fmla="*/ 3365805 h 5645489"/>
              <a:gd name="connsiteX12280" fmla="*/ 1953457 w 7718765"/>
              <a:gd name="connsiteY12280" fmla="*/ 3368552 h 5645489"/>
              <a:gd name="connsiteX12281" fmla="*/ 1959121 w 7718765"/>
              <a:gd name="connsiteY12281" fmla="*/ 3368552 h 5645489"/>
              <a:gd name="connsiteX12282" fmla="*/ 1964765 w 7718765"/>
              <a:gd name="connsiteY12282" fmla="*/ 3365805 h 5645489"/>
              <a:gd name="connsiteX12283" fmla="*/ 1967596 w 7718765"/>
              <a:gd name="connsiteY12283" fmla="*/ 3360331 h 5645489"/>
              <a:gd name="connsiteX12284" fmla="*/ 1970427 w 7718765"/>
              <a:gd name="connsiteY12284" fmla="*/ 3360331 h 5645489"/>
              <a:gd name="connsiteX12285" fmla="*/ 1973260 w 7718765"/>
              <a:gd name="connsiteY12285" fmla="*/ 3365805 h 5645489"/>
              <a:gd name="connsiteX12286" fmla="*/ 1976092 w 7718765"/>
              <a:gd name="connsiteY12286" fmla="*/ 3368552 h 5645489"/>
              <a:gd name="connsiteX12287" fmla="*/ 1981735 w 7718765"/>
              <a:gd name="connsiteY12287" fmla="*/ 3371299 h 5645489"/>
              <a:gd name="connsiteX12288" fmla="*/ 1984567 w 7718765"/>
              <a:gd name="connsiteY12288" fmla="*/ 3368552 h 5645489"/>
              <a:gd name="connsiteX12289" fmla="*/ 1987399 w 7718765"/>
              <a:gd name="connsiteY12289" fmla="*/ 3368552 h 5645489"/>
              <a:gd name="connsiteX12290" fmla="*/ 1990230 w 7718765"/>
              <a:gd name="connsiteY12290" fmla="*/ 3368552 h 5645489"/>
              <a:gd name="connsiteX12291" fmla="*/ 1990230 w 7718765"/>
              <a:gd name="connsiteY12291" fmla="*/ 3365805 h 5645489"/>
              <a:gd name="connsiteX12292" fmla="*/ 1984567 w 7718765"/>
              <a:gd name="connsiteY12292" fmla="*/ 3365805 h 5645489"/>
              <a:gd name="connsiteX12293" fmla="*/ 1976092 w 7718765"/>
              <a:gd name="connsiteY12293" fmla="*/ 3363078 h 5645489"/>
              <a:gd name="connsiteX12294" fmla="*/ 1973260 w 7718765"/>
              <a:gd name="connsiteY12294" fmla="*/ 3357584 h 5645489"/>
              <a:gd name="connsiteX12295" fmla="*/ 1967596 w 7718765"/>
              <a:gd name="connsiteY12295" fmla="*/ 3354836 h 5645489"/>
              <a:gd name="connsiteX12296" fmla="*/ 1964765 w 7718765"/>
              <a:gd name="connsiteY12296" fmla="*/ 3354836 h 5645489"/>
              <a:gd name="connsiteX12297" fmla="*/ 1961952 w 7718765"/>
              <a:gd name="connsiteY12297" fmla="*/ 3360331 h 5645489"/>
              <a:gd name="connsiteX12298" fmla="*/ 1959121 w 7718765"/>
              <a:gd name="connsiteY12298" fmla="*/ 3360331 h 5645489"/>
              <a:gd name="connsiteX12299" fmla="*/ 1947813 w 7718765"/>
              <a:gd name="connsiteY12299" fmla="*/ 3360331 h 5645489"/>
              <a:gd name="connsiteX12300" fmla="*/ 1939318 w 7718765"/>
              <a:gd name="connsiteY12300" fmla="*/ 3352089 h 5645489"/>
              <a:gd name="connsiteX12301" fmla="*/ 1933657 w 7718765"/>
              <a:gd name="connsiteY12301" fmla="*/ 3352089 h 5645489"/>
              <a:gd name="connsiteX12302" fmla="*/ 1928011 w 7718765"/>
              <a:gd name="connsiteY12302" fmla="*/ 3346615 h 5645489"/>
              <a:gd name="connsiteX12303" fmla="*/ 1925179 w 7718765"/>
              <a:gd name="connsiteY12303" fmla="*/ 3341121 h 5645489"/>
              <a:gd name="connsiteX12304" fmla="*/ 1922348 w 7718765"/>
              <a:gd name="connsiteY12304" fmla="*/ 3338375 h 5645489"/>
              <a:gd name="connsiteX12305" fmla="*/ 1919517 w 7718765"/>
              <a:gd name="connsiteY12305" fmla="*/ 3335628 h 5645489"/>
              <a:gd name="connsiteX12306" fmla="*/ 1922348 w 7718765"/>
              <a:gd name="connsiteY12306" fmla="*/ 3330133 h 5645489"/>
              <a:gd name="connsiteX12307" fmla="*/ 1930842 w 7718765"/>
              <a:gd name="connsiteY12307" fmla="*/ 3330133 h 5645489"/>
              <a:gd name="connsiteX12308" fmla="*/ 1936487 w 7718765"/>
              <a:gd name="connsiteY12308" fmla="*/ 3330133 h 5645489"/>
              <a:gd name="connsiteX12309" fmla="*/ 1942150 w 7718765"/>
              <a:gd name="connsiteY12309" fmla="*/ 3330133 h 5645489"/>
              <a:gd name="connsiteX12310" fmla="*/ 1950626 w 7718765"/>
              <a:gd name="connsiteY12310" fmla="*/ 3330133 h 5645489"/>
              <a:gd name="connsiteX12311" fmla="*/ 1953457 w 7718765"/>
              <a:gd name="connsiteY12311" fmla="*/ 3330133 h 5645489"/>
              <a:gd name="connsiteX12312" fmla="*/ 1961952 w 7718765"/>
              <a:gd name="connsiteY12312" fmla="*/ 3338375 h 5645489"/>
              <a:gd name="connsiteX12313" fmla="*/ 1959121 w 7718765"/>
              <a:gd name="connsiteY12313" fmla="*/ 3341121 h 5645489"/>
              <a:gd name="connsiteX12314" fmla="*/ 1964765 w 7718765"/>
              <a:gd name="connsiteY12314" fmla="*/ 3343868 h 5645489"/>
              <a:gd name="connsiteX12315" fmla="*/ 1967596 w 7718765"/>
              <a:gd name="connsiteY12315" fmla="*/ 3341121 h 5645489"/>
              <a:gd name="connsiteX12316" fmla="*/ 1970427 w 7718765"/>
              <a:gd name="connsiteY12316" fmla="*/ 3343868 h 5645489"/>
              <a:gd name="connsiteX12317" fmla="*/ 1976092 w 7718765"/>
              <a:gd name="connsiteY12317" fmla="*/ 3349342 h 5645489"/>
              <a:gd name="connsiteX12318" fmla="*/ 1981735 w 7718765"/>
              <a:gd name="connsiteY12318" fmla="*/ 3349342 h 5645489"/>
              <a:gd name="connsiteX12319" fmla="*/ 1978922 w 7718765"/>
              <a:gd name="connsiteY12319" fmla="*/ 3352089 h 5645489"/>
              <a:gd name="connsiteX12320" fmla="*/ 1984567 w 7718765"/>
              <a:gd name="connsiteY12320" fmla="*/ 3360331 h 5645489"/>
              <a:gd name="connsiteX12321" fmla="*/ 1987399 w 7718765"/>
              <a:gd name="connsiteY12321" fmla="*/ 3360331 h 5645489"/>
              <a:gd name="connsiteX12322" fmla="*/ 1990230 w 7718765"/>
              <a:gd name="connsiteY12322" fmla="*/ 3357584 h 5645489"/>
              <a:gd name="connsiteX12323" fmla="*/ 1998706 w 7718765"/>
              <a:gd name="connsiteY12323" fmla="*/ 3360331 h 5645489"/>
              <a:gd name="connsiteX12324" fmla="*/ 1995892 w 7718765"/>
              <a:gd name="connsiteY12324" fmla="*/ 3352089 h 5645489"/>
              <a:gd name="connsiteX12325" fmla="*/ 1990230 w 7718765"/>
              <a:gd name="connsiteY12325" fmla="*/ 3346615 h 5645489"/>
              <a:gd name="connsiteX12326" fmla="*/ 1984567 w 7718765"/>
              <a:gd name="connsiteY12326" fmla="*/ 3346615 h 5645489"/>
              <a:gd name="connsiteX12327" fmla="*/ 1976092 w 7718765"/>
              <a:gd name="connsiteY12327" fmla="*/ 3343868 h 5645489"/>
              <a:gd name="connsiteX12328" fmla="*/ 1970427 w 7718765"/>
              <a:gd name="connsiteY12328" fmla="*/ 3335628 h 5645489"/>
              <a:gd name="connsiteX12329" fmla="*/ 1976092 w 7718765"/>
              <a:gd name="connsiteY12329" fmla="*/ 3332880 h 5645489"/>
              <a:gd name="connsiteX12330" fmla="*/ 1978922 w 7718765"/>
              <a:gd name="connsiteY12330" fmla="*/ 3332880 h 5645489"/>
              <a:gd name="connsiteX12331" fmla="*/ 1990230 w 7718765"/>
              <a:gd name="connsiteY12331" fmla="*/ 3335628 h 5645489"/>
              <a:gd name="connsiteX12332" fmla="*/ 1990230 w 7718765"/>
              <a:gd name="connsiteY12332" fmla="*/ 3332880 h 5645489"/>
              <a:gd name="connsiteX12333" fmla="*/ 1981735 w 7718765"/>
              <a:gd name="connsiteY12333" fmla="*/ 3330133 h 5645489"/>
              <a:gd name="connsiteX12334" fmla="*/ 1976092 w 7718765"/>
              <a:gd name="connsiteY12334" fmla="*/ 3330133 h 5645489"/>
              <a:gd name="connsiteX12335" fmla="*/ 1973260 w 7718765"/>
              <a:gd name="connsiteY12335" fmla="*/ 3330133 h 5645489"/>
              <a:gd name="connsiteX12336" fmla="*/ 1970427 w 7718765"/>
              <a:gd name="connsiteY12336" fmla="*/ 3330133 h 5645489"/>
              <a:gd name="connsiteX12337" fmla="*/ 1964765 w 7718765"/>
              <a:gd name="connsiteY12337" fmla="*/ 3327406 h 5645489"/>
              <a:gd name="connsiteX12338" fmla="*/ 1959121 w 7718765"/>
              <a:gd name="connsiteY12338" fmla="*/ 3324659 h 5645489"/>
              <a:gd name="connsiteX12339" fmla="*/ 1956289 w 7718765"/>
              <a:gd name="connsiteY12339" fmla="*/ 3319165 h 5645489"/>
              <a:gd name="connsiteX12340" fmla="*/ 1947813 w 7718765"/>
              <a:gd name="connsiteY12340" fmla="*/ 3319165 h 5645489"/>
              <a:gd name="connsiteX12341" fmla="*/ 1944981 w 7718765"/>
              <a:gd name="connsiteY12341" fmla="*/ 3319165 h 5645489"/>
              <a:gd name="connsiteX12342" fmla="*/ 1944981 w 7718765"/>
              <a:gd name="connsiteY12342" fmla="*/ 3313671 h 5645489"/>
              <a:gd name="connsiteX12343" fmla="*/ 1947813 w 7718765"/>
              <a:gd name="connsiteY12343" fmla="*/ 3310944 h 5645489"/>
              <a:gd name="connsiteX12344" fmla="*/ 1956289 w 7718765"/>
              <a:gd name="connsiteY12344" fmla="*/ 3310944 h 5645489"/>
              <a:gd name="connsiteX12345" fmla="*/ 1964765 w 7718765"/>
              <a:gd name="connsiteY12345" fmla="*/ 3310944 h 5645489"/>
              <a:gd name="connsiteX12346" fmla="*/ 1967596 w 7718765"/>
              <a:gd name="connsiteY12346" fmla="*/ 3313671 h 5645489"/>
              <a:gd name="connsiteX12347" fmla="*/ 1973260 w 7718765"/>
              <a:gd name="connsiteY12347" fmla="*/ 3316418 h 5645489"/>
              <a:gd name="connsiteX12348" fmla="*/ 1976092 w 7718765"/>
              <a:gd name="connsiteY12348" fmla="*/ 3319165 h 5645489"/>
              <a:gd name="connsiteX12349" fmla="*/ 1978922 w 7718765"/>
              <a:gd name="connsiteY12349" fmla="*/ 3321912 h 5645489"/>
              <a:gd name="connsiteX12350" fmla="*/ 1981735 w 7718765"/>
              <a:gd name="connsiteY12350" fmla="*/ 3327406 h 5645489"/>
              <a:gd name="connsiteX12351" fmla="*/ 1987399 w 7718765"/>
              <a:gd name="connsiteY12351" fmla="*/ 3330133 h 5645489"/>
              <a:gd name="connsiteX12352" fmla="*/ 1995892 w 7718765"/>
              <a:gd name="connsiteY12352" fmla="*/ 3332880 h 5645489"/>
              <a:gd name="connsiteX12353" fmla="*/ 1998706 w 7718765"/>
              <a:gd name="connsiteY12353" fmla="*/ 3332880 h 5645489"/>
              <a:gd name="connsiteX12354" fmla="*/ 2001537 w 7718765"/>
              <a:gd name="connsiteY12354" fmla="*/ 3330133 h 5645489"/>
              <a:gd name="connsiteX12355" fmla="*/ 2004369 w 7718765"/>
              <a:gd name="connsiteY12355" fmla="*/ 3330133 h 5645489"/>
              <a:gd name="connsiteX12356" fmla="*/ 2012845 w 7718765"/>
              <a:gd name="connsiteY12356" fmla="*/ 3324659 h 5645489"/>
              <a:gd name="connsiteX12357" fmla="*/ 2018508 w 7718765"/>
              <a:gd name="connsiteY12357" fmla="*/ 3327406 h 5645489"/>
              <a:gd name="connsiteX12358" fmla="*/ 2027002 w 7718765"/>
              <a:gd name="connsiteY12358" fmla="*/ 3332880 h 5645489"/>
              <a:gd name="connsiteX12359" fmla="*/ 2027002 w 7718765"/>
              <a:gd name="connsiteY12359" fmla="*/ 3327406 h 5645489"/>
              <a:gd name="connsiteX12360" fmla="*/ 2029815 w 7718765"/>
              <a:gd name="connsiteY12360" fmla="*/ 3324659 h 5645489"/>
              <a:gd name="connsiteX12361" fmla="*/ 2027002 w 7718765"/>
              <a:gd name="connsiteY12361" fmla="*/ 3324659 h 5645489"/>
              <a:gd name="connsiteX12362" fmla="*/ 2024170 w 7718765"/>
              <a:gd name="connsiteY12362" fmla="*/ 3327406 h 5645489"/>
              <a:gd name="connsiteX12363" fmla="*/ 2018508 w 7718765"/>
              <a:gd name="connsiteY12363" fmla="*/ 3324659 h 5645489"/>
              <a:gd name="connsiteX12364" fmla="*/ 2010031 w 7718765"/>
              <a:gd name="connsiteY12364" fmla="*/ 3319165 h 5645489"/>
              <a:gd name="connsiteX12365" fmla="*/ 2004369 w 7718765"/>
              <a:gd name="connsiteY12365" fmla="*/ 3316418 h 5645489"/>
              <a:gd name="connsiteX12366" fmla="*/ 1995892 w 7718765"/>
              <a:gd name="connsiteY12366" fmla="*/ 3310944 h 5645489"/>
              <a:gd name="connsiteX12367" fmla="*/ 1993061 w 7718765"/>
              <a:gd name="connsiteY12367" fmla="*/ 3308197 h 5645489"/>
              <a:gd name="connsiteX12368" fmla="*/ 1990230 w 7718765"/>
              <a:gd name="connsiteY12368" fmla="*/ 3305450 h 5645489"/>
              <a:gd name="connsiteX12369" fmla="*/ 1978922 w 7718765"/>
              <a:gd name="connsiteY12369" fmla="*/ 3299955 h 5645489"/>
              <a:gd name="connsiteX12370" fmla="*/ 1978922 w 7718765"/>
              <a:gd name="connsiteY12370" fmla="*/ 3297208 h 5645489"/>
              <a:gd name="connsiteX12371" fmla="*/ 1978922 w 7718765"/>
              <a:gd name="connsiteY12371" fmla="*/ 3288987 h 5645489"/>
              <a:gd name="connsiteX12372" fmla="*/ 1976092 w 7718765"/>
              <a:gd name="connsiteY12372" fmla="*/ 3280746 h 5645489"/>
              <a:gd name="connsiteX12373" fmla="*/ 1981735 w 7718765"/>
              <a:gd name="connsiteY12373" fmla="*/ 3277999 h 5645489"/>
              <a:gd name="connsiteX12374" fmla="*/ 1987399 w 7718765"/>
              <a:gd name="connsiteY12374" fmla="*/ 3280746 h 5645489"/>
              <a:gd name="connsiteX12375" fmla="*/ 1990230 w 7718765"/>
              <a:gd name="connsiteY12375" fmla="*/ 3277999 h 5645489"/>
              <a:gd name="connsiteX12376" fmla="*/ 2012845 w 7718765"/>
              <a:gd name="connsiteY12376" fmla="*/ 3247821 h 5645489"/>
              <a:gd name="connsiteX12377" fmla="*/ 2032647 w 7718765"/>
              <a:gd name="connsiteY12377" fmla="*/ 3220371 h 5645489"/>
              <a:gd name="connsiteX12378" fmla="*/ 2041141 w 7718765"/>
              <a:gd name="connsiteY12378" fmla="*/ 3179224 h 5645489"/>
              <a:gd name="connsiteX12379" fmla="*/ 2046785 w 7718765"/>
              <a:gd name="connsiteY12379" fmla="*/ 3160016 h 5645489"/>
              <a:gd name="connsiteX12380" fmla="*/ 2052450 w 7718765"/>
              <a:gd name="connsiteY12380" fmla="*/ 3143553 h 5645489"/>
              <a:gd name="connsiteX12381" fmla="*/ 2055280 w 7718765"/>
              <a:gd name="connsiteY12381" fmla="*/ 3143553 h 5645489"/>
              <a:gd name="connsiteX12382" fmla="*/ 2058111 w 7718765"/>
              <a:gd name="connsiteY12382" fmla="*/ 3149027 h 5645489"/>
              <a:gd name="connsiteX12383" fmla="*/ 2060924 w 7718765"/>
              <a:gd name="connsiteY12383" fmla="*/ 3151774 h 5645489"/>
              <a:gd name="connsiteX12384" fmla="*/ 2063757 w 7718765"/>
              <a:gd name="connsiteY12384" fmla="*/ 3151774 h 5645489"/>
              <a:gd name="connsiteX12385" fmla="*/ 2072250 w 7718765"/>
              <a:gd name="connsiteY12385" fmla="*/ 3149027 h 5645489"/>
              <a:gd name="connsiteX12386" fmla="*/ 2083558 w 7718765"/>
              <a:gd name="connsiteY12386" fmla="*/ 3154521 h 5645489"/>
              <a:gd name="connsiteX12387" fmla="*/ 2083558 w 7718765"/>
              <a:gd name="connsiteY12387" fmla="*/ 3162763 h 5645489"/>
              <a:gd name="connsiteX12388" fmla="*/ 2086389 w 7718765"/>
              <a:gd name="connsiteY12388" fmla="*/ 3170984 h 5645489"/>
              <a:gd name="connsiteX12389" fmla="*/ 2083558 w 7718765"/>
              <a:gd name="connsiteY12389" fmla="*/ 3176478 h 5645489"/>
              <a:gd name="connsiteX12390" fmla="*/ 2086389 w 7718765"/>
              <a:gd name="connsiteY12390" fmla="*/ 3179224 h 5645489"/>
              <a:gd name="connsiteX12391" fmla="*/ 2092052 w 7718765"/>
              <a:gd name="connsiteY12391" fmla="*/ 3179224 h 5645489"/>
              <a:gd name="connsiteX12392" fmla="*/ 2097697 w 7718765"/>
              <a:gd name="connsiteY12392" fmla="*/ 3181972 h 5645489"/>
              <a:gd name="connsiteX12393" fmla="*/ 2097697 w 7718765"/>
              <a:gd name="connsiteY12393" fmla="*/ 3184698 h 5645489"/>
              <a:gd name="connsiteX12394" fmla="*/ 2097697 w 7718765"/>
              <a:gd name="connsiteY12394" fmla="*/ 3190193 h 5645489"/>
              <a:gd name="connsiteX12395" fmla="*/ 2092052 w 7718765"/>
              <a:gd name="connsiteY12395" fmla="*/ 3192940 h 5645489"/>
              <a:gd name="connsiteX12396" fmla="*/ 2092052 w 7718765"/>
              <a:gd name="connsiteY12396" fmla="*/ 3195687 h 5645489"/>
              <a:gd name="connsiteX12397" fmla="*/ 2083558 w 7718765"/>
              <a:gd name="connsiteY12397" fmla="*/ 3201181 h 5645489"/>
              <a:gd name="connsiteX12398" fmla="*/ 2077896 w 7718765"/>
              <a:gd name="connsiteY12398" fmla="*/ 3195687 h 5645489"/>
              <a:gd name="connsiteX12399" fmla="*/ 2075081 w 7718765"/>
              <a:gd name="connsiteY12399" fmla="*/ 3198434 h 5645489"/>
              <a:gd name="connsiteX12400" fmla="*/ 2077896 w 7718765"/>
              <a:gd name="connsiteY12400" fmla="*/ 3203908 h 5645489"/>
              <a:gd name="connsiteX12401" fmla="*/ 2080727 w 7718765"/>
              <a:gd name="connsiteY12401" fmla="*/ 3212150 h 5645489"/>
              <a:gd name="connsiteX12402" fmla="*/ 2077896 w 7718765"/>
              <a:gd name="connsiteY12402" fmla="*/ 3214897 h 5645489"/>
              <a:gd name="connsiteX12403" fmla="*/ 2080727 w 7718765"/>
              <a:gd name="connsiteY12403" fmla="*/ 3223118 h 5645489"/>
              <a:gd name="connsiteX12404" fmla="*/ 2080727 w 7718765"/>
              <a:gd name="connsiteY12404" fmla="*/ 3228612 h 5645489"/>
              <a:gd name="connsiteX12405" fmla="*/ 2075081 w 7718765"/>
              <a:gd name="connsiteY12405" fmla="*/ 3231358 h 5645489"/>
              <a:gd name="connsiteX12406" fmla="*/ 2069419 w 7718765"/>
              <a:gd name="connsiteY12406" fmla="*/ 3234106 h 5645489"/>
              <a:gd name="connsiteX12407" fmla="*/ 2066588 w 7718765"/>
              <a:gd name="connsiteY12407" fmla="*/ 3234106 h 5645489"/>
              <a:gd name="connsiteX12408" fmla="*/ 2072250 w 7718765"/>
              <a:gd name="connsiteY12408" fmla="*/ 3239580 h 5645489"/>
              <a:gd name="connsiteX12409" fmla="*/ 2080727 w 7718765"/>
              <a:gd name="connsiteY12409" fmla="*/ 3239580 h 5645489"/>
              <a:gd name="connsiteX12410" fmla="*/ 2086389 w 7718765"/>
              <a:gd name="connsiteY12410" fmla="*/ 3247821 h 5645489"/>
              <a:gd name="connsiteX12411" fmla="*/ 2092052 w 7718765"/>
              <a:gd name="connsiteY12411" fmla="*/ 3247821 h 5645489"/>
              <a:gd name="connsiteX12412" fmla="*/ 2097697 w 7718765"/>
              <a:gd name="connsiteY12412" fmla="*/ 3250568 h 5645489"/>
              <a:gd name="connsiteX12413" fmla="*/ 2100528 w 7718765"/>
              <a:gd name="connsiteY12413" fmla="*/ 3253315 h 5645489"/>
              <a:gd name="connsiteX12414" fmla="*/ 2109004 w 7718765"/>
              <a:gd name="connsiteY12414" fmla="*/ 3256063 h 5645489"/>
              <a:gd name="connsiteX12415" fmla="*/ 2111836 w 7718765"/>
              <a:gd name="connsiteY12415" fmla="*/ 3256063 h 5645489"/>
              <a:gd name="connsiteX12416" fmla="*/ 2114667 w 7718765"/>
              <a:gd name="connsiteY12416" fmla="*/ 3256063 h 5645489"/>
              <a:gd name="connsiteX12417" fmla="*/ 2120330 w 7718765"/>
              <a:gd name="connsiteY12417" fmla="*/ 3250568 h 5645489"/>
              <a:gd name="connsiteX12418" fmla="*/ 2123162 w 7718765"/>
              <a:gd name="connsiteY12418" fmla="*/ 3250568 h 5645489"/>
              <a:gd name="connsiteX12419" fmla="*/ 2125975 w 7718765"/>
              <a:gd name="connsiteY12419" fmla="*/ 3247821 h 5645489"/>
              <a:gd name="connsiteX12420" fmla="*/ 2128806 w 7718765"/>
              <a:gd name="connsiteY12420" fmla="*/ 3247821 h 5645489"/>
              <a:gd name="connsiteX12421" fmla="*/ 2128806 w 7718765"/>
              <a:gd name="connsiteY12421" fmla="*/ 3245074 h 5645489"/>
              <a:gd name="connsiteX12422" fmla="*/ 2134469 w 7718765"/>
              <a:gd name="connsiteY12422" fmla="*/ 3242327 h 5645489"/>
              <a:gd name="connsiteX12423" fmla="*/ 2137301 w 7718765"/>
              <a:gd name="connsiteY12423" fmla="*/ 3236853 h 5645489"/>
              <a:gd name="connsiteX12424" fmla="*/ 2134469 w 7718765"/>
              <a:gd name="connsiteY12424" fmla="*/ 3239580 h 5645489"/>
              <a:gd name="connsiteX12425" fmla="*/ 2128806 w 7718765"/>
              <a:gd name="connsiteY12425" fmla="*/ 3239580 h 5645489"/>
              <a:gd name="connsiteX12426" fmla="*/ 2125975 w 7718765"/>
              <a:gd name="connsiteY12426" fmla="*/ 3242327 h 5645489"/>
              <a:gd name="connsiteX12427" fmla="*/ 2117499 w 7718765"/>
              <a:gd name="connsiteY12427" fmla="*/ 3245074 h 5645489"/>
              <a:gd name="connsiteX12428" fmla="*/ 2114667 w 7718765"/>
              <a:gd name="connsiteY12428" fmla="*/ 3250568 h 5645489"/>
              <a:gd name="connsiteX12429" fmla="*/ 2114667 w 7718765"/>
              <a:gd name="connsiteY12429" fmla="*/ 3253315 h 5645489"/>
              <a:gd name="connsiteX12430" fmla="*/ 2109004 w 7718765"/>
              <a:gd name="connsiteY12430" fmla="*/ 3253315 h 5645489"/>
              <a:gd name="connsiteX12431" fmla="*/ 2109004 w 7718765"/>
              <a:gd name="connsiteY12431" fmla="*/ 3256063 h 5645489"/>
              <a:gd name="connsiteX12432" fmla="*/ 2106191 w 7718765"/>
              <a:gd name="connsiteY12432" fmla="*/ 3253315 h 5645489"/>
              <a:gd name="connsiteX12433" fmla="*/ 2097697 w 7718765"/>
              <a:gd name="connsiteY12433" fmla="*/ 3245074 h 5645489"/>
              <a:gd name="connsiteX12434" fmla="*/ 2089220 w 7718765"/>
              <a:gd name="connsiteY12434" fmla="*/ 3242327 h 5645489"/>
              <a:gd name="connsiteX12435" fmla="*/ 2080727 w 7718765"/>
              <a:gd name="connsiteY12435" fmla="*/ 3239580 h 5645489"/>
              <a:gd name="connsiteX12436" fmla="*/ 2080727 w 7718765"/>
              <a:gd name="connsiteY12436" fmla="*/ 3234106 h 5645489"/>
              <a:gd name="connsiteX12437" fmla="*/ 2086389 w 7718765"/>
              <a:gd name="connsiteY12437" fmla="*/ 3228612 h 5645489"/>
              <a:gd name="connsiteX12438" fmla="*/ 2094866 w 7718765"/>
              <a:gd name="connsiteY12438" fmla="*/ 3228612 h 5645489"/>
              <a:gd name="connsiteX12439" fmla="*/ 2103359 w 7718765"/>
              <a:gd name="connsiteY12439" fmla="*/ 3220371 h 5645489"/>
              <a:gd name="connsiteX12440" fmla="*/ 2109004 w 7718765"/>
              <a:gd name="connsiteY12440" fmla="*/ 3214897 h 5645489"/>
              <a:gd name="connsiteX12441" fmla="*/ 2117499 w 7718765"/>
              <a:gd name="connsiteY12441" fmla="*/ 3212150 h 5645489"/>
              <a:gd name="connsiteX12442" fmla="*/ 2128806 w 7718765"/>
              <a:gd name="connsiteY12442" fmla="*/ 3206655 h 5645489"/>
              <a:gd name="connsiteX12443" fmla="*/ 2134469 w 7718765"/>
              <a:gd name="connsiteY12443" fmla="*/ 3209403 h 5645489"/>
              <a:gd name="connsiteX12444" fmla="*/ 2137301 w 7718765"/>
              <a:gd name="connsiteY12444" fmla="*/ 3212150 h 5645489"/>
              <a:gd name="connsiteX12445" fmla="*/ 2145777 w 7718765"/>
              <a:gd name="connsiteY12445" fmla="*/ 3214897 h 5645489"/>
              <a:gd name="connsiteX12446" fmla="*/ 2148608 w 7718765"/>
              <a:gd name="connsiteY12446" fmla="*/ 3217644 h 5645489"/>
              <a:gd name="connsiteX12447" fmla="*/ 2148608 w 7718765"/>
              <a:gd name="connsiteY12447" fmla="*/ 3225865 h 5645489"/>
              <a:gd name="connsiteX12448" fmla="*/ 2148608 w 7718765"/>
              <a:gd name="connsiteY12448" fmla="*/ 3231358 h 5645489"/>
              <a:gd name="connsiteX12449" fmla="*/ 2151439 w 7718765"/>
              <a:gd name="connsiteY12449" fmla="*/ 3225865 h 5645489"/>
              <a:gd name="connsiteX12450" fmla="*/ 2151439 w 7718765"/>
              <a:gd name="connsiteY12450" fmla="*/ 3214897 h 5645489"/>
              <a:gd name="connsiteX12451" fmla="*/ 2148608 w 7718765"/>
              <a:gd name="connsiteY12451" fmla="*/ 3209403 h 5645489"/>
              <a:gd name="connsiteX12452" fmla="*/ 2137301 w 7718765"/>
              <a:gd name="connsiteY12452" fmla="*/ 3209403 h 5645489"/>
              <a:gd name="connsiteX12453" fmla="*/ 2131638 w 7718765"/>
              <a:gd name="connsiteY12453" fmla="*/ 3203908 h 5645489"/>
              <a:gd name="connsiteX12454" fmla="*/ 2125975 w 7718765"/>
              <a:gd name="connsiteY12454" fmla="*/ 3201181 h 5645489"/>
              <a:gd name="connsiteX12455" fmla="*/ 2125975 w 7718765"/>
              <a:gd name="connsiteY12455" fmla="*/ 3195687 h 5645489"/>
              <a:gd name="connsiteX12456" fmla="*/ 2125975 w 7718765"/>
              <a:gd name="connsiteY12456" fmla="*/ 3187446 h 5645489"/>
              <a:gd name="connsiteX12457" fmla="*/ 2125975 w 7718765"/>
              <a:gd name="connsiteY12457" fmla="*/ 3181972 h 5645489"/>
              <a:gd name="connsiteX12458" fmla="*/ 2131638 w 7718765"/>
              <a:gd name="connsiteY12458" fmla="*/ 3179224 h 5645489"/>
              <a:gd name="connsiteX12459" fmla="*/ 2134469 w 7718765"/>
              <a:gd name="connsiteY12459" fmla="*/ 3173731 h 5645489"/>
              <a:gd name="connsiteX12460" fmla="*/ 2128806 w 7718765"/>
              <a:gd name="connsiteY12460" fmla="*/ 3170984 h 5645489"/>
              <a:gd name="connsiteX12461" fmla="*/ 2125975 w 7718765"/>
              <a:gd name="connsiteY12461" fmla="*/ 3173731 h 5645489"/>
              <a:gd name="connsiteX12462" fmla="*/ 2117499 w 7718765"/>
              <a:gd name="connsiteY12462" fmla="*/ 3168237 h 5645489"/>
              <a:gd name="connsiteX12463" fmla="*/ 2114667 w 7718765"/>
              <a:gd name="connsiteY12463" fmla="*/ 3168237 h 5645489"/>
              <a:gd name="connsiteX12464" fmla="*/ 2109004 w 7718765"/>
              <a:gd name="connsiteY12464" fmla="*/ 3165510 h 5645489"/>
              <a:gd name="connsiteX12465" fmla="*/ 2109004 w 7718765"/>
              <a:gd name="connsiteY12465" fmla="*/ 3160016 h 5645489"/>
              <a:gd name="connsiteX12466" fmla="*/ 2111836 w 7718765"/>
              <a:gd name="connsiteY12466" fmla="*/ 3154521 h 5645489"/>
              <a:gd name="connsiteX12467" fmla="*/ 2111836 w 7718765"/>
              <a:gd name="connsiteY12467" fmla="*/ 3146300 h 5645489"/>
              <a:gd name="connsiteX12468" fmla="*/ 2111836 w 7718765"/>
              <a:gd name="connsiteY12468" fmla="*/ 3143553 h 5645489"/>
              <a:gd name="connsiteX12469" fmla="*/ 2109004 w 7718765"/>
              <a:gd name="connsiteY12469" fmla="*/ 3138059 h 5645489"/>
              <a:gd name="connsiteX12470" fmla="*/ 2103359 w 7718765"/>
              <a:gd name="connsiteY12470" fmla="*/ 3138059 h 5645489"/>
              <a:gd name="connsiteX12471" fmla="*/ 2094866 w 7718765"/>
              <a:gd name="connsiteY12471" fmla="*/ 3143553 h 5645489"/>
              <a:gd name="connsiteX12472" fmla="*/ 2094866 w 7718765"/>
              <a:gd name="connsiteY12472" fmla="*/ 3138059 h 5645489"/>
              <a:gd name="connsiteX12473" fmla="*/ 2106191 w 7718765"/>
              <a:gd name="connsiteY12473" fmla="*/ 3132564 h 5645489"/>
              <a:gd name="connsiteX12474" fmla="*/ 2111836 w 7718765"/>
              <a:gd name="connsiteY12474" fmla="*/ 3129817 h 5645489"/>
              <a:gd name="connsiteX12475" fmla="*/ 2114667 w 7718765"/>
              <a:gd name="connsiteY12475" fmla="*/ 3124343 h 5645489"/>
              <a:gd name="connsiteX12476" fmla="*/ 2120330 w 7718765"/>
              <a:gd name="connsiteY12476" fmla="*/ 3116103 h 5645489"/>
              <a:gd name="connsiteX12477" fmla="*/ 2128806 w 7718765"/>
              <a:gd name="connsiteY12477" fmla="*/ 3107882 h 5645489"/>
              <a:gd name="connsiteX12478" fmla="*/ 2142946 w 7718765"/>
              <a:gd name="connsiteY12478" fmla="*/ 3102387 h 5645489"/>
              <a:gd name="connsiteX12479" fmla="*/ 2157085 w 7718765"/>
              <a:gd name="connsiteY12479" fmla="*/ 3096893 h 5645489"/>
              <a:gd name="connsiteX12480" fmla="*/ 2179717 w 7718765"/>
              <a:gd name="connsiteY12480" fmla="*/ 3094146 h 5645489"/>
              <a:gd name="connsiteX12481" fmla="*/ 2199520 w 7718765"/>
              <a:gd name="connsiteY12481" fmla="*/ 3099640 h 5645489"/>
              <a:gd name="connsiteX12482" fmla="*/ 2210827 w 7718765"/>
              <a:gd name="connsiteY12482" fmla="*/ 3094146 h 5645489"/>
              <a:gd name="connsiteX12483" fmla="*/ 2219321 w 7718765"/>
              <a:gd name="connsiteY12483" fmla="*/ 3096893 h 5645489"/>
              <a:gd name="connsiteX12484" fmla="*/ 2227797 w 7718765"/>
              <a:gd name="connsiteY12484" fmla="*/ 3094146 h 5645489"/>
              <a:gd name="connsiteX12485" fmla="*/ 2239105 w 7718765"/>
              <a:gd name="connsiteY12485" fmla="*/ 3094146 h 5645489"/>
              <a:gd name="connsiteX12486" fmla="*/ 2247599 w 7718765"/>
              <a:gd name="connsiteY12486" fmla="*/ 3105134 h 5645489"/>
              <a:gd name="connsiteX12487" fmla="*/ 2250430 w 7718765"/>
              <a:gd name="connsiteY12487" fmla="*/ 3116103 h 5645489"/>
              <a:gd name="connsiteX12488" fmla="*/ 2250665 w 7718765"/>
              <a:gd name="connsiteY12488" fmla="*/ 3116148 h 5645489"/>
              <a:gd name="connsiteX12489" fmla="*/ 2254631 w 7718765"/>
              <a:gd name="connsiteY12489" fmla="*/ 3103006 h 5645489"/>
              <a:gd name="connsiteX12490" fmla="*/ 2258895 w 7718765"/>
              <a:gd name="connsiteY12490" fmla="*/ 3095111 h 5645489"/>
              <a:gd name="connsiteX12491" fmla="*/ 2267353 w 7718765"/>
              <a:gd name="connsiteY12491" fmla="*/ 3086875 h 5645489"/>
              <a:gd name="connsiteX12492" fmla="*/ 2267353 w 7718765"/>
              <a:gd name="connsiteY12492" fmla="*/ 3075911 h 5645489"/>
              <a:gd name="connsiteX12493" fmla="*/ 2261714 w 7718765"/>
              <a:gd name="connsiteY12493" fmla="*/ 3067676 h 5645489"/>
              <a:gd name="connsiteX12494" fmla="*/ 2267353 w 7718765"/>
              <a:gd name="connsiteY12494" fmla="*/ 3059440 h 5645489"/>
              <a:gd name="connsiteX12495" fmla="*/ 2278669 w 7718765"/>
              <a:gd name="connsiteY12495" fmla="*/ 3053984 h 5645489"/>
              <a:gd name="connsiteX12496" fmla="*/ 2298485 w 7718765"/>
              <a:gd name="connsiteY12496" fmla="*/ 3053984 h 5645489"/>
              <a:gd name="connsiteX12497" fmla="*/ 2309802 w 7718765"/>
              <a:gd name="connsiteY12497" fmla="*/ 3048476 h 5645489"/>
              <a:gd name="connsiteX12498" fmla="*/ 2326758 w 7718765"/>
              <a:gd name="connsiteY12498" fmla="*/ 3048476 h 5645489"/>
              <a:gd name="connsiteX12499" fmla="*/ 2338075 w 7718765"/>
              <a:gd name="connsiteY12499" fmla="*/ 3045749 h 5645489"/>
              <a:gd name="connsiteX12500" fmla="*/ 2346573 w 7718765"/>
              <a:gd name="connsiteY12500" fmla="*/ 3051204 h 5645489"/>
              <a:gd name="connsiteX12501" fmla="*/ 2352210 w 7718765"/>
              <a:gd name="connsiteY12501" fmla="*/ 3059440 h 5645489"/>
              <a:gd name="connsiteX12502" fmla="*/ 2357890 w 7718765"/>
              <a:gd name="connsiteY12502" fmla="*/ 3067676 h 5645489"/>
              <a:gd name="connsiteX12503" fmla="*/ 2360709 w 7718765"/>
              <a:gd name="connsiteY12503" fmla="*/ 3075911 h 5645489"/>
              <a:gd name="connsiteX12504" fmla="*/ 2357890 w 7718765"/>
              <a:gd name="connsiteY12504" fmla="*/ 3084147 h 5645489"/>
              <a:gd name="connsiteX12505" fmla="*/ 2360709 w 7718765"/>
              <a:gd name="connsiteY12505" fmla="*/ 3095111 h 5645489"/>
              <a:gd name="connsiteX12506" fmla="*/ 2366347 w 7718765"/>
              <a:gd name="connsiteY12506" fmla="*/ 3100619 h 5645489"/>
              <a:gd name="connsiteX12507" fmla="*/ 2372027 w 7718765"/>
              <a:gd name="connsiteY12507" fmla="*/ 3097839 h 5645489"/>
              <a:gd name="connsiteX12508" fmla="*/ 2374845 w 7718765"/>
              <a:gd name="connsiteY12508" fmla="*/ 3092383 h 5645489"/>
              <a:gd name="connsiteX12509" fmla="*/ 2369207 w 7718765"/>
              <a:gd name="connsiteY12509" fmla="*/ 3084147 h 5645489"/>
              <a:gd name="connsiteX12510" fmla="*/ 2366347 w 7718765"/>
              <a:gd name="connsiteY12510" fmla="*/ 3084147 h 5645489"/>
              <a:gd name="connsiteX12511" fmla="*/ 2369207 w 7718765"/>
              <a:gd name="connsiteY12511" fmla="*/ 3073184 h 5645489"/>
              <a:gd name="connsiteX12512" fmla="*/ 2377664 w 7718765"/>
              <a:gd name="connsiteY12512" fmla="*/ 3073184 h 5645489"/>
              <a:gd name="connsiteX12513" fmla="*/ 2388982 w 7718765"/>
              <a:gd name="connsiteY12513" fmla="*/ 3081420 h 5645489"/>
              <a:gd name="connsiteX12514" fmla="*/ 2394661 w 7718765"/>
              <a:gd name="connsiteY12514" fmla="*/ 3084147 h 5645489"/>
              <a:gd name="connsiteX12515" fmla="*/ 2403118 w 7718765"/>
              <a:gd name="connsiteY12515" fmla="*/ 3078639 h 5645489"/>
              <a:gd name="connsiteX12516" fmla="*/ 2394661 w 7718765"/>
              <a:gd name="connsiteY12516" fmla="*/ 3067676 h 5645489"/>
              <a:gd name="connsiteX12517" fmla="*/ 2397480 w 7718765"/>
              <a:gd name="connsiteY12517" fmla="*/ 3053984 h 5645489"/>
              <a:gd name="connsiteX12518" fmla="*/ 2400299 w 7718765"/>
              <a:gd name="connsiteY12518" fmla="*/ 3042968 h 5645489"/>
              <a:gd name="connsiteX12519" fmla="*/ 2411615 w 7718765"/>
              <a:gd name="connsiteY12519" fmla="*/ 3034733 h 5645489"/>
              <a:gd name="connsiteX12520" fmla="*/ 2420114 w 7718765"/>
              <a:gd name="connsiteY12520" fmla="*/ 3040240 h 5645489"/>
              <a:gd name="connsiteX12521" fmla="*/ 2434250 w 7718765"/>
              <a:gd name="connsiteY12521" fmla="*/ 3040240 h 5645489"/>
              <a:gd name="connsiteX12522" fmla="*/ 2448386 w 7718765"/>
              <a:gd name="connsiteY12522" fmla="*/ 3040240 h 5645489"/>
              <a:gd name="connsiteX12523" fmla="*/ 2456885 w 7718765"/>
              <a:gd name="connsiteY12523" fmla="*/ 3037512 h 5645489"/>
              <a:gd name="connsiteX12524" fmla="*/ 2468202 w 7718765"/>
              <a:gd name="connsiteY12524" fmla="*/ 3037512 h 5645489"/>
              <a:gd name="connsiteX12525" fmla="*/ 2462523 w 7718765"/>
              <a:gd name="connsiteY12525" fmla="*/ 3032005 h 5645489"/>
              <a:gd name="connsiteX12526" fmla="*/ 2454066 w 7718765"/>
              <a:gd name="connsiteY12526" fmla="*/ 3026549 h 5645489"/>
              <a:gd name="connsiteX12527" fmla="*/ 2451206 w 7718765"/>
              <a:gd name="connsiteY12527" fmla="*/ 3032005 h 5645489"/>
              <a:gd name="connsiteX12528" fmla="*/ 2439888 w 7718765"/>
              <a:gd name="connsiteY12528" fmla="*/ 3032005 h 5645489"/>
              <a:gd name="connsiteX12529" fmla="*/ 2434250 w 7718765"/>
              <a:gd name="connsiteY12529" fmla="*/ 3023769 h 5645489"/>
              <a:gd name="connsiteX12530" fmla="*/ 2434250 w 7718765"/>
              <a:gd name="connsiteY12530" fmla="*/ 3015533 h 5645489"/>
              <a:gd name="connsiteX12531" fmla="*/ 2439888 w 7718765"/>
              <a:gd name="connsiteY12531" fmla="*/ 3012805 h 5645489"/>
              <a:gd name="connsiteX12532" fmla="*/ 2431431 w 7718765"/>
              <a:gd name="connsiteY12532" fmla="*/ 3004570 h 5645489"/>
              <a:gd name="connsiteX12533" fmla="*/ 2434250 w 7718765"/>
              <a:gd name="connsiteY12533" fmla="*/ 2993606 h 5645489"/>
              <a:gd name="connsiteX12534" fmla="*/ 2437069 w 7718765"/>
              <a:gd name="connsiteY12534" fmla="*/ 2988098 h 5645489"/>
              <a:gd name="connsiteX12535" fmla="*/ 2428612 w 7718765"/>
              <a:gd name="connsiteY12535" fmla="*/ 2988098 h 5645489"/>
              <a:gd name="connsiteX12536" fmla="*/ 2425752 w 7718765"/>
              <a:gd name="connsiteY12536" fmla="*/ 2982642 h 5645489"/>
              <a:gd name="connsiteX12537" fmla="*/ 2428612 w 7718765"/>
              <a:gd name="connsiteY12537" fmla="*/ 2974406 h 5645489"/>
              <a:gd name="connsiteX12538" fmla="*/ 2417295 w 7718765"/>
              <a:gd name="connsiteY12538" fmla="*/ 2974406 h 5645489"/>
              <a:gd name="connsiteX12539" fmla="*/ 2411615 w 7718765"/>
              <a:gd name="connsiteY12539" fmla="*/ 2974406 h 5645489"/>
              <a:gd name="connsiteX12540" fmla="*/ 2403118 w 7718765"/>
              <a:gd name="connsiteY12540" fmla="*/ 2966171 h 5645489"/>
              <a:gd name="connsiteX12541" fmla="*/ 2405977 w 7718765"/>
              <a:gd name="connsiteY12541" fmla="*/ 2957935 h 5645489"/>
              <a:gd name="connsiteX12542" fmla="*/ 2422933 w 7718765"/>
              <a:gd name="connsiteY12542" fmla="*/ 2955207 h 5645489"/>
              <a:gd name="connsiteX12543" fmla="*/ 2442748 w 7718765"/>
              <a:gd name="connsiteY12543" fmla="*/ 2946971 h 5645489"/>
              <a:gd name="connsiteX12544" fmla="*/ 2439888 w 7718765"/>
              <a:gd name="connsiteY12544" fmla="*/ 2941463 h 5645489"/>
              <a:gd name="connsiteX12545" fmla="*/ 2434250 w 7718765"/>
              <a:gd name="connsiteY12545" fmla="*/ 2944243 h 5645489"/>
              <a:gd name="connsiteX12546" fmla="*/ 2431431 w 7718765"/>
              <a:gd name="connsiteY12546" fmla="*/ 2946971 h 5645489"/>
              <a:gd name="connsiteX12547" fmla="*/ 2422933 w 7718765"/>
              <a:gd name="connsiteY12547" fmla="*/ 2946971 h 5645489"/>
              <a:gd name="connsiteX12548" fmla="*/ 2422933 w 7718765"/>
              <a:gd name="connsiteY12548" fmla="*/ 2941463 h 5645489"/>
              <a:gd name="connsiteX12549" fmla="*/ 2431431 w 7718765"/>
              <a:gd name="connsiteY12549" fmla="*/ 2941463 h 5645489"/>
              <a:gd name="connsiteX12550" fmla="*/ 2437069 w 7718765"/>
              <a:gd name="connsiteY12550" fmla="*/ 2938735 h 5645489"/>
              <a:gd name="connsiteX12551" fmla="*/ 2431431 w 7718765"/>
              <a:gd name="connsiteY12551" fmla="*/ 2936007 h 5645489"/>
              <a:gd name="connsiteX12552" fmla="*/ 2422933 w 7718765"/>
              <a:gd name="connsiteY12552" fmla="*/ 2924991 h 5645489"/>
              <a:gd name="connsiteX12553" fmla="*/ 2420114 w 7718765"/>
              <a:gd name="connsiteY12553" fmla="*/ 2916808 h 5645489"/>
              <a:gd name="connsiteX12554" fmla="*/ 2414435 w 7718765"/>
              <a:gd name="connsiteY12554" fmla="*/ 2914027 h 5645489"/>
              <a:gd name="connsiteX12555" fmla="*/ 2408796 w 7718765"/>
              <a:gd name="connsiteY12555" fmla="*/ 2908573 h 5645489"/>
              <a:gd name="connsiteX12556" fmla="*/ 2408796 w 7718765"/>
              <a:gd name="connsiteY12556" fmla="*/ 2900336 h 5645489"/>
              <a:gd name="connsiteX12557" fmla="*/ 2405977 w 7718765"/>
              <a:gd name="connsiteY12557" fmla="*/ 2878357 h 5645489"/>
              <a:gd name="connsiteX12558" fmla="*/ 2414435 w 7718765"/>
              <a:gd name="connsiteY12558" fmla="*/ 2878357 h 5645489"/>
              <a:gd name="connsiteX12559" fmla="*/ 2420066 w 7718765"/>
              <a:gd name="connsiteY12559" fmla="*/ 2875652 h 5645489"/>
              <a:gd name="connsiteX12560" fmla="*/ 2419413 w 7718765"/>
              <a:gd name="connsiteY12560" fmla="*/ 2875411 h 5645489"/>
              <a:gd name="connsiteX12561" fmla="*/ 2413752 w 7718765"/>
              <a:gd name="connsiteY12561" fmla="*/ 2878151 h 5645489"/>
              <a:gd name="connsiteX12562" fmla="*/ 2405241 w 7718765"/>
              <a:gd name="connsiteY12562" fmla="*/ 2878151 h 5645489"/>
              <a:gd name="connsiteX12563" fmla="*/ 2399578 w 7718765"/>
              <a:gd name="connsiteY12563" fmla="*/ 2875411 h 5645489"/>
              <a:gd name="connsiteX12564" fmla="*/ 2393917 w 7718765"/>
              <a:gd name="connsiteY12564" fmla="*/ 2867170 h 5645489"/>
              <a:gd name="connsiteX12565" fmla="*/ 2391068 w 7718765"/>
              <a:gd name="connsiteY12565" fmla="*/ 2861669 h 5645489"/>
              <a:gd name="connsiteX12566" fmla="*/ 2399578 w 7718765"/>
              <a:gd name="connsiteY12566" fmla="*/ 2856168 h 5645489"/>
              <a:gd name="connsiteX12567" fmla="*/ 2402410 w 7718765"/>
              <a:gd name="connsiteY12567" fmla="*/ 2853428 h 5645489"/>
              <a:gd name="connsiteX12568" fmla="*/ 2402410 w 7718765"/>
              <a:gd name="connsiteY12568" fmla="*/ 2842447 h 5645489"/>
              <a:gd name="connsiteX12569" fmla="*/ 2402410 w 7718765"/>
              <a:gd name="connsiteY12569" fmla="*/ 2836946 h 5645489"/>
              <a:gd name="connsiteX12570" fmla="*/ 2405241 w 7718765"/>
              <a:gd name="connsiteY12570" fmla="*/ 2831445 h 5645489"/>
              <a:gd name="connsiteX12571" fmla="*/ 2402410 w 7718765"/>
              <a:gd name="connsiteY12571" fmla="*/ 2820464 h 5645489"/>
              <a:gd name="connsiteX12572" fmla="*/ 2402410 w 7718765"/>
              <a:gd name="connsiteY12572" fmla="*/ 2809483 h 5645489"/>
              <a:gd name="connsiteX12573" fmla="*/ 2396748 w 7718765"/>
              <a:gd name="connsiteY12573" fmla="*/ 2801242 h 5645489"/>
              <a:gd name="connsiteX12574" fmla="*/ 2388237 w 7718765"/>
              <a:gd name="connsiteY12574" fmla="*/ 2798481 h 5645489"/>
              <a:gd name="connsiteX12575" fmla="*/ 2374064 w 7718765"/>
              <a:gd name="connsiteY12575" fmla="*/ 2793001 h 5645489"/>
              <a:gd name="connsiteX12576" fmla="*/ 2374064 w 7718765"/>
              <a:gd name="connsiteY12576" fmla="*/ 2784759 h 5645489"/>
              <a:gd name="connsiteX12577" fmla="*/ 2371234 w 7718765"/>
              <a:gd name="connsiteY12577" fmla="*/ 2781999 h 5645489"/>
              <a:gd name="connsiteX12578" fmla="*/ 2365571 w 7718765"/>
              <a:gd name="connsiteY12578" fmla="*/ 2784759 h 5645489"/>
              <a:gd name="connsiteX12579" fmla="*/ 2365571 w 7718765"/>
              <a:gd name="connsiteY12579" fmla="*/ 2787499 h 5645489"/>
              <a:gd name="connsiteX12580" fmla="*/ 2359892 w 7718765"/>
              <a:gd name="connsiteY12580" fmla="*/ 2784759 h 5645489"/>
              <a:gd name="connsiteX12581" fmla="*/ 2354230 w 7718765"/>
              <a:gd name="connsiteY12581" fmla="*/ 2773758 h 5645489"/>
              <a:gd name="connsiteX12582" fmla="*/ 2359892 w 7718765"/>
              <a:gd name="connsiteY12582" fmla="*/ 2768277 h 5645489"/>
              <a:gd name="connsiteX12583" fmla="*/ 2365571 w 7718765"/>
              <a:gd name="connsiteY12583" fmla="*/ 2757276 h 5645489"/>
              <a:gd name="connsiteX12584" fmla="*/ 2365571 w 7718765"/>
              <a:gd name="connsiteY12584" fmla="*/ 2746294 h 5645489"/>
              <a:gd name="connsiteX12585" fmla="*/ 2365571 w 7718765"/>
              <a:gd name="connsiteY12585" fmla="*/ 2743534 h 5645489"/>
              <a:gd name="connsiteX12586" fmla="*/ 2368403 w 7718765"/>
              <a:gd name="connsiteY12586" fmla="*/ 2743534 h 5645489"/>
              <a:gd name="connsiteX12587" fmla="*/ 2379745 w 7718765"/>
              <a:gd name="connsiteY12587" fmla="*/ 2735292 h 5645489"/>
              <a:gd name="connsiteX12588" fmla="*/ 2379745 w 7718765"/>
              <a:gd name="connsiteY12588" fmla="*/ 2729812 h 5645489"/>
              <a:gd name="connsiteX12589" fmla="*/ 2376913 w 7718765"/>
              <a:gd name="connsiteY12589" fmla="*/ 2721572 h 5645489"/>
              <a:gd name="connsiteX12590" fmla="*/ 2376913 w 7718765"/>
              <a:gd name="connsiteY12590" fmla="*/ 2718810 h 5645489"/>
              <a:gd name="connsiteX12591" fmla="*/ 2365571 w 7718765"/>
              <a:gd name="connsiteY12591" fmla="*/ 2702329 h 5645489"/>
              <a:gd name="connsiteX12592" fmla="*/ 2359892 w 7718765"/>
              <a:gd name="connsiteY12592" fmla="*/ 2702329 h 5645489"/>
              <a:gd name="connsiteX12593" fmla="*/ 2359892 w 7718765"/>
              <a:gd name="connsiteY12593" fmla="*/ 2696848 h 5645489"/>
              <a:gd name="connsiteX12594" fmla="*/ 2359892 w 7718765"/>
              <a:gd name="connsiteY12594" fmla="*/ 2688607 h 5645489"/>
              <a:gd name="connsiteX12595" fmla="*/ 2362741 w 7718765"/>
              <a:gd name="connsiteY12595" fmla="*/ 2677605 h 5645489"/>
              <a:gd name="connsiteX12596" fmla="*/ 2359892 w 7718765"/>
              <a:gd name="connsiteY12596" fmla="*/ 2658383 h 5645489"/>
              <a:gd name="connsiteX12597" fmla="*/ 2359892 w 7718765"/>
              <a:gd name="connsiteY12597" fmla="*/ 2644641 h 5645489"/>
              <a:gd name="connsiteX12598" fmla="*/ 2359892 w 7718765"/>
              <a:gd name="connsiteY12598" fmla="*/ 2630920 h 5645489"/>
              <a:gd name="connsiteX12599" fmla="*/ 2365571 w 7718765"/>
              <a:gd name="connsiteY12599" fmla="*/ 2619918 h 5645489"/>
              <a:gd name="connsiteX12600" fmla="*/ 2368403 w 7718765"/>
              <a:gd name="connsiteY12600" fmla="*/ 2614416 h 5645489"/>
              <a:gd name="connsiteX12601" fmla="*/ 2371234 w 7718765"/>
              <a:gd name="connsiteY12601" fmla="*/ 2622658 h 5645489"/>
              <a:gd name="connsiteX12602" fmla="*/ 2371234 w 7718765"/>
              <a:gd name="connsiteY12602" fmla="*/ 2628158 h 5645489"/>
              <a:gd name="connsiteX12603" fmla="*/ 2379745 w 7718765"/>
              <a:gd name="connsiteY12603" fmla="*/ 2628158 h 5645489"/>
              <a:gd name="connsiteX12604" fmla="*/ 2382575 w 7718765"/>
              <a:gd name="connsiteY12604" fmla="*/ 2630920 h 5645489"/>
              <a:gd name="connsiteX12605" fmla="*/ 2391068 w 7718765"/>
              <a:gd name="connsiteY12605" fmla="*/ 2636400 h 5645489"/>
              <a:gd name="connsiteX12606" fmla="*/ 2396748 w 7718765"/>
              <a:gd name="connsiteY12606" fmla="*/ 2641901 h 5645489"/>
              <a:gd name="connsiteX12607" fmla="*/ 2402410 w 7718765"/>
              <a:gd name="connsiteY12607" fmla="*/ 2644641 h 5645489"/>
              <a:gd name="connsiteX12608" fmla="*/ 2408089 w 7718765"/>
              <a:gd name="connsiteY12608" fmla="*/ 2644641 h 5645489"/>
              <a:gd name="connsiteX12609" fmla="*/ 2410921 w 7718765"/>
              <a:gd name="connsiteY12609" fmla="*/ 2641901 h 5645489"/>
              <a:gd name="connsiteX12610" fmla="*/ 2410921 w 7718765"/>
              <a:gd name="connsiteY12610" fmla="*/ 2639161 h 5645489"/>
              <a:gd name="connsiteX12611" fmla="*/ 2408089 w 7718765"/>
              <a:gd name="connsiteY12611" fmla="*/ 2633660 h 5645489"/>
              <a:gd name="connsiteX12612" fmla="*/ 2405241 w 7718765"/>
              <a:gd name="connsiteY12612" fmla="*/ 2628158 h 5645489"/>
              <a:gd name="connsiteX12613" fmla="*/ 2413752 w 7718765"/>
              <a:gd name="connsiteY12613" fmla="*/ 2622658 h 5645489"/>
              <a:gd name="connsiteX12614" fmla="*/ 2416582 w 7718765"/>
              <a:gd name="connsiteY12614" fmla="*/ 2617178 h 5645489"/>
              <a:gd name="connsiteX12615" fmla="*/ 2413752 w 7718765"/>
              <a:gd name="connsiteY12615" fmla="*/ 2614416 h 5645489"/>
              <a:gd name="connsiteX12616" fmla="*/ 2405241 w 7718765"/>
              <a:gd name="connsiteY12616" fmla="*/ 2614416 h 5645489"/>
              <a:gd name="connsiteX12617" fmla="*/ 2402410 w 7718765"/>
              <a:gd name="connsiteY12617" fmla="*/ 2611676 h 5645489"/>
              <a:gd name="connsiteX12618" fmla="*/ 2399578 w 7718765"/>
              <a:gd name="connsiteY12618" fmla="*/ 2606175 h 5645489"/>
              <a:gd name="connsiteX12619" fmla="*/ 2402410 w 7718765"/>
              <a:gd name="connsiteY12619" fmla="*/ 2600696 h 5645489"/>
              <a:gd name="connsiteX12620" fmla="*/ 2405241 w 7718765"/>
              <a:gd name="connsiteY12620" fmla="*/ 2589693 h 5645489"/>
              <a:gd name="connsiteX12621" fmla="*/ 2408089 w 7718765"/>
              <a:gd name="connsiteY12621" fmla="*/ 2584214 h 5645489"/>
              <a:gd name="connsiteX12622" fmla="*/ 2416582 w 7718765"/>
              <a:gd name="connsiteY12622" fmla="*/ 2584214 h 5645489"/>
              <a:gd name="connsiteX12623" fmla="*/ 2422263 w 7718765"/>
              <a:gd name="connsiteY12623" fmla="*/ 2578713 h 5645489"/>
              <a:gd name="connsiteX12624" fmla="*/ 2425093 w 7718765"/>
              <a:gd name="connsiteY12624" fmla="*/ 2578713 h 5645489"/>
              <a:gd name="connsiteX12625" fmla="*/ 2425093 w 7718765"/>
              <a:gd name="connsiteY12625" fmla="*/ 2586953 h 5645489"/>
              <a:gd name="connsiteX12626" fmla="*/ 2419413 w 7718765"/>
              <a:gd name="connsiteY12626" fmla="*/ 2592454 h 5645489"/>
              <a:gd name="connsiteX12627" fmla="*/ 2422263 w 7718765"/>
              <a:gd name="connsiteY12627" fmla="*/ 2597935 h 5645489"/>
              <a:gd name="connsiteX12628" fmla="*/ 2422263 w 7718765"/>
              <a:gd name="connsiteY12628" fmla="*/ 2603436 h 5645489"/>
              <a:gd name="connsiteX12629" fmla="*/ 2416582 w 7718765"/>
              <a:gd name="connsiteY12629" fmla="*/ 2611676 h 5645489"/>
              <a:gd name="connsiteX12630" fmla="*/ 2419413 w 7718765"/>
              <a:gd name="connsiteY12630" fmla="*/ 2611676 h 5645489"/>
              <a:gd name="connsiteX12631" fmla="*/ 2419413 w 7718765"/>
              <a:gd name="connsiteY12631" fmla="*/ 2617178 h 5645489"/>
              <a:gd name="connsiteX12632" fmla="*/ 2427924 w 7718765"/>
              <a:gd name="connsiteY12632" fmla="*/ 2614416 h 5645489"/>
              <a:gd name="connsiteX12633" fmla="*/ 2425093 w 7718765"/>
              <a:gd name="connsiteY12633" fmla="*/ 2611676 h 5645489"/>
              <a:gd name="connsiteX12634" fmla="*/ 2425093 w 7718765"/>
              <a:gd name="connsiteY12634" fmla="*/ 2606175 h 5645489"/>
              <a:gd name="connsiteX12635" fmla="*/ 2430755 w 7718765"/>
              <a:gd name="connsiteY12635" fmla="*/ 2600696 h 5645489"/>
              <a:gd name="connsiteX12636" fmla="*/ 2436435 w 7718765"/>
              <a:gd name="connsiteY12636" fmla="*/ 2597935 h 5645489"/>
              <a:gd name="connsiteX12637" fmla="*/ 2444928 w 7718765"/>
              <a:gd name="connsiteY12637" fmla="*/ 2603436 h 5645489"/>
              <a:gd name="connsiteX12638" fmla="*/ 2444928 w 7718765"/>
              <a:gd name="connsiteY12638" fmla="*/ 2606175 h 5645489"/>
              <a:gd name="connsiteX12639" fmla="*/ 2442097 w 7718765"/>
              <a:gd name="connsiteY12639" fmla="*/ 2611676 h 5645489"/>
              <a:gd name="connsiteX12640" fmla="*/ 2447758 w 7718765"/>
              <a:gd name="connsiteY12640" fmla="*/ 2619918 h 5645489"/>
              <a:gd name="connsiteX12641" fmla="*/ 2442097 w 7718765"/>
              <a:gd name="connsiteY12641" fmla="*/ 2622658 h 5645489"/>
              <a:gd name="connsiteX12642" fmla="*/ 2442097 w 7718765"/>
              <a:gd name="connsiteY12642" fmla="*/ 2625418 h 5645489"/>
              <a:gd name="connsiteX12643" fmla="*/ 2442097 w 7718765"/>
              <a:gd name="connsiteY12643" fmla="*/ 2630920 h 5645489"/>
              <a:gd name="connsiteX12644" fmla="*/ 2447758 w 7718765"/>
              <a:gd name="connsiteY12644" fmla="*/ 2628158 h 5645489"/>
              <a:gd name="connsiteX12645" fmla="*/ 2447758 w 7718765"/>
              <a:gd name="connsiteY12645" fmla="*/ 2622658 h 5645489"/>
              <a:gd name="connsiteX12646" fmla="*/ 2450607 w 7718765"/>
              <a:gd name="connsiteY12646" fmla="*/ 2622658 h 5645489"/>
              <a:gd name="connsiteX12647" fmla="*/ 2456270 w 7718765"/>
              <a:gd name="connsiteY12647" fmla="*/ 2622658 h 5645489"/>
              <a:gd name="connsiteX12648" fmla="*/ 2459101 w 7718765"/>
              <a:gd name="connsiteY12648" fmla="*/ 2625418 h 5645489"/>
              <a:gd name="connsiteX12649" fmla="*/ 2459101 w 7718765"/>
              <a:gd name="connsiteY12649" fmla="*/ 2630920 h 5645489"/>
              <a:gd name="connsiteX12650" fmla="*/ 2459101 w 7718765"/>
              <a:gd name="connsiteY12650" fmla="*/ 2633660 h 5645489"/>
              <a:gd name="connsiteX12651" fmla="*/ 2464762 w 7718765"/>
              <a:gd name="connsiteY12651" fmla="*/ 2636400 h 5645489"/>
              <a:gd name="connsiteX12652" fmla="*/ 2464762 w 7718765"/>
              <a:gd name="connsiteY12652" fmla="*/ 2630920 h 5645489"/>
              <a:gd name="connsiteX12653" fmla="*/ 2461931 w 7718765"/>
              <a:gd name="connsiteY12653" fmla="*/ 2622658 h 5645489"/>
              <a:gd name="connsiteX12654" fmla="*/ 2461931 w 7718765"/>
              <a:gd name="connsiteY12654" fmla="*/ 2619918 h 5645489"/>
              <a:gd name="connsiteX12655" fmla="*/ 2461931 w 7718765"/>
              <a:gd name="connsiteY12655" fmla="*/ 2617178 h 5645489"/>
              <a:gd name="connsiteX12656" fmla="*/ 2456270 w 7718765"/>
              <a:gd name="connsiteY12656" fmla="*/ 2611676 h 5645489"/>
              <a:gd name="connsiteX12657" fmla="*/ 2447758 w 7718765"/>
              <a:gd name="connsiteY12657" fmla="*/ 2603436 h 5645489"/>
              <a:gd name="connsiteX12658" fmla="*/ 2447758 w 7718765"/>
              <a:gd name="connsiteY12658" fmla="*/ 2597935 h 5645489"/>
              <a:gd name="connsiteX12659" fmla="*/ 2447758 w 7718765"/>
              <a:gd name="connsiteY12659" fmla="*/ 2586953 h 5645489"/>
              <a:gd name="connsiteX12660" fmla="*/ 2450607 w 7718765"/>
              <a:gd name="connsiteY12660" fmla="*/ 2581453 h 5645489"/>
              <a:gd name="connsiteX12661" fmla="*/ 2453439 w 7718765"/>
              <a:gd name="connsiteY12661" fmla="*/ 2573211 h 5645489"/>
              <a:gd name="connsiteX12662" fmla="*/ 2456270 w 7718765"/>
              <a:gd name="connsiteY12662" fmla="*/ 2570471 h 5645489"/>
              <a:gd name="connsiteX12663" fmla="*/ 2464762 w 7718765"/>
              <a:gd name="connsiteY12663" fmla="*/ 2567731 h 5645489"/>
              <a:gd name="connsiteX12664" fmla="*/ 2476104 w 7718765"/>
              <a:gd name="connsiteY12664" fmla="*/ 2570471 h 5645489"/>
              <a:gd name="connsiteX12665" fmla="*/ 2484615 w 7718765"/>
              <a:gd name="connsiteY12665" fmla="*/ 2573211 h 5645489"/>
              <a:gd name="connsiteX12666" fmla="*/ 2484615 w 7718765"/>
              <a:gd name="connsiteY12666" fmla="*/ 2570471 h 5645489"/>
              <a:gd name="connsiteX12667" fmla="*/ 2487446 w 7718765"/>
              <a:gd name="connsiteY12667" fmla="*/ 2567731 h 5645489"/>
              <a:gd name="connsiteX12668" fmla="*/ 2493107 w 7718765"/>
              <a:gd name="connsiteY12668" fmla="*/ 2567731 h 5645489"/>
              <a:gd name="connsiteX12669" fmla="*/ 2495957 w 7718765"/>
              <a:gd name="connsiteY12669" fmla="*/ 2562231 h 5645489"/>
              <a:gd name="connsiteX12670" fmla="*/ 2501618 w 7718765"/>
              <a:gd name="connsiteY12670" fmla="*/ 2559491 h 5645489"/>
              <a:gd name="connsiteX12671" fmla="*/ 2495957 w 7718765"/>
              <a:gd name="connsiteY12671" fmla="*/ 2556729 h 5645489"/>
              <a:gd name="connsiteX12672" fmla="*/ 2487446 w 7718765"/>
              <a:gd name="connsiteY12672" fmla="*/ 2559491 h 5645489"/>
              <a:gd name="connsiteX12673" fmla="*/ 2481784 w 7718765"/>
              <a:gd name="connsiteY12673" fmla="*/ 2559491 h 5645489"/>
              <a:gd name="connsiteX12674" fmla="*/ 2473272 w 7718765"/>
              <a:gd name="connsiteY12674" fmla="*/ 2562231 h 5645489"/>
              <a:gd name="connsiteX12675" fmla="*/ 2464762 w 7718765"/>
              <a:gd name="connsiteY12675" fmla="*/ 2564971 h 5645489"/>
              <a:gd name="connsiteX12676" fmla="*/ 2459101 w 7718765"/>
              <a:gd name="connsiteY12676" fmla="*/ 2567731 h 5645489"/>
              <a:gd name="connsiteX12677" fmla="*/ 2456270 w 7718765"/>
              <a:gd name="connsiteY12677" fmla="*/ 2567731 h 5645489"/>
              <a:gd name="connsiteX12678" fmla="*/ 2450607 w 7718765"/>
              <a:gd name="connsiteY12678" fmla="*/ 2567731 h 5645489"/>
              <a:gd name="connsiteX12679" fmla="*/ 2447758 w 7718765"/>
              <a:gd name="connsiteY12679" fmla="*/ 2564971 h 5645489"/>
              <a:gd name="connsiteX12680" fmla="*/ 2444928 w 7718765"/>
              <a:gd name="connsiteY12680" fmla="*/ 2564971 h 5645489"/>
              <a:gd name="connsiteX12681" fmla="*/ 2439266 w 7718765"/>
              <a:gd name="connsiteY12681" fmla="*/ 2567731 h 5645489"/>
              <a:gd name="connsiteX12682" fmla="*/ 2433586 w 7718765"/>
              <a:gd name="connsiteY12682" fmla="*/ 2567731 h 5645489"/>
              <a:gd name="connsiteX12683" fmla="*/ 2427924 w 7718765"/>
              <a:gd name="connsiteY12683" fmla="*/ 2567731 h 5645489"/>
              <a:gd name="connsiteX12684" fmla="*/ 2422263 w 7718765"/>
              <a:gd name="connsiteY12684" fmla="*/ 2570471 h 5645489"/>
              <a:gd name="connsiteX12685" fmla="*/ 2419413 w 7718765"/>
              <a:gd name="connsiteY12685" fmla="*/ 2570471 h 5645489"/>
              <a:gd name="connsiteX12686" fmla="*/ 2419413 w 7718765"/>
              <a:gd name="connsiteY12686" fmla="*/ 2575973 h 5645489"/>
              <a:gd name="connsiteX12687" fmla="*/ 2410921 w 7718765"/>
              <a:gd name="connsiteY12687" fmla="*/ 2575973 h 5645489"/>
              <a:gd name="connsiteX12688" fmla="*/ 2408089 w 7718765"/>
              <a:gd name="connsiteY12688" fmla="*/ 2578713 h 5645489"/>
              <a:gd name="connsiteX12689" fmla="*/ 2405241 w 7718765"/>
              <a:gd name="connsiteY12689" fmla="*/ 2584214 h 5645489"/>
              <a:gd name="connsiteX12690" fmla="*/ 2402410 w 7718765"/>
              <a:gd name="connsiteY12690" fmla="*/ 2584214 h 5645489"/>
              <a:gd name="connsiteX12691" fmla="*/ 2399578 w 7718765"/>
              <a:gd name="connsiteY12691" fmla="*/ 2592454 h 5645489"/>
              <a:gd name="connsiteX12692" fmla="*/ 2399578 w 7718765"/>
              <a:gd name="connsiteY12692" fmla="*/ 2595195 h 5645489"/>
              <a:gd name="connsiteX12693" fmla="*/ 2393917 w 7718765"/>
              <a:gd name="connsiteY12693" fmla="*/ 2600696 h 5645489"/>
              <a:gd name="connsiteX12694" fmla="*/ 2391068 w 7718765"/>
              <a:gd name="connsiteY12694" fmla="*/ 2603436 h 5645489"/>
              <a:gd name="connsiteX12695" fmla="*/ 2393917 w 7718765"/>
              <a:gd name="connsiteY12695" fmla="*/ 2606175 h 5645489"/>
              <a:gd name="connsiteX12696" fmla="*/ 2393917 w 7718765"/>
              <a:gd name="connsiteY12696" fmla="*/ 2608936 h 5645489"/>
              <a:gd name="connsiteX12697" fmla="*/ 2391068 w 7718765"/>
              <a:gd name="connsiteY12697" fmla="*/ 2611676 h 5645489"/>
              <a:gd name="connsiteX12698" fmla="*/ 2393917 w 7718765"/>
              <a:gd name="connsiteY12698" fmla="*/ 2617178 h 5645489"/>
              <a:gd name="connsiteX12699" fmla="*/ 2399578 w 7718765"/>
              <a:gd name="connsiteY12699" fmla="*/ 2614416 h 5645489"/>
              <a:gd name="connsiteX12700" fmla="*/ 2402410 w 7718765"/>
              <a:gd name="connsiteY12700" fmla="*/ 2619918 h 5645489"/>
              <a:gd name="connsiteX12701" fmla="*/ 2399578 w 7718765"/>
              <a:gd name="connsiteY12701" fmla="*/ 2625418 h 5645489"/>
              <a:gd name="connsiteX12702" fmla="*/ 2393917 w 7718765"/>
              <a:gd name="connsiteY12702" fmla="*/ 2628158 h 5645489"/>
              <a:gd name="connsiteX12703" fmla="*/ 2391068 w 7718765"/>
              <a:gd name="connsiteY12703" fmla="*/ 2625418 h 5645489"/>
              <a:gd name="connsiteX12704" fmla="*/ 2388237 w 7718765"/>
              <a:gd name="connsiteY12704" fmla="*/ 2619918 h 5645489"/>
              <a:gd name="connsiteX12705" fmla="*/ 2388237 w 7718765"/>
              <a:gd name="connsiteY12705" fmla="*/ 2617178 h 5645489"/>
              <a:gd name="connsiteX12706" fmla="*/ 2388237 w 7718765"/>
              <a:gd name="connsiteY12706" fmla="*/ 2614416 h 5645489"/>
              <a:gd name="connsiteX12707" fmla="*/ 2379745 w 7718765"/>
              <a:gd name="connsiteY12707" fmla="*/ 2617178 h 5645489"/>
              <a:gd name="connsiteX12708" fmla="*/ 2379745 w 7718765"/>
              <a:gd name="connsiteY12708" fmla="*/ 2614416 h 5645489"/>
              <a:gd name="connsiteX12709" fmla="*/ 2376913 w 7718765"/>
              <a:gd name="connsiteY12709" fmla="*/ 2611676 h 5645489"/>
              <a:gd name="connsiteX12710" fmla="*/ 2374064 w 7718765"/>
              <a:gd name="connsiteY12710" fmla="*/ 2606175 h 5645489"/>
              <a:gd name="connsiteX12711" fmla="*/ 2368403 w 7718765"/>
              <a:gd name="connsiteY12711" fmla="*/ 2597935 h 5645489"/>
              <a:gd name="connsiteX12712" fmla="*/ 2371234 w 7718765"/>
              <a:gd name="connsiteY12712" fmla="*/ 2597935 h 5645489"/>
              <a:gd name="connsiteX12713" fmla="*/ 2374064 w 7718765"/>
              <a:gd name="connsiteY12713" fmla="*/ 2592454 h 5645489"/>
              <a:gd name="connsiteX12714" fmla="*/ 2379745 w 7718765"/>
              <a:gd name="connsiteY12714" fmla="*/ 2584214 h 5645489"/>
              <a:gd name="connsiteX12715" fmla="*/ 2382575 w 7718765"/>
              <a:gd name="connsiteY12715" fmla="*/ 2575973 h 5645489"/>
              <a:gd name="connsiteX12716" fmla="*/ 2388237 w 7718765"/>
              <a:gd name="connsiteY12716" fmla="*/ 2570471 h 5645489"/>
              <a:gd name="connsiteX12717" fmla="*/ 2391068 w 7718765"/>
              <a:gd name="connsiteY12717" fmla="*/ 2564971 h 5645489"/>
              <a:gd name="connsiteX12718" fmla="*/ 2396748 w 7718765"/>
              <a:gd name="connsiteY12718" fmla="*/ 2556729 h 5645489"/>
              <a:gd name="connsiteX12719" fmla="*/ 2402410 w 7718765"/>
              <a:gd name="connsiteY12719" fmla="*/ 2551249 h 5645489"/>
              <a:gd name="connsiteX12720" fmla="*/ 2410921 w 7718765"/>
              <a:gd name="connsiteY12720" fmla="*/ 2551249 h 5645489"/>
              <a:gd name="connsiteX12721" fmla="*/ 2416582 w 7718765"/>
              <a:gd name="connsiteY12721" fmla="*/ 2553989 h 5645489"/>
              <a:gd name="connsiteX12722" fmla="*/ 2422263 w 7718765"/>
              <a:gd name="connsiteY12722" fmla="*/ 2548488 h 5645489"/>
              <a:gd name="connsiteX12723" fmla="*/ 2433586 w 7718765"/>
              <a:gd name="connsiteY12723" fmla="*/ 2545748 h 5645489"/>
              <a:gd name="connsiteX12724" fmla="*/ 2436435 w 7718765"/>
              <a:gd name="connsiteY12724" fmla="*/ 2545748 h 5645489"/>
              <a:gd name="connsiteX12725" fmla="*/ 2444928 w 7718765"/>
              <a:gd name="connsiteY12725" fmla="*/ 2548488 h 5645489"/>
              <a:gd name="connsiteX12726" fmla="*/ 2450607 w 7718765"/>
              <a:gd name="connsiteY12726" fmla="*/ 2548488 h 5645489"/>
              <a:gd name="connsiteX12727" fmla="*/ 2461931 w 7718765"/>
              <a:gd name="connsiteY12727" fmla="*/ 2548488 h 5645489"/>
              <a:gd name="connsiteX12728" fmla="*/ 2478935 w 7718765"/>
              <a:gd name="connsiteY12728" fmla="*/ 2540247 h 5645489"/>
              <a:gd name="connsiteX12729" fmla="*/ 2487446 w 7718765"/>
              <a:gd name="connsiteY12729" fmla="*/ 2523766 h 5645489"/>
              <a:gd name="connsiteX12730" fmla="*/ 2498787 w 7718765"/>
              <a:gd name="connsiteY12730" fmla="*/ 2504544 h 5645489"/>
              <a:gd name="connsiteX12731" fmla="*/ 2504449 w 7718765"/>
              <a:gd name="connsiteY12731" fmla="*/ 2496302 h 5645489"/>
              <a:gd name="connsiteX12732" fmla="*/ 2510130 w 7718765"/>
              <a:gd name="connsiteY12732" fmla="*/ 2482560 h 5645489"/>
              <a:gd name="connsiteX12733" fmla="*/ 2527133 w 7718765"/>
              <a:gd name="connsiteY12733" fmla="*/ 2477059 h 5645489"/>
              <a:gd name="connsiteX12734" fmla="*/ 2541305 w 7718765"/>
              <a:gd name="connsiteY12734" fmla="*/ 2474319 h 5645489"/>
              <a:gd name="connsiteX12735" fmla="*/ 2561140 w 7718765"/>
              <a:gd name="connsiteY12735" fmla="*/ 2457837 h 5645489"/>
              <a:gd name="connsiteX12736" fmla="*/ 2563971 w 7718765"/>
              <a:gd name="connsiteY12736" fmla="*/ 2457837 h 5645489"/>
              <a:gd name="connsiteX12737" fmla="*/ 2555479 w 7718765"/>
              <a:gd name="connsiteY12737" fmla="*/ 2471579 h 5645489"/>
              <a:gd name="connsiteX12738" fmla="*/ 2555479 w 7718765"/>
              <a:gd name="connsiteY12738" fmla="*/ 2479820 h 5645489"/>
              <a:gd name="connsiteX12739" fmla="*/ 2555479 w 7718765"/>
              <a:gd name="connsiteY12739" fmla="*/ 2485300 h 5645489"/>
              <a:gd name="connsiteX12740" fmla="*/ 2558308 w 7718765"/>
              <a:gd name="connsiteY12740" fmla="*/ 2496302 h 5645489"/>
              <a:gd name="connsiteX12741" fmla="*/ 2561140 w 7718765"/>
              <a:gd name="connsiteY12741" fmla="*/ 2499042 h 5645489"/>
              <a:gd name="connsiteX12742" fmla="*/ 2561140 w 7718765"/>
              <a:gd name="connsiteY12742" fmla="*/ 2510023 h 5645489"/>
              <a:gd name="connsiteX12743" fmla="*/ 2561140 w 7718765"/>
              <a:gd name="connsiteY12743" fmla="*/ 2521026 h 5645489"/>
              <a:gd name="connsiteX12744" fmla="*/ 2566801 w 7718765"/>
              <a:gd name="connsiteY12744" fmla="*/ 2529266 h 5645489"/>
              <a:gd name="connsiteX12745" fmla="*/ 2555479 w 7718765"/>
              <a:gd name="connsiteY12745" fmla="*/ 2540247 h 5645489"/>
              <a:gd name="connsiteX12746" fmla="*/ 2552629 w 7718765"/>
              <a:gd name="connsiteY12746" fmla="*/ 2556729 h 5645489"/>
              <a:gd name="connsiteX12747" fmla="*/ 2541305 w 7718765"/>
              <a:gd name="connsiteY12747" fmla="*/ 2570471 h 5645489"/>
              <a:gd name="connsiteX12748" fmla="*/ 2544136 w 7718765"/>
              <a:gd name="connsiteY12748" fmla="*/ 2586953 h 5645489"/>
              <a:gd name="connsiteX12749" fmla="*/ 2546967 w 7718765"/>
              <a:gd name="connsiteY12749" fmla="*/ 2600696 h 5645489"/>
              <a:gd name="connsiteX12750" fmla="*/ 2544136 w 7718765"/>
              <a:gd name="connsiteY12750" fmla="*/ 2611676 h 5645489"/>
              <a:gd name="connsiteX12751" fmla="*/ 2552629 w 7718765"/>
              <a:gd name="connsiteY12751" fmla="*/ 2619918 h 5645489"/>
              <a:gd name="connsiteX12752" fmla="*/ 2549798 w 7718765"/>
              <a:gd name="connsiteY12752" fmla="*/ 2625418 h 5645489"/>
              <a:gd name="connsiteX12753" fmla="*/ 2552629 w 7718765"/>
              <a:gd name="connsiteY12753" fmla="*/ 2633660 h 5645489"/>
              <a:gd name="connsiteX12754" fmla="*/ 2561140 w 7718765"/>
              <a:gd name="connsiteY12754" fmla="*/ 2639161 h 5645489"/>
              <a:gd name="connsiteX12755" fmla="*/ 2569651 w 7718765"/>
              <a:gd name="connsiteY12755" fmla="*/ 2639161 h 5645489"/>
              <a:gd name="connsiteX12756" fmla="*/ 2583823 w 7718765"/>
              <a:gd name="connsiteY12756" fmla="*/ 2636400 h 5645489"/>
              <a:gd name="connsiteX12757" fmla="*/ 2592316 w 7718765"/>
              <a:gd name="connsiteY12757" fmla="*/ 2639161 h 5645489"/>
              <a:gd name="connsiteX12758" fmla="*/ 2600827 w 7718765"/>
              <a:gd name="connsiteY12758" fmla="*/ 2650142 h 5645489"/>
              <a:gd name="connsiteX12759" fmla="*/ 2600827 w 7718765"/>
              <a:gd name="connsiteY12759" fmla="*/ 2658383 h 5645489"/>
              <a:gd name="connsiteX12760" fmla="*/ 2597977 w 7718765"/>
              <a:gd name="connsiteY12760" fmla="*/ 2666624 h 5645489"/>
              <a:gd name="connsiteX12761" fmla="*/ 2592316 w 7718765"/>
              <a:gd name="connsiteY12761" fmla="*/ 2674865 h 5645489"/>
              <a:gd name="connsiteX12762" fmla="*/ 2586654 w 7718765"/>
              <a:gd name="connsiteY12762" fmla="*/ 2680367 h 5645489"/>
              <a:gd name="connsiteX12763" fmla="*/ 2583823 w 7718765"/>
              <a:gd name="connsiteY12763" fmla="*/ 2688607 h 5645489"/>
              <a:gd name="connsiteX12764" fmla="*/ 2580973 w 7718765"/>
              <a:gd name="connsiteY12764" fmla="*/ 2694087 h 5645489"/>
              <a:gd name="connsiteX12765" fmla="*/ 2575312 w 7718765"/>
              <a:gd name="connsiteY12765" fmla="*/ 2688607 h 5645489"/>
              <a:gd name="connsiteX12766" fmla="*/ 2572482 w 7718765"/>
              <a:gd name="connsiteY12766" fmla="*/ 2683107 h 5645489"/>
              <a:gd name="connsiteX12767" fmla="*/ 2566801 w 7718765"/>
              <a:gd name="connsiteY12767" fmla="*/ 2688607 h 5645489"/>
              <a:gd name="connsiteX12768" fmla="*/ 2569651 w 7718765"/>
              <a:gd name="connsiteY12768" fmla="*/ 2694087 h 5645489"/>
              <a:gd name="connsiteX12769" fmla="*/ 2569651 w 7718765"/>
              <a:gd name="connsiteY12769" fmla="*/ 2702329 h 5645489"/>
              <a:gd name="connsiteX12770" fmla="*/ 2563971 w 7718765"/>
              <a:gd name="connsiteY12770" fmla="*/ 2702329 h 5645489"/>
              <a:gd name="connsiteX12771" fmla="*/ 2561140 w 7718765"/>
              <a:gd name="connsiteY12771" fmla="*/ 2691347 h 5645489"/>
              <a:gd name="connsiteX12772" fmla="*/ 2552629 w 7718765"/>
              <a:gd name="connsiteY12772" fmla="*/ 2688607 h 5645489"/>
              <a:gd name="connsiteX12773" fmla="*/ 2558308 w 7718765"/>
              <a:gd name="connsiteY12773" fmla="*/ 2677605 h 5645489"/>
              <a:gd name="connsiteX12774" fmla="*/ 2552629 w 7718765"/>
              <a:gd name="connsiteY12774" fmla="*/ 2674865 h 5645489"/>
              <a:gd name="connsiteX12775" fmla="*/ 2546967 w 7718765"/>
              <a:gd name="connsiteY12775" fmla="*/ 2677605 h 5645489"/>
              <a:gd name="connsiteX12776" fmla="*/ 2544136 w 7718765"/>
              <a:gd name="connsiteY12776" fmla="*/ 2691347 h 5645489"/>
              <a:gd name="connsiteX12777" fmla="*/ 2541305 w 7718765"/>
              <a:gd name="connsiteY12777" fmla="*/ 2702329 h 5645489"/>
              <a:gd name="connsiteX12778" fmla="*/ 2544136 w 7718765"/>
              <a:gd name="connsiteY12778" fmla="*/ 2707829 h 5645489"/>
              <a:gd name="connsiteX12779" fmla="*/ 2541305 w 7718765"/>
              <a:gd name="connsiteY12779" fmla="*/ 2713330 h 5645489"/>
              <a:gd name="connsiteX12780" fmla="*/ 2541305 w 7718765"/>
              <a:gd name="connsiteY12780" fmla="*/ 2718810 h 5645489"/>
              <a:gd name="connsiteX12781" fmla="*/ 2544136 w 7718765"/>
              <a:gd name="connsiteY12781" fmla="*/ 2727051 h 5645489"/>
              <a:gd name="connsiteX12782" fmla="*/ 2541305 w 7718765"/>
              <a:gd name="connsiteY12782" fmla="*/ 2729812 h 5645489"/>
              <a:gd name="connsiteX12783" fmla="*/ 2541305 w 7718765"/>
              <a:gd name="connsiteY12783" fmla="*/ 2735292 h 5645489"/>
              <a:gd name="connsiteX12784" fmla="*/ 2535625 w 7718765"/>
              <a:gd name="connsiteY12784" fmla="*/ 2738054 h 5645489"/>
              <a:gd name="connsiteX12785" fmla="*/ 2529964 w 7718765"/>
              <a:gd name="connsiteY12785" fmla="*/ 2740794 h 5645489"/>
              <a:gd name="connsiteX12786" fmla="*/ 2524283 w 7718765"/>
              <a:gd name="connsiteY12786" fmla="*/ 2738054 h 5645489"/>
              <a:gd name="connsiteX12787" fmla="*/ 2518622 w 7718765"/>
              <a:gd name="connsiteY12787" fmla="*/ 2738054 h 5645489"/>
              <a:gd name="connsiteX12788" fmla="*/ 2515790 w 7718765"/>
              <a:gd name="connsiteY12788" fmla="*/ 2740794 h 5645489"/>
              <a:gd name="connsiteX12789" fmla="*/ 2518622 w 7718765"/>
              <a:gd name="connsiteY12789" fmla="*/ 2743534 h 5645489"/>
              <a:gd name="connsiteX12790" fmla="*/ 2524283 w 7718765"/>
              <a:gd name="connsiteY12790" fmla="*/ 2743534 h 5645489"/>
              <a:gd name="connsiteX12791" fmla="*/ 2524283 w 7718765"/>
              <a:gd name="connsiteY12791" fmla="*/ 2749034 h 5645489"/>
              <a:gd name="connsiteX12792" fmla="*/ 2527133 w 7718765"/>
              <a:gd name="connsiteY12792" fmla="*/ 2751796 h 5645489"/>
              <a:gd name="connsiteX12793" fmla="*/ 2521453 w 7718765"/>
              <a:gd name="connsiteY12793" fmla="*/ 2757276 h 5645489"/>
              <a:gd name="connsiteX12794" fmla="*/ 2515790 w 7718765"/>
              <a:gd name="connsiteY12794" fmla="*/ 2762777 h 5645489"/>
              <a:gd name="connsiteX12795" fmla="*/ 2510130 w 7718765"/>
              <a:gd name="connsiteY12795" fmla="*/ 2765516 h 5645489"/>
              <a:gd name="connsiteX12796" fmla="*/ 2504449 w 7718765"/>
              <a:gd name="connsiteY12796" fmla="*/ 2765516 h 5645489"/>
              <a:gd name="connsiteX12797" fmla="*/ 2498787 w 7718765"/>
              <a:gd name="connsiteY12797" fmla="*/ 2765516 h 5645489"/>
              <a:gd name="connsiteX12798" fmla="*/ 2504449 w 7718765"/>
              <a:gd name="connsiteY12798" fmla="*/ 2773758 h 5645489"/>
              <a:gd name="connsiteX12799" fmla="*/ 2493107 w 7718765"/>
              <a:gd name="connsiteY12799" fmla="*/ 2762777 h 5645489"/>
              <a:gd name="connsiteX12800" fmla="*/ 2487446 w 7718765"/>
              <a:gd name="connsiteY12800" fmla="*/ 2762777 h 5645489"/>
              <a:gd name="connsiteX12801" fmla="*/ 2495957 w 7718765"/>
              <a:gd name="connsiteY12801" fmla="*/ 2768277 h 5645489"/>
              <a:gd name="connsiteX12802" fmla="*/ 2498787 w 7718765"/>
              <a:gd name="connsiteY12802" fmla="*/ 2773758 h 5645489"/>
              <a:gd name="connsiteX12803" fmla="*/ 2504449 w 7718765"/>
              <a:gd name="connsiteY12803" fmla="*/ 2776519 h 5645489"/>
              <a:gd name="connsiteX12804" fmla="*/ 2501618 w 7718765"/>
              <a:gd name="connsiteY12804" fmla="*/ 2779259 h 5645489"/>
              <a:gd name="connsiteX12805" fmla="*/ 2498787 w 7718765"/>
              <a:gd name="connsiteY12805" fmla="*/ 2781999 h 5645489"/>
              <a:gd name="connsiteX12806" fmla="*/ 2493107 w 7718765"/>
              <a:gd name="connsiteY12806" fmla="*/ 2787499 h 5645489"/>
              <a:gd name="connsiteX12807" fmla="*/ 2487446 w 7718765"/>
              <a:gd name="connsiteY12807" fmla="*/ 2790239 h 5645489"/>
              <a:gd name="connsiteX12808" fmla="*/ 2478935 w 7718765"/>
              <a:gd name="connsiteY12808" fmla="*/ 2790239 h 5645489"/>
              <a:gd name="connsiteX12809" fmla="*/ 2481784 w 7718765"/>
              <a:gd name="connsiteY12809" fmla="*/ 2793001 h 5645489"/>
              <a:gd name="connsiteX12810" fmla="*/ 2487446 w 7718765"/>
              <a:gd name="connsiteY12810" fmla="*/ 2795741 h 5645489"/>
              <a:gd name="connsiteX12811" fmla="*/ 2490276 w 7718765"/>
              <a:gd name="connsiteY12811" fmla="*/ 2795741 h 5645489"/>
              <a:gd name="connsiteX12812" fmla="*/ 2487446 w 7718765"/>
              <a:gd name="connsiteY12812" fmla="*/ 2798481 h 5645489"/>
              <a:gd name="connsiteX12813" fmla="*/ 2487446 w 7718765"/>
              <a:gd name="connsiteY12813" fmla="*/ 2812223 h 5645489"/>
              <a:gd name="connsiteX12814" fmla="*/ 2493107 w 7718765"/>
              <a:gd name="connsiteY12814" fmla="*/ 2820464 h 5645489"/>
              <a:gd name="connsiteX12815" fmla="*/ 2495957 w 7718765"/>
              <a:gd name="connsiteY12815" fmla="*/ 2823204 h 5645489"/>
              <a:gd name="connsiteX12816" fmla="*/ 2495957 w 7718765"/>
              <a:gd name="connsiteY12816" fmla="*/ 2825965 h 5645489"/>
              <a:gd name="connsiteX12817" fmla="*/ 2495957 w 7718765"/>
              <a:gd name="connsiteY12817" fmla="*/ 2828705 h 5645489"/>
              <a:gd name="connsiteX12818" fmla="*/ 2495957 w 7718765"/>
              <a:gd name="connsiteY12818" fmla="*/ 2834206 h 5645489"/>
              <a:gd name="connsiteX12819" fmla="*/ 2490276 w 7718765"/>
              <a:gd name="connsiteY12819" fmla="*/ 2836946 h 5645489"/>
              <a:gd name="connsiteX12820" fmla="*/ 2478935 w 7718765"/>
              <a:gd name="connsiteY12820" fmla="*/ 2839686 h 5645489"/>
              <a:gd name="connsiteX12821" fmla="*/ 2476104 w 7718765"/>
              <a:gd name="connsiteY12821" fmla="*/ 2845187 h 5645489"/>
              <a:gd name="connsiteX12822" fmla="*/ 2481784 w 7718765"/>
              <a:gd name="connsiteY12822" fmla="*/ 2847927 h 5645489"/>
              <a:gd name="connsiteX12823" fmla="*/ 2481784 w 7718765"/>
              <a:gd name="connsiteY12823" fmla="*/ 2853428 h 5645489"/>
              <a:gd name="connsiteX12824" fmla="*/ 2478935 w 7718765"/>
              <a:gd name="connsiteY12824" fmla="*/ 2858929 h 5645489"/>
              <a:gd name="connsiteX12825" fmla="*/ 2484615 w 7718765"/>
              <a:gd name="connsiteY12825" fmla="*/ 2858929 h 5645489"/>
              <a:gd name="connsiteX12826" fmla="*/ 2493107 w 7718765"/>
              <a:gd name="connsiteY12826" fmla="*/ 2861669 h 5645489"/>
              <a:gd name="connsiteX12827" fmla="*/ 2504449 w 7718765"/>
              <a:gd name="connsiteY12827" fmla="*/ 2875411 h 5645489"/>
              <a:gd name="connsiteX12828" fmla="*/ 2501618 w 7718765"/>
              <a:gd name="connsiteY12828" fmla="*/ 2886392 h 5645489"/>
              <a:gd name="connsiteX12829" fmla="*/ 2496665 w 7718765"/>
              <a:gd name="connsiteY12829" fmla="*/ 2891205 h 5645489"/>
              <a:gd name="connsiteX12830" fmla="*/ 2496231 w 7718765"/>
              <a:gd name="connsiteY12830" fmla="*/ 2891627 h 5645489"/>
              <a:gd name="connsiteX12831" fmla="*/ 2496474 w 7718765"/>
              <a:gd name="connsiteY12831" fmla="*/ 2892101 h 5645489"/>
              <a:gd name="connsiteX12832" fmla="*/ 2502153 w 7718765"/>
              <a:gd name="connsiteY12832" fmla="*/ 2886592 h 5645489"/>
              <a:gd name="connsiteX12833" fmla="*/ 2504973 w 7718765"/>
              <a:gd name="connsiteY12833" fmla="*/ 2881137 h 5645489"/>
              <a:gd name="connsiteX12834" fmla="*/ 2527607 w 7718765"/>
              <a:gd name="connsiteY12834" fmla="*/ 2905792 h 5645489"/>
              <a:gd name="connsiteX12835" fmla="*/ 2530426 w 7718765"/>
              <a:gd name="connsiteY12835" fmla="*/ 2916808 h 5645489"/>
              <a:gd name="connsiteX12836" fmla="*/ 2530426 w 7718765"/>
              <a:gd name="connsiteY12836" fmla="*/ 2924991 h 5645489"/>
              <a:gd name="connsiteX12837" fmla="*/ 2524747 w 7718765"/>
              <a:gd name="connsiteY12837" fmla="*/ 2936007 h 5645489"/>
              <a:gd name="connsiteX12838" fmla="*/ 2524747 w 7718765"/>
              <a:gd name="connsiteY12838" fmla="*/ 2944243 h 5645489"/>
              <a:gd name="connsiteX12839" fmla="*/ 2530426 w 7718765"/>
              <a:gd name="connsiteY12839" fmla="*/ 2946971 h 5645489"/>
              <a:gd name="connsiteX12840" fmla="*/ 2538924 w 7718765"/>
              <a:gd name="connsiteY12840" fmla="*/ 2946971 h 5645489"/>
              <a:gd name="connsiteX12841" fmla="*/ 2544563 w 7718765"/>
              <a:gd name="connsiteY12841" fmla="*/ 2952427 h 5645489"/>
              <a:gd name="connsiteX12842" fmla="*/ 2547382 w 7718765"/>
              <a:gd name="connsiteY12842" fmla="*/ 2955207 h 5645489"/>
              <a:gd name="connsiteX12843" fmla="*/ 2555879 w 7718765"/>
              <a:gd name="connsiteY12843" fmla="*/ 2955207 h 5645489"/>
              <a:gd name="connsiteX12844" fmla="*/ 2558698 w 7718765"/>
              <a:gd name="connsiteY12844" fmla="*/ 2952427 h 5645489"/>
              <a:gd name="connsiteX12845" fmla="*/ 2570015 w 7718765"/>
              <a:gd name="connsiteY12845" fmla="*/ 2955207 h 5645489"/>
              <a:gd name="connsiteX12846" fmla="*/ 2578514 w 7718765"/>
              <a:gd name="connsiteY12846" fmla="*/ 2960662 h 5645489"/>
              <a:gd name="connsiteX12847" fmla="*/ 2586971 w 7718765"/>
              <a:gd name="connsiteY12847" fmla="*/ 2966171 h 5645489"/>
              <a:gd name="connsiteX12848" fmla="*/ 2601149 w 7718765"/>
              <a:gd name="connsiteY12848" fmla="*/ 2971679 h 5645489"/>
              <a:gd name="connsiteX12849" fmla="*/ 2603968 w 7718765"/>
              <a:gd name="connsiteY12849" fmla="*/ 2963443 h 5645489"/>
              <a:gd name="connsiteX12850" fmla="*/ 2606787 w 7718765"/>
              <a:gd name="connsiteY12850" fmla="*/ 2960662 h 5645489"/>
              <a:gd name="connsiteX12851" fmla="*/ 2615285 w 7718765"/>
              <a:gd name="connsiteY12851" fmla="*/ 2960662 h 5645489"/>
              <a:gd name="connsiteX12852" fmla="*/ 2620923 w 7718765"/>
              <a:gd name="connsiteY12852" fmla="*/ 2957935 h 5645489"/>
              <a:gd name="connsiteX12853" fmla="*/ 2623742 w 7718765"/>
              <a:gd name="connsiteY12853" fmla="*/ 2955207 h 5645489"/>
              <a:gd name="connsiteX12854" fmla="*/ 2615285 w 7718765"/>
              <a:gd name="connsiteY12854" fmla="*/ 2946971 h 5645489"/>
              <a:gd name="connsiteX12855" fmla="*/ 2615285 w 7718765"/>
              <a:gd name="connsiteY12855" fmla="*/ 2938735 h 5645489"/>
              <a:gd name="connsiteX12856" fmla="*/ 2620923 w 7718765"/>
              <a:gd name="connsiteY12856" fmla="*/ 2933227 h 5645489"/>
              <a:gd name="connsiteX12857" fmla="*/ 2635059 w 7718765"/>
              <a:gd name="connsiteY12857" fmla="*/ 2936007 h 5645489"/>
              <a:gd name="connsiteX12858" fmla="*/ 2637919 w 7718765"/>
              <a:gd name="connsiteY12858" fmla="*/ 2944243 h 5645489"/>
              <a:gd name="connsiteX12859" fmla="*/ 2640739 w 7718765"/>
              <a:gd name="connsiteY12859" fmla="*/ 2952427 h 5645489"/>
              <a:gd name="connsiteX12860" fmla="*/ 2629420 w 7718765"/>
              <a:gd name="connsiteY12860" fmla="*/ 2955207 h 5645489"/>
              <a:gd name="connsiteX12861" fmla="*/ 2626602 w 7718765"/>
              <a:gd name="connsiteY12861" fmla="*/ 2960662 h 5645489"/>
              <a:gd name="connsiteX12862" fmla="*/ 2626602 w 7718765"/>
              <a:gd name="connsiteY12862" fmla="*/ 2971679 h 5645489"/>
              <a:gd name="connsiteX12863" fmla="*/ 2626602 w 7718765"/>
              <a:gd name="connsiteY12863" fmla="*/ 2982642 h 5645489"/>
              <a:gd name="connsiteX12864" fmla="*/ 2623742 w 7718765"/>
              <a:gd name="connsiteY12864" fmla="*/ 2988098 h 5645489"/>
              <a:gd name="connsiteX12865" fmla="*/ 2615285 w 7718765"/>
              <a:gd name="connsiteY12865" fmla="*/ 2990878 h 5645489"/>
              <a:gd name="connsiteX12866" fmla="*/ 2615285 w 7718765"/>
              <a:gd name="connsiteY12866" fmla="*/ 2996333 h 5645489"/>
              <a:gd name="connsiteX12867" fmla="*/ 2606787 w 7718765"/>
              <a:gd name="connsiteY12867" fmla="*/ 3001842 h 5645489"/>
              <a:gd name="connsiteX12868" fmla="*/ 2598288 w 7718765"/>
              <a:gd name="connsiteY12868" fmla="*/ 3001842 h 5645489"/>
              <a:gd name="connsiteX12869" fmla="*/ 2595469 w 7718765"/>
              <a:gd name="connsiteY12869" fmla="*/ 3004570 h 5645489"/>
              <a:gd name="connsiteX12870" fmla="*/ 2598288 w 7718765"/>
              <a:gd name="connsiteY12870" fmla="*/ 3012805 h 5645489"/>
              <a:gd name="connsiteX12871" fmla="*/ 2603968 w 7718765"/>
              <a:gd name="connsiteY12871" fmla="*/ 3018314 h 5645489"/>
              <a:gd name="connsiteX12872" fmla="*/ 2612465 w 7718765"/>
              <a:gd name="connsiteY12872" fmla="*/ 3021042 h 5645489"/>
              <a:gd name="connsiteX12873" fmla="*/ 2618104 w 7718765"/>
              <a:gd name="connsiteY12873" fmla="*/ 3018314 h 5645489"/>
              <a:gd name="connsiteX12874" fmla="*/ 2620923 w 7718765"/>
              <a:gd name="connsiteY12874" fmla="*/ 3012805 h 5645489"/>
              <a:gd name="connsiteX12875" fmla="*/ 2629420 w 7718765"/>
              <a:gd name="connsiteY12875" fmla="*/ 3010077 h 5645489"/>
              <a:gd name="connsiteX12876" fmla="*/ 2640739 w 7718765"/>
              <a:gd name="connsiteY12876" fmla="*/ 3015533 h 5645489"/>
              <a:gd name="connsiteX12877" fmla="*/ 2643557 w 7718765"/>
              <a:gd name="connsiteY12877" fmla="*/ 3021042 h 5645489"/>
              <a:gd name="connsiteX12878" fmla="*/ 2654874 w 7718765"/>
              <a:gd name="connsiteY12878" fmla="*/ 3021042 h 5645489"/>
              <a:gd name="connsiteX12879" fmla="*/ 2657693 w 7718765"/>
              <a:gd name="connsiteY12879" fmla="*/ 3012805 h 5645489"/>
              <a:gd name="connsiteX12880" fmla="*/ 2663372 w 7718765"/>
              <a:gd name="connsiteY12880" fmla="*/ 3007298 h 5645489"/>
              <a:gd name="connsiteX12881" fmla="*/ 2671830 w 7718765"/>
              <a:gd name="connsiteY12881" fmla="*/ 3001842 h 5645489"/>
              <a:gd name="connsiteX12882" fmla="*/ 2674690 w 7718765"/>
              <a:gd name="connsiteY12882" fmla="*/ 2993606 h 5645489"/>
              <a:gd name="connsiteX12883" fmla="*/ 2683147 w 7718765"/>
              <a:gd name="connsiteY12883" fmla="*/ 2990878 h 5645489"/>
              <a:gd name="connsiteX12884" fmla="*/ 2702962 w 7718765"/>
              <a:gd name="connsiteY12884" fmla="*/ 2988098 h 5645489"/>
              <a:gd name="connsiteX12885" fmla="*/ 2717098 w 7718765"/>
              <a:gd name="connsiteY12885" fmla="*/ 2982642 h 5645489"/>
              <a:gd name="connsiteX12886" fmla="*/ 2728415 w 7718765"/>
              <a:gd name="connsiteY12886" fmla="*/ 2974406 h 5645489"/>
              <a:gd name="connsiteX12887" fmla="*/ 2731234 w 7718765"/>
              <a:gd name="connsiteY12887" fmla="*/ 2966171 h 5645489"/>
              <a:gd name="connsiteX12888" fmla="*/ 2739733 w 7718765"/>
              <a:gd name="connsiteY12888" fmla="*/ 2957935 h 5645489"/>
              <a:gd name="connsiteX12889" fmla="*/ 2742552 w 7718765"/>
              <a:gd name="connsiteY12889" fmla="*/ 2955207 h 5645489"/>
              <a:gd name="connsiteX12890" fmla="*/ 2745371 w 7718765"/>
              <a:gd name="connsiteY12890" fmla="*/ 2944243 h 5645489"/>
              <a:gd name="connsiteX12891" fmla="*/ 2751050 w 7718765"/>
              <a:gd name="connsiteY12891" fmla="*/ 2941463 h 5645489"/>
              <a:gd name="connsiteX12892" fmla="*/ 2756688 w 7718765"/>
              <a:gd name="connsiteY12892" fmla="*/ 2946971 h 5645489"/>
              <a:gd name="connsiteX12893" fmla="*/ 2753869 w 7718765"/>
              <a:gd name="connsiteY12893" fmla="*/ 2952427 h 5645489"/>
              <a:gd name="connsiteX12894" fmla="*/ 2745371 w 7718765"/>
              <a:gd name="connsiteY12894" fmla="*/ 2957935 h 5645489"/>
              <a:gd name="connsiteX12895" fmla="*/ 2745371 w 7718765"/>
              <a:gd name="connsiteY12895" fmla="*/ 2963443 h 5645489"/>
              <a:gd name="connsiteX12896" fmla="*/ 2751050 w 7718765"/>
              <a:gd name="connsiteY12896" fmla="*/ 2957935 h 5645489"/>
              <a:gd name="connsiteX12897" fmla="*/ 2753869 w 7718765"/>
              <a:gd name="connsiteY12897" fmla="*/ 2955207 h 5645489"/>
              <a:gd name="connsiteX12898" fmla="*/ 2765187 w 7718765"/>
              <a:gd name="connsiteY12898" fmla="*/ 2952427 h 5645489"/>
              <a:gd name="connsiteX12899" fmla="*/ 2770825 w 7718765"/>
              <a:gd name="connsiteY12899" fmla="*/ 2955207 h 5645489"/>
              <a:gd name="connsiteX12900" fmla="*/ 2776503 w 7718765"/>
              <a:gd name="connsiteY12900" fmla="*/ 2957935 h 5645489"/>
              <a:gd name="connsiteX12901" fmla="*/ 2787820 w 7718765"/>
              <a:gd name="connsiteY12901" fmla="*/ 2955207 h 5645489"/>
              <a:gd name="connsiteX12902" fmla="*/ 2787820 w 7718765"/>
              <a:gd name="connsiteY12902" fmla="*/ 2949699 h 5645489"/>
              <a:gd name="connsiteX12903" fmla="*/ 2790639 w 7718765"/>
              <a:gd name="connsiteY12903" fmla="*/ 2946971 h 5645489"/>
              <a:gd name="connsiteX12904" fmla="*/ 2799138 w 7718765"/>
              <a:gd name="connsiteY12904" fmla="*/ 2941463 h 5645489"/>
              <a:gd name="connsiteX12905" fmla="*/ 2799138 w 7718765"/>
              <a:gd name="connsiteY12905" fmla="*/ 2933227 h 5645489"/>
              <a:gd name="connsiteX12906" fmla="*/ 2801957 w 7718765"/>
              <a:gd name="connsiteY12906" fmla="*/ 2927771 h 5645489"/>
              <a:gd name="connsiteX12907" fmla="*/ 2807595 w 7718765"/>
              <a:gd name="connsiteY12907" fmla="*/ 2924991 h 5645489"/>
              <a:gd name="connsiteX12908" fmla="*/ 2810455 w 7718765"/>
              <a:gd name="connsiteY12908" fmla="*/ 2916808 h 5645489"/>
              <a:gd name="connsiteX12909" fmla="*/ 2813274 w 7718765"/>
              <a:gd name="connsiteY12909" fmla="*/ 2914027 h 5645489"/>
              <a:gd name="connsiteX12910" fmla="*/ 2818913 w 7718765"/>
              <a:gd name="connsiteY12910" fmla="*/ 2908573 h 5645489"/>
              <a:gd name="connsiteX12911" fmla="*/ 2824592 w 7718765"/>
              <a:gd name="connsiteY12911" fmla="*/ 2905792 h 5645489"/>
              <a:gd name="connsiteX12912" fmla="*/ 2827411 w 7718765"/>
              <a:gd name="connsiteY12912" fmla="*/ 2911300 h 5645489"/>
              <a:gd name="connsiteX12913" fmla="*/ 2824592 w 7718765"/>
              <a:gd name="connsiteY12913" fmla="*/ 2916808 h 5645489"/>
              <a:gd name="connsiteX12914" fmla="*/ 2818913 w 7718765"/>
              <a:gd name="connsiteY12914" fmla="*/ 2919536 h 5645489"/>
              <a:gd name="connsiteX12915" fmla="*/ 2824592 w 7718765"/>
              <a:gd name="connsiteY12915" fmla="*/ 2924991 h 5645489"/>
              <a:gd name="connsiteX12916" fmla="*/ 2827411 w 7718765"/>
              <a:gd name="connsiteY12916" fmla="*/ 2927771 h 5645489"/>
              <a:gd name="connsiteX12917" fmla="*/ 2824592 w 7718765"/>
              <a:gd name="connsiteY12917" fmla="*/ 2933227 h 5645489"/>
              <a:gd name="connsiteX12918" fmla="*/ 2835908 w 7718765"/>
              <a:gd name="connsiteY12918" fmla="*/ 2930499 h 5645489"/>
              <a:gd name="connsiteX12919" fmla="*/ 2835908 w 7718765"/>
              <a:gd name="connsiteY12919" fmla="*/ 2924991 h 5645489"/>
              <a:gd name="connsiteX12920" fmla="*/ 2841547 w 7718765"/>
              <a:gd name="connsiteY12920" fmla="*/ 2919536 h 5645489"/>
              <a:gd name="connsiteX12921" fmla="*/ 2850044 w 7718765"/>
              <a:gd name="connsiteY12921" fmla="*/ 2922264 h 5645489"/>
              <a:gd name="connsiteX12922" fmla="*/ 2850044 w 7718765"/>
              <a:gd name="connsiteY12922" fmla="*/ 2927771 h 5645489"/>
              <a:gd name="connsiteX12923" fmla="*/ 2841547 w 7718765"/>
              <a:gd name="connsiteY12923" fmla="*/ 2933227 h 5645489"/>
              <a:gd name="connsiteX12924" fmla="*/ 2841547 w 7718765"/>
              <a:gd name="connsiteY12924" fmla="*/ 2936007 h 5645489"/>
              <a:gd name="connsiteX12925" fmla="*/ 2847225 w 7718765"/>
              <a:gd name="connsiteY12925" fmla="*/ 2944243 h 5645489"/>
              <a:gd name="connsiteX12926" fmla="*/ 2855682 w 7718765"/>
              <a:gd name="connsiteY12926" fmla="*/ 2949699 h 5645489"/>
              <a:gd name="connsiteX12927" fmla="*/ 2855682 w 7718765"/>
              <a:gd name="connsiteY12927" fmla="*/ 2955207 h 5645489"/>
              <a:gd name="connsiteX12928" fmla="*/ 2841547 w 7718765"/>
              <a:gd name="connsiteY12928" fmla="*/ 2955207 h 5645489"/>
              <a:gd name="connsiteX12929" fmla="*/ 2838728 w 7718765"/>
              <a:gd name="connsiteY12929" fmla="*/ 2957935 h 5645489"/>
              <a:gd name="connsiteX12930" fmla="*/ 2830230 w 7718765"/>
              <a:gd name="connsiteY12930" fmla="*/ 2963443 h 5645489"/>
              <a:gd name="connsiteX12931" fmla="*/ 2824592 w 7718765"/>
              <a:gd name="connsiteY12931" fmla="*/ 2966171 h 5645489"/>
              <a:gd name="connsiteX12932" fmla="*/ 2824592 w 7718765"/>
              <a:gd name="connsiteY12932" fmla="*/ 2974406 h 5645489"/>
              <a:gd name="connsiteX12933" fmla="*/ 2833089 w 7718765"/>
              <a:gd name="connsiteY12933" fmla="*/ 2979862 h 5645489"/>
              <a:gd name="connsiteX12934" fmla="*/ 2847225 w 7718765"/>
              <a:gd name="connsiteY12934" fmla="*/ 2982642 h 5645489"/>
              <a:gd name="connsiteX12935" fmla="*/ 2867000 w 7718765"/>
              <a:gd name="connsiteY12935" fmla="*/ 2982642 h 5645489"/>
              <a:gd name="connsiteX12936" fmla="*/ 2875498 w 7718765"/>
              <a:gd name="connsiteY12936" fmla="*/ 2982642 h 5645489"/>
              <a:gd name="connsiteX12937" fmla="*/ 2881136 w 7718765"/>
              <a:gd name="connsiteY12937" fmla="*/ 2990878 h 5645489"/>
              <a:gd name="connsiteX12938" fmla="*/ 2892454 w 7718765"/>
              <a:gd name="connsiteY12938" fmla="*/ 2999114 h 5645489"/>
              <a:gd name="connsiteX12939" fmla="*/ 2898133 w 7718765"/>
              <a:gd name="connsiteY12939" fmla="*/ 2999114 h 5645489"/>
              <a:gd name="connsiteX12940" fmla="*/ 2900952 w 7718765"/>
              <a:gd name="connsiteY12940" fmla="*/ 3010077 h 5645489"/>
              <a:gd name="connsiteX12941" fmla="*/ 2898133 w 7718765"/>
              <a:gd name="connsiteY12941" fmla="*/ 3018314 h 5645489"/>
              <a:gd name="connsiteX12942" fmla="*/ 2889635 w 7718765"/>
              <a:gd name="connsiteY12942" fmla="*/ 3021042 h 5645489"/>
              <a:gd name="connsiteX12943" fmla="*/ 2878317 w 7718765"/>
              <a:gd name="connsiteY12943" fmla="*/ 3029277 h 5645489"/>
              <a:gd name="connsiteX12944" fmla="*/ 2872679 w 7718765"/>
              <a:gd name="connsiteY12944" fmla="*/ 3026549 h 5645489"/>
              <a:gd name="connsiteX12945" fmla="*/ 2881136 w 7718765"/>
              <a:gd name="connsiteY12945" fmla="*/ 3032005 h 5645489"/>
              <a:gd name="connsiteX12946" fmla="*/ 2886815 w 7718765"/>
              <a:gd name="connsiteY12946" fmla="*/ 3034733 h 5645489"/>
              <a:gd name="connsiteX12947" fmla="*/ 2912269 w 7718765"/>
              <a:gd name="connsiteY12947" fmla="*/ 3034733 h 5645489"/>
              <a:gd name="connsiteX12948" fmla="*/ 2912269 w 7718765"/>
              <a:gd name="connsiteY12948" fmla="*/ 3040240 h 5645489"/>
              <a:gd name="connsiteX12949" fmla="*/ 2917907 w 7718765"/>
              <a:gd name="connsiteY12949" fmla="*/ 3056712 h 5645489"/>
              <a:gd name="connsiteX12950" fmla="*/ 2926405 w 7718765"/>
              <a:gd name="connsiteY12950" fmla="*/ 3075911 h 5645489"/>
              <a:gd name="connsiteX12951" fmla="*/ 2932356 w 7718765"/>
              <a:gd name="connsiteY12951" fmla="*/ 3086731 h 5645489"/>
              <a:gd name="connsiteX12952" fmla="*/ 2932457 w 7718765"/>
              <a:gd name="connsiteY12952" fmla="*/ 3085972 h 5645489"/>
              <a:gd name="connsiteX12953" fmla="*/ 2926464 w 7718765"/>
              <a:gd name="connsiteY12953" fmla="*/ 3074984 h 5645489"/>
              <a:gd name="connsiteX12954" fmla="*/ 2917936 w 7718765"/>
              <a:gd name="connsiteY12954" fmla="*/ 3055773 h 5645489"/>
              <a:gd name="connsiteX12955" fmla="*/ 2912312 w 7718765"/>
              <a:gd name="connsiteY12955" fmla="*/ 3039264 h 5645489"/>
              <a:gd name="connsiteX12956" fmla="*/ 2912312 w 7718765"/>
              <a:gd name="connsiteY12956" fmla="*/ 3028270 h 5645489"/>
              <a:gd name="connsiteX12957" fmla="*/ 2906643 w 7718765"/>
              <a:gd name="connsiteY12957" fmla="*/ 3017314 h 5645489"/>
              <a:gd name="connsiteX12958" fmla="*/ 2912312 w 7718765"/>
              <a:gd name="connsiteY12958" fmla="*/ 3011798 h 5645489"/>
              <a:gd name="connsiteX12959" fmla="*/ 2923607 w 7718765"/>
              <a:gd name="connsiteY12959" fmla="*/ 3009059 h 5645489"/>
              <a:gd name="connsiteX12960" fmla="*/ 2937759 w 7718765"/>
              <a:gd name="connsiteY12960" fmla="*/ 3003544 h 5645489"/>
              <a:gd name="connsiteX12961" fmla="*/ 2943428 w 7718765"/>
              <a:gd name="connsiteY12961" fmla="*/ 2995326 h 5645489"/>
              <a:gd name="connsiteX12962" fmla="*/ 2963204 w 7718765"/>
              <a:gd name="connsiteY12962" fmla="*/ 2989811 h 5645489"/>
              <a:gd name="connsiteX12963" fmla="*/ 2977356 w 7718765"/>
              <a:gd name="connsiteY12963" fmla="*/ 2978817 h 5645489"/>
              <a:gd name="connsiteX12964" fmla="*/ 3033918 w 7718765"/>
              <a:gd name="connsiteY12964" fmla="*/ 2959606 h 5645489"/>
              <a:gd name="connsiteX12965" fmla="*/ 3053740 w 7718765"/>
              <a:gd name="connsiteY12965" fmla="*/ 2951352 h 5645489"/>
              <a:gd name="connsiteX12966" fmla="*/ 3062222 w 7718765"/>
              <a:gd name="connsiteY12966" fmla="*/ 2945874 h 5645489"/>
              <a:gd name="connsiteX12967" fmla="*/ 3076374 w 7718765"/>
              <a:gd name="connsiteY12967" fmla="*/ 2948613 h 5645489"/>
              <a:gd name="connsiteX12968" fmla="*/ 3082044 w 7718765"/>
              <a:gd name="connsiteY12968" fmla="*/ 2937619 h 5645489"/>
              <a:gd name="connsiteX12969" fmla="*/ 3087668 w 7718765"/>
              <a:gd name="connsiteY12969" fmla="*/ 2923887 h 5645489"/>
              <a:gd name="connsiteX12970" fmla="*/ 3096150 w 7718765"/>
              <a:gd name="connsiteY12970" fmla="*/ 2912893 h 5645489"/>
              <a:gd name="connsiteX12971" fmla="*/ 3101820 w 7718765"/>
              <a:gd name="connsiteY12971" fmla="*/ 2904675 h 5645489"/>
              <a:gd name="connsiteX12972" fmla="*/ 3124454 w 7718765"/>
              <a:gd name="connsiteY12972" fmla="*/ 2896421 h 5645489"/>
              <a:gd name="connsiteX12973" fmla="*/ 3149900 w 7718765"/>
              <a:gd name="connsiteY12973" fmla="*/ 2882688 h 5645489"/>
              <a:gd name="connsiteX12974" fmla="*/ 3158382 w 7718765"/>
              <a:gd name="connsiteY12974" fmla="*/ 2868955 h 5645489"/>
              <a:gd name="connsiteX12975" fmla="*/ 3169722 w 7718765"/>
              <a:gd name="connsiteY12975" fmla="*/ 2863440 h 5645489"/>
              <a:gd name="connsiteX12976" fmla="*/ 3175392 w 7718765"/>
              <a:gd name="connsiteY12976" fmla="*/ 2860701 h 5645489"/>
              <a:gd name="connsiteX12977" fmla="*/ 3206508 w 7718765"/>
              <a:gd name="connsiteY12977" fmla="*/ 2849707 h 5645489"/>
              <a:gd name="connsiteX12978" fmla="*/ 3229096 w 7718765"/>
              <a:gd name="connsiteY12978" fmla="*/ 2841452 h 5645489"/>
              <a:gd name="connsiteX12979" fmla="*/ 3248918 w 7718765"/>
              <a:gd name="connsiteY12979" fmla="*/ 2841452 h 5645489"/>
              <a:gd name="connsiteX12980" fmla="*/ 3265882 w 7718765"/>
              <a:gd name="connsiteY12980" fmla="*/ 2841452 h 5645489"/>
              <a:gd name="connsiteX12981" fmla="*/ 3271552 w 7718765"/>
              <a:gd name="connsiteY12981" fmla="*/ 2846968 h 5645489"/>
              <a:gd name="connsiteX12982" fmla="*/ 3268740 w 7718765"/>
              <a:gd name="connsiteY12982" fmla="*/ 2855223 h 5645489"/>
              <a:gd name="connsiteX12983" fmla="*/ 3282846 w 7718765"/>
              <a:gd name="connsiteY12983" fmla="*/ 2866179 h 5645489"/>
              <a:gd name="connsiteX12984" fmla="*/ 3280034 w 7718765"/>
              <a:gd name="connsiteY12984" fmla="*/ 2874434 h 5645489"/>
              <a:gd name="connsiteX12985" fmla="*/ 3285704 w 7718765"/>
              <a:gd name="connsiteY12985" fmla="*/ 2885427 h 5645489"/>
              <a:gd name="connsiteX12986" fmla="*/ 3294186 w 7718765"/>
              <a:gd name="connsiteY12986" fmla="*/ 2893682 h 5645489"/>
              <a:gd name="connsiteX12987" fmla="*/ 3302668 w 7718765"/>
              <a:gd name="connsiteY12987" fmla="*/ 2901899 h 5645489"/>
              <a:gd name="connsiteX12988" fmla="*/ 3322444 w 7718765"/>
              <a:gd name="connsiteY12988" fmla="*/ 2901899 h 5645489"/>
              <a:gd name="connsiteX12989" fmla="*/ 3333784 w 7718765"/>
              <a:gd name="connsiteY12989" fmla="*/ 2901899 h 5645489"/>
              <a:gd name="connsiteX12990" fmla="*/ 3345077 w 7718765"/>
              <a:gd name="connsiteY12990" fmla="*/ 2899160 h 5645489"/>
              <a:gd name="connsiteX12991" fmla="*/ 3376194 w 7718765"/>
              <a:gd name="connsiteY12991" fmla="*/ 2879949 h 5645489"/>
              <a:gd name="connsiteX12992" fmla="*/ 3384331 w 7718765"/>
              <a:gd name="connsiteY12992" fmla="*/ 2882346 h 5645489"/>
              <a:gd name="connsiteX12993" fmla="*/ 3397785 w 7718765"/>
              <a:gd name="connsiteY12993" fmla="*/ 2882664 h 5645489"/>
              <a:gd name="connsiteX12994" fmla="*/ 3396327 w 7718765"/>
              <a:gd name="connsiteY12994" fmla="*/ 2879008 h 5645489"/>
              <a:gd name="connsiteX12995" fmla="*/ 3400925 w 7718765"/>
              <a:gd name="connsiteY12995" fmla="*/ 2872495 h 5645489"/>
              <a:gd name="connsiteX12996" fmla="*/ 3423594 w 7718765"/>
              <a:gd name="connsiteY12996" fmla="*/ 2847815 h 5645489"/>
              <a:gd name="connsiteX12997" fmla="*/ 3409437 w 7718765"/>
              <a:gd name="connsiteY12997" fmla="*/ 2842331 h 5645489"/>
              <a:gd name="connsiteX12998" fmla="*/ 3398102 w 7718765"/>
              <a:gd name="connsiteY12998" fmla="*/ 2834103 h 5645489"/>
              <a:gd name="connsiteX12999" fmla="*/ 3412260 w 7718765"/>
              <a:gd name="connsiteY12999" fmla="*/ 2798454 h 5645489"/>
              <a:gd name="connsiteX13000" fmla="*/ 3457584 w 7718765"/>
              <a:gd name="connsiteY13000" fmla="*/ 2806681 h 5645489"/>
              <a:gd name="connsiteX13001" fmla="*/ 3494412 w 7718765"/>
              <a:gd name="connsiteY13001" fmla="*/ 2760062 h 5645489"/>
              <a:gd name="connsiteX13002" fmla="*/ 3500086 w 7718765"/>
              <a:gd name="connsiteY13002" fmla="*/ 2740866 h 5645489"/>
              <a:gd name="connsiteX13003" fmla="*/ 3511407 w 7718765"/>
              <a:gd name="connsiteY13003" fmla="*/ 2740866 h 5645489"/>
              <a:gd name="connsiteX13004" fmla="*/ 3522742 w 7718765"/>
              <a:gd name="connsiteY13004" fmla="*/ 2749094 h 5645489"/>
              <a:gd name="connsiteX13005" fmla="*/ 3531238 w 7718765"/>
              <a:gd name="connsiteY13005" fmla="*/ 2751836 h 5645489"/>
              <a:gd name="connsiteX13006" fmla="*/ 3548234 w 7718765"/>
              <a:gd name="connsiteY13006" fmla="*/ 2760062 h 5645489"/>
              <a:gd name="connsiteX13007" fmla="*/ 3582237 w 7718765"/>
              <a:gd name="connsiteY13007" fmla="*/ 2762805 h 5645489"/>
              <a:gd name="connsiteX13008" fmla="*/ 3587897 w 7718765"/>
              <a:gd name="connsiteY13008" fmla="*/ 2757320 h 5645489"/>
              <a:gd name="connsiteX13009" fmla="*/ 3599232 w 7718765"/>
              <a:gd name="connsiteY13009" fmla="*/ 2754578 h 5645489"/>
              <a:gd name="connsiteX13010" fmla="*/ 3619064 w 7718765"/>
              <a:gd name="connsiteY13010" fmla="*/ 2749094 h 5645489"/>
              <a:gd name="connsiteX13011" fmla="*/ 3627562 w 7718765"/>
              <a:gd name="connsiteY13011" fmla="*/ 2760062 h 5645489"/>
              <a:gd name="connsiteX13012" fmla="*/ 3633222 w 7718765"/>
              <a:gd name="connsiteY13012" fmla="*/ 2760062 h 5645489"/>
              <a:gd name="connsiteX13013" fmla="*/ 3644556 w 7718765"/>
              <a:gd name="connsiteY13013" fmla="*/ 2771032 h 5645489"/>
              <a:gd name="connsiteX13014" fmla="*/ 3653033 w 7718765"/>
              <a:gd name="connsiteY13014" fmla="*/ 2779238 h 5645489"/>
              <a:gd name="connsiteX13015" fmla="*/ 3653096 w 7718765"/>
              <a:gd name="connsiteY13015" fmla="*/ 2779025 h 5645489"/>
              <a:gd name="connsiteX13016" fmla="*/ 3644596 w 7718765"/>
              <a:gd name="connsiteY13016" fmla="*/ 2770806 h 5645489"/>
              <a:gd name="connsiteX13017" fmla="*/ 3633270 w 7718765"/>
              <a:gd name="connsiteY13017" fmla="*/ 2759853 h 5645489"/>
              <a:gd name="connsiteX13018" fmla="*/ 3627595 w 7718765"/>
              <a:gd name="connsiteY13018" fmla="*/ 2759853 h 5645489"/>
              <a:gd name="connsiteX13019" fmla="*/ 3619096 w 7718765"/>
              <a:gd name="connsiteY13019" fmla="*/ 2748901 h 5645489"/>
              <a:gd name="connsiteX13020" fmla="*/ 3599270 w 7718765"/>
              <a:gd name="connsiteY13020" fmla="*/ 2754368 h 5645489"/>
              <a:gd name="connsiteX13021" fmla="*/ 3587920 w 7718765"/>
              <a:gd name="connsiteY13021" fmla="*/ 2757102 h 5645489"/>
              <a:gd name="connsiteX13022" fmla="*/ 3582245 w 7718765"/>
              <a:gd name="connsiteY13022" fmla="*/ 2762587 h 5645489"/>
              <a:gd name="connsiteX13023" fmla="*/ 3548245 w 7718765"/>
              <a:gd name="connsiteY13023" fmla="*/ 2759853 h 5645489"/>
              <a:gd name="connsiteX13024" fmla="*/ 3531244 w 7718765"/>
              <a:gd name="connsiteY13024" fmla="*/ 2751635 h 5645489"/>
              <a:gd name="connsiteX13025" fmla="*/ 3522745 w 7718765"/>
              <a:gd name="connsiteY13025" fmla="*/ 2748901 h 5645489"/>
              <a:gd name="connsiteX13026" fmla="*/ 3511419 w 7718765"/>
              <a:gd name="connsiteY13026" fmla="*/ 2740682 h 5645489"/>
              <a:gd name="connsiteX13027" fmla="*/ 3497243 w 7718765"/>
              <a:gd name="connsiteY13027" fmla="*/ 2729730 h 5645489"/>
              <a:gd name="connsiteX13028" fmla="*/ 3494418 w 7718765"/>
              <a:gd name="connsiteY13028" fmla="*/ 2713293 h 5645489"/>
              <a:gd name="connsiteX13029" fmla="*/ 3491592 w 7718765"/>
              <a:gd name="connsiteY13029" fmla="*/ 2702341 h 5645489"/>
              <a:gd name="connsiteX13030" fmla="*/ 3477418 w 7718765"/>
              <a:gd name="connsiteY13030" fmla="*/ 2688637 h 5645489"/>
              <a:gd name="connsiteX13031" fmla="*/ 3471743 w 7718765"/>
              <a:gd name="connsiteY13031" fmla="*/ 2677685 h 5645489"/>
              <a:gd name="connsiteX13032" fmla="*/ 3471743 w 7718765"/>
              <a:gd name="connsiteY13032" fmla="*/ 2661248 h 5645489"/>
              <a:gd name="connsiteX13033" fmla="*/ 3463242 w 7718765"/>
              <a:gd name="connsiteY13033" fmla="*/ 2647562 h 5645489"/>
              <a:gd name="connsiteX13034" fmla="*/ 3465302 w 7718765"/>
              <a:gd name="connsiteY13034" fmla="*/ 2637671 h 5645489"/>
              <a:gd name="connsiteX13035" fmla="*/ 3464297 w 7718765"/>
              <a:gd name="connsiteY13035" fmla="*/ 2640583 h 5645489"/>
              <a:gd name="connsiteX13036" fmla="*/ 3463942 w 7718765"/>
              <a:gd name="connsiteY13036" fmla="*/ 2641613 h 5645489"/>
              <a:gd name="connsiteX13037" fmla="*/ 3461129 w 7718765"/>
              <a:gd name="connsiteY13037" fmla="*/ 2638873 h 5645489"/>
              <a:gd name="connsiteX13038" fmla="*/ 3455474 w 7718765"/>
              <a:gd name="connsiteY13038" fmla="*/ 2625158 h 5645489"/>
              <a:gd name="connsiteX13039" fmla="*/ 3444164 w 7718765"/>
              <a:gd name="connsiteY13039" fmla="*/ 2594988 h 5645489"/>
              <a:gd name="connsiteX13040" fmla="*/ 3449820 w 7718765"/>
              <a:gd name="connsiteY13040" fmla="*/ 2584013 h 5645489"/>
              <a:gd name="connsiteX13041" fmla="*/ 3449820 w 7718765"/>
              <a:gd name="connsiteY13041" fmla="*/ 2570297 h 5645489"/>
              <a:gd name="connsiteX13042" fmla="*/ 3444164 w 7718765"/>
              <a:gd name="connsiteY13042" fmla="*/ 2540127 h 5645489"/>
              <a:gd name="connsiteX13043" fmla="*/ 3441323 w 7718765"/>
              <a:gd name="connsiteY13043" fmla="*/ 2526412 h 5645489"/>
              <a:gd name="connsiteX13044" fmla="*/ 3461129 w 7718765"/>
              <a:gd name="connsiteY13044" fmla="*/ 2501722 h 5645489"/>
              <a:gd name="connsiteX13045" fmla="*/ 3463942 w 7718765"/>
              <a:gd name="connsiteY13045" fmla="*/ 2477031 h 5645489"/>
              <a:gd name="connsiteX13046" fmla="*/ 3458287 w 7718765"/>
              <a:gd name="connsiteY13046" fmla="*/ 2460576 h 5645489"/>
              <a:gd name="connsiteX13047" fmla="*/ 3463942 w 7718765"/>
              <a:gd name="connsiteY13047" fmla="*/ 2438643 h 5645489"/>
              <a:gd name="connsiteX13048" fmla="*/ 3469597 w 7718765"/>
              <a:gd name="connsiteY13048" fmla="*/ 2413952 h 5645489"/>
              <a:gd name="connsiteX13049" fmla="*/ 3475252 w 7718765"/>
              <a:gd name="connsiteY13049" fmla="*/ 2402976 h 5645489"/>
              <a:gd name="connsiteX13050" fmla="*/ 3495058 w 7718765"/>
              <a:gd name="connsiteY13050" fmla="*/ 2397497 h 5645489"/>
              <a:gd name="connsiteX13051" fmla="*/ 3509210 w 7718765"/>
              <a:gd name="connsiteY13051" fmla="*/ 2383781 h 5645489"/>
              <a:gd name="connsiteX13052" fmla="*/ 3529016 w 7718765"/>
              <a:gd name="connsiteY13052" fmla="*/ 2370066 h 5645489"/>
              <a:gd name="connsiteX13053" fmla="*/ 3543139 w 7718765"/>
              <a:gd name="connsiteY13053" fmla="*/ 2364570 h 5645489"/>
              <a:gd name="connsiteX13054" fmla="*/ 3545980 w 7718765"/>
              <a:gd name="connsiteY13054" fmla="*/ 2386521 h 5645489"/>
              <a:gd name="connsiteX13055" fmla="*/ 3560132 w 7718765"/>
              <a:gd name="connsiteY13055" fmla="*/ 2392001 h 5645489"/>
              <a:gd name="connsiteX13056" fmla="*/ 3571442 w 7718765"/>
              <a:gd name="connsiteY13056" fmla="*/ 2400236 h 5645489"/>
              <a:gd name="connsiteX13057" fmla="*/ 3594061 w 7718765"/>
              <a:gd name="connsiteY13057" fmla="*/ 2411211 h 5645489"/>
              <a:gd name="connsiteX13058" fmla="*/ 3596903 w 7718765"/>
              <a:gd name="connsiteY13058" fmla="*/ 2419431 h 5645489"/>
              <a:gd name="connsiteX13059" fmla="*/ 3599716 w 7718765"/>
              <a:gd name="connsiteY13059" fmla="*/ 2433146 h 5645489"/>
              <a:gd name="connsiteX13060" fmla="*/ 3613867 w 7718765"/>
              <a:gd name="connsiteY13060" fmla="*/ 2449601 h 5645489"/>
              <a:gd name="connsiteX13061" fmla="*/ 3628019 w 7718765"/>
              <a:gd name="connsiteY13061" fmla="*/ 2460576 h 5645489"/>
              <a:gd name="connsiteX13062" fmla="*/ 3642141 w 7718765"/>
              <a:gd name="connsiteY13062" fmla="*/ 2463316 h 5645489"/>
              <a:gd name="connsiteX13063" fmla="*/ 3659134 w 7718765"/>
              <a:gd name="connsiteY13063" fmla="*/ 2466072 h 5645489"/>
              <a:gd name="connsiteX13064" fmla="*/ 3676099 w 7718765"/>
              <a:gd name="connsiteY13064" fmla="*/ 2449601 h 5645489"/>
              <a:gd name="connsiteX13065" fmla="*/ 3690222 w 7718765"/>
              <a:gd name="connsiteY13065" fmla="*/ 2433146 h 5645489"/>
              <a:gd name="connsiteX13066" fmla="*/ 3701560 w 7718765"/>
              <a:gd name="connsiteY13066" fmla="*/ 2408473 h 5645489"/>
              <a:gd name="connsiteX13067" fmla="*/ 3687409 w 7718765"/>
              <a:gd name="connsiteY13067" fmla="*/ 2375546 h 5645489"/>
              <a:gd name="connsiteX13068" fmla="*/ 3684567 w 7718765"/>
              <a:gd name="connsiteY13068" fmla="*/ 2353611 h 5645489"/>
              <a:gd name="connsiteX13069" fmla="*/ 3673258 w 7718765"/>
              <a:gd name="connsiteY13069" fmla="*/ 2331661 h 5645489"/>
              <a:gd name="connsiteX13070" fmla="*/ 3676099 w 7718765"/>
              <a:gd name="connsiteY13070" fmla="*/ 2317945 h 5645489"/>
              <a:gd name="connsiteX13071" fmla="*/ 3693063 w 7718765"/>
              <a:gd name="connsiteY13071" fmla="*/ 2304231 h 5645489"/>
              <a:gd name="connsiteX13072" fmla="*/ 3707215 w 7718765"/>
              <a:gd name="connsiteY13072" fmla="*/ 2290515 h 5645489"/>
              <a:gd name="connsiteX13073" fmla="*/ 3721338 w 7718765"/>
              <a:gd name="connsiteY13073" fmla="*/ 2282296 h 5645489"/>
              <a:gd name="connsiteX13074" fmla="*/ 3731259 w 7718765"/>
              <a:gd name="connsiteY13074" fmla="*/ 2275090 h 5645489"/>
              <a:gd name="connsiteX13075" fmla="*/ 3732588 w 7718765"/>
              <a:gd name="connsiteY13075" fmla="*/ 2274125 h 5645489"/>
              <a:gd name="connsiteX13076" fmla="*/ 3732087 w 7718765"/>
              <a:gd name="connsiteY13076" fmla="*/ 2273930 h 5645489"/>
              <a:gd name="connsiteX13077" fmla="*/ 3720771 w 7718765"/>
              <a:gd name="connsiteY13077" fmla="*/ 2282160 h 5645489"/>
              <a:gd name="connsiteX13078" fmla="*/ 3706619 w 7718765"/>
              <a:gd name="connsiteY13078" fmla="*/ 2290390 h 5645489"/>
              <a:gd name="connsiteX13079" fmla="*/ 3692467 w 7718765"/>
              <a:gd name="connsiteY13079" fmla="*/ 2304108 h 5645489"/>
              <a:gd name="connsiteX13080" fmla="*/ 3678339 w 7718765"/>
              <a:gd name="connsiteY13080" fmla="*/ 2315082 h 5645489"/>
              <a:gd name="connsiteX13081" fmla="*/ 3675503 w 7718765"/>
              <a:gd name="connsiteY13081" fmla="*/ 2312338 h 5645489"/>
              <a:gd name="connsiteX13082" fmla="*/ 3678339 w 7718765"/>
              <a:gd name="connsiteY13082" fmla="*/ 2298621 h 5645489"/>
              <a:gd name="connsiteX13083" fmla="*/ 3681151 w 7718765"/>
              <a:gd name="connsiteY13083" fmla="*/ 2287648 h 5645489"/>
              <a:gd name="connsiteX13084" fmla="*/ 3678339 w 7718765"/>
              <a:gd name="connsiteY13084" fmla="*/ 2273930 h 5645489"/>
              <a:gd name="connsiteX13085" fmla="*/ 3675503 w 7718765"/>
              <a:gd name="connsiteY13085" fmla="*/ 2260214 h 5645489"/>
              <a:gd name="connsiteX13086" fmla="*/ 3683986 w 7718765"/>
              <a:gd name="connsiteY13086" fmla="*/ 2254726 h 5645489"/>
              <a:gd name="connsiteX13087" fmla="*/ 3678339 w 7718765"/>
              <a:gd name="connsiteY13087" fmla="*/ 2241009 h 5645489"/>
              <a:gd name="connsiteX13088" fmla="*/ 3672668 w 7718765"/>
              <a:gd name="connsiteY13088" fmla="*/ 2241009 h 5645489"/>
              <a:gd name="connsiteX13089" fmla="*/ 3664187 w 7718765"/>
              <a:gd name="connsiteY13089" fmla="*/ 2241009 h 5645489"/>
              <a:gd name="connsiteX13090" fmla="*/ 3658539 w 7718765"/>
              <a:gd name="connsiteY13090" fmla="*/ 2249239 h 5645489"/>
              <a:gd name="connsiteX13091" fmla="*/ 3661351 w 7718765"/>
              <a:gd name="connsiteY13091" fmla="*/ 2257469 h 5645489"/>
              <a:gd name="connsiteX13092" fmla="*/ 3652870 w 7718765"/>
              <a:gd name="connsiteY13092" fmla="*/ 2260214 h 5645489"/>
              <a:gd name="connsiteX13093" fmla="*/ 3650034 w 7718765"/>
              <a:gd name="connsiteY13093" fmla="*/ 2271187 h 5645489"/>
              <a:gd name="connsiteX13094" fmla="*/ 3638741 w 7718765"/>
              <a:gd name="connsiteY13094" fmla="*/ 2260214 h 5645489"/>
              <a:gd name="connsiteX13095" fmla="*/ 3630236 w 7718765"/>
              <a:gd name="connsiteY13095" fmla="*/ 2257469 h 5645489"/>
              <a:gd name="connsiteX13096" fmla="*/ 3621755 w 7718765"/>
              <a:gd name="connsiteY13096" fmla="*/ 2257469 h 5645489"/>
              <a:gd name="connsiteX13097" fmla="*/ 3618919 w 7718765"/>
              <a:gd name="connsiteY13097" fmla="*/ 2257469 h 5645489"/>
              <a:gd name="connsiteX13098" fmla="*/ 3610438 w 7718765"/>
              <a:gd name="connsiteY13098" fmla="*/ 2251983 h 5645489"/>
              <a:gd name="connsiteX13099" fmla="*/ 3599121 w 7718765"/>
              <a:gd name="connsiteY13099" fmla="*/ 2232779 h 5645489"/>
              <a:gd name="connsiteX13100" fmla="*/ 3593474 w 7718765"/>
              <a:gd name="connsiteY13100" fmla="*/ 2227292 h 5645489"/>
              <a:gd name="connsiteX13101" fmla="*/ 3590638 w 7718765"/>
              <a:gd name="connsiteY13101" fmla="*/ 2232779 h 5645489"/>
              <a:gd name="connsiteX13102" fmla="*/ 3587803 w 7718765"/>
              <a:gd name="connsiteY13102" fmla="*/ 2224548 h 5645489"/>
              <a:gd name="connsiteX13103" fmla="*/ 3587803 w 7718765"/>
              <a:gd name="connsiteY13103" fmla="*/ 2213575 h 5645489"/>
              <a:gd name="connsiteX13104" fmla="*/ 3587803 w 7718765"/>
              <a:gd name="connsiteY13104" fmla="*/ 2202601 h 5645489"/>
              <a:gd name="connsiteX13105" fmla="*/ 3593474 w 7718765"/>
              <a:gd name="connsiteY13105" fmla="*/ 2205345 h 5645489"/>
              <a:gd name="connsiteX13106" fmla="*/ 3596309 w 7718765"/>
              <a:gd name="connsiteY13106" fmla="*/ 2199858 h 5645489"/>
              <a:gd name="connsiteX13107" fmla="*/ 3601955 w 7718765"/>
              <a:gd name="connsiteY13107" fmla="*/ 2202601 h 5645489"/>
              <a:gd name="connsiteX13108" fmla="*/ 3607626 w 7718765"/>
              <a:gd name="connsiteY13108" fmla="*/ 2202601 h 5645489"/>
              <a:gd name="connsiteX13109" fmla="*/ 3610438 w 7718765"/>
              <a:gd name="connsiteY13109" fmla="*/ 2197114 h 5645489"/>
              <a:gd name="connsiteX13110" fmla="*/ 3607626 w 7718765"/>
              <a:gd name="connsiteY13110" fmla="*/ 2191628 h 5645489"/>
              <a:gd name="connsiteX13111" fmla="*/ 3587803 w 7718765"/>
              <a:gd name="connsiteY13111" fmla="*/ 2199858 h 5645489"/>
              <a:gd name="connsiteX13112" fmla="*/ 3576510 w 7718765"/>
              <a:gd name="connsiteY13112" fmla="*/ 2199858 h 5645489"/>
              <a:gd name="connsiteX13113" fmla="*/ 3582157 w 7718765"/>
              <a:gd name="connsiteY13113" fmla="*/ 2194371 h 5645489"/>
              <a:gd name="connsiteX13114" fmla="*/ 3576510 w 7718765"/>
              <a:gd name="connsiteY13114" fmla="*/ 2188884 h 5645489"/>
              <a:gd name="connsiteX13115" fmla="*/ 3576510 w 7718765"/>
              <a:gd name="connsiteY13115" fmla="*/ 2183397 h 5645489"/>
              <a:gd name="connsiteX13116" fmla="*/ 3570840 w 7718765"/>
              <a:gd name="connsiteY13116" fmla="*/ 2180653 h 5645489"/>
              <a:gd name="connsiteX13117" fmla="*/ 3573674 w 7718765"/>
              <a:gd name="connsiteY13117" fmla="*/ 2175167 h 5645489"/>
              <a:gd name="connsiteX13118" fmla="*/ 3579322 w 7718765"/>
              <a:gd name="connsiteY13118" fmla="*/ 2175167 h 5645489"/>
              <a:gd name="connsiteX13119" fmla="*/ 3584992 w 7718765"/>
              <a:gd name="connsiteY13119" fmla="*/ 2172423 h 5645489"/>
              <a:gd name="connsiteX13120" fmla="*/ 3584992 w 7718765"/>
              <a:gd name="connsiteY13120" fmla="*/ 2161450 h 5645489"/>
              <a:gd name="connsiteX13121" fmla="*/ 3579322 w 7718765"/>
              <a:gd name="connsiteY13121" fmla="*/ 2164193 h 5645489"/>
              <a:gd name="connsiteX13122" fmla="*/ 3582157 w 7718765"/>
              <a:gd name="connsiteY13122" fmla="*/ 2169680 h 5645489"/>
              <a:gd name="connsiteX13123" fmla="*/ 3570840 w 7718765"/>
              <a:gd name="connsiteY13123" fmla="*/ 2169680 h 5645489"/>
              <a:gd name="connsiteX13124" fmla="*/ 3568005 w 7718765"/>
              <a:gd name="connsiteY13124" fmla="*/ 2164193 h 5645489"/>
              <a:gd name="connsiteX13125" fmla="*/ 3570840 w 7718765"/>
              <a:gd name="connsiteY13125" fmla="*/ 2158707 h 5645489"/>
              <a:gd name="connsiteX13126" fmla="*/ 3573674 w 7718765"/>
              <a:gd name="connsiteY13126" fmla="*/ 2153219 h 5645489"/>
              <a:gd name="connsiteX13127" fmla="*/ 3573674 w 7718765"/>
              <a:gd name="connsiteY13127" fmla="*/ 2144989 h 5645489"/>
              <a:gd name="connsiteX13128" fmla="*/ 3568005 w 7718765"/>
              <a:gd name="connsiteY13128" fmla="*/ 2144989 h 5645489"/>
              <a:gd name="connsiteX13129" fmla="*/ 3565193 w 7718765"/>
              <a:gd name="connsiteY13129" fmla="*/ 2136759 h 5645489"/>
              <a:gd name="connsiteX13130" fmla="*/ 3570840 w 7718765"/>
              <a:gd name="connsiteY13130" fmla="*/ 2134016 h 5645489"/>
              <a:gd name="connsiteX13131" fmla="*/ 3579322 w 7718765"/>
              <a:gd name="connsiteY13131" fmla="*/ 2131273 h 5645489"/>
              <a:gd name="connsiteX13132" fmla="*/ 3584992 w 7718765"/>
              <a:gd name="connsiteY13132" fmla="*/ 2125786 h 5645489"/>
              <a:gd name="connsiteX13133" fmla="*/ 3587803 w 7718765"/>
              <a:gd name="connsiteY13133" fmla="*/ 2120298 h 5645489"/>
              <a:gd name="connsiteX13134" fmla="*/ 3599121 w 7718765"/>
              <a:gd name="connsiteY13134" fmla="*/ 2120298 h 5645489"/>
              <a:gd name="connsiteX13135" fmla="*/ 3604791 w 7718765"/>
              <a:gd name="connsiteY13135" fmla="*/ 2117555 h 5645489"/>
              <a:gd name="connsiteX13136" fmla="*/ 3610438 w 7718765"/>
              <a:gd name="connsiteY13136" fmla="*/ 2117555 h 5645489"/>
              <a:gd name="connsiteX13137" fmla="*/ 3607626 w 7718765"/>
              <a:gd name="connsiteY13137" fmla="*/ 2112068 h 5645489"/>
              <a:gd name="connsiteX13138" fmla="*/ 3601955 w 7718765"/>
              <a:gd name="connsiteY13138" fmla="*/ 2101095 h 5645489"/>
              <a:gd name="connsiteX13139" fmla="*/ 3610438 w 7718765"/>
              <a:gd name="connsiteY13139" fmla="*/ 2101095 h 5645489"/>
              <a:gd name="connsiteX13140" fmla="*/ 3616107 w 7718765"/>
              <a:gd name="connsiteY13140" fmla="*/ 2106582 h 5645489"/>
              <a:gd name="connsiteX13141" fmla="*/ 3616107 w 7718765"/>
              <a:gd name="connsiteY13141" fmla="*/ 2095607 h 5645489"/>
              <a:gd name="connsiteX13142" fmla="*/ 3627424 w 7718765"/>
              <a:gd name="connsiteY13142" fmla="*/ 2092864 h 5645489"/>
              <a:gd name="connsiteX13143" fmla="*/ 3624589 w 7718765"/>
              <a:gd name="connsiteY13143" fmla="*/ 2084634 h 5645489"/>
              <a:gd name="connsiteX13144" fmla="*/ 3633071 w 7718765"/>
              <a:gd name="connsiteY13144" fmla="*/ 2084634 h 5645489"/>
              <a:gd name="connsiteX13145" fmla="*/ 3644388 w 7718765"/>
              <a:gd name="connsiteY13145" fmla="*/ 2081891 h 5645489"/>
              <a:gd name="connsiteX13146" fmla="*/ 3655705 w 7718765"/>
              <a:gd name="connsiteY13146" fmla="*/ 2081891 h 5645489"/>
              <a:gd name="connsiteX13147" fmla="*/ 3658539 w 7718765"/>
              <a:gd name="connsiteY13147" fmla="*/ 2076404 h 5645489"/>
              <a:gd name="connsiteX13148" fmla="*/ 3652870 w 7718765"/>
              <a:gd name="connsiteY13148" fmla="*/ 2068173 h 5645489"/>
              <a:gd name="connsiteX13149" fmla="*/ 3655705 w 7718765"/>
              <a:gd name="connsiteY13149" fmla="*/ 2062687 h 5645489"/>
              <a:gd name="connsiteX13150" fmla="*/ 3664187 w 7718765"/>
              <a:gd name="connsiteY13150" fmla="*/ 2073660 h 5645489"/>
              <a:gd name="connsiteX13151" fmla="*/ 3669857 w 7718765"/>
              <a:gd name="connsiteY13151" fmla="*/ 2068173 h 5645489"/>
              <a:gd name="connsiteX13152" fmla="*/ 3678339 w 7718765"/>
              <a:gd name="connsiteY13152" fmla="*/ 2065430 h 5645489"/>
              <a:gd name="connsiteX13153" fmla="*/ 3686820 w 7718765"/>
              <a:gd name="connsiteY13153" fmla="*/ 2062687 h 5645489"/>
              <a:gd name="connsiteX13154" fmla="*/ 3700972 w 7718765"/>
              <a:gd name="connsiteY13154" fmla="*/ 2062687 h 5645489"/>
              <a:gd name="connsiteX13155" fmla="*/ 3712266 w 7718765"/>
              <a:gd name="connsiteY13155" fmla="*/ 2059943 h 5645489"/>
              <a:gd name="connsiteX13156" fmla="*/ 3715101 w 7718765"/>
              <a:gd name="connsiteY13156" fmla="*/ 2054457 h 5645489"/>
              <a:gd name="connsiteX13157" fmla="*/ 3703784 w 7718765"/>
              <a:gd name="connsiteY13157" fmla="*/ 2043482 h 5645489"/>
              <a:gd name="connsiteX13158" fmla="*/ 3709454 w 7718765"/>
              <a:gd name="connsiteY13158" fmla="*/ 2037996 h 5645489"/>
              <a:gd name="connsiteX13159" fmla="*/ 3715101 w 7718765"/>
              <a:gd name="connsiteY13159" fmla="*/ 2046226 h 5645489"/>
              <a:gd name="connsiteX13160" fmla="*/ 3723583 w 7718765"/>
              <a:gd name="connsiteY13160" fmla="*/ 2046226 h 5645489"/>
              <a:gd name="connsiteX13161" fmla="*/ 3723583 w 7718765"/>
              <a:gd name="connsiteY13161" fmla="*/ 2035252 h 5645489"/>
              <a:gd name="connsiteX13162" fmla="*/ 3723583 w 7718765"/>
              <a:gd name="connsiteY13162" fmla="*/ 2032509 h 5645489"/>
              <a:gd name="connsiteX13163" fmla="*/ 3732087 w 7718765"/>
              <a:gd name="connsiteY13163" fmla="*/ 2040739 h 5645489"/>
              <a:gd name="connsiteX13164" fmla="*/ 3740570 w 7718765"/>
              <a:gd name="connsiteY13164" fmla="*/ 2040739 h 5645489"/>
              <a:gd name="connsiteX13165" fmla="*/ 3749051 w 7718765"/>
              <a:gd name="connsiteY13165" fmla="*/ 2032509 h 5645489"/>
              <a:gd name="connsiteX13166" fmla="*/ 3751887 w 7718765"/>
              <a:gd name="connsiteY13166" fmla="*/ 2037996 h 5645489"/>
              <a:gd name="connsiteX13167" fmla="*/ 3760368 w 7718765"/>
              <a:gd name="connsiteY13167" fmla="*/ 2035252 h 5645489"/>
              <a:gd name="connsiteX13168" fmla="*/ 3766015 w 7718765"/>
              <a:gd name="connsiteY13168" fmla="*/ 2032509 h 5645489"/>
              <a:gd name="connsiteX13169" fmla="*/ 3774497 w 7718765"/>
              <a:gd name="connsiteY13169" fmla="*/ 2035252 h 5645489"/>
              <a:gd name="connsiteX13170" fmla="*/ 3788649 w 7718765"/>
              <a:gd name="connsiteY13170" fmla="*/ 2037996 h 5645489"/>
              <a:gd name="connsiteX13171" fmla="*/ 3794319 w 7718765"/>
              <a:gd name="connsiteY13171" fmla="*/ 2029766 h 5645489"/>
              <a:gd name="connsiteX13172" fmla="*/ 3808447 w 7718765"/>
              <a:gd name="connsiteY13172" fmla="*/ 2035252 h 5645489"/>
              <a:gd name="connsiteX13173" fmla="*/ 3819764 w 7718765"/>
              <a:gd name="connsiteY13173" fmla="*/ 2040739 h 5645489"/>
              <a:gd name="connsiteX13174" fmla="*/ 3833916 w 7718765"/>
              <a:gd name="connsiteY13174" fmla="*/ 2040739 h 5645489"/>
              <a:gd name="connsiteX13175" fmla="*/ 3848045 w 7718765"/>
              <a:gd name="connsiteY13175" fmla="*/ 2035252 h 5645489"/>
              <a:gd name="connsiteX13176" fmla="*/ 3865032 w 7718765"/>
              <a:gd name="connsiteY13176" fmla="*/ 2032509 h 5645489"/>
              <a:gd name="connsiteX13177" fmla="*/ 3873514 w 7718765"/>
              <a:gd name="connsiteY13177" fmla="*/ 2032509 h 5645489"/>
              <a:gd name="connsiteX13178" fmla="*/ 3893312 w 7718765"/>
              <a:gd name="connsiteY13178" fmla="*/ 2029766 h 5645489"/>
              <a:gd name="connsiteX13179" fmla="*/ 3901795 w 7718765"/>
              <a:gd name="connsiteY13179" fmla="*/ 2021536 h 5645489"/>
              <a:gd name="connsiteX13180" fmla="*/ 3901978 w 7718765"/>
              <a:gd name="connsiteY13180" fmla="*/ 2021606 h 5645489"/>
              <a:gd name="connsiteX13181" fmla="*/ 3901978 w 7718765"/>
              <a:gd name="connsiteY13181" fmla="*/ 2017146 h 5645489"/>
              <a:gd name="connsiteX13182" fmla="*/ 3901978 w 7718765"/>
              <a:gd name="connsiteY13182" fmla="*/ 2016458 h 5645489"/>
              <a:gd name="connsiteX13183" fmla="*/ 3893454 w 7718765"/>
              <a:gd name="connsiteY13183" fmla="*/ 1986118 h 5645489"/>
              <a:gd name="connsiteX13184" fmla="*/ 3896166 w 7718765"/>
              <a:gd name="connsiteY13184" fmla="*/ 1972466 h 5645489"/>
              <a:gd name="connsiteX13185" fmla="*/ 3904691 w 7718765"/>
              <a:gd name="connsiteY13185" fmla="*/ 1980809 h 5645489"/>
              <a:gd name="connsiteX13186" fmla="*/ 3913215 w 7718765"/>
              <a:gd name="connsiteY13186" fmla="*/ 1983464 h 5645489"/>
              <a:gd name="connsiteX13187" fmla="*/ 3921739 w 7718765"/>
              <a:gd name="connsiteY13187" fmla="*/ 1975310 h 5645489"/>
              <a:gd name="connsiteX13188" fmla="*/ 3918833 w 7718765"/>
              <a:gd name="connsiteY13188" fmla="*/ 1961468 h 5645489"/>
              <a:gd name="connsiteX13189" fmla="*/ 3924452 w 7718765"/>
              <a:gd name="connsiteY13189" fmla="*/ 1953314 h 5645489"/>
              <a:gd name="connsiteX13190" fmla="*/ 3944406 w 7718765"/>
              <a:gd name="connsiteY13190" fmla="*/ 1955969 h 5645489"/>
              <a:gd name="connsiteX13191" fmla="*/ 3952737 w 7718765"/>
              <a:gd name="connsiteY13191" fmla="*/ 1947815 h 5645489"/>
              <a:gd name="connsiteX13192" fmla="*/ 3952737 w 7718765"/>
              <a:gd name="connsiteY13192" fmla="*/ 1931317 h 5645489"/>
              <a:gd name="connsiteX13193" fmla="*/ 3961261 w 7718765"/>
              <a:gd name="connsiteY13193" fmla="*/ 1920319 h 5645489"/>
              <a:gd name="connsiteX13194" fmla="*/ 3978310 w 7718765"/>
              <a:gd name="connsiteY13194" fmla="*/ 1917664 h 5645489"/>
              <a:gd name="connsiteX13195" fmla="*/ 4012214 w 7718765"/>
              <a:gd name="connsiteY13195" fmla="*/ 1920319 h 5645489"/>
              <a:gd name="connsiteX13196" fmla="*/ 4031974 w 7718765"/>
              <a:gd name="connsiteY13196" fmla="*/ 1920319 h 5645489"/>
              <a:gd name="connsiteX13197" fmla="*/ 4051930 w 7718765"/>
              <a:gd name="connsiteY13197" fmla="*/ 1920319 h 5645489"/>
              <a:gd name="connsiteX13198" fmla="*/ 4057548 w 7718765"/>
              <a:gd name="connsiteY13198" fmla="*/ 1909321 h 5645489"/>
              <a:gd name="connsiteX13199" fmla="*/ 4034881 w 7718765"/>
              <a:gd name="connsiteY13199" fmla="*/ 1903822 h 5645489"/>
              <a:gd name="connsiteX13200" fmla="*/ 4017832 w 7718765"/>
              <a:gd name="connsiteY13200" fmla="*/ 1901167 h 5645489"/>
              <a:gd name="connsiteX13201" fmla="*/ 4009501 w 7718765"/>
              <a:gd name="connsiteY13201" fmla="*/ 1887515 h 5645489"/>
              <a:gd name="connsiteX13202" fmla="*/ 3992453 w 7718765"/>
              <a:gd name="connsiteY13202" fmla="*/ 1887515 h 5645489"/>
              <a:gd name="connsiteX13203" fmla="*/ 3969786 w 7718765"/>
              <a:gd name="connsiteY13203" fmla="*/ 1893014 h 5645489"/>
              <a:gd name="connsiteX13204" fmla="*/ 3955643 w 7718765"/>
              <a:gd name="connsiteY13204" fmla="*/ 1895668 h 5645489"/>
              <a:gd name="connsiteX13205" fmla="*/ 3935882 w 7718765"/>
              <a:gd name="connsiteY13205" fmla="*/ 1893014 h 5645489"/>
              <a:gd name="connsiteX13206" fmla="*/ 3930263 w 7718765"/>
              <a:gd name="connsiteY13206" fmla="*/ 1884670 h 5645489"/>
              <a:gd name="connsiteX13207" fmla="*/ 3913215 w 7718765"/>
              <a:gd name="connsiteY13207" fmla="*/ 1882015 h 5645489"/>
              <a:gd name="connsiteX13208" fmla="*/ 3904691 w 7718765"/>
              <a:gd name="connsiteY13208" fmla="*/ 1879171 h 5645489"/>
              <a:gd name="connsiteX13209" fmla="*/ 3890548 w 7718765"/>
              <a:gd name="connsiteY13209" fmla="*/ 1860019 h 5645489"/>
              <a:gd name="connsiteX13210" fmla="*/ 3890548 w 7718765"/>
              <a:gd name="connsiteY13210" fmla="*/ 1849021 h 5645489"/>
              <a:gd name="connsiteX13211" fmla="*/ 3899072 w 7718765"/>
              <a:gd name="connsiteY13211" fmla="*/ 1860019 h 5645489"/>
              <a:gd name="connsiteX13212" fmla="*/ 3904691 w 7718765"/>
              <a:gd name="connsiteY13212" fmla="*/ 1860019 h 5645489"/>
              <a:gd name="connsiteX13213" fmla="*/ 3901978 w 7718765"/>
              <a:gd name="connsiteY13213" fmla="*/ 1840867 h 5645489"/>
              <a:gd name="connsiteX13214" fmla="*/ 3896166 w 7718765"/>
              <a:gd name="connsiteY13214" fmla="*/ 1827025 h 5645489"/>
              <a:gd name="connsiteX13215" fmla="*/ 3879311 w 7718765"/>
              <a:gd name="connsiteY13215" fmla="*/ 1840867 h 5645489"/>
              <a:gd name="connsiteX13216" fmla="*/ 3873692 w 7718765"/>
              <a:gd name="connsiteY13216" fmla="*/ 1857364 h 5645489"/>
              <a:gd name="connsiteX13217" fmla="*/ 3865168 w 7718765"/>
              <a:gd name="connsiteY13217" fmla="*/ 1865518 h 5645489"/>
              <a:gd name="connsiteX13218" fmla="*/ 3848120 w 7718765"/>
              <a:gd name="connsiteY13218" fmla="*/ 1871018 h 5645489"/>
              <a:gd name="connsiteX13219" fmla="*/ 3836883 w 7718765"/>
              <a:gd name="connsiteY13219" fmla="*/ 1871018 h 5645489"/>
              <a:gd name="connsiteX13220" fmla="*/ 3843779 w 7718765"/>
              <a:gd name="connsiteY13220" fmla="*/ 1861913 h 5645489"/>
              <a:gd name="connsiteX13221" fmla="*/ 3835376 w 7718765"/>
              <a:gd name="connsiteY13221" fmla="*/ 1872104 h 5645489"/>
              <a:gd name="connsiteX13222" fmla="*/ 3833960 w 7718765"/>
              <a:gd name="connsiteY13222" fmla="*/ 1873820 h 5645489"/>
              <a:gd name="connsiteX13223" fmla="*/ 3825497 w 7718765"/>
              <a:gd name="connsiteY13223" fmla="*/ 1879330 h 5645489"/>
              <a:gd name="connsiteX13224" fmla="*/ 3819813 w 7718765"/>
              <a:gd name="connsiteY13224" fmla="*/ 1879330 h 5645489"/>
              <a:gd name="connsiteX13225" fmla="*/ 3805707 w 7718765"/>
              <a:gd name="connsiteY13225" fmla="*/ 1879330 h 5645489"/>
              <a:gd name="connsiteX13226" fmla="*/ 3797201 w 7718765"/>
              <a:gd name="connsiteY13226" fmla="*/ 1873820 h 5645489"/>
              <a:gd name="connsiteX13227" fmla="*/ 3788738 w 7718765"/>
              <a:gd name="connsiteY13227" fmla="*/ 1879330 h 5645489"/>
              <a:gd name="connsiteX13228" fmla="*/ 3783096 w 7718765"/>
              <a:gd name="connsiteY13228" fmla="*/ 1887556 h 5645489"/>
              <a:gd name="connsiteX13229" fmla="*/ 3777412 w 7718765"/>
              <a:gd name="connsiteY13229" fmla="*/ 1893065 h 5645489"/>
              <a:gd name="connsiteX13230" fmla="*/ 3768949 w 7718765"/>
              <a:gd name="connsiteY13230" fmla="*/ 1898574 h 5645489"/>
              <a:gd name="connsiteX13231" fmla="*/ 3763306 w 7718765"/>
              <a:gd name="connsiteY13231" fmla="*/ 1901292 h 5645489"/>
              <a:gd name="connsiteX13232" fmla="*/ 3760443 w 7718765"/>
              <a:gd name="connsiteY13232" fmla="*/ 1906800 h 5645489"/>
              <a:gd name="connsiteX13233" fmla="*/ 3749159 w 7718765"/>
              <a:gd name="connsiteY13233" fmla="*/ 1904010 h 5645489"/>
              <a:gd name="connsiteX13234" fmla="*/ 3743517 w 7718765"/>
              <a:gd name="connsiteY13234" fmla="*/ 1898574 h 5645489"/>
              <a:gd name="connsiteX13235" fmla="*/ 3740695 w 7718765"/>
              <a:gd name="connsiteY13235" fmla="*/ 1906800 h 5645489"/>
              <a:gd name="connsiteX13236" fmla="*/ 3732190 w 7718765"/>
              <a:gd name="connsiteY13236" fmla="*/ 1917745 h 5645489"/>
              <a:gd name="connsiteX13237" fmla="*/ 3720905 w 7718765"/>
              <a:gd name="connsiteY13237" fmla="*/ 1912236 h 5645489"/>
              <a:gd name="connsiteX13238" fmla="*/ 3715222 w 7718765"/>
              <a:gd name="connsiteY13238" fmla="*/ 1912236 h 5645489"/>
              <a:gd name="connsiteX13239" fmla="*/ 3715222 w 7718765"/>
              <a:gd name="connsiteY13239" fmla="*/ 1925972 h 5645489"/>
              <a:gd name="connsiteX13240" fmla="*/ 3715222 w 7718765"/>
              <a:gd name="connsiteY13240" fmla="*/ 1931481 h 5645489"/>
              <a:gd name="connsiteX13241" fmla="*/ 3706758 w 7718765"/>
              <a:gd name="connsiteY13241" fmla="*/ 1934198 h 5645489"/>
              <a:gd name="connsiteX13242" fmla="*/ 3706758 w 7718765"/>
              <a:gd name="connsiteY13242" fmla="*/ 1939708 h 5645489"/>
              <a:gd name="connsiteX13243" fmla="*/ 3698253 w 7718765"/>
              <a:gd name="connsiteY13243" fmla="*/ 1945216 h 5645489"/>
              <a:gd name="connsiteX13244" fmla="*/ 3692610 w 7718765"/>
              <a:gd name="connsiteY13244" fmla="*/ 1939708 h 5645489"/>
              <a:gd name="connsiteX13245" fmla="*/ 3686968 w 7718765"/>
              <a:gd name="connsiteY13245" fmla="*/ 1947934 h 5645489"/>
              <a:gd name="connsiteX13246" fmla="*/ 3684147 w 7718765"/>
              <a:gd name="connsiteY13246" fmla="*/ 1953443 h 5645489"/>
              <a:gd name="connsiteX13247" fmla="*/ 3664357 w 7718765"/>
              <a:gd name="connsiteY13247" fmla="*/ 1975405 h 5645489"/>
              <a:gd name="connsiteX13248" fmla="*/ 3655852 w 7718765"/>
              <a:gd name="connsiteY13248" fmla="*/ 1967179 h 5645489"/>
              <a:gd name="connsiteX13249" fmla="*/ 3655852 w 7718765"/>
              <a:gd name="connsiteY13249" fmla="*/ 1975405 h 5645489"/>
              <a:gd name="connsiteX13250" fmla="*/ 3647389 w 7718765"/>
              <a:gd name="connsiteY13250" fmla="*/ 1980914 h 5645489"/>
              <a:gd name="connsiteX13251" fmla="*/ 3641746 w 7718765"/>
              <a:gd name="connsiteY13251" fmla="*/ 1980914 h 5645489"/>
              <a:gd name="connsiteX13252" fmla="*/ 3638925 w 7718765"/>
              <a:gd name="connsiteY13252" fmla="*/ 1986349 h 5645489"/>
              <a:gd name="connsiteX13253" fmla="*/ 3636063 w 7718765"/>
              <a:gd name="connsiteY13253" fmla="*/ 1991859 h 5645489"/>
              <a:gd name="connsiteX13254" fmla="*/ 3630420 w 7718765"/>
              <a:gd name="connsiteY13254" fmla="*/ 1997367 h 5645489"/>
              <a:gd name="connsiteX13255" fmla="*/ 3621956 w 7718765"/>
              <a:gd name="connsiteY13255" fmla="*/ 2002877 h 5645489"/>
              <a:gd name="connsiteX13256" fmla="*/ 3616272 w 7718765"/>
              <a:gd name="connsiteY13256" fmla="*/ 2002877 h 5645489"/>
              <a:gd name="connsiteX13257" fmla="*/ 3607809 w 7718765"/>
              <a:gd name="connsiteY13257" fmla="*/ 1994650 h 5645489"/>
              <a:gd name="connsiteX13258" fmla="*/ 3602167 w 7718765"/>
              <a:gd name="connsiteY13258" fmla="*/ 1997367 h 5645489"/>
              <a:gd name="connsiteX13259" fmla="*/ 3596483 w 7718765"/>
              <a:gd name="connsiteY13259" fmla="*/ 2002877 h 5645489"/>
              <a:gd name="connsiteX13260" fmla="*/ 3588019 w 7718765"/>
              <a:gd name="connsiteY13260" fmla="*/ 2005595 h 5645489"/>
              <a:gd name="connsiteX13261" fmla="*/ 3579556 w 7718765"/>
              <a:gd name="connsiteY13261" fmla="*/ 2011103 h 5645489"/>
              <a:gd name="connsiteX13262" fmla="*/ 3573872 w 7718765"/>
              <a:gd name="connsiteY13262" fmla="*/ 2019330 h 5645489"/>
              <a:gd name="connsiteX13263" fmla="*/ 3573872 w 7718765"/>
              <a:gd name="connsiteY13263" fmla="*/ 2022047 h 5645489"/>
              <a:gd name="connsiteX13264" fmla="*/ 3559765 w 7718765"/>
              <a:gd name="connsiteY13264" fmla="*/ 2024839 h 5645489"/>
              <a:gd name="connsiteX13265" fmla="*/ 3554082 w 7718765"/>
              <a:gd name="connsiteY13265" fmla="*/ 2030274 h 5645489"/>
              <a:gd name="connsiteX13266" fmla="*/ 3548440 w 7718765"/>
              <a:gd name="connsiteY13266" fmla="*/ 2035783 h 5645489"/>
              <a:gd name="connsiteX13267" fmla="*/ 3542797 w 7718765"/>
              <a:gd name="connsiteY13267" fmla="*/ 2038501 h 5645489"/>
              <a:gd name="connsiteX13268" fmla="*/ 3537155 w 7718765"/>
              <a:gd name="connsiteY13268" fmla="*/ 2033065 h 5645489"/>
              <a:gd name="connsiteX13269" fmla="*/ 3539976 w 7718765"/>
              <a:gd name="connsiteY13269" fmla="*/ 2027557 h 5645489"/>
              <a:gd name="connsiteX13270" fmla="*/ 3537155 w 7718765"/>
              <a:gd name="connsiteY13270" fmla="*/ 2024839 h 5645489"/>
              <a:gd name="connsiteX13271" fmla="*/ 3537155 w 7718765"/>
              <a:gd name="connsiteY13271" fmla="*/ 2033065 h 5645489"/>
              <a:gd name="connsiteX13272" fmla="*/ 3534292 w 7718765"/>
              <a:gd name="connsiteY13272" fmla="*/ 2035783 h 5645489"/>
              <a:gd name="connsiteX13273" fmla="*/ 3531471 w 7718765"/>
              <a:gd name="connsiteY13273" fmla="*/ 2041292 h 5645489"/>
              <a:gd name="connsiteX13274" fmla="*/ 3525828 w 7718765"/>
              <a:gd name="connsiteY13274" fmla="*/ 2046801 h 5645489"/>
              <a:gd name="connsiteX13275" fmla="*/ 3520186 w 7718765"/>
              <a:gd name="connsiteY13275" fmla="*/ 2049519 h 5645489"/>
              <a:gd name="connsiteX13276" fmla="*/ 3514502 w 7718765"/>
              <a:gd name="connsiteY13276" fmla="*/ 2049519 h 5645489"/>
              <a:gd name="connsiteX13277" fmla="*/ 3511681 w 7718765"/>
              <a:gd name="connsiteY13277" fmla="*/ 2046801 h 5645489"/>
              <a:gd name="connsiteX13278" fmla="*/ 3517365 w 7718765"/>
              <a:gd name="connsiteY13278" fmla="*/ 2044010 h 5645489"/>
              <a:gd name="connsiteX13279" fmla="*/ 3517365 w 7718765"/>
              <a:gd name="connsiteY13279" fmla="*/ 2041292 h 5645489"/>
              <a:gd name="connsiteX13280" fmla="*/ 3511681 w 7718765"/>
              <a:gd name="connsiteY13280" fmla="*/ 2035783 h 5645489"/>
              <a:gd name="connsiteX13281" fmla="*/ 3506039 w 7718765"/>
              <a:gd name="connsiteY13281" fmla="*/ 2038501 h 5645489"/>
              <a:gd name="connsiteX13282" fmla="*/ 3497576 w 7718765"/>
              <a:gd name="connsiteY13282" fmla="*/ 2038501 h 5645489"/>
              <a:gd name="connsiteX13283" fmla="*/ 3494713 w 7718765"/>
              <a:gd name="connsiteY13283" fmla="*/ 2035783 h 5645489"/>
              <a:gd name="connsiteX13284" fmla="*/ 3503218 w 7718765"/>
              <a:gd name="connsiteY13284" fmla="*/ 2030274 h 5645489"/>
              <a:gd name="connsiteX13285" fmla="*/ 3505686 w 7718765"/>
              <a:gd name="connsiteY13285" fmla="*/ 2027208 h 5645489"/>
              <a:gd name="connsiteX13286" fmla="*/ 3505955 w 7718765"/>
              <a:gd name="connsiteY13286" fmla="*/ 2023281 h 5645489"/>
              <a:gd name="connsiteX13287" fmla="*/ 3507803 w 7718765"/>
              <a:gd name="connsiteY13287" fmla="*/ 2024113 h 5645489"/>
              <a:gd name="connsiteX13288" fmla="*/ 3506039 w 7718765"/>
              <a:gd name="connsiteY13288" fmla="*/ 2022047 h 5645489"/>
              <a:gd name="connsiteX13289" fmla="*/ 3505955 w 7718765"/>
              <a:gd name="connsiteY13289" fmla="*/ 2023281 h 5645489"/>
              <a:gd name="connsiteX13290" fmla="*/ 3503218 w 7718765"/>
              <a:gd name="connsiteY13290" fmla="*/ 2022047 h 5645489"/>
              <a:gd name="connsiteX13291" fmla="*/ 3497576 w 7718765"/>
              <a:gd name="connsiteY13291" fmla="*/ 2013821 h 5645489"/>
              <a:gd name="connsiteX13292" fmla="*/ 3494713 w 7718765"/>
              <a:gd name="connsiteY13292" fmla="*/ 2019330 h 5645489"/>
              <a:gd name="connsiteX13293" fmla="*/ 3494713 w 7718765"/>
              <a:gd name="connsiteY13293" fmla="*/ 2027557 h 5645489"/>
              <a:gd name="connsiteX13294" fmla="*/ 3486249 w 7718765"/>
              <a:gd name="connsiteY13294" fmla="*/ 2027557 h 5645489"/>
              <a:gd name="connsiteX13295" fmla="*/ 3474922 w 7718765"/>
              <a:gd name="connsiteY13295" fmla="*/ 2030274 h 5645489"/>
              <a:gd name="connsiteX13296" fmla="*/ 3472101 w 7718765"/>
              <a:gd name="connsiteY13296" fmla="*/ 2033065 h 5645489"/>
              <a:gd name="connsiteX13297" fmla="*/ 3477785 w 7718765"/>
              <a:gd name="connsiteY13297" fmla="*/ 2038501 h 5645489"/>
              <a:gd name="connsiteX13298" fmla="*/ 3472101 w 7718765"/>
              <a:gd name="connsiteY13298" fmla="*/ 2041292 h 5645489"/>
              <a:gd name="connsiteX13299" fmla="*/ 3463637 w 7718765"/>
              <a:gd name="connsiteY13299" fmla="*/ 2044010 h 5645489"/>
              <a:gd name="connsiteX13300" fmla="*/ 3460816 w 7718765"/>
              <a:gd name="connsiteY13300" fmla="*/ 2046801 h 5645489"/>
              <a:gd name="connsiteX13301" fmla="*/ 3457995 w 7718765"/>
              <a:gd name="connsiteY13301" fmla="*/ 2044010 h 5645489"/>
              <a:gd name="connsiteX13302" fmla="*/ 3460816 w 7718765"/>
              <a:gd name="connsiteY13302" fmla="*/ 2038501 h 5645489"/>
              <a:gd name="connsiteX13303" fmla="*/ 3460816 w 7718765"/>
              <a:gd name="connsiteY13303" fmla="*/ 2035783 h 5645489"/>
              <a:gd name="connsiteX13304" fmla="*/ 3455133 w 7718765"/>
              <a:gd name="connsiteY13304" fmla="*/ 2027557 h 5645489"/>
              <a:gd name="connsiteX13305" fmla="*/ 3463637 w 7718765"/>
              <a:gd name="connsiteY13305" fmla="*/ 2022047 h 5645489"/>
              <a:gd name="connsiteX13306" fmla="*/ 3463637 w 7718765"/>
              <a:gd name="connsiteY13306" fmla="*/ 2016539 h 5645489"/>
              <a:gd name="connsiteX13307" fmla="*/ 3463637 w 7718765"/>
              <a:gd name="connsiteY13307" fmla="*/ 2013821 h 5645489"/>
              <a:gd name="connsiteX13308" fmla="*/ 3469280 w 7718765"/>
              <a:gd name="connsiteY13308" fmla="*/ 2005595 h 5645489"/>
              <a:gd name="connsiteX13309" fmla="*/ 3463637 w 7718765"/>
              <a:gd name="connsiteY13309" fmla="*/ 2000085 h 5645489"/>
              <a:gd name="connsiteX13310" fmla="*/ 3460816 w 7718765"/>
              <a:gd name="connsiteY13310" fmla="*/ 2008312 h 5645489"/>
              <a:gd name="connsiteX13311" fmla="*/ 3455133 w 7718765"/>
              <a:gd name="connsiteY13311" fmla="*/ 2011103 h 5645489"/>
              <a:gd name="connsiteX13312" fmla="*/ 3438205 w 7718765"/>
              <a:gd name="connsiteY13312" fmla="*/ 2008312 h 5645489"/>
              <a:gd name="connsiteX13313" fmla="*/ 3441026 w 7718765"/>
              <a:gd name="connsiteY13313" fmla="*/ 2002877 h 5645489"/>
              <a:gd name="connsiteX13314" fmla="*/ 3449490 w 7718765"/>
              <a:gd name="connsiteY13314" fmla="*/ 2000085 h 5645489"/>
              <a:gd name="connsiteX13315" fmla="*/ 3452312 w 7718765"/>
              <a:gd name="connsiteY13315" fmla="*/ 1991859 h 5645489"/>
              <a:gd name="connsiteX13316" fmla="*/ 3446669 w 7718765"/>
              <a:gd name="connsiteY13316" fmla="*/ 1989141 h 5645489"/>
              <a:gd name="connsiteX13317" fmla="*/ 3443848 w 7718765"/>
              <a:gd name="connsiteY13317" fmla="*/ 1997367 h 5645489"/>
              <a:gd name="connsiteX13318" fmla="*/ 3432521 w 7718765"/>
              <a:gd name="connsiteY13318" fmla="*/ 1997367 h 5645489"/>
              <a:gd name="connsiteX13319" fmla="*/ 3429700 w 7718765"/>
              <a:gd name="connsiteY13319" fmla="*/ 1991859 h 5645489"/>
              <a:gd name="connsiteX13320" fmla="*/ 3432521 w 7718765"/>
              <a:gd name="connsiteY13320" fmla="*/ 1980914 h 5645489"/>
              <a:gd name="connsiteX13321" fmla="*/ 3435384 w 7718765"/>
              <a:gd name="connsiteY13321" fmla="*/ 1978123 h 5645489"/>
              <a:gd name="connsiteX13322" fmla="*/ 3429700 w 7718765"/>
              <a:gd name="connsiteY13322" fmla="*/ 1978123 h 5645489"/>
              <a:gd name="connsiteX13323" fmla="*/ 3429700 w 7718765"/>
              <a:gd name="connsiteY13323" fmla="*/ 1983632 h 5645489"/>
              <a:gd name="connsiteX13324" fmla="*/ 3426879 w 7718765"/>
              <a:gd name="connsiteY13324" fmla="*/ 1989141 h 5645489"/>
              <a:gd name="connsiteX13325" fmla="*/ 3412732 w 7718765"/>
              <a:gd name="connsiteY13325" fmla="*/ 1991859 h 5645489"/>
              <a:gd name="connsiteX13326" fmla="*/ 3412732 w 7718765"/>
              <a:gd name="connsiteY13326" fmla="*/ 1986349 h 5645489"/>
              <a:gd name="connsiteX13327" fmla="*/ 3412732 w 7718765"/>
              <a:gd name="connsiteY13327" fmla="*/ 1980914 h 5645489"/>
              <a:gd name="connsiteX13328" fmla="*/ 3409911 w 7718765"/>
              <a:gd name="connsiteY13328" fmla="*/ 1978123 h 5645489"/>
              <a:gd name="connsiteX13329" fmla="*/ 3404268 w 7718765"/>
              <a:gd name="connsiteY13329" fmla="*/ 1978123 h 5645489"/>
              <a:gd name="connsiteX13330" fmla="*/ 3404268 w 7718765"/>
              <a:gd name="connsiteY13330" fmla="*/ 1972688 h 5645489"/>
              <a:gd name="connsiteX13331" fmla="*/ 3398626 w 7718765"/>
              <a:gd name="connsiteY13331" fmla="*/ 1972688 h 5645489"/>
              <a:gd name="connsiteX13332" fmla="*/ 3395804 w 7718765"/>
              <a:gd name="connsiteY13332" fmla="*/ 1972688 h 5645489"/>
              <a:gd name="connsiteX13333" fmla="*/ 3392942 w 7718765"/>
              <a:gd name="connsiteY13333" fmla="*/ 1969897 h 5645489"/>
              <a:gd name="connsiteX13334" fmla="*/ 3390121 w 7718765"/>
              <a:gd name="connsiteY13334" fmla="*/ 1972688 h 5645489"/>
              <a:gd name="connsiteX13335" fmla="*/ 3378836 w 7718765"/>
              <a:gd name="connsiteY13335" fmla="*/ 1975405 h 5645489"/>
              <a:gd name="connsiteX13336" fmla="*/ 3376015 w 7718765"/>
              <a:gd name="connsiteY13336" fmla="*/ 1975405 h 5645489"/>
              <a:gd name="connsiteX13337" fmla="*/ 3361867 w 7718765"/>
              <a:gd name="connsiteY13337" fmla="*/ 1978123 h 5645489"/>
              <a:gd name="connsiteX13338" fmla="*/ 3359046 w 7718765"/>
              <a:gd name="connsiteY13338" fmla="*/ 1969897 h 5645489"/>
              <a:gd name="connsiteX13339" fmla="*/ 3361867 w 7718765"/>
              <a:gd name="connsiteY13339" fmla="*/ 1961670 h 5645489"/>
              <a:gd name="connsiteX13340" fmla="*/ 3364689 w 7718765"/>
              <a:gd name="connsiteY13340" fmla="*/ 1958952 h 5645489"/>
              <a:gd name="connsiteX13341" fmla="*/ 3361867 w 7718765"/>
              <a:gd name="connsiteY13341" fmla="*/ 1956161 h 5645489"/>
              <a:gd name="connsiteX13342" fmla="*/ 3356225 w 7718765"/>
              <a:gd name="connsiteY13342" fmla="*/ 1956161 h 5645489"/>
              <a:gd name="connsiteX13343" fmla="*/ 3361867 w 7718765"/>
              <a:gd name="connsiteY13343" fmla="*/ 1947934 h 5645489"/>
              <a:gd name="connsiteX13344" fmla="*/ 3364689 w 7718765"/>
              <a:gd name="connsiteY13344" fmla="*/ 1945216 h 5645489"/>
              <a:gd name="connsiteX13345" fmla="*/ 3370331 w 7718765"/>
              <a:gd name="connsiteY13345" fmla="*/ 1939708 h 5645489"/>
              <a:gd name="connsiteX13346" fmla="*/ 3364689 w 7718765"/>
              <a:gd name="connsiteY13346" fmla="*/ 1936990 h 5645489"/>
              <a:gd name="connsiteX13347" fmla="*/ 3361867 w 7718765"/>
              <a:gd name="connsiteY13347" fmla="*/ 1934198 h 5645489"/>
              <a:gd name="connsiteX13348" fmla="*/ 3364689 w 7718765"/>
              <a:gd name="connsiteY13348" fmla="*/ 1925972 h 5645489"/>
              <a:gd name="connsiteX13349" fmla="*/ 3361867 w 7718765"/>
              <a:gd name="connsiteY13349" fmla="*/ 1920536 h 5645489"/>
              <a:gd name="connsiteX13350" fmla="*/ 3356225 w 7718765"/>
              <a:gd name="connsiteY13350" fmla="*/ 1923254 h 5645489"/>
              <a:gd name="connsiteX13351" fmla="*/ 3344899 w 7718765"/>
              <a:gd name="connsiteY13351" fmla="*/ 1931481 h 5645489"/>
              <a:gd name="connsiteX13352" fmla="*/ 3344899 w 7718765"/>
              <a:gd name="connsiteY13352" fmla="*/ 1923254 h 5645489"/>
              <a:gd name="connsiteX13353" fmla="*/ 3359046 w 7718765"/>
              <a:gd name="connsiteY13353" fmla="*/ 1917745 h 5645489"/>
              <a:gd name="connsiteX13354" fmla="*/ 3353362 w 7718765"/>
              <a:gd name="connsiteY13354" fmla="*/ 1906800 h 5645489"/>
              <a:gd name="connsiteX13355" fmla="*/ 3356225 w 7718765"/>
              <a:gd name="connsiteY13355" fmla="*/ 1904010 h 5645489"/>
              <a:gd name="connsiteX13356" fmla="*/ 3350541 w 7718765"/>
              <a:gd name="connsiteY13356" fmla="*/ 1901292 h 5645489"/>
              <a:gd name="connsiteX13357" fmla="*/ 3353362 w 7718765"/>
              <a:gd name="connsiteY13357" fmla="*/ 1893065 h 5645489"/>
              <a:gd name="connsiteX13358" fmla="*/ 3359046 w 7718765"/>
              <a:gd name="connsiteY13358" fmla="*/ 1884838 h 5645489"/>
              <a:gd name="connsiteX13359" fmla="*/ 3350541 w 7718765"/>
              <a:gd name="connsiteY13359" fmla="*/ 1879330 h 5645489"/>
              <a:gd name="connsiteX13360" fmla="*/ 3350541 w 7718765"/>
              <a:gd name="connsiteY13360" fmla="*/ 1871103 h 5645489"/>
              <a:gd name="connsiteX13361" fmla="*/ 3356225 w 7718765"/>
              <a:gd name="connsiteY13361" fmla="*/ 1868312 h 5645489"/>
              <a:gd name="connsiteX13362" fmla="*/ 3356225 w 7718765"/>
              <a:gd name="connsiteY13362" fmla="*/ 1857367 h 5645489"/>
              <a:gd name="connsiteX13363" fmla="*/ 3359046 w 7718765"/>
              <a:gd name="connsiteY13363" fmla="*/ 1851858 h 5645489"/>
              <a:gd name="connsiteX13364" fmla="*/ 3350541 w 7718765"/>
              <a:gd name="connsiteY13364" fmla="*/ 1843632 h 5645489"/>
              <a:gd name="connsiteX13365" fmla="*/ 3350541 w 7718765"/>
              <a:gd name="connsiteY13365" fmla="*/ 1838123 h 5645489"/>
              <a:gd name="connsiteX13366" fmla="*/ 3353362 w 7718765"/>
              <a:gd name="connsiteY13366" fmla="*/ 1835405 h 5645489"/>
              <a:gd name="connsiteX13367" fmla="*/ 3353362 w 7718765"/>
              <a:gd name="connsiteY13367" fmla="*/ 1829896 h 5645489"/>
              <a:gd name="connsiteX13368" fmla="*/ 3350541 w 7718765"/>
              <a:gd name="connsiteY13368" fmla="*/ 1824461 h 5645489"/>
              <a:gd name="connsiteX13369" fmla="*/ 3347720 w 7718765"/>
              <a:gd name="connsiteY13369" fmla="*/ 1813443 h 5645489"/>
              <a:gd name="connsiteX13370" fmla="*/ 3350541 w 7718765"/>
              <a:gd name="connsiteY13370" fmla="*/ 1799707 h 5645489"/>
              <a:gd name="connsiteX13371" fmla="*/ 3344899 w 7718765"/>
              <a:gd name="connsiteY13371" fmla="*/ 1788763 h 5645489"/>
              <a:gd name="connsiteX13372" fmla="*/ 3336435 w 7718765"/>
              <a:gd name="connsiteY13372" fmla="*/ 1780536 h 5645489"/>
              <a:gd name="connsiteX13373" fmla="*/ 3336435 w 7718765"/>
              <a:gd name="connsiteY13373" fmla="*/ 1772310 h 5645489"/>
              <a:gd name="connsiteX13374" fmla="*/ 3330751 w 7718765"/>
              <a:gd name="connsiteY13374" fmla="*/ 1766800 h 5645489"/>
              <a:gd name="connsiteX13375" fmla="*/ 3327930 w 7718765"/>
              <a:gd name="connsiteY13375" fmla="*/ 1758574 h 5645489"/>
              <a:gd name="connsiteX13376" fmla="*/ 3327930 w 7718765"/>
              <a:gd name="connsiteY13376" fmla="*/ 1753065 h 5645489"/>
              <a:gd name="connsiteX13377" fmla="*/ 3327930 w 7718765"/>
              <a:gd name="connsiteY13377" fmla="*/ 1739330 h 5645489"/>
              <a:gd name="connsiteX13378" fmla="*/ 3322289 w 7718765"/>
              <a:gd name="connsiteY13378" fmla="*/ 1728384 h 5645489"/>
              <a:gd name="connsiteX13379" fmla="*/ 3322289 w 7718765"/>
              <a:gd name="connsiteY13379" fmla="*/ 1720084 h 5645489"/>
              <a:gd name="connsiteX13380" fmla="*/ 3319467 w 7718765"/>
              <a:gd name="connsiteY13380" fmla="*/ 1714650 h 5645489"/>
              <a:gd name="connsiteX13381" fmla="*/ 3308141 w 7718765"/>
              <a:gd name="connsiteY13381" fmla="*/ 1698196 h 5645489"/>
              <a:gd name="connsiteX13382" fmla="*/ 3305319 w 7718765"/>
              <a:gd name="connsiteY13382" fmla="*/ 1692687 h 5645489"/>
              <a:gd name="connsiteX13383" fmla="*/ 3302498 w 7718765"/>
              <a:gd name="connsiteY13383" fmla="*/ 1681669 h 5645489"/>
              <a:gd name="connsiteX13384" fmla="*/ 3302498 w 7718765"/>
              <a:gd name="connsiteY13384" fmla="*/ 1673443 h 5645489"/>
              <a:gd name="connsiteX13385" fmla="*/ 3294034 w 7718765"/>
              <a:gd name="connsiteY13385" fmla="*/ 1665216 h 5645489"/>
              <a:gd name="connsiteX13386" fmla="*/ 3296855 w 7718765"/>
              <a:gd name="connsiteY13386" fmla="*/ 1654271 h 5645489"/>
              <a:gd name="connsiteX13387" fmla="*/ 3296855 w 7718765"/>
              <a:gd name="connsiteY13387" fmla="*/ 1643253 h 5645489"/>
              <a:gd name="connsiteX13388" fmla="*/ 3299677 w 7718765"/>
              <a:gd name="connsiteY13388" fmla="*/ 1629518 h 5645489"/>
              <a:gd name="connsiteX13389" fmla="*/ 3308141 w 7718765"/>
              <a:gd name="connsiteY13389" fmla="*/ 1621291 h 5645489"/>
              <a:gd name="connsiteX13390" fmla="*/ 3310962 w 7718765"/>
              <a:gd name="connsiteY13390" fmla="*/ 1610347 h 5645489"/>
              <a:gd name="connsiteX13391" fmla="*/ 3308141 w 7718765"/>
              <a:gd name="connsiteY13391" fmla="*/ 1596612 h 5645489"/>
              <a:gd name="connsiteX13392" fmla="*/ 3310962 w 7718765"/>
              <a:gd name="connsiteY13392" fmla="*/ 1588384 h 5645489"/>
              <a:gd name="connsiteX13393" fmla="*/ 3305319 w 7718765"/>
              <a:gd name="connsiteY13393" fmla="*/ 1574649 h 5645489"/>
              <a:gd name="connsiteX13394" fmla="*/ 3296855 w 7718765"/>
              <a:gd name="connsiteY13394" fmla="*/ 1582876 h 5645489"/>
              <a:gd name="connsiteX13395" fmla="*/ 3291172 w 7718765"/>
              <a:gd name="connsiteY13395" fmla="*/ 1580158 h 5645489"/>
              <a:gd name="connsiteX13396" fmla="*/ 3294034 w 7718765"/>
              <a:gd name="connsiteY13396" fmla="*/ 1569140 h 5645489"/>
              <a:gd name="connsiteX13397" fmla="*/ 3288351 w 7718765"/>
              <a:gd name="connsiteY13397" fmla="*/ 1560914 h 5645489"/>
              <a:gd name="connsiteX13398" fmla="*/ 3294034 w 7718765"/>
              <a:gd name="connsiteY13398" fmla="*/ 1552686 h 5645489"/>
              <a:gd name="connsiteX13399" fmla="*/ 3299677 w 7718765"/>
              <a:gd name="connsiteY13399" fmla="*/ 1566422 h 5645489"/>
              <a:gd name="connsiteX13400" fmla="*/ 3305319 w 7718765"/>
              <a:gd name="connsiteY13400" fmla="*/ 1571932 h 5645489"/>
              <a:gd name="connsiteX13401" fmla="*/ 3310962 w 7718765"/>
              <a:gd name="connsiteY13401" fmla="*/ 1563632 h 5645489"/>
              <a:gd name="connsiteX13402" fmla="*/ 3316646 w 7718765"/>
              <a:gd name="connsiteY13402" fmla="*/ 1569140 h 5645489"/>
              <a:gd name="connsiteX13403" fmla="*/ 3327930 w 7718765"/>
              <a:gd name="connsiteY13403" fmla="*/ 1566422 h 5645489"/>
              <a:gd name="connsiteX13404" fmla="*/ 3333614 w 7718765"/>
              <a:gd name="connsiteY13404" fmla="*/ 1563632 h 5645489"/>
              <a:gd name="connsiteX13405" fmla="*/ 3342078 w 7718765"/>
              <a:gd name="connsiteY13405" fmla="*/ 1558196 h 5645489"/>
              <a:gd name="connsiteX13406" fmla="*/ 3339256 w 7718765"/>
              <a:gd name="connsiteY13406" fmla="*/ 1544460 h 5645489"/>
              <a:gd name="connsiteX13407" fmla="*/ 3350541 w 7718765"/>
              <a:gd name="connsiteY13407" fmla="*/ 1547178 h 5645489"/>
              <a:gd name="connsiteX13408" fmla="*/ 3350541 w 7718765"/>
              <a:gd name="connsiteY13408" fmla="*/ 1552686 h 5645489"/>
              <a:gd name="connsiteX13409" fmla="*/ 3359046 w 7718765"/>
              <a:gd name="connsiteY13409" fmla="*/ 1558196 h 5645489"/>
              <a:gd name="connsiteX13410" fmla="*/ 3361867 w 7718765"/>
              <a:gd name="connsiteY13410" fmla="*/ 1549969 h 5645489"/>
              <a:gd name="connsiteX13411" fmla="*/ 3353362 w 7718765"/>
              <a:gd name="connsiteY13411" fmla="*/ 1538952 h 5645489"/>
              <a:gd name="connsiteX13412" fmla="*/ 3350541 w 7718765"/>
              <a:gd name="connsiteY13412" fmla="*/ 1533442 h 5645489"/>
              <a:gd name="connsiteX13413" fmla="*/ 3356225 w 7718765"/>
              <a:gd name="connsiteY13413" fmla="*/ 1522498 h 5645489"/>
              <a:gd name="connsiteX13414" fmla="*/ 3361867 w 7718765"/>
              <a:gd name="connsiteY13414" fmla="*/ 1519706 h 5645489"/>
              <a:gd name="connsiteX13415" fmla="*/ 3367509 w 7718765"/>
              <a:gd name="connsiteY13415" fmla="*/ 1506045 h 5645489"/>
              <a:gd name="connsiteX13416" fmla="*/ 3367509 w 7718765"/>
              <a:gd name="connsiteY13416" fmla="*/ 1495029 h 5645489"/>
              <a:gd name="connsiteX13417" fmla="*/ 3376015 w 7718765"/>
              <a:gd name="connsiteY13417" fmla="*/ 1492310 h 5645489"/>
              <a:gd name="connsiteX13418" fmla="*/ 3384479 w 7718765"/>
              <a:gd name="connsiteY13418" fmla="*/ 1495029 h 5645489"/>
              <a:gd name="connsiteX13419" fmla="*/ 3387300 w 7718765"/>
              <a:gd name="connsiteY13419" fmla="*/ 1478575 h 5645489"/>
              <a:gd name="connsiteX13420" fmla="*/ 3378836 w 7718765"/>
              <a:gd name="connsiteY13420" fmla="*/ 1475857 h 5645489"/>
              <a:gd name="connsiteX13421" fmla="*/ 3378836 w 7718765"/>
              <a:gd name="connsiteY13421" fmla="*/ 1467557 h 5645489"/>
              <a:gd name="connsiteX13422" fmla="*/ 3381657 w 7718765"/>
              <a:gd name="connsiteY13422" fmla="*/ 1462122 h 5645489"/>
              <a:gd name="connsiteX13423" fmla="*/ 3392942 w 7718765"/>
              <a:gd name="connsiteY13423" fmla="*/ 1462122 h 5645489"/>
              <a:gd name="connsiteX13424" fmla="*/ 3398626 w 7718765"/>
              <a:gd name="connsiteY13424" fmla="*/ 1456613 h 5645489"/>
              <a:gd name="connsiteX13425" fmla="*/ 3407089 w 7718765"/>
              <a:gd name="connsiteY13425" fmla="*/ 1448386 h 5645489"/>
              <a:gd name="connsiteX13426" fmla="*/ 3409911 w 7718765"/>
              <a:gd name="connsiteY13426" fmla="*/ 1429142 h 5645489"/>
              <a:gd name="connsiteX13427" fmla="*/ 3418416 w 7718765"/>
              <a:gd name="connsiteY13427" fmla="*/ 1426424 h 5645489"/>
              <a:gd name="connsiteX13428" fmla="*/ 3426879 w 7718765"/>
              <a:gd name="connsiteY13428" fmla="*/ 1404461 h 5645489"/>
              <a:gd name="connsiteX13429" fmla="*/ 3438205 w 7718765"/>
              <a:gd name="connsiteY13429" fmla="*/ 1385217 h 5645489"/>
              <a:gd name="connsiteX13430" fmla="*/ 3446669 w 7718765"/>
              <a:gd name="connsiteY13430" fmla="*/ 1363255 h 5645489"/>
              <a:gd name="connsiteX13431" fmla="*/ 3457995 w 7718765"/>
              <a:gd name="connsiteY13431" fmla="*/ 1344083 h 5645489"/>
              <a:gd name="connsiteX13432" fmla="*/ 3455133 w 7718765"/>
              <a:gd name="connsiteY13432" fmla="*/ 1333065 h 5645489"/>
              <a:gd name="connsiteX13433" fmla="*/ 3455133 w 7718765"/>
              <a:gd name="connsiteY13433" fmla="*/ 1316613 h 5645489"/>
              <a:gd name="connsiteX13434" fmla="*/ 3460816 w 7718765"/>
              <a:gd name="connsiteY13434" fmla="*/ 1308385 h 5645489"/>
              <a:gd name="connsiteX13435" fmla="*/ 3460816 w 7718765"/>
              <a:gd name="connsiteY13435" fmla="*/ 1297367 h 5645489"/>
              <a:gd name="connsiteX13436" fmla="*/ 3474922 w 7718765"/>
              <a:gd name="connsiteY13436" fmla="*/ 1289141 h 5645489"/>
              <a:gd name="connsiteX13437" fmla="*/ 3500397 w 7718765"/>
              <a:gd name="connsiteY13437" fmla="*/ 1286423 h 5645489"/>
              <a:gd name="connsiteX13438" fmla="*/ 3508860 w 7718765"/>
              <a:gd name="connsiteY13438" fmla="*/ 1280914 h 5645489"/>
              <a:gd name="connsiteX13439" fmla="*/ 3497576 w 7718765"/>
              <a:gd name="connsiteY13439" fmla="*/ 1269970 h 5645489"/>
              <a:gd name="connsiteX13440" fmla="*/ 3503218 w 7718765"/>
              <a:gd name="connsiteY13440" fmla="*/ 1261744 h 5645489"/>
              <a:gd name="connsiteX13441" fmla="*/ 3503218 w 7718765"/>
              <a:gd name="connsiteY13441" fmla="*/ 1253516 h 5645489"/>
              <a:gd name="connsiteX13442" fmla="*/ 3491891 w 7718765"/>
              <a:gd name="connsiteY13442" fmla="*/ 1245216 h 5645489"/>
              <a:gd name="connsiteX13443" fmla="*/ 3489070 w 7718765"/>
              <a:gd name="connsiteY13443" fmla="*/ 1231554 h 5645489"/>
              <a:gd name="connsiteX13444" fmla="*/ 3486249 w 7718765"/>
              <a:gd name="connsiteY13444" fmla="*/ 1220536 h 5645489"/>
              <a:gd name="connsiteX13445" fmla="*/ 3486249 w 7718765"/>
              <a:gd name="connsiteY13445" fmla="*/ 1206801 h 5645489"/>
              <a:gd name="connsiteX13446" fmla="*/ 3480607 w 7718765"/>
              <a:gd name="connsiteY13446" fmla="*/ 1193065 h 5645489"/>
              <a:gd name="connsiteX13447" fmla="*/ 3466459 w 7718765"/>
              <a:gd name="connsiteY13447" fmla="*/ 1182121 h 5645489"/>
              <a:gd name="connsiteX13448" fmla="*/ 3446669 w 7718765"/>
              <a:gd name="connsiteY13448" fmla="*/ 1173895 h 5645489"/>
              <a:gd name="connsiteX13449" fmla="*/ 3441026 w 7718765"/>
              <a:gd name="connsiteY13449" fmla="*/ 1179403 h 5645489"/>
              <a:gd name="connsiteX13450" fmla="*/ 3426879 w 7718765"/>
              <a:gd name="connsiteY13450" fmla="*/ 1165667 h 5645489"/>
              <a:gd name="connsiteX13451" fmla="*/ 3415595 w 7718765"/>
              <a:gd name="connsiteY13451" fmla="*/ 1162877 h 5645489"/>
              <a:gd name="connsiteX13452" fmla="*/ 3404268 w 7718765"/>
              <a:gd name="connsiteY13452" fmla="*/ 1162877 h 5645489"/>
              <a:gd name="connsiteX13453" fmla="*/ 3401626 w 7718765"/>
              <a:gd name="connsiteY13453" fmla="*/ 1157384 h 5645489"/>
              <a:gd name="connsiteX13454" fmla="*/ 3393271 w 7718765"/>
              <a:gd name="connsiteY13454" fmla="*/ 1162839 h 5645489"/>
              <a:gd name="connsiteX13455" fmla="*/ 3390463 w 7718765"/>
              <a:gd name="connsiteY13455" fmla="*/ 1168290 h 5645489"/>
              <a:gd name="connsiteX13456" fmla="*/ 3398924 w 7718765"/>
              <a:gd name="connsiteY13456" fmla="*/ 1179288 h 5645489"/>
              <a:gd name="connsiteX13457" fmla="*/ 3398924 w 7718765"/>
              <a:gd name="connsiteY13457" fmla="*/ 1184737 h 5645489"/>
              <a:gd name="connsiteX13458" fmla="*/ 3398924 w 7718765"/>
              <a:gd name="connsiteY13458" fmla="*/ 1190284 h 5645489"/>
              <a:gd name="connsiteX13459" fmla="*/ 3393271 w 7718765"/>
              <a:gd name="connsiteY13459" fmla="*/ 1195735 h 5645489"/>
              <a:gd name="connsiteX13460" fmla="*/ 3387619 w 7718765"/>
              <a:gd name="connsiteY13460" fmla="*/ 1187559 h 5645489"/>
              <a:gd name="connsiteX13461" fmla="*/ 3387619 w 7718765"/>
              <a:gd name="connsiteY13461" fmla="*/ 1182012 h 5645489"/>
              <a:gd name="connsiteX13462" fmla="*/ 3384774 w 7718765"/>
              <a:gd name="connsiteY13462" fmla="*/ 1173837 h 5645489"/>
              <a:gd name="connsiteX13463" fmla="*/ 3381967 w 7718765"/>
              <a:gd name="connsiteY13463" fmla="*/ 1173837 h 5645489"/>
              <a:gd name="connsiteX13464" fmla="*/ 3376315 w 7718765"/>
              <a:gd name="connsiteY13464" fmla="*/ 1168290 h 5645489"/>
              <a:gd name="connsiteX13465" fmla="*/ 3373471 w 7718765"/>
              <a:gd name="connsiteY13465" fmla="*/ 1168290 h 5645489"/>
              <a:gd name="connsiteX13466" fmla="*/ 3367818 w 7718765"/>
              <a:gd name="connsiteY13466" fmla="*/ 1171015 h 5645489"/>
              <a:gd name="connsiteX13467" fmla="*/ 3373471 w 7718765"/>
              <a:gd name="connsiteY13467" fmla="*/ 1182012 h 5645489"/>
              <a:gd name="connsiteX13468" fmla="*/ 3373471 w 7718765"/>
              <a:gd name="connsiteY13468" fmla="*/ 1190284 h 5645489"/>
              <a:gd name="connsiteX13469" fmla="*/ 3373471 w 7718765"/>
              <a:gd name="connsiteY13469" fmla="*/ 1195735 h 5645489"/>
              <a:gd name="connsiteX13470" fmla="*/ 3364974 w 7718765"/>
              <a:gd name="connsiteY13470" fmla="*/ 1193010 h 5645489"/>
              <a:gd name="connsiteX13471" fmla="*/ 3364974 w 7718765"/>
              <a:gd name="connsiteY13471" fmla="*/ 1190284 h 5645489"/>
              <a:gd name="connsiteX13472" fmla="*/ 3364974 w 7718765"/>
              <a:gd name="connsiteY13472" fmla="*/ 1184737 h 5645489"/>
              <a:gd name="connsiteX13473" fmla="*/ 3364974 w 7718765"/>
              <a:gd name="connsiteY13473" fmla="*/ 1179288 h 5645489"/>
              <a:gd name="connsiteX13474" fmla="*/ 3356477 w 7718765"/>
              <a:gd name="connsiteY13474" fmla="*/ 1173837 h 5645489"/>
              <a:gd name="connsiteX13475" fmla="*/ 3353670 w 7718765"/>
              <a:gd name="connsiteY13475" fmla="*/ 1173837 h 5645489"/>
              <a:gd name="connsiteX13476" fmla="*/ 3350826 w 7718765"/>
              <a:gd name="connsiteY13476" fmla="*/ 1168290 h 5645489"/>
              <a:gd name="connsiteX13477" fmla="*/ 3350826 w 7718765"/>
              <a:gd name="connsiteY13477" fmla="*/ 1173837 h 5645489"/>
              <a:gd name="connsiteX13478" fmla="*/ 3345174 w 7718765"/>
              <a:gd name="connsiteY13478" fmla="*/ 1173837 h 5645489"/>
              <a:gd name="connsiteX13479" fmla="*/ 3339521 w 7718765"/>
              <a:gd name="connsiteY13479" fmla="*/ 1171015 h 5645489"/>
              <a:gd name="connsiteX13480" fmla="*/ 3333870 w 7718765"/>
              <a:gd name="connsiteY13480" fmla="*/ 1171015 h 5645489"/>
              <a:gd name="connsiteX13481" fmla="*/ 3333870 w 7718765"/>
              <a:gd name="connsiteY13481" fmla="*/ 1176562 h 5645489"/>
              <a:gd name="connsiteX13482" fmla="*/ 3322529 w 7718765"/>
              <a:gd name="connsiteY13482" fmla="*/ 1182012 h 5645489"/>
              <a:gd name="connsiteX13483" fmla="*/ 3314070 w 7718765"/>
              <a:gd name="connsiteY13483" fmla="*/ 1184737 h 5645489"/>
              <a:gd name="connsiteX13484" fmla="*/ 3311224 w 7718765"/>
              <a:gd name="connsiteY13484" fmla="*/ 1190284 h 5645489"/>
              <a:gd name="connsiteX13485" fmla="*/ 3302729 w 7718765"/>
              <a:gd name="connsiteY13485" fmla="*/ 1193010 h 5645489"/>
              <a:gd name="connsiteX13486" fmla="*/ 3297077 w 7718765"/>
              <a:gd name="connsiteY13486" fmla="*/ 1198460 h 5645489"/>
              <a:gd name="connsiteX13487" fmla="*/ 3302729 w 7718765"/>
              <a:gd name="connsiteY13487" fmla="*/ 1201283 h 5645489"/>
              <a:gd name="connsiteX13488" fmla="*/ 3302729 w 7718765"/>
              <a:gd name="connsiteY13488" fmla="*/ 1212183 h 5645489"/>
              <a:gd name="connsiteX13489" fmla="*/ 3299921 w 7718765"/>
              <a:gd name="connsiteY13489" fmla="*/ 1220455 h 5645489"/>
              <a:gd name="connsiteX13490" fmla="*/ 3288580 w 7718765"/>
              <a:gd name="connsiteY13490" fmla="*/ 1223181 h 5645489"/>
              <a:gd name="connsiteX13491" fmla="*/ 3282928 w 7718765"/>
              <a:gd name="connsiteY13491" fmla="*/ 1228728 h 5645489"/>
              <a:gd name="connsiteX13492" fmla="*/ 3282928 w 7718765"/>
              <a:gd name="connsiteY13492" fmla="*/ 1236904 h 5645489"/>
              <a:gd name="connsiteX13493" fmla="*/ 3277276 w 7718765"/>
              <a:gd name="connsiteY13493" fmla="*/ 1228728 h 5645489"/>
              <a:gd name="connsiteX13494" fmla="*/ 3265935 w 7718765"/>
              <a:gd name="connsiteY13494" fmla="*/ 1225906 h 5645489"/>
              <a:gd name="connsiteX13495" fmla="*/ 3265935 w 7718765"/>
              <a:gd name="connsiteY13495" fmla="*/ 1234179 h 5645489"/>
              <a:gd name="connsiteX13496" fmla="*/ 3268779 w 7718765"/>
              <a:gd name="connsiteY13496" fmla="*/ 1242354 h 5645489"/>
              <a:gd name="connsiteX13497" fmla="*/ 3260282 w 7718765"/>
              <a:gd name="connsiteY13497" fmla="*/ 1245177 h 5645489"/>
              <a:gd name="connsiteX13498" fmla="*/ 3254631 w 7718765"/>
              <a:gd name="connsiteY13498" fmla="*/ 1250626 h 5645489"/>
              <a:gd name="connsiteX13499" fmla="*/ 3251787 w 7718765"/>
              <a:gd name="connsiteY13499" fmla="*/ 1253351 h 5645489"/>
              <a:gd name="connsiteX13500" fmla="*/ 3257476 w 7718765"/>
              <a:gd name="connsiteY13500" fmla="*/ 1258899 h 5645489"/>
              <a:gd name="connsiteX13501" fmla="*/ 3260282 w 7718765"/>
              <a:gd name="connsiteY13501" fmla="*/ 1267075 h 5645489"/>
              <a:gd name="connsiteX13502" fmla="*/ 3257476 w 7718765"/>
              <a:gd name="connsiteY13502" fmla="*/ 1272622 h 5645489"/>
              <a:gd name="connsiteX13503" fmla="*/ 3251787 w 7718765"/>
              <a:gd name="connsiteY13503" fmla="*/ 1269800 h 5645489"/>
              <a:gd name="connsiteX13504" fmla="*/ 3248979 w 7718765"/>
              <a:gd name="connsiteY13504" fmla="*/ 1275347 h 5645489"/>
              <a:gd name="connsiteX13505" fmla="*/ 3246134 w 7718765"/>
              <a:gd name="connsiteY13505" fmla="*/ 1283522 h 5645489"/>
              <a:gd name="connsiteX13506" fmla="*/ 3248979 w 7718765"/>
              <a:gd name="connsiteY13506" fmla="*/ 1297245 h 5645489"/>
              <a:gd name="connsiteX13507" fmla="*/ 3246134 w 7718765"/>
              <a:gd name="connsiteY13507" fmla="*/ 1302793 h 5645489"/>
              <a:gd name="connsiteX13508" fmla="*/ 3240482 w 7718765"/>
              <a:gd name="connsiteY13508" fmla="*/ 1310968 h 5645489"/>
              <a:gd name="connsiteX13509" fmla="*/ 3234831 w 7718765"/>
              <a:gd name="connsiteY13509" fmla="*/ 1319240 h 5645489"/>
              <a:gd name="connsiteX13510" fmla="*/ 3231985 w 7718765"/>
              <a:gd name="connsiteY13510" fmla="*/ 1324691 h 5645489"/>
              <a:gd name="connsiteX13511" fmla="*/ 3226334 w 7718765"/>
              <a:gd name="connsiteY13511" fmla="*/ 1332964 h 5645489"/>
              <a:gd name="connsiteX13512" fmla="*/ 3231985 w 7718765"/>
              <a:gd name="connsiteY13512" fmla="*/ 1338414 h 5645489"/>
              <a:gd name="connsiteX13513" fmla="*/ 3234831 w 7718765"/>
              <a:gd name="connsiteY13513" fmla="*/ 1343962 h 5645489"/>
              <a:gd name="connsiteX13514" fmla="*/ 3240482 w 7718765"/>
              <a:gd name="connsiteY13514" fmla="*/ 1352136 h 5645489"/>
              <a:gd name="connsiteX13515" fmla="*/ 3237638 w 7718765"/>
              <a:gd name="connsiteY13515" fmla="*/ 1357684 h 5645489"/>
              <a:gd name="connsiteX13516" fmla="*/ 3243326 w 7718765"/>
              <a:gd name="connsiteY13516" fmla="*/ 1363134 h 5645489"/>
              <a:gd name="connsiteX13517" fmla="*/ 3251787 w 7718765"/>
              <a:gd name="connsiteY13517" fmla="*/ 1363134 h 5645489"/>
              <a:gd name="connsiteX13518" fmla="*/ 3263127 w 7718765"/>
              <a:gd name="connsiteY13518" fmla="*/ 1371407 h 5645489"/>
              <a:gd name="connsiteX13519" fmla="*/ 3268779 w 7718765"/>
              <a:gd name="connsiteY13519" fmla="*/ 1382405 h 5645489"/>
              <a:gd name="connsiteX13520" fmla="*/ 3268779 w 7718765"/>
              <a:gd name="connsiteY13520" fmla="*/ 1390580 h 5645489"/>
              <a:gd name="connsiteX13521" fmla="*/ 3265935 w 7718765"/>
              <a:gd name="connsiteY13521" fmla="*/ 1390580 h 5645489"/>
              <a:gd name="connsiteX13522" fmla="*/ 3263127 w 7718765"/>
              <a:gd name="connsiteY13522" fmla="*/ 1401577 h 5645489"/>
              <a:gd name="connsiteX13523" fmla="*/ 3254631 w 7718765"/>
              <a:gd name="connsiteY13523" fmla="*/ 1412576 h 5645489"/>
              <a:gd name="connsiteX13524" fmla="*/ 3248979 w 7718765"/>
              <a:gd name="connsiteY13524" fmla="*/ 1420751 h 5645489"/>
              <a:gd name="connsiteX13525" fmla="*/ 3246134 w 7718765"/>
              <a:gd name="connsiteY13525" fmla="*/ 1426298 h 5645489"/>
              <a:gd name="connsiteX13526" fmla="*/ 3240482 w 7718765"/>
              <a:gd name="connsiteY13526" fmla="*/ 1440021 h 5645489"/>
              <a:gd name="connsiteX13527" fmla="*/ 3240482 w 7718765"/>
              <a:gd name="connsiteY13527" fmla="*/ 1456468 h 5645489"/>
              <a:gd name="connsiteX13528" fmla="*/ 3234831 w 7718765"/>
              <a:gd name="connsiteY13528" fmla="*/ 1467467 h 5645489"/>
              <a:gd name="connsiteX13529" fmla="*/ 3231985 w 7718765"/>
              <a:gd name="connsiteY13529" fmla="*/ 1478464 h 5645489"/>
              <a:gd name="connsiteX13530" fmla="*/ 3229178 w 7718765"/>
              <a:gd name="connsiteY13530" fmla="*/ 1481190 h 5645489"/>
              <a:gd name="connsiteX13531" fmla="*/ 3220682 w 7718765"/>
              <a:gd name="connsiteY13531" fmla="*/ 1494912 h 5645489"/>
              <a:gd name="connsiteX13532" fmla="*/ 3215029 w 7718765"/>
              <a:gd name="connsiteY13532" fmla="*/ 1500359 h 5645489"/>
              <a:gd name="connsiteX13533" fmla="*/ 3212185 w 7718765"/>
              <a:gd name="connsiteY13533" fmla="*/ 1505906 h 5645489"/>
              <a:gd name="connsiteX13534" fmla="*/ 3203689 w 7718765"/>
              <a:gd name="connsiteY13534" fmla="*/ 1516806 h 5645489"/>
              <a:gd name="connsiteX13535" fmla="*/ 3198037 w 7718765"/>
              <a:gd name="connsiteY13535" fmla="*/ 1519629 h 5645489"/>
              <a:gd name="connsiteX13536" fmla="*/ 3189540 w 7718765"/>
              <a:gd name="connsiteY13536" fmla="*/ 1522354 h 5645489"/>
              <a:gd name="connsiteX13537" fmla="*/ 3181081 w 7718765"/>
              <a:gd name="connsiteY13537" fmla="*/ 1533352 h 5645489"/>
              <a:gd name="connsiteX13538" fmla="*/ 3172584 w 7718765"/>
              <a:gd name="connsiteY13538" fmla="*/ 1541528 h 5645489"/>
              <a:gd name="connsiteX13539" fmla="*/ 3172584 w 7718765"/>
              <a:gd name="connsiteY13539" fmla="*/ 1549799 h 5645489"/>
              <a:gd name="connsiteX13540" fmla="*/ 3169740 w 7718765"/>
              <a:gd name="connsiteY13540" fmla="*/ 1557975 h 5645489"/>
              <a:gd name="connsiteX13541" fmla="*/ 3164088 w 7718765"/>
              <a:gd name="connsiteY13541" fmla="*/ 1555250 h 5645489"/>
              <a:gd name="connsiteX13542" fmla="*/ 3164088 w 7718765"/>
              <a:gd name="connsiteY13542" fmla="*/ 1557975 h 5645489"/>
              <a:gd name="connsiteX13543" fmla="*/ 3155592 w 7718765"/>
              <a:gd name="connsiteY13543" fmla="*/ 1557975 h 5645489"/>
              <a:gd name="connsiteX13544" fmla="*/ 3158436 w 7718765"/>
              <a:gd name="connsiteY13544" fmla="*/ 1552525 h 5645489"/>
              <a:gd name="connsiteX13545" fmla="*/ 3152784 w 7718765"/>
              <a:gd name="connsiteY13545" fmla="*/ 1552525 h 5645489"/>
              <a:gd name="connsiteX13546" fmla="*/ 3147095 w 7718765"/>
              <a:gd name="connsiteY13546" fmla="*/ 1557975 h 5645489"/>
              <a:gd name="connsiteX13547" fmla="*/ 3144287 w 7718765"/>
              <a:gd name="connsiteY13547" fmla="*/ 1560797 h 5645489"/>
              <a:gd name="connsiteX13548" fmla="*/ 3144287 w 7718765"/>
              <a:gd name="connsiteY13548" fmla="*/ 1568973 h 5645489"/>
              <a:gd name="connsiteX13549" fmla="*/ 3138636 w 7718765"/>
              <a:gd name="connsiteY13549" fmla="*/ 1582695 h 5645489"/>
              <a:gd name="connsiteX13550" fmla="*/ 3135791 w 7718765"/>
              <a:gd name="connsiteY13550" fmla="*/ 1593693 h 5645489"/>
              <a:gd name="connsiteX13551" fmla="*/ 3130139 w 7718765"/>
              <a:gd name="connsiteY13551" fmla="*/ 1596418 h 5645489"/>
              <a:gd name="connsiteX13552" fmla="*/ 3124487 w 7718765"/>
              <a:gd name="connsiteY13552" fmla="*/ 1601869 h 5645489"/>
              <a:gd name="connsiteX13553" fmla="*/ 3118798 w 7718765"/>
              <a:gd name="connsiteY13553" fmla="*/ 1601869 h 5645489"/>
              <a:gd name="connsiteX13554" fmla="*/ 3110339 w 7718765"/>
              <a:gd name="connsiteY13554" fmla="*/ 1610142 h 5645489"/>
              <a:gd name="connsiteX13555" fmla="*/ 3101842 w 7718765"/>
              <a:gd name="connsiteY13555" fmla="*/ 1618413 h 5645489"/>
              <a:gd name="connsiteX13556" fmla="*/ 3110339 w 7718765"/>
              <a:gd name="connsiteY13556" fmla="*/ 1629314 h 5645489"/>
              <a:gd name="connsiteX13557" fmla="*/ 3101842 w 7718765"/>
              <a:gd name="connsiteY13557" fmla="*/ 1632137 h 5645489"/>
              <a:gd name="connsiteX13558" fmla="*/ 3101842 w 7718765"/>
              <a:gd name="connsiteY13558" fmla="*/ 1637587 h 5645489"/>
              <a:gd name="connsiteX13559" fmla="*/ 3093345 w 7718765"/>
              <a:gd name="connsiteY13559" fmla="*/ 1654034 h 5645489"/>
              <a:gd name="connsiteX13560" fmla="*/ 3090501 w 7718765"/>
              <a:gd name="connsiteY13560" fmla="*/ 1659582 h 5645489"/>
              <a:gd name="connsiteX13561" fmla="*/ 3084849 w 7718765"/>
              <a:gd name="connsiteY13561" fmla="*/ 1659582 h 5645489"/>
              <a:gd name="connsiteX13562" fmla="*/ 3079197 w 7718765"/>
              <a:gd name="connsiteY13562" fmla="*/ 1670483 h 5645489"/>
              <a:gd name="connsiteX13563" fmla="*/ 3073545 w 7718765"/>
              <a:gd name="connsiteY13563" fmla="*/ 1673305 h 5645489"/>
              <a:gd name="connsiteX13564" fmla="*/ 3070701 w 7718765"/>
              <a:gd name="connsiteY13564" fmla="*/ 1681480 h 5645489"/>
              <a:gd name="connsiteX13565" fmla="*/ 3070701 w 7718765"/>
              <a:gd name="connsiteY13565" fmla="*/ 1689753 h 5645489"/>
              <a:gd name="connsiteX13566" fmla="*/ 3065048 w 7718765"/>
              <a:gd name="connsiteY13566" fmla="*/ 1687027 h 5645489"/>
              <a:gd name="connsiteX13567" fmla="*/ 3067893 w 7718765"/>
              <a:gd name="connsiteY13567" fmla="*/ 1695203 h 5645489"/>
              <a:gd name="connsiteX13568" fmla="*/ 3065048 w 7718765"/>
              <a:gd name="connsiteY13568" fmla="*/ 1706201 h 5645489"/>
              <a:gd name="connsiteX13569" fmla="*/ 3056552 w 7718765"/>
              <a:gd name="connsiteY13569" fmla="*/ 1714473 h 5645489"/>
              <a:gd name="connsiteX13570" fmla="*/ 3050901 w 7718765"/>
              <a:gd name="connsiteY13570" fmla="*/ 1722649 h 5645489"/>
              <a:gd name="connsiteX13571" fmla="*/ 3039596 w 7718765"/>
              <a:gd name="connsiteY13571" fmla="*/ 1722649 h 5645489"/>
              <a:gd name="connsiteX13572" fmla="*/ 3033944 w 7718765"/>
              <a:gd name="connsiteY13572" fmla="*/ 1739097 h 5645489"/>
              <a:gd name="connsiteX13573" fmla="*/ 3039596 w 7718765"/>
              <a:gd name="connsiteY13573" fmla="*/ 1744645 h 5645489"/>
              <a:gd name="connsiteX13574" fmla="*/ 3042404 w 7718765"/>
              <a:gd name="connsiteY13574" fmla="*/ 1750094 h 5645489"/>
              <a:gd name="connsiteX13575" fmla="*/ 3050901 w 7718765"/>
              <a:gd name="connsiteY13575" fmla="*/ 1758367 h 5645489"/>
              <a:gd name="connsiteX13576" fmla="*/ 3048092 w 7718765"/>
              <a:gd name="connsiteY13576" fmla="*/ 1774815 h 5645489"/>
              <a:gd name="connsiteX13577" fmla="*/ 3045248 w 7718765"/>
              <a:gd name="connsiteY13577" fmla="*/ 1793988 h 5645489"/>
              <a:gd name="connsiteX13578" fmla="*/ 3042404 w 7718765"/>
              <a:gd name="connsiteY13578" fmla="*/ 1799535 h 5645489"/>
              <a:gd name="connsiteX13579" fmla="*/ 3045248 w 7718765"/>
              <a:gd name="connsiteY13579" fmla="*/ 1810533 h 5645489"/>
              <a:gd name="connsiteX13580" fmla="*/ 3048092 w 7718765"/>
              <a:gd name="connsiteY13580" fmla="*/ 1826981 h 5645489"/>
              <a:gd name="connsiteX13581" fmla="*/ 3053745 w 7718765"/>
              <a:gd name="connsiteY13581" fmla="*/ 1835156 h 5645489"/>
              <a:gd name="connsiteX13582" fmla="*/ 3056552 w 7718765"/>
              <a:gd name="connsiteY13582" fmla="*/ 1843428 h 5645489"/>
              <a:gd name="connsiteX13583" fmla="*/ 3048092 w 7718765"/>
              <a:gd name="connsiteY13583" fmla="*/ 1843428 h 5645489"/>
              <a:gd name="connsiteX13584" fmla="*/ 3039596 w 7718765"/>
              <a:gd name="connsiteY13584" fmla="*/ 1837979 h 5645489"/>
              <a:gd name="connsiteX13585" fmla="*/ 3033944 w 7718765"/>
              <a:gd name="connsiteY13585" fmla="*/ 1843428 h 5645489"/>
              <a:gd name="connsiteX13586" fmla="*/ 3033944 w 7718765"/>
              <a:gd name="connsiteY13586" fmla="*/ 1854426 h 5645489"/>
              <a:gd name="connsiteX13587" fmla="*/ 3028256 w 7718765"/>
              <a:gd name="connsiteY13587" fmla="*/ 1859877 h 5645489"/>
              <a:gd name="connsiteX13588" fmla="*/ 3033944 w 7718765"/>
              <a:gd name="connsiteY13588" fmla="*/ 1865424 h 5645489"/>
              <a:gd name="connsiteX13589" fmla="*/ 3031100 w 7718765"/>
              <a:gd name="connsiteY13589" fmla="*/ 1873600 h 5645489"/>
              <a:gd name="connsiteX13590" fmla="*/ 3031100 w 7718765"/>
              <a:gd name="connsiteY13590" fmla="*/ 1884597 h 5645489"/>
              <a:gd name="connsiteX13591" fmla="*/ 3036751 w 7718765"/>
              <a:gd name="connsiteY13591" fmla="*/ 1884597 h 5645489"/>
              <a:gd name="connsiteX13592" fmla="*/ 3042404 w 7718765"/>
              <a:gd name="connsiteY13592" fmla="*/ 1895595 h 5645489"/>
              <a:gd name="connsiteX13593" fmla="*/ 3036751 w 7718765"/>
              <a:gd name="connsiteY13593" fmla="*/ 1909318 h 5645489"/>
              <a:gd name="connsiteX13594" fmla="*/ 3048092 w 7718765"/>
              <a:gd name="connsiteY13594" fmla="*/ 1936764 h 5645489"/>
              <a:gd name="connsiteX13595" fmla="*/ 3042404 w 7718765"/>
              <a:gd name="connsiteY13595" fmla="*/ 1944938 h 5645489"/>
              <a:gd name="connsiteX13596" fmla="*/ 3050901 w 7718765"/>
              <a:gd name="connsiteY13596" fmla="*/ 1955936 h 5645489"/>
              <a:gd name="connsiteX13597" fmla="*/ 3050901 w 7718765"/>
              <a:gd name="connsiteY13597" fmla="*/ 1961387 h 5645489"/>
              <a:gd name="connsiteX13598" fmla="*/ 3059397 w 7718765"/>
              <a:gd name="connsiteY13598" fmla="*/ 1969659 h 5645489"/>
              <a:gd name="connsiteX13599" fmla="*/ 3056552 w 7718765"/>
              <a:gd name="connsiteY13599" fmla="*/ 1977932 h 5645489"/>
              <a:gd name="connsiteX13600" fmla="*/ 3056552 w 7718765"/>
              <a:gd name="connsiteY13600" fmla="*/ 1986107 h 5645489"/>
              <a:gd name="connsiteX13601" fmla="*/ 3067893 w 7718765"/>
              <a:gd name="connsiteY13601" fmla="*/ 1988832 h 5645489"/>
              <a:gd name="connsiteX13602" fmla="*/ 3076353 w 7718765"/>
              <a:gd name="connsiteY13602" fmla="*/ 1988832 h 5645489"/>
              <a:gd name="connsiteX13603" fmla="*/ 3087693 w 7718765"/>
              <a:gd name="connsiteY13603" fmla="*/ 1991654 h 5645489"/>
              <a:gd name="connsiteX13604" fmla="*/ 3087693 w 7718765"/>
              <a:gd name="connsiteY13604" fmla="*/ 2002555 h 5645489"/>
              <a:gd name="connsiteX13605" fmla="*/ 3090501 w 7718765"/>
              <a:gd name="connsiteY13605" fmla="*/ 2008103 h 5645489"/>
              <a:gd name="connsiteX13606" fmla="*/ 3098998 w 7718765"/>
              <a:gd name="connsiteY13606" fmla="*/ 1999830 h 5645489"/>
              <a:gd name="connsiteX13607" fmla="*/ 3113146 w 7718765"/>
              <a:gd name="connsiteY13607" fmla="*/ 1991654 h 5645489"/>
              <a:gd name="connsiteX13608" fmla="*/ 3118798 w 7718765"/>
              <a:gd name="connsiteY13608" fmla="*/ 1999830 h 5645489"/>
              <a:gd name="connsiteX13609" fmla="*/ 3121643 w 7718765"/>
              <a:gd name="connsiteY13609" fmla="*/ 2008103 h 5645489"/>
              <a:gd name="connsiteX13610" fmla="*/ 3132946 w 7718765"/>
              <a:gd name="connsiteY13610" fmla="*/ 2019100 h 5645489"/>
              <a:gd name="connsiteX13611" fmla="*/ 3138636 w 7718765"/>
              <a:gd name="connsiteY13611" fmla="*/ 2024550 h 5645489"/>
              <a:gd name="connsiteX13612" fmla="*/ 3155592 w 7718765"/>
              <a:gd name="connsiteY13612" fmla="*/ 2032823 h 5645489"/>
              <a:gd name="connsiteX13613" fmla="*/ 3161243 w 7718765"/>
              <a:gd name="connsiteY13613" fmla="*/ 2038274 h 5645489"/>
              <a:gd name="connsiteX13614" fmla="*/ 3166932 w 7718765"/>
              <a:gd name="connsiteY13614" fmla="*/ 2049270 h 5645489"/>
              <a:gd name="connsiteX13615" fmla="*/ 3161243 w 7718765"/>
              <a:gd name="connsiteY13615" fmla="*/ 2051996 h 5645489"/>
              <a:gd name="connsiteX13616" fmla="*/ 3166932 w 7718765"/>
              <a:gd name="connsiteY13616" fmla="*/ 2062994 h 5645489"/>
              <a:gd name="connsiteX13617" fmla="*/ 3189540 w 7718765"/>
              <a:gd name="connsiteY13617" fmla="*/ 2071169 h 5645489"/>
              <a:gd name="connsiteX13618" fmla="*/ 3195230 w 7718765"/>
              <a:gd name="connsiteY13618" fmla="*/ 2076716 h 5645489"/>
              <a:gd name="connsiteX13619" fmla="*/ 3200881 w 7718765"/>
              <a:gd name="connsiteY13619" fmla="*/ 2079441 h 5645489"/>
              <a:gd name="connsiteX13620" fmla="*/ 3215029 w 7718765"/>
              <a:gd name="connsiteY13620" fmla="*/ 2090439 h 5645489"/>
              <a:gd name="connsiteX13621" fmla="*/ 3223490 w 7718765"/>
              <a:gd name="connsiteY13621" fmla="*/ 2098615 h 5645489"/>
              <a:gd name="connsiteX13622" fmla="*/ 3220682 w 7718765"/>
              <a:gd name="connsiteY13622" fmla="*/ 2104162 h 5645489"/>
              <a:gd name="connsiteX13623" fmla="*/ 3203689 w 7718765"/>
              <a:gd name="connsiteY13623" fmla="*/ 2112337 h 5645489"/>
              <a:gd name="connsiteX13624" fmla="*/ 3198037 w 7718765"/>
              <a:gd name="connsiteY13624" fmla="*/ 2117885 h 5645489"/>
              <a:gd name="connsiteX13625" fmla="*/ 3189540 w 7718765"/>
              <a:gd name="connsiteY13625" fmla="*/ 2120610 h 5645489"/>
              <a:gd name="connsiteX13626" fmla="*/ 3183888 w 7718765"/>
              <a:gd name="connsiteY13626" fmla="*/ 2126060 h 5645489"/>
              <a:gd name="connsiteX13627" fmla="*/ 3183888 w 7718765"/>
              <a:gd name="connsiteY13627" fmla="*/ 2134333 h 5645489"/>
              <a:gd name="connsiteX13628" fmla="*/ 3189540 w 7718765"/>
              <a:gd name="connsiteY13628" fmla="*/ 2134333 h 5645489"/>
              <a:gd name="connsiteX13629" fmla="*/ 3195230 w 7718765"/>
              <a:gd name="connsiteY13629" fmla="*/ 2128883 h 5645489"/>
              <a:gd name="connsiteX13630" fmla="*/ 3200881 w 7718765"/>
              <a:gd name="connsiteY13630" fmla="*/ 2131608 h 5645489"/>
              <a:gd name="connsiteX13631" fmla="*/ 3198037 w 7718765"/>
              <a:gd name="connsiteY13631" fmla="*/ 2137058 h 5645489"/>
              <a:gd name="connsiteX13632" fmla="*/ 3169740 w 7718765"/>
              <a:gd name="connsiteY13632" fmla="*/ 2164504 h 5645489"/>
              <a:gd name="connsiteX13633" fmla="*/ 3195230 w 7718765"/>
              <a:gd name="connsiteY13633" fmla="*/ 2186499 h 5645489"/>
              <a:gd name="connsiteX13634" fmla="*/ 3183888 w 7718765"/>
              <a:gd name="connsiteY13634" fmla="*/ 2194674 h 5645489"/>
              <a:gd name="connsiteX13635" fmla="*/ 3178237 w 7718765"/>
              <a:gd name="connsiteY13635" fmla="*/ 2186499 h 5645489"/>
              <a:gd name="connsiteX13636" fmla="*/ 3172584 w 7718765"/>
              <a:gd name="connsiteY13636" fmla="*/ 2189224 h 5645489"/>
              <a:gd name="connsiteX13637" fmla="*/ 3175392 w 7718765"/>
              <a:gd name="connsiteY13637" fmla="*/ 2197497 h 5645489"/>
              <a:gd name="connsiteX13638" fmla="*/ 3181081 w 7718765"/>
              <a:gd name="connsiteY13638" fmla="*/ 2200222 h 5645489"/>
              <a:gd name="connsiteX13639" fmla="*/ 3178237 w 7718765"/>
              <a:gd name="connsiteY13639" fmla="*/ 2208397 h 5645489"/>
              <a:gd name="connsiteX13640" fmla="*/ 3172584 w 7718765"/>
              <a:gd name="connsiteY13640" fmla="*/ 2219395 h 5645489"/>
              <a:gd name="connsiteX13641" fmla="*/ 3152784 w 7718765"/>
              <a:gd name="connsiteY13641" fmla="*/ 2227667 h 5645489"/>
              <a:gd name="connsiteX13642" fmla="*/ 3152784 w 7718765"/>
              <a:gd name="connsiteY13642" fmla="*/ 2235843 h 5645489"/>
              <a:gd name="connsiteX13643" fmla="*/ 3144287 w 7718765"/>
              <a:gd name="connsiteY13643" fmla="*/ 2241390 h 5645489"/>
              <a:gd name="connsiteX13644" fmla="*/ 3141443 w 7718765"/>
              <a:gd name="connsiteY13644" fmla="*/ 2257838 h 5645489"/>
              <a:gd name="connsiteX13645" fmla="*/ 3138636 w 7718765"/>
              <a:gd name="connsiteY13645" fmla="*/ 2260563 h 5645489"/>
              <a:gd name="connsiteX13646" fmla="*/ 3138636 w 7718765"/>
              <a:gd name="connsiteY13646" fmla="*/ 2252388 h 5645489"/>
              <a:gd name="connsiteX13647" fmla="*/ 3135791 w 7718765"/>
              <a:gd name="connsiteY13647" fmla="*/ 2244115 h 5645489"/>
              <a:gd name="connsiteX13648" fmla="*/ 3127295 w 7718765"/>
              <a:gd name="connsiteY13648" fmla="*/ 2241390 h 5645489"/>
              <a:gd name="connsiteX13649" fmla="*/ 3127295 w 7718765"/>
              <a:gd name="connsiteY13649" fmla="*/ 2224942 h 5645489"/>
              <a:gd name="connsiteX13650" fmla="*/ 3124487 w 7718765"/>
              <a:gd name="connsiteY13650" fmla="*/ 2216669 h 5645489"/>
              <a:gd name="connsiteX13651" fmla="*/ 3115990 w 7718765"/>
              <a:gd name="connsiteY13651" fmla="*/ 2211219 h 5645489"/>
              <a:gd name="connsiteX13652" fmla="*/ 3118798 w 7718765"/>
              <a:gd name="connsiteY13652" fmla="*/ 2244115 h 5645489"/>
              <a:gd name="connsiteX13653" fmla="*/ 3115990 w 7718765"/>
              <a:gd name="connsiteY13653" fmla="*/ 2252388 h 5645489"/>
              <a:gd name="connsiteX13654" fmla="*/ 3115990 w 7718765"/>
              <a:gd name="connsiteY13654" fmla="*/ 2263288 h 5645489"/>
              <a:gd name="connsiteX13655" fmla="*/ 3093345 w 7718765"/>
              <a:gd name="connsiteY13655" fmla="*/ 2279834 h 5645489"/>
              <a:gd name="connsiteX13656" fmla="*/ 3084849 w 7718765"/>
              <a:gd name="connsiteY13656" fmla="*/ 2288009 h 5645489"/>
              <a:gd name="connsiteX13657" fmla="*/ 3059397 w 7718765"/>
              <a:gd name="connsiteY13657" fmla="*/ 2299007 h 5645489"/>
              <a:gd name="connsiteX13658" fmla="*/ 3056552 w 7718765"/>
              <a:gd name="connsiteY13658" fmla="*/ 2304456 h 5645489"/>
              <a:gd name="connsiteX13659" fmla="*/ 3067893 w 7718765"/>
              <a:gd name="connsiteY13659" fmla="*/ 2307182 h 5645489"/>
              <a:gd name="connsiteX13660" fmla="*/ 3070701 w 7718765"/>
              <a:gd name="connsiteY13660" fmla="*/ 2323727 h 5645489"/>
              <a:gd name="connsiteX13661" fmla="*/ 3065048 w 7718765"/>
              <a:gd name="connsiteY13661" fmla="*/ 2329177 h 5645489"/>
              <a:gd name="connsiteX13662" fmla="*/ 3062241 w 7718765"/>
              <a:gd name="connsiteY13662" fmla="*/ 2334628 h 5645489"/>
              <a:gd name="connsiteX13663" fmla="*/ 3062241 w 7718765"/>
              <a:gd name="connsiteY13663" fmla="*/ 2340175 h 5645489"/>
              <a:gd name="connsiteX13664" fmla="*/ 3067893 w 7718765"/>
              <a:gd name="connsiteY13664" fmla="*/ 2348350 h 5645489"/>
              <a:gd name="connsiteX13665" fmla="*/ 3065048 w 7718765"/>
              <a:gd name="connsiteY13665" fmla="*/ 2353897 h 5645489"/>
              <a:gd name="connsiteX13666" fmla="*/ 3070701 w 7718765"/>
              <a:gd name="connsiteY13666" fmla="*/ 2370346 h 5645489"/>
              <a:gd name="connsiteX13667" fmla="*/ 3070701 w 7718765"/>
              <a:gd name="connsiteY13667" fmla="*/ 2386793 h 5645489"/>
              <a:gd name="connsiteX13668" fmla="*/ 3065048 w 7718765"/>
              <a:gd name="connsiteY13668" fmla="*/ 2403241 h 5645489"/>
              <a:gd name="connsiteX13669" fmla="*/ 3065048 w 7718765"/>
              <a:gd name="connsiteY13669" fmla="*/ 2408789 h 5645489"/>
              <a:gd name="connsiteX13670" fmla="*/ 3070701 w 7718765"/>
              <a:gd name="connsiteY13670" fmla="*/ 2436235 h 5645489"/>
              <a:gd name="connsiteX13671" fmla="*/ 3065048 w 7718765"/>
              <a:gd name="connsiteY13671" fmla="*/ 2447233 h 5645489"/>
              <a:gd name="connsiteX13672" fmla="*/ 3073545 w 7718765"/>
              <a:gd name="connsiteY13672" fmla="*/ 2471855 h 5645489"/>
              <a:gd name="connsiteX13673" fmla="*/ 3062241 w 7718765"/>
              <a:gd name="connsiteY13673" fmla="*/ 2488400 h 5645489"/>
              <a:gd name="connsiteX13674" fmla="*/ 3065048 w 7718765"/>
              <a:gd name="connsiteY13674" fmla="*/ 2504849 h 5645489"/>
              <a:gd name="connsiteX13675" fmla="*/ 3070701 w 7718765"/>
              <a:gd name="connsiteY13675" fmla="*/ 2526747 h 5645489"/>
              <a:gd name="connsiteX13676" fmla="*/ 3065048 w 7718765"/>
              <a:gd name="connsiteY13676" fmla="*/ 2543292 h 5645489"/>
              <a:gd name="connsiteX13677" fmla="*/ 3059397 w 7718765"/>
              <a:gd name="connsiteY13677" fmla="*/ 2565190 h 5645489"/>
              <a:gd name="connsiteX13678" fmla="*/ 3059397 w 7718765"/>
              <a:gd name="connsiteY13678" fmla="*/ 2589910 h 5645489"/>
              <a:gd name="connsiteX13679" fmla="*/ 3050901 w 7718765"/>
              <a:gd name="connsiteY13679" fmla="*/ 2598183 h 5645489"/>
              <a:gd name="connsiteX13680" fmla="*/ 3042404 w 7718765"/>
              <a:gd name="connsiteY13680" fmla="*/ 2652977 h 5645489"/>
              <a:gd name="connsiteX13681" fmla="*/ 3028256 w 7718765"/>
              <a:gd name="connsiteY13681" fmla="*/ 2672248 h 5645489"/>
              <a:gd name="connsiteX13682" fmla="*/ 3014107 w 7718765"/>
              <a:gd name="connsiteY13682" fmla="*/ 2680422 h 5645489"/>
              <a:gd name="connsiteX13683" fmla="*/ 3008454 w 7718765"/>
              <a:gd name="connsiteY13683" fmla="*/ 2677697 h 5645489"/>
              <a:gd name="connsiteX13684" fmla="*/ 2994306 w 7718765"/>
              <a:gd name="connsiteY13684" fmla="*/ 2672248 h 5645489"/>
              <a:gd name="connsiteX13685" fmla="*/ 2988654 w 7718765"/>
              <a:gd name="connsiteY13685" fmla="*/ 2677697 h 5645489"/>
              <a:gd name="connsiteX13686" fmla="*/ 2974506 w 7718765"/>
              <a:gd name="connsiteY13686" fmla="*/ 2674973 h 5645489"/>
              <a:gd name="connsiteX13687" fmla="*/ 2960357 w 7718765"/>
              <a:gd name="connsiteY13687" fmla="*/ 2674973 h 5645489"/>
              <a:gd name="connsiteX13688" fmla="*/ 2949054 w 7718765"/>
              <a:gd name="connsiteY13688" fmla="*/ 2677697 h 5645489"/>
              <a:gd name="connsiteX13689" fmla="*/ 2940556 w 7718765"/>
              <a:gd name="connsiteY13689" fmla="*/ 2680422 h 5645489"/>
              <a:gd name="connsiteX13690" fmla="*/ 2923564 w 7718765"/>
              <a:gd name="connsiteY13690" fmla="*/ 2680422 h 5645489"/>
              <a:gd name="connsiteX13691" fmla="*/ 2929253 w 7718765"/>
              <a:gd name="connsiteY13691" fmla="*/ 2691420 h 5645489"/>
              <a:gd name="connsiteX13692" fmla="*/ 2932061 w 7718765"/>
              <a:gd name="connsiteY13692" fmla="*/ 2696968 h 5645489"/>
              <a:gd name="connsiteX13693" fmla="*/ 2937712 w 7718765"/>
              <a:gd name="connsiteY13693" fmla="*/ 2702418 h 5645489"/>
              <a:gd name="connsiteX13694" fmla="*/ 2940556 w 7718765"/>
              <a:gd name="connsiteY13694" fmla="*/ 2713415 h 5645489"/>
              <a:gd name="connsiteX13695" fmla="*/ 2937712 w 7718765"/>
              <a:gd name="connsiteY13695" fmla="*/ 2716141 h 5645489"/>
              <a:gd name="connsiteX13696" fmla="*/ 2929253 w 7718765"/>
              <a:gd name="connsiteY13696" fmla="*/ 2716141 h 5645489"/>
              <a:gd name="connsiteX13697" fmla="*/ 2926408 w 7718765"/>
              <a:gd name="connsiteY13697" fmla="*/ 2710690 h 5645489"/>
              <a:gd name="connsiteX13698" fmla="*/ 2920756 w 7718765"/>
              <a:gd name="connsiteY13698" fmla="*/ 2705143 h 5645489"/>
              <a:gd name="connsiteX13699" fmla="*/ 2909416 w 7718765"/>
              <a:gd name="connsiteY13699" fmla="*/ 2696968 h 5645489"/>
              <a:gd name="connsiteX13700" fmla="*/ 2898111 w 7718765"/>
              <a:gd name="connsiteY13700" fmla="*/ 2705143 h 5645489"/>
              <a:gd name="connsiteX13701" fmla="*/ 2892459 w 7718765"/>
              <a:gd name="connsiteY13701" fmla="*/ 2716141 h 5645489"/>
              <a:gd name="connsiteX13702" fmla="*/ 2892459 w 7718765"/>
              <a:gd name="connsiteY13702" fmla="*/ 2729864 h 5645489"/>
              <a:gd name="connsiteX13703" fmla="*/ 2889615 w 7718765"/>
              <a:gd name="connsiteY13703" fmla="*/ 2740862 h 5645489"/>
              <a:gd name="connsiteX13704" fmla="*/ 2895267 w 7718765"/>
              <a:gd name="connsiteY13704" fmla="*/ 2749036 h 5645489"/>
              <a:gd name="connsiteX13705" fmla="*/ 2900956 w 7718765"/>
              <a:gd name="connsiteY13705" fmla="*/ 2762760 h 5645489"/>
              <a:gd name="connsiteX13706" fmla="*/ 2906608 w 7718765"/>
              <a:gd name="connsiteY13706" fmla="*/ 2773758 h 5645489"/>
              <a:gd name="connsiteX13707" fmla="*/ 2920756 w 7718765"/>
              <a:gd name="connsiteY13707" fmla="*/ 2782029 h 5645489"/>
              <a:gd name="connsiteX13708" fmla="*/ 2917912 w 7718765"/>
              <a:gd name="connsiteY13708" fmla="*/ 2790205 h 5645489"/>
              <a:gd name="connsiteX13709" fmla="*/ 2912259 w 7718765"/>
              <a:gd name="connsiteY13709" fmla="*/ 2784755 h 5645489"/>
              <a:gd name="connsiteX13710" fmla="*/ 2900956 w 7718765"/>
              <a:gd name="connsiteY13710" fmla="*/ 2784755 h 5645489"/>
              <a:gd name="connsiteX13711" fmla="*/ 2900956 w 7718765"/>
              <a:gd name="connsiteY13711" fmla="*/ 2790205 h 5645489"/>
              <a:gd name="connsiteX13712" fmla="*/ 2889615 w 7718765"/>
              <a:gd name="connsiteY13712" fmla="*/ 2793027 h 5645489"/>
              <a:gd name="connsiteX13713" fmla="*/ 2881118 w 7718765"/>
              <a:gd name="connsiteY13713" fmla="*/ 2795753 h 5645489"/>
              <a:gd name="connsiteX13714" fmla="*/ 2872659 w 7718765"/>
              <a:gd name="connsiteY13714" fmla="*/ 2795753 h 5645489"/>
              <a:gd name="connsiteX13715" fmla="*/ 2866970 w 7718765"/>
              <a:gd name="connsiteY13715" fmla="*/ 2790205 h 5645489"/>
              <a:gd name="connsiteX13716" fmla="*/ 2858511 w 7718765"/>
              <a:gd name="connsiteY13716" fmla="*/ 2787480 h 5645489"/>
              <a:gd name="connsiteX13717" fmla="*/ 2847170 w 7718765"/>
              <a:gd name="connsiteY13717" fmla="*/ 2784755 h 5645489"/>
              <a:gd name="connsiteX13718" fmla="*/ 2841517 w 7718765"/>
              <a:gd name="connsiteY13718" fmla="*/ 2793027 h 5645489"/>
              <a:gd name="connsiteX13719" fmla="*/ 2841517 w 7718765"/>
              <a:gd name="connsiteY13719" fmla="*/ 2798478 h 5645489"/>
              <a:gd name="connsiteX13720" fmla="*/ 2833021 w 7718765"/>
              <a:gd name="connsiteY13720" fmla="*/ 2803928 h 5645489"/>
              <a:gd name="connsiteX13721" fmla="*/ 2821717 w 7718765"/>
              <a:gd name="connsiteY13721" fmla="*/ 2809476 h 5645489"/>
              <a:gd name="connsiteX13722" fmla="*/ 2804725 w 7718765"/>
              <a:gd name="connsiteY13722" fmla="*/ 2809476 h 5645489"/>
              <a:gd name="connsiteX13723" fmla="*/ 2801917 w 7718765"/>
              <a:gd name="connsiteY13723" fmla="*/ 2803928 h 5645489"/>
              <a:gd name="connsiteX13724" fmla="*/ 2784923 w 7718765"/>
              <a:gd name="connsiteY13724" fmla="*/ 2806751 h 5645489"/>
              <a:gd name="connsiteX13725" fmla="*/ 2770775 w 7718765"/>
              <a:gd name="connsiteY13725" fmla="*/ 2803928 h 5645489"/>
              <a:gd name="connsiteX13726" fmla="*/ 2776427 w 7718765"/>
              <a:gd name="connsiteY13726" fmla="*/ 2795753 h 5645489"/>
              <a:gd name="connsiteX13727" fmla="*/ 2779272 w 7718765"/>
              <a:gd name="connsiteY13727" fmla="*/ 2790205 h 5645489"/>
              <a:gd name="connsiteX13728" fmla="*/ 2776427 w 7718765"/>
              <a:gd name="connsiteY13728" fmla="*/ 2784755 h 5645489"/>
              <a:gd name="connsiteX13729" fmla="*/ 2779272 w 7718765"/>
              <a:gd name="connsiteY13729" fmla="*/ 2776482 h 5645489"/>
              <a:gd name="connsiteX13730" fmla="*/ 2782116 w 7718765"/>
              <a:gd name="connsiteY13730" fmla="*/ 2768307 h 5645489"/>
              <a:gd name="connsiteX13731" fmla="*/ 2784923 w 7718765"/>
              <a:gd name="connsiteY13731" fmla="*/ 2762760 h 5645489"/>
              <a:gd name="connsiteX13732" fmla="*/ 2782116 w 7718765"/>
              <a:gd name="connsiteY13732" fmla="*/ 2751859 h 5645489"/>
              <a:gd name="connsiteX13733" fmla="*/ 2773619 w 7718765"/>
              <a:gd name="connsiteY13733" fmla="*/ 2738137 h 5645489"/>
              <a:gd name="connsiteX13734" fmla="*/ 2762278 w 7718765"/>
              <a:gd name="connsiteY13734" fmla="*/ 2721591 h 5645489"/>
              <a:gd name="connsiteX13735" fmla="*/ 2745322 w 7718765"/>
              <a:gd name="connsiteY13735" fmla="*/ 2699693 h 5645489"/>
              <a:gd name="connsiteX13736" fmla="*/ 2742478 w 7718765"/>
              <a:gd name="connsiteY13736" fmla="*/ 2688695 h 5645489"/>
              <a:gd name="connsiteX13737" fmla="*/ 2748130 w 7718765"/>
              <a:gd name="connsiteY13737" fmla="*/ 2680422 h 5645489"/>
              <a:gd name="connsiteX13738" fmla="*/ 2762278 w 7718765"/>
              <a:gd name="connsiteY13738" fmla="*/ 2680422 h 5645489"/>
              <a:gd name="connsiteX13739" fmla="*/ 2762278 w 7718765"/>
              <a:gd name="connsiteY13739" fmla="*/ 2666699 h 5645489"/>
              <a:gd name="connsiteX13740" fmla="*/ 2753819 w 7718765"/>
              <a:gd name="connsiteY13740" fmla="*/ 2661250 h 5645489"/>
              <a:gd name="connsiteX13741" fmla="*/ 2742478 w 7718765"/>
              <a:gd name="connsiteY13741" fmla="*/ 2655799 h 5645489"/>
              <a:gd name="connsiteX13742" fmla="*/ 2745322 w 7718765"/>
              <a:gd name="connsiteY13742" fmla="*/ 2644801 h 5645489"/>
              <a:gd name="connsiteX13743" fmla="*/ 2756627 w 7718765"/>
              <a:gd name="connsiteY13743" fmla="*/ 2644801 h 5645489"/>
              <a:gd name="connsiteX13744" fmla="*/ 2762278 w 7718765"/>
              <a:gd name="connsiteY13744" fmla="*/ 2642077 h 5645489"/>
              <a:gd name="connsiteX13745" fmla="*/ 2767967 w 7718765"/>
              <a:gd name="connsiteY13745" fmla="*/ 2639255 h 5645489"/>
              <a:gd name="connsiteX13746" fmla="*/ 2765123 w 7718765"/>
              <a:gd name="connsiteY13746" fmla="*/ 2631079 h 5645489"/>
              <a:gd name="connsiteX13747" fmla="*/ 2770775 w 7718765"/>
              <a:gd name="connsiteY13747" fmla="*/ 2617356 h 5645489"/>
              <a:gd name="connsiteX13748" fmla="*/ 2762278 w 7718765"/>
              <a:gd name="connsiteY13748" fmla="*/ 2611905 h 5645489"/>
              <a:gd name="connsiteX13749" fmla="*/ 2753819 w 7718765"/>
              <a:gd name="connsiteY13749" fmla="*/ 2617356 h 5645489"/>
              <a:gd name="connsiteX13750" fmla="*/ 2745322 w 7718765"/>
              <a:gd name="connsiteY13750" fmla="*/ 2609084 h 5645489"/>
              <a:gd name="connsiteX13751" fmla="*/ 2733981 w 7718765"/>
              <a:gd name="connsiteY13751" fmla="*/ 2589910 h 5645489"/>
              <a:gd name="connsiteX13752" fmla="*/ 2725522 w 7718765"/>
              <a:gd name="connsiteY13752" fmla="*/ 2584460 h 5645489"/>
              <a:gd name="connsiteX13753" fmla="*/ 2719833 w 7718765"/>
              <a:gd name="connsiteY13753" fmla="*/ 2576188 h 5645489"/>
              <a:gd name="connsiteX13754" fmla="*/ 2714181 w 7718765"/>
              <a:gd name="connsiteY13754" fmla="*/ 2567914 h 5645489"/>
              <a:gd name="connsiteX13755" fmla="*/ 2708530 w 7718765"/>
              <a:gd name="connsiteY13755" fmla="*/ 2554192 h 5645489"/>
              <a:gd name="connsiteX13756" fmla="*/ 2694381 w 7718765"/>
              <a:gd name="connsiteY13756" fmla="*/ 2524022 h 5645489"/>
              <a:gd name="connsiteX13757" fmla="*/ 2694381 w 7718765"/>
              <a:gd name="connsiteY13757" fmla="*/ 2513024 h 5645489"/>
              <a:gd name="connsiteX13758" fmla="*/ 2688729 w 7718765"/>
              <a:gd name="connsiteY13758" fmla="*/ 2507574 h 5645489"/>
              <a:gd name="connsiteX13759" fmla="*/ 2680233 w 7718765"/>
              <a:gd name="connsiteY13759" fmla="*/ 2510299 h 5645489"/>
              <a:gd name="connsiteX13760" fmla="*/ 2674580 w 7718765"/>
              <a:gd name="connsiteY13760" fmla="*/ 2507574 h 5645489"/>
              <a:gd name="connsiteX13761" fmla="*/ 2674580 w 7718765"/>
              <a:gd name="connsiteY13761" fmla="*/ 2499301 h 5645489"/>
              <a:gd name="connsiteX13762" fmla="*/ 2674580 w 7718765"/>
              <a:gd name="connsiteY13762" fmla="*/ 2488400 h 5645489"/>
              <a:gd name="connsiteX13763" fmla="*/ 2674580 w 7718765"/>
              <a:gd name="connsiteY13763" fmla="*/ 2480128 h 5645489"/>
              <a:gd name="connsiteX13764" fmla="*/ 2666083 w 7718765"/>
              <a:gd name="connsiteY13764" fmla="*/ 2480128 h 5645489"/>
              <a:gd name="connsiteX13765" fmla="*/ 2666083 w 7718765"/>
              <a:gd name="connsiteY13765" fmla="*/ 2471855 h 5645489"/>
              <a:gd name="connsiteX13766" fmla="*/ 2667506 w 7718765"/>
              <a:gd name="connsiteY13766" fmla="*/ 2468789 h 5645489"/>
              <a:gd name="connsiteX13767" fmla="*/ 2668185 w 7718765"/>
              <a:gd name="connsiteY13767" fmla="*/ 2466350 h 5645489"/>
              <a:gd name="connsiteX13768" fmla="*/ 2668928 w 7718765"/>
              <a:gd name="connsiteY13768" fmla="*/ 2466405 h 5645489"/>
              <a:gd name="connsiteX13769" fmla="*/ 2668928 w 7718765"/>
              <a:gd name="connsiteY13769" fmla="*/ 2463680 h 5645489"/>
              <a:gd name="connsiteX13770" fmla="*/ 2668185 w 7718765"/>
              <a:gd name="connsiteY13770" fmla="*/ 2466350 h 5645489"/>
              <a:gd name="connsiteX13771" fmla="*/ 2664325 w 7718765"/>
              <a:gd name="connsiteY13771" fmla="*/ 2466065 h 5645489"/>
              <a:gd name="connsiteX13772" fmla="*/ 2657587 w 7718765"/>
              <a:gd name="connsiteY13772" fmla="*/ 2463680 h 5645489"/>
              <a:gd name="connsiteX13773" fmla="*/ 2657587 w 7718765"/>
              <a:gd name="connsiteY13773" fmla="*/ 2455407 h 5645489"/>
              <a:gd name="connsiteX13774" fmla="*/ 2666083 w 7718765"/>
              <a:gd name="connsiteY13774" fmla="*/ 2447233 h 5645489"/>
              <a:gd name="connsiteX13775" fmla="*/ 2657587 w 7718765"/>
              <a:gd name="connsiteY13775" fmla="*/ 2441685 h 5645489"/>
              <a:gd name="connsiteX13776" fmla="*/ 2660432 w 7718765"/>
              <a:gd name="connsiteY13776" fmla="*/ 2430687 h 5645489"/>
              <a:gd name="connsiteX13777" fmla="*/ 2663277 w 7718765"/>
              <a:gd name="connsiteY13777" fmla="*/ 2422512 h 5645489"/>
              <a:gd name="connsiteX13778" fmla="*/ 2649128 w 7718765"/>
              <a:gd name="connsiteY13778" fmla="*/ 2422512 h 5645489"/>
              <a:gd name="connsiteX13779" fmla="*/ 2657587 w 7718765"/>
              <a:gd name="connsiteY13779" fmla="*/ 2408789 h 5645489"/>
              <a:gd name="connsiteX13780" fmla="*/ 2657587 w 7718765"/>
              <a:gd name="connsiteY13780" fmla="*/ 2403241 h 5645489"/>
              <a:gd name="connsiteX13781" fmla="*/ 2646283 w 7718765"/>
              <a:gd name="connsiteY13781" fmla="*/ 2411515 h 5645489"/>
              <a:gd name="connsiteX13782" fmla="*/ 2637786 w 7718765"/>
              <a:gd name="connsiteY13782" fmla="*/ 2400517 h 5645489"/>
              <a:gd name="connsiteX13783" fmla="*/ 2649128 w 7718765"/>
              <a:gd name="connsiteY13783" fmla="*/ 2386793 h 5645489"/>
              <a:gd name="connsiteX13784" fmla="*/ 2640631 w 7718765"/>
              <a:gd name="connsiteY13784" fmla="*/ 2384068 h 5645489"/>
              <a:gd name="connsiteX13785" fmla="*/ 2637786 w 7718765"/>
              <a:gd name="connsiteY13785" fmla="*/ 2381343 h 5645489"/>
              <a:gd name="connsiteX13786" fmla="*/ 2643439 w 7718765"/>
              <a:gd name="connsiteY13786" fmla="*/ 2370346 h 5645489"/>
              <a:gd name="connsiteX13787" fmla="*/ 2646283 w 7718765"/>
              <a:gd name="connsiteY13787" fmla="*/ 2362073 h 5645489"/>
              <a:gd name="connsiteX13788" fmla="*/ 2637786 w 7718765"/>
              <a:gd name="connsiteY13788" fmla="*/ 2367621 h 5645489"/>
              <a:gd name="connsiteX13789" fmla="*/ 2629291 w 7718765"/>
              <a:gd name="connsiteY13789" fmla="*/ 2356623 h 5645489"/>
              <a:gd name="connsiteX13790" fmla="*/ 2632135 w 7718765"/>
              <a:gd name="connsiteY13790" fmla="*/ 2364895 h 5645489"/>
              <a:gd name="connsiteX13791" fmla="*/ 2620830 w 7718765"/>
              <a:gd name="connsiteY13791" fmla="*/ 2367621 h 5645489"/>
              <a:gd name="connsiteX13792" fmla="*/ 2617986 w 7718765"/>
              <a:gd name="connsiteY13792" fmla="*/ 2353897 h 5645489"/>
              <a:gd name="connsiteX13793" fmla="*/ 2612336 w 7718765"/>
              <a:gd name="connsiteY13793" fmla="*/ 2340175 h 5645489"/>
              <a:gd name="connsiteX13794" fmla="*/ 2615142 w 7718765"/>
              <a:gd name="connsiteY13794" fmla="*/ 2320905 h 5645489"/>
              <a:gd name="connsiteX13795" fmla="*/ 2609489 w 7718765"/>
              <a:gd name="connsiteY13795" fmla="*/ 2299007 h 5645489"/>
              <a:gd name="connsiteX13796" fmla="*/ 2603838 w 7718765"/>
              <a:gd name="connsiteY13796" fmla="*/ 2285283 h 5645489"/>
              <a:gd name="connsiteX13797" fmla="*/ 2604194 w 7718765"/>
              <a:gd name="connsiteY13797" fmla="*/ 2282888 h 5645489"/>
              <a:gd name="connsiteX13798" fmla="*/ 2605947 w 7718765"/>
              <a:gd name="connsiteY13798" fmla="*/ 2271063 h 5645489"/>
              <a:gd name="connsiteX13799" fmla="*/ 2598594 w 7718765"/>
              <a:gd name="connsiteY13799" fmla="*/ 2267520 h 5645489"/>
              <a:gd name="connsiteX13800" fmla="*/ 2595061 w 7718765"/>
              <a:gd name="connsiteY13800" fmla="*/ 2265783 h 5645489"/>
              <a:gd name="connsiteX13801" fmla="*/ 2580896 w 7718765"/>
              <a:gd name="connsiteY13801" fmla="*/ 2235666 h 5645489"/>
              <a:gd name="connsiteX13802" fmla="*/ 2563913 w 7718765"/>
              <a:gd name="connsiteY13802" fmla="*/ 2235666 h 5645489"/>
              <a:gd name="connsiteX13803" fmla="*/ 2549818 w 7718765"/>
              <a:gd name="connsiteY13803" fmla="*/ 2254875 h 5645489"/>
              <a:gd name="connsiteX13804" fmla="*/ 2535653 w 7718765"/>
              <a:gd name="connsiteY13804" fmla="*/ 2265783 h 5645489"/>
              <a:gd name="connsiteX13805" fmla="*/ 2513031 w 7718765"/>
              <a:gd name="connsiteY13805" fmla="*/ 2287790 h 5645489"/>
              <a:gd name="connsiteX13806" fmla="*/ 2507394 w 7718765"/>
              <a:gd name="connsiteY13806" fmla="*/ 2271285 h 5645489"/>
              <a:gd name="connsiteX13807" fmla="*/ 2498867 w 7718765"/>
              <a:gd name="connsiteY13807" fmla="*/ 2271285 h 5645489"/>
              <a:gd name="connsiteX13808" fmla="*/ 2476246 w 7718765"/>
              <a:gd name="connsiteY13808" fmla="*/ 2284992 h 5645489"/>
              <a:gd name="connsiteX13809" fmla="*/ 2456442 w 7718765"/>
              <a:gd name="connsiteY13809" fmla="*/ 2298698 h 5645489"/>
              <a:gd name="connsiteX13810" fmla="*/ 2447915 w 7718765"/>
              <a:gd name="connsiteY13810" fmla="*/ 2326208 h 5645489"/>
              <a:gd name="connsiteX13811" fmla="*/ 2425294 w 7718765"/>
              <a:gd name="connsiteY13811" fmla="*/ 2364625 h 5645489"/>
              <a:gd name="connsiteX13812" fmla="*/ 2388507 w 7718765"/>
              <a:gd name="connsiteY13812" fmla="*/ 2383833 h 5645489"/>
              <a:gd name="connsiteX13813" fmla="*/ 2374412 w 7718765"/>
              <a:gd name="connsiteY13813" fmla="*/ 2397540 h 5645489"/>
              <a:gd name="connsiteX13814" fmla="*/ 2360248 w 7718765"/>
              <a:gd name="connsiteY13814" fmla="*/ 2405745 h 5645489"/>
              <a:gd name="connsiteX13815" fmla="*/ 2348902 w 7718765"/>
              <a:gd name="connsiteY13815" fmla="*/ 2397540 h 5645489"/>
              <a:gd name="connsiteX13816" fmla="*/ 2334737 w 7718765"/>
              <a:gd name="connsiteY13816" fmla="*/ 2408448 h 5645489"/>
              <a:gd name="connsiteX13817" fmla="*/ 2320642 w 7718765"/>
              <a:gd name="connsiteY13817" fmla="*/ 2413949 h 5645489"/>
              <a:gd name="connsiteX13818" fmla="*/ 2303659 w 7718765"/>
              <a:gd name="connsiteY13818" fmla="*/ 2416749 h 5645489"/>
              <a:gd name="connsiteX13819" fmla="*/ 2286675 w 7718765"/>
              <a:gd name="connsiteY13819" fmla="*/ 2413949 h 5645489"/>
              <a:gd name="connsiteX13820" fmla="*/ 2278148 w 7718765"/>
              <a:gd name="connsiteY13820" fmla="*/ 2416749 h 5645489"/>
              <a:gd name="connsiteX13821" fmla="*/ 2272510 w 7718765"/>
              <a:gd name="connsiteY13821" fmla="*/ 2411247 h 5645489"/>
              <a:gd name="connsiteX13822" fmla="*/ 2227267 w 7718765"/>
              <a:gd name="connsiteY13822" fmla="*/ 2400243 h 5645489"/>
              <a:gd name="connsiteX13823" fmla="*/ 2235724 w 7718765"/>
              <a:gd name="connsiteY13823" fmla="*/ 2386537 h 5645489"/>
              <a:gd name="connsiteX13824" fmla="*/ 2244251 w 7718765"/>
              <a:gd name="connsiteY13824" fmla="*/ 2378332 h 5645489"/>
              <a:gd name="connsiteX13825" fmla="*/ 2224448 w 7718765"/>
              <a:gd name="connsiteY13825" fmla="*/ 2372829 h 5645489"/>
              <a:gd name="connsiteX13826" fmla="*/ 2210283 w 7718765"/>
              <a:gd name="connsiteY13826" fmla="*/ 2370031 h 5645489"/>
              <a:gd name="connsiteX13827" fmla="*/ 2198937 w 7718765"/>
              <a:gd name="connsiteY13827" fmla="*/ 2359123 h 5645489"/>
              <a:gd name="connsiteX13828" fmla="*/ 2196118 w 7718765"/>
              <a:gd name="connsiteY13828" fmla="*/ 2353621 h 5645489"/>
              <a:gd name="connsiteX13829" fmla="*/ 2181953 w 7718765"/>
              <a:gd name="connsiteY13829" fmla="*/ 2342617 h 5645489"/>
              <a:gd name="connsiteX13830" fmla="*/ 2167859 w 7718765"/>
              <a:gd name="connsiteY13830" fmla="*/ 2326208 h 5645489"/>
              <a:gd name="connsiteX13831" fmla="*/ 2153694 w 7718765"/>
              <a:gd name="connsiteY13831" fmla="*/ 2301498 h 5645489"/>
              <a:gd name="connsiteX13832" fmla="*/ 2153694 w 7718765"/>
              <a:gd name="connsiteY13832" fmla="*/ 2290493 h 5645489"/>
              <a:gd name="connsiteX13833" fmla="*/ 2165040 w 7718765"/>
              <a:gd name="connsiteY13833" fmla="*/ 2271285 h 5645489"/>
              <a:gd name="connsiteX13834" fmla="*/ 2170678 w 7718765"/>
              <a:gd name="connsiteY13834" fmla="*/ 2268582 h 5645489"/>
              <a:gd name="connsiteX13835" fmla="*/ 2187662 w 7718765"/>
              <a:gd name="connsiteY13835" fmla="*/ 2265783 h 5645489"/>
              <a:gd name="connsiteX13836" fmla="*/ 2181953 w 7718765"/>
              <a:gd name="connsiteY13836" fmla="*/ 2254875 h 5645489"/>
              <a:gd name="connsiteX13837" fmla="*/ 2190480 w 7718765"/>
              <a:gd name="connsiteY13837" fmla="*/ 2243871 h 5645489"/>
              <a:gd name="connsiteX13838" fmla="*/ 2193299 w 7718765"/>
              <a:gd name="connsiteY13838" fmla="*/ 2230165 h 5645489"/>
              <a:gd name="connsiteX13839" fmla="*/ 2190480 w 7718765"/>
              <a:gd name="connsiteY13839" fmla="*/ 2221960 h 5645489"/>
              <a:gd name="connsiteX13840" fmla="*/ 2179135 w 7718765"/>
              <a:gd name="connsiteY13840" fmla="*/ 2216458 h 5645489"/>
              <a:gd name="connsiteX13841" fmla="*/ 2165040 w 7718765"/>
              <a:gd name="connsiteY13841" fmla="*/ 2221960 h 5645489"/>
              <a:gd name="connsiteX13842" fmla="*/ 2153694 w 7718765"/>
              <a:gd name="connsiteY13842" fmla="*/ 2227462 h 5645489"/>
              <a:gd name="connsiteX13843" fmla="*/ 2145167 w 7718765"/>
              <a:gd name="connsiteY13843" fmla="*/ 2227462 h 5645489"/>
              <a:gd name="connsiteX13844" fmla="*/ 2142348 w 7718765"/>
              <a:gd name="connsiteY13844" fmla="*/ 2213659 h 5645489"/>
              <a:gd name="connsiteX13845" fmla="*/ 2156513 w 7718765"/>
              <a:gd name="connsiteY13845" fmla="*/ 2199953 h 5645489"/>
              <a:gd name="connsiteX13846" fmla="*/ 2148056 w 7718765"/>
              <a:gd name="connsiteY13846" fmla="*/ 2191748 h 5645489"/>
              <a:gd name="connsiteX13847" fmla="*/ 2133891 w 7718765"/>
              <a:gd name="connsiteY13847" fmla="*/ 2183544 h 5645489"/>
              <a:gd name="connsiteX13848" fmla="*/ 2142348 w 7718765"/>
              <a:gd name="connsiteY13848" fmla="*/ 2167037 h 5645489"/>
              <a:gd name="connsiteX13849" fmla="*/ 2139529 w 7718765"/>
              <a:gd name="connsiteY13849" fmla="*/ 2158832 h 5645489"/>
              <a:gd name="connsiteX13850" fmla="*/ 2150876 w 7718765"/>
              <a:gd name="connsiteY13850" fmla="*/ 2150627 h 5645489"/>
              <a:gd name="connsiteX13851" fmla="*/ 2145167 w 7718765"/>
              <a:gd name="connsiteY13851" fmla="*/ 2145126 h 5645489"/>
              <a:gd name="connsiteX13852" fmla="*/ 2136710 w 7718765"/>
              <a:gd name="connsiteY13852" fmla="*/ 2134122 h 5645489"/>
              <a:gd name="connsiteX13853" fmla="*/ 2145167 w 7718765"/>
              <a:gd name="connsiteY13853" fmla="*/ 2125917 h 5645489"/>
              <a:gd name="connsiteX13854" fmla="*/ 2153694 w 7718765"/>
              <a:gd name="connsiteY13854" fmla="*/ 2117712 h 5645489"/>
              <a:gd name="connsiteX13855" fmla="*/ 2142348 w 7718765"/>
              <a:gd name="connsiteY13855" fmla="*/ 2114913 h 5645489"/>
              <a:gd name="connsiteX13856" fmla="*/ 2133891 w 7718765"/>
              <a:gd name="connsiteY13856" fmla="*/ 2120416 h 5645489"/>
              <a:gd name="connsiteX13857" fmla="*/ 2119727 w 7718765"/>
              <a:gd name="connsiteY13857" fmla="*/ 2104006 h 5645489"/>
              <a:gd name="connsiteX13858" fmla="*/ 2133891 w 7718765"/>
              <a:gd name="connsiteY13858" fmla="*/ 2084797 h 5645489"/>
              <a:gd name="connsiteX13859" fmla="*/ 2145167 w 7718765"/>
              <a:gd name="connsiteY13859" fmla="*/ 2081998 h 5645489"/>
              <a:gd name="connsiteX13860" fmla="*/ 2153694 w 7718765"/>
              <a:gd name="connsiteY13860" fmla="*/ 2076496 h 5645489"/>
              <a:gd name="connsiteX13861" fmla="*/ 2133891 w 7718765"/>
              <a:gd name="connsiteY13861" fmla="*/ 2073793 h 5645489"/>
              <a:gd name="connsiteX13862" fmla="*/ 2122547 w 7718765"/>
              <a:gd name="connsiteY13862" fmla="*/ 2062789 h 5645489"/>
              <a:gd name="connsiteX13863" fmla="*/ 2128254 w 7718765"/>
              <a:gd name="connsiteY13863" fmla="*/ 2049083 h 5645489"/>
              <a:gd name="connsiteX13864" fmla="*/ 2128254 w 7718765"/>
              <a:gd name="connsiteY13864" fmla="*/ 2035377 h 5645489"/>
              <a:gd name="connsiteX13865" fmla="*/ 2133891 w 7718765"/>
              <a:gd name="connsiteY13865" fmla="*/ 2013465 h 5645489"/>
              <a:gd name="connsiteX13866" fmla="*/ 2136710 w 7718765"/>
              <a:gd name="connsiteY13866" fmla="*/ 2005164 h 5645489"/>
              <a:gd name="connsiteX13867" fmla="*/ 2128254 w 7718765"/>
              <a:gd name="connsiteY13867" fmla="*/ 1988754 h 5645489"/>
              <a:gd name="connsiteX13868" fmla="*/ 2128254 w 7718765"/>
              <a:gd name="connsiteY13868" fmla="*/ 1977750 h 5645489"/>
              <a:gd name="connsiteX13869" fmla="*/ 2142348 w 7718765"/>
              <a:gd name="connsiteY13869" fmla="*/ 1969545 h 5645489"/>
              <a:gd name="connsiteX13870" fmla="*/ 2142348 w 7718765"/>
              <a:gd name="connsiteY13870" fmla="*/ 1961341 h 5645489"/>
              <a:gd name="connsiteX13871" fmla="*/ 2159331 w 7718765"/>
              <a:gd name="connsiteY13871" fmla="*/ 1942132 h 5645489"/>
              <a:gd name="connsiteX13872" fmla="*/ 2162151 w 7718765"/>
              <a:gd name="connsiteY13872" fmla="*/ 1931129 h 5645489"/>
              <a:gd name="connsiteX13873" fmla="*/ 2139529 w 7718765"/>
              <a:gd name="connsiteY13873" fmla="*/ 1933831 h 5645489"/>
              <a:gd name="connsiteX13874" fmla="*/ 2136710 w 7718765"/>
              <a:gd name="connsiteY13874" fmla="*/ 1933831 h 5645489"/>
              <a:gd name="connsiteX13875" fmla="*/ 2131073 w 7718765"/>
              <a:gd name="connsiteY13875" fmla="*/ 1925626 h 5645489"/>
              <a:gd name="connsiteX13876" fmla="*/ 2139529 w 7718765"/>
              <a:gd name="connsiteY13876" fmla="*/ 1917421 h 5645489"/>
              <a:gd name="connsiteX13877" fmla="*/ 2145167 w 7718765"/>
              <a:gd name="connsiteY13877" fmla="*/ 1906418 h 5645489"/>
              <a:gd name="connsiteX13878" fmla="*/ 2153694 w 7718765"/>
              <a:gd name="connsiteY13878" fmla="*/ 1898214 h 5645489"/>
              <a:gd name="connsiteX13879" fmla="*/ 2173497 w 7718765"/>
              <a:gd name="connsiteY13879" fmla="*/ 1881707 h 5645489"/>
              <a:gd name="connsiteX13880" fmla="*/ 2156513 w 7718765"/>
              <a:gd name="connsiteY13880" fmla="*/ 1873502 h 5645489"/>
              <a:gd name="connsiteX13881" fmla="*/ 2148056 w 7718765"/>
              <a:gd name="connsiteY13881" fmla="*/ 1854294 h 5645489"/>
              <a:gd name="connsiteX13882" fmla="*/ 2156513 w 7718765"/>
              <a:gd name="connsiteY13882" fmla="*/ 1846090 h 5645489"/>
              <a:gd name="connsiteX13883" fmla="*/ 2162151 w 7718765"/>
              <a:gd name="connsiteY13883" fmla="*/ 1837885 h 5645489"/>
              <a:gd name="connsiteX13884" fmla="*/ 2145167 w 7718765"/>
              <a:gd name="connsiteY13884" fmla="*/ 1835086 h 5645489"/>
              <a:gd name="connsiteX13885" fmla="*/ 2139529 w 7718765"/>
              <a:gd name="connsiteY13885" fmla="*/ 1826881 h 5645489"/>
              <a:gd name="connsiteX13886" fmla="*/ 2145167 w 7718765"/>
              <a:gd name="connsiteY13886" fmla="*/ 1821378 h 5645489"/>
              <a:gd name="connsiteX13887" fmla="*/ 2153694 w 7718765"/>
              <a:gd name="connsiteY13887" fmla="*/ 1813175 h 5645489"/>
              <a:gd name="connsiteX13888" fmla="*/ 2150876 w 7718765"/>
              <a:gd name="connsiteY13888" fmla="*/ 1804969 h 5645489"/>
              <a:gd name="connsiteX13889" fmla="*/ 2159331 w 7718765"/>
              <a:gd name="connsiteY13889" fmla="*/ 1799467 h 5645489"/>
              <a:gd name="connsiteX13890" fmla="*/ 2167859 w 7718765"/>
              <a:gd name="connsiteY13890" fmla="*/ 1802171 h 5645489"/>
              <a:gd name="connsiteX13891" fmla="*/ 2173497 w 7718765"/>
              <a:gd name="connsiteY13891" fmla="*/ 1793966 h 5645489"/>
              <a:gd name="connsiteX13892" fmla="*/ 2170678 w 7718765"/>
              <a:gd name="connsiteY13892" fmla="*/ 1793966 h 5645489"/>
              <a:gd name="connsiteX13893" fmla="*/ 2162151 w 7718765"/>
              <a:gd name="connsiteY13893" fmla="*/ 1782962 h 5645489"/>
              <a:gd name="connsiteX13894" fmla="*/ 2162151 w 7718765"/>
              <a:gd name="connsiteY13894" fmla="*/ 1772054 h 5645489"/>
              <a:gd name="connsiteX13895" fmla="*/ 2176316 w 7718765"/>
              <a:gd name="connsiteY13895" fmla="*/ 1774757 h 5645489"/>
              <a:gd name="connsiteX13896" fmla="*/ 2184843 w 7718765"/>
              <a:gd name="connsiteY13896" fmla="*/ 1780259 h 5645489"/>
              <a:gd name="connsiteX13897" fmla="*/ 2193299 w 7718765"/>
              <a:gd name="connsiteY13897" fmla="*/ 1788463 h 5645489"/>
              <a:gd name="connsiteX13898" fmla="*/ 2198937 w 7718765"/>
              <a:gd name="connsiteY13898" fmla="*/ 1782962 h 5645489"/>
              <a:gd name="connsiteX13899" fmla="*/ 2190480 w 7718765"/>
              <a:gd name="connsiteY13899" fmla="*/ 1777460 h 5645489"/>
              <a:gd name="connsiteX13900" fmla="*/ 2193299 w 7718765"/>
              <a:gd name="connsiteY13900" fmla="*/ 1755548 h 5645489"/>
              <a:gd name="connsiteX13901" fmla="*/ 2201756 w 7718765"/>
              <a:gd name="connsiteY13901" fmla="*/ 1755548 h 5645489"/>
              <a:gd name="connsiteX13902" fmla="*/ 2218740 w 7718765"/>
              <a:gd name="connsiteY13902" fmla="*/ 1761051 h 5645489"/>
              <a:gd name="connsiteX13903" fmla="*/ 2221630 w 7718765"/>
              <a:gd name="connsiteY13903" fmla="*/ 1750047 h 5645489"/>
              <a:gd name="connsiteX13904" fmla="*/ 2227267 w 7718765"/>
              <a:gd name="connsiteY13904" fmla="*/ 1741842 h 5645489"/>
              <a:gd name="connsiteX13905" fmla="*/ 2244251 w 7718765"/>
              <a:gd name="connsiteY13905" fmla="*/ 1733637 h 5645489"/>
              <a:gd name="connsiteX13906" fmla="*/ 2241432 w 7718765"/>
              <a:gd name="connsiteY13906" fmla="*/ 1722633 h 5645489"/>
              <a:gd name="connsiteX13907" fmla="*/ 2247070 w 7718765"/>
              <a:gd name="connsiteY13907" fmla="*/ 1711629 h 5645489"/>
              <a:gd name="connsiteX13908" fmla="*/ 2261235 w 7718765"/>
              <a:gd name="connsiteY13908" fmla="*/ 1722633 h 5645489"/>
              <a:gd name="connsiteX13909" fmla="*/ 2272510 w 7718765"/>
              <a:gd name="connsiteY13909" fmla="*/ 1722633 h 5645489"/>
              <a:gd name="connsiteX13910" fmla="*/ 2283857 w 7718765"/>
              <a:gd name="connsiteY13910" fmla="*/ 1706224 h 5645489"/>
              <a:gd name="connsiteX13911" fmla="*/ 2300840 w 7718765"/>
              <a:gd name="connsiteY13911" fmla="*/ 1714428 h 5645489"/>
              <a:gd name="connsiteX13912" fmla="*/ 2320642 w 7718765"/>
              <a:gd name="connsiteY13912" fmla="*/ 1711629 h 5645489"/>
              <a:gd name="connsiteX13913" fmla="*/ 2320642 w 7718765"/>
              <a:gd name="connsiteY13913" fmla="*/ 1700722 h 5645489"/>
              <a:gd name="connsiteX13914" fmla="*/ 2300840 w 7718765"/>
              <a:gd name="connsiteY13914" fmla="*/ 1689718 h 5645489"/>
              <a:gd name="connsiteX13915" fmla="*/ 2306477 w 7718765"/>
              <a:gd name="connsiteY13915" fmla="*/ 1676011 h 5645489"/>
              <a:gd name="connsiteX13916" fmla="*/ 2312115 w 7718765"/>
              <a:gd name="connsiteY13916" fmla="*/ 1665008 h 5645489"/>
              <a:gd name="connsiteX13917" fmla="*/ 2337627 w 7718765"/>
              <a:gd name="connsiteY13917" fmla="*/ 1662305 h 5645489"/>
              <a:gd name="connsiteX13918" fmla="*/ 2351721 w 7718765"/>
              <a:gd name="connsiteY13918" fmla="*/ 1654100 h 5645489"/>
              <a:gd name="connsiteX13919" fmla="*/ 2363066 w 7718765"/>
              <a:gd name="connsiteY13919" fmla="*/ 1662305 h 5645489"/>
              <a:gd name="connsiteX13920" fmla="*/ 2385689 w 7718765"/>
              <a:gd name="connsiteY13920" fmla="*/ 1676011 h 5645489"/>
              <a:gd name="connsiteX13921" fmla="*/ 2391326 w 7718765"/>
              <a:gd name="connsiteY13921" fmla="*/ 1670509 h 5645489"/>
              <a:gd name="connsiteX13922" fmla="*/ 2385689 w 7718765"/>
              <a:gd name="connsiteY13922" fmla="*/ 1656803 h 5645489"/>
              <a:gd name="connsiteX13923" fmla="*/ 2391326 w 7718765"/>
              <a:gd name="connsiteY13923" fmla="*/ 1645799 h 5645489"/>
              <a:gd name="connsiteX13924" fmla="*/ 2391326 w 7718765"/>
              <a:gd name="connsiteY13924" fmla="*/ 1634891 h 5645489"/>
              <a:gd name="connsiteX13925" fmla="*/ 2408310 w 7718765"/>
              <a:gd name="connsiteY13925" fmla="*/ 1629389 h 5645489"/>
              <a:gd name="connsiteX13926" fmla="*/ 2414018 w 7718765"/>
              <a:gd name="connsiteY13926" fmla="*/ 1618385 h 5645489"/>
              <a:gd name="connsiteX13927" fmla="*/ 2408310 w 7718765"/>
              <a:gd name="connsiteY13927" fmla="*/ 1610181 h 5645489"/>
              <a:gd name="connsiteX13928" fmla="*/ 2397034 w 7718765"/>
              <a:gd name="connsiteY13928" fmla="*/ 1599177 h 5645489"/>
              <a:gd name="connsiteX13929" fmla="*/ 2402672 w 7718765"/>
              <a:gd name="connsiteY13929" fmla="*/ 1593675 h 5645489"/>
              <a:gd name="connsiteX13930" fmla="*/ 2405491 w 7718765"/>
              <a:gd name="connsiteY13930" fmla="*/ 1571763 h 5645489"/>
              <a:gd name="connsiteX13931" fmla="*/ 2422474 w 7718765"/>
              <a:gd name="connsiteY13931" fmla="*/ 1566261 h 5645489"/>
              <a:gd name="connsiteX13932" fmla="*/ 2436640 w 7718765"/>
              <a:gd name="connsiteY13932" fmla="*/ 1577266 h 5645489"/>
              <a:gd name="connsiteX13933" fmla="*/ 2439459 w 7718765"/>
              <a:gd name="connsiteY13933" fmla="*/ 1585470 h 5645489"/>
              <a:gd name="connsiteX13934" fmla="*/ 2447915 w 7718765"/>
              <a:gd name="connsiteY13934" fmla="*/ 1588173 h 5645489"/>
              <a:gd name="connsiteX13935" fmla="*/ 2473426 w 7718765"/>
              <a:gd name="connsiteY13935" fmla="*/ 1588173 h 5645489"/>
              <a:gd name="connsiteX13936" fmla="*/ 2479064 w 7718765"/>
              <a:gd name="connsiteY13936" fmla="*/ 1577266 h 5645489"/>
              <a:gd name="connsiteX13937" fmla="*/ 2484702 w 7718765"/>
              <a:gd name="connsiteY13937" fmla="*/ 1574466 h 5645489"/>
              <a:gd name="connsiteX13938" fmla="*/ 2510213 w 7718765"/>
              <a:gd name="connsiteY13938" fmla="*/ 1585470 h 5645489"/>
              <a:gd name="connsiteX13939" fmla="*/ 2518669 w 7718765"/>
              <a:gd name="connsiteY13939" fmla="*/ 1601976 h 5645489"/>
              <a:gd name="connsiteX13940" fmla="*/ 2532835 w 7718765"/>
              <a:gd name="connsiteY13940" fmla="*/ 1604679 h 5645489"/>
              <a:gd name="connsiteX13941" fmla="*/ 2549818 w 7718765"/>
              <a:gd name="connsiteY13941" fmla="*/ 1593675 h 5645489"/>
              <a:gd name="connsiteX13942" fmla="*/ 2561093 w 7718765"/>
              <a:gd name="connsiteY13942" fmla="*/ 1588173 h 5645489"/>
              <a:gd name="connsiteX13943" fmla="*/ 2572439 w 7718765"/>
              <a:gd name="connsiteY13943" fmla="*/ 1579969 h 5645489"/>
              <a:gd name="connsiteX13944" fmla="*/ 2566802 w 7718765"/>
              <a:gd name="connsiteY13944" fmla="*/ 1568965 h 5645489"/>
              <a:gd name="connsiteX13945" fmla="*/ 2558276 w 7718765"/>
              <a:gd name="connsiteY13945" fmla="*/ 1574466 h 5645489"/>
              <a:gd name="connsiteX13946" fmla="*/ 2544110 w 7718765"/>
              <a:gd name="connsiteY13946" fmla="*/ 1585470 h 5645489"/>
              <a:gd name="connsiteX13947" fmla="*/ 2515850 w 7718765"/>
              <a:gd name="connsiteY13947" fmla="*/ 1585470 h 5645489"/>
              <a:gd name="connsiteX13948" fmla="*/ 2515850 w 7718765"/>
              <a:gd name="connsiteY13948" fmla="*/ 1568965 h 5645489"/>
              <a:gd name="connsiteX13949" fmla="*/ 2493229 w 7718765"/>
              <a:gd name="connsiteY13949" fmla="*/ 1566261 h 5645489"/>
              <a:gd name="connsiteX13950" fmla="*/ 2498867 w 7718765"/>
              <a:gd name="connsiteY13950" fmla="*/ 1547053 h 5645489"/>
              <a:gd name="connsiteX13951" fmla="*/ 2507394 w 7718765"/>
              <a:gd name="connsiteY13951" fmla="*/ 1541551 h 5645489"/>
              <a:gd name="connsiteX13952" fmla="*/ 2527196 w 7718765"/>
              <a:gd name="connsiteY13952" fmla="*/ 1530643 h 5645489"/>
              <a:gd name="connsiteX13953" fmla="*/ 2515850 w 7718765"/>
              <a:gd name="connsiteY13953" fmla="*/ 1519640 h 5645489"/>
              <a:gd name="connsiteX13954" fmla="*/ 2518669 w 7718765"/>
              <a:gd name="connsiteY13954" fmla="*/ 1514138 h 5645489"/>
              <a:gd name="connsiteX13955" fmla="*/ 2524307 w 7718765"/>
              <a:gd name="connsiteY13955" fmla="*/ 1500431 h 5645489"/>
              <a:gd name="connsiteX13956" fmla="*/ 2538472 w 7718765"/>
              <a:gd name="connsiteY13956" fmla="*/ 1489431 h 5645489"/>
              <a:gd name="connsiteX13957" fmla="*/ 2546999 w 7718765"/>
              <a:gd name="connsiteY13957" fmla="*/ 1475725 h 5645489"/>
              <a:gd name="connsiteX13958" fmla="*/ 2563913 w 7718765"/>
              <a:gd name="connsiteY13958" fmla="*/ 1448311 h 5645489"/>
              <a:gd name="connsiteX13959" fmla="*/ 2578077 w 7718765"/>
              <a:gd name="connsiteY13959" fmla="*/ 1442810 h 5645489"/>
              <a:gd name="connsiteX13960" fmla="*/ 2589424 w 7718765"/>
              <a:gd name="connsiteY13960" fmla="*/ 1434604 h 5645489"/>
              <a:gd name="connsiteX13961" fmla="*/ 2606407 w 7718765"/>
              <a:gd name="connsiteY13961" fmla="*/ 1445608 h 5645489"/>
              <a:gd name="connsiteX13962" fmla="*/ 2617682 w 7718765"/>
              <a:gd name="connsiteY13962" fmla="*/ 1431805 h 5645489"/>
              <a:gd name="connsiteX13963" fmla="*/ 2612045 w 7718765"/>
              <a:gd name="connsiteY13963" fmla="*/ 1426399 h 5645489"/>
              <a:gd name="connsiteX13964" fmla="*/ 2592243 w 7718765"/>
              <a:gd name="connsiteY13964" fmla="*/ 1431805 h 5645489"/>
              <a:gd name="connsiteX13965" fmla="*/ 2595061 w 7718765"/>
              <a:gd name="connsiteY13965" fmla="*/ 1415396 h 5645489"/>
              <a:gd name="connsiteX13966" fmla="*/ 2609227 w 7718765"/>
              <a:gd name="connsiteY13966" fmla="*/ 1404392 h 5645489"/>
              <a:gd name="connsiteX13967" fmla="*/ 2623391 w 7718765"/>
              <a:gd name="connsiteY13967" fmla="*/ 1396187 h 5645489"/>
              <a:gd name="connsiteX13968" fmla="*/ 2617682 w 7718765"/>
              <a:gd name="connsiteY13968" fmla="*/ 1390685 h 5645489"/>
              <a:gd name="connsiteX13969" fmla="*/ 2597880 w 7718765"/>
              <a:gd name="connsiteY13969" fmla="*/ 1398889 h 5645489"/>
              <a:gd name="connsiteX13970" fmla="*/ 2586605 w 7718765"/>
              <a:gd name="connsiteY13970" fmla="*/ 1398889 h 5645489"/>
              <a:gd name="connsiteX13971" fmla="*/ 2583785 w 7718765"/>
              <a:gd name="connsiteY13971" fmla="*/ 1387983 h 5645489"/>
              <a:gd name="connsiteX13972" fmla="*/ 2600699 w 7718765"/>
              <a:gd name="connsiteY13972" fmla="*/ 1376978 h 5645489"/>
              <a:gd name="connsiteX13973" fmla="*/ 2620501 w 7718765"/>
              <a:gd name="connsiteY13973" fmla="*/ 1376978 h 5645489"/>
              <a:gd name="connsiteX13974" fmla="*/ 2626209 w 7718765"/>
              <a:gd name="connsiteY13974" fmla="*/ 1365974 h 5645489"/>
              <a:gd name="connsiteX13975" fmla="*/ 2626209 w 7718765"/>
              <a:gd name="connsiteY13975" fmla="*/ 1355068 h 5645489"/>
              <a:gd name="connsiteX13976" fmla="*/ 2637486 w 7718765"/>
              <a:gd name="connsiteY13976" fmla="*/ 1352268 h 5645489"/>
              <a:gd name="connsiteX13977" fmla="*/ 2651650 w 7718765"/>
              <a:gd name="connsiteY13977" fmla="*/ 1360473 h 5645489"/>
              <a:gd name="connsiteX13978" fmla="*/ 2651650 w 7718765"/>
              <a:gd name="connsiteY13978" fmla="*/ 1344063 h 5645489"/>
              <a:gd name="connsiteX13979" fmla="*/ 2665815 w 7718765"/>
              <a:gd name="connsiteY13979" fmla="*/ 1330357 h 5645489"/>
              <a:gd name="connsiteX13980" fmla="*/ 2662996 w 7718765"/>
              <a:gd name="connsiteY13980" fmla="*/ 1327558 h 5645489"/>
              <a:gd name="connsiteX13981" fmla="*/ 2657288 w 7718765"/>
              <a:gd name="connsiteY13981" fmla="*/ 1313850 h 5645489"/>
              <a:gd name="connsiteX13982" fmla="*/ 2677090 w 7718765"/>
              <a:gd name="connsiteY13982" fmla="*/ 1302943 h 5645489"/>
              <a:gd name="connsiteX13983" fmla="*/ 2668635 w 7718765"/>
              <a:gd name="connsiteY13983" fmla="*/ 1286438 h 5645489"/>
              <a:gd name="connsiteX13984" fmla="*/ 2677090 w 7718765"/>
              <a:gd name="connsiteY13984" fmla="*/ 1264526 h 5645489"/>
              <a:gd name="connsiteX13985" fmla="*/ 2685617 w 7718765"/>
              <a:gd name="connsiteY13985" fmla="*/ 1248020 h 5645489"/>
              <a:gd name="connsiteX13986" fmla="*/ 2685617 w 7718765"/>
              <a:gd name="connsiteY13986" fmla="*/ 1234314 h 5645489"/>
              <a:gd name="connsiteX13987" fmla="*/ 2685617 w 7718765"/>
              <a:gd name="connsiteY13987" fmla="*/ 1220606 h 5645489"/>
              <a:gd name="connsiteX13988" fmla="*/ 2694075 w 7718765"/>
              <a:gd name="connsiteY13988" fmla="*/ 1217905 h 5645489"/>
              <a:gd name="connsiteX13989" fmla="*/ 2696894 w 7718765"/>
              <a:gd name="connsiteY13989" fmla="*/ 1209602 h 5645489"/>
              <a:gd name="connsiteX13990" fmla="*/ 2713877 w 7718765"/>
              <a:gd name="connsiteY13990" fmla="*/ 1193194 h 5645489"/>
              <a:gd name="connsiteX13991" fmla="*/ 2725223 w 7718765"/>
              <a:gd name="connsiteY13991" fmla="*/ 1198695 h 5645489"/>
              <a:gd name="connsiteX13992" fmla="*/ 2745026 w 7718765"/>
              <a:gd name="connsiteY13992" fmla="*/ 1195896 h 5645489"/>
              <a:gd name="connsiteX13993" fmla="*/ 2750664 w 7718765"/>
              <a:gd name="connsiteY13993" fmla="*/ 1179487 h 5645489"/>
              <a:gd name="connsiteX13994" fmla="*/ 2736569 w 7718765"/>
              <a:gd name="connsiteY13994" fmla="*/ 1173985 h 5645489"/>
              <a:gd name="connsiteX13995" fmla="*/ 2719586 w 7718765"/>
              <a:gd name="connsiteY13995" fmla="*/ 1176687 h 5645489"/>
              <a:gd name="connsiteX13996" fmla="*/ 2708239 w 7718765"/>
              <a:gd name="connsiteY13996" fmla="*/ 1165780 h 5645489"/>
              <a:gd name="connsiteX13997" fmla="*/ 2708239 w 7718765"/>
              <a:gd name="connsiteY13997" fmla="*/ 1141070 h 5645489"/>
              <a:gd name="connsiteX13998" fmla="*/ 2713877 w 7718765"/>
              <a:gd name="connsiteY13998" fmla="*/ 1130066 h 5645489"/>
              <a:gd name="connsiteX13999" fmla="*/ 2719586 w 7718765"/>
              <a:gd name="connsiteY13999" fmla="*/ 1116358 h 5645489"/>
              <a:gd name="connsiteX14000" fmla="*/ 2725223 w 7718765"/>
              <a:gd name="connsiteY14000" fmla="*/ 1105355 h 5645489"/>
              <a:gd name="connsiteX14001" fmla="*/ 2739388 w 7718765"/>
              <a:gd name="connsiteY14001" fmla="*/ 1097151 h 5645489"/>
              <a:gd name="connsiteX14002" fmla="*/ 2736569 w 7718765"/>
              <a:gd name="connsiteY14002" fmla="*/ 1086146 h 5645489"/>
              <a:gd name="connsiteX14003" fmla="*/ 2733679 w 7718765"/>
              <a:gd name="connsiteY14003" fmla="*/ 1075239 h 5645489"/>
              <a:gd name="connsiteX14004" fmla="*/ 2753483 w 7718765"/>
              <a:gd name="connsiteY14004" fmla="*/ 1064235 h 5645489"/>
              <a:gd name="connsiteX14005" fmla="*/ 2762010 w 7718765"/>
              <a:gd name="connsiteY14005" fmla="*/ 1058733 h 5645489"/>
              <a:gd name="connsiteX14006" fmla="*/ 2767647 w 7718765"/>
              <a:gd name="connsiteY14006" fmla="*/ 1053232 h 5645489"/>
              <a:gd name="connsiteX14007" fmla="*/ 2778994 w 7718765"/>
              <a:gd name="connsiteY14007" fmla="*/ 1042324 h 5645489"/>
              <a:gd name="connsiteX14008" fmla="*/ 2781812 w 7718765"/>
              <a:gd name="connsiteY14008" fmla="*/ 1036822 h 5645489"/>
              <a:gd name="connsiteX14009" fmla="*/ 2773285 w 7718765"/>
              <a:gd name="connsiteY14009" fmla="*/ 1025818 h 5645489"/>
              <a:gd name="connsiteX14010" fmla="*/ 2776174 w 7718765"/>
              <a:gd name="connsiteY14010" fmla="*/ 1012111 h 5645489"/>
              <a:gd name="connsiteX14011" fmla="*/ 2787450 w 7718765"/>
              <a:gd name="connsiteY14011" fmla="*/ 1009409 h 5645489"/>
              <a:gd name="connsiteX14012" fmla="*/ 2793158 w 7718765"/>
              <a:gd name="connsiteY14012" fmla="*/ 1001108 h 5645489"/>
              <a:gd name="connsiteX14013" fmla="*/ 2795978 w 7718765"/>
              <a:gd name="connsiteY14013" fmla="*/ 990200 h 5645489"/>
              <a:gd name="connsiteX14014" fmla="*/ 2815780 w 7718765"/>
              <a:gd name="connsiteY14014" fmla="*/ 992903 h 5645489"/>
              <a:gd name="connsiteX14015" fmla="*/ 2841220 w 7718765"/>
              <a:gd name="connsiteY14015" fmla="*/ 990200 h 5645489"/>
              <a:gd name="connsiteX14016" fmla="*/ 2827055 w 7718765"/>
              <a:gd name="connsiteY14016" fmla="*/ 987401 h 5645489"/>
              <a:gd name="connsiteX14017" fmla="*/ 2812961 w 7718765"/>
              <a:gd name="connsiteY14017" fmla="*/ 984698 h 5645489"/>
              <a:gd name="connsiteX14018" fmla="*/ 2818599 w 7718765"/>
              <a:gd name="connsiteY14018" fmla="*/ 973694 h 5645489"/>
              <a:gd name="connsiteX14019" fmla="*/ 2829874 w 7718765"/>
              <a:gd name="connsiteY14019" fmla="*/ 962690 h 5645489"/>
              <a:gd name="connsiteX14020" fmla="*/ 2827055 w 7718765"/>
              <a:gd name="connsiteY14020" fmla="*/ 954485 h 5645489"/>
              <a:gd name="connsiteX14021" fmla="*/ 2807253 w 7718765"/>
              <a:gd name="connsiteY14021" fmla="*/ 957285 h 5645489"/>
              <a:gd name="connsiteX14022" fmla="*/ 2798796 w 7718765"/>
              <a:gd name="connsiteY14022" fmla="*/ 946280 h 5645489"/>
              <a:gd name="connsiteX14023" fmla="*/ 2810072 w 7718765"/>
              <a:gd name="connsiteY14023" fmla="*/ 929775 h 5645489"/>
              <a:gd name="connsiteX14024" fmla="*/ 2835582 w 7718765"/>
              <a:gd name="connsiteY14024" fmla="*/ 927072 h 5645489"/>
              <a:gd name="connsiteX14025" fmla="*/ 2841220 w 7718765"/>
              <a:gd name="connsiteY14025" fmla="*/ 924370 h 5645489"/>
              <a:gd name="connsiteX14026" fmla="*/ 2852567 w 7718765"/>
              <a:gd name="connsiteY14026" fmla="*/ 918867 h 5645489"/>
              <a:gd name="connsiteX14027" fmla="*/ 2869550 w 7718765"/>
              <a:gd name="connsiteY14027" fmla="*/ 921570 h 5645489"/>
              <a:gd name="connsiteX14028" fmla="*/ 2880825 w 7718765"/>
              <a:gd name="connsiteY14028" fmla="*/ 918867 h 5645489"/>
              <a:gd name="connsiteX14029" fmla="*/ 2883644 w 7718765"/>
              <a:gd name="connsiteY14029" fmla="*/ 913365 h 5645489"/>
              <a:gd name="connsiteX14030" fmla="*/ 2869550 w 7718765"/>
              <a:gd name="connsiteY14030" fmla="*/ 902361 h 5645489"/>
              <a:gd name="connsiteX14031" fmla="*/ 2858204 w 7718765"/>
              <a:gd name="connsiteY14031" fmla="*/ 910566 h 5645489"/>
              <a:gd name="connsiteX14032" fmla="*/ 2841220 w 7718765"/>
              <a:gd name="connsiteY14032" fmla="*/ 916068 h 5645489"/>
              <a:gd name="connsiteX14033" fmla="*/ 2827055 w 7718765"/>
              <a:gd name="connsiteY14033" fmla="*/ 907864 h 5645489"/>
              <a:gd name="connsiteX14034" fmla="*/ 2838401 w 7718765"/>
              <a:gd name="connsiteY14034" fmla="*/ 896860 h 5645489"/>
              <a:gd name="connsiteX14035" fmla="*/ 2807253 w 7718765"/>
              <a:gd name="connsiteY14035" fmla="*/ 883153 h 5645489"/>
              <a:gd name="connsiteX14036" fmla="*/ 2781812 w 7718765"/>
              <a:gd name="connsiteY14036" fmla="*/ 885952 h 5645489"/>
              <a:gd name="connsiteX14037" fmla="*/ 2767647 w 7718765"/>
              <a:gd name="connsiteY14037" fmla="*/ 885952 h 5645489"/>
              <a:gd name="connsiteX14038" fmla="*/ 2745026 w 7718765"/>
              <a:gd name="connsiteY14038" fmla="*/ 899659 h 5645489"/>
              <a:gd name="connsiteX14039" fmla="*/ 2719586 w 7718765"/>
              <a:gd name="connsiteY14039" fmla="*/ 910566 h 5645489"/>
              <a:gd name="connsiteX14040" fmla="*/ 2708239 w 7718765"/>
              <a:gd name="connsiteY14040" fmla="*/ 916068 h 5645489"/>
              <a:gd name="connsiteX14041" fmla="*/ 2702602 w 7718765"/>
              <a:gd name="connsiteY14041" fmla="*/ 938076 h 5645489"/>
              <a:gd name="connsiteX14042" fmla="*/ 2682799 w 7718765"/>
              <a:gd name="connsiteY14042" fmla="*/ 943482 h 5645489"/>
              <a:gd name="connsiteX14043" fmla="*/ 2688437 w 7718765"/>
              <a:gd name="connsiteY14043" fmla="*/ 932574 h 5645489"/>
              <a:gd name="connsiteX14044" fmla="*/ 2688437 w 7718765"/>
              <a:gd name="connsiteY14044" fmla="*/ 921570 h 5645489"/>
              <a:gd name="connsiteX14045" fmla="*/ 2713877 w 7718765"/>
              <a:gd name="connsiteY14045" fmla="*/ 894156 h 5645489"/>
              <a:gd name="connsiteX14046" fmla="*/ 2730861 w 7718765"/>
              <a:gd name="connsiteY14046" fmla="*/ 877651 h 5645489"/>
              <a:gd name="connsiteX14047" fmla="*/ 2745026 w 7718765"/>
              <a:gd name="connsiteY14047" fmla="*/ 863944 h 5645489"/>
              <a:gd name="connsiteX14048" fmla="*/ 2767647 w 7718765"/>
              <a:gd name="connsiteY14048" fmla="*/ 863944 h 5645489"/>
              <a:gd name="connsiteX14049" fmla="*/ 2798796 w 7718765"/>
              <a:gd name="connsiteY14049" fmla="*/ 855740 h 5645489"/>
              <a:gd name="connsiteX14050" fmla="*/ 2798796 w 7718765"/>
              <a:gd name="connsiteY14050" fmla="*/ 847535 h 5645489"/>
              <a:gd name="connsiteX14051" fmla="*/ 2784631 w 7718765"/>
              <a:gd name="connsiteY14051" fmla="*/ 836531 h 5645489"/>
              <a:gd name="connsiteX14052" fmla="*/ 2781812 w 7718765"/>
              <a:gd name="connsiteY14052" fmla="*/ 831029 h 5645489"/>
              <a:gd name="connsiteX14053" fmla="*/ 2770466 w 7718765"/>
              <a:gd name="connsiteY14053" fmla="*/ 817322 h 5645489"/>
              <a:gd name="connsiteX14054" fmla="*/ 2778994 w 7718765"/>
              <a:gd name="connsiteY14054" fmla="*/ 792612 h 5645489"/>
              <a:gd name="connsiteX14055" fmla="*/ 2804434 w 7718765"/>
              <a:gd name="connsiteY14055" fmla="*/ 756994 h 5645489"/>
              <a:gd name="connsiteX14056" fmla="*/ 2821418 w 7718765"/>
              <a:gd name="connsiteY14056" fmla="*/ 751492 h 5645489"/>
              <a:gd name="connsiteX14057" fmla="*/ 2838401 w 7718765"/>
              <a:gd name="connsiteY14057" fmla="*/ 734986 h 5645489"/>
              <a:gd name="connsiteX14058" fmla="*/ 2849748 w 7718765"/>
              <a:gd name="connsiteY14058" fmla="*/ 713074 h 5645489"/>
              <a:gd name="connsiteX14059" fmla="*/ 2861023 w 7718765"/>
              <a:gd name="connsiteY14059" fmla="*/ 724078 h 5645489"/>
              <a:gd name="connsiteX14060" fmla="*/ 2863842 w 7718765"/>
              <a:gd name="connsiteY14060" fmla="*/ 748789 h 5645489"/>
              <a:gd name="connsiteX14061" fmla="*/ 2880825 w 7718765"/>
              <a:gd name="connsiteY14061" fmla="*/ 776202 h 5645489"/>
              <a:gd name="connsiteX14062" fmla="*/ 2894990 w 7718765"/>
              <a:gd name="connsiteY14062" fmla="*/ 787109 h 5645489"/>
              <a:gd name="connsiteX14063" fmla="*/ 2909156 w 7718765"/>
              <a:gd name="connsiteY14063" fmla="*/ 789909 h 5645489"/>
              <a:gd name="connsiteX14064" fmla="*/ 2911975 w 7718765"/>
              <a:gd name="connsiteY14064" fmla="*/ 776202 h 5645489"/>
              <a:gd name="connsiteX14065" fmla="*/ 2937415 w 7718765"/>
              <a:gd name="connsiteY14065" fmla="*/ 762496 h 5645489"/>
              <a:gd name="connsiteX14066" fmla="*/ 2940233 w 7718765"/>
              <a:gd name="connsiteY14066" fmla="*/ 754194 h 5645489"/>
              <a:gd name="connsiteX14067" fmla="*/ 2940233 w 7718765"/>
              <a:gd name="connsiteY14067" fmla="*/ 740488 h 5645489"/>
              <a:gd name="connsiteX14068" fmla="*/ 2934596 w 7718765"/>
              <a:gd name="connsiteY14068" fmla="*/ 726781 h 5645489"/>
              <a:gd name="connsiteX14069" fmla="*/ 2928958 w 7718765"/>
              <a:gd name="connsiteY14069" fmla="*/ 734986 h 5645489"/>
              <a:gd name="connsiteX14070" fmla="*/ 2906266 w 7718765"/>
              <a:gd name="connsiteY14070" fmla="*/ 743287 h 5645489"/>
              <a:gd name="connsiteX14071" fmla="*/ 2900629 w 7718765"/>
              <a:gd name="connsiteY14071" fmla="*/ 732283 h 5645489"/>
              <a:gd name="connsiteX14072" fmla="*/ 2900629 w 7718765"/>
              <a:gd name="connsiteY14072" fmla="*/ 724078 h 5645489"/>
              <a:gd name="connsiteX14073" fmla="*/ 2900629 w 7718765"/>
              <a:gd name="connsiteY14073" fmla="*/ 704870 h 5645489"/>
              <a:gd name="connsiteX14074" fmla="*/ 2911975 w 7718765"/>
              <a:gd name="connsiteY14074" fmla="*/ 693865 h 5645489"/>
              <a:gd name="connsiteX14075" fmla="*/ 2934596 w 7718765"/>
              <a:gd name="connsiteY14075" fmla="*/ 671954 h 5645489"/>
              <a:gd name="connsiteX14076" fmla="*/ 2940233 w 7718765"/>
              <a:gd name="connsiteY14076" fmla="*/ 671954 h 5645489"/>
              <a:gd name="connsiteX14077" fmla="*/ 2968564 w 7718765"/>
              <a:gd name="connsiteY14077" fmla="*/ 660950 h 5645489"/>
              <a:gd name="connsiteX14078" fmla="*/ 2960037 w 7718765"/>
              <a:gd name="connsiteY14078" fmla="*/ 649946 h 5645489"/>
              <a:gd name="connsiteX14079" fmla="*/ 2979839 w 7718765"/>
              <a:gd name="connsiteY14079" fmla="*/ 633537 h 5645489"/>
              <a:gd name="connsiteX14080" fmla="*/ 2996822 w 7718765"/>
              <a:gd name="connsiteY14080" fmla="*/ 628036 h 5645489"/>
              <a:gd name="connsiteX14081" fmla="*/ 3002531 w 7718765"/>
              <a:gd name="connsiteY14081" fmla="*/ 628036 h 5645489"/>
              <a:gd name="connsiteX14082" fmla="*/ 2996822 w 7718765"/>
              <a:gd name="connsiteY14082" fmla="*/ 617031 h 5645489"/>
              <a:gd name="connsiteX14083" fmla="*/ 2985547 w 7718765"/>
              <a:gd name="connsiteY14083" fmla="*/ 597823 h 5645489"/>
              <a:gd name="connsiteX14084" fmla="*/ 3002531 w 7718765"/>
              <a:gd name="connsiteY14084" fmla="*/ 578614 h 5645489"/>
              <a:gd name="connsiteX14085" fmla="*/ 3019444 w 7718765"/>
              <a:gd name="connsiteY14085" fmla="*/ 581413 h 5645489"/>
              <a:gd name="connsiteX14086" fmla="*/ 3030790 w 7718765"/>
              <a:gd name="connsiteY14086" fmla="*/ 578614 h 5645489"/>
              <a:gd name="connsiteX14087" fmla="*/ 3022334 w 7718765"/>
              <a:gd name="connsiteY14087" fmla="*/ 564907 h 5645489"/>
              <a:gd name="connsiteX14088" fmla="*/ 3025153 w 7718765"/>
              <a:gd name="connsiteY14088" fmla="*/ 548498 h 5645489"/>
              <a:gd name="connsiteX14089" fmla="*/ 3039247 w 7718765"/>
              <a:gd name="connsiteY14089" fmla="*/ 554001 h 5645489"/>
              <a:gd name="connsiteX14090" fmla="*/ 3050593 w 7718765"/>
              <a:gd name="connsiteY14090" fmla="*/ 559502 h 5645489"/>
              <a:gd name="connsiteX14091" fmla="*/ 3056231 w 7718765"/>
              <a:gd name="connsiteY14091" fmla="*/ 584116 h 5645489"/>
              <a:gd name="connsiteX14092" fmla="*/ 3044956 w 7718765"/>
              <a:gd name="connsiteY14092" fmla="*/ 597823 h 5645489"/>
              <a:gd name="connsiteX14093" fmla="*/ 3047774 w 7718765"/>
              <a:gd name="connsiteY14093" fmla="*/ 606125 h 5645489"/>
              <a:gd name="connsiteX14094" fmla="*/ 3067577 w 7718765"/>
              <a:gd name="connsiteY14094" fmla="*/ 589618 h 5645489"/>
              <a:gd name="connsiteX14095" fmla="*/ 3070396 w 7718765"/>
              <a:gd name="connsiteY14095" fmla="*/ 589618 h 5645489"/>
              <a:gd name="connsiteX14096" fmla="*/ 3090198 w 7718765"/>
              <a:gd name="connsiteY14096" fmla="*/ 584116 h 5645489"/>
              <a:gd name="connsiteX14097" fmla="*/ 3081742 w 7718765"/>
              <a:gd name="connsiteY14097" fmla="*/ 581413 h 5645489"/>
              <a:gd name="connsiteX14098" fmla="*/ 3064758 w 7718765"/>
              <a:gd name="connsiteY14098" fmla="*/ 567706 h 5645489"/>
              <a:gd name="connsiteX14099" fmla="*/ 3064758 w 7718765"/>
              <a:gd name="connsiteY14099" fmla="*/ 554001 h 5645489"/>
              <a:gd name="connsiteX14100" fmla="*/ 3081742 w 7718765"/>
              <a:gd name="connsiteY14100" fmla="*/ 545699 h 5645489"/>
              <a:gd name="connsiteX14101" fmla="*/ 3090198 w 7718765"/>
              <a:gd name="connsiteY14101" fmla="*/ 564907 h 5645489"/>
              <a:gd name="connsiteX14102" fmla="*/ 3107182 w 7718765"/>
              <a:gd name="connsiteY14102" fmla="*/ 575911 h 5645489"/>
              <a:gd name="connsiteX14103" fmla="*/ 3115639 w 7718765"/>
              <a:gd name="connsiteY14103" fmla="*/ 570410 h 5645489"/>
              <a:gd name="connsiteX14104" fmla="*/ 3135512 w 7718765"/>
              <a:gd name="connsiteY14104" fmla="*/ 584116 h 5645489"/>
              <a:gd name="connsiteX14105" fmla="*/ 3141150 w 7718765"/>
              <a:gd name="connsiteY14105" fmla="*/ 581413 h 5645489"/>
              <a:gd name="connsiteX14106" fmla="*/ 3138331 w 7718765"/>
              <a:gd name="connsiteY14106" fmla="*/ 567706 h 5645489"/>
              <a:gd name="connsiteX14107" fmla="*/ 3124166 w 7718765"/>
              <a:gd name="connsiteY14107" fmla="*/ 562205 h 5645489"/>
              <a:gd name="connsiteX14108" fmla="*/ 3104364 w 7718765"/>
              <a:gd name="connsiteY14108" fmla="*/ 545699 h 5645489"/>
              <a:gd name="connsiteX14109" fmla="*/ 3107182 w 7718765"/>
              <a:gd name="connsiteY14109" fmla="*/ 540293 h 5645489"/>
              <a:gd name="connsiteX14110" fmla="*/ 3115639 w 7718765"/>
              <a:gd name="connsiteY14110" fmla="*/ 531992 h 5645489"/>
              <a:gd name="connsiteX14111" fmla="*/ 3126986 w 7718765"/>
              <a:gd name="connsiteY14111" fmla="*/ 531992 h 5645489"/>
              <a:gd name="connsiteX14112" fmla="*/ 3141150 w 7718765"/>
              <a:gd name="connsiteY14112" fmla="*/ 540293 h 5645489"/>
              <a:gd name="connsiteX14113" fmla="*/ 3143968 w 7718765"/>
              <a:gd name="connsiteY14113" fmla="*/ 542996 h 5645489"/>
              <a:gd name="connsiteX14114" fmla="*/ 3138331 w 7718765"/>
              <a:gd name="connsiteY14114" fmla="*/ 523787 h 5645489"/>
              <a:gd name="connsiteX14115" fmla="*/ 3143968 w 7718765"/>
              <a:gd name="connsiteY14115" fmla="*/ 523787 h 5645489"/>
              <a:gd name="connsiteX14116" fmla="*/ 3166591 w 7718765"/>
              <a:gd name="connsiteY14116" fmla="*/ 529290 h 5645489"/>
              <a:gd name="connsiteX14117" fmla="*/ 3192101 w 7718765"/>
              <a:gd name="connsiteY14117" fmla="*/ 554001 h 5645489"/>
              <a:gd name="connsiteX14118" fmla="*/ 3200558 w 7718765"/>
              <a:gd name="connsiteY14118" fmla="*/ 551201 h 5645489"/>
              <a:gd name="connsiteX14119" fmla="*/ 3200558 w 7718765"/>
              <a:gd name="connsiteY14119" fmla="*/ 529290 h 5645489"/>
              <a:gd name="connsiteX14120" fmla="*/ 3183574 w 7718765"/>
              <a:gd name="connsiteY14120" fmla="*/ 523787 h 5645489"/>
              <a:gd name="connsiteX14121" fmla="*/ 3172228 w 7718765"/>
              <a:gd name="connsiteY14121" fmla="*/ 512783 h 5645489"/>
              <a:gd name="connsiteX14122" fmla="*/ 3183574 w 7718765"/>
              <a:gd name="connsiteY14122" fmla="*/ 504578 h 5645489"/>
              <a:gd name="connsiteX14123" fmla="*/ 3211903 w 7718765"/>
              <a:gd name="connsiteY14123" fmla="*/ 515582 h 5645489"/>
              <a:gd name="connsiteX14124" fmla="*/ 3217542 w 7718765"/>
              <a:gd name="connsiteY14124" fmla="*/ 515582 h 5645489"/>
              <a:gd name="connsiteX14125" fmla="*/ 3223180 w 7718765"/>
              <a:gd name="connsiteY14125" fmla="*/ 507378 h 5645489"/>
              <a:gd name="connsiteX14126" fmla="*/ 3225998 w 7718765"/>
              <a:gd name="connsiteY14126" fmla="*/ 493575 h 5645489"/>
              <a:gd name="connsiteX14127" fmla="*/ 3234525 w 7718765"/>
              <a:gd name="connsiteY14127" fmla="*/ 477166 h 5645489"/>
              <a:gd name="connsiteX14128" fmla="*/ 3248620 w 7718765"/>
              <a:gd name="connsiteY14128" fmla="*/ 471663 h 5645489"/>
              <a:gd name="connsiteX14129" fmla="*/ 3248620 w 7718765"/>
              <a:gd name="connsiteY14129" fmla="*/ 463458 h 5645489"/>
              <a:gd name="connsiteX14130" fmla="*/ 3248620 w 7718765"/>
              <a:gd name="connsiteY14130" fmla="*/ 452455 h 5645489"/>
              <a:gd name="connsiteX14131" fmla="*/ 3265604 w 7718765"/>
              <a:gd name="connsiteY14131" fmla="*/ 449752 h 5645489"/>
              <a:gd name="connsiteX14132" fmla="*/ 3262784 w 7718765"/>
              <a:gd name="connsiteY14132" fmla="*/ 441451 h 5645489"/>
              <a:gd name="connsiteX14133" fmla="*/ 3251509 w 7718765"/>
              <a:gd name="connsiteY14133" fmla="*/ 436046 h 5645489"/>
              <a:gd name="connsiteX14134" fmla="*/ 3248620 w 7718765"/>
              <a:gd name="connsiteY14134" fmla="*/ 425042 h 5645489"/>
              <a:gd name="connsiteX14135" fmla="*/ 3259965 w 7718765"/>
              <a:gd name="connsiteY14135" fmla="*/ 419539 h 5645489"/>
              <a:gd name="connsiteX14136" fmla="*/ 3254328 w 7718765"/>
              <a:gd name="connsiteY14136" fmla="*/ 411335 h 5645489"/>
              <a:gd name="connsiteX14137" fmla="*/ 3259965 w 7718765"/>
              <a:gd name="connsiteY14137" fmla="*/ 394829 h 5645489"/>
              <a:gd name="connsiteX14138" fmla="*/ 3265604 w 7718765"/>
              <a:gd name="connsiteY14138" fmla="*/ 394829 h 5645489"/>
              <a:gd name="connsiteX14139" fmla="*/ 3288296 w 7718765"/>
              <a:gd name="connsiteY14139" fmla="*/ 408536 h 5645489"/>
              <a:gd name="connsiteX14140" fmla="*/ 3296752 w 7718765"/>
              <a:gd name="connsiteY14140" fmla="*/ 400332 h 5645489"/>
              <a:gd name="connsiteX14141" fmla="*/ 3296752 w 7718765"/>
              <a:gd name="connsiteY14141" fmla="*/ 386624 h 5645489"/>
              <a:gd name="connsiteX14142" fmla="*/ 3288296 w 7718765"/>
              <a:gd name="connsiteY14142" fmla="*/ 383922 h 5645489"/>
              <a:gd name="connsiteX14143" fmla="*/ 3285406 w 7718765"/>
              <a:gd name="connsiteY14143" fmla="*/ 372918 h 5645489"/>
              <a:gd name="connsiteX14144" fmla="*/ 3302390 w 7718765"/>
              <a:gd name="connsiteY14144" fmla="*/ 361914 h 5645489"/>
              <a:gd name="connsiteX14145" fmla="*/ 3319374 w 7718765"/>
              <a:gd name="connsiteY14145" fmla="*/ 367415 h 5645489"/>
              <a:gd name="connsiteX14146" fmla="*/ 3327901 w 7718765"/>
              <a:gd name="connsiteY14146" fmla="*/ 381123 h 5645489"/>
              <a:gd name="connsiteX14147" fmla="*/ 3316554 w 7718765"/>
              <a:gd name="connsiteY14147" fmla="*/ 394829 h 5645489"/>
              <a:gd name="connsiteX14148" fmla="*/ 3319374 w 7718765"/>
              <a:gd name="connsiteY14148" fmla="*/ 397629 h 5645489"/>
              <a:gd name="connsiteX14149" fmla="*/ 3322193 w 7718765"/>
              <a:gd name="connsiteY14149" fmla="*/ 414038 h 5645489"/>
              <a:gd name="connsiteX14150" fmla="*/ 3310917 w 7718765"/>
              <a:gd name="connsiteY14150" fmla="*/ 436046 h 5645489"/>
              <a:gd name="connsiteX14151" fmla="*/ 3302390 w 7718765"/>
              <a:gd name="connsiteY14151" fmla="*/ 452455 h 5645489"/>
              <a:gd name="connsiteX14152" fmla="*/ 3296752 w 7718765"/>
              <a:gd name="connsiteY14152" fmla="*/ 471663 h 5645489"/>
              <a:gd name="connsiteX14153" fmla="*/ 3296752 w 7718765"/>
              <a:gd name="connsiteY14153" fmla="*/ 507378 h 5645489"/>
              <a:gd name="connsiteX14154" fmla="*/ 3313736 w 7718765"/>
              <a:gd name="connsiteY14154" fmla="*/ 510081 h 5645489"/>
              <a:gd name="connsiteX14155" fmla="*/ 3319374 w 7718765"/>
              <a:gd name="connsiteY14155" fmla="*/ 504578 h 5645489"/>
              <a:gd name="connsiteX14156" fmla="*/ 3322193 w 7718765"/>
              <a:gd name="connsiteY14156" fmla="*/ 479868 h 5645489"/>
              <a:gd name="connsiteX14157" fmla="*/ 3327901 w 7718765"/>
              <a:gd name="connsiteY14157" fmla="*/ 460659 h 5645489"/>
              <a:gd name="connsiteX14158" fmla="*/ 3327901 w 7718765"/>
              <a:gd name="connsiteY14158" fmla="*/ 436046 h 5645489"/>
              <a:gd name="connsiteX14159" fmla="*/ 3339177 w 7718765"/>
              <a:gd name="connsiteY14159" fmla="*/ 416837 h 5645489"/>
              <a:gd name="connsiteX14160" fmla="*/ 3339177 w 7718765"/>
              <a:gd name="connsiteY14160" fmla="*/ 389327 h 5645489"/>
              <a:gd name="connsiteX14161" fmla="*/ 3361798 w 7718765"/>
              <a:gd name="connsiteY14161" fmla="*/ 370119 h 5645489"/>
              <a:gd name="connsiteX14162" fmla="*/ 3373145 w 7718765"/>
              <a:gd name="connsiteY14162" fmla="*/ 392127 h 5645489"/>
              <a:gd name="connsiteX14163" fmla="*/ 3364687 w 7718765"/>
              <a:gd name="connsiteY14163" fmla="*/ 414038 h 5645489"/>
              <a:gd name="connsiteX14164" fmla="*/ 3361798 w 7718765"/>
              <a:gd name="connsiteY14164" fmla="*/ 433247 h 5645489"/>
              <a:gd name="connsiteX14165" fmla="*/ 3378782 w 7718765"/>
              <a:gd name="connsiteY14165" fmla="*/ 446953 h 5645489"/>
              <a:gd name="connsiteX14166" fmla="*/ 3390128 w 7718765"/>
              <a:gd name="connsiteY14166" fmla="*/ 425042 h 5645489"/>
              <a:gd name="connsiteX14167" fmla="*/ 3390128 w 7718765"/>
              <a:gd name="connsiteY14167" fmla="*/ 405833 h 5645489"/>
              <a:gd name="connsiteX14168" fmla="*/ 3381601 w 7718765"/>
              <a:gd name="connsiteY14168" fmla="*/ 392127 h 5645489"/>
              <a:gd name="connsiteX14169" fmla="*/ 3392947 w 7718765"/>
              <a:gd name="connsiteY14169" fmla="*/ 370119 h 5645489"/>
              <a:gd name="connsiteX14170" fmla="*/ 3381601 w 7718765"/>
              <a:gd name="connsiteY14170" fmla="*/ 351006 h 5645489"/>
              <a:gd name="connsiteX14171" fmla="*/ 3390128 w 7718765"/>
              <a:gd name="connsiteY14171" fmla="*/ 334500 h 5645489"/>
              <a:gd name="connsiteX14172" fmla="*/ 3407111 w 7718765"/>
              <a:gd name="connsiteY14172" fmla="*/ 342705 h 5645489"/>
              <a:gd name="connsiteX14173" fmla="*/ 3412749 w 7718765"/>
              <a:gd name="connsiteY14173" fmla="*/ 342705 h 5645489"/>
              <a:gd name="connsiteX14174" fmla="*/ 3426915 w 7718765"/>
              <a:gd name="connsiteY14174" fmla="*/ 340003 h 5645489"/>
              <a:gd name="connsiteX14175" fmla="*/ 3426915 w 7718765"/>
              <a:gd name="connsiteY14175" fmla="*/ 351006 h 5645489"/>
              <a:gd name="connsiteX14176" fmla="*/ 3441079 w 7718765"/>
              <a:gd name="connsiteY14176" fmla="*/ 359211 h 5645489"/>
              <a:gd name="connsiteX14177" fmla="*/ 3441079 w 7718765"/>
              <a:gd name="connsiteY14177" fmla="*/ 351006 h 5645489"/>
              <a:gd name="connsiteX14178" fmla="*/ 3477865 w 7718765"/>
              <a:gd name="connsiteY14178" fmla="*/ 361914 h 5645489"/>
              <a:gd name="connsiteX14179" fmla="*/ 3503306 w 7718765"/>
              <a:gd name="connsiteY14179" fmla="*/ 359211 h 5645489"/>
              <a:gd name="connsiteX14180" fmla="*/ 3520290 w 7718765"/>
              <a:gd name="connsiteY14180" fmla="*/ 370119 h 5645489"/>
              <a:gd name="connsiteX14181" fmla="*/ 3551369 w 7718765"/>
              <a:gd name="connsiteY14181" fmla="*/ 359211 h 5645489"/>
              <a:gd name="connsiteX14182" fmla="*/ 3559896 w 7718765"/>
              <a:gd name="connsiteY14182" fmla="*/ 367415 h 5645489"/>
              <a:gd name="connsiteX14183" fmla="*/ 3574060 w 7718765"/>
              <a:gd name="connsiteY14183" fmla="*/ 389327 h 5645489"/>
              <a:gd name="connsiteX14184" fmla="*/ 3607958 w 7718765"/>
              <a:gd name="connsiteY14184" fmla="*/ 414038 h 5645489"/>
              <a:gd name="connsiteX14185" fmla="*/ 3588155 w 7718765"/>
              <a:gd name="connsiteY14185" fmla="*/ 430544 h 5645489"/>
              <a:gd name="connsiteX14186" fmla="*/ 3585336 w 7718765"/>
              <a:gd name="connsiteY14186" fmla="*/ 449752 h 5645489"/>
              <a:gd name="connsiteX14187" fmla="*/ 3534385 w 7718765"/>
              <a:gd name="connsiteY14187" fmla="*/ 460659 h 5645489"/>
              <a:gd name="connsiteX14188" fmla="*/ 3500488 w 7718765"/>
              <a:gd name="connsiteY14188" fmla="*/ 460659 h 5645489"/>
              <a:gd name="connsiteX14189" fmla="*/ 3506125 w 7718765"/>
              <a:gd name="connsiteY14189" fmla="*/ 471663 h 5645489"/>
              <a:gd name="connsiteX14190" fmla="*/ 3528747 w 7718765"/>
              <a:gd name="connsiteY14190" fmla="*/ 471663 h 5645489"/>
              <a:gd name="connsiteX14191" fmla="*/ 3545731 w 7718765"/>
              <a:gd name="connsiteY14191" fmla="*/ 479868 h 5645489"/>
              <a:gd name="connsiteX14192" fmla="*/ 3568352 w 7718765"/>
              <a:gd name="connsiteY14192" fmla="*/ 485370 h 5645489"/>
              <a:gd name="connsiteX14193" fmla="*/ 3590974 w 7718765"/>
              <a:gd name="connsiteY14193" fmla="*/ 477166 h 5645489"/>
              <a:gd name="connsiteX14194" fmla="*/ 3593863 w 7718765"/>
              <a:gd name="connsiteY14194" fmla="*/ 504578 h 5645489"/>
              <a:gd name="connsiteX14195" fmla="*/ 3616485 w 7718765"/>
              <a:gd name="connsiteY14195" fmla="*/ 482667 h 5645489"/>
              <a:gd name="connsiteX14196" fmla="*/ 3624950 w 7718765"/>
              <a:gd name="connsiteY14196" fmla="*/ 490523 h 5645489"/>
              <a:gd name="connsiteX14197" fmla="*/ 3625505 w 7718765"/>
              <a:gd name="connsiteY14197" fmla="*/ 491971 h 5645489"/>
              <a:gd name="connsiteX14198" fmla="*/ 3627455 w 7718765"/>
              <a:gd name="connsiteY14198" fmla="*/ 488281 h 5645489"/>
              <a:gd name="connsiteX14199" fmla="*/ 3633072 w 7718765"/>
              <a:gd name="connsiteY14199" fmla="*/ 480128 h 5645489"/>
              <a:gd name="connsiteX14200" fmla="*/ 3641597 w 7718765"/>
              <a:gd name="connsiteY14200" fmla="*/ 480128 h 5645489"/>
              <a:gd name="connsiteX14201" fmla="*/ 3650122 w 7718765"/>
              <a:gd name="connsiteY14201" fmla="*/ 482783 h 5645489"/>
              <a:gd name="connsiteX14202" fmla="*/ 3658646 w 7718765"/>
              <a:gd name="connsiteY14202" fmla="*/ 485627 h 5645489"/>
              <a:gd name="connsiteX14203" fmla="*/ 3672789 w 7718765"/>
              <a:gd name="connsiteY14203" fmla="*/ 480128 h 5645489"/>
              <a:gd name="connsiteX14204" fmla="*/ 3664265 w 7718765"/>
              <a:gd name="connsiteY14204" fmla="*/ 469129 h 5645489"/>
              <a:gd name="connsiteX14205" fmla="*/ 3666976 w 7718765"/>
              <a:gd name="connsiteY14205" fmla="*/ 458131 h 5645489"/>
              <a:gd name="connsiteX14206" fmla="*/ 3678407 w 7718765"/>
              <a:gd name="connsiteY14206" fmla="*/ 458131 h 5645489"/>
              <a:gd name="connsiteX14207" fmla="*/ 3684025 w 7718765"/>
              <a:gd name="connsiteY14207" fmla="*/ 458131 h 5645489"/>
              <a:gd name="connsiteX14208" fmla="*/ 3672789 w 7718765"/>
              <a:gd name="connsiteY14208" fmla="*/ 441634 h 5645489"/>
              <a:gd name="connsiteX14209" fmla="*/ 3681119 w 7718765"/>
              <a:gd name="connsiteY14209" fmla="*/ 436135 h 5645489"/>
              <a:gd name="connsiteX14210" fmla="*/ 3689643 w 7718765"/>
              <a:gd name="connsiteY14210" fmla="*/ 441634 h 5645489"/>
              <a:gd name="connsiteX14211" fmla="*/ 3701075 w 7718765"/>
              <a:gd name="connsiteY14211" fmla="*/ 444478 h 5645489"/>
              <a:gd name="connsiteX14212" fmla="*/ 3712311 w 7718765"/>
              <a:gd name="connsiteY14212" fmla="*/ 447133 h 5645489"/>
              <a:gd name="connsiteX14213" fmla="*/ 3723547 w 7718765"/>
              <a:gd name="connsiteY14213" fmla="*/ 447133 h 5645489"/>
              <a:gd name="connsiteX14214" fmla="*/ 3737884 w 7718765"/>
              <a:gd name="connsiteY14214" fmla="*/ 447133 h 5645489"/>
              <a:gd name="connsiteX14215" fmla="*/ 3743502 w 7718765"/>
              <a:gd name="connsiteY14215" fmla="*/ 455476 h 5645489"/>
              <a:gd name="connsiteX14216" fmla="*/ 3743502 w 7718765"/>
              <a:gd name="connsiteY14216" fmla="*/ 463630 h 5645489"/>
              <a:gd name="connsiteX14217" fmla="*/ 3740596 w 7718765"/>
              <a:gd name="connsiteY14217" fmla="*/ 474628 h 5645489"/>
              <a:gd name="connsiteX14218" fmla="*/ 3732072 w 7718765"/>
              <a:gd name="connsiteY14218" fmla="*/ 477283 h 5645489"/>
              <a:gd name="connsiteX14219" fmla="*/ 3715216 w 7718765"/>
              <a:gd name="connsiteY14219" fmla="*/ 477283 h 5645489"/>
              <a:gd name="connsiteX14220" fmla="*/ 3703786 w 7718765"/>
              <a:gd name="connsiteY14220" fmla="*/ 477283 h 5645489"/>
              <a:gd name="connsiteX14221" fmla="*/ 3695262 w 7718765"/>
              <a:gd name="connsiteY14221" fmla="*/ 477283 h 5645489"/>
              <a:gd name="connsiteX14222" fmla="*/ 3692549 w 7718765"/>
              <a:gd name="connsiteY14222" fmla="*/ 482783 h 5645489"/>
              <a:gd name="connsiteX14223" fmla="*/ 3703786 w 7718765"/>
              <a:gd name="connsiteY14223" fmla="*/ 488281 h 5645489"/>
              <a:gd name="connsiteX14224" fmla="*/ 3709405 w 7718765"/>
              <a:gd name="connsiteY14224" fmla="*/ 488281 h 5645489"/>
              <a:gd name="connsiteX14225" fmla="*/ 3717929 w 7718765"/>
              <a:gd name="connsiteY14225" fmla="*/ 496625 h 5645489"/>
              <a:gd name="connsiteX14226" fmla="*/ 3715216 w 7718765"/>
              <a:gd name="connsiteY14226" fmla="*/ 504778 h 5645489"/>
              <a:gd name="connsiteX14227" fmla="*/ 3723547 w 7718765"/>
              <a:gd name="connsiteY14227" fmla="*/ 493780 h 5645489"/>
              <a:gd name="connsiteX14228" fmla="*/ 3740596 w 7718765"/>
              <a:gd name="connsiteY14228" fmla="*/ 493780 h 5645489"/>
              <a:gd name="connsiteX14229" fmla="*/ 3754739 w 7718765"/>
              <a:gd name="connsiteY14229" fmla="*/ 488281 h 5645489"/>
              <a:gd name="connsiteX14230" fmla="*/ 3752026 w 7718765"/>
              <a:gd name="connsiteY14230" fmla="*/ 496625 h 5645489"/>
              <a:gd name="connsiteX14231" fmla="*/ 3763263 w 7718765"/>
              <a:gd name="connsiteY14231" fmla="*/ 491125 h 5645489"/>
              <a:gd name="connsiteX14232" fmla="*/ 3774500 w 7718765"/>
              <a:gd name="connsiteY14232" fmla="*/ 485627 h 5645489"/>
              <a:gd name="connsiteX14233" fmla="*/ 3780312 w 7718765"/>
              <a:gd name="connsiteY14233" fmla="*/ 485627 h 5645489"/>
              <a:gd name="connsiteX14234" fmla="*/ 3783024 w 7718765"/>
              <a:gd name="connsiteY14234" fmla="*/ 496625 h 5645489"/>
              <a:gd name="connsiteX14235" fmla="*/ 3780312 w 7718765"/>
              <a:gd name="connsiteY14235" fmla="*/ 504778 h 5645489"/>
              <a:gd name="connsiteX14236" fmla="*/ 3780312 w 7718765"/>
              <a:gd name="connsiteY14236" fmla="*/ 512932 h 5645489"/>
              <a:gd name="connsiteX14237" fmla="*/ 3783024 w 7718765"/>
              <a:gd name="connsiteY14237" fmla="*/ 515777 h 5645489"/>
              <a:gd name="connsiteX14238" fmla="*/ 3788643 w 7718765"/>
              <a:gd name="connsiteY14238" fmla="*/ 515777 h 5645489"/>
              <a:gd name="connsiteX14239" fmla="*/ 3794454 w 7718765"/>
              <a:gd name="connsiteY14239" fmla="*/ 502124 h 5645489"/>
              <a:gd name="connsiteX14240" fmla="*/ 3800073 w 7718765"/>
              <a:gd name="connsiteY14240" fmla="*/ 496625 h 5645489"/>
              <a:gd name="connsiteX14241" fmla="*/ 3811310 w 7718765"/>
              <a:gd name="connsiteY14241" fmla="*/ 491125 h 5645489"/>
              <a:gd name="connsiteX14242" fmla="*/ 3825452 w 7718765"/>
              <a:gd name="connsiteY14242" fmla="*/ 491125 h 5645489"/>
              <a:gd name="connsiteX14243" fmla="*/ 3842501 w 7718765"/>
              <a:gd name="connsiteY14243" fmla="*/ 488281 h 5645489"/>
              <a:gd name="connsiteX14244" fmla="*/ 3851025 w 7718765"/>
              <a:gd name="connsiteY14244" fmla="*/ 491125 h 5645489"/>
              <a:gd name="connsiteX14245" fmla="*/ 3865168 w 7718765"/>
              <a:gd name="connsiteY14245" fmla="*/ 491125 h 5645489"/>
              <a:gd name="connsiteX14246" fmla="*/ 3870787 w 7718765"/>
              <a:gd name="connsiteY14246" fmla="*/ 491125 h 5645489"/>
              <a:gd name="connsiteX14247" fmla="*/ 3876405 w 7718765"/>
              <a:gd name="connsiteY14247" fmla="*/ 485627 h 5645489"/>
              <a:gd name="connsiteX14248" fmla="*/ 3876405 w 7718765"/>
              <a:gd name="connsiteY14248" fmla="*/ 480128 h 5645489"/>
              <a:gd name="connsiteX14249" fmla="*/ 3884929 w 7718765"/>
              <a:gd name="connsiteY14249" fmla="*/ 471784 h 5645489"/>
              <a:gd name="connsiteX14250" fmla="*/ 3930263 w 7718765"/>
              <a:gd name="connsiteY14250" fmla="*/ 477283 h 5645489"/>
              <a:gd name="connsiteX14251" fmla="*/ 3966880 w 7718765"/>
              <a:gd name="connsiteY14251" fmla="*/ 488281 h 5645489"/>
              <a:gd name="connsiteX14252" fmla="*/ 3992453 w 7718765"/>
              <a:gd name="connsiteY14252" fmla="*/ 493780 h 5645489"/>
              <a:gd name="connsiteX14253" fmla="*/ 4015120 w 7718765"/>
              <a:gd name="connsiteY14253" fmla="*/ 504778 h 5645489"/>
              <a:gd name="connsiteX14254" fmla="*/ 4054642 w 7718765"/>
              <a:gd name="connsiteY14254" fmla="*/ 512932 h 5645489"/>
              <a:gd name="connsiteX14255" fmla="*/ 4071691 w 7718765"/>
              <a:gd name="connsiteY14255" fmla="*/ 523931 h 5645489"/>
              <a:gd name="connsiteX14256" fmla="*/ 4088545 w 7718765"/>
              <a:gd name="connsiteY14256" fmla="*/ 532274 h 5645489"/>
              <a:gd name="connsiteX14257" fmla="*/ 4099976 w 7718765"/>
              <a:gd name="connsiteY14257" fmla="*/ 540428 h 5645489"/>
              <a:gd name="connsiteX14258" fmla="*/ 4111212 w 7718765"/>
              <a:gd name="connsiteY14258" fmla="*/ 534929 h 5645489"/>
              <a:gd name="connsiteX14259" fmla="*/ 4125355 w 7718765"/>
              <a:gd name="connsiteY14259" fmla="*/ 537773 h 5645489"/>
              <a:gd name="connsiteX14260" fmla="*/ 4156546 w 7718765"/>
              <a:gd name="connsiteY14260" fmla="*/ 548771 h 5645489"/>
              <a:gd name="connsiteX14261" fmla="*/ 4179213 w 7718765"/>
              <a:gd name="connsiteY14261" fmla="*/ 554081 h 5645489"/>
              <a:gd name="connsiteX14262" fmla="*/ 4193356 w 7718765"/>
              <a:gd name="connsiteY14262" fmla="*/ 551426 h 5645489"/>
              <a:gd name="connsiteX14263" fmla="*/ 4193356 w 7718765"/>
              <a:gd name="connsiteY14263" fmla="*/ 543272 h 5645489"/>
              <a:gd name="connsiteX14264" fmla="*/ 4196069 w 7718765"/>
              <a:gd name="connsiteY14264" fmla="*/ 540428 h 5645489"/>
              <a:gd name="connsiteX14265" fmla="*/ 4207500 w 7718765"/>
              <a:gd name="connsiteY14265" fmla="*/ 543272 h 5645489"/>
              <a:gd name="connsiteX14266" fmla="*/ 4216024 w 7718765"/>
              <a:gd name="connsiteY14266" fmla="*/ 548771 h 5645489"/>
              <a:gd name="connsiteX14267" fmla="*/ 4230167 w 7718765"/>
              <a:gd name="connsiteY14267" fmla="*/ 556925 h 5645489"/>
              <a:gd name="connsiteX14268" fmla="*/ 4244310 w 7718765"/>
              <a:gd name="connsiteY14268" fmla="*/ 562424 h 5645489"/>
              <a:gd name="connsiteX14269" fmla="*/ 4247021 w 7718765"/>
              <a:gd name="connsiteY14269" fmla="*/ 570578 h 5645489"/>
              <a:gd name="connsiteX14270" fmla="*/ 4249927 w 7718765"/>
              <a:gd name="connsiteY14270" fmla="*/ 573422 h 5645489"/>
              <a:gd name="connsiteX14271" fmla="*/ 4252834 w 7718765"/>
              <a:gd name="connsiteY14271" fmla="*/ 567923 h 5645489"/>
              <a:gd name="connsiteX14272" fmla="*/ 4258451 w 7718765"/>
              <a:gd name="connsiteY14272" fmla="*/ 565079 h 5645489"/>
              <a:gd name="connsiteX14273" fmla="*/ 4264070 w 7718765"/>
              <a:gd name="connsiteY14273" fmla="*/ 567923 h 5645489"/>
              <a:gd name="connsiteX14274" fmla="*/ 4269688 w 7718765"/>
              <a:gd name="connsiteY14274" fmla="*/ 567923 h 5645489"/>
              <a:gd name="connsiteX14275" fmla="*/ 4281118 w 7718765"/>
              <a:gd name="connsiteY14275" fmla="*/ 565079 h 5645489"/>
              <a:gd name="connsiteX14276" fmla="*/ 4289450 w 7718765"/>
              <a:gd name="connsiteY14276" fmla="*/ 573422 h 5645489"/>
              <a:gd name="connsiteX14277" fmla="*/ 4295261 w 7718765"/>
              <a:gd name="connsiteY14277" fmla="*/ 584421 h 5645489"/>
              <a:gd name="connsiteX14278" fmla="*/ 4295261 w 7718765"/>
              <a:gd name="connsiteY14278" fmla="*/ 592574 h 5645489"/>
              <a:gd name="connsiteX14279" fmla="*/ 4297974 w 7718765"/>
              <a:gd name="connsiteY14279" fmla="*/ 598074 h 5645489"/>
              <a:gd name="connsiteX14280" fmla="*/ 4303592 w 7718765"/>
              <a:gd name="connsiteY14280" fmla="*/ 603573 h 5645489"/>
              <a:gd name="connsiteX14281" fmla="*/ 4317735 w 7718765"/>
              <a:gd name="connsiteY14281" fmla="*/ 625569 h 5645489"/>
              <a:gd name="connsiteX14282" fmla="*/ 4323547 w 7718765"/>
              <a:gd name="connsiteY14282" fmla="*/ 631068 h 5645489"/>
              <a:gd name="connsiteX14283" fmla="*/ 4329165 w 7718765"/>
              <a:gd name="connsiteY14283" fmla="*/ 625569 h 5645489"/>
              <a:gd name="connsiteX14284" fmla="*/ 4337689 w 7718765"/>
              <a:gd name="connsiteY14284" fmla="*/ 625569 h 5645489"/>
              <a:gd name="connsiteX14285" fmla="*/ 4346020 w 7718765"/>
              <a:gd name="connsiteY14285" fmla="*/ 644721 h 5645489"/>
              <a:gd name="connsiteX14286" fmla="*/ 4354545 w 7718765"/>
              <a:gd name="connsiteY14286" fmla="*/ 669372 h 5645489"/>
              <a:gd name="connsiteX14287" fmla="*/ 4348926 w 7718765"/>
              <a:gd name="connsiteY14287" fmla="*/ 702366 h 5645489"/>
              <a:gd name="connsiteX14288" fmla="*/ 4348926 w 7718765"/>
              <a:gd name="connsiteY14288" fmla="*/ 724173 h 5645489"/>
              <a:gd name="connsiteX14289" fmla="*/ 4343308 w 7718765"/>
              <a:gd name="connsiteY14289" fmla="*/ 743515 h 5645489"/>
              <a:gd name="connsiteX14290" fmla="*/ 4329165 w 7718765"/>
              <a:gd name="connsiteY14290" fmla="*/ 768166 h 5645489"/>
              <a:gd name="connsiteX14291" fmla="*/ 4317735 w 7718765"/>
              <a:gd name="connsiteY14291" fmla="*/ 787317 h 5645489"/>
              <a:gd name="connsiteX14292" fmla="*/ 4303592 w 7718765"/>
              <a:gd name="connsiteY14292" fmla="*/ 814814 h 5645489"/>
              <a:gd name="connsiteX14293" fmla="*/ 4269688 w 7718765"/>
              <a:gd name="connsiteY14293" fmla="*/ 847618 h 5645489"/>
              <a:gd name="connsiteX14294" fmla="*/ 4247021 w 7718765"/>
              <a:gd name="connsiteY14294" fmla="*/ 858616 h 5645489"/>
              <a:gd name="connsiteX14295" fmla="*/ 4216024 w 7718765"/>
              <a:gd name="connsiteY14295" fmla="*/ 866960 h 5645489"/>
              <a:gd name="connsiteX14296" fmla="*/ 4193356 w 7718765"/>
              <a:gd name="connsiteY14296" fmla="*/ 866960 h 5645489"/>
              <a:gd name="connsiteX14297" fmla="*/ 4159453 w 7718765"/>
              <a:gd name="connsiteY14297" fmla="*/ 858616 h 5645489"/>
              <a:gd name="connsiteX14298" fmla="*/ 4139498 w 7718765"/>
              <a:gd name="connsiteY14298" fmla="*/ 864116 h 5645489"/>
              <a:gd name="connsiteX14299" fmla="*/ 4114119 w 7718765"/>
              <a:gd name="connsiteY14299" fmla="*/ 872459 h 5645489"/>
              <a:gd name="connsiteX14300" fmla="*/ 4091452 w 7718765"/>
              <a:gd name="connsiteY14300" fmla="*/ 872459 h 5645489"/>
              <a:gd name="connsiteX14301" fmla="*/ 4063167 w 7718765"/>
              <a:gd name="connsiteY14301" fmla="*/ 877958 h 5645489"/>
              <a:gd name="connsiteX14302" fmla="*/ 4051930 w 7718765"/>
              <a:gd name="connsiteY14302" fmla="*/ 877958 h 5645489"/>
              <a:gd name="connsiteX14303" fmla="*/ 4031974 w 7718765"/>
              <a:gd name="connsiteY14303" fmla="*/ 872459 h 5645489"/>
              <a:gd name="connsiteX14304" fmla="*/ 4012214 w 7718765"/>
              <a:gd name="connsiteY14304" fmla="*/ 866960 h 5645489"/>
              <a:gd name="connsiteX14305" fmla="*/ 3998071 w 7718765"/>
              <a:gd name="connsiteY14305" fmla="*/ 866960 h 5645489"/>
              <a:gd name="connsiteX14306" fmla="*/ 3995359 w 7718765"/>
              <a:gd name="connsiteY14306" fmla="*/ 877958 h 5645489"/>
              <a:gd name="connsiteX14307" fmla="*/ 3989547 w 7718765"/>
              <a:gd name="connsiteY14307" fmla="*/ 877958 h 5645489"/>
              <a:gd name="connsiteX14308" fmla="*/ 3978310 w 7718765"/>
              <a:gd name="connsiteY14308" fmla="*/ 877958 h 5645489"/>
              <a:gd name="connsiteX14309" fmla="*/ 3978310 w 7718765"/>
              <a:gd name="connsiteY14309" fmla="*/ 866960 h 5645489"/>
              <a:gd name="connsiteX14310" fmla="*/ 3958549 w 7718765"/>
              <a:gd name="connsiteY14310" fmla="*/ 866960 h 5645489"/>
              <a:gd name="connsiteX14311" fmla="*/ 3944406 w 7718765"/>
              <a:gd name="connsiteY14311" fmla="*/ 869614 h 5645489"/>
              <a:gd name="connsiteX14312" fmla="*/ 3924452 w 7718765"/>
              <a:gd name="connsiteY14312" fmla="*/ 861461 h 5645489"/>
              <a:gd name="connsiteX14313" fmla="*/ 3921739 w 7718765"/>
              <a:gd name="connsiteY14313" fmla="*/ 864116 h 5645489"/>
              <a:gd name="connsiteX14314" fmla="*/ 3921739 w 7718765"/>
              <a:gd name="connsiteY14314" fmla="*/ 872459 h 5645489"/>
              <a:gd name="connsiteX14315" fmla="*/ 3907596 w 7718765"/>
              <a:gd name="connsiteY14315" fmla="*/ 872459 h 5645489"/>
              <a:gd name="connsiteX14316" fmla="*/ 3890548 w 7718765"/>
              <a:gd name="connsiteY14316" fmla="*/ 866960 h 5645489"/>
              <a:gd name="connsiteX14317" fmla="*/ 3876405 w 7718765"/>
              <a:gd name="connsiteY14317" fmla="*/ 855963 h 5645489"/>
              <a:gd name="connsiteX14318" fmla="*/ 3865168 w 7718765"/>
              <a:gd name="connsiteY14318" fmla="*/ 844964 h 5645489"/>
              <a:gd name="connsiteX14319" fmla="*/ 3865168 w 7718765"/>
              <a:gd name="connsiteY14319" fmla="*/ 839464 h 5645489"/>
              <a:gd name="connsiteX14320" fmla="*/ 3851025 w 7718765"/>
              <a:gd name="connsiteY14320" fmla="*/ 839464 h 5645489"/>
              <a:gd name="connsiteX14321" fmla="*/ 3831071 w 7718765"/>
              <a:gd name="connsiteY14321" fmla="*/ 839464 h 5645489"/>
              <a:gd name="connsiteX14322" fmla="*/ 3819834 w 7718765"/>
              <a:gd name="connsiteY14322" fmla="*/ 844964 h 5645489"/>
              <a:gd name="connsiteX14323" fmla="*/ 3833977 w 7718765"/>
              <a:gd name="connsiteY14323" fmla="*/ 847618 h 5645489"/>
              <a:gd name="connsiteX14324" fmla="*/ 3842501 w 7718765"/>
              <a:gd name="connsiteY14324" fmla="*/ 850462 h 5645489"/>
              <a:gd name="connsiteX14325" fmla="*/ 3853738 w 7718765"/>
              <a:gd name="connsiteY14325" fmla="*/ 855963 h 5645489"/>
              <a:gd name="connsiteX14326" fmla="*/ 3853738 w 7718765"/>
              <a:gd name="connsiteY14326" fmla="*/ 866960 h 5645489"/>
              <a:gd name="connsiteX14327" fmla="*/ 3867881 w 7718765"/>
              <a:gd name="connsiteY14327" fmla="*/ 877958 h 5645489"/>
              <a:gd name="connsiteX14328" fmla="*/ 3876405 w 7718765"/>
              <a:gd name="connsiteY14328" fmla="*/ 877958 h 5645489"/>
              <a:gd name="connsiteX14329" fmla="*/ 3882023 w 7718765"/>
              <a:gd name="connsiteY14329" fmla="*/ 877958 h 5645489"/>
              <a:gd name="connsiteX14330" fmla="*/ 3887835 w 7718765"/>
              <a:gd name="connsiteY14330" fmla="*/ 886112 h 5645489"/>
              <a:gd name="connsiteX14331" fmla="*/ 3890548 w 7718765"/>
              <a:gd name="connsiteY14331" fmla="*/ 888766 h 5645489"/>
              <a:gd name="connsiteX14332" fmla="*/ 3907596 w 7718765"/>
              <a:gd name="connsiteY14332" fmla="*/ 888766 h 5645489"/>
              <a:gd name="connsiteX14333" fmla="*/ 3921739 w 7718765"/>
              <a:gd name="connsiteY14333" fmla="*/ 894266 h 5645489"/>
              <a:gd name="connsiteX14334" fmla="*/ 3921739 w 7718765"/>
              <a:gd name="connsiteY14334" fmla="*/ 902609 h 5645489"/>
              <a:gd name="connsiteX14335" fmla="*/ 3924452 w 7718765"/>
              <a:gd name="connsiteY14335" fmla="*/ 908109 h 5645489"/>
              <a:gd name="connsiteX14336" fmla="*/ 3938594 w 7718765"/>
              <a:gd name="connsiteY14336" fmla="*/ 908109 h 5645489"/>
              <a:gd name="connsiteX14337" fmla="*/ 3941500 w 7718765"/>
              <a:gd name="connsiteY14337" fmla="*/ 908109 h 5645489"/>
              <a:gd name="connsiteX14338" fmla="*/ 3947119 w 7718765"/>
              <a:gd name="connsiteY14338" fmla="*/ 913607 h 5645489"/>
              <a:gd name="connsiteX14339" fmla="*/ 3950025 w 7718765"/>
              <a:gd name="connsiteY14339" fmla="*/ 921761 h 5645489"/>
              <a:gd name="connsiteX14340" fmla="*/ 3952737 w 7718765"/>
              <a:gd name="connsiteY14340" fmla="*/ 929915 h 5645489"/>
              <a:gd name="connsiteX14341" fmla="*/ 3958549 w 7718765"/>
              <a:gd name="connsiteY14341" fmla="*/ 932759 h 5645489"/>
              <a:gd name="connsiteX14342" fmla="*/ 3972692 w 7718765"/>
              <a:gd name="connsiteY14342" fmla="*/ 932759 h 5645489"/>
              <a:gd name="connsiteX14343" fmla="*/ 3983929 w 7718765"/>
              <a:gd name="connsiteY14343" fmla="*/ 932759 h 5645489"/>
              <a:gd name="connsiteX14344" fmla="*/ 3995359 w 7718765"/>
              <a:gd name="connsiteY14344" fmla="*/ 935414 h 5645489"/>
              <a:gd name="connsiteX14345" fmla="*/ 4015120 w 7718765"/>
              <a:gd name="connsiteY14345" fmla="*/ 943758 h 5645489"/>
              <a:gd name="connsiteX14346" fmla="*/ 4034881 w 7718765"/>
              <a:gd name="connsiteY14346" fmla="*/ 954756 h 5645489"/>
              <a:gd name="connsiteX14347" fmla="*/ 4037787 w 7718765"/>
              <a:gd name="connsiteY14347" fmla="*/ 962910 h 5645489"/>
              <a:gd name="connsiteX14348" fmla="*/ 4051930 w 7718765"/>
              <a:gd name="connsiteY14348" fmla="*/ 962910 h 5645489"/>
              <a:gd name="connsiteX14349" fmla="*/ 4060260 w 7718765"/>
              <a:gd name="connsiteY14349" fmla="*/ 984905 h 5645489"/>
              <a:gd name="connsiteX14350" fmla="*/ 4046117 w 7718765"/>
              <a:gd name="connsiteY14350" fmla="*/ 984905 h 5645489"/>
              <a:gd name="connsiteX14351" fmla="*/ 4054642 w 7718765"/>
              <a:gd name="connsiteY14351" fmla="*/ 1006903 h 5645489"/>
              <a:gd name="connsiteX14352" fmla="*/ 4060260 w 7718765"/>
              <a:gd name="connsiteY14352" fmla="*/ 1017711 h 5645489"/>
              <a:gd name="connsiteX14353" fmla="*/ 4057548 w 7718765"/>
              <a:gd name="connsiteY14353" fmla="*/ 1031553 h 5645489"/>
              <a:gd name="connsiteX14354" fmla="*/ 4049024 w 7718765"/>
              <a:gd name="connsiteY14354" fmla="*/ 1039708 h 5645489"/>
              <a:gd name="connsiteX14355" fmla="*/ 4049024 w 7718765"/>
              <a:gd name="connsiteY14355" fmla="*/ 1045206 h 5645489"/>
              <a:gd name="connsiteX14356" fmla="*/ 4054642 w 7718765"/>
              <a:gd name="connsiteY14356" fmla="*/ 1048050 h 5645489"/>
              <a:gd name="connsiteX14357" fmla="*/ 4060260 w 7718765"/>
              <a:gd name="connsiteY14357" fmla="*/ 1056205 h 5645489"/>
              <a:gd name="connsiteX14358" fmla="*/ 4068784 w 7718765"/>
              <a:gd name="connsiteY14358" fmla="*/ 1064358 h 5645489"/>
              <a:gd name="connsiteX14359" fmla="*/ 4080215 w 7718765"/>
              <a:gd name="connsiteY14359" fmla="*/ 1075357 h 5645489"/>
              <a:gd name="connsiteX14360" fmla="*/ 4082927 w 7718765"/>
              <a:gd name="connsiteY14360" fmla="*/ 1080855 h 5645489"/>
              <a:gd name="connsiteX14361" fmla="*/ 4094358 w 7718765"/>
              <a:gd name="connsiteY14361" fmla="*/ 1086354 h 5645489"/>
              <a:gd name="connsiteX14362" fmla="*/ 4094358 w 7718765"/>
              <a:gd name="connsiteY14362" fmla="*/ 1089199 h 5645489"/>
              <a:gd name="connsiteX14363" fmla="*/ 4099976 w 7718765"/>
              <a:gd name="connsiteY14363" fmla="*/ 1100008 h 5645489"/>
              <a:gd name="connsiteX14364" fmla="*/ 4111212 w 7718765"/>
              <a:gd name="connsiteY14364" fmla="*/ 1108351 h 5645489"/>
              <a:gd name="connsiteX14365" fmla="*/ 4111212 w 7718765"/>
              <a:gd name="connsiteY14365" fmla="*/ 1111006 h 5645489"/>
              <a:gd name="connsiteX14366" fmla="*/ 4111212 w 7718765"/>
              <a:gd name="connsiteY14366" fmla="*/ 1124848 h 5645489"/>
              <a:gd name="connsiteX14367" fmla="*/ 4122643 w 7718765"/>
              <a:gd name="connsiteY14367" fmla="*/ 1124848 h 5645489"/>
              <a:gd name="connsiteX14368" fmla="*/ 4119737 w 7718765"/>
              <a:gd name="connsiteY14368" fmla="*/ 1135847 h 5645489"/>
              <a:gd name="connsiteX14369" fmla="*/ 4119737 w 7718765"/>
              <a:gd name="connsiteY14369" fmla="*/ 1144000 h 5645489"/>
              <a:gd name="connsiteX14370" fmla="*/ 4125355 w 7718765"/>
              <a:gd name="connsiteY14370" fmla="*/ 1154999 h 5645489"/>
              <a:gd name="connsiteX14371" fmla="*/ 4145310 w 7718765"/>
              <a:gd name="connsiteY14371" fmla="*/ 1168651 h 5645489"/>
              <a:gd name="connsiteX14372" fmla="*/ 4156546 w 7718765"/>
              <a:gd name="connsiteY14372" fmla="*/ 1168651 h 5645489"/>
              <a:gd name="connsiteX14373" fmla="*/ 4167783 w 7718765"/>
              <a:gd name="connsiteY14373" fmla="*/ 1165997 h 5645489"/>
              <a:gd name="connsiteX14374" fmla="*/ 4173596 w 7718765"/>
              <a:gd name="connsiteY14374" fmla="*/ 1154999 h 5645489"/>
              <a:gd name="connsiteX14375" fmla="*/ 4190450 w 7718765"/>
              <a:gd name="connsiteY14375" fmla="*/ 1157653 h 5645489"/>
              <a:gd name="connsiteX14376" fmla="*/ 4207500 w 7718765"/>
              <a:gd name="connsiteY14376" fmla="*/ 1157653 h 5645489"/>
              <a:gd name="connsiteX14377" fmla="*/ 4207500 w 7718765"/>
              <a:gd name="connsiteY14377" fmla="*/ 1163152 h 5645489"/>
              <a:gd name="connsiteX14378" fmla="*/ 4216024 w 7718765"/>
              <a:gd name="connsiteY14378" fmla="*/ 1165997 h 5645489"/>
              <a:gd name="connsiteX14379" fmla="*/ 4224354 w 7718765"/>
              <a:gd name="connsiteY14379" fmla="*/ 1168651 h 5645489"/>
              <a:gd name="connsiteX14380" fmla="*/ 4232879 w 7718765"/>
              <a:gd name="connsiteY14380" fmla="*/ 1179649 h 5645489"/>
              <a:gd name="connsiteX14381" fmla="*/ 4238691 w 7718765"/>
              <a:gd name="connsiteY14381" fmla="*/ 1185149 h 5645489"/>
              <a:gd name="connsiteX14382" fmla="*/ 4241403 w 7718765"/>
              <a:gd name="connsiteY14382" fmla="*/ 1190648 h 5645489"/>
              <a:gd name="connsiteX14383" fmla="*/ 4281118 w 7718765"/>
              <a:gd name="connsiteY14383" fmla="*/ 1196147 h 5645489"/>
              <a:gd name="connsiteX14384" fmla="*/ 4306498 w 7718765"/>
              <a:gd name="connsiteY14384" fmla="*/ 1190648 h 5645489"/>
              <a:gd name="connsiteX14385" fmla="*/ 4315022 w 7718765"/>
              <a:gd name="connsiteY14385" fmla="*/ 1193303 h 5645489"/>
              <a:gd name="connsiteX14386" fmla="*/ 4323547 w 7718765"/>
              <a:gd name="connsiteY14386" fmla="*/ 1193303 h 5645489"/>
              <a:gd name="connsiteX14387" fmla="*/ 4329165 w 7718765"/>
              <a:gd name="connsiteY14387" fmla="*/ 1187804 h 5645489"/>
              <a:gd name="connsiteX14388" fmla="*/ 4331878 w 7718765"/>
              <a:gd name="connsiteY14388" fmla="*/ 1176995 h 5645489"/>
              <a:gd name="connsiteX14389" fmla="*/ 4334784 w 7718765"/>
              <a:gd name="connsiteY14389" fmla="*/ 1171496 h 5645489"/>
              <a:gd name="connsiteX14390" fmla="*/ 4343308 w 7718765"/>
              <a:gd name="connsiteY14390" fmla="*/ 1168651 h 5645489"/>
              <a:gd name="connsiteX14391" fmla="*/ 4351832 w 7718765"/>
              <a:gd name="connsiteY14391" fmla="*/ 1163152 h 5645489"/>
              <a:gd name="connsiteX14392" fmla="*/ 4348926 w 7718765"/>
              <a:gd name="connsiteY14392" fmla="*/ 1141157 h 5645489"/>
              <a:gd name="connsiteX14393" fmla="*/ 4346020 w 7718765"/>
              <a:gd name="connsiteY14393" fmla="*/ 1130347 h 5645489"/>
              <a:gd name="connsiteX14394" fmla="*/ 4331878 w 7718765"/>
              <a:gd name="connsiteY14394" fmla="*/ 1119350 h 5645489"/>
              <a:gd name="connsiteX14395" fmla="*/ 4329165 w 7718765"/>
              <a:gd name="connsiteY14395" fmla="*/ 1111006 h 5645489"/>
              <a:gd name="connsiteX14396" fmla="*/ 4317735 w 7718765"/>
              <a:gd name="connsiteY14396" fmla="*/ 1102852 h 5645489"/>
              <a:gd name="connsiteX14397" fmla="*/ 4312117 w 7718765"/>
              <a:gd name="connsiteY14397" fmla="*/ 1097353 h 5645489"/>
              <a:gd name="connsiteX14398" fmla="*/ 4306498 w 7718765"/>
              <a:gd name="connsiteY14398" fmla="*/ 1108351 h 5645489"/>
              <a:gd name="connsiteX14399" fmla="*/ 4292355 w 7718765"/>
              <a:gd name="connsiteY14399" fmla="*/ 1116504 h 5645489"/>
              <a:gd name="connsiteX14400" fmla="*/ 4275307 w 7718765"/>
              <a:gd name="connsiteY14400" fmla="*/ 1122005 h 5645489"/>
              <a:gd name="connsiteX14401" fmla="*/ 4261164 w 7718765"/>
              <a:gd name="connsiteY14401" fmla="*/ 1111006 h 5645489"/>
              <a:gd name="connsiteX14402" fmla="*/ 4238691 w 7718765"/>
              <a:gd name="connsiteY14402" fmla="*/ 1091854 h 5645489"/>
              <a:gd name="connsiteX14403" fmla="*/ 4224354 w 7718765"/>
              <a:gd name="connsiteY14403" fmla="*/ 1083699 h 5645489"/>
              <a:gd name="connsiteX14404" fmla="*/ 4213117 w 7718765"/>
              <a:gd name="connsiteY14404" fmla="*/ 1083699 h 5645489"/>
              <a:gd name="connsiteX14405" fmla="*/ 4204593 w 7718765"/>
              <a:gd name="connsiteY14405" fmla="*/ 1069857 h 5645489"/>
              <a:gd name="connsiteX14406" fmla="*/ 4201881 w 7718765"/>
              <a:gd name="connsiteY14406" fmla="*/ 1067202 h 5645489"/>
              <a:gd name="connsiteX14407" fmla="*/ 4198975 w 7718765"/>
              <a:gd name="connsiteY14407" fmla="*/ 1058860 h 5645489"/>
              <a:gd name="connsiteX14408" fmla="*/ 4210211 w 7718765"/>
              <a:gd name="connsiteY14408" fmla="*/ 1050705 h 5645489"/>
              <a:gd name="connsiteX14409" fmla="*/ 4210211 w 7718765"/>
              <a:gd name="connsiteY14409" fmla="*/ 1042552 h 5645489"/>
              <a:gd name="connsiteX14410" fmla="*/ 4210211 w 7718765"/>
              <a:gd name="connsiteY14410" fmla="*/ 1037053 h 5645489"/>
              <a:gd name="connsiteX14411" fmla="*/ 4207500 w 7718765"/>
              <a:gd name="connsiteY14411" fmla="*/ 1023209 h 5645489"/>
              <a:gd name="connsiteX14412" fmla="*/ 4207500 w 7718765"/>
              <a:gd name="connsiteY14412" fmla="*/ 1006903 h 5645489"/>
              <a:gd name="connsiteX14413" fmla="*/ 4230167 w 7718765"/>
              <a:gd name="connsiteY14413" fmla="*/ 1004058 h 5645489"/>
              <a:gd name="connsiteX14414" fmla="*/ 4247021 w 7718765"/>
              <a:gd name="connsiteY14414" fmla="*/ 1009557 h 5645489"/>
              <a:gd name="connsiteX14415" fmla="*/ 4258451 w 7718765"/>
              <a:gd name="connsiteY14415" fmla="*/ 1012401 h 5645489"/>
              <a:gd name="connsiteX14416" fmla="*/ 4278213 w 7718765"/>
              <a:gd name="connsiteY14416" fmla="*/ 1023209 h 5645489"/>
              <a:gd name="connsiteX14417" fmla="*/ 4289450 w 7718765"/>
              <a:gd name="connsiteY14417" fmla="*/ 1031553 h 5645489"/>
              <a:gd name="connsiteX14418" fmla="*/ 4315022 w 7718765"/>
              <a:gd name="connsiteY14418" fmla="*/ 1031553 h 5645489"/>
              <a:gd name="connsiteX14419" fmla="*/ 4329165 w 7718765"/>
              <a:gd name="connsiteY14419" fmla="*/ 1028709 h 5645489"/>
              <a:gd name="connsiteX14420" fmla="*/ 4357451 w 7718765"/>
              <a:gd name="connsiteY14420" fmla="*/ 1028709 h 5645489"/>
              <a:gd name="connsiteX14421" fmla="*/ 4371593 w 7718765"/>
              <a:gd name="connsiteY14421" fmla="*/ 1028709 h 5645489"/>
              <a:gd name="connsiteX14422" fmla="*/ 4385736 w 7718765"/>
              <a:gd name="connsiteY14422" fmla="*/ 1028709 h 5645489"/>
              <a:gd name="connsiteX14423" fmla="*/ 4408403 w 7718765"/>
              <a:gd name="connsiteY14423" fmla="*/ 1034208 h 5645489"/>
              <a:gd name="connsiteX14424" fmla="*/ 4425259 w 7718765"/>
              <a:gd name="connsiteY14424" fmla="*/ 1026054 h 5645489"/>
              <a:gd name="connsiteX14425" fmla="*/ 4431070 w 7718765"/>
              <a:gd name="connsiteY14425" fmla="*/ 1012401 h 5645489"/>
              <a:gd name="connsiteX14426" fmla="*/ 4445213 w 7718765"/>
              <a:gd name="connsiteY14426" fmla="*/ 1012401 h 5645489"/>
              <a:gd name="connsiteX14427" fmla="*/ 4467687 w 7718765"/>
              <a:gd name="connsiteY14427" fmla="*/ 1009557 h 5645489"/>
              <a:gd name="connsiteX14428" fmla="*/ 4450831 w 7718765"/>
              <a:gd name="connsiteY14428" fmla="*/ 987560 h 5645489"/>
              <a:gd name="connsiteX14429" fmla="*/ 4445213 w 7718765"/>
              <a:gd name="connsiteY14429" fmla="*/ 976563 h 5645489"/>
              <a:gd name="connsiteX14430" fmla="*/ 4433783 w 7718765"/>
              <a:gd name="connsiteY14430" fmla="*/ 954756 h 5645489"/>
              <a:gd name="connsiteX14431" fmla="*/ 4414022 w 7718765"/>
              <a:gd name="connsiteY14431" fmla="*/ 949257 h 5645489"/>
              <a:gd name="connsiteX14432" fmla="*/ 4405497 w 7718765"/>
              <a:gd name="connsiteY14432" fmla="*/ 943758 h 5645489"/>
              <a:gd name="connsiteX14433" fmla="*/ 4374499 w 7718765"/>
              <a:gd name="connsiteY14433" fmla="*/ 927260 h 5645489"/>
              <a:gd name="connsiteX14434" fmla="*/ 4360356 w 7718765"/>
              <a:gd name="connsiteY14434" fmla="*/ 919106 h 5645489"/>
              <a:gd name="connsiteX14435" fmla="*/ 4360356 w 7718765"/>
              <a:gd name="connsiteY14435" fmla="*/ 886112 h 5645489"/>
              <a:gd name="connsiteX14436" fmla="*/ 4363069 w 7718765"/>
              <a:gd name="connsiteY14436" fmla="*/ 872459 h 5645489"/>
              <a:gd name="connsiteX14437" fmla="*/ 4377212 w 7718765"/>
              <a:gd name="connsiteY14437" fmla="*/ 844964 h 5645489"/>
              <a:gd name="connsiteX14438" fmla="*/ 4382830 w 7718765"/>
              <a:gd name="connsiteY14438" fmla="*/ 820312 h 5645489"/>
              <a:gd name="connsiteX14439" fmla="*/ 4411116 w 7718765"/>
              <a:gd name="connsiteY14439" fmla="*/ 787317 h 5645489"/>
              <a:gd name="connsiteX14440" fmla="*/ 4419640 w 7718765"/>
              <a:gd name="connsiteY14440" fmla="*/ 762667 h 5645489"/>
              <a:gd name="connsiteX14441" fmla="*/ 4425259 w 7718765"/>
              <a:gd name="connsiteY14441" fmla="*/ 738016 h 5645489"/>
              <a:gd name="connsiteX14442" fmla="*/ 4425259 w 7718765"/>
              <a:gd name="connsiteY14442" fmla="*/ 713365 h 5645489"/>
              <a:gd name="connsiteX14443" fmla="*/ 4425259 w 7718765"/>
              <a:gd name="connsiteY14443" fmla="*/ 694022 h 5645489"/>
              <a:gd name="connsiteX14444" fmla="*/ 4462068 w 7718765"/>
              <a:gd name="connsiteY14444" fmla="*/ 694022 h 5645489"/>
              <a:gd name="connsiteX14445" fmla="*/ 4462068 w 7718765"/>
              <a:gd name="connsiteY14445" fmla="*/ 702366 h 5645489"/>
              <a:gd name="connsiteX14446" fmla="*/ 4470593 w 7718765"/>
              <a:gd name="connsiteY14446" fmla="*/ 691368 h 5645489"/>
              <a:gd name="connsiteX14447" fmla="*/ 4496165 w 7718765"/>
              <a:gd name="connsiteY14447" fmla="*/ 677526 h 5645489"/>
              <a:gd name="connsiteX14448" fmla="*/ 4504496 w 7718765"/>
              <a:gd name="connsiteY14448" fmla="*/ 683025 h 5645489"/>
              <a:gd name="connsiteX14449" fmla="*/ 4527163 w 7718765"/>
              <a:gd name="connsiteY14449" fmla="*/ 688524 h 5645489"/>
              <a:gd name="connsiteX14450" fmla="*/ 4532782 w 7718765"/>
              <a:gd name="connsiteY14450" fmla="*/ 696868 h 5645489"/>
              <a:gd name="connsiteX14451" fmla="*/ 4532782 w 7718765"/>
              <a:gd name="connsiteY14451" fmla="*/ 702366 h 5645489"/>
              <a:gd name="connsiteX14452" fmla="*/ 4546925 w 7718765"/>
              <a:gd name="connsiteY14452" fmla="*/ 694022 h 5645489"/>
              <a:gd name="connsiteX14453" fmla="*/ 4566879 w 7718765"/>
              <a:gd name="connsiteY14453" fmla="*/ 702366 h 5645489"/>
              <a:gd name="connsiteX14454" fmla="*/ 4549829 w 7718765"/>
              <a:gd name="connsiteY14454" fmla="*/ 683025 h 5645489"/>
              <a:gd name="connsiteX14455" fmla="*/ 4546925 w 7718765"/>
              <a:gd name="connsiteY14455" fmla="*/ 663873 h 5645489"/>
              <a:gd name="connsiteX14456" fmla="*/ 4544211 w 7718765"/>
              <a:gd name="connsiteY14456" fmla="*/ 636377 h 5645489"/>
              <a:gd name="connsiteX14457" fmla="*/ 4541305 w 7718765"/>
              <a:gd name="connsiteY14457" fmla="*/ 620069 h 5645489"/>
              <a:gd name="connsiteX14458" fmla="*/ 4535687 w 7718765"/>
              <a:gd name="connsiteY14458" fmla="*/ 606227 h 5645489"/>
              <a:gd name="connsiteX14459" fmla="*/ 4527163 w 7718765"/>
              <a:gd name="connsiteY14459" fmla="*/ 598074 h 5645489"/>
              <a:gd name="connsiteX14460" fmla="*/ 4524451 w 7718765"/>
              <a:gd name="connsiteY14460" fmla="*/ 584421 h 5645489"/>
              <a:gd name="connsiteX14461" fmla="*/ 4518639 w 7718765"/>
              <a:gd name="connsiteY14461" fmla="*/ 573422 h 5645489"/>
              <a:gd name="connsiteX14462" fmla="*/ 4498878 w 7718765"/>
              <a:gd name="connsiteY14462" fmla="*/ 562424 h 5645489"/>
              <a:gd name="connsiteX14463" fmla="*/ 4484735 w 7718765"/>
              <a:gd name="connsiteY14463" fmla="*/ 559579 h 5645489"/>
              <a:gd name="connsiteX14464" fmla="*/ 4473498 w 7718765"/>
              <a:gd name="connsiteY14464" fmla="*/ 562424 h 5645489"/>
              <a:gd name="connsiteX14465" fmla="*/ 4462068 w 7718765"/>
              <a:gd name="connsiteY14465" fmla="*/ 562424 h 5645489"/>
              <a:gd name="connsiteX14466" fmla="*/ 4453544 w 7718765"/>
              <a:gd name="connsiteY14466" fmla="*/ 548771 h 5645489"/>
              <a:gd name="connsiteX14467" fmla="*/ 4450831 w 7718765"/>
              <a:gd name="connsiteY14467" fmla="*/ 526774 h 5645489"/>
              <a:gd name="connsiteX14468" fmla="*/ 4445213 w 7718765"/>
              <a:gd name="connsiteY14468" fmla="*/ 504778 h 5645489"/>
              <a:gd name="connsiteX14469" fmla="*/ 4442307 w 7718765"/>
              <a:gd name="connsiteY14469" fmla="*/ 482783 h 5645489"/>
              <a:gd name="connsiteX14470" fmla="*/ 4433783 w 7718765"/>
              <a:gd name="connsiteY14470" fmla="*/ 460976 h 5645489"/>
              <a:gd name="connsiteX14471" fmla="*/ 4425259 w 7718765"/>
              <a:gd name="connsiteY14471" fmla="*/ 441634 h 5645489"/>
              <a:gd name="connsiteX14472" fmla="*/ 4416927 w 7718765"/>
              <a:gd name="connsiteY14472" fmla="*/ 425137 h 5645489"/>
              <a:gd name="connsiteX14473" fmla="*/ 4411116 w 7718765"/>
              <a:gd name="connsiteY14473" fmla="*/ 405985 h 5645489"/>
              <a:gd name="connsiteX14474" fmla="*/ 4388642 w 7718765"/>
              <a:gd name="connsiteY14474" fmla="*/ 400486 h 5645489"/>
              <a:gd name="connsiteX14475" fmla="*/ 4351832 w 7718765"/>
              <a:gd name="connsiteY14475" fmla="*/ 389487 h 5645489"/>
              <a:gd name="connsiteX14476" fmla="*/ 4331878 w 7718765"/>
              <a:gd name="connsiteY14476" fmla="*/ 381333 h 5645489"/>
              <a:gd name="connsiteX14477" fmla="*/ 4334784 w 7718765"/>
              <a:gd name="connsiteY14477" fmla="*/ 373179 h 5645489"/>
              <a:gd name="connsiteX14478" fmla="*/ 4346020 w 7718765"/>
              <a:gd name="connsiteY14478" fmla="*/ 370336 h 5645489"/>
              <a:gd name="connsiteX14479" fmla="*/ 4357451 w 7718765"/>
              <a:gd name="connsiteY14479" fmla="*/ 370336 h 5645489"/>
              <a:gd name="connsiteX14480" fmla="*/ 4377212 w 7718765"/>
              <a:gd name="connsiteY14480" fmla="*/ 370336 h 5645489"/>
              <a:gd name="connsiteX14481" fmla="*/ 4391355 w 7718765"/>
              <a:gd name="connsiteY14481" fmla="*/ 370336 h 5645489"/>
              <a:gd name="connsiteX14482" fmla="*/ 4402785 w 7718765"/>
              <a:gd name="connsiteY14482" fmla="*/ 356682 h 5645489"/>
              <a:gd name="connsiteX14483" fmla="*/ 4445213 w 7718765"/>
              <a:gd name="connsiteY14483" fmla="*/ 334686 h 5645489"/>
              <a:gd name="connsiteX14484" fmla="*/ 4464974 w 7718765"/>
              <a:gd name="connsiteY14484" fmla="*/ 332032 h 5645489"/>
              <a:gd name="connsiteX14485" fmla="*/ 4484735 w 7718765"/>
              <a:gd name="connsiteY14485" fmla="*/ 332032 h 5645489"/>
              <a:gd name="connsiteX14486" fmla="*/ 4490354 w 7718765"/>
              <a:gd name="connsiteY14486" fmla="*/ 345684 h 5645489"/>
              <a:gd name="connsiteX14487" fmla="*/ 4501784 w 7718765"/>
              <a:gd name="connsiteY14487" fmla="*/ 351184 h 5645489"/>
              <a:gd name="connsiteX14488" fmla="*/ 4524451 w 7718765"/>
              <a:gd name="connsiteY14488" fmla="*/ 353838 h 5645489"/>
              <a:gd name="connsiteX14489" fmla="*/ 4535687 w 7718765"/>
              <a:gd name="connsiteY14489" fmla="*/ 359337 h 5645489"/>
              <a:gd name="connsiteX14490" fmla="*/ 4546925 w 7718765"/>
              <a:gd name="connsiteY14490" fmla="*/ 375834 h 5645489"/>
              <a:gd name="connsiteX14491" fmla="*/ 4566879 w 7718765"/>
              <a:gd name="connsiteY14491" fmla="*/ 386833 h 5645489"/>
              <a:gd name="connsiteX14492" fmla="*/ 4566879 w 7718765"/>
              <a:gd name="connsiteY14492" fmla="*/ 397831 h 5645489"/>
              <a:gd name="connsiteX14493" fmla="*/ 4555449 w 7718765"/>
              <a:gd name="connsiteY14493" fmla="*/ 414328 h 5645489"/>
              <a:gd name="connsiteX14494" fmla="*/ 4527163 w 7718765"/>
              <a:gd name="connsiteY14494" fmla="*/ 430635 h 5645489"/>
              <a:gd name="connsiteX14495" fmla="*/ 4515926 w 7718765"/>
              <a:gd name="connsiteY14495" fmla="*/ 444478 h 5645489"/>
              <a:gd name="connsiteX14496" fmla="*/ 4510308 w 7718765"/>
              <a:gd name="connsiteY14496" fmla="*/ 455476 h 5645489"/>
              <a:gd name="connsiteX14497" fmla="*/ 4513021 w 7718765"/>
              <a:gd name="connsiteY14497" fmla="*/ 463630 h 5645489"/>
              <a:gd name="connsiteX14498" fmla="*/ 4513021 w 7718765"/>
              <a:gd name="connsiteY14498" fmla="*/ 469129 h 5645489"/>
              <a:gd name="connsiteX14499" fmla="*/ 4507402 w 7718765"/>
              <a:gd name="connsiteY14499" fmla="*/ 482783 h 5645489"/>
              <a:gd name="connsiteX14500" fmla="*/ 4510308 w 7718765"/>
              <a:gd name="connsiteY14500" fmla="*/ 496625 h 5645489"/>
              <a:gd name="connsiteX14501" fmla="*/ 4515926 w 7718765"/>
              <a:gd name="connsiteY14501" fmla="*/ 507433 h 5645489"/>
              <a:gd name="connsiteX14502" fmla="*/ 4541305 w 7718765"/>
              <a:gd name="connsiteY14502" fmla="*/ 515777 h 5645489"/>
              <a:gd name="connsiteX14503" fmla="*/ 4566879 w 7718765"/>
              <a:gd name="connsiteY14503" fmla="*/ 518432 h 5645489"/>
              <a:gd name="connsiteX14504" fmla="*/ 4586639 w 7718765"/>
              <a:gd name="connsiteY14504" fmla="*/ 537773 h 5645489"/>
              <a:gd name="connsiteX14505" fmla="*/ 4603495 w 7718765"/>
              <a:gd name="connsiteY14505" fmla="*/ 545927 h 5645489"/>
              <a:gd name="connsiteX14506" fmla="*/ 4623449 w 7718765"/>
              <a:gd name="connsiteY14506" fmla="*/ 543272 h 5645489"/>
              <a:gd name="connsiteX14507" fmla="*/ 4643211 w 7718765"/>
              <a:gd name="connsiteY14507" fmla="*/ 529429 h 5645489"/>
              <a:gd name="connsiteX14508" fmla="*/ 4657353 w 7718765"/>
              <a:gd name="connsiteY14508" fmla="*/ 521276 h 5645489"/>
              <a:gd name="connsiteX14509" fmla="*/ 4668590 w 7718765"/>
              <a:gd name="connsiteY14509" fmla="*/ 507433 h 5645489"/>
              <a:gd name="connsiteX14510" fmla="*/ 4680021 w 7718765"/>
              <a:gd name="connsiteY14510" fmla="*/ 496625 h 5645489"/>
              <a:gd name="connsiteX14511" fmla="*/ 4685639 w 7718765"/>
              <a:gd name="connsiteY14511" fmla="*/ 488281 h 5645489"/>
              <a:gd name="connsiteX14512" fmla="*/ 4682733 w 7718765"/>
              <a:gd name="connsiteY14512" fmla="*/ 463630 h 5645489"/>
              <a:gd name="connsiteX14513" fmla="*/ 4677114 w 7718765"/>
              <a:gd name="connsiteY14513" fmla="*/ 447133 h 5645489"/>
              <a:gd name="connsiteX14514" fmla="*/ 4668590 w 7718765"/>
              <a:gd name="connsiteY14514" fmla="*/ 427980 h 5645489"/>
              <a:gd name="connsiteX14515" fmla="*/ 4662971 w 7718765"/>
              <a:gd name="connsiteY14515" fmla="*/ 414328 h 5645489"/>
              <a:gd name="connsiteX14516" fmla="*/ 4660259 w 7718765"/>
              <a:gd name="connsiteY14516" fmla="*/ 400486 h 5645489"/>
              <a:gd name="connsiteX14517" fmla="*/ 4648829 w 7718765"/>
              <a:gd name="connsiteY14517" fmla="*/ 389487 h 5645489"/>
              <a:gd name="connsiteX14518" fmla="*/ 4654447 w 7718765"/>
              <a:gd name="connsiteY14518" fmla="*/ 378679 h 5645489"/>
              <a:gd name="connsiteX14519" fmla="*/ 4660259 w 7718765"/>
              <a:gd name="connsiteY14519" fmla="*/ 370336 h 5645489"/>
              <a:gd name="connsiteX14520" fmla="*/ 4674401 w 7718765"/>
              <a:gd name="connsiteY14520" fmla="*/ 353838 h 5645489"/>
              <a:gd name="connsiteX14521" fmla="*/ 4680021 w 7718765"/>
              <a:gd name="connsiteY14521" fmla="*/ 342840 h 5645489"/>
              <a:gd name="connsiteX14522" fmla="*/ 4668590 w 7718765"/>
              <a:gd name="connsiteY14522" fmla="*/ 329187 h 5645489"/>
              <a:gd name="connsiteX14523" fmla="*/ 4660259 w 7718765"/>
              <a:gd name="connsiteY14523" fmla="*/ 326532 h 5645489"/>
              <a:gd name="connsiteX14524" fmla="*/ 4677114 w 7718765"/>
              <a:gd name="connsiteY14524" fmla="*/ 318189 h 5645489"/>
              <a:gd name="connsiteX14525" fmla="*/ 4688545 w 7718765"/>
              <a:gd name="connsiteY14525" fmla="*/ 312689 h 5645489"/>
              <a:gd name="connsiteX14526" fmla="*/ 4702687 w 7718765"/>
              <a:gd name="connsiteY14526" fmla="*/ 279884 h 5645489"/>
              <a:gd name="connsiteX14527" fmla="*/ 4711018 w 7718765"/>
              <a:gd name="connsiteY14527" fmla="*/ 260543 h 5645489"/>
              <a:gd name="connsiteX14528" fmla="*/ 4722448 w 7718765"/>
              <a:gd name="connsiteY14528" fmla="*/ 230393 h 5645489"/>
              <a:gd name="connsiteX14529" fmla="*/ 4728067 w 7718765"/>
              <a:gd name="connsiteY14529" fmla="*/ 205742 h 5645489"/>
              <a:gd name="connsiteX14530" fmla="*/ 4736591 w 7718765"/>
              <a:gd name="connsiteY14530" fmla="*/ 197587 h 5645489"/>
              <a:gd name="connsiteX14531" fmla="*/ 4747828 w 7718765"/>
              <a:gd name="connsiteY14531" fmla="*/ 183745 h 5645489"/>
              <a:gd name="connsiteX14532" fmla="*/ 4756352 w 7718765"/>
              <a:gd name="connsiteY14532" fmla="*/ 167438 h 5645489"/>
              <a:gd name="connsiteX14533" fmla="*/ 4761971 w 7718765"/>
              <a:gd name="connsiteY14533" fmla="*/ 156440 h 5645489"/>
              <a:gd name="connsiteX14534" fmla="*/ 4776113 w 7718765"/>
              <a:gd name="connsiteY14534" fmla="*/ 134443 h 5645489"/>
              <a:gd name="connsiteX14535" fmla="*/ 4787543 w 7718765"/>
              <a:gd name="connsiteY14535" fmla="*/ 139942 h 5645489"/>
              <a:gd name="connsiteX14536" fmla="*/ 4793162 w 7718765"/>
              <a:gd name="connsiteY14536" fmla="*/ 150940 h 5645489"/>
              <a:gd name="connsiteX14537" fmla="*/ 4793162 w 7718765"/>
              <a:gd name="connsiteY14537" fmla="*/ 159094 h 5645489"/>
              <a:gd name="connsiteX14538" fmla="*/ 4798780 w 7718765"/>
              <a:gd name="connsiteY14538" fmla="*/ 156440 h 5645489"/>
              <a:gd name="connsiteX14539" fmla="*/ 4807305 w 7718765"/>
              <a:gd name="connsiteY14539" fmla="*/ 137098 h 5645489"/>
              <a:gd name="connsiteX14540" fmla="*/ 4807305 w 7718765"/>
              <a:gd name="connsiteY14540" fmla="*/ 131599 h 5645489"/>
              <a:gd name="connsiteX14541" fmla="*/ 4787543 w 7718765"/>
              <a:gd name="connsiteY14541" fmla="*/ 123445 h 5645489"/>
              <a:gd name="connsiteX14542" fmla="*/ 4776113 w 7718765"/>
              <a:gd name="connsiteY14542" fmla="*/ 117946 h 5645489"/>
              <a:gd name="connsiteX14543" fmla="*/ 4787543 w 7718765"/>
              <a:gd name="connsiteY14543" fmla="*/ 90450 h 5645489"/>
              <a:gd name="connsiteX14544" fmla="*/ 4798780 w 7718765"/>
              <a:gd name="connsiteY14544" fmla="*/ 63144 h 5645489"/>
              <a:gd name="connsiteX14545" fmla="*/ 4798780 w 7718765"/>
              <a:gd name="connsiteY14545" fmla="*/ 46647 h 5645489"/>
              <a:gd name="connsiteX14546" fmla="*/ 4807305 w 7718765"/>
              <a:gd name="connsiteY14546" fmla="*/ 32994 h 5645489"/>
              <a:gd name="connsiteX14547" fmla="*/ 4835590 w 7718765"/>
              <a:gd name="connsiteY14547" fmla="*/ 0 h 56454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</a:cxnLst>
            <a:rect l="l" t="t" r="r" b="b"/>
            <a:pathLst>
              <a:path w="7718765" h="5645489">
                <a:moveTo>
                  <a:pt x="4665556" y="5549554"/>
                </a:moveTo>
                <a:cubicBezTo>
                  <a:pt x="4662725" y="5557754"/>
                  <a:pt x="4662725" y="5557754"/>
                  <a:pt x="4662725" y="5557754"/>
                </a:cubicBezTo>
                <a:cubicBezTo>
                  <a:pt x="4662725" y="5557754"/>
                  <a:pt x="4668389" y="5568702"/>
                  <a:pt x="4668389" y="5571451"/>
                </a:cubicBezTo>
                <a:cubicBezTo>
                  <a:pt x="4668389" y="5571451"/>
                  <a:pt x="4668389" y="5574201"/>
                  <a:pt x="4665556" y="5576950"/>
                </a:cubicBezTo>
                <a:cubicBezTo>
                  <a:pt x="4665556" y="5582449"/>
                  <a:pt x="4665556" y="5585149"/>
                  <a:pt x="4665556" y="5585149"/>
                </a:cubicBezTo>
                <a:cubicBezTo>
                  <a:pt x="4662725" y="5587899"/>
                  <a:pt x="4662725" y="5590649"/>
                  <a:pt x="4662725" y="5593398"/>
                </a:cubicBezTo>
                <a:cubicBezTo>
                  <a:pt x="4659894" y="5593398"/>
                  <a:pt x="4651453" y="5598896"/>
                  <a:pt x="4651453" y="5598896"/>
                </a:cubicBezTo>
                <a:cubicBezTo>
                  <a:pt x="4637297" y="5596147"/>
                  <a:pt x="4637297" y="5596147"/>
                  <a:pt x="4637297" y="5596147"/>
                </a:cubicBezTo>
                <a:cubicBezTo>
                  <a:pt x="4637297" y="5596147"/>
                  <a:pt x="4631633" y="5598896"/>
                  <a:pt x="4628802" y="5601645"/>
                </a:cubicBezTo>
                <a:cubicBezTo>
                  <a:pt x="4623139" y="5601645"/>
                  <a:pt x="4614645" y="5609845"/>
                  <a:pt x="4611813" y="5609845"/>
                </a:cubicBezTo>
                <a:cubicBezTo>
                  <a:pt x="4609036" y="5609845"/>
                  <a:pt x="4600541" y="5609845"/>
                  <a:pt x="4592047" y="5609845"/>
                </a:cubicBezTo>
                <a:cubicBezTo>
                  <a:pt x="4583553" y="5612594"/>
                  <a:pt x="4560956" y="5618093"/>
                  <a:pt x="4560956" y="5618093"/>
                </a:cubicBezTo>
                <a:cubicBezTo>
                  <a:pt x="4560956" y="5618093"/>
                  <a:pt x="4558123" y="5620794"/>
                  <a:pt x="4555293" y="5623543"/>
                </a:cubicBezTo>
                <a:cubicBezTo>
                  <a:pt x="4549630" y="5623543"/>
                  <a:pt x="4538304" y="5629042"/>
                  <a:pt x="4535473" y="5629042"/>
                </a:cubicBezTo>
                <a:cubicBezTo>
                  <a:pt x="4532642" y="5631791"/>
                  <a:pt x="4524147" y="5637242"/>
                  <a:pt x="4521316" y="5637242"/>
                </a:cubicBezTo>
                <a:cubicBezTo>
                  <a:pt x="4518485" y="5637242"/>
                  <a:pt x="4515653" y="5639991"/>
                  <a:pt x="4504381" y="5639991"/>
                </a:cubicBezTo>
                <a:cubicBezTo>
                  <a:pt x="4490224" y="5642740"/>
                  <a:pt x="4487393" y="5645489"/>
                  <a:pt x="4487393" y="5645489"/>
                </a:cubicBezTo>
                <a:cubicBezTo>
                  <a:pt x="4478899" y="5645489"/>
                  <a:pt x="4478899" y="5645489"/>
                  <a:pt x="4478899" y="5645489"/>
                </a:cubicBezTo>
                <a:cubicBezTo>
                  <a:pt x="4478899" y="5626293"/>
                  <a:pt x="4478899" y="5626293"/>
                  <a:pt x="4478899" y="5626293"/>
                </a:cubicBezTo>
                <a:cubicBezTo>
                  <a:pt x="4478899" y="5626293"/>
                  <a:pt x="4478899" y="5618093"/>
                  <a:pt x="4470404" y="5620794"/>
                </a:cubicBezTo>
                <a:cubicBezTo>
                  <a:pt x="4461963" y="5623543"/>
                  <a:pt x="4473236" y="5620794"/>
                  <a:pt x="4456301" y="5623543"/>
                </a:cubicBezTo>
                <a:cubicBezTo>
                  <a:pt x="4442144" y="5626293"/>
                  <a:pt x="4433650" y="5618093"/>
                  <a:pt x="4433650" y="5618093"/>
                </a:cubicBezTo>
                <a:cubicBezTo>
                  <a:pt x="4433650" y="5618093"/>
                  <a:pt x="4419493" y="5618093"/>
                  <a:pt x="4413883" y="5620794"/>
                </a:cubicBezTo>
                <a:cubicBezTo>
                  <a:pt x="4408221" y="5620794"/>
                  <a:pt x="4399726" y="5620794"/>
                  <a:pt x="4396895" y="5620794"/>
                </a:cubicBezTo>
                <a:cubicBezTo>
                  <a:pt x="4394064" y="5623543"/>
                  <a:pt x="4394064" y="5620794"/>
                  <a:pt x="4385569" y="5623543"/>
                </a:cubicBezTo>
                <a:cubicBezTo>
                  <a:pt x="4377075" y="5623543"/>
                  <a:pt x="4368634" y="5626293"/>
                  <a:pt x="4368634" y="5626293"/>
                </a:cubicBezTo>
                <a:cubicBezTo>
                  <a:pt x="4360141" y="5620794"/>
                  <a:pt x="4360141" y="5620794"/>
                  <a:pt x="4360141" y="5620794"/>
                </a:cubicBezTo>
                <a:cubicBezTo>
                  <a:pt x="4360141" y="5620794"/>
                  <a:pt x="4351646" y="5620794"/>
                  <a:pt x="4348815" y="5623543"/>
                </a:cubicBezTo>
                <a:cubicBezTo>
                  <a:pt x="4343152" y="5626293"/>
                  <a:pt x="4345983" y="5629042"/>
                  <a:pt x="4340321" y="5629042"/>
                </a:cubicBezTo>
                <a:cubicBezTo>
                  <a:pt x="4334658" y="5629042"/>
                  <a:pt x="4337489" y="5631791"/>
                  <a:pt x="4331826" y="5629042"/>
                </a:cubicBezTo>
                <a:cubicBezTo>
                  <a:pt x="4323332" y="5626293"/>
                  <a:pt x="4317723" y="5623543"/>
                  <a:pt x="4317723" y="5623543"/>
                </a:cubicBezTo>
                <a:cubicBezTo>
                  <a:pt x="4314892" y="5607096"/>
                  <a:pt x="4314892" y="5607096"/>
                  <a:pt x="4314892" y="5607096"/>
                </a:cubicBezTo>
                <a:cubicBezTo>
                  <a:pt x="4314892" y="5607096"/>
                  <a:pt x="4314892" y="5607096"/>
                  <a:pt x="4314892" y="5598896"/>
                </a:cubicBezTo>
                <a:cubicBezTo>
                  <a:pt x="4312060" y="5593398"/>
                  <a:pt x="4309228" y="5582449"/>
                  <a:pt x="4309228" y="5582449"/>
                </a:cubicBezTo>
                <a:cubicBezTo>
                  <a:pt x="4314892" y="5574201"/>
                  <a:pt x="4314892" y="5574201"/>
                  <a:pt x="4314892" y="5574201"/>
                </a:cubicBezTo>
                <a:cubicBezTo>
                  <a:pt x="4314892" y="5574201"/>
                  <a:pt x="4317723" y="5579699"/>
                  <a:pt x="4317723" y="5582449"/>
                </a:cubicBezTo>
                <a:cubicBezTo>
                  <a:pt x="4317723" y="5582449"/>
                  <a:pt x="4317723" y="5590649"/>
                  <a:pt x="4320554" y="5590649"/>
                </a:cubicBezTo>
                <a:cubicBezTo>
                  <a:pt x="4326164" y="5590649"/>
                  <a:pt x="4331826" y="5590649"/>
                  <a:pt x="4331826" y="5590649"/>
                </a:cubicBezTo>
                <a:cubicBezTo>
                  <a:pt x="4334658" y="5582449"/>
                  <a:pt x="4334658" y="5582449"/>
                  <a:pt x="4334658" y="5582449"/>
                </a:cubicBezTo>
                <a:cubicBezTo>
                  <a:pt x="4328995" y="5574201"/>
                  <a:pt x="4328995" y="5574201"/>
                  <a:pt x="4328995" y="5574201"/>
                </a:cubicBezTo>
                <a:cubicBezTo>
                  <a:pt x="4328995" y="5563252"/>
                  <a:pt x="4328995" y="5563252"/>
                  <a:pt x="4328995" y="5563252"/>
                </a:cubicBezTo>
                <a:cubicBezTo>
                  <a:pt x="4331826" y="5560503"/>
                  <a:pt x="4331826" y="5560503"/>
                  <a:pt x="4331826" y="5560503"/>
                </a:cubicBezTo>
                <a:cubicBezTo>
                  <a:pt x="4331826" y="5560503"/>
                  <a:pt x="4337489" y="5566001"/>
                  <a:pt x="4337489" y="5568702"/>
                </a:cubicBezTo>
                <a:cubicBezTo>
                  <a:pt x="4337489" y="5571451"/>
                  <a:pt x="4337489" y="5576950"/>
                  <a:pt x="4337489" y="5576950"/>
                </a:cubicBezTo>
                <a:cubicBezTo>
                  <a:pt x="4337489" y="5576950"/>
                  <a:pt x="4345983" y="5582449"/>
                  <a:pt x="4345983" y="5582449"/>
                </a:cubicBezTo>
                <a:cubicBezTo>
                  <a:pt x="4348815" y="5582449"/>
                  <a:pt x="4365803" y="5579699"/>
                  <a:pt x="4365803" y="5579699"/>
                </a:cubicBezTo>
                <a:cubicBezTo>
                  <a:pt x="4365803" y="5579699"/>
                  <a:pt x="4371413" y="5571451"/>
                  <a:pt x="4371413" y="5571451"/>
                </a:cubicBezTo>
                <a:cubicBezTo>
                  <a:pt x="4374244" y="5568702"/>
                  <a:pt x="4382738" y="5563252"/>
                  <a:pt x="4382738" y="5563252"/>
                </a:cubicBezTo>
                <a:cubicBezTo>
                  <a:pt x="4382738" y="5563252"/>
                  <a:pt x="4382738" y="5560503"/>
                  <a:pt x="4388401" y="5566001"/>
                </a:cubicBezTo>
                <a:cubicBezTo>
                  <a:pt x="4394064" y="5568702"/>
                  <a:pt x="4388401" y="5576950"/>
                  <a:pt x="4388401" y="5576950"/>
                </a:cubicBezTo>
                <a:cubicBezTo>
                  <a:pt x="4385569" y="5576950"/>
                  <a:pt x="4385569" y="5579699"/>
                  <a:pt x="4385569" y="5579699"/>
                </a:cubicBezTo>
                <a:cubicBezTo>
                  <a:pt x="4391232" y="5585149"/>
                  <a:pt x="4391232" y="5585149"/>
                  <a:pt x="4391232" y="5585149"/>
                </a:cubicBezTo>
                <a:cubicBezTo>
                  <a:pt x="4391232" y="5585149"/>
                  <a:pt x="4391232" y="5579699"/>
                  <a:pt x="4394064" y="5579699"/>
                </a:cubicBezTo>
                <a:cubicBezTo>
                  <a:pt x="4396895" y="5579699"/>
                  <a:pt x="4396895" y="5576950"/>
                  <a:pt x="4399726" y="5576950"/>
                </a:cubicBezTo>
                <a:cubicBezTo>
                  <a:pt x="4399726" y="5579699"/>
                  <a:pt x="4405390" y="5585149"/>
                  <a:pt x="4405390" y="5585149"/>
                </a:cubicBezTo>
                <a:cubicBezTo>
                  <a:pt x="4405390" y="5585149"/>
                  <a:pt x="4405390" y="5593398"/>
                  <a:pt x="4408221" y="5593398"/>
                </a:cubicBezTo>
                <a:cubicBezTo>
                  <a:pt x="4411052" y="5590649"/>
                  <a:pt x="4416714" y="5593398"/>
                  <a:pt x="4419493" y="5590649"/>
                </a:cubicBezTo>
                <a:cubicBezTo>
                  <a:pt x="4422324" y="5590649"/>
                  <a:pt x="4450639" y="5582449"/>
                  <a:pt x="4450639" y="5582449"/>
                </a:cubicBezTo>
                <a:cubicBezTo>
                  <a:pt x="4459132" y="5576950"/>
                  <a:pt x="4459132" y="5576950"/>
                  <a:pt x="4459132" y="5576950"/>
                </a:cubicBezTo>
                <a:cubicBezTo>
                  <a:pt x="4459132" y="5576950"/>
                  <a:pt x="4464795" y="5574201"/>
                  <a:pt x="4470404" y="5574201"/>
                </a:cubicBezTo>
                <a:cubicBezTo>
                  <a:pt x="4473236" y="5574201"/>
                  <a:pt x="4490224" y="5568702"/>
                  <a:pt x="4490224" y="5568702"/>
                </a:cubicBezTo>
                <a:cubicBezTo>
                  <a:pt x="4490224" y="5568702"/>
                  <a:pt x="4498718" y="5563252"/>
                  <a:pt x="4504381" y="5566001"/>
                </a:cubicBezTo>
                <a:cubicBezTo>
                  <a:pt x="4507212" y="5571451"/>
                  <a:pt x="4518485" y="5579699"/>
                  <a:pt x="4518485" y="5579699"/>
                </a:cubicBezTo>
                <a:cubicBezTo>
                  <a:pt x="4535473" y="5576950"/>
                  <a:pt x="4535473" y="5576950"/>
                  <a:pt x="4535473" y="5576950"/>
                </a:cubicBezTo>
                <a:cubicBezTo>
                  <a:pt x="4535473" y="5576950"/>
                  <a:pt x="4541135" y="5574201"/>
                  <a:pt x="4541135" y="5574201"/>
                </a:cubicBezTo>
                <a:cubicBezTo>
                  <a:pt x="4543967" y="5576950"/>
                  <a:pt x="4560956" y="5574201"/>
                  <a:pt x="4560956" y="5574201"/>
                </a:cubicBezTo>
                <a:cubicBezTo>
                  <a:pt x="4560956" y="5574201"/>
                  <a:pt x="4569396" y="5566001"/>
                  <a:pt x="4572227" y="5566001"/>
                </a:cubicBezTo>
                <a:cubicBezTo>
                  <a:pt x="4572227" y="5566001"/>
                  <a:pt x="4592047" y="5560503"/>
                  <a:pt x="4592047" y="5560503"/>
                </a:cubicBezTo>
                <a:cubicBezTo>
                  <a:pt x="4592047" y="5560503"/>
                  <a:pt x="4594879" y="5560503"/>
                  <a:pt x="4594879" y="5566001"/>
                </a:cubicBezTo>
                <a:cubicBezTo>
                  <a:pt x="4594879" y="5571451"/>
                  <a:pt x="4594879" y="5579699"/>
                  <a:pt x="4594879" y="5582449"/>
                </a:cubicBezTo>
                <a:cubicBezTo>
                  <a:pt x="4597710" y="5585149"/>
                  <a:pt x="4594879" y="5590649"/>
                  <a:pt x="4600541" y="5590649"/>
                </a:cubicBezTo>
                <a:cubicBezTo>
                  <a:pt x="4606204" y="5587899"/>
                  <a:pt x="4611813" y="5585149"/>
                  <a:pt x="4611813" y="5585149"/>
                </a:cubicBezTo>
                <a:cubicBezTo>
                  <a:pt x="4611813" y="5585149"/>
                  <a:pt x="4606204" y="5585149"/>
                  <a:pt x="4617476" y="5579699"/>
                </a:cubicBezTo>
                <a:cubicBezTo>
                  <a:pt x="4625971" y="5574201"/>
                  <a:pt x="4628802" y="5571451"/>
                  <a:pt x="4631633" y="5571451"/>
                </a:cubicBezTo>
                <a:cubicBezTo>
                  <a:pt x="4634465" y="5571451"/>
                  <a:pt x="4634465" y="5568702"/>
                  <a:pt x="4637297" y="5568702"/>
                </a:cubicBezTo>
                <a:cubicBezTo>
                  <a:pt x="4642959" y="5568702"/>
                  <a:pt x="4642959" y="5568702"/>
                  <a:pt x="4645791" y="5568702"/>
                </a:cubicBezTo>
                <a:cubicBezTo>
                  <a:pt x="4648621" y="5566001"/>
                  <a:pt x="4654285" y="5557754"/>
                  <a:pt x="4654285" y="5557754"/>
                </a:cubicBezTo>
                <a:cubicBezTo>
                  <a:pt x="4654285" y="5557754"/>
                  <a:pt x="4657117" y="5552254"/>
                  <a:pt x="4659894" y="5552254"/>
                </a:cubicBezTo>
                <a:cubicBezTo>
                  <a:pt x="4659894" y="5552254"/>
                  <a:pt x="4665556" y="5549554"/>
                  <a:pt x="4665556" y="5549554"/>
                </a:cubicBezTo>
                <a:close/>
                <a:moveTo>
                  <a:pt x="4756054" y="5508410"/>
                </a:moveTo>
                <a:cubicBezTo>
                  <a:pt x="4756054" y="5508410"/>
                  <a:pt x="4770211" y="5513909"/>
                  <a:pt x="4767380" y="5516610"/>
                </a:cubicBezTo>
                <a:cubicBezTo>
                  <a:pt x="4764549" y="5516610"/>
                  <a:pt x="4756054" y="5522109"/>
                  <a:pt x="4753277" y="5524858"/>
                </a:cubicBezTo>
                <a:cubicBezTo>
                  <a:pt x="4750445" y="5527607"/>
                  <a:pt x="4747614" y="5527607"/>
                  <a:pt x="4744782" y="5530357"/>
                </a:cubicBezTo>
                <a:cubicBezTo>
                  <a:pt x="4741951" y="5530357"/>
                  <a:pt x="4739119" y="5530357"/>
                  <a:pt x="4739119" y="5530357"/>
                </a:cubicBezTo>
                <a:cubicBezTo>
                  <a:pt x="4739119" y="5527607"/>
                  <a:pt x="4741951" y="5516610"/>
                  <a:pt x="4741951" y="5516610"/>
                </a:cubicBezTo>
                <a:cubicBezTo>
                  <a:pt x="4741951" y="5516610"/>
                  <a:pt x="4741951" y="5516610"/>
                  <a:pt x="4756054" y="5508410"/>
                </a:cubicBezTo>
                <a:close/>
                <a:moveTo>
                  <a:pt x="4215899" y="5475515"/>
                </a:moveTo>
                <a:cubicBezTo>
                  <a:pt x="4218730" y="5483715"/>
                  <a:pt x="4218730" y="5483715"/>
                  <a:pt x="4218730" y="5483715"/>
                </a:cubicBezTo>
                <a:cubicBezTo>
                  <a:pt x="4227171" y="5486464"/>
                  <a:pt x="4227171" y="5486464"/>
                  <a:pt x="4227171" y="5486464"/>
                </a:cubicBezTo>
                <a:cubicBezTo>
                  <a:pt x="4227171" y="5486464"/>
                  <a:pt x="4238497" y="5491963"/>
                  <a:pt x="4238497" y="5494712"/>
                </a:cubicBezTo>
                <a:cubicBezTo>
                  <a:pt x="4238497" y="5494712"/>
                  <a:pt x="4232835" y="5502912"/>
                  <a:pt x="4232835" y="5502912"/>
                </a:cubicBezTo>
                <a:cubicBezTo>
                  <a:pt x="4232835" y="5502912"/>
                  <a:pt x="4232835" y="5508410"/>
                  <a:pt x="4232835" y="5511159"/>
                </a:cubicBezTo>
                <a:cubicBezTo>
                  <a:pt x="4232835" y="5511159"/>
                  <a:pt x="4227171" y="5511159"/>
                  <a:pt x="4224394" y="5511159"/>
                </a:cubicBezTo>
                <a:cubicBezTo>
                  <a:pt x="4221562" y="5508410"/>
                  <a:pt x="4213068" y="5505661"/>
                  <a:pt x="4213068" y="5505661"/>
                </a:cubicBezTo>
                <a:cubicBezTo>
                  <a:pt x="4213068" y="5494712"/>
                  <a:pt x="4213068" y="5494712"/>
                  <a:pt x="4213068" y="5494712"/>
                </a:cubicBezTo>
                <a:cubicBezTo>
                  <a:pt x="4204574" y="5486464"/>
                  <a:pt x="4204574" y="5486464"/>
                  <a:pt x="4204574" y="5486464"/>
                </a:cubicBezTo>
                <a:cubicBezTo>
                  <a:pt x="4207405" y="5478265"/>
                  <a:pt x="4207405" y="5478265"/>
                  <a:pt x="4207405" y="5478265"/>
                </a:cubicBezTo>
                <a:cubicBezTo>
                  <a:pt x="4215899" y="5475515"/>
                  <a:pt x="4215899" y="5475515"/>
                  <a:pt x="4215899" y="5475515"/>
                </a:cubicBezTo>
                <a:close/>
                <a:moveTo>
                  <a:pt x="4771627" y="5447058"/>
                </a:moveTo>
                <a:cubicBezTo>
                  <a:pt x="4773751" y="5446720"/>
                  <a:pt x="4775875" y="5446720"/>
                  <a:pt x="4775875" y="5448070"/>
                </a:cubicBezTo>
                <a:cubicBezTo>
                  <a:pt x="4775875" y="5450820"/>
                  <a:pt x="4773043" y="5459068"/>
                  <a:pt x="4773043" y="5461817"/>
                </a:cubicBezTo>
                <a:cubicBezTo>
                  <a:pt x="4773043" y="5464519"/>
                  <a:pt x="4770211" y="5475515"/>
                  <a:pt x="4770211" y="5478265"/>
                </a:cubicBezTo>
                <a:cubicBezTo>
                  <a:pt x="4770211" y="5478265"/>
                  <a:pt x="4773043" y="5475515"/>
                  <a:pt x="4778706" y="5480966"/>
                </a:cubicBezTo>
                <a:cubicBezTo>
                  <a:pt x="4784369" y="5486464"/>
                  <a:pt x="4784369" y="5494712"/>
                  <a:pt x="4784369" y="5494712"/>
                </a:cubicBezTo>
                <a:cubicBezTo>
                  <a:pt x="4778706" y="5500163"/>
                  <a:pt x="4778706" y="5500163"/>
                  <a:pt x="4778706" y="5500163"/>
                </a:cubicBezTo>
                <a:cubicBezTo>
                  <a:pt x="4775875" y="5511159"/>
                  <a:pt x="4775875" y="5511159"/>
                  <a:pt x="4775875" y="5511159"/>
                </a:cubicBezTo>
                <a:cubicBezTo>
                  <a:pt x="4770211" y="5508410"/>
                  <a:pt x="4764549" y="5502912"/>
                  <a:pt x="4764549" y="5497461"/>
                </a:cubicBezTo>
                <a:cubicBezTo>
                  <a:pt x="4764549" y="5494712"/>
                  <a:pt x="4767380" y="5489214"/>
                  <a:pt x="4767380" y="5489214"/>
                </a:cubicBezTo>
                <a:cubicBezTo>
                  <a:pt x="4767380" y="5489214"/>
                  <a:pt x="4761717" y="5486464"/>
                  <a:pt x="4761717" y="5483715"/>
                </a:cubicBezTo>
                <a:cubicBezTo>
                  <a:pt x="4761717" y="5483715"/>
                  <a:pt x="4767380" y="5472766"/>
                  <a:pt x="4767380" y="5467268"/>
                </a:cubicBezTo>
                <a:cubicBezTo>
                  <a:pt x="4764549" y="5464519"/>
                  <a:pt x="4767380" y="5448070"/>
                  <a:pt x="4767380" y="5448070"/>
                </a:cubicBezTo>
                <a:cubicBezTo>
                  <a:pt x="4767380" y="5448070"/>
                  <a:pt x="4769503" y="5447396"/>
                  <a:pt x="4771627" y="5447058"/>
                </a:cubicBezTo>
                <a:close/>
                <a:moveTo>
                  <a:pt x="4515653" y="5398728"/>
                </a:moveTo>
                <a:cubicBezTo>
                  <a:pt x="4518485" y="5398728"/>
                  <a:pt x="4521316" y="5401477"/>
                  <a:pt x="4521316" y="5401477"/>
                </a:cubicBezTo>
                <a:cubicBezTo>
                  <a:pt x="4521316" y="5401477"/>
                  <a:pt x="4529811" y="5406976"/>
                  <a:pt x="4529811" y="5406976"/>
                </a:cubicBezTo>
                <a:cubicBezTo>
                  <a:pt x="4529811" y="5409726"/>
                  <a:pt x="4532642" y="5415175"/>
                  <a:pt x="4529811" y="5415175"/>
                </a:cubicBezTo>
                <a:cubicBezTo>
                  <a:pt x="4526978" y="5417924"/>
                  <a:pt x="4524147" y="5420675"/>
                  <a:pt x="4521316" y="5417924"/>
                </a:cubicBezTo>
                <a:cubicBezTo>
                  <a:pt x="4518485" y="5417924"/>
                  <a:pt x="4515653" y="5417924"/>
                  <a:pt x="4515653" y="5415175"/>
                </a:cubicBezTo>
                <a:cubicBezTo>
                  <a:pt x="4515653" y="5412426"/>
                  <a:pt x="4515653" y="5412426"/>
                  <a:pt x="4515653" y="5409726"/>
                </a:cubicBezTo>
                <a:cubicBezTo>
                  <a:pt x="4515653" y="5409726"/>
                  <a:pt x="4510044" y="5409726"/>
                  <a:pt x="4510044" y="5409726"/>
                </a:cubicBezTo>
                <a:cubicBezTo>
                  <a:pt x="4510044" y="5404226"/>
                  <a:pt x="4510044" y="5404226"/>
                  <a:pt x="4510044" y="5404226"/>
                </a:cubicBezTo>
                <a:cubicBezTo>
                  <a:pt x="4510044" y="5404226"/>
                  <a:pt x="4515653" y="5398728"/>
                  <a:pt x="4515653" y="5398728"/>
                </a:cubicBezTo>
                <a:close/>
                <a:moveTo>
                  <a:pt x="4442144" y="5385030"/>
                </a:moveTo>
                <a:cubicBezTo>
                  <a:pt x="4450639" y="5387779"/>
                  <a:pt x="4450639" y="5387779"/>
                  <a:pt x="4450639" y="5387779"/>
                </a:cubicBezTo>
                <a:cubicBezTo>
                  <a:pt x="4450639" y="5387779"/>
                  <a:pt x="4453470" y="5387779"/>
                  <a:pt x="4453470" y="5390528"/>
                </a:cubicBezTo>
                <a:cubicBezTo>
                  <a:pt x="4456301" y="5393278"/>
                  <a:pt x="4456301" y="5393278"/>
                  <a:pt x="4453470" y="5393278"/>
                </a:cubicBezTo>
                <a:cubicBezTo>
                  <a:pt x="4453470" y="5393278"/>
                  <a:pt x="4444975" y="5393278"/>
                  <a:pt x="4444975" y="5393278"/>
                </a:cubicBezTo>
                <a:cubicBezTo>
                  <a:pt x="4444975" y="5393278"/>
                  <a:pt x="4442144" y="5395979"/>
                  <a:pt x="4442144" y="5390528"/>
                </a:cubicBezTo>
                <a:cubicBezTo>
                  <a:pt x="4442144" y="5387779"/>
                  <a:pt x="4442144" y="5385030"/>
                  <a:pt x="4442144" y="5385030"/>
                </a:cubicBezTo>
                <a:close/>
                <a:moveTo>
                  <a:pt x="4481730" y="5368582"/>
                </a:moveTo>
                <a:cubicBezTo>
                  <a:pt x="4481730" y="5368582"/>
                  <a:pt x="4484562" y="5376782"/>
                  <a:pt x="4478899" y="5379531"/>
                </a:cubicBezTo>
                <a:cubicBezTo>
                  <a:pt x="4476067" y="5382280"/>
                  <a:pt x="4473236" y="5382280"/>
                  <a:pt x="4473236" y="5382280"/>
                </a:cubicBezTo>
                <a:cubicBezTo>
                  <a:pt x="4467573" y="5379531"/>
                  <a:pt x="4467573" y="5379531"/>
                  <a:pt x="4467573" y="5379531"/>
                </a:cubicBezTo>
                <a:cubicBezTo>
                  <a:pt x="4470404" y="5376782"/>
                  <a:pt x="4470404" y="5376782"/>
                  <a:pt x="4470404" y="5376782"/>
                </a:cubicBezTo>
                <a:cubicBezTo>
                  <a:pt x="4481730" y="5368582"/>
                  <a:pt x="4481730" y="5368582"/>
                  <a:pt x="4481730" y="5368582"/>
                </a:cubicBezTo>
                <a:close/>
                <a:moveTo>
                  <a:pt x="4399373" y="5367551"/>
                </a:moveTo>
                <a:cubicBezTo>
                  <a:pt x="4401142" y="5367208"/>
                  <a:pt x="4402557" y="5367208"/>
                  <a:pt x="4402557" y="5368582"/>
                </a:cubicBezTo>
                <a:cubicBezTo>
                  <a:pt x="4405390" y="5371331"/>
                  <a:pt x="4408221" y="5371331"/>
                  <a:pt x="4408221" y="5374080"/>
                </a:cubicBezTo>
                <a:cubicBezTo>
                  <a:pt x="4408221" y="5374080"/>
                  <a:pt x="4411052" y="5376782"/>
                  <a:pt x="4405390" y="5379531"/>
                </a:cubicBezTo>
                <a:cubicBezTo>
                  <a:pt x="4399726" y="5379531"/>
                  <a:pt x="4396895" y="5379531"/>
                  <a:pt x="4396895" y="5379531"/>
                </a:cubicBezTo>
                <a:cubicBezTo>
                  <a:pt x="4399726" y="5387779"/>
                  <a:pt x="4399726" y="5387779"/>
                  <a:pt x="4399726" y="5387779"/>
                </a:cubicBezTo>
                <a:cubicBezTo>
                  <a:pt x="4399726" y="5387779"/>
                  <a:pt x="4405390" y="5387779"/>
                  <a:pt x="4396895" y="5393278"/>
                </a:cubicBezTo>
                <a:cubicBezTo>
                  <a:pt x="4391232" y="5398728"/>
                  <a:pt x="4385569" y="5398728"/>
                  <a:pt x="4385569" y="5398728"/>
                </a:cubicBezTo>
                <a:cubicBezTo>
                  <a:pt x="4385569" y="5395979"/>
                  <a:pt x="4385569" y="5395979"/>
                  <a:pt x="4385569" y="5395979"/>
                </a:cubicBezTo>
                <a:cubicBezTo>
                  <a:pt x="4377075" y="5398728"/>
                  <a:pt x="4377075" y="5398728"/>
                  <a:pt x="4377075" y="5398728"/>
                </a:cubicBezTo>
                <a:cubicBezTo>
                  <a:pt x="4377075" y="5398728"/>
                  <a:pt x="4374244" y="5401477"/>
                  <a:pt x="4374244" y="5398728"/>
                </a:cubicBezTo>
                <a:cubicBezTo>
                  <a:pt x="4371413" y="5393278"/>
                  <a:pt x="4368634" y="5387779"/>
                  <a:pt x="4374244" y="5387779"/>
                </a:cubicBezTo>
                <a:cubicBezTo>
                  <a:pt x="4379907" y="5385030"/>
                  <a:pt x="4379907" y="5382280"/>
                  <a:pt x="4382738" y="5385030"/>
                </a:cubicBezTo>
                <a:cubicBezTo>
                  <a:pt x="4385569" y="5387779"/>
                  <a:pt x="4385569" y="5390528"/>
                  <a:pt x="4385569" y="5390528"/>
                </a:cubicBezTo>
                <a:cubicBezTo>
                  <a:pt x="4388401" y="5382280"/>
                  <a:pt x="4388401" y="5382280"/>
                  <a:pt x="4388401" y="5382280"/>
                </a:cubicBezTo>
                <a:cubicBezTo>
                  <a:pt x="4388401" y="5382280"/>
                  <a:pt x="4385569" y="5382280"/>
                  <a:pt x="4385569" y="5379531"/>
                </a:cubicBezTo>
                <a:cubicBezTo>
                  <a:pt x="4388401" y="5376782"/>
                  <a:pt x="4388401" y="5376782"/>
                  <a:pt x="4391232" y="5374080"/>
                </a:cubicBezTo>
                <a:cubicBezTo>
                  <a:pt x="4394064" y="5374080"/>
                  <a:pt x="4396895" y="5376782"/>
                  <a:pt x="4396895" y="5376782"/>
                </a:cubicBezTo>
                <a:cubicBezTo>
                  <a:pt x="4394064" y="5368582"/>
                  <a:pt x="4394064" y="5368582"/>
                  <a:pt x="4394064" y="5368582"/>
                </a:cubicBezTo>
                <a:cubicBezTo>
                  <a:pt x="4395480" y="5368582"/>
                  <a:pt x="4397603" y="5367895"/>
                  <a:pt x="4399373" y="5367551"/>
                </a:cubicBezTo>
                <a:close/>
                <a:moveTo>
                  <a:pt x="4498719" y="5354540"/>
                </a:moveTo>
                <a:cubicBezTo>
                  <a:pt x="4500842" y="5353509"/>
                  <a:pt x="4502966" y="5353509"/>
                  <a:pt x="4504381" y="5357633"/>
                </a:cubicBezTo>
                <a:cubicBezTo>
                  <a:pt x="4507212" y="5363084"/>
                  <a:pt x="4507212" y="5365833"/>
                  <a:pt x="4507212" y="5365833"/>
                </a:cubicBezTo>
                <a:cubicBezTo>
                  <a:pt x="4507212" y="5365833"/>
                  <a:pt x="4507212" y="5374080"/>
                  <a:pt x="4504381" y="5374080"/>
                </a:cubicBezTo>
                <a:cubicBezTo>
                  <a:pt x="4501550" y="5376782"/>
                  <a:pt x="4498718" y="5376782"/>
                  <a:pt x="4495887" y="5374080"/>
                </a:cubicBezTo>
                <a:cubicBezTo>
                  <a:pt x="4493055" y="5374080"/>
                  <a:pt x="4493055" y="5374080"/>
                  <a:pt x="4493055" y="5371331"/>
                </a:cubicBezTo>
                <a:cubicBezTo>
                  <a:pt x="4490224" y="5365833"/>
                  <a:pt x="4493055" y="5357633"/>
                  <a:pt x="4493055" y="5357633"/>
                </a:cubicBezTo>
                <a:cubicBezTo>
                  <a:pt x="4494471" y="5357633"/>
                  <a:pt x="4496595" y="5355572"/>
                  <a:pt x="4498719" y="5354540"/>
                </a:cubicBezTo>
                <a:close/>
                <a:moveTo>
                  <a:pt x="4510044" y="5338436"/>
                </a:moveTo>
                <a:cubicBezTo>
                  <a:pt x="4512875" y="5338436"/>
                  <a:pt x="4518485" y="5338436"/>
                  <a:pt x="4518485" y="5338436"/>
                </a:cubicBezTo>
                <a:cubicBezTo>
                  <a:pt x="4521316" y="5341186"/>
                  <a:pt x="4515653" y="5352135"/>
                  <a:pt x="4507212" y="5346636"/>
                </a:cubicBezTo>
                <a:cubicBezTo>
                  <a:pt x="4507212" y="5346636"/>
                  <a:pt x="4504381" y="5341186"/>
                  <a:pt x="4510044" y="5338436"/>
                </a:cubicBezTo>
                <a:close/>
                <a:moveTo>
                  <a:pt x="4413883" y="5335687"/>
                </a:moveTo>
                <a:cubicBezTo>
                  <a:pt x="4422324" y="5341186"/>
                  <a:pt x="4422324" y="5341186"/>
                  <a:pt x="4422324" y="5341186"/>
                </a:cubicBezTo>
                <a:cubicBezTo>
                  <a:pt x="4422324" y="5349385"/>
                  <a:pt x="4422324" y="5349385"/>
                  <a:pt x="4422324" y="5349385"/>
                </a:cubicBezTo>
                <a:cubicBezTo>
                  <a:pt x="4422324" y="5349385"/>
                  <a:pt x="4416714" y="5360335"/>
                  <a:pt x="4413883" y="5357633"/>
                </a:cubicBezTo>
                <a:cubicBezTo>
                  <a:pt x="4411052" y="5352135"/>
                  <a:pt x="4411052" y="5346636"/>
                  <a:pt x="4411052" y="5346636"/>
                </a:cubicBezTo>
                <a:cubicBezTo>
                  <a:pt x="4405390" y="5338436"/>
                  <a:pt x="4405390" y="5338436"/>
                  <a:pt x="4405390" y="5338436"/>
                </a:cubicBezTo>
                <a:cubicBezTo>
                  <a:pt x="4413883" y="5335687"/>
                  <a:pt x="4413883" y="5335687"/>
                  <a:pt x="4413883" y="5335687"/>
                </a:cubicBezTo>
                <a:close/>
                <a:moveTo>
                  <a:pt x="4869204" y="5324690"/>
                </a:moveTo>
                <a:cubicBezTo>
                  <a:pt x="4869204" y="5324690"/>
                  <a:pt x="4872035" y="5338436"/>
                  <a:pt x="4874867" y="5343887"/>
                </a:cubicBezTo>
                <a:cubicBezTo>
                  <a:pt x="4874867" y="5346636"/>
                  <a:pt x="4872035" y="5354884"/>
                  <a:pt x="4872035" y="5357633"/>
                </a:cubicBezTo>
                <a:cubicBezTo>
                  <a:pt x="4872035" y="5357633"/>
                  <a:pt x="4872035" y="5357633"/>
                  <a:pt x="4866371" y="5365833"/>
                </a:cubicBezTo>
                <a:cubicBezTo>
                  <a:pt x="4860709" y="5376782"/>
                  <a:pt x="4863541" y="5376782"/>
                  <a:pt x="4863541" y="5376782"/>
                </a:cubicBezTo>
                <a:cubicBezTo>
                  <a:pt x="4863541" y="5376782"/>
                  <a:pt x="4869204" y="5385030"/>
                  <a:pt x="4866371" y="5385030"/>
                </a:cubicBezTo>
                <a:cubicBezTo>
                  <a:pt x="4863541" y="5387779"/>
                  <a:pt x="4860709" y="5387779"/>
                  <a:pt x="4860709" y="5387779"/>
                </a:cubicBezTo>
                <a:cubicBezTo>
                  <a:pt x="4860709" y="5387779"/>
                  <a:pt x="4855047" y="5395979"/>
                  <a:pt x="4852215" y="5401477"/>
                </a:cubicBezTo>
                <a:cubicBezTo>
                  <a:pt x="4849437" y="5404226"/>
                  <a:pt x="4846606" y="5409726"/>
                  <a:pt x="4846606" y="5415175"/>
                </a:cubicBezTo>
                <a:cubicBezTo>
                  <a:pt x="4846606" y="5420675"/>
                  <a:pt x="4838112" y="5420675"/>
                  <a:pt x="4832449" y="5417924"/>
                </a:cubicBezTo>
                <a:cubicBezTo>
                  <a:pt x="4826786" y="5417924"/>
                  <a:pt x="4826786" y="5412426"/>
                  <a:pt x="4826786" y="5412426"/>
                </a:cubicBezTo>
                <a:cubicBezTo>
                  <a:pt x="4826786" y="5412426"/>
                  <a:pt x="4826786" y="5412426"/>
                  <a:pt x="4829617" y="5398728"/>
                </a:cubicBezTo>
                <a:cubicBezTo>
                  <a:pt x="4829617" y="5398728"/>
                  <a:pt x="4818291" y="5387779"/>
                  <a:pt x="4818291" y="5387779"/>
                </a:cubicBezTo>
                <a:cubicBezTo>
                  <a:pt x="4818291" y="5387779"/>
                  <a:pt x="4821123" y="5379531"/>
                  <a:pt x="4821123" y="5379531"/>
                </a:cubicBezTo>
                <a:cubicBezTo>
                  <a:pt x="4821123" y="5379531"/>
                  <a:pt x="4821123" y="5379531"/>
                  <a:pt x="4826786" y="5365833"/>
                </a:cubicBezTo>
                <a:cubicBezTo>
                  <a:pt x="4826786" y="5365833"/>
                  <a:pt x="4835280" y="5357633"/>
                  <a:pt x="4838112" y="5354884"/>
                </a:cubicBezTo>
                <a:cubicBezTo>
                  <a:pt x="4840943" y="5352135"/>
                  <a:pt x="4840943" y="5343887"/>
                  <a:pt x="4840943" y="5343887"/>
                </a:cubicBezTo>
                <a:cubicBezTo>
                  <a:pt x="4840943" y="5341186"/>
                  <a:pt x="4846606" y="5338436"/>
                  <a:pt x="4852215" y="5335687"/>
                </a:cubicBezTo>
                <a:cubicBezTo>
                  <a:pt x="4857878" y="5335687"/>
                  <a:pt x="4863541" y="5330189"/>
                  <a:pt x="4863541" y="5330189"/>
                </a:cubicBezTo>
                <a:cubicBezTo>
                  <a:pt x="4863541" y="5330189"/>
                  <a:pt x="4863541" y="5330189"/>
                  <a:pt x="4869204" y="5324690"/>
                </a:cubicBezTo>
                <a:close/>
                <a:moveTo>
                  <a:pt x="3231585" y="5316485"/>
                </a:moveTo>
                <a:cubicBezTo>
                  <a:pt x="3242857" y="5332942"/>
                  <a:pt x="3242857" y="5332942"/>
                  <a:pt x="3242857" y="5332942"/>
                </a:cubicBezTo>
                <a:cubicBezTo>
                  <a:pt x="3245692" y="5352179"/>
                  <a:pt x="3245692" y="5352179"/>
                  <a:pt x="3245692" y="5352179"/>
                </a:cubicBezTo>
                <a:cubicBezTo>
                  <a:pt x="3245692" y="5352179"/>
                  <a:pt x="3228751" y="5379609"/>
                  <a:pt x="3228751" y="5382317"/>
                </a:cubicBezTo>
                <a:cubicBezTo>
                  <a:pt x="3228751" y="5385095"/>
                  <a:pt x="3223083" y="5396067"/>
                  <a:pt x="3217415" y="5404261"/>
                </a:cubicBezTo>
                <a:cubicBezTo>
                  <a:pt x="3214581" y="5409747"/>
                  <a:pt x="3197641" y="5431691"/>
                  <a:pt x="3197641" y="5431691"/>
                </a:cubicBezTo>
                <a:cubicBezTo>
                  <a:pt x="3197641" y="5431691"/>
                  <a:pt x="3197641" y="5439955"/>
                  <a:pt x="3203309" y="5445441"/>
                </a:cubicBezTo>
                <a:cubicBezTo>
                  <a:pt x="3206144" y="5450927"/>
                  <a:pt x="3214581" y="5459121"/>
                  <a:pt x="3214581" y="5467385"/>
                </a:cubicBezTo>
                <a:cubicBezTo>
                  <a:pt x="3214581" y="5472872"/>
                  <a:pt x="3228751" y="5481064"/>
                  <a:pt x="3228751" y="5481064"/>
                </a:cubicBezTo>
                <a:cubicBezTo>
                  <a:pt x="3231585" y="5497522"/>
                  <a:pt x="3231585" y="5497522"/>
                  <a:pt x="3231585" y="5497522"/>
                </a:cubicBezTo>
                <a:cubicBezTo>
                  <a:pt x="3231585" y="5497522"/>
                  <a:pt x="3240023" y="5505787"/>
                  <a:pt x="3240023" y="5508494"/>
                </a:cubicBezTo>
                <a:cubicBezTo>
                  <a:pt x="3237254" y="5511273"/>
                  <a:pt x="3223083" y="5524953"/>
                  <a:pt x="3223083" y="5524953"/>
                </a:cubicBezTo>
                <a:cubicBezTo>
                  <a:pt x="3220249" y="5541411"/>
                  <a:pt x="3220249" y="5541411"/>
                  <a:pt x="3220249" y="5541411"/>
                </a:cubicBezTo>
                <a:cubicBezTo>
                  <a:pt x="3220249" y="5549675"/>
                  <a:pt x="3220249" y="5549675"/>
                  <a:pt x="3220249" y="5549675"/>
                </a:cubicBezTo>
                <a:cubicBezTo>
                  <a:pt x="3220249" y="5549675"/>
                  <a:pt x="3223083" y="5549675"/>
                  <a:pt x="3220249" y="5557868"/>
                </a:cubicBezTo>
                <a:cubicBezTo>
                  <a:pt x="3217415" y="5563354"/>
                  <a:pt x="3217415" y="5563354"/>
                  <a:pt x="3214581" y="5563354"/>
                </a:cubicBezTo>
                <a:cubicBezTo>
                  <a:pt x="3211747" y="5566133"/>
                  <a:pt x="3183471" y="5563354"/>
                  <a:pt x="3183471" y="5563354"/>
                </a:cubicBezTo>
                <a:cubicBezTo>
                  <a:pt x="3155195" y="5557868"/>
                  <a:pt x="3155195" y="5557868"/>
                  <a:pt x="3155195" y="5557868"/>
                </a:cubicBezTo>
                <a:cubicBezTo>
                  <a:pt x="3155195" y="5557868"/>
                  <a:pt x="3141088" y="5555161"/>
                  <a:pt x="3135421" y="5552383"/>
                </a:cubicBezTo>
                <a:cubicBezTo>
                  <a:pt x="3132587" y="5549675"/>
                  <a:pt x="3126918" y="5546897"/>
                  <a:pt x="3126918" y="5546897"/>
                </a:cubicBezTo>
                <a:cubicBezTo>
                  <a:pt x="3118480" y="5522245"/>
                  <a:pt x="3118480" y="5522245"/>
                  <a:pt x="3118480" y="5522245"/>
                </a:cubicBezTo>
                <a:cubicBezTo>
                  <a:pt x="3095808" y="5519467"/>
                  <a:pt x="3095808" y="5519467"/>
                  <a:pt x="3095808" y="5519467"/>
                </a:cubicBezTo>
                <a:cubicBezTo>
                  <a:pt x="3039255" y="5511273"/>
                  <a:pt x="3039255" y="5511273"/>
                  <a:pt x="3039255" y="5511273"/>
                </a:cubicBezTo>
                <a:cubicBezTo>
                  <a:pt x="3039255" y="5511273"/>
                  <a:pt x="3019481" y="5494815"/>
                  <a:pt x="3016647" y="5492037"/>
                </a:cubicBezTo>
                <a:cubicBezTo>
                  <a:pt x="3010980" y="5489329"/>
                  <a:pt x="3005376" y="5481064"/>
                  <a:pt x="3005376" y="5481064"/>
                </a:cubicBezTo>
                <a:cubicBezTo>
                  <a:pt x="2994039" y="5478357"/>
                  <a:pt x="2994039" y="5478357"/>
                  <a:pt x="2994039" y="5478357"/>
                </a:cubicBezTo>
                <a:cubicBezTo>
                  <a:pt x="2971432" y="5456413"/>
                  <a:pt x="2971432" y="5456413"/>
                  <a:pt x="2971432" y="5456413"/>
                </a:cubicBezTo>
                <a:cubicBezTo>
                  <a:pt x="2948758" y="5456413"/>
                  <a:pt x="2948758" y="5456413"/>
                  <a:pt x="2948758" y="5456413"/>
                </a:cubicBezTo>
                <a:cubicBezTo>
                  <a:pt x="2931819" y="5445441"/>
                  <a:pt x="2931819" y="5445441"/>
                  <a:pt x="2931819" y="5445441"/>
                </a:cubicBezTo>
                <a:cubicBezTo>
                  <a:pt x="2912045" y="5445441"/>
                  <a:pt x="2912045" y="5445441"/>
                  <a:pt x="2912045" y="5445441"/>
                </a:cubicBezTo>
                <a:cubicBezTo>
                  <a:pt x="2912045" y="5445441"/>
                  <a:pt x="2897874" y="5442662"/>
                  <a:pt x="2897874" y="5439955"/>
                </a:cubicBezTo>
                <a:cubicBezTo>
                  <a:pt x="2895040" y="5434469"/>
                  <a:pt x="2878100" y="5426204"/>
                  <a:pt x="2878100" y="5426204"/>
                </a:cubicBezTo>
                <a:cubicBezTo>
                  <a:pt x="2878100" y="5426204"/>
                  <a:pt x="2878100" y="5409747"/>
                  <a:pt x="2878100" y="5407039"/>
                </a:cubicBezTo>
                <a:cubicBezTo>
                  <a:pt x="2878100" y="5404261"/>
                  <a:pt x="2880935" y="5376831"/>
                  <a:pt x="2880935" y="5376831"/>
                </a:cubicBezTo>
                <a:cubicBezTo>
                  <a:pt x="2892206" y="5363151"/>
                  <a:pt x="2892206" y="5363151"/>
                  <a:pt x="2892206" y="5363151"/>
                </a:cubicBezTo>
                <a:cubicBezTo>
                  <a:pt x="2909210" y="5357665"/>
                  <a:pt x="2909210" y="5357665"/>
                  <a:pt x="2909210" y="5357665"/>
                </a:cubicBezTo>
                <a:cubicBezTo>
                  <a:pt x="2914879" y="5368637"/>
                  <a:pt x="2914879" y="5368637"/>
                  <a:pt x="2914879" y="5368637"/>
                </a:cubicBezTo>
                <a:cubicBezTo>
                  <a:pt x="2934653" y="5376831"/>
                  <a:pt x="2934653" y="5376831"/>
                  <a:pt x="2934653" y="5376831"/>
                </a:cubicBezTo>
                <a:cubicBezTo>
                  <a:pt x="2945989" y="5368637"/>
                  <a:pt x="2945989" y="5368637"/>
                  <a:pt x="2945989" y="5368637"/>
                </a:cubicBezTo>
                <a:cubicBezTo>
                  <a:pt x="2951593" y="5352179"/>
                  <a:pt x="2951593" y="5352179"/>
                  <a:pt x="2951593" y="5352179"/>
                </a:cubicBezTo>
                <a:cubicBezTo>
                  <a:pt x="2968598" y="5346693"/>
                  <a:pt x="2968598" y="5346693"/>
                  <a:pt x="2968598" y="5346693"/>
                </a:cubicBezTo>
                <a:cubicBezTo>
                  <a:pt x="2988372" y="5354887"/>
                  <a:pt x="2988372" y="5354887"/>
                  <a:pt x="2988372" y="5354887"/>
                </a:cubicBezTo>
                <a:cubicBezTo>
                  <a:pt x="3002542" y="5368637"/>
                  <a:pt x="3002542" y="5368637"/>
                  <a:pt x="3002542" y="5368637"/>
                </a:cubicBezTo>
                <a:cubicBezTo>
                  <a:pt x="3030817" y="5376831"/>
                  <a:pt x="3030817" y="5376831"/>
                  <a:pt x="3030817" y="5376831"/>
                </a:cubicBezTo>
                <a:cubicBezTo>
                  <a:pt x="3056261" y="5371344"/>
                  <a:pt x="3056261" y="5371344"/>
                  <a:pt x="3056261" y="5371344"/>
                </a:cubicBezTo>
                <a:cubicBezTo>
                  <a:pt x="3078868" y="5368637"/>
                  <a:pt x="3078868" y="5368637"/>
                  <a:pt x="3078868" y="5368637"/>
                </a:cubicBezTo>
                <a:cubicBezTo>
                  <a:pt x="3078868" y="5368637"/>
                  <a:pt x="3090204" y="5368637"/>
                  <a:pt x="3095808" y="5368637"/>
                </a:cubicBezTo>
                <a:cubicBezTo>
                  <a:pt x="3098642" y="5365858"/>
                  <a:pt x="3115647" y="5360372"/>
                  <a:pt x="3115647" y="5360372"/>
                </a:cubicBezTo>
                <a:cubicBezTo>
                  <a:pt x="3143923" y="5352179"/>
                  <a:pt x="3143923" y="5352179"/>
                  <a:pt x="3143923" y="5352179"/>
                </a:cubicBezTo>
                <a:cubicBezTo>
                  <a:pt x="3160862" y="5330235"/>
                  <a:pt x="3160862" y="5330235"/>
                  <a:pt x="3160862" y="5330235"/>
                </a:cubicBezTo>
                <a:cubicBezTo>
                  <a:pt x="3183471" y="5338428"/>
                  <a:pt x="3183471" y="5338428"/>
                  <a:pt x="3183471" y="5338428"/>
                </a:cubicBezTo>
                <a:cubicBezTo>
                  <a:pt x="3203309" y="5341207"/>
                  <a:pt x="3203309" y="5341207"/>
                  <a:pt x="3203309" y="5341207"/>
                </a:cubicBezTo>
                <a:cubicBezTo>
                  <a:pt x="3211747" y="5327457"/>
                  <a:pt x="3211747" y="5327457"/>
                  <a:pt x="3211747" y="5327457"/>
                </a:cubicBezTo>
                <a:cubicBezTo>
                  <a:pt x="3231585" y="5316485"/>
                  <a:pt x="3231585" y="5316485"/>
                  <a:pt x="3231585" y="5316485"/>
                </a:cubicBezTo>
                <a:close/>
                <a:moveTo>
                  <a:pt x="4375687" y="5315459"/>
                </a:moveTo>
                <a:cubicBezTo>
                  <a:pt x="4379213" y="5315116"/>
                  <a:pt x="4382738" y="5315116"/>
                  <a:pt x="4382738" y="5316491"/>
                </a:cubicBezTo>
                <a:cubicBezTo>
                  <a:pt x="4382738" y="5316491"/>
                  <a:pt x="4382738" y="5321989"/>
                  <a:pt x="4385569" y="5321989"/>
                </a:cubicBezTo>
                <a:cubicBezTo>
                  <a:pt x="4385569" y="5324690"/>
                  <a:pt x="4377075" y="5332938"/>
                  <a:pt x="4374244" y="5332938"/>
                </a:cubicBezTo>
                <a:cubicBezTo>
                  <a:pt x="4374244" y="5332938"/>
                  <a:pt x="4371413" y="5330189"/>
                  <a:pt x="4371413" y="5330189"/>
                </a:cubicBezTo>
                <a:cubicBezTo>
                  <a:pt x="4368634" y="5316491"/>
                  <a:pt x="4368634" y="5316491"/>
                  <a:pt x="4368634" y="5316491"/>
                </a:cubicBezTo>
                <a:cubicBezTo>
                  <a:pt x="4368634" y="5316491"/>
                  <a:pt x="4372160" y="5315803"/>
                  <a:pt x="4375687" y="5315459"/>
                </a:cubicBezTo>
                <a:close/>
                <a:moveTo>
                  <a:pt x="4473236" y="5304510"/>
                </a:moveTo>
                <a:cubicBezTo>
                  <a:pt x="4473944" y="5304167"/>
                  <a:pt x="4474652" y="5304167"/>
                  <a:pt x="4476067" y="5305542"/>
                </a:cubicBezTo>
                <a:cubicBezTo>
                  <a:pt x="4478899" y="5308242"/>
                  <a:pt x="4481730" y="5310991"/>
                  <a:pt x="4481730" y="5310991"/>
                </a:cubicBezTo>
                <a:cubicBezTo>
                  <a:pt x="4481730" y="5310991"/>
                  <a:pt x="4478899" y="5310991"/>
                  <a:pt x="4478899" y="5313741"/>
                </a:cubicBezTo>
                <a:cubicBezTo>
                  <a:pt x="4478899" y="5313741"/>
                  <a:pt x="4481730" y="5319240"/>
                  <a:pt x="4481730" y="5319240"/>
                </a:cubicBezTo>
                <a:cubicBezTo>
                  <a:pt x="4478899" y="5321989"/>
                  <a:pt x="4476067" y="5324690"/>
                  <a:pt x="4473236" y="5327440"/>
                </a:cubicBezTo>
                <a:cubicBezTo>
                  <a:pt x="4473236" y="5330189"/>
                  <a:pt x="4467573" y="5332938"/>
                  <a:pt x="4467573" y="5332938"/>
                </a:cubicBezTo>
                <a:cubicBezTo>
                  <a:pt x="4459132" y="5338436"/>
                  <a:pt x="4459132" y="5338436"/>
                  <a:pt x="4459132" y="5338436"/>
                </a:cubicBezTo>
                <a:cubicBezTo>
                  <a:pt x="4459132" y="5341186"/>
                  <a:pt x="4459132" y="5341186"/>
                  <a:pt x="4459132" y="5341186"/>
                </a:cubicBezTo>
                <a:cubicBezTo>
                  <a:pt x="4456301" y="5341186"/>
                  <a:pt x="4456301" y="5341186"/>
                  <a:pt x="4456301" y="5341186"/>
                </a:cubicBezTo>
                <a:cubicBezTo>
                  <a:pt x="4450639" y="5332938"/>
                  <a:pt x="4450639" y="5332938"/>
                  <a:pt x="4450639" y="5332938"/>
                </a:cubicBezTo>
                <a:cubicBezTo>
                  <a:pt x="4459132" y="5327440"/>
                  <a:pt x="4459132" y="5327440"/>
                  <a:pt x="4459132" y="5327440"/>
                </a:cubicBezTo>
                <a:cubicBezTo>
                  <a:pt x="4461963" y="5327440"/>
                  <a:pt x="4461963" y="5327440"/>
                  <a:pt x="4461963" y="5327440"/>
                </a:cubicBezTo>
                <a:cubicBezTo>
                  <a:pt x="4461963" y="5324690"/>
                  <a:pt x="4464795" y="5313741"/>
                  <a:pt x="4464795" y="5313741"/>
                </a:cubicBezTo>
                <a:cubicBezTo>
                  <a:pt x="4464795" y="5313741"/>
                  <a:pt x="4464795" y="5308242"/>
                  <a:pt x="4470404" y="5305542"/>
                </a:cubicBezTo>
                <a:cubicBezTo>
                  <a:pt x="4471821" y="5305542"/>
                  <a:pt x="4472529" y="5304854"/>
                  <a:pt x="4473236" y="5304510"/>
                </a:cubicBezTo>
                <a:close/>
                <a:moveTo>
                  <a:pt x="3893441" y="5293513"/>
                </a:moveTo>
                <a:cubicBezTo>
                  <a:pt x="3894856" y="5293169"/>
                  <a:pt x="3896272" y="5293169"/>
                  <a:pt x="3896272" y="5294544"/>
                </a:cubicBezTo>
                <a:cubicBezTo>
                  <a:pt x="3896272" y="5294544"/>
                  <a:pt x="3899103" y="5297294"/>
                  <a:pt x="3899103" y="5300043"/>
                </a:cubicBezTo>
                <a:cubicBezTo>
                  <a:pt x="3901935" y="5300043"/>
                  <a:pt x="3907597" y="5305542"/>
                  <a:pt x="3910429" y="5305542"/>
                </a:cubicBezTo>
                <a:cubicBezTo>
                  <a:pt x="3913261" y="5305542"/>
                  <a:pt x="3921754" y="5305542"/>
                  <a:pt x="3921754" y="5305542"/>
                </a:cubicBezTo>
                <a:cubicBezTo>
                  <a:pt x="3930249" y="5313741"/>
                  <a:pt x="3930249" y="5313741"/>
                  <a:pt x="3930249" y="5313741"/>
                </a:cubicBezTo>
                <a:cubicBezTo>
                  <a:pt x="3930249" y="5313741"/>
                  <a:pt x="3938690" y="5316491"/>
                  <a:pt x="3938690" y="5319240"/>
                </a:cubicBezTo>
                <a:cubicBezTo>
                  <a:pt x="3938690" y="5319240"/>
                  <a:pt x="3924585" y="5327440"/>
                  <a:pt x="3924585" y="5327440"/>
                </a:cubicBezTo>
                <a:cubicBezTo>
                  <a:pt x="3921754" y="5330189"/>
                  <a:pt x="3921754" y="5330189"/>
                  <a:pt x="3921754" y="5330189"/>
                </a:cubicBezTo>
                <a:cubicBezTo>
                  <a:pt x="3921754" y="5330189"/>
                  <a:pt x="3921754" y="5335687"/>
                  <a:pt x="3916092" y="5332938"/>
                </a:cubicBezTo>
                <a:cubicBezTo>
                  <a:pt x="3913261" y="5332938"/>
                  <a:pt x="3910429" y="5332938"/>
                  <a:pt x="3907597" y="5330189"/>
                </a:cubicBezTo>
                <a:cubicBezTo>
                  <a:pt x="3907597" y="5327440"/>
                  <a:pt x="3907597" y="5327440"/>
                  <a:pt x="3904766" y="5324690"/>
                </a:cubicBezTo>
                <a:cubicBezTo>
                  <a:pt x="3899103" y="5321989"/>
                  <a:pt x="3887831" y="5313741"/>
                  <a:pt x="3887831" y="5313741"/>
                </a:cubicBezTo>
                <a:cubicBezTo>
                  <a:pt x="3887831" y="5305542"/>
                  <a:pt x="3887831" y="5305542"/>
                  <a:pt x="3887831" y="5305542"/>
                </a:cubicBezTo>
                <a:cubicBezTo>
                  <a:pt x="3887831" y="5300043"/>
                  <a:pt x="3887831" y="5300043"/>
                  <a:pt x="3887831" y="5300043"/>
                </a:cubicBezTo>
                <a:cubicBezTo>
                  <a:pt x="3890609" y="5294544"/>
                  <a:pt x="3890609" y="5294544"/>
                  <a:pt x="3890609" y="5294544"/>
                </a:cubicBezTo>
                <a:cubicBezTo>
                  <a:pt x="3890609" y="5294544"/>
                  <a:pt x="3892025" y="5293857"/>
                  <a:pt x="3893441" y="5293513"/>
                </a:cubicBezTo>
                <a:close/>
                <a:moveTo>
                  <a:pt x="4515653" y="5291795"/>
                </a:moveTo>
                <a:cubicBezTo>
                  <a:pt x="4518485" y="5297294"/>
                  <a:pt x="4518485" y="5297294"/>
                  <a:pt x="4518485" y="5297294"/>
                </a:cubicBezTo>
                <a:cubicBezTo>
                  <a:pt x="4518485" y="5297294"/>
                  <a:pt x="4518485" y="5302792"/>
                  <a:pt x="4518485" y="5305542"/>
                </a:cubicBezTo>
                <a:cubicBezTo>
                  <a:pt x="4518485" y="5308242"/>
                  <a:pt x="4518485" y="5308242"/>
                  <a:pt x="4521316" y="5313741"/>
                </a:cubicBezTo>
                <a:cubicBezTo>
                  <a:pt x="4521316" y="5316491"/>
                  <a:pt x="4518485" y="5321989"/>
                  <a:pt x="4518485" y="5324690"/>
                </a:cubicBezTo>
                <a:cubicBezTo>
                  <a:pt x="4515653" y="5327440"/>
                  <a:pt x="4515653" y="5330189"/>
                  <a:pt x="4512875" y="5330189"/>
                </a:cubicBezTo>
                <a:cubicBezTo>
                  <a:pt x="4510044" y="5332938"/>
                  <a:pt x="4510044" y="5335687"/>
                  <a:pt x="4507212" y="5332938"/>
                </a:cubicBezTo>
                <a:cubicBezTo>
                  <a:pt x="4504381" y="5330189"/>
                  <a:pt x="4495887" y="5327440"/>
                  <a:pt x="4495887" y="5324690"/>
                </a:cubicBezTo>
                <a:cubicBezTo>
                  <a:pt x="4495887" y="5324690"/>
                  <a:pt x="4495887" y="5319240"/>
                  <a:pt x="4495887" y="5319240"/>
                </a:cubicBezTo>
                <a:cubicBezTo>
                  <a:pt x="4495887" y="5313741"/>
                  <a:pt x="4495887" y="5313741"/>
                  <a:pt x="4495887" y="5313741"/>
                </a:cubicBezTo>
                <a:cubicBezTo>
                  <a:pt x="4495887" y="5310991"/>
                  <a:pt x="4495887" y="5302792"/>
                  <a:pt x="4498718" y="5300043"/>
                </a:cubicBezTo>
                <a:cubicBezTo>
                  <a:pt x="4501550" y="5300043"/>
                  <a:pt x="4501550" y="5297294"/>
                  <a:pt x="4504381" y="5294544"/>
                </a:cubicBezTo>
                <a:cubicBezTo>
                  <a:pt x="4504381" y="5291795"/>
                  <a:pt x="4515653" y="5291795"/>
                  <a:pt x="4515653" y="5291795"/>
                </a:cubicBezTo>
                <a:close/>
                <a:moveTo>
                  <a:pt x="4741951" y="5286345"/>
                </a:moveTo>
                <a:cubicBezTo>
                  <a:pt x="4741951" y="5286345"/>
                  <a:pt x="4750445" y="5289094"/>
                  <a:pt x="4744782" y="5291795"/>
                </a:cubicBezTo>
                <a:cubicBezTo>
                  <a:pt x="4741951" y="5294544"/>
                  <a:pt x="4733457" y="5300043"/>
                  <a:pt x="4730626" y="5300043"/>
                </a:cubicBezTo>
                <a:cubicBezTo>
                  <a:pt x="4727793" y="5302792"/>
                  <a:pt x="4722131" y="5310991"/>
                  <a:pt x="4722131" y="5310991"/>
                </a:cubicBezTo>
                <a:cubicBezTo>
                  <a:pt x="4710805" y="5313741"/>
                  <a:pt x="4710805" y="5313741"/>
                  <a:pt x="4710805" y="5313741"/>
                </a:cubicBezTo>
                <a:cubicBezTo>
                  <a:pt x="4699533" y="5319240"/>
                  <a:pt x="4699533" y="5319240"/>
                  <a:pt x="4699533" y="5319240"/>
                </a:cubicBezTo>
                <a:cubicBezTo>
                  <a:pt x="4702365" y="5330189"/>
                  <a:pt x="4702365" y="5330189"/>
                  <a:pt x="4702365" y="5330189"/>
                </a:cubicBezTo>
                <a:cubicBezTo>
                  <a:pt x="4702365" y="5330189"/>
                  <a:pt x="4699533" y="5332938"/>
                  <a:pt x="4696702" y="5332938"/>
                </a:cubicBezTo>
                <a:cubicBezTo>
                  <a:pt x="4696702" y="5330189"/>
                  <a:pt x="4688208" y="5324690"/>
                  <a:pt x="4688208" y="5324690"/>
                </a:cubicBezTo>
                <a:cubicBezTo>
                  <a:pt x="4691039" y="5310991"/>
                  <a:pt x="4691039" y="5310991"/>
                  <a:pt x="4691039" y="5310991"/>
                </a:cubicBezTo>
                <a:cubicBezTo>
                  <a:pt x="4702365" y="5310991"/>
                  <a:pt x="4702365" y="5310991"/>
                  <a:pt x="4702365" y="5310991"/>
                </a:cubicBezTo>
                <a:cubicBezTo>
                  <a:pt x="4707974" y="5308242"/>
                  <a:pt x="4707974" y="5308242"/>
                  <a:pt x="4707974" y="5308242"/>
                </a:cubicBezTo>
                <a:cubicBezTo>
                  <a:pt x="4719300" y="5294544"/>
                  <a:pt x="4719300" y="5294544"/>
                  <a:pt x="4719300" y="5294544"/>
                </a:cubicBezTo>
                <a:cubicBezTo>
                  <a:pt x="4719300" y="5294544"/>
                  <a:pt x="4724963" y="5289094"/>
                  <a:pt x="4727793" y="5289094"/>
                </a:cubicBezTo>
                <a:cubicBezTo>
                  <a:pt x="4730626" y="5289094"/>
                  <a:pt x="4741951" y="5286345"/>
                  <a:pt x="4741951" y="5286345"/>
                </a:cubicBezTo>
                <a:close/>
                <a:moveTo>
                  <a:pt x="4362972" y="5278096"/>
                </a:moveTo>
                <a:cubicBezTo>
                  <a:pt x="4365803" y="5280846"/>
                  <a:pt x="4365803" y="5289094"/>
                  <a:pt x="4365803" y="5289094"/>
                </a:cubicBezTo>
                <a:cubicBezTo>
                  <a:pt x="4362972" y="5297294"/>
                  <a:pt x="4362972" y="5297294"/>
                  <a:pt x="4362972" y="5297294"/>
                </a:cubicBezTo>
                <a:cubicBezTo>
                  <a:pt x="4362972" y="5297294"/>
                  <a:pt x="4357309" y="5305542"/>
                  <a:pt x="4357309" y="5305542"/>
                </a:cubicBezTo>
                <a:cubicBezTo>
                  <a:pt x="4357309" y="5302792"/>
                  <a:pt x="4354477" y="5289094"/>
                  <a:pt x="4354477" y="5289094"/>
                </a:cubicBezTo>
                <a:cubicBezTo>
                  <a:pt x="4357309" y="5280846"/>
                  <a:pt x="4357309" y="5280846"/>
                  <a:pt x="4357309" y="5280846"/>
                </a:cubicBezTo>
                <a:cubicBezTo>
                  <a:pt x="4357309" y="5280846"/>
                  <a:pt x="4360141" y="5278096"/>
                  <a:pt x="4362972" y="5278096"/>
                </a:cubicBezTo>
                <a:close/>
                <a:moveTo>
                  <a:pt x="5642589" y="5271716"/>
                </a:moveTo>
                <a:cubicBezTo>
                  <a:pt x="5645418" y="5271373"/>
                  <a:pt x="5646834" y="5272742"/>
                  <a:pt x="5645422" y="5275481"/>
                </a:cubicBezTo>
                <a:cubicBezTo>
                  <a:pt x="5645422" y="5278224"/>
                  <a:pt x="5634101" y="5283708"/>
                  <a:pt x="5631277" y="5286443"/>
                </a:cubicBezTo>
                <a:cubicBezTo>
                  <a:pt x="5625617" y="5291928"/>
                  <a:pt x="5619956" y="5297405"/>
                  <a:pt x="5614309" y="5300148"/>
                </a:cubicBezTo>
                <a:cubicBezTo>
                  <a:pt x="5608649" y="5300148"/>
                  <a:pt x="5600164" y="5305626"/>
                  <a:pt x="5594505" y="5311111"/>
                </a:cubicBezTo>
                <a:cubicBezTo>
                  <a:pt x="5588844" y="5313853"/>
                  <a:pt x="5588844" y="5319331"/>
                  <a:pt x="5586020" y="5322073"/>
                </a:cubicBezTo>
                <a:cubicBezTo>
                  <a:pt x="5577535" y="5327550"/>
                  <a:pt x="5574699" y="5322073"/>
                  <a:pt x="5571875" y="5324815"/>
                </a:cubicBezTo>
                <a:cubicBezTo>
                  <a:pt x="5571875" y="5330293"/>
                  <a:pt x="5569052" y="5338512"/>
                  <a:pt x="5569052" y="5343998"/>
                </a:cubicBezTo>
                <a:cubicBezTo>
                  <a:pt x="5571875" y="5352218"/>
                  <a:pt x="5580359" y="5357695"/>
                  <a:pt x="5586020" y="5363180"/>
                </a:cubicBezTo>
                <a:cubicBezTo>
                  <a:pt x="5586020" y="5363180"/>
                  <a:pt x="5594505" y="5371400"/>
                  <a:pt x="5588844" y="5374142"/>
                </a:cubicBezTo>
                <a:cubicBezTo>
                  <a:pt x="5586020" y="5374142"/>
                  <a:pt x="5583195" y="5368657"/>
                  <a:pt x="5577535" y="5368657"/>
                </a:cubicBezTo>
                <a:cubicBezTo>
                  <a:pt x="5571875" y="5368657"/>
                  <a:pt x="5563391" y="5368657"/>
                  <a:pt x="5557731" y="5371400"/>
                </a:cubicBezTo>
                <a:cubicBezTo>
                  <a:pt x="5554907" y="5371400"/>
                  <a:pt x="5552071" y="5368657"/>
                  <a:pt x="5546423" y="5368657"/>
                </a:cubicBezTo>
                <a:cubicBezTo>
                  <a:pt x="5540763" y="5371400"/>
                  <a:pt x="5535103" y="5382362"/>
                  <a:pt x="5535103" y="5387840"/>
                </a:cubicBezTo>
                <a:cubicBezTo>
                  <a:pt x="5535103" y="5390582"/>
                  <a:pt x="5529454" y="5390582"/>
                  <a:pt x="5526618" y="5396060"/>
                </a:cubicBezTo>
                <a:cubicBezTo>
                  <a:pt x="5520957" y="5398802"/>
                  <a:pt x="5518134" y="5396060"/>
                  <a:pt x="5512474" y="5398802"/>
                </a:cubicBezTo>
                <a:cubicBezTo>
                  <a:pt x="5506825" y="5401545"/>
                  <a:pt x="5506825" y="5404287"/>
                  <a:pt x="5501165" y="5404287"/>
                </a:cubicBezTo>
                <a:cubicBezTo>
                  <a:pt x="5492681" y="5404287"/>
                  <a:pt x="5484197" y="5407022"/>
                  <a:pt x="5481361" y="5407022"/>
                </a:cubicBezTo>
                <a:cubicBezTo>
                  <a:pt x="5464393" y="5407022"/>
                  <a:pt x="5472876" y="5420726"/>
                  <a:pt x="5461569" y="5415249"/>
                </a:cubicBezTo>
                <a:cubicBezTo>
                  <a:pt x="5455908" y="5415249"/>
                  <a:pt x="5453084" y="5409764"/>
                  <a:pt x="5447423" y="5407022"/>
                </a:cubicBezTo>
                <a:cubicBezTo>
                  <a:pt x="5444587" y="5407022"/>
                  <a:pt x="5438940" y="5412507"/>
                  <a:pt x="5433279" y="5415249"/>
                </a:cubicBezTo>
                <a:cubicBezTo>
                  <a:pt x="5427619" y="5417984"/>
                  <a:pt x="5419135" y="5409764"/>
                  <a:pt x="5413475" y="5407022"/>
                </a:cubicBezTo>
                <a:cubicBezTo>
                  <a:pt x="5407827" y="5404287"/>
                  <a:pt x="5404991" y="5409764"/>
                  <a:pt x="5402167" y="5407022"/>
                </a:cubicBezTo>
                <a:cubicBezTo>
                  <a:pt x="5396506" y="5401545"/>
                  <a:pt x="5399343" y="5396060"/>
                  <a:pt x="5393682" y="5393325"/>
                </a:cubicBezTo>
                <a:cubicBezTo>
                  <a:pt x="5390845" y="5387840"/>
                  <a:pt x="5385199" y="5382362"/>
                  <a:pt x="5385199" y="5376877"/>
                </a:cubicBezTo>
                <a:cubicBezTo>
                  <a:pt x="5385199" y="5376877"/>
                  <a:pt x="5385199" y="5374142"/>
                  <a:pt x="5385199" y="5368657"/>
                </a:cubicBezTo>
                <a:cubicBezTo>
                  <a:pt x="5382362" y="5363180"/>
                  <a:pt x="5379538" y="5354960"/>
                  <a:pt x="5379538" y="5354960"/>
                </a:cubicBezTo>
                <a:cubicBezTo>
                  <a:pt x="5379538" y="5354960"/>
                  <a:pt x="5382362" y="5352218"/>
                  <a:pt x="5385199" y="5354960"/>
                </a:cubicBezTo>
                <a:cubicBezTo>
                  <a:pt x="5388023" y="5357695"/>
                  <a:pt x="5390845" y="5363180"/>
                  <a:pt x="5399343" y="5357695"/>
                </a:cubicBezTo>
                <a:cubicBezTo>
                  <a:pt x="5402167" y="5357695"/>
                  <a:pt x="5404991" y="5357695"/>
                  <a:pt x="5404991" y="5354960"/>
                </a:cubicBezTo>
                <a:cubicBezTo>
                  <a:pt x="5410651" y="5349476"/>
                  <a:pt x="5410651" y="5343998"/>
                  <a:pt x="5413475" y="5343998"/>
                </a:cubicBezTo>
                <a:cubicBezTo>
                  <a:pt x="5416311" y="5341255"/>
                  <a:pt x="5416311" y="5343998"/>
                  <a:pt x="5421971" y="5343998"/>
                </a:cubicBezTo>
                <a:cubicBezTo>
                  <a:pt x="5421971" y="5343998"/>
                  <a:pt x="5424795" y="5341255"/>
                  <a:pt x="5424795" y="5341255"/>
                </a:cubicBezTo>
                <a:cubicBezTo>
                  <a:pt x="5427619" y="5341255"/>
                  <a:pt x="5427619" y="5343998"/>
                  <a:pt x="5430455" y="5343998"/>
                </a:cubicBezTo>
                <a:cubicBezTo>
                  <a:pt x="5433279" y="5343998"/>
                  <a:pt x="5433279" y="5341255"/>
                  <a:pt x="5436103" y="5343998"/>
                </a:cubicBezTo>
                <a:cubicBezTo>
                  <a:pt x="5438940" y="5343998"/>
                  <a:pt x="5441764" y="5346733"/>
                  <a:pt x="5444587" y="5346733"/>
                </a:cubicBezTo>
                <a:cubicBezTo>
                  <a:pt x="5447423" y="5346733"/>
                  <a:pt x="5453084" y="5346733"/>
                  <a:pt x="5453084" y="5341255"/>
                </a:cubicBezTo>
                <a:cubicBezTo>
                  <a:pt x="5455908" y="5338512"/>
                  <a:pt x="5458732" y="5333035"/>
                  <a:pt x="5458732" y="5324815"/>
                </a:cubicBezTo>
                <a:cubicBezTo>
                  <a:pt x="5458732" y="5316588"/>
                  <a:pt x="5455908" y="5311111"/>
                  <a:pt x="5458732" y="5313853"/>
                </a:cubicBezTo>
                <a:cubicBezTo>
                  <a:pt x="5458732" y="5313853"/>
                  <a:pt x="5467215" y="5316588"/>
                  <a:pt x="5472876" y="5319331"/>
                </a:cubicBezTo>
                <a:cubicBezTo>
                  <a:pt x="5478537" y="5319331"/>
                  <a:pt x="5475713" y="5316588"/>
                  <a:pt x="5481361" y="5319331"/>
                </a:cubicBezTo>
                <a:cubicBezTo>
                  <a:pt x="5487021" y="5319331"/>
                  <a:pt x="5498329" y="5322073"/>
                  <a:pt x="5503989" y="5322073"/>
                </a:cubicBezTo>
                <a:cubicBezTo>
                  <a:pt x="5515310" y="5322073"/>
                  <a:pt x="5529454" y="5322073"/>
                  <a:pt x="5543586" y="5319331"/>
                </a:cubicBezTo>
                <a:cubicBezTo>
                  <a:pt x="5543586" y="5316588"/>
                  <a:pt x="5549247" y="5313853"/>
                  <a:pt x="5552071" y="5313853"/>
                </a:cubicBezTo>
                <a:cubicBezTo>
                  <a:pt x="5554907" y="5311111"/>
                  <a:pt x="5560567" y="5313853"/>
                  <a:pt x="5566215" y="5311111"/>
                </a:cubicBezTo>
                <a:cubicBezTo>
                  <a:pt x="5569052" y="5311111"/>
                  <a:pt x="5574699" y="5308369"/>
                  <a:pt x="5577535" y="5305626"/>
                </a:cubicBezTo>
                <a:cubicBezTo>
                  <a:pt x="5583195" y="5302891"/>
                  <a:pt x="5588844" y="5300148"/>
                  <a:pt x="5594505" y="5297405"/>
                </a:cubicBezTo>
                <a:cubicBezTo>
                  <a:pt x="5597327" y="5297405"/>
                  <a:pt x="5597327" y="5294670"/>
                  <a:pt x="5600164" y="5291928"/>
                </a:cubicBezTo>
                <a:cubicBezTo>
                  <a:pt x="5602988" y="5291928"/>
                  <a:pt x="5602988" y="5291928"/>
                  <a:pt x="5605812" y="5291928"/>
                </a:cubicBezTo>
                <a:cubicBezTo>
                  <a:pt x="5608649" y="5291928"/>
                  <a:pt x="5611473" y="5289186"/>
                  <a:pt x="5614309" y="5289186"/>
                </a:cubicBezTo>
                <a:cubicBezTo>
                  <a:pt x="5619956" y="5286443"/>
                  <a:pt x="5622793" y="5283708"/>
                  <a:pt x="5631277" y="5278224"/>
                </a:cubicBezTo>
                <a:cubicBezTo>
                  <a:pt x="5635519" y="5274113"/>
                  <a:pt x="5639761" y="5272059"/>
                  <a:pt x="5642589" y="5271716"/>
                </a:cubicBezTo>
                <a:close/>
                <a:moveTo>
                  <a:pt x="4677457" y="5265422"/>
                </a:moveTo>
                <a:cubicBezTo>
                  <a:pt x="4678652" y="5265760"/>
                  <a:pt x="4681129" y="5267811"/>
                  <a:pt x="4685377" y="5272598"/>
                </a:cubicBezTo>
                <a:cubicBezTo>
                  <a:pt x="4688208" y="5275347"/>
                  <a:pt x="4691039" y="5275347"/>
                  <a:pt x="4693871" y="5275347"/>
                </a:cubicBezTo>
                <a:cubicBezTo>
                  <a:pt x="4693871" y="5275347"/>
                  <a:pt x="4702365" y="5278096"/>
                  <a:pt x="4705197" y="5280846"/>
                </a:cubicBezTo>
                <a:cubicBezTo>
                  <a:pt x="4705197" y="5280846"/>
                  <a:pt x="4702365" y="5286345"/>
                  <a:pt x="4702365" y="5289094"/>
                </a:cubicBezTo>
                <a:cubicBezTo>
                  <a:pt x="4702365" y="5291795"/>
                  <a:pt x="4688208" y="5289094"/>
                  <a:pt x="4688208" y="5289094"/>
                </a:cubicBezTo>
                <a:cubicBezTo>
                  <a:pt x="4688208" y="5289094"/>
                  <a:pt x="4688208" y="5289094"/>
                  <a:pt x="4688208" y="5283596"/>
                </a:cubicBezTo>
                <a:cubicBezTo>
                  <a:pt x="4688208" y="5283596"/>
                  <a:pt x="4688208" y="5283596"/>
                  <a:pt x="4688208" y="5280846"/>
                </a:cubicBezTo>
                <a:cubicBezTo>
                  <a:pt x="4681837" y="5278784"/>
                  <a:pt x="4673873" y="5264404"/>
                  <a:pt x="4677457" y="5265422"/>
                </a:cubicBezTo>
                <a:close/>
                <a:moveTo>
                  <a:pt x="4459132" y="5264398"/>
                </a:moveTo>
                <a:cubicBezTo>
                  <a:pt x="4461963" y="5269897"/>
                  <a:pt x="4461963" y="5269897"/>
                  <a:pt x="4461963" y="5269897"/>
                </a:cubicBezTo>
                <a:cubicBezTo>
                  <a:pt x="4461963" y="5269897"/>
                  <a:pt x="4459132" y="5275347"/>
                  <a:pt x="4456301" y="5275347"/>
                </a:cubicBezTo>
                <a:cubicBezTo>
                  <a:pt x="4456301" y="5275347"/>
                  <a:pt x="4453470" y="5272598"/>
                  <a:pt x="4453470" y="5272598"/>
                </a:cubicBezTo>
                <a:cubicBezTo>
                  <a:pt x="4459132" y="5264398"/>
                  <a:pt x="4459132" y="5264398"/>
                  <a:pt x="4459132" y="5264398"/>
                </a:cubicBezTo>
                <a:close/>
                <a:moveTo>
                  <a:pt x="4413883" y="5261649"/>
                </a:moveTo>
                <a:cubicBezTo>
                  <a:pt x="4413883" y="5261649"/>
                  <a:pt x="4413883" y="5261649"/>
                  <a:pt x="4419493" y="5264398"/>
                </a:cubicBezTo>
                <a:cubicBezTo>
                  <a:pt x="4419493" y="5264398"/>
                  <a:pt x="4425155" y="5267147"/>
                  <a:pt x="4425155" y="5269897"/>
                </a:cubicBezTo>
                <a:cubicBezTo>
                  <a:pt x="4425155" y="5269897"/>
                  <a:pt x="4427987" y="5275347"/>
                  <a:pt x="4427987" y="5275347"/>
                </a:cubicBezTo>
                <a:cubicBezTo>
                  <a:pt x="4427987" y="5275347"/>
                  <a:pt x="4427987" y="5275347"/>
                  <a:pt x="4419493" y="5289094"/>
                </a:cubicBezTo>
                <a:cubicBezTo>
                  <a:pt x="4419493" y="5289094"/>
                  <a:pt x="4419493" y="5289094"/>
                  <a:pt x="4413883" y="5280846"/>
                </a:cubicBezTo>
                <a:cubicBezTo>
                  <a:pt x="4413883" y="5280846"/>
                  <a:pt x="4419493" y="5275347"/>
                  <a:pt x="4419493" y="5275347"/>
                </a:cubicBezTo>
                <a:cubicBezTo>
                  <a:pt x="4416714" y="5272598"/>
                  <a:pt x="4413883" y="5267147"/>
                  <a:pt x="4413883" y="5267147"/>
                </a:cubicBezTo>
                <a:cubicBezTo>
                  <a:pt x="4413883" y="5267147"/>
                  <a:pt x="4413883" y="5267147"/>
                  <a:pt x="4413883" y="5261649"/>
                </a:cubicBezTo>
                <a:close/>
                <a:moveTo>
                  <a:pt x="4476067" y="5250700"/>
                </a:moveTo>
                <a:cubicBezTo>
                  <a:pt x="4476067" y="5250700"/>
                  <a:pt x="4476067" y="5250700"/>
                  <a:pt x="4484562" y="5250700"/>
                </a:cubicBezTo>
                <a:cubicBezTo>
                  <a:pt x="4484562" y="5250700"/>
                  <a:pt x="4493055" y="5253449"/>
                  <a:pt x="4484562" y="5256151"/>
                </a:cubicBezTo>
                <a:cubicBezTo>
                  <a:pt x="4478899" y="5258900"/>
                  <a:pt x="4470404" y="5261649"/>
                  <a:pt x="4470404" y="5261649"/>
                </a:cubicBezTo>
                <a:cubicBezTo>
                  <a:pt x="4470404" y="5261649"/>
                  <a:pt x="4470404" y="5261649"/>
                  <a:pt x="4467573" y="5256151"/>
                </a:cubicBezTo>
                <a:cubicBezTo>
                  <a:pt x="4467573" y="5253449"/>
                  <a:pt x="4476067" y="5250700"/>
                  <a:pt x="4476067" y="5250700"/>
                </a:cubicBezTo>
                <a:close/>
                <a:moveTo>
                  <a:pt x="4345983" y="5250700"/>
                </a:moveTo>
                <a:cubicBezTo>
                  <a:pt x="4345983" y="5247951"/>
                  <a:pt x="4354477" y="5253449"/>
                  <a:pt x="4354477" y="5253449"/>
                </a:cubicBezTo>
                <a:cubicBezTo>
                  <a:pt x="4354477" y="5253449"/>
                  <a:pt x="4354477" y="5261649"/>
                  <a:pt x="4351646" y="5261649"/>
                </a:cubicBezTo>
                <a:cubicBezTo>
                  <a:pt x="4351646" y="5264398"/>
                  <a:pt x="4345983" y="5267147"/>
                  <a:pt x="4345983" y="5267147"/>
                </a:cubicBezTo>
                <a:cubicBezTo>
                  <a:pt x="4345983" y="5267147"/>
                  <a:pt x="4345983" y="5269897"/>
                  <a:pt x="4343152" y="5272598"/>
                </a:cubicBezTo>
                <a:cubicBezTo>
                  <a:pt x="4340321" y="5275347"/>
                  <a:pt x="4340321" y="5278096"/>
                  <a:pt x="4340321" y="5275347"/>
                </a:cubicBezTo>
                <a:cubicBezTo>
                  <a:pt x="4340321" y="5275347"/>
                  <a:pt x="4337489" y="5269897"/>
                  <a:pt x="4337489" y="5269897"/>
                </a:cubicBezTo>
                <a:cubicBezTo>
                  <a:pt x="4337489" y="5267147"/>
                  <a:pt x="4340321" y="5258900"/>
                  <a:pt x="4340321" y="5258900"/>
                </a:cubicBezTo>
                <a:cubicBezTo>
                  <a:pt x="4340321" y="5258900"/>
                  <a:pt x="4343152" y="5250700"/>
                  <a:pt x="4345983" y="5250700"/>
                </a:cubicBezTo>
                <a:close/>
                <a:moveTo>
                  <a:pt x="4394064" y="5245201"/>
                </a:moveTo>
                <a:cubicBezTo>
                  <a:pt x="4394064" y="5247951"/>
                  <a:pt x="4396895" y="5250700"/>
                  <a:pt x="4394064" y="5253449"/>
                </a:cubicBezTo>
                <a:cubicBezTo>
                  <a:pt x="4391232" y="5253449"/>
                  <a:pt x="4382738" y="5256151"/>
                  <a:pt x="4382738" y="5256151"/>
                </a:cubicBezTo>
                <a:cubicBezTo>
                  <a:pt x="4382738" y="5256151"/>
                  <a:pt x="4382738" y="5256151"/>
                  <a:pt x="4382738" y="5253449"/>
                </a:cubicBezTo>
                <a:cubicBezTo>
                  <a:pt x="4382738" y="5253449"/>
                  <a:pt x="4382738" y="5253449"/>
                  <a:pt x="4379907" y="5253449"/>
                </a:cubicBezTo>
                <a:cubicBezTo>
                  <a:pt x="4379907" y="5253449"/>
                  <a:pt x="4391232" y="5242452"/>
                  <a:pt x="4394064" y="5245201"/>
                </a:cubicBezTo>
                <a:close/>
                <a:moveTo>
                  <a:pt x="4620309" y="5237002"/>
                </a:moveTo>
                <a:cubicBezTo>
                  <a:pt x="4620309" y="5237002"/>
                  <a:pt x="4628802" y="5242452"/>
                  <a:pt x="4628802" y="5242452"/>
                </a:cubicBezTo>
                <a:cubicBezTo>
                  <a:pt x="4623139" y="5253449"/>
                  <a:pt x="4623139" y="5253449"/>
                  <a:pt x="4623139" y="5253449"/>
                </a:cubicBezTo>
                <a:cubicBezTo>
                  <a:pt x="4614645" y="5247951"/>
                  <a:pt x="4614645" y="5247951"/>
                  <a:pt x="4614645" y="5247951"/>
                </a:cubicBezTo>
                <a:cubicBezTo>
                  <a:pt x="4620309" y="5237002"/>
                  <a:pt x="4620309" y="5237002"/>
                  <a:pt x="4620309" y="5237002"/>
                </a:cubicBezTo>
                <a:close/>
                <a:moveTo>
                  <a:pt x="4425155" y="5231503"/>
                </a:moveTo>
                <a:cubicBezTo>
                  <a:pt x="4433650" y="5234252"/>
                  <a:pt x="4436481" y="5234252"/>
                  <a:pt x="4436481" y="5234252"/>
                </a:cubicBezTo>
                <a:cubicBezTo>
                  <a:pt x="4436481" y="5234252"/>
                  <a:pt x="4436481" y="5237002"/>
                  <a:pt x="4442144" y="5234252"/>
                </a:cubicBezTo>
                <a:cubicBezTo>
                  <a:pt x="4450639" y="5234252"/>
                  <a:pt x="4453470" y="5239703"/>
                  <a:pt x="4453470" y="5239703"/>
                </a:cubicBezTo>
                <a:cubicBezTo>
                  <a:pt x="4453470" y="5239703"/>
                  <a:pt x="4456301" y="5242452"/>
                  <a:pt x="4456301" y="5242452"/>
                </a:cubicBezTo>
                <a:cubicBezTo>
                  <a:pt x="4456301" y="5245201"/>
                  <a:pt x="4456301" y="5245201"/>
                  <a:pt x="4453470" y="5247951"/>
                </a:cubicBezTo>
                <a:cubicBezTo>
                  <a:pt x="4447806" y="5247951"/>
                  <a:pt x="4442144" y="5250700"/>
                  <a:pt x="4442144" y="5247951"/>
                </a:cubicBezTo>
                <a:cubicBezTo>
                  <a:pt x="4439313" y="5247951"/>
                  <a:pt x="4427987" y="5242452"/>
                  <a:pt x="4427987" y="5242452"/>
                </a:cubicBezTo>
                <a:cubicBezTo>
                  <a:pt x="4427987" y="5242452"/>
                  <a:pt x="4427987" y="5242452"/>
                  <a:pt x="4419493" y="5234252"/>
                </a:cubicBezTo>
                <a:cubicBezTo>
                  <a:pt x="4422324" y="5234252"/>
                  <a:pt x="4419493" y="5231503"/>
                  <a:pt x="4425155" y="5231503"/>
                </a:cubicBezTo>
                <a:close/>
                <a:moveTo>
                  <a:pt x="4023578" y="5209557"/>
                </a:moveTo>
                <a:cubicBezTo>
                  <a:pt x="4023578" y="5209557"/>
                  <a:pt x="4026409" y="5209557"/>
                  <a:pt x="4029241" y="5209557"/>
                </a:cubicBezTo>
                <a:cubicBezTo>
                  <a:pt x="4029241" y="5209557"/>
                  <a:pt x="4046175" y="5215056"/>
                  <a:pt x="4046175" y="5215056"/>
                </a:cubicBezTo>
                <a:cubicBezTo>
                  <a:pt x="4046175" y="5215056"/>
                  <a:pt x="4054670" y="5217805"/>
                  <a:pt x="4057501" y="5220506"/>
                </a:cubicBezTo>
                <a:cubicBezTo>
                  <a:pt x="4063164" y="5223256"/>
                  <a:pt x="4068827" y="5223256"/>
                  <a:pt x="4074489" y="5223256"/>
                </a:cubicBezTo>
                <a:cubicBezTo>
                  <a:pt x="4080152" y="5223256"/>
                  <a:pt x="4094256" y="5226005"/>
                  <a:pt x="4097088" y="5226005"/>
                </a:cubicBezTo>
                <a:cubicBezTo>
                  <a:pt x="4102750" y="5228754"/>
                  <a:pt x="4119738" y="5231503"/>
                  <a:pt x="4119738" y="5231503"/>
                </a:cubicBezTo>
                <a:cubicBezTo>
                  <a:pt x="4119738" y="5231503"/>
                  <a:pt x="4119738" y="5231503"/>
                  <a:pt x="4133842" y="5234252"/>
                </a:cubicBezTo>
                <a:cubicBezTo>
                  <a:pt x="4133842" y="5234252"/>
                  <a:pt x="4133842" y="5234252"/>
                  <a:pt x="4147999" y="5239703"/>
                </a:cubicBezTo>
                <a:cubicBezTo>
                  <a:pt x="4147999" y="5239703"/>
                  <a:pt x="4147999" y="5245201"/>
                  <a:pt x="4150830" y="5245201"/>
                </a:cubicBezTo>
                <a:cubicBezTo>
                  <a:pt x="4153662" y="5245201"/>
                  <a:pt x="4162156" y="5242452"/>
                  <a:pt x="4162156" y="5242452"/>
                </a:cubicBezTo>
                <a:cubicBezTo>
                  <a:pt x="4162156" y="5242452"/>
                  <a:pt x="4162156" y="5242452"/>
                  <a:pt x="4167819" y="5242452"/>
                </a:cubicBezTo>
                <a:cubicBezTo>
                  <a:pt x="4167819" y="5242452"/>
                  <a:pt x="4167819" y="5242452"/>
                  <a:pt x="4173482" y="5247951"/>
                </a:cubicBezTo>
                <a:cubicBezTo>
                  <a:pt x="4173482" y="5247951"/>
                  <a:pt x="4173482" y="5247951"/>
                  <a:pt x="4176313" y="5253449"/>
                </a:cubicBezTo>
                <a:cubicBezTo>
                  <a:pt x="4181922" y="5258900"/>
                  <a:pt x="4196079" y="5250700"/>
                  <a:pt x="4196079" y="5253449"/>
                </a:cubicBezTo>
                <a:cubicBezTo>
                  <a:pt x="4196079" y="5256151"/>
                  <a:pt x="4210237" y="5258900"/>
                  <a:pt x="4210237" y="5258900"/>
                </a:cubicBezTo>
                <a:cubicBezTo>
                  <a:pt x="4210237" y="5258900"/>
                  <a:pt x="4210237" y="5258900"/>
                  <a:pt x="4207405" y="5269897"/>
                </a:cubicBezTo>
                <a:cubicBezTo>
                  <a:pt x="4207405" y="5269897"/>
                  <a:pt x="4201742" y="5278096"/>
                  <a:pt x="4204574" y="5280846"/>
                </a:cubicBezTo>
                <a:cubicBezTo>
                  <a:pt x="4204574" y="5280846"/>
                  <a:pt x="4204574" y="5283596"/>
                  <a:pt x="4207405" y="5286345"/>
                </a:cubicBezTo>
                <a:cubicBezTo>
                  <a:pt x="4210237" y="5286345"/>
                  <a:pt x="4224394" y="5289094"/>
                  <a:pt x="4224394" y="5289094"/>
                </a:cubicBezTo>
                <a:cubicBezTo>
                  <a:pt x="4224394" y="5289094"/>
                  <a:pt x="4221562" y="5280846"/>
                  <a:pt x="4224394" y="5280846"/>
                </a:cubicBezTo>
                <a:cubicBezTo>
                  <a:pt x="4227171" y="5280846"/>
                  <a:pt x="4232835" y="5278096"/>
                  <a:pt x="4232835" y="5278096"/>
                </a:cubicBezTo>
                <a:cubicBezTo>
                  <a:pt x="4232835" y="5278096"/>
                  <a:pt x="4232835" y="5289094"/>
                  <a:pt x="4232835" y="5289094"/>
                </a:cubicBezTo>
                <a:cubicBezTo>
                  <a:pt x="4230002" y="5289094"/>
                  <a:pt x="4230002" y="5289094"/>
                  <a:pt x="4230002" y="5289094"/>
                </a:cubicBezTo>
                <a:cubicBezTo>
                  <a:pt x="4230002" y="5289094"/>
                  <a:pt x="4230002" y="5289094"/>
                  <a:pt x="4232835" y="5294544"/>
                </a:cubicBezTo>
                <a:cubicBezTo>
                  <a:pt x="4232835" y="5294544"/>
                  <a:pt x="4232835" y="5294544"/>
                  <a:pt x="4244160" y="5291795"/>
                </a:cubicBezTo>
                <a:cubicBezTo>
                  <a:pt x="4244160" y="5291795"/>
                  <a:pt x="4244160" y="5291795"/>
                  <a:pt x="4249823" y="5297294"/>
                </a:cubicBezTo>
                <a:cubicBezTo>
                  <a:pt x="4249823" y="5297294"/>
                  <a:pt x="4249823" y="5302792"/>
                  <a:pt x="4246991" y="5302792"/>
                </a:cubicBezTo>
                <a:cubicBezTo>
                  <a:pt x="4246991" y="5305542"/>
                  <a:pt x="4246991" y="5302792"/>
                  <a:pt x="4244160" y="5305542"/>
                </a:cubicBezTo>
                <a:cubicBezTo>
                  <a:pt x="4241328" y="5308242"/>
                  <a:pt x="4230002" y="5310991"/>
                  <a:pt x="4230002" y="5310991"/>
                </a:cubicBezTo>
                <a:cubicBezTo>
                  <a:pt x="4230002" y="5310991"/>
                  <a:pt x="4230002" y="5310991"/>
                  <a:pt x="4224394" y="5316491"/>
                </a:cubicBezTo>
                <a:cubicBezTo>
                  <a:pt x="4224394" y="5316491"/>
                  <a:pt x="4224394" y="5316491"/>
                  <a:pt x="4218730" y="5327440"/>
                </a:cubicBezTo>
                <a:cubicBezTo>
                  <a:pt x="4218730" y="5327440"/>
                  <a:pt x="4213068" y="5330189"/>
                  <a:pt x="4213068" y="5332938"/>
                </a:cubicBezTo>
                <a:cubicBezTo>
                  <a:pt x="4213068" y="5335687"/>
                  <a:pt x="4210237" y="5341186"/>
                  <a:pt x="4210237" y="5341186"/>
                </a:cubicBezTo>
                <a:cubicBezTo>
                  <a:pt x="4210237" y="5341186"/>
                  <a:pt x="4207405" y="5346636"/>
                  <a:pt x="4204574" y="5346636"/>
                </a:cubicBezTo>
                <a:cubicBezTo>
                  <a:pt x="4204574" y="5343887"/>
                  <a:pt x="4204574" y="5338436"/>
                  <a:pt x="4204574" y="5338436"/>
                </a:cubicBezTo>
                <a:cubicBezTo>
                  <a:pt x="4204574" y="5338436"/>
                  <a:pt x="4207405" y="5335687"/>
                  <a:pt x="4207405" y="5332938"/>
                </a:cubicBezTo>
                <a:cubicBezTo>
                  <a:pt x="4204574" y="5332938"/>
                  <a:pt x="4198911" y="5330189"/>
                  <a:pt x="4198911" y="5330189"/>
                </a:cubicBezTo>
                <a:cubicBezTo>
                  <a:pt x="4198911" y="5330189"/>
                  <a:pt x="4198911" y="5327440"/>
                  <a:pt x="4198911" y="5324690"/>
                </a:cubicBezTo>
                <a:cubicBezTo>
                  <a:pt x="4198911" y="5324690"/>
                  <a:pt x="4201742" y="5321989"/>
                  <a:pt x="4201742" y="5319240"/>
                </a:cubicBezTo>
                <a:cubicBezTo>
                  <a:pt x="4201742" y="5316491"/>
                  <a:pt x="4198911" y="5310991"/>
                  <a:pt x="4196079" y="5310991"/>
                </a:cubicBezTo>
                <a:cubicBezTo>
                  <a:pt x="4193248" y="5313741"/>
                  <a:pt x="4190417" y="5310991"/>
                  <a:pt x="4190417" y="5310991"/>
                </a:cubicBezTo>
                <a:cubicBezTo>
                  <a:pt x="4187586" y="5310991"/>
                  <a:pt x="4181922" y="5308242"/>
                  <a:pt x="4181922" y="5308242"/>
                </a:cubicBezTo>
                <a:cubicBezTo>
                  <a:pt x="4181922" y="5308242"/>
                  <a:pt x="4173482" y="5305542"/>
                  <a:pt x="4170650" y="5305542"/>
                </a:cubicBezTo>
                <a:cubicBezTo>
                  <a:pt x="4167819" y="5305542"/>
                  <a:pt x="4162156" y="5308242"/>
                  <a:pt x="4162156" y="5308242"/>
                </a:cubicBezTo>
                <a:cubicBezTo>
                  <a:pt x="4162156" y="5308242"/>
                  <a:pt x="4162156" y="5308242"/>
                  <a:pt x="4153662" y="5302792"/>
                </a:cubicBezTo>
                <a:cubicBezTo>
                  <a:pt x="4153662" y="5302792"/>
                  <a:pt x="4153662" y="5302792"/>
                  <a:pt x="4153662" y="5308242"/>
                </a:cubicBezTo>
                <a:cubicBezTo>
                  <a:pt x="4153662" y="5308242"/>
                  <a:pt x="4153662" y="5308242"/>
                  <a:pt x="4156494" y="5319240"/>
                </a:cubicBezTo>
                <a:cubicBezTo>
                  <a:pt x="4156494" y="5319240"/>
                  <a:pt x="4159325" y="5324690"/>
                  <a:pt x="4162156" y="5327440"/>
                </a:cubicBezTo>
                <a:cubicBezTo>
                  <a:pt x="4164987" y="5332938"/>
                  <a:pt x="4167819" y="5338436"/>
                  <a:pt x="4170650" y="5341186"/>
                </a:cubicBezTo>
                <a:cubicBezTo>
                  <a:pt x="4173482" y="5343887"/>
                  <a:pt x="4176313" y="5349385"/>
                  <a:pt x="4179091" y="5352135"/>
                </a:cubicBezTo>
                <a:cubicBezTo>
                  <a:pt x="4179091" y="5354884"/>
                  <a:pt x="4179091" y="5360335"/>
                  <a:pt x="4179091" y="5363084"/>
                </a:cubicBezTo>
                <a:cubicBezTo>
                  <a:pt x="4179091" y="5363084"/>
                  <a:pt x="4181922" y="5365833"/>
                  <a:pt x="4184753" y="5368582"/>
                </a:cubicBezTo>
                <a:cubicBezTo>
                  <a:pt x="4187586" y="5368582"/>
                  <a:pt x="4196079" y="5374080"/>
                  <a:pt x="4196079" y="5374080"/>
                </a:cubicBezTo>
                <a:cubicBezTo>
                  <a:pt x="4196079" y="5374080"/>
                  <a:pt x="4198911" y="5379531"/>
                  <a:pt x="4198911" y="5379531"/>
                </a:cubicBezTo>
                <a:cubicBezTo>
                  <a:pt x="4198911" y="5379531"/>
                  <a:pt x="4210237" y="5395979"/>
                  <a:pt x="4210237" y="5395979"/>
                </a:cubicBezTo>
                <a:cubicBezTo>
                  <a:pt x="4207405" y="5398728"/>
                  <a:pt x="4213068" y="5406976"/>
                  <a:pt x="4213068" y="5406976"/>
                </a:cubicBezTo>
                <a:cubicBezTo>
                  <a:pt x="4213068" y="5406976"/>
                  <a:pt x="4218730" y="5401477"/>
                  <a:pt x="4215899" y="5406976"/>
                </a:cubicBezTo>
                <a:cubicBezTo>
                  <a:pt x="4213068" y="5412426"/>
                  <a:pt x="4213068" y="5417924"/>
                  <a:pt x="4210237" y="5420675"/>
                </a:cubicBezTo>
                <a:cubicBezTo>
                  <a:pt x="4210237" y="5420675"/>
                  <a:pt x="4210237" y="5426173"/>
                  <a:pt x="4213068" y="5428874"/>
                </a:cubicBezTo>
                <a:cubicBezTo>
                  <a:pt x="4213068" y="5431623"/>
                  <a:pt x="4215899" y="5434373"/>
                  <a:pt x="4218730" y="5437122"/>
                </a:cubicBezTo>
                <a:cubicBezTo>
                  <a:pt x="4221562" y="5437122"/>
                  <a:pt x="4230002" y="5445370"/>
                  <a:pt x="4230002" y="5445370"/>
                </a:cubicBezTo>
                <a:cubicBezTo>
                  <a:pt x="4230002" y="5445370"/>
                  <a:pt x="4230002" y="5445370"/>
                  <a:pt x="4235666" y="5453570"/>
                </a:cubicBezTo>
                <a:cubicBezTo>
                  <a:pt x="4235666" y="5453570"/>
                  <a:pt x="4235666" y="5453570"/>
                  <a:pt x="4241328" y="5459068"/>
                </a:cubicBezTo>
                <a:cubicBezTo>
                  <a:pt x="4241328" y="5459068"/>
                  <a:pt x="4238497" y="5461817"/>
                  <a:pt x="4235666" y="5464519"/>
                </a:cubicBezTo>
                <a:cubicBezTo>
                  <a:pt x="4232835" y="5464519"/>
                  <a:pt x="4221562" y="5461817"/>
                  <a:pt x="4221562" y="5461817"/>
                </a:cubicBezTo>
                <a:cubicBezTo>
                  <a:pt x="4221562" y="5461817"/>
                  <a:pt x="4221562" y="5461817"/>
                  <a:pt x="4215899" y="5453570"/>
                </a:cubicBezTo>
                <a:cubicBezTo>
                  <a:pt x="4215899" y="5453570"/>
                  <a:pt x="4213068" y="5456319"/>
                  <a:pt x="4213068" y="5459068"/>
                </a:cubicBezTo>
                <a:cubicBezTo>
                  <a:pt x="4210237" y="5459068"/>
                  <a:pt x="4213068" y="5467268"/>
                  <a:pt x="4210237" y="5461817"/>
                </a:cubicBezTo>
                <a:cubicBezTo>
                  <a:pt x="4207405" y="5459068"/>
                  <a:pt x="4204574" y="5453570"/>
                  <a:pt x="4204574" y="5450820"/>
                </a:cubicBezTo>
                <a:cubicBezTo>
                  <a:pt x="4204574" y="5450820"/>
                  <a:pt x="4204574" y="5448070"/>
                  <a:pt x="4204574" y="5448070"/>
                </a:cubicBezTo>
                <a:cubicBezTo>
                  <a:pt x="4204574" y="5448070"/>
                  <a:pt x="4204574" y="5448070"/>
                  <a:pt x="4193248" y="5439871"/>
                </a:cubicBezTo>
                <a:cubicBezTo>
                  <a:pt x="4193248" y="5439871"/>
                  <a:pt x="4187586" y="5434373"/>
                  <a:pt x="4187586" y="5431623"/>
                </a:cubicBezTo>
                <a:cubicBezTo>
                  <a:pt x="4187586" y="5428874"/>
                  <a:pt x="4187586" y="5428874"/>
                  <a:pt x="4187586" y="5428874"/>
                </a:cubicBezTo>
                <a:cubicBezTo>
                  <a:pt x="4187586" y="5428874"/>
                  <a:pt x="4187586" y="5428874"/>
                  <a:pt x="4181922" y="5420675"/>
                </a:cubicBezTo>
                <a:cubicBezTo>
                  <a:pt x="4181922" y="5420675"/>
                  <a:pt x="4179091" y="5417924"/>
                  <a:pt x="4176313" y="5417924"/>
                </a:cubicBezTo>
                <a:cubicBezTo>
                  <a:pt x="4170650" y="5417924"/>
                  <a:pt x="4167819" y="5417924"/>
                  <a:pt x="4164987" y="5420675"/>
                </a:cubicBezTo>
                <a:cubicBezTo>
                  <a:pt x="4162156" y="5420675"/>
                  <a:pt x="4164987" y="5417924"/>
                  <a:pt x="4162156" y="5420675"/>
                </a:cubicBezTo>
                <a:cubicBezTo>
                  <a:pt x="4159325" y="5426173"/>
                  <a:pt x="4159325" y="5428874"/>
                  <a:pt x="4159325" y="5428874"/>
                </a:cubicBezTo>
                <a:cubicBezTo>
                  <a:pt x="4159325" y="5428874"/>
                  <a:pt x="4153662" y="5431623"/>
                  <a:pt x="4153662" y="5434373"/>
                </a:cubicBezTo>
                <a:cubicBezTo>
                  <a:pt x="4153662" y="5437122"/>
                  <a:pt x="4153662" y="5442620"/>
                  <a:pt x="4153662" y="5442620"/>
                </a:cubicBezTo>
                <a:cubicBezTo>
                  <a:pt x="4153662" y="5445370"/>
                  <a:pt x="4150830" y="5450820"/>
                  <a:pt x="4150830" y="5450820"/>
                </a:cubicBezTo>
                <a:cubicBezTo>
                  <a:pt x="4150830" y="5450820"/>
                  <a:pt x="4150830" y="5453570"/>
                  <a:pt x="4150830" y="5456319"/>
                </a:cubicBezTo>
                <a:cubicBezTo>
                  <a:pt x="4153662" y="5461817"/>
                  <a:pt x="4153662" y="5467268"/>
                  <a:pt x="4153662" y="5470017"/>
                </a:cubicBezTo>
                <a:cubicBezTo>
                  <a:pt x="4153662" y="5472766"/>
                  <a:pt x="4156494" y="5475515"/>
                  <a:pt x="4153662" y="5478265"/>
                </a:cubicBezTo>
                <a:cubicBezTo>
                  <a:pt x="4150830" y="5480966"/>
                  <a:pt x="4153662" y="5483715"/>
                  <a:pt x="4147999" y="5480966"/>
                </a:cubicBezTo>
                <a:cubicBezTo>
                  <a:pt x="4145168" y="5478265"/>
                  <a:pt x="4136673" y="5475515"/>
                  <a:pt x="4136673" y="5475515"/>
                </a:cubicBezTo>
                <a:cubicBezTo>
                  <a:pt x="4136673" y="5475515"/>
                  <a:pt x="4136673" y="5475515"/>
                  <a:pt x="4136673" y="5470017"/>
                </a:cubicBezTo>
                <a:cubicBezTo>
                  <a:pt x="4136673" y="5464519"/>
                  <a:pt x="4136673" y="5459068"/>
                  <a:pt x="4136673" y="5456319"/>
                </a:cubicBezTo>
                <a:cubicBezTo>
                  <a:pt x="4133842" y="5453570"/>
                  <a:pt x="4128233" y="5439871"/>
                  <a:pt x="4128233" y="5439871"/>
                </a:cubicBezTo>
                <a:cubicBezTo>
                  <a:pt x="4128233" y="5439871"/>
                  <a:pt x="4125401" y="5437122"/>
                  <a:pt x="4122570" y="5434373"/>
                </a:cubicBezTo>
                <a:cubicBezTo>
                  <a:pt x="4119738" y="5431623"/>
                  <a:pt x="4116907" y="5426173"/>
                  <a:pt x="4116907" y="5423424"/>
                </a:cubicBezTo>
                <a:cubicBezTo>
                  <a:pt x="4116907" y="5423424"/>
                  <a:pt x="4111245" y="5420675"/>
                  <a:pt x="4111245" y="5420675"/>
                </a:cubicBezTo>
                <a:cubicBezTo>
                  <a:pt x="4111245" y="5420675"/>
                  <a:pt x="4111245" y="5420675"/>
                  <a:pt x="4094256" y="5417924"/>
                </a:cubicBezTo>
                <a:cubicBezTo>
                  <a:pt x="4094256" y="5417924"/>
                  <a:pt x="4094256" y="5406976"/>
                  <a:pt x="4094256" y="5404226"/>
                </a:cubicBezTo>
                <a:cubicBezTo>
                  <a:pt x="4091424" y="5401477"/>
                  <a:pt x="4088593" y="5398728"/>
                  <a:pt x="4085762" y="5398728"/>
                </a:cubicBezTo>
                <a:cubicBezTo>
                  <a:pt x="4082930" y="5398728"/>
                  <a:pt x="4074489" y="5401477"/>
                  <a:pt x="4074489" y="5401477"/>
                </a:cubicBezTo>
                <a:cubicBezTo>
                  <a:pt x="4074489" y="5401477"/>
                  <a:pt x="4071658" y="5406976"/>
                  <a:pt x="4071658" y="5406976"/>
                </a:cubicBezTo>
                <a:cubicBezTo>
                  <a:pt x="4071658" y="5409726"/>
                  <a:pt x="4074489" y="5417924"/>
                  <a:pt x="4074489" y="5420675"/>
                </a:cubicBezTo>
                <a:cubicBezTo>
                  <a:pt x="4074489" y="5423424"/>
                  <a:pt x="4074489" y="5434373"/>
                  <a:pt x="4074489" y="5434373"/>
                </a:cubicBezTo>
                <a:cubicBezTo>
                  <a:pt x="4074489" y="5434373"/>
                  <a:pt x="4074489" y="5439871"/>
                  <a:pt x="4074489" y="5439871"/>
                </a:cubicBezTo>
                <a:cubicBezTo>
                  <a:pt x="4074489" y="5442620"/>
                  <a:pt x="4065996" y="5448070"/>
                  <a:pt x="4065996" y="5448070"/>
                </a:cubicBezTo>
                <a:cubicBezTo>
                  <a:pt x="4065996" y="5448070"/>
                  <a:pt x="4065996" y="5445370"/>
                  <a:pt x="4063164" y="5442620"/>
                </a:cubicBezTo>
                <a:cubicBezTo>
                  <a:pt x="4060332" y="5442620"/>
                  <a:pt x="4057501" y="5439871"/>
                  <a:pt x="4054670" y="5439871"/>
                </a:cubicBezTo>
                <a:cubicBezTo>
                  <a:pt x="4049007" y="5442620"/>
                  <a:pt x="4043344" y="5445370"/>
                  <a:pt x="4043344" y="5445370"/>
                </a:cubicBezTo>
                <a:cubicBezTo>
                  <a:pt x="4043344" y="5445370"/>
                  <a:pt x="4040513" y="5434373"/>
                  <a:pt x="4040513" y="5431623"/>
                </a:cubicBezTo>
                <a:cubicBezTo>
                  <a:pt x="4040513" y="5428874"/>
                  <a:pt x="4043344" y="5426173"/>
                  <a:pt x="4043344" y="5423424"/>
                </a:cubicBezTo>
                <a:cubicBezTo>
                  <a:pt x="4040513" y="5420675"/>
                  <a:pt x="4034850" y="5415175"/>
                  <a:pt x="4034850" y="5415175"/>
                </a:cubicBezTo>
                <a:cubicBezTo>
                  <a:pt x="4034850" y="5415175"/>
                  <a:pt x="4034850" y="5415175"/>
                  <a:pt x="4032072" y="5412426"/>
                </a:cubicBezTo>
                <a:cubicBezTo>
                  <a:pt x="4029241" y="5412426"/>
                  <a:pt x="4026409" y="5409726"/>
                  <a:pt x="4026409" y="5409726"/>
                </a:cubicBezTo>
                <a:cubicBezTo>
                  <a:pt x="4026409" y="5409726"/>
                  <a:pt x="4026409" y="5409726"/>
                  <a:pt x="4023578" y="5404226"/>
                </a:cubicBezTo>
                <a:cubicBezTo>
                  <a:pt x="4023578" y="5404226"/>
                  <a:pt x="4023578" y="5404226"/>
                  <a:pt x="4023578" y="5390528"/>
                </a:cubicBezTo>
                <a:cubicBezTo>
                  <a:pt x="4023578" y="5390528"/>
                  <a:pt x="4017915" y="5385030"/>
                  <a:pt x="4020747" y="5379531"/>
                </a:cubicBezTo>
                <a:cubicBezTo>
                  <a:pt x="4023578" y="5374080"/>
                  <a:pt x="4023578" y="5371331"/>
                  <a:pt x="4026409" y="5368582"/>
                </a:cubicBezTo>
                <a:cubicBezTo>
                  <a:pt x="4029241" y="5365833"/>
                  <a:pt x="4029241" y="5365833"/>
                  <a:pt x="4029241" y="5363084"/>
                </a:cubicBezTo>
                <a:cubicBezTo>
                  <a:pt x="4026409" y="5357633"/>
                  <a:pt x="4020747" y="5349385"/>
                  <a:pt x="4020747" y="5349385"/>
                </a:cubicBezTo>
                <a:cubicBezTo>
                  <a:pt x="4020747" y="5349385"/>
                  <a:pt x="4015083" y="5343887"/>
                  <a:pt x="4012252" y="5341186"/>
                </a:cubicBezTo>
                <a:cubicBezTo>
                  <a:pt x="4009421" y="5341186"/>
                  <a:pt x="4003758" y="5332938"/>
                  <a:pt x="4000926" y="5332938"/>
                </a:cubicBezTo>
                <a:cubicBezTo>
                  <a:pt x="3998095" y="5330189"/>
                  <a:pt x="3992433" y="5327440"/>
                  <a:pt x="3989601" y="5327440"/>
                </a:cubicBezTo>
                <a:cubicBezTo>
                  <a:pt x="3986770" y="5324690"/>
                  <a:pt x="3981160" y="5321989"/>
                  <a:pt x="3981160" y="5321989"/>
                </a:cubicBezTo>
                <a:cubicBezTo>
                  <a:pt x="3981160" y="5321989"/>
                  <a:pt x="3978329" y="5324690"/>
                  <a:pt x="3975498" y="5321989"/>
                </a:cubicBezTo>
                <a:cubicBezTo>
                  <a:pt x="3975498" y="5321989"/>
                  <a:pt x="3969834" y="5305542"/>
                  <a:pt x="3969834" y="5305542"/>
                </a:cubicBezTo>
                <a:cubicBezTo>
                  <a:pt x="3967003" y="5305542"/>
                  <a:pt x="3958509" y="5300043"/>
                  <a:pt x="3955678" y="5297294"/>
                </a:cubicBezTo>
                <a:cubicBezTo>
                  <a:pt x="3952846" y="5294544"/>
                  <a:pt x="3947184" y="5297294"/>
                  <a:pt x="3947184" y="5297294"/>
                </a:cubicBezTo>
                <a:cubicBezTo>
                  <a:pt x="3947184" y="5297294"/>
                  <a:pt x="3947184" y="5297294"/>
                  <a:pt x="3941521" y="5283596"/>
                </a:cubicBezTo>
                <a:cubicBezTo>
                  <a:pt x="3941521" y="5283596"/>
                  <a:pt x="3947184" y="5280846"/>
                  <a:pt x="3950015" y="5278096"/>
                </a:cubicBezTo>
                <a:cubicBezTo>
                  <a:pt x="3952846" y="5278096"/>
                  <a:pt x="3958509" y="5272598"/>
                  <a:pt x="3961341" y="5272598"/>
                </a:cubicBezTo>
                <a:cubicBezTo>
                  <a:pt x="3961341" y="5269897"/>
                  <a:pt x="3961341" y="5264398"/>
                  <a:pt x="3961341" y="5264398"/>
                </a:cubicBezTo>
                <a:cubicBezTo>
                  <a:pt x="3961341" y="5261649"/>
                  <a:pt x="3964172" y="5258900"/>
                  <a:pt x="3967003" y="5256151"/>
                </a:cubicBezTo>
                <a:cubicBezTo>
                  <a:pt x="3967003" y="5253449"/>
                  <a:pt x="3967003" y="5247951"/>
                  <a:pt x="3967003" y="5247951"/>
                </a:cubicBezTo>
                <a:cubicBezTo>
                  <a:pt x="3967003" y="5245201"/>
                  <a:pt x="3964172" y="5239703"/>
                  <a:pt x="3967003" y="5239703"/>
                </a:cubicBezTo>
                <a:cubicBezTo>
                  <a:pt x="3969834" y="5239703"/>
                  <a:pt x="3972667" y="5239703"/>
                  <a:pt x="3975498" y="5239703"/>
                </a:cubicBezTo>
                <a:cubicBezTo>
                  <a:pt x="3975498" y="5239703"/>
                  <a:pt x="3981160" y="5239703"/>
                  <a:pt x="3981160" y="5239703"/>
                </a:cubicBezTo>
                <a:cubicBezTo>
                  <a:pt x="3981160" y="5237002"/>
                  <a:pt x="3998095" y="5242452"/>
                  <a:pt x="3998095" y="5239703"/>
                </a:cubicBezTo>
                <a:cubicBezTo>
                  <a:pt x="4000926" y="5239703"/>
                  <a:pt x="4003758" y="5237002"/>
                  <a:pt x="4003758" y="5231503"/>
                </a:cubicBezTo>
                <a:cubicBezTo>
                  <a:pt x="4006590" y="5228754"/>
                  <a:pt x="4006590" y="5220506"/>
                  <a:pt x="4009421" y="5220506"/>
                </a:cubicBezTo>
                <a:cubicBezTo>
                  <a:pt x="4015083" y="5217805"/>
                  <a:pt x="4020747" y="5209557"/>
                  <a:pt x="4023578" y="5209557"/>
                </a:cubicBezTo>
                <a:close/>
                <a:moveTo>
                  <a:pt x="3873674" y="5209557"/>
                </a:moveTo>
                <a:cubicBezTo>
                  <a:pt x="3873674" y="5209557"/>
                  <a:pt x="3873674" y="5209557"/>
                  <a:pt x="3882169" y="5215056"/>
                </a:cubicBezTo>
                <a:cubicBezTo>
                  <a:pt x="3882169" y="5215056"/>
                  <a:pt x="3882169" y="5215056"/>
                  <a:pt x="3879336" y="5223256"/>
                </a:cubicBezTo>
                <a:cubicBezTo>
                  <a:pt x="3879336" y="5223256"/>
                  <a:pt x="3879336" y="5223256"/>
                  <a:pt x="3887831" y="5228754"/>
                </a:cubicBezTo>
                <a:cubicBezTo>
                  <a:pt x="3887831" y="5228754"/>
                  <a:pt x="3890609" y="5231503"/>
                  <a:pt x="3887831" y="5231503"/>
                </a:cubicBezTo>
                <a:cubicBezTo>
                  <a:pt x="3887831" y="5234252"/>
                  <a:pt x="3887831" y="5234252"/>
                  <a:pt x="3882169" y="5234252"/>
                </a:cubicBezTo>
                <a:cubicBezTo>
                  <a:pt x="3876505" y="5237002"/>
                  <a:pt x="3876505" y="5231503"/>
                  <a:pt x="3876505" y="5231503"/>
                </a:cubicBezTo>
                <a:cubicBezTo>
                  <a:pt x="3876505" y="5231503"/>
                  <a:pt x="3876505" y="5231503"/>
                  <a:pt x="3873674" y="5237002"/>
                </a:cubicBezTo>
                <a:cubicBezTo>
                  <a:pt x="3873674" y="5237002"/>
                  <a:pt x="3873674" y="5237002"/>
                  <a:pt x="3873674" y="5239703"/>
                </a:cubicBezTo>
                <a:cubicBezTo>
                  <a:pt x="3873674" y="5239703"/>
                  <a:pt x="3873674" y="5239703"/>
                  <a:pt x="3885000" y="5245201"/>
                </a:cubicBezTo>
                <a:cubicBezTo>
                  <a:pt x="3885000" y="5245201"/>
                  <a:pt x="3885000" y="5245201"/>
                  <a:pt x="3890609" y="5250700"/>
                </a:cubicBezTo>
                <a:cubicBezTo>
                  <a:pt x="3890609" y="5250700"/>
                  <a:pt x="3890609" y="5250700"/>
                  <a:pt x="3899103" y="5258900"/>
                </a:cubicBezTo>
                <a:cubicBezTo>
                  <a:pt x="3899103" y="5258900"/>
                  <a:pt x="3907597" y="5267147"/>
                  <a:pt x="3904766" y="5267147"/>
                </a:cubicBezTo>
                <a:cubicBezTo>
                  <a:pt x="3901935" y="5267147"/>
                  <a:pt x="3890609" y="5272598"/>
                  <a:pt x="3890609" y="5272598"/>
                </a:cubicBezTo>
                <a:cubicBezTo>
                  <a:pt x="3890609" y="5272598"/>
                  <a:pt x="3879336" y="5264398"/>
                  <a:pt x="3876505" y="5264398"/>
                </a:cubicBezTo>
                <a:cubicBezTo>
                  <a:pt x="3873674" y="5267147"/>
                  <a:pt x="3868012" y="5272598"/>
                  <a:pt x="3868012" y="5272598"/>
                </a:cubicBezTo>
                <a:cubicBezTo>
                  <a:pt x="3868012" y="5272598"/>
                  <a:pt x="3868012" y="5272598"/>
                  <a:pt x="3862348" y="5261649"/>
                </a:cubicBezTo>
                <a:cubicBezTo>
                  <a:pt x="3862348" y="5261649"/>
                  <a:pt x="3862348" y="5261649"/>
                  <a:pt x="3856686" y="5253449"/>
                </a:cubicBezTo>
                <a:cubicBezTo>
                  <a:pt x="3856686" y="5253449"/>
                  <a:pt x="3856686" y="5253449"/>
                  <a:pt x="3851023" y="5261649"/>
                </a:cubicBezTo>
                <a:cubicBezTo>
                  <a:pt x="3851023" y="5261649"/>
                  <a:pt x="3851023" y="5261649"/>
                  <a:pt x="3848192" y="5261649"/>
                </a:cubicBezTo>
                <a:cubicBezTo>
                  <a:pt x="3848192" y="5261649"/>
                  <a:pt x="3848192" y="5261649"/>
                  <a:pt x="3839751" y="5256151"/>
                </a:cubicBezTo>
                <a:cubicBezTo>
                  <a:pt x="3839751" y="5256151"/>
                  <a:pt x="3839751" y="5256151"/>
                  <a:pt x="3842528" y="5245201"/>
                </a:cubicBezTo>
                <a:cubicBezTo>
                  <a:pt x="3842528" y="5245201"/>
                  <a:pt x="3842528" y="5245201"/>
                  <a:pt x="3848192" y="5234252"/>
                </a:cubicBezTo>
                <a:cubicBezTo>
                  <a:pt x="3848192" y="5234252"/>
                  <a:pt x="3848192" y="5234252"/>
                  <a:pt x="3856686" y="5245201"/>
                </a:cubicBezTo>
                <a:cubicBezTo>
                  <a:pt x="3856686" y="5245201"/>
                  <a:pt x="3856686" y="5245201"/>
                  <a:pt x="3862348" y="5231503"/>
                </a:cubicBezTo>
                <a:cubicBezTo>
                  <a:pt x="3862348" y="5231503"/>
                  <a:pt x="3859517" y="5223256"/>
                  <a:pt x="3859517" y="5220506"/>
                </a:cubicBezTo>
                <a:cubicBezTo>
                  <a:pt x="3859517" y="5220506"/>
                  <a:pt x="3862348" y="5215056"/>
                  <a:pt x="3862348" y="5215056"/>
                </a:cubicBezTo>
                <a:cubicBezTo>
                  <a:pt x="3862348" y="5215056"/>
                  <a:pt x="3862348" y="5215056"/>
                  <a:pt x="3870843" y="5217805"/>
                </a:cubicBezTo>
                <a:cubicBezTo>
                  <a:pt x="3870843" y="5217805"/>
                  <a:pt x="3870843" y="5217805"/>
                  <a:pt x="3873674" y="5209557"/>
                </a:cubicBezTo>
                <a:close/>
                <a:moveTo>
                  <a:pt x="4580722" y="5198608"/>
                </a:moveTo>
                <a:cubicBezTo>
                  <a:pt x="4580722" y="5198608"/>
                  <a:pt x="4592047" y="5198608"/>
                  <a:pt x="4592047" y="5198608"/>
                </a:cubicBezTo>
                <a:cubicBezTo>
                  <a:pt x="4592047" y="5198608"/>
                  <a:pt x="4586384" y="5209557"/>
                  <a:pt x="4580722" y="5212307"/>
                </a:cubicBezTo>
                <a:cubicBezTo>
                  <a:pt x="4575059" y="5215056"/>
                  <a:pt x="4572227" y="5215056"/>
                  <a:pt x="4572227" y="5217805"/>
                </a:cubicBezTo>
                <a:cubicBezTo>
                  <a:pt x="4569396" y="5220506"/>
                  <a:pt x="4566565" y="5223256"/>
                  <a:pt x="4566565" y="5226005"/>
                </a:cubicBezTo>
                <a:cubicBezTo>
                  <a:pt x="4563733" y="5226005"/>
                  <a:pt x="4555293" y="5231503"/>
                  <a:pt x="4555293" y="5231503"/>
                </a:cubicBezTo>
                <a:cubicBezTo>
                  <a:pt x="4555293" y="5231503"/>
                  <a:pt x="4543967" y="5226005"/>
                  <a:pt x="4546799" y="5223256"/>
                </a:cubicBezTo>
                <a:cubicBezTo>
                  <a:pt x="4549630" y="5217805"/>
                  <a:pt x="4560956" y="5206808"/>
                  <a:pt x="4563733" y="5204059"/>
                </a:cubicBezTo>
                <a:cubicBezTo>
                  <a:pt x="4563733" y="5204059"/>
                  <a:pt x="4572227" y="5206808"/>
                  <a:pt x="4572227" y="5206808"/>
                </a:cubicBezTo>
                <a:cubicBezTo>
                  <a:pt x="4575059" y="5206808"/>
                  <a:pt x="4577891" y="5198608"/>
                  <a:pt x="4580722" y="5198608"/>
                </a:cubicBezTo>
                <a:close/>
                <a:moveTo>
                  <a:pt x="4382738" y="5193110"/>
                </a:moveTo>
                <a:cubicBezTo>
                  <a:pt x="4382738" y="5193110"/>
                  <a:pt x="4388401" y="5193110"/>
                  <a:pt x="4391232" y="5195859"/>
                </a:cubicBezTo>
                <a:cubicBezTo>
                  <a:pt x="4394064" y="5198608"/>
                  <a:pt x="4391232" y="5204059"/>
                  <a:pt x="4396895" y="5204059"/>
                </a:cubicBezTo>
                <a:cubicBezTo>
                  <a:pt x="4402557" y="5204059"/>
                  <a:pt x="4405390" y="5201357"/>
                  <a:pt x="4405390" y="5201357"/>
                </a:cubicBezTo>
                <a:cubicBezTo>
                  <a:pt x="4408221" y="5201357"/>
                  <a:pt x="4408221" y="5198608"/>
                  <a:pt x="4411052" y="5201357"/>
                </a:cubicBezTo>
                <a:cubicBezTo>
                  <a:pt x="4413883" y="5206808"/>
                  <a:pt x="4413883" y="5209557"/>
                  <a:pt x="4413883" y="5212307"/>
                </a:cubicBezTo>
                <a:cubicBezTo>
                  <a:pt x="4413883" y="5212307"/>
                  <a:pt x="4416714" y="5209557"/>
                  <a:pt x="4416714" y="5215056"/>
                </a:cubicBezTo>
                <a:cubicBezTo>
                  <a:pt x="4416714" y="5223256"/>
                  <a:pt x="4416714" y="5228754"/>
                  <a:pt x="4416714" y="5228754"/>
                </a:cubicBezTo>
                <a:cubicBezTo>
                  <a:pt x="4416714" y="5228754"/>
                  <a:pt x="4416714" y="5228754"/>
                  <a:pt x="4413883" y="5231503"/>
                </a:cubicBezTo>
                <a:cubicBezTo>
                  <a:pt x="4411052" y="5228754"/>
                  <a:pt x="4402557" y="5223256"/>
                  <a:pt x="4399726" y="5220506"/>
                </a:cubicBezTo>
                <a:cubicBezTo>
                  <a:pt x="4396895" y="5220506"/>
                  <a:pt x="4394064" y="5220506"/>
                  <a:pt x="4385569" y="5215056"/>
                </a:cubicBezTo>
                <a:cubicBezTo>
                  <a:pt x="4377075" y="5206808"/>
                  <a:pt x="4374244" y="5206808"/>
                  <a:pt x="4374244" y="5204059"/>
                </a:cubicBezTo>
                <a:cubicBezTo>
                  <a:pt x="4374244" y="5201357"/>
                  <a:pt x="4379907" y="5193110"/>
                  <a:pt x="4382738" y="5193110"/>
                </a:cubicBezTo>
                <a:close/>
                <a:moveTo>
                  <a:pt x="1508763" y="5173656"/>
                </a:moveTo>
                <a:cubicBezTo>
                  <a:pt x="1517229" y="5173656"/>
                  <a:pt x="1531362" y="5176388"/>
                  <a:pt x="1534231" y="5187372"/>
                </a:cubicBezTo>
                <a:cubicBezTo>
                  <a:pt x="1534231" y="5195626"/>
                  <a:pt x="1500227" y="5217540"/>
                  <a:pt x="1494560" y="5217540"/>
                </a:cubicBezTo>
                <a:cubicBezTo>
                  <a:pt x="1488962" y="5217540"/>
                  <a:pt x="1466292" y="5203823"/>
                  <a:pt x="1477627" y="5195626"/>
                </a:cubicBezTo>
                <a:cubicBezTo>
                  <a:pt x="1486093" y="5187372"/>
                  <a:pt x="1497428" y="5176388"/>
                  <a:pt x="1508763" y="5173656"/>
                </a:cubicBezTo>
                <a:close/>
                <a:moveTo>
                  <a:pt x="4659894" y="5162964"/>
                </a:moveTo>
                <a:cubicBezTo>
                  <a:pt x="4662725" y="5162964"/>
                  <a:pt x="4671219" y="5171163"/>
                  <a:pt x="4671219" y="5171163"/>
                </a:cubicBezTo>
                <a:cubicBezTo>
                  <a:pt x="4671219" y="5171163"/>
                  <a:pt x="4665556" y="5179412"/>
                  <a:pt x="4662725" y="5179412"/>
                </a:cubicBezTo>
                <a:cubicBezTo>
                  <a:pt x="4659894" y="5182161"/>
                  <a:pt x="4657117" y="5182161"/>
                  <a:pt x="4654285" y="5184910"/>
                </a:cubicBezTo>
                <a:cubicBezTo>
                  <a:pt x="4651453" y="5190361"/>
                  <a:pt x="4651453" y="5190361"/>
                  <a:pt x="4651453" y="5193110"/>
                </a:cubicBezTo>
                <a:cubicBezTo>
                  <a:pt x="4648621" y="5193110"/>
                  <a:pt x="4645791" y="5198608"/>
                  <a:pt x="4640128" y="5193110"/>
                </a:cubicBezTo>
                <a:cubicBezTo>
                  <a:pt x="4634465" y="5190361"/>
                  <a:pt x="4628802" y="5184910"/>
                  <a:pt x="4628802" y="5184910"/>
                </a:cubicBezTo>
                <a:cubicBezTo>
                  <a:pt x="4628802" y="5184910"/>
                  <a:pt x="4623139" y="5187611"/>
                  <a:pt x="4620309" y="5187611"/>
                </a:cubicBezTo>
                <a:cubicBezTo>
                  <a:pt x="4617476" y="5190361"/>
                  <a:pt x="4611813" y="5187611"/>
                  <a:pt x="4611813" y="5187611"/>
                </a:cubicBezTo>
                <a:cubicBezTo>
                  <a:pt x="4614645" y="5184910"/>
                  <a:pt x="4611813" y="5179412"/>
                  <a:pt x="4614645" y="5176662"/>
                </a:cubicBezTo>
                <a:cubicBezTo>
                  <a:pt x="4617476" y="5173913"/>
                  <a:pt x="4623139" y="5168414"/>
                  <a:pt x="4623139" y="5165713"/>
                </a:cubicBezTo>
                <a:cubicBezTo>
                  <a:pt x="4623139" y="5165713"/>
                  <a:pt x="4628802" y="5165713"/>
                  <a:pt x="4631633" y="5165713"/>
                </a:cubicBezTo>
                <a:cubicBezTo>
                  <a:pt x="4631633" y="5165713"/>
                  <a:pt x="4642959" y="5168414"/>
                  <a:pt x="4642959" y="5168414"/>
                </a:cubicBezTo>
                <a:cubicBezTo>
                  <a:pt x="4642959" y="5168414"/>
                  <a:pt x="4651453" y="5168414"/>
                  <a:pt x="4651453" y="5168414"/>
                </a:cubicBezTo>
                <a:cubicBezTo>
                  <a:pt x="4651453" y="5168414"/>
                  <a:pt x="4659894" y="5162964"/>
                  <a:pt x="4659894" y="5162964"/>
                </a:cubicBezTo>
                <a:close/>
                <a:moveTo>
                  <a:pt x="439117" y="5154468"/>
                </a:moveTo>
                <a:lnTo>
                  <a:pt x="438997" y="5154526"/>
                </a:lnTo>
                <a:lnTo>
                  <a:pt x="443901" y="5159255"/>
                </a:lnTo>
                <a:cubicBezTo>
                  <a:pt x="444610" y="5159938"/>
                  <a:pt x="444610" y="5159938"/>
                  <a:pt x="444610" y="5159938"/>
                </a:cubicBezTo>
                <a:lnTo>
                  <a:pt x="444748" y="5159938"/>
                </a:lnTo>
                <a:lnTo>
                  <a:pt x="439824" y="5155155"/>
                </a:lnTo>
                <a:cubicBezTo>
                  <a:pt x="439117" y="5154468"/>
                  <a:pt x="439117" y="5154468"/>
                  <a:pt x="439117" y="5154468"/>
                </a:cubicBezTo>
                <a:close/>
                <a:moveTo>
                  <a:pt x="460501" y="5134211"/>
                </a:moveTo>
                <a:cubicBezTo>
                  <a:pt x="459444" y="5134553"/>
                  <a:pt x="458744" y="5135235"/>
                  <a:pt x="458744" y="5135235"/>
                </a:cubicBezTo>
                <a:cubicBezTo>
                  <a:pt x="458744" y="5135235"/>
                  <a:pt x="453076" y="5135235"/>
                  <a:pt x="453076" y="5135235"/>
                </a:cubicBezTo>
                <a:lnTo>
                  <a:pt x="444778" y="5135235"/>
                </a:lnTo>
                <a:lnTo>
                  <a:pt x="444778" y="5135289"/>
                </a:lnTo>
                <a:cubicBezTo>
                  <a:pt x="447598" y="5135289"/>
                  <a:pt x="453261" y="5135289"/>
                  <a:pt x="453261" y="5135289"/>
                </a:cubicBezTo>
                <a:cubicBezTo>
                  <a:pt x="453261" y="5135289"/>
                  <a:pt x="458922" y="5135289"/>
                  <a:pt x="458922" y="5135289"/>
                </a:cubicBezTo>
                <a:cubicBezTo>
                  <a:pt x="458922" y="5135289"/>
                  <a:pt x="459627" y="5134610"/>
                  <a:pt x="460685" y="5134271"/>
                </a:cubicBezTo>
                <a:lnTo>
                  <a:pt x="464412" y="5135250"/>
                </a:lnTo>
                <a:lnTo>
                  <a:pt x="464412" y="5135235"/>
                </a:lnTo>
                <a:cubicBezTo>
                  <a:pt x="462977" y="5133869"/>
                  <a:pt x="461560" y="5133869"/>
                  <a:pt x="460501" y="5134211"/>
                </a:cubicBezTo>
                <a:close/>
                <a:moveTo>
                  <a:pt x="4461963" y="5086177"/>
                </a:moveTo>
                <a:cubicBezTo>
                  <a:pt x="4461963" y="5086177"/>
                  <a:pt x="4461963" y="5086177"/>
                  <a:pt x="4470404" y="5086177"/>
                </a:cubicBezTo>
                <a:cubicBezTo>
                  <a:pt x="4470404" y="5086177"/>
                  <a:pt x="4476067" y="5091675"/>
                  <a:pt x="4470404" y="5091675"/>
                </a:cubicBezTo>
                <a:cubicBezTo>
                  <a:pt x="4464795" y="5094424"/>
                  <a:pt x="4456301" y="5097173"/>
                  <a:pt x="4456301" y="5097173"/>
                </a:cubicBezTo>
                <a:cubicBezTo>
                  <a:pt x="4456301" y="5097173"/>
                  <a:pt x="4456301" y="5097173"/>
                  <a:pt x="4450639" y="5091675"/>
                </a:cubicBezTo>
                <a:cubicBezTo>
                  <a:pt x="4450639" y="5088926"/>
                  <a:pt x="4461963" y="5086177"/>
                  <a:pt x="4461963" y="5086177"/>
                </a:cubicBezTo>
                <a:close/>
                <a:moveTo>
                  <a:pt x="4501550" y="5072478"/>
                </a:moveTo>
                <a:cubicBezTo>
                  <a:pt x="4504381" y="5072478"/>
                  <a:pt x="4515653" y="5072478"/>
                  <a:pt x="4518485" y="5072478"/>
                </a:cubicBezTo>
                <a:cubicBezTo>
                  <a:pt x="4518485" y="5072478"/>
                  <a:pt x="4521316" y="5077977"/>
                  <a:pt x="4524147" y="5077977"/>
                </a:cubicBezTo>
                <a:cubicBezTo>
                  <a:pt x="4529811" y="5075228"/>
                  <a:pt x="4532642" y="5075228"/>
                  <a:pt x="4535473" y="5075228"/>
                </a:cubicBezTo>
                <a:cubicBezTo>
                  <a:pt x="4541135" y="5075228"/>
                  <a:pt x="4543967" y="5075228"/>
                  <a:pt x="4543967" y="5075228"/>
                </a:cubicBezTo>
                <a:cubicBezTo>
                  <a:pt x="4543967" y="5077977"/>
                  <a:pt x="4552461" y="5080726"/>
                  <a:pt x="4543967" y="5083427"/>
                </a:cubicBezTo>
                <a:cubicBezTo>
                  <a:pt x="4538304" y="5086177"/>
                  <a:pt x="4526978" y="5088926"/>
                  <a:pt x="4526978" y="5088926"/>
                </a:cubicBezTo>
                <a:cubicBezTo>
                  <a:pt x="4526978" y="5088926"/>
                  <a:pt x="4526978" y="5088926"/>
                  <a:pt x="4535473" y="5097173"/>
                </a:cubicBezTo>
                <a:cubicBezTo>
                  <a:pt x="4535473" y="5097173"/>
                  <a:pt x="4535473" y="5097173"/>
                  <a:pt x="4535473" y="5099875"/>
                </a:cubicBezTo>
                <a:cubicBezTo>
                  <a:pt x="4535473" y="5099875"/>
                  <a:pt x="4535473" y="5099875"/>
                  <a:pt x="4538304" y="5102624"/>
                </a:cubicBezTo>
                <a:cubicBezTo>
                  <a:pt x="4538304" y="5102624"/>
                  <a:pt x="4538304" y="5102624"/>
                  <a:pt x="4541135" y="5113621"/>
                </a:cubicBezTo>
                <a:cubicBezTo>
                  <a:pt x="4541135" y="5113621"/>
                  <a:pt x="4541135" y="5113621"/>
                  <a:pt x="4538304" y="5116322"/>
                </a:cubicBezTo>
                <a:cubicBezTo>
                  <a:pt x="4538304" y="5116322"/>
                  <a:pt x="4535473" y="5121821"/>
                  <a:pt x="4535473" y="5124570"/>
                </a:cubicBezTo>
                <a:cubicBezTo>
                  <a:pt x="4535473" y="5124570"/>
                  <a:pt x="4532642" y="5132818"/>
                  <a:pt x="4532642" y="5132818"/>
                </a:cubicBezTo>
                <a:cubicBezTo>
                  <a:pt x="4532642" y="5132818"/>
                  <a:pt x="4524147" y="5138268"/>
                  <a:pt x="4521316" y="5138268"/>
                </a:cubicBezTo>
                <a:cubicBezTo>
                  <a:pt x="4521316" y="5138268"/>
                  <a:pt x="4515653" y="5135519"/>
                  <a:pt x="4512875" y="5132818"/>
                </a:cubicBezTo>
                <a:cubicBezTo>
                  <a:pt x="4510044" y="5130068"/>
                  <a:pt x="4504381" y="5127319"/>
                  <a:pt x="4507212" y="5124570"/>
                </a:cubicBezTo>
                <a:cubicBezTo>
                  <a:pt x="4510044" y="5121821"/>
                  <a:pt x="4512875" y="5121821"/>
                  <a:pt x="4515653" y="5116322"/>
                </a:cubicBezTo>
                <a:cubicBezTo>
                  <a:pt x="4518485" y="5110872"/>
                  <a:pt x="4524147" y="5108122"/>
                  <a:pt x="4521316" y="5105373"/>
                </a:cubicBezTo>
                <a:cubicBezTo>
                  <a:pt x="4518485" y="5105373"/>
                  <a:pt x="4510044" y="5099875"/>
                  <a:pt x="4507212" y="5099875"/>
                </a:cubicBezTo>
                <a:cubicBezTo>
                  <a:pt x="4507212" y="5097173"/>
                  <a:pt x="4498718" y="5097173"/>
                  <a:pt x="4498718" y="5094424"/>
                </a:cubicBezTo>
                <a:cubicBezTo>
                  <a:pt x="4495887" y="5094424"/>
                  <a:pt x="4484562" y="5088926"/>
                  <a:pt x="4487393" y="5086177"/>
                </a:cubicBezTo>
                <a:cubicBezTo>
                  <a:pt x="4490224" y="5086177"/>
                  <a:pt x="4493055" y="5083427"/>
                  <a:pt x="4495887" y="5080726"/>
                </a:cubicBezTo>
                <a:cubicBezTo>
                  <a:pt x="4498718" y="5077977"/>
                  <a:pt x="4501550" y="5072478"/>
                  <a:pt x="4501550" y="5072478"/>
                </a:cubicBezTo>
                <a:close/>
                <a:moveTo>
                  <a:pt x="444039" y="5066104"/>
                </a:moveTo>
                <a:lnTo>
                  <a:pt x="444605" y="5066652"/>
                </a:lnTo>
                <a:lnTo>
                  <a:pt x="444610" y="5066648"/>
                </a:lnTo>
                <a:close/>
                <a:moveTo>
                  <a:pt x="1709152" y="5060349"/>
                </a:moveTo>
                <a:cubicBezTo>
                  <a:pt x="1713399" y="5060650"/>
                  <a:pt x="1718179" y="5062535"/>
                  <a:pt x="1723846" y="5066648"/>
                </a:cubicBezTo>
                <a:cubicBezTo>
                  <a:pt x="1735181" y="5074901"/>
                  <a:pt x="1718179" y="5096816"/>
                  <a:pt x="1726645" y="5102335"/>
                </a:cubicBezTo>
                <a:cubicBezTo>
                  <a:pt x="1735181" y="5107800"/>
                  <a:pt x="1749315" y="5096816"/>
                  <a:pt x="1760650" y="5102335"/>
                </a:cubicBezTo>
                <a:cubicBezTo>
                  <a:pt x="1766317" y="5102335"/>
                  <a:pt x="1769116" y="5107800"/>
                  <a:pt x="1769116" y="5113321"/>
                </a:cubicBezTo>
                <a:cubicBezTo>
                  <a:pt x="1769116" y="5113321"/>
                  <a:pt x="1769116" y="5113321"/>
                  <a:pt x="1723846" y="5165402"/>
                </a:cubicBezTo>
                <a:cubicBezTo>
                  <a:pt x="1715310" y="5170923"/>
                  <a:pt x="1709712" y="5157205"/>
                  <a:pt x="1709712" y="5151685"/>
                </a:cubicBezTo>
                <a:cubicBezTo>
                  <a:pt x="1706844" y="5151685"/>
                  <a:pt x="1661575" y="5154474"/>
                  <a:pt x="1678577" y="5137967"/>
                </a:cubicBezTo>
                <a:cubicBezTo>
                  <a:pt x="1675708" y="5129770"/>
                  <a:pt x="1678577" y="5118786"/>
                  <a:pt x="1672910" y="5113321"/>
                </a:cubicBezTo>
                <a:cubicBezTo>
                  <a:pt x="1661575" y="5107800"/>
                  <a:pt x="1650240" y="5118786"/>
                  <a:pt x="1638904" y="5116053"/>
                </a:cubicBezTo>
                <a:cubicBezTo>
                  <a:pt x="1636106" y="5116053"/>
                  <a:pt x="1633237" y="5107800"/>
                  <a:pt x="1636106" y="5105068"/>
                </a:cubicBezTo>
                <a:cubicBezTo>
                  <a:pt x="1647441" y="5094083"/>
                  <a:pt x="1664373" y="5091351"/>
                  <a:pt x="1675708" y="5083098"/>
                </a:cubicBezTo>
                <a:cubicBezTo>
                  <a:pt x="1688460" y="5072810"/>
                  <a:pt x="1696410" y="5059448"/>
                  <a:pt x="1709152" y="5060349"/>
                </a:cubicBezTo>
                <a:close/>
                <a:moveTo>
                  <a:pt x="1816511" y="5056039"/>
                </a:moveTo>
                <a:cubicBezTo>
                  <a:pt x="1825004" y="5056387"/>
                  <a:pt x="1835622" y="5058451"/>
                  <a:pt x="1842723" y="5058451"/>
                </a:cubicBezTo>
                <a:cubicBezTo>
                  <a:pt x="1851189" y="5058451"/>
                  <a:pt x="1859655" y="5058451"/>
                  <a:pt x="1865323" y="5063916"/>
                </a:cubicBezTo>
                <a:cubicBezTo>
                  <a:pt x="1882325" y="5094083"/>
                  <a:pt x="1873859" y="5124251"/>
                  <a:pt x="1854057" y="5107800"/>
                </a:cubicBezTo>
                <a:cubicBezTo>
                  <a:pt x="1845522" y="5105068"/>
                  <a:pt x="1851189" y="5091351"/>
                  <a:pt x="1845522" y="5085886"/>
                </a:cubicBezTo>
                <a:cubicBezTo>
                  <a:pt x="1831388" y="5074901"/>
                  <a:pt x="1803051" y="5080365"/>
                  <a:pt x="1803051" y="5063916"/>
                </a:cubicBezTo>
                <a:cubicBezTo>
                  <a:pt x="1801651" y="5057057"/>
                  <a:pt x="1808018" y="5055691"/>
                  <a:pt x="1816511" y="5056039"/>
                </a:cubicBezTo>
                <a:close/>
                <a:moveTo>
                  <a:pt x="4317723" y="5053282"/>
                </a:moveTo>
                <a:cubicBezTo>
                  <a:pt x="4317723" y="5050533"/>
                  <a:pt x="4326164" y="5058780"/>
                  <a:pt x="4326164" y="5058780"/>
                </a:cubicBezTo>
                <a:cubicBezTo>
                  <a:pt x="4328995" y="5061529"/>
                  <a:pt x="4365803" y="5088926"/>
                  <a:pt x="4343152" y="5080726"/>
                </a:cubicBezTo>
                <a:cubicBezTo>
                  <a:pt x="4337489" y="5080726"/>
                  <a:pt x="4326164" y="5069729"/>
                  <a:pt x="4323332" y="5069729"/>
                </a:cubicBezTo>
                <a:cubicBezTo>
                  <a:pt x="4320554" y="5064230"/>
                  <a:pt x="4314892" y="5058780"/>
                  <a:pt x="4314892" y="5058780"/>
                </a:cubicBezTo>
                <a:cubicBezTo>
                  <a:pt x="4314892" y="5058780"/>
                  <a:pt x="4314892" y="5058780"/>
                  <a:pt x="4317723" y="5053282"/>
                </a:cubicBezTo>
                <a:close/>
                <a:moveTo>
                  <a:pt x="4219793" y="5046769"/>
                </a:moveTo>
                <a:cubicBezTo>
                  <a:pt x="4222269" y="5047108"/>
                  <a:pt x="4224394" y="5047782"/>
                  <a:pt x="4224394" y="5047782"/>
                </a:cubicBezTo>
                <a:cubicBezTo>
                  <a:pt x="4224394" y="5047782"/>
                  <a:pt x="4224394" y="5047782"/>
                  <a:pt x="4230002" y="5053282"/>
                </a:cubicBezTo>
                <a:cubicBezTo>
                  <a:pt x="4230002" y="5053282"/>
                  <a:pt x="4235666" y="5061529"/>
                  <a:pt x="4227171" y="5058780"/>
                </a:cubicBezTo>
                <a:cubicBezTo>
                  <a:pt x="4221562" y="5056031"/>
                  <a:pt x="4213068" y="5053282"/>
                  <a:pt x="4213068" y="5053282"/>
                </a:cubicBezTo>
                <a:cubicBezTo>
                  <a:pt x="4213068" y="5053282"/>
                  <a:pt x="4213068" y="5053282"/>
                  <a:pt x="4213068" y="5047782"/>
                </a:cubicBezTo>
                <a:cubicBezTo>
                  <a:pt x="4214484" y="5046432"/>
                  <a:pt x="4217315" y="5046432"/>
                  <a:pt x="4219793" y="5046769"/>
                </a:cubicBezTo>
                <a:close/>
                <a:moveTo>
                  <a:pt x="4193248" y="5045082"/>
                </a:moveTo>
                <a:cubicBezTo>
                  <a:pt x="4193248" y="5045082"/>
                  <a:pt x="4198911" y="5045082"/>
                  <a:pt x="4196079" y="5047782"/>
                </a:cubicBezTo>
                <a:cubicBezTo>
                  <a:pt x="4190417" y="5050533"/>
                  <a:pt x="4187586" y="5056031"/>
                  <a:pt x="4187586" y="5056031"/>
                </a:cubicBezTo>
                <a:cubicBezTo>
                  <a:pt x="4187586" y="5056031"/>
                  <a:pt x="4187586" y="5056031"/>
                  <a:pt x="4184753" y="5053282"/>
                </a:cubicBezTo>
                <a:cubicBezTo>
                  <a:pt x="4184753" y="5050533"/>
                  <a:pt x="4187586" y="5047782"/>
                  <a:pt x="4187586" y="5047782"/>
                </a:cubicBezTo>
                <a:cubicBezTo>
                  <a:pt x="4187586" y="5047782"/>
                  <a:pt x="4187586" y="5047782"/>
                  <a:pt x="4193248" y="5045082"/>
                </a:cubicBezTo>
                <a:close/>
                <a:moveTo>
                  <a:pt x="3749819" y="5025940"/>
                </a:moveTo>
                <a:lnTo>
                  <a:pt x="3747602" y="5028094"/>
                </a:lnTo>
                <a:lnTo>
                  <a:pt x="3748853" y="5029641"/>
                </a:lnTo>
                <a:lnTo>
                  <a:pt x="3749819" y="5030994"/>
                </a:lnTo>
                <a:lnTo>
                  <a:pt x="3749819" y="5028682"/>
                </a:lnTo>
                <a:close/>
                <a:moveTo>
                  <a:pt x="4249469" y="5022448"/>
                </a:moveTo>
                <a:cubicBezTo>
                  <a:pt x="4250530" y="5022448"/>
                  <a:pt x="4251238" y="5023136"/>
                  <a:pt x="4249823" y="5025885"/>
                </a:cubicBezTo>
                <a:cubicBezTo>
                  <a:pt x="4246991" y="5028634"/>
                  <a:pt x="4244160" y="5036834"/>
                  <a:pt x="4244160" y="5036834"/>
                </a:cubicBezTo>
                <a:cubicBezTo>
                  <a:pt x="4244160" y="5036834"/>
                  <a:pt x="4244160" y="5036834"/>
                  <a:pt x="4241328" y="5034084"/>
                </a:cubicBezTo>
                <a:cubicBezTo>
                  <a:pt x="4241328" y="5034084"/>
                  <a:pt x="4244160" y="5025885"/>
                  <a:pt x="4244160" y="5025885"/>
                </a:cubicBezTo>
                <a:cubicBezTo>
                  <a:pt x="4244160" y="5025885"/>
                  <a:pt x="4244160" y="5025885"/>
                  <a:pt x="4246991" y="5023136"/>
                </a:cubicBezTo>
                <a:cubicBezTo>
                  <a:pt x="4246991" y="5023136"/>
                  <a:pt x="4248407" y="5022448"/>
                  <a:pt x="4249469" y="5022448"/>
                </a:cubicBezTo>
                <a:close/>
                <a:moveTo>
                  <a:pt x="4255486" y="5009438"/>
                </a:moveTo>
                <a:cubicBezTo>
                  <a:pt x="4255486" y="5009438"/>
                  <a:pt x="4255486" y="5009438"/>
                  <a:pt x="4261148" y="5009438"/>
                </a:cubicBezTo>
                <a:cubicBezTo>
                  <a:pt x="4261148" y="5009438"/>
                  <a:pt x="4266811" y="5012138"/>
                  <a:pt x="4263979" y="5012138"/>
                </a:cubicBezTo>
                <a:cubicBezTo>
                  <a:pt x="4261148" y="5014887"/>
                  <a:pt x="4255486" y="5014887"/>
                  <a:pt x="4255486" y="5014887"/>
                </a:cubicBezTo>
                <a:cubicBezTo>
                  <a:pt x="4255486" y="5014887"/>
                  <a:pt x="4255486" y="5014887"/>
                  <a:pt x="4252654" y="5012138"/>
                </a:cubicBezTo>
                <a:cubicBezTo>
                  <a:pt x="4252654" y="5012138"/>
                  <a:pt x="4255486" y="5009438"/>
                  <a:pt x="4255486" y="5009438"/>
                </a:cubicBezTo>
                <a:close/>
                <a:moveTo>
                  <a:pt x="489902" y="5006335"/>
                </a:moveTo>
                <a:lnTo>
                  <a:pt x="490007" y="5006566"/>
                </a:lnTo>
                <a:lnTo>
                  <a:pt x="492678" y="5009118"/>
                </a:lnTo>
                <a:lnTo>
                  <a:pt x="492678" y="5009046"/>
                </a:lnTo>
                <a:close/>
                <a:moveTo>
                  <a:pt x="484212" y="4998061"/>
                </a:moveTo>
                <a:cubicBezTo>
                  <a:pt x="478544" y="5000793"/>
                  <a:pt x="478544" y="5000793"/>
                  <a:pt x="478544" y="5000793"/>
                </a:cubicBezTo>
                <a:lnTo>
                  <a:pt x="473043" y="4998141"/>
                </a:lnTo>
                <a:lnTo>
                  <a:pt x="473043" y="4998315"/>
                </a:lnTo>
                <a:cubicBezTo>
                  <a:pt x="475886" y="4998315"/>
                  <a:pt x="478705" y="5001066"/>
                  <a:pt x="478705" y="5001066"/>
                </a:cubicBezTo>
                <a:cubicBezTo>
                  <a:pt x="484368" y="4998315"/>
                  <a:pt x="484368" y="4998315"/>
                  <a:pt x="484368" y="4998315"/>
                </a:cubicBezTo>
                <a:lnTo>
                  <a:pt x="487082" y="4998315"/>
                </a:lnTo>
                <a:lnTo>
                  <a:pt x="487011" y="4998061"/>
                </a:lnTo>
                <a:cubicBezTo>
                  <a:pt x="487011" y="4998061"/>
                  <a:pt x="484212" y="4998061"/>
                  <a:pt x="484212" y="4998061"/>
                </a:cubicBezTo>
                <a:close/>
                <a:moveTo>
                  <a:pt x="3789362" y="4993018"/>
                </a:moveTo>
                <a:cubicBezTo>
                  <a:pt x="3786540" y="4993018"/>
                  <a:pt x="3783717" y="4995761"/>
                  <a:pt x="3783717" y="4995761"/>
                </a:cubicBezTo>
                <a:lnTo>
                  <a:pt x="3783718" y="4995763"/>
                </a:lnTo>
                <a:lnTo>
                  <a:pt x="3783718" y="4995761"/>
                </a:lnTo>
                <a:cubicBezTo>
                  <a:pt x="3783718" y="4995761"/>
                  <a:pt x="3786541" y="4993018"/>
                  <a:pt x="3789364" y="4993018"/>
                </a:cubicBezTo>
                <a:close/>
                <a:moveTo>
                  <a:pt x="3730078" y="4990338"/>
                </a:moveTo>
                <a:lnTo>
                  <a:pt x="3733230" y="4997476"/>
                </a:lnTo>
                <a:lnTo>
                  <a:pt x="3733808" y="4998486"/>
                </a:lnTo>
                <a:close/>
                <a:moveTo>
                  <a:pt x="3793349" y="4989630"/>
                </a:moveTo>
                <a:lnTo>
                  <a:pt x="3792187" y="4993018"/>
                </a:lnTo>
                <a:cubicBezTo>
                  <a:pt x="3792187" y="4993018"/>
                  <a:pt x="3792187" y="4993018"/>
                  <a:pt x="3792540" y="4991988"/>
                </a:cubicBezTo>
                <a:close/>
                <a:moveTo>
                  <a:pt x="469472" y="4985921"/>
                </a:moveTo>
                <a:lnTo>
                  <a:pt x="469871" y="4986699"/>
                </a:lnTo>
                <a:cubicBezTo>
                  <a:pt x="470224" y="4987387"/>
                  <a:pt x="470224" y="4987387"/>
                  <a:pt x="470224" y="4987387"/>
                </a:cubicBezTo>
                <a:lnTo>
                  <a:pt x="475747" y="4987387"/>
                </a:lnTo>
                <a:lnTo>
                  <a:pt x="475747" y="4987076"/>
                </a:lnTo>
                <a:cubicBezTo>
                  <a:pt x="470079" y="4987076"/>
                  <a:pt x="470079" y="4987076"/>
                  <a:pt x="470079" y="4987076"/>
                </a:cubicBezTo>
                <a:close/>
                <a:moveTo>
                  <a:pt x="3795009" y="4984787"/>
                </a:moveTo>
                <a:cubicBezTo>
                  <a:pt x="3795009" y="4984787"/>
                  <a:pt x="3795009" y="4984787"/>
                  <a:pt x="3794657" y="4985815"/>
                </a:cubicBezTo>
                <a:lnTo>
                  <a:pt x="3793349" y="4989630"/>
                </a:lnTo>
                <a:close/>
                <a:moveTo>
                  <a:pt x="464561" y="4976388"/>
                </a:moveTo>
                <a:lnTo>
                  <a:pt x="464561" y="4976421"/>
                </a:lnTo>
                <a:lnTo>
                  <a:pt x="465246" y="4977737"/>
                </a:lnTo>
                <a:lnTo>
                  <a:pt x="464761" y="4976781"/>
                </a:lnTo>
                <a:close/>
                <a:moveTo>
                  <a:pt x="3813877" y="4974705"/>
                </a:moveTo>
                <a:lnTo>
                  <a:pt x="3800655" y="4982044"/>
                </a:lnTo>
                <a:lnTo>
                  <a:pt x="3797833" y="4982044"/>
                </a:lnTo>
                <a:lnTo>
                  <a:pt x="3797832" y="4982044"/>
                </a:lnTo>
                <a:cubicBezTo>
                  <a:pt x="3795008" y="4982044"/>
                  <a:pt x="3795008" y="4984787"/>
                  <a:pt x="3795008" y="4984787"/>
                </a:cubicBezTo>
                <a:cubicBezTo>
                  <a:pt x="3795008" y="4984787"/>
                  <a:pt x="3795008" y="4984787"/>
                  <a:pt x="3792185" y="4993018"/>
                </a:cubicBezTo>
                <a:lnTo>
                  <a:pt x="3792187" y="4993018"/>
                </a:lnTo>
                <a:cubicBezTo>
                  <a:pt x="3789364" y="4995761"/>
                  <a:pt x="3789364" y="4995761"/>
                  <a:pt x="3789364" y="4995761"/>
                </a:cubicBezTo>
                <a:cubicBezTo>
                  <a:pt x="3786541" y="4995761"/>
                  <a:pt x="3786541" y="4995761"/>
                  <a:pt x="3786541" y="4995761"/>
                </a:cubicBezTo>
                <a:cubicBezTo>
                  <a:pt x="3786541" y="4998504"/>
                  <a:pt x="3786541" y="4998504"/>
                  <a:pt x="3786541" y="4998504"/>
                </a:cubicBezTo>
                <a:cubicBezTo>
                  <a:pt x="3786541" y="5001248"/>
                  <a:pt x="3786541" y="5001248"/>
                  <a:pt x="3786541" y="5003991"/>
                </a:cubicBezTo>
                <a:cubicBezTo>
                  <a:pt x="3786541" y="5003991"/>
                  <a:pt x="3786541" y="5003991"/>
                  <a:pt x="3786541" y="5006734"/>
                </a:cubicBezTo>
                <a:cubicBezTo>
                  <a:pt x="3783718" y="5006734"/>
                  <a:pt x="3783718" y="5003991"/>
                  <a:pt x="3783718" y="5003991"/>
                </a:cubicBezTo>
                <a:lnTo>
                  <a:pt x="3783718" y="5003988"/>
                </a:lnTo>
                <a:lnTo>
                  <a:pt x="3783717" y="5003991"/>
                </a:lnTo>
                <a:cubicBezTo>
                  <a:pt x="3783717" y="5003991"/>
                  <a:pt x="3786540" y="5006734"/>
                  <a:pt x="3786540" y="5009478"/>
                </a:cubicBezTo>
                <a:lnTo>
                  <a:pt x="3786544" y="5009480"/>
                </a:lnTo>
                <a:lnTo>
                  <a:pt x="3786541" y="5009478"/>
                </a:lnTo>
                <a:cubicBezTo>
                  <a:pt x="3786541" y="5009478"/>
                  <a:pt x="3786541" y="5006734"/>
                  <a:pt x="3786541" y="5006734"/>
                </a:cubicBezTo>
                <a:cubicBezTo>
                  <a:pt x="3786541" y="5006734"/>
                  <a:pt x="3789364" y="5006734"/>
                  <a:pt x="3789364" y="5009478"/>
                </a:cubicBezTo>
                <a:cubicBezTo>
                  <a:pt x="3789364" y="5009478"/>
                  <a:pt x="3792187" y="5012221"/>
                  <a:pt x="3795009" y="5012221"/>
                </a:cubicBezTo>
                <a:lnTo>
                  <a:pt x="3799553" y="5014429"/>
                </a:lnTo>
                <a:lnTo>
                  <a:pt x="3798176" y="4996165"/>
                </a:lnTo>
                <a:cubicBezTo>
                  <a:pt x="3797679" y="4989755"/>
                  <a:pt x="3797279" y="4984742"/>
                  <a:pt x="3797279" y="4984742"/>
                </a:cubicBezTo>
                <a:lnTo>
                  <a:pt x="3813858" y="4974716"/>
                </a:lnTo>
                <a:lnTo>
                  <a:pt x="3803127" y="4980673"/>
                </a:lnTo>
                <a:cubicBezTo>
                  <a:pt x="3800656" y="4982044"/>
                  <a:pt x="3800656" y="4982044"/>
                  <a:pt x="3800656" y="4982044"/>
                </a:cubicBezTo>
                <a:lnTo>
                  <a:pt x="3813865" y="4974712"/>
                </a:lnTo>
                <a:close/>
                <a:moveTo>
                  <a:pt x="464561" y="4962523"/>
                </a:moveTo>
                <a:lnTo>
                  <a:pt x="464561" y="4962707"/>
                </a:lnTo>
                <a:lnTo>
                  <a:pt x="467210" y="4965270"/>
                </a:lnTo>
                <a:lnTo>
                  <a:pt x="467210" y="4965161"/>
                </a:lnTo>
                <a:close/>
                <a:moveTo>
                  <a:pt x="4365803" y="4957345"/>
                </a:moveTo>
                <a:cubicBezTo>
                  <a:pt x="4365803" y="4957345"/>
                  <a:pt x="4371413" y="4960047"/>
                  <a:pt x="4368634" y="4962796"/>
                </a:cubicBezTo>
                <a:cubicBezTo>
                  <a:pt x="4365803" y="4965545"/>
                  <a:pt x="4362972" y="4968294"/>
                  <a:pt x="4362972" y="4968294"/>
                </a:cubicBezTo>
                <a:cubicBezTo>
                  <a:pt x="4362972" y="4968294"/>
                  <a:pt x="4362972" y="4968294"/>
                  <a:pt x="4357309" y="4965545"/>
                </a:cubicBezTo>
                <a:cubicBezTo>
                  <a:pt x="4357309" y="4965545"/>
                  <a:pt x="4362972" y="4960047"/>
                  <a:pt x="4362972" y="4960047"/>
                </a:cubicBezTo>
                <a:cubicBezTo>
                  <a:pt x="4362972" y="4960047"/>
                  <a:pt x="4362972" y="4960047"/>
                  <a:pt x="4365803" y="4957345"/>
                </a:cubicBezTo>
                <a:close/>
                <a:moveTo>
                  <a:pt x="463163" y="4954529"/>
                </a:moveTo>
                <a:lnTo>
                  <a:pt x="464209" y="4956558"/>
                </a:lnTo>
                <a:lnTo>
                  <a:pt x="464412" y="4956950"/>
                </a:lnTo>
                <a:lnTo>
                  <a:pt x="464412" y="4956909"/>
                </a:lnTo>
                <a:close/>
                <a:moveTo>
                  <a:pt x="4524147" y="4949098"/>
                </a:moveTo>
                <a:cubicBezTo>
                  <a:pt x="4524147" y="4949098"/>
                  <a:pt x="4535473" y="4951847"/>
                  <a:pt x="4535473" y="4951847"/>
                </a:cubicBezTo>
                <a:cubicBezTo>
                  <a:pt x="4538304" y="4954596"/>
                  <a:pt x="4532642" y="4962796"/>
                  <a:pt x="4532642" y="4962796"/>
                </a:cubicBezTo>
                <a:cubicBezTo>
                  <a:pt x="4532642" y="4962796"/>
                  <a:pt x="4532642" y="4960047"/>
                  <a:pt x="4543967" y="4968294"/>
                </a:cubicBezTo>
                <a:cubicBezTo>
                  <a:pt x="4555293" y="4976542"/>
                  <a:pt x="4546799" y="4973793"/>
                  <a:pt x="4552461" y="4973793"/>
                </a:cubicBezTo>
                <a:cubicBezTo>
                  <a:pt x="4555293" y="4973793"/>
                  <a:pt x="4558123" y="4976542"/>
                  <a:pt x="4563733" y="4979243"/>
                </a:cubicBezTo>
                <a:cubicBezTo>
                  <a:pt x="4572227" y="4981993"/>
                  <a:pt x="4566565" y="4987491"/>
                  <a:pt x="4569396" y="4990240"/>
                </a:cubicBezTo>
                <a:cubicBezTo>
                  <a:pt x="4569396" y="4995691"/>
                  <a:pt x="4563733" y="4995691"/>
                  <a:pt x="4560956" y="4995691"/>
                </a:cubicBezTo>
                <a:cubicBezTo>
                  <a:pt x="4560956" y="4995691"/>
                  <a:pt x="4552461" y="4987491"/>
                  <a:pt x="4552461" y="4987491"/>
                </a:cubicBezTo>
                <a:cubicBezTo>
                  <a:pt x="4549630" y="4984742"/>
                  <a:pt x="4546799" y="4990240"/>
                  <a:pt x="4549630" y="4990240"/>
                </a:cubicBezTo>
                <a:cubicBezTo>
                  <a:pt x="4549630" y="4990240"/>
                  <a:pt x="4555293" y="4992989"/>
                  <a:pt x="4558123" y="4998440"/>
                </a:cubicBezTo>
                <a:cubicBezTo>
                  <a:pt x="4560956" y="5001189"/>
                  <a:pt x="4560956" y="5001189"/>
                  <a:pt x="4560956" y="5003938"/>
                </a:cubicBezTo>
                <a:cubicBezTo>
                  <a:pt x="4560956" y="5003938"/>
                  <a:pt x="4555293" y="5006688"/>
                  <a:pt x="4555293" y="5006688"/>
                </a:cubicBezTo>
                <a:cubicBezTo>
                  <a:pt x="4552461" y="5006688"/>
                  <a:pt x="4543967" y="5006688"/>
                  <a:pt x="4532642" y="5006688"/>
                </a:cubicBezTo>
                <a:cubicBezTo>
                  <a:pt x="4524147" y="5006688"/>
                  <a:pt x="4524147" y="5006688"/>
                  <a:pt x="4521316" y="5006688"/>
                </a:cubicBezTo>
                <a:cubicBezTo>
                  <a:pt x="4518485" y="5006688"/>
                  <a:pt x="4518485" y="5006688"/>
                  <a:pt x="4515653" y="5003938"/>
                </a:cubicBezTo>
                <a:cubicBezTo>
                  <a:pt x="4512875" y="5003938"/>
                  <a:pt x="4510044" y="5001189"/>
                  <a:pt x="4510044" y="5001189"/>
                </a:cubicBezTo>
                <a:cubicBezTo>
                  <a:pt x="4510044" y="5001189"/>
                  <a:pt x="4512875" y="4995691"/>
                  <a:pt x="4515653" y="4995691"/>
                </a:cubicBezTo>
                <a:cubicBezTo>
                  <a:pt x="4515653" y="4992989"/>
                  <a:pt x="4518485" y="4990240"/>
                  <a:pt x="4518485" y="4990240"/>
                </a:cubicBezTo>
                <a:cubicBezTo>
                  <a:pt x="4518485" y="4990240"/>
                  <a:pt x="4521316" y="4984742"/>
                  <a:pt x="4524147" y="4984742"/>
                </a:cubicBezTo>
                <a:cubicBezTo>
                  <a:pt x="4524147" y="4984742"/>
                  <a:pt x="4524147" y="4976542"/>
                  <a:pt x="4524147" y="4976542"/>
                </a:cubicBezTo>
                <a:cubicBezTo>
                  <a:pt x="4524147" y="4976542"/>
                  <a:pt x="4518485" y="4979243"/>
                  <a:pt x="4515653" y="4979243"/>
                </a:cubicBezTo>
                <a:cubicBezTo>
                  <a:pt x="4510044" y="4979243"/>
                  <a:pt x="4510044" y="4981993"/>
                  <a:pt x="4510044" y="4984742"/>
                </a:cubicBezTo>
                <a:cubicBezTo>
                  <a:pt x="4507212" y="4987491"/>
                  <a:pt x="4507212" y="4990240"/>
                  <a:pt x="4504381" y="4992989"/>
                </a:cubicBezTo>
                <a:cubicBezTo>
                  <a:pt x="4504381" y="4995691"/>
                  <a:pt x="4498718" y="4995691"/>
                  <a:pt x="4495887" y="4998440"/>
                </a:cubicBezTo>
                <a:cubicBezTo>
                  <a:pt x="4490224" y="4998440"/>
                  <a:pt x="4490224" y="4998440"/>
                  <a:pt x="4487393" y="4995691"/>
                </a:cubicBezTo>
                <a:cubicBezTo>
                  <a:pt x="4484562" y="4995691"/>
                  <a:pt x="4484562" y="4995691"/>
                  <a:pt x="4481730" y="4995691"/>
                </a:cubicBezTo>
                <a:cubicBezTo>
                  <a:pt x="4481730" y="4992989"/>
                  <a:pt x="4476067" y="4992989"/>
                  <a:pt x="4470404" y="4990240"/>
                </a:cubicBezTo>
                <a:cubicBezTo>
                  <a:pt x="4464795" y="4984742"/>
                  <a:pt x="4467573" y="4981993"/>
                  <a:pt x="4467573" y="4981993"/>
                </a:cubicBezTo>
                <a:cubicBezTo>
                  <a:pt x="4467573" y="4981993"/>
                  <a:pt x="4476067" y="4979243"/>
                  <a:pt x="4478899" y="4976542"/>
                </a:cubicBezTo>
                <a:cubicBezTo>
                  <a:pt x="4478899" y="4973793"/>
                  <a:pt x="4484562" y="4973793"/>
                  <a:pt x="4487393" y="4973793"/>
                </a:cubicBezTo>
                <a:cubicBezTo>
                  <a:pt x="4487393" y="4973793"/>
                  <a:pt x="4493055" y="4971043"/>
                  <a:pt x="4495887" y="4971043"/>
                </a:cubicBezTo>
                <a:cubicBezTo>
                  <a:pt x="4495887" y="4971043"/>
                  <a:pt x="4498718" y="4965545"/>
                  <a:pt x="4498718" y="4965545"/>
                </a:cubicBezTo>
                <a:cubicBezTo>
                  <a:pt x="4498718" y="4965545"/>
                  <a:pt x="4498718" y="4965545"/>
                  <a:pt x="4504381" y="4962796"/>
                </a:cubicBezTo>
                <a:cubicBezTo>
                  <a:pt x="4504381" y="4962796"/>
                  <a:pt x="4504381" y="4962796"/>
                  <a:pt x="4504381" y="4957345"/>
                </a:cubicBezTo>
                <a:cubicBezTo>
                  <a:pt x="4504381" y="4957345"/>
                  <a:pt x="4507212" y="4954596"/>
                  <a:pt x="4510044" y="4951847"/>
                </a:cubicBezTo>
                <a:cubicBezTo>
                  <a:pt x="4510044" y="4951847"/>
                  <a:pt x="4524147" y="4949098"/>
                  <a:pt x="4524147" y="4949098"/>
                </a:cubicBezTo>
                <a:close/>
                <a:moveTo>
                  <a:pt x="3662276" y="4940893"/>
                </a:moveTo>
                <a:cubicBezTo>
                  <a:pt x="3665099" y="4940893"/>
                  <a:pt x="3665099" y="4946379"/>
                  <a:pt x="3665099" y="4946379"/>
                </a:cubicBezTo>
                <a:cubicBezTo>
                  <a:pt x="3665099" y="4946379"/>
                  <a:pt x="3662276" y="4943636"/>
                  <a:pt x="3662276" y="4940893"/>
                </a:cubicBezTo>
                <a:close/>
                <a:moveTo>
                  <a:pt x="461579" y="4937743"/>
                </a:moveTo>
                <a:lnTo>
                  <a:pt x="461742" y="4938061"/>
                </a:lnTo>
                <a:lnTo>
                  <a:pt x="467210" y="4940717"/>
                </a:lnTo>
                <a:lnTo>
                  <a:pt x="467210" y="4940459"/>
                </a:lnTo>
                <a:close/>
                <a:moveTo>
                  <a:pt x="458922" y="4932558"/>
                </a:moveTo>
                <a:lnTo>
                  <a:pt x="458922" y="4932598"/>
                </a:lnTo>
                <a:lnTo>
                  <a:pt x="460055" y="4934791"/>
                </a:lnTo>
                <a:close/>
                <a:moveTo>
                  <a:pt x="453261" y="4924187"/>
                </a:moveTo>
                <a:lnTo>
                  <a:pt x="453261" y="4924382"/>
                </a:lnTo>
                <a:cubicBezTo>
                  <a:pt x="453261" y="4924382"/>
                  <a:pt x="454676" y="4925749"/>
                  <a:pt x="456092" y="4927114"/>
                </a:cubicBezTo>
                <a:lnTo>
                  <a:pt x="458744" y="4929674"/>
                </a:lnTo>
                <a:lnTo>
                  <a:pt x="458744" y="4929474"/>
                </a:lnTo>
                <a:cubicBezTo>
                  <a:pt x="458744" y="4929474"/>
                  <a:pt x="457327" y="4928107"/>
                  <a:pt x="455910" y="4926742"/>
                </a:cubicBezTo>
                <a:close/>
                <a:moveTo>
                  <a:pt x="2468062" y="4913228"/>
                </a:moveTo>
                <a:cubicBezTo>
                  <a:pt x="2504840" y="4926979"/>
                  <a:pt x="2504840" y="4926979"/>
                  <a:pt x="2504840" y="4926979"/>
                </a:cubicBezTo>
                <a:cubicBezTo>
                  <a:pt x="2510509" y="4948922"/>
                  <a:pt x="2510509" y="4948922"/>
                  <a:pt x="2510509" y="4948922"/>
                </a:cubicBezTo>
                <a:cubicBezTo>
                  <a:pt x="2530283" y="4984546"/>
                  <a:pt x="2530283" y="4984546"/>
                  <a:pt x="2530283" y="4984546"/>
                </a:cubicBezTo>
                <a:cubicBezTo>
                  <a:pt x="2535950" y="5001004"/>
                  <a:pt x="2535950" y="5001004"/>
                  <a:pt x="2535950" y="5001004"/>
                </a:cubicBezTo>
                <a:cubicBezTo>
                  <a:pt x="2535950" y="5001004"/>
                  <a:pt x="2544388" y="5009269"/>
                  <a:pt x="2541619" y="5017461"/>
                </a:cubicBezTo>
                <a:cubicBezTo>
                  <a:pt x="2538785" y="5028434"/>
                  <a:pt x="2521780" y="5055935"/>
                  <a:pt x="2521780" y="5055935"/>
                </a:cubicBezTo>
                <a:cubicBezTo>
                  <a:pt x="2521780" y="5072393"/>
                  <a:pt x="2521780" y="5072393"/>
                  <a:pt x="2521780" y="5072393"/>
                </a:cubicBezTo>
                <a:cubicBezTo>
                  <a:pt x="2533117" y="5094337"/>
                  <a:pt x="2533117" y="5094337"/>
                  <a:pt x="2533117" y="5094337"/>
                </a:cubicBezTo>
                <a:cubicBezTo>
                  <a:pt x="2516113" y="5135446"/>
                  <a:pt x="2516113" y="5135446"/>
                  <a:pt x="2516113" y="5135446"/>
                </a:cubicBezTo>
                <a:cubicBezTo>
                  <a:pt x="2524614" y="5165655"/>
                  <a:pt x="2524614" y="5165655"/>
                  <a:pt x="2524614" y="5165655"/>
                </a:cubicBezTo>
                <a:cubicBezTo>
                  <a:pt x="2518947" y="5206765"/>
                  <a:pt x="2518947" y="5206765"/>
                  <a:pt x="2518947" y="5206765"/>
                </a:cubicBezTo>
                <a:cubicBezTo>
                  <a:pt x="2516113" y="5228708"/>
                  <a:pt x="2516113" y="5228708"/>
                  <a:pt x="2516113" y="5228708"/>
                </a:cubicBezTo>
                <a:cubicBezTo>
                  <a:pt x="2516113" y="5228708"/>
                  <a:pt x="2504840" y="5239681"/>
                  <a:pt x="2499173" y="5236973"/>
                </a:cubicBezTo>
                <a:cubicBezTo>
                  <a:pt x="2493504" y="5234195"/>
                  <a:pt x="2465227" y="5215029"/>
                  <a:pt x="2465227" y="5215029"/>
                </a:cubicBezTo>
                <a:cubicBezTo>
                  <a:pt x="2453956" y="5212251"/>
                  <a:pt x="2453956" y="5212251"/>
                  <a:pt x="2453956" y="5212251"/>
                </a:cubicBezTo>
                <a:cubicBezTo>
                  <a:pt x="2445453" y="5231487"/>
                  <a:pt x="2445453" y="5231487"/>
                  <a:pt x="2445453" y="5231487"/>
                </a:cubicBezTo>
                <a:cubicBezTo>
                  <a:pt x="2448288" y="5245166"/>
                  <a:pt x="2448288" y="5245166"/>
                  <a:pt x="2448288" y="5245166"/>
                </a:cubicBezTo>
                <a:cubicBezTo>
                  <a:pt x="2434117" y="5269889"/>
                  <a:pt x="2434117" y="5269889"/>
                  <a:pt x="2434117" y="5269889"/>
                </a:cubicBezTo>
                <a:cubicBezTo>
                  <a:pt x="2420012" y="5269889"/>
                  <a:pt x="2420012" y="5269889"/>
                  <a:pt x="2420012" y="5269889"/>
                </a:cubicBezTo>
                <a:cubicBezTo>
                  <a:pt x="2403007" y="5264403"/>
                  <a:pt x="2403007" y="5264403"/>
                  <a:pt x="2403007" y="5264403"/>
                </a:cubicBezTo>
                <a:cubicBezTo>
                  <a:pt x="2386068" y="5242459"/>
                  <a:pt x="2386068" y="5242459"/>
                  <a:pt x="2386068" y="5242459"/>
                </a:cubicBezTo>
                <a:cubicBezTo>
                  <a:pt x="2386068" y="5242459"/>
                  <a:pt x="2386068" y="5247945"/>
                  <a:pt x="2380399" y="5250652"/>
                </a:cubicBezTo>
                <a:cubicBezTo>
                  <a:pt x="2374731" y="5250652"/>
                  <a:pt x="2366294" y="5247945"/>
                  <a:pt x="2366294" y="5247945"/>
                </a:cubicBezTo>
                <a:cubicBezTo>
                  <a:pt x="2371897" y="5231487"/>
                  <a:pt x="2371897" y="5231487"/>
                  <a:pt x="2371897" y="5231487"/>
                </a:cubicBezTo>
                <a:cubicBezTo>
                  <a:pt x="2366294" y="5212251"/>
                  <a:pt x="2366294" y="5212251"/>
                  <a:pt x="2366294" y="5212251"/>
                </a:cubicBezTo>
                <a:cubicBezTo>
                  <a:pt x="2371897" y="5193085"/>
                  <a:pt x="2371897" y="5193085"/>
                  <a:pt x="2371897" y="5193085"/>
                </a:cubicBezTo>
                <a:cubicBezTo>
                  <a:pt x="2371897" y="5165655"/>
                  <a:pt x="2371897" y="5165655"/>
                  <a:pt x="2371897" y="5165655"/>
                </a:cubicBezTo>
                <a:cubicBezTo>
                  <a:pt x="2377565" y="5154683"/>
                  <a:pt x="2377565" y="5154683"/>
                  <a:pt x="2377565" y="5154683"/>
                </a:cubicBezTo>
                <a:cubicBezTo>
                  <a:pt x="2380399" y="5140932"/>
                  <a:pt x="2380399" y="5140932"/>
                  <a:pt x="2380399" y="5140932"/>
                </a:cubicBezTo>
                <a:cubicBezTo>
                  <a:pt x="2388901" y="5124475"/>
                  <a:pt x="2388901" y="5124475"/>
                  <a:pt x="2388901" y="5124475"/>
                </a:cubicBezTo>
                <a:cubicBezTo>
                  <a:pt x="2386068" y="5110795"/>
                  <a:pt x="2386068" y="5110795"/>
                  <a:pt x="2386068" y="5110795"/>
                </a:cubicBezTo>
                <a:cubicBezTo>
                  <a:pt x="2380399" y="5113502"/>
                  <a:pt x="2380399" y="5113502"/>
                  <a:pt x="2380399" y="5113502"/>
                </a:cubicBezTo>
                <a:cubicBezTo>
                  <a:pt x="2363459" y="5097045"/>
                  <a:pt x="2363459" y="5097045"/>
                  <a:pt x="2363459" y="5097045"/>
                </a:cubicBezTo>
                <a:cubicBezTo>
                  <a:pt x="2363459" y="5097045"/>
                  <a:pt x="2369063" y="5091559"/>
                  <a:pt x="2374731" y="5086072"/>
                </a:cubicBezTo>
                <a:cubicBezTo>
                  <a:pt x="2380399" y="5080586"/>
                  <a:pt x="2380399" y="5077879"/>
                  <a:pt x="2380399" y="5072393"/>
                </a:cubicBezTo>
                <a:cubicBezTo>
                  <a:pt x="2380399" y="5066907"/>
                  <a:pt x="2377565" y="5053156"/>
                  <a:pt x="2374731" y="5053156"/>
                </a:cubicBezTo>
                <a:cubicBezTo>
                  <a:pt x="2371897" y="5050378"/>
                  <a:pt x="2366294" y="5044891"/>
                  <a:pt x="2366294" y="5044891"/>
                </a:cubicBezTo>
                <a:cubicBezTo>
                  <a:pt x="2366294" y="5028434"/>
                  <a:pt x="2366294" y="5028434"/>
                  <a:pt x="2366294" y="5028434"/>
                </a:cubicBezTo>
                <a:cubicBezTo>
                  <a:pt x="2366294" y="5028434"/>
                  <a:pt x="2363459" y="5020240"/>
                  <a:pt x="2360625" y="5020240"/>
                </a:cubicBezTo>
                <a:cubicBezTo>
                  <a:pt x="2354957" y="5017461"/>
                  <a:pt x="2340786" y="5009269"/>
                  <a:pt x="2340786" y="5009269"/>
                </a:cubicBezTo>
                <a:cubicBezTo>
                  <a:pt x="2343620" y="4990031"/>
                  <a:pt x="2343620" y="4990031"/>
                  <a:pt x="2343620" y="4990031"/>
                </a:cubicBezTo>
                <a:cubicBezTo>
                  <a:pt x="2338017" y="4984546"/>
                  <a:pt x="2338017" y="4984546"/>
                  <a:pt x="2338017" y="4984546"/>
                </a:cubicBezTo>
                <a:lnTo>
                  <a:pt x="2340786" y="4973574"/>
                </a:lnTo>
                <a:cubicBezTo>
                  <a:pt x="2349289" y="4946144"/>
                  <a:pt x="2349289" y="4946144"/>
                  <a:pt x="2349289" y="4946144"/>
                </a:cubicBezTo>
                <a:cubicBezTo>
                  <a:pt x="2360625" y="4935171"/>
                  <a:pt x="2360625" y="4935171"/>
                  <a:pt x="2360625" y="4935171"/>
                </a:cubicBezTo>
                <a:cubicBezTo>
                  <a:pt x="2357791" y="4948922"/>
                  <a:pt x="2357791" y="4948922"/>
                  <a:pt x="2357791" y="4948922"/>
                </a:cubicBezTo>
                <a:cubicBezTo>
                  <a:pt x="2354957" y="4965380"/>
                  <a:pt x="2354957" y="4965380"/>
                  <a:pt x="2354957" y="4965380"/>
                </a:cubicBezTo>
                <a:cubicBezTo>
                  <a:pt x="2354957" y="4965380"/>
                  <a:pt x="2377565" y="4973574"/>
                  <a:pt x="2380399" y="4973574"/>
                </a:cubicBezTo>
                <a:cubicBezTo>
                  <a:pt x="2383233" y="4973574"/>
                  <a:pt x="2386068" y="4968088"/>
                  <a:pt x="2391735" y="4965380"/>
                </a:cubicBezTo>
                <a:cubicBezTo>
                  <a:pt x="2394569" y="4962601"/>
                  <a:pt x="2414343" y="4962601"/>
                  <a:pt x="2414343" y="4962601"/>
                </a:cubicBezTo>
                <a:cubicBezTo>
                  <a:pt x="2414343" y="4962601"/>
                  <a:pt x="2417178" y="4954409"/>
                  <a:pt x="2420012" y="4948922"/>
                </a:cubicBezTo>
                <a:cubicBezTo>
                  <a:pt x="2422846" y="4943436"/>
                  <a:pt x="2436952" y="4929685"/>
                  <a:pt x="2439786" y="4926979"/>
                </a:cubicBezTo>
                <a:cubicBezTo>
                  <a:pt x="2442620" y="4926979"/>
                  <a:pt x="2448288" y="4921492"/>
                  <a:pt x="2451122" y="4921492"/>
                </a:cubicBezTo>
                <a:cubicBezTo>
                  <a:pt x="2453956" y="4918714"/>
                  <a:pt x="2468062" y="4913228"/>
                  <a:pt x="2468062" y="4913228"/>
                </a:cubicBezTo>
                <a:close/>
                <a:moveTo>
                  <a:pt x="464561" y="4910667"/>
                </a:moveTo>
                <a:lnTo>
                  <a:pt x="464412" y="4910814"/>
                </a:lnTo>
                <a:lnTo>
                  <a:pt x="464412" y="4913024"/>
                </a:lnTo>
                <a:lnTo>
                  <a:pt x="464561" y="4913024"/>
                </a:lnTo>
                <a:close/>
                <a:moveTo>
                  <a:pt x="447598" y="4907918"/>
                </a:moveTo>
                <a:cubicBezTo>
                  <a:pt x="447598" y="4907918"/>
                  <a:pt x="447598" y="4910667"/>
                  <a:pt x="450417" y="4913417"/>
                </a:cubicBezTo>
                <a:cubicBezTo>
                  <a:pt x="450417" y="4913417"/>
                  <a:pt x="451129" y="4914784"/>
                  <a:pt x="451840" y="4916150"/>
                </a:cubicBezTo>
                <a:lnTo>
                  <a:pt x="453076" y="4918528"/>
                </a:lnTo>
                <a:lnTo>
                  <a:pt x="453076" y="4918488"/>
                </a:lnTo>
                <a:cubicBezTo>
                  <a:pt x="453076" y="4918488"/>
                  <a:pt x="450278" y="4913024"/>
                  <a:pt x="450278" y="4913024"/>
                </a:cubicBezTo>
                <a:lnTo>
                  <a:pt x="447624" y="4907918"/>
                </a:lnTo>
                <a:close/>
                <a:moveTo>
                  <a:pt x="4365803" y="4883307"/>
                </a:moveTo>
                <a:cubicBezTo>
                  <a:pt x="4374244" y="4883307"/>
                  <a:pt x="4377075" y="4886057"/>
                  <a:pt x="4377075" y="4886057"/>
                </a:cubicBezTo>
                <a:cubicBezTo>
                  <a:pt x="4377075" y="4886057"/>
                  <a:pt x="4377075" y="4886057"/>
                  <a:pt x="4379907" y="4891507"/>
                </a:cubicBezTo>
                <a:cubicBezTo>
                  <a:pt x="4379907" y="4891507"/>
                  <a:pt x="4382738" y="4891507"/>
                  <a:pt x="4379907" y="4897005"/>
                </a:cubicBezTo>
                <a:cubicBezTo>
                  <a:pt x="4374244" y="4902505"/>
                  <a:pt x="4368634" y="4905254"/>
                  <a:pt x="4368634" y="4905254"/>
                </a:cubicBezTo>
                <a:cubicBezTo>
                  <a:pt x="4368634" y="4905254"/>
                  <a:pt x="4374244" y="4905254"/>
                  <a:pt x="4368634" y="4910703"/>
                </a:cubicBezTo>
                <a:cubicBezTo>
                  <a:pt x="4362972" y="4913454"/>
                  <a:pt x="4360141" y="4916203"/>
                  <a:pt x="4357309" y="4913454"/>
                </a:cubicBezTo>
                <a:cubicBezTo>
                  <a:pt x="4357309" y="4913454"/>
                  <a:pt x="4354477" y="4916203"/>
                  <a:pt x="4354477" y="4910703"/>
                </a:cubicBezTo>
                <a:cubicBezTo>
                  <a:pt x="4351646" y="4902505"/>
                  <a:pt x="4354477" y="4902505"/>
                  <a:pt x="4351646" y="4899755"/>
                </a:cubicBezTo>
                <a:cubicBezTo>
                  <a:pt x="4348815" y="4897005"/>
                  <a:pt x="4345983" y="4899755"/>
                  <a:pt x="4348815" y="4894256"/>
                </a:cubicBezTo>
                <a:cubicBezTo>
                  <a:pt x="4348815" y="4891507"/>
                  <a:pt x="4348815" y="4886057"/>
                  <a:pt x="4354477" y="4886057"/>
                </a:cubicBezTo>
                <a:cubicBezTo>
                  <a:pt x="4360141" y="4886057"/>
                  <a:pt x="4360141" y="4883307"/>
                  <a:pt x="4365803" y="4883307"/>
                </a:cubicBezTo>
                <a:close/>
                <a:moveTo>
                  <a:pt x="4394064" y="4880558"/>
                </a:moveTo>
                <a:cubicBezTo>
                  <a:pt x="4394064" y="4880558"/>
                  <a:pt x="4399726" y="4880558"/>
                  <a:pt x="4399726" y="4883307"/>
                </a:cubicBezTo>
                <a:cubicBezTo>
                  <a:pt x="4399726" y="4883307"/>
                  <a:pt x="4399726" y="4886057"/>
                  <a:pt x="4396895" y="4891507"/>
                </a:cubicBezTo>
                <a:cubicBezTo>
                  <a:pt x="4394064" y="4894256"/>
                  <a:pt x="4391232" y="4894256"/>
                  <a:pt x="4391232" y="4897005"/>
                </a:cubicBezTo>
                <a:cubicBezTo>
                  <a:pt x="4391232" y="4897005"/>
                  <a:pt x="4391232" y="4899755"/>
                  <a:pt x="4391232" y="4899755"/>
                </a:cubicBezTo>
                <a:cubicBezTo>
                  <a:pt x="4391232" y="4899755"/>
                  <a:pt x="4396895" y="4907954"/>
                  <a:pt x="4396895" y="4907954"/>
                </a:cubicBezTo>
                <a:cubicBezTo>
                  <a:pt x="4396895" y="4907954"/>
                  <a:pt x="4399726" y="4907954"/>
                  <a:pt x="4394064" y="4910703"/>
                </a:cubicBezTo>
                <a:cubicBezTo>
                  <a:pt x="4388401" y="4913454"/>
                  <a:pt x="4385569" y="4916203"/>
                  <a:pt x="4385569" y="4913454"/>
                </a:cubicBezTo>
                <a:cubicBezTo>
                  <a:pt x="4382738" y="4913454"/>
                  <a:pt x="4385569" y="4916203"/>
                  <a:pt x="4382738" y="4910703"/>
                </a:cubicBezTo>
                <a:cubicBezTo>
                  <a:pt x="4379907" y="4907954"/>
                  <a:pt x="4374244" y="4907954"/>
                  <a:pt x="4379907" y="4902505"/>
                </a:cubicBezTo>
                <a:cubicBezTo>
                  <a:pt x="4382738" y="4899755"/>
                  <a:pt x="4385569" y="4897005"/>
                  <a:pt x="4385569" y="4897005"/>
                </a:cubicBezTo>
                <a:cubicBezTo>
                  <a:pt x="4385569" y="4897005"/>
                  <a:pt x="4385569" y="4891507"/>
                  <a:pt x="4385569" y="4891507"/>
                </a:cubicBezTo>
                <a:cubicBezTo>
                  <a:pt x="4385569" y="4891507"/>
                  <a:pt x="4388401" y="4886057"/>
                  <a:pt x="4388401" y="4886057"/>
                </a:cubicBezTo>
                <a:cubicBezTo>
                  <a:pt x="4388401" y="4883307"/>
                  <a:pt x="4394064" y="4880558"/>
                  <a:pt x="4394064" y="4880558"/>
                </a:cubicBezTo>
                <a:close/>
                <a:moveTo>
                  <a:pt x="3660259" y="4850751"/>
                </a:moveTo>
                <a:lnTo>
                  <a:pt x="3659453" y="4853103"/>
                </a:lnTo>
                <a:cubicBezTo>
                  <a:pt x="3659453" y="4853103"/>
                  <a:pt x="3659453" y="4853103"/>
                  <a:pt x="3659805" y="4852074"/>
                </a:cubicBezTo>
                <a:close/>
                <a:moveTo>
                  <a:pt x="3851023" y="4850543"/>
                </a:moveTo>
                <a:lnTo>
                  <a:pt x="3850769" y="4850589"/>
                </a:lnTo>
                <a:cubicBezTo>
                  <a:pt x="3850769" y="4854706"/>
                  <a:pt x="3850769" y="4856764"/>
                  <a:pt x="3850769" y="4857793"/>
                </a:cubicBezTo>
                <a:lnTo>
                  <a:pt x="3850769" y="4858590"/>
                </a:lnTo>
                <a:lnTo>
                  <a:pt x="3851023" y="4858590"/>
                </a:lnTo>
                <a:lnTo>
                  <a:pt x="3851023" y="4852125"/>
                </a:lnTo>
                <a:close/>
                <a:moveTo>
                  <a:pt x="526776" y="4849993"/>
                </a:moveTo>
                <a:lnTo>
                  <a:pt x="526776" y="4850414"/>
                </a:lnTo>
                <a:cubicBezTo>
                  <a:pt x="529596" y="4850414"/>
                  <a:pt x="529596" y="4853129"/>
                  <a:pt x="529596" y="4853129"/>
                </a:cubicBezTo>
                <a:cubicBezTo>
                  <a:pt x="532438" y="4858628"/>
                  <a:pt x="532438" y="4858628"/>
                  <a:pt x="532438" y="4858628"/>
                </a:cubicBezTo>
                <a:cubicBezTo>
                  <a:pt x="535258" y="4864093"/>
                  <a:pt x="535258" y="4864093"/>
                  <a:pt x="535258" y="4864093"/>
                </a:cubicBezTo>
                <a:cubicBezTo>
                  <a:pt x="536669" y="4868201"/>
                  <a:pt x="537373" y="4870254"/>
                  <a:pt x="537725" y="4871281"/>
                </a:cubicBezTo>
                <a:lnTo>
                  <a:pt x="537964" y="4871976"/>
                </a:lnTo>
                <a:lnTo>
                  <a:pt x="538018" y="4871872"/>
                </a:lnTo>
                <a:cubicBezTo>
                  <a:pt x="535150" y="4863619"/>
                  <a:pt x="535150" y="4863619"/>
                  <a:pt x="535150" y="4863619"/>
                </a:cubicBezTo>
                <a:cubicBezTo>
                  <a:pt x="532351" y="4858154"/>
                  <a:pt x="532351" y="4858154"/>
                  <a:pt x="532351" y="4858154"/>
                </a:cubicBezTo>
                <a:cubicBezTo>
                  <a:pt x="529482" y="4852633"/>
                  <a:pt x="529482" y="4852633"/>
                  <a:pt x="529482" y="4852633"/>
                </a:cubicBezTo>
                <a:close/>
                <a:moveTo>
                  <a:pt x="3662275" y="4844874"/>
                </a:moveTo>
                <a:lnTo>
                  <a:pt x="3661924" y="4845901"/>
                </a:lnTo>
                <a:lnTo>
                  <a:pt x="3660865" y="4848987"/>
                </a:lnTo>
                <a:close/>
                <a:moveTo>
                  <a:pt x="3659871" y="4835829"/>
                </a:moveTo>
                <a:lnTo>
                  <a:pt x="3659805" y="4835957"/>
                </a:lnTo>
                <a:cubicBezTo>
                  <a:pt x="3659453" y="4836643"/>
                  <a:pt x="3659453" y="4836643"/>
                  <a:pt x="3659453" y="4836643"/>
                </a:cubicBezTo>
                <a:lnTo>
                  <a:pt x="3662269" y="4844851"/>
                </a:lnTo>
                <a:lnTo>
                  <a:pt x="3660864" y="4840415"/>
                </a:lnTo>
                <a:close/>
                <a:moveTo>
                  <a:pt x="555167" y="4811691"/>
                </a:moveTo>
                <a:lnTo>
                  <a:pt x="555040" y="4812054"/>
                </a:lnTo>
                <a:cubicBezTo>
                  <a:pt x="557884" y="4814804"/>
                  <a:pt x="557884" y="4814804"/>
                  <a:pt x="557884" y="4814804"/>
                </a:cubicBezTo>
                <a:cubicBezTo>
                  <a:pt x="559294" y="4817536"/>
                  <a:pt x="559998" y="4818903"/>
                  <a:pt x="560350" y="4819586"/>
                </a:cubicBezTo>
                <a:lnTo>
                  <a:pt x="560523" y="4819921"/>
                </a:lnTo>
                <a:lnTo>
                  <a:pt x="560619" y="4819734"/>
                </a:lnTo>
                <a:cubicBezTo>
                  <a:pt x="557820" y="4814270"/>
                  <a:pt x="557820" y="4814270"/>
                  <a:pt x="557820" y="4814270"/>
                </a:cubicBezTo>
                <a:close/>
                <a:moveTo>
                  <a:pt x="4394064" y="4803770"/>
                </a:moveTo>
                <a:cubicBezTo>
                  <a:pt x="4394064" y="4803770"/>
                  <a:pt x="4394064" y="4803770"/>
                  <a:pt x="4408221" y="4803770"/>
                </a:cubicBezTo>
                <a:cubicBezTo>
                  <a:pt x="4408221" y="4803770"/>
                  <a:pt x="4419493" y="4806520"/>
                  <a:pt x="4413883" y="4809270"/>
                </a:cubicBezTo>
                <a:cubicBezTo>
                  <a:pt x="4408221" y="4814768"/>
                  <a:pt x="4399726" y="4820266"/>
                  <a:pt x="4396895" y="4820266"/>
                </a:cubicBezTo>
                <a:cubicBezTo>
                  <a:pt x="4396895" y="4820266"/>
                  <a:pt x="4388401" y="4817517"/>
                  <a:pt x="4385569" y="4814768"/>
                </a:cubicBezTo>
                <a:cubicBezTo>
                  <a:pt x="4382738" y="4814768"/>
                  <a:pt x="4379907" y="4809270"/>
                  <a:pt x="4382738" y="4809270"/>
                </a:cubicBezTo>
                <a:cubicBezTo>
                  <a:pt x="4382738" y="4809270"/>
                  <a:pt x="4394064" y="4803770"/>
                  <a:pt x="4394064" y="4803770"/>
                </a:cubicBezTo>
                <a:close/>
                <a:moveTo>
                  <a:pt x="3955600" y="4795685"/>
                </a:moveTo>
                <a:lnTo>
                  <a:pt x="3955518" y="4795715"/>
                </a:lnTo>
                <a:cubicBezTo>
                  <a:pt x="3949864" y="4798456"/>
                  <a:pt x="3947030" y="4812183"/>
                  <a:pt x="3947030" y="4812183"/>
                </a:cubicBezTo>
                <a:cubicBezTo>
                  <a:pt x="3947030" y="4812183"/>
                  <a:pt x="3944904" y="4814927"/>
                  <a:pt x="3942426" y="4818013"/>
                </a:cubicBezTo>
                <a:lnTo>
                  <a:pt x="3935794" y="4825797"/>
                </a:lnTo>
                <a:lnTo>
                  <a:pt x="3935911" y="4825717"/>
                </a:lnTo>
                <a:cubicBezTo>
                  <a:pt x="3938690" y="4822968"/>
                  <a:pt x="3947184" y="4812019"/>
                  <a:pt x="3947184" y="4812019"/>
                </a:cubicBezTo>
                <a:cubicBezTo>
                  <a:pt x="3947184" y="4812019"/>
                  <a:pt x="3947892" y="4808594"/>
                  <a:pt x="3949308" y="4804826"/>
                </a:cubicBezTo>
                <a:close/>
                <a:moveTo>
                  <a:pt x="3653796" y="4792747"/>
                </a:moveTo>
                <a:lnTo>
                  <a:pt x="3653796" y="4792748"/>
                </a:lnTo>
                <a:lnTo>
                  <a:pt x="3653795" y="4792748"/>
                </a:lnTo>
                <a:close/>
                <a:moveTo>
                  <a:pt x="560868" y="4789804"/>
                </a:moveTo>
                <a:lnTo>
                  <a:pt x="560703" y="4790125"/>
                </a:lnTo>
                <a:lnTo>
                  <a:pt x="563487" y="4792840"/>
                </a:lnTo>
                <a:lnTo>
                  <a:pt x="563487" y="4792299"/>
                </a:lnTo>
                <a:close/>
                <a:moveTo>
                  <a:pt x="4278084" y="4784622"/>
                </a:moveTo>
                <a:cubicBezTo>
                  <a:pt x="4280915" y="4784622"/>
                  <a:pt x="4292240" y="4784622"/>
                  <a:pt x="4292240" y="4784622"/>
                </a:cubicBezTo>
                <a:cubicBezTo>
                  <a:pt x="4292240" y="4784622"/>
                  <a:pt x="4297903" y="4787323"/>
                  <a:pt x="4297903" y="4790073"/>
                </a:cubicBezTo>
                <a:cubicBezTo>
                  <a:pt x="4297903" y="4790073"/>
                  <a:pt x="4300734" y="4798320"/>
                  <a:pt x="4300734" y="4801070"/>
                </a:cubicBezTo>
                <a:cubicBezTo>
                  <a:pt x="4297903" y="4806520"/>
                  <a:pt x="4303566" y="4809270"/>
                  <a:pt x="4295072" y="4812019"/>
                </a:cubicBezTo>
                <a:cubicBezTo>
                  <a:pt x="4289409" y="4814768"/>
                  <a:pt x="4283746" y="4820266"/>
                  <a:pt x="4278084" y="4817517"/>
                </a:cubicBezTo>
                <a:cubicBezTo>
                  <a:pt x="4272474" y="4812019"/>
                  <a:pt x="4272474" y="4812019"/>
                  <a:pt x="4269643" y="4809270"/>
                </a:cubicBezTo>
                <a:cubicBezTo>
                  <a:pt x="4269643" y="4809270"/>
                  <a:pt x="4266811" y="4809270"/>
                  <a:pt x="4266811" y="4803770"/>
                </a:cubicBezTo>
                <a:cubicBezTo>
                  <a:pt x="4269643" y="4798320"/>
                  <a:pt x="4269643" y="4792822"/>
                  <a:pt x="4272474" y="4790073"/>
                </a:cubicBezTo>
                <a:cubicBezTo>
                  <a:pt x="4275251" y="4787323"/>
                  <a:pt x="4278084" y="4784622"/>
                  <a:pt x="4278084" y="4784622"/>
                </a:cubicBezTo>
                <a:close/>
                <a:moveTo>
                  <a:pt x="569184" y="4759537"/>
                </a:moveTo>
                <a:lnTo>
                  <a:pt x="569184" y="4760015"/>
                </a:lnTo>
                <a:cubicBezTo>
                  <a:pt x="570594" y="4762747"/>
                  <a:pt x="571299" y="4764114"/>
                  <a:pt x="571652" y="4764796"/>
                </a:cubicBezTo>
                <a:lnTo>
                  <a:pt x="571914" y="4765306"/>
                </a:lnTo>
                <a:lnTo>
                  <a:pt x="571953" y="4764864"/>
                </a:lnTo>
                <a:cubicBezTo>
                  <a:pt x="570518" y="4762104"/>
                  <a:pt x="569801" y="4760724"/>
                  <a:pt x="569442" y="4760034"/>
                </a:cubicBezTo>
                <a:close/>
                <a:moveTo>
                  <a:pt x="4043354" y="4743565"/>
                </a:moveTo>
                <a:lnTo>
                  <a:pt x="4043277" y="4743582"/>
                </a:lnTo>
                <a:cubicBezTo>
                  <a:pt x="4044693" y="4755927"/>
                  <a:pt x="4045402" y="4762100"/>
                  <a:pt x="4045756" y="4765185"/>
                </a:cubicBezTo>
                <a:lnTo>
                  <a:pt x="4046105" y="4768228"/>
                </a:lnTo>
                <a:lnTo>
                  <a:pt x="4046175" y="4768175"/>
                </a:lnTo>
                <a:cubicBezTo>
                  <a:pt x="4044760" y="4755827"/>
                  <a:pt x="4044052" y="4749653"/>
                  <a:pt x="4043699" y="4746566"/>
                </a:cubicBezTo>
                <a:close/>
                <a:moveTo>
                  <a:pt x="572004" y="4742919"/>
                </a:moveTo>
                <a:lnTo>
                  <a:pt x="572004" y="4743585"/>
                </a:lnTo>
                <a:lnTo>
                  <a:pt x="577567" y="4746252"/>
                </a:lnTo>
                <a:lnTo>
                  <a:pt x="577620" y="4745626"/>
                </a:lnTo>
                <a:close/>
                <a:moveTo>
                  <a:pt x="569184" y="4729177"/>
                </a:moveTo>
                <a:lnTo>
                  <a:pt x="569184" y="4729187"/>
                </a:lnTo>
                <a:cubicBezTo>
                  <a:pt x="569184" y="4729871"/>
                  <a:pt x="569184" y="4729871"/>
                  <a:pt x="569184" y="4729871"/>
                </a:cubicBezTo>
                <a:lnTo>
                  <a:pt x="571953" y="4729871"/>
                </a:lnTo>
                <a:lnTo>
                  <a:pt x="571953" y="4729177"/>
                </a:lnTo>
                <a:close/>
                <a:moveTo>
                  <a:pt x="3635882" y="4723217"/>
                </a:moveTo>
                <a:lnTo>
                  <a:pt x="3636131" y="4723700"/>
                </a:lnTo>
                <a:lnTo>
                  <a:pt x="3636131" y="4724867"/>
                </a:lnTo>
                <a:lnTo>
                  <a:pt x="3636858" y="4724163"/>
                </a:lnTo>
                <a:close/>
                <a:moveTo>
                  <a:pt x="3634025" y="4717548"/>
                </a:moveTo>
                <a:lnTo>
                  <a:pt x="3633315" y="4718237"/>
                </a:lnTo>
                <a:lnTo>
                  <a:pt x="3634025" y="4719613"/>
                </a:lnTo>
                <a:lnTo>
                  <a:pt x="3634025" y="4718676"/>
                </a:lnTo>
                <a:lnTo>
                  <a:pt x="3634024" y="4718675"/>
                </a:lnTo>
                <a:lnTo>
                  <a:pt x="3634025" y="4718675"/>
                </a:lnTo>
                <a:close/>
                <a:moveTo>
                  <a:pt x="3779284" y="4710822"/>
                </a:moveTo>
                <a:lnTo>
                  <a:pt x="3779253" y="4710882"/>
                </a:lnTo>
                <a:lnTo>
                  <a:pt x="3786725" y="4711686"/>
                </a:lnTo>
                <a:lnTo>
                  <a:pt x="3786985" y="4711649"/>
                </a:lnTo>
                <a:close/>
                <a:moveTo>
                  <a:pt x="3636131" y="4709037"/>
                </a:moveTo>
                <a:lnTo>
                  <a:pt x="3636131" y="4710027"/>
                </a:lnTo>
                <a:lnTo>
                  <a:pt x="3636131" y="4711853"/>
                </a:lnTo>
                <a:lnTo>
                  <a:pt x="3636858" y="4710445"/>
                </a:lnTo>
                <a:close/>
                <a:moveTo>
                  <a:pt x="4184996" y="4696413"/>
                </a:moveTo>
                <a:lnTo>
                  <a:pt x="4178699" y="4698858"/>
                </a:lnTo>
                <a:cubicBezTo>
                  <a:pt x="4175168" y="4700228"/>
                  <a:pt x="4171638" y="4701598"/>
                  <a:pt x="4171638" y="4701598"/>
                </a:cubicBezTo>
                <a:cubicBezTo>
                  <a:pt x="4168794" y="4704327"/>
                  <a:pt x="4143327" y="4712536"/>
                  <a:pt x="4143327" y="4712536"/>
                </a:cubicBezTo>
                <a:cubicBezTo>
                  <a:pt x="4123549" y="4718016"/>
                  <a:pt x="4123549" y="4718016"/>
                  <a:pt x="4123549" y="4718016"/>
                </a:cubicBezTo>
                <a:cubicBezTo>
                  <a:pt x="4123549" y="4718016"/>
                  <a:pt x="4117894" y="4720767"/>
                  <a:pt x="4115050" y="4718016"/>
                </a:cubicBezTo>
                <a:cubicBezTo>
                  <a:pt x="4113644" y="4718016"/>
                  <a:pt x="4110816" y="4720068"/>
                  <a:pt x="4108341" y="4722120"/>
                </a:cubicBezTo>
                <a:lnTo>
                  <a:pt x="4107691" y="4722699"/>
                </a:lnTo>
                <a:lnTo>
                  <a:pt x="4114076" y="4718784"/>
                </a:lnTo>
                <a:cubicBezTo>
                  <a:pt x="4116907" y="4721533"/>
                  <a:pt x="4122570" y="4718784"/>
                  <a:pt x="4122570" y="4718784"/>
                </a:cubicBezTo>
                <a:cubicBezTo>
                  <a:pt x="4142337" y="4713333"/>
                  <a:pt x="4142337" y="4713333"/>
                  <a:pt x="4142337" y="4713333"/>
                </a:cubicBezTo>
                <a:cubicBezTo>
                  <a:pt x="4142337" y="4713333"/>
                  <a:pt x="4167819" y="4705085"/>
                  <a:pt x="4170650" y="4702336"/>
                </a:cubicBezTo>
                <a:cubicBezTo>
                  <a:pt x="4170650" y="4702336"/>
                  <a:pt x="4184753" y="4696886"/>
                  <a:pt x="4184753" y="4696886"/>
                </a:cubicBezTo>
                <a:close/>
                <a:moveTo>
                  <a:pt x="4205571" y="4679700"/>
                </a:moveTo>
                <a:cubicBezTo>
                  <a:pt x="4197071" y="4679700"/>
                  <a:pt x="4191416" y="4685180"/>
                  <a:pt x="4191416" y="4685180"/>
                </a:cubicBezTo>
                <a:lnTo>
                  <a:pt x="4191408" y="4685194"/>
                </a:lnTo>
                <a:lnTo>
                  <a:pt x="4194310" y="4683163"/>
                </a:lnTo>
                <a:cubicBezTo>
                  <a:pt x="4196787" y="4681801"/>
                  <a:pt x="4200327" y="4680438"/>
                  <a:pt x="4204574" y="4680438"/>
                </a:cubicBezTo>
                <a:cubicBezTo>
                  <a:pt x="4210237" y="4680438"/>
                  <a:pt x="4215899" y="4680438"/>
                  <a:pt x="4218730" y="4680438"/>
                </a:cubicBezTo>
                <a:lnTo>
                  <a:pt x="4218984" y="4679700"/>
                </a:lnTo>
                <a:close/>
                <a:moveTo>
                  <a:pt x="4410564" y="4671172"/>
                </a:moveTo>
                <a:lnTo>
                  <a:pt x="4403579" y="4674220"/>
                </a:lnTo>
                <a:cubicBezTo>
                  <a:pt x="4400735" y="4676947"/>
                  <a:pt x="4386612" y="4679700"/>
                  <a:pt x="4383769" y="4679700"/>
                </a:cubicBezTo>
                <a:cubicBezTo>
                  <a:pt x="4380925" y="4679700"/>
                  <a:pt x="4363958" y="4685180"/>
                  <a:pt x="4363958" y="4685180"/>
                </a:cubicBezTo>
                <a:cubicBezTo>
                  <a:pt x="4349836" y="4690637"/>
                  <a:pt x="4349836" y="4690637"/>
                  <a:pt x="4349836" y="4690637"/>
                </a:cubicBezTo>
                <a:cubicBezTo>
                  <a:pt x="4341336" y="4696118"/>
                  <a:pt x="4341336" y="4696118"/>
                  <a:pt x="4341336" y="4696118"/>
                </a:cubicBezTo>
                <a:cubicBezTo>
                  <a:pt x="4318714" y="4690637"/>
                  <a:pt x="4318714" y="4690637"/>
                  <a:pt x="4318714" y="4690637"/>
                </a:cubicBezTo>
                <a:cubicBezTo>
                  <a:pt x="4290436" y="4682429"/>
                  <a:pt x="4290436" y="4682429"/>
                  <a:pt x="4290436" y="4682429"/>
                </a:cubicBezTo>
                <a:lnTo>
                  <a:pt x="4289454" y="4683153"/>
                </a:lnTo>
                <a:lnTo>
                  <a:pt x="4314184" y="4690356"/>
                </a:lnTo>
                <a:cubicBezTo>
                  <a:pt x="4317723" y="4691387"/>
                  <a:pt x="4317723" y="4691387"/>
                  <a:pt x="4317723" y="4691387"/>
                </a:cubicBezTo>
                <a:cubicBezTo>
                  <a:pt x="4340321" y="4696886"/>
                  <a:pt x="4340321" y="4696886"/>
                  <a:pt x="4340321" y="4696886"/>
                </a:cubicBezTo>
                <a:cubicBezTo>
                  <a:pt x="4348815" y="4691387"/>
                  <a:pt x="4348815" y="4691387"/>
                  <a:pt x="4348815" y="4691387"/>
                </a:cubicBezTo>
                <a:cubicBezTo>
                  <a:pt x="4362972" y="4685889"/>
                  <a:pt x="4362972" y="4685889"/>
                  <a:pt x="4362972" y="4685889"/>
                </a:cubicBezTo>
                <a:cubicBezTo>
                  <a:pt x="4362972" y="4685889"/>
                  <a:pt x="4379907" y="4680438"/>
                  <a:pt x="4382738" y="4680438"/>
                </a:cubicBezTo>
                <a:cubicBezTo>
                  <a:pt x="4385569" y="4680438"/>
                  <a:pt x="4399726" y="4677689"/>
                  <a:pt x="4402557" y="4674940"/>
                </a:cubicBezTo>
                <a:cubicBezTo>
                  <a:pt x="4403973" y="4674940"/>
                  <a:pt x="4406805" y="4673565"/>
                  <a:pt x="4409636" y="4671847"/>
                </a:cubicBezTo>
                <a:close/>
                <a:moveTo>
                  <a:pt x="4245159" y="4668738"/>
                </a:moveTo>
                <a:cubicBezTo>
                  <a:pt x="4245159" y="4668738"/>
                  <a:pt x="4228193" y="4671491"/>
                  <a:pt x="4225381" y="4671491"/>
                </a:cubicBezTo>
                <a:lnTo>
                  <a:pt x="4224514" y="4672175"/>
                </a:lnTo>
                <a:lnTo>
                  <a:pt x="4235318" y="4670816"/>
                </a:lnTo>
                <a:cubicBezTo>
                  <a:pt x="4239913" y="4670128"/>
                  <a:pt x="4244160" y="4669441"/>
                  <a:pt x="4244160" y="4669441"/>
                </a:cubicBezTo>
                <a:cubicBezTo>
                  <a:pt x="4252654" y="4683140"/>
                  <a:pt x="4252654" y="4683140"/>
                  <a:pt x="4252654" y="4683140"/>
                </a:cubicBezTo>
                <a:cubicBezTo>
                  <a:pt x="4252654" y="4683140"/>
                  <a:pt x="4269643" y="4694136"/>
                  <a:pt x="4272474" y="4694136"/>
                </a:cubicBezTo>
                <a:cubicBezTo>
                  <a:pt x="4273863" y="4694136"/>
                  <a:pt x="4278097" y="4691387"/>
                  <a:pt x="4281983" y="4688638"/>
                </a:cubicBezTo>
                <a:lnTo>
                  <a:pt x="4282832" y="4688009"/>
                </a:lnTo>
                <a:lnTo>
                  <a:pt x="4273470" y="4693389"/>
                </a:lnTo>
                <a:cubicBezTo>
                  <a:pt x="4270625" y="4693389"/>
                  <a:pt x="4253659" y="4682429"/>
                  <a:pt x="4253659" y="4682429"/>
                </a:cubicBezTo>
                <a:cubicBezTo>
                  <a:pt x="4245159" y="4668738"/>
                  <a:pt x="4245159" y="4668738"/>
                  <a:pt x="4245159" y="4668738"/>
                </a:cubicBezTo>
                <a:close/>
                <a:moveTo>
                  <a:pt x="3631201" y="4665614"/>
                </a:moveTo>
                <a:lnTo>
                  <a:pt x="3630498" y="4666294"/>
                </a:lnTo>
                <a:cubicBezTo>
                  <a:pt x="3630498" y="4666294"/>
                  <a:pt x="3630498" y="4666294"/>
                  <a:pt x="3627682" y="4671767"/>
                </a:cubicBezTo>
                <a:cubicBezTo>
                  <a:pt x="3627682" y="4671767"/>
                  <a:pt x="3627682" y="4671767"/>
                  <a:pt x="3622050" y="4677230"/>
                </a:cubicBezTo>
                <a:cubicBezTo>
                  <a:pt x="3622050" y="4677230"/>
                  <a:pt x="3622050" y="4677230"/>
                  <a:pt x="3622050" y="4682692"/>
                </a:cubicBezTo>
                <a:cubicBezTo>
                  <a:pt x="3622050" y="4682692"/>
                  <a:pt x="3622050" y="4682692"/>
                  <a:pt x="3624866" y="4685429"/>
                </a:cubicBezTo>
                <a:cubicBezTo>
                  <a:pt x="3624866" y="4685429"/>
                  <a:pt x="3624866" y="4685429"/>
                  <a:pt x="3630498" y="4688166"/>
                </a:cubicBezTo>
                <a:cubicBezTo>
                  <a:pt x="3630498" y="4688166"/>
                  <a:pt x="3630498" y="4688166"/>
                  <a:pt x="3636131" y="4690903"/>
                </a:cubicBezTo>
                <a:cubicBezTo>
                  <a:pt x="3636131" y="4690903"/>
                  <a:pt x="3636131" y="4693629"/>
                  <a:pt x="3636131" y="4696365"/>
                </a:cubicBezTo>
                <a:cubicBezTo>
                  <a:pt x="3636131" y="4696365"/>
                  <a:pt x="3636131" y="4699102"/>
                  <a:pt x="3636131" y="4699102"/>
                </a:cubicBezTo>
                <a:cubicBezTo>
                  <a:pt x="3636131" y="4699102"/>
                  <a:pt x="3636131" y="4699102"/>
                  <a:pt x="3633315" y="4704565"/>
                </a:cubicBezTo>
                <a:lnTo>
                  <a:pt x="3634332" y="4705552"/>
                </a:lnTo>
                <a:lnTo>
                  <a:pt x="3634025" y="4704959"/>
                </a:lnTo>
                <a:lnTo>
                  <a:pt x="3634024" y="4704958"/>
                </a:lnTo>
                <a:cubicBezTo>
                  <a:pt x="3634024" y="4704958"/>
                  <a:pt x="3634024" y="4704958"/>
                  <a:pt x="3636858" y="4699472"/>
                </a:cubicBezTo>
                <a:cubicBezTo>
                  <a:pt x="3636858" y="4699472"/>
                  <a:pt x="3636858" y="4696728"/>
                  <a:pt x="3636858" y="4696728"/>
                </a:cubicBezTo>
                <a:cubicBezTo>
                  <a:pt x="3636858" y="4693984"/>
                  <a:pt x="3636858" y="4691241"/>
                  <a:pt x="3636858" y="4691241"/>
                </a:cubicBezTo>
                <a:cubicBezTo>
                  <a:pt x="3636858" y="4691241"/>
                  <a:pt x="3636858" y="4691241"/>
                  <a:pt x="3631201" y="4688497"/>
                </a:cubicBezTo>
                <a:cubicBezTo>
                  <a:pt x="3631201" y="4688497"/>
                  <a:pt x="3631201" y="4688497"/>
                  <a:pt x="3625555" y="4685754"/>
                </a:cubicBezTo>
                <a:cubicBezTo>
                  <a:pt x="3625555" y="4685754"/>
                  <a:pt x="3625555" y="4685754"/>
                  <a:pt x="3622732" y="4683011"/>
                </a:cubicBezTo>
                <a:cubicBezTo>
                  <a:pt x="3622732" y="4683011"/>
                  <a:pt x="3622732" y="4683011"/>
                  <a:pt x="3622732" y="4682325"/>
                </a:cubicBezTo>
                <a:lnTo>
                  <a:pt x="3622732" y="4680268"/>
                </a:lnTo>
                <a:lnTo>
                  <a:pt x="3622732" y="4678210"/>
                </a:lnTo>
                <a:lnTo>
                  <a:pt x="3622732" y="4677524"/>
                </a:lnTo>
                <a:cubicBezTo>
                  <a:pt x="3628378" y="4672038"/>
                  <a:pt x="3628378" y="4672038"/>
                  <a:pt x="3628378" y="4672038"/>
                </a:cubicBezTo>
                <a:cubicBezTo>
                  <a:pt x="3628378" y="4672038"/>
                  <a:pt x="3628378" y="4672038"/>
                  <a:pt x="3631201" y="4666550"/>
                </a:cubicBezTo>
                <a:close/>
                <a:moveTo>
                  <a:pt x="3855537" y="4663857"/>
                </a:moveTo>
                <a:lnTo>
                  <a:pt x="3855399" y="4664838"/>
                </a:lnTo>
                <a:lnTo>
                  <a:pt x="3855463" y="4664746"/>
                </a:lnTo>
                <a:close/>
                <a:moveTo>
                  <a:pt x="1571322" y="4661509"/>
                </a:moveTo>
                <a:cubicBezTo>
                  <a:pt x="1571322" y="4661509"/>
                  <a:pt x="1574180" y="4661509"/>
                  <a:pt x="1574180" y="4661509"/>
                </a:cubicBezTo>
                <a:cubicBezTo>
                  <a:pt x="1574180" y="4661509"/>
                  <a:pt x="1574180" y="4664244"/>
                  <a:pt x="1574180" y="4664244"/>
                </a:cubicBezTo>
                <a:cubicBezTo>
                  <a:pt x="1574180" y="4664244"/>
                  <a:pt x="1574180" y="4664244"/>
                  <a:pt x="1576972" y="4666979"/>
                </a:cubicBezTo>
                <a:cubicBezTo>
                  <a:pt x="1576972" y="4666979"/>
                  <a:pt x="1574180" y="4666979"/>
                  <a:pt x="1574180" y="4666979"/>
                </a:cubicBezTo>
                <a:cubicBezTo>
                  <a:pt x="1571322" y="4666979"/>
                  <a:pt x="1571322" y="4666979"/>
                  <a:pt x="1571322" y="4666979"/>
                </a:cubicBezTo>
                <a:cubicBezTo>
                  <a:pt x="1571322" y="4661509"/>
                  <a:pt x="1571322" y="4661509"/>
                  <a:pt x="1571322" y="4661509"/>
                </a:cubicBezTo>
                <a:close/>
                <a:moveTo>
                  <a:pt x="4430903" y="4661093"/>
                </a:moveTo>
                <a:lnTo>
                  <a:pt x="4423725" y="4665325"/>
                </a:lnTo>
                <a:cubicBezTo>
                  <a:pt x="4421248" y="4666010"/>
                  <a:pt x="4419124" y="4666010"/>
                  <a:pt x="4417702" y="4666010"/>
                </a:cubicBezTo>
                <a:lnTo>
                  <a:pt x="4416772" y="4666685"/>
                </a:lnTo>
                <a:lnTo>
                  <a:pt x="4422685" y="4666010"/>
                </a:lnTo>
                <a:cubicBezTo>
                  <a:pt x="4425155" y="4665330"/>
                  <a:pt x="4427987" y="4663966"/>
                  <a:pt x="4430818" y="4661241"/>
                </a:cubicBezTo>
                <a:close/>
                <a:moveTo>
                  <a:pt x="3839463" y="4655816"/>
                </a:moveTo>
                <a:lnTo>
                  <a:pt x="3842281" y="4661266"/>
                </a:lnTo>
                <a:cubicBezTo>
                  <a:pt x="3842281" y="4661266"/>
                  <a:pt x="3842281" y="4661266"/>
                  <a:pt x="3845115" y="4661266"/>
                </a:cubicBezTo>
                <a:cubicBezTo>
                  <a:pt x="3847942" y="4665382"/>
                  <a:pt x="3850773" y="4668814"/>
                  <a:pt x="3852896" y="4668473"/>
                </a:cubicBezTo>
                <a:lnTo>
                  <a:pt x="3854184" y="4666604"/>
                </a:lnTo>
                <a:lnTo>
                  <a:pt x="3849971" y="4665338"/>
                </a:lnTo>
                <a:cubicBezTo>
                  <a:pt x="3847842" y="4663279"/>
                  <a:pt x="3845360" y="4660189"/>
                  <a:pt x="3842700" y="4657615"/>
                </a:cubicBezTo>
                <a:close/>
                <a:moveTo>
                  <a:pt x="4476226" y="4655707"/>
                </a:moveTo>
                <a:lnTo>
                  <a:pt x="4476067" y="4655743"/>
                </a:lnTo>
                <a:cubicBezTo>
                  <a:pt x="4470404" y="4663991"/>
                  <a:pt x="4470404" y="4663991"/>
                  <a:pt x="4470404" y="4663991"/>
                </a:cubicBezTo>
                <a:cubicBezTo>
                  <a:pt x="4470404" y="4663991"/>
                  <a:pt x="4464795" y="4674940"/>
                  <a:pt x="4464795" y="4677689"/>
                </a:cubicBezTo>
                <a:cubicBezTo>
                  <a:pt x="4464795" y="4680438"/>
                  <a:pt x="4461963" y="4694136"/>
                  <a:pt x="4461963" y="4694136"/>
                </a:cubicBezTo>
                <a:cubicBezTo>
                  <a:pt x="4476067" y="4724282"/>
                  <a:pt x="4476067" y="4724282"/>
                  <a:pt x="4476067" y="4724282"/>
                </a:cubicBezTo>
                <a:cubicBezTo>
                  <a:pt x="4469016" y="4733881"/>
                  <a:pt x="4465490" y="4738680"/>
                  <a:pt x="4463727" y="4741079"/>
                </a:cubicBezTo>
                <a:lnTo>
                  <a:pt x="4462355" y="4742945"/>
                </a:lnTo>
                <a:lnTo>
                  <a:pt x="4462669" y="4742642"/>
                </a:lnTo>
                <a:cubicBezTo>
                  <a:pt x="4476814" y="4723444"/>
                  <a:pt x="4476814" y="4723444"/>
                  <a:pt x="4476814" y="4723444"/>
                </a:cubicBezTo>
                <a:cubicBezTo>
                  <a:pt x="4462669" y="4693238"/>
                  <a:pt x="4462669" y="4693238"/>
                  <a:pt x="4462669" y="4693238"/>
                </a:cubicBezTo>
                <a:cubicBezTo>
                  <a:pt x="4462669" y="4690526"/>
                  <a:pt x="4465478" y="4679517"/>
                  <a:pt x="4465478" y="4676806"/>
                </a:cubicBezTo>
                <a:cubicBezTo>
                  <a:pt x="4465478" y="4674040"/>
                  <a:pt x="4471199" y="4663085"/>
                  <a:pt x="4471199" y="4663085"/>
                </a:cubicBezTo>
                <a:cubicBezTo>
                  <a:pt x="4474007" y="4658964"/>
                  <a:pt x="4475411" y="4656903"/>
                  <a:pt x="4476112" y="4655873"/>
                </a:cubicBezTo>
                <a:close/>
                <a:moveTo>
                  <a:pt x="3834366" y="4652982"/>
                </a:moveTo>
                <a:lnTo>
                  <a:pt x="3833990" y="4653140"/>
                </a:lnTo>
                <a:lnTo>
                  <a:pt x="3839130" y="4655631"/>
                </a:lnTo>
                <a:close/>
                <a:moveTo>
                  <a:pt x="3634025" y="4651942"/>
                </a:moveTo>
                <a:lnTo>
                  <a:pt x="3633315" y="4652632"/>
                </a:lnTo>
                <a:cubicBezTo>
                  <a:pt x="3633315" y="4652632"/>
                  <a:pt x="3633315" y="4652632"/>
                  <a:pt x="3633315" y="4658095"/>
                </a:cubicBezTo>
                <a:lnTo>
                  <a:pt x="3633315" y="4659009"/>
                </a:lnTo>
                <a:lnTo>
                  <a:pt x="3634024" y="4658320"/>
                </a:lnTo>
                <a:cubicBezTo>
                  <a:pt x="3634024" y="4658320"/>
                  <a:pt x="3634024" y="4658320"/>
                  <a:pt x="3634024" y="4652833"/>
                </a:cubicBezTo>
                <a:lnTo>
                  <a:pt x="3634025" y="4652833"/>
                </a:lnTo>
                <a:close/>
                <a:moveTo>
                  <a:pt x="1579831" y="4645032"/>
                </a:moveTo>
                <a:cubicBezTo>
                  <a:pt x="1579831" y="4647766"/>
                  <a:pt x="1576972" y="4647766"/>
                  <a:pt x="1576972" y="4647766"/>
                </a:cubicBezTo>
                <a:cubicBezTo>
                  <a:pt x="1576972" y="4647766"/>
                  <a:pt x="1579831" y="4647766"/>
                  <a:pt x="1579831" y="4650501"/>
                </a:cubicBezTo>
                <a:cubicBezTo>
                  <a:pt x="1579831" y="4650501"/>
                  <a:pt x="1579831" y="4650501"/>
                  <a:pt x="1576972" y="4653236"/>
                </a:cubicBezTo>
                <a:cubicBezTo>
                  <a:pt x="1576972" y="4653236"/>
                  <a:pt x="1576972" y="4653236"/>
                  <a:pt x="1574180" y="4653236"/>
                </a:cubicBezTo>
                <a:cubicBezTo>
                  <a:pt x="1574180" y="4653236"/>
                  <a:pt x="1574180" y="4653236"/>
                  <a:pt x="1571322" y="4653236"/>
                </a:cubicBezTo>
                <a:cubicBezTo>
                  <a:pt x="1571322" y="4653236"/>
                  <a:pt x="1571322" y="4653236"/>
                  <a:pt x="1571322" y="4656040"/>
                </a:cubicBezTo>
                <a:cubicBezTo>
                  <a:pt x="1571322" y="4656040"/>
                  <a:pt x="1574180" y="4658774"/>
                  <a:pt x="1574180" y="4658774"/>
                </a:cubicBezTo>
                <a:cubicBezTo>
                  <a:pt x="1574180" y="4658774"/>
                  <a:pt x="1574180" y="4658774"/>
                  <a:pt x="1571322" y="4658774"/>
                </a:cubicBezTo>
                <a:cubicBezTo>
                  <a:pt x="1569926" y="4654638"/>
                  <a:pt x="1569229" y="4650518"/>
                  <a:pt x="1568522" y="4647433"/>
                </a:cubicBezTo>
                <a:lnTo>
                  <a:pt x="1568300" y="4647033"/>
                </a:lnTo>
                <a:lnTo>
                  <a:pt x="1571035" y="4657857"/>
                </a:lnTo>
                <a:cubicBezTo>
                  <a:pt x="1571035" y="4660589"/>
                  <a:pt x="1571035" y="4660589"/>
                  <a:pt x="1571035" y="4660589"/>
                </a:cubicBezTo>
                <a:cubicBezTo>
                  <a:pt x="1571035" y="4666110"/>
                  <a:pt x="1571035" y="4666110"/>
                  <a:pt x="1571035" y="4666110"/>
                </a:cubicBezTo>
                <a:cubicBezTo>
                  <a:pt x="1571035" y="4668842"/>
                  <a:pt x="1571035" y="4668842"/>
                  <a:pt x="1571035" y="4668842"/>
                </a:cubicBezTo>
                <a:cubicBezTo>
                  <a:pt x="1568166" y="4668842"/>
                  <a:pt x="1568166" y="4668842"/>
                  <a:pt x="1568166" y="4668842"/>
                </a:cubicBezTo>
                <a:cubicBezTo>
                  <a:pt x="1571035" y="4671575"/>
                  <a:pt x="1571035" y="4671575"/>
                  <a:pt x="1571035" y="4671575"/>
                </a:cubicBezTo>
                <a:cubicBezTo>
                  <a:pt x="1571035" y="4671575"/>
                  <a:pt x="1571035" y="4671575"/>
                  <a:pt x="1571035" y="4674307"/>
                </a:cubicBezTo>
                <a:cubicBezTo>
                  <a:pt x="1571035" y="4674307"/>
                  <a:pt x="1571035" y="4674307"/>
                  <a:pt x="1571035" y="4677039"/>
                </a:cubicBezTo>
                <a:cubicBezTo>
                  <a:pt x="1573834" y="4677039"/>
                  <a:pt x="1573834" y="4677039"/>
                  <a:pt x="1573834" y="4677039"/>
                </a:cubicBezTo>
                <a:cubicBezTo>
                  <a:pt x="1573834" y="4677039"/>
                  <a:pt x="1576633" y="4679827"/>
                  <a:pt x="1576633" y="4679827"/>
                </a:cubicBezTo>
                <a:cubicBezTo>
                  <a:pt x="1576633" y="4679827"/>
                  <a:pt x="1576633" y="4679827"/>
                  <a:pt x="1579501" y="4679827"/>
                </a:cubicBezTo>
                <a:cubicBezTo>
                  <a:pt x="1579501" y="4679827"/>
                  <a:pt x="1579501" y="4679827"/>
                  <a:pt x="1582300" y="4679827"/>
                </a:cubicBezTo>
                <a:cubicBezTo>
                  <a:pt x="1582300" y="4679827"/>
                  <a:pt x="1585169" y="4679827"/>
                  <a:pt x="1585169" y="4677039"/>
                </a:cubicBezTo>
                <a:lnTo>
                  <a:pt x="1585482" y="4677108"/>
                </a:lnTo>
                <a:lnTo>
                  <a:pt x="1585482" y="4675252"/>
                </a:lnTo>
                <a:lnTo>
                  <a:pt x="1588017" y="4677678"/>
                </a:lnTo>
                <a:lnTo>
                  <a:pt x="1588536" y="4677794"/>
                </a:lnTo>
                <a:lnTo>
                  <a:pt x="1591131" y="4675252"/>
                </a:lnTo>
                <a:cubicBezTo>
                  <a:pt x="1591131" y="4675252"/>
                  <a:pt x="1591131" y="4675252"/>
                  <a:pt x="1593990" y="4675252"/>
                </a:cubicBezTo>
                <a:cubicBezTo>
                  <a:pt x="1593990" y="4675252"/>
                  <a:pt x="1593990" y="4675252"/>
                  <a:pt x="1596780" y="4675252"/>
                </a:cubicBezTo>
                <a:cubicBezTo>
                  <a:pt x="1596780" y="4675252"/>
                  <a:pt x="1596780" y="4675252"/>
                  <a:pt x="1599640" y="4675252"/>
                </a:cubicBezTo>
                <a:cubicBezTo>
                  <a:pt x="1599640" y="4675252"/>
                  <a:pt x="1599640" y="4675252"/>
                  <a:pt x="1599640" y="4672449"/>
                </a:cubicBezTo>
                <a:cubicBezTo>
                  <a:pt x="1599640" y="4672449"/>
                  <a:pt x="1599640" y="4672449"/>
                  <a:pt x="1599640" y="4669714"/>
                </a:cubicBezTo>
                <a:cubicBezTo>
                  <a:pt x="1599640" y="4669714"/>
                  <a:pt x="1599640" y="4669714"/>
                  <a:pt x="1602431" y="4672449"/>
                </a:cubicBezTo>
                <a:cubicBezTo>
                  <a:pt x="1605289" y="4672449"/>
                  <a:pt x="1605289" y="4672449"/>
                  <a:pt x="1605289" y="4672449"/>
                </a:cubicBezTo>
                <a:cubicBezTo>
                  <a:pt x="1605289" y="4672449"/>
                  <a:pt x="1605289" y="4672449"/>
                  <a:pt x="1605289" y="4669714"/>
                </a:cubicBezTo>
                <a:cubicBezTo>
                  <a:pt x="1605289" y="4669714"/>
                  <a:pt x="1605289" y="4669714"/>
                  <a:pt x="1608081" y="4669714"/>
                </a:cubicBezTo>
                <a:cubicBezTo>
                  <a:pt x="1608081" y="4669714"/>
                  <a:pt x="1608081" y="4669714"/>
                  <a:pt x="1608081" y="4664244"/>
                </a:cubicBezTo>
                <a:cubicBezTo>
                  <a:pt x="1608081" y="4664244"/>
                  <a:pt x="1608081" y="4664244"/>
                  <a:pt x="1608081" y="4661509"/>
                </a:cubicBezTo>
                <a:cubicBezTo>
                  <a:pt x="1608081" y="4661509"/>
                  <a:pt x="1610940" y="4661509"/>
                  <a:pt x="1610940" y="4661509"/>
                </a:cubicBezTo>
                <a:cubicBezTo>
                  <a:pt x="1610940" y="4661509"/>
                  <a:pt x="1613731" y="4661509"/>
                  <a:pt x="1613731" y="4661509"/>
                </a:cubicBezTo>
                <a:cubicBezTo>
                  <a:pt x="1613731" y="4661509"/>
                  <a:pt x="1613731" y="4661509"/>
                  <a:pt x="1616590" y="4661509"/>
                </a:cubicBezTo>
                <a:cubicBezTo>
                  <a:pt x="1616590" y="4661509"/>
                  <a:pt x="1616590" y="4661509"/>
                  <a:pt x="1610940" y="4658774"/>
                </a:cubicBezTo>
                <a:cubicBezTo>
                  <a:pt x="1610940" y="4658774"/>
                  <a:pt x="1610940" y="4658774"/>
                  <a:pt x="1608081" y="4658774"/>
                </a:cubicBezTo>
                <a:cubicBezTo>
                  <a:pt x="1608081" y="4658774"/>
                  <a:pt x="1608081" y="4658774"/>
                  <a:pt x="1608081" y="4656040"/>
                </a:cubicBezTo>
                <a:cubicBezTo>
                  <a:pt x="1608081" y="4656040"/>
                  <a:pt x="1608081" y="4656040"/>
                  <a:pt x="1610940" y="4656040"/>
                </a:cubicBezTo>
                <a:cubicBezTo>
                  <a:pt x="1610940" y="4656040"/>
                  <a:pt x="1610940" y="4656040"/>
                  <a:pt x="1610940" y="4653236"/>
                </a:cubicBezTo>
                <a:cubicBezTo>
                  <a:pt x="1610940" y="4653236"/>
                  <a:pt x="1610940" y="4653236"/>
                  <a:pt x="1608081" y="4653236"/>
                </a:cubicBezTo>
                <a:cubicBezTo>
                  <a:pt x="1608081" y="4653236"/>
                  <a:pt x="1608081" y="4653236"/>
                  <a:pt x="1605289" y="4653236"/>
                </a:cubicBezTo>
                <a:cubicBezTo>
                  <a:pt x="1605289" y="4653236"/>
                  <a:pt x="1605289" y="4653236"/>
                  <a:pt x="1605289" y="4650501"/>
                </a:cubicBezTo>
                <a:cubicBezTo>
                  <a:pt x="1605289" y="4650501"/>
                  <a:pt x="1602431" y="4650501"/>
                  <a:pt x="1602431" y="4653236"/>
                </a:cubicBezTo>
                <a:cubicBezTo>
                  <a:pt x="1602431" y="4653236"/>
                  <a:pt x="1602431" y="4653236"/>
                  <a:pt x="1599640" y="4653236"/>
                </a:cubicBezTo>
                <a:cubicBezTo>
                  <a:pt x="1599640" y="4650501"/>
                  <a:pt x="1599640" y="4650501"/>
                  <a:pt x="1599640" y="4650501"/>
                </a:cubicBezTo>
                <a:cubicBezTo>
                  <a:pt x="1599640" y="4650501"/>
                  <a:pt x="1596780" y="4650501"/>
                  <a:pt x="1596780" y="4650501"/>
                </a:cubicBezTo>
                <a:cubicBezTo>
                  <a:pt x="1596780" y="4650501"/>
                  <a:pt x="1593990" y="4650501"/>
                  <a:pt x="1593990" y="4650501"/>
                </a:cubicBezTo>
                <a:cubicBezTo>
                  <a:pt x="1593990" y="4650501"/>
                  <a:pt x="1593990" y="4647766"/>
                  <a:pt x="1593990" y="4647766"/>
                </a:cubicBezTo>
                <a:cubicBezTo>
                  <a:pt x="1593990" y="4647766"/>
                  <a:pt x="1591131" y="4647766"/>
                  <a:pt x="1591131" y="4647766"/>
                </a:cubicBezTo>
                <a:cubicBezTo>
                  <a:pt x="1591131" y="4647766"/>
                  <a:pt x="1591131" y="4645032"/>
                  <a:pt x="1591131" y="4645032"/>
                </a:cubicBezTo>
                <a:cubicBezTo>
                  <a:pt x="1591131" y="4645032"/>
                  <a:pt x="1588339" y="4645032"/>
                  <a:pt x="1588339" y="4645032"/>
                </a:cubicBezTo>
                <a:cubicBezTo>
                  <a:pt x="1588339" y="4645032"/>
                  <a:pt x="1588339" y="4645032"/>
                  <a:pt x="1585482" y="4645032"/>
                </a:cubicBezTo>
                <a:cubicBezTo>
                  <a:pt x="1585482" y="4645032"/>
                  <a:pt x="1585482" y="4645032"/>
                  <a:pt x="1582690" y="4645032"/>
                </a:cubicBezTo>
                <a:cubicBezTo>
                  <a:pt x="1582690" y="4645032"/>
                  <a:pt x="1582690" y="4645032"/>
                  <a:pt x="1579831" y="4645032"/>
                </a:cubicBezTo>
                <a:close/>
                <a:moveTo>
                  <a:pt x="3642504" y="4642974"/>
                </a:moveTo>
                <a:lnTo>
                  <a:pt x="3641753" y="4644433"/>
                </a:lnTo>
                <a:lnTo>
                  <a:pt x="3640652" y="4645503"/>
                </a:lnTo>
                <a:lnTo>
                  <a:pt x="3642503" y="4644604"/>
                </a:lnTo>
                <a:lnTo>
                  <a:pt x="3642504" y="4644603"/>
                </a:lnTo>
                <a:lnTo>
                  <a:pt x="3642504" y="4644602"/>
                </a:lnTo>
                <a:close/>
                <a:moveTo>
                  <a:pt x="2484654" y="4636759"/>
                </a:moveTo>
                <a:cubicBezTo>
                  <a:pt x="2484654" y="4636759"/>
                  <a:pt x="2484654" y="4636759"/>
                  <a:pt x="2484654" y="4669714"/>
                </a:cubicBezTo>
                <a:cubicBezTo>
                  <a:pt x="2484654" y="4669714"/>
                  <a:pt x="2484654" y="4669714"/>
                  <a:pt x="2490304" y="4694464"/>
                </a:cubicBezTo>
                <a:cubicBezTo>
                  <a:pt x="2490304" y="4694464"/>
                  <a:pt x="2490304" y="4694464"/>
                  <a:pt x="2493163" y="4702669"/>
                </a:cubicBezTo>
                <a:cubicBezTo>
                  <a:pt x="2493163" y="4702669"/>
                  <a:pt x="2493163" y="4702669"/>
                  <a:pt x="2495954" y="4708139"/>
                </a:cubicBezTo>
                <a:cubicBezTo>
                  <a:pt x="2495954" y="4708139"/>
                  <a:pt x="2495954" y="4708139"/>
                  <a:pt x="2487513" y="4741093"/>
                </a:cubicBezTo>
                <a:cubicBezTo>
                  <a:pt x="2487513" y="4741093"/>
                  <a:pt x="2495954" y="4754836"/>
                  <a:pt x="2498813" y="4757571"/>
                </a:cubicBezTo>
                <a:cubicBezTo>
                  <a:pt x="2498813" y="4763040"/>
                  <a:pt x="2495954" y="4771313"/>
                  <a:pt x="2495954" y="4771313"/>
                </a:cubicBezTo>
                <a:cubicBezTo>
                  <a:pt x="2495954" y="4771313"/>
                  <a:pt x="2495954" y="4771313"/>
                  <a:pt x="2487513" y="4779518"/>
                </a:cubicBezTo>
                <a:cubicBezTo>
                  <a:pt x="2487513" y="4779518"/>
                  <a:pt x="2487513" y="4779518"/>
                  <a:pt x="2479004" y="4790526"/>
                </a:cubicBezTo>
                <a:cubicBezTo>
                  <a:pt x="2479004" y="4790526"/>
                  <a:pt x="2479004" y="4790526"/>
                  <a:pt x="2476213" y="4795996"/>
                </a:cubicBezTo>
                <a:cubicBezTo>
                  <a:pt x="2476213" y="4795996"/>
                  <a:pt x="2476213" y="4795996"/>
                  <a:pt x="2479004" y="4812473"/>
                </a:cubicBezTo>
                <a:cubicBezTo>
                  <a:pt x="2479004" y="4812473"/>
                  <a:pt x="2479004" y="4812473"/>
                  <a:pt x="2479004" y="4826215"/>
                </a:cubicBezTo>
                <a:cubicBezTo>
                  <a:pt x="2479004" y="4826215"/>
                  <a:pt x="2490304" y="4845427"/>
                  <a:pt x="2473353" y="4845427"/>
                </a:cubicBezTo>
                <a:cubicBezTo>
                  <a:pt x="2456404" y="4848162"/>
                  <a:pt x="2467704" y="4859170"/>
                  <a:pt x="2464912" y="4867375"/>
                </a:cubicBezTo>
                <a:cubicBezTo>
                  <a:pt x="2464912" y="4878383"/>
                  <a:pt x="2459194" y="4886587"/>
                  <a:pt x="2459194" y="4886587"/>
                </a:cubicBezTo>
                <a:cubicBezTo>
                  <a:pt x="2459194" y="4886587"/>
                  <a:pt x="2450753" y="4881117"/>
                  <a:pt x="2445104" y="4881117"/>
                </a:cubicBezTo>
                <a:cubicBezTo>
                  <a:pt x="2439454" y="4881117"/>
                  <a:pt x="2433803" y="4872844"/>
                  <a:pt x="2433803" y="4872844"/>
                </a:cubicBezTo>
                <a:cubicBezTo>
                  <a:pt x="2433803" y="4872844"/>
                  <a:pt x="2433803" y="4872844"/>
                  <a:pt x="2425295" y="4861905"/>
                </a:cubicBezTo>
                <a:cubicBezTo>
                  <a:pt x="2425295" y="4861905"/>
                  <a:pt x="2425295" y="4861905"/>
                  <a:pt x="2411135" y="4856367"/>
                </a:cubicBezTo>
                <a:cubicBezTo>
                  <a:pt x="2411135" y="4856367"/>
                  <a:pt x="2411135" y="4856367"/>
                  <a:pt x="2416786" y="4848162"/>
                </a:cubicBezTo>
                <a:cubicBezTo>
                  <a:pt x="2416786" y="4848162"/>
                  <a:pt x="2416786" y="4848162"/>
                  <a:pt x="2422435" y="4837154"/>
                </a:cubicBezTo>
                <a:lnTo>
                  <a:pt x="2402694" y="4831685"/>
                </a:lnTo>
                <a:cubicBezTo>
                  <a:pt x="2402694" y="4831685"/>
                  <a:pt x="2402694" y="4831685"/>
                  <a:pt x="2402694" y="4826215"/>
                </a:cubicBezTo>
                <a:cubicBezTo>
                  <a:pt x="2402694" y="4826215"/>
                  <a:pt x="2402694" y="4826215"/>
                  <a:pt x="2411135" y="4809738"/>
                </a:cubicBezTo>
                <a:cubicBezTo>
                  <a:pt x="2411135" y="4809738"/>
                  <a:pt x="2411135" y="4809738"/>
                  <a:pt x="2402694" y="4809738"/>
                </a:cubicBezTo>
                <a:cubicBezTo>
                  <a:pt x="2402694" y="4809738"/>
                  <a:pt x="2402694" y="4809738"/>
                  <a:pt x="2394185" y="4804269"/>
                </a:cubicBezTo>
                <a:cubicBezTo>
                  <a:pt x="2394185" y="4804269"/>
                  <a:pt x="2394185" y="4804269"/>
                  <a:pt x="2402694" y="4790526"/>
                </a:cubicBezTo>
                <a:cubicBezTo>
                  <a:pt x="2402694" y="4790526"/>
                  <a:pt x="2402694" y="4790526"/>
                  <a:pt x="2399835" y="4776783"/>
                </a:cubicBezTo>
                <a:cubicBezTo>
                  <a:pt x="2399835" y="4776783"/>
                  <a:pt x="2399835" y="4776783"/>
                  <a:pt x="2388536" y="4776783"/>
                </a:cubicBezTo>
                <a:cubicBezTo>
                  <a:pt x="2388536" y="4776783"/>
                  <a:pt x="2402694" y="4749366"/>
                  <a:pt x="2397044" y="4741093"/>
                </a:cubicBezTo>
                <a:cubicBezTo>
                  <a:pt x="2391394" y="4735623"/>
                  <a:pt x="2391394" y="4730154"/>
                  <a:pt x="2391394" y="4730154"/>
                </a:cubicBezTo>
                <a:cubicBezTo>
                  <a:pt x="2391394" y="4730154"/>
                  <a:pt x="2391394" y="4730154"/>
                  <a:pt x="2399835" y="4721880"/>
                </a:cubicBezTo>
                <a:cubicBezTo>
                  <a:pt x="2399835" y="4721880"/>
                  <a:pt x="2399835" y="4721880"/>
                  <a:pt x="2411135" y="4708139"/>
                </a:cubicBezTo>
                <a:cubicBezTo>
                  <a:pt x="2411135" y="4708139"/>
                  <a:pt x="2411135" y="4708139"/>
                  <a:pt x="2425295" y="4697199"/>
                </a:cubicBezTo>
                <a:cubicBezTo>
                  <a:pt x="2425295" y="4697199"/>
                  <a:pt x="2425295" y="4697199"/>
                  <a:pt x="2439454" y="4694464"/>
                </a:cubicBezTo>
                <a:cubicBezTo>
                  <a:pt x="2439454" y="4694464"/>
                  <a:pt x="2439454" y="4694464"/>
                  <a:pt x="2447895" y="4686191"/>
                </a:cubicBezTo>
                <a:cubicBezTo>
                  <a:pt x="2447895" y="4686191"/>
                  <a:pt x="2447895" y="4686191"/>
                  <a:pt x="2453546" y="4683457"/>
                </a:cubicBezTo>
                <a:cubicBezTo>
                  <a:pt x="2453546" y="4683457"/>
                  <a:pt x="2453546" y="4683457"/>
                  <a:pt x="2467704" y="4680722"/>
                </a:cubicBezTo>
                <a:cubicBezTo>
                  <a:pt x="2467704" y="4680722"/>
                  <a:pt x="2467704" y="4680722"/>
                  <a:pt x="2473353" y="4656040"/>
                </a:cubicBezTo>
                <a:cubicBezTo>
                  <a:pt x="2473353" y="4656040"/>
                  <a:pt x="2473353" y="4656040"/>
                  <a:pt x="2467704" y="4642297"/>
                </a:cubicBezTo>
                <a:cubicBezTo>
                  <a:pt x="2467704" y="4642297"/>
                  <a:pt x="2467704" y="4642297"/>
                  <a:pt x="2484654" y="4636759"/>
                </a:cubicBezTo>
                <a:close/>
                <a:moveTo>
                  <a:pt x="3487391" y="4636493"/>
                </a:moveTo>
                <a:lnTo>
                  <a:pt x="3491709" y="4638469"/>
                </a:lnTo>
                <a:lnTo>
                  <a:pt x="3491709" y="4636493"/>
                </a:lnTo>
                <a:cubicBezTo>
                  <a:pt x="3488879" y="4636493"/>
                  <a:pt x="3488879" y="4636493"/>
                  <a:pt x="3488879" y="4636493"/>
                </a:cubicBezTo>
                <a:close/>
                <a:moveTo>
                  <a:pt x="636139" y="4633582"/>
                </a:moveTo>
                <a:lnTo>
                  <a:pt x="635981" y="4633990"/>
                </a:lnTo>
                <a:cubicBezTo>
                  <a:pt x="636333" y="4635356"/>
                  <a:pt x="637038" y="4636722"/>
                  <a:pt x="637038" y="4636722"/>
                </a:cubicBezTo>
                <a:cubicBezTo>
                  <a:pt x="639881" y="4639472"/>
                  <a:pt x="639881" y="4639472"/>
                  <a:pt x="639881" y="4639472"/>
                </a:cubicBezTo>
                <a:cubicBezTo>
                  <a:pt x="639881" y="4639472"/>
                  <a:pt x="645543" y="4636722"/>
                  <a:pt x="645543" y="4636722"/>
                </a:cubicBezTo>
                <a:cubicBezTo>
                  <a:pt x="645543" y="4636722"/>
                  <a:pt x="654025" y="4639472"/>
                  <a:pt x="654025" y="4639472"/>
                </a:cubicBezTo>
                <a:cubicBezTo>
                  <a:pt x="654025" y="4639472"/>
                  <a:pt x="659664" y="4642222"/>
                  <a:pt x="659664" y="4644937"/>
                </a:cubicBezTo>
                <a:cubicBezTo>
                  <a:pt x="662506" y="4644937"/>
                  <a:pt x="668145" y="4650437"/>
                  <a:pt x="668145" y="4650437"/>
                </a:cubicBezTo>
                <a:cubicBezTo>
                  <a:pt x="670977" y="4654544"/>
                  <a:pt x="672392" y="4656598"/>
                  <a:pt x="673100" y="4657625"/>
                </a:cubicBezTo>
                <a:lnTo>
                  <a:pt x="673487" y="4658185"/>
                </a:lnTo>
                <a:lnTo>
                  <a:pt x="673828" y="4657857"/>
                </a:lnTo>
                <a:cubicBezTo>
                  <a:pt x="668160" y="4649605"/>
                  <a:pt x="668160" y="4649605"/>
                  <a:pt x="668160" y="4649605"/>
                </a:cubicBezTo>
                <a:cubicBezTo>
                  <a:pt x="668160" y="4649605"/>
                  <a:pt x="662492" y="4644140"/>
                  <a:pt x="659693" y="4644140"/>
                </a:cubicBezTo>
                <a:cubicBezTo>
                  <a:pt x="659693" y="4641407"/>
                  <a:pt x="654026" y="4638675"/>
                  <a:pt x="654026" y="4638675"/>
                </a:cubicBezTo>
                <a:cubicBezTo>
                  <a:pt x="654026" y="4638675"/>
                  <a:pt x="645560" y="4635887"/>
                  <a:pt x="645560" y="4635887"/>
                </a:cubicBezTo>
                <a:cubicBezTo>
                  <a:pt x="645560" y="4635887"/>
                  <a:pt x="639893" y="4638675"/>
                  <a:pt x="639893" y="4638675"/>
                </a:cubicBezTo>
                <a:cubicBezTo>
                  <a:pt x="637024" y="4635887"/>
                  <a:pt x="637024" y="4635887"/>
                  <a:pt x="637024" y="4635887"/>
                </a:cubicBezTo>
                <a:close/>
                <a:moveTo>
                  <a:pt x="3327617" y="4622182"/>
                </a:moveTo>
                <a:cubicBezTo>
                  <a:pt x="3333268" y="4624943"/>
                  <a:pt x="3333268" y="4624943"/>
                  <a:pt x="3333268" y="4624943"/>
                </a:cubicBezTo>
                <a:cubicBezTo>
                  <a:pt x="3333268" y="4624943"/>
                  <a:pt x="3333268" y="4627678"/>
                  <a:pt x="3330442" y="4627678"/>
                </a:cubicBezTo>
                <a:cubicBezTo>
                  <a:pt x="3330442" y="4627678"/>
                  <a:pt x="3324792" y="4633173"/>
                  <a:pt x="3324792" y="4633173"/>
                </a:cubicBezTo>
                <a:cubicBezTo>
                  <a:pt x="3316285" y="4627678"/>
                  <a:pt x="3316285" y="4627678"/>
                  <a:pt x="3316285" y="4627678"/>
                </a:cubicBezTo>
                <a:cubicBezTo>
                  <a:pt x="3316285" y="4624943"/>
                  <a:pt x="3316285" y="4624943"/>
                  <a:pt x="3316285" y="4624943"/>
                </a:cubicBezTo>
                <a:cubicBezTo>
                  <a:pt x="3316285" y="4624943"/>
                  <a:pt x="3327617" y="4622182"/>
                  <a:pt x="3327617" y="4622182"/>
                </a:cubicBezTo>
                <a:close/>
                <a:moveTo>
                  <a:pt x="3885385" y="4617322"/>
                </a:moveTo>
                <a:lnTo>
                  <a:pt x="3879051" y="4622091"/>
                </a:lnTo>
                <a:cubicBezTo>
                  <a:pt x="3877632" y="4622777"/>
                  <a:pt x="3876923" y="4622777"/>
                  <a:pt x="3876923" y="4622777"/>
                </a:cubicBezTo>
                <a:lnTo>
                  <a:pt x="3877127" y="4622976"/>
                </a:lnTo>
                <a:lnTo>
                  <a:pt x="3878888" y="4622404"/>
                </a:lnTo>
                <a:cubicBezTo>
                  <a:pt x="3880302" y="4621716"/>
                  <a:pt x="3882423" y="4620338"/>
                  <a:pt x="3885250" y="4617583"/>
                </a:cubicBezTo>
                <a:close/>
                <a:moveTo>
                  <a:pt x="3658087" y="4612177"/>
                </a:moveTo>
                <a:lnTo>
                  <a:pt x="3655835" y="4614362"/>
                </a:lnTo>
                <a:cubicBezTo>
                  <a:pt x="3653019" y="4617093"/>
                  <a:pt x="3650202" y="4619825"/>
                  <a:pt x="3650202" y="4619825"/>
                </a:cubicBezTo>
                <a:cubicBezTo>
                  <a:pt x="3650202" y="4619825"/>
                  <a:pt x="3650202" y="4619825"/>
                  <a:pt x="3653018" y="4622562"/>
                </a:cubicBezTo>
                <a:cubicBezTo>
                  <a:pt x="3653018" y="4622562"/>
                  <a:pt x="3653018" y="4622562"/>
                  <a:pt x="3652666" y="4623245"/>
                </a:cubicBezTo>
                <a:lnTo>
                  <a:pt x="3650490" y="4627474"/>
                </a:lnTo>
                <a:lnTo>
                  <a:pt x="3652385" y="4624713"/>
                </a:lnTo>
                <a:cubicBezTo>
                  <a:pt x="3653796" y="4622656"/>
                  <a:pt x="3653796" y="4622656"/>
                  <a:pt x="3653796" y="4622656"/>
                </a:cubicBezTo>
                <a:cubicBezTo>
                  <a:pt x="3653796" y="4622656"/>
                  <a:pt x="3653796" y="4622656"/>
                  <a:pt x="3650972" y="4619913"/>
                </a:cubicBezTo>
                <a:close/>
                <a:moveTo>
                  <a:pt x="3922056" y="4612099"/>
                </a:moveTo>
                <a:lnTo>
                  <a:pt x="3922054" y="4612102"/>
                </a:lnTo>
                <a:lnTo>
                  <a:pt x="3924732" y="4613255"/>
                </a:lnTo>
                <a:lnTo>
                  <a:pt x="3924747" y="4613260"/>
                </a:lnTo>
                <a:close/>
                <a:moveTo>
                  <a:pt x="3381391" y="4611216"/>
                </a:moveTo>
                <a:cubicBezTo>
                  <a:pt x="3381391" y="4613951"/>
                  <a:pt x="3398374" y="4616685"/>
                  <a:pt x="3398374" y="4616685"/>
                </a:cubicBezTo>
                <a:cubicBezTo>
                  <a:pt x="3409676" y="4616685"/>
                  <a:pt x="3409676" y="4616685"/>
                  <a:pt x="3409676" y="4616685"/>
                </a:cubicBezTo>
                <a:cubicBezTo>
                  <a:pt x="3409676" y="4616685"/>
                  <a:pt x="3412532" y="4616685"/>
                  <a:pt x="3412532" y="4616685"/>
                </a:cubicBezTo>
                <a:cubicBezTo>
                  <a:pt x="3412532" y="4616685"/>
                  <a:pt x="3415358" y="4616685"/>
                  <a:pt x="3418183" y="4619447"/>
                </a:cubicBezTo>
                <a:cubicBezTo>
                  <a:pt x="3421008" y="4619447"/>
                  <a:pt x="3421008" y="4619447"/>
                  <a:pt x="3421008" y="4622182"/>
                </a:cubicBezTo>
                <a:cubicBezTo>
                  <a:pt x="3421008" y="4622182"/>
                  <a:pt x="3423834" y="4624943"/>
                  <a:pt x="3421008" y="4624943"/>
                </a:cubicBezTo>
                <a:cubicBezTo>
                  <a:pt x="3421008" y="4624943"/>
                  <a:pt x="3418183" y="4624943"/>
                  <a:pt x="3418183" y="4624943"/>
                </a:cubicBezTo>
                <a:cubicBezTo>
                  <a:pt x="3418183" y="4624943"/>
                  <a:pt x="3412532" y="4622182"/>
                  <a:pt x="3412532" y="4622182"/>
                </a:cubicBezTo>
                <a:cubicBezTo>
                  <a:pt x="3406851" y="4622182"/>
                  <a:pt x="3406851" y="4622182"/>
                  <a:pt x="3406851" y="4622182"/>
                </a:cubicBezTo>
                <a:cubicBezTo>
                  <a:pt x="3404026" y="4622182"/>
                  <a:pt x="3404026" y="4622182"/>
                  <a:pt x="3404026" y="4622182"/>
                </a:cubicBezTo>
                <a:cubicBezTo>
                  <a:pt x="3404026" y="4622182"/>
                  <a:pt x="3398374" y="4622182"/>
                  <a:pt x="3395549" y="4622182"/>
                </a:cubicBezTo>
                <a:cubicBezTo>
                  <a:pt x="3395549" y="4622182"/>
                  <a:pt x="3392694" y="4619447"/>
                  <a:pt x="3389868" y="4619447"/>
                </a:cubicBezTo>
                <a:cubicBezTo>
                  <a:pt x="3387042" y="4619447"/>
                  <a:pt x="3381391" y="4619447"/>
                  <a:pt x="3381391" y="4619447"/>
                </a:cubicBezTo>
                <a:cubicBezTo>
                  <a:pt x="3378566" y="4619447"/>
                  <a:pt x="3375741" y="4616685"/>
                  <a:pt x="3375741" y="4616685"/>
                </a:cubicBezTo>
                <a:cubicBezTo>
                  <a:pt x="3375741" y="4616685"/>
                  <a:pt x="3375741" y="4613951"/>
                  <a:pt x="3375741" y="4613951"/>
                </a:cubicBezTo>
                <a:cubicBezTo>
                  <a:pt x="3375741" y="4613951"/>
                  <a:pt x="3381391" y="4611216"/>
                  <a:pt x="3381391" y="4611216"/>
                </a:cubicBezTo>
                <a:close/>
                <a:moveTo>
                  <a:pt x="3232457" y="4610181"/>
                </a:moveTo>
                <a:cubicBezTo>
                  <a:pt x="3233519" y="4609836"/>
                  <a:pt x="3234226" y="4609836"/>
                  <a:pt x="3234226" y="4611216"/>
                </a:cubicBezTo>
                <a:cubicBezTo>
                  <a:pt x="3234226" y="4613951"/>
                  <a:pt x="3231401" y="4616685"/>
                  <a:pt x="3231401" y="4616685"/>
                </a:cubicBezTo>
                <a:cubicBezTo>
                  <a:pt x="3231401" y="4616685"/>
                  <a:pt x="3228545" y="4616685"/>
                  <a:pt x="3228545" y="4616685"/>
                </a:cubicBezTo>
                <a:cubicBezTo>
                  <a:pt x="3228545" y="4613951"/>
                  <a:pt x="3228545" y="4611216"/>
                  <a:pt x="3228545" y="4611216"/>
                </a:cubicBezTo>
                <a:cubicBezTo>
                  <a:pt x="3229973" y="4611216"/>
                  <a:pt x="3231393" y="4610526"/>
                  <a:pt x="3232457" y="4610181"/>
                </a:cubicBezTo>
                <a:close/>
                <a:moveTo>
                  <a:pt x="3661467" y="4608900"/>
                </a:moveTo>
                <a:lnTo>
                  <a:pt x="3660291" y="4610040"/>
                </a:lnTo>
                <a:lnTo>
                  <a:pt x="3662275" y="4608939"/>
                </a:lnTo>
                <a:lnTo>
                  <a:pt x="3662275" y="4608938"/>
                </a:lnTo>
                <a:lnTo>
                  <a:pt x="3662276" y="4608938"/>
                </a:lnTo>
                <a:lnTo>
                  <a:pt x="3667099" y="4608938"/>
                </a:lnTo>
                <a:lnTo>
                  <a:pt x="3667099" y="4608900"/>
                </a:lnTo>
                <a:cubicBezTo>
                  <a:pt x="3667099" y="4608900"/>
                  <a:pt x="3661467" y="4608900"/>
                  <a:pt x="3661467" y="4608900"/>
                </a:cubicBezTo>
                <a:close/>
                <a:moveTo>
                  <a:pt x="3960958" y="4605586"/>
                </a:moveTo>
                <a:lnTo>
                  <a:pt x="3960672" y="4605645"/>
                </a:lnTo>
                <a:lnTo>
                  <a:pt x="3961187" y="4606392"/>
                </a:lnTo>
                <a:lnTo>
                  <a:pt x="3961512" y="4606392"/>
                </a:lnTo>
                <a:close/>
                <a:moveTo>
                  <a:pt x="3977646" y="4604208"/>
                </a:moveTo>
                <a:lnTo>
                  <a:pt x="3976782" y="4605351"/>
                </a:lnTo>
                <a:lnTo>
                  <a:pt x="3983829" y="4613598"/>
                </a:lnTo>
                <a:cubicBezTo>
                  <a:pt x="3985953" y="4617369"/>
                  <a:pt x="3988075" y="4621483"/>
                  <a:pt x="3992319" y="4625600"/>
                </a:cubicBezTo>
                <a:cubicBezTo>
                  <a:pt x="4003642" y="4636575"/>
                  <a:pt x="4014964" y="4633835"/>
                  <a:pt x="4034788" y="4644809"/>
                </a:cubicBezTo>
                <a:cubicBezTo>
                  <a:pt x="4034788" y="4647550"/>
                  <a:pt x="4046110" y="4655784"/>
                  <a:pt x="4048945" y="4664018"/>
                </a:cubicBezTo>
                <a:cubicBezTo>
                  <a:pt x="4051765" y="4674992"/>
                  <a:pt x="4063088" y="4674992"/>
                  <a:pt x="4065921" y="4685968"/>
                </a:cubicBezTo>
                <a:cubicBezTo>
                  <a:pt x="4065921" y="4694201"/>
                  <a:pt x="4060268" y="4696942"/>
                  <a:pt x="4060268" y="4705177"/>
                </a:cubicBezTo>
                <a:cubicBezTo>
                  <a:pt x="4060268" y="4713399"/>
                  <a:pt x="4065921" y="4732608"/>
                  <a:pt x="4068755" y="4735348"/>
                </a:cubicBezTo>
                <a:cubicBezTo>
                  <a:pt x="4068755" y="4735348"/>
                  <a:pt x="4068755" y="4738101"/>
                  <a:pt x="4068755" y="4738101"/>
                </a:cubicBezTo>
                <a:cubicBezTo>
                  <a:pt x="4056016" y="4740841"/>
                  <a:pt x="4049647" y="4742211"/>
                  <a:pt x="4046462" y="4742896"/>
                </a:cubicBezTo>
                <a:lnTo>
                  <a:pt x="4044377" y="4743345"/>
                </a:lnTo>
                <a:lnTo>
                  <a:pt x="4067867" y="4740300"/>
                </a:lnTo>
                <a:cubicBezTo>
                  <a:pt x="4085762" y="4737980"/>
                  <a:pt x="4085762" y="4737980"/>
                  <a:pt x="4085762" y="4737980"/>
                </a:cubicBezTo>
                <a:cubicBezTo>
                  <a:pt x="4102750" y="4727031"/>
                  <a:pt x="4102750" y="4727031"/>
                  <a:pt x="4102750" y="4727031"/>
                </a:cubicBezTo>
                <a:lnTo>
                  <a:pt x="4103422" y="4726430"/>
                </a:lnTo>
                <a:lnTo>
                  <a:pt x="4088893" y="4735816"/>
                </a:lnTo>
                <a:cubicBezTo>
                  <a:pt x="4086773" y="4737185"/>
                  <a:pt x="4086773" y="4737185"/>
                  <a:pt x="4086773" y="4737185"/>
                </a:cubicBezTo>
                <a:cubicBezTo>
                  <a:pt x="4069806" y="4737185"/>
                  <a:pt x="4069806" y="4737185"/>
                  <a:pt x="4069806" y="4737185"/>
                </a:cubicBezTo>
                <a:cubicBezTo>
                  <a:pt x="4069806" y="4737185"/>
                  <a:pt x="4069806" y="4734457"/>
                  <a:pt x="4069806" y="4734457"/>
                </a:cubicBezTo>
                <a:cubicBezTo>
                  <a:pt x="4069806" y="4731705"/>
                  <a:pt x="4069806" y="4731705"/>
                  <a:pt x="4069806" y="4731705"/>
                </a:cubicBezTo>
                <a:cubicBezTo>
                  <a:pt x="4069806" y="4728976"/>
                  <a:pt x="4066962" y="4726225"/>
                  <a:pt x="4066962" y="4720767"/>
                </a:cubicBezTo>
                <a:cubicBezTo>
                  <a:pt x="4064150" y="4715287"/>
                  <a:pt x="4061307" y="4709807"/>
                  <a:pt x="4061307" y="4704327"/>
                </a:cubicBezTo>
                <a:cubicBezTo>
                  <a:pt x="4061307" y="4701598"/>
                  <a:pt x="4064150" y="4698869"/>
                  <a:pt x="4064150" y="4696118"/>
                </a:cubicBezTo>
                <a:cubicBezTo>
                  <a:pt x="4066962" y="4693389"/>
                  <a:pt x="4066962" y="4690637"/>
                  <a:pt x="4066962" y="4685180"/>
                </a:cubicBezTo>
                <a:cubicBezTo>
                  <a:pt x="4064150" y="4674220"/>
                  <a:pt x="4052839" y="4674220"/>
                  <a:pt x="4049995" y="4663258"/>
                </a:cubicBezTo>
                <a:cubicBezTo>
                  <a:pt x="4047183" y="4655049"/>
                  <a:pt x="4035840" y="4646840"/>
                  <a:pt x="4035840" y="4644112"/>
                </a:cubicBezTo>
                <a:cubicBezTo>
                  <a:pt x="4016062" y="4633151"/>
                  <a:pt x="4004751" y="4635903"/>
                  <a:pt x="3993439" y="4624942"/>
                </a:cubicBezTo>
                <a:cubicBezTo>
                  <a:pt x="3990596" y="4622214"/>
                  <a:pt x="3987784" y="4619462"/>
                  <a:pt x="3987784" y="4616733"/>
                </a:cubicBezTo>
                <a:cubicBezTo>
                  <a:pt x="3990596" y="4613982"/>
                  <a:pt x="3990596" y="4613982"/>
                  <a:pt x="3990596" y="4613982"/>
                </a:cubicBezTo>
                <a:cubicBezTo>
                  <a:pt x="3990596" y="4613982"/>
                  <a:pt x="3987784" y="4613982"/>
                  <a:pt x="3984941" y="4611253"/>
                </a:cubicBezTo>
                <a:close/>
                <a:moveTo>
                  <a:pt x="3703699" y="4603434"/>
                </a:moveTo>
                <a:lnTo>
                  <a:pt x="3703699" y="4611630"/>
                </a:lnTo>
                <a:cubicBezTo>
                  <a:pt x="3702995" y="4614362"/>
                  <a:pt x="3702291" y="4617093"/>
                  <a:pt x="3703699" y="4619825"/>
                </a:cubicBezTo>
                <a:cubicBezTo>
                  <a:pt x="3703699" y="4619825"/>
                  <a:pt x="3703699" y="4619825"/>
                  <a:pt x="3700883" y="4619825"/>
                </a:cubicBezTo>
                <a:cubicBezTo>
                  <a:pt x="3700883" y="4619825"/>
                  <a:pt x="3698067" y="4625298"/>
                  <a:pt x="3698067" y="4625298"/>
                </a:cubicBezTo>
                <a:cubicBezTo>
                  <a:pt x="3698067" y="4625298"/>
                  <a:pt x="3689618" y="4628035"/>
                  <a:pt x="3689618" y="4628035"/>
                </a:cubicBezTo>
                <a:cubicBezTo>
                  <a:pt x="3689618" y="4628035"/>
                  <a:pt x="3689618" y="4628035"/>
                  <a:pt x="3688914" y="4628717"/>
                </a:cubicBezTo>
                <a:lnTo>
                  <a:pt x="3688494" y="4629126"/>
                </a:lnTo>
                <a:lnTo>
                  <a:pt x="3690514" y="4628143"/>
                </a:lnTo>
                <a:lnTo>
                  <a:pt x="3690515" y="4628142"/>
                </a:lnTo>
                <a:cubicBezTo>
                  <a:pt x="3690515" y="4628142"/>
                  <a:pt x="3698985" y="4625399"/>
                  <a:pt x="3698985" y="4625399"/>
                </a:cubicBezTo>
                <a:cubicBezTo>
                  <a:pt x="3698985" y="4625399"/>
                  <a:pt x="3701808" y="4619913"/>
                  <a:pt x="3701808" y="4619913"/>
                </a:cubicBezTo>
                <a:lnTo>
                  <a:pt x="3703857" y="4619913"/>
                </a:lnTo>
                <a:lnTo>
                  <a:pt x="3703857" y="4611791"/>
                </a:lnTo>
                <a:cubicBezTo>
                  <a:pt x="3704566" y="4609045"/>
                  <a:pt x="3705276" y="4606297"/>
                  <a:pt x="3703857" y="4603550"/>
                </a:cubicBezTo>
                <a:close/>
                <a:moveTo>
                  <a:pt x="642701" y="4603005"/>
                </a:moveTo>
                <a:lnTo>
                  <a:pt x="642701" y="4603862"/>
                </a:lnTo>
                <a:lnTo>
                  <a:pt x="645324" y="4608907"/>
                </a:lnTo>
                <a:lnTo>
                  <a:pt x="645560" y="4608452"/>
                </a:lnTo>
                <a:close/>
                <a:moveTo>
                  <a:pt x="4437428" y="4602799"/>
                </a:moveTo>
                <a:lnTo>
                  <a:pt x="4437513" y="4603044"/>
                </a:lnTo>
                <a:cubicBezTo>
                  <a:pt x="4431856" y="4603044"/>
                  <a:pt x="4423357" y="4605773"/>
                  <a:pt x="4420546" y="4608524"/>
                </a:cubicBezTo>
                <a:lnTo>
                  <a:pt x="4420324" y="4608880"/>
                </a:lnTo>
                <a:lnTo>
                  <a:pt x="4436481" y="4603651"/>
                </a:lnTo>
                <a:cubicBezTo>
                  <a:pt x="4442144" y="4606400"/>
                  <a:pt x="4456301" y="4609149"/>
                  <a:pt x="4459132" y="4609149"/>
                </a:cubicBezTo>
                <a:cubicBezTo>
                  <a:pt x="4461963" y="4609149"/>
                  <a:pt x="4476067" y="4617349"/>
                  <a:pt x="4476067" y="4617349"/>
                </a:cubicBezTo>
                <a:cubicBezTo>
                  <a:pt x="4476067" y="4617349"/>
                  <a:pt x="4481730" y="4631047"/>
                  <a:pt x="4481730" y="4633796"/>
                </a:cubicBezTo>
                <a:cubicBezTo>
                  <a:pt x="4481730" y="4635171"/>
                  <a:pt x="4485270" y="4639970"/>
                  <a:pt x="4488101" y="4644426"/>
                </a:cubicBezTo>
                <a:lnTo>
                  <a:pt x="4490048" y="4652283"/>
                </a:lnTo>
                <a:lnTo>
                  <a:pt x="4490959" y="4652131"/>
                </a:lnTo>
                <a:cubicBezTo>
                  <a:pt x="4496679" y="4652131"/>
                  <a:pt x="4482535" y="4635645"/>
                  <a:pt x="4482535" y="4632879"/>
                </a:cubicBezTo>
                <a:cubicBezTo>
                  <a:pt x="4482535" y="4630167"/>
                  <a:pt x="4476814" y="4616447"/>
                  <a:pt x="4476814" y="4616447"/>
                </a:cubicBezTo>
                <a:cubicBezTo>
                  <a:pt x="4476814" y="4616447"/>
                  <a:pt x="4462669" y="4608204"/>
                  <a:pt x="4459862" y="4608204"/>
                </a:cubicBezTo>
                <a:cubicBezTo>
                  <a:pt x="4458458" y="4608204"/>
                  <a:pt x="4454219" y="4607526"/>
                  <a:pt x="4449617" y="4606502"/>
                </a:cubicBezTo>
                <a:close/>
                <a:moveTo>
                  <a:pt x="3436295" y="4601512"/>
                </a:moveTo>
                <a:lnTo>
                  <a:pt x="3439757" y="4602641"/>
                </a:lnTo>
                <a:cubicBezTo>
                  <a:pt x="3440816" y="4602985"/>
                  <a:pt x="3440816" y="4602985"/>
                  <a:pt x="3440816" y="4602985"/>
                </a:cubicBezTo>
                <a:cubicBezTo>
                  <a:pt x="3446468" y="4608455"/>
                  <a:pt x="3446468" y="4608455"/>
                  <a:pt x="3446468" y="4608455"/>
                </a:cubicBezTo>
                <a:cubicBezTo>
                  <a:pt x="3447896" y="4611203"/>
                  <a:pt x="3448609" y="4612577"/>
                  <a:pt x="3448966" y="4613265"/>
                </a:cubicBezTo>
                <a:lnTo>
                  <a:pt x="3449110" y="4613540"/>
                </a:lnTo>
                <a:lnTo>
                  <a:pt x="3446882" y="4604877"/>
                </a:lnTo>
                <a:cubicBezTo>
                  <a:pt x="3446529" y="4603502"/>
                  <a:pt x="3446529" y="4603502"/>
                  <a:pt x="3446529" y="4603502"/>
                </a:cubicBezTo>
                <a:close/>
                <a:moveTo>
                  <a:pt x="3893732" y="4595500"/>
                </a:moveTo>
                <a:lnTo>
                  <a:pt x="3889690" y="4599087"/>
                </a:lnTo>
                <a:cubicBezTo>
                  <a:pt x="3888272" y="4599431"/>
                  <a:pt x="3886854" y="4599431"/>
                  <a:pt x="3885434" y="4600804"/>
                </a:cubicBezTo>
                <a:lnTo>
                  <a:pt x="3885378" y="4601079"/>
                </a:lnTo>
                <a:lnTo>
                  <a:pt x="3889490" y="4599416"/>
                </a:lnTo>
                <a:cubicBezTo>
                  <a:pt x="3890904" y="4599074"/>
                  <a:pt x="3892319" y="4598388"/>
                  <a:pt x="3893732" y="4595646"/>
                </a:cubicBezTo>
                <a:close/>
                <a:moveTo>
                  <a:pt x="3251209" y="4594728"/>
                </a:moveTo>
                <a:cubicBezTo>
                  <a:pt x="3254035" y="4597490"/>
                  <a:pt x="3256860" y="4597490"/>
                  <a:pt x="3254035" y="4600224"/>
                </a:cubicBezTo>
                <a:cubicBezTo>
                  <a:pt x="3254035" y="4600224"/>
                  <a:pt x="3254035" y="4600224"/>
                  <a:pt x="3251209" y="4602985"/>
                </a:cubicBezTo>
                <a:cubicBezTo>
                  <a:pt x="3248383" y="4605720"/>
                  <a:pt x="3242703" y="4608455"/>
                  <a:pt x="3242703" y="4608455"/>
                </a:cubicBezTo>
                <a:cubicBezTo>
                  <a:pt x="3242703" y="4608455"/>
                  <a:pt x="3242703" y="4608455"/>
                  <a:pt x="3239877" y="4608455"/>
                </a:cubicBezTo>
                <a:cubicBezTo>
                  <a:pt x="3234226" y="4605720"/>
                  <a:pt x="3231401" y="4602985"/>
                  <a:pt x="3231401" y="4602985"/>
                </a:cubicBezTo>
                <a:cubicBezTo>
                  <a:pt x="3231401" y="4602985"/>
                  <a:pt x="3228545" y="4600224"/>
                  <a:pt x="3234226" y="4600224"/>
                </a:cubicBezTo>
                <a:cubicBezTo>
                  <a:pt x="3237051" y="4597490"/>
                  <a:pt x="3239877" y="4597490"/>
                  <a:pt x="3239877" y="4597490"/>
                </a:cubicBezTo>
                <a:cubicBezTo>
                  <a:pt x="3242703" y="4597490"/>
                  <a:pt x="3245528" y="4597490"/>
                  <a:pt x="3245528" y="4597490"/>
                </a:cubicBezTo>
                <a:cubicBezTo>
                  <a:pt x="3245528" y="4597490"/>
                  <a:pt x="3251209" y="4594728"/>
                  <a:pt x="3251209" y="4594728"/>
                </a:cubicBezTo>
                <a:close/>
                <a:moveTo>
                  <a:pt x="3714953" y="4578828"/>
                </a:moveTo>
                <a:cubicBezTo>
                  <a:pt x="3712147" y="4581565"/>
                  <a:pt x="3712147" y="4587028"/>
                  <a:pt x="3709331" y="4587028"/>
                </a:cubicBezTo>
                <a:cubicBezTo>
                  <a:pt x="3703699" y="4589765"/>
                  <a:pt x="3692434" y="4587028"/>
                  <a:pt x="3689618" y="4592490"/>
                </a:cubicBezTo>
                <a:lnTo>
                  <a:pt x="3689695" y="4592554"/>
                </a:lnTo>
                <a:lnTo>
                  <a:pt x="3698538" y="4588792"/>
                </a:lnTo>
                <a:cubicBezTo>
                  <a:pt x="3702439" y="4588449"/>
                  <a:pt x="3706694" y="4588449"/>
                  <a:pt x="3709532" y="4587081"/>
                </a:cubicBezTo>
                <a:cubicBezTo>
                  <a:pt x="3710950" y="4587081"/>
                  <a:pt x="3711660" y="4585707"/>
                  <a:pt x="3712369" y="4583990"/>
                </a:cubicBezTo>
                <a:lnTo>
                  <a:pt x="3715195" y="4578859"/>
                </a:lnTo>
                <a:close/>
                <a:moveTo>
                  <a:pt x="3896640" y="4576272"/>
                </a:moveTo>
                <a:lnTo>
                  <a:pt x="3894301" y="4579183"/>
                </a:lnTo>
                <a:lnTo>
                  <a:pt x="3894296" y="4579248"/>
                </a:lnTo>
                <a:lnTo>
                  <a:pt x="3896560" y="4576426"/>
                </a:lnTo>
                <a:close/>
                <a:moveTo>
                  <a:pt x="580419" y="4572820"/>
                </a:moveTo>
                <a:cubicBezTo>
                  <a:pt x="580419" y="4572820"/>
                  <a:pt x="574751" y="4575552"/>
                  <a:pt x="574751" y="4575552"/>
                </a:cubicBezTo>
                <a:cubicBezTo>
                  <a:pt x="574751" y="4578285"/>
                  <a:pt x="574751" y="4578285"/>
                  <a:pt x="574751" y="4578285"/>
                </a:cubicBezTo>
                <a:cubicBezTo>
                  <a:pt x="571953" y="4586538"/>
                  <a:pt x="571953" y="4586538"/>
                  <a:pt x="571953" y="4586538"/>
                </a:cubicBezTo>
                <a:cubicBezTo>
                  <a:pt x="563487" y="4592002"/>
                  <a:pt x="563487" y="4592002"/>
                  <a:pt x="563487" y="4592002"/>
                </a:cubicBezTo>
                <a:cubicBezTo>
                  <a:pt x="563487" y="4592002"/>
                  <a:pt x="554951" y="4592002"/>
                  <a:pt x="552152" y="4589270"/>
                </a:cubicBezTo>
                <a:cubicBezTo>
                  <a:pt x="552152" y="4589270"/>
                  <a:pt x="552152" y="4589270"/>
                  <a:pt x="549283" y="4589270"/>
                </a:cubicBezTo>
                <a:cubicBezTo>
                  <a:pt x="546485" y="4589270"/>
                  <a:pt x="546485" y="4589270"/>
                  <a:pt x="546485" y="4589270"/>
                </a:cubicBezTo>
                <a:cubicBezTo>
                  <a:pt x="546485" y="4589270"/>
                  <a:pt x="540817" y="4592002"/>
                  <a:pt x="540817" y="4592002"/>
                </a:cubicBezTo>
                <a:cubicBezTo>
                  <a:pt x="540817" y="4592002"/>
                  <a:pt x="538018" y="4586538"/>
                  <a:pt x="538018" y="4586538"/>
                </a:cubicBezTo>
                <a:cubicBezTo>
                  <a:pt x="538018" y="4586538"/>
                  <a:pt x="532351" y="4583749"/>
                  <a:pt x="532351" y="4581017"/>
                </a:cubicBezTo>
                <a:cubicBezTo>
                  <a:pt x="532351" y="4581017"/>
                  <a:pt x="532351" y="4583749"/>
                  <a:pt x="532351" y="4583749"/>
                </a:cubicBezTo>
                <a:cubicBezTo>
                  <a:pt x="532351" y="4583749"/>
                  <a:pt x="529482" y="4586538"/>
                  <a:pt x="526683" y="4586538"/>
                </a:cubicBezTo>
                <a:cubicBezTo>
                  <a:pt x="526683" y="4586538"/>
                  <a:pt x="523815" y="4589270"/>
                  <a:pt x="523815" y="4589270"/>
                </a:cubicBezTo>
                <a:lnTo>
                  <a:pt x="523001" y="4587131"/>
                </a:lnTo>
                <a:lnTo>
                  <a:pt x="522891" y="4587416"/>
                </a:lnTo>
                <a:cubicBezTo>
                  <a:pt x="522535" y="4588781"/>
                  <a:pt x="522535" y="4590148"/>
                  <a:pt x="523956" y="4590148"/>
                </a:cubicBezTo>
                <a:cubicBezTo>
                  <a:pt x="523956" y="4590148"/>
                  <a:pt x="526776" y="4587433"/>
                  <a:pt x="526776" y="4587433"/>
                </a:cubicBezTo>
                <a:cubicBezTo>
                  <a:pt x="529596" y="4587433"/>
                  <a:pt x="532438" y="4584683"/>
                  <a:pt x="532438" y="4584683"/>
                </a:cubicBezTo>
                <a:cubicBezTo>
                  <a:pt x="532438" y="4584683"/>
                  <a:pt x="532438" y="4581933"/>
                  <a:pt x="532438" y="4581933"/>
                </a:cubicBezTo>
                <a:cubicBezTo>
                  <a:pt x="532438" y="4584683"/>
                  <a:pt x="538077" y="4587433"/>
                  <a:pt x="538077" y="4587433"/>
                </a:cubicBezTo>
                <a:cubicBezTo>
                  <a:pt x="538077" y="4587433"/>
                  <a:pt x="540920" y="4592898"/>
                  <a:pt x="540920" y="4592898"/>
                </a:cubicBezTo>
                <a:cubicBezTo>
                  <a:pt x="540920" y="4592898"/>
                  <a:pt x="546559" y="4590148"/>
                  <a:pt x="546559" y="4590148"/>
                </a:cubicBezTo>
                <a:cubicBezTo>
                  <a:pt x="546559" y="4590148"/>
                  <a:pt x="546559" y="4590148"/>
                  <a:pt x="549402" y="4590148"/>
                </a:cubicBezTo>
                <a:cubicBezTo>
                  <a:pt x="552221" y="4590148"/>
                  <a:pt x="552221" y="4590148"/>
                  <a:pt x="552221" y="4590148"/>
                </a:cubicBezTo>
                <a:cubicBezTo>
                  <a:pt x="555040" y="4592898"/>
                  <a:pt x="563523" y="4592898"/>
                  <a:pt x="563523" y="4592898"/>
                </a:cubicBezTo>
                <a:cubicBezTo>
                  <a:pt x="572004" y="4587433"/>
                  <a:pt x="572004" y="4587433"/>
                  <a:pt x="572004" y="4587433"/>
                </a:cubicBezTo>
                <a:cubicBezTo>
                  <a:pt x="574847" y="4579218"/>
                  <a:pt x="574847" y="4579218"/>
                  <a:pt x="574847" y="4579218"/>
                </a:cubicBezTo>
                <a:cubicBezTo>
                  <a:pt x="574847" y="4576468"/>
                  <a:pt x="574847" y="4576468"/>
                  <a:pt x="574847" y="4576468"/>
                </a:cubicBezTo>
                <a:cubicBezTo>
                  <a:pt x="574847" y="4576468"/>
                  <a:pt x="580509" y="4573718"/>
                  <a:pt x="580509" y="4573718"/>
                </a:cubicBezTo>
                <a:cubicBezTo>
                  <a:pt x="580509" y="4573718"/>
                  <a:pt x="583329" y="4573718"/>
                  <a:pt x="583329" y="4576468"/>
                </a:cubicBezTo>
                <a:cubicBezTo>
                  <a:pt x="583329" y="4576468"/>
                  <a:pt x="588991" y="4581933"/>
                  <a:pt x="588991" y="4581933"/>
                </a:cubicBezTo>
                <a:cubicBezTo>
                  <a:pt x="588991" y="4581933"/>
                  <a:pt x="594630" y="4581933"/>
                  <a:pt x="594630" y="4581933"/>
                </a:cubicBezTo>
                <a:cubicBezTo>
                  <a:pt x="597472" y="4581933"/>
                  <a:pt x="597472" y="4579218"/>
                  <a:pt x="600292" y="4581933"/>
                </a:cubicBezTo>
                <a:cubicBezTo>
                  <a:pt x="600292" y="4584683"/>
                  <a:pt x="600292" y="4587433"/>
                  <a:pt x="603111" y="4587433"/>
                </a:cubicBezTo>
                <a:cubicBezTo>
                  <a:pt x="603111" y="4587433"/>
                  <a:pt x="605954" y="4587433"/>
                  <a:pt x="605954" y="4587433"/>
                </a:cubicBezTo>
                <a:cubicBezTo>
                  <a:pt x="608774" y="4590148"/>
                  <a:pt x="614436" y="4590148"/>
                  <a:pt x="614436" y="4590148"/>
                </a:cubicBezTo>
                <a:cubicBezTo>
                  <a:pt x="617255" y="4584683"/>
                  <a:pt x="617255" y="4584683"/>
                  <a:pt x="617255" y="4584683"/>
                </a:cubicBezTo>
                <a:cubicBezTo>
                  <a:pt x="617255" y="4584683"/>
                  <a:pt x="617255" y="4581933"/>
                  <a:pt x="620074" y="4584683"/>
                </a:cubicBezTo>
                <a:cubicBezTo>
                  <a:pt x="622918" y="4584683"/>
                  <a:pt x="622918" y="4590148"/>
                  <a:pt x="622918" y="4590148"/>
                </a:cubicBezTo>
                <a:cubicBezTo>
                  <a:pt x="622918" y="4590148"/>
                  <a:pt x="625737" y="4592898"/>
                  <a:pt x="625737" y="4592898"/>
                </a:cubicBezTo>
                <a:cubicBezTo>
                  <a:pt x="625737" y="4592898"/>
                  <a:pt x="634218" y="4595648"/>
                  <a:pt x="634218" y="4595648"/>
                </a:cubicBezTo>
                <a:cubicBezTo>
                  <a:pt x="634218" y="4595648"/>
                  <a:pt x="639881" y="4592898"/>
                  <a:pt x="639881" y="4592898"/>
                </a:cubicBezTo>
                <a:cubicBezTo>
                  <a:pt x="641291" y="4592898"/>
                  <a:pt x="641996" y="4594273"/>
                  <a:pt x="642348" y="4595647"/>
                </a:cubicBezTo>
                <a:lnTo>
                  <a:pt x="642692" y="4598325"/>
                </a:lnTo>
                <a:lnTo>
                  <a:pt x="642692" y="4597522"/>
                </a:lnTo>
                <a:cubicBezTo>
                  <a:pt x="642692" y="4597522"/>
                  <a:pt x="642692" y="4592002"/>
                  <a:pt x="639893" y="4592002"/>
                </a:cubicBezTo>
                <a:cubicBezTo>
                  <a:pt x="639893" y="4592002"/>
                  <a:pt x="634225" y="4594734"/>
                  <a:pt x="634225" y="4594734"/>
                </a:cubicBezTo>
                <a:cubicBezTo>
                  <a:pt x="634225" y="4594734"/>
                  <a:pt x="625689" y="4592002"/>
                  <a:pt x="625689" y="4592002"/>
                </a:cubicBezTo>
                <a:cubicBezTo>
                  <a:pt x="625689" y="4592002"/>
                  <a:pt x="622890" y="4589270"/>
                  <a:pt x="622890" y="4589270"/>
                </a:cubicBezTo>
                <a:cubicBezTo>
                  <a:pt x="622890" y="4589270"/>
                  <a:pt x="622890" y="4583749"/>
                  <a:pt x="620091" y="4583749"/>
                </a:cubicBezTo>
                <a:cubicBezTo>
                  <a:pt x="617223" y="4581017"/>
                  <a:pt x="617223" y="4583749"/>
                  <a:pt x="617223" y="4583749"/>
                </a:cubicBezTo>
                <a:cubicBezTo>
                  <a:pt x="614424" y="4589270"/>
                  <a:pt x="614424" y="4589270"/>
                  <a:pt x="614424" y="4589270"/>
                </a:cubicBezTo>
                <a:cubicBezTo>
                  <a:pt x="614424" y="4589270"/>
                  <a:pt x="608756" y="4589270"/>
                  <a:pt x="605888" y="4586538"/>
                </a:cubicBezTo>
                <a:cubicBezTo>
                  <a:pt x="605888" y="4586538"/>
                  <a:pt x="603089" y="4586538"/>
                  <a:pt x="603089" y="4586538"/>
                </a:cubicBezTo>
                <a:cubicBezTo>
                  <a:pt x="600220" y="4586538"/>
                  <a:pt x="600220" y="4583749"/>
                  <a:pt x="600220" y="4581017"/>
                </a:cubicBezTo>
                <a:cubicBezTo>
                  <a:pt x="597421" y="4578285"/>
                  <a:pt x="597421" y="4581017"/>
                  <a:pt x="594623" y="4581017"/>
                </a:cubicBezTo>
                <a:cubicBezTo>
                  <a:pt x="594623" y="4581017"/>
                  <a:pt x="588955" y="4581017"/>
                  <a:pt x="588955" y="4581017"/>
                </a:cubicBezTo>
                <a:cubicBezTo>
                  <a:pt x="588955" y="4581017"/>
                  <a:pt x="583288" y="4575552"/>
                  <a:pt x="583288" y="4575552"/>
                </a:cubicBezTo>
                <a:cubicBezTo>
                  <a:pt x="583288" y="4572820"/>
                  <a:pt x="580419" y="4572820"/>
                  <a:pt x="580419" y="4572820"/>
                </a:cubicBezTo>
                <a:close/>
                <a:moveTo>
                  <a:pt x="3726571" y="4571654"/>
                </a:moveTo>
                <a:cubicBezTo>
                  <a:pt x="3724810" y="4571995"/>
                  <a:pt x="3723402" y="4573361"/>
                  <a:pt x="3723402" y="4576092"/>
                </a:cubicBezTo>
                <a:lnTo>
                  <a:pt x="3720253" y="4579491"/>
                </a:lnTo>
                <a:lnTo>
                  <a:pt x="3720525" y="4579527"/>
                </a:lnTo>
                <a:cubicBezTo>
                  <a:pt x="3722298" y="4579527"/>
                  <a:pt x="3723717" y="4578840"/>
                  <a:pt x="3723717" y="4576094"/>
                </a:cubicBezTo>
                <a:lnTo>
                  <a:pt x="3726832" y="4571739"/>
                </a:lnTo>
                <a:close/>
                <a:moveTo>
                  <a:pt x="3736656" y="4570929"/>
                </a:moveTo>
                <a:lnTo>
                  <a:pt x="3733601" y="4572904"/>
                </a:lnTo>
                <a:lnTo>
                  <a:pt x="3734356" y="4572660"/>
                </a:lnTo>
                <a:close/>
                <a:moveTo>
                  <a:pt x="501214" y="4570031"/>
                </a:moveTo>
                <a:cubicBezTo>
                  <a:pt x="501214" y="4570031"/>
                  <a:pt x="498346" y="4570031"/>
                  <a:pt x="495547" y="4572820"/>
                </a:cubicBezTo>
                <a:cubicBezTo>
                  <a:pt x="495547" y="4572820"/>
                  <a:pt x="494830" y="4573503"/>
                  <a:pt x="493763" y="4573844"/>
                </a:cubicBezTo>
                <a:lnTo>
                  <a:pt x="490402" y="4572958"/>
                </a:lnTo>
                <a:lnTo>
                  <a:pt x="490007" y="4573718"/>
                </a:lnTo>
                <a:cubicBezTo>
                  <a:pt x="492849" y="4576468"/>
                  <a:pt x="495668" y="4573718"/>
                  <a:pt x="495668" y="4573718"/>
                </a:cubicBezTo>
                <a:cubicBezTo>
                  <a:pt x="498489" y="4571003"/>
                  <a:pt x="501331" y="4571003"/>
                  <a:pt x="501331" y="4571003"/>
                </a:cubicBezTo>
                <a:cubicBezTo>
                  <a:pt x="506970" y="4571003"/>
                  <a:pt x="506970" y="4571003"/>
                  <a:pt x="506970" y="4571003"/>
                </a:cubicBezTo>
                <a:cubicBezTo>
                  <a:pt x="506970" y="4571003"/>
                  <a:pt x="512633" y="4571003"/>
                  <a:pt x="512633" y="4571003"/>
                </a:cubicBezTo>
                <a:cubicBezTo>
                  <a:pt x="512633" y="4571003"/>
                  <a:pt x="515452" y="4573718"/>
                  <a:pt x="518294" y="4573718"/>
                </a:cubicBezTo>
                <a:cubicBezTo>
                  <a:pt x="518294" y="4575093"/>
                  <a:pt x="520415" y="4576468"/>
                  <a:pt x="522535" y="4577499"/>
                </a:cubicBezTo>
                <a:lnTo>
                  <a:pt x="526295" y="4579023"/>
                </a:lnTo>
                <a:lnTo>
                  <a:pt x="526325" y="4578968"/>
                </a:lnTo>
                <a:cubicBezTo>
                  <a:pt x="526683" y="4578285"/>
                  <a:pt x="526683" y="4578285"/>
                  <a:pt x="526683" y="4578285"/>
                </a:cubicBezTo>
                <a:cubicBezTo>
                  <a:pt x="526683" y="4578285"/>
                  <a:pt x="518147" y="4575552"/>
                  <a:pt x="518147" y="4572820"/>
                </a:cubicBezTo>
                <a:cubicBezTo>
                  <a:pt x="515348" y="4572820"/>
                  <a:pt x="512480" y="4570031"/>
                  <a:pt x="512480" y="4570031"/>
                </a:cubicBezTo>
                <a:cubicBezTo>
                  <a:pt x="512480" y="4570031"/>
                  <a:pt x="506882" y="4570031"/>
                  <a:pt x="506882" y="4570031"/>
                </a:cubicBezTo>
                <a:cubicBezTo>
                  <a:pt x="501214" y="4570031"/>
                  <a:pt x="501214" y="4570031"/>
                  <a:pt x="501214" y="4570031"/>
                </a:cubicBezTo>
                <a:close/>
                <a:moveTo>
                  <a:pt x="3743585" y="4565108"/>
                </a:moveTo>
                <a:lnTo>
                  <a:pt x="3743705" y="4565457"/>
                </a:lnTo>
                <a:lnTo>
                  <a:pt x="3744896" y="4565687"/>
                </a:lnTo>
                <a:lnTo>
                  <a:pt x="3745351" y="4565450"/>
                </a:lnTo>
                <a:close/>
                <a:moveTo>
                  <a:pt x="3289766" y="4563514"/>
                </a:moveTo>
                <a:cubicBezTo>
                  <a:pt x="3290825" y="4563172"/>
                  <a:pt x="3292238" y="4563172"/>
                  <a:pt x="3293652" y="4564539"/>
                </a:cubicBezTo>
                <a:cubicBezTo>
                  <a:pt x="3296477" y="4564539"/>
                  <a:pt x="3296477" y="4567301"/>
                  <a:pt x="3299303" y="4567301"/>
                </a:cubicBezTo>
                <a:cubicBezTo>
                  <a:pt x="3299303" y="4567301"/>
                  <a:pt x="3302157" y="4567301"/>
                  <a:pt x="3302157" y="4567301"/>
                </a:cubicBezTo>
                <a:cubicBezTo>
                  <a:pt x="3304983" y="4567301"/>
                  <a:pt x="3304983" y="4567301"/>
                  <a:pt x="3310634" y="4567301"/>
                </a:cubicBezTo>
                <a:cubicBezTo>
                  <a:pt x="3316285" y="4567301"/>
                  <a:pt x="3324792" y="4567301"/>
                  <a:pt x="3324792" y="4567301"/>
                </a:cubicBezTo>
                <a:cubicBezTo>
                  <a:pt x="3324792" y="4570035"/>
                  <a:pt x="3327617" y="4567301"/>
                  <a:pt x="3330442" y="4567301"/>
                </a:cubicBezTo>
                <a:cubicBezTo>
                  <a:pt x="3336093" y="4570035"/>
                  <a:pt x="3336093" y="4570035"/>
                  <a:pt x="3336093" y="4570035"/>
                </a:cubicBezTo>
                <a:cubicBezTo>
                  <a:pt x="3338949" y="4570035"/>
                  <a:pt x="3336093" y="4572797"/>
                  <a:pt x="3341774" y="4570035"/>
                </a:cubicBezTo>
                <a:cubicBezTo>
                  <a:pt x="3344600" y="4570035"/>
                  <a:pt x="3344600" y="4570035"/>
                  <a:pt x="3344600" y="4570035"/>
                </a:cubicBezTo>
                <a:cubicBezTo>
                  <a:pt x="3344600" y="4570035"/>
                  <a:pt x="3344600" y="4570035"/>
                  <a:pt x="3347425" y="4567301"/>
                </a:cubicBezTo>
                <a:cubicBezTo>
                  <a:pt x="3350251" y="4567301"/>
                  <a:pt x="3353077" y="4564539"/>
                  <a:pt x="3353077" y="4564539"/>
                </a:cubicBezTo>
                <a:cubicBezTo>
                  <a:pt x="3355902" y="4564539"/>
                  <a:pt x="3355902" y="4564539"/>
                  <a:pt x="3355902" y="4564539"/>
                </a:cubicBezTo>
                <a:cubicBezTo>
                  <a:pt x="3355902" y="4572797"/>
                  <a:pt x="3355902" y="4572797"/>
                  <a:pt x="3355902" y="4572797"/>
                </a:cubicBezTo>
                <a:cubicBezTo>
                  <a:pt x="3355902" y="4572797"/>
                  <a:pt x="3355902" y="4572797"/>
                  <a:pt x="3355902" y="4575532"/>
                </a:cubicBezTo>
                <a:cubicBezTo>
                  <a:pt x="3355902" y="4575532"/>
                  <a:pt x="3353077" y="4578267"/>
                  <a:pt x="3350251" y="4578267"/>
                </a:cubicBezTo>
                <a:cubicBezTo>
                  <a:pt x="3350251" y="4578267"/>
                  <a:pt x="3347425" y="4575532"/>
                  <a:pt x="3347425" y="4575532"/>
                </a:cubicBezTo>
                <a:cubicBezTo>
                  <a:pt x="3347425" y="4572797"/>
                  <a:pt x="3344600" y="4572797"/>
                  <a:pt x="3344600" y="4572797"/>
                </a:cubicBezTo>
                <a:cubicBezTo>
                  <a:pt x="3341774" y="4572797"/>
                  <a:pt x="3338949" y="4575532"/>
                  <a:pt x="3336093" y="4575532"/>
                </a:cubicBezTo>
                <a:cubicBezTo>
                  <a:pt x="3336093" y="4575532"/>
                  <a:pt x="3333268" y="4572797"/>
                  <a:pt x="3333268" y="4572797"/>
                </a:cubicBezTo>
                <a:cubicBezTo>
                  <a:pt x="3333268" y="4572797"/>
                  <a:pt x="3327617" y="4572797"/>
                  <a:pt x="3324792" y="4572797"/>
                </a:cubicBezTo>
                <a:cubicBezTo>
                  <a:pt x="3324792" y="4572797"/>
                  <a:pt x="3321966" y="4572797"/>
                  <a:pt x="3319111" y="4572797"/>
                </a:cubicBezTo>
                <a:cubicBezTo>
                  <a:pt x="3316285" y="4572797"/>
                  <a:pt x="3313460" y="4572797"/>
                  <a:pt x="3310634" y="4572797"/>
                </a:cubicBezTo>
                <a:cubicBezTo>
                  <a:pt x="3307809" y="4575532"/>
                  <a:pt x="3302157" y="4572797"/>
                  <a:pt x="3302157" y="4575532"/>
                </a:cubicBezTo>
                <a:cubicBezTo>
                  <a:pt x="3302157" y="4575532"/>
                  <a:pt x="3302157" y="4578267"/>
                  <a:pt x="3302157" y="4578267"/>
                </a:cubicBezTo>
                <a:cubicBezTo>
                  <a:pt x="3302157" y="4578267"/>
                  <a:pt x="3304983" y="4581028"/>
                  <a:pt x="3302157" y="4581028"/>
                </a:cubicBezTo>
                <a:cubicBezTo>
                  <a:pt x="3296477" y="4581028"/>
                  <a:pt x="3296477" y="4581028"/>
                  <a:pt x="3296477" y="4578267"/>
                </a:cubicBezTo>
                <a:cubicBezTo>
                  <a:pt x="3293652" y="4575532"/>
                  <a:pt x="3299303" y="4572797"/>
                  <a:pt x="3290825" y="4575532"/>
                </a:cubicBezTo>
                <a:cubicBezTo>
                  <a:pt x="3285175" y="4575532"/>
                  <a:pt x="3285175" y="4572797"/>
                  <a:pt x="3282319" y="4572797"/>
                </a:cubicBezTo>
                <a:cubicBezTo>
                  <a:pt x="3282319" y="4575532"/>
                  <a:pt x="3276668" y="4570035"/>
                  <a:pt x="3273843" y="4572797"/>
                </a:cubicBezTo>
                <a:cubicBezTo>
                  <a:pt x="3273843" y="4572797"/>
                  <a:pt x="3271018" y="4575532"/>
                  <a:pt x="3271018" y="4575532"/>
                </a:cubicBezTo>
                <a:cubicBezTo>
                  <a:pt x="3271018" y="4575532"/>
                  <a:pt x="3262511" y="4575532"/>
                  <a:pt x="3262511" y="4575532"/>
                </a:cubicBezTo>
                <a:cubicBezTo>
                  <a:pt x="3262511" y="4575532"/>
                  <a:pt x="3265367" y="4567301"/>
                  <a:pt x="3265367" y="4567301"/>
                </a:cubicBezTo>
                <a:cubicBezTo>
                  <a:pt x="3265367" y="4567301"/>
                  <a:pt x="3265367" y="4567301"/>
                  <a:pt x="3268192" y="4567301"/>
                </a:cubicBezTo>
                <a:cubicBezTo>
                  <a:pt x="3271018" y="4567301"/>
                  <a:pt x="3273843" y="4567301"/>
                  <a:pt x="3273843" y="4567301"/>
                </a:cubicBezTo>
                <a:cubicBezTo>
                  <a:pt x="3276668" y="4567301"/>
                  <a:pt x="3276668" y="4567301"/>
                  <a:pt x="3276668" y="4567301"/>
                </a:cubicBezTo>
                <a:cubicBezTo>
                  <a:pt x="3276668" y="4567301"/>
                  <a:pt x="3282319" y="4564539"/>
                  <a:pt x="3282319" y="4564539"/>
                </a:cubicBezTo>
                <a:cubicBezTo>
                  <a:pt x="3282319" y="4564539"/>
                  <a:pt x="3282319" y="4564539"/>
                  <a:pt x="3285175" y="4564539"/>
                </a:cubicBezTo>
                <a:cubicBezTo>
                  <a:pt x="3285175" y="4564539"/>
                  <a:pt x="3285175" y="4564539"/>
                  <a:pt x="3288000" y="4564539"/>
                </a:cubicBezTo>
                <a:cubicBezTo>
                  <a:pt x="3288000" y="4564539"/>
                  <a:pt x="3288707" y="4563855"/>
                  <a:pt x="3289766" y="4563514"/>
                </a:cubicBezTo>
                <a:close/>
                <a:moveTo>
                  <a:pt x="492678" y="4561835"/>
                </a:moveTo>
                <a:cubicBezTo>
                  <a:pt x="489879" y="4559103"/>
                  <a:pt x="489879" y="4564567"/>
                  <a:pt x="489879" y="4564567"/>
                </a:cubicBezTo>
                <a:cubicBezTo>
                  <a:pt x="489879" y="4564567"/>
                  <a:pt x="484212" y="4567299"/>
                  <a:pt x="481413" y="4570031"/>
                </a:cubicBezTo>
                <a:cubicBezTo>
                  <a:pt x="481413" y="4570031"/>
                  <a:pt x="478544" y="4570031"/>
                  <a:pt x="478544" y="4570031"/>
                </a:cubicBezTo>
                <a:cubicBezTo>
                  <a:pt x="475747" y="4570031"/>
                  <a:pt x="472878" y="4572820"/>
                  <a:pt x="467210" y="4572820"/>
                </a:cubicBezTo>
                <a:cubicBezTo>
                  <a:pt x="464412" y="4572820"/>
                  <a:pt x="461543" y="4575552"/>
                  <a:pt x="461543" y="4572820"/>
                </a:cubicBezTo>
                <a:lnTo>
                  <a:pt x="458922" y="4570210"/>
                </a:lnTo>
                <a:lnTo>
                  <a:pt x="458922" y="4570316"/>
                </a:lnTo>
                <a:cubicBezTo>
                  <a:pt x="458922" y="4571003"/>
                  <a:pt x="458922" y="4571003"/>
                  <a:pt x="458922" y="4571003"/>
                </a:cubicBezTo>
                <a:cubicBezTo>
                  <a:pt x="458922" y="4571003"/>
                  <a:pt x="458922" y="4573718"/>
                  <a:pt x="461742" y="4573718"/>
                </a:cubicBezTo>
                <a:cubicBezTo>
                  <a:pt x="461742" y="4576468"/>
                  <a:pt x="464561" y="4573718"/>
                  <a:pt x="467404" y="4573718"/>
                </a:cubicBezTo>
                <a:cubicBezTo>
                  <a:pt x="473043" y="4573718"/>
                  <a:pt x="475886" y="4571003"/>
                  <a:pt x="478705" y="4571003"/>
                </a:cubicBezTo>
                <a:cubicBezTo>
                  <a:pt x="478705" y="4571003"/>
                  <a:pt x="481524" y="4571003"/>
                  <a:pt x="481524" y="4571003"/>
                </a:cubicBezTo>
                <a:cubicBezTo>
                  <a:pt x="484368" y="4568254"/>
                  <a:pt x="490007" y="4565503"/>
                  <a:pt x="490007" y="4565503"/>
                </a:cubicBezTo>
                <a:cubicBezTo>
                  <a:pt x="490007" y="4565503"/>
                  <a:pt x="490007" y="4564137"/>
                  <a:pt x="490363" y="4563110"/>
                </a:cubicBezTo>
                <a:lnTo>
                  <a:pt x="492678" y="4562778"/>
                </a:lnTo>
                <a:close/>
                <a:moveTo>
                  <a:pt x="3717880" y="4559799"/>
                </a:moveTo>
                <a:lnTo>
                  <a:pt x="3731633" y="4573154"/>
                </a:lnTo>
                <a:lnTo>
                  <a:pt x="3731958" y="4573259"/>
                </a:lnTo>
                <a:lnTo>
                  <a:pt x="3723913" y="4565457"/>
                </a:lnTo>
                <a:cubicBezTo>
                  <a:pt x="3721060" y="4562715"/>
                  <a:pt x="3721060" y="4562715"/>
                  <a:pt x="3721060" y="4562715"/>
                </a:cubicBezTo>
                <a:cubicBezTo>
                  <a:pt x="3721060" y="4562715"/>
                  <a:pt x="3721060" y="4562715"/>
                  <a:pt x="3718233" y="4559973"/>
                </a:cubicBezTo>
                <a:close/>
                <a:moveTo>
                  <a:pt x="3384922" y="4559525"/>
                </a:moveTo>
                <a:lnTo>
                  <a:pt x="3385277" y="4559754"/>
                </a:lnTo>
                <a:cubicBezTo>
                  <a:pt x="3386336" y="4560438"/>
                  <a:pt x="3388455" y="4561805"/>
                  <a:pt x="3392694" y="4564539"/>
                </a:cubicBezTo>
                <a:cubicBezTo>
                  <a:pt x="3392694" y="4564539"/>
                  <a:pt x="3392694" y="4564539"/>
                  <a:pt x="3398374" y="4570035"/>
                </a:cubicBezTo>
                <a:cubicBezTo>
                  <a:pt x="3398374" y="4570035"/>
                  <a:pt x="3398374" y="4570035"/>
                  <a:pt x="3406851" y="4575532"/>
                </a:cubicBezTo>
                <a:cubicBezTo>
                  <a:pt x="3406851" y="4578267"/>
                  <a:pt x="3406851" y="4586497"/>
                  <a:pt x="3406851" y="4586497"/>
                </a:cubicBezTo>
                <a:cubicBezTo>
                  <a:pt x="3406851" y="4586497"/>
                  <a:pt x="3406851" y="4586497"/>
                  <a:pt x="3404026" y="4589258"/>
                </a:cubicBezTo>
                <a:cubicBezTo>
                  <a:pt x="3404026" y="4589258"/>
                  <a:pt x="3404026" y="4589258"/>
                  <a:pt x="3404026" y="4591993"/>
                </a:cubicBezTo>
                <a:cubicBezTo>
                  <a:pt x="3404026" y="4591993"/>
                  <a:pt x="3404026" y="4594728"/>
                  <a:pt x="3406851" y="4591993"/>
                </a:cubicBezTo>
                <a:cubicBezTo>
                  <a:pt x="3409676" y="4589258"/>
                  <a:pt x="3409676" y="4586497"/>
                  <a:pt x="3409676" y="4586497"/>
                </a:cubicBezTo>
                <a:cubicBezTo>
                  <a:pt x="3409676" y="4586497"/>
                  <a:pt x="3409676" y="4586497"/>
                  <a:pt x="3418183" y="4586497"/>
                </a:cubicBezTo>
                <a:lnTo>
                  <a:pt x="3420847" y="4586497"/>
                </a:lnTo>
                <a:lnTo>
                  <a:pt x="3418312" y="4581865"/>
                </a:lnTo>
                <a:cubicBezTo>
                  <a:pt x="3416902" y="4580147"/>
                  <a:pt x="3415492" y="4578771"/>
                  <a:pt x="3415492" y="4578771"/>
                </a:cubicBezTo>
                <a:cubicBezTo>
                  <a:pt x="3398539" y="4570529"/>
                  <a:pt x="3395732" y="4562285"/>
                  <a:pt x="3387265" y="4559525"/>
                </a:cubicBezTo>
                <a:close/>
                <a:moveTo>
                  <a:pt x="456080" y="4559493"/>
                </a:moveTo>
                <a:lnTo>
                  <a:pt x="456080" y="4560039"/>
                </a:lnTo>
                <a:lnTo>
                  <a:pt x="458744" y="4565160"/>
                </a:lnTo>
                <a:lnTo>
                  <a:pt x="458744" y="4564567"/>
                </a:lnTo>
                <a:close/>
                <a:moveTo>
                  <a:pt x="3703962" y="4551721"/>
                </a:moveTo>
                <a:lnTo>
                  <a:pt x="3706868" y="4554225"/>
                </a:lnTo>
                <a:lnTo>
                  <a:pt x="3707200" y="4554397"/>
                </a:lnTo>
                <a:lnTo>
                  <a:pt x="3704096" y="4551721"/>
                </a:lnTo>
                <a:close/>
                <a:moveTo>
                  <a:pt x="3686981" y="4543470"/>
                </a:moveTo>
                <a:lnTo>
                  <a:pt x="3691026" y="4547395"/>
                </a:lnTo>
                <a:cubicBezTo>
                  <a:pt x="3693138" y="4549444"/>
                  <a:pt x="3695250" y="4551494"/>
                  <a:pt x="3695250" y="4551494"/>
                </a:cubicBezTo>
                <a:lnTo>
                  <a:pt x="3695354" y="4551494"/>
                </a:lnTo>
                <a:lnTo>
                  <a:pt x="3691348" y="4547608"/>
                </a:lnTo>
                <a:cubicBezTo>
                  <a:pt x="3689227" y="4545552"/>
                  <a:pt x="3687107" y="4543495"/>
                  <a:pt x="3687107" y="4543495"/>
                </a:cubicBezTo>
                <a:close/>
                <a:moveTo>
                  <a:pt x="3244472" y="4538822"/>
                </a:moveTo>
                <a:cubicBezTo>
                  <a:pt x="3245537" y="4538481"/>
                  <a:pt x="3246957" y="4538481"/>
                  <a:pt x="3248383" y="4539847"/>
                </a:cubicBezTo>
                <a:cubicBezTo>
                  <a:pt x="3251209" y="4542582"/>
                  <a:pt x="3254035" y="4542582"/>
                  <a:pt x="3254035" y="4545344"/>
                </a:cubicBezTo>
                <a:cubicBezTo>
                  <a:pt x="3251209" y="4545344"/>
                  <a:pt x="3248383" y="4545344"/>
                  <a:pt x="3245528" y="4545344"/>
                </a:cubicBezTo>
                <a:cubicBezTo>
                  <a:pt x="3245528" y="4545344"/>
                  <a:pt x="3239877" y="4542582"/>
                  <a:pt x="3242703" y="4539847"/>
                </a:cubicBezTo>
                <a:cubicBezTo>
                  <a:pt x="3242703" y="4539847"/>
                  <a:pt x="3243409" y="4539163"/>
                  <a:pt x="3244472" y="4538822"/>
                </a:cubicBezTo>
                <a:close/>
                <a:moveTo>
                  <a:pt x="3273843" y="4537113"/>
                </a:moveTo>
                <a:cubicBezTo>
                  <a:pt x="3276668" y="4539847"/>
                  <a:pt x="3279494" y="4539847"/>
                  <a:pt x="3282319" y="4539847"/>
                </a:cubicBezTo>
                <a:cubicBezTo>
                  <a:pt x="3282319" y="4539847"/>
                  <a:pt x="3279494" y="4539847"/>
                  <a:pt x="3290825" y="4539847"/>
                </a:cubicBezTo>
                <a:cubicBezTo>
                  <a:pt x="3299303" y="4539847"/>
                  <a:pt x="3296477" y="4539847"/>
                  <a:pt x="3302157" y="4539847"/>
                </a:cubicBezTo>
                <a:cubicBezTo>
                  <a:pt x="3304983" y="4539847"/>
                  <a:pt x="3310634" y="4539847"/>
                  <a:pt x="3310634" y="4539847"/>
                </a:cubicBezTo>
                <a:cubicBezTo>
                  <a:pt x="3310634" y="4542582"/>
                  <a:pt x="3316285" y="4545344"/>
                  <a:pt x="3316285" y="4545344"/>
                </a:cubicBezTo>
                <a:cubicBezTo>
                  <a:pt x="3316285" y="4548078"/>
                  <a:pt x="3319111" y="4548078"/>
                  <a:pt x="3316285" y="4550840"/>
                </a:cubicBezTo>
                <a:cubicBezTo>
                  <a:pt x="3310634" y="4553574"/>
                  <a:pt x="3310634" y="4553574"/>
                  <a:pt x="3304983" y="4553574"/>
                </a:cubicBezTo>
                <a:cubicBezTo>
                  <a:pt x="3302157" y="4553574"/>
                  <a:pt x="3304983" y="4553574"/>
                  <a:pt x="3299303" y="4556309"/>
                </a:cubicBezTo>
                <a:lnTo>
                  <a:pt x="3285524" y="4556309"/>
                </a:lnTo>
                <a:cubicBezTo>
                  <a:pt x="3285881" y="4556309"/>
                  <a:pt x="3285175" y="4556309"/>
                  <a:pt x="3285175" y="4556309"/>
                </a:cubicBezTo>
                <a:lnTo>
                  <a:pt x="3279494" y="4556309"/>
                </a:lnTo>
                <a:cubicBezTo>
                  <a:pt x="3273843" y="4553574"/>
                  <a:pt x="3271018" y="4556309"/>
                  <a:pt x="3268192" y="4553574"/>
                </a:cubicBezTo>
                <a:cubicBezTo>
                  <a:pt x="3268192" y="4553574"/>
                  <a:pt x="3265367" y="4550840"/>
                  <a:pt x="3265367" y="4550840"/>
                </a:cubicBezTo>
                <a:cubicBezTo>
                  <a:pt x="3265367" y="4550840"/>
                  <a:pt x="3254035" y="4545344"/>
                  <a:pt x="3254035" y="4545344"/>
                </a:cubicBezTo>
                <a:cubicBezTo>
                  <a:pt x="3256860" y="4545344"/>
                  <a:pt x="3262511" y="4548078"/>
                  <a:pt x="3262511" y="4548078"/>
                </a:cubicBezTo>
                <a:cubicBezTo>
                  <a:pt x="3265367" y="4548078"/>
                  <a:pt x="3265367" y="4550840"/>
                  <a:pt x="3265367" y="4548078"/>
                </a:cubicBezTo>
                <a:cubicBezTo>
                  <a:pt x="3268192" y="4548078"/>
                  <a:pt x="3268192" y="4542582"/>
                  <a:pt x="3268192" y="4542582"/>
                </a:cubicBezTo>
                <a:cubicBezTo>
                  <a:pt x="3268192" y="4539847"/>
                  <a:pt x="3265367" y="4539847"/>
                  <a:pt x="3265367" y="4539847"/>
                </a:cubicBezTo>
                <a:cubicBezTo>
                  <a:pt x="3268192" y="4539847"/>
                  <a:pt x="3273843" y="4537113"/>
                  <a:pt x="3273843" y="4537113"/>
                </a:cubicBezTo>
                <a:close/>
                <a:moveTo>
                  <a:pt x="3675547" y="4535269"/>
                </a:moveTo>
                <a:lnTo>
                  <a:pt x="3675547" y="4535778"/>
                </a:lnTo>
                <a:cubicBezTo>
                  <a:pt x="3675547" y="4536461"/>
                  <a:pt x="3675547" y="4537826"/>
                  <a:pt x="3675547" y="4540558"/>
                </a:cubicBezTo>
                <a:lnTo>
                  <a:pt x="3675772" y="4540625"/>
                </a:lnTo>
                <a:lnTo>
                  <a:pt x="3675772" y="4535954"/>
                </a:lnTo>
                <a:cubicBezTo>
                  <a:pt x="3675772" y="4535269"/>
                  <a:pt x="3675772" y="4535269"/>
                  <a:pt x="3675772" y="4535269"/>
                </a:cubicBezTo>
                <a:close/>
                <a:moveTo>
                  <a:pt x="3965162" y="4534643"/>
                </a:moveTo>
                <a:lnTo>
                  <a:pt x="3964516" y="4535269"/>
                </a:lnTo>
                <a:cubicBezTo>
                  <a:pt x="3970172" y="4543495"/>
                  <a:pt x="3970172" y="4543495"/>
                  <a:pt x="3970172" y="4543495"/>
                </a:cubicBezTo>
                <a:cubicBezTo>
                  <a:pt x="3972999" y="4557205"/>
                  <a:pt x="3972999" y="4557205"/>
                  <a:pt x="3972999" y="4557205"/>
                </a:cubicBezTo>
                <a:cubicBezTo>
                  <a:pt x="3972999" y="4570941"/>
                  <a:pt x="3972999" y="4570941"/>
                  <a:pt x="3972999" y="4570941"/>
                </a:cubicBezTo>
                <a:cubicBezTo>
                  <a:pt x="3972999" y="4570941"/>
                  <a:pt x="3981481" y="4573683"/>
                  <a:pt x="3981481" y="4576426"/>
                </a:cubicBezTo>
                <a:cubicBezTo>
                  <a:pt x="3984309" y="4576426"/>
                  <a:pt x="3987161" y="4584652"/>
                  <a:pt x="3987161" y="4584652"/>
                </a:cubicBezTo>
                <a:cubicBezTo>
                  <a:pt x="3984309" y="4590162"/>
                  <a:pt x="3984309" y="4590162"/>
                  <a:pt x="3984309" y="4590162"/>
                </a:cubicBezTo>
                <a:cubicBezTo>
                  <a:pt x="3981481" y="4598388"/>
                  <a:pt x="3981481" y="4598388"/>
                  <a:pt x="3981481" y="4598388"/>
                </a:cubicBezTo>
                <a:lnTo>
                  <a:pt x="3980786" y="4599604"/>
                </a:lnTo>
                <a:lnTo>
                  <a:pt x="3982096" y="4597564"/>
                </a:lnTo>
                <a:cubicBezTo>
                  <a:pt x="3984941" y="4589355"/>
                  <a:pt x="3984941" y="4589355"/>
                  <a:pt x="3984941" y="4589355"/>
                </a:cubicBezTo>
                <a:cubicBezTo>
                  <a:pt x="3987784" y="4583875"/>
                  <a:pt x="3987784" y="4583875"/>
                  <a:pt x="3987784" y="4583875"/>
                </a:cubicBezTo>
                <a:cubicBezTo>
                  <a:pt x="3987784" y="4583875"/>
                  <a:pt x="3984941" y="4575665"/>
                  <a:pt x="3982096" y="4575665"/>
                </a:cubicBezTo>
                <a:cubicBezTo>
                  <a:pt x="3982096" y="4572937"/>
                  <a:pt x="3973629" y="4570184"/>
                  <a:pt x="3973629" y="4570184"/>
                </a:cubicBezTo>
                <a:cubicBezTo>
                  <a:pt x="3973629" y="4556495"/>
                  <a:pt x="3973629" y="4556495"/>
                  <a:pt x="3973629" y="4556495"/>
                </a:cubicBezTo>
                <a:cubicBezTo>
                  <a:pt x="3970786" y="4542806"/>
                  <a:pt x="3970786" y="4542806"/>
                  <a:pt x="3970786" y="4542806"/>
                </a:cubicBezTo>
                <a:cubicBezTo>
                  <a:pt x="3967958" y="4538702"/>
                  <a:pt x="3966544" y="4536649"/>
                  <a:pt x="3965837" y="4535623"/>
                </a:cubicBezTo>
                <a:close/>
                <a:moveTo>
                  <a:pt x="467404" y="4531852"/>
                </a:moveTo>
                <a:lnTo>
                  <a:pt x="467404" y="4532644"/>
                </a:lnTo>
                <a:cubicBezTo>
                  <a:pt x="467404" y="4532644"/>
                  <a:pt x="467404" y="4535359"/>
                  <a:pt x="470224" y="4535359"/>
                </a:cubicBezTo>
                <a:lnTo>
                  <a:pt x="472878" y="4535359"/>
                </a:lnTo>
                <a:lnTo>
                  <a:pt x="472878" y="4534399"/>
                </a:lnTo>
                <a:cubicBezTo>
                  <a:pt x="472878" y="4534399"/>
                  <a:pt x="472878" y="4534399"/>
                  <a:pt x="470079" y="4534399"/>
                </a:cubicBezTo>
                <a:close/>
                <a:moveTo>
                  <a:pt x="3358851" y="4523747"/>
                </a:moveTo>
                <a:lnTo>
                  <a:pt x="3359111" y="4524756"/>
                </a:lnTo>
                <a:cubicBezTo>
                  <a:pt x="3359464" y="4526127"/>
                  <a:pt x="3360171" y="4528869"/>
                  <a:pt x="3361583" y="4534351"/>
                </a:cubicBezTo>
                <a:cubicBezTo>
                  <a:pt x="3361583" y="4534351"/>
                  <a:pt x="3361583" y="4534351"/>
                  <a:pt x="3361583" y="4539847"/>
                </a:cubicBezTo>
                <a:lnTo>
                  <a:pt x="3361846" y="4540103"/>
                </a:lnTo>
                <a:lnTo>
                  <a:pt x="3361846" y="4535480"/>
                </a:lnTo>
                <a:cubicBezTo>
                  <a:pt x="3361846" y="4534796"/>
                  <a:pt x="3361846" y="4534796"/>
                  <a:pt x="3361846" y="4534796"/>
                </a:cubicBezTo>
                <a:cubicBezTo>
                  <a:pt x="3359017" y="4523793"/>
                  <a:pt x="3359017" y="4523793"/>
                  <a:pt x="3359017" y="4523793"/>
                </a:cubicBezTo>
                <a:close/>
                <a:moveTo>
                  <a:pt x="3570754" y="4518398"/>
                </a:moveTo>
                <a:lnTo>
                  <a:pt x="3570754" y="4523105"/>
                </a:lnTo>
                <a:cubicBezTo>
                  <a:pt x="3570754" y="4523793"/>
                  <a:pt x="3570754" y="4523793"/>
                  <a:pt x="3570754" y="4523793"/>
                </a:cubicBezTo>
                <a:cubicBezTo>
                  <a:pt x="3567926" y="4526534"/>
                  <a:pt x="3567926" y="4526534"/>
                  <a:pt x="3567926" y="4526534"/>
                </a:cubicBezTo>
                <a:cubicBezTo>
                  <a:pt x="3565097" y="4529294"/>
                  <a:pt x="3565097" y="4529294"/>
                  <a:pt x="3565097" y="4529294"/>
                </a:cubicBezTo>
                <a:lnTo>
                  <a:pt x="3560115" y="4529294"/>
                </a:lnTo>
                <a:lnTo>
                  <a:pt x="3560115" y="4529622"/>
                </a:lnTo>
                <a:cubicBezTo>
                  <a:pt x="3560115" y="4529622"/>
                  <a:pt x="3560115" y="4529622"/>
                  <a:pt x="3565747" y="4529622"/>
                </a:cubicBezTo>
                <a:cubicBezTo>
                  <a:pt x="3565747" y="4529622"/>
                  <a:pt x="3565747" y="4529622"/>
                  <a:pt x="3568553" y="4526896"/>
                </a:cubicBezTo>
                <a:cubicBezTo>
                  <a:pt x="3568553" y="4526896"/>
                  <a:pt x="3568553" y="4526896"/>
                  <a:pt x="3571369" y="4524159"/>
                </a:cubicBezTo>
                <a:cubicBezTo>
                  <a:pt x="3571369" y="4524159"/>
                  <a:pt x="3571369" y="4524159"/>
                  <a:pt x="3571369" y="4518698"/>
                </a:cubicBezTo>
                <a:close/>
                <a:moveTo>
                  <a:pt x="3553801" y="4518290"/>
                </a:moveTo>
                <a:cubicBezTo>
                  <a:pt x="3545336" y="4521051"/>
                  <a:pt x="3545336" y="4521051"/>
                  <a:pt x="3545336" y="4521051"/>
                </a:cubicBezTo>
                <a:cubicBezTo>
                  <a:pt x="3545336" y="4526534"/>
                  <a:pt x="3545336" y="4526534"/>
                  <a:pt x="3545336" y="4526534"/>
                </a:cubicBezTo>
                <a:cubicBezTo>
                  <a:pt x="3531232" y="4537538"/>
                  <a:pt x="3531232" y="4537538"/>
                  <a:pt x="3531232" y="4537538"/>
                </a:cubicBezTo>
                <a:cubicBezTo>
                  <a:pt x="3534040" y="4543039"/>
                  <a:pt x="3534040" y="4543039"/>
                  <a:pt x="3534040" y="4543039"/>
                </a:cubicBezTo>
                <a:cubicBezTo>
                  <a:pt x="3528403" y="4548540"/>
                  <a:pt x="3528403" y="4548540"/>
                  <a:pt x="3528403" y="4548540"/>
                </a:cubicBezTo>
                <a:cubicBezTo>
                  <a:pt x="3528403" y="4556784"/>
                  <a:pt x="3528403" y="4556784"/>
                  <a:pt x="3528403" y="4556784"/>
                </a:cubicBezTo>
                <a:cubicBezTo>
                  <a:pt x="3531232" y="4565026"/>
                  <a:pt x="3531232" y="4565026"/>
                  <a:pt x="3531232" y="4565026"/>
                </a:cubicBezTo>
                <a:cubicBezTo>
                  <a:pt x="3531232" y="4570529"/>
                  <a:pt x="3531232" y="4570529"/>
                  <a:pt x="3531232" y="4570529"/>
                </a:cubicBezTo>
                <a:cubicBezTo>
                  <a:pt x="3519937" y="4573270"/>
                  <a:pt x="3519937" y="4573270"/>
                  <a:pt x="3519937" y="4573270"/>
                </a:cubicBezTo>
                <a:cubicBezTo>
                  <a:pt x="3511470" y="4576030"/>
                  <a:pt x="3511470" y="4576030"/>
                  <a:pt x="3511470" y="4576030"/>
                </a:cubicBezTo>
                <a:cubicBezTo>
                  <a:pt x="3511470" y="4584274"/>
                  <a:pt x="3511470" y="4584274"/>
                  <a:pt x="3511470" y="4584274"/>
                </a:cubicBezTo>
                <a:cubicBezTo>
                  <a:pt x="3511470" y="4587015"/>
                  <a:pt x="3511470" y="4587015"/>
                  <a:pt x="3511470" y="4587015"/>
                </a:cubicBezTo>
                <a:cubicBezTo>
                  <a:pt x="3519937" y="4598018"/>
                  <a:pt x="3519937" y="4598018"/>
                  <a:pt x="3519937" y="4598018"/>
                </a:cubicBezTo>
                <a:cubicBezTo>
                  <a:pt x="3517108" y="4600760"/>
                  <a:pt x="3517108" y="4600760"/>
                  <a:pt x="3517108" y="4600760"/>
                </a:cubicBezTo>
                <a:cubicBezTo>
                  <a:pt x="3514278" y="4603502"/>
                  <a:pt x="3514278" y="4603502"/>
                  <a:pt x="3514278" y="4603502"/>
                </a:cubicBezTo>
                <a:cubicBezTo>
                  <a:pt x="3522766" y="4614504"/>
                  <a:pt x="3522766" y="4614504"/>
                  <a:pt x="3522766" y="4614504"/>
                </a:cubicBezTo>
                <a:cubicBezTo>
                  <a:pt x="3525574" y="4617247"/>
                  <a:pt x="3525574" y="4617247"/>
                  <a:pt x="3525574" y="4617247"/>
                </a:cubicBezTo>
                <a:cubicBezTo>
                  <a:pt x="3531232" y="4617247"/>
                  <a:pt x="3531232" y="4617247"/>
                  <a:pt x="3531232" y="4617247"/>
                </a:cubicBezTo>
                <a:cubicBezTo>
                  <a:pt x="3531232" y="4622748"/>
                  <a:pt x="3531232" y="4622748"/>
                  <a:pt x="3531232" y="4622748"/>
                </a:cubicBezTo>
                <a:cubicBezTo>
                  <a:pt x="3531232" y="4625507"/>
                  <a:pt x="3531232" y="4625507"/>
                  <a:pt x="3531232" y="4625507"/>
                </a:cubicBezTo>
                <a:cubicBezTo>
                  <a:pt x="3531232" y="4630991"/>
                  <a:pt x="3531232" y="4630991"/>
                  <a:pt x="3531232" y="4630991"/>
                </a:cubicBezTo>
                <a:cubicBezTo>
                  <a:pt x="3525574" y="4636493"/>
                  <a:pt x="3525574" y="4636493"/>
                  <a:pt x="3525574" y="4636493"/>
                </a:cubicBezTo>
                <a:lnTo>
                  <a:pt x="3527951" y="4641116"/>
                </a:lnTo>
                <a:lnTo>
                  <a:pt x="3529147" y="4641696"/>
                </a:lnTo>
                <a:cubicBezTo>
                  <a:pt x="3529147" y="4641696"/>
                  <a:pt x="3529147" y="4641696"/>
                  <a:pt x="3526331" y="4636234"/>
                </a:cubicBezTo>
                <a:cubicBezTo>
                  <a:pt x="3526331" y="4636234"/>
                  <a:pt x="3526331" y="4636234"/>
                  <a:pt x="3531953" y="4630760"/>
                </a:cubicBezTo>
                <a:cubicBezTo>
                  <a:pt x="3531953" y="4630760"/>
                  <a:pt x="3531953" y="4630760"/>
                  <a:pt x="3531953" y="4625298"/>
                </a:cubicBezTo>
                <a:cubicBezTo>
                  <a:pt x="3531953" y="4625298"/>
                  <a:pt x="3531953" y="4625298"/>
                  <a:pt x="3531953" y="4622562"/>
                </a:cubicBezTo>
                <a:cubicBezTo>
                  <a:pt x="3531953" y="4622562"/>
                  <a:pt x="3531953" y="4622562"/>
                  <a:pt x="3531953" y="4617099"/>
                </a:cubicBezTo>
                <a:cubicBezTo>
                  <a:pt x="3531953" y="4617099"/>
                  <a:pt x="3531953" y="4617099"/>
                  <a:pt x="3526331" y="4617099"/>
                </a:cubicBezTo>
                <a:cubicBezTo>
                  <a:pt x="3526331" y="4617099"/>
                  <a:pt x="3526331" y="4617099"/>
                  <a:pt x="3523515" y="4614362"/>
                </a:cubicBezTo>
                <a:cubicBezTo>
                  <a:pt x="3523515" y="4614362"/>
                  <a:pt x="3523515" y="4614362"/>
                  <a:pt x="3515065" y="4603426"/>
                </a:cubicBezTo>
                <a:cubicBezTo>
                  <a:pt x="3515065" y="4603426"/>
                  <a:pt x="3515065" y="4603426"/>
                  <a:pt x="3517883" y="4600701"/>
                </a:cubicBezTo>
                <a:cubicBezTo>
                  <a:pt x="3517883" y="4600701"/>
                  <a:pt x="3517883" y="4600701"/>
                  <a:pt x="3520699" y="4597964"/>
                </a:cubicBezTo>
                <a:cubicBezTo>
                  <a:pt x="3520699" y="4597964"/>
                  <a:pt x="3520699" y="4597964"/>
                  <a:pt x="3512249" y="4587028"/>
                </a:cubicBezTo>
                <a:cubicBezTo>
                  <a:pt x="3512249" y="4587028"/>
                  <a:pt x="3512249" y="4587028"/>
                  <a:pt x="3512249" y="4584291"/>
                </a:cubicBezTo>
                <a:cubicBezTo>
                  <a:pt x="3512249" y="4584291"/>
                  <a:pt x="3512249" y="4584291"/>
                  <a:pt x="3512249" y="4576092"/>
                </a:cubicBezTo>
                <a:cubicBezTo>
                  <a:pt x="3512249" y="4576092"/>
                  <a:pt x="3512249" y="4576092"/>
                  <a:pt x="3520699" y="4573366"/>
                </a:cubicBezTo>
                <a:cubicBezTo>
                  <a:pt x="3520699" y="4573366"/>
                  <a:pt x="3520699" y="4573366"/>
                  <a:pt x="3531953" y="4570629"/>
                </a:cubicBezTo>
                <a:cubicBezTo>
                  <a:pt x="3531953" y="4570629"/>
                  <a:pt x="3531953" y="4570629"/>
                  <a:pt x="3531953" y="4565167"/>
                </a:cubicBezTo>
                <a:cubicBezTo>
                  <a:pt x="3531953" y="4565167"/>
                  <a:pt x="3531953" y="4565167"/>
                  <a:pt x="3529147" y="4556956"/>
                </a:cubicBezTo>
                <a:cubicBezTo>
                  <a:pt x="3529147" y="4556956"/>
                  <a:pt x="3529147" y="4556956"/>
                  <a:pt x="3529147" y="4548757"/>
                </a:cubicBezTo>
                <a:cubicBezTo>
                  <a:pt x="3529147" y="4548757"/>
                  <a:pt x="3529147" y="4548757"/>
                  <a:pt x="3534769" y="4543295"/>
                </a:cubicBezTo>
                <a:cubicBezTo>
                  <a:pt x="3534769" y="4543295"/>
                  <a:pt x="3534769" y="4543295"/>
                  <a:pt x="3531953" y="4537832"/>
                </a:cubicBezTo>
                <a:cubicBezTo>
                  <a:pt x="3531953" y="4537832"/>
                  <a:pt x="3531953" y="4537832"/>
                  <a:pt x="3546034" y="4526896"/>
                </a:cubicBezTo>
                <a:cubicBezTo>
                  <a:pt x="3546034" y="4526896"/>
                  <a:pt x="3546034" y="4526896"/>
                  <a:pt x="3546034" y="4521422"/>
                </a:cubicBezTo>
                <a:cubicBezTo>
                  <a:pt x="3546034" y="4521422"/>
                  <a:pt x="3546034" y="4521422"/>
                  <a:pt x="3547089" y="4521082"/>
                </a:cubicBezTo>
                <a:lnTo>
                  <a:pt x="3554284" y="4518761"/>
                </a:lnTo>
                <a:close/>
                <a:moveTo>
                  <a:pt x="3751536" y="4516255"/>
                </a:moveTo>
                <a:lnTo>
                  <a:pt x="3751505" y="4516391"/>
                </a:lnTo>
                <a:cubicBezTo>
                  <a:pt x="3751505" y="4517419"/>
                  <a:pt x="3752212" y="4518791"/>
                  <a:pt x="3755039" y="4521533"/>
                </a:cubicBezTo>
                <a:lnTo>
                  <a:pt x="3760555" y="4526881"/>
                </a:lnTo>
                <a:lnTo>
                  <a:pt x="3760600" y="4526662"/>
                </a:lnTo>
                <a:cubicBezTo>
                  <a:pt x="3760600" y="4526662"/>
                  <a:pt x="3757763" y="4523916"/>
                  <a:pt x="3754926" y="4521169"/>
                </a:cubicBezTo>
                <a:close/>
                <a:moveTo>
                  <a:pt x="3330528" y="4507049"/>
                </a:moveTo>
                <a:lnTo>
                  <a:pt x="3331149" y="4507953"/>
                </a:lnTo>
                <a:cubicBezTo>
                  <a:pt x="3331855" y="4508982"/>
                  <a:pt x="3333268" y="4511040"/>
                  <a:pt x="3336093" y="4515155"/>
                </a:cubicBezTo>
                <a:lnTo>
                  <a:pt x="3336218" y="4515215"/>
                </a:lnTo>
                <a:lnTo>
                  <a:pt x="3331497" y="4508336"/>
                </a:lnTo>
                <a:cubicBezTo>
                  <a:pt x="3330790" y="4507306"/>
                  <a:pt x="3330790" y="4507306"/>
                  <a:pt x="3330790" y="4507306"/>
                </a:cubicBezTo>
                <a:close/>
                <a:moveTo>
                  <a:pt x="3559950" y="4505025"/>
                </a:moveTo>
                <a:lnTo>
                  <a:pt x="3562289" y="4507306"/>
                </a:lnTo>
                <a:cubicBezTo>
                  <a:pt x="3565097" y="4510048"/>
                  <a:pt x="3565097" y="4510048"/>
                  <a:pt x="3565097" y="4510048"/>
                </a:cubicBezTo>
                <a:cubicBezTo>
                  <a:pt x="3565097" y="4515549"/>
                  <a:pt x="3565097" y="4515549"/>
                  <a:pt x="3565097" y="4515549"/>
                </a:cubicBezTo>
                <a:lnTo>
                  <a:pt x="3565747" y="4515864"/>
                </a:lnTo>
                <a:lnTo>
                  <a:pt x="3565747" y="4515278"/>
                </a:lnTo>
                <a:cubicBezTo>
                  <a:pt x="3565747" y="4514595"/>
                  <a:pt x="3565747" y="4513230"/>
                  <a:pt x="3565747" y="4510498"/>
                </a:cubicBezTo>
                <a:cubicBezTo>
                  <a:pt x="3565747" y="4510498"/>
                  <a:pt x="3565747" y="4510498"/>
                  <a:pt x="3562931" y="4507762"/>
                </a:cubicBezTo>
                <a:cubicBezTo>
                  <a:pt x="3562931" y="4507762"/>
                  <a:pt x="3560115" y="4505025"/>
                  <a:pt x="3560115" y="4505025"/>
                </a:cubicBezTo>
                <a:close/>
                <a:moveTo>
                  <a:pt x="3556630" y="4499562"/>
                </a:moveTo>
                <a:lnTo>
                  <a:pt x="3556630" y="4503859"/>
                </a:lnTo>
                <a:cubicBezTo>
                  <a:pt x="3556630" y="4504546"/>
                  <a:pt x="3556630" y="4504546"/>
                  <a:pt x="3556630" y="4504546"/>
                </a:cubicBezTo>
                <a:lnTo>
                  <a:pt x="3557299" y="4504546"/>
                </a:lnTo>
                <a:lnTo>
                  <a:pt x="3557299" y="4504342"/>
                </a:lnTo>
                <a:cubicBezTo>
                  <a:pt x="3557299" y="4503659"/>
                  <a:pt x="3557299" y="4502294"/>
                  <a:pt x="3557299" y="4499562"/>
                </a:cubicBezTo>
                <a:close/>
                <a:moveTo>
                  <a:pt x="3319494" y="4496303"/>
                </a:moveTo>
                <a:lnTo>
                  <a:pt x="3320175" y="4496960"/>
                </a:lnTo>
                <a:lnTo>
                  <a:pt x="3322834" y="4499533"/>
                </a:lnTo>
                <a:lnTo>
                  <a:pt x="3320574" y="4497333"/>
                </a:lnTo>
                <a:cubicBezTo>
                  <a:pt x="3319515" y="4496303"/>
                  <a:pt x="3319515" y="4496303"/>
                  <a:pt x="3319515" y="4496303"/>
                </a:cubicBezTo>
                <a:close/>
                <a:moveTo>
                  <a:pt x="1241243" y="4494408"/>
                </a:moveTo>
                <a:lnTo>
                  <a:pt x="1256875" y="4506964"/>
                </a:lnTo>
                <a:cubicBezTo>
                  <a:pt x="1262543" y="4520682"/>
                  <a:pt x="1273808" y="4542596"/>
                  <a:pt x="1273808" y="4542596"/>
                </a:cubicBezTo>
                <a:lnTo>
                  <a:pt x="1274083" y="4542699"/>
                </a:lnTo>
                <a:lnTo>
                  <a:pt x="1272603" y="4539788"/>
                </a:lnTo>
                <a:cubicBezTo>
                  <a:pt x="1269159" y="4532971"/>
                  <a:pt x="1261744" y="4518049"/>
                  <a:pt x="1257506" y="4507742"/>
                </a:cubicBezTo>
                <a:cubicBezTo>
                  <a:pt x="1256077" y="4503640"/>
                  <a:pt x="1253949" y="4500905"/>
                  <a:pt x="1251116" y="4498854"/>
                </a:cubicBezTo>
                <a:close/>
                <a:moveTo>
                  <a:pt x="3559460" y="4488060"/>
                </a:moveTo>
                <a:cubicBezTo>
                  <a:pt x="3553801" y="4493561"/>
                  <a:pt x="3553801" y="4493561"/>
                  <a:pt x="3553801" y="4493561"/>
                </a:cubicBezTo>
                <a:cubicBezTo>
                  <a:pt x="3550993" y="4496303"/>
                  <a:pt x="3550993" y="4496303"/>
                  <a:pt x="3550993" y="4496303"/>
                </a:cubicBezTo>
                <a:cubicBezTo>
                  <a:pt x="3550993" y="4496303"/>
                  <a:pt x="3550993" y="4499044"/>
                  <a:pt x="3550993" y="4499044"/>
                </a:cubicBezTo>
                <a:lnTo>
                  <a:pt x="3551666" y="4499044"/>
                </a:lnTo>
                <a:lnTo>
                  <a:pt x="3551666" y="4496826"/>
                </a:lnTo>
                <a:cubicBezTo>
                  <a:pt x="3551666" y="4496826"/>
                  <a:pt x="3551666" y="4496826"/>
                  <a:pt x="3554482" y="4494089"/>
                </a:cubicBezTo>
                <a:cubicBezTo>
                  <a:pt x="3554482" y="4494089"/>
                  <a:pt x="3554482" y="4494089"/>
                  <a:pt x="3555186" y="4493406"/>
                </a:cubicBezTo>
                <a:lnTo>
                  <a:pt x="3560079" y="4488660"/>
                </a:lnTo>
                <a:close/>
                <a:moveTo>
                  <a:pt x="3299383" y="4485119"/>
                </a:moveTo>
                <a:lnTo>
                  <a:pt x="3299659" y="4485651"/>
                </a:lnTo>
                <a:cubicBezTo>
                  <a:pt x="3300016" y="4486334"/>
                  <a:pt x="3300730" y="4487702"/>
                  <a:pt x="3302157" y="4490436"/>
                </a:cubicBezTo>
                <a:lnTo>
                  <a:pt x="3302430" y="4490542"/>
                </a:lnTo>
                <a:lnTo>
                  <a:pt x="3300105" y="4485987"/>
                </a:lnTo>
                <a:cubicBezTo>
                  <a:pt x="3299753" y="4485299"/>
                  <a:pt x="3299753" y="4485299"/>
                  <a:pt x="3299753" y="4485299"/>
                </a:cubicBezTo>
                <a:close/>
                <a:moveTo>
                  <a:pt x="3290936" y="4476949"/>
                </a:moveTo>
                <a:lnTo>
                  <a:pt x="3291179" y="4477419"/>
                </a:lnTo>
                <a:cubicBezTo>
                  <a:pt x="3291532" y="4478103"/>
                  <a:pt x="3292238" y="4479471"/>
                  <a:pt x="3293652" y="4482206"/>
                </a:cubicBezTo>
                <a:lnTo>
                  <a:pt x="3294003" y="4482377"/>
                </a:lnTo>
                <a:lnTo>
                  <a:pt x="3291620" y="4477745"/>
                </a:lnTo>
                <a:cubicBezTo>
                  <a:pt x="3291267" y="4477057"/>
                  <a:pt x="3291267" y="4477057"/>
                  <a:pt x="3291267" y="4477057"/>
                </a:cubicBezTo>
                <a:close/>
                <a:moveTo>
                  <a:pt x="3613086" y="4463562"/>
                </a:moveTo>
                <a:lnTo>
                  <a:pt x="3613086" y="4465722"/>
                </a:lnTo>
                <a:cubicBezTo>
                  <a:pt x="3613086" y="4467442"/>
                  <a:pt x="3613086" y="4470193"/>
                  <a:pt x="3613086" y="4474315"/>
                </a:cubicBezTo>
                <a:cubicBezTo>
                  <a:pt x="3613086" y="4485299"/>
                  <a:pt x="3610277" y="4479816"/>
                  <a:pt x="3607449" y="4479816"/>
                </a:cubicBezTo>
                <a:cubicBezTo>
                  <a:pt x="3604619" y="4479816"/>
                  <a:pt x="3601790" y="4479816"/>
                  <a:pt x="3596153" y="4477057"/>
                </a:cubicBezTo>
                <a:cubicBezTo>
                  <a:pt x="3593324" y="4477057"/>
                  <a:pt x="3593324" y="4477057"/>
                  <a:pt x="3593324" y="4477057"/>
                </a:cubicBezTo>
                <a:cubicBezTo>
                  <a:pt x="3587687" y="4485299"/>
                  <a:pt x="3587687" y="4485299"/>
                  <a:pt x="3587687" y="4485299"/>
                </a:cubicBezTo>
                <a:cubicBezTo>
                  <a:pt x="3587687" y="4485299"/>
                  <a:pt x="3582029" y="4485299"/>
                  <a:pt x="3579220" y="4488060"/>
                </a:cubicBezTo>
                <a:cubicBezTo>
                  <a:pt x="3576392" y="4488060"/>
                  <a:pt x="3576392" y="4488060"/>
                  <a:pt x="3576392" y="4488060"/>
                </a:cubicBezTo>
                <a:cubicBezTo>
                  <a:pt x="3576392" y="4488060"/>
                  <a:pt x="3570754" y="4490802"/>
                  <a:pt x="3570754" y="4490802"/>
                </a:cubicBezTo>
                <a:cubicBezTo>
                  <a:pt x="3570754" y="4490802"/>
                  <a:pt x="3567926" y="4493561"/>
                  <a:pt x="3567926" y="4493561"/>
                </a:cubicBezTo>
                <a:lnTo>
                  <a:pt x="3565201" y="4493561"/>
                </a:lnTo>
                <a:lnTo>
                  <a:pt x="3565747" y="4494089"/>
                </a:lnTo>
                <a:cubicBezTo>
                  <a:pt x="3565747" y="4494089"/>
                  <a:pt x="3565747" y="4494089"/>
                  <a:pt x="3568553" y="4494089"/>
                </a:cubicBezTo>
                <a:cubicBezTo>
                  <a:pt x="3568553" y="4494089"/>
                  <a:pt x="3571369" y="4491363"/>
                  <a:pt x="3571369" y="4491363"/>
                </a:cubicBezTo>
                <a:cubicBezTo>
                  <a:pt x="3571369" y="4491363"/>
                  <a:pt x="3577001" y="4488626"/>
                  <a:pt x="3577001" y="4488626"/>
                </a:cubicBezTo>
                <a:lnTo>
                  <a:pt x="3582365" y="4488626"/>
                </a:lnTo>
                <a:lnTo>
                  <a:pt x="3582368" y="4488601"/>
                </a:lnTo>
                <a:cubicBezTo>
                  <a:pt x="3579540" y="4488601"/>
                  <a:pt x="3579540" y="4488601"/>
                  <a:pt x="3579540" y="4488601"/>
                </a:cubicBezTo>
                <a:lnTo>
                  <a:pt x="3581218" y="4488060"/>
                </a:lnTo>
                <a:lnTo>
                  <a:pt x="3588023" y="4485859"/>
                </a:lnTo>
                <a:cubicBezTo>
                  <a:pt x="3593702" y="4477633"/>
                  <a:pt x="3593702" y="4477633"/>
                  <a:pt x="3593702" y="4477633"/>
                </a:cubicBezTo>
                <a:cubicBezTo>
                  <a:pt x="3593702" y="4477633"/>
                  <a:pt x="3593702" y="4477633"/>
                  <a:pt x="3596530" y="4477633"/>
                </a:cubicBezTo>
                <a:cubicBezTo>
                  <a:pt x="3602184" y="4480375"/>
                  <a:pt x="3605012" y="4480375"/>
                  <a:pt x="3607840" y="4480375"/>
                </a:cubicBezTo>
                <a:cubicBezTo>
                  <a:pt x="3610667" y="4480375"/>
                  <a:pt x="3613519" y="4485859"/>
                  <a:pt x="3613519" y="4474891"/>
                </a:cubicBezTo>
                <a:cubicBezTo>
                  <a:pt x="3613519" y="4466639"/>
                  <a:pt x="3613519" y="4463897"/>
                  <a:pt x="3613519" y="4463897"/>
                </a:cubicBezTo>
                <a:close/>
                <a:moveTo>
                  <a:pt x="3596285" y="4444465"/>
                </a:moveTo>
                <a:lnTo>
                  <a:pt x="3598982" y="4452326"/>
                </a:lnTo>
                <a:lnTo>
                  <a:pt x="3599212" y="4452505"/>
                </a:lnTo>
                <a:lnTo>
                  <a:pt x="3596530" y="4444703"/>
                </a:lnTo>
                <a:close/>
                <a:moveTo>
                  <a:pt x="3067252" y="4427324"/>
                </a:moveTo>
                <a:cubicBezTo>
                  <a:pt x="3070078" y="4427324"/>
                  <a:pt x="3070078" y="4427324"/>
                  <a:pt x="3072903" y="4427324"/>
                </a:cubicBezTo>
                <a:cubicBezTo>
                  <a:pt x="3075729" y="4427324"/>
                  <a:pt x="3078554" y="4430059"/>
                  <a:pt x="3078554" y="4430059"/>
                </a:cubicBezTo>
                <a:cubicBezTo>
                  <a:pt x="3078554" y="4430059"/>
                  <a:pt x="3087060" y="4432821"/>
                  <a:pt x="3089886" y="4435556"/>
                </a:cubicBezTo>
                <a:cubicBezTo>
                  <a:pt x="3089886" y="4435556"/>
                  <a:pt x="3095537" y="4441052"/>
                  <a:pt x="3098363" y="4441052"/>
                </a:cubicBezTo>
                <a:cubicBezTo>
                  <a:pt x="3101218" y="4441052"/>
                  <a:pt x="3104043" y="4443786"/>
                  <a:pt x="3104043" y="4443786"/>
                </a:cubicBezTo>
                <a:cubicBezTo>
                  <a:pt x="3104043" y="4443786"/>
                  <a:pt x="3112521" y="4443786"/>
                  <a:pt x="3112521" y="4443786"/>
                </a:cubicBezTo>
                <a:cubicBezTo>
                  <a:pt x="3115346" y="4443786"/>
                  <a:pt x="3115346" y="4446547"/>
                  <a:pt x="3118171" y="4449282"/>
                </a:cubicBezTo>
                <a:cubicBezTo>
                  <a:pt x="3118171" y="4452017"/>
                  <a:pt x="3118171" y="4452017"/>
                  <a:pt x="3121027" y="4452017"/>
                </a:cubicBezTo>
                <a:cubicBezTo>
                  <a:pt x="3121027" y="4452017"/>
                  <a:pt x="3121027" y="4452017"/>
                  <a:pt x="3126677" y="4454779"/>
                </a:cubicBezTo>
                <a:cubicBezTo>
                  <a:pt x="3132328" y="4457513"/>
                  <a:pt x="3126677" y="4457513"/>
                  <a:pt x="3126677" y="4460248"/>
                </a:cubicBezTo>
                <a:cubicBezTo>
                  <a:pt x="3126677" y="4460248"/>
                  <a:pt x="3126677" y="4460248"/>
                  <a:pt x="3121027" y="4460248"/>
                </a:cubicBezTo>
                <a:cubicBezTo>
                  <a:pt x="3115346" y="4460248"/>
                  <a:pt x="3121027" y="4465744"/>
                  <a:pt x="3118171" y="4465744"/>
                </a:cubicBezTo>
                <a:cubicBezTo>
                  <a:pt x="3115346" y="4465744"/>
                  <a:pt x="3118171" y="4465744"/>
                  <a:pt x="3115346" y="4463009"/>
                </a:cubicBezTo>
                <a:cubicBezTo>
                  <a:pt x="3115346" y="4463009"/>
                  <a:pt x="3112521" y="4463009"/>
                  <a:pt x="3112521" y="4463009"/>
                </a:cubicBezTo>
                <a:cubicBezTo>
                  <a:pt x="3112521" y="4463009"/>
                  <a:pt x="3112521" y="4463009"/>
                  <a:pt x="3115346" y="4468478"/>
                </a:cubicBezTo>
                <a:cubicBezTo>
                  <a:pt x="3115346" y="4468478"/>
                  <a:pt x="3112521" y="4468478"/>
                  <a:pt x="3109695" y="4468478"/>
                </a:cubicBezTo>
                <a:cubicBezTo>
                  <a:pt x="3106868" y="4465744"/>
                  <a:pt x="3109695" y="4465744"/>
                  <a:pt x="3109695" y="4465744"/>
                </a:cubicBezTo>
                <a:cubicBezTo>
                  <a:pt x="3106868" y="4463009"/>
                  <a:pt x="3109695" y="4463009"/>
                  <a:pt x="3109695" y="4463009"/>
                </a:cubicBezTo>
                <a:cubicBezTo>
                  <a:pt x="3109695" y="4463009"/>
                  <a:pt x="3104043" y="4460248"/>
                  <a:pt x="3104043" y="4457513"/>
                </a:cubicBezTo>
                <a:cubicBezTo>
                  <a:pt x="3104043" y="4457513"/>
                  <a:pt x="3104043" y="4452017"/>
                  <a:pt x="3098363" y="4452017"/>
                </a:cubicBezTo>
                <a:cubicBezTo>
                  <a:pt x="3092711" y="4449282"/>
                  <a:pt x="3095537" y="4449282"/>
                  <a:pt x="3092711" y="4449282"/>
                </a:cubicBezTo>
                <a:cubicBezTo>
                  <a:pt x="3089886" y="4449282"/>
                  <a:pt x="3087060" y="4446547"/>
                  <a:pt x="3084235" y="4446547"/>
                </a:cubicBezTo>
                <a:cubicBezTo>
                  <a:pt x="3084235" y="4446547"/>
                  <a:pt x="3087060" y="4443786"/>
                  <a:pt x="3087060" y="4443786"/>
                </a:cubicBezTo>
                <a:cubicBezTo>
                  <a:pt x="3089886" y="4443786"/>
                  <a:pt x="3087060" y="4441052"/>
                  <a:pt x="3087060" y="4438290"/>
                </a:cubicBezTo>
                <a:cubicBezTo>
                  <a:pt x="3087060" y="4435556"/>
                  <a:pt x="3078554" y="4435556"/>
                  <a:pt x="3078554" y="4435556"/>
                </a:cubicBezTo>
                <a:cubicBezTo>
                  <a:pt x="3078554" y="4432821"/>
                  <a:pt x="3075729" y="4432821"/>
                  <a:pt x="3075729" y="4430059"/>
                </a:cubicBezTo>
                <a:cubicBezTo>
                  <a:pt x="3072903" y="4430059"/>
                  <a:pt x="3070078" y="4432821"/>
                  <a:pt x="3070078" y="4430059"/>
                </a:cubicBezTo>
                <a:cubicBezTo>
                  <a:pt x="3070078" y="4430059"/>
                  <a:pt x="3067252" y="4427324"/>
                  <a:pt x="3067252" y="4427324"/>
                </a:cubicBezTo>
                <a:close/>
                <a:moveTo>
                  <a:pt x="3055921" y="4419094"/>
                </a:moveTo>
                <a:cubicBezTo>
                  <a:pt x="3055921" y="4419094"/>
                  <a:pt x="3058746" y="4419094"/>
                  <a:pt x="3061571" y="4421829"/>
                </a:cubicBezTo>
                <a:cubicBezTo>
                  <a:pt x="3061571" y="4421829"/>
                  <a:pt x="3064426" y="4424590"/>
                  <a:pt x="3067252" y="4427324"/>
                </a:cubicBezTo>
                <a:cubicBezTo>
                  <a:pt x="3067252" y="4427324"/>
                  <a:pt x="3064426" y="4427324"/>
                  <a:pt x="3061571" y="4424590"/>
                </a:cubicBezTo>
                <a:cubicBezTo>
                  <a:pt x="3055921" y="4421829"/>
                  <a:pt x="3058746" y="4421829"/>
                  <a:pt x="3055921" y="4419094"/>
                </a:cubicBezTo>
                <a:close/>
                <a:moveTo>
                  <a:pt x="2202254" y="4418274"/>
                </a:moveTo>
                <a:lnTo>
                  <a:pt x="2201953" y="4418644"/>
                </a:lnTo>
                <a:lnTo>
                  <a:pt x="2201865" y="4419447"/>
                </a:lnTo>
                <a:lnTo>
                  <a:pt x="2201177" y="4421527"/>
                </a:lnTo>
                <a:lnTo>
                  <a:pt x="2201528" y="4422519"/>
                </a:lnTo>
                <a:lnTo>
                  <a:pt x="2201390" y="4423781"/>
                </a:lnTo>
                <a:cubicBezTo>
                  <a:pt x="2202202" y="4425877"/>
                  <a:pt x="2203667" y="4429227"/>
                  <a:pt x="2204738" y="4436431"/>
                </a:cubicBezTo>
                <a:cubicBezTo>
                  <a:pt x="2204738" y="4436431"/>
                  <a:pt x="2204738" y="4436431"/>
                  <a:pt x="2213247" y="4436431"/>
                </a:cubicBezTo>
                <a:cubicBezTo>
                  <a:pt x="2213247" y="4436431"/>
                  <a:pt x="2213247" y="4436431"/>
                  <a:pt x="2227339" y="4458379"/>
                </a:cubicBezTo>
                <a:cubicBezTo>
                  <a:pt x="2227339" y="4458379"/>
                  <a:pt x="2227339" y="4458379"/>
                  <a:pt x="2255657" y="4469318"/>
                </a:cubicBezTo>
                <a:cubicBezTo>
                  <a:pt x="2255657" y="4469318"/>
                  <a:pt x="2255657" y="4469318"/>
                  <a:pt x="2281117" y="4469318"/>
                </a:cubicBezTo>
                <a:cubicBezTo>
                  <a:pt x="2281117" y="4469318"/>
                  <a:pt x="2281117" y="4469318"/>
                  <a:pt x="2292416" y="4477591"/>
                </a:cubicBezTo>
                <a:cubicBezTo>
                  <a:pt x="2292416" y="4477591"/>
                  <a:pt x="2292416" y="4477591"/>
                  <a:pt x="2288826" y="4490311"/>
                </a:cubicBezTo>
                <a:lnTo>
                  <a:pt x="2283986" y="4507464"/>
                </a:lnTo>
                <a:lnTo>
                  <a:pt x="2284234" y="4507263"/>
                </a:lnTo>
                <a:cubicBezTo>
                  <a:pt x="2284234" y="4507263"/>
                  <a:pt x="2284234" y="4507263"/>
                  <a:pt x="2292736" y="4477055"/>
                </a:cubicBezTo>
                <a:cubicBezTo>
                  <a:pt x="2292736" y="4477055"/>
                  <a:pt x="2292736" y="4477055"/>
                  <a:pt x="2281400" y="4468862"/>
                </a:cubicBezTo>
                <a:cubicBezTo>
                  <a:pt x="2281400" y="4468862"/>
                  <a:pt x="2281400" y="4468862"/>
                  <a:pt x="2255958" y="4468862"/>
                </a:cubicBezTo>
                <a:cubicBezTo>
                  <a:pt x="2255958" y="4468862"/>
                  <a:pt x="2255958" y="4468862"/>
                  <a:pt x="2227682" y="4457889"/>
                </a:cubicBezTo>
                <a:cubicBezTo>
                  <a:pt x="2227682" y="4457889"/>
                  <a:pt x="2227682" y="4457889"/>
                  <a:pt x="2213576" y="4435946"/>
                </a:cubicBezTo>
                <a:cubicBezTo>
                  <a:pt x="2213576" y="4435946"/>
                  <a:pt x="2213576" y="4435946"/>
                  <a:pt x="2205074" y="4435946"/>
                </a:cubicBezTo>
                <a:cubicBezTo>
                  <a:pt x="2204365" y="4431136"/>
                  <a:pt x="2203479" y="4428046"/>
                  <a:pt x="2202727" y="4425901"/>
                </a:cubicBezTo>
                <a:lnTo>
                  <a:pt x="2201528" y="4422519"/>
                </a:lnTo>
                <a:lnTo>
                  <a:pt x="2201865" y="4419447"/>
                </a:lnTo>
                <a:close/>
                <a:moveTo>
                  <a:pt x="3064426" y="4410863"/>
                </a:moveTo>
                <a:cubicBezTo>
                  <a:pt x="3064426" y="4410863"/>
                  <a:pt x="3067252" y="4410863"/>
                  <a:pt x="3067252" y="4413598"/>
                </a:cubicBezTo>
                <a:cubicBezTo>
                  <a:pt x="3067252" y="4413598"/>
                  <a:pt x="3070078" y="4413598"/>
                  <a:pt x="3070078" y="4416333"/>
                </a:cubicBezTo>
                <a:cubicBezTo>
                  <a:pt x="3070078" y="4416333"/>
                  <a:pt x="3070078" y="4416333"/>
                  <a:pt x="3070078" y="4419094"/>
                </a:cubicBezTo>
                <a:cubicBezTo>
                  <a:pt x="3070078" y="4421829"/>
                  <a:pt x="3072903" y="4421829"/>
                  <a:pt x="3070078" y="4421829"/>
                </a:cubicBezTo>
                <a:cubicBezTo>
                  <a:pt x="3067252" y="4419094"/>
                  <a:pt x="3067252" y="4419094"/>
                  <a:pt x="3067252" y="4419094"/>
                </a:cubicBezTo>
                <a:cubicBezTo>
                  <a:pt x="3064426" y="4416333"/>
                  <a:pt x="3064426" y="4416333"/>
                  <a:pt x="3064426" y="4416333"/>
                </a:cubicBezTo>
                <a:cubicBezTo>
                  <a:pt x="3064426" y="4413598"/>
                  <a:pt x="3064426" y="4413598"/>
                  <a:pt x="3064426" y="4413598"/>
                </a:cubicBezTo>
                <a:cubicBezTo>
                  <a:pt x="3064426" y="4410863"/>
                  <a:pt x="3064426" y="4410863"/>
                  <a:pt x="3064426" y="4410863"/>
                </a:cubicBezTo>
                <a:close/>
                <a:moveTo>
                  <a:pt x="3613086" y="4408819"/>
                </a:moveTo>
                <a:lnTo>
                  <a:pt x="3613086" y="4413834"/>
                </a:lnTo>
                <a:cubicBezTo>
                  <a:pt x="3610277" y="4413834"/>
                  <a:pt x="3610277" y="4419335"/>
                  <a:pt x="3607449" y="4419335"/>
                </a:cubicBezTo>
                <a:cubicBezTo>
                  <a:pt x="3607449" y="4419335"/>
                  <a:pt x="3598982" y="4422077"/>
                  <a:pt x="3598982" y="4422077"/>
                </a:cubicBezTo>
                <a:cubicBezTo>
                  <a:pt x="3596153" y="4422077"/>
                  <a:pt x="3593324" y="4422077"/>
                  <a:pt x="3590516" y="4422077"/>
                </a:cubicBezTo>
                <a:cubicBezTo>
                  <a:pt x="3587687" y="4422077"/>
                  <a:pt x="3584857" y="4422077"/>
                  <a:pt x="3582029" y="4419335"/>
                </a:cubicBezTo>
                <a:cubicBezTo>
                  <a:pt x="3579220" y="4419335"/>
                  <a:pt x="3579220" y="4419335"/>
                  <a:pt x="3576392" y="4419335"/>
                </a:cubicBezTo>
                <a:cubicBezTo>
                  <a:pt x="3576392" y="4422077"/>
                  <a:pt x="3576392" y="4427579"/>
                  <a:pt x="3576392" y="4427579"/>
                </a:cubicBezTo>
                <a:lnTo>
                  <a:pt x="3576713" y="4427892"/>
                </a:lnTo>
                <a:lnTo>
                  <a:pt x="3576713" y="4425139"/>
                </a:lnTo>
                <a:cubicBezTo>
                  <a:pt x="3576713" y="4423426"/>
                  <a:pt x="3576713" y="4421369"/>
                  <a:pt x="3576713" y="4419998"/>
                </a:cubicBezTo>
                <a:cubicBezTo>
                  <a:pt x="3579540" y="4419998"/>
                  <a:pt x="3579540" y="4419998"/>
                  <a:pt x="3582368" y="4419998"/>
                </a:cubicBezTo>
                <a:cubicBezTo>
                  <a:pt x="3585196" y="4422741"/>
                  <a:pt x="3588023" y="4422741"/>
                  <a:pt x="3590874" y="4422741"/>
                </a:cubicBezTo>
                <a:cubicBezTo>
                  <a:pt x="3593702" y="4422741"/>
                  <a:pt x="3596530" y="4422741"/>
                  <a:pt x="3599357" y="4422741"/>
                </a:cubicBezTo>
                <a:cubicBezTo>
                  <a:pt x="3599357" y="4422741"/>
                  <a:pt x="3607840" y="4419998"/>
                  <a:pt x="3607840" y="4419998"/>
                </a:cubicBezTo>
                <a:cubicBezTo>
                  <a:pt x="3610667" y="4419998"/>
                  <a:pt x="3610667" y="4414513"/>
                  <a:pt x="3613519" y="4414513"/>
                </a:cubicBezTo>
                <a:cubicBezTo>
                  <a:pt x="3613519" y="4414513"/>
                  <a:pt x="3616346" y="4411771"/>
                  <a:pt x="3613519" y="4409029"/>
                </a:cubicBezTo>
                <a:close/>
                <a:moveTo>
                  <a:pt x="3075729" y="4408101"/>
                </a:moveTo>
                <a:cubicBezTo>
                  <a:pt x="3075729" y="4408101"/>
                  <a:pt x="3078554" y="4408101"/>
                  <a:pt x="3078554" y="4410863"/>
                </a:cubicBezTo>
                <a:cubicBezTo>
                  <a:pt x="3078554" y="4410863"/>
                  <a:pt x="3081379" y="4413598"/>
                  <a:pt x="3081379" y="4413598"/>
                </a:cubicBezTo>
                <a:cubicBezTo>
                  <a:pt x="3081379" y="4416333"/>
                  <a:pt x="3078554" y="4416333"/>
                  <a:pt x="3078554" y="4416333"/>
                </a:cubicBezTo>
                <a:cubicBezTo>
                  <a:pt x="3078554" y="4419094"/>
                  <a:pt x="3081379" y="4419094"/>
                  <a:pt x="3078554" y="4419094"/>
                </a:cubicBezTo>
                <a:cubicBezTo>
                  <a:pt x="3075729" y="4419094"/>
                  <a:pt x="3075729" y="4419094"/>
                  <a:pt x="3075729" y="4419094"/>
                </a:cubicBezTo>
                <a:cubicBezTo>
                  <a:pt x="3075729" y="4419094"/>
                  <a:pt x="3075729" y="4416333"/>
                  <a:pt x="3075729" y="4416333"/>
                </a:cubicBezTo>
                <a:cubicBezTo>
                  <a:pt x="3075729" y="4413598"/>
                  <a:pt x="3075729" y="4410863"/>
                  <a:pt x="3075729" y="4410863"/>
                </a:cubicBezTo>
                <a:cubicBezTo>
                  <a:pt x="3075729" y="4410863"/>
                  <a:pt x="3075729" y="4408101"/>
                  <a:pt x="3075729" y="4408101"/>
                </a:cubicBezTo>
                <a:close/>
                <a:moveTo>
                  <a:pt x="3082808" y="4398845"/>
                </a:moveTo>
                <a:cubicBezTo>
                  <a:pt x="3083522" y="4398504"/>
                  <a:pt x="3084235" y="4398504"/>
                  <a:pt x="3084235" y="4399871"/>
                </a:cubicBezTo>
                <a:cubicBezTo>
                  <a:pt x="3087060" y="4399871"/>
                  <a:pt x="3087060" y="4402632"/>
                  <a:pt x="3087060" y="4402632"/>
                </a:cubicBezTo>
                <a:cubicBezTo>
                  <a:pt x="3089886" y="4405367"/>
                  <a:pt x="3092711" y="4405367"/>
                  <a:pt x="3095537" y="4405367"/>
                </a:cubicBezTo>
                <a:cubicBezTo>
                  <a:pt x="3095537" y="4408101"/>
                  <a:pt x="3095537" y="4410863"/>
                  <a:pt x="3095537" y="4410863"/>
                </a:cubicBezTo>
                <a:cubicBezTo>
                  <a:pt x="3095537" y="4410863"/>
                  <a:pt x="3092711" y="4413598"/>
                  <a:pt x="3092711" y="4410863"/>
                </a:cubicBezTo>
                <a:cubicBezTo>
                  <a:pt x="3089886" y="4408101"/>
                  <a:pt x="3089886" y="4408101"/>
                  <a:pt x="3089886" y="4408101"/>
                </a:cubicBezTo>
                <a:cubicBezTo>
                  <a:pt x="3089886" y="4408101"/>
                  <a:pt x="3087060" y="4405367"/>
                  <a:pt x="3087060" y="4405367"/>
                </a:cubicBezTo>
                <a:cubicBezTo>
                  <a:pt x="3087060" y="4405367"/>
                  <a:pt x="3081379" y="4399871"/>
                  <a:pt x="3081379" y="4399871"/>
                </a:cubicBezTo>
                <a:cubicBezTo>
                  <a:pt x="3081379" y="4399871"/>
                  <a:pt x="3082093" y="4399187"/>
                  <a:pt x="3082808" y="4398845"/>
                </a:cubicBezTo>
                <a:close/>
                <a:moveTo>
                  <a:pt x="3044589" y="4397136"/>
                </a:moveTo>
                <a:cubicBezTo>
                  <a:pt x="3044589" y="4397136"/>
                  <a:pt x="3047443" y="4399871"/>
                  <a:pt x="3050269" y="4399871"/>
                </a:cubicBezTo>
                <a:cubicBezTo>
                  <a:pt x="3050269" y="4402632"/>
                  <a:pt x="3050269" y="4402632"/>
                  <a:pt x="3053094" y="4405367"/>
                </a:cubicBezTo>
                <a:cubicBezTo>
                  <a:pt x="3053094" y="4405367"/>
                  <a:pt x="3055921" y="4408101"/>
                  <a:pt x="3053094" y="4408101"/>
                </a:cubicBezTo>
                <a:cubicBezTo>
                  <a:pt x="3050269" y="4410863"/>
                  <a:pt x="3053094" y="4410863"/>
                  <a:pt x="3050269" y="4410863"/>
                </a:cubicBezTo>
                <a:cubicBezTo>
                  <a:pt x="3050269" y="4408101"/>
                  <a:pt x="3047443" y="4408101"/>
                  <a:pt x="3047443" y="4405367"/>
                </a:cubicBezTo>
                <a:cubicBezTo>
                  <a:pt x="3047443" y="4402632"/>
                  <a:pt x="3044589" y="4399871"/>
                  <a:pt x="3044589" y="4397136"/>
                </a:cubicBezTo>
                <a:close/>
                <a:moveTo>
                  <a:pt x="3021954" y="4397136"/>
                </a:moveTo>
                <a:cubicBezTo>
                  <a:pt x="3021954" y="4397136"/>
                  <a:pt x="3024780" y="4397136"/>
                  <a:pt x="3024780" y="4397136"/>
                </a:cubicBezTo>
                <a:cubicBezTo>
                  <a:pt x="3027635" y="4399871"/>
                  <a:pt x="3024780" y="4399871"/>
                  <a:pt x="3027635" y="4402632"/>
                </a:cubicBezTo>
                <a:cubicBezTo>
                  <a:pt x="3027635" y="4402632"/>
                  <a:pt x="3024780" y="4405367"/>
                  <a:pt x="3024780" y="4405367"/>
                </a:cubicBezTo>
                <a:cubicBezTo>
                  <a:pt x="3021954" y="4402632"/>
                  <a:pt x="3021954" y="4402632"/>
                  <a:pt x="3021954" y="4402632"/>
                </a:cubicBezTo>
                <a:cubicBezTo>
                  <a:pt x="3021954" y="4397136"/>
                  <a:pt x="3021954" y="4397136"/>
                  <a:pt x="3021954" y="4397136"/>
                </a:cubicBezTo>
                <a:close/>
                <a:moveTo>
                  <a:pt x="6556231" y="4395215"/>
                </a:moveTo>
                <a:cubicBezTo>
                  <a:pt x="6556231" y="4395215"/>
                  <a:pt x="6556231" y="4395215"/>
                  <a:pt x="6567525" y="4400684"/>
                </a:cubicBezTo>
                <a:cubicBezTo>
                  <a:pt x="6567525" y="4400684"/>
                  <a:pt x="6567525" y="4400684"/>
                  <a:pt x="6584503" y="4408931"/>
                </a:cubicBezTo>
                <a:cubicBezTo>
                  <a:pt x="6584503" y="4408931"/>
                  <a:pt x="6578855" y="4417178"/>
                  <a:pt x="6581679" y="4422648"/>
                </a:cubicBezTo>
                <a:cubicBezTo>
                  <a:pt x="6581679" y="4425397"/>
                  <a:pt x="6584503" y="4428146"/>
                  <a:pt x="6587326" y="4425397"/>
                </a:cubicBezTo>
                <a:cubicBezTo>
                  <a:pt x="6590149" y="4422648"/>
                  <a:pt x="6592973" y="4417178"/>
                  <a:pt x="6592973" y="4417178"/>
                </a:cubicBezTo>
                <a:cubicBezTo>
                  <a:pt x="6592973" y="4417178"/>
                  <a:pt x="6592973" y="4417178"/>
                  <a:pt x="6615597" y="4422648"/>
                </a:cubicBezTo>
                <a:cubicBezTo>
                  <a:pt x="6615597" y="4422648"/>
                  <a:pt x="6624103" y="4430895"/>
                  <a:pt x="6624103" y="4430895"/>
                </a:cubicBezTo>
                <a:cubicBezTo>
                  <a:pt x="6626927" y="4430895"/>
                  <a:pt x="6638221" y="4417178"/>
                  <a:pt x="6641045" y="4417178"/>
                </a:cubicBezTo>
                <a:cubicBezTo>
                  <a:pt x="6643905" y="4417178"/>
                  <a:pt x="6663669" y="4408931"/>
                  <a:pt x="6663669" y="4408931"/>
                </a:cubicBezTo>
                <a:cubicBezTo>
                  <a:pt x="6663669" y="4408931"/>
                  <a:pt x="6663669" y="4408931"/>
                  <a:pt x="6674999" y="4419898"/>
                </a:cubicBezTo>
                <a:cubicBezTo>
                  <a:pt x="6674999" y="4419898"/>
                  <a:pt x="6674999" y="4419898"/>
                  <a:pt x="6680647" y="4428146"/>
                </a:cubicBezTo>
                <a:cubicBezTo>
                  <a:pt x="6680647" y="4428146"/>
                  <a:pt x="6680647" y="4428146"/>
                  <a:pt x="6674999" y="4439113"/>
                </a:cubicBezTo>
                <a:cubicBezTo>
                  <a:pt x="6674999" y="4439113"/>
                  <a:pt x="6674999" y="4447360"/>
                  <a:pt x="6677823" y="4447360"/>
                </a:cubicBezTo>
                <a:cubicBezTo>
                  <a:pt x="6677823" y="4447360"/>
                  <a:pt x="6683470" y="4450109"/>
                  <a:pt x="6686294" y="4450109"/>
                </a:cubicBezTo>
                <a:cubicBezTo>
                  <a:pt x="6691977" y="4450109"/>
                  <a:pt x="6697624" y="4447360"/>
                  <a:pt x="6700447" y="4447360"/>
                </a:cubicBezTo>
                <a:cubicBezTo>
                  <a:pt x="6706095" y="4447360"/>
                  <a:pt x="6714601" y="4447360"/>
                  <a:pt x="6714601" y="4447360"/>
                </a:cubicBezTo>
                <a:cubicBezTo>
                  <a:pt x="6714601" y="4447360"/>
                  <a:pt x="6714601" y="4452858"/>
                  <a:pt x="6711742" y="4455607"/>
                </a:cubicBezTo>
                <a:cubicBezTo>
                  <a:pt x="6711742" y="4458328"/>
                  <a:pt x="6708917" y="4461077"/>
                  <a:pt x="6708917" y="4466575"/>
                </a:cubicBezTo>
                <a:cubicBezTo>
                  <a:pt x="6708917" y="4469324"/>
                  <a:pt x="6711742" y="4472073"/>
                  <a:pt x="6711742" y="4474822"/>
                </a:cubicBezTo>
                <a:cubicBezTo>
                  <a:pt x="6714601" y="4474822"/>
                  <a:pt x="6731542" y="4494036"/>
                  <a:pt x="6731542" y="4494036"/>
                </a:cubicBezTo>
                <a:cubicBezTo>
                  <a:pt x="6731542" y="4494036"/>
                  <a:pt x="6742872" y="4507753"/>
                  <a:pt x="6742872" y="4510502"/>
                </a:cubicBezTo>
                <a:cubicBezTo>
                  <a:pt x="6742872" y="4510502"/>
                  <a:pt x="6751343" y="4516000"/>
                  <a:pt x="6751343" y="4516000"/>
                </a:cubicBezTo>
                <a:cubicBezTo>
                  <a:pt x="6751343" y="4516000"/>
                  <a:pt x="6751343" y="4516000"/>
                  <a:pt x="6720247" y="4524218"/>
                </a:cubicBezTo>
                <a:cubicBezTo>
                  <a:pt x="6720247" y="4524218"/>
                  <a:pt x="6720247" y="4524218"/>
                  <a:pt x="6706095" y="4526967"/>
                </a:cubicBezTo>
                <a:cubicBezTo>
                  <a:pt x="6706095" y="4526967"/>
                  <a:pt x="6706095" y="4526967"/>
                  <a:pt x="6691977" y="4521470"/>
                </a:cubicBezTo>
                <a:cubicBezTo>
                  <a:pt x="6691977" y="4521470"/>
                  <a:pt x="6672175" y="4521470"/>
                  <a:pt x="6672175" y="4521470"/>
                </a:cubicBezTo>
                <a:cubicBezTo>
                  <a:pt x="6669353" y="4521470"/>
                  <a:pt x="6649552" y="4521470"/>
                  <a:pt x="6649552" y="4521470"/>
                </a:cubicBezTo>
                <a:cubicBezTo>
                  <a:pt x="6649552" y="4521470"/>
                  <a:pt x="6638221" y="4510502"/>
                  <a:pt x="6638221" y="4507753"/>
                </a:cubicBezTo>
                <a:cubicBezTo>
                  <a:pt x="6635398" y="4505004"/>
                  <a:pt x="6615597" y="4488539"/>
                  <a:pt x="6615597" y="4488539"/>
                </a:cubicBezTo>
                <a:cubicBezTo>
                  <a:pt x="6615597" y="4488539"/>
                  <a:pt x="6615597" y="4488539"/>
                  <a:pt x="6595797" y="4488539"/>
                </a:cubicBezTo>
                <a:cubicBezTo>
                  <a:pt x="6595797" y="4488539"/>
                  <a:pt x="6595797" y="4488539"/>
                  <a:pt x="6584503" y="4477570"/>
                </a:cubicBezTo>
                <a:cubicBezTo>
                  <a:pt x="6584503" y="4477570"/>
                  <a:pt x="6584503" y="4472073"/>
                  <a:pt x="6584503" y="4469324"/>
                </a:cubicBezTo>
                <a:cubicBezTo>
                  <a:pt x="6581679" y="4466575"/>
                  <a:pt x="6576031" y="4461077"/>
                  <a:pt x="6576031" y="4461077"/>
                </a:cubicBezTo>
                <a:cubicBezTo>
                  <a:pt x="6576031" y="4461077"/>
                  <a:pt x="6564701" y="4458328"/>
                  <a:pt x="6564701" y="4458328"/>
                </a:cubicBezTo>
                <a:cubicBezTo>
                  <a:pt x="6561879" y="4458328"/>
                  <a:pt x="6553407" y="4458328"/>
                  <a:pt x="6553407" y="4452858"/>
                </a:cubicBezTo>
                <a:cubicBezTo>
                  <a:pt x="6553407" y="4450109"/>
                  <a:pt x="6547724" y="4436392"/>
                  <a:pt x="6547724" y="4436392"/>
                </a:cubicBezTo>
                <a:cubicBezTo>
                  <a:pt x="6547724" y="4436392"/>
                  <a:pt x="6547724" y="4436392"/>
                  <a:pt x="6536431" y="4428146"/>
                </a:cubicBezTo>
                <a:cubicBezTo>
                  <a:pt x="6536431" y="4428146"/>
                  <a:pt x="6536431" y="4428146"/>
                  <a:pt x="6519453" y="4422648"/>
                </a:cubicBezTo>
                <a:cubicBezTo>
                  <a:pt x="6519453" y="4422648"/>
                  <a:pt x="6519453" y="4422648"/>
                  <a:pt x="6519453" y="4414429"/>
                </a:cubicBezTo>
                <a:cubicBezTo>
                  <a:pt x="6522277" y="4411680"/>
                  <a:pt x="6542077" y="4408931"/>
                  <a:pt x="6542077" y="4408931"/>
                </a:cubicBezTo>
                <a:cubicBezTo>
                  <a:pt x="6542077" y="4408931"/>
                  <a:pt x="6542077" y="4408931"/>
                  <a:pt x="6556231" y="4395215"/>
                </a:cubicBezTo>
                <a:close/>
                <a:moveTo>
                  <a:pt x="6772365" y="4388888"/>
                </a:moveTo>
                <a:lnTo>
                  <a:pt x="6769637" y="4393704"/>
                </a:lnTo>
                <a:cubicBezTo>
                  <a:pt x="6768575" y="4396447"/>
                  <a:pt x="6767868" y="4399191"/>
                  <a:pt x="6767868" y="4400568"/>
                </a:cubicBezTo>
                <a:lnTo>
                  <a:pt x="6769887" y="4402520"/>
                </a:lnTo>
                <a:lnTo>
                  <a:pt x="6770438" y="4401715"/>
                </a:lnTo>
                <a:cubicBezTo>
                  <a:pt x="6771144" y="4400684"/>
                  <a:pt x="6771144" y="4400684"/>
                  <a:pt x="6771144" y="4400684"/>
                </a:cubicBezTo>
                <a:cubicBezTo>
                  <a:pt x="6771144" y="4400684"/>
                  <a:pt x="6771144" y="4400684"/>
                  <a:pt x="6768320" y="4400684"/>
                </a:cubicBezTo>
                <a:close/>
                <a:moveTo>
                  <a:pt x="6767973" y="4378749"/>
                </a:moveTo>
                <a:lnTo>
                  <a:pt x="6773221" y="4386395"/>
                </a:lnTo>
                <a:lnTo>
                  <a:pt x="6773967" y="4384219"/>
                </a:lnTo>
                <a:cubicBezTo>
                  <a:pt x="6773967" y="4381470"/>
                  <a:pt x="6771144" y="4378749"/>
                  <a:pt x="6768320" y="4378749"/>
                </a:cubicBezTo>
                <a:close/>
                <a:moveTo>
                  <a:pt x="3214610" y="4378101"/>
                </a:moveTo>
                <a:lnTo>
                  <a:pt x="3217243" y="4380675"/>
                </a:lnTo>
                <a:cubicBezTo>
                  <a:pt x="3220069" y="4380675"/>
                  <a:pt x="3220069" y="4383409"/>
                  <a:pt x="3220069" y="4386144"/>
                </a:cubicBezTo>
                <a:cubicBezTo>
                  <a:pt x="3220069" y="4391640"/>
                  <a:pt x="3222894" y="4394402"/>
                  <a:pt x="3222894" y="4397136"/>
                </a:cubicBezTo>
                <a:cubicBezTo>
                  <a:pt x="3220069" y="4399871"/>
                  <a:pt x="3225720" y="4402632"/>
                  <a:pt x="3228545" y="4402632"/>
                </a:cubicBezTo>
                <a:cubicBezTo>
                  <a:pt x="3228545" y="4405367"/>
                  <a:pt x="3231401" y="4405367"/>
                  <a:pt x="3234226" y="4408101"/>
                </a:cubicBezTo>
                <a:cubicBezTo>
                  <a:pt x="3234226" y="4408101"/>
                  <a:pt x="3234226" y="4408101"/>
                  <a:pt x="3228545" y="4413598"/>
                </a:cubicBezTo>
                <a:cubicBezTo>
                  <a:pt x="3228545" y="4413598"/>
                  <a:pt x="3228545" y="4413598"/>
                  <a:pt x="3234226" y="4421829"/>
                </a:cubicBezTo>
                <a:cubicBezTo>
                  <a:pt x="3234226" y="4421829"/>
                  <a:pt x="3234226" y="4421829"/>
                  <a:pt x="3239877" y="4427324"/>
                </a:cubicBezTo>
                <a:cubicBezTo>
                  <a:pt x="3239877" y="4427324"/>
                  <a:pt x="3239877" y="4427324"/>
                  <a:pt x="3248383" y="4435556"/>
                </a:cubicBezTo>
                <a:cubicBezTo>
                  <a:pt x="3248383" y="4435556"/>
                  <a:pt x="3248383" y="4435556"/>
                  <a:pt x="3254035" y="4443786"/>
                </a:cubicBezTo>
                <a:cubicBezTo>
                  <a:pt x="3254035" y="4443786"/>
                  <a:pt x="3254035" y="4443786"/>
                  <a:pt x="3256860" y="4446547"/>
                </a:cubicBezTo>
                <a:cubicBezTo>
                  <a:pt x="3256860" y="4446547"/>
                  <a:pt x="3256860" y="4446547"/>
                  <a:pt x="3259686" y="4449282"/>
                </a:cubicBezTo>
                <a:cubicBezTo>
                  <a:pt x="3259686" y="4449282"/>
                  <a:pt x="3259686" y="4449282"/>
                  <a:pt x="3268192" y="4454779"/>
                </a:cubicBezTo>
                <a:cubicBezTo>
                  <a:pt x="3268192" y="4454779"/>
                  <a:pt x="3268192" y="4454779"/>
                  <a:pt x="3276668" y="4465744"/>
                </a:cubicBezTo>
                <a:cubicBezTo>
                  <a:pt x="3276668" y="4465744"/>
                  <a:pt x="3276668" y="4465744"/>
                  <a:pt x="3279494" y="4468478"/>
                </a:cubicBezTo>
                <a:cubicBezTo>
                  <a:pt x="3279494" y="4468478"/>
                  <a:pt x="3279494" y="4468478"/>
                  <a:pt x="3282319" y="4473974"/>
                </a:cubicBezTo>
                <a:lnTo>
                  <a:pt x="3282688" y="4474094"/>
                </a:lnTo>
                <a:lnTo>
                  <a:pt x="3280343" y="4469501"/>
                </a:lnTo>
                <a:cubicBezTo>
                  <a:pt x="3279993" y="4468813"/>
                  <a:pt x="3279993" y="4468813"/>
                  <a:pt x="3279993" y="4468813"/>
                </a:cubicBezTo>
                <a:cubicBezTo>
                  <a:pt x="3277163" y="4466071"/>
                  <a:pt x="3277163" y="4466071"/>
                  <a:pt x="3277163" y="4466071"/>
                </a:cubicBezTo>
                <a:cubicBezTo>
                  <a:pt x="3268697" y="4455068"/>
                  <a:pt x="3268697" y="4455068"/>
                  <a:pt x="3268697" y="4455068"/>
                </a:cubicBezTo>
                <a:cubicBezTo>
                  <a:pt x="3260231" y="4449567"/>
                  <a:pt x="3260231" y="4449567"/>
                  <a:pt x="3260231" y="4449567"/>
                </a:cubicBezTo>
                <a:cubicBezTo>
                  <a:pt x="3257402" y="4446825"/>
                  <a:pt x="3257402" y="4446825"/>
                  <a:pt x="3257402" y="4446825"/>
                </a:cubicBezTo>
                <a:cubicBezTo>
                  <a:pt x="3254573" y="4444083"/>
                  <a:pt x="3254573" y="4444083"/>
                  <a:pt x="3254573" y="4444083"/>
                </a:cubicBezTo>
                <a:cubicBezTo>
                  <a:pt x="3248936" y="4435822"/>
                  <a:pt x="3248936" y="4435822"/>
                  <a:pt x="3248936" y="4435822"/>
                </a:cubicBezTo>
                <a:cubicBezTo>
                  <a:pt x="3240470" y="4427579"/>
                  <a:pt x="3240470" y="4427579"/>
                  <a:pt x="3240470" y="4427579"/>
                </a:cubicBezTo>
                <a:cubicBezTo>
                  <a:pt x="3234812" y="4422077"/>
                  <a:pt x="3234812" y="4422077"/>
                  <a:pt x="3234812" y="4422077"/>
                </a:cubicBezTo>
                <a:cubicBezTo>
                  <a:pt x="3229174" y="4413834"/>
                  <a:pt x="3229174" y="4413834"/>
                  <a:pt x="3229174" y="4413834"/>
                </a:cubicBezTo>
                <a:cubicBezTo>
                  <a:pt x="3234812" y="4408332"/>
                  <a:pt x="3234812" y="4408332"/>
                  <a:pt x="3234812" y="4408332"/>
                </a:cubicBezTo>
                <a:cubicBezTo>
                  <a:pt x="3232004" y="4405590"/>
                  <a:pt x="3229174" y="4405590"/>
                  <a:pt x="3229174" y="4402848"/>
                </a:cubicBezTo>
                <a:cubicBezTo>
                  <a:pt x="3226345" y="4402848"/>
                  <a:pt x="3220708" y="4400089"/>
                  <a:pt x="3223517" y="4397347"/>
                </a:cubicBezTo>
                <a:cubicBezTo>
                  <a:pt x="3223517" y="4394588"/>
                  <a:pt x="3220708" y="4391845"/>
                  <a:pt x="3220708" y="4386344"/>
                </a:cubicBezTo>
                <a:cubicBezTo>
                  <a:pt x="3220708" y="4383602"/>
                  <a:pt x="3220708" y="4380843"/>
                  <a:pt x="3217880" y="4380843"/>
                </a:cubicBezTo>
                <a:cubicBezTo>
                  <a:pt x="3215051" y="4378101"/>
                  <a:pt x="3215051" y="4378101"/>
                  <a:pt x="3215051" y="4378101"/>
                </a:cubicBezTo>
                <a:close/>
                <a:moveTo>
                  <a:pt x="3016304" y="4375179"/>
                </a:moveTo>
                <a:cubicBezTo>
                  <a:pt x="3016304" y="4375179"/>
                  <a:pt x="3019129" y="4375179"/>
                  <a:pt x="3019129" y="4375179"/>
                </a:cubicBezTo>
                <a:cubicBezTo>
                  <a:pt x="3019129" y="4375179"/>
                  <a:pt x="3021954" y="4377913"/>
                  <a:pt x="3021954" y="4377913"/>
                </a:cubicBezTo>
                <a:cubicBezTo>
                  <a:pt x="3021954" y="4377913"/>
                  <a:pt x="3021954" y="4383409"/>
                  <a:pt x="3021954" y="4386144"/>
                </a:cubicBezTo>
                <a:cubicBezTo>
                  <a:pt x="3021954" y="4386144"/>
                  <a:pt x="3016304" y="4386144"/>
                  <a:pt x="3016304" y="4386144"/>
                </a:cubicBezTo>
                <a:cubicBezTo>
                  <a:pt x="3016304" y="4386144"/>
                  <a:pt x="3013478" y="4386144"/>
                  <a:pt x="3013478" y="4383409"/>
                </a:cubicBezTo>
                <a:cubicBezTo>
                  <a:pt x="3013478" y="4383409"/>
                  <a:pt x="3013478" y="4380675"/>
                  <a:pt x="3016304" y="4380675"/>
                </a:cubicBezTo>
                <a:cubicBezTo>
                  <a:pt x="3016304" y="4380675"/>
                  <a:pt x="3016304" y="4377913"/>
                  <a:pt x="3016304" y="4375179"/>
                </a:cubicBezTo>
                <a:close/>
                <a:moveTo>
                  <a:pt x="3927710" y="4370832"/>
                </a:moveTo>
                <a:lnTo>
                  <a:pt x="3927710" y="4376074"/>
                </a:lnTo>
                <a:cubicBezTo>
                  <a:pt x="3930539" y="4381583"/>
                  <a:pt x="3927710" y="4389809"/>
                  <a:pt x="3927710" y="4389809"/>
                </a:cubicBezTo>
                <a:cubicBezTo>
                  <a:pt x="3927710" y="4389809"/>
                  <a:pt x="3927710" y="4395294"/>
                  <a:pt x="3930539" y="4398036"/>
                </a:cubicBezTo>
                <a:cubicBezTo>
                  <a:pt x="3933366" y="4400778"/>
                  <a:pt x="3936193" y="4406262"/>
                  <a:pt x="3936193" y="4406262"/>
                </a:cubicBezTo>
                <a:cubicBezTo>
                  <a:pt x="3936193" y="4406262"/>
                  <a:pt x="3939020" y="4409029"/>
                  <a:pt x="3941873" y="4414513"/>
                </a:cubicBezTo>
                <a:cubicBezTo>
                  <a:pt x="3944700" y="4419998"/>
                  <a:pt x="3956009" y="4433709"/>
                  <a:pt x="3956009" y="4433709"/>
                </a:cubicBezTo>
                <a:cubicBezTo>
                  <a:pt x="3956009" y="4433709"/>
                  <a:pt x="3964516" y="4436451"/>
                  <a:pt x="3967345" y="4436451"/>
                </a:cubicBezTo>
                <a:cubicBezTo>
                  <a:pt x="3967345" y="4436451"/>
                  <a:pt x="3978654" y="4441961"/>
                  <a:pt x="3978654" y="4441961"/>
                </a:cubicBezTo>
                <a:cubicBezTo>
                  <a:pt x="3978654" y="4441961"/>
                  <a:pt x="3984309" y="4441961"/>
                  <a:pt x="3984309" y="4444703"/>
                </a:cubicBezTo>
                <a:cubicBezTo>
                  <a:pt x="3984309" y="4444703"/>
                  <a:pt x="3995644" y="4461155"/>
                  <a:pt x="3995644" y="4461155"/>
                </a:cubicBezTo>
                <a:cubicBezTo>
                  <a:pt x="4006953" y="4463897"/>
                  <a:pt x="4006953" y="4463897"/>
                  <a:pt x="4006953" y="4463897"/>
                </a:cubicBezTo>
                <a:cubicBezTo>
                  <a:pt x="4018287" y="4463897"/>
                  <a:pt x="4018287" y="4463897"/>
                  <a:pt x="4018287" y="4463897"/>
                </a:cubicBezTo>
                <a:cubicBezTo>
                  <a:pt x="4018287" y="4463897"/>
                  <a:pt x="4015460" y="4477633"/>
                  <a:pt x="4012633" y="4480375"/>
                </a:cubicBezTo>
                <a:cubicBezTo>
                  <a:pt x="4009805" y="4483117"/>
                  <a:pt x="4001298" y="4494086"/>
                  <a:pt x="4001298" y="4494086"/>
                </a:cubicBezTo>
                <a:cubicBezTo>
                  <a:pt x="4001298" y="4494086"/>
                  <a:pt x="3995644" y="4499595"/>
                  <a:pt x="3995644" y="4505080"/>
                </a:cubicBezTo>
                <a:cubicBezTo>
                  <a:pt x="3997058" y="4506451"/>
                  <a:pt x="3997764" y="4509193"/>
                  <a:pt x="3998117" y="4511593"/>
                </a:cubicBezTo>
                <a:lnTo>
                  <a:pt x="3998465" y="4515971"/>
                </a:lnTo>
                <a:lnTo>
                  <a:pt x="3999096" y="4515428"/>
                </a:lnTo>
                <a:cubicBezTo>
                  <a:pt x="3999096" y="4515428"/>
                  <a:pt x="3999096" y="4507219"/>
                  <a:pt x="3996251" y="4504490"/>
                </a:cubicBezTo>
                <a:cubicBezTo>
                  <a:pt x="3996251" y="4499010"/>
                  <a:pt x="4001907" y="4493530"/>
                  <a:pt x="4001907" y="4493530"/>
                </a:cubicBezTo>
                <a:cubicBezTo>
                  <a:pt x="4001907" y="4493530"/>
                  <a:pt x="4010407" y="4482592"/>
                  <a:pt x="4013219" y="4479839"/>
                </a:cubicBezTo>
                <a:cubicBezTo>
                  <a:pt x="4016062" y="4477111"/>
                  <a:pt x="4018874" y="4463422"/>
                  <a:pt x="4018874" y="4463422"/>
                </a:cubicBezTo>
                <a:cubicBezTo>
                  <a:pt x="4007563" y="4463422"/>
                  <a:pt x="4007563" y="4463422"/>
                  <a:pt x="4007563" y="4463422"/>
                </a:cubicBezTo>
                <a:cubicBezTo>
                  <a:pt x="3996251" y="4460670"/>
                  <a:pt x="3996251" y="4460670"/>
                  <a:pt x="3996251" y="4460670"/>
                </a:cubicBezTo>
                <a:cubicBezTo>
                  <a:pt x="3996251" y="4460670"/>
                  <a:pt x="3984941" y="4444252"/>
                  <a:pt x="3984941" y="4444252"/>
                </a:cubicBezTo>
                <a:cubicBezTo>
                  <a:pt x="3984941" y="4441524"/>
                  <a:pt x="3979285" y="4441524"/>
                  <a:pt x="3979285" y="4441524"/>
                </a:cubicBezTo>
                <a:cubicBezTo>
                  <a:pt x="3979285" y="4441524"/>
                  <a:pt x="3967974" y="4436043"/>
                  <a:pt x="3967974" y="4436043"/>
                </a:cubicBezTo>
                <a:cubicBezTo>
                  <a:pt x="3965130" y="4436043"/>
                  <a:pt x="3956663" y="4433315"/>
                  <a:pt x="3956663" y="4433315"/>
                </a:cubicBezTo>
                <a:cubicBezTo>
                  <a:pt x="3956663" y="4433315"/>
                  <a:pt x="3945352" y="4419625"/>
                  <a:pt x="3942508" y="4414145"/>
                </a:cubicBezTo>
                <a:cubicBezTo>
                  <a:pt x="3939696" y="4408665"/>
                  <a:pt x="3936852" y="4405936"/>
                  <a:pt x="3936852" y="4405936"/>
                </a:cubicBezTo>
                <a:cubicBezTo>
                  <a:pt x="3936852" y="4405936"/>
                  <a:pt x="3934040" y="4400456"/>
                  <a:pt x="3931197" y="4397703"/>
                </a:cubicBezTo>
                <a:cubicBezTo>
                  <a:pt x="3928385" y="4394975"/>
                  <a:pt x="3928385" y="4389494"/>
                  <a:pt x="3928385" y="4389494"/>
                </a:cubicBezTo>
                <a:cubicBezTo>
                  <a:pt x="3928385" y="4389494"/>
                  <a:pt x="3931197" y="4381286"/>
                  <a:pt x="3928385" y="4375805"/>
                </a:cubicBezTo>
                <a:close/>
                <a:moveTo>
                  <a:pt x="6756704" y="4370501"/>
                </a:moveTo>
                <a:lnTo>
                  <a:pt x="6759403" y="4373127"/>
                </a:lnTo>
                <a:cubicBezTo>
                  <a:pt x="6759403" y="4375864"/>
                  <a:pt x="6762233" y="4378615"/>
                  <a:pt x="6762233" y="4378615"/>
                </a:cubicBezTo>
                <a:lnTo>
                  <a:pt x="6762603" y="4378615"/>
                </a:lnTo>
                <a:lnTo>
                  <a:pt x="6759814" y="4373251"/>
                </a:lnTo>
                <a:cubicBezTo>
                  <a:pt x="6756990" y="4370501"/>
                  <a:pt x="6756990" y="4370501"/>
                  <a:pt x="6756990" y="4370501"/>
                </a:cubicBezTo>
                <a:close/>
                <a:moveTo>
                  <a:pt x="3199166" y="4364610"/>
                </a:moveTo>
                <a:lnTo>
                  <a:pt x="3208737" y="4366948"/>
                </a:lnTo>
                <a:cubicBezTo>
                  <a:pt x="3208737" y="4372444"/>
                  <a:pt x="3205911" y="4377913"/>
                  <a:pt x="3205911" y="4377913"/>
                </a:cubicBezTo>
                <a:lnTo>
                  <a:pt x="3206661" y="4377913"/>
                </a:lnTo>
                <a:lnTo>
                  <a:pt x="3207998" y="4374662"/>
                </a:lnTo>
                <a:cubicBezTo>
                  <a:pt x="3208707" y="4372599"/>
                  <a:pt x="3209414" y="4369848"/>
                  <a:pt x="3209414" y="4367098"/>
                </a:cubicBezTo>
                <a:cubicBezTo>
                  <a:pt x="3203766" y="4365726"/>
                  <a:pt x="3200942" y="4365041"/>
                  <a:pt x="3199530" y="4364698"/>
                </a:cubicBezTo>
                <a:close/>
                <a:moveTo>
                  <a:pt x="4160272" y="4360578"/>
                </a:moveTo>
                <a:lnTo>
                  <a:pt x="4160161" y="4360601"/>
                </a:lnTo>
                <a:lnTo>
                  <a:pt x="4149009" y="4365243"/>
                </a:lnTo>
                <a:close/>
                <a:moveTo>
                  <a:pt x="6742452" y="4359399"/>
                </a:moveTo>
                <a:cubicBezTo>
                  <a:pt x="6745281" y="4370376"/>
                  <a:pt x="6745281" y="4370376"/>
                  <a:pt x="6745281" y="4370376"/>
                </a:cubicBezTo>
                <a:lnTo>
                  <a:pt x="6745664" y="4370376"/>
                </a:lnTo>
                <a:lnTo>
                  <a:pt x="6743225" y="4360880"/>
                </a:lnTo>
                <a:lnTo>
                  <a:pt x="6742877" y="4359527"/>
                </a:lnTo>
                <a:close/>
                <a:moveTo>
                  <a:pt x="3553801" y="4359232"/>
                </a:moveTo>
                <a:lnTo>
                  <a:pt x="3553801" y="4369857"/>
                </a:lnTo>
                <a:cubicBezTo>
                  <a:pt x="3550993" y="4372599"/>
                  <a:pt x="3553801" y="4372599"/>
                  <a:pt x="3550993" y="4375358"/>
                </a:cubicBezTo>
                <a:lnTo>
                  <a:pt x="3551486" y="4375599"/>
                </a:lnTo>
                <a:lnTo>
                  <a:pt x="3554069" y="4370589"/>
                </a:lnTo>
                <a:cubicBezTo>
                  <a:pt x="3554069" y="4367847"/>
                  <a:pt x="3554069" y="4362363"/>
                  <a:pt x="3554069" y="4359621"/>
                </a:cubicBezTo>
                <a:close/>
                <a:moveTo>
                  <a:pt x="3191854" y="4353353"/>
                </a:moveTo>
                <a:lnTo>
                  <a:pt x="3196724" y="4359730"/>
                </a:lnTo>
                <a:cubicBezTo>
                  <a:pt x="3197434" y="4362129"/>
                  <a:pt x="3197434" y="4364187"/>
                  <a:pt x="3197434" y="4364187"/>
                </a:cubicBezTo>
                <a:lnTo>
                  <a:pt x="3198118" y="4364354"/>
                </a:lnTo>
                <a:lnTo>
                  <a:pt x="3197414" y="4359889"/>
                </a:lnTo>
                <a:cubicBezTo>
                  <a:pt x="3196709" y="4357484"/>
                  <a:pt x="3195300" y="4354733"/>
                  <a:pt x="3192481" y="4353353"/>
                </a:cubicBezTo>
                <a:close/>
                <a:moveTo>
                  <a:pt x="3936538" y="4352248"/>
                </a:moveTo>
                <a:lnTo>
                  <a:pt x="3933366" y="4354137"/>
                </a:lnTo>
                <a:cubicBezTo>
                  <a:pt x="3927710" y="4362363"/>
                  <a:pt x="3927710" y="4362363"/>
                  <a:pt x="3927710" y="4362363"/>
                </a:cubicBezTo>
                <a:lnTo>
                  <a:pt x="3927710" y="4365797"/>
                </a:lnTo>
                <a:lnTo>
                  <a:pt x="3928385" y="4362116"/>
                </a:lnTo>
                <a:close/>
                <a:moveTo>
                  <a:pt x="3070078" y="4342229"/>
                </a:moveTo>
                <a:cubicBezTo>
                  <a:pt x="3070078" y="4342229"/>
                  <a:pt x="3075729" y="4347725"/>
                  <a:pt x="3075729" y="4350486"/>
                </a:cubicBezTo>
                <a:cubicBezTo>
                  <a:pt x="3075729" y="4350486"/>
                  <a:pt x="3067252" y="4350486"/>
                  <a:pt x="3067252" y="4350486"/>
                </a:cubicBezTo>
                <a:cubicBezTo>
                  <a:pt x="3067252" y="4350486"/>
                  <a:pt x="3067252" y="4350486"/>
                  <a:pt x="3070078" y="4355956"/>
                </a:cubicBezTo>
                <a:cubicBezTo>
                  <a:pt x="3072903" y="4358718"/>
                  <a:pt x="3072903" y="4355956"/>
                  <a:pt x="3072903" y="4355956"/>
                </a:cubicBezTo>
                <a:cubicBezTo>
                  <a:pt x="3072903" y="4358718"/>
                  <a:pt x="3072903" y="4358718"/>
                  <a:pt x="3078554" y="4358718"/>
                </a:cubicBezTo>
                <a:cubicBezTo>
                  <a:pt x="3081379" y="4361452"/>
                  <a:pt x="3078554" y="4361452"/>
                  <a:pt x="3081379" y="4364187"/>
                </a:cubicBezTo>
                <a:cubicBezTo>
                  <a:pt x="3081379" y="4364187"/>
                  <a:pt x="3078554" y="4366948"/>
                  <a:pt x="3078554" y="4366948"/>
                </a:cubicBezTo>
                <a:cubicBezTo>
                  <a:pt x="3075729" y="4369683"/>
                  <a:pt x="3075729" y="4366948"/>
                  <a:pt x="3075729" y="4366948"/>
                </a:cubicBezTo>
                <a:cubicBezTo>
                  <a:pt x="3075729" y="4366948"/>
                  <a:pt x="3072903" y="4361452"/>
                  <a:pt x="3070078" y="4361452"/>
                </a:cubicBezTo>
                <a:cubicBezTo>
                  <a:pt x="3070078" y="4361452"/>
                  <a:pt x="3067252" y="4361452"/>
                  <a:pt x="3067252" y="4361452"/>
                </a:cubicBezTo>
                <a:cubicBezTo>
                  <a:pt x="3067252" y="4361452"/>
                  <a:pt x="3061571" y="4358718"/>
                  <a:pt x="3058746" y="4358718"/>
                </a:cubicBezTo>
                <a:cubicBezTo>
                  <a:pt x="3058746" y="4355956"/>
                  <a:pt x="3058746" y="4355956"/>
                  <a:pt x="3061571" y="4355956"/>
                </a:cubicBezTo>
                <a:cubicBezTo>
                  <a:pt x="3061571" y="4353221"/>
                  <a:pt x="3061571" y="4350486"/>
                  <a:pt x="3061571" y="4350486"/>
                </a:cubicBezTo>
                <a:cubicBezTo>
                  <a:pt x="3061571" y="4350486"/>
                  <a:pt x="3064426" y="4347725"/>
                  <a:pt x="3064426" y="4347725"/>
                </a:cubicBezTo>
                <a:cubicBezTo>
                  <a:pt x="3067252" y="4347725"/>
                  <a:pt x="3067252" y="4347725"/>
                  <a:pt x="3067252" y="4347725"/>
                </a:cubicBezTo>
                <a:cubicBezTo>
                  <a:pt x="3067252" y="4347725"/>
                  <a:pt x="3067252" y="4344991"/>
                  <a:pt x="3067252" y="4344991"/>
                </a:cubicBezTo>
                <a:cubicBezTo>
                  <a:pt x="3067252" y="4342229"/>
                  <a:pt x="3070078" y="4342229"/>
                  <a:pt x="3070078" y="4342229"/>
                </a:cubicBezTo>
                <a:close/>
                <a:moveTo>
                  <a:pt x="6748169" y="4337486"/>
                </a:moveTo>
                <a:lnTo>
                  <a:pt x="6755516" y="4342249"/>
                </a:lnTo>
                <a:cubicBezTo>
                  <a:pt x="6756575" y="4342935"/>
                  <a:pt x="6756575" y="4342935"/>
                  <a:pt x="6756575" y="4342935"/>
                </a:cubicBezTo>
                <a:cubicBezTo>
                  <a:pt x="6756575" y="4342935"/>
                  <a:pt x="6756575" y="4351175"/>
                  <a:pt x="6759403" y="4351175"/>
                </a:cubicBezTo>
                <a:cubicBezTo>
                  <a:pt x="6762233" y="4351175"/>
                  <a:pt x="6767868" y="4353911"/>
                  <a:pt x="6767868" y="4353911"/>
                </a:cubicBezTo>
                <a:cubicBezTo>
                  <a:pt x="6767868" y="4353911"/>
                  <a:pt x="6756575" y="4362150"/>
                  <a:pt x="6753745" y="4362150"/>
                </a:cubicBezTo>
                <a:lnTo>
                  <a:pt x="6747246" y="4360816"/>
                </a:lnTo>
                <a:lnTo>
                  <a:pt x="6747461" y="4360880"/>
                </a:lnTo>
                <a:cubicBezTo>
                  <a:pt x="6749931" y="4361568"/>
                  <a:pt x="6752755" y="4362255"/>
                  <a:pt x="6754167" y="4362255"/>
                </a:cubicBezTo>
                <a:cubicBezTo>
                  <a:pt x="6756990" y="4362255"/>
                  <a:pt x="6768320" y="4354037"/>
                  <a:pt x="6768320" y="4354037"/>
                </a:cubicBezTo>
                <a:cubicBezTo>
                  <a:pt x="6768320" y="4354037"/>
                  <a:pt x="6762673" y="4351287"/>
                  <a:pt x="6759814" y="4351287"/>
                </a:cubicBezTo>
                <a:cubicBezTo>
                  <a:pt x="6756990" y="4351287"/>
                  <a:pt x="6756990" y="4343040"/>
                  <a:pt x="6756990" y="4343040"/>
                </a:cubicBezTo>
                <a:cubicBezTo>
                  <a:pt x="6748519" y="4337571"/>
                  <a:pt x="6748519" y="4337571"/>
                  <a:pt x="6748519" y="4337571"/>
                </a:cubicBezTo>
                <a:close/>
                <a:moveTo>
                  <a:pt x="3067252" y="4333998"/>
                </a:moveTo>
                <a:cubicBezTo>
                  <a:pt x="3067252" y="4333998"/>
                  <a:pt x="3070078" y="4333998"/>
                  <a:pt x="3070078" y="4333998"/>
                </a:cubicBezTo>
                <a:cubicBezTo>
                  <a:pt x="3070078" y="4336760"/>
                  <a:pt x="3070078" y="4336760"/>
                  <a:pt x="3072903" y="4336760"/>
                </a:cubicBezTo>
                <a:cubicBezTo>
                  <a:pt x="3072903" y="4336760"/>
                  <a:pt x="3072903" y="4336760"/>
                  <a:pt x="3075729" y="4336760"/>
                </a:cubicBezTo>
                <a:cubicBezTo>
                  <a:pt x="3075729" y="4339495"/>
                  <a:pt x="3075729" y="4339495"/>
                  <a:pt x="3075729" y="4339495"/>
                </a:cubicBezTo>
                <a:cubicBezTo>
                  <a:pt x="3075729" y="4339495"/>
                  <a:pt x="3075729" y="4344991"/>
                  <a:pt x="3072903" y="4342229"/>
                </a:cubicBezTo>
                <a:cubicBezTo>
                  <a:pt x="3070078" y="4342229"/>
                  <a:pt x="3067252" y="4342229"/>
                  <a:pt x="3067252" y="4339495"/>
                </a:cubicBezTo>
                <a:cubicBezTo>
                  <a:pt x="3067252" y="4339495"/>
                  <a:pt x="3067252" y="4336760"/>
                  <a:pt x="3067252" y="4336760"/>
                </a:cubicBezTo>
                <a:cubicBezTo>
                  <a:pt x="3067252" y="4336760"/>
                  <a:pt x="3067252" y="4333998"/>
                  <a:pt x="3067252" y="4333998"/>
                </a:cubicBezTo>
                <a:close/>
                <a:moveTo>
                  <a:pt x="2182465" y="4331849"/>
                </a:moveTo>
                <a:lnTo>
                  <a:pt x="2182138" y="4332097"/>
                </a:lnTo>
                <a:cubicBezTo>
                  <a:pt x="2182138" y="4332097"/>
                  <a:pt x="2182138" y="4337567"/>
                  <a:pt x="2182138" y="4337567"/>
                </a:cubicBezTo>
                <a:cubicBezTo>
                  <a:pt x="2184930" y="4340301"/>
                  <a:pt x="2193439" y="4351309"/>
                  <a:pt x="2193439" y="4351309"/>
                </a:cubicBezTo>
                <a:cubicBezTo>
                  <a:pt x="2193439" y="4351309"/>
                  <a:pt x="2193439" y="4351309"/>
                  <a:pt x="2207598" y="4359514"/>
                </a:cubicBezTo>
                <a:cubicBezTo>
                  <a:pt x="2207598" y="4359514"/>
                  <a:pt x="2207598" y="4359514"/>
                  <a:pt x="2216039" y="4367787"/>
                </a:cubicBezTo>
                <a:cubicBezTo>
                  <a:pt x="2216039" y="4367787"/>
                  <a:pt x="2216039" y="4367787"/>
                  <a:pt x="2218898" y="4395203"/>
                </a:cubicBezTo>
                <a:cubicBezTo>
                  <a:pt x="2218898" y="4395203"/>
                  <a:pt x="2218898" y="4395203"/>
                  <a:pt x="2217486" y="4397264"/>
                </a:cubicBezTo>
                <a:lnTo>
                  <a:pt x="2208826" y="4409891"/>
                </a:lnTo>
                <a:lnTo>
                  <a:pt x="2209325" y="4409166"/>
                </a:lnTo>
                <a:cubicBezTo>
                  <a:pt x="2210742" y="4407109"/>
                  <a:pt x="2213576" y="4402994"/>
                  <a:pt x="2219244" y="4394765"/>
                </a:cubicBezTo>
                <a:cubicBezTo>
                  <a:pt x="2219244" y="4394765"/>
                  <a:pt x="2219244" y="4394765"/>
                  <a:pt x="2216410" y="4367335"/>
                </a:cubicBezTo>
                <a:cubicBezTo>
                  <a:pt x="2216410" y="4367335"/>
                  <a:pt x="2216410" y="4367335"/>
                  <a:pt x="2207908" y="4359142"/>
                </a:cubicBezTo>
                <a:cubicBezTo>
                  <a:pt x="2207908" y="4359142"/>
                  <a:pt x="2207908" y="4359142"/>
                  <a:pt x="2193801" y="4350877"/>
                </a:cubicBezTo>
                <a:cubicBezTo>
                  <a:pt x="2193801" y="4350877"/>
                  <a:pt x="2185300" y="4339905"/>
                  <a:pt x="2182465" y="4337197"/>
                </a:cubicBezTo>
                <a:cubicBezTo>
                  <a:pt x="2182465" y="4337197"/>
                  <a:pt x="2182465" y="4335826"/>
                  <a:pt x="2182465" y="4334455"/>
                </a:cubicBezTo>
                <a:close/>
                <a:moveTo>
                  <a:pt x="6370571" y="4312090"/>
                </a:moveTo>
                <a:lnTo>
                  <a:pt x="6369684" y="4314706"/>
                </a:lnTo>
                <a:cubicBezTo>
                  <a:pt x="6361156" y="4322896"/>
                  <a:pt x="6361156" y="4322896"/>
                  <a:pt x="6361156" y="4322896"/>
                </a:cubicBezTo>
                <a:lnTo>
                  <a:pt x="6361971" y="4322896"/>
                </a:lnTo>
                <a:lnTo>
                  <a:pt x="6368517" y="4316525"/>
                </a:lnTo>
                <a:cubicBezTo>
                  <a:pt x="6369575" y="4315495"/>
                  <a:pt x="6369575" y="4315495"/>
                  <a:pt x="6369575" y="4315495"/>
                </a:cubicBezTo>
                <a:cubicBezTo>
                  <a:pt x="6369575" y="4315495"/>
                  <a:pt x="6370283" y="4314122"/>
                  <a:pt x="6370637" y="4312406"/>
                </a:cubicBezTo>
                <a:close/>
                <a:moveTo>
                  <a:pt x="3944893" y="4310197"/>
                </a:moveTo>
                <a:lnTo>
                  <a:pt x="3944700" y="4310290"/>
                </a:lnTo>
                <a:lnTo>
                  <a:pt x="3944700" y="4319832"/>
                </a:lnTo>
                <a:cubicBezTo>
                  <a:pt x="3944700" y="4321206"/>
                  <a:pt x="3944700" y="4321206"/>
                  <a:pt x="3944700" y="4321206"/>
                </a:cubicBezTo>
                <a:cubicBezTo>
                  <a:pt x="3944700" y="4332174"/>
                  <a:pt x="3944700" y="4332174"/>
                  <a:pt x="3944700" y="4332174"/>
                </a:cubicBezTo>
                <a:cubicBezTo>
                  <a:pt x="3944700" y="4340401"/>
                  <a:pt x="3944700" y="4340401"/>
                  <a:pt x="3944700" y="4340401"/>
                </a:cubicBezTo>
                <a:cubicBezTo>
                  <a:pt x="3944700" y="4340401"/>
                  <a:pt x="3945407" y="4342464"/>
                  <a:pt x="3945760" y="4344527"/>
                </a:cubicBezTo>
                <a:lnTo>
                  <a:pt x="3944759" y="4348427"/>
                </a:lnTo>
                <a:lnTo>
                  <a:pt x="3945352" y="4348427"/>
                </a:lnTo>
                <a:cubicBezTo>
                  <a:pt x="3948163" y="4348427"/>
                  <a:pt x="3945352" y="4340218"/>
                  <a:pt x="3945352" y="4340218"/>
                </a:cubicBezTo>
                <a:lnTo>
                  <a:pt x="3945352" y="4337489"/>
                </a:lnTo>
                <a:cubicBezTo>
                  <a:pt x="3945352" y="4334749"/>
                  <a:pt x="3945352" y="4333379"/>
                  <a:pt x="3945352" y="4332695"/>
                </a:cubicBezTo>
                <a:lnTo>
                  <a:pt x="3945352" y="4332136"/>
                </a:lnTo>
                <a:lnTo>
                  <a:pt x="3944893" y="4332124"/>
                </a:lnTo>
                <a:cubicBezTo>
                  <a:pt x="3944893" y="4332124"/>
                  <a:pt x="3944893" y="4332124"/>
                  <a:pt x="3944893" y="4321177"/>
                </a:cubicBezTo>
                <a:cubicBezTo>
                  <a:pt x="3944893" y="4321177"/>
                  <a:pt x="3944893" y="4321177"/>
                  <a:pt x="3944893" y="4310197"/>
                </a:cubicBezTo>
                <a:close/>
                <a:moveTo>
                  <a:pt x="2222720" y="4309479"/>
                </a:moveTo>
                <a:lnTo>
                  <a:pt x="2222429" y="4309773"/>
                </a:lnTo>
                <a:lnTo>
                  <a:pt x="2218965" y="4315507"/>
                </a:lnTo>
                <a:lnTo>
                  <a:pt x="2219244" y="4315253"/>
                </a:lnTo>
                <a:close/>
                <a:moveTo>
                  <a:pt x="3016304" y="4306571"/>
                </a:moveTo>
                <a:cubicBezTo>
                  <a:pt x="3019129" y="4303810"/>
                  <a:pt x="3021954" y="4303810"/>
                  <a:pt x="3021954" y="4306571"/>
                </a:cubicBezTo>
                <a:cubicBezTo>
                  <a:pt x="3021954" y="4306571"/>
                  <a:pt x="3021954" y="4309306"/>
                  <a:pt x="3021954" y="4312040"/>
                </a:cubicBezTo>
                <a:cubicBezTo>
                  <a:pt x="3021954" y="4312040"/>
                  <a:pt x="3021954" y="4314802"/>
                  <a:pt x="3021954" y="4314802"/>
                </a:cubicBezTo>
                <a:cubicBezTo>
                  <a:pt x="3021954" y="4317537"/>
                  <a:pt x="3024780" y="4317537"/>
                  <a:pt x="3024780" y="4317537"/>
                </a:cubicBezTo>
                <a:cubicBezTo>
                  <a:pt x="3024780" y="4320298"/>
                  <a:pt x="3024780" y="4323033"/>
                  <a:pt x="3024780" y="4323033"/>
                </a:cubicBezTo>
                <a:lnTo>
                  <a:pt x="3027635" y="4323033"/>
                </a:lnTo>
                <a:cubicBezTo>
                  <a:pt x="3027635" y="4323033"/>
                  <a:pt x="3027635" y="4325768"/>
                  <a:pt x="3027635" y="4328529"/>
                </a:cubicBezTo>
                <a:cubicBezTo>
                  <a:pt x="3030461" y="4328529"/>
                  <a:pt x="3030461" y="4331263"/>
                  <a:pt x="3030461" y="4331263"/>
                </a:cubicBezTo>
                <a:cubicBezTo>
                  <a:pt x="3033286" y="4331263"/>
                  <a:pt x="3033286" y="4331263"/>
                  <a:pt x="3033286" y="4331263"/>
                </a:cubicBezTo>
                <a:cubicBezTo>
                  <a:pt x="3033286" y="4331263"/>
                  <a:pt x="3036112" y="4328529"/>
                  <a:pt x="3036112" y="4331263"/>
                </a:cubicBezTo>
                <a:cubicBezTo>
                  <a:pt x="3038937" y="4331263"/>
                  <a:pt x="3041762" y="4328529"/>
                  <a:pt x="3041762" y="4328529"/>
                </a:cubicBezTo>
                <a:cubicBezTo>
                  <a:pt x="3041762" y="4328529"/>
                  <a:pt x="3044589" y="4331263"/>
                  <a:pt x="3044589" y="4331263"/>
                </a:cubicBezTo>
                <a:cubicBezTo>
                  <a:pt x="3044589" y="4333998"/>
                  <a:pt x="3041762" y="4336760"/>
                  <a:pt x="3041762" y="4336760"/>
                </a:cubicBezTo>
                <a:cubicBezTo>
                  <a:pt x="3038937" y="4336760"/>
                  <a:pt x="3036112" y="4333998"/>
                  <a:pt x="3036112" y="4333998"/>
                </a:cubicBezTo>
                <a:cubicBezTo>
                  <a:pt x="3036112" y="4333998"/>
                  <a:pt x="3033286" y="4331263"/>
                  <a:pt x="3033286" y="4333998"/>
                </a:cubicBezTo>
                <a:cubicBezTo>
                  <a:pt x="3033286" y="4333998"/>
                  <a:pt x="3033286" y="4336760"/>
                  <a:pt x="3033286" y="4339495"/>
                </a:cubicBezTo>
                <a:cubicBezTo>
                  <a:pt x="3036112" y="4339495"/>
                  <a:pt x="3036112" y="4339495"/>
                  <a:pt x="3036112" y="4342229"/>
                </a:cubicBezTo>
                <a:cubicBezTo>
                  <a:pt x="3033286" y="4342229"/>
                  <a:pt x="3033286" y="4344991"/>
                  <a:pt x="3033286" y="4344991"/>
                </a:cubicBezTo>
                <a:cubicBezTo>
                  <a:pt x="3033286" y="4347725"/>
                  <a:pt x="3036112" y="4350486"/>
                  <a:pt x="3036112" y="4350486"/>
                </a:cubicBezTo>
                <a:cubicBezTo>
                  <a:pt x="3036112" y="4350486"/>
                  <a:pt x="3036112" y="4350486"/>
                  <a:pt x="3036112" y="4353221"/>
                </a:cubicBezTo>
                <a:cubicBezTo>
                  <a:pt x="3036112" y="4353221"/>
                  <a:pt x="3038937" y="4355956"/>
                  <a:pt x="3038937" y="4355956"/>
                </a:cubicBezTo>
                <a:cubicBezTo>
                  <a:pt x="3038937" y="4358718"/>
                  <a:pt x="3038937" y="4361452"/>
                  <a:pt x="3038937" y="4361452"/>
                </a:cubicBezTo>
                <a:cubicBezTo>
                  <a:pt x="3041762" y="4364187"/>
                  <a:pt x="3041762" y="4364187"/>
                  <a:pt x="3041762" y="4364187"/>
                </a:cubicBezTo>
                <a:cubicBezTo>
                  <a:pt x="3038937" y="4369683"/>
                  <a:pt x="3038937" y="4369683"/>
                  <a:pt x="3038937" y="4369683"/>
                </a:cubicBezTo>
                <a:cubicBezTo>
                  <a:pt x="3038937" y="4369683"/>
                  <a:pt x="3041762" y="4372444"/>
                  <a:pt x="3041762" y="4372444"/>
                </a:cubicBezTo>
                <a:cubicBezTo>
                  <a:pt x="3041762" y="4375179"/>
                  <a:pt x="3047443" y="4377913"/>
                  <a:pt x="3047443" y="4380675"/>
                </a:cubicBezTo>
                <a:cubicBezTo>
                  <a:pt x="3047443" y="4380675"/>
                  <a:pt x="3047443" y="4386144"/>
                  <a:pt x="3044589" y="4386144"/>
                </a:cubicBezTo>
                <a:cubicBezTo>
                  <a:pt x="3044589" y="4386144"/>
                  <a:pt x="3041762" y="4388906"/>
                  <a:pt x="3041762" y="4386144"/>
                </a:cubicBezTo>
                <a:cubicBezTo>
                  <a:pt x="3038937" y="4383409"/>
                  <a:pt x="3036112" y="4377913"/>
                  <a:pt x="3036112" y="4377913"/>
                </a:cubicBezTo>
                <a:cubicBezTo>
                  <a:pt x="3036112" y="4380675"/>
                  <a:pt x="3033286" y="4383409"/>
                  <a:pt x="3033286" y="4383409"/>
                </a:cubicBezTo>
                <a:cubicBezTo>
                  <a:pt x="3033286" y="4386144"/>
                  <a:pt x="3038937" y="4388906"/>
                  <a:pt x="3038937" y="4388906"/>
                </a:cubicBezTo>
                <a:cubicBezTo>
                  <a:pt x="3041762" y="4394402"/>
                  <a:pt x="3044589" y="4397136"/>
                  <a:pt x="3044589" y="4397136"/>
                </a:cubicBezTo>
                <a:cubicBezTo>
                  <a:pt x="3041762" y="4397136"/>
                  <a:pt x="3038937" y="4394402"/>
                  <a:pt x="3038937" y="4394402"/>
                </a:cubicBezTo>
                <a:cubicBezTo>
                  <a:pt x="3036112" y="4394402"/>
                  <a:pt x="3036112" y="4391640"/>
                  <a:pt x="3036112" y="4391640"/>
                </a:cubicBezTo>
                <a:cubicBezTo>
                  <a:pt x="3036112" y="4391640"/>
                  <a:pt x="3033286" y="4391640"/>
                  <a:pt x="3033286" y="4391640"/>
                </a:cubicBezTo>
                <a:cubicBezTo>
                  <a:pt x="3033286" y="4391640"/>
                  <a:pt x="3027635" y="4391640"/>
                  <a:pt x="3027635" y="4391640"/>
                </a:cubicBezTo>
                <a:cubicBezTo>
                  <a:pt x="3027635" y="4388906"/>
                  <a:pt x="3027635" y="4388906"/>
                  <a:pt x="3030461" y="4386144"/>
                </a:cubicBezTo>
                <a:cubicBezTo>
                  <a:pt x="3030461" y="4386144"/>
                  <a:pt x="3033286" y="4386144"/>
                  <a:pt x="3033286" y="4386144"/>
                </a:cubicBezTo>
                <a:cubicBezTo>
                  <a:pt x="3033286" y="4386144"/>
                  <a:pt x="3030461" y="4383409"/>
                  <a:pt x="3030461" y="4383409"/>
                </a:cubicBezTo>
                <a:cubicBezTo>
                  <a:pt x="3030461" y="4383409"/>
                  <a:pt x="3030461" y="4380675"/>
                  <a:pt x="3030461" y="4380675"/>
                </a:cubicBezTo>
                <a:cubicBezTo>
                  <a:pt x="3027635" y="4380675"/>
                  <a:pt x="3027635" y="4383409"/>
                  <a:pt x="3027635" y="4380675"/>
                </a:cubicBezTo>
                <a:cubicBezTo>
                  <a:pt x="3027635" y="4377913"/>
                  <a:pt x="3027635" y="4377913"/>
                  <a:pt x="3027635" y="4375179"/>
                </a:cubicBezTo>
                <a:cubicBezTo>
                  <a:pt x="3027635" y="4375179"/>
                  <a:pt x="3027635" y="4369683"/>
                  <a:pt x="3027635" y="4369683"/>
                </a:cubicBezTo>
                <a:cubicBezTo>
                  <a:pt x="3030461" y="4372444"/>
                  <a:pt x="3030461" y="4372444"/>
                  <a:pt x="3030461" y="4372444"/>
                </a:cubicBezTo>
                <a:cubicBezTo>
                  <a:pt x="3033286" y="4366948"/>
                  <a:pt x="3033286" y="4366948"/>
                  <a:pt x="3033286" y="4366948"/>
                </a:cubicBezTo>
                <a:cubicBezTo>
                  <a:pt x="3033286" y="4366948"/>
                  <a:pt x="3033286" y="4366948"/>
                  <a:pt x="3030461" y="4366948"/>
                </a:cubicBezTo>
                <a:cubicBezTo>
                  <a:pt x="3027635" y="4366948"/>
                  <a:pt x="3027635" y="4361452"/>
                  <a:pt x="3027635" y="4361452"/>
                </a:cubicBezTo>
                <a:cubicBezTo>
                  <a:pt x="3027635" y="4361452"/>
                  <a:pt x="3027635" y="4358718"/>
                  <a:pt x="3027635" y="4358718"/>
                </a:cubicBezTo>
                <a:cubicBezTo>
                  <a:pt x="3027635" y="4358718"/>
                  <a:pt x="3024780" y="4358718"/>
                  <a:pt x="3024780" y="4355956"/>
                </a:cubicBezTo>
                <a:cubicBezTo>
                  <a:pt x="3021954" y="4353221"/>
                  <a:pt x="3021954" y="4350486"/>
                  <a:pt x="3021954" y="4350486"/>
                </a:cubicBezTo>
                <a:cubicBezTo>
                  <a:pt x="3021954" y="4350486"/>
                  <a:pt x="3024780" y="4350486"/>
                  <a:pt x="3021954" y="4347725"/>
                </a:cubicBezTo>
                <a:cubicBezTo>
                  <a:pt x="3021954" y="4344991"/>
                  <a:pt x="3021954" y="4344991"/>
                  <a:pt x="3019129" y="4344991"/>
                </a:cubicBezTo>
                <a:cubicBezTo>
                  <a:pt x="3019129" y="4342229"/>
                  <a:pt x="3019129" y="4339495"/>
                  <a:pt x="3021954" y="4339495"/>
                </a:cubicBezTo>
                <a:cubicBezTo>
                  <a:pt x="3021954" y="4339495"/>
                  <a:pt x="3021954" y="4339495"/>
                  <a:pt x="3024780" y="4339495"/>
                </a:cubicBezTo>
                <a:cubicBezTo>
                  <a:pt x="3024780" y="4342229"/>
                  <a:pt x="3027635" y="4342229"/>
                  <a:pt x="3027635" y="4342229"/>
                </a:cubicBezTo>
                <a:cubicBezTo>
                  <a:pt x="3027635" y="4339495"/>
                  <a:pt x="3030461" y="4336760"/>
                  <a:pt x="3027635" y="4336760"/>
                </a:cubicBezTo>
                <a:cubicBezTo>
                  <a:pt x="3027635" y="4333998"/>
                  <a:pt x="3024780" y="4331263"/>
                  <a:pt x="3024780" y="4331263"/>
                </a:cubicBezTo>
                <a:cubicBezTo>
                  <a:pt x="3021954" y="4328529"/>
                  <a:pt x="3021954" y="4328529"/>
                  <a:pt x="3021954" y="4328529"/>
                </a:cubicBezTo>
                <a:cubicBezTo>
                  <a:pt x="3021954" y="4328529"/>
                  <a:pt x="3021954" y="4328529"/>
                  <a:pt x="3021954" y="4325768"/>
                </a:cubicBezTo>
                <a:cubicBezTo>
                  <a:pt x="3021954" y="4325768"/>
                  <a:pt x="3021954" y="4323033"/>
                  <a:pt x="3021954" y="4323033"/>
                </a:cubicBezTo>
                <a:lnTo>
                  <a:pt x="3019129" y="4323033"/>
                </a:lnTo>
                <a:cubicBezTo>
                  <a:pt x="3019129" y="4323033"/>
                  <a:pt x="3016304" y="4320298"/>
                  <a:pt x="3016304" y="4317537"/>
                </a:cubicBezTo>
                <a:cubicBezTo>
                  <a:pt x="3016304" y="4317537"/>
                  <a:pt x="3016304" y="4317537"/>
                  <a:pt x="3016304" y="4314802"/>
                </a:cubicBezTo>
                <a:cubicBezTo>
                  <a:pt x="3016304" y="4312040"/>
                  <a:pt x="3013478" y="4312040"/>
                  <a:pt x="3013478" y="4309306"/>
                </a:cubicBezTo>
                <a:cubicBezTo>
                  <a:pt x="3016304" y="4309306"/>
                  <a:pt x="3016304" y="4306571"/>
                  <a:pt x="3016304" y="4306571"/>
                </a:cubicBezTo>
                <a:close/>
                <a:moveTo>
                  <a:pt x="6691598" y="4304537"/>
                </a:moveTo>
                <a:lnTo>
                  <a:pt x="6691949" y="4308631"/>
                </a:lnTo>
                <a:cubicBezTo>
                  <a:pt x="6692303" y="4310686"/>
                  <a:pt x="6693010" y="4312742"/>
                  <a:pt x="6694425" y="4312742"/>
                </a:cubicBezTo>
                <a:lnTo>
                  <a:pt x="6694681" y="4312660"/>
                </a:lnTo>
                <a:lnTo>
                  <a:pt x="6692329" y="4308734"/>
                </a:lnTo>
                <a:cubicBezTo>
                  <a:pt x="6691977" y="4306673"/>
                  <a:pt x="6691977" y="4304611"/>
                  <a:pt x="6691977" y="4304611"/>
                </a:cubicBezTo>
                <a:close/>
                <a:moveTo>
                  <a:pt x="3526980" y="4302496"/>
                </a:moveTo>
                <a:lnTo>
                  <a:pt x="3531232" y="4303875"/>
                </a:lnTo>
                <a:cubicBezTo>
                  <a:pt x="3531232" y="4303875"/>
                  <a:pt x="3534040" y="4303875"/>
                  <a:pt x="3534040" y="4303875"/>
                </a:cubicBezTo>
                <a:lnTo>
                  <a:pt x="3534033" y="4303810"/>
                </a:lnTo>
                <a:lnTo>
                  <a:pt x="3531383" y="4303810"/>
                </a:lnTo>
                <a:close/>
                <a:moveTo>
                  <a:pt x="6742452" y="4301862"/>
                </a:moveTo>
                <a:lnTo>
                  <a:pt x="6742452" y="4308976"/>
                </a:lnTo>
                <a:cubicBezTo>
                  <a:pt x="6742452" y="4310006"/>
                  <a:pt x="6742452" y="4310006"/>
                  <a:pt x="6742452" y="4310006"/>
                </a:cubicBezTo>
                <a:cubicBezTo>
                  <a:pt x="6742452" y="4318246"/>
                  <a:pt x="6742452" y="4318246"/>
                  <a:pt x="6742452" y="4318246"/>
                </a:cubicBezTo>
                <a:cubicBezTo>
                  <a:pt x="6733987" y="4323734"/>
                  <a:pt x="6733987" y="4323734"/>
                  <a:pt x="6733987" y="4323734"/>
                </a:cubicBezTo>
                <a:cubicBezTo>
                  <a:pt x="6731157" y="4326471"/>
                  <a:pt x="6731157" y="4326471"/>
                  <a:pt x="6731157" y="4326471"/>
                </a:cubicBezTo>
                <a:cubicBezTo>
                  <a:pt x="6731157" y="4326471"/>
                  <a:pt x="6731157" y="4329222"/>
                  <a:pt x="6731157" y="4331959"/>
                </a:cubicBezTo>
                <a:cubicBezTo>
                  <a:pt x="6733987" y="4331959"/>
                  <a:pt x="6736793" y="4334710"/>
                  <a:pt x="6736793" y="4334710"/>
                </a:cubicBezTo>
                <a:lnTo>
                  <a:pt x="6737195" y="4334808"/>
                </a:lnTo>
                <a:lnTo>
                  <a:pt x="6731542" y="4332073"/>
                </a:lnTo>
                <a:cubicBezTo>
                  <a:pt x="6731542" y="4329323"/>
                  <a:pt x="6731542" y="4326574"/>
                  <a:pt x="6731542" y="4326574"/>
                </a:cubicBezTo>
                <a:cubicBezTo>
                  <a:pt x="6734367" y="4323826"/>
                  <a:pt x="6734367" y="4323826"/>
                  <a:pt x="6734367" y="4323826"/>
                </a:cubicBezTo>
                <a:cubicBezTo>
                  <a:pt x="6742872" y="4318356"/>
                  <a:pt x="6742872" y="4318356"/>
                  <a:pt x="6742872" y="4318356"/>
                </a:cubicBezTo>
                <a:cubicBezTo>
                  <a:pt x="6742872" y="4310109"/>
                  <a:pt x="6742872" y="4310109"/>
                  <a:pt x="6742872" y="4310109"/>
                </a:cubicBezTo>
                <a:cubicBezTo>
                  <a:pt x="6742872" y="4301862"/>
                  <a:pt x="6742872" y="4301862"/>
                  <a:pt x="6742872" y="4301862"/>
                </a:cubicBezTo>
                <a:close/>
                <a:moveTo>
                  <a:pt x="3174227" y="4297948"/>
                </a:moveTo>
                <a:lnTo>
                  <a:pt x="3174801" y="4301075"/>
                </a:lnTo>
                <a:cubicBezTo>
                  <a:pt x="3174801" y="4301075"/>
                  <a:pt x="3174801" y="4301075"/>
                  <a:pt x="3169120" y="4312040"/>
                </a:cubicBezTo>
                <a:cubicBezTo>
                  <a:pt x="3169120" y="4312040"/>
                  <a:pt x="3169120" y="4312040"/>
                  <a:pt x="3171945" y="4314802"/>
                </a:cubicBezTo>
                <a:cubicBezTo>
                  <a:pt x="3171945" y="4314802"/>
                  <a:pt x="3171945" y="4314802"/>
                  <a:pt x="3174801" y="4317537"/>
                </a:cubicBezTo>
                <a:cubicBezTo>
                  <a:pt x="3174801" y="4317537"/>
                  <a:pt x="3174801" y="4317537"/>
                  <a:pt x="3171945" y="4323033"/>
                </a:cubicBezTo>
                <a:cubicBezTo>
                  <a:pt x="3171945" y="4323033"/>
                  <a:pt x="3171945" y="4323033"/>
                  <a:pt x="3174801" y="4331263"/>
                </a:cubicBezTo>
                <a:cubicBezTo>
                  <a:pt x="3174801" y="4331263"/>
                  <a:pt x="3180453" y="4333998"/>
                  <a:pt x="3174801" y="4339495"/>
                </a:cubicBezTo>
                <a:cubicBezTo>
                  <a:pt x="3171945" y="4344991"/>
                  <a:pt x="3171945" y="4347725"/>
                  <a:pt x="3171945" y="4347725"/>
                </a:cubicBezTo>
                <a:cubicBezTo>
                  <a:pt x="3171945" y="4347725"/>
                  <a:pt x="3171945" y="4347725"/>
                  <a:pt x="3183277" y="4358718"/>
                </a:cubicBezTo>
                <a:lnTo>
                  <a:pt x="3183477" y="4358331"/>
                </a:lnTo>
                <a:lnTo>
                  <a:pt x="3174131" y="4349242"/>
                </a:lnTo>
                <a:cubicBezTo>
                  <a:pt x="3172719" y="4347869"/>
                  <a:pt x="3172719" y="4347869"/>
                  <a:pt x="3172719" y="4347869"/>
                </a:cubicBezTo>
                <a:cubicBezTo>
                  <a:pt x="3172719" y="4347869"/>
                  <a:pt x="3172719" y="4345109"/>
                  <a:pt x="3175528" y="4339608"/>
                </a:cubicBezTo>
                <a:cubicBezTo>
                  <a:pt x="3181185" y="4334124"/>
                  <a:pt x="3175528" y="4331365"/>
                  <a:pt x="3175528" y="4331365"/>
                </a:cubicBezTo>
                <a:cubicBezTo>
                  <a:pt x="3172719" y="4323121"/>
                  <a:pt x="3172719" y="4323121"/>
                  <a:pt x="3172719" y="4323121"/>
                </a:cubicBezTo>
                <a:cubicBezTo>
                  <a:pt x="3175528" y="4317620"/>
                  <a:pt x="3175528" y="4317620"/>
                  <a:pt x="3175528" y="4317620"/>
                </a:cubicBezTo>
                <a:cubicBezTo>
                  <a:pt x="3172719" y="4314878"/>
                  <a:pt x="3172719" y="4314878"/>
                  <a:pt x="3172719" y="4314878"/>
                </a:cubicBezTo>
                <a:cubicBezTo>
                  <a:pt x="3169891" y="4312136"/>
                  <a:pt x="3169891" y="4312136"/>
                  <a:pt x="3169891" y="4312136"/>
                </a:cubicBezTo>
                <a:cubicBezTo>
                  <a:pt x="3175528" y="4301133"/>
                  <a:pt x="3175528" y="4301133"/>
                  <a:pt x="3175528" y="4301133"/>
                </a:cubicBezTo>
                <a:close/>
                <a:moveTo>
                  <a:pt x="3537034" y="4292845"/>
                </a:moveTo>
                <a:lnTo>
                  <a:pt x="3536960" y="4292938"/>
                </a:lnTo>
                <a:lnTo>
                  <a:pt x="3540759" y="4294953"/>
                </a:lnTo>
                <a:lnTo>
                  <a:pt x="3540841" y="4294856"/>
                </a:lnTo>
                <a:close/>
                <a:moveTo>
                  <a:pt x="3567926" y="4290926"/>
                </a:moveTo>
                <a:lnTo>
                  <a:pt x="3567926" y="4297358"/>
                </a:lnTo>
                <a:cubicBezTo>
                  <a:pt x="3567926" y="4298391"/>
                  <a:pt x="3567926" y="4298391"/>
                  <a:pt x="3567926" y="4298391"/>
                </a:cubicBezTo>
                <a:cubicBezTo>
                  <a:pt x="3567926" y="4309376"/>
                  <a:pt x="3567926" y="4309376"/>
                  <a:pt x="3567926" y="4309376"/>
                </a:cubicBezTo>
                <a:cubicBezTo>
                  <a:pt x="3567926" y="4317620"/>
                  <a:pt x="3567926" y="4317620"/>
                  <a:pt x="3567926" y="4317620"/>
                </a:cubicBezTo>
                <a:cubicBezTo>
                  <a:pt x="3559460" y="4328622"/>
                  <a:pt x="3559460" y="4328622"/>
                  <a:pt x="3559460" y="4328622"/>
                </a:cubicBezTo>
                <a:cubicBezTo>
                  <a:pt x="3559460" y="4328622"/>
                  <a:pt x="3556630" y="4336866"/>
                  <a:pt x="3556630" y="4336866"/>
                </a:cubicBezTo>
                <a:cubicBezTo>
                  <a:pt x="3556630" y="4339608"/>
                  <a:pt x="3553801" y="4345109"/>
                  <a:pt x="3553801" y="4345109"/>
                </a:cubicBezTo>
                <a:cubicBezTo>
                  <a:pt x="3553801" y="4345109"/>
                  <a:pt x="3548164" y="4342367"/>
                  <a:pt x="3550993" y="4350611"/>
                </a:cubicBezTo>
                <a:cubicBezTo>
                  <a:pt x="3550993" y="4354733"/>
                  <a:pt x="3551695" y="4356108"/>
                  <a:pt x="3552397" y="4356796"/>
                </a:cubicBezTo>
                <a:lnTo>
                  <a:pt x="3552520" y="4356975"/>
                </a:lnTo>
                <a:lnTo>
                  <a:pt x="3551241" y="4351395"/>
                </a:lnTo>
                <a:cubicBezTo>
                  <a:pt x="3548414" y="4343143"/>
                  <a:pt x="3554069" y="4345885"/>
                  <a:pt x="3554069" y="4345885"/>
                </a:cubicBezTo>
                <a:cubicBezTo>
                  <a:pt x="3554069" y="4345885"/>
                  <a:pt x="3556896" y="4340401"/>
                  <a:pt x="3556896" y="4337658"/>
                </a:cubicBezTo>
                <a:cubicBezTo>
                  <a:pt x="3556896" y="4337658"/>
                  <a:pt x="3559724" y="4329432"/>
                  <a:pt x="3559724" y="4329432"/>
                </a:cubicBezTo>
                <a:cubicBezTo>
                  <a:pt x="3568206" y="4318463"/>
                  <a:pt x="3568206" y="4318463"/>
                  <a:pt x="3568206" y="4318463"/>
                </a:cubicBezTo>
                <a:cubicBezTo>
                  <a:pt x="3568206" y="4310212"/>
                  <a:pt x="3568206" y="4310212"/>
                  <a:pt x="3568206" y="4310212"/>
                </a:cubicBezTo>
                <a:cubicBezTo>
                  <a:pt x="3568206" y="4299244"/>
                  <a:pt x="3568206" y="4299244"/>
                  <a:pt x="3568206" y="4299244"/>
                </a:cubicBezTo>
                <a:cubicBezTo>
                  <a:pt x="3568206" y="4291017"/>
                  <a:pt x="3568206" y="4291017"/>
                  <a:pt x="3568206" y="4291017"/>
                </a:cubicBezTo>
                <a:close/>
                <a:moveTo>
                  <a:pt x="6666286" y="4290895"/>
                </a:moveTo>
                <a:lnTo>
                  <a:pt x="6676061" y="4300394"/>
                </a:lnTo>
                <a:cubicBezTo>
                  <a:pt x="6677473" y="4301767"/>
                  <a:pt x="6677473" y="4301767"/>
                  <a:pt x="6677473" y="4301767"/>
                </a:cubicBezTo>
                <a:lnTo>
                  <a:pt x="6677787" y="4301828"/>
                </a:lnTo>
                <a:lnTo>
                  <a:pt x="6667909" y="4292265"/>
                </a:lnTo>
                <a:cubicBezTo>
                  <a:pt x="6666493" y="4290895"/>
                  <a:pt x="6666493" y="4290895"/>
                  <a:pt x="6666493" y="4290895"/>
                </a:cubicBezTo>
                <a:close/>
                <a:moveTo>
                  <a:pt x="3175528" y="4286644"/>
                </a:moveTo>
                <a:lnTo>
                  <a:pt x="3174801" y="4287348"/>
                </a:lnTo>
                <a:lnTo>
                  <a:pt x="3174683" y="4288212"/>
                </a:lnTo>
                <a:lnTo>
                  <a:pt x="3175528" y="4287388"/>
                </a:lnTo>
                <a:close/>
                <a:moveTo>
                  <a:pt x="3860065" y="4277254"/>
                </a:moveTo>
                <a:lnTo>
                  <a:pt x="3859781" y="4277288"/>
                </a:lnTo>
                <a:lnTo>
                  <a:pt x="3860132" y="4277967"/>
                </a:lnTo>
                <a:cubicBezTo>
                  <a:pt x="3860485" y="4278652"/>
                  <a:pt x="3861191" y="4280024"/>
                  <a:pt x="3862605" y="4282766"/>
                </a:cubicBezTo>
                <a:cubicBezTo>
                  <a:pt x="3868261" y="4291017"/>
                  <a:pt x="3876768" y="4293759"/>
                  <a:pt x="3876768" y="4293759"/>
                </a:cubicBezTo>
                <a:cubicBezTo>
                  <a:pt x="3876768" y="4293759"/>
                  <a:pt x="3877475" y="4294445"/>
                  <a:pt x="3878182" y="4294788"/>
                </a:cubicBezTo>
                <a:lnTo>
                  <a:pt x="3878326" y="4294682"/>
                </a:lnTo>
                <a:lnTo>
                  <a:pt x="3877021" y="4293742"/>
                </a:lnTo>
                <a:cubicBezTo>
                  <a:pt x="3877021" y="4293742"/>
                  <a:pt x="3868567" y="4290972"/>
                  <a:pt x="3862915" y="4282762"/>
                </a:cubicBezTo>
                <a:cubicBezTo>
                  <a:pt x="3860065" y="4277254"/>
                  <a:pt x="3860065" y="4277254"/>
                  <a:pt x="3860065" y="4277254"/>
                </a:cubicBezTo>
                <a:close/>
                <a:moveTo>
                  <a:pt x="3840258" y="4277254"/>
                </a:moveTo>
                <a:lnTo>
                  <a:pt x="3840164" y="4277301"/>
                </a:lnTo>
                <a:lnTo>
                  <a:pt x="3850930" y="4278310"/>
                </a:lnTo>
                <a:lnTo>
                  <a:pt x="3851202" y="4278278"/>
                </a:lnTo>
                <a:close/>
                <a:moveTo>
                  <a:pt x="6632357" y="4277136"/>
                </a:moveTo>
                <a:lnTo>
                  <a:pt x="6636165" y="4279822"/>
                </a:lnTo>
                <a:cubicBezTo>
                  <a:pt x="6637227" y="4281194"/>
                  <a:pt x="6637933" y="4282566"/>
                  <a:pt x="6637933" y="4282566"/>
                </a:cubicBezTo>
                <a:cubicBezTo>
                  <a:pt x="6643591" y="4288053"/>
                  <a:pt x="6643591" y="4288053"/>
                  <a:pt x="6643591" y="4288053"/>
                </a:cubicBezTo>
                <a:cubicBezTo>
                  <a:pt x="6649227" y="4290790"/>
                  <a:pt x="6649227" y="4290790"/>
                  <a:pt x="6649227" y="4290790"/>
                </a:cubicBezTo>
                <a:lnTo>
                  <a:pt x="6649339" y="4290790"/>
                </a:lnTo>
                <a:lnTo>
                  <a:pt x="6643905" y="4288146"/>
                </a:lnTo>
                <a:cubicBezTo>
                  <a:pt x="6638221" y="4282647"/>
                  <a:pt x="6638221" y="4282647"/>
                  <a:pt x="6638221" y="4282647"/>
                </a:cubicBezTo>
                <a:cubicBezTo>
                  <a:pt x="6638221" y="4282647"/>
                  <a:pt x="6635398" y="4277178"/>
                  <a:pt x="6632575" y="4277178"/>
                </a:cubicBezTo>
                <a:close/>
                <a:moveTo>
                  <a:pt x="3197434" y="4276383"/>
                </a:moveTo>
                <a:cubicBezTo>
                  <a:pt x="3197434" y="4276383"/>
                  <a:pt x="3197434" y="4276383"/>
                  <a:pt x="3191754" y="4279118"/>
                </a:cubicBezTo>
                <a:cubicBezTo>
                  <a:pt x="3191754" y="4279118"/>
                  <a:pt x="3177626" y="4281852"/>
                  <a:pt x="3177626" y="4284613"/>
                </a:cubicBezTo>
                <a:lnTo>
                  <a:pt x="3177592" y="4284646"/>
                </a:lnTo>
                <a:lnTo>
                  <a:pt x="3178357" y="4284646"/>
                </a:lnTo>
                <a:cubicBezTo>
                  <a:pt x="3178357" y="4281886"/>
                  <a:pt x="3192481" y="4279144"/>
                  <a:pt x="3192481" y="4279144"/>
                </a:cubicBezTo>
                <a:lnTo>
                  <a:pt x="3197633" y="4276623"/>
                </a:lnTo>
                <a:close/>
                <a:moveTo>
                  <a:pt x="3927710" y="4274539"/>
                </a:moveTo>
                <a:cubicBezTo>
                  <a:pt x="3924883" y="4277282"/>
                  <a:pt x="3924883" y="4282766"/>
                  <a:pt x="3924883" y="4282766"/>
                </a:cubicBezTo>
                <a:cubicBezTo>
                  <a:pt x="3913549" y="4288275"/>
                  <a:pt x="3913549" y="4288275"/>
                  <a:pt x="3913549" y="4288275"/>
                </a:cubicBezTo>
                <a:cubicBezTo>
                  <a:pt x="3916376" y="4293759"/>
                  <a:pt x="3916376" y="4293759"/>
                  <a:pt x="3916376" y="4293759"/>
                </a:cubicBezTo>
                <a:cubicBezTo>
                  <a:pt x="3916376" y="4293759"/>
                  <a:pt x="3930539" y="4299244"/>
                  <a:pt x="3930539" y="4301986"/>
                </a:cubicBezTo>
                <a:cubicBezTo>
                  <a:pt x="3930539" y="4304728"/>
                  <a:pt x="3930539" y="4310212"/>
                  <a:pt x="3930539" y="4310212"/>
                </a:cubicBezTo>
                <a:cubicBezTo>
                  <a:pt x="3939020" y="4312954"/>
                  <a:pt x="3939020" y="4312954"/>
                  <a:pt x="3939020" y="4312954"/>
                </a:cubicBezTo>
                <a:lnTo>
                  <a:pt x="3939135" y="4312899"/>
                </a:lnTo>
                <a:lnTo>
                  <a:pt x="3938178" y="4312591"/>
                </a:lnTo>
                <a:cubicBezTo>
                  <a:pt x="3937116" y="4312249"/>
                  <a:pt x="3934991" y="4311565"/>
                  <a:pt x="3930739" y="4310197"/>
                </a:cubicBezTo>
                <a:cubicBezTo>
                  <a:pt x="3930739" y="4310197"/>
                  <a:pt x="3930739" y="4304689"/>
                  <a:pt x="3930739" y="4301952"/>
                </a:cubicBezTo>
                <a:cubicBezTo>
                  <a:pt x="3930739" y="4299216"/>
                  <a:pt x="3916633" y="4293742"/>
                  <a:pt x="3916633" y="4293742"/>
                </a:cubicBezTo>
                <a:cubicBezTo>
                  <a:pt x="3916633" y="4293742"/>
                  <a:pt x="3916633" y="4293742"/>
                  <a:pt x="3913783" y="4288235"/>
                </a:cubicBezTo>
                <a:cubicBezTo>
                  <a:pt x="3913783" y="4288235"/>
                  <a:pt x="3913783" y="4288235"/>
                  <a:pt x="3925087" y="4282762"/>
                </a:cubicBezTo>
                <a:cubicBezTo>
                  <a:pt x="3925087" y="4282762"/>
                  <a:pt x="3925087" y="4281385"/>
                  <a:pt x="3925443" y="4279666"/>
                </a:cubicBezTo>
                <a:lnTo>
                  <a:pt x="3927894" y="4274607"/>
                </a:lnTo>
                <a:close/>
                <a:moveTo>
                  <a:pt x="3537034" y="4274450"/>
                </a:moveTo>
                <a:lnTo>
                  <a:pt x="3537034" y="4274995"/>
                </a:lnTo>
                <a:cubicBezTo>
                  <a:pt x="3537034" y="4276370"/>
                  <a:pt x="3537034" y="4279118"/>
                  <a:pt x="3537034" y="4284613"/>
                </a:cubicBezTo>
                <a:cubicBezTo>
                  <a:pt x="3537034" y="4284613"/>
                  <a:pt x="3537034" y="4284613"/>
                  <a:pt x="3531383" y="4290083"/>
                </a:cubicBezTo>
                <a:lnTo>
                  <a:pt x="3531883" y="4290571"/>
                </a:lnTo>
                <a:lnTo>
                  <a:pt x="3536372" y="4286197"/>
                </a:lnTo>
                <a:cubicBezTo>
                  <a:pt x="3537079" y="4285508"/>
                  <a:pt x="3537079" y="4285508"/>
                  <a:pt x="3537079" y="4285508"/>
                </a:cubicBezTo>
                <a:cubicBezTo>
                  <a:pt x="3537079" y="4274539"/>
                  <a:pt x="3537079" y="4274539"/>
                  <a:pt x="3537079" y="4274539"/>
                </a:cubicBezTo>
                <a:close/>
                <a:moveTo>
                  <a:pt x="3356096" y="4273622"/>
                </a:moveTo>
                <a:lnTo>
                  <a:pt x="3356209" y="4273643"/>
                </a:lnTo>
                <a:cubicBezTo>
                  <a:pt x="3364675" y="4273643"/>
                  <a:pt x="3364675" y="4273643"/>
                  <a:pt x="3364675" y="4273643"/>
                </a:cubicBezTo>
                <a:cubicBezTo>
                  <a:pt x="3371726" y="4273643"/>
                  <a:pt x="3375253" y="4273643"/>
                  <a:pt x="3377016" y="4273643"/>
                </a:cubicBezTo>
                <a:lnTo>
                  <a:pt x="3378633" y="4273643"/>
                </a:lnTo>
                <a:lnTo>
                  <a:pt x="3378566" y="4273622"/>
                </a:lnTo>
                <a:cubicBezTo>
                  <a:pt x="3378566" y="4273622"/>
                  <a:pt x="3378566" y="4273622"/>
                  <a:pt x="3364409" y="4273622"/>
                </a:cubicBezTo>
                <a:cubicBezTo>
                  <a:pt x="3364409" y="4273622"/>
                  <a:pt x="3364409" y="4273622"/>
                  <a:pt x="3363345" y="4273622"/>
                </a:cubicBezTo>
                <a:close/>
                <a:moveTo>
                  <a:pt x="3330442" y="4270887"/>
                </a:moveTo>
                <a:cubicBezTo>
                  <a:pt x="3330442" y="4270887"/>
                  <a:pt x="3330442" y="4270887"/>
                  <a:pt x="3330442" y="4273622"/>
                </a:cubicBezTo>
                <a:lnTo>
                  <a:pt x="3325040" y="4273622"/>
                </a:lnTo>
                <a:lnTo>
                  <a:pt x="3325152" y="4273643"/>
                </a:lnTo>
                <a:cubicBezTo>
                  <a:pt x="3330790" y="4273643"/>
                  <a:pt x="3330790" y="4273643"/>
                  <a:pt x="3330790" y="4273643"/>
                </a:cubicBezTo>
                <a:cubicBezTo>
                  <a:pt x="3330790" y="4270901"/>
                  <a:pt x="3330790" y="4270901"/>
                  <a:pt x="3330790" y="4270901"/>
                </a:cubicBezTo>
                <a:cubicBezTo>
                  <a:pt x="3336438" y="4270901"/>
                  <a:pt x="3339261" y="4270901"/>
                  <a:pt x="3340673" y="4270901"/>
                </a:cubicBezTo>
                <a:lnTo>
                  <a:pt x="3341848" y="4270901"/>
                </a:lnTo>
                <a:lnTo>
                  <a:pt x="3341774" y="4270887"/>
                </a:lnTo>
                <a:cubicBezTo>
                  <a:pt x="3341774" y="4270887"/>
                  <a:pt x="3341774" y="4270887"/>
                  <a:pt x="3330442" y="4270887"/>
                </a:cubicBezTo>
                <a:close/>
                <a:moveTo>
                  <a:pt x="3268192" y="4270887"/>
                </a:moveTo>
                <a:cubicBezTo>
                  <a:pt x="3268192" y="4270887"/>
                  <a:pt x="3268192" y="4270887"/>
                  <a:pt x="3256860" y="4273622"/>
                </a:cubicBezTo>
                <a:cubicBezTo>
                  <a:pt x="3256860" y="4273622"/>
                  <a:pt x="3256860" y="4273622"/>
                  <a:pt x="3248383" y="4276383"/>
                </a:cubicBezTo>
                <a:cubicBezTo>
                  <a:pt x="3248383" y="4276383"/>
                  <a:pt x="3248383" y="4276383"/>
                  <a:pt x="3242703" y="4279118"/>
                </a:cubicBezTo>
                <a:cubicBezTo>
                  <a:pt x="3242703" y="4279118"/>
                  <a:pt x="3242703" y="4279118"/>
                  <a:pt x="3242703" y="4284613"/>
                </a:cubicBezTo>
                <a:cubicBezTo>
                  <a:pt x="3242703" y="4284613"/>
                  <a:pt x="3242703" y="4284613"/>
                  <a:pt x="3239877" y="4290083"/>
                </a:cubicBezTo>
                <a:cubicBezTo>
                  <a:pt x="3239877" y="4290083"/>
                  <a:pt x="3239877" y="4290083"/>
                  <a:pt x="3234226" y="4295580"/>
                </a:cubicBezTo>
                <a:cubicBezTo>
                  <a:pt x="3234226" y="4295580"/>
                  <a:pt x="3234226" y="4301075"/>
                  <a:pt x="3234226" y="4303810"/>
                </a:cubicBezTo>
                <a:lnTo>
                  <a:pt x="3228850" y="4306423"/>
                </a:lnTo>
                <a:lnTo>
                  <a:pt x="3229174" y="4306634"/>
                </a:lnTo>
                <a:cubicBezTo>
                  <a:pt x="3229174" y="4306634"/>
                  <a:pt x="3232004" y="4303875"/>
                  <a:pt x="3234812" y="4303875"/>
                </a:cubicBezTo>
                <a:cubicBezTo>
                  <a:pt x="3234812" y="4301133"/>
                  <a:pt x="3234812" y="4295631"/>
                  <a:pt x="3234812" y="4295631"/>
                </a:cubicBezTo>
                <a:cubicBezTo>
                  <a:pt x="3240470" y="4290130"/>
                  <a:pt x="3240470" y="4290130"/>
                  <a:pt x="3240470" y="4290130"/>
                </a:cubicBezTo>
                <a:cubicBezTo>
                  <a:pt x="3243278" y="4284646"/>
                  <a:pt x="3243278" y="4284646"/>
                  <a:pt x="3243278" y="4284646"/>
                </a:cubicBezTo>
                <a:cubicBezTo>
                  <a:pt x="3243278" y="4279144"/>
                  <a:pt x="3243278" y="4279144"/>
                  <a:pt x="3243278" y="4279144"/>
                </a:cubicBezTo>
                <a:cubicBezTo>
                  <a:pt x="3248936" y="4276385"/>
                  <a:pt x="3248936" y="4276385"/>
                  <a:pt x="3248936" y="4276385"/>
                </a:cubicBezTo>
                <a:cubicBezTo>
                  <a:pt x="3257402" y="4273643"/>
                  <a:pt x="3257402" y="4273643"/>
                  <a:pt x="3257402" y="4273643"/>
                </a:cubicBezTo>
                <a:cubicBezTo>
                  <a:pt x="3263050" y="4272272"/>
                  <a:pt x="3265874" y="4271587"/>
                  <a:pt x="3267285" y="4271244"/>
                </a:cubicBezTo>
                <a:lnTo>
                  <a:pt x="3268445" y="4270963"/>
                </a:lnTo>
                <a:close/>
                <a:moveTo>
                  <a:pt x="3469530" y="4269321"/>
                </a:moveTo>
                <a:lnTo>
                  <a:pt x="3466276" y="4270887"/>
                </a:lnTo>
                <a:lnTo>
                  <a:pt x="3460635" y="4270887"/>
                </a:lnTo>
                <a:lnTo>
                  <a:pt x="3460652" y="4270901"/>
                </a:lnTo>
                <a:cubicBezTo>
                  <a:pt x="3466289" y="4270901"/>
                  <a:pt x="3466289" y="4270901"/>
                  <a:pt x="3466289" y="4270901"/>
                </a:cubicBezTo>
                <a:close/>
                <a:moveTo>
                  <a:pt x="3483948" y="4268448"/>
                </a:moveTo>
                <a:lnTo>
                  <a:pt x="3489590" y="4270893"/>
                </a:lnTo>
                <a:cubicBezTo>
                  <a:pt x="3491002" y="4272267"/>
                  <a:pt x="3491709" y="4273643"/>
                  <a:pt x="3491709" y="4273643"/>
                </a:cubicBezTo>
                <a:cubicBezTo>
                  <a:pt x="3500176" y="4281886"/>
                  <a:pt x="3500176" y="4281886"/>
                  <a:pt x="3500176" y="4281886"/>
                </a:cubicBezTo>
                <a:cubicBezTo>
                  <a:pt x="3500176" y="4281886"/>
                  <a:pt x="3503004" y="4287388"/>
                  <a:pt x="3503004" y="4290130"/>
                </a:cubicBezTo>
                <a:cubicBezTo>
                  <a:pt x="3505813" y="4292889"/>
                  <a:pt x="3505813" y="4295631"/>
                  <a:pt x="3505813" y="4295631"/>
                </a:cubicBezTo>
                <a:lnTo>
                  <a:pt x="3509028" y="4296675"/>
                </a:lnTo>
                <a:lnTo>
                  <a:pt x="3505924" y="4295580"/>
                </a:lnTo>
                <a:cubicBezTo>
                  <a:pt x="3505924" y="4295580"/>
                  <a:pt x="3505924" y="4292845"/>
                  <a:pt x="3503068" y="4290083"/>
                </a:cubicBezTo>
                <a:cubicBezTo>
                  <a:pt x="3503068" y="4287348"/>
                  <a:pt x="3500243" y="4281852"/>
                  <a:pt x="3500243" y="4281852"/>
                </a:cubicBezTo>
                <a:cubicBezTo>
                  <a:pt x="3500243" y="4281852"/>
                  <a:pt x="3500243" y="4281852"/>
                  <a:pt x="3491765" y="4273622"/>
                </a:cubicBezTo>
                <a:cubicBezTo>
                  <a:pt x="3491765" y="4273622"/>
                  <a:pt x="3491059" y="4272254"/>
                  <a:pt x="3489643" y="4270887"/>
                </a:cubicBezTo>
                <a:close/>
                <a:moveTo>
                  <a:pt x="3406851" y="4268153"/>
                </a:moveTo>
                <a:cubicBezTo>
                  <a:pt x="3406851" y="4268153"/>
                  <a:pt x="3406851" y="4268153"/>
                  <a:pt x="3404026" y="4276383"/>
                </a:cubicBezTo>
                <a:cubicBezTo>
                  <a:pt x="3404026" y="4276383"/>
                  <a:pt x="3395549" y="4276383"/>
                  <a:pt x="3395549" y="4276383"/>
                </a:cubicBezTo>
                <a:lnTo>
                  <a:pt x="3392745" y="4279068"/>
                </a:lnTo>
                <a:lnTo>
                  <a:pt x="3392902" y="4279144"/>
                </a:lnTo>
                <a:cubicBezTo>
                  <a:pt x="3392902" y="4279144"/>
                  <a:pt x="3392902" y="4279144"/>
                  <a:pt x="3395732" y="4276385"/>
                </a:cubicBezTo>
                <a:cubicBezTo>
                  <a:pt x="3395732" y="4276385"/>
                  <a:pt x="3404197" y="4276385"/>
                  <a:pt x="3404197" y="4276385"/>
                </a:cubicBezTo>
                <a:cubicBezTo>
                  <a:pt x="3405612" y="4272263"/>
                  <a:pt x="3406319" y="4270203"/>
                  <a:pt x="3406673" y="4269173"/>
                </a:cubicBezTo>
                <a:lnTo>
                  <a:pt x="3406954" y="4268352"/>
                </a:lnTo>
                <a:close/>
                <a:moveTo>
                  <a:pt x="3435166" y="4265390"/>
                </a:moveTo>
                <a:lnTo>
                  <a:pt x="3429507" y="4268142"/>
                </a:lnTo>
                <a:lnTo>
                  <a:pt x="3429596" y="4268142"/>
                </a:lnTo>
                <a:lnTo>
                  <a:pt x="3435202" y="4265425"/>
                </a:lnTo>
                <a:close/>
                <a:moveTo>
                  <a:pt x="3421008" y="4265390"/>
                </a:moveTo>
                <a:cubicBezTo>
                  <a:pt x="3421008" y="4265390"/>
                  <a:pt x="3421008" y="4265390"/>
                  <a:pt x="3418183" y="4273622"/>
                </a:cubicBezTo>
                <a:lnTo>
                  <a:pt x="3409824" y="4273622"/>
                </a:lnTo>
                <a:lnTo>
                  <a:pt x="3409835" y="4273643"/>
                </a:lnTo>
                <a:cubicBezTo>
                  <a:pt x="3412663" y="4273643"/>
                  <a:pt x="3418300" y="4273643"/>
                  <a:pt x="3418300" y="4273643"/>
                </a:cubicBezTo>
                <a:cubicBezTo>
                  <a:pt x="3419715" y="4269521"/>
                  <a:pt x="3420422" y="4267461"/>
                  <a:pt x="3420776" y="4266430"/>
                </a:cubicBezTo>
                <a:lnTo>
                  <a:pt x="3421101" y="4265482"/>
                </a:lnTo>
                <a:close/>
                <a:moveTo>
                  <a:pt x="3449358" y="4263554"/>
                </a:moveTo>
                <a:lnTo>
                  <a:pt x="3443643" y="4265390"/>
                </a:lnTo>
                <a:lnTo>
                  <a:pt x="3438046" y="4268125"/>
                </a:lnTo>
                <a:lnTo>
                  <a:pt x="3438062" y="4268142"/>
                </a:lnTo>
                <a:cubicBezTo>
                  <a:pt x="3438062" y="4268142"/>
                  <a:pt x="3440891" y="4265400"/>
                  <a:pt x="3443720" y="4265400"/>
                </a:cubicBezTo>
                <a:cubicBezTo>
                  <a:pt x="3446529" y="4265400"/>
                  <a:pt x="3446529" y="4265400"/>
                  <a:pt x="3446529" y="4265400"/>
                </a:cubicBezTo>
                <a:cubicBezTo>
                  <a:pt x="3449358" y="4265400"/>
                  <a:pt x="3449358" y="4265400"/>
                  <a:pt x="3449358" y="4265400"/>
                </a:cubicBezTo>
                <a:close/>
                <a:moveTo>
                  <a:pt x="3290825" y="4259895"/>
                </a:moveTo>
                <a:cubicBezTo>
                  <a:pt x="3290825" y="4259895"/>
                  <a:pt x="3290825" y="4259895"/>
                  <a:pt x="3288000" y="4265390"/>
                </a:cubicBezTo>
                <a:cubicBezTo>
                  <a:pt x="3288000" y="4265390"/>
                  <a:pt x="3288000" y="4265390"/>
                  <a:pt x="3282319" y="4273622"/>
                </a:cubicBezTo>
                <a:lnTo>
                  <a:pt x="3279886" y="4273622"/>
                </a:lnTo>
                <a:lnTo>
                  <a:pt x="3279993" y="4273643"/>
                </a:lnTo>
                <a:cubicBezTo>
                  <a:pt x="3279993" y="4273643"/>
                  <a:pt x="3282801" y="4273643"/>
                  <a:pt x="3282801" y="4273643"/>
                </a:cubicBezTo>
                <a:cubicBezTo>
                  <a:pt x="3288458" y="4265400"/>
                  <a:pt x="3288458" y="4265400"/>
                  <a:pt x="3288458" y="4265400"/>
                </a:cubicBezTo>
                <a:cubicBezTo>
                  <a:pt x="3289864" y="4262649"/>
                  <a:pt x="3290565" y="4261274"/>
                  <a:pt x="3290915" y="4260586"/>
                </a:cubicBezTo>
                <a:lnTo>
                  <a:pt x="3291195" y="4260038"/>
                </a:lnTo>
                <a:close/>
                <a:moveTo>
                  <a:pt x="4544977" y="4258077"/>
                </a:moveTo>
                <a:lnTo>
                  <a:pt x="4544999" y="4258105"/>
                </a:lnTo>
                <a:cubicBezTo>
                  <a:pt x="4557733" y="4259470"/>
                  <a:pt x="4569043" y="4260151"/>
                  <a:pt x="4578234" y="4259808"/>
                </a:cubicBezTo>
                <a:lnTo>
                  <a:pt x="4582205" y="4258945"/>
                </a:lnTo>
                <a:close/>
                <a:moveTo>
                  <a:pt x="2977266" y="4257160"/>
                </a:moveTo>
                <a:lnTo>
                  <a:pt x="2977266" y="4258154"/>
                </a:lnTo>
                <a:lnTo>
                  <a:pt x="2979513" y="4258154"/>
                </a:lnTo>
                <a:lnTo>
                  <a:pt x="2979513" y="4257160"/>
                </a:lnTo>
                <a:close/>
                <a:moveTo>
                  <a:pt x="3908838" y="4257037"/>
                </a:moveTo>
                <a:lnTo>
                  <a:pt x="3908800" y="4257090"/>
                </a:lnTo>
                <a:lnTo>
                  <a:pt x="3913549" y="4258086"/>
                </a:lnTo>
                <a:cubicBezTo>
                  <a:pt x="3916376" y="4263570"/>
                  <a:pt x="3924883" y="4269055"/>
                  <a:pt x="3924883" y="4269055"/>
                </a:cubicBezTo>
                <a:cubicBezTo>
                  <a:pt x="3939020" y="4269055"/>
                  <a:pt x="3939020" y="4269055"/>
                  <a:pt x="3939020" y="4269055"/>
                </a:cubicBezTo>
                <a:cubicBezTo>
                  <a:pt x="3939020" y="4269055"/>
                  <a:pt x="3947527" y="4271797"/>
                  <a:pt x="3947527" y="4274539"/>
                </a:cubicBezTo>
                <a:lnTo>
                  <a:pt x="3939150" y="4279940"/>
                </a:lnTo>
                <a:lnTo>
                  <a:pt x="3939241" y="4279991"/>
                </a:lnTo>
                <a:cubicBezTo>
                  <a:pt x="3944893" y="4277254"/>
                  <a:pt x="3947744" y="4277254"/>
                  <a:pt x="3947744" y="4274517"/>
                </a:cubicBezTo>
                <a:cubicBezTo>
                  <a:pt x="3947744" y="4271781"/>
                  <a:pt x="3939241" y="4269044"/>
                  <a:pt x="3939241" y="4269044"/>
                </a:cubicBezTo>
                <a:cubicBezTo>
                  <a:pt x="3939241" y="4269044"/>
                  <a:pt x="3939241" y="4269044"/>
                  <a:pt x="3925087" y="4269044"/>
                </a:cubicBezTo>
                <a:cubicBezTo>
                  <a:pt x="3925087" y="4269044"/>
                  <a:pt x="3916633" y="4263537"/>
                  <a:pt x="3913783" y="4258063"/>
                </a:cubicBezTo>
                <a:cubicBezTo>
                  <a:pt x="3910957" y="4256694"/>
                  <a:pt x="3909544" y="4256694"/>
                  <a:pt x="3908838" y="4257037"/>
                </a:cubicBezTo>
                <a:close/>
                <a:moveTo>
                  <a:pt x="3031065" y="4241283"/>
                </a:moveTo>
                <a:lnTo>
                  <a:pt x="3030874" y="4241655"/>
                </a:lnTo>
                <a:lnTo>
                  <a:pt x="3032988" y="4243725"/>
                </a:lnTo>
                <a:lnTo>
                  <a:pt x="3033286" y="4243433"/>
                </a:lnTo>
                <a:close/>
                <a:moveTo>
                  <a:pt x="3567653" y="4241132"/>
                </a:moveTo>
                <a:lnTo>
                  <a:pt x="3563226" y="4244814"/>
                </a:lnTo>
                <a:cubicBezTo>
                  <a:pt x="3560397" y="4246871"/>
                  <a:pt x="3556857" y="4248930"/>
                  <a:pt x="3554017" y="4248930"/>
                </a:cubicBezTo>
                <a:cubicBezTo>
                  <a:pt x="3548366" y="4251664"/>
                  <a:pt x="3551192" y="4251664"/>
                  <a:pt x="3548366" y="4251664"/>
                </a:cubicBezTo>
                <a:cubicBezTo>
                  <a:pt x="3542714" y="4251664"/>
                  <a:pt x="3537034" y="4246195"/>
                  <a:pt x="3537034" y="4246195"/>
                </a:cubicBezTo>
                <a:cubicBezTo>
                  <a:pt x="3537034" y="4246195"/>
                  <a:pt x="3537034" y="4246195"/>
                  <a:pt x="3537034" y="4248930"/>
                </a:cubicBezTo>
                <a:cubicBezTo>
                  <a:pt x="3537034" y="4248930"/>
                  <a:pt x="3537034" y="4248930"/>
                  <a:pt x="3534208" y="4251664"/>
                </a:cubicBezTo>
                <a:cubicBezTo>
                  <a:pt x="3534208" y="4251664"/>
                  <a:pt x="3534208" y="4251664"/>
                  <a:pt x="3525732" y="4257160"/>
                </a:cubicBezTo>
                <a:lnTo>
                  <a:pt x="3526317" y="4257730"/>
                </a:lnTo>
                <a:lnTo>
                  <a:pt x="3533191" y="4253265"/>
                </a:lnTo>
                <a:cubicBezTo>
                  <a:pt x="3534252" y="4252576"/>
                  <a:pt x="3534252" y="4252576"/>
                  <a:pt x="3534252" y="4252576"/>
                </a:cubicBezTo>
                <a:cubicBezTo>
                  <a:pt x="3537079" y="4249834"/>
                  <a:pt x="3537079" y="4249834"/>
                  <a:pt x="3537079" y="4249834"/>
                </a:cubicBezTo>
                <a:cubicBezTo>
                  <a:pt x="3537079" y="4247092"/>
                  <a:pt x="3537079" y="4247092"/>
                  <a:pt x="3537079" y="4247092"/>
                </a:cubicBezTo>
                <a:cubicBezTo>
                  <a:pt x="3537079" y="4247092"/>
                  <a:pt x="3542735" y="4252576"/>
                  <a:pt x="3548414" y="4252576"/>
                </a:cubicBezTo>
                <a:cubicBezTo>
                  <a:pt x="3551241" y="4252576"/>
                  <a:pt x="3548414" y="4252576"/>
                  <a:pt x="3554069" y="4249834"/>
                </a:cubicBezTo>
                <a:cubicBezTo>
                  <a:pt x="3559724" y="4249834"/>
                  <a:pt x="3568206" y="4241608"/>
                  <a:pt x="3568206" y="4241608"/>
                </a:cubicBezTo>
                <a:close/>
                <a:moveTo>
                  <a:pt x="3053094" y="4238739"/>
                </a:moveTo>
                <a:lnTo>
                  <a:pt x="3053094" y="4240698"/>
                </a:lnTo>
                <a:cubicBezTo>
                  <a:pt x="3053094" y="4243447"/>
                  <a:pt x="3053094" y="4244130"/>
                  <a:pt x="3053448" y="4244127"/>
                </a:cubicBezTo>
                <a:lnTo>
                  <a:pt x="3053691" y="4244058"/>
                </a:lnTo>
                <a:lnTo>
                  <a:pt x="3053445" y="4241655"/>
                </a:lnTo>
                <a:cubicBezTo>
                  <a:pt x="3053445" y="4238910"/>
                  <a:pt x="3053445" y="4238910"/>
                  <a:pt x="3053445" y="4238910"/>
                </a:cubicBezTo>
                <a:close/>
                <a:moveTo>
                  <a:pt x="3118331" y="4235315"/>
                </a:moveTo>
                <a:lnTo>
                  <a:pt x="3118331" y="4236165"/>
                </a:lnTo>
                <a:cubicBezTo>
                  <a:pt x="3121143" y="4236165"/>
                  <a:pt x="3123970" y="4241655"/>
                  <a:pt x="3123970" y="4241655"/>
                </a:cubicBezTo>
                <a:lnTo>
                  <a:pt x="3126677" y="4244292"/>
                </a:lnTo>
                <a:lnTo>
                  <a:pt x="3126677" y="4243433"/>
                </a:lnTo>
                <a:cubicBezTo>
                  <a:pt x="3126677" y="4243433"/>
                  <a:pt x="3123852" y="4240698"/>
                  <a:pt x="3123852" y="4240698"/>
                </a:cubicBezTo>
                <a:cubicBezTo>
                  <a:pt x="3123852" y="4240698"/>
                  <a:pt x="3123146" y="4239325"/>
                  <a:pt x="3122082" y="4237950"/>
                </a:cubicBezTo>
                <a:close/>
                <a:moveTo>
                  <a:pt x="4530237" y="4233365"/>
                </a:moveTo>
                <a:cubicBezTo>
                  <a:pt x="4530237" y="4233365"/>
                  <a:pt x="4530237" y="4233365"/>
                  <a:pt x="4499127" y="4241609"/>
                </a:cubicBezTo>
                <a:cubicBezTo>
                  <a:pt x="4499127" y="4241609"/>
                  <a:pt x="4439756" y="4238839"/>
                  <a:pt x="4431255" y="4238839"/>
                </a:cubicBezTo>
                <a:cubicBezTo>
                  <a:pt x="4422800" y="4241609"/>
                  <a:pt x="4386039" y="4252556"/>
                  <a:pt x="4371885" y="4263537"/>
                </a:cubicBezTo>
                <a:cubicBezTo>
                  <a:pt x="4354929" y="4274517"/>
                  <a:pt x="4337973" y="4279991"/>
                  <a:pt x="4332321" y="4290972"/>
                </a:cubicBezTo>
                <a:cubicBezTo>
                  <a:pt x="4323819" y="4304689"/>
                  <a:pt x="4309665" y="4334895"/>
                  <a:pt x="4309665" y="4334895"/>
                </a:cubicBezTo>
                <a:lnTo>
                  <a:pt x="4282445" y="4347085"/>
                </a:lnTo>
                <a:lnTo>
                  <a:pt x="4282648" y="4347059"/>
                </a:lnTo>
                <a:cubicBezTo>
                  <a:pt x="4292545" y="4345004"/>
                  <a:pt x="4298904" y="4341582"/>
                  <a:pt x="4310215" y="4334738"/>
                </a:cubicBezTo>
                <a:cubicBezTo>
                  <a:pt x="4310215" y="4334738"/>
                  <a:pt x="4324369" y="4304630"/>
                  <a:pt x="4332869" y="4290941"/>
                </a:cubicBezTo>
                <a:cubicBezTo>
                  <a:pt x="4338524" y="4280003"/>
                  <a:pt x="4355491" y="4274523"/>
                  <a:pt x="4372457" y="4263562"/>
                </a:cubicBezTo>
                <a:cubicBezTo>
                  <a:pt x="4386612" y="4252625"/>
                  <a:pt x="4423357" y="4241664"/>
                  <a:pt x="4431856" y="4238936"/>
                </a:cubicBezTo>
                <a:cubicBezTo>
                  <a:pt x="4440324" y="4238936"/>
                  <a:pt x="4499723" y="4241664"/>
                  <a:pt x="4499723" y="4241664"/>
                </a:cubicBezTo>
                <a:cubicBezTo>
                  <a:pt x="4515284" y="4237559"/>
                  <a:pt x="4523064" y="4235507"/>
                  <a:pt x="4526955" y="4234481"/>
                </a:cubicBezTo>
                <a:lnTo>
                  <a:pt x="4530305" y="4233598"/>
                </a:lnTo>
                <a:close/>
                <a:moveTo>
                  <a:pt x="6349707" y="4230165"/>
                </a:moveTo>
                <a:lnTo>
                  <a:pt x="6347361" y="4241624"/>
                </a:lnTo>
                <a:cubicBezTo>
                  <a:pt x="6347011" y="4243339"/>
                  <a:pt x="6347011" y="4243339"/>
                  <a:pt x="6347011" y="4243339"/>
                </a:cubicBezTo>
                <a:cubicBezTo>
                  <a:pt x="6347011" y="4243339"/>
                  <a:pt x="6341395" y="4257060"/>
                  <a:pt x="6338587" y="4262537"/>
                </a:cubicBezTo>
                <a:lnTo>
                  <a:pt x="6338681" y="4262953"/>
                </a:lnTo>
                <a:lnTo>
                  <a:pt x="6343805" y="4251691"/>
                </a:lnTo>
                <a:cubicBezTo>
                  <a:pt x="6345573" y="4247577"/>
                  <a:pt x="6346987" y="4244149"/>
                  <a:pt x="6346987" y="4244149"/>
                </a:cubicBezTo>
                <a:cubicBezTo>
                  <a:pt x="6349795" y="4230421"/>
                  <a:pt x="6349795" y="4230421"/>
                  <a:pt x="6349795" y="4230421"/>
                </a:cubicBezTo>
                <a:close/>
                <a:moveTo>
                  <a:pt x="2199405" y="4224783"/>
                </a:moveTo>
                <a:lnTo>
                  <a:pt x="2199088" y="4225028"/>
                </a:lnTo>
                <a:cubicBezTo>
                  <a:pt x="2199088" y="4225028"/>
                  <a:pt x="2199088" y="4225028"/>
                  <a:pt x="2199088" y="4238770"/>
                </a:cubicBezTo>
                <a:cubicBezTo>
                  <a:pt x="2210389" y="4244240"/>
                  <a:pt x="2204738" y="4249778"/>
                  <a:pt x="2230198" y="4260718"/>
                </a:cubicBezTo>
                <a:cubicBezTo>
                  <a:pt x="2232989" y="4260718"/>
                  <a:pt x="2238639" y="4274459"/>
                  <a:pt x="2238639" y="4274459"/>
                </a:cubicBezTo>
                <a:cubicBezTo>
                  <a:pt x="2238639" y="4275827"/>
                  <a:pt x="2237226" y="4281998"/>
                  <a:pt x="2235466" y="4288168"/>
                </a:cubicBezTo>
                <a:lnTo>
                  <a:pt x="2230230" y="4301795"/>
                </a:lnTo>
                <a:lnTo>
                  <a:pt x="2230515" y="4301503"/>
                </a:lnTo>
                <a:cubicBezTo>
                  <a:pt x="2233350" y="4298796"/>
                  <a:pt x="2239019" y="4276852"/>
                  <a:pt x="2239019" y="4274074"/>
                </a:cubicBezTo>
                <a:cubicBezTo>
                  <a:pt x="2239019" y="4274074"/>
                  <a:pt x="2233350" y="4260393"/>
                  <a:pt x="2230515" y="4260393"/>
                </a:cubicBezTo>
                <a:cubicBezTo>
                  <a:pt x="2205074" y="4249422"/>
                  <a:pt x="2210741" y="4243936"/>
                  <a:pt x="2199405" y="4238450"/>
                </a:cubicBezTo>
                <a:cubicBezTo>
                  <a:pt x="2199405" y="4238450"/>
                  <a:pt x="2199405" y="4238450"/>
                  <a:pt x="2199405" y="4236731"/>
                </a:cubicBezTo>
                <a:close/>
                <a:moveTo>
                  <a:pt x="6639991" y="4221578"/>
                </a:moveTo>
                <a:lnTo>
                  <a:pt x="6639845" y="4221634"/>
                </a:lnTo>
                <a:lnTo>
                  <a:pt x="6643591" y="4224933"/>
                </a:lnTo>
                <a:cubicBezTo>
                  <a:pt x="6643591" y="4227685"/>
                  <a:pt x="6646420" y="4233172"/>
                  <a:pt x="6646420" y="4233172"/>
                </a:cubicBezTo>
                <a:cubicBezTo>
                  <a:pt x="6646420" y="4233172"/>
                  <a:pt x="6646420" y="4235909"/>
                  <a:pt x="6646420" y="4238660"/>
                </a:cubicBezTo>
                <a:cubicBezTo>
                  <a:pt x="6643591" y="4238660"/>
                  <a:pt x="6643591" y="4238660"/>
                  <a:pt x="6643591" y="4241397"/>
                </a:cubicBezTo>
                <a:cubicBezTo>
                  <a:pt x="6643591" y="4241397"/>
                  <a:pt x="6643591" y="4252374"/>
                  <a:pt x="6643591" y="4252374"/>
                </a:cubicBezTo>
                <a:cubicBezTo>
                  <a:pt x="6643591" y="4252374"/>
                  <a:pt x="6643591" y="4255125"/>
                  <a:pt x="6640761" y="4255125"/>
                </a:cubicBezTo>
                <a:cubicBezTo>
                  <a:pt x="6635104" y="4257862"/>
                  <a:pt x="6635104" y="4257862"/>
                  <a:pt x="6632275" y="4257862"/>
                </a:cubicBezTo>
                <a:cubicBezTo>
                  <a:pt x="6626639" y="4257862"/>
                  <a:pt x="6618153" y="4260613"/>
                  <a:pt x="6615345" y="4263349"/>
                </a:cubicBezTo>
                <a:cubicBezTo>
                  <a:pt x="6615345" y="4263349"/>
                  <a:pt x="6609687" y="4263349"/>
                  <a:pt x="6609687" y="4263349"/>
                </a:cubicBezTo>
                <a:cubicBezTo>
                  <a:pt x="6609687" y="4266102"/>
                  <a:pt x="6606858" y="4271590"/>
                  <a:pt x="6606858" y="4271590"/>
                </a:cubicBezTo>
                <a:cubicBezTo>
                  <a:pt x="6606858" y="4271590"/>
                  <a:pt x="6606858" y="4277078"/>
                  <a:pt x="6612516" y="4277078"/>
                </a:cubicBezTo>
                <a:lnTo>
                  <a:pt x="6612593" y="4277078"/>
                </a:lnTo>
                <a:lnTo>
                  <a:pt x="6607833" y="4274429"/>
                </a:lnTo>
                <a:cubicBezTo>
                  <a:pt x="6607126" y="4273054"/>
                  <a:pt x="6607126" y="4271680"/>
                  <a:pt x="6607126" y="4271680"/>
                </a:cubicBezTo>
                <a:cubicBezTo>
                  <a:pt x="6607126" y="4271680"/>
                  <a:pt x="6609951" y="4266182"/>
                  <a:pt x="6609951" y="4263432"/>
                </a:cubicBezTo>
                <a:cubicBezTo>
                  <a:pt x="6609951" y="4263432"/>
                  <a:pt x="6615597" y="4263432"/>
                  <a:pt x="6615597" y="4263432"/>
                </a:cubicBezTo>
                <a:cubicBezTo>
                  <a:pt x="6618421" y="4260684"/>
                  <a:pt x="6626927" y="4257963"/>
                  <a:pt x="6632575" y="4257963"/>
                </a:cubicBezTo>
                <a:cubicBezTo>
                  <a:pt x="6635398" y="4257963"/>
                  <a:pt x="6635398" y="4257963"/>
                  <a:pt x="6641045" y="4255214"/>
                </a:cubicBezTo>
                <a:cubicBezTo>
                  <a:pt x="6643905" y="4255214"/>
                  <a:pt x="6643905" y="4252465"/>
                  <a:pt x="6643905" y="4252465"/>
                </a:cubicBezTo>
                <a:cubicBezTo>
                  <a:pt x="6643905" y="4252465"/>
                  <a:pt x="6643905" y="4241469"/>
                  <a:pt x="6643905" y="4241469"/>
                </a:cubicBezTo>
                <a:cubicBezTo>
                  <a:pt x="6643905" y="4238749"/>
                  <a:pt x="6643905" y="4238749"/>
                  <a:pt x="6646728" y="4238749"/>
                </a:cubicBezTo>
                <a:cubicBezTo>
                  <a:pt x="6646728" y="4235999"/>
                  <a:pt x="6646728" y="4233250"/>
                  <a:pt x="6646728" y="4233250"/>
                </a:cubicBezTo>
                <a:cubicBezTo>
                  <a:pt x="6646728" y="4233250"/>
                  <a:pt x="6643905" y="4227753"/>
                  <a:pt x="6643905" y="4225004"/>
                </a:cubicBezTo>
                <a:cubicBezTo>
                  <a:pt x="6642475" y="4222269"/>
                  <a:pt x="6641055" y="4221582"/>
                  <a:pt x="6639991" y="4221578"/>
                </a:cubicBezTo>
                <a:close/>
                <a:moveTo>
                  <a:pt x="2429561" y="4220352"/>
                </a:moveTo>
                <a:lnTo>
                  <a:pt x="2429182" y="4220602"/>
                </a:lnTo>
                <a:cubicBezTo>
                  <a:pt x="2428481" y="4221297"/>
                  <a:pt x="2428481" y="4221992"/>
                  <a:pt x="2431283" y="4221992"/>
                </a:cubicBezTo>
                <a:cubicBezTo>
                  <a:pt x="2436952" y="4221992"/>
                  <a:pt x="2436952" y="4221992"/>
                  <a:pt x="2436952" y="4221992"/>
                </a:cubicBezTo>
                <a:cubicBezTo>
                  <a:pt x="2439786" y="4221992"/>
                  <a:pt x="2442620" y="4224699"/>
                  <a:pt x="2442620" y="4224699"/>
                </a:cubicBezTo>
                <a:cubicBezTo>
                  <a:pt x="2442620" y="4224699"/>
                  <a:pt x="2442620" y="4224699"/>
                  <a:pt x="2445453" y="4221992"/>
                </a:cubicBezTo>
                <a:lnTo>
                  <a:pt x="2445350" y="4221540"/>
                </a:lnTo>
                <a:lnTo>
                  <a:pt x="2442597" y="4224201"/>
                </a:lnTo>
                <a:cubicBezTo>
                  <a:pt x="2442597" y="4224201"/>
                  <a:pt x="2439764" y="4221462"/>
                  <a:pt x="2436929" y="4221462"/>
                </a:cubicBezTo>
                <a:cubicBezTo>
                  <a:pt x="2436929" y="4221462"/>
                  <a:pt x="2436929" y="4221462"/>
                  <a:pt x="2431285" y="4221462"/>
                </a:cubicBezTo>
                <a:close/>
                <a:moveTo>
                  <a:pt x="6623967" y="4219534"/>
                </a:moveTo>
                <a:lnTo>
                  <a:pt x="6628043" y="4221852"/>
                </a:lnTo>
                <a:lnTo>
                  <a:pt x="6628259" y="4221871"/>
                </a:lnTo>
                <a:lnTo>
                  <a:pt x="6624103" y="4219534"/>
                </a:lnTo>
                <a:close/>
                <a:moveTo>
                  <a:pt x="3514182" y="4213670"/>
                </a:moveTo>
                <a:lnTo>
                  <a:pt x="3512988" y="4215993"/>
                </a:lnTo>
                <a:cubicBezTo>
                  <a:pt x="3512281" y="4217367"/>
                  <a:pt x="3511575" y="4218742"/>
                  <a:pt x="3511575" y="4218742"/>
                </a:cubicBezTo>
                <a:lnTo>
                  <a:pt x="3511995" y="4218893"/>
                </a:lnTo>
                <a:lnTo>
                  <a:pt x="3514435" y="4214162"/>
                </a:lnTo>
                <a:close/>
                <a:moveTo>
                  <a:pt x="6606927" y="4211287"/>
                </a:moveTo>
                <a:lnTo>
                  <a:pt x="6614285" y="4218416"/>
                </a:lnTo>
                <a:cubicBezTo>
                  <a:pt x="6615345" y="4219445"/>
                  <a:pt x="6615345" y="4219445"/>
                  <a:pt x="6615345" y="4219445"/>
                </a:cubicBezTo>
                <a:lnTo>
                  <a:pt x="6615507" y="4219445"/>
                </a:lnTo>
                <a:lnTo>
                  <a:pt x="6608185" y="4212317"/>
                </a:lnTo>
                <a:cubicBezTo>
                  <a:pt x="6607126" y="4211287"/>
                  <a:pt x="6607126" y="4211287"/>
                  <a:pt x="6607126" y="4211287"/>
                </a:cubicBezTo>
                <a:close/>
                <a:moveTo>
                  <a:pt x="2450722" y="4210857"/>
                </a:moveTo>
                <a:lnTo>
                  <a:pt x="2448264" y="4213232"/>
                </a:lnTo>
                <a:cubicBezTo>
                  <a:pt x="2445432" y="4214609"/>
                  <a:pt x="2444722" y="4216666"/>
                  <a:pt x="2444722" y="4218380"/>
                </a:cubicBezTo>
                <a:lnTo>
                  <a:pt x="2444818" y="4218795"/>
                </a:lnTo>
                <a:lnTo>
                  <a:pt x="2448288" y="4213727"/>
                </a:lnTo>
                <a:cubicBezTo>
                  <a:pt x="2451122" y="4211020"/>
                  <a:pt x="2451122" y="4211020"/>
                  <a:pt x="2451122" y="4211020"/>
                </a:cubicBezTo>
                <a:close/>
                <a:moveTo>
                  <a:pt x="3121027" y="4210510"/>
                </a:moveTo>
                <a:cubicBezTo>
                  <a:pt x="3121027" y="4210510"/>
                  <a:pt x="3121027" y="4213245"/>
                  <a:pt x="3121027" y="4213245"/>
                </a:cubicBezTo>
                <a:cubicBezTo>
                  <a:pt x="3121027" y="4215979"/>
                  <a:pt x="3118171" y="4213245"/>
                  <a:pt x="3118171" y="4213245"/>
                </a:cubicBezTo>
                <a:lnTo>
                  <a:pt x="3115761" y="4210912"/>
                </a:lnTo>
                <a:lnTo>
                  <a:pt x="3115504" y="4211411"/>
                </a:lnTo>
                <a:cubicBezTo>
                  <a:pt x="3118331" y="4214166"/>
                  <a:pt x="3118331" y="4214166"/>
                  <a:pt x="3118331" y="4214166"/>
                </a:cubicBezTo>
                <a:cubicBezTo>
                  <a:pt x="3118331" y="4214166"/>
                  <a:pt x="3121143" y="4216910"/>
                  <a:pt x="3121143" y="4214166"/>
                </a:cubicBezTo>
                <a:cubicBezTo>
                  <a:pt x="3121143" y="4214166"/>
                  <a:pt x="3121143" y="4211411"/>
                  <a:pt x="3121143" y="4211411"/>
                </a:cubicBezTo>
                <a:cubicBezTo>
                  <a:pt x="3123970" y="4214166"/>
                  <a:pt x="3126797" y="4216910"/>
                  <a:pt x="3126797" y="4216910"/>
                </a:cubicBezTo>
                <a:lnTo>
                  <a:pt x="3129131" y="4221475"/>
                </a:lnTo>
                <a:lnTo>
                  <a:pt x="3129503" y="4221475"/>
                </a:lnTo>
                <a:cubicBezTo>
                  <a:pt x="3129503" y="4221475"/>
                  <a:pt x="3129503" y="4221475"/>
                  <a:pt x="3126677" y="4215979"/>
                </a:cubicBezTo>
                <a:cubicBezTo>
                  <a:pt x="3126677" y="4215979"/>
                  <a:pt x="3123852" y="4213245"/>
                  <a:pt x="3121027" y="4210510"/>
                </a:cubicBezTo>
                <a:close/>
                <a:moveTo>
                  <a:pt x="3511575" y="4207749"/>
                </a:moveTo>
                <a:lnTo>
                  <a:pt x="3512297" y="4208455"/>
                </a:lnTo>
                <a:lnTo>
                  <a:pt x="3514481" y="4207749"/>
                </a:lnTo>
                <a:close/>
                <a:moveTo>
                  <a:pt x="3771343" y="4202166"/>
                </a:moveTo>
                <a:lnTo>
                  <a:pt x="3771227" y="4202233"/>
                </a:lnTo>
                <a:lnTo>
                  <a:pt x="3774856" y="4203194"/>
                </a:lnTo>
                <a:cubicBezTo>
                  <a:pt x="3783338" y="4203194"/>
                  <a:pt x="3789018" y="4205936"/>
                  <a:pt x="3789018" y="4205936"/>
                </a:cubicBezTo>
                <a:cubicBezTo>
                  <a:pt x="3789018" y="4211420"/>
                  <a:pt x="3789018" y="4211420"/>
                  <a:pt x="3789018" y="4211420"/>
                </a:cubicBezTo>
                <a:cubicBezTo>
                  <a:pt x="3783338" y="4222388"/>
                  <a:pt x="3783338" y="4222388"/>
                  <a:pt x="3783338" y="4222388"/>
                </a:cubicBezTo>
                <a:cubicBezTo>
                  <a:pt x="3783338" y="4230640"/>
                  <a:pt x="3783338" y="4230640"/>
                  <a:pt x="3783338" y="4230640"/>
                </a:cubicBezTo>
                <a:cubicBezTo>
                  <a:pt x="3783338" y="4230640"/>
                  <a:pt x="3777684" y="4230640"/>
                  <a:pt x="3783338" y="4233382"/>
                </a:cubicBezTo>
                <a:cubicBezTo>
                  <a:pt x="3789018" y="4236124"/>
                  <a:pt x="3800327" y="4238866"/>
                  <a:pt x="3800327" y="4238866"/>
                </a:cubicBezTo>
                <a:cubicBezTo>
                  <a:pt x="3808810" y="4244350"/>
                  <a:pt x="3808810" y="4244350"/>
                  <a:pt x="3808810" y="4244350"/>
                </a:cubicBezTo>
                <a:cubicBezTo>
                  <a:pt x="3808810" y="4244350"/>
                  <a:pt x="3803156" y="4252576"/>
                  <a:pt x="3800327" y="4255319"/>
                </a:cubicBezTo>
                <a:cubicBezTo>
                  <a:pt x="3797500" y="4255319"/>
                  <a:pt x="3789018" y="4255319"/>
                  <a:pt x="3789018" y="4255319"/>
                </a:cubicBezTo>
                <a:cubicBezTo>
                  <a:pt x="3789018" y="4255319"/>
                  <a:pt x="3786166" y="4263570"/>
                  <a:pt x="3791845" y="4263570"/>
                </a:cubicBezTo>
                <a:cubicBezTo>
                  <a:pt x="3794673" y="4266312"/>
                  <a:pt x="3800327" y="4266312"/>
                  <a:pt x="3803156" y="4266312"/>
                </a:cubicBezTo>
                <a:cubicBezTo>
                  <a:pt x="3805983" y="4266312"/>
                  <a:pt x="3811662" y="4269055"/>
                  <a:pt x="3811662" y="4269055"/>
                </a:cubicBezTo>
                <a:cubicBezTo>
                  <a:pt x="3811662" y="4269055"/>
                  <a:pt x="3814490" y="4269055"/>
                  <a:pt x="3817317" y="4271797"/>
                </a:cubicBezTo>
                <a:cubicBezTo>
                  <a:pt x="3817317" y="4277282"/>
                  <a:pt x="3820144" y="4280024"/>
                  <a:pt x="3822972" y="4280024"/>
                </a:cubicBezTo>
                <a:cubicBezTo>
                  <a:pt x="3825799" y="4280024"/>
                  <a:pt x="3831455" y="4280024"/>
                  <a:pt x="3834306" y="4280024"/>
                </a:cubicBezTo>
                <a:lnTo>
                  <a:pt x="3834373" y="4279991"/>
                </a:lnTo>
                <a:lnTo>
                  <a:pt x="3823302" y="4279991"/>
                </a:lnTo>
                <a:cubicBezTo>
                  <a:pt x="3820453" y="4279991"/>
                  <a:pt x="3817651" y="4277254"/>
                  <a:pt x="3817651" y="4271781"/>
                </a:cubicBezTo>
                <a:cubicBezTo>
                  <a:pt x="3814801" y="4269044"/>
                  <a:pt x="3811999" y="4269044"/>
                  <a:pt x="3811999" y="4269044"/>
                </a:cubicBezTo>
                <a:cubicBezTo>
                  <a:pt x="3811999" y="4269044"/>
                  <a:pt x="3806347" y="4266274"/>
                  <a:pt x="3803497" y="4266274"/>
                </a:cubicBezTo>
                <a:cubicBezTo>
                  <a:pt x="3800695" y="4266274"/>
                  <a:pt x="3795043" y="4266274"/>
                  <a:pt x="3792192" y="4263537"/>
                </a:cubicBezTo>
                <a:cubicBezTo>
                  <a:pt x="3786541" y="4263537"/>
                  <a:pt x="3789391" y="4255327"/>
                  <a:pt x="3789391" y="4255327"/>
                </a:cubicBezTo>
                <a:cubicBezTo>
                  <a:pt x="3789391" y="4255327"/>
                  <a:pt x="3797845" y="4255327"/>
                  <a:pt x="3800695" y="4255327"/>
                </a:cubicBezTo>
                <a:cubicBezTo>
                  <a:pt x="3803497" y="4252556"/>
                  <a:pt x="3809148" y="4244345"/>
                  <a:pt x="3809148" y="4244345"/>
                </a:cubicBezTo>
                <a:cubicBezTo>
                  <a:pt x="3809148" y="4244345"/>
                  <a:pt x="3809148" y="4244345"/>
                  <a:pt x="3800695" y="4238839"/>
                </a:cubicBezTo>
                <a:cubicBezTo>
                  <a:pt x="3800695" y="4238839"/>
                  <a:pt x="3789391" y="4236102"/>
                  <a:pt x="3783739" y="4233365"/>
                </a:cubicBezTo>
                <a:cubicBezTo>
                  <a:pt x="3778038" y="4230628"/>
                  <a:pt x="3783739" y="4230628"/>
                  <a:pt x="3783739" y="4230628"/>
                </a:cubicBezTo>
                <a:cubicBezTo>
                  <a:pt x="3783739" y="4230628"/>
                  <a:pt x="3783739" y="4230628"/>
                  <a:pt x="3783739" y="4222384"/>
                </a:cubicBezTo>
                <a:cubicBezTo>
                  <a:pt x="3783739" y="4222384"/>
                  <a:pt x="3783739" y="4222384"/>
                  <a:pt x="3789391" y="4211403"/>
                </a:cubicBezTo>
                <a:cubicBezTo>
                  <a:pt x="3789391" y="4211403"/>
                  <a:pt x="3789391" y="4211403"/>
                  <a:pt x="3789391" y="4205930"/>
                </a:cubicBezTo>
                <a:cubicBezTo>
                  <a:pt x="3789391" y="4205930"/>
                  <a:pt x="3783739" y="4203193"/>
                  <a:pt x="3775236" y="4203193"/>
                </a:cubicBezTo>
                <a:cubicBezTo>
                  <a:pt x="3772411" y="4201824"/>
                  <a:pt x="3771698" y="4201824"/>
                  <a:pt x="3771343" y="4202166"/>
                </a:cubicBezTo>
                <a:close/>
                <a:moveTo>
                  <a:pt x="3520903" y="4199286"/>
                </a:moveTo>
                <a:lnTo>
                  <a:pt x="3520051" y="4205014"/>
                </a:lnTo>
                <a:lnTo>
                  <a:pt x="3518602" y="4206417"/>
                </a:lnTo>
                <a:lnTo>
                  <a:pt x="3520090" y="4205936"/>
                </a:lnTo>
                <a:cubicBezTo>
                  <a:pt x="3521504" y="4205936"/>
                  <a:pt x="3522211" y="4203878"/>
                  <a:pt x="3522211" y="4201822"/>
                </a:cubicBezTo>
                <a:close/>
                <a:moveTo>
                  <a:pt x="2417364" y="4196944"/>
                </a:moveTo>
                <a:lnTo>
                  <a:pt x="2417178" y="4197269"/>
                </a:lnTo>
                <a:cubicBezTo>
                  <a:pt x="2417178" y="4197269"/>
                  <a:pt x="2417178" y="4197269"/>
                  <a:pt x="2425679" y="4202755"/>
                </a:cubicBezTo>
                <a:cubicBezTo>
                  <a:pt x="2425679" y="4202755"/>
                  <a:pt x="2428451" y="4202755"/>
                  <a:pt x="2428451" y="4205534"/>
                </a:cubicBezTo>
                <a:cubicBezTo>
                  <a:pt x="2431283" y="4208241"/>
                  <a:pt x="2431283" y="4211020"/>
                  <a:pt x="2431283" y="4211020"/>
                </a:cubicBezTo>
                <a:cubicBezTo>
                  <a:pt x="2431283" y="4212373"/>
                  <a:pt x="2431283" y="4214421"/>
                  <a:pt x="2431283" y="4216131"/>
                </a:cubicBezTo>
                <a:lnTo>
                  <a:pt x="2431283" y="4218724"/>
                </a:lnTo>
                <a:lnTo>
                  <a:pt x="2431285" y="4218723"/>
                </a:lnTo>
                <a:cubicBezTo>
                  <a:pt x="2431285" y="4218723"/>
                  <a:pt x="2431285" y="4213232"/>
                  <a:pt x="2431285" y="4210493"/>
                </a:cubicBezTo>
                <a:cubicBezTo>
                  <a:pt x="2431285" y="4210493"/>
                  <a:pt x="2431285" y="4207754"/>
                  <a:pt x="2428451" y="4205015"/>
                </a:cubicBezTo>
                <a:cubicBezTo>
                  <a:pt x="2428451" y="4202276"/>
                  <a:pt x="2425618" y="4202276"/>
                  <a:pt x="2425618" y="4202276"/>
                </a:cubicBezTo>
                <a:cubicBezTo>
                  <a:pt x="2425618" y="4202276"/>
                  <a:pt x="2425618" y="4202276"/>
                  <a:pt x="2424555" y="4201589"/>
                </a:cubicBezTo>
                <a:close/>
                <a:moveTo>
                  <a:pt x="3515848" y="4196671"/>
                </a:moveTo>
                <a:lnTo>
                  <a:pt x="3514224" y="4197069"/>
                </a:lnTo>
                <a:lnTo>
                  <a:pt x="3520032" y="4197695"/>
                </a:lnTo>
                <a:close/>
                <a:moveTo>
                  <a:pt x="6330099" y="4195392"/>
                </a:moveTo>
                <a:lnTo>
                  <a:pt x="6321115" y="4198882"/>
                </a:lnTo>
                <a:lnTo>
                  <a:pt x="6328641" y="4197047"/>
                </a:lnTo>
                <a:cubicBezTo>
                  <a:pt x="6330058" y="4196700"/>
                  <a:pt x="6330058" y="4196700"/>
                  <a:pt x="6330058" y="4196700"/>
                </a:cubicBezTo>
                <a:lnTo>
                  <a:pt x="6333519" y="4198405"/>
                </a:lnTo>
                <a:lnTo>
                  <a:pt x="6332865" y="4197493"/>
                </a:lnTo>
                <a:close/>
                <a:moveTo>
                  <a:pt x="2445268" y="4194202"/>
                </a:moveTo>
                <a:lnTo>
                  <a:pt x="2442597" y="4196784"/>
                </a:lnTo>
                <a:cubicBezTo>
                  <a:pt x="2439764" y="4199537"/>
                  <a:pt x="2442597" y="4199537"/>
                  <a:pt x="2442597" y="4202276"/>
                </a:cubicBezTo>
                <a:cubicBezTo>
                  <a:pt x="2439764" y="4205015"/>
                  <a:pt x="2442597" y="4205015"/>
                  <a:pt x="2442597" y="4205015"/>
                </a:cubicBezTo>
                <a:lnTo>
                  <a:pt x="2442620" y="4205035"/>
                </a:lnTo>
                <a:lnTo>
                  <a:pt x="2442620" y="4202755"/>
                </a:lnTo>
                <a:cubicBezTo>
                  <a:pt x="2442620" y="4200047"/>
                  <a:pt x="2439786" y="4200047"/>
                  <a:pt x="2442620" y="4197269"/>
                </a:cubicBezTo>
                <a:cubicBezTo>
                  <a:pt x="2442620" y="4197269"/>
                  <a:pt x="2445453" y="4197269"/>
                  <a:pt x="2445453" y="4194561"/>
                </a:cubicBezTo>
                <a:close/>
                <a:moveTo>
                  <a:pt x="2932009" y="4186666"/>
                </a:moveTo>
                <a:lnTo>
                  <a:pt x="2934653" y="4191782"/>
                </a:lnTo>
                <a:cubicBezTo>
                  <a:pt x="2937486" y="4191782"/>
                  <a:pt x="2934653" y="4194561"/>
                  <a:pt x="2934653" y="4194561"/>
                </a:cubicBezTo>
                <a:cubicBezTo>
                  <a:pt x="2934653" y="4194561"/>
                  <a:pt x="2934653" y="4200047"/>
                  <a:pt x="2934653" y="4200047"/>
                </a:cubicBezTo>
                <a:cubicBezTo>
                  <a:pt x="2931819" y="4202755"/>
                  <a:pt x="2931819" y="4202755"/>
                  <a:pt x="2931819" y="4205534"/>
                </a:cubicBezTo>
                <a:cubicBezTo>
                  <a:pt x="2928984" y="4208241"/>
                  <a:pt x="2928984" y="4208241"/>
                  <a:pt x="2928984" y="4211020"/>
                </a:cubicBezTo>
                <a:lnTo>
                  <a:pt x="2929409" y="4211222"/>
                </a:lnTo>
                <a:lnTo>
                  <a:pt x="2932125" y="4205921"/>
                </a:lnTo>
                <a:cubicBezTo>
                  <a:pt x="2932125" y="4203166"/>
                  <a:pt x="2932125" y="4203166"/>
                  <a:pt x="2934952" y="4200422"/>
                </a:cubicBezTo>
                <a:cubicBezTo>
                  <a:pt x="2934952" y="4200422"/>
                  <a:pt x="2934952" y="4194922"/>
                  <a:pt x="2934952" y="4194922"/>
                </a:cubicBezTo>
                <a:cubicBezTo>
                  <a:pt x="2934952" y="4194922"/>
                  <a:pt x="2937763" y="4192166"/>
                  <a:pt x="2934952" y="4192166"/>
                </a:cubicBezTo>
                <a:cubicBezTo>
                  <a:pt x="2934952" y="4189422"/>
                  <a:pt x="2932125" y="4186666"/>
                  <a:pt x="2932125" y="4186666"/>
                </a:cubicBezTo>
                <a:close/>
                <a:moveTo>
                  <a:pt x="2207117" y="4186415"/>
                </a:moveTo>
                <a:lnTo>
                  <a:pt x="2206875" y="4186603"/>
                </a:lnTo>
                <a:cubicBezTo>
                  <a:pt x="2206169" y="4187971"/>
                  <a:pt x="2206169" y="4189338"/>
                  <a:pt x="2207598" y="4189338"/>
                </a:cubicBezTo>
                <a:cubicBezTo>
                  <a:pt x="2210389" y="4189338"/>
                  <a:pt x="2213247" y="4192072"/>
                  <a:pt x="2213247" y="4192072"/>
                </a:cubicBezTo>
                <a:cubicBezTo>
                  <a:pt x="2213247" y="4192072"/>
                  <a:pt x="2216039" y="4194876"/>
                  <a:pt x="2216039" y="4194876"/>
                </a:cubicBezTo>
                <a:cubicBezTo>
                  <a:pt x="2218898" y="4194876"/>
                  <a:pt x="2221688" y="4197611"/>
                  <a:pt x="2221688" y="4197611"/>
                </a:cubicBezTo>
                <a:cubicBezTo>
                  <a:pt x="2221688" y="4197611"/>
                  <a:pt x="2223101" y="4198979"/>
                  <a:pt x="2224513" y="4200346"/>
                </a:cubicBezTo>
                <a:lnTo>
                  <a:pt x="2227160" y="4202907"/>
                </a:lnTo>
                <a:lnTo>
                  <a:pt x="2227487" y="4202276"/>
                </a:lnTo>
                <a:cubicBezTo>
                  <a:pt x="2227487" y="4202276"/>
                  <a:pt x="2221819" y="4196784"/>
                  <a:pt x="2221819" y="4196784"/>
                </a:cubicBezTo>
                <a:cubicBezTo>
                  <a:pt x="2221819" y="4196784"/>
                  <a:pt x="2219008" y="4194044"/>
                  <a:pt x="2216175" y="4194044"/>
                </a:cubicBezTo>
                <a:cubicBezTo>
                  <a:pt x="2216175" y="4194044"/>
                  <a:pt x="2213341" y="4191305"/>
                  <a:pt x="2213341" y="4191305"/>
                </a:cubicBezTo>
                <a:cubicBezTo>
                  <a:pt x="2213341" y="4191305"/>
                  <a:pt x="2210507" y="4188566"/>
                  <a:pt x="2207673" y="4188566"/>
                </a:cubicBezTo>
                <a:close/>
                <a:moveTo>
                  <a:pt x="2920499" y="4186329"/>
                </a:moveTo>
                <a:lnTo>
                  <a:pt x="2921900" y="4189040"/>
                </a:lnTo>
                <a:cubicBezTo>
                  <a:pt x="2922608" y="4190411"/>
                  <a:pt x="2923316" y="4191782"/>
                  <a:pt x="2923316" y="4191782"/>
                </a:cubicBezTo>
                <a:lnTo>
                  <a:pt x="2923433" y="4191727"/>
                </a:lnTo>
                <a:lnTo>
                  <a:pt x="2922252" y="4189416"/>
                </a:lnTo>
                <a:cubicBezTo>
                  <a:pt x="2921549" y="4188042"/>
                  <a:pt x="2920846" y="4186666"/>
                  <a:pt x="2920846" y="4186666"/>
                </a:cubicBezTo>
                <a:close/>
                <a:moveTo>
                  <a:pt x="3505631" y="4183508"/>
                </a:moveTo>
                <a:lnTo>
                  <a:pt x="3504143" y="4185805"/>
                </a:lnTo>
                <a:cubicBezTo>
                  <a:pt x="3503076" y="4187179"/>
                  <a:pt x="3501656" y="4188552"/>
                  <a:pt x="3500243" y="4188552"/>
                </a:cubicBezTo>
                <a:cubicBezTo>
                  <a:pt x="3497418" y="4189920"/>
                  <a:pt x="3496711" y="4190603"/>
                  <a:pt x="3496711" y="4191290"/>
                </a:cubicBezTo>
                <a:lnTo>
                  <a:pt x="3496909" y="4192067"/>
                </a:lnTo>
                <a:lnTo>
                  <a:pt x="3500273" y="4189458"/>
                </a:lnTo>
                <a:cubicBezTo>
                  <a:pt x="3503126" y="4189458"/>
                  <a:pt x="3505953" y="4183973"/>
                  <a:pt x="3505953" y="4183973"/>
                </a:cubicBezTo>
                <a:close/>
                <a:moveTo>
                  <a:pt x="3155270" y="4180910"/>
                </a:moveTo>
                <a:lnTo>
                  <a:pt x="3155007" y="4181167"/>
                </a:lnTo>
                <a:cubicBezTo>
                  <a:pt x="3156413" y="4183917"/>
                  <a:pt x="3157115" y="4185291"/>
                  <a:pt x="3157467" y="4185979"/>
                </a:cubicBezTo>
                <a:lnTo>
                  <a:pt x="3157817" y="4186664"/>
                </a:lnTo>
                <a:lnTo>
                  <a:pt x="3157817" y="4185791"/>
                </a:lnTo>
                <a:cubicBezTo>
                  <a:pt x="3157817" y="4185791"/>
                  <a:pt x="3157817" y="4185791"/>
                  <a:pt x="3157461" y="4185107"/>
                </a:cubicBezTo>
                <a:close/>
                <a:moveTo>
                  <a:pt x="2920482" y="4180812"/>
                </a:moveTo>
                <a:lnTo>
                  <a:pt x="2917712" y="4183590"/>
                </a:lnTo>
                <a:lnTo>
                  <a:pt x="2918036" y="4183906"/>
                </a:lnTo>
                <a:lnTo>
                  <a:pt x="2920846" y="4181167"/>
                </a:lnTo>
                <a:close/>
                <a:moveTo>
                  <a:pt x="2199195" y="4172611"/>
                </a:moveTo>
                <a:lnTo>
                  <a:pt x="2199088" y="4172860"/>
                </a:lnTo>
                <a:cubicBezTo>
                  <a:pt x="2199088" y="4172860"/>
                  <a:pt x="2199088" y="4172860"/>
                  <a:pt x="2199088" y="4175595"/>
                </a:cubicBezTo>
                <a:cubicBezTo>
                  <a:pt x="2201880" y="4175595"/>
                  <a:pt x="2210389" y="4175595"/>
                  <a:pt x="2210389" y="4175595"/>
                </a:cubicBezTo>
                <a:cubicBezTo>
                  <a:pt x="2210389" y="4175595"/>
                  <a:pt x="2210389" y="4176980"/>
                  <a:pt x="2210389" y="4178706"/>
                </a:cubicBezTo>
                <a:lnTo>
                  <a:pt x="2210389" y="4183180"/>
                </a:lnTo>
                <a:lnTo>
                  <a:pt x="2210507" y="4183088"/>
                </a:lnTo>
                <a:cubicBezTo>
                  <a:pt x="2210507" y="4180336"/>
                  <a:pt x="2210507" y="4174858"/>
                  <a:pt x="2210507" y="4174858"/>
                </a:cubicBezTo>
                <a:cubicBezTo>
                  <a:pt x="2210507" y="4174858"/>
                  <a:pt x="2202005" y="4174858"/>
                  <a:pt x="2199195" y="4174858"/>
                </a:cubicBezTo>
                <a:close/>
                <a:moveTo>
                  <a:pt x="3155056" y="4169600"/>
                </a:moveTo>
                <a:lnTo>
                  <a:pt x="3155007" y="4170178"/>
                </a:lnTo>
                <a:cubicBezTo>
                  <a:pt x="3156413" y="4174300"/>
                  <a:pt x="3157115" y="4176361"/>
                  <a:pt x="3157467" y="4177391"/>
                </a:cubicBezTo>
                <a:lnTo>
                  <a:pt x="3157598" y="4177773"/>
                </a:lnTo>
                <a:lnTo>
                  <a:pt x="3157817" y="4177560"/>
                </a:lnTo>
                <a:cubicBezTo>
                  <a:pt x="3157817" y="4177560"/>
                  <a:pt x="3157817" y="4177560"/>
                  <a:pt x="3157461" y="4176531"/>
                </a:cubicBezTo>
                <a:close/>
                <a:moveTo>
                  <a:pt x="6191527" y="4166858"/>
                </a:moveTo>
                <a:lnTo>
                  <a:pt x="6191045" y="4167082"/>
                </a:lnTo>
                <a:cubicBezTo>
                  <a:pt x="6191045" y="4167082"/>
                  <a:pt x="6191045" y="4167082"/>
                  <a:pt x="6193863" y="4175317"/>
                </a:cubicBezTo>
                <a:lnTo>
                  <a:pt x="6192880" y="4178500"/>
                </a:lnTo>
                <a:lnTo>
                  <a:pt x="6193163" y="4178215"/>
                </a:lnTo>
                <a:cubicBezTo>
                  <a:pt x="6194229" y="4176161"/>
                  <a:pt x="6194229" y="4174791"/>
                  <a:pt x="6194229" y="4174791"/>
                </a:cubicBezTo>
                <a:cubicBezTo>
                  <a:pt x="6192825" y="4170670"/>
                  <a:pt x="6192123" y="4168609"/>
                  <a:pt x="6191773" y="4167579"/>
                </a:cubicBezTo>
                <a:close/>
                <a:moveTo>
                  <a:pt x="2343484" y="4166733"/>
                </a:moveTo>
                <a:lnTo>
                  <a:pt x="2343178" y="4167326"/>
                </a:lnTo>
                <a:cubicBezTo>
                  <a:pt x="2342823" y="4168010"/>
                  <a:pt x="2342115" y="4169380"/>
                  <a:pt x="2340698" y="4172119"/>
                </a:cubicBezTo>
                <a:cubicBezTo>
                  <a:pt x="2340698" y="4172119"/>
                  <a:pt x="2340698" y="4172119"/>
                  <a:pt x="2340698" y="4174858"/>
                </a:cubicBezTo>
                <a:cubicBezTo>
                  <a:pt x="2337864" y="4180336"/>
                  <a:pt x="2337864" y="4180336"/>
                  <a:pt x="2337864" y="4180336"/>
                </a:cubicBezTo>
                <a:cubicBezTo>
                  <a:pt x="2337864" y="4180336"/>
                  <a:pt x="2337864" y="4180336"/>
                  <a:pt x="2335053" y="4183088"/>
                </a:cubicBezTo>
                <a:cubicBezTo>
                  <a:pt x="2335053" y="4183088"/>
                  <a:pt x="2335053" y="4183088"/>
                  <a:pt x="2332220" y="4185827"/>
                </a:cubicBezTo>
                <a:cubicBezTo>
                  <a:pt x="2332220" y="4185827"/>
                  <a:pt x="2332220" y="4188566"/>
                  <a:pt x="2332220" y="4191305"/>
                </a:cubicBezTo>
                <a:cubicBezTo>
                  <a:pt x="2332220" y="4191305"/>
                  <a:pt x="2332220" y="4194044"/>
                  <a:pt x="2329385" y="4196784"/>
                </a:cubicBezTo>
                <a:cubicBezTo>
                  <a:pt x="2326552" y="4199537"/>
                  <a:pt x="2326552" y="4199537"/>
                  <a:pt x="2326552" y="4199537"/>
                </a:cubicBezTo>
                <a:cubicBezTo>
                  <a:pt x="2326552" y="4199537"/>
                  <a:pt x="2323719" y="4199537"/>
                  <a:pt x="2320885" y="4199537"/>
                </a:cubicBezTo>
                <a:cubicBezTo>
                  <a:pt x="2318051" y="4199537"/>
                  <a:pt x="2318051" y="4202276"/>
                  <a:pt x="2315240" y="4202276"/>
                </a:cubicBezTo>
                <a:cubicBezTo>
                  <a:pt x="2309573" y="4202276"/>
                  <a:pt x="2312406" y="4205015"/>
                  <a:pt x="2312406" y="4207754"/>
                </a:cubicBezTo>
                <a:cubicBezTo>
                  <a:pt x="2312406" y="4207754"/>
                  <a:pt x="2312406" y="4207754"/>
                  <a:pt x="2312406" y="4210493"/>
                </a:cubicBezTo>
                <a:cubicBezTo>
                  <a:pt x="2309573" y="4210493"/>
                  <a:pt x="2303905" y="4210493"/>
                  <a:pt x="2303905" y="4207754"/>
                </a:cubicBezTo>
                <a:cubicBezTo>
                  <a:pt x="2301072" y="4207754"/>
                  <a:pt x="2301072" y="4207754"/>
                  <a:pt x="2298238" y="4207754"/>
                </a:cubicBezTo>
                <a:cubicBezTo>
                  <a:pt x="2298238" y="4210493"/>
                  <a:pt x="2295427" y="4205015"/>
                  <a:pt x="2295427" y="4205015"/>
                </a:cubicBezTo>
                <a:cubicBezTo>
                  <a:pt x="2295427" y="4205015"/>
                  <a:pt x="2292594" y="4202276"/>
                  <a:pt x="2292594" y="4202276"/>
                </a:cubicBezTo>
                <a:cubicBezTo>
                  <a:pt x="2292594" y="4199537"/>
                  <a:pt x="2286927" y="4202276"/>
                  <a:pt x="2286927" y="4202276"/>
                </a:cubicBezTo>
                <a:cubicBezTo>
                  <a:pt x="2284092" y="4199537"/>
                  <a:pt x="2278424" y="4199537"/>
                  <a:pt x="2278424" y="4199537"/>
                </a:cubicBezTo>
                <a:cubicBezTo>
                  <a:pt x="2275614" y="4199537"/>
                  <a:pt x="2278424" y="4202276"/>
                  <a:pt x="2278424" y="4202276"/>
                </a:cubicBezTo>
                <a:cubicBezTo>
                  <a:pt x="2278424" y="4202276"/>
                  <a:pt x="2275614" y="4202276"/>
                  <a:pt x="2272780" y="4202276"/>
                </a:cubicBezTo>
                <a:cubicBezTo>
                  <a:pt x="2269947" y="4202276"/>
                  <a:pt x="2269947" y="4205015"/>
                  <a:pt x="2269947" y="4205015"/>
                </a:cubicBezTo>
                <a:cubicBezTo>
                  <a:pt x="2269947" y="4205015"/>
                  <a:pt x="2269947" y="4205015"/>
                  <a:pt x="2269947" y="4210493"/>
                </a:cubicBezTo>
                <a:cubicBezTo>
                  <a:pt x="2269947" y="4210493"/>
                  <a:pt x="2261445" y="4210493"/>
                  <a:pt x="2258612" y="4210493"/>
                </a:cubicBezTo>
                <a:cubicBezTo>
                  <a:pt x="2255801" y="4210493"/>
                  <a:pt x="2252967" y="4207754"/>
                  <a:pt x="2250133" y="4207754"/>
                </a:cubicBezTo>
                <a:cubicBezTo>
                  <a:pt x="2247300" y="4207754"/>
                  <a:pt x="2244466" y="4210493"/>
                  <a:pt x="2244466" y="4210493"/>
                </a:cubicBezTo>
                <a:cubicBezTo>
                  <a:pt x="2244466" y="4210493"/>
                  <a:pt x="2238798" y="4213232"/>
                  <a:pt x="2238798" y="4213232"/>
                </a:cubicBezTo>
                <a:cubicBezTo>
                  <a:pt x="2238798" y="4213232"/>
                  <a:pt x="2235987" y="4215984"/>
                  <a:pt x="2233154" y="4215984"/>
                </a:cubicBezTo>
                <a:cubicBezTo>
                  <a:pt x="2230320" y="4215984"/>
                  <a:pt x="2230320" y="4213232"/>
                  <a:pt x="2230320" y="4213232"/>
                </a:cubicBezTo>
                <a:cubicBezTo>
                  <a:pt x="2230320" y="4213232"/>
                  <a:pt x="2228904" y="4211862"/>
                  <a:pt x="2227487" y="4210493"/>
                </a:cubicBezTo>
                <a:lnTo>
                  <a:pt x="2224855" y="4207948"/>
                </a:lnTo>
                <a:lnTo>
                  <a:pt x="2224658" y="4208332"/>
                </a:lnTo>
                <a:lnTo>
                  <a:pt x="2224848" y="4208241"/>
                </a:lnTo>
                <a:cubicBezTo>
                  <a:pt x="2224848" y="4208241"/>
                  <a:pt x="2230515" y="4213727"/>
                  <a:pt x="2230515" y="4213727"/>
                </a:cubicBezTo>
                <a:cubicBezTo>
                  <a:pt x="2230515" y="4213727"/>
                  <a:pt x="2230515" y="4216506"/>
                  <a:pt x="2233350" y="4216506"/>
                </a:cubicBezTo>
                <a:cubicBezTo>
                  <a:pt x="2236184" y="4216506"/>
                  <a:pt x="2239019" y="4213727"/>
                  <a:pt x="2239019" y="4213727"/>
                </a:cubicBezTo>
                <a:cubicBezTo>
                  <a:pt x="2239019" y="4213727"/>
                  <a:pt x="2244686" y="4211020"/>
                  <a:pt x="2244686" y="4211020"/>
                </a:cubicBezTo>
                <a:cubicBezTo>
                  <a:pt x="2244686" y="4211020"/>
                  <a:pt x="2247520" y="4208241"/>
                  <a:pt x="2250354" y="4208241"/>
                </a:cubicBezTo>
                <a:cubicBezTo>
                  <a:pt x="2253124" y="4208241"/>
                  <a:pt x="2255958" y="4211020"/>
                  <a:pt x="2258793" y="4211020"/>
                </a:cubicBezTo>
                <a:cubicBezTo>
                  <a:pt x="2261626" y="4211020"/>
                  <a:pt x="2270128" y="4211020"/>
                  <a:pt x="2270128" y="4211020"/>
                </a:cubicBezTo>
                <a:cubicBezTo>
                  <a:pt x="2270128" y="4211020"/>
                  <a:pt x="2270128" y="4211020"/>
                  <a:pt x="2270128" y="4205534"/>
                </a:cubicBezTo>
                <a:cubicBezTo>
                  <a:pt x="2270128" y="4205534"/>
                  <a:pt x="2270128" y="4202755"/>
                  <a:pt x="2272962" y="4202755"/>
                </a:cubicBezTo>
                <a:cubicBezTo>
                  <a:pt x="2275797" y="4202755"/>
                  <a:pt x="2278630" y="4202755"/>
                  <a:pt x="2278630" y="4202755"/>
                </a:cubicBezTo>
                <a:cubicBezTo>
                  <a:pt x="2278630" y="4202755"/>
                  <a:pt x="2275797" y="4200047"/>
                  <a:pt x="2278630" y="4200047"/>
                </a:cubicBezTo>
                <a:cubicBezTo>
                  <a:pt x="2278630" y="4200047"/>
                  <a:pt x="2284234" y="4200047"/>
                  <a:pt x="2287068" y="4202755"/>
                </a:cubicBezTo>
                <a:cubicBezTo>
                  <a:pt x="2287068" y="4202755"/>
                  <a:pt x="2292736" y="4200047"/>
                  <a:pt x="2292736" y="4202755"/>
                </a:cubicBezTo>
                <a:cubicBezTo>
                  <a:pt x="2292736" y="4202755"/>
                  <a:pt x="2295571" y="4205534"/>
                  <a:pt x="2295571" y="4205534"/>
                </a:cubicBezTo>
                <a:cubicBezTo>
                  <a:pt x="2295571" y="4205534"/>
                  <a:pt x="2298405" y="4211020"/>
                  <a:pt x="2298405" y="4208241"/>
                </a:cubicBezTo>
                <a:cubicBezTo>
                  <a:pt x="2301238" y="4208241"/>
                  <a:pt x="2301238" y="4208241"/>
                  <a:pt x="2304072" y="4208241"/>
                </a:cubicBezTo>
                <a:cubicBezTo>
                  <a:pt x="2304072" y="4211020"/>
                  <a:pt x="2309741" y="4211020"/>
                  <a:pt x="2312510" y="4211020"/>
                </a:cubicBezTo>
                <a:cubicBezTo>
                  <a:pt x="2312510" y="4208241"/>
                  <a:pt x="2312510" y="4208241"/>
                  <a:pt x="2312510" y="4208241"/>
                </a:cubicBezTo>
                <a:cubicBezTo>
                  <a:pt x="2312510" y="4205534"/>
                  <a:pt x="2309741" y="4202755"/>
                  <a:pt x="2315345" y="4202755"/>
                </a:cubicBezTo>
                <a:cubicBezTo>
                  <a:pt x="2318179" y="4202755"/>
                  <a:pt x="2318179" y="4200047"/>
                  <a:pt x="2321012" y="4200047"/>
                </a:cubicBezTo>
                <a:cubicBezTo>
                  <a:pt x="2323846" y="4200047"/>
                  <a:pt x="2326681" y="4200047"/>
                  <a:pt x="2326681" y="4200047"/>
                </a:cubicBezTo>
                <a:cubicBezTo>
                  <a:pt x="2326681" y="4200047"/>
                  <a:pt x="2326681" y="4200047"/>
                  <a:pt x="2329515" y="4197269"/>
                </a:cubicBezTo>
                <a:cubicBezTo>
                  <a:pt x="2332350" y="4194561"/>
                  <a:pt x="2332350" y="4191782"/>
                  <a:pt x="2332350" y="4191782"/>
                </a:cubicBezTo>
                <a:cubicBezTo>
                  <a:pt x="2332350" y="4189076"/>
                  <a:pt x="2332350" y="4186297"/>
                  <a:pt x="2332350" y="4186297"/>
                </a:cubicBezTo>
                <a:cubicBezTo>
                  <a:pt x="2332350" y="4186297"/>
                  <a:pt x="2332350" y="4186297"/>
                  <a:pt x="2335183" y="4183590"/>
                </a:cubicBezTo>
                <a:cubicBezTo>
                  <a:pt x="2335183" y="4183590"/>
                  <a:pt x="2335183" y="4183590"/>
                  <a:pt x="2338017" y="4180811"/>
                </a:cubicBezTo>
                <a:cubicBezTo>
                  <a:pt x="2338017" y="4180811"/>
                  <a:pt x="2338017" y="4180811"/>
                  <a:pt x="2340786" y="4175325"/>
                </a:cubicBezTo>
                <a:cubicBezTo>
                  <a:pt x="2340786" y="4172617"/>
                  <a:pt x="2340786" y="4172617"/>
                  <a:pt x="2340786" y="4172617"/>
                </a:cubicBezTo>
                <a:cubicBezTo>
                  <a:pt x="2340786" y="4172617"/>
                  <a:pt x="2340786" y="4172617"/>
                  <a:pt x="2343620" y="4167131"/>
                </a:cubicBezTo>
                <a:close/>
                <a:moveTo>
                  <a:pt x="3358670" y="4163271"/>
                </a:moveTo>
                <a:lnTo>
                  <a:pt x="3361583" y="4163834"/>
                </a:lnTo>
                <a:cubicBezTo>
                  <a:pt x="3361583" y="4163834"/>
                  <a:pt x="3361583" y="4163834"/>
                  <a:pt x="3364409" y="4166595"/>
                </a:cubicBezTo>
                <a:cubicBezTo>
                  <a:pt x="3364409" y="4166595"/>
                  <a:pt x="3364409" y="4166595"/>
                  <a:pt x="3365115" y="4167282"/>
                </a:cubicBezTo>
                <a:lnTo>
                  <a:pt x="3369528" y="4171574"/>
                </a:lnTo>
                <a:lnTo>
                  <a:pt x="3365170" y="4165236"/>
                </a:lnTo>
                <a:cubicBezTo>
                  <a:pt x="3364462" y="4164207"/>
                  <a:pt x="3364462" y="4164207"/>
                  <a:pt x="3364462" y="4164207"/>
                </a:cubicBezTo>
                <a:close/>
                <a:moveTo>
                  <a:pt x="2377565" y="4161201"/>
                </a:moveTo>
                <a:lnTo>
                  <a:pt x="2377565" y="4161646"/>
                </a:lnTo>
                <a:cubicBezTo>
                  <a:pt x="2380399" y="4161646"/>
                  <a:pt x="2383233" y="4167131"/>
                  <a:pt x="2383233" y="4167131"/>
                </a:cubicBezTo>
                <a:cubicBezTo>
                  <a:pt x="2383233" y="4167131"/>
                  <a:pt x="2383233" y="4167131"/>
                  <a:pt x="2386068" y="4167131"/>
                </a:cubicBezTo>
                <a:cubicBezTo>
                  <a:pt x="2386068" y="4167131"/>
                  <a:pt x="2388901" y="4169839"/>
                  <a:pt x="2388901" y="4172617"/>
                </a:cubicBezTo>
                <a:cubicBezTo>
                  <a:pt x="2388901" y="4172617"/>
                  <a:pt x="2391735" y="4175325"/>
                  <a:pt x="2394569" y="4178103"/>
                </a:cubicBezTo>
                <a:cubicBezTo>
                  <a:pt x="2394569" y="4178103"/>
                  <a:pt x="2397339" y="4178103"/>
                  <a:pt x="2397339" y="4178103"/>
                </a:cubicBezTo>
                <a:cubicBezTo>
                  <a:pt x="2400173" y="4178103"/>
                  <a:pt x="2403007" y="4178103"/>
                  <a:pt x="2403007" y="4178103"/>
                </a:cubicBezTo>
                <a:cubicBezTo>
                  <a:pt x="2403007" y="4180811"/>
                  <a:pt x="2408677" y="4180811"/>
                  <a:pt x="2411509" y="4180811"/>
                </a:cubicBezTo>
                <a:cubicBezTo>
                  <a:pt x="2411509" y="4183590"/>
                  <a:pt x="2417178" y="4180811"/>
                  <a:pt x="2417178" y="4180811"/>
                </a:cubicBezTo>
                <a:cubicBezTo>
                  <a:pt x="2417178" y="4180811"/>
                  <a:pt x="2417178" y="4180811"/>
                  <a:pt x="2420012" y="4183590"/>
                </a:cubicBezTo>
                <a:cubicBezTo>
                  <a:pt x="2420012" y="4183590"/>
                  <a:pt x="2420012" y="4183590"/>
                  <a:pt x="2422846" y="4183590"/>
                </a:cubicBezTo>
                <a:lnTo>
                  <a:pt x="2425404" y="4186034"/>
                </a:lnTo>
                <a:lnTo>
                  <a:pt x="2425618" y="4185827"/>
                </a:lnTo>
                <a:cubicBezTo>
                  <a:pt x="2425618" y="4183088"/>
                  <a:pt x="2422784" y="4183088"/>
                  <a:pt x="2422784" y="4183088"/>
                </a:cubicBezTo>
                <a:cubicBezTo>
                  <a:pt x="2422784" y="4183088"/>
                  <a:pt x="2422784" y="4183088"/>
                  <a:pt x="2419950" y="4183088"/>
                </a:cubicBezTo>
                <a:cubicBezTo>
                  <a:pt x="2419950" y="4183088"/>
                  <a:pt x="2419950" y="4183088"/>
                  <a:pt x="2417117" y="4180336"/>
                </a:cubicBezTo>
                <a:cubicBezTo>
                  <a:pt x="2417117" y="4180336"/>
                  <a:pt x="2411472" y="4183088"/>
                  <a:pt x="2411472" y="4180336"/>
                </a:cubicBezTo>
                <a:cubicBezTo>
                  <a:pt x="2408638" y="4180336"/>
                  <a:pt x="2402971" y="4180336"/>
                  <a:pt x="2402971" y="4177597"/>
                </a:cubicBezTo>
                <a:cubicBezTo>
                  <a:pt x="2402971" y="4177597"/>
                  <a:pt x="2400138" y="4177597"/>
                  <a:pt x="2397303" y="4177597"/>
                </a:cubicBezTo>
                <a:cubicBezTo>
                  <a:pt x="2397303" y="4177597"/>
                  <a:pt x="2394493" y="4177597"/>
                  <a:pt x="2394493" y="4177597"/>
                </a:cubicBezTo>
                <a:cubicBezTo>
                  <a:pt x="2391659" y="4174858"/>
                  <a:pt x="2388825" y="4172119"/>
                  <a:pt x="2388825" y="4172119"/>
                </a:cubicBezTo>
                <a:cubicBezTo>
                  <a:pt x="2388825" y="4169380"/>
                  <a:pt x="2385992" y="4166641"/>
                  <a:pt x="2385992" y="4166641"/>
                </a:cubicBezTo>
                <a:cubicBezTo>
                  <a:pt x="2385992" y="4166641"/>
                  <a:pt x="2385992" y="4166641"/>
                  <a:pt x="2383157" y="4166641"/>
                </a:cubicBezTo>
                <a:cubicBezTo>
                  <a:pt x="2383157" y="4166641"/>
                  <a:pt x="2382449" y="4165267"/>
                  <a:pt x="2381387" y="4163895"/>
                </a:cubicBezTo>
                <a:close/>
                <a:moveTo>
                  <a:pt x="2465227" y="4161165"/>
                </a:moveTo>
                <a:lnTo>
                  <a:pt x="2462410" y="4163888"/>
                </a:lnTo>
                <a:cubicBezTo>
                  <a:pt x="2462410" y="4163888"/>
                  <a:pt x="2459577" y="4166641"/>
                  <a:pt x="2459577" y="4169380"/>
                </a:cubicBezTo>
                <a:cubicBezTo>
                  <a:pt x="2459577" y="4169380"/>
                  <a:pt x="2453932" y="4169380"/>
                  <a:pt x="2453932" y="4169380"/>
                </a:cubicBezTo>
                <a:cubicBezTo>
                  <a:pt x="2453932" y="4169380"/>
                  <a:pt x="2451098" y="4174858"/>
                  <a:pt x="2448264" y="4174858"/>
                </a:cubicBezTo>
                <a:cubicBezTo>
                  <a:pt x="2448264" y="4174858"/>
                  <a:pt x="2448264" y="4180336"/>
                  <a:pt x="2448264" y="4183088"/>
                </a:cubicBezTo>
                <a:cubicBezTo>
                  <a:pt x="2448264" y="4183088"/>
                  <a:pt x="2448264" y="4185827"/>
                  <a:pt x="2448264" y="4185827"/>
                </a:cubicBezTo>
                <a:cubicBezTo>
                  <a:pt x="2448264" y="4185827"/>
                  <a:pt x="2448264" y="4185827"/>
                  <a:pt x="2442597" y="4188566"/>
                </a:cubicBezTo>
                <a:lnTo>
                  <a:pt x="2442812" y="4188982"/>
                </a:lnTo>
                <a:lnTo>
                  <a:pt x="2448288" y="4186297"/>
                </a:lnTo>
                <a:cubicBezTo>
                  <a:pt x="2448288" y="4186297"/>
                  <a:pt x="2448288" y="4183590"/>
                  <a:pt x="2448288" y="4183590"/>
                </a:cubicBezTo>
                <a:cubicBezTo>
                  <a:pt x="2448288" y="4180811"/>
                  <a:pt x="2448288" y="4175325"/>
                  <a:pt x="2448288" y="4175325"/>
                </a:cubicBezTo>
                <a:cubicBezTo>
                  <a:pt x="2451122" y="4175325"/>
                  <a:pt x="2453956" y="4169839"/>
                  <a:pt x="2453956" y="4169839"/>
                </a:cubicBezTo>
                <a:cubicBezTo>
                  <a:pt x="2453956" y="4169839"/>
                  <a:pt x="2459560" y="4169839"/>
                  <a:pt x="2459560" y="4169839"/>
                </a:cubicBezTo>
                <a:cubicBezTo>
                  <a:pt x="2459560" y="4167131"/>
                  <a:pt x="2462394" y="4164352"/>
                  <a:pt x="2462394" y="4164352"/>
                </a:cubicBezTo>
                <a:cubicBezTo>
                  <a:pt x="2462394" y="4164352"/>
                  <a:pt x="2462394" y="4164352"/>
                  <a:pt x="2465227" y="4161646"/>
                </a:cubicBezTo>
                <a:close/>
                <a:moveTo>
                  <a:pt x="3502921" y="4159220"/>
                </a:moveTo>
                <a:lnTo>
                  <a:pt x="3502715" y="4160422"/>
                </a:lnTo>
                <a:cubicBezTo>
                  <a:pt x="3502362" y="4162479"/>
                  <a:pt x="3501656" y="4166595"/>
                  <a:pt x="3500243" y="4174825"/>
                </a:cubicBezTo>
                <a:lnTo>
                  <a:pt x="3500395" y="4175046"/>
                </a:lnTo>
                <a:lnTo>
                  <a:pt x="3502769" y="4161329"/>
                </a:lnTo>
                <a:cubicBezTo>
                  <a:pt x="3503126" y="4159268"/>
                  <a:pt x="3503126" y="4159268"/>
                  <a:pt x="3503126" y="4159268"/>
                </a:cubicBezTo>
                <a:close/>
                <a:moveTo>
                  <a:pt x="2934646" y="4158880"/>
                </a:moveTo>
                <a:lnTo>
                  <a:pt x="2934298" y="4159553"/>
                </a:lnTo>
                <a:cubicBezTo>
                  <a:pt x="2933944" y="4160239"/>
                  <a:pt x="2933236" y="4161609"/>
                  <a:pt x="2931819" y="4164352"/>
                </a:cubicBezTo>
                <a:cubicBezTo>
                  <a:pt x="2931819" y="4164352"/>
                  <a:pt x="2926150" y="4169839"/>
                  <a:pt x="2923316" y="4172617"/>
                </a:cubicBezTo>
                <a:cubicBezTo>
                  <a:pt x="2920483" y="4172617"/>
                  <a:pt x="2917712" y="4178103"/>
                  <a:pt x="2917712" y="4178103"/>
                </a:cubicBezTo>
                <a:lnTo>
                  <a:pt x="2918027" y="4178410"/>
                </a:lnTo>
                <a:lnTo>
                  <a:pt x="2919785" y="4175672"/>
                </a:lnTo>
                <a:cubicBezTo>
                  <a:pt x="2920843" y="4174298"/>
                  <a:pt x="2922252" y="4172922"/>
                  <a:pt x="2923658" y="4172922"/>
                </a:cubicBezTo>
                <a:cubicBezTo>
                  <a:pt x="2926485" y="4170178"/>
                  <a:pt x="2932125" y="4164678"/>
                  <a:pt x="2932125" y="4164678"/>
                </a:cubicBezTo>
                <a:cubicBezTo>
                  <a:pt x="2934952" y="4159178"/>
                  <a:pt x="2934952" y="4159178"/>
                  <a:pt x="2934952" y="4159178"/>
                </a:cubicBezTo>
                <a:close/>
                <a:moveTo>
                  <a:pt x="2932125" y="4156423"/>
                </a:moveTo>
                <a:lnTo>
                  <a:pt x="2932109" y="4156437"/>
                </a:lnTo>
                <a:lnTo>
                  <a:pt x="2933624" y="4157885"/>
                </a:lnTo>
                <a:close/>
                <a:moveTo>
                  <a:pt x="2147866" y="4156382"/>
                </a:moveTo>
                <a:lnTo>
                  <a:pt x="2145400" y="4161148"/>
                </a:lnTo>
                <a:cubicBezTo>
                  <a:pt x="2145400" y="4161148"/>
                  <a:pt x="2142567" y="4161148"/>
                  <a:pt x="2139756" y="4163888"/>
                </a:cubicBezTo>
                <a:cubicBezTo>
                  <a:pt x="2136922" y="4166641"/>
                  <a:pt x="2136922" y="4169380"/>
                  <a:pt x="2136922" y="4169380"/>
                </a:cubicBezTo>
                <a:cubicBezTo>
                  <a:pt x="2136922" y="4169380"/>
                  <a:pt x="2136922" y="4169380"/>
                  <a:pt x="2128422" y="4172119"/>
                </a:cubicBezTo>
                <a:cubicBezTo>
                  <a:pt x="2128422" y="4172119"/>
                  <a:pt x="2128422" y="4172119"/>
                  <a:pt x="2122753" y="4169380"/>
                </a:cubicBezTo>
                <a:cubicBezTo>
                  <a:pt x="2122753" y="4169380"/>
                  <a:pt x="2122753" y="4169380"/>
                  <a:pt x="2117109" y="4172119"/>
                </a:cubicBezTo>
                <a:cubicBezTo>
                  <a:pt x="2117109" y="4172119"/>
                  <a:pt x="2117109" y="4172119"/>
                  <a:pt x="2114275" y="4172119"/>
                </a:cubicBezTo>
                <a:cubicBezTo>
                  <a:pt x="2114275" y="4172119"/>
                  <a:pt x="2114275" y="4172119"/>
                  <a:pt x="2114275" y="4166641"/>
                </a:cubicBezTo>
                <a:lnTo>
                  <a:pt x="2111825" y="4164260"/>
                </a:lnTo>
                <a:lnTo>
                  <a:pt x="2111411" y="4164655"/>
                </a:lnTo>
                <a:cubicBezTo>
                  <a:pt x="2111411" y="4164655"/>
                  <a:pt x="2111411" y="4164655"/>
                  <a:pt x="2114270" y="4167390"/>
                </a:cubicBezTo>
                <a:cubicBezTo>
                  <a:pt x="2114270" y="4167390"/>
                  <a:pt x="2114270" y="4167390"/>
                  <a:pt x="2114270" y="4172860"/>
                </a:cubicBezTo>
                <a:cubicBezTo>
                  <a:pt x="2114270" y="4172860"/>
                  <a:pt x="2114270" y="4172860"/>
                  <a:pt x="2117061" y="4172860"/>
                </a:cubicBezTo>
                <a:cubicBezTo>
                  <a:pt x="2117061" y="4172860"/>
                  <a:pt x="2117061" y="4172860"/>
                  <a:pt x="2122711" y="4170125"/>
                </a:cubicBezTo>
                <a:cubicBezTo>
                  <a:pt x="2122711" y="4170125"/>
                  <a:pt x="2122711" y="4170125"/>
                  <a:pt x="2128361" y="4172860"/>
                </a:cubicBezTo>
                <a:cubicBezTo>
                  <a:pt x="2128361" y="4172860"/>
                  <a:pt x="2128361" y="4172860"/>
                  <a:pt x="2136870" y="4170125"/>
                </a:cubicBezTo>
                <a:cubicBezTo>
                  <a:pt x="2136870" y="4170125"/>
                  <a:pt x="2136870" y="4167390"/>
                  <a:pt x="2139730" y="4164655"/>
                </a:cubicBezTo>
                <a:cubicBezTo>
                  <a:pt x="2142520" y="4161920"/>
                  <a:pt x="2145379" y="4161920"/>
                  <a:pt x="2145379" y="4161920"/>
                </a:cubicBezTo>
                <a:cubicBezTo>
                  <a:pt x="2145379" y="4161920"/>
                  <a:pt x="2145379" y="4161920"/>
                  <a:pt x="2148171" y="4156382"/>
                </a:cubicBezTo>
                <a:close/>
                <a:moveTo>
                  <a:pt x="2374731" y="4155721"/>
                </a:moveTo>
                <a:lnTo>
                  <a:pt x="2374731" y="4156160"/>
                </a:lnTo>
                <a:lnTo>
                  <a:pt x="2377490" y="4158795"/>
                </a:lnTo>
                <a:lnTo>
                  <a:pt x="2377490" y="4158409"/>
                </a:lnTo>
                <a:close/>
                <a:moveTo>
                  <a:pt x="2564206" y="4153133"/>
                </a:moveTo>
                <a:lnTo>
                  <a:pt x="2561476" y="4158409"/>
                </a:lnTo>
                <a:cubicBezTo>
                  <a:pt x="2558642" y="4158409"/>
                  <a:pt x="2558642" y="4158409"/>
                  <a:pt x="2558642" y="4161148"/>
                </a:cubicBezTo>
                <a:lnTo>
                  <a:pt x="2553084" y="4161148"/>
                </a:lnTo>
                <a:lnTo>
                  <a:pt x="2552891" y="4161646"/>
                </a:lnTo>
                <a:cubicBezTo>
                  <a:pt x="2552891" y="4161646"/>
                  <a:pt x="2558559" y="4161646"/>
                  <a:pt x="2558559" y="4161646"/>
                </a:cubicBezTo>
                <a:cubicBezTo>
                  <a:pt x="2558559" y="4158867"/>
                  <a:pt x="2558559" y="4158867"/>
                  <a:pt x="2561393" y="4158867"/>
                </a:cubicBezTo>
                <a:cubicBezTo>
                  <a:pt x="2561393" y="4158867"/>
                  <a:pt x="2564227" y="4156160"/>
                  <a:pt x="2564227" y="4153381"/>
                </a:cubicBezTo>
                <a:close/>
                <a:moveTo>
                  <a:pt x="2128422" y="4150799"/>
                </a:moveTo>
                <a:lnTo>
                  <a:pt x="2128361" y="4150914"/>
                </a:lnTo>
                <a:cubicBezTo>
                  <a:pt x="2128361" y="4150914"/>
                  <a:pt x="2128361" y="4150914"/>
                  <a:pt x="2128361" y="4151597"/>
                </a:cubicBezTo>
                <a:lnTo>
                  <a:pt x="2128361" y="4155670"/>
                </a:lnTo>
                <a:lnTo>
                  <a:pt x="2128422" y="4155670"/>
                </a:lnTo>
                <a:cubicBezTo>
                  <a:pt x="2128422" y="4155670"/>
                  <a:pt x="2128422" y="4155670"/>
                  <a:pt x="2128422" y="4154986"/>
                </a:cubicBezTo>
                <a:close/>
                <a:moveTo>
                  <a:pt x="3327617" y="4150425"/>
                </a:moveTo>
                <a:lnTo>
                  <a:pt x="3327617" y="4152869"/>
                </a:lnTo>
                <a:lnTo>
                  <a:pt x="3332628" y="4155293"/>
                </a:lnTo>
                <a:close/>
                <a:moveTo>
                  <a:pt x="2468062" y="4150223"/>
                </a:moveTo>
                <a:lnTo>
                  <a:pt x="2465244" y="4155670"/>
                </a:lnTo>
                <a:lnTo>
                  <a:pt x="2465244" y="4156128"/>
                </a:lnTo>
                <a:lnTo>
                  <a:pt x="2468062" y="4150673"/>
                </a:lnTo>
                <a:close/>
                <a:moveTo>
                  <a:pt x="3143714" y="4150159"/>
                </a:moveTo>
                <a:lnTo>
                  <a:pt x="3143714" y="4150923"/>
                </a:lnTo>
                <a:cubicBezTo>
                  <a:pt x="3143714" y="4150923"/>
                  <a:pt x="3149368" y="4153678"/>
                  <a:pt x="3149368" y="4153678"/>
                </a:cubicBezTo>
                <a:cubicBezTo>
                  <a:pt x="3152180" y="4156423"/>
                  <a:pt x="3152180" y="4156423"/>
                  <a:pt x="3152180" y="4156423"/>
                </a:cubicBezTo>
                <a:cubicBezTo>
                  <a:pt x="3155007" y="4159178"/>
                  <a:pt x="3155007" y="4159178"/>
                  <a:pt x="3155007" y="4159178"/>
                </a:cubicBezTo>
                <a:lnTo>
                  <a:pt x="3157504" y="4161615"/>
                </a:lnTo>
                <a:lnTo>
                  <a:pt x="3157817" y="4161099"/>
                </a:lnTo>
                <a:cubicBezTo>
                  <a:pt x="3157817" y="4161099"/>
                  <a:pt x="3154964" y="4158364"/>
                  <a:pt x="3154964" y="4158364"/>
                </a:cubicBezTo>
                <a:cubicBezTo>
                  <a:pt x="3154964" y="4158364"/>
                  <a:pt x="3154964" y="4158364"/>
                  <a:pt x="3152137" y="4155603"/>
                </a:cubicBezTo>
                <a:cubicBezTo>
                  <a:pt x="3152137" y="4155603"/>
                  <a:pt x="3152137" y="4155603"/>
                  <a:pt x="3149312" y="4152869"/>
                </a:cubicBezTo>
                <a:close/>
                <a:moveTo>
                  <a:pt x="2546348" y="4145752"/>
                </a:moveTo>
                <a:lnTo>
                  <a:pt x="2546160" y="4145873"/>
                </a:lnTo>
                <a:cubicBezTo>
                  <a:pt x="2545805" y="4146559"/>
                  <a:pt x="2545805" y="4147930"/>
                  <a:pt x="2547223" y="4150673"/>
                </a:cubicBezTo>
                <a:cubicBezTo>
                  <a:pt x="2550057" y="4153381"/>
                  <a:pt x="2552891" y="4153381"/>
                  <a:pt x="2552891" y="4156160"/>
                </a:cubicBezTo>
                <a:lnTo>
                  <a:pt x="2553900" y="4158764"/>
                </a:lnTo>
                <a:lnTo>
                  <a:pt x="2554037" y="4158409"/>
                </a:lnTo>
                <a:cubicBezTo>
                  <a:pt x="2554391" y="4157040"/>
                  <a:pt x="2554391" y="4155670"/>
                  <a:pt x="2552974" y="4155670"/>
                </a:cubicBezTo>
                <a:cubicBezTo>
                  <a:pt x="2552974" y="4152931"/>
                  <a:pt x="2550163" y="4152931"/>
                  <a:pt x="2547330" y="4150192"/>
                </a:cubicBezTo>
                <a:close/>
                <a:moveTo>
                  <a:pt x="2199630" y="4144912"/>
                </a:moveTo>
                <a:lnTo>
                  <a:pt x="2199088" y="4145444"/>
                </a:lnTo>
                <a:cubicBezTo>
                  <a:pt x="2201880" y="4145444"/>
                  <a:pt x="2204738" y="4148179"/>
                  <a:pt x="2204738" y="4148179"/>
                </a:cubicBezTo>
                <a:cubicBezTo>
                  <a:pt x="2204738" y="4148179"/>
                  <a:pt x="2207598" y="4148179"/>
                  <a:pt x="2204738" y="4150914"/>
                </a:cubicBezTo>
                <a:cubicBezTo>
                  <a:pt x="2204738" y="4156382"/>
                  <a:pt x="2204738" y="4159186"/>
                  <a:pt x="2204738" y="4159186"/>
                </a:cubicBezTo>
                <a:lnTo>
                  <a:pt x="2204738" y="4163995"/>
                </a:lnTo>
                <a:lnTo>
                  <a:pt x="2204840" y="4163888"/>
                </a:lnTo>
                <a:cubicBezTo>
                  <a:pt x="2204840" y="4161148"/>
                  <a:pt x="2204840" y="4158409"/>
                  <a:pt x="2204840" y="4158409"/>
                </a:cubicBezTo>
                <a:cubicBezTo>
                  <a:pt x="2204840" y="4158409"/>
                  <a:pt x="2204840" y="4155670"/>
                  <a:pt x="2204840" y="4150192"/>
                </a:cubicBezTo>
                <a:cubicBezTo>
                  <a:pt x="2207673" y="4147440"/>
                  <a:pt x="2204840" y="4147440"/>
                  <a:pt x="2204840" y="4147440"/>
                </a:cubicBezTo>
                <a:close/>
                <a:moveTo>
                  <a:pt x="6567878" y="4140740"/>
                </a:moveTo>
                <a:lnTo>
                  <a:pt x="6569783" y="4141235"/>
                </a:lnTo>
                <a:cubicBezTo>
                  <a:pt x="6571545" y="4141235"/>
                  <a:pt x="6572954" y="4141235"/>
                  <a:pt x="6572954" y="4142611"/>
                </a:cubicBezTo>
                <a:cubicBezTo>
                  <a:pt x="6570147" y="4145347"/>
                  <a:pt x="6570147" y="4148100"/>
                  <a:pt x="6570147" y="4150836"/>
                </a:cubicBezTo>
                <a:cubicBezTo>
                  <a:pt x="6570147" y="4150836"/>
                  <a:pt x="6567319" y="4153588"/>
                  <a:pt x="6564489" y="4153588"/>
                </a:cubicBezTo>
                <a:cubicBezTo>
                  <a:pt x="6561661" y="4153588"/>
                  <a:pt x="6558831" y="4156324"/>
                  <a:pt x="6558831" y="4156324"/>
                </a:cubicBezTo>
                <a:cubicBezTo>
                  <a:pt x="6558831" y="4159075"/>
                  <a:pt x="6556025" y="4161812"/>
                  <a:pt x="6556025" y="4164563"/>
                </a:cubicBezTo>
                <a:cubicBezTo>
                  <a:pt x="6553195" y="4167300"/>
                  <a:pt x="6553195" y="4170051"/>
                  <a:pt x="6553195" y="4170051"/>
                </a:cubicBezTo>
                <a:cubicBezTo>
                  <a:pt x="6550367" y="4172788"/>
                  <a:pt x="6550367" y="4172788"/>
                  <a:pt x="6550367" y="4172788"/>
                </a:cubicBezTo>
                <a:cubicBezTo>
                  <a:pt x="6550367" y="4175540"/>
                  <a:pt x="6558831" y="4186516"/>
                  <a:pt x="6558831" y="4186516"/>
                </a:cubicBezTo>
                <a:cubicBezTo>
                  <a:pt x="6564489" y="4189252"/>
                  <a:pt x="6564489" y="4189252"/>
                  <a:pt x="6564489" y="4189252"/>
                </a:cubicBezTo>
                <a:cubicBezTo>
                  <a:pt x="6567319" y="4194740"/>
                  <a:pt x="6567319" y="4194740"/>
                  <a:pt x="6567319" y="4194740"/>
                </a:cubicBezTo>
                <a:cubicBezTo>
                  <a:pt x="6584271" y="4205732"/>
                  <a:pt x="6584271" y="4205732"/>
                  <a:pt x="6584271" y="4205732"/>
                </a:cubicBezTo>
                <a:lnTo>
                  <a:pt x="6584501" y="4205788"/>
                </a:lnTo>
                <a:lnTo>
                  <a:pt x="6569647" y="4196192"/>
                </a:lnTo>
                <a:cubicBezTo>
                  <a:pt x="6567525" y="4194821"/>
                  <a:pt x="6567525" y="4194821"/>
                  <a:pt x="6567525" y="4194821"/>
                </a:cubicBezTo>
                <a:cubicBezTo>
                  <a:pt x="6564701" y="4189323"/>
                  <a:pt x="6564701" y="4189323"/>
                  <a:pt x="6564701" y="4189323"/>
                </a:cubicBezTo>
                <a:cubicBezTo>
                  <a:pt x="6559054" y="4186574"/>
                  <a:pt x="6559054" y="4186574"/>
                  <a:pt x="6559054" y="4186574"/>
                </a:cubicBezTo>
                <a:cubicBezTo>
                  <a:pt x="6559054" y="4186574"/>
                  <a:pt x="6550584" y="4175606"/>
                  <a:pt x="6550584" y="4172857"/>
                </a:cubicBezTo>
                <a:cubicBezTo>
                  <a:pt x="6550584" y="4172857"/>
                  <a:pt x="6550584" y="4172857"/>
                  <a:pt x="6553407" y="4170109"/>
                </a:cubicBezTo>
                <a:cubicBezTo>
                  <a:pt x="6553407" y="4170109"/>
                  <a:pt x="6553407" y="4167360"/>
                  <a:pt x="6556231" y="4164611"/>
                </a:cubicBezTo>
                <a:cubicBezTo>
                  <a:pt x="6556231" y="4161862"/>
                  <a:pt x="6559054" y="4159141"/>
                  <a:pt x="6559054" y="4156392"/>
                </a:cubicBezTo>
                <a:cubicBezTo>
                  <a:pt x="6559054" y="4156392"/>
                  <a:pt x="6561879" y="4153643"/>
                  <a:pt x="6564701" y="4153643"/>
                </a:cubicBezTo>
                <a:cubicBezTo>
                  <a:pt x="6567525" y="4153643"/>
                  <a:pt x="6570349" y="4150894"/>
                  <a:pt x="6570349" y="4150894"/>
                </a:cubicBezTo>
                <a:cubicBezTo>
                  <a:pt x="6570349" y="4148145"/>
                  <a:pt x="6570349" y="4145396"/>
                  <a:pt x="6573208" y="4142647"/>
                </a:cubicBezTo>
                <a:cubicBezTo>
                  <a:pt x="6573208" y="4141286"/>
                  <a:pt x="6571787" y="4141286"/>
                  <a:pt x="6570013" y="4141287"/>
                </a:cubicBezTo>
                <a:close/>
                <a:moveTo>
                  <a:pt x="2527516" y="4139223"/>
                </a:moveTo>
                <a:cubicBezTo>
                  <a:pt x="2527516" y="4139223"/>
                  <a:pt x="2524683" y="4141962"/>
                  <a:pt x="2524683" y="4141962"/>
                </a:cubicBezTo>
                <a:cubicBezTo>
                  <a:pt x="2521850" y="4144701"/>
                  <a:pt x="2521850" y="4141962"/>
                  <a:pt x="2519016" y="4141962"/>
                </a:cubicBezTo>
                <a:cubicBezTo>
                  <a:pt x="2519016" y="4141962"/>
                  <a:pt x="2516182" y="4141962"/>
                  <a:pt x="2516182" y="4141962"/>
                </a:cubicBezTo>
                <a:lnTo>
                  <a:pt x="2516182" y="4142409"/>
                </a:lnTo>
                <a:lnTo>
                  <a:pt x="2518947" y="4142409"/>
                </a:lnTo>
                <a:cubicBezTo>
                  <a:pt x="2521780" y="4142409"/>
                  <a:pt x="2521780" y="4145187"/>
                  <a:pt x="2524614" y="4142409"/>
                </a:cubicBezTo>
                <a:cubicBezTo>
                  <a:pt x="2524614" y="4142409"/>
                  <a:pt x="2527449" y="4139701"/>
                  <a:pt x="2527449" y="4139701"/>
                </a:cubicBezTo>
                <a:cubicBezTo>
                  <a:pt x="2527449" y="4139701"/>
                  <a:pt x="2527449" y="4139701"/>
                  <a:pt x="2533117" y="4139701"/>
                </a:cubicBezTo>
                <a:lnTo>
                  <a:pt x="2532873" y="4139223"/>
                </a:lnTo>
                <a:close/>
                <a:moveTo>
                  <a:pt x="2374765" y="4136798"/>
                </a:moveTo>
                <a:lnTo>
                  <a:pt x="2374731" y="4136922"/>
                </a:lnTo>
                <a:cubicBezTo>
                  <a:pt x="2374731" y="4138312"/>
                  <a:pt x="2375440" y="4140379"/>
                  <a:pt x="2376148" y="4142097"/>
                </a:cubicBezTo>
                <a:lnTo>
                  <a:pt x="2377412" y="4144854"/>
                </a:lnTo>
                <a:lnTo>
                  <a:pt x="2377490" y="4144701"/>
                </a:lnTo>
                <a:cubicBezTo>
                  <a:pt x="2377490" y="4144701"/>
                  <a:pt x="2376788" y="4143331"/>
                  <a:pt x="2376085" y="4141620"/>
                </a:cubicBezTo>
                <a:close/>
                <a:moveTo>
                  <a:pt x="2561393" y="4136564"/>
                </a:moveTo>
                <a:lnTo>
                  <a:pt x="2558642" y="4139223"/>
                </a:lnTo>
                <a:lnTo>
                  <a:pt x="2558642" y="4139620"/>
                </a:lnTo>
                <a:lnTo>
                  <a:pt x="2561393" y="4136922"/>
                </a:lnTo>
                <a:close/>
                <a:moveTo>
                  <a:pt x="2535995" y="4136484"/>
                </a:moveTo>
                <a:cubicBezTo>
                  <a:pt x="2533173" y="4136484"/>
                  <a:pt x="2532465" y="4137169"/>
                  <a:pt x="2532462" y="4137853"/>
                </a:cubicBezTo>
                <a:lnTo>
                  <a:pt x="2532648" y="4138218"/>
                </a:lnTo>
                <a:lnTo>
                  <a:pt x="2535950" y="4136922"/>
                </a:lnTo>
                <a:cubicBezTo>
                  <a:pt x="2538785" y="4136922"/>
                  <a:pt x="2544388" y="4136922"/>
                  <a:pt x="2544388" y="4136922"/>
                </a:cubicBezTo>
                <a:cubicBezTo>
                  <a:pt x="2544388" y="4136922"/>
                  <a:pt x="2544388" y="4139701"/>
                  <a:pt x="2544388" y="4142409"/>
                </a:cubicBezTo>
                <a:lnTo>
                  <a:pt x="2546967" y="4144936"/>
                </a:lnTo>
                <a:lnTo>
                  <a:pt x="2547330" y="4144701"/>
                </a:lnTo>
                <a:cubicBezTo>
                  <a:pt x="2547330" y="4144701"/>
                  <a:pt x="2547330" y="4144701"/>
                  <a:pt x="2544497" y="4141962"/>
                </a:cubicBezTo>
                <a:cubicBezTo>
                  <a:pt x="2544497" y="4139223"/>
                  <a:pt x="2544497" y="4136484"/>
                  <a:pt x="2544497" y="4136484"/>
                </a:cubicBezTo>
                <a:cubicBezTo>
                  <a:pt x="2544497" y="4136484"/>
                  <a:pt x="2538829" y="4136484"/>
                  <a:pt x="2535995" y="4136484"/>
                </a:cubicBezTo>
                <a:close/>
                <a:moveTo>
                  <a:pt x="3701713" y="4134605"/>
                </a:moveTo>
                <a:lnTo>
                  <a:pt x="3701299" y="4134697"/>
                </a:lnTo>
                <a:lnTo>
                  <a:pt x="3702329" y="4139032"/>
                </a:lnTo>
                <a:cubicBezTo>
                  <a:pt x="3702682" y="4141438"/>
                  <a:pt x="3702682" y="4144186"/>
                  <a:pt x="3701268" y="4145558"/>
                </a:cubicBezTo>
                <a:cubicBezTo>
                  <a:pt x="3701268" y="4148300"/>
                  <a:pt x="3701268" y="4156526"/>
                  <a:pt x="3701268" y="4156526"/>
                </a:cubicBezTo>
                <a:cubicBezTo>
                  <a:pt x="3701268" y="4156526"/>
                  <a:pt x="3701268" y="4159268"/>
                  <a:pt x="3701268" y="4162010"/>
                </a:cubicBezTo>
                <a:cubicBezTo>
                  <a:pt x="3704096" y="4167520"/>
                  <a:pt x="3706923" y="4167520"/>
                  <a:pt x="3706923" y="4173004"/>
                </a:cubicBezTo>
                <a:cubicBezTo>
                  <a:pt x="3709751" y="4175746"/>
                  <a:pt x="3706923" y="4175746"/>
                  <a:pt x="3709751" y="4178488"/>
                </a:cubicBezTo>
                <a:cubicBezTo>
                  <a:pt x="3712579" y="4181230"/>
                  <a:pt x="3715406" y="4186716"/>
                  <a:pt x="3718233" y="4186716"/>
                </a:cubicBezTo>
                <a:cubicBezTo>
                  <a:pt x="3721060" y="4186716"/>
                  <a:pt x="3723913" y="4186716"/>
                  <a:pt x="3732395" y="4189458"/>
                </a:cubicBezTo>
                <a:cubicBezTo>
                  <a:pt x="3740878" y="4194942"/>
                  <a:pt x="3743705" y="4194942"/>
                  <a:pt x="3746556" y="4197709"/>
                </a:cubicBezTo>
                <a:cubicBezTo>
                  <a:pt x="3752212" y="4200451"/>
                  <a:pt x="3749385" y="4197709"/>
                  <a:pt x="3757867" y="4200451"/>
                </a:cubicBezTo>
                <a:cubicBezTo>
                  <a:pt x="3769201" y="4203194"/>
                  <a:pt x="3766374" y="4200451"/>
                  <a:pt x="3769201" y="4203194"/>
                </a:cubicBezTo>
                <a:lnTo>
                  <a:pt x="3769389" y="4203084"/>
                </a:lnTo>
                <a:lnTo>
                  <a:pt x="3767103" y="4201824"/>
                </a:lnTo>
                <a:cubicBezTo>
                  <a:pt x="3766046" y="4201824"/>
                  <a:pt x="3763933" y="4201824"/>
                  <a:pt x="3758280" y="4200456"/>
                </a:cubicBezTo>
                <a:cubicBezTo>
                  <a:pt x="3749779" y="4197685"/>
                  <a:pt x="3752628" y="4200456"/>
                  <a:pt x="3746977" y="4197685"/>
                </a:cubicBezTo>
                <a:cubicBezTo>
                  <a:pt x="3744126" y="4194949"/>
                  <a:pt x="3741276" y="4194949"/>
                  <a:pt x="3732823" y="4189475"/>
                </a:cubicBezTo>
                <a:cubicBezTo>
                  <a:pt x="3724320" y="4186738"/>
                  <a:pt x="3721518" y="4186738"/>
                  <a:pt x="3718669" y="4186738"/>
                </a:cubicBezTo>
                <a:cubicBezTo>
                  <a:pt x="3715867" y="4186738"/>
                  <a:pt x="3713016" y="4181231"/>
                  <a:pt x="3710214" y="4178494"/>
                </a:cubicBezTo>
                <a:cubicBezTo>
                  <a:pt x="3707364" y="4175757"/>
                  <a:pt x="3710214" y="4175757"/>
                  <a:pt x="3707364" y="4173020"/>
                </a:cubicBezTo>
                <a:cubicBezTo>
                  <a:pt x="3707364" y="4167513"/>
                  <a:pt x="3704515" y="4167513"/>
                  <a:pt x="3701713" y="4162040"/>
                </a:cubicBezTo>
                <a:cubicBezTo>
                  <a:pt x="3701713" y="4159303"/>
                  <a:pt x="3701713" y="4156532"/>
                  <a:pt x="3701713" y="4156532"/>
                </a:cubicBezTo>
                <a:cubicBezTo>
                  <a:pt x="3701713" y="4156532"/>
                  <a:pt x="3701713" y="4148322"/>
                  <a:pt x="3701713" y="4145585"/>
                </a:cubicBezTo>
                <a:cubicBezTo>
                  <a:pt x="3704515" y="4142815"/>
                  <a:pt x="3701713" y="4134605"/>
                  <a:pt x="3701713" y="4134605"/>
                </a:cubicBezTo>
                <a:close/>
                <a:moveTo>
                  <a:pt x="6380403" y="4131426"/>
                </a:moveTo>
                <a:cubicBezTo>
                  <a:pt x="6380403" y="4131426"/>
                  <a:pt x="6377586" y="4139647"/>
                  <a:pt x="6377586" y="4139647"/>
                </a:cubicBezTo>
                <a:cubicBezTo>
                  <a:pt x="6374768" y="4142392"/>
                  <a:pt x="6374768" y="4142392"/>
                  <a:pt x="6371950" y="4142392"/>
                </a:cubicBezTo>
                <a:cubicBezTo>
                  <a:pt x="6369095" y="4145138"/>
                  <a:pt x="6366277" y="4145138"/>
                  <a:pt x="6366277" y="4145138"/>
                </a:cubicBezTo>
                <a:cubicBezTo>
                  <a:pt x="6363459" y="4145138"/>
                  <a:pt x="6363459" y="4147882"/>
                  <a:pt x="6363459" y="4147882"/>
                </a:cubicBezTo>
                <a:cubicBezTo>
                  <a:pt x="6363459" y="4147882"/>
                  <a:pt x="6360641" y="4150627"/>
                  <a:pt x="6360641" y="4150627"/>
                </a:cubicBezTo>
                <a:cubicBezTo>
                  <a:pt x="6357823" y="4153372"/>
                  <a:pt x="6352149" y="4153372"/>
                  <a:pt x="6349333" y="4153372"/>
                </a:cubicBezTo>
                <a:cubicBezTo>
                  <a:pt x="6349333" y="4153372"/>
                  <a:pt x="6343659" y="4158848"/>
                  <a:pt x="6343659" y="4158848"/>
                </a:cubicBezTo>
                <a:cubicBezTo>
                  <a:pt x="6343659" y="4158848"/>
                  <a:pt x="6343659" y="4158848"/>
                  <a:pt x="6338023" y="4164337"/>
                </a:cubicBezTo>
                <a:cubicBezTo>
                  <a:pt x="6338023" y="4164337"/>
                  <a:pt x="6321079" y="4169827"/>
                  <a:pt x="6315405" y="4169827"/>
                </a:cubicBezTo>
                <a:cubicBezTo>
                  <a:pt x="6312587" y="4172572"/>
                  <a:pt x="6306914" y="4172572"/>
                  <a:pt x="6306914" y="4172572"/>
                </a:cubicBezTo>
                <a:cubicBezTo>
                  <a:pt x="6306914" y="4172572"/>
                  <a:pt x="6306914" y="4172572"/>
                  <a:pt x="6295643" y="4180793"/>
                </a:cubicBezTo>
                <a:cubicBezTo>
                  <a:pt x="6295643" y="4180793"/>
                  <a:pt x="6295643" y="4180793"/>
                  <a:pt x="6301279" y="4186282"/>
                </a:cubicBezTo>
                <a:cubicBezTo>
                  <a:pt x="6301279" y="4186282"/>
                  <a:pt x="6301279" y="4186282"/>
                  <a:pt x="6304097" y="4189027"/>
                </a:cubicBezTo>
                <a:lnTo>
                  <a:pt x="6304367" y="4189027"/>
                </a:lnTo>
                <a:lnTo>
                  <a:pt x="6301791" y="4186516"/>
                </a:lnTo>
                <a:cubicBezTo>
                  <a:pt x="6296132" y="4181028"/>
                  <a:pt x="6296132" y="4181028"/>
                  <a:pt x="6296132" y="4181028"/>
                </a:cubicBezTo>
                <a:cubicBezTo>
                  <a:pt x="6307425" y="4172788"/>
                  <a:pt x="6307425" y="4172788"/>
                  <a:pt x="6307425" y="4172788"/>
                </a:cubicBezTo>
                <a:cubicBezTo>
                  <a:pt x="6307425" y="4172788"/>
                  <a:pt x="6313084" y="4172788"/>
                  <a:pt x="6315913" y="4170051"/>
                </a:cubicBezTo>
                <a:cubicBezTo>
                  <a:pt x="6321549" y="4170051"/>
                  <a:pt x="6338501" y="4164563"/>
                  <a:pt x="6338501" y="4164563"/>
                </a:cubicBezTo>
                <a:cubicBezTo>
                  <a:pt x="6344159" y="4159075"/>
                  <a:pt x="6344159" y="4159075"/>
                  <a:pt x="6344159" y="4159075"/>
                </a:cubicBezTo>
                <a:cubicBezTo>
                  <a:pt x="6344159" y="4159075"/>
                  <a:pt x="6349795" y="4153588"/>
                  <a:pt x="6349795" y="4153588"/>
                </a:cubicBezTo>
                <a:cubicBezTo>
                  <a:pt x="6352624" y="4153588"/>
                  <a:pt x="6358281" y="4153588"/>
                  <a:pt x="6361111" y="4150836"/>
                </a:cubicBezTo>
                <a:cubicBezTo>
                  <a:pt x="6361111" y="4150836"/>
                  <a:pt x="6363917" y="4148100"/>
                  <a:pt x="6363917" y="4148100"/>
                </a:cubicBezTo>
                <a:cubicBezTo>
                  <a:pt x="6363917" y="4148100"/>
                  <a:pt x="6363917" y="4145347"/>
                  <a:pt x="6366747" y="4145347"/>
                </a:cubicBezTo>
                <a:cubicBezTo>
                  <a:pt x="6366747" y="4145347"/>
                  <a:pt x="6369575" y="4145347"/>
                  <a:pt x="6372405" y="4142611"/>
                </a:cubicBezTo>
                <a:cubicBezTo>
                  <a:pt x="6375233" y="4142611"/>
                  <a:pt x="6375233" y="4142611"/>
                  <a:pt x="6378063" y="4139859"/>
                </a:cubicBezTo>
                <a:cubicBezTo>
                  <a:pt x="6378063" y="4139859"/>
                  <a:pt x="6378765" y="4137803"/>
                  <a:pt x="6379467" y="4135747"/>
                </a:cubicBezTo>
                <a:lnTo>
                  <a:pt x="6380864" y="4131649"/>
                </a:lnTo>
                <a:close/>
                <a:moveTo>
                  <a:pt x="3514467" y="4128512"/>
                </a:moveTo>
                <a:cubicBezTo>
                  <a:pt x="3503145" y="4144977"/>
                  <a:pt x="3503145" y="4144977"/>
                  <a:pt x="3503145" y="4144977"/>
                </a:cubicBezTo>
                <a:cubicBezTo>
                  <a:pt x="3491824" y="4150465"/>
                  <a:pt x="3491824" y="4150465"/>
                  <a:pt x="3491824" y="4150465"/>
                </a:cubicBezTo>
                <a:lnTo>
                  <a:pt x="3491765" y="4150436"/>
                </a:lnTo>
                <a:lnTo>
                  <a:pt x="3491765" y="4150817"/>
                </a:lnTo>
                <a:cubicBezTo>
                  <a:pt x="3491765" y="4151501"/>
                  <a:pt x="3491765" y="4152869"/>
                  <a:pt x="3491765" y="4155603"/>
                </a:cubicBezTo>
                <a:lnTo>
                  <a:pt x="3491791" y="4155609"/>
                </a:lnTo>
                <a:lnTo>
                  <a:pt x="3491791" y="4151728"/>
                </a:lnTo>
                <a:cubicBezTo>
                  <a:pt x="3491791" y="4151042"/>
                  <a:pt x="3491791" y="4151042"/>
                  <a:pt x="3491791" y="4151042"/>
                </a:cubicBezTo>
                <a:cubicBezTo>
                  <a:pt x="3503126" y="4145558"/>
                  <a:pt x="3503126" y="4145558"/>
                  <a:pt x="3503126" y="4145558"/>
                </a:cubicBezTo>
                <a:cubicBezTo>
                  <a:pt x="3514435" y="4129080"/>
                  <a:pt x="3514435" y="4129080"/>
                  <a:pt x="3514435" y="4129080"/>
                </a:cubicBezTo>
                <a:cubicBezTo>
                  <a:pt x="3517263" y="4131822"/>
                  <a:pt x="3517263" y="4131822"/>
                  <a:pt x="3517263" y="4131822"/>
                </a:cubicBezTo>
                <a:lnTo>
                  <a:pt x="3520241" y="4130378"/>
                </a:lnTo>
                <a:lnTo>
                  <a:pt x="3517297" y="4131256"/>
                </a:lnTo>
                <a:cubicBezTo>
                  <a:pt x="3514467" y="4128512"/>
                  <a:pt x="3514467" y="4128512"/>
                  <a:pt x="3514467" y="4128512"/>
                </a:cubicBezTo>
                <a:close/>
                <a:moveTo>
                  <a:pt x="2487987" y="4128438"/>
                </a:moveTo>
                <a:lnTo>
                  <a:pt x="2487836" y="4128730"/>
                </a:lnTo>
                <a:cubicBezTo>
                  <a:pt x="2487836" y="4128730"/>
                  <a:pt x="2490670" y="4131437"/>
                  <a:pt x="2490670" y="4134216"/>
                </a:cubicBezTo>
                <a:cubicBezTo>
                  <a:pt x="2490670" y="4136922"/>
                  <a:pt x="2490670" y="4136922"/>
                  <a:pt x="2490670" y="4142409"/>
                </a:cubicBezTo>
                <a:cubicBezTo>
                  <a:pt x="2490670" y="4145187"/>
                  <a:pt x="2496339" y="4145187"/>
                  <a:pt x="2496339" y="4147895"/>
                </a:cubicBezTo>
                <a:cubicBezTo>
                  <a:pt x="2499173" y="4147895"/>
                  <a:pt x="2493504" y="4150673"/>
                  <a:pt x="2502006" y="4150673"/>
                </a:cubicBezTo>
                <a:cubicBezTo>
                  <a:pt x="2507675" y="4150673"/>
                  <a:pt x="2513278" y="4153381"/>
                  <a:pt x="2513278" y="4150673"/>
                </a:cubicBezTo>
                <a:cubicBezTo>
                  <a:pt x="2516113" y="4150673"/>
                  <a:pt x="2516113" y="4150673"/>
                  <a:pt x="2516113" y="4147895"/>
                </a:cubicBezTo>
                <a:lnTo>
                  <a:pt x="2516113" y="4147508"/>
                </a:lnTo>
                <a:lnTo>
                  <a:pt x="2513348" y="4150192"/>
                </a:lnTo>
                <a:cubicBezTo>
                  <a:pt x="2513348" y="4152931"/>
                  <a:pt x="2507704" y="4150192"/>
                  <a:pt x="2502036" y="4150192"/>
                </a:cubicBezTo>
                <a:cubicBezTo>
                  <a:pt x="2493536" y="4150192"/>
                  <a:pt x="2499203" y="4147440"/>
                  <a:pt x="2496369" y="4147440"/>
                </a:cubicBezTo>
                <a:cubicBezTo>
                  <a:pt x="2496369" y="4144701"/>
                  <a:pt x="2490725" y="4144701"/>
                  <a:pt x="2490725" y="4141962"/>
                </a:cubicBezTo>
                <a:cubicBezTo>
                  <a:pt x="2490725" y="4136484"/>
                  <a:pt x="2490725" y="4136484"/>
                  <a:pt x="2490725" y="4133745"/>
                </a:cubicBezTo>
                <a:close/>
                <a:moveTo>
                  <a:pt x="2377490" y="4128253"/>
                </a:moveTo>
                <a:cubicBezTo>
                  <a:pt x="2377490" y="4128253"/>
                  <a:pt x="2366178" y="4130992"/>
                  <a:pt x="2363345" y="4133745"/>
                </a:cubicBezTo>
                <a:cubicBezTo>
                  <a:pt x="2360511" y="4133745"/>
                  <a:pt x="2360511" y="4136484"/>
                  <a:pt x="2360511" y="4136484"/>
                </a:cubicBezTo>
                <a:cubicBezTo>
                  <a:pt x="2360511" y="4136484"/>
                  <a:pt x="2360511" y="4139223"/>
                  <a:pt x="2360511" y="4141962"/>
                </a:cubicBezTo>
                <a:cubicBezTo>
                  <a:pt x="2357677" y="4141962"/>
                  <a:pt x="2357677" y="4141962"/>
                  <a:pt x="2357677" y="4141962"/>
                </a:cubicBezTo>
                <a:cubicBezTo>
                  <a:pt x="2357677" y="4141962"/>
                  <a:pt x="2352032" y="4147440"/>
                  <a:pt x="2349199" y="4147440"/>
                </a:cubicBezTo>
                <a:cubicBezTo>
                  <a:pt x="2349199" y="4150192"/>
                  <a:pt x="2349199" y="4150192"/>
                  <a:pt x="2346366" y="4150192"/>
                </a:cubicBezTo>
                <a:cubicBezTo>
                  <a:pt x="2343531" y="4150192"/>
                  <a:pt x="2340698" y="4152931"/>
                  <a:pt x="2340698" y="4152931"/>
                </a:cubicBezTo>
                <a:cubicBezTo>
                  <a:pt x="2340698" y="4152931"/>
                  <a:pt x="2340698" y="4152931"/>
                  <a:pt x="2337864" y="4155670"/>
                </a:cubicBezTo>
                <a:lnTo>
                  <a:pt x="2338190" y="4155985"/>
                </a:lnTo>
                <a:lnTo>
                  <a:pt x="2340786" y="4153381"/>
                </a:lnTo>
                <a:cubicBezTo>
                  <a:pt x="2340786" y="4153381"/>
                  <a:pt x="2343620" y="4150673"/>
                  <a:pt x="2346455" y="4150673"/>
                </a:cubicBezTo>
                <a:cubicBezTo>
                  <a:pt x="2349289" y="4150673"/>
                  <a:pt x="2349289" y="4150673"/>
                  <a:pt x="2349289" y="4147895"/>
                </a:cubicBezTo>
                <a:cubicBezTo>
                  <a:pt x="2352123" y="4147895"/>
                  <a:pt x="2357791" y="4142409"/>
                  <a:pt x="2357791" y="4142409"/>
                </a:cubicBezTo>
                <a:cubicBezTo>
                  <a:pt x="2357791" y="4142409"/>
                  <a:pt x="2357791" y="4142409"/>
                  <a:pt x="2360625" y="4142409"/>
                </a:cubicBezTo>
                <a:cubicBezTo>
                  <a:pt x="2360625" y="4139701"/>
                  <a:pt x="2360625" y="4136922"/>
                  <a:pt x="2360625" y="4136922"/>
                </a:cubicBezTo>
                <a:cubicBezTo>
                  <a:pt x="2360625" y="4136922"/>
                  <a:pt x="2360625" y="4134216"/>
                  <a:pt x="2363459" y="4134216"/>
                </a:cubicBezTo>
                <a:cubicBezTo>
                  <a:pt x="2364876" y="4132826"/>
                  <a:pt x="2368403" y="4131455"/>
                  <a:pt x="2371575" y="4130430"/>
                </a:cubicBezTo>
                <a:lnTo>
                  <a:pt x="2377231" y="4128825"/>
                </a:lnTo>
                <a:close/>
                <a:moveTo>
                  <a:pt x="6525101" y="4126181"/>
                </a:moveTo>
                <a:lnTo>
                  <a:pt x="6525053" y="4126197"/>
                </a:lnTo>
                <a:lnTo>
                  <a:pt x="6530586" y="4128884"/>
                </a:lnTo>
                <a:lnTo>
                  <a:pt x="6530627" y="4128854"/>
                </a:lnTo>
                <a:close/>
                <a:moveTo>
                  <a:pt x="2170881" y="4125514"/>
                </a:moveTo>
                <a:cubicBezTo>
                  <a:pt x="2170881" y="4125514"/>
                  <a:pt x="2170881" y="4125514"/>
                  <a:pt x="2165214" y="4128253"/>
                </a:cubicBezTo>
                <a:cubicBezTo>
                  <a:pt x="2165214" y="4128253"/>
                  <a:pt x="2165214" y="4128253"/>
                  <a:pt x="2162380" y="4130992"/>
                </a:cubicBezTo>
                <a:cubicBezTo>
                  <a:pt x="2162380" y="4130992"/>
                  <a:pt x="2162380" y="4130992"/>
                  <a:pt x="2153901" y="4133745"/>
                </a:cubicBezTo>
                <a:cubicBezTo>
                  <a:pt x="2153901" y="4133745"/>
                  <a:pt x="2153901" y="4133745"/>
                  <a:pt x="2145400" y="4136484"/>
                </a:cubicBezTo>
                <a:cubicBezTo>
                  <a:pt x="2145400" y="4136484"/>
                  <a:pt x="2142567" y="4141962"/>
                  <a:pt x="2139756" y="4144701"/>
                </a:cubicBezTo>
                <a:lnTo>
                  <a:pt x="2139756" y="4145408"/>
                </a:lnTo>
                <a:lnTo>
                  <a:pt x="2143601" y="4140281"/>
                </a:lnTo>
                <a:cubicBezTo>
                  <a:pt x="2144665" y="4138555"/>
                  <a:pt x="2145379" y="4137171"/>
                  <a:pt x="2145379" y="4137171"/>
                </a:cubicBezTo>
                <a:cubicBezTo>
                  <a:pt x="2145379" y="4137171"/>
                  <a:pt x="2145379" y="4137171"/>
                  <a:pt x="2153820" y="4134436"/>
                </a:cubicBezTo>
                <a:cubicBezTo>
                  <a:pt x="2153820" y="4134436"/>
                  <a:pt x="2153820" y="4134436"/>
                  <a:pt x="2162330" y="4131701"/>
                </a:cubicBezTo>
                <a:cubicBezTo>
                  <a:pt x="2162330" y="4131701"/>
                  <a:pt x="2162330" y="4131701"/>
                  <a:pt x="2165121" y="4128966"/>
                </a:cubicBezTo>
                <a:cubicBezTo>
                  <a:pt x="2165121" y="4128966"/>
                  <a:pt x="2165121" y="4128966"/>
                  <a:pt x="2170839" y="4126231"/>
                </a:cubicBezTo>
                <a:cubicBezTo>
                  <a:pt x="2170839" y="4126231"/>
                  <a:pt x="2179280" y="4126231"/>
                  <a:pt x="2179280" y="4126231"/>
                </a:cubicBezTo>
                <a:cubicBezTo>
                  <a:pt x="2179280" y="4126231"/>
                  <a:pt x="2190579" y="4126231"/>
                  <a:pt x="2190579" y="4126231"/>
                </a:cubicBezTo>
                <a:cubicBezTo>
                  <a:pt x="2190579" y="4126231"/>
                  <a:pt x="2190579" y="4126231"/>
                  <a:pt x="2199088" y="4131701"/>
                </a:cubicBezTo>
                <a:cubicBezTo>
                  <a:pt x="2199088" y="4131701"/>
                  <a:pt x="2199088" y="4131701"/>
                  <a:pt x="2204738" y="4134436"/>
                </a:cubicBezTo>
                <a:cubicBezTo>
                  <a:pt x="2204738" y="4134436"/>
                  <a:pt x="2204738" y="4134436"/>
                  <a:pt x="2204738" y="4135129"/>
                </a:cubicBezTo>
                <a:lnTo>
                  <a:pt x="2204738" y="4139027"/>
                </a:lnTo>
                <a:lnTo>
                  <a:pt x="2204840" y="4139223"/>
                </a:lnTo>
                <a:cubicBezTo>
                  <a:pt x="2204840" y="4139223"/>
                  <a:pt x="2204840" y="4139223"/>
                  <a:pt x="2204840" y="4133745"/>
                </a:cubicBezTo>
                <a:cubicBezTo>
                  <a:pt x="2204840" y="4133745"/>
                  <a:pt x="2204840" y="4133745"/>
                  <a:pt x="2199195" y="4130992"/>
                </a:cubicBezTo>
                <a:lnTo>
                  <a:pt x="2190694" y="4125514"/>
                </a:lnTo>
                <a:cubicBezTo>
                  <a:pt x="2190694" y="4125514"/>
                  <a:pt x="2179382" y="4125514"/>
                  <a:pt x="2179382" y="4125514"/>
                </a:cubicBezTo>
                <a:cubicBezTo>
                  <a:pt x="2179382" y="4125514"/>
                  <a:pt x="2170881" y="4125514"/>
                  <a:pt x="2170881" y="4125514"/>
                </a:cubicBezTo>
                <a:close/>
                <a:moveTo>
                  <a:pt x="6421393" y="4124908"/>
                </a:moveTo>
                <a:cubicBezTo>
                  <a:pt x="6421393" y="4125250"/>
                  <a:pt x="6421393" y="4125937"/>
                  <a:pt x="6419965" y="4125937"/>
                </a:cubicBezTo>
                <a:cubicBezTo>
                  <a:pt x="6419965" y="4125937"/>
                  <a:pt x="6419965" y="4125937"/>
                  <a:pt x="6417149" y="4128682"/>
                </a:cubicBezTo>
                <a:cubicBezTo>
                  <a:pt x="6417149" y="4128682"/>
                  <a:pt x="6411513" y="4128682"/>
                  <a:pt x="6411513" y="4128682"/>
                </a:cubicBezTo>
                <a:cubicBezTo>
                  <a:pt x="6408695" y="4128682"/>
                  <a:pt x="6405839" y="4128682"/>
                  <a:pt x="6403021" y="4128682"/>
                </a:cubicBezTo>
                <a:cubicBezTo>
                  <a:pt x="6400203" y="4128682"/>
                  <a:pt x="6400203" y="4131426"/>
                  <a:pt x="6400203" y="4131426"/>
                </a:cubicBezTo>
                <a:cubicBezTo>
                  <a:pt x="6400203" y="4131426"/>
                  <a:pt x="6394530" y="4134171"/>
                  <a:pt x="6394530" y="4134171"/>
                </a:cubicBezTo>
                <a:lnTo>
                  <a:pt x="6386115" y="4134171"/>
                </a:lnTo>
                <a:lnTo>
                  <a:pt x="6386527" y="4134371"/>
                </a:lnTo>
                <a:cubicBezTo>
                  <a:pt x="6386527" y="4134371"/>
                  <a:pt x="6392185" y="4134371"/>
                  <a:pt x="6394992" y="4134371"/>
                </a:cubicBezTo>
                <a:cubicBezTo>
                  <a:pt x="6394992" y="4134371"/>
                  <a:pt x="6400651" y="4131635"/>
                  <a:pt x="6400651" y="4131635"/>
                </a:cubicBezTo>
                <a:cubicBezTo>
                  <a:pt x="6400651" y="4131635"/>
                  <a:pt x="6400651" y="4128884"/>
                  <a:pt x="6403479" y="4128884"/>
                </a:cubicBezTo>
                <a:cubicBezTo>
                  <a:pt x="6406309" y="4128884"/>
                  <a:pt x="6409115" y="4128884"/>
                  <a:pt x="6411944" y="4128884"/>
                </a:cubicBezTo>
                <a:cubicBezTo>
                  <a:pt x="6411944" y="4128884"/>
                  <a:pt x="6417602" y="4128884"/>
                  <a:pt x="6417602" y="4128884"/>
                </a:cubicBezTo>
                <a:cubicBezTo>
                  <a:pt x="6420431" y="4126147"/>
                  <a:pt x="6420431" y="4126147"/>
                  <a:pt x="6420431" y="4126147"/>
                </a:cubicBezTo>
                <a:lnTo>
                  <a:pt x="6421759" y="4125171"/>
                </a:lnTo>
                <a:close/>
                <a:moveTo>
                  <a:pt x="6506635" y="4123768"/>
                </a:moveTo>
                <a:lnTo>
                  <a:pt x="6510827" y="4126147"/>
                </a:lnTo>
                <a:cubicBezTo>
                  <a:pt x="6510827" y="4126147"/>
                  <a:pt x="6516463" y="4128884"/>
                  <a:pt x="6516463" y="4128884"/>
                </a:cubicBezTo>
                <a:lnTo>
                  <a:pt x="6516505" y="4128869"/>
                </a:lnTo>
                <a:lnTo>
                  <a:pt x="6510982" y="4126181"/>
                </a:lnTo>
                <a:cubicBezTo>
                  <a:pt x="6510982" y="4124807"/>
                  <a:pt x="6508856" y="4124120"/>
                  <a:pt x="6506729" y="4123776"/>
                </a:cubicBezTo>
                <a:close/>
                <a:moveTo>
                  <a:pt x="2125588" y="4123479"/>
                </a:moveTo>
                <a:lnTo>
                  <a:pt x="2125570" y="4123497"/>
                </a:lnTo>
                <a:cubicBezTo>
                  <a:pt x="2125570" y="4123497"/>
                  <a:pt x="2125570" y="4123497"/>
                  <a:pt x="2125570" y="4128966"/>
                </a:cubicBezTo>
                <a:cubicBezTo>
                  <a:pt x="2125570" y="4128966"/>
                  <a:pt x="2125570" y="4128966"/>
                  <a:pt x="2125570" y="4131701"/>
                </a:cubicBezTo>
                <a:cubicBezTo>
                  <a:pt x="2125570" y="4131701"/>
                  <a:pt x="2125570" y="4131701"/>
                  <a:pt x="2128361" y="4134436"/>
                </a:cubicBezTo>
                <a:cubicBezTo>
                  <a:pt x="2128361" y="4134436"/>
                  <a:pt x="2128361" y="4134436"/>
                  <a:pt x="2131220" y="4137171"/>
                </a:cubicBezTo>
                <a:cubicBezTo>
                  <a:pt x="2131220" y="4137171"/>
                  <a:pt x="2131220" y="4137171"/>
                  <a:pt x="2131220" y="4138205"/>
                </a:cubicBezTo>
                <a:lnTo>
                  <a:pt x="2131220" y="4144768"/>
                </a:lnTo>
                <a:lnTo>
                  <a:pt x="2131254" y="4144701"/>
                </a:lnTo>
                <a:cubicBezTo>
                  <a:pt x="2131254" y="4144701"/>
                  <a:pt x="2131254" y="4144701"/>
                  <a:pt x="2131254" y="4136484"/>
                </a:cubicBezTo>
                <a:cubicBezTo>
                  <a:pt x="2131254" y="4136484"/>
                  <a:pt x="2131254" y="4136484"/>
                  <a:pt x="2128422" y="4133745"/>
                </a:cubicBezTo>
                <a:cubicBezTo>
                  <a:pt x="2128422" y="4133745"/>
                  <a:pt x="2128422" y="4133745"/>
                  <a:pt x="2125588" y="4130992"/>
                </a:cubicBezTo>
                <a:cubicBezTo>
                  <a:pt x="2125588" y="4130992"/>
                  <a:pt x="2125588" y="4130992"/>
                  <a:pt x="2125588" y="4128253"/>
                </a:cubicBezTo>
                <a:cubicBezTo>
                  <a:pt x="2125588" y="4128253"/>
                  <a:pt x="2125588" y="4128253"/>
                  <a:pt x="2125588" y="4127568"/>
                </a:cubicBezTo>
                <a:close/>
                <a:moveTo>
                  <a:pt x="6536431" y="4123433"/>
                </a:moveTo>
                <a:lnTo>
                  <a:pt x="6536374" y="4123522"/>
                </a:lnTo>
                <a:lnTo>
                  <a:pt x="6539073" y="4126147"/>
                </a:lnTo>
                <a:cubicBezTo>
                  <a:pt x="6541901" y="4126147"/>
                  <a:pt x="6539073" y="4126147"/>
                  <a:pt x="6541901" y="4128884"/>
                </a:cubicBezTo>
                <a:cubicBezTo>
                  <a:pt x="6541901" y="4131635"/>
                  <a:pt x="6541901" y="4131635"/>
                  <a:pt x="6544709" y="4131635"/>
                </a:cubicBezTo>
                <a:cubicBezTo>
                  <a:pt x="6547538" y="4134371"/>
                  <a:pt x="6553195" y="4134371"/>
                  <a:pt x="6553195" y="4137123"/>
                </a:cubicBezTo>
                <a:cubicBezTo>
                  <a:pt x="6553195" y="4137123"/>
                  <a:pt x="6556025" y="4142611"/>
                  <a:pt x="6558831" y="4142611"/>
                </a:cubicBezTo>
                <a:lnTo>
                  <a:pt x="6558933" y="4142562"/>
                </a:lnTo>
                <a:lnTo>
                  <a:pt x="6555171" y="4139913"/>
                </a:lnTo>
                <a:cubicBezTo>
                  <a:pt x="6554113" y="4138545"/>
                  <a:pt x="6553407" y="4137178"/>
                  <a:pt x="6553407" y="4137178"/>
                </a:cubicBezTo>
                <a:cubicBezTo>
                  <a:pt x="6553407" y="4134429"/>
                  <a:pt x="6547724" y="4134429"/>
                  <a:pt x="6544901" y="4131679"/>
                </a:cubicBezTo>
                <a:cubicBezTo>
                  <a:pt x="6542077" y="4131679"/>
                  <a:pt x="6542077" y="4131679"/>
                  <a:pt x="6542077" y="4128930"/>
                </a:cubicBezTo>
                <a:cubicBezTo>
                  <a:pt x="6539254" y="4126181"/>
                  <a:pt x="6542077" y="4126181"/>
                  <a:pt x="6539254" y="4126181"/>
                </a:cubicBezTo>
                <a:cubicBezTo>
                  <a:pt x="6539254" y="4123433"/>
                  <a:pt x="6536431" y="4123433"/>
                  <a:pt x="6536431" y="4123433"/>
                </a:cubicBezTo>
                <a:close/>
                <a:moveTo>
                  <a:pt x="3289392" y="4123141"/>
                </a:moveTo>
                <a:lnTo>
                  <a:pt x="3304983" y="4128176"/>
                </a:lnTo>
                <a:lnTo>
                  <a:pt x="3306701" y="4128176"/>
                </a:lnTo>
                <a:lnTo>
                  <a:pt x="3291495" y="4123753"/>
                </a:lnTo>
                <a:close/>
                <a:moveTo>
                  <a:pt x="2472328" y="4119008"/>
                </a:moveTo>
                <a:cubicBezTo>
                  <a:pt x="2471619" y="4119351"/>
                  <a:pt x="2470911" y="4120035"/>
                  <a:pt x="2470911" y="4120035"/>
                </a:cubicBezTo>
                <a:cubicBezTo>
                  <a:pt x="2470911" y="4120035"/>
                  <a:pt x="2470911" y="4120035"/>
                  <a:pt x="2465244" y="4125514"/>
                </a:cubicBezTo>
                <a:lnTo>
                  <a:pt x="2465244" y="4125935"/>
                </a:lnTo>
                <a:lnTo>
                  <a:pt x="2465937" y="4125265"/>
                </a:lnTo>
                <a:cubicBezTo>
                  <a:pt x="2466645" y="4124580"/>
                  <a:pt x="2468062" y="4123208"/>
                  <a:pt x="2470896" y="4120465"/>
                </a:cubicBezTo>
                <a:cubicBezTo>
                  <a:pt x="2470896" y="4120465"/>
                  <a:pt x="2473730" y="4117757"/>
                  <a:pt x="2473730" y="4120465"/>
                </a:cubicBezTo>
                <a:cubicBezTo>
                  <a:pt x="2476565" y="4120465"/>
                  <a:pt x="2479398" y="4123243"/>
                  <a:pt x="2479398" y="4123243"/>
                </a:cubicBezTo>
                <a:cubicBezTo>
                  <a:pt x="2479398" y="4123243"/>
                  <a:pt x="2479398" y="4123243"/>
                  <a:pt x="2482232" y="4123243"/>
                </a:cubicBezTo>
                <a:cubicBezTo>
                  <a:pt x="2482232" y="4123243"/>
                  <a:pt x="2482232" y="4123243"/>
                  <a:pt x="2487836" y="4120465"/>
                </a:cubicBezTo>
                <a:lnTo>
                  <a:pt x="2490545" y="4123121"/>
                </a:lnTo>
                <a:lnTo>
                  <a:pt x="2490725" y="4122774"/>
                </a:lnTo>
                <a:cubicBezTo>
                  <a:pt x="2490725" y="4120035"/>
                  <a:pt x="2487890" y="4120035"/>
                  <a:pt x="2487890" y="4120035"/>
                </a:cubicBezTo>
                <a:cubicBezTo>
                  <a:pt x="2487890" y="4120035"/>
                  <a:pt x="2487890" y="4120035"/>
                  <a:pt x="2482223" y="4122774"/>
                </a:cubicBezTo>
                <a:cubicBezTo>
                  <a:pt x="2482223" y="4122774"/>
                  <a:pt x="2482223" y="4122774"/>
                  <a:pt x="2479390" y="4122774"/>
                </a:cubicBezTo>
                <a:cubicBezTo>
                  <a:pt x="2479390" y="4122774"/>
                  <a:pt x="2476555" y="4120035"/>
                  <a:pt x="2473744" y="4120035"/>
                </a:cubicBezTo>
                <a:cubicBezTo>
                  <a:pt x="2473744" y="4118666"/>
                  <a:pt x="2473036" y="4118666"/>
                  <a:pt x="2472328" y="4119008"/>
                </a:cubicBezTo>
                <a:close/>
                <a:moveTo>
                  <a:pt x="2932697" y="4116665"/>
                </a:moveTo>
                <a:lnTo>
                  <a:pt x="2931819" y="4117757"/>
                </a:lnTo>
                <a:cubicBezTo>
                  <a:pt x="2931819" y="4120465"/>
                  <a:pt x="2931819" y="4117757"/>
                  <a:pt x="2928984" y="4117757"/>
                </a:cubicBezTo>
                <a:cubicBezTo>
                  <a:pt x="2926150" y="4117757"/>
                  <a:pt x="2923316" y="4120465"/>
                  <a:pt x="2923316" y="4120465"/>
                </a:cubicBezTo>
                <a:cubicBezTo>
                  <a:pt x="2923316" y="4120465"/>
                  <a:pt x="2923316" y="4120465"/>
                  <a:pt x="2920483" y="4125951"/>
                </a:cubicBezTo>
                <a:cubicBezTo>
                  <a:pt x="2920483" y="4125951"/>
                  <a:pt x="2914879" y="4128730"/>
                  <a:pt x="2912045" y="4131437"/>
                </a:cubicBezTo>
                <a:cubicBezTo>
                  <a:pt x="2912045" y="4131437"/>
                  <a:pt x="2906377" y="4136922"/>
                  <a:pt x="2906377" y="4136922"/>
                </a:cubicBezTo>
                <a:cubicBezTo>
                  <a:pt x="2906377" y="4136922"/>
                  <a:pt x="2906377" y="4136922"/>
                  <a:pt x="2906377" y="4142409"/>
                </a:cubicBezTo>
                <a:cubicBezTo>
                  <a:pt x="2906377" y="4142409"/>
                  <a:pt x="2906377" y="4142409"/>
                  <a:pt x="2903542" y="4147895"/>
                </a:cubicBezTo>
                <a:cubicBezTo>
                  <a:pt x="2903542" y="4147895"/>
                  <a:pt x="2903542" y="4147895"/>
                  <a:pt x="2909210" y="4153381"/>
                </a:cubicBezTo>
                <a:lnTo>
                  <a:pt x="2909249" y="4153381"/>
                </a:lnTo>
                <a:lnTo>
                  <a:pt x="2904620" y="4148865"/>
                </a:lnTo>
                <a:cubicBezTo>
                  <a:pt x="2903915" y="4148179"/>
                  <a:pt x="2903915" y="4148179"/>
                  <a:pt x="2903915" y="4148179"/>
                </a:cubicBezTo>
                <a:cubicBezTo>
                  <a:pt x="2906742" y="4142678"/>
                  <a:pt x="2906742" y="4142678"/>
                  <a:pt x="2906742" y="4142678"/>
                </a:cubicBezTo>
                <a:cubicBezTo>
                  <a:pt x="2906742" y="4137179"/>
                  <a:pt x="2906742" y="4137179"/>
                  <a:pt x="2906742" y="4137179"/>
                </a:cubicBezTo>
                <a:cubicBezTo>
                  <a:pt x="2906742" y="4137179"/>
                  <a:pt x="2912380" y="4131678"/>
                  <a:pt x="2912380" y="4131678"/>
                </a:cubicBezTo>
                <a:cubicBezTo>
                  <a:pt x="2915192" y="4128934"/>
                  <a:pt x="2920846" y="4126179"/>
                  <a:pt x="2920846" y="4126179"/>
                </a:cubicBezTo>
                <a:cubicBezTo>
                  <a:pt x="2923658" y="4120679"/>
                  <a:pt x="2923658" y="4120679"/>
                  <a:pt x="2923658" y="4120679"/>
                </a:cubicBezTo>
                <a:cubicBezTo>
                  <a:pt x="2923658" y="4120679"/>
                  <a:pt x="2926485" y="4117935"/>
                  <a:pt x="2929313" y="4117935"/>
                </a:cubicBezTo>
                <a:cubicBezTo>
                  <a:pt x="2932125" y="4117935"/>
                  <a:pt x="2932125" y="4120679"/>
                  <a:pt x="2932125" y="4117935"/>
                </a:cubicBezTo>
                <a:close/>
                <a:moveTo>
                  <a:pt x="2552891" y="4114707"/>
                </a:moveTo>
                <a:lnTo>
                  <a:pt x="2552623" y="4115230"/>
                </a:lnTo>
                <a:cubicBezTo>
                  <a:pt x="2552272" y="4115917"/>
                  <a:pt x="2551569" y="4117289"/>
                  <a:pt x="2550163" y="4120035"/>
                </a:cubicBezTo>
                <a:lnTo>
                  <a:pt x="2550279" y="4120035"/>
                </a:lnTo>
                <a:lnTo>
                  <a:pt x="2550411" y="4119779"/>
                </a:lnTo>
                <a:cubicBezTo>
                  <a:pt x="2550765" y="4119093"/>
                  <a:pt x="2551474" y="4117722"/>
                  <a:pt x="2552891" y="4114979"/>
                </a:cubicBezTo>
                <a:close/>
                <a:moveTo>
                  <a:pt x="6505101" y="4112360"/>
                </a:moveTo>
                <a:lnTo>
                  <a:pt x="6505169" y="4112419"/>
                </a:lnTo>
                <a:cubicBezTo>
                  <a:pt x="6502339" y="4117907"/>
                  <a:pt x="6502339" y="4117907"/>
                  <a:pt x="6502339" y="4117907"/>
                </a:cubicBezTo>
                <a:cubicBezTo>
                  <a:pt x="6491046" y="4120658"/>
                  <a:pt x="6491046" y="4120658"/>
                  <a:pt x="6491046" y="4120658"/>
                </a:cubicBezTo>
                <a:cubicBezTo>
                  <a:pt x="6491046" y="4120658"/>
                  <a:pt x="6491046" y="4126147"/>
                  <a:pt x="6493875" y="4126147"/>
                </a:cubicBezTo>
                <a:cubicBezTo>
                  <a:pt x="6493875" y="4126147"/>
                  <a:pt x="6494582" y="4126831"/>
                  <a:pt x="6495641" y="4127173"/>
                </a:cubicBezTo>
                <a:lnTo>
                  <a:pt x="6495683" y="4127162"/>
                </a:lnTo>
                <a:lnTo>
                  <a:pt x="6494005" y="4126181"/>
                </a:lnTo>
                <a:cubicBezTo>
                  <a:pt x="6491181" y="4126181"/>
                  <a:pt x="6491181" y="4123433"/>
                  <a:pt x="6491181" y="4120712"/>
                </a:cubicBezTo>
                <a:cubicBezTo>
                  <a:pt x="6494005" y="4120712"/>
                  <a:pt x="6499652" y="4117963"/>
                  <a:pt x="6502476" y="4117963"/>
                </a:cubicBezTo>
                <a:cubicBezTo>
                  <a:pt x="6502476" y="4115214"/>
                  <a:pt x="6505335" y="4115214"/>
                  <a:pt x="6505335" y="4112465"/>
                </a:cubicBezTo>
                <a:close/>
                <a:moveTo>
                  <a:pt x="6584343" y="4111382"/>
                </a:moveTo>
                <a:lnTo>
                  <a:pt x="6587316" y="4111662"/>
                </a:lnTo>
                <a:lnTo>
                  <a:pt x="6598053" y="4112226"/>
                </a:lnTo>
                <a:cubicBezTo>
                  <a:pt x="6598053" y="4112226"/>
                  <a:pt x="6598053" y="4112226"/>
                  <a:pt x="6595235" y="4112226"/>
                </a:cubicBezTo>
                <a:lnTo>
                  <a:pt x="6593593" y="4112257"/>
                </a:lnTo>
                <a:lnTo>
                  <a:pt x="6595797" y="4112465"/>
                </a:lnTo>
                <a:cubicBezTo>
                  <a:pt x="6598637" y="4113839"/>
                  <a:pt x="6600059" y="4113839"/>
                  <a:pt x="6601475" y="4113152"/>
                </a:cubicBezTo>
                <a:lnTo>
                  <a:pt x="6602999" y="4112226"/>
                </a:lnTo>
                <a:lnTo>
                  <a:pt x="6600871" y="4112226"/>
                </a:lnTo>
                <a:cubicBezTo>
                  <a:pt x="6600871" y="4112226"/>
                  <a:pt x="6600871" y="4112226"/>
                  <a:pt x="6595207" y="4111937"/>
                </a:cubicBezTo>
                <a:close/>
                <a:moveTo>
                  <a:pt x="6553328" y="4109564"/>
                </a:moveTo>
                <a:lnTo>
                  <a:pt x="6553407" y="4109716"/>
                </a:lnTo>
                <a:lnTo>
                  <a:pt x="6554315" y="4109723"/>
                </a:lnTo>
                <a:close/>
                <a:moveTo>
                  <a:pt x="2555724" y="4109146"/>
                </a:moveTo>
                <a:lnTo>
                  <a:pt x="2552974" y="4111805"/>
                </a:lnTo>
                <a:lnTo>
                  <a:pt x="2552974" y="4112189"/>
                </a:lnTo>
                <a:lnTo>
                  <a:pt x="2555724" y="4109493"/>
                </a:lnTo>
                <a:close/>
                <a:moveTo>
                  <a:pt x="2131254" y="4106985"/>
                </a:moveTo>
                <a:lnTo>
                  <a:pt x="2131220" y="4107019"/>
                </a:lnTo>
                <a:cubicBezTo>
                  <a:pt x="2131220" y="4107019"/>
                  <a:pt x="2131220" y="4109754"/>
                  <a:pt x="2131220" y="4109754"/>
                </a:cubicBezTo>
                <a:cubicBezTo>
                  <a:pt x="2131220" y="4109754"/>
                  <a:pt x="2131220" y="4111121"/>
                  <a:pt x="2131220" y="4112489"/>
                </a:cubicBezTo>
                <a:lnTo>
                  <a:pt x="2131220" y="4114611"/>
                </a:lnTo>
                <a:lnTo>
                  <a:pt x="2131254" y="4114544"/>
                </a:lnTo>
                <a:cubicBezTo>
                  <a:pt x="2131254" y="4114544"/>
                  <a:pt x="2131254" y="4109066"/>
                  <a:pt x="2131254" y="4109066"/>
                </a:cubicBezTo>
                <a:close/>
                <a:moveTo>
                  <a:pt x="6496591" y="4106901"/>
                </a:moveTo>
                <a:lnTo>
                  <a:pt x="6496705" y="4106931"/>
                </a:lnTo>
                <a:lnTo>
                  <a:pt x="6497279" y="4107229"/>
                </a:lnTo>
                <a:lnTo>
                  <a:pt x="6496941" y="4106920"/>
                </a:lnTo>
                <a:close/>
                <a:moveTo>
                  <a:pt x="6609362" y="4106736"/>
                </a:moveTo>
                <a:cubicBezTo>
                  <a:pt x="6609362" y="4106736"/>
                  <a:pt x="6609362" y="4109481"/>
                  <a:pt x="6606507" y="4109481"/>
                </a:cubicBezTo>
                <a:cubicBezTo>
                  <a:pt x="6606507" y="4109481"/>
                  <a:pt x="6606507" y="4109481"/>
                  <a:pt x="6603688" y="4109481"/>
                </a:cubicBezTo>
                <a:lnTo>
                  <a:pt x="6603688" y="4111806"/>
                </a:lnTo>
                <a:lnTo>
                  <a:pt x="6607126" y="4109716"/>
                </a:lnTo>
                <a:lnTo>
                  <a:pt x="6612023" y="4106736"/>
                </a:lnTo>
                <a:close/>
                <a:moveTo>
                  <a:pt x="6482581" y="4106736"/>
                </a:moveTo>
                <a:lnTo>
                  <a:pt x="6482581" y="4106931"/>
                </a:lnTo>
                <a:cubicBezTo>
                  <a:pt x="6491046" y="4106931"/>
                  <a:pt x="6491046" y="4106931"/>
                  <a:pt x="6491046" y="4106931"/>
                </a:cubicBezTo>
                <a:lnTo>
                  <a:pt x="6491381" y="4106736"/>
                </a:lnTo>
                <a:lnTo>
                  <a:pt x="6490637" y="4106736"/>
                </a:lnTo>
                <a:cubicBezTo>
                  <a:pt x="6490637" y="4106736"/>
                  <a:pt x="6490637" y="4106736"/>
                  <a:pt x="6489575" y="4106736"/>
                </a:cubicBezTo>
                <a:close/>
                <a:moveTo>
                  <a:pt x="3191754" y="4104156"/>
                </a:moveTo>
                <a:lnTo>
                  <a:pt x="3191683" y="4104191"/>
                </a:lnTo>
                <a:cubicBezTo>
                  <a:pt x="3191683" y="4104191"/>
                  <a:pt x="3191683" y="4105565"/>
                  <a:pt x="3191683" y="4106940"/>
                </a:cubicBezTo>
                <a:lnTo>
                  <a:pt x="3191683" y="4109090"/>
                </a:lnTo>
                <a:lnTo>
                  <a:pt x="3191754" y="4108953"/>
                </a:lnTo>
                <a:cubicBezTo>
                  <a:pt x="3191754" y="4108953"/>
                  <a:pt x="3191754" y="4107579"/>
                  <a:pt x="3191754" y="4106204"/>
                </a:cubicBezTo>
                <a:close/>
                <a:moveTo>
                  <a:pt x="3558800" y="4104107"/>
                </a:moveTo>
                <a:lnTo>
                  <a:pt x="3556920" y="4106538"/>
                </a:lnTo>
                <a:cubicBezTo>
                  <a:pt x="3554090" y="4106538"/>
                  <a:pt x="3545599" y="4117535"/>
                  <a:pt x="3545599" y="4117535"/>
                </a:cubicBezTo>
                <a:cubicBezTo>
                  <a:pt x="3539939" y="4120280"/>
                  <a:pt x="3539939" y="4120280"/>
                  <a:pt x="3539939" y="4120280"/>
                </a:cubicBezTo>
                <a:cubicBezTo>
                  <a:pt x="3537109" y="4128512"/>
                  <a:pt x="3537109" y="4128512"/>
                  <a:pt x="3537109" y="4128512"/>
                </a:cubicBezTo>
                <a:cubicBezTo>
                  <a:pt x="3537109" y="4128512"/>
                  <a:pt x="3534278" y="4128512"/>
                  <a:pt x="3528618" y="4128512"/>
                </a:cubicBezTo>
                <a:lnTo>
                  <a:pt x="3525836" y="4129080"/>
                </a:lnTo>
                <a:lnTo>
                  <a:pt x="3528597" y="4129080"/>
                </a:lnTo>
                <a:cubicBezTo>
                  <a:pt x="3534252" y="4129080"/>
                  <a:pt x="3537079" y="4129080"/>
                  <a:pt x="3537079" y="4129080"/>
                </a:cubicBezTo>
                <a:cubicBezTo>
                  <a:pt x="3539907" y="4120854"/>
                  <a:pt x="3539907" y="4120854"/>
                  <a:pt x="3539907" y="4120854"/>
                </a:cubicBezTo>
                <a:cubicBezTo>
                  <a:pt x="3545562" y="4118112"/>
                  <a:pt x="3545562" y="4118112"/>
                  <a:pt x="3545562" y="4118112"/>
                </a:cubicBezTo>
                <a:cubicBezTo>
                  <a:pt x="3545562" y="4118112"/>
                  <a:pt x="3554069" y="4107142"/>
                  <a:pt x="3556896" y="4107142"/>
                </a:cubicBezTo>
                <a:cubicBezTo>
                  <a:pt x="3559724" y="4107142"/>
                  <a:pt x="3559724" y="4105766"/>
                  <a:pt x="3559017" y="4104388"/>
                </a:cubicBezTo>
                <a:close/>
                <a:moveTo>
                  <a:pt x="2934952" y="4101596"/>
                </a:moveTo>
                <a:lnTo>
                  <a:pt x="2934653" y="4101638"/>
                </a:lnTo>
                <a:lnTo>
                  <a:pt x="2934653" y="4102324"/>
                </a:lnTo>
                <a:cubicBezTo>
                  <a:pt x="2934653" y="4103348"/>
                  <a:pt x="2934653" y="4105396"/>
                  <a:pt x="2934653" y="4109493"/>
                </a:cubicBezTo>
                <a:lnTo>
                  <a:pt x="2934425" y="4112819"/>
                </a:lnTo>
                <a:lnTo>
                  <a:pt x="2934598" y="4112434"/>
                </a:lnTo>
                <a:cubicBezTo>
                  <a:pt x="2934952" y="4109685"/>
                  <a:pt x="2934952" y="4106935"/>
                  <a:pt x="2934952" y="4106935"/>
                </a:cubicBezTo>
                <a:cubicBezTo>
                  <a:pt x="2934952" y="4104185"/>
                  <a:pt x="2934952" y="4102810"/>
                  <a:pt x="2934952" y="4102122"/>
                </a:cubicBezTo>
                <a:close/>
                <a:moveTo>
                  <a:pt x="6524564" y="4101247"/>
                </a:moveTo>
                <a:cubicBezTo>
                  <a:pt x="6524564" y="4101247"/>
                  <a:pt x="6524564" y="4101247"/>
                  <a:pt x="6521747" y="4103992"/>
                </a:cubicBezTo>
                <a:lnTo>
                  <a:pt x="6520045" y="4103992"/>
                </a:lnTo>
                <a:lnTo>
                  <a:pt x="6522277" y="4104218"/>
                </a:lnTo>
                <a:cubicBezTo>
                  <a:pt x="6525118" y="4104218"/>
                  <a:pt x="6531479" y="4102851"/>
                  <a:pt x="6537131" y="4101483"/>
                </a:cubicBezTo>
                <a:lnTo>
                  <a:pt x="6538045" y="4101247"/>
                </a:lnTo>
                <a:lnTo>
                  <a:pt x="6535873" y="4101247"/>
                </a:lnTo>
                <a:cubicBezTo>
                  <a:pt x="6535873" y="4101247"/>
                  <a:pt x="6535873" y="4101247"/>
                  <a:pt x="6533055" y="4101247"/>
                </a:cubicBezTo>
                <a:cubicBezTo>
                  <a:pt x="6533055" y="4101247"/>
                  <a:pt x="6533055" y="4101247"/>
                  <a:pt x="6530199" y="4101247"/>
                </a:cubicBezTo>
                <a:cubicBezTo>
                  <a:pt x="6530199" y="4101247"/>
                  <a:pt x="6530199" y="4101247"/>
                  <a:pt x="6527382" y="4101247"/>
                </a:cubicBezTo>
                <a:cubicBezTo>
                  <a:pt x="6527382" y="4101247"/>
                  <a:pt x="6527382" y="4101247"/>
                  <a:pt x="6524564" y="4101247"/>
                </a:cubicBezTo>
                <a:close/>
                <a:moveTo>
                  <a:pt x="6499129" y="4101247"/>
                </a:moveTo>
                <a:cubicBezTo>
                  <a:pt x="6499129" y="4101247"/>
                  <a:pt x="6493455" y="4103992"/>
                  <a:pt x="6493455" y="4103992"/>
                </a:cubicBezTo>
                <a:cubicBezTo>
                  <a:pt x="6493455" y="4103992"/>
                  <a:pt x="6493455" y="4103992"/>
                  <a:pt x="6496311" y="4106736"/>
                </a:cubicBezTo>
                <a:lnTo>
                  <a:pt x="6495967" y="4106736"/>
                </a:lnTo>
                <a:lnTo>
                  <a:pt x="6496571" y="4106895"/>
                </a:lnTo>
                <a:lnTo>
                  <a:pt x="6496937" y="4106915"/>
                </a:lnTo>
                <a:lnTo>
                  <a:pt x="6494005" y="4104218"/>
                </a:lnTo>
                <a:cubicBezTo>
                  <a:pt x="6494005" y="4104218"/>
                  <a:pt x="6499652" y="4101497"/>
                  <a:pt x="6499652" y="4101497"/>
                </a:cubicBezTo>
                <a:cubicBezTo>
                  <a:pt x="6499652" y="4101497"/>
                  <a:pt x="6503897" y="4102178"/>
                  <a:pt x="6508847" y="4102858"/>
                </a:cubicBezTo>
                <a:lnTo>
                  <a:pt x="6518890" y="4103875"/>
                </a:lnTo>
                <a:lnTo>
                  <a:pt x="6518890" y="4101247"/>
                </a:lnTo>
                <a:cubicBezTo>
                  <a:pt x="6518890" y="4101247"/>
                  <a:pt x="6518890" y="4101247"/>
                  <a:pt x="6516073" y="4101247"/>
                </a:cubicBezTo>
                <a:cubicBezTo>
                  <a:pt x="6516073" y="4101247"/>
                  <a:pt x="6516073" y="4101247"/>
                  <a:pt x="6513255" y="4101247"/>
                </a:cubicBezTo>
                <a:cubicBezTo>
                  <a:pt x="6510437" y="4101247"/>
                  <a:pt x="6504763" y="4101247"/>
                  <a:pt x="6501947" y="4101247"/>
                </a:cubicBezTo>
                <a:cubicBezTo>
                  <a:pt x="6501947" y="4101247"/>
                  <a:pt x="6501947" y="4101247"/>
                  <a:pt x="6499129" y="4101247"/>
                </a:cubicBezTo>
                <a:close/>
                <a:moveTo>
                  <a:pt x="2598172" y="4101036"/>
                </a:moveTo>
                <a:lnTo>
                  <a:pt x="2595435" y="4106327"/>
                </a:lnTo>
                <a:lnTo>
                  <a:pt x="2595435" y="4106597"/>
                </a:lnTo>
                <a:lnTo>
                  <a:pt x="2598172" y="4101300"/>
                </a:lnTo>
                <a:close/>
                <a:moveTo>
                  <a:pt x="6544325" y="4098502"/>
                </a:moveTo>
                <a:lnTo>
                  <a:pt x="6544325" y="4099625"/>
                </a:lnTo>
                <a:lnTo>
                  <a:pt x="6547357" y="4098843"/>
                </a:lnTo>
                <a:lnTo>
                  <a:pt x="6547182" y="4098502"/>
                </a:lnTo>
                <a:cubicBezTo>
                  <a:pt x="6547182" y="4098502"/>
                  <a:pt x="6547182" y="4098502"/>
                  <a:pt x="6544325" y="4098502"/>
                </a:cubicBezTo>
                <a:close/>
                <a:moveTo>
                  <a:pt x="2569977" y="4098096"/>
                </a:moveTo>
                <a:cubicBezTo>
                  <a:pt x="2567144" y="4098096"/>
                  <a:pt x="2567144" y="4100849"/>
                  <a:pt x="2567144" y="4100849"/>
                </a:cubicBezTo>
                <a:cubicBezTo>
                  <a:pt x="2564309" y="4100849"/>
                  <a:pt x="2561476" y="4100849"/>
                  <a:pt x="2558642" y="4100849"/>
                </a:cubicBezTo>
                <a:cubicBezTo>
                  <a:pt x="2558642" y="4100849"/>
                  <a:pt x="2558642" y="4103588"/>
                  <a:pt x="2555808" y="4103588"/>
                </a:cubicBezTo>
                <a:lnTo>
                  <a:pt x="2555808" y="4103927"/>
                </a:lnTo>
                <a:lnTo>
                  <a:pt x="2558559" y="4101300"/>
                </a:lnTo>
                <a:cubicBezTo>
                  <a:pt x="2561393" y="4101300"/>
                  <a:pt x="2564227" y="4101300"/>
                  <a:pt x="2567061" y="4101300"/>
                </a:cubicBezTo>
                <a:cubicBezTo>
                  <a:pt x="2567061" y="4101300"/>
                  <a:pt x="2567061" y="4098521"/>
                  <a:pt x="2569895" y="4098521"/>
                </a:cubicBezTo>
                <a:cubicBezTo>
                  <a:pt x="2569895" y="4098521"/>
                  <a:pt x="2572665" y="4101300"/>
                  <a:pt x="2572665" y="4101300"/>
                </a:cubicBezTo>
                <a:cubicBezTo>
                  <a:pt x="2572665" y="4101300"/>
                  <a:pt x="2572665" y="4101300"/>
                  <a:pt x="2572665" y="4104007"/>
                </a:cubicBezTo>
                <a:cubicBezTo>
                  <a:pt x="2572665" y="4104007"/>
                  <a:pt x="2581167" y="4109493"/>
                  <a:pt x="2581167" y="4109493"/>
                </a:cubicBezTo>
                <a:cubicBezTo>
                  <a:pt x="2581167" y="4109493"/>
                  <a:pt x="2581167" y="4109493"/>
                  <a:pt x="2584001" y="4109493"/>
                </a:cubicBezTo>
                <a:cubicBezTo>
                  <a:pt x="2584001" y="4112271"/>
                  <a:pt x="2592503" y="4109493"/>
                  <a:pt x="2592503" y="4109493"/>
                </a:cubicBezTo>
                <a:cubicBezTo>
                  <a:pt x="2592503" y="4109493"/>
                  <a:pt x="2592503" y="4109493"/>
                  <a:pt x="2595337" y="4109493"/>
                </a:cubicBezTo>
                <a:lnTo>
                  <a:pt x="2595337" y="4109066"/>
                </a:lnTo>
                <a:lnTo>
                  <a:pt x="2592601" y="4109066"/>
                </a:lnTo>
                <a:cubicBezTo>
                  <a:pt x="2592601" y="4109066"/>
                  <a:pt x="2584124" y="4111805"/>
                  <a:pt x="2584124" y="4109066"/>
                </a:cubicBezTo>
                <a:cubicBezTo>
                  <a:pt x="2581289" y="4109066"/>
                  <a:pt x="2581289" y="4109066"/>
                  <a:pt x="2581289" y="4109066"/>
                </a:cubicBezTo>
                <a:cubicBezTo>
                  <a:pt x="2581289" y="4109066"/>
                  <a:pt x="2572788" y="4103588"/>
                  <a:pt x="2572788" y="4103588"/>
                </a:cubicBezTo>
                <a:cubicBezTo>
                  <a:pt x="2572788" y="4100849"/>
                  <a:pt x="2572788" y="4100849"/>
                  <a:pt x="2572788" y="4100849"/>
                </a:cubicBezTo>
                <a:cubicBezTo>
                  <a:pt x="2572788" y="4100849"/>
                  <a:pt x="2569977" y="4098096"/>
                  <a:pt x="2569977" y="4098096"/>
                </a:cubicBezTo>
                <a:close/>
                <a:moveTo>
                  <a:pt x="6473693" y="4095758"/>
                </a:moveTo>
                <a:cubicBezTo>
                  <a:pt x="6473693" y="4095758"/>
                  <a:pt x="6470875" y="4098502"/>
                  <a:pt x="6468019" y="4101247"/>
                </a:cubicBezTo>
                <a:cubicBezTo>
                  <a:pt x="6465201" y="4101247"/>
                  <a:pt x="6465201" y="4103992"/>
                  <a:pt x="6462384" y="4103992"/>
                </a:cubicBezTo>
                <a:cubicBezTo>
                  <a:pt x="6462384" y="4103992"/>
                  <a:pt x="6459566" y="4103992"/>
                  <a:pt x="6451075" y="4101247"/>
                </a:cubicBezTo>
                <a:cubicBezTo>
                  <a:pt x="6442584" y="4101247"/>
                  <a:pt x="6448257" y="4103992"/>
                  <a:pt x="6448257" y="4103992"/>
                </a:cubicBezTo>
                <a:cubicBezTo>
                  <a:pt x="6448257" y="4103992"/>
                  <a:pt x="6459566" y="4109481"/>
                  <a:pt x="6459566" y="4112226"/>
                </a:cubicBezTo>
                <a:cubicBezTo>
                  <a:pt x="6459566" y="4112226"/>
                  <a:pt x="6456711" y="4114972"/>
                  <a:pt x="6453893" y="4114972"/>
                </a:cubicBezTo>
                <a:cubicBezTo>
                  <a:pt x="6453893" y="4114972"/>
                  <a:pt x="6448257" y="4117703"/>
                  <a:pt x="6445439" y="4117703"/>
                </a:cubicBezTo>
                <a:cubicBezTo>
                  <a:pt x="6439766" y="4117703"/>
                  <a:pt x="6439766" y="4117703"/>
                  <a:pt x="6434131" y="4117703"/>
                </a:cubicBezTo>
                <a:lnTo>
                  <a:pt x="6431275" y="4117703"/>
                </a:lnTo>
                <a:cubicBezTo>
                  <a:pt x="6431275" y="4117703"/>
                  <a:pt x="6428457" y="4123192"/>
                  <a:pt x="6425639" y="4125937"/>
                </a:cubicBezTo>
                <a:lnTo>
                  <a:pt x="6424299" y="4126916"/>
                </a:lnTo>
                <a:lnTo>
                  <a:pt x="6424653" y="4127173"/>
                </a:lnTo>
                <a:cubicBezTo>
                  <a:pt x="6424653" y="4127515"/>
                  <a:pt x="6424653" y="4127515"/>
                  <a:pt x="6426067" y="4126147"/>
                </a:cubicBezTo>
                <a:cubicBezTo>
                  <a:pt x="6428897" y="4123395"/>
                  <a:pt x="6431725" y="4117907"/>
                  <a:pt x="6431725" y="4117907"/>
                </a:cubicBezTo>
                <a:lnTo>
                  <a:pt x="6434554" y="4117907"/>
                </a:lnTo>
                <a:cubicBezTo>
                  <a:pt x="6440190" y="4117907"/>
                  <a:pt x="6440190" y="4117907"/>
                  <a:pt x="6445849" y="4117907"/>
                </a:cubicBezTo>
                <a:cubicBezTo>
                  <a:pt x="6448677" y="4117907"/>
                  <a:pt x="6454313" y="4115170"/>
                  <a:pt x="6454313" y="4115170"/>
                </a:cubicBezTo>
                <a:cubicBezTo>
                  <a:pt x="6457142" y="4115170"/>
                  <a:pt x="6459971" y="4112419"/>
                  <a:pt x="6459971" y="4112419"/>
                </a:cubicBezTo>
                <a:cubicBezTo>
                  <a:pt x="6459971" y="4109682"/>
                  <a:pt x="6448677" y="4104195"/>
                  <a:pt x="6448677" y="4104195"/>
                </a:cubicBezTo>
                <a:cubicBezTo>
                  <a:pt x="6448677" y="4104195"/>
                  <a:pt x="6443019" y="4101443"/>
                  <a:pt x="6451506" y="4101443"/>
                </a:cubicBezTo>
                <a:cubicBezTo>
                  <a:pt x="6459971" y="4104195"/>
                  <a:pt x="6462801" y="4104195"/>
                  <a:pt x="6462801" y="4104195"/>
                </a:cubicBezTo>
                <a:cubicBezTo>
                  <a:pt x="6465629" y="4104195"/>
                  <a:pt x="6465629" y="4101443"/>
                  <a:pt x="6468435" y="4101443"/>
                </a:cubicBezTo>
                <a:lnTo>
                  <a:pt x="6474086" y="4095962"/>
                </a:lnTo>
                <a:close/>
                <a:moveTo>
                  <a:pt x="3209032" y="4090015"/>
                </a:moveTo>
                <a:lnTo>
                  <a:pt x="3208600" y="4090435"/>
                </a:lnTo>
                <a:cubicBezTo>
                  <a:pt x="3211427" y="4093191"/>
                  <a:pt x="3211427" y="4093191"/>
                  <a:pt x="3211427" y="4093191"/>
                </a:cubicBezTo>
                <a:lnTo>
                  <a:pt x="3215625" y="4101690"/>
                </a:lnTo>
                <a:lnTo>
                  <a:pt x="3216180" y="4101744"/>
                </a:lnTo>
                <a:cubicBezTo>
                  <a:pt x="3216537" y="4100715"/>
                  <a:pt x="3214418" y="4097974"/>
                  <a:pt x="3211592" y="4092491"/>
                </a:cubicBezTo>
                <a:close/>
                <a:moveTo>
                  <a:pt x="6660234" y="4089444"/>
                </a:moveTo>
                <a:lnTo>
                  <a:pt x="6660234" y="4096793"/>
                </a:lnTo>
                <a:cubicBezTo>
                  <a:pt x="6660938" y="4103995"/>
                  <a:pt x="6661643" y="4109481"/>
                  <a:pt x="6660234" y="4106736"/>
                </a:cubicBezTo>
                <a:cubicBezTo>
                  <a:pt x="6660234" y="4106736"/>
                  <a:pt x="6660234" y="4106736"/>
                  <a:pt x="6657415" y="4114972"/>
                </a:cubicBezTo>
                <a:cubicBezTo>
                  <a:pt x="6657415" y="4114972"/>
                  <a:pt x="6657415" y="4114972"/>
                  <a:pt x="6646107" y="4114972"/>
                </a:cubicBezTo>
                <a:cubicBezTo>
                  <a:pt x="6640433" y="4114972"/>
                  <a:pt x="6631981" y="4112226"/>
                  <a:pt x="6626307" y="4109481"/>
                </a:cubicBezTo>
                <a:cubicBezTo>
                  <a:pt x="6620671" y="4106736"/>
                  <a:pt x="6620671" y="4106736"/>
                  <a:pt x="6617815" y="4106736"/>
                </a:cubicBezTo>
                <a:lnTo>
                  <a:pt x="6616527" y="4106736"/>
                </a:lnTo>
                <a:lnTo>
                  <a:pt x="6618421" y="4106967"/>
                </a:lnTo>
                <a:cubicBezTo>
                  <a:pt x="6621281" y="4106967"/>
                  <a:pt x="6621281" y="4106967"/>
                  <a:pt x="6626927" y="4109716"/>
                </a:cubicBezTo>
                <a:cubicBezTo>
                  <a:pt x="6632575" y="4112465"/>
                  <a:pt x="6641045" y="4115214"/>
                  <a:pt x="6646728" y="4115214"/>
                </a:cubicBezTo>
                <a:cubicBezTo>
                  <a:pt x="6658023" y="4115214"/>
                  <a:pt x="6658023" y="4115214"/>
                  <a:pt x="6658023" y="4115214"/>
                </a:cubicBezTo>
                <a:cubicBezTo>
                  <a:pt x="6660845" y="4106967"/>
                  <a:pt x="6660845" y="4106967"/>
                  <a:pt x="6660845" y="4106967"/>
                </a:cubicBezTo>
                <a:cubicBezTo>
                  <a:pt x="6663669" y="4109715"/>
                  <a:pt x="6662257" y="4102170"/>
                  <a:pt x="6660845" y="4093937"/>
                </a:cubicBezTo>
                <a:close/>
                <a:moveTo>
                  <a:pt x="2592384" y="4084610"/>
                </a:moveTo>
                <a:lnTo>
                  <a:pt x="2586956" y="4089879"/>
                </a:lnTo>
                <a:lnTo>
                  <a:pt x="2586995" y="4090173"/>
                </a:lnTo>
                <a:lnTo>
                  <a:pt x="2592503" y="4084841"/>
                </a:lnTo>
                <a:close/>
                <a:moveTo>
                  <a:pt x="3690572" y="4082632"/>
                </a:moveTo>
                <a:lnTo>
                  <a:pt x="3687112" y="4087329"/>
                </a:lnTo>
                <a:cubicBezTo>
                  <a:pt x="3681451" y="4090073"/>
                  <a:pt x="3670131" y="4092817"/>
                  <a:pt x="3670131" y="4092817"/>
                </a:cubicBezTo>
                <a:cubicBezTo>
                  <a:pt x="3664470" y="4092817"/>
                  <a:pt x="3664470" y="4092817"/>
                  <a:pt x="3664470" y="4092817"/>
                </a:cubicBezTo>
                <a:cubicBezTo>
                  <a:pt x="3644659" y="4092817"/>
                  <a:pt x="3644659" y="4092817"/>
                  <a:pt x="3644659" y="4092817"/>
                </a:cubicBezTo>
                <a:cubicBezTo>
                  <a:pt x="3644659" y="4092817"/>
                  <a:pt x="3641828" y="4090073"/>
                  <a:pt x="3638998" y="4092817"/>
                </a:cubicBezTo>
                <a:cubicBezTo>
                  <a:pt x="3636167" y="4092817"/>
                  <a:pt x="3622016" y="4092817"/>
                  <a:pt x="3622016" y="4092817"/>
                </a:cubicBezTo>
                <a:cubicBezTo>
                  <a:pt x="3622016" y="4092817"/>
                  <a:pt x="3616356" y="4090073"/>
                  <a:pt x="3613525" y="4090073"/>
                </a:cubicBezTo>
                <a:cubicBezTo>
                  <a:pt x="3610695" y="4090073"/>
                  <a:pt x="3593714" y="4092817"/>
                  <a:pt x="3593714" y="4092817"/>
                </a:cubicBezTo>
                <a:cubicBezTo>
                  <a:pt x="3582393" y="4098305"/>
                  <a:pt x="3582393" y="4098305"/>
                  <a:pt x="3582393" y="4098305"/>
                </a:cubicBezTo>
                <a:cubicBezTo>
                  <a:pt x="3582393" y="4098305"/>
                  <a:pt x="3579563" y="4092817"/>
                  <a:pt x="3576733" y="4095561"/>
                </a:cubicBezTo>
                <a:cubicBezTo>
                  <a:pt x="3571071" y="4095561"/>
                  <a:pt x="3556920" y="4101049"/>
                  <a:pt x="3556920" y="4101049"/>
                </a:cubicBezTo>
                <a:lnTo>
                  <a:pt x="3557271" y="4101501"/>
                </a:lnTo>
                <a:lnTo>
                  <a:pt x="3564684" y="4098891"/>
                </a:lnTo>
                <a:cubicBezTo>
                  <a:pt x="3568932" y="4097520"/>
                  <a:pt x="3573886" y="4096149"/>
                  <a:pt x="3576713" y="4096149"/>
                </a:cubicBezTo>
                <a:cubicBezTo>
                  <a:pt x="3576713" y="4096149"/>
                  <a:pt x="3576713" y="4096149"/>
                  <a:pt x="3579540" y="4096149"/>
                </a:cubicBezTo>
                <a:cubicBezTo>
                  <a:pt x="3582368" y="4096149"/>
                  <a:pt x="3582368" y="4098891"/>
                  <a:pt x="3582368" y="4098891"/>
                </a:cubicBezTo>
                <a:cubicBezTo>
                  <a:pt x="3593702" y="4093407"/>
                  <a:pt x="3593702" y="4093407"/>
                  <a:pt x="3593702" y="4093407"/>
                </a:cubicBezTo>
                <a:cubicBezTo>
                  <a:pt x="3593702" y="4093407"/>
                  <a:pt x="3610667" y="4090665"/>
                  <a:pt x="3613519" y="4090665"/>
                </a:cubicBezTo>
                <a:cubicBezTo>
                  <a:pt x="3616346" y="4090665"/>
                  <a:pt x="3622002" y="4093407"/>
                  <a:pt x="3622002" y="4093407"/>
                </a:cubicBezTo>
                <a:cubicBezTo>
                  <a:pt x="3627656" y="4093407"/>
                  <a:pt x="3627656" y="4093407"/>
                  <a:pt x="3627656" y="4093407"/>
                </a:cubicBezTo>
                <a:cubicBezTo>
                  <a:pt x="3627656" y="4093407"/>
                  <a:pt x="3630484" y="4096149"/>
                  <a:pt x="3633311" y="4096149"/>
                </a:cubicBezTo>
                <a:cubicBezTo>
                  <a:pt x="3638990" y="4098891"/>
                  <a:pt x="3641818" y="4107142"/>
                  <a:pt x="3644645" y="4107142"/>
                </a:cubicBezTo>
                <a:cubicBezTo>
                  <a:pt x="3650301" y="4109885"/>
                  <a:pt x="3655955" y="4109885"/>
                  <a:pt x="3658808" y="4109885"/>
                </a:cubicBezTo>
                <a:cubicBezTo>
                  <a:pt x="3661635" y="4112627"/>
                  <a:pt x="3667290" y="4115370"/>
                  <a:pt x="3667290" y="4115370"/>
                </a:cubicBezTo>
                <a:cubicBezTo>
                  <a:pt x="3667290" y="4115370"/>
                  <a:pt x="3681451" y="4129080"/>
                  <a:pt x="3684279" y="4129080"/>
                </a:cubicBezTo>
                <a:cubicBezTo>
                  <a:pt x="3687107" y="4129080"/>
                  <a:pt x="3687107" y="4129080"/>
                  <a:pt x="3689934" y="4134564"/>
                </a:cubicBezTo>
                <a:cubicBezTo>
                  <a:pt x="3691348" y="4135948"/>
                  <a:pt x="3694181" y="4135948"/>
                  <a:pt x="3696661" y="4135602"/>
                </a:cubicBezTo>
                <a:lnTo>
                  <a:pt x="3696766" y="4135578"/>
                </a:lnTo>
                <a:lnTo>
                  <a:pt x="3690408" y="4134605"/>
                </a:lnTo>
                <a:cubicBezTo>
                  <a:pt x="3687559" y="4129097"/>
                  <a:pt x="3687559" y="4129097"/>
                  <a:pt x="3684757" y="4129097"/>
                </a:cubicBezTo>
                <a:cubicBezTo>
                  <a:pt x="3681906" y="4129097"/>
                  <a:pt x="3667801" y="4115380"/>
                  <a:pt x="3667801" y="4115380"/>
                </a:cubicBezTo>
                <a:cubicBezTo>
                  <a:pt x="3667801" y="4115380"/>
                  <a:pt x="3662100" y="4112643"/>
                  <a:pt x="3659298" y="4109906"/>
                </a:cubicBezTo>
                <a:cubicBezTo>
                  <a:pt x="3656449" y="4109906"/>
                  <a:pt x="3650796" y="4109906"/>
                  <a:pt x="3645144" y="4107170"/>
                </a:cubicBezTo>
                <a:cubicBezTo>
                  <a:pt x="3642342" y="4107170"/>
                  <a:pt x="3639493" y="4098925"/>
                  <a:pt x="3633840" y="4096188"/>
                </a:cubicBezTo>
                <a:cubicBezTo>
                  <a:pt x="3631038" y="4096188"/>
                  <a:pt x="3628188" y="4093452"/>
                  <a:pt x="3628188" y="4093452"/>
                </a:cubicBezTo>
                <a:cubicBezTo>
                  <a:pt x="3628188" y="4093452"/>
                  <a:pt x="3628188" y="4093452"/>
                  <a:pt x="3631038" y="4093452"/>
                </a:cubicBezTo>
                <a:cubicBezTo>
                  <a:pt x="3631038" y="4093452"/>
                  <a:pt x="3631038" y="4093452"/>
                  <a:pt x="3633840" y="4093452"/>
                </a:cubicBezTo>
                <a:cubicBezTo>
                  <a:pt x="3633840" y="4093452"/>
                  <a:pt x="3633840" y="4093452"/>
                  <a:pt x="3636691" y="4093452"/>
                </a:cubicBezTo>
                <a:cubicBezTo>
                  <a:pt x="3636691" y="4093452"/>
                  <a:pt x="3639493" y="4093452"/>
                  <a:pt x="3639493" y="4093452"/>
                </a:cubicBezTo>
                <a:cubicBezTo>
                  <a:pt x="3642342" y="4090682"/>
                  <a:pt x="3645144" y="4093452"/>
                  <a:pt x="3645144" y="4093452"/>
                </a:cubicBezTo>
                <a:cubicBezTo>
                  <a:pt x="3645144" y="4093452"/>
                  <a:pt x="3645144" y="4093452"/>
                  <a:pt x="3664950" y="4093452"/>
                </a:cubicBezTo>
                <a:cubicBezTo>
                  <a:pt x="3664950" y="4093452"/>
                  <a:pt x="3664950" y="4093452"/>
                  <a:pt x="3670603" y="4093452"/>
                </a:cubicBezTo>
                <a:cubicBezTo>
                  <a:pt x="3670603" y="4093452"/>
                  <a:pt x="3681906" y="4090682"/>
                  <a:pt x="3687559" y="4087944"/>
                </a:cubicBezTo>
                <a:cubicBezTo>
                  <a:pt x="3690385" y="4085207"/>
                  <a:pt x="3691097" y="4083839"/>
                  <a:pt x="3691103" y="4083155"/>
                </a:cubicBezTo>
                <a:close/>
                <a:moveTo>
                  <a:pt x="3232106" y="4079446"/>
                </a:moveTo>
                <a:lnTo>
                  <a:pt x="3233353" y="4080654"/>
                </a:lnTo>
                <a:lnTo>
                  <a:pt x="3232420" y="4079446"/>
                </a:lnTo>
                <a:close/>
                <a:moveTo>
                  <a:pt x="6660234" y="4076721"/>
                </a:moveTo>
                <a:lnTo>
                  <a:pt x="6660234" y="4078899"/>
                </a:lnTo>
                <a:lnTo>
                  <a:pt x="6660845" y="4076784"/>
                </a:lnTo>
                <a:cubicBezTo>
                  <a:pt x="6669353" y="4074035"/>
                  <a:pt x="6672175" y="4082282"/>
                  <a:pt x="6683470" y="4079533"/>
                </a:cubicBezTo>
                <a:cubicBezTo>
                  <a:pt x="6689135" y="4076784"/>
                  <a:pt x="6696203" y="4080901"/>
                  <a:pt x="6702212" y="4084330"/>
                </a:cubicBezTo>
                <a:lnTo>
                  <a:pt x="6709227" y="4087596"/>
                </a:lnTo>
                <a:lnTo>
                  <a:pt x="6701943" y="4084188"/>
                </a:lnTo>
                <a:cubicBezTo>
                  <a:pt x="6695937" y="4080751"/>
                  <a:pt x="6688866" y="4076626"/>
                  <a:pt x="6683247" y="4079376"/>
                </a:cubicBezTo>
                <a:cubicBezTo>
                  <a:pt x="6671817" y="4082221"/>
                  <a:pt x="6669105" y="4073877"/>
                  <a:pt x="6660580" y="4076721"/>
                </a:cubicBezTo>
                <a:close/>
                <a:moveTo>
                  <a:pt x="2592397" y="4076369"/>
                </a:moveTo>
                <a:lnTo>
                  <a:pt x="2589790" y="4078908"/>
                </a:lnTo>
                <a:lnTo>
                  <a:pt x="2589902" y="4079127"/>
                </a:lnTo>
                <a:lnTo>
                  <a:pt x="2592503" y="4076576"/>
                </a:lnTo>
                <a:close/>
                <a:moveTo>
                  <a:pt x="3698433" y="4073608"/>
                </a:moveTo>
                <a:cubicBezTo>
                  <a:pt x="3689942" y="4081841"/>
                  <a:pt x="3689942" y="4081841"/>
                  <a:pt x="3689942" y="4081841"/>
                </a:cubicBezTo>
                <a:lnTo>
                  <a:pt x="3690500" y="4082382"/>
                </a:lnTo>
                <a:lnTo>
                  <a:pt x="3691115" y="4081782"/>
                </a:lnTo>
                <a:cubicBezTo>
                  <a:pt x="3691821" y="4081093"/>
                  <a:pt x="3693234" y="4079717"/>
                  <a:pt x="3696060" y="4076963"/>
                </a:cubicBezTo>
                <a:lnTo>
                  <a:pt x="3701470" y="4074344"/>
                </a:lnTo>
                <a:lnTo>
                  <a:pt x="3699848" y="4073951"/>
                </a:lnTo>
                <a:cubicBezTo>
                  <a:pt x="3698433" y="4073608"/>
                  <a:pt x="3698433" y="4073608"/>
                  <a:pt x="3698433" y="4073608"/>
                </a:cubicBezTo>
                <a:close/>
                <a:moveTo>
                  <a:pt x="2165214" y="4071239"/>
                </a:moveTo>
                <a:lnTo>
                  <a:pt x="2165121" y="4071328"/>
                </a:lnTo>
                <a:cubicBezTo>
                  <a:pt x="2165121" y="4071328"/>
                  <a:pt x="2165121" y="4074063"/>
                  <a:pt x="2165121" y="4074063"/>
                </a:cubicBezTo>
                <a:cubicBezTo>
                  <a:pt x="2165121" y="4074063"/>
                  <a:pt x="2165121" y="4076798"/>
                  <a:pt x="2165121" y="4076798"/>
                </a:cubicBezTo>
                <a:lnTo>
                  <a:pt x="2165121" y="4079089"/>
                </a:lnTo>
                <a:lnTo>
                  <a:pt x="2165214" y="4078908"/>
                </a:lnTo>
                <a:cubicBezTo>
                  <a:pt x="2165214" y="4078908"/>
                  <a:pt x="2165214" y="4076169"/>
                  <a:pt x="2165214" y="4076169"/>
                </a:cubicBezTo>
                <a:cubicBezTo>
                  <a:pt x="2165214" y="4076169"/>
                  <a:pt x="2165214" y="4073430"/>
                  <a:pt x="2165214" y="4073430"/>
                </a:cubicBezTo>
                <a:close/>
                <a:moveTo>
                  <a:pt x="2779101" y="4068041"/>
                </a:moveTo>
                <a:lnTo>
                  <a:pt x="2779101" y="4068382"/>
                </a:lnTo>
                <a:cubicBezTo>
                  <a:pt x="2779101" y="4068382"/>
                  <a:pt x="2787603" y="4073869"/>
                  <a:pt x="2787603" y="4076576"/>
                </a:cubicBezTo>
                <a:cubicBezTo>
                  <a:pt x="2790438" y="4079355"/>
                  <a:pt x="2793271" y="4084841"/>
                  <a:pt x="2793271" y="4084841"/>
                </a:cubicBezTo>
                <a:cubicBezTo>
                  <a:pt x="2793271" y="4084841"/>
                  <a:pt x="2793271" y="4084841"/>
                  <a:pt x="2818714" y="4087549"/>
                </a:cubicBezTo>
                <a:cubicBezTo>
                  <a:pt x="2818714" y="4087549"/>
                  <a:pt x="2818714" y="4087549"/>
                  <a:pt x="2835653" y="4087549"/>
                </a:cubicBezTo>
                <a:cubicBezTo>
                  <a:pt x="2835653" y="4087549"/>
                  <a:pt x="2835653" y="4087549"/>
                  <a:pt x="2863930" y="4095813"/>
                </a:cubicBezTo>
                <a:cubicBezTo>
                  <a:pt x="2863930" y="4095813"/>
                  <a:pt x="2886603" y="4101300"/>
                  <a:pt x="2897874" y="4101300"/>
                </a:cubicBezTo>
                <a:cubicBezTo>
                  <a:pt x="2906377" y="4101300"/>
                  <a:pt x="2920483" y="4104007"/>
                  <a:pt x="2920483" y="4104007"/>
                </a:cubicBezTo>
                <a:cubicBezTo>
                  <a:pt x="2920483" y="4104007"/>
                  <a:pt x="2920483" y="4104007"/>
                  <a:pt x="2922253" y="4103669"/>
                </a:cubicBezTo>
                <a:lnTo>
                  <a:pt x="2928237" y="4102525"/>
                </a:lnTo>
                <a:lnTo>
                  <a:pt x="2922833" y="4103273"/>
                </a:lnTo>
                <a:cubicBezTo>
                  <a:pt x="2920360" y="4103614"/>
                  <a:pt x="2920360" y="4103614"/>
                  <a:pt x="2920360" y="4103614"/>
                </a:cubicBezTo>
                <a:cubicBezTo>
                  <a:pt x="2920360" y="4103614"/>
                  <a:pt x="2906198" y="4100879"/>
                  <a:pt x="2897730" y="4100879"/>
                </a:cubicBezTo>
                <a:cubicBezTo>
                  <a:pt x="2886451" y="4100879"/>
                  <a:pt x="2863822" y="4095390"/>
                  <a:pt x="2863822" y="4095390"/>
                </a:cubicBezTo>
                <a:cubicBezTo>
                  <a:pt x="2835571" y="4087183"/>
                  <a:pt x="2835571" y="4087183"/>
                  <a:pt x="2835571" y="4087183"/>
                </a:cubicBezTo>
                <a:cubicBezTo>
                  <a:pt x="2818598" y="4087183"/>
                  <a:pt x="2818598" y="4087183"/>
                  <a:pt x="2818598" y="4087183"/>
                </a:cubicBezTo>
                <a:cubicBezTo>
                  <a:pt x="2793195" y="4084448"/>
                  <a:pt x="2793195" y="4084448"/>
                  <a:pt x="2793195" y="4084448"/>
                </a:cubicBezTo>
                <a:cubicBezTo>
                  <a:pt x="2793195" y="4084448"/>
                  <a:pt x="2790347" y="4078977"/>
                  <a:pt x="2787538" y="4076242"/>
                </a:cubicBezTo>
                <a:cubicBezTo>
                  <a:pt x="2787538" y="4074865"/>
                  <a:pt x="2785420" y="4072809"/>
                  <a:pt x="2783303" y="4071097"/>
                </a:cubicBezTo>
                <a:close/>
                <a:moveTo>
                  <a:pt x="2595366" y="4068018"/>
                </a:moveTo>
                <a:lnTo>
                  <a:pt x="2594990" y="4068382"/>
                </a:lnTo>
                <a:lnTo>
                  <a:pt x="2595337" y="4068382"/>
                </a:lnTo>
                <a:lnTo>
                  <a:pt x="2597631" y="4068382"/>
                </a:lnTo>
                <a:lnTo>
                  <a:pt x="2597487" y="4068359"/>
                </a:lnTo>
                <a:cubicBezTo>
                  <a:pt x="2595366" y="4068018"/>
                  <a:pt x="2595366" y="4068018"/>
                  <a:pt x="2595366" y="4068018"/>
                </a:cubicBezTo>
                <a:close/>
                <a:moveTo>
                  <a:pt x="2592561" y="4067991"/>
                </a:moveTo>
                <a:lnTo>
                  <a:pt x="2589790" y="4070691"/>
                </a:lnTo>
                <a:lnTo>
                  <a:pt x="2589888" y="4070881"/>
                </a:lnTo>
                <a:lnTo>
                  <a:pt x="2592503" y="4068382"/>
                </a:lnTo>
                <a:lnTo>
                  <a:pt x="2592555" y="4068382"/>
                </a:lnTo>
                <a:lnTo>
                  <a:pt x="2592555" y="4068018"/>
                </a:lnTo>
                <a:close/>
                <a:moveTo>
                  <a:pt x="6649277" y="4067004"/>
                </a:moveTo>
                <a:lnTo>
                  <a:pt x="6654560" y="4068336"/>
                </a:lnTo>
                <a:lnTo>
                  <a:pt x="6655295" y="4069400"/>
                </a:lnTo>
                <a:lnTo>
                  <a:pt x="6654963" y="4068377"/>
                </a:lnTo>
                <a:close/>
                <a:moveTo>
                  <a:pt x="6706610" y="4065731"/>
                </a:moveTo>
                <a:lnTo>
                  <a:pt x="6720057" y="4076721"/>
                </a:lnTo>
                <a:cubicBezTo>
                  <a:pt x="6734200" y="4087719"/>
                  <a:pt x="6717151" y="4076721"/>
                  <a:pt x="6714246" y="4084876"/>
                </a:cubicBezTo>
                <a:lnTo>
                  <a:pt x="6709839" y="4087881"/>
                </a:lnTo>
                <a:lnTo>
                  <a:pt x="6710124" y="4088014"/>
                </a:lnTo>
                <a:cubicBezTo>
                  <a:pt x="6712291" y="4088441"/>
                  <a:pt x="6713887" y="4087751"/>
                  <a:pt x="6714601" y="4085003"/>
                </a:cubicBezTo>
                <a:cubicBezTo>
                  <a:pt x="6717425" y="4076784"/>
                  <a:pt x="6734367" y="4087751"/>
                  <a:pt x="6720247" y="4076784"/>
                </a:cubicBezTo>
                <a:cubicBezTo>
                  <a:pt x="6711759" y="4069912"/>
                  <a:pt x="6708927" y="4067163"/>
                  <a:pt x="6706805" y="4065788"/>
                </a:cubicBezTo>
                <a:close/>
                <a:moveTo>
                  <a:pt x="6619303" y="4060583"/>
                </a:moveTo>
                <a:lnTo>
                  <a:pt x="6626307" y="4062846"/>
                </a:lnTo>
                <a:cubicBezTo>
                  <a:pt x="6626307" y="4062846"/>
                  <a:pt x="6626307" y="4062846"/>
                  <a:pt x="6627719" y="4063189"/>
                </a:cubicBezTo>
                <a:lnTo>
                  <a:pt x="6632159" y="4064267"/>
                </a:lnTo>
                <a:lnTo>
                  <a:pt x="6628081" y="4063235"/>
                </a:lnTo>
                <a:cubicBezTo>
                  <a:pt x="6626677" y="4062879"/>
                  <a:pt x="6626677" y="4062879"/>
                  <a:pt x="6626677" y="4062879"/>
                </a:cubicBezTo>
                <a:close/>
                <a:moveTo>
                  <a:pt x="2165214" y="4054807"/>
                </a:moveTo>
                <a:lnTo>
                  <a:pt x="2165121" y="4054851"/>
                </a:lnTo>
                <a:cubicBezTo>
                  <a:pt x="2165121" y="4057586"/>
                  <a:pt x="2165121" y="4057586"/>
                  <a:pt x="2165121" y="4057586"/>
                </a:cubicBezTo>
                <a:cubicBezTo>
                  <a:pt x="2165121" y="4060320"/>
                  <a:pt x="2167979" y="4063055"/>
                  <a:pt x="2167979" y="4063055"/>
                </a:cubicBezTo>
                <a:cubicBezTo>
                  <a:pt x="2167979" y="4063055"/>
                  <a:pt x="2167979" y="4063055"/>
                  <a:pt x="2167979" y="4063748"/>
                </a:cubicBezTo>
                <a:lnTo>
                  <a:pt x="2167979" y="4068018"/>
                </a:lnTo>
                <a:lnTo>
                  <a:pt x="2168047" y="4067952"/>
                </a:lnTo>
                <a:cubicBezTo>
                  <a:pt x="2168047" y="4067952"/>
                  <a:pt x="2168047" y="4067952"/>
                  <a:pt x="2168047" y="4062461"/>
                </a:cubicBezTo>
                <a:cubicBezTo>
                  <a:pt x="2168047" y="4062461"/>
                  <a:pt x="2165214" y="4059722"/>
                  <a:pt x="2165214" y="4056983"/>
                </a:cubicBezTo>
                <a:close/>
                <a:moveTo>
                  <a:pt x="3216143" y="4052896"/>
                </a:moveTo>
                <a:lnTo>
                  <a:pt x="3216714" y="4054015"/>
                </a:lnTo>
                <a:cubicBezTo>
                  <a:pt x="3217065" y="4054701"/>
                  <a:pt x="3217065" y="4054701"/>
                  <a:pt x="3217065" y="4054701"/>
                </a:cubicBezTo>
                <a:cubicBezTo>
                  <a:pt x="3217065" y="4060191"/>
                  <a:pt x="3217065" y="4060191"/>
                  <a:pt x="3217065" y="4060191"/>
                </a:cubicBezTo>
                <a:lnTo>
                  <a:pt x="3220976" y="4064637"/>
                </a:lnTo>
                <a:lnTo>
                  <a:pt x="3218184" y="4061024"/>
                </a:lnTo>
                <a:cubicBezTo>
                  <a:pt x="3217288" y="4059866"/>
                  <a:pt x="3217288" y="4059866"/>
                  <a:pt x="3217288" y="4059866"/>
                </a:cubicBezTo>
                <a:cubicBezTo>
                  <a:pt x="3217288" y="4054377"/>
                  <a:pt x="3217288" y="4054377"/>
                  <a:pt x="3217288" y="4054377"/>
                </a:cubicBezTo>
                <a:close/>
                <a:moveTo>
                  <a:pt x="6609371" y="4046405"/>
                </a:moveTo>
                <a:lnTo>
                  <a:pt x="6610419" y="4048105"/>
                </a:lnTo>
                <a:cubicBezTo>
                  <a:pt x="6611475" y="4049818"/>
                  <a:pt x="6613588" y="4053246"/>
                  <a:pt x="6617815" y="4060102"/>
                </a:cubicBezTo>
                <a:lnTo>
                  <a:pt x="6618142" y="4060207"/>
                </a:lnTo>
                <a:lnTo>
                  <a:pt x="6610694" y="4048277"/>
                </a:lnTo>
                <a:cubicBezTo>
                  <a:pt x="6609629" y="4046571"/>
                  <a:pt x="6609629" y="4046571"/>
                  <a:pt x="6609629" y="4046571"/>
                </a:cubicBezTo>
                <a:close/>
                <a:moveTo>
                  <a:pt x="2533162" y="4046073"/>
                </a:moveTo>
                <a:lnTo>
                  <a:pt x="2533162" y="4046699"/>
                </a:lnTo>
                <a:cubicBezTo>
                  <a:pt x="2533162" y="4047386"/>
                  <a:pt x="2533162" y="4048758"/>
                  <a:pt x="2533162" y="4051505"/>
                </a:cubicBezTo>
                <a:lnTo>
                  <a:pt x="2533206" y="4051547"/>
                </a:lnTo>
                <a:lnTo>
                  <a:pt x="2533206" y="4046802"/>
                </a:lnTo>
                <a:cubicBezTo>
                  <a:pt x="2533206" y="4046117"/>
                  <a:pt x="2533206" y="4046117"/>
                  <a:pt x="2533206" y="4046117"/>
                </a:cubicBezTo>
                <a:close/>
                <a:moveTo>
                  <a:pt x="2581289" y="4043357"/>
                </a:moveTo>
                <a:lnTo>
                  <a:pt x="2581240" y="4043381"/>
                </a:lnTo>
                <a:cubicBezTo>
                  <a:pt x="2581240" y="4043381"/>
                  <a:pt x="2581240" y="4044748"/>
                  <a:pt x="2581240" y="4046117"/>
                </a:cubicBezTo>
                <a:lnTo>
                  <a:pt x="2581240" y="4048775"/>
                </a:lnTo>
                <a:lnTo>
                  <a:pt x="2581289" y="4048751"/>
                </a:lnTo>
                <a:cubicBezTo>
                  <a:pt x="2581289" y="4048751"/>
                  <a:pt x="2581289" y="4047382"/>
                  <a:pt x="2581289" y="4046012"/>
                </a:cubicBezTo>
                <a:close/>
                <a:moveTo>
                  <a:pt x="3208600" y="4042633"/>
                </a:moveTo>
                <a:lnTo>
                  <a:pt x="3208600" y="4043702"/>
                </a:lnTo>
                <a:lnTo>
                  <a:pt x="3210330" y="4045381"/>
                </a:lnTo>
                <a:lnTo>
                  <a:pt x="3209859" y="4044773"/>
                </a:lnTo>
                <a:cubicBezTo>
                  <a:pt x="3208798" y="4043401"/>
                  <a:pt x="3208798" y="4043401"/>
                  <a:pt x="3208798" y="4043401"/>
                </a:cubicBezTo>
                <a:close/>
                <a:moveTo>
                  <a:pt x="2767865" y="4038123"/>
                </a:moveTo>
                <a:lnTo>
                  <a:pt x="2767829" y="4038174"/>
                </a:lnTo>
                <a:cubicBezTo>
                  <a:pt x="2767829" y="4038174"/>
                  <a:pt x="2767829" y="4038174"/>
                  <a:pt x="2773497" y="4049146"/>
                </a:cubicBezTo>
                <a:cubicBezTo>
                  <a:pt x="2773497" y="4049146"/>
                  <a:pt x="2773497" y="4049146"/>
                  <a:pt x="2774198" y="4050865"/>
                </a:cubicBezTo>
                <a:lnTo>
                  <a:pt x="2779069" y="4062819"/>
                </a:lnTo>
                <a:lnTo>
                  <a:pt x="2779069" y="4062547"/>
                </a:lnTo>
                <a:cubicBezTo>
                  <a:pt x="2773412" y="4048852"/>
                  <a:pt x="2773412" y="4048852"/>
                  <a:pt x="2773412" y="4048852"/>
                </a:cubicBezTo>
                <a:cubicBezTo>
                  <a:pt x="2770583" y="4043382"/>
                  <a:pt x="2769168" y="4040646"/>
                  <a:pt x="2768461" y="4039278"/>
                </a:cubicBezTo>
                <a:close/>
                <a:moveTo>
                  <a:pt x="2193528" y="4032861"/>
                </a:moveTo>
                <a:lnTo>
                  <a:pt x="2193439" y="4032904"/>
                </a:lnTo>
                <a:cubicBezTo>
                  <a:pt x="2193439" y="4032904"/>
                  <a:pt x="2193439" y="4032904"/>
                  <a:pt x="2193439" y="4033587"/>
                </a:cubicBezTo>
                <a:lnTo>
                  <a:pt x="2193439" y="4037881"/>
                </a:lnTo>
                <a:lnTo>
                  <a:pt x="2193528" y="4037795"/>
                </a:lnTo>
                <a:cubicBezTo>
                  <a:pt x="2193528" y="4037795"/>
                  <a:pt x="2193528" y="4037795"/>
                  <a:pt x="2193528" y="4037109"/>
                </a:cubicBezTo>
                <a:close/>
                <a:moveTo>
                  <a:pt x="2199195" y="4027261"/>
                </a:moveTo>
                <a:lnTo>
                  <a:pt x="2199088" y="4027366"/>
                </a:lnTo>
                <a:lnTo>
                  <a:pt x="2199088" y="4029616"/>
                </a:lnTo>
                <a:lnTo>
                  <a:pt x="2199195" y="4029565"/>
                </a:lnTo>
                <a:close/>
                <a:moveTo>
                  <a:pt x="2767754" y="4026969"/>
                </a:moveTo>
                <a:cubicBezTo>
                  <a:pt x="2767754" y="4026969"/>
                  <a:pt x="2756440" y="4029704"/>
                  <a:pt x="2750781" y="4029704"/>
                </a:cubicBezTo>
                <a:cubicBezTo>
                  <a:pt x="2747971" y="4032440"/>
                  <a:pt x="2730999" y="4035175"/>
                  <a:pt x="2730999" y="4035175"/>
                </a:cubicBezTo>
                <a:cubicBezTo>
                  <a:pt x="2725379" y="4037911"/>
                  <a:pt x="2725379" y="4037911"/>
                  <a:pt x="2725379" y="4037911"/>
                </a:cubicBezTo>
                <a:cubicBezTo>
                  <a:pt x="2702748" y="4037911"/>
                  <a:pt x="2702748" y="4037911"/>
                  <a:pt x="2702748" y="4037911"/>
                </a:cubicBezTo>
                <a:cubicBezTo>
                  <a:pt x="2680155" y="4040646"/>
                  <a:pt x="2680155" y="4040646"/>
                  <a:pt x="2680155" y="4040646"/>
                </a:cubicBezTo>
                <a:cubicBezTo>
                  <a:pt x="2671686" y="4046117"/>
                  <a:pt x="2671686" y="4046117"/>
                  <a:pt x="2671686" y="4046117"/>
                </a:cubicBezTo>
                <a:cubicBezTo>
                  <a:pt x="2654714" y="4054341"/>
                  <a:pt x="2654714" y="4054341"/>
                  <a:pt x="2654714" y="4054341"/>
                </a:cubicBezTo>
                <a:cubicBezTo>
                  <a:pt x="2654714" y="4065282"/>
                  <a:pt x="2654714" y="4065282"/>
                  <a:pt x="2654714" y="4065282"/>
                </a:cubicBezTo>
                <a:cubicBezTo>
                  <a:pt x="2646247" y="4076242"/>
                  <a:pt x="2646247" y="4076242"/>
                  <a:pt x="2646247" y="4076242"/>
                </a:cubicBezTo>
                <a:cubicBezTo>
                  <a:pt x="2632121" y="4076242"/>
                  <a:pt x="2632121" y="4076242"/>
                  <a:pt x="2632121" y="4076242"/>
                </a:cubicBezTo>
                <a:cubicBezTo>
                  <a:pt x="2617995" y="4065282"/>
                  <a:pt x="2617995" y="4065282"/>
                  <a:pt x="2617995" y="4065282"/>
                </a:cubicBezTo>
                <a:cubicBezTo>
                  <a:pt x="2612338" y="4070753"/>
                  <a:pt x="2612338" y="4070753"/>
                  <a:pt x="2612338" y="4070753"/>
                </a:cubicBezTo>
                <a:lnTo>
                  <a:pt x="2601000" y="4068925"/>
                </a:lnTo>
                <a:lnTo>
                  <a:pt x="2612277" y="4071090"/>
                </a:lnTo>
                <a:cubicBezTo>
                  <a:pt x="2612277" y="4071090"/>
                  <a:pt x="2612277" y="4071090"/>
                  <a:pt x="2617946" y="4065604"/>
                </a:cubicBezTo>
                <a:cubicBezTo>
                  <a:pt x="2617946" y="4065604"/>
                  <a:pt x="2617946" y="4065604"/>
                  <a:pt x="2632051" y="4076576"/>
                </a:cubicBezTo>
                <a:cubicBezTo>
                  <a:pt x="2632051" y="4076576"/>
                  <a:pt x="2632051" y="4076576"/>
                  <a:pt x="2646221" y="4076576"/>
                </a:cubicBezTo>
                <a:cubicBezTo>
                  <a:pt x="2646221" y="4076576"/>
                  <a:pt x="2646221" y="4076576"/>
                  <a:pt x="2654724" y="4065604"/>
                </a:cubicBezTo>
                <a:cubicBezTo>
                  <a:pt x="2654724" y="4065604"/>
                  <a:pt x="2654724" y="4065604"/>
                  <a:pt x="2654724" y="4054633"/>
                </a:cubicBezTo>
                <a:cubicBezTo>
                  <a:pt x="2654724" y="4054633"/>
                  <a:pt x="2654724" y="4054633"/>
                  <a:pt x="2671664" y="4046439"/>
                </a:cubicBezTo>
                <a:cubicBezTo>
                  <a:pt x="2671664" y="4046439"/>
                  <a:pt x="2671664" y="4046439"/>
                  <a:pt x="2680167" y="4040953"/>
                </a:cubicBezTo>
                <a:cubicBezTo>
                  <a:pt x="2680167" y="4040953"/>
                  <a:pt x="2680167" y="4040953"/>
                  <a:pt x="2702774" y="4038174"/>
                </a:cubicBezTo>
                <a:cubicBezTo>
                  <a:pt x="2702774" y="4038174"/>
                  <a:pt x="2702774" y="4038174"/>
                  <a:pt x="2725382" y="4038174"/>
                </a:cubicBezTo>
                <a:cubicBezTo>
                  <a:pt x="2725382" y="4038174"/>
                  <a:pt x="2725382" y="4038174"/>
                  <a:pt x="2731051" y="4035467"/>
                </a:cubicBezTo>
                <a:cubicBezTo>
                  <a:pt x="2731051" y="4035467"/>
                  <a:pt x="2747991" y="4032689"/>
                  <a:pt x="2750825" y="4029981"/>
                </a:cubicBezTo>
                <a:cubicBezTo>
                  <a:pt x="2756492" y="4029981"/>
                  <a:pt x="2767829" y="4027203"/>
                  <a:pt x="2767829" y="4027203"/>
                </a:cubicBezTo>
                <a:lnTo>
                  <a:pt x="2773290" y="4029880"/>
                </a:lnTo>
                <a:lnTo>
                  <a:pt x="2773412" y="4029704"/>
                </a:lnTo>
                <a:cubicBezTo>
                  <a:pt x="2767754" y="4026969"/>
                  <a:pt x="2767754" y="4026969"/>
                  <a:pt x="2767754" y="4026969"/>
                </a:cubicBezTo>
                <a:close/>
                <a:moveTo>
                  <a:pt x="6759241" y="4011515"/>
                </a:moveTo>
                <a:cubicBezTo>
                  <a:pt x="6758175" y="4012202"/>
                  <a:pt x="6756770" y="4013576"/>
                  <a:pt x="6753961" y="4013576"/>
                </a:cubicBezTo>
                <a:cubicBezTo>
                  <a:pt x="6751152" y="4013576"/>
                  <a:pt x="6749021" y="4014240"/>
                  <a:pt x="6746889" y="4014572"/>
                </a:cubicBezTo>
                <a:lnTo>
                  <a:pt x="6740037" y="4013608"/>
                </a:lnTo>
                <a:lnTo>
                  <a:pt x="6740049" y="4013642"/>
                </a:lnTo>
                <a:cubicBezTo>
                  <a:pt x="6745697" y="4016391"/>
                  <a:pt x="6748519" y="4013642"/>
                  <a:pt x="6754167" y="4013642"/>
                </a:cubicBezTo>
                <a:lnTo>
                  <a:pt x="6759391" y="4011610"/>
                </a:lnTo>
                <a:close/>
                <a:moveTo>
                  <a:pt x="3197464" y="4010481"/>
                </a:moveTo>
                <a:lnTo>
                  <a:pt x="3197284" y="4010538"/>
                </a:lnTo>
                <a:cubicBezTo>
                  <a:pt x="3188780" y="4029704"/>
                  <a:pt x="3188780" y="4029704"/>
                  <a:pt x="3188780" y="4029704"/>
                </a:cubicBezTo>
                <a:cubicBezTo>
                  <a:pt x="3174654" y="4037911"/>
                  <a:pt x="3174654" y="4037911"/>
                  <a:pt x="3174654" y="4037911"/>
                </a:cubicBezTo>
                <a:cubicBezTo>
                  <a:pt x="3171844" y="4048852"/>
                  <a:pt x="3171844" y="4048852"/>
                  <a:pt x="3171844" y="4048852"/>
                </a:cubicBezTo>
                <a:cubicBezTo>
                  <a:pt x="3174654" y="4065282"/>
                  <a:pt x="3174654" y="4065282"/>
                  <a:pt x="3174654" y="4065282"/>
                </a:cubicBezTo>
                <a:cubicBezTo>
                  <a:pt x="3157718" y="4054341"/>
                  <a:pt x="3157718" y="4054341"/>
                  <a:pt x="3157718" y="4054341"/>
                </a:cubicBezTo>
                <a:cubicBezTo>
                  <a:pt x="3143593" y="4059812"/>
                  <a:pt x="3143593" y="4059812"/>
                  <a:pt x="3143593" y="4059812"/>
                </a:cubicBezTo>
                <a:cubicBezTo>
                  <a:pt x="3135089" y="4062547"/>
                  <a:pt x="3135089" y="4062547"/>
                  <a:pt x="3135089" y="4062547"/>
                </a:cubicBezTo>
                <a:cubicBezTo>
                  <a:pt x="3118153" y="4073489"/>
                  <a:pt x="3118153" y="4073489"/>
                  <a:pt x="3118153" y="4073489"/>
                </a:cubicBezTo>
                <a:cubicBezTo>
                  <a:pt x="3104027" y="4068018"/>
                  <a:pt x="3104027" y="4068018"/>
                  <a:pt x="3104027" y="4068018"/>
                </a:cubicBezTo>
                <a:cubicBezTo>
                  <a:pt x="3084244" y="4073489"/>
                  <a:pt x="3084244" y="4073489"/>
                  <a:pt x="3084244" y="4073489"/>
                </a:cubicBezTo>
                <a:cubicBezTo>
                  <a:pt x="3067272" y="4073489"/>
                  <a:pt x="3067272" y="4073489"/>
                  <a:pt x="3067272" y="4073489"/>
                </a:cubicBezTo>
                <a:cubicBezTo>
                  <a:pt x="3058803" y="4078977"/>
                  <a:pt x="3058803" y="4078977"/>
                  <a:pt x="3058803" y="4078977"/>
                </a:cubicBezTo>
                <a:cubicBezTo>
                  <a:pt x="3053146" y="4089919"/>
                  <a:pt x="3053146" y="4089919"/>
                  <a:pt x="3053146" y="4089919"/>
                </a:cubicBezTo>
                <a:cubicBezTo>
                  <a:pt x="3050336" y="4095390"/>
                  <a:pt x="3050336" y="4095390"/>
                  <a:pt x="3050336" y="4095390"/>
                </a:cubicBezTo>
                <a:cubicBezTo>
                  <a:pt x="3039021" y="4098125"/>
                  <a:pt x="3039021" y="4098125"/>
                  <a:pt x="3039021" y="4098125"/>
                </a:cubicBezTo>
                <a:cubicBezTo>
                  <a:pt x="3033363" y="4106349"/>
                  <a:pt x="3033363" y="4106349"/>
                  <a:pt x="3033363" y="4106349"/>
                </a:cubicBezTo>
                <a:cubicBezTo>
                  <a:pt x="3024896" y="4111820"/>
                  <a:pt x="3024896" y="4111820"/>
                  <a:pt x="3024896" y="4111820"/>
                </a:cubicBezTo>
                <a:cubicBezTo>
                  <a:pt x="3019238" y="4111820"/>
                  <a:pt x="3019238" y="4111820"/>
                  <a:pt x="3019238" y="4111820"/>
                </a:cubicBezTo>
                <a:cubicBezTo>
                  <a:pt x="2993798" y="4111820"/>
                  <a:pt x="2993798" y="4111820"/>
                  <a:pt x="2993798" y="4111820"/>
                </a:cubicBezTo>
                <a:cubicBezTo>
                  <a:pt x="2965547" y="4109085"/>
                  <a:pt x="2965547" y="4109085"/>
                  <a:pt x="2965547" y="4109085"/>
                </a:cubicBezTo>
                <a:cubicBezTo>
                  <a:pt x="2940144" y="4100879"/>
                  <a:pt x="2940144" y="4100879"/>
                  <a:pt x="2940144" y="4100879"/>
                </a:cubicBezTo>
                <a:lnTo>
                  <a:pt x="2936126" y="4101434"/>
                </a:lnTo>
                <a:lnTo>
                  <a:pt x="2940590" y="4101434"/>
                </a:lnTo>
                <a:cubicBezTo>
                  <a:pt x="2965989" y="4109690"/>
                  <a:pt x="2965989" y="4109690"/>
                  <a:pt x="2965989" y="4109690"/>
                </a:cubicBezTo>
                <a:cubicBezTo>
                  <a:pt x="2994198" y="4112434"/>
                  <a:pt x="2994198" y="4112434"/>
                  <a:pt x="2994198" y="4112434"/>
                </a:cubicBezTo>
                <a:cubicBezTo>
                  <a:pt x="3019582" y="4112434"/>
                  <a:pt x="3019582" y="4112434"/>
                  <a:pt x="3019582" y="4112434"/>
                </a:cubicBezTo>
                <a:cubicBezTo>
                  <a:pt x="3025220" y="4112434"/>
                  <a:pt x="3025220" y="4112434"/>
                  <a:pt x="3025220" y="4112434"/>
                </a:cubicBezTo>
                <a:cubicBezTo>
                  <a:pt x="3033686" y="4106935"/>
                  <a:pt x="3033686" y="4106935"/>
                  <a:pt x="3033686" y="4106935"/>
                </a:cubicBezTo>
                <a:cubicBezTo>
                  <a:pt x="3039340" y="4098690"/>
                  <a:pt x="3039340" y="4098690"/>
                  <a:pt x="3039340" y="4098690"/>
                </a:cubicBezTo>
                <a:cubicBezTo>
                  <a:pt x="3050618" y="4095935"/>
                  <a:pt x="3050618" y="4095935"/>
                  <a:pt x="3050618" y="4095935"/>
                </a:cubicBezTo>
                <a:cubicBezTo>
                  <a:pt x="3053445" y="4090435"/>
                  <a:pt x="3053445" y="4090435"/>
                  <a:pt x="3053445" y="4090435"/>
                </a:cubicBezTo>
                <a:cubicBezTo>
                  <a:pt x="3059084" y="4079446"/>
                  <a:pt x="3059084" y="4079446"/>
                  <a:pt x="3059084" y="4079446"/>
                </a:cubicBezTo>
                <a:cubicBezTo>
                  <a:pt x="3067550" y="4073946"/>
                  <a:pt x="3067550" y="4073946"/>
                  <a:pt x="3067550" y="4073946"/>
                </a:cubicBezTo>
                <a:cubicBezTo>
                  <a:pt x="3084467" y="4073946"/>
                  <a:pt x="3084467" y="4073946"/>
                  <a:pt x="3084467" y="4073946"/>
                </a:cubicBezTo>
                <a:cubicBezTo>
                  <a:pt x="3104227" y="4068446"/>
                  <a:pt x="3104227" y="4068446"/>
                  <a:pt x="3104227" y="4068446"/>
                </a:cubicBezTo>
                <a:cubicBezTo>
                  <a:pt x="3118331" y="4073946"/>
                  <a:pt x="3118331" y="4073946"/>
                  <a:pt x="3118331" y="4073946"/>
                </a:cubicBezTo>
                <a:cubicBezTo>
                  <a:pt x="3135248" y="4062946"/>
                  <a:pt x="3135248" y="4062946"/>
                  <a:pt x="3135248" y="4062946"/>
                </a:cubicBezTo>
                <a:cubicBezTo>
                  <a:pt x="3143714" y="4060191"/>
                  <a:pt x="3143714" y="4060191"/>
                  <a:pt x="3143714" y="4060191"/>
                </a:cubicBezTo>
                <a:cubicBezTo>
                  <a:pt x="3157818" y="4054701"/>
                  <a:pt x="3157818" y="4054701"/>
                  <a:pt x="3157818" y="4054701"/>
                </a:cubicBezTo>
                <a:cubicBezTo>
                  <a:pt x="3174751" y="4065690"/>
                  <a:pt x="3174751" y="4065690"/>
                  <a:pt x="3174751" y="4065690"/>
                </a:cubicBezTo>
                <a:cubicBezTo>
                  <a:pt x="3171924" y="4049202"/>
                  <a:pt x="3171924" y="4049202"/>
                  <a:pt x="3171924" y="4049202"/>
                </a:cubicBezTo>
                <a:cubicBezTo>
                  <a:pt x="3174751" y="4038202"/>
                  <a:pt x="3174751" y="4038202"/>
                  <a:pt x="3174751" y="4038202"/>
                </a:cubicBezTo>
                <a:cubicBezTo>
                  <a:pt x="3186045" y="4032702"/>
                  <a:pt x="3186045" y="4032702"/>
                  <a:pt x="3186045" y="4032702"/>
                </a:cubicBezTo>
                <a:cubicBezTo>
                  <a:pt x="3188856" y="4032702"/>
                  <a:pt x="3188856" y="4032702"/>
                  <a:pt x="3188856" y="4032702"/>
                </a:cubicBezTo>
                <a:cubicBezTo>
                  <a:pt x="3200149" y="4027203"/>
                  <a:pt x="3200149" y="4027203"/>
                  <a:pt x="3200149" y="4027203"/>
                </a:cubicBezTo>
                <a:cubicBezTo>
                  <a:pt x="3205788" y="4032702"/>
                  <a:pt x="3205788" y="4032702"/>
                  <a:pt x="3205788" y="4032702"/>
                </a:cubicBezTo>
                <a:lnTo>
                  <a:pt x="3206295" y="4033694"/>
                </a:lnTo>
                <a:lnTo>
                  <a:pt x="3205967" y="4032424"/>
                </a:lnTo>
                <a:cubicBezTo>
                  <a:pt x="3200307" y="4026937"/>
                  <a:pt x="3200307" y="4026937"/>
                  <a:pt x="3200307" y="4026937"/>
                </a:cubicBezTo>
                <a:cubicBezTo>
                  <a:pt x="3188986" y="4032424"/>
                  <a:pt x="3188986" y="4032424"/>
                  <a:pt x="3188986" y="4032424"/>
                </a:cubicBezTo>
                <a:cubicBezTo>
                  <a:pt x="3188986" y="4029681"/>
                  <a:pt x="3188986" y="4029681"/>
                  <a:pt x="3188986" y="4029681"/>
                </a:cubicBezTo>
                <a:cubicBezTo>
                  <a:pt x="3193232" y="4020065"/>
                  <a:pt x="3195354" y="4015258"/>
                  <a:pt x="3196415" y="4012854"/>
                </a:cubicBezTo>
                <a:close/>
                <a:moveTo>
                  <a:pt x="4485021" y="4010386"/>
                </a:moveTo>
                <a:lnTo>
                  <a:pt x="4485021" y="4011146"/>
                </a:lnTo>
                <a:lnTo>
                  <a:pt x="4495494" y="4017508"/>
                </a:lnTo>
                <a:close/>
                <a:moveTo>
                  <a:pt x="4487667" y="4005346"/>
                </a:moveTo>
                <a:lnTo>
                  <a:pt x="4487667" y="4005431"/>
                </a:lnTo>
                <a:cubicBezTo>
                  <a:pt x="4487667" y="4006123"/>
                  <a:pt x="4487667" y="4007506"/>
                  <a:pt x="4487667" y="4010272"/>
                </a:cubicBezTo>
                <a:lnTo>
                  <a:pt x="4488182" y="4010272"/>
                </a:lnTo>
                <a:lnTo>
                  <a:pt x="4488182" y="4005845"/>
                </a:lnTo>
                <a:close/>
                <a:moveTo>
                  <a:pt x="6611467" y="4000813"/>
                </a:moveTo>
                <a:lnTo>
                  <a:pt x="6609362" y="4007990"/>
                </a:lnTo>
                <a:cubicBezTo>
                  <a:pt x="6606507" y="4013466"/>
                  <a:pt x="6603688" y="4013466"/>
                  <a:pt x="6603688" y="4013466"/>
                </a:cubicBezTo>
                <a:cubicBezTo>
                  <a:pt x="6603688" y="4013466"/>
                  <a:pt x="6603688" y="4013466"/>
                  <a:pt x="6595235" y="4024445"/>
                </a:cubicBezTo>
                <a:cubicBezTo>
                  <a:pt x="6595235" y="4024445"/>
                  <a:pt x="6595235" y="4024445"/>
                  <a:pt x="6592379" y="4029936"/>
                </a:cubicBezTo>
                <a:cubicBezTo>
                  <a:pt x="6592379" y="4029936"/>
                  <a:pt x="6592379" y="4029936"/>
                  <a:pt x="6600871" y="4040901"/>
                </a:cubicBezTo>
                <a:lnTo>
                  <a:pt x="6601073" y="4041032"/>
                </a:lnTo>
                <a:lnTo>
                  <a:pt x="6593645" y="4031448"/>
                </a:lnTo>
                <a:cubicBezTo>
                  <a:pt x="6592579" y="4030073"/>
                  <a:pt x="6592579" y="4030073"/>
                  <a:pt x="6592579" y="4030073"/>
                </a:cubicBezTo>
                <a:cubicBezTo>
                  <a:pt x="6595485" y="4024575"/>
                  <a:pt x="6595485" y="4024575"/>
                  <a:pt x="6595485" y="4024575"/>
                </a:cubicBezTo>
                <a:cubicBezTo>
                  <a:pt x="6604009" y="4013576"/>
                  <a:pt x="6604009" y="4013576"/>
                  <a:pt x="6604009" y="4013576"/>
                </a:cubicBezTo>
                <a:cubicBezTo>
                  <a:pt x="6604009" y="4013576"/>
                  <a:pt x="6606722" y="4013576"/>
                  <a:pt x="6609629" y="4008078"/>
                </a:cubicBezTo>
                <a:cubicBezTo>
                  <a:pt x="6612437" y="4004001"/>
                  <a:pt x="6612437" y="4001962"/>
                  <a:pt x="6611735" y="4000943"/>
                </a:cubicBezTo>
                <a:close/>
                <a:moveTo>
                  <a:pt x="4482366" y="4000352"/>
                </a:moveTo>
                <a:lnTo>
                  <a:pt x="4484852" y="4002740"/>
                </a:lnTo>
                <a:lnTo>
                  <a:pt x="4484852" y="4002610"/>
                </a:lnTo>
                <a:lnTo>
                  <a:pt x="4482529" y="4000352"/>
                </a:lnTo>
                <a:close/>
                <a:moveTo>
                  <a:pt x="2227339" y="3997214"/>
                </a:moveTo>
                <a:lnTo>
                  <a:pt x="2227339" y="3999479"/>
                </a:lnTo>
                <a:lnTo>
                  <a:pt x="2227487" y="3999408"/>
                </a:lnTo>
                <a:lnTo>
                  <a:pt x="2227487" y="3997214"/>
                </a:lnTo>
                <a:close/>
                <a:moveTo>
                  <a:pt x="6720139" y="3997100"/>
                </a:moveTo>
                <a:lnTo>
                  <a:pt x="6720247" y="3997176"/>
                </a:lnTo>
                <a:lnTo>
                  <a:pt x="6731610" y="4000185"/>
                </a:lnTo>
                <a:lnTo>
                  <a:pt x="6731609" y="4000184"/>
                </a:lnTo>
                <a:close/>
                <a:moveTo>
                  <a:pt x="6592579" y="3991580"/>
                </a:moveTo>
                <a:lnTo>
                  <a:pt x="6592523" y="3991591"/>
                </a:lnTo>
                <a:lnTo>
                  <a:pt x="6600619" y="3995514"/>
                </a:lnTo>
                <a:close/>
                <a:moveTo>
                  <a:pt x="4522199" y="3991020"/>
                </a:moveTo>
                <a:lnTo>
                  <a:pt x="4522199" y="3991744"/>
                </a:lnTo>
                <a:lnTo>
                  <a:pt x="4524433" y="3991020"/>
                </a:lnTo>
                <a:close/>
                <a:moveTo>
                  <a:pt x="2559549" y="3990885"/>
                </a:moveTo>
                <a:lnTo>
                  <a:pt x="2558647" y="3994108"/>
                </a:lnTo>
                <a:cubicBezTo>
                  <a:pt x="2558647" y="3999578"/>
                  <a:pt x="2555799" y="4002314"/>
                  <a:pt x="2558647" y="4002314"/>
                </a:cubicBezTo>
                <a:lnTo>
                  <a:pt x="2558698" y="4002335"/>
                </a:lnTo>
                <a:lnTo>
                  <a:pt x="2558698" y="3994967"/>
                </a:lnTo>
                <a:cubicBezTo>
                  <a:pt x="2560107" y="3992239"/>
                  <a:pt x="2560107" y="3991557"/>
                  <a:pt x="2559755" y="3991216"/>
                </a:cubicBezTo>
                <a:close/>
                <a:moveTo>
                  <a:pt x="2230320" y="3988452"/>
                </a:moveTo>
                <a:cubicBezTo>
                  <a:pt x="2230320" y="3988452"/>
                  <a:pt x="2224653" y="3991191"/>
                  <a:pt x="2224653" y="3991191"/>
                </a:cubicBezTo>
                <a:cubicBezTo>
                  <a:pt x="2224653" y="3991191"/>
                  <a:pt x="2221819" y="3991191"/>
                  <a:pt x="2219008" y="3991191"/>
                </a:cubicBezTo>
                <a:cubicBezTo>
                  <a:pt x="2219008" y="3991191"/>
                  <a:pt x="2216175" y="3991191"/>
                  <a:pt x="2213341" y="3991191"/>
                </a:cubicBezTo>
                <a:lnTo>
                  <a:pt x="2213341" y="3988850"/>
                </a:lnTo>
                <a:lnTo>
                  <a:pt x="2213247" y="3988941"/>
                </a:lnTo>
                <a:cubicBezTo>
                  <a:pt x="2213247" y="3988941"/>
                  <a:pt x="2210389" y="3988941"/>
                  <a:pt x="2213247" y="3991745"/>
                </a:cubicBezTo>
                <a:cubicBezTo>
                  <a:pt x="2216039" y="3991745"/>
                  <a:pt x="2218898" y="3991745"/>
                  <a:pt x="2218898" y="3991745"/>
                </a:cubicBezTo>
                <a:cubicBezTo>
                  <a:pt x="2221688" y="3991745"/>
                  <a:pt x="2224548" y="3991745"/>
                  <a:pt x="2224548" y="3991745"/>
                </a:cubicBezTo>
                <a:cubicBezTo>
                  <a:pt x="2224548" y="3991745"/>
                  <a:pt x="2230198" y="3988941"/>
                  <a:pt x="2230198" y="3988941"/>
                </a:cubicBezTo>
                <a:cubicBezTo>
                  <a:pt x="2230198" y="3988941"/>
                  <a:pt x="2230198" y="3988941"/>
                  <a:pt x="2230198" y="3991745"/>
                </a:cubicBezTo>
                <a:cubicBezTo>
                  <a:pt x="2230198" y="3991745"/>
                  <a:pt x="2230198" y="3991745"/>
                  <a:pt x="2230198" y="3992429"/>
                </a:cubicBezTo>
                <a:lnTo>
                  <a:pt x="2230198" y="3996669"/>
                </a:lnTo>
                <a:lnTo>
                  <a:pt x="2230320" y="3996669"/>
                </a:lnTo>
                <a:cubicBezTo>
                  <a:pt x="2230320" y="3996669"/>
                  <a:pt x="2230320" y="3996669"/>
                  <a:pt x="2230320" y="3991191"/>
                </a:cubicBezTo>
                <a:cubicBezTo>
                  <a:pt x="2230320" y="3991191"/>
                  <a:pt x="2230320" y="3991191"/>
                  <a:pt x="2230320" y="3988452"/>
                </a:cubicBezTo>
                <a:close/>
                <a:moveTo>
                  <a:pt x="2507681" y="3985735"/>
                </a:moveTo>
                <a:lnTo>
                  <a:pt x="2504870" y="3988452"/>
                </a:lnTo>
                <a:cubicBezTo>
                  <a:pt x="2504870" y="3988452"/>
                  <a:pt x="2504870" y="3988452"/>
                  <a:pt x="2499203" y="3991191"/>
                </a:cubicBezTo>
                <a:cubicBezTo>
                  <a:pt x="2499203" y="3991191"/>
                  <a:pt x="2499203" y="3993930"/>
                  <a:pt x="2499203" y="3996669"/>
                </a:cubicBezTo>
                <a:cubicBezTo>
                  <a:pt x="2496369" y="3996669"/>
                  <a:pt x="2496369" y="4002160"/>
                  <a:pt x="2496369" y="4002160"/>
                </a:cubicBezTo>
                <a:cubicBezTo>
                  <a:pt x="2496369" y="4002160"/>
                  <a:pt x="2496369" y="4002160"/>
                  <a:pt x="2490725" y="4007638"/>
                </a:cubicBezTo>
                <a:cubicBezTo>
                  <a:pt x="2490725" y="4007638"/>
                  <a:pt x="2490725" y="4007638"/>
                  <a:pt x="2487890" y="4015855"/>
                </a:cubicBezTo>
                <a:cubicBezTo>
                  <a:pt x="2487890" y="4015855"/>
                  <a:pt x="2487890" y="4015855"/>
                  <a:pt x="2487890" y="4018609"/>
                </a:cubicBezTo>
                <a:cubicBezTo>
                  <a:pt x="2487890" y="4018609"/>
                  <a:pt x="2487890" y="4021348"/>
                  <a:pt x="2487890" y="4021348"/>
                </a:cubicBezTo>
                <a:cubicBezTo>
                  <a:pt x="2487890" y="4021348"/>
                  <a:pt x="2487890" y="4024087"/>
                  <a:pt x="2487890" y="4024087"/>
                </a:cubicBezTo>
                <a:cubicBezTo>
                  <a:pt x="2487890" y="4024087"/>
                  <a:pt x="2490725" y="4026826"/>
                  <a:pt x="2490725" y="4026826"/>
                </a:cubicBezTo>
                <a:cubicBezTo>
                  <a:pt x="2490725" y="4026826"/>
                  <a:pt x="2490725" y="4026826"/>
                  <a:pt x="2490725" y="4029565"/>
                </a:cubicBezTo>
                <a:cubicBezTo>
                  <a:pt x="2490725" y="4029565"/>
                  <a:pt x="2490725" y="4029565"/>
                  <a:pt x="2487890" y="4029565"/>
                </a:cubicBezTo>
                <a:cubicBezTo>
                  <a:pt x="2487890" y="4029565"/>
                  <a:pt x="2487890" y="4029565"/>
                  <a:pt x="2485057" y="4035056"/>
                </a:cubicBezTo>
                <a:lnTo>
                  <a:pt x="2485233" y="4035056"/>
                </a:lnTo>
                <a:lnTo>
                  <a:pt x="2485524" y="4034491"/>
                </a:lnTo>
                <a:cubicBezTo>
                  <a:pt x="2485876" y="4033807"/>
                  <a:pt x="2486578" y="4032440"/>
                  <a:pt x="2487983" y="4029704"/>
                </a:cubicBezTo>
                <a:cubicBezTo>
                  <a:pt x="2487983" y="4029704"/>
                  <a:pt x="2487983" y="4029704"/>
                  <a:pt x="2490830" y="4029704"/>
                </a:cubicBezTo>
                <a:cubicBezTo>
                  <a:pt x="2490830" y="4032440"/>
                  <a:pt x="2487983" y="4032440"/>
                  <a:pt x="2487983" y="4032440"/>
                </a:cubicBezTo>
                <a:lnTo>
                  <a:pt x="2487983" y="4035056"/>
                </a:lnTo>
                <a:lnTo>
                  <a:pt x="2490725" y="4035056"/>
                </a:lnTo>
                <a:lnTo>
                  <a:pt x="2490830" y="4035056"/>
                </a:lnTo>
                <a:lnTo>
                  <a:pt x="2490830" y="4032440"/>
                </a:lnTo>
                <a:lnTo>
                  <a:pt x="2493518" y="4035056"/>
                </a:lnTo>
                <a:lnTo>
                  <a:pt x="2493764" y="4035056"/>
                </a:lnTo>
                <a:lnTo>
                  <a:pt x="2496487" y="4032440"/>
                </a:lnTo>
                <a:cubicBezTo>
                  <a:pt x="2496487" y="4032440"/>
                  <a:pt x="2496487" y="4032440"/>
                  <a:pt x="2499297" y="4032440"/>
                </a:cubicBezTo>
                <a:cubicBezTo>
                  <a:pt x="2499297" y="4032440"/>
                  <a:pt x="2499297" y="4032440"/>
                  <a:pt x="2499297" y="4029704"/>
                </a:cubicBezTo>
                <a:cubicBezTo>
                  <a:pt x="2499297" y="4029704"/>
                  <a:pt x="2499297" y="4029704"/>
                  <a:pt x="2496487" y="4029704"/>
                </a:cubicBezTo>
                <a:cubicBezTo>
                  <a:pt x="2496487" y="4029704"/>
                  <a:pt x="2496487" y="4029704"/>
                  <a:pt x="2496487" y="4026969"/>
                </a:cubicBezTo>
                <a:cubicBezTo>
                  <a:pt x="2496487" y="4026969"/>
                  <a:pt x="2496487" y="4026280"/>
                  <a:pt x="2496487" y="4025936"/>
                </a:cubicBezTo>
                <a:lnTo>
                  <a:pt x="2496487" y="4024215"/>
                </a:lnTo>
                <a:cubicBezTo>
                  <a:pt x="2493640" y="4024215"/>
                  <a:pt x="2493640" y="4024215"/>
                  <a:pt x="2493640" y="4024215"/>
                </a:cubicBezTo>
                <a:cubicBezTo>
                  <a:pt x="2493640" y="4021479"/>
                  <a:pt x="2493640" y="4021479"/>
                  <a:pt x="2493640" y="4021479"/>
                </a:cubicBezTo>
                <a:cubicBezTo>
                  <a:pt x="2493640" y="4021479"/>
                  <a:pt x="2493640" y="4018744"/>
                  <a:pt x="2493640" y="4018744"/>
                </a:cubicBezTo>
                <a:cubicBezTo>
                  <a:pt x="2493640" y="4016009"/>
                  <a:pt x="2493640" y="4018744"/>
                  <a:pt x="2493640" y="4016009"/>
                </a:cubicBezTo>
                <a:cubicBezTo>
                  <a:pt x="2493640" y="4016009"/>
                  <a:pt x="2490830" y="4016009"/>
                  <a:pt x="2490830" y="4013273"/>
                </a:cubicBezTo>
                <a:cubicBezTo>
                  <a:pt x="2490830" y="4016009"/>
                  <a:pt x="2490830" y="4016009"/>
                  <a:pt x="2490830" y="4016009"/>
                </a:cubicBezTo>
                <a:cubicBezTo>
                  <a:pt x="2490830" y="4018744"/>
                  <a:pt x="2490830" y="4018744"/>
                  <a:pt x="2490830" y="4018744"/>
                </a:cubicBezTo>
                <a:cubicBezTo>
                  <a:pt x="2487983" y="4018744"/>
                  <a:pt x="2487983" y="4018744"/>
                  <a:pt x="2487983" y="4018744"/>
                </a:cubicBezTo>
                <a:cubicBezTo>
                  <a:pt x="2487983" y="4016009"/>
                  <a:pt x="2487983" y="4016009"/>
                  <a:pt x="2487983" y="4016009"/>
                </a:cubicBezTo>
                <a:cubicBezTo>
                  <a:pt x="2490830" y="4007802"/>
                  <a:pt x="2490830" y="4007802"/>
                  <a:pt x="2490830" y="4007802"/>
                </a:cubicBezTo>
                <a:cubicBezTo>
                  <a:pt x="2496487" y="4002314"/>
                  <a:pt x="2496487" y="4002314"/>
                  <a:pt x="2496487" y="4002314"/>
                </a:cubicBezTo>
                <a:cubicBezTo>
                  <a:pt x="2496487" y="4002314"/>
                  <a:pt x="2496487" y="3996843"/>
                  <a:pt x="2499297" y="3996843"/>
                </a:cubicBezTo>
                <a:cubicBezTo>
                  <a:pt x="2499297" y="3994108"/>
                  <a:pt x="2499297" y="3991372"/>
                  <a:pt x="2499297" y="3991372"/>
                </a:cubicBezTo>
                <a:cubicBezTo>
                  <a:pt x="2504956" y="3988637"/>
                  <a:pt x="2504956" y="3988637"/>
                  <a:pt x="2504956" y="3988637"/>
                </a:cubicBezTo>
                <a:cubicBezTo>
                  <a:pt x="2504956" y="3988637"/>
                  <a:pt x="2507766" y="3985901"/>
                  <a:pt x="2507766" y="3985901"/>
                </a:cubicBezTo>
                <a:close/>
                <a:moveTo>
                  <a:pt x="6535999" y="3983423"/>
                </a:moveTo>
                <a:lnTo>
                  <a:pt x="6537287" y="3984671"/>
                </a:lnTo>
                <a:cubicBezTo>
                  <a:pt x="6538699" y="3986042"/>
                  <a:pt x="6541528" y="3988783"/>
                  <a:pt x="6547182" y="3994266"/>
                </a:cubicBezTo>
                <a:lnTo>
                  <a:pt x="6547273" y="3994266"/>
                </a:lnTo>
                <a:lnTo>
                  <a:pt x="6537437" y="3984801"/>
                </a:lnTo>
                <a:cubicBezTo>
                  <a:pt x="6536009" y="3983426"/>
                  <a:pt x="6536009" y="3983426"/>
                  <a:pt x="6536009" y="3983426"/>
                </a:cubicBezTo>
                <a:close/>
                <a:moveTo>
                  <a:pt x="2550052" y="3980878"/>
                </a:moveTo>
                <a:lnTo>
                  <a:pt x="2548043" y="3987953"/>
                </a:lnTo>
                <a:lnTo>
                  <a:pt x="2548242" y="3988269"/>
                </a:lnTo>
                <a:lnTo>
                  <a:pt x="2550201" y="3981276"/>
                </a:lnTo>
                <a:close/>
                <a:moveTo>
                  <a:pt x="4617835" y="3980064"/>
                </a:moveTo>
                <a:cubicBezTo>
                  <a:pt x="4598045" y="3977353"/>
                  <a:pt x="4572542" y="4021227"/>
                  <a:pt x="4572542" y="4021227"/>
                </a:cubicBezTo>
                <a:cubicBezTo>
                  <a:pt x="4572542" y="4021227"/>
                  <a:pt x="4572542" y="4021227"/>
                  <a:pt x="4561199" y="4040426"/>
                </a:cubicBezTo>
                <a:cubicBezTo>
                  <a:pt x="4561199" y="4040426"/>
                  <a:pt x="4561199" y="4040426"/>
                  <a:pt x="4540903" y="4035804"/>
                </a:cubicBezTo>
                <a:lnTo>
                  <a:pt x="4516449" y="4030235"/>
                </a:lnTo>
                <a:lnTo>
                  <a:pt x="4519995" y="4032389"/>
                </a:lnTo>
                <a:cubicBezTo>
                  <a:pt x="4533074" y="4036504"/>
                  <a:pt x="4547216" y="4038564"/>
                  <a:pt x="4561347" y="4041318"/>
                </a:cubicBezTo>
                <a:cubicBezTo>
                  <a:pt x="4561347" y="4041318"/>
                  <a:pt x="4561347" y="4041318"/>
                  <a:pt x="4572651" y="4022093"/>
                </a:cubicBezTo>
                <a:cubicBezTo>
                  <a:pt x="4572651" y="4022093"/>
                  <a:pt x="4598109" y="3978204"/>
                  <a:pt x="4617915" y="3980940"/>
                </a:cubicBezTo>
                <a:cubicBezTo>
                  <a:pt x="4617915" y="3980940"/>
                  <a:pt x="4617915" y="3980940"/>
                  <a:pt x="4620717" y="3980940"/>
                </a:cubicBezTo>
                <a:lnTo>
                  <a:pt x="4621678" y="3980940"/>
                </a:lnTo>
                <a:close/>
                <a:moveTo>
                  <a:pt x="6657674" y="3977927"/>
                </a:moveTo>
                <a:cubicBezTo>
                  <a:pt x="6643532" y="3977927"/>
                  <a:pt x="6652056" y="3983426"/>
                  <a:pt x="6652056" y="3983426"/>
                </a:cubicBezTo>
                <a:cubicBezTo>
                  <a:pt x="6643532" y="4002579"/>
                  <a:pt x="6643532" y="4002579"/>
                  <a:pt x="6643532" y="4002579"/>
                </a:cubicBezTo>
                <a:cubicBezTo>
                  <a:pt x="6629389" y="4013576"/>
                  <a:pt x="6629389" y="4013576"/>
                  <a:pt x="6629389" y="4013576"/>
                </a:cubicBezTo>
                <a:cubicBezTo>
                  <a:pt x="6629389" y="4013576"/>
                  <a:pt x="6632295" y="4021731"/>
                  <a:pt x="6635008" y="4027229"/>
                </a:cubicBezTo>
                <a:cubicBezTo>
                  <a:pt x="6635008" y="4032728"/>
                  <a:pt x="6643532" y="4035573"/>
                  <a:pt x="6643532" y="4035573"/>
                </a:cubicBezTo>
                <a:cubicBezTo>
                  <a:pt x="6643532" y="4035573"/>
                  <a:pt x="6652056" y="4041072"/>
                  <a:pt x="6660580" y="4046571"/>
                </a:cubicBezTo>
                <a:cubicBezTo>
                  <a:pt x="6669105" y="4052070"/>
                  <a:pt x="6666199" y="4052070"/>
                  <a:pt x="6671817" y="4052070"/>
                </a:cubicBezTo>
                <a:lnTo>
                  <a:pt x="6690215" y="4059846"/>
                </a:lnTo>
                <a:lnTo>
                  <a:pt x="6672175" y="4052072"/>
                </a:lnTo>
                <a:cubicBezTo>
                  <a:pt x="6666493" y="4052072"/>
                  <a:pt x="6669353" y="4052072"/>
                  <a:pt x="6660845" y="4046573"/>
                </a:cubicBezTo>
                <a:cubicBezTo>
                  <a:pt x="6652375" y="4041103"/>
                  <a:pt x="6643905" y="4035606"/>
                  <a:pt x="6643905" y="4035606"/>
                </a:cubicBezTo>
                <a:cubicBezTo>
                  <a:pt x="6643905" y="4035606"/>
                  <a:pt x="6635398" y="4032857"/>
                  <a:pt x="6635398" y="4027359"/>
                </a:cubicBezTo>
                <a:cubicBezTo>
                  <a:pt x="6632575" y="4021890"/>
                  <a:pt x="6629751" y="4013642"/>
                  <a:pt x="6629751" y="4013642"/>
                </a:cubicBezTo>
                <a:cubicBezTo>
                  <a:pt x="6643905" y="4002675"/>
                  <a:pt x="6643905" y="4002675"/>
                  <a:pt x="6643905" y="4002675"/>
                </a:cubicBezTo>
                <a:cubicBezTo>
                  <a:pt x="6652375" y="3983460"/>
                  <a:pt x="6652375" y="3983460"/>
                  <a:pt x="6652375" y="3983460"/>
                </a:cubicBezTo>
                <a:cubicBezTo>
                  <a:pt x="6652375" y="3983460"/>
                  <a:pt x="6643905" y="3977963"/>
                  <a:pt x="6658023" y="3977963"/>
                </a:cubicBezTo>
                <a:cubicBezTo>
                  <a:pt x="6663687" y="3977963"/>
                  <a:pt x="6666520" y="3977963"/>
                  <a:pt x="6667937" y="3977963"/>
                </a:cubicBezTo>
                <a:lnTo>
                  <a:pt x="6669113" y="3977963"/>
                </a:lnTo>
                <a:lnTo>
                  <a:pt x="6669105" y="3977927"/>
                </a:lnTo>
                <a:cubicBezTo>
                  <a:pt x="6669105" y="3977927"/>
                  <a:pt x="6669105" y="3977927"/>
                  <a:pt x="6657674" y="3977927"/>
                </a:cubicBezTo>
                <a:close/>
                <a:moveTo>
                  <a:pt x="6700103" y="3975083"/>
                </a:moveTo>
                <a:cubicBezTo>
                  <a:pt x="6697390" y="3972428"/>
                  <a:pt x="6688866" y="3980582"/>
                  <a:pt x="6685960" y="3983426"/>
                </a:cubicBezTo>
                <a:cubicBezTo>
                  <a:pt x="6684603" y="3984753"/>
                  <a:pt x="6683199" y="3986793"/>
                  <a:pt x="6681431" y="3988498"/>
                </a:cubicBezTo>
                <a:lnTo>
                  <a:pt x="6674884" y="3991506"/>
                </a:lnTo>
                <a:lnTo>
                  <a:pt x="6674999" y="3991679"/>
                </a:lnTo>
                <a:cubicBezTo>
                  <a:pt x="6680647" y="3991679"/>
                  <a:pt x="6683470" y="3986181"/>
                  <a:pt x="6686294" y="3983460"/>
                </a:cubicBezTo>
                <a:cubicBezTo>
                  <a:pt x="6687707" y="3982085"/>
                  <a:pt x="6690539" y="3979336"/>
                  <a:pt x="6693371" y="3977275"/>
                </a:cubicBezTo>
                <a:lnTo>
                  <a:pt x="6700025" y="3975336"/>
                </a:lnTo>
                <a:close/>
                <a:moveTo>
                  <a:pt x="4514001" y="3975027"/>
                </a:moveTo>
                <a:lnTo>
                  <a:pt x="4513700" y="3975613"/>
                </a:lnTo>
                <a:cubicBezTo>
                  <a:pt x="4513700" y="3975613"/>
                  <a:pt x="4513700" y="3975613"/>
                  <a:pt x="4515117" y="3976300"/>
                </a:cubicBezTo>
                <a:lnTo>
                  <a:pt x="4524122" y="3980668"/>
                </a:lnTo>
                <a:lnTo>
                  <a:pt x="4524433" y="3980064"/>
                </a:lnTo>
                <a:cubicBezTo>
                  <a:pt x="4524433" y="3980064"/>
                  <a:pt x="4524433" y="3980064"/>
                  <a:pt x="4523015" y="3979380"/>
                </a:cubicBezTo>
                <a:close/>
                <a:moveTo>
                  <a:pt x="2269947" y="3974882"/>
                </a:moveTo>
                <a:lnTo>
                  <a:pt x="2269748" y="3975267"/>
                </a:lnTo>
                <a:cubicBezTo>
                  <a:pt x="2269748" y="3975267"/>
                  <a:pt x="2269748" y="3978002"/>
                  <a:pt x="2269748" y="3978002"/>
                </a:cubicBezTo>
                <a:lnTo>
                  <a:pt x="2269748" y="3980220"/>
                </a:lnTo>
                <a:lnTo>
                  <a:pt x="2269947" y="3980220"/>
                </a:lnTo>
                <a:cubicBezTo>
                  <a:pt x="2269947" y="3977481"/>
                  <a:pt x="2269947" y="3977481"/>
                  <a:pt x="2269947" y="3977481"/>
                </a:cubicBezTo>
                <a:close/>
                <a:moveTo>
                  <a:pt x="2507634" y="3974878"/>
                </a:moveTo>
                <a:lnTo>
                  <a:pt x="2504870" y="3980220"/>
                </a:lnTo>
                <a:lnTo>
                  <a:pt x="2504967" y="3980409"/>
                </a:lnTo>
                <a:lnTo>
                  <a:pt x="2507766" y="3974942"/>
                </a:lnTo>
                <a:close/>
                <a:moveTo>
                  <a:pt x="2637805" y="3972936"/>
                </a:moveTo>
                <a:lnTo>
                  <a:pt x="2638130" y="3981797"/>
                </a:lnTo>
                <a:lnTo>
                  <a:pt x="2638242" y="3981859"/>
                </a:lnTo>
                <a:lnTo>
                  <a:pt x="2637919" y="3973040"/>
                </a:lnTo>
                <a:close/>
                <a:moveTo>
                  <a:pt x="2224548" y="3969729"/>
                </a:moveTo>
                <a:cubicBezTo>
                  <a:pt x="2224548" y="3969729"/>
                  <a:pt x="2224548" y="3969729"/>
                  <a:pt x="2224548" y="3975267"/>
                </a:cubicBezTo>
                <a:lnTo>
                  <a:pt x="2226808" y="3977481"/>
                </a:lnTo>
                <a:lnTo>
                  <a:pt x="2227487" y="3977481"/>
                </a:lnTo>
                <a:cubicBezTo>
                  <a:pt x="2227487" y="3977481"/>
                  <a:pt x="2224653" y="3974742"/>
                  <a:pt x="2224653" y="3974742"/>
                </a:cubicBezTo>
                <a:cubicBezTo>
                  <a:pt x="2224653" y="3974742"/>
                  <a:pt x="2224653" y="3974742"/>
                  <a:pt x="2224653" y="3974058"/>
                </a:cubicBezTo>
                <a:lnTo>
                  <a:pt x="2224653" y="3969780"/>
                </a:lnTo>
                <a:close/>
                <a:moveTo>
                  <a:pt x="2579815" y="3969171"/>
                </a:moveTo>
                <a:lnTo>
                  <a:pt x="2579571" y="3969263"/>
                </a:lnTo>
                <a:cubicBezTo>
                  <a:pt x="2579923" y="3969604"/>
                  <a:pt x="2581333" y="3970286"/>
                  <a:pt x="2581333" y="3973040"/>
                </a:cubicBezTo>
                <a:cubicBezTo>
                  <a:pt x="2584152" y="3975767"/>
                  <a:pt x="2584152" y="3978548"/>
                  <a:pt x="2584152" y="3978548"/>
                </a:cubicBezTo>
                <a:lnTo>
                  <a:pt x="2584997" y="3979910"/>
                </a:lnTo>
                <a:lnTo>
                  <a:pt x="2585141" y="3979396"/>
                </a:lnTo>
                <a:cubicBezTo>
                  <a:pt x="2585492" y="3979055"/>
                  <a:pt x="2585492" y="3979055"/>
                  <a:pt x="2584087" y="3977677"/>
                </a:cubicBezTo>
                <a:cubicBezTo>
                  <a:pt x="2584087" y="3977677"/>
                  <a:pt x="2584087" y="3974942"/>
                  <a:pt x="2581240" y="3972207"/>
                </a:cubicBezTo>
                <a:close/>
                <a:moveTo>
                  <a:pt x="6315385" y="3966923"/>
                </a:moveTo>
                <a:lnTo>
                  <a:pt x="6315344" y="3966929"/>
                </a:lnTo>
                <a:lnTo>
                  <a:pt x="6314383" y="3970825"/>
                </a:lnTo>
                <a:close/>
                <a:moveTo>
                  <a:pt x="2278257" y="3964259"/>
                </a:moveTo>
                <a:cubicBezTo>
                  <a:pt x="2278257" y="3964259"/>
                  <a:pt x="2278257" y="3966994"/>
                  <a:pt x="2278257" y="3966994"/>
                </a:cubicBezTo>
                <a:lnTo>
                  <a:pt x="2278257" y="3969264"/>
                </a:lnTo>
                <a:lnTo>
                  <a:pt x="2278424" y="3969264"/>
                </a:lnTo>
                <a:cubicBezTo>
                  <a:pt x="2278424" y="3969264"/>
                  <a:pt x="2278424" y="3966512"/>
                  <a:pt x="2278424" y="3966512"/>
                </a:cubicBezTo>
                <a:lnTo>
                  <a:pt x="2278424" y="3964259"/>
                </a:lnTo>
                <a:close/>
                <a:moveTo>
                  <a:pt x="2298217" y="3959084"/>
                </a:moveTo>
                <a:lnTo>
                  <a:pt x="2300140" y="3962853"/>
                </a:lnTo>
                <a:lnTo>
                  <a:pt x="2301304" y="3962291"/>
                </a:lnTo>
                <a:lnTo>
                  <a:pt x="2301304" y="3962076"/>
                </a:lnTo>
                <a:cubicBezTo>
                  <a:pt x="2298485" y="3962076"/>
                  <a:pt x="2298485" y="3962076"/>
                  <a:pt x="2298485" y="3959348"/>
                </a:cubicBezTo>
                <a:close/>
                <a:moveTo>
                  <a:pt x="2281117" y="3958789"/>
                </a:moveTo>
                <a:cubicBezTo>
                  <a:pt x="2281117" y="3958789"/>
                  <a:pt x="2281117" y="3958789"/>
                  <a:pt x="2281117" y="3959473"/>
                </a:cubicBezTo>
                <a:lnTo>
                  <a:pt x="2281117" y="3963773"/>
                </a:lnTo>
                <a:lnTo>
                  <a:pt x="2281259" y="3963773"/>
                </a:lnTo>
                <a:cubicBezTo>
                  <a:pt x="2281259" y="3963773"/>
                  <a:pt x="2281259" y="3963773"/>
                  <a:pt x="2281259" y="3963088"/>
                </a:cubicBezTo>
                <a:lnTo>
                  <a:pt x="2281259" y="3958789"/>
                </a:lnTo>
                <a:close/>
                <a:moveTo>
                  <a:pt x="2297825" y="3958698"/>
                </a:moveTo>
                <a:lnTo>
                  <a:pt x="2295427" y="3961034"/>
                </a:lnTo>
                <a:lnTo>
                  <a:pt x="2295573" y="3961175"/>
                </a:lnTo>
                <a:lnTo>
                  <a:pt x="2297991" y="3958861"/>
                </a:lnTo>
                <a:close/>
                <a:moveTo>
                  <a:pt x="6284334" y="3955931"/>
                </a:moveTo>
                <a:lnTo>
                  <a:pt x="6284334" y="3956552"/>
                </a:lnTo>
                <a:cubicBezTo>
                  <a:pt x="6284334" y="3957238"/>
                  <a:pt x="6284334" y="3958611"/>
                  <a:pt x="6284334" y="3961355"/>
                </a:cubicBezTo>
                <a:cubicBezTo>
                  <a:pt x="6284334" y="3961355"/>
                  <a:pt x="6284334" y="3961355"/>
                  <a:pt x="6283625" y="3962726"/>
                </a:cubicBezTo>
                <a:lnTo>
                  <a:pt x="6281961" y="3965942"/>
                </a:lnTo>
                <a:lnTo>
                  <a:pt x="6283619" y="3962805"/>
                </a:lnTo>
                <a:cubicBezTo>
                  <a:pt x="6284345" y="3961430"/>
                  <a:pt x="6284345" y="3961430"/>
                  <a:pt x="6284345" y="3961430"/>
                </a:cubicBezTo>
                <a:cubicBezTo>
                  <a:pt x="6284345" y="3955931"/>
                  <a:pt x="6284345" y="3955931"/>
                  <a:pt x="6284345" y="3955931"/>
                </a:cubicBezTo>
                <a:close/>
                <a:moveTo>
                  <a:pt x="3203199" y="3955668"/>
                </a:moveTo>
                <a:lnTo>
                  <a:pt x="3202942" y="3955794"/>
                </a:lnTo>
                <a:cubicBezTo>
                  <a:pt x="3211410" y="3972207"/>
                  <a:pt x="3211410" y="3972207"/>
                  <a:pt x="3211410" y="3972207"/>
                </a:cubicBezTo>
                <a:cubicBezTo>
                  <a:pt x="3211410" y="3977677"/>
                  <a:pt x="3211410" y="3977677"/>
                  <a:pt x="3211410" y="3977677"/>
                </a:cubicBezTo>
                <a:cubicBezTo>
                  <a:pt x="3214220" y="3994108"/>
                  <a:pt x="3214220" y="3994108"/>
                  <a:pt x="3214220" y="3994108"/>
                </a:cubicBezTo>
                <a:cubicBezTo>
                  <a:pt x="3209986" y="4000956"/>
                  <a:pt x="3207869" y="4004379"/>
                  <a:pt x="3206810" y="4006090"/>
                </a:cubicBezTo>
                <a:lnTo>
                  <a:pt x="3205773" y="4007770"/>
                </a:lnTo>
                <a:lnTo>
                  <a:pt x="3205967" y="4007706"/>
                </a:lnTo>
                <a:cubicBezTo>
                  <a:pt x="3214458" y="3993986"/>
                  <a:pt x="3214458" y="3993986"/>
                  <a:pt x="3214458" y="3993986"/>
                </a:cubicBezTo>
                <a:cubicBezTo>
                  <a:pt x="3211628" y="3977521"/>
                  <a:pt x="3211628" y="3977521"/>
                  <a:pt x="3211628" y="3977521"/>
                </a:cubicBezTo>
                <a:cubicBezTo>
                  <a:pt x="3211628" y="3972033"/>
                  <a:pt x="3211628" y="3972033"/>
                  <a:pt x="3211628" y="3972033"/>
                </a:cubicBezTo>
                <a:cubicBezTo>
                  <a:pt x="3207383" y="3963790"/>
                  <a:pt x="3205259" y="3959668"/>
                  <a:pt x="3204199" y="3957608"/>
                </a:cubicBezTo>
                <a:close/>
                <a:moveTo>
                  <a:pt x="2321467" y="3954523"/>
                </a:moveTo>
                <a:lnTo>
                  <a:pt x="2321039" y="3954667"/>
                </a:lnTo>
                <a:lnTo>
                  <a:pt x="2320885" y="3955556"/>
                </a:lnTo>
                <a:lnTo>
                  <a:pt x="2321183" y="3956191"/>
                </a:lnTo>
                <a:close/>
                <a:moveTo>
                  <a:pt x="6032118" y="3947956"/>
                </a:moveTo>
                <a:lnTo>
                  <a:pt x="6021431" y="3953096"/>
                </a:lnTo>
                <a:lnTo>
                  <a:pt x="6021487" y="3953121"/>
                </a:lnTo>
                <a:close/>
                <a:moveTo>
                  <a:pt x="6335206" y="3947738"/>
                </a:moveTo>
                <a:lnTo>
                  <a:pt x="6335105" y="3947777"/>
                </a:lnTo>
                <a:cubicBezTo>
                  <a:pt x="6335105" y="3955931"/>
                  <a:pt x="6335105" y="3955931"/>
                  <a:pt x="6335105" y="3955931"/>
                </a:cubicBezTo>
                <a:lnTo>
                  <a:pt x="6332677" y="3959537"/>
                </a:lnTo>
                <a:lnTo>
                  <a:pt x="6335206" y="3955866"/>
                </a:lnTo>
                <a:cubicBezTo>
                  <a:pt x="6335206" y="3955866"/>
                  <a:pt x="6335206" y="3955866"/>
                  <a:pt x="6335206" y="3954838"/>
                </a:cubicBezTo>
                <a:close/>
                <a:moveTo>
                  <a:pt x="3769585" y="3946210"/>
                </a:moveTo>
                <a:lnTo>
                  <a:pt x="3766360" y="3950058"/>
                </a:lnTo>
                <a:cubicBezTo>
                  <a:pt x="3760698" y="3952803"/>
                  <a:pt x="3757868" y="3958291"/>
                  <a:pt x="3757868" y="3958291"/>
                </a:cubicBezTo>
                <a:cubicBezTo>
                  <a:pt x="3757868" y="3977521"/>
                  <a:pt x="3757868" y="3977521"/>
                  <a:pt x="3757868" y="3977521"/>
                </a:cubicBezTo>
                <a:cubicBezTo>
                  <a:pt x="3749378" y="3991241"/>
                  <a:pt x="3749378" y="3991241"/>
                  <a:pt x="3749378" y="3991241"/>
                </a:cubicBezTo>
                <a:cubicBezTo>
                  <a:pt x="3752208" y="4002218"/>
                  <a:pt x="3752208" y="4002218"/>
                  <a:pt x="3752208" y="4002218"/>
                </a:cubicBezTo>
                <a:cubicBezTo>
                  <a:pt x="3746547" y="4010450"/>
                  <a:pt x="3746547" y="4010450"/>
                  <a:pt x="3746547" y="4010450"/>
                </a:cubicBezTo>
                <a:cubicBezTo>
                  <a:pt x="3749378" y="4024193"/>
                  <a:pt x="3749378" y="4024193"/>
                  <a:pt x="3749378" y="4024193"/>
                </a:cubicBezTo>
                <a:cubicBezTo>
                  <a:pt x="3743717" y="4032424"/>
                  <a:pt x="3743717" y="4032424"/>
                  <a:pt x="3743717" y="4032424"/>
                </a:cubicBezTo>
                <a:cubicBezTo>
                  <a:pt x="3740887" y="4035169"/>
                  <a:pt x="3740887" y="4035169"/>
                  <a:pt x="3740887" y="4035169"/>
                </a:cubicBezTo>
                <a:cubicBezTo>
                  <a:pt x="3738057" y="4043401"/>
                  <a:pt x="3738057" y="4043401"/>
                  <a:pt x="3738057" y="4043401"/>
                </a:cubicBezTo>
                <a:cubicBezTo>
                  <a:pt x="3732396" y="4057121"/>
                  <a:pt x="3732396" y="4057121"/>
                  <a:pt x="3732396" y="4057121"/>
                </a:cubicBezTo>
                <a:cubicBezTo>
                  <a:pt x="3709755" y="4076352"/>
                  <a:pt x="3709755" y="4076352"/>
                  <a:pt x="3709755" y="4076352"/>
                </a:cubicBezTo>
                <a:lnTo>
                  <a:pt x="3703933" y="4074941"/>
                </a:lnTo>
                <a:lnTo>
                  <a:pt x="3710214" y="4076963"/>
                </a:lnTo>
                <a:cubicBezTo>
                  <a:pt x="3710214" y="4076963"/>
                  <a:pt x="3710214" y="4076963"/>
                  <a:pt x="3732823" y="4057772"/>
                </a:cubicBezTo>
                <a:cubicBezTo>
                  <a:pt x="3732823" y="4057772"/>
                  <a:pt x="3732823" y="4057772"/>
                  <a:pt x="3738474" y="4044054"/>
                </a:cubicBezTo>
                <a:cubicBezTo>
                  <a:pt x="3738474" y="4044054"/>
                  <a:pt x="3738474" y="4044054"/>
                  <a:pt x="3741276" y="4035811"/>
                </a:cubicBezTo>
                <a:cubicBezTo>
                  <a:pt x="3741276" y="4035811"/>
                  <a:pt x="3741276" y="4035811"/>
                  <a:pt x="3744126" y="4033074"/>
                </a:cubicBezTo>
                <a:cubicBezTo>
                  <a:pt x="3744126" y="4033074"/>
                  <a:pt x="3744126" y="4033074"/>
                  <a:pt x="3749779" y="4024864"/>
                </a:cubicBezTo>
                <a:cubicBezTo>
                  <a:pt x="3749779" y="4024864"/>
                  <a:pt x="3749779" y="4024864"/>
                  <a:pt x="3746977" y="4011146"/>
                </a:cubicBezTo>
                <a:cubicBezTo>
                  <a:pt x="3746977" y="4011146"/>
                  <a:pt x="3746977" y="4011146"/>
                  <a:pt x="3752628" y="4002902"/>
                </a:cubicBezTo>
                <a:cubicBezTo>
                  <a:pt x="3752628" y="4002902"/>
                  <a:pt x="3752628" y="4002902"/>
                  <a:pt x="3749779" y="3991921"/>
                </a:cubicBezTo>
                <a:cubicBezTo>
                  <a:pt x="3749779" y="3991921"/>
                  <a:pt x="3749779" y="3991921"/>
                  <a:pt x="3755430" y="3983711"/>
                </a:cubicBezTo>
                <a:cubicBezTo>
                  <a:pt x="3755430" y="3983711"/>
                  <a:pt x="3755430" y="3983711"/>
                  <a:pt x="3758280" y="3978204"/>
                </a:cubicBezTo>
                <a:cubicBezTo>
                  <a:pt x="3758280" y="3978204"/>
                  <a:pt x="3758280" y="3978204"/>
                  <a:pt x="3758280" y="3959012"/>
                </a:cubicBezTo>
                <a:cubicBezTo>
                  <a:pt x="3758280" y="3959012"/>
                  <a:pt x="3761082" y="3953505"/>
                  <a:pt x="3766735" y="3950769"/>
                </a:cubicBezTo>
                <a:cubicBezTo>
                  <a:pt x="3769585" y="3950769"/>
                  <a:pt x="3769585" y="3950769"/>
                  <a:pt x="3769585" y="3948032"/>
                </a:cubicBezTo>
                <a:close/>
                <a:moveTo>
                  <a:pt x="6057869" y="3944933"/>
                </a:moveTo>
                <a:lnTo>
                  <a:pt x="6046795" y="3950351"/>
                </a:lnTo>
                <a:lnTo>
                  <a:pt x="6046923" y="3950376"/>
                </a:lnTo>
                <a:lnTo>
                  <a:pt x="6058073" y="3944958"/>
                </a:lnTo>
                <a:close/>
                <a:moveTo>
                  <a:pt x="5958397" y="3943579"/>
                </a:moveTo>
                <a:lnTo>
                  <a:pt x="5958216" y="3943605"/>
                </a:lnTo>
                <a:lnTo>
                  <a:pt x="5953524" y="3944860"/>
                </a:lnTo>
                <a:lnTo>
                  <a:pt x="5953633" y="3944899"/>
                </a:lnTo>
                <a:close/>
                <a:moveTo>
                  <a:pt x="2422784" y="3942732"/>
                </a:moveTo>
                <a:lnTo>
                  <a:pt x="2422784" y="3944585"/>
                </a:lnTo>
                <a:lnTo>
                  <a:pt x="2422933" y="3944729"/>
                </a:lnTo>
                <a:lnTo>
                  <a:pt x="2422933" y="3942877"/>
                </a:lnTo>
                <a:close/>
                <a:moveTo>
                  <a:pt x="6077630" y="3942278"/>
                </a:moveTo>
                <a:lnTo>
                  <a:pt x="6077630" y="3943113"/>
                </a:lnTo>
                <a:lnTo>
                  <a:pt x="6078777" y="3942278"/>
                </a:lnTo>
                <a:close/>
                <a:moveTo>
                  <a:pt x="2372877" y="3942046"/>
                </a:moveTo>
                <a:lnTo>
                  <a:pt x="2372027" y="3942877"/>
                </a:lnTo>
                <a:cubicBezTo>
                  <a:pt x="2374845" y="3942877"/>
                  <a:pt x="2372027" y="3942877"/>
                  <a:pt x="2377664" y="3945605"/>
                </a:cubicBezTo>
                <a:cubicBezTo>
                  <a:pt x="2380525" y="3945605"/>
                  <a:pt x="2380525" y="3945605"/>
                  <a:pt x="2383344" y="3945605"/>
                </a:cubicBezTo>
                <a:cubicBezTo>
                  <a:pt x="2386163" y="3948332"/>
                  <a:pt x="2388982" y="3945605"/>
                  <a:pt x="2388982" y="3945605"/>
                </a:cubicBezTo>
                <a:cubicBezTo>
                  <a:pt x="2388982" y="3945605"/>
                  <a:pt x="2388982" y="3945605"/>
                  <a:pt x="2391841" y="3948332"/>
                </a:cubicBezTo>
                <a:cubicBezTo>
                  <a:pt x="2391841" y="3948332"/>
                  <a:pt x="2392547" y="3947651"/>
                  <a:pt x="2393251" y="3947309"/>
                </a:cubicBezTo>
                <a:lnTo>
                  <a:pt x="2394493" y="3948211"/>
                </a:lnTo>
                <a:lnTo>
                  <a:pt x="2394493" y="3947325"/>
                </a:lnTo>
                <a:cubicBezTo>
                  <a:pt x="2394493" y="3944585"/>
                  <a:pt x="2391659" y="3947325"/>
                  <a:pt x="2391659" y="3947325"/>
                </a:cubicBezTo>
                <a:cubicBezTo>
                  <a:pt x="2388825" y="3944585"/>
                  <a:pt x="2388825" y="3944585"/>
                  <a:pt x="2388825" y="3944585"/>
                </a:cubicBezTo>
                <a:cubicBezTo>
                  <a:pt x="2388825" y="3944585"/>
                  <a:pt x="2385992" y="3947325"/>
                  <a:pt x="2383157" y="3944585"/>
                </a:cubicBezTo>
                <a:cubicBezTo>
                  <a:pt x="2380324" y="3944585"/>
                  <a:pt x="2380324" y="3944585"/>
                  <a:pt x="2377490" y="3944585"/>
                </a:cubicBezTo>
                <a:cubicBezTo>
                  <a:pt x="2374668" y="3943216"/>
                  <a:pt x="2373965" y="3942531"/>
                  <a:pt x="2373614" y="3942189"/>
                </a:cubicBezTo>
                <a:close/>
                <a:moveTo>
                  <a:pt x="2832489" y="3939952"/>
                </a:moveTo>
                <a:lnTo>
                  <a:pt x="2831337" y="3942441"/>
                </a:lnTo>
                <a:cubicBezTo>
                  <a:pt x="2830625" y="3944151"/>
                  <a:pt x="2829914" y="3946202"/>
                  <a:pt x="2829914" y="3947570"/>
                </a:cubicBezTo>
                <a:cubicBezTo>
                  <a:pt x="2829914" y="3950306"/>
                  <a:pt x="2829914" y="3953041"/>
                  <a:pt x="2832760" y="3955794"/>
                </a:cubicBezTo>
                <a:lnTo>
                  <a:pt x="2832851" y="3955882"/>
                </a:lnTo>
                <a:lnTo>
                  <a:pt x="2830230" y="3948332"/>
                </a:lnTo>
                <a:cubicBezTo>
                  <a:pt x="2830230" y="3945605"/>
                  <a:pt x="2833089" y="3940097"/>
                  <a:pt x="2833089" y="3940097"/>
                </a:cubicBezTo>
                <a:close/>
                <a:moveTo>
                  <a:pt x="5995679" y="3939434"/>
                </a:moveTo>
                <a:cubicBezTo>
                  <a:pt x="5995679" y="3939434"/>
                  <a:pt x="5994953" y="3940808"/>
                  <a:pt x="5993161" y="3942183"/>
                </a:cubicBezTo>
                <a:lnTo>
                  <a:pt x="5984575" y="3944832"/>
                </a:lnTo>
                <a:lnTo>
                  <a:pt x="5984743" y="3944899"/>
                </a:lnTo>
                <a:cubicBezTo>
                  <a:pt x="5988969" y="3944899"/>
                  <a:pt x="5991787" y="3943528"/>
                  <a:pt x="5993547" y="3942155"/>
                </a:cubicBezTo>
                <a:lnTo>
                  <a:pt x="5995845" y="3939597"/>
                </a:lnTo>
                <a:close/>
                <a:moveTo>
                  <a:pt x="2414435" y="3939254"/>
                </a:moveTo>
                <a:lnTo>
                  <a:pt x="2414435" y="3940097"/>
                </a:lnTo>
                <a:lnTo>
                  <a:pt x="2415761" y="3941611"/>
                </a:lnTo>
                <a:lnTo>
                  <a:pt x="2416423" y="3941504"/>
                </a:lnTo>
                <a:close/>
                <a:moveTo>
                  <a:pt x="2764511" y="3937916"/>
                </a:moveTo>
                <a:lnTo>
                  <a:pt x="2764482" y="3938057"/>
                </a:lnTo>
                <a:lnTo>
                  <a:pt x="2767705" y="3944960"/>
                </a:lnTo>
                <a:lnTo>
                  <a:pt x="2767754" y="3944835"/>
                </a:lnTo>
                <a:close/>
                <a:moveTo>
                  <a:pt x="6395058" y="3937680"/>
                </a:moveTo>
                <a:lnTo>
                  <a:pt x="6397385" y="3942155"/>
                </a:lnTo>
                <a:lnTo>
                  <a:pt x="6397385" y="3942085"/>
                </a:lnTo>
                <a:close/>
                <a:moveTo>
                  <a:pt x="5856965" y="3936779"/>
                </a:moveTo>
                <a:cubicBezTo>
                  <a:pt x="5854252" y="3936779"/>
                  <a:pt x="5845728" y="3944933"/>
                  <a:pt x="5842821" y="3944933"/>
                </a:cubicBezTo>
                <a:lnTo>
                  <a:pt x="5843195" y="3945895"/>
                </a:lnTo>
                <a:lnTo>
                  <a:pt x="5843399" y="3944899"/>
                </a:lnTo>
                <a:cubicBezTo>
                  <a:pt x="5844808" y="3944899"/>
                  <a:pt x="5847635" y="3942841"/>
                  <a:pt x="5850463" y="3940783"/>
                </a:cubicBezTo>
                <a:lnTo>
                  <a:pt x="5857323" y="3936784"/>
                </a:lnTo>
                <a:close/>
                <a:moveTo>
                  <a:pt x="3769585" y="3936015"/>
                </a:moveTo>
                <a:lnTo>
                  <a:pt x="3769544" y="3936336"/>
                </a:lnTo>
                <a:cubicBezTo>
                  <a:pt x="3769190" y="3939082"/>
                  <a:pt x="3769190" y="3939082"/>
                  <a:pt x="3769190" y="3939082"/>
                </a:cubicBezTo>
                <a:lnTo>
                  <a:pt x="3769585" y="3940308"/>
                </a:lnTo>
                <a:lnTo>
                  <a:pt x="3769585" y="3939787"/>
                </a:lnTo>
                <a:cubicBezTo>
                  <a:pt x="3769585" y="3939787"/>
                  <a:pt x="3769585" y="3939787"/>
                  <a:pt x="3769585" y="3938761"/>
                </a:cubicBezTo>
                <a:close/>
                <a:moveTo>
                  <a:pt x="6464557" y="3933808"/>
                </a:moveTo>
                <a:lnTo>
                  <a:pt x="6465201" y="3933921"/>
                </a:lnTo>
                <a:lnTo>
                  <a:pt x="6466123" y="3934112"/>
                </a:lnTo>
                <a:lnTo>
                  <a:pt x="6465295" y="3933934"/>
                </a:lnTo>
                <a:close/>
                <a:moveTo>
                  <a:pt x="6501885" y="3933610"/>
                </a:moveTo>
                <a:lnTo>
                  <a:pt x="6504763" y="3933921"/>
                </a:lnTo>
                <a:cubicBezTo>
                  <a:pt x="6504763" y="3933921"/>
                  <a:pt x="6504763" y="3942155"/>
                  <a:pt x="6504763" y="3947645"/>
                </a:cubicBezTo>
                <a:cubicBezTo>
                  <a:pt x="6504763" y="3950376"/>
                  <a:pt x="6504763" y="3972321"/>
                  <a:pt x="6504763" y="3972321"/>
                </a:cubicBezTo>
                <a:cubicBezTo>
                  <a:pt x="6504763" y="3972321"/>
                  <a:pt x="6504763" y="3972321"/>
                  <a:pt x="6506177" y="3973007"/>
                </a:cubicBezTo>
                <a:lnTo>
                  <a:pt x="6508325" y="3974049"/>
                </a:lnTo>
                <a:lnTo>
                  <a:pt x="6506415" y="3973116"/>
                </a:lnTo>
                <a:cubicBezTo>
                  <a:pt x="6505011" y="3972428"/>
                  <a:pt x="6505011" y="3972428"/>
                  <a:pt x="6505011" y="3972428"/>
                </a:cubicBezTo>
                <a:cubicBezTo>
                  <a:pt x="6505011" y="3972428"/>
                  <a:pt x="6505011" y="3950431"/>
                  <a:pt x="6505011" y="3947777"/>
                </a:cubicBezTo>
                <a:cubicBezTo>
                  <a:pt x="6505011" y="3942278"/>
                  <a:pt x="6505011" y="3933934"/>
                  <a:pt x="6505011" y="3933934"/>
                </a:cubicBezTo>
                <a:close/>
                <a:moveTo>
                  <a:pt x="2407566" y="3931913"/>
                </a:moveTo>
                <a:lnTo>
                  <a:pt x="2405804" y="3933616"/>
                </a:lnTo>
                <a:cubicBezTo>
                  <a:pt x="2405804" y="3933616"/>
                  <a:pt x="2405804" y="3936368"/>
                  <a:pt x="2405804" y="3936368"/>
                </a:cubicBezTo>
                <a:cubicBezTo>
                  <a:pt x="2405804" y="3936368"/>
                  <a:pt x="2405804" y="3936368"/>
                  <a:pt x="2405804" y="3939107"/>
                </a:cubicBezTo>
                <a:cubicBezTo>
                  <a:pt x="2405804" y="3939107"/>
                  <a:pt x="2402971" y="3939107"/>
                  <a:pt x="2402971" y="3939107"/>
                </a:cubicBezTo>
                <a:cubicBezTo>
                  <a:pt x="2402971" y="3939107"/>
                  <a:pt x="2402971" y="3939107"/>
                  <a:pt x="2400138" y="3941846"/>
                </a:cubicBezTo>
                <a:cubicBezTo>
                  <a:pt x="2400138" y="3941846"/>
                  <a:pt x="2400138" y="3941846"/>
                  <a:pt x="2401200" y="3941504"/>
                </a:cubicBezTo>
                <a:lnTo>
                  <a:pt x="2401929" y="3941270"/>
                </a:lnTo>
                <a:lnTo>
                  <a:pt x="2403118" y="3940097"/>
                </a:lnTo>
                <a:lnTo>
                  <a:pt x="2405568" y="3940097"/>
                </a:lnTo>
                <a:lnTo>
                  <a:pt x="2405977" y="3939965"/>
                </a:lnTo>
                <a:lnTo>
                  <a:pt x="2405977" y="3937369"/>
                </a:lnTo>
                <a:cubicBezTo>
                  <a:pt x="2405977" y="3937369"/>
                  <a:pt x="2405977" y="3934641"/>
                  <a:pt x="2405977" y="3934641"/>
                </a:cubicBezTo>
                <a:cubicBezTo>
                  <a:pt x="2408796" y="3934641"/>
                  <a:pt x="2411615" y="3931913"/>
                  <a:pt x="2408796" y="3931913"/>
                </a:cubicBezTo>
                <a:close/>
                <a:moveTo>
                  <a:pt x="5905205" y="3931280"/>
                </a:moveTo>
                <a:cubicBezTo>
                  <a:pt x="5902299" y="3935356"/>
                  <a:pt x="5900845" y="3937394"/>
                  <a:pt x="5900119" y="3938415"/>
                </a:cubicBezTo>
                <a:lnTo>
                  <a:pt x="5899409" y="3939410"/>
                </a:lnTo>
                <a:lnTo>
                  <a:pt x="5899945" y="3939410"/>
                </a:lnTo>
                <a:cubicBezTo>
                  <a:pt x="5899945" y="3939410"/>
                  <a:pt x="5899945" y="3939410"/>
                  <a:pt x="5900649" y="3938381"/>
                </a:cubicBezTo>
                <a:lnTo>
                  <a:pt x="5905467" y="3931342"/>
                </a:lnTo>
                <a:close/>
                <a:moveTo>
                  <a:pt x="2402971" y="3928991"/>
                </a:moveTo>
                <a:lnTo>
                  <a:pt x="2402971" y="3930877"/>
                </a:lnTo>
                <a:lnTo>
                  <a:pt x="2403118" y="3930877"/>
                </a:lnTo>
                <a:lnTo>
                  <a:pt x="2403118" y="3929133"/>
                </a:lnTo>
                <a:close/>
                <a:moveTo>
                  <a:pt x="6105915" y="3928436"/>
                </a:moveTo>
                <a:cubicBezTo>
                  <a:pt x="6100297" y="3931280"/>
                  <a:pt x="6089061" y="3933934"/>
                  <a:pt x="6086154" y="3936779"/>
                </a:cubicBezTo>
                <a:cubicBezTo>
                  <a:pt x="6083441" y="3936779"/>
                  <a:pt x="6083441" y="3939434"/>
                  <a:pt x="6080535" y="3939434"/>
                </a:cubicBezTo>
                <a:lnTo>
                  <a:pt x="6080535" y="3940998"/>
                </a:lnTo>
                <a:lnTo>
                  <a:pt x="6080830" y="3940783"/>
                </a:lnTo>
                <a:cubicBezTo>
                  <a:pt x="6082953" y="3938724"/>
                  <a:pt x="6085077" y="3936665"/>
                  <a:pt x="6086485" y="3936665"/>
                </a:cubicBezTo>
                <a:cubicBezTo>
                  <a:pt x="6087893" y="3935294"/>
                  <a:pt x="6091425" y="3933921"/>
                  <a:pt x="6095309" y="3932548"/>
                </a:cubicBezTo>
                <a:lnTo>
                  <a:pt x="6106111" y="3928482"/>
                </a:lnTo>
                <a:close/>
                <a:moveTo>
                  <a:pt x="2835663" y="3928420"/>
                </a:moveTo>
                <a:lnTo>
                  <a:pt x="2835908" y="3929133"/>
                </a:lnTo>
                <a:cubicBezTo>
                  <a:pt x="2838728" y="3929133"/>
                  <a:pt x="2850044" y="3931913"/>
                  <a:pt x="2850044" y="3931913"/>
                </a:cubicBezTo>
                <a:cubicBezTo>
                  <a:pt x="2850044" y="3931913"/>
                  <a:pt x="2852863" y="3931913"/>
                  <a:pt x="2852863" y="3931913"/>
                </a:cubicBezTo>
                <a:lnTo>
                  <a:pt x="2855353" y="3934322"/>
                </a:lnTo>
                <a:lnTo>
                  <a:pt x="2855353" y="3933893"/>
                </a:lnTo>
                <a:cubicBezTo>
                  <a:pt x="2855353" y="3933893"/>
                  <a:pt x="2855353" y="3931158"/>
                  <a:pt x="2852543" y="3931158"/>
                </a:cubicBezTo>
                <a:cubicBezTo>
                  <a:pt x="2852543" y="3931158"/>
                  <a:pt x="2849696" y="3931158"/>
                  <a:pt x="2849696" y="3931158"/>
                </a:cubicBezTo>
                <a:cubicBezTo>
                  <a:pt x="2849696" y="3931158"/>
                  <a:pt x="2846868" y="3930469"/>
                  <a:pt x="2843688" y="3929781"/>
                </a:cubicBezTo>
                <a:close/>
                <a:moveTo>
                  <a:pt x="2397303" y="3926405"/>
                </a:moveTo>
                <a:lnTo>
                  <a:pt x="2397303" y="3928138"/>
                </a:lnTo>
                <a:lnTo>
                  <a:pt x="2397480" y="3928307"/>
                </a:lnTo>
                <a:lnTo>
                  <a:pt x="2397480" y="3926405"/>
                </a:lnTo>
                <a:close/>
                <a:moveTo>
                  <a:pt x="2391841" y="3926405"/>
                </a:moveTo>
                <a:lnTo>
                  <a:pt x="2392084" y="3926878"/>
                </a:lnTo>
                <a:lnTo>
                  <a:pt x="2392367" y="3926768"/>
                </a:lnTo>
                <a:lnTo>
                  <a:pt x="2392180" y="3926405"/>
                </a:lnTo>
                <a:close/>
                <a:moveTo>
                  <a:pt x="6439552" y="3922390"/>
                </a:moveTo>
                <a:lnTo>
                  <a:pt x="6439429" y="3922426"/>
                </a:lnTo>
                <a:lnTo>
                  <a:pt x="6439766" y="3925700"/>
                </a:lnTo>
                <a:lnTo>
                  <a:pt x="6439913" y="3925766"/>
                </a:lnTo>
                <a:close/>
                <a:moveTo>
                  <a:pt x="3200523" y="3908945"/>
                </a:moveTo>
                <a:lnTo>
                  <a:pt x="3200094" y="3909256"/>
                </a:lnTo>
                <a:cubicBezTo>
                  <a:pt x="3217068" y="3914727"/>
                  <a:pt x="3217068" y="3914727"/>
                  <a:pt x="3217068" y="3914727"/>
                </a:cubicBezTo>
                <a:cubicBezTo>
                  <a:pt x="3222689" y="3914727"/>
                  <a:pt x="3222689" y="3914727"/>
                  <a:pt x="3222689" y="3914727"/>
                </a:cubicBezTo>
                <a:cubicBezTo>
                  <a:pt x="3229769" y="3925678"/>
                  <a:pt x="3233309" y="3931154"/>
                  <a:pt x="3235080" y="3933891"/>
                </a:cubicBezTo>
                <a:lnTo>
                  <a:pt x="3236792" y="3936539"/>
                </a:lnTo>
                <a:lnTo>
                  <a:pt x="3237101" y="3936338"/>
                </a:lnTo>
                <a:cubicBezTo>
                  <a:pt x="3222949" y="3914364"/>
                  <a:pt x="3222949" y="3914364"/>
                  <a:pt x="3222949" y="3914364"/>
                </a:cubicBezTo>
                <a:cubicBezTo>
                  <a:pt x="3217288" y="3914364"/>
                  <a:pt x="3217288" y="3914364"/>
                  <a:pt x="3217288" y="3914364"/>
                </a:cubicBezTo>
                <a:cubicBezTo>
                  <a:pt x="3208798" y="3911620"/>
                  <a:pt x="3204552" y="3910248"/>
                  <a:pt x="3202430" y="3909561"/>
                </a:cubicBezTo>
                <a:close/>
                <a:moveTo>
                  <a:pt x="3246723" y="3899322"/>
                </a:moveTo>
                <a:lnTo>
                  <a:pt x="3245403" y="3903497"/>
                </a:lnTo>
                <a:lnTo>
                  <a:pt x="3245591" y="3903387"/>
                </a:lnTo>
                <a:lnTo>
                  <a:pt x="3246837" y="3899461"/>
                </a:lnTo>
                <a:close/>
                <a:moveTo>
                  <a:pt x="4544919" y="3898460"/>
                </a:moveTo>
                <a:lnTo>
                  <a:pt x="4544871" y="3898652"/>
                </a:lnTo>
                <a:lnTo>
                  <a:pt x="4549825" y="3903467"/>
                </a:lnTo>
                <a:lnTo>
                  <a:pt x="4549936" y="3903270"/>
                </a:lnTo>
                <a:close/>
                <a:moveTo>
                  <a:pt x="2289558" y="3885003"/>
                </a:moveTo>
                <a:lnTo>
                  <a:pt x="2289558" y="3893256"/>
                </a:lnTo>
                <a:cubicBezTo>
                  <a:pt x="2289558" y="3897717"/>
                  <a:pt x="2289558" y="3902520"/>
                  <a:pt x="2289558" y="3903888"/>
                </a:cubicBezTo>
                <a:cubicBezTo>
                  <a:pt x="2289558" y="3909358"/>
                  <a:pt x="2286767" y="3928570"/>
                  <a:pt x="2286767" y="3928570"/>
                </a:cubicBezTo>
                <a:cubicBezTo>
                  <a:pt x="2286767" y="3928570"/>
                  <a:pt x="2286767" y="3928570"/>
                  <a:pt x="2281117" y="3939577"/>
                </a:cubicBezTo>
                <a:cubicBezTo>
                  <a:pt x="2281117" y="3939577"/>
                  <a:pt x="2283227" y="3942312"/>
                  <a:pt x="2286044" y="3946081"/>
                </a:cubicBezTo>
                <a:lnTo>
                  <a:pt x="2293356" y="3956222"/>
                </a:lnTo>
                <a:lnTo>
                  <a:pt x="2294909" y="3955723"/>
                </a:lnTo>
                <a:lnTo>
                  <a:pt x="2286468" y="3946287"/>
                </a:lnTo>
                <a:cubicBezTo>
                  <a:pt x="2283644" y="3942851"/>
                  <a:pt x="2281529" y="3940097"/>
                  <a:pt x="2281529" y="3940097"/>
                </a:cubicBezTo>
                <a:cubicBezTo>
                  <a:pt x="2287167" y="3929133"/>
                  <a:pt x="2287167" y="3929133"/>
                  <a:pt x="2287167" y="3929133"/>
                </a:cubicBezTo>
                <a:cubicBezTo>
                  <a:pt x="2287167" y="3929133"/>
                  <a:pt x="2289986" y="3909934"/>
                  <a:pt x="2289986" y="3904478"/>
                </a:cubicBezTo>
                <a:cubicBezTo>
                  <a:pt x="2289986" y="3901698"/>
                  <a:pt x="2289986" y="3885226"/>
                  <a:pt x="2289986" y="3885226"/>
                </a:cubicBezTo>
                <a:close/>
                <a:moveTo>
                  <a:pt x="2824396" y="3884755"/>
                </a:moveTo>
                <a:lnTo>
                  <a:pt x="2824592" y="3885226"/>
                </a:lnTo>
                <a:cubicBezTo>
                  <a:pt x="2833089" y="3893462"/>
                  <a:pt x="2833089" y="3893462"/>
                  <a:pt x="2833089" y="3893462"/>
                </a:cubicBezTo>
                <a:cubicBezTo>
                  <a:pt x="2837317" y="3900334"/>
                  <a:pt x="2839433" y="3903770"/>
                  <a:pt x="2840489" y="3905488"/>
                </a:cubicBezTo>
                <a:lnTo>
                  <a:pt x="2841229" y="3906689"/>
                </a:lnTo>
                <a:lnTo>
                  <a:pt x="2841229" y="3906521"/>
                </a:lnTo>
                <a:cubicBezTo>
                  <a:pt x="2832760" y="3892826"/>
                  <a:pt x="2832760" y="3892826"/>
                  <a:pt x="2832760" y="3892826"/>
                </a:cubicBezTo>
                <a:cubicBezTo>
                  <a:pt x="2828509" y="3888723"/>
                  <a:pt x="2826383" y="3886671"/>
                  <a:pt x="2825319" y="3885645"/>
                </a:cubicBezTo>
                <a:close/>
                <a:moveTo>
                  <a:pt x="3786541" y="3883999"/>
                </a:moveTo>
                <a:lnTo>
                  <a:pt x="3786171" y="3884179"/>
                </a:lnTo>
                <a:cubicBezTo>
                  <a:pt x="3783341" y="3906131"/>
                  <a:pt x="3783341" y="3906131"/>
                  <a:pt x="3783341" y="3906131"/>
                </a:cubicBezTo>
                <a:cubicBezTo>
                  <a:pt x="3772020" y="3917108"/>
                  <a:pt x="3772020" y="3917108"/>
                  <a:pt x="3772020" y="3917108"/>
                </a:cubicBezTo>
                <a:lnTo>
                  <a:pt x="3771132" y="3924002"/>
                </a:lnTo>
                <a:lnTo>
                  <a:pt x="3772387" y="3917860"/>
                </a:lnTo>
                <a:cubicBezTo>
                  <a:pt x="3772387" y="3917860"/>
                  <a:pt x="3772387" y="3917860"/>
                  <a:pt x="3783739" y="3906879"/>
                </a:cubicBezTo>
                <a:cubicBezTo>
                  <a:pt x="3783739" y="3906879"/>
                  <a:pt x="3783739" y="3906879"/>
                  <a:pt x="3786541" y="3884917"/>
                </a:cubicBezTo>
                <a:close/>
                <a:moveTo>
                  <a:pt x="4533525" y="3873611"/>
                </a:moveTo>
                <a:lnTo>
                  <a:pt x="4533525" y="3873913"/>
                </a:lnTo>
                <a:cubicBezTo>
                  <a:pt x="4533525" y="3873913"/>
                  <a:pt x="4533525" y="3873913"/>
                  <a:pt x="4539197" y="3879406"/>
                </a:cubicBezTo>
                <a:lnTo>
                  <a:pt x="4547329" y="3882034"/>
                </a:lnTo>
                <a:lnTo>
                  <a:pt x="4547040" y="3881306"/>
                </a:lnTo>
                <a:cubicBezTo>
                  <a:pt x="4544224" y="3878540"/>
                  <a:pt x="4538591" y="3878540"/>
                  <a:pt x="4538591" y="3878540"/>
                </a:cubicBezTo>
                <a:cubicBezTo>
                  <a:pt x="4538591" y="3878540"/>
                  <a:pt x="4538591" y="3878540"/>
                  <a:pt x="4537887" y="3877856"/>
                </a:cubicBezTo>
                <a:close/>
                <a:moveTo>
                  <a:pt x="3793827" y="3872719"/>
                </a:moveTo>
                <a:lnTo>
                  <a:pt x="3791832" y="3881434"/>
                </a:lnTo>
                <a:lnTo>
                  <a:pt x="3790294" y="3882180"/>
                </a:lnTo>
                <a:lnTo>
                  <a:pt x="3792192" y="3882180"/>
                </a:lnTo>
                <a:cubicBezTo>
                  <a:pt x="3792192" y="3882180"/>
                  <a:pt x="3792192" y="3882180"/>
                  <a:pt x="3795043" y="3879443"/>
                </a:cubicBezTo>
                <a:close/>
                <a:moveTo>
                  <a:pt x="3266414" y="3867652"/>
                </a:moveTo>
                <a:lnTo>
                  <a:pt x="3267560" y="3874344"/>
                </a:lnTo>
                <a:cubicBezTo>
                  <a:pt x="3267911" y="3876396"/>
                  <a:pt x="3267911" y="3876396"/>
                  <a:pt x="3267911" y="3876396"/>
                </a:cubicBezTo>
                <a:cubicBezTo>
                  <a:pt x="3267911" y="3876396"/>
                  <a:pt x="3265101" y="3884620"/>
                  <a:pt x="3265101" y="3887355"/>
                </a:cubicBezTo>
                <a:cubicBezTo>
                  <a:pt x="3266506" y="3890090"/>
                  <a:pt x="3268623" y="3892826"/>
                  <a:pt x="3269330" y="3895220"/>
                </a:cubicBezTo>
                <a:lnTo>
                  <a:pt x="3265380" y="3900648"/>
                </a:lnTo>
                <a:lnTo>
                  <a:pt x="3265403" y="3900643"/>
                </a:lnTo>
                <a:cubicBezTo>
                  <a:pt x="3273894" y="3897899"/>
                  <a:pt x="3268233" y="3892411"/>
                  <a:pt x="3265403" y="3886923"/>
                </a:cubicBezTo>
                <a:cubicBezTo>
                  <a:pt x="3265403" y="3884179"/>
                  <a:pt x="3265403" y="3881434"/>
                  <a:pt x="3268233" y="3878690"/>
                </a:cubicBezTo>
                <a:cubicBezTo>
                  <a:pt x="3268233" y="3875946"/>
                  <a:pt x="3268233" y="3875946"/>
                  <a:pt x="3268233" y="3875946"/>
                </a:cubicBezTo>
                <a:cubicBezTo>
                  <a:pt x="3268233" y="3873192"/>
                  <a:pt x="3268233" y="3871814"/>
                  <a:pt x="3268233" y="3871126"/>
                </a:cubicBezTo>
                <a:lnTo>
                  <a:pt x="3268233" y="3870448"/>
                </a:lnTo>
                <a:lnTo>
                  <a:pt x="3267875" y="3870910"/>
                </a:lnTo>
                <a:close/>
                <a:moveTo>
                  <a:pt x="3276391" y="3846231"/>
                </a:moveTo>
                <a:cubicBezTo>
                  <a:pt x="3276391" y="3848970"/>
                  <a:pt x="3276391" y="3848970"/>
                  <a:pt x="3276391" y="3848970"/>
                </a:cubicBezTo>
                <a:cubicBezTo>
                  <a:pt x="3276391" y="3854455"/>
                  <a:pt x="3276391" y="3857197"/>
                  <a:pt x="3276391" y="3858569"/>
                </a:cubicBezTo>
                <a:lnTo>
                  <a:pt x="3276391" y="3859892"/>
                </a:lnTo>
                <a:lnTo>
                  <a:pt x="3276724" y="3859460"/>
                </a:lnTo>
                <a:cubicBezTo>
                  <a:pt x="3276724" y="3852600"/>
                  <a:pt x="3276724" y="3849170"/>
                  <a:pt x="3276724" y="3847455"/>
                </a:cubicBezTo>
                <a:lnTo>
                  <a:pt x="3276724" y="3846272"/>
                </a:lnTo>
                <a:close/>
                <a:moveTo>
                  <a:pt x="3443709" y="3837832"/>
                </a:moveTo>
                <a:lnTo>
                  <a:pt x="3443521" y="3838014"/>
                </a:lnTo>
                <a:cubicBezTo>
                  <a:pt x="3443521" y="3843492"/>
                  <a:pt x="3443521" y="3843492"/>
                  <a:pt x="3443521" y="3843492"/>
                </a:cubicBezTo>
                <a:cubicBezTo>
                  <a:pt x="3443521" y="3843492"/>
                  <a:pt x="3446353" y="3845546"/>
                  <a:pt x="3449896" y="3847944"/>
                </a:cubicBezTo>
                <a:lnTo>
                  <a:pt x="3460433" y="3854404"/>
                </a:lnTo>
                <a:lnTo>
                  <a:pt x="3460691" y="3853972"/>
                </a:lnTo>
                <a:cubicBezTo>
                  <a:pt x="3455030" y="3851228"/>
                  <a:pt x="3443709" y="3842996"/>
                  <a:pt x="3443709" y="3842996"/>
                </a:cubicBezTo>
                <a:cubicBezTo>
                  <a:pt x="3443709" y="3840251"/>
                  <a:pt x="3443709" y="3838880"/>
                  <a:pt x="3443709" y="3838194"/>
                </a:cubicBezTo>
                <a:close/>
                <a:moveTo>
                  <a:pt x="4564342" y="3833362"/>
                </a:moveTo>
                <a:lnTo>
                  <a:pt x="4563927" y="3833709"/>
                </a:lnTo>
                <a:lnTo>
                  <a:pt x="4564095" y="3834665"/>
                </a:lnTo>
                <a:cubicBezTo>
                  <a:pt x="4565503" y="3836049"/>
                  <a:pt x="4566206" y="3838109"/>
                  <a:pt x="4566910" y="3839479"/>
                </a:cubicBezTo>
                <a:lnTo>
                  <a:pt x="4567107" y="3839525"/>
                </a:lnTo>
                <a:lnTo>
                  <a:pt x="4564695" y="3835423"/>
                </a:lnTo>
                <a:cubicBezTo>
                  <a:pt x="4564695" y="3832676"/>
                  <a:pt x="4564695" y="3832676"/>
                  <a:pt x="4564342" y="3833362"/>
                </a:cubicBezTo>
                <a:close/>
                <a:moveTo>
                  <a:pt x="4581695" y="3832676"/>
                </a:moveTo>
                <a:lnTo>
                  <a:pt x="4581222" y="3833135"/>
                </a:lnTo>
                <a:lnTo>
                  <a:pt x="4581421" y="3834692"/>
                </a:lnTo>
                <a:lnTo>
                  <a:pt x="4582043" y="3835383"/>
                </a:lnTo>
                <a:close/>
                <a:moveTo>
                  <a:pt x="4617941" y="3829495"/>
                </a:moveTo>
                <a:lnTo>
                  <a:pt x="4618187" y="3830218"/>
                </a:lnTo>
                <a:cubicBezTo>
                  <a:pt x="4618539" y="3831248"/>
                  <a:pt x="4619243" y="3833310"/>
                  <a:pt x="4620651" y="3837431"/>
                </a:cubicBezTo>
                <a:lnTo>
                  <a:pt x="4621047" y="3837237"/>
                </a:lnTo>
                <a:lnTo>
                  <a:pt x="4621013" y="3837139"/>
                </a:lnTo>
                <a:cubicBezTo>
                  <a:pt x="4620659" y="3836108"/>
                  <a:pt x="4619953" y="3834049"/>
                  <a:pt x="4618539" y="3829929"/>
                </a:cubicBezTo>
                <a:close/>
                <a:moveTo>
                  <a:pt x="4550523" y="3824436"/>
                </a:moveTo>
                <a:lnTo>
                  <a:pt x="4550313" y="3824629"/>
                </a:lnTo>
                <a:lnTo>
                  <a:pt x="4550640" y="3825425"/>
                </a:lnTo>
                <a:cubicBezTo>
                  <a:pt x="4551344" y="3827141"/>
                  <a:pt x="4552752" y="3830571"/>
                  <a:pt x="4555567" y="3837431"/>
                </a:cubicBezTo>
                <a:cubicBezTo>
                  <a:pt x="4555567" y="3837431"/>
                  <a:pt x="4555567" y="3837431"/>
                  <a:pt x="4555567" y="3848387"/>
                </a:cubicBezTo>
                <a:cubicBezTo>
                  <a:pt x="4555567" y="3848387"/>
                  <a:pt x="4552751" y="3853864"/>
                  <a:pt x="4555567" y="3853864"/>
                </a:cubicBezTo>
                <a:lnTo>
                  <a:pt x="4555795" y="3853626"/>
                </a:lnTo>
                <a:lnTo>
                  <a:pt x="4555137" y="3851921"/>
                </a:lnTo>
                <a:cubicBezTo>
                  <a:pt x="4555491" y="3850548"/>
                  <a:pt x="4556197" y="3849175"/>
                  <a:pt x="4556197" y="3849175"/>
                </a:cubicBezTo>
                <a:cubicBezTo>
                  <a:pt x="4556197" y="3849175"/>
                  <a:pt x="4556197" y="3849175"/>
                  <a:pt x="4556197" y="3838169"/>
                </a:cubicBezTo>
                <a:cubicBezTo>
                  <a:pt x="4556197" y="3838169"/>
                  <a:pt x="4556197" y="3838169"/>
                  <a:pt x="4550523" y="3824436"/>
                </a:cubicBezTo>
                <a:close/>
                <a:moveTo>
                  <a:pt x="4648617" y="3817535"/>
                </a:moveTo>
                <a:cubicBezTo>
                  <a:pt x="4646858" y="3816850"/>
                  <a:pt x="4644746" y="3816850"/>
                  <a:pt x="4643338" y="3818233"/>
                </a:cubicBezTo>
                <a:cubicBezTo>
                  <a:pt x="4641889" y="3818233"/>
                  <a:pt x="4639758" y="3818910"/>
                  <a:pt x="4637636" y="3819250"/>
                </a:cubicBezTo>
                <a:lnTo>
                  <a:pt x="4632357" y="3818298"/>
                </a:lnTo>
                <a:lnTo>
                  <a:pt x="4632712" y="3818943"/>
                </a:lnTo>
                <a:cubicBezTo>
                  <a:pt x="4635538" y="3821689"/>
                  <a:pt x="4641211" y="3818943"/>
                  <a:pt x="4644037" y="3818943"/>
                </a:cubicBezTo>
                <a:lnTo>
                  <a:pt x="4649294" y="3818263"/>
                </a:lnTo>
                <a:close/>
                <a:moveTo>
                  <a:pt x="3242471" y="3816140"/>
                </a:moveTo>
                <a:lnTo>
                  <a:pt x="3242471" y="3816180"/>
                </a:lnTo>
                <a:lnTo>
                  <a:pt x="3248066" y="3821591"/>
                </a:lnTo>
                <a:lnTo>
                  <a:pt x="3248054" y="3821565"/>
                </a:lnTo>
                <a:close/>
                <a:moveTo>
                  <a:pt x="3236850" y="3810656"/>
                </a:moveTo>
                <a:lnTo>
                  <a:pt x="3236850" y="3810709"/>
                </a:lnTo>
                <a:lnTo>
                  <a:pt x="3242403" y="3813412"/>
                </a:lnTo>
                <a:lnTo>
                  <a:pt x="3242403" y="3813335"/>
                </a:lnTo>
                <a:close/>
                <a:moveTo>
                  <a:pt x="4618864" y="3808740"/>
                </a:moveTo>
                <a:lnTo>
                  <a:pt x="4618885" y="3808967"/>
                </a:lnTo>
                <a:cubicBezTo>
                  <a:pt x="4619947" y="3809997"/>
                  <a:pt x="4621366" y="3810684"/>
                  <a:pt x="4621366" y="3810684"/>
                </a:cubicBezTo>
                <a:lnTo>
                  <a:pt x="4626926" y="3810684"/>
                </a:lnTo>
                <a:lnTo>
                  <a:pt x="4626283" y="3809989"/>
                </a:lnTo>
                <a:cubicBezTo>
                  <a:pt x="4626283" y="3809989"/>
                  <a:pt x="4626283" y="3809989"/>
                  <a:pt x="4620651" y="3809989"/>
                </a:cubicBezTo>
                <a:close/>
                <a:moveTo>
                  <a:pt x="3857214" y="3799250"/>
                </a:moveTo>
                <a:lnTo>
                  <a:pt x="3851267" y="3801813"/>
                </a:lnTo>
                <a:cubicBezTo>
                  <a:pt x="3848437" y="3804557"/>
                  <a:pt x="3842777" y="3807301"/>
                  <a:pt x="3842777" y="3807301"/>
                </a:cubicBezTo>
                <a:cubicBezTo>
                  <a:pt x="3834286" y="3815533"/>
                  <a:pt x="3834286" y="3815533"/>
                  <a:pt x="3834286" y="3815533"/>
                </a:cubicBezTo>
                <a:cubicBezTo>
                  <a:pt x="3822964" y="3818277"/>
                  <a:pt x="3822964" y="3818277"/>
                  <a:pt x="3822964" y="3818277"/>
                </a:cubicBezTo>
                <a:cubicBezTo>
                  <a:pt x="3814473" y="3821021"/>
                  <a:pt x="3814473" y="3821021"/>
                  <a:pt x="3814473" y="3821021"/>
                </a:cubicBezTo>
                <a:cubicBezTo>
                  <a:pt x="3808813" y="3826510"/>
                  <a:pt x="3808813" y="3826510"/>
                  <a:pt x="3808813" y="3826510"/>
                </a:cubicBezTo>
                <a:cubicBezTo>
                  <a:pt x="3803153" y="3842996"/>
                  <a:pt x="3803153" y="3842996"/>
                  <a:pt x="3803153" y="3842996"/>
                </a:cubicBezTo>
                <a:cubicBezTo>
                  <a:pt x="3794662" y="3851228"/>
                  <a:pt x="3794662" y="3851228"/>
                  <a:pt x="3794662" y="3851228"/>
                </a:cubicBezTo>
                <a:cubicBezTo>
                  <a:pt x="3791832" y="3864948"/>
                  <a:pt x="3791832" y="3864948"/>
                  <a:pt x="3791832" y="3864948"/>
                </a:cubicBezTo>
                <a:lnTo>
                  <a:pt x="3792839" y="3868368"/>
                </a:lnTo>
                <a:lnTo>
                  <a:pt x="3792192" y="3865725"/>
                </a:lnTo>
                <a:cubicBezTo>
                  <a:pt x="3792192" y="3865725"/>
                  <a:pt x="3792192" y="3865725"/>
                  <a:pt x="3795043" y="3852008"/>
                </a:cubicBezTo>
                <a:cubicBezTo>
                  <a:pt x="3795043" y="3852008"/>
                  <a:pt x="3795043" y="3852008"/>
                  <a:pt x="3803497" y="3843764"/>
                </a:cubicBezTo>
                <a:cubicBezTo>
                  <a:pt x="3803497" y="3843764"/>
                  <a:pt x="3803497" y="3843764"/>
                  <a:pt x="3809148" y="3827310"/>
                </a:cubicBezTo>
                <a:cubicBezTo>
                  <a:pt x="3809148" y="3827310"/>
                  <a:pt x="3809148" y="3827310"/>
                  <a:pt x="3814801" y="3821836"/>
                </a:cubicBezTo>
                <a:cubicBezTo>
                  <a:pt x="3814801" y="3821836"/>
                  <a:pt x="3814801" y="3821836"/>
                  <a:pt x="3823302" y="3819065"/>
                </a:cubicBezTo>
                <a:cubicBezTo>
                  <a:pt x="3823302" y="3819065"/>
                  <a:pt x="3823302" y="3819065"/>
                  <a:pt x="3834607" y="3816329"/>
                </a:cubicBezTo>
                <a:cubicBezTo>
                  <a:pt x="3834607" y="3816329"/>
                  <a:pt x="3834607" y="3816329"/>
                  <a:pt x="3843109" y="3808118"/>
                </a:cubicBezTo>
                <a:cubicBezTo>
                  <a:pt x="3843109" y="3808118"/>
                  <a:pt x="3843109" y="3808118"/>
                  <a:pt x="3845911" y="3805348"/>
                </a:cubicBezTo>
                <a:cubicBezTo>
                  <a:pt x="3848761" y="3805348"/>
                  <a:pt x="3851563" y="3805348"/>
                  <a:pt x="3851563" y="3802612"/>
                </a:cubicBezTo>
                <a:cubicBezTo>
                  <a:pt x="3854413" y="3802612"/>
                  <a:pt x="3857214" y="3802612"/>
                  <a:pt x="3857214" y="3799875"/>
                </a:cubicBezTo>
                <a:close/>
                <a:moveTo>
                  <a:pt x="2982479" y="3788886"/>
                </a:moveTo>
                <a:lnTo>
                  <a:pt x="2982275" y="3789018"/>
                </a:lnTo>
                <a:cubicBezTo>
                  <a:pt x="2980860" y="3791763"/>
                  <a:pt x="2980152" y="3793136"/>
                  <a:pt x="2979799" y="3793821"/>
                </a:cubicBezTo>
                <a:lnTo>
                  <a:pt x="2979573" y="3794260"/>
                </a:lnTo>
                <a:lnTo>
                  <a:pt x="2979672" y="3794279"/>
                </a:lnTo>
                <a:cubicBezTo>
                  <a:pt x="2981096" y="3791544"/>
                  <a:pt x="2981807" y="3790176"/>
                  <a:pt x="2982164" y="3789492"/>
                </a:cubicBezTo>
                <a:close/>
                <a:moveTo>
                  <a:pt x="3868240" y="3788100"/>
                </a:moveTo>
                <a:lnTo>
                  <a:pt x="3864005" y="3792207"/>
                </a:lnTo>
                <a:lnTo>
                  <a:pt x="3868567" y="3788893"/>
                </a:lnTo>
                <a:close/>
                <a:moveTo>
                  <a:pt x="3242471" y="3777766"/>
                </a:moveTo>
                <a:lnTo>
                  <a:pt x="3242471" y="3777849"/>
                </a:lnTo>
                <a:lnTo>
                  <a:pt x="3245199" y="3780471"/>
                </a:lnTo>
                <a:lnTo>
                  <a:pt x="3245216" y="3780439"/>
                </a:lnTo>
                <a:close/>
                <a:moveTo>
                  <a:pt x="3862915" y="3773083"/>
                </a:moveTo>
                <a:lnTo>
                  <a:pt x="3862588" y="3774350"/>
                </a:lnTo>
                <a:lnTo>
                  <a:pt x="3862915" y="3775143"/>
                </a:lnTo>
                <a:close/>
                <a:moveTo>
                  <a:pt x="3016413" y="3772428"/>
                </a:moveTo>
                <a:lnTo>
                  <a:pt x="3016238" y="3772562"/>
                </a:lnTo>
                <a:cubicBezTo>
                  <a:pt x="3014823" y="3772562"/>
                  <a:pt x="3014116" y="3776676"/>
                  <a:pt x="3013762" y="3780791"/>
                </a:cubicBezTo>
                <a:lnTo>
                  <a:pt x="3013416" y="3788849"/>
                </a:lnTo>
                <a:lnTo>
                  <a:pt x="3013581" y="3788808"/>
                </a:lnTo>
                <a:cubicBezTo>
                  <a:pt x="3013581" y="3788808"/>
                  <a:pt x="3013581" y="3784701"/>
                  <a:pt x="3013936" y="3780593"/>
                </a:cubicBezTo>
                <a:close/>
                <a:moveTo>
                  <a:pt x="4612203" y="3766060"/>
                </a:moveTo>
                <a:lnTo>
                  <a:pt x="4606521" y="3768812"/>
                </a:lnTo>
                <a:lnTo>
                  <a:pt x="4607193" y="3769466"/>
                </a:lnTo>
                <a:lnTo>
                  <a:pt x="4612203" y="3767040"/>
                </a:lnTo>
                <a:close/>
                <a:moveTo>
                  <a:pt x="2917907" y="3765039"/>
                </a:moveTo>
                <a:lnTo>
                  <a:pt x="2917907" y="3767106"/>
                </a:lnTo>
                <a:lnTo>
                  <a:pt x="2926351" y="3771353"/>
                </a:lnTo>
                <a:lnTo>
                  <a:pt x="2929838" y="3773422"/>
                </a:lnTo>
                <a:lnTo>
                  <a:pt x="2928500" y="3772556"/>
                </a:lnTo>
                <a:cubicBezTo>
                  <a:pt x="2924962" y="3770497"/>
                  <a:pt x="2921425" y="3768441"/>
                  <a:pt x="2920010" y="3767072"/>
                </a:cubicBezTo>
                <a:close/>
                <a:moveTo>
                  <a:pt x="3024782" y="3764318"/>
                </a:moveTo>
                <a:lnTo>
                  <a:pt x="3024728" y="3764335"/>
                </a:lnTo>
                <a:lnTo>
                  <a:pt x="3021625" y="3768345"/>
                </a:lnTo>
                <a:lnTo>
                  <a:pt x="3021716" y="3768276"/>
                </a:lnTo>
                <a:close/>
                <a:moveTo>
                  <a:pt x="4567523" y="3760733"/>
                </a:moveTo>
                <a:lnTo>
                  <a:pt x="4567523" y="3761207"/>
                </a:lnTo>
                <a:cubicBezTo>
                  <a:pt x="4570369" y="3761207"/>
                  <a:pt x="4576021" y="3763972"/>
                  <a:pt x="4578868" y="3763972"/>
                </a:cubicBezTo>
                <a:cubicBezTo>
                  <a:pt x="4584521" y="3763972"/>
                  <a:pt x="4584521" y="3763972"/>
                  <a:pt x="4584521" y="3763972"/>
                </a:cubicBezTo>
                <a:cubicBezTo>
                  <a:pt x="4584521" y="3763972"/>
                  <a:pt x="4584521" y="3763972"/>
                  <a:pt x="4590194" y="3763972"/>
                </a:cubicBezTo>
                <a:cubicBezTo>
                  <a:pt x="4590194" y="3763972"/>
                  <a:pt x="4593041" y="3766720"/>
                  <a:pt x="4595867" y="3766720"/>
                </a:cubicBezTo>
                <a:lnTo>
                  <a:pt x="4601515" y="3763985"/>
                </a:lnTo>
                <a:lnTo>
                  <a:pt x="4600861" y="3763348"/>
                </a:lnTo>
                <a:cubicBezTo>
                  <a:pt x="4600861" y="3763348"/>
                  <a:pt x="4595149" y="3763348"/>
                  <a:pt x="4595149" y="3766060"/>
                </a:cubicBezTo>
                <a:cubicBezTo>
                  <a:pt x="4592333" y="3766060"/>
                  <a:pt x="4589517" y="3763348"/>
                  <a:pt x="4589517" y="3763348"/>
                </a:cubicBezTo>
                <a:cubicBezTo>
                  <a:pt x="4589517" y="3763348"/>
                  <a:pt x="4589517" y="3763348"/>
                  <a:pt x="4583885" y="3763348"/>
                </a:cubicBezTo>
                <a:cubicBezTo>
                  <a:pt x="4583885" y="3763348"/>
                  <a:pt x="4583885" y="3763348"/>
                  <a:pt x="4578173" y="3763348"/>
                </a:cubicBezTo>
                <a:close/>
                <a:moveTo>
                  <a:pt x="3850825" y="3755105"/>
                </a:moveTo>
                <a:cubicBezTo>
                  <a:pt x="3850825" y="3755105"/>
                  <a:pt x="3850825" y="3755105"/>
                  <a:pt x="3849055" y="3755451"/>
                </a:cubicBezTo>
                <a:lnTo>
                  <a:pt x="3837028" y="3757800"/>
                </a:lnTo>
                <a:lnTo>
                  <a:pt x="3837116" y="3757886"/>
                </a:lnTo>
                <a:cubicBezTo>
                  <a:pt x="3844192" y="3756513"/>
                  <a:pt x="3847730" y="3755827"/>
                  <a:pt x="3849499" y="3755484"/>
                </a:cubicBezTo>
                <a:lnTo>
                  <a:pt x="3850982" y="3755196"/>
                </a:lnTo>
                <a:close/>
                <a:moveTo>
                  <a:pt x="2357040" y="3753352"/>
                </a:moveTo>
                <a:lnTo>
                  <a:pt x="2354949" y="3755667"/>
                </a:lnTo>
                <a:cubicBezTo>
                  <a:pt x="2352474" y="3758410"/>
                  <a:pt x="2347521" y="3763898"/>
                  <a:pt x="2337617" y="3774871"/>
                </a:cubicBezTo>
                <a:cubicBezTo>
                  <a:pt x="2337617" y="3774871"/>
                  <a:pt x="2317876" y="3799553"/>
                  <a:pt x="2306508" y="3807826"/>
                </a:cubicBezTo>
                <a:cubicBezTo>
                  <a:pt x="2295207" y="3813296"/>
                  <a:pt x="2303717" y="3821501"/>
                  <a:pt x="2303717" y="3821501"/>
                </a:cubicBezTo>
                <a:cubicBezTo>
                  <a:pt x="2303717" y="3821501"/>
                  <a:pt x="2303717" y="3821501"/>
                  <a:pt x="2303717" y="3848985"/>
                </a:cubicBezTo>
                <a:cubicBezTo>
                  <a:pt x="2303717" y="3848985"/>
                  <a:pt x="2295207" y="3862728"/>
                  <a:pt x="2286767" y="3873667"/>
                </a:cubicBezTo>
                <a:cubicBezTo>
                  <a:pt x="2282512" y="3877804"/>
                  <a:pt x="2283209" y="3880556"/>
                  <a:pt x="2284971" y="3882274"/>
                </a:cubicBezTo>
                <a:lnTo>
                  <a:pt x="2285454" y="3882526"/>
                </a:lnTo>
                <a:lnTo>
                  <a:pt x="2287167" y="3874263"/>
                </a:lnTo>
                <a:cubicBezTo>
                  <a:pt x="2295666" y="3863298"/>
                  <a:pt x="2304123" y="3849607"/>
                  <a:pt x="2304123" y="3849607"/>
                </a:cubicBezTo>
                <a:cubicBezTo>
                  <a:pt x="2304123" y="3822172"/>
                  <a:pt x="2304123" y="3822172"/>
                  <a:pt x="2304123" y="3822172"/>
                </a:cubicBezTo>
                <a:cubicBezTo>
                  <a:pt x="2304123" y="3822172"/>
                  <a:pt x="2295666" y="3813937"/>
                  <a:pt x="2306983" y="3808428"/>
                </a:cubicBezTo>
                <a:cubicBezTo>
                  <a:pt x="2318300" y="3800193"/>
                  <a:pt x="2338075" y="3775485"/>
                  <a:pt x="2338075" y="3775485"/>
                </a:cubicBezTo>
                <a:cubicBezTo>
                  <a:pt x="2357890" y="3753558"/>
                  <a:pt x="2357890" y="3753558"/>
                  <a:pt x="2357890" y="3753558"/>
                </a:cubicBezTo>
                <a:close/>
                <a:moveTo>
                  <a:pt x="3234168" y="3750618"/>
                </a:moveTo>
                <a:lnTo>
                  <a:pt x="3234061" y="3750646"/>
                </a:lnTo>
                <a:lnTo>
                  <a:pt x="3238954" y="3764854"/>
                </a:lnTo>
                <a:cubicBezTo>
                  <a:pt x="3239661" y="3766907"/>
                  <a:pt x="3239661" y="3766907"/>
                  <a:pt x="3239661" y="3766907"/>
                </a:cubicBezTo>
                <a:lnTo>
                  <a:pt x="3239794" y="3766972"/>
                </a:lnTo>
                <a:lnTo>
                  <a:pt x="3234875" y="3752675"/>
                </a:lnTo>
                <a:cubicBezTo>
                  <a:pt x="3234168" y="3750618"/>
                  <a:pt x="3234168" y="3750618"/>
                  <a:pt x="3234168" y="3750618"/>
                </a:cubicBezTo>
                <a:close/>
                <a:moveTo>
                  <a:pt x="2894537" y="3742373"/>
                </a:moveTo>
                <a:cubicBezTo>
                  <a:pt x="2890291" y="3743750"/>
                  <a:pt x="2887461" y="3745123"/>
                  <a:pt x="2885339" y="3745809"/>
                </a:cubicBezTo>
                <a:lnTo>
                  <a:pt x="2881034" y="3745216"/>
                </a:lnTo>
                <a:lnTo>
                  <a:pt x="2881136" y="3745322"/>
                </a:lnTo>
                <a:cubicBezTo>
                  <a:pt x="2882566" y="3746685"/>
                  <a:pt x="2883986" y="3746685"/>
                  <a:pt x="2886111" y="3746004"/>
                </a:cubicBezTo>
                <a:lnTo>
                  <a:pt x="2894946" y="3742731"/>
                </a:lnTo>
                <a:close/>
                <a:moveTo>
                  <a:pt x="4553696" y="3739129"/>
                </a:moveTo>
                <a:lnTo>
                  <a:pt x="4553371" y="3739234"/>
                </a:lnTo>
                <a:cubicBezTo>
                  <a:pt x="4553371" y="3739234"/>
                  <a:pt x="4553371" y="3739234"/>
                  <a:pt x="4559023" y="3741981"/>
                </a:cubicBezTo>
                <a:lnTo>
                  <a:pt x="4567267" y="3741981"/>
                </a:lnTo>
                <a:lnTo>
                  <a:pt x="4566910" y="3741384"/>
                </a:lnTo>
                <a:cubicBezTo>
                  <a:pt x="4564095" y="3741384"/>
                  <a:pt x="4558383" y="3741384"/>
                  <a:pt x="4558383" y="3741384"/>
                </a:cubicBezTo>
                <a:close/>
                <a:moveTo>
                  <a:pt x="3798714" y="3732004"/>
                </a:moveTo>
                <a:lnTo>
                  <a:pt x="3804922" y="3740046"/>
                </a:lnTo>
                <a:cubicBezTo>
                  <a:pt x="3805983" y="3741421"/>
                  <a:pt x="3805983" y="3741421"/>
                  <a:pt x="3805983" y="3741421"/>
                </a:cubicBezTo>
                <a:cubicBezTo>
                  <a:pt x="3813058" y="3740048"/>
                  <a:pt x="3816597" y="3739363"/>
                  <a:pt x="3818365" y="3739019"/>
                </a:cubicBezTo>
                <a:lnTo>
                  <a:pt x="3819751" y="3738751"/>
                </a:lnTo>
                <a:lnTo>
                  <a:pt x="3819690" y="3738673"/>
                </a:lnTo>
                <a:cubicBezTo>
                  <a:pt x="3819690" y="3738673"/>
                  <a:pt x="3819690" y="3738673"/>
                  <a:pt x="3805612" y="3738673"/>
                </a:cubicBezTo>
                <a:cubicBezTo>
                  <a:pt x="3805612" y="3738673"/>
                  <a:pt x="3805612" y="3738673"/>
                  <a:pt x="3804545" y="3737643"/>
                </a:cubicBezTo>
                <a:close/>
                <a:moveTo>
                  <a:pt x="3766248" y="3730429"/>
                </a:moveTo>
                <a:lnTo>
                  <a:pt x="3766478" y="3731095"/>
                </a:lnTo>
                <a:lnTo>
                  <a:pt x="3762636" y="3734802"/>
                </a:lnTo>
                <a:lnTo>
                  <a:pt x="3770134" y="3730429"/>
                </a:lnTo>
                <a:close/>
                <a:moveTo>
                  <a:pt x="3038881" y="3725919"/>
                </a:moveTo>
                <a:cubicBezTo>
                  <a:pt x="3036050" y="3725919"/>
                  <a:pt x="3038881" y="3734146"/>
                  <a:pt x="3038881" y="3734146"/>
                </a:cubicBezTo>
                <a:cubicBezTo>
                  <a:pt x="3038881" y="3734146"/>
                  <a:pt x="3036050" y="3747864"/>
                  <a:pt x="3038881" y="3750618"/>
                </a:cubicBezTo>
                <a:cubicBezTo>
                  <a:pt x="3038881" y="3753355"/>
                  <a:pt x="3037466" y="3756096"/>
                  <a:pt x="3036050" y="3758152"/>
                </a:cubicBezTo>
                <a:lnTo>
                  <a:pt x="3033331" y="3761447"/>
                </a:lnTo>
                <a:lnTo>
                  <a:pt x="3033363" y="3761437"/>
                </a:lnTo>
                <a:cubicBezTo>
                  <a:pt x="3033363" y="3761437"/>
                  <a:pt x="3039021" y="3755948"/>
                  <a:pt x="3039021" y="3750477"/>
                </a:cubicBezTo>
                <a:cubicBezTo>
                  <a:pt x="3036210" y="3747742"/>
                  <a:pt x="3039021" y="3734047"/>
                  <a:pt x="3039021" y="3734047"/>
                </a:cubicBezTo>
                <a:cubicBezTo>
                  <a:pt x="3039021" y="3734047"/>
                  <a:pt x="3038318" y="3731995"/>
                  <a:pt x="3037967" y="3729944"/>
                </a:cubicBezTo>
                <a:lnTo>
                  <a:pt x="3039000" y="3725924"/>
                </a:lnTo>
                <a:close/>
                <a:moveTo>
                  <a:pt x="3763640" y="3722878"/>
                </a:moveTo>
                <a:lnTo>
                  <a:pt x="3765950" y="3729564"/>
                </a:lnTo>
                <a:lnTo>
                  <a:pt x="3765950" y="3724952"/>
                </a:lnTo>
                <a:lnTo>
                  <a:pt x="3765950" y="3722878"/>
                </a:lnTo>
                <a:close/>
                <a:moveTo>
                  <a:pt x="3788556" y="3722186"/>
                </a:moveTo>
                <a:cubicBezTo>
                  <a:pt x="3788556" y="3722186"/>
                  <a:pt x="3788556" y="3722186"/>
                  <a:pt x="3774478" y="3727664"/>
                </a:cubicBezTo>
                <a:lnTo>
                  <a:pt x="3773852" y="3728261"/>
                </a:lnTo>
                <a:lnTo>
                  <a:pt x="3774851" y="3727679"/>
                </a:lnTo>
                <a:cubicBezTo>
                  <a:pt x="3781926" y="3724935"/>
                  <a:pt x="3785463" y="3723562"/>
                  <a:pt x="3787233" y="3722877"/>
                </a:cubicBezTo>
                <a:lnTo>
                  <a:pt x="3788688" y="3722312"/>
                </a:lnTo>
                <a:close/>
                <a:moveTo>
                  <a:pt x="2281529" y="3720615"/>
                </a:moveTo>
                <a:lnTo>
                  <a:pt x="2281518" y="3720622"/>
                </a:lnTo>
                <a:lnTo>
                  <a:pt x="2282172" y="3721687"/>
                </a:lnTo>
                <a:cubicBezTo>
                  <a:pt x="2283227" y="3723404"/>
                  <a:pt x="2285337" y="3726840"/>
                  <a:pt x="2289558" y="3733711"/>
                </a:cubicBezTo>
                <a:lnTo>
                  <a:pt x="2289605" y="3733740"/>
                </a:lnTo>
                <a:lnTo>
                  <a:pt x="2282587" y="3722333"/>
                </a:lnTo>
                <a:cubicBezTo>
                  <a:pt x="2281529" y="3720615"/>
                  <a:pt x="2281529" y="3720615"/>
                  <a:pt x="2281529" y="3720615"/>
                </a:cubicBezTo>
                <a:close/>
                <a:moveTo>
                  <a:pt x="2857744" y="3720428"/>
                </a:moveTo>
                <a:lnTo>
                  <a:pt x="2856360" y="3720964"/>
                </a:lnTo>
                <a:lnTo>
                  <a:pt x="2856760" y="3721316"/>
                </a:lnTo>
                <a:lnTo>
                  <a:pt x="2858443" y="3720654"/>
                </a:lnTo>
                <a:close/>
                <a:moveTo>
                  <a:pt x="5475112" y="3720039"/>
                </a:moveTo>
                <a:cubicBezTo>
                  <a:pt x="5475112" y="3720039"/>
                  <a:pt x="5426871" y="3744690"/>
                  <a:pt x="5418541" y="3739190"/>
                </a:cubicBezTo>
                <a:cubicBezTo>
                  <a:pt x="5407111" y="3733692"/>
                  <a:pt x="5361777" y="3763842"/>
                  <a:pt x="5361777" y="3763842"/>
                </a:cubicBezTo>
                <a:cubicBezTo>
                  <a:pt x="5339207" y="3765264"/>
                  <a:pt x="5327921" y="3765975"/>
                  <a:pt x="5322278" y="3766331"/>
                </a:cubicBezTo>
                <a:lnTo>
                  <a:pt x="5316866" y="3766671"/>
                </a:lnTo>
                <a:lnTo>
                  <a:pt x="5316866" y="3772160"/>
                </a:lnTo>
                <a:cubicBezTo>
                  <a:pt x="5316866" y="3776019"/>
                  <a:pt x="5316866" y="3781164"/>
                  <a:pt x="5316866" y="3788025"/>
                </a:cubicBezTo>
                <a:cubicBezTo>
                  <a:pt x="5316866" y="3788025"/>
                  <a:pt x="5316866" y="3788025"/>
                  <a:pt x="5299891" y="3815467"/>
                </a:cubicBezTo>
                <a:cubicBezTo>
                  <a:pt x="5299891" y="3815467"/>
                  <a:pt x="5240439" y="3834665"/>
                  <a:pt x="5234807" y="3837431"/>
                </a:cubicBezTo>
                <a:cubicBezTo>
                  <a:pt x="5226280" y="3837431"/>
                  <a:pt x="5223464" y="3842908"/>
                  <a:pt x="5223464" y="3842908"/>
                </a:cubicBezTo>
                <a:cubicBezTo>
                  <a:pt x="5223464" y="3842908"/>
                  <a:pt x="5223464" y="3842908"/>
                  <a:pt x="5226280" y="3870351"/>
                </a:cubicBezTo>
                <a:cubicBezTo>
                  <a:pt x="5226280" y="3870351"/>
                  <a:pt x="5226280" y="3870351"/>
                  <a:pt x="5192329" y="3881306"/>
                </a:cubicBezTo>
                <a:cubicBezTo>
                  <a:pt x="5192329" y="3881306"/>
                  <a:pt x="5192329" y="3881306"/>
                  <a:pt x="5178171" y="3892261"/>
                </a:cubicBezTo>
                <a:cubicBezTo>
                  <a:pt x="5178171" y="3892261"/>
                  <a:pt x="5166907" y="3911460"/>
                  <a:pt x="5155564" y="3916991"/>
                </a:cubicBezTo>
                <a:cubicBezTo>
                  <a:pt x="5144221" y="3919703"/>
                  <a:pt x="5132958" y="3922468"/>
                  <a:pt x="5124429" y="3925180"/>
                </a:cubicBezTo>
                <a:cubicBezTo>
                  <a:pt x="5115901" y="3930712"/>
                  <a:pt x="5118797" y="3947145"/>
                  <a:pt x="5118797" y="3947145"/>
                </a:cubicBezTo>
                <a:cubicBezTo>
                  <a:pt x="5118797" y="3947145"/>
                  <a:pt x="5110271" y="3955388"/>
                  <a:pt x="5101823" y="3958099"/>
                </a:cubicBezTo>
                <a:cubicBezTo>
                  <a:pt x="5096111" y="3963631"/>
                  <a:pt x="5093295" y="3980064"/>
                  <a:pt x="5093295" y="3980064"/>
                </a:cubicBezTo>
                <a:cubicBezTo>
                  <a:pt x="5093295" y="3980064"/>
                  <a:pt x="5081952" y="3982830"/>
                  <a:pt x="5064977" y="3982830"/>
                </a:cubicBezTo>
                <a:cubicBezTo>
                  <a:pt x="5050818" y="3985542"/>
                  <a:pt x="5062161" y="3974586"/>
                  <a:pt x="5062161" y="3974586"/>
                </a:cubicBezTo>
                <a:cubicBezTo>
                  <a:pt x="5062161" y="3974586"/>
                  <a:pt x="5050818" y="3958099"/>
                  <a:pt x="5045187" y="3949911"/>
                </a:cubicBezTo>
                <a:cubicBezTo>
                  <a:pt x="5042371" y="3944434"/>
                  <a:pt x="5036659" y="3936190"/>
                  <a:pt x="5028211" y="3916991"/>
                </a:cubicBezTo>
                <a:cubicBezTo>
                  <a:pt x="5022579" y="3900504"/>
                  <a:pt x="5014053" y="3897793"/>
                  <a:pt x="5014053" y="3897793"/>
                </a:cubicBezTo>
                <a:cubicBezTo>
                  <a:pt x="5014053" y="3897793"/>
                  <a:pt x="5014053" y="3897793"/>
                  <a:pt x="4965943" y="3895026"/>
                </a:cubicBezTo>
                <a:cubicBezTo>
                  <a:pt x="4965943" y="3895026"/>
                  <a:pt x="4923465" y="3900504"/>
                  <a:pt x="4917834" y="3897793"/>
                </a:cubicBezTo>
                <a:cubicBezTo>
                  <a:pt x="4912202" y="3895026"/>
                  <a:pt x="4923465" y="3875829"/>
                  <a:pt x="4923465" y="3875829"/>
                </a:cubicBezTo>
                <a:cubicBezTo>
                  <a:pt x="4923465" y="3875829"/>
                  <a:pt x="4923465" y="3875829"/>
                  <a:pt x="4963128" y="3840143"/>
                </a:cubicBezTo>
                <a:cubicBezTo>
                  <a:pt x="4963128" y="3840143"/>
                  <a:pt x="4963128" y="3840143"/>
                  <a:pt x="4988549" y="3815467"/>
                </a:cubicBezTo>
                <a:cubicBezTo>
                  <a:pt x="4988549" y="3815467"/>
                  <a:pt x="4988549" y="3815467"/>
                  <a:pt x="5008421" y="3790791"/>
                </a:cubicBezTo>
                <a:cubicBezTo>
                  <a:pt x="5008421" y="3790791"/>
                  <a:pt x="5008421" y="3790791"/>
                  <a:pt x="5002708" y="3766060"/>
                </a:cubicBezTo>
                <a:cubicBezTo>
                  <a:pt x="5002708" y="3766060"/>
                  <a:pt x="4957415" y="3771592"/>
                  <a:pt x="4948967" y="3771592"/>
                </a:cubicBezTo>
                <a:cubicBezTo>
                  <a:pt x="4940441" y="3771592"/>
                  <a:pt x="4909306" y="3779782"/>
                  <a:pt x="4903675" y="3782547"/>
                </a:cubicBezTo>
                <a:cubicBezTo>
                  <a:pt x="4898043" y="3782547"/>
                  <a:pt x="4864093" y="3796269"/>
                  <a:pt x="4849933" y="3801746"/>
                </a:cubicBezTo>
                <a:cubicBezTo>
                  <a:pt x="4832959" y="3807224"/>
                  <a:pt x="4832959" y="3782547"/>
                  <a:pt x="4832959" y="3782547"/>
                </a:cubicBezTo>
                <a:cubicBezTo>
                  <a:pt x="4832959" y="3782547"/>
                  <a:pt x="4832959" y="3782547"/>
                  <a:pt x="4798929" y="3774304"/>
                </a:cubicBezTo>
                <a:cubicBezTo>
                  <a:pt x="4798929" y="3774304"/>
                  <a:pt x="4798929" y="3774304"/>
                  <a:pt x="4824431" y="3746863"/>
                </a:cubicBezTo>
                <a:cubicBezTo>
                  <a:pt x="4824431" y="3746863"/>
                  <a:pt x="4824431" y="3746863"/>
                  <a:pt x="4858381" y="3727664"/>
                </a:cubicBezTo>
                <a:cubicBezTo>
                  <a:pt x="4858381" y="3727664"/>
                  <a:pt x="4858381" y="3727664"/>
                  <a:pt x="4815904" y="3733141"/>
                </a:cubicBezTo>
                <a:cubicBezTo>
                  <a:pt x="4815904" y="3733141"/>
                  <a:pt x="4815904" y="3733141"/>
                  <a:pt x="4793297" y="3741384"/>
                </a:cubicBezTo>
                <a:cubicBezTo>
                  <a:pt x="4793297" y="3741384"/>
                  <a:pt x="4779137" y="3749628"/>
                  <a:pt x="4767795" y="3752394"/>
                </a:cubicBezTo>
                <a:cubicBezTo>
                  <a:pt x="4699895" y="3760583"/>
                  <a:pt x="4705525" y="3777070"/>
                  <a:pt x="4711238" y="3840143"/>
                </a:cubicBezTo>
                <a:cubicBezTo>
                  <a:pt x="4711238" y="3840143"/>
                  <a:pt x="4711238" y="3840143"/>
                  <a:pt x="4688551" y="3881306"/>
                </a:cubicBezTo>
                <a:cubicBezTo>
                  <a:pt x="4688551" y="3881306"/>
                  <a:pt x="4660313" y="3889549"/>
                  <a:pt x="4654601" y="3900504"/>
                </a:cubicBezTo>
                <a:cubicBezTo>
                  <a:pt x="4646154" y="3911460"/>
                  <a:pt x="4631995" y="3930712"/>
                  <a:pt x="4626283" y="3938902"/>
                </a:cubicBezTo>
                <a:cubicBezTo>
                  <a:pt x="4620651" y="3944434"/>
                  <a:pt x="4651785" y="3971821"/>
                  <a:pt x="4654601" y="3988308"/>
                </a:cubicBezTo>
                <a:cubicBezTo>
                  <a:pt x="4653193" y="3988308"/>
                  <a:pt x="4647541" y="3986938"/>
                  <a:pt x="4640473" y="3985223"/>
                </a:cubicBezTo>
                <a:lnTo>
                  <a:pt x="4630444" y="3982938"/>
                </a:lnTo>
                <a:lnTo>
                  <a:pt x="4632021" y="3983711"/>
                </a:lnTo>
                <a:cubicBezTo>
                  <a:pt x="4632021" y="3983711"/>
                  <a:pt x="4632021" y="3983711"/>
                  <a:pt x="4637721" y="3986447"/>
                </a:cubicBezTo>
                <a:cubicBezTo>
                  <a:pt x="4637721" y="3986447"/>
                  <a:pt x="4637721" y="3986447"/>
                  <a:pt x="4643373" y="3986447"/>
                </a:cubicBezTo>
                <a:cubicBezTo>
                  <a:pt x="4643373" y="3986447"/>
                  <a:pt x="4643373" y="3986447"/>
                  <a:pt x="4649025" y="3989184"/>
                </a:cubicBezTo>
                <a:cubicBezTo>
                  <a:pt x="4649025" y="3989184"/>
                  <a:pt x="4649025" y="3989184"/>
                  <a:pt x="4651827" y="3989184"/>
                </a:cubicBezTo>
                <a:cubicBezTo>
                  <a:pt x="4651827" y="3989184"/>
                  <a:pt x="4651827" y="3989184"/>
                  <a:pt x="4654677" y="3989184"/>
                </a:cubicBezTo>
                <a:cubicBezTo>
                  <a:pt x="4654677" y="3989184"/>
                  <a:pt x="4654677" y="3989184"/>
                  <a:pt x="4671633" y="4066016"/>
                </a:cubicBezTo>
                <a:cubicBezTo>
                  <a:pt x="4665981" y="4079734"/>
                  <a:pt x="4626369" y="4068753"/>
                  <a:pt x="4612263" y="4090682"/>
                </a:cubicBezTo>
                <a:cubicBezTo>
                  <a:pt x="4595307" y="4112643"/>
                  <a:pt x="4600959" y="4118150"/>
                  <a:pt x="4600959" y="4120887"/>
                </a:cubicBezTo>
                <a:cubicBezTo>
                  <a:pt x="4600959" y="4140078"/>
                  <a:pt x="4589607" y="4162040"/>
                  <a:pt x="4592457" y="4183967"/>
                </a:cubicBezTo>
                <a:cubicBezTo>
                  <a:pt x="4595307" y="4203193"/>
                  <a:pt x="4609413" y="4227892"/>
                  <a:pt x="4606611" y="4241609"/>
                </a:cubicBezTo>
                <a:lnTo>
                  <a:pt x="4590191" y="4257211"/>
                </a:lnTo>
                <a:lnTo>
                  <a:pt x="4598743" y="4255353"/>
                </a:lnTo>
                <a:cubicBezTo>
                  <a:pt x="4601555" y="4255353"/>
                  <a:pt x="4601555" y="4260834"/>
                  <a:pt x="4604399" y="4263562"/>
                </a:cubicBezTo>
                <a:cubicBezTo>
                  <a:pt x="4607209" y="4269043"/>
                  <a:pt x="4610054" y="4280003"/>
                  <a:pt x="4610054" y="4280003"/>
                </a:cubicBezTo>
                <a:cubicBezTo>
                  <a:pt x="4607209" y="4293693"/>
                  <a:pt x="4607209" y="4293693"/>
                  <a:pt x="4607209" y="4293693"/>
                </a:cubicBezTo>
                <a:cubicBezTo>
                  <a:pt x="4604399" y="4296421"/>
                  <a:pt x="4604399" y="4296421"/>
                  <a:pt x="4604399" y="4296421"/>
                </a:cubicBezTo>
                <a:cubicBezTo>
                  <a:pt x="4590243" y="4304630"/>
                  <a:pt x="4590243" y="4304630"/>
                  <a:pt x="4590243" y="4304630"/>
                </a:cubicBezTo>
                <a:cubicBezTo>
                  <a:pt x="4590243" y="4304630"/>
                  <a:pt x="4584588" y="4304630"/>
                  <a:pt x="4581777" y="4307382"/>
                </a:cubicBezTo>
                <a:cubicBezTo>
                  <a:pt x="4578933" y="4307382"/>
                  <a:pt x="4573277" y="4310111"/>
                  <a:pt x="4573277" y="4310111"/>
                </a:cubicBezTo>
                <a:cubicBezTo>
                  <a:pt x="4573277" y="4310111"/>
                  <a:pt x="4567621" y="4315591"/>
                  <a:pt x="4567621" y="4318320"/>
                </a:cubicBezTo>
                <a:cubicBezTo>
                  <a:pt x="4564809" y="4323800"/>
                  <a:pt x="4561966" y="4332009"/>
                  <a:pt x="4561966" y="4332009"/>
                </a:cubicBezTo>
                <a:cubicBezTo>
                  <a:pt x="4556311" y="4345698"/>
                  <a:pt x="4556311" y="4345698"/>
                  <a:pt x="4556311" y="4345698"/>
                </a:cubicBezTo>
                <a:cubicBezTo>
                  <a:pt x="4556311" y="4364868"/>
                  <a:pt x="4556311" y="4364868"/>
                  <a:pt x="4556311" y="4364868"/>
                </a:cubicBezTo>
                <a:cubicBezTo>
                  <a:pt x="4561966" y="4386766"/>
                  <a:pt x="4561966" y="4386766"/>
                  <a:pt x="4561966" y="4386766"/>
                </a:cubicBezTo>
                <a:cubicBezTo>
                  <a:pt x="4567621" y="4411394"/>
                  <a:pt x="4567621" y="4411394"/>
                  <a:pt x="4567621" y="4411394"/>
                </a:cubicBezTo>
                <a:cubicBezTo>
                  <a:pt x="4567621" y="4411394"/>
                  <a:pt x="4559154" y="4419625"/>
                  <a:pt x="4556311" y="4419625"/>
                </a:cubicBezTo>
                <a:cubicBezTo>
                  <a:pt x="4556311" y="4419625"/>
                  <a:pt x="4553466" y="4422354"/>
                  <a:pt x="4553466" y="4422354"/>
                </a:cubicBezTo>
                <a:cubicBezTo>
                  <a:pt x="4553466" y="4427834"/>
                  <a:pt x="4553466" y="4427834"/>
                  <a:pt x="4553466" y="4427834"/>
                </a:cubicBezTo>
                <a:cubicBezTo>
                  <a:pt x="4550655" y="4436043"/>
                  <a:pt x="4550655" y="4436043"/>
                  <a:pt x="4550655" y="4436043"/>
                </a:cubicBezTo>
                <a:cubicBezTo>
                  <a:pt x="4547811" y="4441524"/>
                  <a:pt x="4547811" y="4441524"/>
                  <a:pt x="4547811" y="4441524"/>
                </a:cubicBezTo>
                <a:cubicBezTo>
                  <a:pt x="4547811" y="4441524"/>
                  <a:pt x="4544999" y="4447004"/>
                  <a:pt x="4542155" y="4447004"/>
                </a:cubicBezTo>
                <a:cubicBezTo>
                  <a:pt x="4539343" y="4449732"/>
                  <a:pt x="4533688" y="4455213"/>
                  <a:pt x="4533688" y="4455213"/>
                </a:cubicBezTo>
                <a:cubicBezTo>
                  <a:pt x="4536500" y="4460670"/>
                  <a:pt x="4536500" y="4460670"/>
                  <a:pt x="4536500" y="4460670"/>
                </a:cubicBezTo>
                <a:cubicBezTo>
                  <a:pt x="4567621" y="4466150"/>
                  <a:pt x="4567621" y="4466150"/>
                  <a:pt x="4567621" y="4466150"/>
                </a:cubicBezTo>
                <a:cubicBezTo>
                  <a:pt x="4567621" y="4471631"/>
                  <a:pt x="4567621" y="4471631"/>
                  <a:pt x="4567621" y="4471631"/>
                </a:cubicBezTo>
                <a:cubicBezTo>
                  <a:pt x="4581777" y="4485320"/>
                  <a:pt x="4581777" y="4485320"/>
                  <a:pt x="4581777" y="4485320"/>
                </a:cubicBezTo>
                <a:cubicBezTo>
                  <a:pt x="4590243" y="4499010"/>
                  <a:pt x="4590243" y="4499010"/>
                  <a:pt x="4590243" y="4499010"/>
                </a:cubicBezTo>
                <a:cubicBezTo>
                  <a:pt x="4604399" y="4504490"/>
                  <a:pt x="4604399" y="4504490"/>
                  <a:pt x="4604399" y="4504490"/>
                </a:cubicBezTo>
                <a:cubicBezTo>
                  <a:pt x="4604399" y="4504490"/>
                  <a:pt x="4607226" y="4506542"/>
                  <a:pt x="4610054" y="4508594"/>
                </a:cubicBezTo>
                <a:lnTo>
                  <a:pt x="4615216" y="4512341"/>
                </a:lnTo>
                <a:lnTo>
                  <a:pt x="4615451" y="4512216"/>
                </a:lnTo>
                <a:lnTo>
                  <a:pt x="4615469" y="4512525"/>
                </a:lnTo>
                <a:lnTo>
                  <a:pt x="4615709" y="4512699"/>
                </a:lnTo>
                <a:lnTo>
                  <a:pt x="4615487" y="4512818"/>
                </a:lnTo>
                <a:lnTo>
                  <a:pt x="4616990" y="4538357"/>
                </a:lnTo>
                <a:cubicBezTo>
                  <a:pt x="4616751" y="4553526"/>
                  <a:pt x="4614099" y="4541690"/>
                  <a:pt x="4635317" y="4556088"/>
                </a:cubicBezTo>
                <a:cubicBezTo>
                  <a:pt x="4638124" y="4558853"/>
                  <a:pt x="4635317" y="4561565"/>
                  <a:pt x="4638124" y="4564331"/>
                </a:cubicBezTo>
                <a:cubicBezTo>
                  <a:pt x="4638124" y="4569809"/>
                  <a:pt x="4657885" y="4578052"/>
                  <a:pt x="4657885" y="4578052"/>
                </a:cubicBezTo>
                <a:cubicBezTo>
                  <a:pt x="4657885" y="4578052"/>
                  <a:pt x="4674941" y="4578052"/>
                  <a:pt x="4674941" y="4580763"/>
                </a:cubicBezTo>
                <a:cubicBezTo>
                  <a:pt x="4677749" y="4583529"/>
                  <a:pt x="4694702" y="4591772"/>
                  <a:pt x="4694702" y="4591772"/>
                </a:cubicBezTo>
                <a:cubicBezTo>
                  <a:pt x="4731519" y="4583529"/>
                  <a:pt x="4731519" y="4583529"/>
                  <a:pt x="4731519" y="4583529"/>
                </a:cubicBezTo>
                <a:cubicBezTo>
                  <a:pt x="4748472" y="4599960"/>
                  <a:pt x="4748472" y="4599960"/>
                  <a:pt x="4748472" y="4599960"/>
                </a:cubicBezTo>
                <a:cubicBezTo>
                  <a:pt x="4768233" y="4594483"/>
                  <a:pt x="4768233" y="4594483"/>
                  <a:pt x="4768233" y="4594483"/>
                </a:cubicBezTo>
                <a:cubicBezTo>
                  <a:pt x="4768233" y="4594483"/>
                  <a:pt x="4776761" y="4597250"/>
                  <a:pt x="4782377" y="4599960"/>
                </a:cubicBezTo>
                <a:cubicBezTo>
                  <a:pt x="4788097" y="4602727"/>
                  <a:pt x="4805050" y="4599960"/>
                  <a:pt x="4810666" y="4597250"/>
                </a:cubicBezTo>
                <a:cubicBezTo>
                  <a:pt x="4816386" y="4597250"/>
                  <a:pt x="4830531" y="4589006"/>
                  <a:pt x="4836147" y="4591772"/>
                </a:cubicBezTo>
                <a:cubicBezTo>
                  <a:pt x="4841867" y="4591772"/>
                  <a:pt x="4867245" y="4586294"/>
                  <a:pt x="4867245" y="4586294"/>
                </a:cubicBezTo>
                <a:cubicBezTo>
                  <a:pt x="4881389" y="4575286"/>
                  <a:pt x="4881389" y="4575286"/>
                  <a:pt x="4881389" y="4575286"/>
                </a:cubicBezTo>
                <a:cubicBezTo>
                  <a:pt x="4909678" y="4561565"/>
                  <a:pt x="4909678" y="4561565"/>
                  <a:pt x="4909678" y="4561565"/>
                </a:cubicBezTo>
                <a:cubicBezTo>
                  <a:pt x="4940879" y="4594483"/>
                  <a:pt x="4940879" y="4594483"/>
                  <a:pt x="4940879" y="4594483"/>
                </a:cubicBezTo>
                <a:cubicBezTo>
                  <a:pt x="4940879" y="4594483"/>
                  <a:pt x="4971976" y="4589006"/>
                  <a:pt x="4974784" y="4589006"/>
                </a:cubicBezTo>
                <a:cubicBezTo>
                  <a:pt x="4980504" y="4589006"/>
                  <a:pt x="5003074" y="4580763"/>
                  <a:pt x="5003074" y="4580763"/>
                </a:cubicBezTo>
                <a:cubicBezTo>
                  <a:pt x="5003074" y="4580763"/>
                  <a:pt x="5008794" y="4572574"/>
                  <a:pt x="5005882" y="4564331"/>
                </a:cubicBezTo>
                <a:cubicBezTo>
                  <a:pt x="5005882" y="4558853"/>
                  <a:pt x="5003074" y="4553323"/>
                  <a:pt x="5003074" y="4553323"/>
                </a:cubicBezTo>
                <a:cubicBezTo>
                  <a:pt x="5003074" y="4553323"/>
                  <a:pt x="4997457" y="4547845"/>
                  <a:pt x="5005882" y="4545134"/>
                </a:cubicBezTo>
                <a:cubicBezTo>
                  <a:pt x="5014410" y="4542367"/>
                  <a:pt x="5017218" y="4536890"/>
                  <a:pt x="5022938" y="4534125"/>
                </a:cubicBezTo>
                <a:cubicBezTo>
                  <a:pt x="5031363" y="4528647"/>
                  <a:pt x="5037083" y="4520404"/>
                  <a:pt x="5039891" y="4517693"/>
                </a:cubicBezTo>
                <a:cubicBezTo>
                  <a:pt x="5042699" y="4517693"/>
                  <a:pt x="5048315" y="4506739"/>
                  <a:pt x="5051227" y="4506739"/>
                </a:cubicBezTo>
                <a:cubicBezTo>
                  <a:pt x="5051227" y="4503972"/>
                  <a:pt x="5056843" y="4495730"/>
                  <a:pt x="5056843" y="4493018"/>
                </a:cubicBezTo>
                <a:cubicBezTo>
                  <a:pt x="5059652" y="4493018"/>
                  <a:pt x="5073796" y="4479297"/>
                  <a:pt x="5073796" y="4479297"/>
                </a:cubicBezTo>
                <a:cubicBezTo>
                  <a:pt x="5079516" y="4471054"/>
                  <a:pt x="5079516" y="4471054"/>
                  <a:pt x="5079516" y="4471054"/>
                </a:cubicBezTo>
                <a:cubicBezTo>
                  <a:pt x="5079516" y="4471054"/>
                  <a:pt x="5090853" y="4449091"/>
                  <a:pt x="5096469" y="4446379"/>
                </a:cubicBezTo>
                <a:cubicBezTo>
                  <a:pt x="5102085" y="4446379"/>
                  <a:pt x="5133286" y="4421650"/>
                  <a:pt x="5138903" y="4424416"/>
                </a:cubicBezTo>
                <a:cubicBezTo>
                  <a:pt x="5144519" y="4424416"/>
                  <a:pt x="5164383" y="4407929"/>
                  <a:pt x="5170000" y="4402452"/>
                </a:cubicBezTo>
                <a:cubicBezTo>
                  <a:pt x="5175720" y="4399740"/>
                  <a:pt x="5175720" y="4394263"/>
                  <a:pt x="5189864" y="4391498"/>
                </a:cubicBezTo>
                <a:cubicBezTo>
                  <a:pt x="5201097" y="4391498"/>
                  <a:pt x="5280347" y="4380543"/>
                  <a:pt x="5280347" y="4380543"/>
                </a:cubicBezTo>
                <a:cubicBezTo>
                  <a:pt x="5325589" y="4366822"/>
                  <a:pt x="5325589" y="4366822"/>
                  <a:pt x="5325589" y="4366822"/>
                </a:cubicBezTo>
                <a:cubicBezTo>
                  <a:pt x="5348261" y="4350336"/>
                  <a:pt x="5348261" y="4350336"/>
                  <a:pt x="5348261" y="4350336"/>
                </a:cubicBezTo>
                <a:cubicBezTo>
                  <a:pt x="5351071" y="4342094"/>
                  <a:pt x="5351071" y="4342094"/>
                  <a:pt x="5351071" y="4342094"/>
                </a:cubicBezTo>
                <a:cubicBezTo>
                  <a:pt x="5376551" y="4342094"/>
                  <a:pt x="5376551" y="4342094"/>
                  <a:pt x="5376551" y="4342094"/>
                </a:cubicBezTo>
                <a:cubicBezTo>
                  <a:pt x="5376551" y="4342094"/>
                  <a:pt x="5373743" y="4353103"/>
                  <a:pt x="5373743" y="4353103"/>
                </a:cubicBezTo>
                <a:cubicBezTo>
                  <a:pt x="5373743" y="4355813"/>
                  <a:pt x="5370935" y="4358580"/>
                  <a:pt x="5379359" y="4361291"/>
                </a:cubicBezTo>
                <a:cubicBezTo>
                  <a:pt x="5387887" y="4366822"/>
                  <a:pt x="5396416" y="4372300"/>
                  <a:pt x="5399223" y="4372300"/>
                </a:cubicBezTo>
                <a:cubicBezTo>
                  <a:pt x="5402031" y="4372300"/>
                  <a:pt x="5407649" y="4375011"/>
                  <a:pt x="5410561" y="4375011"/>
                </a:cubicBezTo>
                <a:cubicBezTo>
                  <a:pt x="5413369" y="4377777"/>
                  <a:pt x="5427513" y="4380543"/>
                  <a:pt x="5427513" y="4380543"/>
                </a:cubicBezTo>
                <a:cubicBezTo>
                  <a:pt x="5427513" y="4380543"/>
                  <a:pt x="5444465" y="4375011"/>
                  <a:pt x="5444465" y="4375011"/>
                </a:cubicBezTo>
                <a:cubicBezTo>
                  <a:pt x="5444465" y="4372300"/>
                  <a:pt x="5452994" y="4369534"/>
                  <a:pt x="5458611" y="4366822"/>
                </a:cubicBezTo>
                <a:cubicBezTo>
                  <a:pt x="5464227" y="4364057"/>
                  <a:pt x="5486899" y="4358580"/>
                  <a:pt x="5486899" y="4358580"/>
                </a:cubicBezTo>
                <a:cubicBezTo>
                  <a:pt x="5486899" y="4358580"/>
                  <a:pt x="5492620" y="4366822"/>
                  <a:pt x="5495427" y="4366822"/>
                </a:cubicBezTo>
                <a:cubicBezTo>
                  <a:pt x="5495427" y="4369534"/>
                  <a:pt x="5506764" y="4375011"/>
                  <a:pt x="5503851" y="4380543"/>
                </a:cubicBezTo>
                <a:cubicBezTo>
                  <a:pt x="5503851" y="4383255"/>
                  <a:pt x="5503851" y="4391498"/>
                  <a:pt x="5503851" y="4391498"/>
                </a:cubicBezTo>
                <a:cubicBezTo>
                  <a:pt x="5520909" y="4399740"/>
                  <a:pt x="5520909" y="4399740"/>
                  <a:pt x="5520909" y="4399740"/>
                </a:cubicBezTo>
                <a:cubicBezTo>
                  <a:pt x="5520909" y="4399740"/>
                  <a:pt x="5532141" y="4405219"/>
                  <a:pt x="5535053" y="4407929"/>
                </a:cubicBezTo>
                <a:cubicBezTo>
                  <a:pt x="5537861" y="4407929"/>
                  <a:pt x="5554813" y="4410696"/>
                  <a:pt x="5554813" y="4410696"/>
                </a:cubicBezTo>
                <a:cubicBezTo>
                  <a:pt x="5557621" y="4391498"/>
                  <a:pt x="5557621" y="4391498"/>
                  <a:pt x="5557621" y="4391498"/>
                </a:cubicBezTo>
                <a:cubicBezTo>
                  <a:pt x="5557621" y="4391498"/>
                  <a:pt x="5563341" y="4386020"/>
                  <a:pt x="5571767" y="4386020"/>
                </a:cubicBezTo>
                <a:cubicBezTo>
                  <a:pt x="5580295" y="4386020"/>
                  <a:pt x="5594439" y="4386020"/>
                  <a:pt x="5594439" y="4386020"/>
                </a:cubicBezTo>
                <a:cubicBezTo>
                  <a:pt x="5594439" y="4386020"/>
                  <a:pt x="5605775" y="4388732"/>
                  <a:pt x="5605775" y="4391498"/>
                </a:cubicBezTo>
                <a:cubicBezTo>
                  <a:pt x="5605775" y="4394263"/>
                  <a:pt x="5619919" y="4402452"/>
                  <a:pt x="5619919" y="4402452"/>
                </a:cubicBezTo>
                <a:cubicBezTo>
                  <a:pt x="5639681" y="4396975"/>
                  <a:pt x="5639681" y="4396975"/>
                  <a:pt x="5639681" y="4396975"/>
                </a:cubicBezTo>
                <a:cubicBezTo>
                  <a:pt x="5648209" y="4399740"/>
                  <a:pt x="5648209" y="4399740"/>
                  <a:pt x="5648209" y="4399740"/>
                </a:cubicBezTo>
                <a:cubicBezTo>
                  <a:pt x="5673689" y="4402452"/>
                  <a:pt x="5673689" y="4402452"/>
                  <a:pt x="5673689" y="4402452"/>
                </a:cubicBezTo>
                <a:cubicBezTo>
                  <a:pt x="5673689" y="4402452"/>
                  <a:pt x="5679307" y="4402452"/>
                  <a:pt x="5679307" y="4399740"/>
                </a:cubicBezTo>
                <a:cubicBezTo>
                  <a:pt x="5682115" y="4396975"/>
                  <a:pt x="5682115" y="4388732"/>
                  <a:pt x="5682115" y="4388732"/>
                </a:cubicBezTo>
                <a:cubicBezTo>
                  <a:pt x="5682115" y="4388732"/>
                  <a:pt x="5679307" y="4388732"/>
                  <a:pt x="5687835" y="4386020"/>
                </a:cubicBezTo>
                <a:cubicBezTo>
                  <a:pt x="5696259" y="4386020"/>
                  <a:pt x="5693451" y="4383255"/>
                  <a:pt x="5696259" y="4386020"/>
                </a:cubicBezTo>
                <a:cubicBezTo>
                  <a:pt x="5699067" y="4388732"/>
                  <a:pt x="5710403" y="4388732"/>
                  <a:pt x="5716123" y="4391498"/>
                </a:cubicBezTo>
                <a:cubicBezTo>
                  <a:pt x="5718931" y="4391498"/>
                  <a:pt x="5730269" y="4394263"/>
                  <a:pt x="5733077" y="4394263"/>
                </a:cubicBezTo>
                <a:cubicBezTo>
                  <a:pt x="5735885" y="4394263"/>
                  <a:pt x="5764173" y="4391498"/>
                  <a:pt x="5764173" y="4391498"/>
                </a:cubicBezTo>
                <a:cubicBezTo>
                  <a:pt x="5764173" y="4391498"/>
                  <a:pt x="5758557" y="4394263"/>
                  <a:pt x="5769893" y="4388732"/>
                </a:cubicBezTo>
                <a:cubicBezTo>
                  <a:pt x="5781127" y="4383255"/>
                  <a:pt x="5795271" y="4375011"/>
                  <a:pt x="5795271" y="4375011"/>
                </a:cubicBezTo>
                <a:cubicBezTo>
                  <a:pt x="5795271" y="4375011"/>
                  <a:pt x="5795271" y="4375011"/>
                  <a:pt x="5803799" y="4372300"/>
                </a:cubicBezTo>
                <a:cubicBezTo>
                  <a:pt x="5812327" y="4369534"/>
                  <a:pt x="5812327" y="4358580"/>
                  <a:pt x="5812327" y="4358580"/>
                </a:cubicBezTo>
                <a:cubicBezTo>
                  <a:pt x="5812327" y="4358580"/>
                  <a:pt x="5812327" y="4358580"/>
                  <a:pt x="5817943" y="4358580"/>
                </a:cubicBezTo>
                <a:cubicBezTo>
                  <a:pt x="5820751" y="4355813"/>
                  <a:pt x="5837704" y="4353103"/>
                  <a:pt x="5837704" y="4353103"/>
                </a:cubicBezTo>
                <a:cubicBezTo>
                  <a:pt x="5837704" y="4353103"/>
                  <a:pt x="5840617" y="4347625"/>
                  <a:pt x="5843425" y="4344859"/>
                </a:cubicBezTo>
                <a:cubicBezTo>
                  <a:pt x="5846233" y="4344859"/>
                  <a:pt x="5851849" y="4339382"/>
                  <a:pt x="5851849" y="4339382"/>
                </a:cubicBezTo>
                <a:cubicBezTo>
                  <a:pt x="5854761" y="4339382"/>
                  <a:pt x="5854761" y="4339382"/>
                  <a:pt x="5854761" y="4339382"/>
                </a:cubicBezTo>
                <a:cubicBezTo>
                  <a:pt x="5865993" y="4336616"/>
                  <a:pt x="5865993" y="4336616"/>
                  <a:pt x="5865993" y="4336616"/>
                </a:cubicBezTo>
                <a:cubicBezTo>
                  <a:pt x="5868905" y="4331139"/>
                  <a:pt x="5868905" y="4331139"/>
                  <a:pt x="5868905" y="4331139"/>
                </a:cubicBezTo>
                <a:cubicBezTo>
                  <a:pt x="5891474" y="4336616"/>
                  <a:pt x="5891474" y="4336616"/>
                  <a:pt x="5891474" y="4336616"/>
                </a:cubicBezTo>
                <a:cubicBezTo>
                  <a:pt x="5891474" y="4336616"/>
                  <a:pt x="5911339" y="4339382"/>
                  <a:pt x="5914147" y="4336616"/>
                </a:cubicBezTo>
                <a:cubicBezTo>
                  <a:pt x="5919763" y="4336616"/>
                  <a:pt x="5928291" y="4322896"/>
                  <a:pt x="5933907" y="4325662"/>
                </a:cubicBezTo>
                <a:cubicBezTo>
                  <a:pt x="5936819" y="4325662"/>
                  <a:pt x="5942437" y="4331139"/>
                  <a:pt x="5945245" y="4328373"/>
                </a:cubicBezTo>
                <a:cubicBezTo>
                  <a:pt x="5948052" y="4328373"/>
                  <a:pt x="5950965" y="4333905"/>
                  <a:pt x="5959389" y="4328373"/>
                </a:cubicBezTo>
                <a:cubicBezTo>
                  <a:pt x="5970725" y="4320185"/>
                  <a:pt x="5979253" y="4309176"/>
                  <a:pt x="5979253" y="4309176"/>
                </a:cubicBezTo>
                <a:cubicBezTo>
                  <a:pt x="5979253" y="4309176"/>
                  <a:pt x="5976341" y="4303698"/>
                  <a:pt x="5984869" y="4300987"/>
                </a:cubicBezTo>
                <a:cubicBezTo>
                  <a:pt x="5993399" y="4295455"/>
                  <a:pt x="5993399" y="4292743"/>
                  <a:pt x="5999015" y="4292743"/>
                </a:cubicBezTo>
                <a:cubicBezTo>
                  <a:pt x="6004630" y="4289978"/>
                  <a:pt x="6004630" y="4292743"/>
                  <a:pt x="6007543" y="4287266"/>
                </a:cubicBezTo>
                <a:cubicBezTo>
                  <a:pt x="6007543" y="4281789"/>
                  <a:pt x="6007543" y="4276257"/>
                  <a:pt x="6010351" y="4273546"/>
                </a:cubicBezTo>
                <a:cubicBezTo>
                  <a:pt x="6013159" y="4273546"/>
                  <a:pt x="6015967" y="4268069"/>
                  <a:pt x="6021687" y="4268069"/>
                </a:cubicBezTo>
                <a:cubicBezTo>
                  <a:pt x="6024495" y="4265302"/>
                  <a:pt x="6030111" y="4262537"/>
                  <a:pt x="6030111" y="4257060"/>
                </a:cubicBezTo>
                <a:cubicBezTo>
                  <a:pt x="6032919" y="4251583"/>
                  <a:pt x="6027303" y="4254348"/>
                  <a:pt x="6032919" y="4251583"/>
                </a:cubicBezTo>
                <a:cubicBezTo>
                  <a:pt x="6038639" y="4246105"/>
                  <a:pt x="6041447" y="4243339"/>
                  <a:pt x="6047169" y="4237862"/>
                </a:cubicBezTo>
                <a:cubicBezTo>
                  <a:pt x="6052785" y="4235150"/>
                  <a:pt x="6055592" y="4232385"/>
                  <a:pt x="6058400" y="4226907"/>
                </a:cubicBezTo>
                <a:cubicBezTo>
                  <a:pt x="6058400" y="4221430"/>
                  <a:pt x="6058400" y="4218665"/>
                  <a:pt x="6061313" y="4210421"/>
                </a:cubicBezTo>
                <a:cubicBezTo>
                  <a:pt x="6066928" y="4202232"/>
                  <a:pt x="6061313" y="4196700"/>
                  <a:pt x="6069737" y="4196700"/>
                </a:cubicBezTo>
                <a:lnTo>
                  <a:pt x="6075358" y="4196700"/>
                </a:lnTo>
                <a:lnTo>
                  <a:pt x="6075176" y="4191772"/>
                </a:lnTo>
                <a:cubicBezTo>
                  <a:pt x="6080811" y="4186282"/>
                  <a:pt x="6089303" y="4161592"/>
                  <a:pt x="6089303" y="4161592"/>
                </a:cubicBezTo>
                <a:cubicBezTo>
                  <a:pt x="6089303" y="4161592"/>
                  <a:pt x="6089303" y="4161592"/>
                  <a:pt x="6089303" y="4150627"/>
                </a:cubicBezTo>
                <a:cubicBezTo>
                  <a:pt x="6089303" y="4150627"/>
                  <a:pt x="6089303" y="4142392"/>
                  <a:pt x="6083667" y="4131426"/>
                </a:cubicBezTo>
                <a:cubicBezTo>
                  <a:pt x="6080811" y="4120448"/>
                  <a:pt x="6072357" y="4112226"/>
                  <a:pt x="6072357" y="4106736"/>
                </a:cubicBezTo>
                <a:cubicBezTo>
                  <a:pt x="6069502" y="4101247"/>
                  <a:pt x="6063867" y="4084791"/>
                  <a:pt x="6061049" y="4082046"/>
                </a:cubicBezTo>
                <a:cubicBezTo>
                  <a:pt x="6058193" y="4076557"/>
                  <a:pt x="6049741" y="4073825"/>
                  <a:pt x="6046923" y="4068336"/>
                </a:cubicBezTo>
                <a:cubicBezTo>
                  <a:pt x="6044067" y="4065591"/>
                  <a:pt x="6041249" y="4054611"/>
                  <a:pt x="6038431" y="4049135"/>
                </a:cubicBezTo>
                <a:cubicBezTo>
                  <a:pt x="6035613" y="4043646"/>
                  <a:pt x="6029940" y="4035412"/>
                  <a:pt x="6027122" y="4029936"/>
                </a:cubicBezTo>
                <a:cubicBezTo>
                  <a:pt x="6024305" y="4027190"/>
                  <a:pt x="6021487" y="4027190"/>
                  <a:pt x="6010178" y="4027190"/>
                </a:cubicBezTo>
                <a:cubicBezTo>
                  <a:pt x="6007323" y="4024445"/>
                  <a:pt x="6001687" y="4024445"/>
                  <a:pt x="5996013" y="4024445"/>
                </a:cubicBezTo>
                <a:cubicBezTo>
                  <a:pt x="5996013" y="4024445"/>
                  <a:pt x="5993196" y="4027190"/>
                  <a:pt x="5993196" y="4027190"/>
                </a:cubicBezTo>
                <a:cubicBezTo>
                  <a:pt x="5987559" y="4027190"/>
                  <a:pt x="5984743" y="4024445"/>
                  <a:pt x="5984743" y="4021701"/>
                </a:cubicBezTo>
                <a:cubicBezTo>
                  <a:pt x="5979069" y="4018956"/>
                  <a:pt x="5979069" y="4013466"/>
                  <a:pt x="5973433" y="4007990"/>
                </a:cubicBezTo>
                <a:cubicBezTo>
                  <a:pt x="5970577" y="4005246"/>
                  <a:pt x="5970577" y="4002501"/>
                  <a:pt x="5964943" y="4002501"/>
                </a:cubicBezTo>
                <a:cubicBezTo>
                  <a:pt x="5962124" y="4002501"/>
                  <a:pt x="5962124" y="4007990"/>
                  <a:pt x="5959306" y="4007990"/>
                </a:cubicBezTo>
                <a:cubicBezTo>
                  <a:pt x="5953633" y="4007990"/>
                  <a:pt x="5956451" y="4005246"/>
                  <a:pt x="5950815" y="3999755"/>
                </a:cubicBezTo>
                <a:cubicBezTo>
                  <a:pt x="5942324" y="3991521"/>
                  <a:pt x="5933833" y="3994266"/>
                  <a:pt x="5928197" y="3997011"/>
                </a:cubicBezTo>
                <a:cubicBezTo>
                  <a:pt x="5928197" y="3997011"/>
                  <a:pt x="5922562" y="3999755"/>
                  <a:pt x="5919707" y="3999755"/>
                </a:cubicBezTo>
                <a:cubicBezTo>
                  <a:pt x="5916889" y="3999755"/>
                  <a:pt x="5914071" y="3997011"/>
                  <a:pt x="5908398" y="3994266"/>
                </a:cubicBezTo>
                <a:cubicBezTo>
                  <a:pt x="5905579" y="3994266"/>
                  <a:pt x="5899945" y="3997011"/>
                  <a:pt x="5899945" y="3997011"/>
                </a:cubicBezTo>
                <a:cubicBezTo>
                  <a:pt x="5894271" y="3997011"/>
                  <a:pt x="5891453" y="3991521"/>
                  <a:pt x="5891453" y="3991521"/>
                </a:cubicBezTo>
                <a:cubicBezTo>
                  <a:pt x="5888635" y="3994266"/>
                  <a:pt x="5891453" y="3997011"/>
                  <a:pt x="5888635" y="3997011"/>
                </a:cubicBezTo>
                <a:cubicBezTo>
                  <a:pt x="5885818" y="3999755"/>
                  <a:pt x="5877326" y="3991521"/>
                  <a:pt x="5877326" y="3991521"/>
                </a:cubicBezTo>
                <a:cubicBezTo>
                  <a:pt x="5877326" y="3991521"/>
                  <a:pt x="5877326" y="3991521"/>
                  <a:pt x="5874508" y="3980556"/>
                </a:cubicBezTo>
                <a:cubicBezTo>
                  <a:pt x="5874508" y="3980556"/>
                  <a:pt x="5874508" y="3980556"/>
                  <a:pt x="5860381" y="3975065"/>
                </a:cubicBezTo>
                <a:cubicBezTo>
                  <a:pt x="5860381" y="3975065"/>
                  <a:pt x="5860381" y="3975065"/>
                  <a:pt x="5843399" y="3972321"/>
                </a:cubicBezTo>
                <a:cubicBezTo>
                  <a:pt x="5843399" y="3972321"/>
                  <a:pt x="5846217" y="3961355"/>
                  <a:pt x="5846217" y="3955866"/>
                </a:cubicBezTo>
                <a:lnTo>
                  <a:pt x="5845617" y="3954582"/>
                </a:lnTo>
                <a:lnTo>
                  <a:pt x="5845728" y="3955931"/>
                </a:lnTo>
                <a:cubicBezTo>
                  <a:pt x="5760872" y="3947777"/>
                  <a:pt x="5661873" y="3914782"/>
                  <a:pt x="5576823" y="3892786"/>
                </a:cubicBezTo>
                <a:cubicBezTo>
                  <a:pt x="5576823" y="3892786"/>
                  <a:pt x="5506109" y="3876478"/>
                  <a:pt x="5494873" y="3876478"/>
                </a:cubicBezTo>
                <a:cubicBezTo>
                  <a:pt x="5483443" y="3876478"/>
                  <a:pt x="5460969" y="3846139"/>
                  <a:pt x="5460969" y="3837984"/>
                </a:cubicBezTo>
                <a:cubicBezTo>
                  <a:pt x="5460969" y="3829831"/>
                  <a:pt x="5458063" y="3804990"/>
                  <a:pt x="5469299" y="3799680"/>
                </a:cubicBezTo>
                <a:cubicBezTo>
                  <a:pt x="5480729" y="3794182"/>
                  <a:pt x="5480729" y="3794182"/>
                  <a:pt x="5500491" y="3777685"/>
                </a:cubicBezTo>
                <a:cubicBezTo>
                  <a:pt x="5517539" y="3758342"/>
                  <a:pt x="5517539" y="3744690"/>
                  <a:pt x="5517539" y="3744690"/>
                </a:cubicBezTo>
                <a:cubicBezTo>
                  <a:pt x="5475112" y="3720039"/>
                  <a:pt x="5475112" y="3720039"/>
                  <a:pt x="5475112" y="3720039"/>
                </a:cubicBezTo>
                <a:close/>
                <a:moveTo>
                  <a:pt x="4306863" y="3717265"/>
                </a:moveTo>
                <a:lnTo>
                  <a:pt x="4306863" y="3717569"/>
                </a:lnTo>
                <a:cubicBezTo>
                  <a:pt x="4306863" y="3717569"/>
                  <a:pt x="4309665" y="3723043"/>
                  <a:pt x="4312514" y="3723043"/>
                </a:cubicBezTo>
                <a:cubicBezTo>
                  <a:pt x="4315316" y="3723043"/>
                  <a:pt x="4315316" y="3723043"/>
                  <a:pt x="4315316" y="3723043"/>
                </a:cubicBezTo>
                <a:cubicBezTo>
                  <a:pt x="4318167" y="3723043"/>
                  <a:pt x="4318167" y="3728550"/>
                  <a:pt x="4320968" y="3728550"/>
                </a:cubicBezTo>
                <a:cubicBezTo>
                  <a:pt x="4320968" y="3731286"/>
                  <a:pt x="4320968" y="3731286"/>
                  <a:pt x="4323819" y="3731286"/>
                </a:cubicBezTo>
                <a:cubicBezTo>
                  <a:pt x="4326668" y="3731286"/>
                  <a:pt x="4326668" y="3731286"/>
                  <a:pt x="4326668" y="3731286"/>
                </a:cubicBezTo>
                <a:cubicBezTo>
                  <a:pt x="4326668" y="3731286"/>
                  <a:pt x="4326668" y="3731286"/>
                  <a:pt x="4326668" y="3734023"/>
                </a:cubicBezTo>
                <a:cubicBezTo>
                  <a:pt x="4329470" y="3734023"/>
                  <a:pt x="4335122" y="3739497"/>
                  <a:pt x="4335122" y="3739497"/>
                </a:cubicBezTo>
                <a:cubicBezTo>
                  <a:pt x="4335122" y="3739497"/>
                  <a:pt x="4337973" y="3742268"/>
                  <a:pt x="4337973" y="3742268"/>
                </a:cubicBezTo>
                <a:cubicBezTo>
                  <a:pt x="4337973" y="3742268"/>
                  <a:pt x="4340775" y="3742268"/>
                  <a:pt x="4343624" y="3742268"/>
                </a:cubicBezTo>
                <a:cubicBezTo>
                  <a:pt x="4343624" y="3742268"/>
                  <a:pt x="4346426" y="3742268"/>
                  <a:pt x="4346426" y="3745005"/>
                </a:cubicBezTo>
                <a:cubicBezTo>
                  <a:pt x="4346426" y="3747741"/>
                  <a:pt x="4349277" y="3747741"/>
                  <a:pt x="4349277" y="3750478"/>
                </a:cubicBezTo>
                <a:cubicBezTo>
                  <a:pt x="4349277" y="3753248"/>
                  <a:pt x="4352078" y="3753248"/>
                  <a:pt x="4352078" y="3755985"/>
                </a:cubicBezTo>
                <a:cubicBezTo>
                  <a:pt x="4352078" y="3755985"/>
                  <a:pt x="4354929" y="3761458"/>
                  <a:pt x="4354929" y="3761458"/>
                </a:cubicBezTo>
                <a:cubicBezTo>
                  <a:pt x="4354929" y="3761458"/>
                  <a:pt x="4354929" y="3761458"/>
                  <a:pt x="4371885" y="3766966"/>
                </a:cubicBezTo>
                <a:cubicBezTo>
                  <a:pt x="4371885" y="3766966"/>
                  <a:pt x="4371885" y="3766966"/>
                  <a:pt x="4374734" y="3772440"/>
                </a:cubicBezTo>
                <a:cubicBezTo>
                  <a:pt x="4374734" y="3772440"/>
                  <a:pt x="4377536" y="3777913"/>
                  <a:pt x="4377536" y="3777913"/>
                </a:cubicBezTo>
                <a:cubicBezTo>
                  <a:pt x="4380387" y="3780683"/>
                  <a:pt x="4383189" y="3780683"/>
                  <a:pt x="4383189" y="3780683"/>
                </a:cubicBezTo>
                <a:cubicBezTo>
                  <a:pt x="4383189" y="3780683"/>
                  <a:pt x="4383189" y="3780683"/>
                  <a:pt x="4391690" y="3788893"/>
                </a:cubicBezTo>
                <a:cubicBezTo>
                  <a:pt x="4391690" y="3788893"/>
                  <a:pt x="4391690" y="3788893"/>
                  <a:pt x="4400144" y="3791630"/>
                </a:cubicBezTo>
                <a:cubicBezTo>
                  <a:pt x="4400144" y="3791630"/>
                  <a:pt x="4405844" y="3794401"/>
                  <a:pt x="4408646" y="3794401"/>
                </a:cubicBezTo>
                <a:cubicBezTo>
                  <a:pt x="4408646" y="3794401"/>
                  <a:pt x="4414299" y="3797138"/>
                  <a:pt x="4417149" y="3797138"/>
                </a:cubicBezTo>
                <a:cubicBezTo>
                  <a:pt x="4417149" y="3799875"/>
                  <a:pt x="4419951" y="3808118"/>
                  <a:pt x="4419951" y="3808118"/>
                </a:cubicBezTo>
                <a:cubicBezTo>
                  <a:pt x="4422800" y="3808118"/>
                  <a:pt x="4428453" y="3813592"/>
                  <a:pt x="4428453" y="3819065"/>
                </a:cubicBezTo>
                <a:cubicBezTo>
                  <a:pt x="4431255" y="3821836"/>
                  <a:pt x="4431255" y="3821836"/>
                  <a:pt x="4431255" y="3827310"/>
                </a:cubicBezTo>
                <a:cubicBezTo>
                  <a:pt x="4434105" y="3830047"/>
                  <a:pt x="4439756" y="3835554"/>
                  <a:pt x="4439756" y="3835554"/>
                </a:cubicBezTo>
                <a:cubicBezTo>
                  <a:pt x="4439756" y="3835554"/>
                  <a:pt x="4439756" y="3835554"/>
                  <a:pt x="4442607" y="3841027"/>
                </a:cubicBezTo>
                <a:cubicBezTo>
                  <a:pt x="4445409" y="3843764"/>
                  <a:pt x="4448259" y="3846500"/>
                  <a:pt x="4448259" y="3849272"/>
                </a:cubicBezTo>
                <a:cubicBezTo>
                  <a:pt x="4448259" y="3849272"/>
                  <a:pt x="4448259" y="3849272"/>
                  <a:pt x="4448259" y="3852008"/>
                </a:cubicBezTo>
                <a:cubicBezTo>
                  <a:pt x="4448259" y="3852008"/>
                  <a:pt x="4448259" y="3854745"/>
                  <a:pt x="4448259" y="3854745"/>
                </a:cubicBezTo>
                <a:cubicBezTo>
                  <a:pt x="4448259" y="3854745"/>
                  <a:pt x="4451061" y="3860219"/>
                  <a:pt x="4451061" y="3862989"/>
                </a:cubicBezTo>
                <a:cubicBezTo>
                  <a:pt x="4451061" y="3862989"/>
                  <a:pt x="4453910" y="3868462"/>
                  <a:pt x="4453910" y="3868462"/>
                </a:cubicBezTo>
                <a:cubicBezTo>
                  <a:pt x="4453910" y="3868462"/>
                  <a:pt x="4453910" y="3868462"/>
                  <a:pt x="4453910" y="3871199"/>
                </a:cubicBezTo>
                <a:cubicBezTo>
                  <a:pt x="4453910" y="3871199"/>
                  <a:pt x="4453910" y="3871199"/>
                  <a:pt x="4456712" y="3879443"/>
                </a:cubicBezTo>
                <a:cubicBezTo>
                  <a:pt x="4456712" y="3879443"/>
                  <a:pt x="4456712" y="3879443"/>
                  <a:pt x="4453910" y="3884917"/>
                </a:cubicBezTo>
                <a:cubicBezTo>
                  <a:pt x="4453910" y="3884917"/>
                  <a:pt x="4451061" y="3887654"/>
                  <a:pt x="4453910" y="3887654"/>
                </a:cubicBezTo>
                <a:cubicBezTo>
                  <a:pt x="4456712" y="3887654"/>
                  <a:pt x="4459563" y="3890424"/>
                  <a:pt x="4456712" y="3893161"/>
                </a:cubicBezTo>
                <a:cubicBezTo>
                  <a:pt x="4456712" y="3893161"/>
                  <a:pt x="4453910" y="3898635"/>
                  <a:pt x="4453910" y="3898635"/>
                </a:cubicBezTo>
                <a:cubicBezTo>
                  <a:pt x="4453910" y="3898635"/>
                  <a:pt x="4453910" y="3898635"/>
                  <a:pt x="4453910" y="3901372"/>
                </a:cubicBezTo>
                <a:cubicBezTo>
                  <a:pt x="4453910" y="3901372"/>
                  <a:pt x="4453910" y="3901372"/>
                  <a:pt x="4451061" y="3906879"/>
                </a:cubicBezTo>
                <a:cubicBezTo>
                  <a:pt x="4451061" y="3906879"/>
                  <a:pt x="4456712" y="3909615"/>
                  <a:pt x="4456712" y="3909615"/>
                </a:cubicBezTo>
                <a:cubicBezTo>
                  <a:pt x="4456712" y="3912352"/>
                  <a:pt x="4459563" y="3915089"/>
                  <a:pt x="4456712" y="3917860"/>
                </a:cubicBezTo>
                <a:cubicBezTo>
                  <a:pt x="4456712" y="3917860"/>
                  <a:pt x="4456712" y="3923333"/>
                  <a:pt x="4456712" y="3923333"/>
                </a:cubicBezTo>
                <a:cubicBezTo>
                  <a:pt x="4456712" y="3923333"/>
                  <a:pt x="4456712" y="3928840"/>
                  <a:pt x="4456712" y="3928840"/>
                </a:cubicBezTo>
                <a:cubicBezTo>
                  <a:pt x="4456712" y="3928840"/>
                  <a:pt x="4462365" y="3931577"/>
                  <a:pt x="4459563" y="3934314"/>
                </a:cubicBezTo>
                <a:cubicBezTo>
                  <a:pt x="4459563" y="3934314"/>
                  <a:pt x="4459563" y="3937051"/>
                  <a:pt x="4459563" y="3939787"/>
                </a:cubicBezTo>
                <a:cubicBezTo>
                  <a:pt x="4462365" y="3945295"/>
                  <a:pt x="4468017" y="3953505"/>
                  <a:pt x="4468017" y="3953505"/>
                </a:cubicBezTo>
                <a:cubicBezTo>
                  <a:pt x="4468017" y="3953505"/>
                  <a:pt x="4470867" y="3959012"/>
                  <a:pt x="4470867" y="3959012"/>
                </a:cubicBezTo>
                <a:cubicBezTo>
                  <a:pt x="4470867" y="3961749"/>
                  <a:pt x="4468017" y="3961749"/>
                  <a:pt x="4470867" y="3964486"/>
                </a:cubicBezTo>
                <a:cubicBezTo>
                  <a:pt x="4470867" y="3964486"/>
                  <a:pt x="4468017" y="3967222"/>
                  <a:pt x="4470867" y="3967222"/>
                </a:cubicBezTo>
                <a:cubicBezTo>
                  <a:pt x="4473668" y="3969994"/>
                  <a:pt x="4476519" y="3975467"/>
                  <a:pt x="4476519" y="3975467"/>
                </a:cubicBezTo>
                <a:cubicBezTo>
                  <a:pt x="4476519" y="3975467"/>
                  <a:pt x="4476519" y="3975467"/>
                  <a:pt x="4479369" y="3978204"/>
                </a:cubicBezTo>
                <a:cubicBezTo>
                  <a:pt x="4479369" y="3980940"/>
                  <a:pt x="4479369" y="3986447"/>
                  <a:pt x="4479369" y="3986447"/>
                </a:cubicBezTo>
                <a:cubicBezTo>
                  <a:pt x="4479369" y="3989184"/>
                  <a:pt x="4482171" y="3989184"/>
                  <a:pt x="4479369" y="3989184"/>
                </a:cubicBezTo>
                <a:cubicBezTo>
                  <a:pt x="4479369" y="3989184"/>
                  <a:pt x="4476519" y="3991921"/>
                  <a:pt x="4476519" y="3991921"/>
                </a:cubicBezTo>
                <a:cubicBezTo>
                  <a:pt x="4476519" y="3991921"/>
                  <a:pt x="4476519" y="3991921"/>
                  <a:pt x="4473668" y="3997429"/>
                </a:cubicBezTo>
                <a:lnTo>
                  <a:pt x="4475689" y="3998398"/>
                </a:lnTo>
                <a:lnTo>
                  <a:pt x="4474030" y="3997587"/>
                </a:lnTo>
                <a:cubicBezTo>
                  <a:pt x="4474030" y="3997587"/>
                  <a:pt x="4474030" y="3997587"/>
                  <a:pt x="4476856" y="3992093"/>
                </a:cubicBezTo>
                <a:cubicBezTo>
                  <a:pt x="4476856" y="3992093"/>
                  <a:pt x="4479682" y="3989346"/>
                  <a:pt x="4479682" y="3989346"/>
                </a:cubicBezTo>
                <a:cubicBezTo>
                  <a:pt x="4482529" y="3989346"/>
                  <a:pt x="4479682" y="3989346"/>
                  <a:pt x="4479682" y="3986600"/>
                </a:cubicBezTo>
                <a:cubicBezTo>
                  <a:pt x="4479682" y="3986600"/>
                  <a:pt x="4479682" y="3981107"/>
                  <a:pt x="4479682" y="3978361"/>
                </a:cubicBezTo>
                <a:cubicBezTo>
                  <a:pt x="4476856" y="3975613"/>
                  <a:pt x="4476856" y="3975613"/>
                  <a:pt x="4476856" y="3975613"/>
                </a:cubicBezTo>
                <a:cubicBezTo>
                  <a:pt x="4476856" y="3975613"/>
                  <a:pt x="4474030" y="3970101"/>
                  <a:pt x="4471183" y="3967355"/>
                </a:cubicBezTo>
                <a:cubicBezTo>
                  <a:pt x="4468356" y="3967355"/>
                  <a:pt x="4471183" y="3964608"/>
                  <a:pt x="4471183" y="3964608"/>
                </a:cubicBezTo>
                <a:cubicBezTo>
                  <a:pt x="4468356" y="3961862"/>
                  <a:pt x="4471183" y="3961862"/>
                  <a:pt x="4471183" y="3959114"/>
                </a:cubicBezTo>
                <a:cubicBezTo>
                  <a:pt x="4471183" y="3959114"/>
                  <a:pt x="4468356" y="3953622"/>
                  <a:pt x="4468356" y="3953622"/>
                </a:cubicBezTo>
                <a:cubicBezTo>
                  <a:pt x="4468356" y="3953622"/>
                  <a:pt x="4462684" y="3945362"/>
                  <a:pt x="4459858" y="3939869"/>
                </a:cubicBezTo>
                <a:cubicBezTo>
                  <a:pt x="4459858" y="3937123"/>
                  <a:pt x="4459858" y="3934376"/>
                  <a:pt x="4459858" y="3934376"/>
                </a:cubicBezTo>
                <a:cubicBezTo>
                  <a:pt x="4462684" y="3931630"/>
                  <a:pt x="4457031" y="3928884"/>
                  <a:pt x="4457031" y="3928884"/>
                </a:cubicBezTo>
                <a:cubicBezTo>
                  <a:pt x="4457031" y="3928884"/>
                  <a:pt x="4457031" y="3923390"/>
                  <a:pt x="4457031" y="3923390"/>
                </a:cubicBezTo>
                <a:cubicBezTo>
                  <a:pt x="4457031" y="3923390"/>
                  <a:pt x="4457031" y="3917878"/>
                  <a:pt x="4457031" y="3917878"/>
                </a:cubicBezTo>
                <a:cubicBezTo>
                  <a:pt x="4459858" y="3915131"/>
                  <a:pt x="4457031" y="3912384"/>
                  <a:pt x="4457031" y="3909637"/>
                </a:cubicBezTo>
                <a:cubicBezTo>
                  <a:pt x="4457031" y="3909637"/>
                  <a:pt x="4451358" y="3906891"/>
                  <a:pt x="4451358" y="3906891"/>
                </a:cubicBezTo>
                <a:cubicBezTo>
                  <a:pt x="4451358" y="3906891"/>
                  <a:pt x="4451358" y="3906891"/>
                  <a:pt x="4454184" y="3901398"/>
                </a:cubicBezTo>
                <a:cubicBezTo>
                  <a:pt x="4454184" y="3901398"/>
                  <a:pt x="4454184" y="3901398"/>
                  <a:pt x="4454184" y="3898652"/>
                </a:cubicBezTo>
                <a:cubicBezTo>
                  <a:pt x="4454184" y="3898652"/>
                  <a:pt x="4457031" y="3893139"/>
                  <a:pt x="4457031" y="3893139"/>
                </a:cubicBezTo>
                <a:cubicBezTo>
                  <a:pt x="4459858" y="3890392"/>
                  <a:pt x="4457031" y="3887646"/>
                  <a:pt x="4454184" y="3887646"/>
                </a:cubicBezTo>
                <a:cubicBezTo>
                  <a:pt x="4451358" y="3887646"/>
                  <a:pt x="4454184" y="3884900"/>
                  <a:pt x="4454184" y="3884900"/>
                </a:cubicBezTo>
                <a:cubicBezTo>
                  <a:pt x="4454184" y="3884900"/>
                  <a:pt x="4454184" y="3884900"/>
                  <a:pt x="4457031" y="3879406"/>
                </a:cubicBezTo>
                <a:cubicBezTo>
                  <a:pt x="4457031" y="3879406"/>
                  <a:pt x="4457031" y="3879406"/>
                  <a:pt x="4454184" y="3871166"/>
                </a:cubicBezTo>
                <a:cubicBezTo>
                  <a:pt x="4454184" y="3871166"/>
                  <a:pt x="4454184" y="3871166"/>
                  <a:pt x="4454184" y="3868420"/>
                </a:cubicBezTo>
                <a:cubicBezTo>
                  <a:pt x="4454184" y="3868420"/>
                  <a:pt x="4451358" y="3862907"/>
                  <a:pt x="4451358" y="3862907"/>
                </a:cubicBezTo>
                <a:cubicBezTo>
                  <a:pt x="4451358" y="3860161"/>
                  <a:pt x="4448511" y="3854668"/>
                  <a:pt x="4448511" y="3854668"/>
                </a:cubicBezTo>
                <a:cubicBezTo>
                  <a:pt x="4448511" y="3854668"/>
                  <a:pt x="4448511" y="3851921"/>
                  <a:pt x="4448511" y="3851921"/>
                </a:cubicBezTo>
                <a:cubicBezTo>
                  <a:pt x="4448511" y="3849175"/>
                  <a:pt x="4448511" y="3849175"/>
                  <a:pt x="4448511" y="3849175"/>
                </a:cubicBezTo>
                <a:cubicBezTo>
                  <a:pt x="4448511" y="3846428"/>
                  <a:pt x="4445685" y="3843681"/>
                  <a:pt x="4442859" y="3840915"/>
                </a:cubicBezTo>
                <a:cubicBezTo>
                  <a:pt x="4440012" y="3835423"/>
                  <a:pt x="4440012" y="3835423"/>
                  <a:pt x="4440012" y="3835423"/>
                </a:cubicBezTo>
                <a:cubicBezTo>
                  <a:pt x="4440012" y="3835423"/>
                  <a:pt x="4434359" y="3829929"/>
                  <a:pt x="4431513" y="3827182"/>
                </a:cubicBezTo>
                <a:cubicBezTo>
                  <a:pt x="4431513" y="3821689"/>
                  <a:pt x="4431513" y="3821689"/>
                  <a:pt x="4428686" y="3818943"/>
                </a:cubicBezTo>
                <a:cubicBezTo>
                  <a:pt x="4428686" y="3813430"/>
                  <a:pt x="4423013" y="3807937"/>
                  <a:pt x="4420187" y="3807937"/>
                </a:cubicBezTo>
                <a:cubicBezTo>
                  <a:pt x="4420187" y="3807937"/>
                  <a:pt x="4417361" y="3799698"/>
                  <a:pt x="4417361" y="3796950"/>
                </a:cubicBezTo>
                <a:cubicBezTo>
                  <a:pt x="4414513" y="3796950"/>
                  <a:pt x="4408841" y="3794204"/>
                  <a:pt x="4408841" y="3794204"/>
                </a:cubicBezTo>
                <a:cubicBezTo>
                  <a:pt x="4406015" y="3794204"/>
                  <a:pt x="4400341" y="3791458"/>
                  <a:pt x="4400341" y="3791458"/>
                </a:cubicBezTo>
                <a:cubicBezTo>
                  <a:pt x="4400341" y="3791458"/>
                  <a:pt x="4400341" y="3791458"/>
                  <a:pt x="4391842" y="3788692"/>
                </a:cubicBezTo>
                <a:cubicBezTo>
                  <a:pt x="4391842" y="3788692"/>
                  <a:pt x="4391842" y="3788692"/>
                  <a:pt x="4383342" y="3780452"/>
                </a:cubicBezTo>
                <a:cubicBezTo>
                  <a:pt x="4383342" y="3780452"/>
                  <a:pt x="4380516" y="3780452"/>
                  <a:pt x="4377690" y="3777705"/>
                </a:cubicBezTo>
                <a:cubicBezTo>
                  <a:pt x="4377690" y="3777705"/>
                  <a:pt x="4374843" y="3772213"/>
                  <a:pt x="4374843" y="3772213"/>
                </a:cubicBezTo>
                <a:cubicBezTo>
                  <a:pt x="4374843" y="3772213"/>
                  <a:pt x="4374843" y="3772213"/>
                  <a:pt x="4372017" y="3766720"/>
                </a:cubicBezTo>
                <a:cubicBezTo>
                  <a:pt x="4372017" y="3766720"/>
                  <a:pt x="4372017" y="3766720"/>
                  <a:pt x="4355018" y="3761207"/>
                </a:cubicBezTo>
                <a:cubicBezTo>
                  <a:pt x="4355018" y="3761207"/>
                  <a:pt x="4352172" y="3755714"/>
                  <a:pt x="4352172" y="3755714"/>
                </a:cubicBezTo>
                <a:cubicBezTo>
                  <a:pt x="4352172" y="3752967"/>
                  <a:pt x="4349344" y="3752967"/>
                  <a:pt x="4349344" y="3750221"/>
                </a:cubicBezTo>
                <a:cubicBezTo>
                  <a:pt x="4349344" y="3747474"/>
                  <a:pt x="4346518" y="3747474"/>
                  <a:pt x="4346518" y="3744727"/>
                </a:cubicBezTo>
                <a:cubicBezTo>
                  <a:pt x="4346518" y="3741981"/>
                  <a:pt x="4343672" y="3741981"/>
                  <a:pt x="4343672" y="3741981"/>
                </a:cubicBezTo>
                <a:cubicBezTo>
                  <a:pt x="4340846" y="3741981"/>
                  <a:pt x="4338020" y="3741981"/>
                  <a:pt x="4338020" y="3741981"/>
                </a:cubicBezTo>
                <a:cubicBezTo>
                  <a:pt x="4338020" y="3741981"/>
                  <a:pt x="4335172" y="3739234"/>
                  <a:pt x="4335172" y="3739234"/>
                </a:cubicBezTo>
                <a:cubicBezTo>
                  <a:pt x="4335172" y="3739234"/>
                  <a:pt x="4329520" y="3733721"/>
                  <a:pt x="4326673" y="3733721"/>
                </a:cubicBezTo>
                <a:cubicBezTo>
                  <a:pt x="4326673" y="3730975"/>
                  <a:pt x="4326673" y="3730975"/>
                  <a:pt x="4326673" y="3730975"/>
                </a:cubicBezTo>
                <a:cubicBezTo>
                  <a:pt x="4326673" y="3730975"/>
                  <a:pt x="4326673" y="3730975"/>
                  <a:pt x="4323847" y="3730975"/>
                </a:cubicBezTo>
                <a:cubicBezTo>
                  <a:pt x="4321000" y="3730975"/>
                  <a:pt x="4321000" y="3730975"/>
                  <a:pt x="4321000" y="3728228"/>
                </a:cubicBezTo>
                <a:cubicBezTo>
                  <a:pt x="4318174" y="3728228"/>
                  <a:pt x="4318174" y="3722736"/>
                  <a:pt x="4315347" y="3722736"/>
                </a:cubicBezTo>
                <a:cubicBezTo>
                  <a:pt x="4315347" y="3722736"/>
                  <a:pt x="4315347" y="3722736"/>
                  <a:pt x="4312501" y="3722736"/>
                </a:cubicBezTo>
                <a:cubicBezTo>
                  <a:pt x="4311087" y="3722736"/>
                  <a:pt x="4309674" y="3721362"/>
                  <a:pt x="4308614" y="3719989"/>
                </a:cubicBezTo>
                <a:close/>
                <a:moveTo>
                  <a:pt x="4544224" y="3705754"/>
                </a:moveTo>
                <a:cubicBezTo>
                  <a:pt x="4544224" y="3705754"/>
                  <a:pt x="4544224" y="3705754"/>
                  <a:pt x="4541407" y="3713942"/>
                </a:cubicBezTo>
                <a:lnTo>
                  <a:pt x="4536112" y="3716544"/>
                </a:lnTo>
                <a:lnTo>
                  <a:pt x="4536351" y="3717243"/>
                </a:lnTo>
                <a:cubicBezTo>
                  <a:pt x="4536351" y="3717243"/>
                  <a:pt x="4536351" y="3717243"/>
                  <a:pt x="4542025" y="3714495"/>
                </a:cubicBezTo>
                <a:cubicBezTo>
                  <a:pt x="4542025" y="3714495"/>
                  <a:pt x="4542025" y="3714495"/>
                  <a:pt x="4544871" y="3706237"/>
                </a:cubicBezTo>
                <a:cubicBezTo>
                  <a:pt x="4544871" y="3706237"/>
                  <a:pt x="4544871" y="3706237"/>
                  <a:pt x="4550523" y="3708983"/>
                </a:cubicBezTo>
                <a:lnTo>
                  <a:pt x="4555567" y="3708983"/>
                </a:lnTo>
                <a:lnTo>
                  <a:pt x="4555567" y="3708465"/>
                </a:lnTo>
                <a:cubicBezTo>
                  <a:pt x="4555567" y="3708465"/>
                  <a:pt x="4555567" y="3708465"/>
                  <a:pt x="4549936" y="3708465"/>
                </a:cubicBezTo>
                <a:cubicBezTo>
                  <a:pt x="4549936" y="3708465"/>
                  <a:pt x="4549936" y="3708465"/>
                  <a:pt x="4544224" y="3705754"/>
                </a:cubicBezTo>
                <a:close/>
                <a:moveTo>
                  <a:pt x="4524693" y="3705754"/>
                </a:moveTo>
                <a:lnTo>
                  <a:pt x="4525025" y="3706237"/>
                </a:lnTo>
                <a:cubicBezTo>
                  <a:pt x="4525025" y="3706237"/>
                  <a:pt x="4525025" y="3706237"/>
                  <a:pt x="4527853" y="3706237"/>
                </a:cubicBezTo>
                <a:lnTo>
                  <a:pt x="4533061" y="3708758"/>
                </a:lnTo>
                <a:lnTo>
                  <a:pt x="4532961" y="3708465"/>
                </a:lnTo>
                <a:cubicBezTo>
                  <a:pt x="4532961" y="3708465"/>
                  <a:pt x="4532961" y="3708465"/>
                  <a:pt x="4527249" y="3705754"/>
                </a:cubicBezTo>
                <a:close/>
                <a:moveTo>
                  <a:pt x="4298360" y="3700767"/>
                </a:moveTo>
                <a:lnTo>
                  <a:pt x="4298360" y="3701115"/>
                </a:lnTo>
                <a:cubicBezTo>
                  <a:pt x="4298360" y="3703851"/>
                  <a:pt x="4301211" y="3706588"/>
                  <a:pt x="4301211" y="3706588"/>
                </a:cubicBezTo>
                <a:cubicBezTo>
                  <a:pt x="4301211" y="3709325"/>
                  <a:pt x="4304012" y="3709325"/>
                  <a:pt x="4304012" y="3709325"/>
                </a:cubicBezTo>
                <a:lnTo>
                  <a:pt x="4306848" y="3712048"/>
                </a:lnTo>
                <a:lnTo>
                  <a:pt x="4306848" y="3711749"/>
                </a:lnTo>
                <a:cubicBezTo>
                  <a:pt x="4306848" y="3708983"/>
                  <a:pt x="4304001" y="3708983"/>
                  <a:pt x="4304001" y="3708983"/>
                </a:cubicBezTo>
                <a:cubicBezTo>
                  <a:pt x="4304001" y="3708983"/>
                  <a:pt x="4301175" y="3708983"/>
                  <a:pt x="4301175" y="3706237"/>
                </a:cubicBezTo>
                <a:close/>
                <a:moveTo>
                  <a:pt x="3766478" y="3700741"/>
                </a:moveTo>
                <a:lnTo>
                  <a:pt x="3766478" y="3700938"/>
                </a:lnTo>
                <a:lnTo>
                  <a:pt x="3768766" y="3703145"/>
                </a:lnTo>
                <a:lnTo>
                  <a:pt x="3768766" y="3702987"/>
                </a:lnTo>
                <a:close/>
                <a:moveTo>
                  <a:pt x="4513090" y="3697510"/>
                </a:moveTo>
                <a:cubicBezTo>
                  <a:pt x="4513090" y="3697510"/>
                  <a:pt x="4512386" y="3699570"/>
                  <a:pt x="4511330" y="3700940"/>
                </a:cubicBezTo>
                <a:lnTo>
                  <a:pt x="4507857" y="3700296"/>
                </a:lnTo>
                <a:lnTo>
                  <a:pt x="4508027" y="3700743"/>
                </a:lnTo>
                <a:cubicBezTo>
                  <a:pt x="4510853" y="3706237"/>
                  <a:pt x="4513700" y="3697997"/>
                  <a:pt x="4513700" y="3697997"/>
                </a:cubicBezTo>
                <a:lnTo>
                  <a:pt x="4519135" y="3697997"/>
                </a:lnTo>
                <a:lnTo>
                  <a:pt x="4518802" y="3697510"/>
                </a:lnTo>
                <a:cubicBezTo>
                  <a:pt x="4518802" y="3697510"/>
                  <a:pt x="4518802" y="3697510"/>
                  <a:pt x="4513090" y="3697510"/>
                </a:cubicBezTo>
                <a:close/>
                <a:moveTo>
                  <a:pt x="4292708" y="3692535"/>
                </a:moveTo>
                <a:lnTo>
                  <a:pt x="4292708" y="3692871"/>
                </a:lnTo>
                <a:cubicBezTo>
                  <a:pt x="4292708" y="3692871"/>
                  <a:pt x="4292708" y="3692871"/>
                  <a:pt x="4295558" y="3695608"/>
                </a:cubicBezTo>
                <a:lnTo>
                  <a:pt x="4298349" y="3698333"/>
                </a:lnTo>
                <a:lnTo>
                  <a:pt x="4298349" y="3697997"/>
                </a:lnTo>
                <a:cubicBezTo>
                  <a:pt x="4298349" y="3697997"/>
                  <a:pt x="4295502" y="3695250"/>
                  <a:pt x="4295502" y="3695250"/>
                </a:cubicBezTo>
                <a:close/>
                <a:moveTo>
                  <a:pt x="2821658" y="3690934"/>
                </a:moveTo>
                <a:lnTo>
                  <a:pt x="2813053" y="3692861"/>
                </a:lnTo>
                <a:lnTo>
                  <a:pt x="2813274" y="3693179"/>
                </a:lnTo>
                <a:cubicBezTo>
                  <a:pt x="2813274" y="3693179"/>
                  <a:pt x="2817513" y="3691815"/>
                  <a:pt x="2822461" y="3691133"/>
                </a:cubicBezTo>
                <a:lnTo>
                  <a:pt x="2835186" y="3693069"/>
                </a:lnTo>
                <a:lnTo>
                  <a:pt x="2835102" y="3692993"/>
                </a:lnTo>
                <a:cubicBezTo>
                  <a:pt x="2832271" y="3690247"/>
                  <a:pt x="2826610" y="3690247"/>
                  <a:pt x="2821658" y="3690934"/>
                </a:cubicBezTo>
                <a:close/>
                <a:moveTo>
                  <a:pt x="2196325" y="3690117"/>
                </a:moveTo>
                <a:lnTo>
                  <a:pt x="2196587" y="3691125"/>
                </a:lnTo>
                <a:cubicBezTo>
                  <a:pt x="2196944" y="3692501"/>
                  <a:pt x="2197659" y="3695253"/>
                  <a:pt x="2199088" y="3700757"/>
                </a:cubicBezTo>
                <a:lnTo>
                  <a:pt x="2199486" y="3701399"/>
                </a:lnTo>
                <a:lnTo>
                  <a:pt x="2197024" y="3691822"/>
                </a:lnTo>
                <a:cubicBezTo>
                  <a:pt x="2196671" y="3690452"/>
                  <a:pt x="2196671" y="3690452"/>
                  <a:pt x="2196671" y="3690452"/>
                </a:cubicBezTo>
                <a:close/>
                <a:moveTo>
                  <a:pt x="4270101" y="3667859"/>
                </a:moveTo>
                <a:lnTo>
                  <a:pt x="4270101" y="3668173"/>
                </a:lnTo>
                <a:cubicBezTo>
                  <a:pt x="4270101" y="3668173"/>
                  <a:pt x="4272902" y="3670909"/>
                  <a:pt x="4275752" y="3673679"/>
                </a:cubicBezTo>
                <a:cubicBezTo>
                  <a:pt x="4275752" y="3673679"/>
                  <a:pt x="4278554" y="3676416"/>
                  <a:pt x="4278554" y="3676416"/>
                </a:cubicBezTo>
                <a:cubicBezTo>
                  <a:pt x="4278554" y="3676416"/>
                  <a:pt x="4278554" y="3676416"/>
                  <a:pt x="4281404" y="3679153"/>
                </a:cubicBezTo>
                <a:cubicBezTo>
                  <a:pt x="4281404" y="3679153"/>
                  <a:pt x="4281404" y="3679153"/>
                  <a:pt x="4284206" y="3681890"/>
                </a:cubicBezTo>
                <a:cubicBezTo>
                  <a:pt x="4284206" y="3681890"/>
                  <a:pt x="4284206" y="3681890"/>
                  <a:pt x="4287056" y="3684626"/>
                </a:cubicBezTo>
                <a:cubicBezTo>
                  <a:pt x="4287056" y="3687397"/>
                  <a:pt x="4287056" y="3690134"/>
                  <a:pt x="4289906" y="3690134"/>
                </a:cubicBezTo>
                <a:lnTo>
                  <a:pt x="4292675" y="3690134"/>
                </a:lnTo>
                <a:lnTo>
                  <a:pt x="4292675" y="3689757"/>
                </a:lnTo>
                <a:cubicBezTo>
                  <a:pt x="4289849" y="3689757"/>
                  <a:pt x="4289849" y="3689757"/>
                  <a:pt x="4289849" y="3689757"/>
                </a:cubicBezTo>
                <a:cubicBezTo>
                  <a:pt x="4287003" y="3689757"/>
                  <a:pt x="4287003" y="3687011"/>
                  <a:pt x="4287003" y="3684244"/>
                </a:cubicBezTo>
                <a:cubicBezTo>
                  <a:pt x="4287003" y="3684244"/>
                  <a:pt x="4287003" y="3684244"/>
                  <a:pt x="4284177" y="3681498"/>
                </a:cubicBezTo>
                <a:cubicBezTo>
                  <a:pt x="4284177" y="3681498"/>
                  <a:pt x="4284177" y="3681498"/>
                  <a:pt x="4281349" y="3678752"/>
                </a:cubicBezTo>
                <a:cubicBezTo>
                  <a:pt x="4281349" y="3678752"/>
                  <a:pt x="4281349" y="3678752"/>
                  <a:pt x="4278503" y="3676005"/>
                </a:cubicBezTo>
                <a:cubicBezTo>
                  <a:pt x="4278503" y="3676005"/>
                  <a:pt x="4275677" y="3673259"/>
                  <a:pt x="4275677" y="3673259"/>
                </a:cubicBezTo>
                <a:close/>
                <a:moveTo>
                  <a:pt x="4261598" y="3665018"/>
                </a:moveTo>
                <a:lnTo>
                  <a:pt x="4261598" y="3665436"/>
                </a:lnTo>
                <a:cubicBezTo>
                  <a:pt x="4261598" y="3665436"/>
                  <a:pt x="4261598" y="3665436"/>
                  <a:pt x="4267250" y="3665436"/>
                </a:cubicBezTo>
                <a:lnTo>
                  <a:pt x="4270003" y="3665436"/>
                </a:lnTo>
                <a:lnTo>
                  <a:pt x="4270003" y="3665018"/>
                </a:lnTo>
                <a:cubicBezTo>
                  <a:pt x="4270003" y="3665018"/>
                  <a:pt x="4267177" y="3665018"/>
                  <a:pt x="4267177" y="3665018"/>
                </a:cubicBezTo>
                <a:close/>
                <a:moveTo>
                  <a:pt x="2113426" y="3657622"/>
                </a:moveTo>
                <a:lnTo>
                  <a:pt x="2111429" y="3659557"/>
                </a:lnTo>
                <a:cubicBezTo>
                  <a:pt x="2105761" y="3659557"/>
                  <a:pt x="2105761" y="3659557"/>
                  <a:pt x="2105761" y="3659557"/>
                </a:cubicBezTo>
                <a:cubicBezTo>
                  <a:pt x="2100090" y="3662296"/>
                  <a:pt x="2100090" y="3662296"/>
                  <a:pt x="2100090" y="3662296"/>
                </a:cubicBezTo>
                <a:cubicBezTo>
                  <a:pt x="2095834" y="3662296"/>
                  <a:pt x="2093706" y="3662296"/>
                  <a:pt x="2092642" y="3662296"/>
                </a:cubicBezTo>
                <a:lnTo>
                  <a:pt x="2091584" y="3662296"/>
                </a:lnTo>
                <a:lnTo>
                  <a:pt x="2091602" y="3662332"/>
                </a:lnTo>
                <a:cubicBezTo>
                  <a:pt x="2091602" y="3662332"/>
                  <a:pt x="2091602" y="3662332"/>
                  <a:pt x="2100111" y="3662332"/>
                </a:cubicBezTo>
                <a:cubicBezTo>
                  <a:pt x="2100111" y="3662332"/>
                  <a:pt x="2100111" y="3662332"/>
                  <a:pt x="2105761" y="3659597"/>
                </a:cubicBezTo>
                <a:cubicBezTo>
                  <a:pt x="2105761" y="3659597"/>
                  <a:pt x="2105761" y="3659597"/>
                  <a:pt x="2111411" y="3659597"/>
                </a:cubicBezTo>
                <a:close/>
                <a:moveTo>
                  <a:pt x="3780647" y="3656875"/>
                </a:moveTo>
                <a:lnTo>
                  <a:pt x="3780647" y="3657086"/>
                </a:lnTo>
                <a:lnTo>
                  <a:pt x="3782827" y="3659209"/>
                </a:lnTo>
                <a:lnTo>
                  <a:pt x="3782925" y="3659113"/>
                </a:lnTo>
                <a:close/>
                <a:moveTo>
                  <a:pt x="4255946" y="3656871"/>
                </a:moveTo>
                <a:lnTo>
                  <a:pt x="4255946" y="3657191"/>
                </a:lnTo>
                <a:cubicBezTo>
                  <a:pt x="4255946" y="3657191"/>
                  <a:pt x="4255946" y="3659962"/>
                  <a:pt x="4258796" y="3659962"/>
                </a:cubicBezTo>
                <a:lnTo>
                  <a:pt x="4261505" y="3659962"/>
                </a:lnTo>
                <a:lnTo>
                  <a:pt x="4261505" y="3659526"/>
                </a:lnTo>
                <a:cubicBezTo>
                  <a:pt x="4261505" y="3659526"/>
                  <a:pt x="4261505" y="3659526"/>
                  <a:pt x="4258678" y="3659526"/>
                </a:cubicBezTo>
                <a:close/>
                <a:moveTo>
                  <a:pt x="4238832" y="3651266"/>
                </a:moveTo>
                <a:cubicBezTo>
                  <a:pt x="4238832" y="3651266"/>
                  <a:pt x="4238832" y="3651266"/>
                  <a:pt x="4236006" y="3654014"/>
                </a:cubicBezTo>
                <a:cubicBezTo>
                  <a:pt x="4236006" y="3654014"/>
                  <a:pt x="4236006" y="3654014"/>
                  <a:pt x="4230334" y="3654014"/>
                </a:cubicBezTo>
                <a:cubicBezTo>
                  <a:pt x="4230334" y="3654014"/>
                  <a:pt x="4230334" y="3654014"/>
                  <a:pt x="4227507" y="3654014"/>
                </a:cubicBezTo>
                <a:lnTo>
                  <a:pt x="4227227" y="3654014"/>
                </a:lnTo>
                <a:lnTo>
                  <a:pt x="4227686" y="3654454"/>
                </a:lnTo>
                <a:cubicBezTo>
                  <a:pt x="4227686" y="3654454"/>
                  <a:pt x="4227686" y="3654454"/>
                  <a:pt x="4230488" y="3654454"/>
                </a:cubicBezTo>
                <a:cubicBezTo>
                  <a:pt x="4230488" y="3654454"/>
                  <a:pt x="4230488" y="3654454"/>
                  <a:pt x="4236140" y="3654454"/>
                </a:cubicBezTo>
                <a:cubicBezTo>
                  <a:pt x="4236140" y="3654454"/>
                  <a:pt x="4236140" y="3654454"/>
                  <a:pt x="4238990" y="3651718"/>
                </a:cubicBezTo>
                <a:cubicBezTo>
                  <a:pt x="4238990" y="3651718"/>
                  <a:pt x="4241792" y="3651718"/>
                  <a:pt x="4241792" y="3654454"/>
                </a:cubicBezTo>
                <a:cubicBezTo>
                  <a:pt x="4241792" y="3654454"/>
                  <a:pt x="4247492" y="3657191"/>
                  <a:pt x="4247492" y="3657191"/>
                </a:cubicBezTo>
                <a:cubicBezTo>
                  <a:pt x="4247492" y="3657191"/>
                  <a:pt x="4247492" y="3657191"/>
                  <a:pt x="4248549" y="3656849"/>
                </a:cubicBezTo>
                <a:lnTo>
                  <a:pt x="4255831" y="3654492"/>
                </a:lnTo>
                <a:lnTo>
                  <a:pt x="4255831" y="3654014"/>
                </a:lnTo>
                <a:cubicBezTo>
                  <a:pt x="4255831" y="3654014"/>
                  <a:pt x="4255831" y="3654014"/>
                  <a:pt x="4247332" y="3656760"/>
                </a:cubicBezTo>
                <a:cubicBezTo>
                  <a:pt x="4247332" y="3656760"/>
                  <a:pt x="4241679" y="3654014"/>
                  <a:pt x="4241679" y="3654014"/>
                </a:cubicBezTo>
                <a:cubicBezTo>
                  <a:pt x="4241679" y="3651266"/>
                  <a:pt x="4238832" y="3651266"/>
                  <a:pt x="4238832" y="3651266"/>
                </a:cubicBezTo>
                <a:close/>
                <a:moveTo>
                  <a:pt x="4496681" y="3651139"/>
                </a:moveTo>
                <a:lnTo>
                  <a:pt x="4496681" y="3651266"/>
                </a:lnTo>
                <a:lnTo>
                  <a:pt x="4501753" y="3653722"/>
                </a:lnTo>
                <a:lnTo>
                  <a:pt x="4501827" y="3653581"/>
                </a:lnTo>
                <a:close/>
                <a:moveTo>
                  <a:pt x="2080295" y="3648587"/>
                </a:moveTo>
                <a:lnTo>
                  <a:pt x="2080301" y="3648589"/>
                </a:lnTo>
                <a:lnTo>
                  <a:pt x="2083084" y="3648589"/>
                </a:lnTo>
                <a:lnTo>
                  <a:pt x="2083082" y="3648587"/>
                </a:lnTo>
                <a:close/>
                <a:moveTo>
                  <a:pt x="3534333" y="3638174"/>
                </a:moveTo>
                <a:lnTo>
                  <a:pt x="3537022" y="3643377"/>
                </a:lnTo>
                <a:lnTo>
                  <a:pt x="3537214" y="3643238"/>
                </a:lnTo>
                <a:lnTo>
                  <a:pt x="3534632" y="3638174"/>
                </a:lnTo>
                <a:close/>
                <a:moveTo>
                  <a:pt x="4488048" y="3637273"/>
                </a:moveTo>
                <a:lnTo>
                  <a:pt x="4488182" y="3637534"/>
                </a:lnTo>
                <a:cubicBezTo>
                  <a:pt x="4488182" y="3637534"/>
                  <a:pt x="4488182" y="3637534"/>
                  <a:pt x="4489245" y="3637877"/>
                </a:cubicBezTo>
                <a:lnTo>
                  <a:pt x="4496114" y="3640097"/>
                </a:lnTo>
                <a:lnTo>
                  <a:pt x="4496114" y="3639914"/>
                </a:lnTo>
                <a:cubicBezTo>
                  <a:pt x="4496114" y="3639914"/>
                  <a:pt x="4496114" y="3639914"/>
                  <a:pt x="4495059" y="3639569"/>
                </a:cubicBezTo>
                <a:close/>
                <a:moveTo>
                  <a:pt x="4479140" y="3626194"/>
                </a:moveTo>
                <a:cubicBezTo>
                  <a:pt x="4479140" y="3626194"/>
                  <a:pt x="4476324" y="3626194"/>
                  <a:pt x="4476324" y="3628905"/>
                </a:cubicBezTo>
                <a:cubicBezTo>
                  <a:pt x="4473508" y="3631671"/>
                  <a:pt x="4473508" y="3637149"/>
                  <a:pt x="4470693" y="3637149"/>
                </a:cubicBezTo>
                <a:lnTo>
                  <a:pt x="4464981" y="3637149"/>
                </a:lnTo>
                <a:cubicBezTo>
                  <a:pt x="4459349" y="3634382"/>
                  <a:pt x="4459349" y="3634382"/>
                  <a:pt x="4456534" y="3631671"/>
                </a:cubicBezTo>
                <a:lnTo>
                  <a:pt x="4451442" y="3629049"/>
                </a:lnTo>
                <a:lnTo>
                  <a:pt x="4451703" y="3629275"/>
                </a:lnTo>
                <a:cubicBezTo>
                  <a:pt x="4453478" y="3630649"/>
                  <a:pt x="4455607" y="3632021"/>
                  <a:pt x="4457031" y="3632021"/>
                </a:cubicBezTo>
                <a:cubicBezTo>
                  <a:pt x="4459858" y="3634787"/>
                  <a:pt x="4459858" y="3634787"/>
                  <a:pt x="4465530" y="3637534"/>
                </a:cubicBezTo>
                <a:lnTo>
                  <a:pt x="4471183" y="3637534"/>
                </a:lnTo>
                <a:cubicBezTo>
                  <a:pt x="4474030" y="3637534"/>
                  <a:pt x="4474030" y="3632021"/>
                  <a:pt x="4476856" y="3629275"/>
                </a:cubicBezTo>
                <a:lnTo>
                  <a:pt x="4479587" y="3626621"/>
                </a:lnTo>
                <a:close/>
                <a:moveTo>
                  <a:pt x="3446907" y="3621702"/>
                </a:moveTo>
                <a:lnTo>
                  <a:pt x="3446774" y="3621789"/>
                </a:lnTo>
                <a:lnTo>
                  <a:pt x="3449187" y="3623840"/>
                </a:lnTo>
                <a:lnTo>
                  <a:pt x="3449481" y="3623877"/>
                </a:lnTo>
                <a:close/>
                <a:moveTo>
                  <a:pt x="3508686" y="3618963"/>
                </a:moveTo>
                <a:lnTo>
                  <a:pt x="3508686" y="3621438"/>
                </a:lnTo>
                <a:cubicBezTo>
                  <a:pt x="3514338" y="3626929"/>
                  <a:pt x="3514338" y="3626929"/>
                  <a:pt x="3514338" y="3626929"/>
                </a:cubicBezTo>
                <a:cubicBezTo>
                  <a:pt x="3517176" y="3635146"/>
                  <a:pt x="3517176" y="3635146"/>
                  <a:pt x="3517176" y="3635146"/>
                </a:cubicBezTo>
                <a:cubicBezTo>
                  <a:pt x="3511525" y="3640638"/>
                  <a:pt x="3511525" y="3640638"/>
                  <a:pt x="3511525" y="3640638"/>
                </a:cubicBezTo>
                <a:cubicBezTo>
                  <a:pt x="3511525" y="3643377"/>
                  <a:pt x="3511525" y="3643377"/>
                  <a:pt x="3511525" y="3643377"/>
                </a:cubicBezTo>
                <a:cubicBezTo>
                  <a:pt x="3514338" y="3646116"/>
                  <a:pt x="3514338" y="3646116"/>
                  <a:pt x="3514338" y="3646116"/>
                </a:cubicBezTo>
                <a:lnTo>
                  <a:pt x="3514490" y="3646116"/>
                </a:lnTo>
                <a:lnTo>
                  <a:pt x="3511998" y="3643689"/>
                </a:lnTo>
                <a:cubicBezTo>
                  <a:pt x="3511998" y="3640950"/>
                  <a:pt x="3511998" y="3640950"/>
                  <a:pt x="3511998" y="3640950"/>
                </a:cubicBezTo>
                <a:cubicBezTo>
                  <a:pt x="3517668" y="3635435"/>
                  <a:pt x="3517668" y="3635435"/>
                  <a:pt x="3517668" y="3635435"/>
                </a:cubicBezTo>
                <a:cubicBezTo>
                  <a:pt x="3514810" y="3627180"/>
                  <a:pt x="3514810" y="3627180"/>
                  <a:pt x="3514810" y="3627180"/>
                </a:cubicBezTo>
                <a:cubicBezTo>
                  <a:pt x="3509140" y="3621702"/>
                  <a:pt x="3509140" y="3621702"/>
                  <a:pt x="3509140" y="3621702"/>
                </a:cubicBezTo>
                <a:cubicBezTo>
                  <a:pt x="3509140" y="3618963"/>
                  <a:pt x="3509140" y="3618963"/>
                  <a:pt x="3509140" y="3618963"/>
                </a:cubicBezTo>
                <a:close/>
                <a:moveTo>
                  <a:pt x="4399896" y="3617950"/>
                </a:moveTo>
                <a:cubicBezTo>
                  <a:pt x="4399896" y="3617950"/>
                  <a:pt x="4399896" y="3617950"/>
                  <a:pt x="4397081" y="3623428"/>
                </a:cubicBezTo>
                <a:cubicBezTo>
                  <a:pt x="4397081" y="3623428"/>
                  <a:pt x="4399896" y="3626194"/>
                  <a:pt x="4394265" y="3626194"/>
                </a:cubicBezTo>
                <a:lnTo>
                  <a:pt x="4392615" y="3627782"/>
                </a:lnTo>
                <a:lnTo>
                  <a:pt x="4391842" y="3629275"/>
                </a:lnTo>
                <a:cubicBezTo>
                  <a:pt x="4391842" y="3629275"/>
                  <a:pt x="4391842" y="3629275"/>
                  <a:pt x="4394689" y="3626528"/>
                </a:cubicBezTo>
                <a:cubicBezTo>
                  <a:pt x="4400341" y="3626528"/>
                  <a:pt x="4397515" y="3623782"/>
                  <a:pt x="4397515" y="3623782"/>
                </a:cubicBezTo>
                <a:cubicBezTo>
                  <a:pt x="4397515" y="3623782"/>
                  <a:pt x="4397515" y="3623782"/>
                  <a:pt x="4397868" y="3623095"/>
                </a:cubicBezTo>
                <a:lnTo>
                  <a:pt x="4400309" y="3618351"/>
                </a:lnTo>
                <a:close/>
                <a:moveTo>
                  <a:pt x="4442207" y="3616606"/>
                </a:moveTo>
                <a:lnTo>
                  <a:pt x="4436663" y="3617950"/>
                </a:lnTo>
                <a:cubicBezTo>
                  <a:pt x="4425400" y="3617950"/>
                  <a:pt x="4414055" y="3617950"/>
                  <a:pt x="4414055" y="3617950"/>
                </a:cubicBezTo>
                <a:cubicBezTo>
                  <a:pt x="4414055" y="3617950"/>
                  <a:pt x="4414055" y="3617950"/>
                  <a:pt x="4411240" y="3623428"/>
                </a:cubicBezTo>
                <a:cubicBezTo>
                  <a:pt x="4411240" y="3623428"/>
                  <a:pt x="4410536" y="3624797"/>
                  <a:pt x="4409832" y="3626512"/>
                </a:cubicBezTo>
                <a:lnTo>
                  <a:pt x="4408506" y="3631372"/>
                </a:lnTo>
                <a:lnTo>
                  <a:pt x="4408841" y="3632021"/>
                </a:lnTo>
                <a:cubicBezTo>
                  <a:pt x="4408841" y="3629275"/>
                  <a:pt x="4411687" y="3623782"/>
                  <a:pt x="4411687" y="3623782"/>
                </a:cubicBezTo>
                <a:cubicBezTo>
                  <a:pt x="4411687" y="3623782"/>
                  <a:pt x="4411687" y="3623782"/>
                  <a:pt x="4414513" y="3618288"/>
                </a:cubicBezTo>
                <a:cubicBezTo>
                  <a:pt x="4414513" y="3618288"/>
                  <a:pt x="4425859" y="3618288"/>
                  <a:pt x="4437185" y="3618288"/>
                </a:cubicBezTo>
                <a:cubicBezTo>
                  <a:pt x="4442848" y="3618288"/>
                  <a:pt x="4443555" y="3617602"/>
                  <a:pt x="4442846" y="3616915"/>
                </a:cubicBezTo>
                <a:close/>
                <a:moveTo>
                  <a:pt x="3557266" y="3616224"/>
                </a:moveTo>
                <a:lnTo>
                  <a:pt x="3556982" y="3616361"/>
                </a:lnTo>
                <a:lnTo>
                  <a:pt x="3557199" y="3616987"/>
                </a:lnTo>
                <a:lnTo>
                  <a:pt x="3557486" y="3616867"/>
                </a:lnTo>
                <a:close/>
                <a:moveTo>
                  <a:pt x="4439559" y="3615185"/>
                </a:moveTo>
                <a:lnTo>
                  <a:pt x="4440284" y="3615542"/>
                </a:lnTo>
                <a:lnTo>
                  <a:pt x="4445282" y="3615542"/>
                </a:lnTo>
                <a:lnTo>
                  <a:pt x="4445190" y="3615185"/>
                </a:lnTo>
                <a:cubicBezTo>
                  <a:pt x="4445190" y="3615185"/>
                  <a:pt x="4445190" y="3615185"/>
                  <a:pt x="4439559" y="3615185"/>
                </a:cubicBezTo>
                <a:close/>
                <a:moveTo>
                  <a:pt x="3789137" y="3613447"/>
                </a:moveTo>
                <a:lnTo>
                  <a:pt x="3789137" y="3618699"/>
                </a:lnTo>
                <a:lnTo>
                  <a:pt x="3789137" y="3620386"/>
                </a:lnTo>
                <a:lnTo>
                  <a:pt x="3789184" y="3620364"/>
                </a:lnTo>
                <a:lnTo>
                  <a:pt x="3789184" y="3618963"/>
                </a:lnTo>
                <a:cubicBezTo>
                  <a:pt x="3789184" y="3616224"/>
                  <a:pt x="3789184" y="3613447"/>
                  <a:pt x="3789184" y="3613447"/>
                </a:cubicBezTo>
                <a:close/>
                <a:moveTo>
                  <a:pt x="3424319" y="3613447"/>
                </a:moveTo>
                <a:lnTo>
                  <a:pt x="3423701" y="3613526"/>
                </a:lnTo>
                <a:lnTo>
                  <a:pt x="3423701" y="3621438"/>
                </a:lnTo>
                <a:cubicBezTo>
                  <a:pt x="3426540" y="3624190"/>
                  <a:pt x="3429353" y="3629668"/>
                  <a:pt x="3429353" y="3629668"/>
                </a:cubicBezTo>
                <a:lnTo>
                  <a:pt x="3429714" y="3629553"/>
                </a:lnTo>
                <a:lnTo>
                  <a:pt x="3428186" y="3626856"/>
                </a:lnTo>
                <a:cubicBezTo>
                  <a:pt x="3427131" y="3625135"/>
                  <a:pt x="3425725" y="3623072"/>
                  <a:pt x="3424319" y="3621702"/>
                </a:cubicBezTo>
                <a:cubicBezTo>
                  <a:pt x="3424319" y="3621702"/>
                  <a:pt x="3424319" y="3618963"/>
                  <a:pt x="3424319" y="3613447"/>
                </a:cubicBezTo>
                <a:close/>
                <a:moveTo>
                  <a:pt x="4385737" y="3612473"/>
                </a:moveTo>
                <a:cubicBezTo>
                  <a:pt x="4385737" y="3612473"/>
                  <a:pt x="4382922" y="3615185"/>
                  <a:pt x="4382922" y="3615185"/>
                </a:cubicBezTo>
                <a:cubicBezTo>
                  <a:pt x="4382922" y="3615185"/>
                  <a:pt x="4385737" y="3617950"/>
                  <a:pt x="4382922" y="3617950"/>
                </a:cubicBezTo>
                <a:lnTo>
                  <a:pt x="4380146" y="3620623"/>
                </a:lnTo>
                <a:lnTo>
                  <a:pt x="4380516" y="3621035"/>
                </a:lnTo>
                <a:cubicBezTo>
                  <a:pt x="4380516" y="3618288"/>
                  <a:pt x="4383342" y="3618288"/>
                  <a:pt x="4383342" y="3618288"/>
                </a:cubicBezTo>
                <a:cubicBezTo>
                  <a:pt x="4386189" y="3618288"/>
                  <a:pt x="4383342" y="3615542"/>
                  <a:pt x="4383342" y="3615542"/>
                </a:cubicBezTo>
                <a:cubicBezTo>
                  <a:pt x="4383342" y="3615542"/>
                  <a:pt x="4386189" y="3612795"/>
                  <a:pt x="4386189" y="3612795"/>
                </a:cubicBezTo>
                <a:lnTo>
                  <a:pt x="4394555" y="3612795"/>
                </a:lnTo>
                <a:lnTo>
                  <a:pt x="4394265" y="3612473"/>
                </a:lnTo>
                <a:cubicBezTo>
                  <a:pt x="4394265" y="3612473"/>
                  <a:pt x="4388553" y="3612473"/>
                  <a:pt x="4385737" y="3612473"/>
                </a:cubicBezTo>
                <a:close/>
                <a:moveTo>
                  <a:pt x="4374474" y="3612473"/>
                </a:moveTo>
                <a:cubicBezTo>
                  <a:pt x="4374474" y="3613828"/>
                  <a:pt x="4373751" y="3615876"/>
                  <a:pt x="4373026" y="3617584"/>
                </a:cubicBezTo>
                <a:lnTo>
                  <a:pt x="4371595" y="3620625"/>
                </a:lnTo>
                <a:lnTo>
                  <a:pt x="4372017" y="3621035"/>
                </a:lnTo>
                <a:cubicBezTo>
                  <a:pt x="4372017" y="3621035"/>
                  <a:pt x="4372724" y="3619662"/>
                  <a:pt x="4373430" y="3617945"/>
                </a:cubicBezTo>
                <a:lnTo>
                  <a:pt x="4374836" y="3612820"/>
                </a:lnTo>
                <a:close/>
                <a:moveTo>
                  <a:pt x="4289519" y="3609707"/>
                </a:moveTo>
                <a:cubicBezTo>
                  <a:pt x="4289519" y="3609707"/>
                  <a:pt x="4283888" y="3609707"/>
                  <a:pt x="4283888" y="3612473"/>
                </a:cubicBezTo>
                <a:cubicBezTo>
                  <a:pt x="4283888" y="3612473"/>
                  <a:pt x="4283888" y="3615185"/>
                  <a:pt x="4283888" y="3617950"/>
                </a:cubicBezTo>
                <a:cubicBezTo>
                  <a:pt x="4283888" y="3617950"/>
                  <a:pt x="4281072" y="3620662"/>
                  <a:pt x="4281072" y="3620662"/>
                </a:cubicBezTo>
                <a:cubicBezTo>
                  <a:pt x="4281072" y="3620662"/>
                  <a:pt x="4281072" y="3620662"/>
                  <a:pt x="4275360" y="3623428"/>
                </a:cubicBezTo>
                <a:cubicBezTo>
                  <a:pt x="4275360" y="3623428"/>
                  <a:pt x="4275360" y="3623428"/>
                  <a:pt x="4272544" y="3623428"/>
                </a:cubicBezTo>
                <a:cubicBezTo>
                  <a:pt x="4269729" y="3623428"/>
                  <a:pt x="4264097" y="3623428"/>
                  <a:pt x="4264097" y="3623428"/>
                </a:cubicBezTo>
                <a:cubicBezTo>
                  <a:pt x="4261201" y="3623428"/>
                  <a:pt x="4258385" y="3623428"/>
                  <a:pt x="4258385" y="3623428"/>
                </a:cubicBezTo>
                <a:cubicBezTo>
                  <a:pt x="4258385" y="3626194"/>
                  <a:pt x="4258385" y="3626194"/>
                  <a:pt x="4258385" y="3626194"/>
                </a:cubicBezTo>
                <a:cubicBezTo>
                  <a:pt x="4258385" y="3626194"/>
                  <a:pt x="4258385" y="3626194"/>
                  <a:pt x="4255570" y="3628905"/>
                </a:cubicBezTo>
                <a:cubicBezTo>
                  <a:pt x="4255570" y="3628905"/>
                  <a:pt x="4252754" y="3634382"/>
                  <a:pt x="4249938" y="3631671"/>
                </a:cubicBezTo>
                <a:cubicBezTo>
                  <a:pt x="4249938" y="3631671"/>
                  <a:pt x="4247041" y="3631671"/>
                  <a:pt x="4247041" y="3631671"/>
                </a:cubicBezTo>
                <a:cubicBezTo>
                  <a:pt x="4247041" y="3631671"/>
                  <a:pt x="4247041" y="3631671"/>
                  <a:pt x="4241410" y="3628905"/>
                </a:cubicBezTo>
                <a:cubicBezTo>
                  <a:pt x="4241410" y="3628905"/>
                  <a:pt x="4238594" y="3631671"/>
                  <a:pt x="4238594" y="3631671"/>
                </a:cubicBezTo>
                <a:cubicBezTo>
                  <a:pt x="4238594" y="3631671"/>
                  <a:pt x="4235778" y="3631671"/>
                  <a:pt x="4235778" y="3631671"/>
                </a:cubicBezTo>
                <a:cubicBezTo>
                  <a:pt x="4235778" y="3631671"/>
                  <a:pt x="4235778" y="3634382"/>
                  <a:pt x="4238594" y="3637149"/>
                </a:cubicBezTo>
                <a:cubicBezTo>
                  <a:pt x="4238594" y="3637149"/>
                  <a:pt x="4238594" y="3639914"/>
                  <a:pt x="4238594" y="3642626"/>
                </a:cubicBezTo>
                <a:cubicBezTo>
                  <a:pt x="4238594" y="3642626"/>
                  <a:pt x="4235778" y="3645392"/>
                  <a:pt x="4235778" y="3645392"/>
                </a:cubicBezTo>
                <a:cubicBezTo>
                  <a:pt x="4232962" y="3645392"/>
                  <a:pt x="4230066" y="3642626"/>
                  <a:pt x="4230066" y="3642626"/>
                </a:cubicBezTo>
                <a:cubicBezTo>
                  <a:pt x="4230066" y="3642626"/>
                  <a:pt x="4230066" y="3639914"/>
                  <a:pt x="4227251" y="3639914"/>
                </a:cubicBezTo>
                <a:cubicBezTo>
                  <a:pt x="4227251" y="3642626"/>
                  <a:pt x="4218803" y="3645392"/>
                  <a:pt x="4218803" y="3645392"/>
                </a:cubicBezTo>
                <a:cubicBezTo>
                  <a:pt x="4218803" y="3645392"/>
                  <a:pt x="4218803" y="3645392"/>
                  <a:pt x="4218803" y="3650869"/>
                </a:cubicBezTo>
                <a:cubicBezTo>
                  <a:pt x="4218803" y="3650869"/>
                  <a:pt x="4218803" y="3650869"/>
                  <a:pt x="4215907" y="3650869"/>
                </a:cubicBezTo>
                <a:cubicBezTo>
                  <a:pt x="4207460" y="3653581"/>
                  <a:pt x="4193301" y="3664591"/>
                  <a:pt x="4190485" y="3670068"/>
                </a:cubicBezTo>
                <a:cubicBezTo>
                  <a:pt x="4187670" y="3675546"/>
                  <a:pt x="4190485" y="3689267"/>
                  <a:pt x="4184854" y="3692033"/>
                </a:cubicBezTo>
                <a:cubicBezTo>
                  <a:pt x="4176326" y="3692033"/>
                  <a:pt x="4167798" y="3705754"/>
                  <a:pt x="4164982" y="3705754"/>
                </a:cubicBezTo>
                <a:lnTo>
                  <a:pt x="4139560" y="3719420"/>
                </a:lnTo>
                <a:cubicBezTo>
                  <a:pt x="4139560" y="3719420"/>
                  <a:pt x="4119689" y="3727664"/>
                  <a:pt x="4108426" y="3727664"/>
                </a:cubicBezTo>
                <a:cubicBezTo>
                  <a:pt x="4097083" y="3730429"/>
                  <a:pt x="4088554" y="3738673"/>
                  <a:pt x="4088554" y="3738673"/>
                </a:cubicBezTo>
                <a:cubicBezTo>
                  <a:pt x="4088554" y="3738673"/>
                  <a:pt x="4088554" y="3738673"/>
                  <a:pt x="4074476" y="3757871"/>
                </a:cubicBezTo>
                <a:cubicBezTo>
                  <a:pt x="4074476" y="3757871"/>
                  <a:pt x="4074476" y="3757871"/>
                  <a:pt x="4051789" y="3760583"/>
                </a:cubicBezTo>
                <a:cubicBezTo>
                  <a:pt x="4051789" y="3760583"/>
                  <a:pt x="4051789" y="3760583"/>
                  <a:pt x="4040446" y="3749628"/>
                </a:cubicBezTo>
                <a:cubicBezTo>
                  <a:pt x="4040446" y="3749628"/>
                  <a:pt x="4040446" y="3749628"/>
                  <a:pt x="4029183" y="3752394"/>
                </a:cubicBezTo>
                <a:cubicBezTo>
                  <a:pt x="4029183" y="3752394"/>
                  <a:pt x="4029183" y="3752394"/>
                  <a:pt x="4026287" y="3749628"/>
                </a:cubicBezTo>
                <a:cubicBezTo>
                  <a:pt x="4026287" y="3749628"/>
                  <a:pt x="4026287" y="3749628"/>
                  <a:pt x="4020655" y="3752394"/>
                </a:cubicBezTo>
                <a:cubicBezTo>
                  <a:pt x="4020655" y="3752394"/>
                  <a:pt x="4020655" y="3752394"/>
                  <a:pt x="3986705" y="3749628"/>
                </a:cubicBezTo>
                <a:cubicBezTo>
                  <a:pt x="3986705" y="3749628"/>
                  <a:pt x="3986705" y="3749628"/>
                  <a:pt x="3969730" y="3757871"/>
                </a:cubicBezTo>
                <a:cubicBezTo>
                  <a:pt x="3969730" y="3757871"/>
                  <a:pt x="3969730" y="3757871"/>
                  <a:pt x="3938596" y="3755105"/>
                </a:cubicBezTo>
                <a:cubicBezTo>
                  <a:pt x="3938596" y="3755105"/>
                  <a:pt x="3915908" y="3757871"/>
                  <a:pt x="3910277" y="3757871"/>
                </a:cubicBezTo>
                <a:cubicBezTo>
                  <a:pt x="3910277" y="3757871"/>
                  <a:pt x="3910277" y="3757871"/>
                  <a:pt x="3901830" y="3757871"/>
                </a:cubicBezTo>
                <a:cubicBezTo>
                  <a:pt x="3896118" y="3755105"/>
                  <a:pt x="3890486" y="3749628"/>
                  <a:pt x="3890486" y="3749628"/>
                </a:cubicBezTo>
                <a:cubicBezTo>
                  <a:pt x="3890486" y="3749628"/>
                  <a:pt x="3879143" y="3752394"/>
                  <a:pt x="3876327" y="3755105"/>
                </a:cubicBezTo>
                <a:cubicBezTo>
                  <a:pt x="3874919" y="3756488"/>
                  <a:pt x="3871380" y="3760610"/>
                  <a:pt x="3868192" y="3764386"/>
                </a:cubicBezTo>
                <a:lnTo>
                  <a:pt x="3863804" y="3769635"/>
                </a:lnTo>
                <a:lnTo>
                  <a:pt x="3863155" y="3772151"/>
                </a:lnTo>
                <a:lnTo>
                  <a:pt x="3868917" y="3765239"/>
                </a:lnTo>
                <a:cubicBezTo>
                  <a:pt x="3872094" y="3761467"/>
                  <a:pt x="3875620" y="3757354"/>
                  <a:pt x="3877021" y="3755985"/>
                </a:cubicBezTo>
                <a:cubicBezTo>
                  <a:pt x="3879871" y="3753248"/>
                  <a:pt x="3891175" y="3750478"/>
                  <a:pt x="3891175" y="3750478"/>
                </a:cubicBezTo>
                <a:cubicBezTo>
                  <a:pt x="3891175" y="3750478"/>
                  <a:pt x="3896827" y="3755985"/>
                  <a:pt x="3902479" y="3758722"/>
                </a:cubicBezTo>
                <a:cubicBezTo>
                  <a:pt x="3902479" y="3758722"/>
                  <a:pt x="3902479" y="3758722"/>
                  <a:pt x="3910981" y="3758722"/>
                </a:cubicBezTo>
                <a:cubicBezTo>
                  <a:pt x="3916633" y="3758722"/>
                  <a:pt x="3939241" y="3755985"/>
                  <a:pt x="3939241" y="3755985"/>
                </a:cubicBezTo>
                <a:cubicBezTo>
                  <a:pt x="3939241" y="3755985"/>
                  <a:pt x="3939241" y="3755985"/>
                  <a:pt x="3970351" y="3758722"/>
                </a:cubicBezTo>
                <a:cubicBezTo>
                  <a:pt x="3970351" y="3758722"/>
                  <a:pt x="3970351" y="3758722"/>
                  <a:pt x="3987307" y="3750478"/>
                </a:cubicBezTo>
                <a:cubicBezTo>
                  <a:pt x="3987307" y="3750478"/>
                  <a:pt x="3987307" y="3750478"/>
                  <a:pt x="4021267" y="3753248"/>
                </a:cubicBezTo>
                <a:cubicBezTo>
                  <a:pt x="4021267" y="3753248"/>
                  <a:pt x="4021267" y="3753248"/>
                  <a:pt x="4026920" y="3750478"/>
                </a:cubicBezTo>
                <a:cubicBezTo>
                  <a:pt x="4026920" y="3750478"/>
                  <a:pt x="4026920" y="3750478"/>
                  <a:pt x="4029722" y="3753248"/>
                </a:cubicBezTo>
                <a:cubicBezTo>
                  <a:pt x="4029722" y="3753248"/>
                  <a:pt x="4029722" y="3753248"/>
                  <a:pt x="4041025" y="3750478"/>
                </a:cubicBezTo>
                <a:cubicBezTo>
                  <a:pt x="4041025" y="3750478"/>
                  <a:pt x="4041025" y="3750478"/>
                  <a:pt x="4052329" y="3761458"/>
                </a:cubicBezTo>
                <a:cubicBezTo>
                  <a:pt x="4052329" y="3761458"/>
                  <a:pt x="4052329" y="3761458"/>
                  <a:pt x="4074986" y="3758722"/>
                </a:cubicBezTo>
                <a:cubicBezTo>
                  <a:pt x="4074986" y="3758722"/>
                  <a:pt x="4074986" y="3758722"/>
                  <a:pt x="4089091" y="3739497"/>
                </a:cubicBezTo>
                <a:cubicBezTo>
                  <a:pt x="4089091" y="3739497"/>
                  <a:pt x="4097593" y="3731286"/>
                  <a:pt x="4108898" y="3728550"/>
                </a:cubicBezTo>
                <a:cubicBezTo>
                  <a:pt x="4120201" y="3728550"/>
                  <a:pt x="4140008" y="3720306"/>
                  <a:pt x="4140008" y="3720306"/>
                </a:cubicBezTo>
                <a:cubicBezTo>
                  <a:pt x="4140008" y="3720306"/>
                  <a:pt x="4140008" y="3720306"/>
                  <a:pt x="4165466" y="3706588"/>
                </a:cubicBezTo>
                <a:cubicBezTo>
                  <a:pt x="4168267" y="3706588"/>
                  <a:pt x="4176770" y="3692871"/>
                  <a:pt x="4185272" y="3692871"/>
                </a:cubicBezTo>
                <a:cubicBezTo>
                  <a:pt x="4190924" y="3690134"/>
                  <a:pt x="4188074" y="3676416"/>
                  <a:pt x="4190924" y="3670909"/>
                </a:cubicBezTo>
                <a:cubicBezTo>
                  <a:pt x="4190924" y="3665436"/>
                  <a:pt x="4205030" y="3657191"/>
                  <a:pt x="4213532" y="3654454"/>
                </a:cubicBezTo>
                <a:lnTo>
                  <a:pt x="4215354" y="3654014"/>
                </a:lnTo>
                <a:lnTo>
                  <a:pt x="4213334" y="3654014"/>
                </a:lnTo>
                <a:cubicBezTo>
                  <a:pt x="4213334" y="3654014"/>
                  <a:pt x="4213334" y="3654014"/>
                  <a:pt x="4219008" y="3651266"/>
                </a:cubicBezTo>
                <a:cubicBezTo>
                  <a:pt x="4219008" y="3651266"/>
                  <a:pt x="4219008" y="3651266"/>
                  <a:pt x="4219008" y="3645773"/>
                </a:cubicBezTo>
                <a:cubicBezTo>
                  <a:pt x="4219008" y="3645773"/>
                  <a:pt x="4227507" y="3643027"/>
                  <a:pt x="4227507" y="3640280"/>
                </a:cubicBezTo>
                <a:cubicBezTo>
                  <a:pt x="4230334" y="3640280"/>
                  <a:pt x="4230334" y="3643027"/>
                  <a:pt x="4230334" y="3643027"/>
                </a:cubicBezTo>
                <a:cubicBezTo>
                  <a:pt x="4230334" y="3643027"/>
                  <a:pt x="4233160" y="3645773"/>
                  <a:pt x="4236006" y="3645773"/>
                </a:cubicBezTo>
                <a:cubicBezTo>
                  <a:pt x="4236006" y="3645773"/>
                  <a:pt x="4238832" y="3643027"/>
                  <a:pt x="4238832" y="3643027"/>
                </a:cubicBezTo>
                <a:cubicBezTo>
                  <a:pt x="4238832" y="3640280"/>
                  <a:pt x="4238832" y="3637534"/>
                  <a:pt x="4238832" y="3637534"/>
                </a:cubicBezTo>
                <a:cubicBezTo>
                  <a:pt x="4236006" y="3634787"/>
                  <a:pt x="4236006" y="3632021"/>
                  <a:pt x="4236006" y="3632021"/>
                </a:cubicBezTo>
                <a:cubicBezTo>
                  <a:pt x="4236006" y="3632021"/>
                  <a:pt x="4238832" y="3632021"/>
                  <a:pt x="4238832" y="3632021"/>
                </a:cubicBezTo>
                <a:cubicBezTo>
                  <a:pt x="4238832" y="3632021"/>
                  <a:pt x="4241679" y="3629275"/>
                  <a:pt x="4241679" y="3629275"/>
                </a:cubicBezTo>
                <a:cubicBezTo>
                  <a:pt x="4241679" y="3629275"/>
                  <a:pt x="4241679" y="3629275"/>
                  <a:pt x="4247332" y="3632021"/>
                </a:cubicBezTo>
                <a:cubicBezTo>
                  <a:pt x="4247332" y="3632021"/>
                  <a:pt x="4250179" y="3632021"/>
                  <a:pt x="4250179" y="3632021"/>
                </a:cubicBezTo>
                <a:cubicBezTo>
                  <a:pt x="4253005" y="3634787"/>
                  <a:pt x="4255831" y="3629275"/>
                  <a:pt x="4255831" y="3629275"/>
                </a:cubicBezTo>
                <a:cubicBezTo>
                  <a:pt x="4255831" y="3629275"/>
                  <a:pt x="4255831" y="3629275"/>
                  <a:pt x="4258678" y="3626528"/>
                </a:cubicBezTo>
                <a:cubicBezTo>
                  <a:pt x="4258678" y="3626528"/>
                  <a:pt x="4258678" y="3626528"/>
                  <a:pt x="4258678" y="3623782"/>
                </a:cubicBezTo>
                <a:cubicBezTo>
                  <a:pt x="4258678" y="3623782"/>
                  <a:pt x="4261505" y="3623782"/>
                  <a:pt x="4264331" y="3623782"/>
                </a:cubicBezTo>
                <a:cubicBezTo>
                  <a:pt x="4264331" y="3623782"/>
                  <a:pt x="4270003" y="3623782"/>
                  <a:pt x="4272830" y="3623782"/>
                </a:cubicBezTo>
                <a:cubicBezTo>
                  <a:pt x="4275677" y="3623782"/>
                  <a:pt x="4275677" y="3623782"/>
                  <a:pt x="4275677" y="3623782"/>
                </a:cubicBezTo>
                <a:cubicBezTo>
                  <a:pt x="4275677" y="3623782"/>
                  <a:pt x="4275677" y="3623782"/>
                  <a:pt x="4281349" y="3621035"/>
                </a:cubicBezTo>
                <a:cubicBezTo>
                  <a:pt x="4281349" y="3621035"/>
                  <a:pt x="4284177" y="3618288"/>
                  <a:pt x="4284177" y="3618288"/>
                </a:cubicBezTo>
                <a:cubicBezTo>
                  <a:pt x="4284177" y="3615542"/>
                  <a:pt x="4284177" y="3612795"/>
                  <a:pt x="4284177" y="3612795"/>
                </a:cubicBezTo>
                <a:cubicBezTo>
                  <a:pt x="4284177" y="3610049"/>
                  <a:pt x="4289849" y="3610049"/>
                  <a:pt x="4289849" y="3610049"/>
                </a:cubicBezTo>
                <a:lnTo>
                  <a:pt x="4291507" y="3611661"/>
                </a:lnTo>
                <a:close/>
                <a:moveTo>
                  <a:pt x="3616640" y="3607969"/>
                </a:moveTo>
                <a:lnTo>
                  <a:pt x="3616603" y="3608006"/>
                </a:lnTo>
                <a:lnTo>
                  <a:pt x="3619169" y="3610481"/>
                </a:lnTo>
                <a:lnTo>
                  <a:pt x="3619356" y="3610573"/>
                </a:lnTo>
                <a:close/>
                <a:moveTo>
                  <a:pt x="3755148" y="3607890"/>
                </a:moveTo>
                <a:lnTo>
                  <a:pt x="3755148" y="3610481"/>
                </a:lnTo>
                <a:lnTo>
                  <a:pt x="3755256" y="3610481"/>
                </a:lnTo>
                <a:lnTo>
                  <a:pt x="3755256" y="3607969"/>
                </a:lnTo>
                <a:close/>
                <a:moveTo>
                  <a:pt x="5180671" y="3605879"/>
                </a:moveTo>
                <a:lnTo>
                  <a:pt x="5180141" y="3606607"/>
                </a:lnTo>
                <a:lnTo>
                  <a:pt x="5179733" y="3608338"/>
                </a:lnTo>
                <a:close/>
                <a:moveTo>
                  <a:pt x="3582672" y="3605230"/>
                </a:moveTo>
                <a:lnTo>
                  <a:pt x="3583760" y="3606021"/>
                </a:lnTo>
                <a:lnTo>
                  <a:pt x="3583779" y="3606009"/>
                </a:lnTo>
                <a:lnTo>
                  <a:pt x="3582712" y="3605230"/>
                </a:lnTo>
                <a:close/>
                <a:moveTo>
                  <a:pt x="3607897" y="3605103"/>
                </a:moveTo>
                <a:lnTo>
                  <a:pt x="3610678" y="3610481"/>
                </a:lnTo>
                <a:lnTo>
                  <a:pt x="3610898" y="3610481"/>
                </a:lnTo>
                <a:lnTo>
                  <a:pt x="3608158" y="3605230"/>
                </a:lnTo>
                <a:close/>
                <a:moveTo>
                  <a:pt x="4340612" y="3604310"/>
                </a:moveTo>
                <a:lnTo>
                  <a:pt x="4340846" y="3604536"/>
                </a:lnTo>
                <a:cubicBezTo>
                  <a:pt x="4340846" y="3604536"/>
                  <a:pt x="4343672" y="3604536"/>
                  <a:pt x="4346518" y="3607302"/>
                </a:cubicBezTo>
                <a:cubicBezTo>
                  <a:pt x="4346518" y="3610049"/>
                  <a:pt x="4352172" y="3610049"/>
                  <a:pt x="4352172" y="3610049"/>
                </a:cubicBezTo>
                <a:cubicBezTo>
                  <a:pt x="4353595" y="3610049"/>
                  <a:pt x="4356431" y="3610049"/>
                  <a:pt x="4358912" y="3610049"/>
                </a:cubicBezTo>
                <a:lnTo>
                  <a:pt x="4363479" y="3610049"/>
                </a:lnTo>
                <a:lnTo>
                  <a:pt x="4363131" y="3609707"/>
                </a:lnTo>
                <a:cubicBezTo>
                  <a:pt x="4363131" y="3609707"/>
                  <a:pt x="4363131" y="3609707"/>
                  <a:pt x="4360315" y="3609707"/>
                </a:cubicBezTo>
                <a:cubicBezTo>
                  <a:pt x="4360315" y="3609707"/>
                  <a:pt x="4360315" y="3609707"/>
                  <a:pt x="4357419" y="3609707"/>
                </a:cubicBezTo>
                <a:cubicBezTo>
                  <a:pt x="4357419" y="3609707"/>
                  <a:pt x="4357419" y="3609707"/>
                  <a:pt x="4354604" y="3609707"/>
                </a:cubicBezTo>
                <a:cubicBezTo>
                  <a:pt x="4354604" y="3609707"/>
                  <a:pt x="4354604" y="3609707"/>
                  <a:pt x="4351788" y="3609707"/>
                </a:cubicBezTo>
                <a:cubicBezTo>
                  <a:pt x="4351788" y="3609707"/>
                  <a:pt x="4346156" y="3609707"/>
                  <a:pt x="4346156" y="3606941"/>
                </a:cubicBezTo>
                <a:close/>
                <a:moveTo>
                  <a:pt x="3577042" y="3602454"/>
                </a:moveTo>
                <a:lnTo>
                  <a:pt x="3576664" y="3602639"/>
                </a:lnTo>
                <a:lnTo>
                  <a:pt x="3576664" y="3604989"/>
                </a:lnTo>
                <a:lnTo>
                  <a:pt x="3577042" y="3604989"/>
                </a:lnTo>
                <a:close/>
                <a:moveTo>
                  <a:pt x="4332106" y="3601463"/>
                </a:moveTo>
                <a:lnTo>
                  <a:pt x="4332346" y="3601789"/>
                </a:lnTo>
                <a:lnTo>
                  <a:pt x="4337961" y="3601789"/>
                </a:lnTo>
                <a:lnTo>
                  <a:pt x="4337629" y="3601463"/>
                </a:lnTo>
                <a:close/>
                <a:moveTo>
                  <a:pt x="3591194" y="3599715"/>
                </a:moveTo>
                <a:lnTo>
                  <a:pt x="3591119" y="3599788"/>
                </a:lnTo>
                <a:lnTo>
                  <a:pt x="3593670" y="3602250"/>
                </a:lnTo>
                <a:lnTo>
                  <a:pt x="3593734" y="3602189"/>
                </a:lnTo>
                <a:close/>
                <a:moveTo>
                  <a:pt x="4326284" y="3598751"/>
                </a:moveTo>
                <a:cubicBezTo>
                  <a:pt x="4320653" y="3598751"/>
                  <a:pt x="4320653" y="3604229"/>
                  <a:pt x="4317837" y="3601463"/>
                </a:cubicBezTo>
                <a:cubicBezTo>
                  <a:pt x="4312206" y="3601463"/>
                  <a:pt x="4312206" y="3601463"/>
                  <a:pt x="4312206" y="3601463"/>
                </a:cubicBezTo>
                <a:lnTo>
                  <a:pt x="4311082" y="3600411"/>
                </a:lnTo>
                <a:lnTo>
                  <a:pt x="4312501" y="3601789"/>
                </a:lnTo>
                <a:cubicBezTo>
                  <a:pt x="4312501" y="3601789"/>
                  <a:pt x="4312501" y="3601789"/>
                  <a:pt x="4318174" y="3601789"/>
                </a:cubicBezTo>
                <a:cubicBezTo>
                  <a:pt x="4321000" y="3604536"/>
                  <a:pt x="4321000" y="3599043"/>
                  <a:pt x="4326673" y="3599043"/>
                </a:cubicBezTo>
                <a:lnTo>
                  <a:pt x="4330439" y="3599374"/>
                </a:lnTo>
                <a:lnTo>
                  <a:pt x="4330227" y="3599091"/>
                </a:lnTo>
                <a:cubicBezTo>
                  <a:pt x="4329865" y="3598751"/>
                  <a:pt x="4329141" y="3598751"/>
                  <a:pt x="4326284" y="3598751"/>
                </a:cubicBezTo>
                <a:close/>
                <a:moveTo>
                  <a:pt x="3807667" y="3597682"/>
                </a:moveTo>
                <a:lnTo>
                  <a:pt x="3807951" y="3598345"/>
                </a:lnTo>
                <a:cubicBezTo>
                  <a:pt x="3809006" y="3600399"/>
                  <a:pt x="3810412" y="3602454"/>
                  <a:pt x="3811818" y="3602454"/>
                </a:cubicBezTo>
                <a:cubicBezTo>
                  <a:pt x="3811818" y="3602454"/>
                  <a:pt x="3817488" y="3605230"/>
                  <a:pt x="3817488" y="3605230"/>
                </a:cubicBezTo>
                <a:cubicBezTo>
                  <a:pt x="3817488" y="3605230"/>
                  <a:pt x="3818905" y="3606600"/>
                  <a:pt x="3820323" y="3607969"/>
                </a:cubicBezTo>
                <a:lnTo>
                  <a:pt x="3822702" y="3610267"/>
                </a:lnTo>
                <a:lnTo>
                  <a:pt x="3822586" y="3609707"/>
                </a:lnTo>
                <a:cubicBezTo>
                  <a:pt x="3822586" y="3609707"/>
                  <a:pt x="3816875" y="3604229"/>
                  <a:pt x="3816875" y="3604229"/>
                </a:cubicBezTo>
                <a:cubicBezTo>
                  <a:pt x="3816875" y="3604229"/>
                  <a:pt x="3811243" y="3601463"/>
                  <a:pt x="3811243" y="3601463"/>
                </a:cubicBezTo>
                <a:close/>
                <a:moveTo>
                  <a:pt x="3599676" y="3596976"/>
                </a:moveTo>
                <a:lnTo>
                  <a:pt x="3599511" y="3597136"/>
                </a:lnTo>
                <a:lnTo>
                  <a:pt x="3599678" y="3597457"/>
                </a:lnTo>
                <a:cubicBezTo>
                  <a:pt x="3600033" y="3598142"/>
                  <a:pt x="3600742" y="3599511"/>
                  <a:pt x="3602161" y="3602250"/>
                </a:cubicBezTo>
                <a:lnTo>
                  <a:pt x="3602457" y="3602393"/>
                </a:lnTo>
                <a:lnTo>
                  <a:pt x="3600028" y="3597660"/>
                </a:lnTo>
                <a:cubicBezTo>
                  <a:pt x="3599676" y="3596976"/>
                  <a:pt x="3599676" y="3596976"/>
                  <a:pt x="3599676" y="3596976"/>
                </a:cubicBezTo>
                <a:close/>
                <a:moveTo>
                  <a:pt x="3732489" y="3596847"/>
                </a:moveTo>
                <a:lnTo>
                  <a:pt x="3732489" y="3602250"/>
                </a:lnTo>
                <a:cubicBezTo>
                  <a:pt x="3732489" y="3602250"/>
                  <a:pt x="3732489" y="3602250"/>
                  <a:pt x="3732489" y="3604989"/>
                </a:cubicBezTo>
                <a:lnTo>
                  <a:pt x="3732622" y="3604989"/>
                </a:lnTo>
                <a:lnTo>
                  <a:pt x="3732622" y="3602454"/>
                </a:lnTo>
                <a:cubicBezTo>
                  <a:pt x="3732622" y="3602454"/>
                  <a:pt x="3732622" y="3599715"/>
                  <a:pt x="3732622" y="3596976"/>
                </a:cubicBezTo>
                <a:close/>
                <a:moveTo>
                  <a:pt x="4307902" y="3595314"/>
                </a:moveTo>
                <a:cubicBezTo>
                  <a:pt x="4307198" y="3594630"/>
                  <a:pt x="4306494" y="3594630"/>
                  <a:pt x="4306494" y="3595986"/>
                </a:cubicBezTo>
                <a:cubicBezTo>
                  <a:pt x="4306494" y="3601463"/>
                  <a:pt x="4306494" y="3598751"/>
                  <a:pt x="4303678" y="3601463"/>
                </a:cubicBezTo>
                <a:cubicBezTo>
                  <a:pt x="4303678" y="3604229"/>
                  <a:pt x="4298047" y="3606941"/>
                  <a:pt x="4298047" y="3606941"/>
                </a:cubicBezTo>
                <a:cubicBezTo>
                  <a:pt x="4298047" y="3606941"/>
                  <a:pt x="4295231" y="3606941"/>
                  <a:pt x="4295231" y="3609707"/>
                </a:cubicBezTo>
                <a:lnTo>
                  <a:pt x="4292339" y="3612468"/>
                </a:lnTo>
                <a:lnTo>
                  <a:pt x="4292675" y="3612795"/>
                </a:lnTo>
                <a:cubicBezTo>
                  <a:pt x="4292675" y="3612795"/>
                  <a:pt x="4295502" y="3610049"/>
                  <a:pt x="4295502" y="3610049"/>
                </a:cubicBezTo>
                <a:cubicBezTo>
                  <a:pt x="4295502" y="3607302"/>
                  <a:pt x="4298349" y="3607302"/>
                  <a:pt x="4298349" y="3607302"/>
                </a:cubicBezTo>
                <a:cubicBezTo>
                  <a:pt x="4298349" y="3607302"/>
                  <a:pt x="4304001" y="3604536"/>
                  <a:pt x="4304001" y="3601789"/>
                </a:cubicBezTo>
                <a:cubicBezTo>
                  <a:pt x="4306848" y="3599043"/>
                  <a:pt x="4306848" y="3601789"/>
                  <a:pt x="4306848" y="3596296"/>
                </a:cubicBezTo>
                <a:lnTo>
                  <a:pt x="4308062" y="3595706"/>
                </a:lnTo>
                <a:close/>
                <a:moveTo>
                  <a:pt x="3633596" y="3594216"/>
                </a:moveTo>
                <a:lnTo>
                  <a:pt x="3633604" y="3594237"/>
                </a:lnTo>
                <a:lnTo>
                  <a:pt x="3636725" y="3596425"/>
                </a:lnTo>
                <a:close/>
                <a:moveTo>
                  <a:pt x="3477581" y="3591498"/>
                </a:moveTo>
                <a:lnTo>
                  <a:pt x="3482479" y="3605686"/>
                </a:lnTo>
                <a:cubicBezTo>
                  <a:pt x="3483188" y="3607742"/>
                  <a:pt x="3483188" y="3607742"/>
                  <a:pt x="3483188" y="3607742"/>
                </a:cubicBezTo>
                <a:cubicBezTo>
                  <a:pt x="3491678" y="3613221"/>
                  <a:pt x="3491678" y="3613221"/>
                  <a:pt x="3491678" y="3613221"/>
                </a:cubicBezTo>
                <a:cubicBezTo>
                  <a:pt x="3494518" y="3615960"/>
                  <a:pt x="3494518" y="3615960"/>
                  <a:pt x="3494518" y="3615960"/>
                </a:cubicBezTo>
                <a:lnTo>
                  <a:pt x="3495004" y="3616194"/>
                </a:lnTo>
                <a:lnTo>
                  <a:pt x="3492177" y="3613447"/>
                </a:lnTo>
                <a:cubicBezTo>
                  <a:pt x="3483694" y="3607969"/>
                  <a:pt x="3483694" y="3607969"/>
                  <a:pt x="3483694" y="3607969"/>
                </a:cubicBezTo>
                <a:cubicBezTo>
                  <a:pt x="3478024" y="3591498"/>
                  <a:pt x="3478024" y="3591498"/>
                  <a:pt x="3478024" y="3591498"/>
                </a:cubicBezTo>
                <a:close/>
                <a:moveTo>
                  <a:pt x="1998075" y="3588288"/>
                </a:moveTo>
                <a:lnTo>
                  <a:pt x="1999904" y="3590643"/>
                </a:lnTo>
                <a:lnTo>
                  <a:pt x="1998387" y="3588288"/>
                </a:lnTo>
                <a:close/>
                <a:moveTo>
                  <a:pt x="3724140" y="3585982"/>
                </a:moveTo>
                <a:lnTo>
                  <a:pt x="3724091" y="3586030"/>
                </a:lnTo>
                <a:lnTo>
                  <a:pt x="3726812" y="3591294"/>
                </a:lnTo>
                <a:lnTo>
                  <a:pt x="3726884" y="3591363"/>
                </a:lnTo>
                <a:close/>
                <a:moveTo>
                  <a:pt x="3398828" y="3585982"/>
                </a:moveTo>
                <a:lnTo>
                  <a:pt x="3398949" y="3586328"/>
                </a:lnTo>
                <a:lnTo>
                  <a:pt x="3403984" y="3589075"/>
                </a:lnTo>
                <a:cubicBezTo>
                  <a:pt x="3406814" y="3590790"/>
                  <a:pt x="3409645" y="3592846"/>
                  <a:pt x="3409645" y="3594214"/>
                </a:cubicBezTo>
                <a:cubicBezTo>
                  <a:pt x="3409645" y="3599705"/>
                  <a:pt x="3412475" y="3605196"/>
                  <a:pt x="3412475" y="3605196"/>
                </a:cubicBezTo>
                <a:cubicBezTo>
                  <a:pt x="3415305" y="3610686"/>
                  <a:pt x="3416720" y="3613431"/>
                  <a:pt x="3417427" y="3614804"/>
                </a:cubicBezTo>
                <a:lnTo>
                  <a:pt x="3418023" y="3615960"/>
                </a:lnTo>
                <a:lnTo>
                  <a:pt x="3418024" y="3615960"/>
                </a:lnTo>
                <a:lnTo>
                  <a:pt x="3418650" y="3615431"/>
                </a:lnTo>
                <a:lnTo>
                  <a:pt x="3418650" y="3613447"/>
                </a:lnTo>
                <a:cubicBezTo>
                  <a:pt x="3415792" y="3607969"/>
                  <a:pt x="3412980" y="3605230"/>
                  <a:pt x="3412980" y="3605230"/>
                </a:cubicBezTo>
                <a:cubicBezTo>
                  <a:pt x="3412980" y="3605230"/>
                  <a:pt x="3410168" y="3599715"/>
                  <a:pt x="3410168" y="3594237"/>
                </a:cubicBezTo>
                <a:cubicBezTo>
                  <a:pt x="3410168" y="3591498"/>
                  <a:pt x="3398828" y="3585982"/>
                  <a:pt x="3398828" y="3585982"/>
                </a:cubicBezTo>
                <a:close/>
                <a:moveTo>
                  <a:pt x="3805829" y="3585031"/>
                </a:moveTo>
                <a:lnTo>
                  <a:pt x="3806194" y="3585982"/>
                </a:lnTo>
                <a:lnTo>
                  <a:pt x="3808103" y="3585982"/>
                </a:lnTo>
                <a:lnTo>
                  <a:pt x="3808427" y="3585031"/>
                </a:lnTo>
                <a:close/>
                <a:moveTo>
                  <a:pt x="3712830" y="3583243"/>
                </a:moveTo>
                <a:lnTo>
                  <a:pt x="3714552" y="3584905"/>
                </a:lnTo>
                <a:lnTo>
                  <a:pt x="3712846" y="3583243"/>
                </a:lnTo>
                <a:close/>
                <a:moveTo>
                  <a:pt x="2023775" y="3563557"/>
                </a:moveTo>
                <a:lnTo>
                  <a:pt x="2023580" y="3563609"/>
                </a:lnTo>
                <a:cubicBezTo>
                  <a:pt x="2023580" y="3569087"/>
                  <a:pt x="2020736" y="3569087"/>
                  <a:pt x="2020736" y="3569087"/>
                </a:cubicBezTo>
                <a:cubicBezTo>
                  <a:pt x="2015067" y="3577317"/>
                  <a:pt x="2015067" y="3577317"/>
                  <a:pt x="2015067" y="3577317"/>
                </a:cubicBezTo>
                <a:cubicBezTo>
                  <a:pt x="2015067" y="3585534"/>
                  <a:pt x="2015067" y="3585534"/>
                  <a:pt x="2015067" y="3585534"/>
                </a:cubicBezTo>
                <a:lnTo>
                  <a:pt x="2015423" y="3586899"/>
                </a:lnTo>
                <a:lnTo>
                  <a:pt x="2015633" y="3586850"/>
                </a:lnTo>
                <a:cubicBezTo>
                  <a:pt x="2015990" y="3586166"/>
                  <a:pt x="2015293" y="3585483"/>
                  <a:pt x="2015293" y="3585483"/>
                </a:cubicBezTo>
                <a:cubicBezTo>
                  <a:pt x="2015293" y="3585483"/>
                  <a:pt x="2015293" y="3585483"/>
                  <a:pt x="2015293" y="3577210"/>
                </a:cubicBezTo>
                <a:cubicBezTo>
                  <a:pt x="2015293" y="3577210"/>
                  <a:pt x="2015293" y="3577210"/>
                  <a:pt x="2020942" y="3569006"/>
                </a:cubicBezTo>
                <a:cubicBezTo>
                  <a:pt x="2020942" y="3569006"/>
                  <a:pt x="2021657" y="3569006"/>
                  <a:pt x="2022372" y="3568313"/>
                </a:cubicBezTo>
                <a:close/>
                <a:moveTo>
                  <a:pt x="5421253" y="3558100"/>
                </a:moveTo>
                <a:cubicBezTo>
                  <a:pt x="5373207" y="3574597"/>
                  <a:pt x="5373207" y="3574597"/>
                  <a:pt x="5373207" y="3574597"/>
                </a:cubicBezTo>
                <a:cubicBezTo>
                  <a:pt x="5327873" y="3566444"/>
                  <a:pt x="5327873" y="3566444"/>
                  <a:pt x="5327873" y="3566444"/>
                </a:cubicBezTo>
                <a:cubicBezTo>
                  <a:pt x="5268589" y="3615746"/>
                  <a:pt x="5268589" y="3615746"/>
                  <a:pt x="5268589" y="3615746"/>
                </a:cubicBezTo>
                <a:cubicBezTo>
                  <a:pt x="5200588" y="3615746"/>
                  <a:pt x="5200588" y="3615746"/>
                  <a:pt x="5200588" y="3615746"/>
                </a:cubicBezTo>
                <a:cubicBezTo>
                  <a:pt x="5189254" y="3614418"/>
                  <a:pt x="5183587" y="3613754"/>
                  <a:pt x="5180755" y="3613423"/>
                </a:cubicBezTo>
                <a:lnTo>
                  <a:pt x="5178595" y="3613170"/>
                </a:lnTo>
                <a:lnTo>
                  <a:pt x="5177477" y="3617923"/>
                </a:lnTo>
                <a:cubicBezTo>
                  <a:pt x="5176059" y="3626153"/>
                  <a:pt x="5175355" y="3634382"/>
                  <a:pt x="5175355" y="3634382"/>
                </a:cubicBezTo>
                <a:cubicBezTo>
                  <a:pt x="5175355" y="3634382"/>
                  <a:pt x="5155564" y="3667303"/>
                  <a:pt x="5147036" y="3667303"/>
                </a:cubicBezTo>
                <a:cubicBezTo>
                  <a:pt x="5141405" y="3664591"/>
                  <a:pt x="5135773" y="3661824"/>
                  <a:pt x="5135773" y="3661824"/>
                </a:cubicBezTo>
                <a:cubicBezTo>
                  <a:pt x="5135773" y="3661824"/>
                  <a:pt x="5135773" y="3661824"/>
                  <a:pt x="5124429" y="3686501"/>
                </a:cubicBezTo>
                <a:cubicBezTo>
                  <a:pt x="5124429" y="3686501"/>
                  <a:pt x="5124429" y="3686501"/>
                  <a:pt x="5107455" y="3713942"/>
                </a:cubicBezTo>
                <a:cubicBezTo>
                  <a:pt x="5107455" y="3713942"/>
                  <a:pt x="5093295" y="3711231"/>
                  <a:pt x="5079136" y="3722186"/>
                </a:cubicBezTo>
                <a:cubicBezTo>
                  <a:pt x="5064977" y="3733141"/>
                  <a:pt x="5073505" y="3716709"/>
                  <a:pt x="5064977" y="3713942"/>
                </a:cubicBezTo>
                <a:cubicBezTo>
                  <a:pt x="5056530" y="3708465"/>
                  <a:pt x="5048002" y="3716709"/>
                  <a:pt x="5039555" y="3719420"/>
                </a:cubicBezTo>
                <a:cubicBezTo>
                  <a:pt x="5033843" y="3722186"/>
                  <a:pt x="5039555" y="3730429"/>
                  <a:pt x="5033843" y="3733141"/>
                </a:cubicBezTo>
                <a:cubicBezTo>
                  <a:pt x="5031027" y="3733141"/>
                  <a:pt x="5022579" y="3724952"/>
                  <a:pt x="5022579" y="3724952"/>
                </a:cubicBezTo>
                <a:cubicBezTo>
                  <a:pt x="5022579" y="3724952"/>
                  <a:pt x="5022579" y="3724952"/>
                  <a:pt x="4999893" y="3735907"/>
                </a:cubicBezTo>
                <a:cubicBezTo>
                  <a:pt x="4999893" y="3735907"/>
                  <a:pt x="4999893" y="3735907"/>
                  <a:pt x="5016867" y="3746863"/>
                </a:cubicBezTo>
                <a:cubicBezTo>
                  <a:pt x="5016867" y="3746863"/>
                  <a:pt x="5016867" y="3746863"/>
                  <a:pt x="5059346" y="3749628"/>
                </a:cubicBezTo>
                <a:cubicBezTo>
                  <a:pt x="5059346" y="3749628"/>
                  <a:pt x="5059346" y="3749628"/>
                  <a:pt x="5070689" y="3744151"/>
                </a:cubicBezTo>
                <a:cubicBezTo>
                  <a:pt x="5070689" y="3744151"/>
                  <a:pt x="5070689" y="3744151"/>
                  <a:pt x="5098927" y="3744151"/>
                </a:cubicBezTo>
                <a:cubicBezTo>
                  <a:pt x="5098927" y="3744151"/>
                  <a:pt x="5107455" y="3760583"/>
                  <a:pt x="5107455" y="3766060"/>
                </a:cubicBezTo>
                <a:cubicBezTo>
                  <a:pt x="5110271" y="3771592"/>
                  <a:pt x="5127245" y="3763348"/>
                  <a:pt x="5127245" y="3763348"/>
                </a:cubicBezTo>
                <a:cubicBezTo>
                  <a:pt x="5127245" y="3763348"/>
                  <a:pt x="5127245" y="3763348"/>
                  <a:pt x="5147036" y="3763348"/>
                </a:cubicBezTo>
                <a:cubicBezTo>
                  <a:pt x="5147036" y="3763348"/>
                  <a:pt x="5155564" y="3763348"/>
                  <a:pt x="5175355" y="3798980"/>
                </a:cubicBezTo>
                <a:cubicBezTo>
                  <a:pt x="5195145" y="3834665"/>
                  <a:pt x="5186699" y="3804512"/>
                  <a:pt x="5192329" y="3804512"/>
                </a:cubicBezTo>
                <a:cubicBezTo>
                  <a:pt x="5198041" y="3807224"/>
                  <a:pt x="5215017" y="3801746"/>
                  <a:pt x="5220648" y="3798980"/>
                </a:cubicBezTo>
                <a:cubicBezTo>
                  <a:pt x="5226280" y="3798980"/>
                  <a:pt x="5240439" y="3774304"/>
                  <a:pt x="5240439" y="3774304"/>
                </a:cubicBezTo>
                <a:cubicBezTo>
                  <a:pt x="5240439" y="3774304"/>
                  <a:pt x="5240439" y="3774304"/>
                  <a:pt x="5271573" y="3771592"/>
                </a:cubicBezTo>
                <a:cubicBezTo>
                  <a:pt x="5271573" y="3771592"/>
                  <a:pt x="5299891" y="3744151"/>
                  <a:pt x="5311235" y="3744151"/>
                </a:cubicBezTo>
                <a:cubicBezTo>
                  <a:pt x="5316907" y="3744151"/>
                  <a:pt x="5318315" y="3748258"/>
                  <a:pt x="5318305" y="3752367"/>
                </a:cubicBezTo>
                <a:lnTo>
                  <a:pt x="5316879" y="3760509"/>
                </a:lnTo>
                <a:lnTo>
                  <a:pt x="5318143" y="3756977"/>
                </a:lnTo>
                <a:cubicBezTo>
                  <a:pt x="5321067" y="3749501"/>
                  <a:pt x="5327969" y="3735067"/>
                  <a:pt x="5336397" y="3739190"/>
                </a:cubicBezTo>
                <a:cubicBezTo>
                  <a:pt x="5347633" y="3706386"/>
                  <a:pt x="5347633" y="3706386"/>
                  <a:pt x="5347633" y="3706386"/>
                </a:cubicBezTo>
                <a:cubicBezTo>
                  <a:pt x="5342016" y="3667892"/>
                  <a:pt x="5342016" y="3667892"/>
                  <a:pt x="5342016" y="3667892"/>
                </a:cubicBezTo>
                <a:cubicBezTo>
                  <a:pt x="5330779" y="3615746"/>
                  <a:pt x="5330779" y="3615746"/>
                  <a:pt x="5330779" y="3615746"/>
                </a:cubicBezTo>
                <a:cubicBezTo>
                  <a:pt x="5387350" y="3613091"/>
                  <a:pt x="5387350" y="3613091"/>
                  <a:pt x="5387350" y="3613091"/>
                </a:cubicBezTo>
                <a:cubicBezTo>
                  <a:pt x="5438302" y="3585595"/>
                  <a:pt x="5438302" y="3585595"/>
                  <a:pt x="5438302" y="3585595"/>
                </a:cubicBezTo>
                <a:cubicBezTo>
                  <a:pt x="5421253" y="3558100"/>
                  <a:pt x="5421253" y="3558100"/>
                  <a:pt x="5421253" y="3558100"/>
                </a:cubicBezTo>
                <a:close/>
                <a:moveTo>
                  <a:pt x="3381865" y="3555778"/>
                </a:moveTo>
                <a:lnTo>
                  <a:pt x="3381353" y="3555901"/>
                </a:lnTo>
                <a:lnTo>
                  <a:pt x="3382978" y="3568502"/>
                </a:lnTo>
                <a:cubicBezTo>
                  <a:pt x="3384172" y="3577760"/>
                  <a:pt x="3384172" y="3577760"/>
                  <a:pt x="3384172" y="3577760"/>
                </a:cubicBezTo>
                <a:cubicBezTo>
                  <a:pt x="3384172" y="3577760"/>
                  <a:pt x="3389832" y="3577760"/>
                  <a:pt x="3395493" y="3585987"/>
                </a:cubicBezTo>
                <a:cubicBezTo>
                  <a:pt x="3398324" y="3588732"/>
                  <a:pt x="3399031" y="3588732"/>
                  <a:pt x="3399031" y="3588046"/>
                </a:cubicBezTo>
                <a:lnTo>
                  <a:pt x="3398902" y="3587672"/>
                </a:lnTo>
                <a:lnTo>
                  <a:pt x="3396016" y="3585982"/>
                </a:lnTo>
                <a:cubicBezTo>
                  <a:pt x="3390346" y="3577727"/>
                  <a:pt x="3384676" y="3577727"/>
                  <a:pt x="3384676" y="3577727"/>
                </a:cubicBezTo>
                <a:cubicBezTo>
                  <a:pt x="3381865" y="3555778"/>
                  <a:pt x="3381865" y="3555778"/>
                  <a:pt x="3381865" y="3555778"/>
                </a:cubicBezTo>
                <a:close/>
                <a:moveTo>
                  <a:pt x="3792041" y="3552684"/>
                </a:moveTo>
                <a:lnTo>
                  <a:pt x="3792041" y="3553038"/>
                </a:lnTo>
                <a:cubicBezTo>
                  <a:pt x="3797689" y="3558517"/>
                  <a:pt x="3800512" y="3561256"/>
                  <a:pt x="3801924" y="3562625"/>
                </a:cubicBezTo>
                <a:lnTo>
                  <a:pt x="3802716" y="3563393"/>
                </a:lnTo>
                <a:lnTo>
                  <a:pt x="3802716" y="3563067"/>
                </a:lnTo>
                <a:cubicBezTo>
                  <a:pt x="3802716" y="3563067"/>
                  <a:pt x="3802716" y="3563067"/>
                  <a:pt x="3801308" y="3561697"/>
                </a:cubicBezTo>
                <a:close/>
                <a:moveTo>
                  <a:pt x="2753082" y="3550548"/>
                </a:moveTo>
                <a:lnTo>
                  <a:pt x="2755501" y="3559918"/>
                </a:lnTo>
                <a:cubicBezTo>
                  <a:pt x="2755854" y="3561288"/>
                  <a:pt x="2755854" y="3561288"/>
                  <a:pt x="2755854" y="3561288"/>
                </a:cubicBezTo>
                <a:cubicBezTo>
                  <a:pt x="2758684" y="3569533"/>
                  <a:pt x="2758684" y="3569533"/>
                  <a:pt x="2758684" y="3569533"/>
                </a:cubicBezTo>
                <a:lnTo>
                  <a:pt x="2759156" y="3568618"/>
                </a:lnTo>
                <a:lnTo>
                  <a:pt x="2757045" y="3562540"/>
                </a:lnTo>
                <a:cubicBezTo>
                  <a:pt x="2756688" y="3561511"/>
                  <a:pt x="2756688" y="3561511"/>
                  <a:pt x="2756688" y="3561511"/>
                </a:cubicBezTo>
                <a:cubicBezTo>
                  <a:pt x="2753869" y="3550548"/>
                  <a:pt x="2753869" y="3550548"/>
                  <a:pt x="2753869" y="3550548"/>
                </a:cubicBezTo>
                <a:close/>
                <a:moveTo>
                  <a:pt x="3330972" y="3547523"/>
                </a:moveTo>
                <a:lnTo>
                  <a:pt x="3330776" y="3547712"/>
                </a:lnTo>
                <a:lnTo>
                  <a:pt x="3334996" y="3549290"/>
                </a:lnTo>
                <a:cubicBezTo>
                  <a:pt x="3337473" y="3550320"/>
                  <a:pt x="3340304" y="3551692"/>
                  <a:pt x="3341718" y="3553061"/>
                </a:cubicBezTo>
                <a:cubicBezTo>
                  <a:pt x="3344549" y="3555815"/>
                  <a:pt x="3358700" y="3561288"/>
                  <a:pt x="3358700" y="3561288"/>
                </a:cubicBezTo>
                <a:lnTo>
                  <a:pt x="3359085" y="3561196"/>
                </a:lnTo>
                <a:lnTo>
                  <a:pt x="3351802" y="3558174"/>
                </a:lnTo>
                <a:cubicBezTo>
                  <a:pt x="3347913" y="3556462"/>
                  <a:pt x="3343671" y="3554408"/>
                  <a:pt x="3342266" y="3553038"/>
                </a:cubicBezTo>
                <a:cubicBezTo>
                  <a:pt x="3339453" y="3550262"/>
                  <a:pt x="3330972" y="3547523"/>
                  <a:pt x="3330972" y="3547523"/>
                </a:cubicBezTo>
                <a:close/>
                <a:moveTo>
                  <a:pt x="5288521" y="3539471"/>
                </a:moveTo>
                <a:lnTo>
                  <a:pt x="5280101" y="3546634"/>
                </a:lnTo>
                <a:cubicBezTo>
                  <a:pt x="5274389" y="3549345"/>
                  <a:pt x="5260311" y="3568544"/>
                  <a:pt x="5260311" y="3568544"/>
                </a:cubicBezTo>
                <a:cubicBezTo>
                  <a:pt x="5260311" y="3568544"/>
                  <a:pt x="5260311" y="3568544"/>
                  <a:pt x="5231992" y="3585031"/>
                </a:cubicBezTo>
                <a:cubicBezTo>
                  <a:pt x="5231992" y="3585031"/>
                  <a:pt x="5189513" y="3598751"/>
                  <a:pt x="5183883" y="3601463"/>
                </a:cubicBezTo>
                <a:lnTo>
                  <a:pt x="5182203" y="3603772"/>
                </a:lnTo>
                <a:lnTo>
                  <a:pt x="5183540" y="3602093"/>
                </a:lnTo>
                <a:cubicBezTo>
                  <a:pt x="5189351" y="3599249"/>
                  <a:pt x="5231779" y="3585595"/>
                  <a:pt x="5231779" y="3585595"/>
                </a:cubicBezTo>
                <a:cubicBezTo>
                  <a:pt x="5260065" y="3569098"/>
                  <a:pt x="5260065" y="3569098"/>
                  <a:pt x="5260065" y="3569098"/>
                </a:cubicBezTo>
                <a:cubicBezTo>
                  <a:pt x="5260065" y="3569098"/>
                  <a:pt x="5274208" y="3549946"/>
                  <a:pt x="5279826" y="3547102"/>
                </a:cubicBezTo>
                <a:cubicBezTo>
                  <a:pt x="5282635" y="3547102"/>
                  <a:pt x="5285444" y="3544400"/>
                  <a:pt x="5288277" y="3539967"/>
                </a:cubicBezTo>
                <a:close/>
                <a:moveTo>
                  <a:pt x="2185072" y="3530805"/>
                </a:moveTo>
                <a:lnTo>
                  <a:pt x="2183684" y="3535856"/>
                </a:lnTo>
                <a:cubicBezTo>
                  <a:pt x="2182977" y="3537571"/>
                  <a:pt x="2182271" y="3538944"/>
                  <a:pt x="2182271" y="3538944"/>
                </a:cubicBezTo>
                <a:cubicBezTo>
                  <a:pt x="2182271" y="3538944"/>
                  <a:pt x="2182271" y="3541683"/>
                  <a:pt x="2182271" y="3544422"/>
                </a:cubicBezTo>
                <a:cubicBezTo>
                  <a:pt x="2182271" y="3544422"/>
                  <a:pt x="2179428" y="3547160"/>
                  <a:pt x="2179428" y="3547160"/>
                </a:cubicBezTo>
                <a:cubicBezTo>
                  <a:pt x="2173758" y="3547160"/>
                  <a:pt x="2173758" y="3547160"/>
                  <a:pt x="2173758" y="3547160"/>
                </a:cubicBezTo>
                <a:cubicBezTo>
                  <a:pt x="2173758" y="3547160"/>
                  <a:pt x="2173758" y="3555392"/>
                  <a:pt x="2170932" y="3555392"/>
                </a:cubicBezTo>
                <a:cubicBezTo>
                  <a:pt x="2170932" y="3555392"/>
                  <a:pt x="2168088" y="3555392"/>
                  <a:pt x="2168088" y="3555392"/>
                </a:cubicBezTo>
                <a:cubicBezTo>
                  <a:pt x="2165262" y="3555392"/>
                  <a:pt x="2162419" y="3558131"/>
                  <a:pt x="2162419" y="3558131"/>
                </a:cubicBezTo>
                <a:cubicBezTo>
                  <a:pt x="2162419" y="3560870"/>
                  <a:pt x="2162419" y="3560870"/>
                  <a:pt x="2162419" y="3560870"/>
                </a:cubicBezTo>
                <a:cubicBezTo>
                  <a:pt x="2159593" y="3566348"/>
                  <a:pt x="2159593" y="3566348"/>
                  <a:pt x="2159593" y="3566348"/>
                </a:cubicBezTo>
                <a:cubicBezTo>
                  <a:pt x="2159593" y="3566348"/>
                  <a:pt x="2159593" y="3566348"/>
                  <a:pt x="2156767" y="3566348"/>
                </a:cubicBezTo>
                <a:cubicBezTo>
                  <a:pt x="2156767" y="3566348"/>
                  <a:pt x="2156767" y="3566348"/>
                  <a:pt x="2153924" y="3566348"/>
                </a:cubicBezTo>
                <a:cubicBezTo>
                  <a:pt x="2153924" y="3569087"/>
                  <a:pt x="2151098" y="3569087"/>
                  <a:pt x="2151098" y="3569087"/>
                </a:cubicBezTo>
                <a:cubicBezTo>
                  <a:pt x="2151098" y="3569087"/>
                  <a:pt x="2148255" y="3566348"/>
                  <a:pt x="2145429" y="3566348"/>
                </a:cubicBezTo>
                <a:cubicBezTo>
                  <a:pt x="2145429" y="3566348"/>
                  <a:pt x="2142585" y="3566348"/>
                  <a:pt x="2142585" y="3569087"/>
                </a:cubicBezTo>
                <a:cubicBezTo>
                  <a:pt x="2139759" y="3571840"/>
                  <a:pt x="2139759" y="3574579"/>
                  <a:pt x="2136916" y="3574579"/>
                </a:cubicBezTo>
                <a:cubicBezTo>
                  <a:pt x="2136916" y="3574579"/>
                  <a:pt x="2134090" y="3577317"/>
                  <a:pt x="2134090" y="3577317"/>
                </a:cubicBezTo>
                <a:cubicBezTo>
                  <a:pt x="2134090" y="3577317"/>
                  <a:pt x="2134090" y="3582795"/>
                  <a:pt x="2131263" y="3582795"/>
                </a:cubicBezTo>
                <a:cubicBezTo>
                  <a:pt x="2131263" y="3585534"/>
                  <a:pt x="2128420" y="3588288"/>
                  <a:pt x="2128420" y="3588288"/>
                </a:cubicBezTo>
                <a:cubicBezTo>
                  <a:pt x="2128420" y="3588288"/>
                  <a:pt x="2128420" y="3591027"/>
                  <a:pt x="2128420" y="3591027"/>
                </a:cubicBezTo>
                <a:cubicBezTo>
                  <a:pt x="2128420" y="3593766"/>
                  <a:pt x="2128420" y="3596505"/>
                  <a:pt x="2125594" y="3599244"/>
                </a:cubicBezTo>
                <a:cubicBezTo>
                  <a:pt x="2122750" y="3599244"/>
                  <a:pt x="2117082" y="3604736"/>
                  <a:pt x="2117082" y="3604736"/>
                </a:cubicBezTo>
                <a:cubicBezTo>
                  <a:pt x="2117082" y="3604736"/>
                  <a:pt x="2117082" y="3604736"/>
                  <a:pt x="2117082" y="3607474"/>
                </a:cubicBezTo>
                <a:cubicBezTo>
                  <a:pt x="2119924" y="3607474"/>
                  <a:pt x="2119924" y="3610213"/>
                  <a:pt x="2119924" y="3610213"/>
                </a:cubicBezTo>
                <a:cubicBezTo>
                  <a:pt x="2119924" y="3615691"/>
                  <a:pt x="2119924" y="3615691"/>
                  <a:pt x="2119924" y="3615691"/>
                </a:cubicBezTo>
                <a:cubicBezTo>
                  <a:pt x="2119924" y="3615691"/>
                  <a:pt x="2117082" y="3618430"/>
                  <a:pt x="2117082" y="3621183"/>
                </a:cubicBezTo>
                <a:cubicBezTo>
                  <a:pt x="2119924" y="3621183"/>
                  <a:pt x="2119924" y="3621183"/>
                  <a:pt x="2119924" y="3621183"/>
                </a:cubicBezTo>
                <a:cubicBezTo>
                  <a:pt x="2122750" y="3626662"/>
                  <a:pt x="2122750" y="3626662"/>
                  <a:pt x="2122750" y="3626662"/>
                </a:cubicBezTo>
                <a:cubicBezTo>
                  <a:pt x="2125594" y="3632140"/>
                  <a:pt x="2125594" y="3632140"/>
                  <a:pt x="2125594" y="3632140"/>
                </a:cubicBezTo>
                <a:cubicBezTo>
                  <a:pt x="2128420" y="3632140"/>
                  <a:pt x="2128420" y="3632140"/>
                  <a:pt x="2128420" y="3632140"/>
                </a:cubicBezTo>
                <a:cubicBezTo>
                  <a:pt x="2128420" y="3632140"/>
                  <a:pt x="2131263" y="3637631"/>
                  <a:pt x="2131263" y="3640370"/>
                </a:cubicBezTo>
                <a:cubicBezTo>
                  <a:pt x="2131263" y="3640370"/>
                  <a:pt x="2131263" y="3645848"/>
                  <a:pt x="2131263" y="3645848"/>
                </a:cubicBezTo>
                <a:cubicBezTo>
                  <a:pt x="2125594" y="3651326"/>
                  <a:pt x="2125594" y="3651326"/>
                  <a:pt x="2125594" y="3651326"/>
                </a:cubicBezTo>
                <a:cubicBezTo>
                  <a:pt x="2122750" y="3656818"/>
                  <a:pt x="2122750" y="3656818"/>
                  <a:pt x="2122750" y="3656818"/>
                </a:cubicBezTo>
                <a:lnTo>
                  <a:pt x="2122711" y="3656818"/>
                </a:lnTo>
                <a:lnTo>
                  <a:pt x="2122711" y="3659597"/>
                </a:lnTo>
                <a:cubicBezTo>
                  <a:pt x="2122711" y="3659597"/>
                  <a:pt x="2122711" y="3659597"/>
                  <a:pt x="2117061" y="3659597"/>
                </a:cubicBezTo>
                <a:cubicBezTo>
                  <a:pt x="2117061" y="3659597"/>
                  <a:pt x="2117061" y="3659597"/>
                  <a:pt x="2119920" y="3662332"/>
                </a:cubicBezTo>
                <a:cubicBezTo>
                  <a:pt x="2119920" y="3662332"/>
                  <a:pt x="2119920" y="3665067"/>
                  <a:pt x="2122711" y="3665067"/>
                </a:cubicBezTo>
                <a:cubicBezTo>
                  <a:pt x="2122711" y="3665067"/>
                  <a:pt x="2125570" y="3667802"/>
                  <a:pt x="2125570" y="3667802"/>
                </a:cubicBezTo>
                <a:cubicBezTo>
                  <a:pt x="2125570" y="3667802"/>
                  <a:pt x="2125570" y="3667802"/>
                  <a:pt x="2128361" y="3667802"/>
                </a:cubicBezTo>
                <a:cubicBezTo>
                  <a:pt x="2128361" y="3667802"/>
                  <a:pt x="2128361" y="3667802"/>
                  <a:pt x="2134079" y="3670537"/>
                </a:cubicBezTo>
                <a:cubicBezTo>
                  <a:pt x="2134079" y="3670537"/>
                  <a:pt x="2134079" y="3670537"/>
                  <a:pt x="2134079" y="3673272"/>
                </a:cubicBezTo>
                <a:cubicBezTo>
                  <a:pt x="2134079" y="3673272"/>
                  <a:pt x="2134079" y="3673272"/>
                  <a:pt x="2134079" y="3676007"/>
                </a:cubicBezTo>
                <a:cubicBezTo>
                  <a:pt x="2134079" y="3676007"/>
                  <a:pt x="2134079" y="3676007"/>
                  <a:pt x="2139730" y="3676007"/>
                </a:cubicBezTo>
                <a:cubicBezTo>
                  <a:pt x="2139730" y="3676007"/>
                  <a:pt x="2142520" y="3676007"/>
                  <a:pt x="2142520" y="3676007"/>
                </a:cubicBezTo>
                <a:cubicBezTo>
                  <a:pt x="2142520" y="3676007"/>
                  <a:pt x="2142520" y="3676007"/>
                  <a:pt x="2145379" y="3676007"/>
                </a:cubicBezTo>
                <a:cubicBezTo>
                  <a:pt x="2145379" y="3676007"/>
                  <a:pt x="2145379" y="3676007"/>
                  <a:pt x="2148171" y="3673272"/>
                </a:cubicBezTo>
                <a:cubicBezTo>
                  <a:pt x="2148171" y="3673272"/>
                  <a:pt x="2148171" y="3673272"/>
                  <a:pt x="2151029" y="3670537"/>
                </a:cubicBezTo>
                <a:cubicBezTo>
                  <a:pt x="2151029" y="3670537"/>
                  <a:pt x="2151029" y="3670537"/>
                  <a:pt x="2156680" y="3667802"/>
                </a:cubicBezTo>
                <a:cubicBezTo>
                  <a:pt x="2156680" y="3667802"/>
                  <a:pt x="2156680" y="3667802"/>
                  <a:pt x="2162330" y="3667802"/>
                </a:cubicBezTo>
                <a:cubicBezTo>
                  <a:pt x="2162330" y="3667802"/>
                  <a:pt x="2162330" y="3667802"/>
                  <a:pt x="2165121" y="3670537"/>
                </a:cubicBezTo>
                <a:cubicBezTo>
                  <a:pt x="2165121" y="3670537"/>
                  <a:pt x="2165121" y="3670537"/>
                  <a:pt x="2165121" y="3676007"/>
                </a:cubicBezTo>
                <a:cubicBezTo>
                  <a:pt x="2165121" y="3676007"/>
                  <a:pt x="2173629" y="3678810"/>
                  <a:pt x="2173629" y="3678810"/>
                </a:cubicBezTo>
                <a:cubicBezTo>
                  <a:pt x="2173629" y="3678810"/>
                  <a:pt x="2176488" y="3678810"/>
                  <a:pt x="2176488" y="3676007"/>
                </a:cubicBezTo>
                <a:lnTo>
                  <a:pt x="2176856" y="3676007"/>
                </a:lnTo>
                <a:lnTo>
                  <a:pt x="2176856" y="3673980"/>
                </a:lnTo>
                <a:cubicBezTo>
                  <a:pt x="2174037" y="3657561"/>
                  <a:pt x="2174037" y="3657561"/>
                  <a:pt x="2174037" y="3657561"/>
                </a:cubicBezTo>
                <a:cubicBezTo>
                  <a:pt x="2182494" y="3652052"/>
                  <a:pt x="2182494" y="3652052"/>
                  <a:pt x="2182494" y="3652052"/>
                </a:cubicBezTo>
                <a:cubicBezTo>
                  <a:pt x="2188172" y="3643817"/>
                  <a:pt x="2188172" y="3643817"/>
                  <a:pt x="2188172" y="3643817"/>
                </a:cubicBezTo>
                <a:cubicBezTo>
                  <a:pt x="2193811" y="3635581"/>
                  <a:pt x="2193811" y="3635581"/>
                  <a:pt x="2193811" y="3635581"/>
                </a:cubicBezTo>
                <a:cubicBezTo>
                  <a:pt x="2190992" y="3624617"/>
                  <a:pt x="2190992" y="3624617"/>
                  <a:pt x="2190992" y="3624617"/>
                </a:cubicBezTo>
                <a:cubicBezTo>
                  <a:pt x="2190992" y="3624617"/>
                  <a:pt x="2179675" y="3624617"/>
                  <a:pt x="2176856" y="3621889"/>
                </a:cubicBezTo>
                <a:cubicBezTo>
                  <a:pt x="2174037" y="3621889"/>
                  <a:pt x="2165539" y="3616381"/>
                  <a:pt x="2165539" y="3616381"/>
                </a:cubicBezTo>
                <a:cubicBezTo>
                  <a:pt x="2162720" y="3602690"/>
                  <a:pt x="2162720" y="3602690"/>
                  <a:pt x="2162720" y="3602690"/>
                </a:cubicBezTo>
                <a:cubicBezTo>
                  <a:pt x="2157040" y="3594454"/>
                  <a:pt x="2157040" y="3594454"/>
                  <a:pt x="2157040" y="3594454"/>
                </a:cubicBezTo>
                <a:cubicBezTo>
                  <a:pt x="2154221" y="3580711"/>
                  <a:pt x="2154221" y="3580711"/>
                  <a:pt x="2154221" y="3580711"/>
                </a:cubicBezTo>
                <a:cubicBezTo>
                  <a:pt x="2157040" y="3567018"/>
                  <a:pt x="2157040" y="3567018"/>
                  <a:pt x="2157040" y="3567018"/>
                </a:cubicBezTo>
                <a:cubicBezTo>
                  <a:pt x="2159901" y="3567018"/>
                  <a:pt x="2159901" y="3567018"/>
                  <a:pt x="2159901" y="3567018"/>
                </a:cubicBezTo>
                <a:cubicBezTo>
                  <a:pt x="2162720" y="3561511"/>
                  <a:pt x="2162720" y="3561511"/>
                  <a:pt x="2162720" y="3561511"/>
                </a:cubicBezTo>
                <a:cubicBezTo>
                  <a:pt x="2162720" y="3558783"/>
                  <a:pt x="2162720" y="3558783"/>
                  <a:pt x="2162720" y="3558783"/>
                </a:cubicBezTo>
                <a:cubicBezTo>
                  <a:pt x="2162720" y="3558783"/>
                  <a:pt x="2165539" y="3556002"/>
                  <a:pt x="2168358" y="3556002"/>
                </a:cubicBezTo>
                <a:cubicBezTo>
                  <a:pt x="2168358" y="3556002"/>
                  <a:pt x="2171218" y="3556002"/>
                  <a:pt x="2171218" y="3556002"/>
                </a:cubicBezTo>
                <a:cubicBezTo>
                  <a:pt x="2174037" y="3556002"/>
                  <a:pt x="2174037" y="3547820"/>
                  <a:pt x="2174037" y="3547820"/>
                </a:cubicBezTo>
                <a:cubicBezTo>
                  <a:pt x="2179675" y="3547820"/>
                  <a:pt x="2179675" y="3547820"/>
                  <a:pt x="2179675" y="3547820"/>
                </a:cubicBezTo>
                <a:cubicBezTo>
                  <a:pt x="2179675" y="3547820"/>
                  <a:pt x="2182494" y="3545039"/>
                  <a:pt x="2182494" y="3545039"/>
                </a:cubicBezTo>
                <a:cubicBezTo>
                  <a:pt x="2182494" y="3542311"/>
                  <a:pt x="2182494" y="3539583"/>
                  <a:pt x="2182494" y="3539583"/>
                </a:cubicBezTo>
                <a:cubicBezTo>
                  <a:pt x="2182494" y="3539583"/>
                  <a:pt x="2185353" y="3534076"/>
                  <a:pt x="2185353" y="3531348"/>
                </a:cubicBezTo>
                <a:close/>
                <a:moveTo>
                  <a:pt x="1952737" y="3530713"/>
                </a:moveTo>
                <a:lnTo>
                  <a:pt x="1947380" y="3533302"/>
                </a:lnTo>
                <a:lnTo>
                  <a:pt x="1947424" y="3533316"/>
                </a:lnTo>
                <a:lnTo>
                  <a:pt x="1952769" y="3530728"/>
                </a:lnTo>
                <a:close/>
                <a:moveTo>
                  <a:pt x="1930060" y="3530713"/>
                </a:moveTo>
                <a:cubicBezTo>
                  <a:pt x="1928647" y="3530713"/>
                  <a:pt x="1927230" y="3532082"/>
                  <a:pt x="1926166" y="3533452"/>
                </a:cubicBezTo>
                <a:lnTo>
                  <a:pt x="1924648" y="3535794"/>
                </a:lnTo>
                <a:lnTo>
                  <a:pt x="1924824" y="3536051"/>
                </a:lnTo>
                <a:cubicBezTo>
                  <a:pt x="1924824" y="3536051"/>
                  <a:pt x="1925522" y="3534684"/>
                  <a:pt x="1926576" y="3533316"/>
                </a:cubicBezTo>
                <a:lnTo>
                  <a:pt x="1930286" y="3530713"/>
                </a:lnTo>
                <a:close/>
                <a:moveTo>
                  <a:pt x="3288516" y="3509064"/>
                </a:moveTo>
                <a:lnTo>
                  <a:pt x="3288392" y="3509606"/>
                </a:lnTo>
                <a:lnTo>
                  <a:pt x="3296434" y="3517398"/>
                </a:lnTo>
                <a:cubicBezTo>
                  <a:pt x="3299264" y="3525626"/>
                  <a:pt x="3293605" y="3522889"/>
                  <a:pt x="3293605" y="3525626"/>
                </a:cubicBezTo>
                <a:cubicBezTo>
                  <a:pt x="3290774" y="3528379"/>
                  <a:pt x="3285113" y="3536606"/>
                  <a:pt x="3285113" y="3536606"/>
                </a:cubicBezTo>
                <a:cubicBezTo>
                  <a:pt x="3285113" y="3536606"/>
                  <a:pt x="3287943" y="3542097"/>
                  <a:pt x="3293605" y="3542097"/>
                </a:cubicBezTo>
                <a:cubicBezTo>
                  <a:pt x="3296434" y="3542097"/>
                  <a:pt x="3293605" y="3544834"/>
                  <a:pt x="3299264" y="3550325"/>
                </a:cubicBezTo>
                <a:cubicBezTo>
                  <a:pt x="3302094" y="3553061"/>
                  <a:pt x="3313415" y="3555815"/>
                  <a:pt x="3313415" y="3555815"/>
                </a:cubicBezTo>
                <a:cubicBezTo>
                  <a:pt x="3321906" y="3555815"/>
                  <a:pt x="3321906" y="3555815"/>
                  <a:pt x="3321906" y="3555815"/>
                </a:cubicBezTo>
                <a:lnTo>
                  <a:pt x="3321944" y="3555778"/>
                </a:lnTo>
                <a:lnTo>
                  <a:pt x="3315023" y="3555778"/>
                </a:lnTo>
                <a:cubicBezTo>
                  <a:pt x="3313962" y="3555778"/>
                  <a:pt x="3313962" y="3555778"/>
                  <a:pt x="3313962" y="3555778"/>
                </a:cubicBezTo>
                <a:cubicBezTo>
                  <a:pt x="3313962" y="3555778"/>
                  <a:pt x="3302668" y="3553038"/>
                  <a:pt x="3299856" y="3550262"/>
                </a:cubicBezTo>
                <a:cubicBezTo>
                  <a:pt x="3294186" y="3544784"/>
                  <a:pt x="3296999" y="3542045"/>
                  <a:pt x="3294186" y="3542045"/>
                </a:cubicBezTo>
                <a:cubicBezTo>
                  <a:pt x="3288516" y="3542045"/>
                  <a:pt x="3285704" y="3536529"/>
                  <a:pt x="3285704" y="3536529"/>
                </a:cubicBezTo>
                <a:cubicBezTo>
                  <a:pt x="3285704" y="3536529"/>
                  <a:pt x="3291328" y="3528312"/>
                  <a:pt x="3294186" y="3525536"/>
                </a:cubicBezTo>
                <a:cubicBezTo>
                  <a:pt x="3294186" y="3522797"/>
                  <a:pt x="3299856" y="3525536"/>
                  <a:pt x="3296999" y="3517318"/>
                </a:cubicBezTo>
                <a:cubicBezTo>
                  <a:pt x="3291328" y="3511803"/>
                  <a:pt x="3288516" y="3509064"/>
                  <a:pt x="3288516" y="3509064"/>
                </a:cubicBezTo>
                <a:close/>
                <a:moveTo>
                  <a:pt x="3212133" y="3503586"/>
                </a:moveTo>
                <a:lnTo>
                  <a:pt x="3212246" y="3503804"/>
                </a:lnTo>
                <a:lnTo>
                  <a:pt x="3217541" y="3504707"/>
                </a:lnTo>
                <a:cubicBezTo>
                  <a:pt x="3220724" y="3505049"/>
                  <a:pt x="3224263" y="3505049"/>
                  <a:pt x="3225678" y="3503681"/>
                </a:cubicBezTo>
                <a:cubicBezTo>
                  <a:pt x="3228508" y="3503681"/>
                  <a:pt x="3236999" y="3506417"/>
                  <a:pt x="3236999" y="3506417"/>
                </a:cubicBezTo>
                <a:cubicBezTo>
                  <a:pt x="3268131" y="3520135"/>
                  <a:pt x="3268131" y="3520135"/>
                  <a:pt x="3268131" y="3520135"/>
                </a:cubicBezTo>
                <a:lnTo>
                  <a:pt x="3268614" y="3520002"/>
                </a:lnTo>
                <a:lnTo>
                  <a:pt x="3250750" y="3512118"/>
                </a:lnTo>
                <a:cubicBezTo>
                  <a:pt x="3237624" y="3506325"/>
                  <a:pt x="3237624" y="3506325"/>
                  <a:pt x="3237624" y="3506325"/>
                </a:cubicBezTo>
                <a:cubicBezTo>
                  <a:pt x="3237624" y="3506325"/>
                  <a:pt x="3229096" y="3503586"/>
                  <a:pt x="3226284" y="3503586"/>
                </a:cubicBezTo>
                <a:cubicBezTo>
                  <a:pt x="3223473" y="3506325"/>
                  <a:pt x="3212133" y="3503586"/>
                  <a:pt x="3212133" y="3503586"/>
                </a:cubicBezTo>
                <a:close/>
                <a:moveTo>
                  <a:pt x="2170895" y="3500977"/>
                </a:moveTo>
                <a:lnTo>
                  <a:pt x="2170576" y="3504672"/>
                </a:lnTo>
                <a:cubicBezTo>
                  <a:pt x="2170222" y="3506729"/>
                  <a:pt x="2169511" y="3508787"/>
                  <a:pt x="2168088" y="3508787"/>
                </a:cubicBezTo>
                <a:cubicBezTo>
                  <a:pt x="2168088" y="3511526"/>
                  <a:pt x="2165262" y="3514265"/>
                  <a:pt x="2165262" y="3514265"/>
                </a:cubicBezTo>
                <a:lnTo>
                  <a:pt x="2165592" y="3514774"/>
                </a:lnTo>
                <a:lnTo>
                  <a:pt x="2168358" y="3509368"/>
                </a:lnTo>
                <a:cubicBezTo>
                  <a:pt x="2171218" y="3509368"/>
                  <a:pt x="2171218" y="3501132"/>
                  <a:pt x="2171218" y="3501132"/>
                </a:cubicBezTo>
                <a:close/>
                <a:moveTo>
                  <a:pt x="3152090" y="3498190"/>
                </a:moveTo>
                <a:cubicBezTo>
                  <a:pt x="3146430" y="3506417"/>
                  <a:pt x="3146430" y="3506417"/>
                  <a:pt x="3146430" y="3506417"/>
                </a:cubicBezTo>
                <a:cubicBezTo>
                  <a:pt x="3146430" y="3514661"/>
                  <a:pt x="3146430" y="3514661"/>
                  <a:pt x="3146430" y="3514661"/>
                </a:cubicBezTo>
                <a:cubicBezTo>
                  <a:pt x="3146430" y="3514661"/>
                  <a:pt x="3149260" y="3514661"/>
                  <a:pt x="3152090" y="3514661"/>
                </a:cubicBezTo>
                <a:cubicBezTo>
                  <a:pt x="3154921" y="3514661"/>
                  <a:pt x="3157752" y="3525626"/>
                  <a:pt x="3157752" y="3525626"/>
                </a:cubicBezTo>
                <a:cubicBezTo>
                  <a:pt x="3166242" y="3528379"/>
                  <a:pt x="3166242" y="3528379"/>
                  <a:pt x="3166242" y="3528379"/>
                </a:cubicBezTo>
                <a:cubicBezTo>
                  <a:pt x="3166242" y="3528379"/>
                  <a:pt x="3169072" y="3531116"/>
                  <a:pt x="3174734" y="3533853"/>
                </a:cubicBezTo>
                <a:cubicBezTo>
                  <a:pt x="3177563" y="3536606"/>
                  <a:pt x="3180393" y="3542097"/>
                  <a:pt x="3180393" y="3542097"/>
                </a:cubicBezTo>
                <a:cubicBezTo>
                  <a:pt x="3180393" y="3542097"/>
                  <a:pt x="3183223" y="3553061"/>
                  <a:pt x="3186054" y="3555815"/>
                </a:cubicBezTo>
                <a:lnTo>
                  <a:pt x="3186680" y="3555763"/>
                </a:lnTo>
                <a:lnTo>
                  <a:pt x="3182797" y="3547885"/>
                </a:lnTo>
                <a:cubicBezTo>
                  <a:pt x="3181730" y="3544793"/>
                  <a:pt x="3181016" y="3542045"/>
                  <a:pt x="3181016" y="3542045"/>
                </a:cubicBezTo>
                <a:cubicBezTo>
                  <a:pt x="3181016" y="3542045"/>
                  <a:pt x="3178204" y="3536529"/>
                  <a:pt x="3175392" y="3533790"/>
                </a:cubicBezTo>
                <a:cubicBezTo>
                  <a:pt x="3169722" y="3531051"/>
                  <a:pt x="3166864" y="3528312"/>
                  <a:pt x="3166864" y="3528312"/>
                </a:cubicBezTo>
                <a:cubicBezTo>
                  <a:pt x="3158382" y="3525536"/>
                  <a:pt x="3158382" y="3525536"/>
                  <a:pt x="3158382" y="3525536"/>
                </a:cubicBezTo>
                <a:cubicBezTo>
                  <a:pt x="3158382" y="3525536"/>
                  <a:pt x="3155570" y="3514542"/>
                  <a:pt x="3152758" y="3514542"/>
                </a:cubicBezTo>
                <a:cubicBezTo>
                  <a:pt x="3149900" y="3514542"/>
                  <a:pt x="3147088" y="3514542"/>
                  <a:pt x="3147088" y="3514542"/>
                </a:cubicBezTo>
                <a:cubicBezTo>
                  <a:pt x="3147088" y="3506325"/>
                  <a:pt x="3147088" y="3506325"/>
                  <a:pt x="3147088" y="3506325"/>
                </a:cubicBezTo>
                <a:cubicBezTo>
                  <a:pt x="3149923" y="3502198"/>
                  <a:pt x="3151341" y="3500134"/>
                  <a:pt x="3152050" y="3499102"/>
                </a:cubicBezTo>
                <a:lnTo>
                  <a:pt x="3152675" y="3498192"/>
                </a:lnTo>
                <a:close/>
                <a:moveTo>
                  <a:pt x="5341919" y="3492100"/>
                </a:moveTo>
                <a:lnTo>
                  <a:pt x="5338692" y="3494606"/>
                </a:lnTo>
                <a:cubicBezTo>
                  <a:pt x="5330331" y="3498068"/>
                  <a:pt x="5311235" y="3502705"/>
                  <a:pt x="5311235" y="3502705"/>
                </a:cubicBezTo>
                <a:cubicBezTo>
                  <a:pt x="5311235" y="3502705"/>
                  <a:pt x="5305523" y="3510948"/>
                  <a:pt x="5297075" y="3521903"/>
                </a:cubicBezTo>
                <a:lnTo>
                  <a:pt x="5291665" y="3533065"/>
                </a:lnTo>
                <a:lnTo>
                  <a:pt x="5296875" y="3522451"/>
                </a:lnTo>
                <a:cubicBezTo>
                  <a:pt x="5305206" y="3511452"/>
                  <a:pt x="5311017" y="3503299"/>
                  <a:pt x="5311017" y="3503299"/>
                </a:cubicBezTo>
                <a:cubicBezTo>
                  <a:pt x="5311017" y="3503299"/>
                  <a:pt x="5344921" y="3495145"/>
                  <a:pt x="5342016" y="3492300"/>
                </a:cubicBezTo>
                <a:close/>
                <a:moveTo>
                  <a:pt x="2159593" y="3490070"/>
                </a:moveTo>
                <a:lnTo>
                  <a:pt x="2159593" y="3496790"/>
                </a:lnTo>
                <a:cubicBezTo>
                  <a:pt x="2159593" y="3497817"/>
                  <a:pt x="2159593" y="3497817"/>
                  <a:pt x="2159593" y="3497817"/>
                </a:cubicBezTo>
                <a:lnTo>
                  <a:pt x="2159901" y="3497817"/>
                </a:lnTo>
                <a:lnTo>
                  <a:pt x="2159901" y="3491198"/>
                </a:lnTo>
                <a:cubicBezTo>
                  <a:pt x="2159901" y="3490169"/>
                  <a:pt x="2159901" y="3490169"/>
                  <a:pt x="2159901" y="3490169"/>
                </a:cubicBezTo>
                <a:close/>
                <a:moveTo>
                  <a:pt x="3149900" y="3476083"/>
                </a:moveTo>
                <a:lnTo>
                  <a:pt x="3149322" y="3476272"/>
                </a:lnTo>
                <a:lnTo>
                  <a:pt x="3153152" y="3477960"/>
                </a:lnTo>
                <a:cubicBezTo>
                  <a:pt x="3154921" y="3479674"/>
                  <a:pt x="3156337" y="3483104"/>
                  <a:pt x="3154921" y="3489962"/>
                </a:cubicBezTo>
                <a:lnTo>
                  <a:pt x="3153527" y="3498068"/>
                </a:lnTo>
                <a:lnTo>
                  <a:pt x="3154164" y="3498066"/>
                </a:lnTo>
                <a:cubicBezTo>
                  <a:pt x="3154867" y="3497376"/>
                  <a:pt x="3155570" y="3495313"/>
                  <a:pt x="3155570" y="3489816"/>
                </a:cubicBezTo>
                <a:cubicBezTo>
                  <a:pt x="3158382" y="3476083"/>
                  <a:pt x="3149900" y="3476083"/>
                  <a:pt x="3149900" y="3476083"/>
                </a:cubicBezTo>
                <a:close/>
                <a:moveTo>
                  <a:pt x="3117747" y="3473001"/>
                </a:moveTo>
                <a:lnTo>
                  <a:pt x="3116786" y="3473647"/>
                </a:lnTo>
                <a:lnTo>
                  <a:pt x="3115297" y="3476245"/>
                </a:lnTo>
                <a:cubicBezTo>
                  <a:pt x="3115297" y="3476245"/>
                  <a:pt x="3120958" y="3484472"/>
                  <a:pt x="3123788" y="3484472"/>
                </a:cubicBezTo>
                <a:cubicBezTo>
                  <a:pt x="3129448" y="3484472"/>
                  <a:pt x="3129448" y="3484472"/>
                  <a:pt x="3129448" y="3484472"/>
                </a:cubicBezTo>
                <a:lnTo>
                  <a:pt x="3129726" y="3484337"/>
                </a:lnTo>
                <a:lnTo>
                  <a:pt x="3124454" y="3484337"/>
                </a:lnTo>
                <a:cubicBezTo>
                  <a:pt x="3121643" y="3484337"/>
                  <a:pt x="3115972" y="3476083"/>
                  <a:pt x="3115972" y="3476083"/>
                </a:cubicBezTo>
                <a:cubicBezTo>
                  <a:pt x="3115972" y="3476083"/>
                  <a:pt x="3117390" y="3474029"/>
                  <a:pt x="3117747" y="3473001"/>
                </a:cubicBezTo>
                <a:close/>
                <a:moveTo>
                  <a:pt x="3093338" y="3470605"/>
                </a:moveTo>
                <a:lnTo>
                  <a:pt x="3092851" y="3470755"/>
                </a:lnTo>
                <a:lnTo>
                  <a:pt x="3095486" y="3470755"/>
                </a:lnTo>
                <a:cubicBezTo>
                  <a:pt x="3098316" y="3473491"/>
                  <a:pt x="3098316" y="3473491"/>
                  <a:pt x="3098316" y="3473491"/>
                </a:cubicBezTo>
                <a:cubicBezTo>
                  <a:pt x="3098316" y="3473491"/>
                  <a:pt x="3103976" y="3484472"/>
                  <a:pt x="3112467" y="3476245"/>
                </a:cubicBezTo>
                <a:lnTo>
                  <a:pt x="3112557" y="3476184"/>
                </a:lnTo>
                <a:lnTo>
                  <a:pt x="3102887" y="3477809"/>
                </a:lnTo>
                <a:cubicBezTo>
                  <a:pt x="3100414" y="3476092"/>
                  <a:pt x="3099008" y="3473344"/>
                  <a:pt x="3099008" y="3473344"/>
                </a:cubicBezTo>
                <a:cubicBezTo>
                  <a:pt x="3096150" y="3470605"/>
                  <a:pt x="3096150" y="3470605"/>
                  <a:pt x="3096150" y="3470605"/>
                </a:cubicBezTo>
                <a:cubicBezTo>
                  <a:pt x="3096150" y="3470605"/>
                  <a:pt x="3096150" y="3470605"/>
                  <a:pt x="3093338" y="3470605"/>
                </a:cubicBezTo>
                <a:close/>
                <a:moveTo>
                  <a:pt x="2159901" y="3467361"/>
                </a:moveTo>
                <a:lnTo>
                  <a:pt x="2157085" y="3470093"/>
                </a:lnTo>
                <a:cubicBezTo>
                  <a:pt x="2154271" y="3470093"/>
                  <a:pt x="2154271" y="3470093"/>
                  <a:pt x="2154271" y="3470093"/>
                </a:cubicBezTo>
                <a:cubicBezTo>
                  <a:pt x="2151439" y="3472840"/>
                  <a:pt x="2151439" y="3475567"/>
                  <a:pt x="2151439" y="3475567"/>
                </a:cubicBezTo>
                <a:cubicBezTo>
                  <a:pt x="2151439" y="3475567"/>
                  <a:pt x="2148608" y="3475567"/>
                  <a:pt x="2148608" y="3475567"/>
                </a:cubicBezTo>
                <a:lnTo>
                  <a:pt x="2148920" y="3476477"/>
                </a:lnTo>
                <a:lnTo>
                  <a:pt x="2151402" y="3476477"/>
                </a:lnTo>
                <a:cubicBezTo>
                  <a:pt x="2151402" y="3476477"/>
                  <a:pt x="2151402" y="3473697"/>
                  <a:pt x="2154221" y="3470969"/>
                </a:cubicBezTo>
                <a:cubicBezTo>
                  <a:pt x="2154221" y="3470969"/>
                  <a:pt x="2154221" y="3470969"/>
                  <a:pt x="2157040" y="3470969"/>
                </a:cubicBezTo>
                <a:cubicBezTo>
                  <a:pt x="2157040" y="3470969"/>
                  <a:pt x="2157040" y="3468241"/>
                  <a:pt x="2159901" y="3468241"/>
                </a:cubicBezTo>
                <a:close/>
                <a:moveTo>
                  <a:pt x="5374355" y="3465250"/>
                </a:moveTo>
                <a:lnTo>
                  <a:pt x="5370687" y="3469785"/>
                </a:lnTo>
                <a:cubicBezTo>
                  <a:pt x="5362159" y="3475263"/>
                  <a:pt x="5362159" y="3475263"/>
                  <a:pt x="5345185" y="3475263"/>
                </a:cubicBezTo>
                <a:cubicBezTo>
                  <a:pt x="5340941" y="3475263"/>
                  <a:pt x="5338643" y="3475951"/>
                  <a:pt x="5337583" y="3477068"/>
                </a:cubicBezTo>
                <a:lnTo>
                  <a:pt x="5337565" y="3477539"/>
                </a:lnTo>
                <a:lnTo>
                  <a:pt x="5344921" y="3475803"/>
                </a:lnTo>
                <a:cubicBezTo>
                  <a:pt x="5361777" y="3475803"/>
                  <a:pt x="5361777" y="3475803"/>
                  <a:pt x="5370301" y="3470304"/>
                </a:cubicBezTo>
                <a:cubicBezTo>
                  <a:pt x="5373207" y="3468977"/>
                  <a:pt x="5373933" y="3467602"/>
                  <a:pt x="5374297" y="3465540"/>
                </a:cubicBezTo>
                <a:close/>
                <a:moveTo>
                  <a:pt x="1851326" y="3464727"/>
                </a:moveTo>
                <a:lnTo>
                  <a:pt x="1850723" y="3464921"/>
                </a:lnTo>
                <a:cubicBezTo>
                  <a:pt x="1850723" y="3464921"/>
                  <a:pt x="1851429" y="3466291"/>
                  <a:pt x="1851783" y="3467660"/>
                </a:cubicBezTo>
                <a:lnTo>
                  <a:pt x="1850864" y="3470034"/>
                </a:lnTo>
                <a:lnTo>
                  <a:pt x="1851305" y="3470141"/>
                </a:lnTo>
                <a:cubicBezTo>
                  <a:pt x="1852700" y="3470141"/>
                  <a:pt x="1852700" y="3468773"/>
                  <a:pt x="1852352" y="3467406"/>
                </a:cubicBezTo>
                <a:close/>
                <a:moveTo>
                  <a:pt x="3073516" y="3462350"/>
                </a:moveTo>
                <a:lnTo>
                  <a:pt x="3072875" y="3462558"/>
                </a:lnTo>
                <a:lnTo>
                  <a:pt x="3081334" y="3470755"/>
                </a:lnTo>
                <a:cubicBezTo>
                  <a:pt x="3081334" y="3472123"/>
                  <a:pt x="3083457" y="3472807"/>
                  <a:pt x="3085934" y="3472807"/>
                </a:cubicBezTo>
                <a:lnTo>
                  <a:pt x="3086547" y="3472620"/>
                </a:lnTo>
                <a:lnTo>
                  <a:pt x="3082044" y="3470605"/>
                </a:lnTo>
                <a:cubicBezTo>
                  <a:pt x="3079187" y="3465089"/>
                  <a:pt x="3073516" y="3462350"/>
                  <a:pt x="3073516" y="3462350"/>
                </a:cubicBezTo>
                <a:close/>
                <a:moveTo>
                  <a:pt x="1870557" y="3459443"/>
                </a:moveTo>
                <a:lnTo>
                  <a:pt x="1866148" y="3462066"/>
                </a:lnTo>
                <a:lnTo>
                  <a:pt x="1866468" y="3461936"/>
                </a:lnTo>
                <a:lnTo>
                  <a:pt x="1870577" y="3459481"/>
                </a:lnTo>
                <a:close/>
                <a:moveTo>
                  <a:pt x="2117333" y="3459267"/>
                </a:moveTo>
                <a:lnTo>
                  <a:pt x="2117082" y="3459443"/>
                </a:lnTo>
                <a:cubicBezTo>
                  <a:pt x="2117082" y="3459443"/>
                  <a:pt x="2114255" y="3462182"/>
                  <a:pt x="2114255" y="3462182"/>
                </a:cubicBezTo>
                <a:cubicBezTo>
                  <a:pt x="2114255" y="3464921"/>
                  <a:pt x="2114255" y="3470399"/>
                  <a:pt x="2114255" y="3470399"/>
                </a:cubicBezTo>
                <a:cubicBezTo>
                  <a:pt x="2117082" y="3475891"/>
                  <a:pt x="2117082" y="3475891"/>
                  <a:pt x="2117082" y="3475891"/>
                </a:cubicBezTo>
                <a:cubicBezTo>
                  <a:pt x="2117082" y="3481369"/>
                  <a:pt x="2117082" y="3481369"/>
                  <a:pt x="2117082" y="3481369"/>
                </a:cubicBezTo>
                <a:cubicBezTo>
                  <a:pt x="2128420" y="3478630"/>
                  <a:pt x="2128420" y="3478630"/>
                  <a:pt x="2128420" y="3478630"/>
                </a:cubicBezTo>
                <a:cubicBezTo>
                  <a:pt x="2128420" y="3478630"/>
                  <a:pt x="2128420" y="3478630"/>
                  <a:pt x="2131263" y="3481369"/>
                </a:cubicBezTo>
                <a:cubicBezTo>
                  <a:pt x="2136916" y="3481369"/>
                  <a:pt x="2139759" y="3478630"/>
                  <a:pt x="2142585" y="3478630"/>
                </a:cubicBezTo>
                <a:cubicBezTo>
                  <a:pt x="2142585" y="3478630"/>
                  <a:pt x="2148255" y="3484109"/>
                  <a:pt x="2148255" y="3484109"/>
                </a:cubicBezTo>
                <a:lnTo>
                  <a:pt x="2148883" y="3484713"/>
                </a:lnTo>
                <a:lnTo>
                  <a:pt x="2151402" y="3484713"/>
                </a:lnTo>
                <a:lnTo>
                  <a:pt x="2151093" y="3483809"/>
                </a:lnTo>
                <a:lnTo>
                  <a:pt x="2148608" y="3483809"/>
                </a:lnTo>
                <a:cubicBezTo>
                  <a:pt x="2148608" y="3483809"/>
                  <a:pt x="2142946" y="3478314"/>
                  <a:pt x="2142946" y="3478314"/>
                </a:cubicBezTo>
                <a:cubicBezTo>
                  <a:pt x="2140132" y="3478314"/>
                  <a:pt x="2137301" y="3481062"/>
                  <a:pt x="2131638" y="3481062"/>
                </a:cubicBezTo>
                <a:cubicBezTo>
                  <a:pt x="2128806" y="3478314"/>
                  <a:pt x="2128806" y="3478314"/>
                  <a:pt x="2128806" y="3478314"/>
                </a:cubicBezTo>
                <a:cubicBezTo>
                  <a:pt x="2117499" y="3481062"/>
                  <a:pt x="2117499" y="3481062"/>
                  <a:pt x="2117499" y="3481062"/>
                </a:cubicBezTo>
                <a:cubicBezTo>
                  <a:pt x="2117499" y="3475567"/>
                  <a:pt x="2117499" y="3475567"/>
                  <a:pt x="2117499" y="3475567"/>
                </a:cubicBezTo>
                <a:cubicBezTo>
                  <a:pt x="2114667" y="3470093"/>
                  <a:pt x="2114667" y="3470093"/>
                  <a:pt x="2114667" y="3470093"/>
                </a:cubicBezTo>
                <a:cubicBezTo>
                  <a:pt x="2114667" y="3470093"/>
                  <a:pt x="2114667" y="3464599"/>
                  <a:pt x="2114667" y="3461852"/>
                </a:cubicBezTo>
                <a:close/>
                <a:moveTo>
                  <a:pt x="3003999" y="3452953"/>
                </a:moveTo>
                <a:lnTo>
                  <a:pt x="2995722" y="3458976"/>
                </a:lnTo>
                <a:cubicBezTo>
                  <a:pt x="2994308" y="3460005"/>
                  <a:pt x="2994308" y="3460005"/>
                  <a:pt x="2994308" y="3460005"/>
                </a:cubicBezTo>
                <a:lnTo>
                  <a:pt x="2992242" y="3461976"/>
                </a:lnTo>
                <a:lnTo>
                  <a:pt x="2992888" y="3462177"/>
                </a:lnTo>
                <a:cubicBezTo>
                  <a:pt x="2995011" y="3463207"/>
                  <a:pt x="2996426" y="3463895"/>
                  <a:pt x="2996426" y="3462527"/>
                </a:cubicBezTo>
                <a:cubicBezTo>
                  <a:pt x="2996426" y="3462527"/>
                  <a:pt x="2999257" y="3459773"/>
                  <a:pt x="3002088" y="3457036"/>
                </a:cubicBezTo>
                <a:cubicBezTo>
                  <a:pt x="3002088" y="3462527"/>
                  <a:pt x="3004917" y="3459773"/>
                  <a:pt x="3007747" y="3459773"/>
                </a:cubicBezTo>
                <a:lnTo>
                  <a:pt x="3007961" y="3459701"/>
                </a:lnTo>
                <a:lnTo>
                  <a:pt x="3004583" y="3460296"/>
                </a:lnTo>
                <a:cubicBezTo>
                  <a:pt x="3003517" y="3460296"/>
                  <a:pt x="3002802" y="3459611"/>
                  <a:pt x="3002802" y="3456872"/>
                </a:cubicBezTo>
                <a:close/>
                <a:moveTo>
                  <a:pt x="5380671" y="3446174"/>
                </a:moveTo>
                <a:lnTo>
                  <a:pt x="5376319" y="3456065"/>
                </a:lnTo>
                <a:lnTo>
                  <a:pt x="5376277" y="3456273"/>
                </a:lnTo>
                <a:close/>
                <a:moveTo>
                  <a:pt x="3022625" y="3434885"/>
                </a:moveTo>
                <a:lnTo>
                  <a:pt x="3022520" y="3435292"/>
                </a:lnTo>
                <a:lnTo>
                  <a:pt x="3030389" y="3437828"/>
                </a:lnTo>
                <a:cubicBezTo>
                  <a:pt x="3030389" y="3437828"/>
                  <a:pt x="3036050" y="3440582"/>
                  <a:pt x="3038881" y="3440582"/>
                </a:cubicBezTo>
                <a:cubicBezTo>
                  <a:pt x="3044541" y="3440582"/>
                  <a:pt x="3041711" y="3446056"/>
                  <a:pt x="3041711" y="3446056"/>
                </a:cubicBezTo>
                <a:cubicBezTo>
                  <a:pt x="3041711" y="3446056"/>
                  <a:pt x="3044541" y="3454300"/>
                  <a:pt x="3050201" y="3457036"/>
                </a:cubicBezTo>
                <a:cubicBezTo>
                  <a:pt x="3055863" y="3459773"/>
                  <a:pt x="3055863" y="3462527"/>
                  <a:pt x="3055863" y="3465263"/>
                </a:cubicBezTo>
                <a:cubicBezTo>
                  <a:pt x="3058692" y="3465263"/>
                  <a:pt x="3064352" y="3465263"/>
                  <a:pt x="3064352" y="3465263"/>
                </a:cubicBezTo>
                <a:lnTo>
                  <a:pt x="3064894" y="3465089"/>
                </a:lnTo>
                <a:lnTo>
                  <a:pt x="3056552" y="3465089"/>
                </a:lnTo>
                <a:cubicBezTo>
                  <a:pt x="3056552" y="3462350"/>
                  <a:pt x="3056552" y="3459611"/>
                  <a:pt x="3050928" y="3456872"/>
                </a:cubicBezTo>
                <a:cubicBezTo>
                  <a:pt x="3045258" y="3454133"/>
                  <a:pt x="3042401" y="3445878"/>
                  <a:pt x="3042401" y="3445878"/>
                </a:cubicBezTo>
                <a:cubicBezTo>
                  <a:pt x="3042401" y="3445878"/>
                  <a:pt x="3045258" y="3440363"/>
                  <a:pt x="3039589" y="3440363"/>
                </a:cubicBezTo>
                <a:cubicBezTo>
                  <a:pt x="3036777" y="3440363"/>
                  <a:pt x="3031106" y="3437624"/>
                  <a:pt x="3031106" y="3437624"/>
                </a:cubicBezTo>
                <a:cubicBezTo>
                  <a:pt x="3031106" y="3437624"/>
                  <a:pt x="3022625" y="3432146"/>
                  <a:pt x="3022625" y="3434885"/>
                </a:cubicBezTo>
                <a:close/>
                <a:moveTo>
                  <a:pt x="2142946" y="3434422"/>
                </a:moveTo>
                <a:cubicBezTo>
                  <a:pt x="2140132" y="3437169"/>
                  <a:pt x="2140132" y="3437169"/>
                  <a:pt x="2140132" y="3437169"/>
                </a:cubicBezTo>
                <a:lnTo>
                  <a:pt x="2140427" y="3437741"/>
                </a:lnTo>
                <a:lnTo>
                  <a:pt x="2142904" y="3435298"/>
                </a:lnTo>
                <a:cubicBezTo>
                  <a:pt x="2148583" y="3440806"/>
                  <a:pt x="2148583" y="3440806"/>
                  <a:pt x="2148583" y="3440806"/>
                </a:cubicBezTo>
                <a:lnTo>
                  <a:pt x="2148583" y="3439871"/>
                </a:lnTo>
                <a:lnTo>
                  <a:pt x="2143654" y="3435105"/>
                </a:lnTo>
                <a:cubicBezTo>
                  <a:pt x="2142946" y="3434422"/>
                  <a:pt x="2142946" y="3434422"/>
                  <a:pt x="2142946" y="3434422"/>
                </a:cubicBezTo>
                <a:close/>
                <a:moveTo>
                  <a:pt x="2965996" y="3429842"/>
                </a:moveTo>
                <a:lnTo>
                  <a:pt x="2965723" y="3429851"/>
                </a:lnTo>
                <a:lnTo>
                  <a:pt x="2979445" y="3437828"/>
                </a:lnTo>
                <a:cubicBezTo>
                  <a:pt x="2979445" y="3440582"/>
                  <a:pt x="2979445" y="3437828"/>
                  <a:pt x="2979445" y="3443319"/>
                </a:cubicBezTo>
                <a:cubicBezTo>
                  <a:pt x="2979445" y="3448809"/>
                  <a:pt x="2979445" y="3454300"/>
                  <a:pt x="2979445" y="3454300"/>
                </a:cubicBezTo>
                <a:cubicBezTo>
                  <a:pt x="2979445" y="3454300"/>
                  <a:pt x="2982275" y="3457036"/>
                  <a:pt x="2985105" y="3459773"/>
                </a:cubicBezTo>
                <a:lnTo>
                  <a:pt x="2985788" y="3459984"/>
                </a:lnTo>
                <a:lnTo>
                  <a:pt x="2980172" y="3454498"/>
                </a:lnTo>
                <a:cubicBezTo>
                  <a:pt x="2980172" y="3454498"/>
                  <a:pt x="2980172" y="3449042"/>
                  <a:pt x="2980172" y="3443533"/>
                </a:cubicBezTo>
                <a:cubicBezTo>
                  <a:pt x="2980172" y="3438079"/>
                  <a:pt x="2980172" y="3440806"/>
                  <a:pt x="2980172" y="3438079"/>
                </a:cubicBezTo>
                <a:cubicBezTo>
                  <a:pt x="2977312" y="3435298"/>
                  <a:pt x="2971674" y="3432570"/>
                  <a:pt x="2965996" y="3429842"/>
                </a:cubicBezTo>
                <a:close/>
                <a:moveTo>
                  <a:pt x="2154271" y="3428927"/>
                </a:moveTo>
                <a:cubicBezTo>
                  <a:pt x="2154271" y="3428927"/>
                  <a:pt x="2151439" y="3434422"/>
                  <a:pt x="2148608" y="3434422"/>
                </a:cubicBezTo>
                <a:lnTo>
                  <a:pt x="2148608" y="3435281"/>
                </a:lnTo>
                <a:lnTo>
                  <a:pt x="2152460" y="3432570"/>
                </a:lnTo>
                <a:cubicBezTo>
                  <a:pt x="2153517" y="3431207"/>
                  <a:pt x="2154221" y="3429842"/>
                  <a:pt x="2154221" y="3429842"/>
                </a:cubicBezTo>
                <a:cubicBezTo>
                  <a:pt x="2159901" y="3429842"/>
                  <a:pt x="2159901" y="3429842"/>
                  <a:pt x="2159901" y="3429842"/>
                </a:cubicBezTo>
                <a:cubicBezTo>
                  <a:pt x="2159901" y="3429842"/>
                  <a:pt x="2171218" y="3429842"/>
                  <a:pt x="2171218" y="3429842"/>
                </a:cubicBezTo>
                <a:lnTo>
                  <a:pt x="2171152" y="3428927"/>
                </a:lnTo>
                <a:lnTo>
                  <a:pt x="2165578" y="3428927"/>
                </a:lnTo>
                <a:cubicBezTo>
                  <a:pt x="2162747" y="3428927"/>
                  <a:pt x="2159916" y="3428927"/>
                  <a:pt x="2159916" y="3428927"/>
                </a:cubicBezTo>
                <a:cubicBezTo>
                  <a:pt x="2154271" y="3428927"/>
                  <a:pt x="2154271" y="3428927"/>
                  <a:pt x="2154271" y="3428927"/>
                </a:cubicBezTo>
                <a:close/>
                <a:moveTo>
                  <a:pt x="3010641" y="3423469"/>
                </a:moveTo>
                <a:lnTo>
                  <a:pt x="3010559" y="3423646"/>
                </a:lnTo>
                <a:cubicBezTo>
                  <a:pt x="3010559" y="3425016"/>
                  <a:pt x="3011263" y="3425698"/>
                  <a:pt x="3011263" y="3427063"/>
                </a:cubicBezTo>
                <a:cubicBezTo>
                  <a:pt x="3011263" y="3428452"/>
                  <a:pt x="3011968" y="3430512"/>
                  <a:pt x="3012673" y="3432223"/>
                </a:cubicBezTo>
                <a:lnTo>
                  <a:pt x="3013970" y="3435052"/>
                </a:lnTo>
                <a:lnTo>
                  <a:pt x="3014142" y="3434885"/>
                </a:lnTo>
                <a:cubicBezTo>
                  <a:pt x="3014142" y="3434885"/>
                  <a:pt x="3011284" y="3429407"/>
                  <a:pt x="3011284" y="3426630"/>
                </a:cubicBezTo>
                <a:close/>
                <a:moveTo>
                  <a:pt x="2103359" y="3398749"/>
                </a:moveTo>
                <a:lnTo>
                  <a:pt x="2102942" y="3399153"/>
                </a:lnTo>
                <a:lnTo>
                  <a:pt x="2108586" y="3404607"/>
                </a:lnTo>
                <a:cubicBezTo>
                  <a:pt x="2105761" y="3410100"/>
                  <a:pt x="2102917" y="3410100"/>
                  <a:pt x="2108586" y="3412839"/>
                </a:cubicBezTo>
                <a:cubicBezTo>
                  <a:pt x="2114255" y="3412839"/>
                  <a:pt x="2119924" y="3415578"/>
                  <a:pt x="2122750" y="3415578"/>
                </a:cubicBezTo>
                <a:cubicBezTo>
                  <a:pt x="2125594" y="3418317"/>
                  <a:pt x="2134090" y="3421056"/>
                  <a:pt x="2134090" y="3421056"/>
                </a:cubicBezTo>
                <a:cubicBezTo>
                  <a:pt x="2136916" y="3421056"/>
                  <a:pt x="2139759" y="3421056"/>
                  <a:pt x="2139759" y="3423808"/>
                </a:cubicBezTo>
                <a:cubicBezTo>
                  <a:pt x="2139759" y="3426547"/>
                  <a:pt x="2134090" y="3432025"/>
                  <a:pt x="2134090" y="3432025"/>
                </a:cubicBezTo>
                <a:cubicBezTo>
                  <a:pt x="2134090" y="3432025"/>
                  <a:pt x="2131263" y="3434764"/>
                  <a:pt x="2131263" y="3437503"/>
                </a:cubicBezTo>
                <a:cubicBezTo>
                  <a:pt x="2131263" y="3437503"/>
                  <a:pt x="2128420" y="3445734"/>
                  <a:pt x="2128420" y="3445734"/>
                </a:cubicBezTo>
                <a:cubicBezTo>
                  <a:pt x="2125594" y="3448474"/>
                  <a:pt x="2122750" y="3453952"/>
                  <a:pt x="2122750" y="3453952"/>
                </a:cubicBezTo>
                <a:lnTo>
                  <a:pt x="2121030" y="3456622"/>
                </a:lnTo>
                <a:lnTo>
                  <a:pt x="2121392" y="3456368"/>
                </a:lnTo>
                <a:cubicBezTo>
                  <a:pt x="2122454" y="3454999"/>
                  <a:pt x="2123162" y="3453631"/>
                  <a:pt x="2123162" y="3453631"/>
                </a:cubicBezTo>
                <a:cubicBezTo>
                  <a:pt x="2123162" y="3453631"/>
                  <a:pt x="2125975" y="3448137"/>
                  <a:pt x="2128806" y="3445390"/>
                </a:cubicBezTo>
                <a:cubicBezTo>
                  <a:pt x="2128806" y="3445390"/>
                  <a:pt x="2131638" y="3437169"/>
                  <a:pt x="2131638" y="3437169"/>
                </a:cubicBezTo>
                <a:cubicBezTo>
                  <a:pt x="2131638" y="3434422"/>
                  <a:pt x="2134469" y="3431675"/>
                  <a:pt x="2134469" y="3431675"/>
                </a:cubicBezTo>
                <a:cubicBezTo>
                  <a:pt x="2134469" y="3431675"/>
                  <a:pt x="2140132" y="3426180"/>
                  <a:pt x="2140132" y="3423433"/>
                </a:cubicBezTo>
                <a:cubicBezTo>
                  <a:pt x="2140132" y="3420686"/>
                  <a:pt x="2137301" y="3420686"/>
                  <a:pt x="2134469" y="3420686"/>
                </a:cubicBezTo>
                <a:cubicBezTo>
                  <a:pt x="2134469" y="3420686"/>
                  <a:pt x="2125975" y="3417959"/>
                  <a:pt x="2123162" y="3415212"/>
                </a:cubicBezTo>
                <a:cubicBezTo>
                  <a:pt x="2120330" y="3415212"/>
                  <a:pt x="2114667" y="3412465"/>
                  <a:pt x="2109004" y="3412465"/>
                </a:cubicBezTo>
                <a:cubicBezTo>
                  <a:pt x="2103359" y="3409718"/>
                  <a:pt x="2106191" y="3409718"/>
                  <a:pt x="2109004" y="3404223"/>
                </a:cubicBezTo>
                <a:cubicBezTo>
                  <a:pt x="2109004" y="3401496"/>
                  <a:pt x="2103359" y="3401496"/>
                  <a:pt x="2103359" y="3398749"/>
                </a:cubicBezTo>
                <a:close/>
                <a:moveTo>
                  <a:pt x="2174994" y="3394194"/>
                </a:moveTo>
                <a:lnTo>
                  <a:pt x="2174055" y="3398749"/>
                </a:lnTo>
                <a:cubicBezTo>
                  <a:pt x="2174055" y="3398749"/>
                  <a:pt x="2168410" y="3404223"/>
                  <a:pt x="2168410" y="3404223"/>
                </a:cubicBezTo>
                <a:cubicBezTo>
                  <a:pt x="2165578" y="3409718"/>
                  <a:pt x="2165578" y="3409718"/>
                  <a:pt x="2165578" y="3409718"/>
                </a:cubicBezTo>
                <a:cubicBezTo>
                  <a:pt x="2159916" y="3412465"/>
                  <a:pt x="2159916" y="3412465"/>
                  <a:pt x="2159916" y="3412465"/>
                </a:cubicBezTo>
                <a:lnTo>
                  <a:pt x="2159916" y="3413363"/>
                </a:lnTo>
                <a:lnTo>
                  <a:pt x="2165539" y="3410642"/>
                </a:lnTo>
                <a:cubicBezTo>
                  <a:pt x="2168358" y="3405135"/>
                  <a:pt x="2168358" y="3405135"/>
                  <a:pt x="2168358" y="3405135"/>
                </a:cubicBezTo>
                <a:cubicBezTo>
                  <a:pt x="2168358" y="3405135"/>
                  <a:pt x="2174037" y="3399627"/>
                  <a:pt x="2174037" y="3399627"/>
                </a:cubicBezTo>
                <a:cubicBezTo>
                  <a:pt x="2175446" y="3398263"/>
                  <a:pt x="2175446" y="3396204"/>
                  <a:pt x="2175093" y="3394486"/>
                </a:cubicBezTo>
                <a:close/>
                <a:moveTo>
                  <a:pt x="2176665" y="3382930"/>
                </a:moveTo>
                <a:lnTo>
                  <a:pt x="2174408" y="3389481"/>
                </a:lnTo>
                <a:cubicBezTo>
                  <a:pt x="2174055" y="3390509"/>
                  <a:pt x="2174055" y="3390509"/>
                  <a:pt x="2174055" y="3390509"/>
                </a:cubicBezTo>
                <a:lnTo>
                  <a:pt x="2174198" y="3390924"/>
                </a:lnTo>
                <a:lnTo>
                  <a:pt x="2176503" y="3384231"/>
                </a:lnTo>
                <a:cubicBezTo>
                  <a:pt x="2176856" y="3383207"/>
                  <a:pt x="2176856" y="3383207"/>
                  <a:pt x="2176856" y="3383207"/>
                </a:cubicBezTo>
                <a:close/>
                <a:moveTo>
                  <a:pt x="1984567" y="3379541"/>
                </a:moveTo>
                <a:cubicBezTo>
                  <a:pt x="1981744" y="3378167"/>
                  <a:pt x="1981036" y="3378854"/>
                  <a:pt x="1981034" y="3380224"/>
                </a:cubicBezTo>
                <a:lnTo>
                  <a:pt x="1981074" y="3380490"/>
                </a:lnTo>
                <a:lnTo>
                  <a:pt x="1983911" y="3379943"/>
                </a:lnTo>
                <a:cubicBezTo>
                  <a:pt x="1986737" y="3382682"/>
                  <a:pt x="1989579" y="3382682"/>
                  <a:pt x="1992406" y="3382682"/>
                </a:cubicBezTo>
                <a:cubicBezTo>
                  <a:pt x="1995233" y="3382682"/>
                  <a:pt x="2000901" y="3382682"/>
                  <a:pt x="2000901" y="3382682"/>
                </a:cubicBezTo>
                <a:lnTo>
                  <a:pt x="2000901" y="3382288"/>
                </a:lnTo>
                <a:lnTo>
                  <a:pt x="1993061" y="3382288"/>
                </a:lnTo>
                <a:cubicBezTo>
                  <a:pt x="1990230" y="3382288"/>
                  <a:pt x="1987399" y="3382288"/>
                  <a:pt x="1984567" y="3379541"/>
                </a:cubicBezTo>
                <a:close/>
                <a:moveTo>
                  <a:pt x="2040555" y="3374472"/>
                </a:moveTo>
                <a:lnTo>
                  <a:pt x="2039866" y="3374807"/>
                </a:lnTo>
                <a:cubicBezTo>
                  <a:pt x="2039868" y="3375149"/>
                  <a:pt x="2040579" y="3375834"/>
                  <a:pt x="2043413" y="3377204"/>
                </a:cubicBezTo>
                <a:cubicBezTo>
                  <a:pt x="2051909" y="3379943"/>
                  <a:pt x="2054752" y="3379943"/>
                  <a:pt x="2054752" y="3379943"/>
                </a:cubicBezTo>
                <a:lnTo>
                  <a:pt x="2055065" y="3379488"/>
                </a:lnTo>
                <a:lnTo>
                  <a:pt x="2043972" y="3376793"/>
                </a:lnTo>
                <a:close/>
                <a:moveTo>
                  <a:pt x="2061279" y="3369239"/>
                </a:moveTo>
                <a:lnTo>
                  <a:pt x="2061153" y="3369971"/>
                </a:lnTo>
                <a:lnTo>
                  <a:pt x="2063248" y="3371711"/>
                </a:lnTo>
                <a:cubicBezTo>
                  <a:pt x="2063248" y="3374465"/>
                  <a:pt x="2066074" y="3379943"/>
                  <a:pt x="2066074" y="3379943"/>
                </a:cubicBezTo>
                <a:cubicBezTo>
                  <a:pt x="2066074" y="3379943"/>
                  <a:pt x="2066074" y="3388160"/>
                  <a:pt x="2068918" y="3388160"/>
                </a:cubicBezTo>
                <a:cubicBezTo>
                  <a:pt x="2071744" y="3388160"/>
                  <a:pt x="2071744" y="3385421"/>
                  <a:pt x="2071744" y="3388160"/>
                </a:cubicBezTo>
                <a:cubicBezTo>
                  <a:pt x="2071744" y="3390912"/>
                  <a:pt x="2068918" y="3390912"/>
                  <a:pt x="2071744" y="3390912"/>
                </a:cubicBezTo>
                <a:cubicBezTo>
                  <a:pt x="2071744" y="3393651"/>
                  <a:pt x="2077412" y="3393651"/>
                  <a:pt x="2077412" y="3393651"/>
                </a:cubicBezTo>
                <a:cubicBezTo>
                  <a:pt x="2077412" y="3393651"/>
                  <a:pt x="2080256" y="3393651"/>
                  <a:pt x="2080256" y="3396390"/>
                </a:cubicBezTo>
                <a:cubicBezTo>
                  <a:pt x="2080256" y="3399129"/>
                  <a:pt x="2080256" y="3401868"/>
                  <a:pt x="2080256" y="3401868"/>
                </a:cubicBezTo>
                <a:cubicBezTo>
                  <a:pt x="2080256" y="3401868"/>
                  <a:pt x="2088751" y="3401868"/>
                  <a:pt x="2088751" y="3401868"/>
                </a:cubicBezTo>
                <a:cubicBezTo>
                  <a:pt x="2091578" y="3401868"/>
                  <a:pt x="2094421" y="3404607"/>
                  <a:pt x="2097247" y="3404607"/>
                </a:cubicBezTo>
                <a:lnTo>
                  <a:pt x="2097657" y="3404211"/>
                </a:lnTo>
                <a:lnTo>
                  <a:pt x="2089220" y="3401496"/>
                </a:lnTo>
                <a:cubicBezTo>
                  <a:pt x="2089220" y="3401496"/>
                  <a:pt x="2080727" y="3401496"/>
                  <a:pt x="2080727" y="3401496"/>
                </a:cubicBezTo>
                <a:cubicBezTo>
                  <a:pt x="2080727" y="3401496"/>
                  <a:pt x="2080727" y="3398749"/>
                  <a:pt x="2080727" y="3396002"/>
                </a:cubicBezTo>
                <a:cubicBezTo>
                  <a:pt x="2080727" y="3393256"/>
                  <a:pt x="2077896" y="3393256"/>
                  <a:pt x="2077896" y="3393256"/>
                </a:cubicBezTo>
                <a:cubicBezTo>
                  <a:pt x="2077896" y="3393256"/>
                  <a:pt x="2072250" y="3393256"/>
                  <a:pt x="2072250" y="3390509"/>
                </a:cubicBezTo>
                <a:cubicBezTo>
                  <a:pt x="2069419" y="3390509"/>
                  <a:pt x="2072250" y="3390509"/>
                  <a:pt x="2072250" y="3387762"/>
                </a:cubicBezTo>
                <a:cubicBezTo>
                  <a:pt x="2072250" y="3385015"/>
                  <a:pt x="2072250" y="3387762"/>
                  <a:pt x="2069419" y="3387762"/>
                </a:cubicBezTo>
                <a:cubicBezTo>
                  <a:pt x="2066588" y="3387762"/>
                  <a:pt x="2066588" y="3379541"/>
                  <a:pt x="2066588" y="3379541"/>
                </a:cubicBezTo>
                <a:cubicBezTo>
                  <a:pt x="2066588" y="3379541"/>
                  <a:pt x="2063757" y="3374046"/>
                  <a:pt x="2063757" y="3371299"/>
                </a:cubicBezTo>
                <a:cubicBezTo>
                  <a:pt x="2062340" y="3368552"/>
                  <a:pt x="2061633" y="3368552"/>
                  <a:pt x="2061279" y="3369239"/>
                </a:cubicBezTo>
                <a:close/>
                <a:moveTo>
                  <a:pt x="2007200" y="3365805"/>
                </a:moveTo>
                <a:lnTo>
                  <a:pt x="2006665" y="3366324"/>
                </a:lnTo>
                <a:lnTo>
                  <a:pt x="2009414" y="3368972"/>
                </a:lnTo>
                <a:cubicBezTo>
                  <a:pt x="2012240" y="3371711"/>
                  <a:pt x="2012240" y="3371711"/>
                  <a:pt x="2012240" y="3374465"/>
                </a:cubicBezTo>
                <a:cubicBezTo>
                  <a:pt x="2015067" y="3374465"/>
                  <a:pt x="2015067" y="3377204"/>
                  <a:pt x="2017910" y="3377204"/>
                </a:cubicBezTo>
                <a:cubicBezTo>
                  <a:pt x="2023580" y="3377204"/>
                  <a:pt x="2023580" y="3377204"/>
                  <a:pt x="2026406" y="3374465"/>
                </a:cubicBezTo>
                <a:lnTo>
                  <a:pt x="2026755" y="3374126"/>
                </a:lnTo>
                <a:lnTo>
                  <a:pt x="2018508" y="3376793"/>
                </a:lnTo>
                <a:cubicBezTo>
                  <a:pt x="2015676" y="3376793"/>
                  <a:pt x="2015676" y="3374046"/>
                  <a:pt x="2012845" y="3374046"/>
                </a:cubicBezTo>
                <a:cubicBezTo>
                  <a:pt x="2012845" y="3371299"/>
                  <a:pt x="2012845" y="3371299"/>
                  <a:pt x="2010031" y="3368552"/>
                </a:cubicBezTo>
                <a:cubicBezTo>
                  <a:pt x="2010031" y="3365805"/>
                  <a:pt x="2007200" y="3365805"/>
                  <a:pt x="2007200" y="3365805"/>
                </a:cubicBezTo>
                <a:close/>
                <a:moveTo>
                  <a:pt x="2035478" y="3364103"/>
                </a:moveTo>
                <a:lnTo>
                  <a:pt x="2035129" y="3364651"/>
                </a:lnTo>
                <a:lnTo>
                  <a:pt x="2037744" y="3366233"/>
                </a:lnTo>
                <a:cubicBezTo>
                  <a:pt x="2040570" y="3366233"/>
                  <a:pt x="2046239" y="3368972"/>
                  <a:pt x="2046239" y="3368972"/>
                </a:cubicBezTo>
                <a:cubicBezTo>
                  <a:pt x="2043405" y="3371718"/>
                  <a:pt x="2041988" y="3373091"/>
                  <a:pt x="2041279" y="3373778"/>
                </a:cubicBezTo>
                <a:lnTo>
                  <a:pt x="2040863" y="3374181"/>
                </a:lnTo>
                <a:lnTo>
                  <a:pt x="2041141" y="3374046"/>
                </a:lnTo>
                <a:cubicBezTo>
                  <a:pt x="2046785" y="3368552"/>
                  <a:pt x="2046785" y="3368552"/>
                  <a:pt x="2046785" y="3368552"/>
                </a:cubicBezTo>
                <a:cubicBezTo>
                  <a:pt x="2046785" y="3368552"/>
                  <a:pt x="2041141" y="3365805"/>
                  <a:pt x="2038310" y="3365805"/>
                </a:cubicBezTo>
                <a:cubicBezTo>
                  <a:pt x="2036894" y="3364441"/>
                  <a:pt x="2036186" y="3363760"/>
                  <a:pt x="2035478" y="3364103"/>
                </a:cubicBezTo>
                <a:close/>
                <a:moveTo>
                  <a:pt x="3882552" y="3352394"/>
                </a:moveTo>
                <a:lnTo>
                  <a:pt x="3882531" y="3352451"/>
                </a:lnTo>
                <a:lnTo>
                  <a:pt x="3885319" y="3355159"/>
                </a:lnTo>
                <a:lnTo>
                  <a:pt x="3884855" y="3354594"/>
                </a:lnTo>
                <a:close/>
                <a:moveTo>
                  <a:pt x="5401526" y="3349541"/>
                </a:moveTo>
                <a:lnTo>
                  <a:pt x="5395437" y="3359373"/>
                </a:lnTo>
                <a:cubicBezTo>
                  <a:pt x="5391886" y="3364872"/>
                  <a:pt x="5387621" y="3371054"/>
                  <a:pt x="5384766" y="3373793"/>
                </a:cubicBezTo>
                <a:cubicBezTo>
                  <a:pt x="5376319" y="3376505"/>
                  <a:pt x="5367791" y="3379270"/>
                  <a:pt x="5367791" y="3379270"/>
                </a:cubicBezTo>
                <a:lnTo>
                  <a:pt x="5367730" y="3379809"/>
                </a:lnTo>
                <a:lnTo>
                  <a:pt x="5372892" y="3378171"/>
                </a:lnTo>
                <a:cubicBezTo>
                  <a:pt x="5376065" y="3377152"/>
                  <a:pt x="5380279" y="3375776"/>
                  <a:pt x="5384443" y="3374354"/>
                </a:cubicBezTo>
                <a:cubicBezTo>
                  <a:pt x="5390255" y="3368856"/>
                  <a:pt x="5401492" y="3349704"/>
                  <a:pt x="5401492" y="3349704"/>
                </a:cubicBezTo>
                <a:close/>
                <a:moveTo>
                  <a:pt x="3890878" y="3332916"/>
                </a:moveTo>
                <a:lnTo>
                  <a:pt x="3891059" y="3333240"/>
                </a:lnTo>
                <a:lnTo>
                  <a:pt x="3897486" y="3337940"/>
                </a:lnTo>
                <a:lnTo>
                  <a:pt x="3897556" y="3337789"/>
                </a:lnTo>
                <a:close/>
                <a:moveTo>
                  <a:pt x="2154271" y="3321912"/>
                </a:moveTo>
                <a:lnTo>
                  <a:pt x="2154271" y="3322839"/>
                </a:lnTo>
                <a:lnTo>
                  <a:pt x="2166590" y="3325216"/>
                </a:lnTo>
                <a:cubicBezTo>
                  <a:pt x="2168358" y="3325557"/>
                  <a:pt x="2168358" y="3325557"/>
                  <a:pt x="2168358" y="3325557"/>
                </a:cubicBezTo>
                <a:cubicBezTo>
                  <a:pt x="2174037" y="3325557"/>
                  <a:pt x="2174037" y="3325557"/>
                  <a:pt x="2174037" y="3325557"/>
                </a:cubicBezTo>
                <a:lnTo>
                  <a:pt x="2172638" y="3324659"/>
                </a:lnTo>
                <a:lnTo>
                  <a:pt x="2168410" y="3324659"/>
                </a:lnTo>
                <a:cubicBezTo>
                  <a:pt x="2154271" y="3321912"/>
                  <a:pt x="2154271" y="3321912"/>
                  <a:pt x="2154271" y="3321912"/>
                </a:cubicBezTo>
                <a:close/>
                <a:moveTo>
                  <a:pt x="2038310" y="3321912"/>
                </a:moveTo>
                <a:cubicBezTo>
                  <a:pt x="2032647" y="3324659"/>
                  <a:pt x="2032647" y="3324659"/>
                  <a:pt x="2032647" y="3324659"/>
                </a:cubicBezTo>
                <a:lnTo>
                  <a:pt x="2039725" y="3324659"/>
                </a:lnTo>
                <a:cubicBezTo>
                  <a:pt x="2041141" y="3324659"/>
                  <a:pt x="2041141" y="3324659"/>
                  <a:pt x="2041141" y="3324659"/>
                </a:cubicBezTo>
                <a:cubicBezTo>
                  <a:pt x="2041141" y="3324659"/>
                  <a:pt x="2043972" y="3321912"/>
                  <a:pt x="2043972" y="3321912"/>
                </a:cubicBezTo>
                <a:cubicBezTo>
                  <a:pt x="2041141" y="3321912"/>
                  <a:pt x="2038310" y="3321912"/>
                  <a:pt x="2038310" y="3321912"/>
                </a:cubicBezTo>
                <a:close/>
                <a:moveTo>
                  <a:pt x="2971792" y="3319812"/>
                </a:moveTo>
                <a:lnTo>
                  <a:pt x="2971674" y="3320101"/>
                </a:lnTo>
                <a:cubicBezTo>
                  <a:pt x="2974493" y="3328337"/>
                  <a:pt x="2974493" y="3328337"/>
                  <a:pt x="2974493" y="3328337"/>
                </a:cubicBezTo>
                <a:cubicBezTo>
                  <a:pt x="2985810" y="3342029"/>
                  <a:pt x="2985810" y="3342029"/>
                  <a:pt x="2985810" y="3342029"/>
                </a:cubicBezTo>
                <a:cubicBezTo>
                  <a:pt x="2985810" y="3355772"/>
                  <a:pt x="2985810" y="3355772"/>
                  <a:pt x="2985810" y="3355772"/>
                </a:cubicBezTo>
                <a:cubicBezTo>
                  <a:pt x="2985810" y="3363956"/>
                  <a:pt x="2985810" y="3363956"/>
                  <a:pt x="2985810" y="3363956"/>
                </a:cubicBezTo>
                <a:cubicBezTo>
                  <a:pt x="2985810" y="3363956"/>
                  <a:pt x="2994308" y="3366736"/>
                  <a:pt x="2997127" y="3366736"/>
                </a:cubicBezTo>
                <a:cubicBezTo>
                  <a:pt x="2999946" y="3366736"/>
                  <a:pt x="3005625" y="3372191"/>
                  <a:pt x="3005625" y="3372191"/>
                </a:cubicBezTo>
                <a:cubicBezTo>
                  <a:pt x="3005625" y="3372191"/>
                  <a:pt x="3005625" y="3377700"/>
                  <a:pt x="3005625" y="3380428"/>
                </a:cubicBezTo>
                <a:cubicBezTo>
                  <a:pt x="3005625" y="3380428"/>
                  <a:pt x="3014082" y="3391391"/>
                  <a:pt x="3014082" y="3391391"/>
                </a:cubicBezTo>
                <a:cubicBezTo>
                  <a:pt x="3015513" y="3392781"/>
                  <a:pt x="3017637" y="3395535"/>
                  <a:pt x="3019404" y="3397942"/>
                </a:cubicBezTo>
                <a:lnTo>
                  <a:pt x="3022511" y="3402309"/>
                </a:lnTo>
                <a:lnTo>
                  <a:pt x="3022625" y="3401904"/>
                </a:lnTo>
                <a:cubicBezTo>
                  <a:pt x="3022625" y="3401904"/>
                  <a:pt x="3016954" y="3393687"/>
                  <a:pt x="3014142" y="3390947"/>
                </a:cubicBezTo>
                <a:cubicBezTo>
                  <a:pt x="3014142" y="3390947"/>
                  <a:pt x="3005660" y="3379954"/>
                  <a:pt x="3005660" y="3379954"/>
                </a:cubicBezTo>
                <a:cubicBezTo>
                  <a:pt x="3005660" y="3377177"/>
                  <a:pt x="3005660" y="3371699"/>
                  <a:pt x="3005660" y="3371699"/>
                </a:cubicBezTo>
                <a:cubicBezTo>
                  <a:pt x="3005660" y="3371699"/>
                  <a:pt x="2999990" y="3366221"/>
                  <a:pt x="2997178" y="3366221"/>
                </a:cubicBezTo>
                <a:cubicBezTo>
                  <a:pt x="2994321" y="3366221"/>
                  <a:pt x="2985838" y="3363445"/>
                  <a:pt x="2985838" y="3363445"/>
                </a:cubicBezTo>
                <a:cubicBezTo>
                  <a:pt x="2985838" y="3355227"/>
                  <a:pt x="2985838" y="3355227"/>
                  <a:pt x="2985838" y="3355227"/>
                </a:cubicBezTo>
                <a:cubicBezTo>
                  <a:pt x="2985838" y="3341495"/>
                  <a:pt x="2985838" y="3341495"/>
                  <a:pt x="2985838" y="3341495"/>
                </a:cubicBezTo>
                <a:cubicBezTo>
                  <a:pt x="2974544" y="3327725"/>
                  <a:pt x="2974544" y="3327725"/>
                  <a:pt x="2974544" y="3327725"/>
                </a:cubicBezTo>
                <a:cubicBezTo>
                  <a:pt x="2973115" y="3323617"/>
                  <a:pt x="2972401" y="3321563"/>
                  <a:pt x="2972043" y="3320536"/>
                </a:cubicBezTo>
                <a:close/>
                <a:moveTo>
                  <a:pt x="2232881" y="3311502"/>
                </a:moveTo>
                <a:lnTo>
                  <a:pt x="2230629" y="3313671"/>
                </a:lnTo>
                <a:cubicBezTo>
                  <a:pt x="2224966" y="3316418"/>
                  <a:pt x="2224966" y="3316418"/>
                  <a:pt x="2224966" y="3316418"/>
                </a:cubicBezTo>
                <a:cubicBezTo>
                  <a:pt x="2222135" y="3321912"/>
                  <a:pt x="2222135" y="3321912"/>
                  <a:pt x="2222135" y="3321912"/>
                </a:cubicBezTo>
                <a:cubicBezTo>
                  <a:pt x="2213659" y="3321912"/>
                  <a:pt x="2213659" y="3321912"/>
                  <a:pt x="2213659" y="3321912"/>
                </a:cubicBezTo>
                <a:cubicBezTo>
                  <a:pt x="2205164" y="3324659"/>
                  <a:pt x="2205164" y="3324659"/>
                  <a:pt x="2205164" y="3324659"/>
                </a:cubicBezTo>
                <a:cubicBezTo>
                  <a:pt x="2202351" y="3324659"/>
                  <a:pt x="2202351" y="3324659"/>
                  <a:pt x="2202351" y="3324659"/>
                </a:cubicBezTo>
                <a:cubicBezTo>
                  <a:pt x="2193857" y="3324659"/>
                  <a:pt x="2193857" y="3324659"/>
                  <a:pt x="2193857" y="3324659"/>
                </a:cubicBezTo>
                <a:cubicBezTo>
                  <a:pt x="2191025" y="3330133"/>
                  <a:pt x="2191025" y="3330133"/>
                  <a:pt x="2191025" y="3330133"/>
                </a:cubicBezTo>
                <a:cubicBezTo>
                  <a:pt x="2188212" y="3324659"/>
                  <a:pt x="2188212" y="3324659"/>
                  <a:pt x="2188212" y="3324659"/>
                </a:cubicBezTo>
                <a:cubicBezTo>
                  <a:pt x="2179717" y="3321912"/>
                  <a:pt x="2179717" y="3321912"/>
                  <a:pt x="2179717" y="3321912"/>
                </a:cubicBezTo>
                <a:cubicBezTo>
                  <a:pt x="2174055" y="3316418"/>
                  <a:pt x="2174055" y="3316418"/>
                  <a:pt x="2174055" y="3316418"/>
                </a:cubicBezTo>
                <a:cubicBezTo>
                  <a:pt x="2165578" y="3319165"/>
                  <a:pt x="2165578" y="3319165"/>
                  <a:pt x="2165578" y="3319165"/>
                </a:cubicBezTo>
                <a:lnTo>
                  <a:pt x="2166525" y="3319779"/>
                </a:lnTo>
                <a:lnTo>
                  <a:pt x="2172975" y="3317669"/>
                </a:lnTo>
                <a:cubicBezTo>
                  <a:pt x="2174037" y="3317321"/>
                  <a:pt x="2174037" y="3317321"/>
                  <a:pt x="2174037" y="3317321"/>
                </a:cubicBezTo>
                <a:cubicBezTo>
                  <a:pt x="2179675" y="3322829"/>
                  <a:pt x="2179675" y="3322829"/>
                  <a:pt x="2179675" y="3322829"/>
                </a:cubicBezTo>
                <a:cubicBezTo>
                  <a:pt x="2188172" y="3325557"/>
                  <a:pt x="2188172" y="3325557"/>
                  <a:pt x="2188172" y="3325557"/>
                </a:cubicBezTo>
                <a:cubicBezTo>
                  <a:pt x="2190992" y="3331065"/>
                  <a:pt x="2190992" y="3331065"/>
                  <a:pt x="2190992" y="3331065"/>
                </a:cubicBezTo>
                <a:cubicBezTo>
                  <a:pt x="2193811" y="3325557"/>
                  <a:pt x="2193811" y="3325557"/>
                  <a:pt x="2193811" y="3325557"/>
                </a:cubicBezTo>
                <a:cubicBezTo>
                  <a:pt x="2202309" y="3325557"/>
                  <a:pt x="2202309" y="3325557"/>
                  <a:pt x="2202309" y="3325557"/>
                </a:cubicBezTo>
                <a:cubicBezTo>
                  <a:pt x="2205128" y="3325557"/>
                  <a:pt x="2205128" y="3325557"/>
                  <a:pt x="2205128" y="3325557"/>
                </a:cubicBezTo>
                <a:cubicBezTo>
                  <a:pt x="2213626" y="3322829"/>
                  <a:pt x="2213626" y="3322829"/>
                  <a:pt x="2213626" y="3322829"/>
                </a:cubicBezTo>
                <a:cubicBezTo>
                  <a:pt x="2222124" y="3322829"/>
                  <a:pt x="2222124" y="3322829"/>
                  <a:pt x="2222124" y="3322829"/>
                </a:cubicBezTo>
                <a:cubicBezTo>
                  <a:pt x="2224944" y="3317321"/>
                  <a:pt x="2224944" y="3317321"/>
                  <a:pt x="2224944" y="3317321"/>
                </a:cubicBezTo>
                <a:cubicBezTo>
                  <a:pt x="2230581" y="3314594"/>
                  <a:pt x="2230581" y="3314594"/>
                  <a:pt x="2230581" y="3314594"/>
                </a:cubicBezTo>
                <a:cubicBezTo>
                  <a:pt x="2233442" y="3311866"/>
                  <a:pt x="2233442" y="3311866"/>
                  <a:pt x="2233442" y="3311866"/>
                </a:cubicBezTo>
                <a:close/>
                <a:moveTo>
                  <a:pt x="3859796" y="3310789"/>
                </a:moveTo>
                <a:lnTo>
                  <a:pt x="3859944" y="3311254"/>
                </a:lnTo>
                <a:lnTo>
                  <a:pt x="3879637" y="3316746"/>
                </a:lnTo>
                <a:lnTo>
                  <a:pt x="3879143" y="3316143"/>
                </a:lnTo>
                <a:close/>
                <a:moveTo>
                  <a:pt x="5495307" y="3304578"/>
                </a:moveTo>
                <a:lnTo>
                  <a:pt x="5491597" y="3306130"/>
                </a:lnTo>
                <a:lnTo>
                  <a:pt x="5486464" y="3307632"/>
                </a:lnTo>
                <a:lnTo>
                  <a:pt x="5472537" y="3307955"/>
                </a:lnTo>
                <a:cubicBezTo>
                  <a:pt x="5469722" y="3307955"/>
                  <a:pt x="5424428" y="3324387"/>
                  <a:pt x="5418796" y="3327152"/>
                </a:cubicBezTo>
                <a:cubicBezTo>
                  <a:pt x="5415900" y="3327152"/>
                  <a:pt x="5404637" y="3335396"/>
                  <a:pt x="5404637" y="3335396"/>
                </a:cubicBezTo>
                <a:lnTo>
                  <a:pt x="5404565" y="3335747"/>
                </a:lnTo>
                <a:lnTo>
                  <a:pt x="5410379" y="3331784"/>
                </a:lnTo>
                <a:cubicBezTo>
                  <a:pt x="5413552" y="3329745"/>
                  <a:pt x="5417089" y="3327707"/>
                  <a:pt x="5418541" y="3327707"/>
                </a:cubicBezTo>
                <a:cubicBezTo>
                  <a:pt x="5424159" y="3325052"/>
                  <a:pt x="5469299" y="3308555"/>
                  <a:pt x="5472205" y="3308555"/>
                </a:cubicBezTo>
                <a:cubicBezTo>
                  <a:pt x="5473295" y="3308555"/>
                  <a:pt x="5477954" y="3308928"/>
                  <a:pt x="5482903" y="3308675"/>
                </a:cubicBezTo>
                <a:lnTo>
                  <a:pt x="5486464" y="3307632"/>
                </a:lnTo>
                <a:lnTo>
                  <a:pt x="5488094" y="3307595"/>
                </a:lnTo>
                <a:lnTo>
                  <a:pt x="5491597" y="3306130"/>
                </a:lnTo>
                <a:lnTo>
                  <a:pt x="5495335" y="3305035"/>
                </a:lnTo>
                <a:close/>
                <a:moveTo>
                  <a:pt x="2219321" y="3297208"/>
                </a:moveTo>
                <a:lnTo>
                  <a:pt x="2219947" y="3298122"/>
                </a:lnTo>
                <a:lnTo>
                  <a:pt x="2224944" y="3298122"/>
                </a:lnTo>
                <a:lnTo>
                  <a:pt x="2224944" y="3297208"/>
                </a:lnTo>
                <a:close/>
                <a:moveTo>
                  <a:pt x="1970427" y="3297208"/>
                </a:moveTo>
                <a:cubicBezTo>
                  <a:pt x="1973260" y="3297208"/>
                  <a:pt x="1976092" y="3297208"/>
                  <a:pt x="1976092" y="3297208"/>
                </a:cubicBezTo>
                <a:cubicBezTo>
                  <a:pt x="1976092" y="3297208"/>
                  <a:pt x="1976092" y="3299955"/>
                  <a:pt x="1976092" y="3299955"/>
                </a:cubicBezTo>
                <a:cubicBezTo>
                  <a:pt x="1976092" y="3302702"/>
                  <a:pt x="1981735" y="3305450"/>
                  <a:pt x="1981735" y="3305450"/>
                </a:cubicBezTo>
                <a:cubicBezTo>
                  <a:pt x="1981735" y="3305450"/>
                  <a:pt x="1984567" y="3305450"/>
                  <a:pt x="1984567" y="3305450"/>
                </a:cubicBezTo>
                <a:cubicBezTo>
                  <a:pt x="1984567" y="3308197"/>
                  <a:pt x="1990230" y="3308197"/>
                  <a:pt x="1990230" y="3308197"/>
                </a:cubicBezTo>
                <a:cubicBezTo>
                  <a:pt x="1990230" y="3308197"/>
                  <a:pt x="1990230" y="3310944"/>
                  <a:pt x="1993061" y="3313671"/>
                </a:cubicBezTo>
                <a:cubicBezTo>
                  <a:pt x="1993061" y="3313671"/>
                  <a:pt x="1993061" y="3313671"/>
                  <a:pt x="1995892" y="3313671"/>
                </a:cubicBezTo>
                <a:cubicBezTo>
                  <a:pt x="1998706" y="3316418"/>
                  <a:pt x="1998706" y="3316418"/>
                  <a:pt x="1998706" y="3316418"/>
                </a:cubicBezTo>
                <a:cubicBezTo>
                  <a:pt x="1998706" y="3319165"/>
                  <a:pt x="1998706" y="3319165"/>
                  <a:pt x="1998706" y="3319165"/>
                </a:cubicBezTo>
                <a:cubicBezTo>
                  <a:pt x="2001537" y="3321912"/>
                  <a:pt x="2004369" y="3324659"/>
                  <a:pt x="2004369" y="3324659"/>
                </a:cubicBezTo>
                <a:cubicBezTo>
                  <a:pt x="2004369" y="3324659"/>
                  <a:pt x="2007200" y="3324659"/>
                  <a:pt x="2007200" y="3327406"/>
                </a:cubicBezTo>
                <a:cubicBezTo>
                  <a:pt x="2004369" y="3327406"/>
                  <a:pt x="2004369" y="3327406"/>
                  <a:pt x="2004369" y="3327406"/>
                </a:cubicBezTo>
                <a:cubicBezTo>
                  <a:pt x="2001537" y="3327406"/>
                  <a:pt x="2001537" y="3327406"/>
                  <a:pt x="2001537" y="3330133"/>
                </a:cubicBezTo>
                <a:cubicBezTo>
                  <a:pt x="1998706" y="3330133"/>
                  <a:pt x="1998706" y="3330133"/>
                  <a:pt x="1995892" y="3330133"/>
                </a:cubicBezTo>
                <a:cubicBezTo>
                  <a:pt x="1993061" y="3327406"/>
                  <a:pt x="1993061" y="3327406"/>
                  <a:pt x="1990230" y="3324659"/>
                </a:cubicBezTo>
                <a:cubicBezTo>
                  <a:pt x="1990230" y="3324659"/>
                  <a:pt x="1990230" y="3324659"/>
                  <a:pt x="1987399" y="3321912"/>
                </a:cubicBezTo>
                <a:cubicBezTo>
                  <a:pt x="1984567" y="3321912"/>
                  <a:pt x="1984567" y="3319165"/>
                  <a:pt x="1984567" y="3319165"/>
                </a:cubicBezTo>
                <a:cubicBezTo>
                  <a:pt x="1981735" y="3319165"/>
                  <a:pt x="1978922" y="3319165"/>
                  <a:pt x="1978922" y="3319165"/>
                </a:cubicBezTo>
                <a:cubicBezTo>
                  <a:pt x="1978922" y="3319165"/>
                  <a:pt x="1978922" y="3319165"/>
                  <a:pt x="1978922" y="3316418"/>
                </a:cubicBezTo>
                <a:cubicBezTo>
                  <a:pt x="1978922" y="3316418"/>
                  <a:pt x="1978922" y="3313671"/>
                  <a:pt x="1978922" y="3313671"/>
                </a:cubicBezTo>
                <a:cubicBezTo>
                  <a:pt x="1978922" y="3313671"/>
                  <a:pt x="1978922" y="3313671"/>
                  <a:pt x="1976092" y="3308197"/>
                </a:cubicBezTo>
                <a:cubicBezTo>
                  <a:pt x="1976092" y="3308197"/>
                  <a:pt x="1976092" y="3305450"/>
                  <a:pt x="1973260" y="3305450"/>
                </a:cubicBezTo>
                <a:cubicBezTo>
                  <a:pt x="1973260" y="3305450"/>
                  <a:pt x="1973260" y="3302702"/>
                  <a:pt x="1970427" y="3302702"/>
                </a:cubicBezTo>
                <a:cubicBezTo>
                  <a:pt x="1970427" y="3302702"/>
                  <a:pt x="1970427" y="3305450"/>
                  <a:pt x="1970427" y="3305450"/>
                </a:cubicBezTo>
                <a:cubicBezTo>
                  <a:pt x="1967596" y="3305450"/>
                  <a:pt x="1967596" y="3305450"/>
                  <a:pt x="1967596" y="3305450"/>
                </a:cubicBezTo>
                <a:cubicBezTo>
                  <a:pt x="1967596" y="3305450"/>
                  <a:pt x="1964765" y="3308197"/>
                  <a:pt x="1964765" y="3305450"/>
                </a:cubicBezTo>
                <a:cubicBezTo>
                  <a:pt x="1961952" y="3305450"/>
                  <a:pt x="1961952" y="3302702"/>
                  <a:pt x="1961952" y="3302702"/>
                </a:cubicBezTo>
                <a:cubicBezTo>
                  <a:pt x="1961952" y="3302702"/>
                  <a:pt x="1961952" y="3299955"/>
                  <a:pt x="1964765" y="3299955"/>
                </a:cubicBezTo>
                <a:cubicBezTo>
                  <a:pt x="1964765" y="3299955"/>
                  <a:pt x="1967596" y="3299955"/>
                  <a:pt x="1970427" y="3297208"/>
                </a:cubicBezTo>
                <a:close/>
                <a:moveTo>
                  <a:pt x="3849492" y="3293538"/>
                </a:moveTo>
                <a:lnTo>
                  <a:pt x="3850010" y="3294092"/>
                </a:lnTo>
                <a:lnTo>
                  <a:pt x="3856556" y="3297264"/>
                </a:lnTo>
                <a:lnTo>
                  <a:pt x="3856537" y="3296945"/>
                </a:lnTo>
                <a:close/>
                <a:moveTo>
                  <a:pt x="2256035" y="3275271"/>
                </a:moveTo>
                <a:lnTo>
                  <a:pt x="2250430" y="3277999"/>
                </a:lnTo>
                <a:cubicBezTo>
                  <a:pt x="2247599" y="3283494"/>
                  <a:pt x="2247599" y="3283494"/>
                  <a:pt x="2247599" y="3283494"/>
                </a:cubicBezTo>
                <a:cubicBezTo>
                  <a:pt x="2247599" y="3283494"/>
                  <a:pt x="2241936" y="3286240"/>
                  <a:pt x="2239105" y="3286240"/>
                </a:cubicBezTo>
                <a:cubicBezTo>
                  <a:pt x="2236292" y="3288987"/>
                  <a:pt x="2236292" y="3288987"/>
                  <a:pt x="2236292" y="3291734"/>
                </a:cubicBezTo>
                <a:cubicBezTo>
                  <a:pt x="2236292" y="3291734"/>
                  <a:pt x="2224966" y="3288987"/>
                  <a:pt x="2224966" y="3288987"/>
                </a:cubicBezTo>
                <a:lnTo>
                  <a:pt x="2224966" y="3289891"/>
                </a:lnTo>
                <a:lnTo>
                  <a:pt x="2230602" y="3291276"/>
                </a:lnTo>
                <a:cubicBezTo>
                  <a:pt x="2233432" y="3291971"/>
                  <a:pt x="2236261" y="3292666"/>
                  <a:pt x="2236261" y="3292666"/>
                </a:cubicBezTo>
                <a:cubicBezTo>
                  <a:pt x="2236261" y="3289885"/>
                  <a:pt x="2236261" y="3289885"/>
                  <a:pt x="2239080" y="3287157"/>
                </a:cubicBezTo>
                <a:cubicBezTo>
                  <a:pt x="2241899" y="3287157"/>
                  <a:pt x="2247578" y="3284431"/>
                  <a:pt x="2247578" y="3284431"/>
                </a:cubicBezTo>
                <a:cubicBezTo>
                  <a:pt x="2250397" y="3278922"/>
                  <a:pt x="2250397" y="3278922"/>
                  <a:pt x="2250397" y="3278922"/>
                </a:cubicBezTo>
                <a:cubicBezTo>
                  <a:pt x="2250397" y="3278922"/>
                  <a:pt x="2256035" y="3276194"/>
                  <a:pt x="2256035" y="3276194"/>
                </a:cubicBezTo>
                <a:close/>
                <a:moveTo>
                  <a:pt x="3829525" y="3274129"/>
                </a:moveTo>
                <a:lnTo>
                  <a:pt x="3829531" y="3274164"/>
                </a:lnTo>
                <a:lnTo>
                  <a:pt x="3834026" y="3277916"/>
                </a:lnTo>
                <a:lnTo>
                  <a:pt x="3833849" y="3277746"/>
                </a:lnTo>
                <a:close/>
                <a:moveTo>
                  <a:pt x="2258659" y="3256541"/>
                </a:moveTo>
                <a:lnTo>
                  <a:pt x="2256430" y="3260852"/>
                </a:lnTo>
                <a:cubicBezTo>
                  <a:pt x="2256075" y="3261537"/>
                  <a:pt x="2256075" y="3261537"/>
                  <a:pt x="2256075" y="3261537"/>
                </a:cubicBezTo>
                <a:lnTo>
                  <a:pt x="2256075" y="3262373"/>
                </a:lnTo>
                <a:lnTo>
                  <a:pt x="2258538" y="3257677"/>
                </a:lnTo>
                <a:cubicBezTo>
                  <a:pt x="2258895" y="3256995"/>
                  <a:pt x="2258895" y="3256995"/>
                  <a:pt x="2258895" y="3256995"/>
                </a:cubicBezTo>
                <a:close/>
                <a:moveTo>
                  <a:pt x="2957677" y="3237324"/>
                </a:moveTo>
                <a:lnTo>
                  <a:pt x="2957538" y="3237796"/>
                </a:lnTo>
                <a:cubicBezTo>
                  <a:pt x="2957538" y="3237796"/>
                  <a:pt x="2960357" y="3248759"/>
                  <a:pt x="2965996" y="3248759"/>
                </a:cubicBezTo>
                <a:cubicBezTo>
                  <a:pt x="2968855" y="3246031"/>
                  <a:pt x="2971674" y="3262450"/>
                  <a:pt x="2971674" y="3262450"/>
                </a:cubicBezTo>
                <a:cubicBezTo>
                  <a:pt x="2971674" y="3262450"/>
                  <a:pt x="2974493" y="3278922"/>
                  <a:pt x="2974493" y="3281650"/>
                </a:cubicBezTo>
                <a:cubicBezTo>
                  <a:pt x="2971674" y="3284431"/>
                  <a:pt x="2974493" y="3287157"/>
                  <a:pt x="2974493" y="3287157"/>
                </a:cubicBezTo>
                <a:cubicBezTo>
                  <a:pt x="2977333" y="3292640"/>
                  <a:pt x="2978752" y="3295381"/>
                  <a:pt x="2979462" y="3296751"/>
                </a:cubicBezTo>
                <a:lnTo>
                  <a:pt x="2980036" y="3297858"/>
                </a:lnTo>
                <a:lnTo>
                  <a:pt x="2980168" y="3297521"/>
                </a:lnTo>
                <a:cubicBezTo>
                  <a:pt x="2974544" y="3286527"/>
                  <a:pt x="2974544" y="3286527"/>
                  <a:pt x="2974544" y="3286527"/>
                </a:cubicBezTo>
                <a:cubicBezTo>
                  <a:pt x="2974544" y="3286527"/>
                  <a:pt x="2971686" y="3283788"/>
                  <a:pt x="2974544" y="3281049"/>
                </a:cubicBezTo>
                <a:cubicBezTo>
                  <a:pt x="2974544" y="3278273"/>
                  <a:pt x="2971686" y="3261801"/>
                  <a:pt x="2971686" y="3261801"/>
                </a:cubicBezTo>
                <a:cubicBezTo>
                  <a:pt x="2971686" y="3261801"/>
                  <a:pt x="2968875" y="3245329"/>
                  <a:pt x="2966062" y="3248068"/>
                </a:cubicBezTo>
                <a:cubicBezTo>
                  <a:pt x="2963228" y="3248068"/>
                  <a:pt x="2961106" y="3245319"/>
                  <a:pt x="2959695" y="3242571"/>
                </a:cubicBezTo>
                <a:close/>
                <a:moveTo>
                  <a:pt x="5488560" y="3235401"/>
                </a:moveTo>
                <a:lnTo>
                  <a:pt x="5478169" y="3242115"/>
                </a:lnTo>
                <a:lnTo>
                  <a:pt x="5478180" y="3242524"/>
                </a:lnTo>
                <a:lnTo>
                  <a:pt x="5488503" y="3235835"/>
                </a:lnTo>
                <a:close/>
                <a:moveTo>
                  <a:pt x="2224966" y="3225865"/>
                </a:moveTo>
                <a:lnTo>
                  <a:pt x="2224966" y="3226779"/>
                </a:lnTo>
                <a:lnTo>
                  <a:pt x="2232379" y="3226779"/>
                </a:lnTo>
                <a:cubicBezTo>
                  <a:pt x="2233442" y="3226779"/>
                  <a:pt x="2233442" y="3226779"/>
                  <a:pt x="2233442" y="3226779"/>
                </a:cubicBezTo>
                <a:lnTo>
                  <a:pt x="2231537" y="3225865"/>
                </a:lnTo>
                <a:lnTo>
                  <a:pt x="2226028" y="3225865"/>
                </a:lnTo>
                <a:cubicBezTo>
                  <a:pt x="2224966" y="3225865"/>
                  <a:pt x="2224966" y="3225865"/>
                  <a:pt x="2224966" y="3225865"/>
                </a:cubicBezTo>
                <a:close/>
                <a:moveTo>
                  <a:pt x="3829248" y="3223055"/>
                </a:moveTo>
                <a:lnTo>
                  <a:pt x="3829037" y="3223158"/>
                </a:lnTo>
                <a:lnTo>
                  <a:pt x="3836353" y="3225310"/>
                </a:lnTo>
                <a:lnTo>
                  <a:pt x="3836930" y="3225322"/>
                </a:lnTo>
                <a:close/>
                <a:moveTo>
                  <a:pt x="2261635" y="3196183"/>
                </a:moveTo>
                <a:lnTo>
                  <a:pt x="2259261" y="3207688"/>
                </a:lnTo>
                <a:cubicBezTo>
                  <a:pt x="2258907" y="3209403"/>
                  <a:pt x="2258907" y="3209403"/>
                  <a:pt x="2258907" y="3209403"/>
                </a:cubicBezTo>
                <a:cubicBezTo>
                  <a:pt x="2258907" y="3209403"/>
                  <a:pt x="2258907" y="3220371"/>
                  <a:pt x="2256075" y="3217644"/>
                </a:cubicBezTo>
                <a:cubicBezTo>
                  <a:pt x="2253244" y="3217644"/>
                  <a:pt x="2239105" y="3212150"/>
                  <a:pt x="2239105" y="3212150"/>
                </a:cubicBezTo>
                <a:cubicBezTo>
                  <a:pt x="2227797" y="3214897"/>
                  <a:pt x="2227797" y="3214897"/>
                  <a:pt x="2227797" y="3214897"/>
                </a:cubicBezTo>
                <a:lnTo>
                  <a:pt x="2227797" y="3215808"/>
                </a:lnTo>
                <a:lnTo>
                  <a:pt x="2237665" y="3213429"/>
                </a:lnTo>
                <a:cubicBezTo>
                  <a:pt x="2239080" y="3213088"/>
                  <a:pt x="2239080" y="3213088"/>
                  <a:pt x="2239080" y="3213088"/>
                </a:cubicBezTo>
                <a:cubicBezTo>
                  <a:pt x="2239080" y="3213088"/>
                  <a:pt x="2253216" y="3218596"/>
                  <a:pt x="2256035" y="3218596"/>
                </a:cubicBezTo>
                <a:cubicBezTo>
                  <a:pt x="2258895" y="3221324"/>
                  <a:pt x="2258895" y="3210360"/>
                  <a:pt x="2258895" y="3210360"/>
                </a:cubicBezTo>
                <a:cubicBezTo>
                  <a:pt x="2261714" y="3196616"/>
                  <a:pt x="2261714" y="3196616"/>
                  <a:pt x="2261714" y="3196616"/>
                </a:cubicBezTo>
                <a:close/>
                <a:moveTo>
                  <a:pt x="6615460" y="3190505"/>
                </a:moveTo>
                <a:lnTo>
                  <a:pt x="6615246" y="3190609"/>
                </a:lnTo>
                <a:cubicBezTo>
                  <a:pt x="6626677" y="3209761"/>
                  <a:pt x="6626677" y="3209761"/>
                  <a:pt x="6626677" y="3209761"/>
                </a:cubicBezTo>
                <a:lnTo>
                  <a:pt x="6649091" y="3215998"/>
                </a:lnTo>
                <a:lnTo>
                  <a:pt x="6626747" y="3209687"/>
                </a:lnTo>
                <a:cubicBezTo>
                  <a:pt x="6626747" y="3209687"/>
                  <a:pt x="6626747" y="3209687"/>
                  <a:pt x="6625335" y="3207290"/>
                </a:cubicBezTo>
                <a:close/>
                <a:moveTo>
                  <a:pt x="6632295" y="3182265"/>
                </a:moveTo>
                <a:cubicBezTo>
                  <a:pt x="6623771" y="3186438"/>
                  <a:pt x="6619509" y="3188523"/>
                  <a:pt x="6617377" y="3189567"/>
                </a:cubicBezTo>
                <a:lnTo>
                  <a:pt x="6616307" y="3190089"/>
                </a:lnTo>
                <a:lnTo>
                  <a:pt x="6617584" y="3189468"/>
                </a:lnTo>
                <a:lnTo>
                  <a:pt x="6632331" y="3182295"/>
                </a:lnTo>
                <a:close/>
                <a:moveTo>
                  <a:pt x="2912430" y="3171207"/>
                </a:moveTo>
                <a:lnTo>
                  <a:pt x="2912269" y="3171909"/>
                </a:lnTo>
                <a:cubicBezTo>
                  <a:pt x="2912269" y="3171909"/>
                  <a:pt x="2915088" y="3174689"/>
                  <a:pt x="2917907" y="3174689"/>
                </a:cubicBezTo>
                <a:cubicBezTo>
                  <a:pt x="2920767" y="3177417"/>
                  <a:pt x="2929224" y="3185653"/>
                  <a:pt x="2929224" y="3185653"/>
                </a:cubicBezTo>
                <a:cubicBezTo>
                  <a:pt x="2932084" y="3188381"/>
                  <a:pt x="2949039" y="3196616"/>
                  <a:pt x="2957538" y="3199344"/>
                </a:cubicBezTo>
                <a:cubicBezTo>
                  <a:pt x="2961766" y="3202098"/>
                  <a:pt x="2963176" y="3206911"/>
                  <a:pt x="2963528" y="3211035"/>
                </a:cubicBezTo>
                <a:lnTo>
                  <a:pt x="2963332" y="3215247"/>
                </a:lnTo>
                <a:lnTo>
                  <a:pt x="2963573" y="3210308"/>
                </a:lnTo>
                <a:cubicBezTo>
                  <a:pt x="2963228" y="3206185"/>
                  <a:pt x="2961822" y="3201373"/>
                  <a:pt x="2957580" y="3198616"/>
                </a:cubicBezTo>
                <a:cubicBezTo>
                  <a:pt x="2949052" y="3195876"/>
                  <a:pt x="2932088" y="3187622"/>
                  <a:pt x="2929276" y="3184883"/>
                </a:cubicBezTo>
                <a:cubicBezTo>
                  <a:pt x="2929276" y="3184883"/>
                  <a:pt x="2920795" y="3176628"/>
                  <a:pt x="2917936" y="3173889"/>
                </a:cubicBezTo>
                <a:close/>
                <a:moveTo>
                  <a:pt x="2273031" y="3165535"/>
                </a:moveTo>
                <a:lnTo>
                  <a:pt x="2268454" y="3173741"/>
                </a:lnTo>
                <a:cubicBezTo>
                  <a:pt x="2265981" y="3177856"/>
                  <a:pt x="2263154" y="3181972"/>
                  <a:pt x="2261738" y="3181972"/>
                </a:cubicBezTo>
                <a:cubicBezTo>
                  <a:pt x="2260323" y="3183335"/>
                  <a:pt x="2260323" y="3186764"/>
                  <a:pt x="2260676" y="3189852"/>
                </a:cubicBezTo>
                <a:lnTo>
                  <a:pt x="2260738" y="3190191"/>
                </a:lnTo>
                <a:lnTo>
                  <a:pt x="2261714" y="3182925"/>
                </a:lnTo>
                <a:cubicBezTo>
                  <a:pt x="2264534" y="3182925"/>
                  <a:pt x="2273031" y="3166453"/>
                  <a:pt x="2273031" y="3166453"/>
                </a:cubicBezTo>
                <a:close/>
                <a:moveTo>
                  <a:pt x="4187833" y="3157150"/>
                </a:moveTo>
                <a:lnTo>
                  <a:pt x="4189439" y="3158400"/>
                </a:lnTo>
                <a:cubicBezTo>
                  <a:pt x="4191209" y="3159776"/>
                  <a:pt x="4194749" y="3162528"/>
                  <a:pt x="4201829" y="3168033"/>
                </a:cubicBezTo>
                <a:lnTo>
                  <a:pt x="4201905" y="3167774"/>
                </a:lnTo>
                <a:lnTo>
                  <a:pt x="4190098" y="3158614"/>
                </a:lnTo>
                <a:cubicBezTo>
                  <a:pt x="4188330" y="3157242"/>
                  <a:pt x="4188330" y="3157242"/>
                  <a:pt x="4188330" y="3157242"/>
                </a:cubicBezTo>
                <a:close/>
                <a:moveTo>
                  <a:pt x="5448019" y="3154630"/>
                </a:moveTo>
                <a:lnTo>
                  <a:pt x="5447035" y="3157023"/>
                </a:lnTo>
                <a:cubicBezTo>
                  <a:pt x="5444219" y="3157023"/>
                  <a:pt x="5435771" y="3168033"/>
                  <a:pt x="5435771" y="3168033"/>
                </a:cubicBezTo>
                <a:lnTo>
                  <a:pt x="5435756" y="3168184"/>
                </a:lnTo>
                <a:lnTo>
                  <a:pt x="5440022" y="3163113"/>
                </a:lnTo>
                <a:cubicBezTo>
                  <a:pt x="5442515" y="3160364"/>
                  <a:pt x="5445375" y="3157615"/>
                  <a:pt x="5446827" y="3157615"/>
                </a:cubicBezTo>
                <a:close/>
                <a:moveTo>
                  <a:pt x="4208122" y="3149016"/>
                </a:moveTo>
                <a:lnTo>
                  <a:pt x="4208087" y="3149136"/>
                </a:lnTo>
                <a:lnTo>
                  <a:pt x="4208878" y="3149519"/>
                </a:lnTo>
                <a:cubicBezTo>
                  <a:pt x="4210296" y="3150204"/>
                  <a:pt x="4213132" y="3151574"/>
                  <a:pt x="4218803" y="3154312"/>
                </a:cubicBezTo>
                <a:lnTo>
                  <a:pt x="4218876" y="3154231"/>
                </a:lnTo>
                <a:lnTo>
                  <a:pt x="4209536" y="3149702"/>
                </a:lnTo>
                <a:cubicBezTo>
                  <a:pt x="4208122" y="3149016"/>
                  <a:pt x="4208122" y="3149016"/>
                  <a:pt x="4208122" y="3149016"/>
                </a:cubicBezTo>
                <a:close/>
                <a:moveTo>
                  <a:pt x="4134610" y="3146274"/>
                </a:moveTo>
                <a:lnTo>
                  <a:pt x="4134181" y="3146311"/>
                </a:lnTo>
                <a:lnTo>
                  <a:pt x="4135266" y="3147099"/>
                </a:lnTo>
                <a:cubicBezTo>
                  <a:pt x="4136684" y="3148130"/>
                  <a:pt x="4139520" y="3150190"/>
                  <a:pt x="4145191" y="3154312"/>
                </a:cubicBezTo>
                <a:cubicBezTo>
                  <a:pt x="4145191" y="3154312"/>
                  <a:pt x="4145191" y="3154312"/>
                  <a:pt x="4159350" y="3165267"/>
                </a:cubicBezTo>
                <a:lnTo>
                  <a:pt x="4159526" y="3165057"/>
                </a:lnTo>
                <a:lnTo>
                  <a:pt x="4147686" y="3155871"/>
                </a:lnTo>
                <a:cubicBezTo>
                  <a:pt x="4145918" y="3154500"/>
                  <a:pt x="4145918" y="3154500"/>
                  <a:pt x="4145918" y="3154500"/>
                </a:cubicBezTo>
                <a:cubicBezTo>
                  <a:pt x="4134610" y="3146274"/>
                  <a:pt x="4134610" y="3146274"/>
                  <a:pt x="4134610" y="3146274"/>
                </a:cubicBezTo>
                <a:close/>
                <a:moveTo>
                  <a:pt x="4267498" y="3135304"/>
                </a:moveTo>
                <a:lnTo>
                  <a:pt x="4267315" y="3135447"/>
                </a:lnTo>
                <a:lnTo>
                  <a:pt x="4269386" y="3137167"/>
                </a:lnTo>
                <a:cubicBezTo>
                  <a:pt x="4271860" y="3139222"/>
                  <a:pt x="4276807" y="3143330"/>
                  <a:pt x="4286703" y="3151546"/>
                </a:cubicBezTo>
                <a:lnTo>
                  <a:pt x="4286740" y="3151301"/>
                </a:lnTo>
                <a:lnTo>
                  <a:pt x="4269972" y="3137362"/>
                </a:lnTo>
                <a:cubicBezTo>
                  <a:pt x="4267498" y="3135304"/>
                  <a:pt x="4267498" y="3135304"/>
                  <a:pt x="4267498" y="3135304"/>
                </a:cubicBezTo>
                <a:close/>
                <a:moveTo>
                  <a:pt x="4236396" y="3135304"/>
                </a:moveTo>
                <a:lnTo>
                  <a:pt x="4236330" y="3135379"/>
                </a:lnTo>
                <a:lnTo>
                  <a:pt x="4241410" y="3137825"/>
                </a:lnTo>
                <a:cubicBezTo>
                  <a:pt x="4241410" y="3137825"/>
                  <a:pt x="4241410" y="3137825"/>
                  <a:pt x="4252754" y="3146068"/>
                </a:cubicBezTo>
                <a:lnTo>
                  <a:pt x="4252912" y="3145947"/>
                </a:lnTo>
                <a:lnTo>
                  <a:pt x="4243465" y="3139076"/>
                </a:lnTo>
                <a:cubicBezTo>
                  <a:pt x="4242052" y="3138047"/>
                  <a:pt x="4242052" y="3138047"/>
                  <a:pt x="4242052" y="3138047"/>
                </a:cubicBezTo>
                <a:cubicBezTo>
                  <a:pt x="4236396" y="3135304"/>
                  <a:pt x="4236396" y="3135304"/>
                  <a:pt x="4236396" y="3135304"/>
                </a:cubicBezTo>
                <a:close/>
                <a:moveTo>
                  <a:pt x="2264160" y="3119745"/>
                </a:moveTo>
                <a:lnTo>
                  <a:pt x="2263154" y="3121940"/>
                </a:lnTo>
                <a:cubicBezTo>
                  <a:pt x="2262446" y="3123656"/>
                  <a:pt x="2261738" y="3125717"/>
                  <a:pt x="2261738" y="3127090"/>
                </a:cubicBezTo>
                <a:lnTo>
                  <a:pt x="2261965" y="3127137"/>
                </a:lnTo>
                <a:lnTo>
                  <a:pt x="2263123" y="3122894"/>
                </a:lnTo>
                <a:cubicBezTo>
                  <a:pt x="2263829" y="3121183"/>
                  <a:pt x="2264534" y="3119818"/>
                  <a:pt x="2264534" y="3119818"/>
                </a:cubicBezTo>
                <a:close/>
                <a:moveTo>
                  <a:pt x="4321220" y="3116109"/>
                </a:moveTo>
                <a:lnTo>
                  <a:pt x="4320916" y="3116261"/>
                </a:lnTo>
                <a:lnTo>
                  <a:pt x="4324525" y="3121027"/>
                </a:lnTo>
                <a:cubicBezTo>
                  <a:pt x="4325580" y="3122735"/>
                  <a:pt x="4326284" y="3124104"/>
                  <a:pt x="4326284" y="3124104"/>
                </a:cubicBezTo>
                <a:cubicBezTo>
                  <a:pt x="4326284" y="3124104"/>
                  <a:pt x="4334813" y="3129636"/>
                  <a:pt x="4337629" y="3132348"/>
                </a:cubicBezTo>
                <a:cubicBezTo>
                  <a:pt x="4340444" y="3135113"/>
                  <a:pt x="4346156" y="3140591"/>
                  <a:pt x="4346156" y="3140591"/>
                </a:cubicBezTo>
                <a:lnTo>
                  <a:pt x="4346359" y="3140492"/>
                </a:lnTo>
                <a:lnTo>
                  <a:pt x="4343485" y="3137704"/>
                </a:lnTo>
                <a:cubicBezTo>
                  <a:pt x="4341718" y="3135990"/>
                  <a:pt x="4339598" y="3133934"/>
                  <a:pt x="4338184" y="3132562"/>
                </a:cubicBezTo>
                <a:cubicBezTo>
                  <a:pt x="4335356" y="3129820"/>
                  <a:pt x="4326874" y="3124336"/>
                  <a:pt x="4326874" y="3124336"/>
                </a:cubicBezTo>
                <a:cubicBezTo>
                  <a:pt x="4326874" y="3124336"/>
                  <a:pt x="4324047" y="3118852"/>
                  <a:pt x="4321220" y="3116109"/>
                </a:cubicBezTo>
                <a:close/>
                <a:moveTo>
                  <a:pt x="5438271" y="3113632"/>
                </a:moveTo>
                <a:lnTo>
                  <a:pt x="5436114" y="3116918"/>
                </a:lnTo>
                <a:cubicBezTo>
                  <a:pt x="5434344" y="3119318"/>
                  <a:pt x="5431508" y="3122749"/>
                  <a:pt x="5427245" y="3126870"/>
                </a:cubicBezTo>
                <a:cubicBezTo>
                  <a:pt x="5423020" y="3130991"/>
                  <a:pt x="5419481" y="3133053"/>
                  <a:pt x="5416997" y="3135113"/>
                </a:cubicBezTo>
                <a:lnTo>
                  <a:pt x="5416789" y="3135552"/>
                </a:lnTo>
                <a:lnTo>
                  <a:pt x="5426871" y="3127464"/>
                </a:lnTo>
                <a:cubicBezTo>
                  <a:pt x="5435395" y="3119311"/>
                  <a:pt x="5438302" y="3113811"/>
                  <a:pt x="5438302" y="3113811"/>
                </a:cubicBezTo>
                <a:close/>
                <a:moveTo>
                  <a:pt x="4431092" y="3113239"/>
                </a:moveTo>
                <a:lnTo>
                  <a:pt x="4432449" y="3115210"/>
                </a:lnTo>
                <a:cubicBezTo>
                  <a:pt x="4433867" y="3117271"/>
                  <a:pt x="4436702" y="3121392"/>
                  <a:pt x="4442374" y="3129636"/>
                </a:cubicBezTo>
                <a:lnTo>
                  <a:pt x="4442629" y="3129574"/>
                </a:lnTo>
                <a:lnTo>
                  <a:pt x="4432903" y="3115424"/>
                </a:lnTo>
                <a:cubicBezTo>
                  <a:pt x="4431489" y="3113367"/>
                  <a:pt x="4431489" y="3113367"/>
                  <a:pt x="4431489" y="3113367"/>
                </a:cubicBezTo>
                <a:close/>
                <a:moveTo>
                  <a:pt x="2063757" y="3110629"/>
                </a:moveTo>
                <a:cubicBezTo>
                  <a:pt x="2063757" y="3110629"/>
                  <a:pt x="2063757" y="3110629"/>
                  <a:pt x="2069419" y="3116103"/>
                </a:cubicBezTo>
                <a:cubicBezTo>
                  <a:pt x="2069419" y="3116103"/>
                  <a:pt x="2069419" y="3116103"/>
                  <a:pt x="2069419" y="3121597"/>
                </a:cubicBezTo>
                <a:cubicBezTo>
                  <a:pt x="2069419" y="3121597"/>
                  <a:pt x="2069419" y="3127090"/>
                  <a:pt x="2069419" y="3127090"/>
                </a:cubicBezTo>
                <a:cubicBezTo>
                  <a:pt x="2069419" y="3129817"/>
                  <a:pt x="2063757" y="3135312"/>
                  <a:pt x="2063757" y="3135312"/>
                </a:cubicBezTo>
                <a:cubicBezTo>
                  <a:pt x="2063757" y="3135312"/>
                  <a:pt x="2063757" y="3135312"/>
                  <a:pt x="2055280" y="3138059"/>
                </a:cubicBezTo>
                <a:cubicBezTo>
                  <a:pt x="2052450" y="3138059"/>
                  <a:pt x="2049617" y="3138059"/>
                  <a:pt x="2049617" y="3135312"/>
                </a:cubicBezTo>
                <a:cubicBezTo>
                  <a:pt x="2049617" y="3132564"/>
                  <a:pt x="2052450" y="3129817"/>
                  <a:pt x="2052450" y="3129817"/>
                </a:cubicBezTo>
                <a:cubicBezTo>
                  <a:pt x="2052450" y="3127090"/>
                  <a:pt x="2052450" y="3124343"/>
                  <a:pt x="2055280" y="3121597"/>
                </a:cubicBezTo>
                <a:cubicBezTo>
                  <a:pt x="2058111" y="3118850"/>
                  <a:pt x="2060924" y="3118850"/>
                  <a:pt x="2060924" y="3116103"/>
                </a:cubicBezTo>
                <a:cubicBezTo>
                  <a:pt x="2060924" y="3116103"/>
                  <a:pt x="2063757" y="3110629"/>
                  <a:pt x="2063757" y="3110629"/>
                </a:cubicBezTo>
                <a:close/>
                <a:moveTo>
                  <a:pt x="2077896" y="3096893"/>
                </a:moveTo>
                <a:cubicBezTo>
                  <a:pt x="2077896" y="3096893"/>
                  <a:pt x="2086389" y="3096893"/>
                  <a:pt x="2086389" y="3096893"/>
                </a:cubicBezTo>
                <a:cubicBezTo>
                  <a:pt x="2086389" y="3096893"/>
                  <a:pt x="2086389" y="3096893"/>
                  <a:pt x="2086389" y="3099640"/>
                </a:cubicBezTo>
                <a:cubicBezTo>
                  <a:pt x="2086389" y="3099640"/>
                  <a:pt x="2080727" y="3102387"/>
                  <a:pt x="2080727" y="3102387"/>
                </a:cubicBezTo>
                <a:cubicBezTo>
                  <a:pt x="2077896" y="3102387"/>
                  <a:pt x="2075081" y="3105134"/>
                  <a:pt x="2075081" y="3105134"/>
                </a:cubicBezTo>
                <a:cubicBezTo>
                  <a:pt x="2075081" y="3105134"/>
                  <a:pt x="2072250" y="3105134"/>
                  <a:pt x="2072250" y="3107882"/>
                </a:cubicBezTo>
                <a:cubicBezTo>
                  <a:pt x="2072250" y="3107882"/>
                  <a:pt x="2069419" y="3110629"/>
                  <a:pt x="2069419" y="3110629"/>
                </a:cubicBezTo>
                <a:cubicBezTo>
                  <a:pt x="2069419" y="3110629"/>
                  <a:pt x="2069419" y="3110629"/>
                  <a:pt x="2066588" y="3107882"/>
                </a:cubicBezTo>
                <a:cubicBezTo>
                  <a:pt x="2066588" y="3107882"/>
                  <a:pt x="2072250" y="3102387"/>
                  <a:pt x="2072250" y="3102387"/>
                </a:cubicBezTo>
                <a:cubicBezTo>
                  <a:pt x="2072250" y="3102387"/>
                  <a:pt x="2077896" y="3096893"/>
                  <a:pt x="2077896" y="3096893"/>
                </a:cubicBezTo>
                <a:close/>
                <a:moveTo>
                  <a:pt x="2932088" y="3089567"/>
                </a:moveTo>
                <a:lnTo>
                  <a:pt x="2932084" y="3089603"/>
                </a:lnTo>
                <a:cubicBezTo>
                  <a:pt x="2932084" y="3114311"/>
                  <a:pt x="2932084" y="3114311"/>
                  <a:pt x="2932084" y="3114311"/>
                </a:cubicBezTo>
                <a:cubicBezTo>
                  <a:pt x="2932084" y="3125300"/>
                  <a:pt x="2932084" y="3130796"/>
                  <a:pt x="2932084" y="3133543"/>
                </a:cubicBezTo>
                <a:lnTo>
                  <a:pt x="2932084" y="3135433"/>
                </a:lnTo>
                <a:lnTo>
                  <a:pt x="2932088" y="3135430"/>
                </a:lnTo>
                <a:cubicBezTo>
                  <a:pt x="2932088" y="3113443"/>
                  <a:pt x="2932088" y="3113443"/>
                  <a:pt x="2932088" y="3113443"/>
                </a:cubicBezTo>
                <a:cubicBezTo>
                  <a:pt x="2932088" y="3101080"/>
                  <a:pt x="2932088" y="3094897"/>
                  <a:pt x="2932088" y="3091807"/>
                </a:cubicBezTo>
                <a:close/>
                <a:moveTo>
                  <a:pt x="2171592" y="3082147"/>
                </a:moveTo>
                <a:cubicBezTo>
                  <a:pt x="2171945" y="3081804"/>
                  <a:pt x="2172648" y="3081804"/>
                  <a:pt x="2174055" y="3083177"/>
                </a:cubicBezTo>
                <a:cubicBezTo>
                  <a:pt x="2176886" y="3085925"/>
                  <a:pt x="2176886" y="3088672"/>
                  <a:pt x="2174055" y="3088672"/>
                </a:cubicBezTo>
                <a:cubicBezTo>
                  <a:pt x="2171241" y="3085925"/>
                  <a:pt x="2171241" y="3083177"/>
                  <a:pt x="2171241" y="3083177"/>
                </a:cubicBezTo>
                <a:cubicBezTo>
                  <a:pt x="2171241" y="3083177"/>
                  <a:pt x="2171241" y="3082491"/>
                  <a:pt x="2171592" y="3082147"/>
                </a:cubicBezTo>
                <a:close/>
                <a:moveTo>
                  <a:pt x="2140132" y="3080430"/>
                </a:moveTo>
                <a:cubicBezTo>
                  <a:pt x="2140132" y="3080430"/>
                  <a:pt x="2140132" y="3080430"/>
                  <a:pt x="2142946" y="3080430"/>
                </a:cubicBezTo>
                <a:cubicBezTo>
                  <a:pt x="2142946" y="3083177"/>
                  <a:pt x="2145777" y="3083177"/>
                  <a:pt x="2145777" y="3083177"/>
                </a:cubicBezTo>
                <a:cubicBezTo>
                  <a:pt x="2148608" y="3083177"/>
                  <a:pt x="2148608" y="3083177"/>
                  <a:pt x="2148608" y="3083177"/>
                </a:cubicBezTo>
                <a:cubicBezTo>
                  <a:pt x="2151439" y="3083177"/>
                  <a:pt x="2151439" y="3080430"/>
                  <a:pt x="2154271" y="3083177"/>
                </a:cubicBezTo>
                <a:cubicBezTo>
                  <a:pt x="2157085" y="3083177"/>
                  <a:pt x="2157085" y="3083177"/>
                  <a:pt x="2159916" y="3083177"/>
                </a:cubicBezTo>
                <a:cubicBezTo>
                  <a:pt x="2159916" y="3083177"/>
                  <a:pt x="2165578" y="3083177"/>
                  <a:pt x="2165578" y="3083177"/>
                </a:cubicBezTo>
                <a:cubicBezTo>
                  <a:pt x="2165578" y="3083177"/>
                  <a:pt x="2165578" y="3085925"/>
                  <a:pt x="2165578" y="3085925"/>
                </a:cubicBezTo>
                <a:lnTo>
                  <a:pt x="2160624" y="3085925"/>
                </a:lnTo>
                <a:cubicBezTo>
                  <a:pt x="2160624" y="3085925"/>
                  <a:pt x="2159916" y="3085925"/>
                  <a:pt x="2159916" y="3085925"/>
                </a:cubicBezTo>
                <a:lnTo>
                  <a:pt x="2157085" y="3085925"/>
                </a:lnTo>
                <a:cubicBezTo>
                  <a:pt x="2154271" y="3085925"/>
                  <a:pt x="2154271" y="3085925"/>
                  <a:pt x="2151439" y="3085925"/>
                </a:cubicBezTo>
                <a:cubicBezTo>
                  <a:pt x="2151439" y="3085925"/>
                  <a:pt x="2151439" y="3085925"/>
                  <a:pt x="2148608" y="3085925"/>
                </a:cubicBezTo>
                <a:cubicBezTo>
                  <a:pt x="2145777" y="3085925"/>
                  <a:pt x="2154271" y="3083177"/>
                  <a:pt x="2145777" y="3085925"/>
                </a:cubicBezTo>
                <a:cubicBezTo>
                  <a:pt x="2137301" y="3088672"/>
                  <a:pt x="2137301" y="3088672"/>
                  <a:pt x="2137301" y="3088672"/>
                </a:cubicBezTo>
                <a:cubicBezTo>
                  <a:pt x="2137301" y="3088672"/>
                  <a:pt x="2137301" y="3085925"/>
                  <a:pt x="2137301" y="3085925"/>
                </a:cubicBezTo>
                <a:cubicBezTo>
                  <a:pt x="2137301" y="3085925"/>
                  <a:pt x="2137301" y="3083177"/>
                  <a:pt x="2137301" y="3083177"/>
                </a:cubicBezTo>
                <a:cubicBezTo>
                  <a:pt x="2137301" y="3083177"/>
                  <a:pt x="2137301" y="3080430"/>
                  <a:pt x="2140132" y="3080430"/>
                </a:cubicBezTo>
                <a:close/>
                <a:moveTo>
                  <a:pt x="2125975" y="3080430"/>
                </a:moveTo>
                <a:cubicBezTo>
                  <a:pt x="2125975" y="3080430"/>
                  <a:pt x="2125975" y="3080430"/>
                  <a:pt x="2131638" y="3083177"/>
                </a:cubicBezTo>
                <a:cubicBezTo>
                  <a:pt x="2131638" y="3083177"/>
                  <a:pt x="2131638" y="3085925"/>
                  <a:pt x="2128806" y="3085925"/>
                </a:cubicBezTo>
                <a:cubicBezTo>
                  <a:pt x="2128806" y="3085925"/>
                  <a:pt x="2123162" y="3083177"/>
                  <a:pt x="2123162" y="3083177"/>
                </a:cubicBezTo>
                <a:cubicBezTo>
                  <a:pt x="2123162" y="3083177"/>
                  <a:pt x="2120330" y="3085925"/>
                  <a:pt x="2117499" y="3085925"/>
                </a:cubicBezTo>
                <a:cubicBezTo>
                  <a:pt x="2117499" y="3085925"/>
                  <a:pt x="2111836" y="3088672"/>
                  <a:pt x="2111836" y="3088672"/>
                </a:cubicBezTo>
                <a:cubicBezTo>
                  <a:pt x="2111836" y="3088672"/>
                  <a:pt x="2111836" y="3088672"/>
                  <a:pt x="2109004" y="3088672"/>
                </a:cubicBezTo>
                <a:cubicBezTo>
                  <a:pt x="2109004" y="3091419"/>
                  <a:pt x="2103359" y="3091419"/>
                  <a:pt x="2103359" y="3091419"/>
                </a:cubicBezTo>
                <a:cubicBezTo>
                  <a:pt x="2103359" y="3091419"/>
                  <a:pt x="2103359" y="3091419"/>
                  <a:pt x="2100528" y="3091419"/>
                </a:cubicBezTo>
                <a:cubicBezTo>
                  <a:pt x="2100528" y="3091419"/>
                  <a:pt x="2097697" y="3094146"/>
                  <a:pt x="2097697" y="3091419"/>
                </a:cubicBezTo>
                <a:cubicBezTo>
                  <a:pt x="2097697" y="3091419"/>
                  <a:pt x="2094866" y="3088672"/>
                  <a:pt x="2094866" y="3088672"/>
                </a:cubicBezTo>
                <a:cubicBezTo>
                  <a:pt x="2094866" y="3088672"/>
                  <a:pt x="2094866" y="3088672"/>
                  <a:pt x="2097697" y="3085925"/>
                </a:cubicBezTo>
                <a:cubicBezTo>
                  <a:pt x="2097697" y="3085925"/>
                  <a:pt x="2100528" y="3083177"/>
                  <a:pt x="2103359" y="3085925"/>
                </a:cubicBezTo>
                <a:cubicBezTo>
                  <a:pt x="2106191" y="3085925"/>
                  <a:pt x="2114667" y="3083177"/>
                  <a:pt x="2114667" y="3083177"/>
                </a:cubicBezTo>
                <a:cubicBezTo>
                  <a:pt x="2114667" y="3083177"/>
                  <a:pt x="2114667" y="3083177"/>
                  <a:pt x="2125975" y="3080430"/>
                </a:cubicBezTo>
                <a:close/>
                <a:moveTo>
                  <a:pt x="2196688" y="3077683"/>
                </a:moveTo>
                <a:cubicBezTo>
                  <a:pt x="2199520" y="3077683"/>
                  <a:pt x="2199520" y="3080430"/>
                  <a:pt x="2199520" y="3080430"/>
                </a:cubicBezTo>
                <a:cubicBezTo>
                  <a:pt x="2199520" y="3080430"/>
                  <a:pt x="2196688" y="3080430"/>
                  <a:pt x="2196688" y="3080430"/>
                </a:cubicBezTo>
                <a:cubicBezTo>
                  <a:pt x="2196688" y="3080430"/>
                  <a:pt x="2196688" y="3077683"/>
                  <a:pt x="2196688" y="3077683"/>
                </a:cubicBezTo>
                <a:close/>
                <a:moveTo>
                  <a:pt x="2185381" y="3076996"/>
                </a:moveTo>
                <a:cubicBezTo>
                  <a:pt x="2186089" y="3076310"/>
                  <a:pt x="2186796" y="3076310"/>
                  <a:pt x="2188212" y="3077683"/>
                </a:cubicBezTo>
                <a:cubicBezTo>
                  <a:pt x="2191025" y="3077683"/>
                  <a:pt x="2196688" y="3080430"/>
                  <a:pt x="2196688" y="3080430"/>
                </a:cubicBezTo>
                <a:cubicBezTo>
                  <a:pt x="2193857" y="3083177"/>
                  <a:pt x="2193857" y="3083177"/>
                  <a:pt x="2191025" y="3083177"/>
                </a:cubicBezTo>
                <a:cubicBezTo>
                  <a:pt x="2188212" y="3083177"/>
                  <a:pt x="2188212" y="3080430"/>
                  <a:pt x="2185381" y="3083177"/>
                </a:cubicBezTo>
                <a:cubicBezTo>
                  <a:pt x="2185381" y="3083177"/>
                  <a:pt x="2185381" y="3085925"/>
                  <a:pt x="2182549" y="3085925"/>
                </a:cubicBezTo>
                <a:cubicBezTo>
                  <a:pt x="2182549" y="3085925"/>
                  <a:pt x="2179717" y="3085925"/>
                  <a:pt x="2179717" y="3085925"/>
                </a:cubicBezTo>
                <a:cubicBezTo>
                  <a:pt x="2179717" y="3083177"/>
                  <a:pt x="2179717" y="3080430"/>
                  <a:pt x="2179717" y="3080430"/>
                </a:cubicBezTo>
                <a:cubicBezTo>
                  <a:pt x="2179717" y="3080430"/>
                  <a:pt x="2179717" y="3080430"/>
                  <a:pt x="2182549" y="3080430"/>
                </a:cubicBezTo>
                <a:cubicBezTo>
                  <a:pt x="2183965" y="3079057"/>
                  <a:pt x="2184673" y="3077683"/>
                  <a:pt x="2185381" y="3076996"/>
                </a:cubicBezTo>
                <a:close/>
                <a:moveTo>
                  <a:pt x="5075518" y="3076127"/>
                </a:moveTo>
                <a:lnTo>
                  <a:pt x="5075386" y="3076314"/>
                </a:lnTo>
                <a:lnTo>
                  <a:pt x="5073429" y="3083040"/>
                </a:lnTo>
                <a:lnTo>
                  <a:pt x="5073505" y="3082995"/>
                </a:lnTo>
                <a:close/>
                <a:moveTo>
                  <a:pt x="2210827" y="3072209"/>
                </a:moveTo>
                <a:cubicBezTo>
                  <a:pt x="2210827" y="3072209"/>
                  <a:pt x="2210827" y="3072209"/>
                  <a:pt x="2210827" y="3074936"/>
                </a:cubicBezTo>
                <a:cubicBezTo>
                  <a:pt x="2213659" y="3074936"/>
                  <a:pt x="2213659" y="3077683"/>
                  <a:pt x="2213659" y="3077683"/>
                </a:cubicBezTo>
                <a:cubicBezTo>
                  <a:pt x="2213659" y="3080430"/>
                  <a:pt x="2213659" y="3080430"/>
                  <a:pt x="2213659" y="3080430"/>
                </a:cubicBezTo>
                <a:cubicBezTo>
                  <a:pt x="2213659" y="3077683"/>
                  <a:pt x="2210827" y="3077683"/>
                  <a:pt x="2210827" y="3077683"/>
                </a:cubicBezTo>
                <a:cubicBezTo>
                  <a:pt x="2210827" y="3077683"/>
                  <a:pt x="2207995" y="3074936"/>
                  <a:pt x="2207995" y="3074936"/>
                </a:cubicBezTo>
                <a:cubicBezTo>
                  <a:pt x="2207995" y="3074936"/>
                  <a:pt x="2207995" y="3072209"/>
                  <a:pt x="2210827" y="3072209"/>
                </a:cubicBezTo>
                <a:close/>
                <a:moveTo>
                  <a:pt x="2233460" y="3063969"/>
                </a:moveTo>
                <a:cubicBezTo>
                  <a:pt x="2233460" y="3063969"/>
                  <a:pt x="2236292" y="3069462"/>
                  <a:pt x="2236292" y="3069462"/>
                </a:cubicBezTo>
                <a:cubicBezTo>
                  <a:pt x="2236292" y="3069462"/>
                  <a:pt x="2236292" y="3069462"/>
                  <a:pt x="2233460" y="3069462"/>
                </a:cubicBezTo>
                <a:cubicBezTo>
                  <a:pt x="2233460" y="3069462"/>
                  <a:pt x="2230629" y="3072209"/>
                  <a:pt x="2230629" y="3072209"/>
                </a:cubicBezTo>
                <a:cubicBezTo>
                  <a:pt x="2227797" y="3074936"/>
                  <a:pt x="2227797" y="3074936"/>
                  <a:pt x="2227797" y="3074936"/>
                </a:cubicBezTo>
                <a:cubicBezTo>
                  <a:pt x="2224966" y="3072209"/>
                  <a:pt x="2224966" y="3072209"/>
                  <a:pt x="2224966" y="3072209"/>
                </a:cubicBezTo>
                <a:cubicBezTo>
                  <a:pt x="2224966" y="3072209"/>
                  <a:pt x="2222135" y="3069462"/>
                  <a:pt x="2222135" y="3069462"/>
                </a:cubicBezTo>
                <a:cubicBezTo>
                  <a:pt x="2222135" y="3069462"/>
                  <a:pt x="2222135" y="3066716"/>
                  <a:pt x="2224966" y="3066716"/>
                </a:cubicBezTo>
                <a:cubicBezTo>
                  <a:pt x="2224966" y="3066716"/>
                  <a:pt x="2227797" y="3066716"/>
                  <a:pt x="2227797" y="3066716"/>
                </a:cubicBezTo>
                <a:cubicBezTo>
                  <a:pt x="2230629" y="3066716"/>
                  <a:pt x="2230629" y="3066716"/>
                  <a:pt x="2230629" y="3066716"/>
                </a:cubicBezTo>
                <a:cubicBezTo>
                  <a:pt x="2230629" y="3066716"/>
                  <a:pt x="2233460" y="3063969"/>
                  <a:pt x="2233460" y="3063969"/>
                </a:cubicBezTo>
                <a:close/>
                <a:moveTo>
                  <a:pt x="5209361" y="3061296"/>
                </a:moveTo>
                <a:lnTo>
                  <a:pt x="5209112" y="3061665"/>
                </a:lnTo>
                <a:cubicBezTo>
                  <a:pt x="5210469" y="3068492"/>
                  <a:pt x="5211146" y="3071905"/>
                  <a:pt x="5211485" y="3073611"/>
                </a:cubicBezTo>
                <a:lnTo>
                  <a:pt x="5211763" y="3075007"/>
                </a:lnTo>
                <a:lnTo>
                  <a:pt x="5212201" y="3074752"/>
                </a:lnTo>
                <a:cubicBezTo>
                  <a:pt x="5212201" y="3074752"/>
                  <a:pt x="5212201" y="3074752"/>
                  <a:pt x="5211839" y="3073037"/>
                </a:cubicBezTo>
                <a:close/>
                <a:moveTo>
                  <a:pt x="2245122" y="3060192"/>
                </a:moveTo>
                <a:cubicBezTo>
                  <a:pt x="2245476" y="3059848"/>
                  <a:pt x="2246184" y="3059848"/>
                  <a:pt x="2247599" y="3061222"/>
                </a:cubicBezTo>
                <a:cubicBezTo>
                  <a:pt x="2247599" y="3061222"/>
                  <a:pt x="2247599" y="3066716"/>
                  <a:pt x="2247599" y="3066716"/>
                </a:cubicBezTo>
                <a:cubicBezTo>
                  <a:pt x="2244768" y="3066716"/>
                  <a:pt x="2244768" y="3066716"/>
                  <a:pt x="2241936" y="3066716"/>
                </a:cubicBezTo>
                <a:cubicBezTo>
                  <a:pt x="2241936" y="3066716"/>
                  <a:pt x="2241936" y="3063969"/>
                  <a:pt x="2241936" y="3063969"/>
                </a:cubicBezTo>
                <a:cubicBezTo>
                  <a:pt x="2241936" y="3063969"/>
                  <a:pt x="2241936" y="3061222"/>
                  <a:pt x="2244768" y="3061222"/>
                </a:cubicBezTo>
                <a:cubicBezTo>
                  <a:pt x="2244768" y="3061222"/>
                  <a:pt x="2244768" y="3060535"/>
                  <a:pt x="2245122" y="3060192"/>
                </a:cubicBezTo>
                <a:close/>
                <a:moveTo>
                  <a:pt x="6468315" y="3056042"/>
                </a:moveTo>
                <a:cubicBezTo>
                  <a:pt x="6468315" y="3056042"/>
                  <a:pt x="6468315" y="3056042"/>
                  <a:pt x="6463015" y="3059474"/>
                </a:cubicBezTo>
                <a:lnTo>
                  <a:pt x="6455730" y="3064192"/>
                </a:lnTo>
                <a:lnTo>
                  <a:pt x="6462897" y="3059580"/>
                </a:lnTo>
                <a:cubicBezTo>
                  <a:pt x="6468201" y="3056166"/>
                  <a:pt x="6468201" y="3056166"/>
                  <a:pt x="6468201" y="3056166"/>
                </a:cubicBezTo>
                <a:cubicBezTo>
                  <a:pt x="6530391" y="3086316"/>
                  <a:pt x="6530391" y="3086316"/>
                  <a:pt x="6530391" y="3086316"/>
                </a:cubicBezTo>
                <a:cubicBezTo>
                  <a:pt x="6612535" y="3146616"/>
                  <a:pt x="6612535" y="3146616"/>
                  <a:pt x="6612535" y="3146616"/>
                </a:cubicBezTo>
                <a:cubicBezTo>
                  <a:pt x="6648569" y="3189850"/>
                  <a:pt x="6657578" y="3200660"/>
                  <a:pt x="6659829" y="3203361"/>
                </a:cubicBezTo>
                <a:lnTo>
                  <a:pt x="6660201" y="3203808"/>
                </a:lnTo>
                <a:lnTo>
                  <a:pt x="6660745" y="3204229"/>
                </a:lnTo>
                <a:cubicBezTo>
                  <a:pt x="6660745" y="3204229"/>
                  <a:pt x="6660745" y="3204229"/>
                  <a:pt x="6612637" y="3146592"/>
                </a:cubicBezTo>
                <a:cubicBezTo>
                  <a:pt x="6612637" y="3146592"/>
                  <a:pt x="6612637" y="3146592"/>
                  <a:pt x="6530599" y="3086225"/>
                </a:cubicBezTo>
                <a:cubicBezTo>
                  <a:pt x="6530599" y="3086225"/>
                  <a:pt x="6530599" y="3086225"/>
                  <a:pt x="6468315" y="3056042"/>
                </a:cubicBezTo>
                <a:close/>
                <a:moveTo>
                  <a:pt x="5395952" y="3050653"/>
                </a:moveTo>
                <a:lnTo>
                  <a:pt x="5395874" y="3050667"/>
                </a:lnTo>
                <a:lnTo>
                  <a:pt x="5393152" y="3060658"/>
                </a:lnTo>
                <a:lnTo>
                  <a:pt x="5393294" y="3060347"/>
                </a:lnTo>
                <a:close/>
                <a:moveTo>
                  <a:pt x="2270215" y="3047506"/>
                </a:moveTo>
                <a:cubicBezTo>
                  <a:pt x="2273045" y="3047506"/>
                  <a:pt x="2273045" y="3047506"/>
                  <a:pt x="2275878" y="3047506"/>
                </a:cubicBezTo>
                <a:cubicBezTo>
                  <a:pt x="2275878" y="3047506"/>
                  <a:pt x="2281540" y="3047506"/>
                  <a:pt x="2281540" y="3047506"/>
                </a:cubicBezTo>
                <a:cubicBezTo>
                  <a:pt x="2281540" y="3047506"/>
                  <a:pt x="2284371" y="3047506"/>
                  <a:pt x="2287184" y="3047506"/>
                </a:cubicBezTo>
                <a:cubicBezTo>
                  <a:pt x="2287184" y="3047506"/>
                  <a:pt x="2290017" y="3047506"/>
                  <a:pt x="2290017" y="3047506"/>
                </a:cubicBezTo>
                <a:cubicBezTo>
                  <a:pt x="2292848" y="3047506"/>
                  <a:pt x="2290017" y="3050253"/>
                  <a:pt x="2290017" y="3050253"/>
                </a:cubicBezTo>
                <a:cubicBezTo>
                  <a:pt x="2284371" y="3050253"/>
                  <a:pt x="2284371" y="3050253"/>
                  <a:pt x="2284371" y="3050253"/>
                </a:cubicBezTo>
                <a:cubicBezTo>
                  <a:pt x="2284371" y="3050253"/>
                  <a:pt x="2281540" y="3050253"/>
                  <a:pt x="2278709" y="3050253"/>
                </a:cubicBezTo>
                <a:cubicBezTo>
                  <a:pt x="2278709" y="3053001"/>
                  <a:pt x="2275878" y="3053001"/>
                  <a:pt x="2275878" y="3053001"/>
                </a:cubicBezTo>
                <a:cubicBezTo>
                  <a:pt x="2275878" y="3053001"/>
                  <a:pt x="2273045" y="3053001"/>
                  <a:pt x="2273045" y="3053001"/>
                </a:cubicBezTo>
                <a:cubicBezTo>
                  <a:pt x="2270215" y="3053001"/>
                  <a:pt x="2270215" y="3050253"/>
                  <a:pt x="2270215" y="3053001"/>
                </a:cubicBezTo>
                <a:cubicBezTo>
                  <a:pt x="2267401" y="3053001"/>
                  <a:pt x="2267401" y="3050253"/>
                  <a:pt x="2267401" y="3050253"/>
                </a:cubicBezTo>
                <a:cubicBezTo>
                  <a:pt x="2267401" y="3050253"/>
                  <a:pt x="2267401" y="3047506"/>
                  <a:pt x="2270215" y="3047506"/>
                </a:cubicBezTo>
                <a:close/>
                <a:moveTo>
                  <a:pt x="5112826" y="3037014"/>
                </a:moveTo>
                <a:cubicBezTo>
                  <a:pt x="5112826" y="3037014"/>
                  <a:pt x="5112293" y="3038377"/>
                  <a:pt x="5111451" y="3040466"/>
                </a:cubicBezTo>
                <a:lnTo>
                  <a:pt x="5108333" y="3048010"/>
                </a:lnTo>
                <a:lnTo>
                  <a:pt x="5108511" y="3047656"/>
                </a:lnTo>
                <a:cubicBezTo>
                  <a:pt x="5109743" y="3044744"/>
                  <a:pt x="5110887" y="3041919"/>
                  <a:pt x="5111722" y="3039822"/>
                </a:cubicBezTo>
                <a:lnTo>
                  <a:pt x="5112827" y="3037015"/>
                </a:lnTo>
                <a:close/>
                <a:moveTo>
                  <a:pt x="4801109" y="3001089"/>
                </a:moveTo>
                <a:lnTo>
                  <a:pt x="4799321" y="3008913"/>
                </a:lnTo>
                <a:lnTo>
                  <a:pt x="4799315" y="3009079"/>
                </a:lnTo>
                <a:close/>
                <a:moveTo>
                  <a:pt x="3793980" y="2999640"/>
                </a:moveTo>
                <a:lnTo>
                  <a:pt x="3794853" y="3000805"/>
                </a:lnTo>
                <a:cubicBezTo>
                  <a:pt x="3797712" y="3022792"/>
                  <a:pt x="3797712" y="3022792"/>
                  <a:pt x="3797712" y="3022792"/>
                </a:cubicBezTo>
                <a:cubicBezTo>
                  <a:pt x="3797712" y="3022792"/>
                  <a:pt x="3806194" y="3031047"/>
                  <a:pt x="3806194" y="3036525"/>
                </a:cubicBezTo>
                <a:cubicBezTo>
                  <a:pt x="3806194" y="3039264"/>
                  <a:pt x="3806194" y="3047518"/>
                  <a:pt x="3806194" y="3050257"/>
                </a:cubicBezTo>
                <a:cubicBezTo>
                  <a:pt x="3809006" y="3050257"/>
                  <a:pt x="3811818" y="3063990"/>
                  <a:pt x="3809006" y="3063990"/>
                </a:cubicBezTo>
                <a:cubicBezTo>
                  <a:pt x="3806194" y="3066766"/>
                  <a:pt x="3794853" y="3083238"/>
                  <a:pt x="3794853" y="3083238"/>
                </a:cubicBezTo>
                <a:cubicBezTo>
                  <a:pt x="3783560" y="3088716"/>
                  <a:pt x="3783560" y="3088716"/>
                  <a:pt x="3783560" y="3088716"/>
                </a:cubicBezTo>
                <a:cubicBezTo>
                  <a:pt x="3769408" y="3107965"/>
                  <a:pt x="3769408" y="3107965"/>
                  <a:pt x="3769408" y="3107965"/>
                </a:cubicBezTo>
                <a:cubicBezTo>
                  <a:pt x="3760926" y="3132691"/>
                  <a:pt x="3760926" y="3132691"/>
                  <a:pt x="3760926" y="3132691"/>
                </a:cubicBezTo>
                <a:cubicBezTo>
                  <a:pt x="3758068" y="3140908"/>
                  <a:pt x="3758068" y="3140908"/>
                  <a:pt x="3758068" y="3140908"/>
                </a:cubicBezTo>
                <a:cubicBezTo>
                  <a:pt x="3758068" y="3140908"/>
                  <a:pt x="3760926" y="3149163"/>
                  <a:pt x="3763738" y="3149163"/>
                </a:cubicBezTo>
                <a:cubicBezTo>
                  <a:pt x="3769408" y="3149163"/>
                  <a:pt x="3789184" y="3151902"/>
                  <a:pt x="3789184" y="3151902"/>
                </a:cubicBezTo>
                <a:cubicBezTo>
                  <a:pt x="3806194" y="3162895"/>
                  <a:pt x="3806194" y="3162895"/>
                  <a:pt x="3806194" y="3162895"/>
                </a:cubicBezTo>
                <a:cubicBezTo>
                  <a:pt x="3806194" y="3173889"/>
                  <a:pt x="3806194" y="3173889"/>
                  <a:pt x="3806194" y="3173889"/>
                </a:cubicBezTo>
                <a:cubicBezTo>
                  <a:pt x="3806194" y="3173889"/>
                  <a:pt x="3809006" y="3195876"/>
                  <a:pt x="3809006" y="3198616"/>
                </a:cubicBezTo>
                <a:cubicBezTo>
                  <a:pt x="3809006" y="3198616"/>
                  <a:pt x="3806194" y="3217864"/>
                  <a:pt x="3806194" y="3217864"/>
                </a:cubicBezTo>
                <a:cubicBezTo>
                  <a:pt x="3806194" y="3217864"/>
                  <a:pt x="3811818" y="3228857"/>
                  <a:pt x="3811818" y="3231597"/>
                </a:cubicBezTo>
                <a:lnTo>
                  <a:pt x="3819219" y="3241189"/>
                </a:lnTo>
                <a:lnTo>
                  <a:pt x="3816875" y="3236583"/>
                </a:lnTo>
                <a:cubicBezTo>
                  <a:pt x="3814059" y="3236583"/>
                  <a:pt x="3814059" y="3233872"/>
                  <a:pt x="3814059" y="3231106"/>
                </a:cubicBezTo>
                <a:cubicBezTo>
                  <a:pt x="3814059" y="3231106"/>
                  <a:pt x="3814059" y="3231106"/>
                  <a:pt x="3815829" y="3230082"/>
                </a:cubicBezTo>
                <a:lnTo>
                  <a:pt x="3821397" y="3226862"/>
                </a:lnTo>
                <a:lnTo>
                  <a:pt x="3814404" y="3230253"/>
                </a:lnTo>
                <a:cubicBezTo>
                  <a:pt x="3812283" y="3231281"/>
                  <a:pt x="3812283" y="3231281"/>
                  <a:pt x="3812283" y="3231281"/>
                </a:cubicBezTo>
                <a:cubicBezTo>
                  <a:pt x="3812283" y="3228539"/>
                  <a:pt x="3806628" y="3217570"/>
                  <a:pt x="3806628" y="3217570"/>
                </a:cubicBezTo>
                <a:cubicBezTo>
                  <a:pt x="3806628" y="3217570"/>
                  <a:pt x="3809456" y="3198375"/>
                  <a:pt x="3809456" y="3198375"/>
                </a:cubicBezTo>
                <a:cubicBezTo>
                  <a:pt x="3809456" y="3195632"/>
                  <a:pt x="3806628" y="3173696"/>
                  <a:pt x="3806628" y="3173696"/>
                </a:cubicBezTo>
                <a:cubicBezTo>
                  <a:pt x="3806628" y="3162726"/>
                  <a:pt x="3806628" y="3162726"/>
                  <a:pt x="3806628" y="3162726"/>
                </a:cubicBezTo>
                <a:cubicBezTo>
                  <a:pt x="3789664" y="3151758"/>
                  <a:pt x="3789664" y="3151758"/>
                  <a:pt x="3789664" y="3151758"/>
                </a:cubicBezTo>
                <a:cubicBezTo>
                  <a:pt x="3789664" y="3151758"/>
                  <a:pt x="3769872" y="3149016"/>
                  <a:pt x="3764217" y="3149016"/>
                </a:cubicBezTo>
                <a:cubicBezTo>
                  <a:pt x="3761389" y="3149016"/>
                  <a:pt x="3758562" y="3140789"/>
                  <a:pt x="3758562" y="3140789"/>
                </a:cubicBezTo>
                <a:cubicBezTo>
                  <a:pt x="3761389" y="3132562"/>
                  <a:pt x="3761389" y="3132562"/>
                  <a:pt x="3761389" y="3132562"/>
                </a:cubicBezTo>
                <a:cubicBezTo>
                  <a:pt x="3769872" y="3107883"/>
                  <a:pt x="3769872" y="3107883"/>
                  <a:pt x="3769872" y="3107883"/>
                </a:cubicBezTo>
                <a:cubicBezTo>
                  <a:pt x="3784009" y="3088687"/>
                  <a:pt x="3784009" y="3088687"/>
                  <a:pt x="3784009" y="3088687"/>
                </a:cubicBezTo>
                <a:cubicBezTo>
                  <a:pt x="3795318" y="3083203"/>
                  <a:pt x="3795318" y="3083203"/>
                  <a:pt x="3795318" y="3083203"/>
                </a:cubicBezTo>
                <a:cubicBezTo>
                  <a:pt x="3795318" y="3083203"/>
                  <a:pt x="3806628" y="3066750"/>
                  <a:pt x="3809456" y="3064008"/>
                </a:cubicBezTo>
                <a:cubicBezTo>
                  <a:pt x="3812283" y="3064008"/>
                  <a:pt x="3809456" y="3050297"/>
                  <a:pt x="3806628" y="3050297"/>
                </a:cubicBezTo>
                <a:cubicBezTo>
                  <a:pt x="3806628" y="3047555"/>
                  <a:pt x="3806628" y="3039329"/>
                  <a:pt x="3806628" y="3036585"/>
                </a:cubicBezTo>
                <a:cubicBezTo>
                  <a:pt x="3806628" y="3031101"/>
                  <a:pt x="3798147" y="3022875"/>
                  <a:pt x="3798147" y="3022875"/>
                </a:cubicBezTo>
                <a:cubicBezTo>
                  <a:pt x="3795318" y="3000937"/>
                  <a:pt x="3795318" y="3000937"/>
                  <a:pt x="3795318" y="3000937"/>
                </a:cubicBezTo>
                <a:close/>
                <a:moveTo>
                  <a:pt x="4533520" y="2968031"/>
                </a:moveTo>
                <a:lnTo>
                  <a:pt x="4534318" y="2968096"/>
                </a:lnTo>
                <a:lnTo>
                  <a:pt x="4535345" y="2968179"/>
                </a:lnTo>
                <a:lnTo>
                  <a:pt x="4535079" y="2968031"/>
                </a:lnTo>
                <a:close/>
                <a:moveTo>
                  <a:pt x="4787543" y="2945845"/>
                </a:moveTo>
                <a:lnTo>
                  <a:pt x="4779872" y="2949575"/>
                </a:lnTo>
                <a:cubicBezTo>
                  <a:pt x="4775619" y="2951982"/>
                  <a:pt x="4770651" y="2955413"/>
                  <a:pt x="4767795" y="2959507"/>
                </a:cubicBezTo>
                <a:lnTo>
                  <a:pt x="4767951" y="2959887"/>
                </a:lnTo>
                <a:lnTo>
                  <a:pt x="4779769" y="2950142"/>
                </a:lnTo>
                <a:cubicBezTo>
                  <a:pt x="4784008" y="2947749"/>
                  <a:pt x="4787543" y="2946374"/>
                  <a:pt x="4787543" y="2946374"/>
                </a:cubicBezTo>
                <a:close/>
                <a:moveTo>
                  <a:pt x="4575383" y="2943224"/>
                </a:moveTo>
                <a:lnTo>
                  <a:pt x="4575209" y="2943719"/>
                </a:lnTo>
                <a:cubicBezTo>
                  <a:pt x="4576663" y="2951872"/>
                  <a:pt x="4577389" y="2955950"/>
                  <a:pt x="4577752" y="2957989"/>
                </a:cubicBezTo>
                <a:lnTo>
                  <a:pt x="4578041" y="2959610"/>
                </a:lnTo>
                <a:lnTo>
                  <a:pt x="4578173" y="2959507"/>
                </a:lnTo>
                <a:cubicBezTo>
                  <a:pt x="4578173" y="2959507"/>
                  <a:pt x="4578173" y="2959507"/>
                  <a:pt x="4577821" y="2957453"/>
                </a:cubicBezTo>
                <a:close/>
                <a:moveTo>
                  <a:pt x="2490276" y="2880912"/>
                </a:moveTo>
                <a:cubicBezTo>
                  <a:pt x="2490276" y="2880912"/>
                  <a:pt x="2487446" y="2880912"/>
                  <a:pt x="2487446" y="2883652"/>
                </a:cubicBezTo>
                <a:cubicBezTo>
                  <a:pt x="2484615" y="2883652"/>
                  <a:pt x="2476104" y="2889153"/>
                  <a:pt x="2476104" y="2889153"/>
                </a:cubicBezTo>
                <a:cubicBezTo>
                  <a:pt x="2476104" y="2889153"/>
                  <a:pt x="2470442" y="2891893"/>
                  <a:pt x="2467611" y="2891893"/>
                </a:cubicBezTo>
                <a:cubicBezTo>
                  <a:pt x="2467611" y="2891893"/>
                  <a:pt x="2464762" y="2891893"/>
                  <a:pt x="2464762" y="2891893"/>
                </a:cubicBezTo>
                <a:cubicBezTo>
                  <a:pt x="2460516" y="2890523"/>
                  <a:pt x="2458393" y="2889839"/>
                  <a:pt x="2457331" y="2889495"/>
                </a:cubicBezTo>
                <a:lnTo>
                  <a:pt x="2456757" y="2889311"/>
                </a:lnTo>
                <a:lnTo>
                  <a:pt x="2456885" y="2889373"/>
                </a:lnTo>
                <a:cubicBezTo>
                  <a:pt x="2465382" y="2892101"/>
                  <a:pt x="2465382" y="2892101"/>
                  <a:pt x="2465382" y="2892101"/>
                </a:cubicBezTo>
                <a:cubicBezTo>
                  <a:pt x="2465382" y="2892101"/>
                  <a:pt x="2468202" y="2892101"/>
                  <a:pt x="2468202" y="2892101"/>
                </a:cubicBezTo>
                <a:cubicBezTo>
                  <a:pt x="2471021" y="2892101"/>
                  <a:pt x="2476659" y="2889373"/>
                  <a:pt x="2476659" y="2889373"/>
                </a:cubicBezTo>
                <a:cubicBezTo>
                  <a:pt x="2476659" y="2889373"/>
                  <a:pt x="2485157" y="2883864"/>
                  <a:pt x="2487977" y="2883864"/>
                </a:cubicBezTo>
                <a:lnTo>
                  <a:pt x="2490539" y="2881420"/>
                </a:lnTo>
                <a:close/>
                <a:moveTo>
                  <a:pt x="3818217" y="2878676"/>
                </a:moveTo>
                <a:lnTo>
                  <a:pt x="3808577" y="2880005"/>
                </a:lnTo>
                <a:lnTo>
                  <a:pt x="3806602" y="2880276"/>
                </a:lnTo>
                <a:lnTo>
                  <a:pt x="3806628" y="2880282"/>
                </a:lnTo>
                <a:close/>
                <a:moveTo>
                  <a:pt x="2427221" y="2878267"/>
                </a:moveTo>
                <a:lnTo>
                  <a:pt x="2427534" y="2878383"/>
                </a:lnTo>
                <a:cubicBezTo>
                  <a:pt x="2431421" y="2879760"/>
                  <a:pt x="2435660" y="2881137"/>
                  <a:pt x="2437069" y="2881137"/>
                </a:cubicBezTo>
                <a:lnTo>
                  <a:pt x="2444971" y="2883674"/>
                </a:lnTo>
                <a:lnTo>
                  <a:pt x="2444928" y="2883652"/>
                </a:lnTo>
                <a:cubicBezTo>
                  <a:pt x="2444928" y="2883652"/>
                  <a:pt x="2439266" y="2880912"/>
                  <a:pt x="2436435" y="2880912"/>
                </a:cubicBezTo>
                <a:close/>
                <a:moveTo>
                  <a:pt x="3789099" y="2877612"/>
                </a:moveTo>
                <a:cubicBezTo>
                  <a:pt x="3760772" y="2888565"/>
                  <a:pt x="3760772" y="2888565"/>
                  <a:pt x="3760772" y="2888565"/>
                </a:cubicBezTo>
                <a:cubicBezTo>
                  <a:pt x="3735272" y="2894049"/>
                  <a:pt x="3735272" y="2894049"/>
                  <a:pt x="3735272" y="2894049"/>
                </a:cubicBezTo>
                <a:cubicBezTo>
                  <a:pt x="3735272" y="2896783"/>
                  <a:pt x="3735272" y="2896783"/>
                  <a:pt x="3735272" y="2896783"/>
                </a:cubicBezTo>
                <a:lnTo>
                  <a:pt x="3734517" y="2892426"/>
                </a:lnTo>
                <a:lnTo>
                  <a:pt x="3735480" y="2901899"/>
                </a:lnTo>
                <a:cubicBezTo>
                  <a:pt x="3738292" y="2907415"/>
                  <a:pt x="3758068" y="2940358"/>
                  <a:pt x="3758068" y="2940358"/>
                </a:cubicBezTo>
                <a:cubicBezTo>
                  <a:pt x="3772220" y="2970600"/>
                  <a:pt x="3772220" y="2970600"/>
                  <a:pt x="3772220" y="2970600"/>
                </a:cubicBezTo>
                <a:cubicBezTo>
                  <a:pt x="3777878" y="2978152"/>
                  <a:pt x="3782123" y="2983814"/>
                  <a:pt x="3785305" y="2988063"/>
                </a:cubicBezTo>
                <a:lnTo>
                  <a:pt x="3789664" y="2993879"/>
                </a:lnTo>
                <a:lnTo>
                  <a:pt x="3789664" y="2992711"/>
                </a:lnTo>
                <a:cubicBezTo>
                  <a:pt x="3772699" y="2970773"/>
                  <a:pt x="3772699" y="2970773"/>
                  <a:pt x="3772699" y="2970773"/>
                </a:cubicBezTo>
                <a:cubicBezTo>
                  <a:pt x="3758562" y="2940609"/>
                  <a:pt x="3758562" y="2940609"/>
                  <a:pt x="3758562" y="2940609"/>
                </a:cubicBezTo>
                <a:cubicBezTo>
                  <a:pt x="3758562" y="2940609"/>
                  <a:pt x="3741598" y="2913187"/>
                  <a:pt x="3738770" y="2902218"/>
                </a:cubicBezTo>
                <a:cubicBezTo>
                  <a:pt x="3735943" y="2893992"/>
                  <a:pt x="3735943" y="2893992"/>
                  <a:pt x="3735943" y="2893992"/>
                </a:cubicBezTo>
                <a:cubicBezTo>
                  <a:pt x="3761389" y="2888508"/>
                  <a:pt x="3761389" y="2888508"/>
                  <a:pt x="3761389" y="2888508"/>
                </a:cubicBezTo>
                <a:cubicBezTo>
                  <a:pt x="3775527" y="2883024"/>
                  <a:pt x="3782596" y="2880282"/>
                  <a:pt x="3786130" y="2878910"/>
                </a:cubicBezTo>
                <a:lnTo>
                  <a:pt x="3789363" y="2877656"/>
                </a:lnTo>
                <a:close/>
                <a:moveTo>
                  <a:pt x="2654668" y="2875411"/>
                </a:moveTo>
                <a:cubicBezTo>
                  <a:pt x="2657499" y="2875411"/>
                  <a:pt x="2657499" y="2875411"/>
                  <a:pt x="2657499" y="2875411"/>
                </a:cubicBezTo>
                <a:cubicBezTo>
                  <a:pt x="2657499" y="2878151"/>
                  <a:pt x="2657499" y="2878151"/>
                  <a:pt x="2657499" y="2878151"/>
                </a:cubicBezTo>
                <a:cubicBezTo>
                  <a:pt x="2654668" y="2880912"/>
                  <a:pt x="2654668" y="2880912"/>
                  <a:pt x="2654668" y="2880912"/>
                </a:cubicBezTo>
                <a:cubicBezTo>
                  <a:pt x="2654668" y="2878151"/>
                  <a:pt x="2654668" y="2878151"/>
                  <a:pt x="2654668" y="2878151"/>
                </a:cubicBezTo>
                <a:cubicBezTo>
                  <a:pt x="2654668" y="2875411"/>
                  <a:pt x="2654668" y="2875411"/>
                  <a:pt x="2654668" y="2875411"/>
                </a:cubicBezTo>
                <a:close/>
                <a:moveTo>
                  <a:pt x="2541305" y="2869910"/>
                </a:moveTo>
                <a:cubicBezTo>
                  <a:pt x="2541305" y="2869910"/>
                  <a:pt x="2541305" y="2869910"/>
                  <a:pt x="2544136" y="2869910"/>
                </a:cubicBezTo>
                <a:cubicBezTo>
                  <a:pt x="2544136" y="2869910"/>
                  <a:pt x="2549798" y="2875411"/>
                  <a:pt x="2552629" y="2875411"/>
                </a:cubicBezTo>
                <a:cubicBezTo>
                  <a:pt x="2552629" y="2875411"/>
                  <a:pt x="2555479" y="2875411"/>
                  <a:pt x="2555479" y="2875411"/>
                </a:cubicBezTo>
                <a:cubicBezTo>
                  <a:pt x="2555479" y="2875411"/>
                  <a:pt x="2558308" y="2880912"/>
                  <a:pt x="2561140" y="2880912"/>
                </a:cubicBezTo>
                <a:cubicBezTo>
                  <a:pt x="2561140" y="2880912"/>
                  <a:pt x="2566801" y="2880912"/>
                  <a:pt x="2566801" y="2880912"/>
                </a:cubicBezTo>
                <a:cubicBezTo>
                  <a:pt x="2566801" y="2880912"/>
                  <a:pt x="2566801" y="2880912"/>
                  <a:pt x="2563971" y="2886392"/>
                </a:cubicBezTo>
                <a:cubicBezTo>
                  <a:pt x="2563971" y="2886392"/>
                  <a:pt x="2558308" y="2889153"/>
                  <a:pt x="2558308" y="2889153"/>
                </a:cubicBezTo>
                <a:cubicBezTo>
                  <a:pt x="2555479" y="2889153"/>
                  <a:pt x="2555479" y="2886392"/>
                  <a:pt x="2555479" y="2886392"/>
                </a:cubicBezTo>
                <a:cubicBezTo>
                  <a:pt x="2555479" y="2886392"/>
                  <a:pt x="2555479" y="2886392"/>
                  <a:pt x="2549798" y="2880912"/>
                </a:cubicBezTo>
                <a:cubicBezTo>
                  <a:pt x="2549798" y="2880912"/>
                  <a:pt x="2546967" y="2878151"/>
                  <a:pt x="2544136" y="2878151"/>
                </a:cubicBezTo>
                <a:cubicBezTo>
                  <a:pt x="2544136" y="2878151"/>
                  <a:pt x="2541305" y="2869910"/>
                  <a:pt x="2541305" y="2869910"/>
                </a:cubicBezTo>
                <a:close/>
                <a:moveTo>
                  <a:pt x="2633065" y="2868882"/>
                </a:moveTo>
                <a:cubicBezTo>
                  <a:pt x="2634127" y="2868540"/>
                  <a:pt x="2634834" y="2868540"/>
                  <a:pt x="2634834" y="2869910"/>
                </a:cubicBezTo>
                <a:cubicBezTo>
                  <a:pt x="2637665" y="2869910"/>
                  <a:pt x="2637665" y="2872671"/>
                  <a:pt x="2637665" y="2872671"/>
                </a:cubicBezTo>
                <a:cubicBezTo>
                  <a:pt x="2637665" y="2872671"/>
                  <a:pt x="2640495" y="2875411"/>
                  <a:pt x="2640495" y="2875411"/>
                </a:cubicBezTo>
                <a:cubicBezTo>
                  <a:pt x="2643345" y="2878151"/>
                  <a:pt x="2646177" y="2878151"/>
                  <a:pt x="2646177" y="2878151"/>
                </a:cubicBezTo>
                <a:cubicBezTo>
                  <a:pt x="2646177" y="2878151"/>
                  <a:pt x="2646177" y="2878151"/>
                  <a:pt x="2651837" y="2880912"/>
                </a:cubicBezTo>
                <a:cubicBezTo>
                  <a:pt x="2654668" y="2883652"/>
                  <a:pt x="2663179" y="2886392"/>
                  <a:pt x="2663179" y="2886392"/>
                </a:cubicBezTo>
                <a:cubicBezTo>
                  <a:pt x="2663179" y="2886392"/>
                  <a:pt x="2663179" y="2886392"/>
                  <a:pt x="2666010" y="2883652"/>
                </a:cubicBezTo>
                <a:cubicBezTo>
                  <a:pt x="2666010" y="2883652"/>
                  <a:pt x="2666010" y="2883652"/>
                  <a:pt x="2668841" y="2880912"/>
                </a:cubicBezTo>
                <a:cubicBezTo>
                  <a:pt x="2668841" y="2880912"/>
                  <a:pt x="2668841" y="2880912"/>
                  <a:pt x="2671672" y="2875411"/>
                </a:cubicBezTo>
                <a:cubicBezTo>
                  <a:pt x="2671672" y="2875411"/>
                  <a:pt x="2671672" y="2875411"/>
                  <a:pt x="2674520" y="2878151"/>
                </a:cubicBezTo>
                <a:cubicBezTo>
                  <a:pt x="2674520" y="2878151"/>
                  <a:pt x="2674520" y="2878151"/>
                  <a:pt x="2680183" y="2883652"/>
                </a:cubicBezTo>
                <a:cubicBezTo>
                  <a:pt x="2680183" y="2883652"/>
                  <a:pt x="2680183" y="2883652"/>
                  <a:pt x="2683013" y="2891893"/>
                </a:cubicBezTo>
                <a:cubicBezTo>
                  <a:pt x="2683013" y="2891893"/>
                  <a:pt x="2683013" y="2891893"/>
                  <a:pt x="2685844" y="2894633"/>
                </a:cubicBezTo>
                <a:cubicBezTo>
                  <a:pt x="2685844" y="2894633"/>
                  <a:pt x="2685844" y="2894633"/>
                  <a:pt x="2688694" y="2900134"/>
                </a:cubicBezTo>
                <a:cubicBezTo>
                  <a:pt x="2688694" y="2900134"/>
                  <a:pt x="2688694" y="2900134"/>
                  <a:pt x="2685844" y="2902874"/>
                </a:cubicBezTo>
                <a:cubicBezTo>
                  <a:pt x="2685844" y="2902874"/>
                  <a:pt x="2685844" y="2902874"/>
                  <a:pt x="2683013" y="2902874"/>
                </a:cubicBezTo>
                <a:cubicBezTo>
                  <a:pt x="2683013" y="2902874"/>
                  <a:pt x="2683013" y="2902874"/>
                  <a:pt x="2688694" y="2905635"/>
                </a:cubicBezTo>
                <a:cubicBezTo>
                  <a:pt x="2688694" y="2905635"/>
                  <a:pt x="2688694" y="2905635"/>
                  <a:pt x="2688694" y="2908375"/>
                </a:cubicBezTo>
                <a:cubicBezTo>
                  <a:pt x="2688694" y="2908375"/>
                  <a:pt x="2688694" y="2908375"/>
                  <a:pt x="2688694" y="2913876"/>
                </a:cubicBezTo>
                <a:cubicBezTo>
                  <a:pt x="2688694" y="2913876"/>
                  <a:pt x="2688694" y="2913876"/>
                  <a:pt x="2685844" y="2913876"/>
                </a:cubicBezTo>
                <a:cubicBezTo>
                  <a:pt x="2685844" y="2913876"/>
                  <a:pt x="2685844" y="2913876"/>
                  <a:pt x="2677352" y="2911115"/>
                </a:cubicBezTo>
                <a:cubicBezTo>
                  <a:pt x="2677352" y="2911115"/>
                  <a:pt x="2677352" y="2911115"/>
                  <a:pt x="2671672" y="2911115"/>
                </a:cubicBezTo>
                <a:cubicBezTo>
                  <a:pt x="2671672" y="2911115"/>
                  <a:pt x="2671672" y="2911115"/>
                  <a:pt x="2663179" y="2913876"/>
                </a:cubicBezTo>
                <a:cubicBezTo>
                  <a:pt x="2663179" y="2913876"/>
                  <a:pt x="2663179" y="2913876"/>
                  <a:pt x="2660348" y="2916616"/>
                </a:cubicBezTo>
                <a:cubicBezTo>
                  <a:pt x="2660348" y="2916616"/>
                  <a:pt x="2654668" y="2916616"/>
                  <a:pt x="2654668" y="2916616"/>
                </a:cubicBezTo>
                <a:cubicBezTo>
                  <a:pt x="2654668" y="2916616"/>
                  <a:pt x="2651837" y="2913876"/>
                  <a:pt x="2649006" y="2911115"/>
                </a:cubicBezTo>
                <a:cubicBezTo>
                  <a:pt x="2643345" y="2908375"/>
                  <a:pt x="2637665" y="2905635"/>
                  <a:pt x="2637665" y="2905635"/>
                </a:cubicBezTo>
                <a:cubicBezTo>
                  <a:pt x="2637665" y="2905635"/>
                  <a:pt x="2637665" y="2905635"/>
                  <a:pt x="2634834" y="2905635"/>
                </a:cubicBezTo>
                <a:cubicBezTo>
                  <a:pt x="2634834" y="2905635"/>
                  <a:pt x="2620661" y="2902874"/>
                  <a:pt x="2620661" y="2902874"/>
                </a:cubicBezTo>
                <a:cubicBezTo>
                  <a:pt x="2620661" y="2902874"/>
                  <a:pt x="2617830" y="2900134"/>
                  <a:pt x="2617830" y="2900134"/>
                </a:cubicBezTo>
                <a:cubicBezTo>
                  <a:pt x="2615000" y="2897394"/>
                  <a:pt x="2615000" y="2894633"/>
                  <a:pt x="2615000" y="2894633"/>
                </a:cubicBezTo>
                <a:cubicBezTo>
                  <a:pt x="2615000" y="2894633"/>
                  <a:pt x="2615000" y="2894633"/>
                  <a:pt x="2612150" y="2889153"/>
                </a:cubicBezTo>
                <a:cubicBezTo>
                  <a:pt x="2612150" y="2889153"/>
                  <a:pt x="2612150" y="2889153"/>
                  <a:pt x="2615000" y="2889153"/>
                </a:cubicBezTo>
                <a:cubicBezTo>
                  <a:pt x="2615000" y="2889153"/>
                  <a:pt x="2615000" y="2889153"/>
                  <a:pt x="2620661" y="2889153"/>
                </a:cubicBezTo>
                <a:cubicBezTo>
                  <a:pt x="2620661" y="2889153"/>
                  <a:pt x="2620661" y="2889153"/>
                  <a:pt x="2617830" y="2883652"/>
                </a:cubicBezTo>
                <a:cubicBezTo>
                  <a:pt x="2617830" y="2883652"/>
                  <a:pt x="2617830" y="2883652"/>
                  <a:pt x="2617830" y="2880912"/>
                </a:cubicBezTo>
                <a:cubicBezTo>
                  <a:pt x="2617830" y="2880912"/>
                  <a:pt x="2615000" y="2875411"/>
                  <a:pt x="2617830" y="2872671"/>
                </a:cubicBezTo>
                <a:cubicBezTo>
                  <a:pt x="2617830" y="2872671"/>
                  <a:pt x="2620661" y="2872671"/>
                  <a:pt x="2620661" y="2869910"/>
                </a:cubicBezTo>
                <a:cubicBezTo>
                  <a:pt x="2623492" y="2869910"/>
                  <a:pt x="2623492" y="2869910"/>
                  <a:pt x="2629172" y="2869910"/>
                </a:cubicBezTo>
                <a:cubicBezTo>
                  <a:pt x="2630587" y="2869910"/>
                  <a:pt x="2632002" y="2869225"/>
                  <a:pt x="2633065" y="2868882"/>
                </a:cubicBezTo>
                <a:close/>
                <a:moveTo>
                  <a:pt x="2643345" y="2867170"/>
                </a:moveTo>
                <a:cubicBezTo>
                  <a:pt x="2649006" y="2867170"/>
                  <a:pt x="2649006" y="2867170"/>
                  <a:pt x="2649006" y="2867170"/>
                </a:cubicBezTo>
                <a:cubicBezTo>
                  <a:pt x="2649006" y="2867170"/>
                  <a:pt x="2649006" y="2867170"/>
                  <a:pt x="2651837" y="2867170"/>
                </a:cubicBezTo>
                <a:cubicBezTo>
                  <a:pt x="2651837" y="2867170"/>
                  <a:pt x="2654668" y="2869910"/>
                  <a:pt x="2654668" y="2869910"/>
                </a:cubicBezTo>
                <a:cubicBezTo>
                  <a:pt x="2651837" y="2869910"/>
                  <a:pt x="2651837" y="2872671"/>
                  <a:pt x="2651837" y="2872671"/>
                </a:cubicBezTo>
                <a:cubicBezTo>
                  <a:pt x="2649006" y="2872671"/>
                  <a:pt x="2646177" y="2869910"/>
                  <a:pt x="2646177" y="2869910"/>
                </a:cubicBezTo>
                <a:cubicBezTo>
                  <a:pt x="2643345" y="2867170"/>
                  <a:pt x="2643345" y="2867170"/>
                  <a:pt x="2643345" y="2867170"/>
                </a:cubicBezTo>
                <a:close/>
                <a:moveTo>
                  <a:pt x="3837274" y="2863926"/>
                </a:moveTo>
                <a:cubicBezTo>
                  <a:pt x="3831600" y="2870770"/>
                  <a:pt x="3828762" y="2874191"/>
                  <a:pt x="3827343" y="2875902"/>
                </a:cubicBezTo>
                <a:lnTo>
                  <a:pt x="3825930" y="2877607"/>
                </a:lnTo>
                <a:lnTo>
                  <a:pt x="3826420" y="2877538"/>
                </a:lnTo>
                <a:cubicBezTo>
                  <a:pt x="3832076" y="2870684"/>
                  <a:pt x="3834903" y="2867256"/>
                  <a:pt x="3836317" y="2865542"/>
                </a:cubicBezTo>
                <a:lnTo>
                  <a:pt x="3837649" y="2863926"/>
                </a:lnTo>
                <a:close/>
                <a:moveTo>
                  <a:pt x="2660348" y="2861669"/>
                </a:moveTo>
                <a:cubicBezTo>
                  <a:pt x="2660348" y="2861669"/>
                  <a:pt x="2663179" y="2864430"/>
                  <a:pt x="2663179" y="2864430"/>
                </a:cubicBezTo>
                <a:cubicBezTo>
                  <a:pt x="2663179" y="2864430"/>
                  <a:pt x="2660348" y="2867170"/>
                  <a:pt x="2660348" y="2867170"/>
                </a:cubicBezTo>
                <a:cubicBezTo>
                  <a:pt x="2660348" y="2869910"/>
                  <a:pt x="2660348" y="2869910"/>
                  <a:pt x="2660348" y="2869910"/>
                </a:cubicBezTo>
                <a:cubicBezTo>
                  <a:pt x="2657499" y="2864430"/>
                  <a:pt x="2657499" y="2864430"/>
                  <a:pt x="2657499" y="2864430"/>
                </a:cubicBezTo>
                <a:cubicBezTo>
                  <a:pt x="2660348" y="2861669"/>
                  <a:pt x="2660348" y="2861669"/>
                  <a:pt x="2660348" y="2861669"/>
                </a:cubicBezTo>
                <a:close/>
                <a:moveTo>
                  <a:pt x="2586654" y="2856168"/>
                </a:moveTo>
                <a:cubicBezTo>
                  <a:pt x="2586654" y="2856168"/>
                  <a:pt x="2586654" y="2856168"/>
                  <a:pt x="2583823" y="2861669"/>
                </a:cubicBezTo>
                <a:cubicBezTo>
                  <a:pt x="2583823" y="2861669"/>
                  <a:pt x="2583823" y="2861669"/>
                  <a:pt x="2583823" y="2867170"/>
                </a:cubicBezTo>
                <a:cubicBezTo>
                  <a:pt x="2583823" y="2867170"/>
                  <a:pt x="2575312" y="2875411"/>
                  <a:pt x="2575312" y="2875411"/>
                </a:cubicBezTo>
                <a:cubicBezTo>
                  <a:pt x="2572482" y="2875411"/>
                  <a:pt x="2569651" y="2867170"/>
                  <a:pt x="2569651" y="2867170"/>
                </a:cubicBezTo>
                <a:cubicBezTo>
                  <a:pt x="2569651" y="2867170"/>
                  <a:pt x="2569651" y="2867170"/>
                  <a:pt x="2566801" y="2864430"/>
                </a:cubicBezTo>
                <a:cubicBezTo>
                  <a:pt x="2566801" y="2864430"/>
                  <a:pt x="2566801" y="2864430"/>
                  <a:pt x="2572482" y="2864430"/>
                </a:cubicBezTo>
                <a:cubicBezTo>
                  <a:pt x="2572482" y="2864430"/>
                  <a:pt x="2572482" y="2864430"/>
                  <a:pt x="2578143" y="2858929"/>
                </a:cubicBezTo>
                <a:cubicBezTo>
                  <a:pt x="2578143" y="2858929"/>
                  <a:pt x="2578143" y="2858929"/>
                  <a:pt x="2586654" y="2856168"/>
                </a:cubicBezTo>
                <a:close/>
                <a:moveTo>
                  <a:pt x="2725531" y="2853428"/>
                </a:moveTo>
                <a:cubicBezTo>
                  <a:pt x="2725531" y="2853428"/>
                  <a:pt x="2728362" y="2853428"/>
                  <a:pt x="2728362" y="2853428"/>
                </a:cubicBezTo>
                <a:cubicBezTo>
                  <a:pt x="2731193" y="2853428"/>
                  <a:pt x="2736873" y="2853428"/>
                  <a:pt x="2736873" y="2853428"/>
                </a:cubicBezTo>
                <a:cubicBezTo>
                  <a:pt x="2736873" y="2853428"/>
                  <a:pt x="2736873" y="2853428"/>
                  <a:pt x="2742535" y="2853428"/>
                </a:cubicBezTo>
                <a:cubicBezTo>
                  <a:pt x="2742535" y="2853428"/>
                  <a:pt x="2742535" y="2853428"/>
                  <a:pt x="2748215" y="2858929"/>
                </a:cubicBezTo>
                <a:cubicBezTo>
                  <a:pt x="2748215" y="2858929"/>
                  <a:pt x="2748215" y="2858929"/>
                  <a:pt x="2748215" y="2861669"/>
                </a:cubicBezTo>
                <a:cubicBezTo>
                  <a:pt x="2748215" y="2861669"/>
                  <a:pt x="2745366" y="2864430"/>
                  <a:pt x="2745366" y="2864430"/>
                </a:cubicBezTo>
                <a:cubicBezTo>
                  <a:pt x="2745366" y="2864430"/>
                  <a:pt x="2736873" y="2864430"/>
                  <a:pt x="2736873" y="2864430"/>
                </a:cubicBezTo>
                <a:cubicBezTo>
                  <a:pt x="2736873" y="2864430"/>
                  <a:pt x="2736873" y="2864430"/>
                  <a:pt x="2728362" y="2867170"/>
                </a:cubicBezTo>
                <a:cubicBezTo>
                  <a:pt x="2728362" y="2867170"/>
                  <a:pt x="2728362" y="2867170"/>
                  <a:pt x="2725531" y="2872671"/>
                </a:cubicBezTo>
                <a:cubicBezTo>
                  <a:pt x="2725531" y="2872671"/>
                  <a:pt x="2725531" y="2872671"/>
                  <a:pt x="2722701" y="2875411"/>
                </a:cubicBezTo>
                <a:cubicBezTo>
                  <a:pt x="2722701" y="2875411"/>
                  <a:pt x="2722701" y="2875411"/>
                  <a:pt x="2719870" y="2875411"/>
                </a:cubicBezTo>
                <a:cubicBezTo>
                  <a:pt x="2719870" y="2875411"/>
                  <a:pt x="2714189" y="2872671"/>
                  <a:pt x="2714189" y="2872671"/>
                </a:cubicBezTo>
                <a:cubicBezTo>
                  <a:pt x="2714189" y="2872671"/>
                  <a:pt x="2714189" y="2872671"/>
                  <a:pt x="2711359" y="2872671"/>
                </a:cubicBezTo>
                <a:cubicBezTo>
                  <a:pt x="2711359" y="2872671"/>
                  <a:pt x="2711359" y="2872671"/>
                  <a:pt x="2714189" y="2869910"/>
                </a:cubicBezTo>
                <a:cubicBezTo>
                  <a:pt x="2714189" y="2869910"/>
                  <a:pt x="2714189" y="2869910"/>
                  <a:pt x="2717038" y="2861669"/>
                </a:cubicBezTo>
                <a:cubicBezTo>
                  <a:pt x="2717038" y="2861669"/>
                  <a:pt x="2719870" y="2861669"/>
                  <a:pt x="2719870" y="2861669"/>
                </a:cubicBezTo>
                <a:cubicBezTo>
                  <a:pt x="2722701" y="2861669"/>
                  <a:pt x="2722701" y="2861669"/>
                  <a:pt x="2725531" y="2858929"/>
                </a:cubicBezTo>
                <a:cubicBezTo>
                  <a:pt x="2725531" y="2856168"/>
                  <a:pt x="2725531" y="2853428"/>
                  <a:pt x="2725531" y="2853428"/>
                </a:cubicBezTo>
                <a:close/>
                <a:moveTo>
                  <a:pt x="2495957" y="2853428"/>
                </a:moveTo>
                <a:cubicBezTo>
                  <a:pt x="2495957" y="2853428"/>
                  <a:pt x="2495957" y="2853428"/>
                  <a:pt x="2498787" y="2853428"/>
                </a:cubicBezTo>
                <a:cubicBezTo>
                  <a:pt x="2498787" y="2853428"/>
                  <a:pt x="2498787" y="2853428"/>
                  <a:pt x="2507280" y="2856168"/>
                </a:cubicBezTo>
                <a:cubicBezTo>
                  <a:pt x="2507280" y="2856168"/>
                  <a:pt x="2507280" y="2856168"/>
                  <a:pt x="2512960" y="2861669"/>
                </a:cubicBezTo>
                <a:cubicBezTo>
                  <a:pt x="2512960" y="2861669"/>
                  <a:pt x="2512960" y="2861669"/>
                  <a:pt x="2524283" y="2864430"/>
                </a:cubicBezTo>
                <a:cubicBezTo>
                  <a:pt x="2524283" y="2864430"/>
                  <a:pt x="2524283" y="2864430"/>
                  <a:pt x="2527133" y="2869910"/>
                </a:cubicBezTo>
                <a:cubicBezTo>
                  <a:pt x="2527133" y="2869910"/>
                  <a:pt x="2527133" y="2869910"/>
                  <a:pt x="2529964" y="2875411"/>
                </a:cubicBezTo>
                <a:cubicBezTo>
                  <a:pt x="2529964" y="2875411"/>
                  <a:pt x="2529964" y="2878151"/>
                  <a:pt x="2529964" y="2880912"/>
                </a:cubicBezTo>
                <a:cubicBezTo>
                  <a:pt x="2529964" y="2880912"/>
                  <a:pt x="2529964" y="2883652"/>
                  <a:pt x="2527133" y="2883652"/>
                </a:cubicBezTo>
                <a:cubicBezTo>
                  <a:pt x="2524283" y="2883652"/>
                  <a:pt x="2521453" y="2883652"/>
                  <a:pt x="2518622" y="2880912"/>
                </a:cubicBezTo>
                <a:cubicBezTo>
                  <a:pt x="2518622" y="2880912"/>
                  <a:pt x="2512960" y="2878151"/>
                  <a:pt x="2512960" y="2878151"/>
                </a:cubicBezTo>
                <a:cubicBezTo>
                  <a:pt x="2512960" y="2878151"/>
                  <a:pt x="2512960" y="2878151"/>
                  <a:pt x="2510130" y="2878151"/>
                </a:cubicBezTo>
                <a:cubicBezTo>
                  <a:pt x="2507280" y="2880912"/>
                  <a:pt x="2504449" y="2875411"/>
                  <a:pt x="2504449" y="2875411"/>
                </a:cubicBezTo>
                <a:cubicBezTo>
                  <a:pt x="2504449" y="2875411"/>
                  <a:pt x="2504449" y="2875411"/>
                  <a:pt x="2510130" y="2869910"/>
                </a:cubicBezTo>
                <a:cubicBezTo>
                  <a:pt x="2510130" y="2869910"/>
                  <a:pt x="2510130" y="2869910"/>
                  <a:pt x="2504449" y="2867170"/>
                </a:cubicBezTo>
                <a:cubicBezTo>
                  <a:pt x="2504449" y="2867170"/>
                  <a:pt x="2504449" y="2867170"/>
                  <a:pt x="2501618" y="2864430"/>
                </a:cubicBezTo>
                <a:cubicBezTo>
                  <a:pt x="2501618" y="2864430"/>
                  <a:pt x="2501618" y="2864430"/>
                  <a:pt x="2495957" y="2861669"/>
                </a:cubicBezTo>
                <a:cubicBezTo>
                  <a:pt x="2495957" y="2861669"/>
                  <a:pt x="2495957" y="2861669"/>
                  <a:pt x="2495957" y="2853428"/>
                </a:cubicBezTo>
                <a:close/>
                <a:moveTo>
                  <a:pt x="2719870" y="2847927"/>
                </a:moveTo>
                <a:cubicBezTo>
                  <a:pt x="2722701" y="2847927"/>
                  <a:pt x="2725531" y="2847927"/>
                  <a:pt x="2725531" y="2847927"/>
                </a:cubicBezTo>
                <a:cubicBezTo>
                  <a:pt x="2719870" y="2853428"/>
                  <a:pt x="2719870" y="2853428"/>
                  <a:pt x="2719870" y="2853428"/>
                </a:cubicBezTo>
                <a:cubicBezTo>
                  <a:pt x="2717038" y="2850688"/>
                  <a:pt x="2717038" y="2850688"/>
                  <a:pt x="2717038" y="2850688"/>
                </a:cubicBezTo>
                <a:cubicBezTo>
                  <a:pt x="2717038" y="2850688"/>
                  <a:pt x="2719870" y="2847927"/>
                  <a:pt x="2719870" y="2847927"/>
                </a:cubicBezTo>
                <a:close/>
                <a:moveTo>
                  <a:pt x="1078729" y="2847650"/>
                </a:moveTo>
                <a:lnTo>
                  <a:pt x="1078628" y="2847679"/>
                </a:lnTo>
                <a:lnTo>
                  <a:pt x="1088311" y="2859404"/>
                </a:lnTo>
                <a:cubicBezTo>
                  <a:pt x="1089727" y="2861117"/>
                  <a:pt x="1089727" y="2861117"/>
                  <a:pt x="1089727" y="2861117"/>
                </a:cubicBezTo>
                <a:lnTo>
                  <a:pt x="1089781" y="2861064"/>
                </a:lnTo>
                <a:lnTo>
                  <a:pt x="1080140" y="2849362"/>
                </a:lnTo>
                <a:cubicBezTo>
                  <a:pt x="1078729" y="2847650"/>
                  <a:pt x="1078729" y="2847650"/>
                  <a:pt x="1078729" y="2847650"/>
                </a:cubicBezTo>
                <a:close/>
                <a:moveTo>
                  <a:pt x="2603658" y="2839686"/>
                </a:moveTo>
                <a:cubicBezTo>
                  <a:pt x="2603658" y="2839686"/>
                  <a:pt x="2606488" y="2847927"/>
                  <a:pt x="2606488" y="2847927"/>
                </a:cubicBezTo>
                <a:cubicBezTo>
                  <a:pt x="2606488" y="2847927"/>
                  <a:pt x="2606488" y="2856168"/>
                  <a:pt x="2606488" y="2856168"/>
                </a:cubicBezTo>
                <a:cubicBezTo>
                  <a:pt x="2606488" y="2858929"/>
                  <a:pt x="2603658" y="2864430"/>
                  <a:pt x="2603658" y="2864430"/>
                </a:cubicBezTo>
                <a:cubicBezTo>
                  <a:pt x="2603658" y="2867170"/>
                  <a:pt x="2600827" y="2872671"/>
                  <a:pt x="2597977" y="2875411"/>
                </a:cubicBezTo>
                <a:cubicBezTo>
                  <a:pt x="2597977" y="2878151"/>
                  <a:pt x="2595147" y="2880912"/>
                  <a:pt x="2595147" y="2883652"/>
                </a:cubicBezTo>
                <a:cubicBezTo>
                  <a:pt x="2595147" y="2886392"/>
                  <a:pt x="2592316" y="2891893"/>
                  <a:pt x="2592316" y="2894633"/>
                </a:cubicBezTo>
                <a:cubicBezTo>
                  <a:pt x="2589485" y="2897394"/>
                  <a:pt x="2592316" y="2900134"/>
                  <a:pt x="2592316" y="2902874"/>
                </a:cubicBezTo>
                <a:cubicBezTo>
                  <a:pt x="2592316" y="2905635"/>
                  <a:pt x="2586654" y="2902874"/>
                  <a:pt x="2586654" y="2902874"/>
                </a:cubicBezTo>
                <a:cubicBezTo>
                  <a:pt x="2586654" y="2902874"/>
                  <a:pt x="2586654" y="2902874"/>
                  <a:pt x="2583823" y="2897394"/>
                </a:cubicBezTo>
                <a:cubicBezTo>
                  <a:pt x="2583823" y="2897394"/>
                  <a:pt x="2583823" y="2897394"/>
                  <a:pt x="2580973" y="2889153"/>
                </a:cubicBezTo>
                <a:cubicBezTo>
                  <a:pt x="2580973" y="2889153"/>
                  <a:pt x="2580973" y="2889153"/>
                  <a:pt x="2583823" y="2886392"/>
                </a:cubicBezTo>
                <a:cubicBezTo>
                  <a:pt x="2583823" y="2886392"/>
                  <a:pt x="2583823" y="2886392"/>
                  <a:pt x="2583823" y="2883652"/>
                </a:cubicBezTo>
                <a:cubicBezTo>
                  <a:pt x="2583823" y="2883652"/>
                  <a:pt x="2583823" y="2883652"/>
                  <a:pt x="2586654" y="2880912"/>
                </a:cubicBezTo>
                <a:cubicBezTo>
                  <a:pt x="2586654" y="2880912"/>
                  <a:pt x="2586654" y="2880912"/>
                  <a:pt x="2586654" y="2875411"/>
                </a:cubicBezTo>
                <a:cubicBezTo>
                  <a:pt x="2586654" y="2875411"/>
                  <a:pt x="2586654" y="2875411"/>
                  <a:pt x="2586654" y="2872671"/>
                </a:cubicBezTo>
                <a:cubicBezTo>
                  <a:pt x="2586654" y="2872671"/>
                  <a:pt x="2586654" y="2872671"/>
                  <a:pt x="2592316" y="2867170"/>
                </a:cubicBezTo>
                <a:cubicBezTo>
                  <a:pt x="2592316" y="2867170"/>
                  <a:pt x="2592316" y="2867170"/>
                  <a:pt x="2595147" y="2861669"/>
                </a:cubicBezTo>
                <a:cubicBezTo>
                  <a:pt x="2595147" y="2861669"/>
                  <a:pt x="2595147" y="2861669"/>
                  <a:pt x="2600827" y="2850688"/>
                </a:cubicBezTo>
                <a:cubicBezTo>
                  <a:pt x="2600827" y="2850688"/>
                  <a:pt x="2600827" y="2850688"/>
                  <a:pt x="2600827" y="2845187"/>
                </a:cubicBezTo>
                <a:cubicBezTo>
                  <a:pt x="2600827" y="2845187"/>
                  <a:pt x="2600827" y="2845187"/>
                  <a:pt x="2603658" y="2839686"/>
                </a:cubicBezTo>
                <a:close/>
                <a:moveTo>
                  <a:pt x="3851449" y="2839271"/>
                </a:moveTo>
                <a:cubicBezTo>
                  <a:pt x="3848600" y="2836537"/>
                  <a:pt x="3845774" y="2844756"/>
                  <a:pt x="3845774" y="2844756"/>
                </a:cubicBezTo>
                <a:cubicBezTo>
                  <a:pt x="3848611" y="2854342"/>
                  <a:pt x="3850030" y="2859134"/>
                  <a:pt x="3850740" y="2861531"/>
                </a:cubicBezTo>
                <a:lnTo>
                  <a:pt x="3851419" y="2863828"/>
                </a:lnTo>
                <a:lnTo>
                  <a:pt x="3851867" y="2863828"/>
                </a:lnTo>
                <a:cubicBezTo>
                  <a:pt x="3846213" y="2844632"/>
                  <a:pt x="3846213" y="2844632"/>
                  <a:pt x="3846213" y="2844632"/>
                </a:cubicBezTo>
                <a:cubicBezTo>
                  <a:pt x="3846213" y="2844632"/>
                  <a:pt x="3846920" y="2842576"/>
                  <a:pt x="3847979" y="2840862"/>
                </a:cubicBezTo>
                <a:lnTo>
                  <a:pt x="3851589" y="2839271"/>
                </a:lnTo>
                <a:close/>
                <a:moveTo>
                  <a:pt x="2626323" y="2836946"/>
                </a:moveTo>
                <a:cubicBezTo>
                  <a:pt x="2629172" y="2839686"/>
                  <a:pt x="2629172" y="2839686"/>
                  <a:pt x="2629172" y="2839686"/>
                </a:cubicBezTo>
                <a:cubicBezTo>
                  <a:pt x="2629172" y="2839686"/>
                  <a:pt x="2626323" y="2842447"/>
                  <a:pt x="2626323" y="2842447"/>
                </a:cubicBezTo>
                <a:cubicBezTo>
                  <a:pt x="2626323" y="2842447"/>
                  <a:pt x="2623492" y="2839686"/>
                  <a:pt x="2623492" y="2839686"/>
                </a:cubicBezTo>
                <a:cubicBezTo>
                  <a:pt x="2626323" y="2836946"/>
                  <a:pt x="2626323" y="2836946"/>
                  <a:pt x="2626323" y="2836946"/>
                </a:cubicBezTo>
                <a:close/>
                <a:moveTo>
                  <a:pt x="2393917" y="2836946"/>
                </a:moveTo>
                <a:cubicBezTo>
                  <a:pt x="2393917" y="2836946"/>
                  <a:pt x="2399578" y="2839686"/>
                  <a:pt x="2399578" y="2839686"/>
                </a:cubicBezTo>
                <a:cubicBezTo>
                  <a:pt x="2399578" y="2839686"/>
                  <a:pt x="2399578" y="2839686"/>
                  <a:pt x="2399578" y="2845187"/>
                </a:cubicBezTo>
                <a:cubicBezTo>
                  <a:pt x="2399578" y="2845187"/>
                  <a:pt x="2399578" y="2845187"/>
                  <a:pt x="2399578" y="2847927"/>
                </a:cubicBezTo>
                <a:cubicBezTo>
                  <a:pt x="2399578" y="2847927"/>
                  <a:pt x="2399578" y="2850688"/>
                  <a:pt x="2399578" y="2853428"/>
                </a:cubicBezTo>
                <a:cubicBezTo>
                  <a:pt x="2399578" y="2856168"/>
                  <a:pt x="2393917" y="2856168"/>
                  <a:pt x="2391068" y="2856168"/>
                </a:cubicBezTo>
                <a:cubicBezTo>
                  <a:pt x="2391068" y="2856168"/>
                  <a:pt x="2388237" y="2858929"/>
                  <a:pt x="2388237" y="2858929"/>
                </a:cubicBezTo>
                <a:cubicBezTo>
                  <a:pt x="2388237" y="2858929"/>
                  <a:pt x="2385406" y="2861669"/>
                  <a:pt x="2385406" y="2864430"/>
                </a:cubicBezTo>
                <a:cubicBezTo>
                  <a:pt x="2385406" y="2864430"/>
                  <a:pt x="2382575" y="2864430"/>
                  <a:pt x="2379745" y="2864430"/>
                </a:cubicBezTo>
                <a:cubicBezTo>
                  <a:pt x="2376913" y="2864430"/>
                  <a:pt x="2376913" y="2861669"/>
                  <a:pt x="2376913" y="2861669"/>
                </a:cubicBezTo>
                <a:cubicBezTo>
                  <a:pt x="2376913" y="2861669"/>
                  <a:pt x="2376913" y="2861669"/>
                  <a:pt x="2385406" y="2858929"/>
                </a:cubicBezTo>
                <a:cubicBezTo>
                  <a:pt x="2385406" y="2858929"/>
                  <a:pt x="2385406" y="2858929"/>
                  <a:pt x="2385406" y="2853428"/>
                </a:cubicBezTo>
                <a:cubicBezTo>
                  <a:pt x="2385406" y="2853428"/>
                  <a:pt x="2385406" y="2853428"/>
                  <a:pt x="2388237" y="2850688"/>
                </a:cubicBezTo>
                <a:cubicBezTo>
                  <a:pt x="2388237" y="2850688"/>
                  <a:pt x="2388237" y="2850688"/>
                  <a:pt x="2391068" y="2842447"/>
                </a:cubicBezTo>
                <a:cubicBezTo>
                  <a:pt x="2391068" y="2842447"/>
                  <a:pt x="2393917" y="2839686"/>
                  <a:pt x="2393917" y="2836946"/>
                </a:cubicBezTo>
                <a:close/>
                <a:moveTo>
                  <a:pt x="3874486" y="2822727"/>
                </a:moveTo>
                <a:lnTo>
                  <a:pt x="3874100" y="2822833"/>
                </a:lnTo>
                <a:cubicBezTo>
                  <a:pt x="3874100" y="2828319"/>
                  <a:pt x="3874100" y="2828319"/>
                  <a:pt x="3874100" y="2828319"/>
                </a:cubicBezTo>
                <a:cubicBezTo>
                  <a:pt x="3871274" y="2833795"/>
                  <a:pt x="3869862" y="2836533"/>
                  <a:pt x="3869156" y="2837902"/>
                </a:cubicBezTo>
                <a:lnTo>
                  <a:pt x="3868513" y="2839148"/>
                </a:lnTo>
                <a:lnTo>
                  <a:pt x="3868832" y="2839148"/>
                </a:lnTo>
                <a:cubicBezTo>
                  <a:pt x="3874486" y="2828180"/>
                  <a:pt x="3874486" y="2828180"/>
                  <a:pt x="3874486" y="2828180"/>
                </a:cubicBezTo>
                <a:cubicBezTo>
                  <a:pt x="3874486" y="2825438"/>
                  <a:pt x="3874486" y="2824066"/>
                  <a:pt x="3874486" y="2823381"/>
                </a:cubicBezTo>
                <a:close/>
                <a:moveTo>
                  <a:pt x="4471072" y="2821667"/>
                </a:moveTo>
                <a:cubicBezTo>
                  <a:pt x="4468952" y="2821324"/>
                  <a:pt x="4465418" y="2821324"/>
                  <a:pt x="4459762" y="2822694"/>
                </a:cubicBezTo>
                <a:lnTo>
                  <a:pt x="4459393" y="2822925"/>
                </a:lnTo>
                <a:lnTo>
                  <a:pt x="4470640" y="2821933"/>
                </a:lnTo>
                <a:cubicBezTo>
                  <a:pt x="4472772" y="2822265"/>
                  <a:pt x="4473498" y="2822929"/>
                  <a:pt x="4473498" y="2822929"/>
                </a:cubicBezTo>
                <a:cubicBezTo>
                  <a:pt x="4490354" y="2828428"/>
                  <a:pt x="4490354" y="2828428"/>
                  <a:pt x="4490354" y="2828428"/>
                </a:cubicBezTo>
                <a:cubicBezTo>
                  <a:pt x="4510308" y="2822929"/>
                  <a:pt x="4510308" y="2822929"/>
                  <a:pt x="4510308" y="2822929"/>
                </a:cubicBezTo>
                <a:lnTo>
                  <a:pt x="4510552" y="2822724"/>
                </a:lnTo>
                <a:lnTo>
                  <a:pt x="4493338" y="2827494"/>
                </a:lnTo>
                <a:cubicBezTo>
                  <a:pt x="4490864" y="2828180"/>
                  <a:pt x="4490864" y="2828180"/>
                  <a:pt x="4490864" y="2828180"/>
                </a:cubicBezTo>
                <a:cubicBezTo>
                  <a:pt x="4473900" y="2822694"/>
                  <a:pt x="4473900" y="2822694"/>
                  <a:pt x="4473900" y="2822694"/>
                </a:cubicBezTo>
                <a:cubicBezTo>
                  <a:pt x="4473900" y="2822694"/>
                  <a:pt x="4473193" y="2822010"/>
                  <a:pt x="4471072" y="2821667"/>
                </a:cubicBezTo>
                <a:close/>
                <a:moveTo>
                  <a:pt x="3902450" y="2809147"/>
                </a:moveTo>
                <a:cubicBezTo>
                  <a:pt x="3898200" y="2813257"/>
                  <a:pt x="3896075" y="2815312"/>
                  <a:pt x="3895012" y="2816339"/>
                </a:cubicBezTo>
                <a:lnTo>
                  <a:pt x="3894044" y="2817276"/>
                </a:lnTo>
                <a:lnTo>
                  <a:pt x="3894279" y="2817210"/>
                </a:lnTo>
                <a:cubicBezTo>
                  <a:pt x="3898520" y="2813098"/>
                  <a:pt x="3900640" y="2811041"/>
                  <a:pt x="3901701" y="2810012"/>
                </a:cubicBezTo>
                <a:lnTo>
                  <a:pt x="3902521" y="2809216"/>
                </a:lnTo>
                <a:close/>
                <a:moveTo>
                  <a:pt x="959791" y="2803681"/>
                </a:moveTo>
                <a:lnTo>
                  <a:pt x="965351" y="2811762"/>
                </a:lnTo>
                <a:lnTo>
                  <a:pt x="966518" y="2813457"/>
                </a:lnTo>
                <a:lnTo>
                  <a:pt x="965469" y="2811930"/>
                </a:lnTo>
                <a:cubicBezTo>
                  <a:pt x="962638" y="2807806"/>
                  <a:pt x="959805" y="2803681"/>
                  <a:pt x="959805" y="2803681"/>
                </a:cubicBezTo>
                <a:close/>
                <a:moveTo>
                  <a:pt x="3647421" y="2798362"/>
                </a:moveTo>
                <a:lnTo>
                  <a:pt x="3647394" y="2798454"/>
                </a:lnTo>
                <a:cubicBezTo>
                  <a:pt x="3647394" y="2806681"/>
                  <a:pt x="3647394" y="2806681"/>
                  <a:pt x="3647394" y="2806681"/>
                </a:cubicBezTo>
                <a:cubicBezTo>
                  <a:pt x="3647394" y="2834103"/>
                  <a:pt x="3647394" y="2834103"/>
                  <a:pt x="3647394" y="2834103"/>
                </a:cubicBezTo>
                <a:cubicBezTo>
                  <a:pt x="3655891" y="2845073"/>
                  <a:pt x="3655891" y="2845073"/>
                  <a:pt x="3655891" y="2845073"/>
                </a:cubicBezTo>
                <a:lnTo>
                  <a:pt x="3655891" y="2846745"/>
                </a:lnTo>
                <a:lnTo>
                  <a:pt x="3655922" y="2846739"/>
                </a:lnTo>
                <a:lnTo>
                  <a:pt x="3655922" y="2844756"/>
                </a:lnTo>
                <a:cubicBezTo>
                  <a:pt x="3647421" y="2833785"/>
                  <a:pt x="3647421" y="2833785"/>
                  <a:pt x="3647421" y="2833785"/>
                </a:cubicBezTo>
                <a:cubicBezTo>
                  <a:pt x="3647421" y="2806414"/>
                  <a:pt x="3647421" y="2806414"/>
                  <a:pt x="3647421" y="2806414"/>
                </a:cubicBezTo>
                <a:cubicBezTo>
                  <a:pt x="3647421" y="2802305"/>
                  <a:pt x="3647421" y="2800251"/>
                  <a:pt x="3647421" y="2799222"/>
                </a:cubicBezTo>
                <a:close/>
                <a:moveTo>
                  <a:pt x="1027734" y="2789981"/>
                </a:moveTo>
                <a:lnTo>
                  <a:pt x="1027629" y="2789998"/>
                </a:lnTo>
                <a:lnTo>
                  <a:pt x="1034965" y="2804224"/>
                </a:lnTo>
                <a:cubicBezTo>
                  <a:pt x="1036026" y="2806283"/>
                  <a:pt x="1036026" y="2806283"/>
                  <a:pt x="1036026" y="2806283"/>
                </a:cubicBezTo>
                <a:cubicBezTo>
                  <a:pt x="1033181" y="2817241"/>
                  <a:pt x="1033181" y="2817241"/>
                  <a:pt x="1033181" y="2817241"/>
                </a:cubicBezTo>
                <a:cubicBezTo>
                  <a:pt x="1047323" y="2830966"/>
                  <a:pt x="1047323" y="2830966"/>
                  <a:pt x="1047323" y="2830966"/>
                </a:cubicBezTo>
                <a:cubicBezTo>
                  <a:pt x="1050147" y="2844669"/>
                  <a:pt x="1050147" y="2844669"/>
                  <a:pt x="1050147" y="2844669"/>
                </a:cubicBezTo>
                <a:lnTo>
                  <a:pt x="1050362" y="2844720"/>
                </a:lnTo>
                <a:lnTo>
                  <a:pt x="1047921" y="2832866"/>
                </a:lnTo>
                <a:cubicBezTo>
                  <a:pt x="1047567" y="2831153"/>
                  <a:pt x="1047567" y="2831153"/>
                  <a:pt x="1047567" y="2831153"/>
                </a:cubicBezTo>
                <a:cubicBezTo>
                  <a:pt x="1033417" y="2817453"/>
                  <a:pt x="1033417" y="2817453"/>
                  <a:pt x="1033417" y="2817453"/>
                </a:cubicBezTo>
                <a:cubicBezTo>
                  <a:pt x="1036239" y="2806478"/>
                  <a:pt x="1036239" y="2806478"/>
                  <a:pt x="1036239" y="2806478"/>
                </a:cubicBezTo>
                <a:cubicBezTo>
                  <a:pt x="1027734" y="2789981"/>
                  <a:pt x="1027734" y="2789981"/>
                  <a:pt x="1027734" y="2789981"/>
                </a:cubicBezTo>
                <a:close/>
                <a:moveTo>
                  <a:pt x="6294989" y="2787886"/>
                </a:moveTo>
                <a:lnTo>
                  <a:pt x="6282827" y="2796032"/>
                </a:lnTo>
                <a:cubicBezTo>
                  <a:pt x="6267297" y="2806431"/>
                  <a:pt x="6267297" y="2806431"/>
                  <a:pt x="6267297" y="2806431"/>
                </a:cubicBezTo>
                <a:cubicBezTo>
                  <a:pt x="6287058" y="2880574"/>
                  <a:pt x="6272915" y="2855923"/>
                  <a:pt x="6320961" y="2905226"/>
                </a:cubicBezTo>
                <a:cubicBezTo>
                  <a:pt x="6292677" y="2962871"/>
                  <a:pt x="6298488" y="2938220"/>
                  <a:pt x="6301201" y="3006675"/>
                </a:cubicBezTo>
                <a:cubicBezTo>
                  <a:pt x="6366295" y="3026016"/>
                  <a:pt x="6366295" y="3026016"/>
                  <a:pt x="6366295" y="3026016"/>
                </a:cubicBezTo>
                <a:cubicBezTo>
                  <a:pt x="6383345" y="3064320"/>
                  <a:pt x="6383345" y="3064320"/>
                  <a:pt x="6383345" y="3064320"/>
                </a:cubicBezTo>
                <a:cubicBezTo>
                  <a:pt x="6425773" y="3083471"/>
                  <a:pt x="6425773" y="3083471"/>
                  <a:pt x="6425773" y="3083471"/>
                </a:cubicBezTo>
                <a:lnTo>
                  <a:pt x="6425811" y="3083447"/>
                </a:lnTo>
                <a:lnTo>
                  <a:pt x="6420611" y="3081088"/>
                </a:lnTo>
                <a:cubicBezTo>
                  <a:pt x="6415304" y="3078680"/>
                  <a:pt x="6404688" y="3073862"/>
                  <a:pt x="6383457" y="3064229"/>
                </a:cubicBezTo>
                <a:cubicBezTo>
                  <a:pt x="6383457" y="3064229"/>
                  <a:pt x="6383457" y="3064229"/>
                  <a:pt x="6366525" y="3025858"/>
                </a:cubicBezTo>
                <a:cubicBezTo>
                  <a:pt x="6366525" y="3025858"/>
                  <a:pt x="6366525" y="3025858"/>
                  <a:pt x="6301419" y="3006674"/>
                </a:cubicBezTo>
                <a:cubicBezTo>
                  <a:pt x="6298597" y="2938038"/>
                  <a:pt x="6292953" y="2962763"/>
                  <a:pt x="6321239" y="2905125"/>
                </a:cubicBezTo>
                <a:cubicBezTo>
                  <a:pt x="6273133" y="2855757"/>
                  <a:pt x="6287309" y="2880399"/>
                  <a:pt x="6267489" y="2806388"/>
                </a:cubicBezTo>
                <a:cubicBezTo>
                  <a:pt x="6267489" y="2806388"/>
                  <a:pt x="6267489" y="2806388"/>
                  <a:pt x="6282993" y="2795957"/>
                </a:cubicBezTo>
                <a:close/>
                <a:moveTo>
                  <a:pt x="4544397" y="2784350"/>
                </a:moveTo>
                <a:lnTo>
                  <a:pt x="4534690" y="2786704"/>
                </a:lnTo>
                <a:cubicBezTo>
                  <a:pt x="4533276" y="2787046"/>
                  <a:pt x="4533276" y="2787046"/>
                  <a:pt x="4533276" y="2787046"/>
                </a:cubicBezTo>
                <a:lnTo>
                  <a:pt x="4533308" y="2787157"/>
                </a:lnTo>
                <a:lnTo>
                  <a:pt x="4542783" y="2784957"/>
                </a:lnTo>
                <a:cubicBezTo>
                  <a:pt x="4544211" y="2784625"/>
                  <a:pt x="4544211" y="2784625"/>
                  <a:pt x="4544211" y="2784625"/>
                </a:cubicBezTo>
                <a:close/>
                <a:moveTo>
                  <a:pt x="937953" y="2771331"/>
                </a:moveTo>
                <a:lnTo>
                  <a:pt x="945572" y="2784320"/>
                </a:lnTo>
                <a:cubicBezTo>
                  <a:pt x="954044" y="2795302"/>
                  <a:pt x="945572" y="2787066"/>
                  <a:pt x="945572" y="2787066"/>
                </a:cubicBezTo>
                <a:cubicBezTo>
                  <a:pt x="945572" y="2787066"/>
                  <a:pt x="948396" y="2795302"/>
                  <a:pt x="948396" y="2800792"/>
                </a:cubicBezTo>
                <a:cubicBezTo>
                  <a:pt x="948396" y="2803538"/>
                  <a:pt x="948396" y="2804224"/>
                  <a:pt x="948749" y="2804224"/>
                </a:cubicBezTo>
                <a:lnTo>
                  <a:pt x="948812" y="2804207"/>
                </a:lnTo>
                <a:lnTo>
                  <a:pt x="948477" y="2800955"/>
                </a:lnTo>
                <a:cubicBezTo>
                  <a:pt x="948477" y="2795433"/>
                  <a:pt x="945655" y="2787255"/>
                  <a:pt x="945655" y="2787255"/>
                </a:cubicBezTo>
                <a:cubicBezTo>
                  <a:pt x="945655" y="2787255"/>
                  <a:pt x="954161" y="2795433"/>
                  <a:pt x="945655" y="2784458"/>
                </a:cubicBezTo>
                <a:close/>
                <a:moveTo>
                  <a:pt x="2575312" y="2762777"/>
                </a:moveTo>
                <a:cubicBezTo>
                  <a:pt x="2575312" y="2762777"/>
                  <a:pt x="2575312" y="2768277"/>
                  <a:pt x="2578143" y="2768277"/>
                </a:cubicBezTo>
                <a:cubicBezTo>
                  <a:pt x="2578143" y="2768277"/>
                  <a:pt x="2583823" y="2765516"/>
                  <a:pt x="2583823" y="2765516"/>
                </a:cubicBezTo>
                <a:cubicBezTo>
                  <a:pt x="2583823" y="2765516"/>
                  <a:pt x="2586654" y="2768277"/>
                  <a:pt x="2586654" y="2768277"/>
                </a:cubicBezTo>
                <a:cubicBezTo>
                  <a:pt x="2586654" y="2771018"/>
                  <a:pt x="2583823" y="2771018"/>
                  <a:pt x="2589485" y="2771018"/>
                </a:cubicBezTo>
                <a:cubicBezTo>
                  <a:pt x="2592316" y="2771018"/>
                  <a:pt x="2603658" y="2773758"/>
                  <a:pt x="2603658" y="2773758"/>
                </a:cubicBezTo>
                <a:cubicBezTo>
                  <a:pt x="2603658" y="2773758"/>
                  <a:pt x="2603658" y="2773758"/>
                  <a:pt x="2600827" y="2781999"/>
                </a:cubicBezTo>
                <a:cubicBezTo>
                  <a:pt x="2600827" y="2781999"/>
                  <a:pt x="2600827" y="2781999"/>
                  <a:pt x="2592316" y="2787499"/>
                </a:cubicBezTo>
                <a:cubicBezTo>
                  <a:pt x="2592316" y="2787499"/>
                  <a:pt x="2592316" y="2787499"/>
                  <a:pt x="2592316" y="2795741"/>
                </a:cubicBezTo>
                <a:cubicBezTo>
                  <a:pt x="2592316" y="2795741"/>
                  <a:pt x="2592316" y="2795741"/>
                  <a:pt x="2586654" y="2798481"/>
                </a:cubicBezTo>
                <a:cubicBezTo>
                  <a:pt x="2586654" y="2798481"/>
                  <a:pt x="2586654" y="2798481"/>
                  <a:pt x="2586654" y="2801242"/>
                </a:cubicBezTo>
                <a:cubicBezTo>
                  <a:pt x="2586654" y="2801242"/>
                  <a:pt x="2586654" y="2801242"/>
                  <a:pt x="2586654" y="2803982"/>
                </a:cubicBezTo>
                <a:cubicBezTo>
                  <a:pt x="2586654" y="2803982"/>
                  <a:pt x="2586654" y="2803982"/>
                  <a:pt x="2589485" y="2806721"/>
                </a:cubicBezTo>
                <a:cubicBezTo>
                  <a:pt x="2589485" y="2806721"/>
                  <a:pt x="2589485" y="2806721"/>
                  <a:pt x="2595147" y="2812223"/>
                </a:cubicBezTo>
                <a:cubicBezTo>
                  <a:pt x="2595147" y="2812223"/>
                  <a:pt x="2595147" y="2812223"/>
                  <a:pt x="2592316" y="2823204"/>
                </a:cubicBezTo>
                <a:cubicBezTo>
                  <a:pt x="2592316" y="2823204"/>
                  <a:pt x="2592316" y="2823204"/>
                  <a:pt x="2595147" y="2831445"/>
                </a:cubicBezTo>
                <a:cubicBezTo>
                  <a:pt x="2595147" y="2831445"/>
                  <a:pt x="2595147" y="2831445"/>
                  <a:pt x="2595147" y="2836946"/>
                </a:cubicBezTo>
                <a:cubicBezTo>
                  <a:pt x="2595147" y="2836946"/>
                  <a:pt x="2592316" y="2839686"/>
                  <a:pt x="2592316" y="2842447"/>
                </a:cubicBezTo>
                <a:cubicBezTo>
                  <a:pt x="2592316" y="2845187"/>
                  <a:pt x="2589485" y="2847927"/>
                  <a:pt x="2589485" y="2850688"/>
                </a:cubicBezTo>
                <a:cubicBezTo>
                  <a:pt x="2589485" y="2850688"/>
                  <a:pt x="2589485" y="2853428"/>
                  <a:pt x="2586654" y="2853428"/>
                </a:cubicBezTo>
                <a:cubicBezTo>
                  <a:pt x="2586654" y="2853428"/>
                  <a:pt x="2578143" y="2853428"/>
                  <a:pt x="2575312" y="2856168"/>
                </a:cubicBezTo>
                <a:cubicBezTo>
                  <a:pt x="2575312" y="2856168"/>
                  <a:pt x="2569651" y="2861669"/>
                  <a:pt x="2569651" y="2861669"/>
                </a:cubicBezTo>
                <a:cubicBezTo>
                  <a:pt x="2566801" y="2861669"/>
                  <a:pt x="2555479" y="2856168"/>
                  <a:pt x="2555479" y="2856168"/>
                </a:cubicBezTo>
                <a:cubicBezTo>
                  <a:pt x="2555479" y="2856168"/>
                  <a:pt x="2555479" y="2856168"/>
                  <a:pt x="2541305" y="2850688"/>
                </a:cubicBezTo>
                <a:cubicBezTo>
                  <a:pt x="2541305" y="2850688"/>
                  <a:pt x="2541305" y="2850688"/>
                  <a:pt x="2538456" y="2853428"/>
                </a:cubicBezTo>
                <a:cubicBezTo>
                  <a:pt x="2538456" y="2853428"/>
                  <a:pt x="2538456" y="2853428"/>
                  <a:pt x="2535625" y="2856168"/>
                </a:cubicBezTo>
                <a:cubicBezTo>
                  <a:pt x="2535625" y="2856168"/>
                  <a:pt x="2535625" y="2856168"/>
                  <a:pt x="2532794" y="2850688"/>
                </a:cubicBezTo>
                <a:cubicBezTo>
                  <a:pt x="2532794" y="2850688"/>
                  <a:pt x="2532794" y="2850688"/>
                  <a:pt x="2532794" y="2845187"/>
                </a:cubicBezTo>
                <a:cubicBezTo>
                  <a:pt x="2532794" y="2845187"/>
                  <a:pt x="2532794" y="2842447"/>
                  <a:pt x="2532794" y="2842447"/>
                </a:cubicBezTo>
                <a:cubicBezTo>
                  <a:pt x="2529964" y="2842447"/>
                  <a:pt x="2527133" y="2839686"/>
                  <a:pt x="2527133" y="2839686"/>
                </a:cubicBezTo>
                <a:cubicBezTo>
                  <a:pt x="2527133" y="2839686"/>
                  <a:pt x="2527133" y="2839686"/>
                  <a:pt x="2521453" y="2836946"/>
                </a:cubicBezTo>
                <a:cubicBezTo>
                  <a:pt x="2521453" y="2836946"/>
                  <a:pt x="2521453" y="2836946"/>
                  <a:pt x="2512960" y="2828705"/>
                </a:cubicBezTo>
                <a:cubicBezTo>
                  <a:pt x="2512960" y="2828705"/>
                  <a:pt x="2515790" y="2825965"/>
                  <a:pt x="2512960" y="2820464"/>
                </a:cubicBezTo>
                <a:cubicBezTo>
                  <a:pt x="2510130" y="2814963"/>
                  <a:pt x="2507280" y="2812223"/>
                  <a:pt x="2507280" y="2812223"/>
                </a:cubicBezTo>
                <a:cubicBezTo>
                  <a:pt x="2507280" y="2812223"/>
                  <a:pt x="2507280" y="2812223"/>
                  <a:pt x="2504449" y="2806721"/>
                </a:cubicBezTo>
                <a:cubicBezTo>
                  <a:pt x="2504449" y="2806721"/>
                  <a:pt x="2504449" y="2806721"/>
                  <a:pt x="2504449" y="2801242"/>
                </a:cubicBezTo>
                <a:cubicBezTo>
                  <a:pt x="2504449" y="2801242"/>
                  <a:pt x="2504449" y="2801242"/>
                  <a:pt x="2501618" y="2801242"/>
                </a:cubicBezTo>
                <a:cubicBezTo>
                  <a:pt x="2501618" y="2801242"/>
                  <a:pt x="2501618" y="2801242"/>
                  <a:pt x="2498787" y="2798481"/>
                </a:cubicBezTo>
                <a:cubicBezTo>
                  <a:pt x="2498787" y="2798481"/>
                  <a:pt x="2498787" y="2798481"/>
                  <a:pt x="2495957" y="2793001"/>
                </a:cubicBezTo>
                <a:cubicBezTo>
                  <a:pt x="2495957" y="2793001"/>
                  <a:pt x="2495957" y="2793001"/>
                  <a:pt x="2495957" y="2790239"/>
                </a:cubicBezTo>
                <a:cubicBezTo>
                  <a:pt x="2495957" y="2790239"/>
                  <a:pt x="2495957" y="2790239"/>
                  <a:pt x="2501618" y="2784759"/>
                </a:cubicBezTo>
                <a:cubicBezTo>
                  <a:pt x="2501618" y="2784759"/>
                  <a:pt x="2501618" y="2784759"/>
                  <a:pt x="2518622" y="2787499"/>
                </a:cubicBezTo>
                <a:cubicBezTo>
                  <a:pt x="2518622" y="2787499"/>
                  <a:pt x="2521453" y="2784759"/>
                  <a:pt x="2521453" y="2784759"/>
                </a:cubicBezTo>
                <a:cubicBezTo>
                  <a:pt x="2524283" y="2784759"/>
                  <a:pt x="2532794" y="2781999"/>
                  <a:pt x="2532794" y="2781999"/>
                </a:cubicBezTo>
                <a:cubicBezTo>
                  <a:pt x="2532794" y="2781999"/>
                  <a:pt x="2532794" y="2781999"/>
                  <a:pt x="2538456" y="2776519"/>
                </a:cubicBezTo>
                <a:cubicBezTo>
                  <a:pt x="2538456" y="2776519"/>
                  <a:pt x="2541305" y="2776519"/>
                  <a:pt x="2544136" y="2776519"/>
                </a:cubicBezTo>
                <a:cubicBezTo>
                  <a:pt x="2546967" y="2773758"/>
                  <a:pt x="2546967" y="2768277"/>
                  <a:pt x="2546967" y="2768277"/>
                </a:cubicBezTo>
                <a:cubicBezTo>
                  <a:pt x="2546967" y="2768277"/>
                  <a:pt x="2546967" y="2765516"/>
                  <a:pt x="2549798" y="2768277"/>
                </a:cubicBezTo>
                <a:cubicBezTo>
                  <a:pt x="2549798" y="2768277"/>
                  <a:pt x="2552629" y="2776519"/>
                  <a:pt x="2552629" y="2776519"/>
                </a:cubicBezTo>
                <a:cubicBezTo>
                  <a:pt x="2552629" y="2776519"/>
                  <a:pt x="2552629" y="2776519"/>
                  <a:pt x="2561140" y="2779259"/>
                </a:cubicBezTo>
                <a:cubicBezTo>
                  <a:pt x="2561140" y="2779259"/>
                  <a:pt x="2561140" y="2779259"/>
                  <a:pt x="2566801" y="2787499"/>
                </a:cubicBezTo>
                <a:cubicBezTo>
                  <a:pt x="2566801" y="2787499"/>
                  <a:pt x="2566801" y="2787499"/>
                  <a:pt x="2572482" y="2790239"/>
                </a:cubicBezTo>
                <a:cubicBezTo>
                  <a:pt x="2572482" y="2790239"/>
                  <a:pt x="2572482" y="2790239"/>
                  <a:pt x="2569651" y="2787499"/>
                </a:cubicBezTo>
                <a:cubicBezTo>
                  <a:pt x="2569651" y="2787499"/>
                  <a:pt x="2569651" y="2787499"/>
                  <a:pt x="2566801" y="2781999"/>
                </a:cubicBezTo>
                <a:cubicBezTo>
                  <a:pt x="2566801" y="2781999"/>
                  <a:pt x="2563971" y="2776519"/>
                  <a:pt x="2563971" y="2773758"/>
                </a:cubicBezTo>
                <a:cubicBezTo>
                  <a:pt x="2561140" y="2773758"/>
                  <a:pt x="2558308" y="2771018"/>
                  <a:pt x="2561140" y="2768277"/>
                </a:cubicBezTo>
                <a:cubicBezTo>
                  <a:pt x="2561140" y="2768277"/>
                  <a:pt x="2561140" y="2765516"/>
                  <a:pt x="2561140" y="2765516"/>
                </a:cubicBezTo>
                <a:cubicBezTo>
                  <a:pt x="2561140" y="2765516"/>
                  <a:pt x="2566801" y="2765516"/>
                  <a:pt x="2569651" y="2765516"/>
                </a:cubicBezTo>
                <a:cubicBezTo>
                  <a:pt x="2569651" y="2765516"/>
                  <a:pt x="2575312" y="2762777"/>
                  <a:pt x="2575312" y="2762777"/>
                </a:cubicBezTo>
                <a:close/>
                <a:moveTo>
                  <a:pt x="2546967" y="2751796"/>
                </a:moveTo>
                <a:cubicBezTo>
                  <a:pt x="2546967" y="2751796"/>
                  <a:pt x="2549798" y="2751796"/>
                  <a:pt x="2549798" y="2751796"/>
                </a:cubicBezTo>
                <a:cubicBezTo>
                  <a:pt x="2549798" y="2751796"/>
                  <a:pt x="2549798" y="2754536"/>
                  <a:pt x="2549798" y="2754536"/>
                </a:cubicBezTo>
                <a:cubicBezTo>
                  <a:pt x="2549798" y="2754536"/>
                  <a:pt x="2546967" y="2754536"/>
                  <a:pt x="2546967" y="2757276"/>
                </a:cubicBezTo>
                <a:cubicBezTo>
                  <a:pt x="2546967" y="2757276"/>
                  <a:pt x="2549798" y="2760037"/>
                  <a:pt x="2549798" y="2762777"/>
                </a:cubicBezTo>
                <a:cubicBezTo>
                  <a:pt x="2549798" y="2762777"/>
                  <a:pt x="2546967" y="2765516"/>
                  <a:pt x="2546967" y="2765516"/>
                </a:cubicBezTo>
                <a:cubicBezTo>
                  <a:pt x="2546967" y="2765516"/>
                  <a:pt x="2544136" y="2760037"/>
                  <a:pt x="2544136" y="2760037"/>
                </a:cubicBezTo>
                <a:cubicBezTo>
                  <a:pt x="2544136" y="2760037"/>
                  <a:pt x="2544136" y="2757276"/>
                  <a:pt x="2544136" y="2757276"/>
                </a:cubicBezTo>
                <a:cubicBezTo>
                  <a:pt x="2544136" y="2757276"/>
                  <a:pt x="2544136" y="2754536"/>
                  <a:pt x="2544136" y="2754536"/>
                </a:cubicBezTo>
                <a:cubicBezTo>
                  <a:pt x="2544136" y="2754536"/>
                  <a:pt x="2544136" y="2751796"/>
                  <a:pt x="2546967" y="2751796"/>
                </a:cubicBezTo>
                <a:close/>
                <a:moveTo>
                  <a:pt x="971028" y="2743233"/>
                </a:moveTo>
                <a:lnTo>
                  <a:pt x="973128" y="2748337"/>
                </a:lnTo>
                <a:cubicBezTo>
                  <a:pt x="972422" y="2750053"/>
                  <a:pt x="971010" y="2751426"/>
                  <a:pt x="971010" y="2751426"/>
                </a:cubicBezTo>
                <a:cubicBezTo>
                  <a:pt x="971010" y="2751426"/>
                  <a:pt x="968185" y="2756892"/>
                  <a:pt x="965361" y="2756892"/>
                </a:cubicBezTo>
                <a:cubicBezTo>
                  <a:pt x="962516" y="2754171"/>
                  <a:pt x="948396" y="2754171"/>
                  <a:pt x="948396" y="2754171"/>
                </a:cubicBezTo>
                <a:cubicBezTo>
                  <a:pt x="934254" y="2762383"/>
                  <a:pt x="934254" y="2762383"/>
                  <a:pt x="934254" y="2762383"/>
                </a:cubicBezTo>
                <a:cubicBezTo>
                  <a:pt x="934254" y="2762383"/>
                  <a:pt x="934960" y="2765128"/>
                  <a:pt x="936728" y="2769243"/>
                </a:cubicBezTo>
                <a:lnTo>
                  <a:pt x="936801" y="2769367"/>
                </a:lnTo>
                <a:lnTo>
                  <a:pt x="934327" y="2762509"/>
                </a:lnTo>
                <a:cubicBezTo>
                  <a:pt x="948477" y="2754261"/>
                  <a:pt x="948477" y="2754261"/>
                  <a:pt x="948477" y="2754261"/>
                </a:cubicBezTo>
                <a:cubicBezTo>
                  <a:pt x="948477" y="2754261"/>
                  <a:pt x="962627" y="2754261"/>
                  <a:pt x="965450" y="2757058"/>
                </a:cubicBezTo>
                <a:cubicBezTo>
                  <a:pt x="968311" y="2757058"/>
                  <a:pt x="971133" y="2751535"/>
                  <a:pt x="971133" y="2751535"/>
                </a:cubicBezTo>
                <a:cubicBezTo>
                  <a:pt x="971133" y="2751535"/>
                  <a:pt x="976777" y="2746082"/>
                  <a:pt x="971133" y="2743286"/>
                </a:cubicBezTo>
                <a:close/>
                <a:moveTo>
                  <a:pt x="4470914" y="2726872"/>
                </a:moveTo>
                <a:lnTo>
                  <a:pt x="4470593" y="2726979"/>
                </a:lnTo>
                <a:cubicBezTo>
                  <a:pt x="4466330" y="2731056"/>
                  <a:pt x="4464199" y="2733094"/>
                  <a:pt x="4463133" y="2734114"/>
                </a:cubicBezTo>
                <a:lnTo>
                  <a:pt x="4462264" y="2734945"/>
                </a:lnTo>
                <a:lnTo>
                  <a:pt x="4462590" y="2734945"/>
                </a:lnTo>
                <a:cubicBezTo>
                  <a:pt x="4466832" y="2730832"/>
                  <a:pt x="4468952" y="2728775"/>
                  <a:pt x="4470012" y="2727747"/>
                </a:cubicBezTo>
                <a:close/>
                <a:moveTo>
                  <a:pt x="2563971" y="2716070"/>
                </a:moveTo>
                <a:cubicBezTo>
                  <a:pt x="2563971" y="2716070"/>
                  <a:pt x="2563971" y="2716070"/>
                  <a:pt x="2569651" y="2716070"/>
                </a:cubicBezTo>
                <a:cubicBezTo>
                  <a:pt x="2569651" y="2716070"/>
                  <a:pt x="2569651" y="2716070"/>
                  <a:pt x="2572482" y="2724312"/>
                </a:cubicBezTo>
                <a:cubicBezTo>
                  <a:pt x="2572482" y="2724312"/>
                  <a:pt x="2572482" y="2724312"/>
                  <a:pt x="2575312" y="2729812"/>
                </a:cubicBezTo>
                <a:cubicBezTo>
                  <a:pt x="2575312" y="2729812"/>
                  <a:pt x="2575312" y="2729812"/>
                  <a:pt x="2578143" y="2732552"/>
                </a:cubicBezTo>
                <a:cubicBezTo>
                  <a:pt x="2578143" y="2732552"/>
                  <a:pt x="2578143" y="2732552"/>
                  <a:pt x="2578143" y="2738054"/>
                </a:cubicBezTo>
                <a:cubicBezTo>
                  <a:pt x="2578143" y="2738054"/>
                  <a:pt x="2578143" y="2740794"/>
                  <a:pt x="2578143" y="2740794"/>
                </a:cubicBezTo>
                <a:cubicBezTo>
                  <a:pt x="2578143" y="2743534"/>
                  <a:pt x="2575312" y="2746294"/>
                  <a:pt x="2575312" y="2746294"/>
                </a:cubicBezTo>
                <a:cubicBezTo>
                  <a:pt x="2575312" y="2746294"/>
                  <a:pt x="2575312" y="2746294"/>
                  <a:pt x="2572482" y="2751796"/>
                </a:cubicBezTo>
                <a:cubicBezTo>
                  <a:pt x="2572482" y="2751796"/>
                  <a:pt x="2572482" y="2751796"/>
                  <a:pt x="2566801" y="2751796"/>
                </a:cubicBezTo>
                <a:cubicBezTo>
                  <a:pt x="2566801" y="2751796"/>
                  <a:pt x="2566801" y="2751796"/>
                  <a:pt x="2566801" y="2746294"/>
                </a:cubicBezTo>
                <a:cubicBezTo>
                  <a:pt x="2566801" y="2746294"/>
                  <a:pt x="2566801" y="2746294"/>
                  <a:pt x="2563971" y="2740794"/>
                </a:cubicBezTo>
                <a:cubicBezTo>
                  <a:pt x="2563971" y="2740794"/>
                  <a:pt x="2563971" y="2740794"/>
                  <a:pt x="2566801" y="2735292"/>
                </a:cubicBezTo>
                <a:cubicBezTo>
                  <a:pt x="2566801" y="2735292"/>
                  <a:pt x="2566801" y="2735292"/>
                  <a:pt x="2569651" y="2732552"/>
                </a:cubicBezTo>
                <a:cubicBezTo>
                  <a:pt x="2569651" y="2732552"/>
                  <a:pt x="2569651" y="2732552"/>
                  <a:pt x="2569651" y="2729812"/>
                </a:cubicBezTo>
                <a:cubicBezTo>
                  <a:pt x="2569651" y="2729812"/>
                  <a:pt x="2569651" y="2729812"/>
                  <a:pt x="2566801" y="2727051"/>
                </a:cubicBezTo>
                <a:cubicBezTo>
                  <a:pt x="2566801" y="2727051"/>
                  <a:pt x="2563971" y="2724312"/>
                  <a:pt x="2563971" y="2721572"/>
                </a:cubicBezTo>
                <a:cubicBezTo>
                  <a:pt x="2563971" y="2721572"/>
                  <a:pt x="2563971" y="2716070"/>
                  <a:pt x="2563971" y="2716070"/>
                </a:cubicBezTo>
                <a:close/>
                <a:moveTo>
                  <a:pt x="3911124" y="2705012"/>
                </a:moveTo>
                <a:lnTo>
                  <a:pt x="3910950" y="2705075"/>
                </a:lnTo>
                <a:cubicBezTo>
                  <a:pt x="3905275" y="2716027"/>
                  <a:pt x="3905275" y="2716027"/>
                  <a:pt x="3905275" y="2716027"/>
                </a:cubicBezTo>
                <a:cubicBezTo>
                  <a:pt x="3905275" y="2726979"/>
                  <a:pt x="3905275" y="2726979"/>
                  <a:pt x="3905275" y="2726979"/>
                </a:cubicBezTo>
                <a:cubicBezTo>
                  <a:pt x="3902450" y="2737931"/>
                  <a:pt x="3902450" y="2737931"/>
                  <a:pt x="3902450" y="2737931"/>
                </a:cubicBezTo>
                <a:cubicBezTo>
                  <a:pt x="3905275" y="2757102"/>
                  <a:pt x="3905275" y="2757102"/>
                  <a:pt x="3905275" y="2757102"/>
                </a:cubicBezTo>
                <a:cubicBezTo>
                  <a:pt x="3908100" y="2773540"/>
                  <a:pt x="3908100" y="2773540"/>
                  <a:pt x="3908100" y="2773540"/>
                </a:cubicBezTo>
                <a:cubicBezTo>
                  <a:pt x="3908100" y="2773540"/>
                  <a:pt x="3902450" y="2787243"/>
                  <a:pt x="3899601" y="2795444"/>
                </a:cubicBezTo>
                <a:cubicBezTo>
                  <a:pt x="3899601" y="2800929"/>
                  <a:pt x="3905275" y="2798195"/>
                  <a:pt x="3905275" y="2798195"/>
                </a:cubicBezTo>
                <a:cubicBezTo>
                  <a:pt x="3919451" y="2803663"/>
                  <a:pt x="3919451" y="2803663"/>
                  <a:pt x="3919451" y="2803663"/>
                </a:cubicBezTo>
                <a:cubicBezTo>
                  <a:pt x="3925101" y="2806414"/>
                  <a:pt x="3925101" y="2806414"/>
                  <a:pt x="3925101" y="2806414"/>
                </a:cubicBezTo>
                <a:cubicBezTo>
                  <a:pt x="3922276" y="2814623"/>
                  <a:pt x="3920863" y="2818729"/>
                  <a:pt x="3920157" y="2820781"/>
                </a:cubicBezTo>
                <a:lnTo>
                  <a:pt x="3919482" y="2822742"/>
                </a:lnTo>
                <a:lnTo>
                  <a:pt x="3919725" y="2822694"/>
                </a:lnTo>
                <a:cubicBezTo>
                  <a:pt x="3925381" y="2806242"/>
                  <a:pt x="3925381" y="2806242"/>
                  <a:pt x="3925381" y="2806242"/>
                </a:cubicBezTo>
                <a:cubicBezTo>
                  <a:pt x="3919725" y="2803500"/>
                  <a:pt x="3919725" y="2803500"/>
                  <a:pt x="3919725" y="2803500"/>
                </a:cubicBezTo>
                <a:cubicBezTo>
                  <a:pt x="3905588" y="2798015"/>
                  <a:pt x="3905588" y="2798015"/>
                  <a:pt x="3905588" y="2798015"/>
                </a:cubicBezTo>
                <a:cubicBezTo>
                  <a:pt x="3905588" y="2798015"/>
                  <a:pt x="3899933" y="2800758"/>
                  <a:pt x="3899933" y="2795273"/>
                </a:cubicBezTo>
                <a:cubicBezTo>
                  <a:pt x="3902761" y="2787046"/>
                  <a:pt x="3908416" y="2773336"/>
                  <a:pt x="3908416" y="2773336"/>
                </a:cubicBezTo>
                <a:cubicBezTo>
                  <a:pt x="3905588" y="2756882"/>
                  <a:pt x="3905588" y="2756882"/>
                  <a:pt x="3905588" y="2756882"/>
                </a:cubicBezTo>
                <a:cubicBezTo>
                  <a:pt x="3902761" y="2737687"/>
                  <a:pt x="3902761" y="2737687"/>
                  <a:pt x="3902761" y="2737687"/>
                </a:cubicBezTo>
                <a:cubicBezTo>
                  <a:pt x="3905588" y="2726718"/>
                  <a:pt x="3905588" y="2726718"/>
                  <a:pt x="3905588" y="2726718"/>
                </a:cubicBezTo>
                <a:cubicBezTo>
                  <a:pt x="3905588" y="2715749"/>
                  <a:pt x="3905588" y="2715749"/>
                  <a:pt x="3905588" y="2715749"/>
                </a:cubicBezTo>
                <a:cubicBezTo>
                  <a:pt x="3908416" y="2710265"/>
                  <a:pt x="3909830" y="2707523"/>
                  <a:pt x="3910536" y="2706152"/>
                </a:cubicBezTo>
                <a:close/>
                <a:moveTo>
                  <a:pt x="6312631" y="2704983"/>
                </a:moveTo>
                <a:lnTo>
                  <a:pt x="6306602" y="2724463"/>
                </a:lnTo>
                <a:lnTo>
                  <a:pt x="6305629" y="2727557"/>
                </a:lnTo>
                <a:lnTo>
                  <a:pt x="6301471" y="2740099"/>
                </a:lnTo>
                <a:lnTo>
                  <a:pt x="6300987" y="2745864"/>
                </a:lnTo>
                <a:lnTo>
                  <a:pt x="6299482" y="2752274"/>
                </a:lnTo>
                <a:lnTo>
                  <a:pt x="6300021" y="2757368"/>
                </a:lnTo>
                <a:lnTo>
                  <a:pt x="6299853" y="2759354"/>
                </a:lnTo>
                <a:lnTo>
                  <a:pt x="6304102" y="2781756"/>
                </a:lnTo>
                <a:lnTo>
                  <a:pt x="6304241" y="2781663"/>
                </a:lnTo>
                <a:cubicBezTo>
                  <a:pt x="6302653" y="2773941"/>
                  <a:pt x="6301463" y="2768150"/>
                  <a:pt x="6300670" y="2763511"/>
                </a:cubicBezTo>
                <a:lnTo>
                  <a:pt x="6300021" y="2757368"/>
                </a:lnTo>
                <a:lnTo>
                  <a:pt x="6300987" y="2745864"/>
                </a:lnTo>
                <a:lnTo>
                  <a:pt x="6304269" y="2731880"/>
                </a:lnTo>
                <a:lnTo>
                  <a:pt x="6305629" y="2727557"/>
                </a:lnTo>
                <a:lnTo>
                  <a:pt x="6305863" y="2726852"/>
                </a:lnTo>
                <a:lnTo>
                  <a:pt x="6306602" y="2724463"/>
                </a:lnTo>
                <a:lnTo>
                  <a:pt x="6312711" y="2705038"/>
                </a:lnTo>
                <a:close/>
                <a:moveTo>
                  <a:pt x="2725531" y="2691347"/>
                </a:moveTo>
                <a:cubicBezTo>
                  <a:pt x="2725531" y="2691347"/>
                  <a:pt x="2728362" y="2691347"/>
                  <a:pt x="2728362" y="2694087"/>
                </a:cubicBezTo>
                <a:cubicBezTo>
                  <a:pt x="2728362" y="2694087"/>
                  <a:pt x="2731193" y="2696848"/>
                  <a:pt x="2731193" y="2696848"/>
                </a:cubicBezTo>
                <a:cubicBezTo>
                  <a:pt x="2731193" y="2696848"/>
                  <a:pt x="2742535" y="2699589"/>
                  <a:pt x="2742535" y="2699589"/>
                </a:cubicBezTo>
                <a:cubicBezTo>
                  <a:pt x="2742535" y="2699589"/>
                  <a:pt x="2742535" y="2699589"/>
                  <a:pt x="2745366" y="2702329"/>
                </a:cubicBezTo>
                <a:cubicBezTo>
                  <a:pt x="2745366" y="2702329"/>
                  <a:pt x="2745366" y="2707829"/>
                  <a:pt x="2742535" y="2710569"/>
                </a:cubicBezTo>
                <a:cubicBezTo>
                  <a:pt x="2742535" y="2710569"/>
                  <a:pt x="2739703" y="2716070"/>
                  <a:pt x="2739703" y="2721572"/>
                </a:cubicBezTo>
                <a:cubicBezTo>
                  <a:pt x="2739703" y="2724312"/>
                  <a:pt x="2739703" y="2724312"/>
                  <a:pt x="2739703" y="2724312"/>
                </a:cubicBezTo>
                <a:cubicBezTo>
                  <a:pt x="2739703" y="2724312"/>
                  <a:pt x="2739703" y="2724312"/>
                  <a:pt x="2742535" y="2729812"/>
                </a:cubicBezTo>
                <a:cubicBezTo>
                  <a:pt x="2742535" y="2729812"/>
                  <a:pt x="2745366" y="2732552"/>
                  <a:pt x="2745366" y="2735292"/>
                </a:cubicBezTo>
                <a:cubicBezTo>
                  <a:pt x="2745366" y="2735292"/>
                  <a:pt x="2748215" y="2740794"/>
                  <a:pt x="2748215" y="2743534"/>
                </a:cubicBezTo>
                <a:cubicBezTo>
                  <a:pt x="2748215" y="2743534"/>
                  <a:pt x="2748215" y="2751796"/>
                  <a:pt x="2748215" y="2751796"/>
                </a:cubicBezTo>
                <a:cubicBezTo>
                  <a:pt x="2748215" y="2754536"/>
                  <a:pt x="2748215" y="2757276"/>
                  <a:pt x="2748215" y="2757276"/>
                </a:cubicBezTo>
                <a:cubicBezTo>
                  <a:pt x="2748215" y="2757276"/>
                  <a:pt x="2748215" y="2760037"/>
                  <a:pt x="2748215" y="2760037"/>
                </a:cubicBezTo>
                <a:cubicBezTo>
                  <a:pt x="2748215" y="2760037"/>
                  <a:pt x="2751046" y="2762777"/>
                  <a:pt x="2751046" y="2762777"/>
                </a:cubicBezTo>
                <a:cubicBezTo>
                  <a:pt x="2753877" y="2765516"/>
                  <a:pt x="2753877" y="2762777"/>
                  <a:pt x="2753877" y="2765516"/>
                </a:cubicBezTo>
                <a:cubicBezTo>
                  <a:pt x="2753877" y="2768277"/>
                  <a:pt x="2753877" y="2773758"/>
                  <a:pt x="2753877" y="2773758"/>
                </a:cubicBezTo>
                <a:cubicBezTo>
                  <a:pt x="2753877" y="2773758"/>
                  <a:pt x="2751046" y="2773758"/>
                  <a:pt x="2748215" y="2773758"/>
                </a:cubicBezTo>
                <a:cubicBezTo>
                  <a:pt x="2745366" y="2773758"/>
                  <a:pt x="2742535" y="2773758"/>
                  <a:pt x="2742535" y="2773758"/>
                </a:cubicBezTo>
                <a:cubicBezTo>
                  <a:pt x="2739703" y="2771018"/>
                  <a:pt x="2736873" y="2768277"/>
                  <a:pt x="2734043" y="2768277"/>
                </a:cubicBezTo>
                <a:cubicBezTo>
                  <a:pt x="2734043" y="2768277"/>
                  <a:pt x="2731193" y="2768277"/>
                  <a:pt x="2728362" y="2771018"/>
                </a:cubicBezTo>
                <a:cubicBezTo>
                  <a:pt x="2722701" y="2773758"/>
                  <a:pt x="2717038" y="2781999"/>
                  <a:pt x="2717038" y="2781999"/>
                </a:cubicBezTo>
                <a:cubicBezTo>
                  <a:pt x="2717038" y="2781999"/>
                  <a:pt x="2714189" y="2787499"/>
                  <a:pt x="2714189" y="2787499"/>
                </a:cubicBezTo>
                <a:cubicBezTo>
                  <a:pt x="2717038" y="2787499"/>
                  <a:pt x="2717038" y="2793001"/>
                  <a:pt x="2717038" y="2793001"/>
                </a:cubicBezTo>
                <a:cubicBezTo>
                  <a:pt x="2717038" y="2793001"/>
                  <a:pt x="2728362" y="2798481"/>
                  <a:pt x="2728362" y="2798481"/>
                </a:cubicBezTo>
                <a:cubicBezTo>
                  <a:pt x="2728362" y="2798481"/>
                  <a:pt x="2736873" y="2803982"/>
                  <a:pt x="2736873" y="2803982"/>
                </a:cubicBezTo>
                <a:cubicBezTo>
                  <a:pt x="2736873" y="2803982"/>
                  <a:pt x="2736873" y="2803982"/>
                  <a:pt x="2736873" y="2809483"/>
                </a:cubicBezTo>
                <a:cubicBezTo>
                  <a:pt x="2736873" y="2809483"/>
                  <a:pt x="2739703" y="2814963"/>
                  <a:pt x="2736873" y="2814963"/>
                </a:cubicBezTo>
                <a:cubicBezTo>
                  <a:pt x="2736873" y="2814963"/>
                  <a:pt x="2736873" y="2817724"/>
                  <a:pt x="2736873" y="2817724"/>
                </a:cubicBezTo>
                <a:cubicBezTo>
                  <a:pt x="2736873" y="2817724"/>
                  <a:pt x="2736873" y="2817724"/>
                  <a:pt x="2731193" y="2823204"/>
                </a:cubicBezTo>
                <a:cubicBezTo>
                  <a:pt x="2731193" y="2823204"/>
                  <a:pt x="2725531" y="2823204"/>
                  <a:pt x="2722701" y="2823204"/>
                </a:cubicBezTo>
                <a:cubicBezTo>
                  <a:pt x="2717038" y="2823204"/>
                  <a:pt x="2711359" y="2831445"/>
                  <a:pt x="2711359" y="2831445"/>
                </a:cubicBezTo>
                <a:cubicBezTo>
                  <a:pt x="2711359" y="2831445"/>
                  <a:pt x="2711359" y="2831445"/>
                  <a:pt x="2708528" y="2834206"/>
                </a:cubicBezTo>
                <a:cubicBezTo>
                  <a:pt x="2705697" y="2834206"/>
                  <a:pt x="2705697" y="2834206"/>
                  <a:pt x="2705697" y="2834206"/>
                </a:cubicBezTo>
                <a:cubicBezTo>
                  <a:pt x="2705697" y="2834206"/>
                  <a:pt x="2702866" y="2836946"/>
                  <a:pt x="2702866" y="2836946"/>
                </a:cubicBezTo>
                <a:cubicBezTo>
                  <a:pt x="2702866" y="2836946"/>
                  <a:pt x="2705697" y="2836946"/>
                  <a:pt x="2705697" y="2836946"/>
                </a:cubicBezTo>
                <a:cubicBezTo>
                  <a:pt x="2705697" y="2836946"/>
                  <a:pt x="2708528" y="2836946"/>
                  <a:pt x="2708528" y="2836946"/>
                </a:cubicBezTo>
                <a:cubicBezTo>
                  <a:pt x="2708528" y="2836946"/>
                  <a:pt x="2711359" y="2842447"/>
                  <a:pt x="2711359" y="2842447"/>
                </a:cubicBezTo>
                <a:cubicBezTo>
                  <a:pt x="2711359" y="2842447"/>
                  <a:pt x="2711359" y="2842447"/>
                  <a:pt x="2714189" y="2842447"/>
                </a:cubicBezTo>
                <a:cubicBezTo>
                  <a:pt x="2714189" y="2842447"/>
                  <a:pt x="2714189" y="2842447"/>
                  <a:pt x="2717038" y="2845187"/>
                </a:cubicBezTo>
                <a:cubicBezTo>
                  <a:pt x="2717038" y="2845187"/>
                  <a:pt x="2717038" y="2845187"/>
                  <a:pt x="2714189" y="2847927"/>
                </a:cubicBezTo>
                <a:cubicBezTo>
                  <a:pt x="2714189" y="2847927"/>
                  <a:pt x="2714189" y="2847927"/>
                  <a:pt x="2714189" y="2856168"/>
                </a:cubicBezTo>
                <a:cubicBezTo>
                  <a:pt x="2714189" y="2856168"/>
                  <a:pt x="2714189" y="2858929"/>
                  <a:pt x="2714189" y="2861669"/>
                </a:cubicBezTo>
                <a:cubicBezTo>
                  <a:pt x="2711359" y="2861669"/>
                  <a:pt x="2708528" y="2861669"/>
                  <a:pt x="2708528" y="2861669"/>
                </a:cubicBezTo>
                <a:cubicBezTo>
                  <a:pt x="2708528" y="2864430"/>
                  <a:pt x="2705697" y="2864430"/>
                  <a:pt x="2705697" y="2864430"/>
                </a:cubicBezTo>
                <a:cubicBezTo>
                  <a:pt x="2702866" y="2864430"/>
                  <a:pt x="2700017" y="2864430"/>
                  <a:pt x="2697186" y="2864430"/>
                </a:cubicBezTo>
                <a:cubicBezTo>
                  <a:pt x="2697186" y="2861669"/>
                  <a:pt x="2694355" y="2861669"/>
                  <a:pt x="2694355" y="2861669"/>
                </a:cubicBezTo>
                <a:cubicBezTo>
                  <a:pt x="2694355" y="2861669"/>
                  <a:pt x="2694355" y="2861669"/>
                  <a:pt x="2691524" y="2861669"/>
                </a:cubicBezTo>
                <a:cubicBezTo>
                  <a:pt x="2691524" y="2861669"/>
                  <a:pt x="2688694" y="2861669"/>
                  <a:pt x="2688694" y="2858929"/>
                </a:cubicBezTo>
                <a:cubicBezTo>
                  <a:pt x="2685844" y="2856168"/>
                  <a:pt x="2683013" y="2853428"/>
                  <a:pt x="2683013" y="2853428"/>
                </a:cubicBezTo>
                <a:cubicBezTo>
                  <a:pt x="2683013" y="2853428"/>
                  <a:pt x="2683013" y="2856168"/>
                  <a:pt x="2680183" y="2853428"/>
                </a:cubicBezTo>
                <a:cubicBezTo>
                  <a:pt x="2680183" y="2853428"/>
                  <a:pt x="2677352" y="2845187"/>
                  <a:pt x="2677352" y="2845187"/>
                </a:cubicBezTo>
                <a:cubicBezTo>
                  <a:pt x="2677352" y="2845187"/>
                  <a:pt x="2680183" y="2845187"/>
                  <a:pt x="2680183" y="2842447"/>
                </a:cubicBezTo>
                <a:cubicBezTo>
                  <a:pt x="2680183" y="2842447"/>
                  <a:pt x="2683013" y="2839686"/>
                  <a:pt x="2680183" y="2836946"/>
                </a:cubicBezTo>
                <a:cubicBezTo>
                  <a:pt x="2677352" y="2836946"/>
                  <a:pt x="2671672" y="2831445"/>
                  <a:pt x="2671672" y="2831445"/>
                </a:cubicBezTo>
                <a:cubicBezTo>
                  <a:pt x="2671672" y="2831445"/>
                  <a:pt x="2663179" y="2834206"/>
                  <a:pt x="2663179" y="2834206"/>
                </a:cubicBezTo>
                <a:cubicBezTo>
                  <a:pt x="2660348" y="2834206"/>
                  <a:pt x="2651837" y="2834206"/>
                  <a:pt x="2651837" y="2834206"/>
                </a:cubicBezTo>
                <a:cubicBezTo>
                  <a:pt x="2651837" y="2834206"/>
                  <a:pt x="2651837" y="2834206"/>
                  <a:pt x="2646177" y="2834206"/>
                </a:cubicBezTo>
                <a:cubicBezTo>
                  <a:pt x="2646177" y="2834206"/>
                  <a:pt x="2646177" y="2834206"/>
                  <a:pt x="2634834" y="2834206"/>
                </a:cubicBezTo>
                <a:cubicBezTo>
                  <a:pt x="2634834" y="2834206"/>
                  <a:pt x="2629172" y="2831445"/>
                  <a:pt x="2629172" y="2831445"/>
                </a:cubicBezTo>
                <a:cubicBezTo>
                  <a:pt x="2629172" y="2828705"/>
                  <a:pt x="2632002" y="2825965"/>
                  <a:pt x="2632002" y="2825965"/>
                </a:cubicBezTo>
                <a:cubicBezTo>
                  <a:pt x="2632002" y="2825965"/>
                  <a:pt x="2632002" y="2825965"/>
                  <a:pt x="2629172" y="2820464"/>
                </a:cubicBezTo>
                <a:cubicBezTo>
                  <a:pt x="2629172" y="2820464"/>
                  <a:pt x="2629172" y="2820464"/>
                  <a:pt x="2623492" y="2814963"/>
                </a:cubicBezTo>
                <a:cubicBezTo>
                  <a:pt x="2623492" y="2814963"/>
                  <a:pt x="2620661" y="2814963"/>
                  <a:pt x="2620661" y="2814963"/>
                </a:cubicBezTo>
                <a:cubicBezTo>
                  <a:pt x="2620661" y="2812223"/>
                  <a:pt x="2626323" y="2809483"/>
                  <a:pt x="2626323" y="2809483"/>
                </a:cubicBezTo>
                <a:cubicBezTo>
                  <a:pt x="2626323" y="2809483"/>
                  <a:pt x="2626323" y="2809483"/>
                  <a:pt x="2626323" y="2806721"/>
                </a:cubicBezTo>
                <a:cubicBezTo>
                  <a:pt x="2626323" y="2806721"/>
                  <a:pt x="2626323" y="2806721"/>
                  <a:pt x="2626323" y="2801242"/>
                </a:cubicBezTo>
                <a:cubicBezTo>
                  <a:pt x="2626323" y="2801242"/>
                  <a:pt x="2626323" y="2795741"/>
                  <a:pt x="2626323" y="2795741"/>
                </a:cubicBezTo>
                <a:cubicBezTo>
                  <a:pt x="2623492" y="2793001"/>
                  <a:pt x="2623492" y="2790239"/>
                  <a:pt x="2623492" y="2790239"/>
                </a:cubicBezTo>
                <a:cubicBezTo>
                  <a:pt x="2623492" y="2790239"/>
                  <a:pt x="2623492" y="2790239"/>
                  <a:pt x="2617830" y="2784759"/>
                </a:cubicBezTo>
                <a:cubicBezTo>
                  <a:pt x="2617830" y="2784759"/>
                  <a:pt x="2617830" y="2784759"/>
                  <a:pt x="2620661" y="2781999"/>
                </a:cubicBezTo>
                <a:cubicBezTo>
                  <a:pt x="2620661" y="2781999"/>
                  <a:pt x="2620661" y="2781999"/>
                  <a:pt x="2617830" y="2773758"/>
                </a:cubicBezTo>
                <a:cubicBezTo>
                  <a:pt x="2617830" y="2773758"/>
                  <a:pt x="2617830" y="2773758"/>
                  <a:pt x="2615000" y="2771018"/>
                </a:cubicBezTo>
                <a:cubicBezTo>
                  <a:pt x="2615000" y="2771018"/>
                  <a:pt x="2615000" y="2771018"/>
                  <a:pt x="2603658" y="2765516"/>
                </a:cubicBezTo>
                <a:cubicBezTo>
                  <a:pt x="2603658" y="2765516"/>
                  <a:pt x="2603658" y="2765516"/>
                  <a:pt x="2609319" y="2762777"/>
                </a:cubicBezTo>
                <a:cubicBezTo>
                  <a:pt x="2609319" y="2762777"/>
                  <a:pt x="2609319" y="2762777"/>
                  <a:pt x="2603658" y="2760037"/>
                </a:cubicBezTo>
                <a:cubicBezTo>
                  <a:pt x="2603658" y="2760037"/>
                  <a:pt x="2603658" y="2754536"/>
                  <a:pt x="2603658" y="2754536"/>
                </a:cubicBezTo>
                <a:cubicBezTo>
                  <a:pt x="2606488" y="2754536"/>
                  <a:pt x="2617830" y="2757276"/>
                  <a:pt x="2617830" y="2757276"/>
                </a:cubicBezTo>
                <a:cubicBezTo>
                  <a:pt x="2617830" y="2757276"/>
                  <a:pt x="2617830" y="2757276"/>
                  <a:pt x="2620661" y="2751796"/>
                </a:cubicBezTo>
                <a:cubicBezTo>
                  <a:pt x="2620661" y="2751796"/>
                  <a:pt x="2620661" y="2754536"/>
                  <a:pt x="2623492" y="2754536"/>
                </a:cubicBezTo>
                <a:cubicBezTo>
                  <a:pt x="2623492" y="2754536"/>
                  <a:pt x="2626323" y="2754536"/>
                  <a:pt x="2626323" y="2754536"/>
                </a:cubicBezTo>
                <a:cubicBezTo>
                  <a:pt x="2626323" y="2754536"/>
                  <a:pt x="2626323" y="2754536"/>
                  <a:pt x="2634834" y="2749034"/>
                </a:cubicBezTo>
                <a:cubicBezTo>
                  <a:pt x="2634834" y="2749034"/>
                  <a:pt x="2634834" y="2749034"/>
                  <a:pt x="2640495" y="2751796"/>
                </a:cubicBezTo>
                <a:cubicBezTo>
                  <a:pt x="2640495" y="2751796"/>
                  <a:pt x="2640495" y="2746294"/>
                  <a:pt x="2640495" y="2746294"/>
                </a:cubicBezTo>
                <a:cubicBezTo>
                  <a:pt x="2640495" y="2746294"/>
                  <a:pt x="2637665" y="2740794"/>
                  <a:pt x="2637665" y="2740794"/>
                </a:cubicBezTo>
                <a:cubicBezTo>
                  <a:pt x="2637665" y="2740794"/>
                  <a:pt x="2637665" y="2740794"/>
                  <a:pt x="2643345" y="2738054"/>
                </a:cubicBezTo>
                <a:cubicBezTo>
                  <a:pt x="2643345" y="2738054"/>
                  <a:pt x="2646177" y="2738054"/>
                  <a:pt x="2646177" y="2735292"/>
                </a:cubicBezTo>
                <a:cubicBezTo>
                  <a:pt x="2649006" y="2735292"/>
                  <a:pt x="2651837" y="2729812"/>
                  <a:pt x="2651837" y="2729812"/>
                </a:cubicBezTo>
                <a:cubicBezTo>
                  <a:pt x="2651837" y="2729812"/>
                  <a:pt x="2651837" y="2729812"/>
                  <a:pt x="2651837" y="2727051"/>
                </a:cubicBezTo>
                <a:cubicBezTo>
                  <a:pt x="2651837" y="2727051"/>
                  <a:pt x="2649006" y="2727051"/>
                  <a:pt x="2649006" y="2727051"/>
                </a:cubicBezTo>
                <a:cubicBezTo>
                  <a:pt x="2646177" y="2724312"/>
                  <a:pt x="2637665" y="2721572"/>
                  <a:pt x="2637665" y="2721572"/>
                </a:cubicBezTo>
                <a:cubicBezTo>
                  <a:pt x="2637665" y="2721572"/>
                  <a:pt x="2637665" y="2718810"/>
                  <a:pt x="2640495" y="2718810"/>
                </a:cubicBezTo>
                <a:cubicBezTo>
                  <a:pt x="2640495" y="2718810"/>
                  <a:pt x="2646177" y="2718810"/>
                  <a:pt x="2646177" y="2718810"/>
                </a:cubicBezTo>
                <a:cubicBezTo>
                  <a:pt x="2646177" y="2718810"/>
                  <a:pt x="2649006" y="2718810"/>
                  <a:pt x="2649006" y="2721572"/>
                </a:cubicBezTo>
                <a:cubicBezTo>
                  <a:pt x="2651837" y="2721572"/>
                  <a:pt x="2649006" y="2721572"/>
                  <a:pt x="2651837" y="2721572"/>
                </a:cubicBezTo>
                <a:cubicBezTo>
                  <a:pt x="2654668" y="2721572"/>
                  <a:pt x="2663179" y="2718810"/>
                  <a:pt x="2663179" y="2718810"/>
                </a:cubicBezTo>
                <a:cubicBezTo>
                  <a:pt x="2663179" y="2718810"/>
                  <a:pt x="2663179" y="2718810"/>
                  <a:pt x="2668841" y="2716070"/>
                </a:cubicBezTo>
                <a:cubicBezTo>
                  <a:pt x="2668841" y="2716070"/>
                  <a:pt x="2668841" y="2716070"/>
                  <a:pt x="2674520" y="2716070"/>
                </a:cubicBezTo>
                <a:cubicBezTo>
                  <a:pt x="2674520" y="2716070"/>
                  <a:pt x="2677352" y="2718810"/>
                  <a:pt x="2674520" y="2718810"/>
                </a:cubicBezTo>
                <a:cubicBezTo>
                  <a:pt x="2674520" y="2721572"/>
                  <a:pt x="2671672" y="2724312"/>
                  <a:pt x="2671672" y="2724312"/>
                </a:cubicBezTo>
                <a:cubicBezTo>
                  <a:pt x="2668841" y="2724312"/>
                  <a:pt x="2668841" y="2729812"/>
                  <a:pt x="2668841" y="2729812"/>
                </a:cubicBezTo>
                <a:cubicBezTo>
                  <a:pt x="2668841" y="2729812"/>
                  <a:pt x="2668841" y="2729812"/>
                  <a:pt x="2666010" y="2735292"/>
                </a:cubicBezTo>
                <a:cubicBezTo>
                  <a:pt x="2666010" y="2735292"/>
                  <a:pt x="2666010" y="2735292"/>
                  <a:pt x="2666010" y="2740794"/>
                </a:cubicBezTo>
                <a:cubicBezTo>
                  <a:pt x="2666010" y="2740794"/>
                  <a:pt x="2666010" y="2740794"/>
                  <a:pt x="2663179" y="2743534"/>
                </a:cubicBezTo>
                <a:cubicBezTo>
                  <a:pt x="2663179" y="2743534"/>
                  <a:pt x="2663179" y="2743534"/>
                  <a:pt x="2666010" y="2743534"/>
                </a:cubicBezTo>
                <a:cubicBezTo>
                  <a:pt x="2666010" y="2743534"/>
                  <a:pt x="2666010" y="2743534"/>
                  <a:pt x="2674520" y="2743534"/>
                </a:cubicBezTo>
                <a:cubicBezTo>
                  <a:pt x="2674520" y="2743534"/>
                  <a:pt x="2674520" y="2743534"/>
                  <a:pt x="2674520" y="2746294"/>
                </a:cubicBezTo>
                <a:cubicBezTo>
                  <a:pt x="2674520" y="2746294"/>
                  <a:pt x="2674520" y="2746294"/>
                  <a:pt x="2671672" y="2749034"/>
                </a:cubicBezTo>
                <a:cubicBezTo>
                  <a:pt x="2671672" y="2749034"/>
                  <a:pt x="2666010" y="2754536"/>
                  <a:pt x="2666010" y="2754536"/>
                </a:cubicBezTo>
                <a:cubicBezTo>
                  <a:pt x="2668841" y="2754536"/>
                  <a:pt x="2668841" y="2754536"/>
                  <a:pt x="2668841" y="2754536"/>
                </a:cubicBezTo>
                <a:cubicBezTo>
                  <a:pt x="2668841" y="2754536"/>
                  <a:pt x="2668841" y="2754536"/>
                  <a:pt x="2677352" y="2754536"/>
                </a:cubicBezTo>
                <a:cubicBezTo>
                  <a:pt x="2677352" y="2754536"/>
                  <a:pt x="2677352" y="2757276"/>
                  <a:pt x="2677352" y="2757276"/>
                </a:cubicBezTo>
                <a:cubicBezTo>
                  <a:pt x="2677352" y="2760037"/>
                  <a:pt x="2680183" y="2757276"/>
                  <a:pt x="2680183" y="2754536"/>
                </a:cubicBezTo>
                <a:cubicBezTo>
                  <a:pt x="2680183" y="2754536"/>
                  <a:pt x="2680183" y="2754536"/>
                  <a:pt x="2680183" y="2751796"/>
                </a:cubicBezTo>
                <a:cubicBezTo>
                  <a:pt x="2677352" y="2749034"/>
                  <a:pt x="2677352" y="2749034"/>
                  <a:pt x="2677352" y="2746294"/>
                </a:cubicBezTo>
                <a:cubicBezTo>
                  <a:pt x="2677352" y="2746294"/>
                  <a:pt x="2677352" y="2743534"/>
                  <a:pt x="2680183" y="2743534"/>
                </a:cubicBezTo>
                <a:cubicBezTo>
                  <a:pt x="2683013" y="2740794"/>
                  <a:pt x="2683013" y="2740794"/>
                  <a:pt x="2685844" y="2738054"/>
                </a:cubicBezTo>
                <a:cubicBezTo>
                  <a:pt x="2685844" y="2738054"/>
                  <a:pt x="2688694" y="2738054"/>
                  <a:pt x="2688694" y="2735292"/>
                </a:cubicBezTo>
                <a:cubicBezTo>
                  <a:pt x="2688694" y="2732552"/>
                  <a:pt x="2688694" y="2729812"/>
                  <a:pt x="2688694" y="2729812"/>
                </a:cubicBezTo>
                <a:cubicBezTo>
                  <a:pt x="2691524" y="2727051"/>
                  <a:pt x="2691524" y="2727051"/>
                  <a:pt x="2691524" y="2727051"/>
                </a:cubicBezTo>
                <a:cubicBezTo>
                  <a:pt x="2691524" y="2727051"/>
                  <a:pt x="2691524" y="2724312"/>
                  <a:pt x="2691524" y="2724312"/>
                </a:cubicBezTo>
                <a:cubicBezTo>
                  <a:pt x="2694355" y="2724312"/>
                  <a:pt x="2694355" y="2721572"/>
                  <a:pt x="2691524" y="2721572"/>
                </a:cubicBezTo>
                <a:cubicBezTo>
                  <a:pt x="2688694" y="2721572"/>
                  <a:pt x="2685844" y="2721572"/>
                  <a:pt x="2685844" y="2721572"/>
                </a:cubicBezTo>
                <a:cubicBezTo>
                  <a:pt x="2685844" y="2721572"/>
                  <a:pt x="2683013" y="2724312"/>
                  <a:pt x="2683013" y="2721572"/>
                </a:cubicBezTo>
                <a:cubicBezTo>
                  <a:pt x="2680183" y="2718810"/>
                  <a:pt x="2680183" y="2718810"/>
                  <a:pt x="2683013" y="2716070"/>
                </a:cubicBezTo>
                <a:cubicBezTo>
                  <a:pt x="2683013" y="2716070"/>
                  <a:pt x="2685844" y="2710569"/>
                  <a:pt x="2688694" y="2710569"/>
                </a:cubicBezTo>
                <a:cubicBezTo>
                  <a:pt x="2691524" y="2707829"/>
                  <a:pt x="2691524" y="2705089"/>
                  <a:pt x="2697186" y="2702329"/>
                </a:cubicBezTo>
                <a:cubicBezTo>
                  <a:pt x="2700017" y="2699589"/>
                  <a:pt x="2700017" y="2699589"/>
                  <a:pt x="2705697" y="2699589"/>
                </a:cubicBezTo>
                <a:cubicBezTo>
                  <a:pt x="2708528" y="2696848"/>
                  <a:pt x="2714189" y="2694087"/>
                  <a:pt x="2714189" y="2694087"/>
                </a:cubicBezTo>
                <a:cubicBezTo>
                  <a:pt x="2714189" y="2694087"/>
                  <a:pt x="2725531" y="2691347"/>
                  <a:pt x="2725531" y="2691347"/>
                </a:cubicBezTo>
                <a:close/>
                <a:moveTo>
                  <a:pt x="3933862" y="2677433"/>
                </a:moveTo>
                <a:lnTo>
                  <a:pt x="3933602" y="2677685"/>
                </a:lnTo>
                <a:cubicBezTo>
                  <a:pt x="3933602" y="2687271"/>
                  <a:pt x="3933602" y="2692063"/>
                  <a:pt x="3933602" y="2694460"/>
                </a:cubicBezTo>
                <a:lnTo>
                  <a:pt x="3933602" y="2696649"/>
                </a:lnTo>
                <a:lnTo>
                  <a:pt x="3933862" y="2696554"/>
                </a:lnTo>
                <a:cubicBezTo>
                  <a:pt x="3933862" y="2686957"/>
                  <a:pt x="3933862" y="2682158"/>
                  <a:pt x="3933862" y="2679759"/>
                </a:cubicBezTo>
                <a:close/>
                <a:moveTo>
                  <a:pt x="6417457" y="2677408"/>
                </a:moveTo>
                <a:lnTo>
                  <a:pt x="6417249" y="2677488"/>
                </a:lnTo>
                <a:cubicBezTo>
                  <a:pt x="6420155" y="2699484"/>
                  <a:pt x="6420155" y="2699484"/>
                  <a:pt x="6420155" y="2699484"/>
                </a:cubicBezTo>
                <a:cubicBezTo>
                  <a:pt x="6485057" y="2754285"/>
                  <a:pt x="6485057" y="2754285"/>
                  <a:pt x="6485057" y="2754285"/>
                </a:cubicBezTo>
                <a:lnTo>
                  <a:pt x="6468057" y="2765711"/>
                </a:lnTo>
                <a:lnTo>
                  <a:pt x="6485315" y="2754208"/>
                </a:lnTo>
                <a:cubicBezTo>
                  <a:pt x="6485315" y="2754208"/>
                  <a:pt x="6485315" y="2754208"/>
                  <a:pt x="6420275" y="2699382"/>
                </a:cubicBezTo>
                <a:cubicBezTo>
                  <a:pt x="6420275" y="2699382"/>
                  <a:pt x="6420275" y="2699382"/>
                  <a:pt x="6419085" y="2690102"/>
                </a:cubicBezTo>
                <a:close/>
                <a:moveTo>
                  <a:pt x="3962186" y="2658402"/>
                </a:moveTo>
                <a:lnTo>
                  <a:pt x="3961952" y="2658514"/>
                </a:lnTo>
                <a:cubicBezTo>
                  <a:pt x="3963364" y="2665366"/>
                  <a:pt x="3964071" y="2668791"/>
                  <a:pt x="3964423" y="2670504"/>
                </a:cubicBezTo>
                <a:lnTo>
                  <a:pt x="3964699" y="2671843"/>
                </a:lnTo>
                <a:lnTo>
                  <a:pt x="3964964" y="2671875"/>
                </a:lnTo>
                <a:cubicBezTo>
                  <a:pt x="3963550" y="2665019"/>
                  <a:pt x="3962844" y="2661591"/>
                  <a:pt x="3962490" y="2659877"/>
                </a:cubicBezTo>
                <a:close/>
                <a:moveTo>
                  <a:pt x="1034604" y="2640681"/>
                </a:moveTo>
                <a:cubicBezTo>
                  <a:pt x="1034604" y="2640337"/>
                  <a:pt x="1034604" y="2640337"/>
                  <a:pt x="1036026" y="2641710"/>
                </a:cubicBezTo>
                <a:cubicBezTo>
                  <a:pt x="1041675" y="2647200"/>
                  <a:pt x="1044499" y="2649945"/>
                  <a:pt x="1044499" y="2649945"/>
                </a:cubicBezTo>
                <a:cubicBezTo>
                  <a:pt x="1044499" y="2652667"/>
                  <a:pt x="1047323" y="2652667"/>
                  <a:pt x="1047323" y="2652667"/>
                </a:cubicBezTo>
                <a:cubicBezTo>
                  <a:pt x="1047323" y="2655412"/>
                  <a:pt x="1047323" y="2655412"/>
                  <a:pt x="1047323" y="2655412"/>
                </a:cubicBezTo>
                <a:cubicBezTo>
                  <a:pt x="1050147" y="2658157"/>
                  <a:pt x="1052971" y="2660903"/>
                  <a:pt x="1052971" y="2660903"/>
                </a:cubicBezTo>
                <a:cubicBezTo>
                  <a:pt x="1052971" y="2660903"/>
                  <a:pt x="1052971" y="2660903"/>
                  <a:pt x="1055795" y="2660903"/>
                </a:cubicBezTo>
                <a:cubicBezTo>
                  <a:pt x="1055795" y="2663647"/>
                  <a:pt x="1061465" y="2666394"/>
                  <a:pt x="1061465" y="2666394"/>
                </a:cubicBezTo>
                <a:cubicBezTo>
                  <a:pt x="1061465" y="2666394"/>
                  <a:pt x="1064290" y="2669139"/>
                  <a:pt x="1064290" y="2669139"/>
                </a:cubicBezTo>
                <a:cubicBezTo>
                  <a:pt x="1061465" y="2671884"/>
                  <a:pt x="1061465" y="2674629"/>
                  <a:pt x="1061465" y="2674629"/>
                </a:cubicBezTo>
                <a:cubicBezTo>
                  <a:pt x="1055795" y="2682841"/>
                  <a:pt x="1055795" y="2682841"/>
                  <a:pt x="1055795" y="2682841"/>
                </a:cubicBezTo>
                <a:cubicBezTo>
                  <a:pt x="1052971" y="2688331"/>
                  <a:pt x="1052971" y="2688331"/>
                  <a:pt x="1052971" y="2688331"/>
                </a:cubicBezTo>
                <a:cubicBezTo>
                  <a:pt x="1052971" y="2691077"/>
                  <a:pt x="1052971" y="2691077"/>
                  <a:pt x="1052971" y="2691077"/>
                </a:cubicBezTo>
                <a:cubicBezTo>
                  <a:pt x="1050147" y="2693823"/>
                  <a:pt x="1050147" y="2696568"/>
                  <a:pt x="1050147" y="2696568"/>
                </a:cubicBezTo>
                <a:cubicBezTo>
                  <a:pt x="1050147" y="2696568"/>
                  <a:pt x="1047323" y="2699313"/>
                  <a:pt x="1041675" y="2699313"/>
                </a:cubicBezTo>
                <a:cubicBezTo>
                  <a:pt x="1036026" y="2696568"/>
                  <a:pt x="1030357" y="2702058"/>
                  <a:pt x="1030357" y="2702058"/>
                </a:cubicBezTo>
                <a:cubicBezTo>
                  <a:pt x="1030357" y="2702058"/>
                  <a:pt x="1016237" y="2699313"/>
                  <a:pt x="1013413" y="2699313"/>
                </a:cubicBezTo>
                <a:cubicBezTo>
                  <a:pt x="1010589" y="2699313"/>
                  <a:pt x="1010589" y="2710270"/>
                  <a:pt x="1010589" y="2713015"/>
                </a:cubicBezTo>
                <a:cubicBezTo>
                  <a:pt x="1010589" y="2715760"/>
                  <a:pt x="1004919" y="2718506"/>
                  <a:pt x="996447" y="2718506"/>
                </a:cubicBezTo>
                <a:cubicBezTo>
                  <a:pt x="987976" y="2721250"/>
                  <a:pt x="993623" y="2721250"/>
                  <a:pt x="990800" y="2729463"/>
                </a:cubicBezTo>
                <a:cubicBezTo>
                  <a:pt x="987976" y="2740444"/>
                  <a:pt x="985129" y="2732209"/>
                  <a:pt x="979482" y="2729463"/>
                </a:cubicBezTo>
                <a:cubicBezTo>
                  <a:pt x="973834" y="2729463"/>
                  <a:pt x="973834" y="2729463"/>
                  <a:pt x="965361" y="2729463"/>
                </a:cubicBezTo>
                <a:cubicBezTo>
                  <a:pt x="956868" y="2732209"/>
                  <a:pt x="962516" y="2737699"/>
                  <a:pt x="962516" y="2737699"/>
                </a:cubicBezTo>
                <a:lnTo>
                  <a:pt x="962584" y="2737758"/>
                </a:lnTo>
                <a:lnTo>
                  <a:pt x="960864" y="2734733"/>
                </a:lnTo>
                <a:cubicBezTo>
                  <a:pt x="960511" y="2733011"/>
                  <a:pt x="961216" y="2730950"/>
                  <a:pt x="965450" y="2729586"/>
                </a:cubicBezTo>
                <a:cubicBezTo>
                  <a:pt x="973955" y="2729586"/>
                  <a:pt x="973955" y="2729586"/>
                  <a:pt x="979638" y="2729586"/>
                </a:cubicBezTo>
                <a:cubicBezTo>
                  <a:pt x="985283" y="2732312"/>
                  <a:pt x="988105" y="2740561"/>
                  <a:pt x="990966" y="2729586"/>
                </a:cubicBezTo>
                <a:cubicBezTo>
                  <a:pt x="993789" y="2721338"/>
                  <a:pt x="988105" y="2721338"/>
                  <a:pt x="996611" y="2718612"/>
                </a:cubicBezTo>
                <a:cubicBezTo>
                  <a:pt x="1005117" y="2718612"/>
                  <a:pt x="1010761" y="2715885"/>
                  <a:pt x="1010761" y="2713089"/>
                </a:cubicBezTo>
                <a:cubicBezTo>
                  <a:pt x="1010761" y="2710363"/>
                  <a:pt x="1010761" y="2699389"/>
                  <a:pt x="1013584" y="2699389"/>
                </a:cubicBezTo>
                <a:cubicBezTo>
                  <a:pt x="1016444" y="2699389"/>
                  <a:pt x="1030595" y="2702115"/>
                  <a:pt x="1030595" y="2702115"/>
                </a:cubicBezTo>
                <a:cubicBezTo>
                  <a:pt x="1030595" y="2702115"/>
                  <a:pt x="1036239" y="2696662"/>
                  <a:pt x="1041923" y="2699389"/>
                </a:cubicBezTo>
                <a:cubicBezTo>
                  <a:pt x="1047567" y="2699389"/>
                  <a:pt x="1050390" y="2696662"/>
                  <a:pt x="1050390" y="2696662"/>
                </a:cubicBezTo>
                <a:cubicBezTo>
                  <a:pt x="1050390" y="2696662"/>
                  <a:pt x="1056073" y="2685688"/>
                  <a:pt x="1056073" y="2685688"/>
                </a:cubicBezTo>
                <a:cubicBezTo>
                  <a:pt x="1058895" y="2685688"/>
                  <a:pt x="1075868" y="2685688"/>
                  <a:pt x="1075868" y="2685688"/>
                </a:cubicBezTo>
                <a:cubicBezTo>
                  <a:pt x="1087196" y="2685688"/>
                  <a:pt x="1087196" y="2685688"/>
                  <a:pt x="1087196" y="2685688"/>
                </a:cubicBezTo>
                <a:cubicBezTo>
                  <a:pt x="1087196" y="2685688"/>
                  <a:pt x="1101346" y="2685688"/>
                  <a:pt x="1104207" y="2685688"/>
                </a:cubicBezTo>
                <a:cubicBezTo>
                  <a:pt x="1107029" y="2685688"/>
                  <a:pt x="1109851" y="2688414"/>
                  <a:pt x="1109851" y="2688414"/>
                </a:cubicBezTo>
                <a:cubicBezTo>
                  <a:pt x="1109851" y="2688414"/>
                  <a:pt x="1115535" y="2682892"/>
                  <a:pt x="1118357" y="2685688"/>
                </a:cubicBezTo>
                <a:cubicBezTo>
                  <a:pt x="1121179" y="2685688"/>
                  <a:pt x="1126824" y="2693866"/>
                  <a:pt x="1126824" y="2693866"/>
                </a:cubicBezTo>
                <a:cubicBezTo>
                  <a:pt x="1132507" y="2707638"/>
                  <a:pt x="1132507" y="2707638"/>
                  <a:pt x="1132507" y="2707638"/>
                </a:cubicBezTo>
                <a:cubicBezTo>
                  <a:pt x="1135330" y="2724064"/>
                  <a:pt x="1135330" y="2724064"/>
                  <a:pt x="1135330" y="2724064"/>
                </a:cubicBezTo>
                <a:cubicBezTo>
                  <a:pt x="1138152" y="2737835"/>
                  <a:pt x="1138152" y="2737835"/>
                  <a:pt x="1138152" y="2737835"/>
                </a:cubicBezTo>
                <a:cubicBezTo>
                  <a:pt x="1149480" y="2751535"/>
                  <a:pt x="1149480" y="2751535"/>
                  <a:pt x="1149480" y="2751535"/>
                </a:cubicBezTo>
                <a:cubicBezTo>
                  <a:pt x="1143835" y="2759784"/>
                  <a:pt x="1143835" y="2759784"/>
                  <a:pt x="1143835" y="2759784"/>
                </a:cubicBezTo>
                <a:cubicBezTo>
                  <a:pt x="1143835" y="2759784"/>
                  <a:pt x="1143835" y="2770758"/>
                  <a:pt x="1143835" y="2770758"/>
                </a:cubicBezTo>
                <a:cubicBezTo>
                  <a:pt x="1141013" y="2770758"/>
                  <a:pt x="1132507" y="2773484"/>
                  <a:pt x="1132507" y="2773484"/>
                </a:cubicBezTo>
                <a:cubicBezTo>
                  <a:pt x="1129685" y="2776280"/>
                  <a:pt x="1126824" y="2784458"/>
                  <a:pt x="1126824" y="2784458"/>
                </a:cubicBezTo>
                <a:cubicBezTo>
                  <a:pt x="1126824" y="2784458"/>
                  <a:pt x="1138152" y="2773484"/>
                  <a:pt x="1141013" y="2776280"/>
                </a:cubicBezTo>
                <a:cubicBezTo>
                  <a:pt x="1143835" y="2776280"/>
                  <a:pt x="1152302" y="2776280"/>
                  <a:pt x="1152302" y="2776280"/>
                </a:cubicBezTo>
                <a:cubicBezTo>
                  <a:pt x="1157985" y="2781733"/>
                  <a:pt x="1157985" y="2781733"/>
                  <a:pt x="1157985" y="2781733"/>
                </a:cubicBezTo>
                <a:cubicBezTo>
                  <a:pt x="1163630" y="2792707"/>
                  <a:pt x="1163630" y="2792707"/>
                  <a:pt x="1163630" y="2792707"/>
                </a:cubicBezTo>
                <a:cubicBezTo>
                  <a:pt x="1163630" y="2806478"/>
                  <a:pt x="1163630" y="2806478"/>
                  <a:pt x="1163630" y="2806478"/>
                </a:cubicBezTo>
                <a:cubicBezTo>
                  <a:pt x="1163630" y="2806478"/>
                  <a:pt x="1163630" y="2817453"/>
                  <a:pt x="1160808" y="2817453"/>
                </a:cubicBezTo>
                <a:cubicBezTo>
                  <a:pt x="1160808" y="2820179"/>
                  <a:pt x="1157985" y="2822904"/>
                  <a:pt x="1155163" y="2822904"/>
                </a:cubicBezTo>
                <a:cubicBezTo>
                  <a:pt x="1152302" y="2822904"/>
                  <a:pt x="1149480" y="2822904"/>
                  <a:pt x="1152302" y="2817453"/>
                </a:cubicBezTo>
                <a:cubicBezTo>
                  <a:pt x="1152302" y="2811930"/>
                  <a:pt x="1155163" y="2806478"/>
                  <a:pt x="1155163" y="2806478"/>
                </a:cubicBezTo>
                <a:cubicBezTo>
                  <a:pt x="1155163" y="2803681"/>
                  <a:pt x="1157985" y="2792707"/>
                  <a:pt x="1155163" y="2792707"/>
                </a:cubicBezTo>
                <a:cubicBezTo>
                  <a:pt x="1149480" y="2792707"/>
                  <a:pt x="1146658" y="2787255"/>
                  <a:pt x="1146658" y="2792707"/>
                </a:cubicBezTo>
                <a:cubicBezTo>
                  <a:pt x="1143835" y="2795433"/>
                  <a:pt x="1146658" y="2806478"/>
                  <a:pt x="1146658" y="2806478"/>
                </a:cubicBezTo>
                <a:cubicBezTo>
                  <a:pt x="1146658" y="2806478"/>
                  <a:pt x="1149480" y="2809204"/>
                  <a:pt x="1149480" y="2811930"/>
                </a:cubicBezTo>
                <a:cubicBezTo>
                  <a:pt x="1146658" y="2814656"/>
                  <a:pt x="1146658" y="2811930"/>
                  <a:pt x="1143835" y="2817453"/>
                </a:cubicBezTo>
                <a:cubicBezTo>
                  <a:pt x="1138152" y="2820179"/>
                  <a:pt x="1146658" y="2822904"/>
                  <a:pt x="1146658" y="2822904"/>
                </a:cubicBezTo>
                <a:cubicBezTo>
                  <a:pt x="1149480" y="2828427"/>
                  <a:pt x="1149480" y="2828427"/>
                  <a:pt x="1149480" y="2828427"/>
                </a:cubicBezTo>
                <a:cubicBezTo>
                  <a:pt x="1149480" y="2828427"/>
                  <a:pt x="1149480" y="2836676"/>
                  <a:pt x="1146658" y="2836676"/>
                </a:cubicBezTo>
                <a:cubicBezTo>
                  <a:pt x="1143835" y="2839401"/>
                  <a:pt x="1143835" y="2842127"/>
                  <a:pt x="1132507" y="2836676"/>
                </a:cubicBezTo>
                <a:cubicBezTo>
                  <a:pt x="1121179" y="2833879"/>
                  <a:pt x="1118357" y="2831153"/>
                  <a:pt x="1118357" y="2831153"/>
                </a:cubicBezTo>
                <a:cubicBezTo>
                  <a:pt x="1115535" y="2844853"/>
                  <a:pt x="1115535" y="2844853"/>
                  <a:pt x="1115535" y="2844853"/>
                </a:cubicBezTo>
                <a:cubicBezTo>
                  <a:pt x="1109851" y="2855828"/>
                  <a:pt x="1109851" y="2855828"/>
                  <a:pt x="1109851" y="2855828"/>
                </a:cubicBezTo>
                <a:lnTo>
                  <a:pt x="1092551" y="2860645"/>
                </a:lnTo>
                <a:lnTo>
                  <a:pt x="1092551" y="2861117"/>
                </a:lnTo>
                <a:cubicBezTo>
                  <a:pt x="1092551" y="2861117"/>
                  <a:pt x="1092551" y="2866608"/>
                  <a:pt x="1089727" y="2866608"/>
                </a:cubicBezTo>
                <a:cubicBezTo>
                  <a:pt x="1084078" y="2863862"/>
                  <a:pt x="1081254" y="2863862"/>
                  <a:pt x="1081254" y="2863862"/>
                </a:cubicBezTo>
                <a:cubicBezTo>
                  <a:pt x="1072760" y="2858372"/>
                  <a:pt x="1072760" y="2858372"/>
                  <a:pt x="1072760" y="2858372"/>
                </a:cubicBezTo>
                <a:cubicBezTo>
                  <a:pt x="1069936" y="2861117"/>
                  <a:pt x="1069936" y="2861117"/>
                  <a:pt x="1069936" y="2861117"/>
                </a:cubicBezTo>
                <a:cubicBezTo>
                  <a:pt x="1061465" y="2872098"/>
                  <a:pt x="1061465" y="2872098"/>
                  <a:pt x="1061465" y="2872098"/>
                </a:cubicBezTo>
                <a:cubicBezTo>
                  <a:pt x="1067112" y="2874844"/>
                  <a:pt x="1067112" y="2874844"/>
                  <a:pt x="1067112" y="2874844"/>
                </a:cubicBezTo>
                <a:cubicBezTo>
                  <a:pt x="1072760" y="2880334"/>
                  <a:pt x="1072760" y="2880334"/>
                  <a:pt x="1072760" y="2880334"/>
                </a:cubicBezTo>
                <a:cubicBezTo>
                  <a:pt x="1072760" y="2888546"/>
                  <a:pt x="1072760" y="2888546"/>
                  <a:pt x="1072760" y="2888546"/>
                </a:cubicBezTo>
                <a:cubicBezTo>
                  <a:pt x="1072760" y="2899527"/>
                  <a:pt x="1072760" y="2899527"/>
                  <a:pt x="1072760" y="2899527"/>
                </a:cubicBezTo>
                <a:cubicBezTo>
                  <a:pt x="1067112" y="2907763"/>
                  <a:pt x="1067112" y="2907763"/>
                  <a:pt x="1067112" y="2907763"/>
                </a:cubicBezTo>
                <a:cubicBezTo>
                  <a:pt x="1067112" y="2907763"/>
                  <a:pt x="1069936" y="2913230"/>
                  <a:pt x="1069936" y="2915975"/>
                </a:cubicBezTo>
                <a:cubicBezTo>
                  <a:pt x="1069936" y="2915975"/>
                  <a:pt x="1075585" y="2921465"/>
                  <a:pt x="1075585" y="2921465"/>
                </a:cubicBezTo>
                <a:cubicBezTo>
                  <a:pt x="1081254" y="2926956"/>
                  <a:pt x="1081254" y="2926956"/>
                  <a:pt x="1081254" y="2926956"/>
                </a:cubicBezTo>
                <a:cubicBezTo>
                  <a:pt x="1075585" y="2940659"/>
                  <a:pt x="1075585" y="2940659"/>
                  <a:pt x="1075585" y="2940659"/>
                </a:cubicBezTo>
                <a:cubicBezTo>
                  <a:pt x="1069936" y="2946149"/>
                  <a:pt x="1069936" y="2946149"/>
                  <a:pt x="1069936" y="2946149"/>
                </a:cubicBezTo>
                <a:cubicBezTo>
                  <a:pt x="1069936" y="2951639"/>
                  <a:pt x="1069936" y="2951639"/>
                  <a:pt x="1069936" y="2951639"/>
                </a:cubicBezTo>
                <a:cubicBezTo>
                  <a:pt x="1069936" y="2951639"/>
                  <a:pt x="1075585" y="2954385"/>
                  <a:pt x="1072760" y="2954385"/>
                </a:cubicBezTo>
                <a:cubicBezTo>
                  <a:pt x="1069936" y="2954385"/>
                  <a:pt x="1064290" y="2954385"/>
                  <a:pt x="1064290" y="2954385"/>
                </a:cubicBezTo>
                <a:cubicBezTo>
                  <a:pt x="1064290" y="2954385"/>
                  <a:pt x="1064290" y="2957130"/>
                  <a:pt x="1064290" y="2959876"/>
                </a:cubicBezTo>
                <a:cubicBezTo>
                  <a:pt x="1064290" y="2959876"/>
                  <a:pt x="1067112" y="2965342"/>
                  <a:pt x="1067112" y="2965342"/>
                </a:cubicBezTo>
                <a:cubicBezTo>
                  <a:pt x="1067112" y="2965342"/>
                  <a:pt x="1069936" y="2965342"/>
                  <a:pt x="1069936" y="2968087"/>
                </a:cubicBezTo>
                <a:cubicBezTo>
                  <a:pt x="1069936" y="2970833"/>
                  <a:pt x="1067112" y="2976323"/>
                  <a:pt x="1067112" y="2976323"/>
                </a:cubicBezTo>
                <a:cubicBezTo>
                  <a:pt x="1067112" y="2976323"/>
                  <a:pt x="1064290" y="2987281"/>
                  <a:pt x="1064290" y="2987281"/>
                </a:cubicBezTo>
                <a:cubicBezTo>
                  <a:pt x="1067112" y="2987281"/>
                  <a:pt x="1067112" y="2992771"/>
                  <a:pt x="1067112" y="2992771"/>
                </a:cubicBezTo>
                <a:cubicBezTo>
                  <a:pt x="1067112" y="3003752"/>
                  <a:pt x="1067112" y="3003752"/>
                  <a:pt x="1067112" y="3003752"/>
                </a:cubicBezTo>
                <a:cubicBezTo>
                  <a:pt x="1064290" y="3011988"/>
                  <a:pt x="1064290" y="3011988"/>
                  <a:pt x="1064290" y="3011988"/>
                </a:cubicBezTo>
                <a:cubicBezTo>
                  <a:pt x="1067112" y="3017455"/>
                  <a:pt x="1067112" y="3017455"/>
                  <a:pt x="1067112" y="3017455"/>
                </a:cubicBezTo>
                <a:cubicBezTo>
                  <a:pt x="1058641" y="3022945"/>
                  <a:pt x="1058641" y="3022945"/>
                  <a:pt x="1058641" y="3022945"/>
                </a:cubicBezTo>
                <a:cubicBezTo>
                  <a:pt x="1055795" y="3028436"/>
                  <a:pt x="1055795" y="3028436"/>
                  <a:pt x="1055795" y="3028436"/>
                </a:cubicBezTo>
                <a:cubicBezTo>
                  <a:pt x="1055795" y="3028436"/>
                  <a:pt x="1050147" y="3031181"/>
                  <a:pt x="1050147" y="3033927"/>
                </a:cubicBezTo>
                <a:cubicBezTo>
                  <a:pt x="1050147" y="3033927"/>
                  <a:pt x="1047323" y="3036672"/>
                  <a:pt x="1047323" y="3039393"/>
                </a:cubicBezTo>
                <a:cubicBezTo>
                  <a:pt x="1047323" y="3042139"/>
                  <a:pt x="1044499" y="3044884"/>
                  <a:pt x="1044499" y="3044884"/>
                </a:cubicBezTo>
                <a:cubicBezTo>
                  <a:pt x="1041675" y="3047629"/>
                  <a:pt x="1036026" y="3053119"/>
                  <a:pt x="1036026" y="3053119"/>
                </a:cubicBezTo>
                <a:cubicBezTo>
                  <a:pt x="1033181" y="3058610"/>
                  <a:pt x="1033181" y="3058610"/>
                  <a:pt x="1033181" y="3058610"/>
                </a:cubicBezTo>
                <a:cubicBezTo>
                  <a:pt x="1033181" y="3058610"/>
                  <a:pt x="1036026" y="3064100"/>
                  <a:pt x="1036026" y="3064100"/>
                </a:cubicBezTo>
                <a:cubicBezTo>
                  <a:pt x="1036026" y="3066822"/>
                  <a:pt x="1036026" y="3066822"/>
                  <a:pt x="1036026" y="3066822"/>
                </a:cubicBezTo>
                <a:cubicBezTo>
                  <a:pt x="1030357" y="3072312"/>
                  <a:pt x="1030357" y="3072312"/>
                  <a:pt x="1030357" y="3072312"/>
                </a:cubicBezTo>
                <a:cubicBezTo>
                  <a:pt x="1016237" y="3083294"/>
                  <a:pt x="1016237" y="3083294"/>
                  <a:pt x="1016237" y="3083294"/>
                </a:cubicBezTo>
                <a:cubicBezTo>
                  <a:pt x="1016237" y="3083294"/>
                  <a:pt x="1016237" y="3086039"/>
                  <a:pt x="1013413" y="3088784"/>
                </a:cubicBezTo>
                <a:cubicBezTo>
                  <a:pt x="1013413" y="3094251"/>
                  <a:pt x="1010589" y="3094251"/>
                  <a:pt x="1010589" y="3094251"/>
                </a:cubicBezTo>
                <a:cubicBezTo>
                  <a:pt x="1010589" y="3094251"/>
                  <a:pt x="1007744" y="3094251"/>
                  <a:pt x="1004919" y="3094251"/>
                </a:cubicBezTo>
                <a:cubicBezTo>
                  <a:pt x="1004919" y="3094251"/>
                  <a:pt x="1002095" y="3091505"/>
                  <a:pt x="1002095" y="3091505"/>
                </a:cubicBezTo>
                <a:cubicBezTo>
                  <a:pt x="1002095" y="3096996"/>
                  <a:pt x="1002095" y="3096996"/>
                  <a:pt x="1002095" y="3096996"/>
                </a:cubicBezTo>
                <a:cubicBezTo>
                  <a:pt x="1002095" y="3096996"/>
                  <a:pt x="1002095" y="3099741"/>
                  <a:pt x="1004919" y="3099741"/>
                </a:cubicBezTo>
                <a:cubicBezTo>
                  <a:pt x="1007744" y="3102487"/>
                  <a:pt x="1007744" y="3105232"/>
                  <a:pt x="1010589" y="3105232"/>
                </a:cubicBezTo>
                <a:cubicBezTo>
                  <a:pt x="1010589" y="3107977"/>
                  <a:pt x="1013413" y="3110723"/>
                  <a:pt x="1013413" y="3110723"/>
                </a:cubicBezTo>
                <a:cubicBezTo>
                  <a:pt x="1007744" y="3116189"/>
                  <a:pt x="1007744" y="3116189"/>
                  <a:pt x="1007744" y="3116189"/>
                </a:cubicBezTo>
                <a:cubicBezTo>
                  <a:pt x="1007744" y="3118934"/>
                  <a:pt x="1007744" y="3118934"/>
                  <a:pt x="1007744" y="3118934"/>
                </a:cubicBezTo>
                <a:cubicBezTo>
                  <a:pt x="1002095" y="3118934"/>
                  <a:pt x="1002095" y="3118934"/>
                  <a:pt x="1002095" y="3118934"/>
                </a:cubicBezTo>
                <a:cubicBezTo>
                  <a:pt x="999272" y="3116189"/>
                  <a:pt x="999272" y="3116189"/>
                  <a:pt x="999272" y="3116189"/>
                </a:cubicBezTo>
                <a:cubicBezTo>
                  <a:pt x="999272" y="3116189"/>
                  <a:pt x="996447" y="3116189"/>
                  <a:pt x="996447" y="3116189"/>
                </a:cubicBezTo>
                <a:cubicBezTo>
                  <a:pt x="985129" y="3116189"/>
                  <a:pt x="985129" y="3116189"/>
                  <a:pt x="985129" y="3116189"/>
                </a:cubicBezTo>
                <a:cubicBezTo>
                  <a:pt x="985129" y="3116189"/>
                  <a:pt x="979482" y="3107977"/>
                  <a:pt x="976658" y="3107977"/>
                </a:cubicBezTo>
                <a:cubicBezTo>
                  <a:pt x="973834" y="3107977"/>
                  <a:pt x="968185" y="3105232"/>
                  <a:pt x="968185" y="3105232"/>
                </a:cubicBezTo>
                <a:cubicBezTo>
                  <a:pt x="965361" y="3110723"/>
                  <a:pt x="965361" y="3110723"/>
                  <a:pt x="965361" y="3110723"/>
                </a:cubicBezTo>
                <a:cubicBezTo>
                  <a:pt x="965361" y="3110723"/>
                  <a:pt x="962516" y="3113468"/>
                  <a:pt x="959692" y="3113468"/>
                </a:cubicBezTo>
                <a:cubicBezTo>
                  <a:pt x="959692" y="3113468"/>
                  <a:pt x="956868" y="3110723"/>
                  <a:pt x="956868" y="3110723"/>
                </a:cubicBezTo>
                <a:cubicBezTo>
                  <a:pt x="956868" y="3105232"/>
                  <a:pt x="956868" y="3105232"/>
                  <a:pt x="956868" y="3105232"/>
                </a:cubicBezTo>
                <a:cubicBezTo>
                  <a:pt x="948396" y="3105232"/>
                  <a:pt x="948396" y="3105232"/>
                  <a:pt x="948396" y="3105232"/>
                </a:cubicBezTo>
                <a:cubicBezTo>
                  <a:pt x="948396" y="3105232"/>
                  <a:pt x="948396" y="3113468"/>
                  <a:pt x="945572" y="3113468"/>
                </a:cubicBezTo>
                <a:cubicBezTo>
                  <a:pt x="942748" y="3110723"/>
                  <a:pt x="939903" y="3110723"/>
                  <a:pt x="934254" y="3110723"/>
                </a:cubicBezTo>
                <a:cubicBezTo>
                  <a:pt x="928606" y="3107977"/>
                  <a:pt x="917310" y="3110723"/>
                  <a:pt x="917310" y="3110723"/>
                </a:cubicBezTo>
                <a:cubicBezTo>
                  <a:pt x="911640" y="3107977"/>
                  <a:pt x="911640" y="3107977"/>
                  <a:pt x="911640" y="3107977"/>
                </a:cubicBezTo>
                <a:cubicBezTo>
                  <a:pt x="903169" y="3107977"/>
                  <a:pt x="903169" y="3107977"/>
                  <a:pt x="903169" y="3107977"/>
                </a:cubicBezTo>
                <a:cubicBezTo>
                  <a:pt x="891851" y="3107977"/>
                  <a:pt x="891851" y="3107977"/>
                  <a:pt x="891851" y="3107977"/>
                </a:cubicBezTo>
                <a:cubicBezTo>
                  <a:pt x="889027" y="3113468"/>
                  <a:pt x="889027" y="3113468"/>
                  <a:pt x="889027" y="3113468"/>
                </a:cubicBezTo>
                <a:cubicBezTo>
                  <a:pt x="891851" y="3116189"/>
                  <a:pt x="891851" y="3116189"/>
                  <a:pt x="891851" y="3116189"/>
                </a:cubicBezTo>
                <a:cubicBezTo>
                  <a:pt x="883378" y="3121680"/>
                  <a:pt x="883378" y="3121680"/>
                  <a:pt x="883378" y="3121680"/>
                </a:cubicBezTo>
                <a:cubicBezTo>
                  <a:pt x="872083" y="3118934"/>
                  <a:pt x="872083" y="3118934"/>
                  <a:pt x="872083" y="3118934"/>
                </a:cubicBezTo>
                <a:cubicBezTo>
                  <a:pt x="866413" y="3124425"/>
                  <a:pt x="866413" y="3124425"/>
                  <a:pt x="866413" y="3124425"/>
                </a:cubicBezTo>
                <a:cubicBezTo>
                  <a:pt x="863589" y="3118934"/>
                  <a:pt x="863589" y="3118934"/>
                  <a:pt x="863589" y="3118934"/>
                </a:cubicBezTo>
                <a:cubicBezTo>
                  <a:pt x="846644" y="3129915"/>
                  <a:pt x="846644" y="3129915"/>
                  <a:pt x="846644" y="3129915"/>
                </a:cubicBezTo>
                <a:cubicBezTo>
                  <a:pt x="849468" y="3135406"/>
                  <a:pt x="849468" y="3135406"/>
                  <a:pt x="849468" y="3135406"/>
                </a:cubicBezTo>
                <a:cubicBezTo>
                  <a:pt x="835327" y="3138152"/>
                  <a:pt x="835327" y="3138152"/>
                  <a:pt x="835327" y="3138152"/>
                </a:cubicBezTo>
                <a:cubicBezTo>
                  <a:pt x="826856" y="3135406"/>
                  <a:pt x="826856" y="3135406"/>
                  <a:pt x="826856" y="3135406"/>
                </a:cubicBezTo>
                <a:cubicBezTo>
                  <a:pt x="826856" y="3135406"/>
                  <a:pt x="821186" y="3132661"/>
                  <a:pt x="821186" y="3129915"/>
                </a:cubicBezTo>
                <a:cubicBezTo>
                  <a:pt x="824031" y="3127170"/>
                  <a:pt x="824031" y="3124425"/>
                  <a:pt x="824031" y="3124425"/>
                </a:cubicBezTo>
                <a:cubicBezTo>
                  <a:pt x="824031" y="3124425"/>
                  <a:pt x="818361" y="3121680"/>
                  <a:pt x="818361" y="3124425"/>
                </a:cubicBezTo>
                <a:cubicBezTo>
                  <a:pt x="818361" y="3129915"/>
                  <a:pt x="815537" y="3135406"/>
                  <a:pt x="815537" y="3135406"/>
                </a:cubicBezTo>
                <a:cubicBezTo>
                  <a:pt x="807065" y="3140897"/>
                  <a:pt x="807065" y="3140897"/>
                  <a:pt x="807065" y="3140897"/>
                </a:cubicBezTo>
                <a:cubicBezTo>
                  <a:pt x="795747" y="3143618"/>
                  <a:pt x="795747" y="3143618"/>
                  <a:pt x="795747" y="3143618"/>
                </a:cubicBezTo>
                <a:cubicBezTo>
                  <a:pt x="792924" y="3140897"/>
                  <a:pt x="792924" y="3140897"/>
                  <a:pt x="792924" y="3140897"/>
                </a:cubicBezTo>
                <a:cubicBezTo>
                  <a:pt x="792924" y="3149109"/>
                  <a:pt x="792924" y="3149109"/>
                  <a:pt x="792924" y="3149109"/>
                </a:cubicBezTo>
                <a:cubicBezTo>
                  <a:pt x="778803" y="3149109"/>
                  <a:pt x="778803" y="3149109"/>
                  <a:pt x="778803" y="3149109"/>
                </a:cubicBezTo>
                <a:cubicBezTo>
                  <a:pt x="770310" y="3149109"/>
                  <a:pt x="770310" y="3149109"/>
                  <a:pt x="770310" y="3149109"/>
                </a:cubicBezTo>
                <a:cubicBezTo>
                  <a:pt x="764661" y="3154599"/>
                  <a:pt x="764661" y="3154599"/>
                  <a:pt x="764661" y="3154599"/>
                </a:cubicBezTo>
                <a:cubicBezTo>
                  <a:pt x="756190" y="3151854"/>
                  <a:pt x="756190" y="3151854"/>
                  <a:pt x="756190" y="3151854"/>
                </a:cubicBezTo>
                <a:cubicBezTo>
                  <a:pt x="742048" y="3154599"/>
                  <a:pt x="742048" y="3154599"/>
                  <a:pt x="742048" y="3154599"/>
                </a:cubicBezTo>
                <a:cubicBezTo>
                  <a:pt x="739224" y="3149109"/>
                  <a:pt x="739224" y="3149109"/>
                  <a:pt x="739224" y="3149109"/>
                </a:cubicBezTo>
                <a:cubicBezTo>
                  <a:pt x="719435" y="3149109"/>
                  <a:pt x="719435" y="3149109"/>
                  <a:pt x="719435" y="3149109"/>
                </a:cubicBezTo>
                <a:cubicBezTo>
                  <a:pt x="710962" y="3151854"/>
                  <a:pt x="710962" y="3151854"/>
                  <a:pt x="710962" y="3151854"/>
                </a:cubicBezTo>
                <a:cubicBezTo>
                  <a:pt x="708138" y="3146363"/>
                  <a:pt x="708138" y="3146363"/>
                  <a:pt x="708138" y="3146363"/>
                </a:cubicBezTo>
                <a:cubicBezTo>
                  <a:pt x="705293" y="3146363"/>
                  <a:pt x="705293" y="3146363"/>
                  <a:pt x="705293" y="3146363"/>
                </a:cubicBezTo>
                <a:cubicBezTo>
                  <a:pt x="705293" y="3146363"/>
                  <a:pt x="699644" y="3146363"/>
                  <a:pt x="696820" y="3146363"/>
                </a:cubicBezTo>
                <a:cubicBezTo>
                  <a:pt x="693996" y="3146363"/>
                  <a:pt x="677031" y="3140897"/>
                  <a:pt x="677031" y="3140897"/>
                </a:cubicBezTo>
                <a:cubicBezTo>
                  <a:pt x="671383" y="3146363"/>
                  <a:pt x="671383" y="3146363"/>
                  <a:pt x="671383" y="3146363"/>
                </a:cubicBezTo>
                <a:cubicBezTo>
                  <a:pt x="671383" y="3146363"/>
                  <a:pt x="662910" y="3146363"/>
                  <a:pt x="662910" y="3143618"/>
                </a:cubicBezTo>
                <a:cubicBezTo>
                  <a:pt x="662910" y="3143618"/>
                  <a:pt x="662910" y="3140897"/>
                  <a:pt x="665734" y="3138152"/>
                </a:cubicBezTo>
                <a:cubicBezTo>
                  <a:pt x="668559" y="3138152"/>
                  <a:pt x="671383" y="3138152"/>
                  <a:pt x="677031" y="3135406"/>
                </a:cubicBezTo>
                <a:cubicBezTo>
                  <a:pt x="682701" y="3135406"/>
                  <a:pt x="685525" y="3135406"/>
                  <a:pt x="685525" y="3135406"/>
                </a:cubicBezTo>
                <a:cubicBezTo>
                  <a:pt x="688349" y="3132661"/>
                  <a:pt x="688349" y="3132661"/>
                  <a:pt x="688349" y="3132661"/>
                </a:cubicBezTo>
                <a:cubicBezTo>
                  <a:pt x="688349" y="3129915"/>
                  <a:pt x="691172" y="3127170"/>
                  <a:pt x="685525" y="3129915"/>
                </a:cubicBezTo>
                <a:cubicBezTo>
                  <a:pt x="682701" y="3129915"/>
                  <a:pt x="682701" y="3129915"/>
                  <a:pt x="682701" y="3129915"/>
                </a:cubicBezTo>
                <a:cubicBezTo>
                  <a:pt x="679855" y="3132661"/>
                  <a:pt x="677031" y="3132661"/>
                  <a:pt x="674207" y="3132661"/>
                </a:cubicBezTo>
                <a:cubicBezTo>
                  <a:pt x="674207" y="3132661"/>
                  <a:pt x="668559" y="3132661"/>
                  <a:pt x="668559" y="3132661"/>
                </a:cubicBezTo>
                <a:cubicBezTo>
                  <a:pt x="668559" y="3132661"/>
                  <a:pt x="665734" y="3129915"/>
                  <a:pt x="668559" y="3129915"/>
                </a:cubicBezTo>
                <a:cubicBezTo>
                  <a:pt x="671383" y="3127170"/>
                  <a:pt x="671383" y="3127170"/>
                  <a:pt x="674207" y="3127170"/>
                </a:cubicBezTo>
                <a:cubicBezTo>
                  <a:pt x="679855" y="3127170"/>
                  <a:pt x="682701" y="3124425"/>
                  <a:pt x="688349" y="3124425"/>
                </a:cubicBezTo>
                <a:cubicBezTo>
                  <a:pt x="693996" y="3124425"/>
                  <a:pt x="696820" y="3124425"/>
                  <a:pt x="696820" y="3124425"/>
                </a:cubicBezTo>
                <a:cubicBezTo>
                  <a:pt x="699644" y="3121680"/>
                  <a:pt x="702469" y="3121680"/>
                  <a:pt x="702469" y="3118934"/>
                </a:cubicBezTo>
                <a:cubicBezTo>
                  <a:pt x="702469" y="3116189"/>
                  <a:pt x="699644" y="3113468"/>
                  <a:pt x="699644" y="3113468"/>
                </a:cubicBezTo>
                <a:cubicBezTo>
                  <a:pt x="699644" y="3113468"/>
                  <a:pt x="696820" y="3113468"/>
                  <a:pt x="693996" y="3116189"/>
                </a:cubicBezTo>
                <a:cubicBezTo>
                  <a:pt x="691172" y="3116189"/>
                  <a:pt x="688349" y="3118934"/>
                  <a:pt x="685525" y="3118934"/>
                </a:cubicBezTo>
                <a:cubicBezTo>
                  <a:pt x="685525" y="3118934"/>
                  <a:pt x="685525" y="3118934"/>
                  <a:pt x="682701" y="3118934"/>
                </a:cubicBezTo>
                <a:cubicBezTo>
                  <a:pt x="679855" y="3118934"/>
                  <a:pt x="674207" y="3116189"/>
                  <a:pt x="674207" y="3116189"/>
                </a:cubicBezTo>
                <a:cubicBezTo>
                  <a:pt x="671383" y="3116189"/>
                  <a:pt x="668559" y="3116189"/>
                  <a:pt x="665734" y="3116189"/>
                </a:cubicBezTo>
                <a:cubicBezTo>
                  <a:pt x="662910" y="3116189"/>
                  <a:pt x="665734" y="3116189"/>
                  <a:pt x="660086" y="3116189"/>
                </a:cubicBezTo>
                <a:cubicBezTo>
                  <a:pt x="654417" y="3118934"/>
                  <a:pt x="657241" y="3118934"/>
                  <a:pt x="648768" y="3118934"/>
                </a:cubicBezTo>
                <a:cubicBezTo>
                  <a:pt x="643121" y="3118934"/>
                  <a:pt x="634627" y="3116189"/>
                  <a:pt x="634627" y="3116189"/>
                </a:cubicBezTo>
                <a:cubicBezTo>
                  <a:pt x="634627" y="3116189"/>
                  <a:pt x="628979" y="3118934"/>
                  <a:pt x="631803" y="3116189"/>
                </a:cubicBezTo>
                <a:cubicBezTo>
                  <a:pt x="637473" y="3113468"/>
                  <a:pt x="643121" y="3113468"/>
                  <a:pt x="645945" y="3110723"/>
                </a:cubicBezTo>
                <a:cubicBezTo>
                  <a:pt x="648768" y="3110723"/>
                  <a:pt x="651593" y="3110723"/>
                  <a:pt x="648768" y="3107977"/>
                </a:cubicBezTo>
                <a:cubicBezTo>
                  <a:pt x="651593" y="3107977"/>
                  <a:pt x="657241" y="3105232"/>
                  <a:pt x="657241" y="3105232"/>
                </a:cubicBezTo>
                <a:cubicBezTo>
                  <a:pt x="662910" y="3102487"/>
                  <a:pt x="662910" y="3102487"/>
                  <a:pt x="662910" y="3102487"/>
                </a:cubicBezTo>
                <a:cubicBezTo>
                  <a:pt x="662910" y="3102487"/>
                  <a:pt x="662910" y="3099741"/>
                  <a:pt x="668559" y="3099741"/>
                </a:cubicBezTo>
                <a:cubicBezTo>
                  <a:pt x="674207" y="3099741"/>
                  <a:pt x="674207" y="3099741"/>
                  <a:pt x="674207" y="3096996"/>
                </a:cubicBezTo>
                <a:cubicBezTo>
                  <a:pt x="677031" y="3096996"/>
                  <a:pt x="674207" y="3096996"/>
                  <a:pt x="677031" y="3096996"/>
                </a:cubicBezTo>
                <a:cubicBezTo>
                  <a:pt x="682701" y="3096996"/>
                  <a:pt x="682701" y="3094251"/>
                  <a:pt x="685525" y="3094251"/>
                </a:cubicBezTo>
                <a:cubicBezTo>
                  <a:pt x="691172" y="3094251"/>
                  <a:pt x="693996" y="3091505"/>
                  <a:pt x="691172" y="3091505"/>
                </a:cubicBezTo>
                <a:cubicBezTo>
                  <a:pt x="688349" y="3091505"/>
                  <a:pt x="688349" y="3091505"/>
                  <a:pt x="682701" y="3091505"/>
                </a:cubicBezTo>
                <a:cubicBezTo>
                  <a:pt x="679855" y="3094251"/>
                  <a:pt x="677031" y="3091505"/>
                  <a:pt x="677031" y="3094251"/>
                </a:cubicBezTo>
                <a:cubicBezTo>
                  <a:pt x="674207" y="3094251"/>
                  <a:pt x="668559" y="3094251"/>
                  <a:pt x="668559" y="3094251"/>
                </a:cubicBezTo>
                <a:cubicBezTo>
                  <a:pt x="665734" y="3091505"/>
                  <a:pt x="665734" y="3091505"/>
                  <a:pt x="662910" y="3094251"/>
                </a:cubicBezTo>
                <a:cubicBezTo>
                  <a:pt x="660086" y="3094251"/>
                  <a:pt x="662910" y="3096996"/>
                  <a:pt x="657241" y="3096996"/>
                </a:cubicBezTo>
                <a:cubicBezTo>
                  <a:pt x="654417" y="3096996"/>
                  <a:pt x="651593" y="3094251"/>
                  <a:pt x="651593" y="3094251"/>
                </a:cubicBezTo>
                <a:cubicBezTo>
                  <a:pt x="651593" y="3094251"/>
                  <a:pt x="643121" y="3094251"/>
                  <a:pt x="643121" y="3091505"/>
                </a:cubicBezTo>
                <a:cubicBezTo>
                  <a:pt x="643121" y="3091505"/>
                  <a:pt x="643121" y="3086039"/>
                  <a:pt x="643121" y="3086039"/>
                </a:cubicBezTo>
                <a:cubicBezTo>
                  <a:pt x="643121" y="3083294"/>
                  <a:pt x="645945" y="3083294"/>
                  <a:pt x="645945" y="3083294"/>
                </a:cubicBezTo>
                <a:cubicBezTo>
                  <a:pt x="643121" y="3080548"/>
                  <a:pt x="643121" y="3080548"/>
                  <a:pt x="643121" y="3080548"/>
                </a:cubicBezTo>
                <a:cubicBezTo>
                  <a:pt x="643121" y="3080548"/>
                  <a:pt x="643121" y="3080548"/>
                  <a:pt x="640297" y="3080548"/>
                </a:cubicBezTo>
                <a:cubicBezTo>
                  <a:pt x="640297" y="3080548"/>
                  <a:pt x="634627" y="3083294"/>
                  <a:pt x="634627" y="3083294"/>
                </a:cubicBezTo>
                <a:cubicBezTo>
                  <a:pt x="634627" y="3083294"/>
                  <a:pt x="634627" y="3083294"/>
                  <a:pt x="631803" y="3083294"/>
                </a:cubicBezTo>
                <a:cubicBezTo>
                  <a:pt x="631803" y="3083294"/>
                  <a:pt x="628979" y="3083294"/>
                  <a:pt x="628979" y="3083294"/>
                </a:cubicBezTo>
                <a:cubicBezTo>
                  <a:pt x="628979" y="3083294"/>
                  <a:pt x="628979" y="3080548"/>
                  <a:pt x="628979" y="3077803"/>
                </a:cubicBezTo>
                <a:cubicBezTo>
                  <a:pt x="628979" y="3077803"/>
                  <a:pt x="628979" y="3075058"/>
                  <a:pt x="628979" y="3075058"/>
                </a:cubicBezTo>
                <a:cubicBezTo>
                  <a:pt x="628979" y="3072312"/>
                  <a:pt x="623331" y="3072312"/>
                  <a:pt x="628979" y="3069567"/>
                </a:cubicBezTo>
                <a:cubicBezTo>
                  <a:pt x="634627" y="3069567"/>
                  <a:pt x="634627" y="3069567"/>
                  <a:pt x="637473" y="3069567"/>
                </a:cubicBezTo>
                <a:cubicBezTo>
                  <a:pt x="637473" y="3069567"/>
                  <a:pt x="640297" y="3069567"/>
                  <a:pt x="640297" y="3069567"/>
                </a:cubicBezTo>
                <a:cubicBezTo>
                  <a:pt x="640297" y="3069567"/>
                  <a:pt x="643121" y="3066822"/>
                  <a:pt x="643121" y="3066822"/>
                </a:cubicBezTo>
                <a:cubicBezTo>
                  <a:pt x="640297" y="3064100"/>
                  <a:pt x="640297" y="3064100"/>
                  <a:pt x="640297" y="3064100"/>
                </a:cubicBezTo>
                <a:cubicBezTo>
                  <a:pt x="640297" y="3061355"/>
                  <a:pt x="640297" y="3061355"/>
                  <a:pt x="643121" y="3061355"/>
                </a:cubicBezTo>
                <a:cubicBezTo>
                  <a:pt x="645945" y="3061355"/>
                  <a:pt x="645945" y="3058610"/>
                  <a:pt x="648768" y="3058610"/>
                </a:cubicBezTo>
                <a:cubicBezTo>
                  <a:pt x="648768" y="3058610"/>
                  <a:pt x="651593" y="3058610"/>
                  <a:pt x="654417" y="3058610"/>
                </a:cubicBezTo>
                <a:cubicBezTo>
                  <a:pt x="654417" y="3058610"/>
                  <a:pt x="654417" y="3055865"/>
                  <a:pt x="660086" y="3055865"/>
                </a:cubicBezTo>
                <a:cubicBezTo>
                  <a:pt x="662910" y="3055865"/>
                  <a:pt x="665734" y="3055865"/>
                  <a:pt x="668559" y="3055865"/>
                </a:cubicBezTo>
                <a:cubicBezTo>
                  <a:pt x="668559" y="3055865"/>
                  <a:pt x="674207" y="3055865"/>
                  <a:pt x="674207" y="3055865"/>
                </a:cubicBezTo>
                <a:cubicBezTo>
                  <a:pt x="674207" y="3055865"/>
                  <a:pt x="679855" y="3053119"/>
                  <a:pt x="679855" y="3053119"/>
                </a:cubicBezTo>
                <a:cubicBezTo>
                  <a:pt x="682701" y="3050374"/>
                  <a:pt x="682701" y="3050374"/>
                  <a:pt x="682701" y="3050374"/>
                </a:cubicBezTo>
                <a:cubicBezTo>
                  <a:pt x="682701" y="3050374"/>
                  <a:pt x="682701" y="3050374"/>
                  <a:pt x="685525" y="3050374"/>
                </a:cubicBezTo>
                <a:cubicBezTo>
                  <a:pt x="688349" y="3050374"/>
                  <a:pt x="688349" y="3050374"/>
                  <a:pt x="691172" y="3050374"/>
                </a:cubicBezTo>
                <a:cubicBezTo>
                  <a:pt x="691172" y="3050374"/>
                  <a:pt x="693996" y="3050374"/>
                  <a:pt x="693996" y="3050374"/>
                </a:cubicBezTo>
                <a:cubicBezTo>
                  <a:pt x="693996" y="3047629"/>
                  <a:pt x="693996" y="3047629"/>
                  <a:pt x="693996" y="3044884"/>
                </a:cubicBezTo>
                <a:cubicBezTo>
                  <a:pt x="691172" y="3044884"/>
                  <a:pt x="691172" y="3044884"/>
                  <a:pt x="688349" y="3044884"/>
                </a:cubicBezTo>
                <a:cubicBezTo>
                  <a:pt x="685525" y="3047629"/>
                  <a:pt x="682701" y="3047629"/>
                  <a:pt x="682701" y="3044884"/>
                </a:cubicBezTo>
                <a:cubicBezTo>
                  <a:pt x="682701" y="3044884"/>
                  <a:pt x="682701" y="3044884"/>
                  <a:pt x="679855" y="3044884"/>
                </a:cubicBezTo>
                <a:cubicBezTo>
                  <a:pt x="677031" y="3044884"/>
                  <a:pt x="674207" y="3044884"/>
                  <a:pt x="674207" y="3044884"/>
                </a:cubicBezTo>
                <a:cubicBezTo>
                  <a:pt x="674207" y="3044884"/>
                  <a:pt x="671383" y="3044884"/>
                  <a:pt x="668559" y="3044884"/>
                </a:cubicBezTo>
                <a:cubicBezTo>
                  <a:pt x="662910" y="3042139"/>
                  <a:pt x="662910" y="3042139"/>
                  <a:pt x="660086" y="3042139"/>
                </a:cubicBezTo>
                <a:cubicBezTo>
                  <a:pt x="657241" y="3042139"/>
                  <a:pt x="654417" y="3042139"/>
                  <a:pt x="654417" y="3042139"/>
                </a:cubicBezTo>
                <a:cubicBezTo>
                  <a:pt x="654417" y="3042139"/>
                  <a:pt x="660086" y="3042139"/>
                  <a:pt x="651593" y="3039393"/>
                </a:cubicBezTo>
                <a:cubicBezTo>
                  <a:pt x="643121" y="3036672"/>
                  <a:pt x="643121" y="3036672"/>
                  <a:pt x="643121" y="3036672"/>
                </a:cubicBezTo>
                <a:cubicBezTo>
                  <a:pt x="640297" y="3036672"/>
                  <a:pt x="640297" y="3036672"/>
                  <a:pt x="640297" y="3036672"/>
                </a:cubicBezTo>
                <a:cubicBezTo>
                  <a:pt x="637473" y="3036672"/>
                  <a:pt x="637473" y="3039393"/>
                  <a:pt x="634627" y="3036672"/>
                </a:cubicBezTo>
                <a:cubicBezTo>
                  <a:pt x="634627" y="3036672"/>
                  <a:pt x="631803" y="3033927"/>
                  <a:pt x="631803" y="3033927"/>
                </a:cubicBezTo>
                <a:cubicBezTo>
                  <a:pt x="631803" y="3031181"/>
                  <a:pt x="631803" y="3031181"/>
                  <a:pt x="634627" y="3028436"/>
                </a:cubicBezTo>
                <a:cubicBezTo>
                  <a:pt x="634627" y="3028436"/>
                  <a:pt x="640297" y="3025691"/>
                  <a:pt x="640297" y="3025691"/>
                </a:cubicBezTo>
                <a:cubicBezTo>
                  <a:pt x="640297" y="3028436"/>
                  <a:pt x="640297" y="3028436"/>
                  <a:pt x="640297" y="3028436"/>
                </a:cubicBezTo>
                <a:cubicBezTo>
                  <a:pt x="640297" y="3028436"/>
                  <a:pt x="640297" y="3031181"/>
                  <a:pt x="643121" y="3028436"/>
                </a:cubicBezTo>
                <a:cubicBezTo>
                  <a:pt x="643121" y="3028436"/>
                  <a:pt x="645945" y="3022945"/>
                  <a:pt x="645945" y="3022945"/>
                </a:cubicBezTo>
                <a:cubicBezTo>
                  <a:pt x="645945" y="3022945"/>
                  <a:pt x="643121" y="3022945"/>
                  <a:pt x="645945" y="3020200"/>
                </a:cubicBezTo>
                <a:cubicBezTo>
                  <a:pt x="648768" y="3020200"/>
                  <a:pt x="648768" y="3020200"/>
                  <a:pt x="651593" y="3020200"/>
                </a:cubicBezTo>
                <a:cubicBezTo>
                  <a:pt x="651593" y="3020200"/>
                  <a:pt x="657241" y="3020200"/>
                  <a:pt x="660086" y="3020200"/>
                </a:cubicBezTo>
                <a:cubicBezTo>
                  <a:pt x="660086" y="3017455"/>
                  <a:pt x="665734" y="3017455"/>
                  <a:pt x="665734" y="3017455"/>
                </a:cubicBezTo>
                <a:cubicBezTo>
                  <a:pt x="665734" y="3017455"/>
                  <a:pt x="668559" y="3020200"/>
                  <a:pt x="665734" y="3022945"/>
                </a:cubicBezTo>
                <a:cubicBezTo>
                  <a:pt x="665734" y="3022945"/>
                  <a:pt x="662910" y="3022945"/>
                  <a:pt x="665734" y="3025691"/>
                </a:cubicBezTo>
                <a:cubicBezTo>
                  <a:pt x="668559" y="3025691"/>
                  <a:pt x="671383" y="3025691"/>
                  <a:pt x="671383" y="3025691"/>
                </a:cubicBezTo>
                <a:cubicBezTo>
                  <a:pt x="671383" y="3025691"/>
                  <a:pt x="674207" y="3022945"/>
                  <a:pt x="674207" y="3022945"/>
                </a:cubicBezTo>
                <a:cubicBezTo>
                  <a:pt x="677031" y="3022945"/>
                  <a:pt x="674207" y="3020200"/>
                  <a:pt x="677031" y="3020200"/>
                </a:cubicBezTo>
                <a:cubicBezTo>
                  <a:pt x="679855" y="3022945"/>
                  <a:pt x="679855" y="3025691"/>
                  <a:pt x="679855" y="3025691"/>
                </a:cubicBezTo>
                <a:cubicBezTo>
                  <a:pt x="679855" y="3025691"/>
                  <a:pt x="679855" y="3025691"/>
                  <a:pt x="679855" y="3028436"/>
                </a:cubicBezTo>
                <a:cubicBezTo>
                  <a:pt x="682701" y="3028436"/>
                  <a:pt x="685525" y="3028436"/>
                  <a:pt x="685525" y="3031181"/>
                </a:cubicBezTo>
                <a:cubicBezTo>
                  <a:pt x="685525" y="3031181"/>
                  <a:pt x="682701" y="3031181"/>
                  <a:pt x="688349" y="3033927"/>
                </a:cubicBezTo>
                <a:cubicBezTo>
                  <a:pt x="691172" y="3033927"/>
                  <a:pt x="693996" y="3033927"/>
                  <a:pt x="693996" y="3033927"/>
                </a:cubicBezTo>
                <a:cubicBezTo>
                  <a:pt x="693996" y="3033927"/>
                  <a:pt x="696820" y="3033927"/>
                  <a:pt x="696820" y="3031181"/>
                </a:cubicBezTo>
                <a:cubicBezTo>
                  <a:pt x="693996" y="3028436"/>
                  <a:pt x="693996" y="3025691"/>
                  <a:pt x="693996" y="3025691"/>
                </a:cubicBezTo>
                <a:cubicBezTo>
                  <a:pt x="693996" y="3025691"/>
                  <a:pt x="696820" y="3022945"/>
                  <a:pt x="696820" y="3022945"/>
                </a:cubicBezTo>
                <a:cubicBezTo>
                  <a:pt x="696820" y="3020200"/>
                  <a:pt x="696820" y="3014709"/>
                  <a:pt x="696820" y="3014709"/>
                </a:cubicBezTo>
                <a:cubicBezTo>
                  <a:pt x="696820" y="3014709"/>
                  <a:pt x="699644" y="3011988"/>
                  <a:pt x="696820" y="3011988"/>
                </a:cubicBezTo>
                <a:cubicBezTo>
                  <a:pt x="693996" y="3011988"/>
                  <a:pt x="693996" y="3009243"/>
                  <a:pt x="693996" y="3009243"/>
                </a:cubicBezTo>
                <a:cubicBezTo>
                  <a:pt x="691172" y="3009243"/>
                  <a:pt x="691172" y="3006497"/>
                  <a:pt x="691172" y="3006497"/>
                </a:cubicBezTo>
                <a:cubicBezTo>
                  <a:pt x="699644" y="3006497"/>
                  <a:pt x="699644" y="3006497"/>
                  <a:pt x="699644" y="3006497"/>
                </a:cubicBezTo>
                <a:cubicBezTo>
                  <a:pt x="705293" y="3006497"/>
                  <a:pt x="705293" y="3006497"/>
                  <a:pt x="705293" y="3006497"/>
                </a:cubicBezTo>
                <a:cubicBezTo>
                  <a:pt x="710962" y="3003752"/>
                  <a:pt x="710962" y="3003752"/>
                  <a:pt x="710962" y="3003752"/>
                </a:cubicBezTo>
                <a:cubicBezTo>
                  <a:pt x="710962" y="3003752"/>
                  <a:pt x="713786" y="3006497"/>
                  <a:pt x="713786" y="3003752"/>
                </a:cubicBezTo>
                <a:cubicBezTo>
                  <a:pt x="713786" y="3003752"/>
                  <a:pt x="716610" y="3001007"/>
                  <a:pt x="716610" y="3001007"/>
                </a:cubicBezTo>
                <a:cubicBezTo>
                  <a:pt x="722258" y="3001007"/>
                  <a:pt x="722258" y="3001007"/>
                  <a:pt x="722258" y="3001007"/>
                </a:cubicBezTo>
                <a:cubicBezTo>
                  <a:pt x="722258" y="3001007"/>
                  <a:pt x="719435" y="2998262"/>
                  <a:pt x="719435" y="2998262"/>
                </a:cubicBezTo>
                <a:cubicBezTo>
                  <a:pt x="722258" y="2998262"/>
                  <a:pt x="722258" y="2992771"/>
                  <a:pt x="722258" y="2992771"/>
                </a:cubicBezTo>
                <a:cubicBezTo>
                  <a:pt x="722258" y="2992771"/>
                  <a:pt x="725082" y="2990026"/>
                  <a:pt x="727906" y="2992771"/>
                </a:cubicBezTo>
                <a:cubicBezTo>
                  <a:pt x="727906" y="2992771"/>
                  <a:pt x="733576" y="2992771"/>
                  <a:pt x="736400" y="2995516"/>
                </a:cubicBezTo>
                <a:cubicBezTo>
                  <a:pt x="736400" y="2995516"/>
                  <a:pt x="739224" y="2995516"/>
                  <a:pt x="739224" y="2995516"/>
                </a:cubicBezTo>
                <a:cubicBezTo>
                  <a:pt x="744872" y="2995516"/>
                  <a:pt x="744872" y="2995516"/>
                  <a:pt x="744872" y="2995516"/>
                </a:cubicBezTo>
                <a:cubicBezTo>
                  <a:pt x="744872" y="2995516"/>
                  <a:pt x="750520" y="2998262"/>
                  <a:pt x="750520" y="2998262"/>
                </a:cubicBezTo>
                <a:cubicBezTo>
                  <a:pt x="750520" y="2998262"/>
                  <a:pt x="756190" y="3001007"/>
                  <a:pt x="759014" y="3001007"/>
                </a:cubicBezTo>
                <a:cubicBezTo>
                  <a:pt x="759014" y="3001007"/>
                  <a:pt x="761838" y="2998262"/>
                  <a:pt x="761838" y="2998262"/>
                </a:cubicBezTo>
                <a:cubicBezTo>
                  <a:pt x="761838" y="2998262"/>
                  <a:pt x="761838" y="2995516"/>
                  <a:pt x="764661" y="2998262"/>
                </a:cubicBezTo>
                <a:cubicBezTo>
                  <a:pt x="767485" y="2998262"/>
                  <a:pt x="770310" y="2998262"/>
                  <a:pt x="773134" y="2998262"/>
                </a:cubicBezTo>
                <a:cubicBezTo>
                  <a:pt x="773134" y="2995516"/>
                  <a:pt x="773134" y="2995516"/>
                  <a:pt x="775979" y="2995516"/>
                </a:cubicBezTo>
                <a:cubicBezTo>
                  <a:pt x="778803" y="2998262"/>
                  <a:pt x="781628" y="2998262"/>
                  <a:pt x="781628" y="2998262"/>
                </a:cubicBezTo>
                <a:cubicBezTo>
                  <a:pt x="784452" y="2998262"/>
                  <a:pt x="790100" y="2995516"/>
                  <a:pt x="790100" y="2995516"/>
                </a:cubicBezTo>
                <a:cubicBezTo>
                  <a:pt x="792924" y="2995516"/>
                  <a:pt x="795747" y="2992771"/>
                  <a:pt x="795747" y="2992771"/>
                </a:cubicBezTo>
                <a:cubicBezTo>
                  <a:pt x="790100" y="2990026"/>
                  <a:pt x="790100" y="2990026"/>
                  <a:pt x="790100" y="2990026"/>
                </a:cubicBezTo>
                <a:cubicBezTo>
                  <a:pt x="790100" y="2990026"/>
                  <a:pt x="792924" y="2984559"/>
                  <a:pt x="792924" y="2984559"/>
                </a:cubicBezTo>
                <a:cubicBezTo>
                  <a:pt x="792924" y="2984559"/>
                  <a:pt x="790100" y="2981814"/>
                  <a:pt x="790100" y="2981814"/>
                </a:cubicBezTo>
                <a:cubicBezTo>
                  <a:pt x="790100" y="2981814"/>
                  <a:pt x="787276" y="2981814"/>
                  <a:pt x="787276" y="2984559"/>
                </a:cubicBezTo>
                <a:cubicBezTo>
                  <a:pt x="787276" y="2987281"/>
                  <a:pt x="784452" y="2990026"/>
                  <a:pt x="781628" y="2990026"/>
                </a:cubicBezTo>
                <a:cubicBezTo>
                  <a:pt x="781628" y="2990026"/>
                  <a:pt x="778803" y="2992771"/>
                  <a:pt x="775979" y="2992771"/>
                </a:cubicBezTo>
                <a:cubicBezTo>
                  <a:pt x="775979" y="2992771"/>
                  <a:pt x="773134" y="2995516"/>
                  <a:pt x="773134" y="2995516"/>
                </a:cubicBezTo>
                <a:cubicBezTo>
                  <a:pt x="773134" y="2995516"/>
                  <a:pt x="773134" y="2998262"/>
                  <a:pt x="767485" y="2995516"/>
                </a:cubicBezTo>
                <a:cubicBezTo>
                  <a:pt x="764661" y="2992771"/>
                  <a:pt x="761838" y="2992771"/>
                  <a:pt x="761838" y="2992771"/>
                </a:cubicBezTo>
                <a:cubicBezTo>
                  <a:pt x="761838" y="2992771"/>
                  <a:pt x="761838" y="2990026"/>
                  <a:pt x="759014" y="2992771"/>
                </a:cubicBezTo>
                <a:cubicBezTo>
                  <a:pt x="753366" y="2992771"/>
                  <a:pt x="756190" y="2995516"/>
                  <a:pt x="753366" y="2992771"/>
                </a:cubicBezTo>
                <a:cubicBezTo>
                  <a:pt x="750520" y="2992771"/>
                  <a:pt x="742048" y="2992771"/>
                  <a:pt x="742048" y="2990026"/>
                </a:cubicBezTo>
                <a:cubicBezTo>
                  <a:pt x="742048" y="2990026"/>
                  <a:pt x="739224" y="2987281"/>
                  <a:pt x="739224" y="2987281"/>
                </a:cubicBezTo>
                <a:cubicBezTo>
                  <a:pt x="739224" y="2987281"/>
                  <a:pt x="739224" y="2981814"/>
                  <a:pt x="739224" y="2981814"/>
                </a:cubicBezTo>
                <a:cubicBezTo>
                  <a:pt x="736400" y="2984559"/>
                  <a:pt x="733576" y="2987281"/>
                  <a:pt x="730752" y="2987281"/>
                </a:cubicBezTo>
                <a:cubicBezTo>
                  <a:pt x="730752" y="2987281"/>
                  <a:pt x="725082" y="2987281"/>
                  <a:pt x="722258" y="2987281"/>
                </a:cubicBezTo>
                <a:cubicBezTo>
                  <a:pt x="722258" y="2987281"/>
                  <a:pt x="722258" y="2987281"/>
                  <a:pt x="719435" y="2987281"/>
                </a:cubicBezTo>
                <a:cubicBezTo>
                  <a:pt x="716610" y="2987281"/>
                  <a:pt x="713786" y="2990026"/>
                  <a:pt x="710962" y="2990026"/>
                </a:cubicBezTo>
                <a:cubicBezTo>
                  <a:pt x="708138" y="2990026"/>
                  <a:pt x="708138" y="2987281"/>
                  <a:pt x="705293" y="2987281"/>
                </a:cubicBezTo>
                <a:cubicBezTo>
                  <a:pt x="702469" y="2987281"/>
                  <a:pt x="702469" y="2987281"/>
                  <a:pt x="702469" y="2987281"/>
                </a:cubicBezTo>
                <a:cubicBezTo>
                  <a:pt x="702469" y="2987281"/>
                  <a:pt x="702469" y="2981814"/>
                  <a:pt x="708138" y="2981814"/>
                </a:cubicBezTo>
                <a:cubicBezTo>
                  <a:pt x="710962" y="2979069"/>
                  <a:pt x="708138" y="2979069"/>
                  <a:pt x="713786" y="2979069"/>
                </a:cubicBezTo>
                <a:cubicBezTo>
                  <a:pt x="719435" y="2979069"/>
                  <a:pt x="722258" y="2979069"/>
                  <a:pt x="725082" y="2976323"/>
                </a:cubicBezTo>
                <a:cubicBezTo>
                  <a:pt x="727906" y="2973578"/>
                  <a:pt x="727906" y="2970833"/>
                  <a:pt x="730752" y="2970833"/>
                </a:cubicBezTo>
                <a:cubicBezTo>
                  <a:pt x="733576" y="2968087"/>
                  <a:pt x="733576" y="2965342"/>
                  <a:pt x="736400" y="2968087"/>
                </a:cubicBezTo>
                <a:cubicBezTo>
                  <a:pt x="742048" y="2968087"/>
                  <a:pt x="747696" y="2968087"/>
                  <a:pt x="747696" y="2968087"/>
                </a:cubicBezTo>
                <a:cubicBezTo>
                  <a:pt x="747696" y="2968087"/>
                  <a:pt x="747696" y="2965342"/>
                  <a:pt x="747696" y="2962597"/>
                </a:cubicBezTo>
                <a:cubicBezTo>
                  <a:pt x="747696" y="2962597"/>
                  <a:pt x="747696" y="2962597"/>
                  <a:pt x="747696" y="2959876"/>
                </a:cubicBezTo>
                <a:cubicBezTo>
                  <a:pt x="750520" y="2959876"/>
                  <a:pt x="750520" y="2957130"/>
                  <a:pt x="750520" y="2957130"/>
                </a:cubicBezTo>
                <a:cubicBezTo>
                  <a:pt x="753366" y="2957130"/>
                  <a:pt x="753366" y="2954385"/>
                  <a:pt x="756190" y="2954385"/>
                </a:cubicBezTo>
                <a:cubicBezTo>
                  <a:pt x="756190" y="2951639"/>
                  <a:pt x="759014" y="2951639"/>
                  <a:pt x="759014" y="2948895"/>
                </a:cubicBezTo>
                <a:cubicBezTo>
                  <a:pt x="761838" y="2948895"/>
                  <a:pt x="761838" y="2946149"/>
                  <a:pt x="761838" y="2946149"/>
                </a:cubicBezTo>
                <a:cubicBezTo>
                  <a:pt x="761838" y="2946149"/>
                  <a:pt x="753366" y="2943404"/>
                  <a:pt x="753366" y="2943404"/>
                </a:cubicBezTo>
                <a:cubicBezTo>
                  <a:pt x="756190" y="2940659"/>
                  <a:pt x="756190" y="2940659"/>
                  <a:pt x="756190" y="2940659"/>
                </a:cubicBezTo>
                <a:cubicBezTo>
                  <a:pt x="767485" y="2932447"/>
                  <a:pt x="767485" y="2932447"/>
                  <a:pt x="767485" y="2932447"/>
                </a:cubicBezTo>
                <a:cubicBezTo>
                  <a:pt x="767485" y="2932447"/>
                  <a:pt x="770310" y="2926956"/>
                  <a:pt x="770310" y="2926956"/>
                </a:cubicBezTo>
                <a:cubicBezTo>
                  <a:pt x="773134" y="2926956"/>
                  <a:pt x="775979" y="2924211"/>
                  <a:pt x="775979" y="2924211"/>
                </a:cubicBezTo>
                <a:cubicBezTo>
                  <a:pt x="778803" y="2918720"/>
                  <a:pt x="778803" y="2918720"/>
                  <a:pt x="778803" y="2918720"/>
                </a:cubicBezTo>
                <a:cubicBezTo>
                  <a:pt x="778803" y="2918720"/>
                  <a:pt x="778803" y="2915975"/>
                  <a:pt x="781628" y="2918720"/>
                </a:cubicBezTo>
                <a:cubicBezTo>
                  <a:pt x="784452" y="2918720"/>
                  <a:pt x="784452" y="2921465"/>
                  <a:pt x="787276" y="2921465"/>
                </a:cubicBezTo>
                <a:cubicBezTo>
                  <a:pt x="790100" y="2924211"/>
                  <a:pt x="798571" y="2924211"/>
                  <a:pt x="798571" y="2924211"/>
                </a:cubicBezTo>
                <a:cubicBezTo>
                  <a:pt x="795747" y="2918720"/>
                  <a:pt x="795747" y="2918720"/>
                  <a:pt x="795747" y="2918720"/>
                </a:cubicBezTo>
                <a:cubicBezTo>
                  <a:pt x="807065" y="2918720"/>
                  <a:pt x="807065" y="2918720"/>
                  <a:pt x="807065" y="2918720"/>
                </a:cubicBezTo>
                <a:cubicBezTo>
                  <a:pt x="807065" y="2924211"/>
                  <a:pt x="807065" y="2924211"/>
                  <a:pt x="807065" y="2924211"/>
                </a:cubicBezTo>
                <a:cubicBezTo>
                  <a:pt x="812713" y="2921465"/>
                  <a:pt x="812713" y="2921465"/>
                  <a:pt x="812713" y="2921465"/>
                </a:cubicBezTo>
                <a:cubicBezTo>
                  <a:pt x="809889" y="2915975"/>
                  <a:pt x="809889" y="2915975"/>
                  <a:pt x="809889" y="2915975"/>
                </a:cubicBezTo>
                <a:cubicBezTo>
                  <a:pt x="809889" y="2915975"/>
                  <a:pt x="815537" y="2915975"/>
                  <a:pt x="815537" y="2915975"/>
                </a:cubicBezTo>
                <a:cubicBezTo>
                  <a:pt x="812713" y="2915975"/>
                  <a:pt x="807065" y="2910484"/>
                  <a:pt x="807065" y="2910484"/>
                </a:cubicBezTo>
                <a:cubicBezTo>
                  <a:pt x="809889" y="2905018"/>
                  <a:pt x="809889" y="2905018"/>
                  <a:pt x="809889" y="2905018"/>
                </a:cubicBezTo>
                <a:cubicBezTo>
                  <a:pt x="804242" y="2905018"/>
                  <a:pt x="804242" y="2905018"/>
                  <a:pt x="804242" y="2905018"/>
                </a:cubicBezTo>
                <a:cubicBezTo>
                  <a:pt x="804242" y="2905018"/>
                  <a:pt x="792924" y="2905018"/>
                  <a:pt x="790100" y="2905018"/>
                </a:cubicBezTo>
                <a:cubicBezTo>
                  <a:pt x="787276" y="2902273"/>
                  <a:pt x="787276" y="2902273"/>
                  <a:pt x="784452" y="2902273"/>
                </a:cubicBezTo>
                <a:cubicBezTo>
                  <a:pt x="781628" y="2902273"/>
                  <a:pt x="778803" y="2902273"/>
                  <a:pt x="775979" y="2902273"/>
                </a:cubicBezTo>
                <a:cubicBezTo>
                  <a:pt x="773134" y="2902273"/>
                  <a:pt x="770310" y="2902273"/>
                  <a:pt x="767485" y="2902273"/>
                </a:cubicBezTo>
                <a:cubicBezTo>
                  <a:pt x="767485" y="2902273"/>
                  <a:pt x="764661" y="2902273"/>
                  <a:pt x="761838" y="2902273"/>
                </a:cubicBezTo>
                <a:cubicBezTo>
                  <a:pt x="761838" y="2899527"/>
                  <a:pt x="764661" y="2896781"/>
                  <a:pt x="761838" y="2896781"/>
                </a:cubicBezTo>
                <a:cubicBezTo>
                  <a:pt x="759014" y="2896781"/>
                  <a:pt x="756190" y="2891291"/>
                  <a:pt x="753366" y="2894037"/>
                </a:cubicBezTo>
                <a:cubicBezTo>
                  <a:pt x="753366" y="2894037"/>
                  <a:pt x="753366" y="2894037"/>
                  <a:pt x="750520" y="2894037"/>
                </a:cubicBezTo>
                <a:cubicBezTo>
                  <a:pt x="750520" y="2896781"/>
                  <a:pt x="747696" y="2896781"/>
                  <a:pt x="747696" y="2896781"/>
                </a:cubicBezTo>
                <a:cubicBezTo>
                  <a:pt x="744872" y="2894037"/>
                  <a:pt x="744872" y="2896781"/>
                  <a:pt x="747696" y="2894037"/>
                </a:cubicBezTo>
                <a:cubicBezTo>
                  <a:pt x="747696" y="2891291"/>
                  <a:pt x="744872" y="2885801"/>
                  <a:pt x="747696" y="2885801"/>
                </a:cubicBezTo>
                <a:cubicBezTo>
                  <a:pt x="750520" y="2888546"/>
                  <a:pt x="750520" y="2888546"/>
                  <a:pt x="753366" y="2888546"/>
                </a:cubicBezTo>
                <a:cubicBezTo>
                  <a:pt x="753366" y="2888546"/>
                  <a:pt x="756190" y="2888546"/>
                  <a:pt x="756190" y="2888546"/>
                </a:cubicBezTo>
                <a:cubicBezTo>
                  <a:pt x="756190" y="2885801"/>
                  <a:pt x="759014" y="2880334"/>
                  <a:pt x="759014" y="2880334"/>
                </a:cubicBezTo>
                <a:cubicBezTo>
                  <a:pt x="759014" y="2880334"/>
                  <a:pt x="767485" y="2883079"/>
                  <a:pt x="764661" y="2880334"/>
                </a:cubicBezTo>
                <a:cubicBezTo>
                  <a:pt x="761838" y="2877589"/>
                  <a:pt x="756190" y="2874844"/>
                  <a:pt x="756190" y="2874844"/>
                </a:cubicBezTo>
                <a:cubicBezTo>
                  <a:pt x="756190" y="2874844"/>
                  <a:pt x="753366" y="2874844"/>
                  <a:pt x="753366" y="2877589"/>
                </a:cubicBezTo>
                <a:cubicBezTo>
                  <a:pt x="750520" y="2880334"/>
                  <a:pt x="753366" y="2880334"/>
                  <a:pt x="750520" y="2883079"/>
                </a:cubicBezTo>
                <a:cubicBezTo>
                  <a:pt x="747696" y="2883079"/>
                  <a:pt x="747696" y="2883079"/>
                  <a:pt x="744872" y="2883079"/>
                </a:cubicBezTo>
                <a:cubicBezTo>
                  <a:pt x="744872" y="2883079"/>
                  <a:pt x="744872" y="2883079"/>
                  <a:pt x="742048" y="2883079"/>
                </a:cubicBezTo>
                <a:cubicBezTo>
                  <a:pt x="742048" y="2883079"/>
                  <a:pt x="736400" y="2883079"/>
                  <a:pt x="736400" y="2880334"/>
                </a:cubicBezTo>
                <a:cubicBezTo>
                  <a:pt x="736400" y="2880334"/>
                  <a:pt x="736400" y="2880334"/>
                  <a:pt x="736400" y="2877589"/>
                </a:cubicBezTo>
                <a:cubicBezTo>
                  <a:pt x="736400" y="2874844"/>
                  <a:pt x="736400" y="2872098"/>
                  <a:pt x="742048" y="2872098"/>
                </a:cubicBezTo>
                <a:cubicBezTo>
                  <a:pt x="744872" y="2872098"/>
                  <a:pt x="744872" y="2874844"/>
                  <a:pt x="744872" y="2872098"/>
                </a:cubicBezTo>
                <a:cubicBezTo>
                  <a:pt x="744872" y="2872098"/>
                  <a:pt x="744872" y="2869353"/>
                  <a:pt x="742048" y="2869353"/>
                </a:cubicBezTo>
                <a:cubicBezTo>
                  <a:pt x="742048" y="2866608"/>
                  <a:pt x="742048" y="2866608"/>
                  <a:pt x="739224" y="2866608"/>
                </a:cubicBezTo>
                <a:cubicBezTo>
                  <a:pt x="736400" y="2866608"/>
                  <a:pt x="730752" y="2869353"/>
                  <a:pt x="730752" y="2869353"/>
                </a:cubicBezTo>
                <a:lnTo>
                  <a:pt x="727906" y="2869353"/>
                </a:lnTo>
                <a:cubicBezTo>
                  <a:pt x="725082" y="2866608"/>
                  <a:pt x="727906" y="2866608"/>
                  <a:pt x="725082" y="2863862"/>
                </a:cubicBezTo>
                <a:cubicBezTo>
                  <a:pt x="725082" y="2861117"/>
                  <a:pt x="725082" y="2861117"/>
                  <a:pt x="722258" y="2861117"/>
                </a:cubicBezTo>
                <a:cubicBezTo>
                  <a:pt x="722258" y="2861117"/>
                  <a:pt x="722258" y="2861117"/>
                  <a:pt x="719435" y="2861117"/>
                </a:cubicBezTo>
                <a:cubicBezTo>
                  <a:pt x="716610" y="2858372"/>
                  <a:pt x="713786" y="2858372"/>
                  <a:pt x="713786" y="2855650"/>
                </a:cubicBezTo>
                <a:cubicBezTo>
                  <a:pt x="713786" y="2852905"/>
                  <a:pt x="713786" y="2850160"/>
                  <a:pt x="716610" y="2852905"/>
                </a:cubicBezTo>
                <a:cubicBezTo>
                  <a:pt x="719435" y="2852905"/>
                  <a:pt x="716610" y="2850160"/>
                  <a:pt x="719435" y="2852905"/>
                </a:cubicBezTo>
                <a:cubicBezTo>
                  <a:pt x="725082" y="2855650"/>
                  <a:pt x="725082" y="2855650"/>
                  <a:pt x="725082" y="2855650"/>
                </a:cubicBezTo>
                <a:cubicBezTo>
                  <a:pt x="725082" y="2855650"/>
                  <a:pt x="727906" y="2855650"/>
                  <a:pt x="725082" y="2852905"/>
                </a:cubicBezTo>
                <a:cubicBezTo>
                  <a:pt x="725082" y="2850160"/>
                  <a:pt x="722258" y="2847415"/>
                  <a:pt x="722258" y="2847415"/>
                </a:cubicBezTo>
                <a:cubicBezTo>
                  <a:pt x="722258" y="2847415"/>
                  <a:pt x="719435" y="2847415"/>
                  <a:pt x="719435" y="2844669"/>
                </a:cubicBezTo>
                <a:cubicBezTo>
                  <a:pt x="719435" y="2841924"/>
                  <a:pt x="719435" y="2841924"/>
                  <a:pt x="716610" y="2839178"/>
                </a:cubicBezTo>
                <a:cubicBezTo>
                  <a:pt x="716610" y="2839178"/>
                  <a:pt x="719435" y="2839178"/>
                  <a:pt x="719435" y="2839178"/>
                </a:cubicBezTo>
                <a:cubicBezTo>
                  <a:pt x="722258" y="2839178"/>
                  <a:pt x="719435" y="2839178"/>
                  <a:pt x="722258" y="2839178"/>
                </a:cubicBezTo>
                <a:cubicBezTo>
                  <a:pt x="727906" y="2839178"/>
                  <a:pt x="725082" y="2839178"/>
                  <a:pt x="727906" y="2839178"/>
                </a:cubicBezTo>
                <a:cubicBezTo>
                  <a:pt x="727906" y="2839178"/>
                  <a:pt x="730752" y="2839178"/>
                  <a:pt x="730752" y="2839178"/>
                </a:cubicBezTo>
                <a:cubicBezTo>
                  <a:pt x="730752" y="2841924"/>
                  <a:pt x="733576" y="2836434"/>
                  <a:pt x="733576" y="2836434"/>
                </a:cubicBezTo>
                <a:cubicBezTo>
                  <a:pt x="733576" y="2836434"/>
                  <a:pt x="730752" y="2833688"/>
                  <a:pt x="733576" y="2833688"/>
                </a:cubicBezTo>
                <a:cubicBezTo>
                  <a:pt x="736400" y="2833688"/>
                  <a:pt x="736400" y="2836434"/>
                  <a:pt x="739224" y="2836434"/>
                </a:cubicBezTo>
                <a:cubicBezTo>
                  <a:pt x="744872" y="2836434"/>
                  <a:pt x="744872" y="2839178"/>
                  <a:pt x="747696" y="2839178"/>
                </a:cubicBezTo>
                <a:cubicBezTo>
                  <a:pt x="747696" y="2836434"/>
                  <a:pt x="750520" y="2839178"/>
                  <a:pt x="750520" y="2836434"/>
                </a:cubicBezTo>
                <a:cubicBezTo>
                  <a:pt x="747696" y="2833688"/>
                  <a:pt x="747696" y="2836434"/>
                  <a:pt x="747696" y="2833688"/>
                </a:cubicBezTo>
                <a:cubicBezTo>
                  <a:pt x="744872" y="2830966"/>
                  <a:pt x="744872" y="2833688"/>
                  <a:pt x="744872" y="2828221"/>
                </a:cubicBezTo>
                <a:cubicBezTo>
                  <a:pt x="747696" y="2825476"/>
                  <a:pt x="747696" y="2822731"/>
                  <a:pt x="747696" y="2822731"/>
                </a:cubicBezTo>
                <a:cubicBezTo>
                  <a:pt x="747696" y="2819986"/>
                  <a:pt x="747696" y="2819986"/>
                  <a:pt x="747696" y="2819986"/>
                </a:cubicBezTo>
                <a:cubicBezTo>
                  <a:pt x="753366" y="2814495"/>
                  <a:pt x="753366" y="2814495"/>
                  <a:pt x="753366" y="2814495"/>
                </a:cubicBezTo>
                <a:cubicBezTo>
                  <a:pt x="753366" y="2814495"/>
                  <a:pt x="756190" y="2814495"/>
                  <a:pt x="759014" y="2814495"/>
                </a:cubicBezTo>
                <a:cubicBezTo>
                  <a:pt x="764661" y="2814495"/>
                  <a:pt x="767485" y="2817241"/>
                  <a:pt x="770310" y="2817241"/>
                </a:cubicBezTo>
                <a:cubicBezTo>
                  <a:pt x="775979" y="2817241"/>
                  <a:pt x="778803" y="2817241"/>
                  <a:pt x="778803" y="2817241"/>
                </a:cubicBezTo>
                <a:cubicBezTo>
                  <a:pt x="775979" y="2814495"/>
                  <a:pt x="775979" y="2814495"/>
                  <a:pt x="775979" y="2814495"/>
                </a:cubicBezTo>
                <a:cubicBezTo>
                  <a:pt x="775979" y="2814495"/>
                  <a:pt x="775979" y="2814495"/>
                  <a:pt x="775979" y="2811750"/>
                </a:cubicBezTo>
                <a:cubicBezTo>
                  <a:pt x="778803" y="2811750"/>
                  <a:pt x="778803" y="2811750"/>
                  <a:pt x="781628" y="2811750"/>
                </a:cubicBezTo>
                <a:cubicBezTo>
                  <a:pt x="781628" y="2811750"/>
                  <a:pt x="784452" y="2806283"/>
                  <a:pt x="784452" y="2806283"/>
                </a:cubicBezTo>
                <a:cubicBezTo>
                  <a:pt x="781628" y="2803538"/>
                  <a:pt x="781628" y="2803538"/>
                  <a:pt x="778803" y="2800792"/>
                </a:cubicBezTo>
                <a:cubicBezTo>
                  <a:pt x="773134" y="2800792"/>
                  <a:pt x="764661" y="2800792"/>
                  <a:pt x="764661" y="2800792"/>
                </a:cubicBezTo>
                <a:cubicBezTo>
                  <a:pt x="764661" y="2800792"/>
                  <a:pt x="761838" y="2800792"/>
                  <a:pt x="759014" y="2800792"/>
                </a:cubicBezTo>
                <a:cubicBezTo>
                  <a:pt x="756190" y="2800792"/>
                  <a:pt x="750520" y="2800792"/>
                  <a:pt x="750520" y="2798047"/>
                </a:cubicBezTo>
                <a:cubicBezTo>
                  <a:pt x="747696" y="2798047"/>
                  <a:pt x="747696" y="2798047"/>
                  <a:pt x="747696" y="2792557"/>
                </a:cubicBezTo>
                <a:cubicBezTo>
                  <a:pt x="747696" y="2789812"/>
                  <a:pt x="744872" y="2789812"/>
                  <a:pt x="744872" y="2789812"/>
                </a:cubicBezTo>
                <a:cubicBezTo>
                  <a:pt x="747696" y="2784320"/>
                  <a:pt x="747696" y="2784320"/>
                  <a:pt x="747696" y="2784320"/>
                </a:cubicBezTo>
                <a:cubicBezTo>
                  <a:pt x="747696" y="2784320"/>
                  <a:pt x="744872" y="2781576"/>
                  <a:pt x="744872" y="2781576"/>
                </a:cubicBezTo>
                <a:cubicBezTo>
                  <a:pt x="742048" y="2781576"/>
                  <a:pt x="742048" y="2781576"/>
                  <a:pt x="742048" y="2781576"/>
                </a:cubicBezTo>
                <a:cubicBezTo>
                  <a:pt x="739224" y="2781576"/>
                  <a:pt x="742048" y="2781576"/>
                  <a:pt x="736400" y="2778855"/>
                </a:cubicBezTo>
                <a:cubicBezTo>
                  <a:pt x="730752" y="2778855"/>
                  <a:pt x="727906" y="2776108"/>
                  <a:pt x="727906" y="2776108"/>
                </a:cubicBezTo>
                <a:cubicBezTo>
                  <a:pt x="727906" y="2773364"/>
                  <a:pt x="727906" y="2773364"/>
                  <a:pt x="733576" y="2773364"/>
                </a:cubicBezTo>
                <a:cubicBezTo>
                  <a:pt x="736400" y="2773364"/>
                  <a:pt x="739224" y="2773364"/>
                  <a:pt x="742048" y="2773364"/>
                </a:cubicBezTo>
                <a:cubicBezTo>
                  <a:pt x="744872" y="2776108"/>
                  <a:pt x="750520" y="2773364"/>
                  <a:pt x="750520" y="2773364"/>
                </a:cubicBezTo>
                <a:cubicBezTo>
                  <a:pt x="750520" y="2773364"/>
                  <a:pt x="747696" y="2773364"/>
                  <a:pt x="753366" y="2776108"/>
                </a:cubicBezTo>
                <a:cubicBezTo>
                  <a:pt x="759014" y="2778855"/>
                  <a:pt x="756190" y="2778855"/>
                  <a:pt x="759014" y="2778855"/>
                </a:cubicBezTo>
                <a:cubicBezTo>
                  <a:pt x="761838" y="2778855"/>
                  <a:pt x="764661" y="2776108"/>
                  <a:pt x="761838" y="2776108"/>
                </a:cubicBezTo>
                <a:cubicBezTo>
                  <a:pt x="761838" y="2773364"/>
                  <a:pt x="764661" y="2773364"/>
                  <a:pt x="761838" y="2773364"/>
                </a:cubicBezTo>
                <a:cubicBezTo>
                  <a:pt x="759014" y="2770618"/>
                  <a:pt x="759014" y="2770618"/>
                  <a:pt x="759014" y="2770618"/>
                </a:cubicBezTo>
                <a:cubicBezTo>
                  <a:pt x="759014" y="2770618"/>
                  <a:pt x="759014" y="2770618"/>
                  <a:pt x="759014" y="2767873"/>
                </a:cubicBezTo>
                <a:cubicBezTo>
                  <a:pt x="759014" y="2765128"/>
                  <a:pt x="761838" y="2762383"/>
                  <a:pt x="761838" y="2762383"/>
                </a:cubicBezTo>
                <a:cubicBezTo>
                  <a:pt x="764661" y="2762383"/>
                  <a:pt x="764661" y="2762383"/>
                  <a:pt x="764661" y="2759637"/>
                </a:cubicBezTo>
                <a:cubicBezTo>
                  <a:pt x="764661" y="2759637"/>
                  <a:pt x="764661" y="2756892"/>
                  <a:pt x="764661" y="2756892"/>
                </a:cubicBezTo>
                <a:cubicBezTo>
                  <a:pt x="764661" y="2754171"/>
                  <a:pt x="767485" y="2751426"/>
                  <a:pt x="767485" y="2751426"/>
                </a:cubicBezTo>
                <a:cubicBezTo>
                  <a:pt x="767485" y="2751426"/>
                  <a:pt x="764661" y="2748680"/>
                  <a:pt x="764661" y="2748680"/>
                </a:cubicBezTo>
                <a:cubicBezTo>
                  <a:pt x="764661" y="2748680"/>
                  <a:pt x="759014" y="2748680"/>
                  <a:pt x="759014" y="2751426"/>
                </a:cubicBezTo>
                <a:cubicBezTo>
                  <a:pt x="759014" y="2751426"/>
                  <a:pt x="759014" y="2751426"/>
                  <a:pt x="759014" y="2754171"/>
                </a:cubicBezTo>
                <a:cubicBezTo>
                  <a:pt x="756190" y="2754171"/>
                  <a:pt x="756190" y="2754171"/>
                  <a:pt x="753366" y="2754171"/>
                </a:cubicBezTo>
                <a:cubicBezTo>
                  <a:pt x="753366" y="2756892"/>
                  <a:pt x="753366" y="2756892"/>
                  <a:pt x="753366" y="2756892"/>
                </a:cubicBezTo>
                <a:cubicBezTo>
                  <a:pt x="753366" y="2759637"/>
                  <a:pt x="750520" y="2762383"/>
                  <a:pt x="750520" y="2762383"/>
                </a:cubicBezTo>
                <a:cubicBezTo>
                  <a:pt x="750520" y="2762383"/>
                  <a:pt x="747696" y="2756892"/>
                  <a:pt x="747696" y="2754171"/>
                </a:cubicBezTo>
                <a:cubicBezTo>
                  <a:pt x="747696" y="2754171"/>
                  <a:pt x="750520" y="2751426"/>
                  <a:pt x="753366" y="2751426"/>
                </a:cubicBezTo>
                <a:cubicBezTo>
                  <a:pt x="756190" y="2751426"/>
                  <a:pt x="756190" y="2751426"/>
                  <a:pt x="756190" y="2748680"/>
                </a:cubicBezTo>
                <a:cubicBezTo>
                  <a:pt x="756190" y="2748680"/>
                  <a:pt x="756190" y="2748680"/>
                  <a:pt x="756190" y="2745934"/>
                </a:cubicBezTo>
                <a:cubicBezTo>
                  <a:pt x="756190" y="2743189"/>
                  <a:pt x="756190" y="2743189"/>
                  <a:pt x="756190" y="2743189"/>
                </a:cubicBezTo>
                <a:cubicBezTo>
                  <a:pt x="759014" y="2740444"/>
                  <a:pt x="761838" y="2737699"/>
                  <a:pt x="764661" y="2737699"/>
                </a:cubicBezTo>
                <a:cubicBezTo>
                  <a:pt x="764661" y="2737699"/>
                  <a:pt x="761838" y="2732209"/>
                  <a:pt x="767485" y="2737699"/>
                </a:cubicBezTo>
                <a:cubicBezTo>
                  <a:pt x="770310" y="2740444"/>
                  <a:pt x="770310" y="2740444"/>
                  <a:pt x="773134" y="2743189"/>
                </a:cubicBezTo>
                <a:cubicBezTo>
                  <a:pt x="775979" y="2743189"/>
                  <a:pt x="781628" y="2745934"/>
                  <a:pt x="781628" y="2743189"/>
                </a:cubicBezTo>
                <a:cubicBezTo>
                  <a:pt x="781628" y="2743189"/>
                  <a:pt x="781628" y="2740444"/>
                  <a:pt x="781628" y="2737699"/>
                </a:cubicBezTo>
                <a:cubicBezTo>
                  <a:pt x="781628" y="2737699"/>
                  <a:pt x="778803" y="2737699"/>
                  <a:pt x="781628" y="2734954"/>
                </a:cubicBezTo>
                <a:cubicBezTo>
                  <a:pt x="781628" y="2734954"/>
                  <a:pt x="781628" y="2734954"/>
                  <a:pt x="784452" y="2734954"/>
                </a:cubicBezTo>
                <a:cubicBezTo>
                  <a:pt x="790100" y="2737699"/>
                  <a:pt x="787276" y="2737699"/>
                  <a:pt x="790100" y="2740444"/>
                </a:cubicBezTo>
                <a:cubicBezTo>
                  <a:pt x="795747" y="2743189"/>
                  <a:pt x="795747" y="2743189"/>
                  <a:pt x="795747" y="2743189"/>
                </a:cubicBezTo>
                <a:cubicBezTo>
                  <a:pt x="798571" y="2743189"/>
                  <a:pt x="798571" y="2743189"/>
                  <a:pt x="801418" y="2743189"/>
                </a:cubicBezTo>
                <a:cubicBezTo>
                  <a:pt x="804242" y="2743189"/>
                  <a:pt x="801418" y="2740444"/>
                  <a:pt x="807065" y="2745934"/>
                </a:cubicBezTo>
                <a:cubicBezTo>
                  <a:pt x="809889" y="2748680"/>
                  <a:pt x="809889" y="2748680"/>
                  <a:pt x="812713" y="2748680"/>
                </a:cubicBezTo>
                <a:cubicBezTo>
                  <a:pt x="815537" y="2751426"/>
                  <a:pt x="821186" y="2748680"/>
                  <a:pt x="821186" y="2748680"/>
                </a:cubicBezTo>
                <a:cubicBezTo>
                  <a:pt x="821186" y="2748680"/>
                  <a:pt x="821186" y="2745934"/>
                  <a:pt x="824031" y="2751426"/>
                </a:cubicBezTo>
                <a:cubicBezTo>
                  <a:pt x="826856" y="2756892"/>
                  <a:pt x="829679" y="2756892"/>
                  <a:pt x="829679" y="2756892"/>
                </a:cubicBezTo>
                <a:cubicBezTo>
                  <a:pt x="829679" y="2759637"/>
                  <a:pt x="832503" y="2762383"/>
                  <a:pt x="832503" y="2762383"/>
                </a:cubicBezTo>
                <a:cubicBezTo>
                  <a:pt x="832503" y="2762383"/>
                  <a:pt x="832503" y="2762383"/>
                  <a:pt x="832503" y="2765128"/>
                </a:cubicBezTo>
                <a:cubicBezTo>
                  <a:pt x="832503" y="2765128"/>
                  <a:pt x="832503" y="2767873"/>
                  <a:pt x="835327" y="2767873"/>
                </a:cubicBezTo>
                <a:cubicBezTo>
                  <a:pt x="835327" y="2767873"/>
                  <a:pt x="838151" y="2767873"/>
                  <a:pt x="838151" y="2767873"/>
                </a:cubicBezTo>
                <a:cubicBezTo>
                  <a:pt x="838151" y="2767873"/>
                  <a:pt x="840975" y="2765128"/>
                  <a:pt x="840975" y="2765128"/>
                </a:cubicBezTo>
                <a:cubicBezTo>
                  <a:pt x="840975" y="2765128"/>
                  <a:pt x="846644" y="2762383"/>
                  <a:pt x="846644" y="2762383"/>
                </a:cubicBezTo>
                <a:cubicBezTo>
                  <a:pt x="846644" y="2762383"/>
                  <a:pt x="846644" y="2759637"/>
                  <a:pt x="852293" y="2762383"/>
                </a:cubicBezTo>
                <a:cubicBezTo>
                  <a:pt x="855117" y="2762383"/>
                  <a:pt x="860765" y="2765128"/>
                  <a:pt x="860765" y="2765128"/>
                </a:cubicBezTo>
                <a:cubicBezTo>
                  <a:pt x="860765" y="2765128"/>
                  <a:pt x="860765" y="2767873"/>
                  <a:pt x="860765" y="2767873"/>
                </a:cubicBezTo>
                <a:cubicBezTo>
                  <a:pt x="863589" y="2767873"/>
                  <a:pt x="872083" y="2767873"/>
                  <a:pt x="872083" y="2767873"/>
                </a:cubicBezTo>
                <a:cubicBezTo>
                  <a:pt x="874907" y="2770618"/>
                  <a:pt x="874907" y="2770618"/>
                  <a:pt x="874907" y="2770618"/>
                </a:cubicBezTo>
                <a:cubicBezTo>
                  <a:pt x="874907" y="2770618"/>
                  <a:pt x="877731" y="2773364"/>
                  <a:pt x="877731" y="2773364"/>
                </a:cubicBezTo>
                <a:cubicBezTo>
                  <a:pt x="877731" y="2776108"/>
                  <a:pt x="880554" y="2781576"/>
                  <a:pt x="880554" y="2781576"/>
                </a:cubicBezTo>
                <a:cubicBezTo>
                  <a:pt x="889027" y="2784320"/>
                  <a:pt x="889027" y="2784320"/>
                  <a:pt x="889027" y="2784320"/>
                </a:cubicBezTo>
                <a:cubicBezTo>
                  <a:pt x="883378" y="2776108"/>
                  <a:pt x="883378" y="2776108"/>
                  <a:pt x="883378" y="2776108"/>
                </a:cubicBezTo>
                <a:cubicBezTo>
                  <a:pt x="883378" y="2776108"/>
                  <a:pt x="877731" y="2770618"/>
                  <a:pt x="883378" y="2770618"/>
                </a:cubicBezTo>
                <a:cubicBezTo>
                  <a:pt x="889027" y="2770618"/>
                  <a:pt x="891851" y="2767873"/>
                  <a:pt x="891851" y="2767873"/>
                </a:cubicBezTo>
                <a:cubicBezTo>
                  <a:pt x="891851" y="2765128"/>
                  <a:pt x="891851" y="2765128"/>
                  <a:pt x="891851" y="2765128"/>
                </a:cubicBezTo>
                <a:cubicBezTo>
                  <a:pt x="883378" y="2765128"/>
                  <a:pt x="883378" y="2765128"/>
                  <a:pt x="883378" y="2765128"/>
                </a:cubicBezTo>
                <a:cubicBezTo>
                  <a:pt x="883378" y="2765128"/>
                  <a:pt x="883378" y="2759637"/>
                  <a:pt x="883378" y="2759637"/>
                </a:cubicBezTo>
                <a:cubicBezTo>
                  <a:pt x="886202" y="2759637"/>
                  <a:pt x="889027" y="2754171"/>
                  <a:pt x="894696" y="2754171"/>
                </a:cubicBezTo>
                <a:cubicBezTo>
                  <a:pt x="900344" y="2754171"/>
                  <a:pt x="905993" y="2751426"/>
                  <a:pt x="905993" y="2751426"/>
                </a:cubicBezTo>
                <a:cubicBezTo>
                  <a:pt x="905993" y="2751426"/>
                  <a:pt x="905993" y="2748680"/>
                  <a:pt x="911640" y="2748680"/>
                </a:cubicBezTo>
                <a:cubicBezTo>
                  <a:pt x="917310" y="2748680"/>
                  <a:pt x="920134" y="2748680"/>
                  <a:pt x="922958" y="2748680"/>
                </a:cubicBezTo>
                <a:cubicBezTo>
                  <a:pt x="925782" y="2748680"/>
                  <a:pt x="925782" y="2748680"/>
                  <a:pt x="925782" y="2745934"/>
                </a:cubicBezTo>
                <a:cubicBezTo>
                  <a:pt x="925782" y="2743189"/>
                  <a:pt x="922958" y="2743189"/>
                  <a:pt x="928606" y="2740444"/>
                </a:cubicBezTo>
                <a:cubicBezTo>
                  <a:pt x="931430" y="2740444"/>
                  <a:pt x="934254" y="2737699"/>
                  <a:pt x="934254" y="2737699"/>
                </a:cubicBezTo>
                <a:cubicBezTo>
                  <a:pt x="937078" y="2726742"/>
                  <a:pt x="937078" y="2726742"/>
                  <a:pt x="937078" y="2726742"/>
                </a:cubicBezTo>
                <a:cubicBezTo>
                  <a:pt x="925782" y="2732209"/>
                  <a:pt x="925782" y="2732209"/>
                  <a:pt x="925782" y="2732209"/>
                </a:cubicBezTo>
                <a:cubicBezTo>
                  <a:pt x="925782" y="2732209"/>
                  <a:pt x="925782" y="2726742"/>
                  <a:pt x="922958" y="2726742"/>
                </a:cubicBezTo>
                <a:cubicBezTo>
                  <a:pt x="920134" y="2726742"/>
                  <a:pt x="911640" y="2732209"/>
                  <a:pt x="911640" y="2732209"/>
                </a:cubicBezTo>
                <a:cubicBezTo>
                  <a:pt x="911640" y="2732209"/>
                  <a:pt x="911640" y="2729463"/>
                  <a:pt x="908817" y="2729463"/>
                </a:cubicBezTo>
                <a:cubicBezTo>
                  <a:pt x="908817" y="2726742"/>
                  <a:pt x="908817" y="2726742"/>
                  <a:pt x="905993" y="2726742"/>
                </a:cubicBezTo>
                <a:cubicBezTo>
                  <a:pt x="903169" y="2726742"/>
                  <a:pt x="905993" y="2726742"/>
                  <a:pt x="900344" y="2723997"/>
                </a:cubicBezTo>
                <a:cubicBezTo>
                  <a:pt x="894696" y="2721250"/>
                  <a:pt x="891851" y="2715760"/>
                  <a:pt x="891851" y="2715760"/>
                </a:cubicBezTo>
                <a:lnTo>
                  <a:pt x="889027" y="2715760"/>
                </a:lnTo>
                <a:cubicBezTo>
                  <a:pt x="886202" y="2713015"/>
                  <a:pt x="886202" y="2713015"/>
                  <a:pt x="886202" y="2713015"/>
                </a:cubicBezTo>
                <a:cubicBezTo>
                  <a:pt x="883378" y="2710270"/>
                  <a:pt x="883378" y="2710270"/>
                  <a:pt x="889027" y="2707525"/>
                </a:cubicBezTo>
                <a:cubicBezTo>
                  <a:pt x="891851" y="2704780"/>
                  <a:pt x="889027" y="2704780"/>
                  <a:pt x="894696" y="2702058"/>
                </a:cubicBezTo>
                <a:cubicBezTo>
                  <a:pt x="897520" y="2699313"/>
                  <a:pt x="894696" y="2696568"/>
                  <a:pt x="900344" y="2699313"/>
                </a:cubicBezTo>
                <a:cubicBezTo>
                  <a:pt x="908817" y="2702058"/>
                  <a:pt x="908817" y="2702058"/>
                  <a:pt x="911640" y="2704780"/>
                </a:cubicBezTo>
                <a:cubicBezTo>
                  <a:pt x="914464" y="2704780"/>
                  <a:pt x="925782" y="2704780"/>
                  <a:pt x="920134" y="2702058"/>
                </a:cubicBezTo>
                <a:cubicBezTo>
                  <a:pt x="917310" y="2699313"/>
                  <a:pt x="911640" y="2696568"/>
                  <a:pt x="911640" y="2693823"/>
                </a:cubicBezTo>
                <a:cubicBezTo>
                  <a:pt x="914464" y="2693823"/>
                  <a:pt x="917310" y="2691077"/>
                  <a:pt x="920134" y="2693823"/>
                </a:cubicBezTo>
                <a:lnTo>
                  <a:pt x="922958" y="2693823"/>
                </a:lnTo>
                <a:cubicBezTo>
                  <a:pt x="931430" y="2693823"/>
                  <a:pt x="934254" y="2693823"/>
                  <a:pt x="928606" y="2691077"/>
                </a:cubicBezTo>
                <a:cubicBezTo>
                  <a:pt x="925782" y="2688331"/>
                  <a:pt x="925782" y="2688331"/>
                  <a:pt x="922958" y="2685586"/>
                </a:cubicBezTo>
                <a:cubicBezTo>
                  <a:pt x="922958" y="2682841"/>
                  <a:pt x="920134" y="2682841"/>
                  <a:pt x="922958" y="2682841"/>
                </a:cubicBezTo>
                <a:cubicBezTo>
                  <a:pt x="922958" y="2680096"/>
                  <a:pt x="922958" y="2682841"/>
                  <a:pt x="925782" y="2680096"/>
                </a:cubicBezTo>
                <a:cubicBezTo>
                  <a:pt x="925782" y="2677374"/>
                  <a:pt x="925782" y="2674629"/>
                  <a:pt x="925782" y="2674629"/>
                </a:cubicBezTo>
                <a:cubicBezTo>
                  <a:pt x="925782" y="2674629"/>
                  <a:pt x="922958" y="2674629"/>
                  <a:pt x="925782" y="2671884"/>
                </a:cubicBezTo>
                <a:cubicBezTo>
                  <a:pt x="931430" y="2666394"/>
                  <a:pt x="931430" y="2666394"/>
                  <a:pt x="934254" y="2666394"/>
                </a:cubicBezTo>
                <a:cubicBezTo>
                  <a:pt x="934254" y="2666394"/>
                  <a:pt x="937078" y="2663647"/>
                  <a:pt x="939903" y="2663647"/>
                </a:cubicBezTo>
                <a:cubicBezTo>
                  <a:pt x="939903" y="2660903"/>
                  <a:pt x="942748" y="2655412"/>
                  <a:pt x="942748" y="2655412"/>
                </a:cubicBezTo>
                <a:cubicBezTo>
                  <a:pt x="951220" y="2655412"/>
                  <a:pt x="951220" y="2655412"/>
                  <a:pt x="951220" y="2655412"/>
                </a:cubicBezTo>
                <a:cubicBezTo>
                  <a:pt x="951220" y="2655412"/>
                  <a:pt x="954044" y="2655412"/>
                  <a:pt x="954044" y="2655412"/>
                </a:cubicBezTo>
                <a:cubicBezTo>
                  <a:pt x="954044" y="2658157"/>
                  <a:pt x="954044" y="2652667"/>
                  <a:pt x="954044" y="2652667"/>
                </a:cubicBezTo>
                <a:cubicBezTo>
                  <a:pt x="954044" y="2652667"/>
                  <a:pt x="956868" y="2652667"/>
                  <a:pt x="956868" y="2652667"/>
                </a:cubicBezTo>
                <a:cubicBezTo>
                  <a:pt x="959692" y="2655412"/>
                  <a:pt x="959692" y="2655412"/>
                  <a:pt x="959692" y="2655412"/>
                </a:cubicBezTo>
                <a:cubicBezTo>
                  <a:pt x="962516" y="2658157"/>
                  <a:pt x="965361" y="2655412"/>
                  <a:pt x="965361" y="2655412"/>
                </a:cubicBezTo>
                <a:cubicBezTo>
                  <a:pt x="965361" y="2655412"/>
                  <a:pt x="968185" y="2652667"/>
                  <a:pt x="971010" y="2652667"/>
                </a:cubicBezTo>
                <a:cubicBezTo>
                  <a:pt x="973834" y="2652667"/>
                  <a:pt x="976658" y="2652667"/>
                  <a:pt x="976658" y="2652667"/>
                </a:cubicBezTo>
                <a:cubicBezTo>
                  <a:pt x="976658" y="2655412"/>
                  <a:pt x="976658" y="2655412"/>
                  <a:pt x="976658" y="2658157"/>
                </a:cubicBezTo>
                <a:cubicBezTo>
                  <a:pt x="979482" y="2658157"/>
                  <a:pt x="982306" y="2660903"/>
                  <a:pt x="982306" y="2660903"/>
                </a:cubicBezTo>
                <a:cubicBezTo>
                  <a:pt x="982306" y="2660903"/>
                  <a:pt x="987976" y="2660903"/>
                  <a:pt x="987976" y="2658157"/>
                </a:cubicBezTo>
                <a:cubicBezTo>
                  <a:pt x="987976" y="2658157"/>
                  <a:pt x="985129" y="2658157"/>
                  <a:pt x="990800" y="2655412"/>
                </a:cubicBezTo>
                <a:cubicBezTo>
                  <a:pt x="996447" y="2649945"/>
                  <a:pt x="999272" y="2649945"/>
                  <a:pt x="999272" y="2649945"/>
                </a:cubicBezTo>
                <a:cubicBezTo>
                  <a:pt x="999272" y="2649945"/>
                  <a:pt x="999272" y="2647200"/>
                  <a:pt x="1002095" y="2647200"/>
                </a:cubicBezTo>
                <a:cubicBezTo>
                  <a:pt x="1004919" y="2649945"/>
                  <a:pt x="1004919" y="2647200"/>
                  <a:pt x="1004919" y="2649945"/>
                </a:cubicBezTo>
                <a:cubicBezTo>
                  <a:pt x="1004919" y="2649945"/>
                  <a:pt x="1007744" y="2652667"/>
                  <a:pt x="1007744" y="2652667"/>
                </a:cubicBezTo>
                <a:cubicBezTo>
                  <a:pt x="1007744" y="2652667"/>
                  <a:pt x="1007744" y="2660903"/>
                  <a:pt x="1007744" y="2660903"/>
                </a:cubicBezTo>
                <a:cubicBezTo>
                  <a:pt x="1007744" y="2663647"/>
                  <a:pt x="1007744" y="2663647"/>
                  <a:pt x="1007744" y="2663647"/>
                </a:cubicBezTo>
                <a:cubicBezTo>
                  <a:pt x="1007744" y="2663647"/>
                  <a:pt x="1007744" y="2666394"/>
                  <a:pt x="1007744" y="2666394"/>
                </a:cubicBezTo>
                <a:cubicBezTo>
                  <a:pt x="1007744" y="2669139"/>
                  <a:pt x="1010589" y="2674629"/>
                  <a:pt x="1010589" y="2674629"/>
                </a:cubicBezTo>
                <a:cubicBezTo>
                  <a:pt x="1007744" y="2677374"/>
                  <a:pt x="1007744" y="2674629"/>
                  <a:pt x="1007744" y="2677374"/>
                </a:cubicBezTo>
                <a:cubicBezTo>
                  <a:pt x="1004919" y="2680096"/>
                  <a:pt x="1007744" y="2680096"/>
                  <a:pt x="1004919" y="2682841"/>
                </a:cubicBezTo>
                <a:cubicBezTo>
                  <a:pt x="1004919" y="2682841"/>
                  <a:pt x="1002095" y="2682841"/>
                  <a:pt x="1002095" y="2682841"/>
                </a:cubicBezTo>
                <a:cubicBezTo>
                  <a:pt x="1002095" y="2682841"/>
                  <a:pt x="1004919" y="2685586"/>
                  <a:pt x="1004919" y="2685586"/>
                </a:cubicBezTo>
                <a:cubicBezTo>
                  <a:pt x="1004919" y="2685586"/>
                  <a:pt x="1004919" y="2685586"/>
                  <a:pt x="1007744" y="2685586"/>
                </a:cubicBezTo>
                <a:cubicBezTo>
                  <a:pt x="1007744" y="2685586"/>
                  <a:pt x="1007744" y="2682841"/>
                  <a:pt x="1010589" y="2682841"/>
                </a:cubicBezTo>
                <a:cubicBezTo>
                  <a:pt x="1010589" y="2685586"/>
                  <a:pt x="1010589" y="2680096"/>
                  <a:pt x="1010589" y="2680096"/>
                </a:cubicBezTo>
                <a:cubicBezTo>
                  <a:pt x="1010589" y="2680096"/>
                  <a:pt x="1010589" y="2680096"/>
                  <a:pt x="1013413" y="2677374"/>
                </a:cubicBezTo>
                <a:cubicBezTo>
                  <a:pt x="1013413" y="2677374"/>
                  <a:pt x="1016237" y="2674629"/>
                  <a:pt x="1016237" y="2671884"/>
                </a:cubicBezTo>
                <a:cubicBezTo>
                  <a:pt x="1016237" y="2671884"/>
                  <a:pt x="1013413" y="2669139"/>
                  <a:pt x="1013413" y="2669139"/>
                </a:cubicBezTo>
                <a:cubicBezTo>
                  <a:pt x="1013413" y="2669139"/>
                  <a:pt x="1010589" y="2663647"/>
                  <a:pt x="1010589" y="2660903"/>
                </a:cubicBezTo>
                <a:cubicBezTo>
                  <a:pt x="1010589" y="2660903"/>
                  <a:pt x="1010589" y="2660903"/>
                  <a:pt x="1010589" y="2658157"/>
                </a:cubicBezTo>
                <a:cubicBezTo>
                  <a:pt x="1013413" y="2658157"/>
                  <a:pt x="1013413" y="2655412"/>
                  <a:pt x="1013413" y="2655412"/>
                </a:cubicBezTo>
                <a:cubicBezTo>
                  <a:pt x="1016237" y="2652667"/>
                  <a:pt x="1019061" y="2649945"/>
                  <a:pt x="1019061" y="2649945"/>
                </a:cubicBezTo>
                <a:cubicBezTo>
                  <a:pt x="1019061" y="2649945"/>
                  <a:pt x="1024710" y="2649945"/>
                  <a:pt x="1027533" y="2649945"/>
                </a:cubicBezTo>
                <a:cubicBezTo>
                  <a:pt x="1027533" y="2649945"/>
                  <a:pt x="1024710" y="2647200"/>
                  <a:pt x="1030357" y="2649945"/>
                </a:cubicBezTo>
                <a:cubicBezTo>
                  <a:pt x="1033181" y="2652667"/>
                  <a:pt x="1033181" y="2652667"/>
                  <a:pt x="1033181" y="2652667"/>
                </a:cubicBezTo>
                <a:cubicBezTo>
                  <a:pt x="1033181" y="2655412"/>
                  <a:pt x="1030357" y="2655412"/>
                  <a:pt x="1036026" y="2655412"/>
                </a:cubicBezTo>
                <a:cubicBezTo>
                  <a:pt x="1038851" y="2655412"/>
                  <a:pt x="1041675" y="2655412"/>
                  <a:pt x="1038851" y="2655412"/>
                </a:cubicBezTo>
                <a:cubicBezTo>
                  <a:pt x="1036026" y="2652667"/>
                  <a:pt x="1036026" y="2649945"/>
                  <a:pt x="1033181" y="2649945"/>
                </a:cubicBezTo>
                <a:cubicBezTo>
                  <a:pt x="1033181" y="2649945"/>
                  <a:pt x="1030357" y="2647200"/>
                  <a:pt x="1030357" y="2647200"/>
                </a:cubicBezTo>
                <a:cubicBezTo>
                  <a:pt x="1030357" y="2644455"/>
                  <a:pt x="1030357" y="2638965"/>
                  <a:pt x="1033181" y="2641710"/>
                </a:cubicBezTo>
                <a:cubicBezTo>
                  <a:pt x="1034604" y="2641710"/>
                  <a:pt x="1034604" y="2641023"/>
                  <a:pt x="1034604" y="2640681"/>
                </a:cubicBezTo>
                <a:close/>
                <a:moveTo>
                  <a:pt x="1220271" y="2638994"/>
                </a:moveTo>
                <a:cubicBezTo>
                  <a:pt x="1225914" y="2641720"/>
                  <a:pt x="1231598" y="2647242"/>
                  <a:pt x="1228775" y="2647242"/>
                </a:cubicBezTo>
                <a:cubicBezTo>
                  <a:pt x="1228775" y="2649969"/>
                  <a:pt x="1225914" y="2647242"/>
                  <a:pt x="1225914" y="2655490"/>
                </a:cubicBezTo>
                <a:cubicBezTo>
                  <a:pt x="1225914" y="2663669"/>
                  <a:pt x="1225914" y="2663669"/>
                  <a:pt x="1225914" y="2666464"/>
                </a:cubicBezTo>
                <a:cubicBezTo>
                  <a:pt x="1228775" y="2669192"/>
                  <a:pt x="1225914" y="2677440"/>
                  <a:pt x="1225914" y="2677440"/>
                </a:cubicBezTo>
                <a:cubicBezTo>
                  <a:pt x="1225914" y="2677440"/>
                  <a:pt x="1223092" y="2682892"/>
                  <a:pt x="1220271" y="2682892"/>
                </a:cubicBezTo>
                <a:cubicBezTo>
                  <a:pt x="1220271" y="2682892"/>
                  <a:pt x="1220271" y="2682892"/>
                  <a:pt x="1214586" y="2680166"/>
                </a:cubicBezTo>
                <a:cubicBezTo>
                  <a:pt x="1211764" y="2680166"/>
                  <a:pt x="1203297" y="2674643"/>
                  <a:pt x="1203297" y="2674643"/>
                </a:cubicBezTo>
                <a:cubicBezTo>
                  <a:pt x="1203297" y="2674643"/>
                  <a:pt x="1203297" y="2660943"/>
                  <a:pt x="1203297" y="2660943"/>
                </a:cubicBezTo>
                <a:cubicBezTo>
                  <a:pt x="1203297" y="2658217"/>
                  <a:pt x="1200436" y="2655490"/>
                  <a:pt x="1200436" y="2655490"/>
                </a:cubicBezTo>
                <a:cubicBezTo>
                  <a:pt x="1203297" y="2655490"/>
                  <a:pt x="1203297" y="2655490"/>
                  <a:pt x="1203297" y="2655490"/>
                </a:cubicBezTo>
                <a:cubicBezTo>
                  <a:pt x="1203297" y="2652695"/>
                  <a:pt x="1208942" y="2647242"/>
                  <a:pt x="1208942" y="2644446"/>
                </a:cubicBezTo>
                <a:cubicBezTo>
                  <a:pt x="1211764" y="2644446"/>
                  <a:pt x="1211764" y="2641720"/>
                  <a:pt x="1211764" y="2641720"/>
                </a:cubicBezTo>
                <a:cubicBezTo>
                  <a:pt x="1214586" y="2638994"/>
                  <a:pt x="1217447" y="2638994"/>
                  <a:pt x="1220271" y="2638994"/>
                </a:cubicBezTo>
                <a:close/>
                <a:moveTo>
                  <a:pt x="3477474" y="2625329"/>
                </a:moveTo>
                <a:lnTo>
                  <a:pt x="3473138" y="2626528"/>
                </a:lnTo>
                <a:cubicBezTo>
                  <a:pt x="3470308" y="2627212"/>
                  <a:pt x="3466770" y="2627897"/>
                  <a:pt x="3463942" y="2627897"/>
                </a:cubicBezTo>
                <a:lnTo>
                  <a:pt x="3463980" y="2628282"/>
                </a:lnTo>
                <a:lnTo>
                  <a:pt x="3472458" y="2627024"/>
                </a:lnTo>
                <a:cubicBezTo>
                  <a:pt x="3475293" y="2626341"/>
                  <a:pt x="3477418" y="2625657"/>
                  <a:pt x="3477418" y="2625657"/>
                </a:cubicBezTo>
                <a:close/>
                <a:moveTo>
                  <a:pt x="1177819" y="2625293"/>
                </a:moveTo>
                <a:cubicBezTo>
                  <a:pt x="1180641" y="2625293"/>
                  <a:pt x="1183464" y="2630745"/>
                  <a:pt x="1183464" y="2630745"/>
                </a:cubicBezTo>
                <a:cubicBezTo>
                  <a:pt x="1180641" y="2636267"/>
                  <a:pt x="1180641" y="2636267"/>
                  <a:pt x="1180641" y="2636267"/>
                </a:cubicBezTo>
                <a:cubicBezTo>
                  <a:pt x="1180641" y="2636267"/>
                  <a:pt x="1180641" y="2638994"/>
                  <a:pt x="1177819" y="2638994"/>
                </a:cubicBezTo>
                <a:cubicBezTo>
                  <a:pt x="1174958" y="2638994"/>
                  <a:pt x="1169313" y="2638994"/>
                  <a:pt x="1169313" y="2636267"/>
                </a:cubicBezTo>
                <a:cubicBezTo>
                  <a:pt x="1169313" y="2636267"/>
                  <a:pt x="1172136" y="2630745"/>
                  <a:pt x="1174958" y="2630745"/>
                </a:cubicBezTo>
                <a:cubicBezTo>
                  <a:pt x="1174958" y="2630745"/>
                  <a:pt x="1177819" y="2628020"/>
                  <a:pt x="1177819" y="2628020"/>
                </a:cubicBezTo>
                <a:cubicBezTo>
                  <a:pt x="1177819" y="2628020"/>
                  <a:pt x="1177819" y="2625293"/>
                  <a:pt x="1177819" y="2625293"/>
                </a:cubicBezTo>
                <a:close/>
                <a:moveTo>
                  <a:pt x="6516267" y="2603518"/>
                </a:moveTo>
                <a:lnTo>
                  <a:pt x="6516247" y="2603534"/>
                </a:lnTo>
                <a:cubicBezTo>
                  <a:pt x="6490819" y="2640511"/>
                  <a:pt x="6484463" y="2649755"/>
                  <a:pt x="6482873" y="2652066"/>
                </a:cubicBezTo>
                <a:lnTo>
                  <a:pt x="6482379" y="2652786"/>
                </a:lnTo>
                <a:lnTo>
                  <a:pt x="6482493" y="2652742"/>
                </a:lnTo>
                <a:cubicBezTo>
                  <a:pt x="6482493" y="2652742"/>
                  <a:pt x="6482493" y="2652742"/>
                  <a:pt x="6496807" y="2631880"/>
                </a:cubicBezTo>
                <a:close/>
                <a:moveTo>
                  <a:pt x="3494538" y="2597979"/>
                </a:moveTo>
                <a:lnTo>
                  <a:pt x="3485162" y="2602521"/>
                </a:lnTo>
                <a:cubicBezTo>
                  <a:pt x="3483748" y="2603206"/>
                  <a:pt x="3483748" y="2603206"/>
                  <a:pt x="3483748" y="2603206"/>
                </a:cubicBezTo>
                <a:lnTo>
                  <a:pt x="3483604" y="2603488"/>
                </a:lnTo>
                <a:lnTo>
                  <a:pt x="3493003" y="2598952"/>
                </a:lnTo>
                <a:cubicBezTo>
                  <a:pt x="3494418" y="2598268"/>
                  <a:pt x="3494418" y="2598268"/>
                  <a:pt x="3494418" y="2598268"/>
                </a:cubicBezTo>
                <a:close/>
                <a:moveTo>
                  <a:pt x="3529011" y="2573040"/>
                </a:moveTo>
                <a:lnTo>
                  <a:pt x="3514147" y="2582640"/>
                </a:lnTo>
                <a:cubicBezTo>
                  <a:pt x="3512023" y="2584013"/>
                  <a:pt x="3512023" y="2584013"/>
                  <a:pt x="3512023" y="2584013"/>
                </a:cubicBezTo>
                <a:cubicBezTo>
                  <a:pt x="3500713" y="2584013"/>
                  <a:pt x="3500713" y="2584013"/>
                  <a:pt x="3500713" y="2584013"/>
                </a:cubicBezTo>
                <a:lnTo>
                  <a:pt x="3500486" y="2584564"/>
                </a:lnTo>
                <a:lnTo>
                  <a:pt x="3511419" y="2584564"/>
                </a:lnTo>
                <a:cubicBezTo>
                  <a:pt x="3528419" y="2573611"/>
                  <a:pt x="3528419" y="2573611"/>
                  <a:pt x="3528419" y="2573611"/>
                </a:cubicBezTo>
                <a:close/>
                <a:moveTo>
                  <a:pt x="1157985" y="2564898"/>
                </a:moveTo>
                <a:cubicBezTo>
                  <a:pt x="1160808" y="2564898"/>
                  <a:pt x="1160808" y="2570351"/>
                  <a:pt x="1157985" y="2570351"/>
                </a:cubicBezTo>
                <a:cubicBezTo>
                  <a:pt x="1157985" y="2570351"/>
                  <a:pt x="1152302" y="2575873"/>
                  <a:pt x="1152302" y="2575873"/>
                </a:cubicBezTo>
                <a:cubicBezTo>
                  <a:pt x="1152302" y="2575873"/>
                  <a:pt x="1146658" y="2578599"/>
                  <a:pt x="1146658" y="2578599"/>
                </a:cubicBezTo>
                <a:cubicBezTo>
                  <a:pt x="1143835" y="2578599"/>
                  <a:pt x="1143835" y="2578599"/>
                  <a:pt x="1143835" y="2578599"/>
                </a:cubicBezTo>
                <a:cubicBezTo>
                  <a:pt x="1143835" y="2578599"/>
                  <a:pt x="1141013" y="2570351"/>
                  <a:pt x="1143835" y="2570351"/>
                </a:cubicBezTo>
                <a:cubicBezTo>
                  <a:pt x="1146658" y="2570351"/>
                  <a:pt x="1155163" y="2567624"/>
                  <a:pt x="1155163" y="2567624"/>
                </a:cubicBezTo>
                <a:cubicBezTo>
                  <a:pt x="1155163" y="2567624"/>
                  <a:pt x="1157985" y="2562102"/>
                  <a:pt x="1157985" y="2564898"/>
                </a:cubicBezTo>
                <a:close/>
                <a:moveTo>
                  <a:pt x="3608212" y="2551102"/>
                </a:moveTo>
                <a:cubicBezTo>
                  <a:pt x="3596903" y="2559322"/>
                  <a:pt x="3596903" y="2559322"/>
                  <a:pt x="3596903" y="2559322"/>
                </a:cubicBezTo>
                <a:cubicBezTo>
                  <a:pt x="3596903" y="2559322"/>
                  <a:pt x="3577096" y="2562062"/>
                  <a:pt x="3574255" y="2562062"/>
                </a:cubicBezTo>
                <a:cubicBezTo>
                  <a:pt x="3571442" y="2562062"/>
                  <a:pt x="3557290" y="2567558"/>
                  <a:pt x="3557290" y="2567558"/>
                </a:cubicBezTo>
                <a:cubicBezTo>
                  <a:pt x="3537484" y="2564818"/>
                  <a:pt x="3537484" y="2564818"/>
                  <a:pt x="3537484" y="2564818"/>
                </a:cubicBezTo>
                <a:cubicBezTo>
                  <a:pt x="3533250" y="2568927"/>
                  <a:pt x="3531133" y="2570982"/>
                  <a:pt x="3530075" y="2572009"/>
                </a:cubicBezTo>
                <a:lnTo>
                  <a:pt x="3529483" y="2572583"/>
                </a:lnTo>
                <a:lnTo>
                  <a:pt x="3535857" y="2566421"/>
                </a:lnTo>
                <a:cubicBezTo>
                  <a:pt x="3536919" y="2565393"/>
                  <a:pt x="3536919" y="2565393"/>
                  <a:pt x="3536919" y="2565393"/>
                </a:cubicBezTo>
                <a:cubicBezTo>
                  <a:pt x="3556745" y="2568145"/>
                  <a:pt x="3556745" y="2568145"/>
                  <a:pt x="3556745" y="2568145"/>
                </a:cubicBezTo>
                <a:cubicBezTo>
                  <a:pt x="3556745" y="2568145"/>
                  <a:pt x="3570920" y="2562659"/>
                  <a:pt x="3573745" y="2562659"/>
                </a:cubicBezTo>
                <a:cubicBezTo>
                  <a:pt x="3576595" y="2562659"/>
                  <a:pt x="3596420" y="2559927"/>
                  <a:pt x="3596420" y="2559927"/>
                </a:cubicBezTo>
                <a:cubicBezTo>
                  <a:pt x="3607770" y="2551707"/>
                  <a:pt x="3607770" y="2551707"/>
                  <a:pt x="3607770" y="2551707"/>
                </a:cubicBezTo>
                <a:cubicBezTo>
                  <a:pt x="3607770" y="2551707"/>
                  <a:pt x="3616269" y="2554441"/>
                  <a:pt x="3616269" y="2557193"/>
                </a:cubicBezTo>
                <a:cubicBezTo>
                  <a:pt x="3619096" y="2559927"/>
                  <a:pt x="3627595" y="2568145"/>
                  <a:pt x="3630420" y="2568145"/>
                </a:cubicBezTo>
                <a:lnTo>
                  <a:pt x="3630741" y="2567500"/>
                </a:lnTo>
                <a:lnTo>
                  <a:pt x="3623766" y="2563097"/>
                </a:lnTo>
                <a:cubicBezTo>
                  <a:pt x="3620936" y="2560696"/>
                  <a:pt x="3618101" y="2557952"/>
                  <a:pt x="3616681" y="2556582"/>
                </a:cubicBezTo>
                <a:cubicBezTo>
                  <a:pt x="3616681" y="2553842"/>
                  <a:pt x="3608212" y="2551102"/>
                  <a:pt x="3608212" y="2551102"/>
                </a:cubicBezTo>
                <a:close/>
                <a:moveTo>
                  <a:pt x="3729835" y="2540127"/>
                </a:moveTo>
                <a:cubicBezTo>
                  <a:pt x="3729835" y="2540127"/>
                  <a:pt x="3721338" y="2551102"/>
                  <a:pt x="3721338" y="2553842"/>
                </a:cubicBezTo>
                <a:cubicBezTo>
                  <a:pt x="3718525" y="2553842"/>
                  <a:pt x="3707215" y="2548346"/>
                  <a:pt x="3707215" y="2548346"/>
                </a:cubicBezTo>
                <a:cubicBezTo>
                  <a:pt x="3690222" y="2548346"/>
                  <a:pt x="3690222" y="2548346"/>
                  <a:pt x="3690222" y="2548346"/>
                </a:cubicBezTo>
                <a:cubicBezTo>
                  <a:pt x="3690222" y="2548346"/>
                  <a:pt x="3673258" y="2548346"/>
                  <a:pt x="3670444" y="2545606"/>
                </a:cubicBezTo>
                <a:cubicBezTo>
                  <a:pt x="3667602" y="2545606"/>
                  <a:pt x="3667602" y="2548346"/>
                  <a:pt x="3667602" y="2548346"/>
                </a:cubicBezTo>
                <a:cubicBezTo>
                  <a:pt x="3653451" y="2551102"/>
                  <a:pt x="3653451" y="2551102"/>
                  <a:pt x="3653451" y="2551102"/>
                </a:cubicBezTo>
                <a:cubicBezTo>
                  <a:pt x="3636486" y="2553842"/>
                  <a:pt x="3636486" y="2553842"/>
                  <a:pt x="3636486" y="2553842"/>
                </a:cubicBezTo>
                <a:lnTo>
                  <a:pt x="3636316" y="2554406"/>
                </a:lnTo>
                <a:lnTo>
                  <a:pt x="3650971" y="2552049"/>
                </a:lnTo>
                <a:cubicBezTo>
                  <a:pt x="3653096" y="2551707"/>
                  <a:pt x="3653096" y="2551707"/>
                  <a:pt x="3653096" y="2551707"/>
                </a:cubicBezTo>
                <a:cubicBezTo>
                  <a:pt x="3667271" y="2548973"/>
                  <a:pt x="3667271" y="2548973"/>
                  <a:pt x="3667271" y="2548973"/>
                </a:cubicBezTo>
                <a:cubicBezTo>
                  <a:pt x="3667271" y="2548973"/>
                  <a:pt x="3667271" y="2546222"/>
                  <a:pt x="3670096" y="2546222"/>
                </a:cubicBezTo>
                <a:cubicBezTo>
                  <a:pt x="3672921" y="2548973"/>
                  <a:pt x="3689922" y="2548973"/>
                  <a:pt x="3689922" y="2548973"/>
                </a:cubicBezTo>
                <a:cubicBezTo>
                  <a:pt x="3706922" y="2548973"/>
                  <a:pt x="3706922" y="2548973"/>
                  <a:pt x="3706922" y="2548973"/>
                </a:cubicBezTo>
                <a:cubicBezTo>
                  <a:pt x="3706922" y="2548973"/>
                  <a:pt x="3718272" y="2554441"/>
                  <a:pt x="3721098" y="2554441"/>
                </a:cubicBezTo>
                <a:cubicBezTo>
                  <a:pt x="3721098" y="2551707"/>
                  <a:pt x="3729597" y="2540755"/>
                  <a:pt x="3729597" y="2540755"/>
                </a:cubicBezTo>
                <a:cubicBezTo>
                  <a:pt x="3746598" y="2546222"/>
                  <a:pt x="3746598" y="2546222"/>
                  <a:pt x="3746598" y="2546222"/>
                </a:cubicBezTo>
                <a:lnTo>
                  <a:pt x="3746760" y="2545594"/>
                </a:lnTo>
                <a:lnTo>
                  <a:pt x="3731955" y="2540813"/>
                </a:lnTo>
                <a:cubicBezTo>
                  <a:pt x="3729835" y="2540127"/>
                  <a:pt x="3729835" y="2540127"/>
                  <a:pt x="3729835" y="2540127"/>
                </a:cubicBezTo>
                <a:close/>
                <a:moveTo>
                  <a:pt x="7083355" y="2531933"/>
                </a:moveTo>
                <a:lnTo>
                  <a:pt x="7081695" y="2539788"/>
                </a:lnTo>
                <a:cubicBezTo>
                  <a:pt x="7079243" y="2551387"/>
                  <a:pt x="7079243" y="2551387"/>
                  <a:pt x="7079243" y="2551387"/>
                </a:cubicBezTo>
                <a:cubicBezTo>
                  <a:pt x="7101910" y="2578693"/>
                  <a:pt x="7101910" y="2578693"/>
                  <a:pt x="7101910" y="2578693"/>
                </a:cubicBezTo>
                <a:lnTo>
                  <a:pt x="7098181" y="2580518"/>
                </a:lnTo>
                <a:lnTo>
                  <a:pt x="7102039" y="2578648"/>
                </a:lnTo>
                <a:cubicBezTo>
                  <a:pt x="7102039" y="2578648"/>
                  <a:pt x="7102039" y="2578648"/>
                  <a:pt x="7079396" y="2551194"/>
                </a:cubicBezTo>
                <a:cubicBezTo>
                  <a:pt x="7079396" y="2551194"/>
                  <a:pt x="7079396" y="2551194"/>
                  <a:pt x="7081777" y="2539611"/>
                </a:cubicBezTo>
                <a:close/>
                <a:moveTo>
                  <a:pt x="1149480" y="2529179"/>
                </a:moveTo>
                <a:cubicBezTo>
                  <a:pt x="1152302" y="2531905"/>
                  <a:pt x="1152302" y="2534701"/>
                  <a:pt x="1152302" y="2537426"/>
                </a:cubicBezTo>
                <a:cubicBezTo>
                  <a:pt x="1152302" y="2540154"/>
                  <a:pt x="1160808" y="2540154"/>
                  <a:pt x="1157985" y="2542879"/>
                </a:cubicBezTo>
                <a:cubicBezTo>
                  <a:pt x="1152302" y="2545675"/>
                  <a:pt x="1149480" y="2545675"/>
                  <a:pt x="1149480" y="2545675"/>
                </a:cubicBezTo>
                <a:cubicBezTo>
                  <a:pt x="1149480" y="2542879"/>
                  <a:pt x="1146658" y="2545675"/>
                  <a:pt x="1146658" y="2542879"/>
                </a:cubicBezTo>
                <a:cubicBezTo>
                  <a:pt x="1146658" y="2540154"/>
                  <a:pt x="1141013" y="2537426"/>
                  <a:pt x="1141013" y="2537426"/>
                </a:cubicBezTo>
                <a:cubicBezTo>
                  <a:pt x="1141013" y="2537426"/>
                  <a:pt x="1143835" y="2531905"/>
                  <a:pt x="1143835" y="2531905"/>
                </a:cubicBezTo>
                <a:cubicBezTo>
                  <a:pt x="1143835" y="2531905"/>
                  <a:pt x="1143835" y="2529179"/>
                  <a:pt x="1149480" y="2529179"/>
                </a:cubicBezTo>
                <a:close/>
                <a:moveTo>
                  <a:pt x="2612150" y="2515524"/>
                </a:moveTo>
                <a:cubicBezTo>
                  <a:pt x="2612150" y="2515524"/>
                  <a:pt x="2617830" y="2515524"/>
                  <a:pt x="2617830" y="2518285"/>
                </a:cubicBezTo>
                <a:cubicBezTo>
                  <a:pt x="2617830" y="2518285"/>
                  <a:pt x="2609319" y="2523766"/>
                  <a:pt x="2609319" y="2523766"/>
                </a:cubicBezTo>
                <a:cubicBezTo>
                  <a:pt x="2609319" y="2523766"/>
                  <a:pt x="2606488" y="2526526"/>
                  <a:pt x="2606488" y="2526526"/>
                </a:cubicBezTo>
                <a:cubicBezTo>
                  <a:pt x="2606488" y="2529266"/>
                  <a:pt x="2606488" y="2532006"/>
                  <a:pt x="2603658" y="2532006"/>
                </a:cubicBezTo>
                <a:cubicBezTo>
                  <a:pt x="2603658" y="2532006"/>
                  <a:pt x="2600827" y="2534767"/>
                  <a:pt x="2600827" y="2532006"/>
                </a:cubicBezTo>
                <a:cubicBezTo>
                  <a:pt x="2600827" y="2532006"/>
                  <a:pt x="2595147" y="2529266"/>
                  <a:pt x="2595147" y="2529266"/>
                </a:cubicBezTo>
                <a:cubicBezTo>
                  <a:pt x="2595147" y="2529266"/>
                  <a:pt x="2592316" y="2529266"/>
                  <a:pt x="2592316" y="2529266"/>
                </a:cubicBezTo>
                <a:cubicBezTo>
                  <a:pt x="2592316" y="2529266"/>
                  <a:pt x="2589485" y="2529266"/>
                  <a:pt x="2589485" y="2529266"/>
                </a:cubicBezTo>
                <a:cubicBezTo>
                  <a:pt x="2589485" y="2529266"/>
                  <a:pt x="2589485" y="2529266"/>
                  <a:pt x="2589485" y="2526526"/>
                </a:cubicBezTo>
                <a:lnTo>
                  <a:pt x="2595147" y="2521026"/>
                </a:lnTo>
                <a:cubicBezTo>
                  <a:pt x="2595147" y="2521026"/>
                  <a:pt x="2603658" y="2518285"/>
                  <a:pt x="2603658" y="2518285"/>
                </a:cubicBezTo>
                <a:cubicBezTo>
                  <a:pt x="2603658" y="2518285"/>
                  <a:pt x="2612150" y="2515524"/>
                  <a:pt x="2612150" y="2515524"/>
                </a:cubicBezTo>
                <a:close/>
                <a:moveTo>
                  <a:pt x="4300880" y="2507394"/>
                </a:moveTo>
                <a:cubicBezTo>
                  <a:pt x="4295165" y="2510145"/>
                  <a:pt x="4292308" y="2511519"/>
                  <a:pt x="4290878" y="2512207"/>
                </a:cubicBezTo>
                <a:lnTo>
                  <a:pt x="4290012" y="2512623"/>
                </a:lnTo>
                <a:lnTo>
                  <a:pt x="4290118" y="2512828"/>
                </a:lnTo>
                <a:cubicBezTo>
                  <a:pt x="4295772" y="2510086"/>
                  <a:pt x="4298599" y="2508714"/>
                  <a:pt x="4300013" y="2508028"/>
                </a:cubicBezTo>
                <a:lnTo>
                  <a:pt x="4300967" y="2507566"/>
                </a:lnTo>
                <a:close/>
                <a:moveTo>
                  <a:pt x="4286737" y="2507394"/>
                </a:moveTo>
                <a:cubicBezTo>
                  <a:pt x="4282475" y="2508816"/>
                  <a:pt x="4280345" y="2509528"/>
                  <a:pt x="4279279" y="2509884"/>
                </a:cubicBezTo>
                <a:lnTo>
                  <a:pt x="4278762" y="2510056"/>
                </a:lnTo>
                <a:lnTo>
                  <a:pt x="4278808" y="2510086"/>
                </a:lnTo>
                <a:cubicBezTo>
                  <a:pt x="4283049" y="2508714"/>
                  <a:pt x="4285169" y="2508028"/>
                  <a:pt x="4286230" y="2507686"/>
                </a:cubicBezTo>
                <a:lnTo>
                  <a:pt x="4286791" y="2507505"/>
                </a:lnTo>
                <a:close/>
                <a:moveTo>
                  <a:pt x="4142404" y="2493741"/>
                </a:moveTo>
                <a:cubicBezTo>
                  <a:pt x="4122643" y="2499241"/>
                  <a:pt x="4122643" y="2499241"/>
                  <a:pt x="4122643" y="2499241"/>
                </a:cubicBezTo>
                <a:cubicBezTo>
                  <a:pt x="4121190" y="2501990"/>
                  <a:pt x="4120464" y="2503366"/>
                  <a:pt x="4120100" y="2504052"/>
                </a:cubicBezTo>
                <a:lnTo>
                  <a:pt x="4119810" y="2504601"/>
                </a:lnTo>
                <a:lnTo>
                  <a:pt x="4120472" y="2504601"/>
                </a:lnTo>
                <a:cubicBezTo>
                  <a:pt x="4123300" y="2499116"/>
                  <a:pt x="4123300" y="2499116"/>
                  <a:pt x="4123300" y="2499116"/>
                </a:cubicBezTo>
                <a:cubicBezTo>
                  <a:pt x="4133196" y="2496374"/>
                  <a:pt x="4138144" y="2495004"/>
                  <a:pt x="4140618" y="2494318"/>
                </a:cubicBezTo>
                <a:lnTo>
                  <a:pt x="4142695" y="2493741"/>
                </a:lnTo>
                <a:close/>
                <a:moveTo>
                  <a:pt x="4051930" y="2493703"/>
                </a:moveTo>
                <a:lnTo>
                  <a:pt x="4039917" y="2500695"/>
                </a:lnTo>
                <a:cubicBezTo>
                  <a:pt x="4038152" y="2501722"/>
                  <a:pt x="4038152" y="2501722"/>
                  <a:pt x="4038152" y="2501722"/>
                </a:cubicBezTo>
                <a:cubicBezTo>
                  <a:pt x="4035309" y="2520916"/>
                  <a:pt x="4035309" y="2520916"/>
                  <a:pt x="4035309" y="2520916"/>
                </a:cubicBezTo>
                <a:cubicBezTo>
                  <a:pt x="4021186" y="2534631"/>
                  <a:pt x="4021186" y="2534631"/>
                  <a:pt x="4021186" y="2534631"/>
                </a:cubicBezTo>
                <a:cubicBezTo>
                  <a:pt x="4026842" y="2548346"/>
                  <a:pt x="4026842" y="2548346"/>
                  <a:pt x="4026842" y="2548346"/>
                </a:cubicBezTo>
                <a:cubicBezTo>
                  <a:pt x="4021186" y="2556582"/>
                  <a:pt x="4021186" y="2556582"/>
                  <a:pt x="4021186" y="2556582"/>
                </a:cubicBezTo>
                <a:cubicBezTo>
                  <a:pt x="3998539" y="2556582"/>
                  <a:pt x="3998539" y="2556582"/>
                  <a:pt x="3998539" y="2556582"/>
                </a:cubicBezTo>
                <a:cubicBezTo>
                  <a:pt x="3998539" y="2556582"/>
                  <a:pt x="3995726" y="2556582"/>
                  <a:pt x="3984416" y="2556582"/>
                </a:cubicBezTo>
                <a:lnTo>
                  <a:pt x="3975919" y="2556582"/>
                </a:lnTo>
                <a:cubicBezTo>
                  <a:pt x="3967424" y="2564818"/>
                  <a:pt x="3967424" y="2564818"/>
                  <a:pt x="3967424" y="2564818"/>
                </a:cubicBezTo>
                <a:cubicBezTo>
                  <a:pt x="3964610" y="2581272"/>
                  <a:pt x="3964610" y="2581272"/>
                  <a:pt x="3964610" y="2581272"/>
                </a:cubicBezTo>
                <a:cubicBezTo>
                  <a:pt x="3964610" y="2581272"/>
                  <a:pt x="3958955" y="2581272"/>
                  <a:pt x="3947645" y="2584013"/>
                </a:cubicBezTo>
                <a:cubicBezTo>
                  <a:pt x="3941962" y="2586752"/>
                  <a:pt x="3941962" y="2589492"/>
                  <a:pt x="3941962" y="2589492"/>
                </a:cubicBezTo>
                <a:cubicBezTo>
                  <a:pt x="3933494" y="2589492"/>
                  <a:pt x="3933494" y="2589492"/>
                  <a:pt x="3933494" y="2589492"/>
                </a:cubicBezTo>
                <a:cubicBezTo>
                  <a:pt x="3919342" y="2586752"/>
                  <a:pt x="3919342" y="2586752"/>
                  <a:pt x="3919342" y="2586752"/>
                </a:cubicBezTo>
                <a:cubicBezTo>
                  <a:pt x="3908033" y="2586752"/>
                  <a:pt x="3908033" y="2586752"/>
                  <a:pt x="3908033" y="2586752"/>
                </a:cubicBezTo>
                <a:cubicBezTo>
                  <a:pt x="3902378" y="2575776"/>
                  <a:pt x="3902378" y="2575776"/>
                  <a:pt x="3902378" y="2575776"/>
                </a:cubicBezTo>
                <a:cubicBezTo>
                  <a:pt x="3893882" y="2573037"/>
                  <a:pt x="3893882" y="2573037"/>
                  <a:pt x="3893882" y="2573037"/>
                </a:cubicBezTo>
                <a:cubicBezTo>
                  <a:pt x="3885413" y="2562062"/>
                  <a:pt x="3885413" y="2562062"/>
                  <a:pt x="3885413" y="2562062"/>
                </a:cubicBezTo>
                <a:cubicBezTo>
                  <a:pt x="3874075" y="2559322"/>
                  <a:pt x="3874075" y="2559322"/>
                  <a:pt x="3874075" y="2559322"/>
                </a:cubicBezTo>
                <a:cubicBezTo>
                  <a:pt x="3868421" y="2551102"/>
                  <a:pt x="3868421" y="2551102"/>
                  <a:pt x="3868421" y="2551102"/>
                </a:cubicBezTo>
                <a:cubicBezTo>
                  <a:pt x="3854298" y="2551102"/>
                  <a:pt x="3854298" y="2551102"/>
                  <a:pt x="3854298" y="2551102"/>
                </a:cubicBezTo>
                <a:cubicBezTo>
                  <a:pt x="3845801" y="2545606"/>
                  <a:pt x="3845801" y="2545606"/>
                  <a:pt x="3845801" y="2545606"/>
                </a:cubicBezTo>
                <a:cubicBezTo>
                  <a:pt x="3842988" y="2540127"/>
                  <a:pt x="3842988" y="2540127"/>
                  <a:pt x="3842988" y="2540127"/>
                </a:cubicBezTo>
                <a:cubicBezTo>
                  <a:pt x="3834492" y="2540127"/>
                  <a:pt x="3834492" y="2540127"/>
                  <a:pt x="3834492" y="2540127"/>
                </a:cubicBezTo>
                <a:cubicBezTo>
                  <a:pt x="3823182" y="2542867"/>
                  <a:pt x="3823182" y="2542867"/>
                  <a:pt x="3823182" y="2542867"/>
                </a:cubicBezTo>
                <a:cubicBezTo>
                  <a:pt x="3803375" y="2548346"/>
                  <a:pt x="3803375" y="2548346"/>
                  <a:pt x="3803375" y="2548346"/>
                </a:cubicBezTo>
                <a:cubicBezTo>
                  <a:pt x="3792066" y="2540127"/>
                  <a:pt x="3792066" y="2540127"/>
                  <a:pt x="3792066" y="2540127"/>
                </a:cubicBezTo>
                <a:cubicBezTo>
                  <a:pt x="3789224" y="2537388"/>
                  <a:pt x="3789224" y="2537388"/>
                  <a:pt x="3789224" y="2537388"/>
                </a:cubicBezTo>
                <a:cubicBezTo>
                  <a:pt x="3777915" y="2529152"/>
                  <a:pt x="3777915" y="2529152"/>
                  <a:pt x="3777915" y="2529152"/>
                </a:cubicBezTo>
                <a:cubicBezTo>
                  <a:pt x="3772259" y="2512697"/>
                  <a:pt x="3772259" y="2512697"/>
                  <a:pt x="3772259" y="2512697"/>
                </a:cubicBezTo>
                <a:cubicBezTo>
                  <a:pt x="3772259" y="2512697"/>
                  <a:pt x="3760950" y="2520916"/>
                  <a:pt x="3758108" y="2520916"/>
                </a:cubicBezTo>
                <a:cubicBezTo>
                  <a:pt x="3758108" y="2520916"/>
                  <a:pt x="3749640" y="2534631"/>
                  <a:pt x="3749640" y="2534631"/>
                </a:cubicBezTo>
                <a:lnTo>
                  <a:pt x="3749511" y="2535128"/>
                </a:lnTo>
                <a:lnTo>
                  <a:pt x="3753674" y="2528427"/>
                </a:lnTo>
                <a:cubicBezTo>
                  <a:pt x="3755799" y="2525005"/>
                  <a:pt x="3757923" y="2521584"/>
                  <a:pt x="3757923" y="2521584"/>
                </a:cubicBezTo>
                <a:cubicBezTo>
                  <a:pt x="3760772" y="2521584"/>
                  <a:pt x="3772098" y="2513366"/>
                  <a:pt x="3772098" y="2513366"/>
                </a:cubicBezTo>
                <a:cubicBezTo>
                  <a:pt x="3777773" y="2529803"/>
                  <a:pt x="3777773" y="2529803"/>
                  <a:pt x="3777773" y="2529803"/>
                </a:cubicBezTo>
                <a:cubicBezTo>
                  <a:pt x="3789099" y="2538021"/>
                  <a:pt x="3789099" y="2538021"/>
                  <a:pt x="3789099" y="2538021"/>
                </a:cubicBezTo>
                <a:cubicBezTo>
                  <a:pt x="3791924" y="2540755"/>
                  <a:pt x="3791924" y="2540755"/>
                  <a:pt x="3791924" y="2540755"/>
                </a:cubicBezTo>
                <a:cubicBezTo>
                  <a:pt x="3803273" y="2548973"/>
                  <a:pt x="3803273" y="2548973"/>
                  <a:pt x="3803273" y="2548973"/>
                </a:cubicBezTo>
                <a:cubicBezTo>
                  <a:pt x="3823099" y="2543489"/>
                  <a:pt x="3823099" y="2543489"/>
                  <a:pt x="3823099" y="2543489"/>
                </a:cubicBezTo>
                <a:cubicBezTo>
                  <a:pt x="3834425" y="2540755"/>
                  <a:pt x="3834425" y="2540755"/>
                  <a:pt x="3834425" y="2540755"/>
                </a:cubicBezTo>
                <a:cubicBezTo>
                  <a:pt x="3842925" y="2540755"/>
                  <a:pt x="3842925" y="2540755"/>
                  <a:pt x="3842925" y="2540755"/>
                </a:cubicBezTo>
                <a:cubicBezTo>
                  <a:pt x="3845774" y="2546222"/>
                  <a:pt x="3845774" y="2546222"/>
                  <a:pt x="3845774" y="2546222"/>
                </a:cubicBezTo>
                <a:cubicBezTo>
                  <a:pt x="3854275" y="2551707"/>
                  <a:pt x="3854275" y="2551707"/>
                  <a:pt x="3854275" y="2551707"/>
                </a:cubicBezTo>
                <a:cubicBezTo>
                  <a:pt x="3868449" y="2551707"/>
                  <a:pt x="3868449" y="2551707"/>
                  <a:pt x="3868449" y="2551707"/>
                </a:cubicBezTo>
                <a:cubicBezTo>
                  <a:pt x="3874100" y="2559927"/>
                  <a:pt x="3874100" y="2559927"/>
                  <a:pt x="3874100" y="2559927"/>
                </a:cubicBezTo>
                <a:cubicBezTo>
                  <a:pt x="3885450" y="2562659"/>
                  <a:pt x="3885450" y="2562659"/>
                  <a:pt x="3885450" y="2562659"/>
                </a:cubicBezTo>
                <a:cubicBezTo>
                  <a:pt x="3893949" y="2573611"/>
                  <a:pt x="3893949" y="2573611"/>
                  <a:pt x="3893949" y="2573611"/>
                </a:cubicBezTo>
                <a:cubicBezTo>
                  <a:pt x="3902450" y="2576363"/>
                  <a:pt x="3902450" y="2576363"/>
                  <a:pt x="3902450" y="2576363"/>
                </a:cubicBezTo>
                <a:cubicBezTo>
                  <a:pt x="3908100" y="2587316"/>
                  <a:pt x="3908100" y="2587316"/>
                  <a:pt x="3908100" y="2587316"/>
                </a:cubicBezTo>
                <a:cubicBezTo>
                  <a:pt x="3919451" y="2587316"/>
                  <a:pt x="3919451" y="2587316"/>
                  <a:pt x="3919451" y="2587316"/>
                </a:cubicBezTo>
                <a:cubicBezTo>
                  <a:pt x="3933602" y="2590049"/>
                  <a:pt x="3933602" y="2590049"/>
                  <a:pt x="3933602" y="2590049"/>
                </a:cubicBezTo>
                <a:cubicBezTo>
                  <a:pt x="3942102" y="2590049"/>
                  <a:pt x="3942102" y="2590049"/>
                  <a:pt x="3942102" y="2590049"/>
                </a:cubicBezTo>
                <a:cubicBezTo>
                  <a:pt x="3944951" y="2590049"/>
                  <a:pt x="3944951" y="2590049"/>
                  <a:pt x="3944951" y="2590049"/>
                </a:cubicBezTo>
                <a:cubicBezTo>
                  <a:pt x="3947776" y="2614705"/>
                  <a:pt x="3947776" y="2614705"/>
                  <a:pt x="3947776" y="2614705"/>
                </a:cubicBezTo>
                <a:cubicBezTo>
                  <a:pt x="3942102" y="2628391"/>
                  <a:pt x="3942102" y="2628391"/>
                  <a:pt x="3942102" y="2628391"/>
                </a:cubicBezTo>
                <a:cubicBezTo>
                  <a:pt x="3942102" y="2642077"/>
                  <a:pt x="3942102" y="2642077"/>
                  <a:pt x="3942102" y="2642077"/>
                </a:cubicBezTo>
                <a:cubicBezTo>
                  <a:pt x="3950601" y="2644828"/>
                  <a:pt x="3950601" y="2644828"/>
                  <a:pt x="3950601" y="2644828"/>
                </a:cubicBezTo>
                <a:cubicBezTo>
                  <a:pt x="3970451" y="2642077"/>
                  <a:pt x="3970451" y="2642077"/>
                  <a:pt x="3970451" y="2642077"/>
                </a:cubicBezTo>
                <a:cubicBezTo>
                  <a:pt x="3971863" y="2647562"/>
                  <a:pt x="3972570" y="2650305"/>
                  <a:pt x="3972924" y="2651675"/>
                </a:cubicBezTo>
                <a:lnTo>
                  <a:pt x="3973212" y="2652793"/>
                </a:lnTo>
                <a:lnTo>
                  <a:pt x="3973447" y="2652679"/>
                </a:lnTo>
                <a:cubicBezTo>
                  <a:pt x="3970618" y="2641711"/>
                  <a:pt x="3970618" y="2641711"/>
                  <a:pt x="3970618" y="2641711"/>
                </a:cubicBezTo>
                <a:cubicBezTo>
                  <a:pt x="3950827" y="2644453"/>
                  <a:pt x="3950827" y="2644453"/>
                  <a:pt x="3950827" y="2644453"/>
                </a:cubicBezTo>
                <a:cubicBezTo>
                  <a:pt x="3942345" y="2641711"/>
                  <a:pt x="3942345" y="2641711"/>
                  <a:pt x="3942345" y="2641711"/>
                </a:cubicBezTo>
                <a:cubicBezTo>
                  <a:pt x="3942345" y="2627999"/>
                  <a:pt x="3942345" y="2627999"/>
                  <a:pt x="3942345" y="2627999"/>
                </a:cubicBezTo>
                <a:cubicBezTo>
                  <a:pt x="3947999" y="2614289"/>
                  <a:pt x="3947999" y="2614289"/>
                  <a:pt x="3947999" y="2614289"/>
                </a:cubicBezTo>
                <a:cubicBezTo>
                  <a:pt x="3945172" y="2589609"/>
                  <a:pt x="3945172" y="2589609"/>
                  <a:pt x="3945172" y="2589609"/>
                </a:cubicBezTo>
                <a:cubicBezTo>
                  <a:pt x="3945172" y="2589609"/>
                  <a:pt x="3939517" y="2589609"/>
                  <a:pt x="3947999" y="2584124"/>
                </a:cubicBezTo>
                <a:cubicBezTo>
                  <a:pt x="3959309" y="2581382"/>
                  <a:pt x="3964964" y="2581382"/>
                  <a:pt x="3964964" y="2581382"/>
                </a:cubicBezTo>
                <a:cubicBezTo>
                  <a:pt x="3967791" y="2564929"/>
                  <a:pt x="3967791" y="2564929"/>
                  <a:pt x="3967791" y="2564929"/>
                </a:cubicBezTo>
                <a:cubicBezTo>
                  <a:pt x="3976274" y="2556702"/>
                  <a:pt x="3976274" y="2556702"/>
                  <a:pt x="3976274" y="2556702"/>
                </a:cubicBezTo>
                <a:cubicBezTo>
                  <a:pt x="3976981" y="2556702"/>
                  <a:pt x="3979101" y="2556702"/>
                  <a:pt x="3984756" y="2556702"/>
                </a:cubicBezTo>
                <a:cubicBezTo>
                  <a:pt x="3996066" y="2556702"/>
                  <a:pt x="3998893" y="2556702"/>
                  <a:pt x="3998893" y="2556702"/>
                </a:cubicBezTo>
                <a:cubicBezTo>
                  <a:pt x="4021513" y="2556702"/>
                  <a:pt x="4021513" y="2556702"/>
                  <a:pt x="4021513" y="2556702"/>
                </a:cubicBezTo>
                <a:cubicBezTo>
                  <a:pt x="4027167" y="2548476"/>
                  <a:pt x="4027167" y="2548476"/>
                  <a:pt x="4027167" y="2548476"/>
                </a:cubicBezTo>
                <a:cubicBezTo>
                  <a:pt x="4021513" y="2534765"/>
                  <a:pt x="4021513" y="2534765"/>
                  <a:pt x="4021513" y="2534765"/>
                </a:cubicBezTo>
                <a:cubicBezTo>
                  <a:pt x="4035650" y="2521054"/>
                  <a:pt x="4035650" y="2521054"/>
                  <a:pt x="4035650" y="2521054"/>
                </a:cubicBezTo>
                <a:cubicBezTo>
                  <a:pt x="4038477" y="2501858"/>
                  <a:pt x="4038477" y="2501858"/>
                  <a:pt x="4038477" y="2501858"/>
                </a:cubicBezTo>
                <a:cubicBezTo>
                  <a:pt x="4045545" y="2497746"/>
                  <a:pt x="4049079" y="2495689"/>
                  <a:pt x="4050847" y="2494660"/>
                </a:cubicBezTo>
                <a:lnTo>
                  <a:pt x="4051930" y="2494030"/>
                </a:lnTo>
                <a:close/>
                <a:moveTo>
                  <a:pt x="1107029" y="2493459"/>
                </a:moveTo>
                <a:cubicBezTo>
                  <a:pt x="1112674" y="2496255"/>
                  <a:pt x="1115535" y="2493459"/>
                  <a:pt x="1115535" y="2496255"/>
                </a:cubicBezTo>
                <a:cubicBezTo>
                  <a:pt x="1118357" y="2496255"/>
                  <a:pt x="1121179" y="2498982"/>
                  <a:pt x="1118357" y="2501708"/>
                </a:cubicBezTo>
                <a:cubicBezTo>
                  <a:pt x="1112674" y="2504503"/>
                  <a:pt x="1112674" y="2504503"/>
                  <a:pt x="1107029" y="2504503"/>
                </a:cubicBezTo>
                <a:cubicBezTo>
                  <a:pt x="1104207" y="2504503"/>
                  <a:pt x="1109851" y="2504503"/>
                  <a:pt x="1104207" y="2504503"/>
                </a:cubicBezTo>
                <a:cubicBezTo>
                  <a:pt x="1098525" y="2504503"/>
                  <a:pt x="1090018" y="2509956"/>
                  <a:pt x="1095701" y="2501708"/>
                </a:cubicBezTo>
                <a:cubicBezTo>
                  <a:pt x="1101346" y="2496255"/>
                  <a:pt x="1107029" y="2493459"/>
                  <a:pt x="1107029" y="2493459"/>
                </a:cubicBezTo>
                <a:close/>
                <a:moveTo>
                  <a:pt x="4234654" y="2491418"/>
                </a:moveTo>
                <a:lnTo>
                  <a:pt x="4230118" y="2492747"/>
                </a:lnTo>
                <a:cubicBezTo>
                  <a:pt x="4226583" y="2493741"/>
                  <a:pt x="4221642" y="2495070"/>
                  <a:pt x="4216024" y="2496397"/>
                </a:cubicBezTo>
                <a:cubicBezTo>
                  <a:pt x="4207500" y="2499241"/>
                  <a:pt x="4210211" y="2501896"/>
                  <a:pt x="4204593" y="2501896"/>
                </a:cubicBezTo>
                <a:cubicBezTo>
                  <a:pt x="4198975" y="2504740"/>
                  <a:pt x="4196069" y="2510239"/>
                  <a:pt x="4196069" y="2515738"/>
                </a:cubicBezTo>
                <a:cubicBezTo>
                  <a:pt x="4194713" y="2518488"/>
                  <a:pt x="4191178" y="2520526"/>
                  <a:pt x="4187641" y="2521877"/>
                </a:cubicBezTo>
                <a:lnTo>
                  <a:pt x="4179726" y="2523770"/>
                </a:lnTo>
                <a:lnTo>
                  <a:pt x="4179848" y="2523796"/>
                </a:lnTo>
                <a:cubicBezTo>
                  <a:pt x="4182676" y="2523796"/>
                  <a:pt x="4193985" y="2521054"/>
                  <a:pt x="4196813" y="2515570"/>
                </a:cubicBezTo>
                <a:cubicBezTo>
                  <a:pt x="4196813" y="2510086"/>
                  <a:pt x="4199640" y="2504601"/>
                  <a:pt x="4205295" y="2501858"/>
                </a:cubicBezTo>
                <a:cubicBezTo>
                  <a:pt x="4210950" y="2501858"/>
                  <a:pt x="4208122" y="2499116"/>
                  <a:pt x="4216605" y="2496374"/>
                </a:cubicBezTo>
                <a:cubicBezTo>
                  <a:pt x="4222259" y="2495004"/>
                  <a:pt x="4227208" y="2493632"/>
                  <a:pt x="4230742" y="2492604"/>
                </a:cubicBezTo>
                <a:close/>
                <a:moveTo>
                  <a:pt x="4091452" y="2491086"/>
                </a:moveTo>
                <a:cubicBezTo>
                  <a:pt x="4077309" y="2496397"/>
                  <a:pt x="4077309" y="2496397"/>
                  <a:pt x="4077309" y="2496397"/>
                </a:cubicBezTo>
                <a:cubicBezTo>
                  <a:pt x="4077309" y="2496397"/>
                  <a:pt x="4074402" y="2501896"/>
                  <a:pt x="4071691" y="2501896"/>
                </a:cubicBezTo>
                <a:lnTo>
                  <a:pt x="4067943" y="2502834"/>
                </a:lnTo>
                <a:lnTo>
                  <a:pt x="4068165" y="2502888"/>
                </a:lnTo>
                <a:cubicBezTo>
                  <a:pt x="4069579" y="2503230"/>
                  <a:pt x="4070992" y="2503230"/>
                  <a:pt x="4072406" y="2501858"/>
                </a:cubicBezTo>
                <a:cubicBezTo>
                  <a:pt x="4075233" y="2501858"/>
                  <a:pt x="4078061" y="2496374"/>
                  <a:pt x="4078061" y="2496374"/>
                </a:cubicBezTo>
                <a:cubicBezTo>
                  <a:pt x="4085130" y="2493632"/>
                  <a:pt x="4088664" y="2492262"/>
                  <a:pt x="4090430" y="2491576"/>
                </a:cubicBezTo>
                <a:lnTo>
                  <a:pt x="4091584" y="2491128"/>
                </a:lnTo>
                <a:close/>
                <a:moveTo>
                  <a:pt x="6623824" y="2488235"/>
                </a:moveTo>
                <a:lnTo>
                  <a:pt x="6623770" y="2488243"/>
                </a:lnTo>
                <a:cubicBezTo>
                  <a:pt x="6587736" y="2537593"/>
                  <a:pt x="6578727" y="2549930"/>
                  <a:pt x="6576475" y="2553014"/>
                </a:cubicBezTo>
                <a:lnTo>
                  <a:pt x="6575803" y="2553935"/>
                </a:lnTo>
                <a:lnTo>
                  <a:pt x="6575817" y="2553923"/>
                </a:lnTo>
                <a:cubicBezTo>
                  <a:pt x="6575817" y="2553923"/>
                  <a:pt x="6575817" y="2553923"/>
                  <a:pt x="6596113" y="2526152"/>
                </a:cubicBezTo>
                <a:close/>
                <a:moveTo>
                  <a:pt x="3104649" y="2485578"/>
                </a:moveTo>
                <a:cubicBezTo>
                  <a:pt x="3113146" y="2485578"/>
                  <a:pt x="3113146" y="2485578"/>
                  <a:pt x="3113146" y="2485578"/>
                </a:cubicBezTo>
                <a:cubicBezTo>
                  <a:pt x="3113146" y="2485578"/>
                  <a:pt x="3113146" y="2493851"/>
                  <a:pt x="3110339" y="2496576"/>
                </a:cubicBezTo>
                <a:cubicBezTo>
                  <a:pt x="3107494" y="2496576"/>
                  <a:pt x="3104649" y="2499301"/>
                  <a:pt x="3104649" y="2499301"/>
                </a:cubicBezTo>
                <a:cubicBezTo>
                  <a:pt x="3104649" y="2502124"/>
                  <a:pt x="3110339" y="2507574"/>
                  <a:pt x="3110339" y="2507574"/>
                </a:cubicBezTo>
                <a:cubicBezTo>
                  <a:pt x="3110339" y="2518571"/>
                  <a:pt x="3110339" y="2518571"/>
                  <a:pt x="3110339" y="2518571"/>
                </a:cubicBezTo>
                <a:cubicBezTo>
                  <a:pt x="3104649" y="2529569"/>
                  <a:pt x="3104649" y="2529569"/>
                  <a:pt x="3104649" y="2529569"/>
                </a:cubicBezTo>
                <a:cubicBezTo>
                  <a:pt x="3098998" y="2543292"/>
                  <a:pt x="3098998" y="2543292"/>
                  <a:pt x="3098998" y="2543292"/>
                </a:cubicBezTo>
                <a:cubicBezTo>
                  <a:pt x="3098998" y="2557015"/>
                  <a:pt x="3098998" y="2557015"/>
                  <a:pt x="3098998" y="2557015"/>
                </a:cubicBezTo>
                <a:cubicBezTo>
                  <a:pt x="3096190" y="2565190"/>
                  <a:pt x="3096190" y="2565190"/>
                  <a:pt x="3096190" y="2565190"/>
                </a:cubicBezTo>
                <a:cubicBezTo>
                  <a:pt x="3093345" y="2573463"/>
                  <a:pt x="3093345" y="2573463"/>
                  <a:pt x="3093345" y="2573463"/>
                </a:cubicBezTo>
                <a:cubicBezTo>
                  <a:pt x="3087693" y="2589910"/>
                  <a:pt x="3087693" y="2589910"/>
                  <a:pt x="3087693" y="2589910"/>
                </a:cubicBezTo>
                <a:cubicBezTo>
                  <a:pt x="3090501" y="2603634"/>
                  <a:pt x="3090501" y="2603634"/>
                  <a:pt x="3090501" y="2603634"/>
                </a:cubicBezTo>
                <a:cubicBezTo>
                  <a:pt x="3082042" y="2620081"/>
                  <a:pt x="3082042" y="2620081"/>
                  <a:pt x="3082042" y="2620081"/>
                </a:cubicBezTo>
                <a:cubicBezTo>
                  <a:pt x="3082042" y="2620081"/>
                  <a:pt x="3082042" y="2628354"/>
                  <a:pt x="3082042" y="2631079"/>
                </a:cubicBezTo>
                <a:cubicBezTo>
                  <a:pt x="3082042" y="2633804"/>
                  <a:pt x="3082042" y="2650252"/>
                  <a:pt x="3082042" y="2650252"/>
                </a:cubicBezTo>
                <a:cubicBezTo>
                  <a:pt x="3082042" y="2650252"/>
                  <a:pt x="3082042" y="2658524"/>
                  <a:pt x="3079197" y="2658524"/>
                </a:cubicBezTo>
                <a:cubicBezTo>
                  <a:pt x="3076353" y="2658524"/>
                  <a:pt x="3070701" y="2658524"/>
                  <a:pt x="3070701" y="2658524"/>
                </a:cubicBezTo>
                <a:cubicBezTo>
                  <a:pt x="3073545" y="2636529"/>
                  <a:pt x="3073545" y="2636529"/>
                  <a:pt x="3073545" y="2636529"/>
                </a:cubicBezTo>
                <a:cubicBezTo>
                  <a:pt x="3073545" y="2636529"/>
                  <a:pt x="3067893" y="2628354"/>
                  <a:pt x="3067893" y="2628354"/>
                </a:cubicBezTo>
                <a:cubicBezTo>
                  <a:pt x="3067893" y="2625629"/>
                  <a:pt x="3065048" y="2620081"/>
                  <a:pt x="3065048" y="2611905"/>
                </a:cubicBezTo>
                <a:cubicBezTo>
                  <a:pt x="3067893" y="2603634"/>
                  <a:pt x="3067893" y="2600908"/>
                  <a:pt x="3070701" y="2595361"/>
                </a:cubicBezTo>
                <a:cubicBezTo>
                  <a:pt x="3070701" y="2589910"/>
                  <a:pt x="3076353" y="2587185"/>
                  <a:pt x="3076353" y="2581638"/>
                </a:cubicBezTo>
                <a:cubicBezTo>
                  <a:pt x="3076353" y="2573463"/>
                  <a:pt x="3076353" y="2570738"/>
                  <a:pt x="3079197" y="2565190"/>
                </a:cubicBezTo>
                <a:cubicBezTo>
                  <a:pt x="3079197" y="2559740"/>
                  <a:pt x="3082042" y="2554192"/>
                  <a:pt x="3084849" y="2554192"/>
                </a:cubicBezTo>
                <a:cubicBezTo>
                  <a:pt x="3084849" y="2551467"/>
                  <a:pt x="3090501" y="2540470"/>
                  <a:pt x="3090501" y="2540470"/>
                </a:cubicBezTo>
                <a:cubicBezTo>
                  <a:pt x="3093345" y="2526747"/>
                  <a:pt x="3093345" y="2526747"/>
                  <a:pt x="3093345" y="2526747"/>
                </a:cubicBezTo>
                <a:cubicBezTo>
                  <a:pt x="3093345" y="2526747"/>
                  <a:pt x="3098998" y="2513024"/>
                  <a:pt x="3098998" y="2510299"/>
                </a:cubicBezTo>
                <a:cubicBezTo>
                  <a:pt x="3098998" y="2507574"/>
                  <a:pt x="3096190" y="2496576"/>
                  <a:pt x="3096190" y="2493851"/>
                </a:cubicBezTo>
                <a:cubicBezTo>
                  <a:pt x="3098998" y="2491126"/>
                  <a:pt x="3104649" y="2485578"/>
                  <a:pt x="3104649" y="2485578"/>
                </a:cubicBezTo>
                <a:close/>
                <a:moveTo>
                  <a:pt x="1146658" y="2477032"/>
                </a:moveTo>
                <a:cubicBezTo>
                  <a:pt x="1149480" y="2479758"/>
                  <a:pt x="1155163" y="2482485"/>
                  <a:pt x="1149480" y="2485280"/>
                </a:cubicBezTo>
                <a:cubicBezTo>
                  <a:pt x="1143835" y="2488006"/>
                  <a:pt x="1143835" y="2488006"/>
                  <a:pt x="1141013" y="2490733"/>
                </a:cubicBezTo>
                <a:cubicBezTo>
                  <a:pt x="1135330" y="2493459"/>
                  <a:pt x="1129685" y="2496255"/>
                  <a:pt x="1126824" y="2496255"/>
                </a:cubicBezTo>
                <a:cubicBezTo>
                  <a:pt x="1124002" y="2496255"/>
                  <a:pt x="1121179" y="2490733"/>
                  <a:pt x="1124002" y="2490733"/>
                </a:cubicBezTo>
                <a:cubicBezTo>
                  <a:pt x="1126824" y="2490733"/>
                  <a:pt x="1129685" y="2488006"/>
                  <a:pt x="1132507" y="2488006"/>
                </a:cubicBezTo>
                <a:cubicBezTo>
                  <a:pt x="1132507" y="2485280"/>
                  <a:pt x="1138152" y="2479758"/>
                  <a:pt x="1138152" y="2479758"/>
                </a:cubicBezTo>
                <a:cubicBezTo>
                  <a:pt x="1141013" y="2479758"/>
                  <a:pt x="1143835" y="2474306"/>
                  <a:pt x="1146658" y="2477032"/>
                </a:cubicBezTo>
                <a:close/>
                <a:moveTo>
                  <a:pt x="1186286" y="2446834"/>
                </a:moveTo>
                <a:cubicBezTo>
                  <a:pt x="1186286" y="2446834"/>
                  <a:pt x="1189108" y="2446834"/>
                  <a:pt x="1189108" y="2449561"/>
                </a:cubicBezTo>
                <a:cubicBezTo>
                  <a:pt x="1189108" y="2452287"/>
                  <a:pt x="1189108" y="2457809"/>
                  <a:pt x="1186286" y="2457809"/>
                </a:cubicBezTo>
                <a:cubicBezTo>
                  <a:pt x="1183464" y="2457809"/>
                  <a:pt x="1183464" y="2460536"/>
                  <a:pt x="1180641" y="2457809"/>
                </a:cubicBezTo>
                <a:cubicBezTo>
                  <a:pt x="1177819" y="2457809"/>
                  <a:pt x="1180641" y="2452287"/>
                  <a:pt x="1180641" y="2452287"/>
                </a:cubicBezTo>
                <a:cubicBezTo>
                  <a:pt x="1180641" y="2452287"/>
                  <a:pt x="1183464" y="2446834"/>
                  <a:pt x="1186286" y="2446834"/>
                </a:cubicBezTo>
                <a:close/>
                <a:moveTo>
                  <a:pt x="1064188" y="2432392"/>
                </a:moveTo>
                <a:cubicBezTo>
                  <a:pt x="1064540" y="2432400"/>
                  <a:pt x="1064540" y="2433099"/>
                  <a:pt x="1064540" y="2435860"/>
                </a:cubicBezTo>
                <a:cubicBezTo>
                  <a:pt x="1064540" y="2438586"/>
                  <a:pt x="1064540" y="2441313"/>
                  <a:pt x="1064540" y="2441313"/>
                </a:cubicBezTo>
                <a:cubicBezTo>
                  <a:pt x="1064540" y="2441313"/>
                  <a:pt x="1061717" y="2446834"/>
                  <a:pt x="1058895" y="2444109"/>
                </a:cubicBezTo>
                <a:cubicBezTo>
                  <a:pt x="1056073" y="2441313"/>
                  <a:pt x="1056073" y="2438586"/>
                  <a:pt x="1056073" y="2438586"/>
                </a:cubicBezTo>
                <a:cubicBezTo>
                  <a:pt x="1061717" y="2433064"/>
                  <a:pt x="1061717" y="2433064"/>
                  <a:pt x="1061717" y="2433064"/>
                </a:cubicBezTo>
                <a:cubicBezTo>
                  <a:pt x="1063129" y="2433064"/>
                  <a:pt x="1063834" y="2432383"/>
                  <a:pt x="1064188" y="2432392"/>
                </a:cubicBezTo>
                <a:close/>
                <a:moveTo>
                  <a:pt x="1177819" y="2427611"/>
                </a:moveTo>
                <a:cubicBezTo>
                  <a:pt x="1177819" y="2427611"/>
                  <a:pt x="1186286" y="2438586"/>
                  <a:pt x="1186286" y="2438586"/>
                </a:cubicBezTo>
                <a:cubicBezTo>
                  <a:pt x="1183464" y="2441313"/>
                  <a:pt x="1183464" y="2444109"/>
                  <a:pt x="1177819" y="2444109"/>
                </a:cubicBezTo>
                <a:cubicBezTo>
                  <a:pt x="1174958" y="2444109"/>
                  <a:pt x="1172136" y="2446834"/>
                  <a:pt x="1172136" y="2444109"/>
                </a:cubicBezTo>
                <a:cubicBezTo>
                  <a:pt x="1169313" y="2441313"/>
                  <a:pt x="1166491" y="2441313"/>
                  <a:pt x="1166491" y="2441313"/>
                </a:cubicBezTo>
                <a:cubicBezTo>
                  <a:pt x="1166491" y="2441313"/>
                  <a:pt x="1163630" y="2430338"/>
                  <a:pt x="1169313" y="2430338"/>
                </a:cubicBezTo>
                <a:cubicBezTo>
                  <a:pt x="1174958" y="2427611"/>
                  <a:pt x="1177819" y="2427611"/>
                  <a:pt x="1177819" y="2427611"/>
                </a:cubicBezTo>
                <a:close/>
                <a:moveTo>
                  <a:pt x="1157985" y="2419364"/>
                </a:moveTo>
                <a:cubicBezTo>
                  <a:pt x="1163630" y="2419364"/>
                  <a:pt x="1163630" y="2419364"/>
                  <a:pt x="1163630" y="2422090"/>
                </a:cubicBezTo>
                <a:cubicBezTo>
                  <a:pt x="1163630" y="2424885"/>
                  <a:pt x="1169313" y="2422090"/>
                  <a:pt x="1163630" y="2424885"/>
                </a:cubicBezTo>
                <a:cubicBezTo>
                  <a:pt x="1160808" y="2424885"/>
                  <a:pt x="1155163" y="2424885"/>
                  <a:pt x="1155163" y="2424885"/>
                </a:cubicBezTo>
                <a:cubicBezTo>
                  <a:pt x="1155163" y="2424885"/>
                  <a:pt x="1155163" y="2416637"/>
                  <a:pt x="1157985" y="2419364"/>
                </a:cubicBezTo>
                <a:close/>
                <a:moveTo>
                  <a:pt x="1084373" y="2405663"/>
                </a:moveTo>
                <a:cubicBezTo>
                  <a:pt x="1087196" y="2408389"/>
                  <a:pt x="1092879" y="2413911"/>
                  <a:pt x="1092879" y="2413911"/>
                </a:cubicBezTo>
                <a:cubicBezTo>
                  <a:pt x="1084373" y="2422090"/>
                  <a:pt x="1084373" y="2422090"/>
                  <a:pt x="1084373" y="2422090"/>
                </a:cubicBezTo>
                <a:cubicBezTo>
                  <a:pt x="1084373" y="2422090"/>
                  <a:pt x="1075868" y="2424885"/>
                  <a:pt x="1075868" y="2427611"/>
                </a:cubicBezTo>
                <a:cubicBezTo>
                  <a:pt x="1073045" y="2427611"/>
                  <a:pt x="1078729" y="2435860"/>
                  <a:pt x="1073045" y="2433064"/>
                </a:cubicBezTo>
                <a:cubicBezTo>
                  <a:pt x="1067401" y="2430338"/>
                  <a:pt x="1064540" y="2424885"/>
                  <a:pt x="1067401" y="2424885"/>
                </a:cubicBezTo>
                <a:cubicBezTo>
                  <a:pt x="1070223" y="2422090"/>
                  <a:pt x="1070223" y="2422090"/>
                  <a:pt x="1073045" y="2419364"/>
                </a:cubicBezTo>
                <a:cubicBezTo>
                  <a:pt x="1075868" y="2416637"/>
                  <a:pt x="1081551" y="2408389"/>
                  <a:pt x="1081551" y="2408389"/>
                </a:cubicBezTo>
                <a:cubicBezTo>
                  <a:pt x="1084373" y="2405663"/>
                  <a:pt x="1084373" y="2405663"/>
                  <a:pt x="1084373" y="2405663"/>
                </a:cubicBezTo>
                <a:close/>
                <a:moveTo>
                  <a:pt x="3993659" y="2393506"/>
                </a:moveTo>
                <a:lnTo>
                  <a:pt x="3985357" y="2399428"/>
                </a:lnTo>
                <a:lnTo>
                  <a:pt x="3984416" y="2400099"/>
                </a:lnTo>
                <a:lnTo>
                  <a:pt x="3984416" y="2400236"/>
                </a:lnTo>
                <a:close/>
                <a:moveTo>
                  <a:pt x="3258163" y="2374774"/>
                </a:moveTo>
                <a:cubicBezTo>
                  <a:pt x="3261705" y="2374433"/>
                  <a:pt x="3265953" y="2374433"/>
                  <a:pt x="3268779" y="2375796"/>
                </a:cubicBezTo>
                <a:cubicBezTo>
                  <a:pt x="3271624" y="2378619"/>
                  <a:pt x="3265935" y="2378619"/>
                  <a:pt x="3265935" y="2381343"/>
                </a:cubicBezTo>
                <a:cubicBezTo>
                  <a:pt x="3265935" y="2384068"/>
                  <a:pt x="3265935" y="2384068"/>
                  <a:pt x="3265935" y="2386793"/>
                </a:cubicBezTo>
                <a:cubicBezTo>
                  <a:pt x="3265935" y="2389519"/>
                  <a:pt x="3263127" y="2392341"/>
                  <a:pt x="3254631" y="2392341"/>
                </a:cubicBezTo>
                <a:cubicBezTo>
                  <a:pt x="3246134" y="2395066"/>
                  <a:pt x="3251787" y="2400517"/>
                  <a:pt x="3251787" y="2400517"/>
                </a:cubicBezTo>
                <a:cubicBezTo>
                  <a:pt x="3251787" y="2400517"/>
                  <a:pt x="3251787" y="2411515"/>
                  <a:pt x="3251787" y="2411515"/>
                </a:cubicBezTo>
                <a:cubicBezTo>
                  <a:pt x="3248979" y="2414239"/>
                  <a:pt x="3243326" y="2419786"/>
                  <a:pt x="3237638" y="2419786"/>
                </a:cubicBezTo>
                <a:cubicBezTo>
                  <a:pt x="3234831" y="2422512"/>
                  <a:pt x="3234831" y="2427962"/>
                  <a:pt x="3234831" y="2427962"/>
                </a:cubicBezTo>
                <a:cubicBezTo>
                  <a:pt x="3234831" y="2430687"/>
                  <a:pt x="3237638" y="2436235"/>
                  <a:pt x="3237638" y="2441685"/>
                </a:cubicBezTo>
                <a:cubicBezTo>
                  <a:pt x="3237638" y="2444409"/>
                  <a:pt x="3237638" y="2444409"/>
                  <a:pt x="3240482" y="2449957"/>
                </a:cubicBezTo>
                <a:cubicBezTo>
                  <a:pt x="3240482" y="2452682"/>
                  <a:pt x="3246134" y="2452682"/>
                  <a:pt x="3248979" y="2452682"/>
                </a:cubicBezTo>
                <a:cubicBezTo>
                  <a:pt x="3248979" y="2455407"/>
                  <a:pt x="3254631" y="2460955"/>
                  <a:pt x="3251787" y="2463680"/>
                </a:cubicBezTo>
                <a:cubicBezTo>
                  <a:pt x="3248979" y="2466405"/>
                  <a:pt x="3246134" y="2469131"/>
                  <a:pt x="3243326" y="2469131"/>
                </a:cubicBezTo>
                <a:cubicBezTo>
                  <a:pt x="3243326" y="2471855"/>
                  <a:pt x="3237638" y="2480128"/>
                  <a:pt x="3237638" y="2480128"/>
                </a:cubicBezTo>
                <a:cubicBezTo>
                  <a:pt x="3237638" y="2480128"/>
                  <a:pt x="3240482" y="2485578"/>
                  <a:pt x="3237638" y="2491126"/>
                </a:cubicBezTo>
                <a:cubicBezTo>
                  <a:pt x="3237638" y="2496576"/>
                  <a:pt x="3231985" y="2493851"/>
                  <a:pt x="3229178" y="2496576"/>
                </a:cubicBezTo>
                <a:cubicBezTo>
                  <a:pt x="3229178" y="2496576"/>
                  <a:pt x="3220682" y="2504849"/>
                  <a:pt x="3220682" y="2504849"/>
                </a:cubicBezTo>
                <a:cubicBezTo>
                  <a:pt x="3217837" y="2504849"/>
                  <a:pt x="3215029" y="2515846"/>
                  <a:pt x="3215029" y="2521296"/>
                </a:cubicBezTo>
                <a:cubicBezTo>
                  <a:pt x="3215029" y="2524022"/>
                  <a:pt x="3215029" y="2529569"/>
                  <a:pt x="3215029" y="2532294"/>
                </a:cubicBezTo>
                <a:cubicBezTo>
                  <a:pt x="3215029" y="2535020"/>
                  <a:pt x="3215029" y="2532294"/>
                  <a:pt x="3209341" y="2540470"/>
                </a:cubicBezTo>
                <a:cubicBezTo>
                  <a:pt x="3200881" y="2548742"/>
                  <a:pt x="3203689" y="2543292"/>
                  <a:pt x="3195230" y="2540470"/>
                </a:cubicBezTo>
                <a:cubicBezTo>
                  <a:pt x="3183888" y="2540470"/>
                  <a:pt x="3195230" y="2537744"/>
                  <a:pt x="3198037" y="2532294"/>
                </a:cubicBezTo>
                <a:cubicBezTo>
                  <a:pt x="3200881" y="2526747"/>
                  <a:pt x="3203689" y="2521296"/>
                  <a:pt x="3203689" y="2521296"/>
                </a:cubicBezTo>
                <a:cubicBezTo>
                  <a:pt x="3200881" y="2510299"/>
                  <a:pt x="3200881" y="2510299"/>
                  <a:pt x="3200881" y="2510299"/>
                </a:cubicBezTo>
                <a:cubicBezTo>
                  <a:pt x="3195230" y="2502124"/>
                  <a:pt x="3195230" y="2502124"/>
                  <a:pt x="3195230" y="2502124"/>
                </a:cubicBezTo>
                <a:lnTo>
                  <a:pt x="3186733" y="2491126"/>
                </a:lnTo>
                <a:cubicBezTo>
                  <a:pt x="3183888" y="2485578"/>
                  <a:pt x="3183888" y="2485578"/>
                  <a:pt x="3183888" y="2485578"/>
                </a:cubicBezTo>
                <a:cubicBezTo>
                  <a:pt x="3192385" y="2482853"/>
                  <a:pt x="3192385" y="2482853"/>
                  <a:pt x="3192385" y="2482853"/>
                </a:cubicBezTo>
                <a:cubicBezTo>
                  <a:pt x="3192385" y="2482853"/>
                  <a:pt x="3189540" y="2471855"/>
                  <a:pt x="3189540" y="2469131"/>
                </a:cubicBezTo>
                <a:cubicBezTo>
                  <a:pt x="3189540" y="2466405"/>
                  <a:pt x="3186733" y="2469131"/>
                  <a:pt x="3183888" y="2463680"/>
                </a:cubicBezTo>
                <a:cubicBezTo>
                  <a:pt x="3181081" y="2460955"/>
                  <a:pt x="3181081" y="2452682"/>
                  <a:pt x="3181081" y="2452682"/>
                </a:cubicBezTo>
                <a:cubicBezTo>
                  <a:pt x="3181081" y="2449957"/>
                  <a:pt x="3183888" y="2441685"/>
                  <a:pt x="3183888" y="2441685"/>
                </a:cubicBezTo>
                <a:cubicBezTo>
                  <a:pt x="3183888" y="2441685"/>
                  <a:pt x="3192385" y="2430687"/>
                  <a:pt x="3198037" y="2425237"/>
                </a:cubicBezTo>
                <a:cubicBezTo>
                  <a:pt x="3206534" y="2416964"/>
                  <a:pt x="3203689" y="2416964"/>
                  <a:pt x="3203689" y="2411515"/>
                </a:cubicBezTo>
                <a:cubicBezTo>
                  <a:pt x="3200881" y="2408789"/>
                  <a:pt x="3206534" y="2406064"/>
                  <a:pt x="3206534" y="2406064"/>
                </a:cubicBezTo>
                <a:cubicBezTo>
                  <a:pt x="3215029" y="2397791"/>
                  <a:pt x="3215029" y="2397791"/>
                  <a:pt x="3215029" y="2397791"/>
                </a:cubicBezTo>
                <a:cubicBezTo>
                  <a:pt x="3220682" y="2384068"/>
                  <a:pt x="3220682" y="2384068"/>
                  <a:pt x="3220682" y="2384068"/>
                </a:cubicBezTo>
                <a:cubicBezTo>
                  <a:pt x="3220682" y="2384068"/>
                  <a:pt x="3229178" y="2392341"/>
                  <a:pt x="3229178" y="2392341"/>
                </a:cubicBezTo>
                <a:cubicBezTo>
                  <a:pt x="3231985" y="2392341"/>
                  <a:pt x="3231985" y="2389519"/>
                  <a:pt x="3231985" y="2386793"/>
                </a:cubicBezTo>
                <a:cubicBezTo>
                  <a:pt x="3231985" y="2384068"/>
                  <a:pt x="3237638" y="2384068"/>
                  <a:pt x="3237638" y="2384068"/>
                </a:cubicBezTo>
                <a:cubicBezTo>
                  <a:pt x="3240482" y="2384068"/>
                  <a:pt x="3248979" y="2381343"/>
                  <a:pt x="3248979" y="2381343"/>
                </a:cubicBezTo>
                <a:cubicBezTo>
                  <a:pt x="3251787" y="2375796"/>
                  <a:pt x="3251787" y="2375796"/>
                  <a:pt x="3251787" y="2375796"/>
                </a:cubicBezTo>
                <a:cubicBezTo>
                  <a:pt x="3251787" y="2375796"/>
                  <a:pt x="3254622" y="2375115"/>
                  <a:pt x="3258163" y="2374774"/>
                </a:cubicBezTo>
                <a:close/>
                <a:moveTo>
                  <a:pt x="1098525" y="2367217"/>
                </a:moveTo>
                <a:cubicBezTo>
                  <a:pt x="1098525" y="2367217"/>
                  <a:pt x="1104207" y="2367217"/>
                  <a:pt x="1107029" y="2369944"/>
                </a:cubicBezTo>
                <a:cubicBezTo>
                  <a:pt x="1107029" y="2369944"/>
                  <a:pt x="1109851" y="2378191"/>
                  <a:pt x="1109851" y="2378191"/>
                </a:cubicBezTo>
                <a:cubicBezTo>
                  <a:pt x="1109851" y="2378191"/>
                  <a:pt x="1112674" y="2380918"/>
                  <a:pt x="1109851" y="2383714"/>
                </a:cubicBezTo>
                <a:cubicBezTo>
                  <a:pt x="1107029" y="2386439"/>
                  <a:pt x="1101346" y="2389167"/>
                  <a:pt x="1101346" y="2389167"/>
                </a:cubicBezTo>
                <a:cubicBezTo>
                  <a:pt x="1101346" y="2402867"/>
                  <a:pt x="1101346" y="2402867"/>
                  <a:pt x="1101346" y="2402867"/>
                </a:cubicBezTo>
                <a:cubicBezTo>
                  <a:pt x="1098525" y="2408389"/>
                  <a:pt x="1098525" y="2408389"/>
                  <a:pt x="1098525" y="2408389"/>
                </a:cubicBezTo>
                <a:cubicBezTo>
                  <a:pt x="1090018" y="2405663"/>
                  <a:pt x="1090018" y="2405663"/>
                  <a:pt x="1090018" y="2405663"/>
                </a:cubicBezTo>
                <a:cubicBezTo>
                  <a:pt x="1090018" y="2389167"/>
                  <a:pt x="1090018" y="2389167"/>
                  <a:pt x="1090018" y="2389167"/>
                </a:cubicBezTo>
                <a:cubicBezTo>
                  <a:pt x="1087196" y="2380918"/>
                  <a:pt x="1087196" y="2380918"/>
                  <a:pt x="1087196" y="2380918"/>
                </a:cubicBezTo>
                <a:cubicBezTo>
                  <a:pt x="1095701" y="2372670"/>
                  <a:pt x="1095701" y="2372670"/>
                  <a:pt x="1095701" y="2372670"/>
                </a:cubicBezTo>
                <a:cubicBezTo>
                  <a:pt x="1098525" y="2367217"/>
                  <a:pt x="1098525" y="2367217"/>
                  <a:pt x="1098525" y="2367217"/>
                </a:cubicBezTo>
                <a:close/>
                <a:moveTo>
                  <a:pt x="1107381" y="2344219"/>
                </a:moveTo>
                <a:cubicBezTo>
                  <a:pt x="1109146" y="2343870"/>
                  <a:pt x="1111263" y="2343870"/>
                  <a:pt x="1112674" y="2345268"/>
                </a:cubicBezTo>
                <a:cubicBezTo>
                  <a:pt x="1115535" y="2347994"/>
                  <a:pt x="1115535" y="2342472"/>
                  <a:pt x="1118357" y="2347994"/>
                </a:cubicBezTo>
                <a:cubicBezTo>
                  <a:pt x="1121179" y="2353516"/>
                  <a:pt x="1124002" y="2353516"/>
                  <a:pt x="1121179" y="2356242"/>
                </a:cubicBezTo>
                <a:cubicBezTo>
                  <a:pt x="1121179" y="2358968"/>
                  <a:pt x="1121179" y="2361695"/>
                  <a:pt x="1118357" y="2364491"/>
                </a:cubicBezTo>
                <a:cubicBezTo>
                  <a:pt x="1115535" y="2367217"/>
                  <a:pt x="1118357" y="2369944"/>
                  <a:pt x="1112674" y="2367217"/>
                </a:cubicBezTo>
                <a:cubicBezTo>
                  <a:pt x="1107029" y="2364491"/>
                  <a:pt x="1107029" y="2364491"/>
                  <a:pt x="1104207" y="2361695"/>
                </a:cubicBezTo>
                <a:cubicBezTo>
                  <a:pt x="1101346" y="2358968"/>
                  <a:pt x="1101346" y="2358968"/>
                  <a:pt x="1101346" y="2358968"/>
                </a:cubicBezTo>
                <a:cubicBezTo>
                  <a:pt x="1104207" y="2345268"/>
                  <a:pt x="1104207" y="2345268"/>
                  <a:pt x="1104207" y="2345268"/>
                </a:cubicBezTo>
                <a:cubicBezTo>
                  <a:pt x="1104207" y="2345268"/>
                  <a:pt x="1105618" y="2344569"/>
                  <a:pt x="1107381" y="2344219"/>
                </a:cubicBezTo>
                <a:close/>
                <a:moveTo>
                  <a:pt x="1124002" y="2312274"/>
                </a:moveTo>
                <a:cubicBezTo>
                  <a:pt x="1126824" y="2315070"/>
                  <a:pt x="1129685" y="2317796"/>
                  <a:pt x="1129685" y="2317796"/>
                </a:cubicBezTo>
                <a:cubicBezTo>
                  <a:pt x="1129685" y="2317796"/>
                  <a:pt x="1132507" y="2315070"/>
                  <a:pt x="1129685" y="2320523"/>
                </a:cubicBezTo>
                <a:cubicBezTo>
                  <a:pt x="1124002" y="2328771"/>
                  <a:pt x="1124002" y="2331498"/>
                  <a:pt x="1126824" y="2331498"/>
                </a:cubicBezTo>
                <a:cubicBezTo>
                  <a:pt x="1126824" y="2331498"/>
                  <a:pt x="1129685" y="2331498"/>
                  <a:pt x="1129685" y="2331498"/>
                </a:cubicBezTo>
                <a:cubicBezTo>
                  <a:pt x="1129685" y="2342472"/>
                  <a:pt x="1129685" y="2342472"/>
                  <a:pt x="1129685" y="2342472"/>
                </a:cubicBezTo>
                <a:cubicBezTo>
                  <a:pt x="1129685" y="2342472"/>
                  <a:pt x="1129685" y="2345268"/>
                  <a:pt x="1121179" y="2342472"/>
                </a:cubicBezTo>
                <a:cubicBezTo>
                  <a:pt x="1112674" y="2342472"/>
                  <a:pt x="1107029" y="2339746"/>
                  <a:pt x="1107029" y="2339746"/>
                </a:cubicBezTo>
                <a:cubicBezTo>
                  <a:pt x="1098525" y="2331498"/>
                  <a:pt x="1098525" y="2331498"/>
                  <a:pt x="1098525" y="2331498"/>
                </a:cubicBezTo>
                <a:cubicBezTo>
                  <a:pt x="1098525" y="2331498"/>
                  <a:pt x="1095701" y="2328771"/>
                  <a:pt x="1101346" y="2323319"/>
                </a:cubicBezTo>
                <a:cubicBezTo>
                  <a:pt x="1104207" y="2317796"/>
                  <a:pt x="1112674" y="2320523"/>
                  <a:pt x="1112674" y="2320523"/>
                </a:cubicBezTo>
                <a:cubicBezTo>
                  <a:pt x="1112674" y="2320523"/>
                  <a:pt x="1115535" y="2326045"/>
                  <a:pt x="1118357" y="2320523"/>
                </a:cubicBezTo>
                <a:cubicBezTo>
                  <a:pt x="1121179" y="2315070"/>
                  <a:pt x="1121179" y="2309549"/>
                  <a:pt x="1124002" y="2312274"/>
                </a:cubicBezTo>
                <a:close/>
                <a:moveTo>
                  <a:pt x="3932729" y="2306910"/>
                </a:moveTo>
                <a:lnTo>
                  <a:pt x="3925488" y="2309252"/>
                </a:lnTo>
                <a:cubicBezTo>
                  <a:pt x="3924428" y="2309594"/>
                  <a:pt x="3924428" y="2309594"/>
                  <a:pt x="3924428" y="2309594"/>
                </a:cubicBezTo>
                <a:cubicBezTo>
                  <a:pt x="3918770" y="2309594"/>
                  <a:pt x="3915941" y="2309594"/>
                  <a:pt x="3914526" y="2309594"/>
                </a:cubicBezTo>
                <a:lnTo>
                  <a:pt x="3913145" y="2309594"/>
                </a:lnTo>
                <a:lnTo>
                  <a:pt x="3913688" y="2309727"/>
                </a:lnTo>
                <a:cubicBezTo>
                  <a:pt x="3924998" y="2309727"/>
                  <a:pt x="3924998" y="2309727"/>
                  <a:pt x="3924998" y="2309727"/>
                </a:cubicBezTo>
                <a:lnTo>
                  <a:pt x="3932968" y="2307144"/>
                </a:lnTo>
                <a:close/>
                <a:moveTo>
                  <a:pt x="3890478" y="2304108"/>
                </a:moveTo>
                <a:cubicBezTo>
                  <a:pt x="3884831" y="2312338"/>
                  <a:pt x="3884831" y="2312338"/>
                  <a:pt x="3884831" y="2312338"/>
                </a:cubicBezTo>
                <a:cubicBezTo>
                  <a:pt x="3879161" y="2312338"/>
                  <a:pt x="3879161" y="2312338"/>
                  <a:pt x="3879161" y="2312338"/>
                </a:cubicBezTo>
                <a:cubicBezTo>
                  <a:pt x="3879161" y="2312338"/>
                  <a:pt x="3876349" y="2317824"/>
                  <a:pt x="3870679" y="2320569"/>
                </a:cubicBezTo>
                <a:cubicBezTo>
                  <a:pt x="3867844" y="2323312"/>
                  <a:pt x="3865032" y="2326055"/>
                  <a:pt x="3862197" y="2326055"/>
                </a:cubicBezTo>
                <a:lnTo>
                  <a:pt x="3854844" y="2325731"/>
                </a:lnTo>
                <a:lnTo>
                  <a:pt x="3854990" y="2325831"/>
                </a:lnTo>
                <a:cubicBezTo>
                  <a:pt x="3857111" y="2326862"/>
                  <a:pt x="3859938" y="2327551"/>
                  <a:pt x="3862765" y="2326181"/>
                </a:cubicBezTo>
                <a:cubicBezTo>
                  <a:pt x="3865608" y="2326181"/>
                  <a:pt x="3868421" y="2323425"/>
                  <a:pt x="3871262" y="2320685"/>
                </a:cubicBezTo>
                <a:cubicBezTo>
                  <a:pt x="3876917" y="2317945"/>
                  <a:pt x="3879759" y="2312466"/>
                  <a:pt x="3879759" y="2312466"/>
                </a:cubicBezTo>
                <a:cubicBezTo>
                  <a:pt x="3885413" y="2312466"/>
                  <a:pt x="3885413" y="2312466"/>
                  <a:pt x="3885413" y="2312466"/>
                </a:cubicBezTo>
                <a:cubicBezTo>
                  <a:pt x="3888241" y="2308348"/>
                  <a:pt x="3889654" y="2306289"/>
                  <a:pt x="3890362" y="2305260"/>
                </a:cubicBezTo>
                <a:lnTo>
                  <a:pt x="3891056" y="2304248"/>
                </a:lnTo>
                <a:close/>
                <a:moveTo>
                  <a:pt x="3522761" y="2304108"/>
                </a:moveTo>
                <a:cubicBezTo>
                  <a:pt x="3522761" y="2304108"/>
                  <a:pt x="3528407" y="2304108"/>
                  <a:pt x="3528407" y="2304108"/>
                </a:cubicBezTo>
                <a:cubicBezTo>
                  <a:pt x="3528407" y="2304108"/>
                  <a:pt x="3531242" y="2306851"/>
                  <a:pt x="3528407" y="2306851"/>
                </a:cubicBezTo>
                <a:cubicBezTo>
                  <a:pt x="3528407" y="2309594"/>
                  <a:pt x="3531242" y="2309594"/>
                  <a:pt x="3528407" y="2309594"/>
                </a:cubicBezTo>
                <a:cubicBezTo>
                  <a:pt x="3525573" y="2309594"/>
                  <a:pt x="3519926" y="2312338"/>
                  <a:pt x="3519926" y="2309594"/>
                </a:cubicBezTo>
                <a:cubicBezTo>
                  <a:pt x="3519926" y="2309594"/>
                  <a:pt x="3522761" y="2306851"/>
                  <a:pt x="3522761" y="2306851"/>
                </a:cubicBezTo>
                <a:cubicBezTo>
                  <a:pt x="3522761" y="2304108"/>
                  <a:pt x="3522761" y="2304108"/>
                  <a:pt x="3522761" y="2304108"/>
                </a:cubicBezTo>
                <a:close/>
                <a:moveTo>
                  <a:pt x="3927349" y="2296492"/>
                </a:moveTo>
                <a:lnTo>
                  <a:pt x="3930075" y="2304108"/>
                </a:lnTo>
                <a:lnTo>
                  <a:pt x="3930147" y="2304178"/>
                </a:lnTo>
                <a:lnTo>
                  <a:pt x="3927357" y="2296509"/>
                </a:lnTo>
                <a:close/>
                <a:moveTo>
                  <a:pt x="3769174" y="2284904"/>
                </a:moveTo>
                <a:lnTo>
                  <a:pt x="3769446" y="2285036"/>
                </a:lnTo>
                <a:cubicBezTo>
                  <a:pt x="3776508" y="2285036"/>
                  <a:pt x="3780039" y="2285036"/>
                  <a:pt x="3781804" y="2285036"/>
                </a:cubicBezTo>
                <a:lnTo>
                  <a:pt x="3783547" y="2285036"/>
                </a:lnTo>
                <a:lnTo>
                  <a:pt x="3783002" y="2284904"/>
                </a:lnTo>
                <a:cubicBezTo>
                  <a:pt x="3775926" y="2284904"/>
                  <a:pt x="3772389" y="2284904"/>
                  <a:pt x="3770619" y="2284904"/>
                </a:cubicBezTo>
                <a:close/>
                <a:moveTo>
                  <a:pt x="2634667" y="2282289"/>
                </a:moveTo>
                <a:cubicBezTo>
                  <a:pt x="2634667" y="2282289"/>
                  <a:pt x="2634667" y="2282289"/>
                  <a:pt x="2634667" y="2284992"/>
                </a:cubicBezTo>
                <a:cubicBezTo>
                  <a:pt x="2634667" y="2284992"/>
                  <a:pt x="2634667" y="2284992"/>
                  <a:pt x="2633961" y="2284992"/>
                </a:cubicBezTo>
                <a:lnTo>
                  <a:pt x="2629279" y="2284992"/>
                </a:lnTo>
                <a:lnTo>
                  <a:pt x="2629291" y="2285283"/>
                </a:lnTo>
                <a:cubicBezTo>
                  <a:pt x="2629291" y="2285283"/>
                  <a:pt x="2629291" y="2285283"/>
                  <a:pt x="2637786" y="2285283"/>
                </a:cubicBezTo>
                <a:cubicBezTo>
                  <a:pt x="2637786" y="2285283"/>
                  <a:pt x="2637786" y="2285283"/>
                  <a:pt x="2638493" y="2284943"/>
                </a:cubicBezTo>
                <a:lnTo>
                  <a:pt x="2639375" y="2284518"/>
                </a:lnTo>
                <a:close/>
                <a:moveTo>
                  <a:pt x="3638741" y="2282160"/>
                </a:moveTo>
                <a:cubicBezTo>
                  <a:pt x="3638741" y="2282160"/>
                  <a:pt x="3638741" y="2282160"/>
                  <a:pt x="3647222" y="2282160"/>
                </a:cubicBezTo>
                <a:cubicBezTo>
                  <a:pt x="3647222" y="2282160"/>
                  <a:pt x="3647222" y="2284904"/>
                  <a:pt x="3647222" y="2287648"/>
                </a:cubicBezTo>
                <a:cubicBezTo>
                  <a:pt x="3647222" y="2287648"/>
                  <a:pt x="3647222" y="2287648"/>
                  <a:pt x="3644388" y="2290390"/>
                </a:cubicBezTo>
                <a:cubicBezTo>
                  <a:pt x="3641553" y="2290390"/>
                  <a:pt x="3638741" y="2290390"/>
                  <a:pt x="3638741" y="2290390"/>
                </a:cubicBezTo>
                <a:cubicBezTo>
                  <a:pt x="3635906" y="2290390"/>
                  <a:pt x="3638741" y="2282160"/>
                  <a:pt x="3638741" y="2282160"/>
                </a:cubicBezTo>
                <a:close/>
                <a:moveTo>
                  <a:pt x="3746483" y="2279417"/>
                </a:moveTo>
                <a:lnTo>
                  <a:pt x="3746799" y="2279540"/>
                </a:lnTo>
                <a:cubicBezTo>
                  <a:pt x="3752454" y="2279540"/>
                  <a:pt x="3755281" y="2279540"/>
                  <a:pt x="3756695" y="2279540"/>
                </a:cubicBezTo>
                <a:lnTo>
                  <a:pt x="3757786" y="2279540"/>
                </a:lnTo>
                <a:lnTo>
                  <a:pt x="3757533" y="2279417"/>
                </a:lnTo>
                <a:cubicBezTo>
                  <a:pt x="3751875" y="2279417"/>
                  <a:pt x="3749045" y="2279417"/>
                  <a:pt x="3747631" y="2279417"/>
                </a:cubicBezTo>
                <a:close/>
                <a:moveTo>
                  <a:pt x="2611850" y="2253883"/>
                </a:moveTo>
                <a:lnTo>
                  <a:pt x="2616582" y="2257838"/>
                </a:lnTo>
                <a:lnTo>
                  <a:pt x="2626239" y="2265906"/>
                </a:lnTo>
                <a:lnTo>
                  <a:pt x="2626209" y="2265783"/>
                </a:lnTo>
                <a:cubicBezTo>
                  <a:pt x="2626209" y="2265783"/>
                  <a:pt x="2621259" y="2261680"/>
                  <a:pt x="2616309" y="2257579"/>
                </a:cubicBezTo>
                <a:close/>
                <a:moveTo>
                  <a:pt x="3955481" y="2249484"/>
                </a:moveTo>
                <a:lnTo>
                  <a:pt x="3953064" y="2258842"/>
                </a:lnTo>
                <a:cubicBezTo>
                  <a:pt x="3952709" y="2260214"/>
                  <a:pt x="3952709" y="2260214"/>
                  <a:pt x="3952709" y="2260214"/>
                </a:cubicBezTo>
                <a:cubicBezTo>
                  <a:pt x="3947062" y="2262956"/>
                  <a:pt x="3947062" y="2262956"/>
                  <a:pt x="3947062" y="2262956"/>
                </a:cubicBezTo>
                <a:cubicBezTo>
                  <a:pt x="3947062" y="2262956"/>
                  <a:pt x="3932910" y="2262956"/>
                  <a:pt x="3932910" y="2268444"/>
                </a:cubicBezTo>
                <a:cubicBezTo>
                  <a:pt x="3932910" y="2271187"/>
                  <a:pt x="3932910" y="2282160"/>
                  <a:pt x="3932910" y="2282160"/>
                </a:cubicBezTo>
                <a:cubicBezTo>
                  <a:pt x="3924428" y="2290390"/>
                  <a:pt x="3924428" y="2290390"/>
                  <a:pt x="3924428" y="2290390"/>
                </a:cubicBezTo>
                <a:lnTo>
                  <a:pt x="3924523" y="2290586"/>
                </a:lnTo>
                <a:lnTo>
                  <a:pt x="3931910" y="2283520"/>
                </a:lnTo>
                <a:cubicBezTo>
                  <a:pt x="3932976" y="2282501"/>
                  <a:pt x="3932976" y="2282501"/>
                  <a:pt x="3932976" y="2282501"/>
                </a:cubicBezTo>
                <a:cubicBezTo>
                  <a:pt x="3932976" y="2282501"/>
                  <a:pt x="3932976" y="2271503"/>
                  <a:pt x="3932976" y="2268848"/>
                </a:cubicBezTo>
                <a:cubicBezTo>
                  <a:pt x="3932976" y="2263348"/>
                  <a:pt x="3947119" y="2263348"/>
                  <a:pt x="3947119" y="2263348"/>
                </a:cubicBezTo>
                <a:cubicBezTo>
                  <a:pt x="3952737" y="2260504"/>
                  <a:pt x="3952737" y="2260504"/>
                  <a:pt x="3952737" y="2260504"/>
                </a:cubicBezTo>
                <a:cubicBezTo>
                  <a:pt x="3955643" y="2249507"/>
                  <a:pt x="3955643" y="2249507"/>
                  <a:pt x="3955643" y="2249507"/>
                </a:cubicBezTo>
                <a:close/>
                <a:moveTo>
                  <a:pt x="2606407" y="2249374"/>
                </a:moveTo>
                <a:cubicBezTo>
                  <a:pt x="2606407" y="2249374"/>
                  <a:pt x="2606407" y="2249374"/>
                  <a:pt x="2606407" y="2265783"/>
                </a:cubicBezTo>
                <a:cubicBezTo>
                  <a:pt x="2606407" y="2265783"/>
                  <a:pt x="2606407" y="2265783"/>
                  <a:pt x="2606407" y="2266470"/>
                </a:cubicBezTo>
                <a:lnTo>
                  <a:pt x="2606407" y="2267965"/>
                </a:lnTo>
                <a:lnTo>
                  <a:pt x="2606682" y="2266111"/>
                </a:lnTo>
                <a:cubicBezTo>
                  <a:pt x="2606682" y="2266111"/>
                  <a:pt x="2606682" y="2266111"/>
                  <a:pt x="2606682" y="2264043"/>
                </a:cubicBezTo>
                <a:lnTo>
                  <a:pt x="2606682" y="2249602"/>
                </a:lnTo>
                <a:close/>
                <a:moveTo>
                  <a:pt x="3941142" y="2241090"/>
                </a:moveTo>
                <a:lnTo>
                  <a:pt x="3940337" y="2241352"/>
                </a:lnTo>
                <a:lnTo>
                  <a:pt x="3940448" y="2241604"/>
                </a:lnTo>
                <a:lnTo>
                  <a:pt x="3941500" y="2241352"/>
                </a:lnTo>
                <a:close/>
                <a:moveTo>
                  <a:pt x="3536890" y="2232779"/>
                </a:moveTo>
                <a:cubicBezTo>
                  <a:pt x="3536890" y="2232779"/>
                  <a:pt x="3542559" y="2232779"/>
                  <a:pt x="3542559" y="2232779"/>
                </a:cubicBezTo>
                <a:cubicBezTo>
                  <a:pt x="3542559" y="2232779"/>
                  <a:pt x="3542559" y="2232779"/>
                  <a:pt x="3545395" y="2232779"/>
                </a:cubicBezTo>
                <a:cubicBezTo>
                  <a:pt x="3545395" y="2235523"/>
                  <a:pt x="3553876" y="2235523"/>
                  <a:pt x="3553876" y="2235523"/>
                </a:cubicBezTo>
                <a:cubicBezTo>
                  <a:pt x="3553876" y="2235523"/>
                  <a:pt x="3553876" y="2235523"/>
                  <a:pt x="3565193" y="2241009"/>
                </a:cubicBezTo>
                <a:cubicBezTo>
                  <a:pt x="3565193" y="2241009"/>
                  <a:pt x="3565193" y="2241009"/>
                  <a:pt x="3573674" y="2243753"/>
                </a:cubicBezTo>
                <a:cubicBezTo>
                  <a:pt x="3573674" y="2243753"/>
                  <a:pt x="3573674" y="2243753"/>
                  <a:pt x="3576510" y="2246496"/>
                </a:cubicBezTo>
                <a:cubicBezTo>
                  <a:pt x="3576510" y="2246496"/>
                  <a:pt x="3579322" y="2249239"/>
                  <a:pt x="3579322" y="2251983"/>
                </a:cubicBezTo>
                <a:cubicBezTo>
                  <a:pt x="3576510" y="2251983"/>
                  <a:pt x="3576510" y="2254726"/>
                  <a:pt x="3573674" y="2251983"/>
                </a:cubicBezTo>
                <a:cubicBezTo>
                  <a:pt x="3570840" y="2251983"/>
                  <a:pt x="3565193" y="2246496"/>
                  <a:pt x="3565193" y="2246496"/>
                </a:cubicBezTo>
                <a:cubicBezTo>
                  <a:pt x="3565193" y="2246496"/>
                  <a:pt x="3562358" y="2249239"/>
                  <a:pt x="3562358" y="2251983"/>
                </a:cubicBezTo>
                <a:cubicBezTo>
                  <a:pt x="3562358" y="2251983"/>
                  <a:pt x="3565193" y="2254726"/>
                  <a:pt x="3565193" y="2254726"/>
                </a:cubicBezTo>
                <a:cubicBezTo>
                  <a:pt x="3562358" y="2257469"/>
                  <a:pt x="3556688" y="2257469"/>
                  <a:pt x="3556688" y="2257469"/>
                </a:cubicBezTo>
                <a:cubicBezTo>
                  <a:pt x="3556688" y="2257469"/>
                  <a:pt x="3556688" y="2257469"/>
                  <a:pt x="3559523" y="2262956"/>
                </a:cubicBezTo>
                <a:cubicBezTo>
                  <a:pt x="3559523" y="2262956"/>
                  <a:pt x="3559523" y="2265700"/>
                  <a:pt x="3559523" y="2265700"/>
                </a:cubicBezTo>
                <a:cubicBezTo>
                  <a:pt x="3556688" y="2265700"/>
                  <a:pt x="3551041" y="2265700"/>
                  <a:pt x="3551041" y="2265700"/>
                </a:cubicBezTo>
                <a:cubicBezTo>
                  <a:pt x="3551041" y="2265700"/>
                  <a:pt x="3551041" y="2265700"/>
                  <a:pt x="3553876" y="2271187"/>
                </a:cubicBezTo>
                <a:cubicBezTo>
                  <a:pt x="3553876" y="2271187"/>
                  <a:pt x="3553876" y="2271187"/>
                  <a:pt x="3548207" y="2276674"/>
                </a:cubicBezTo>
                <a:cubicBezTo>
                  <a:pt x="3548207" y="2276674"/>
                  <a:pt x="3548207" y="2276674"/>
                  <a:pt x="3545395" y="2279417"/>
                </a:cubicBezTo>
                <a:cubicBezTo>
                  <a:pt x="3545395" y="2279417"/>
                  <a:pt x="3545395" y="2279417"/>
                  <a:pt x="3536890" y="2282160"/>
                </a:cubicBezTo>
                <a:cubicBezTo>
                  <a:pt x="3536890" y="2282160"/>
                  <a:pt x="3536890" y="2282160"/>
                  <a:pt x="3539724" y="2287648"/>
                </a:cubicBezTo>
                <a:cubicBezTo>
                  <a:pt x="3539724" y="2287648"/>
                  <a:pt x="3542559" y="2287648"/>
                  <a:pt x="3542559" y="2290390"/>
                </a:cubicBezTo>
                <a:cubicBezTo>
                  <a:pt x="3542559" y="2290390"/>
                  <a:pt x="3539724" y="2295878"/>
                  <a:pt x="3539724" y="2295878"/>
                </a:cubicBezTo>
                <a:cubicBezTo>
                  <a:pt x="3536890" y="2295878"/>
                  <a:pt x="3534078" y="2295878"/>
                  <a:pt x="3534078" y="2293134"/>
                </a:cubicBezTo>
                <a:cubicBezTo>
                  <a:pt x="3531242" y="2293134"/>
                  <a:pt x="3534078" y="2290390"/>
                  <a:pt x="3528407" y="2290390"/>
                </a:cubicBezTo>
                <a:cubicBezTo>
                  <a:pt x="3525573" y="2293134"/>
                  <a:pt x="3522761" y="2293134"/>
                  <a:pt x="3522761" y="2293134"/>
                </a:cubicBezTo>
                <a:cubicBezTo>
                  <a:pt x="3522761" y="2293134"/>
                  <a:pt x="3522761" y="2293134"/>
                  <a:pt x="3514278" y="2298621"/>
                </a:cubicBezTo>
                <a:cubicBezTo>
                  <a:pt x="3514278" y="2298621"/>
                  <a:pt x="3514278" y="2298621"/>
                  <a:pt x="3508609" y="2298621"/>
                </a:cubicBezTo>
                <a:cubicBezTo>
                  <a:pt x="3508609" y="2298621"/>
                  <a:pt x="3508609" y="2298621"/>
                  <a:pt x="3502962" y="2309594"/>
                </a:cubicBezTo>
                <a:cubicBezTo>
                  <a:pt x="3502962" y="2309594"/>
                  <a:pt x="3502962" y="2309594"/>
                  <a:pt x="3505774" y="2320569"/>
                </a:cubicBezTo>
                <a:cubicBezTo>
                  <a:pt x="3505774" y="2320569"/>
                  <a:pt x="3505774" y="2320569"/>
                  <a:pt x="3505774" y="2323312"/>
                </a:cubicBezTo>
                <a:cubicBezTo>
                  <a:pt x="3505774" y="2323312"/>
                  <a:pt x="3502962" y="2328799"/>
                  <a:pt x="3505774" y="2331542"/>
                </a:cubicBezTo>
                <a:cubicBezTo>
                  <a:pt x="3505774" y="2331542"/>
                  <a:pt x="3505774" y="2334285"/>
                  <a:pt x="3505774" y="2337029"/>
                </a:cubicBezTo>
                <a:cubicBezTo>
                  <a:pt x="3502962" y="2339772"/>
                  <a:pt x="3500127" y="2345259"/>
                  <a:pt x="3497292" y="2345259"/>
                </a:cubicBezTo>
                <a:cubicBezTo>
                  <a:pt x="3497292" y="2345259"/>
                  <a:pt x="3494457" y="2348003"/>
                  <a:pt x="3494457" y="2348003"/>
                </a:cubicBezTo>
                <a:cubicBezTo>
                  <a:pt x="3491645" y="2348003"/>
                  <a:pt x="3488810" y="2350746"/>
                  <a:pt x="3488810" y="2345259"/>
                </a:cubicBezTo>
                <a:cubicBezTo>
                  <a:pt x="3488810" y="2342516"/>
                  <a:pt x="3485974" y="2339772"/>
                  <a:pt x="3485974" y="2337029"/>
                </a:cubicBezTo>
                <a:cubicBezTo>
                  <a:pt x="3488810" y="2334285"/>
                  <a:pt x="3488810" y="2328799"/>
                  <a:pt x="3488810" y="2328799"/>
                </a:cubicBezTo>
                <a:cubicBezTo>
                  <a:pt x="3491645" y="2328799"/>
                  <a:pt x="3491645" y="2326055"/>
                  <a:pt x="3491645" y="2323312"/>
                </a:cubicBezTo>
                <a:cubicBezTo>
                  <a:pt x="3494457" y="2323312"/>
                  <a:pt x="3497292" y="2323312"/>
                  <a:pt x="3497292" y="2323312"/>
                </a:cubicBezTo>
                <a:cubicBezTo>
                  <a:pt x="3497292" y="2323312"/>
                  <a:pt x="3497292" y="2323312"/>
                  <a:pt x="3497292" y="2315082"/>
                </a:cubicBezTo>
                <a:cubicBezTo>
                  <a:pt x="3497292" y="2315082"/>
                  <a:pt x="3497292" y="2315082"/>
                  <a:pt x="3497292" y="2312338"/>
                </a:cubicBezTo>
                <a:cubicBezTo>
                  <a:pt x="3497292" y="2312338"/>
                  <a:pt x="3497292" y="2312338"/>
                  <a:pt x="3488810" y="2309594"/>
                </a:cubicBezTo>
                <a:cubicBezTo>
                  <a:pt x="3488810" y="2309594"/>
                  <a:pt x="3488810" y="2309594"/>
                  <a:pt x="3485974" y="2306851"/>
                </a:cubicBezTo>
                <a:cubicBezTo>
                  <a:pt x="3485974" y="2306851"/>
                  <a:pt x="3485974" y="2306851"/>
                  <a:pt x="3485974" y="2304108"/>
                </a:cubicBezTo>
                <a:cubicBezTo>
                  <a:pt x="3485974" y="2304108"/>
                  <a:pt x="3485974" y="2304108"/>
                  <a:pt x="3483162" y="2301364"/>
                </a:cubicBezTo>
                <a:cubicBezTo>
                  <a:pt x="3483162" y="2301364"/>
                  <a:pt x="3483162" y="2304108"/>
                  <a:pt x="3477493" y="2301364"/>
                </a:cubicBezTo>
                <a:cubicBezTo>
                  <a:pt x="3471845" y="2301364"/>
                  <a:pt x="3469011" y="2298621"/>
                  <a:pt x="3469011" y="2298621"/>
                </a:cubicBezTo>
                <a:cubicBezTo>
                  <a:pt x="3469011" y="2298621"/>
                  <a:pt x="3469011" y="2293134"/>
                  <a:pt x="3469011" y="2293134"/>
                </a:cubicBezTo>
                <a:cubicBezTo>
                  <a:pt x="3469011" y="2293134"/>
                  <a:pt x="3474657" y="2290390"/>
                  <a:pt x="3471845" y="2290390"/>
                </a:cubicBezTo>
                <a:cubicBezTo>
                  <a:pt x="3471845" y="2290390"/>
                  <a:pt x="3469011" y="2287648"/>
                  <a:pt x="3469011" y="2287648"/>
                </a:cubicBezTo>
                <a:cubicBezTo>
                  <a:pt x="3469011" y="2287648"/>
                  <a:pt x="3469011" y="2287648"/>
                  <a:pt x="3477493" y="2282160"/>
                </a:cubicBezTo>
                <a:cubicBezTo>
                  <a:pt x="3477493" y="2282160"/>
                  <a:pt x="3477493" y="2279417"/>
                  <a:pt x="3477493" y="2279417"/>
                </a:cubicBezTo>
                <a:cubicBezTo>
                  <a:pt x="3474657" y="2276674"/>
                  <a:pt x="3469011" y="2271187"/>
                  <a:pt x="3469011" y="2271187"/>
                </a:cubicBezTo>
                <a:cubicBezTo>
                  <a:pt x="3469011" y="2271187"/>
                  <a:pt x="3469011" y="2271187"/>
                  <a:pt x="3466176" y="2271187"/>
                </a:cubicBezTo>
                <a:cubicBezTo>
                  <a:pt x="3463341" y="2268444"/>
                  <a:pt x="3460529" y="2268444"/>
                  <a:pt x="3460529" y="2268444"/>
                </a:cubicBezTo>
                <a:cubicBezTo>
                  <a:pt x="3460529" y="2268444"/>
                  <a:pt x="3457694" y="2265700"/>
                  <a:pt x="3460529" y="2262956"/>
                </a:cubicBezTo>
                <a:cubicBezTo>
                  <a:pt x="3460529" y="2262956"/>
                  <a:pt x="3463341" y="2262956"/>
                  <a:pt x="3463341" y="2262956"/>
                </a:cubicBezTo>
                <a:cubicBezTo>
                  <a:pt x="3463341" y="2262956"/>
                  <a:pt x="3463341" y="2262956"/>
                  <a:pt x="3466176" y="2262956"/>
                </a:cubicBezTo>
                <a:cubicBezTo>
                  <a:pt x="3466176" y="2262956"/>
                  <a:pt x="3466176" y="2260214"/>
                  <a:pt x="3469011" y="2260214"/>
                </a:cubicBezTo>
                <a:cubicBezTo>
                  <a:pt x="3469011" y="2260214"/>
                  <a:pt x="3471845" y="2260214"/>
                  <a:pt x="3471845" y="2260214"/>
                </a:cubicBezTo>
                <a:cubicBezTo>
                  <a:pt x="3471845" y="2260214"/>
                  <a:pt x="3477493" y="2262956"/>
                  <a:pt x="3477493" y="2262956"/>
                </a:cubicBezTo>
                <a:cubicBezTo>
                  <a:pt x="3477493" y="2265700"/>
                  <a:pt x="3480328" y="2273930"/>
                  <a:pt x="3480328" y="2273930"/>
                </a:cubicBezTo>
                <a:cubicBezTo>
                  <a:pt x="3480328" y="2273930"/>
                  <a:pt x="3480328" y="2273930"/>
                  <a:pt x="3483162" y="2271187"/>
                </a:cubicBezTo>
                <a:cubicBezTo>
                  <a:pt x="3483162" y="2271187"/>
                  <a:pt x="3480328" y="2265700"/>
                  <a:pt x="3480328" y="2265700"/>
                </a:cubicBezTo>
                <a:cubicBezTo>
                  <a:pt x="3480328" y="2265700"/>
                  <a:pt x="3480328" y="2265700"/>
                  <a:pt x="3483162" y="2260214"/>
                </a:cubicBezTo>
                <a:cubicBezTo>
                  <a:pt x="3483162" y="2260214"/>
                  <a:pt x="3483162" y="2260214"/>
                  <a:pt x="3488810" y="2254726"/>
                </a:cubicBezTo>
                <a:cubicBezTo>
                  <a:pt x="3488810" y="2254726"/>
                  <a:pt x="3488810" y="2254726"/>
                  <a:pt x="3491645" y="2257469"/>
                </a:cubicBezTo>
                <a:cubicBezTo>
                  <a:pt x="3491645" y="2257469"/>
                  <a:pt x="3491645" y="2257469"/>
                  <a:pt x="3497292" y="2257469"/>
                </a:cubicBezTo>
                <a:cubicBezTo>
                  <a:pt x="3497292" y="2257469"/>
                  <a:pt x="3497292" y="2257469"/>
                  <a:pt x="3497292" y="2251983"/>
                </a:cubicBezTo>
                <a:cubicBezTo>
                  <a:pt x="3497292" y="2251983"/>
                  <a:pt x="3491645" y="2249239"/>
                  <a:pt x="3494457" y="2249239"/>
                </a:cubicBezTo>
                <a:cubicBezTo>
                  <a:pt x="3497292" y="2246496"/>
                  <a:pt x="3500127" y="2246496"/>
                  <a:pt x="3502962" y="2243753"/>
                </a:cubicBezTo>
                <a:cubicBezTo>
                  <a:pt x="3505774" y="2243753"/>
                  <a:pt x="3511444" y="2243753"/>
                  <a:pt x="3511444" y="2243753"/>
                </a:cubicBezTo>
                <a:cubicBezTo>
                  <a:pt x="3511444" y="2241009"/>
                  <a:pt x="3514278" y="2235523"/>
                  <a:pt x="3514278" y="2235523"/>
                </a:cubicBezTo>
                <a:cubicBezTo>
                  <a:pt x="3514278" y="2235523"/>
                  <a:pt x="3514278" y="2235523"/>
                  <a:pt x="3519926" y="2235523"/>
                </a:cubicBezTo>
                <a:cubicBezTo>
                  <a:pt x="3519926" y="2235523"/>
                  <a:pt x="3522761" y="2241009"/>
                  <a:pt x="3522761" y="2241009"/>
                </a:cubicBezTo>
                <a:cubicBezTo>
                  <a:pt x="3525573" y="2241009"/>
                  <a:pt x="3528407" y="2238266"/>
                  <a:pt x="3528407" y="2238266"/>
                </a:cubicBezTo>
                <a:cubicBezTo>
                  <a:pt x="3531242" y="2235523"/>
                  <a:pt x="3534078" y="2232779"/>
                  <a:pt x="3536890" y="2232779"/>
                </a:cubicBezTo>
                <a:close/>
                <a:moveTo>
                  <a:pt x="1339155" y="2227204"/>
                </a:moveTo>
                <a:cubicBezTo>
                  <a:pt x="1339155" y="2227204"/>
                  <a:pt x="1339155" y="2227204"/>
                  <a:pt x="1342016" y="2232727"/>
                </a:cubicBezTo>
                <a:cubicBezTo>
                  <a:pt x="1342016" y="2232727"/>
                  <a:pt x="1342016" y="2232727"/>
                  <a:pt x="1347660" y="2235453"/>
                </a:cubicBezTo>
                <a:cubicBezTo>
                  <a:pt x="1347660" y="2235453"/>
                  <a:pt x="1350483" y="2238179"/>
                  <a:pt x="1353344" y="2238179"/>
                </a:cubicBezTo>
                <a:cubicBezTo>
                  <a:pt x="1353344" y="2238179"/>
                  <a:pt x="1356166" y="2238179"/>
                  <a:pt x="1356166" y="2238179"/>
                </a:cubicBezTo>
                <a:cubicBezTo>
                  <a:pt x="1356166" y="2238179"/>
                  <a:pt x="1356166" y="2238179"/>
                  <a:pt x="1356166" y="2243701"/>
                </a:cubicBezTo>
                <a:cubicBezTo>
                  <a:pt x="1356166" y="2243701"/>
                  <a:pt x="1356166" y="2243701"/>
                  <a:pt x="1347660" y="2249153"/>
                </a:cubicBezTo>
                <a:cubicBezTo>
                  <a:pt x="1347660" y="2249153"/>
                  <a:pt x="1347660" y="2249153"/>
                  <a:pt x="1344838" y="2251880"/>
                </a:cubicBezTo>
                <a:cubicBezTo>
                  <a:pt x="1344838" y="2251880"/>
                  <a:pt x="1344838" y="2251880"/>
                  <a:pt x="1356166" y="2246427"/>
                </a:cubicBezTo>
                <a:cubicBezTo>
                  <a:pt x="1356166" y="2246427"/>
                  <a:pt x="1356166" y="2246427"/>
                  <a:pt x="1361811" y="2238179"/>
                </a:cubicBezTo>
                <a:cubicBezTo>
                  <a:pt x="1361811" y="2238179"/>
                  <a:pt x="1367494" y="2240905"/>
                  <a:pt x="1367494" y="2240905"/>
                </a:cubicBezTo>
                <a:cubicBezTo>
                  <a:pt x="1370316" y="2240905"/>
                  <a:pt x="1373139" y="2243701"/>
                  <a:pt x="1373139" y="2243701"/>
                </a:cubicBezTo>
                <a:cubicBezTo>
                  <a:pt x="1373139" y="2243701"/>
                  <a:pt x="1373139" y="2243701"/>
                  <a:pt x="1367494" y="2251880"/>
                </a:cubicBezTo>
                <a:cubicBezTo>
                  <a:pt x="1367494" y="2251880"/>
                  <a:pt x="1367494" y="2251880"/>
                  <a:pt x="1367494" y="2257401"/>
                </a:cubicBezTo>
                <a:cubicBezTo>
                  <a:pt x="1367494" y="2257401"/>
                  <a:pt x="1367494" y="2257401"/>
                  <a:pt x="1378822" y="2249153"/>
                </a:cubicBezTo>
                <a:cubicBezTo>
                  <a:pt x="1378822" y="2249153"/>
                  <a:pt x="1378822" y="2249153"/>
                  <a:pt x="1384466" y="2251880"/>
                </a:cubicBezTo>
                <a:cubicBezTo>
                  <a:pt x="1384466" y="2251880"/>
                  <a:pt x="1384466" y="2251880"/>
                  <a:pt x="1392972" y="2246427"/>
                </a:cubicBezTo>
                <a:cubicBezTo>
                  <a:pt x="1392972" y="2246427"/>
                  <a:pt x="1404300" y="2249153"/>
                  <a:pt x="1409945" y="2251880"/>
                </a:cubicBezTo>
                <a:cubicBezTo>
                  <a:pt x="1415628" y="2251880"/>
                  <a:pt x="1418450" y="2251880"/>
                  <a:pt x="1418450" y="2251880"/>
                </a:cubicBezTo>
                <a:cubicBezTo>
                  <a:pt x="1418450" y="2251880"/>
                  <a:pt x="1418450" y="2251880"/>
                  <a:pt x="1424095" y="2251880"/>
                </a:cubicBezTo>
                <a:cubicBezTo>
                  <a:pt x="1424095" y="2251880"/>
                  <a:pt x="1435423" y="2243701"/>
                  <a:pt x="1435423" y="2243701"/>
                </a:cubicBezTo>
                <a:cubicBezTo>
                  <a:pt x="1438245" y="2243701"/>
                  <a:pt x="1449573" y="2251880"/>
                  <a:pt x="1449573" y="2251880"/>
                </a:cubicBezTo>
                <a:cubicBezTo>
                  <a:pt x="1452434" y="2254676"/>
                  <a:pt x="1455256" y="2246427"/>
                  <a:pt x="1455256" y="2246427"/>
                </a:cubicBezTo>
                <a:cubicBezTo>
                  <a:pt x="1455256" y="2246427"/>
                  <a:pt x="1455256" y="2246427"/>
                  <a:pt x="1472229" y="2246427"/>
                </a:cubicBezTo>
                <a:cubicBezTo>
                  <a:pt x="1472229" y="2246427"/>
                  <a:pt x="1472229" y="2246427"/>
                  <a:pt x="1480734" y="2249153"/>
                </a:cubicBezTo>
                <a:cubicBezTo>
                  <a:pt x="1480734" y="2249153"/>
                  <a:pt x="1480734" y="2249153"/>
                  <a:pt x="1480734" y="2257401"/>
                </a:cubicBezTo>
                <a:cubicBezTo>
                  <a:pt x="1480734" y="2257401"/>
                  <a:pt x="1480734" y="2257401"/>
                  <a:pt x="1475051" y="2268376"/>
                </a:cubicBezTo>
                <a:cubicBezTo>
                  <a:pt x="1475051" y="2268376"/>
                  <a:pt x="1475051" y="2268376"/>
                  <a:pt x="1477912" y="2282077"/>
                </a:cubicBezTo>
                <a:cubicBezTo>
                  <a:pt x="1477912" y="2282077"/>
                  <a:pt x="1477912" y="2282077"/>
                  <a:pt x="1472229" y="2287599"/>
                </a:cubicBezTo>
                <a:cubicBezTo>
                  <a:pt x="1472229" y="2287599"/>
                  <a:pt x="1472229" y="2287599"/>
                  <a:pt x="1460901" y="2298573"/>
                </a:cubicBezTo>
                <a:cubicBezTo>
                  <a:pt x="1460901" y="2298573"/>
                  <a:pt x="1460901" y="2298573"/>
                  <a:pt x="1452434" y="2298573"/>
                </a:cubicBezTo>
                <a:cubicBezTo>
                  <a:pt x="1452434" y="2298573"/>
                  <a:pt x="1452434" y="2298573"/>
                  <a:pt x="1441106" y="2312274"/>
                </a:cubicBezTo>
                <a:cubicBezTo>
                  <a:pt x="1441106" y="2312274"/>
                  <a:pt x="1441106" y="2312274"/>
                  <a:pt x="1424095" y="2317796"/>
                </a:cubicBezTo>
                <a:cubicBezTo>
                  <a:pt x="1424095" y="2317796"/>
                  <a:pt x="1409945" y="2326045"/>
                  <a:pt x="1404300" y="2328771"/>
                </a:cubicBezTo>
                <a:cubicBezTo>
                  <a:pt x="1398617" y="2334293"/>
                  <a:pt x="1401439" y="2331498"/>
                  <a:pt x="1395794" y="2337019"/>
                </a:cubicBezTo>
                <a:cubicBezTo>
                  <a:pt x="1387289" y="2339746"/>
                  <a:pt x="1392972" y="2339746"/>
                  <a:pt x="1392972" y="2339746"/>
                </a:cubicBezTo>
                <a:cubicBezTo>
                  <a:pt x="1392972" y="2339746"/>
                  <a:pt x="1387289" y="2347994"/>
                  <a:pt x="1384466" y="2345268"/>
                </a:cubicBezTo>
                <a:cubicBezTo>
                  <a:pt x="1378822" y="2345268"/>
                  <a:pt x="1375961" y="2347994"/>
                  <a:pt x="1373139" y="2347994"/>
                </a:cubicBezTo>
                <a:cubicBezTo>
                  <a:pt x="1370316" y="2347994"/>
                  <a:pt x="1367494" y="2345268"/>
                  <a:pt x="1367494" y="2345268"/>
                </a:cubicBezTo>
                <a:cubicBezTo>
                  <a:pt x="1367494" y="2345268"/>
                  <a:pt x="1367494" y="2345268"/>
                  <a:pt x="1361811" y="2339746"/>
                </a:cubicBezTo>
                <a:cubicBezTo>
                  <a:pt x="1361811" y="2339746"/>
                  <a:pt x="1361811" y="2339746"/>
                  <a:pt x="1358988" y="2342472"/>
                </a:cubicBezTo>
                <a:cubicBezTo>
                  <a:pt x="1358988" y="2342472"/>
                  <a:pt x="1364633" y="2347994"/>
                  <a:pt x="1367494" y="2347994"/>
                </a:cubicBezTo>
                <a:cubicBezTo>
                  <a:pt x="1367494" y="2347994"/>
                  <a:pt x="1370316" y="2350720"/>
                  <a:pt x="1370316" y="2350720"/>
                </a:cubicBezTo>
                <a:cubicBezTo>
                  <a:pt x="1373139" y="2353516"/>
                  <a:pt x="1378822" y="2353516"/>
                  <a:pt x="1381644" y="2356242"/>
                </a:cubicBezTo>
                <a:cubicBezTo>
                  <a:pt x="1384466" y="2356242"/>
                  <a:pt x="1387289" y="2353516"/>
                  <a:pt x="1387289" y="2353516"/>
                </a:cubicBezTo>
                <a:cubicBezTo>
                  <a:pt x="1387289" y="2353516"/>
                  <a:pt x="1387289" y="2353516"/>
                  <a:pt x="1404300" y="2353516"/>
                </a:cubicBezTo>
                <a:cubicBezTo>
                  <a:pt x="1404300" y="2353516"/>
                  <a:pt x="1398617" y="2358968"/>
                  <a:pt x="1398617" y="2361695"/>
                </a:cubicBezTo>
                <a:cubicBezTo>
                  <a:pt x="1395794" y="2361695"/>
                  <a:pt x="1392972" y="2367217"/>
                  <a:pt x="1392972" y="2367217"/>
                </a:cubicBezTo>
                <a:cubicBezTo>
                  <a:pt x="1390150" y="2369944"/>
                  <a:pt x="1384466" y="2367217"/>
                  <a:pt x="1381644" y="2364491"/>
                </a:cubicBezTo>
                <a:cubicBezTo>
                  <a:pt x="1381644" y="2364491"/>
                  <a:pt x="1375961" y="2367217"/>
                  <a:pt x="1373139" y="2367217"/>
                </a:cubicBezTo>
                <a:cubicBezTo>
                  <a:pt x="1373139" y="2367217"/>
                  <a:pt x="1367494" y="2369944"/>
                  <a:pt x="1364633" y="2369944"/>
                </a:cubicBezTo>
                <a:cubicBezTo>
                  <a:pt x="1361811" y="2372670"/>
                  <a:pt x="1356166" y="2375465"/>
                  <a:pt x="1356166" y="2375465"/>
                </a:cubicBezTo>
                <a:cubicBezTo>
                  <a:pt x="1356166" y="2375465"/>
                  <a:pt x="1356166" y="2375465"/>
                  <a:pt x="1339155" y="2383714"/>
                </a:cubicBezTo>
                <a:cubicBezTo>
                  <a:pt x="1339155" y="2383714"/>
                  <a:pt x="1339155" y="2383714"/>
                  <a:pt x="1356166" y="2378191"/>
                </a:cubicBezTo>
                <a:cubicBezTo>
                  <a:pt x="1356166" y="2378191"/>
                  <a:pt x="1364633" y="2375465"/>
                  <a:pt x="1364633" y="2375465"/>
                </a:cubicBezTo>
                <a:cubicBezTo>
                  <a:pt x="1367494" y="2375465"/>
                  <a:pt x="1370316" y="2375465"/>
                  <a:pt x="1370316" y="2375465"/>
                </a:cubicBezTo>
                <a:cubicBezTo>
                  <a:pt x="1370316" y="2375465"/>
                  <a:pt x="1370316" y="2375465"/>
                  <a:pt x="1378822" y="2369944"/>
                </a:cubicBezTo>
                <a:cubicBezTo>
                  <a:pt x="1378822" y="2369944"/>
                  <a:pt x="1378822" y="2369944"/>
                  <a:pt x="1387289" y="2372670"/>
                </a:cubicBezTo>
                <a:cubicBezTo>
                  <a:pt x="1387289" y="2372670"/>
                  <a:pt x="1381644" y="2378191"/>
                  <a:pt x="1378822" y="2378191"/>
                </a:cubicBezTo>
                <a:cubicBezTo>
                  <a:pt x="1378822" y="2380918"/>
                  <a:pt x="1373139" y="2383714"/>
                  <a:pt x="1373139" y="2383714"/>
                </a:cubicBezTo>
                <a:cubicBezTo>
                  <a:pt x="1373139" y="2383714"/>
                  <a:pt x="1373139" y="2383714"/>
                  <a:pt x="1367494" y="2391892"/>
                </a:cubicBezTo>
                <a:cubicBezTo>
                  <a:pt x="1367494" y="2391892"/>
                  <a:pt x="1367494" y="2391892"/>
                  <a:pt x="1358988" y="2394688"/>
                </a:cubicBezTo>
                <a:cubicBezTo>
                  <a:pt x="1358988" y="2394688"/>
                  <a:pt x="1358988" y="2394688"/>
                  <a:pt x="1353344" y="2400141"/>
                </a:cubicBezTo>
                <a:cubicBezTo>
                  <a:pt x="1353344" y="2400141"/>
                  <a:pt x="1353344" y="2400141"/>
                  <a:pt x="1350483" y="2408389"/>
                </a:cubicBezTo>
                <a:cubicBezTo>
                  <a:pt x="1350483" y="2408389"/>
                  <a:pt x="1350483" y="2408389"/>
                  <a:pt x="1358988" y="2400141"/>
                </a:cubicBezTo>
                <a:cubicBezTo>
                  <a:pt x="1358988" y="2400141"/>
                  <a:pt x="1358988" y="2400141"/>
                  <a:pt x="1367494" y="2397414"/>
                </a:cubicBezTo>
                <a:cubicBezTo>
                  <a:pt x="1367494" y="2397414"/>
                  <a:pt x="1367494" y="2397414"/>
                  <a:pt x="1373139" y="2389167"/>
                </a:cubicBezTo>
                <a:cubicBezTo>
                  <a:pt x="1373139" y="2389167"/>
                  <a:pt x="1373139" y="2389167"/>
                  <a:pt x="1384466" y="2391892"/>
                </a:cubicBezTo>
                <a:cubicBezTo>
                  <a:pt x="1384466" y="2391892"/>
                  <a:pt x="1384466" y="2391892"/>
                  <a:pt x="1390150" y="2391892"/>
                </a:cubicBezTo>
                <a:cubicBezTo>
                  <a:pt x="1390150" y="2391892"/>
                  <a:pt x="1390150" y="2391892"/>
                  <a:pt x="1395794" y="2389167"/>
                </a:cubicBezTo>
                <a:cubicBezTo>
                  <a:pt x="1395794" y="2389167"/>
                  <a:pt x="1401439" y="2386439"/>
                  <a:pt x="1401439" y="2386439"/>
                </a:cubicBezTo>
                <a:cubicBezTo>
                  <a:pt x="1404300" y="2386439"/>
                  <a:pt x="1407122" y="2386439"/>
                  <a:pt x="1407122" y="2386439"/>
                </a:cubicBezTo>
                <a:cubicBezTo>
                  <a:pt x="1407122" y="2386439"/>
                  <a:pt x="1407122" y="2386439"/>
                  <a:pt x="1418450" y="2386439"/>
                </a:cubicBezTo>
                <a:cubicBezTo>
                  <a:pt x="1418450" y="2386439"/>
                  <a:pt x="1418450" y="2386439"/>
                  <a:pt x="1421273" y="2380918"/>
                </a:cubicBezTo>
                <a:cubicBezTo>
                  <a:pt x="1421273" y="2380918"/>
                  <a:pt x="1421273" y="2380918"/>
                  <a:pt x="1438245" y="2380918"/>
                </a:cubicBezTo>
                <a:cubicBezTo>
                  <a:pt x="1438245" y="2380918"/>
                  <a:pt x="1438245" y="2380918"/>
                  <a:pt x="1446751" y="2389167"/>
                </a:cubicBezTo>
                <a:cubicBezTo>
                  <a:pt x="1446751" y="2389167"/>
                  <a:pt x="1446751" y="2389167"/>
                  <a:pt x="1452434" y="2391892"/>
                </a:cubicBezTo>
                <a:cubicBezTo>
                  <a:pt x="1452434" y="2391892"/>
                  <a:pt x="1452434" y="2391892"/>
                  <a:pt x="1460901" y="2391892"/>
                </a:cubicBezTo>
                <a:cubicBezTo>
                  <a:pt x="1460901" y="2391892"/>
                  <a:pt x="1460901" y="2391892"/>
                  <a:pt x="1472229" y="2389167"/>
                </a:cubicBezTo>
                <a:cubicBezTo>
                  <a:pt x="1472229" y="2389167"/>
                  <a:pt x="1472229" y="2389167"/>
                  <a:pt x="1477912" y="2391892"/>
                </a:cubicBezTo>
                <a:cubicBezTo>
                  <a:pt x="1477912" y="2391892"/>
                  <a:pt x="1477912" y="2391892"/>
                  <a:pt x="1489201" y="2391892"/>
                </a:cubicBezTo>
                <a:cubicBezTo>
                  <a:pt x="1489201" y="2391892"/>
                  <a:pt x="1489201" y="2391892"/>
                  <a:pt x="1492062" y="2397414"/>
                </a:cubicBezTo>
                <a:cubicBezTo>
                  <a:pt x="1492062" y="2397414"/>
                  <a:pt x="1492062" y="2397414"/>
                  <a:pt x="1506213" y="2400141"/>
                </a:cubicBezTo>
                <a:cubicBezTo>
                  <a:pt x="1506213" y="2400141"/>
                  <a:pt x="1506213" y="2400141"/>
                  <a:pt x="1517541" y="2397414"/>
                </a:cubicBezTo>
                <a:cubicBezTo>
                  <a:pt x="1517541" y="2397414"/>
                  <a:pt x="1523185" y="2402867"/>
                  <a:pt x="1526007" y="2402867"/>
                </a:cubicBezTo>
                <a:cubicBezTo>
                  <a:pt x="1526007" y="2405663"/>
                  <a:pt x="1528868" y="2400141"/>
                  <a:pt x="1528868" y="2400141"/>
                </a:cubicBezTo>
                <a:cubicBezTo>
                  <a:pt x="1528868" y="2400141"/>
                  <a:pt x="1528868" y="2400141"/>
                  <a:pt x="1540195" y="2400141"/>
                </a:cubicBezTo>
                <a:cubicBezTo>
                  <a:pt x="1540195" y="2400141"/>
                  <a:pt x="1540195" y="2400141"/>
                  <a:pt x="1545841" y="2408389"/>
                </a:cubicBezTo>
                <a:cubicBezTo>
                  <a:pt x="1545841" y="2408389"/>
                  <a:pt x="1545841" y="2408389"/>
                  <a:pt x="1551486" y="2416637"/>
                </a:cubicBezTo>
                <a:cubicBezTo>
                  <a:pt x="1551486" y="2416637"/>
                  <a:pt x="1551486" y="2416637"/>
                  <a:pt x="1554347" y="2424885"/>
                </a:cubicBezTo>
                <a:cubicBezTo>
                  <a:pt x="1554347" y="2424885"/>
                  <a:pt x="1554347" y="2424885"/>
                  <a:pt x="1557169" y="2430338"/>
                </a:cubicBezTo>
                <a:cubicBezTo>
                  <a:pt x="1557169" y="2430338"/>
                  <a:pt x="1557169" y="2430338"/>
                  <a:pt x="1554347" y="2444109"/>
                </a:cubicBezTo>
                <a:cubicBezTo>
                  <a:pt x="1554347" y="2444109"/>
                  <a:pt x="1534513" y="2457809"/>
                  <a:pt x="1534513" y="2460536"/>
                </a:cubicBezTo>
                <a:cubicBezTo>
                  <a:pt x="1531691" y="2463261"/>
                  <a:pt x="1523185" y="2468784"/>
                  <a:pt x="1523185" y="2468784"/>
                </a:cubicBezTo>
                <a:cubicBezTo>
                  <a:pt x="1523185" y="2468784"/>
                  <a:pt x="1523185" y="2477032"/>
                  <a:pt x="1523185" y="2482485"/>
                </a:cubicBezTo>
                <a:cubicBezTo>
                  <a:pt x="1526007" y="2485280"/>
                  <a:pt x="1514680" y="2493459"/>
                  <a:pt x="1514680" y="2493459"/>
                </a:cubicBezTo>
                <a:cubicBezTo>
                  <a:pt x="1514680" y="2493459"/>
                  <a:pt x="1514680" y="2493459"/>
                  <a:pt x="1509035" y="2504503"/>
                </a:cubicBezTo>
                <a:cubicBezTo>
                  <a:pt x="1509035" y="2504503"/>
                  <a:pt x="1509035" y="2504503"/>
                  <a:pt x="1503390" y="2518204"/>
                </a:cubicBezTo>
                <a:cubicBezTo>
                  <a:pt x="1503390" y="2518204"/>
                  <a:pt x="1503390" y="2518204"/>
                  <a:pt x="1492062" y="2529179"/>
                </a:cubicBezTo>
                <a:cubicBezTo>
                  <a:pt x="1492062" y="2529179"/>
                  <a:pt x="1480734" y="2537426"/>
                  <a:pt x="1480734" y="2537426"/>
                </a:cubicBezTo>
                <a:cubicBezTo>
                  <a:pt x="1477912" y="2537426"/>
                  <a:pt x="1475051" y="2545675"/>
                  <a:pt x="1475051" y="2545675"/>
                </a:cubicBezTo>
                <a:cubicBezTo>
                  <a:pt x="1475051" y="2545675"/>
                  <a:pt x="1475051" y="2545675"/>
                  <a:pt x="1475051" y="2553854"/>
                </a:cubicBezTo>
                <a:cubicBezTo>
                  <a:pt x="1475051" y="2553854"/>
                  <a:pt x="1463723" y="2559376"/>
                  <a:pt x="1460901" y="2559376"/>
                </a:cubicBezTo>
                <a:cubicBezTo>
                  <a:pt x="1460901" y="2562102"/>
                  <a:pt x="1452434" y="2567624"/>
                  <a:pt x="1452434" y="2567624"/>
                </a:cubicBezTo>
                <a:cubicBezTo>
                  <a:pt x="1452434" y="2567624"/>
                  <a:pt x="1441106" y="2567624"/>
                  <a:pt x="1438245" y="2567624"/>
                </a:cubicBezTo>
                <a:cubicBezTo>
                  <a:pt x="1438245" y="2567624"/>
                  <a:pt x="1429778" y="2564898"/>
                  <a:pt x="1426917" y="2564898"/>
                </a:cubicBezTo>
                <a:cubicBezTo>
                  <a:pt x="1424095" y="2564898"/>
                  <a:pt x="1424095" y="2567624"/>
                  <a:pt x="1424095" y="2567624"/>
                </a:cubicBezTo>
                <a:cubicBezTo>
                  <a:pt x="1424095" y="2567624"/>
                  <a:pt x="1424095" y="2567624"/>
                  <a:pt x="1415628" y="2573077"/>
                </a:cubicBezTo>
                <a:cubicBezTo>
                  <a:pt x="1415628" y="2573077"/>
                  <a:pt x="1415628" y="2573077"/>
                  <a:pt x="1401439" y="2575873"/>
                </a:cubicBezTo>
                <a:cubicBezTo>
                  <a:pt x="1401439" y="2575873"/>
                  <a:pt x="1401439" y="2575873"/>
                  <a:pt x="1401439" y="2578599"/>
                </a:cubicBezTo>
                <a:cubicBezTo>
                  <a:pt x="1401439" y="2578599"/>
                  <a:pt x="1401439" y="2578599"/>
                  <a:pt x="1415628" y="2575873"/>
                </a:cubicBezTo>
                <a:cubicBezTo>
                  <a:pt x="1415628" y="2575873"/>
                  <a:pt x="1415628" y="2575873"/>
                  <a:pt x="1426917" y="2573077"/>
                </a:cubicBezTo>
                <a:cubicBezTo>
                  <a:pt x="1426917" y="2573077"/>
                  <a:pt x="1429778" y="2570351"/>
                  <a:pt x="1432600" y="2570351"/>
                </a:cubicBezTo>
                <a:cubicBezTo>
                  <a:pt x="1435423" y="2570351"/>
                  <a:pt x="1438245" y="2570351"/>
                  <a:pt x="1438245" y="2570351"/>
                </a:cubicBezTo>
                <a:cubicBezTo>
                  <a:pt x="1438245" y="2570351"/>
                  <a:pt x="1438245" y="2570351"/>
                  <a:pt x="1443928" y="2575873"/>
                </a:cubicBezTo>
                <a:cubicBezTo>
                  <a:pt x="1443928" y="2575873"/>
                  <a:pt x="1443928" y="2581325"/>
                  <a:pt x="1443928" y="2584051"/>
                </a:cubicBezTo>
                <a:cubicBezTo>
                  <a:pt x="1443928" y="2586847"/>
                  <a:pt x="1446751" y="2586847"/>
                  <a:pt x="1446751" y="2586847"/>
                </a:cubicBezTo>
                <a:cubicBezTo>
                  <a:pt x="1446751" y="2586847"/>
                  <a:pt x="1452434" y="2592299"/>
                  <a:pt x="1452434" y="2595095"/>
                </a:cubicBezTo>
                <a:cubicBezTo>
                  <a:pt x="1455256" y="2595095"/>
                  <a:pt x="1455256" y="2597822"/>
                  <a:pt x="1455256" y="2600548"/>
                </a:cubicBezTo>
                <a:cubicBezTo>
                  <a:pt x="1458079" y="2600548"/>
                  <a:pt x="1446751" y="2606070"/>
                  <a:pt x="1446751" y="2606070"/>
                </a:cubicBezTo>
                <a:cubicBezTo>
                  <a:pt x="1446751" y="2606070"/>
                  <a:pt x="1443928" y="2608797"/>
                  <a:pt x="1438245" y="2608797"/>
                </a:cubicBezTo>
                <a:cubicBezTo>
                  <a:pt x="1432600" y="2611523"/>
                  <a:pt x="1429778" y="2606070"/>
                  <a:pt x="1429778" y="2606070"/>
                </a:cubicBezTo>
                <a:cubicBezTo>
                  <a:pt x="1429778" y="2606070"/>
                  <a:pt x="1429778" y="2606070"/>
                  <a:pt x="1424095" y="2606070"/>
                </a:cubicBezTo>
                <a:cubicBezTo>
                  <a:pt x="1424095" y="2606070"/>
                  <a:pt x="1424095" y="2606070"/>
                  <a:pt x="1418450" y="2608797"/>
                </a:cubicBezTo>
                <a:cubicBezTo>
                  <a:pt x="1418450" y="2608797"/>
                  <a:pt x="1418450" y="2608797"/>
                  <a:pt x="1409945" y="2611523"/>
                </a:cubicBezTo>
                <a:cubicBezTo>
                  <a:pt x="1409945" y="2611523"/>
                  <a:pt x="1409945" y="2611523"/>
                  <a:pt x="1407122" y="2619771"/>
                </a:cubicBezTo>
                <a:cubicBezTo>
                  <a:pt x="1407122" y="2619771"/>
                  <a:pt x="1407122" y="2619771"/>
                  <a:pt x="1398617" y="2625293"/>
                </a:cubicBezTo>
                <a:cubicBezTo>
                  <a:pt x="1398617" y="2625293"/>
                  <a:pt x="1390150" y="2625293"/>
                  <a:pt x="1387289" y="2625293"/>
                </a:cubicBezTo>
                <a:cubicBezTo>
                  <a:pt x="1384466" y="2625293"/>
                  <a:pt x="1381644" y="2622497"/>
                  <a:pt x="1381644" y="2622497"/>
                </a:cubicBezTo>
                <a:cubicBezTo>
                  <a:pt x="1381644" y="2622497"/>
                  <a:pt x="1373139" y="2619771"/>
                  <a:pt x="1373139" y="2619771"/>
                </a:cubicBezTo>
                <a:cubicBezTo>
                  <a:pt x="1370316" y="2619771"/>
                  <a:pt x="1364633" y="2617044"/>
                  <a:pt x="1364633" y="2617044"/>
                </a:cubicBezTo>
                <a:cubicBezTo>
                  <a:pt x="1364633" y="2617044"/>
                  <a:pt x="1358988" y="2617044"/>
                  <a:pt x="1358988" y="2617044"/>
                </a:cubicBezTo>
                <a:cubicBezTo>
                  <a:pt x="1358988" y="2617044"/>
                  <a:pt x="1358988" y="2619771"/>
                  <a:pt x="1358988" y="2619771"/>
                </a:cubicBezTo>
                <a:cubicBezTo>
                  <a:pt x="1358988" y="2619771"/>
                  <a:pt x="1358988" y="2619771"/>
                  <a:pt x="1364633" y="2619771"/>
                </a:cubicBezTo>
                <a:cubicBezTo>
                  <a:pt x="1364633" y="2619771"/>
                  <a:pt x="1364633" y="2619771"/>
                  <a:pt x="1375961" y="2622497"/>
                </a:cubicBezTo>
                <a:cubicBezTo>
                  <a:pt x="1375961" y="2622497"/>
                  <a:pt x="1375961" y="2622497"/>
                  <a:pt x="1384466" y="2630745"/>
                </a:cubicBezTo>
                <a:cubicBezTo>
                  <a:pt x="1384466" y="2630745"/>
                  <a:pt x="1384466" y="2630745"/>
                  <a:pt x="1404300" y="2638994"/>
                </a:cubicBezTo>
                <a:cubicBezTo>
                  <a:pt x="1404300" y="2638994"/>
                  <a:pt x="1404300" y="2638994"/>
                  <a:pt x="1415628" y="2636267"/>
                </a:cubicBezTo>
                <a:cubicBezTo>
                  <a:pt x="1415628" y="2636267"/>
                  <a:pt x="1415628" y="2636267"/>
                  <a:pt x="1426917" y="2633471"/>
                </a:cubicBezTo>
                <a:cubicBezTo>
                  <a:pt x="1426917" y="2633471"/>
                  <a:pt x="1426917" y="2633471"/>
                  <a:pt x="1438245" y="2628020"/>
                </a:cubicBezTo>
                <a:cubicBezTo>
                  <a:pt x="1438245" y="2628020"/>
                  <a:pt x="1438245" y="2628020"/>
                  <a:pt x="1449573" y="2630745"/>
                </a:cubicBezTo>
                <a:cubicBezTo>
                  <a:pt x="1449573" y="2630745"/>
                  <a:pt x="1449573" y="2630745"/>
                  <a:pt x="1463723" y="2647242"/>
                </a:cubicBezTo>
                <a:cubicBezTo>
                  <a:pt x="1463723" y="2647242"/>
                  <a:pt x="1463723" y="2647242"/>
                  <a:pt x="1472229" y="2649969"/>
                </a:cubicBezTo>
                <a:cubicBezTo>
                  <a:pt x="1472229" y="2649969"/>
                  <a:pt x="1472229" y="2649969"/>
                  <a:pt x="1483557" y="2663669"/>
                </a:cubicBezTo>
                <a:cubicBezTo>
                  <a:pt x="1483557" y="2663669"/>
                  <a:pt x="1483557" y="2663669"/>
                  <a:pt x="1500530" y="2680166"/>
                </a:cubicBezTo>
                <a:cubicBezTo>
                  <a:pt x="1500530" y="2680166"/>
                  <a:pt x="1500530" y="2680166"/>
                  <a:pt x="1506213" y="2696662"/>
                </a:cubicBezTo>
                <a:cubicBezTo>
                  <a:pt x="1506213" y="2696662"/>
                  <a:pt x="1506213" y="2696662"/>
                  <a:pt x="1520363" y="2713089"/>
                </a:cubicBezTo>
                <a:cubicBezTo>
                  <a:pt x="1520363" y="2713089"/>
                  <a:pt x="1520363" y="2713089"/>
                  <a:pt x="1520363" y="2729586"/>
                </a:cubicBezTo>
                <a:cubicBezTo>
                  <a:pt x="1520363" y="2729586"/>
                  <a:pt x="1520363" y="2729586"/>
                  <a:pt x="1520363" y="2748809"/>
                </a:cubicBezTo>
                <a:cubicBezTo>
                  <a:pt x="1520363" y="2748809"/>
                  <a:pt x="1520363" y="2748809"/>
                  <a:pt x="1520363" y="2770758"/>
                </a:cubicBezTo>
                <a:cubicBezTo>
                  <a:pt x="1520363" y="2770758"/>
                  <a:pt x="1520363" y="2770758"/>
                  <a:pt x="1523185" y="2792707"/>
                </a:cubicBezTo>
                <a:cubicBezTo>
                  <a:pt x="1523185" y="2792707"/>
                  <a:pt x="1523185" y="2792707"/>
                  <a:pt x="1528868" y="2814656"/>
                </a:cubicBezTo>
                <a:cubicBezTo>
                  <a:pt x="1528868" y="2814656"/>
                  <a:pt x="1528868" y="2814656"/>
                  <a:pt x="1528868" y="2825630"/>
                </a:cubicBezTo>
                <a:cubicBezTo>
                  <a:pt x="1528868" y="2825630"/>
                  <a:pt x="1534513" y="2842127"/>
                  <a:pt x="1534513" y="2844853"/>
                </a:cubicBezTo>
                <a:cubicBezTo>
                  <a:pt x="1534513" y="2847650"/>
                  <a:pt x="1545841" y="2861350"/>
                  <a:pt x="1545841" y="2861350"/>
                </a:cubicBezTo>
                <a:cubicBezTo>
                  <a:pt x="1545841" y="2861350"/>
                  <a:pt x="1559991" y="2869599"/>
                  <a:pt x="1562814" y="2869599"/>
                </a:cubicBezTo>
                <a:cubicBezTo>
                  <a:pt x="1562814" y="2869599"/>
                  <a:pt x="1571319" y="2872325"/>
                  <a:pt x="1571319" y="2872325"/>
                </a:cubicBezTo>
                <a:cubicBezTo>
                  <a:pt x="1574141" y="2875050"/>
                  <a:pt x="1579825" y="2880573"/>
                  <a:pt x="1579825" y="2880573"/>
                </a:cubicBezTo>
                <a:cubicBezTo>
                  <a:pt x="1579825" y="2880573"/>
                  <a:pt x="1579825" y="2880573"/>
                  <a:pt x="1593975" y="2894274"/>
                </a:cubicBezTo>
                <a:cubicBezTo>
                  <a:pt x="1593975" y="2894274"/>
                  <a:pt x="1596797" y="2910770"/>
                  <a:pt x="1596797" y="2913496"/>
                </a:cubicBezTo>
                <a:cubicBezTo>
                  <a:pt x="1596797" y="2913496"/>
                  <a:pt x="1599620" y="2919019"/>
                  <a:pt x="1599620" y="2924471"/>
                </a:cubicBezTo>
                <a:cubicBezTo>
                  <a:pt x="1602480" y="2927268"/>
                  <a:pt x="1608125" y="2929994"/>
                  <a:pt x="1608125" y="2929994"/>
                </a:cubicBezTo>
                <a:cubicBezTo>
                  <a:pt x="1608125" y="2929994"/>
                  <a:pt x="1613770" y="2935446"/>
                  <a:pt x="1616630" y="2940968"/>
                </a:cubicBezTo>
                <a:cubicBezTo>
                  <a:pt x="1616630" y="2943694"/>
                  <a:pt x="1619453" y="2943694"/>
                  <a:pt x="1619453" y="2943694"/>
                </a:cubicBezTo>
                <a:cubicBezTo>
                  <a:pt x="1619453" y="2943694"/>
                  <a:pt x="1619453" y="2943694"/>
                  <a:pt x="1613770" y="2949217"/>
                </a:cubicBezTo>
                <a:cubicBezTo>
                  <a:pt x="1613770" y="2949217"/>
                  <a:pt x="1613770" y="2949217"/>
                  <a:pt x="1608125" y="2951942"/>
                </a:cubicBezTo>
                <a:cubicBezTo>
                  <a:pt x="1608125" y="2951942"/>
                  <a:pt x="1608125" y="2965644"/>
                  <a:pt x="1608125" y="2965644"/>
                </a:cubicBezTo>
                <a:cubicBezTo>
                  <a:pt x="1608125" y="2968439"/>
                  <a:pt x="1610948" y="2973891"/>
                  <a:pt x="1610948" y="2973891"/>
                </a:cubicBezTo>
                <a:cubicBezTo>
                  <a:pt x="1610948" y="2973891"/>
                  <a:pt x="1616630" y="2990388"/>
                  <a:pt x="1619453" y="2993114"/>
                </a:cubicBezTo>
                <a:cubicBezTo>
                  <a:pt x="1619453" y="2993114"/>
                  <a:pt x="1622275" y="3004089"/>
                  <a:pt x="1625098" y="3004089"/>
                </a:cubicBezTo>
                <a:cubicBezTo>
                  <a:pt x="1625098" y="3004089"/>
                  <a:pt x="1633603" y="3015064"/>
                  <a:pt x="1633603" y="3017860"/>
                </a:cubicBezTo>
                <a:cubicBezTo>
                  <a:pt x="1633603" y="3017860"/>
                  <a:pt x="1630781" y="3026039"/>
                  <a:pt x="1630781" y="3026039"/>
                </a:cubicBezTo>
                <a:cubicBezTo>
                  <a:pt x="1630781" y="3026039"/>
                  <a:pt x="1630781" y="3026039"/>
                  <a:pt x="1625098" y="3017860"/>
                </a:cubicBezTo>
                <a:cubicBezTo>
                  <a:pt x="1625098" y="3017860"/>
                  <a:pt x="1625098" y="3017860"/>
                  <a:pt x="1619453" y="3017860"/>
                </a:cubicBezTo>
                <a:cubicBezTo>
                  <a:pt x="1619453" y="3017860"/>
                  <a:pt x="1608125" y="3012337"/>
                  <a:pt x="1605303" y="3009611"/>
                </a:cubicBezTo>
                <a:cubicBezTo>
                  <a:pt x="1605303" y="3009611"/>
                  <a:pt x="1602480" y="3006815"/>
                  <a:pt x="1602480" y="3004089"/>
                </a:cubicBezTo>
                <a:cubicBezTo>
                  <a:pt x="1599620" y="3004089"/>
                  <a:pt x="1599620" y="2998637"/>
                  <a:pt x="1599620" y="2998637"/>
                </a:cubicBezTo>
                <a:cubicBezTo>
                  <a:pt x="1599620" y="2998637"/>
                  <a:pt x="1599620" y="2998637"/>
                  <a:pt x="1596797" y="2995841"/>
                </a:cubicBezTo>
                <a:cubicBezTo>
                  <a:pt x="1596797" y="2995841"/>
                  <a:pt x="1596797" y="2995841"/>
                  <a:pt x="1593975" y="3001363"/>
                </a:cubicBezTo>
                <a:cubicBezTo>
                  <a:pt x="1593975" y="3001363"/>
                  <a:pt x="1593975" y="3001363"/>
                  <a:pt x="1596797" y="3009611"/>
                </a:cubicBezTo>
                <a:cubicBezTo>
                  <a:pt x="1596797" y="3009611"/>
                  <a:pt x="1596797" y="3009611"/>
                  <a:pt x="1605303" y="3020586"/>
                </a:cubicBezTo>
                <a:cubicBezTo>
                  <a:pt x="1605303" y="3020586"/>
                  <a:pt x="1605303" y="3020586"/>
                  <a:pt x="1616630" y="3028834"/>
                </a:cubicBezTo>
                <a:cubicBezTo>
                  <a:pt x="1616630" y="3028834"/>
                  <a:pt x="1616630" y="3028834"/>
                  <a:pt x="1622275" y="3028834"/>
                </a:cubicBezTo>
                <a:cubicBezTo>
                  <a:pt x="1622275" y="3028834"/>
                  <a:pt x="1622275" y="3028834"/>
                  <a:pt x="1627958" y="3039809"/>
                </a:cubicBezTo>
                <a:cubicBezTo>
                  <a:pt x="1627958" y="3039809"/>
                  <a:pt x="1627958" y="3039809"/>
                  <a:pt x="1636426" y="3050783"/>
                </a:cubicBezTo>
                <a:cubicBezTo>
                  <a:pt x="1636426" y="3050783"/>
                  <a:pt x="1636426" y="3050783"/>
                  <a:pt x="1642108" y="3072732"/>
                </a:cubicBezTo>
                <a:cubicBezTo>
                  <a:pt x="1642108" y="3072732"/>
                  <a:pt x="1642108" y="3072732"/>
                  <a:pt x="1639248" y="3094682"/>
                </a:cubicBezTo>
                <a:cubicBezTo>
                  <a:pt x="1639248" y="3094682"/>
                  <a:pt x="1633603" y="3100203"/>
                  <a:pt x="1630781" y="3100203"/>
                </a:cubicBezTo>
                <a:cubicBezTo>
                  <a:pt x="1630781" y="3102929"/>
                  <a:pt x="1625098" y="3108452"/>
                  <a:pt x="1625098" y="3108452"/>
                </a:cubicBezTo>
                <a:cubicBezTo>
                  <a:pt x="1625098" y="3108452"/>
                  <a:pt x="1625098" y="3108452"/>
                  <a:pt x="1610948" y="3113904"/>
                </a:cubicBezTo>
                <a:cubicBezTo>
                  <a:pt x="1610948" y="3113904"/>
                  <a:pt x="1610948" y="3113904"/>
                  <a:pt x="1599620" y="3122152"/>
                </a:cubicBezTo>
                <a:cubicBezTo>
                  <a:pt x="1599620" y="3122152"/>
                  <a:pt x="1608125" y="3124879"/>
                  <a:pt x="1610948" y="3124879"/>
                </a:cubicBezTo>
                <a:cubicBezTo>
                  <a:pt x="1610948" y="3124879"/>
                  <a:pt x="1619453" y="3133127"/>
                  <a:pt x="1619453" y="3133127"/>
                </a:cubicBezTo>
                <a:cubicBezTo>
                  <a:pt x="1619453" y="3133127"/>
                  <a:pt x="1625098" y="3141375"/>
                  <a:pt x="1627958" y="3141375"/>
                </a:cubicBezTo>
                <a:cubicBezTo>
                  <a:pt x="1627958" y="3141375"/>
                  <a:pt x="1636426" y="3135853"/>
                  <a:pt x="1636426" y="3135853"/>
                </a:cubicBezTo>
                <a:cubicBezTo>
                  <a:pt x="1636426" y="3135853"/>
                  <a:pt x="1636426" y="3135853"/>
                  <a:pt x="1644931" y="3130401"/>
                </a:cubicBezTo>
                <a:cubicBezTo>
                  <a:pt x="1644931" y="3130401"/>
                  <a:pt x="1644931" y="3130401"/>
                  <a:pt x="1647754" y="3122152"/>
                </a:cubicBezTo>
                <a:cubicBezTo>
                  <a:pt x="1647754" y="3122152"/>
                  <a:pt x="1647754" y="3122152"/>
                  <a:pt x="1659082" y="3116630"/>
                </a:cubicBezTo>
                <a:cubicBezTo>
                  <a:pt x="1659082" y="3116630"/>
                  <a:pt x="1659082" y="3116630"/>
                  <a:pt x="1681737" y="3122152"/>
                </a:cubicBezTo>
                <a:cubicBezTo>
                  <a:pt x="1681737" y="3122152"/>
                  <a:pt x="1712860" y="3130401"/>
                  <a:pt x="1718542" y="3130401"/>
                </a:cubicBezTo>
                <a:cubicBezTo>
                  <a:pt x="1724188" y="3133127"/>
                  <a:pt x="1741198" y="3146828"/>
                  <a:pt x="1741198" y="3146828"/>
                </a:cubicBezTo>
                <a:cubicBezTo>
                  <a:pt x="1741198" y="3146828"/>
                  <a:pt x="1741198" y="3146828"/>
                  <a:pt x="1755348" y="3168847"/>
                </a:cubicBezTo>
                <a:cubicBezTo>
                  <a:pt x="1755348" y="3168847"/>
                  <a:pt x="1755348" y="3168847"/>
                  <a:pt x="1758172" y="3201770"/>
                </a:cubicBezTo>
                <a:cubicBezTo>
                  <a:pt x="1758172" y="3201770"/>
                  <a:pt x="1758172" y="3201770"/>
                  <a:pt x="1744022" y="3226446"/>
                </a:cubicBezTo>
                <a:cubicBezTo>
                  <a:pt x="1744022" y="3226446"/>
                  <a:pt x="1744022" y="3226446"/>
                  <a:pt x="1741198" y="3242942"/>
                </a:cubicBezTo>
                <a:cubicBezTo>
                  <a:pt x="1741198" y="3242942"/>
                  <a:pt x="1741198" y="3242942"/>
                  <a:pt x="1729870" y="3259439"/>
                </a:cubicBezTo>
                <a:cubicBezTo>
                  <a:pt x="1729870" y="3259439"/>
                  <a:pt x="1729870" y="3259439"/>
                  <a:pt x="1701532" y="3278592"/>
                </a:cubicBezTo>
                <a:cubicBezTo>
                  <a:pt x="1701532" y="3278592"/>
                  <a:pt x="1701532" y="3278592"/>
                  <a:pt x="1701532" y="3286840"/>
                </a:cubicBezTo>
                <a:cubicBezTo>
                  <a:pt x="1701532" y="3286840"/>
                  <a:pt x="1698710" y="3292362"/>
                  <a:pt x="1695888" y="3295089"/>
                </a:cubicBezTo>
                <a:cubicBezTo>
                  <a:pt x="1695888" y="3297815"/>
                  <a:pt x="1681737" y="3295089"/>
                  <a:pt x="1681737" y="3295089"/>
                </a:cubicBezTo>
                <a:cubicBezTo>
                  <a:pt x="1681737" y="3295089"/>
                  <a:pt x="1681737" y="3295089"/>
                  <a:pt x="1673232" y="3289636"/>
                </a:cubicBezTo>
                <a:cubicBezTo>
                  <a:pt x="1673232" y="3289636"/>
                  <a:pt x="1673232" y="3289636"/>
                  <a:pt x="1667586" y="3295089"/>
                </a:cubicBezTo>
                <a:cubicBezTo>
                  <a:pt x="1667586" y="3295089"/>
                  <a:pt x="1667586" y="3295089"/>
                  <a:pt x="1650576" y="3303337"/>
                </a:cubicBezTo>
                <a:cubicBezTo>
                  <a:pt x="1650576" y="3303337"/>
                  <a:pt x="1650576" y="3303337"/>
                  <a:pt x="1661904" y="3300611"/>
                </a:cubicBezTo>
                <a:cubicBezTo>
                  <a:pt x="1661904" y="3300611"/>
                  <a:pt x="1661904" y="3300611"/>
                  <a:pt x="1667586" y="3306063"/>
                </a:cubicBezTo>
                <a:cubicBezTo>
                  <a:pt x="1667586" y="3306063"/>
                  <a:pt x="1667586" y="3306063"/>
                  <a:pt x="1670409" y="3314312"/>
                </a:cubicBezTo>
                <a:cubicBezTo>
                  <a:pt x="1670409" y="3314312"/>
                  <a:pt x="1661904" y="3328012"/>
                  <a:pt x="1659082" y="3328012"/>
                </a:cubicBezTo>
                <a:cubicBezTo>
                  <a:pt x="1659082" y="3330808"/>
                  <a:pt x="1647754" y="3330808"/>
                  <a:pt x="1644931" y="3328012"/>
                </a:cubicBezTo>
                <a:cubicBezTo>
                  <a:pt x="1642108" y="3328012"/>
                  <a:pt x="1630781" y="3328012"/>
                  <a:pt x="1630781" y="3328012"/>
                </a:cubicBezTo>
                <a:cubicBezTo>
                  <a:pt x="1630781" y="3328012"/>
                  <a:pt x="1630781" y="3328012"/>
                  <a:pt x="1619453" y="3333535"/>
                </a:cubicBezTo>
                <a:cubicBezTo>
                  <a:pt x="1619453" y="3333535"/>
                  <a:pt x="1619453" y="3333535"/>
                  <a:pt x="1630781" y="3333535"/>
                </a:cubicBezTo>
                <a:cubicBezTo>
                  <a:pt x="1630781" y="3333535"/>
                  <a:pt x="1630781" y="3333535"/>
                  <a:pt x="1639248" y="3336261"/>
                </a:cubicBezTo>
                <a:cubicBezTo>
                  <a:pt x="1639248" y="3336261"/>
                  <a:pt x="1644931" y="3341782"/>
                  <a:pt x="1647754" y="3341782"/>
                </a:cubicBezTo>
                <a:cubicBezTo>
                  <a:pt x="1653436" y="3344509"/>
                  <a:pt x="1650576" y="3344509"/>
                  <a:pt x="1653436" y="3344509"/>
                </a:cubicBezTo>
                <a:cubicBezTo>
                  <a:pt x="1656259" y="3347235"/>
                  <a:pt x="1659082" y="3350031"/>
                  <a:pt x="1659082" y="3350031"/>
                </a:cubicBezTo>
                <a:cubicBezTo>
                  <a:pt x="1659082" y="3350031"/>
                  <a:pt x="1659082" y="3350031"/>
                  <a:pt x="1661904" y="3355484"/>
                </a:cubicBezTo>
                <a:cubicBezTo>
                  <a:pt x="1661904" y="3355484"/>
                  <a:pt x="1673232" y="3355484"/>
                  <a:pt x="1676054" y="3355484"/>
                </a:cubicBezTo>
                <a:cubicBezTo>
                  <a:pt x="1678914" y="3358210"/>
                  <a:pt x="1690243" y="3355484"/>
                  <a:pt x="1693064" y="3358210"/>
                </a:cubicBezTo>
                <a:cubicBezTo>
                  <a:pt x="1695888" y="3358210"/>
                  <a:pt x="1704392" y="3358210"/>
                  <a:pt x="1704392" y="3358210"/>
                </a:cubicBezTo>
                <a:cubicBezTo>
                  <a:pt x="1704392" y="3358210"/>
                  <a:pt x="1701532" y="3369184"/>
                  <a:pt x="1701532" y="3371980"/>
                </a:cubicBezTo>
                <a:cubicBezTo>
                  <a:pt x="1704392" y="3374707"/>
                  <a:pt x="1698710" y="3382955"/>
                  <a:pt x="1695888" y="3385681"/>
                </a:cubicBezTo>
                <a:cubicBezTo>
                  <a:pt x="1693064" y="3388407"/>
                  <a:pt x="1690243" y="3391203"/>
                  <a:pt x="1687382" y="3396656"/>
                </a:cubicBezTo>
                <a:cubicBezTo>
                  <a:pt x="1684560" y="3399381"/>
                  <a:pt x="1676054" y="3399381"/>
                  <a:pt x="1670409" y="3399381"/>
                </a:cubicBezTo>
                <a:cubicBezTo>
                  <a:pt x="1664764" y="3399381"/>
                  <a:pt x="1661904" y="3404904"/>
                  <a:pt x="1661904" y="3404904"/>
                </a:cubicBezTo>
                <a:cubicBezTo>
                  <a:pt x="1661904" y="3404904"/>
                  <a:pt x="1653436" y="3418604"/>
                  <a:pt x="1650576" y="3418604"/>
                </a:cubicBezTo>
                <a:cubicBezTo>
                  <a:pt x="1644931" y="3421400"/>
                  <a:pt x="1642108" y="3418604"/>
                  <a:pt x="1639248" y="3418604"/>
                </a:cubicBezTo>
                <a:cubicBezTo>
                  <a:pt x="1639248" y="3418604"/>
                  <a:pt x="1625098" y="3421400"/>
                  <a:pt x="1619453" y="3421400"/>
                </a:cubicBezTo>
                <a:cubicBezTo>
                  <a:pt x="1616630" y="3421400"/>
                  <a:pt x="1608125" y="3426853"/>
                  <a:pt x="1602480" y="3426853"/>
                </a:cubicBezTo>
                <a:cubicBezTo>
                  <a:pt x="1599620" y="3429579"/>
                  <a:pt x="1593975" y="3435101"/>
                  <a:pt x="1593975" y="3435101"/>
                </a:cubicBezTo>
                <a:cubicBezTo>
                  <a:pt x="1593975" y="3435101"/>
                  <a:pt x="1593975" y="3435101"/>
                  <a:pt x="1579825" y="3435101"/>
                </a:cubicBezTo>
                <a:cubicBezTo>
                  <a:pt x="1579825" y="3435101"/>
                  <a:pt x="1579825" y="3435101"/>
                  <a:pt x="1565674" y="3432375"/>
                </a:cubicBezTo>
                <a:cubicBezTo>
                  <a:pt x="1565674" y="3432375"/>
                  <a:pt x="1557169" y="3426853"/>
                  <a:pt x="1554347" y="3424127"/>
                </a:cubicBezTo>
                <a:cubicBezTo>
                  <a:pt x="1551486" y="3418604"/>
                  <a:pt x="1534513" y="3421400"/>
                  <a:pt x="1534513" y="3421400"/>
                </a:cubicBezTo>
                <a:cubicBezTo>
                  <a:pt x="1534513" y="3421400"/>
                  <a:pt x="1534513" y="3421400"/>
                  <a:pt x="1500530" y="3418604"/>
                </a:cubicBezTo>
                <a:cubicBezTo>
                  <a:pt x="1500530" y="3418604"/>
                  <a:pt x="1494885" y="3421400"/>
                  <a:pt x="1489201" y="3424127"/>
                </a:cubicBezTo>
                <a:cubicBezTo>
                  <a:pt x="1483557" y="3429579"/>
                  <a:pt x="1477912" y="3424127"/>
                  <a:pt x="1477912" y="3424127"/>
                </a:cubicBezTo>
                <a:cubicBezTo>
                  <a:pt x="1477912" y="3424127"/>
                  <a:pt x="1477912" y="3424127"/>
                  <a:pt x="1472229" y="3413153"/>
                </a:cubicBezTo>
                <a:cubicBezTo>
                  <a:pt x="1472229" y="3413153"/>
                  <a:pt x="1472229" y="3413153"/>
                  <a:pt x="1460901" y="3410426"/>
                </a:cubicBezTo>
                <a:cubicBezTo>
                  <a:pt x="1460901" y="3410426"/>
                  <a:pt x="1460901" y="3410426"/>
                  <a:pt x="1452434" y="3415878"/>
                </a:cubicBezTo>
                <a:cubicBezTo>
                  <a:pt x="1452434" y="3415878"/>
                  <a:pt x="1452434" y="3415878"/>
                  <a:pt x="1443928" y="3407630"/>
                </a:cubicBezTo>
                <a:cubicBezTo>
                  <a:pt x="1443928" y="3407630"/>
                  <a:pt x="1443928" y="3407630"/>
                  <a:pt x="1441106" y="3407630"/>
                </a:cubicBezTo>
                <a:cubicBezTo>
                  <a:pt x="1441106" y="3407630"/>
                  <a:pt x="1441106" y="3407630"/>
                  <a:pt x="1438245" y="3418604"/>
                </a:cubicBezTo>
                <a:cubicBezTo>
                  <a:pt x="1438245" y="3418604"/>
                  <a:pt x="1438245" y="3418604"/>
                  <a:pt x="1452434" y="3421400"/>
                </a:cubicBezTo>
                <a:cubicBezTo>
                  <a:pt x="1452434" y="3421400"/>
                  <a:pt x="1452434" y="3421400"/>
                  <a:pt x="1458079" y="3426853"/>
                </a:cubicBezTo>
                <a:cubicBezTo>
                  <a:pt x="1458079" y="3426853"/>
                  <a:pt x="1458079" y="3426853"/>
                  <a:pt x="1449573" y="3435101"/>
                </a:cubicBezTo>
                <a:cubicBezTo>
                  <a:pt x="1449573" y="3435101"/>
                  <a:pt x="1443928" y="3437827"/>
                  <a:pt x="1432600" y="3437827"/>
                </a:cubicBezTo>
                <a:cubicBezTo>
                  <a:pt x="1421273" y="3437827"/>
                  <a:pt x="1429778" y="3435101"/>
                  <a:pt x="1429778" y="3435101"/>
                </a:cubicBezTo>
                <a:cubicBezTo>
                  <a:pt x="1429778" y="3435101"/>
                  <a:pt x="1415628" y="3429579"/>
                  <a:pt x="1412767" y="3424127"/>
                </a:cubicBezTo>
                <a:cubicBezTo>
                  <a:pt x="1409945" y="3421400"/>
                  <a:pt x="1418450" y="3421400"/>
                  <a:pt x="1418450" y="3421400"/>
                </a:cubicBezTo>
                <a:cubicBezTo>
                  <a:pt x="1418450" y="3421400"/>
                  <a:pt x="1418450" y="3421400"/>
                  <a:pt x="1435423" y="3415878"/>
                </a:cubicBezTo>
                <a:cubicBezTo>
                  <a:pt x="1435423" y="3415878"/>
                  <a:pt x="1435423" y="3415878"/>
                  <a:pt x="1435423" y="3410426"/>
                </a:cubicBezTo>
                <a:cubicBezTo>
                  <a:pt x="1435423" y="3410426"/>
                  <a:pt x="1435423" y="3410426"/>
                  <a:pt x="1424095" y="3413153"/>
                </a:cubicBezTo>
                <a:cubicBezTo>
                  <a:pt x="1424095" y="3413153"/>
                  <a:pt x="1424095" y="3413153"/>
                  <a:pt x="1409945" y="3415878"/>
                </a:cubicBezTo>
                <a:cubicBezTo>
                  <a:pt x="1409945" y="3415878"/>
                  <a:pt x="1409945" y="3415878"/>
                  <a:pt x="1378822" y="3413153"/>
                </a:cubicBezTo>
                <a:cubicBezTo>
                  <a:pt x="1378822" y="3413153"/>
                  <a:pt x="1378822" y="3413153"/>
                  <a:pt x="1367494" y="3410426"/>
                </a:cubicBezTo>
                <a:cubicBezTo>
                  <a:pt x="1367494" y="3410426"/>
                  <a:pt x="1367494" y="3410426"/>
                  <a:pt x="1373139" y="3418604"/>
                </a:cubicBezTo>
                <a:cubicBezTo>
                  <a:pt x="1373139" y="3418604"/>
                  <a:pt x="1373139" y="3418604"/>
                  <a:pt x="1364633" y="3426853"/>
                </a:cubicBezTo>
                <a:cubicBezTo>
                  <a:pt x="1364633" y="3426853"/>
                  <a:pt x="1364633" y="3426853"/>
                  <a:pt x="1356166" y="3426853"/>
                </a:cubicBezTo>
                <a:cubicBezTo>
                  <a:pt x="1356166" y="3426853"/>
                  <a:pt x="1356166" y="3426853"/>
                  <a:pt x="1344838" y="3424127"/>
                </a:cubicBezTo>
                <a:cubicBezTo>
                  <a:pt x="1344838" y="3424127"/>
                  <a:pt x="1336333" y="3413153"/>
                  <a:pt x="1333510" y="3413153"/>
                </a:cubicBezTo>
                <a:cubicBezTo>
                  <a:pt x="1330688" y="3413153"/>
                  <a:pt x="1327866" y="3424127"/>
                  <a:pt x="1325005" y="3429579"/>
                </a:cubicBezTo>
                <a:cubicBezTo>
                  <a:pt x="1325005" y="3432375"/>
                  <a:pt x="1316538" y="3421400"/>
                  <a:pt x="1316538" y="3421400"/>
                </a:cubicBezTo>
                <a:cubicBezTo>
                  <a:pt x="1316538" y="3421400"/>
                  <a:pt x="1316538" y="3421400"/>
                  <a:pt x="1302349" y="3407630"/>
                </a:cubicBezTo>
                <a:cubicBezTo>
                  <a:pt x="1302349" y="3407630"/>
                  <a:pt x="1302349" y="3407630"/>
                  <a:pt x="1288199" y="3396656"/>
                </a:cubicBezTo>
                <a:cubicBezTo>
                  <a:pt x="1288199" y="3396656"/>
                  <a:pt x="1288199" y="3396656"/>
                  <a:pt x="1276871" y="3396656"/>
                </a:cubicBezTo>
                <a:cubicBezTo>
                  <a:pt x="1276871" y="3396656"/>
                  <a:pt x="1276871" y="3396656"/>
                  <a:pt x="1242926" y="3399381"/>
                </a:cubicBezTo>
                <a:cubicBezTo>
                  <a:pt x="1242926" y="3399381"/>
                  <a:pt x="1242926" y="3399381"/>
                  <a:pt x="1228775" y="3402177"/>
                </a:cubicBezTo>
                <a:cubicBezTo>
                  <a:pt x="1228775" y="3402177"/>
                  <a:pt x="1220271" y="3413153"/>
                  <a:pt x="1220271" y="3413153"/>
                </a:cubicBezTo>
                <a:cubicBezTo>
                  <a:pt x="1217447" y="3415878"/>
                  <a:pt x="1217447" y="3424127"/>
                  <a:pt x="1217447" y="3429579"/>
                </a:cubicBezTo>
                <a:cubicBezTo>
                  <a:pt x="1217447" y="3432375"/>
                  <a:pt x="1217447" y="3437827"/>
                  <a:pt x="1217447" y="3437827"/>
                </a:cubicBezTo>
                <a:cubicBezTo>
                  <a:pt x="1217447" y="3437827"/>
                  <a:pt x="1208942" y="3440623"/>
                  <a:pt x="1206119" y="3440623"/>
                </a:cubicBezTo>
                <a:cubicBezTo>
                  <a:pt x="1203297" y="3443350"/>
                  <a:pt x="1200436" y="3448802"/>
                  <a:pt x="1200436" y="3451598"/>
                </a:cubicBezTo>
                <a:cubicBezTo>
                  <a:pt x="1200436" y="3454324"/>
                  <a:pt x="1191969" y="3454324"/>
                  <a:pt x="1191969" y="3454324"/>
                </a:cubicBezTo>
                <a:cubicBezTo>
                  <a:pt x="1191969" y="3454324"/>
                  <a:pt x="1191969" y="3454324"/>
                  <a:pt x="1183464" y="3448802"/>
                </a:cubicBezTo>
                <a:cubicBezTo>
                  <a:pt x="1183464" y="3448802"/>
                  <a:pt x="1183464" y="3448802"/>
                  <a:pt x="1174958" y="3437827"/>
                </a:cubicBezTo>
                <a:cubicBezTo>
                  <a:pt x="1174958" y="3437827"/>
                  <a:pt x="1172136" y="3437827"/>
                  <a:pt x="1166491" y="3437827"/>
                </a:cubicBezTo>
                <a:cubicBezTo>
                  <a:pt x="1160808" y="3435101"/>
                  <a:pt x="1160808" y="3429579"/>
                  <a:pt x="1160808" y="3429579"/>
                </a:cubicBezTo>
                <a:cubicBezTo>
                  <a:pt x="1160808" y="3429579"/>
                  <a:pt x="1160808" y="3429579"/>
                  <a:pt x="1152302" y="3421400"/>
                </a:cubicBezTo>
                <a:cubicBezTo>
                  <a:pt x="1152302" y="3421400"/>
                  <a:pt x="1132507" y="3426853"/>
                  <a:pt x="1129685" y="3426853"/>
                </a:cubicBezTo>
                <a:cubicBezTo>
                  <a:pt x="1126824" y="3426853"/>
                  <a:pt x="1107029" y="3418604"/>
                  <a:pt x="1107029" y="3418604"/>
                </a:cubicBezTo>
                <a:cubicBezTo>
                  <a:pt x="1107029" y="3418604"/>
                  <a:pt x="1098525" y="3424127"/>
                  <a:pt x="1098525" y="3426853"/>
                </a:cubicBezTo>
                <a:cubicBezTo>
                  <a:pt x="1098525" y="3426853"/>
                  <a:pt x="1092879" y="3435101"/>
                  <a:pt x="1092879" y="3435101"/>
                </a:cubicBezTo>
                <a:cubicBezTo>
                  <a:pt x="1092879" y="3435101"/>
                  <a:pt x="1084373" y="3435101"/>
                  <a:pt x="1084373" y="3437827"/>
                </a:cubicBezTo>
                <a:cubicBezTo>
                  <a:pt x="1081551" y="3443350"/>
                  <a:pt x="1075868" y="3440623"/>
                  <a:pt x="1070223" y="3440623"/>
                </a:cubicBezTo>
                <a:cubicBezTo>
                  <a:pt x="1064540" y="3440623"/>
                  <a:pt x="1056073" y="3443350"/>
                  <a:pt x="1056073" y="3443350"/>
                </a:cubicBezTo>
                <a:cubicBezTo>
                  <a:pt x="1056073" y="3443350"/>
                  <a:pt x="1056073" y="3443350"/>
                  <a:pt x="1061717" y="3454324"/>
                </a:cubicBezTo>
                <a:cubicBezTo>
                  <a:pt x="1061717" y="3454324"/>
                  <a:pt x="1047567" y="3462573"/>
                  <a:pt x="1044746" y="3465299"/>
                </a:cubicBezTo>
                <a:cubicBezTo>
                  <a:pt x="1041923" y="3465299"/>
                  <a:pt x="1041923" y="3457050"/>
                  <a:pt x="1041923" y="3454324"/>
                </a:cubicBezTo>
                <a:cubicBezTo>
                  <a:pt x="1039062" y="3451598"/>
                  <a:pt x="1033417" y="3443350"/>
                  <a:pt x="1033417" y="3443350"/>
                </a:cubicBezTo>
                <a:cubicBezTo>
                  <a:pt x="1033417" y="3443350"/>
                  <a:pt x="1033417" y="3443350"/>
                  <a:pt x="1016444" y="3437827"/>
                </a:cubicBezTo>
                <a:cubicBezTo>
                  <a:pt x="1016444" y="3437827"/>
                  <a:pt x="1016444" y="3437827"/>
                  <a:pt x="1010761" y="3446076"/>
                </a:cubicBezTo>
                <a:cubicBezTo>
                  <a:pt x="1010761" y="3446076"/>
                  <a:pt x="1010761" y="3446076"/>
                  <a:pt x="1002256" y="3440623"/>
                </a:cubicBezTo>
                <a:cubicBezTo>
                  <a:pt x="1002256" y="3440623"/>
                  <a:pt x="1002256" y="3440623"/>
                  <a:pt x="999433" y="3429579"/>
                </a:cubicBezTo>
                <a:cubicBezTo>
                  <a:pt x="999433" y="3429579"/>
                  <a:pt x="999433" y="3429579"/>
                  <a:pt x="1007940" y="3424127"/>
                </a:cubicBezTo>
                <a:cubicBezTo>
                  <a:pt x="1007940" y="3424127"/>
                  <a:pt x="1007940" y="3424127"/>
                  <a:pt x="1016444" y="3418604"/>
                </a:cubicBezTo>
                <a:cubicBezTo>
                  <a:pt x="1016444" y="3418604"/>
                  <a:pt x="1016444" y="3418604"/>
                  <a:pt x="1027734" y="3424127"/>
                </a:cubicBezTo>
                <a:cubicBezTo>
                  <a:pt x="1027734" y="3424127"/>
                  <a:pt x="1027734" y="3424127"/>
                  <a:pt x="1039062" y="3421400"/>
                </a:cubicBezTo>
                <a:cubicBezTo>
                  <a:pt x="1039062" y="3421400"/>
                  <a:pt x="1039062" y="3421400"/>
                  <a:pt x="1053251" y="3415878"/>
                </a:cubicBezTo>
                <a:cubicBezTo>
                  <a:pt x="1053251" y="3415878"/>
                  <a:pt x="1053251" y="3415878"/>
                  <a:pt x="1061717" y="3402177"/>
                </a:cubicBezTo>
                <a:cubicBezTo>
                  <a:pt x="1061717" y="3402177"/>
                  <a:pt x="1061717" y="3402177"/>
                  <a:pt x="1073045" y="3399381"/>
                </a:cubicBezTo>
                <a:cubicBezTo>
                  <a:pt x="1073045" y="3399381"/>
                  <a:pt x="1073045" y="3399381"/>
                  <a:pt x="1078729" y="3388407"/>
                </a:cubicBezTo>
                <a:cubicBezTo>
                  <a:pt x="1078729" y="3388407"/>
                  <a:pt x="1098525" y="3380228"/>
                  <a:pt x="1101346" y="3380228"/>
                </a:cubicBezTo>
                <a:cubicBezTo>
                  <a:pt x="1104207" y="3380228"/>
                  <a:pt x="1104207" y="3377433"/>
                  <a:pt x="1104207" y="3377433"/>
                </a:cubicBezTo>
                <a:cubicBezTo>
                  <a:pt x="1104207" y="3377433"/>
                  <a:pt x="1115535" y="3369184"/>
                  <a:pt x="1118357" y="3366458"/>
                </a:cubicBezTo>
                <a:cubicBezTo>
                  <a:pt x="1118357" y="3363732"/>
                  <a:pt x="1124002" y="3361005"/>
                  <a:pt x="1124002" y="3361005"/>
                </a:cubicBezTo>
                <a:cubicBezTo>
                  <a:pt x="1124002" y="3361005"/>
                  <a:pt x="1124002" y="3361005"/>
                  <a:pt x="1129685" y="3350031"/>
                </a:cubicBezTo>
                <a:cubicBezTo>
                  <a:pt x="1129685" y="3350031"/>
                  <a:pt x="1129685" y="3350031"/>
                  <a:pt x="1129685" y="3338987"/>
                </a:cubicBezTo>
                <a:cubicBezTo>
                  <a:pt x="1129685" y="3338987"/>
                  <a:pt x="1129685" y="3338987"/>
                  <a:pt x="1141013" y="3330808"/>
                </a:cubicBezTo>
                <a:cubicBezTo>
                  <a:pt x="1141013" y="3330808"/>
                  <a:pt x="1141013" y="3330808"/>
                  <a:pt x="1155163" y="3330808"/>
                </a:cubicBezTo>
                <a:cubicBezTo>
                  <a:pt x="1155163" y="3330808"/>
                  <a:pt x="1155163" y="3330808"/>
                  <a:pt x="1166491" y="3328012"/>
                </a:cubicBezTo>
                <a:cubicBezTo>
                  <a:pt x="1166491" y="3328012"/>
                  <a:pt x="1166491" y="3328012"/>
                  <a:pt x="1169313" y="3319834"/>
                </a:cubicBezTo>
                <a:cubicBezTo>
                  <a:pt x="1169313" y="3319834"/>
                  <a:pt x="1169313" y="3317038"/>
                  <a:pt x="1169313" y="3311585"/>
                </a:cubicBezTo>
                <a:cubicBezTo>
                  <a:pt x="1169313" y="3308789"/>
                  <a:pt x="1174958" y="3308789"/>
                  <a:pt x="1177819" y="3306063"/>
                </a:cubicBezTo>
                <a:cubicBezTo>
                  <a:pt x="1180641" y="3303337"/>
                  <a:pt x="1186286" y="3303337"/>
                  <a:pt x="1186286" y="3303337"/>
                </a:cubicBezTo>
                <a:cubicBezTo>
                  <a:pt x="1186286" y="3303337"/>
                  <a:pt x="1214586" y="3311585"/>
                  <a:pt x="1220271" y="3311585"/>
                </a:cubicBezTo>
                <a:cubicBezTo>
                  <a:pt x="1228775" y="3311585"/>
                  <a:pt x="1228775" y="3311585"/>
                  <a:pt x="1231598" y="3314312"/>
                </a:cubicBezTo>
                <a:cubicBezTo>
                  <a:pt x="1234420" y="3314312"/>
                  <a:pt x="1248570" y="3317038"/>
                  <a:pt x="1248570" y="3317038"/>
                </a:cubicBezTo>
                <a:cubicBezTo>
                  <a:pt x="1248570" y="3317038"/>
                  <a:pt x="1259898" y="3319834"/>
                  <a:pt x="1274048" y="3322559"/>
                </a:cubicBezTo>
                <a:cubicBezTo>
                  <a:pt x="1288199" y="3322559"/>
                  <a:pt x="1285376" y="3317038"/>
                  <a:pt x="1285376" y="3317038"/>
                </a:cubicBezTo>
                <a:cubicBezTo>
                  <a:pt x="1285376" y="3317038"/>
                  <a:pt x="1288199" y="3314312"/>
                  <a:pt x="1291059" y="3311585"/>
                </a:cubicBezTo>
                <a:cubicBezTo>
                  <a:pt x="1293882" y="3306063"/>
                  <a:pt x="1302349" y="3300611"/>
                  <a:pt x="1302349" y="3300611"/>
                </a:cubicBezTo>
                <a:cubicBezTo>
                  <a:pt x="1302349" y="3300611"/>
                  <a:pt x="1302349" y="3300611"/>
                  <a:pt x="1310854" y="3297815"/>
                </a:cubicBezTo>
                <a:cubicBezTo>
                  <a:pt x="1310854" y="3297815"/>
                  <a:pt x="1319360" y="3284115"/>
                  <a:pt x="1319360" y="3284115"/>
                </a:cubicBezTo>
                <a:cubicBezTo>
                  <a:pt x="1322182" y="3281388"/>
                  <a:pt x="1327866" y="3278592"/>
                  <a:pt x="1327866" y="3278592"/>
                </a:cubicBezTo>
                <a:cubicBezTo>
                  <a:pt x="1327866" y="3278592"/>
                  <a:pt x="1327866" y="3278592"/>
                  <a:pt x="1333510" y="3273139"/>
                </a:cubicBezTo>
                <a:cubicBezTo>
                  <a:pt x="1333510" y="3273139"/>
                  <a:pt x="1333510" y="3273139"/>
                  <a:pt x="1344838" y="3264892"/>
                </a:cubicBezTo>
                <a:cubicBezTo>
                  <a:pt x="1344838" y="3264892"/>
                  <a:pt x="1344838" y="3264892"/>
                  <a:pt x="1350483" y="3259439"/>
                </a:cubicBezTo>
                <a:cubicBezTo>
                  <a:pt x="1350483" y="3259439"/>
                  <a:pt x="1350483" y="3259439"/>
                  <a:pt x="1367494" y="3253917"/>
                </a:cubicBezTo>
                <a:cubicBezTo>
                  <a:pt x="1367494" y="3253917"/>
                  <a:pt x="1367494" y="3253917"/>
                  <a:pt x="1347660" y="3259439"/>
                </a:cubicBezTo>
                <a:cubicBezTo>
                  <a:pt x="1347660" y="3259439"/>
                  <a:pt x="1336333" y="3264892"/>
                  <a:pt x="1333510" y="3267617"/>
                </a:cubicBezTo>
                <a:cubicBezTo>
                  <a:pt x="1327866" y="3270413"/>
                  <a:pt x="1325005" y="3275866"/>
                  <a:pt x="1325005" y="3275866"/>
                </a:cubicBezTo>
                <a:cubicBezTo>
                  <a:pt x="1325005" y="3275866"/>
                  <a:pt x="1305210" y="3278592"/>
                  <a:pt x="1302349" y="3278592"/>
                </a:cubicBezTo>
                <a:cubicBezTo>
                  <a:pt x="1296704" y="3278592"/>
                  <a:pt x="1291059" y="3278592"/>
                  <a:pt x="1291059" y="3278592"/>
                </a:cubicBezTo>
                <a:cubicBezTo>
                  <a:pt x="1291059" y="3278592"/>
                  <a:pt x="1291059" y="3278592"/>
                  <a:pt x="1279732" y="3286840"/>
                </a:cubicBezTo>
                <a:cubicBezTo>
                  <a:pt x="1279732" y="3286840"/>
                  <a:pt x="1274048" y="3292362"/>
                  <a:pt x="1271226" y="3295089"/>
                </a:cubicBezTo>
                <a:cubicBezTo>
                  <a:pt x="1271226" y="3297815"/>
                  <a:pt x="1265581" y="3295089"/>
                  <a:pt x="1262720" y="3292362"/>
                </a:cubicBezTo>
                <a:cubicBezTo>
                  <a:pt x="1259898" y="3292362"/>
                  <a:pt x="1251392" y="3292362"/>
                  <a:pt x="1251392" y="3292362"/>
                </a:cubicBezTo>
                <a:cubicBezTo>
                  <a:pt x="1251392" y="3292362"/>
                  <a:pt x="1251392" y="3292362"/>
                  <a:pt x="1240065" y="3289636"/>
                </a:cubicBezTo>
                <a:cubicBezTo>
                  <a:pt x="1240065" y="3289636"/>
                  <a:pt x="1240065" y="3289636"/>
                  <a:pt x="1234420" y="3281388"/>
                </a:cubicBezTo>
                <a:cubicBezTo>
                  <a:pt x="1234420" y="3281388"/>
                  <a:pt x="1228775" y="3273139"/>
                  <a:pt x="1225914" y="3273139"/>
                </a:cubicBezTo>
                <a:cubicBezTo>
                  <a:pt x="1223092" y="3273139"/>
                  <a:pt x="1223092" y="3264892"/>
                  <a:pt x="1223092" y="3264892"/>
                </a:cubicBezTo>
                <a:cubicBezTo>
                  <a:pt x="1223092" y="3264892"/>
                  <a:pt x="1220271" y="3259439"/>
                  <a:pt x="1220271" y="3256643"/>
                </a:cubicBezTo>
                <a:cubicBezTo>
                  <a:pt x="1223092" y="3256643"/>
                  <a:pt x="1220271" y="3251190"/>
                  <a:pt x="1220271" y="3251190"/>
                </a:cubicBezTo>
                <a:cubicBezTo>
                  <a:pt x="1220271" y="3251190"/>
                  <a:pt x="1220271" y="3251190"/>
                  <a:pt x="1211764" y="3256643"/>
                </a:cubicBezTo>
                <a:cubicBezTo>
                  <a:pt x="1211764" y="3256643"/>
                  <a:pt x="1211764" y="3256643"/>
                  <a:pt x="1206119" y="3259439"/>
                </a:cubicBezTo>
                <a:cubicBezTo>
                  <a:pt x="1206119" y="3259439"/>
                  <a:pt x="1206119" y="3259439"/>
                  <a:pt x="1191969" y="3259439"/>
                </a:cubicBezTo>
                <a:cubicBezTo>
                  <a:pt x="1191969" y="3259439"/>
                  <a:pt x="1177819" y="3256643"/>
                  <a:pt x="1174958" y="3256643"/>
                </a:cubicBezTo>
                <a:cubicBezTo>
                  <a:pt x="1174958" y="3256643"/>
                  <a:pt x="1177819" y="3248394"/>
                  <a:pt x="1177819" y="3242942"/>
                </a:cubicBezTo>
                <a:cubicBezTo>
                  <a:pt x="1177819" y="3240216"/>
                  <a:pt x="1183464" y="3242942"/>
                  <a:pt x="1183464" y="3242942"/>
                </a:cubicBezTo>
                <a:cubicBezTo>
                  <a:pt x="1183464" y="3242942"/>
                  <a:pt x="1183464" y="3242942"/>
                  <a:pt x="1194792" y="3245669"/>
                </a:cubicBezTo>
                <a:cubicBezTo>
                  <a:pt x="1194792" y="3245669"/>
                  <a:pt x="1194792" y="3245669"/>
                  <a:pt x="1203297" y="3242942"/>
                </a:cubicBezTo>
                <a:cubicBezTo>
                  <a:pt x="1203297" y="3242942"/>
                  <a:pt x="1191969" y="3240216"/>
                  <a:pt x="1186286" y="3237420"/>
                </a:cubicBezTo>
                <a:cubicBezTo>
                  <a:pt x="1183464" y="3231967"/>
                  <a:pt x="1177819" y="3231967"/>
                  <a:pt x="1177819" y="3226446"/>
                </a:cubicBezTo>
                <a:cubicBezTo>
                  <a:pt x="1177819" y="3223719"/>
                  <a:pt x="1174958" y="3223719"/>
                  <a:pt x="1174958" y="3223719"/>
                </a:cubicBezTo>
                <a:cubicBezTo>
                  <a:pt x="1174958" y="3223719"/>
                  <a:pt x="1155163" y="3226446"/>
                  <a:pt x="1149480" y="3223719"/>
                </a:cubicBezTo>
                <a:lnTo>
                  <a:pt x="1143835" y="3223719"/>
                </a:lnTo>
                <a:cubicBezTo>
                  <a:pt x="1141013" y="3223719"/>
                  <a:pt x="1138152" y="3231967"/>
                  <a:pt x="1138152" y="3231967"/>
                </a:cubicBezTo>
                <a:cubicBezTo>
                  <a:pt x="1138152" y="3231967"/>
                  <a:pt x="1138152" y="3231967"/>
                  <a:pt x="1129685" y="3229241"/>
                </a:cubicBezTo>
                <a:cubicBezTo>
                  <a:pt x="1124002" y="3229241"/>
                  <a:pt x="1121179" y="3234694"/>
                  <a:pt x="1121179" y="3234694"/>
                </a:cubicBezTo>
                <a:cubicBezTo>
                  <a:pt x="1121179" y="3234694"/>
                  <a:pt x="1115535" y="3234694"/>
                  <a:pt x="1109851" y="3234694"/>
                </a:cubicBezTo>
                <a:cubicBezTo>
                  <a:pt x="1104207" y="3234694"/>
                  <a:pt x="1107029" y="3229241"/>
                  <a:pt x="1107029" y="3229241"/>
                </a:cubicBezTo>
                <a:cubicBezTo>
                  <a:pt x="1107029" y="3229241"/>
                  <a:pt x="1107029" y="3229241"/>
                  <a:pt x="1109851" y="3220993"/>
                </a:cubicBezTo>
                <a:cubicBezTo>
                  <a:pt x="1109851" y="3220993"/>
                  <a:pt x="1109851" y="3220993"/>
                  <a:pt x="1124002" y="3212744"/>
                </a:cubicBezTo>
                <a:cubicBezTo>
                  <a:pt x="1124002" y="3212744"/>
                  <a:pt x="1112674" y="3218197"/>
                  <a:pt x="1107029" y="3218197"/>
                </a:cubicBezTo>
                <a:cubicBezTo>
                  <a:pt x="1104207" y="3218197"/>
                  <a:pt x="1101346" y="3215471"/>
                  <a:pt x="1101346" y="3215471"/>
                </a:cubicBezTo>
                <a:cubicBezTo>
                  <a:pt x="1101346" y="3215471"/>
                  <a:pt x="1101346" y="3215471"/>
                  <a:pt x="1095701" y="3212744"/>
                </a:cubicBezTo>
                <a:cubicBezTo>
                  <a:pt x="1095701" y="3212744"/>
                  <a:pt x="1095701" y="3212744"/>
                  <a:pt x="1095701" y="3207223"/>
                </a:cubicBezTo>
                <a:cubicBezTo>
                  <a:pt x="1095701" y="3207223"/>
                  <a:pt x="1095701" y="3207223"/>
                  <a:pt x="1107029" y="3204497"/>
                </a:cubicBezTo>
                <a:cubicBezTo>
                  <a:pt x="1107029" y="3204497"/>
                  <a:pt x="1107029" y="3204497"/>
                  <a:pt x="1112674" y="3204497"/>
                </a:cubicBezTo>
                <a:cubicBezTo>
                  <a:pt x="1112674" y="3204497"/>
                  <a:pt x="1112674" y="3204497"/>
                  <a:pt x="1109851" y="3196248"/>
                </a:cubicBezTo>
                <a:cubicBezTo>
                  <a:pt x="1109851" y="3196248"/>
                  <a:pt x="1095701" y="3190795"/>
                  <a:pt x="1095701" y="3188000"/>
                </a:cubicBezTo>
                <a:cubicBezTo>
                  <a:pt x="1098525" y="3185274"/>
                  <a:pt x="1107029" y="3182547"/>
                  <a:pt x="1107029" y="3182547"/>
                </a:cubicBezTo>
                <a:cubicBezTo>
                  <a:pt x="1107029" y="3179821"/>
                  <a:pt x="1121179" y="3171572"/>
                  <a:pt x="1121179" y="3171572"/>
                </a:cubicBezTo>
                <a:cubicBezTo>
                  <a:pt x="1121179" y="3171572"/>
                  <a:pt x="1121179" y="3171572"/>
                  <a:pt x="1135330" y="3174299"/>
                </a:cubicBezTo>
                <a:cubicBezTo>
                  <a:pt x="1135330" y="3174299"/>
                  <a:pt x="1135330" y="3174299"/>
                  <a:pt x="1143835" y="3174299"/>
                </a:cubicBezTo>
                <a:cubicBezTo>
                  <a:pt x="1143835" y="3174299"/>
                  <a:pt x="1143835" y="3174299"/>
                  <a:pt x="1155163" y="3166051"/>
                </a:cubicBezTo>
                <a:cubicBezTo>
                  <a:pt x="1155163" y="3166051"/>
                  <a:pt x="1155163" y="3166051"/>
                  <a:pt x="1169313" y="3160598"/>
                </a:cubicBezTo>
                <a:cubicBezTo>
                  <a:pt x="1169313" y="3160598"/>
                  <a:pt x="1177819" y="3157802"/>
                  <a:pt x="1194792" y="3155076"/>
                </a:cubicBezTo>
                <a:cubicBezTo>
                  <a:pt x="1211764" y="3149624"/>
                  <a:pt x="1206119" y="3149624"/>
                  <a:pt x="1208942" y="3146828"/>
                </a:cubicBezTo>
                <a:cubicBezTo>
                  <a:pt x="1211764" y="3146828"/>
                  <a:pt x="1220271" y="3130401"/>
                  <a:pt x="1220271" y="3130401"/>
                </a:cubicBezTo>
                <a:cubicBezTo>
                  <a:pt x="1220271" y="3127605"/>
                  <a:pt x="1225914" y="3113904"/>
                  <a:pt x="1225914" y="3113904"/>
                </a:cubicBezTo>
                <a:cubicBezTo>
                  <a:pt x="1225914" y="3113904"/>
                  <a:pt x="1225914" y="3113904"/>
                  <a:pt x="1223092" y="3111178"/>
                </a:cubicBezTo>
                <a:cubicBezTo>
                  <a:pt x="1220271" y="3111178"/>
                  <a:pt x="1225914" y="3102929"/>
                  <a:pt x="1225914" y="3102929"/>
                </a:cubicBezTo>
                <a:cubicBezTo>
                  <a:pt x="1225914" y="3100203"/>
                  <a:pt x="1234420" y="3094682"/>
                  <a:pt x="1228775" y="3089229"/>
                </a:cubicBezTo>
                <a:cubicBezTo>
                  <a:pt x="1223092" y="3080980"/>
                  <a:pt x="1228775" y="3078254"/>
                  <a:pt x="1231598" y="3072732"/>
                </a:cubicBezTo>
                <a:cubicBezTo>
                  <a:pt x="1231598" y="3067210"/>
                  <a:pt x="1231598" y="3064484"/>
                  <a:pt x="1231598" y="3059032"/>
                </a:cubicBezTo>
                <a:cubicBezTo>
                  <a:pt x="1231598" y="3056236"/>
                  <a:pt x="1231598" y="3059032"/>
                  <a:pt x="1220271" y="3056236"/>
                </a:cubicBezTo>
                <a:cubicBezTo>
                  <a:pt x="1208942" y="3056236"/>
                  <a:pt x="1208942" y="3056236"/>
                  <a:pt x="1203297" y="3061758"/>
                </a:cubicBezTo>
                <a:cubicBezTo>
                  <a:pt x="1200436" y="3064484"/>
                  <a:pt x="1191969" y="3072732"/>
                  <a:pt x="1191969" y="3072732"/>
                </a:cubicBezTo>
                <a:cubicBezTo>
                  <a:pt x="1191969" y="3072732"/>
                  <a:pt x="1189108" y="3070006"/>
                  <a:pt x="1172136" y="3067210"/>
                </a:cubicBezTo>
                <a:cubicBezTo>
                  <a:pt x="1155163" y="3061758"/>
                  <a:pt x="1172136" y="3064484"/>
                  <a:pt x="1172136" y="3059032"/>
                </a:cubicBezTo>
                <a:cubicBezTo>
                  <a:pt x="1172136" y="3056236"/>
                  <a:pt x="1174958" y="3056236"/>
                  <a:pt x="1177819" y="3053509"/>
                </a:cubicBezTo>
                <a:cubicBezTo>
                  <a:pt x="1183464" y="3050783"/>
                  <a:pt x="1191969" y="3048057"/>
                  <a:pt x="1200436" y="3048057"/>
                </a:cubicBezTo>
                <a:cubicBezTo>
                  <a:pt x="1206119" y="3045261"/>
                  <a:pt x="1206119" y="3042534"/>
                  <a:pt x="1208942" y="3039809"/>
                </a:cubicBezTo>
                <a:cubicBezTo>
                  <a:pt x="1211764" y="3037013"/>
                  <a:pt x="1211764" y="3034286"/>
                  <a:pt x="1214586" y="3031560"/>
                </a:cubicBezTo>
                <a:cubicBezTo>
                  <a:pt x="1214586" y="3026039"/>
                  <a:pt x="1228775" y="3020586"/>
                  <a:pt x="1228775" y="3020586"/>
                </a:cubicBezTo>
                <a:cubicBezTo>
                  <a:pt x="1228775" y="3020586"/>
                  <a:pt x="1228775" y="3020586"/>
                  <a:pt x="1208942" y="3020586"/>
                </a:cubicBezTo>
                <a:cubicBezTo>
                  <a:pt x="1208942" y="3020586"/>
                  <a:pt x="1203297" y="3009611"/>
                  <a:pt x="1203297" y="3006815"/>
                </a:cubicBezTo>
                <a:cubicBezTo>
                  <a:pt x="1203297" y="3004089"/>
                  <a:pt x="1194792" y="2993114"/>
                  <a:pt x="1194792" y="2993114"/>
                </a:cubicBezTo>
                <a:cubicBezTo>
                  <a:pt x="1194792" y="2993114"/>
                  <a:pt x="1206119" y="2990388"/>
                  <a:pt x="1208942" y="2987663"/>
                </a:cubicBezTo>
                <a:cubicBezTo>
                  <a:pt x="1208942" y="2984866"/>
                  <a:pt x="1211764" y="2984866"/>
                  <a:pt x="1214586" y="2982140"/>
                </a:cubicBezTo>
                <a:cubicBezTo>
                  <a:pt x="1220271" y="2976618"/>
                  <a:pt x="1223092" y="2982140"/>
                  <a:pt x="1225914" y="2982140"/>
                </a:cubicBezTo>
                <a:cubicBezTo>
                  <a:pt x="1231598" y="2982140"/>
                  <a:pt x="1231598" y="2987663"/>
                  <a:pt x="1231598" y="2990388"/>
                </a:cubicBezTo>
                <a:cubicBezTo>
                  <a:pt x="1231598" y="2993114"/>
                  <a:pt x="1237242" y="2998637"/>
                  <a:pt x="1240065" y="3001363"/>
                </a:cubicBezTo>
                <a:cubicBezTo>
                  <a:pt x="1245748" y="3004089"/>
                  <a:pt x="1242926" y="3001363"/>
                  <a:pt x="1245748" y="3004089"/>
                </a:cubicBezTo>
                <a:cubicBezTo>
                  <a:pt x="1248570" y="3006815"/>
                  <a:pt x="1240065" y="3015064"/>
                  <a:pt x="1240065" y="3015064"/>
                </a:cubicBezTo>
                <a:cubicBezTo>
                  <a:pt x="1240065" y="3015064"/>
                  <a:pt x="1251392" y="3012337"/>
                  <a:pt x="1262720" y="3009611"/>
                </a:cubicBezTo>
                <a:cubicBezTo>
                  <a:pt x="1274048" y="3009611"/>
                  <a:pt x="1268404" y="3009611"/>
                  <a:pt x="1271226" y="3006815"/>
                </a:cubicBezTo>
                <a:cubicBezTo>
                  <a:pt x="1274048" y="3004089"/>
                  <a:pt x="1274048" y="3004089"/>
                  <a:pt x="1274048" y="3006815"/>
                </a:cubicBezTo>
                <a:cubicBezTo>
                  <a:pt x="1276871" y="3009611"/>
                  <a:pt x="1291059" y="3015064"/>
                  <a:pt x="1291059" y="3015064"/>
                </a:cubicBezTo>
                <a:cubicBezTo>
                  <a:pt x="1291059" y="3015064"/>
                  <a:pt x="1299526" y="3015064"/>
                  <a:pt x="1302349" y="3012337"/>
                </a:cubicBezTo>
                <a:cubicBezTo>
                  <a:pt x="1305210" y="3012337"/>
                  <a:pt x="1313677" y="3012337"/>
                  <a:pt x="1313677" y="3012337"/>
                </a:cubicBezTo>
                <a:cubicBezTo>
                  <a:pt x="1313677" y="3012337"/>
                  <a:pt x="1313677" y="3012337"/>
                  <a:pt x="1322182" y="3020586"/>
                </a:cubicBezTo>
                <a:cubicBezTo>
                  <a:pt x="1322182" y="3020586"/>
                  <a:pt x="1322182" y="3020586"/>
                  <a:pt x="1330688" y="3023312"/>
                </a:cubicBezTo>
                <a:cubicBezTo>
                  <a:pt x="1330688" y="3023312"/>
                  <a:pt x="1330688" y="3017860"/>
                  <a:pt x="1330688" y="3012337"/>
                </a:cubicBezTo>
                <a:cubicBezTo>
                  <a:pt x="1330688" y="3006815"/>
                  <a:pt x="1327866" y="3004089"/>
                  <a:pt x="1327866" y="3004089"/>
                </a:cubicBezTo>
                <a:cubicBezTo>
                  <a:pt x="1327866" y="3004089"/>
                  <a:pt x="1330688" y="3004089"/>
                  <a:pt x="1333510" y="3004089"/>
                </a:cubicBezTo>
                <a:cubicBezTo>
                  <a:pt x="1336333" y="3004089"/>
                  <a:pt x="1336333" y="3004089"/>
                  <a:pt x="1342016" y="3004089"/>
                </a:cubicBezTo>
                <a:cubicBezTo>
                  <a:pt x="1347660" y="3004089"/>
                  <a:pt x="1347660" y="2995841"/>
                  <a:pt x="1347660" y="2995841"/>
                </a:cubicBezTo>
                <a:cubicBezTo>
                  <a:pt x="1347660" y="2995841"/>
                  <a:pt x="1342016" y="2982140"/>
                  <a:pt x="1342016" y="2979414"/>
                </a:cubicBezTo>
                <a:cubicBezTo>
                  <a:pt x="1342016" y="2976618"/>
                  <a:pt x="1344838" y="2979414"/>
                  <a:pt x="1347660" y="2976618"/>
                </a:cubicBezTo>
                <a:cubicBezTo>
                  <a:pt x="1350483" y="2973891"/>
                  <a:pt x="1356166" y="2968439"/>
                  <a:pt x="1356166" y="2968439"/>
                </a:cubicBezTo>
                <a:cubicBezTo>
                  <a:pt x="1356166" y="2968439"/>
                  <a:pt x="1356166" y="2960191"/>
                  <a:pt x="1350483" y="2960191"/>
                </a:cubicBezTo>
                <a:cubicBezTo>
                  <a:pt x="1342016" y="2957465"/>
                  <a:pt x="1347660" y="2954668"/>
                  <a:pt x="1347660" y="2951942"/>
                </a:cubicBezTo>
                <a:cubicBezTo>
                  <a:pt x="1347660" y="2949217"/>
                  <a:pt x="1350483" y="2943694"/>
                  <a:pt x="1353344" y="2938242"/>
                </a:cubicBezTo>
                <a:cubicBezTo>
                  <a:pt x="1353344" y="2929994"/>
                  <a:pt x="1356166" y="2935446"/>
                  <a:pt x="1356166" y="2935446"/>
                </a:cubicBezTo>
                <a:cubicBezTo>
                  <a:pt x="1356166" y="2935446"/>
                  <a:pt x="1361811" y="2932720"/>
                  <a:pt x="1367494" y="2932720"/>
                </a:cubicBezTo>
                <a:cubicBezTo>
                  <a:pt x="1370316" y="2932720"/>
                  <a:pt x="1373139" y="2924471"/>
                  <a:pt x="1373139" y="2924471"/>
                </a:cubicBezTo>
                <a:cubicBezTo>
                  <a:pt x="1373139" y="2924471"/>
                  <a:pt x="1373139" y="2921745"/>
                  <a:pt x="1373139" y="2919019"/>
                </a:cubicBezTo>
                <a:cubicBezTo>
                  <a:pt x="1375961" y="2916223"/>
                  <a:pt x="1381644" y="2916223"/>
                  <a:pt x="1381644" y="2913496"/>
                </a:cubicBezTo>
                <a:cubicBezTo>
                  <a:pt x="1381644" y="2910770"/>
                  <a:pt x="1384466" y="2899796"/>
                  <a:pt x="1384466" y="2899796"/>
                </a:cubicBezTo>
                <a:cubicBezTo>
                  <a:pt x="1384466" y="2899796"/>
                  <a:pt x="1384466" y="2899796"/>
                  <a:pt x="1361811" y="2905248"/>
                </a:cubicBezTo>
                <a:cubicBezTo>
                  <a:pt x="1361811" y="2905248"/>
                  <a:pt x="1353344" y="2910770"/>
                  <a:pt x="1347660" y="2910770"/>
                </a:cubicBezTo>
                <a:cubicBezTo>
                  <a:pt x="1344838" y="2910770"/>
                  <a:pt x="1344838" y="2902522"/>
                  <a:pt x="1344838" y="2902522"/>
                </a:cubicBezTo>
                <a:cubicBezTo>
                  <a:pt x="1344838" y="2902522"/>
                  <a:pt x="1344838" y="2902522"/>
                  <a:pt x="1344838" y="2894274"/>
                </a:cubicBezTo>
                <a:cubicBezTo>
                  <a:pt x="1344838" y="2894274"/>
                  <a:pt x="1344838" y="2894274"/>
                  <a:pt x="1342016" y="2894274"/>
                </a:cubicBezTo>
                <a:cubicBezTo>
                  <a:pt x="1342016" y="2894274"/>
                  <a:pt x="1339155" y="2883299"/>
                  <a:pt x="1336333" y="2880573"/>
                </a:cubicBezTo>
                <a:cubicBezTo>
                  <a:pt x="1333510" y="2875050"/>
                  <a:pt x="1333510" y="2872325"/>
                  <a:pt x="1333510" y="2869599"/>
                </a:cubicBezTo>
                <a:cubicBezTo>
                  <a:pt x="1333510" y="2866873"/>
                  <a:pt x="1333510" y="2861350"/>
                  <a:pt x="1333510" y="2861350"/>
                </a:cubicBezTo>
                <a:cubicBezTo>
                  <a:pt x="1333510" y="2861350"/>
                  <a:pt x="1327866" y="2853102"/>
                  <a:pt x="1325005" y="2850376"/>
                </a:cubicBezTo>
                <a:cubicBezTo>
                  <a:pt x="1322182" y="2850376"/>
                  <a:pt x="1322182" y="2839401"/>
                  <a:pt x="1322182" y="2839401"/>
                </a:cubicBezTo>
                <a:cubicBezTo>
                  <a:pt x="1322182" y="2839401"/>
                  <a:pt x="1322182" y="2839401"/>
                  <a:pt x="1327866" y="2825630"/>
                </a:cubicBezTo>
                <a:cubicBezTo>
                  <a:pt x="1327866" y="2825630"/>
                  <a:pt x="1327866" y="2825630"/>
                  <a:pt x="1333510" y="2817453"/>
                </a:cubicBezTo>
                <a:cubicBezTo>
                  <a:pt x="1333510" y="2817453"/>
                  <a:pt x="1344838" y="2809204"/>
                  <a:pt x="1344838" y="2806478"/>
                </a:cubicBezTo>
                <a:cubicBezTo>
                  <a:pt x="1347660" y="2806478"/>
                  <a:pt x="1350483" y="2803681"/>
                  <a:pt x="1350483" y="2800955"/>
                </a:cubicBezTo>
                <a:cubicBezTo>
                  <a:pt x="1353344" y="2798229"/>
                  <a:pt x="1353344" y="2795433"/>
                  <a:pt x="1353344" y="2792707"/>
                </a:cubicBezTo>
                <a:cubicBezTo>
                  <a:pt x="1356166" y="2787255"/>
                  <a:pt x="1358988" y="2787255"/>
                  <a:pt x="1358988" y="2787255"/>
                </a:cubicBezTo>
                <a:cubicBezTo>
                  <a:pt x="1358988" y="2787255"/>
                  <a:pt x="1358988" y="2787255"/>
                  <a:pt x="1367494" y="2784458"/>
                </a:cubicBezTo>
                <a:cubicBezTo>
                  <a:pt x="1367494" y="2784458"/>
                  <a:pt x="1367494" y="2784458"/>
                  <a:pt x="1378822" y="2787255"/>
                </a:cubicBezTo>
                <a:cubicBezTo>
                  <a:pt x="1378822" y="2787255"/>
                  <a:pt x="1378822" y="2787255"/>
                  <a:pt x="1381644" y="2781733"/>
                </a:cubicBezTo>
                <a:cubicBezTo>
                  <a:pt x="1381644" y="2781733"/>
                  <a:pt x="1350483" y="2776280"/>
                  <a:pt x="1344838" y="2770758"/>
                </a:cubicBezTo>
                <a:cubicBezTo>
                  <a:pt x="1336333" y="2768032"/>
                  <a:pt x="1339155" y="2776280"/>
                  <a:pt x="1339155" y="2776280"/>
                </a:cubicBezTo>
                <a:cubicBezTo>
                  <a:pt x="1339155" y="2776280"/>
                  <a:pt x="1333510" y="2787255"/>
                  <a:pt x="1330688" y="2789981"/>
                </a:cubicBezTo>
                <a:cubicBezTo>
                  <a:pt x="1330688" y="2792707"/>
                  <a:pt x="1327866" y="2789981"/>
                  <a:pt x="1322182" y="2789981"/>
                </a:cubicBezTo>
                <a:cubicBezTo>
                  <a:pt x="1313677" y="2787255"/>
                  <a:pt x="1316538" y="2792707"/>
                  <a:pt x="1316538" y="2792707"/>
                </a:cubicBezTo>
                <a:cubicBezTo>
                  <a:pt x="1316538" y="2792707"/>
                  <a:pt x="1310854" y="2792707"/>
                  <a:pt x="1310854" y="2795433"/>
                </a:cubicBezTo>
                <a:cubicBezTo>
                  <a:pt x="1308032" y="2798229"/>
                  <a:pt x="1305210" y="2800955"/>
                  <a:pt x="1305210" y="2800955"/>
                </a:cubicBezTo>
                <a:cubicBezTo>
                  <a:pt x="1305210" y="2800955"/>
                  <a:pt x="1291059" y="2798229"/>
                  <a:pt x="1288199" y="2792707"/>
                </a:cubicBezTo>
                <a:cubicBezTo>
                  <a:pt x="1285376" y="2789981"/>
                  <a:pt x="1282554" y="2789981"/>
                  <a:pt x="1279732" y="2789981"/>
                </a:cubicBezTo>
                <a:cubicBezTo>
                  <a:pt x="1276871" y="2787255"/>
                  <a:pt x="1274048" y="2779007"/>
                  <a:pt x="1274048" y="2779007"/>
                </a:cubicBezTo>
                <a:cubicBezTo>
                  <a:pt x="1274048" y="2779007"/>
                  <a:pt x="1274048" y="2773484"/>
                  <a:pt x="1268404" y="2773484"/>
                </a:cubicBezTo>
                <a:cubicBezTo>
                  <a:pt x="1265581" y="2773484"/>
                  <a:pt x="1265581" y="2776280"/>
                  <a:pt x="1265581" y="2776280"/>
                </a:cubicBezTo>
                <a:cubicBezTo>
                  <a:pt x="1265581" y="2776280"/>
                  <a:pt x="1265581" y="2784458"/>
                  <a:pt x="1268404" y="2787255"/>
                </a:cubicBezTo>
                <a:cubicBezTo>
                  <a:pt x="1268404" y="2792707"/>
                  <a:pt x="1265581" y="2792707"/>
                  <a:pt x="1265581" y="2798229"/>
                </a:cubicBezTo>
                <a:cubicBezTo>
                  <a:pt x="1265581" y="2803681"/>
                  <a:pt x="1262720" y="2800955"/>
                  <a:pt x="1259898" y="2803681"/>
                </a:cubicBezTo>
                <a:cubicBezTo>
                  <a:pt x="1257076" y="2803681"/>
                  <a:pt x="1254253" y="2798229"/>
                  <a:pt x="1251392" y="2795433"/>
                </a:cubicBezTo>
                <a:cubicBezTo>
                  <a:pt x="1248570" y="2792707"/>
                  <a:pt x="1240065" y="2784458"/>
                  <a:pt x="1240065" y="2784458"/>
                </a:cubicBezTo>
                <a:cubicBezTo>
                  <a:pt x="1240065" y="2784458"/>
                  <a:pt x="1231598" y="2776280"/>
                  <a:pt x="1231598" y="2773484"/>
                </a:cubicBezTo>
                <a:cubicBezTo>
                  <a:pt x="1228775" y="2770758"/>
                  <a:pt x="1228775" y="2773484"/>
                  <a:pt x="1225914" y="2768032"/>
                </a:cubicBezTo>
                <a:cubicBezTo>
                  <a:pt x="1223092" y="2765236"/>
                  <a:pt x="1225914" y="2765236"/>
                  <a:pt x="1225914" y="2765236"/>
                </a:cubicBezTo>
                <a:cubicBezTo>
                  <a:pt x="1225914" y="2765236"/>
                  <a:pt x="1225914" y="2765236"/>
                  <a:pt x="1220271" y="2768032"/>
                </a:cubicBezTo>
                <a:cubicBezTo>
                  <a:pt x="1220271" y="2768032"/>
                  <a:pt x="1214586" y="2776280"/>
                  <a:pt x="1214586" y="2781733"/>
                </a:cubicBezTo>
                <a:cubicBezTo>
                  <a:pt x="1214586" y="2787255"/>
                  <a:pt x="1220271" y="2792707"/>
                  <a:pt x="1220271" y="2792707"/>
                </a:cubicBezTo>
                <a:cubicBezTo>
                  <a:pt x="1220271" y="2792707"/>
                  <a:pt x="1217447" y="2800955"/>
                  <a:pt x="1214586" y="2803681"/>
                </a:cubicBezTo>
                <a:cubicBezTo>
                  <a:pt x="1211764" y="2803681"/>
                  <a:pt x="1211764" y="2795433"/>
                  <a:pt x="1211764" y="2795433"/>
                </a:cubicBezTo>
                <a:cubicBezTo>
                  <a:pt x="1211764" y="2795433"/>
                  <a:pt x="1211764" y="2795433"/>
                  <a:pt x="1208942" y="2781733"/>
                </a:cubicBezTo>
                <a:cubicBezTo>
                  <a:pt x="1208942" y="2781733"/>
                  <a:pt x="1206119" y="2779007"/>
                  <a:pt x="1206119" y="2779007"/>
                </a:cubicBezTo>
                <a:cubicBezTo>
                  <a:pt x="1203297" y="2779007"/>
                  <a:pt x="1197614" y="2768032"/>
                  <a:pt x="1197614" y="2768032"/>
                </a:cubicBezTo>
                <a:cubicBezTo>
                  <a:pt x="1197614" y="2768032"/>
                  <a:pt x="1197614" y="2768032"/>
                  <a:pt x="1197614" y="2759784"/>
                </a:cubicBezTo>
                <a:cubicBezTo>
                  <a:pt x="1197614" y="2759784"/>
                  <a:pt x="1197614" y="2759784"/>
                  <a:pt x="1206119" y="2748809"/>
                </a:cubicBezTo>
                <a:cubicBezTo>
                  <a:pt x="1206119" y="2748809"/>
                  <a:pt x="1206119" y="2748809"/>
                  <a:pt x="1211764" y="2737835"/>
                </a:cubicBezTo>
                <a:cubicBezTo>
                  <a:pt x="1211764" y="2737835"/>
                  <a:pt x="1211764" y="2737835"/>
                  <a:pt x="1225914" y="2724064"/>
                </a:cubicBezTo>
                <a:cubicBezTo>
                  <a:pt x="1225914" y="2724064"/>
                  <a:pt x="1225914" y="2724064"/>
                  <a:pt x="1237242" y="2718612"/>
                </a:cubicBezTo>
                <a:cubicBezTo>
                  <a:pt x="1237242" y="2718612"/>
                  <a:pt x="1237242" y="2718612"/>
                  <a:pt x="1242926" y="2710363"/>
                </a:cubicBezTo>
                <a:cubicBezTo>
                  <a:pt x="1242926" y="2710363"/>
                  <a:pt x="1242926" y="2710363"/>
                  <a:pt x="1245748" y="2699389"/>
                </a:cubicBezTo>
                <a:cubicBezTo>
                  <a:pt x="1245748" y="2699389"/>
                  <a:pt x="1245748" y="2699389"/>
                  <a:pt x="1254253" y="2691140"/>
                </a:cubicBezTo>
                <a:cubicBezTo>
                  <a:pt x="1254253" y="2691140"/>
                  <a:pt x="1254253" y="2691140"/>
                  <a:pt x="1259898" y="2688414"/>
                </a:cubicBezTo>
                <a:cubicBezTo>
                  <a:pt x="1259898" y="2688414"/>
                  <a:pt x="1262720" y="2680166"/>
                  <a:pt x="1265581" y="2677440"/>
                </a:cubicBezTo>
                <a:cubicBezTo>
                  <a:pt x="1265581" y="2674643"/>
                  <a:pt x="1262720" y="2671917"/>
                  <a:pt x="1262720" y="2669192"/>
                </a:cubicBezTo>
                <a:cubicBezTo>
                  <a:pt x="1265581" y="2666464"/>
                  <a:pt x="1262720" y="2663669"/>
                  <a:pt x="1262720" y="2663669"/>
                </a:cubicBezTo>
                <a:cubicBezTo>
                  <a:pt x="1262720" y="2663669"/>
                  <a:pt x="1248570" y="2652695"/>
                  <a:pt x="1248570" y="2652695"/>
                </a:cubicBezTo>
                <a:cubicBezTo>
                  <a:pt x="1248570" y="2649969"/>
                  <a:pt x="1240065" y="2636267"/>
                  <a:pt x="1240065" y="2636267"/>
                </a:cubicBezTo>
                <a:cubicBezTo>
                  <a:pt x="1240065" y="2636267"/>
                  <a:pt x="1240065" y="2636267"/>
                  <a:pt x="1220271" y="2619771"/>
                </a:cubicBezTo>
                <a:cubicBezTo>
                  <a:pt x="1220271" y="2619771"/>
                  <a:pt x="1217447" y="2611523"/>
                  <a:pt x="1220271" y="2606070"/>
                </a:cubicBezTo>
                <a:cubicBezTo>
                  <a:pt x="1220271" y="2600548"/>
                  <a:pt x="1220271" y="2597822"/>
                  <a:pt x="1220271" y="2597822"/>
                </a:cubicBezTo>
                <a:cubicBezTo>
                  <a:pt x="1220271" y="2597822"/>
                  <a:pt x="1217447" y="2597822"/>
                  <a:pt x="1214586" y="2597822"/>
                </a:cubicBezTo>
                <a:cubicBezTo>
                  <a:pt x="1211764" y="2597822"/>
                  <a:pt x="1211764" y="2603274"/>
                  <a:pt x="1211764" y="2603274"/>
                </a:cubicBezTo>
                <a:cubicBezTo>
                  <a:pt x="1211764" y="2603274"/>
                  <a:pt x="1211764" y="2603274"/>
                  <a:pt x="1211764" y="2625293"/>
                </a:cubicBezTo>
                <a:cubicBezTo>
                  <a:pt x="1211764" y="2625293"/>
                  <a:pt x="1211764" y="2625293"/>
                  <a:pt x="1208942" y="2630745"/>
                </a:cubicBezTo>
                <a:cubicBezTo>
                  <a:pt x="1208942" y="2630745"/>
                  <a:pt x="1208942" y="2630745"/>
                  <a:pt x="1206119" y="2633471"/>
                </a:cubicBezTo>
                <a:cubicBezTo>
                  <a:pt x="1206119" y="2636267"/>
                  <a:pt x="1206119" y="2638994"/>
                  <a:pt x="1203297" y="2641720"/>
                </a:cubicBezTo>
                <a:cubicBezTo>
                  <a:pt x="1200436" y="2641720"/>
                  <a:pt x="1203297" y="2641720"/>
                  <a:pt x="1197614" y="2644446"/>
                </a:cubicBezTo>
                <a:cubicBezTo>
                  <a:pt x="1191969" y="2649969"/>
                  <a:pt x="1191969" y="2652695"/>
                  <a:pt x="1191969" y="2652695"/>
                </a:cubicBezTo>
                <a:cubicBezTo>
                  <a:pt x="1191969" y="2652695"/>
                  <a:pt x="1191969" y="2652695"/>
                  <a:pt x="1191969" y="2663669"/>
                </a:cubicBezTo>
                <a:cubicBezTo>
                  <a:pt x="1191969" y="2663669"/>
                  <a:pt x="1186286" y="2671917"/>
                  <a:pt x="1186286" y="2671917"/>
                </a:cubicBezTo>
                <a:cubicBezTo>
                  <a:pt x="1186286" y="2674643"/>
                  <a:pt x="1186286" y="2680166"/>
                  <a:pt x="1186286" y="2685688"/>
                </a:cubicBezTo>
                <a:cubicBezTo>
                  <a:pt x="1186286" y="2691140"/>
                  <a:pt x="1180641" y="2691140"/>
                  <a:pt x="1177819" y="2691140"/>
                </a:cubicBezTo>
                <a:cubicBezTo>
                  <a:pt x="1174958" y="2691140"/>
                  <a:pt x="1177819" y="2691140"/>
                  <a:pt x="1172136" y="2691140"/>
                </a:cubicBezTo>
                <a:cubicBezTo>
                  <a:pt x="1169313" y="2691140"/>
                  <a:pt x="1169313" y="2691140"/>
                  <a:pt x="1163630" y="2688414"/>
                </a:cubicBezTo>
                <a:cubicBezTo>
                  <a:pt x="1157985" y="2688414"/>
                  <a:pt x="1160808" y="2680166"/>
                  <a:pt x="1160808" y="2680166"/>
                </a:cubicBezTo>
                <a:cubicBezTo>
                  <a:pt x="1160808" y="2680166"/>
                  <a:pt x="1160808" y="2680166"/>
                  <a:pt x="1166491" y="2677440"/>
                </a:cubicBezTo>
                <a:cubicBezTo>
                  <a:pt x="1166491" y="2677440"/>
                  <a:pt x="1166491" y="2677440"/>
                  <a:pt x="1169313" y="2666464"/>
                </a:cubicBezTo>
                <a:cubicBezTo>
                  <a:pt x="1169313" y="2666464"/>
                  <a:pt x="1169313" y="2666464"/>
                  <a:pt x="1169313" y="2658217"/>
                </a:cubicBezTo>
                <a:cubicBezTo>
                  <a:pt x="1169313" y="2658217"/>
                  <a:pt x="1169313" y="2658217"/>
                  <a:pt x="1174958" y="2649969"/>
                </a:cubicBezTo>
                <a:cubicBezTo>
                  <a:pt x="1174958" y="2649969"/>
                  <a:pt x="1174958" y="2649969"/>
                  <a:pt x="1180641" y="2641720"/>
                </a:cubicBezTo>
                <a:cubicBezTo>
                  <a:pt x="1180641" y="2641720"/>
                  <a:pt x="1186286" y="2633471"/>
                  <a:pt x="1189108" y="2633471"/>
                </a:cubicBezTo>
                <a:cubicBezTo>
                  <a:pt x="1191969" y="2630745"/>
                  <a:pt x="1194792" y="2628020"/>
                  <a:pt x="1194792" y="2628020"/>
                </a:cubicBezTo>
                <a:cubicBezTo>
                  <a:pt x="1194792" y="2628020"/>
                  <a:pt x="1194792" y="2628020"/>
                  <a:pt x="1191969" y="2622497"/>
                </a:cubicBezTo>
                <a:cubicBezTo>
                  <a:pt x="1191969" y="2622497"/>
                  <a:pt x="1191969" y="2622497"/>
                  <a:pt x="1186286" y="2617044"/>
                </a:cubicBezTo>
                <a:cubicBezTo>
                  <a:pt x="1186286" y="2617044"/>
                  <a:pt x="1186286" y="2617044"/>
                  <a:pt x="1191969" y="2606070"/>
                </a:cubicBezTo>
                <a:cubicBezTo>
                  <a:pt x="1191969" y="2606070"/>
                  <a:pt x="1191969" y="2606070"/>
                  <a:pt x="1189108" y="2603274"/>
                </a:cubicBezTo>
                <a:cubicBezTo>
                  <a:pt x="1189108" y="2603274"/>
                  <a:pt x="1189108" y="2603274"/>
                  <a:pt x="1189108" y="2597822"/>
                </a:cubicBezTo>
                <a:cubicBezTo>
                  <a:pt x="1189108" y="2597822"/>
                  <a:pt x="1194792" y="2595095"/>
                  <a:pt x="1197614" y="2592299"/>
                </a:cubicBezTo>
                <a:cubicBezTo>
                  <a:pt x="1200436" y="2589574"/>
                  <a:pt x="1194792" y="2586847"/>
                  <a:pt x="1194792" y="2586847"/>
                </a:cubicBezTo>
                <a:cubicBezTo>
                  <a:pt x="1194792" y="2586847"/>
                  <a:pt x="1194792" y="2586847"/>
                  <a:pt x="1203297" y="2581325"/>
                </a:cubicBezTo>
                <a:cubicBezTo>
                  <a:pt x="1203297" y="2581325"/>
                  <a:pt x="1203297" y="2581325"/>
                  <a:pt x="1203297" y="2575873"/>
                </a:cubicBezTo>
                <a:cubicBezTo>
                  <a:pt x="1203297" y="2575873"/>
                  <a:pt x="1206119" y="2570351"/>
                  <a:pt x="1208942" y="2567624"/>
                </a:cubicBezTo>
                <a:cubicBezTo>
                  <a:pt x="1208942" y="2564898"/>
                  <a:pt x="1206119" y="2567624"/>
                  <a:pt x="1206119" y="2567624"/>
                </a:cubicBezTo>
                <a:cubicBezTo>
                  <a:pt x="1206119" y="2567624"/>
                  <a:pt x="1206119" y="2567624"/>
                  <a:pt x="1194792" y="2573077"/>
                </a:cubicBezTo>
                <a:cubicBezTo>
                  <a:pt x="1194792" y="2573077"/>
                  <a:pt x="1194792" y="2573077"/>
                  <a:pt x="1194792" y="2578599"/>
                </a:cubicBezTo>
                <a:cubicBezTo>
                  <a:pt x="1194792" y="2578599"/>
                  <a:pt x="1186286" y="2584051"/>
                  <a:pt x="1186286" y="2586847"/>
                </a:cubicBezTo>
                <a:cubicBezTo>
                  <a:pt x="1186286" y="2586847"/>
                  <a:pt x="1186286" y="2586847"/>
                  <a:pt x="1180641" y="2589574"/>
                </a:cubicBezTo>
                <a:cubicBezTo>
                  <a:pt x="1177819" y="2592299"/>
                  <a:pt x="1180641" y="2592299"/>
                  <a:pt x="1177819" y="2595095"/>
                </a:cubicBezTo>
                <a:cubicBezTo>
                  <a:pt x="1174958" y="2597822"/>
                  <a:pt x="1177819" y="2595095"/>
                  <a:pt x="1172136" y="2600548"/>
                </a:cubicBezTo>
                <a:cubicBezTo>
                  <a:pt x="1166491" y="2603274"/>
                  <a:pt x="1166491" y="2603274"/>
                  <a:pt x="1166491" y="2608797"/>
                </a:cubicBezTo>
                <a:cubicBezTo>
                  <a:pt x="1166491" y="2617044"/>
                  <a:pt x="1166491" y="2611523"/>
                  <a:pt x="1163630" y="2614249"/>
                </a:cubicBezTo>
                <a:cubicBezTo>
                  <a:pt x="1160808" y="2617044"/>
                  <a:pt x="1163630" y="2614249"/>
                  <a:pt x="1157985" y="2614249"/>
                </a:cubicBezTo>
                <a:cubicBezTo>
                  <a:pt x="1149480" y="2617044"/>
                  <a:pt x="1155163" y="2619771"/>
                  <a:pt x="1155163" y="2622497"/>
                </a:cubicBezTo>
                <a:cubicBezTo>
                  <a:pt x="1155163" y="2625293"/>
                  <a:pt x="1155163" y="2628020"/>
                  <a:pt x="1155163" y="2628020"/>
                </a:cubicBezTo>
                <a:cubicBezTo>
                  <a:pt x="1155163" y="2630745"/>
                  <a:pt x="1155163" y="2636267"/>
                  <a:pt x="1146658" y="2636267"/>
                </a:cubicBezTo>
                <a:cubicBezTo>
                  <a:pt x="1135330" y="2638994"/>
                  <a:pt x="1138152" y="2641720"/>
                  <a:pt x="1132507" y="2641720"/>
                </a:cubicBezTo>
                <a:cubicBezTo>
                  <a:pt x="1126824" y="2644446"/>
                  <a:pt x="1129685" y="2644446"/>
                  <a:pt x="1124002" y="2647242"/>
                </a:cubicBezTo>
                <a:cubicBezTo>
                  <a:pt x="1118357" y="2647242"/>
                  <a:pt x="1124002" y="2636267"/>
                  <a:pt x="1124002" y="2636267"/>
                </a:cubicBezTo>
                <a:cubicBezTo>
                  <a:pt x="1124002" y="2636267"/>
                  <a:pt x="1124002" y="2636267"/>
                  <a:pt x="1126824" y="2633471"/>
                </a:cubicBezTo>
                <a:cubicBezTo>
                  <a:pt x="1126824" y="2633471"/>
                  <a:pt x="1126824" y="2633471"/>
                  <a:pt x="1129685" y="2630745"/>
                </a:cubicBezTo>
                <a:cubicBezTo>
                  <a:pt x="1129685" y="2630745"/>
                  <a:pt x="1129685" y="2630745"/>
                  <a:pt x="1132507" y="2619771"/>
                </a:cubicBezTo>
                <a:cubicBezTo>
                  <a:pt x="1132507" y="2619771"/>
                  <a:pt x="1132507" y="2619771"/>
                  <a:pt x="1132507" y="2614249"/>
                </a:cubicBezTo>
                <a:cubicBezTo>
                  <a:pt x="1132507" y="2614249"/>
                  <a:pt x="1126824" y="2617044"/>
                  <a:pt x="1126824" y="2617044"/>
                </a:cubicBezTo>
                <a:cubicBezTo>
                  <a:pt x="1124002" y="2619771"/>
                  <a:pt x="1121179" y="2622497"/>
                  <a:pt x="1115535" y="2625293"/>
                </a:cubicBezTo>
                <a:cubicBezTo>
                  <a:pt x="1109851" y="2628020"/>
                  <a:pt x="1112674" y="2622497"/>
                  <a:pt x="1112674" y="2622497"/>
                </a:cubicBezTo>
                <a:cubicBezTo>
                  <a:pt x="1112674" y="2622497"/>
                  <a:pt x="1112674" y="2622497"/>
                  <a:pt x="1118357" y="2617044"/>
                </a:cubicBezTo>
                <a:cubicBezTo>
                  <a:pt x="1118357" y="2617044"/>
                  <a:pt x="1121179" y="2608797"/>
                  <a:pt x="1121179" y="2606070"/>
                </a:cubicBezTo>
                <a:cubicBezTo>
                  <a:pt x="1121179" y="2600548"/>
                  <a:pt x="1124002" y="2600548"/>
                  <a:pt x="1124002" y="2600548"/>
                </a:cubicBezTo>
                <a:cubicBezTo>
                  <a:pt x="1124002" y="2600548"/>
                  <a:pt x="1126824" y="2597822"/>
                  <a:pt x="1129685" y="2595095"/>
                </a:cubicBezTo>
                <a:cubicBezTo>
                  <a:pt x="1132507" y="2595095"/>
                  <a:pt x="1141013" y="2597822"/>
                  <a:pt x="1141013" y="2597822"/>
                </a:cubicBezTo>
                <a:cubicBezTo>
                  <a:pt x="1141013" y="2597822"/>
                  <a:pt x="1141013" y="2597822"/>
                  <a:pt x="1146658" y="2592299"/>
                </a:cubicBezTo>
                <a:cubicBezTo>
                  <a:pt x="1146658" y="2592299"/>
                  <a:pt x="1146658" y="2592299"/>
                  <a:pt x="1155163" y="2595095"/>
                </a:cubicBezTo>
                <a:cubicBezTo>
                  <a:pt x="1155163" y="2595095"/>
                  <a:pt x="1155163" y="2595095"/>
                  <a:pt x="1163630" y="2592299"/>
                </a:cubicBezTo>
                <a:cubicBezTo>
                  <a:pt x="1163630" y="2592299"/>
                  <a:pt x="1163630" y="2592299"/>
                  <a:pt x="1166491" y="2586847"/>
                </a:cubicBezTo>
                <a:cubicBezTo>
                  <a:pt x="1166491" y="2586847"/>
                  <a:pt x="1169313" y="2584051"/>
                  <a:pt x="1169313" y="2581325"/>
                </a:cubicBezTo>
                <a:cubicBezTo>
                  <a:pt x="1172136" y="2578599"/>
                  <a:pt x="1172136" y="2581325"/>
                  <a:pt x="1174958" y="2575873"/>
                </a:cubicBezTo>
                <a:cubicBezTo>
                  <a:pt x="1180641" y="2573077"/>
                  <a:pt x="1183464" y="2573077"/>
                  <a:pt x="1191969" y="2567624"/>
                </a:cubicBezTo>
                <a:lnTo>
                  <a:pt x="1194827" y="2564843"/>
                </a:lnTo>
                <a:lnTo>
                  <a:pt x="1194792" y="2564898"/>
                </a:lnTo>
                <a:cubicBezTo>
                  <a:pt x="1194792" y="2564898"/>
                  <a:pt x="1195497" y="2564199"/>
                  <a:pt x="1195497" y="2564191"/>
                </a:cubicBezTo>
                <a:lnTo>
                  <a:pt x="1194827" y="2564843"/>
                </a:lnTo>
                <a:lnTo>
                  <a:pt x="1199397" y="2557646"/>
                </a:lnTo>
                <a:cubicBezTo>
                  <a:pt x="1201877" y="2554553"/>
                  <a:pt x="1204708" y="2551128"/>
                  <a:pt x="1206119" y="2548402"/>
                </a:cubicBezTo>
                <a:cubicBezTo>
                  <a:pt x="1208942" y="2542879"/>
                  <a:pt x="1214586" y="2542879"/>
                  <a:pt x="1214586" y="2542879"/>
                </a:cubicBezTo>
                <a:cubicBezTo>
                  <a:pt x="1214586" y="2542879"/>
                  <a:pt x="1214586" y="2542879"/>
                  <a:pt x="1214586" y="2540154"/>
                </a:cubicBezTo>
                <a:cubicBezTo>
                  <a:pt x="1214586" y="2540154"/>
                  <a:pt x="1214586" y="2540154"/>
                  <a:pt x="1220271" y="2534701"/>
                </a:cubicBezTo>
                <a:cubicBezTo>
                  <a:pt x="1220271" y="2534701"/>
                  <a:pt x="1220271" y="2531905"/>
                  <a:pt x="1211764" y="2526452"/>
                </a:cubicBezTo>
                <a:cubicBezTo>
                  <a:pt x="1206119" y="2520930"/>
                  <a:pt x="1211764" y="2529179"/>
                  <a:pt x="1211764" y="2529179"/>
                </a:cubicBezTo>
                <a:cubicBezTo>
                  <a:pt x="1211764" y="2529179"/>
                  <a:pt x="1211764" y="2529179"/>
                  <a:pt x="1203297" y="2531905"/>
                </a:cubicBezTo>
                <a:cubicBezTo>
                  <a:pt x="1194792" y="2531905"/>
                  <a:pt x="1200436" y="2534701"/>
                  <a:pt x="1200436" y="2534701"/>
                </a:cubicBezTo>
                <a:cubicBezTo>
                  <a:pt x="1197614" y="2537426"/>
                  <a:pt x="1197614" y="2537426"/>
                  <a:pt x="1194792" y="2540154"/>
                </a:cubicBezTo>
                <a:cubicBezTo>
                  <a:pt x="1191969" y="2540154"/>
                  <a:pt x="1189108" y="2542879"/>
                  <a:pt x="1177819" y="2540154"/>
                </a:cubicBezTo>
                <a:cubicBezTo>
                  <a:pt x="1166491" y="2537426"/>
                  <a:pt x="1174958" y="2540154"/>
                  <a:pt x="1166491" y="2542879"/>
                </a:cubicBezTo>
                <a:cubicBezTo>
                  <a:pt x="1160808" y="2545675"/>
                  <a:pt x="1163630" y="2542879"/>
                  <a:pt x="1157985" y="2540154"/>
                </a:cubicBezTo>
                <a:cubicBezTo>
                  <a:pt x="1152302" y="2540154"/>
                  <a:pt x="1157985" y="2531905"/>
                  <a:pt x="1160808" y="2529179"/>
                </a:cubicBezTo>
                <a:cubicBezTo>
                  <a:pt x="1160808" y="2523656"/>
                  <a:pt x="1160808" y="2523656"/>
                  <a:pt x="1160808" y="2523656"/>
                </a:cubicBezTo>
                <a:cubicBezTo>
                  <a:pt x="1160808" y="2523656"/>
                  <a:pt x="1166491" y="2518204"/>
                  <a:pt x="1169313" y="2518204"/>
                </a:cubicBezTo>
                <a:cubicBezTo>
                  <a:pt x="1169313" y="2515478"/>
                  <a:pt x="1169313" y="2515478"/>
                  <a:pt x="1169313" y="2515478"/>
                </a:cubicBezTo>
                <a:cubicBezTo>
                  <a:pt x="1169313" y="2512682"/>
                  <a:pt x="1169313" y="2509956"/>
                  <a:pt x="1163630" y="2507229"/>
                </a:cubicBezTo>
                <a:cubicBezTo>
                  <a:pt x="1160808" y="2501708"/>
                  <a:pt x="1160808" y="2498982"/>
                  <a:pt x="1160808" y="2498982"/>
                </a:cubicBezTo>
                <a:cubicBezTo>
                  <a:pt x="1160808" y="2496255"/>
                  <a:pt x="1166491" y="2490733"/>
                  <a:pt x="1166491" y="2490733"/>
                </a:cubicBezTo>
                <a:cubicBezTo>
                  <a:pt x="1166491" y="2490733"/>
                  <a:pt x="1174958" y="2488006"/>
                  <a:pt x="1174958" y="2488006"/>
                </a:cubicBezTo>
                <a:cubicBezTo>
                  <a:pt x="1177819" y="2488006"/>
                  <a:pt x="1183464" y="2488006"/>
                  <a:pt x="1183464" y="2488006"/>
                </a:cubicBezTo>
                <a:cubicBezTo>
                  <a:pt x="1183464" y="2488006"/>
                  <a:pt x="1183464" y="2488006"/>
                  <a:pt x="1189108" y="2488006"/>
                </a:cubicBezTo>
                <a:cubicBezTo>
                  <a:pt x="1189108" y="2488006"/>
                  <a:pt x="1189108" y="2485280"/>
                  <a:pt x="1186286" y="2485280"/>
                </a:cubicBezTo>
                <a:cubicBezTo>
                  <a:pt x="1186286" y="2485280"/>
                  <a:pt x="1174958" y="2485280"/>
                  <a:pt x="1172136" y="2485280"/>
                </a:cubicBezTo>
                <a:cubicBezTo>
                  <a:pt x="1169313" y="2485280"/>
                  <a:pt x="1172136" y="2482485"/>
                  <a:pt x="1172136" y="2482485"/>
                </a:cubicBezTo>
                <a:cubicBezTo>
                  <a:pt x="1172136" y="2482485"/>
                  <a:pt x="1172136" y="2479758"/>
                  <a:pt x="1172136" y="2479758"/>
                </a:cubicBezTo>
                <a:cubicBezTo>
                  <a:pt x="1174958" y="2477032"/>
                  <a:pt x="1177819" y="2477032"/>
                  <a:pt x="1180641" y="2477032"/>
                </a:cubicBezTo>
                <a:cubicBezTo>
                  <a:pt x="1183464" y="2474306"/>
                  <a:pt x="1191969" y="2477032"/>
                  <a:pt x="1194792" y="2477032"/>
                </a:cubicBezTo>
                <a:cubicBezTo>
                  <a:pt x="1197614" y="2477032"/>
                  <a:pt x="1200436" y="2474306"/>
                  <a:pt x="1200436" y="2474306"/>
                </a:cubicBezTo>
                <a:cubicBezTo>
                  <a:pt x="1203297" y="2471510"/>
                  <a:pt x="1206119" y="2471510"/>
                  <a:pt x="1211764" y="2468784"/>
                </a:cubicBezTo>
                <a:cubicBezTo>
                  <a:pt x="1214586" y="2468784"/>
                  <a:pt x="1217447" y="2468784"/>
                  <a:pt x="1217447" y="2468784"/>
                </a:cubicBezTo>
                <a:cubicBezTo>
                  <a:pt x="1217447" y="2468784"/>
                  <a:pt x="1214586" y="2466057"/>
                  <a:pt x="1208942" y="2463261"/>
                </a:cubicBezTo>
                <a:cubicBezTo>
                  <a:pt x="1206119" y="2460536"/>
                  <a:pt x="1203297" y="2457809"/>
                  <a:pt x="1203297" y="2457809"/>
                </a:cubicBezTo>
                <a:cubicBezTo>
                  <a:pt x="1203297" y="2455083"/>
                  <a:pt x="1203297" y="2455083"/>
                  <a:pt x="1203297" y="2455083"/>
                </a:cubicBezTo>
                <a:cubicBezTo>
                  <a:pt x="1203297" y="2455083"/>
                  <a:pt x="1206119" y="2455083"/>
                  <a:pt x="1208942" y="2446834"/>
                </a:cubicBezTo>
                <a:cubicBezTo>
                  <a:pt x="1211764" y="2438586"/>
                  <a:pt x="1208942" y="2444109"/>
                  <a:pt x="1214586" y="2444109"/>
                </a:cubicBezTo>
                <a:cubicBezTo>
                  <a:pt x="1220271" y="2441313"/>
                  <a:pt x="1217447" y="2444109"/>
                  <a:pt x="1220271" y="2444109"/>
                </a:cubicBezTo>
                <a:cubicBezTo>
                  <a:pt x="1223092" y="2444109"/>
                  <a:pt x="1223092" y="2444109"/>
                  <a:pt x="1223092" y="2444109"/>
                </a:cubicBezTo>
                <a:cubicBezTo>
                  <a:pt x="1223092" y="2441313"/>
                  <a:pt x="1220271" y="2438586"/>
                  <a:pt x="1220271" y="2438586"/>
                </a:cubicBezTo>
                <a:cubicBezTo>
                  <a:pt x="1220271" y="2438586"/>
                  <a:pt x="1220271" y="2438586"/>
                  <a:pt x="1223092" y="2435860"/>
                </a:cubicBezTo>
                <a:cubicBezTo>
                  <a:pt x="1223092" y="2435860"/>
                  <a:pt x="1223092" y="2433064"/>
                  <a:pt x="1225914" y="2433064"/>
                </a:cubicBezTo>
                <a:cubicBezTo>
                  <a:pt x="1225914" y="2433064"/>
                  <a:pt x="1228775" y="2433064"/>
                  <a:pt x="1228775" y="2433064"/>
                </a:cubicBezTo>
                <a:lnTo>
                  <a:pt x="1234420" y="2433064"/>
                </a:lnTo>
                <a:cubicBezTo>
                  <a:pt x="1231598" y="2433064"/>
                  <a:pt x="1231598" y="2430338"/>
                  <a:pt x="1228775" y="2427611"/>
                </a:cubicBezTo>
                <a:cubicBezTo>
                  <a:pt x="1225914" y="2424885"/>
                  <a:pt x="1228775" y="2427611"/>
                  <a:pt x="1231598" y="2424885"/>
                </a:cubicBezTo>
                <a:cubicBezTo>
                  <a:pt x="1234420" y="2422090"/>
                  <a:pt x="1228775" y="2422090"/>
                  <a:pt x="1228775" y="2424885"/>
                </a:cubicBezTo>
                <a:cubicBezTo>
                  <a:pt x="1225914" y="2424885"/>
                  <a:pt x="1223092" y="2424885"/>
                  <a:pt x="1220271" y="2427611"/>
                </a:cubicBezTo>
                <a:cubicBezTo>
                  <a:pt x="1214586" y="2430338"/>
                  <a:pt x="1214586" y="2430338"/>
                  <a:pt x="1214586" y="2433064"/>
                </a:cubicBezTo>
                <a:cubicBezTo>
                  <a:pt x="1214586" y="2435860"/>
                  <a:pt x="1214586" y="2433064"/>
                  <a:pt x="1203297" y="2441313"/>
                </a:cubicBezTo>
                <a:cubicBezTo>
                  <a:pt x="1194792" y="2449561"/>
                  <a:pt x="1200436" y="2438586"/>
                  <a:pt x="1200436" y="2435860"/>
                </a:cubicBezTo>
                <a:cubicBezTo>
                  <a:pt x="1200436" y="2433064"/>
                  <a:pt x="1203297" y="2433064"/>
                  <a:pt x="1203297" y="2430338"/>
                </a:cubicBezTo>
                <a:cubicBezTo>
                  <a:pt x="1203297" y="2427611"/>
                  <a:pt x="1203297" y="2427611"/>
                  <a:pt x="1206119" y="2424885"/>
                </a:cubicBezTo>
                <a:cubicBezTo>
                  <a:pt x="1208942" y="2422090"/>
                  <a:pt x="1211764" y="2422090"/>
                  <a:pt x="1211764" y="2419364"/>
                </a:cubicBezTo>
                <a:cubicBezTo>
                  <a:pt x="1208942" y="2416637"/>
                  <a:pt x="1206119" y="2422090"/>
                  <a:pt x="1206119" y="2422090"/>
                </a:cubicBezTo>
                <a:cubicBezTo>
                  <a:pt x="1206119" y="2422090"/>
                  <a:pt x="1203297" y="2422090"/>
                  <a:pt x="1197614" y="2422090"/>
                </a:cubicBezTo>
                <a:cubicBezTo>
                  <a:pt x="1194792" y="2422090"/>
                  <a:pt x="1197614" y="2419364"/>
                  <a:pt x="1197614" y="2419364"/>
                </a:cubicBezTo>
                <a:cubicBezTo>
                  <a:pt x="1197614" y="2416637"/>
                  <a:pt x="1200436" y="2416637"/>
                  <a:pt x="1200436" y="2416637"/>
                </a:cubicBezTo>
                <a:cubicBezTo>
                  <a:pt x="1200436" y="2416637"/>
                  <a:pt x="1203297" y="2416637"/>
                  <a:pt x="1203297" y="2413911"/>
                </a:cubicBezTo>
                <a:cubicBezTo>
                  <a:pt x="1200436" y="2411115"/>
                  <a:pt x="1197614" y="2411115"/>
                  <a:pt x="1194792" y="2411115"/>
                </a:cubicBezTo>
                <a:cubicBezTo>
                  <a:pt x="1191969" y="2408389"/>
                  <a:pt x="1191969" y="2411115"/>
                  <a:pt x="1189108" y="2413911"/>
                </a:cubicBezTo>
                <a:cubicBezTo>
                  <a:pt x="1186286" y="2416637"/>
                  <a:pt x="1186286" y="2413911"/>
                  <a:pt x="1180641" y="2411115"/>
                </a:cubicBezTo>
                <a:cubicBezTo>
                  <a:pt x="1174958" y="2411115"/>
                  <a:pt x="1174958" y="2405663"/>
                  <a:pt x="1172136" y="2402867"/>
                </a:cubicBezTo>
                <a:cubicBezTo>
                  <a:pt x="1169313" y="2400141"/>
                  <a:pt x="1172136" y="2394688"/>
                  <a:pt x="1172136" y="2391892"/>
                </a:cubicBezTo>
                <a:cubicBezTo>
                  <a:pt x="1172136" y="2386439"/>
                  <a:pt x="1174958" y="2391892"/>
                  <a:pt x="1177819" y="2391892"/>
                </a:cubicBezTo>
                <a:cubicBezTo>
                  <a:pt x="1180641" y="2391892"/>
                  <a:pt x="1183464" y="2389167"/>
                  <a:pt x="1183464" y="2389167"/>
                </a:cubicBezTo>
                <a:cubicBezTo>
                  <a:pt x="1183464" y="2389167"/>
                  <a:pt x="1183464" y="2383714"/>
                  <a:pt x="1183464" y="2383714"/>
                </a:cubicBezTo>
                <a:cubicBezTo>
                  <a:pt x="1180641" y="2380918"/>
                  <a:pt x="1174958" y="2378191"/>
                  <a:pt x="1174958" y="2375465"/>
                </a:cubicBezTo>
                <a:cubicBezTo>
                  <a:pt x="1174958" y="2375465"/>
                  <a:pt x="1163630" y="2380918"/>
                  <a:pt x="1157985" y="2380918"/>
                </a:cubicBezTo>
                <a:cubicBezTo>
                  <a:pt x="1155163" y="2380918"/>
                  <a:pt x="1155163" y="2375465"/>
                  <a:pt x="1152302" y="2372670"/>
                </a:cubicBezTo>
                <a:cubicBezTo>
                  <a:pt x="1152302" y="2369944"/>
                  <a:pt x="1152302" y="2367217"/>
                  <a:pt x="1152302" y="2367217"/>
                </a:cubicBezTo>
                <a:cubicBezTo>
                  <a:pt x="1152302" y="2364491"/>
                  <a:pt x="1152302" y="2361695"/>
                  <a:pt x="1152302" y="2361695"/>
                </a:cubicBezTo>
                <a:cubicBezTo>
                  <a:pt x="1152302" y="2361695"/>
                  <a:pt x="1157985" y="2356242"/>
                  <a:pt x="1157985" y="2356242"/>
                </a:cubicBezTo>
                <a:cubicBezTo>
                  <a:pt x="1160808" y="2356242"/>
                  <a:pt x="1163630" y="2358968"/>
                  <a:pt x="1163630" y="2358968"/>
                </a:cubicBezTo>
                <a:cubicBezTo>
                  <a:pt x="1163630" y="2358968"/>
                  <a:pt x="1166491" y="2358968"/>
                  <a:pt x="1166491" y="2356242"/>
                </a:cubicBezTo>
                <a:cubicBezTo>
                  <a:pt x="1166491" y="2353516"/>
                  <a:pt x="1163630" y="2353516"/>
                  <a:pt x="1163630" y="2350720"/>
                </a:cubicBezTo>
                <a:cubicBezTo>
                  <a:pt x="1160808" y="2347994"/>
                  <a:pt x="1160808" y="2347994"/>
                  <a:pt x="1160808" y="2345268"/>
                </a:cubicBezTo>
                <a:cubicBezTo>
                  <a:pt x="1160808" y="2342472"/>
                  <a:pt x="1169313" y="2345268"/>
                  <a:pt x="1169313" y="2345268"/>
                </a:cubicBezTo>
                <a:cubicBezTo>
                  <a:pt x="1169313" y="2345268"/>
                  <a:pt x="1172136" y="2347994"/>
                  <a:pt x="1174958" y="2350720"/>
                </a:cubicBezTo>
                <a:cubicBezTo>
                  <a:pt x="1177819" y="2350720"/>
                  <a:pt x="1174958" y="2350720"/>
                  <a:pt x="1177819" y="2353516"/>
                </a:cubicBezTo>
                <a:cubicBezTo>
                  <a:pt x="1180641" y="2358968"/>
                  <a:pt x="1177819" y="2356242"/>
                  <a:pt x="1180641" y="2358968"/>
                </a:cubicBezTo>
                <a:cubicBezTo>
                  <a:pt x="1183464" y="2361695"/>
                  <a:pt x="1183464" y="2358968"/>
                  <a:pt x="1186286" y="2358968"/>
                </a:cubicBezTo>
                <a:cubicBezTo>
                  <a:pt x="1189108" y="2356242"/>
                  <a:pt x="1189108" y="2353516"/>
                  <a:pt x="1189108" y="2350720"/>
                </a:cubicBezTo>
                <a:cubicBezTo>
                  <a:pt x="1186286" y="2347994"/>
                  <a:pt x="1189108" y="2342472"/>
                  <a:pt x="1189108" y="2339746"/>
                </a:cubicBezTo>
                <a:cubicBezTo>
                  <a:pt x="1189108" y="2339746"/>
                  <a:pt x="1194792" y="2334293"/>
                  <a:pt x="1197614" y="2337019"/>
                </a:cubicBezTo>
                <a:cubicBezTo>
                  <a:pt x="1197614" y="2337019"/>
                  <a:pt x="1200436" y="2342472"/>
                  <a:pt x="1203297" y="2347994"/>
                </a:cubicBezTo>
                <a:cubicBezTo>
                  <a:pt x="1208942" y="2353516"/>
                  <a:pt x="1208942" y="2356242"/>
                  <a:pt x="1208942" y="2356242"/>
                </a:cubicBezTo>
                <a:cubicBezTo>
                  <a:pt x="1208942" y="2356242"/>
                  <a:pt x="1206119" y="2358968"/>
                  <a:pt x="1203297" y="2361695"/>
                </a:cubicBezTo>
                <a:cubicBezTo>
                  <a:pt x="1200436" y="2364491"/>
                  <a:pt x="1203297" y="2364491"/>
                  <a:pt x="1200436" y="2372670"/>
                </a:cubicBezTo>
                <a:cubicBezTo>
                  <a:pt x="1197614" y="2380918"/>
                  <a:pt x="1200436" y="2383714"/>
                  <a:pt x="1200436" y="2383714"/>
                </a:cubicBezTo>
                <a:cubicBezTo>
                  <a:pt x="1200436" y="2383714"/>
                  <a:pt x="1206119" y="2380918"/>
                  <a:pt x="1208942" y="2378191"/>
                </a:cubicBezTo>
                <a:cubicBezTo>
                  <a:pt x="1211764" y="2378191"/>
                  <a:pt x="1211764" y="2378191"/>
                  <a:pt x="1214586" y="2383714"/>
                </a:cubicBezTo>
                <a:cubicBezTo>
                  <a:pt x="1220271" y="2389167"/>
                  <a:pt x="1211764" y="2389167"/>
                  <a:pt x="1208942" y="2389167"/>
                </a:cubicBezTo>
                <a:cubicBezTo>
                  <a:pt x="1206119" y="2389167"/>
                  <a:pt x="1208942" y="2389167"/>
                  <a:pt x="1206119" y="2391892"/>
                </a:cubicBezTo>
                <a:cubicBezTo>
                  <a:pt x="1206119" y="2391892"/>
                  <a:pt x="1203297" y="2397414"/>
                  <a:pt x="1203297" y="2400141"/>
                </a:cubicBezTo>
                <a:cubicBezTo>
                  <a:pt x="1203297" y="2402867"/>
                  <a:pt x="1206119" y="2402867"/>
                  <a:pt x="1206119" y="2402867"/>
                </a:cubicBezTo>
                <a:cubicBezTo>
                  <a:pt x="1206119" y="2402867"/>
                  <a:pt x="1211764" y="2408389"/>
                  <a:pt x="1214586" y="2408389"/>
                </a:cubicBezTo>
                <a:cubicBezTo>
                  <a:pt x="1217447" y="2411115"/>
                  <a:pt x="1217447" y="2411115"/>
                  <a:pt x="1220271" y="2411115"/>
                </a:cubicBezTo>
                <a:cubicBezTo>
                  <a:pt x="1223092" y="2411115"/>
                  <a:pt x="1225914" y="2408389"/>
                  <a:pt x="1225914" y="2408389"/>
                </a:cubicBezTo>
                <a:cubicBezTo>
                  <a:pt x="1228775" y="2408389"/>
                  <a:pt x="1228775" y="2408389"/>
                  <a:pt x="1228775" y="2408389"/>
                </a:cubicBezTo>
                <a:cubicBezTo>
                  <a:pt x="1228775" y="2408389"/>
                  <a:pt x="1234420" y="2411115"/>
                  <a:pt x="1237242" y="2411115"/>
                </a:cubicBezTo>
                <a:cubicBezTo>
                  <a:pt x="1240065" y="2411115"/>
                  <a:pt x="1237242" y="2408389"/>
                  <a:pt x="1237242" y="2408389"/>
                </a:cubicBezTo>
                <a:cubicBezTo>
                  <a:pt x="1237242" y="2408389"/>
                  <a:pt x="1237242" y="2408389"/>
                  <a:pt x="1234420" y="2402867"/>
                </a:cubicBezTo>
                <a:cubicBezTo>
                  <a:pt x="1234420" y="2402867"/>
                  <a:pt x="1231598" y="2397414"/>
                  <a:pt x="1234420" y="2397414"/>
                </a:cubicBezTo>
                <a:cubicBezTo>
                  <a:pt x="1237242" y="2397414"/>
                  <a:pt x="1242926" y="2397414"/>
                  <a:pt x="1245748" y="2400141"/>
                </a:cubicBezTo>
                <a:cubicBezTo>
                  <a:pt x="1248570" y="2402867"/>
                  <a:pt x="1251392" y="2397414"/>
                  <a:pt x="1251392" y="2397414"/>
                </a:cubicBezTo>
                <a:cubicBezTo>
                  <a:pt x="1251392" y="2397414"/>
                  <a:pt x="1248570" y="2397414"/>
                  <a:pt x="1248570" y="2397414"/>
                </a:cubicBezTo>
                <a:cubicBezTo>
                  <a:pt x="1245748" y="2394688"/>
                  <a:pt x="1242926" y="2394688"/>
                  <a:pt x="1240065" y="2394688"/>
                </a:cubicBezTo>
                <a:cubicBezTo>
                  <a:pt x="1240065" y="2394688"/>
                  <a:pt x="1240065" y="2394688"/>
                  <a:pt x="1237242" y="2394688"/>
                </a:cubicBezTo>
                <a:cubicBezTo>
                  <a:pt x="1234420" y="2394688"/>
                  <a:pt x="1228775" y="2394688"/>
                  <a:pt x="1225914" y="2391892"/>
                </a:cubicBezTo>
                <a:cubicBezTo>
                  <a:pt x="1223092" y="2389167"/>
                  <a:pt x="1225914" y="2389167"/>
                  <a:pt x="1225914" y="2389167"/>
                </a:cubicBezTo>
                <a:cubicBezTo>
                  <a:pt x="1225914" y="2389167"/>
                  <a:pt x="1225914" y="2383714"/>
                  <a:pt x="1228775" y="2378191"/>
                </a:cubicBezTo>
                <a:cubicBezTo>
                  <a:pt x="1228775" y="2375465"/>
                  <a:pt x="1225914" y="2372670"/>
                  <a:pt x="1225914" y="2372670"/>
                </a:cubicBezTo>
                <a:cubicBezTo>
                  <a:pt x="1225914" y="2369944"/>
                  <a:pt x="1228775" y="2367217"/>
                  <a:pt x="1228775" y="2364491"/>
                </a:cubicBezTo>
                <a:cubicBezTo>
                  <a:pt x="1231598" y="2364491"/>
                  <a:pt x="1231598" y="2361695"/>
                  <a:pt x="1234420" y="2364491"/>
                </a:cubicBezTo>
                <a:cubicBezTo>
                  <a:pt x="1234420" y="2364491"/>
                  <a:pt x="1240065" y="2367217"/>
                  <a:pt x="1240065" y="2367217"/>
                </a:cubicBezTo>
                <a:cubicBezTo>
                  <a:pt x="1240065" y="2367217"/>
                  <a:pt x="1242926" y="2361695"/>
                  <a:pt x="1242926" y="2361695"/>
                </a:cubicBezTo>
                <a:cubicBezTo>
                  <a:pt x="1242926" y="2361695"/>
                  <a:pt x="1237242" y="2356242"/>
                  <a:pt x="1237242" y="2356242"/>
                </a:cubicBezTo>
                <a:cubicBezTo>
                  <a:pt x="1237242" y="2356242"/>
                  <a:pt x="1237242" y="2350720"/>
                  <a:pt x="1237242" y="2350720"/>
                </a:cubicBezTo>
                <a:cubicBezTo>
                  <a:pt x="1234420" y="2347994"/>
                  <a:pt x="1237242" y="2345268"/>
                  <a:pt x="1237242" y="2345268"/>
                </a:cubicBezTo>
                <a:cubicBezTo>
                  <a:pt x="1237242" y="2345268"/>
                  <a:pt x="1237242" y="2345268"/>
                  <a:pt x="1248570" y="2345268"/>
                </a:cubicBezTo>
                <a:cubicBezTo>
                  <a:pt x="1248570" y="2345268"/>
                  <a:pt x="1248570" y="2342472"/>
                  <a:pt x="1245748" y="2342472"/>
                </a:cubicBezTo>
                <a:cubicBezTo>
                  <a:pt x="1242926" y="2342472"/>
                  <a:pt x="1242926" y="2342472"/>
                  <a:pt x="1240065" y="2339746"/>
                </a:cubicBezTo>
                <a:cubicBezTo>
                  <a:pt x="1237242" y="2337019"/>
                  <a:pt x="1240065" y="2328771"/>
                  <a:pt x="1240065" y="2328771"/>
                </a:cubicBezTo>
                <a:cubicBezTo>
                  <a:pt x="1240065" y="2326045"/>
                  <a:pt x="1242926" y="2326045"/>
                  <a:pt x="1242926" y="2326045"/>
                </a:cubicBezTo>
                <a:cubicBezTo>
                  <a:pt x="1242926" y="2326045"/>
                  <a:pt x="1248570" y="2320523"/>
                  <a:pt x="1248570" y="2320523"/>
                </a:cubicBezTo>
                <a:cubicBezTo>
                  <a:pt x="1251392" y="2320523"/>
                  <a:pt x="1251392" y="2326045"/>
                  <a:pt x="1251392" y="2326045"/>
                </a:cubicBezTo>
                <a:cubicBezTo>
                  <a:pt x="1251392" y="2328771"/>
                  <a:pt x="1254253" y="2334293"/>
                  <a:pt x="1254253" y="2337019"/>
                </a:cubicBezTo>
                <a:cubicBezTo>
                  <a:pt x="1254253" y="2337019"/>
                  <a:pt x="1257076" y="2331498"/>
                  <a:pt x="1257076" y="2331498"/>
                </a:cubicBezTo>
                <a:cubicBezTo>
                  <a:pt x="1257076" y="2331498"/>
                  <a:pt x="1257076" y="2331498"/>
                  <a:pt x="1254253" y="2323319"/>
                </a:cubicBezTo>
                <a:cubicBezTo>
                  <a:pt x="1254253" y="2323319"/>
                  <a:pt x="1257076" y="2320523"/>
                  <a:pt x="1257076" y="2317796"/>
                </a:cubicBezTo>
                <a:cubicBezTo>
                  <a:pt x="1257076" y="2317796"/>
                  <a:pt x="1259898" y="2317796"/>
                  <a:pt x="1259898" y="2317796"/>
                </a:cubicBezTo>
                <a:cubicBezTo>
                  <a:pt x="1262720" y="2320523"/>
                  <a:pt x="1262720" y="2323319"/>
                  <a:pt x="1262720" y="2326045"/>
                </a:cubicBezTo>
                <a:cubicBezTo>
                  <a:pt x="1262720" y="2328771"/>
                  <a:pt x="1271226" y="2326045"/>
                  <a:pt x="1271226" y="2326045"/>
                </a:cubicBezTo>
                <a:cubicBezTo>
                  <a:pt x="1271226" y="2326045"/>
                  <a:pt x="1276871" y="2323319"/>
                  <a:pt x="1276871" y="2320523"/>
                </a:cubicBezTo>
                <a:cubicBezTo>
                  <a:pt x="1274048" y="2317796"/>
                  <a:pt x="1276871" y="2317796"/>
                  <a:pt x="1276871" y="2317796"/>
                </a:cubicBezTo>
                <a:cubicBezTo>
                  <a:pt x="1276871" y="2317796"/>
                  <a:pt x="1282554" y="2315070"/>
                  <a:pt x="1282554" y="2315070"/>
                </a:cubicBezTo>
                <a:cubicBezTo>
                  <a:pt x="1282554" y="2315070"/>
                  <a:pt x="1285376" y="2320523"/>
                  <a:pt x="1285376" y="2320523"/>
                </a:cubicBezTo>
                <a:cubicBezTo>
                  <a:pt x="1288199" y="2323319"/>
                  <a:pt x="1291059" y="2326045"/>
                  <a:pt x="1291059" y="2326045"/>
                </a:cubicBezTo>
                <a:cubicBezTo>
                  <a:pt x="1291059" y="2326045"/>
                  <a:pt x="1291059" y="2326045"/>
                  <a:pt x="1296704" y="2334293"/>
                </a:cubicBezTo>
                <a:cubicBezTo>
                  <a:pt x="1296704" y="2334293"/>
                  <a:pt x="1296704" y="2334293"/>
                  <a:pt x="1296704" y="2326045"/>
                </a:cubicBezTo>
                <a:cubicBezTo>
                  <a:pt x="1296704" y="2326045"/>
                  <a:pt x="1291059" y="2323319"/>
                  <a:pt x="1291059" y="2320523"/>
                </a:cubicBezTo>
                <a:cubicBezTo>
                  <a:pt x="1288199" y="2320523"/>
                  <a:pt x="1285376" y="2315070"/>
                  <a:pt x="1285376" y="2315070"/>
                </a:cubicBezTo>
                <a:cubicBezTo>
                  <a:pt x="1285376" y="2315070"/>
                  <a:pt x="1282554" y="2306822"/>
                  <a:pt x="1282554" y="2304096"/>
                </a:cubicBezTo>
                <a:cubicBezTo>
                  <a:pt x="1282554" y="2304096"/>
                  <a:pt x="1288199" y="2298573"/>
                  <a:pt x="1288199" y="2298573"/>
                </a:cubicBezTo>
                <a:cubicBezTo>
                  <a:pt x="1288199" y="2298573"/>
                  <a:pt x="1288199" y="2298573"/>
                  <a:pt x="1291059" y="2295848"/>
                </a:cubicBezTo>
                <a:cubicBezTo>
                  <a:pt x="1291059" y="2295848"/>
                  <a:pt x="1291059" y="2295848"/>
                  <a:pt x="1293882" y="2290326"/>
                </a:cubicBezTo>
                <a:cubicBezTo>
                  <a:pt x="1293882" y="2290326"/>
                  <a:pt x="1293882" y="2290326"/>
                  <a:pt x="1291059" y="2282077"/>
                </a:cubicBezTo>
                <a:cubicBezTo>
                  <a:pt x="1291059" y="2282077"/>
                  <a:pt x="1291059" y="2282077"/>
                  <a:pt x="1293882" y="2273898"/>
                </a:cubicBezTo>
                <a:cubicBezTo>
                  <a:pt x="1293882" y="2273898"/>
                  <a:pt x="1293882" y="2273898"/>
                  <a:pt x="1296704" y="2273898"/>
                </a:cubicBezTo>
                <a:cubicBezTo>
                  <a:pt x="1296704" y="2273898"/>
                  <a:pt x="1296704" y="2273898"/>
                  <a:pt x="1308032" y="2273898"/>
                </a:cubicBezTo>
                <a:cubicBezTo>
                  <a:pt x="1308032" y="2273898"/>
                  <a:pt x="1310854" y="2279350"/>
                  <a:pt x="1310854" y="2279350"/>
                </a:cubicBezTo>
                <a:cubicBezTo>
                  <a:pt x="1313677" y="2279350"/>
                  <a:pt x="1316538" y="2279350"/>
                  <a:pt x="1316538" y="2279350"/>
                </a:cubicBezTo>
                <a:cubicBezTo>
                  <a:pt x="1316538" y="2279350"/>
                  <a:pt x="1316538" y="2279350"/>
                  <a:pt x="1313677" y="2276625"/>
                </a:cubicBezTo>
                <a:cubicBezTo>
                  <a:pt x="1313677" y="2276625"/>
                  <a:pt x="1313677" y="2276625"/>
                  <a:pt x="1313677" y="2271103"/>
                </a:cubicBezTo>
                <a:cubicBezTo>
                  <a:pt x="1313677" y="2271103"/>
                  <a:pt x="1310854" y="2265650"/>
                  <a:pt x="1310854" y="2265650"/>
                </a:cubicBezTo>
                <a:cubicBezTo>
                  <a:pt x="1308032" y="2265650"/>
                  <a:pt x="1308032" y="2254676"/>
                  <a:pt x="1308032" y="2254676"/>
                </a:cubicBezTo>
                <a:cubicBezTo>
                  <a:pt x="1308032" y="2254676"/>
                  <a:pt x="1308032" y="2254676"/>
                  <a:pt x="1316538" y="2254676"/>
                </a:cubicBezTo>
                <a:cubicBezTo>
                  <a:pt x="1316538" y="2254676"/>
                  <a:pt x="1316538" y="2254676"/>
                  <a:pt x="1319360" y="2246427"/>
                </a:cubicBezTo>
                <a:cubicBezTo>
                  <a:pt x="1319360" y="2246427"/>
                  <a:pt x="1319360" y="2246427"/>
                  <a:pt x="1316538" y="2238179"/>
                </a:cubicBezTo>
                <a:cubicBezTo>
                  <a:pt x="1316538" y="2238179"/>
                  <a:pt x="1316538" y="2238179"/>
                  <a:pt x="1322182" y="2238179"/>
                </a:cubicBezTo>
                <a:cubicBezTo>
                  <a:pt x="1322182" y="2238179"/>
                  <a:pt x="1322182" y="2238179"/>
                  <a:pt x="1327866" y="2235453"/>
                </a:cubicBezTo>
                <a:cubicBezTo>
                  <a:pt x="1327866" y="2235453"/>
                  <a:pt x="1327866" y="2235453"/>
                  <a:pt x="1330688" y="2229930"/>
                </a:cubicBezTo>
                <a:cubicBezTo>
                  <a:pt x="1330688" y="2229930"/>
                  <a:pt x="1330688" y="2229930"/>
                  <a:pt x="1339155" y="2227204"/>
                </a:cubicBezTo>
                <a:close/>
                <a:moveTo>
                  <a:pt x="3933575" y="2227124"/>
                </a:moveTo>
                <a:lnTo>
                  <a:pt x="3935745" y="2235523"/>
                </a:lnTo>
                <a:lnTo>
                  <a:pt x="3935845" y="2235717"/>
                </a:lnTo>
                <a:close/>
                <a:moveTo>
                  <a:pt x="1225914" y="2221683"/>
                </a:moveTo>
                <a:cubicBezTo>
                  <a:pt x="1228775" y="2224478"/>
                  <a:pt x="1231598" y="2227204"/>
                  <a:pt x="1231598" y="2229930"/>
                </a:cubicBezTo>
                <a:cubicBezTo>
                  <a:pt x="1231598" y="2232727"/>
                  <a:pt x="1234420" y="2238179"/>
                  <a:pt x="1231598" y="2240905"/>
                </a:cubicBezTo>
                <a:cubicBezTo>
                  <a:pt x="1228775" y="2243701"/>
                  <a:pt x="1228775" y="2246427"/>
                  <a:pt x="1225914" y="2246427"/>
                </a:cubicBezTo>
                <a:cubicBezTo>
                  <a:pt x="1223092" y="2249153"/>
                  <a:pt x="1214586" y="2254676"/>
                  <a:pt x="1214586" y="2254676"/>
                </a:cubicBezTo>
                <a:cubicBezTo>
                  <a:pt x="1214586" y="2254676"/>
                  <a:pt x="1214586" y="2260129"/>
                  <a:pt x="1217447" y="2260129"/>
                </a:cubicBezTo>
                <a:cubicBezTo>
                  <a:pt x="1220271" y="2260129"/>
                  <a:pt x="1225914" y="2251880"/>
                  <a:pt x="1225914" y="2257401"/>
                </a:cubicBezTo>
                <a:cubicBezTo>
                  <a:pt x="1223092" y="2262924"/>
                  <a:pt x="1231598" y="2265650"/>
                  <a:pt x="1223092" y="2268376"/>
                </a:cubicBezTo>
                <a:cubicBezTo>
                  <a:pt x="1217447" y="2268376"/>
                  <a:pt x="1211764" y="2265650"/>
                  <a:pt x="1211764" y="2265650"/>
                </a:cubicBezTo>
                <a:cubicBezTo>
                  <a:pt x="1206119" y="2273898"/>
                  <a:pt x="1206119" y="2273898"/>
                  <a:pt x="1206119" y="2273898"/>
                </a:cubicBezTo>
                <a:cubicBezTo>
                  <a:pt x="1206119" y="2273898"/>
                  <a:pt x="1200436" y="2271103"/>
                  <a:pt x="1200436" y="2273898"/>
                </a:cubicBezTo>
                <a:cubicBezTo>
                  <a:pt x="1200436" y="2276625"/>
                  <a:pt x="1203297" y="2282077"/>
                  <a:pt x="1203297" y="2282077"/>
                </a:cubicBezTo>
                <a:cubicBezTo>
                  <a:pt x="1197614" y="2287599"/>
                  <a:pt x="1197614" y="2287599"/>
                  <a:pt x="1197614" y="2287599"/>
                </a:cubicBezTo>
                <a:cubicBezTo>
                  <a:pt x="1197614" y="2287599"/>
                  <a:pt x="1189108" y="2284873"/>
                  <a:pt x="1189108" y="2287599"/>
                </a:cubicBezTo>
                <a:cubicBezTo>
                  <a:pt x="1191969" y="2290326"/>
                  <a:pt x="1194792" y="2295848"/>
                  <a:pt x="1194792" y="2295848"/>
                </a:cubicBezTo>
                <a:cubicBezTo>
                  <a:pt x="1194792" y="2295848"/>
                  <a:pt x="1194792" y="2301300"/>
                  <a:pt x="1189108" y="2301300"/>
                </a:cubicBezTo>
                <a:cubicBezTo>
                  <a:pt x="1183464" y="2301300"/>
                  <a:pt x="1177819" y="2301300"/>
                  <a:pt x="1174958" y="2301300"/>
                </a:cubicBezTo>
                <a:cubicBezTo>
                  <a:pt x="1172136" y="2298573"/>
                  <a:pt x="1172136" y="2298573"/>
                  <a:pt x="1172136" y="2298573"/>
                </a:cubicBezTo>
                <a:cubicBezTo>
                  <a:pt x="1169313" y="2306822"/>
                  <a:pt x="1169313" y="2306822"/>
                  <a:pt x="1169313" y="2306822"/>
                </a:cubicBezTo>
                <a:cubicBezTo>
                  <a:pt x="1169313" y="2306822"/>
                  <a:pt x="1172136" y="2309549"/>
                  <a:pt x="1169313" y="2312274"/>
                </a:cubicBezTo>
                <a:cubicBezTo>
                  <a:pt x="1166491" y="2315070"/>
                  <a:pt x="1157985" y="2315070"/>
                  <a:pt x="1157985" y="2315070"/>
                </a:cubicBezTo>
                <a:cubicBezTo>
                  <a:pt x="1157985" y="2315070"/>
                  <a:pt x="1155163" y="2315070"/>
                  <a:pt x="1155163" y="2315070"/>
                </a:cubicBezTo>
                <a:cubicBezTo>
                  <a:pt x="1155163" y="2317796"/>
                  <a:pt x="1152302" y="2323319"/>
                  <a:pt x="1149480" y="2323319"/>
                </a:cubicBezTo>
                <a:cubicBezTo>
                  <a:pt x="1146658" y="2320523"/>
                  <a:pt x="1141013" y="2317796"/>
                  <a:pt x="1138152" y="2315070"/>
                </a:cubicBezTo>
                <a:cubicBezTo>
                  <a:pt x="1138152" y="2312274"/>
                  <a:pt x="1135330" y="2301300"/>
                  <a:pt x="1141013" y="2304096"/>
                </a:cubicBezTo>
                <a:cubicBezTo>
                  <a:pt x="1146658" y="2304096"/>
                  <a:pt x="1152302" y="2306822"/>
                  <a:pt x="1152302" y="2301300"/>
                </a:cubicBezTo>
                <a:cubicBezTo>
                  <a:pt x="1152302" y="2295848"/>
                  <a:pt x="1149480" y="2293122"/>
                  <a:pt x="1149480" y="2293122"/>
                </a:cubicBezTo>
                <a:cubicBezTo>
                  <a:pt x="1152302" y="2287599"/>
                  <a:pt x="1152302" y="2287599"/>
                  <a:pt x="1152302" y="2287599"/>
                </a:cubicBezTo>
                <a:cubicBezTo>
                  <a:pt x="1149480" y="2284873"/>
                  <a:pt x="1149480" y="2279350"/>
                  <a:pt x="1149480" y="2279350"/>
                </a:cubicBezTo>
                <a:cubicBezTo>
                  <a:pt x="1152302" y="2273898"/>
                  <a:pt x="1152302" y="2273898"/>
                  <a:pt x="1152302" y="2273898"/>
                </a:cubicBezTo>
                <a:cubicBezTo>
                  <a:pt x="1152302" y="2273898"/>
                  <a:pt x="1146658" y="2268376"/>
                  <a:pt x="1146658" y="2265650"/>
                </a:cubicBezTo>
                <a:cubicBezTo>
                  <a:pt x="1146658" y="2262924"/>
                  <a:pt x="1146658" y="2257401"/>
                  <a:pt x="1152302" y="2254676"/>
                </a:cubicBezTo>
                <a:cubicBezTo>
                  <a:pt x="1155163" y="2251880"/>
                  <a:pt x="1157985" y="2246427"/>
                  <a:pt x="1160808" y="2246427"/>
                </a:cubicBezTo>
                <a:cubicBezTo>
                  <a:pt x="1160808" y="2249153"/>
                  <a:pt x="1160808" y="2249153"/>
                  <a:pt x="1163630" y="2254676"/>
                </a:cubicBezTo>
                <a:cubicBezTo>
                  <a:pt x="1166491" y="2257401"/>
                  <a:pt x="1166491" y="2262924"/>
                  <a:pt x="1169313" y="2260129"/>
                </a:cubicBezTo>
                <a:cubicBezTo>
                  <a:pt x="1172136" y="2257401"/>
                  <a:pt x="1172136" y="2254676"/>
                  <a:pt x="1174958" y="2251880"/>
                </a:cubicBezTo>
                <a:cubicBezTo>
                  <a:pt x="1177819" y="2249153"/>
                  <a:pt x="1180641" y="2240905"/>
                  <a:pt x="1180641" y="2240905"/>
                </a:cubicBezTo>
                <a:cubicBezTo>
                  <a:pt x="1180641" y="2240905"/>
                  <a:pt x="1186286" y="2243701"/>
                  <a:pt x="1189108" y="2240905"/>
                </a:cubicBezTo>
                <a:cubicBezTo>
                  <a:pt x="1194792" y="2238179"/>
                  <a:pt x="1189108" y="2238179"/>
                  <a:pt x="1197614" y="2235453"/>
                </a:cubicBezTo>
                <a:cubicBezTo>
                  <a:pt x="1206119" y="2235453"/>
                  <a:pt x="1208942" y="2235453"/>
                  <a:pt x="1211764" y="2229930"/>
                </a:cubicBezTo>
                <a:cubicBezTo>
                  <a:pt x="1214586" y="2227204"/>
                  <a:pt x="1214586" y="2229930"/>
                  <a:pt x="1217447" y="2227204"/>
                </a:cubicBezTo>
                <a:cubicBezTo>
                  <a:pt x="1220271" y="2224478"/>
                  <a:pt x="1223092" y="2221683"/>
                  <a:pt x="1225914" y="2221683"/>
                </a:cubicBezTo>
                <a:close/>
                <a:moveTo>
                  <a:pt x="1494885" y="2218955"/>
                </a:moveTo>
                <a:cubicBezTo>
                  <a:pt x="1503390" y="2221683"/>
                  <a:pt x="1503390" y="2221683"/>
                  <a:pt x="1503390" y="2221683"/>
                </a:cubicBezTo>
                <a:cubicBezTo>
                  <a:pt x="1503390" y="2221683"/>
                  <a:pt x="1506213" y="2216230"/>
                  <a:pt x="1506213" y="2221683"/>
                </a:cubicBezTo>
                <a:cubicBezTo>
                  <a:pt x="1503390" y="2227204"/>
                  <a:pt x="1497707" y="2235453"/>
                  <a:pt x="1497707" y="2235453"/>
                </a:cubicBezTo>
                <a:cubicBezTo>
                  <a:pt x="1497707" y="2235453"/>
                  <a:pt x="1500530" y="2235453"/>
                  <a:pt x="1494885" y="2238179"/>
                </a:cubicBezTo>
                <a:cubicBezTo>
                  <a:pt x="1489201" y="2240905"/>
                  <a:pt x="1489201" y="2243701"/>
                  <a:pt x="1486379" y="2238179"/>
                </a:cubicBezTo>
                <a:cubicBezTo>
                  <a:pt x="1483557" y="2235453"/>
                  <a:pt x="1480734" y="2235453"/>
                  <a:pt x="1480734" y="2232727"/>
                </a:cubicBezTo>
                <a:cubicBezTo>
                  <a:pt x="1483557" y="2229930"/>
                  <a:pt x="1483557" y="2224478"/>
                  <a:pt x="1483557" y="2224478"/>
                </a:cubicBezTo>
                <a:cubicBezTo>
                  <a:pt x="1489201" y="2224478"/>
                  <a:pt x="1489201" y="2224478"/>
                  <a:pt x="1489201" y="2224478"/>
                </a:cubicBezTo>
                <a:cubicBezTo>
                  <a:pt x="1494885" y="2218955"/>
                  <a:pt x="1494885" y="2218955"/>
                  <a:pt x="1494885" y="2218955"/>
                </a:cubicBezTo>
                <a:close/>
                <a:moveTo>
                  <a:pt x="3568008" y="2218033"/>
                </a:moveTo>
                <a:cubicBezTo>
                  <a:pt x="3568714" y="2217690"/>
                  <a:pt x="3569423" y="2217690"/>
                  <a:pt x="3570840" y="2219062"/>
                </a:cubicBezTo>
                <a:cubicBezTo>
                  <a:pt x="3576510" y="2224548"/>
                  <a:pt x="3576510" y="2224548"/>
                  <a:pt x="3576510" y="2224548"/>
                </a:cubicBezTo>
                <a:cubicBezTo>
                  <a:pt x="3576510" y="2227292"/>
                  <a:pt x="3579322" y="2227292"/>
                  <a:pt x="3579322" y="2230035"/>
                </a:cubicBezTo>
                <a:cubicBezTo>
                  <a:pt x="3582157" y="2232779"/>
                  <a:pt x="3582157" y="2232779"/>
                  <a:pt x="3582157" y="2235523"/>
                </a:cubicBezTo>
                <a:cubicBezTo>
                  <a:pt x="3576510" y="2241009"/>
                  <a:pt x="3576510" y="2235523"/>
                  <a:pt x="3568005" y="2235523"/>
                </a:cubicBezTo>
                <a:cubicBezTo>
                  <a:pt x="3562358" y="2235523"/>
                  <a:pt x="3559523" y="2232779"/>
                  <a:pt x="3559523" y="2232779"/>
                </a:cubicBezTo>
                <a:cubicBezTo>
                  <a:pt x="3559523" y="2232779"/>
                  <a:pt x="3559523" y="2232779"/>
                  <a:pt x="3556688" y="2230035"/>
                </a:cubicBezTo>
                <a:cubicBezTo>
                  <a:pt x="3556688" y="2230035"/>
                  <a:pt x="3559523" y="2227292"/>
                  <a:pt x="3559523" y="2227292"/>
                </a:cubicBezTo>
                <a:cubicBezTo>
                  <a:pt x="3559523" y="2224548"/>
                  <a:pt x="3553876" y="2221805"/>
                  <a:pt x="3556688" y="2219062"/>
                </a:cubicBezTo>
                <a:cubicBezTo>
                  <a:pt x="3559523" y="2219062"/>
                  <a:pt x="3562358" y="2219062"/>
                  <a:pt x="3565193" y="2219062"/>
                </a:cubicBezTo>
                <a:cubicBezTo>
                  <a:pt x="3566599" y="2219062"/>
                  <a:pt x="3567302" y="2218376"/>
                  <a:pt x="3568008" y="2218033"/>
                </a:cubicBezTo>
                <a:close/>
                <a:moveTo>
                  <a:pt x="3913814" y="2207384"/>
                </a:moveTo>
                <a:lnTo>
                  <a:pt x="3915946" y="2213575"/>
                </a:lnTo>
                <a:lnTo>
                  <a:pt x="3916045" y="2213646"/>
                </a:lnTo>
                <a:close/>
                <a:moveTo>
                  <a:pt x="1469407" y="2205255"/>
                </a:moveTo>
                <a:cubicBezTo>
                  <a:pt x="1475051" y="2207981"/>
                  <a:pt x="1475051" y="2210708"/>
                  <a:pt x="1475051" y="2210708"/>
                </a:cubicBezTo>
                <a:cubicBezTo>
                  <a:pt x="1475051" y="2210708"/>
                  <a:pt x="1477912" y="2216230"/>
                  <a:pt x="1477912" y="2218955"/>
                </a:cubicBezTo>
                <a:cubicBezTo>
                  <a:pt x="1477912" y="2218955"/>
                  <a:pt x="1477912" y="2221683"/>
                  <a:pt x="1477912" y="2221683"/>
                </a:cubicBezTo>
                <a:cubicBezTo>
                  <a:pt x="1477912" y="2224478"/>
                  <a:pt x="1483557" y="2227204"/>
                  <a:pt x="1475051" y="2227204"/>
                </a:cubicBezTo>
                <a:cubicBezTo>
                  <a:pt x="1469407" y="2227204"/>
                  <a:pt x="1469407" y="2227204"/>
                  <a:pt x="1469407" y="2227204"/>
                </a:cubicBezTo>
                <a:lnTo>
                  <a:pt x="1466584" y="2218955"/>
                </a:lnTo>
                <a:cubicBezTo>
                  <a:pt x="1463723" y="2218955"/>
                  <a:pt x="1458079" y="2213504"/>
                  <a:pt x="1458079" y="2213504"/>
                </a:cubicBezTo>
                <a:cubicBezTo>
                  <a:pt x="1458079" y="2213504"/>
                  <a:pt x="1463723" y="2210708"/>
                  <a:pt x="1463723" y="2207981"/>
                </a:cubicBezTo>
                <a:cubicBezTo>
                  <a:pt x="1466584" y="2207981"/>
                  <a:pt x="1463723" y="2205255"/>
                  <a:pt x="1469407" y="2205255"/>
                </a:cubicBezTo>
                <a:close/>
                <a:moveTo>
                  <a:pt x="1506213" y="2202529"/>
                </a:moveTo>
                <a:cubicBezTo>
                  <a:pt x="1509035" y="2205255"/>
                  <a:pt x="1511857" y="2210708"/>
                  <a:pt x="1511857" y="2210708"/>
                </a:cubicBezTo>
                <a:cubicBezTo>
                  <a:pt x="1511857" y="2210708"/>
                  <a:pt x="1509035" y="2216230"/>
                  <a:pt x="1509035" y="2216230"/>
                </a:cubicBezTo>
                <a:cubicBezTo>
                  <a:pt x="1506213" y="2218955"/>
                  <a:pt x="1497707" y="2218955"/>
                  <a:pt x="1497707" y="2216230"/>
                </a:cubicBezTo>
                <a:cubicBezTo>
                  <a:pt x="1497707" y="2213504"/>
                  <a:pt x="1500530" y="2205255"/>
                  <a:pt x="1500530" y="2205255"/>
                </a:cubicBezTo>
                <a:cubicBezTo>
                  <a:pt x="1500530" y="2205255"/>
                  <a:pt x="1503390" y="2199733"/>
                  <a:pt x="1506213" y="2202529"/>
                </a:cubicBezTo>
                <a:close/>
                <a:moveTo>
                  <a:pt x="7622559" y="2197274"/>
                </a:moveTo>
                <a:lnTo>
                  <a:pt x="7622478" y="2197360"/>
                </a:lnTo>
                <a:cubicBezTo>
                  <a:pt x="7659288" y="2244007"/>
                  <a:pt x="7659288" y="2244007"/>
                  <a:pt x="7659288" y="2244007"/>
                </a:cubicBezTo>
                <a:lnTo>
                  <a:pt x="7657741" y="2261314"/>
                </a:lnTo>
                <a:lnTo>
                  <a:pt x="7657737" y="2261351"/>
                </a:lnTo>
                <a:lnTo>
                  <a:pt x="7657733" y="2261398"/>
                </a:lnTo>
                <a:lnTo>
                  <a:pt x="7657741" y="2261314"/>
                </a:lnTo>
                <a:lnTo>
                  <a:pt x="7659369" y="2243902"/>
                </a:lnTo>
                <a:cubicBezTo>
                  <a:pt x="7659369" y="2243902"/>
                  <a:pt x="7659369" y="2243902"/>
                  <a:pt x="7643837" y="2224226"/>
                </a:cubicBezTo>
                <a:close/>
                <a:moveTo>
                  <a:pt x="1506213" y="2186032"/>
                </a:moveTo>
                <a:cubicBezTo>
                  <a:pt x="1511857" y="2188758"/>
                  <a:pt x="1511857" y="2188758"/>
                  <a:pt x="1511857" y="2188758"/>
                </a:cubicBezTo>
                <a:cubicBezTo>
                  <a:pt x="1511857" y="2188758"/>
                  <a:pt x="1514680" y="2191485"/>
                  <a:pt x="1511857" y="2191485"/>
                </a:cubicBezTo>
                <a:cubicBezTo>
                  <a:pt x="1511857" y="2194281"/>
                  <a:pt x="1509035" y="2194281"/>
                  <a:pt x="1509035" y="2197007"/>
                </a:cubicBezTo>
                <a:cubicBezTo>
                  <a:pt x="1506213" y="2197007"/>
                  <a:pt x="1503390" y="2194281"/>
                  <a:pt x="1503390" y="2194281"/>
                </a:cubicBezTo>
                <a:cubicBezTo>
                  <a:pt x="1503390" y="2191485"/>
                  <a:pt x="1503390" y="2191485"/>
                  <a:pt x="1503390" y="2191485"/>
                </a:cubicBezTo>
                <a:cubicBezTo>
                  <a:pt x="1506213" y="2186032"/>
                  <a:pt x="1506213" y="2186032"/>
                  <a:pt x="1506213" y="2186032"/>
                </a:cubicBezTo>
                <a:close/>
                <a:moveTo>
                  <a:pt x="1531691" y="2183306"/>
                </a:moveTo>
                <a:cubicBezTo>
                  <a:pt x="1534513" y="2186032"/>
                  <a:pt x="1534513" y="2183306"/>
                  <a:pt x="1534513" y="2186032"/>
                </a:cubicBezTo>
                <a:cubicBezTo>
                  <a:pt x="1534513" y="2188758"/>
                  <a:pt x="1534513" y="2194281"/>
                  <a:pt x="1531691" y="2194281"/>
                </a:cubicBezTo>
                <a:cubicBezTo>
                  <a:pt x="1528868" y="2194281"/>
                  <a:pt x="1526007" y="2191485"/>
                  <a:pt x="1526007" y="2191485"/>
                </a:cubicBezTo>
                <a:cubicBezTo>
                  <a:pt x="1526007" y="2191485"/>
                  <a:pt x="1528868" y="2183306"/>
                  <a:pt x="1531691" y="2183306"/>
                </a:cubicBezTo>
                <a:close/>
                <a:moveTo>
                  <a:pt x="1475051" y="2175058"/>
                </a:moveTo>
                <a:cubicBezTo>
                  <a:pt x="1477912" y="2175058"/>
                  <a:pt x="1483557" y="2175058"/>
                  <a:pt x="1483557" y="2177784"/>
                </a:cubicBezTo>
                <a:cubicBezTo>
                  <a:pt x="1486379" y="2180511"/>
                  <a:pt x="1489201" y="2183306"/>
                  <a:pt x="1489201" y="2183306"/>
                </a:cubicBezTo>
                <a:cubicBezTo>
                  <a:pt x="1489201" y="2186032"/>
                  <a:pt x="1494885" y="2186032"/>
                  <a:pt x="1494885" y="2186032"/>
                </a:cubicBezTo>
                <a:cubicBezTo>
                  <a:pt x="1494885" y="2186032"/>
                  <a:pt x="1494885" y="2191485"/>
                  <a:pt x="1494885" y="2194281"/>
                </a:cubicBezTo>
                <a:cubicBezTo>
                  <a:pt x="1492062" y="2194281"/>
                  <a:pt x="1489201" y="2197007"/>
                  <a:pt x="1489201" y="2197007"/>
                </a:cubicBezTo>
                <a:cubicBezTo>
                  <a:pt x="1489201" y="2199733"/>
                  <a:pt x="1489201" y="2199733"/>
                  <a:pt x="1489201" y="2202529"/>
                </a:cubicBezTo>
                <a:cubicBezTo>
                  <a:pt x="1492062" y="2205255"/>
                  <a:pt x="1497707" y="2207981"/>
                  <a:pt x="1497707" y="2207981"/>
                </a:cubicBezTo>
                <a:cubicBezTo>
                  <a:pt x="1497707" y="2210708"/>
                  <a:pt x="1497707" y="2210708"/>
                  <a:pt x="1494885" y="2210708"/>
                </a:cubicBezTo>
                <a:cubicBezTo>
                  <a:pt x="1494885" y="2210708"/>
                  <a:pt x="1494885" y="2213504"/>
                  <a:pt x="1492062" y="2213504"/>
                </a:cubicBezTo>
                <a:cubicBezTo>
                  <a:pt x="1486379" y="2210708"/>
                  <a:pt x="1486379" y="2213504"/>
                  <a:pt x="1483557" y="2210708"/>
                </a:cubicBezTo>
                <a:cubicBezTo>
                  <a:pt x="1480734" y="2210708"/>
                  <a:pt x="1475051" y="2205255"/>
                  <a:pt x="1475051" y="2205255"/>
                </a:cubicBezTo>
                <a:cubicBezTo>
                  <a:pt x="1475051" y="2205255"/>
                  <a:pt x="1475051" y="2205255"/>
                  <a:pt x="1475051" y="2197007"/>
                </a:cubicBezTo>
                <a:cubicBezTo>
                  <a:pt x="1475051" y="2197007"/>
                  <a:pt x="1472229" y="2199733"/>
                  <a:pt x="1469407" y="2199733"/>
                </a:cubicBezTo>
                <a:cubicBezTo>
                  <a:pt x="1466584" y="2197007"/>
                  <a:pt x="1466584" y="2194281"/>
                  <a:pt x="1466584" y="2191485"/>
                </a:cubicBezTo>
                <a:cubicBezTo>
                  <a:pt x="1466584" y="2191485"/>
                  <a:pt x="1469407" y="2186032"/>
                  <a:pt x="1469407" y="2186032"/>
                </a:cubicBezTo>
                <a:cubicBezTo>
                  <a:pt x="1472229" y="2183306"/>
                  <a:pt x="1475051" y="2175058"/>
                  <a:pt x="1475051" y="2175058"/>
                </a:cubicBezTo>
                <a:close/>
                <a:moveTo>
                  <a:pt x="3511444" y="2166937"/>
                </a:moveTo>
                <a:cubicBezTo>
                  <a:pt x="3514278" y="2175167"/>
                  <a:pt x="3514278" y="2175167"/>
                  <a:pt x="3514278" y="2175167"/>
                </a:cubicBezTo>
                <a:cubicBezTo>
                  <a:pt x="3514278" y="2175167"/>
                  <a:pt x="3514278" y="2177910"/>
                  <a:pt x="3517090" y="2177910"/>
                </a:cubicBezTo>
                <a:cubicBezTo>
                  <a:pt x="3519926" y="2177910"/>
                  <a:pt x="3519926" y="2177910"/>
                  <a:pt x="3519926" y="2177910"/>
                </a:cubicBezTo>
                <a:cubicBezTo>
                  <a:pt x="3519926" y="2175167"/>
                  <a:pt x="3525573" y="2175167"/>
                  <a:pt x="3528407" y="2177910"/>
                </a:cubicBezTo>
                <a:cubicBezTo>
                  <a:pt x="3528407" y="2177910"/>
                  <a:pt x="3534078" y="2180653"/>
                  <a:pt x="3534078" y="2183397"/>
                </a:cubicBezTo>
                <a:cubicBezTo>
                  <a:pt x="3534078" y="2183397"/>
                  <a:pt x="3536890" y="2183397"/>
                  <a:pt x="3536890" y="2186141"/>
                </a:cubicBezTo>
                <a:cubicBezTo>
                  <a:pt x="3536890" y="2186141"/>
                  <a:pt x="3539724" y="2188884"/>
                  <a:pt x="3539724" y="2191628"/>
                </a:cubicBezTo>
                <a:cubicBezTo>
                  <a:pt x="3542559" y="2194371"/>
                  <a:pt x="3545395" y="2197114"/>
                  <a:pt x="3545395" y="2197114"/>
                </a:cubicBezTo>
                <a:cubicBezTo>
                  <a:pt x="3545395" y="2197114"/>
                  <a:pt x="3548207" y="2199858"/>
                  <a:pt x="3545395" y="2199858"/>
                </a:cubicBezTo>
                <a:cubicBezTo>
                  <a:pt x="3542559" y="2199858"/>
                  <a:pt x="3534078" y="2199858"/>
                  <a:pt x="3534078" y="2199858"/>
                </a:cubicBezTo>
                <a:cubicBezTo>
                  <a:pt x="3534078" y="2199858"/>
                  <a:pt x="3531242" y="2202601"/>
                  <a:pt x="3531242" y="2202601"/>
                </a:cubicBezTo>
                <a:cubicBezTo>
                  <a:pt x="3531242" y="2205345"/>
                  <a:pt x="3536890" y="2208089"/>
                  <a:pt x="3534078" y="2208089"/>
                </a:cubicBezTo>
                <a:cubicBezTo>
                  <a:pt x="3531242" y="2210832"/>
                  <a:pt x="3531242" y="2210832"/>
                  <a:pt x="3528407" y="2210832"/>
                </a:cubicBezTo>
                <a:cubicBezTo>
                  <a:pt x="3525573" y="2208089"/>
                  <a:pt x="3522761" y="2202601"/>
                  <a:pt x="3522761" y="2202601"/>
                </a:cubicBezTo>
                <a:cubicBezTo>
                  <a:pt x="3519926" y="2205345"/>
                  <a:pt x="3519926" y="2213575"/>
                  <a:pt x="3519926" y="2213575"/>
                </a:cubicBezTo>
                <a:cubicBezTo>
                  <a:pt x="3519926" y="2216318"/>
                  <a:pt x="3522761" y="2219062"/>
                  <a:pt x="3519926" y="2221805"/>
                </a:cubicBezTo>
                <a:cubicBezTo>
                  <a:pt x="3519926" y="2221805"/>
                  <a:pt x="3511444" y="2224548"/>
                  <a:pt x="3511444" y="2224548"/>
                </a:cubicBezTo>
                <a:cubicBezTo>
                  <a:pt x="3511444" y="2224548"/>
                  <a:pt x="3508609" y="2224548"/>
                  <a:pt x="3508609" y="2224548"/>
                </a:cubicBezTo>
                <a:cubicBezTo>
                  <a:pt x="3505774" y="2224548"/>
                  <a:pt x="3500127" y="2219062"/>
                  <a:pt x="3497292" y="2216318"/>
                </a:cubicBezTo>
                <a:cubicBezTo>
                  <a:pt x="3497292" y="2213575"/>
                  <a:pt x="3497292" y="2208089"/>
                  <a:pt x="3497292" y="2208089"/>
                </a:cubicBezTo>
                <a:cubicBezTo>
                  <a:pt x="3494457" y="2205345"/>
                  <a:pt x="3491645" y="2202601"/>
                  <a:pt x="3491645" y="2202601"/>
                </a:cubicBezTo>
                <a:cubicBezTo>
                  <a:pt x="3491645" y="2202601"/>
                  <a:pt x="3494457" y="2199858"/>
                  <a:pt x="3488810" y="2202601"/>
                </a:cubicBezTo>
                <a:cubicBezTo>
                  <a:pt x="3480328" y="2202601"/>
                  <a:pt x="3483162" y="2205345"/>
                  <a:pt x="3480328" y="2205345"/>
                </a:cubicBezTo>
                <a:cubicBezTo>
                  <a:pt x="3477493" y="2202601"/>
                  <a:pt x="3477493" y="2199858"/>
                  <a:pt x="3471845" y="2199858"/>
                </a:cubicBezTo>
                <a:cubicBezTo>
                  <a:pt x="3469011" y="2199858"/>
                  <a:pt x="3466176" y="2197114"/>
                  <a:pt x="3466176" y="2197114"/>
                </a:cubicBezTo>
                <a:cubicBezTo>
                  <a:pt x="3466176" y="2197114"/>
                  <a:pt x="3474657" y="2191628"/>
                  <a:pt x="3477493" y="2191628"/>
                </a:cubicBezTo>
                <a:cubicBezTo>
                  <a:pt x="3480328" y="2191628"/>
                  <a:pt x="3477493" y="2191628"/>
                  <a:pt x="3483162" y="2191628"/>
                </a:cubicBezTo>
                <a:cubicBezTo>
                  <a:pt x="3491645" y="2188884"/>
                  <a:pt x="3494457" y="2194371"/>
                  <a:pt x="3494457" y="2188884"/>
                </a:cubicBezTo>
                <a:cubicBezTo>
                  <a:pt x="3497292" y="2183397"/>
                  <a:pt x="3497292" y="2180653"/>
                  <a:pt x="3500127" y="2177910"/>
                </a:cubicBezTo>
                <a:cubicBezTo>
                  <a:pt x="3500127" y="2175167"/>
                  <a:pt x="3502962" y="2169680"/>
                  <a:pt x="3502962" y="2169680"/>
                </a:cubicBezTo>
                <a:cubicBezTo>
                  <a:pt x="3502962" y="2166937"/>
                  <a:pt x="3511444" y="2166937"/>
                  <a:pt x="3511444" y="2166937"/>
                </a:cubicBezTo>
                <a:close/>
                <a:moveTo>
                  <a:pt x="1523185" y="2166809"/>
                </a:moveTo>
                <a:cubicBezTo>
                  <a:pt x="1526007" y="2166809"/>
                  <a:pt x="1526007" y="2166809"/>
                  <a:pt x="1528868" y="2166809"/>
                </a:cubicBezTo>
                <a:cubicBezTo>
                  <a:pt x="1528868" y="2169535"/>
                  <a:pt x="1531691" y="2166809"/>
                  <a:pt x="1528868" y="2172332"/>
                </a:cubicBezTo>
                <a:cubicBezTo>
                  <a:pt x="1526007" y="2175058"/>
                  <a:pt x="1531691" y="2175058"/>
                  <a:pt x="1526007" y="2175058"/>
                </a:cubicBezTo>
                <a:cubicBezTo>
                  <a:pt x="1523185" y="2177784"/>
                  <a:pt x="1523185" y="2180511"/>
                  <a:pt x="1520363" y="2177784"/>
                </a:cubicBezTo>
                <a:cubicBezTo>
                  <a:pt x="1520363" y="2177784"/>
                  <a:pt x="1514680" y="2175058"/>
                  <a:pt x="1514680" y="2175058"/>
                </a:cubicBezTo>
                <a:cubicBezTo>
                  <a:pt x="1514680" y="2175058"/>
                  <a:pt x="1517541" y="2166809"/>
                  <a:pt x="1523185" y="2166809"/>
                </a:cubicBezTo>
                <a:close/>
                <a:moveTo>
                  <a:pt x="1500530" y="2166809"/>
                </a:moveTo>
                <a:cubicBezTo>
                  <a:pt x="1503390" y="2169535"/>
                  <a:pt x="1506213" y="2169535"/>
                  <a:pt x="1506213" y="2172332"/>
                </a:cubicBezTo>
                <a:cubicBezTo>
                  <a:pt x="1506213" y="2175058"/>
                  <a:pt x="1506213" y="2175058"/>
                  <a:pt x="1503390" y="2177784"/>
                </a:cubicBezTo>
                <a:cubicBezTo>
                  <a:pt x="1503390" y="2180511"/>
                  <a:pt x="1500530" y="2180511"/>
                  <a:pt x="1497707" y="2180511"/>
                </a:cubicBezTo>
                <a:cubicBezTo>
                  <a:pt x="1497707" y="2180511"/>
                  <a:pt x="1492062" y="2172332"/>
                  <a:pt x="1492062" y="2172332"/>
                </a:cubicBezTo>
                <a:cubicBezTo>
                  <a:pt x="1492062" y="2172332"/>
                  <a:pt x="1497707" y="2166809"/>
                  <a:pt x="1500530" y="2166809"/>
                </a:cubicBezTo>
                <a:close/>
                <a:moveTo>
                  <a:pt x="3559523" y="2164193"/>
                </a:moveTo>
                <a:lnTo>
                  <a:pt x="3565193" y="2164193"/>
                </a:lnTo>
                <a:cubicBezTo>
                  <a:pt x="3565193" y="2164193"/>
                  <a:pt x="3565193" y="2164193"/>
                  <a:pt x="3568005" y="2172423"/>
                </a:cubicBezTo>
                <a:cubicBezTo>
                  <a:pt x="3568005" y="2172423"/>
                  <a:pt x="3568005" y="2172423"/>
                  <a:pt x="3565193" y="2175167"/>
                </a:cubicBezTo>
                <a:cubicBezTo>
                  <a:pt x="3565193" y="2175167"/>
                  <a:pt x="3559523" y="2175167"/>
                  <a:pt x="3556688" y="2175167"/>
                </a:cubicBezTo>
                <a:cubicBezTo>
                  <a:pt x="3553876" y="2175167"/>
                  <a:pt x="3551041" y="2177910"/>
                  <a:pt x="3551041" y="2177910"/>
                </a:cubicBezTo>
                <a:cubicBezTo>
                  <a:pt x="3551041" y="2177910"/>
                  <a:pt x="3551041" y="2177910"/>
                  <a:pt x="3545395" y="2172423"/>
                </a:cubicBezTo>
                <a:cubicBezTo>
                  <a:pt x="3545395" y="2172423"/>
                  <a:pt x="3545395" y="2172423"/>
                  <a:pt x="3545395" y="2166937"/>
                </a:cubicBezTo>
                <a:cubicBezTo>
                  <a:pt x="3545395" y="2166937"/>
                  <a:pt x="3545395" y="2166937"/>
                  <a:pt x="3556688" y="2166937"/>
                </a:cubicBezTo>
                <a:cubicBezTo>
                  <a:pt x="3556688" y="2166937"/>
                  <a:pt x="3556688" y="2166937"/>
                  <a:pt x="3559523" y="2164193"/>
                </a:cubicBezTo>
                <a:close/>
                <a:moveTo>
                  <a:pt x="1534513" y="2161288"/>
                </a:moveTo>
                <a:cubicBezTo>
                  <a:pt x="1537335" y="2164084"/>
                  <a:pt x="1537335" y="2166809"/>
                  <a:pt x="1537335" y="2166809"/>
                </a:cubicBezTo>
                <a:cubicBezTo>
                  <a:pt x="1537335" y="2166809"/>
                  <a:pt x="1543019" y="2161288"/>
                  <a:pt x="1545841" y="2164084"/>
                </a:cubicBezTo>
                <a:cubicBezTo>
                  <a:pt x="1545841" y="2164084"/>
                  <a:pt x="1548663" y="2164084"/>
                  <a:pt x="1545841" y="2166809"/>
                </a:cubicBezTo>
                <a:cubicBezTo>
                  <a:pt x="1545841" y="2169535"/>
                  <a:pt x="1551486" y="2166809"/>
                  <a:pt x="1543019" y="2169535"/>
                </a:cubicBezTo>
                <a:cubicBezTo>
                  <a:pt x="1537335" y="2175058"/>
                  <a:pt x="1540195" y="2177784"/>
                  <a:pt x="1534513" y="2175058"/>
                </a:cubicBezTo>
                <a:cubicBezTo>
                  <a:pt x="1531691" y="2172332"/>
                  <a:pt x="1531691" y="2169535"/>
                  <a:pt x="1531691" y="2166809"/>
                </a:cubicBezTo>
                <a:cubicBezTo>
                  <a:pt x="1531691" y="2166809"/>
                  <a:pt x="1534513" y="2161288"/>
                  <a:pt x="1534513" y="2161288"/>
                </a:cubicBezTo>
                <a:close/>
                <a:moveTo>
                  <a:pt x="1554347" y="2147586"/>
                </a:moveTo>
                <a:cubicBezTo>
                  <a:pt x="1557169" y="2150312"/>
                  <a:pt x="1559991" y="2150312"/>
                  <a:pt x="1559991" y="2153109"/>
                </a:cubicBezTo>
                <a:cubicBezTo>
                  <a:pt x="1557169" y="2155835"/>
                  <a:pt x="1554347" y="2158561"/>
                  <a:pt x="1551486" y="2158561"/>
                </a:cubicBezTo>
                <a:cubicBezTo>
                  <a:pt x="1548663" y="2158561"/>
                  <a:pt x="1548663" y="2153109"/>
                  <a:pt x="1548663" y="2153109"/>
                </a:cubicBezTo>
                <a:cubicBezTo>
                  <a:pt x="1548663" y="2153109"/>
                  <a:pt x="1551486" y="2147586"/>
                  <a:pt x="1554347" y="2147586"/>
                </a:cubicBezTo>
                <a:close/>
                <a:moveTo>
                  <a:pt x="1512915" y="2146905"/>
                </a:moveTo>
                <a:cubicBezTo>
                  <a:pt x="1513974" y="2146905"/>
                  <a:pt x="1514680" y="2147586"/>
                  <a:pt x="1514680" y="2150312"/>
                </a:cubicBezTo>
                <a:cubicBezTo>
                  <a:pt x="1514680" y="2155835"/>
                  <a:pt x="1520363" y="2161288"/>
                  <a:pt x="1511857" y="2161288"/>
                </a:cubicBezTo>
                <a:cubicBezTo>
                  <a:pt x="1506213" y="2161288"/>
                  <a:pt x="1503390" y="2164084"/>
                  <a:pt x="1503390" y="2161288"/>
                </a:cubicBezTo>
                <a:cubicBezTo>
                  <a:pt x="1500530" y="2158561"/>
                  <a:pt x="1503390" y="2155835"/>
                  <a:pt x="1503390" y="2155835"/>
                </a:cubicBezTo>
                <a:cubicBezTo>
                  <a:pt x="1503390" y="2155835"/>
                  <a:pt x="1509035" y="2147586"/>
                  <a:pt x="1509035" y="2147586"/>
                </a:cubicBezTo>
                <a:cubicBezTo>
                  <a:pt x="1510446" y="2147586"/>
                  <a:pt x="1511857" y="2146905"/>
                  <a:pt x="1512915" y="2146905"/>
                </a:cubicBezTo>
                <a:close/>
                <a:moveTo>
                  <a:pt x="1622275" y="2131090"/>
                </a:moveTo>
                <a:cubicBezTo>
                  <a:pt x="1622275" y="2131090"/>
                  <a:pt x="1622275" y="2133886"/>
                  <a:pt x="1622275" y="2136612"/>
                </a:cubicBezTo>
                <a:cubicBezTo>
                  <a:pt x="1622275" y="2136612"/>
                  <a:pt x="1625098" y="2142134"/>
                  <a:pt x="1622275" y="2142134"/>
                </a:cubicBezTo>
                <a:cubicBezTo>
                  <a:pt x="1619453" y="2142134"/>
                  <a:pt x="1616630" y="2142134"/>
                  <a:pt x="1613770" y="2142134"/>
                </a:cubicBezTo>
                <a:cubicBezTo>
                  <a:pt x="1613770" y="2142134"/>
                  <a:pt x="1610948" y="2139338"/>
                  <a:pt x="1610948" y="2139338"/>
                </a:cubicBezTo>
                <a:cubicBezTo>
                  <a:pt x="1610948" y="2139338"/>
                  <a:pt x="1619453" y="2128364"/>
                  <a:pt x="1622275" y="2131090"/>
                </a:cubicBezTo>
                <a:close/>
                <a:moveTo>
                  <a:pt x="3247360" y="2064953"/>
                </a:moveTo>
                <a:cubicBezTo>
                  <a:pt x="3248771" y="2064614"/>
                  <a:pt x="3250181" y="2064614"/>
                  <a:pt x="3251592" y="2065972"/>
                </a:cubicBezTo>
                <a:cubicBezTo>
                  <a:pt x="3254455" y="2068763"/>
                  <a:pt x="3251592" y="2074198"/>
                  <a:pt x="3251592" y="2074198"/>
                </a:cubicBezTo>
                <a:cubicBezTo>
                  <a:pt x="3248771" y="2076990"/>
                  <a:pt x="3245950" y="2079708"/>
                  <a:pt x="3243129" y="2079708"/>
                </a:cubicBezTo>
                <a:cubicBezTo>
                  <a:pt x="3240308" y="2079708"/>
                  <a:pt x="3237486" y="2079708"/>
                  <a:pt x="3234665" y="2076990"/>
                </a:cubicBezTo>
                <a:cubicBezTo>
                  <a:pt x="3234665" y="2074198"/>
                  <a:pt x="3234665" y="2065972"/>
                  <a:pt x="3234665" y="2065972"/>
                </a:cubicBezTo>
                <a:cubicBezTo>
                  <a:pt x="3237486" y="2065972"/>
                  <a:pt x="3243129" y="2065972"/>
                  <a:pt x="3243129" y="2065972"/>
                </a:cubicBezTo>
                <a:cubicBezTo>
                  <a:pt x="3244539" y="2065972"/>
                  <a:pt x="3245950" y="2065292"/>
                  <a:pt x="3247360" y="2064953"/>
                </a:cubicBezTo>
                <a:close/>
                <a:moveTo>
                  <a:pt x="3321935" y="2051217"/>
                </a:moveTo>
                <a:cubicBezTo>
                  <a:pt x="3323699" y="2051558"/>
                  <a:pt x="3325109" y="2052236"/>
                  <a:pt x="3325109" y="2052236"/>
                </a:cubicBezTo>
                <a:cubicBezTo>
                  <a:pt x="3325109" y="2055028"/>
                  <a:pt x="3327930" y="2055028"/>
                  <a:pt x="3322289" y="2057746"/>
                </a:cubicBezTo>
                <a:cubicBezTo>
                  <a:pt x="3316646" y="2060464"/>
                  <a:pt x="3316646" y="2060464"/>
                  <a:pt x="3316646" y="2060464"/>
                </a:cubicBezTo>
                <a:cubicBezTo>
                  <a:pt x="3313825" y="2060464"/>
                  <a:pt x="3316646" y="2063254"/>
                  <a:pt x="3313825" y="2063254"/>
                </a:cubicBezTo>
                <a:cubicBezTo>
                  <a:pt x="3308141" y="2065972"/>
                  <a:pt x="3299677" y="2071481"/>
                  <a:pt x="3299677" y="2065972"/>
                </a:cubicBezTo>
                <a:cubicBezTo>
                  <a:pt x="3299677" y="2063254"/>
                  <a:pt x="3294034" y="2060464"/>
                  <a:pt x="3302498" y="2057746"/>
                </a:cubicBezTo>
                <a:cubicBezTo>
                  <a:pt x="3310962" y="2052236"/>
                  <a:pt x="3310962" y="2052236"/>
                  <a:pt x="3310962" y="2052236"/>
                </a:cubicBezTo>
                <a:cubicBezTo>
                  <a:pt x="3310962" y="2052236"/>
                  <a:pt x="3310962" y="2052236"/>
                  <a:pt x="3316646" y="2052236"/>
                </a:cubicBezTo>
                <a:cubicBezTo>
                  <a:pt x="3318056" y="2050878"/>
                  <a:pt x="3320172" y="2050878"/>
                  <a:pt x="3321935" y="2051217"/>
                </a:cubicBezTo>
                <a:close/>
                <a:moveTo>
                  <a:pt x="3508860" y="2049519"/>
                </a:moveTo>
                <a:cubicBezTo>
                  <a:pt x="3508860" y="2049519"/>
                  <a:pt x="3508860" y="2049519"/>
                  <a:pt x="3514502" y="2055028"/>
                </a:cubicBezTo>
                <a:cubicBezTo>
                  <a:pt x="3511681" y="2057746"/>
                  <a:pt x="3506039" y="2060464"/>
                  <a:pt x="3506039" y="2060464"/>
                </a:cubicBezTo>
                <a:cubicBezTo>
                  <a:pt x="3503218" y="2060464"/>
                  <a:pt x="3500397" y="2057746"/>
                  <a:pt x="3500397" y="2057746"/>
                </a:cubicBezTo>
                <a:cubicBezTo>
                  <a:pt x="3500397" y="2055028"/>
                  <a:pt x="3500397" y="2052236"/>
                  <a:pt x="3500397" y="2052236"/>
                </a:cubicBezTo>
                <a:cubicBezTo>
                  <a:pt x="3503218" y="2052236"/>
                  <a:pt x="3508860" y="2049519"/>
                  <a:pt x="3508860" y="2049519"/>
                </a:cubicBezTo>
                <a:close/>
                <a:moveTo>
                  <a:pt x="3470691" y="2048500"/>
                </a:moveTo>
                <a:cubicBezTo>
                  <a:pt x="3471396" y="2048160"/>
                  <a:pt x="3472101" y="2048160"/>
                  <a:pt x="3472101" y="2049519"/>
                </a:cubicBezTo>
                <a:cubicBezTo>
                  <a:pt x="3474922" y="2049519"/>
                  <a:pt x="3477785" y="2052236"/>
                  <a:pt x="3474922" y="2055028"/>
                </a:cubicBezTo>
                <a:cubicBezTo>
                  <a:pt x="3472101" y="2057746"/>
                  <a:pt x="3469280" y="2057746"/>
                  <a:pt x="3469280" y="2057746"/>
                </a:cubicBezTo>
                <a:cubicBezTo>
                  <a:pt x="3466459" y="2060464"/>
                  <a:pt x="3463637" y="2060464"/>
                  <a:pt x="3463637" y="2057746"/>
                </a:cubicBezTo>
                <a:cubicBezTo>
                  <a:pt x="3463637" y="2057746"/>
                  <a:pt x="3463637" y="2052236"/>
                  <a:pt x="3463637" y="2052236"/>
                </a:cubicBezTo>
                <a:cubicBezTo>
                  <a:pt x="3463637" y="2052236"/>
                  <a:pt x="3466459" y="2049519"/>
                  <a:pt x="3469280" y="2049519"/>
                </a:cubicBezTo>
                <a:cubicBezTo>
                  <a:pt x="3469280" y="2049519"/>
                  <a:pt x="3469986" y="2048840"/>
                  <a:pt x="3470691" y="2048500"/>
                </a:cubicBezTo>
                <a:close/>
                <a:moveTo>
                  <a:pt x="7597195" y="2046498"/>
                </a:moveTo>
                <a:lnTo>
                  <a:pt x="7597099" y="2046608"/>
                </a:lnTo>
                <a:cubicBezTo>
                  <a:pt x="7600005" y="2060262"/>
                  <a:pt x="7614147" y="2063106"/>
                  <a:pt x="7614147" y="2063106"/>
                </a:cubicBezTo>
                <a:cubicBezTo>
                  <a:pt x="7650764" y="2095911"/>
                  <a:pt x="7650764" y="2095911"/>
                  <a:pt x="7650764" y="2095911"/>
                </a:cubicBezTo>
                <a:lnTo>
                  <a:pt x="7649639" y="2103851"/>
                </a:lnTo>
                <a:lnTo>
                  <a:pt x="7650836" y="2095714"/>
                </a:lnTo>
                <a:cubicBezTo>
                  <a:pt x="7650836" y="2095714"/>
                  <a:pt x="7650836" y="2095714"/>
                  <a:pt x="7614083" y="2062801"/>
                </a:cubicBezTo>
                <a:cubicBezTo>
                  <a:pt x="7614083" y="2062801"/>
                  <a:pt x="7610557" y="2062119"/>
                  <a:pt x="7606667" y="2059721"/>
                </a:cubicBezTo>
                <a:close/>
                <a:moveTo>
                  <a:pt x="1596797" y="2040497"/>
                </a:moveTo>
                <a:cubicBezTo>
                  <a:pt x="1599620" y="2043294"/>
                  <a:pt x="1599620" y="2043294"/>
                  <a:pt x="1599620" y="2043294"/>
                </a:cubicBezTo>
                <a:cubicBezTo>
                  <a:pt x="1602480" y="2043294"/>
                  <a:pt x="1605303" y="2037771"/>
                  <a:pt x="1605303" y="2040497"/>
                </a:cubicBezTo>
                <a:cubicBezTo>
                  <a:pt x="1605303" y="2046020"/>
                  <a:pt x="1608125" y="2046020"/>
                  <a:pt x="1605303" y="2048746"/>
                </a:cubicBezTo>
                <a:cubicBezTo>
                  <a:pt x="1602480" y="2048746"/>
                  <a:pt x="1596797" y="2054268"/>
                  <a:pt x="1593975" y="2051543"/>
                </a:cubicBezTo>
                <a:cubicBezTo>
                  <a:pt x="1593975" y="2051543"/>
                  <a:pt x="1596797" y="2040497"/>
                  <a:pt x="1596797" y="2040497"/>
                </a:cubicBezTo>
                <a:close/>
                <a:moveTo>
                  <a:pt x="3330751" y="2033065"/>
                </a:moveTo>
                <a:cubicBezTo>
                  <a:pt x="3330751" y="2035783"/>
                  <a:pt x="3333614" y="2035783"/>
                  <a:pt x="3333614" y="2038501"/>
                </a:cubicBezTo>
                <a:cubicBezTo>
                  <a:pt x="3330751" y="2041292"/>
                  <a:pt x="3330751" y="2044010"/>
                  <a:pt x="3327930" y="2044010"/>
                </a:cubicBezTo>
                <a:cubicBezTo>
                  <a:pt x="3325109" y="2044010"/>
                  <a:pt x="3325109" y="2038501"/>
                  <a:pt x="3325109" y="2038501"/>
                </a:cubicBezTo>
                <a:cubicBezTo>
                  <a:pt x="3325109" y="2035783"/>
                  <a:pt x="3327930" y="2033065"/>
                  <a:pt x="3330751" y="2033065"/>
                </a:cubicBezTo>
                <a:close/>
                <a:moveTo>
                  <a:pt x="3915946" y="2027202"/>
                </a:moveTo>
                <a:lnTo>
                  <a:pt x="3915946" y="2031823"/>
                </a:lnTo>
                <a:cubicBezTo>
                  <a:pt x="3915946" y="2032509"/>
                  <a:pt x="3915946" y="2032509"/>
                  <a:pt x="3915946" y="2032509"/>
                </a:cubicBezTo>
                <a:cubicBezTo>
                  <a:pt x="3901795" y="2043482"/>
                  <a:pt x="3901795" y="2043482"/>
                  <a:pt x="3901795" y="2043482"/>
                </a:cubicBezTo>
                <a:cubicBezTo>
                  <a:pt x="3901795" y="2062687"/>
                  <a:pt x="3901795" y="2062687"/>
                  <a:pt x="3901795" y="2062687"/>
                </a:cubicBezTo>
                <a:cubicBezTo>
                  <a:pt x="3898960" y="2090121"/>
                  <a:pt x="3890478" y="2103837"/>
                  <a:pt x="3887666" y="2120298"/>
                </a:cubicBezTo>
                <a:cubicBezTo>
                  <a:pt x="3884831" y="2128529"/>
                  <a:pt x="3879161" y="2131273"/>
                  <a:pt x="3887666" y="2144989"/>
                </a:cubicBezTo>
                <a:lnTo>
                  <a:pt x="3888476" y="2147002"/>
                </a:lnTo>
                <a:lnTo>
                  <a:pt x="3887835" y="2145403"/>
                </a:lnTo>
                <a:cubicBezTo>
                  <a:pt x="3879311" y="2131560"/>
                  <a:pt x="3884929" y="2128905"/>
                  <a:pt x="3887835" y="2120562"/>
                </a:cubicBezTo>
                <a:cubicBezTo>
                  <a:pt x="3890548" y="2104255"/>
                  <a:pt x="3899072" y="2090412"/>
                  <a:pt x="3901978" y="2063106"/>
                </a:cubicBezTo>
                <a:cubicBezTo>
                  <a:pt x="3901978" y="2043765"/>
                  <a:pt x="3901978" y="2043765"/>
                  <a:pt x="3901978" y="2043765"/>
                </a:cubicBezTo>
                <a:cubicBezTo>
                  <a:pt x="3916121" y="2032766"/>
                  <a:pt x="3916121" y="2032766"/>
                  <a:pt x="3916121" y="2032766"/>
                </a:cubicBezTo>
                <a:cubicBezTo>
                  <a:pt x="3916121" y="2027267"/>
                  <a:pt x="3916121" y="2027267"/>
                  <a:pt x="3916121" y="2027267"/>
                </a:cubicBezTo>
                <a:close/>
                <a:moveTo>
                  <a:pt x="3328989" y="2021028"/>
                </a:moveTo>
                <a:cubicBezTo>
                  <a:pt x="3330046" y="2020689"/>
                  <a:pt x="3330751" y="2020689"/>
                  <a:pt x="3330751" y="2022047"/>
                </a:cubicBezTo>
                <a:cubicBezTo>
                  <a:pt x="3330751" y="2022047"/>
                  <a:pt x="3339256" y="2019330"/>
                  <a:pt x="3333614" y="2024839"/>
                </a:cubicBezTo>
                <a:cubicBezTo>
                  <a:pt x="3325109" y="2030274"/>
                  <a:pt x="3325109" y="2033065"/>
                  <a:pt x="3325109" y="2030274"/>
                </a:cubicBezTo>
                <a:cubicBezTo>
                  <a:pt x="3322289" y="2024839"/>
                  <a:pt x="3325109" y="2022047"/>
                  <a:pt x="3325109" y="2022047"/>
                </a:cubicBezTo>
                <a:cubicBezTo>
                  <a:pt x="3326520" y="2022047"/>
                  <a:pt x="3327930" y="2021368"/>
                  <a:pt x="3328989" y="2021028"/>
                </a:cubicBezTo>
                <a:close/>
                <a:moveTo>
                  <a:pt x="3376015" y="2013821"/>
                </a:moveTo>
                <a:cubicBezTo>
                  <a:pt x="3378836" y="2013821"/>
                  <a:pt x="3378836" y="2013821"/>
                  <a:pt x="3381657" y="2013821"/>
                </a:cubicBezTo>
                <a:cubicBezTo>
                  <a:pt x="3384479" y="2016539"/>
                  <a:pt x="3387300" y="2013821"/>
                  <a:pt x="3387300" y="2016539"/>
                </a:cubicBezTo>
                <a:cubicBezTo>
                  <a:pt x="3384479" y="2019330"/>
                  <a:pt x="3387300" y="2022047"/>
                  <a:pt x="3384479" y="2022047"/>
                </a:cubicBezTo>
                <a:cubicBezTo>
                  <a:pt x="3378836" y="2022047"/>
                  <a:pt x="3373152" y="2019330"/>
                  <a:pt x="3373152" y="2019330"/>
                </a:cubicBezTo>
                <a:cubicBezTo>
                  <a:pt x="3373152" y="2019330"/>
                  <a:pt x="3370331" y="2013821"/>
                  <a:pt x="3376015" y="2013821"/>
                </a:cubicBezTo>
                <a:close/>
                <a:moveTo>
                  <a:pt x="3409911" y="2008312"/>
                </a:moveTo>
                <a:cubicBezTo>
                  <a:pt x="3409911" y="2008312"/>
                  <a:pt x="3409911" y="2008312"/>
                  <a:pt x="3412732" y="2008312"/>
                </a:cubicBezTo>
                <a:cubicBezTo>
                  <a:pt x="3415595" y="2011103"/>
                  <a:pt x="3421237" y="2011103"/>
                  <a:pt x="3421237" y="2011103"/>
                </a:cubicBezTo>
                <a:cubicBezTo>
                  <a:pt x="3421237" y="2011103"/>
                  <a:pt x="3429700" y="2008312"/>
                  <a:pt x="3429700" y="2011103"/>
                </a:cubicBezTo>
                <a:cubicBezTo>
                  <a:pt x="3429700" y="2011103"/>
                  <a:pt x="3435384" y="2019330"/>
                  <a:pt x="3432521" y="2019330"/>
                </a:cubicBezTo>
                <a:cubicBezTo>
                  <a:pt x="3429700" y="2019330"/>
                  <a:pt x="3421237" y="2016539"/>
                  <a:pt x="3418416" y="2016539"/>
                </a:cubicBezTo>
                <a:cubicBezTo>
                  <a:pt x="3415595" y="2016539"/>
                  <a:pt x="3415595" y="2022047"/>
                  <a:pt x="3412732" y="2022047"/>
                </a:cubicBezTo>
                <a:cubicBezTo>
                  <a:pt x="3412732" y="2024839"/>
                  <a:pt x="3407089" y="2030274"/>
                  <a:pt x="3404268" y="2030274"/>
                </a:cubicBezTo>
                <a:cubicBezTo>
                  <a:pt x="3398626" y="2030274"/>
                  <a:pt x="3395804" y="2033065"/>
                  <a:pt x="3395804" y="2033065"/>
                </a:cubicBezTo>
                <a:cubicBezTo>
                  <a:pt x="3395804" y="2033065"/>
                  <a:pt x="3392942" y="2033065"/>
                  <a:pt x="3392942" y="2027557"/>
                </a:cubicBezTo>
                <a:cubicBezTo>
                  <a:pt x="3390121" y="2024839"/>
                  <a:pt x="3392942" y="2022047"/>
                  <a:pt x="3392942" y="2022047"/>
                </a:cubicBezTo>
                <a:cubicBezTo>
                  <a:pt x="3392942" y="2022047"/>
                  <a:pt x="3392942" y="2022047"/>
                  <a:pt x="3395804" y="2019330"/>
                </a:cubicBezTo>
                <a:cubicBezTo>
                  <a:pt x="3395804" y="2016539"/>
                  <a:pt x="3392942" y="2013821"/>
                  <a:pt x="3392942" y="2013821"/>
                </a:cubicBezTo>
                <a:cubicBezTo>
                  <a:pt x="3395804" y="2011103"/>
                  <a:pt x="3401447" y="2013821"/>
                  <a:pt x="3401447" y="2013821"/>
                </a:cubicBezTo>
                <a:cubicBezTo>
                  <a:pt x="3401447" y="2016539"/>
                  <a:pt x="3401447" y="2019330"/>
                  <a:pt x="3404268" y="2016539"/>
                </a:cubicBezTo>
                <a:cubicBezTo>
                  <a:pt x="3407089" y="2013821"/>
                  <a:pt x="3407089" y="2011103"/>
                  <a:pt x="3409911" y="2008312"/>
                </a:cubicBezTo>
                <a:close/>
                <a:moveTo>
                  <a:pt x="3262918" y="2002877"/>
                </a:moveTo>
                <a:cubicBezTo>
                  <a:pt x="3268560" y="2002877"/>
                  <a:pt x="3274245" y="2002877"/>
                  <a:pt x="3274245" y="2002877"/>
                </a:cubicBezTo>
                <a:cubicBezTo>
                  <a:pt x="3277066" y="2005595"/>
                  <a:pt x="3277066" y="2011103"/>
                  <a:pt x="3277066" y="2011103"/>
                </a:cubicBezTo>
                <a:cubicBezTo>
                  <a:pt x="3279887" y="2013821"/>
                  <a:pt x="3288351" y="2016539"/>
                  <a:pt x="3288351" y="2013821"/>
                </a:cubicBezTo>
                <a:cubicBezTo>
                  <a:pt x="3288351" y="2013821"/>
                  <a:pt x="3288351" y="2013821"/>
                  <a:pt x="3291172" y="2013821"/>
                </a:cubicBezTo>
                <a:cubicBezTo>
                  <a:pt x="3294034" y="2016539"/>
                  <a:pt x="3302498" y="2016539"/>
                  <a:pt x="3299677" y="2019330"/>
                </a:cubicBezTo>
                <a:cubicBezTo>
                  <a:pt x="3299677" y="2019330"/>
                  <a:pt x="3294034" y="2024839"/>
                  <a:pt x="3294034" y="2027557"/>
                </a:cubicBezTo>
                <a:cubicBezTo>
                  <a:pt x="3291172" y="2027557"/>
                  <a:pt x="3282708" y="2024839"/>
                  <a:pt x="3291172" y="2033065"/>
                </a:cubicBezTo>
                <a:cubicBezTo>
                  <a:pt x="3296855" y="2041292"/>
                  <a:pt x="3299677" y="2038501"/>
                  <a:pt x="3299677" y="2041292"/>
                </a:cubicBezTo>
                <a:cubicBezTo>
                  <a:pt x="3299677" y="2044010"/>
                  <a:pt x="3296855" y="2046801"/>
                  <a:pt x="3294034" y="2046801"/>
                </a:cubicBezTo>
                <a:cubicBezTo>
                  <a:pt x="3291172" y="2046801"/>
                  <a:pt x="3288351" y="2046801"/>
                  <a:pt x="3288351" y="2044010"/>
                </a:cubicBezTo>
                <a:cubicBezTo>
                  <a:pt x="3285530" y="2041292"/>
                  <a:pt x="3285530" y="2038501"/>
                  <a:pt x="3282708" y="2038501"/>
                </a:cubicBezTo>
                <a:cubicBezTo>
                  <a:pt x="3277066" y="2038501"/>
                  <a:pt x="3279887" y="2046801"/>
                  <a:pt x="3282708" y="2046801"/>
                </a:cubicBezTo>
                <a:cubicBezTo>
                  <a:pt x="3282708" y="2046801"/>
                  <a:pt x="3299677" y="2052236"/>
                  <a:pt x="3299677" y="2052236"/>
                </a:cubicBezTo>
                <a:cubicBezTo>
                  <a:pt x="3299677" y="2052236"/>
                  <a:pt x="3294034" y="2060464"/>
                  <a:pt x="3294034" y="2063254"/>
                </a:cubicBezTo>
                <a:cubicBezTo>
                  <a:pt x="3291172" y="2063254"/>
                  <a:pt x="3288351" y="2068763"/>
                  <a:pt x="3282708" y="2065972"/>
                </a:cubicBezTo>
                <a:cubicBezTo>
                  <a:pt x="3279887" y="2063254"/>
                  <a:pt x="3277066" y="2057746"/>
                  <a:pt x="3274245" y="2057746"/>
                </a:cubicBezTo>
                <a:cubicBezTo>
                  <a:pt x="3271381" y="2057746"/>
                  <a:pt x="3274245" y="2055028"/>
                  <a:pt x="3268560" y="2055028"/>
                </a:cubicBezTo>
                <a:cubicBezTo>
                  <a:pt x="3260097" y="2055028"/>
                  <a:pt x="3268560" y="2057746"/>
                  <a:pt x="3257276" y="2055028"/>
                </a:cubicBezTo>
                <a:cubicBezTo>
                  <a:pt x="3248771" y="2049519"/>
                  <a:pt x="3248771" y="2049519"/>
                  <a:pt x="3245950" y="2049519"/>
                </a:cubicBezTo>
                <a:cubicBezTo>
                  <a:pt x="3245950" y="2049519"/>
                  <a:pt x="3240308" y="2049519"/>
                  <a:pt x="3237486" y="2046801"/>
                </a:cubicBezTo>
                <a:cubicBezTo>
                  <a:pt x="3237486" y="2046801"/>
                  <a:pt x="3237486" y="2041292"/>
                  <a:pt x="3240308" y="2038501"/>
                </a:cubicBezTo>
                <a:cubicBezTo>
                  <a:pt x="3243129" y="2035783"/>
                  <a:pt x="3243129" y="2035783"/>
                  <a:pt x="3245950" y="2035783"/>
                </a:cubicBezTo>
                <a:cubicBezTo>
                  <a:pt x="3248771" y="2033065"/>
                  <a:pt x="3248771" y="2024839"/>
                  <a:pt x="3248771" y="2024839"/>
                </a:cubicBezTo>
                <a:cubicBezTo>
                  <a:pt x="3248771" y="2024839"/>
                  <a:pt x="3260097" y="2019330"/>
                  <a:pt x="3260097" y="2022047"/>
                </a:cubicBezTo>
                <a:cubicBezTo>
                  <a:pt x="3260097" y="2024839"/>
                  <a:pt x="3257276" y="2033065"/>
                  <a:pt x="3262918" y="2030274"/>
                </a:cubicBezTo>
                <a:cubicBezTo>
                  <a:pt x="3265739" y="2030274"/>
                  <a:pt x="3265739" y="2024839"/>
                  <a:pt x="3265739" y="2024839"/>
                </a:cubicBezTo>
                <a:cubicBezTo>
                  <a:pt x="3265739" y="2024839"/>
                  <a:pt x="3265739" y="2019330"/>
                  <a:pt x="3265739" y="2019330"/>
                </a:cubicBezTo>
                <a:cubicBezTo>
                  <a:pt x="3262918" y="2016539"/>
                  <a:pt x="3260097" y="2011103"/>
                  <a:pt x="3260097" y="2011103"/>
                </a:cubicBezTo>
                <a:cubicBezTo>
                  <a:pt x="3260097" y="2011103"/>
                  <a:pt x="3257276" y="2002877"/>
                  <a:pt x="3262918" y="2002877"/>
                </a:cubicBezTo>
                <a:close/>
                <a:moveTo>
                  <a:pt x="1700126" y="1987678"/>
                </a:moveTo>
                <a:cubicBezTo>
                  <a:pt x="1701542" y="1988368"/>
                  <a:pt x="1702962" y="1989749"/>
                  <a:pt x="1704392" y="1991147"/>
                </a:cubicBezTo>
                <a:cubicBezTo>
                  <a:pt x="1704392" y="1991147"/>
                  <a:pt x="1701532" y="1996599"/>
                  <a:pt x="1701532" y="1996599"/>
                </a:cubicBezTo>
                <a:cubicBezTo>
                  <a:pt x="1701532" y="1999325"/>
                  <a:pt x="1693064" y="1996599"/>
                  <a:pt x="1690243" y="1996599"/>
                </a:cubicBezTo>
                <a:cubicBezTo>
                  <a:pt x="1690243" y="1996599"/>
                  <a:pt x="1690243" y="1993873"/>
                  <a:pt x="1690243" y="1991147"/>
                </a:cubicBezTo>
                <a:cubicBezTo>
                  <a:pt x="1690243" y="1991147"/>
                  <a:pt x="1693064" y="1988351"/>
                  <a:pt x="1695888" y="1988351"/>
                </a:cubicBezTo>
                <a:cubicBezTo>
                  <a:pt x="1697299" y="1986989"/>
                  <a:pt x="1698710" y="1986989"/>
                  <a:pt x="1700126" y="1987678"/>
                </a:cubicBezTo>
                <a:close/>
                <a:moveTo>
                  <a:pt x="3350541" y="1972660"/>
                </a:moveTo>
                <a:cubicBezTo>
                  <a:pt x="3351246" y="1971292"/>
                  <a:pt x="3351951" y="1971292"/>
                  <a:pt x="3353362" y="1975405"/>
                </a:cubicBezTo>
                <a:cubicBezTo>
                  <a:pt x="3359046" y="1980914"/>
                  <a:pt x="3356225" y="1980914"/>
                  <a:pt x="3359046" y="1986349"/>
                </a:cubicBezTo>
                <a:cubicBezTo>
                  <a:pt x="3359046" y="1994650"/>
                  <a:pt x="3344899" y="2002877"/>
                  <a:pt x="3347720" y="1989141"/>
                </a:cubicBezTo>
                <a:cubicBezTo>
                  <a:pt x="3347720" y="1986349"/>
                  <a:pt x="3350541" y="1989141"/>
                  <a:pt x="3350541" y="1986349"/>
                </a:cubicBezTo>
                <a:cubicBezTo>
                  <a:pt x="3350541" y="1983632"/>
                  <a:pt x="3344899" y="1983632"/>
                  <a:pt x="3347720" y="1978123"/>
                </a:cubicBezTo>
                <a:cubicBezTo>
                  <a:pt x="3349130" y="1976765"/>
                  <a:pt x="3349836" y="1974029"/>
                  <a:pt x="3350541" y="1972660"/>
                </a:cubicBezTo>
                <a:close/>
                <a:moveTo>
                  <a:pt x="1701532" y="1955428"/>
                </a:moveTo>
                <a:cubicBezTo>
                  <a:pt x="1707215" y="1958154"/>
                  <a:pt x="1707215" y="1958154"/>
                  <a:pt x="1710038" y="1960949"/>
                </a:cubicBezTo>
                <a:cubicBezTo>
                  <a:pt x="1712860" y="1960949"/>
                  <a:pt x="1707215" y="1971925"/>
                  <a:pt x="1704392" y="1971925"/>
                </a:cubicBezTo>
                <a:cubicBezTo>
                  <a:pt x="1701532" y="1971925"/>
                  <a:pt x="1701532" y="1969128"/>
                  <a:pt x="1695888" y="1971925"/>
                </a:cubicBezTo>
                <a:cubicBezTo>
                  <a:pt x="1693064" y="1974651"/>
                  <a:pt x="1698710" y="1980102"/>
                  <a:pt x="1695888" y="1982899"/>
                </a:cubicBezTo>
                <a:cubicBezTo>
                  <a:pt x="1693064" y="1985625"/>
                  <a:pt x="1690243" y="1982899"/>
                  <a:pt x="1687382" y="1985625"/>
                </a:cubicBezTo>
                <a:cubicBezTo>
                  <a:pt x="1684560" y="1988351"/>
                  <a:pt x="1684560" y="1988351"/>
                  <a:pt x="1684560" y="1991147"/>
                </a:cubicBezTo>
                <a:cubicBezTo>
                  <a:pt x="1684560" y="1993873"/>
                  <a:pt x="1681737" y="1996599"/>
                  <a:pt x="1678914" y="1999325"/>
                </a:cubicBezTo>
                <a:cubicBezTo>
                  <a:pt x="1687382" y="2004848"/>
                  <a:pt x="1690243" y="2004848"/>
                  <a:pt x="1687382" y="2007574"/>
                </a:cubicBezTo>
                <a:cubicBezTo>
                  <a:pt x="1684560" y="2007574"/>
                  <a:pt x="1678914" y="2007574"/>
                  <a:pt x="1676054" y="2010300"/>
                </a:cubicBezTo>
                <a:cubicBezTo>
                  <a:pt x="1673232" y="2010300"/>
                  <a:pt x="1670409" y="2013097"/>
                  <a:pt x="1676054" y="2015822"/>
                </a:cubicBezTo>
                <a:cubicBezTo>
                  <a:pt x="1681737" y="2018548"/>
                  <a:pt x="1678914" y="2018548"/>
                  <a:pt x="1681737" y="2018548"/>
                </a:cubicBezTo>
                <a:cubicBezTo>
                  <a:pt x="1684560" y="2015822"/>
                  <a:pt x="1698710" y="2015822"/>
                  <a:pt x="1698710" y="2018548"/>
                </a:cubicBezTo>
                <a:cubicBezTo>
                  <a:pt x="1695888" y="2024071"/>
                  <a:pt x="1698710" y="2024071"/>
                  <a:pt x="1693064" y="2026797"/>
                </a:cubicBezTo>
                <a:cubicBezTo>
                  <a:pt x="1684560" y="2029523"/>
                  <a:pt x="1678914" y="2026797"/>
                  <a:pt x="1676054" y="2024071"/>
                </a:cubicBezTo>
                <a:cubicBezTo>
                  <a:pt x="1673232" y="2024071"/>
                  <a:pt x="1673232" y="2018548"/>
                  <a:pt x="1673232" y="2026797"/>
                </a:cubicBezTo>
                <a:cubicBezTo>
                  <a:pt x="1676054" y="2035045"/>
                  <a:pt x="1681737" y="2035045"/>
                  <a:pt x="1678914" y="2035045"/>
                </a:cubicBezTo>
                <a:cubicBezTo>
                  <a:pt x="1673232" y="2035045"/>
                  <a:pt x="1667586" y="2035045"/>
                  <a:pt x="1667586" y="2035045"/>
                </a:cubicBezTo>
                <a:cubicBezTo>
                  <a:pt x="1667586" y="2035045"/>
                  <a:pt x="1664764" y="2029523"/>
                  <a:pt x="1667586" y="2037771"/>
                </a:cubicBezTo>
                <a:cubicBezTo>
                  <a:pt x="1670409" y="2046020"/>
                  <a:pt x="1670409" y="2046020"/>
                  <a:pt x="1670409" y="2046020"/>
                </a:cubicBezTo>
                <a:cubicBezTo>
                  <a:pt x="1670409" y="2046020"/>
                  <a:pt x="1664764" y="2048746"/>
                  <a:pt x="1664764" y="2048746"/>
                </a:cubicBezTo>
                <a:cubicBezTo>
                  <a:pt x="1664764" y="2051543"/>
                  <a:pt x="1667586" y="2056994"/>
                  <a:pt x="1670409" y="2059720"/>
                </a:cubicBezTo>
                <a:cubicBezTo>
                  <a:pt x="1670409" y="2059720"/>
                  <a:pt x="1667586" y="2070695"/>
                  <a:pt x="1664764" y="2070695"/>
                </a:cubicBezTo>
                <a:cubicBezTo>
                  <a:pt x="1664764" y="2070695"/>
                  <a:pt x="1664764" y="2073491"/>
                  <a:pt x="1661904" y="2076217"/>
                </a:cubicBezTo>
                <a:cubicBezTo>
                  <a:pt x="1659082" y="2078943"/>
                  <a:pt x="1656259" y="2081740"/>
                  <a:pt x="1656259" y="2081740"/>
                </a:cubicBezTo>
                <a:cubicBezTo>
                  <a:pt x="1650576" y="2098166"/>
                  <a:pt x="1650576" y="2098166"/>
                  <a:pt x="1650576" y="2098166"/>
                </a:cubicBezTo>
                <a:cubicBezTo>
                  <a:pt x="1650576" y="2098166"/>
                  <a:pt x="1647754" y="2103689"/>
                  <a:pt x="1644931" y="2098166"/>
                </a:cubicBezTo>
                <a:cubicBezTo>
                  <a:pt x="1644931" y="2092714"/>
                  <a:pt x="1642108" y="2092714"/>
                  <a:pt x="1644931" y="2089917"/>
                </a:cubicBezTo>
                <a:cubicBezTo>
                  <a:pt x="1647754" y="2089917"/>
                  <a:pt x="1647754" y="2084466"/>
                  <a:pt x="1650576" y="2081740"/>
                </a:cubicBezTo>
                <a:cubicBezTo>
                  <a:pt x="1650576" y="2078943"/>
                  <a:pt x="1653436" y="2067969"/>
                  <a:pt x="1653436" y="2067969"/>
                </a:cubicBezTo>
                <a:cubicBezTo>
                  <a:pt x="1653436" y="2067969"/>
                  <a:pt x="1659082" y="2067969"/>
                  <a:pt x="1661904" y="2065243"/>
                </a:cubicBezTo>
                <a:cubicBezTo>
                  <a:pt x="1661904" y="2065243"/>
                  <a:pt x="1656259" y="2054268"/>
                  <a:pt x="1656259" y="2054268"/>
                </a:cubicBezTo>
                <a:cubicBezTo>
                  <a:pt x="1659082" y="2048746"/>
                  <a:pt x="1659082" y="2048746"/>
                  <a:pt x="1659082" y="2048746"/>
                </a:cubicBezTo>
                <a:cubicBezTo>
                  <a:pt x="1653436" y="2048746"/>
                  <a:pt x="1653436" y="2048746"/>
                  <a:pt x="1653436" y="2048746"/>
                </a:cubicBezTo>
                <a:cubicBezTo>
                  <a:pt x="1653436" y="2048746"/>
                  <a:pt x="1653436" y="2051543"/>
                  <a:pt x="1647754" y="2048746"/>
                </a:cubicBezTo>
                <a:cubicBezTo>
                  <a:pt x="1639248" y="2048746"/>
                  <a:pt x="1636426" y="2051543"/>
                  <a:pt x="1636426" y="2046020"/>
                </a:cubicBezTo>
                <a:cubicBezTo>
                  <a:pt x="1636426" y="2043294"/>
                  <a:pt x="1639248" y="2040497"/>
                  <a:pt x="1633603" y="2037771"/>
                </a:cubicBezTo>
                <a:cubicBezTo>
                  <a:pt x="1627958" y="2037771"/>
                  <a:pt x="1627958" y="2037771"/>
                  <a:pt x="1627958" y="2037771"/>
                </a:cubicBezTo>
                <a:cubicBezTo>
                  <a:pt x="1627958" y="2037771"/>
                  <a:pt x="1625098" y="2032319"/>
                  <a:pt x="1627958" y="2029523"/>
                </a:cubicBezTo>
                <a:cubicBezTo>
                  <a:pt x="1633603" y="2024071"/>
                  <a:pt x="1633603" y="2026797"/>
                  <a:pt x="1636426" y="2026797"/>
                </a:cubicBezTo>
                <a:cubicBezTo>
                  <a:pt x="1642108" y="2026797"/>
                  <a:pt x="1639248" y="2026797"/>
                  <a:pt x="1644931" y="2029523"/>
                </a:cubicBezTo>
                <a:cubicBezTo>
                  <a:pt x="1650576" y="2029523"/>
                  <a:pt x="1653436" y="2032319"/>
                  <a:pt x="1653436" y="2026797"/>
                </a:cubicBezTo>
                <a:cubicBezTo>
                  <a:pt x="1653436" y="2024071"/>
                  <a:pt x="1656259" y="2024071"/>
                  <a:pt x="1650576" y="2018548"/>
                </a:cubicBezTo>
                <a:cubicBezTo>
                  <a:pt x="1647754" y="2013097"/>
                  <a:pt x="1647754" y="2015822"/>
                  <a:pt x="1644931" y="2013097"/>
                </a:cubicBezTo>
                <a:cubicBezTo>
                  <a:pt x="1642108" y="2007574"/>
                  <a:pt x="1636426" y="2002122"/>
                  <a:pt x="1639248" y="1999325"/>
                </a:cubicBezTo>
                <a:cubicBezTo>
                  <a:pt x="1639248" y="1996599"/>
                  <a:pt x="1636426" y="1996599"/>
                  <a:pt x="1642108" y="1991147"/>
                </a:cubicBezTo>
                <a:cubicBezTo>
                  <a:pt x="1650576" y="1988351"/>
                  <a:pt x="1656259" y="1982899"/>
                  <a:pt x="1659082" y="1982899"/>
                </a:cubicBezTo>
                <a:cubicBezTo>
                  <a:pt x="1661904" y="1982899"/>
                  <a:pt x="1664764" y="1982899"/>
                  <a:pt x="1664764" y="1985625"/>
                </a:cubicBezTo>
                <a:cubicBezTo>
                  <a:pt x="1664764" y="1991147"/>
                  <a:pt x="1664764" y="1993873"/>
                  <a:pt x="1661904" y="1996599"/>
                </a:cubicBezTo>
                <a:cubicBezTo>
                  <a:pt x="1659082" y="1996599"/>
                  <a:pt x="1659082" y="1999325"/>
                  <a:pt x="1659082" y="1999325"/>
                </a:cubicBezTo>
                <a:cubicBezTo>
                  <a:pt x="1659082" y="1999325"/>
                  <a:pt x="1656259" y="2007574"/>
                  <a:pt x="1661904" y="2007574"/>
                </a:cubicBezTo>
                <a:cubicBezTo>
                  <a:pt x="1667586" y="2004848"/>
                  <a:pt x="1670409" y="1999325"/>
                  <a:pt x="1670409" y="1996599"/>
                </a:cubicBezTo>
                <a:cubicBezTo>
                  <a:pt x="1673232" y="1993873"/>
                  <a:pt x="1676054" y="1996599"/>
                  <a:pt x="1673232" y="1991147"/>
                </a:cubicBezTo>
                <a:cubicBezTo>
                  <a:pt x="1673232" y="1985625"/>
                  <a:pt x="1670409" y="1982899"/>
                  <a:pt x="1673232" y="1982899"/>
                </a:cubicBezTo>
                <a:cubicBezTo>
                  <a:pt x="1676054" y="1982899"/>
                  <a:pt x="1678914" y="1988351"/>
                  <a:pt x="1681737" y="1982899"/>
                </a:cubicBezTo>
                <a:cubicBezTo>
                  <a:pt x="1687382" y="1974651"/>
                  <a:pt x="1687382" y="1971925"/>
                  <a:pt x="1687382" y="1971925"/>
                </a:cubicBezTo>
                <a:cubicBezTo>
                  <a:pt x="1687382" y="1971925"/>
                  <a:pt x="1684560" y="1971925"/>
                  <a:pt x="1690243" y="1969128"/>
                </a:cubicBezTo>
                <a:cubicBezTo>
                  <a:pt x="1695888" y="1966402"/>
                  <a:pt x="1693064" y="1963676"/>
                  <a:pt x="1695888" y="1960949"/>
                </a:cubicBezTo>
                <a:cubicBezTo>
                  <a:pt x="1698710" y="1958154"/>
                  <a:pt x="1693064" y="1955428"/>
                  <a:pt x="1701532" y="1955428"/>
                </a:cubicBezTo>
                <a:close/>
                <a:moveTo>
                  <a:pt x="2716766" y="1950338"/>
                </a:moveTo>
                <a:cubicBezTo>
                  <a:pt x="2716766" y="1950338"/>
                  <a:pt x="2716766" y="1950338"/>
                  <a:pt x="2716766" y="1953040"/>
                </a:cubicBezTo>
                <a:cubicBezTo>
                  <a:pt x="2716766" y="1955839"/>
                  <a:pt x="2702602" y="1955839"/>
                  <a:pt x="2702602" y="1955839"/>
                </a:cubicBezTo>
                <a:cubicBezTo>
                  <a:pt x="2702602" y="1955839"/>
                  <a:pt x="2702602" y="1955839"/>
                  <a:pt x="2694075" y="1955839"/>
                </a:cubicBezTo>
                <a:cubicBezTo>
                  <a:pt x="2694075" y="1955839"/>
                  <a:pt x="2694075" y="1955839"/>
                  <a:pt x="2691256" y="1955839"/>
                </a:cubicBezTo>
                <a:cubicBezTo>
                  <a:pt x="2691256" y="1955839"/>
                  <a:pt x="2691256" y="1955839"/>
                  <a:pt x="2688437" y="1958542"/>
                </a:cubicBezTo>
                <a:cubicBezTo>
                  <a:pt x="2688437" y="1958542"/>
                  <a:pt x="2688437" y="1958542"/>
                  <a:pt x="2674272" y="1972249"/>
                </a:cubicBezTo>
                <a:cubicBezTo>
                  <a:pt x="2674272" y="1972249"/>
                  <a:pt x="2674272" y="1972249"/>
                  <a:pt x="2679980" y="1988754"/>
                </a:cubicBezTo>
                <a:cubicBezTo>
                  <a:pt x="2679980" y="1988754"/>
                  <a:pt x="2679980" y="1988754"/>
                  <a:pt x="2688437" y="2013465"/>
                </a:cubicBezTo>
                <a:cubicBezTo>
                  <a:pt x="2688437" y="2013465"/>
                  <a:pt x="2688437" y="2013465"/>
                  <a:pt x="2705421" y="2032673"/>
                </a:cubicBezTo>
                <a:cubicBezTo>
                  <a:pt x="2705421" y="2032673"/>
                  <a:pt x="2705421" y="2032673"/>
                  <a:pt x="2711058" y="2049083"/>
                </a:cubicBezTo>
                <a:cubicBezTo>
                  <a:pt x="2711058" y="2049083"/>
                  <a:pt x="2711058" y="2049083"/>
                  <a:pt x="2702602" y="2065588"/>
                </a:cubicBezTo>
                <a:cubicBezTo>
                  <a:pt x="2702602" y="2065588"/>
                  <a:pt x="2702602" y="2065588"/>
                  <a:pt x="2696894" y="2073793"/>
                </a:cubicBezTo>
                <a:cubicBezTo>
                  <a:pt x="2696894" y="2073793"/>
                  <a:pt x="2696894" y="2073793"/>
                  <a:pt x="2702602" y="2087499"/>
                </a:cubicBezTo>
                <a:cubicBezTo>
                  <a:pt x="2702602" y="2087499"/>
                  <a:pt x="2702602" y="2087499"/>
                  <a:pt x="2702602" y="2101207"/>
                </a:cubicBezTo>
                <a:cubicBezTo>
                  <a:pt x="2702602" y="2101207"/>
                  <a:pt x="2696894" y="2109411"/>
                  <a:pt x="2696894" y="2112211"/>
                </a:cubicBezTo>
                <a:cubicBezTo>
                  <a:pt x="2696894" y="2114913"/>
                  <a:pt x="2685617" y="2123215"/>
                  <a:pt x="2685617" y="2123215"/>
                </a:cubicBezTo>
                <a:cubicBezTo>
                  <a:pt x="2685617" y="2123215"/>
                  <a:pt x="2685617" y="2123215"/>
                  <a:pt x="2679980" y="2128620"/>
                </a:cubicBezTo>
                <a:cubicBezTo>
                  <a:pt x="2679980" y="2128620"/>
                  <a:pt x="2679980" y="2128620"/>
                  <a:pt x="2677090" y="2128620"/>
                </a:cubicBezTo>
                <a:cubicBezTo>
                  <a:pt x="2677090" y="2128620"/>
                  <a:pt x="2671453" y="2128620"/>
                  <a:pt x="2668635" y="2128620"/>
                </a:cubicBezTo>
                <a:cubicBezTo>
                  <a:pt x="2668635" y="2128620"/>
                  <a:pt x="2665815" y="2131420"/>
                  <a:pt x="2665815" y="2131420"/>
                </a:cubicBezTo>
                <a:cubicBezTo>
                  <a:pt x="2665815" y="2131420"/>
                  <a:pt x="2665815" y="2131420"/>
                  <a:pt x="2662996" y="2131420"/>
                </a:cubicBezTo>
                <a:cubicBezTo>
                  <a:pt x="2662996" y="2131420"/>
                  <a:pt x="2662996" y="2131420"/>
                  <a:pt x="2660177" y="2134122"/>
                </a:cubicBezTo>
                <a:cubicBezTo>
                  <a:pt x="2660177" y="2134122"/>
                  <a:pt x="2654469" y="2139623"/>
                  <a:pt x="2654469" y="2139623"/>
                </a:cubicBezTo>
                <a:cubicBezTo>
                  <a:pt x="2654469" y="2139623"/>
                  <a:pt x="2654469" y="2139623"/>
                  <a:pt x="2654469" y="2147829"/>
                </a:cubicBezTo>
                <a:cubicBezTo>
                  <a:pt x="2654469" y="2147829"/>
                  <a:pt x="2654469" y="2147829"/>
                  <a:pt x="2660177" y="2153331"/>
                </a:cubicBezTo>
                <a:cubicBezTo>
                  <a:pt x="2660177" y="2153331"/>
                  <a:pt x="2660177" y="2153331"/>
                  <a:pt x="2657288" y="2167037"/>
                </a:cubicBezTo>
                <a:cubicBezTo>
                  <a:pt x="2657288" y="2167037"/>
                  <a:pt x="2657288" y="2167037"/>
                  <a:pt x="2651650" y="2172539"/>
                </a:cubicBezTo>
                <a:cubicBezTo>
                  <a:pt x="2651650" y="2172539"/>
                  <a:pt x="2651650" y="2172539"/>
                  <a:pt x="2648832" y="2172539"/>
                </a:cubicBezTo>
                <a:cubicBezTo>
                  <a:pt x="2648832" y="2172539"/>
                  <a:pt x="2648832" y="2172539"/>
                  <a:pt x="2648832" y="2175338"/>
                </a:cubicBezTo>
                <a:cubicBezTo>
                  <a:pt x="2648832" y="2175338"/>
                  <a:pt x="2648832" y="2175338"/>
                  <a:pt x="2640375" y="2178041"/>
                </a:cubicBezTo>
                <a:cubicBezTo>
                  <a:pt x="2640375" y="2178041"/>
                  <a:pt x="2640375" y="2178041"/>
                  <a:pt x="2646013" y="2194450"/>
                </a:cubicBezTo>
                <a:cubicBezTo>
                  <a:pt x="2646013" y="2194450"/>
                  <a:pt x="2646013" y="2194450"/>
                  <a:pt x="2657288" y="2213659"/>
                </a:cubicBezTo>
                <a:cubicBezTo>
                  <a:pt x="2657288" y="2213659"/>
                  <a:pt x="2657288" y="2213659"/>
                  <a:pt x="2657288" y="2230165"/>
                </a:cubicBezTo>
                <a:cubicBezTo>
                  <a:pt x="2657288" y="2230165"/>
                  <a:pt x="2657288" y="2230165"/>
                  <a:pt x="2648832" y="2246574"/>
                </a:cubicBezTo>
                <a:cubicBezTo>
                  <a:pt x="2648832" y="2246574"/>
                  <a:pt x="2648832" y="2246574"/>
                  <a:pt x="2646013" y="2265783"/>
                </a:cubicBezTo>
                <a:cubicBezTo>
                  <a:pt x="2646013" y="2265783"/>
                  <a:pt x="2646013" y="2265783"/>
                  <a:pt x="2643194" y="2282289"/>
                </a:cubicBezTo>
                <a:lnTo>
                  <a:pt x="2642379" y="2283070"/>
                </a:lnTo>
                <a:lnTo>
                  <a:pt x="2643439" y="2282558"/>
                </a:lnTo>
                <a:cubicBezTo>
                  <a:pt x="2643439" y="2282558"/>
                  <a:pt x="2643439" y="2282558"/>
                  <a:pt x="2646283" y="2266111"/>
                </a:cubicBezTo>
                <a:cubicBezTo>
                  <a:pt x="2646283" y="2266111"/>
                  <a:pt x="2646283" y="2266111"/>
                  <a:pt x="2649128" y="2246840"/>
                </a:cubicBezTo>
                <a:cubicBezTo>
                  <a:pt x="2649128" y="2246840"/>
                  <a:pt x="2649128" y="2246840"/>
                  <a:pt x="2657587" y="2230393"/>
                </a:cubicBezTo>
                <a:cubicBezTo>
                  <a:pt x="2657587" y="2230393"/>
                  <a:pt x="2657587" y="2230393"/>
                  <a:pt x="2657587" y="2213945"/>
                </a:cubicBezTo>
                <a:cubicBezTo>
                  <a:pt x="2657587" y="2213945"/>
                  <a:pt x="2657587" y="2213945"/>
                  <a:pt x="2646283" y="2194674"/>
                </a:cubicBezTo>
                <a:cubicBezTo>
                  <a:pt x="2646283" y="2194674"/>
                  <a:pt x="2646283" y="2194674"/>
                  <a:pt x="2640631" y="2178227"/>
                </a:cubicBezTo>
                <a:cubicBezTo>
                  <a:pt x="2640631" y="2178227"/>
                  <a:pt x="2640631" y="2178227"/>
                  <a:pt x="2649128" y="2175501"/>
                </a:cubicBezTo>
                <a:cubicBezTo>
                  <a:pt x="2649128" y="2175501"/>
                  <a:pt x="2649128" y="2175501"/>
                  <a:pt x="2657587" y="2167229"/>
                </a:cubicBezTo>
                <a:cubicBezTo>
                  <a:pt x="2657587" y="2167229"/>
                  <a:pt x="2657587" y="2167229"/>
                  <a:pt x="2660432" y="2153506"/>
                </a:cubicBezTo>
                <a:cubicBezTo>
                  <a:pt x="2660432" y="2153506"/>
                  <a:pt x="2660432" y="2153506"/>
                  <a:pt x="2654780" y="2148055"/>
                </a:cubicBezTo>
                <a:cubicBezTo>
                  <a:pt x="2654780" y="2148055"/>
                  <a:pt x="2654780" y="2148055"/>
                  <a:pt x="2654780" y="2139782"/>
                </a:cubicBezTo>
                <a:cubicBezTo>
                  <a:pt x="2654780" y="2139782"/>
                  <a:pt x="2660432" y="2134333"/>
                  <a:pt x="2660432" y="2134333"/>
                </a:cubicBezTo>
                <a:cubicBezTo>
                  <a:pt x="2663277" y="2131608"/>
                  <a:pt x="2668928" y="2134333"/>
                  <a:pt x="2668928" y="2134333"/>
                </a:cubicBezTo>
                <a:cubicBezTo>
                  <a:pt x="2668928" y="2134333"/>
                  <a:pt x="2668928" y="2134333"/>
                  <a:pt x="2677389" y="2131608"/>
                </a:cubicBezTo>
                <a:cubicBezTo>
                  <a:pt x="2677389" y="2131608"/>
                  <a:pt x="2677389" y="2131608"/>
                  <a:pt x="2685884" y="2123335"/>
                </a:cubicBezTo>
                <a:cubicBezTo>
                  <a:pt x="2685884" y="2123335"/>
                  <a:pt x="2697225" y="2115160"/>
                  <a:pt x="2697225" y="2112337"/>
                </a:cubicBezTo>
                <a:cubicBezTo>
                  <a:pt x="2697225" y="2109612"/>
                  <a:pt x="2702878" y="2101437"/>
                  <a:pt x="2702878" y="2101437"/>
                </a:cubicBezTo>
                <a:cubicBezTo>
                  <a:pt x="2702878" y="2101437"/>
                  <a:pt x="2702878" y="2101437"/>
                  <a:pt x="2702878" y="2087714"/>
                </a:cubicBezTo>
                <a:cubicBezTo>
                  <a:pt x="2702878" y="2087714"/>
                  <a:pt x="2702878" y="2087714"/>
                  <a:pt x="2697225" y="2073992"/>
                </a:cubicBezTo>
                <a:cubicBezTo>
                  <a:pt x="2697225" y="2073992"/>
                  <a:pt x="2697225" y="2073992"/>
                  <a:pt x="2702878" y="2065719"/>
                </a:cubicBezTo>
                <a:cubicBezTo>
                  <a:pt x="2702878" y="2065719"/>
                  <a:pt x="2702878" y="2065719"/>
                  <a:pt x="2711374" y="2049270"/>
                </a:cubicBezTo>
                <a:cubicBezTo>
                  <a:pt x="2711374" y="2049270"/>
                  <a:pt x="2711374" y="2049270"/>
                  <a:pt x="2705684" y="2032823"/>
                </a:cubicBezTo>
                <a:cubicBezTo>
                  <a:pt x="2705684" y="2032823"/>
                  <a:pt x="2705684" y="2032823"/>
                  <a:pt x="2688729" y="2013552"/>
                </a:cubicBezTo>
                <a:cubicBezTo>
                  <a:pt x="2688729" y="2013552"/>
                  <a:pt x="2688729" y="2013552"/>
                  <a:pt x="2680233" y="1988832"/>
                </a:cubicBezTo>
                <a:cubicBezTo>
                  <a:pt x="2680233" y="1988832"/>
                  <a:pt x="2680233" y="1988832"/>
                  <a:pt x="2674580" y="1972385"/>
                </a:cubicBezTo>
                <a:cubicBezTo>
                  <a:pt x="2674580" y="1972385"/>
                  <a:pt x="2674580" y="1972385"/>
                  <a:pt x="2688729" y="1958661"/>
                </a:cubicBezTo>
                <a:cubicBezTo>
                  <a:pt x="2688729" y="1958661"/>
                  <a:pt x="2688729" y="1958661"/>
                  <a:pt x="2702878" y="1955936"/>
                </a:cubicBezTo>
                <a:cubicBezTo>
                  <a:pt x="2702878" y="1955936"/>
                  <a:pt x="2719833" y="1955936"/>
                  <a:pt x="2717025" y="1953211"/>
                </a:cubicBezTo>
                <a:lnTo>
                  <a:pt x="2717701" y="1950338"/>
                </a:lnTo>
                <a:close/>
                <a:moveTo>
                  <a:pt x="2719586" y="1933831"/>
                </a:moveTo>
                <a:cubicBezTo>
                  <a:pt x="2719586" y="1933831"/>
                  <a:pt x="2719586" y="1933831"/>
                  <a:pt x="2719586" y="1936630"/>
                </a:cubicBezTo>
                <a:cubicBezTo>
                  <a:pt x="2719586" y="1936630"/>
                  <a:pt x="2719586" y="1936630"/>
                  <a:pt x="2719586" y="1939333"/>
                </a:cubicBezTo>
                <a:cubicBezTo>
                  <a:pt x="2719586" y="1939333"/>
                  <a:pt x="2719586" y="1939333"/>
                  <a:pt x="2719586" y="1942132"/>
                </a:cubicBezTo>
                <a:lnTo>
                  <a:pt x="2719586" y="1942324"/>
                </a:lnTo>
                <a:lnTo>
                  <a:pt x="2719851" y="1941191"/>
                </a:lnTo>
                <a:lnTo>
                  <a:pt x="2721936" y="1933831"/>
                </a:lnTo>
                <a:close/>
                <a:moveTo>
                  <a:pt x="302932" y="1886384"/>
                </a:moveTo>
                <a:cubicBezTo>
                  <a:pt x="302932" y="1886384"/>
                  <a:pt x="302223" y="1887755"/>
                  <a:pt x="301868" y="1888098"/>
                </a:cubicBezTo>
                <a:lnTo>
                  <a:pt x="302140" y="1886960"/>
                </a:lnTo>
                <a:close/>
                <a:moveTo>
                  <a:pt x="3880264" y="1788045"/>
                </a:moveTo>
                <a:lnTo>
                  <a:pt x="3880261" y="1788047"/>
                </a:lnTo>
                <a:cubicBezTo>
                  <a:pt x="3877783" y="1789424"/>
                  <a:pt x="3874950" y="1791481"/>
                  <a:pt x="3873540" y="1794199"/>
                </a:cubicBezTo>
                <a:cubicBezTo>
                  <a:pt x="3870719" y="1802499"/>
                  <a:pt x="3867897" y="1807933"/>
                  <a:pt x="3865076" y="1816161"/>
                </a:cubicBezTo>
                <a:cubicBezTo>
                  <a:pt x="3865076" y="1821669"/>
                  <a:pt x="3850929" y="1846423"/>
                  <a:pt x="3850929" y="1846423"/>
                </a:cubicBezTo>
                <a:lnTo>
                  <a:pt x="3848579" y="1852115"/>
                </a:lnTo>
                <a:lnTo>
                  <a:pt x="3850299" y="1848073"/>
                </a:lnTo>
                <a:cubicBezTo>
                  <a:pt x="3851025" y="1846366"/>
                  <a:pt x="3851025" y="1846366"/>
                  <a:pt x="3851025" y="1846366"/>
                </a:cubicBezTo>
                <a:cubicBezTo>
                  <a:pt x="3851025" y="1846366"/>
                  <a:pt x="3865168" y="1821525"/>
                  <a:pt x="3865168" y="1816026"/>
                </a:cubicBezTo>
                <a:cubicBezTo>
                  <a:pt x="3867881" y="1807873"/>
                  <a:pt x="3870787" y="1802373"/>
                  <a:pt x="3873692" y="1794220"/>
                </a:cubicBezTo>
                <a:close/>
                <a:moveTo>
                  <a:pt x="2699783" y="1514138"/>
                </a:moveTo>
                <a:cubicBezTo>
                  <a:pt x="2699783" y="1514138"/>
                  <a:pt x="2699783" y="1514138"/>
                  <a:pt x="2662996" y="1560760"/>
                </a:cubicBezTo>
                <a:cubicBezTo>
                  <a:pt x="2662996" y="1560760"/>
                  <a:pt x="2662996" y="1560760"/>
                  <a:pt x="2657288" y="1588173"/>
                </a:cubicBezTo>
                <a:cubicBezTo>
                  <a:pt x="2657288" y="1588173"/>
                  <a:pt x="2657288" y="1588173"/>
                  <a:pt x="2654469" y="1607381"/>
                </a:cubicBezTo>
                <a:cubicBezTo>
                  <a:pt x="2654469" y="1607381"/>
                  <a:pt x="2646013" y="1618385"/>
                  <a:pt x="2646013" y="1623888"/>
                </a:cubicBezTo>
                <a:cubicBezTo>
                  <a:pt x="2646013" y="1626590"/>
                  <a:pt x="2646013" y="1643096"/>
                  <a:pt x="2646013" y="1643096"/>
                </a:cubicBezTo>
                <a:cubicBezTo>
                  <a:pt x="2646013" y="1643096"/>
                  <a:pt x="2646013" y="1643096"/>
                  <a:pt x="2657288" y="1665008"/>
                </a:cubicBezTo>
                <a:cubicBezTo>
                  <a:pt x="2657288" y="1665008"/>
                  <a:pt x="2657288" y="1665008"/>
                  <a:pt x="2657288" y="1681513"/>
                </a:cubicBezTo>
                <a:cubicBezTo>
                  <a:pt x="2657288" y="1681513"/>
                  <a:pt x="2657288" y="1681513"/>
                  <a:pt x="2651650" y="1689718"/>
                </a:cubicBezTo>
                <a:cubicBezTo>
                  <a:pt x="2651650" y="1689718"/>
                  <a:pt x="2651650" y="1689718"/>
                  <a:pt x="2654469" y="1708927"/>
                </a:cubicBezTo>
                <a:cubicBezTo>
                  <a:pt x="2654469" y="1708927"/>
                  <a:pt x="2657288" y="1714428"/>
                  <a:pt x="2654469" y="1717132"/>
                </a:cubicBezTo>
                <a:cubicBezTo>
                  <a:pt x="2648832" y="1722633"/>
                  <a:pt x="2648832" y="1728135"/>
                  <a:pt x="2651650" y="1733637"/>
                </a:cubicBezTo>
                <a:cubicBezTo>
                  <a:pt x="2651650" y="1736339"/>
                  <a:pt x="2671453" y="1772054"/>
                  <a:pt x="2671453" y="1772054"/>
                </a:cubicBezTo>
                <a:cubicBezTo>
                  <a:pt x="2671453" y="1772054"/>
                  <a:pt x="2671453" y="1772054"/>
                  <a:pt x="2674272" y="1857093"/>
                </a:cubicBezTo>
                <a:cubicBezTo>
                  <a:pt x="2674272" y="1857093"/>
                  <a:pt x="2674272" y="1857093"/>
                  <a:pt x="2682799" y="1879005"/>
                </a:cubicBezTo>
                <a:cubicBezTo>
                  <a:pt x="2682799" y="1879005"/>
                  <a:pt x="2682799" y="1879005"/>
                  <a:pt x="2702602" y="1892711"/>
                </a:cubicBezTo>
                <a:cubicBezTo>
                  <a:pt x="2702602" y="1892711"/>
                  <a:pt x="2702602" y="1892711"/>
                  <a:pt x="2719586" y="1906418"/>
                </a:cubicBezTo>
                <a:cubicBezTo>
                  <a:pt x="2719586" y="1906418"/>
                  <a:pt x="2719586" y="1906418"/>
                  <a:pt x="2722404" y="1931129"/>
                </a:cubicBezTo>
                <a:lnTo>
                  <a:pt x="2722404" y="1932180"/>
                </a:lnTo>
                <a:lnTo>
                  <a:pt x="2722678" y="1931216"/>
                </a:lnTo>
                <a:cubicBezTo>
                  <a:pt x="2722678" y="1931216"/>
                  <a:pt x="2722678" y="1931216"/>
                  <a:pt x="2719833" y="1906593"/>
                </a:cubicBezTo>
                <a:cubicBezTo>
                  <a:pt x="2719833" y="1906593"/>
                  <a:pt x="2719833" y="1906593"/>
                  <a:pt x="2702878" y="1892870"/>
                </a:cubicBezTo>
                <a:cubicBezTo>
                  <a:pt x="2702878" y="1892870"/>
                  <a:pt x="2702878" y="1892870"/>
                  <a:pt x="2683077" y="1879147"/>
                </a:cubicBezTo>
                <a:cubicBezTo>
                  <a:pt x="2683077" y="1879147"/>
                  <a:pt x="2683077" y="1879147"/>
                  <a:pt x="2674580" y="1857151"/>
                </a:cubicBezTo>
                <a:cubicBezTo>
                  <a:pt x="2674580" y="1857151"/>
                  <a:pt x="2674580" y="1857151"/>
                  <a:pt x="2671736" y="1772090"/>
                </a:cubicBezTo>
                <a:cubicBezTo>
                  <a:pt x="2671736" y="1772090"/>
                  <a:pt x="2651935" y="1736372"/>
                  <a:pt x="2651935" y="1733647"/>
                </a:cubicBezTo>
                <a:cubicBezTo>
                  <a:pt x="2649128" y="1728196"/>
                  <a:pt x="2649128" y="1722649"/>
                  <a:pt x="2654780" y="1717198"/>
                </a:cubicBezTo>
                <a:cubicBezTo>
                  <a:pt x="2657587" y="1714473"/>
                  <a:pt x="2654780" y="1708926"/>
                  <a:pt x="2654780" y="1708926"/>
                </a:cubicBezTo>
                <a:cubicBezTo>
                  <a:pt x="2654780" y="1708926"/>
                  <a:pt x="2654780" y="1708926"/>
                  <a:pt x="2651935" y="1689753"/>
                </a:cubicBezTo>
                <a:cubicBezTo>
                  <a:pt x="2651935" y="1689753"/>
                  <a:pt x="2651935" y="1689753"/>
                  <a:pt x="2657587" y="1681480"/>
                </a:cubicBezTo>
                <a:cubicBezTo>
                  <a:pt x="2657587" y="1681480"/>
                  <a:pt x="2657587" y="1681480"/>
                  <a:pt x="2657587" y="1665032"/>
                </a:cubicBezTo>
                <a:cubicBezTo>
                  <a:pt x="2657587" y="1665032"/>
                  <a:pt x="2657587" y="1665032"/>
                  <a:pt x="2646283" y="1643037"/>
                </a:cubicBezTo>
                <a:cubicBezTo>
                  <a:pt x="2646283" y="1643037"/>
                  <a:pt x="2646283" y="1626589"/>
                  <a:pt x="2646283" y="1623864"/>
                </a:cubicBezTo>
                <a:cubicBezTo>
                  <a:pt x="2646283" y="1618413"/>
                  <a:pt x="2654780" y="1607416"/>
                  <a:pt x="2654780" y="1607416"/>
                </a:cubicBezTo>
                <a:cubicBezTo>
                  <a:pt x="2654780" y="1607416"/>
                  <a:pt x="2654780" y="1607416"/>
                  <a:pt x="2657587" y="1588146"/>
                </a:cubicBezTo>
                <a:cubicBezTo>
                  <a:pt x="2657587" y="1588146"/>
                  <a:pt x="2657587" y="1588146"/>
                  <a:pt x="2663277" y="1560797"/>
                </a:cubicBezTo>
                <a:cubicBezTo>
                  <a:pt x="2663277" y="1560797"/>
                  <a:pt x="2663277" y="1560797"/>
                  <a:pt x="2678783" y="1541089"/>
                </a:cubicBezTo>
                <a:lnTo>
                  <a:pt x="2699988" y="1514138"/>
                </a:lnTo>
                <a:close/>
                <a:moveTo>
                  <a:pt x="2770994" y="1505410"/>
                </a:moveTo>
                <a:lnTo>
                  <a:pt x="2770466" y="1505933"/>
                </a:lnTo>
                <a:cubicBezTo>
                  <a:pt x="2770466" y="1505933"/>
                  <a:pt x="2770466" y="1505933"/>
                  <a:pt x="2770114" y="1506621"/>
                </a:cubicBezTo>
                <a:lnTo>
                  <a:pt x="2767681" y="1511368"/>
                </a:lnTo>
                <a:lnTo>
                  <a:pt x="2767967" y="1511357"/>
                </a:lnTo>
                <a:cubicBezTo>
                  <a:pt x="2767967" y="1511357"/>
                  <a:pt x="2767967" y="1511357"/>
                  <a:pt x="2770775" y="1505906"/>
                </a:cubicBezTo>
                <a:close/>
                <a:moveTo>
                  <a:pt x="3989476" y="1442980"/>
                </a:moveTo>
                <a:lnTo>
                  <a:pt x="3992719" y="1461943"/>
                </a:lnTo>
                <a:cubicBezTo>
                  <a:pt x="3995100" y="1475857"/>
                  <a:pt x="3995100" y="1475857"/>
                  <a:pt x="3995100" y="1475857"/>
                </a:cubicBezTo>
                <a:cubicBezTo>
                  <a:pt x="3995100" y="1475857"/>
                  <a:pt x="3989457" y="1525216"/>
                  <a:pt x="3986636" y="1530724"/>
                </a:cubicBezTo>
                <a:cubicBezTo>
                  <a:pt x="3986636" y="1536234"/>
                  <a:pt x="3978132" y="1560914"/>
                  <a:pt x="3975310" y="1563632"/>
                </a:cubicBezTo>
                <a:cubicBezTo>
                  <a:pt x="3969667" y="1566422"/>
                  <a:pt x="3963984" y="1569140"/>
                  <a:pt x="3963984" y="1574649"/>
                </a:cubicBezTo>
                <a:cubicBezTo>
                  <a:pt x="3963984" y="1580158"/>
                  <a:pt x="3955520" y="1610347"/>
                  <a:pt x="3955520" y="1610347"/>
                </a:cubicBezTo>
                <a:cubicBezTo>
                  <a:pt x="3955520" y="1610347"/>
                  <a:pt x="3947057" y="1629518"/>
                  <a:pt x="3947057" y="1635027"/>
                </a:cubicBezTo>
                <a:cubicBezTo>
                  <a:pt x="3947057" y="1640535"/>
                  <a:pt x="3938552" y="1656989"/>
                  <a:pt x="3938552" y="1662499"/>
                </a:cubicBezTo>
                <a:cubicBezTo>
                  <a:pt x="3935730" y="1665216"/>
                  <a:pt x="3930088" y="1687178"/>
                  <a:pt x="3930088" y="1687178"/>
                </a:cubicBezTo>
                <a:cubicBezTo>
                  <a:pt x="3893329" y="1758574"/>
                  <a:pt x="3893329" y="1758574"/>
                  <a:pt x="3893329" y="1758574"/>
                </a:cubicBezTo>
                <a:cubicBezTo>
                  <a:pt x="3889098" y="1772273"/>
                  <a:pt x="3886982" y="1779123"/>
                  <a:pt x="3885925" y="1782548"/>
                </a:cubicBezTo>
                <a:lnTo>
                  <a:pt x="3884891" y="1785893"/>
                </a:lnTo>
                <a:lnTo>
                  <a:pt x="3884929" y="1785876"/>
                </a:lnTo>
                <a:cubicBezTo>
                  <a:pt x="3893454" y="1758570"/>
                  <a:pt x="3893454" y="1758570"/>
                  <a:pt x="3893454" y="1758570"/>
                </a:cubicBezTo>
                <a:cubicBezTo>
                  <a:pt x="3930263" y="1687272"/>
                  <a:pt x="3930263" y="1687272"/>
                  <a:pt x="3930263" y="1687272"/>
                </a:cubicBezTo>
                <a:cubicBezTo>
                  <a:pt x="3930263" y="1687272"/>
                  <a:pt x="3935882" y="1665275"/>
                  <a:pt x="3938594" y="1662431"/>
                </a:cubicBezTo>
                <a:cubicBezTo>
                  <a:pt x="3938594" y="1656932"/>
                  <a:pt x="3947119" y="1640625"/>
                  <a:pt x="3947119" y="1635125"/>
                </a:cubicBezTo>
                <a:cubicBezTo>
                  <a:pt x="3947119" y="1629626"/>
                  <a:pt x="3955643" y="1610284"/>
                  <a:pt x="3955643" y="1610284"/>
                </a:cubicBezTo>
                <a:cubicBezTo>
                  <a:pt x="3955643" y="1610284"/>
                  <a:pt x="3964167" y="1580135"/>
                  <a:pt x="3964167" y="1574635"/>
                </a:cubicBezTo>
                <a:cubicBezTo>
                  <a:pt x="3964167" y="1569136"/>
                  <a:pt x="3969786" y="1566481"/>
                  <a:pt x="3975404" y="1563636"/>
                </a:cubicBezTo>
                <a:cubicBezTo>
                  <a:pt x="3978310" y="1560983"/>
                  <a:pt x="3986834" y="1536331"/>
                  <a:pt x="3986834" y="1530832"/>
                </a:cubicBezTo>
                <a:cubicBezTo>
                  <a:pt x="3989547" y="1525333"/>
                  <a:pt x="3995359" y="1476032"/>
                  <a:pt x="3995359" y="1476032"/>
                </a:cubicBezTo>
                <a:cubicBezTo>
                  <a:pt x="3989547" y="1443037"/>
                  <a:pt x="3989547" y="1443037"/>
                  <a:pt x="3989547" y="1443037"/>
                </a:cubicBezTo>
                <a:close/>
                <a:moveTo>
                  <a:pt x="169856" y="1351218"/>
                </a:moveTo>
                <a:cubicBezTo>
                  <a:pt x="169856" y="1351218"/>
                  <a:pt x="175533" y="1353960"/>
                  <a:pt x="178372" y="1353960"/>
                </a:cubicBezTo>
                <a:cubicBezTo>
                  <a:pt x="178372" y="1356702"/>
                  <a:pt x="181180" y="1353960"/>
                  <a:pt x="181180" y="1353960"/>
                </a:cubicBezTo>
                <a:cubicBezTo>
                  <a:pt x="181180" y="1351218"/>
                  <a:pt x="181180" y="1351218"/>
                  <a:pt x="181180" y="1351218"/>
                </a:cubicBezTo>
                <a:cubicBezTo>
                  <a:pt x="181180" y="1351218"/>
                  <a:pt x="189697" y="1356702"/>
                  <a:pt x="192504" y="1356702"/>
                </a:cubicBezTo>
                <a:cubicBezTo>
                  <a:pt x="192504" y="1359444"/>
                  <a:pt x="192504" y="1362186"/>
                  <a:pt x="192504" y="1362186"/>
                </a:cubicBezTo>
                <a:cubicBezTo>
                  <a:pt x="192504" y="1362186"/>
                  <a:pt x="195342" y="1364928"/>
                  <a:pt x="198181" y="1364928"/>
                </a:cubicBezTo>
                <a:cubicBezTo>
                  <a:pt x="201019" y="1364928"/>
                  <a:pt x="201019" y="1362186"/>
                  <a:pt x="201019" y="1362186"/>
                </a:cubicBezTo>
                <a:cubicBezTo>
                  <a:pt x="201019" y="1359444"/>
                  <a:pt x="203827" y="1359444"/>
                  <a:pt x="203827" y="1359444"/>
                </a:cubicBezTo>
                <a:cubicBezTo>
                  <a:pt x="203827" y="1359444"/>
                  <a:pt x="203827" y="1359444"/>
                  <a:pt x="203827" y="1364928"/>
                </a:cubicBezTo>
                <a:cubicBezTo>
                  <a:pt x="203827" y="1364928"/>
                  <a:pt x="203827" y="1364928"/>
                  <a:pt x="206666" y="1364928"/>
                </a:cubicBezTo>
                <a:cubicBezTo>
                  <a:pt x="206666" y="1364928"/>
                  <a:pt x="206666" y="1364928"/>
                  <a:pt x="209504" y="1370438"/>
                </a:cubicBezTo>
                <a:cubicBezTo>
                  <a:pt x="209504" y="1370438"/>
                  <a:pt x="209504" y="1370438"/>
                  <a:pt x="209504" y="1373179"/>
                </a:cubicBezTo>
                <a:cubicBezTo>
                  <a:pt x="209504" y="1373179"/>
                  <a:pt x="209504" y="1373179"/>
                  <a:pt x="215151" y="1386890"/>
                </a:cubicBezTo>
                <a:cubicBezTo>
                  <a:pt x="215151" y="1386890"/>
                  <a:pt x="215151" y="1389632"/>
                  <a:pt x="215151" y="1392374"/>
                </a:cubicBezTo>
                <a:cubicBezTo>
                  <a:pt x="215151" y="1392374"/>
                  <a:pt x="215151" y="1395116"/>
                  <a:pt x="215151" y="1397884"/>
                </a:cubicBezTo>
                <a:cubicBezTo>
                  <a:pt x="215151" y="1400626"/>
                  <a:pt x="217990" y="1400626"/>
                  <a:pt x="217990" y="1400626"/>
                </a:cubicBezTo>
                <a:cubicBezTo>
                  <a:pt x="217990" y="1400626"/>
                  <a:pt x="220829" y="1403368"/>
                  <a:pt x="220829" y="1403368"/>
                </a:cubicBezTo>
                <a:cubicBezTo>
                  <a:pt x="223667" y="1403368"/>
                  <a:pt x="223667" y="1406110"/>
                  <a:pt x="223667" y="1408853"/>
                </a:cubicBezTo>
                <a:cubicBezTo>
                  <a:pt x="223667" y="1408853"/>
                  <a:pt x="226506" y="1414336"/>
                  <a:pt x="226506" y="1414336"/>
                </a:cubicBezTo>
                <a:cubicBezTo>
                  <a:pt x="226506" y="1414336"/>
                  <a:pt x="226506" y="1414336"/>
                  <a:pt x="229314" y="1417079"/>
                </a:cubicBezTo>
                <a:cubicBezTo>
                  <a:pt x="229314" y="1417079"/>
                  <a:pt x="226506" y="1428072"/>
                  <a:pt x="226506" y="1430815"/>
                </a:cubicBezTo>
                <a:cubicBezTo>
                  <a:pt x="226506" y="1430815"/>
                  <a:pt x="223667" y="1436299"/>
                  <a:pt x="226506" y="1436299"/>
                </a:cubicBezTo>
                <a:cubicBezTo>
                  <a:pt x="232153" y="1436299"/>
                  <a:pt x="229314" y="1436299"/>
                  <a:pt x="232153" y="1436299"/>
                </a:cubicBezTo>
                <a:cubicBezTo>
                  <a:pt x="232153" y="1436299"/>
                  <a:pt x="232153" y="1436299"/>
                  <a:pt x="234991" y="1439041"/>
                </a:cubicBezTo>
                <a:cubicBezTo>
                  <a:pt x="234991" y="1441783"/>
                  <a:pt x="234991" y="1441783"/>
                  <a:pt x="234991" y="1447267"/>
                </a:cubicBezTo>
                <a:cubicBezTo>
                  <a:pt x="232153" y="1452752"/>
                  <a:pt x="234991" y="1450010"/>
                  <a:pt x="234991" y="1450010"/>
                </a:cubicBezTo>
                <a:cubicBezTo>
                  <a:pt x="237829" y="1450010"/>
                  <a:pt x="237829" y="1450010"/>
                  <a:pt x="240637" y="1452752"/>
                </a:cubicBezTo>
                <a:cubicBezTo>
                  <a:pt x="240637" y="1452752"/>
                  <a:pt x="240637" y="1452752"/>
                  <a:pt x="243476" y="1455494"/>
                </a:cubicBezTo>
                <a:cubicBezTo>
                  <a:pt x="243476" y="1458261"/>
                  <a:pt x="243476" y="1458261"/>
                  <a:pt x="240637" y="1458261"/>
                </a:cubicBezTo>
                <a:cubicBezTo>
                  <a:pt x="240637" y="1461003"/>
                  <a:pt x="237829" y="1458261"/>
                  <a:pt x="234991" y="1458261"/>
                </a:cubicBezTo>
                <a:cubicBezTo>
                  <a:pt x="234991" y="1458261"/>
                  <a:pt x="232153" y="1458261"/>
                  <a:pt x="229314" y="1458261"/>
                </a:cubicBezTo>
                <a:cubicBezTo>
                  <a:pt x="226506" y="1458261"/>
                  <a:pt x="232153" y="1461003"/>
                  <a:pt x="237829" y="1463745"/>
                </a:cubicBezTo>
                <a:cubicBezTo>
                  <a:pt x="243476" y="1469229"/>
                  <a:pt x="237829" y="1466487"/>
                  <a:pt x="237829" y="1466487"/>
                </a:cubicBezTo>
                <a:cubicBezTo>
                  <a:pt x="237829" y="1469229"/>
                  <a:pt x="237829" y="1471972"/>
                  <a:pt x="237829" y="1471972"/>
                </a:cubicBezTo>
                <a:cubicBezTo>
                  <a:pt x="240637" y="1474715"/>
                  <a:pt x="237829" y="1474715"/>
                  <a:pt x="237829" y="1477456"/>
                </a:cubicBezTo>
                <a:cubicBezTo>
                  <a:pt x="237829" y="1477456"/>
                  <a:pt x="234991" y="1480198"/>
                  <a:pt x="234991" y="1480198"/>
                </a:cubicBezTo>
                <a:cubicBezTo>
                  <a:pt x="234991" y="1480198"/>
                  <a:pt x="232153" y="1480198"/>
                  <a:pt x="232153" y="1482940"/>
                </a:cubicBezTo>
                <a:cubicBezTo>
                  <a:pt x="232153" y="1482940"/>
                  <a:pt x="226506" y="1485682"/>
                  <a:pt x="223667" y="1485682"/>
                </a:cubicBezTo>
                <a:cubicBezTo>
                  <a:pt x="220829" y="1488450"/>
                  <a:pt x="223667" y="1488450"/>
                  <a:pt x="223667" y="1488450"/>
                </a:cubicBezTo>
                <a:cubicBezTo>
                  <a:pt x="223667" y="1488450"/>
                  <a:pt x="223667" y="1493934"/>
                  <a:pt x="220829" y="1493934"/>
                </a:cubicBezTo>
                <a:cubicBezTo>
                  <a:pt x="220829" y="1493934"/>
                  <a:pt x="215151" y="1496677"/>
                  <a:pt x="215151" y="1496677"/>
                </a:cubicBezTo>
                <a:cubicBezTo>
                  <a:pt x="215151" y="1496677"/>
                  <a:pt x="206666" y="1493934"/>
                  <a:pt x="206666" y="1491192"/>
                </a:cubicBezTo>
                <a:cubicBezTo>
                  <a:pt x="206666" y="1491192"/>
                  <a:pt x="206666" y="1488450"/>
                  <a:pt x="206666" y="1485682"/>
                </a:cubicBezTo>
                <a:cubicBezTo>
                  <a:pt x="203827" y="1485682"/>
                  <a:pt x="203827" y="1488450"/>
                  <a:pt x="203827" y="1488450"/>
                </a:cubicBezTo>
                <a:cubicBezTo>
                  <a:pt x="203827" y="1488450"/>
                  <a:pt x="201019" y="1493934"/>
                  <a:pt x="201019" y="1493934"/>
                </a:cubicBezTo>
                <a:cubicBezTo>
                  <a:pt x="201019" y="1493934"/>
                  <a:pt x="206666" y="1496677"/>
                  <a:pt x="206666" y="1496677"/>
                </a:cubicBezTo>
                <a:cubicBezTo>
                  <a:pt x="206666" y="1499416"/>
                  <a:pt x="206666" y="1499416"/>
                  <a:pt x="209504" y="1499416"/>
                </a:cubicBezTo>
                <a:cubicBezTo>
                  <a:pt x="212343" y="1502158"/>
                  <a:pt x="212343" y="1504900"/>
                  <a:pt x="215151" y="1504900"/>
                </a:cubicBezTo>
                <a:cubicBezTo>
                  <a:pt x="215151" y="1507642"/>
                  <a:pt x="212343" y="1510384"/>
                  <a:pt x="212343" y="1510384"/>
                </a:cubicBezTo>
                <a:cubicBezTo>
                  <a:pt x="212343" y="1510384"/>
                  <a:pt x="212343" y="1513126"/>
                  <a:pt x="212343" y="1513126"/>
                </a:cubicBezTo>
                <a:cubicBezTo>
                  <a:pt x="212343" y="1513126"/>
                  <a:pt x="215151" y="1515868"/>
                  <a:pt x="215151" y="1515868"/>
                </a:cubicBezTo>
                <a:cubicBezTo>
                  <a:pt x="215151" y="1518636"/>
                  <a:pt x="215151" y="1518636"/>
                  <a:pt x="215151" y="1518636"/>
                </a:cubicBezTo>
                <a:cubicBezTo>
                  <a:pt x="215151" y="1518636"/>
                  <a:pt x="215151" y="1521378"/>
                  <a:pt x="212343" y="1521378"/>
                </a:cubicBezTo>
                <a:cubicBezTo>
                  <a:pt x="212343" y="1524120"/>
                  <a:pt x="212343" y="1526862"/>
                  <a:pt x="209504" y="1529604"/>
                </a:cubicBezTo>
                <a:cubicBezTo>
                  <a:pt x="209504" y="1532346"/>
                  <a:pt x="209504" y="1529604"/>
                  <a:pt x="212343" y="1532346"/>
                </a:cubicBezTo>
                <a:cubicBezTo>
                  <a:pt x="212343" y="1535088"/>
                  <a:pt x="212343" y="1535088"/>
                  <a:pt x="212343" y="1535088"/>
                </a:cubicBezTo>
                <a:cubicBezTo>
                  <a:pt x="212343" y="1535088"/>
                  <a:pt x="212343" y="1537830"/>
                  <a:pt x="209504" y="1543314"/>
                </a:cubicBezTo>
                <a:lnTo>
                  <a:pt x="209504" y="1546057"/>
                </a:lnTo>
                <a:cubicBezTo>
                  <a:pt x="206666" y="1546057"/>
                  <a:pt x="206666" y="1551566"/>
                  <a:pt x="203827" y="1551566"/>
                </a:cubicBezTo>
                <a:cubicBezTo>
                  <a:pt x="203827" y="1554308"/>
                  <a:pt x="203827" y="1554308"/>
                  <a:pt x="201019" y="1557050"/>
                </a:cubicBezTo>
                <a:cubicBezTo>
                  <a:pt x="201019" y="1562535"/>
                  <a:pt x="203827" y="1568020"/>
                  <a:pt x="203827" y="1565278"/>
                </a:cubicBezTo>
                <a:cubicBezTo>
                  <a:pt x="203827" y="1565278"/>
                  <a:pt x="206666" y="1562535"/>
                  <a:pt x="209504" y="1562535"/>
                </a:cubicBezTo>
                <a:cubicBezTo>
                  <a:pt x="209504" y="1562535"/>
                  <a:pt x="209504" y="1559793"/>
                  <a:pt x="209504" y="1559793"/>
                </a:cubicBezTo>
                <a:cubicBezTo>
                  <a:pt x="212343" y="1559793"/>
                  <a:pt x="212343" y="1554308"/>
                  <a:pt x="215151" y="1551566"/>
                </a:cubicBezTo>
                <a:cubicBezTo>
                  <a:pt x="215151" y="1548824"/>
                  <a:pt x="215151" y="1546057"/>
                  <a:pt x="217990" y="1543314"/>
                </a:cubicBezTo>
                <a:cubicBezTo>
                  <a:pt x="217990" y="1543314"/>
                  <a:pt x="220829" y="1540572"/>
                  <a:pt x="220829" y="1540572"/>
                </a:cubicBezTo>
                <a:cubicBezTo>
                  <a:pt x="220829" y="1537830"/>
                  <a:pt x="223667" y="1537830"/>
                  <a:pt x="223667" y="1537830"/>
                </a:cubicBezTo>
                <a:cubicBezTo>
                  <a:pt x="223667" y="1537830"/>
                  <a:pt x="223667" y="1539202"/>
                  <a:pt x="223667" y="1540572"/>
                </a:cubicBezTo>
                <a:cubicBezTo>
                  <a:pt x="223667" y="1540572"/>
                  <a:pt x="223667" y="1540572"/>
                  <a:pt x="226506" y="1535088"/>
                </a:cubicBezTo>
                <a:cubicBezTo>
                  <a:pt x="226506" y="1535088"/>
                  <a:pt x="226506" y="1535088"/>
                  <a:pt x="232153" y="1532346"/>
                </a:cubicBezTo>
                <a:cubicBezTo>
                  <a:pt x="237829" y="1526862"/>
                  <a:pt x="237829" y="1524120"/>
                  <a:pt x="240637" y="1524120"/>
                </a:cubicBezTo>
                <a:cubicBezTo>
                  <a:pt x="243476" y="1521378"/>
                  <a:pt x="249153" y="1518636"/>
                  <a:pt x="254800" y="1518636"/>
                </a:cubicBezTo>
                <a:cubicBezTo>
                  <a:pt x="257638" y="1518636"/>
                  <a:pt x="260476" y="1518636"/>
                  <a:pt x="263284" y="1518636"/>
                </a:cubicBezTo>
                <a:cubicBezTo>
                  <a:pt x="266122" y="1518636"/>
                  <a:pt x="263284" y="1521378"/>
                  <a:pt x="263284" y="1521378"/>
                </a:cubicBezTo>
                <a:cubicBezTo>
                  <a:pt x="263284" y="1521378"/>
                  <a:pt x="260476" y="1526862"/>
                  <a:pt x="260476" y="1529604"/>
                </a:cubicBezTo>
                <a:cubicBezTo>
                  <a:pt x="257638" y="1535088"/>
                  <a:pt x="257638" y="1535088"/>
                  <a:pt x="257638" y="1540572"/>
                </a:cubicBezTo>
                <a:cubicBezTo>
                  <a:pt x="257638" y="1543314"/>
                  <a:pt x="260476" y="1543314"/>
                  <a:pt x="260476" y="1546057"/>
                </a:cubicBezTo>
                <a:cubicBezTo>
                  <a:pt x="263284" y="1546057"/>
                  <a:pt x="260476" y="1546057"/>
                  <a:pt x="263284" y="1543314"/>
                </a:cubicBezTo>
                <a:cubicBezTo>
                  <a:pt x="266122" y="1543314"/>
                  <a:pt x="271800" y="1535088"/>
                  <a:pt x="271800" y="1535088"/>
                </a:cubicBezTo>
                <a:cubicBezTo>
                  <a:pt x="274608" y="1532346"/>
                  <a:pt x="274608" y="1532346"/>
                  <a:pt x="274608" y="1532346"/>
                </a:cubicBezTo>
                <a:cubicBezTo>
                  <a:pt x="277446" y="1532346"/>
                  <a:pt x="283124" y="1524120"/>
                  <a:pt x="285932" y="1521378"/>
                </a:cubicBezTo>
                <a:cubicBezTo>
                  <a:pt x="288770" y="1518636"/>
                  <a:pt x="288770" y="1518636"/>
                  <a:pt x="288770" y="1518636"/>
                </a:cubicBezTo>
                <a:cubicBezTo>
                  <a:pt x="288770" y="1515868"/>
                  <a:pt x="288770" y="1513126"/>
                  <a:pt x="291609" y="1507642"/>
                </a:cubicBezTo>
                <a:cubicBezTo>
                  <a:pt x="291609" y="1502158"/>
                  <a:pt x="291609" y="1499416"/>
                  <a:pt x="291609" y="1499416"/>
                </a:cubicBezTo>
                <a:cubicBezTo>
                  <a:pt x="291609" y="1499416"/>
                  <a:pt x="294448" y="1496677"/>
                  <a:pt x="294448" y="1493934"/>
                </a:cubicBezTo>
                <a:cubicBezTo>
                  <a:pt x="294448" y="1493934"/>
                  <a:pt x="294448" y="1488450"/>
                  <a:pt x="294448" y="1485682"/>
                </a:cubicBezTo>
                <a:cubicBezTo>
                  <a:pt x="294448" y="1480198"/>
                  <a:pt x="297255" y="1480198"/>
                  <a:pt x="300094" y="1474715"/>
                </a:cubicBezTo>
                <a:cubicBezTo>
                  <a:pt x="300094" y="1469229"/>
                  <a:pt x="302932" y="1471972"/>
                  <a:pt x="302932" y="1469229"/>
                </a:cubicBezTo>
                <a:cubicBezTo>
                  <a:pt x="305772" y="1469229"/>
                  <a:pt x="305772" y="1469229"/>
                  <a:pt x="308579" y="1469229"/>
                </a:cubicBezTo>
                <a:cubicBezTo>
                  <a:pt x="311418" y="1469229"/>
                  <a:pt x="319903" y="1469229"/>
                  <a:pt x="322742" y="1469229"/>
                </a:cubicBezTo>
                <a:cubicBezTo>
                  <a:pt x="322742" y="1469229"/>
                  <a:pt x="319903" y="1482940"/>
                  <a:pt x="319903" y="1482940"/>
                </a:cubicBezTo>
                <a:cubicBezTo>
                  <a:pt x="319903" y="1482940"/>
                  <a:pt x="322742" y="1485682"/>
                  <a:pt x="319903" y="1493934"/>
                </a:cubicBezTo>
                <a:cubicBezTo>
                  <a:pt x="319903" y="1504900"/>
                  <a:pt x="319903" y="1499416"/>
                  <a:pt x="319903" y="1502158"/>
                </a:cubicBezTo>
                <a:cubicBezTo>
                  <a:pt x="319903" y="1504900"/>
                  <a:pt x="319903" y="1507642"/>
                  <a:pt x="319903" y="1507642"/>
                </a:cubicBezTo>
                <a:cubicBezTo>
                  <a:pt x="319903" y="1510384"/>
                  <a:pt x="322742" y="1510384"/>
                  <a:pt x="325580" y="1515868"/>
                </a:cubicBezTo>
                <a:cubicBezTo>
                  <a:pt x="331227" y="1521378"/>
                  <a:pt x="328419" y="1521378"/>
                  <a:pt x="328419" y="1524120"/>
                </a:cubicBezTo>
                <a:cubicBezTo>
                  <a:pt x="328419" y="1529604"/>
                  <a:pt x="328419" y="1532346"/>
                  <a:pt x="328419" y="1537830"/>
                </a:cubicBezTo>
                <a:cubicBezTo>
                  <a:pt x="328419" y="1540572"/>
                  <a:pt x="328419" y="1537830"/>
                  <a:pt x="331227" y="1537830"/>
                </a:cubicBezTo>
                <a:cubicBezTo>
                  <a:pt x="334065" y="1537830"/>
                  <a:pt x="334065" y="1537830"/>
                  <a:pt x="336904" y="1535088"/>
                </a:cubicBezTo>
                <a:cubicBezTo>
                  <a:pt x="336904" y="1535088"/>
                  <a:pt x="339742" y="1532346"/>
                  <a:pt x="339742" y="1532346"/>
                </a:cubicBezTo>
                <a:cubicBezTo>
                  <a:pt x="342582" y="1529604"/>
                  <a:pt x="342582" y="1526862"/>
                  <a:pt x="345389" y="1524120"/>
                </a:cubicBezTo>
                <a:cubicBezTo>
                  <a:pt x="345389" y="1521378"/>
                  <a:pt x="345389" y="1521378"/>
                  <a:pt x="345389" y="1518636"/>
                </a:cubicBezTo>
                <a:cubicBezTo>
                  <a:pt x="345389" y="1513126"/>
                  <a:pt x="345389" y="1513126"/>
                  <a:pt x="345389" y="1513126"/>
                </a:cubicBezTo>
                <a:cubicBezTo>
                  <a:pt x="342582" y="1510384"/>
                  <a:pt x="345389" y="1510384"/>
                  <a:pt x="348228" y="1507642"/>
                </a:cubicBezTo>
                <a:cubicBezTo>
                  <a:pt x="348228" y="1507642"/>
                  <a:pt x="351066" y="1507642"/>
                  <a:pt x="351066" y="1507642"/>
                </a:cubicBezTo>
                <a:cubicBezTo>
                  <a:pt x="351066" y="1507642"/>
                  <a:pt x="351066" y="1507642"/>
                  <a:pt x="351066" y="1504900"/>
                </a:cubicBezTo>
                <a:cubicBezTo>
                  <a:pt x="351066" y="1504900"/>
                  <a:pt x="351066" y="1504900"/>
                  <a:pt x="351066" y="1499416"/>
                </a:cubicBezTo>
                <a:cubicBezTo>
                  <a:pt x="351066" y="1499416"/>
                  <a:pt x="356712" y="1499416"/>
                  <a:pt x="356712" y="1496677"/>
                </a:cubicBezTo>
                <a:cubicBezTo>
                  <a:pt x="359551" y="1496677"/>
                  <a:pt x="362390" y="1496677"/>
                  <a:pt x="362390" y="1496677"/>
                </a:cubicBezTo>
                <a:cubicBezTo>
                  <a:pt x="362390" y="1496677"/>
                  <a:pt x="368037" y="1499416"/>
                  <a:pt x="368037" y="1502158"/>
                </a:cubicBezTo>
                <a:cubicBezTo>
                  <a:pt x="368037" y="1502158"/>
                  <a:pt x="370875" y="1502158"/>
                  <a:pt x="376553" y="1499416"/>
                </a:cubicBezTo>
                <a:cubicBezTo>
                  <a:pt x="382199" y="1499416"/>
                  <a:pt x="379360" y="1493934"/>
                  <a:pt x="379360" y="1491192"/>
                </a:cubicBezTo>
                <a:lnTo>
                  <a:pt x="379360" y="1488450"/>
                </a:lnTo>
                <a:cubicBezTo>
                  <a:pt x="379360" y="1488450"/>
                  <a:pt x="390683" y="1488450"/>
                  <a:pt x="390683" y="1488450"/>
                </a:cubicBezTo>
                <a:cubicBezTo>
                  <a:pt x="390683" y="1488450"/>
                  <a:pt x="393522" y="1491192"/>
                  <a:pt x="390683" y="1493934"/>
                </a:cubicBezTo>
                <a:cubicBezTo>
                  <a:pt x="390683" y="1496677"/>
                  <a:pt x="399200" y="1493934"/>
                  <a:pt x="402007" y="1491192"/>
                </a:cubicBezTo>
                <a:cubicBezTo>
                  <a:pt x="404846" y="1485682"/>
                  <a:pt x="402007" y="1496677"/>
                  <a:pt x="402007" y="1496677"/>
                </a:cubicBezTo>
                <a:cubicBezTo>
                  <a:pt x="402007" y="1496677"/>
                  <a:pt x="402007" y="1496677"/>
                  <a:pt x="401657" y="1497363"/>
                </a:cubicBezTo>
                <a:lnTo>
                  <a:pt x="400382" y="1499848"/>
                </a:lnTo>
                <a:lnTo>
                  <a:pt x="399200" y="1499416"/>
                </a:lnTo>
                <a:cubicBezTo>
                  <a:pt x="399200" y="1499416"/>
                  <a:pt x="399200" y="1502158"/>
                  <a:pt x="399200" y="1502158"/>
                </a:cubicBezTo>
                <a:lnTo>
                  <a:pt x="400382" y="1499848"/>
                </a:lnTo>
                <a:lnTo>
                  <a:pt x="402011" y="1500444"/>
                </a:lnTo>
                <a:cubicBezTo>
                  <a:pt x="402717" y="1500102"/>
                  <a:pt x="403427" y="1499416"/>
                  <a:pt x="404846" y="1499416"/>
                </a:cubicBezTo>
                <a:cubicBezTo>
                  <a:pt x="407685" y="1502158"/>
                  <a:pt x="404846" y="1504900"/>
                  <a:pt x="407685" y="1507642"/>
                </a:cubicBezTo>
                <a:cubicBezTo>
                  <a:pt x="410523" y="1510384"/>
                  <a:pt x="407685" y="1510384"/>
                  <a:pt x="407685" y="1518636"/>
                </a:cubicBezTo>
                <a:cubicBezTo>
                  <a:pt x="407685" y="1524120"/>
                  <a:pt x="404846" y="1526862"/>
                  <a:pt x="404846" y="1529604"/>
                </a:cubicBezTo>
                <a:cubicBezTo>
                  <a:pt x="404846" y="1532346"/>
                  <a:pt x="410523" y="1537830"/>
                  <a:pt x="410523" y="1537830"/>
                </a:cubicBezTo>
                <a:cubicBezTo>
                  <a:pt x="410523" y="1537830"/>
                  <a:pt x="410523" y="1540572"/>
                  <a:pt x="410523" y="1543314"/>
                </a:cubicBezTo>
                <a:cubicBezTo>
                  <a:pt x="410523" y="1546057"/>
                  <a:pt x="410523" y="1546057"/>
                  <a:pt x="413331" y="1546057"/>
                </a:cubicBezTo>
                <a:cubicBezTo>
                  <a:pt x="413331" y="1548824"/>
                  <a:pt x="416170" y="1551566"/>
                  <a:pt x="416170" y="1559793"/>
                </a:cubicBezTo>
                <a:cubicBezTo>
                  <a:pt x="413331" y="1568020"/>
                  <a:pt x="413331" y="1570762"/>
                  <a:pt x="413331" y="1570762"/>
                </a:cubicBezTo>
                <a:cubicBezTo>
                  <a:pt x="413331" y="1570762"/>
                  <a:pt x="413331" y="1570762"/>
                  <a:pt x="416170" y="1570762"/>
                </a:cubicBezTo>
                <a:cubicBezTo>
                  <a:pt x="416170" y="1570762"/>
                  <a:pt x="416170" y="1568020"/>
                  <a:pt x="419009" y="1565278"/>
                </a:cubicBezTo>
                <a:cubicBezTo>
                  <a:pt x="421847" y="1565278"/>
                  <a:pt x="419009" y="1559793"/>
                  <a:pt x="419009" y="1554308"/>
                </a:cubicBezTo>
                <a:cubicBezTo>
                  <a:pt x="419009" y="1548824"/>
                  <a:pt x="421847" y="1543314"/>
                  <a:pt x="421847" y="1543314"/>
                </a:cubicBezTo>
                <a:cubicBezTo>
                  <a:pt x="424655" y="1540572"/>
                  <a:pt x="421847" y="1535088"/>
                  <a:pt x="419009" y="1529604"/>
                </a:cubicBezTo>
                <a:cubicBezTo>
                  <a:pt x="419009" y="1526862"/>
                  <a:pt x="421847" y="1524120"/>
                  <a:pt x="421847" y="1524120"/>
                </a:cubicBezTo>
                <a:cubicBezTo>
                  <a:pt x="421847" y="1521378"/>
                  <a:pt x="421847" y="1515868"/>
                  <a:pt x="421847" y="1515868"/>
                </a:cubicBezTo>
                <a:cubicBezTo>
                  <a:pt x="421847" y="1515868"/>
                  <a:pt x="427493" y="1510384"/>
                  <a:pt x="430332" y="1507642"/>
                </a:cubicBezTo>
                <a:cubicBezTo>
                  <a:pt x="435979" y="1507642"/>
                  <a:pt x="433171" y="1510384"/>
                  <a:pt x="433171" y="1510384"/>
                </a:cubicBezTo>
                <a:cubicBezTo>
                  <a:pt x="433171" y="1510384"/>
                  <a:pt x="433171" y="1510384"/>
                  <a:pt x="447303" y="1518636"/>
                </a:cubicBezTo>
                <a:cubicBezTo>
                  <a:pt x="447303" y="1518636"/>
                  <a:pt x="450141" y="1524120"/>
                  <a:pt x="452979" y="1526862"/>
                </a:cubicBezTo>
                <a:cubicBezTo>
                  <a:pt x="455819" y="1532346"/>
                  <a:pt x="455819" y="1532346"/>
                  <a:pt x="455819" y="1535088"/>
                </a:cubicBezTo>
                <a:cubicBezTo>
                  <a:pt x="458657" y="1537830"/>
                  <a:pt x="458657" y="1543314"/>
                  <a:pt x="458657" y="1546057"/>
                </a:cubicBezTo>
                <a:cubicBezTo>
                  <a:pt x="458657" y="1548824"/>
                  <a:pt x="458657" y="1548824"/>
                  <a:pt x="461465" y="1548824"/>
                </a:cubicBezTo>
                <a:cubicBezTo>
                  <a:pt x="461465" y="1551566"/>
                  <a:pt x="464303" y="1551566"/>
                  <a:pt x="467142" y="1551566"/>
                </a:cubicBezTo>
                <a:cubicBezTo>
                  <a:pt x="467142" y="1551566"/>
                  <a:pt x="469981" y="1551566"/>
                  <a:pt x="469981" y="1551566"/>
                </a:cubicBezTo>
                <a:cubicBezTo>
                  <a:pt x="472789" y="1551566"/>
                  <a:pt x="475627" y="1548824"/>
                  <a:pt x="475627" y="1548824"/>
                </a:cubicBezTo>
                <a:cubicBezTo>
                  <a:pt x="475627" y="1548824"/>
                  <a:pt x="475627" y="1548824"/>
                  <a:pt x="481305" y="1540572"/>
                </a:cubicBezTo>
                <a:cubicBezTo>
                  <a:pt x="481305" y="1540572"/>
                  <a:pt x="481305" y="1540572"/>
                  <a:pt x="484112" y="1540572"/>
                </a:cubicBezTo>
                <a:cubicBezTo>
                  <a:pt x="484112" y="1540572"/>
                  <a:pt x="484112" y="1540572"/>
                  <a:pt x="486951" y="1535088"/>
                </a:cubicBezTo>
                <a:cubicBezTo>
                  <a:pt x="486951" y="1535088"/>
                  <a:pt x="486951" y="1532346"/>
                  <a:pt x="489789" y="1532346"/>
                </a:cubicBezTo>
                <a:cubicBezTo>
                  <a:pt x="492629" y="1529604"/>
                  <a:pt x="492629" y="1526862"/>
                  <a:pt x="492629" y="1526862"/>
                </a:cubicBezTo>
                <a:cubicBezTo>
                  <a:pt x="492629" y="1526862"/>
                  <a:pt x="492629" y="1526862"/>
                  <a:pt x="503951" y="1532346"/>
                </a:cubicBezTo>
                <a:cubicBezTo>
                  <a:pt x="518083" y="1540572"/>
                  <a:pt x="506759" y="1537830"/>
                  <a:pt x="506759" y="1537830"/>
                </a:cubicBezTo>
                <a:cubicBezTo>
                  <a:pt x="506759" y="1537830"/>
                  <a:pt x="506759" y="1537830"/>
                  <a:pt x="506759" y="1543314"/>
                </a:cubicBezTo>
                <a:cubicBezTo>
                  <a:pt x="506759" y="1543314"/>
                  <a:pt x="509598" y="1546057"/>
                  <a:pt x="515276" y="1548824"/>
                </a:cubicBezTo>
                <a:cubicBezTo>
                  <a:pt x="518083" y="1551566"/>
                  <a:pt x="520922" y="1548824"/>
                  <a:pt x="520922" y="1548824"/>
                </a:cubicBezTo>
                <a:cubicBezTo>
                  <a:pt x="520922" y="1548824"/>
                  <a:pt x="523761" y="1546057"/>
                  <a:pt x="526599" y="1546057"/>
                </a:cubicBezTo>
                <a:cubicBezTo>
                  <a:pt x="529407" y="1546057"/>
                  <a:pt x="532245" y="1546057"/>
                  <a:pt x="532245" y="1548824"/>
                </a:cubicBezTo>
                <a:cubicBezTo>
                  <a:pt x="535085" y="1548824"/>
                  <a:pt x="537923" y="1546057"/>
                  <a:pt x="537923" y="1543314"/>
                </a:cubicBezTo>
                <a:cubicBezTo>
                  <a:pt x="540731" y="1543314"/>
                  <a:pt x="543570" y="1537830"/>
                  <a:pt x="543570" y="1537830"/>
                </a:cubicBezTo>
                <a:cubicBezTo>
                  <a:pt x="543570" y="1535088"/>
                  <a:pt x="540731" y="1535088"/>
                  <a:pt x="540731" y="1532346"/>
                </a:cubicBezTo>
                <a:cubicBezTo>
                  <a:pt x="540731" y="1529604"/>
                  <a:pt x="543570" y="1529604"/>
                  <a:pt x="546408" y="1526862"/>
                </a:cubicBezTo>
                <a:cubicBezTo>
                  <a:pt x="546408" y="1521378"/>
                  <a:pt x="546408" y="1518636"/>
                  <a:pt x="549247" y="1515868"/>
                </a:cubicBezTo>
                <a:cubicBezTo>
                  <a:pt x="549247" y="1513126"/>
                  <a:pt x="549247" y="1510384"/>
                  <a:pt x="546408" y="1507642"/>
                </a:cubicBezTo>
                <a:cubicBezTo>
                  <a:pt x="546408" y="1502158"/>
                  <a:pt x="549247" y="1504900"/>
                  <a:pt x="549247" y="1502158"/>
                </a:cubicBezTo>
                <a:cubicBezTo>
                  <a:pt x="552054" y="1499416"/>
                  <a:pt x="552054" y="1499416"/>
                  <a:pt x="552054" y="1499416"/>
                </a:cubicBezTo>
                <a:cubicBezTo>
                  <a:pt x="552054" y="1499416"/>
                  <a:pt x="552054" y="1499416"/>
                  <a:pt x="563409" y="1504900"/>
                </a:cubicBezTo>
                <a:cubicBezTo>
                  <a:pt x="563409" y="1504900"/>
                  <a:pt x="569055" y="1507642"/>
                  <a:pt x="571894" y="1510384"/>
                </a:cubicBezTo>
                <a:cubicBezTo>
                  <a:pt x="574733" y="1510384"/>
                  <a:pt x="577540" y="1507642"/>
                  <a:pt x="577540" y="1507642"/>
                </a:cubicBezTo>
                <a:cubicBezTo>
                  <a:pt x="580379" y="1504900"/>
                  <a:pt x="580379" y="1507642"/>
                  <a:pt x="583218" y="1510384"/>
                </a:cubicBezTo>
                <a:cubicBezTo>
                  <a:pt x="586057" y="1513126"/>
                  <a:pt x="586057" y="1515868"/>
                  <a:pt x="586057" y="1515868"/>
                </a:cubicBezTo>
                <a:cubicBezTo>
                  <a:pt x="586057" y="1515868"/>
                  <a:pt x="586057" y="1515868"/>
                  <a:pt x="586057" y="1526862"/>
                </a:cubicBezTo>
                <a:cubicBezTo>
                  <a:pt x="586057" y="1526862"/>
                  <a:pt x="588864" y="1529604"/>
                  <a:pt x="588864" y="1529604"/>
                </a:cubicBezTo>
                <a:cubicBezTo>
                  <a:pt x="588864" y="1529604"/>
                  <a:pt x="591703" y="1532346"/>
                  <a:pt x="591703" y="1540572"/>
                </a:cubicBezTo>
                <a:cubicBezTo>
                  <a:pt x="591703" y="1546057"/>
                  <a:pt x="591703" y="1546057"/>
                  <a:pt x="588864" y="1546057"/>
                </a:cubicBezTo>
                <a:cubicBezTo>
                  <a:pt x="588864" y="1546057"/>
                  <a:pt x="586057" y="1546057"/>
                  <a:pt x="583218" y="1546057"/>
                </a:cubicBezTo>
                <a:cubicBezTo>
                  <a:pt x="583218" y="1546057"/>
                  <a:pt x="583218" y="1548824"/>
                  <a:pt x="586057" y="1551566"/>
                </a:cubicBezTo>
                <a:cubicBezTo>
                  <a:pt x="586057" y="1557050"/>
                  <a:pt x="583218" y="1557050"/>
                  <a:pt x="583218" y="1557050"/>
                </a:cubicBezTo>
                <a:cubicBezTo>
                  <a:pt x="583218" y="1557050"/>
                  <a:pt x="591703" y="1559793"/>
                  <a:pt x="594542" y="1559793"/>
                </a:cubicBezTo>
                <a:cubicBezTo>
                  <a:pt x="594542" y="1559793"/>
                  <a:pt x="597380" y="1568020"/>
                  <a:pt x="597380" y="1570762"/>
                </a:cubicBezTo>
                <a:cubicBezTo>
                  <a:pt x="597380" y="1576246"/>
                  <a:pt x="600188" y="1573504"/>
                  <a:pt x="600188" y="1573504"/>
                </a:cubicBezTo>
                <a:cubicBezTo>
                  <a:pt x="600188" y="1573504"/>
                  <a:pt x="605865" y="1568020"/>
                  <a:pt x="605865" y="1562535"/>
                </a:cubicBezTo>
                <a:cubicBezTo>
                  <a:pt x="608704" y="1557050"/>
                  <a:pt x="614350" y="1559793"/>
                  <a:pt x="614350" y="1559793"/>
                </a:cubicBezTo>
                <a:cubicBezTo>
                  <a:pt x="614350" y="1559793"/>
                  <a:pt x="614350" y="1559793"/>
                  <a:pt x="617189" y="1559793"/>
                </a:cubicBezTo>
                <a:cubicBezTo>
                  <a:pt x="620028" y="1559793"/>
                  <a:pt x="622836" y="1562535"/>
                  <a:pt x="625674" y="1559793"/>
                </a:cubicBezTo>
                <a:cubicBezTo>
                  <a:pt x="628514" y="1557050"/>
                  <a:pt x="634159" y="1554308"/>
                  <a:pt x="634159" y="1554308"/>
                </a:cubicBezTo>
                <a:cubicBezTo>
                  <a:pt x="634159" y="1554308"/>
                  <a:pt x="639836" y="1548824"/>
                  <a:pt x="642675" y="1551566"/>
                </a:cubicBezTo>
                <a:cubicBezTo>
                  <a:pt x="642675" y="1551566"/>
                  <a:pt x="648322" y="1551566"/>
                  <a:pt x="648322" y="1554308"/>
                </a:cubicBezTo>
                <a:cubicBezTo>
                  <a:pt x="651160" y="1554308"/>
                  <a:pt x="648322" y="1557050"/>
                  <a:pt x="645482" y="1559793"/>
                </a:cubicBezTo>
                <a:cubicBezTo>
                  <a:pt x="639836" y="1559793"/>
                  <a:pt x="642675" y="1559793"/>
                  <a:pt x="634159" y="1562535"/>
                </a:cubicBezTo>
                <a:cubicBezTo>
                  <a:pt x="628514" y="1565278"/>
                  <a:pt x="628514" y="1565278"/>
                  <a:pt x="628514" y="1568020"/>
                </a:cubicBezTo>
                <a:cubicBezTo>
                  <a:pt x="628514" y="1568020"/>
                  <a:pt x="625674" y="1576246"/>
                  <a:pt x="625674" y="1579013"/>
                </a:cubicBezTo>
                <a:cubicBezTo>
                  <a:pt x="625674" y="1581755"/>
                  <a:pt x="625674" y="1579013"/>
                  <a:pt x="622836" y="1581755"/>
                </a:cubicBezTo>
                <a:cubicBezTo>
                  <a:pt x="620028" y="1584498"/>
                  <a:pt x="617189" y="1581755"/>
                  <a:pt x="611512" y="1581755"/>
                </a:cubicBezTo>
                <a:cubicBezTo>
                  <a:pt x="608704" y="1581755"/>
                  <a:pt x="614350" y="1584498"/>
                  <a:pt x="614350" y="1584498"/>
                </a:cubicBezTo>
                <a:cubicBezTo>
                  <a:pt x="614350" y="1584498"/>
                  <a:pt x="614350" y="1589982"/>
                  <a:pt x="617189" y="1592724"/>
                </a:cubicBezTo>
                <a:cubicBezTo>
                  <a:pt x="620028" y="1598208"/>
                  <a:pt x="620028" y="1598208"/>
                  <a:pt x="622836" y="1600950"/>
                </a:cubicBezTo>
                <a:cubicBezTo>
                  <a:pt x="628514" y="1606434"/>
                  <a:pt x="625674" y="1600950"/>
                  <a:pt x="628514" y="1600950"/>
                </a:cubicBezTo>
                <a:cubicBezTo>
                  <a:pt x="631352" y="1600950"/>
                  <a:pt x="634159" y="1603692"/>
                  <a:pt x="634159" y="1603692"/>
                </a:cubicBezTo>
                <a:cubicBezTo>
                  <a:pt x="634159" y="1603692"/>
                  <a:pt x="634159" y="1603692"/>
                  <a:pt x="636998" y="1611944"/>
                </a:cubicBezTo>
                <a:cubicBezTo>
                  <a:pt x="636998" y="1611944"/>
                  <a:pt x="636998" y="1611944"/>
                  <a:pt x="636998" y="1620170"/>
                </a:cubicBezTo>
                <a:cubicBezTo>
                  <a:pt x="636998" y="1620170"/>
                  <a:pt x="631352" y="1625654"/>
                  <a:pt x="625674" y="1628396"/>
                </a:cubicBezTo>
                <a:cubicBezTo>
                  <a:pt x="622836" y="1633881"/>
                  <a:pt x="622836" y="1631139"/>
                  <a:pt x="620028" y="1633881"/>
                </a:cubicBezTo>
                <a:cubicBezTo>
                  <a:pt x="617189" y="1636623"/>
                  <a:pt x="617189" y="1639390"/>
                  <a:pt x="614350" y="1642133"/>
                </a:cubicBezTo>
                <a:cubicBezTo>
                  <a:pt x="614350" y="1644875"/>
                  <a:pt x="611512" y="1644875"/>
                  <a:pt x="611512" y="1644875"/>
                </a:cubicBezTo>
                <a:cubicBezTo>
                  <a:pt x="611512" y="1644875"/>
                  <a:pt x="611512" y="1644875"/>
                  <a:pt x="617189" y="1647617"/>
                </a:cubicBezTo>
                <a:cubicBezTo>
                  <a:pt x="617189" y="1647617"/>
                  <a:pt x="617189" y="1647617"/>
                  <a:pt x="634159" y="1644875"/>
                </a:cubicBezTo>
                <a:cubicBezTo>
                  <a:pt x="634159" y="1644875"/>
                  <a:pt x="639836" y="1642133"/>
                  <a:pt x="642675" y="1642133"/>
                </a:cubicBezTo>
                <a:cubicBezTo>
                  <a:pt x="642675" y="1642133"/>
                  <a:pt x="645482" y="1647617"/>
                  <a:pt x="642675" y="1650359"/>
                </a:cubicBezTo>
                <a:cubicBezTo>
                  <a:pt x="642675" y="1653101"/>
                  <a:pt x="636998" y="1655843"/>
                  <a:pt x="636998" y="1655843"/>
                </a:cubicBezTo>
                <a:cubicBezTo>
                  <a:pt x="636998" y="1655843"/>
                  <a:pt x="636998" y="1664070"/>
                  <a:pt x="636998" y="1664070"/>
                </a:cubicBezTo>
                <a:cubicBezTo>
                  <a:pt x="636998" y="1664070"/>
                  <a:pt x="639836" y="1666812"/>
                  <a:pt x="642675" y="1666812"/>
                </a:cubicBezTo>
                <a:cubicBezTo>
                  <a:pt x="645482" y="1664070"/>
                  <a:pt x="645482" y="1669579"/>
                  <a:pt x="645482" y="1669579"/>
                </a:cubicBezTo>
                <a:cubicBezTo>
                  <a:pt x="645482" y="1672321"/>
                  <a:pt x="653999" y="1677805"/>
                  <a:pt x="653999" y="1677805"/>
                </a:cubicBezTo>
                <a:cubicBezTo>
                  <a:pt x="653999" y="1677805"/>
                  <a:pt x="653999" y="1677805"/>
                  <a:pt x="665322" y="1683289"/>
                </a:cubicBezTo>
                <a:cubicBezTo>
                  <a:pt x="665322" y="1683289"/>
                  <a:pt x="665322" y="1683289"/>
                  <a:pt x="665322" y="1694258"/>
                </a:cubicBezTo>
                <a:cubicBezTo>
                  <a:pt x="665322" y="1694258"/>
                  <a:pt x="665322" y="1694258"/>
                  <a:pt x="670968" y="1694258"/>
                </a:cubicBezTo>
                <a:cubicBezTo>
                  <a:pt x="670968" y="1694258"/>
                  <a:pt x="670968" y="1694258"/>
                  <a:pt x="673808" y="1699767"/>
                </a:cubicBezTo>
                <a:cubicBezTo>
                  <a:pt x="673808" y="1699767"/>
                  <a:pt x="673808" y="1699767"/>
                  <a:pt x="665322" y="1716221"/>
                </a:cubicBezTo>
                <a:cubicBezTo>
                  <a:pt x="665322" y="1716221"/>
                  <a:pt x="665322" y="1716221"/>
                  <a:pt x="659646" y="1718963"/>
                </a:cubicBezTo>
                <a:cubicBezTo>
                  <a:pt x="659646" y="1718963"/>
                  <a:pt x="659646" y="1718963"/>
                  <a:pt x="656806" y="1724447"/>
                </a:cubicBezTo>
                <a:cubicBezTo>
                  <a:pt x="656806" y="1724447"/>
                  <a:pt x="656806" y="1724447"/>
                  <a:pt x="653999" y="1727189"/>
                </a:cubicBezTo>
                <a:cubicBezTo>
                  <a:pt x="653999" y="1727189"/>
                  <a:pt x="653999" y="1727189"/>
                  <a:pt x="662484" y="1732699"/>
                </a:cubicBezTo>
                <a:cubicBezTo>
                  <a:pt x="662484" y="1732699"/>
                  <a:pt x="662484" y="1732699"/>
                  <a:pt x="662484" y="1738183"/>
                </a:cubicBezTo>
                <a:cubicBezTo>
                  <a:pt x="662484" y="1738183"/>
                  <a:pt x="656806" y="1740925"/>
                  <a:pt x="653999" y="1740925"/>
                </a:cubicBezTo>
                <a:cubicBezTo>
                  <a:pt x="653999" y="1740925"/>
                  <a:pt x="645482" y="1740925"/>
                  <a:pt x="645482" y="1740925"/>
                </a:cubicBezTo>
                <a:cubicBezTo>
                  <a:pt x="645482" y="1740925"/>
                  <a:pt x="645482" y="1740925"/>
                  <a:pt x="648322" y="1743667"/>
                </a:cubicBezTo>
                <a:cubicBezTo>
                  <a:pt x="648322" y="1743667"/>
                  <a:pt x="648322" y="1743667"/>
                  <a:pt x="656806" y="1746409"/>
                </a:cubicBezTo>
                <a:cubicBezTo>
                  <a:pt x="656806" y="1746409"/>
                  <a:pt x="656806" y="1746409"/>
                  <a:pt x="651160" y="1757378"/>
                </a:cubicBezTo>
                <a:cubicBezTo>
                  <a:pt x="651160" y="1757378"/>
                  <a:pt x="665322" y="1751893"/>
                  <a:pt x="668130" y="1754635"/>
                </a:cubicBezTo>
                <a:cubicBezTo>
                  <a:pt x="670968" y="1754635"/>
                  <a:pt x="659646" y="1765629"/>
                  <a:pt x="659646" y="1765629"/>
                </a:cubicBezTo>
                <a:cubicBezTo>
                  <a:pt x="659646" y="1765629"/>
                  <a:pt x="659646" y="1765629"/>
                  <a:pt x="653999" y="1773855"/>
                </a:cubicBezTo>
                <a:cubicBezTo>
                  <a:pt x="653999" y="1773855"/>
                  <a:pt x="645482" y="1776597"/>
                  <a:pt x="642675" y="1773855"/>
                </a:cubicBezTo>
                <a:cubicBezTo>
                  <a:pt x="639836" y="1773855"/>
                  <a:pt x="642675" y="1768371"/>
                  <a:pt x="636998" y="1765629"/>
                </a:cubicBezTo>
                <a:cubicBezTo>
                  <a:pt x="634159" y="1762887"/>
                  <a:pt x="634159" y="1762887"/>
                  <a:pt x="634159" y="1762887"/>
                </a:cubicBezTo>
                <a:cubicBezTo>
                  <a:pt x="631352" y="1760145"/>
                  <a:pt x="625674" y="1757378"/>
                  <a:pt x="625674" y="1757378"/>
                </a:cubicBezTo>
                <a:cubicBezTo>
                  <a:pt x="625674" y="1757378"/>
                  <a:pt x="625674" y="1757378"/>
                  <a:pt x="625674" y="1762887"/>
                </a:cubicBezTo>
                <a:cubicBezTo>
                  <a:pt x="625674" y="1762887"/>
                  <a:pt x="625674" y="1762887"/>
                  <a:pt x="625674" y="1765629"/>
                </a:cubicBezTo>
                <a:cubicBezTo>
                  <a:pt x="625674" y="1765629"/>
                  <a:pt x="636998" y="1779340"/>
                  <a:pt x="639836" y="1782082"/>
                </a:cubicBezTo>
                <a:cubicBezTo>
                  <a:pt x="642675" y="1782082"/>
                  <a:pt x="634159" y="1779340"/>
                  <a:pt x="634159" y="1779340"/>
                </a:cubicBezTo>
                <a:cubicBezTo>
                  <a:pt x="634159" y="1779340"/>
                  <a:pt x="625674" y="1779340"/>
                  <a:pt x="631352" y="1787567"/>
                </a:cubicBezTo>
                <a:cubicBezTo>
                  <a:pt x="639836" y="1793075"/>
                  <a:pt x="631352" y="1790333"/>
                  <a:pt x="631352" y="1790333"/>
                </a:cubicBezTo>
                <a:cubicBezTo>
                  <a:pt x="631352" y="1790333"/>
                  <a:pt x="625674" y="1793075"/>
                  <a:pt x="622836" y="1790333"/>
                </a:cubicBezTo>
                <a:cubicBezTo>
                  <a:pt x="620028" y="1790333"/>
                  <a:pt x="628514" y="1795818"/>
                  <a:pt x="628514" y="1795818"/>
                </a:cubicBezTo>
                <a:cubicBezTo>
                  <a:pt x="628514" y="1798560"/>
                  <a:pt x="625674" y="1798560"/>
                  <a:pt x="625674" y="1798560"/>
                </a:cubicBezTo>
                <a:cubicBezTo>
                  <a:pt x="625674" y="1798560"/>
                  <a:pt x="620028" y="1798560"/>
                  <a:pt x="617189" y="1795818"/>
                </a:cubicBezTo>
                <a:cubicBezTo>
                  <a:pt x="614350" y="1795818"/>
                  <a:pt x="617189" y="1801303"/>
                  <a:pt x="617189" y="1801303"/>
                </a:cubicBezTo>
                <a:cubicBezTo>
                  <a:pt x="617189" y="1801303"/>
                  <a:pt x="614350" y="1804045"/>
                  <a:pt x="608704" y="1801303"/>
                </a:cubicBezTo>
                <a:cubicBezTo>
                  <a:pt x="605865" y="1801303"/>
                  <a:pt x="605865" y="1804045"/>
                  <a:pt x="600188" y="1804045"/>
                </a:cubicBezTo>
                <a:cubicBezTo>
                  <a:pt x="597380" y="1804045"/>
                  <a:pt x="594542" y="1806787"/>
                  <a:pt x="594542" y="1806787"/>
                </a:cubicBezTo>
                <a:cubicBezTo>
                  <a:pt x="594542" y="1806787"/>
                  <a:pt x="591703" y="1804045"/>
                  <a:pt x="594542" y="1798560"/>
                </a:cubicBezTo>
                <a:cubicBezTo>
                  <a:pt x="597380" y="1793075"/>
                  <a:pt x="588864" y="1795818"/>
                  <a:pt x="588864" y="1795818"/>
                </a:cubicBezTo>
                <a:cubicBezTo>
                  <a:pt x="588864" y="1795818"/>
                  <a:pt x="588864" y="1795818"/>
                  <a:pt x="586057" y="1801303"/>
                </a:cubicBezTo>
                <a:cubicBezTo>
                  <a:pt x="586057" y="1801303"/>
                  <a:pt x="586057" y="1801303"/>
                  <a:pt x="588864" y="1809529"/>
                </a:cubicBezTo>
                <a:cubicBezTo>
                  <a:pt x="588864" y="1809529"/>
                  <a:pt x="588864" y="1809529"/>
                  <a:pt x="583218" y="1812271"/>
                </a:cubicBezTo>
                <a:cubicBezTo>
                  <a:pt x="583218" y="1812271"/>
                  <a:pt x="571894" y="1823265"/>
                  <a:pt x="571894" y="1826007"/>
                </a:cubicBezTo>
                <a:cubicBezTo>
                  <a:pt x="569055" y="1828749"/>
                  <a:pt x="569055" y="1834233"/>
                  <a:pt x="569055" y="1836975"/>
                </a:cubicBezTo>
                <a:cubicBezTo>
                  <a:pt x="569055" y="1839717"/>
                  <a:pt x="560571" y="1839717"/>
                  <a:pt x="560571" y="1839717"/>
                </a:cubicBezTo>
                <a:cubicBezTo>
                  <a:pt x="560571" y="1839717"/>
                  <a:pt x="557732" y="1839717"/>
                  <a:pt x="549247" y="1839717"/>
                </a:cubicBezTo>
                <a:cubicBezTo>
                  <a:pt x="540731" y="1839717"/>
                  <a:pt x="540731" y="1842459"/>
                  <a:pt x="540731" y="1842459"/>
                </a:cubicBezTo>
                <a:cubicBezTo>
                  <a:pt x="540731" y="1842459"/>
                  <a:pt x="540731" y="1842459"/>
                  <a:pt x="535085" y="1847943"/>
                </a:cubicBezTo>
                <a:cubicBezTo>
                  <a:pt x="535085" y="1847943"/>
                  <a:pt x="535085" y="1847943"/>
                  <a:pt x="526599" y="1850711"/>
                </a:cubicBezTo>
                <a:cubicBezTo>
                  <a:pt x="526599" y="1850711"/>
                  <a:pt x="526599" y="1850711"/>
                  <a:pt x="515276" y="1847943"/>
                </a:cubicBezTo>
                <a:cubicBezTo>
                  <a:pt x="515276" y="1847943"/>
                  <a:pt x="509598" y="1842459"/>
                  <a:pt x="506759" y="1839717"/>
                </a:cubicBezTo>
                <a:cubicBezTo>
                  <a:pt x="503951" y="1836975"/>
                  <a:pt x="503951" y="1839717"/>
                  <a:pt x="503951" y="1839717"/>
                </a:cubicBezTo>
                <a:cubicBezTo>
                  <a:pt x="503951" y="1839717"/>
                  <a:pt x="503951" y="1839717"/>
                  <a:pt x="495435" y="1842459"/>
                </a:cubicBezTo>
                <a:cubicBezTo>
                  <a:pt x="495435" y="1842459"/>
                  <a:pt x="495435" y="1842459"/>
                  <a:pt x="486951" y="1847943"/>
                </a:cubicBezTo>
                <a:cubicBezTo>
                  <a:pt x="486951" y="1847943"/>
                  <a:pt x="475627" y="1847943"/>
                  <a:pt x="472789" y="1845201"/>
                </a:cubicBezTo>
                <a:cubicBezTo>
                  <a:pt x="467142" y="1845201"/>
                  <a:pt x="464303" y="1847943"/>
                  <a:pt x="464303" y="1847943"/>
                </a:cubicBezTo>
                <a:cubicBezTo>
                  <a:pt x="464303" y="1847943"/>
                  <a:pt x="464303" y="1847943"/>
                  <a:pt x="458657" y="1853453"/>
                </a:cubicBezTo>
                <a:cubicBezTo>
                  <a:pt x="458657" y="1853453"/>
                  <a:pt x="450141" y="1856195"/>
                  <a:pt x="444495" y="1856195"/>
                </a:cubicBezTo>
                <a:cubicBezTo>
                  <a:pt x="441656" y="1856195"/>
                  <a:pt x="433171" y="1856195"/>
                  <a:pt x="430332" y="1858937"/>
                </a:cubicBezTo>
                <a:cubicBezTo>
                  <a:pt x="427493" y="1858937"/>
                  <a:pt x="424655" y="1864421"/>
                  <a:pt x="424655" y="1864421"/>
                </a:cubicBezTo>
                <a:cubicBezTo>
                  <a:pt x="424655" y="1864421"/>
                  <a:pt x="413331" y="1869906"/>
                  <a:pt x="410523" y="1869906"/>
                </a:cubicBezTo>
                <a:cubicBezTo>
                  <a:pt x="404846" y="1869906"/>
                  <a:pt x="396361" y="1872648"/>
                  <a:pt x="396361" y="1872648"/>
                </a:cubicBezTo>
                <a:cubicBezTo>
                  <a:pt x="396361" y="1872648"/>
                  <a:pt x="396361" y="1872648"/>
                  <a:pt x="385037" y="1872648"/>
                </a:cubicBezTo>
                <a:cubicBezTo>
                  <a:pt x="385037" y="1872648"/>
                  <a:pt x="385037" y="1872648"/>
                  <a:pt x="379360" y="1861679"/>
                </a:cubicBezTo>
                <a:cubicBezTo>
                  <a:pt x="379360" y="1861679"/>
                  <a:pt x="379360" y="1861679"/>
                  <a:pt x="373714" y="1864421"/>
                </a:cubicBezTo>
                <a:cubicBezTo>
                  <a:pt x="373714" y="1864421"/>
                  <a:pt x="373714" y="1864421"/>
                  <a:pt x="370875" y="1869906"/>
                </a:cubicBezTo>
                <a:cubicBezTo>
                  <a:pt x="370875" y="1869906"/>
                  <a:pt x="345389" y="1861679"/>
                  <a:pt x="345389" y="1864421"/>
                </a:cubicBezTo>
                <a:cubicBezTo>
                  <a:pt x="342582" y="1867164"/>
                  <a:pt x="342582" y="1864421"/>
                  <a:pt x="339742" y="1864421"/>
                </a:cubicBezTo>
                <a:cubicBezTo>
                  <a:pt x="336904" y="1864421"/>
                  <a:pt x="319903" y="1867164"/>
                  <a:pt x="314256" y="1867164"/>
                </a:cubicBezTo>
                <a:cubicBezTo>
                  <a:pt x="305772" y="1867164"/>
                  <a:pt x="308579" y="1872648"/>
                  <a:pt x="308579" y="1872648"/>
                </a:cubicBezTo>
                <a:cubicBezTo>
                  <a:pt x="308579" y="1872648"/>
                  <a:pt x="305772" y="1878133"/>
                  <a:pt x="302932" y="1883642"/>
                </a:cubicBezTo>
                <a:lnTo>
                  <a:pt x="302140" y="1886960"/>
                </a:lnTo>
                <a:lnTo>
                  <a:pt x="301517" y="1887412"/>
                </a:lnTo>
                <a:cubicBezTo>
                  <a:pt x="300102" y="1888440"/>
                  <a:pt x="297271" y="1890497"/>
                  <a:pt x="291609" y="1894611"/>
                </a:cubicBezTo>
                <a:cubicBezTo>
                  <a:pt x="291609" y="1894611"/>
                  <a:pt x="280286" y="1889126"/>
                  <a:pt x="263284" y="1889126"/>
                </a:cubicBezTo>
                <a:cubicBezTo>
                  <a:pt x="246314" y="1889126"/>
                  <a:pt x="257638" y="1891868"/>
                  <a:pt x="251960" y="1891868"/>
                </a:cubicBezTo>
                <a:cubicBezTo>
                  <a:pt x="249153" y="1894611"/>
                  <a:pt x="240637" y="1886384"/>
                  <a:pt x="240637" y="1886384"/>
                </a:cubicBezTo>
                <a:cubicBezTo>
                  <a:pt x="240637" y="1886384"/>
                  <a:pt x="226506" y="1883642"/>
                  <a:pt x="223667" y="1880900"/>
                </a:cubicBezTo>
                <a:cubicBezTo>
                  <a:pt x="220829" y="1880900"/>
                  <a:pt x="215151" y="1875391"/>
                  <a:pt x="209504" y="1869906"/>
                </a:cubicBezTo>
                <a:cubicBezTo>
                  <a:pt x="203827" y="1864421"/>
                  <a:pt x="189697" y="1850711"/>
                  <a:pt x="189697" y="1850711"/>
                </a:cubicBezTo>
                <a:cubicBezTo>
                  <a:pt x="189697" y="1850711"/>
                  <a:pt x="184019" y="1845201"/>
                  <a:pt x="178372" y="1839717"/>
                </a:cubicBezTo>
                <a:cubicBezTo>
                  <a:pt x="175533" y="1836975"/>
                  <a:pt x="169856" y="1836975"/>
                  <a:pt x="164210" y="1834233"/>
                </a:cubicBezTo>
                <a:cubicBezTo>
                  <a:pt x="161371" y="1831491"/>
                  <a:pt x="161371" y="1828749"/>
                  <a:pt x="161371" y="1828749"/>
                </a:cubicBezTo>
                <a:cubicBezTo>
                  <a:pt x="161371" y="1828749"/>
                  <a:pt x="155725" y="1823265"/>
                  <a:pt x="152886" y="1817755"/>
                </a:cubicBezTo>
                <a:cubicBezTo>
                  <a:pt x="150047" y="1815013"/>
                  <a:pt x="150047" y="1812271"/>
                  <a:pt x="150047" y="1812271"/>
                </a:cubicBezTo>
                <a:cubicBezTo>
                  <a:pt x="150047" y="1812271"/>
                  <a:pt x="147209" y="1806787"/>
                  <a:pt x="141562" y="1801303"/>
                </a:cubicBezTo>
                <a:cubicBezTo>
                  <a:pt x="135885" y="1798560"/>
                  <a:pt x="135885" y="1795818"/>
                  <a:pt x="135885" y="1795818"/>
                </a:cubicBezTo>
                <a:cubicBezTo>
                  <a:pt x="135885" y="1795818"/>
                  <a:pt x="135885" y="1795818"/>
                  <a:pt x="130239" y="1784825"/>
                </a:cubicBezTo>
                <a:cubicBezTo>
                  <a:pt x="130239" y="1784825"/>
                  <a:pt x="130239" y="1784825"/>
                  <a:pt x="124561" y="1771113"/>
                </a:cubicBezTo>
                <a:cubicBezTo>
                  <a:pt x="124561" y="1771113"/>
                  <a:pt x="116077" y="1757378"/>
                  <a:pt x="113237" y="1754635"/>
                </a:cubicBezTo>
                <a:cubicBezTo>
                  <a:pt x="110399" y="1751893"/>
                  <a:pt x="104753" y="1751893"/>
                  <a:pt x="104753" y="1751893"/>
                </a:cubicBezTo>
                <a:cubicBezTo>
                  <a:pt x="104753" y="1751893"/>
                  <a:pt x="101913" y="1751893"/>
                  <a:pt x="93430" y="1751893"/>
                </a:cubicBezTo>
                <a:cubicBezTo>
                  <a:pt x="87751" y="1749151"/>
                  <a:pt x="87751" y="1754635"/>
                  <a:pt x="87751" y="1754635"/>
                </a:cubicBezTo>
                <a:cubicBezTo>
                  <a:pt x="87751" y="1754635"/>
                  <a:pt x="82106" y="1746409"/>
                  <a:pt x="79267" y="1746409"/>
                </a:cubicBezTo>
                <a:cubicBezTo>
                  <a:pt x="79267" y="1743667"/>
                  <a:pt x="76428" y="1738183"/>
                  <a:pt x="76428" y="1738183"/>
                </a:cubicBezTo>
                <a:cubicBezTo>
                  <a:pt x="76428" y="1738183"/>
                  <a:pt x="76428" y="1738183"/>
                  <a:pt x="62296" y="1735441"/>
                </a:cubicBezTo>
                <a:cubicBezTo>
                  <a:pt x="62296" y="1735441"/>
                  <a:pt x="62296" y="1735441"/>
                  <a:pt x="56619" y="1729957"/>
                </a:cubicBezTo>
                <a:cubicBezTo>
                  <a:pt x="56619" y="1729957"/>
                  <a:pt x="56619" y="1729957"/>
                  <a:pt x="48134" y="1732699"/>
                </a:cubicBezTo>
                <a:cubicBezTo>
                  <a:pt x="48134" y="1732699"/>
                  <a:pt x="48134" y="1732699"/>
                  <a:pt x="45296" y="1732699"/>
                </a:cubicBezTo>
                <a:cubicBezTo>
                  <a:pt x="45296" y="1732699"/>
                  <a:pt x="39649" y="1729957"/>
                  <a:pt x="36810" y="1727189"/>
                </a:cubicBezTo>
                <a:cubicBezTo>
                  <a:pt x="31133" y="1721705"/>
                  <a:pt x="28326" y="1724447"/>
                  <a:pt x="28326" y="1724447"/>
                </a:cubicBezTo>
                <a:cubicBezTo>
                  <a:pt x="28326" y="1724447"/>
                  <a:pt x="17002" y="1718963"/>
                  <a:pt x="14163" y="1718963"/>
                </a:cubicBezTo>
                <a:cubicBezTo>
                  <a:pt x="11324" y="1716221"/>
                  <a:pt x="14163" y="1716221"/>
                  <a:pt x="14163" y="1716221"/>
                </a:cubicBezTo>
                <a:cubicBezTo>
                  <a:pt x="14163" y="1716221"/>
                  <a:pt x="14163" y="1716221"/>
                  <a:pt x="17002" y="1710736"/>
                </a:cubicBezTo>
                <a:cubicBezTo>
                  <a:pt x="17002" y="1710736"/>
                  <a:pt x="17002" y="1710736"/>
                  <a:pt x="17002" y="1699767"/>
                </a:cubicBezTo>
                <a:cubicBezTo>
                  <a:pt x="17002" y="1699767"/>
                  <a:pt x="17002" y="1699767"/>
                  <a:pt x="19809" y="1699767"/>
                </a:cubicBezTo>
                <a:cubicBezTo>
                  <a:pt x="19809" y="1699767"/>
                  <a:pt x="19809" y="1699767"/>
                  <a:pt x="25486" y="1691516"/>
                </a:cubicBezTo>
                <a:cubicBezTo>
                  <a:pt x="25486" y="1691516"/>
                  <a:pt x="25486" y="1686032"/>
                  <a:pt x="28326" y="1686032"/>
                </a:cubicBezTo>
                <a:cubicBezTo>
                  <a:pt x="28326" y="1683289"/>
                  <a:pt x="36810" y="1677805"/>
                  <a:pt x="36810" y="1677805"/>
                </a:cubicBezTo>
                <a:cubicBezTo>
                  <a:pt x="36810" y="1677805"/>
                  <a:pt x="36810" y="1677805"/>
                  <a:pt x="36810" y="1686032"/>
                </a:cubicBezTo>
                <a:cubicBezTo>
                  <a:pt x="36810" y="1686032"/>
                  <a:pt x="36810" y="1686032"/>
                  <a:pt x="39649" y="1688774"/>
                </a:cubicBezTo>
                <a:cubicBezTo>
                  <a:pt x="39649" y="1688774"/>
                  <a:pt x="39649" y="1688774"/>
                  <a:pt x="36810" y="1699767"/>
                </a:cubicBezTo>
                <a:cubicBezTo>
                  <a:pt x="36810" y="1699767"/>
                  <a:pt x="39649" y="1702510"/>
                  <a:pt x="42457" y="1705252"/>
                </a:cubicBezTo>
                <a:cubicBezTo>
                  <a:pt x="42457" y="1705252"/>
                  <a:pt x="48134" y="1702510"/>
                  <a:pt x="48134" y="1702510"/>
                </a:cubicBezTo>
                <a:cubicBezTo>
                  <a:pt x="48134" y="1702510"/>
                  <a:pt x="48134" y="1702510"/>
                  <a:pt x="53781" y="1702510"/>
                </a:cubicBezTo>
                <a:cubicBezTo>
                  <a:pt x="53781" y="1702510"/>
                  <a:pt x="59458" y="1702510"/>
                  <a:pt x="65104" y="1702510"/>
                </a:cubicBezTo>
                <a:cubicBezTo>
                  <a:pt x="73620" y="1702510"/>
                  <a:pt x="70781" y="1699767"/>
                  <a:pt x="70781" y="1699767"/>
                </a:cubicBezTo>
                <a:cubicBezTo>
                  <a:pt x="70781" y="1699767"/>
                  <a:pt x="70781" y="1699767"/>
                  <a:pt x="76428" y="1691516"/>
                </a:cubicBezTo>
                <a:cubicBezTo>
                  <a:pt x="76428" y="1691516"/>
                  <a:pt x="84944" y="1688774"/>
                  <a:pt x="90590" y="1686032"/>
                </a:cubicBezTo>
                <a:cubicBezTo>
                  <a:pt x="99075" y="1686032"/>
                  <a:pt x="101913" y="1683289"/>
                  <a:pt x="101913" y="1683289"/>
                </a:cubicBezTo>
                <a:cubicBezTo>
                  <a:pt x="101913" y="1683289"/>
                  <a:pt x="104753" y="1675063"/>
                  <a:pt x="104753" y="1672321"/>
                </a:cubicBezTo>
                <a:cubicBezTo>
                  <a:pt x="107592" y="1669579"/>
                  <a:pt x="101913" y="1672321"/>
                  <a:pt x="101913" y="1672321"/>
                </a:cubicBezTo>
                <a:cubicBezTo>
                  <a:pt x="101913" y="1672321"/>
                  <a:pt x="93430" y="1672321"/>
                  <a:pt x="90590" y="1672321"/>
                </a:cubicBezTo>
                <a:cubicBezTo>
                  <a:pt x="87751" y="1669579"/>
                  <a:pt x="87751" y="1669579"/>
                  <a:pt x="87751" y="1669579"/>
                </a:cubicBezTo>
                <a:cubicBezTo>
                  <a:pt x="87751" y="1669579"/>
                  <a:pt x="87751" y="1669579"/>
                  <a:pt x="87751" y="1666812"/>
                </a:cubicBezTo>
                <a:cubicBezTo>
                  <a:pt x="87751" y="1666812"/>
                  <a:pt x="87751" y="1666812"/>
                  <a:pt x="90590" y="1666812"/>
                </a:cubicBezTo>
                <a:cubicBezTo>
                  <a:pt x="90590" y="1666812"/>
                  <a:pt x="99075" y="1664070"/>
                  <a:pt x="96268" y="1661327"/>
                </a:cubicBezTo>
                <a:cubicBezTo>
                  <a:pt x="93430" y="1661327"/>
                  <a:pt x="99075" y="1653101"/>
                  <a:pt x="99075" y="1653101"/>
                </a:cubicBezTo>
                <a:cubicBezTo>
                  <a:pt x="99075" y="1653101"/>
                  <a:pt x="99075" y="1653101"/>
                  <a:pt x="104753" y="1647617"/>
                </a:cubicBezTo>
                <a:cubicBezTo>
                  <a:pt x="104753" y="1647617"/>
                  <a:pt x="104753" y="1647617"/>
                  <a:pt x="110399" y="1644875"/>
                </a:cubicBezTo>
                <a:cubicBezTo>
                  <a:pt x="110399" y="1644875"/>
                  <a:pt x="110399" y="1644875"/>
                  <a:pt x="116077" y="1642133"/>
                </a:cubicBezTo>
                <a:cubicBezTo>
                  <a:pt x="116077" y="1642133"/>
                  <a:pt x="127400" y="1644875"/>
                  <a:pt x="130239" y="1644875"/>
                </a:cubicBezTo>
                <a:cubicBezTo>
                  <a:pt x="133078" y="1644875"/>
                  <a:pt x="130239" y="1636623"/>
                  <a:pt x="130239" y="1636623"/>
                </a:cubicBezTo>
                <a:cubicBezTo>
                  <a:pt x="130239" y="1636623"/>
                  <a:pt x="121754" y="1636623"/>
                  <a:pt x="116077" y="1636623"/>
                </a:cubicBezTo>
                <a:cubicBezTo>
                  <a:pt x="113237" y="1639390"/>
                  <a:pt x="113237" y="1639390"/>
                  <a:pt x="113237" y="1639390"/>
                </a:cubicBezTo>
                <a:cubicBezTo>
                  <a:pt x="113237" y="1639390"/>
                  <a:pt x="113237" y="1639390"/>
                  <a:pt x="104753" y="1642133"/>
                </a:cubicBezTo>
                <a:cubicBezTo>
                  <a:pt x="104753" y="1642133"/>
                  <a:pt x="104753" y="1642133"/>
                  <a:pt x="99075" y="1644875"/>
                </a:cubicBezTo>
                <a:cubicBezTo>
                  <a:pt x="99075" y="1644875"/>
                  <a:pt x="99075" y="1644875"/>
                  <a:pt x="93430" y="1647617"/>
                </a:cubicBezTo>
                <a:cubicBezTo>
                  <a:pt x="90590" y="1650359"/>
                  <a:pt x="87751" y="1642133"/>
                  <a:pt x="87751" y="1642133"/>
                </a:cubicBezTo>
                <a:cubicBezTo>
                  <a:pt x="87751" y="1642133"/>
                  <a:pt x="90590" y="1639390"/>
                  <a:pt x="93430" y="1633881"/>
                </a:cubicBezTo>
                <a:cubicBezTo>
                  <a:pt x="93430" y="1631139"/>
                  <a:pt x="90590" y="1631139"/>
                  <a:pt x="90590" y="1631139"/>
                </a:cubicBezTo>
                <a:cubicBezTo>
                  <a:pt x="90590" y="1631139"/>
                  <a:pt x="90590" y="1631139"/>
                  <a:pt x="82106" y="1636623"/>
                </a:cubicBezTo>
                <a:cubicBezTo>
                  <a:pt x="82106" y="1636623"/>
                  <a:pt x="84944" y="1628396"/>
                  <a:pt x="84944" y="1625654"/>
                </a:cubicBezTo>
                <a:cubicBezTo>
                  <a:pt x="87751" y="1625654"/>
                  <a:pt x="87751" y="1620170"/>
                  <a:pt x="87751" y="1620170"/>
                </a:cubicBezTo>
                <a:cubicBezTo>
                  <a:pt x="87751" y="1620170"/>
                  <a:pt x="87751" y="1620170"/>
                  <a:pt x="87751" y="1614686"/>
                </a:cubicBezTo>
                <a:cubicBezTo>
                  <a:pt x="87751" y="1614686"/>
                  <a:pt x="87751" y="1614686"/>
                  <a:pt x="96268" y="1606434"/>
                </a:cubicBezTo>
                <a:cubicBezTo>
                  <a:pt x="96268" y="1606434"/>
                  <a:pt x="96268" y="1603692"/>
                  <a:pt x="96268" y="1600950"/>
                </a:cubicBezTo>
                <a:cubicBezTo>
                  <a:pt x="96268" y="1598208"/>
                  <a:pt x="96268" y="1595466"/>
                  <a:pt x="96268" y="1595466"/>
                </a:cubicBezTo>
                <a:cubicBezTo>
                  <a:pt x="99075" y="1592724"/>
                  <a:pt x="93430" y="1589982"/>
                  <a:pt x="93430" y="1587240"/>
                </a:cubicBezTo>
                <a:cubicBezTo>
                  <a:pt x="93430" y="1584498"/>
                  <a:pt x="84944" y="1587240"/>
                  <a:pt x="84944" y="1587240"/>
                </a:cubicBezTo>
                <a:cubicBezTo>
                  <a:pt x="84944" y="1587240"/>
                  <a:pt x="84944" y="1587240"/>
                  <a:pt x="79267" y="1587240"/>
                </a:cubicBezTo>
                <a:cubicBezTo>
                  <a:pt x="79267" y="1587240"/>
                  <a:pt x="79267" y="1587240"/>
                  <a:pt x="67943" y="1581755"/>
                </a:cubicBezTo>
                <a:cubicBezTo>
                  <a:pt x="67943" y="1581755"/>
                  <a:pt x="65104" y="1581755"/>
                  <a:pt x="62296" y="1579013"/>
                </a:cubicBezTo>
                <a:cubicBezTo>
                  <a:pt x="56619" y="1579013"/>
                  <a:pt x="53781" y="1568020"/>
                  <a:pt x="53781" y="1568020"/>
                </a:cubicBezTo>
                <a:cubicBezTo>
                  <a:pt x="53781" y="1568020"/>
                  <a:pt x="53781" y="1568020"/>
                  <a:pt x="48134" y="1565278"/>
                </a:cubicBezTo>
                <a:cubicBezTo>
                  <a:pt x="48134" y="1565278"/>
                  <a:pt x="48134" y="1565278"/>
                  <a:pt x="45296" y="1568020"/>
                </a:cubicBezTo>
                <a:cubicBezTo>
                  <a:pt x="42457" y="1570762"/>
                  <a:pt x="39649" y="1565278"/>
                  <a:pt x="36810" y="1559793"/>
                </a:cubicBezTo>
                <a:cubicBezTo>
                  <a:pt x="36810" y="1559793"/>
                  <a:pt x="36810" y="1559793"/>
                  <a:pt x="25486" y="1557050"/>
                </a:cubicBezTo>
                <a:cubicBezTo>
                  <a:pt x="25486" y="1557050"/>
                  <a:pt x="25486" y="1557050"/>
                  <a:pt x="22649" y="1559793"/>
                </a:cubicBezTo>
                <a:cubicBezTo>
                  <a:pt x="22649" y="1559793"/>
                  <a:pt x="22649" y="1559793"/>
                  <a:pt x="14163" y="1559793"/>
                </a:cubicBezTo>
                <a:cubicBezTo>
                  <a:pt x="14163" y="1559793"/>
                  <a:pt x="14163" y="1559793"/>
                  <a:pt x="8486" y="1557050"/>
                </a:cubicBezTo>
                <a:cubicBezTo>
                  <a:pt x="5678" y="1551566"/>
                  <a:pt x="2839" y="1551566"/>
                  <a:pt x="0" y="1548824"/>
                </a:cubicBezTo>
                <a:cubicBezTo>
                  <a:pt x="0" y="1546057"/>
                  <a:pt x="5678" y="1543314"/>
                  <a:pt x="5678" y="1537830"/>
                </a:cubicBezTo>
                <a:cubicBezTo>
                  <a:pt x="5678" y="1535088"/>
                  <a:pt x="8486" y="1535088"/>
                  <a:pt x="8486" y="1535088"/>
                </a:cubicBezTo>
                <a:cubicBezTo>
                  <a:pt x="8486" y="1535088"/>
                  <a:pt x="8486" y="1535088"/>
                  <a:pt x="17002" y="1537830"/>
                </a:cubicBezTo>
                <a:cubicBezTo>
                  <a:pt x="17002" y="1537830"/>
                  <a:pt x="17002" y="1537830"/>
                  <a:pt x="25486" y="1540572"/>
                </a:cubicBezTo>
                <a:cubicBezTo>
                  <a:pt x="25486" y="1540572"/>
                  <a:pt x="25486" y="1540572"/>
                  <a:pt x="28326" y="1543314"/>
                </a:cubicBezTo>
                <a:cubicBezTo>
                  <a:pt x="33972" y="1543314"/>
                  <a:pt x="33972" y="1543314"/>
                  <a:pt x="33972" y="1543314"/>
                </a:cubicBezTo>
                <a:cubicBezTo>
                  <a:pt x="33972" y="1543314"/>
                  <a:pt x="33972" y="1543314"/>
                  <a:pt x="36810" y="1543314"/>
                </a:cubicBezTo>
                <a:cubicBezTo>
                  <a:pt x="36810" y="1543314"/>
                  <a:pt x="36810" y="1543314"/>
                  <a:pt x="48134" y="1543314"/>
                </a:cubicBezTo>
                <a:cubicBezTo>
                  <a:pt x="48134" y="1543314"/>
                  <a:pt x="48134" y="1543314"/>
                  <a:pt x="53781" y="1546057"/>
                </a:cubicBezTo>
                <a:cubicBezTo>
                  <a:pt x="53781" y="1546057"/>
                  <a:pt x="53781" y="1546057"/>
                  <a:pt x="53781" y="1548824"/>
                </a:cubicBezTo>
                <a:cubicBezTo>
                  <a:pt x="53781" y="1548824"/>
                  <a:pt x="53781" y="1548824"/>
                  <a:pt x="59458" y="1543314"/>
                </a:cubicBezTo>
                <a:cubicBezTo>
                  <a:pt x="59458" y="1543314"/>
                  <a:pt x="59458" y="1543314"/>
                  <a:pt x="65104" y="1540572"/>
                </a:cubicBezTo>
                <a:cubicBezTo>
                  <a:pt x="65104" y="1540572"/>
                  <a:pt x="67943" y="1543314"/>
                  <a:pt x="70781" y="1546057"/>
                </a:cubicBezTo>
                <a:cubicBezTo>
                  <a:pt x="73620" y="1546057"/>
                  <a:pt x="76428" y="1548824"/>
                  <a:pt x="79267" y="1551566"/>
                </a:cubicBezTo>
                <a:cubicBezTo>
                  <a:pt x="79267" y="1551566"/>
                  <a:pt x="82106" y="1551566"/>
                  <a:pt x="84944" y="1551566"/>
                </a:cubicBezTo>
                <a:cubicBezTo>
                  <a:pt x="87751" y="1551566"/>
                  <a:pt x="90590" y="1548824"/>
                  <a:pt x="90590" y="1548824"/>
                </a:cubicBezTo>
                <a:cubicBezTo>
                  <a:pt x="90590" y="1548824"/>
                  <a:pt x="90590" y="1548824"/>
                  <a:pt x="99075" y="1548824"/>
                </a:cubicBezTo>
                <a:cubicBezTo>
                  <a:pt x="99075" y="1548824"/>
                  <a:pt x="99075" y="1548824"/>
                  <a:pt x="96268" y="1554308"/>
                </a:cubicBezTo>
                <a:cubicBezTo>
                  <a:pt x="96268" y="1554308"/>
                  <a:pt x="96268" y="1554308"/>
                  <a:pt x="99075" y="1559793"/>
                </a:cubicBezTo>
                <a:cubicBezTo>
                  <a:pt x="99075" y="1559793"/>
                  <a:pt x="99075" y="1559793"/>
                  <a:pt x="101913" y="1557050"/>
                </a:cubicBezTo>
                <a:cubicBezTo>
                  <a:pt x="101913" y="1557050"/>
                  <a:pt x="101913" y="1557050"/>
                  <a:pt x="113237" y="1554308"/>
                </a:cubicBezTo>
                <a:cubicBezTo>
                  <a:pt x="113237" y="1554308"/>
                  <a:pt x="113237" y="1554308"/>
                  <a:pt x="116077" y="1551566"/>
                </a:cubicBezTo>
                <a:cubicBezTo>
                  <a:pt x="116077" y="1551566"/>
                  <a:pt x="116077" y="1551566"/>
                  <a:pt x="118915" y="1559793"/>
                </a:cubicBezTo>
                <a:cubicBezTo>
                  <a:pt x="118915" y="1559793"/>
                  <a:pt x="118915" y="1559793"/>
                  <a:pt x="124561" y="1562535"/>
                </a:cubicBezTo>
                <a:cubicBezTo>
                  <a:pt x="124561" y="1562535"/>
                  <a:pt x="124561" y="1562535"/>
                  <a:pt x="130239" y="1565278"/>
                </a:cubicBezTo>
                <a:cubicBezTo>
                  <a:pt x="130239" y="1565278"/>
                  <a:pt x="130239" y="1565278"/>
                  <a:pt x="141562" y="1576246"/>
                </a:cubicBezTo>
                <a:cubicBezTo>
                  <a:pt x="141562" y="1576246"/>
                  <a:pt x="141562" y="1576246"/>
                  <a:pt x="152886" y="1579013"/>
                </a:cubicBezTo>
                <a:cubicBezTo>
                  <a:pt x="152886" y="1579013"/>
                  <a:pt x="152886" y="1579013"/>
                  <a:pt x="152886" y="1570762"/>
                </a:cubicBezTo>
                <a:cubicBezTo>
                  <a:pt x="152886" y="1570762"/>
                  <a:pt x="152886" y="1570762"/>
                  <a:pt x="158532" y="1565278"/>
                </a:cubicBezTo>
                <a:cubicBezTo>
                  <a:pt x="158532" y="1565278"/>
                  <a:pt x="158532" y="1565278"/>
                  <a:pt x="167049" y="1557050"/>
                </a:cubicBezTo>
                <a:cubicBezTo>
                  <a:pt x="167049" y="1557050"/>
                  <a:pt x="167049" y="1557050"/>
                  <a:pt x="161371" y="1551566"/>
                </a:cubicBezTo>
                <a:cubicBezTo>
                  <a:pt x="161371" y="1551566"/>
                  <a:pt x="161371" y="1551566"/>
                  <a:pt x="155725" y="1557050"/>
                </a:cubicBezTo>
                <a:cubicBezTo>
                  <a:pt x="155725" y="1557050"/>
                  <a:pt x="155725" y="1557050"/>
                  <a:pt x="147209" y="1562535"/>
                </a:cubicBezTo>
                <a:cubicBezTo>
                  <a:pt x="147209" y="1562535"/>
                  <a:pt x="147209" y="1562535"/>
                  <a:pt x="135885" y="1554308"/>
                </a:cubicBezTo>
                <a:lnTo>
                  <a:pt x="130239" y="1551566"/>
                </a:lnTo>
                <a:cubicBezTo>
                  <a:pt x="130239" y="1551566"/>
                  <a:pt x="127400" y="1548824"/>
                  <a:pt x="127400" y="1548824"/>
                </a:cubicBezTo>
                <a:cubicBezTo>
                  <a:pt x="124561" y="1546057"/>
                  <a:pt x="121754" y="1543314"/>
                  <a:pt x="121754" y="1543314"/>
                </a:cubicBezTo>
                <a:cubicBezTo>
                  <a:pt x="121754" y="1543314"/>
                  <a:pt x="118915" y="1540572"/>
                  <a:pt x="116077" y="1540572"/>
                </a:cubicBezTo>
                <a:cubicBezTo>
                  <a:pt x="116077" y="1540572"/>
                  <a:pt x="116077" y="1540572"/>
                  <a:pt x="110399" y="1537830"/>
                </a:cubicBezTo>
                <a:cubicBezTo>
                  <a:pt x="110399" y="1537830"/>
                  <a:pt x="110399" y="1537830"/>
                  <a:pt x="107592" y="1535088"/>
                </a:cubicBezTo>
                <a:cubicBezTo>
                  <a:pt x="107592" y="1535088"/>
                  <a:pt x="107592" y="1535088"/>
                  <a:pt x="116077" y="1532346"/>
                </a:cubicBezTo>
                <a:cubicBezTo>
                  <a:pt x="116077" y="1532346"/>
                  <a:pt x="118915" y="1532346"/>
                  <a:pt x="118915" y="1532346"/>
                </a:cubicBezTo>
                <a:cubicBezTo>
                  <a:pt x="121754" y="1532346"/>
                  <a:pt x="127400" y="1532346"/>
                  <a:pt x="127400" y="1532346"/>
                </a:cubicBezTo>
                <a:cubicBezTo>
                  <a:pt x="130239" y="1532346"/>
                  <a:pt x="133078" y="1532346"/>
                  <a:pt x="133078" y="1529604"/>
                </a:cubicBezTo>
                <a:cubicBezTo>
                  <a:pt x="135885" y="1529604"/>
                  <a:pt x="138723" y="1529604"/>
                  <a:pt x="138723" y="1529604"/>
                </a:cubicBezTo>
                <a:cubicBezTo>
                  <a:pt x="141562" y="1529604"/>
                  <a:pt x="147209" y="1526862"/>
                  <a:pt x="147209" y="1526862"/>
                </a:cubicBezTo>
                <a:cubicBezTo>
                  <a:pt x="147209" y="1526862"/>
                  <a:pt x="147209" y="1526862"/>
                  <a:pt x="155725" y="1524120"/>
                </a:cubicBezTo>
                <a:cubicBezTo>
                  <a:pt x="155725" y="1524120"/>
                  <a:pt x="161371" y="1524120"/>
                  <a:pt x="164210" y="1524120"/>
                </a:cubicBezTo>
                <a:cubicBezTo>
                  <a:pt x="164210" y="1524120"/>
                  <a:pt x="169856" y="1524120"/>
                  <a:pt x="172695" y="1524120"/>
                </a:cubicBezTo>
                <a:cubicBezTo>
                  <a:pt x="172695" y="1524120"/>
                  <a:pt x="181180" y="1526862"/>
                  <a:pt x="181180" y="1526862"/>
                </a:cubicBezTo>
                <a:cubicBezTo>
                  <a:pt x="181180" y="1526862"/>
                  <a:pt x="175533" y="1524120"/>
                  <a:pt x="172695" y="1521378"/>
                </a:cubicBezTo>
                <a:cubicBezTo>
                  <a:pt x="172695" y="1518636"/>
                  <a:pt x="172695" y="1518636"/>
                  <a:pt x="172695" y="1518636"/>
                </a:cubicBezTo>
                <a:cubicBezTo>
                  <a:pt x="172695" y="1518636"/>
                  <a:pt x="169856" y="1518636"/>
                  <a:pt x="167049" y="1515868"/>
                </a:cubicBezTo>
                <a:cubicBezTo>
                  <a:pt x="167049" y="1515868"/>
                  <a:pt x="167049" y="1513126"/>
                  <a:pt x="167049" y="1513126"/>
                </a:cubicBezTo>
                <a:cubicBezTo>
                  <a:pt x="167049" y="1513126"/>
                  <a:pt x="167049" y="1513126"/>
                  <a:pt x="167049" y="1510384"/>
                </a:cubicBezTo>
                <a:cubicBezTo>
                  <a:pt x="167049" y="1510384"/>
                  <a:pt x="164210" y="1507642"/>
                  <a:pt x="164210" y="1507642"/>
                </a:cubicBezTo>
                <a:cubicBezTo>
                  <a:pt x="161371" y="1507642"/>
                  <a:pt x="161371" y="1507642"/>
                  <a:pt x="158532" y="1510384"/>
                </a:cubicBezTo>
                <a:cubicBezTo>
                  <a:pt x="155725" y="1510384"/>
                  <a:pt x="152886" y="1510384"/>
                  <a:pt x="152886" y="1510384"/>
                </a:cubicBezTo>
                <a:cubicBezTo>
                  <a:pt x="152886" y="1510384"/>
                  <a:pt x="152886" y="1510384"/>
                  <a:pt x="150047" y="1504900"/>
                </a:cubicBezTo>
                <a:cubicBezTo>
                  <a:pt x="150047" y="1504900"/>
                  <a:pt x="147209" y="1502158"/>
                  <a:pt x="150047" y="1499416"/>
                </a:cubicBezTo>
                <a:cubicBezTo>
                  <a:pt x="150047" y="1493934"/>
                  <a:pt x="150047" y="1496677"/>
                  <a:pt x="152886" y="1496677"/>
                </a:cubicBezTo>
                <a:cubicBezTo>
                  <a:pt x="152886" y="1496677"/>
                  <a:pt x="152886" y="1496677"/>
                  <a:pt x="152886" y="1493934"/>
                </a:cubicBezTo>
                <a:cubicBezTo>
                  <a:pt x="150047" y="1491192"/>
                  <a:pt x="150047" y="1493934"/>
                  <a:pt x="150047" y="1493934"/>
                </a:cubicBezTo>
                <a:cubicBezTo>
                  <a:pt x="150047" y="1493934"/>
                  <a:pt x="144401" y="1493934"/>
                  <a:pt x="144401" y="1493934"/>
                </a:cubicBezTo>
                <a:cubicBezTo>
                  <a:pt x="144401" y="1491192"/>
                  <a:pt x="144401" y="1491192"/>
                  <a:pt x="144401" y="1491192"/>
                </a:cubicBezTo>
                <a:cubicBezTo>
                  <a:pt x="144401" y="1491192"/>
                  <a:pt x="147209" y="1488450"/>
                  <a:pt x="147209" y="1485682"/>
                </a:cubicBezTo>
                <a:cubicBezTo>
                  <a:pt x="147209" y="1485682"/>
                  <a:pt x="144401" y="1485682"/>
                  <a:pt x="141562" y="1485682"/>
                </a:cubicBezTo>
                <a:cubicBezTo>
                  <a:pt x="141562" y="1485682"/>
                  <a:pt x="138723" y="1488450"/>
                  <a:pt x="138723" y="1488450"/>
                </a:cubicBezTo>
                <a:cubicBezTo>
                  <a:pt x="138723" y="1485682"/>
                  <a:pt x="138723" y="1488450"/>
                  <a:pt x="138723" y="1485682"/>
                </a:cubicBezTo>
                <a:cubicBezTo>
                  <a:pt x="138723" y="1485682"/>
                  <a:pt x="133078" y="1485682"/>
                  <a:pt x="133078" y="1485682"/>
                </a:cubicBezTo>
                <a:cubicBezTo>
                  <a:pt x="133078" y="1485682"/>
                  <a:pt x="130239" y="1485682"/>
                  <a:pt x="127400" y="1485682"/>
                </a:cubicBezTo>
                <a:cubicBezTo>
                  <a:pt x="124561" y="1482940"/>
                  <a:pt x="124561" y="1480198"/>
                  <a:pt x="124561" y="1480198"/>
                </a:cubicBezTo>
                <a:cubicBezTo>
                  <a:pt x="124561" y="1480198"/>
                  <a:pt x="124561" y="1477456"/>
                  <a:pt x="124561" y="1477456"/>
                </a:cubicBezTo>
                <a:cubicBezTo>
                  <a:pt x="124561" y="1474715"/>
                  <a:pt x="127400" y="1471972"/>
                  <a:pt x="127400" y="1471972"/>
                </a:cubicBezTo>
                <a:cubicBezTo>
                  <a:pt x="127400" y="1471972"/>
                  <a:pt x="124561" y="1474715"/>
                  <a:pt x="121754" y="1474715"/>
                </a:cubicBezTo>
                <a:cubicBezTo>
                  <a:pt x="118915" y="1474715"/>
                  <a:pt x="121754" y="1471972"/>
                  <a:pt x="121754" y="1471972"/>
                </a:cubicBezTo>
                <a:cubicBezTo>
                  <a:pt x="121754" y="1471972"/>
                  <a:pt x="121754" y="1471972"/>
                  <a:pt x="118915" y="1471972"/>
                </a:cubicBezTo>
                <a:cubicBezTo>
                  <a:pt x="118915" y="1471972"/>
                  <a:pt x="113237" y="1474715"/>
                  <a:pt x="113237" y="1474715"/>
                </a:cubicBezTo>
                <a:cubicBezTo>
                  <a:pt x="110399" y="1471972"/>
                  <a:pt x="110399" y="1471972"/>
                  <a:pt x="107592" y="1471972"/>
                </a:cubicBezTo>
                <a:cubicBezTo>
                  <a:pt x="104753" y="1469229"/>
                  <a:pt x="107592" y="1469229"/>
                  <a:pt x="107592" y="1469229"/>
                </a:cubicBezTo>
                <a:cubicBezTo>
                  <a:pt x="107592" y="1469229"/>
                  <a:pt x="104753" y="1471972"/>
                  <a:pt x="104753" y="1474715"/>
                </a:cubicBezTo>
                <a:cubicBezTo>
                  <a:pt x="101913" y="1474715"/>
                  <a:pt x="101913" y="1477456"/>
                  <a:pt x="101913" y="1477456"/>
                </a:cubicBezTo>
                <a:cubicBezTo>
                  <a:pt x="101913" y="1477456"/>
                  <a:pt x="101913" y="1477456"/>
                  <a:pt x="96268" y="1477456"/>
                </a:cubicBezTo>
                <a:cubicBezTo>
                  <a:pt x="96268" y="1477456"/>
                  <a:pt x="93430" y="1474715"/>
                  <a:pt x="90590" y="1474715"/>
                </a:cubicBezTo>
                <a:cubicBezTo>
                  <a:pt x="90590" y="1471972"/>
                  <a:pt x="90590" y="1471972"/>
                  <a:pt x="90590" y="1469229"/>
                </a:cubicBezTo>
                <a:cubicBezTo>
                  <a:pt x="87751" y="1466487"/>
                  <a:pt x="87751" y="1469229"/>
                  <a:pt x="84944" y="1469229"/>
                </a:cubicBezTo>
                <a:cubicBezTo>
                  <a:pt x="84944" y="1469229"/>
                  <a:pt x="79267" y="1469229"/>
                  <a:pt x="79267" y="1471972"/>
                </a:cubicBezTo>
                <a:cubicBezTo>
                  <a:pt x="76428" y="1471972"/>
                  <a:pt x="79267" y="1469229"/>
                  <a:pt x="73620" y="1469229"/>
                </a:cubicBezTo>
                <a:cubicBezTo>
                  <a:pt x="70781" y="1469229"/>
                  <a:pt x="70781" y="1469229"/>
                  <a:pt x="70781" y="1469229"/>
                </a:cubicBezTo>
                <a:cubicBezTo>
                  <a:pt x="70781" y="1469229"/>
                  <a:pt x="70781" y="1469229"/>
                  <a:pt x="65104" y="1471972"/>
                </a:cubicBezTo>
                <a:cubicBezTo>
                  <a:pt x="62296" y="1471972"/>
                  <a:pt x="65104" y="1471972"/>
                  <a:pt x="62296" y="1471972"/>
                </a:cubicBezTo>
                <a:cubicBezTo>
                  <a:pt x="59458" y="1471972"/>
                  <a:pt x="59458" y="1471972"/>
                  <a:pt x="56619" y="1471972"/>
                </a:cubicBezTo>
                <a:cubicBezTo>
                  <a:pt x="53781" y="1469229"/>
                  <a:pt x="50973" y="1466487"/>
                  <a:pt x="50973" y="1466487"/>
                </a:cubicBezTo>
                <a:cubicBezTo>
                  <a:pt x="50973" y="1466487"/>
                  <a:pt x="50973" y="1463745"/>
                  <a:pt x="50973" y="1463745"/>
                </a:cubicBezTo>
                <a:cubicBezTo>
                  <a:pt x="50973" y="1461003"/>
                  <a:pt x="50973" y="1461003"/>
                  <a:pt x="50973" y="1461003"/>
                </a:cubicBezTo>
                <a:cubicBezTo>
                  <a:pt x="50973" y="1461003"/>
                  <a:pt x="50973" y="1458261"/>
                  <a:pt x="50973" y="1458261"/>
                </a:cubicBezTo>
                <a:cubicBezTo>
                  <a:pt x="50973" y="1458261"/>
                  <a:pt x="50973" y="1458261"/>
                  <a:pt x="45296" y="1450010"/>
                </a:cubicBezTo>
                <a:cubicBezTo>
                  <a:pt x="45296" y="1450010"/>
                  <a:pt x="39649" y="1444525"/>
                  <a:pt x="36810" y="1444525"/>
                </a:cubicBezTo>
                <a:cubicBezTo>
                  <a:pt x="33972" y="1441783"/>
                  <a:pt x="31133" y="1441783"/>
                  <a:pt x="31133" y="1441783"/>
                </a:cubicBezTo>
                <a:cubicBezTo>
                  <a:pt x="31133" y="1441783"/>
                  <a:pt x="25486" y="1441783"/>
                  <a:pt x="22649" y="1439041"/>
                </a:cubicBezTo>
                <a:cubicBezTo>
                  <a:pt x="19809" y="1439041"/>
                  <a:pt x="22649" y="1439041"/>
                  <a:pt x="25486" y="1433557"/>
                </a:cubicBezTo>
                <a:cubicBezTo>
                  <a:pt x="31133" y="1430815"/>
                  <a:pt x="31133" y="1430815"/>
                  <a:pt x="31133" y="1430815"/>
                </a:cubicBezTo>
                <a:cubicBezTo>
                  <a:pt x="31133" y="1430815"/>
                  <a:pt x="36810" y="1430815"/>
                  <a:pt x="36810" y="1430815"/>
                </a:cubicBezTo>
                <a:cubicBezTo>
                  <a:pt x="39649" y="1430815"/>
                  <a:pt x="39649" y="1430815"/>
                  <a:pt x="42457" y="1428072"/>
                </a:cubicBezTo>
                <a:cubicBezTo>
                  <a:pt x="45296" y="1428072"/>
                  <a:pt x="45296" y="1428072"/>
                  <a:pt x="45296" y="1425304"/>
                </a:cubicBezTo>
                <a:cubicBezTo>
                  <a:pt x="48134" y="1425304"/>
                  <a:pt x="50973" y="1428072"/>
                  <a:pt x="50973" y="1428072"/>
                </a:cubicBezTo>
                <a:cubicBezTo>
                  <a:pt x="50973" y="1428072"/>
                  <a:pt x="50973" y="1430815"/>
                  <a:pt x="53781" y="1436299"/>
                </a:cubicBezTo>
                <a:cubicBezTo>
                  <a:pt x="59458" y="1439041"/>
                  <a:pt x="56619" y="1441783"/>
                  <a:pt x="56619" y="1441783"/>
                </a:cubicBezTo>
                <a:cubicBezTo>
                  <a:pt x="56619" y="1441783"/>
                  <a:pt x="56619" y="1441783"/>
                  <a:pt x="56619" y="1447267"/>
                </a:cubicBezTo>
                <a:cubicBezTo>
                  <a:pt x="59458" y="1450010"/>
                  <a:pt x="59458" y="1447267"/>
                  <a:pt x="62296" y="1450010"/>
                </a:cubicBezTo>
                <a:cubicBezTo>
                  <a:pt x="65104" y="1452752"/>
                  <a:pt x="62296" y="1450010"/>
                  <a:pt x="65104" y="1450010"/>
                </a:cubicBezTo>
                <a:cubicBezTo>
                  <a:pt x="65104" y="1450010"/>
                  <a:pt x="65104" y="1450010"/>
                  <a:pt x="65104" y="1447267"/>
                </a:cubicBezTo>
                <a:cubicBezTo>
                  <a:pt x="65104" y="1447267"/>
                  <a:pt x="62296" y="1444525"/>
                  <a:pt x="62296" y="1444525"/>
                </a:cubicBezTo>
                <a:cubicBezTo>
                  <a:pt x="62296" y="1444525"/>
                  <a:pt x="62296" y="1441783"/>
                  <a:pt x="62296" y="1441783"/>
                </a:cubicBezTo>
                <a:cubicBezTo>
                  <a:pt x="62296" y="1441783"/>
                  <a:pt x="59458" y="1439041"/>
                  <a:pt x="59458" y="1439041"/>
                </a:cubicBezTo>
                <a:cubicBezTo>
                  <a:pt x="59458" y="1439041"/>
                  <a:pt x="59458" y="1433557"/>
                  <a:pt x="59458" y="1433557"/>
                </a:cubicBezTo>
                <a:cubicBezTo>
                  <a:pt x="59458" y="1433557"/>
                  <a:pt x="59458" y="1433557"/>
                  <a:pt x="62296" y="1430815"/>
                </a:cubicBezTo>
                <a:cubicBezTo>
                  <a:pt x="62296" y="1430815"/>
                  <a:pt x="62296" y="1430815"/>
                  <a:pt x="65104" y="1430815"/>
                </a:cubicBezTo>
                <a:cubicBezTo>
                  <a:pt x="65104" y="1430815"/>
                  <a:pt x="67943" y="1433557"/>
                  <a:pt x="67943" y="1433557"/>
                </a:cubicBezTo>
                <a:cubicBezTo>
                  <a:pt x="67943" y="1433557"/>
                  <a:pt x="67943" y="1430815"/>
                  <a:pt x="65104" y="1428072"/>
                </a:cubicBezTo>
                <a:cubicBezTo>
                  <a:pt x="65104" y="1425304"/>
                  <a:pt x="62296" y="1425304"/>
                  <a:pt x="62296" y="1425304"/>
                </a:cubicBezTo>
                <a:cubicBezTo>
                  <a:pt x="62296" y="1425304"/>
                  <a:pt x="62296" y="1419821"/>
                  <a:pt x="65104" y="1419821"/>
                </a:cubicBezTo>
                <a:cubicBezTo>
                  <a:pt x="65104" y="1419821"/>
                  <a:pt x="65104" y="1414336"/>
                  <a:pt x="67943" y="1414336"/>
                </a:cubicBezTo>
                <a:cubicBezTo>
                  <a:pt x="67943" y="1411595"/>
                  <a:pt x="67943" y="1411595"/>
                  <a:pt x="67943" y="1408853"/>
                </a:cubicBezTo>
                <a:cubicBezTo>
                  <a:pt x="67943" y="1408853"/>
                  <a:pt x="73620" y="1408853"/>
                  <a:pt x="73620" y="1408853"/>
                </a:cubicBezTo>
                <a:cubicBezTo>
                  <a:pt x="73620" y="1408853"/>
                  <a:pt x="76428" y="1411595"/>
                  <a:pt x="76428" y="1411595"/>
                </a:cubicBezTo>
                <a:cubicBezTo>
                  <a:pt x="76428" y="1411595"/>
                  <a:pt x="79267" y="1411595"/>
                  <a:pt x="79267" y="1411595"/>
                </a:cubicBezTo>
                <a:cubicBezTo>
                  <a:pt x="79267" y="1411595"/>
                  <a:pt x="79267" y="1411595"/>
                  <a:pt x="79267" y="1417079"/>
                </a:cubicBezTo>
                <a:cubicBezTo>
                  <a:pt x="79267" y="1417079"/>
                  <a:pt x="79267" y="1417079"/>
                  <a:pt x="84944" y="1428072"/>
                </a:cubicBezTo>
                <a:cubicBezTo>
                  <a:pt x="93430" y="1441783"/>
                  <a:pt x="87751" y="1433557"/>
                  <a:pt x="87751" y="1433557"/>
                </a:cubicBezTo>
                <a:cubicBezTo>
                  <a:pt x="87751" y="1433557"/>
                  <a:pt x="90590" y="1439041"/>
                  <a:pt x="93430" y="1439041"/>
                </a:cubicBezTo>
                <a:cubicBezTo>
                  <a:pt x="93430" y="1439041"/>
                  <a:pt x="93430" y="1441783"/>
                  <a:pt x="90590" y="1444525"/>
                </a:cubicBezTo>
                <a:cubicBezTo>
                  <a:pt x="90590" y="1450010"/>
                  <a:pt x="93430" y="1447267"/>
                  <a:pt x="93430" y="1450010"/>
                </a:cubicBezTo>
                <a:cubicBezTo>
                  <a:pt x="96268" y="1450010"/>
                  <a:pt x="96268" y="1450010"/>
                  <a:pt x="99075" y="1450010"/>
                </a:cubicBezTo>
                <a:cubicBezTo>
                  <a:pt x="101913" y="1447267"/>
                  <a:pt x="99075" y="1444525"/>
                  <a:pt x="99075" y="1444525"/>
                </a:cubicBezTo>
                <a:cubicBezTo>
                  <a:pt x="99075" y="1444525"/>
                  <a:pt x="93430" y="1441783"/>
                  <a:pt x="93430" y="1441783"/>
                </a:cubicBezTo>
                <a:cubicBezTo>
                  <a:pt x="93430" y="1441783"/>
                  <a:pt x="96268" y="1439041"/>
                  <a:pt x="96268" y="1436299"/>
                </a:cubicBezTo>
                <a:cubicBezTo>
                  <a:pt x="96268" y="1436299"/>
                  <a:pt x="99075" y="1430815"/>
                  <a:pt x="99075" y="1430815"/>
                </a:cubicBezTo>
                <a:cubicBezTo>
                  <a:pt x="99075" y="1430815"/>
                  <a:pt x="96268" y="1428072"/>
                  <a:pt x="96268" y="1428072"/>
                </a:cubicBezTo>
                <a:cubicBezTo>
                  <a:pt x="96268" y="1425304"/>
                  <a:pt x="93430" y="1425304"/>
                  <a:pt x="90590" y="1422563"/>
                </a:cubicBezTo>
                <a:cubicBezTo>
                  <a:pt x="90590" y="1419821"/>
                  <a:pt x="90590" y="1419821"/>
                  <a:pt x="87751" y="1414336"/>
                </a:cubicBezTo>
                <a:cubicBezTo>
                  <a:pt x="87751" y="1411595"/>
                  <a:pt x="87751" y="1408853"/>
                  <a:pt x="87751" y="1408853"/>
                </a:cubicBezTo>
                <a:cubicBezTo>
                  <a:pt x="87751" y="1408853"/>
                  <a:pt x="87751" y="1406110"/>
                  <a:pt x="87751" y="1403368"/>
                </a:cubicBezTo>
                <a:cubicBezTo>
                  <a:pt x="90590" y="1403368"/>
                  <a:pt x="90590" y="1403368"/>
                  <a:pt x="93430" y="1403368"/>
                </a:cubicBezTo>
                <a:cubicBezTo>
                  <a:pt x="96268" y="1400626"/>
                  <a:pt x="96268" y="1403368"/>
                  <a:pt x="96268" y="1403368"/>
                </a:cubicBezTo>
                <a:cubicBezTo>
                  <a:pt x="99075" y="1403368"/>
                  <a:pt x="99075" y="1408853"/>
                  <a:pt x="99075" y="1411595"/>
                </a:cubicBezTo>
                <a:cubicBezTo>
                  <a:pt x="99075" y="1414336"/>
                  <a:pt x="113237" y="1419821"/>
                  <a:pt x="113237" y="1419821"/>
                </a:cubicBezTo>
                <a:cubicBezTo>
                  <a:pt x="113237" y="1419821"/>
                  <a:pt x="110399" y="1417079"/>
                  <a:pt x="110399" y="1414336"/>
                </a:cubicBezTo>
                <a:cubicBezTo>
                  <a:pt x="110399" y="1414336"/>
                  <a:pt x="107592" y="1406110"/>
                  <a:pt x="107592" y="1406110"/>
                </a:cubicBezTo>
                <a:cubicBezTo>
                  <a:pt x="104753" y="1403368"/>
                  <a:pt x="101913" y="1400626"/>
                  <a:pt x="101913" y="1400626"/>
                </a:cubicBezTo>
                <a:cubicBezTo>
                  <a:pt x="101913" y="1400626"/>
                  <a:pt x="101913" y="1395116"/>
                  <a:pt x="101913" y="1389632"/>
                </a:cubicBezTo>
                <a:cubicBezTo>
                  <a:pt x="101913" y="1384148"/>
                  <a:pt x="101913" y="1386890"/>
                  <a:pt x="101913" y="1384148"/>
                </a:cubicBezTo>
                <a:cubicBezTo>
                  <a:pt x="104753" y="1381406"/>
                  <a:pt x="107592" y="1381406"/>
                  <a:pt x="107592" y="1381406"/>
                </a:cubicBezTo>
                <a:cubicBezTo>
                  <a:pt x="110399" y="1381406"/>
                  <a:pt x="113237" y="1384148"/>
                  <a:pt x="113237" y="1384148"/>
                </a:cubicBezTo>
                <a:cubicBezTo>
                  <a:pt x="113237" y="1386890"/>
                  <a:pt x="116077" y="1389632"/>
                  <a:pt x="116077" y="1389632"/>
                </a:cubicBezTo>
                <a:cubicBezTo>
                  <a:pt x="116077" y="1389632"/>
                  <a:pt x="121754" y="1389632"/>
                  <a:pt x="121754" y="1389632"/>
                </a:cubicBezTo>
                <a:cubicBezTo>
                  <a:pt x="124561" y="1389632"/>
                  <a:pt x="118915" y="1386890"/>
                  <a:pt x="118915" y="1386890"/>
                </a:cubicBezTo>
                <a:cubicBezTo>
                  <a:pt x="118915" y="1384148"/>
                  <a:pt x="118915" y="1381406"/>
                  <a:pt x="116077" y="1378664"/>
                </a:cubicBezTo>
                <a:cubicBezTo>
                  <a:pt x="116077" y="1378664"/>
                  <a:pt x="116077" y="1378664"/>
                  <a:pt x="121754" y="1375922"/>
                </a:cubicBezTo>
                <a:cubicBezTo>
                  <a:pt x="121754" y="1375922"/>
                  <a:pt x="121754" y="1373179"/>
                  <a:pt x="121754" y="1373179"/>
                </a:cubicBezTo>
                <a:cubicBezTo>
                  <a:pt x="121754" y="1373179"/>
                  <a:pt x="127400" y="1373179"/>
                  <a:pt x="130239" y="1373179"/>
                </a:cubicBezTo>
                <a:cubicBezTo>
                  <a:pt x="130239" y="1370438"/>
                  <a:pt x="130239" y="1370438"/>
                  <a:pt x="130239" y="1367695"/>
                </a:cubicBezTo>
                <a:cubicBezTo>
                  <a:pt x="130239" y="1364928"/>
                  <a:pt x="133078" y="1367695"/>
                  <a:pt x="135885" y="1367695"/>
                </a:cubicBezTo>
                <a:cubicBezTo>
                  <a:pt x="135885" y="1367695"/>
                  <a:pt x="135885" y="1370438"/>
                  <a:pt x="135885" y="1370438"/>
                </a:cubicBezTo>
                <a:cubicBezTo>
                  <a:pt x="135885" y="1370438"/>
                  <a:pt x="135885" y="1370438"/>
                  <a:pt x="135885" y="1373179"/>
                </a:cubicBezTo>
                <a:cubicBezTo>
                  <a:pt x="135885" y="1373179"/>
                  <a:pt x="141562" y="1375922"/>
                  <a:pt x="141562" y="1378664"/>
                </a:cubicBezTo>
                <a:cubicBezTo>
                  <a:pt x="144401" y="1378664"/>
                  <a:pt x="144401" y="1381406"/>
                  <a:pt x="144401" y="1381406"/>
                </a:cubicBezTo>
                <a:cubicBezTo>
                  <a:pt x="144401" y="1381406"/>
                  <a:pt x="144401" y="1381406"/>
                  <a:pt x="147209" y="1384148"/>
                </a:cubicBezTo>
                <a:cubicBezTo>
                  <a:pt x="147209" y="1384148"/>
                  <a:pt x="147209" y="1384148"/>
                  <a:pt x="150047" y="1392374"/>
                </a:cubicBezTo>
                <a:lnTo>
                  <a:pt x="150047" y="1395116"/>
                </a:lnTo>
                <a:cubicBezTo>
                  <a:pt x="150047" y="1395116"/>
                  <a:pt x="150047" y="1397884"/>
                  <a:pt x="152886" y="1400626"/>
                </a:cubicBezTo>
                <a:cubicBezTo>
                  <a:pt x="152886" y="1400626"/>
                  <a:pt x="155725" y="1403368"/>
                  <a:pt x="155725" y="1403368"/>
                </a:cubicBezTo>
                <a:cubicBezTo>
                  <a:pt x="155725" y="1403368"/>
                  <a:pt x="152886" y="1406110"/>
                  <a:pt x="152886" y="1408853"/>
                </a:cubicBezTo>
                <a:cubicBezTo>
                  <a:pt x="152886" y="1408853"/>
                  <a:pt x="150047" y="1408853"/>
                  <a:pt x="150047" y="1411595"/>
                </a:cubicBezTo>
                <a:cubicBezTo>
                  <a:pt x="150047" y="1411595"/>
                  <a:pt x="152886" y="1411595"/>
                  <a:pt x="152886" y="1411595"/>
                </a:cubicBezTo>
                <a:cubicBezTo>
                  <a:pt x="152886" y="1411595"/>
                  <a:pt x="152886" y="1411595"/>
                  <a:pt x="155725" y="1411595"/>
                </a:cubicBezTo>
                <a:cubicBezTo>
                  <a:pt x="155725" y="1411595"/>
                  <a:pt x="155725" y="1414336"/>
                  <a:pt x="155725" y="1414336"/>
                </a:cubicBezTo>
                <a:cubicBezTo>
                  <a:pt x="155725" y="1417079"/>
                  <a:pt x="155725" y="1417079"/>
                  <a:pt x="155725" y="1417079"/>
                </a:cubicBezTo>
                <a:cubicBezTo>
                  <a:pt x="158532" y="1417079"/>
                  <a:pt x="155725" y="1419821"/>
                  <a:pt x="155725" y="1419821"/>
                </a:cubicBezTo>
                <a:cubicBezTo>
                  <a:pt x="155725" y="1419821"/>
                  <a:pt x="152886" y="1425304"/>
                  <a:pt x="152886" y="1425304"/>
                </a:cubicBezTo>
                <a:cubicBezTo>
                  <a:pt x="152886" y="1425304"/>
                  <a:pt x="152886" y="1425304"/>
                  <a:pt x="155725" y="1422563"/>
                </a:cubicBezTo>
                <a:cubicBezTo>
                  <a:pt x="158532" y="1419821"/>
                  <a:pt x="158532" y="1419821"/>
                  <a:pt x="161371" y="1417079"/>
                </a:cubicBezTo>
                <a:cubicBezTo>
                  <a:pt x="161371" y="1417079"/>
                  <a:pt x="161371" y="1417079"/>
                  <a:pt x="161371" y="1414336"/>
                </a:cubicBezTo>
                <a:cubicBezTo>
                  <a:pt x="161371" y="1414336"/>
                  <a:pt x="164210" y="1411595"/>
                  <a:pt x="167049" y="1411595"/>
                </a:cubicBezTo>
                <a:cubicBezTo>
                  <a:pt x="167049" y="1414336"/>
                  <a:pt x="167049" y="1417079"/>
                  <a:pt x="169856" y="1417079"/>
                </a:cubicBezTo>
                <a:cubicBezTo>
                  <a:pt x="169856" y="1419821"/>
                  <a:pt x="169856" y="1419821"/>
                  <a:pt x="169856" y="1422563"/>
                </a:cubicBezTo>
                <a:cubicBezTo>
                  <a:pt x="169856" y="1425304"/>
                  <a:pt x="167049" y="1425304"/>
                  <a:pt x="167049" y="1428072"/>
                </a:cubicBezTo>
                <a:cubicBezTo>
                  <a:pt x="164210" y="1428072"/>
                  <a:pt x="164210" y="1433557"/>
                  <a:pt x="164210" y="1433557"/>
                </a:cubicBezTo>
                <a:cubicBezTo>
                  <a:pt x="161371" y="1436299"/>
                  <a:pt x="164210" y="1436299"/>
                  <a:pt x="164210" y="1436299"/>
                </a:cubicBezTo>
                <a:cubicBezTo>
                  <a:pt x="164210" y="1436299"/>
                  <a:pt x="167049" y="1430815"/>
                  <a:pt x="167049" y="1430815"/>
                </a:cubicBezTo>
                <a:cubicBezTo>
                  <a:pt x="169856" y="1430815"/>
                  <a:pt x="169856" y="1428072"/>
                  <a:pt x="169856" y="1430815"/>
                </a:cubicBezTo>
                <a:cubicBezTo>
                  <a:pt x="172695" y="1430815"/>
                  <a:pt x="175533" y="1433557"/>
                  <a:pt x="175533" y="1433557"/>
                </a:cubicBezTo>
                <a:cubicBezTo>
                  <a:pt x="175533" y="1433557"/>
                  <a:pt x="175533" y="1433557"/>
                  <a:pt x="172695" y="1439041"/>
                </a:cubicBezTo>
                <a:cubicBezTo>
                  <a:pt x="172695" y="1439041"/>
                  <a:pt x="172695" y="1439041"/>
                  <a:pt x="172695" y="1441783"/>
                </a:cubicBezTo>
                <a:cubicBezTo>
                  <a:pt x="172695" y="1441783"/>
                  <a:pt x="169856" y="1444525"/>
                  <a:pt x="172695" y="1444525"/>
                </a:cubicBezTo>
                <a:cubicBezTo>
                  <a:pt x="172695" y="1444525"/>
                  <a:pt x="172695" y="1444525"/>
                  <a:pt x="175533" y="1441783"/>
                </a:cubicBezTo>
                <a:cubicBezTo>
                  <a:pt x="175533" y="1441783"/>
                  <a:pt x="175533" y="1441783"/>
                  <a:pt x="178372" y="1436299"/>
                </a:cubicBezTo>
                <a:cubicBezTo>
                  <a:pt x="178372" y="1436299"/>
                  <a:pt x="178372" y="1430815"/>
                  <a:pt x="178372" y="1425304"/>
                </a:cubicBezTo>
                <a:cubicBezTo>
                  <a:pt x="178372" y="1422563"/>
                  <a:pt x="181180" y="1419821"/>
                  <a:pt x="181180" y="1417079"/>
                </a:cubicBezTo>
                <a:cubicBezTo>
                  <a:pt x="178372" y="1414336"/>
                  <a:pt x="178372" y="1414336"/>
                  <a:pt x="178372" y="1414336"/>
                </a:cubicBezTo>
                <a:cubicBezTo>
                  <a:pt x="178372" y="1414336"/>
                  <a:pt x="175533" y="1408853"/>
                  <a:pt x="175533" y="1408853"/>
                </a:cubicBezTo>
                <a:cubicBezTo>
                  <a:pt x="175533" y="1408853"/>
                  <a:pt x="169856" y="1403368"/>
                  <a:pt x="169856" y="1403368"/>
                </a:cubicBezTo>
                <a:cubicBezTo>
                  <a:pt x="169856" y="1403368"/>
                  <a:pt x="164210" y="1392374"/>
                  <a:pt x="161371" y="1389632"/>
                </a:cubicBezTo>
                <a:cubicBezTo>
                  <a:pt x="161371" y="1386890"/>
                  <a:pt x="161371" y="1384148"/>
                  <a:pt x="161371" y="1384148"/>
                </a:cubicBezTo>
                <a:cubicBezTo>
                  <a:pt x="164210" y="1384148"/>
                  <a:pt x="167049" y="1381406"/>
                  <a:pt x="167049" y="1381406"/>
                </a:cubicBezTo>
                <a:cubicBezTo>
                  <a:pt x="169856" y="1381406"/>
                  <a:pt x="172695" y="1378664"/>
                  <a:pt x="175533" y="1381406"/>
                </a:cubicBezTo>
                <a:cubicBezTo>
                  <a:pt x="178372" y="1381406"/>
                  <a:pt x="181180" y="1384148"/>
                  <a:pt x="181180" y="1384148"/>
                </a:cubicBezTo>
                <a:cubicBezTo>
                  <a:pt x="181180" y="1384148"/>
                  <a:pt x="181180" y="1386890"/>
                  <a:pt x="184019" y="1389632"/>
                </a:cubicBezTo>
                <a:cubicBezTo>
                  <a:pt x="184019" y="1389632"/>
                  <a:pt x="186858" y="1392374"/>
                  <a:pt x="186858" y="1392374"/>
                </a:cubicBezTo>
                <a:cubicBezTo>
                  <a:pt x="186858" y="1392374"/>
                  <a:pt x="186858" y="1392374"/>
                  <a:pt x="189697" y="1392374"/>
                </a:cubicBezTo>
                <a:cubicBezTo>
                  <a:pt x="195342" y="1395116"/>
                  <a:pt x="198181" y="1392374"/>
                  <a:pt x="198181" y="1392374"/>
                </a:cubicBezTo>
                <a:cubicBezTo>
                  <a:pt x="198181" y="1392374"/>
                  <a:pt x="195342" y="1392374"/>
                  <a:pt x="192504" y="1389632"/>
                </a:cubicBezTo>
                <a:cubicBezTo>
                  <a:pt x="195342" y="1389632"/>
                  <a:pt x="189697" y="1384148"/>
                  <a:pt x="189697" y="1384148"/>
                </a:cubicBezTo>
                <a:cubicBezTo>
                  <a:pt x="189697" y="1384148"/>
                  <a:pt x="189697" y="1386890"/>
                  <a:pt x="186858" y="1384148"/>
                </a:cubicBezTo>
                <a:cubicBezTo>
                  <a:pt x="184019" y="1384148"/>
                  <a:pt x="184019" y="1384148"/>
                  <a:pt x="184019" y="1381406"/>
                </a:cubicBezTo>
                <a:cubicBezTo>
                  <a:pt x="184019" y="1381406"/>
                  <a:pt x="184019" y="1378664"/>
                  <a:pt x="184019" y="1378664"/>
                </a:cubicBezTo>
                <a:cubicBezTo>
                  <a:pt x="184019" y="1378664"/>
                  <a:pt x="184019" y="1378664"/>
                  <a:pt x="181180" y="1375922"/>
                </a:cubicBezTo>
                <a:cubicBezTo>
                  <a:pt x="178372" y="1373179"/>
                  <a:pt x="181180" y="1373179"/>
                  <a:pt x="181180" y="1373179"/>
                </a:cubicBezTo>
                <a:cubicBezTo>
                  <a:pt x="181180" y="1373179"/>
                  <a:pt x="181180" y="1370438"/>
                  <a:pt x="181180" y="1370438"/>
                </a:cubicBezTo>
                <a:cubicBezTo>
                  <a:pt x="181180" y="1370438"/>
                  <a:pt x="178372" y="1373179"/>
                  <a:pt x="178372" y="1373179"/>
                </a:cubicBezTo>
                <a:cubicBezTo>
                  <a:pt x="175533" y="1373179"/>
                  <a:pt x="172695" y="1373179"/>
                  <a:pt x="172695" y="1373179"/>
                </a:cubicBezTo>
                <a:cubicBezTo>
                  <a:pt x="169856" y="1373179"/>
                  <a:pt x="169856" y="1373179"/>
                  <a:pt x="167049" y="1373179"/>
                </a:cubicBezTo>
                <a:cubicBezTo>
                  <a:pt x="164210" y="1370438"/>
                  <a:pt x="164210" y="1370438"/>
                  <a:pt x="161371" y="1370438"/>
                </a:cubicBezTo>
                <a:cubicBezTo>
                  <a:pt x="158532" y="1367695"/>
                  <a:pt x="161371" y="1367695"/>
                  <a:pt x="158532" y="1364928"/>
                </a:cubicBezTo>
                <a:cubicBezTo>
                  <a:pt x="158532" y="1359444"/>
                  <a:pt x="161371" y="1359444"/>
                  <a:pt x="161371" y="1356702"/>
                </a:cubicBezTo>
                <a:cubicBezTo>
                  <a:pt x="161371" y="1356702"/>
                  <a:pt x="164210" y="1356702"/>
                  <a:pt x="164210" y="1359444"/>
                </a:cubicBezTo>
                <a:cubicBezTo>
                  <a:pt x="167049" y="1359444"/>
                  <a:pt x="167049" y="1359444"/>
                  <a:pt x="167049" y="1359444"/>
                </a:cubicBezTo>
                <a:cubicBezTo>
                  <a:pt x="167049" y="1359444"/>
                  <a:pt x="169856" y="1359444"/>
                  <a:pt x="172695" y="1359444"/>
                </a:cubicBezTo>
                <a:cubicBezTo>
                  <a:pt x="172695" y="1359444"/>
                  <a:pt x="169856" y="1356702"/>
                  <a:pt x="169856" y="1353960"/>
                </a:cubicBezTo>
                <a:cubicBezTo>
                  <a:pt x="169856" y="1353960"/>
                  <a:pt x="169856" y="1351218"/>
                  <a:pt x="169856" y="1351218"/>
                </a:cubicBezTo>
                <a:close/>
                <a:moveTo>
                  <a:pt x="3867831" y="1317219"/>
                </a:moveTo>
                <a:lnTo>
                  <a:pt x="3866487" y="1329660"/>
                </a:lnTo>
                <a:cubicBezTo>
                  <a:pt x="3865781" y="1334461"/>
                  <a:pt x="3865076" y="1338575"/>
                  <a:pt x="3865076" y="1338575"/>
                </a:cubicBezTo>
                <a:cubicBezTo>
                  <a:pt x="3850929" y="1360537"/>
                  <a:pt x="3850929" y="1360537"/>
                  <a:pt x="3850929" y="1360537"/>
                </a:cubicBezTo>
                <a:lnTo>
                  <a:pt x="3851061" y="1360686"/>
                </a:lnTo>
                <a:lnTo>
                  <a:pt x="3859202" y="1348024"/>
                </a:lnTo>
                <a:cubicBezTo>
                  <a:pt x="3865168" y="1338744"/>
                  <a:pt x="3865168" y="1338744"/>
                  <a:pt x="3865168" y="1338744"/>
                </a:cubicBezTo>
                <a:cubicBezTo>
                  <a:pt x="3865168" y="1338744"/>
                  <a:pt x="3865847" y="1334620"/>
                  <a:pt x="3866525" y="1329809"/>
                </a:cubicBezTo>
                <a:close/>
                <a:moveTo>
                  <a:pt x="3816914" y="1228915"/>
                </a:moveTo>
                <a:lnTo>
                  <a:pt x="3809586" y="1243160"/>
                </a:lnTo>
                <a:cubicBezTo>
                  <a:pt x="3808528" y="1245216"/>
                  <a:pt x="3808528" y="1245216"/>
                  <a:pt x="3808528" y="1245216"/>
                </a:cubicBezTo>
                <a:lnTo>
                  <a:pt x="3808623" y="1245401"/>
                </a:lnTo>
                <a:lnTo>
                  <a:pt x="3815887" y="1231014"/>
                </a:lnTo>
                <a:cubicBezTo>
                  <a:pt x="3816928" y="1228952"/>
                  <a:pt x="3816928" y="1228952"/>
                  <a:pt x="3816928" y="1228952"/>
                </a:cubicBezTo>
                <a:close/>
                <a:moveTo>
                  <a:pt x="2795978" y="1195896"/>
                </a:moveTo>
                <a:cubicBezTo>
                  <a:pt x="2795978" y="1195896"/>
                  <a:pt x="2795978" y="1195896"/>
                  <a:pt x="2787450" y="1204101"/>
                </a:cubicBezTo>
                <a:cubicBezTo>
                  <a:pt x="2787450" y="1204101"/>
                  <a:pt x="2787450" y="1204101"/>
                  <a:pt x="2801615" y="1250820"/>
                </a:cubicBezTo>
                <a:cubicBezTo>
                  <a:pt x="2801615" y="1250820"/>
                  <a:pt x="2801615" y="1250820"/>
                  <a:pt x="2795978" y="1272730"/>
                </a:cubicBezTo>
                <a:cubicBezTo>
                  <a:pt x="2795978" y="1272730"/>
                  <a:pt x="2795978" y="1272730"/>
                  <a:pt x="2793158" y="1291939"/>
                </a:cubicBezTo>
                <a:cubicBezTo>
                  <a:pt x="2793158" y="1291939"/>
                  <a:pt x="2787450" y="1308349"/>
                  <a:pt x="2790268" y="1311148"/>
                </a:cubicBezTo>
                <a:cubicBezTo>
                  <a:pt x="2793158" y="1316650"/>
                  <a:pt x="2795978" y="1327558"/>
                  <a:pt x="2795978" y="1327558"/>
                </a:cubicBezTo>
                <a:cubicBezTo>
                  <a:pt x="2795978" y="1327558"/>
                  <a:pt x="2795978" y="1327558"/>
                  <a:pt x="2784631" y="1335859"/>
                </a:cubicBezTo>
                <a:cubicBezTo>
                  <a:pt x="2784631" y="1335859"/>
                  <a:pt x="2784631" y="1335859"/>
                  <a:pt x="2787450" y="1352268"/>
                </a:cubicBezTo>
                <a:cubicBezTo>
                  <a:pt x="2787450" y="1352268"/>
                  <a:pt x="2787450" y="1352268"/>
                  <a:pt x="2745026" y="1423601"/>
                </a:cubicBezTo>
                <a:cubicBezTo>
                  <a:pt x="2745026" y="1423601"/>
                  <a:pt x="2745026" y="1423601"/>
                  <a:pt x="2750664" y="1437307"/>
                </a:cubicBezTo>
                <a:cubicBezTo>
                  <a:pt x="2750664" y="1437307"/>
                  <a:pt x="2750664" y="1437307"/>
                  <a:pt x="2776174" y="1442810"/>
                </a:cubicBezTo>
                <a:cubicBezTo>
                  <a:pt x="2776174" y="1442810"/>
                  <a:pt x="2776174" y="1442810"/>
                  <a:pt x="2778994" y="1486729"/>
                </a:cubicBezTo>
                <a:cubicBezTo>
                  <a:pt x="2778994" y="1486729"/>
                  <a:pt x="2778994" y="1486729"/>
                  <a:pt x="2778280" y="1488780"/>
                </a:cubicBezTo>
                <a:lnTo>
                  <a:pt x="2778100" y="1489296"/>
                </a:lnTo>
                <a:lnTo>
                  <a:pt x="2779272" y="1486639"/>
                </a:lnTo>
                <a:cubicBezTo>
                  <a:pt x="2779272" y="1486639"/>
                  <a:pt x="2779272" y="1486639"/>
                  <a:pt x="2776427" y="1442746"/>
                </a:cubicBezTo>
                <a:cubicBezTo>
                  <a:pt x="2776427" y="1442746"/>
                  <a:pt x="2776427" y="1442746"/>
                  <a:pt x="2750975" y="1437296"/>
                </a:cubicBezTo>
                <a:cubicBezTo>
                  <a:pt x="2750975" y="1437296"/>
                  <a:pt x="2750975" y="1437296"/>
                  <a:pt x="2745322" y="1423572"/>
                </a:cubicBezTo>
                <a:cubicBezTo>
                  <a:pt x="2745322" y="1423572"/>
                  <a:pt x="2745322" y="1423572"/>
                  <a:pt x="2787768" y="1352136"/>
                </a:cubicBezTo>
                <a:cubicBezTo>
                  <a:pt x="2787768" y="1352136"/>
                  <a:pt x="2787768" y="1352136"/>
                  <a:pt x="2784923" y="1335689"/>
                </a:cubicBezTo>
                <a:cubicBezTo>
                  <a:pt x="2784923" y="1335689"/>
                  <a:pt x="2784923" y="1335689"/>
                  <a:pt x="2796264" y="1327513"/>
                </a:cubicBezTo>
                <a:cubicBezTo>
                  <a:pt x="2796264" y="1327513"/>
                  <a:pt x="2793420" y="1316515"/>
                  <a:pt x="2790575" y="1310968"/>
                </a:cubicBezTo>
                <a:cubicBezTo>
                  <a:pt x="2787768" y="1308243"/>
                  <a:pt x="2793420" y="1291795"/>
                  <a:pt x="2793420" y="1291795"/>
                </a:cubicBezTo>
                <a:cubicBezTo>
                  <a:pt x="2793420" y="1291795"/>
                  <a:pt x="2793420" y="1291795"/>
                  <a:pt x="2796264" y="1272622"/>
                </a:cubicBezTo>
                <a:cubicBezTo>
                  <a:pt x="2796264" y="1272622"/>
                  <a:pt x="2796264" y="1272622"/>
                  <a:pt x="2801917" y="1250626"/>
                </a:cubicBezTo>
                <a:cubicBezTo>
                  <a:pt x="2801917" y="1250626"/>
                  <a:pt x="2801917" y="1250626"/>
                  <a:pt x="2787768" y="1204008"/>
                </a:cubicBezTo>
                <a:cubicBezTo>
                  <a:pt x="2787768" y="1204008"/>
                  <a:pt x="2787768" y="1204008"/>
                  <a:pt x="2788830" y="1202974"/>
                </a:cubicBezTo>
                <a:lnTo>
                  <a:pt x="2796100" y="1195896"/>
                </a:lnTo>
                <a:close/>
                <a:moveTo>
                  <a:pt x="2821753" y="1192975"/>
                </a:moveTo>
                <a:lnTo>
                  <a:pt x="2821696" y="1193012"/>
                </a:lnTo>
                <a:lnTo>
                  <a:pt x="2821717" y="1193010"/>
                </a:lnTo>
                <a:close/>
                <a:moveTo>
                  <a:pt x="3771770" y="1160491"/>
                </a:moveTo>
                <a:lnTo>
                  <a:pt x="3771770" y="1168385"/>
                </a:lnTo>
                <a:cubicBezTo>
                  <a:pt x="3768949" y="1171103"/>
                  <a:pt x="3766127" y="1190347"/>
                  <a:pt x="3766127" y="1190347"/>
                </a:cubicBezTo>
                <a:lnTo>
                  <a:pt x="3766202" y="1190463"/>
                </a:lnTo>
                <a:lnTo>
                  <a:pt x="3767888" y="1180716"/>
                </a:lnTo>
                <a:cubicBezTo>
                  <a:pt x="3768930" y="1175573"/>
                  <a:pt x="3770335" y="1170074"/>
                  <a:pt x="3771787" y="1168651"/>
                </a:cubicBezTo>
                <a:cubicBezTo>
                  <a:pt x="3774500" y="1163152"/>
                  <a:pt x="3771787" y="1160497"/>
                  <a:pt x="3771787" y="1160497"/>
                </a:cubicBezTo>
                <a:close/>
                <a:moveTo>
                  <a:pt x="3763209" y="1143894"/>
                </a:moveTo>
                <a:lnTo>
                  <a:pt x="3758333" y="1153282"/>
                </a:lnTo>
                <a:cubicBezTo>
                  <a:pt x="3757622" y="1154650"/>
                  <a:pt x="3757622" y="1154650"/>
                  <a:pt x="3757622" y="1154650"/>
                </a:cubicBezTo>
                <a:lnTo>
                  <a:pt x="3757790" y="1154715"/>
                </a:lnTo>
                <a:lnTo>
                  <a:pt x="3762561" y="1145376"/>
                </a:lnTo>
                <a:cubicBezTo>
                  <a:pt x="3763263" y="1144000"/>
                  <a:pt x="3763263" y="1144000"/>
                  <a:pt x="3763263" y="1144000"/>
                </a:cubicBezTo>
                <a:close/>
                <a:moveTo>
                  <a:pt x="3757575" y="1116415"/>
                </a:moveTo>
                <a:lnTo>
                  <a:pt x="3755154" y="1125875"/>
                </a:lnTo>
                <a:cubicBezTo>
                  <a:pt x="3754801" y="1127252"/>
                  <a:pt x="3754801" y="1127252"/>
                  <a:pt x="3754801" y="1127252"/>
                </a:cubicBezTo>
                <a:lnTo>
                  <a:pt x="3754804" y="1127257"/>
                </a:lnTo>
                <a:lnTo>
                  <a:pt x="3757282" y="1117880"/>
                </a:lnTo>
                <a:cubicBezTo>
                  <a:pt x="3757645" y="1116504"/>
                  <a:pt x="3757645" y="1116504"/>
                  <a:pt x="3757645" y="1116504"/>
                </a:cubicBezTo>
                <a:close/>
                <a:moveTo>
                  <a:pt x="3759704" y="1073193"/>
                </a:moveTo>
                <a:lnTo>
                  <a:pt x="3757975" y="1081611"/>
                </a:lnTo>
                <a:cubicBezTo>
                  <a:pt x="3757622" y="1083328"/>
                  <a:pt x="3757622" y="1083328"/>
                  <a:pt x="3757622" y="1083328"/>
                </a:cubicBezTo>
                <a:cubicBezTo>
                  <a:pt x="3749159" y="1096990"/>
                  <a:pt x="3749159" y="1096990"/>
                  <a:pt x="3749159" y="1096990"/>
                </a:cubicBezTo>
                <a:lnTo>
                  <a:pt x="3749159" y="1097291"/>
                </a:lnTo>
                <a:lnTo>
                  <a:pt x="3756580" y="1085406"/>
                </a:lnTo>
                <a:cubicBezTo>
                  <a:pt x="3757645" y="1083699"/>
                  <a:pt x="3757645" y="1083699"/>
                  <a:pt x="3757645" y="1083699"/>
                </a:cubicBezTo>
                <a:close/>
                <a:moveTo>
                  <a:pt x="2873506" y="981169"/>
                </a:moveTo>
                <a:lnTo>
                  <a:pt x="2872369" y="981899"/>
                </a:lnTo>
                <a:cubicBezTo>
                  <a:pt x="2872369" y="981899"/>
                  <a:pt x="2872369" y="981899"/>
                  <a:pt x="2872369" y="995605"/>
                </a:cubicBezTo>
                <a:cubicBezTo>
                  <a:pt x="2872369" y="995605"/>
                  <a:pt x="2880825" y="1012111"/>
                  <a:pt x="2886463" y="1014814"/>
                </a:cubicBezTo>
                <a:cubicBezTo>
                  <a:pt x="2889352" y="1020315"/>
                  <a:pt x="2894990" y="1042324"/>
                  <a:pt x="2894990" y="1042324"/>
                </a:cubicBezTo>
                <a:cubicBezTo>
                  <a:pt x="2894990" y="1042324"/>
                  <a:pt x="2886463" y="1061532"/>
                  <a:pt x="2883644" y="1066938"/>
                </a:cubicBezTo>
                <a:cubicBezTo>
                  <a:pt x="2880825" y="1072439"/>
                  <a:pt x="2858204" y="1099853"/>
                  <a:pt x="2858204" y="1099853"/>
                </a:cubicBezTo>
                <a:cubicBezTo>
                  <a:pt x="2858204" y="1099853"/>
                  <a:pt x="2858204" y="1099853"/>
                  <a:pt x="2844039" y="1135567"/>
                </a:cubicBezTo>
                <a:cubicBezTo>
                  <a:pt x="2844039" y="1135567"/>
                  <a:pt x="2844039" y="1135567"/>
                  <a:pt x="2844039" y="1160278"/>
                </a:cubicBezTo>
                <a:cubicBezTo>
                  <a:pt x="2844039" y="1160278"/>
                  <a:pt x="2844039" y="1160278"/>
                  <a:pt x="2841220" y="1173985"/>
                </a:cubicBezTo>
                <a:lnTo>
                  <a:pt x="2841078" y="1174263"/>
                </a:lnTo>
                <a:lnTo>
                  <a:pt x="2841517" y="1173837"/>
                </a:lnTo>
                <a:cubicBezTo>
                  <a:pt x="2841517" y="1173837"/>
                  <a:pt x="2841517" y="1173837"/>
                  <a:pt x="2844362" y="1160114"/>
                </a:cubicBezTo>
                <a:cubicBezTo>
                  <a:pt x="2844362" y="1160114"/>
                  <a:pt x="2844362" y="1160114"/>
                  <a:pt x="2844362" y="1135394"/>
                </a:cubicBezTo>
                <a:cubicBezTo>
                  <a:pt x="2844362" y="1135394"/>
                  <a:pt x="2844362" y="1135394"/>
                  <a:pt x="2858511" y="1099675"/>
                </a:cubicBezTo>
                <a:cubicBezTo>
                  <a:pt x="2858511" y="1099675"/>
                  <a:pt x="2881118" y="1072230"/>
                  <a:pt x="2883963" y="1066780"/>
                </a:cubicBezTo>
                <a:cubicBezTo>
                  <a:pt x="2886808" y="1061232"/>
                  <a:pt x="2895267" y="1042060"/>
                  <a:pt x="2895267" y="1042060"/>
                </a:cubicBezTo>
                <a:cubicBezTo>
                  <a:pt x="2895267" y="1042060"/>
                  <a:pt x="2889615" y="1020063"/>
                  <a:pt x="2886808" y="1014613"/>
                </a:cubicBezTo>
                <a:cubicBezTo>
                  <a:pt x="2881118" y="1011889"/>
                  <a:pt x="2872659" y="995440"/>
                  <a:pt x="2872659" y="995440"/>
                </a:cubicBezTo>
                <a:cubicBezTo>
                  <a:pt x="2872659" y="995440"/>
                  <a:pt x="2872659" y="995440"/>
                  <a:pt x="2872659" y="981718"/>
                </a:cubicBezTo>
                <a:close/>
                <a:moveTo>
                  <a:pt x="2894990" y="932574"/>
                </a:moveTo>
                <a:cubicBezTo>
                  <a:pt x="2894990" y="932574"/>
                  <a:pt x="2894990" y="932574"/>
                  <a:pt x="2894990" y="935276"/>
                </a:cubicBezTo>
                <a:cubicBezTo>
                  <a:pt x="2894990" y="935276"/>
                  <a:pt x="2894990" y="935276"/>
                  <a:pt x="2894990" y="938076"/>
                </a:cubicBezTo>
                <a:cubicBezTo>
                  <a:pt x="2894990" y="940779"/>
                  <a:pt x="2894990" y="959988"/>
                  <a:pt x="2894990" y="959988"/>
                </a:cubicBezTo>
                <a:cubicBezTo>
                  <a:pt x="2894990" y="959988"/>
                  <a:pt x="2894990" y="959988"/>
                  <a:pt x="2894286" y="961363"/>
                </a:cubicBezTo>
                <a:lnTo>
                  <a:pt x="2889430" y="970840"/>
                </a:lnTo>
                <a:lnTo>
                  <a:pt x="2889615" y="970720"/>
                </a:lnTo>
                <a:cubicBezTo>
                  <a:pt x="2889615" y="970720"/>
                  <a:pt x="2889615" y="970720"/>
                  <a:pt x="2895267" y="959722"/>
                </a:cubicBezTo>
                <a:cubicBezTo>
                  <a:pt x="2895267" y="959722"/>
                  <a:pt x="2895267" y="940549"/>
                  <a:pt x="2895267" y="937727"/>
                </a:cubicBezTo>
                <a:lnTo>
                  <a:pt x="2897792" y="932574"/>
                </a:lnTo>
                <a:close/>
                <a:moveTo>
                  <a:pt x="2897809" y="927072"/>
                </a:moveTo>
                <a:cubicBezTo>
                  <a:pt x="2897809" y="927072"/>
                  <a:pt x="2897809" y="927072"/>
                  <a:pt x="2897809" y="929775"/>
                </a:cubicBezTo>
                <a:lnTo>
                  <a:pt x="2897809" y="932540"/>
                </a:lnTo>
                <a:lnTo>
                  <a:pt x="2898111" y="931923"/>
                </a:lnTo>
                <a:lnTo>
                  <a:pt x="2899854" y="927072"/>
                </a:lnTo>
                <a:close/>
                <a:moveTo>
                  <a:pt x="3322289" y="926801"/>
                </a:moveTo>
                <a:cubicBezTo>
                  <a:pt x="3316624" y="928196"/>
                  <a:pt x="3313793" y="928894"/>
                  <a:pt x="3312378" y="929242"/>
                </a:cubicBezTo>
                <a:lnTo>
                  <a:pt x="3311208" y="929531"/>
                </a:lnTo>
                <a:lnTo>
                  <a:pt x="3311224" y="929551"/>
                </a:lnTo>
                <a:cubicBezTo>
                  <a:pt x="3311224" y="929551"/>
                  <a:pt x="3311224" y="929551"/>
                  <a:pt x="3312638" y="929211"/>
                </a:cubicBezTo>
                <a:lnTo>
                  <a:pt x="3322289" y="926884"/>
                </a:lnTo>
                <a:close/>
                <a:moveTo>
                  <a:pt x="3653182" y="912048"/>
                </a:moveTo>
                <a:lnTo>
                  <a:pt x="3653031" y="912761"/>
                </a:lnTo>
                <a:cubicBezTo>
                  <a:pt x="3651621" y="918592"/>
                  <a:pt x="3650210" y="924082"/>
                  <a:pt x="3650210" y="924082"/>
                </a:cubicBezTo>
                <a:lnTo>
                  <a:pt x="3650238" y="924146"/>
                </a:lnTo>
                <a:lnTo>
                  <a:pt x="3651000" y="921124"/>
                </a:lnTo>
                <a:cubicBezTo>
                  <a:pt x="3651527" y="919019"/>
                  <a:pt x="3652229" y="916179"/>
                  <a:pt x="3652932" y="913252"/>
                </a:cubicBezTo>
                <a:close/>
                <a:moveTo>
                  <a:pt x="2923250" y="885952"/>
                </a:moveTo>
                <a:cubicBezTo>
                  <a:pt x="2923250" y="885952"/>
                  <a:pt x="2923250" y="885952"/>
                  <a:pt x="2911975" y="907864"/>
                </a:cubicBezTo>
                <a:cubicBezTo>
                  <a:pt x="2911975" y="907864"/>
                  <a:pt x="2900629" y="918867"/>
                  <a:pt x="2900629" y="924370"/>
                </a:cubicBezTo>
                <a:lnTo>
                  <a:pt x="2900629" y="924917"/>
                </a:lnTo>
                <a:lnTo>
                  <a:pt x="2900956" y="924004"/>
                </a:lnTo>
                <a:cubicBezTo>
                  <a:pt x="2900956" y="918554"/>
                  <a:pt x="2912259" y="907556"/>
                  <a:pt x="2912259" y="907556"/>
                </a:cubicBezTo>
                <a:cubicBezTo>
                  <a:pt x="2912259" y="907556"/>
                  <a:pt x="2912259" y="907556"/>
                  <a:pt x="2917028" y="898317"/>
                </a:cubicBezTo>
                <a:lnTo>
                  <a:pt x="2923380" y="886015"/>
                </a:lnTo>
                <a:close/>
                <a:moveTo>
                  <a:pt x="3660023" y="883562"/>
                </a:moveTo>
                <a:lnTo>
                  <a:pt x="3658632" y="888843"/>
                </a:lnTo>
                <a:lnTo>
                  <a:pt x="3660002" y="883670"/>
                </a:lnTo>
                <a:close/>
                <a:moveTo>
                  <a:pt x="3669934" y="836374"/>
                </a:moveTo>
                <a:lnTo>
                  <a:pt x="3666120" y="844479"/>
                </a:lnTo>
                <a:lnTo>
                  <a:pt x="3666087" y="844795"/>
                </a:lnTo>
                <a:lnTo>
                  <a:pt x="3669882" y="836809"/>
                </a:lnTo>
                <a:close/>
                <a:moveTo>
                  <a:pt x="3277066" y="830797"/>
                </a:moveTo>
                <a:lnTo>
                  <a:pt x="3275303" y="833169"/>
                </a:lnTo>
                <a:lnTo>
                  <a:pt x="3275502" y="833152"/>
                </a:lnTo>
                <a:lnTo>
                  <a:pt x="3277155" y="830928"/>
                </a:lnTo>
                <a:close/>
                <a:moveTo>
                  <a:pt x="3672774" y="811956"/>
                </a:moveTo>
                <a:lnTo>
                  <a:pt x="3672106" y="817806"/>
                </a:lnTo>
                <a:lnTo>
                  <a:pt x="3672426" y="815074"/>
                </a:lnTo>
                <a:cubicBezTo>
                  <a:pt x="3672789" y="811969"/>
                  <a:pt x="3672789" y="811969"/>
                  <a:pt x="3672789" y="811969"/>
                </a:cubicBezTo>
                <a:close/>
                <a:moveTo>
                  <a:pt x="2974201" y="811821"/>
                </a:moveTo>
                <a:cubicBezTo>
                  <a:pt x="2965745" y="822824"/>
                  <a:pt x="2968564" y="880450"/>
                  <a:pt x="2971382" y="888655"/>
                </a:cubicBezTo>
                <a:cubicBezTo>
                  <a:pt x="2971382" y="888655"/>
                  <a:pt x="2971382" y="888655"/>
                  <a:pt x="2970678" y="890031"/>
                </a:cubicBezTo>
                <a:lnTo>
                  <a:pt x="2965887" y="899380"/>
                </a:lnTo>
                <a:lnTo>
                  <a:pt x="2966009" y="899380"/>
                </a:lnTo>
                <a:cubicBezTo>
                  <a:pt x="2966009" y="899380"/>
                  <a:pt x="2966009" y="899380"/>
                  <a:pt x="2971661" y="888382"/>
                </a:cubicBezTo>
                <a:cubicBezTo>
                  <a:pt x="2969556" y="882178"/>
                  <a:pt x="2967429" y="848217"/>
                  <a:pt x="2970082" y="826986"/>
                </a:cubicBezTo>
                <a:lnTo>
                  <a:pt x="2974410" y="811833"/>
                </a:lnTo>
                <a:close/>
                <a:moveTo>
                  <a:pt x="3203549" y="792309"/>
                </a:moveTo>
                <a:lnTo>
                  <a:pt x="3201835" y="794318"/>
                </a:lnTo>
                <a:lnTo>
                  <a:pt x="3201930" y="794368"/>
                </a:lnTo>
                <a:lnTo>
                  <a:pt x="3203679" y="792334"/>
                </a:lnTo>
                <a:close/>
                <a:moveTo>
                  <a:pt x="3164069" y="773138"/>
                </a:moveTo>
                <a:lnTo>
                  <a:pt x="3164088" y="773150"/>
                </a:lnTo>
                <a:lnTo>
                  <a:pt x="3169621" y="773150"/>
                </a:lnTo>
                <a:lnTo>
                  <a:pt x="3169612" y="773138"/>
                </a:lnTo>
                <a:close/>
                <a:moveTo>
                  <a:pt x="3133704" y="747611"/>
                </a:moveTo>
                <a:lnTo>
                  <a:pt x="3135791" y="748430"/>
                </a:lnTo>
                <a:cubicBezTo>
                  <a:pt x="3135791" y="748430"/>
                  <a:pt x="3135791" y="748430"/>
                  <a:pt x="3137204" y="749111"/>
                </a:cubicBezTo>
                <a:lnTo>
                  <a:pt x="3137224" y="749121"/>
                </a:lnTo>
                <a:lnTo>
                  <a:pt x="3137127" y="749073"/>
                </a:lnTo>
                <a:cubicBezTo>
                  <a:pt x="3135716" y="748384"/>
                  <a:pt x="3135716" y="748384"/>
                  <a:pt x="3135716" y="748384"/>
                </a:cubicBezTo>
                <a:close/>
                <a:moveTo>
                  <a:pt x="3279999" y="732149"/>
                </a:moveTo>
                <a:lnTo>
                  <a:pt x="3279769" y="732283"/>
                </a:lnTo>
                <a:cubicBezTo>
                  <a:pt x="3279769" y="732283"/>
                  <a:pt x="3279769" y="732283"/>
                  <a:pt x="3280121" y="732971"/>
                </a:cubicBezTo>
                <a:lnTo>
                  <a:pt x="3282492" y="737598"/>
                </a:lnTo>
                <a:lnTo>
                  <a:pt x="3282708" y="737440"/>
                </a:lnTo>
                <a:cubicBezTo>
                  <a:pt x="3281297" y="734686"/>
                  <a:pt x="3280592" y="733308"/>
                  <a:pt x="3280240" y="732620"/>
                </a:cubicBezTo>
                <a:close/>
                <a:moveTo>
                  <a:pt x="3117380" y="729615"/>
                </a:moveTo>
                <a:lnTo>
                  <a:pt x="3121569" y="731941"/>
                </a:lnTo>
                <a:lnTo>
                  <a:pt x="3121569" y="731930"/>
                </a:lnTo>
                <a:close/>
                <a:moveTo>
                  <a:pt x="3076115" y="725752"/>
                </a:moveTo>
                <a:lnTo>
                  <a:pt x="3076068" y="725780"/>
                </a:lnTo>
                <a:cubicBezTo>
                  <a:pt x="3074642" y="726805"/>
                  <a:pt x="3073215" y="728180"/>
                  <a:pt x="3073215" y="729581"/>
                </a:cubicBezTo>
                <a:cubicBezTo>
                  <a:pt x="3076035" y="732283"/>
                  <a:pt x="3081742" y="756994"/>
                  <a:pt x="3084561" y="762496"/>
                </a:cubicBezTo>
                <a:cubicBezTo>
                  <a:pt x="3087379" y="765198"/>
                  <a:pt x="3087379" y="784407"/>
                  <a:pt x="3076035" y="798114"/>
                </a:cubicBezTo>
                <a:cubicBezTo>
                  <a:pt x="3076035" y="798114"/>
                  <a:pt x="3076035" y="798114"/>
                  <a:pt x="3087379" y="809118"/>
                </a:cubicBezTo>
                <a:cubicBezTo>
                  <a:pt x="3087379" y="809118"/>
                  <a:pt x="3087379" y="809118"/>
                  <a:pt x="3085961" y="810831"/>
                </a:cubicBezTo>
                <a:lnTo>
                  <a:pt x="3076300" y="822502"/>
                </a:lnTo>
                <a:lnTo>
                  <a:pt x="3076353" y="822494"/>
                </a:lnTo>
                <a:cubicBezTo>
                  <a:pt x="3076353" y="822494"/>
                  <a:pt x="3076353" y="822494"/>
                  <a:pt x="3087693" y="808772"/>
                </a:cubicBezTo>
                <a:cubicBezTo>
                  <a:pt x="3087693" y="808772"/>
                  <a:pt x="3087693" y="808772"/>
                  <a:pt x="3076353" y="797774"/>
                </a:cubicBezTo>
                <a:cubicBezTo>
                  <a:pt x="3087693" y="784050"/>
                  <a:pt x="3087693" y="764878"/>
                  <a:pt x="3084849" y="762152"/>
                </a:cubicBezTo>
                <a:cubicBezTo>
                  <a:pt x="3082042" y="756605"/>
                  <a:pt x="3076353" y="731982"/>
                  <a:pt x="3073545" y="729159"/>
                </a:cubicBezTo>
                <a:close/>
                <a:moveTo>
                  <a:pt x="3353104" y="714863"/>
                </a:moveTo>
                <a:lnTo>
                  <a:pt x="3352989" y="715138"/>
                </a:lnTo>
                <a:cubicBezTo>
                  <a:pt x="3354047" y="717201"/>
                  <a:pt x="3356160" y="718577"/>
                  <a:pt x="3356160" y="718577"/>
                </a:cubicBezTo>
                <a:cubicBezTo>
                  <a:pt x="3356160" y="718577"/>
                  <a:pt x="3356160" y="734986"/>
                  <a:pt x="3356160" y="737785"/>
                </a:cubicBezTo>
                <a:lnTo>
                  <a:pt x="3356160" y="740189"/>
                </a:lnTo>
                <a:lnTo>
                  <a:pt x="3356225" y="740158"/>
                </a:lnTo>
                <a:cubicBezTo>
                  <a:pt x="3356225" y="737440"/>
                  <a:pt x="3356225" y="737440"/>
                  <a:pt x="3356225" y="737440"/>
                </a:cubicBezTo>
                <a:cubicBezTo>
                  <a:pt x="3356225" y="734722"/>
                  <a:pt x="3356225" y="718196"/>
                  <a:pt x="3356225" y="718196"/>
                </a:cubicBezTo>
                <a:close/>
                <a:moveTo>
                  <a:pt x="3100446" y="713387"/>
                </a:moveTo>
                <a:lnTo>
                  <a:pt x="3090198" y="721279"/>
                </a:lnTo>
                <a:lnTo>
                  <a:pt x="3085305" y="723709"/>
                </a:lnTo>
                <a:lnTo>
                  <a:pt x="3087693" y="723709"/>
                </a:lnTo>
                <a:cubicBezTo>
                  <a:pt x="3087693" y="723709"/>
                  <a:pt x="3087693" y="723709"/>
                  <a:pt x="3089813" y="721994"/>
                </a:cubicBezTo>
                <a:close/>
                <a:moveTo>
                  <a:pt x="3116969" y="712776"/>
                </a:moveTo>
                <a:lnTo>
                  <a:pt x="3109253" y="713052"/>
                </a:lnTo>
                <a:cubicBezTo>
                  <a:pt x="3106071" y="713393"/>
                  <a:pt x="3103246" y="714074"/>
                  <a:pt x="3101842" y="715436"/>
                </a:cubicBezTo>
                <a:lnTo>
                  <a:pt x="3101832" y="715463"/>
                </a:lnTo>
                <a:lnTo>
                  <a:pt x="3110263" y="713100"/>
                </a:lnTo>
                <a:lnTo>
                  <a:pt x="3117206" y="712822"/>
                </a:lnTo>
                <a:close/>
                <a:moveTo>
                  <a:pt x="3551218" y="696289"/>
                </a:moveTo>
                <a:lnTo>
                  <a:pt x="3543855" y="705874"/>
                </a:lnTo>
                <a:cubicBezTo>
                  <a:pt x="3542797" y="707251"/>
                  <a:pt x="3542797" y="707251"/>
                  <a:pt x="3542797" y="707251"/>
                </a:cubicBezTo>
                <a:lnTo>
                  <a:pt x="3542928" y="707441"/>
                </a:lnTo>
                <a:lnTo>
                  <a:pt x="3550057" y="698242"/>
                </a:lnTo>
                <a:cubicBezTo>
                  <a:pt x="3551123" y="696868"/>
                  <a:pt x="3551123" y="696868"/>
                  <a:pt x="3551123" y="696868"/>
                </a:cubicBezTo>
                <a:close/>
                <a:moveTo>
                  <a:pt x="3121566" y="682637"/>
                </a:moveTo>
                <a:lnTo>
                  <a:pt x="3121347" y="682862"/>
                </a:lnTo>
                <a:cubicBezTo>
                  <a:pt x="3118493" y="687013"/>
                  <a:pt x="3119198" y="693190"/>
                  <a:pt x="3120616" y="698330"/>
                </a:cubicBezTo>
                <a:lnTo>
                  <a:pt x="3124136" y="707495"/>
                </a:lnTo>
                <a:lnTo>
                  <a:pt x="3124390" y="707251"/>
                </a:lnTo>
                <a:cubicBezTo>
                  <a:pt x="3124390" y="707251"/>
                  <a:pt x="3122275" y="703138"/>
                  <a:pt x="3120864" y="697996"/>
                </a:cubicBezTo>
                <a:close/>
                <a:moveTo>
                  <a:pt x="3126135" y="678111"/>
                </a:moveTo>
                <a:lnTo>
                  <a:pt x="3125928" y="678132"/>
                </a:lnTo>
                <a:lnTo>
                  <a:pt x="3125845" y="678217"/>
                </a:lnTo>
                <a:close/>
                <a:moveTo>
                  <a:pt x="3137822" y="677456"/>
                </a:moveTo>
                <a:lnTo>
                  <a:pt x="3143968" y="679703"/>
                </a:lnTo>
                <a:lnTo>
                  <a:pt x="3143968" y="677456"/>
                </a:lnTo>
                <a:cubicBezTo>
                  <a:pt x="3143968" y="677456"/>
                  <a:pt x="3143968" y="677456"/>
                  <a:pt x="3141150" y="677456"/>
                </a:cubicBezTo>
                <a:cubicBezTo>
                  <a:pt x="3141150" y="677456"/>
                  <a:pt x="3141150" y="677456"/>
                  <a:pt x="3138331" y="677456"/>
                </a:cubicBezTo>
                <a:close/>
                <a:moveTo>
                  <a:pt x="3536980" y="646331"/>
                </a:moveTo>
                <a:lnTo>
                  <a:pt x="3536119" y="647376"/>
                </a:lnTo>
                <a:lnTo>
                  <a:pt x="3536980" y="647376"/>
                </a:lnTo>
                <a:close/>
                <a:moveTo>
                  <a:pt x="3539693" y="643042"/>
                </a:moveTo>
                <a:lnTo>
                  <a:pt x="3538308" y="644721"/>
                </a:lnTo>
                <a:lnTo>
                  <a:pt x="3539693" y="644721"/>
                </a:lnTo>
                <a:close/>
                <a:moveTo>
                  <a:pt x="3542599" y="639517"/>
                </a:moveTo>
                <a:lnTo>
                  <a:pt x="3540654" y="641876"/>
                </a:lnTo>
                <a:lnTo>
                  <a:pt x="3542599" y="641876"/>
                </a:lnTo>
                <a:close/>
                <a:moveTo>
                  <a:pt x="3556741" y="625997"/>
                </a:moveTo>
                <a:lnTo>
                  <a:pt x="3545618" y="635855"/>
                </a:lnTo>
                <a:lnTo>
                  <a:pt x="3542843" y="639221"/>
                </a:lnTo>
                <a:lnTo>
                  <a:pt x="3545310" y="639221"/>
                </a:lnTo>
                <a:cubicBezTo>
                  <a:pt x="3545310" y="636377"/>
                  <a:pt x="3545310" y="636377"/>
                  <a:pt x="3545310" y="636377"/>
                </a:cubicBezTo>
                <a:cubicBezTo>
                  <a:pt x="3548217" y="636377"/>
                  <a:pt x="3548217" y="636377"/>
                  <a:pt x="3548217" y="636377"/>
                </a:cubicBezTo>
                <a:cubicBezTo>
                  <a:pt x="3551123" y="631068"/>
                  <a:pt x="3553835" y="628223"/>
                  <a:pt x="3556741" y="628223"/>
                </a:cubicBezTo>
                <a:close/>
                <a:moveTo>
                  <a:pt x="3557276" y="625523"/>
                </a:moveTo>
                <a:lnTo>
                  <a:pt x="3557224" y="625569"/>
                </a:lnTo>
                <a:lnTo>
                  <a:pt x="3557324" y="625569"/>
                </a:lnTo>
                <a:close/>
                <a:moveTo>
                  <a:pt x="3559614" y="622357"/>
                </a:moveTo>
                <a:lnTo>
                  <a:pt x="3558813" y="623609"/>
                </a:lnTo>
                <a:lnTo>
                  <a:pt x="3559896" y="622534"/>
                </a:lnTo>
                <a:close/>
                <a:moveTo>
                  <a:pt x="3369298" y="589256"/>
                </a:moveTo>
                <a:lnTo>
                  <a:pt x="3369242" y="590293"/>
                </a:lnTo>
                <a:cubicBezTo>
                  <a:pt x="3371012" y="600574"/>
                  <a:pt x="3373145" y="614280"/>
                  <a:pt x="3370326" y="630739"/>
                </a:cubicBezTo>
                <a:cubicBezTo>
                  <a:pt x="3370326" y="636240"/>
                  <a:pt x="3375963" y="649946"/>
                  <a:pt x="3375963" y="649946"/>
                </a:cubicBezTo>
                <a:cubicBezTo>
                  <a:pt x="3375963" y="649946"/>
                  <a:pt x="3377373" y="655449"/>
                  <a:pt x="3378782" y="661976"/>
                </a:cubicBezTo>
                <a:lnTo>
                  <a:pt x="3381578" y="680019"/>
                </a:lnTo>
                <a:lnTo>
                  <a:pt x="3381657" y="679780"/>
                </a:lnTo>
                <a:cubicBezTo>
                  <a:pt x="3381657" y="671553"/>
                  <a:pt x="3376015" y="649591"/>
                  <a:pt x="3376015" y="649591"/>
                </a:cubicBezTo>
                <a:cubicBezTo>
                  <a:pt x="3376015" y="649591"/>
                  <a:pt x="3370331" y="635855"/>
                  <a:pt x="3370331" y="630420"/>
                </a:cubicBezTo>
                <a:close/>
                <a:moveTo>
                  <a:pt x="3545605" y="559071"/>
                </a:moveTo>
                <a:lnTo>
                  <a:pt x="3544208" y="563827"/>
                </a:lnTo>
                <a:cubicBezTo>
                  <a:pt x="3543502" y="566572"/>
                  <a:pt x="3542797" y="570006"/>
                  <a:pt x="3542797" y="572760"/>
                </a:cubicBezTo>
                <a:cubicBezTo>
                  <a:pt x="3539976" y="575478"/>
                  <a:pt x="3539976" y="583704"/>
                  <a:pt x="3539976" y="586496"/>
                </a:cubicBezTo>
                <a:cubicBezTo>
                  <a:pt x="3539976" y="589212"/>
                  <a:pt x="3539976" y="591930"/>
                  <a:pt x="3539976" y="594722"/>
                </a:cubicBezTo>
                <a:cubicBezTo>
                  <a:pt x="3539976" y="597440"/>
                  <a:pt x="3540681" y="600874"/>
                  <a:pt x="3541740" y="603967"/>
                </a:cubicBezTo>
                <a:lnTo>
                  <a:pt x="3541794" y="604070"/>
                </a:lnTo>
                <a:lnTo>
                  <a:pt x="3540093" y="595120"/>
                </a:lnTo>
                <a:cubicBezTo>
                  <a:pt x="3540093" y="592418"/>
                  <a:pt x="3540093" y="589618"/>
                  <a:pt x="3540093" y="586915"/>
                </a:cubicBezTo>
                <a:cubicBezTo>
                  <a:pt x="3540093" y="584116"/>
                  <a:pt x="3540093" y="575911"/>
                  <a:pt x="3542912" y="573209"/>
                </a:cubicBezTo>
                <a:cubicBezTo>
                  <a:pt x="3542912" y="567706"/>
                  <a:pt x="3545731" y="559502"/>
                  <a:pt x="3545731" y="559502"/>
                </a:cubicBezTo>
                <a:close/>
                <a:moveTo>
                  <a:pt x="3378476" y="539823"/>
                </a:moveTo>
                <a:lnTo>
                  <a:pt x="3378474" y="540234"/>
                </a:lnTo>
                <a:lnTo>
                  <a:pt x="3384479" y="559465"/>
                </a:lnTo>
                <a:lnTo>
                  <a:pt x="3384479" y="559024"/>
                </a:lnTo>
                <a:close/>
                <a:moveTo>
                  <a:pt x="3540059" y="531960"/>
                </a:moveTo>
                <a:lnTo>
                  <a:pt x="3542797" y="545288"/>
                </a:lnTo>
                <a:cubicBezTo>
                  <a:pt x="3542797" y="548044"/>
                  <a:pt x="3543502" y="551477"/>
                  <a:pt x="3544208" y="554223"/>
                </a:cubicBezTo>
                <a:lnTo>
                  <a:pt x="3544303" y="554544"/>
                </a:lnTo>
                <a:lnTo>
                  <a:pt x="3542912" y="545699"/>
                </a:lnTo>
                <a:cubicBezTo>
                  <a:pt x="3540093" y="542996"/>
                  <a:pt x="3540093" y="537494"/>
                  <a:pt x="3540093" y="531992"/>
                </a:cubicBezTo>
                <a:close/>
                <a:moveTo>
                  <a:pt x="3627369" y="528301"/>
                </a:moveTo>
                <a:lnTo>
                  <a:pt x="3622122" y="531992"/>
                </a:lnTo>
                <a:cubicBezTo>
                  <a:pt x="3622122" y="531992"/>
                  <a:pt x="3622122" y="531992"/>
                  <a:pt x="3599501" y="529290"/>
                </a:cubicBezTo>
                <a:lnTo>
                  <a:pt x="3599525" y="529474"/>
                </a:lnTo>
                <a:lnTo>
                  <a:pt x="3619003" y="531918"/>
                </a:lnTo>
                <a:cubicBezTo>
                  <a:pt x="3621837" y="532274"/>
                  <a:pt x="3621837" y="532274"/>
                  <a:pt x="3621837" y="532274"/>
                </a:cubicBezTo>
                <a:close/>
                <a:moveTo>
                  <a:pt x="3217542" y="460659"/>
                </a:moveTo>
                <a:cubicBezTo>
                  <a:pt x="3223180" y="463458"/>
                  <a:pt x="3225998" y="463458"/>
                  <a:pt x="3225998" y="468961"/>
                </a:cubicBezTo>
                <a:cubicBezTo>
                  <a:pt x="3223180" y="474366"/>
                  <a:pt x="3225998" y="474366"/>
                  <a:pt x="3223180" y="477166"/>
                </a:cubicBezTo>
                <a:cubicBezTo>
                  <a:pt x="3220361" y="479868"/>
                  <a:pt x="3214722" y="479868"/>
                  <a:pt x="3211903" y="488169"/>
                </a:cubicBezTo>
                <a:cubicBezTo>
                  <a:pt x="3211903" y="496374"/>
                  <a:pt x="3209014" y="501876"/>
                  <a:pt x="3209014" y="501876"/>
                </a:cubicBezTo>
                <a:cubicBezTo>
                  <a:pt x="3209014" y="504578"/>
                  <a:pt x="3200558" y="501876"/>
                  <a:pt x="3200558" y="501876"/>
                </a:cubicBezTo>
                <a:cubicBezTo>
                  <a:pt x="3200558" y="501876"/>
                  <a:pt x="3200558" y="501876"/>
                  <a:pt x="3186393" y="496374"/>
                </a:cubicBezTo>
                <a:cubicBezTo>
                  <a:pt x="3186393" y="496374"/>
                  <a:pt x="3186393" y="490873"/>
                  <a:pt x="3192101" y="485370"/>
                </a:cubicBezTo>
                <a:cubicBezTo>
                  <a:pt x="3197739" y="482667"/>
                  <a:pt x="3203376" y="479868"/>
                  <a:pt x="3203376" y="477166"/>
                </a:cubicBezTo>
                <a:cubicBezTo>
                  <a:pt x="3200558" y="474366"/>
                  <a:pt x="3200558" y="468961"/>
                  <a:pt x="3203376" y="466162"/>
                </a:cubicBezTo>
                <a:cubicBezTo>
                  <a:pt x="3209014" y="466162"/>
                  <a:pt x="3209014" y="460659"/>
                  <a:pt x="3217542" y="460659"/>
                </a:cubicBezTo>
                <a:close/>
                <a:moveTo>
                  <a:pt x="3183574" y="436046"/>
                </a:moveTo>
                <a:cubicBezTo>
                  <a:pt x="3186393" y="436046"/>
                  <a:pt x="3203376" y="436046"/>
                  <a:pt x="3203376" y="436046"/>
                </a:cubicBezTo>
                <a:cubicBezTo>
                  <a:pt x="3203376" y="436046"/>
                  <a:pt x="3206195" y="438748"/>
                  <a:pt x="3211903" y="438748"/>
                </a:cubicBezTo>
                <a:cubicBezTo>
                  <a:pt x="3217542" y="441451"/>
                  <a:pt x="3228817" y="433247"/>
                  <a:pt x="3223180" y="441451"/>
                </a:cubicBezTo>
                <a:cubicBezTo>
                  <a:pt x="3214722" y="446953"/>
                  <a:pt x="3211903" y="449752"/>
                  <a:pt x="3209014" y="449752"/>
                </a:cubicBezTo>
                <a:cubicBezTo>
                  <a:pt x="3206195" y="452455"/>
                  <a:pt x="3192101" y="463458"/>
                  <a:pt x="3192101" y="468961"/>
                </a:cubicBezTo>
                <a:cubicBezTo>
                  <a:pt x="3189212" y="474366"/>
                  <a:pt x="3192101" y="474366"/>
                  <a:pt x="3189212" y="477166"/>
                </a:cubicBezTo>
                <a:cubicBezTo>
                  <a:pt x="3183574" y="479868"/>
                  <a:pt x="3166591" y="488169"/>
                  <a:pt x="3163772" y="490873"/>
                </a:cubicBezTo>
                <a:cubicBezTo>
                  <a:pt x="3158133" y="490873"/>
                  <a:pt x="3149606" y="493575"/>
                  <a:pt x="3149606" y="488169"/>
                </a:cubicBezTo>
                <a:cubicBezTo>
                  <a:pt x="3149606" y="485370"/>
                  <a:pt x="3141150" y="477166"/>
                  <a:pt x="3141150" y="477166"/>
                </a:cubicBezTo>
                <a:cubicBezTo>
                  <a:pt x="3141150" y="474366"/>
                  <a:pt x="3135512" y="468961"/>
                  <a:pt x="3143968" y="466162"/>
                </a:cubicBezTo>
                <a:cubicBezTo>
                  <a:pt x="3149606" y="460659"/>
                  <a:pt x="3169409" y="452455"/>
                  <a:pt x="3172228" y="452455"/>
                </a:cubicBezTo>
                <a:cubicBezTo>
                  <a:pt x="3172228" y="452455"/>
                  <a:pt x="3180755" y="438748"/>
                  <a:pt x="3183574" y="436046"/>
                </a:cubicBezTo>
                <a:close/>
                <a:moveTo>
                  <a:pt x="4558355" y="106948"/>
                </a:moveTo>
                <a:cubicBezTo>
                  <a:pt x="4558355" y="106948"/>
                  <a:pt x="4583733" y="109792"/>
                  <a:pt x="4595163" y="109792"/>
                </a:cubicBezTo>
                <a:cubicBezTo>
                  <a:pt x="4606401" y="109792"/>
                  <a:pt x="4631973" y="120791"/>
                  <a:pt x="4631973" y="120791"/>
                </a:cubicBezTo>
                <a:cubicBezTo>
                  <a:pt x="4631973" y="120791"/>
                  <a:pt x="4643211" y="142597"/>
                  <a:pt x="4637593" y="142597"/>
                </a:cubicBezTo>
                <a:cubicBezTo>
                  <a:pt x="4629067" y="142597"/>
                  <a:pt x="4620543" y="139942"/>
                  <a:pt x="4620543" y="148096"/>
                </a:cubicBezTo>
                <a:cubicBezTo>
                  <a:pt x="4620543" y="156440"/>
                  <a:pt x="4620543" y="170093"/>
                  <a:pt x="4620543" y="178246"/>
                </a:cubicBezTo>
                <a:cubicBezTo>
                  <a:pt x="4620543" y="186590"/>
                  <a:pt x="4620543" y="186590"/>
                  <a:pt x="4614925" y="194744"/>
                </a:cubicBezTo>
                <a:cubicBezTo>
                  <a:pt x="4609307" y="203087"/>
                  <a:pt x="4606401" y="211241"/>
                  <a:pt x="4595163" y="216740"/>
                </a:cubicBezTo>
                <a:cubicBezTo>
                  <a:pt x="4581021" y="219394"/>
                  <a:pt x="4592259" y="219394"/>
                  <a:pt x="4578115" y="219394"/>
                </a:cubicBezTo>
                <a:cubicBezTo>
                  <a:pt x="4563973" y="219394"/>
                  <a:pt x="4546925" y="203087"/>
                  <a:pt x="4546925" y="203087"/>
                </a:cubicBezTo>
                <a:cubicBezTo>
                  <a:pt x="4546925" y="203087"/>
                  <a:pt x="4546925" y="203087"/>
                  <a:pt x="4544211" y="200242"/>
                </a:cubicBezTo>
                <a:cubicBezTo>
                  <a:pt x="4538593" y="197587"/>
                  <a:pt x="4527163" y="145441"/>
                  <a:pt x="4527163" y="145441"/>
                </a:cubicBezTo>
                <a:cubicBezTo>
                  <a:pt x="4527163" y="145441"/>
                  <a:pt x="4527163" y="145441"/>
                  <a:pt x="4558355" y="106948"/>
                </a:cubicBezTo>
                <a:close/>
                <a:moveTo>
                  <a:pt x="4835590" y="0"/>
                </a:moveTo>
                <a:cubicBezTo>
                  <a:pt x="7718765" y="0"/>
                  <a:pt x="7718765" y="0"/>
                  <a:pt x="7718765" y="0"/>
                </a:cubicBezTo>
                <a:cubicBezTo>
                  <a:pt x="7718765" y="2019114"/>
                  <a:pt x="7718765" y="2019114"/>
                  <a:pt x="7718765" y="2019114"/>
                </a:cubicBezTo>
                <a:lnTo>
                  <a:pt x="7718764" y="2019114"/>
                </a:lnTo>
                <a:lnTo>
                  <a:pt x="7718764" y="2020477"/>
                </a:lnTo>
                <a:cubicBezTo>
                  <a:pt x="7718764" y="2025238"/>
                  <a:pt x="7718764" y="2044278"/>
                  <a:pt x="7718764" y="2120439"/>
                </a:cubicBezTo>
                <a:cubicBezTo>
                  <a:pt x="7718764" y="2120439"/>
                  <a:pt x="7718764" y="2120439"/>
                  <a:pt x="7670657" y="2120439"/>
                </a:cubicBezTo>
                <a:cubicBezTo>
                  <a:pt x="7670657" y="2120439"/>
                  <a:pt x="7670657" y="2120439"/>
                  <a:pt x="7667827" y="2119746"/>
                </a:cubicBezTo>
                <a:lnTo>
                  <a:pt x="7648073" y="2114912"/>
                </a:lnTo>
                <a:lnTo>
                  <a:pt x="7648051" y="2115063"/>
                </a:lnTo>
                <a:cubicBezTo>
                  <a:pt x="7670718" y="2120562"/>
                  <a:pt x="7670718" y="2120562"/>
                  <a:pt x="7670718" y="2120562"/>
                </a:cubicBezTo>
                <a:cubicBezTo>
                  <a:pt x="7718765" y="2120562"/>
                  <a:pt x="7718765" y="2120562"/>
                  <a:pt x="7718765" y="2120562"/>
                </a:cubicBezTo>
                <a:cubicBezTo>
                  <a:pt x="7718765" y="2153557"/>
                  <a:pt x="7718765" y="2153557"/>
                  <a:pt x="7718765" y="2153557"/>
                </a:cubicBezTo>
                <a:lnTo>
                  <a:pt x="7718764" y="2153557"/>
                </a:lnTo>
                <a:lnTo>
                  <a:pt x="7718764" y="2337180"/>
                </a:lnTo>
                <a:cubicBezTo>
                  <a:pt x="7718764" y="2337180"/>
                  <a:pt x="7718764" y="2337180"/>
                  <a:pt x="7696121" y="2320725"/>
                </a:cubicBezTo>
                <a:cubicBezTo>
                  <a:pt x="7696121" y="2320725"/>
                  <a:pt x="7696121" y="2320725"/>
                  <a:pt x="7650836" y="2320725"/>
                </a:cubicBezTo>
                <a:cubicBezTo>
                  <a:pt x="7650836" y="2320725"/>
                  <a:pt x="7650836" y="2320725"/>
                  <a:pt x="7640121" y="2310293"/>
                </a:cubicBezTo>
                <a:lnTo>
                  <a:pt x="7625509" y="2296067"/>
                </a:lnTo>
                <a:lnTo>
                  <a:pt x="7625384" y="2296153"/>
                </a:lnTo>
                <a:cubicBezTo>
                  <a:pt x="7650764" y="2320994"/>
                  <a:pt x="7650764" y="2320994"/>
                  <a:pt x="7650764" y="2320994"/>
                </a:cubicBezTo>
                <a:cubicBezTo>
                  <a:pt x="7696098" y="2320994"/>
                  <a:pt x="7696098" y="2320994"/>
                  <a:pt x="7696098" y="2320994"/>
                </a:cubicBezTo>
                <a:cubicBezTo>
                  <a:pt x="7718765" y="2337302"/>
                  <a:pt x="7718765" y="2337302"/>
                  <a:pt x="7718765" y="2337302"/>
                </a:cubicBezTo>
                <a:cubicBezTo>
                  <a:pt x="7718765" y="2466247"/>
                  <a:pt x="7718765" y="2466247"/>
                  <a:pt x="7718765" y="2466247"/>
                </a:cubicBezTo>
                <a:lnTo>
                  <a:pt x="7718764" y="2466247"/>
                </a:lnTo>
                <a:lnTo>
                  <a:pt x="7718764" y="2467563"/>
                </a:lnTo>
                <a:cubicBezTo>
                  <a:pt x="7718764" y="2477804"/>
                  <a:pt x="7718764" y="2559732"/>
                  <a:pt x="7718764" y="3215145"/>
                </a:cubicBezTo>
                <a:cubicBezTo>
                  <a:pt x="7718764" y="3215145"/>
                  <a:pt x="7718764" y="3215145"/>
                  <a:pt x="7537690" y="3294780"/>
                </a:cubicBezTo>
                <a:cubicBezTo>
                  <a:pt x="7537690" y="3294780"/>
                  <a:pt x="7537690" y="3294780"/>
                  <a:pt x="7718764" y="3714536"/>
                </a:cubicBezTo>
                <a:cubicBezTo>
                  <a:pt x="7718764" y="3714536"/>
                  <a:pt x="7718764" y="3714536"/>
                  <a:pt x="7718764" y="3785901"/>
                </a:cubicBezTo>
                <a:cubicBezTo>
                  <a:pt x="7718764" y="3785901"/>
                  <a:pt x="7718764" y="3785901"/>
                  <a:pt x="7713120" y="3791359"/>
                </a:cubicBezTo>
                <a:cubicBezTo>
                  <a:pt x="7713120" y="3791359"/>
                  <a:pt x="7713120" y="3791359"/>
                  <a:pt x="7659369" y="3805087"/>
                </a:cubicBezTo>
                <a:cubicBezTo>
                  <a:pt x="7659369" y="3805087"/>
                  <a:pt x="7642371" y="3780361"/>
                  <a:pt x="7631083" y="3766634"/>
                </a:cubicBezTo>
                <a:cubicBezTo>
                  <a:pt x="7616905" y="3752989"/>
                  <a:pt x="7517937" y="3692623"/>
                  <a:pt x="7517937" y="3689811"/>
                </a:cubicBezTo>
                <a:cubicBezTo>
                  <a:pt x="7517937" y="3689811"/>
                  <a:pt x="7517937" y="3689811"/>
                  <a:pt x="7435833" y="3684353"/>
                </a:cubicBezTo>
                <a:cubicBezTo>
                  <a:pt x="7435833" y="3684353"/>
                  <a:pt x="7435833" y="3684353"/>
                  <a:pt x="7365151" y="3706349"/>
                </a:cubicBezTo>
                <a:cubicBezTo>
                  <a:pt x="7365151" y="3706349"/>
                  <a:pt x="7365151" y="3706349"/>
                  <a:pt x="7345329" y="3736532"/>
                </a:cubicBezTo>
                <a:cubicBezTo>
                  <a:pt x="7345329" y="3736532"/>
                  <a:pt x="7345329" y="3736532"/>
                  <a:pt x="7300045" y="3763905"/>
                </a:cubicBezTo>
                <a:cubicBezTo>
                  <a:pt x="7300045" y="3763905"/>
                  <a:pt x="7300045" y="3763905"/>
                  <a:pt x="7291578" y="3714536"/>
                </a:cubicBezTo>
                <a:cubicBezTo>
                  <a:pt x="7291578" y="3714536"/>
                  <a:pt x="7291578" y="3714536"/>
                  <a:pt x="7291578" y="3659627"/>
                </a:cubicBezTo>
                <a:cubicBezTo>
                  <a:pt x="7291578" y="3659627"/>
                  <a:pt x="7291578" y="3659627"/>
                  <a:pt x="7280291" y="3634984"/>
                </a:cubicBezTo>
                <a:cubicBezTo>
                  <a:pt x="7220829" y="3645983"/>
                  <a:pt x="7212363" y="3654169"/>
                  <a:pt x="7161434" y="3632255"/>
                </a:cubicBezTo>
                <a:cubicBezTo>
                  <a:pt x="7130325" y="3618528"/>
                  <a:pt x="7133148" y="3621257"/>
                  <a:pt x="7099217" y="3626715"/>
                </a:cubicBezTo>
                <a:cubicBezTo>
                  <a:pt x="7099217" y="3626715"/>
                  <a:pt x="7099217" y="3626715"/>
                  <a:pt x="7090751" y="3577347"/>
                </a:cubicBezTo>
                <a:cubicBezTo>
                  <a:pt x="7090751" y="3577347"/>
                  <a:pt x="7090751" y="3577347"/>
                  <a:pt x="7028467" y="3522437"/>
                </a:cubicBezTo>
                <a:cubicBezTo>
                  <a:pt x="7028467" y="3522437"/>
                  <a:pt x="7028467" y="3522437"/>
                  <a:pt x="7003003" y="3495066"/>
                </a:cubicBezTo>
                <a:cubicBezTo>
                  <a:pt x="7003003" y="3495066"/>
                  <a:pt x="7003003" y="3495066"/>
                  <a:pt x="6963429" y="3473069"/>
                </a:cubicBezTo>
                <a:cubicBezTo>
                  <a:pt x="6963429" y="3473069"/>
                  <a:pt x="6963429" y="3473069"/>
                  <a:pt x="6920966" y="3475798"/>
                </a:cubicBezTo>
                <a:cubicBezTo>
                  <a:pt x="6920966" y="3475798"/>
                  <a:pt x="6920966" y="3475798"/>
                  <a:pt x="6920966" y="3442885"/>
                </a:cubicBezTo>
                <a:cubicBezTo>
                  <a:pt x="6920966" y="3442885"/>
                  <a:pt x="6920966" y="3442885"/>
                  <a:pt x="6960607" y="3440156"/>
                </a:cubicBezTo>
                <a:cubicBezTo>
                  <a:pt x="7022823" y="3437427"/>
                  <a:pt x="7003003" y="3431969"/>
                  <a:pt x="7042644" y="3453884"/>
                </a:cubicBezTo>
                <a:cubicBezTo>
                  <a:pt x="7042644" y="3453884"/>
                  <a:pt x="7042644" y="3453884"/>
                  <a:pt x="7053933" y="3423701"/>
                </a:cubicBezTo>
                <a:cubicBezTo>
                  <a:pt x="6960607" y="3396246"/>
                  <a:pt x="6974717" y="3382519"/>
                  <a:pt x="7011536" y="3324963"/>
                </a:cubicBezTo>
                <a:cubicBezTo>
                  <a:pt x="7017180" y="3316694"/>
                  <a:pt x="7048288" y="3327692"/>
                  <a:pt x="7051110" y="3319423"/>
                </a:cubicBezTo>
                <a:cubicBezTo>
                  <a:pt x="7133148" y="3300238"/>
                  <a:pt x="7096395" y="3305696"/>
                  <a:pt x="7172789" y="3305696"/>
                </a:cubicBezTo>
                <a:cubicBezTo>
                  <a:pt x="7172789" y="3305696"/>
                  <a:pt x="7172789" y="3305696"/>
                  <a:pt x="7257648" y="3305696"/>
                </a:cubicBezTo>
                <a:cubicBezTo>
                  <a:pt x="7257648" y="3305696"/>
                  <a:pt x="7257648" y="3305696"/>
                  <a:pt x="7274579" y="3313965"/>
                </a:cubicBezTo>
                <a:cubicBezTo>
                  <a:pt x="7243471" y="3374332"/>
                  <a:pt x="7249183" y="3349607"/>
                  <a:pt x="7249183" y="3415431"/>
                </a:cubicBezTo>
                <a:cubicBezTo>
                  <a:pt x="7249183" y="3415431"/>
                  <a:pt x="7249183" y="3415431"/>
                  <a:pt x="7268935" y="3412702"/>
                </a:cubicBezTo>
                <a:cubicBezTo>
                  <a:pt x="7268935" y="3412702"/>
                  <a:pt x="7268935" y="3412702"/>
                  <a:pt x="7285935" y="3346878"/>
                </a:cubicBezTo>
                <a:cubicBezTo>
                  <a:pt x="7325509" y="3324963"/>
                  <a:pt x="7319865" y="3330421"/>
                  <a:pt x="7353795" y="3302967"/>
                </a:cubicBezTo>
                <a:cubicBezTo>
                  <a:pt x="7345329" y="3278241"/>
                  <a:pt x="7353795" y="3289239"/>
                  <a:pt x="7317043" y="3259056"/>
                </a:cubicBezTo>
                <a:cubicBezTo>
                  <a:pt x="7317043" y="3259056"/>
                  <a:pt x="7317043" y="3259056"/>
                  <a:pt x="7263292" y="3281052"/>
                </a:cubicBezTo>
                <a:cubicBezTo>
                  <a:pt x="7263292" y="3281052"/>
                  <a:pt x="7263292" y="3281052"/>
                  <a:pt x="7184077" y="3281052"/>
                </a:cubicBezTo>
                <a:cubicBezTo>
                  <a:pt x="7184077" y="3281052"/>
                  <a:pt x="7184077" y="3281052"/>
                  <a:pt x="7167078" y="3184962"/>
                </a:cubicBezTo>
                <a:cubicBezTo>
                  <a:pt x="7167078" y="3184962"/>
                  <a:pt x="7167078" y="3184962"/>
                  <a:pt x="7133148" y="3119138"/>
                </a:cubicBezTo>
                <a:cubicBezTo>
                  <a:pt x="7133148" y="3119138"/>
                  <a:pt x="7133148" y="3119138"/>
                  <a:pt x="7079396" y="3083497"/>
                </a:cubicBezTo>
                <a:cubicBezTo>
                  <a:pt x="7028467" y="3121866"/>
                  <a:pt x="7020002" y="3102681"/>
                  <a:pt x="6991715" y="3097223"/>
                </a:cubicBezTo>
                <a:cubicBezTo>
                  <a:pt x="6991715" y="3097223"/>
                  <a:pt x="6991715" y="3097223"/>
                  <a:pt x="6881391" y="3102681"/>
                </a:cubicBezTo>
                <a:cubicBezTo>
                  <a:pt x="6881391" y="3102681"/>
                  <a:pt x="6881391" y="3102681"/>
                  <a:pt x="6779533" y="3176775"/>
                </a:cubicBezTo>
                <a:cubicBezTo>
                  <a:pt x="6779533" y="3176775"/>
                  <a:pt x="6779533" y="3176775"/>
                  <a:pt x="6694675" y="3228873"/>
                </a:cubicBezTo>
                <a:cubicBezTo>
                  <a:pt x="6694675" y="3228873"/>
                  <a:pt x="6694675" y="3228873"/>
                  <a:pt x="6686184" y="3226475"/>
                </a:cubicBezTo>
                <a:lnTo>
                  <a:pt x="6685951" y="3226409"/>
                </a:lnTo>
                <a:lnTo>
                  <a:pt x="6684392" y="3251582"/>
                </a:lnTo>
                <a:cubicBezTo>
                  <a:pt x="6683247" y="3270062"/>
                  <a:pt x="6683247" y="3270062"/>
                  <a:pt x="6683247" y="3270062"/>
                </a:cubicBezTo>
                <a:cubicBezTo>
                  <a:pt x="6637913" y="3434655"/>
                  <a:pt x="6637913" y="3434655"/>
                  <a:pt x="6637913" y="3434655"/>
                </a:cubicBezTo>
                <a:cubicBezTo>
                  <a:pt x="6601104" y="3511452"/>
                  <a:pt x="6601104" y="3511452"/>
                  <a:pt x="6601104" y="3511452"/>
                </a:cubicBezTo>
                <a:cubicBezTo>
                  <a:pt x="6592579" y="3558100"/>
                  <a:pt x="6592579" y="3558100"/>
                  <a:pt x="6592579" y="3558100"/>
                </a:cubicBezTo>
                <a:cubicBezTo>
                  <a:pt x="6586961" y="3604747"/>
                  <a:pt x="6586961" y="3604747"/>
                  <a:pt x="6586961" y="3604747"/>
                </a:cubicBezTo>
                <a:cubicBezTo>
                  <a:pt x="6598391" y="3643242"/>
                  <a:pt x="6598391" y="3643242"/>
                  <a:pt x="6598391" y="3643242"/>
                </a:cubicBezTo>
                <a:cubicBezTo>
                  <a:pt x="6598391" y="3643242"/>
                  <a:pt x="6598391" y="3654239"/>
                  <a:pt x="6609629" y="3665237"/>
                </a:cubicBezTo>
                <a:cubicBezTo>
                  <a:pt x="6620865" y="3676046"/>
                  <a:pt x="6623770" y="3687044"/>
                  <a:pt x="6637913" y="3698043"/>
                </a:cubicBezTo>
                <a:cubicBezTo>
                  <a:pt x="6652056" y="3706386"/>
                  <a:pt x="6646438" y="3711885"/>
                  <a:pt x="6697390" y="3714540"/>
                </a:cubicBezTo>
                <a:cubicBezTo>
                  <a:pt x="6745437" y="3720039"/>
                  <a:pt x="6700103" y="3742035"/>
                  <a:pt x="6703008" y="3750189"/>
                </a:cubicBezTo>
                <a:cubicBezTo>
                  <a:pt x="6705915" y="3755688"/>
                  <a:pt x="6708627" y="3794182"/>
                  <a:pt x="6728388" y="3832486"/>
                </a:cubicBezTo>
                <a:cubicBezTo>
                  <a:pt x="6748343" y="3870980"/>
                  <a:pt x="6759580" y="3865480"/>
                  <a:pt x="6790771" y="3881977"/>
                </a:cubicBezTo>
                <a:cubicBezTo>
                  <a:pt x="6821769" y="3895630"/>
                  <a:pt x="6807625" y="3901129"/>
                  <a:pt x="6827581" y="3939434"/>
                </a:cubicBezTo>
                <a:cubicBezTo>
                  <a:pt x="6847342" y="3975083"/>
                  <a:pt x="6895387" y="3958775"/>
                  <a:pt x="6903913" y="3958775"/>
                </a:cubicBezTo>
                <a:cubicBezTo>
                  <a:pt x="6909531" y="3958775"/>
                  <a:pt x="6915149" y="3966929"/>
                  <a:pt x="6923673" y="3977927"/>
                </a:cubicBezTo>
                <a:cubicBezTo>
                  <a:pt x="6923673" y="3977927"/>
                  <a:pt x="6906819" y="3994424"/>
                  <a:pt x="6901007" y="3997079"/>
                </a:cubicBezTo>
                <a:cubicBezTo>
                  <a:pt x="6898295" y="3999924"/>
                  <a:pt x="6895387" y="4002579"/>
                  <a:pt x="6892483" y="4005423"/>
                </a:cubicBezTo>
                <a:cubicBezTo>
                  <a:pt x="6889769" y="4010921"/>
                  <a:pt x="6898295" y="4013576"/>
                  <a:pt x="6892483" y="4016231"/>
                </a:cubicBezTo>
                <a:cubicBezTo>
                  <a:pt x="6886863" y="4019076"/>
                  <a:pt x="6881245" y="4030073"/>
                  <a:pt x="6881245" y="4035573"/>
                </a:cubicBezTo>
                <a:cubicBezTo>
                  <a:pt x="6884152" y="4041072"/>
                  <a:pt x="6878339" y="4049225"/>
                  <a:pt x="6878339" y="4049225"/>
                </a:cubicBezTo>
                <a:cubicBezTo>
                  <a:pt x="6878339" y="4049225"/>
                  <a:pt x="6867103" y="4062879"/>
                  <a:pt x="6852960" y="4062879"/>
                </a:cubicBezTo>
                <a:cubicBezTo>
                  <a:pt x="6841723" y="4065723"/>
                  <a:pt x="6833199" y="4060224"/>
                  <a:pt x="6821769" y="4057380"/>
                </a:cubicBezTo>
                <a:cubicBezTo>
                  <a:pt x="6810532" y="4054725"/>
                  <a:pt x="6810532" y="4054725"/>
                  <a:pt x="6810532" y="4054725"/>
                </a:cubicBezTo>
                <a:cubicBezTo>
                  <a:pt x="6810532" y="4054725"/>
                  <a:pt x="6808401" y="4054725"/>
                  <a:pt x="6804865" y="4054392"/>
                </a:cubicBezTo>
                <a:lnTo>
                  <a:pt x="6795969" y="4052927"/>
                </a:lnTo>
                <a:lnTo>
                  <a:pt x="6805080" y="4054478"/>
                </a:lnTo>
                <a:cubicBezTo>
                  <a:pt x="6808619" y="4054821"/>
                  <a:pt x="6810745" y="4054821"/>
                  <a:pt x="6810745" y="4054821"/>
                </a:cubicBezTo>
                <a:cubicBezTo>
                  <a:pt x="6810745" y="4054821"/>
                  <a:pt x="6810745" y="4054821"/>
                  <a:pt x="6822039" y="4057569"/>
                </a:cubicBezTo>
                <a:cubicBezTo>
                  <a:pt x="6833369" y="4060318"/>
                  <a:pt x="6841841" y="4065788"/>
                  <a:pt x="6853134" y="4063039"/>
                </a:cubicBezTo>
                <a:cubicBezTo>
                  <a:pt x="6867288" y="4063039"/>
                  <a:pt x="6878618" y="4049323"/>
                  <a:pt x="6878618" y="4049323"/>
                </a:cubicBezTo>
                <a:cubicBezTo>
                  <a:pt x="6878618" y="4049323"/>
                  <a:pt x="6884265" y="4041103"/>
                  <a:pt x="6881441" y="4035606"/>
                </a:cubicBezTo>
                <a:cubicBezTo>
                  <a:pt x="6881441" y="4030108"/>
                  <a:pt x="6887089" y="4019140"/>
                  <a:pt x="6892735" y="4016391"/>
                </a:cubicBezTo>
                <a:cubicBezTo>
                  <a:pt x="6898383" y="4013642"/>
                  <a:pt x="6889913" y="4010893"/>
                  <a:pt x="6892735" y="4005396"/>
                </a:cubicBezTo>
                <a:cubicBezTo>
                  <a:pt x="6895560" y="4002675"/>
                  <a:pt x="6898383" y="3999926"/>
                  <a:pt x="6901243" y="3997176"/>
                </a:cubicBezTo>
                <a:cubicBezTo>
                  <a:pt x="6906890" y="3994428"/>
                  <a:pt x="6923831" y="3977963"/>
                  <a:pt x="6923831" y="3977963"/>
                </a:cubicBezTo>
                <a:cubicBezTo>
                  <a:pt x="6929513" y="3964218"/>
                  <a:pt x="6929513" y="3964218"/>
                  <a:pt x="6929513" y="3964218"/>
                </a:cubicBezTo>
                <a:cubicBezTo>
                  <a:pt x="6929513" y="3964218"/>
                  <a:pt x="6929513" y="3947752"/>
                  <a:pt x="6932337" y="3945003"/>
                </a:cubicBezTo>
                <a:cubicBezTo>
                  <a:pt x="6935161" y="3942282"/>
                  <a:pt x="6943631" y="3920318"/>
                  <a:pt x="6943631" y="3920318"/>
                </a:cubicBezTo>
                <a:cubicBezTo>
                  <a:pt x="6946455" y="3914821"/>
                  <a:pt x="6946455" y="3914821"/>
                  <a:pt x="6946455" y="3914821"/>
                </a:cubicBezTo>
                <a:cubicBezTo>
                  <a:pt x="6946455" y="3914821"/>
                  <a:pt x="7003034" y="3964218"/>
                  <a:pt x="7005857" y="3964218"/>
                </a:cubicBezTo>
                <a:cubicBezTo>
                  <a:pt x="7008680" y="3964218"/>
                  <a:pt x="7031305" y="3977963"/>
                  <a:pt x="7034129" y="3983460"/>
                </a:cubicBezTo>
                <a:cubicBezTo>
                  <a:pt x="7036952" y="3986181"/>
                  <a:pt x="7053929" y="4008145"/>
                  <a:pt x="7053929" y="4008145"/>
                </a:cubicBezTo>
                <a:cubicBezTo>
                  <a:pt x="7056753" y="4019140"/>
                  <a:pt x="7056753" y="4019140"/>
                  <a:pt x="7056753" y="4019140"/>
                </a:cubicBezTo>
                <a:cubicBezTo>
                  <a:pt x="7056753" y="4019140"/>
                  <a:pt x="7056753" y="4027359"/>
                  <a:pt x="7062399" y="4032857"/>
                </a:cubicBezTo>
                <a:cubicBezTo>
                  <a:pt x="7068083" y="4035606"/>
                  <a:pt x="7079377" y="4046573"/>
                  <a:pt x="7085024" y="4049323"/>
                </a:cubicBezTo>
                <a:cubicBezTo>
                  <a:pt x="7090707" y="4049323"/>
                  <a:pt x="7113331" y="4063039"/>
                  <a:pt x="7113331" y="4063039"/>
                </a:cubicBezTo>
                <a:cubicBezTo>
                  <a:pt x="7113331" y="4063039"/>
                  <a:pt x="7116155" y="4054821"/>
                  <a:pt x="7118979" y="4060318"/>
                </a:cubicBezTo>
                <a:cubicBezTo>
                  <a:pt x="7121801" y="4065788"/>
                  <a:pt x="7124626" y="4074035"/>
                  <a:pt x="7124626" y="4076784"/>
                </a:cubicBezTo>
                <a:cubicBezTo>
                  <a:pt x="7124626" y="4079533"/>
                  <a:pt x="7127449" y="4090501"/>
                  <a:pt x="7133096" y="4087751"/>
                </a:cubicBezTo>
                <a:cubicBezTo>
                  <a:pt x="7138779" y="4087751"/>
                  <a:pt x="7155721" y="4087751"/>
                  <a:pt x="7155721" y="4087751"/>
                </a:cubicBezTo>
                <a:cubicBezTo>
                  <a:pt x="7155721" y="4087751"/>
                  <a:pt x="7158581" y="4093251"/>
                  <a:pt x="7167051" y="4093251"/>
                </a:cubicBezTo>
                <a:cubicBezTo>
                  <a:pt x="7175521" y="4093251"/>
                  <a:pt x="7178345" y="4090501"/>
                  <a:pt x="7184028" y="4087751"/>
                </a:cubicBezTo>
                <a:cubicBezTo>
                  <a:pt x="7186851" y="4087751"/>
                  <a:pt x="7209475" y="4085003"/>
                  <a:pt x="7209475" y="4085003"/>
                </a:cubicBezTo>
                <a:cubicBezTo>
                  <a:pt x="7226417" y="4093251"/>
                  <a:pt x="7226417" y="4093251"/>
                  <a:pt x="7226417" y="4093251"/>
                </a:cubicBezTo>
                <a:cubicBezTo>
                  <a:pt x="7243395" y="4098748"/>
                  <a:pt x="7243395" y="4098748"/>
                  <a:pt x="7243395" y="4098748"/>
                </a:cubicBezTo>
                <a:cubicBezTo>
                  <a:pt x="7257547" y="4112465"/>
                  <a:pt x="7257547" y="4112465"/>
                  <a:pt x="7257547" y="4112465"/>
                </a:cubicBezTo>
                <a:cubicBezTo>
                  <a:pt x="7263195" y="4123433"/>
                  <a:pt x="7263195" y="4123433"/>
                  <a:pt x="7263195" y="4123433"/>
                </a:cubicBezTo>
                <a:cubicBezTo>
                  <a:pt x="7263195" y="4123433"/>
                  <a:pt x="7246217" y="4109716"/>
                  <a:pt x="7243395" y="4109716"/>
                </a:cubicBezTo>
                <a:cubicBezTo>
                  <a:pt x="7240571" y="4112465"/>
                  <a:pt x="7234923" y="4112465"/>
                  <a:pt x="7232100" y="4112465"/>
                </a:cubicBezTo>
                <a:cubicBezTo>
                  <a:pt x="7226417" y="4115214"/>
                  <a:pt x="7212299" y="4117963"/>
                  <a:pt x="7212299" y="4117963"/>
                </a:cubicBezTo>
                <a:cubicBezTo>
                  <a:pt x="7203793" y="4123433"/>
                  <a:pt x="7203793" y="4123433"/>
                  <a:pt x="7203793" y="4123433"/>
                </a:cubicBezTo>
                <a:cubicBezTo>
                  <a:pt x="7192499" y="4123433"/>
                  <a:pt x="7192499" y="4123433"/>
                  <a:pt x="7192499" y="4123433"/>
                </a:cubicBezTo>
                <a:cubicBezTo>
                  <a:pt x="7184028" y="4137178"/>
                  <a:pt x="7184028" y="4137178"/>
                  <a:pt x="7184028" y="4137178"/>
                </a:cubicBezTo>
                <a:cubicBezTo>
                  <a:pt x="7169874" y="4148145"/>
                  <a:pt x="7169874" y="4148145"/>
                  <a:pt x="7169874" y="4148145"/>
                </a:cubicBezTo>
                <a:cubicBezTo>
                  <a:pt x="7152897" y="4161862"/>
                  <a:pt x="7152897" y="4161862"/>
                  <a:pt x="7152897" y="4161862"/>
                </a:cubicBezTo>
                <a:cubicBezTo>
                  <a:pt x="7144426" y="4181105"/>
                  <a:pt x="7144426" y="4181105"/>
                  <a:pt x="7144426" y="4181105"/>
                </a:cubicBezTo>
                <a:cubicBezTo>
                  <a:pt x="7144426" y="4181105"/>
                  <a:pt x="7155721" y="4189323"/>
                  <a:pt x="7152897" y="4189323"/>
                </a:cubicBezTo>
                <a:cubicBezTo>
                  <a:pt x="7150073" y="4192072"/>
                  <a:pt x="7144426" y="4197571"/>
                  <a:pt x="7144426" y="4197571"/>
                </a:cubicBezTo>
                <a:cubicBezTo>
                  <a:pt x="7150073" y="4205789"/>
                  <a:pt x="7150073" y="4205789"/>
                  <a:pt x="7150073" y="4205789"/>
                </a:cubicBezTo>
                <a:cubicBezTo>
                  <a:pt x="7147251" y="4216784"/>
                  <a:pt x="7147251" y="4216784"/>
                  <a:pt x="7147251" y="4216784"/>
                </a:cubicBezTo>
                <a:cubicBezTo>
                  <a:pt x="7158581" y="4227753"/>
                  <a:pt x="7158581" y="4227753"/>
                  <a:pt x="7158581" y="4227753"/>
                </a:cubicBezTo>
                <a:cubicBezTo>
                  <a:pt x="7155721" y="4235999"/>
                  <a:pt x="7155721" y="4235999"/>
                  <a:pt x="7155721" y="4235999"/>
                </a:cubicBezTo>
                <a:cubicBezTo>
                  <a:pt x="7158581" y="4246968"/>
                  <a:pt x="7158581" y="4246968"/>
                  <a:pt x="7158581" y="4246968"/>
                </a:cubicBezTo>
                <a:cubicBezTo>
                  <a:pt x="7158581" y="4246968"/>
                  <a:pt x="7169874" y="4246968"/>
                  <a:pt x="7158581" y="4257963"/>
                </a:cubicBezTo>
                <a:cubicBezTo>
                  <a:pt x="7150073" y="4266182"/>
                  <a:pt x="7147251" y="4268931"/>
                  <a:pt x="7147251" y="4271680"/>
                </a:cubicBezTo>
                <a:cubicBezTo>
                  <a:pt x="7150073" y="4277178"/>
                  <a:pt x="7152897" y="4288146"/>
                  <a:pt x="7152897" y="4288146"/>
                </a:cubicBezTo>
                <a:cubicBezTo>
                  <a:pt x="7152897" y="4288146"/>
                  <a:pt x="7150073" y="4296392"/>
                  <a:pt x="7155721" y="4301862"/>
                </a:cubicBezTo>
                <a:cubicBezTo>
                  <a:pt x="7158581" y="4304611"/>
                  <a:pt x="7172698" y="4310109"/>
                  <a:pt x="7172698" y="4310109"/>
                </a:cubicBezTo>
                <a:cubicBezTo>
                  <a:pt x="7172698" y="4310109"/>
                  <a:pt x="7178345" y="4318356"/>
                  <a:pt x="7178345" y="4321077"/>
                </a:cubicBezTo>
                <a:cubicBezTo>
                  <a:pt x="7175521" y="4323826"/>
                  <a:pt x="7158581" y="4326574"/>
                  <a:pt x="7158581" y="4326574"/>
                </a:cubicBezTo>
                <a:cubicBezTo>
                  <a:pt x="7158581" y="4326574"/>
                  <a:pt x="7158581" y="4334822"/>
                  <a:pt x="7158581" y="4337571"/>
                </a:cubicBezTo>
                <a:cubicBezTo>
                  <a:pt x="7158581" y="4340291"/>
                  <a:pt x="7161403" y="4354037"/>
                  <a:pt x="7161403" y="4354037"/>
                </a:cubicBezTo>
                <a:cubicBezTo>
                  <a:pt x="7167051" y="4370501"/>
                  <a:pt x="7167051" y="4370501"/>
                  <a:pt x="7167051" y="4370501"/>
                </a:cubicBezTo>
                <a:cubicBezTo>
                  <a:pt x="7167051" y="4370501"/>
                  <a:pt x="7167051" y="4381470"/>
                  <a:pt x="7161403" y="4386967"/>
                </a:cubicBezTo>
                <a:cubicBezTo>
                  <a:pt x="7152897" y="4392465"/>
                  <a:pt x="7150073" y="4395215"/>
                  <a:pt x="7144426" y="4389716"/>
                </a:cubicBezTo>
                <a:cubicBezTo>
                  <a:pt x="7155721" y="4378749"/>
                  <a:pt x="7155721" y="4378749"/>
                  <a:pt x="7155721" y="4378749"/>
                </a:cubicBezTo>
                <a:cubicBezTo>
                  <a:pt x="7152897" y="4367753"/>
                  <a:pt x="7152897" y="4367753"/>
                  <a:pt x="7152897" y="4367753"/>
                </a:cubicBezTo>
                <a:cubicBezTo>
                  <a:pt x="7144426" y="4370501"/>
                  <a:pt x="7144426" y="4370501"/>
                  <a:pt x="7144426" y="4370501"/>
                </a:cubicBezTo>
                <a:cubicBezTo>
                  <a:pt x="7138779" y="4356785"/>
                  <a:pt x="7138779" y="4356785"/>
                  <a:pt x="7138779" y="4356785"/>
                </a:cubicBezTo>
                <a:cubicBezTo>
                  <a:pt x="7127449" y="4359506"/>
                  <a:pt x="7127449" y="4359506"/>
                  <a:pt x="7127449" y="4359506"/>
                </a:cubicBezTo>
                <a:cubicBezTo>
                  <a:pt x="7121801" y="4376000"/>
                  <a:pt x="7121801" y="4376000"/>
                  <a:pt x="7121801" y="4376000"/>
                </a:cubicBezTo>
                <a:cubicBezTo>
                  <a:pt x="7127449" y="4392465"/>
                  <a:pt x="7127449" y="4392465"/>
                  <a:pt x="7127449" y="4392465"/>
                </a:cubicBezTo>
                <a:cubicBezTo>
                  <a:pt x="7130273" y="4400684"/>
                  <a:pt x="7130273" y="4400684"/>
                  <a:pt x="7130273" y="4400684"/>
                </a:cubicBezTo>
                <a:cubicBezTo>
                  <a:pt x="7130273" y="4400684"/>
                  <a:pt x="7124626" y="4400684"/>
                  <a:pt x="7121801" y="4403433"/>
                </a:cubicBezTo>
                <a:cubicBezTo>
                  <a:pt x="7121801" y="4403433"/>
                  <a:pt x="7116155" y="4406182"/>
                  <a:pt x="7118979" y="4408931"/>
                </a:cubicBezTo>
                <a:cubicBezTo>
                  <a:pt x="7121801" y="4411680"/>
                  <a:pt x="7124626" y="4417178"/>
                  <a:pt x="7124626" y="4417178"/>
                </a:cubicBezTo>
                <a:cubicBezTo>
                  <a:pt x="7124626" y="4419898"/>
                  <a:pt x="7127449" y="4430895"/>
                  <a:pt x="7127449" y="4430895"/>
                </a:cubicBezTo>
                <a:cubicBezTo>
                  <a:pt x="7133096" y="4441862"/>
                  <a:pt x="7133096" y="4441862"/>
                  <a:pt x="7133096" y="4441862"/>
                </a:cubicBezTo>
                <a:cubicBezTo>
                  <a:pt x="7133096" y="4441862"/>
                  <a:pt x="7141603" y="4463825"/>
                  <a:pt x="7141603" y="4466575"/>
                </a:cubicBezTo>
                <a:cubicBezTo>
                  <a:pt x="7141603" y="4466575"/>
                  <a:pt x="7147251" y="4488539"/>
                  <a:pt x="7147251" y="4488539"/>
                </a:cubicBezTo>
                <a:cubicBezTo>
                  <a:pt x="7147251" y="4488539"/>
                  <a:pt x="7133096" y="4502255"/>
                  <a:pt x="7130273" y="4505004"/>
                </a:cubicBezTo>
                <a:cubicBezTo>
                  <a:pt x="7124626" y="4507753"/>
                  <a:pt x="7124626" y="4513251"/>
                  <a:pt x="7121801" y="4510502"/>
                </a:cubicBezTo>
                <a:cubicBezTo>
                  <a:pt x="7118979" y="4507753"/>
                  <a:pt x="7113331" y="4502255"/>
                  <a:pt x="7107649" y="4499506"/>
                </a:cubicBezTo>
                <a:cubicBezTo>
                  <a:pt x="7104825" y="4496785"/>
                  <a:pt x="7090707" y="4485789"/>
                  <a:pt x="7087883" y="4483040"/>
                </a:cubicBezTo>
                <a:cubicBezTo>
                  <a:pt x="7085024" y="4480291"/>
                  <a:pt x="7079377" y="4477570"/>
                  <a:pt x="7079377" y="4477570"/>
                </a:cubicBezTo>
                <a:cubicBezTo>
                  <a:pt x="7079377" y="4477570"/>
                  <a:pt x="7076553" y="4483040"/>
                  <a:pt x="7073729" y="4483040"/>
                </a:cubicBezTo>
                <a:cubicBezTo>
                  <a:pt x="7070907" y="4483040"/>
                  <a:pt x="7065259" y="4480291"/>
                  <a:pt x="7065259" y="4480291"/>
                </a:cubicBezTo>
                <a:cubicBezTo>
                  <a:pt x="7062399" y="4480291"/>
                  <a:pt x="7056753" y="4477570"/>
                  <a:pt x="7053929" y="4474822"/>
                </a:cubicBezTo>
                <a:cubicBezTo>
                  <a:pt x="7048282" y="4469324"/>
                  <a:pt x="7045459" y="4463825"/>
                  <a:pt x="7042635" y="4463825"/>
                </a:cubicBezTo>
                <a:cubicBezTo>
                  <a:pt x="7042635" y="4463825"/>
                  <a:pt x="7042635" y="4461077"/>
                  <a:pt x="7031305" y="4461077"/>
                </a:cubicBezTo>
                <a:cubicBezTo>
                  <a:pt x="7020010" y="4463825"/>
                  <a:pt x="6997387" y="4463825"/>
                  <a:pt x="7011505" y="4447360"/>
                </a:cubicBezTo>
                <a:cubicBezTo>
                  <a:pt x="7014327" y="4441862"/>
                  <a:pt x="7008680" y="4433643"/>
                  <a:pt x="7025657" y="4425397"/>
                </a:cubicBezTo>
                <a:cubicBezTo>
                  <a:pt x="7025657" y="4425397"/>
                  <a:pt x="7039776" y="4419898"/>
                  <a:pt x="7042635" y="4414429"/>
                </a:cubicBezTo>
                <a:cubicBezTo>
                  <a:pt x="7048282" y="4408931"/>
                  <a:pt x="7036952" y="4400684"/>
                  <a:pt x="7036952" y="4400684"/>
                </a:cubicBezTo>
                <a:cubicBezTo>
                  <a:pt x="7034129" y="4400684"/>
                  <a:pt x="7031305" y="4400684"/>
                  <a:pt x="7025657" y="4397964"/>
                </a:cubicBezTo>
                <a:cubicBezTo>
                  <a:pt x="7022835" y="4397964"/>
                  <a:pt x="7008680" y="4389716"/>
                  <a:pt x="7008680" y="4386967"/>
                </a:cubicBezTo>
                <a:cubicBezTo>
                  <a:pt x="7005857" y="4381470"/>
                  <a:pt x="7005857" y="4378749"/>
                  <a:pt x="7008680" y="4367753"/>
                </a:cubicBezTo>
                <a:cubicBezTo>
                  <a:pt x="7011505" y="4356785"/>
                  <a:pt x="7014327" y="4362255"/>
                  <a:pt x="7020010" y="4356785"/>
                </a:cubicBezTo>
                <a:cubicBezTo>
                  <a:pt x="7028481" y="4348538"/>
                  <a:pt x="7034129" y="4343040"/>
                  <a:pt x="7025657" y="4337571"/>
                </a:cubicBezTo>
                <a:cubicBezTo>
                  <a:pt x="7017151" y="4334822"/>
                  <a:pt x="7014327" y="4337571"/>
                  <a:pt x="6997387" y="4326574"/>
                </a:cubicBezTo>
                <a:cubicBezTo>
                  <a:pt x="6980409" y="4315607"/>
                  <a:pt x="6974763" y="4310109"/>
                  <a:pt x="6971938" y="4310109"/>
                </a:cubicBezTo>
                <a:cubicBezTo>
                  <a:pt x="6969079" y="4307360"/>
                  <a:pt x="6966255" y="4304611"/>
                  <a:pt x="6960608" y="4307360"/>
                </a:cubicBezTo>
                <a:cubicBezTo>
                  <a:pt x="6957785" y="4310109"/>
                  <a:pt x="6943631" y="4323826"/>
                  <a:pt x="6940808" y="4326574"/>
                </a:cubicBezTo>
                <a:cubicBezTo>
                  <a:pt x="6937985" y="4329323"/>
                  <a:pt x="6921007" y="4343040"/>
                  <a:pt x="6921007" y="4343040"/>
                </a:cubicBezTo>
                <a:cubicBezTo>
                  <a:pt x="6918183" y="4345789"/>
                  <a:pt x="6889913" y="4365004"/>
                  <a:pt x="6889913" y="4365004"/>
                </a:cubicBezTo>
                <a:cubicBezTo>
                  <a:pt x="6889913" y="4365004"/>
                  <a:pt x="6881441" y="4386967"/>
                  <a:pt x="6875759" y="4395215"/>
                </a:cubicBezTo>
                <a:cubicBezTo>
                  <a:pt x="6872935" y="4403433"/>
                  <a:pt x="6855993" y="4414429"/>
                  <a:pt x="6855993" y="4419898"/>
                </a:cubicBezTo>
                <a:cubicBezTo>
                  <a:pt x="6855993" y="4422648"/>
                  <a:pt x="6855993" y="4430895"/>
                  <a:pt x="6853134" y="4433643"/>
                </a:cubicBezTo>
                <a:cubicBezTo>
                  <a:pt x="6853134" y="4433643"/>
                  <a:pt x="6844663" y="4444612"/>
                  <a:pt x="6839017" y="4444612"/>
                </a:cubicBezTo>
                <a:cubicBezTo>
                  <a:pt x="6836193" y="4447360"/>
                  <a:pt x="6819216" y="4450109"/>
                  <a:pt x="6819216" y="4455607"/>
                </a:cubicBezTo>
                <a:cubicBezTo>
                  <a:pt x="6819216" y="4461077"/>
                  <a:pt x="6827687" y="4461077"/>
                  <a:pt x="6819216" y="4472073"/>
                </a:cubicBezTo>
                <a:cubicBezTo>
                  <a:pt x="6810745" y="4480291"/>
                  <a:pt x="6802239" y="4518721"/>
                  <a:pt x="6793769" y="4485789"/>
                </a:cubicBezTo>
                <a:cubicBezTo>
                  <a:pt x="6788121" y="4463825"/>
                  <a:pt x="6788121" y="4461077"/>
                  <a:pt x="6782439" y="4458328"/>
                </a:cubicBezTo>
                <a:cubicBezTo>
                  <a:pt x="6773967" y="4452858"/>
                  <a:pt x="6768320" y="4450109"/>
                  <a:pt x="6768320" y="4450109"/>
                </a:cubicBezTo>
                <a:cubicBezTo>
                  <a:pt x="6768320" y="4450109"/>
                  <a:pt x="6762673" y="4441862"/>
                  <a:pt x="6773967" y="4439113"/>
                </a:cubicBezTo>
                <a:cubicBezTo>
                  <a:pt x="6785297" y="4439113"/>
                  <a:pt x="6788121" y="4444612"/>
                  <a:pt x="6793769" y="4439113"/>
                </a:cubicBezTo>
                <a:cubicBezTo>
                  <a:pt x="6802239" y="4433643"/>
                  <a:pt x="6805062" y="4430895"/>
                  <a:pt x="6793769" y="4428146"/>
                </a:cubicBezTo>
                <a:cubicBezTo>
                  <a:pt x="6782439" y="4425397"/>
                  <a:pt x="6788121" y="4430895"/>
                  <a:pt x="6776791" y="4425397"/>
                </a:cubicBezTo>
                <a:cubicBezTo>
                  <a:pt x="6768320" y="4417178"/>
                  <a:pt x="6765497" y="4417178"/>
                  <a:pt x="6762673" y="4414429"/>
                </a:cubicBezTo>
                <a:cubicBezTo>
                  <a:pt x="6762673" y="4411680"/>
                  <a:pt x="6762673" y="4411680"/>
                  <a:pt x="6765497" y="4408931"/>
                </a:cubicBezTo>
                <a:lnTo>
                  <a:pt x="6766653" y="4407242"/>
                </a:lnTo>
                <a:lnTo>
                  <a:pt x="6765765" y="4408107"/>
                </a:lnTo>
                <a:cubicBezTo>
                  <a:pt x="6765061" y="4408792"/>
                  <a:pt x="6765061" y="4408792"/>
                  <a:pt x="6765061" y="4408792"/>
                </a:cubicBezTo>
                <a:cubicBezTo>
                  <a:pt x="6753745" y="4408792"/>
                  <a:pt x="6753745" y="4408792"/>
                  <a:pt x="6753745" y="4408792"/>
                </a:cubicBezTo>
                <a:cubicBezTo>
                  <a:pt x="6742452" y="4414281"/>
                  <a:pt x="6742452" y="4414281"/>
                  <a:pt x="6742452" y="4414281"/>
                </a:cubicBezTo>
                <a:cubicBezTo>
                  <a:pt x="6736793" y="4419769"/>
                  <a:pt x="6736793" y="4419769"/>
                  <a:pt x="6736793" y="4419769"/>
                </a:cubicBezTo>
                <a:cubicBezTo>
                  <a:pt x="6731157" y="4422520"/>
                  <a:pt x="6731157" y="4422520"/>
                  <a:pt x="6731157" y="4422520"/>
                </a:cubicBezTo>
                <a:cubicBezTo>
                  <a:pt x="6722671" y="4411543"/>
                  <a:pt x="6722671" y="4411543"/>
                  <a:pt x="6722671" y="4411543"/>
                </a:cubicBezTo>
                <a:cubicBezTo>
                  <a:pt x="6705741" y="4397816"/>
                  <a:pt x="6705741" y="4397816"/>
                  <a:pt x="6705741" y="4397816"/>
                </a:cubicBezTo>
                <a:cubicBezTo>
                  <a:pt x="6697253" y="4389592"/>
                  <a:pt x="6697253" y="4389592"/>
                  <a:pt x="6697253" y="4389592"/>
                </a:cubicBezTo>
                <a:cubicBezTo>
                  <a:pt x="6691596" y="4378615"/>
                  <a:pt x="6691596" y="4378615"/>
                  <a:pt x="6691596" y="4378615"/>
                </a:cubicBezTo>
                <a:cubicBezTo>
                  <a:pt x="6691596" y="4370376"/>
                  <a:pt x="6691596" y="4370376"/>
                  <a:pt x="6691596" y="4370376"/>
                </a:cubicBezTo>
                <a:cubicBezTo>
                  <a:pt x="6685960" y="4364888"/>
                  <a:pt x="6685960" y="4364888"/>
                  <a:pt x="6685960" y="4364888"/>
                </a:cubicBezTo>
                <a:cubicBezTo>
                  <a:pt x="6685960" y="4364888"/>
                  <a:pt x="6683131" y="4364888"/>
                  <a:pt x="6677473" y="4364888"/>
                </a:cubicBezTo>
                <a:cubicBezTo>
                  <a:pt x="6674667" y="4364888"/>
                  <a:pt x="6666179" y="4362150"/>
                  <a:pt x="6666179" y="4362150"/>
                </a:cubicBezTo>
                <a:cubicBezTo>
                  <a:pt x="6660543" y="4362150"/>
                  <a:pt x="6660543" y="4362150"/>
                  <a:pt x="6660543" y="4362150"/>
                </a:cubicBezTo>
                <a:cubicBezTo>
                  <a:pt x="6660543" y="4348423"/>
                  <a:pt x="6660543" y="4348423"/>
                  <a:pt x="6660543" y="4348423"/>
                </a:cubicBezTo>
                <a:cubicBezTo>
                  <a:pt x="6660543" y="4348423"/>
                  <a:pt x="6657715" y="4337446"/>
                  <a:pt x="6654885" y="4337446"/>
                </a:cubicBezTo>
                <a:cubicBezTo>
                  <a:pt x="6654885" y="4334710"/>
                  <a:pt x="6652056" y="4329222"/>
                  <a:pt x="6652056" y="4329222"/>
                </a:cubicBezTo>
                <a:cubicBezTo>
                  <a:pt x="6652056" y="4329222"/>
                  <a:pt x="6643591" y="4331959"/>
                  <a:pt x="6637933" y="4331959"/>
                </a:cubicBezTo>
                <a:cubicBezTo>
                  <a:pt x="6635104" y="4334710"/>
                  <a:pt x="6629468" y="4337446"/>
                  <a:pt x="6626639" y="4340199"/>
                </a:cubicBezTo>
                <a:cubicBezTo>
                  <a:pt x="6623809" y="4342935"/>
                  <a:pt x="6618153" y="4345687"/>
                  <a:pt x="6618153" y="4345687"/>
                </a:cubicBezTo>
                <a:cubicBezTo>
                  <a:pt x="6604029" y="4351175"/>
                  <a:pt x="6604029" y="4351175"/>
                  <a:pt x="6604029" y="4351175"/>
                </a:cubicBezTo>
                <a:cubicBezTo>
                  <a:pt x="6595565" y="4345687"/>
                  <a:pt x="6595565" y="4345687"/>
                  <a:pt x="6595565" y="4345687"/>
                </a:cubicBezTo>
                <a:cubicBezTo>
                  <a:pt x="6581441" y="4342935"/>
                  <a:pt x="6581441" y="4342935"/>
                  <a:pt x="6581441" y="4342935"/>
                </a:cubicBezTo>
                <a:cubicBezTo>
                  <a:pt x="6575783" y="4353911"/>
                  <a:pt x="6575783" y="4353911"/>
                  <a:pt x="6575783" y="4353911"/>
                </a:cubicBezTo>
                <a:cubicBezTo>
                  <a:pt x="6575783" y="4353911"/>
                  <a:pt x="6572954" y="4348423"/>
                  <a:pt x="6570147" y="4345687"/>
                </a:cubicBezTo>
                <a:cubicBezTo>
                  <a:pt x="6570147" y="4340199"/>
                  <a:pt x="6567319" y="4331959"/>
                  <a:pt x="6567319" y="4331959"/>
                </a:cubicBezTo>
                <a:cubicBezTo>
                  <a:pt x="6567319" y="4331959"/>
                  <a:pt x="6564489" y="4329222"/>
                  <a:pt x="6561661" y="4329222"/>
                </a:cubicBezTo>
                <a:cubicBezTo>
                  <a:pt x="6558831" y="4329222"/>
                  <a:pt x="6553195" y="4326471"/>
                  <a:pt x="6553195" y="4326471"/>
                </a:cubicBezTo>
                <a:cubicBezTo>
                  <a:pt x="6544709" y="4326471"/>
                  <a:pt x="6544709" y="4326471"/>
                  <a:pt x="6544709" y="4326471"/>
                </a:cubicBezTo>
                <a:cubicBezTo>
                  <a:pt x="6536243" y="4337446"/>
                  <a:pt x="6536243" y="4337446"/>
                  <a:pt x="6536243" y="4337446"/>
                </a:cubicBezTo>
                <a:cubicBezTo>
                  <a:pt x="6522121" y="4342935"/>
                  <a:pt x="6522121" y="4342935"/>
                  <a:pt x="6522121" y="4342935"/>
                </a:cubicBezTo>
                <a:cubicBezTo>
                  <a:pt x="6510827" y="4337446"/>
                  <a:pt x="6510827" y="4337446"/>
                  <a:pt x="6510827" y="4337446"/>
                </a:cubicBezTo>
                <a:cubicBezTo>
                  <a:pt x="6510827" y="4337446"/>
                  <a:pt x="6507998" y="4331959"/>
                  <a:pt x="6505169" y="4334710"/>
                </a:cubicBezTo>
                <a:cubicBezTo>
                  <a:pt x="6502339" y="4334710"/>
                  <a:pt x="6493875" y="4331959"/>
                  <a:pt x="6493875" y="4331959"/>
                </a:cubicBezTo>
                <a:lnTo>
                  <a:pt x="6491071" y="4326518"/>
                </a:lnTo>
                <a:lnTo>
                  <a:pt x="6485648" y="4342094"/>
                </a:lnTo>
                <a:cubicBezTo>
                  <a:pt x="6488456" y="4344859"/>
                  <a:pt x="6496985" y="4350336"/>
                  <a:pt x="6499793" y="4355813"/>
                </a:cubicBezTo>
                <a:cubicBezTo>
                  <a:pt x="6499793" y="4358580"/>
                  <a:pt x="6488456" y="4372300"/>
                  <a:pt x="6488456" y="4372300"/>
                </a:cubicBezTo>
                <a:cubicBezTo>
                  <a:pt x="6460167" y="4383255"/>
                  <a:pt x="6460167" y="4383255"/>
                  <a:pt x="6460167" y="4383255"/>
                </a:cubicBezTo>
                <a:cubicBezTo>
                  <a:pt x="6460167" y="4388732"/>
                  <a:pt x="6460167" y="4388732"/>
                  <a:pt x="6460167" y="4388732"/>
                </a:cubicBezTo>
                <a:cubicBezTo>
                  <a:pt x="6477224" y="4407929"/>
                  <a:pt x="6477224" y="4407929"/>
                  <a:pt x="6477224" y="4407929"/>
                </a:cubicBezTo>
                <a:cubicBezTo>
                  <a:pt x="6494176" y="4413461"/>
                  <a:pt x="6494176" y="4413461"/>
                  <a:pt x="6494176" y="4413461"/>
                </a:cubicBezTo>
                <a:cubicBezTo>
                  <a:pt x="6505513" y="4440847"/>
                  <a:pt x="6505513" y="4440847"/>
                  <a:pt x="6505513" y="4440847"/>
                </a:cubicBezTo>
                <a:cubicBezTo>
                  <a:pt x="6530890" y="4471054"/>
                  <a:pt x="6530890" y="4471054"/>
                  <a:pt x="6530890" y="4471054"/>
                </a:cubicBezTo>
                <a:cubicBezTo>
                  <a:pt x="6547946" y="4506739"/>
                  <a:pt x="6547946" y="4506739"/>
                  <a:pt x="6547946" y="4506739"/>
                </a:cubicBezTo>
                <a:cubicBezTo>
                  <a:pt x="6570515" y="4509449"/>
                  <a:pt x="6570515" y="4509449"/>
                  <a:pt x="6570515" y="4509449"/>
                </a:cubicBezTo>
                <a:cubicBezTo>
                  <a:pt x="6576236" y="4523170"/>
                  <a:pt x="6570515" y="4503972"/>
                  <a:pt x="6570515" y="4525936"/>
                </a:cubicBezTo>
                <a:cubicBezTo>
                  <a:pt x="6564899" y="4558853"/>
                  <a:pt x="6562091" y="4536890"/>
                  <a:pt x="6570515" y="4575286"/>
                </a:cubicBezTo>
                <a:cubicBezTo>
                  <a:pt x="6570515" y="4586294"/>
                  <a:pt x="6612949" y="4580763"/>
                  <a:pt x="6615861" y="4580763"/>
                </a:cubicBezTo>
                <a:cubicBezTo>
                  <a:pt x="6612949" y="4583529"/>
                  <a:pt x="6630006" y="4591772"/>
                  <a:pt x="6624285" y="4605492"/>
                </a:cubicBezTo>
                <a:cubicBezTo>
                  <a:pt x="6618669" y="4616447"/>
                  <a:pt x="6646958" y="4610969"/>
                  <a:pt x="6638430" y="4627401"/>
                </a:cubicBezTo>
                <a:cubicBezTo>
                  <a:pt x="6635622" y="4632879"/>
                  <a:pt x="6658294" y="4627401"/>
                  <a:pt x="6669527" y="4632879"/>
                </a:cubicBezTo>
                <a:cubicBezTo>
                  <a:pt x="6678055" y="4635645"/>
                  <a:pt x="6678055" y="4649365"/>
                  <a:pt x="6675247" y="4652131"/>
                </a:cubicBezTo>
                <a:cubicBezTo>
                  <a:pt x="6669527" y="4660320"/>
                  <a:pt x="6666719" y="4654843"/>
                  <a:pt x="6655383" y="4665797"/>
                </a:cubicBezTo>
                <a:cubicBezTo>
                  <a:pt x="6638430" y="4676806"/>
                  <a:pt x="6646958" y="4685049"/>
                  <a:pt x="6646958" y="4687761"/>
                </a:cubicBezTo>
                <a:cubicBezTo>
                  <a:pt x="6644150" y="4696003"/>
                  <a:pt x="6638430" y="4698770"/>
                  <a:pt x="6635622" y="4701480"/>
                </a:cubicBezTo>
                <a:cubicBezTo>
                  <a:pt x="6615861" y="4690526"/>
                  <a:pt x="6615861" y="4690526"/>
                  <a:pt x="6615861" y="4690526"/>
                </a:cubicBezTo>
                <a:cubicBezTo>
                  <a:pt x="6610141" y="4668563"/>
                  <a:pt x="6610141" y="4668563"/>
                  <a:pt x="6610141" y="4668563"/>
                </a:cubicBezTo>
                <a:cubicBezTo>
                  <a:pt x="6584660" y="4668563"/>
                  <a:pt x="6584660" y="4668563"/>
                  <a:pt x="6584660" y="4668563"/>
                </a:cubicBezTo>
                <a:cubicBezTo>
                  <a:pt x="6573323" y="4690526"/>
                  <a:pt x="6573323" y="4690526"/>
                  <a:pt x="6573323" y="4690526"/>
                </a:cubicBezTo>
                <a:cubicBezTo>
                  <a:pt x="6516745" y="4696003"/>
                  <a:pt x="6516745" y="4696003"/>
                  <a:pt x="6516745" y="4696003"/>
                </a:cubicBezTo>
                <a:cubicBezTo>
                  <a:pt x="6496985" y="4709724"/>
                  <a:pt x="6485648" y="4685049"/>
                  <a:pt x="6474312" y="4706958"/>
                </a:cubicBezTo>
                <a:cubicBezTo>
                  <a:pt x="6448831" y="4709724"/>
                  <a:pt x="6471504" y="4715201"/>
                  <a:pt x="6446023" y="4712436"/>
                </a:cubicBezTo>
                <a:cubicBezTo>
                  <a:pt x="6440406" y="4712436"/>
                  <a:pt x="6443215" y="4745354"/>
                  <a:pt x="6429070" y="4753596"/>
                </a:cubicBezTo>
                <a:cubicBezTo>
                  <a:pt x="6420542" y="4756363"/>
                  <a:pt x="6420542" y="4761840"/>
                  <a:pt x="6409309" y="4761840"/>
                </a:cubicBezTo>
                <a:cubicBezTo>
                  <a:pt x="6392253" y="4759074"/>
                  <a:pt x="6403589" y="4748119"/>
                  <a:pt x="6400781" y="4748119"/>
                </a:cubicBezTo>
                <a:cubicBezTo>
                  <a:pt x="6383828" y="4745354"/>
                  <a:pt x="6383828" y="4745354"/>
                  <a:pt x="6383828" y="4745354"/>
                </a:cubicBezTo>
                <a:cubicBezTo>
                  <a:pt x="6369684" y="4778272"/>
                  <a:pt x="6369684" y="4778272"/>
                  <a:pt x="6369684" y="4778272"/>
                </a:cubicBezTo>
                <a:cubicBezTo>
                  <a:pt x="6327250" y="4794758"/>
                  <a:pt x="6327250" y="4794758"/>
                  <a:pt x="6327250" y="4794758"/>
                </a:cubicBezTo>
                <a:cubicBezTo>
                  <a:pt x="6296049" y="4811244"/>
                  <a:pt x="6296049" y="4811244"/>
                  <a:pt x="6296049" y="4811244"/>
                </a:cubicBezTo>
                <a:cubicBezTo>
                  <a:pt x="6236663" y="4827676"/>
                  <a:pt x="6236663" y="4827676"/>
                  <a:pt x="6236663" y="4827676"/>
                </a:cubicBezTo>
                <a:cubicBezTo>
                  <a:pt x="6205566" y="4855116"/>
                  <a:pt x="6205566" y="4855116"/>
                  <a:pt x="6205566" y="4855116"/>
                </a:cubicBezTo>
                <a:cubicBezTo>
                  <a:pt x="6157412" y="4868837"/>
                  <a:pt x="6199949" y="4868837"/>
                  <a:pt x="6154604" y="4909998"/>
                </a:cubicBezTo>
                <a:cubicBezTo>
                  <a:pt x="6123507" y="4940150"/>
                  <a:pt x="6072545" y="4948394"/>
                  <a:pt x="6027303" y="4962114"/>
                </a:cubicBezTo>
                <a:cubicBezTo>
                  <a:pt x="5990486" y="4942917"/>
                  <a:pt x="5990486" y="4942917"/>
                  <a:pt x="5990486" y="4942917"/>
                </a:cubicBezTo>
                <a:cubicBezTo>
                  <a:pt x="5990486" y="4942917"/>
                  <a:pt x="5973533" y="4948394"/>
                  <a:pt x="5965109" y="4948394"/>
                </a:cubicBezTo>
                <a:cubicBezTo>
                  <a:pt x="5956581" y="4951105"/>
                  <a:pt x="5928291" y="4981312"/>
                  <a:pt x="5928291" y="4981312"/>
                </a:cubicBezTo>
                <a:cubicBezTo>
                  <a:pt x="5891474" y="5014230"/>
                  <a:pt x="5891474" y="5014230"/>
                  <a:pt x="5891474" y="5014230"/>
                </a:cubicBezTo>
                <a:cubicBezTo>
                  <a:pt x="5877329" y="5022473"/>
                  <a:pt x="5860377" y="5030661"/>
                  <a:pt x="5840617" y="5030661"/>
                </a:cubicBezTo>
                <a:cubicBezTo>
                  <a:pt x="5815135" y="5014230"/>
                  <a:pt x="5815135" y="5014230"/>
                  <a:pt x="5815135" y="5014230"/>
                </a:cubicBezTo>
                <a:cubicBezTo>
                  <a:pt x="5789655" y="5014230"/>
                  <a:pt x="5778319" y="5027950"/>
                  <a:pt x="5792463" y="5047147"/>
                </a:cubicBezTo>
                <a:cubicBezTo>
                  <a:pt x="5798183" y="5055391"/>
                  <a:pt x="5792463" y="5060868"/>
                  <a:pt x="5795271" y="5069111"/>
                </a:cubicBezTo>
                <a:cubicBezTo>
                  <a:pt x="5795271" y="5082777"/>
                  <a:pt x="5820751" y="5088309"/>
                  <a:pt x="5817943" y="5099263"/>
                </a:cubicBezTo>
                <a:cubicBezTo>
                  <a:pt x="5815135" y="5104741"/>
                  <a:pt x="5800991" y="5104741"/>
                  <a:pt x="5789655" y="5112984"/>
                </a:cubicBezTo>
                <a:cubicBezTo>
                  <a:pt x="5781127" y="5118461"/>
                  <a:pt x="5798183" y="5148668"/>
                  <a:pt x="5792463" y="5148668"/>
                </a:cubicBezTo>
                <a:cubicBezTo>
                  <a:pt x="5792463" y="5148668"/>
                  <a:pt x="5778319" y="5181585"/>
                  <a:pt x="5766981" y="5176055"/>
                </a:cubicBezTo>
                <a:cubicBezTo>
                  <a:pt x="5761365" y="5170577"/>
                  <a:pt x="5752837" y="5162334"/>
                  <a:pt x="5747221" y="5151379"/>
                </a:cubicBezTo>
                <a:cubicBezTo>
                  <a:pt x="5741501" y="5143136"/>
                  <a:pt x="5721741" y="5134948"/>
                  <a:pt x="5718931" y="5123939"/>
                </a:cubicBezTo>
                <a:cubicBezTo>
                  <a:pt x="5710403" y="5112984"/>
                  <a:pt x="5747221" y="5069111"/>
                  <a:pt x="5744413" y="5066346"/>
                </a:cubicBezTo>
                <a:cubicBezTo>
                  <a:pt x="5747221" y="5058102"/>
                  <a:pt x="5747221" y="5058102"/>
                  <a:pt x="5741501" y="5041670"/>
                </a:cubicBezTo>
                <a:cubicBezTo>
                  <a:pt x="5741501" y="5033428"/>
                  <a:pt x="5716123" y="5030661"/>
                  <a:pt x="5710403" y="5022473"/>
                </a:cubicBezTo>
                <a:cubicBezTo>
                  <a:pt x="5693451" y="5052625"/>
                  <a:pt x="5693451" y="5052625"/>
                  <a:pt x="5693451" y="5052625"/>
                </a:cubicBezTo>
                <a:cubicBezTo>
                  <a:pt x="5670779" y="5066346"/>
                  <a:pt x="5670779" y="5066346"/>
                  <a:pt x="5670779" y="5066346"/>
                </a:cubicBezTo>
                <a:cubicBezTo>
                  <a:pt x="5648209" y="5069111"/>
                  <a:pt x="5684923" y="5093786"/>
                  <a:pt x="5667971" y="5091021"/>
                </a:cubicBezTo>
                <a:cubicBezTo>
                  <a:pt x="5665161" y="5088309"/>
                  <a:pt x="5645401" y="5104741"/>
                  <a:pt x="5628345" y="5096498"/>
                </a:cubicBezTo>
                <a:cubicBezTo>
                  <a:pt x="5608583" y="5085544"/>
                  <a:pt x="5583103" y="5082777"/>
                  <a:pt x="5574575" y="5082777"/>
                </a:cubicBezTo>
                <a:cubicBezTo>
                  <a:pt x="5549197" y="5093786"/>
                  <a:pt x="5549197" y="5093786"/>
                  <a:pt x="5549197" y="5093786"/>
                </a:cubicBezTo>
                <a:cubicBezTo>
                  <a:pt x="5540669" y="5107507"/>
                  <a:pt x="5537861" y="5123939"/>
                  <a:pt x="5532141" y="5132181"/>
                </a:cubicBezTo>
                <a:cubicBezTo>
                  <a:pt x="5509571" y="5162334"/>
                  <a:pt x="5509571" y="5162334"/>
                  <a:pt x="5509571" y="5162334"/>
                </a:cubicBezTo>
                <a:cubicBezTo>
                  <a:pt x="5478371" y="5173343"/>
                  <a:pt x="5503851" y="5181585"/>
                  <a:pt x="5489707" y="5187064"/>
                </a:cubicBezTo>
                <a:cubicBezTo>
                  <a:pt x="5484091" y="5189774"/>
                  <a:pt x="5475563" y="5208973"/>
                  <a:pt x="5455801" y="5214504"/>
                </a:cubicBezTo>
                <a:cubicBezTo>
                  <a:pt x="5444465" y="5217215"/>
                  <a:pt x="5427513" y="5230936"/>
                  <a:pt x="5413369" y="5230936"/>
                </a:cubicBezTo>
                <a:cubicBezTo>
                  <a:pt x="5407649" y="5230936"/>
                  <a:pt x="5376551" y="5252899"/>
                  <a:pt x="5373743" y="5258377"/>
                </a:cubicBezTo>
                <a:cubicBezTo>
                  <a:pt x="5351071" y="5252899"/>
                  <a:pt x="5288876" y="5236413"/>
                  <a:pt x="5283155" y="5214504"/>
                </a:cubicBezTo>
                <a:cubicBezTo>
                  <a:pt x="5277540" y="5195252"/>
                  <a:pt x="5257779" y="5222692"/>
                  <a:pt x="5240721" y="5203495"/>
                </a:cubicBezTo>
                <a:cubicBezTo>
                  <a:pt x="5198289" y="5189774"/>
                  <a:pt x="5198289" y="5189774"/>
                  <a:pt x="5198289" y="5189774"/>
                </a:cubicBezTo>
                <a:cubicBezTo>
                  <a:pt x="5170000" y="5189774"/>
                  <a:pt x="5170000" y="5189774"/>
                  <a:pt x="5170000" y="5189774"/>
                </a:cubicBezTo>
                <a:cubicBezTo>
                  <a:pt x="5158663" y="5189774"/>
                  <a:pt x="5107805" y="5195252"/>
                  <a:pt x="5096469" y="5200783"/>
                </a:cubicBezTo>
                <a:cubicBezTo>
                  <a:pt x="5104997" y="5230936"/>
                  <a:pt x="5102085" y="5208973"/>
                  <a:pt x="5102085" y="5244656"/>
                </a:cubicBezTo>
                <a:cubicBezTo>
                  <a:pt x="5085133" y="5247422"/>
                  <a:pt x="5104997" y="5283052"/>
                  <a:pt x="5090853" y="5294061"/>
                </a:cubicBezTo>
                <a:cubicBezTo>
                  <a:pt x="5042699" y="5305015"/>
                  <a:pt x="5042699" y="5305015"/>
                  <a:pt x="5042699" y="5305015"/>
                </a:cubicBezTo>
                <a:cubicBezTo>
                  <a:pt x="5014410" y="5321447"/>
                  <a:pt x="5014410" y="5321447"/>
                  <a:pt x="5014410" y="5321447"/>
                </a:cubicBezTo>
                <a:cubicBezTo>
                  <a:pt x="4963448" y="5321447"/>
                  <a:pt x="4963448" y="5321447"/>
                  <a:pt x="4963448" y="5321447"/>
                </a:cubicBezTo>
                <a:cubicBezTo>
                  <a:pt x="4963448" y="5324212"/>
                  <a:pt x="4938071" y="5307726"/>
                  <a:pt x="4935159" y="5296772"/>
                </a:cubicBezTo>
                <a:cubicBezTo>
                  <a:pt x="4921015" y="5261142"/>
                  <a:pt x="4929543" y="5266619"/>
                  <a:pt x="4918206" y="5261142"/>
                </a:cubicBezTo>
                <a:cubicBezTo>
                  <a:pt x="4898445" y="5255611"/>
                  <a:pt x="4898445" y="5263854"/>
                  <a:pt x="4892725" y="5261142"/>
                </a:cubicBezTo>
                <a:cubicBezTo>
                  <a:pt x="4892725" y="5258377"/>
                  <a:pt x="4881389" y="5261142"/>
                  <a:pt x="4864436" y="5274808"/>
                </a:cubicBezTo>
                <a:cubicBezTo>
                  <a:pt x="4858820" y="5283052"/>
                  <a:pt x="4847484" y="5305015"/>
                  <a:pt x="4841867" y="5307726"/>
                </a:cubicBezTo>
                <a:cubicBezTo>
                  <a:pt x="4836147" y="5313258"/>
                  <a:pt x="4836147" y="5294061"/>
                  <a:pt x="4830531" y="5296772"/>
                </a:cubicBezTo>
                <a:cubicBezTo>
                  <a:pt x="4819195" y="5302249"/>
                  <a:pt x="4822003" y="5285817"/>
                  <a:pt x="4799435" y="5299538"/>
                </a:cubicBezTo>
                <a:cubicBezTo>
                  <a:pt x="4790905" y="5305015"/>
                  <a:pt x="4762616" y="5296772"/>
                  <a:pt x="4796522" y="5285817"/>
                </a:cubicBezTo>
                <a:cubicBezTo>
                  <a:pt x="4802242" y="5285817"/>
                  <a:pt x="4847484" y="5252899"/>
                  <a:pt x="4847484" y="5250134"/>
                </a:cubicBezTo>
                <a:cubicBezTo>
                  <a:pt x="4850292" y="5244656"/>
                  <a:pt x="4819195" y="5230936"/>
                  <a:pt x="4816386" y="5230936"/>
                </a:cubicBezTo>
                <a:cubicBezTo>
                  <a:pt x="4813578" y="5230936"/>
                  <a:pt x="4799435" y="5252899"/>
                  <a:pt x="4785289" y="5258377"/>
                </a:cubicBezTo>
                <a:cubicBezTo>
                  <a:pt x="4762616" y="5263854"/>
                  <a:pt x="4762616" y="5266619"/>
                  <a:pt x="4751280" y="5269331"/>
                </a:cubicBezTo>
                <a:cubicBezTo>
                  <a:pt x="4742752" y="5272097"/>
                  <a:pt x="4739944" y="5261142"/>
                  <a:pt x="4734327" y="5263854"/>
                </a:cubicBezTo>
                <a:cubicBezTo>
                  <a:pt x="4725799" y="5266619"/>
                  <a:pt x="4725799" y="5272097"/>
                  <a:pt x="4720183" y="5272097"/>
                </a:cubicBezTo>
                <a:cubicBezTo>
                  <a:pt x="4706038" y="5272097"/>
                  <a:pt x="4714463" y="5252899"/>
                  <a:pt x="4714463" y="5252899"/>
                </a:cubicBezTo>
                <a:cubicBezTo>
                  <a:pt x="4725799" y="5247422"/>
                  <a:pt x="4722991" y="5252899"/>
                  <a:pt x="4739944" y="5247422"/>
                </a:cubicBezTo>
                <a:cubicBezTo>
                  <a:pt x="4745665" y="5244656"/>
                  <a:pt x="4762616" y="5239179"/>
                  <a:pt x="4762616" y="5230936"/>
                </a:cubicBezTo>
                <a:cubicBezTo>
                  <a:pt x="4754088" y="5200783"/>
                  <a:pt x="4739944" y="5228224"/>
                  <a:pt x="4734327" y="5217215"/>
                </a:cubicBezTo>
                <a:cubicBezTo>
                  <a:pt x="4728607" y="5206261"/>
                  <a:pt x="4720183" y="5211738"/>
                  <a:pt x="4717375" y="5206261"/>
                </a:cubicBezTo>
                <a:cubicBezTo>
                  <a:pt x="4711655" y="5192541"/>
                  <a:pt x="4711655" y="5244656"/>
                  <a:pt x="4700318" y="5206261"/>
                </a:cubicBezTo>
                <a:cubicBezTo>
                  <a:pt x="4694702" y="5187064"/>
                  <a:pt x="4708846" y="5187064"/>
                  <a:pt x="4677749" y="5178820"/>
                </a:cubicBezTo>
                <a:cubicBezTo>
                  <a:pt x="4677749" y="5178820"/>
                  <a:pt x="4672029" y="5176055"/>
                  <a:pt x="4669221" y="5176055"/>
                </a:cubicBezTo>
                <a:cubicBezTo>
                  <a:pt x="4669221" y="5173343"/>
                  <a:pt x="4672029" y="5170577"/>
                  <a:pt x="4672029" y="5170577"/>
                </a:cubicBezTo>
                <a:cubicBezTo>
                  <a:pt x="4672029" y="5170577"/>
                  <a:pt x="4663605" y="5162334"/>
                  <a:pt x="4660797" y="5162334"/>
                </a:cubicBezTo>
                <a:cubicBezTo>
                  <a:pt x="4660797" y="5162334"/>
                  <a:pt x="4652268" y="5167866"/>
                  <a:pt x="4652268" y="5167866"/>
                </a:cubicBezTo>
                <a:cubicBezTo>
                  <a:pt x="4652268" y="5167866"/>
                  <a:pt x="4649461" y="5167866"/>
                  <a:pt x="4646653" y="5167866"/>
                </a:cubicBezTo>
                <a:cubicBezTo>
                  <a:pt x="4646653" y="5165099"/>
                  <a:pt x="4655076" y="5165099"/>
                  <a:pt x="4666413" y="5159622"/>
                </a:cubicBezTo>
                <a:cubicBezTo>
                  <a:pt x="4672029" y="5159622"/>
                  <a:pt x="4674941" y="5167866"/>
                  <a:pt x="4680557" y="5167866"/>
                </a:cubicBezTo>
                <a:cubicBezTo>
                  <a:pt x="4686174" y="5170577"/>
                  <a:pt x="4697510" y="5167866"/>
                  <a:pt x="4697510" y="5165099"/>
                </a:cubicBezTo>
                <a:cubicBezTo>
                  <a:pt x="4700318" y="5162334"/>
                  <a:pt x="4686174" y="5154145"/>
                  <a:pt x="4689087" y="5140425"/>
                </a:cubicBezTo>
                <a:cubicBezTo>
                  <a:pt x="4689087" y="5134948"/>
                  <a:pt x="4694702" y="5134948"/>
                  <a:pt x="4689087" y="5132181"/>
                </a:cubicBezTo>
                <a:cubicBezTo>
                  <a:pt x="4683366" y="5129416"/>
                  <a:pt x="4683366" y="5126704"/>
                  <a:pt x="4683366" y="5126704"/>
                </a:cubicBezTo>
                <a:cubicBezTo>
                  <a:pt x="4646653" y="5123939"/>
                  <a:pt x="4646653" y="5123939"/>
                  <a:pt x="4646653" y="5123939"/>
                </a:cubicBezTo>
                <a:cubicBezTo>
                  <a:pt x="4646653" y="5123939"/>
                  <a:pt x="4646653" y="5123939"/>
                  <a:pt x="4640932" y="5121227"/>
                </a:cubicBezTo>
                <a:cubicBezTo>
                  <a:pt x="4635317" y="5118461"/>
                  <a:pt x="4629596" y="5115750"/>
                  <a:pt x="4629596" y="5115750"/>
                </a:cubicBezTo>
                <a:cubicBezTo>
                  <a:pt x="4618259" y="5107507"/>
                  <a:pt x="4618259" y="5107507"/>
                  <a:pt x="4618259" y="5107507"/>
                </a:cubicBezTo>
                <a:cubicBezTo>
                  <a:pt x="4618259" y="5107507"/>
                  <a:pt x="4607027" y="5110218"/>
                  <a:pt x="4604115" y="5110218"/>
                </a:cubicBezTo>
                <a:cubicBezTo>
                  <a:pt x="4604115" y="5110218"/>
                  <a:pt x="4607027" y="5121227"/>
                  <a:pt x="4607027" y="5121227"/>
                </a:cubicBezTo>
                <a:cubicBezTo>
                  <a:pt x="4604115" y="5123939"/>
                  <a:pt x="4604115" y="5134948"/>
                  <a:pt x="4592883" y="5126704"/>
                </a:cubicBezTo>
                <a:cubicBezTo>
                  <a:pt x="4589970" y="5123939"/>
                  <a:pt x="4581547" y="5115750"/>
                  <a:pt x="4578737" y="5115750"/>
                </a:cubicBezTo>
                <a:cubicBezTo>
                  <a:pt x="4575826" y="5118461"/>
                  <a:pt x="4564593" y="5115750"/>
                  <a:pt x="4564593" y="5112984"/>
                </a:cubicBezTo>
                <a:cubicBezTo>
                  <a:pt x="4561681" y="5110218"/>
                  <a:pt x="4553257" y="5107507"/>
                  <a:pt x="4553257" y="5107507"/>
                </a:cubicBezTo>
                <a:cubicBezTo>
                  <a:pt x="4553257" y="5107507"/>
                  <a:pt x="4561681" y="5096498"/>
                  <a:pt x="4558873" y="5093786"/>
                </a:cubicBezTo>
                <a:cubicBezTo>
                  <a:pt x="4556065" y="5093786"/>
                  <a:pt x="4573017" y="5099263"/>
                  <a:pt x="4573017" y="5099263"/>
                </a:cubicBezTo>
                <a:cubicBezTo>
                  <a:pt x="4573017" y="5099263"/>
                  <a:pt x="4573017" y="5085544"/>
                  <a:pt x="4575826" y="5085544"/>
                </a:cubicBezTo>
                <a:cubicBezTo>
                  <a:pt x="4578737" y="5082777"/>
                  <a:pt x="4570209" y="5082777"/>
                  <a:pt x="4567401" y="5080065"/>
                </a:cubicBezTo>
                <a:cubicBezTo>
                  <a:pt x="4564593" y="5077300"/>
                  <a:pt x="4561681" y="5069111"/>
                  <a:pt x="4561681" y="5069111"/>
                </a:cubicBezTo>
                <a:cubicBezTo>
                  <a:pt x="4561681" y="5069111"/>
                  <a:pt x="4556065" y="5066346"/>
                  <a:pt x="4556065" y="5063580"/>
                </a:cubicBezTo>
                <a:cubicBezTo>
                  <a:pt x="4553257" y="5052625"/>
                  <a:pt x="4561681" y="5044382"/>
                  <a:pt x="4564593" y="5044382"/>
                </a:cubicBezTo>
                <a:cubicBezTo>
                  <a:pt x="4567401" y="5047147"/>
                  <a:pt x="4567401" y="5047147"/>
                  <a:pt x="4570209" y="5047147"/>
                </a:cubicBezTo>
                <a:cubicBezTo>
                  <a:pt x="4575826" y="5049859"/>
                  <a:pt x="4575826" y="5049859"/>
                  <a:pt x="4575826" y="5049859"/>
                </a:cubicBezTo>
                <a:cubicBezTo>
                  <a:pt x="4575826" y="5049859"/>
                  <a:pt x="4581547" y="5058102"/>
                  <a:pt x="4581547" y="5058102"/>
                </a:cubicBezTo>
                <a:cubicBezTo>
                  <a:pt x="4584354" y="5058102"/>
                  <a:pt x="4592883" y="5066346"/>
                  <a:pt x="4592883" y="5066346"/>
                </a:cubicBezTo>
                <a:cubicBezTo>
                  <a:pt x="4592883" y="5066346"/>
                  <a:pt x="4598498" y="5077300"/>
                  <a:pt x="4601306" y="5080065"/>
                </a:cubicBezTo>
                <a:cubicBezTo>
                  <a:pt x="4604115" y="5080065"/>
                  <a:pt x="4604115" y="5074588"/>
                  <a:pt x="4609835" y="5074588"/>
                </a:cubicBezTo>
                <a:cubicBezTo>
                  <a:pt x="4615451" y="5077300"/>
                  <a:pt x="4621171" y="5082777"/>
                  <a:pt x="4623979" y="5080065"/>
                </a:cubicBezTo>
                <a:cubicBezTo>
                  <a:pt x="4626787" y="5080065"/>
                  <a:pt x="4629596" y="5066346"/>
                  <a:pt x="4629596" y="5066346"/>
                </a:cubicBezTo>
                <a:cubicBezTo>
                  <a:pt x="4629596" y="5066346"/>
                  <a:pt x="4612643" y="5055391"/>
                  <a:pt x="4609835" y="5055391"/>
                </a:cubicBezTo>
                <a:cubicBezTo>
                  <a:pt x="4609835" y="5052625"/>
                  <a:pt x="4604115" y="5049859"/>
                  <a:pt x="4604115" y="5047147"/>
                </a:cubicBezTo>
                <a:cubicBezTo>
                  <a:pt x="4601306" y="5047147"/>
                  <a:pt x="4595691" y="5044382"/>
                  <a:pt x="4595691" y="5044382"/>
                </a:cubicBezTo>
                <a:cubicBezTo>
                  <a:pt x="4595691" y="5044382"/>
                  <a:pt x="4592883" y="5036193"/>
                  <a:pt x="4592883" y="5036193"/>
                </a:cubicBezTo>
                <a:cubicBezTo>
                  <a:pt x="4589970" y="5033428"/>
                  <a:pt x="4592883" y="5027950"/>
                  <a:pt x="4592883" y="5027950"/>
                </a:cubicBezTo>
                <a:cubicBezTo>
                  <a:pt x="4595691" y="5025184"/>
                  <a:pt x="4601306" y="5022473"/>
                  <a:pt x="4604115" y="5022473"/>
                </a:cubicBezTo>
                <a:cubicBezTo>
                  <a:pt x="4607027" y="5022473"/>
                  <a:pt x="4615451" y="5019707"/>
                  <a:pt x="4615451" y="5019707"/>
                </a:cubicBezTo>
                <a:cubicBezTo>
                  <a:pt x="4618259" y="5005987"/>
                  <a:pt x="4618259" y="5005987"/>
                  <a:pt x="4618259" y="5005987"/>
                </a:cubicBezTo>
                <a:cubicBezTo>
                  <a:pt x="4618259" y="5005987"/>
                  <a:pt x="4623979" y="4995032"/>
                  <a:pt x="4623979" y="4995032"/>
                </a:cubicBezTo>
                <a:cubicBezTo>
                  <a:pt x="4621171" y="4995032"/>
                  <a:pt x="4601306" y="5003221"/>
                  <a:pt x="4601306" y="5000510"/>
                </a:cubicBezTo>
                <a:cubicBezTo>
                  <a:pt x="4598498" y="5000510"/>
                  <a:pt x="4592883" y="5000510"/>
                  <a:pt x="4592883" y="4997743"/>
                </a:cubicBezTo>
                <a:cubicBezTo>
                  <a:pt x="4589970" y="4995032"/>
                  <a:pt x="4589970" y="4989554"/>
                  <a:pt x="4589970" y="4986789"/>
                </a:cubicBezTo>
                <a:cubicBezTo>
                  <a:pt x="4589970" y="4984024"/>
                  <a:pt x="4592883" y="4978545"/>
                  <a:pt x="4592883" y="4978545"/>
                </a:cubicBezTo>
                <a:cubicBezTo>
                  <a:pt x="4592883" y="4978545"/>
                  <a:pt x="4589970" y="4973068"/>
                  <a:pt x="4587162" y="4973068"/>
                </a:cubicBezTo>
                <a:cubicBezTo>
                  <a:pt x="4587162" y="4970303"/>
                  <a:pt x="4584354" y="4964826"/>
                  <a:pt x="4584354" y="4964826"/>
                </a:cubicBezTo>
                <a:cubicBezTo>
                  <a:pt x="4584354" y="4964826"/>
                  <a:pt x="4564593" y="4953871"/>
                  <a:pt x="4564593" y="4953871"/>
                </a:cubicBezTo>
                <a:cubicBezTo>
                  <a:pt x="4564593" y="4951105"/>
                  <a:pt x="4564593" y="4942917"/>
                  <a:pt x="4567401" y="4942917"/>
                </a:cubicBezTo>
                <a:cubicBezTo>
                  <a:pt x="4567401" y="4940150"/>
                  <a:pt x="4564593" y="4934673"/>
                  <a:pt x="4570209" y="4929196"/>
                </a:cubicBezTo>
                <a:cubicBezTo>
                  <a:pt x="4578737" y="4923719"/>
                  <a:pt x="4584354" y="4907232"/>
                  <a:pt x="4584354" y="4907232"/>
                </a:cubicBezTo>
                <a:cubicBezTo>
                  <a:pt x="4584354" y="4907232"/>
                  <a:pt x="4564593" y="4904467"/>
                  <a:pt x="4564593" y="4904467"/>
                </a:cubicBezTo>
                <a:cubicBezTo>
                  <a:pt x="4561681" y="4904467"/>
                  <a:pt x="4553257" y="4915475"/>
                  <a:pt x="4553257" y="4915475"/>
                </a:cubicBezTo>
                <a:cubicBezTo>
                  <a:pt x="4553257" y="4915475"/>
                  <a:pt x="4541921" y="4918187"/>
                  <a:pt x="4541921" y="4920953"/>
                </a:cubicBezTo>
                <a:cubicBezTo>
                  <a:pt x="4539113" y="4920953"/>
                  <a:pt x="4524968" y="4923719"/>
                  <a:pt x="4524968" y="4926430"/>
                </a:cubicBezTo>
                <a:cubicBezTo>
                  <a:pt x="4522160" y="4926430"/>
                  <a:pt x="4516439" y="4931908"/>
                  <a:pt x="4513632" y="4931908"/>
                </a:cubicBezTo>
                <a:cubicBezTo>
                  <a:pt x="4510824" y="4934673"/>
                  <a:pt x="4499488" y="4940150"/>
                  <a:pt x="4499488" y="4940150"/>
                </a:cubicBezTo>
                <a:cubicBezTo>
                  <a:pt x="4499488" y="4940150"/>
                  <a:pt x="4488151" y="4940150"/>
                  <a:pt x="4488151" y="4940150"/>
                </a:cubicBezTo>
                <a:cubicBezTo>
                  <a:pt x="4488151" y="4937385"/>
                  <a:pt x="4488151" y="4918187"/>
                  <a:pt x="4488151" y="4918187"/>
                </a:cubicBezTo>
                <a:cubicBezTo>
                  <a:pt x="4488151" y="4918187"/>
                  <a:pt x="4493766" y="4915475"/>
                  <a:pt x="4493766" y="4912710"/>
                </a:cubicBezTo>
                <a:cubicBezTo>
                  <a:pt x="4493766" y="4912710"/>
                  <a:pt x="4490959" y="4901755"/>
                  <a:pt x="4488151" y="4898990"/>
                </a:cubicBezTo>
                <a:cubicBezTo>
                  <a:pt x="4488151" y="4898990"/>
                  <a:pt x="4488151" y="4885269"/>
                  <a:pt x="4488151" y="4882557"/>
                </a:cubicBezTo>
                <a:cubicBezTo>
                  <a:pt x="4488151" y="4877080"/>
                  <a:pt x="4485343" y="4868837"/>
                  <a:pt x="4485343" y="4868837"/>
                </a:cubicBezTo>
                <a:cubicBezTo>
                  <a:pt x="4482535" y="4855116"/>
                  <a:pt x="4482535" y="4855116"/>
                  <a:pt x="4482535" y="4855116"/>
                </a:cubicBezTo>
                <a:cubicBezTo>
                  <a:pt x="4485343" y="4844162"/>
                  <a:pt x="4485343" y="4844162"/>
                  <a:pt x="4485343" y="4844162"/>
                </a:cubicBezTo>
                <a:cubicBezTo>
                  <a:pt x="4488151" y="4838630"/>
                  <a:pt x="4488151" y="4838630"/>
                  <a:pt x="4488151" y="4838630"/>
                </a:cubicBezTo>
                <a:cubicBezTo>
                  <a:pt x="4488151" y="4838630"/>
                  <a:pt x="4493766" y="4827676"/>
                  <a:pt x="4493766" y="4827676"/>
                </a:cubicBezTo>
                <a:cubicBezTo>
                  <a:pt x="4493766" y="4824910"/>
                  <a:pt x="4499488" y="4813955"/>
                  <a:pt x="4499488" y="4813955"/>
                </a:cubicBezTo>
                <a:cubicBezTo>
                  <a:pt x="4502296" y="4811244"/>
                  <a:pt x="4519247" y="4794758"/>
                  <a:pt x="4519247" y="4794758"/>
                </a:cubicBezTo>
                <a:cubicBezTo>
                  <a:pt x="4527777" y="4783803"/>
                  <a:pt x="4527777" y="4783803"/>
                  <a:pt x="4527777" y="4783803"/>
                </a:cubicBezTo>
                <a:cubicBezTo>
                  <a:pt x="4527777" y="4783803"/>
                  <a:pt x="4539113" y="4783803"/>
                  <a:pt x="4541921" y="4783803"/>
                </a:cubicBezTo>
                <a:cubicBezTo>
                  <a:pt x="4541921" y="4783803"/>
                  <a:pt x="4553257" y="4775560"/>
                  <a:pt x="4553257" y="4775560"/>
                </a:cubicBezTo>
                <a:cubicBezTo>
                  <a:pt x="4556065" y="4770083"/>
                  <a:pt x="4556065" y="4770083"/>
                  <a:pt x="4556065" y="4770083"/>
                </a:cubicBezTo>
                <a:cubicBezTo>
                  <a:pt x="4564593" y="4770083"/>
                  <a:pt x="4564593" y="4770083"/>
                  <a:pt x="4564593" y="4770083"/>
                </a:cubicBezTo>
                <a:cubicBezTo>
                  <a:pt x="4564593" y="4770083"/>
                  <a:pt x="4570209" y="4764605"/>
                  <a:pt x="4573017" y="4764605"/>
                </a:cubicBezTo>
                <a:cubicBezTo>
                  <a:pt x="4573017" y="4764605"/>
                  <a:pt x="4578737" y="4764605"/>
                  <a:pt x="4584354" y="4764605"/>
                </a:cubicBezTo>
                <a:cubicBezTo>
                  <a:pt x="4589970" y="4764605"/>
                  <a:pt x="4592883" y="4761840"/>
                  <a:pt x="4595691" y="4761840"/>
                </a:cubicBezTo>
                <a:cubicBezTo>
                  <a:pt x="4595691" y="4764605"/>
                  <a:pt x="4607027" y="4775560"/>
                  <a:pt x="4607027" y="4775560"/>
                </a:cubicBezTo>
                <a:cubicBezTo>
                  <a:pt x="4640932" y="4770083"/>
                  <a:pt x="4640932" y="4770083"/>
                  <a:pt x="4640932" y="4770083"/>
                </a:cubicBezTo>
                <a:cubicBezTo>
                  <a:pt x="4655076" y="4764605"/>
                  <a:pt x="4655076" y="4764605"/>
                  <a:pt x="4655076" y="4764605"/>
                </a:cubicBezTo>
                <a:cubicBezTo>
                  <a:pt x="4655076" y="4764605"/>
                  <a:pt x="4655076" y="4756363"/>
                  <a:pt x="4655076" y="4756363"/>
                </a:cubicBezTo>
                <a:cubicBezTo>
                  <a:pt x="4652268" y="4753596"/>
                  <a:pt x="4638124" y="4750885"/>
                  <a:pt x="4638124" y="4750885"/>
                </a:cubicBezTo>
                <a:cubicBezTo>
                  <a:pt x="4638124" y="4748119"/>
                  <a:pt x="4643740" y="4737165"/>
                  <a:pt x="4643740" y="4737165"/>
                </a:cubicBezTo>
                <a:cubicBezTo>
                  <a:pt x="4646653" y="4737165"/>
                  <a:pt x="4649461" y="4737165"/>
                  <a:pt x="4655076" y="4737165"/>
                </a:cubicBezTo>
                <a:cubicBezTo>
                  <a:pt x="4660797" y="4737165"/>
                  <a:pt x="4672029" y="4737165"/>
                  <a:pt x="4672029" y="4737165"/>
                </a:cubicBezTo>
                <a:cubicBezTo>
                  <a:pt x="4672029" y="4737165"/>
                  <a:pt x="4677749" y="4742642"/>
                  <a:pt x="4672029" y="4745354"/>
                </a:cubicBezTo>
                <a:cubicBezTo>
                  <a:pt x="4669221" y="4748119"/>
                  <a:pt x="4666413" y="4748119"/>
                  <a:pt x="4666413" y="4750885"/>
                </a:cubicBezTo>
                <a:cubicBezTo>
                  <a:pt x="4666413" y="4750885"/>
                  <a:pt x="4666413" y="4756363"/>
                  <a:pt x="4669221" y="4756363"/>
                </a:cubicBezTo>
                <a:cubicBezTo>
                  <a:pt x="4669221" y="4756363"/>
                  <a:pt x="4683366" y="4753596"/>
                  <a:pt x="4683366" y="4753596"/>
                </a:cubicBezTo>
                <a:cubicBezTo>
                  <a:pt x="4683366" y="4753596"/>
                  <a:pt x="4686174" y="4748119"/>
                  <a:pt x="4691894" y="4748119"/>
                </a:cubicBezTo>
                <a:cubicBezTo>
                  <a:pt x="4694702" y="4745354"/>
                  <a:pt x="4703231" y="4742642"/>
                  <a:pt x="4703231" y="4742642"/>
                </a:cubicBezTo>
                <a:cubicBezTo>
                  <a:pt x="4731519" y="4739877"/>
                  <a:pt x="4731519" y="4739877"/>
                  <a:pt x="4731519" y="4739877"/>
                </a:cubicBezTo>
                <a:cubicBezTo>
                  <a:pt x="4751280" y="4734399"/>
                  <a:pt x="4751280" y="4734399"/>
                  <a:pt x="4751280" y="4734399"/>
                </a:cubicBezTo>
                <a:cubicBezTo>
                  <a:pt x="4751280" y="4734399"/>
                  <a:pt x="4773953" y="4720679"/>
                  <a:pt x="4779569" y="4720679"/>
                </a:cubicBezTo>
                <a:cubicBezTo>
                  <a:pt x="4788097" y="4723444"/>
                  <a:pt x="4793714" y="4723444"/>
                  <a:pt x="4796522" y="4720679"/>
                </a:cubicBezTo>
                <a:cubicBezTo>
                  <a:pt x="4799435" y="4717967"/>
                  <a:pt x="4805050" y="4709724"/>
                  <a:pt x="4805050" y="4709724"/>
                </a:cubicBezTo>
                <a:cubicBezTo>
                  <a:pt x="4799435" y="4706958"/>
                  <a:pt x="4799435" y="4706958"/>
                  <a:pt x="4799435" y="4706958"/>
                </a:cubicBezTo>
                <a:cubicBezTo>
                  <a:pt x="4785289" y="4706958"/>
                  <a:pt x="4785289" y="4706958"/>
                  <a:pt x="4785289" y="4706958"/>
                </a:cubicBezTo>
                <a:cubicBezTo>
                  <a:pt x="4785289" y="4706958"/>
                  <a:pt x="4771041" y="4709724"/>
                  <a:pt x="4771041" y="4709724"/>
                </a:cubicBezTo>
                <a:cubicBezTo>
                  <a:pt x="4768233" y="4706958"/>
                  <a:pt x="4759808" y="4706958"/>
                  <a:pt x="4762616" y="4704247"/>
                </a:cubicBezTo>
                <a:cubicBezTo>
                  <a:pt x="4765425" y="4698770"/>
                  <a:pt x="4765425" y="4698770"/>
                  <a:pt x="4771041" y="4693238"/>
                </a:cubicBezTo>
                <a:cubicBezTo>
                  <a:pt x="4773953" y="4690526"/>
                  <a:pt x="4776761" y="4687761"/>
                  <a:pt x="4779569" y="4685049"/>
                </a:cubicBezTo>
                <a:cubicBezTo>
                  <a:pt x="4785289" y="4685049"/>
                  <a:pt x="4785289" y="4682283"/>
                  <a:pt x="4790905" y="4679517"/>
                </a:cubicBezTo>
                <a:cubicBezTo>
                  <a:pt x="4796522" y="4676806"/>
                  <a:pt x="4796522" y="4676806"/>
                  <a:pt x="4807858" y="4671329"/>
                </a:cubicBezTo>
                <a:cubicBezTo>
                  <a:pt x="4819195" y="4668563"/>
                  <a:pt x="4841867" y="4652131"/>
                  <a:pt x="4844675" y="4652131"/>
                </a:cubicBezTo>
                <a:cubicBezTo>
                  <a:pt x="4847484" y="4652131"/>
                  <a:pt x="4850292" y="4654843"/>
                  <a:pt x="4861628" y="4649365"/>
                </a:cubicBezTo>
                <a:cubicBezTo>
                  <a:pt x="4875773" y="4646599"/>
                  <a:pt x="4884301" y="4638410"/>
                  <a:pt x="4881389" y="4638410"/>
                </a:cubicBezTo>
                <a:cubicBezTo>
                  <a:pt x="4878581" y="4638410"/>
                  <a:pt x="4872965" y="4635645"/>
                  <a:pt x="4867245" y="4638410"/>
                </a:cubicBezTo>
                <a:cubicBezTo>
                  <a:pt x="4858820" y="4641122"/>
                  <a:pt x="4864436" y="4635645"/>
                  <a:pt x="4853100" y="4641122"/>
                </a:cubicBezTo>
                <a:cubicBezTo>
                  <a:pt x="4838955" y="4649365"/>
                  <a:pt x="4819195" y="4654843"/>
                  <a:pt x="4813578" y="4654843"/>
                </a:cubicBezTo>
                <a:cubicBezTo>
                  <a:pt x="4807858" y="4652131"/>
                  <a:pt x="4802242" y="4649365"/>
                  <a:pt x="4796522" y="4643887"/>
                </a:cubicBezTo>
                <a:cubicBezTo>
                  <a:pt x="4788097" y="4638410"/>
                  <a:pt x="4771041" y="4638410"/>
                  <a:pt x="4771041" y="4635645"/>
                </a:cubicBezTo>
                <a:cubicBezTo>
                  <a:pt x="4768233" y="4635645"/>
                  <a:pt x="4745665" y="4643887"/>
                  <a:pt x="4745665" y="4643887"/>
                </a:cubicBezTo>
                <a:cubicBezTo>
                  <a:pt x="4745665" y="4643887"/>
                  <a:pt x="4714463" y="4646599"/>
                  <a:pt x="4706038" y="4646599"/>
                </a:cubicBezTo>
                <a:cubicBezTo>
                  <a:pt x="4700318" y="4646599"/>
                  <a:pt x="4683366" y="4643887"/>
                  <a:pt x="4680557" y="4643887"/>
                </a:cubicBezTo>
                <a:cubicBezTo>
                  <a:pt x="4680557" y="4643887"/>
                  <a:pt x="4663605" y="4649365"/>
                  <a:pt x="4663605" y="4649365"/>
                </a:cubicBezTo>
                <a:cubicBezTo>
                  <a:pt x="4660797" y="4649365"/>
                  <a:pt x="4649461" y="4665797"/>
                  <a:pt x="4643740" y="4668563"/>
                </a:cubicBezTo>
                <a:cubicBezTo>
                  <a:pt x="4638124" y="4671329"/>
                  <a:pt x="4623979" y="4668563"/>
                  <a:pt x="4623979" y="4668563"/>
                </a:cubicBezTo>
                <a:cubicBezTo>
                  <a:pt x="4623979" y="4668563"/>
                  <a:pt x="4618259" y="4674040"/>
                  <a:pt x="4612643" y="4676806"/>
                </a:cubicBezTo>
                <a:cubicBezTo>
                  <a:pt x="4607027" y="4679517"/>
                  <a:pt x="4598498" y="4685049"/>
                  <a:pt x="4592883" y="4687761"/>
                </a:cubicBezTo>
                <a:cubicBezTo>
                  <a:pt x="4587162" y="4690526"/>
                  <a:pt x="4584354" y="4712436"/>
                  <a:pt x="4584354" y="4715201"/>
                </a:cubicBezTo>
                <a:cubicBezTo>
                  <a:pt x="4581547" y="4720679"/>
                  <a:pt x="4567401" y="4739877"/>
                  <a:pt x="4567401" y="4739877"/>
                </a:cubicBezTo>
                <a:cubicBezTo>
                  <a:pt x="4553257" y="4753596"/>
                  <a:pt x="4553257" y="4753596"/>
                  <a:pt x="4553257" y="4753596"/>
                </a:cubicBezTo>
                <a:cubicBezTo>
                  <a:pt x="4553257" y="4753596"/>
                  <a:pt x="4541921" y="4764605"/>
                  <a:pt x="4539113" y="4764605"/>
                </a:cubicBezTo>
                <a:cubicBezTo>
                  <a:pt x="4536305" y="4767317"/>
                  <a:pt x="4519247" y="4783803"/>
                  <a:pt x="4519247" y="4783803"/>
                </a:cubicBezTo>
                <a:cubicBezTo>
                  <a:pt x="4519247" y="4783803"/>
                  <a:pt x="4513632" y="4781037"/>
                  <a:pt x="4513632" y="4781037"/>
                </a:cubicBezTo>
                <a:cubicBezTo>
                  <a:pt x="4513632" y="4781037"/>
                  <a:pt x="4502296" y="4797523"/>
                  <a:pt x="4502296" y="4797523"/>
                </a:cubicBezTo>
                <a:cubicBezTo>
                  <a:pt x="4502296" y="4797523"/>
                  <a:pt x="4496679" y="4811244"/>
                  <a:pt x="4493766" y="4813955"/>
                </a:cubicBezTo>
                <a:cubicBezTo>
                  <a:pt x="4493766" y="4816721"/>
                  <a:pt x="4482535" y="4833153"/>
                  <a:pt x="4482535" y="4833153"/>
                </a:cubicBezTo>
                <a:cubicBezTo>
                  <a:pt x="4479622" y="4838630"/>
                  <a:pt x="4479622" y="4838630"/>
                  <a:pt x="4479622" y="4838630"/>
                </a:cubicBezTo>
                <a:cubicBezTo>
                  <a:pt x="4476814" y="4849639"/>
                  <a:pt x="4476814" y="4849639"/>
                  <a:pt x="4476814" y="4849639"/>
                </a:cubicBezTo>
                <a:cubicBezTo>
                  <a:pt x="4476814" y="4849639"/>
                  <a:pt x="4471199" y="4855116"/>
                  <a:pt x="4471199" y="4852351"/>
                </a:cubicBezTo>
                <a:cubicBezTo>
                  <a:pt x="4471199" y="4849639"/>
                  <a:pt x="4471199" y="4838630"/>
                  <a:pt x="4474007" y="4835919"/>
                </a:cubicBezTo>
                <a:cubicBezTo>
                  <a:pt x="4476814" y="4833153"/>
                  <a:pt x="4476814" y="4827676"/>
                  <a:pt x="4476814" y="4827676"/>
                </a:cubicBezTo>
                <a:cubicBezTo>
                  <a:pt x="4474007" y="4813955"/>
                  <a:pt x="4474007" y="4813955"/>
                  <a:pt x="4474007" y="4813955"/>
                </a:cubicBezTo>
                <a:cubicBezTo>
                  <a:pt x="4474007" y="4813955"/>
                  <a:pt x="4471199" y="4819433"/>
                  <a:pt x="4474007" y="4811244"/>
                </a:cubicBezTo>
                <a:cubicBezTo>
                  <a:pt x="4476814" y="4803000"/>
                  <a:pt x="4474007" y="4803000"/>
                  <a:pt x="4476814" y="4800235"/>
                </a:cubicBezTo>
                <a:cubicBezTo>
                  <a:pt x="4482535" y="4797523"/>
                  <a:pt x="4479622" y="4797523"/>
                  <a:pt x="4488151" y="4791991"/>
                </a:cubicBezTo>
                <a:cubicBezTo>
                  <a:pt x="4493766" y="4786514"/>
                  <a:pt x="4490959" y="4783803"/>
                  <a:pt x="4493766" y="4783803"/>
                </a:cubicBezTo>
                <a:cubicBezTo>
                  <a:pt x="4499488" y="4781037"/>
                  <a:pt x="4499488" y="4781037"/>
                  <a:pt x="4505103" y="4778272"/>
                </a:cubicBezTo>
                <a:cubicBezTo>
                  <a:pt x="4513632" y="4772794"/>
                  <a:pt x="4516439" y="4770083"/>
                  <a:pt x="4519247" y="4767317"/>
                </a:cubicBezTo>
                <a:cubicBezTo>
                  <a:pt x="4519247" y="4764605"/>
                  <a:pt x="4533392" y="4759074"/>
                  <a:pt x="4530584" y="4756363"/>
                </a:cubicBezTo>
                <a:cubicBezTo>
                  <a:pt x="4530584" y="4753596"/>
                  <a:pt x="4533392" y="4748119"/>
                  <a:pt x="4524968" y="4748119"/>
                </a:cubicBezTo>
                <a:cubicBezTo>
                  <a:pt x="4519247" y="4748119"/>
                  <a:pt x="4508016" y="4753596"/>
                  <a:pt x="4502296" y="4756363"/>
                </a:cubicBezTo>
                <a:cubicBezTo>
                  <a:pt x="4493766" y="4759074"/>
                  <a:pt x="4485343" y="4764605"/>
                  <a:pt x="4485343" y="4764605"/>
                </a:cubicBezTo>
                <a:cubicBezTo>
                  <a:pt x="4485343" y="4764605"/>
                  <a:pt x="4465478" y="4770083"/>
                  <a:pt x="4462669" y="4770083"/>
                </a:cubicBezTo>
                <a:cubicBezTo>
                  <a:pt x="4459862" y="4767317"/>
                  <a:pt x="4454246" y="4770083"/>
                  <a:pt x="4451333" y="4770083"/>
                </a:cubicBezTo>
                <a:cubicBezTo>
                  <a:pt x="4445718" y="4772794"/>
                  <a:pt x="4434381" y="4767317"/>
                  <a:pt x="4434381" y="4767317"/>
                </a:cubicBezTo>
                <a:cubicBezTo>
                  <a:pt x="4432977" y="4757718"/>
                  <a:pt x="4432275" y="4752918"/>
                  <a:pt x="4431924" y="4750519"/>
                </a:cubicBezTo>
                <a:lnTo>
                  <a:pt x="4431856" y="4750060"/>
                </a:lnTo>
                <a:lnTo>
                  <a:pt x="4427987" y="4746566"/>
                </a:lnTo>
                <a:cubicBezTo>
                  <a:pt x="4425155" y="4744853"/>
                  <a:pt x="4422324" y="4743479"/>
                  <a:pt x="4422324" y="4743479"/>
                </a:cubicBezTo>
                <a:cubicBezTo>
                  <a:pt x="4422324" y="4743479"/>
                  <a:pt x="4405390" y="4746228"/>
                  <a:pt x="4402557" y="4748978"/>
                </a:cubicBezTo>
                <a:cubicBezTo>
                  <a:pt x="4399726" y="4748978"/>
                  <a:pt x="4360141" y="4751679"/>
                  <a:pt x="4360141" y="4751679"/>
                </a:cubicBezTo>
                <a:cubicBezTo>
                  <a:pt x="4360141" y="4751679"/>
                  <a:pt x="4351646" y="4748978"/>
                  <a:pt x="4348815" y="4748978"/>
                </a:cubicBezTo>
                <a:cubicBezTo>
                  <a:pt x="4345983" y="4748978"/>
                  <a:pt x="4331826" y="4748978"/>
                  <a:pt x="4331826" y="4748978"/>
                </a:cubicBezTo>
                <a:cubicBezTo>
                  <a:pt x="4328995" y="4737980"/>
                  <a:pt x="4328995" y="4737980"/>
                  <a:pt x="4328995" y="4737980"/>
                </a:cubicBezTo>
                <a:cubicBezTo>
                  <a:pt x="4317723" y="4740730"/>
                  <a:pt x="4317723" y="4740730"/>
                  <a:pt x="4317723" y="4740730"/>
                </a:cubicBezTo>
                <a:cubicBezTo>
                  <a:pt x="4314892" y="4751679"/>
                  <a:pt x="4314892" y="4751679"/>
                  <a:pt x="4314892" y="4751679"/>
                </a:cubicBezTo>
                <a:cubicBezTo>
                  <a:pt x="4300734" y="4759926"/>
                  <a:pt x="4300734" y="4759926"/>
                  <a:pt x="4300734" y="4759926"/>
                </a:cubicBezTo>
                <a:cubicBezTo>
                  <a:pt x="4286577" y="4768175"/>
                  <a:pt x="4286577" y="4768175"/>
                  <a:pt x="4286577" y="4768175"/>
                </a:cubicBezTo>
                <a:cubicBezTo>
                  <a:pt x="4258317" y="4768175"/>
                  <a:pt x="4258317" y="4768175"/>
                  <a:pt x="4258317" y="4768175"/>
                </a:cubicBezTo>
                <a:cubicBezTo>
                  <a:pt x="4241328" y="4768175"/>
                  <a:pt x="4241328" y="4768175"/>
                  <a:pt x="4241328" y="4768175"/>
                </a:cubicBezTo>
                <a:cubicBezTo>
                  <a:pt x="4241328" y="4773624"/>
                  <a:pt x="4241328" y="4773624"/>
                  <a:pt x="4241328" y="4773624"/>
                </a:cubicBezTo>
                <a:cubicBezTo>
                  <a:pt x="4232835" y="4790073"/>
                  <a:pt x="4232835" y="4790073"/>
                  <a:pt x="4232835" y="4790073"/>
                </a:cubicBezTo>
                <a:cubicBezTo>
                  <a:pt x="4221562" y="4798320"/>
                  <a:pt x="4221562" y="4798320"/>
                  <a:pt x="4221562" y="4798320"/>
                </a:cubicBezTo>
                <a:cubicBezTo>
                  <a:pt x="4221562" y="4798320"/>
                  <a:pt x="4204574" y="4803770"/>
                  <a:pt x="4201742" y="4806520"/>
                </a:cubicBezTo>
                <a:cubicBezTo>
                  <a:pt x="4201742" y="4806520"/>
                  <a:pt x="4190417" y="4803770"/>
                  <a:pt x="4190417" y="4803770"/>
                </a:cubicBezTo>
                <a:cubicBezTo>
                  <a:pt x="4176313" y="4812019"/>
                  <a:pt x="4176313" y="4812019"/>
                  <a:pt x="4176313" y="4812019"/>
                </a:cubicBezTo>
                <a:cubicBezTo>
                  <a:pt x="4173482" y="4820266"/>
                  <a:pt x="4173482" y="4820266"/>
                  <a:pt x="4173482" y="4820266"/>
                </a:cubicBezTo>
                <a:cubicBezTo>
                  <a:pt x="4179091" y="4825717"/>
                  <a:pt x="4179091" y="4825717"/>
                  <a:pt x="4179091" y="4825717"/>
                </a:cubicBezTo>
                <a:cubicBezTo>
                  <a:pt x="4190417" y="4831215"/>
                  <a:pt x="4190417" y="4831215"/>
                  <a:pt x="4190417" y="4831215"/>
                </a:cubicBezTo>
                <a:cubicBezTo>
                  <a:pt x="4190417" y="4831215"/>
                  <a:pt x="4198911" y="4833965"/>
                  <a:pt x="4198911" y="4836714"/>
                </a:cubicBezTo>
                <a:cubicBezTo>
                  <a:pt x="4198911" y="4836714"/>
                  <a:pt x="4196079" y="4842164"/>
                  <a:pt x="4196079" y="4842164"/>
                </a:cubicBezTo>
                <a:cubicBezTo>
                  <a:pt x="4196079" y="4855863"/>
                  <a:pt x="4196079" y="4855863"/>
                  <a:pt x="4196079" y="4855863"/>
                </a:cubicBezTo>
                <a:cubicBezTo>
                  <a:pt x="4196079" y="4855863"/>
                  <a:pt x="4204574" y="4858612"/>
                  <a:pt x="4207405" y="4858612"/>
                </a:cubicBezTo>
                <a:cubicBezTo>
                  <a:pt x="4207405" y="4858612"/>
                  <a:pt x="4215899" y="4853161"/>
                  <a:pt x="4215899" y="4853161"/>
                </a:cubicBezTo>
                <a:cubicBezTo>
                  <a:pt x="4215899" y="4850412"/>
                  <a:pt x="4218730" y="4847663"/>
                  <a:pt x="4218730" y="4847663"/>
                </a:cubicBezTo>
                <a:cubicBezTo>
                  <a:pt x="4224394" y="4853161"/>
                  <a:pt x="4224394" y="4853161"/>
                  <a:pt x="4224394" y="4853161"/>
                </a:cubicBezTo>
                <a:cubicBezTo>
                  <a:pt x="4224394" y="4853161"/>
                  <a:pt x="4227171" y="4858612"/>
                  <a:pt x="4230002" y="4858612"/>
                </a:cubicBezTo>
                <a:cubicBezTo>
                  <a:pt x="4230002" y="4858612"/>
                  <a:pt x="4238497" y="4858612"/>
                  <a:pt x="4238497" y="4858612"/>
                </a:cubicBezTo>
                <a:cubicBezTo>
                  <a:pt x="4249823" y="4864110"/>
                  <a:pt x="4249823" y="4864110"/>
                  <a:pt x="4249823" y="4864110"/>
                </a:cubicBezTo>
                <a:cubicBezTo>
                  <a:pt x="4263979" y="4875059"/>
                  <a:pt x="4263979" y="4875059"/>
                  <a:pt x="4263979" y="4875059"/>
                </a:cubicBezTo>
                <a:cubicBezTo>
                  <a:pt x="4263979" y="4875059"/>
                  <a:pt x="4275251" y="4880558"/>
                  <a:pt x="4272474" y="4883307"/>
                </a:cubicBezTo>
                <a:cubicBezTo>
                  <a:pt x="4266811" y="4886057"/>
                  <a:pt x="4261148" y="4888806"/>
                  <a:pt x="4258317" y="4888806"/>
                </a:cubicBezTo>
                <a:cubicBezTo>
                  <a:pt x="4258317" y="4888806"/>
                  <a:pt x="4252654" y="4886057"/>
                  <a:pt x="4252654" y="4883307"/>
                </a:cubicBezTo>
                <a:cubicBezTo>
                  <a:pt x="4252654" y="4877809"/>
                  <a:pt x="4249823" y="4875059"/>
                  <a:pt x="4246991" y="4875059"/>
                </a:cubicBezTo>
                <a:cubicBezTo>
                  <a:pt x="4244160" y="4875059"/>
                  <a:pt x="4238497" y="4869609"/>
                  <a:pt x="4238497" y="4869609"/>
                </a:cubicBezTo>
                <a:cubicBezTo>
                  <a:pt x="4235666" y="4869609"/>
                  <a:pt x="4230002" y="4869609"/>
                  <a:pt x="4227171" y="4872359"/>
                </a:cubicBezTo>
                <a:cubicBezTo>
                  <a:pt x="4224394" y="4872359"/>
                  <a:pt x="4218730" y="4872359"/>
                  <a:pt x="4218730" y="4869609"/>
                </a:cubicBezTo>
                <a:cubicBezTo>
                  <a:pt x="4215899" y="4869609"/>
                  <a:pt x="4213068" y="4861361"/>
                  <a:pt x="4213068" y="4861361"/>
                </a:cubicBezTo>
                <a:cubicBezTo>
                  <a:pt x="4198911" y="4858612"/>
                  <a:pt x="4198911" y="4858612"/>
                  <a:pt x="4198911" y="4858612"/>
                </a:cubicBezTo>
                <a:cubicBezTo>
                  <a:pt x="4198911" y="4858612"/>
                  <a:pt x="4196079" y="4861361"/>
                  <a:pt x="4196079" y="4864110"/>
                </a:cubicBezTo>
                <a:cubicBezTo>
                  <a:pt x="4196079" y="4864110"/>
                  <a:pt x="4190417" y="4869609"/>
                  <a:pt x="4190417" y="4869609"/>
                </a:cubicBezTo>
                <a:cubicBezTo>
                  <a:pt x="4187586" y="4872359"/>
                  <a:pt x="4187586" y="4872359"/>
                  <a:pt x="4187586" y="4872359"/>
                </a:cubicBezTo>
                <a:cubicBezTo>
                  <a:pt x="4187586" y="4877809"/>
                  <a:pt x="4187586" y="4877809"/>
                  <a:pt x="4187586" y="4877809"/>
                </a:cubicBezTo>
                <a:cubicBezTo>
                  <a:pt x="4193248" y="4883307"/>
                  <a:pt x="4193248" y="4883307"/>
                  <a:pt x="4193248" y="4883307"/>
                </a:cubicBezTo>
                <a:cubicBezTo>
                  <a:pt x="4204574" y="4891507"/>
                  <a:pt x="4204574" y="4891507"/>
                  <a:pt x="4204574" y="4891507"/>
                </a:cubicBezTo>
                <a:cubicBezTo>
                  <a:pt x="4204574" y="4891507"/>
                  <a:pt x="4218730" y="4894256"/>
                  <a:pt x="4218730" y="4894256"/>
                </a:cubicBezTo>
                <a:cubicBezTo>
                  <a:pt x="4221562" y="4894256"/>
                  <a:pt x="4227171" y="4902505"/>
                  <a:pt x="4227171" y="4902505"/>
                </a:cubicBezTo>
                <a:cubicBezTo>
                  <a:pt x="4227171" y="4910703"/>
                  <a:pt x="4227171" y="4910703"/>
                  <a:pt x="4227171" y="4910703"/>
                </a:cubicBezTo>
                <a:cubicBezTo>
                  <a:pt x="4224394" y="4918952"/>
                  <a:pt x="4224394" y="4918952"/>
                  <a:pt x="4224394" y="4918952"/>
                </a:cubicBezTo>
                <a:cubicBezTo>
                  <a:pt x="4224394" y="4918952"/>
                  <a:pt x="4224394" y="4924450"/>
                  <a:pt x="4218730" y="4921701"/>
                </a:cubicBezTo>
                <a:cubicBezTo>
                  <a:pt x="4213068" y="4918952"/>
                  <a:pt x="4210237" y="4916203"/>
                  <a:pt x="4210237" y="4916203"/>
                </a:cubicBezTo>
                <a:cubicBezTo>
                  <a:pt x="4201742" y="4913454"/>
                  <a:pt x="4201742" y="4913454"/>
                  <a:pt x="4201742" y="4913454"/>
                </a:cubicBezTo>
                <a:cubicBezTo>
                  <a:pt x="4198911" y="4902505"/>
                  <a:pt x="4198911" y="4902505"/>
                  <a:pt x="4198911" y="4902505"/>
                </a:cubicBezTo>
                <a:cubicBezTo>
                  <a:pt x="4198911" y="4902505"/>
                  <a:pt x="4193248" y="4897005"/>
                  <a:pt x="4193248" y="4897005"/>
                </a:cubicBezTo>
                <a:cubicBezTo>
                  <a:pt x="4190417" y="4897005"/>
                  <a:pt x="4176313" y="4888806"/>
                  <a:pt x="4176313" y="4888806"/>
                </a:cubicBezTo>
                <a:cubicBezTo>
                  <a:pt x="4159325" y="4888806"/>
                  <a:pt x="4159325" y="4888806"/>
                  <a:pt x="4159325" y="4888806"/>
                </a:cubicBezTo>
                <a:cubicBezTo>
                  <a:pt x="4147999" y="4888806"/>
                  <a:pt x="4147999" y="4888806"/>
                  <a:pt x="4147999" y="4888806"/>
                </a:cubicBezTo>
                <a:cubicBezTo>
                  <a:pt x="4145168" y="4897005"/>
                  <a:pt x="4145168" y="4897005"/>
                  <a:pt x="4145168" y="4897005"/>
                </a:cubicBezTo>
                <a:cubicBezTo>
                  <a:pt x="4145168" y="4897005"/>
                  <a:pt x="4145168" y="4902505"/>
                  <a:pt x="4147999" y="4902505"/>
                </a:cubicBezTo>
                <a:cubicBezTo>
                  <a:pt x="4147999" y="4905254"/>
                  <a:pt x="4156494" y="4910703"/>
                  <a:pt x="4156494" y="4910703"/>
                </a:cubicBezTo>
                <a:cubicBezTo>
                  <a:pt x="4156494" y="4910703"/>
                  <a:pt x="4162156" y="4910703"/>
                  <a:pt x="4162156" y="4913454"/>
                </a:cubicBezTo>
                <a:cubicBezTo>
                  <a:pt x="4164987" y="4916203"/>
                  <a:pt x="4170650" y="4921701"/>
                  <a:pt x="4170650" y="4921701"/>
                </a:cubicBezTo>
                <a:cubicBezTo>
                  <a:pt x="4170650" y="4921701"/>
                  <a:pt x="4173482" y="4921701"/>
                  <a:pt x="4176313" y="4921701"/>
                </a:cubicBezTo>
                <a:cubicBezTo>
                  <a:pt x="4181922" y="4921701"/>
                  <a:pt x="4187586" y="4924450"/>
                  <a:pt x="4187586" y="4924450"/>
                </a:cubicBezTo>
                <a:cubicBezTo>
                  <a:pt x="4196079" y="4927151"/>
                  <a:pt x="4196079" y="4927151"/>
                  <a:pt x="4196079" y="4927151"/>
                </a:cubicBezTo>
                <a:cubicBezTo>
                  <a:pt x="4198911" y="4929901"/>
                  <a:pt x="4198911" y="4929901"/>
                  <a:pt x="4198911" y="4929901"/>
                </a:cubicBezTo>
                <a:cubicBezTo>
                  <a:pt x="4198911" y="4929901"/>
                  <a:pt x="4190417" y="4932650"/>
                  <a:pt x="4187586" y="4932650"/>
                </a:cubicBezTo>
                <a:cubicBezTo>
                  <a:pt x="4184753" y="4935399"/>
                  <a:pt x="4176313" y="4935399"/>
                  <a:pt x="4176313" y="4935399"/>
                </a:cubicBezTo>
                <a:cubicBezTo>
                  <a:pt x="4176313" y="4935399"/>
                  <a:pt x="4170650" y="4929901"/>
                  <a:pt x="4167819" y="4929901"/>
                </a:cubicBezTo>
                <a:cubicBezTo>
                  <a:pt x="4167819" y="4929901"/>
                  <a:pt x="4159325" y="4932650"/>
                  <a:pt x="4159325" y="4932650"/>
                </a:cubicBezTo>
                <a:cubicBezTo>
                  <a:pt x="4159325" y="4932650"/>
                  <a:pt x="4153662" y="4938149"/>
                  <a:pt x="4150830" y="4932650"/>
                </a:cubicBezTo>
                <a:cubicBezTo>
                  <a:pt x="4147999" y="4927151"/>
                  <a:pt x="4145168" y="4921701"/>
                  <a:pt x="4145168" y="4921701"/>
                </a:cubicBezTo>
                <a:cubicBezTo>
                  <a:pt x="4145168" y="4916203"/>
                  <a:pt x="4145168" y="4916203"/>
                  <a:pt x="4145168" y="4916203"/>
                </a:cubicBezTo>
                <a:cubicBezTo>
                  <a:pt x="4145168" y="4907954"/>
                  <a:pt x="4145168" y="4907954"/>
                  <a:pt x="4145168" y="4907954"/>
                </a:cubicBezTo>
                <a:cubicBezTo>
                  <a:pt x="4142337" y="4899755"/>
                  <a:pt x="4142337" y="4899755"/>
                  <a:pt x="4142337" y="4899755"/>
                </a:cubicBezTo>
                <a:cubicBezTo>
                  <a:pt x="4131011" y="4894256"/>
                  <a:pt x="4131011" y="4894256"/>
                  <a:pt x="4131011" y="4894256"/>
                </a:cubicBezTo>
                <a:cubicBezTo>
                  <a:pt x="4116907" y="4894256"/>
                  <a:pt x="4116907" y="4894256"/>
                  <a:pt x="4116907" y="4894256"/>
                </a:cubicBezTo>
                <a:cubicBezTo>
                  <a:pt x="4102750" y="4886057"/>
                  <a:pt x="4102750" y="4886057"/>
                  <a:pt x="4102750" y="4886057"/>
                </a:cubicBezTo>
                <a:cubicBezTo>
                  <a:pt x="4085762" y="4880558"/>
                  <a:pt x="4085762" y="4880558"/>
                  <a:pt x="4085762" y="4880558"/>
                </a:cubicBezTo>
                <a:cubicBezTo>
                  <a:pt x="4080152" y="4869609"/>
                  <a:pt x="4080152" y="4869609"/>
                  <a:pt x="4080152" y="4869609"/>
                </a:cubicBezTo>
                <a:cubicBezTo>
                  <a:pt x="4091424" y="4861361"/>
                  <a:pt x="4091424" y="4861361"/>
                  <a:pt x="4091424" y="4861361"/>
                </a:cubicBezTo>
                <a:cubicBezTo>
                  <a:pt x="4088593" y="4853161"/>
                  <a:pt x="4088593" y="4853161"/>
                  <a:pt x="4088593" y="4853161"/>
                </a:cubicBezTo>
                <a:cubicBezTo>
                  <a:pt x="4082930" y="4847663"/>
                  <a:pt x="4082930" y="4847663"/>
                  <a:pt x="4082930" y="4847663"/>
                </a:cubicBezTo>
                <a:cubicBezTo>
                  <a:pt x="4068827" y="4855863"/>
                  <a:pt x="4068827" y="4855863"/>
                  <a:pt x="4068827" y="4855863"/>
                </a:cubicBezTo>
                <a:cubicBezTo>
                  <a:pt x="4068827" y="4864110"/>
                  <a:pt x="4068827" y="4864110"/>
                  <a:pt x="4068827" y="4864110"/>
                </a:cubicBezTo>
                <a:cubicBezTo>
                  <a:pt x="4054670" y="4869609"/>
                  <a:pt x="4054670" y="4869609"/>
                  <a:pt x="4054670" y="4869609"/>
                </a:cubicBezTo>
                <a:cubicBezTo>
                  <a:pt x="4049007" y="4880558"/>
                  <a:pt x="4049007" y="4880558"/>
                  <a:pt x="4049007" y="4880558"/>
                </a:cubicBezTo>
                <a:cubicBezTo>
                  <a:pt x="4057501" y="4888806"/>
                  <a:pt x="4057501" y="4888806"/>
                  <a:pt x="4057501" y="4888806"/>
                </a:cubicBezTo>
                <a:cubicBezTo>
                  <a:pt x="4057501" y="4902505"/>
                  <a:pt x="4057501" y="4902505"/>
                  <a:pt x="4057501" y="4902505"/>
                </a:cubicBezTo>
                <a:cubicBezTo>
                  <a:pt x="4057501" y="4902505"/>
                  <a:pt x="4054670" y="4916203"/>
                  <a:pt x="4057501" y="4918952"/>
                </a:cubicBezTo>
                <a:cubicBezTo>
                  <a:pt x="4057501" y="4918952"/>
                  <a:pt x="4054670" y="4927151"/>
                  <a:pt x="4054670" y="4932650"/>
                </a:cubicBezTo>
                <a:cubicBezTo>
                  <a:pt x="4057501" y="4935399"/>
                  <a:pt x="4057501" y="4938149"/>
                  <a:pt x="4063164" y="4940898"/>
                </a:cubicBezTo>
                <a:cubicBezTo>
                  <a:pt x="4065996" y="4943599"/>
                  <a:pt x="4065996" y="4943599"/>
                  <a:pt x="4071658" y="4946349"/>
                </a:cubicBezTo>
                <a:cubicBezTo>
                  <a:pt x="4077321" y="4949098"/>
                  <a:pt x="4080152" y="4951847"/>
                  <a:pt x="4080152" y="4951847"/>
                </a:cubicBezTo>
                <a:cubicBezTo>
                  <a:pt x="4085762" y="4962796"/>
                  <a:pt x="4085762" y="4962796"/>
                  <a:pt x="4085762" y="4962796"/>
                </a:cubicBezTo>
                <a:cubicBezTo>
                  <a:pt x="4085762" y="4962796"/>
                  <a:pt x="4088593" y="4965545"/>
                  <a:pt x="4091424" y="4965545"/>
                </a:cubicBezTo>
                <a:cubicBezTo>
                  <a:pt x="4094256" y="4968294"/>
                  <a:pt x="4102750" y="4971043"/>
                  <a:pt x="4102750" y="4973793"/>
                </a:cubicBezTo>
                <a:cubicBezTo>
                  <a:pt x="4102750" y="4979243"/>
                  <a:pt x="4105581" y="4984742"/>
                  <a:pt x="4105581" y="4984742"/>
                </a:cubicBezTo>
                <a:cubicBezTo>
                  <a:pt x="4105581" y="4984742"/>
                  <a:pt x="4108413" y="4990240"/>
                  <a:pt x="4108413" y="4990240"/>
                </a:cubicBezTo>
                <a:cubicBezTo>
                  <a:pt x="4111245" y="4992989"/>
                  <a:pt x="4114076" y="4990240"/>
                  <a:pt x="4114076" y="4992989"/>
                </a:cubicBezTo>
                <a:cubicBezTo>
                  <a:pt x="4116907" y="4995691"/>
                  <a:pt x="4114076" y="4998440"/>
                  <a:pt x="4119738" y="5001189"/>
                </a:cubicBezTo>
                <a:cubicBezTo>
                  <a:pt x="4122570" y="5006688"/>
                  <a:pt x="4128233" y="5009438"/>
                  <a:pt x="4128233" y="5009438"/>
                </a:cubicBezTo>
                <a:cubicBezTo>
                  <a:pt x="4131011" y="5009438"/>
                  <a:pt x="4136673" y="5012138"/>
                  <a:pt x="4136673" y="5012138"/>
                </a:cubicBezTo>
                <a:cubicBezTo>
                  <a:pt x="4153662" y="5023136"/>
                  <a:pt x="4153662" y="5023136"/>
                  <a:pt x="4153662" y="5023136"/>
                </a:cubicBezTo>
                <a:cubicBezTo>
                  <a:pt x="4164987" y="5036834"/>
                  <a:pt x="4164987" y="5036834"/>
                  <a:pt x="4164987" y="5036834"/>
                </a:cubicBezTo>
                <a:cubicBezTo>
                  <a:pt x="4173482" y="5045082"/>
                  <a:pt x="4173482" y="5045082"/>
                  <a:pt x="4173482" y="5045082"/>
                </a:cubicBezTo>
                <a:cubicBezTo>
                  <a:pt x="4170650" y="5056031"/>
                  <a:pt x="4170650" y="5056031"/>
                  <a:pt x="4170650" y="5056031"/>
                </a:cubicBezTo>
                <a:cubicBezTo>
                  <a:pt x="4167819" y="5061529"/>
                  <a:pt x="4167819" y="5061529"/>
                  <a:pt x="4167819" y="5061529"/>
                </a:cubicBezTo>
                <a:cubicBezTo>
                  <a:pt x="4167819" y="5061529"/>
                  <a:pt x="4162156" y="5064230"/>
                  <a:pt x="4159325" y="5064230"/>
                </a:cubicBezTo>
                <a:cubicBezTo>
                  <a:pt x="4159325" y="5064230"/>
                  <a:pt x="4153662" y="5066980"/>
                  <a:pt x="4153662" y="5066980"/>
                </a:cubicBezTo>
                <a:cubicBezTo>
                  <a:pt x="4153662" y="5066980"/>
                  <a:pt x="4150830" y="5064230"/>
                  <a:pt x="4150830" y="5064230"/>
                </a:cubicBezTo>
                <a:cubicBezTo>
                  <a:pt x="4153662" y="5061529"/>
                  <a:pt x="4162156" y="5058780"/>
                  <a:pt x="4162156" y="5058780"/>
                </a:cubicBezTo>
                <a:cubicBezTo>
                  <a:pt x="4162156" y="5058780"/>
                  <a:pt x="4162156" y="5050533"/>
                  <a:pt x="4159325" y="5050533"/>
                </a:cubicBezTo>
                <a:cubicBezTo>
                  <a:pt x="4156494" y="5047782"/>
                  <a:pt x="4147999" y="5042333"/>
                  <a:pt x="4147999" y="5042333"/>
                </a:cubicBezTo>
                <a:cubicBezTo>
                  <a:pt x="4142337" y="5036834"/>
                  <a:pt x="4142337" y="5036834"/>
                  <a:pt x="4142337" y="5036834"/>
                </a:cubicBezTo>
                <a:cubicBezTo>
                  <a:pt x="4133842" y="5036834"/>
                  <a:pt x="4133842" y="5036834"/>
                  <a:pt x="4133842" y="5036834"/>
                </a:cubicBezTo>
                <a:cubicBezTo>
                  <a:pt x="4133842" y="5036834"/>
                  <a:pt x="4128233" y="5036834"/>
                  <a:pt x="4128233" y="5039583"/>
                </a:cubicBezTo>
                <a:cubicBezTo>
                  <a:pt x="4125401" y="5042333"/>
                  <a:pt x="4116907" y="5047782"/>
                  <a:pt x="4116907" y="5047782"/>
                </a:cubicBezTo>
                <a:cubicBezTo>
                  <a:pt x="4111245" y="5058780"/>
                  <a:pt x="4111245" y="5058780"/>
                  <a:pt x="4111245" y="5058780"/>
                </a:cubicBezTo>
                <a:cubicBezTo>
                  <a:pt x="4125401" y="5061529"/>
                  <a:pt x="4125401" y="5061529"/>
                  <a:pt x="4125401" y="5061529"/>
                </a:cubicBezTo>
                <a:cubicBezTo>
                  <a:pt x="4125401" y="5061529"/>
                  <a:pt x="4131011" y="5066980"/>
                  <a:pt x="4131011" y="5066980"/>
                </a:cubicBezTo>
                <a:cubicBezTo>
                  <a:pt x="4131011" y="5069729"/>
                  <a:pt x="4136673" y="5075228"/>
                  <a:pt x="4136673" y="5075228"/>
                </a:cubicBezTo>
                <a:cubicBezTo>
                  <a:pt x="4142337" y="5077977"/>
                  <a:pt x="4142337" y="5077977"/>
                  <a:pt x="4142337" y="5077977"/>
                </a:cubicBezTo>
                <a:cubicBezTo>
                  <a:pt x="4142337" y="5083427"/>
                  <a:pt x="4142337" y="5083427"/>
                  <a:pt x="4142337" y="5083427"/>
                </a:cubicBezTo>
                <a:cubicBezTo>
                  <a:pt x="4139505" y="5091675"/>
                  <a:pt x="4139505" y="5091675"/>
                  <a:pt x="4139505" y="5091675"/>
                </a:cubicBezTo>
                <a:cubicBezTo>
                  <a:pt x="4131011" y="5102624"/>
                  <a:pt x="4131011" y="5102624"/>
                  <a:pt x="4131011" y="5102624"/>
                </a:cubicBezTo>
                <a:cubicBezTo>
                  <a:pt x="4131011" y="5102624"/>
                  <a:pt x="4125401" y="5105373"/>
                  <a:pt x="4125401" y="5105373"/>
                </a:cubicBezTo>
                <a:cubicBezTo>
                  <a:pt x="4122570" y="5105373"/>
                  <a:pt x="4116907" y="5110872"/>
                  <a:pt x="4116907" y="5110872"/>
                </a:cubicBezTo>
                <a:cubicBezTo>
                  <a:pt x="4116907" y="5110872"/>
                  <a:pt x="4114076" y="5110872"/>
                  <a:pt x="4114076" y="5110872"/>
                </a:cubicBezTo>
                <a:cubicBezTo>
                  <a:pt x="4111245" y="5110872"/>
                  <a:pt x="4105581" y="5108122"/>
                  <a:pt x="4102750" y="5108122"/>
                </a:cubicBezTo>
                <a:cubicBezTo>
                  <a:pt x="4102750" y="5108122"/>
                  <a:pt x="4097088" y="5110872"/>
                  <a:pt x="4097088" y="5110872"/>
                </a:cubicBezTo>
                <a:cubicBezTo>
                  <a:pt x="4097088" y="5110872"/>
                  <a:pt x="4088593" y="5116322"/>
                  <a:pt x="4099919" y="5119072"/>
                </a:cubicBezTo>
                <a:cubicBezTo>
                  <a:pt x="4111245" y="5119072"/>
                  <a:pt x="4114076" y="5119072"/>
                  <a:pt x="4116907" y="5119072"/>
                </a:cubicBezTo>
                <a:cubicBezTo>
                  <a:pt x="4116907" y="5119072"/>
                  <a:pt x="4128233" y="5119072"/>
                  <a:pt x="4128233" y="5119072"/>
                </a:cubicBezTo>
                <a:cubicBezTo>
                  <a:pt x="4128233" y="5119072"/>
                  <a:pt x="4131011" y="5119072"/>
                  <a:pt x="4133842" y="5121821"/>
                </a:cubicBezTo>
                <a:cubicBezTo>
                  <a:pt x="4139505" y="5121821"/>
                  <a:pt x="4142337" y="5121821"/>
                  <a:pt x="4145168" y="5124570"/>
                </a:cubicBezTo>
                <a:cubicBezTo>
                  <a:pt x="4147999" y="5124570"/>
                  <a:pt x="4150830" y="5127319"/>
                  <a:pt x="4150830" y="5127319"/>
                </a:cubicBezTo>
                <a:cubicBezTo>
                  <a:pt x="4150830" y="5130068"/>
                  <a:pt x="4150830" y="5130068"/>
                  <a:pt x="4153662" y="5130068"/>
                </a:cubicBezTo>
                <a:cubicBezTo>
                  <a:pt x="4156494" y="5130068"/>
                  <a:pt x="4159325" y="5132818"/>
                  <a:pt x="4159325" y="5132818"/>
                </a:cubicBezTo>
                <a:cubicBezTo>
                  <a:pt x="4162156" y="5132818"/>
                  <a:pt x="4162156" y="5132818"/>
                  <a:pt x="4162156" y="5132818"/>
                </a:cubicBezTo>
                <a:cubicBezTo>
                  <a:pt x="4162156" y="5132818"/>
                  <a:pt x="4164987" y="5132818"/>
                  <a:pt x="4167819" y="5132818"/>
                </a:cubicBezTo>
                <a:cubicBezTo>
                  <a:pt x="4170650" y="5132818"/>
                  <a:pt x="4170650" y="5130068"/>
                  <a:pt x="4173482" y="5130068"/>
                </a:cubicBezTo>
                <a:cubicBezTo>
                  <a:pt x="4176313" y="5130068"/>
                  <a:pt x="4184753" y="5130068"/>
                  <a:pt x="4184753" y="5130068"/>
                </a:cubicBezTo>
                <a:cubicBezTo>
                  <a:pt x="4190417" y="5141017"/>
                  <a:pt x="4190417" y="5141017"/>
                  <a:pt x="4190417" y="5141017"/>
                </a:cubicBezTo>
                <a:cubicBezTo>
                  <a:pt x="4190417" y="5141017"/>
                  <a:pt x="4190417" y="5143767"/>
                  <a:pt x="4193248" y="5143767"/>
                </a:cubicBezTo>
                <a:cubicBezTo>
                  <a:pt x="4193248" y="5146517"/>
                  <a:pt x="4198911" y="5149266"/>
                  <a:pt x="4201742" y="5149266"/>
                </a:cubicBezTo>
                <a:cubicBezTo>
                  <a:pt x="4204574" y="5149266"/>
                  <a:pt x="4227171" y="5143767"/>
                  <a:pt x="4227171" y="5143767"/>
                </a:cubicBezTo>
                <a:cubicBezTo>
                  <a:pt x="4215899" y="5135519"/>
                  <a:pt x="4215899" y="5135519"/>
                  <a:pt x="4215899" y="5135519"/>
                </a:cubicBezTo>
                <a:cubicBezTo>
                  <a:pt x="4215899" y="5135519"/>
                  <a:pt x="4210237" y="5130068"/>
                  <a:pt x="4207405" y="5127319"/>
                </a:cubicBezTo>
                <a:cubicBezTo>
                  <a:pt x="4207405" y="5124570"/>
                  <a:pt x="4193248" y="5116322"/>
                  <a:pt x="4193248" y="5116322"/>
                </a:cubicBezTo>
                <a:cubicBezTo>
                  <a:pt x="4179091" y="5113621"/>
                  <a:pt x="4179091" y="5113621"/>
                  <a:pt x="4179091" y="5113621"/>
                </a:cubicBezTo>
                <a:cubicBezTo>
                  <a:pt x="4162156" y="5105373"/>
                  <a:pt x="4162156" y="5105373"/>
                  <a:pt x="4162156" y="5105373"/>
                </a:cubicBezTo>
                <a:cubicBezTo>
                  <a:pt x="4145168" y="5099875"/>
                  <a:pt x="4145168" y="5099875"/>
                  <a:pt x="4145168" y="5099875"/>
                </a:cubicBezTo>
                <a:cubicBezTo>
                  <a:pt x="4145168" y="5099875"/>
                  <a:pt x="4150830" y="5088926"/>
                  <a:pt x="4153662" y="5086177"/>
                </a:cubicBezTo>
                <a:cubicBezTo>
                  <a:pt x="4153662" y="5083427"/>
                  <a:pt x="4153662" y="5075228"/>
                  <a:pt x="4156494" y="5075228"/>
                </a:cubicBezTo>
                <a:cubicBezTo>
                  <a:pt x="4159325" y="5077977"/>
                  <a:pt x="4164987" y="5077977"/>
                  <a:pt x="4167819" y="5077977"/>
                </a:cubicBezTo>
                <a:cubicBezTo>
                  <a:pt x="4170650" y="5077977"/>
                  <a:pt x="4176313" y="5075228"/>
                  <a:pt x="4179091" y="5075228"/>
                </a:cubicBezTo>
                <a:cubicBezTo>
                  <a:pt x="4181922" y="5075228"/>
                  <a:pt x="4187586" y="5077977"/>
                  <a:pt x="4187586" y="5077977"/>
                </a:cubicBezTo>
                <a:cubicBezTo>
                  <a:pt x="4187586" y="5077977"/>
                  <a:pt x="4190417" y="5083427"/>
                  <a:pt x="4190417" y="5086177"/>
                </a:cubicBezTo>
                <a:cubicBezTo>
                  <a:pt x="4193248" y="5086177"/>
                  <a:pt x="4193248" y="5091675"/>
                  <a:pt x="4196079" y="5094424"/>
                </a:cubicBezTo>
                <a:cubicBezTo>
                  <a:pt x="4198911" y="5094424"/>
                  <a:pt x="4213068" y="5099875"/>
                  <a:pt x="4213068" y="5099875"/>
                </a:cubicBezTo>
                <a:cubicBezTo>
                  <a:pt x="4213068" y="5099875"/>
                  <a:pt x="4230002" y="5105373"/>
                  <a:pt x="4230002" y="5105373"/>
                </a:cubicBezTo>
                <a:cubicBezTo>
                  <a:pt x="4232835" y="5105373"/>
                  <a:pt x="4238497" y="5105373"/>
                  <a:pt x="4238497" y="5105373"/>
                </a:cubicBezTo>
                <a:cubicBezTo>
                  <a:pt x="4246991" y="5113621"/>
                  <a:pt x="4246991" y="5113621"/>
                  <a:pt x="4246991" y="5113621"/>
                </a:cubicBezTo>
                <a:cubicBezTo>
                  <a:pt x="4263979" y="5110872"/>
                  <a:pt x="4263979" y="5110872"/>
                  <a:pt x="4263979" y="5110872"/>
                </a:cubicBezTo>
                <a:cubicBezTo>
                  <a:pt x="4280915" y="5108122"/>
                  <a:pt x="4280915" y="5108122"/>
                  <a:pt x="4280915" y="5108122"/>
                </a:cubicBezTo>
                <a:cubicBezTo>
                  <a:pt x="4283746" y="5113621"/>
                  <a:pt x="4283746" y="5113621"/>
                  <a:pt x="4283746" y="5113621"/>
                </a:cubicBezTo>
                <a:cubicBezTo>
                  <a:pt x="4283746" y="5113621"/>
                  <a:pt x="4292240" y="5119072"/>
                  <a:pt x="4292240" y="5119072"/>
                </a:cubicBezTo>
                <a:cubicBezTo>
                  <a:pt x="4292240" y="5121821"/>
                  <a:pt x="4297903" y="5132818"/>
                  <a:pt x="4297903" y="5132818"/>
                </a:cubicBezTo>
                <a:cubicBezTo>
                  <a:pt x="4297903" y="5132818"/>
                  <a:pt x="4297903" y="5141017"/>
                  <a:pt x="4297903" y="5141017"/>
                </a:cubicBezTo>
                <a:cubicBezTo>
                  <a:pt x="4297903" y="5143767"/>
                  <a:pt x="4303566" y="5154716"/>
                  <a:pt x="4303566" y="5154716"/>
                </a:cubicBezTo>
                <a:cubicBezTo>
                  <a:pt x="4306397" y="5157465"/>
                  <a:pt x="4317723" y="5168414"/>
                  <a:pt x="4317723" y="5171163"/>
                </a:cubicBezTo>
                <a:cubicBezTo>
                  <a:pt x="4317723" y="5171163"/>
                  <a:pt x="4323332" y="5179412"/>
                  <a:pt x="4326164" y="5179412"/>
                </a:cubicBezTo>
                <a:cubicBezTo>
                  <a:pt x="4326164" y="5179412"/>
                  <a:pt x="4328995" y="5176662"/>
                  <a:pt x="4328995" y="5176662"/>
                </a:cubicBezTo>
                <a:cubicBezTo>
                  <a:pt x="4331826" y="5176662"/>
                  <a:pt x="4340321" y="5171163"/>
                  <a:pt x="4340321" y="5171163"/>
                </a:cubicBezTo>
                <a:cubicBezTo>
                  <a:pt x="4340321" y="5171163"/>
                  <a:pt x="4348815" y="5171163"/>
                  <a:pt x="4348815" y="5173913"/>
                </a:cubicBezTo>
                <a:cubicBezTo>
                  <a:pt x="4348815" y="5176662"/>
                  <a:pt x="4360141" y="5184910"/>
                  <a:pt x="4360141" y="5184910"/>
                </a:cubicBezTo>
                <a:cubicBezTo>
                  <a:pt x="4360141" y="5184910"/>
                  <a:pt x="4362972" y="5195859"/>
                  <a:pt x="4362972" y="5195859"/>
                </a:cubicBezTo>
                <a:cubicBezTo>
                  <a:pt x="4360141" y="5198608"/>
                  <a:pt x="4351646" y="5201357"/>
                  <a:pt x="4351646" y="5204059"/>
                </a:cubicBezTo>
                <a:cubicBezTo>
                  <a:pt x="4348815" y="5204059"/>
                  <a:pt x="4340321" y="5204059"/>
                  <a:pt x="4340321" y="5204059"/>
                </a:cubicBezTo>
                <a:cubicBezTo>
                  <a:pt x="4337489" y="5206808"/>
                  <a:pt x="4326164" y="5209557"/>
                  <a:pt x="4326164" y="5209557"/>
                </a:cubicBezTo>
                <a:cubicBezTo>
                  <a:pt x="4326164" y="5198608"/>
                  <a:pt x="4326164" y="5198608"/>
                  <a:pt x="4326164" y="5198608"/>
                </a:cubicBezTo>
                <a:cubicBezTo>
                  <a:pt x="4326164" y="5198608"/>
                  <a:pt x="4326164" y="5195859"/>
                  <a:pt x="4323332" y="5195859"/>
                </a:cubicBezTo>
                <a:cubicBezTo>
                  <a:pt x="4323332" y="5195859"/>
                  <a:pt x="4306397" y="5190361"/>
                  <a:pt x="4306397" y="5190361"/>
                </a:cubicBezTo>
                <a:cubicBezTo>
                  <a:pt x="4303566" y="5176662"/>
                  <a:pt x="4303566" y="5176662"/>
                  <a:pt x="4303566" y="5176662"/>
                </a:cubicBezTo>
                <a:cubicBezTo>
                  <a:pt x="4295072" y="5168414"/>
                  <a:pt x="4295072" y="5168414"/>
                  <a:pt x="4295072" y="5168414"/>
                </a:cubicBezTo>
                <a:cubicBezTo>
                  <a:pt x="4286577" y="5162964"/>
                  <a:pt x="4286577" y="5162964"/>
                  <a:pt x="4286577" y="5162964"/>
                </a:cubicBezTo>
                <a:cubicBezTo>
                  <a:pt x="4280915" y="5154716"/>
                  <a:pt x="4280915" y="5154716"/>
                  <a:pt x="4280915" y="5154716"/>
                </a:cubicBezTo>
                <a:cubicBezTo>
                  <a:pt x="4269643" y="5154716"/>
                  <a:pt x="4269643" y="5154716"/>
                  <a:pt x="4269643" y="5154716"/>
                </a:cubicBezTo>
                <a:cubicBezTo>
                  <a:pt x="4269643" y="5154716"/>
                  <a:pt x="4263979" y="5157465"/>
                  <a:pt x="4263979" y="5157465"/>
                </a:cubicBezTo>
                <a:cubicBezTo>
                  <a:pt x="4261148" y="5160215"/>
                  <a:pt x="4249823" y="5157465"/>
                  <a:pt x="4249823" y="5157465"/>
                </a:cubicBezTo>
                <a:cubicBezTo>
                  <a:pt x="4241328" y="5160215"/>
                  <a:pt x="4241328" y="5160215"/>
                  <a:pt x="4241328" y="5160215"/>
                </a:cubicBezTo>
                <a:cubicBezTo>
                  <a:pt x="4241328" y="5165713"/>
                  <a:pt x="4241328" y="5165713"/>
                  <a:pt x="4241328" y="5165713"/>
                </a:cubicBezTo>
                <a:cubicBezTo>
                  <a:pt x="4255486" y="5165713"/>
                  <a:pt x="4255486" y="5165713"/>
                  <a:pt x="4255486" y="5165713"/>
                </a:cubicBezTo>
                <a:cubicBezTo>
                  <a:pt x="4266811" y="5168414"/>
                  <a:pt x="4266811" y="5168414"/>
                  <a:pt x="4266811" y="5168414"/>
                </a:cubicBezTo>
                <a:cubicBezTo>
                  <a:pt x="4283746" y="5171163"/>
                  <a:pt x="4283746" y="5171163"/>
                  <a:pt x="4283746" y="5171163"/>
                </a:cubicBezTo>
                <a:cubicBezTo>
                  <a:pt x="4283746" y="5182161"/>
                  <a:pt x="4283746" y="5182161"/>
                  <a:pt x="4283746" y="5182161"/>
                </a:cubicBezTo>
                <a:cubicBezTo>
                  <a:pt x="4283746" y="5182161"/>
                  <a:pt x="4286577" y="5187611"/>
                  <a:pt x="4286577" y="5190361"/>
                </a:cubicBezTo>
                <a:cubicBezTo>
                  <a:pt x="4286577" y="5193110"/>
                  <a:pt x="4292240" y="5204059"/>
                  <a:pt x="4292240" y="5204059"/>
                </a:cubicBezTo>
                <a:cubicBezTo>
                  <a:pt x="4297903" y="5220506"/>
                  <a:pt x="4297903" y="5220506"/>
                  <a:pt x="4297903" y="5220506"/>
                </a:cubicBezTo>
                <a:cubicBezTo>
                  <a:pt x="4303566" y="5231503"/>
                  <a:pt x="4303566" y="5231503"/>
                  <a:pt x="4303566" y="5231503"/>
                </a:cubicBezTo>
                <a:cubicBezTo>
                  <a:pt x="4309228" y="5234252"/>
                  <a:pt x="4309228" y="5234252"/>
                  <a:pt x="4309228" y="5234252"/>
                </a:cubicBezTo>
                <a:cubicBezTo>
                  <a:pt x="4309228" y="5245201"/>
                  <a:pt x="4309228" y="5245201"/>
                  <a:pt x="4309228" y="5245201"/>
                </a:cubicBezTo>
                <a:cubicBezTo>
                  <a:pt x="4314892" y="5247951"/>
                  <a:pt x="4314892" y="5247951"/>
                  <a:pt x="4314892" y="5247951"/>
                </a:cubicBezTo>
                <a:cubicBezTo>
                  <a:pt x="4314892" y="5247951"/>
                  <a:pt x="4312060" y="5250700"/>
                  <a:pt x="4312060" y="5253449"/>
                </a:cubicBezTo>
                <a:cubicBezTo>
                  <a:pt x="4312060" y="5253449"/>
                  <a:pt x="4306397" y="5261649"/>
                  <a:pt x="4306397" y="5261649"/>
                </a:cubicBezTo>
                <a:cubicBezTo>
                  <a:pt x="4306397" y="5261649"/>
                  <a:pt x="4300734" y="5261649"/>
                  <a:pt x="4297903" y="5261649"/>
                </a:cubicBezTo>
                <a:cubicBezTo>
                  <a:pt x="4297903" y="5258900"/>
                  <a:pt x="4295072" y="5253449"/>
                  <a:pt x="4292240" y="5253449"/>
                </a:cubicBezTo>
                <a:cubicBezTo>
                  <a:pt x="4286577" y="5250700"/>
                  <a:pt x="4286577" y="5245201"/>
                  <a:pt x="4283746" y="5245201"/>
                </a:cubicBezTo>
                <a:cubicBezTo>
                  <a:pt x="4280915" y="5245201"/>
                  <a:pt x="4272474" y="5245201"/>
                  <a:pt x="4272474" y="5245201"/>
                </a:cubicBezTo>
                <a:cubicBezTo>
                  <a:pt x="4272474" y="5245201"/>
                  <a:pt x="4266811" y="5237002"/>
                  <a:pt x="4263979" y="5234252"/>
                </a:cubicBezTo>
                <a:cubicBezTo>
                  <a:pt x="4263979" y="5234252"/>
                  <a:pt x="4261148" y="5231503"/>
                  <a:pt x="4258317" y="5228754"/>
                </a:cubicBezTo>
                <a:cubicBezTo>
                  <a:pt x="4255486" y="5226005"/>
                  <a:pt x="4249823" y="5217805"/>
                  <a:pt x="4249823" y="5220506"/>
                </a:cubicBezTo>
                <a:cubicBezTo>
                  <a:pt x="4249823" y="5226005"/>
                  <a:pt x="4252654" y="5231503"/>
                  <a:pt x="4249823" y="5231503"/>
                </a:cubicBezTo>
                <a:cubicBezTo>
                  <a:pt x="4244160" y="5231503"/>
                  <a:pt x="4241328" y="5231503"/>
                  <a:pt x="4241328" y="5231503"/>
                </a:cubicBezTo>
                <a:cubicBezTo>
                  <a:pt x="4241328" y="5231503"/>
                  <a:pt x="4235666" y="5237002"/>
                  <a:pt x="4232835" y="5239703"/>
                </a:cubicBezTo>
                <a:cubicBezTo>
                  <a:pt x="4232835" y="5239703"/>
                  <a:pt x="4235666" y="5239703"/>
                  <a:pt x="4230002" y="5242452"/>
                </a:cubicBezTo>
                <a:cubicBezTo>
                  <a:pt x="4227171" y="5242452"/>
                  <a:pt x="4221562" y="5242452"/>
                  <a:pt x="4221562" y="5242452"/>
                </a:cubicBezTo>
                <a:cubicBezTo>
                  <a:pt x="4221562" y="5239703"/>
                  <a:pt x="4221562" y="5239703"/>
                  <a:pt x="4221562" y="5237002"/>
                </a:cubicBezTo>
                <a:cubicBezTo>
                  <a:pt x="4224394" y="5234252"/>
                  <a:pt x="4241328" y="5226005"/>
                  <a:pt x="4241328" y="5226005"/>
                </a:cubicBezTo>
                <a:cubicBezTo>
                  <a:pt x="4241328" y="5223256"/>
                  <a:pt x="4235666" y="5215056"/>
                  <a:pt x="4235666" y="5215056"/>
                </a:cubicBezTo>
                <a:cubicBezTo>
                  <a:pt x="4232835" y="5217805"/>
                  <a:pt x="4232835" y="5217805"/>
                  <a:pt x="4232835" y="5217805"/>
                </a:cubicBezTo>
                <a:cubicBezTo>
                  <a:pt x="4224394" y="5223256"/>
                  <a:pt x="4224394" y="5223256"/>
                  <a:pt x="4224394" y="5223256"/>
                </a:cubicBezTo>
                <a:cubicBezTo>
                  <a:pt x="4213068" y="5231503"/>
                  <a:pt x="4213068" y="5231503"/>
                  <a:pt x="4213068" y="5231503"/>
                </a:cubicBezTo>
                <a:cubicBezTo>
                  <a:pt x="4204574" y="5234252"/>
                  <a:pt x="4204574" y="5234252"/>
                  <a:pt x="4204574" y="5234252"/>
                </a:cubicBezTo>
                <a:cubicBezTo>
                  <a:pt x="4196079" y="5239703"/>
                  <a:pt x="4196079" y="5239703"/>
                  <a:pt x="4196079" y="5239703"/>
                </a:cubicBezTo>
                <a:cubicBezTo>
                  <a:pt x="4184753" y="5242452"/>
                  <a:pt x="4184753" y="5242452"/>
                  <a:pt x="4184753" y="5242452"/>
                </a:cubicBezTo>
                <a:cubicBezTo>
                  <a:pt x="4173482" y="5242452"/>
                  <a:pt x="4173482" y="5242452"/>
                  <a:pt x="4173482" y="5242452"/>
                </a:cubicBezTo>
                <a:cubicBezTo>
                  <a:pt x="4167819" y="5239703"/>
                  <a:pt x="4167819" y="5239703"/>
                  <a:pt x="4167819" y="5239703"/>
                </a:cubicBezTo>
                <a:cubicBezTo>
                  <a:pt x="4162156" y="5231503"/>
                  <a:pt x="4162156" y="5231503"/>
                  <a:pt x="4162156" y="5231503"/>
                </a:cubicBezTo>
                <a:cubicBezTo>
                  <a:pt x="4159325" y="5231503"/>
                  <a:pt x="4159325" y="5231503"/>
                  <a:pt x="4159325" y="5231503"/>
                </a:cubicBezTo>
                <a:cubicBezTo>
                  <a:pt x="4159325" y="5231503"/>
                  <a:pt x="4156494" y="5226005"/>
                  <a:pt x="4159325" y="5223256"/>
                </a:cubicBezTo>
                <a:cubicBezTo>
                  <a:pt x="4159325" y="5223256"/>
                  <a:pt x="4162156" y="5220506"/>
                  <a:pt x="4167819" y="5220506"/>
                </a:cubicBezTo>
                <a:cubicBezTo>
                  <a:pt x="4173482" y="5220506"/>
                  <a:pt x="4176313" y="5220506"/>
                  <a:pt x="4179091" y="5220506"/>
                </a:cubicBezTo>
                <a:cubicBezTo>
                  <a:pt x="4181922" y="5220506"/>
                  <a:pt x="4184753" y="5217805"/>
                  <a:pt x="4184753" y="5217805"/>
                </a:cubicBezTo>
                <a:cubicBezTo>
                  <a:pt x="4184753" y="5217805"/>
                  <a:pt x="4187586" y="5217805"/>
                  <a:pt x="4187586" y="5215056"/>
                </a:cubicBezTo>
                <a:cubicBezTo>
                  <a:pt x="4187586" y="5212307"/>
                  <a:pt x="4179091" y="5201357"/>
                  <a:pt x="4179091" y="5201357"/>
                </a:cubicBezTo>
                <a:cubicBezTo>
                  <a:pt x="4179091" y="5201357"/>
                  <a:pt x="4167819" y="5201357"/>
                  <a:pt x="4164987" y="5204059"/>
                </a:cubicBezTo>
                <a:cubicBezTo>
                  <a:pt x="4159325" y="5204059"/>
                  <a:pt x="4159325" y="5209557"/>
                  <a:pt x="4153662" y="5206808"/>
                </a:cubicBezTo>
                <a:cubicBezTo>
                  <a:pt x="4147999" y="5204059"/>
                  <a:pt x="4133842" y="5198608"/>
                  <a:pt x="4133842" y="5198608"/>
                </a:cubicBezTo>
                <a:cubicBezTo>
                  <a:pt x="4122570" y="5187611"/>
                  <a:pt x="4122570" y="5187611"/>
                  <a:pt x="4122570" y="5187611"/>
                </a:cubicBezTo>
                <a:cubicBezTo>
                  <a:pt x="4116907" y="5193110"/>
                  <a:pt x="4116907" y="5193110"/>
                  <a:pt x="4116907" y="5193110"/>
                </a:cubicBezTo>
                <a:cubicBezTo>
                  <a:pt x="4108413" y="5198608"/>
                  <a:pt x="4108413" y="5198608"/>
                  <a:pt x="4108413" y="5198608"/>
                </a:cubicBezTo>
                <a:cubicBezTo>
                  <a:pt x="4108413" y="5198608"/>
                  <a:pt x="4108413" y="5204059"/>
                  <a:pt x="4102750" y="5198608"/>
                </a:cubicBezTo>
                <a:cubicBezTo>
                  <a:pt x="4097088" y="5190361"/>
                  <a:pt x="4097088" y="5184910"/>
                  <a:pt x="4097088" y="5184910"/>
                </a:cubicBezTo>
                <a:cubicBezTo>
                  <a:pt x="4088593" y="5184910"/>
                  <a:pt x="4088593" y="5184910"/>
                  <a:pt x="4088593" y="5184910"/>
                </a:cubicBezTo>
                <a:cubicBezTo>
                  <a:pt x="4085762" y="5193110"/>
                  <a:pt x="4085762" y="5193110"/>
                  <a:pt x="4085762" y="5193110"/>
                </a:cubicBezTo>
                <a:cubicBezTo>
                  <a:pt x="4085762" y="5193110"/>
                  <a:pt x="4080152" y="5201357"/>
                  <a:pt x="4080152" y="5201357"/>
                </a:cubicBezTo>
                <a:cubicBezTo>
                  <a:pt x="4077321" y="5201357"/>
                  <a:pt x="4068827" y="5201357"/>
                  <a:pt x="4065996" y="5204059"/>
                </a:cubicBezTo>
                <a:cubicBezTo>
                  <a:pt x="4065996" y="5204059"/>
                  <a:pt x="4051839" y="5204059"/>
                  <a:pt x="4051839" y="5204059"/>
                </a:cubicBezTo>
                <a:cubicBezTo>
                  <a:pt x="4032072" y="5198608"/>
                  <a:pt x="4032072" y="5198608"/>
                  <a:pt x="4032072" y="5198608"/>
                </a:cubicBezTo>
                <a:cubicBezTo>
                  <a:pt x="4032072" y="5198608"/>
                  <a:pt x="4026409" y="5201357"/>
                  <a:pt x="4026409" y="5201357"/>
                </a:cubicBezTo>
                <a:cubicBezTo>
                  <a:pt x="4023578" y="5204059"/>
                  <a:pt x="3995264" y="5209557"/>
                  <a:pt x="3995264" y="5209557"/>
                </a:cubicBezTo>
                <a:cubicBezTo>
                  <a:pt x="3981160" y="5217805"/>
                  <a:pt x="3981160" y="5217805"/>
                  <a:pt x="3981160" y="5217805"/>
                </a:cubicBezTo>
                <a:cubicBezTo>
                  <a:pt x="3972667" y="5217805"/>
                  <a:pt x="3972667" y="5217805"/>
                  <a:pt x="3972667" y="5217805"/>
                </a:cubicBezTo>
                <a:cubicBezTo>
                  <a:pt x="3964172" y="5206808"/>
                  <a:pt x="3964172" y="5206808"/>
                  <a:pt x="3964172" y="5206808"/>
                </a:cubicBezTo>
                <a:cubicBezTo>
                  <a:pt x="3958509" y="5198608"/>
                  <a:pt x="3958509" y="5198608"/>
                  <a:pt x="3958509" y="5198608"/>
                </a:cubicBezTo>
                <a:cubicBezTo>
                  <a:pt x="3958509" y="5209557"/>
                  <a:pt x="3958509" y="5209557"/>
                  <a:pt x="3958509" y="5209557"/>
                </a:cubicBezTo>
                <a:cubicBezTo>
                  <a:pt x="3955678" y="5215056"/>
                  <a:pt x="3955678" y="5215056"/>
                  <a:pt x="3955678" y="5215056"/>
                </a:cubicBezTo>
                <a:cubicBezTo>
                  <a:pt x="3955678" y="5215056"/>
                  <a:pt x="3944352" y="5226005"/>
                  <a:pt x="3941521" y="5228754"/>
                </a:cubicBezTo>
                <a:cubicBezTo>
                  <a:pt x="3941521" y="5228754"/>
                  <a:pt x="3927418" y="5215056"/>
                  <a:pt x="3927418" y="5215056"/>
                </a:cubicBezTo>
                <a:cubicBezTo>
                  <a:pt x="3924585" y="5195859"/>
                  <a:pt x="3924585" y="5195859"/>
                  <a:pt x="3924585" y="5195859"/>
                </a:cubicBezTo>
                <a:cubicBezTo>
                  <a:pt x="3910429" y="5182161"/>
                  <a:pt x="3910429" y="5182161"/>
                  <a:pt x="3910429" y="5182161"/>
                </a:cubicBezTo>
                <a:cubicBezTo>
                  <a:pt x="3901935" y="5184910"/>
                  <a:pt x="3901935" y="5184910"/>
                  <a:pt x="3901935" y="5184910"/>
                </a:cubicBezTo>
                <a:cubicBezTo>
                  <a:pt x="3899103" y="5171163"/>
                  <a:pt x="3899103" y="5171163"/>
                  <a:pt x="3899103" y="5171163"/>
                </a:cubicBezTo>
                <a:cubicBezTo>
                  <a:pt x="3893441" y="5162964"/>
                  <a:pt x="3893441" y="5162964"/>
                  <a:pt x="3893441" y="5162964"/>
                </a:cubicBezTo>
                <a:cubicBezTo>
                  <a:pt x="3882169" y="5162964"/>
                  <a:pt x="3882169" y="5162964"/>
                  <a:pt x="3882169" y="5162964"/>
                </a:cubicBezTo>
                <a:cubicBezTo>
                  <a:pt x="3879336" y="5168414"/>
                  <a:pt x="3879336" y="5168414"/>
                  <a:pt x="3879336" y="5168414"/>
                </a:cubicBezTo>
                <a:cubicBezTo>
                  <a:pt x="3876505" y="5176662"/>
                  <a:pt x="3876505" y="5176662"/>
                  <a:pt x="3876505" y="5176662"/>
                </a:cubicBezTo>
                <a:cubicBezTo>
                  <a:pt x="3876505" y="5176662"/>
                  <a:pt x="3879336" y="5184910"/>
                  <a:pt x="3879336" y="5184910"/>
                </a:cubicBezTo>
                <a:cubicBezTo>
                  <a:pt x="3879336" y="5187611"/>
                  <a:pt x="3876505" y="5190361"/>
                  <a:pt x="3873674" y="5190361"/>
                </a:cubicBezTo>
                <a:cubicBezTo>
                  <a:pt x="3873674" y="5190361"/>
                  <a:pt x="3859517" y="5195859"/>
                  <a:pt x="3859517" y="5195859"/>
                </a:cubicBezTo>
                <a:cubicBezTo>
                  <a:pt x="3859517" y="5195859"/>
                  <a:pt x="3856686" y="5187611"/>
                  <a:pt x="3856686" y="5184910"/>
                </a:cubicBezTo>
                <a:cubicBezTo>
                  <a:pt x="3856686" y="5179412"/>
                  <a:pt x="3856686" y="5171163"/>
                  <a:pt x="3856686" y="5171163"/>
                </a:cubicBezTo>
                <a:cubicBezTo>
                  <a:pt x="3856686" y="5171163"/>
                  <a:pt x="3868012" y="5165713"/>
                  <a:pt x="3868012" y="5165713"/>
                </a:cubicBezTo>
                <a:cubicBezTo>
                  <a:pt x="3868012" y="5162964"/>
                  <a:pt x="3876505" y="5149266"/>
                  <a:pt x="3876505" y="5149266"/>
                </a:cubicBezTo>
                <a:cubicBezTo>
                  <a:pt x="3876505" y="5141017"/>
                  <a:pt x="3876505" y="5141017"/>
                  <a:pt x="3876505" y="5141017"/>
                </a:cubicBezTo>
                <a:cubicBezTo>
                  <a:pt x="3876505" y="5141017"/>
                  <a:pt x="3887831" y="5138268"/>
                  <a:pt x="3890609" y="5138268"/>
                </a:cubicBezTo>
                <a:cubicBezTo>
                  <a:pt x="3893441" y="5138268"/>
                  <a:pt x="3899103" y="5138268"/>
                  <a:pt x="3901935" y="5141017"/>
                </a:cubicBezTo>
                <a:cubicBezTo>
                  <a:pt x="3907597" y="5143767"/>
                  <a:pt x="3904766" y="5143767"/>
                  <a:pt x="3910429" y="5143767"/>
                </a:cubicBezTo>
                <a:cubicBezTo>
                  <a:pt x="3916092" y="5141017"/>
                  <a:pt x="3921754" y="5138268"/>
                  <a:pt x="3921754" y="5135519"/>
                </a:cubicBezTo>
                <a:cubicBezTo>
                  <a:pt x="3921754" y="5132818"/>
                  <a:pt x="3924585" y="5121821"/>
                  <a:pt x="3916092" y="5121821"/>
                </a:cubicBezTo>
                <a:cubicBezTo>
                  <a:pt x="3910429" y="5121821"/>
                  <a:pt x="3901935" y="5127319"/>
                  <a:pt x="3899103" y="5127319"/>
                </a:cubicBezTo>
                <a:cubicBezTo>
                  <a:pt x="3896272" y="5130068"/>
                  <a:pt x="3893441" y="5127319"/>
                  <a:pt x="3887831" y="5124570"/>
                </a:cubicBezTo>
                <a:cubicBezTo>
                  <a:pt x="3885000" y="5124570"/>
                  <a:pt x="3879336" y="5121821"/>
                  <a:pt x="3879336" y="5121821"/>
                </a:cubicBezTo>
                <a:cubicBezTo>
                  <a:pt x="3870843" y="5130068"/>
                  <a:pt x="3870843" y="5130068"/>
                  <a:pt x="3870843" y="5130068"/>
                </a:cubicBezTo>
                <a:cubicBezTo>
                  <a:pt x="3870843" y="5130068"/>
                  <a:pt x="3876505" y="5141017"/>
                  <a:pt x="3865180" y="5132818"/>
                </a:cubicBezTo>
                <a:cubicBezTo>
                  <a:pt x="3853854" y="5127319"/>
                  <a:pt x="3853854" y="5124570"/>
                  <a:pt x="3853854" y="5124570"/>
                </a:cubicBezTo>
                <a:cubicBezTo>
                  <a:pt x="3842528" y="5113621"/>
                  <a:pt x="3842528" y="5113621"/>
                  <a:pt x="3842528" y="5113621"/>
                </a:cubicBezTo>
                <a:cubicBezTo>
                  <a:pt x="3836920" y="5094424"/>
                  <a:pt x="3836920" y="5094424"/>
                  <a:pt x="3836920" y="5094424"/>
                </a:cubicBezTo>
                <a:cubicBezTo>
                  <a:pt x="3828425" y="5083427"/>
                  <a:pt x="3828425" y="5083427"/>
                  <a:pt x="3828425" y="5083427"/>
                </a:cubicBezTo>
                <a:cubicBezTo>
                  <a:pt x="3828425" y="5083427"/>
                  <a:pt x="3825594" y="5088926"/>
                  <a:pt x="3822763" y="5094424"/>
                </a:cubicBezTo>
                <a:cubicBezTo>
                  <a:pt x="3819931" y="5097173"/>
                  <a:pt x="3814268" y="5097173"/>
                  <a:pt x="3811437" y="5094424"/>
                </a:cubicBezTo>
                <a:cubicBezTo>
                  <a:pt x="3811437" y="5088926"/>
                  <a:pt x="3802943" y="5077977"/>
                  <a:pt x="3802943" y="5077977"/>
                </a:cubicBezTo>
                <a:cubicBezTo>
                  <a:pt x="3805774" y="5066980"/>
                  <a:pt x="3805774" y="5066980"/>
                  <a:pt x="3805774" y="5066980"/>
                </a:cubicBezTo>
                <a:cubicBezTo>
                  <a:pt x="3794448" y="5064230"/>
                  <a:pt x="3794448" y="5064230"/>
                  <a:pt x="3794448" y="5064230"/>
                </a:cubicBezTo>
                <a:cubicBezTo>
                  <a:pt x="3794448" y="5064230"/>
                  <a:pt x="3788840" y="5061529"/>
                  <a:pt x="3788840" y="5058780"/>
                </a:cubicBezTo>
                <a:cubicBezTo>
                  <a:pt x="3791671" y="5053282"/>
                  <a:pt x="3797279" y="5045082"/>
                  <a:pt x="3797279" y="5045082"/>
                </a:cubicBezTo>
                <a:cubicBezTo>
                  <a:pt x="3802943" y="5034084"/>
                  <a:pt x="3802943" y="5034084"/>
                  <a:pt x="3802943" y="5034084"/>
                </a:cubicBezTo>
                <a:cubicBezTo>
                  <a:pt x="3802943" y="5034084"/>
                  <a:pt x="3802943" y="5025885"/>
                  <a:pt x="3800111" y="5023136"/>
                </a:cubicBezTo>
                <a:lnTo>
                  <a:pt x="3800014" y="5021576"/>
                </a:lnTo>
                <a:lnTo>
                  <a:pt x="3795009" y="5023195"/>
                </a:lnTo>
                <a:lnTo>
                  <a:pt x="3795008" y="5023195"/>
                </a:lnTo>
                <a:lnTo>
                  <a:pt x="3792187" y="5023195"/>
                </a:lnTo>
                <a:lnTo>
                  <a:pt x="3792185" y="5023195"/>
                </a:lnTo>
                <a:lnTo>
                  <a:pt x="3786541" y="5023195"/>
                </a:lnTo>
                <a:cubicBezTo>
                  <a:pt x="3786541" y="5023195"/>
                  <a:pt x="3786541" y="5025939"/>
                  <a:pt x="3786541" y="5028682"/>
                </a:cubicBezTo>
                <a:lnTo>
                  <a:pt x="3786535" y="5028671"/>
                </a:lnTo>
                <a:lnTo>
                  <a:pt x="3786540" y="5028682"/>
                </a:lnTo>
                <a:lnTo>
                  <a:pt x="3786541" y="5028684"/>
                </a:lnTo>
                <a:lnTo>
                  <a:pt x="3786541" y="5028682"/>
                </a:lnTo>
                <a:cubicBezTo>
                  <a:pt x="3789364" y="5031425"/>
                  <a:pt x="3789364" y="5031425"/>
                  <a:pt x="3789364" y="5031425"/>
                </a:cubicBezTo>
                <a:cubicBezTo>
                  <a:pt x="3789364" y="5031425"/>
                  <a:pt x="3789364" y="5036912"/>
                  <a:pt x="3789364" y="5036912"/>
                </a:cubicBezTo>
                <a:lnTo>
                  <a:pt x="3789362" y="5036909"/>
                </a:lnTo>
                <a:lnTo>
                  <a:pt x="3789362" y="5036912"/>
                </a:lnTo>
                <a:cubicBezTo>
                  <a:pt x="3789362" y="5036912"/>
                  <a:pt x="3783717" y="5042400"/>
                  <a:pt x="3783717" y="5042400"/>
                </a:cubicBezTo>
                <a:cubicBezTo>
                  <a:pt x="3783717" y="5042400"/>
                  <a:pt x="3783717" y="5042400"/>
                  <a:pt x="3778060" y="5045143"/>
                </a:cubicBezTo>
                <a:lnTo>
                  <a:pt x="3778062" y="5045143"/>
                </a:lnTo>
                <a:cubicBezTo>
                  <a:pt x="3783718" y="5042400"/>
                  <a:pt x="3783718" y="5042400"/>
                  <a:pt x="3783718" y="5042400"/>
                </a:cubicBezTo>
                <a:cubicBezTo>
                  <a:pt x="3780895" y="5047886"/>
                  <a:pt x="3780895" y="5047886"/>
                  <a:pt x="3780895" y="5047886"/>
                </a:cubicBezTo>
                <a:cubicBezTo>
                  <a:pt x="3769592" y="5047886"/>
                  <a:pt x="3769592" y="5047886"/>
                  <a:pt x="3769592" y="5047886"/>
                </a:cubicBezTo>
                <a:lnTo>
                  <a:pt x="3769591" y="5047886"/>
                </a:lnTo>
                <a:cubicBezTo>
                  <a:pt x="3769591" y="5047886"/>
                  <a:pt x="3769591" y="5047886"/>
                  <a:pt x="3768533" y="5047200"/>
                </a:cubicBezTo>
                <a:lnTo>
                  <a:pt x="3761123" y="5042400"/>
                </a:lnTo>
                <a:lnTo>
                  <a:pt x="3758301" y="5045143"/>
                </a:lnTo>
                <a:cubicBezTo>
                  <a:pt x="3752643" y="5042400"/>
                  <a:pt x="3752643" y="5042400"/>
                  <a:pt x="3752643" y="5042400"/>
                </a:cubicBezTo>
                <a:lnTo>
                  <a:pt x="3752642" y="5042400"/>
                </a:lnTo>
                <a:cubicBezTo>
                  <a:pt x="3752642" y="5042400"/>
                  <a:pt x="3752642" y="5042400"/>
                  <a:pt x="3752642" y="5034169"/>
                </a:cubicBezTo>
                <a:lnTo>
                  <a:pt x="3750834" y="5032412"/>
                </a:lnTo>
                <a:lnTo>
                  <a:pt x="3752031" y="5034084"/>
                </a:lnTo>
                <a:lnTo>
                  <a:pt x="3752031" y="5045082"/>
                </a:lnTo>
                <a:cubicBezTo>
                  <a:pt x="3746368" y="5045082"/>
                  <a:pt x="3746368" y="5045082"/>
                  <a:pt x="3746368" y="5045082"/>
                </a:cubicBezTo>
                <a:cubicBezTo>
                  <a:pt x="3746368" y="5045082"/>
                  <a:pt x="3746368" y="5047782"/>
                  <a:pt x="3749199" y="5050533"/>
                </a:cubicBezTo>
                <a:cubicBezTo>
                  <a:pt x="3752031" y="5053282"/>
                  <a:pt x="3757694" y="5069729"/>
                  <a:pt x="3757694" y="5069729"/>
                </a:cubicBezTo>
                <a:cubicBezTo>
                  <a:pt x="3763356" y="5072478"/>
                  <a:pt x="3763356" y="5072478"/>
                  <a:pt x="3763356" y="5072478"/>
                </a:cubicBezTo>
                <a:cubicBezTo>
                  <a:pt x="3774682" y="5077977"/>
                  <a:pt x="3774682" y="5077977"/>
                  <a:pt x="3774682" y="5077977"/>
                </a:cubicBezTo>
                <a:cubicBezTo>
                  <a:pt x="3783176" y="5086177"/>
                  <a:pt x="3783176" y="5086177"/>
                  <a:pt x="3783176" y="5086177"/>
                </a:cubicBezTo>
                <a:cubicBezTo>
                  <a:pt x="3783176" y="5086177"/>
                  <a:pt x="3788840" y="5094424"/>
                  <a:pt x="3780345" y="5091675"/>
                </a:cubicBezTo>
                <a:cubicBezTo>
                  <a:pt x="3771851" y="5088926"/>
                  <a:pt x="3763356" y="5083427"/>
                  <a:pt x="3760525" y="5080726"/>
                </a:cubicBezTo>
                <a:cubicBezTo>
                  <a:pt x="3754863" y="5080726"/>
                  <a:pt x="3749199" y="5077977"/>
                  <a:pt x="3749199" y="5077977"/>
                </a:cubicBezTo>
                <a:cubicBezTo>
                  <a:pt x="3749199" y="5077977"/>
                  <a:pt x="3746368" y="5064230"/>
                  <a:pt x="3746368" y="5061529"/>
                </a:cubicBezTo>
                <a:cubicBezTo>
                  <a:pt x="3743591" y="5061529"/>
                  <a:pt x="3737927" y="5058780"/>
                  <a:pt x="3737927" y="5058780"/>
                </a:cubicBezTo>
                <a:cubicBezTo>
                  <a:pt x="3720939" y="5050533"/>
                  <a:pt x="3720939" y="5050533"/>
                  <a:pt x="3720939" y="5050533"/>
                </a:cubicBezTo>
                <a:cubicBezTo>
                  <a:pt x="3720939" y="5050533"/>
                  <a:pt x="3720939" y="5039583"/>
                  <a:pt x="3723770" y="5036834"/>
                </a:cubicBezTo>
                <a:cubicBezTo>
                  <a:pt x="3723770" y="5036834"/>
                  <a:pt x="3723770" y="5031335"/>
                  <a:pt x="3729433" y="5031335"/>
                </a:cubicBezTo>
                <a:cubicBezTo>
                  <a:pt x="3732265" y="5028634"/>
                  <a:pt x="3740758" y="5028634"/>
                  <a:pt x="3740758" y="5028634"/>
                </a:cubicBezTo>
                <a:cubicBezTo>
                  <a:pt x="3740758" y="5028634"/>
                  <a:pt x="3740758" y="5020386"/>
                  <a:pt x="3743591" y="5023136"/>
                </a:cubicBezTo>
                <a:lnTo>
                  <a:pt x="3746997" y="5027348"/>
                </a:lnTo>
                <a:lnTo>
                  <a:pt x="3746997" y="5025939"/>
                </a:lnTo>
                <a:lnTo>
                  <a:pt x="3746997" y="5023196"/>
                </a:lnTo>
                <a:lnTo>
                  <a:pt x="3746996" y="5023195"/>
                </a:lnTo>
                <a:cubicBezTo>
                  <a:pt x="3746996" y="5020452"/>
                  <a:pt x="3749819" y="5017709"/>
                  <a:pt x="3749819" y="5017709"/>
                </a:cubicBezTo>
                <a:cubicBezTo>
                  <a:pt x="3749819" y="5017709"/>
                  <a:pt x="3744174" y="5014964"/>
                  <a:pt x="3741351" y="5012221"/>
                </a:cubicBezTo>
                <a:lnTo>
                  <a:pt x="3741350" y="5012219"/>
                </a:lnTo>
                <a:lnTo>
                  <a:pt x="3738882" y="5009478"/>
                </a:lnTo>
                <a:lnTo>
                  <a:pt x="3738530" y="5006737"/>
                </a:lnTo>
                <a:lnTo>
                  <a:pt x="3738528" y="5006734"/>
                </a:lnTo>
                <a:lnTo>
                  <a:pt x="3738526" y="5006730"/>
                </a:lnTo>
                <a:lnTo>
                  <a:pt x="3733230" y="5000562"/>
                </a:lnTo>
                <a:lnTo>
                  <a:pt x="3730051" y="4990282"/>
                </a:lnTo>
                <a:lnTo>
                  <a:pt x="3730048" y="4990275"/>
                </a:lnTo>
                <a:cubicBezTo>
                  <a:pt x="3730048" y="4988903"/>
                  <a:pt x="3729342" y="4988903"/>
                  <a:pt x="3728636" y="4989245"/>
                </a:cubicBezTo>
                <a:lnTo>
                  <a:pt x="3727225" y="4990274"/>
                </a:lnTo>
                <a:lnTo>
                  <a:pt x="3727226" y="4990275"/>
                </a:lnTo>
                <a:lnTo>
                  <a:pt x="3727225" y="4990275"/>
                </a:lnTo>
                <a:lnTo>
                  <a:pt x="3721580" y="4990275"/>
                </a:lnTo>
                <a:lnTo>
                  <a:pt x="3721579" y="4990275"/>
                </a:lnTo>
                <a:lnTo>
                  <a:pt x="3715934" y="4990275"/>
                </a:lnTo>
                <a:cubicBezTo>
                  <a:pt x="3715934" y="4990275"/>
                  <a:pt x="3715934" y="4990275"/>
                  <a:pt x="3713111" y="4987530"/>
                </a:cubicBezTo>
                <a:lnTo>
                  <a:pt x="3713110" y="4987528"/>
                </a:lnTo>
                <a:lnTo>
                  <a:pt x="3710288" y="4984787"/>
                </a:lnTo>
                <a:cubicBezTo>
                  <a:pt x="3704637" y="4982043"/>
                  <a:pt x="3701811" y="4980672"/>
                  <a:pt x="3700398" y="4979986"/>
                </a:cubicBezTo>
                <a:lnTo>
                  <a:pt x="3698987" y="4979301"/>
                </a:lnTo>
                <a:lnTo>
                  <a:pt x="3698985" y="4979300"/>
                </a:lnTo>
                <a:cubicBezTo>
                  <a:pt x="3698985" y="4979300"/>
                  <a:pt x="3698985" y="4979300"/>
                  <a:pt x="3676390" y="4968327"/>
                </a:cubicBezTo>
                <a:cubicBezTo>
                  <a:pt x="3676390" y="4968327"/>
                  <a:pt x="3676390" y="4968327"/>
                  <a:pt x="3670744" y="4965584"/>
                </a:cubicBezTo>
                <a:cubicBezTo>
                  <a:pt x="3670744" y="4965584"/>
                  <a:pt x="3670744" y="4965584"/>
                  <a:pt x="3665098" y="4960096"/>
                </a:cubicBezTo>
                <a:lnTo>
                  <a:pt x="3665098" y="4960095"/>
                </a:lnTo>
                <a:lnTo>
                  <a:pt x="3663687" y="4957010"/>
                </a:lnTo>
                <a:cubicBezTo>
                  <a:pt x="3662982" y="4955295"/>
                  <a:pt x="3662276" y="4953238"/>
                  <a:pt x="3662276" y="4951866"/>
                </a:cubicBezTo>
                <a:lnTo>
                  <a:pt x="3662276" y="4949123"/>
                </a:lnTo>
                <a:lnTo>
                  <a:pt x="3662275" y="4949123"/>
                </a:lnTo>
                <a:cubicBezTo>
                  <a:pt x="3659453" y="4949123"/>
                  <a:pt x="3659453" y="4949123"/>
                  <a:pt x="3656619" y="4946379"/>
                </a:cubicBezTo>
                <a:lnTo>
                  <a:pt x="3656618" y="4946378"/>
                </a:lnTo>
                <a:lnTo>
                  <a:pt x="3650972" y="4940893"/>
                </a:lnTo>
                <a:cubicBezTo>
                  <a:pt x="3650972" y="4940893"/>
                  <a:pt x="3650972" y="4938149"/>
                  <a:pt x="3650972" y="4938149"/>
                </a:cubicBezTo>
                <a:lnTo>
                  <a:pt x="3653796" y="4938149"/>
                </a:lnTo>
                <a:lnTo>
                  <a:pt x="3658392" y="4938149"/>
                </a:lnTo>
                <a:lnTo>
                  <a:pt x="3659453" y="4938149"/>
                </a:lnTo>
                <a:cubicBezTo>
                  <a:pt x="3659453" y="4938149"/>
                  <a:pt x="3662275" y="4940893"/>
                  <a:pt x="3662275" y="4940893"/>
                </a:cubicBezTo>
                <a:cubicBezTo>
                  <a:pt x="3662275" y="4940893"/>
                  <a:pt x="3665098" y="4946379"/>
                  <a:pt x="3665098" y="4946379"/>
                </a:cubicBezTo>
                <a:lnTo>
                  <a:pt x="3665103" y="4946387"/>
                </a:lnTo>
                <a:lnTo>
                  <a:pt x="3665099" y="4946379"/>
                </a:lnTo>
                <a:cubicBezTo>
                  <a:pt x="3665099" y="4946379"/>
                  <a:pt x="3667921" y="4951866"/>
                  <a:pt x="3670744" y="4951866"/>
                </a:cubicBezTo>
                <a:cubicBezTo>
                  <a:pt x="3670744" y="4951866"/>
                  <a:pt x="3673568" y="4951866"/>
                  <a:pt x="3673568" y="4951866"/>
                </a:cubicBezTo>
                <a:cubicBezTo>
                  <a:pt x="3674980" y="4949123"/>
                  <a:pt x="3675685" y="4947750"/>
                  <a:pt x="3676038" y="4947065"/>
                </a:cubicBezTo>
                <a:lnTo>
                  <a:pt x="3676390" y="4946380"/>
                </a:lnTo>
                <a:lnTo>
                  <a:pt x="3676390" y="4946379"/>
                </a:lnTo>
                <a:cubicBezTo>
                  <a:pt x="3676390" y="4946379"/>
                  <a:pt x="3676390" y="4946379"/>
                  <a:pt x="3673568" y="4943636"/>
                </a:cubicBezTo>
                <a:lnTo>
                  <a:pt x="3673568" y="4943635"/>
                </a:lnTo>
                <a:lnTo>
                  <a:pt x="3673568" y="4936435"/>
                </a:lnTo>
                <a:cubicBezTo>
                  <a:pt x="3673568" y="4935405"/>
                  <a:pt x="3673568" y="4935405"/>
                  <a:pt x="3673568" y="4935405"/>
                </a:cubicBezTo>
                <a:lnTo>
                  <a:pt x="3670745" y="4932662"/>
                </a:lnTo>
                <a:lnTo>
                  <a:pt x="3670744" y="4932662"/>
                </a:lnTo>
                <a:cubicBezTo>
                  <a:pt x="3670744" y="4932662"/>
                  <a:pt x="3670744" y="4932662"/>
                  <a:pt x="3667921" y="4927175"/>
                </a:cubicBezTo>
                <a:cubicBezTo>
                  <a:pt x="3667921" y="4927175"/>
                  <a:pt x="3667921" y="4927175"/>
                  <a:pt x="3662275" y="4921689"/>
                </a:cubicBezTo>
                <a:cubicBezTo>
                  <a:pt x="3662275" y="4921689"/>
                  <a:pt x="3662275" y="4921689"/>
                  <a:pt x="3656619" y="4913459"/>
                </a:cubicBezTo>
                <a:lnTo>
                  <a:pt x="3656618" y="4913457"/>
                </a:lnTo>
                <a:lnTo>
                  <a:pt x="3651678" y="4906257"/>
                </a:lnTo>
                <a:cubicBezTo>
                  <a:pt x="3650972" y="4905228"/>
                  <a:pt x="3650972" y="4905228"/>
                  <a:pt x="3650972" y="4905228"/>
                </a:cubicBezTo>
                <a:cubicBezTo>
                  <a:pt x="3653796" y="4898370"/>
                  <a:pt x="3655208" y="4894941"/>
                  <a:pt x="3655914" y="4893226"/>
                </a:cubicBezTo>
                <a:lnTo>
                  <a:pt x="3656618" y="4891514"/>
                </a:lnTo>
                <a:lnTo>
                  <a:pt x="3656619" y="4891511"/>
                </a:lnTo>
                <a:cubicBezTo>
                  <a:pt x="3656619" y="4891511"/>
                  <a:pt x="3656619" y="4891511"/>
                  <a:pt x="3653796" y="4886024"/>
                </a:cubicBezTo>
                <a:cubicBezTo>
                  <a:pt x="3653796" y="4886024"/>
                  <a:pt x="3656619" y="4883281"/>
                  <a:pt x="3656619" y="4883281"/>
                </a:cubicBezTo>
                <a:cubicBezTo>
                  <a:pt x="3659453" y="4883281"/>
                  <a:pt x="3659453" y="4880537"/>
                  <a:pt x="3659453" y="4880537"/>
                </a:cubicBezTo>
                <a:cubicBezTo>
                  <a:pt x="3659453" y="4880537"/>
                  <a:pt x="3659453" y="4879166"/>
                  <a:pt x="3659453" y="4877794"/>
                </a:cubicBezTo>
                <a:lnTo>
                  <a:pt x="3659453" y="4877793"/>
                </a:lnTo>
                <a:lnTo>
                  <a:pt x="3659453" y="4875050"/>
                </a:lnTo>
                <a:lnTo>
                  <a:pt x="3661335" y="4871392"/>
                </a:lnTo>
                <a:lnTo>
                  <a:pt x="3659453" y="4869564"/>
                </a:lnTo>
                <a:lnTo>
                  <a:pt x="3656619" y="4869564"/>
                </a:lnTo>
                <a:cubicBezTo>
                  <a:pt x="3656619" y="4866820"/>
                  <a:pt x="3659453" y="4864077"/>
                  <a:pt x="3659453" y="4864077"/>
                </a:cubicBezTo>
                <a:cubicBezTo>
                  <a:pt x="3659453" y="4864077"/>
                  <a:pt x="3662275" y="4864077"/>
                  <a:pt x="3662275" y="4864077"/>
                </a:cubicBezTo>
                <a:lnTo>
                  <a:pt x="3662276" y="4864076"/>
                </a:lnTo>
                <a:lnTo>
                  <a:pt x="3667216" y="4859275"/>
                </a:lnTo>
                <a:cubicBezTo>
                  <a:pt x="3667921" y="4858590"/>
                  <a:pt x="3667921" y="4858590"/>
                  <a:pt x="3667921" y="4858590"/>
                </a:cubicBezTo>
                <a:cubicBezTo>
                  <a:pt x="3667921" y="4855846"/>
                  <a:pt x="3667921" y="4855846"/>
                  <a:pt x="3667921" y="4855846"/>
                </a:cubicBezTo>
                <a:cubicBezTo>
                  <a:pt x="3659453" y="4853103"/>
                  <a:pt x="3659453" y="4853103"/>
                  <a:pt x="3659453" y="4853103"/>
                </a:cubicBezTo>
                <a:cubicBezTo>
                  <a:pt x="3665099" y="4854475"/>
                  <a:pt x="3667921" y="4855161"/>
                  <a:pt x="3669333" y="4855503"/>
                </a:cubicBezTo>
                <a:lnTo>
                  <a:pt x="3670743" y="4855846"/>
                </a:lnTo>
                <a:lnTo>
                  <a:pt x="3669333" y="4855161"/>
                </a:lnTo>
                <a:lnTo>
                  <a:pt x="3660259" y="4850751"/>
                </a:lnTo>
                <a:lnTo>
                  <a:pt x="3659453" y="4850359"/>
                </a:lnTo>
                <a:lnTo>
                  <a:pt x="3660865" y="4848987"/>
                </a:lnTo>
                <a:lnTo>
                  <a:pt x="3662275" y="4847616"/>
                </a:lnTo>
                <a:lnTo>
                  <a:pt x="3662275" y="4844874"/>
                </a:lnTo>
                <a:lnTo>
                  <a:pt x="3662275" y="4844873"/>
                </a:lnTo>
                <a:lnTo>
                  <a:pt x="3662275" y="4844871"/>
                </a:lnTo>
                <a:lnTo>
                  <a:pt x="3658388" y="4839729"/>
                </a:lnTo>
                <a:cubicBezTo>
                  <a:pt x="3657328" y="4838014"/>
                  <a:pt x="3656619" y="4836643"/>
                  <a:pt x="3656619" y="4836643"/>
                </a:cubicBezTo>
                <a:cubicBezTo>
                  <a:pt x="3659453" y="4831156"/>
                  <a:pt x="3659453" y="4831156"/>
                  <a:pt x="3659453" y="4831156"/>
                </a:cubicBezTo>
                <a:cubicBezTo>
                  <a:pt x="3659453" y="4831156"/>
                  <a:pt x="3660159" y="4829098"/>
                  <a:pt x="3660864" y="4826698"/>
                </a:cubicBezTo>
                <a:lnTo>
                  <a:pt x="3662275" y="4820184"/>
                </a:lnTo>
                <a:lnTo>
                  <a:pt x="3662275" y="4820182"/>
                </a:lnTo>
                <a:cubicBezTo>
                  <a:pt x="3662275" y="4817438"/>
                  <a:pt x="3662275" y="4814695"/>
                  <a:pt x="3662275" y="4814695"/>
                </a:cubicBezTo>
                <a:lnTo>
                  <a:pt x="3662276" y="4814695"/>
                </a:lnTo>
                <a:lnTo>
                  <a:pt x="3662276" y="4811952"/>
                </a:lnTo>
                <a:lnTo>
                  <a:pt x="3656620" y="4806466"/>
                </a:lnTo>
                <a:lnTo>
                  <a:pt x="3656619" y="4806465"/>
                </a:lnTo>
                <a:cubicBezTo>
                  <a:pt x="3656619" y="4806465"/>
                  <a:pt x="3653796" y="4803722"/>
                  <a:pt x="3653796" y="4803722"/>
                </a:cubicBezTo>
                <a:cubicBezTo>
                  <a:pt x="3653796" y="4803722"/>
                  <a:pt x="3653796" y="4803722"/>
                  <a:pt x="3650972" y="4803722"/>
                </a:cubicBezTo>
                <a:cubicBezTo>
                  <a:pt x="3650972" y="4803722"/>
                  <a:pt x="3650972" y="4803722"/>
                  <a:pt x="3645327" y="4798234"/>
                </a:cubicBezTo>
                <a:cubicBezTo>
                  <a:pt x="3649561" y="4795491"/>
                  <a:pt x="3651678" y="4794120"/>
                  <a:pt x="3652737" y="4793434"/>
                </a:cubicBezTo>
                <a:lnTo>
                  <a:pt x="3653795" y="4792748"/>
                </a:lnTo>
                <a:lnTo>
                  <a:pt x="3652289" y="4794212"/>
                </a:lnTo>
                <a:lnTo>
                  <a:pt x="3651678" y="4794805"/>
                </a:lnTo>
                <a:cubicBezTo>
                  <a:pt x="3650972" y="4795491"/>
                  <a:pt x="3650972" y="4795491"/>
                  <a:pt x="3650972" y="4795491"/>
                </a:cubicBezTo>
                <a:lnTo>
                  <a:pt x="3652289" y="4794212"/>
                </a:lnTo>
                <a:lnTo>
                  <a:pt x="3653796" y="4792748"/>
                </a:lnTo>
                <a:lnTo>
                  <a:pt x="3655005" y="4791572"/>
                </a:lnTo>
                <a:lnTo>
                  <a:pt x="3653796" y="4792747"/>
                </a:lnTo>
                <a:lnTo>
                  <a:pt x="3653796" y="4790004"/>
                </a:lnTo>
                <a:cubicBezTo>
                  <a:pt x="3656619" y="4787261"/>
                  <a:pt x="3659453" y="4787261"/>
                  <a:pt x="3659453" y="4787261"/>
                </a:cubicBezTo>
                <a:cubicBezTo>
                  <a:pt x="3662275" y="4787261"/>
                  <a:pt x="3662275" y="4784518"/>
                  <a:pt x="3662275" y="4784518"/>
                </a:cubicBezTo>
                <a:cubicBezTo>
                  <a:pt x="3662275" y="4784518"/>
                  <a:pt x="3662275" y="4779031"/>
                  <a:pt x="3662275" y="4776288"/>
                </a:cubicBezTo>
                <a:cubicBezTo>
                  <a:pt x="3662275" y="4776288"/>
                  <a:pt x="3659453" y="4776288"/>
                  <a:pt x="3659453" y="4776288"/>
                </a:cubicBezTo>
                <a:cubicBezTo>
                  <a:pt x="3659453" y="4776288"/>
                  <a:pt x="3659453" y="4776288"/>
                  <a:pt x="3653796" y="4773543"/>
                </a:cubicBezTo>
                <a:cubicBezTo>
                  <a:pt x="3653796" y="4773543"/>
                  <a:pt x="3653796" y="4773543"/>
                  <a:pt x="3653796" y="4770800"/>
                </a:cubicBezTo>
                <a:cubicBezTo>
                  <a:pt x="3653796" y="4770800"/>
                  <a:pt x="3656619" y="4770800"/>
                  <a:pt x="3659453" y="4768057"/>
                </a:cubicBezTo>
                <a:cubicBezTo>
                  <a:pt x="3662276" y="4768057"/>
                  <a:pt x="3665099" y="4765313"/>
                  <a:pt x="3665099" y="4765313"/>
                </a:cubicBezTo>
                <a:cubicBezTo>
                  <a:pt x="3667921" y="4765313"/>
                  <a:pt x="3667921" y="4762570"/>
                  <a:pt x="3667921" y="4759827"/>
                </a:cubicBezTo>
                <a:cubicBezTo>
                  <a:pt x="3667921" y="4759827"/>
                  <a:pt x="3667921" y="4759827"/>
                  <a:pt x="3662275" y="4757083"/>
                </a:cubicBezTo>
                <a:cubicBezTo>
                  <a:pt x="3662275" y="4757083"/>
                  <a:pt x="3662275" y="4757083"/>
                  <a:pt x="3665098" y="4751597"/>
                </a:cubicBezTo>
                <a:lnTo>
                  <a:pt x="3665098" y="4751595"/>
                </a:lnTo>
                <a:lnTo>
                  <a:pt x="3662629" y="4744394"/>
                </a:lnTo>
                <a:cubicBezTo>
                  <a:pt x="3662276" y="4743366"/>
                  <a:pt x="3662276" y="4743366"/>
                  <a:pt x="3662276" y="4743366"/>
                </a:cubicBezTo>
                <a:cubicBezTo>
                  <a:pt x="3663687" y="4740622"/>
                  <a:pt x="3664393" y="4739251"/>
                  <a:pt x="3664747" y="4738565"/>
                </a:cubicBezTo>
                <a:lnTo>
                  <a:pt x="3665098" y="4737880"/>
                </a:lnTo>
                <a:lnTo>
                  <a:pt x="3665098" y="4737879"/>
                </a:lnTo>
                <a:lnTo>
                  <a:pt x="3665098" y="4737878"/>
                </a:lnTo>
                <a:lnTo>
                  <a:pt x="3662276" y="4735136"/>
                </a:lnTo>
                <a:lnTo>
                  <a:pt x="3656625" y="4732393"/>
                </a:lnTo>
                <a:lnTo>
                  <a:pt x="3656619" y="4732393"/>
                </a:lnTo>
                <a:cubicBezTo>
                  <a:pt x="3656619" y="4732393"/>
                  <a:pt x="3656619" y="4732393"/>
                  <a:pt x="3650972" y="4729649"/>
                </a:cubicBezTo>
                <a:lnTo>
                  <a:pt x="3648150" y="4729649"/>
                </a:lnTo>
                <a:cubicBezTo>
                  <a:pt x="3645327" y="4729649"/>
                  <a:pt x="3642504" y="4732393"/>
                  <a:pt x="3642504" y="4732393"/>
                </a:cubicBezTo>
                <a:lnTo>
                  <a:pt x="3641124" y="4731691"/>
                </a:lnTo>
                <a:lnTo>
                  <a:pt x="3639681" y="4732393"/>
                </a:lnTo>
                <a:lnTo>
                  <a:pt x="3639101" y="4731749"/>
                </a:lnTo>
                <a:lnTo>
                  <a:pt x="3638948" y="4731899"/>
                </a:lnTo>
                <a:lnTo>
                  <a:pt x="3636756" y="4729469"/>
                </a:lnTo>
                <a:lnTo>
                  <a:pt x="3635084" y="4728621"/>
                </a:lnTo>
                <a:lnTo>
                  <a:pt x="3634828" y="4728205"/>
                </a:lnTo>
                <a:lnTo>
                  <a:pt x="3630498" y="4726437"/>
                </a:lnTo>
                <a:lnTo>
                  <a:pt x="3627682" y="4726437"/>
                </a:lnTo>
                <a:cubicBezTo>
                  <a:pt x="3627682" y="4726437"/>
                  <a:pt x="3627682" y="4726437"/>
                  <a:pt x="3624866" y="4723700"/>
                </a:cubicBezTo>
                <a:cubicBezTo>
                  <a:pt x="3624866" y="4723700"/>
                  <a:pt x="3624866" y="4723700"/>
                  <a:pt x="3622050" y="4720963"/>
                </a:cubicBezTo>
                <a:cubicBezTo>
                  <a:pt x="3622050" y="4720963"/>
                  <a:pt x="3616417" y="4720963"/>
                  <a:pt x="3613601" y="4720963"/>
                </a:cubicBezTo>
                <a:cubicBezTo>
                  <a:pt x="3613601" y="4718237"/>
                  <a:pt x="3613601" y="4718237"/>
                  <a:pt x="3613601" y="4718237"/>
                </a:cubicBezTo>
                <a:cubicBezTo>
                  <a:pt x="3613601" y="4715501"/>
                  <a:pt x="3610785" y="4715501"/>
                  <a:pt x="3610785" y="4715501"/>
                </a:cubicBezTo>
                <a:cubicBezTo>
                  <a:pt x="3610785" y="4715501"/>
                  <a:pt x="3610785" y="4715501"/>
                  <a:pt x="3610785" y="4712764"/>
                </a:cubicBezTo>
                <a:cubicBezTo>
                  <a:pt x="3610785" y="4712764"/>
                  <a:pt x="3607969" y="4707301"/>
                  <a:pt x="3607969" y="4707301"/>
                </a:cubicBezTo>
                <a:cubicBezTo>
                  <a:pt x="3607969" y="4704565"/>
                  <a:pt x="3607969" y="4704565"/>
                  <a:pt x="3607969" y="4704565"/>
                </a:cubicBezTo>
                <a:cubicBezTo>
                  <a:pt x="3607969" y="4704565"/>
                  <a:pt x="3607969" y="4704565"/>
                  <a:pt x="3602347" y="4704565"/>
                </a:cubicBezTo>
                <a:cubicBezTo>
                  <a:pt x="3602347" y="4704565"/>
                  <a:pt x="3602347" y="4704565"/>
                  <a:pt x="3599531" y="4699102"/>
                </a:cubicBezTo>
                <a:cubicBezTo>
                  <a:pt x="3599531" y="4699102"/>
                  <a:pt x="3599531" y="4699102"/>
                  <a:pt x="3602347" y="4696365"/>
                </a:cubicBezTo>
                <a:cubicBezTo>
                  <a:pt x="3602347" y="4696365"/>
                  <a:pt x="3599531" y="4693629"/>
                  <a:pt x="3599531" y="4693629"/>
                </a:cubicBezTo>
                <a:cubicBezTo>
                  <a:pt x="3599531" y="4693629"/>
                  <a:pt x="3599531" y="4693629"/>
                  <a:pt x="3596714" y="4693629"/>
                </a:cubicBezTo>
                <a:cubicBezTo>
                  <a:pt x="3596714" y="4693629"/>
                  <a:pt x="3596714" y="4693629"/>
                  <a:pt x="3591082" y="4693629"/>
                </a:cubicBezTo>
                <a:cubicBezTo>
                  <a:pt x="3591082" y="4693629"/>
                  <a:pt x="3588266" y="4688166"/>
                  <a:pt x="3588266" y="4688166"/>
                </a:cubicBezTo>
                <a:cubicBezTo>
                  <a:pt x="3585450" y="4688166"/>
                  <a:pt x="3582634" y="4682692"/>
                  <a:pt x="3582634" y="4682692"/>
                </a:cubicBezTo>
                <a:cubicBezTo>
                  <a:pt x="3582634" y="4682692"/>
                  <a:pt x="3582634" y="4682692"/>
                  <a:pt x="3574185" y="4677230"/>
                </a:cubicBezTo>
                <a:cubicBezTo>
                  <a:pt x="3574185" y="4677230"/>
                  <a:pt x="3574185" y="4677230"/>
                  <a:pt x="3571369" y="4677230"/>
                </a:cubicBezTo>
                <a:cubicBezTo>
                  <a:pt x="3571369" y="4677230"/>
                  <a:pt x="3571369" y="4677230"/>
                  <a:pt x="3560115" y="4677230"/>
                </a:cubicBezTo>
                <a:cubicBezTo>
                  <a:pt x="3560115" y="4677230"/>
                  <a:pt x="3560115" y="4677230"/>
                  <a:pt x="3554482" y="4671767"/>
                </a:cubicBezTo>
                <a:cubicBezTo>
                  <a:pt x="3554482" y="4671767"/>
                  <a:pt x="3554482" y="4671767"/>
                  <a:pt x="3554482" y="4666294"/>
                </a:cubicBezTo>
                <a:cubicBezTo>
                  <a:pt x="3554482" y="4666294"/>
                  <a:pt x="3548850" y="4666294"/>
                  <a:pt x="3548850" y="4666294"/>
                </a:cubicBezTo>
                <a:cubicBezTo>
                  <a:pt x="3546034" y="4666294"/>
                  <a:pt x="3546034" y="4666294"/>
                  <a:pt x="3546034" y="4666294"/>
                </a:cubicBezTo>
                <a:cubicBezTo>
                  <a:pt x="3546034" y="4666294"/>
                  <a:pt x="3540402" y="4666294"/>
                  <a:pt x="3540402" y="4666294"/>
                </a:cubicBezTo>
                <a:cubicBezTo>
                  <a:pt x="3540402" y="4666294"/>
                  <a:pt x="3537586" y="4666294"/>
                  <a:pt x="3534769" y="4666294"/>
                </a:cubicBezTo>
                <a:cubicBezTo>
                  <a:pt x="3534769" y="4663568"/>
                  <a:pt x="3534769" y="4660831"/>
                  <a:pt x="3534769" y="4660831"/>
                </a:cubicBezTo>
                <a:cubicBezTo>
                  <a:pt x="3534769" y="4660831"/>
                  <a:pt x="3534769" y="4660831"/>
                  <a:pt x="3537586" y="4658095"/>
                </a:cubicBezTo>
                <a:cubicBezTo>
                  <a:pt x="3537586" y="4658095"/>
                  <a:pt x="3537586" y="4658095"/>
                  <a:pt x="3546034" y="4660831"/>
                </a:cubicBezTo>
                <a:cubicBezTo>
                  <a:pt x="3546034" y="4660831"/>
                  <a:pt x="3548850" y="4663568"/>
                  <a:pt x="3548850" y="4663568"/>
                </a:cubicBezTo>
                <a:cubicBezTo>
                  <a:pt x="3551666" y="4666294"/>
                  <a:pt x="3551666" y="4663568"/>
                  <a:pt x="3551666" y="4663568"/>
                </a:cubicBezTo>
                <a:cubicBezTo>
                  <a:pt x="3551666" y="4663568"/>
                  <a:pt x="3551666" y="4655358"/>
                  <a:pt x="3551666" y="4655358"/>
                </a:cubicBezTo>
                <a:cubicBezTo>
                  <a:pt x="3551666" y="4655358"/>
                  <a:pt x="3551666" y="4652632"/>
                  <a:pt x="3551666" y="4652632"/>
                </a:cubicBezTo>
                <a:cubicBezTo>
                  <a:pt x="3551666" y="4652632"/>
                  <a:pt x="3551666" y="4652632"/>
                  <a:pt x="3554482" y="4655358"/>
                </a:cubicBezTo>
                <a:cubicBezTo>
                  <a:pt x="3554482" y="4655358"/>
                  <a:pt x="3554482" y="4655358"/>
                  <a:pt x="3557299" y="4652632"/>
                </a:cubicBezTo>
                <a:cubicBezTo>
                  <a:pt x="3557299" y="4652632"/>
                  <a:pt x="3557299" y="4652632"/>
                  <a:pt x="3557299" y="4647159"/>
                </a:cubicBezTo>
                <a:cubicBezTo>
                  <a:pt x="3557299" y="4647159"/>
                  <a:pt x="3557299" y="4647159"/>
                  <a:pt x="3548850" y="4647159"/>
                </a:cubicBezTo>
                <a:cubicBezTo>
                  <a:pt x="3548850" y="4647159"/>
                  <a:pt x="3548850" y="4647159"/>
                  <a:pt x="3548850" y="4644433"/>
                </a:cubicBezTo>
                <a:cubicBezTo>
                  <a:pt x="3548850" y="4644433"/>
                  <a:pt x="3546034" y="4644433"/>
                  <a:pt x="3546034" y="4647159"/>
                </a:cubicBezTo>
                <a:cubicBezTo>
                  <a:pt x="3543218" y="4647159"/>
                  <a:pt x="3543218" y="4649895"/>
                  <a:pt x="3543218" y="4649895"/>
                </a:cubicBezTo>
                <a:cubicBezTo>
                  <a:pt x="3543218" y="4649895"/>
                  <a:pt x="3543218" y="4649895"/>
                  <a:pt x="3546034" y="4652632"/>
                </a:cubicBezTo>
                <a:cubicBezTo>
                  <a:pt x="3546034" y="4652632"/>
                  <a:pt x="3546034" y="4652632"/>
                  <a:pt x="3543218" y="4655358"/>
                </a:cubicBezTo>
                <a:cubicBezTo>
                  <a:pt x="3543218" y="4655358"/>
                  <a:pt x="3543218" y="4655358"/>
                  <a:pt x="3537586" y="4658095"/>
                </a:cubicBezTo>
                <a:cubicBezTo>
                  <a:pt x="3537586" y="4658095"/>
                  <a:pt x="3537586" y="4658095"/>
                  <a:pt x="3526331" y="4655358"/>
                </a:cubicBezTo>
                <a:cubicBezTo>
                  <a:pt x="3526331" y="4655358"/>
                  <a:pt x="3526331" y="4655358"/>
                  <a:pt x="3520699" y="4649895"/>
                </a:cubicBezTo>
                <a:cubicBezTo>
                  <a:pt x="3520699" y="4649895"/>
                  <a:pt x="3520699" y="4649895"/>
                  <a:pt x="3523515" y="4647159"/>
                </a:cubicBezTo>
                <a:cubicBezTo>
                  <a:pt x="3523515" y="4647159"/>
                  <a:pt x="3523515" y="4647159"/>
                  <a:pt x="3520699" y="4644433"/>
                </a:cubicBezTo>
                <a:cubicBezTo>
                  <a:pt x="3520699" y="4644433"/>
                  <a:pt x="3520699" y="4644433"/>
                  <a:pt x="3521050" y="4643749"/>
                </a:cubicBezTo>
                <a:lnTo>
                  <a:pt x="3523244" y="4639485"/>
                </a:lnTo>
                <a:lnTo>
                  <a:pt x="3522766" y="4639252"/>
                </a:lnTo>
                <a:cubicBezTo>
                  <a:pt x="3519937" y="4641994"/>
                  <a:pt x="3519937" y="4641994"/>
                  <a:pt x="3519937" y="4641994"/>
                </a:cubicBezTo>
                <a:cubicBezTo>
                  <a:pt x="3511470" y="4639252"/>
                  <a:pt x="3511470" y="4639252"/>
                  <a:pt x="3511470" y="4639252"/>
                </a:cubicBezTo>
                <a:cubicBezTo>
                  <a:pt x="3511470" y="4639252"/>
                  <a:pt x="3505813" y="4641994"/>
                  <a:pt x="3503004" y="4641994"/>
                </a:cubicBezTo>
                <a:lnTo>
                  <a:pt x="3500853" y="4641994"/>
                </a:lnTo>
                <a:lnTo>
                  <a:pt x="3503068" y="4644140"/>
                </a:lnTo>
                <a:cubicBezTo>
                  <a:pt x="3503068" y="4646901"/>
                  <a:pt x="3508749" y="4655131"/>
                  <a:pt x="3508749" y="4655131"/>
                </a:cubicBezTo>
                <a:cubicBezTo>
                  <a:pt x="3511575" y="4657866"/>
                  <a:pt x="3503068" y="4652370"/>
                  <a:pt x="3503068" y="4652370"/>
                </a:cubicBezTo>
                <a:cubicBezTo>
                  <a:pt x="3503068" y="4652370"/>
                  <a:pt x="3500243" y="4646901"/>
                  <a:pt x="3497417" y="4644140"/>
                </a:cubicBezTo>
                <a:cubicBezTo>
                  <a:pt x="3491765" y="4644140"/>
                  <a:pt x="3486114" y="4644140"/>
                  <a:pt x="3483260" y="4641405"/>
                </a:cubicBezTo>
                <a:cubicBezTo>
                  <a:pt x="3480433" y="4638643"/>
                  <a:pt x="3480433" y="4635908"/>
                  <a:pt x="3480433" y="4635908"/>
                </a:cubicBezTo>
                <a:cubicBezTo>
                  <a:pt x="3477608" y="4635908"/>
                  <a:pt x="3477608" y="4630412"/>
                  <a:pt x="3469132" y="4630412"/>
                </a:cubicBezTo>
                <a:cubicBezTo>
                  <a:pt x="3460625" y="4627678"/>
                  <a:pt x="3460625" y="4630412"/>
                  <a:pt x="3457800" y="4624943"/>
                </a:cubicBezTo>
                <a:lnTo>
                  <a:pt x="3455139" y="4620078"/>
                </a:lnTo>
                <a:lnTo>
                  <a:pt x="3455015" y="4620006"/>
                </a:lnTo>
                <a:lnTo>
                  <a:pt x="3451383" y="4616475"/>
                </a:lnTo>
                <a:lnTo>
                  <a:pt x="3447189" y="4615319"/>
                </a:lnTo>
                <a:cubicBezTo>
                  <a:pt x="3445776" y="4615318"/>
                  <a:pt x="3443657" y="4615318"/>
                  <a:pt x="3437991" y="4613951"/>
                </a:cubicBezTo>
                <a:cubicBezTo>
                  <a:pt x="3429484" y="4608455"/>
                  <a:pt x="3435166" y="4611216"/>
                  <a:pt x="3435166" y="4608455"/>
                </a:cubicBezTo>
                <a:cubicBezTo>
                  <a:pt x="3432340" y="4602985"/>
                  <a:pt x="3435166" y="4605720"/>
                  <a:pt x="3429484" y="4605720"/>
                </a:cubicBezTo>
                <a:cubicBezTo>
                  <a:pt x="3426659" y="4602985"/>
                  <a:pt x="3429484" y="4602985"/>
                  <a:pt x="3426659" y="4602985"/>
                </a:cubicBezTo>
                <a:cubicBezTo>
                  <a:pt x="3426659" y="4602985"/>
                  <a:pt x="3423834" y="4605720"/>
                  <a:pt x="3421008" y="4605720"/>
                </a:cubicBezTo>
                <a:cubicBezTo>
                  <a:pt x="3421008" y="4602985"/>
                  <a:pt x="3421008" y="4602985"/>
                  <a:pt x="3421008" y="4602985"/>
                </a:cubicBezTo>
                <a:cubicBezTo>
                  <a:pt x="3423834" y="4602985"/>
                  <a:pt x="3423834" y="4600224"/>
                  <a:pt x="3423834" y="4600224"/>
                </a:cubicBezTo>
                <a:cubicBezTo>
                  <a:pt x="3428088" y="4600224"/>
                  <a:pt x="3430214" y="4600224"/>
                  <a:pt x="3431277" y="4600224"/>
                </a:cubicBezTo>
                <a:lnTo>
                  <a:pt x="3431948" y="4600224"/>
                </a:lnTo>
                <a:lnTo>
                  <a:pt x="3429867" y="4597884"/>
                </a:lnTo>
                <a:cubicBezTo>
                  <a:pt x="3425370" y="4597498"/>
                  <a:pt x="3416902" y="4602135"/>
                  <a:pt x="3421130" y="4589757"/>
                </a:cubicBezTo>
                <a:cubicBezTo>
                  <a:pt x="3421130" y="4589757"/>
                  <a:pt x="3421130" y="4587015"/>
                  <a:pt x="3421130" y="4587015"/>
                </a:cubicBezTo>
                <a:lnTo>
                  <a:pt x="3421008" y="4586793"/>
                </a:lnTo>
                <a:lnTo>
                  <a:pt x="3421008" y="4589258"/>
                </a:lnTo>
                <a:cubicBezTo>
                  <a:pt x="3409676" y="4605720"/>
                  <a:pt x="3415358" y="4591993"/>
                  <a:pt x="3412532" y="4591993"/>
                </a:cubicBezTo>
                <a:cubicBezTo>
                  <a:pt x="3409676" y="4594728"/>
                  <a:pt x="3412532" y="4600224"/>
                  <a:pt x="3412532" y="4600224"/>
                </a:cubicBezTo>
                <a:cubicBezTo>
                  <a:pt x="3412532" y="4600224"/>
                  <a:pt x="3412532" y="4600224"/>
                  <a:pt x="3415358" y="4602985"/>
                </a:cubicBezTo>
                <a:cubicBezTo>
                  <a:pt x="3415358" y="4602985"/>
                  <a:pt x="3415358" y="4602985"/>
                  <a:pt x="3415358" y="4605720"/>
                </a:cubicBezTo>
                <a:cubicBezTo>
                  <a:pt x="3415358" y="4605720"/>
                  <a:pt x="3415358" y="4608455"/>
                  <a:pt x="3421008" y="4605720"/>
                </a:cubicBezTo>
                <a:cubicBezTo>
                  <a:pt x="3429484" y="4608455"/>
                  <a:pt x="3426659" y="4597490"/>
                  <a:pt x="3429484" y="4611216"/>
                </a:cubicBezTo>
                <a:cubicBezTo>
                  <a:pt x="3429484" y="4611216"/>
                  <a:pt x="3435166" y="4613951"/>
                  <a:pt x="3435166" y="4613951"/>
                </a:cubicBezTo>
                <a:cubicBezTo>
                  <a:pt x="3435166" y="4613951"/>
                  <a:pt x="3446468" y="4616685"/>
                  <a:pt x="3449323" y="4619447"/>
                </a:cubicBezTo>
                <a:cubicBezTo>
                  <a:pt x="3449323" y="4619447"/>
                  <a:pt x="3449323" y="4622182"/>
                  <a:pt x="3449323" y="4624943"/>
                </a:cubicBezTo>
                <a:cubicBezTo>
                  <a:pt x="3449323" y="4624943"/>
                  <a:pt x="3449323" y="4624943"/>
                  <a:pt x="3446468" y="4627678"/>
                </a:cubicBezTo>
                <a:cubicBezTo>
                  <a:pt x="3446468" y="4627678"/>
                  <a:pt x="3432340" y="4622182"/>
                  <a:pt x="3432340" y="4622182"/>
                </a:cubicBezTo>
                <a:cubicBezTo>
                  <a:pt x="3432340" y="4622182"/>
                  <a:pt x="3423834" y="4616685"/>
                  <a:pt x="3423834" y="4616685"/>
                </a:cubicBezTo>
                <a:cubicBezTo>
                  <a:pt x="3421008" y="4613951"/>
                  <a:pt x="3418183" y="4611216"/>
                  <a:pt x="3418183" y="4611216"/>
                </a:cubicBezTo>
                <a:cubicBezTo>
                  <a:pt x="3418183" y="4611216"/>
                  <a:pt x="3415358" y="4611216"/>
                  <a:pt x="3412532" y="4608455"/>
                </a:cubicBezTo>
                <a:cubicBezTo>
                  <a:pt x="3409676" y="4605720"/>
                  <a:pt x="3404026" y="4605720"/>
                  <a:pt x="3401200" y="4605720"/>
                </a:cubicBezTo>
                <a:cubicBezTo>
                  <a:pt x="3398374" y="4605720"/>
                  <a:pt x="3389868" y="4605720"/>
                  <a:pt x="3387042" y="4605720"/>
                </a:cubicBezTo>
                <a:cubicBezTo>
                  <a:pt x="3387042" y="4605720"/>
                  <a:pt x="3384217" y="4597490"/>
                  <a:pt x="3384217" y="4597490"/>
                </a:cubicBezTo>
                <a:cubicBezTo>
                  <a:pt x="3384217" y="4597490"/>
                  <a:pt x="3372885" y="4594728"/>
                  <a:pt x="3370059" y="4594728"/>
                </a:cubicBezTo>
                <a:cubicBezTo>
                  <a:pt x="3370059" y="4594728"/>
                  <a:pt x="3364409" y="4591993"/>
                  <a:pt x="3361583" y="4591993"/>
                </a:cubicBezTo>
                <a:cubicBezTo>
                  <a:pt x="3361583" y="4591993"/>
                  <a:pt x="3361583" y="4591993"/>
                  <a:pt x="3355902" y="4589258"/>
                </a:cubicBezTo>
                <a:cubicBezTo>
                  <a:pt x="3353077" y="4589258"/>
                  <a:pt x="3353077" y="4591993"/>
                  <a:pt x="3353077" y="4591993"/>
                </a:cubicBezTo>
                <a:cubicBezTo>
                  <a:pt x="3353077" y="4591993"/>
                  <a:pt x="3355902" y="4600224"/>
                  <a:pt x="3350251" y="4597490"/>
                </a:cubicBezTo>
                <a:cubicBezTo>
                  <a:pt x="3344600" y="4594728"/>
                  <a:pt x="3344600" y="4597490"/>
                  <a:pt x="3341774" y="4597490"/>
                </a:cubicBezTo>
                <a:cubicBezTo>
                  <a:pt x="3336093" y="4600224"/>
                  <a:pt x="3333268" y="4600224"/>
                  <a:pt x="3333268" y="4600224"/>
                </a:cubicBezTo>
                <a:cubicBezTo>
                  <a:pt x="3330442" y="4600224"/>
                  <a:pt x="3324792" y="4600224"/>
                  <a:pt x="3321966" y="4600224"/>
                </a:cubicBezTo>
                <a:cubicBezTo>
                  <a:pt x="3319111" y="4600224"/>
                  <a:pt x="3319111" y="4602985"/>
                  <a:pt x="3316285" y="4602985"/>
                </a:cubicBezTo>
                <a:cubicBezTo>
                  <a:pt x="3316285" y="4605720"/>
                  <a:pt x="3310634" y="4605720"/>
                  <a:pt x="3299303" y="4605720"/>
                </a:cubicBezTo>
                <a:cubicBezTo>
                  <a:pt x="3288000" y="4602985"/>
                  <a:pt x="3299303" y="4602985"/>
                  <a:pt x="3299303" y="4602985"/>
                </a:cubicBezTo>
                <a:cubicBezTo>
                  <a:pt x="3299303" y="4602985"/>
                  <a:pt x="3299303" y="4602985"/>
                  <a:pt x="3299303" y="4597490"/>
                </a:cubicBezTo>
                <a:cubicBezTo>
                  <a:pt x="3299303" y="4597490"/>
                  <a:pt x="3299303" y="4597490"/>
                  <a:pt x="3307809" y="4597490"/>
                </a:cubicBezTo>
                <a:cubicBezTo>
                  <a:pt x="3307809" y="4597490"/>
                  <a:pt x="3307809" y="4597490"/>
                  <a:pt x="3319111" y="4597490"/>
                </a:cubicBezTo>
                <a:cubicBezTo>
                  <a:pt x="3319111" y="4597490"/>
                  <a:pt x="3319111" y="4597490"/>
                  <a:pt x="3330442" y="4594728"/>
                </a:cubicBezTo>
                <a:cubicBezTo>
                  <a:pt x="3330442" y="4594728"/>
                  <a:pt x="3330442" y="4594728"/>
                  <a:pt x="3338949" y="4589258"/>
                </a:cubicBezTo>
                <a:cubicBezTo>
                  <a:pt x="3338949" y="4589258"/>
                  <a:pt x="3338949" y="4586497"/>
                  <a:pt x="3338949" y="4586497"/>
                </a:cubicBezTo>
                <a:cubicBezTo>
                  <a:pt x="3336093" y="4583762"/>
                  <a:pt x="3338949" y="4583762"/>
                  <a:pt x="3338949" y="4583762"/>
                </a:cubicBezTo>
                <a:cubicBezTo>
                  <a:pt x="3338949" y="4583762"/>
                  <a:pt x="3338949" y="4583762"/>
                  <a:pt x="3347425" y="4586497"/>
                </a:cubicBezTo>
                <a:cubicBezTo>
                  <a:pt x="3347425" y="4586497"/>
                  <a:pt x="3347425" y="4586497"/>
                  <a:pt x="3358757" y="4583762"/>
                </a:cubicBezTo>
                <a:cubicBezTo>
                  <a:pt x="3358757" y="4583762"/>
                  <a:pt x="3358757" y="4583762"/>
                  <a:pt x="3364409" y="4586497"/>
                </a:cubicBezTo>
                <a:cubicBezTo>
                  <a:pt x="3364409" y="4586497"/>
                  <a:pt x="3364409" y="4586497"/>
                  <a:pt x="3372885" y="4586497"/>
                </a:cubicBezTo>
                <a:cubicBezTo>
                  <a:pt x="3372885" y="4586497"/>
                  <a:pt x="3372885" y="4586497"/>
                  <a:pt x="3378566" y="4591993"/>
                </a:cubicBezTo>
                <a:cubicBezTo>
                  <a:pt x="3378566" y="4591993"/>
                  <a:pt x="3389868" y="4597490"/>
                  <a:pt x="3392694" y="4594728"/>
                </a:cubicBezTo>
                <a:cubicBezTo>
                  <a:pt x="3395549" y="4594728"/>
                  <a:pt x="3398374" y="4597490"/>
                  <a:pt x="3398374" y="4594728"/>
                </a:cubicBezTo>
                <a:cubicBezTo>
                  <a:pt x="3398374" y="4594728"/>
                  <a:pt x="3395549" y="4589258"/>
                  <a:pt x="3395549" y="4589258"/>
                </a:cubicBezTo>
                <a:cubicBezTo>
                  <a:pt x="3395549" y="4589258"/>
                  <a:pt x="3395549" y="4589258"/>
                  <a:pt x="3387042" y="4583762"/>
                </a:cubicBezTo>
                <a:cubicBezTo>
                  <a:pt x="3387042" y="4583762"/>
                  <a:pt x="3378566" y="4578267"/>
                  <a:pt x="3375741" y="4578267"/>
                </a:cubicBezTo>
                <a:cubicBezTo>
                  <a:pt x="3375741" y="4578267"/>
                  <a:pt x="3367234" y="4572797"/>
                  <a:pt x="3367234" y="4572797"/>
                </a:cubicBezTo>
                <a:cubicBezTo>
                  <a:pt x="3367234" y="4572797"/>
                  <a:pt x="3367234" y="4572797"/>
                  <a:pt x="3361583" y="4567301"/>
                </a:cubicBezTo>
                <a:cubicBezTo>
                  <a:pt x="3361583" y="4567301"/>
                  <a:pt x="3361583" y="4567301"/>
                  <a:pt x="3353077" y="4561805"/>
                </a:cubicBezTo>
                <a:cubicBezTo>
                  <a:pt x="3353077" y="4561805"/>
                  <a:pt x="3353077" y="4561805"/>
                  <a:pt x="3338949" y="4556309"/>
                </a:cubicBezTo>
                <a:cubicBezTo>
                  <a:pt x="3338949" y="4556309"/>
                  <a:pt x="3338949" y="4556309"/>
                  <a:pt x="3327617" y="4545344"/>
                </a:cubicBezTo>
                <a:cubicBezTo>
                  <a:pt x="3327617" y="4545344"/>
                  <a:pt x="3327617" y="4545344"/>
                  <a:pt x="3316285" y="4537113"/>
                </a:cubicBezTo>
                <a:cubicBezTo>
                  <a:pt x="3316285" y="4537113"/>
                  <a:pt x="3316285" y="4537113"/>
                  <a:pt x="3310634" y="4534351"/>
                </a:cubicBezTo>
                <a:cubicBezTo>
                  <a:pt x="3310634" y="4534351"/>
                  <a:pt x="3310634" y="4534351"/>
                  <a:pt x="3299303" y="4531617"/>
                </a:cubicBezTo>
                <a:cubicBezTo>
                  <a:pt x="3299303" y="4531617"/>
                  <a:pt x="3288000" y="4528882"/>
                  <a:pt x="3288000" y="4528882"/>
                </a:cubicBezTo>
                <a:cubicBezTo>
                  <a:pt x="3285175" y="4528882"/>
                  <a:pt x="3282319" y="4528882"/>
                  <a:pt x="3282319" y="4528882"/>
                </a:cubicBezTo>
                <a:cubicBezTo>
                  <a:pt x="3279494" y="4528882"/>
                  <a:pt x="3276668" y="4526121"/>
                  <a:pt x="3276668" y="4526121"/>
                </a:cubicBezTo>
                <a:cubicBezTo>
                  <a:pt x="3276668" y="4526121"/>
                  <a:pt x="3276668" y="4526121"/>
                  <a:pt x="3271018" y="4523386"/>
                </a:cubicBezTo>
                <a:cubicBezTo>
                  <a:pt x="3271018" y="4523386"/>
                  <a:pt x="3262511" y="4523386"/>
                  <a:pt x="3262511" y="4523386"/>
                </a:cubicBezTo>
                <a:cubicBezTo>
                  <a:pt x="3262511" y="4523386"/>
                  <a:pt x="3256860" y="4526121"/>
                  <a:pt x="3251209" y="4526121"/>
                </a:cubicBezTo>
                <a:cubicBezTo>
                  <a:pt x="3245528" y="4526121"/>
                  <a:pt x="3248383" y="4526121"/>
                  <a:pt x="3245528" y="4528882"/>
                </a:cubicBezTo>
                <a:cubicBezTo>
                  <a:pt x="3242703" y="4531617"/>
                  <a:pt x="3242703" y="4528882"/>
                  <a:pt x="3237051" y="4528882"/>
                </a:cubicBezTo>
                <a:cubicBezTo>
                  <a:pt x="3231401" y="4528882"/>
                  <a:pt x="3234226" y="4528882"/>
                  <a:pt x="3231401" y="4528882"/>
                </a:cubicBezTo>
                <a:cubicBezTo>
                  <a:pt x="3231401" y="4528882"/>
                  <a:pt x="3228545" y="4528882"/>
                  <a:pt x="3228545" y="4531617"/>
                </a:cubicBezTo>
                <a:cubicBezTo>
                  <a:pt x="3225720" y="4534351"/>
                  <a:pt x="3222894" y="4531617"/>
                  <a:pt x="3222894" y="4531617"/>
                </a:cubicBezTo>
                <a:cubicBezTo>
                  <a:pt x="3222894" y="4531617"/>
                  <a:pt x="3217243" y="4531617"/>
                  <a:pt x="3214418" y="4528882"/>
                </a:cubicBezTo>
                <a:cubicBezTo>
                  <a:pt x="3211592" y="4528882"/>
                  <a:pt x="3214418" y="4526121"/>
                  <a:pt x="3214418" y="4526121"/>
                </a:cubicBezTo>
                <a:cubicBezTo>
                  <a:pt x="3214418" y="4526121"/>
                  <a:pt x="3211592" y="4520652"/>
                  <a:pt x="3208737" y="4517890"/>
                </a:cubicBezTo>
                <a:cubicBezTo>
                  <a:pt x="3208737" y="4515155"/>
                  <a:pt x="3208737" y="4517890"/>
                  <a:pt x="3208737" y="4515155"/>
                </a:cubicBezTo>
                <a:cubicBezTo>
                  <a:pt x="3205911" y="4512394"/>
                  <a:pt x="3208737" y="4512394"/>
                  <a:pt x="3205911" y="4509659"/>
                </a:cubicBezTo>
                <a:cubicBezTo>
                  <a:pt x="3205911" y="4509659"/>
                  <a:pt x="3205911" y="4509659"/>
                  <a:pt x="3205911" y="4506924"/>
                </a:cubicBezTo>
                <a:cubicBezTo>
                  <a:pt x="3203086" y="4504163"/>
                  <a:pt x="3205911" y="4501429"/>
                  <a:pt x="3205911" y="4498694"/>
                </a:cubicBezTo>
                <a:cubicBezTo>
                  <a:pt x="3208737" y="4495932"/>
                  <a:pt x="3205911" y="4495932"/>
                  <a:pt x="3205911" y="4495932"/>
                </a:cubicBezTo>
                <a:cubicBezTo>
                  <a:pt x="3205911" y="4495932"/>
                  <a:pt x="3197434" y="4504163"/>
                  <a:pt x="3197434" y="4504163"/>
                </a:cubicBezTo>
                <a:cubicBezTo>
                  <a:pt x="3194609" y="4504163"/>
                  <a:pt x="3194609" y="4504163"/>
                  <a:pt x="3194609" y="4501429"/>
                </a:cubicBezTo>
                <a:cubicBezTo>
                  <a:pt x="3191754" y="4498694"/>
                  <a:pt x="3188928" y="4504163"/>
                  <a:pt x="3188928" y="4504163"/>
                </a:cubicBezTo>
                <a:cubicBezTo>
                  <a:pt x="3188928" y="4504163"/>
                  <a:pt x="3186102" y="4506924"/>
                  <a:pt x="3186102" y="4509659"/>
                </a:cubicBezTo>
                <a:cubicBezTo>
                  <a:pt x="3186102" y="4509659"/>
                  <a:pt x="3183277" y="4509659"/>
                  <a:pt x="3183277" y="4509659"/>
                </a:cubicBezTo>
                <a:cubicBezTo>
                  <a:pt x="3183277" y="4512394"/>
                  <a:pt x="3183277" y="4512394"/>
                  <a:pt x="3183277" y="4512394"/>
                </a:cubicBezTo>
                <a:cubicBezTo>
                  <a:pt x="3183277" y="4512394"/>
                  <a:pt x="3186102" y="4512394"/>
                  <a:pt x="3188928" y="4515155"/>
                </a:cubicBezTo>
                <a:lnTo>
                  <a:pt x="3186102" y="4515155"/>
                </a:lnTo>
                <a:cubicBezTo>
                  <a:pt x="3186102" y="4515155"/>
                  <a:pt x="3180453" y="4515155"/>
                  <a:pt x="3177626" y="4515155"/>
                </a:cubicBezTo>
                <a:cubicBezTo>
                  <a:pt x="3177626" y="4515155"/>
                  <a:pt x="3174801" y="4512394"/>
                  <a:pt x="3174801" y="4509659"/>
                </a:cubicBezTo>
                <a:cubicBezTo>
                  <a:pt x="3171945" y="4504163"/>
                  <a:pt x="3174801" y="4506924"/>
                  <a:pt x="3177626" y="4506924"/>
                </a:cubicBezTo>
                <a:cubicBezTo>
                  <a:pt x="3174801" y="4504163"/>
                  <a:pt x="3177626" y="4504163"/>
                  <a:pt x="3177626" y="4501429"/>
                </a:cubicBezTo>
                <a:cubicBezTo>
                  <a:pt x="3177626" y="4498694"/>
                  <a:pt x="3180453" y="4501429"/>
                  <a:pt x="3180453" y="4501429"/>
                </a:cubicBezTo>
                <a:cubicBezTo>
                  <a:pt x="3180453" y="4501429"/>
                  <a:pt x="3188928" y="4498694"/>
                  <a:pt x="3186102" y="4495932"/>
                </a:cubicBezTo>
                <a:cubicBezTo>
                  <a:pt x="3186102" y="4493197"/>
                  <a:pt x="3183277" y="4493197"/>
                  <a:pt x="3183277" y="4493197"/>
                </a:cubicBezTo>
                <a:cubicBezTo>
                  <a:pt x="3183277" y="4493197"/>
                  <a:pt x="3177626" y="4493197"/>
                  <a:pt x="3174801" y="4493197"/>
                </a:cubicBezTo>
                <a:cubicBezTo>
                  <a:pt x="3174801" y="4493197"/>
                  <a:pt x="3174801" y="4490436"/>
                  <a:pt x="3174801" y="4490436"/>
                </a:cubicBezTo>
                <a:cubicBezTo>
                  <a:pt x="3174801" y="4490436"/>
                  <a:pt x="3174801" y="4487701"/>
                  <a:pt x="3174801" y="4484967"/>
                </a:cubicBezTo>
                <a:cubicBezTo>
                  <a:pt x="3174801" y="4484967"/>
                  <a:pt x="3171945" y="4484967"/>
                  <a:pt x="3166294" y="4484967"/>
                </a:cubicBezTo>
                <a:cubicBezTo>
                  <a:pt x="3160644" y="4484967"/>
                  <a:pt x="3166294" y="4482206"/>
                  <a:pt x="3163469" y="4482206"/>
                </a:cubicBezTo>
                <a:cubicBezTo>
                  <a:pt x="3160644" y="4479471"/>
                  <a:pt x="3160644" y="4479471"/>
                  <a:pt x="3160644" y="4479471"/>
                </a:cubicBezTo>
                <a:cubicBezTo>
                  <a:pt x="3160644" y="4479471"/>
                  <a:pt x="3160644" y="4479471"/>
                  <a:pt x="3154964" y="4482206"/>
                </a:cubicBezTo>
                <a:cubicBezTo>
                  <a:pt x="3154964" y="4482206"/>
                  <a:pt x="3154964" y="4484967"/>
                  <a:pt x="3149312" y="4484967"/>
                </a:cubicBezTo>
                <a:cubicBezTo>
                  <a:pt x="3146485" y="4484967"/>
                  <a:pt x="3149312" y="4482206"/>
                  <a:pt x="3146485" y="4482206"/>
                </a:cubicBezTo>
                <a:cubicBezTo>
                  <a:pt x="3143660" y="4479471"/>
                  <a:pt x="3143660" y="4482206"/>
                  <a:pt x="3140835" y="4479471"/>
                </a:cubicBezTo>
                <a:cubicBezTo>
                  <a:pt x="3138009" y="4479471"/>
                  <a:pt x="3135154" y="4479471"/>
                  <a:pt x="3135154" y="4479471"/>
                </a:cubicBezTo>
                <a:cubicBezTo>
                  <a:pt x="3135154" y="4479471"/>
                  <a:pt x="3132328" y="4479471"/>
                  <a:pt x="3132328" y="4482206"/>
                </a:cubicBezTo>
                <a:cubicBezTo>
                  <a:pt x="3132328" y="4482206"/>
                  <a:pt x="3135154" y="4482206"/>
                  <a:pt x="3138009" y="4482206"/>
                </a:cubicBezTo>
                <a:cubicBezTo>
                  <a:pt x="3138009" y="4482206"/>
                  <a:pt x="3140835" y="4484967"/>
                  <a:pt x="3140835" y="4484967"/>
                </a:cubicBezTo>
                <a:cubicBezTo>
                  <a:pt x="3143660" y="4484967"/>
                  <a:pt x="3143660" y="4484967"/>
                  <a:pt x="3146485" y="4484967"/>
                </a:cubicBezTo>
                <a:cubicBezTo>
                  <a:pt x="3146485" y="4484967"/>
                  <a:pt x="3146485" y="4490436"/>
                  <a:pt x="3146485" y="4490436"/>
                </a:cubicBezTo>
                <a:cubicBezTo>
                  <a:pt x="3146485" y="4490436"/>
                  <a:pt x="3149312" y="4493197"/>
                  <a:pt x="3149312" y="4495932"/>
                </a:cubicBezTo>
                <a:cubicBezTo>
                  <a:pt x="3149312" y="4498694"/>
                  <a:pt x="3149312" y="4498694"/>
                  <a:pt x="3152137" y="4498694"/>
                </a:cubicBezTo>
                <a:cubicBezTo>
                  <a:pt x="3152137" y="4501429"/>
                  <a:pt x="3154964" y="4501429"/>
                  <a:pt x="3154964" y="4501429"/>
                </a:cubicBezTo>
                <a:cubicBezTo>
                  <a:pt x="3157817" y="4501429"/>
                  <a:pt x="3160644" y="4501429"/>
                  <a:pt x="3163469" y="4504163"/>
                </a:cubicBezTo>
                <a:cubicBezTo>
                  <a:pt x="3166294" y="4506924"/>
                  <a:pt x="3163469" y="4506924"/>
                  <a:pt x="3163469" y="4509659"/>
                </a:cubicBezTo>
                <a:cubicBezTo>
                  <a:pt x="3163469" y="4512394"/>
                  <a:pt x="3160644" y="4509659"/>
                  <a:pt x="3157817" y="4509659"/>
                </a:cubicBezTo>
                <a:cubicBezTo>
                  <a:pt x="3157817" y="4506924"/>
                  <a:pt x="3154964" y="4506924"/>
                  <a:pt x="3152137" y="4506924"/>
                </a:cubicBezTo>
                <a:cubicBezTo>
                  <a:pt x="3152137" y="4506924"/>
                  <a:pt x="3152137" y="4504163"/>
                  <a:pt x="3149312" y="4504163"/>
                </a:cubicBezTo>
                <a:cubicBezTo>
                  <a:pt x="3149312" y="4501429"/>
                  <a:pt x="3146485" y="4501429"/>
                  <a:pt x="3146485" y="4501429"/>
                </a:cubicBezTo>
                <a:cubicBezTo>
                  <a:pt x="3146485" y="4501429"/>
                  <a:pt x="3143660" y="4498694"/>
                  <a:pt x="3140835" y="4498694"/>
                </a:cubicBezTo>
                <a:cubicBezTo>
                  <a:pt x="3138009" y="4498694"/>
                  <a:pt x="3138009" y="4493197"/>
                  <a:pt x="3138009" y="4493197"/>
                </a:cubicBezTo>
                <a:cubicBezTo>
                  <a:pt x="3138009" y="4493197"/>
                  <a:pt x="3140835" y="4493197"/>
                  <a:pt x="3140835" y="4490436"/>
                </a:cubicBezTo>
                <a:cubicBezTo>
                  <a:pt x="3143660" y="4490436"/>
                  <a:pt x="3138009" y="4487701"/>
                  <a:pt x="3138009" y="4487701"/>
                </a:cubicBezTo>
                <a:cubicBezTo>
                  <a:pt x="3138009" y="4487701"/>
                  <a:pt x="3138009" y="4487701"/>
                  <a:pt x="3138009" y="4490436"/>
                </a:cubicBezTo>
                <a:cubicBezTo>
                  <a:pt x="3138009" y="4490436"/>
                  <a:pt x="3126677" y="4490436"/>
                  <a:pt x="3126677" y="4487701"/>
                </a:cubicBezTo>
                <a:cubicBezTo>
                  <a:pt x="3123852" y="4484967"/>
                  <a:pt x="3126677" y="4482206"/>
                  <a:pt x="3126677" y="4482206"/>
                </a:cubicBezTo>
                <a:cubicBezTo>
                  <a:pt x="3126677" y="4482206"/>
                  <a:pt x="3126677" y="4482206"/>
                  <a:pt x="3123852" y="4479471"/>
                </a:cubicBezTo>
                <a:cubicBezTo>
                  <a:pt x="3123852" y="4479471"/>
                  <a:pt x="3123852" y="4479471"/>
                  <a:pt x="3118171" y="4479471"/>
                </a:cubicBezTo>
                <a:cubicBezTo>
                  <a:pt x="3109695" y="4479471"/>
                  <a:pt x="3115346" y="4473974"/>
                  <a:pt x="3115346" y="4473974"/>
                </a:cubicBezTo>
                <a:cubicBezTo>
                  <a:pt x="3115346" y="4471240"/>
                  <a:pt x="3115346" y="4471240"/>
                  <a:pt x="3115346" y="4468478"/>
                </a:cubicBezTo>
                <a:cubicBezTo>
                  <a:pt x="3115346" y="4468478"/>
                  <a:pt x="3121027" y="4471240"/>
                  <a:pt x="3123852" y="4471240"/>
                </a:cubicBezTo>
                <a:cubicBezTo>
                  <a:pt x="3126677" y="4471240"/>
                  <a:pt x="3129503" y="4482206"/>
                  <a:pt x="3129503" y="4482206"/>
                </a:cubicBezTo>
                <a:cubicBezTo>
                  <a:pt x="3129503" y="4482206"/>
                  <a:pt x="3129503" y="4479471"/>
                  <a:pt x="3129503" y="4476736"/>
                </a:cubicBezTo>
                <a:cubicBezTo>
                  <a:pt x="3129503" y="4473974"/>
                  <a:pt x="3135154" y="4476736"/>
                  <a:pt x="3135154" y="4476736"/>
                </a:cubicBezTo>
                <a:cubicBezTo>
                  <a:pt x="3138009" y="4473974"/>
                  <a:pt x="3140835" y="4476736"/>
                  <a:pt x="3140835" y="4476736"/>
                </a:cubicBezTo>
                <a:cubicBezTo>
                  <a:pt x="3143660" y="4476736"/>
                  <a:pt x="3146485" y="4479471"/>
                  <a:pt x="3149312" y="4479471"/>
                </a:cubicBezTo>
                <a:cubicBezTo>
                  <a:pt x="3152137" y="4482206"/>
                  <a:pt x="3152137" y="4479471"/>
                  <a:pt x="3152137" y="4479471"/>
                </a:cubicBezTo>
                <a:cubicBezTo>
                  <a:pt x="3154964" y="4476736"/>
                  <a:pt x="3152137" y="4473974"/>
                  <a:pt x="3152137" y="4471240"/>
                </a:cubicBezTo>
                <a:cubicBezTo>
                  <a:pt x="3152137" y="4471240"/>
                  <a:pt x="3149312" y="4471240"/>
                  <a:pt x="3149312" y="4471240"/>
                </a:cubicBezTo>
                <a:cubicBezTo>
                  <a:pt x="3149312" y="4471240"/>
                  <a:pt x="3149312" y="4476736"/>
                  <a:pt x="3149312" y="4473974"/>
                </a:cubicBezTo>
                <a:cubicBezTo>
                  <a:pt x="3146485" y="4473974"/>
                  <a:pt x="3143660" y="4473974"/>
                  <a:pt x="3140835" y="4473974"/>
                </a:cubicBezTo>
                <a:cubicBezTo>
                  <a:pt x="3138009" y="4471240"/>
                  <a:pt x="3138009" y="4471240"/>
                  <a:pt x="3138009" y="4468478"/>
                </a:cubicBezTo>
                <a:cubicBezTo>
                  <a:pt x="3135154" y="4468478"/>
                  <a:pt x="3132328" y="4465744"/>
                  <a:pt x="3132328" y="4465744"/>
                </a:cubicBezTo>
                <a:cubicBezTo>
                  <a:pt x="3132328" y="4465744"/>
                  <a:pt x="3132328" y="4465744"/>
                  <a:pt x="3132328" y="4460248"/>
                </a:cubicBezTo>
                <a:cubicBezTo>
                  <a:pt x="3132328" y="4460248"/>
                  <a:pt x="3138009" y="4463009"/>
                  <a:pt x="3140835" y="4465744"/>
                </a:cubicBezTo>
                <a:cubicBezTo>
                  <a:pt x="3143660" y="4468478"/>
                  <a:pt x="3143660" y="4465744"/>
                  <a:pt x="3143660" y="4465744"/>
                </a:cubicBezTo>
                <a:cubicBezTo>
                  <a:pt x="3143660" y="4465744"/>
                  <a:pt x="3140835" y="4463009"/>
                  <a:pt x="3140835" y="4463009"/>
                </a:cubicBezTo>
                <a:cubicBezTo>
                  <a:pt x="3140835" y="4463009"/>
                  <a:pt x="3132328" y="4457513"/>
                  <a:pt x="3132328" y="4457513"/>
                </a:cubicBezTo>
                <a:cubicBezTo>
                  <a:pt x="3132328" y="4457513"/>
                  <a:pt x="3126677" y="4449282"/>
                  <a:pt x="3123852" y="4449282"/>
                </a:cubicBezTo>
                <a:cubicBezTo>
                  <a:pt x="3123852" y="4446547"/>
                  <a:pt x="3123852" y="4443786"/>
                  <a:pt x="3121027" y="4441052"/>
                </a:cubicBezTo>
                <a:cubicBezTo>
                  <a:pt x="3121027" y="4441052"/>
                  <a:pt x="3118171" y="4441052"/>
                  <a:pt x="3118171" y="4441052"/>
                </a:cubicBezTo>
                <a:cubicBezTo>
                  <a:pt x="3118171" y="4441052"/>
                  <a:pt x="3118171" y="4438290"/>
                  <a:pt x="3118171" y="4435556"/>
                </a:cubicBezTo>
                <a:cubicBezTo>
                  <a:pt x="3115346" y="4430059"/>
                  <a:pt x="3118171" y="4432821"/>
                  <a:pt x="3118171" y="4430059"/>
                </a:cubicBezTo>
                <a:cubicBezTo>
                  <a:pt x="3118171" y="4430059"/>
                  <a:pt x="3121027" y="4430059"/>
                  <a:pt x="3121027" y="4427324"/>
                </a:cubicBezTo>
                <a:cubicBezTo>
                  <a:pt x="3123852" y="4424590"/>
                  <a:pt x="3121027" y="4424590"/>
                  <a:pt x="3121027" y="4424590"/>
                </a:cubicBezTo>
                <a:cubicBezTo>
                  <a:pt x="3121027" y="4421829"/>
                  <a:pt x="3121027" y="4421829"/>
                  <a:pt x="3121027" y="4421829"/>
                </a:cubicBezTo>
                <a:cubicBezTo>
                  <a:pt x="3121027" y="4421829"/>
                  <a:pt x="3121027" y="4421829"/>
                  <a:pt x="3118171" y="4424590"/>
                </a:cubicBezTo>
                <a:cubicBezTo>
                  <a:pt x="3118171" y="4424590"/>
                  <a:pt x="3115346" y="4424590"/>
                  <a:pt x="3115346" y="4424590"/>
                </a:cubicBezTo>
                <a:cubicBezTo>
                  <a:pt x="3112521" y="4424590"/>
                  <a:pt x="3112521" y="4424590"/>
                  <a:pt x="3112521" y="4424590"/>
                </a:cubicBezTo>
                <a:cubicBezTo>
                  <a:pt x="3109695" y="4427324"/>
                  <a:pt x="3109695" y="4427324"/>
                  <a:pt x="3109695" y="4427324"/>
                </a:cubicBezTo>
                <a:cubicBezTo>
                  <a:pt x="3106868" y="4430059"/>
                  <a:pt x="3104043" y="4427324"/>
                  <a:pt x="3101218" y="4424590"/>
                </a:cubicBezTo>
                <a:cubicBezTo>
                  <a:pt x="3101218" y="4421829"/>
                  <a:pt x="3101218" y="4421829"/>
                  <a:pt x="3104043" y="4419094"/>
                </a:cubicBezTo>
                <a:cubicBezTo>
                  <a:pt x="3106868" y="4416333"/>
                  <a:pt x="3106868" y="4419094"/>
                  <a:pt x="3109695" y="4419094"/>
                </a:cubicBezTo>
                <a:cubicBezTo>
                  <a:pt x="3109695" y="4421829"/>
                  <a:pt x="3118171" y="4421829"/>
                  <a:pt x="3118171" y="4421829"/>
                </a:cubicBezTo>
                <a:cubicBezTo>
                  <a:pt x="3118171" y="4421829"/>
                  <a:pt x="3118171" y="4421829"/>
                  <a:pt x="3112521" y="4419094"/>
                </a:cubicBezTo>
                <a:cubicBezTo>
                  <a:pt x="3112521" y="4419094"/>
                  <a:pt x="3109695" y="4413598"/>
                  <a:pt x="3112521" y="4413598"/>
                </a:cubicBezTo>
                <a:cubicBezTo>
                  <a:pt x="3112521" y="4410863"/>
                  <a:pt x="3112521" y="4410863"/>
                  <a:pt x="3109695" y="4410863"/>
                </a:cubicBezTo>
                <a:cubicBezTo>
                  <a:pt x="3109695" y="4408101"/>
                  <a:pt x="3104043" y="4408101"/>
                  <a:pt x="3104043" y="4408101"/>
                </a:cubicBezTo>
                <a:cubicBezTo>
                  <a:pt x="3101218" y="4408101"/>
                  <a:pt x="3098363" y="4405367"/>
                  <a:pt x="3095537" y="4405367"/>
                </a:cubicBezTo>
                <a:cubicBezTo>
                  <a:pt x="3095537" y="4408101"/>
                  <a:pt x="3089886" y="4399871"/>
                  <a:pt x="3089886" y="4397136"/>
                </a:cubicBezTo>
                <a:cubicBezTo>
                  <a:pt x="3092711" y="4397136"/>
                  <a:pt x="3098363" y="4394402"/>
                  <a:pt x="3098363" y="4394402"/>
                </a:cubicBezTo>
                <a:cubicBezTo>
                  <a:pt x="3098363" y="4394402"/>
                  <a:pt x="3092711" y="4394402"/>
                  <a:pt x="3087060" y="4391640"/>
                </a:cubicBezTo>
                <a:cubicBezTo>
                  <a:pt x="3087060" y="4391640"/>
                  <a:pt x="3087060" y="4386144"/>
                  <a:pt x="3087060" y="4386144"/>
                </a:cubicBezTo>
                <a:cubicBezTo>
                  <a:pt x="3087060" y="4386144"/>
                  <a:pt x="3081379" y="4383409"/>
                  <a:pt x="3081379" y="4383409"/>
                </a:cubicBezTo>
                <a:cubicBezTo>
                  <a:pt x="3081379" y="4383409"/>
                  <a:pt x="3075729" y="4377913"/>
                  <a:pt x="3072903" y="4377913"/>
                </a:cubicBezTo>
                <a:cubicBezTo>
                  <a:pt x="3067252" y="4375179"/>
                  <a:pt x="3070078" y="4369683"/>
                  <a:pt x="3070078" y="4369683"/>
                </a:cubicBezTo>
                <a:cubicBezTo>
                  <a:pt x="3070078" y="4369683"/>
                  <a:pt x="3075729" y="4375179"/>
                  <a:pt x="3075729" y="4375179"/>
                </a:cubicBezTo>
                <a:cubicBezTo>
                  <a:pt x="3075729" y="4375179"/>
                  <a:pt x="3081379" y="4377913"/>
                  <a:pt x="3084235" y="4377913"/>
                </a:cubicBezTo>
                <a:cubicBezTo>
                  <a:pt x="3084235" y="4377913"/>
                  <a:pt x="3087060" y="4380675"/>
                  <a:pt x="3092711" y="4383409"/>
                </a:cubicBezTo>
                <a:cubicBezTo>
                  <a:pt x="3098363" y="4386144"/>
                  <a:pt x="3095537" y="4386144"/>
                  <a:pt x="3098363" y="4386144"/>
                </a:cubicBezTo>
                <a:cubicBezTo>
                  <a:pt x="3098363" y="4388906"/>
                  <a:pt x="3098363" y="4388906"/>
                  <a:pt x="3101218" y="4391640"/>
                </a:cubicBezTo>
                <a:cubicBezTo>
                  <a:pt x="3104043" y="4397136"/>
                  <a:pt x="3106868" y="4399871"/>
                  <a:pt x="3106868" y="4399871"/>
                </a:cubicBezTo>
                <a:lnTo>
                  <a:pt x="3112507" y="4405345"/>
                </a:lnTo>
                <a:lnTo>
                  <a:pt x="3112521" y="4405367"/>
                </a:lnTo>
                <a:lnTo>
                  <a:pt x="3112533" y="4405370"/>
                </a:lnTo>
                <a:lnTo>
                  <a:pt x="3115346" y="4408101"/>
                </a:lnTo>
                <a:cubicBezTo>
                  <a:pt x="3118171" y="4410863"/>
                  <a:pt x="3121027" y="4413598"/>
                  <a:pt x="3121027" y="4413598"/>
                </a:cubicBezTo>
                <a:cubicBezTo>
                  <a:pt x="3123852" y="4416333"/>
                  <a:pt x="3135154" y="4419094"/>
                  <a:pt x="3138009" y="4419094"/>
                </a:cubicBezTo>
                <a:cubicBezTo>
                  <a:pt x="3138009" y="4419094"/>
                  <a:pt x="3140835" y="4424590"/>
                  <a:pt x="3140835" y="4424590"/>
                </a:cubicBezTo>
                <a:cubicBezTo>
                  <a:pt x="3140835" y="4424590"/>
                  <a:pt x="3143660" y="4425958"/>
                  <a:pt x="3147549" y="4427324"/>
                </a:cubicBezTo>
                <a:lnTo>
                  <a:pt x="3156772" y="4429251"/>
                </a:lnTo>
                <a:lnTo>
                  <a:pt x="3157817" y="4430059"/>
                </a:lnTo>
                <a:lnTo>
                  <a:pt x="3160644" y="4430059"/>
                </a:lnTo>
                <a:lnTo>
                  <a:pt x="3156772" y="4429251"/>
                </a:lnTo>
                <a:lnTo>
                  <a:pt x="3152494" y="4425945"/>
                </a:lnTo>
                <a:cubicBezTo>
                  <a:pt x="3150725" y="4423886"/>
                  <a:pt x="3149312" y="4421829"/>
                  <a:pt x="3149312" y="4421829"/>
                </a:cubicBezTo>
                <a:cubicBezTo>
                  <a:pt x="3149312" y="4421829"/>
                  <a:pt x="3149312" y="4421829"/>
                  <a:pt x="3129503" y="4410863"/>
                </a:cubicBezTo>
                <a:cubicBezTo>
                  <a:pt x="3129503" y="4410863"/>
                  <a:pt x="3126670" y="4409489"/>
                  <a:pt x="3123131" y="4408116"/>
                </a:cubicBezTo>
                <a:lnTo>
                  <a:pt x="3112533" y="4405370"/>
                </a:lnTo>
                <a:lnTo>
                  <a:pt x="3112507" y="4405345"/>
                </a:lnTo>
                <a:lnTo>
                  <a:pt x="3108635" y="4398859"/>
                </a:lnTo>
                <a:cubicBezTo>
                  <a:pt x="3107576" y="4396459"/>
                  <a:pt x="3106868" y="4394402"/>
                  <a:pt x="3106868" y="4394402"/>
                </a:cubicBezTo>
                <a:cubicBezTo>
                  <a:pt x="3104043" y="4394402"/>
                  <a:pt x="3098363" y="4386144"/>
                  <a:pt x="3098363" y="4386144"/>
                </a:cubicBezTo>
                <a:cubicBezTo>
                  <a:pt x="3098363" y="4386144"/>
                  <a:pt x="3084235" y="4366948"/>
                  <a:pt x="3084235" y="4364187"/>
                </a:cubicBezTo>
                <a:cubicBezTo>
                  <a:pt x="3084235" y="4361452"/>
                  <a:pt x="3084235" y="4355956"/>
                  <a:pt x="3084235" y="4355956"/>
                </a:cubicBezTo>
                <a:cubicBezTo>
                  <a:pt x="3084235" y="4355956"/>
                  <a:pt x="3084235" y="4344991"/>
                  <a:pt x="3084235" y="4344991"/>
                </a:cubicBezTo>
                <a:cubicBezTo>
                  <a:pt x="3084235" y="4342229"/>
                  <a:pt x="3084235" y="4336760"/>
                  <a:pt x="3084235" y="4331263"/>
                </a:cubicBezTo>
                <a:cubicBezTo>
                  <a:pt x="3084235" y="4325768"/>
                  <a:pt x="3081379" y="4325768"/>
                  <a:pt x="3081379" y="4325768"/>
                </a:cubicBezTo>
                <a:cubicBezTo>
                  <a:pt x="3078554" y="4323033"/>
                  <a:pt x="3075729" y="4320298"/>
                  <a:pt x="3072903" y="4314802"/>
                </a:cubicBezTo>
                <a:cubicBezTo>
                  <a:pt x="3072903" y="4312040"/>
                  <a:pt x="3072903" y="4312040"/>
                  <a:pt x="3070078" y="4309306"/>
                </a:cubicBezTo>
                <a:cubicBezTo>
                  <a:pt x="3064426" y="4303810"/>
                  <a:pt x="3064426" y="4306571"/>
                  <a:pt x="3061571" y="4306571"/>
                </a:cubicBezTo>
                <a:cubicBezTo>
                  <a:pt x="3058746" y="4306571"/>
                  <a:pt x="3058746" y="4306571"/>
                  <a:pt x="3055921" y="4309306"/>
                </a:cubicBezTo>
                <a:cubicBezTo>
                  <a:pt x="3055921" y="4312040"/>
                  <a:pt x="3055921" y="4314802"/>
                  <a:pt x="3055921" y="4314802"/>
                </a:cubicBezTo>
                <a:cubicBezTo>
                  <a:pt x="3055921" y="4314802"/>
                  <a:pt x="3055921" y="4314802"/>
                  <a:pt x="3058746" y="4314802"/>
                </a:cubicBezTo>
                <a:cubicBezTo>
                  <a:pt x="3058746" y="4314802"/>
                  <a:pt x="3061571" y="4317537"/>
                  <a:pt x="3064426" y="4317537"/>
                </a:cubicBezTo>
                <a:cubicBezTo>
                  <a:pt x="3064426" y="4320298"/>
                  <a:pt x="3064426" y="4320298"/>
                  <a:pt x="3072903" y="4328529"/>
                </a:cubicBezTo>
                <a:cubicBezTo>
                  <a:pt x="3078554" y="4339495"/>
                  <a:pt x="3070078" y="4331263"/>
                  <a:pt x="3070078" y="4331263"/>
                </a:cubicBezTo>
                <a:cubicBezTo>
                  <a:pt x="3067252" y="4331263"/>
                  <a:pt x="3064426" y="4333998"/>
                  <a:pt x="3064426" y="4333998"/>
                </a:cubicBezTo>
                <a:cubicBezTo>
                  <a:pt x="3064426" y="4333998"/>
                  <a:pt x="3061571" y="4333998"/>
                  <a:pt x="3058746" y="4333998"/>
                </a:cubicBezTo>
                <a:cubicBezTo>
                  <a:pt x="3058746" y="4333998"/>
                  <a:pt x="3055921" y="4331263"/>
                  <a:pt x="3053094" y="4331263"/>
                </a:cubicBezTo>
                <a:cubicBezTo>
                  <a:pt x="3050269" y="4328529"/>
                  <a:pt x="3050269" y="4325768"/>
                  <a:pt x="3050269" y="4323033"/>
                </a:cubicBezTo>
                <a:cubicBezTo>
                  <a:pt x="3050269" y="4323033"/>
                  <a:pt x="3047443" y="4323033"/>
                  <a:pt x="3047443" y="4323033"/>
                </a:cubicBezTo>
                <a:cubicBezTo>
                  <a:pt x="3044589" y="4323033"/>
                  <a:pt x="3041762" y="4325768"/>
                  <a:pt x="3038937" y="4325768"/>
                </a:cubicBezTo>
                <a:cubicBezTo>
                  <a:pt x="3038937" y="4325768"/>
                  <a:pt x="3036112" y="4323033"/>
                  <a:pt x="3033286" y="4320298"/>
                </a:cubicBezTo>
                <a:cubicBezTo>
                  <a:pt x="3030461" y="4317537"/>
                  <a:pt x="3030461" y="4317537"/>
                  <a:pt x="3033286" y="4314802"/>
                </a:cubicBezTo>
                <a:cubicBezTo>
                  <a:pt x="3033286" y="4309306"/>
                  <a:pt x="3038937" y="4309306"/>
                  <a:pt x="3038937" y="4309306"/>
                </a:cubicBezTo>
                <a:cubicBezTo>
                  <a:pt x="3038937" y="4309306"/>
                  <a:pt x="3038937" y="4309306"/>
                  <a:pt x="3038937" y="4306571"/>
                </a:cubicBezTo>
                <a:cubicBezTo>
                  <a:pt x="3038937" y="4306571"/>
                  <a:pt x="3041762" y="4301075"/>
                  <a:pt x="3041762" y="4298341"/>
                </a:cubicBezTo>
                <a:cubicBezTo>
                  <a:pt x="3041762" y="4298341"/>
                  <a:pt x="3041762" y="4295580"/>
                  <a:pt x="3041762" y="4292845"/>
                </a:cubicBezTo>
                <a:cubicBezTo>
                  <a:pt x="3041762" y="4292845"/>
                  <a:pt x="3038937" y="4287348"/>
                  <a:pt x="3038937" y="4287348"/>
                </a:cubicBezTo>
                <a:cubicBezTo>
                  <a:pt x="3038937" y="4287348"/>
                  <a:pt x="3016304" y="4279118"/>
                  <a:pt x="3016304" y="4279118"/>
                </a:cubicBezTo>
                <a:cubicBezTo>
                  <a:pt x="3013478" y="4279118"/>
                  <a:pt x="3013478" y="4281852"/>
                  <a:pt x="3010652" y="4290083"/>
                </a:cubicBezTo>
                <a:cubicBezTo>
                  <a:pt x="3010652" y="4301075"/>
                  <a:pt x="3010652" y="4298341"/>
                  <a:pt x="3010652" y="4301075"/>
                </a:cubicBezTo>
                <a:cubicBezTo>
                  <a:pt x="3007797" y="4306571"/>
                  <a:pt x="3007797" y="4303810"/>
                  <a:pt x="3007797" y="4309306"/>
                </a:cubicBezTo>
                <a:cubicBezTo>
                  <a:pt x="3007797" y="4312040"/>
                  <a:pt x="3007797" y="4314802"/>
                  <a:pt x="3004972" y="4317537"/>
                </a:cubicBezTo>
                <a:cubicBezTo>
                  <a:pt x="3004972" y="4320298"/>
                  <a:pt x="3002146" y="4323033"/>
                  <a:pt x="3002146" y="4323033"/>
                </a:cubicBezTo>
                <a:cubicBezTo>
                  <a:pt x="3002146" y="4325768"/>
                  <a:pt x="3002146" y="4328529"/>
                  <a:pt x="3004972" y="4331263"/>
                </a:cubicBezTo>
                <a:cubicBezTo>
                  <a:pt x="3004972" y="4331263"/>
                  <a:pt x="3004972" y="4331263"/>
                  <a:pt x="3002146" y="4336760"/>
                </a:cubicBezTo>
                <a:cubicBezTo>
                  <a:pt x="2999320" y="4339495"/>
                  <a:pt x="2999320" y="4336760"/>
                  <a:pt x="2999320" y="4333998"/>
                </a:cubicBezTo>
                <a:cubicBezTo>
                  <a:pt x="2996495" y="4331263"/>
                  <a:pt x="2990844" y="4333998"/>
                  <a:pt x="2990844" y="4333998"/>
                </a:cubicBezTo>
                <a:cubicBezTo>
                  <a:pt x="2990844" y="4333998"/>
                  <a:pt x="2996495" y="4336760"/>
                  <a:pt x="2996495" y="4342229"/>
                </a:cubicBezTo>
                <a:cubicBezTo>
                  <a:pt x="2996495" y="4344991"/>
                  <a:pt x="2993669" y="4344991"/>
                  <a:pt x="2990844" y="4344991"/>
                </a:cubicBezTo>
                <a:cubicBezTo>
                  <a:pt x="2990844" y="4347725"/>
                  <a:pt x="2987988" y="4347725"/>
                  <a:pt x="2987988" y="4347725"/>
                </a:cubicBezTo>
                <a:cubicBezTo>
                  <a:pt x="2987988" y="4347725"/>
                  <a:pt x="2987988" y="4350486"/>
                  <a:pt x="2987988" y="4355956"/>
                </a:cubicBezTo>
                <a:cubicBezTo>
                  <a:pt x="2985163" y="4364187"/>
                  <a:pt x="2985163" y="4361452"/>
                  <a:pt x="2982337" y="4361452"/>
                </a:cubicBezTo>
                <a:cubicBezTo>
                  <a:pt x="2982337" y="4361452"/>
                  <a:pt x="2979513" y="4361452"/>
                  <a:pt x="2976687" y="4361452"/>
                </a:cubicBezTo>
                <a:cubicBezTo>
                  <a:pt x="2973861" y="4361452"/>
                  <a:pt x="2973861" y="4358718"/>
                  <a:pt x="2973861" y="4358718"/>
                </a:cubicBezTo>
                <a:cubicBezTo>
                  <a:pt x="2973861" y="4358718"/>
                  <a:pt x="2973861" y="4358718"/>
                  <a:pt x="2971005" y="4355956"/>
                </a:cubicBezTo>
                <a:cubicBezTo>
                  <a:pt x="2971005" y="4355956"/>
                  <a:pt x="2971005" y="4355956"/>
                  <a:pt x="2968180" y="4353221"/>
                </a:cubicBezTo>
                <a:cubicBezTo>
                  <a:pt x="2968180" y="4353221"/>
                  <a:pt x="2968180" y="4353221"/>
                  <a:pt x="2965355" y="4347725"/>
                </a:cubicBezTo>
                <a:cubicBezTo>
                  <a:pt x="2965355" y="4347725"/>
                  <a:pt x="2965355" y="4347725"/>
                  <a:pt x="2962529" y="4344991"/>
                </a:cubicBezTo>
                <a:cubicBezTo>
                  <a:pt x="2962529" y="4344991"/>
                  <a:pt x="2962529" y="4344991"/>
                  <a:pt x="2959703" y="4339495"/>
                </a:cubicBezTo>
                <a:cubicBezTo>
                  <a:pt x="2959703" y="4339495"/>
                  <a:pt x="2959703" y="4339495"/>
                  <a:pt x="2956878" y="4333998"/>
                </a:cubicBezTo>
                <a:cubicBezTo>
                  <a:pt x="2956878" y="4333998"/>
                  <a:pt x="2954052" y="4331263"/>
                  <a:pt x="2954052" y="4331263"/>
                </a:cubicBezTo>
                <a:cubicBezTo>
                  <a:pt x="2951197" y="4328529"/>
                  <a:pt x="2948371" y="4325768"/>
                  <a:pt x="2948371" y="4325768"/>
                </a:cubicBezTo>
                <a:cubicBezTo>
                  <a:pt x="2948371" y="4325768"/>
                  <a:pt x="2948371" y="4325768"/>
                  <a:pt x="2948371" y="4320298"/>
                </a:cubicBezTo>
                <a:cubicBezTo>
                  <a:pt x="2948371" y="4320298"/>
                  <a:pt x="2942720" y="4314802"/>
                  <a:pt x="2942720" y="4314802"/>
                </a:cubicBezTo>
                <a:cubicBezTo>
                  <a:pt x="2942720" y="4312040"/>
                  <a:pt x="2942720" y="4309306"/>
                  <a:pt x="2942720" y="4309306"/>
                </a:cubicBezTo>
                <a:cubicBezTo>
                  <a:pt x="2942720" y="4306571"/>
                  <a:pt x="2939895" y="4303810"/>
                  <a:pt x="2939895" y="4303810"/>
                </a:cubicBezTo>
                <a:cubicBezTo>
                  <a:pt x="2939895" y="4303810"/>
                  <a:pt x="2939895" y="4303810"/>
                  <a:pt x="2939895" y="4298341"/>
                </a:cubicBezTo>
                <a:cubicBezTo>
                  <a:pt x="2939895" y="4298341"/>
                  <a:pt x="2939895" y="4298341"/>
                  <a:pt x="2939895" y="4295580"/>
                </a:cubicBezTo>
                <a:cubicBezTo>
                  <a:pt x="2939895" y="4295580"/>
                  <a:pt x="2939895" y="4295580"/>
                  <a:pt x="2937070" y="4290083"/>
                </a:cubicBezTo>
                <a:cubicBezTo>
                  <a:pt x="2937070" y="4290083"/>
                  <a:pt x="2937070" y="4290083"/>
                  <a:pt x="2934214" y="4290083"/>
                </a:cubicBezTo>
                <a:cubicBezTo>
                  <a:pt x="2934214" y="4290083"/>
                  <a:pt x="2934214" y="4287348"/>
                  <a:pt x="2934214" y="4284613"/>
                </a:cubicBezTo>
                <a:cubicBezTo>
                  <a:pt x="2934214" y="4281852"/>
                  <a:pt x="2931389" y="4281852"/>
                  <a:pt x="2931389" y="4279118"/>
                </a:cubicBezTo>
                <a:cubicBezTo>
                  <a:pt x="2931389" y="4279118"/>
                  <a:pt x="2928563" y="4276383"/>
                  <a:pt x="2928563" y="4276383"/>
                </a:cubicBezTo>
                <a:cubicBezTo>
                  <a:pt x="2928563" y="4276383"/>
                  <a:pt x="2928563" y="4276383"/>
                  <a:pt x="2931389" y="4273622"/>
                </a:cubicBezTo>
                <a:cubicBezTo>
                  <a:pt x="2931389" y="4273622"/>
                  <a:pt x="2931389" y="4273622"/>
                  <a:pt x="2925738" y="4262656"/>
                </a:cubicBezTo>
                <a:cubicBezTo>
                  <a:pt x="2925738" y="4262656"/>
                  <a:pt x="2925738" y="4262656"/>
                  <a:pt x="2934214" y="4257160"/>
                </a:cubicBezTo>
                <a:cubicBezTo>
                  <a:pt x="2934214" y="4257160"/>
                  <a:pt x="2934214" y="4257160"/>
                  <a:pt x="2934214" y="4259895"/>
                </a:cubicBezTo>
                <a:cubicBezTo>
                  <a:pt x="2934214" y="4259895"/>
                  <a:pt x="2934214" y="4259895"/>
                  <a:pt x="2934214" y="4262656"/>
                </a:cubicBezTo>
                <a:lnTo>
                  <a:pt x="2934952" y="4262656"/>
                </a:lnTo>
                <a:lnTo>
                  <a:pt x="2934952" y="4258154"/>
                </a:lnTo>
                <a:cubicBezTo>
                  <a:pt x="2934952" y="4258154"/>
                  <a:pt x="2932125" y="4255410"/>
                  <a:pt x="2934952" y="4255410"/>
                </a:cubicBezTo>
                <a:cubicBezTo>
                  <a:pt x="2934952" y="4255410"/>
                  <a:pt x="2937763" y="4255410"/>
                  <a:pt x="2940590" y="4255410"/>
                </a:cubicBezTo>
                <a:cubicBezTo>
                  <a:pt x="2943417" y="4255410"/>
                  <a:pt x="2946229" y="4255410"/>
                  <a:pt x="2946229" y="4252654"/>
                </a:cubicBezTo>
                <a:cubicBezTo>
                  <a:pt x="2946229" y="4252654"/>
                  <a:pt x="2946229" y="4252654"/>
                  <a:pt x="2949056" y="4252654"/>
                </a:cubicBezTo>
                <a:cubicBezTo>
                  <a:pt x="2949056" y="4252654"/>
                  <a:pt x="2951868" y="4255410"/>
                  <a:pt x="2951868" y="4252654"/>
                </a:cubicBezTo>
                <a:cubicBezTo>
                  <a:pt x="2951868" y="4249909"/>
                  <a:pt x="2951868" y="4249909"/>
                  <a:pt x="2951868" y="4249909"/>
                </a:cubicBezTo>
                <a:cubicBezTo>
                  <a:pt x="2949056" y="4247154"/>
                  <a:pt x="2949056" y="4247154"/>
                  <a:pt x="2949056" y="4247154"/>
                </a:cubicBezTo>
                <a:cubicBezTo>
                  <a:pt x="2949056" y="4247154"/>
                  <a:pt x="2951868" y="4244410"/>
                  <a:pt x="2951868" y="4244410"/>
                </a:cubicBezTo>
                <a:cubicBezTo>
                  <a:pt x="2954695" y="4244410"/>
                  <a:pt x="2957523" y="4244410"/>
                  <a:pt x="2957523" y="4244410"/>
                </a:cubicBezTo>
                <a:cubicBezTo>
                  <a:pt x="2960335" y="4244410"/>
                  <a:pt x="2963162" y="4244410"/>
                  <a:pt x="2963162" y="4244410"/>
                </a:cubicBezTo>
                <a:cubicBezTo>
                  <a:pt x="2963162" y="4244410"/>
                  <a:pt x="2963162" y="4244410"/>
                  <a:pt x="2965989" y="4241655"/>
                </a:cubicBezTo>
                <a:cubicBezTo>
                  <a:pt x="2965989" y="4241655"/>
                  <a:pt x="2954695" y="4241655"/>
                  <a:pt x="2951868" y="4238910"/>
                </a:cubicBezTo>
                <a:cubicBezTo>
                  <a:pt x="2946229" y="4233410"/>
                  <a:pt x="2940590" y="4230666"/>
                  <a:pt x="2940590" y="4219666"/>
                </a:cubicBezTo>
                <a:cubicBezTo>
                  <a:pt x="2937763" y="4219666"/>
                  <a:pt x="2937763" y="4214166"/>
                  <a:pt x="2934952" y="4214166"/>
                </a:cubicBezTo>
                <a:lnTo>
                  <a:pt x="2934379" y="4213886"/>
                </a:lnTo>
                <a:lnTo>
                  <a:pt x="2920483" y="4221992"/>
                </a:lnTo>
                <a:cubicBezTo>
                  <a:pt x="2920483" y="4221992"/>
                  <a:pt x="2917712" y="4230185"/>
                  <a:pt x="2912045" y="4232963"/>
                </a:cubicBezTo>
                <a:cubicBezTo>
                  <a:pt x="2909210" y="4235671"/>
                  <a:pt x="2903542" y="4230185"/>
                  <a:pt x="2900709" y="4230185"/>
                </a:cubicBezTo>
                <a:cubicBezTo>
                  <a:pt x="2892206" y="4230185"/>
                  <a:pt x="2886603" y="4219213"/>
                  <a:pt x="2883768" y="4219213"/>
                </a:cubicBezTo>
                <a:cubicBezTo>
                  <a:pt x="2880935" y="4219213"/>
                  <a:pt x="2878100" y="4238450"/>
                  <a:pt x="2878100" y="4241157"/>
                </a:cubicBezTo>
                <a:cubicBezTo>
                  <a:pt x="2878100" y="4241157"/>
                  <a:pt x="2869598" y="4243936"/>
                  <a:pt x="2866764" y="4243936"/>
                </a:cubicBezTo>
                <a:cubicBezTo>
                  <a:pt x="2861096" y="4246643"/>
                  <a:pt x="2855492" y="4249422"/>
                  <a:pt x="2849824" y="4249422"/>
                </a:cubicBezTo>
                <a:cubicBezTo>
                  <a:pt x="2846989" y="4249422"/>
                  <a:pt x="2838487" y="4257615"/>
                  <a:pt x="2838487" y="4257615"/>
                </a:cubicBezTo>
                <a:cubicBezTo>
                  <a:pt x="2838487" y="4257615"/>
                  <a:pt x="2830049" y="4268587"/>
                  <a:pt x="2818714" y="4268587"/>
                </a:cubicBezTo>
                <a:cubicBezTo>
                  <a:pt x="2807377" y="4268587"/>
                  <a:pt x="2798940" y="4279559"/>
                  <a:pt x="2798940" y="4279559"/>
                </a:cubicBezTo>
                <a:cubicBezTo>
                  <a:pt x="2798940" y="4279559"/>
                  <a:pt x="2798940" y="4279559"/>
                  <a:pt x="2776267" y="4290531"/>
                </a:cubicBezTo>
                <a:cubicBezTo>
                  <a:pt x="2776267" y="4290531"/>
                  <a:pt x="2776267" y="4290531"/>
                  <a:pt x="2787603" y="4304282"/>
                </a:cubicBezTo>
                <a:cubicBezTo>
                  <a:pt x="2787603" y="4304282"/>
                  <a:pt x="2787603" y="4304282"/>
                  <a:pt x="2796105" y="4309767"/>
                </a:cubicBezTo>
                <a:cubicBezTo>
                  <a:pt x="2796105" y="4309767"/>
                  <a:pt x="2796105" y="4309767"/>
                  <a:pt x="2796105" y="4326226"/>
                </a:cubicBezTo>
                <a:cubicBezTo>
                  <a:pt x="2796105" y="4326226"/>
                  <a:pt x="2796105" y="4326226"/>
                  <a:pt x="2813046" y="4337197"/>
                </a:cubicBezTo>
                <a:cubicBezTo>
                  <a:pt x="2813046" y="4337197"/>
                  <a:pt x="2813046" y="4337197"/>
                  <a:pt x="2813046" y="4353656"/>
                </a:cubicBezTo>
                <a:cubicBezTo>
                  <a:pt x="2813046" y="4353656"/>
                  <a:pt x="2813046" y="4353656"/>
                  <a:pt x="2793271" y="4361849"/>
                </a:cubicBezTo>
                <a:cubicBezTo>
                  <a:pt x="2793271" y="4361849"/>
                  <a:pt x="2793271" y="4361849"/>
                  <a:pt x="2796105" y="4397543"/>
                </a:cubicBezTo>
                <a:cubicBezTo>
                  <a:pt x="2796105" y="4397543"/>
                  <a:pt x="2796105" y="4397543"/>
                  <a:pt x="2813046" y="4441432"/>
                </a:cubicBezTo>
                <a:cubicBezTo>
                  <a:pt x="2813046" y="4441432"/>
                  <a:pt x="2813046" y="4441432"/>
                  <a:pt x="2832820" y="4468862"/>
                </a:cubicBezTo>
                <a:cubicBezTo>
                  <a:pt x="2832820" y="4468862"/>
                  <a:pt x="2832820" y="4468862"/>
                  <a:pt x="2872432" y="4493513"/>
                </a:cubicBezTo>
                <a:cubicBezTo>
                  <a:pt x="2872432" y="4493513"/>
                  <a:pt x="2872432" y="4493513"/>
                  <a:pt x="2920483" y="4520943"/>
                </a:cubicBezTo>
                <a:cubicBezTo>
                  <a:pt x="2920483" y="4520943"/>
                  <a:pt x="2920483" y="4520943"/>
                  <a:pt x="2957261" y="4537401"/>
                </a:cubicBezTo>
                <a:cubicBezTo>
                  <a:pt x="2957261" y="4537401"/>
                  <a:pt x="2962929" y="4556638"/>
                  <a:pt x="2962929" y="4559417"/>
                </a:cubicBezTo>
                <a:cubicBezTo>
                  <a:pt x="2962929" y="4562123"/>
                  <a:pt x="2974266" y="4586847"/>
                  <a:pt x="2974266" y="4586847"/>
                </a:cubicBezTo>
                <a:cubicBezTo>
                  <a:pt x="2974266" y="4586847"/>
                  <a:pt x="2996873" y="4616984"/>
                  <a:pt x="2999707" y="4625248"/>
                </a:cubicBezTo>
                <a:cubicBezTo>
                  <a:pt x="3002542" y="4636220"/>
                  <a:pt x="3010980" y="4663650"/>
                  <a:pt x="3010980" y="4663650"/>
                </a:cubicBezTo>
                <a:cubicBezTo>
                  <a:pt x="3010980" y="4663650"/>
                  <a:pt x="3010980" y="4663650"/>
                  <a:pt x="3025150" y="4682816"/>
                </a:cubicBezTo>
                <a:cubicBezTo>
                  <a:pt x="3025150" y="4682816"/>
                  <a:pt x="3025150" y="4682816"/>
                  <a:pt x="3053426" y="4713024"/>
                </a:cubicBezTo>
                <a:cubicBezTo>
                  <a:pt x="3053426" y="4713024"/>
                  <a:pt x="3053426" y="4713024"/>
                  <a:pt x="3073200" y="4723996"/>
                </a:cubicBezTo>
                <a:cubicBezTo>
                  <a:pt x="3073200" y="4723996"/>
                  <a:pt x="3073200" y="4723996"/>
                  <a:pt x="3104310" y="4748648"/>
                </a:cubicBezTo>
                <a:cubicBezTo>
                  <a:pt x="3104310" y="4748648"/>
                  <a:pt x="3104310" y="4748648"/>
                  <a:pt x="3141088" y="4770592"/>
                </a:cubicBezTo>
                <a:cubicBezTo>
                  <a:pt x="3141088" y="4770592"/>
                  <a:pt x="3141088" y="4770592"/>
                  <a:pt x="3169365" y="4770592"/>
                </a:cubicBezTo>
                <a:cubicBezTo>
                  <a:pt x="3169365" y="4770592"/>
                  <a:pt x="3169365" y="4770592"/>
                  <a:pt x="3223083" y="4765105"/>
                </a:cubicBezTo>
                <a:cubicBezTo>
                  <a:pt x="3223083" y="4765105"/>
                  <a:pt x="3223083" y="4765105"/>
                  <a:pt x="3257028" y="4762399"/>
                </a:cubicBezTo>
                <a:cubicBezTo>
                  <a:pt x="3257028" y="4762399"/>
                  <a:pt x="3257028" y="4762399"/>
                  <a:pt x="3271133" y="4767884"/>
                </a:cubicBezTo>
                <a:cubicBezTo>
                  <a:pt x="3271133" y="4767884"/>
                  <a:pt x="3268300" y="4784343"/>
                  <a:pt x="3268300" y="4787049"/>
                </a:cubicBezTo>
                <a:cubicBezTo>
                  <a:pt x="3268300" y="4789829"/>
                  <a:pt x="3257028" y="4800800"/>
                  <a:pt x="3257028" y="4800800"/>
                </a:cubicBezTo>
                <a:cubicBezTo>
                  <a:pt x="3257028" y="4800800"/>
                  <a:pt x="3257028" y="4800800"/>
                  <a:pt x="3245692" y="4811773"/>
                </a:cubicBezTo>
                <a:cubicBezTo>
                  <a:pt x="3245692" y="4811773"/>
                  <a:pt x="3242857" y="4819965"/>
                  <a:pt x="3242857" y="4822744"/>
                </a:cubicBezTo>
                <a:cubicBezTo>
                  <a:pt x="3245692" y="4825452"/>
                  <a:pt x="3248526" y="4833716"/>
                  <a:pt x="3251359" y="4836424"/>
                </a:cubicBezTo>
                <a:cubicBezTo>
                  <a:pt x="3251359" y="4839203"/>
                  <a:pt x="3273968" y="4844689"/>
                  <a:pt x="3273968" y="4844689"/>
                </a:cubicBezTo>
                <a:cubicBezTo>
                  <a:pt x="3273968" y="4844689"/>
                  <a:pt x="3282470" y="4847395"/>
                  <a:pt x="3285304" y="4847395"/>
                </a:cubicBezTo>
                <a:cubicBezTo>
                  <a:pt x="3288138" y="4847395"/>
                  <a:pt x="3327686" y="4866633"/>
                  <a:pt x="3327686" y="4866633"/>
                </a:cubicBezTo>
                <a:cubicBezTo>
                  <a:pt x="3327686" y="4866633"/>
                  <a:pt x="3327686" y="4866633"/>
                  <a:pt x="3364464" y="4874825"/>
                </a:cubicBezTo>
                <a:cubicBezTo>
                  <a:pt x="3364464" y="4874825"/>
                  <a:pt x="3364464" y="4874825"/>
                  <a:pt x="3409745" y="4902255"/>
                </a:cubicBezTo>
                <a:cubicBezTo>
                  <a:pt x="3409745" y="4902255"/>
                  <a:pt x="3409745" y="4902255"/>
                  <a:pt x="3477570" y="4924200"/>
                </a:cubicBezTo>
                <a:cubicBezTo>
                  <a:pt x="3477570" y="4924200"/>
                  <a:pt x="3477570" y="4924200"/>
                  <a:pt x="3525684" y="4954409"/>
                </a:cubicBezTo>
                <a:cubicBezTo>
                  <a:pt x="3525684" y="4954409"/>
                  <a:pt x="3525684" y="4954409"/>
                  <a:pt x="3545459" y="4968088"/>
                </a:cubicBezTo>
                <a:cubicBezTo>
                  <a:pt x="3545459" y="4968088"/>
                  <a:pt x="3545459" y="4968088"/>
                  <a:pt x="3565233" y="4990031"/>
                </a:cubicBezTo>
                <a:cubicBezTo>
                  <a:pt x="3565233" y="4990031"/>
                  <a:pt x="3570901" y="5009269"/>
                  <a:pt x="3570901" y="5011976"/>
                </a:cubicBezTo>
                <a:cubicBezTo>
                  <a:pt x="3570901" y="5014755"/>
                  <a:pt x="3565233" y="5025726"/>
                  <a:pt x="3562399" y="5028434"/>
                </a:cubicBezTo>
                <a:cubicBezTo>
                  <a:pt x="3559565" y="5033920"/>
                  <a:pt x="3559565" y="5053156"/>
                  <a:pt x="3559565" y="5053156"/>
                </a:cubicBezTo>
                <a:cubicBezTo>
                  <a:pt x="3559565" y="5053156"/>
                  <a:pt x="3542625" y="5050378"/>
                  <a:pt x="3539791" y="5047670"/>
                </a:cubicBezTo>
                <a:cubicBezTo>
                  <a:pt x="3536957" y="5047670"/>
                  <a:pt x="3525684" y="5039406"/>
                  <a:pt x="3525684" y="5039406"/>
                </a:cubicBezTo>
                <a:cubicBezTo>
                  <a:pt x="3522851" y="5036699"/>
                  <a:pt x="3517183" y="5028434"/>
                  <a:pt x="3517183" y="5028434"/>
                </a:cubicBezTo>
                <a:cubicBezTo>
                  <a:pt x="3517183" y="5028434"/>
                  <a:pt x="3517183" y="5028434"/>
                  <a:pt x="3505847" y="5009269"/>
                </a:cubicBezTo>
                <a:cubicBezTo>
                  <a:pt x="3505847" y="5009269"/>
                  <a:pt x="3505847" y="5009269"/>
                  <a:pt x="3494574" y="4992810"/>
                </a:cubicBezTo>
                <a:cubicBezTo>
                  <a:pt x="3494574" y="4992810"/>
                  <a:pt x="3494574" y="4992810"/>
                  <a:pt x="3466297" y="4987325"/>
                </a:cubicBezTo>
                <a:cubicBezTo>
                  <a:pt x="3466297" y="4987325"/>
                  <a:pt x="3466297" y="4987325"/>
                  <a:pt x="3440791" y="4987325"/>
                </a:cubicBezTo>
                <a:cubicBezTo>
                  <a:pt x="3440791" y="4987325"/>
                  <a:pt x="3440791" y="4987325"/>
                  <a:pt x="3426686" y="4984546"/>
                </a:cubicBezTo>
                <a:cubicBezTo>
                  <a:pt x="3426686" y="4984546"/>
                  <a:pt x="3426686" y="4984546"/>
                  <a:pt x="3418183" y="4973574"/>
                </a:cubicBezTo>
                <a:cubicBezTo>
                  <a:pt x="3418183" y="4973574"/>
                  <a:pt x="3418183" y="4973574"/>
                  <a:pt x="3395575" y="4968088"/>
                </a:cubicBezTo>
                <a:cubicBezTo>
                  <a:pt x="3395575" y="4968088"/>
                  <a:pt x="3395575" y="4968088"/>
                  <a:pt x="3381469" y="4979060"/>
                </a:cubicBezTo>
                <a:cubicBezTo>
                  <a:pt x="3381469" y="4979060"/>
                  <a:pt x="3381469" y="4979060"/>
                  <a:pt x="3370133" y="4998296"/>
                </a:cubicBezTo>
                <a:cubicBezTo>
                  <a:pt x="3370133" y="4998296"/>
                  <a:pt x="3370133" y="4998296"/>
                  <a:pt x="3344690" y="5025726"/>
                </a:cubicBezTo>
                <a:cubicBezTo>
                  <a:pt x="3344690" y="5025726"/>
                  <a:pt x="3344690" y="5025726"/>
                  <a:pt x="3353193" y="5044891"/>
                </a:cubicBezTo>
                <a:cubicBezTo>
                  <a:pt x="3353193" y="5044891"/>
                  <a:pt x="3353193" y="5044891"/>
                  <a:pt x="3341856" y="5083365"/>
                </a:cubicBezTo>
                <a:cubicBezTo>
                  <a:pt x="3341856" y="5083365"/>
                  <a:pt x="3341856" y="5083365"/>
                  <a:pt x="3347525" y="5097045"/>
                </a:cubicBezTo>
                <a:cubicBezTo>
                  <a:pt x="3347525" y="5097045"/>
                  <a:pt x="3347525" y="5097045"/>
                  <a:pt x="3364464" y="5099823"/>
                </a:cubicBezTo>
                <a:cubicBezTo>
                  <a:pt x="3364464" y="5099823"/>
                  <a:pt x="3364464" y="5099823"/>
                  <a:pt x="3378635" y="5105309"/>
                </a:cubicBezTo>
                <a:cubicBezTo>
                  <a:pt x="3378635" y="5105309"/>
                  <a:pt x="3392741" y="5113502"/>
                  <a:pt x="3401243" y="5116281"/>
                </a:cubicBezTo>
                <a:cubicBezTo>
                  <a:pt x="3409745" y="5121767"/>
                  <a:pt x="3415349" y="5121767"/>
                  <a:pt x="3415349" y="5121767"/>
                </a:cubicBezTo>
                <a:cubicBezTo>
                  <a:pt x="3415349" y="5121767"/>
                  <a:pt x="3415349" y="5121767"/>
                  <a:pt x="3421017" y="5140932"/>
                </a:cubicBezTo>
                <a:cubicBezTo>
                  <a:pt x="3421017" y="5140932"/>
                  <a:pt x="3423851" y="5160169"/>
                  <a:pt x="3423851" y="5162876"/>
                </a:cubicBezTo>
                <a:cubicBezTo>
                  <a:pt x="3423851" y="5165655"/>
                  <a:pt x="3421017" y="5173848"/>
                  <a:pt x="3421017" y="5173848"/>
                </a:cubicBezTo>
                <a:cubicBezTo>
                  <a:pt x="3421017" y="5173848"/>
                  <a:pt x="3429520" y="5182113"/>
                  <a:pt x="3429520" y="5184821"/>
                </a:cubicBezTo>
                <a:cubicBezTo>
                  <a:pt x="3432353" y="5190306"/>
                  <a:pt x="3432353" y="5195792"/>
                  <a:pt x="3432353" y="5195792"/>
                </a:cubicBezTo>
                <a:cubicBezTo>
                  <a:pt x="3432353" y="5195792"/>
                  <a:pt x="3432353" y="5195792"/>
                  <a:pt x="3423851" y="5201278"/>
                </a:cubicBezTo>
                <a:cubicBezTo>
                  <a:pt x="3423851" y="5201278"/>
                  <a:pt x="3423851" y="5201278"/>
                  <a:pt x="3378635" y="5217736"/>
                </a:cubicBezTo>
                <a:cubicBezTo>
                  <a:pt x="3378635" y="5217736"/>
                  <a:pt x="3378635" y="5217736"/>
                  <a:pt x="3370133" y="5245166"/>
                </a:cubicBezTo>
                <a:cubicBezTo>
                  <a:pt x="3370133" y="5245166"/>
                  <a:pt x="3370133" y="5245166"/>
                  <a:pt x="3367299" y="5280861"/>
                </a:cubicBezTo>
                <a:cubicBezTo>
                  <a:pt x="3367299" y="5280861"/>
                  <a:pt x="3367299" y="5280861"/>
                  <a:pt x="3358797" y="5294541"/>
                </a:cubicBezTo>
                <a:cubicBezTo>
                  <a:pt x="3358797" y="5294541"/>
                  <a:pt x="3358797" y="5294541"/>
                  <a:pt x="3344690" y="5308291"/>
                </a:cubicBezTo>
                <a:cubicBezTo>
                  <a:pt x="3344690" y="5308291"/>
                  <a:pt x="3344690" y="5308291"/>
                  <a:pt x="3327686" y="5319263"/>
                </a:cubicBezTo>
                <a:cubicBezTo>
                  <a:pt x="3327686" y="5319263"/>
                  <a:pt x="3327686" y="5319263"/>
                  <a:pt x="3319248" y="5338428"/>
                </a:cubicBezTo>
                <a:cubicBezTo>
                  <a:pt x="3319248" y="5338428"/>
                  <a:pt x="3319248" y="5338428"/>
                  <a:pt x="3316415" y="5357665"/>
                </a:cubicBezTo>
                <a:cubicBezTo>
                  <a:pt x="3316415" y="5357665"/>
                  <a:pt x="3316415" y="5357665"/>
                  <a:pt x="3296576" y="5368637"/>
                </a:cubicBezTo>
                <a:cubicBezTo>
                  <a:pt x="3296576" y="5368637"/>
                  <a:pt x="3296576" y="5368637"/>
                  <a:pt x="3268300" y="5368637"/>
                </a:cubicBezTo>
                <a:cubicBezTo>
                  <a:pt x="3268300" y="5368637"/>
                  <a:pt x="3259862" y="5354887"/>
                  <a:pt x="3257028" y="5349401"/>
                </a:cubicBezTo>
                <a:cubicBezTo>
                  <a:pt x="3257028" y="5343914"/>
                  <a:pt x="3254194" y="5332942"/>
                  <a:pt x="3254194" y="5332942"/>
                </a:cubicBezTo>
                <a:cubicBezTo>
                  <a:pt x="3254194" y="5332942"/>
                  <a:pt x="3254194" y="5332942"/>
                  <a:pt x="3265530" y="5324749"/>
                </a:cubicBezTo>
                <a:cubicBezTo>
                  <a:pt x="3265530" y="5324749"/>
                  <a:pt x="3265530" y="5324749"/>
                  <a:pt x="3276802" y="5313777"/>
                </a:cubicBezTo>
                <a:cubicBezTo>
                  <a:pt x="3276802" y="5313777"/>
                  <a:pt x="3276802" y="5313777"/>
                  <a:pt x="3282470" y="5297319"/>
                </a:cubicBezTo>
                <a:cubicBezTo>
                  <a:pt x="3282470" y="5297319"/>
                  <a:pt x="3282470" y="5297319"/>
                  <a:pt x="3285304" y="5278082"/>
                </a:cubicBezTo>
                <a:cubicBezTo>
                  <a:pt x="3285304" y="5278082"/>
                  <a:pt x="3285304" y="5278082"/>
                  <a:pt x="3276802" y="5261625"/>
                </a:cubicBezTo>
                <a:cubicBezTo>
                  <a:pt x="3276802" y="5261625"/>
                  <a:pt x="3279636" y="5253431"/>
                  <a:pt x="3282470" y="5250652"/>
                </a:cubicBezTo>
                <a:cubicBezTo>
                  <a:pt x="3285304" y="5247945"/>
                  <a:pt x="3288138" y="5247945"/>
                  <a:pt x="3290972" y="5245166"/>
                </a:cubicBezTo>
                <a:cubicBezTo>
                  <a:pt x="3293806" y="5245166"/>
                  <a:pt x="3302244" y="5242459"/>
                  <a:pt x="3302244" y="5239681"/>
                </a:cubicBezTo>
                <a:cubicBezTo>
                  <a:pt x="3305078" y="5239681"/>
                  <a:pt x="3310746" y="5226001"/>
                  <a:pt x="3310746" y="5226001"/>
                </a:cubicBezTo>
                <a:cubicBezTo>
                  <a:pt x="3310746" y="5226001"/>
                  <a:pt x="3310746" y="5226001"/>
                  <a:pt x="3316415" y="5212251"/>
                </a:cubicBezTo>
                <a:cubicBezTo>
                  <a:pt x="3316415" y="5212251"/>
                  <a:pt x="3316415" y="5212251"/>
                  <a:pt x="3310746" y="5201278"/>
                </a:cubicBezTo>
                <a:cubicBezTo>
                  <a:pt x="3310746" y="5201278"/>
                  <a:pt x="3310746" y="5201278"/>
                  <a:pt x="3296576" y="5173848"/>
                </a:cubicBezTo>
                <a:cubicBezTo>
                  <a:pt x="3296576" y="5173848"/>
                  <a:pt x="3296576" y="5173848"/>
                  <a:pt x="3288138" y="5162876"/>
                </a:cubicBezTo>
                <a:cubicBezTo>
                  <a:pt x="3288138" y="5162876"/>
                  <a:pt x="3288138" y="5162876"/>
                  <a:pt x="3282470" y="5140932"/>
                </a:cubicBezTo>
                <a:cubicBezTo>
                  <a:pt x="3282470" y="5140932"/>
                  <a:pt x="3282470" y="5140932"/>
                  <a:pt x="3273968" y="5127253"/>
                </a:cubicBezTo>
                <a:cubicBezTo>
                  <a:pt x="3273968" y="5127253"/>
                  <a:pt x="3273968" y="5127253"/>
                  <a:pt x="3262696" y="5105309"/>
                </a:cubicBezTo>
                <a:cubicBezTo>
                  <a:pt x="3262696" y="5105309"/>
                  <a:pt x="3262696" y="5105309"/>
                  <a:pt x="3254194" y="5080586"/>
                </a:cubicBezTo>
                <a:cubicBezTo>
                  <a:pt x="3254194" y="5080586"/>
                  <a:pt x="3254194" y="5080586"/>
                  <a:pt x="3237254" y="5053156"/>
                </a:cubicBezTo>
                <a:cubicBezTo>
                  <a:pt x="3237254" y="5053156"/>
                  <a:pt x="3237254" y="5053156"/>
                  <a:pt x="3217415" y="5050378"/>
                </a:cubicBezTo>
                <a:cubicBezTo>
                  <a:pt x="3217415" y="5050378"/>
                  <a:pt x="3217415" y="5050378"/>
                  <a:pt x="3200475" y="5053156"/>
                </a:cubicBezTo>
                <a:cubicBezTo>
                  <a:pt x="3200475" y="5053156"/>
                  <a:pt x="3200475" y="5053156"/>
                  <a:pt x="3189139" y="5053156"/>
                </a:cubicBezTo>
                <a:cubicBezTo>
                  <a:pt x="3189139" y="5053156"/>
                  <a:pt x="3189139" y="5053156"/>
                  <a:pt x="3180636" y="5047670"/>
                </a:cubicBezTo>
                <a:cubicBezTo>
                  <a:pt x="3180636" y="5047670"/>
                  <a:pt x="3180636" y="5047670"/>
                  <a:pt x="3166531" y="5039406"/>
                </a:cubicBezTo>
                <a:cubicBezTo>
                  <a:pt x="3166531" y="5039406"/>
                  <a:pt x="3166531" y="5039406"/>
                  <a:pt x="3152361" y="5033920"/>
                </a:cubicBezTo>
                <a:cubicBezTo>
                  <a:pt x="3152361" y="5033920"/>
                  <a:pt x="3152361" y="5033920"/>
                  <a:pt x="3146757" y="5022948"/>
                </a:cubicBezTo>
                <a:cubicBezTo>
                  <a:pt x="3146757" y="5022948"/>
                  <a:pt x="3146757" y="5022948"/>
                  <a:pt x="3146757" y="5014755"/>
                </a:cubicBezTo>
                <a:cubicBezTo>
                  <a:pt x="3146757" y="5014755"/>
                  <a:pt x="3146757" y="5014755"/>
                  <a:pt x="3149591" y="5001004"/>
                </a:cubicBezTo>
                <a:cubicBezTo>
                  <a:pt x="3149591" y="5001004"/>
                  <a:pt x="3149591" y="5001004"/>
                  <a:pt x="3141088" y="4995518"/>
                </a:cubicBezTo>
                <a:cubicBezTo>
                  <a:pt x="3141088" y="4995518"/>
                  <a:pt x="3141088" y="4995518"/>
                  <a:pt x="3138254" y="4987325"/>
                </a:cubicBezTo>
                <a:cubicBezTo>
                  <a:pt x="3138254" y="4987325"/>
                  <a:pt x="3138254" y="4987325"/>
                  <a:pt x="3124084" y="4976352"/>
                </a:cubicBezTo>
                <a:cubicBezTo>
                  <a:pt x="3124084" y="4976352"/>
                  <a:pt x="3124084" y="4976352"/>
                  <a:pt x="3107144" y="4973574"/>
                </a:cubicBezTo>
                <a:cubicBezTo>
                  <a:pt x="3107144" y="4973574"/>
                  <a:pt x="3107144" y="4973574"/>
                  <a:pt x="3098642" y="4984546"/>
                </a:cubicBezTo>
                <a:cubicBezTo>
                  <a:pt x="3098642" y="4984546"/>
                  <a:pt x="3098642" y="4984546"/>
                  <a:pt x="3081702" y="4976352"/>
                </a:cubicBezTo>
                <a:cubicBezTo>
                  <a:pt x="3081702" y="4976352"/>
                  <a:pt x="3081702" y="4976352"/>
                  <a:pt x="3092974" y="4962601"/>
                </a:cubicBezTo>
                <a:cubicBezTo>
                  <a:pt x="3092974" y="4962601"/>
                  <a:pt x="3092974" y="4962601"/>
                  <a:pt x="3076035" y="4951630"/>
                </a:cubicBezTo>
                <a:cubicBezTo>
                  <a:pt x="3076035" y="4951630"/>
                  <a:pt x="3053426" y="4951630"/>
                  <a:pt x="3050591" y="4951630"/>
                </a:cubicBezTo>
                <a:cubicBezTo>
                  <a:pt x="3047757" y="4951630"/>
                  <a:pt x="3036421" y="4954409"/>
                  <a:pt x="3036421" y="4951630"/>
                </a:cubicBezTo>
                <a:cubicBezTo>
                  <a:pt x="3036421" y="4946144"/>
                  <a:pt x="3027983" y="4932465"/>
                  <a:pt x="3027983" y="4932465"/>
                </a:cubicBezTo>
                <a:cubicBezTo>
                  <a:pt x="3027983" y="4932465"/>
                  <a:pt x="3027983" y="4932465"/>
                  <a:pt x="2996873" y="4896770"/>
                </a:cubicBezTo>
                <a:cubicBezTo>
                  <a:pt x="2996873" y="4896770"/>
                  <a:pt x="2996873" y="4896770"/>
                  <a:pt x="2985537" y="4888576"/>
                </a:cubicBezTo>
                <a:cubicBezTo>
                  <a:pt x="2985537" y="4888576"/>
                  <a:pt x="2985537" y="4888576"/>
                  <a:pt x="2965763" y="4891284"/>
                </a:cubicBezTo>
                <a:cubicBezTo>
                  <a:pt x="2965763" y="4891284"/>
                  <a:pt x="2965763" y="4891284"/>
                  <a:pt x="2954427" y="4891284"/>
                </a:cubicBezTo>
                <a:cubicBezTo>
                  <a:pt x="2954427" y="4891284"/>
                  <a:pt x="2954427" y="4891284"/>
                  <a:pt x="2943155" y="4891284"/>
                </a:cubicBezTo>
                <a:cubicBezTo>
                  <a:pt x="2943155" y="4891284"/>
                  <a:pt x="2943155" y="4891284"/>
                  <a:pt x="2926150" y="4894062"/>
                </a:cubicBezTo>
                <a:cubicBezTo>
                  <a:pt x="2926150" y="4894062"/>
                  <a:pt x="2917712" y="4896770"/>
                  <a:pt x="2909210" y="4896770"/>
                </a:cubicBezTo>
                <a:cubicBezTo>
                  <a:pt x="2900709" y="4896770"/>
                  <a:pt x="2906377" y="4894062"/>
                  <a:pt x="2906377" y="4888576"/>
                </a:cubicBezTo>
                <a:cubicBezTo>
                  <a:pt x="2906377" y="4885798"/>
                  <a:pt x="2900709" y="4880312"/>
                  <a:pt x="2900709" y="4880312"/>
                </a:cubicBezTo>
                <a:cubicBezTo>
                  <a:pt x="2900709" y="4880312"/>
                  <a:pt x="2900709" y="4880312"/>
                  <a:pt x="2889436" y="4869340"/>
                </a:cubicBezTo>
                <a:cubicBezTo>
                  <a:pt x="2889436" y="4869340"/>
                  <a:pt x="2889436" y="4869340"/>
                  <a:pt x="2872432" y="4866633"/>
                </a:cubicBezTo>
                <a:cubicBezTo>
                  <a:pt x="2872432" y="4866633"/>
                  <a:pt x="2872432" y="4866633"/>
                  <a:pt x="2861096" y="4863854"/>
                </a:cubicBezTo>
                <a:cubicBezTo>
                  <a:pt x="2861096" y="4863854"/>
                  <a:pt x="2861096" y="4863854"/>
                  <a:pt x="2849824" y="4858368"/>
                </a:cubicBezTo>
                <a:cubicBezTo>
                  <a:pt x="2849824" y="4858368"/>
                  <a:pt x="2849824" y="4858368"/>
                  <a:pt x="2844156" y="4847395"/>
                </a:cubicBezTo>
                <a:cubicBezTo>
                  <a:pt x="2844156" y="4847395"/>
                  <a:pt x="2844156" y="4847395"/>
                  <a:pt x="2832820" y="4841910"/>
                </a:cubicBezTo>
                <a:cubicBezTo>
                  <a:pt x="2832820" y="4841910"/>
                  <a:pt x="2832820" y="4841910"/>
                  <a:pt x="2813046" y="4822744"/>
                </a:cubicBezTo>
                <a:cubicBezTo>
                  <a:pt x="2813046" y="4822744"/>
                  <a:pt x="2813046" y="4822744"/>
                  <a:pt x="2804543" y="4803508"/>
                </a:cubicBezTo>
                <a:cubicBezTo>
                  <a:pt x="2804543" y="4803508"/>
                  <a:pt x="2804543" y="4803508"/>
                  <a:pt x="2781935" y="4789829"/>
                </a:cubicBezTo>
                <a:cubicBezTo>
                  <a:pt x="2781935" y="4789829"/>
                  <a:pt x="2781935" y="4789829"/>
                  <a:pt x="2764995" y="4784343"/>
                </a:cubicBezTo>
                <a:cubicBezTo>
                  <a:pt x="2764995" y="4784343"/>
                  <a:pt x="2764995" y="4784343"/>
                  <a:pt x="2753659" y="4765105"/>
                </a:cubicBezTo>
                <a:cubicBezTo>
                  <a:pt x="2753659" y="4765105"/>
                  <a:pt x="2753659" y="4765105"/>
                  <a:pt x="2731051" y="4745940"/>
                </a:cubicBezTo>
                <a:cubicBezTo>
                  <a:pt x="2731051" y="4745940"/>
                  <a:pt x="2731051" y="4745940"/>
                  <a:pt x="2711277" y="4729483"/>
                </a:cubicBezTo>
                <a:cubicBezTo>
                  <a:pt x="2711277" y="4729483"/>
                  <a:pt x="2691438" y="4732189"/>
                  <a:pt x="2685834" y="4732189"/>
                </a:cubicBezTo>
                <a:cubicBezTo>
                  <a:pt x="2680167" y="4732189"/>
                  <a:pt x="2680167" y="4726704"/>
                  <a:pt x="2680167" y="4726704"/>
                </a:cubicBezTo>
                <a:cubicBezTo>
                  <a:pt x="2680167" y="4726704"/>
                  <a:pt x="2680167" y="4726704"/>
                  <a:pt x="2680167" y="4715732"/>
                </a:cubicBezTo>
                <a:cubicBezTo>
                  <a:pt x="2680167" y="4715732"/>
                  <a:pt x="2680167" y="4715732"/>
                  <a:pt x="2665995" y="4702053"/>
                </a:cubicBezTo>
                <a:cubicBezTo>
                  <a:pt x="2665995" y="4702053"/>
                  <a:pt x="2665995" y="4702053"/>
                  <a:pt x="2660328" y="4685594"/>
                </a:cubicBezTo>
                <a:cubicBezTo>
                  <a:pt x="2660328" y="4685594"/>
                  <a:pt x="2660328" y="4685594"/>
                  <a:pt x="2637720" y="4677329"/>
                </a:cubicBezTo>
                <a:cubicBezTo>
                  <a:pt x="2637720" y="4677329"/>
                  <a:pt x="2637720" y="4677329"/>
                  <a:pt x="2634885" y="4663650"/>
                </a:cubicBezTo>
                <a:cubicBezTo>
                  <a:pt x="2634885" y="4663650"/>
                  <a:pt x="2634885" y="4663650"/>
                  <a:pt x="2620780" y="4655386"/>
                </a:cubicBezTo>
                <a:cubicBezTo>
                  <a:pt x="2620780" y="4655386"/>
                  <a:pt x="2620780" y="4655386"/>
                  <a:pt x="2609444" y="4647193"/>
                </a:cubicBezTo>
                <a:cubicBezTo>
                  <a:pt x="2609444" y="4647193"/>
                  <a:pt x="2609444" y="4638928"/>
                  <a:pt x="2609444" y="4630734"/>
                </a:cubicBezTo>
                <a:cubicBezTo>
                  <a:pt x="2609444" y="4622469"/>
                  <a:pt x="2606610" y="4614277"/>
                  <a:pt x="2606610" y="4608790"/>
                </a:cubicBezTo>
                <a:cubicBezTo>
                  <a:pt x="2606610" y="4606012"/>
                  <a:pt x="2606610" y="4581360"/>
                  <a:pt x="2606610" y="4581360"/>
                </a:cubicBezTo>
                <a:cubicBezTo>
                  <a:pt x="2606610" y="4581360"/>
                  <a:pt x="2606610" y="4581360"/>
                  <a:pt x="2581167" y="4570388"/>
                </a:cubicBezTo>
                <a:cubicBezTo>
                  <a:pt x="2581167" y="4570388"/>
                  <a:pt x="2578333" y="4556638"/>
                  <a:pt x="2578333" y="4548444"/>
                </a:cubicBezTo>
                <a:cubicBezTo>
                  <a:pt x="2578333" y="4540179"/>
                  <a:pt x="2572665" y="4518236"/>
                  <a:pt x="2572665" y="4518236"/>
                </a:cubicBezTo>
                <a:cubicBezTo>
                  <a:pt x="2572665" y="4518236"/>
                  <a:pt x="2572665" y="4518236"/>
                  <a:pt x="2564227" y="4501778"/>
                </a:cubicBezTo>
                <a:cubicBezTo>
                  <a:pt x="2564227" y="4501778"/>
                  <a:pt x="2564227" y="4501778"/>
                  <a:pt x="2544388" y="4490806"/>
                </a:cubicBezTo>
                <a:cubicBezTo>
                  <a:pt x="2544388" y="4490806"/>
                  <a:pt x="2544388" y="4490806"/>
                  <a:pt x="2533117" y="4485319"/>
                </a:cubicBezTo>
                <a:cubicBezTo>
                  <a:pt x="2533117" y="4485319"/>
                  <a:pt x="2533117" y="4485319"/>
                  <a:pt x="2524614" y="4493513"/>
                </a:cubicBezTo>
                <a:cubicBezTo>
                  <a:pt x="2524614" y="4493513"/>
                  <a:pt x="2524614" y="4493513"/>
                  <a:pt x="2513278" y="4488027"/>
                </a:cubicBezTo>
                <a:cubicBezTo>
                  <a:pt x="2513278" y="4488027"/>
                  <a:pt x="2496339" y="4474348"/>
                  <a:pt x="2496339" y="4471570"/>
                </a:cubicBezTo>
                <a:cubicBezTo>
                  <a:pt x="2493504" y="4468862"/>
                  <a:pt x="2473730" y="4460597"/>
                  <a:pt x="2473730" y="4460597"/>
                </a:cubicBezTo>
                <a:cubicBezTo>
                  <a:pt x="2473730" y="4460597"/>
                  <a:pt x="2442620" y="4446918"/>
                  <a:pt x="2439786" y="4446918"/>
                </a:cubicBezTo>
                <a:cubicBezTo>
                  <a:pt x="2436952" y="4444139"/>
                  <a:pt x="2422846" y="4430460"/>
                  <a:pt x="2422846" y="4430460"/>
                </a:cubicBezTo>
                <a:cubicBezTo>
                  <a:pt x="2422846" y="4430460"/>
                  <a:pt x="2422846" y="4430460"/>
                  <a:pt x="2391735" y="4441432"/>
                </a:cubicBezTo>
                <a:cubicBezTo>
                  <a:pt x="2391735" y="4441432"/>
                  <a:pt x="2369063" y="4457889"/>
                  <a:pt x="2366294" y="4460597"/>
                </a:cubicBezTo>
                <a:cubicBezTo>
                  <a:pt x="2363459" y="4463376"/>
                  <a:pt x="2346455" y="4485319"/>
                  <a:pt x="2346455" y="4485319"/>
                </a:cubicBezTo>
                <a:cubicBezTo>
                  <a:pt x="2343620" y="4485319"/>
                  <a:pt x="2326681" y="4504485"/>
                  <a:pt x="2323846" y="4509971"/>
                </a:cubicBezTo>
                <a:cubicBezTo>
                  <a:pt x="2321012" y="4512749"/>
                  <a:pt x="2315345" y="4515457"/>
                  <a:pt x="2312510" y="4520943"/>
                </a:cubicBezTo>
                <a:cubicBezTo>
                  <a:pt x="2309741" y="4523722"/>
                  <a:pt x="2298405" y="4526429"/>
                  <a:pt x="2289902" y="4529208"/>
                </a:cubicBezTo>
                <a:cubicBezTo>
                  <a:pt x="2281400" y="4531915"/>
                  <a:pt x="2281400" y="4526429"/>
                  <a:pt x="2275797" y="4526429"/>
                </a:cubicBezTo>
                <a:lnTo>
                  <a:pt x="2266269" y="4521818"/>
                </a:lnTo>
                <a:lnTo>
                  <a:pt x="2261307" y="4524220"/>
                </a:lnTo>
                <a:cubicBezTo>
                  <a:pt x="2261307" y="4524220"/>
                  <a:pt x="2261307" y="4524220"/>
                  <a:pt x="2258448" y="4524220"/>
                </a:cubicBezTo>
                <a:cubicBezTo>
                  <a:pt x="2258448" y="4524220"/>
                  <a:pt x="2258448" y="4524220"/>
                  <a:pt x="2258448" y="4527023"/>
                </a:cubicBezTo>
                <a:cubicBezTo>
                  <a:pt x="2258448" y="4527023"/>
                  <a:pt x="2258448" y="4527023"/>
                  <a:pt x="2255657" y="4527023"/>
                </a:cubicBezTo>
                <a:cubicBezTo>
                  <a:pt x="2255657" y="4527023"/>
                  <a:pt x="2255657" y="4527023"/>
                  <a:pt x="2252798" y="4527023"/>
                </a:cubicBezTo>
                <a:cubicBezTo>
                  <a:pt x="2252798" y="4527023"/>
                  <a:pt x="2252798" y="4527023"/>
                  <a:pt x="2250007" y="4529758"/>
                </a:cubicBezTo>
                <a:cubicBezTo>
                  <a:pt x="2250007" y="4529758"/>
                  <a:pt x="2250007" y="4529758"/>
                  <a:pt x="2247148" y="4529758"/>
                </a:cubicBezTo>
                <a:cubicBezTo>
                  <a:pt x="2247148" y="4529758"/>
                  <a:pt x="2247148" y="4529758"/>
                  <a:pt x="2247148" y="4532493"/>
                </a:cubicBezTo>
                <a:cubicBezTo>
                  <a:pt x="2241498" y="4532493"/>
                  <a:pt x="2232989" y="4535227"/>
                  <a:pt x="2227339" y="4535227"/>
                </a:cubicBezTo>
                <a:cubicBezTo>
                  <a:pt x="2218898" y="4537962"/>
                  <a:pt x="2224548" y="4543432"/>
                  <a:pt x="2221688" y="4546235"/>
                </a:cubicBezTo>
                <a:cubicBezTo>
                  <a:pt x="2221688" y="4546235"/>
                  <a:pt x="2210389" y="4554440"/>
                  <a:pt x="2204738" y="4557175"/>
                </a:cubicBezTo>
                <a:cubicBezTo>
                  <a:pt x="2196230" y="4559910"/>
                  <a:pt x="2199088" y="4570918"/>
                  <a:pt x="2199088" y="4573652"/>
                </a:cubicBezTo>
                <a:cubicBezTo>
                  <a:pt x="2199088" y="4573652"/>
                  <a:pt x="2179280" y="4581857"/>
                  <a:pt x="2173629" y="4581857"/>
                </a:cubicBezTo>
                <a:cubicBezTo>
                  <a:pt x="2170839" y="4581857"/>
                  <a:pt x="2170839" y="4587395"/>
                  <a:pt x="2170839" y="4587395"/>
                </a:cubicBezTo>
                <a:cubicBezTo>
                  <a:pt x="2170839" y="4587395"/>
                  <a:pt x="2165121" y="4609342"/>
                  <a:pt x="2162330" y="4609342"/>
                </a:cubicBezTo>
                <a:cubicBezTo>
                  <a:pt x="2159470" y="4609342"/>
                  <a:pt x="2153820" y="4606607"/>
                  <a:pt x="2153820" y="4606607"/>
                </a:cubicBezTo>
                <a:cubicBezTo>
                  <a:pt x="2153820" y="4606607"/>
                  <a:pt x="2153820" y="4606607"/>
                  <a:pt x="2128361" y="4625819"/>
                </a:cubicBezTo>
                <a:cubicBezTo>
                  <a:pt x="2128361" y="4625819"/>
                  <a:pt x="2128361" y="4625819"/>
                  <a:pt x="2088811" y="4612076"/>
                </a:cubicBezTo>
                <a:cubicBezTo>
                  <a:pt x="2088811" y="4612076"/>
                  <a:pt x="2088811" y="4612076"/>
                  <a:pt x="2077511" y="4612076"/>
                </a:cubicBezTo>
                <a:cubicBezTo>
                  <a:pt x="2077511" y="4612076"/>
                  <a:pt x="2077511" y="4612076"/>
                  <a:pt x="2049192" y="4603872"/>
                </a:cubicBezTo>
                <a:cubicBezTo>
                  <a:pt x="2049192" y="4603872"/>
                  <a:pt x="2049192" y="4603872"/>
                  <a:pt x="2043542" y="4590130"/>
                </a:cubicBezTo>
                <a:cubicBezTo>
                  <a:pt x="2043542" y="4590130"/>
                  <a:pt x="2032243" y="4592865"/>
                  <a:pt x="2029452" y="4590130"/>
                </a:cubicBezTo>
                <a:cubicBezTo>
                  <a:pt x="2023801" y="4587395"/>
                  <a:pt x="2001133" y="4576387"/>
                  <a:pt x="2001133" y="4573652"/>
                </a:cubicBezTo>
                <a:cubicBezTo>
                  <a:pt x="1998342" y="4570918"/>
                  <a:pt x="1989833" y="4568183"/>
                  <a:pt x="1987042" y="4565448"/>
                </a:cubicBezTo>
                <a:cubicBezTo>
                  <a:pt x="1984182" y="4562645"/>
                  <a:pt x="1975674" y="4565448"/>
                  <a:pt x="1975674" y="4565448"/>
                </a:cubicBezTo>
                <a:cubicBezTo>
                  <a:pt x="1975674" y="4565448"/>
                  <a:pt x="1953073" y="4570918"/>
                  <a:pt x="1950283" y="4570918"/>
                </a:cubicBezTo>
                <a:cubicBezTo>
                  <a:pt x="1947424" y="4570918"/>
                  <a:pt x="1936123" y="4565448"/>
                  <a:pt x="1936123" y="4565448"/>
                </a:cubicBezTo>
                <a:cubicBezTo>
                  <a:pt x="1936123" y="4565448"/>
                  <a:pt x="1936123" y="4565448"/>
                  <a:pt x="1927615" y="4554440"/>
                </a:cubicBezTo>
                <a:cubicBezTo>
                  <a:pt x="1927615" y="4554440"/>
                  <a:pt x="1924824" y="4554440"/>
                  <a:pt x="1921964" y="4554440"/>
                </a:cubicBezTo>
                <a:cubicBezTo>
                  <a:pt x="1916314" y="4554440"/>
                  <a:pt x="1907805" y="4554440"/>
                  <a:pt x="1907805" y="4554440"/>
                </a:cubicBezTo>
                <a:cubicBezTo>
                  <a:pt x="1907805" y="4554440"/>
                  <a:pt x="1907805" y="4554440"/>
                  <a:pt x="1885205" y="4546235"/>
                </a:cubicBezTo>
                <a:cubicBezTo>
                  <a:pt x="1885205" y="4546235"/>
                  <a:pt x="1885205" y="4546235"/>
                  <a:pt x="1876765" y="4543432"/>
                </a:cubicBezTo>
                <a:cubicBezTo>
                  <a:pt x="1876765" y="4543432"/>
                  <a:pt x="1856954" y="4543432"/>
                  <a:pt x="1848446" y="4546235"/>
                </a:cubicBezTo>
                <a:cubicBezTo>
                  <a:pt x="1840005" y="4546235"/>
                  <a:pt x="1837146" y="4554440"/>
                  <a:pt x="1834287" y="4557175"/>
                </a:cubicBezTo>
                <a:cubicBezTo>
                  <a:pt x="1834287" y="4559910"/>
                  <a:pt x="1831496" y="4565448"/>
                  <a:pt x="1825845" y="4573652"/>
                </a:cubicBezTo>
                <a:cubicBezTo>
                  <a:pt x="1820195" y="4584660"/>
                  <a:pt x="1808896" y="4573652"/>
                  <a:pt x="1806036" y="4573652"/>
                </a:cubicBezTo>
                <a:cubicBezTo>
                  <a:pt x="1803245" y="4573652"/>
                  <a:pt x="1791878" y="4576387"/>
                  <a:pt x="1789086" y="4573652"/>
                </a:cubicBezTo>
                <a:cubicBezTo>
                  <a:pt x="1786228" y="4573652"/>
                  <a:pt x="1777787" y="4587395"/>
                  <a:pt x="1777787" y="4587395"/>
                </a:cubicBezTo>
                <a:cubicBezTo>
                  <a:pt x="1777787" y="4587395"/>
                  <a:pt x="1777787" y="4587395"/>
                  <a:pt x="1766486" y="4601137"/>
                </a:cubicBezTo>
                <a:cubicBezTo>
                  <a:pt x="1766486" y="4601137"/>
                  <a:pt x="1766486" y="4606607"/>
                  <a:pt x="1760768" y="4614811"/>
                </a:cubicBezTo>
                <a:cubicBezTo>
                  <a:pt x="1755118" y="4620349"/>
                  <a:pt x="1757977" y="4620349"/>
                  <a:pt x="1757977" y="4620349"/>
                </a:cubicBezTo>
                <a:cubicBezTo>
                  <a:pt x="1757977" y="4623084"/>
                  <a:pt x="1755118" y="4634024"/>
                  <a:pt x="1755118" y="4636759"/>
                </a:cubicBezTo>
                <a:cubicBezTo>
                  <a:pt x="1755118" y="4639562"/>
                  <a:pt x="1755118" y="4650501"/>
                  <a:pt x="1755118" y="4653236"/>
                </a:cubicBezTo>
                <a:cubicBezTo>
                  <a:pt x="1755118" y="4658774"/>
                  <a:pt x="1755118" y="4669714"/>
                  <a:pt x="1755118" y="4669714"/>
                </a:cubicBezTo>
                <a:cubicBezTo>
                  <a:pt x="1755118" y="4669714"/>
                  <a:pt x="1757977" y="4672449"/>
                  <a:pt x="1760768" y="4675252"/>
                </a:cubicBezTo>
                <a:cubicBezTo>
                  <a:pt x="1766486" y="4677987"/>
                  <a:pt x="1766486" y="4694464"/>
                  <a:pt x="1766486" y="4694464"/>
                </a:cubicBezTo>
                <a:cubicBezTo>
                  <a:pt x="1766486" y="4694464"/>
                  <a:pt x="1766486" y="4694464"/>
                  <a:pt x="1765772" y="4695490"/>
                </a:cubicBezTo>
                <a:lnTo>
                  <a:pt x="1761241" y="4701990"/>
                </a:lnTo>
                <a:lnTo>
                  <a:pt x="1767367" y="4703121"/>
                </a:lnTo>
                <a:cubicBezTo>
                  <a:pt x="1779033" y="4707234"/>
                  <a:pt x="1787518" y="4715459"/>
                  <a:pt x="1774783" y="4729177"/>
                </a:cubicBezTo>
                <a:cubicBezTo>
                  <a:pt x="1766317" y="4734697"/>
                  <a:pt x="1763449" y="4720980"/>
                  <a:pt x="1757782" y="4729177"/>
                </a:cubicBezTo>
                <a:cubicBezTo>
                  <a:pt x="1749315" y="4740161"/>
                  <a:pt x="1771914" y="4764864"/>
                  <a:pt x="1763449" y="4778582"/>
                </a:cubicBezTo>
                <a:cubicBezTo>
                  <a:pt x="1752114" y="4792299"/>
                  <a:pt x="1729514" y="4811481"/>
                  <a:pt x="1698377" y="4817001"/>
                </a:cubicBezTo>
                <a:cubicBezTo>
                  <a:pt x="1684244" y="4819734"/>
                  <a:pt x="1672910" y="4833452"/>
                  <a:pt x="1661575" y="4830719"/>
                </a:cubicBezTo>
                <a:cubicBezTo>
                  <a:pt x="1653108" y="4830719"/>
                  <a:pt x="1633237" y="4849901"/>
                  <a:pt x="1630438" y="4855422"/>
                </a:cubicBezTo>
                <a:cubicBezTo>
                  <a:pt x="1624771" y="4863619"/>
                  <a:pt x="1607768" y="4855422"/>
                  <a:pt x="1593635" y="4863619"/>
                </a:cubicBezTo>
                <a:cubicBezTo>
                  <a:pt x="1573834" y="4871872"/>
                  <a:pt x="1585169" y="4860886"/>
                  <a:pt x="1514430" y="4880068"/>
                </a:cubicBezTo>
                <a:cubicBezTo>
                  <a:pt x="1500227" y="4882856"/>
                  <a:pt x="1488962" y="4888321"/>
                  <a:pt x="1477627" y="4891054"/>
                </a:cubicBezTo>
                <a:cubicBezTo>
                  <a:pt x="1466292" y="4896574"/>
                  <a:pt x="1454957" y="4893786"/>
                  <a:pt x="1454957" y="4915756"/>
                </a:cubicBezTo>
                <a:cubicBezTo>
                  <a:pt x="1457826" y="4926742"/>
                  <a:pt x="1471959" y="4918488"/>
                  <a:pt x="1469091" y="4929474"/>
                </a:cubicBezTo>
                <a:cubicBezTo>
                  <a:pt x="1469091" y="4937726"/>
                  <a:pt x="1449289" y="4934939"/>
                  <a:pt x="1429489" y="4945923"/>
                </a:cubicBezTo>
                <a:cubicBezTo>
                  <a:pt x="1421022" y="4951444"/>
                  <a:pt x="1415355" y="4970626"/>
                  <a:pt x="1409688" y="4976091"/>
                </a:cubicBezTo>
                <a:cubicBezTo>
                  <a:pt x="1381350" y="4992596"/>
                  <a:pt x="1361549" y="5028228"/>
                  <a:pt x="1361549" y="5028228"/>
                </a:cubicBezTo>
                <a:cubicBezTo>
                  <a:pt x="1347415" y="5041946"/>
                  <a:pt x="1330413" y="5052930"/>
                  <a:pt x="1321947" y="5069381"/>
                </a:cubicBezTo>
                <a:cubicBezTo>
                  <a:pt x="1302146" y="5105068"/>
                  <a:pt x="1296478" y="5085886"/>
                  <a:pt x="1307813" y="5129770"/>
                </a:cubicBezTo>
                <a:cubicBezTo>
                  <a:pt x="1310612" y="5135235"/>
                  <a:pt x="1310612" y="5154474"/>
                  <a:pt x="1319148" y="5168191"/>
                </a:cubicBezTo>
                <a:cubicBezTo>
                  <a:pt x="1333282" y="5187372"/>
                  <a:pt x="1364417" y="5206611"/>
                  <a:pt x="1355881" y="5212076"/>
                </a:cubicBezTo>
                <a:cubicBezTo>
                  <a:pt x="1350283" y="5214808"/>
                  <a:pt x="1316279" y="5236778"/>
                  <a:pt x="1304944" y="5236778"/>
                </a:cubicBezTo>
                <a:cubicBezTo>
                  <a:pt x="1288012" y="5239511"/>
                  <a:pt x="1279475" y="5250495"/>
                  <a:pt x="1256875" y="5275198"/>
                </a:cubicBezTo>
                <a:cubicBezTo>
                  <a:pt x="1245541" y="5283395"/>
                  <a:pt x="1242673" y="5291648"/>
                  <a:pt x="1234206" y="5302633"/>
                </a:cubicBezTo>
                <a:cubicBezTo>
                  <a:pt x="1220072" y="5319083"/>
                  <a:pt x="1225740" y="5316351"/>
                  <a:pt x="1214405" y="5335532"/>
                </a:cubicBezTo>
                <a:cubicBezTo>
                  <a:pt x="1211536" y="5340997"/>
                  <a:pt x="1214405" y="5360235"/>
                  <a:pt x="1214405" y="5368432"/>
                </a:cubicBezTo>
                <a:cubicBezTo>
                  <a:pt x="1186067" y="5371220"/>
                  <a:pt x="1186067" y="5371220"/>
                  <a:pt x="1186067" y="5371220"/>
                </a:cubicBezTo>
                <a:cubicBezTo>
                  <a:pt x="1137999" y="5357502"/>
                  <a:pt x="1137999" y="5357502"/>
                  <a:pt x="1137999" y="5357502"/>
                </a:cubicBezTo>
                <a:cubicBezTo>
                  <a:pt x="1109662" y="5382150"/>
                  <a:pt x="1109662" y="5382150"/>
                  <a:pt x="1109662" y="5382150"/>
                </a:cubicBezTo>
                <a:cubicBezTo>
                  <a:pt x="1098397" y="5390402"/>
                  <a:pt x="1081394" y="5384937"/>
                  <a:pt x="1070060" y="5393134"/>
                </a:cubicBezTo>
                <a:cubicBezTo>
                  <a:pt x="1070060" y="5393134"/>
                  <a:pt x="1061594" y="5417837"/>
                  <a:pt x="1058725" y="5423358"/>
                </a:cubicBezTo>
                <a:cubicBezTo>
                  <a:pt x="1058725" y="5431555"/>
                  <a:pt x="1038924" y="5453525"/>
                  <a:pt x="1038924" y="5453525"/>
                </a:cubicBezTo>
                <a:cubicBezTo>
                  <a:pt x="1036125" y="5456257"/>
                  <a:pt x="1021921" y="5469974"/>
                  <a:pt x="1016253" y="5472707"/>
                </a:cubicBezTo>
                <a:cubicBezTo>
                  <a:pt x="1007788" y="5475439"/>
                  <a:pt x="1002120" y="5453525"/>
                  <a:pt x="996452" y="5453525"/>
                </a:cubicBezTo>
                <a:cubicBezTo>
                  <a:pt x="985188" y="5453525"/>
                  <a:pt x="985188" y="5450793"/>
                  <a:pt x="973853" y="5448004"/>
                </a:cubicBezTo>
                <a:cubicBezTo>
                  <a:pt x="959649" y="5448004"/>
                  <a:pt x="956850" y="5467243"/>
                  <a:pt x="942717" y="5467243"/>
                </a:cubicBezTo>
                <a:cubicBezTo>
                  <a:pt x="920046" y="5464511"/>
                  <a:pt x="880445" y="5442539"/>
                  <a:pt x="880445" y="5442539"/>
                </a:cubicBezTo>
                <a:cubicBezTo>
                  <a:pt x="871978" y="5439807"/>
                  <a:pt x="871978" y="5450793"/>
                  <a:pt x="863442" y="5450793"/>
                </a:cubicBezTo>
                <a:cubicBezTo>
                  <a:pt x="846510" y="5448004"/>
                  <a:pt x="823839" y="5437076"/>
                  <a:pt x="801170" y="5431555"/>
                </a:cubicBezTo>
                <a:cubicBezTo>
                  <a:pt x="784238" y="5428823"/>
                  <a:pt x="750233" y="5423358"/>
                  <a:pt x="750233" y="5423358"/>
                </a:cubicBezTo>
                <a:cubicBezTo>
                  <a:pt x="741766" y="5428823"/>
                  <a:pt x="733301" y="5428823"/>
                  <a:pt x="724765" y="5431555"/>
                </a:cubicBezTo>
                <a:cubicBezTo>
                  <a:pt x="713430" y="5437076"/>
                  <a:pt x="702165" y="5445272"/>
                  <a:pt x="693628" y="5448004"/>
                </a:cubicBezTo>
                <a:cubicBezTo>
                  <a:pt x="685162" y="5450793"/>
                  <a:pt x="668160" y="5437076"/>
                  <a:pt x="642692" y="5450793"/>
                </a:cubicBezTo>
                <a:cubicBezTo>
                  <a:pt x="634225" y="5453525"/>
                  <a:pt x="622890" y="5450793"/>
                  <a:pt x="617223" y="5456257"/>
                </a:cubicBezTo>
                <a:cubicBezTo>
                  <a:pt x="608756" y="5464511"/>
                  <a:pt x="605888" y="5475439"/>
                  <a:pt x="591754" y="5480960"/>
                </a:cubicBezTo>
                <a:cubicBezTo>
                  <a:pt x="583288" y="5483692"/>
                  <a:pt x="571953" y="5494678"/>
                  <a:pt x="566285" y="5497410"/>
                </a:cubicBezTo>
                <a:cubicBezTo>
                  <a:pt x="552152" y="5489157"/>
                  <a:pt x="532351" y="5489157"/>
                  <a:pt x="526683" y="5467243"/>
                </a:cubicBezTo>
                <a:cubicBezTo>
                  <a:pt x="523815" y="5458990"/>
                  <a:pt x="515348" y="5467243"/>
                  <a:pt x="509681" y="5458990"/>
                </a:cubicBezTo>
                <a:cubicBezTo>
                  <a:pt x="498346" y="5448004"/>
                  <a:pt x="489879" y="5423358"/>
                  <a:pt x="489879" y="5412372"/>
                </a:cubicBezTo>
                <a:cubicBezTo>
                  <a:pt x="489879" y="5412372"/>
                  <a:pt x="498346" y="5401388"/>
                  <a:pt x="489879" y="5390402"/>
                </a:cubicBezTo>
                <a:cubicBezTo>
                  <a:pt x="484212" y="5379418"/>
                  <a:pt x="475747" y="5376685"/>
                  <a:pt x="478544" y="5365700"/>
                </a:cubicBezTo>
                <a:cubicBezTo>
                  <a:pt x="487011" y="5365700"/>
                  <a:pt x="484212" y="5346518"/>
                  <a:pt x="484212" y="5346518"/>
                </a:cubicBezTo>
                <a:cubicBezTo>
                  <a:pt x="484212" y="5340997"/>
                  <a:pt x="464412" y="5308097"/>
                  <a:pt x="458744" y="5302633"/>
                </a:cubicBezTo>
                <a:cubicBezTo>
                  <a:pt x="444610" y="5294381"/>
                  <a:pt x="427608" y="5283395"/>
                  <a:pt x="410605" y="5280663"/>
                </a:cubicBezTo>
                <a:cubicBezTo>
                  <a:pt x="371003" y="5275198"/>
                  <a:pt x="371003" y="5275198"/>
                  <a:pt x="371003" y="5275198"/>
                </a:cubicBezTo>
                <a:lnTo>
                  <a:pt x="371003" y="5274927"/>
                </a:lnTo>
                <a:lnTo>
                  <a:pt x="363842" y="5272605"/>
                </a:lnTo>
                <a:cubicBezTo>
                  <a:pt x="362781" y="5272262"/>
                  <a:pt x="362781" y="5272262"/>
                  <a:pt x="362781" y="5272262"/>
                </a:cubicBezTo>
                <a:cubicBezTo>
                  <a:pt x="354300" y="5272262"/>
                  <a:pt x="354300" y="5272262"/>
                  <a:pt x="354300" y="5272262"/>
                </a:cubicBezTo>
                <a:cubicBezTo>
                  <a:pt x="345818" y="5275011"/>
                  <a:pt x="345818" y="5275011"/>
                  <a:pt x="345818" y="5275011"/>
                </a:cubicBezTo>
                <a:cubicBezTo>
                  <a:pt x="334493" y="5280476"/>
                  <a:pt x="334493" y="5280476"/>
                  <a:pt x="334493" y="5280476"/>
                </a:cubicBezTo>
                <a:cubicBezTo>
                  <a:pt x="317530" y="5283226"/>
                  <a:pt x="317530" y="5283226"/>
                  <a:pt x="317530" y="5283226"/>
                </a:cubicBezTo>
                <a:cubicBezTo>
                  <a:pt x="303386" y="5283226"/>
                  <a:pt x="303386" y="5283226"/>
                  <a:pt x="303386" y="5283226"/>
                </a:cubicBezTo>
                <a:cubicBezTo>
                  <a:pt x="294905" y="5280476"/>
                  <a:pt x="294905" y="5280476"/>
                  <a:pt x="294905" y="5280476"/>
                </a:cubicBezTo>
                <a:cubicBezTo>
                  <a:pt x="289266" y="5277761"/>
                  <a:pt x="289266" y="5277761"/>
                  <a:pt x="289266" y="5277761"/>
                </a:cubicBezTo>
                <a:cubicBezTo>
                  <a:pt x="283603" y="5272262"/>
                  <a:pt x="283603" y="5272262"/>
                  <a:pt x="283603" y="5272262"/>
                </a:cubicBezTo>
                <a:cubicBezTo>
                  <a:pt x="275121" y="5264047"/>
                  <a:pt x="275121" y="5264047"/>
                  <a:pt x="275121" y="5264047"/>
                </a:cubicBezTo>
                <a:cubicBezTo>
                  <a:pt x="266640" y="5264047"/>
                  <a:pt x="266640" y="5264047"/>
                  <a:pt x="266640" y="5264047"/>
                </a:cubicBezTo>
                <a:cubicBezTo>
                  <a:pt x="260978" y="5261296"/>
                  <a:pt x="260978" y="5261296"/>
                  <a:pt x="260978" y="5261296"/>
                </a:cubicBezTo>
                <a:cubicBezTo>
                  <a:pt x="255315" y="5258582"/>
                  <a:pt x="255315" y="5258582"/>
                  <a:pt x="255315" y="5258582"/>
                </a:cubicBezTo>
                <a:cubicBezTo>
                  <a:pt x="249677" y="5255831"/>
                  <a:pt x="249677" y="5255831"/>
                  <a:pt x="249677" y="5255831"/>
                </a:cubicBezTo>
                <a:cubicBezTo>
                  <a:pt x="244014" y="5255831"/>
                  <a:pt x="244014" y="5255831"/>
                  <a:pt x="244014" y="5255831"/>
                </a:cubicBezTo>
                <a:cubicBezTo>
                  <a:pt x="232714" y="5250367"/>
                  <a:pt x="232714" y="5250367"/>
                  <a:pt x="232714" y="5250367"/>
                </a:cubicBezTo>
                <a:cubicBezTo>
                  <a:pt x="221389" y="5244867"/>
                  <a:pt x="221389" y="5244867"/>
                  <a:pt x="221389" y="5244867"/>
                </a:cubicBezTo>
                <a:cubicBezTo>
                  <a:pt x="215750" y="5247616"/>
                  <a:pt x="215750" y="5247616"/>
                  <a:pt x="215750" y="5247616"/>
                </a:cubicBezTo>
                <a:cubicBezTo>
                  <a:pt x="215750" y="5250367"/>
                  <a:pt x="215750" y="5250367"/>
                  <a:pt x="215750" y="5250367"/>
                </a:cubicBezTo>
                <a:cubicBezTo>
                  <a:pt x="207268" y="5247616"/>
                  <a:pt x="207268" y="5247616"/>
                  <a:pt x="207268" y="5247616"/>
                </a:cubicBezTo>
                <a:cubicBezTo>
                  <a:pt x="201607" y="5247616"/>
                  <a:pt x="201607" y="5247616"/>
                  <a:pt x="201607" y="5247616"/>
                </a:cubicBezTo>
                <a:cubicBezTo>
                  <a:pt x="195945" y="5247616"/>
                  <a:pt x="195945" y="5247616"/>
                  <a:pt x="195945" y="5247616"/>
                </a:cubicBezTo>
                <a:cubicBezTo>
                  <a:pt x="184643" y="5250367"/>
                  <a:pt x="184643" y="5250367"/>
                  <a:pt x="184643" y="5250367"/>
                </a:cubicBezTo>
                <a:cubicBezTo>
                  <a:pt x="176161" y="5253081"/>
                  <a:pt x="176161" y="5253081"/>
                  <a:pt x="176161" y="5253081"/>
                </a:cubicBezTo>
                <a:cubicBezTo>
                  <a:pt x="170499" y="5250367"/>
                  <a:pt x="170499" y="5250367"/>
                  <a:pt x="170499" y="5250367"/>
                </a:cubicBezTo>
                <a:cubicBezTo>
                  <a:pt x="176161" y="5244867"/>
                  <a:pt x="176161" y="5244867"/>
                  <a:pt x="176161" y="5244867"/>
                </a:cubicBezTo>
                <a:cubicBezTo>
                  <a:pt x="181801" y="5236652"/>
                  <a:pt x="181801" y="5236652"/>
                  <a:pt x="181801" y="5236652"/>
                </a:cubicBezTo>
                <a:cubicBezTo>
                  <a:pt x="187462" y="5233902"/>
                  <a:pt x="187462" y="5233902"/>
                  <a:pt x="187462" y="5233902"/>
                </a:cubicBezTo>
                <a:cubicBezTo>
                  <a:pt x="190282" y="5225687"/>
                  <a:pt x="190282" y="5225687"/>
                  <a:pt x="190282" y="5225687"/>
                </a:cubicBezTo>
                <a:cubicBezTo>
                  <a:pt x="198763" y="5220222"/>
                  <a:pt x="198763" y="5220222"/>
                  <a:pt x="198763" y="5220222"/>
                </a:cubicBezTo>
                <a:cubicBezTo>
                  <a:pt x="198763" y="5212008"/>
                  <a:pt x="198763" y="5212008"/>
                  <a:pt x="198763" y="5212008"/>
                </a:cubicBezTo>
                <a:cubicBezTo>
                  <a:pt x="204426" y="5201042"/>
                  <a:pt x="204426" y="5201042"/>
                  <a:pt x="204426" y="5201042"/>
                </a:cubicBezTo>
                <a:cubicBezTo>
                  <a:pt x="204426" y="5201042"/>
                  <a:pt x="210089" y="5201042"/>
                  <a:pt x="210089" y="5198292"/>
                </a:cubicBezTo>
                <a:cubicBezTo>
                  <a:pt x="212908" y="5192827"/>
                  <a:pt x="212908" y="5190078"/>
                  <a:pt x="215750" y="5187363"/>
                </a:cubicBezTo>
                <a:cubicBezTo>
                  <a:pt x="215750" y="5184613"/>
                  <a:pt x="218570" y="5184613"/>
                  <a:pt x="218570" y="5181863"/>
                </a:cubicBezTo>
                <a:cubicBezTo>
                  <a:pt x="218570" y="5179113"/>
                  <a:pt x="215750" y="5170898"/>
                  <a:pt x="215750" y="5170898"/>
                </a:cubicBezTo>
                <a:cubicBezTo>
                  <a:pt x="215750" y="5170898"/>
                  <a:pt x="221389" y="5159969"/>
                  <a:pt x="221389" y="5159969"/>
                </a:cubicBezTo>
                <a:cubicBezTo>
                  <a:pt x="224231" y="5157219"/>
                  <a:pt x="224231" y="5146253"/>
                  <a:pt x="224231" y="5146253"/>
                </a:cubicBezTo>
                <a:cubicBezTo>
                  <a:pt x="224231" y="5146253"/>
                  <a:pt x="227052" y="5140788"/>
                  <a:pt x="229871" y="5138038"/>
                </a:cubicBezTo>
                <a:cubicBezTo>
                  <a:pt x="229871" y="5135289"/>
                  <a:pt x="229871" y="5127074"/>
                  <a:pt x="229871" y="5127074"/>
                </a:cubicBezTo>
                <a:cubicBezTo>
                  <a:pt x="224231" y="5118859"/>
                  <a:pt x="224231" y="5118859"/>
                  <a:pt x="224231" y="5118859"/>
                </a:cubicBezTo>
                <a:cubicBezTo>
                  <a:pt x="229871" y="5107895"/>
                  <a:pt x="229871" y="5107895"/>
                  <a:pt x="229871" y="5107895"/>
                </a:cubicBezTo>
                <a:cubicBezTo>
                  <a:pt x="238353" y="5094214"/>
                  <a:pt x="238353" y="5094214"/>
                  <a:pt x="238353" y="5094214"/>
                </a:cubicBezTo>
                <a:cubicBezTo>
                  <a:pt x="246834" y="5080499"/>
                  <a:pt x="246834" y="5080499"/>
                  <a:pt x="246834" y="5080499"/>
                </a:cubicBezTo>
                <a:cubicBezTo>
                  <a:pt x="249677" y="5066820"/>
                  <a:pt x="249677" y="5066820"/>
                  <a:pt x="249677" y="5066820"/>
                </a:cubicBezTo>
                <a:cubicBezTo>
                  <a:pt x="249677" y="5066820"/>
                  <a:pt x="249677" y="5061320"/>
                  <a:pt x="249677" y="5058605"/>
                </a:cubicBezTo>
                <a:cubicBezTo>
                  <a:pt x="249677" y="5058605"/>
                  <a:pt x="249677" y="5053104"/>
                  <a:pt x="249677" y="5053104"/>
                </a:cubicBezTo>
                <a:cubicBezTo>
                  <a:pt x="249677" y="5053104"/>
                  <a:pt x="249677" y="5047641"/>
                  <a:pt x="249677" y="5047641"/>
                </a:cubicBezTo>
                <a:cubicBezTo>
                  <a:pt x="249677" y="5047641"/>
                  <a:pt x="246834" y="5042176"/>
                  <a:pt x="246834" y="5042176"/>
                </a:cubicBezTo>
                <a:cubicBezTo>
                  <a:pt x="244014" y="5033925"/>
                  <a:pt x="244014" y="5033925"/>
                  <a:pt x="244014" y="5033925"/>
                </a:cubicBezTo>
                <a:cubicBezTo>
                  <a:pt x="241196" y="5036675"/>
                  <a:pt x="241196" y="5036675"/>
                  <a:pt x="241196" y="5036675"/>
                </a:cubicBezTo>
                <a:cubicBezTo>
                  <a:pt x="241196" y="5036675"/>
                  <a:pt x="238353" y="5039425"/>
                  <a:pt x="235533" y="5036675"/>
                </a:cubicBezTo>
                <a:cubicBezTo>
                  <a:pt x="235533" y="5036675"/>
                  <a:pt x="224231" y="5036675"/>
                  <a:pt x="224231" y="5036675"/>
                </a:cubicBezTo>
                <a:cubicBezTo>
                  <a:pt x="218570" y="5039425"/>
                  <a:pt x="218570" y="5039425"/>
                  <a:pt x="218570" y="5039425"/>
                </a:cubicBezTo>
                <a:cubicBezTo>
                  <a:pt x="210089" y="5036675"/>
                  <a:pt x="210089" y="5036675"/>
                  <a:pt x="210089" y="5036675"/>
                </a:cubicBezTo>
                <a:cubicBezTo>
                  <a:pt x="210089" y="5036675"/>
                  <a:pt x="207268" y="5039425"/>
                  <a:pt x="204426" y="5039425"/>
                </a:cubicBezTo>
                <a:cubicBezTo>
                  <a:pt x="204426" y="5039425"/>
                  <a:pt x="201607" y="5039425"/>
                  <a:pt x="201607" y="5036675"/>
                </a:cubicBezTo>
                <a:cubicBezTo>
                  <a:pt x="201607" y="5036675"/>
                  <a:pt x="210089" y="5028460"/>
                  <a:pt x="210089" y="5028460"/>
                </a:cubicBezTo>
                <a:cubicBezTo>
                  <a:pt x="210089" y="5028460"/>
                  <a:pt x="210089" y="5028460"/>
                  <a:pt x="210089" y="5025710"/>
                </a:cubicBezTo>
                <a:cubicBezTo>
                  <a:pt x="210089" y="5022995"/>
                  <a:pt x="210089" y="5017496"/>
                  <a:pt x="210089" y="5017496"/>
                </a:cubicBezTo>
                <a:cubicBezTo>
                  <a:pt x="210089" y="5014781"/>
                  <a:pt x="207268" y="5006566"/>
                  <a:pt x="207268" y="5006566"/>
                </a:cubicBezTo>
                <a:cubicBezTo>
                  <a:pt x="207268" y="5006566"/>
                  <a:pt x="204426" y="5003816"/>
                  <a:pt x="207268" y="5001066"/>
                </a:cubicBezTo>
                <a:cubicBezTo>
                  <a:pt x="207268" y="4998315"/>
                  <a:pt x="210089" y="4998315"/>
                  <a:pt x="210089" y="4998315"/>
                </a:cubicBezTo>
                <a:cubicBezTo>
                  <a:pt x="204426" y="4995601"/>
                  <a:pt x="204426" y="4995601"/>
                  <a:pt x="204426" y="4995601"/>
                </a:cubicBezTo>
                <a:cubicBezTo>
                  <a:pt x="204426" y="4995601"/>
                  <a:pt x="204426" y="4995601"/>
                  <a:pt x="201607" y="4995601"/>
                </a:cubicBezTo>
                <a:cubicBezTo>
                  <a:pt x="198763" y="4998315"/>
                  <a:pt x="195945" y="4998315"/>
                  <a:pt x="195945" y="4998315"/>
                </a:cubicBezTo>
                <a:cubicBezTo>
                  <a:pt x="193124" y="4992852"/>
                  <a:pt x="193124" y="4992852"/>
                  <a:pt x="193124" y="4992852"/>
                </a:cubicBezTo>
                <a:cubicBezTo>
                  <a:pt x="193124" y="4992852"/>
                  <a:pt x="190282" y="4995601"/>
                  <a:pt x="190282" y="4992852"/>
                </a:cubicBezTo>
                <a:cubicBezTo>
                  <a:pt x="187462" y="4992852"/>
                  <a:pt x="181801" y="4990101"/>
                  <a:pt x="181801" y="4990101"/>
                </a:cubicBezTo>
                <a:cubicBezTo>
                  <a:pt x="181801" y="4990101"/>
                  <a:pt x="181801" y="4984636"/>
                  <a:pt x="181801" y="4984636"/>
                </a:cubicBezTo>
                <a:cubicBezTo>
                  <a:pt x="184643" y="4981886"/>
                  <a:pt x="184643" y="4981886"/>
                  <a:pt x="184643" y="4979171"/>
                </a:cubicBezTo>
                <a:cubicBezTo>
                  <a:pt x="184643" y="4976421"/>
                  <a:pt x="184643" y="4973671"/>
                  <a:pt x="187462" y="4970921"/>
                </a:cubicBezTo>
                <a:cubicBezTo>
                  <a:pt x="187462" y="4968206"/>
                  <a:pt x="190282" y="4965457"/>
                  <a:pt x="193124" y="4965457"/>
                </a:cubicBezTo>
                <a:cubicBezTo>
                  <a:pt x="195945" y="4962707"/>
                  <a:pt x="195945" y="4962707"/>
                  <a:pt x="195945" y="4962707"/>
                </a:cubicBezTo>
                <a:cubicBezTo>
                  <a:pt x="201607" y="4951777"/>
                  <a:pt x="201607" y="4951777"/>
                  <a:pt x="201607" y="4951777"/>
                </a:cubicBezTo>
                <a:cubicBezTo>
                  <a:pt x="201607" y="4951777"/>
                  <a:pt x="201607" y="4946277"/>
                  <a:pt x="201607" y="4946277"/>
                </a:cubicBezTo>
                <a:cubicBezTo>
                  <a:pt x="201607" y="4946277"/>
                  <a:pt x="204426" y="4940812"/>
                  <a:pt x="204426" y="4938061"/>
                </a:cubicBezTo>
                <a:cubicBezTo>
                  <a:pt x="204426" y="4938061"/>
                  <a:pt x="207268" y="4932598"/>
                  <a:pt x="207268" y="4932598"/>
                </a:cubicBezTo>
                <a:cubicBezTo>
                  <a:pt x="207268" y="4932598"/>
                  <a:pt x="210089" y="4929847"/>
                  <a:pt x="210089" y="4927097"/>
                </a:cubicBezTo>
                <a:cubicBezTo>
                  <a:pt x="212908" y="4927097"/>
                  <a:pt x="218570" y="4921632"/>
                  <a:pt x="218570" y="4921632"/>
                </a:cubicBezTo>
                <a:cubicBezTo>
                  <a:pt x="218570" y="4921632"/>
                  <a:pt x="221389" y="4913417"/>
                  <a:pt x="221389" y="4913417"/>
                </a:cubicBezTo>
                <a:cubicBezTo>
                  <a:pt x="221389" y="4913417"/>
                  <a:pt x="224231" y="4905203"/>
                  <a:pt x="224231" y="4905203"/>
                </a:cubicBezTo>
                <a:cubicBezTo>
                  <a:pt x="221389" y="4899703"/>
                  <a:pt x="221389" y="4899703"/>
                  <a:pt x="221389" y="4899703"/>
                </a:cubicBezTo>
                <a:cubicBezTo>
                  <a:pt x="218570" y="4896988"/>
                  <a:pt x="218570" y="4896988"/>
                  <a:pt x="218570" y="4896988"/>
                </a:cubicBezTo>
                <a:cubicBezTo>
                  <a:pt x="224231" y="4894238"/>
                  <a:pt x="224231" y="4894238"/>
                  <a:pt x="224231" y="4894238"/>
                </a:cubicBezTo>
                <a:cubicBezTo>
                  <a:pt x="224231" y="4894238"/>
                  <a:pt x="224231" y="4894238"/>
                  <a:pt x="227052" y="4894238"/>
                </a:cubicBezTo>
                <a:cubicBezTo>
                  <a:pt x="229871" y="4894238"/>
                  <a:pt x="232714" y="4891488"/>
                  <a:pt x="232714" y="4891488"/>
                </a:cubicBezTo>
                <a:cubicBezTo>
                  <a:pt x="235533" y="4891488"/>
                  <a:pt x="241196" y="4888773"/>
                  <a:pt x="241196" y="4888773"/>
                </a:cubicBezTo>
                <a:cubicBezTo>
                  <a:pt x="241196" y="4886023"/>
                  <a:pt x="244014" y="4886023"/>
                  <a:pt x="244014" y="4886023"/>
                </a:cubicBezTo>
                <a:cubicBezTo>
                  <a:pt x="246834" y="4886023"/>
                  <a:pt x="252496" y="4883272"/>
                  <a:pt x="252496" y="4883272"/>
                </a:cubicBezTo>
                <a:cubicBezTo>
                  <a:pt x="252496" y="4883272"/>
                  <a:pt x="255315" y="4880523"/>
                  <a:pt x="255315" y="4880523"/>
                </a:cubicBezTo>
                <a:cubicBezTo>
                  <a:pt x="255315" y="4877809"/>
                  <a:pt x="255315" y="4877809"/>
                  <a:pt x="255315" y="4877809"/>
                </a:cubicBezTo>
                <a:cubicBezTo>
                  <a:pt x="260978" y="4875058"/>
                  <a:pt x="260978" y="4875058"/>
                  <a:pt x="260978" y="4875058"/>
                </a:cubicBezTo>
                <a:cubicBezTo>
                  <a:pt x="260978" y="4875058"/>
                  <a:pt x="263798" y="4872308"/>
                  <a:pt x="263798" y="4869593"/>
                </a:cubicBezTo>
                <a:cubicBezTo>
                  <a:pt x="263798" y="4869593"/>
                  <a:pt x="266640" y="4864093"/>
                  <a:pt x="266640" y="4864093"/>
                </a:cubicBezTo>
                <a:cubicBezTo>
                  <a:pt x="266640" y="4861378"/>
                  <a:pt x="275121" y="4853129"/>
                  <a:pt x="275121" y="4853129"/>
                </a:cubicBezTo>
                <a:cubicBezTo>
                  <a:pt x="286423" y="4833984"/>
                  <a:pt x="286423" y="4833984"/>
                  <a:pt x="286423" y="4833984"/>
                </a:cubicBezTo>
                <a:cubicBezTo>
                  <a:pt x="311868" y="4795624"/>
                  <a:pt x="311868" y="4795624"/>
                  <a:pt x="311868" y="4795624"/>
                </a:cubicBezTo>
                <a:cubicBezTo>
                  <a:pt x="309049" y="4790125"/>
                  <a:pt x="309049" y="4790125"/>
                  <a:pt x="309049" y="4790125"/>
                </a:cubicBezTo>
                <a:cubicBezTo>
                  <a:pt x="317530" y="4776445"/>
                  <a:pt x="317530" y="4776445"/>
                  <a:pt x="317530" y="4776445"/>
                </a:cubicBezTo>
                <a:cubicBezTo>
                  <a:pt x="331674" y="4754515"/>
                  <a:pt x="331674" y="4754515"/>
                  <a:pt x="331674" y="4754515"/>
                </a:cubicBezTo>
                <a:cubicBezTo>
                  <a:pt x="345818" y="4724406"/>
                  <a:pt x="345818" y="4724406"/>
                  <a:pt x="345818" y="4724406"/>
                </a:cubicBezTo>
                <a:cubicBezTo>
                  <a:pt x="354300" y="4707941"/>
                  <a:pt x="354300" y="4707941"/>
                  <a:pt x="354300" y="4707941"/>
                </a:cubicBezTo>
                <a:cubicBezTo>
                  <a:pt x="365601" y="4688796"/>
                  <a:pt x="365601" y="4688796"/>
                  <a:pt x="365601" y="4688796"/>
                </a:cubicBezTo>
                <a:cubicBezTo>
                  <a:pt x="371263" y="4672331"/>
                  <a:pt x="371263" y="4672331"/>
                  <a:pt x="371263" y="4672331"/>
                </a:cubicBezTo>
                <a:cubicBezTo>
                  <a:pt x="371263" y="4653152"/>
                  <a:pt x="371263" y="4653152"/>
                  <a:pt x="371263" y="4653152"/>
                </a:cubicBezTo>
                <a:cubicBezTo>
                  <a:pt x="371263" y="4639472"/>
                  <a:pt x="371263" y="4639472"/>
                  <a:pt x="371263" y="4639472"/>
                </a:cubicBezTo>
                <a:cubicBezTo>
                  <a:pt x="371263" y="4628508"/>
                  <a:pt x="371263" y="4628508"/>
                  <a:pt x="371263" y="4628508"/>
                </a:cubicBezTo>
                <a:cubicBezTo>
                  <a:pt x="371263" y="4623043"/>
                  <a:pt x="371263" y="4623043"/>
                  <a:pt x="371263" y="4623043"/>
                </a:cubicBezTo>
                <a:cubicBezTo>
                  <a:pt x="371263" y="4617542"/>
                  <a:pt x="371263" y="4617542"/>
                  <a:pt x="371263" y="4617542"/>
                </a:cubicBezTo>
                <a:cubicBezTo>
                  <a:pt x="368420" y="4609327"/>
                  <a:pt x="368420" y="4609327"/>
                  <a:pt x="368420" y="4609327"/>
                </a:cubicBezTo>
                <a:cubicBezTo>
                  <a:pt x="374083" y="4603862"/>
                  <a:pt x="374083" y="4603862"/>
                  <a:pt x="374083" y="4603862"/>
                </a:cubicBezTo>
                <a:cubicBezTo>
                  <a:pt x="374083" y="4598397"/>
                  <a:pt x="374083" y="4598397"/>
                  <a:pt x="374083" y="4598397"/>
                </a:cubicBezTo>
                <a:cubicBezTo>
                  <a:pt x="374083" y="4592898"/>
                  <a:pt x="374083" y="4592898"/>
                  <a:pt x="374083" y="4592898"/>
                </a:cubicBezTo>
                <a:cubicBezTo>
                  <a:pt x="374083" y="4587433"/>
                  <a:pt x="374083" y="4587433"/>
                  <a:pt x="374083" y="4587433"/>
                </a:cubicBezTo>
                <a:cubicBezTo>
                  <a:pt x="376902" y="4581933"/>
                  <a:pt x="376902" y="4581933"/>
                  <a:pt x="376902" y="4581933"/>
                </a:cubicBezTo>
                <a:cubicBezTo>
                  <a:pt x="374083" y="4573718"/>
                  <a:pt x="374083" y="4573718"/>
                  <a:pt x="374083" y="4573718"/>
                </a:cubicBezTo>
                <a:cubicBezTo>
                  <a:pt x="376902" y="4568254"/>
                  <a:pt x="376902" y="4568254"/>
                  <a:pt x="376902" y="4568254"/>
                </a:cubicBezTo>
                <a:cubicBezTo>
                  <a:pt x="374083" y="4565503"/>
                  <a:pt x="374083" y="4565503"/>
                  <a:pt x="374083" y="4565503"/>
                </a:cubicBezTo>
                <a:cubicBezTo>
                  <a:pt x="376902" y="4557288"/>
                  <a:pt x="376902" y="4557288"/>
                  <a:pt x="376902" y="4557288"/>
                </a:cubicBezTo>
                <a:cubicBezTo>
                  <a:pt x="376902" y="4551823"/>
                  <a:pt x="376902" y="4551823"/>
                  <a:pt x="376902" y="4551823"/>
                </a:cubicBezTo>
                <a:lnTo>
                  <a:pt x="379744" y="4546323"/>
                </a:lnTo>
                <a:cubicBezTo>
                  <a:pt x="379744" y="4546323"/>
                  <a:pt x="391046" y="4538109"/>
                  <a:pt x="391046" y="4538109"/>
                </a:cubicBezTo>
                <a:cubicBezTo>
                  <a:pt x="391046" y="4538109"/>
                  <a:pt x="393889" y="4535359"/>
                  <a:pt x="393889" y="4535359"/>
                </a:cubicBezTo>
                <a:cubicBezTo>
                  <a:pt x="396708" y="4535359"/>
                  <a:pt x="399527" y="4535359"/>
                  <a:pt x="402371" y="4535359"/>
                </a:cubicBezTo>
                <a:cubicBezTo>
                  <a:pt x="402371" y="4535359"/>
                  <a:pt x="405190" y="4532644"/>
                  <a:pt x="405190" y="4532644"/>
                </a:cubicBezTo>
                <a:cubicBezTo>
                  <a:pt x="408009" y="4529894"/>
                  <a:pt x="408009" y="4529894"/>
                  <a:pt x="408009" y="4529894"/>
                </a:cubicBezTo>
                <a:cubicBezTo>
                  <a:pt x="413671" y="4527144"/>
                  <a:pt x="413671" y="4527144"/>
                  <a:pt x="413671" y="4527144"/>
                </a:cubicBezTo>
                <a:cubicBezTo>
                  <a:pt x="419334" y="4527144"/>
                  <a:pt x="419334" y="4527144"/>
                  <a:pt x="419334" y="4527144"/>
                </a:cubicBezTo>
                <a:cubicBezTo>
                  <a:pt x="419334" y="4527144"/>
                  <a:pt x="422153" y="4527144"/>
                  <a:pt x="422153" y="4527144"/>
                </a:cubicBezTo>
                <a:cubicBezTo>
                  <a:pt x="422153" y="4527144"/>
                  <a:pt x="433454" y="4524429"/>
                  <a:pt x="433454" y="4524429"/>
                </a:cubicBezTo>
                <a:cubicBezTo>
                  <a:pt x="433454" y="4524429"/>
                  <a:pt x="436297" y="4527144"/>
                  <a:pt x="439117" y="4527144"/>
                </a:cubicBezTo>
                <a:cubicBezTo>
                  <a:pt x="439117" y="4527144"/>
                  <a:pt x="444778" y="4527144"/>
                  <a:pt x="444778" y="4527144"/>
                </a:cubicBezTo>
                <a:cubicBezTo>
                  <a:pt x="447598" y="4527144"/>
                  <a:pt x="453261" y="4524429"/>
                  <a:pt x="453261" y="4524429"/>
                </a:cubicBezTo>
                <a:cubicBezTo>
                  <a:pt x="464561" y="4521679"/>
                  <a:pt x="464561" y="4521679"/>
                  <a:pt x="464561" y="4521679"/>
                </a:cubicBezTo>
                <a:cubicBezTo>
                  <a:pt x="465983" y="4524412"/>
                  <a:pt x="466694" y="4525778"/>
                  <a:pt x="467049" y="4526461"/>
                </a:cubicBezTo>
                <a:lnTo>
                  <a:pt x="467210" y="4526771"/>
                </a:lnTo>
                <a:lnTo>
                  <a:pt x="467210" y="4526147"/>
                </a:lnTo>
                <a:cubicBezTo>
                  <a:pt x="464412" y="4520682"/>
                  <a:pt x="464412" y="4520682"/>
                  <a:pt x="464412" y="4520682"/>
                </a:cubicBezTo>
                <a:cubicBezTo>
                  <a:pt x="453076" y="4523415"/>
                  <a:pt x="453076" y="4523415"/>
                  <a:pt x="453076" y="4523415"/>
                </a:cubicBezTo>
                <a:cubicBezTo>
                  <a:pt x="453076" y="4523415"/>
                  <a:pt x="447409" y="4526147"/>
                  <a:pt x="444610" y="4526147"/>
                </a:cubicBezTo>
                <a:cubicBezTo>
                  <a:pt x="444610" y="4526147"/>
                  <a:pt x="438943" y="4526147"/>
                  <a:pt x="438943" y="4526147"/>
                </a:cubicBezTo>
                <a:cubicBezTo>
                  <a:pt x="436074" y="4526147"/>
                  <a:pt x="433275" y="4523415"/>
                  <a:pt x="433275" y="4523415"/>
                </a:cubicBezTo>
                <a:cubicBezTo>
                  <a:pt x="433275" y="4523415"/>
                  <a:pt x="421941" y="4526147"/>
                  <a:pt x="421941" y="4526147"/>
                </a:cubicBezTo>
                <a:cubicBezTo>
                  <a:pt x="421941" y="4526147"/>
                  <a:pt x="419141" y="4526147"/>
                  <a:pt x="419141" y="4526147"/>
                </a:cubicBezTo>
                <a:cubicBezTo>
                  <a:pt x="413474" y="4526147"/>
                  <a:pt x="413474" y="4526147"/>
                  <a:pt x="413474" y="4526147"/>
                </a:cubicBezTo>
                <a:cubicBezTo>
                  <a:pt x="407806" y="4528880"/>
                  <a:pt x="407806" y="4528880"/>
                  <a:pt x="407806" y="4528880"/>
                </a:cubicBezTo>
                <a:cubicBezTo>
                  <a:pt x="404938" y="4531668"/>
                  <a:pt x="404938" y="4531668"/>
                  <a:pt x="404938" y="4531668"/>
                </a:cubicBezTo>
                <a:cubicBezTo>
                  <a:pt x="404938" y="4531668"/>
                  <a:pt x="402139" y="4534399"/>
                  <a:pt x="402139" y="4534399"/>
                </a:cubicBezTo>
                <a:cubicBezTo>
                  <a:pt x="399270" y="4534399"/>
                  <a:pt x="396471" y="4534399"/>
                  <a:pt x="393673" y="4534399"/>
                </a:cubicBezTo>
                <a:cubicBezTo>
                  <a:pt x="393673" y="4534399"/>
                  <a:pt x="390805" y="4537132"/>
                  <a:pt x="390805" y="4537132"/>
                </a:cubicBezTo>
                <a:cubicBezTo>
                  <a:pt x="390805" y="4537132"/>
                  <a:pt x="385137" y="4539864"/>
                  <a:pt x="382338" y="4542596"/>
                </a:cubicBezTo>
                <a:cubicBezTo>
                  <a:pt x="379470" y="4528880"/>
                  <a:pt x="379470" y="4528880"/>
                  <a:pt x="379470" y="4528880"/>
                </a:cubicBezTo>
                <a:cubicBezTo>
                  <a:pt x="388006" y="4504232"/>
                  <a:pt x="388006" y="4504232"/>
                  <a:pt x="388006" y="4504232"/>
                </a:cubicBezTo>
                <a:cubicBezTo>
                  <a:pt x="402139" y="4493248"/>
                  <a:pt x="402139" y="4493248"/>
                  <a:pt x="402139" y="4493248"/>
                </a:cubicBezTo>
                <a:cubicBezTo>
                  <a:pt x="407806" y="4471277"/>
                  <a:pt x="407806" y="4471277"/>
                  <a:pt x="407806" y="4471277"/>
                </a:cubicBezTo>
                <a:cubicBezTo>
                  <a:pt x="399270" y="4463080"/>
                  <a:pt x="399270" y="4463080"/>
                  <a:pt x="399270" y="4463080"/>
                </a:cubicBezTo>
                <a:cubicBezTo>
                  <a:pt x="399270" y="4454827"/>
                  <a:pt x="424809" y="4438378"/>
                  <a:pt x="421941" y="4430125"/>
                </a:cubicBezTo>
                <a:cubicBezTo>
                  <a:pt x="419141" y="4421927"/>
                  <a:pt x="388006" y="4446575"/>
                  <a:pt x="385137" y="4438378"/>
                </a:cubicBezTo>
                <a:cubicBezTo>
                  <a:pt x="382338" y="4421927"/>
                  <a:pt x="390805" y="4424660"/>
                  <a:pt x="404938" y="4410943"/>
                </a:cubicBezTo>
                <a:cubicBezTo>
                  <a:pt x="388006" y="4405422"/>
                  <a:pt x="388006" y="4405422"/>
                  <a:pt x="388006" y="4405422"/>
                </a:cubicBezTo>
                <a:cubicBezTo>
                  <a:pt x="388006" y="4388973"/>
                  <a:pt x="388006" y="4388973"/>
                  <a:pt x="388006" y="4388973"/>
                </a:cubicBezTo>
                <a:cubicBezTo>
                  <a:pt x="376671" y="4383508"/>
                  <a:pt x="376671" y="4383508"/>
                  <a:pt x="376671" y="4383508"/>
                </a:cubicBezTo>
                <a:cubicBezTo>
                  <a:pt x="376671" y="4383508"/>
                  <a:pt x="379470" y="4375255"/>
                  <a:pt x="379470" y="4367003"/>
                </a:cubicBezTo>
                <a:cubicBezTo>
                  <a:pt x="379470" y="4358806"/>
                  <a:pt x="388006" y="4356073"/>
                  <a:pt x="388006" y="4356073"/>
                </a:cubicBezTo>
                <a:cubicBezTo>
                  <a:pt x="396471" y="4353285"/>
                  <a:pt x="402139" y="4347820"/>
                  <a:pt x="410605" y="4342355"/>
                </a:cubicBezTo>
                <a:cubicBezTo>
                  <a:pt x="419141" y="4331371"/>
                  <a:pt x="427608" y="4336835"/>
                  <a:pt x="433275" y="4334103"/>
                </a:cubicBezTo>
                <a:cubicBezTo>
                  <a:pt x="441741" y="4328638"/>
                  <a:pt x="441741" y="4334103"/>
                  <a:pt x="470079" y="4339568"/>
                </a:cubicBezTo>
                <a:cubicBezTo>
                  <a:pt x="475747" y="4336835"/>
                  <a:pt x="487011" y="4336835"/>
                  <a:pt x="489879" y="4331371"/>
                </a:cubicBezTo>
                <a:cubicBezTo>
                  <a:pt x="495547" y="4325850"/>
                  <a:pt x="504014" y="4328638"/>
                  <a:pt x="504014" y="4317653"/>
                </a:cubicBezTo>
                <a:cubicBezTo>
                  <a:pt x="506882" y="4301203"/>
                  <a:pt x="538018" y="4312132"/>
                  <a:pt x="538018" y="4306668"/>
                </a:cubicBezTo>
                <a:cubicBezTo>
                  <a:pt x="543616" y="4306668"/>
                  <a:pt x="549283" y="4292950"/>
                  <a:pt x="563487" y="4292950"/>
                </a:cubicBezTo>
                <a:cubicBezTo>
                  <a:pt x="574751" y="4295683"/>
                  <a:pt x="577620" y="4298415"/>
                  <a:pt x="586087" y="4301203"/>
                </a:cubicBezTo>
                <a:cubicBezTo>
                  <a:pt x="617223" y="4320385"/>
                  <a:pt x="603089" y="4331371"/>
                  <a:pt x="639893" y="4342355"/>
                </a:cubicBezTo>
                <a:cubicBezTo>
                  <a:pt x="671028" y="4350552"/>
                  <a:pt x="707762" y="4358806"/>
                  <a:pt x="738898" y="4364270"/>
                </a:cubicBezTo>
                <a:cubicBezTo>
                  <a:pt x="767235" y="4367003"/>
                  <a:pt x="795503" y="4377987"/>
                  <a:pt x="823839" y="4388973"/>
                </a:cubicBezTo>
                <a:cubicBezTo>
                  <a:pt x="823839" y="4388973"/>
                  <a:pt x="928583" y="4435645"/>
                  <a:pt x="931382" y="4438378"/>
                </a:cubicBezTo>
                <a:cubicBezTo>
                  <a:pt x="934180" y="4438378"/>
                  <a:pt x="993653" y="4427392"/>
                  <a:pt x="996452" y="4427392"/>
                </a:cubicBezTo>
                <a:cubicBezTo>
                  <a:pt x="999321" y="4427392"/>
                  <a:pt x="1019122" y="4430125"/>
                  <a:pt x="1033256" y="4438378"/>
                </a:cubicBezTo>
                <a:cubicBezTo>
                  <a:pt x="1041793" y="4446575"/>
                  <a:pt x="1070060" y="4465813"/>
                  <a:pt x="1070060" y="4465813"/>
                </a:cubicBezTo>
                <a:cubicBezTo>
                  <a:pt x="1075727" y="4468545"/>
                  <a:pt x="1109662" y="4463080"/>
                  <a:pt x="1109662" y="4463080"/>
                </a:cubicBezTo>
                <a:cubicBezTo>
                  <a:pt x="1132332" y="4463080"/>
                  <a:pt x="1152133" y="4487727"/>
                  <a:pt x="1163468" y="4490515"/>
                </a:cubicBezTo>
                <a:cubicBezTo>
                  <a:pt x="1177602" y="4493248"/>
                  <a:pt x="1211536" y="4476797"/>
                  <a:pt x="1225740" y="4490515"/>
                </a:cubicBezTo>
                <a:cubicBezTo>
                  <a:pt x="1225740" y="4490515"/>
                  <a:pt x="1232806" y="4491199"/>
                  <a:pt x="1240232" y="4493596"/>
                </a:cubicBezTo>
                <a:lnTo>
                  <a:pt x="1240671" y="4493949"/>
                </a:lnTo>
                <a:lnTo>
                  <a:pt x="1241551" y="4493376"/>
                </a:lnTo>
                <a:cubicBezTo>
                  <a:pt x="1242615" y="4492684"/>
                  <a:pt x="1244742" y="4491299"/>
                  <a:pt x="1248996" y="4488530"/>
                </a:cubicBezTo>
                <a:cubicBezTo>
                  <a:pt x="1248996" y="4488530"/>
                  <a:pt x="1248996" y="4488530"/>
                  <a:pt x="1265947" y="4474856"/>
                </a:cubicBezTo>
                <a:cubicBezTo>
                  <a:pt x="1265947" y="4474856"/>
                  <a:pt x="1265947" y="4474856"/>
                  <a:pt x="1288615" y="4428158"/>
                </a:cubicBezTo>
                <a:cubicBezTo>
                  <a:pt x="1288615" y="4428158"/>
                  <a:pt x="1288615" y="4428158"/>
                  <a:pt x="1291406" y="4403476"/>
                </a:cubicBezTo>
                <a:cubicBezTo>
                  <a:pt x="1291406" y="4403476"/>
                  <a:pt x="1299915" y="4381529"/>
                  <a:pt x="1302707" y="4375992"/>
                </a:cubicBezTo>
                <a:cubicBezTo>
                  <a:pt x="1302707" y="4370522"/>
                  <a:pt x="1305565" y="4359514"/>
                  <a:pt x="1305565" y="4359514"/>
                </a:cubicBezTo>
                <a:cubicBezTo>
                  <a:pt x="1305565" y="4359514"/>
                  <a:pt x="1308356" y="4345840"/>
                  <a:pt x="1311216" y="4337567"/>
                </a:cubicBezTo>
                <a:cubicBezTo>
                  <a:pt x="1311216" y="4329362"/>
                  <a:pt x="1311216" y="4326627"/>
                  <a:pt x="1311216" y="4326627"/>
                </a:cubicBezTo>
                <a:cubicBezTo>
                  <a:pt x="1311216" y="4326627"/>
                  <a:pt x="1322516" y="4299142"/>
                  <a:pt x="1322516" y="4296407"/>
                </a:cubicBezTo>
                <a:cubicBezTo>
                  <a:pt x="1325375" y="4293672"/>
                  <a:pt x="1325375" y="4255248"/>
                  <a:pt x="1325375" y="4255248"/>
                </a:cubicBezTo>
                <a:cubicBezTo>
                  <a:pt x="1325375" y="4255248"/>
                  <a:pt x="1325375" y="4255248"/>
                  <a:pt x="1331025" y="4222293"/>
                </a:cubicBezTo>
                <a:cubicBezTo>
                  <a:pt x="1331025" y="4222293"/>
                  <a:pt x="1339466" y="4205815"/>
                  <a:pt x="1339466" y="4203080"/>
                </a:cubicBezTo>
                <a:cubicBezTo>
                  <a:pt x="1339466" y="4203080"/>
                  <a:pt x="1345115" y="4192072"/>
                  <a:pt x="1345115" y="4192072"/>
                </a:cubicBezTo>
                <a:cubicBezTo>
                  <a:pt x="1345115" y="4192072"/>
                  <a:pt x="1345115" y="4192072"/>
                  <a:pt x="1350766" y="4189338"/>
                </a:cubicBezTo>
                <a:cubicBezTo>
                  <a:pt x="1350766" y="4189338"/>
                  <a:pt x="1350766" y="4189338"/>
                  <a:pt x="1356416" y="4192072"/>
                </a:cubicBezTo>
                <a:cubicBezTo>
                  <a:pt x="1356416" y="4192072"/>
                  <a:pt x="1362134" y="4200345"/>
                  <a:pt x="1364925" y="4205815"/>
                </a:cubicBezTo>
                <a:cubicBezTo>
                  <a:pt x="1367784" y="4208550"/>
                  <a:pt x="1370575" y="4208550"/>
                  <a:pt x="1370575" y="4208550"/>
                </a:cubicBezTo>
                <a:cubicBezTo>
                  <a:pt x="1370575" y="4208550"/>
                  <a:pt x="1376225" y="4208550"/>
                  <a:pt x="1379084" y="4208550"/>
                </a:cubicBezTo>
                <a:cubicBezTo>
                  <a:pt x="1379084" y="4208550"/>
                  <a:pt x="1379084" y="4203080"/>
                  <a:pt x="1379084" y="4203080"/>
                </a:cubicBezTo>
                <a:cubicBezTo>
                  <a:pt x="1379084" y="4203080"/>
                  <a:pt x="1379084" y="4203080"/>
                  <a:pt x="1370575" y="4192072"/>
                </a:cubicBezTo>
                <a:cubicBezTo>
                  <a:pt x="1370575" y="4192072"/>
                  <a:pt x="1359275" y="4178398"/>
                  <a:pt x="1356416" y="4175595"/>
                </a:cubicBezTo>
                <a:cubicBezTo>
                  <a:pt x="1353625" y="4172860"/>
                  <a:pt x="1350766" y="4170125"/>
                  <a:pt x="1342325" y="4164655"/>
                </a:cubicBezTo>
                <a:cubicBezTo>
                  <a:pt x="1333816" y="4159186"/>
                  <a:pt x="1339466" y="4159186"/>
                  <a:pt x="1339466" y="4159186"/>
                </a:cubicBezTo>
                <a:cubicBezTo>
                  <a:pt x="1339466" y="4159186"/>
                  <a:pt x="1342325" y="4150914"/>
                  <a:pt x="1342325" y="4142709"/>
                </a:cubicBezTo>
                <a:cubicBezTo>
                  <a:pt x="1342325" y="4137171"/>
                  <a:pt x="1336674" y="4137171"/>
                  <a:pt x="1336674" y="4137171"/>
                </a:cubicBezTo>
                <a:cubicBezTo>
                  <a:pt x="1336674" y="4137171"/>
                  <a:pt x="1336674" y="4134436"/>
                  <a:pt x="1333816" y="4131701"/>
                </a:cubicBezTo>
                <a:cubicBezTo>
                  <a:pt x="1333816" y="4128966"/>
                  <a:pt x="1331025" y="4126231"/>
                  <a:pt x="1325375" y="4123497"/>
                </a:cubicBezTo>
                <a:cubicBezTo>
                  <a:pt x="1322516" y="4120762"/>
                  <a:pt x="1325375" y="4115223"/>
                  <a:pt x="1325375" y="4115223"/>
                </a:cubicBezTo>
                <a:cubicBezTo>
                  <a:pt x="1325375" y="4115223"/>
                  <a:pt x="1331025" y="4112489"/>
                  <a:pt x="1336674" y="4112489"/>
                </a:cubicBezTo>
                <a:cubicBezTo>
                  <a:pt x="1342325" y="4115223"/>
                  <a:pt x="1339466" y="4120762"/>
                  <a:pt x="1339466" y="4120762"/>
                </a:cubicBezTo>
                <a:cubicBezTo>
                  <a:pt x="1339466" y="4120762"/>
                  <a:pt x="1339466" y="4120762"/>
                  <a:pt x="1347975" y="4139974"/>
                </a:cubicBezTo>
                <a:cubicBezTo>
                  <a:pt x="1347975" y="4139974"/>
                  <a:pt x="1347975" y="4134436"/>
                  <a:pt x="1347975" y="4128966"/>
                </a:cubicBezTo>
                <a:cubicBezTo>
                  <a:pt x="1350766" y="4126231"/>
                  <a:pt x="1353625" y="4117958"/>
                  <a:pt x="1353625" y="4115223"/>
                </a:cubicBezTo>
                <a:cubicBezTo>
                  <a:pt x="1353625" y="4112489"/>
                  <a:pt x="1350766" y="4107019"/>
                  <a:pt x="1350766" y="4107019"/>
                </a:cubicBezTo>
                <a:cubicBezTo>
                  <a:pt x="1350766" y="4107019"/>
                  <a:pt x="1350766" y="4107019"/>
                  <a:pt x="1347975" y="4107019"/>
                </a:cubicBezTo>
                <a:cubicBezTo>
                  <a:pt x="1347975" y="4107019"/>
                  <a:pt x="1347975" y="4107019"/>
                  <a:pt x="1336674" y="4096011"/>
                </a:cubicBezTo>
                <a:cubicBezTo>
                  <a:pt x="1336674" y="4096011"/>
                  <a:pt x="1336674" y="4096011"/>
                  <a:pt x="1328165" y="4093276"/>
                </a:cubicBezTo>
                <a:cubicBezTo>
                  <a:pt x="1328165" y="4093276"/>
                  <a:pt x="1328165" y="4093276"/>
                  <a:pt x="1311216" y="4079533"/>
                </a:cubicBezTo>
                <a:cubicBezTo>
                  <a:pt x="1311216" y="4079533"/>
                  <a:pt x="1311216" y="4079533"/>
                  <a:pt x="1319657" y="4079533"/>
                </a:cubicBezTo>
                <a:cubicBezTo>
                  <a:pt x="1328165" y="4079533"/>
                  <a:pt x="1333816" y="4087806"/>
                  <a:pt x="1342325" y="4093276"/>
                </a:cubicBezTo>
                <a:cubicBezTo>
                  <a:pt x="1347975" y="4098746"/>
                  <a:pt x="1345115" y="4093276"/>
                  <a:pt x="1353625" y="4093276"/>
                </a:cubicBezTo>
                <a:cubicBezTo>
                  <a:pt x="1359275" y="4093276"/>
                  <a:pt x="1356416" y="4090541"/>
                  <a:pt x="1359275" y="4090541"/>
                </a:cubicBezTo>
                <a:cubicBezTo>
                  <a:pt x="1362134" y="4090541"/>
                  <a:pt x="1353625" y="4076798"/>
                  <a:pt x="1353625" y="4076798"/>
                </a:cubicBezTo>
                <a:cubicBezTo>
                  <a:pt x="1353625" y="4076798"/>
                  <a:pt x="1353625" y="4076798"/>
                  <a:pt x="1339466" y="4063055"/>
                </a:cubicBezTo>
                <a:cubicBezTo>
                  <a:pt x="1339466" y="4063055"/>
                  <a:pt x="1336674" y="4063055"/>
                  <a:pt x="1331025" y="4060320"/>
                </a:cubicBezTo>
                <a:cubicBezTo>
                  <a:pt x="1325375" y="4057586"/>
                  <a:pt x="1314006" y="4049381"/>
                  <a:pt x="1314006" y="4049381"/>
                </a:cubicBezTo>
                <a:cubicBezTo>
                  <a:pt x="1314006" y="4049381"/>
                  <a:pt x="1314006" y="4049381"/>
                  <a:pt x="1297056" y="4035639"/>
                </a:cubicBezTo>
                <a:cubicBezTo>
                  <a:pt x="1297056" y="4035639"/>
                  <a:pt x="1297056" y="4035639"/>
                  <a:pt x="1291406" y="4030170"/>
                </a:cubicBezTo>
                <a:cubicBezTo>
                  <a:pt x="1291406" y="4030170"/>
                  <a:pt x="1288615" y="4027366"/>
                  <a:pt x="1282897" y="4027366"/>
                </a:cubicBezTo>
                <a:cubicBezTo>
                  <a:pt x="1280107" y="4024631"/>
                  <a:pt x="1280107" y="4010957"/>
                  <a:pt x="1277247" y="4005419"/>
                </a:cubicBezTo>
                <a:cubicBezTo>
                  <a:pt x="1274456" y="4002684"/>
                  <a:pt x="1271597" y="3988941"/>
                  <a:pt x="1271597" y="3983472"/>
                </a:cubicBezTo>
                <a:cubicBezTo>
                  <a:pt x="1271597" y="3975267"/>
                  <a:pt x="1271597" y="3978002"/>
                  <a:pt x="1265947" y="3978002"/>
                </a:cubicBezTo>
                <a:cubicBezTo>
                  <a:pt x="1263156" y="3975267"/>
                  <a:pt x="1260297" y="3964259"/>
                  <a:pt x="1260297" y="3964259"/>
                </a:cubicBezTo>
                <a:cubicBezTo>
                  <a:pt x="1260297" y="3964259"/>
                  <a:pt x="1260297" y="3964259"/>
                  <a:pt x="1263156" y="3953251"/>
                </a:cubicBezTo>
                <a:cubicBezTo>
                  <a:pt x="1263156" y="3953251"/>
                  <a:pt x="1265947" y="3958789"/>
                  <a:pt x="1271597" y="3964259"/>
                </a:cubicBezTo>
                <a:cubicBezTo>
                  <a:pt x="1274456" y="3969729"/>
                  <a:pt x="1274456" y="3964259"/>
                  <a:pt x="1274456" y="3964259"/>
                </a:cubicBezTo>
                <a:cubicBezTo>
                  <a:pt x="1274456" y="3964259"/>
                  <a:pt x="1274456" y="3964259"/>
                  <a:pt x="1282897" y="3966994"/>
                </a:cubicBezTo>
                <a:cubicBezTo>
                  <a:pt x="1282897" y="3966994"/>
                  <a:pt x="1282897" y="3961524"/>
                  <a:pt x="1285756" y="3958789"/>
                </a:cubicBezTo>
                <a:cubicBezTo>
                  <a:pt x="1285756" y="3956055"/>
                  <a:pt x="1280107" y="3947782"/>
                  <a:pt x="1280107" y="3947782"/>
                </a:cubicBezTo>
                <a:cubicBezTo>
                  <a:pt x="1280107" y="3947782"/>
                  <a:pt x="1280107" y="3947782"/>
                  <a:pt x="1265947" y="3936842"/>
                </a:cubicBezTo>
                <a:cubicBezTo>
                  <a:pt x="1265947" y="3936842"/>
                  <a:pt x="1265947" y="3936842"/>
                  <a:pt x="1271597" y="3923100"/>
                </a:cubicBezTo>
                <a:cubicBezTo>
                  <a:pt x="1271597" y="3923100"/>
                  <a:pt x="1263156" y="3917631"/>
                  <a:pt x="1251856" y="3914827"/>
                </a:cubicBezTo>
                <a:cubicBezTo>
                  <a:pt x="1240488" y="3912092"/>
                  <a:pt x="1237697" y="3912092"/>
                  <a:pt x="1237697" y="3912092"/>
                </a:cubicBezTo>
                <a:cubicBezTo>
                  <a:pt x="1237697" y="3912092"/>
                  <a:pt x="1237697" y="3912092"/>
                  <a:pt x="1240488" y="3903888"/>
                </a:cubicBezTo>
                <a:cubicBezTo>
                  <a:pt x="1240488" y="3903888"/>
                  <a:pt x="1240488" y="3903888"/>
                  <a:pt x="1248996" y="3895615"/>
                </a:cubicBezTo>
                <a:cubicBezTo>
                  <a:pt x="1248996" y="3895615"/>
                  <a:pt x="1248996" y="3895615"/>
                  <a:pt x="1257506" y="3884675"/>
                </a:cubicBezTo>
                <a:cubicBezTo>
                  <a:pt x="1257506" y="3884675"/>
                  <a:pt x="1232047" y="3876402"/>
                  <a:pt x="1226396" y="3876402"/>
                </a:cubicBezTo>
                <a:cubicBezTo>
                  <a:pt x="1226396" y="3876402"/>
                  <a:pt x="1226396" y="3876402"/>
                  <a:pt x="1220747" y="3865463"/>
                </a:cubicBezTo>
                <a:cubicBezTo>
                  <a:pt x="1220747" y="3865463"/>
                  <a:pt x="1200938" y="3868198"/>
                  <a:pt x="1192429" y="3868198"/>
                </a:cubicBezTo>
                <a:cubicBezTo>
                  <a:pt x="1183988" y="3868198"/>
                  <a:pt x="1172619" y="3865463"/>
                  <a:pt x="1172619" y="3865463"/>
                </a:cubicBezTo>
                <a:cubicBezTo>
                  <a:pt x="1172619" y="3865463"/>
                  <a:pt x="1172619" y="3865463"/>
                  <a:pt x="1172619" y="3851720"/>
                </a:cubicBezTo>
                <a:cubicBezTo>
                  <a:pt x="1172619" y="3851720"/>
                  <a:pt x="1172619" y="3851720"/>
                  <a:pt x="1166969" y="3848985"/>
                </a:cubicBezTo>
                <a:cubicBezTo>
                  <a:pt x="1166969" y="3848985"/>
                  <a:pt x="1155669" y="3837977"/>
                  <a:pt x="1150019" y="3835243"/>
                </a:cubicBezTo>
                <a:cubicBezTo>
                  <a:pt x="1144369" y="3832508"/>
                  <a:pt x="1133069" y="3827038"/>
                  <a:pt x="1133069" y="3827038"/>
                </a:cubicBezTo>
                <a:cubicBezTo>
                  <a:pt x="1133069" y="3827038"/>
                  <a:pt x="1133069" y="3827038"/>
                  <a:pt x="1127419" y="3824236"/>
                </a:cubicBezTo>
                <a:cubicBezTo>
                  <a:pt x="1127419" y="3824236"/>
                  <a:pt x="1127419" y="3824236"/>
                  <a:pt x="1116119" y="3821501"/>
                </a:cubicBezTo>
                <a:cubicBezTo>
                  <a:pt x="1116119" y="3821501"/>
                  <a:pt x="1116119" y="3821501"/>
                  <a:pt x="1113260" y="3810561"/>
                </a:cubicBezTo>
                <a:cubicBezTo>
                  <a:pt x="1107609" y="3796819"/>
                  <a:pt x="1107609" y="3799553"/>
                  <a:pt x="1107609" y="3799553"/>
                </a:cubicBezTo>
                <a:cubicBezTo>
                  <a:pt x="1107609" y="3799553"/>
                  <a:pt x="1099101" y="3799553"/>
                  <a:pt x="1093450" y="3799553"/>
                </a:cubicBezTo>
                <a:cubicBezTo>
                  <a:pt x="1085009" y="3802288"/>
                  <a:pt x="1082151" y="3807826"/>
                  <a:pt x="1082151" y="3807826"/>
                </a:cubicBezTo>
                <a:cubicBezTo>
                  <a:pt x="1082151" y="3807826"/>
                  <a:pt x="1082151" y="3807826"/>
                  <a:pt x="1065201" y="3807826"/>
                </a:cubicBezTo>
                <a:cubicBezTo>
                  <a:pt x="1065201" y="3807826"/>
                  <a:pt x="1065201" y="3807826"/>
                  <a:pt x="1053900" y="3807826"/>
                </a:cubicBezTo>
                <a:cubicBezTo>
                  <a:pt x="1053900" y="3807826"/>
                  <a:pt x="1053900" y="3807826"/>
                  <a:pt x="1056691" y="3780341"/>
                </a:cubicBezTo>
                <a:cubicBezTo>
                  <a:pt x="1056691" y="3780341"/>
                  <a:pt x="1056691" y="3780341"/>
                  <a:pt x="1042601" y="3772136"/>
                </a:cubicBezTo>
                <a:cubicBezTo>
                  <a:pt x="1042601" y="3772136"/>
                  <a:pt x="1031300" y="3769333"/>
                  <a:pt x="1034091" y="3763863"/>
                </a:cubicBezTo>
                <a:cubicBezTo>
                  <a:pt x="1034091" y="3758394"/>
                  <a:pt x="1042601" y="3761128"/>
                  <a:pt x="1042601" y="3761128"/>
                </a:cubicBezTo>
                <a:cubicBezTo>
                  <a:pt x="1042601" y="3761128"/>
                  <a:pt x="1042601" y="3761128"/>
                  <a:pt x="1073710" y="3758394"/>
                </a:cubicBezTo>
                <a:cubicBezTo>
                  <a:pt x="1073710" y="3758394"/>
                  <a:pt x="1073710" y="3758394"/>
                  <a:pt x="1073710" y="3750121"/>
                </a:cubicBezTo>
                <a:cubicBezTo>
                  <a:pt x="1073710" y="3750121"/>
                  <a:pt x="1073710" y="3750121"/>
                  <a:pt x="1070850" y="3744651"/>
                </a:cubicBezTo>
                <a:cubicBezTo>
                  <a:pt x="1070850" y="3744651"/>
                  <a:pt x="1070850" y="3744651"/>
                  <a:pt x="1056691" y="3739181"/>
                </a:cubicBezTo>
                <a:cubicBezTo>
                  <a:pt x="1056691" y="3739181"/>
                  <a:pt x="1056691" y="3739181"/>
                  <a:pt x="1073710" y="3730908"/>
                </a:cubicBezTo>
                <a:cubicBezTo>
                  <a:pt x="1073710" y="3730908"/>
                  <a:pt x="1073710" y="3730908"/>
                  <a:pt x="1068059" y="3722704"/>
                </a:cubicBezTo>
                <a:cubicBezTo>
                  <a:pt x="1068059" y="3722704"/>
                  <a:pt x="1042601" y="3719969"/>
                  <a:pt x="1039741" y="3719969"/>
                </a:cubicBezTo>
                <a:cubicBezTo>
                  <a:pt x="1034091" y="3719969"/>
                  <a:pt x="1028441" y="3719969"/>
                  <a:pt x="1028441" y="3719969"/>
                </a:cubicBezTo>
                <a:cubicBezTo>
                  <a:pt x="1028441" y="3719969"/>
                  <a:pt x="1028441" y="3719969"/>
                  <a:pt x="1042601" y="3698022"/>
                </a:cubicBezTo>
                <a:cubicBezTo>
                  <a:pt x="1042601" y="3698022"/>
                  <a:pt x="1042601" y="3698022"/>
                  <a:pt x="1056691" y="3687014"/>
                </a:cubicBezTo>
                <a:cubicBezTo>
                  <a:pt x="1056691" y="3687014"/>
                  <a:pt x="1056691" y="3687014"/>
                  <a:pt x="1082151" y="3681545"/>
                </a:cubicBezTo>
                <a:cubicBezTo>
                  <a:pt x="1082151" y="3681545"/>
                  <a:pt x="1082151" y="3681545"/>
                  <a:pt x="1096310" y="3684280"/>
                </a:cubicBezTo>
                <a:cubicBezTo>
                  <a:pt x="1096310" y="3684280"/>
                  <a:pt x="1096310" y="3684280"/>
                  <a:pt x="1116119" y="3681545"/>
                </a:cubicBezTo>
                <a:cubicBezTo>
                  <a:pt x="1116119" y="3681545"/>
                  <a:pt x="1116119" y="3681545"/>
                  <a:pt x="1135860" y="3687014"/>
                </a:cubicBezTo>
                <a:cubicBezTo>
                  <a:pt x="1135860" y="3687014"/>
                  <a:pt x="1135860" y="3687014"/>
                  <a:pt x="1141578" y="3678810"/>
                </a:cubicBezTo>
                <a:cubicBezTo>
                  <a:pt x="1141578" y="3678810"/>
                  <a:pt x="1141578" y="3678810"/>
                  <a:pt x="1158528" y="3681545"/>
                </a:cubicBezTo>
                <a:cubicBezTo>
                  <a:pt x="1158528" y="3681545"/>
                  <a:pt x="1158528" y="3681545"/>
                  <a:pt x="1166969" y="3673272"/>
                </a:cubicBezTo>
                <a:cubicBezTo>
                  <a:pt x="1166969" y="3673272"/>
                  <a:pt x="1166969" y="3673272"/>
                  <a:pt x="1181128" y="3670537"/>
                </a:cubicBezTo>
                <a:cubicBezTo>
                  <a:pt x="1181128" y="3670537"/>
                  <a:pt x="1181128" y="3670537"/>
                  <a:pt x="1217887" y="3667802"/>
                </a:cubicBezTo>
                <a:cubicBezTo>
                  <a:pt x="1217887" y="3667802"/>
                  <a:pt x="1217887" y="3667802"/>
                  <a:pt x="1229188" y="3681545"/>
                </a:cubicBezTo>
                <a:cubicBezTo>
                  <a:pt x="1229188" y="3681545"/>
                  <a:pt x="1229188" y="3681545"/>
                  <a:pt x="1234837" y="3695219"/>
                </a:cubicBezTo>
                <a:cubicBezTo>
                  <a:pt x="1234837" y="3695219"/>
                  <a:pt x="1234837" y="3695219"/>
                  <a:pt x="1237697" y="3711697"/>
                </a:cubicBezTo>
                <a:cubicBezTo>
                  <a:pt x="1237697" y="3711697"/>
                  <a:pt x="1237697" y="3711697"/>
                  <a:pt x="1248996" y="3722704"/>
                </a:cubicBezTo>
                <a:cubicBezTo>
                  <a:pt x="1248996" y="3722704"/>
                  <a:pt x="1248996" y="3722704"/>
                  <a:pt x="1260297" y="3725438"/>
                </a:cubicBezTo>
                <a:cubicBezTo>
                  <a:pt x="1260297" y="3725438"/>
                  <a:pt x="1260297" y="3725438"/>
                  <a:pt x="1277247" y="3714499"/>
                </a:cubicBezTo>
                <a:cubicBezTo>
                  <a:pt x="1277247" y="3714499"/>
                  <a:pt x="1277247" y="3714499"/>
                  <a:pt x="1297056" y="3717234"/>
                </a:cubicBezTo>
                <a:cubicBezTo>
                  <a:pt x="1297056" y="3717234"/>
                  <a:pt x="1297056" y="3717234"/>
                  <a:pt x="1331025" y="3714499"/>
                </a:cubicBezTo>
                <a:cubicBezTo>
                  <a:pt x="1331025" y="3714499"/>
                  <a:pt x="1331025" y="3714499"/>
                  <a:pt x="1336674" y="3728173"/>
                </a:cubicBezTo>
                <a:cubicBezTo>
                  <a:pt x="1336674" y="3728173"/>
                  <a:pt x="1350766" y="3733711"/>
                  <a:pt x="1356416" y="3733711"/>
                </a:cubicBezTo>
                <a:cubicBezTo>
                  <a:pt x="1362134" y="3733711"/>
                  <a:pt x="1376225" y="3725438"/>
                  <a:pt x="1376225" y="3725438"/>
                </a:cubicBezTo>
                <a:cubicBezTo>
                  <a:pt x="1376225" y="3725438"/>
                  <a:pt x="1376225" y="3725438"/>
                  <a:pt x="1367784" y="3703492"/>
                </a:cubicBezTo>
                <a:cubicBezTo>
                  <a:pt x="1367784" y="3703492"/>
                  <a:pt x="1367784" y="3703492"/>
                  <a:pt x="1367784" y="3681545"/>
                </a:cubicBezTo>
                <a:cubicBezTo>
                  <a:pt x="1367784" y="3681545"/>
                  <a:pt x="1370575" y="3654059"/>
                  <a:pt x="1370575" y="3648589"/>
                </a:cubicBezTo>
                <a:cubicBezTo>
                  <a:pt x="1370575" y="3640316"/>
                  <a:pt x="1367784" y="3640316"/>
                  <a:pt x="1367784" y="3640316"/>
                </a:cubicBezTo>
                <a:cubicBezTo>
                  <a:pt x="1367784" y="3640316"/>
                  <a:pt x="1367784" y="3640316"/>
                  <a:pt x="1364925" y="3629377"/>
                </a:cubicBezTo>
                <a:cubicBezTo>
                  <a:pt x="1364925" y="3629377"/>
                  <a:pt x="1364925" y="3629377"/>
                  <a:pt x="1359275" y="3615634"/>
                </a:cubicBezTo>
                <a:cubicBezTo>
                  <a:pt x="1359275" y="3615634"/>
                  <a:pt x="1359275" y="3615634"/>
                  <a:pt x="1364925" y="3599158"/>
                </a:cubicBezTo>
                <a:cubicBezTo>
                  <a:pt x="1364925" y="3599158"/>
                  <a:pt x="1364925" y="3599158"/>
                  <a:pt x="1359275" y="3588218"/>
                </a:cubicBezTo>
                <a:cubicBezTo>
                  <a:pt x="1359275" y="3588218"/>
                  <a:pt x="1359275" y="3588218"/>
                  <a:pt x="1339466" y="3571741"/>
                </a:cubicBezTo>
                <a:cubicBezTo>
                  <a:pt x="1339466" y="3571741"/>
                  <a:pt x="1339466" y="3571741"/>
                  <a:pt x="1345115" y="3549793"/>
                </a:cubicBezTo>
                <a:cubicBezTo>
                  <a:pt x="1345115" y="3549793"/>
                  <a:pt x="1345115" y="3549793"/>
                  <a:pt x="1362134" y="3557998"/>
                </a:cubicBezTo>
                <a:cubicBezTo>
                  <a:pt x="1362134" y="3557998"/>
                  <a:pt x="1362134" y="3569006"/>
                  <a:pt x="1370575" y="3574476"/>
                </a:cubicBezTo>
                <a:cubicBezTo>
                  <a:pt x="1376225" y="3579945"/>
                  <a:pt x="1376225" y="3574476"/>
                  <a:pt x="1376225" y="3574476"/>
                </a:cubicBezTo>
                <a:cubicBezTo>
                  <a:pt x="1376225" y="3574476"/>
                  <a:pt x="1376225" y="3574476"/>
                  <a:pt x="1396034" y="3577210"/>
                </a:cubicBezTo>
                <a:cubicBezTo>
                  <a:pt x="1396034" y="3577210"/>
                  <a:pt x="1396034" y="3577210"/>
                  <a:pt x="1415843" y="3585483"/>
                </a:cubicBezTo>
                <a:cubicBezTo>
                  <a:pt x="1415843" y="3585483"/>
                  <a:pt x="1415843" y="3599158"/>
                  <a:pt x="1415843" y="3607430"/>
                </a:cubicBezTo>
                <a:cubicBezTo>
                  <a:pt x="1415843" y="3612900"/>
                  <a:pt x="1415843" y="3612900"/>
                  <a:pt x="1415843" y="3615634"/>
                </a:cubicBezTo>
                <a:cubicBezTo>
                  <a:pt x="1415843" y="3621104"/>
                  <a:pt x="1424285" y="3629377"/>
                  <a:pt x="1424285" y="3629377"/>
                </a:cubicBezTo>
                <a:cubicBezTo>
                  <a:pt x="1424285" y="3629377"/>
                  <a:pt x="1424285" y="3629377"/>
                  <a:pt x="1438444" y="3618369"/>
                </a:cubicBezTo>
                <a:cubicBezTo>
                  <a:pt x="1438444" y="3618369"/>
                  <a:pt x="1452603" y="3632112"/>
                  <a:pt x="1461044" y="3634847"/>
                </a:cubicBezTo>
                <a:cubicBezTo>
                  <a:pt x="1469553" y="3634847"/>
                  <a:pt x="1489362" y="3645855"/>
                  <a:pt x="1489362" y="3645855"/>
                </a:cubicBezTo>
                <a:cubicBezTo>
                  <a:pt x="1489362" y="3645855"/>
                  <a:pt x="1506312" y="3651324"/>
                  <a:pt x="1514821" y="3651324"/>
                </a:cubicBezTo>
                <a:cubicBezTo>
                  <a:pt x="1520471" y="3654059"/>
                  <a:pt x="1528912" y="3648589"/>
                  <a:pt x="1528912" y="3648589"/>
                </a:cubicBezTo>
                <a:cubicBezTo>
                  <a:pt x="1528912" y="3648589"/>
                  <a:pt x="1528912" y="3648589"/>
                  <a:pt x="1548722" y="3640316"/>
                </a:cubicBezTo>
                <a:cubicBezTo>
                  <a:pt x="1548722" y="3640316"/>
                  <a:pt x="1548722" y="3640316"/>
                  <a:pt x="1551580" y="3615634"/>
                </a:cubicBezTo>
                <a:cubicBezTo>
                  <a:pt x="1551580" y="3615634"/>
                  <a:pt x="1551580" y="3615634"/>
                  <a:pt x="1557231" y="3596423"/>
                </a:cubicBezTo>
                <a:cubicBezTo>
                  <a:pt x="1557231" y="3596423"/>
                  <a:pt x="1557231" y="3596423"/>
                  <a:pt x="1582690" y="3582680"/>
                </a:cubicBezTo>
                <a:cubicBezTo>
                  <a:pt x="1582690" y="3582680"/>
                  <a:pt x="1582690" y="3582680"/>
                  <a:pt x="1610940" y="3574476"/>
                </a:cubicBezTo>
                <a:cubicBezTo>
                  <a:pt x="1610940" y="3574476"/>
                  <a:pt x="1610940" y="3574476"/>
                  <a:pt x="1647699" y="3566202"/>
                </a:cubicBezTo>
                <a:cubicBezTo>
                  <a:pt x="1647699" y="3566202"/>
                  <a:pt x="1647699" y="3566202"/>
                  <a:pt x="1675949" y="3555263"/>
                </a:cubicBezTo>
                <a:cubicBezTo>
                  <a:pt x="1675949" y="3555263"/>
                  <a:pt x="1675949" y="3555263"/>
                  <a:pt x="1695759" y="3536051"/>
                </a:cubicBezTo>
                <a:cubicBezTo>
                  <a:pt x="1695759" y="3536051"/>
                  <a:pt x="1695759" y="3536051"/>
                  <a:pt x="1709918" y="3527778"/>
                </a:cubicBezTo>
                <a:cubicBezTo>
                  <a:pt x="1709918" y="3527778"/>
                  <a:pt x="1709918" y="3527778"/>
                  <a:pt x="1709918" y="3503095"/>
                </a:cubicBezTo>
                <a:cubicBezTo>
                  <a:pt x="1709918" y="3503095"/>
                  <a:pt x="1709918" y="3503095"/>
                  <a:pt x="1709918" y="3486619"/>
                </a:cubicBezTo>
                <a:cubicBezTo>
                  <a:pt x="1709918" y="3486619"/>
                  <a:pt x="1709918" y="3486619"/>
                  <a:pt x="1718359" y="3472876"/>
                </a:cubicBezTo>
                <a:cubicBezTo>
                  <a:pt x="1718359" y="3472876"/>
                  <a:pt x="1718359" y="3472876"/>
                  <a:pt x="1715567" y="3450929"/>
                </a:cubicBezTo>
                <a:cubicBezTo>
                  <a:pt x="1715567" y="3450929"/>
                  <a:pt x="1715567" y="3450929"/>
                  <a:pt x="1721218" y="3437186"/>
                </a:cubicBezTo>
                <a:cubicBezTo>
                  <a:pt x="1721218" y="3437186"/>
                  <a:pt x="1721218" y="3437186"/>
                  <a:pt x="1732518" y="3423512"/>
                </a:cubicBezTo>
                <a:cubicBezTo>
                  <a:pt x="1732518" y="3423512"/>
                  <a:pt x="1732518" y="3423512"/>
                  <a:pt x="1760768" y="3420777"/>
                </a:cubicBezTo>
                <a:cubicBezTo>
                  <a:pt x="1760768" y="3420777"/>
                  <a:pt x="1760768" y="3420777"/>
                  <a:pt x="1825845" y="3409769"/>
                </a:cubicBezTo>
                <a:lnTo>
                  <a:pt x="1823041" y="3412453"/>
                </a:lnTo>
                <a:lnTo>
                  <a:pt x="1831231" y="3407698"/>
                </a:lnTo>
                <a:cubicBezTo>
                  <a:pt x="1847172" y="3398446"/>
                  <a:pt x="1879052" y="3379943"/>
                  <a:pt x="1879052" y="3379943"/>
                </a:cubicBezTo>
                <a:cubicBezTo>
                  <a:pt x="1896061" y="3377204"/>
                  <a:pt x="1896061" y="3377204"/>
                  <a:pt x="1896061" y="3377204"/>
                </a:cubicBezTo>
                <a:cubicBezTo>
                  <a:pt x="1904557" y="3377204"/>
                  <a:pt x="1904557" y="3377204"/>
                  <a:pt x="1904557" y="3377204"/>
                </a:cubicBezTo>
                <a:cubicBezTo>
                  <a:pt x="1907400" y="3374465"/>
                  <a:pt x="1907400" y="3374465"/>
                  <a:pt x="1907400" y="3374465"/>
                </a:cubicBezTo>
                <a:cubicBezTo>
                  <a:pt x="1907400" y="3374465"/>
                  <a:pt x="1910226" y="3382682"/>
                  <a:pt x="1913068" y="3382682"/>
                </a:cubicBezTo>
                <a:cubicBezTo>
                  <a:pt x="1913068" y="3382682"/>
                  <a:pt x="1918721" y="3388160"/>
                  <a:pt x="1918721" y="3385421"/>
                </a:cubicBezTo>
                <a:cubicBezTo>
                  <a:pt x="1921564" y="3382682"/>
                  <a:pt x="1921564" y="3379943"/>
                  <a:pt x="1924390" y="3379943"/>
                </a:cubicBezTo>
                <a:cubicBezTo>
                  <a:pt x="1924390" y="3377204"/>
                  <a:pt x="1927234" y="3374465"/>
                  <a:pt x="1932903" y="3377204"/>
                </a:cubicBezTo>
                <a:cubicBezTo>
                  <a:pt x="1935729" y="3379943"/>
                  <a:pt x="1935729" y="3390912"/>
                  <a:pt x="1935729" y="3390912"/>
                </a:cubicBezTo>
                <a:cubicBezTo>
                  <a:pt x="1958407" y="3396390"/>
                  <a:pt x="1944225" y="3399129"/>
                  <a:pt x="1975398" y="3390912"/>
                </a:cubicBezTo>
                <a:lnTo>
                  <a:pt x="1975870" y="3390455"/>
                </a:lnTo>
                <a:lnTo>
                  <a:pt x="1964765" y="3387762"/>
                </a:lnTo>
                <a:cubicBezTo>
                  <a:pt x="1961952" y="3390509"/>
                  <a:pt x="1961952" y="3390509"/>
                  <a:pt x="1961952" y="3390509"/>
                </a:cubicBezTo>
                <a:cubicBezTo>
                  <a:pt x="1953457" y="3387762"/>
                  <a:pt x="1953457" y="3387762"/>
                  <a:pt x="1953457" y="3387762"/>
                </a:cubicBezTo>
                <a:cubicBezTo>
                  <a:pt x="1950626" y="3387762"/>
                  <a:pt x="1950626" y="3387762"/>
                  <a:pt x="1950626" y="3387762"/>
                </a:cubicBezTo>
                <a:cubicBezTo>
                  <a:pt x="1947813" y="3379541"/>
                  <a:pt x="1947813" y="3379541"/>
                  <a:pt x="1947813" y="3379541"/>
                </a:cubicBezTo>
                <a:cubicBezTo>
                  <a:pt x="1944981" y="3379541"/>
                  <a:pt x="1944981" y="3379541"/>
                  <a:pt x="1944981" y="3379541"/>
                </a:cubicBezTo>
                <a:cubicBezTo>
                  <a:pt x="1933657" y="3374046"/>
                  <a:pt x="1933657" y="3374046"/>
                  <a:pt x="1933657" y="3374046"/>
                </a:cubicBezTo>
                <a:cubicBezTo>
                  <a:pt x="1930842" y="3371299"/>
                  <a:pt x="1930842" y="3371299"/>
                  <a:pt x="1930842" y="3371299"/>
                </a:cubicBezTo>
                <a:cubicBezTo>
                  <a:pt x="1925179" y="3374046"/>
                  <a:pt x="1925179" y="3374046"/>
                  <a:pt x="1925179" y="3374046"/>
                </a:cubicBezTo>
                <a:cubicBezTo>
                  <a:pt x="1922348" y="3376793"/>
                  <a:pt x="1922348" y="3376793"/>
                  <a:pt x="1922348" y="3376793"/>
                </a:cubicBezTo>
                <a:cubicBezTo>
                  <a:pt x="1922348" y="3376793"/>
                  <a:pt x="1916686" y="3379541"/>
                  <a:pt x="1913872" y="3379541"/>
                </a:cubicBezTo>
                <a:cubicBezTo>
                  <a:pt x="1913872" y="3376793"/>
                  <a:pt x="1908209" y="3365805"/>
                  <a:pt x="1908209" y="3365805"/>
                </a:cubicBezTo>
                <a:cubicBezTo>
                  <a:pt x="1911041" y="3357584"/>
                  <a:pt x="1911041" y="3357584"/>
                  <a:pt x="1911041" y="3357584"/>
                </a:cubicBezTo>
                <a:cubicBezTo>
                  <a:pt x="1911041" y="3357584"/>
                  <a:pt x="1919517" y="3354836"/>
                  <a:pt x="1919517" y="3354836"/>
                </a:cubicBezTo>
                <a:cubicBezTo>
                  <a:pt x="1919517" y="3354836"/>
                  <a:pt x="1925179" y="3354836"/>
                  <a:pt x="1925179" y="3354836"/>
                </a:cubicBezTo>
                <a:cubicBezTo>
                  <a:pt x="1925179" y="3354836"/>
                  <a:pt x="1928011" y="3354836"/>
                  <a:pt x="1928011" y="3357584"/>
                </a:cubicBezTo>
                <a:cubicBezTo>
                  <a:pt x="1930842" y="3357584"/>
                  <a:pt x="1936487" y="3363078"/>
                  <a:pt x="1939318" y="3363078"/>
                </a:cubicBezTo>
                <a:cubicBezTo>
                  <a:pt x="1939318" y="3363078"/>
                  <a:pt x="1944981" y="3365805"/>
                  <a:pt x="1944981" y="3365805"/>
                </a:cubicBezTo>
                <a:cubicBezTo>
                  <a:pt x="1947813" y="3365805"/>
                  <a:pt x="1953457" y="3368552"/>
                  <a:pt x="1953457" y="3368552"/>
                </a:cubicBezTo>
                <a:cubicBezTo>
                  <a:pt x="1953457" y="3368552"/>
                  <a:pt x="1959121" y="3368552"/>
                  <a:pt x="1959121" y="3368552"/>
                </a:cubicBezTo>
                <a:cubicBezTo>
                  <a:pt x="1959121" y="3368552"/>
                  <a:pt x="1964765" y="3365805"/>
                  <a:pt x="1964765" y="3365805"/>
                </a:cubicBezTo>
                <a:cubicBezTo>
                  <a:pt x="1967596" y="3363078"/>
                  <a:pt x="1967596" y="3360331"/>
                  <a:pt x="1967596" y="3360331"/>
                </a:cubicBezTo>
                <a:cubicBezTo>
                  <a:pt x="1967596" y="3360331"/>
                  <a:pt x="1970427" y="3360331"/>
                  <a:pt x="1970427" y="3360331"/>
                </a:cubicBezTo>
                <a:cubicBezTo>
                  <a:pt x="1970427" y="3363078"/>
                  <a:pt x="1973260" y="3365805"/>
                  <a:pt x="1973260" y="3365805"/>
                </a:cubicBezTo>
                <a:cubicBezTo>
                  <a:pt x="1973260" y="3365805"/>
                  <a:pt x="1976092" y="3368552"/>
                  <a:pt x="1976092" y="3368552"/>
                </a:cubicBezTo>
                <a:cubicBezTo>
                  <a:pt x="1978922" y="3371299"/>
                  <a:pt x="1981735" y="3371299"/>
                  <a:pt x="1981735" y="3371299"/>
                </a:cubicBezTo>
                <a:cubicBezTo>
                  <a:pt x="1981735" y="3371299"/>
                  <a:pt x="1984567" y="3368552"/>
                  <a:pt x="1984567" y="3368552"/>
                </a:cubicBezTo>
                <a:cubicBezTo>
                  <a:pt x="1984567" y="3368552"/>
                  <a:pt x="1987399" y="3371299"/>
                  <a:pt x="1987399" y="3368552"/>
                </a:cubicBezTo>
                <a:cubicBezTo>
                  <a:pt x="1987399" y="3368552"/>
                  <a:pt x="1990230" y="3368552"/>
                  <a:pt x="1990230" y="3368552"/>
                </a:cubicBezTo>
                <a:cubicBezTo>
                  <a:pt x="1990230" y="3368552"/>
                  <a:pt x="1993061" y="3365805"/>
                  <a:pt x="1990230" y="3365805"/>
                </a:cubicBezTo>
                <a:cubicBezTo>
                  <a:pt x="1987399" y="3365805"/>
                  <a:pt x="1987399" y="3365805"/>
                  <a:pt x="1984567" y="3365805"/>
                </a:cubicBezTo>
                <a:cubicBezTo>
                  <a:pt x="1981735" y="3365805"/>
                  <a:pt x="1976092" y="3363078"/>
                  <a:pt x="1976092" y="3363078"/>
                </a:cubicBezTo>
                <a:cubicBezTo>
                  <a:pt x="1976092" y="3360331"/>
                  <a:pt x="1973260" y="3360331"/>
                  <a:pt x="1973260" y="3357584"/>
                </a:cubicBezTo>
                <a:cubicBezTo>
                  <a:pt x="1970427" y="3357584"/>
                  <a:pt x="1970427" y="3354836"/>
                  <a:pt x="1967596" y="3354836"/>
                </a:cubicBezTo>
                <a:cubicBezTo>
                  <a:pt x="1964765" y="3354836"/>
                  <a:pt x="1964765" y="3354836"/>
                  <a:pt x="1964765" y="3354836"/>
                </a:cubicBezTo>
                <a:cubicBezTo>
                  <a:pt x="1964765" y="3354836"/>
                  <a:pt x="1961952" y="3357584"/>
                  <a:pt x="1961952" y="3360331"/>
                </a:cubicBezTo>
                <a:cubicBezTo>
                  <a:pt x="1961952" y="3360331"/>
                  <a:pt x="1964765" y="3363078"/>
                  <a:pt x="1959121" y="3360331"/>
                </a:cubicBezTo>
                <a:cubicBezTo>
                  <a:pt x="1953457" y="3360331"/>
                  <a:pt x="1947813" y="3360331"/>
                  <a:pt x="1947813" y="3360331"/>
                </a:cubicBezTo>
                <a:cubicBezTo>
                  <a:pt x="1939318" y="3352089"/>
                  <a:pt x="1939318" y="3352089"/>
                  <a:pt x="1939318" y="3352089"/>
                </a:cubicBezTo>
                <a:cubicBezTo>
                  <a:pt x="1939318" y="3352089"/>
                  <a:pt x="1936487" y="3352089"/>
                  <a:pt x="1933657" y="3352089"/>
                </a:cubicBezTo>
                <a:cubicBezTo>
                  <a:pt x="1933657" y="3352089"/>
                  <a:pt x="1928011" y="3349342"/>
                  <a:pt x="1928011" y="3346615"/>
                </a:cubicBezTo>
                <a:cubicBezTo>
                  <a:pt x="1928011" y="3346615"/>
                  <a:pt x="1925179" y="3343868"/>
                  <a:pt x="1925179" y="3341121"/>
                </a:cubicBezTo>
                <a:cubicBezTo>
                  <a:pt x="1925179" y="3341121"/>
                  <a:pt x="1922348" y="3341121"/>
                  <a:pt x="1922348" y="3338375"/>
                </a:cubicBezTo>
                <a:cubicBezTo>
                  <a:pt x="1922348" y="3338375"/>
                  <a:pt x="1919517" y="3335628"/>
                  <a:pt x="1919517" y="3335628"/>
                </a:cubicBezTo>
                <a:cubicBezTo>
                  <a:pt x="1919517" y="3335628"/>
                  <a:pt x="1919517" y="3332880"/>
                  <a:pt x="1922348" y="3330133"/>
                </a:cubicBezTo>
                <a:cubicBezTo>
                  <a:pt x="1928011" y="3330133"/>
                  <a:pt x="1928011" y="3330133"/>
                  <a:pt x="1930842" y="3330133"/>
                </a:cubicBezTo>
                <a:cubicBezTo>
                  <a:pt x="1933657" y="3330133"/>
                  <a:pt x="1930842" y="3330133"/>
                  <a:pt x="1936487" y="3330133"/>
                </a:cubicBezTo>
                <a:cubicBezTo>
                  <a:pt x="1942150" y="3330133"/>
                  <a:pt x="1939318" y="3330133"/>
                  <a:pt x="1942150" y="3330133"/>
                </a:cubicBezTo>
                <a:cubicBezTo>
                  <a:pt x="1944981" y="3330133"/>
                  <a:pt x="1950626" y="3330133"/>
                  <a:pt x="1950626" y="3330133"/>
                </a:cubicBezTo>
                <a:cubicBezTo>
                  <a:pt x="1950626" y="3330133"/>
                  <a:pt x="1944981" y="3327406"/>
                  <a:pt x="1953457" y="3330133"/>
                </a:cubicBezTo>
                <a:cubicBezTo>
                  <a:pt x="1953457" y="3330133"/>
                  <a:pt x="1964765" y="3332880"/>
                  <a:pt x="1961952" y="3338375"/>
                </a:cubicBezTo>
                <a:cubicBezTo>
                  <a:pt x="1961952" y="3338375"/>
                  <a:pt x="1959121" y="3341121"/>
                  <a:pt x="1959121" y="3341121"/>
                </a:cubicBezTo>
                <a:cubicBezTo>
                  <a:pt x="1959121" y="3341121"/>
                  <a:pt x="1964765" y="3343868"/>
                  <a:pt x="1964765" y="3343868"/>
                </a:cubicBezTo>
                <a:cubicBezTo>
                  <a:pt x="1964765" y="3343868"/>
                  <a:pt x="1967596" y="3341121"/>
                  <a:pt x="1967596" y="3341121"/>
                </a:cubicBezTo>
                <a:cubicBezTo>
                  <a:pt x="1970427" y="3343868"/>
                  <a:pt x="1970427" y="3343868"/>
                  <a:pt x="1970427" y="3343868"/>
                </a:cubicBezTo>
                <a:cubicBezTo>
                  <a:pt x="1976092" y="3349342"/>
                  <a:pt x="1976092" y="3349342"/>
                  <a:pt x="1976092" y="3349342"/>
                </a:cubicBezTo>
                <a:cubicBezTo>
                  <a:pt x="1976092" y="3349342"/>
                  <a:pt x="1981735" y="3349342"/>
                  <a:pt x="1981735" y="3349342"/>
                </a:cubicBezTo>
                <a:cubicBezTo>
                  <a:pt x="1978922" y="3352089"/>
                  <a:pt x="1976092" y="3346615"/>
                  <a:pt x="1978922" y="3352089"/>
                </a:cubicBezTo>
                <a:cubicBezTo>
                  <a:pt x="1981735" y="3357584"/>
                  <a:pt x="1984567" y="3360331"/>
                  <a:pt x="1984567" y="3360331"/>
                </a:cubicBezTo>
                <a:cubicBezTo>
                  <a:pt x="1987399" y="3360331"/>
                  <a:pt x="1987399" y="3360331"/>
                  <a:pt x="1987399" y="3360331"/>
                </a:cubicBezTo>
                <a:cubicBezTo>
                  <a:pt x="1987399" y="3360331"/>
                  <a:pt x="1987399" y="3357584"/>
                  <a:pt x="1990230" y="3357584"/>
                </a:cubicBezTo>
                <a:cubicBezTo>
                  <a:pt x="1990230" y="3360331"/>
                  <a:pt x="1995892" y="3360331"/>
                  <a:pt x="1998706" y="3360331"/>
                </a:cubicBezTo>
                <a:cubicBezTo>
                  <a:pt x="1998706" y="3360331"/>
                  <a:pt x="1998706" y="3357584"/>
                  <a:pt x="1995892" y="3352089"/>
                </a:cubicBezTo>
                <a:cubicBezTo>
                  <a:pt x="1993061" y="3349342"/>
                  <a:pt x="1990230" y="3346615"/>
                  <a:pt x="1990230" y="3346615"/>
                </a:cubicBezTo>
                <a:cubicBezTo>
                  <a:pt x="1987399" y="3346615"/>
                  <a:pt x="1990230" y="3349342"/>
                  <a:pt x="1984567" y="3346615"/>
                </a:cubicBezTo>
                <a:cubicBezTo>
                  <a:pt x="1978922" y="3343868"/>
                  <a:pt x="1978922" y="3346615"/>
                  <a:pt x="1976092" y="3343868"/>
                </a:cubicBezTo>
                <a:cubicBezTo>
                  <a:pt x="1973260" y="3338375"/>
                  <a:pt x="1970427" y="3338375"/>
                  <a:pt x="1970427" y="3335628"/>
                </a:cubicBezTo>
                <a:cubicBezTo>
                  <a:pt x="1970427" y="3335628"/>
                  <a:pt x="1973260" y="3335628"/>
                  <a:pt x="1976092" y="3332880"/>
                </a:cubicBezTo>
                <a:cubicBezTo>
                  <a:pt x="1978922" y="3332880"/>
                  <a:pt x="1973260" y="3330133"/>
                  <a:pt x="1978922" y="3332880"/>
                </a:cubicBezTo>
                <a:cubicBezTo>
                  <a:pt x="1987399" y="3335628"/>
                  <a:pt x="1987399" y="3335628"/>
                  <a:pt x="1990230" y="3335628"/>
                </a:cubicBezTo>
                <a:cubicBezTo>
                  <a:pt x="1990230" y="3335628"/>
                  <a:pt x="1995892" y="3335628"/>
                  <a:pt x="1990230" y="3332880"/>
                </a:cubicBezTo>
                <a:cubicBezTo>
                  <a:pt x="1984567" y="3332880"/>
                  <a:pt x="1981735" y="3330133"/>
                  <a:pt x="1981735" y="3330133"/>
                </a:cubicBezTo>
                <a:cubicBezTo>
                  <a:pt x="1976092" y="3330133"/>
                  <a:pt x="1976092" y="3330133"/>
                  <a:pt x="1976092" y="3330133"/>
                </a:cubicBezTo>
                <a:cubicBezTo>
                  <a:pt x="1976092" y="3330133"/>
                  <a:pt x="1976092" y="3330133"/>
                  <a:pt x="1973260" y="3330133"/>
                </a:cubicBezTo>
                <a:cubicBezTo>
                  <a:pt x="1970427" y="3330133"/>
                  <a:pt x="1970427" y="3332880"/>
                  <a:pt x="1970427" y="3330133"/>
                </a:cubicBezTo>
                <a:cubicBezTo>
                  <a:pt x="1967596" y="3330133"/>
                  <a:pt x="1964765" y="3330133"/>
                  <a:pt x="1964765" y="3327406"/>
                </a:cubicBezTo>
                <a:cubicBezTo>
                  <a:pt x="1961952" y="3327406"/>
                  <a:pt x="1959121" y="3324659"/>
                  <a:pt x="1959121" y="3324659"/>
                </a:cubicBezTo>
                <a:cubicBezTo>
                  <a:pt x="1959121" y="3321912"/>
                  <a:pt x="1956289" y="3319165"/>
                  <a:pt x="1956289" y="3319165"/>
                </a:cubicBezTo>
                <a:cubicBezTo>
                  <a:pt x="1953457" y="3319165"/>
                  <a:pt x="1950626" y="3319165"/>
                  <a:pt x="1947813" y="3319165"/>
                </a:cubicBezTo>
                <a:cubicBezTo>
                  <a:pt x="1947813" y="3319165"/>
                  <a:pt x="1944981" y="3319165"/>
                  <a:pt x="1944981" y="3319165"/>
                </a:cubicBezTo>
                <a:cubicBezTo>
                  <a:pt x="1944981" y="3316418"/>
                  <a:pt x="1944981" y="3316418"/>
                  <a:pt x="1944981" y="3313671"/>
                </a:cubicBezTo>
                <a:cubicBezTo>
                  <a:pt x="1944981" y="3313671"/>
                  <a:pt x="1944981" y="3310944"/>
                  <a:pt x="1947813" y="3310944"/>
                </a:cubicBezTo>
                <a:cubicBezTo>
                  <a:pt x="1950626" y="3310944"/>
                  <a:pt x="1953457" y="3310944"/>
                  <a:pt x="1956289" y="3310944"/>
                </a:cubicBezTo>
                <a:cubicBezTo>
                  <a:pt x="1959121" y="3310944"/>
                  <a:pt x="1961952" y="3310944"/>
                  <a:pt x="1964765" y="3310944"/>
                </a:cubicBezTo>
                <a:cubicBezTo>
                  <a:pt x="1964765" y="3310944"/>
                  <a:pt x="1967596" y="3313671"/>
                  <a:pt x="1967596" y="3313671"/>
                </a:cubicBezTo>
                <a:cubicBezTo>
                  <a:pt x="1970427" y="3316418"/>
                  <a:pt x="1973260" y="3316418"/>
                  <a:pt x="1973260" y="3316418"/>
                </a:cubicBezTo>
                <a:cubicBezTo>
                  <a:pt x="1973260" y="3319165"/>
                  <a:pt x="1973260" y="3319165"/>
                  <a:pt x="1976092" y="3319165"/>
                </a:cubicBezTo>
                <a:cubicBezTo>
                  <a:pt x="1976092" y="3321912"/>
                  <a:pt x="1978922" y="3321912"/>
                  <a:pt x="1978922" y="3321912"/>
                </a:cubicBezTo>
                <a:cubicBezTo>
                  <a:pt x="1981735" y="3327406"/>
                  <a:pt x="1981735" y="3327406"/>
                  <a:pt x="1981735" y="3327406"/>
                </a:cubicBezTo>
                <a:cubicBezTo>
                  <a:pt x="1987399" y="3330133"/>
                  <a:pt x="1987399" y="3330133"/>
                  <a:pt x="1987399" y="3330133"/>
                </a:cubicBezTo>
                <a:cubicBezTo>
                  <a:pt x="1987399" y="3330133"/>
                  <a:pt x="1995892" y="3332880"/>
                  <a:pt x="1995892" y="3332880"/>
                </a:cubicBezTo>
                <a:cubicBezTo>
                  <a:pt x="1995892" y="3332880"/>
                  <a:pt x="1995892" y="3332880"/>
                  <a:pt x="1998706" y="3332880"/>
                </a:cubicBezTo>
                <a:cubicBezTo>
                  <a:pt x="2001537" y="3332880"/>
                  <a:pt x="2001537" y="3330133"/>
                  <a:pt x="2001537" y="3330133"/>
                </a:cubicBezTo>
                <a:cubicBezTo>
                  <a:pt x="2001537" y="3330133"/>
                  <a:pt x="2004369" y="3330133"/>
                  <a:pt x="2004369" y="3330133"/>
                </a:cubicBezTo>
                <a:cubicBezTo>
                  <a:pt x="2004369" y="3330133"/>
                  <a:pt x="2012845" y="3324659"/>
                  <a:pt x="2012845" y="3324659"/>
                </a:cubicBezTo>
                <a:cubicBezTo>
                  <a:pt x="2012845" y="3327406"/>
                  <a:pt x="2015676" y="3327406"/>
                  <a:pt x="2018508" y="3327406"/>
                </a:cubicBezTo>
                <a:cubicBezTo>
                  <a:pt x="2018508" y="3327406"/>
                  <a:pt x="2027002" y="3332880"/>
                  <a:pt x="2027002" y="3332880"/>
                </a:cubicBezTo>
                <a:cubicBezTo>
                  <a:pt x="2027002" y="3330133"/>
                  <a:pt x="2027002" y="3327406"/>
                  <a:pt x="2027002" y="3327406"/>
                </a:cubicBezTo>
                <a:cubicBezTo>
                  <a:pt x="2027002" y="3327406"/>
                  <a:pt x="2029815" y="3324659"/>
                  <a:pt x="2029815" y="3324659"/>
                </a:cubicBezTo>
                <a:lnTo>
                  <a:pt x="2027002" y="3324659"/>
                </a:lnTo>
                <a:cubicBezTo>
                  <a:pt x="2027002" y="3324659"/>
                  <a:pt x="2024170" y="3327406"/>
                  <a:pt x="2024170" y="3327406"/>
                </a:cubicBezTo>
                <a:cubicBezTo>
                  <a:pt x="2021339" y="3327406"/>
                  <a:pt x="2018508" y="3324659"/>
                  <a:pt x="2018508" y="3324659"/>
                </a:cubicBezTo>
                <a:cubicBezTo>
                  <a:pt x="2015676" y="3321912"/>
                  <a:pt x="2010031" y="3319165"/>
                  <a:pt x="2010031" y="3319165"/>
                </a:cubicBezTo>
                <a:cubicBezTo>
                  <a:pt x="2007200" y="3319165"/>
                  <a:pt x="2010031" y="3319165"/>
                  <a:pt x="2004369" y="3316418"/>
                </a:cubicBezTo>
                <a:cubicBezTo>
                  <a:pt x="1998706" y="3313671"/>
                  <a:pt x="1995892" y="3310944"/>
                  <a:pt x="1995892" y="3310944"/>
                </a:cubicBezTo>
                <a:cubicBezTo>
                  <a:pt x="1993061" y="3308197"/>
                  <a:pt x="1993061" y="3308197"/>
                  <a:pt x="1993061" y="3308197"/>
                </a:cubicBezTo>
                <a:cubicBezTo>
                  <a:pt x="1993061" y="3308197"/>
                  <a:pt x="1993061" y="3305450"/>
                  <a:pt x="1990230" y="3305450"/>
                </a:cubicBezTo>
                <a:cubicBezTo>
                  <a:pt x="1987399" y="3302702"/>
                  <a:pt x="1978922" y="3299955"/>
                  <a:pt x="1978922" y="3299955"/>
                </a:cubicBezTo>
                <a:cubicBezTo>
                  <a:pt x="1978922" y="3299955"/>
                  <a:pt x="1978922" y="3297208"/>
                  <a:pt x="1978922" y="3297208"/>
                </a:cubicBezTo>
                <a:cubicBezTo>
                  <a:pt x="1978922" y="3297208"/>
                  <a:pt x="1978922" y="3288987"/>
                  <a:pt x="1978922" y="3288987"/>
                </a:cubicBezTo>
                <a:cubicBezTo>
                  <a:pt x="1978922" y="3286240"/>
                  <a:pt x="1976092" y="3280746"/>
                  <a:pt x="1976092" y="3280746"/>
                </a:cubicBezTo>
                <a:cubicBezTo>
                  <a:pt x="1976092" y="3280746"/>
                  <a:pt x="1981735" y="3277999"/>
                  <a:pt x="1981735" y="3277999"/>
                </a:cubicBezTo>
                <a:cubicBezTo>
                  <a:pt x="1984567" y="3277999"/>
                  <a:pt x="1987399" y="3280746"/>
                  <a:pt x="1987399" y="3280746"/>
                </a:cubicBezTo>
                <a:cubicBezTo>
                  <a:pt x="1990230" y="3277999"/>
                  <a:pt x="1990230" y="3277999"/>
                  <a:pt x="1990230" y="3277999"/>
                </a:cubicBezTo>
                <a:cubicBezTo>
                  <a:pt x="2012845" y="3247821"/>
                  <a:pt x="2012845" y="3247821"/>
                  <a:pt x="2012845" y="3247821"/>
                </a:cubicBezTo>
                <a:cubicBezTo>
                  <a:pt x="2032647" y="3220371"/>
                  <a:pt x="2032647" y="3220371"/>
                  <a:pt x="2032647" y="3220371"/>
                </a:cubicBezTo>
                <a:cubicBezTo>
                  <a:pt x="2041141" y="3179224"/>
                  <a:pt x="2041141" y="3179224"/>
                  <a:pt x="2041141" y="3179224"/>
                </a:cubicBezTo>
                <a:cubicBezTo>
                  <a:pt x="2046785" y="3160016"/>
                  <a:pt x="2046785" y="3160016"/>
                  <a:pt x="2046785" y="3160016"/>
                </a:cubicBezTo>
                <a:cubicBezTo>
                  <a:pt x="2052450" y="3143553"/>
                  <a:pt x="2052450" y="3143553"/>
                  <a:pt x="2052450" y="3143553"/>
                </a:cubicBezTo>
                <a:cubicBezTo>
                  <a:pt x="2052450" y="3143553"/>
                  <a:pt x="2052450" y="3140806"/>
                  <a:pt x="2055280" y="3143553"/>
                </a:cubicBezTo>
                <a:cubicBezTo>
                  <a:pt x="2055280" y="3143553"/>
                  <a:pt x="2058111" y="3149027"/>
                  <a:pt x="2058111" y="3149027"/>
                </a:cubicBezTo>
                <a:cubicBezTo>
                  <a:pt x="2060924" y="3151774"/>
                  <a:pt x="2060924" y="3151774"/>
                  <a:pt x="2060924" y="3151774"/>
                </a:cubicBezTo>
                <a:cubicBezTo>
                  <a:pt x="2063757" y="3151774"/>
                  <a:pt x="2063757" y="3151774"/>
                  <a:pt x="2063757" y="3151774"/>
                </a:cubicBezTo>
                <a:cubicBezTo>
                  <a:pt x="2063757" y="3151774"/>
                  <a:pt x="2069419" y="3149027"/>
                  <a:pt x="2072250" y="3149027"/>
                </a:cubicBezTo>
                <a:cubicBezTo>
                  <a:pt x="2072250" y="3149027"/>
                  <a:pt x="2083558" y="3154521"/>
                  <a:pt x="2083558" y="3154521"/>
                </a:cubicBezTo>
                <a:cubicBezTo>
                  <a:pt x="2083558" y="3154521"/>
                  <a:pt x="2083558" y="3160016"/>
                  <a:pt x="2083558" y="3162763"/>
                </a:cubicBezTo>
                <a:cubicBezTo>
                  <a:pt x="2083558" y="3162763"/>
                  <a:pt x="2089220" y="3168237"/>
                  <a:pt x="2086389" y="3170984"/>
                </a:cubicBezTo>
                <a:cubicBezTo>
                  <a:pt x="2086389" y="3170984"/>
                  <a:pt x="2083558" y="3176478"/>
                  <a:pt x="2083558" y="3176478"/>
                </a:cubicBezTo>
                <a:cubicBezTo>
                  <a:pt x="2083558" y="3176478"/>
                  <a:pt x="2086389" y="3179224"/>
                  <a:pt x="2086389" y="3179224"/>
                </a:cubicBezTo>
                <a:cubicBezTo>
                  <a:pt x="2089220" y="3179224"/>
                  <a:pt x="2089220" y="3179224"/>
                  <a:pt x="2092052" y="3179224"/>
                </a:cubicBezTo>
                <a:cubicBezTo>
                  <a:pt x="2094866" y="3179224"/>
                  <a:pt x="2097697" y="3181972"/>
                  <a:pt x="2097697" y="3181972"/>
                </a:cubicBezTo>
                <a:cubicBezTo>
                  <a:pt x="2097697" y="3181972"/>
                  <a:pt x="2097697" y="3184698"/>
                  <a:pt x="2097697" y="3184698"/>
                </a:cubicBezTo>
                <a:cubicBezTo>
                  <a:pt x="2097697" y="3184698"/>
                  <a:pt x="2097697" y="3190193"/>
                  <a:pt x="2097697" y="3190193"/>
                </a:cubicBezTo>
                <a:cubicBezTo>
                  <a:pt x="2097697" y="3192940"/>
                  <a:pt x="2092052" y="3192940"/>
                  <a:pt x="2092052" y="3192940"/>
                </a:cubicBezTo>
                <a:cubicBezTo>
                  <a:pt x="2092052" y="3192940"/>
                  <a:pt x="2092052" y="3195687"/>
                  <a:pt x="2092052" y="3195687"/>
                </a:cubicBezTo>
                <a:cubicBezTo>
                  <a:pt x="2089220" y="3198434"/>
                  <a:pt x="2086389" y="3201181"/>
                  <a:pt x="2083558" y="3201181"/>
                </a:cubicBezTo>
                <a:cubicBezTo>
                  <a:pt x="2083558" y="3201181"/>
                  <a:pt x="2077896" y="3195687"/>
                  <a:pt x="2077896" y="3195687"/>
                </a:cubicBezTo>
                <a:cubicBezTo>
                  <a:pt x="2077896" y="3195687"/>
                  <a:pt x="2075081" y="3198434"/>
                  <a:pt x="2075081" y="3198434"/>
                </a:cubicBezTo>
                <a:cubicBezTo>
                  <a:pt x="2077896" y="3203908"/>
                  <a:pt x="2077896" y="3203908"/>
                  <a:pt x="2077896" y="3203908"/>
                </a:cubicBezTo>
                <a:cubicBezTo>
                  <a:pt x="2080727" y="3212150"/>
                  <a:pt x="2080727" y="3212150"/>
                  <a:pt x="2080727" y="3212150"/>
                </a:cubicBezTo>
                <a:cubicBezTo>
                  <a:pt x="2077896" y="3214897"/>
                  <a:pt x="2077896" y="3214897"/>
                  <a:pt x="2077896" y="3214897"/>
                </a:cubicBezTo>
                <a:cubicBezTo>
                  <a:pt x="2080727" y="3223118"/>
                  <a:pt x="2080727" y="3223118"/>
                  <a:pt x="2080727" y="3223118"/>
                </a:cubicBezTo>
                <a:cubicBezTo>
                  <a:pt x="2080727" y="3228612"/>
                  <a:pt x="2080727" y="3228612"/>
                  <a:pt x="2080727" y="3228612"/>
                </a:cubicBezTo>
                <a:cubicBezTo>
                  <a:pt x="2075081" y="3231358"/>
                  <a:pt x="2075081" y="3231358"/>
                  <a:pt x="2075081" y="3231358"/>
                </a:cubicBezTo>
                <a:cubicBezTo>
                  <a:pt x="2075081" y="3231358"/>
                  <a:pt x="2072250" y="3234106"/>
                  <a:pt x="2069419" y="3234106"/>
                </a:cubicBezTo>
                <a:cubicBezTo>
                  <a:pt x="2069419" y="3234106"/>
                  <a:pt x="2066588" y="3231358"/>
                  <a:pt x="2066588" y="3234106"/>
                </a:cubicBezTo>
                <a:cubicBezTo>
                  <a:pt x="2069419" y="3236853"/>
                  <a:pt x="2069419" y="3239580"/>
                  <a:pt x="2072250" y="3239580"/>
                </a:cubicBezTo>
                <a:cubicBezTo>
                  <a:pt x="2075081" y="3239580"/>
                  <a:pt x="2080727" y="3239580"/>
                  <a:pt x="2080727" y="3239580"/>
                </a:cubicBezTo>
                <a:cubicBezTo>
                  <a:pt x="2086389" y="3247821"/>
                  <a:pt x="2086389" y="3247821"/>
                  <a:pt x="2086389" y="3247821"/>
                </a:cubicBezTo>
                <a:cubicBezTo>
                  <a:pt x="2086389" y="3247821"/>
                  <a:pt x="2089220" y="3247821"/>
                  <a:pt x="2092052" y="3247821"/>
                </a:cubicBezTo>
                <a:cubicBezTo>
                  <a:pt x="2092052" y="3247821"/>
                  <a:pt x="2097697" y="3250568"/>
                  <a:pt x="2097697" y="3250568"/>
                </a:cubicBezTo>
                <a:cubicBezTo>
                  <a:pt x="2097697" y="3250568"/>
                  <a:pt x="2097697" y="3250568"/>
                  <a:pt x="2100528" y="3253315"/>
                </a:cubicBezTo>
                <a:cubicBezTo>
                  <a:pt x="2103359" y="3253315"/>
                  <a:pt x="2109004" y="3256063"/>
                  <a:pt x="2109004" y="3256063"/>
                </a:cubicBezTo>
                <a:cubicBezTo>
                  <a:pt x="2109004" y="3256063"/>
                  <a:pt x="2109004" y="3256063"/>
                  <a:pt x="2111836" y="3256063"/>
                </a:cubicBezTo>
                <a:cubicBezTo>
                  <a:pt x="2111836" y="3253315"/>
                  <a:pt x="2111836" y="3256063"/>
                  <a:pt x="2114667" y="3256063"/>
                </a:cubicBezTo>
                <a:cubicBezTo>
                  <a:pt x="2117499" y="3256063"/>
                  <a:pt x="2120330" y="3250568"/>
                  <a:pt x="2120330" y="3250568"/>
                </a:cubicBezTo>
                <a:cubicBezTo>
                  <a:pt x="2120330" y="3250568"/>
                  <a:pt x="2120330" y="3250568"/>
                  <a:pt x="2123162" y="3250568"/>
                </a:cubicBezTo>
                <a:cubicBezTo>
                  <a:pt x="2123162" y="3250568"/>
                  <a:pt x="2125975" y="3250568"/>
                  <a:pt x="2125975" y="3247821"/>
                </a:cubicBezTo>
                <a:cubicBezTo>
                  <a:pt x="2125975" y="3247821"/>
                  <a:pt x="2125975" y="3247821"/>
                  <a:pt x="2128806" y="3247821"/>
                </a:cubicBezTo>
                <a:cubicBezTo>
                  <a:pt x="2128806" y="3245074"/>
                  <a:pt x="2128806" y="3245074"/>
                  <a:pt x="2128806" y="3245074"/>
                </a:cubicBezTo>
                <a:cubicBezTo>
                  <a:pt x="2131638" y="3242327"/>
                  <a:pt x="2134469" y="3242327"/>
                  <a:pt x="2134469" y="3242327"/>
                </a:cubicBezTo>
                <a:cubicBezTo>
                  <a:pt x="2137301" y="3239580"/>
                  <a:pt x="2137301" y="3239580"/>
                  <a:pt x="2137301" y="3236853"/>
                </a:cubicBezTo>
                <a:cubicBezTo>
                  <a:pt x="2137301" y="3236853"/>
                  <a:pt x="2134469" y="3236853"/>
                  <a:pt x="2134469" y="3239580"/>
                </a:cubicBezTo>
                <a:cubicBezTo>
                  <a:pt x="2131638" y="3239580"/>
                  <a:pt x="2128806" y="3239580"/>
                  <a:pt x="2128806" y="3239580"/>
                </a:cubicBezTo>
                <a:cubicBezTo>
                  <a:pt x="2128806" y="3242327"/>
                  <a:pt x="2125975" y="3242327"/>
                  <a:pt x="2125975" y="3242327"/>
                </a:cubicBezTo>
                <a:cubicBezTo>
                  <a:pt x="2123162" y="3242327"/>
                  <a:pt x="2120330" y="3245074"/>
                  <a:pt x="2117499" y="3245074"/>
                </a:cubicBezTo>
                <a:cubicBezTo>
                  <a:pt x="2117499" y="3245074"/>
                  <a:pt x="2117499" y="3247821"/>
                  <a:pt x="2114667" y="3250568"/>
                </a:cubicBezTo>
                <a:cubicBezTo>
                  <a:pt x="2114667" y="3250568"/>
                  <a:pt x="2114667" y="3250568"/>
                  <a:pt x="2114667" y="3253315"/>
                </a:cubicBezTo>
                <a:cubicBezTo>
                  <a:pt x="2111836" y="3253315"/>
                  <a:pt x="2109004" y="3253315"/>
                  <a:pt x="2109004" y="3253315"/>
                </a:cubicBezTo>
                <a:cubicBezTo>
                  <a:pt x="2109004" y="3256063"/>
                  <a:pt x="2109004" y="3256063"/>
                  <a:pt x="2109004" y="3256063"/>
                </a:cubicBezTo>
                <a:cubicBezTo>
                  <a:pt x="2109004" y="3256063"/>
                  <a:pt x="2109004" y="3253315"/>
                  <a:pt x="2106191" y="3253315"/>
                </a:cubicBezTo>
                <a:cubicBezTo>
                  <a:pt x="2106191" y="3253315"/>
                  <a:pt x="2103359" y="3245074"/>
                  <a:pt x="2097697" y="3245074"/>
                </a:cubicBezTo>
                <a:cubicBezTo>
                  <a:pt x="2094866" y="3242327"/>
                  <a:pt x="2092052" y="3242327"/>
                  <a:pt x="2089220" y="3242327"/>
                </a:cubicBezTo>
                <a:cubicBezTo>
                  <a:pt x="2086389" y="3242327"/>
                  <a:pt x="2080727" y="3239580"/>
                  <a:pt x="2080727" y="3239580"/>
                </a:cubicBezTo>
                <a:cubicBezTo>
                  <a:pt x="2080727" y="3236853"/>
                  <a:pt x="2077896" y="3234106"/>
                  <a:pt x="2080727" y="3234106"/>
                </a:cubicBezTo>
                <a:cubicBezTo>
                  <a:pt x="2080727" y="3231358"/>
                  <a:pt x="2080727" y="3228612"/>
                  <a:pt x="2086389" y="3228612"/>
                </a:cubicBezTo>
                <a:cubicBezTo>
                  <a:pt x="2089220" y="3228612"/>
                  <a:pt x="2092052" y="3231358"/>
                  <a:pt x="2094866" y="3228612"/>
                </a:cubicBezTo>
                <a:cubicBezTo>
                  <a:pt x="2097697" y="3228612"/>
                  <a:pt x="2103359" y="3220371"/>
                  <a:pt x="2103359" y="3220371"/>
                </a:cubicBezTo>
                <a:cubicBezTo>
                  <a:pt x="2109004" y="3214897"/>
                  <a:pt x="2109004" y="3214897"/>
                  <a:pt x="2109004" y="3214897"/>
                </a:cubicBezTo>
                <a:cubicBezTo>
                  <a:pt x="2117499" y="3212150"/>
                  <a:pt x="2117499" y="3212150"/>
                  <a:pt x="2117499" y="3212150"/>
                </a:cubicBezTo>
                <a:cubicBezTo>
                  <a:pt x="2117499" y="3212150"/>
                  <a:pt x="2128806" y="3206655"/>
                  <a:pt x="2128806" y="3206655"/>
                </a:cubicBezTo>
                <a:cubicBezTo>
                  <a:pt x="2128806" y="3206655"/>
                  <a:pt x="2131638" y="3206655"/>
                  <a:pt x="2134469" y="3209403"/>
                </a:cubicBezTo>
                <a:cubicBezTo>
                  <a:pt x="2137301" y="3212150"/>
                  <a:pt x="2137301" y="3212150"/>
                  <a:pt x="2137301" y="3212150"/>
                </a:cubicBezTo>
                <a:cubicBezTo>
                  <a:pt x="2140132" y="3212150"/>
                  <a:pt x="2145777" y="3214897"/>
                  <a:pt x="2145777" y="3214897"/>
                </a:cubicBezTo>
                <a:cubicBezTo>
                  <a:pt x="2145777" y="3214897"/>
                  <a:pt x="2145777" y="3214897"/>
                  <a:pt x="2148608" y="3217644"/>
                </a:cubicBezTo>
                <a:cubicBezTo>
                  <a:pt x="2148608" y="3217644"/>
                  <a:pt x="2151439" y="3220371"/>
                  <a:pt x="2148608" y="3225865"/>
                </a:cubicBezTo>
                <a:cubicBezTo>
                  <a:pt x="2148608" y="3228612"/>
                  <a:pt x="2148608" y="3231358"/>
                  <a:pt x="2148608" y="3231358"/>
                </a:cubicBezTo>
                <a:cubicBezTo>
                  <a:pt x="2148608" y="3231358"/>
                  <a:pt x="2151439" y="3228612"/>
                  <a:pt x="2151439" y="3225865"/>
                </a:cubicBezTo>
                <a:cubicBezTo>
                  <a:pt x="2151439" y="3220371"/>
                  <a:pt x="2151439" y="3217644"/>
                  <a:pt x="2151439" y="3214897"/>
                </a:cubicBezTo>
                <a:cubicBezTo>
                  <a:pt x="2151439" y="3212150"/>
                  <a:pt x="2148608" y="3209403"/>
                  <a:pt x="2148608" y="3209403"/>
                </a:cubicBezTo>
                <a:cubicBezTo>
                  <a:pt x="2148608" y="3209403"/>
                  <a:pt x="2142946" y="3212150"/>
                  <a:pt x="2137301" y="3209403"/>
                </a:cubicBezTo>
                <a:cubicBezTo>
                  <a:pt x="2134469" y="3206655"/>
                  <a:pt x="2134469" y="3203908"/>
                  <a:pt x="2131638" y="3203908"/>
                </a:cubicBezTo>
                <a:cubicBezTo>
                  <a:pt x="2131638" y="3203908"/>
                  <a:pt x="2128806" y="3201181"/>
                  <a:pt x="2125975" y="3201181"/>
                </a:cubicBezTo>
                <a:cubicBezTo>
                  <a:pt x="2125975" y="3201181"/>
                  <a:pt x="2125975" y="3198434"/>
                  <a:pt x="2125975" y="3195687"/>
                </a:cubicBezTo>
                <a:cubicBezTo>
                  <a:pt x="2125975" y="3192940"/>
                  <a:pt x="2125975" y="3190193"/>
                  <a:pt x="2125975" y="3187446"/>
                </a:cubicBezTo>
                <a:cubicBezTo>
                  <a:pt x="2125975" y="3187446"/>
                  <a:pt x="2123162" y="3184698"/>
                  <a:pt x="2125975" y="3181972"/>
                </a:cubicBezTo>
                <a:cubicBezTo>
                  <a:pt x="2128806" y="3179224"/>
                  <a:pt x="2128806" y="3179224"/>
                  <a:pt x="2131638" y="3179224"/>
                </a:cubicBezTo>
                <a:cubicBezTo>
                  <a:pt x="2131638" y="3176478"/>
                  <a:pt x="2137301" y="3173731"/>
                  <a:pt x="2134469" y="3173731"/>
                </a:cubicBezTo>
                <a:cubicBezTo>
                  <a:pt x="2134469" y="3170984"/>
                  <a:pt x="2131638" y="3170984"/>
                  <a:pt x="2128806" y="3170984"/>
                </a:cubicBezTo>
                <a:cubicBezTo>
                  <a:pt x="2125975" y="3170984"/>
                  <a:pt x="2128806" y="3173731"/>
                  <a:pt x="2125975" y="3173731"/>
                </a:cubicBezTo>
                <a:cubicBezTo>
                  <a:pt x="2120330" y="3173731"/>
                  <a:pt x="2120330" y="3170984"/>
                  <a:pt x="2117499" y="3168237"/>
                </a:cubicBezTo>
                <a:cubicBezTo>
                  <a:pt x="2117499" y="3165510"/>
                  <a:pt x="2117499" y="3165510"/>
                  <a:pt x="2114667" y="3168237"/>
                </a:cubicBezTo>
                <a:cubicBezTo>
                  <a:pt x="2111836" y="3168237"/>
                  <a:pt x="2109004" y="3165510"/>
                  <a:pt x="2109004" y="3165510"/>
                </a:cubicBezTo>
                <a:cubicBezTo>
                  <a:pt x="2109004" y="3165510"/>
                  <a:pt x="2106191" y="3162763"/>
                  <a:pt x="2109004" y="3160016"/>
                </a:cubicBezTo>
                <a:cubicBezTo>
                  <a:pt x="2109004" y="3160016"/>
                  <a:pt x="2111836" y="3154521"/>
                  <a:pt x="2111836" y="3154521"/>
                </a:cubicBezTo>
                <a:cubicBezTo>
                  <a:pt x="2111836" y="3154521"/>
                  <a:pt x="2111836" y="3146300"/>
                  <a:pt x="2111836" y="3146300"/>
                </a:cubicBezTo>
                <a:cubicBezTo>
                  <a:pt x="2111836" y="3143553"/>
                  <a:pt x="2111836" y="3143553"/>
                  <a:pt x="2111836" y="3143553"/>
                </a:cubicBezTo>
                <a:cubicBezTo>
                  <a:pt x="2109004" y="3138059"/>
                  <a:pt x="2109004" y="3138059"/>
                  <a:pt x="2109004" y="3138059"/>
                </a:cubicBezTo>
                <a:cubicBezTo>
                  <a:pt x="2103359" y="3138059"/>
                  <a:pt x="2103359" y="3138059"/>
                  <a:pt x="2103359" y="3138059"/>
                </a:cubicBezTo>
                <a:cubicBezTo>
                  <a:pt x="2094866" y="3143553"/>
                  <a:pt x="2094866" y="3143553"/>
                  <a:pt x="2094866" y="3143553"/>
                </a:cubicBezTo>
                <a:cubicBezTo>
                  <a:pt x="2094866" y="3138059"/>
                  <a:pt x="2094866" y="3138059"/>
                  <a:pt x="2094866" y="3138059"/>
                </a:cubicBezTo>
                <a:cubicBezTo>
                  <a:pt x="2106191" y="3132564"/>
                  <a:pt x="2106191" y="3132564"/>
                  <a:pt x="2106191" y="3132564"/>
                </a:cubicBezTo>
                <a:cubicBezTo>
                  <a:pt x="2111836" y="3129817"/>
                  <a:pt x="2111836" y="3129817"/>
                  <a:pt x="2111836" y="3129817"/>
                </a:cubicBezTo>
                <a:cubicBezTo>
                  <a:pt x="2114667" y="3124343"/>
                  <a:pt x="2114667" y="3124343"/>
                  <a:pt x="2114667" y="3124343"/>
                </a:cubicBezTo>
                <a:cubicBezTo>
                  <a:pt x="2120330" y="3116103"/>
                  <a:pt x="2120330" y="3116103"/>
                  <a:pt x="2120330" y="3116103"/>
                </a:cubicBezTo>
                <a:cubicBezTo>
                  <a:pt x="2120330" y="3116103"/>
                  <a:pt x="2125975" y="3110629"/>
                  <a:pt x="2128806" y="3107882"/>
                </a:cubicBezTo>
                <a:cubicBezTo>
                  <a:pt x="2131638" y="3107882"/>
                  <a:pt x="2142946" y="3102387"/>
                  <a:pt x="2142946" y="3102387"/>
                </a:cubicBezTo>
                <a:cubicBezTo>
                  <a:pt x="2142946" y="3102387"/>
                  <a:pt x="2154271" y="3096893"/>
                  <a:pt x="2157085" y="3096893"/>
                </a:cubicBezTo>
                <a:cubicBezTo>
                  <a:pt x="2159916" y="3096893"/>
                  <a:pt x="2179717" y="3094146"/>
                  <a:pt x="2179717" y="3094146"/>
                </a:cubicBezTo>
                <a:cubicBezTo>
                  <a:pt x="2199520" y="3099640"/>
                  <a:pt x="2199520" y="3099640"/>
                  <a:pt x="2199520" y="3099640"/>
                </a:cubicBezTo>
                <a:cubicBezTo>
                  <a:pt x="2199520" y="3099640"/>
                  <a:pt x="2205164" y="3094146"/>
                  <a:pt x="2210827" y="3094146"/>
                </a:cubicBezTo>
                <a:cubicBezTo>
                  <a:pt x="2210827" y="3094146"/>
                  <a:pt x="2216490" y="3096893"/>
                  <a:pt x="2219321" y="3096893"/>
                </a:cubicBezTo>
                <a:cubicBezTo>
                  <a:pt x="2222135" y="3096893"/>
                  <a:pt x="2227797" y="3094146"/>
                  <a:pt x="2227797" y="3094146"/>
                </a:cubicBezTo>
                <a:cubicBezTo>
                  <a:pt x="2239105" y="3094146"/>
                  <a:pt x="2239105" y="3094146"/>
                  <a:pt x="2239105" y="3094146"/>
                </a:cubicBezTo>
                <a:cubicBezTo>
                  <a:pt x="2247599" y="3105134"/>
                  <a:pt x="2247599" y="3105134"/>
                  <a:pt x="2247599" y="3105134"/>
                </a:cubicBezTo>
                <a:cubicBezTo>
                  <a:pt x="2250430" y="3116103"/>
                  <a:pt x="2250430" y="3116103"/>
                  <a:pt x="2250430" y="3116103"/>
                </a:cubicBezTo>
                <a:lnTo>
                  <a:pt x="2250665" y="3116148"/>
                </a:lnTo>
                <a:lnTo>
                  <a:pt x="2254631" y="3103006"/>
                </a:lnTo>
                <a:cubicBezTo>
                  <a:pt x="2256045" y="3098547"/>
                  <a:pt x="2257465" y="3095111"/>
                  <a:pt x="2258895" y="3095111"/>
                </a:cubicBezTo>
                <a:cubicBezTo>
                  <a:pt x="2261714" y="3092383"/>
                  <a:pt x="2267353" y="3086875"/>
                  <a:pt x="2267353" y="3086875"/>
                </a:cubicBezTo>
                <a:cubicBezTo>
                  <a:pt x="2267353" y="3075911"/>
                  <a:pt x="2267353" y="3075911"/>
                  <a:pt x="2267353" y="3075911"/>
                </a:cubicBezTo>
                <a:cubicBezTo>
                  <a:pt x="2261714" y="3067676"/>
                  <a:pt x="2261714" y="3067676"/>
                  <a:pt x="2261714" y="3067676"/>
                </a:cubicBezTo>
                <a:cubicBezTo>
                  <a:pt x="2267353" y="3059440"/>
                  <a:pt x="2267353" y="3059440"/>
                  <a:pt x="2267353" y="3059440"/>
                </a:cubicBezTo>
                <a:cubicBezTo>
                  <a:pt x="2267353" y="3059440"/>
                  <a:pt x="2278669" y="3053984"/>
                  <a:pt x="2278669" y="3053984"/>
                </a:cubicBezTo>
                <a:cubicBezTo>
                  <a:pt x="2281529" y="3053984"/>
                  <a:pt x="2298485" y="3053984"/>
                  <a:pt x="2298485" y="3053984"/>
                </a:cubicBezTo>
                <a:cubicBezTo>
                  <a:pt x="2309802" y="3048476"/>
                  <a:pt x="2309802" y="3048476"/>
                  <a:pt x="2309802" y="3048476"/>
                </a:cubicBezTo>
                <a:cubicBezTo>
                  <a:pt x="2326758" y="3048476"/>
                  <a:pt x="2326758" y="3048476"/>
                  <a:pt x="2326758" y="3048476"/>
                </a:cubicBezTo>
                <a:cubicBezTo>
                  <a:pt x="2338075" y="3045749"/>
                  <a:pt x="2338075" y="3045749"/>
                  <a:pt x="2338075" y="3045749"/>
                </a:cubicBezTo>
                <a:cubicBezTo>
                  <a:pt x="2346573" y="3051204"/>
                  <a:pt x="2346573" y="3051204"/>
                  <a:pt x="2346573" y="3051204"/>
                </a:cubicBezTo>
                <a:cubicBezTo>
                  <a:pt x="2346573" y="3051204"/>
                  <a:pt x="2352210" y="3056712"/>
                  <a:pt x="2352210" y="3059440"/>
                </a:cubicBezTo>
                <a:cubicBezTo>
                  <a:pt x="2352210" y="3059440"/>
                  <a:pt x="2357890" y="3064948"/>
                  <a:pt x="2357890" y="3067676"/>
                </a:cubicBezTo>
                <a:cubicBezTo>
                  <a:pt x="2355071" y="3067676"/>
                  <a:pt x="2360709" y="3075911"/>
                  <a:pt x="2360709" y="3075911"/>
                </a:cubicBezTo>
                <a:cubicBezTo>
                  <a:pt x="2360709" y="3075911"/>
                  <a:pt x="2357890" y="3081420"/>
                  <a:pt x="2357890" y="3084147"/>
                </a:cubicBezTo>
                <a:cubicBezTo>
                  <a:pt x="2357890" y="3084147"/>
                  <a:pt x="2360709" y="3095111"/>
                  <a:pt x="2360709" y="3095111"/>
                </a:cubicBezTo>
                <a:cubicBezTo>
                  <a:pt x="2360709" y="3097839"/>
                  <a:pt x="2366347" y="3100619"/>
                  <a:pt x="2366347" y="3100619"/>
                </a:cubicBezTo>
                <a:cubicBezTo>
                  <a:pt x="2372027" y="3097839"/>
                  <a:pt x="2372027" y="3097839"/>
                  <a:pt x="2372027" y="3097839"/>
                </a:cubicBezTo>
                <a:cubicBezTo>
                  <a:pt x="2374845" y="3092383"/>
                  <a:pt x="2374845" y="3092383"/>
                  <a:pt x="2374845" y="3092383"/>
                </a:cubicBezTo>
                <a:cubicBezTo>
                  <a:pt x="2369207" y="3084147"/>
                  <a:pt x="2369207" y="3084147"/>
                  <a:pt x="2369207" y="3084147"/>
                </a:cubicBezTo>
                <a:cubicBezTo>
                  <a:pt x="2366347" y="3084147"/>
                  <a:pt x="2366347" y="3084147"/>
                  <a:pt x="2366347" y="3084147"/>
                </a:cubicBezTo>
                <a:cubicBezTo>
                  <a:pt x="2369207" y="3073184"/>
                  <a:pt x="2369207" y="3073184"/>
                  <a:pt x="2369207" y="3073184"/>
                </a:cubicBezTo>
                <a:cubicBezTo>
                  <a:pt x="2369207" y="3073184"/>
                  <a:pt x="2374845" y="3070403"/>
                  <a:pt x="2377664" y="3073184"/>
                </a:cubicBezTo>
                <a:cubicBezTo>
                  <a:pt x="2380525" y="3073184"/>
                  <a:pt x="2388982" y="3081420"/>
                  <a:pt x="2388982" y="3081420"/>
                </a:cubicBezTo>
                <a:cubicBezTo>
                  <a:pt x="2394661" y="3084147"/>
                  <a:pt x="2394661" y="3084147"/>
                  <a:pt x="2394661" y="3084147"/>
                </a:cubicBezTo>
                <a:cubicBezTo>
                  <a:pt x="2394661" y="3084147"/>
                  <a:pt x="2403118" y="3078639"/>
                  <a:pt x="2403118" y="3078639"/>
                </a:cubicBezTo>
                <a:cubicBezTo>
                  <a:pt x="2403118" y="3078639"/>
                  <a:pt x="2394661" y="3067676"/>
                  <a:pt x="2394661" y="3067676"/>
                </a:cubicBezTo>
                <a:cubicBezTo>
                  <a:pt x="2397480" y="3053984"/>
                  <a:pt x="2397480" y="3053984"/>
                  <a:pt x="2397480" y="3053984"/>
                </a:cubicBezTo>
                <a:cubicBezTo>
                  <a:pt x="2400299" y="3042968"/>
                  <a:pt x="2400299" y="3042968"/>
                  <a:pt x="2400299" y="3042968"/>
                </a:cubicBezTo>
                <a:cubicBezTo>
                  <a:pt x="2411615" y="3034733"/>
                  <a:pt x="2411615" y="3034733"/>
                  <a:pt x="2411615" y="3034733"/>
                </a:cubicBezTo>
                <a:cubicBezTo>
                  <a:pt x="2420114" y="3040240"/>
                  <a:pt x="2420114" y="3040240"/>
                  <a:pt x="2420114" y="3040240"/>
                </a:cubicBezTo>
                <a:cubicBezTo>
                  <a:pt x="2434250" y="3040240"/>
                  <a:pt x="2434250" y="3040240"/>
                  <a:pt x="2434250" y="3040240"/>
                </a:cubicBezTo>
                <a:cubicBezTo>
                  <a:pt x="2448386" y="3040240"/>
                  <a:pt x="2448386" y="3040240"/>
                  <a:pt x="2448386" y="3040240"/>
                </a:cubicBezTo>
                <a:cubicBezTo>
                  <a:pt x="2456885" y="3037512"/>
                  <a:pt x="2456885" y="3037512"/>
                  <a:pt x="2456885" y="3037512"/>
                </a:cubicBezTo>
                <a:cubicBezTo>
                  <a:pt x="2468202" y="3037512"/>
                  <a:pt x="2468202" y="3037512"/>
                  <a:pt x="2468202" y="3037512"/>
                </a:cubicBezTo>
                <a:cubicBezTo>
                  <a:pt x="2468202" y="3037512"/>
                  <a:pt x="2462523" y="3032005"/>
                  <a:pt x="2462523" y="3032005"/>
                </a:cubicBezTo>
                <a:cubicBezTo>
                  <a:pt x="2459704" y="3032005"/>
                  <a:pt x="2454066" y="3026549"/>
                  <a:pt x="2454066" y="3026549"/>
                </a:cubicBezTo>
                <a:cubicBezTo>
                  <a:pt x="2454066" y="3026549"/>
                  <a:pt x="2451206" y="3032005"/>
                  <a:pt x="2451206" y="3032005"/>
                </a:cubicBezTo>
                <a:cubicBezTo>
                  <a:pt x="2448386" y="3034733"/>
                  <a:pt x="2439888" y="3034733"/>
                  <a:pt x="2439888" y="3032005"/>
                </a:cubicBezTo>
                <a:cubicBezTo>
                  <a:pt x="2437069" y="3032005"/>
                  <a:pt x="2434250" y="3023769"/>
                  <a:pt x="2434250" y="3023769"/>
                </a:cubicBezTo>
                <a:cubicBezTo>
                  <a:pt x="2434250" y="3015533"/>
                  <a:pt x="2434250" y="3015533"/>
                  <a:pt x="2434250" y="3015533"/>
                </a:cubicBezTo>
                <a:cubicBezTo>
                  <a:pt x="2439888" y="3012805"/>
                  <a:pt x="2439888" y="3012805"/>
                  <a:pt x="2439888" y="3012805"/>
                </a:cubicBezTo>
                <a:cubicBezTo>
                  <a:pt x="2431431" y="3004570"/>
                  <a:pt x="2431431" y="3004570"/>
                  <a:pt x="2431431" y="3004570"/>
                </a:cubicBezTo>
                <a:cubicBezTo>
                  <a:pt x="2431431" y="3004570"/>
                  <a:pt x="2431431" y="2996333"/>
                  <a:pt x="2434250" y="2993606"/>
                </a:cubicBezTo>
                <a:cubicBezTo>
                  <a:pt x="2437069" y="2993606"/>
                  <a:pt x="2437069" y="2988098"/>
                  <a:pt x="2437069" y="2988098"/>
                </a:cubicBezTo>
                <a:cubicBezTo>
                  <a:pt x="2428612" y="2988098"/>
                  <a:pt x="2428612" y="2988098"/>
                  <a:pt x="2428612" y="2988098"/>
                </a:cubicBezTo>
                <a:cubicBezTo>
                  <a:pt x="2428612" y="2988098"/>
                  <a:pt x="2425752" y="2988098"/>
                  <a:pt x="2425752" y="2982642"/>
                </a:cubicBezTo>
                <a:cubicBezTo>
                  <a:pt x="2428612" y="2977134"/>
                  <a:pt x="2428612" y="2974406"/>
                  <a:pt x="2428612" y="2974406"/>
                </a:cubicBezTo>
                <a:cubicBezTo>
                  <a:pt x="2417295" y="2974406"/>
                  <a:pt x="2417295" y="2974406"/>
                  <a:pt x="2417295" y="2974406"/>
                </a:cubicBezTo>
                <a:cubicBezTo>
                  <a:pt x="2411615" y="2974406"/>
                  <a:pt x="2411615" y="2974406"/>
                  <a:pt x="2411615" y="2974406"/>
                </a:cubicBezTo>
                <a:cubicBezTo>
                  <a:pt x="2403118" y="2966171"/>
                  <a:pt x="2403118" y="2966171"/>
                  <a:pt x="2403118" y="2966171"/>
                </a:cubicBezTo>
                <a:cubicBezTo>
                  <a:pt x="2405977" y="2957935"/>
                  <a:pt x="2405977" y="2957935"/>
                  <a:pt x="2405977" y="2957935"/>
                </a:cubicBezTo>
                <a:cubicBezTo>
                  <a:pt x="2422933" y="2955207"/>
                  <a:pt x="2422933" y="2955207"/>
                  <a:pt x="2422933" y="2955207"/>
                </a:cubicBezTo>
                <a:cubicBezTo>
                  <a:pt x="2442748" y="2946971"/>
                  <a:pt x="2442748" y="2946971"/>
                  <a:pt x="2442748" y="2946971"/>
                </a:cubicBezTo>
                <a:cubicBezTo>
                  <a:pt x="2439888" y="2941463"/>
                  <a:pt x="2439888" y="2941463"/>
                  <a:pt x="2439888" y="2941463"/>
                </a:cubicBezTo>
                <a:cubicBezTo>
                  <a:pt x="2434250" y="2944243"/>
                  <a:pt x="2434250" y="2944243"/>
                  <a:pt x="2434250" y="2944243"/>
                </a:cubicBezTo>
                <a:cubicBezTo>
                  <a:pt x="2434250" y="2944243"/>
                  <a:pt x="2431431" y="2946971"/>
                  <a:pt x="2431431" y="2946971"/>
                </a:cubicBezTo>
                <a:cubicBezTo>
                  <a:pt x="2428612" y="2946971"/>
                  <a:pt x="2422933" y="2946971"/>
                  <a:pt x="2422933" y="2946971"/>
                </a:cubicBezTo>
                <a:cubicBezTo>
                  <a:pt x="2422933" y="2941463"/>
                  <a:pt x="2422933" y="2941463"/>
                  <a:pt x="2422933" y="2941463"/>
                </a:cubicBezTo>
                <a:cubicBezTo>
                  <a:pt x="2431431" y="2941463"/>
                  <a:pt x="2431431" y="2941463"/>
                  <a:pt x="2431431" y="2941463"/>
                </a:cubicBezTo>
                <a:cubicBezTo>
                  <a:pt x="2437069" y="2938735"/>
                  <a:pt x="2437069" y="2938735"/>
                  <a:pt x="2437069" y="2938735"/>
                </a:cubicBezTo>
                <a:cubicBezTo>
                  <a:pt x="2431431" y="2936007"/>
                  <a:pt x="2431431" y="2936007"/>
                  <a:pt x="2431431" y="2936007"/>
                </a:cubicBezTo>
                <a:cubicBezTo>
                  <a:pt x="2422933" y="2924991"/>
                  <a:pt x="2422933" y="2924991"/>
                  <a:pt x="2422933" y="2924991"/>
                </a:cubicBezTo>
                <a:cubicBezTo>
                  <a:pt x="2420114" y="2916808"/>
                  <a:pt x="2420114" y="2916808"/>
                  <a:pt x="2420114" y="2916808"/>
                </a:cubicBezTo>
                <a:cubicBezTo>
                  <a:pt x="2414435" y="2914027"/>
                  <a:pt x="2414435" y="2914027"/>
                  <a:pt x="2414435" y="2914027"/>
                </a:cubicBezTo>
                <a:cubicBezTo>
                  <a:pt x="2408796" y="2908573"/>
                  <a:pt x="2408796" y="2908573"/>
                  <a:pt x="2408796" y="2908573"/>
                </a:cubicBezTo>
                <a:cubicBezTo>
                  <a:pt x="2408796" y="2900336"/>
                  <a:pt x="2408796" y="2900336"/>
                  <a:pt x="2408796" y="2900336"/>
                </a:cubicBezTo>
                <a:cubicBezTo>
                  <a:pt x="2405977" y="2878357"/>
                  <a:pt x="2405977" y="2878357"/>
                  <a:pt x="2405977" y="2878357"/>
                </a:cubicBezTo>
                <a:cubicBezTo>
                  <a:pt x="2414435" y="2878357"/>
                  <a:pt x="2414435" y="2878357"/>
                  <a:pt x="2414435" y="2878357"/>
                </a:cubicBezTo>
                <a:lnTo>
                  <a:pt x="2420066" y="2875652"/>
                </a:lnTo>
                <a:lnTo>
                  <a:pt x="2419413" y="2875411"/>
                </a:lnTo>
                <a:cubicBezTo>
                  <a:pt x="2413752" y="2878151"/>
                  <a:pt x="2413752" y="2878151"/>
                  <a:pt x="2413752" y="2878151"/>
                </a:cubicBezTo>
                <a:cubicBezTo>
                  <a:pt x="2405241" y="2878151"/>
                  <a:pt x="2405241" y="2878151"/>
                  <a:pt x="2405241" y="2878151"/>
                </a:cubicBezTo>
                <a:cubicBezTo>
                  <a:pt x="2399578" y="2875411"/>
                  <a:pt x="2399578" y="2875411"/>
                  <a:pt x="2399578" y="2875411"/>
                </a:cubicBezTo>
                <a:cubicBezTo>
                  <a:pt x="2393917" y="2867170"/>
                  <a:pt x="2393917" y="2867170"/>
                  <a:pt x="2393917" y="2867170"/>
                </a:cubicBezTo>
                <a:cubicBezTo>
                  <a:pt x="2393917" y="2867170"/>
                  <a:pt x="2391068" y="2861669"/>
                  <a:pt x="2391068" y="2861669"/>
                </a:cubicBezTo>
                <a:cubicBezTo>
                  <a:pt x="2391068" y="2861669"/>
                  <a:pt x="2399578" y="2856168"/>
                  <a:pt x="2399578" y="2856168"/>
                </a:cubicBezTo>
                <a:cubicBezTo>
                  <a:pt x="2402410" y="2856168"/>
                  <a:pt x="2402410" y="2853428"/>
                  <a:pt x="2402410" y="2853428"/>
                </a:cubicBezTo>
                <a:cubicBezTo>
                  <a:pt x="2402410" y="2842447"/>
                  <a:pt x="2402410" y="2842447"/>
                  <a:pt x="2402410" y="2842447"/>
                </a:cubicBezTo>
                <a:cubicBezTo>
                  <a:pt x="2402410" y="2842447"/>
                  <a:pt x="2402410" y="2836946"/>
                  <a:pt x="2402410" y="2836946"/>
                </a:cubicBezTo>
                <a:cubicBezTo>
                  <a:pt x="2402410" y="2834206"/>
                  <a:pt x="2405241" y="2831445"/>
                  <a:pt x="2405241" y="2831445"/>
                </a:cubicBezTo>
                <a:cubicBezTo>
                  <a:pt x="2405241" y="2831445"/>
                  <a:pt x="2405241" y="2823204"/>
                  <a:pt x="2402410" y="2820464"/>
                </a:cubicBezTo>
                <a:cubicBezTo>
                  <a:pt x="2402410" y="2814963"/>
                  <a:pt x="2402410" y="2809483"/>
                  <a:pt x="2402410" y="2809483"/>
                </a:cubicBezTo>
                <a:cubicBezTo>
                  <a:pt x="2396748" y="2801242"/>
                  <a:pt x="2396748" y="2801242"/>
                  <a:pt x="2396748" y="2801242"/>
                </a:cubicBezTo>
                <a:cubicBezTo>
                  <a:pt x="2396748" y="2801242"/>
                  <a:pt x="2393917" y="2801242"/>
                  <a:pt x="2388237" y="2798481"/>
                </a:cubicBezTo>
                <a:cubicBezTo>
                  <a:pt x="2382575" y="2795741"/>
                  <a:pt x="2374064" y="2793001"/>
                  <a:pt x="2374064" y="2793001"/>
                </a:cubicBezTo>
                <a:cubicBezTo>
                  <a:pt x="2374064" y="2784759"/>
                  <a:pt x="2374064" y="2784759"/>
                  <a:pt x="2374064" y="2784759"/>
                </a:cubicBezTo>
                <a:cubicBezTo>
                  <a:pt x="2371234" y="2781999"/>
                  <a:pt x="2371234" y="2781999"/>
                  <a:pt x="2371234" y="2781999"/>
                </a:cubicBezTo>
                <a:cubicBezTo>
                  <a:pt x="2371234" y="2781999"/>
                  <a:pt x="2365571" y="2781999"/>
                  <a:pt x="2365571" y="2784759"/>
                </a:cubicBezTo>
                <a:cubicBezTo>
                  <a:pt x="2365571" y="2784759"/>
                  <a:pt x="2365571" y="2787499"/>
                  <a:pt x="2365571" y="2787499"/>
                </a:cubicBezTo>
                <a:cubicBezTo>
                  <a:pt x="2359892" y="2784759"/>
                  <a:pt x="2359892" y="2784759"/>
                  <a:pt x="2359892" y="2784759"/>
                </a:cubicBezTo>
                <a:cubicBezTo>
                  <a:pt x="2359892" y="2784759"/>
                  <a:pt x="2354230" y="2776519"/>
                  <a:pt x="2354230" y="2773758"/>
                </a:cubicBezTo>
                <a:cubicBezTo>
                  <a:pt x="2357060" y="2773758"/>
                  <a:pt x="2359892" y="2771018"/>
                  <a:pt x="2359892" y="2768277"/>
                </a:cubicBezTo>
                <a:cubicBezTo>
                  <a:pt x="2362741" y="2765516"/>
                  <a:pt x="2365571" y="2760037"/>
                  <a:pt x="2365571" y="2757276"/>
                </a:cubicBezTo>
                <a:cubicBezTo>
                  <a:pt x="2365571" y="2757276"/>
                  <a:pt x="2365571" y="2746294"/>
                  <a:pt x="2365571" y="2746294"/>
                </a:cubicBezTo>
                <a:cubicBezTo>
                  <a:pt x="2365571" y="2746294"/>
                  <a:pt x="2362741" y="2743534"/>
                  <a:pt x="2365571" y="2743534"/>
                </a:cubicBezTo>
                <a:cubicBezTo>
                  <a:pt x="2368403" y="2743534"/>
                  <a:pt x="2365571" y="2743534"/>
                  <a:pt x="2368403" y="2743534"/>
                </a:cubicBezTo>
                <a:cubicBezTo>
                  <a:pt x="2371234" y="2740794"/>
                  <a:pt x="2379745" y="2735292"/>
                  <a:pt x="2379745" y="2735292"/>
                </a:cubicBezTo>
                <a:cubicBezTo>
                  <a:pt x="2379745" y="2729812"/>
                  <a:pt x="2379745" y="2729812"/>
                  <a:pt x="2379745" y="2729812"/>
                </a:cubicBezTo>
                <a:cubicBezTo>
                  <a:pt x="2379745" y="2729812"/>
                  <a:pt x="2376913" y="2724312"/>
                  <a:pt x="2376913" y="2721572"/>
                </a:cubicBezTo>
                <a:cubicBezTo>
                  <a:pt x="2376913" y="2721572"/>
                  <a:pt x="2376913" y="2721572"/>
                  <a:pt x="2376913" y="2718810"/>
                </a:cubicBezTo>
                <a:cubicBezTo>
                  <a:pt x="2376913" y="2713330"/>
                  <a:pt x="2365571" y="2702329"/>
                  <a:pt x="2365571" y="2702329"/>
                </a:cubicBezTo>
                <a:cubicBezTo>
                  <a:pt x="2359892" y="2702329"/>
                  <a:pt x="2359892" y="2702329"/>
                  <a:pt x="2359892" y="2702329"/>
                </a:cubicBezTo>
                <a:cubicBezTo>
                  <a:pt x="2359892" y="2702329"/>
                  <a:pt x="2359892" y="2699589"/>
                  <a:pt x="2359892" y="2696848"/>
                </a:cubicBezTo>
                <a:cubicBezTo>
                  <a:pt x="2359892" y="2696848"/>
                  <a:pt x="2359892" y="2688607"/>
                  <a:pt x="2359892" y="2688607"/>
                </a:cubicBezTo>
                <a:cubicBezTo>
                  <a:pt x="2362741" y="2677605"/>
                  <a:pt x="2362741" y="2677605"/>
                  <a:pt x="2362741" y="2677605"/>
                </a:cubicBezTo>
                <a:cubicBezTo>
                  <a:pt x="2359892" y="2658383"/>
                  <a:pt x="2359892" y="2658383"/>
                  <a:pt x="2359892" y="2658383"/>
                </a:cubicBezTo>
                <a:cubicBezTo>
                  <a:pt x="2359892" y="2644641"/>
                  <a:pt x="2359892" y="2644641"/>
                  <a:pt x="2359892" y="2644641"/>
                </a:cubicBezTo>
                <a:cubicBezTo>
                  <a:pt x="2359892" y="2644641"/>
                  <a:pt x="2359892" y="2633660"/>
                  <a:pt x="2359892" y="2630920"/>
                </a:cubicBezTo>
                <a:cubicBezTo>
                  <a:pt x="2359892" y="2630920"/>
                  <a:pt x="2365571" y="2619918"/>
                  <a:pt x="2365571" y="2619918"/>
                </a:cubicBezTo>
                <a:cubicBezTo>
                  <a:pt x="2368403" y="2614416"/>
                  <a:pt x="2368403" y="2614416"/>
                  <a:pt x="2368403" y="2614416"/>
                </a:cubicBezTo>
                <a:cubicBezTo>
                  <a:pt x="2371234" y="2622658"/>
                  <a:pt x="2371234" y="2622658"/>
                  <a:pt x="2371234" y="2622658"/>
                </a:cubicBezTo>
                <a:cubicBezTo>
                  <a:pt x="2371234" y="2622658"/>
                  <a:pt x="2368403" y="2625418"/>
                  <a:pt x="2371234" y="2628158"/>
                </a:cubicBezTo>
                <a:cubicBezTo>
                  <a:pt x="2374064" y="2628158"/>
                  <a:pt x="2376913" y="2628158"/>
                  <a:pt x="2379745" y="2628158"/>
                </a:cubicBezTo>
                <a:cubicBezTo>
                  <a:pt x="2379745" y="2628158"/>
                  <a:pt x="2382575" y="2630920"/>
                  <a:pt x="2382575" y="2630920"/>
                </a:cubicBezTo>
                <a:cubicBezTo>
                  <a:pt x="2391068" y="2636400"/>
                  <a:pt x="2391068" y="2636400"/>
                  <a:pt x="2391068" y="2636400"/>
                </a:cubicBezTo>
                <a:cubicBezTo>
                  <a:pt x="2396748" y="2641901"/>
                  <a:pt x="2396748" y="2641901"/>
                  <a:pt x="2396748" y="2641901"/>
                </a:cubicBezTo>
                <a:cubicBezTo>
                  <a:pt x="2402410" y="2644641"/>
                  <a:pt x="2402410" y="2644641"/>
                  <a:pt x="2402410" y="2644641"/>
                </a:cubicBezTo>
                <a:cubicBezTo>
                  <a:pt x="2408089" y="2644641"/>
                  <a:pt x="2408089" y="2644641"/>
                  <a:pt x="2408089" y="2644641"/>
                </a:cubicBezTo>
                <a:cubicBezTo>
                  <a:pt x="2410921" y="2641901"/>
                  <a:pt x="2410921" y="2641901"/>
                  <a:pt x="2410921" y="2641901"/>
                </a:cubicBezTo>
                <a:cubicBezTo>
                  <a:pt x="2410921" y="2641901"/>
                  <a:pt x="2410921" y="2639161"/>
                  <a:pt x="2410921" y="2639161"/>
                </a:cubicBezTo>
                <a:cubicBezTo>
                  <a:pt x="2410921" y="2639161"/>
                  <a:pt x="2408089" y="2633660"/>
                  <a:pt x="2408089" y="2633660"/>
                </a:cubicBezTo>
                <a:cubicBezTo>
                  <a:pt x="2408089" y="2630920"/>
                  <a:pt x="2405241" y="2628158"/>
                  <a:pt x="2405241" y="2628158"/>
                </a:cubicBezTo>
                <a:cubicBezTo>
                  <a:pt x="2413752" y="2622658"/>
                  <a:pt x="2413752" y="2622658"/>
                  <a:pt x="2413752" y="2622658"/>
                </a:cubicBezTo>
                <a:cubicBezTo>
                  <a:pt x="2416582" y="2617178"/>
                  <a:pt x="2416582" y="2617178"/>
                  <a:pt x="2416582" y="2617178"/>
                </a:cubicBezTo>
                <a:cubicBezTo>
                  <a:pt x="2416582" y="2617178"/>
                  <a:pt x="2416582" y="2614416"/>
                  <a:pt x="2413752" y="2614416"/>
                </a:cubicBezTo>
                <a:cubicBezTo>
                  <a:pt x="2410921" y="2614416"/>
                  <a:pt x="2405241" y="2614416"/>
                  <a:pt x="2405241" y="2614416"/>
                </a:cubicBezTo>
                <a:cubicBezTo>
                  <a:pt x="2405241" y="2614416"/>
                  <a:pt x="2402410" y="2611676"/>
                  <a:pt x="2402410" y="2611676"/>
                </a:cubicBezTo>
                <a:cubicBezTo>
                  <a:pt x="2402410" y="2611676"/>
                  <a:pt x="2399578" y="2606175"/>
                  <a:pt x="2399578" y="2606175"/>
                </a:cubicBezTo>
                <a:cubicBezTo>
                  <a:pt x="2399578" y="2606175"/>
                  <a:pt x="2399578" y="2600696"/>
                  <a:pt x="2402410" y="2600696"/>
                </a:cubicBezTo>
                <a:cubicBezTo>
                  <a:pt x="2402410" y="2597935"/>
                  <a:pt x="2405241" y="2589693"/>
                  <a:pt x="2405241" y="2589693"/>
                </a:cubicBezTo>
                <a:cubicBezTo>
                  <a:pt x="2405241" y="2589693"/>
                  <a:pt x="2402410" y="2584214"/>
                  <a:pt x="2408089" y="2584214"/>
                </a:cubicBezTo>
                <a:cubicBezTo>
                  <a:pt x="2413752" y="2584214"/>
                  <a:pt x="2416582" y="2584214"/>
                  <a:pt x="2416582" y="2584214"/>
                </a:cubicBezTo>
                <a:cubicBezTo>
                  <a:pt x="2416582" y="2584214"/>
                  <a:pt x="2419413" y="2578713"/>
                  <a:pt x="2422263" y="2578713"/>
                </a:cubicBezTo>
                <a:cubicBezTo>
                  <a:pt x="2422263" y="2578713"/>
                  <a:pt x="2425093" y="2575973"/>
                  <a:pt x="2425093" y="2578713"/>
                </a:cubicBezTo>
                <a:cubicBezTo>
                  <a:pt x="2427924" y="2578713"/>
                  <a:pt x="2425093" y="2586953"/>
                  <a:pt x="2425093" y="2586953"/>
                </a:cubicBezTo>
                <a:cubicBezTo>
                  <a:pt x="2419413" y="2592454"/>
                  <a:pt x="2419413" y="2592454"/>
                  <a:pt x="2419413" y="2592454"/>
                </a:cubicBezTo>
                <a:cubicBezTo>
                  <a:pt x="2419413" y="2592454"/>
                  <a:pt x="2422263" y="2595195"/>
                  <a:pt x="2422263" y="2597935"/>
                </a:cubicBezTo>
                <a:cubicBezTo>
                  <a:pt x="2422263" y="2600696"/>
                  <a:pt x="2422263" y="2603436"/>
                  <a:pt x="2422263" y="2603436"/>
                </a:cubicBezTo>
                <a:cubicBezTo>
                  <a:pt x="2416582" y="2611676"/>
                  <a:pt x="2416582" y="2611676"/>
                  <a:pt x="2416582" y="2611676"/>
                </a:cubicBezTo>
                <a:cubicBezTo>
                  <a:pt x="2416582" y="2611676"/>
                  <a:pt x="2419413" y="2611676"/>
                  <a:pt x="2419413" y="2611676"/>
                </a:cubicBezTo>
                <a:cubicBezTo>
                  <a:pt x="2419413" y="2614416"/>
                  <a:pt x="2419413" y="2617178"/>
                  <a:pt x="2419413" y="2617178"/>
                </a:cubicBezTo>
                <a:cubicBezTo>
                  <a:pt x="2427924" y="2614416"/>
                  <a:pt x="2427924" y="2614416"/>
                  <a:pt x="2427924" y="2614416"/>
                </a:cubicBezTo>
                <a:cubicBezTo>
                  <a:pt x="2427924" y="2614416"/>
                  <a:pt x="2425093" y="2611676"/>
                  <a:pt x="2425093" y="2611676"/>
                </a:cubicBezTo>
                <a:cubicBezTo>
                  <a:pt x="2425093" y="2611676"/>
                  <a:pt x="2422263" y="2608936"/>
                  <a:pt x="2425093" y="2606175"/>
                </a:cubicBezTo>
                <a:cubicBezTo>
                  <a:pt x="2427924" y="2603436"/>
                  <a:pt x="2427924" y="2600696"/>
                  <a:pt x="2430755" y="2600696"/>
                </a:cubicBezTo>
                <a:cubicBezTo>
                  <a:pt x="2430755" y="2597935"/>
                  <a:pt x="2430755" y="2597935"/>
                  <a:pt x="2436435" y="2597935"/>
                </a:cubicBezTo>
                <a:cubicBezTo>
                  <a:pt x="2439266" y="2597935"/>
                  <a:pt x="2444928" y="2603436"/>
                  <a:pt x="2444928" y="2603436"/>
                </a:cubicBezTo>
                <a:cubicBezTo>
                  <a:pt x="2444928" y="2603436"/>
                  <a:pt x="2447758" y="2606175"/>
                  <a:pt x="2444928" y="2606175"/>
                </a:cubicBezTo>
                <a:cubicBezTo>
                  <a:pt x="2444928" y="2608936"/>
                  <a:pt x="2442097" y="2611676"/>
                  <a:pt x="2442097" y="2611676"/>
                </a:cubicBezTo>
                <a:cubicBezTo>
                  <a:pt x="2447758" y="2619918"/>
                  <a:pt x="2447758" y="2619918"/>
                  <a:pt x="2447758" y="2619918"/>
                </a:cubicBezTo>
                <a:cubicBezTo>
                  <a:pt x="2447758" y="2619918"/>
                  <a:pt x="2444928" y="2619918"/>
                  <a:pt x="2442097" y="2622658"/>
                </a:cubicBezTo>
                <a:cubicBezTo>
                  <a:pt x="2442097" y="2622658"/>
                  <a:pt x="2442097" y="2625418"/>
                  <a:pt x="2442097" y="2625418"/>
                </a:cubicBezTo>
                <a:cubicBezTo>
                  <a:pt x="2442097" y="2628158"/>
                  <a:pt x="2433586" y="2630920"/>
                  <a:pt x="2442097" y="2630920"/>
                </a:cubicBezTo>
                <a:cubicBezTo>
                  <a:pt x="2447758" y="2630920"/>
                  <a:pt x="2447758" y="2630920"/>
                  <a:pt x="2447758" y="2628158"/>
                </a:cubicBezTo>
                <a:cubicBezTo>
                  <a:pt x="2447758" y="2628158"/>
                  <a:pt x="2447758" y="2622658"/>
                  <a:pt x="2447758" y="2622658"/>
                </a:cubicBezTo>
                <a:cubicBezTo>
                  <a:pt x="2447758" y="2622658"/>
                  <a:pt x="2450607" y="2622658"/>
                  <a:pt x="2450607" y="2622658"/>
                </a:cubicBezTo>
                <a:cubicBezTo>
                  <a:pt x="2453439" y="2622658"/>
                  <a:pt x="2456270" y="2622658"/>
                  <a:pt x="2456270" y="2622658"/>
                </a:cubicBezTo>
                <a:cubicBezTo>
                  <a:pt x="2459101" y="2625418"/>
                  <a:pt x="2459101" y="2625418"/>
                  <a:pt x="2459101" y="2625418"/>
                </a:cubicBezTo>
                <a:cubicBezTo>
                  <a:pt x="2459101" y="2625418"/>
                  <a:pt x="2459101" y="2628158"/>
                  <a:pt x="2459101" y="2630920"/>
                </a:cubicBezTo>
                <a:cubicBezTo>
                  <a:pt x="2459101" y="2630920"/>
                  <a:pt x="2459101" y="2633660"/>
                  <a:pt x="2459101" y="2633660"/>
                </a:cubicBezTo>
                <a:cubicBezTo>
                  <a:pt x="2459101" y="2633660"/>
                  <a:pt x="2464762" y="2639161"/>
                  <a:pt x="2464762" y="2636400"/>
                </a:cubicBezTo>
                <a:cubicBezTo>
                  <a:pt x="2464762" y="2633660"/>
                  <a:pt x="2467611" y="2636400"/>
                  <a:pt x="2464762" y="2630920"/>
                </a:cubicBezTo>
                <a:cubicBezTo>
                  <a:pt x="2461931" y="2628158"/>
                  <a:pt x="2461931" y="2622658"/>
                  <a:pt x="2461931" y="2622658"/>
                </a:cubicBezTo>
                <a:cubicBezTo>
                  <a:pt x="2461931" y="2622658"/>
                  <a:pt x="2461931" y="2622658"/>
                  <a:pt x="2461931" y="2619918"/>
                </a:cubicBezTo>
                <a:cubicBezTo>
                  <a:pt x="2461931" y="2619918"/>
                  <a:pt x="2461931" y="2617178"/>
                  <a:pt x="2461931" y="2617178"/>
                </a:cubicBezTo>
                <a:cubicBezTo>
                  <a:pt x="2459101" y="2614416"/>
                  <a:pt x="2456270" y="2614416"/>
                  <a:pt x="2456270" y="2611676"/>
                </a:cubicBezTo>
                <a:cubicBezTo>
                  <a:pt x="2456270" y="2611676"/>
                  <a:pt x="2447758" y="2603436"/>
                  <a:pt x="2447758" y="2603436"/>
                </a:cubicBezTo>
                <a:cubicBezTo>
                  <a:pt x="2447758" y="2603436"/>
                  <a:pt x="2447758" y="2600696"/>
                  <a:pt x="2447758" y="2597935"/>
                </a:cubicBezTo>
                <a:cubicBezTo>
                  <a:pt x="2447758" y="2592454"/>
                  <a:pt x="2447758" y="2589693"/>
                  <a:pt x="2447758" y="2586953"/>
                </a:cubicBezTo>
                <a:cubicBezTo>
                  <a:pt x="2447758" y="2586953"/>
                  <a:pt x="2450607" y="2581453"/>
                  <a:pt x="2450607" y="2581453"/>
                </a:cubicBezTo>
                <a:cubicBezTo>
                  <a:pt x="2450607" y="2581453"/>
                  <a:pt x="2450607" y="2575973"/>
                  <a:pt x="2453439" y="2573211"/>
                </a:cubicBezTo>
                <a:cubicBezTo>
                  <a:pt x="2456270" y="2573211"/>
                  <a:pt x="2453439" y="2570471"/>
                  <a:pt x="2456270" y="2570471"/>
                </a:cubicBezTo>
                <a:cubicBezTo>
                  <a:pt x="2461931" y="2567731"/>
                  <a:pt x="2459101" y="2567731"/>
                  <a:pt x="2464762" y="2567731"/>
                </a:cubicBezTo>
                <a:cubicBezTo>
                  <a:pt x="2467611" y="2567731"/>
                  <a:pt x="2473272" y="2570471"/>
                  <a:pt x="2476104" y="2570471"/>
                </a:cubicBezTo>
                <a:cubicBezTo>
                  <a:pt x="2476104" y="2570471"/>
                  <a:pt x="2484615" y="2573211"/>
                  <a:pt x="2484615" y="2573211"/>
                </a:cubicBezTo>
                <a:cubicBezTo>
                  <a:pt x="2484615" y="2573211"/>
                  <a:pt x="2484615" y="2570471"/>
                  <a:pt x="2484615" y="2570471"/>
                </a:cubicBezTo>
                <a:cubicBezTo>
                  <a:pt x="2487446" y="2570471"/>
                  <a:pt x="2487446" y="2564971"/>
                  <a:pt x="2487446" y="2567731"/>
                </a:cubicBezTo>
                <a:cubicBezTo>
                  <a:pt x="2490276" y="2567731"/>
                  <a:pt x="2490276" y="2570471"/>
                  <a:pt x="2493107" y="2567731"/>
                </a:cubicBezTo>
                <a:cubicBezTo>
                  <a:pt x="2495957" y="2564971"/>
                  <a:pt x="2495957" y="2562231"/>
                  <a:pt x="2495957" y="2562231"/>
                </a:cubicBezTo>
                <a:cubicBezTo>
                  <a:pt x="2495957" y="2562231"/>
                  <a:pt x="2498787" y="2562231"/>
                  <a:pt x="2501618" y="2559491"/>
                </a:cubicBezTo>
                <a:cubicBezTo>
                  <a:pt x="2501618" y="2559491"/>
                  <a:pt x="2498787" y="2556729"/>
                  <a:pt x="2495957" y="2556729"/>
                </a:cubicBezTo>
                <a:cubicBezTo>
                  <a:pt x="2495957" y="2556729"/>
                  <a:pt x="2490276" y="2556729"/>
                  <a:pt x="2487446" y="2559491"/>
                </a:cubicBezTo>
                <a:cubicBezTo>
                  <a:pt x="2484615" y="2559491"/>
                  <a:pt x="2487446" y="2559491"/>
                  <a:pt x="2481784" y="2559491"/>
                </a:cubicBezTo>
                <a:cubicBezTo>
                  <a:pt x="2478935" y="2562231"/>
                  <a:pt x="2478935" y="2562231"/>
                  <a:pt x="2473272" y="2562231"/>
                </a:cubicBezTo>
                <a:cubicBezTo>
                  <a:pt x="2467611" y="2562231"/>
                  <a:pt x="2467611" y="2562231"/>
                  <a:pt x="2464762" y="2564971"/>
                </a:cubicBezTo>
                <a:cubicBezTo>
                  <a:pt x="2461931" y="2567731"/>
                  <a:pt x="2459101" y="2567731"/>
                  <a:pt x="2459101" y="2567731"/>
                </a:cubicBezTo>
                <a:cubicBezTo>
                  <a:pt x="2456270" y="2567731"/>
                  <a:pt x="2456270" y="2567731"/>
                  <a:pt x="2456270" y="2567731"/>
                </a:cubicBezTo>
                <a:cubicBezTo>
                  <a:pt x="2456270" y="2567731"/>
                  <a:pt x="2453439" y="2567731"/>
                  <a:pt x="2450607" y="2567731"/>
                </a:cubicBezTo>
                <a:cubicBezTo>
                  <a:pt x="2450607" y="2567731"/>
                  <a:pt x="2447758" y="2564971"/>
                  <a:pt x="2447758" y="2564971"/>
                </a:cubicBezTo>
                <a:cubicBezTo>
                  <a:pt x="2447758" y="2564971"/>
                  <a:pt x="2447758" y="2564971"/>
                  <a:pt x="2444928" y="2564971"/>
                </a:cubicBezTo>
                <a:cubicBezTo>
                  <a:pt x="2442097" y="2564971"/>
                  <a:pt x="2439266" y="2567731"/>
                  <a:pt x="2439266" y="2567731"/>
                </a:cubicBezTo>
                <a:cubicBezTo>
                  <a:pt x="2433586" y="2567731"/>
                  <a:pt x="2433586" y="2567731"/>
                  <a:pt x="2433586" y="2567731"/>
                </a:cubicBezTo>
                <a:cubicBezTo>
                  <a:pt x="2433586" y="2567731"/>
                  <a:pt x="2430755" y="2567731"/>
                  <a:pt x="2427924" y="2567731"/>
                </a:cubicBezTo>
                <a:cubicBezTo>
                  <a:pt x="2427924" y="2570471"/>
                  <a:pt x="2422263" y="2570471"/>
                  <a:pt x="2422263" y="2570471"/>
                </a:cubicBezTo>
                <a:cubicBezTo>
                  <a:pt x="2422263" y="2570471"/>
                  <a:pt x="2422263" y="2570471"/>
                  <a:pt x="2419413" y="2570471"/>
                </a:cubicBezTo>
                <a:cubicBezTo>
                  <a:pt x="2419413" y="2573211"/>
                  <a:pt x="2422263" y="2573211"/>
                  <a:pt x="2419413" y="2575973"/>
                </a:cubicBezTo>
                <a:cubicBezTo>
                  <a:pt x="2416582" y="2575973"/>
                  <a:pt x="2410921" y="2575973"/>
                  <a:pt x="2410921" y="2575973"/>
                </a:cubicBezTo>
                <a:cubicBezTo>
                  <a:pt x="2408089" y="2578713"/>
                  <a:pt x="2408089" y="2578713"/>
                  <a:pt x="2408089" y="2578713"/>
                </a:cubicBezTo>
                <a:cubicBezTo>
                  <a:pt x="2405241" y="2584214"/>
                  <a:pt x="2405241" y="2584214"/>
                  <a:pt x="2405241" y="2584214"/>
                </a:cubicBezTo>
                <a:cubicBezTo>
                  <a:pt x="2402410" y="2584214"/>
                  <a:pt x="2402410" y="2584214"/>
                  <a:pt x="2402410" y="2584214"/>
                </a:cubicBezTo>
                <a:cubicBezTo>
                  <a:pt x="2399578" y="2592454"/>
                  <a:pt x="2399578" y="2592454"/>
                  <a:pt x="2399578" y="2592454"/>
                </a:cubicBezTo>
                <a:cubicBezTo>
                  <a:pt x="2399578" y="2595195"/>
                  <a:pt x="2399578" y="2595195"/>
                  <a:pt x="2399578" y="2595195"/>
                </a:cubicBezTo>
                <a:cubicBezTo>
                  <a:pt x="2393917" y="2600696"/>
                  <a:pt x="2393917" y="2600696"/>
                  <a:pt x="2393917" y="2600696"/>
                </a:cubicBezTo>
                <a:cubicBezTo>
                  <a:pt x="2391068" y="2603436"/>
                  <a:pt x="2391068" y="2603436"/>
                  <a:pt x="2391068" y="2603436"/>
                </a:cubicBezTo>
                <a:cubicBezTo>
                  <a:pt x="2391068" y="2603436"/>
                  <a:pt x="2391068" y="2603436"/>
                  <a:pt x="2393917" y="2606175"/>
                </a:cubicBezTo>
                <a:cubicBezTo>
                  <a:pt x="2393917" y="2606175"/>
                  <a:pt x="2393917" y="2608936"/>
                  <a:pt x="2393917" y="2608936"/>
                </a:cubicBezTo>
                <a:cubicBezTo>
                  <a:pt x="2391068" y="2611676"/>
                  <a:pt x="2391068" y="2611676"/>
                  <a:pt x="2391068" y="2611676"/>
                </a:cubicBezTo>
                <a:cubicBezTo>
                  <a:pt x="2393917" y="2617178"/>
                  <a:pt x="2393917" y="2617178"/>
                  <a:pt x="2393917" y="2617178"/>
                </a:cubicBezTo>
                <a:cubicBezTo>
                  <a:pt x="2399578" y="2614416"/>
                  <a:pt x="2399578" y="2614416"/>
                  <a:pt x="2399578" y="2614416"/>
                </a:cubicBezTo>
                <a:cubicBezTo>
                  <a:pt x="2402410" y="2619918"/>
                  <a:pt x="2402410" y="2619918"/>
                  <a:pt x="2402410" y="2619918"/>
                </a:cubicBezTo>
                <a:cubicBezTo>
                  <a:pt x="2399578" y="2625418"/>
                  <a:pt x="2399578" y="2625418"/>
                  <a:pt x="2399578" y="2625418"/>
                </a:cubicBezTo>
                <a:cubicBezTo>
                  <a:pt x="2399578" y="2625418"/>
                  <a:pt x="2396748" y="2628158"/>
                  <a:pt x="2393917" y="2628158"/>
                </a:cubicBezTo>
                <a:cubicBezTo>
                  <a:pt x="2393917" y="2628158"/>
                  <a:pt x="2391068" y="2625418"/>
                  <a:pt x="2391068" y="2625418"/>
                </a:cubicBezTo>
                <a:cubicBezTo>
                  <a:pt x="2388237" y="2619918"/>
                  <a:pt x="2388237" y="2619918"/>
                  <a:pt x="2388237" y="2619918"/>
                </a:cubicBezTo>
                <a:cubicBezTo>
                  <a:pt x="2388237" y="2617178"/>
                  <a:pt x="2388237" y="2617178"/>
                  <a:pt x="2388237" y="2617178"/>
                </a:cubicBezTo>
                <a:cubicBezTo>
                  <a:pt x="2388237" y="2614416"/>
                  <a:pt x="2388237" y="2614416"/>
                  <a:pt x="2388237" y="2614416"/>
                </a:cubicBezTo>
                <a:cubicBezTo>
                  <a:pt x="2379745" y="2617178"/>
                  <a:pt x="2379745" y="2617178"/>
                  <a:pt x="2379745" y="2617178"/>
                </a:cubicBezTo>
                <a:cubicBezTo>
                  <a:pt x="2379745" y="2614416"/>
                  <a:pt x="2379745" y="2614416"/>
                  <a:pt x="2379745" y="2614416"/>
                </a:cubicBezTo>
                <a:cubicBezTo>
                  <a:pt x="2379745" y="2614416"/>
                  <a:pt x="2376913" y="2611676"/>
                  <a:pt x="2376913" y="2611676"/>
                </a:cubicBezTo>
                <a:cubicBezTo>
                  <a:pt x="2376913" y="2608936"/>
                  <a:pt x="2374064" y="2606175"/>
                  <a:pt x="2374064" y="2606175"/>
                </a:cubicBezTo>
                <a:cubicBezTo>
                  <a:pt x="2368403" y="2597935"/>
                  <a:pt x="2368403" y="2597935"/>
                  <a:pt x="2368403" y="2597935"/>
                </a:cubicBezTo>
                <a:cubicBezTo>
                  <a:pt x="2368403" y="2597935"/>
                  <a:pt x="2368403" y="2597935"/>
                  <a:pt x="2371234" y="2597935"/>
                </a:cubicBezTo>
                <a:cubicBezTo>
                  <a:pt x="2371234" y="2595195"/>
                  <a:pt x="2371234" y="2595195"/>
                  <a:pt x="2374064" y="2592454"/>
                </a:cubicBezTo>
                <a:cubicBezTo>
                  <a:pt x="2374064" y="2589693"/>
                  <a:pt x="2379745" y="2584214"/>
                  <a:pt x="2379745" y="2584214"/>
                </a:cubicBezTo>
                <a:cubicBezTo>
                  <a:pt x="2382575" y="2575973"/>
                  <a:pt x="2382575" y="2575973"/>
                  <a:pt x="2382575" y="2575973"/>
                </a:cubicBezTo>
                <a:cubicBezTo>
                  <a:pt x="2388237" y="2570471"/>
                  <a:pt x="2388237" y="2570471"/>
                  <a:pt x="2388237" y="2570471"/>
                </a:cubicBezTo>
                <a:cubicBezTo>
                  <a:pt x="2391068" y="2564971"/>
                  <a:pt x="2391068" y="2564971"/>
                  <a:pt x="2391068" y="2564971"/>
                </a:cubicBezTo>
                <a:cubicBezTo>
                  <a:pt x="2396748" y="2556729"/>
                  <a:pt x="2396748" y="2556729"/>
                  <a:pt x="2396748" y="2556729"/>
                </a:cubicBezTo>
                <a:cubicBezTo>
                  <a:pt x="2402410" y="2551249"/>
                  <a:pt x="2402410" y="2551249"/>
                  <a:pt x="2402410" y="2551249"/>
                </a:cubicBezTo>
                <a:cubicBezTo>
                  <a:pt x="2410921" y="2551249"/>
                  <a:pt x="2410921" y="2551249"/>
                  <a:pt x="2410921" y="2551249"/>
                </a:cubicBezTo>
                <a:cubicBezTo>
                  <a:pt x="2410921" y="2551249"/>
                  <a:pt x="2416582" y="2553989"/>
                  <a:pt x="2416582" y="2553989"/>
                </a:cubicBezTo>
                <a:cubicBezTo>
                  <a:pt x="2419413" y="2551249"/>
                  <a:pt x="2422263" y="2548488"/>
                  <a:pt x="2422263" y="2548488"/>
                </a:cubicBezTo>
                <a:cubicBezTo>
                  <a:pt x="2433586" y="2545748"/>
                  <a:pt x="2433586" y="2545748"/>
                  <a:pt x="2433586" y="2545748"/>
                </a:cubicBezTo>
                <a:cubicBezTo>
                  <a:pt x="2436435" y="2545748"/>
                  <a:pt x="2436435" y="2545748"/>
                  <a:pt x="2436435" y="2545748"/>
                </a:cubicBezTo>
                <a:cubicBezTo>
                  <a:pt x="2444928" y="2548488"/>
                  <a:pt x="2444928" y="2548488"/>
                  <a:pt x="2444928" y="2548488"/>
                </a:cubicBezTo>
                <a:cubicBezTo>
                  <a:pt x="2450607" y="2548488"/>
                  <a:pt x="2450607" y="2548488"/>
                  <a:pt x="2450607" y="2548488"/>
                </a:cubicBezTo>
                <a:cubicBezTo>
                  <a:pt x="2461931" y="2548488"/>
                  <a:pt x="2461931" y="2548488"/>
                  <a:pt x="2461931" y="2548488"/>
                </a:cubicBezTo>
                <a:cubicBezTo>
                  <a:pt x="2478935" y="2540247"/>
                  <a:pt x="2478935" y="2540247"/>
                  <a:pt x="2478935" y="2540247"/>
                </a:cubicBezTo>
                <a:cubicBezTo>
                  <a:pt x="2487446" y="2523766"/>
                  <a:pt x="2487446" y="2523766"/>
                  <a:pt x="2487446" y="2523766"/>
                </a:cubicBezTo>
                <a:cubicBezTo>
                  <a:pt x="2498787" y="2504544"/>
                  <a:pt x="2498787" y="2504544"/>
                  <a:pt x="2498787" y="2504544"/>
                </a:cubicBezTo>
                <a:cubicBezTo>
                  <a:pt x="2504449" y="2496302"/>
                  <a:pt x="2504449" y="2496302"/>
                  <a:pt x="2504449" y="2496302"/>
                </a:cubicBezTo>
                <a:cubicBezTo>
                  <a:pt x="2510130" y="2482560"/>
                  <a:pt x="2510130" y="2482560"/>
                  <a:pt x="2510130" y="2482560"/>
                </a:cubicBezTo>
                <a:cubicBezTo>
                  <a:pt x="2527133" y="2477059"/>
                  <a:pt x="2527133" y="2477059"/>
                  <a:pt x="2527133" y="2477059"/>
                </a:cubicBezTo>
                <a:cubicBezTo>
                  <a:pt x="2527133" y="2477059"/>
                  <a:pt x="2538456" y="2474319"/>
                  <a:pt x="2541305" y="2474319"/>
                </a:cubicBezTo>
                <a:cubicBezTo>
                  <a:pt x="2544136" y="2471579"/>
                  <a:pt x="2561140" y="2457837"/>
                  <a:pt x="2561140" y="2457837"/>
                </a:cubicBezTo>
                <a:cubicBezTo>
                  <a:pt x="2563971" y="2457837"/>
                  <a:pt x="2563971" y="2457837"/>
                  <a:pt x="2563971" y="2457837"/>
                </a:cubicBezTo>
                <a:cubicBezTo>
                  <a:pt x="2555479" y="2471579"/>
                  <a:pt x="2555479" y="2471579"/>
                  <a:pt x="2555479" y="2471579"/>
                </a:cubicBezTo>
                <a:cubicBezTo>
                  <a:pt x="2555479" y="2479820"/>
                  <a:pt x="2555479" y="2479820"/>
                  <a:pt x="2555479" y="2479820"/>
                </a:cubicBezTo>
                <a:cubicBezTo>
                  <a:pt x="2555479" y="2485300"/>
                  <a:pt x="2555479" y="2485300"/>
                  <a:pt x="2555479" y="2485300"/>
                </a:cubicBezTo>
                <a:cubicBezTo>
                  <a:pt x="2558308" y="2496302"/>
                  <a:pt x="2558308" y="2496302"/>
                  <a:pt x="2558308" y="2496302"/>
                </a:cubicBezTo>
                <a:cubicBezTo>
                  <a:pt x="2561140" y="2499042"/>
                  <a:pt x="2561140" y="2499042"/>
                  <a:pt x="2561140" y="2499042"/>
                </a:cubicBezTo>
                <a:cubicBezTo>
                  <a:pt x="2561140" y="2510023"/>
                  <a:pt x="2561140" y="2510023"/>
                  <a:pt x="2561140" y="2510023"/>
                </a:cubicBezTo>
                <a:cubicBezTo>
                  <a:pt x="2561140" y="2521026"/>
                  <a:pt x="2561140" y="2521026"/>
                  <a:pt x="2561140" y="2521026"/>
                </a:cubicBezTo>
                <a:cubicBezTo>
                  <a:pt x="2561140" y="2521026"/>
                  <a:pt x="2569651" y="2526526"/>
                  <a:pt x="2566801" y="2529266"/>
                </a:cubicBezTo>
                <a:cubicBezTo>
                  <a:pt x="2561140" y="2532006"/>
                  <a:pt x="2555479" y="2540247"/>
                  <a:pt x="2555479" y="2540247"/>
                </a:cubicBezTo>
                <a:cubicBezTo>
                  <a:pt x="2552629" y="2556729"/>
                  <a:pt x="2552629" y="2556729"/>
                  <a:pt x="2552629" y="2556729"/>
                </a:cubicBezTo>
                <a:cubicBezTo>
                  <a:pt x="2541305" y="2570471"/>
                  <a:pt x="2541305" y="2570471"/>
                  <a:pt x="2541305" y="2570471"/>
                </a:cubicBezTo>
                <a:cubicBezTo>
                  <a:pt x="2544136" y="2586953"/>
                  <a:pt x="2544136" y="2586953"/>
                  <a:pt x="2544136" y="2586953"/>
                </a:cubicBezTo>
                <a:cubicBezTo>
                  <a:pt x="2546967" y="2600696"/>
                  <a:pt x="2546967" y="2600696"/>
                  <a:pt x="2546967" y="2600696"/>
                </a:cubicBezTo>
                <a:cubicBezTo>
                  <a:pt x="2544136" y="2611676"/>
                  <a:pt x="2544136" y="2611676"/>
                  <a:pt x="2544136" y="2611676"/>
                </a:cubicBezTo>
                <a:cubicBezTo>
                  <a:pt x="2552629" y="2619918"/>
                  <a:pt x="2552629" y="2619918"/>
                  <a:pt x="2552629" y="2619918"/>
                </a:cubicBezTo>
                <a:cubicBezTo>
                  <a:pt x="2549798" y="2625418"/>
                  <a:pt x="2549798" y="2625418"/>
                  <a:pt x="2549798" y="2625418"/>
                </a:cubicBezTo>
                <a:cubicBezTo>
                  <a:pt x="2552629" y="2633660"/>
                  <a:pt x="2552629" y="2633660"/>
                  <a:pt x="2552629" y="2633660"/>
                </a:cubicBezTo>
                <a:cubicBezTo>
                  <a:pt x="2561140" y="2639161"/>
                  <a:pt x="2561140" y="2639161"/>
                  <a:pt x="2561140" y="2639161"/>
                </a:cubicBezTo>
                <a:cubicBezTo>
                  <a:pt x="2561140" y="2639161"/>
                  <a:pt x="2566801" y="2639161"/>
                  <a:pt x="2569651" y="2639161"/>
                </a:cubicBezTo>
                <a:cubicBezTo>
                  <a:pt x="2572482" y="2639161"/>
                  <a:pt x="2580973" y="2636400"/>
                  <a:pt x="2583823" y="2636400"/>
                </a:cubicBezTo>
                <a:cubicBezTo>
                  <a:pt x="2586654" y="2636400"/>
                  <a:pt x="2592316" y="2639161"/>
                  <a:pt x="2592316" y="2639161"/>
                </a:cubicBezTo>
                <a:cubicBezTo>
                  <a:pt x="2600827" y="2650142"/>
                  <a:pt x="2600827" y="2650142"/>
                  <a:pt x="2600827" y="2650142"/>
                </a:cubicBezTo>
                <a:cubicBezTo>
                  <a:pt x="2600827" y="2658383"/>
                  <a:pt x="2600827" y="2658383"/>
                  <a:pt x="2600827" y="2658383"/>
                </a:cubicBezTo>
                <a:cubicBezTo>
                  <a:pt x="2600827" y="2658383"/>
                  <a:pt x="2597977" y="2663885"/>
                  <a:pt x="2597977" y="2666624"/>
                </a:cubicBezTo>
                <a:cubicBezTo>
                  <a:pt x="2595147" y="2669364"/>
                  <a:pt x="2592316" y="2674865"/>
                  <a:pt x="2592316" y="2674865"/>
                </a:cubicBezTo>
                <a:cubicBezTo>
                  <a:pt x="2586654" y="2680367"/>
                  <a:pt x="2586654" y="2680367"/>
                  <a:pt x="2586654" y="2680367"/>
                </a:cubicBezTo>
                <a:cubicBezTo>
                  <a:pt x="2583823" y="2688607"/>
                  <a:pt x="2583823" y="2688607"/>
                  <a:pt x="2583823" y="2688607"/>
                </a:cubicBezTo>
                <a:cubicBezTo>
                  <a:pt x="2580973" y="2694087"/>
                  <a:pt x="2580973" y="2694087"/>
                  <a:pt x="2580973" y="2694087"/>
                </a:cubicBezTo>
                <a:cubicBezTo>
                  <a:pt x="2575312" y="2688607"/>
                  <a:pt x="2575312" y="2688607"/>
                  <a:pt x="2575312" y="2688607"/>
                </a:cubicBezTo>
                <a:cubicBezTo>
                  <a:pt x="2575312" y="2688607"/>
                  <a:pt x="2575312" y="2680367"/>
                  <a:pt x="2572482" y="2683107"/>
                </a:cubicBezTo>
                <a:cubicBezTo>
                  <a:pt x="2569651" y="2683107"/>
                  <a:pt x="2566801" y="2688607"/>
                  <a:pt x="2566801" y="2688607"/>
                </a:cubicBezTo>
                <a:cubicBezTo>
                  <a:pt x="2569651" y="2694087"/>
                  <a:pt x="2569651" y="2694087"/>
                  <a:pt x="2569651" y="2694087"/>
                </a:cubicBezTo>
                <a:cubicBezTo>
                  <a:pt x="2569651" y="2694087"/>
                  <a:pt x="2572482" y="2702329"/>
                  <a:pt x="2569651" y="2702329"/>
                </a:cubicBezTo>
                <a:cubicBezTo>
                  <a:pt x="2566801" y="2702329"/>
                  <a:pt x="2563971" y="2702329"/>
                  <a:pt x="2563971" y="2702329"/>
                </a:cubicBezTo>
                <a:cubicBezTo>
                  <a:pt x="2561140" y="2691347"/>
                  <a:pt x="2561140" y="2691347"/>
                  <a:pt x="2561140" y="2691347"/>
                </a:cubicBezTo>
                <a:cubicBezTo>
                  <a:pt x="2552629" y="2688607"/>
                  <a:pt x="2552629" y="2688607"/>
                  <a:pt x="2552629" y="2688607"/>
                </a:cubicBezTo>
                <a:cubicBezTo>
                  <a:pt x="2558308" y="2677605"/>
                  <a:pt x="2558308" y="2677605"/>
                  <a:pt x="2558308" y="2677605"/>
                </a:cubicBezTo>
                <a:cubicBezTo>
                  <a:pt x="2552629" y="2674865"/>
                  <a:pt x="2552629" y="2674865"/>
                  <a:pt x="2552629" y="2674865"/>
                </a:cubicBezTo>
                <a:cubicBezTo>
                  <a:pt x="2552629" y="2674865"/>
                  <a:pt x="2549798" y="2674865"/>
                  <a:pt x="2546967" y="2677605"/>
                </a:cubicBezTo>
                <a:cubicBezTo>
                  <a:pt x="2546967" y="2680367"/>
                  <a:pt x="2544136" y="2691347"/>
                  <a:pt x="2544136" y="2691347"/>
                </a:cubicBezTo>
                <a:cubicBezTo>
                  <a:pt x="2541305" y="2702329"/>
                  <a:pt x="2541305" y="2702329"/>
                  <a:pt x="2541305" y="2702329"/>
                </a:cubicBezTo>
                <a:cubicBezTo>
                  <a:pt x="2541305" y="2702329"/>
                  <a:pt x="2544136" y="2705089"/>
                  <a:pt x="2544136" y="2707829"/>
                </a:cubicBezTo>
                <a:cubicBezTo>
                  <a:pt x="2544136" y="2710569"/>
                  <a:pt x="2541305" y="2713330"/>
                  <a:pt x="2541305" y="2713330"/>
                </a:cubicBezTo>
                <a:cubicBezTo>
                  <a:pt x="2541305" y="2713330"/>
                  <a:pt x="2541305" y="2716070"/>
                  <a:pt x="2541305" y="2718810"/>
                </a:cubicBezTo>
                <a:cubicBezTo>
                  <a:pt x="2541305" y="2718810"/>
                  <a:pt x="2544136" y="2724312"/>
                  <a:pt x="2544136" y="2727051"/>
                </a:cubicBezTo>
                <a:cubicBezTo>
                  <a:pt x="2544136" y="2727051"/>
                  <a:pt x="2544136" y="2729812"/>
                  <a:pt x="2541305" y="2729812"/>
                </a:cubicBezTo>
                <a:cubicBezTo>
                  <a:pt x="2541305" y="2732552"/>
                  <a:pt x="2541305" y="2732552"/>
                  <a:pt x="2541305" y="2735292"/>
                </a:cubicBezTo>
                <a:cubicBezTo>
                  <a:pt x="2538456" y="2735292"/>
                  <a:pt x="2535625" y="2738054"/>
                  <a:pt x="2535625" y="2738054"/>
                </a:cubicBezTo>
                <a:cubicBezTo>
                  <a:pt x="2535625" y="2738054"/>
                  <a:pt x="2529964" y="2740794"/>
                  <a:pt x="2529964" y="2740794"/>
                </a:cubicBezTo>
                <a:cubicBezTo>
                  <a:pt x="2529964" y="2740794"/>
                  <a:pt x="2527133" y="2738054"/>
                  <a:pt x="2524283" y="2738054"/>
                </a:cubicBezTo>
                <a:cubicBezTo>
                  <a:pt x="2521453" y="2738054"/>
                  <a:pt x="2521453" y="2735292"/>
                  <a:pt x="2518622" y="2738054"/>
                </a:cubicBezTo>
                <a:cubicBezTo>
                  <a:pt x="2515790" y="2740794"/>
                  <a:pt x="2515790" y="2740794"/>
                  <a:pt x="2515790" y="2740794"/>
                </a:cubicBezTo>
                <a:cubicBezTo>
                  <a:pt x="2518622" y="2743534"/>
                  <a:pt x="2518622" y="2743534"/>
                  <a:pt x="2518622" y="2743534"/>
                </a:cubicBezTo>
                <a:cubicBezTo>
                  <a:pt x="2524283" y="2743534"/>
                  <a:pt x="2524283" y="2743534"/>
                  <a:pt x="2524283" y="2743534"/>
                </a:cubicBezTo>
                <a:cubicBezTo>
                  <a:pt x="2524283" y="2749034"/>
                  <a:pt x="2524283" y="2749034"/>
                  <a:pt x="2524283" y="2749034"/>
                </a:cubicBezTo>
                <a:cubicBezTo>
                  <a:pt x="2524283" y="2749034"/>
                  <a:pt x="2527133" y="2749034"/>
                  <a:pt x="2527133" y="2751796"/>
                </a:cubicBezTo>
                <a:cubicBezTo>
                  <a:pt x="2524283" y="2754536"/>
                  <a:pt x="2521453" y="2757276"/>
                  <a:pt x="2521453" y="2757276"/>
                </a:cubicBezTo>
                <a:cubicBezTo>
                  <a:pt x="2515790" y="2762777"/>
                  <a:pt x="2515790" y="2762777"/>
                  <a:pt x="2515790" y="2762777"/>
                </a:cubicBezTo>
                <a:cubicBezTo>
                  <a:pt x="2510130" y="2765516"/>
                  <a:pt x="2510130" y="2765516"/>
                  <a:pt x="2510130" y="2765516"/>
                </a:cubicBezTo>
                <a:cubicBezTo>
                  <a:pt x="2510130" y="2765516"/>
                  <a:pt x="2504449" y="2762777"/>
                  <a:pt x="2504449" y="2765516"/>
                </a:cubicBezTo>
                <a:cubicBezTo>
                  <a:pt x="2501618" y="2765516"/>
                  <a:pt x="2498787" y="2765516"/>
                  <a:pt x="2498787" y="2765516"/>
                </a:cubicBezTo>
                <a:cubicBezTo>
                  <a:pt x="2498787" y="2768277"/>
                  <a:pt x="2504449" y="2773758"/>
                  <a:pt x="2504449" y="2773758"/>
                </a:cubicBezTo>
                <a:cubicBezTo>
                  <a:pt x="2493107" y="2762777"/>
                  <a:pt x="2493107" y="2762777"/>
                  <a:pt x="2493107" y="2762777"/>
                </a:cubicBezTo>
                <a:cubicBezTo>
                  <a:pt x="2487446" y="2762777"/>
                  <a:pt x="2487446" y="2762777"/>
                  <a:pt x="2487446" y="2762777"/>
                </a:cubicBezTo>
                <a:cubicBezTo>
                  <a:pt x="2495957" y="2768277"/>
                  <a:pt x="2495957" y="2768277"/>
                  <a:pt x="2495957" y="2768277"/>
                </a:cubicBezTo>
                <a:cubicBezTo>
                  <a:pt x="2498787" y="2773758"/>
                  <a:pt x="2498787" y="2773758"/>
                  <a:pt x="2498787" y="2773758"/>
                </a:cubicBezTo>
                <a:cubicBezTo>
                  <a:pt x="2504449" y="2776519"/>
                  <a:pt x="2504449" y="2776519"/>
                  <a:pt x="2504449" y="2776519"/>
                </a:cubicBezTo>
                <a:cubicBezTo>
                  <a:pt x="2501618" y="2779259"/>
                  <a:pt x="2501618" y="2779259"/>
                  <a:pt x="2501618" y="2779259"/>
                </a:cubicBezTo>
                <a:cubicBezTo>
                  <a:pt x="2498787" y="2781999"/>
                  <a:pt x="2498787" y="2781999"/>
                  <a:pt x="2498787" y="2781999"/>
                </a:cubicBezTo>
                <a:cubicBezTo>
                  <a:pt x="2493107" y="2787499"/>
                  <a:pt x="2493107" y="2787499"/>
                  <a:pt x="2493107" y="2787499"/>
                </a:cubicBezTo>
                <a:cubicBezTo>
                  <a:pt x="2493107" y="2787499"/>
                  <a:pt x="2490276" y="2790239"/>
                  <a:pt x="2487446" y="2790239"/>
                </a:cubicBezTo>
                <a:cubicBezTo>
                  <a:pt x="2487446" y="2790239"/>
                  <a:pt x="2478935" y="2790239"/>
                  <a:pt x="2478935" y="2790239"/>
                </a:cubicBezTo>
                <a:cubicBezTo>
                  <a:pt x="2481784" y="2793001"/>
                  <a:pt x="2481784" y="2793001"/>
                  <a:pt x="2481784" y="2793001"/>
                </a:cubicBezTo>
                <a:cubicBezTo>
                  <a:pt x="2487446" y="2795741"/>
                  <a:pt x="2487446" y="2795741"/>
                  <a:pt x="2487446" y="2795741"/>
                </a:cubicBezTo>
                <a:cubicBezTo>
                  <a:pt x="2487446" y="2795741"/>
                  <a:pt x="2490276" y="2793001"/>
                  <a:pt x="2490276" y="2795741"/>
                </a:cubicBezTo>
                <a:cubicBezTo>
                  <a:pt x="2487446" y="2795741"/>
                  <a:pt x="2487446" y="2795741"/>
                  <a:pt x="2487446" y="2798481"/>
                </a:cubicBezTo>
                <a:cubicBezTo>
                  <a:pt x="2487446" y="2803982"/>
                  <a:pt x="2487446" y="2812223"/>
                  <a:pt x="2487446" y="2812223"/>
                </a:cubicBezTo>
                <a:cubicBezTo>
                  <a:pt x="2493107" y="2820464"/>
                  <a:pt x="2493107" y="2820464"/>
                  <a:pt x="2493107" y="2820464"/>
                </a:cubicBezTo>
                <a:cubicBezTo>
                  <a:pt x="2495957" y="2823204"/>
                  <a:pt x="2495957" y="2823204"/>
                  <a:pt x="2495957" y="2823204"/>
                </a:cubicBezTo>
                <a:cubicBezTo>
                  <a:pt x="2495957" y="2823204"/>
                  <a:pt x="2495957" y="2823204"/>
                  <a:pt x="2495957" y="2825965"/>
                </a:cubicBezTo>
                <a:cubicBezTo>
                  <a:pt x="2495957" y="2825965"/>
                  <a:pt x="2495957" y="2828705"/>
                  <a:pt x="2495957" y="2828705"/>
                </a:cubicBezTo>
                <a:cubicBezTo>
                  <a:pt x="2495957" y="2834206"/>
                  <a:pt x="2495957" y="2834206"/>
                  <a:pt x="2495957" y="2834206"/>
                </a:cubicBezTo>
                <a:cubicBezTo>
                  <a:pt x="2495957" y="2834206"/>
                  <a:pt x="2493107" y="2836946"/>
                  <a:pt x="2490276" y="2836946"/>
                </a:cubicBezTo>
                <a:cubicBezTo>
                  <a:pt x="2490276" y="2836946"/>
                  <a:pt x="2478935" y="2839686"/>
                  <a:pt x="2478935" y="2839686"/>
                </a:cubicBezTo>
                <a:cubicBezTo>
                  <a:pt x="2476104" y="2845187"/>
                  <a:pt x="2476104" y="2845187"/>
                  <a:pt x="2476104" y="2845187"/>
                </a:cubicBezTo>
                <a:cubicBezTo>
                  <a:pt x="2481784" y="2847927"/>
                  <a:pt x="2481784" y="2847927"/>
                  <a:pt x="2481784" y="2847927"/>
                </a:cubicBezTo>
                <a:cubicBezTo>
                  <a:pt x="2481784" y="2847927"/>
                  <a:pt x="2481784" y="2853428"/>
                  <a:pt x="2481784" y="2853428"/>
                </a:cubicBezTo>
                <a:cubicBezTo>
                  <a:pt x="2481784" y="2856168"/>
                  <a:pt x="2478935" y="2858929"/>
                  <a:pt x="2478935" y="2858929"/>
                </a:cubicBezTo>
                <a:cubicBezTo>
                  <a:pt x="2484615" y="2858929"/>
                  <a:pt x="2484615" y="2858929"/>
                  <a:pt x="2484615" y="2858929"/>
                </a:cubicBezTo>
                <a:cubicBezTo>
                  <a:pt x="2493107" y="2861669"/>
                  <a:pt x="2493107" y="2861669"/>
                  <a:pt x="2493107" y="2861669"/>
                </a:cubicBezTo>
                <a:cubicBezTo>
                  <a:pt x="2504449" y="2875411"/>
                  <a:pt x="2504449" y="2875411"/>
                  <a:pt x="2504449" y="2875411"/>
                </a:cubicBezTo>
                <a:cubicBezTo>
                  <a:pt x="2501618" y="2886392"/>
                  <a:pt x="2501618" y="2886392"/>
                  <a:pt x="2501618" y="2886392"/>
                </a:cubicBezTo>
                <a:cubicBezTo>
                  <a:pt x="2498788" y="2889143"/>
                  <a:pt x="2497372" y="2890517"/>
                  <a:pt x="2496665" y="2891205"/>
                </a:cubicBezTo>
                <a:lnTo>
                  <a:pt x="2496231" y="2891627"/>
                </a:lnTo>
                <a:lnTo>
                  <a:pt x="2496474" y="2892101"/>
                </a:lnTo>
                <a:cubicBezTo>
                  <a:pt x="2502153" y="2886592"/>
                  <a:pt x="2502153" y="2886592"/>
                  <a:pt x="2502153" y="2886592"/>
                </a:cubicBezTo>
                <a:cubicBezTo>
                  <a:pt x="2504973" y="2881137"/>
                  <a:pt x="2504973" y="2881137"/>
                  <a:pt x="2504973" y="2881137"/>
                </a:cubicBezTo>
                <a:cubicBezTo>
                  <a:pt x="2527607" y="2905792"/>
                  <a:pt x="2527607" y="2905792"/>
                  <a:pt x="2527607" y="2905792"/>
                </a:cubicBezTo>
                <a:cubicBezTo>
                  <a:pt x="2530426" y="2916808"/>
                  <a:pt x="2530426" y="2916808"/>
                  <a:pt x="2530426" y="2916808"/>
                </a:cubicBezTo>
                <a:cubicBezTo>
                  <a:pt x="2530426" y="2916808"/>
                  <a:pt x="2530426" y="2924991"/>
                  <a:pt x="2530426" y="2924991"/>
                </a:cubicBezTo>
                <a:cubicBezTo>
                  <a:pt x="2527607" y="2924991"/>
                  <a:pt x="2524747" y="2936007"/>
                  <a:pt x="2524747" y="2936007"/>
                </a:cubicBezTo>
                <a:cubicBezTo>
                  <a:pt x="2524747" y="2944243"/>
                  <a:pt x="2524747" y="2944243"/>
                  <a:pt x="2524747" y="2944243"/>
                </a:cubicBezTo>
                <a:cubicBezTo>
                  <a:pt x="2530426" y="2946971"/>
                  <a:pt x="2530426" y="2946971"/>
                  <a:pt x="2530426" y="2946971"/>
                </a:cubicBezTo>
                <a:cubicBezTo>
                  <a:pt x="2538924" y="2946971"/>
                  <a:pt x="2538924" y="2946971"/>
                  <a:pt x="2538924" y="2946971"/>
                </a:cubicBezTo>
                <a:cubicBezTo>
                  <a:pt x="2544563" y="2952427"/>
                  <a:pt x="2544563" y="2952427"/>
                  <a:pt x="2544563" y="2952427"/>
                </a:cubicBezTo>
                <a:cubicBezTo>
                  <a:pt x="2547382" y="2955207"/>
                  <a:pt x="2547382" y="2955207"/>
                  <a:pt x="2547382" y="2955207"/>
                </a:cubicBezTo>
                <a:cubicBezTo>
                  <a:pt x="2555879" y="2955207"/>
                  <a:pt x="2555879" y="2955207"/>
                  <a:pt x="2555879" y="2955207"/>
                </a:cubicBezTo>
                <a:cubicBezTo>
                  <a:pt x="2558698" y="2952427"/>
                  <a:pt x="2558698" y="2952427"/>
                  <a:pt x="2558698" y="2952427"/>
                </a:cubicBezTo>
                <a:cubicBezTo>
                  <a:pt x="2570015" y="2955207"/>
                  <a:pt x="2570015" y="2955207"/>
                  <a:pt x="2570015" y="2955207"/>
                </a:cubicBezTo>
                <a:cubicBezTo>
                  <a:pt x="2578514" y="2960662"/>
                  <a:pt x="2578514" y="2960662"/>
                  <a:pt x="2578514" y="2960662"/>
                </a:cubicBezTo>
                <a:cubicBezTo>
                  <a:pt x="2586971" y="2966171"/>
                  <a:pt x="2586971" y="2966171"/>
                  <a:pt x="2586971" y="2966171"/>
                </a:cubicBezTo>
                <a:cubicBezTo>
                  <a:pt x="2601149" y="2971679"/>
                  <a:pt x="2601149" y="2971679"/>
                  <a:pt x="2601149" y="2971679"/>
                </a:cubicBezTo>
                <a:cubicBezTo>
                  <a:pt x="2603968" y="2963443"/>
                  <a:pt x="2603968" y="2963443"/>
                  <a:pt x="2603968" y="2963443"/>
                </a:cubicBezTo>
                <a:cubicBezTo>
                  <a:pt x="2606787" y="2960662"/>
                  <a:pt x="2606787" y="2960662"/>
                  <a:pt x="2606787" y="2960662"/>
                </a:cubicBezTo>
                <a:cubicBezTo>
                  <a:pt x="2615285" y="2960662"/>
                  <a:pt x="2615285" y="2960662"/>
                  <a:pt x="2615285" y="2960662"/>
                </a:cubicBezTo>
                <a:cubicBezTo>
                  <a:pt x="2620923" y="2957935"/>
                  <a:pt x="2620923" y="2957935"/>
                  <a:pt x="2620923" y="2957935"/>
                </a:cubicBezTo>
                <a:cubicBezTo>
                  <a:pt x="2623742" y="2955207"/>
                  <a:pt x="2623742" y="2955207"/>
                  <a:pt x="2623742" y="2955207"/>
                </a:cubicBezTo>
                <a:cubicBezTo>
                  <a:pt x="2615285" y="2946971"/>
                  <a:pt x="2615285" y="2946971"/>
                  <a:pt x="2615285" y="2946971"/>
                </a:cubicBezTo>
                <a:cubicBezTo>
                  <a:pt x="2615285" y="2938735"/>
                  <a:pt x="2615285" y="2938735"/>
                  <a:pt x="2615285" y="2938735"/>
                </a:cubicBezTo>
                <a:cubicBezTo>
                  <a:pt x="2615285" y="2938735"/>
                  <a:pt x="2620923" y="2933227"/>
                  <a:pt x="2620923" y="2933227"/>
                </a:cubicBezTo>
                <a:cubicBezTo>
                  <a:pt x="2623742" y="2933227"/>
                  <a:pt x="2635059" y="2936007"/>
                  <a:pt x="2635059" y="2936007"/>
                </a:cubicBezTo>
                <a:cubicBezTo>
                  <a:pt x="2637919" y="2944243"/>
                  <a:pt x="2637919" y="2944243"/>
                  <a:pt x="2637919" y="2944243"/>
                </a:cubicBezTo>
                <a:cubicBezTo>
                  <a:pt x="2640739" y="2952427"/>
                  <a:pt x="2640739" y="2952427"/>
                  <a:pt x="2640739" y="2952427"/>
                </a:cubicBezTo>
                <a:cubicBezTo>
                  <a:pt x="2629420" y="2955207"/>
                  <a:pt x="2629420" y="2955207"/>
                  <a:pt x="2629420" y="2955207"/>
                </a:cubicBezTo>
                <a:cubicBezTo>
                  <a:pt x="2626602" y="2960662"/>
                  <a:pt x="2626602" y="2960662"/>
                  <a:pt x="2626602" y="2960662"/>
                </a:cubicBezTo>
                <a:cubicBezTo>
                  <a:pt x="2626602" y="2971679"/>
                  <a:pt x="2626602" y="2971679"/>
                  <a:pt x="2626602" y="2971679"/>
                </a:cubicBezTo>
                <a:cubicBezTo>
                  <a:pt x="2626602" y="2982642"/>
                  <a:pt x="2626602" y="2982642"/>
                  <a:pt x="2626602" y="2982642"/>
                </a:cubicBezTo>
                <a:cubicBezTo>
                  <a:pt x="2626602" y="2982642"/>
                  <a:pt x="2626602" y="2988098"/>
                  <a:pt x="2623742" y="2988098"/>
                </a:cubicBezTo>
                <a:cubicBezTo>
                  <a:pt x="2620923" y="2990878"/>
                  <a:pt x="2615285" y="2990878"/>
                  <a:pt x="2615285" y="2990878"/>
                </a:cubicBezTo>
                <a:cubicBezTo>
                  <a:pt x="2615285" y="2996333"/>
                  <a:pt x="2615285" y="2996333"/>
                  <a:pt x="2615285" y="2996333"/>
                </a:cubicBezTo>
                <a:cubicBezTo>
                  <a:pt x="2606787" y="3001842"/>
                  <a:pt x="2606787" y="3001842"/>
                  <a:pt x="2606787" y="3001842"/>
                </a:cubicBezTo>
                <a:cubicBezTo>
                  <a:pt x="2598288" y="3001842"/>
                  <a:pt x="2598288" y="3001842"/>
                  <a:pt x="2598288" y="3001842"/>
                </a:cubicBezTo>
                <a:cubicBezTo>
                  <a:pt x="2595469" y="3004570"/>
                  <a:pt x="2595469" y="3004570"/>
                  <a:pt x="2595469" y="3004570"/>
                </a:cubicBezTo>
                <a:cubicBezTo>
                  <a:pt x="2598288" y="3012805"/>
                  <a:pt x="2598288" y="3012805"/>
                  <a:pt x="2598288" y="3012805"/>
                </a:cubicBezTo>
                <a:cubicBezTo>
                  <a:pt x="2603968" y="3018314"/>
                  <a:pt x="2603968" y="3018314"/>
                  <a:pt x="2603968" y="3018314"/>
                </a:cubicBezTo>
                <a:cubicBezTo>
                  <a:pt x="2612465" y="3021042"/>
                  <a:pt x="2612465" y="3021042"/>
                  <a:pt x="2612465" y="3021042"/>
                </a:cubicBezTo>
                <a:cubicBezTo>
                  <a:pt x="2618104" y="3018314"/>
                  <a:pt x="2618104" y="3018314"/>
                  <a:pt x="2618104" y="3018314"/>
                </a:cubicBezTo>
                <a:cubicBezTo>
                  <a:pt x="2620923" y="3012805"/>
                  <a:pt x="2620923" y="3012805"/>
                  <a:pt x="2620923" y="3012805"/>
                </a:cubicBezTo>
                <a:cubicBezTo>
                  <a:pt x="2629420" y="3010077"/>
                  <a:pt x="2629420" y="3010077"/>
                  <a:pt x="2629420" y="3010077"/>
                </a:cubicBezTo>
                <a:cubicBezTo>
                  <a:pt x="2640739" y="3015533"/>
                  <a:pt x="2640739" y="3015533"/>
                  <a:pt x="2640739" y="3015533"/>
                </a:cubicBezTo>
                <a:cubicBezTo>
                  <a:pt x="2643557" y="3021042"/>
                  <a:pt x="2643557" y="3021042"/>
                  <a:pt x="2643557" y="3021042"/>
                </a:cubicBezTo>
                <a:cubicBezTo>
                  <a:pt x="2643557" y="3021042"/>
                  <a:pt x="2654874" y="3021042"/>
                  <a:pt x="2654874" y="3021042"/>
                </a:cubicBezTo>
                <a:cubicBezTo>
                  <a:pt x="2654874" y="3021042"/>
                  <a:pt x="2657693" y="3012805"/>
                  <a:pt x="2657693" y="3012805"/>
                </a:cubicBezTo>
                <a:cubicBezTo>
                  <a:pt x="2657693" y="3012805"/>
                  <a:pt x="2660512" y="3007298"/>
                  <a:pt x="2663372" y="3007298"/>
                </a:cubicBezTo>
                <a:cubicBezTo>
                  <a:pt x="2666191" y="3007298"/>
                  <a:pt x="2669010" y="3001842"/>
                  <a:pt x="2671830" y="3001842"/>
                </a:cubicBezTo>
                <a:cubicBezTo>
                  <a:pt x="2671830" y="2999114"/>
                  <a:pt x="2674690" y="2993606"/>
                  <a:pt x="2674690" y="2993606"/>
                </a:cubicBezTo>
                <a:cubicBezTo>
                  <a:pt x="2674690" y="2993606"/>
                  <a:pt x="2680328" y="2990878"/>
                  <a:pt x="2683147" y="2990878"/>
                </a:cubicBezTo>
                <a:cubicBezTo>
                  <a:pt x="2686006" y="2990878"/>
                  <a:pt x="2702962" y="2988098"/>
                  <a:pt x="2702962" y="2988098"/>
                </a:cubicBezTo>
                <a:cubicBezTo>
                  <a:pt x="2702962" y="2988098"/>
                  <a:pt x="2714279" y="2985370"/>
                  <a:pt x="2717098" y="2982642"/>
                </a:cubicBezTo>
                <a:cubicBezTo>
                  <a:pt x="2717098" y="2982642"/>
                  <a:pt x="2728415" y="2974406"/>
                  <a:pt x="2728415" y="2974406"/>
                </a:cubicBezTo>
                <a:cubicBezTo>
                  <a:pt x="2731234" y="2966171"/>
                  <a:pt x="2731234" y="2966171"/>
                  <a:pt x="2731234" y="2966171"/>
                </a:cubicBezTo>
                <a:cubicBezTo>
                  <a:pt x="2739733" y="2957935"/>
                  <a:pt x="2739733" y="2957935"/>
                  <a:pt x="2739733" y="2957935"/>
                </a:cubicBezTo>
                <a:cubicBezTo>
                  <a:pt x="2739733" y="2957935"/>
                  <a:pt x="2742552" y="2957935"/>
                  <a:pt x="2742552" y="2955207"/>
                </a:cubicBezTo>
                <a:cubicBezTo>
                  <a:pt x="2742552" y="2952427"/>
                  <a:pt x="2745371" y="2944243"/>
                  <a:pt x="2745371" y="2944243"/>
                </a:cubicBezTo>
                <a:cubicBezTo>
                  <a:pt x="2751050" y="2941463"/>
                  <a:pt x="2751050" y="2941463"/>
                  <a:pt x="2751050" y="2941463"/>
                </a:cubicBezTo>
                <a:cubicBezTo>
                  <a:pt x="2751050" y="2941463"/>
                  <a:pt x="2756688" y="2944243"/>
                  <a:pt x="2756688" y="2946971"/>
                </a:cubicBezTo>
                <a:cubicBezTo>
                  <a:pt x="2756688" y="2946971"/>
                  <a:pt x="2753869" y="2952427"/>
                  <a:pt x="2753869" y="2952427"/>
                </a:cubicBezTo>
                <a:cubicBezTo>
                  <a:pt x="2753869" y="2952427"/>
                  <a:pt x="2748231" y="2955207"/>
                  <a:pt x="2745371" y="2957935"/>
                </a:cubicBezTo>
                <a:cubicBezTo>
                  <a:pt x="2745371" y="2957935"/>
                  <a:pt x="2745371" y="2963443"/>
                  <a:pt x="2745371" y="2963443"/>
                </a:cubicBezTo>
                <a:cubicBezTo>
                  <a:pt x="2751050" y="2957935"/>
                  <a:pt x="2751050" y="2957935"/>
                  <a:pt x="2751050" y="2957935"/>
                </a:cubicBezTo>
                <a:cubicBezTo>
                  <a:pt x="2751050" y="2957935"/>
                  <a:pt x="2753869" y="2955207"/>
                  <a:pt x="2753869" y="2955207"/>
                </a:cubicBezTo>
                <a:cubicBezTo>
                  <a:pt x="2753869" y="2955207"/>
                  <a:pt x="2765187" y="2952427"/>
                  <a:pt x="2765187" y="2952427"/>
                </a:cubicBezTo>
                <a:cubicBezTo>
                  <a:pt x="2765187" y="2952427"/>
                  <a:pt x="2770825" y="2955207"/>
                  <a:pt x="2770825" y="2955207"/>
                </a:cubicBezTo>
                <a:cubicBezTo>
                  <a:pt x="2770825" y="2955207"/>
                  <a:pt x="2776503" y="2957935"/>
                  <a:pt x="2776503" y="2957935"/>
                </a:cubicBezTo>
                <a:cubicBezTo>
                  <a:pt x="2787820" y="2955207"/>
                  <a:pt x="2787820" y="2955207"/>
                  <a:pt x="2787820" y="2955207"/>
                </a:cubicBezTo>
                <a:cubicBezTo>
                  <a:pt x="2787820" y="2949699"/>
                  <a:pt x="2787820" y="2949699"/>
                  <a:pt x="2787820" y="2949699"/>
                </a:cubicBezTo>
                <a:cubicBezTo>
                  <a:pt x="2787820" y="2949699"/>
                  <a:pt x="2787820" y="2946971"/>
                  <a:pt x="2790639" y="2946971"/>
                </a:cubicBezTo>
                <a:cubicBezTo>
                  <a:pt x="2793459" y="2944243"/>
                  <a:pt x="2799138" y="2941463"/>
                  <a:pt x="2799138" y="2941463"/>
                </a:cubicBezTo>
                <a:cubicBezTo>
                  <a:pt x="2799138" y="2941463"/>
                  <a:pt x="2799138" y="2936007"/>
                  <a:pt x="2799138" y="2933227"/>
                </a:cubicBezTo>
                <a:cubicBezTo>
                  <a:pt x="2799138" y="2933227"/>
                  <a:pt x="2801957" y="2927771"/>
                  <a:pt x="2801957" y="2927771"/>
                </a:cubicBezTo>
                <a:cubicBezTo>
                  <a:pt x="2801957" y="2927771"/>
                  <a:pt x="2807595" y="2924991"/>
                  <a:pt x="2807595" y="2924991"/>
                </a:cubicBezTo>
                <a:cubicBezTo>
                  <a:pt x="2807595" y="2924991"/>
                  <a:pt x="2810455" y="2916808"/>
                  <a:pt x="2810455" y="2916808"/>
                </a:cubicBezTo>
                <a:cubicBezTo>
                  <a:pt x="2810455" y="2916808"/>
                  <a:pt x="2810455" y="2914027"/>
                  <a:pt x="2813274" y="2914027"/>
                </a:cubicBezTo>
                <a:cubicBezTo>
                  <a:pt x="2813274" y="2914027"/>
                  <a:pt x="2818913" y="2908573"/>
                  <a:pt x="2818913" y="2908573"/>
                </a:cubicBezTo>
                <a:cubicBezTo>
                  <a:pt x="2821773" y="2905792"/>
                  <a:pt x="2821773" y="2905792"/>
                  <a:pt x="2824592" y="2905792"/>
                </a:cubicBezTo>
                <a:cubicBezTo>
                  <a:pt x="2824592" y="2905792"/>
                  <a:pt x="2827411" y="2911300"/>
                  <a:pt x="2827411" y="2911300"/>
                </a:cubicBezTo>
                <a:cubicBezTo>
                  <a:pt x="2827411" y="2911300"/>
                  <a:pt x="2827411" y="2914027"/>
                  <a:pt x="2824592" y="2916808"/>
                </a:cubicBezTo>
                <a:cubicBezTo>
                  <a:pt x="2821773" y="2916808"/>
                  <a:pt x="2818913" y="2919536"/>
                  <a:pt x="2818913" y="2919536"/>
                </a:cubicBezTo>
                <a:cubicBezTo>
                  <a:pt x="2818913" y="2919536"/>
                  <a:pt x="2824592" y="2924991"/>
                  <a:pt x="2824592" y="2924991"/>
                </a:cubicBezTo>
                <a:cubicBezTo>
                  <a:pt x="2824592" y="2924991"/>
                  <a:pt x="2827411" y="2927771"/>
                  <a:pt x="2827411" y="2927771"/>
                </a:cubicBezTo>
                <a:cubicBezTo>
                  <a:pt x="2827411" y="2930499"/>
                  <a:pt x="2824592" y="2933227"/>
                  <a:pt x="2824592" y="2933227"/>
                </a:cubicBezTo>
                <a:cubicBezTo>
                  <a:pt x="2827411" y="2933227"/>
                  <a:pt x="2835908" y="2930499"/>
                  <a:pt x="2835908" y="2930499"/>
                </a:cubicBezTo>
                <a:cubicBezTo>
                  <a:pt x="2835908" y="2930499"/>
                  <a:pt x="2835908" y="2924991"/>
                  <a:pt x="2835908" y="2924991"/>
                </a:cubicBezTo>
                <a:cubicBezTo>
                  <a:pt x="2835908" y="2924991"/>
                  <a:pt x="2841547" y="2919536"/>
                  <a:pt x="2841547" y="2919536"/>
                </a:cubicBezTo>
                <a:cubicBezTo>
                  <a:pt x="2844366" y="2919536"/>
                  <a:pt x="2850044" y="2922264"/>
                  <a:pt x="2850044" y="2922264"/>
                </a:cubicBezTo>
                <a:cubicBezTo>
                  <a:pt x="2850044" y="2922264"/>
                  <a:pt x="2850044" y="2924991"/>
                  <a:pt x="2850044" y="2927771"/>
                </a:cubicBezTo>
                <a:cubicBezTo>
                  <a:pt x="2847225" y="2927771"/>
                  <a:pt x="2841547" y="2933227"/>
                  <a:pt x="2841547" y="2933227"/>
                </a:cubicBezTo>
                <a:cubicBezTo>
                  <a:pt x="2841547" y="2936007"/>
                  <a:pt x="2838728" y="2936007"/>
                  <a:pt x="2841547" y="2936007"/>
                </a:cubicBezTo>
                <a:cubicBezTo>
                  <a:pt x="2841547" y="2938735"/>
                  <a:pt x="2847225" y="2944243"/>
                  <a:pt x="2847225" y="2944243"/>
                </a:cubicBezTo>
                <a:cubicBezTo>
                  <a:pt x="2855682" y="2949699"/>
                  <a:pt x="2855682" y="2949699"/>
                  <a:pt x="2855682" y="2949699"/>
                </a:cubicBezTo>
                <a:cubicBezTo>
                  <a:pt x="2855682" y="2949699"/>
                  <a:pt x="2855682" y="2952427"/>
                  <a:pt x="2855682" y="2955207"/>
                </a:cubicBezTo>
                <a:cubicBezTo>
                  <a:pt x="2855682" y="2955207"/>
                  <a:pt x="2841547" y="2955207"/>
                  <a:pt x="2841547" y="2955207"/>
                </a:cubicBezTo>
                <a:cubicBezTo>
                  <a:pt x="2841547" y="2955207"/>
                  <a:pt x="2841547" y="2955207"/>
                  <a:pt x="2838728" y="2957935"/>
                </a:cubicBezTo>
                <a:cubicBezTo>
                  <a:pt x="2838728" y="2957935"/>
                  <a:pt x="2835908" y="2960662"/>
                  <a:pt x="2830230" y="2963443"/>
                </a:cubicBezTo>
                <a:cubicBezTo>
                  <a:pt x="2824592" y="2963443"/>
                  <a:pt x="2824592" y="2963443"/>
                  <a:pt x="2824592" y="2966171"/>
                </a:cubicBezTo>
                <a:cubicBezTo>
                  <a:pt x="2824592" y="2968898"/>
                  <a:pt x="2821773" y="2971679"/>
                  <a:pt x="2824592" y="2974406"/>
                </a:cubicBezTo>
                <a:cubicBezTo>
                  <a:pt x="2827411" y="2977134"/>
                  <a:pt x="2833089" y="2979862"/>
                  <a:pt x="2833089" y="2979862"/>
                </a:cubicBezTo>
                <a:cubicBezTo>
                  <a:pt x="2833089" y="2979862"/>
                  <a:pt x="2847225" y="2985370"/>
                  <a:pt x="2847225" y="2982642"/>
                </a:cubicBezTo>
                <a:cubicBezTo>
                  <a:pt x="2847225" y="2982642"/>
                  <a:pt x="2867000" y="2982642"/>
                  <a:pt x="2867000" y="2982642"/>
                </a:cubicBezTo>
                <a:cubicBezTo>
                  <a:pt x="2875498" y="2982642"/>
                  <a:pt x="2875498" y="2982642"/>
                  <a:pt x="2875498" y="2982642"/>
                </a:cubicBezTo>
                <a:cubicBezTo>
                  <a:pt x="2875498" y="2982642"/>
                  <a:pt x="2878317" y="2988098"/>
                  <a:pt x="2881136" y="2990878"/>
                </a:cubicBezTo>
                <a:cubicBezTo>
                  <a:pt x="2881136" y="2990878"/>
                  <a:pt x="2892454" y="2999114"/>
                  <a:pt x="2892454" y="2999114"/>
                </a:cubicBezTo>
                <a:cubicBezTo>
                  <a:pt x="2898133" y="2999114"/>
                  <a:pt x="2898133" y="2999114"/>
                  <a:pt x="2898133" y="2999114"/>
                </a:cubicBezTo>
                <a:cubicBezTo>
                  <a:pt x="2900952" y="3010077"/>
                  <a:pt x="2900952" y="3010077"/>
                  <a:pt x="2900952" y="3010077"/>
                </a:cubicBezTo>
                <a:cubicBezTo>
                  <a:pt x="2898133" y="3018314"/>
                  <a:pt x="2898133" y="3018314"/>
                  <a:pt x="2898133" y="3018314"/>
                </a:cubicBezTo>
                <a:cubicBezTo>
                  <a:pt x="2889635" y="3021042"/>
                  <a:pt x="2889635" y="3021042"/>
                  <a:pt x="2889635" y="3021042"/>
                </a:cubicBezTo>
                <a:cubicBezTo>
                  <a:pt x="2878317" y="3029277"/>
                  <a:pt x="2878317" y="3029277"/>
                  <a:pt x="2878317" y="3029277"/>
                </a:cubicBezTo>
                <a:cubicBezTo>
                  <a:pt x="2872679" y="3026549"/>
                  <a:pt x="2872679" y="3026549"/>
                  <a:pt x="2872679" y="3026549"/>
                </a:cubicBezTo>
                <a:cubicBezTo>
                  <a:pt x="2872679" y="3026549"/>
                  <a:pt x="2878317" y="3032005"/>
                  <a:pt x="2881136" y="3032005"/>
                </a:cubicBezTo>
                <a:cubicBezTo>
                  <a:pt x="2883996" y="3032005"/>
                  <a:pt x="2886815" y="3034733"/>
                  <a:pt x="2886815" y="3034733"/>
                </a:cubicBezTo>
                <a:cubicBezTo>
                  <a:pt x="2889635" y="3034733"/>
                  <a:pt x="2900952" y="3034733"/>
                  <a:pt x="2912269" y="3034733"/>
                </a:cubicBezTo>
                <a:cubicBezTo>
                  <a:pt x="2912269" y="3037512"/>
                  <a:pt x="2912269" y="3037512"/>
                  <a:pt x="2912269" y="3040240"/>
                </a:cubicBezTo>
                <a:cubicBezTo>
                  <a:pt x="2915088" y="3042968"/>
                  <a:pt x="2917907" y="3053984"/>
                  <a:pt x="2917907" y="3056712"/>
                </a:cubicBezTo>
                <a:cubicBezTo>
                  <a:pt x="2917907" y="3056712"/>
                  <a:pt x="2920767" y="3067676"/>
                  <a:pt x="2926405" y="3075911"/>
                </a:cubicBezTo>
                <a:lnTo>
                  <a:pt x="2932356" y="3086731"/>
                </a:lnTo>
                <a:lnTo>
                  <a:pt x="2932457" y="3085972"/>
                </a:lnTo>
                <a:cubicBezTo>
                  <a:pt x="2932112" y="3083914"/>
                  <a:pt x="2930705" y="3080480"/>
                  <a:pt x="2926464" y="3074984"/>
                </a:cubicBezTo>
                <a:cubicBezTo>
                  <a:pt x="2920795" y="3066766"/>
                  <a:pt x="2917936" y="3055773"/>
                  <a:pt x="2917936" y="3055773"/>
                </a:cubicBezTo>
                <a:cubicBezTo>
                  <a:pt x="2917936" y="3052997"/>
                  <a:pt x="2915124" y="3042040"/>
                  <a:pt x="2912312" y="3039264"/>
                </a:cubicBezTo>
                <a:cubicBezTo>
                  <a:pt x="2912312" y="3036525"/>
                  <a:pt x="2912312" y="3033785"/>
                  <a:pt x="2912312" y="3028270"/>
                </a:cubicBezTo>
                <a:cubicBezTo>
                  <a:pt x="2915124" y="3025531"/>
                  <a:pt x="2906643" y="3017314"/>
                  <a:pt x="2906643" y="3017314"/>
                </a:cubicBezTo>
                <a:cubicBezTo>
                  <a:pt x="2906643" y="3017314"/>
                  <a:pt x="2909455" y="3011798"/>
                  <a:pt x="2912312" y="3011798"/>
                </a:cubicBezTo>
                <a:cubicBezTo>
                  <a:pt x="2915124" y="3011798"/>
                  <a:pt x="2917936" y="3009059"/>
                  <a:pt x="2923607" y="3009059"/>
                </a:cubicBezTo>
                <a:cubicBezTo>
                  <a:pt x="2929276" y="3009059"/>
                  <a:pt x="2932088" y="3003544"/>
                  <a:pt x="2937759" y="3003544"/>
                </a:cubicBezTo>
                <a:cubicBezTo>
                  <a:pt x="2940571" y="3000805"/>
                  <a:pt x="2940571" y="2995326"/>
                  <a:pt x="2943428" y="2995326"/>
                </a:cubicBezTo>
                <a:cubicBezTo>
                  <a:pt x="2949052" y="2992588"/>
                  <a:pt x="2954722" y="2995326"/>
                  <a:pt x="2963204" y="2989811"/>
                </a:cubicBezTo>
                <a:cubicBezTo>
                  <a:pt x="2971686" y="2987072"/>
                  <a:pt x="2971686" y="2984333"/>
                  <a:pt x="2977356" y="2978817"/>
                </a:cubicBezTo>
                <a:cubicBezTo>
                  <a:pt x="2980168" y="2976078"/>
                  <a:pt x="3033918" y="2959606"/>
                  <a:pt x="3033918" y="2959606"/>
                </a:cubicBezTo>
                <a:cubicBezTo>
                  <a:pt x="3033918" y="2959606"/>
                  <a:pt x="3048070" y="2951352"/>
                  <a:pt x="3053740" y="2951352"/>
                </a:cubicBezTo>
                <a:cubicBezTo>
                  <a:pt x="3056552" y="2948613"/>
                  <a:pt x="3056552" y="2945874"/>
                  <a:pt x="3062222" y="2945874"/>
                </a:cubicBezTo>
                <a:cubicBezTo>
                  <a:pt x="3065034" y="2948613"/>
                  <a:pt x="3076374" y="2948613"/>
                  <a:pt x="3076374" y="2948613"/>
                </a:cubicBezTo>
                <a:cubicBezTo>
                  <a:pt x="3076374" y="2948613"/>
                  <a:pt x="3079187" y="2940358"/>
                  <a:pt x="3082044" y="2937619"/>
                </a:cubicBezTo>
                <a:cubicBezTo>
                  <a:pt x="3084856" y="2932141"/>
                  <a:pt x="3087668" y="2926625"/>
                  <a:pt x="3087668" y="2923887"/>
                </a:cubicBezTo>
                <a:cubicBezTo>
                  <a:pt x="3090526" y="2918408"/>
                  <a:pt x="3093338" y="2915632"/>
                  <a:pt x="3096150" y="2912893"/>
                </a:cubicBezTo>
                <a:cubicBezTo>
                  <a:pt x="3099008" y="2907415"/>
                  <a:pt x="3101820" y="2904675"/>
                  <a:pt x="3101820" y="2904675"/>
                </a:cubicBezTo>
                <a:cubicBezTo>
                  <a:pt x="3104632" y="2904675"/>
                  <a:pt x="3121643" y="2896421"/>
                  <a:pt x="3124454" y="2896421"/>
                </a:cubicBezTo>
                <a:cubicBezTo>
                  <a:pt x="3127266" y="2893682"/>
                  <a:pt x="3149900" y="2885427"/>
                  <a:pt x="3149900" y="2882688"/>
                </a:cubicBezTo>
                <a:cubicBezTo>
                  <a:pt x="3149900" y="2882688"/>
                  <a:pt x="3158382" y="2871695"/>
                  <a:pt x="3158382" y="2868955"/>
                </a:cubicBezTo>
                <a:cubicBezTo>
                  <a:pt x="3158382" y="2866179"/>
                  <a:pt x="3169722" y="2863440"/>
                  <a:pt x="3169722" y="2863440"/>
                </a:cubicBezTo>
                <a:cubicBezTo>
                  <a:pt x="3172534" y="2863440"/>
                  <a:pt x="3172534" y="2863440"/>
                  <a:pt x="3175392" y="2860701"/>
                </a:cubicBezTo>
                <a:cubicBezTo>
                  <a:pt x="3181016" y="2860701"/>
                  <a:pt x="3206508" y="2849707"/>
                  <a:pt x="3206508" y="2849707"/>
                </a:cubicBezTo>
                <a:cubicBezTo>
                  <a:pt x="3206508" y="2849707"/>
                  <a:pt x="3229096" y="2841452"/>
                  <a:pt x="3229096" y="2841452"/>
                </a:cubicBezTo>
                <a:cubicBezTo>
                  <a:pt x="3231954" y="2844230"/>
                  <a:pt x="3246106" y="2841452"/>
                  <a:pt x="3248918" y="2841452"/>
                </a:cubicBezTo>
                <a:cubicBezTo>
                  <a:pt x="3248918" y="2844230"/>
                  <a:pt x="3265882" y="2841452"/>
                  <a:pt x="3265882" y="2841452"/>
                </a:cubicBezTo>
                <a:cubicBezTo>
                  <a:pt x="3265882" y="2841452"/>
                  <a:pt x="3271552" y="2844230"/>
                  <a:pt x="3271552" y="2846968"/>
                </a:cubicBezTo>
                <a:cubicBezTo>
                  <a:pt x="3271552" y="2849707"/>
                  <a:pt x="3265882" y="2852446"/>
                  <a:pt x="3268740" y="2855223"/>
                </a:cubicBezTo>
                <a:cubicBezTo>
                  <a:pt x="3271552" y="2857962"/>
                  <a:pt x="3282846" y="2866179"/>
                  <a:pt x="3282846" y="2866179"/>
                </a:cubicBezTo>
                <a:cubicBezTo>
                  <a:pt x="3282846" y="2866179"/>
                  <a:pt x="3280034" y="2874434"/>
                  <a:pt x="3280034" y="2874434"/>
                </a:cubicBezTo>
                <a:cubicBezTo>
                  <a:pt x="3280034" y="2877173"/>
                  <a:pt x="3282846" y="2879949"/>
                  <a:pt x="3285704" y="2885427"/>
                </a:cubicBezTo>
                <a:cubicBezTo>
                  <a:pt x="3288516" y="2888166"/>
                  <a:pt x="3294186" y="2893682"/>
                  <a:pt x="3294186" y="2893682"/>
                </a:cubicBezTo>
                <a:cubicBezTo>
                  <a:pt x="3294186" y="2893682"/>
                  <a:pt x="3291328" y="2896421"/>
                  <a:pt x="3302668" y="2901899"/>
                </a:cubicBezTo>
                <a:cubicBezTo>
                  <a:pt x="3313962" y="2907415"/>
                  <a:pt x="3322444" y="2901899"/>
                  <a:pt x="3322444" y="2901899"/>
                </a:cubicBezTo>
                <a:cubicBezTo>
                  <a:pt x="3322444" y="2901899"/>
                  <a:pt x="3330972" y="2901899"/>
                  <a:pt x="3333784" y="2901899"/>
                </a:cubicBezTo>
                <a:cubicBezTo>
                  <a:pt x="3336596" y="2901899"/>
                  <a:pt x="3345077" y="2899160"/>
                  <a:pt x="3345077" y="2899160"/>
                </a:cubicBezTo>
                <a:cubicBezTo>
                  <a:pt x="3350748" y="2899160"/>
                  <a:pt x="3376194" y="2879949"/>
                  <a:pt x="3376194" y="2879949"/>
                </a:cubicBezTo>
                <a:cubicBezTo>
                  <a:pt x="3376194" y="2879949"/>
                  <a:pt x="3379732" y="2881319"/>
                  <a:pt x="3384331" y="2882346"/>
                </a:cubicBezTo>
                <a:lnTo>
                  <a:pt x="3397785" y="2882664"/>
                </a:lnTo>
                <a:lnTo>
                  <a:pt x="3396327" y="2879008"/>
                </a:lnTo>
                <a:cubicBezTo>
                  <a:pt x="3398095" y="2875923"/>
                  <a:pt x="3400925" y="2872495"/>
                  <a:pt x="3400925" y="2872495"/>
                </a:cubicBezTo>
                <a:cubicBezTo>
                  <a:pt x="3400925" y="2872495"/>
                  <a:pt x="3434929" y="2845073"/>
                  <a:pt x="3423594" y="2847815"/>
                </a:cubicBezTo>
                <a:cubicBezTo>
                  <a:pt x="3409437" y="2842331"/>
                  <a:pt x="3409437" y="2842331"/>
                  <a:pt x="3409437" y="2842331"/>
                </a:cubicBezTo>
                <a:cubicBezTo>
                  <a:pt x="3398102" y="2834103"/>
                  <a:pt x="3398102" y="2834103"/>
                  <a:pt x="3398102" y="2834103"/>
                </a:cubicBezTo>
                <a:cubicBezTo>
                  <a:pt x="3386768" y="2809424"/>
                  <a:pt x="3400925" y="2798454"/>
                  <a:pt x="3412260" y="2798454"/>
                </a:cubicBezTo>
                <a:cubicBezTo>
                  <a:pt x="3420758" y="2798454"/>
                  <a:pt x="3443427" y="2806681"/>
                  <a:pt x="3457584" y="2806681"/>
                </a:cubicBezTo>
                <a:cubicBezTo>
                  <a:pt x="3508584" y="2806681"/>
                  <a:pt x="3497249" y="2790227"/>
                  <a:pt x="3494412" y="2760062"/>
                </a:cubicBezTo>
                <a:cubicBezTo>
                  <a:pt x="3494412" y="2751836"/>
                  <a:pt x="3497249" y="2743609"/>
                  <a:pt x="3500086" y="2740866"/>
                </a:cubicBezTo>
                <a:cubicBezTo>
                  <a:pt x="3502909" y="2738124"/>
                  <a:pt x="3508584" y="2743609"/>
                  <a:pt x="3511407" y="2740866"/>
                </a:cubicBezTo>
                <a:cubicBezTo>
                  <a:pt x="3522742" y="2749094"/>
                  <a:pt x="3522742" y="2749094"/>
                  <a:pt x="3522742" y="2749094"/>
                </a:cubicBezTo>
                <a:cubicBezTo>
                  <a:pt x="3531238" y="2751836"/>
                  <a:pt x="3531238" y="2751836"/>
                  <a:pt x="3531238" y="2751836"/>
                </a:cubicBezTo>
                <a:cubicBezTo>
                  <a:pt x="3548234" y="2760062"/>
                  <a:pt x="3548234" y="2760062"/>
                  <a:pt x="3548234" y="2760062"/>
                </a:cubicBezTo>
                <a:cubicBezTo>
                  <a:pt x="3582237" y="2762805"/>
                  <a:pt x="3582237" y="2762805"/>
                  <a:pt x="3582237" y="2762805"/>
                </a:cubicBezTo>
                <a:cubicBezTo>
                  <a:pt x="3587897" y="2757320"/>
                  <a:pt x="3587897" y="2757320"/>
                  <a:pt x="3587897" y="2757320"/>
                </a:cubicBezTo>
                <a:cubicBezTo>
                  <a:pt x="3599232" y="2754578"/>
                  <a:pt x="3599232" y="2754578"/>
                  <a:pt x="3599232" y="2754578"/>
                </a:cubicBezTo>
                <a:cubicBezTo>
                  <a:pt x="3619064" y="2749094"/>
                  <a:pt x="3619064" y="2749094"/>
                  <a:pt x="3619064" y="2749094"/>
                </a:cubicBezTo>
                <a:cubicBezTo>
                  <a:pt x="3627562" y="2760062"/>
                  <a:pt x="3627562" y="2760062"/>
                  <a:pt x="3627562" y="2760062"/>
                </a:cubicBezTo>
                <a:cubicBezTo>
                  <a:pt x="3633222" y="2760062"/>
                  <a:pt x="3633222" y="2760062"/>
                  <a:pt x="3633222" y="2760062"/>
                </a:cubicBezTo>
                <a:cubicBezTo>
                  <a:pt x="3633222" y="2760062"/>
                  <a:pt x="3638896" y="2765548"/>
                  <a:pt x="3644556" y="2771032"/>
                </a:cubicBezTo>
                <a:lnTo>
                  <a:pt x="3653033" y="2779238"/>
                </a:lnTo>
                <a:lnTo>
                  <a:pt x="3653096" y="2779025"/>
                </a:lnTo>
                <a:cubicBezTo>
                  <a:pt x="3653096" y="2779025"/>
                  <a:pt x="3647421" y="2776273"/>
                  <a:pt x="3644596" y="2770806"/>
                </a:cubicBezTo>
                <a:cubicBezTo>
                  <a:pt x="3638921" y="2765321"/>
                  <a:pt x="3633270" y="2759853"/>
                  <a:pt x="3633270" y="2759853"/>
                </a:cubicBezTo>
                <a:cubicBezTo>
                  <a:pt x="3627595" y="2759853"/>
                  <a:pt x="3627595" y="2759853"/>
                  <a:pt x="3627595" y="2759853"/>
                </a:cubicBezTo>
                <a:cubicBezTo>
                  <a:pt x="3619096" y="2748901"/>
                  <a:pt x="3619096" y="2748901"/>
                  <a:pt x="3619096" y="2748901"/>
                </a:cubicBezTo>
                <a:cubicBezTo>
                  <a:pt x="3599270" y="2754368"/>
                  <a:pt x="3599270" y="2754368"/>
                  <a:pt x="3599270" y="2754368"/>
                </a:cubicBezTo>
                <a:cubicBezTo>
                  <a:pt x="3587920" y="2757102"/>
                  <a:pt x="3587920" y="2757102"/>
                  <a:pt x="3587920" y="2757102"/>
                </a:cubicBezTo>
                <a:cubicBezTo>
                  <a:pt x="3582245" y="2762587"/>
                  <a:pt x="3582245" y="2762587"/>
                  <a:pt x="3582245" y="2762587"/>
                </a:cubicBezTo>
                <a:cubicBezTo>
                  <a:pt x="3548245" y="2759853"/>
                  <a:pt x="3548245" y="2759853"/>
                  <a:pt x="3548245" y="2759853"/>
                </a:cubicBezTo>
                <a:cubicBezTo>
                  <a:pt x="3531244" y="2751635"/>
                  <a:pt x="3531244" y="2751635"/>
                  <a:pt x="3531244" y="2751635"/>
                </a:cubicBezTo>
                <a:cubicBezTo>
                  <a:pt x="3522745" y="2748901"/>
                  <a:pt x="3522745" y="2748901"/>
                  <a:pt x="3522745" y="2748901"/>
                </a:cubicBezTo>
                <a:cubicBezTo>
                  <a:pt x="3511419" y="2740682"/>
                  <a:pt x="3511419" y="2740682"/>
                  <a:pt x="3511419" y="2740682"/>
                </a:cubicBezTo>
                <a:cubicBezTo>
                  <a:pt x="3497243" y="2729730"/>
                  <a:pt x="3497243" y="2729730"/>
                  <a:pt x="3497243" y="2729730"/>
                </a:cubicBezTo>
                <a:cubicBezTo>
                  <a:pt x="3494418" y="2713293"/>
                  <a:pt x="3494418" y="2713293"/>
                  <a:pt x="3494418" y="2713293"/>
                </a:cubicBezTo>
                <a:cubicBezTo>
                  <a:pt x="3491592" y="2702341"/>
                  <a:pt x="3491592" y="2702341"/>
                  <a:pt x="3491592" y="2702341"/>
                </a:cubicBezTo>
                <a:cubicBezTo>
                  <a:pt x="3477418" y="2688637"/>
                  <a:pt x="3477418" y="2688637"/>
                  <a:pt x="3477418" y="2688637"/>
                </a:cubicBezTo>
                <a:cubicBezTo>
                  <a:pt x="3471743" y="2677685"/>
                  <a:pt x="3471743" y="2677685"/>
                  <a:pt x="3471743" y="2677685"/>
                </a:cubicBezTo>
                <a:cubicBezTo>
                  <a:pt x="3471743" y="2661248"/>
                  <a:pt x="3471743" y="2661248"/>
                  <a:pt x="3471743" y="2661248"/>
                </a:cubicBezTo>
                <a:cubicBezTo>
                  <a:pt x="3463242" y="2647562"/>
                  <a:pt x="3463242" y="2647562"/>
                  <a:pt x="3463242" y="2647562"/>
                </a:cubicBezTo>
                <a:lnTo>
                  <a:pt x="3465302" y="2637671"/>
                </a:lnTo>
                <a:lnTo>
                  <a:pt x="3464297" y="2640583"/>
                </a:lnTo>
                <a:cubicBezTo>
                  <a:pt x="3463942" y="2641613"/>
                  <a:pt x="3463942" y="2641613"/>
                  <a:pt x="3463942" y="2641613"/>
                </a:cubicBezTo>
                <a:cubicBezTo>
                  <a:pt x="3463942" y="2641613"/>
                  <a:pt x="3461129" y="2638873"/>
                  <a:pt x="3461129" y="2638873"/>
                </a:cubicBezTo>
                <a:cubicBezTo>
                  <a:pt x="3461129" y="2638873"/>
                  <a:pt x="3458287" y="2630637"/>
                  <a:pt x="3455474" y="2625158"/>
                </a:cubicBezTo>
                <a:cubicBezTo>
                  <a:pt x="3449820" y="2619662"/>
                  <a:pt x="3444164" y="2594988"/>
                  <a:pt x="3444164" y="2594988"/>
                </a:cubicBezTo>
                <a:cubicBezTo>
                  <a:pt x="3449820" y="2584013"/>
                  <a:pt x="3449820" y="2584013"/>
                  <a:pt x="3449820" y="2584013"/>
                </a:cubicBezTo>
                <a:cubicBezTo>
                  <a:pt x="3449820" y="2584013"/>
                  <a:pt x="3449820" y="2573037"/>
                  <a:pt x="3449820" y="2570297"/>
                </a:cubicBezTo>
                <a:cubicBezTo>
                  <a:pt x="3446977" y="2564818"/>
                  <a:pt x="3444164" y="2540127"/>
                  <a:pt x="3444164" y="2540127"/>
                </a:cubicBezTo>
                <a:cubicBezTo>
                  <a:pt x="3444164" y="2540127"/>
                  <a:pt x="3441323" y="2529152"/>
                  <a:pt x="3441323" y="2526412"/>
                </a:cubicBezTo>
                <a:cubicBezTo>
                  <a:pt x="3441323" y="2523672"/>
                  <a:pt x="3461129" y="2501722"/>
                  <a:pt x="3461129" y="2501722"/>
                </a:cubicBezTo>
                <a:cubicBezTo>
                  <a:pt x="3461129" y="2498982"/>
                  <a:pt x="3463942" y="2477031"/>
                  <a:pt x="3463942" y="2477031"/>
                </a:cubicBezTo>
                <a:cubicBezTo>
                  <a:pt x="3458287" y="2460576"/>
                  <a:pt x="3458287" y="2460576"/>
                  <a:pt x="3458287" y="2460576"/>
                </a:cubicBezTo>
                <a:cubicBezTo>
                  <a:pt x="3463942" y="2438643"/>
                  <a:pt x="3463942" y="2438643"/>
                  <a:pt x="3463942" y="2438643"/>
                </a:cubicBezTo>
                <a:cubicBezTo>
                  <a:pt x="3469597" y="2413952"/>
                  <a:pt x="3469597" y="2413952"/>
                  <a:pt x="3469597" y="2413952"/>
                </a:cubicBezTo>
                <a:cubicBezTo>
                  <a:pt x="3469597" y="2413952"/>
                  <a:pt x="3472438" y="2402976"/>
                  <a:pt x="3475252" y="2402976"/>
                </a:cubicBezTo>
                <a:cubicBezTo>
                  <a:pt x="3478093" y="2400236"/>
                  <a:pt x="3495058" y="2397497"/>
                  <a:pt x="3495058" y="2397497"/>
                </a:cubicBezTo>
                <a:cubicBezTo>
                  <a:pt x="3509210" y="2383781"/>
                  <a:pt x="3509210" y="2383781"/>
                  <a:pt x="3509210" y="2383781"/>
                </a:cubicBezTo>
                <a:cubicBezTo>
                  <a:pt x="3509210" y="2383781"/>
                  <a:pt x="3526175" y="2370066"/>
                  <a:pt x="3529016" y="2370066"/>
                </a:cubicBezTo>
                <a:cubicBezTo>
                  <a:pt x="3534670" y="2367327"/>
                  <a:pt x="3543139" y="2361831"/>
                  <a:pt x="3543139" y="2364570"/>
                </a:cubicBezTo>
                <a:cubicBezTo>
                  <a:pt x="3543139" y="2367327"/>
                  <a:pt x="3545980" y="2386521"/>
                  <a:pt x="3545980" y="2386521"/>
                </a:cubicBezTo>
                <a:cubicBezTo>
                  <a:pt x="3560132" y="2392001"/>
                  <a:pt x="3560132" y="2392001"/>
                  <a:pt x="3560132" y="2392001"/>
                </a:cubicBezTo>
                <a:cubicBezTo>
                  <a:pt x="3571442" y="2400236"/>
                  <a:pt x="3571442" y="2400236"/>
                  <a:pt x="3571442" y="2400236"/>
                </a:cubicBezTo>
                <a:cubicBezTo>
                  <a:pt x="3594061" y="2411211"/>
                  <a:pt x="3594061" y="2411211"/>
                  <a:pt x="3594061" y="2411211"/>
                </a:cubicBezTo>
                <a:cubicBezTo>
                  <a:pt x="3596903" y="2419431"/>
                  <a:pt x="3596903" y="2419431"/>
                  <a:pt x="3596903" y="2419431"/>
                </a:cubicBezTo>
                <a:cubicBezTo>
                  <a:pt x="3596903" y="2419431"/>
                  <a:pt x="3594061" y="2424927"/>
                  <a:pt x="3599716" y="2433146"/>
                </a:cubicBezTo>
                <a:cubicBezTo>
                  <a:pt x="3608212" y="2441382"/>
                  <a:pt x="3611025" y="2441382"/>
                  <a:pt x="3613867" y="2449601"/>
                </a:cubicBezTo>
                <a:cubicBezTo>
                  <a:pt x="3616681" y="2455097"/>
                  <a:pt x="3628019" y="2460576"/>
                  <a:pt x="3628019" y="2460576"/>
                </a:cubicBezTo>
                <a:cubicBezTo>
                  <a:pt x="3642141" y="2463316"/>
                  <a:pt x="3642141" y="2463316"/>
                  <a:pt x="3642141" y="2463316"/>
                </a:cubicBezTo>
                <a:cubicBezTo>
                  <a:pt x="3642141" y="2463316"/>
                  <a:pt x="3656293" y="2468812"/>
                  <a:pt x="3659134" y="2466072"/>
                </a:cubicBezTo>
                <a:cubicBezTo>
                  <a:pt x="3661948" y="2463316"/>
                  <a:pt x="3676099" y="2452357"/>
                  <a:pt x="3676099" y="2449601"/>
                </a:cubicBezTo>
                <a:cubicBezTo>
                  <a:pt x="3678912" y="2446861"/>
                  <a:pt x="3687409" y="2435885"/>
                  <a:pt x="3690222" y="2433146"/>
                </a:cubicBezTo>
                <a:cubicBezTo>
                  <a:pt x="3693063" y="2430406"/>
                  <a:pt x="3701560" y="2411211"/>
                  <a:pt x="3701560" y="2408473"/>
                </a:cubicBezTo>
                <a:cubicBezTo>
                  <a:pt x="3701560" y="2402976"/>
                  <a:pt x="3690222" y="2381041"/>
                  <a:pt x="3687409" y="2375546"/>
                </a:cubicBezTo>
                <a:cubicBezTo>
                  <a:pt x="3687409" y="2370066"/>
                  <a:pt x="3684567" y="2353611"/>
                  <a:pt x="3684567" y="2353611"/>
                </a:cubicBezTo>
                <a:cubicBezTo>
                  <a:pt x="3673258" y="2331661"/>
                  <a:pt x="3673258" y="2331661"/>
                  <a:pt x="3673258" y="2331661"/>
                </a:cubicBezTo>
                <a:cubicBezTo>
                  <a:pt x="3673258" y="2331661"/>
                  <a:pt x="3673258" y="2317945"/>
                  <a:pt x="3676099" y="2317945"/>
                </a:cubicBezTo>
                <a:cubicBezTo>
                  <a:pt x="3678912" y="2315206"/>
                  <a:pt x="3693063" y="2304231"/>
                  <a:pt x="3693063" y="2304231"/>
                </a:cubicBezTo>
                <a:cubicBezTo>
                  <a:pt x="3707215" y="2290515"/>
                  <a:pt x="3707215" y="2290515"/>
                  <a:pt x="3707215" y="2290515"/>
                </a:cubicBezTo>
                <a:cubicBezTo>
                  <a:pt x="3721338" y="2282296"/>
                  <a:pt x="3721338" y="2282296"/>
                  <a:pt x="3721338" y="2282296"/>
                </a:cubicBezTo>
                <a:cubicBezTo>
                  <a:pt x="3727006" y="2278178"/>
                  <a:pt x="3729842" y="2276120"/>
                  <a:pt x="3731259" y="2275090"/>
                </a:cubicBezTo>
                <a:lnTo>
                  <a:pt x="3732588" y="2274125"/>
                </a:lnTo>
                <a:lnTo>
                  <a:pt x="3732087" y="2273930"/>
                </a:lnTo>
                <a:cubicBezTo>
                  <a:pt x="3720771" y="2282160"/>
                  <a:pt x="3720771" y="2282160"/>
                  <a:pt x="3720771" y="2282160"/>
                </a:cubicBezTo>
                <a:cubicBezTo>
                  <a:pt x="3706619" y="2290390"/>
                  <a:pt x="3706619" y="2290390"/>
                  <a:pt x="3706619" y="2290390"/>
                </a:cubicBezTo>
                <a:cubicBezTo>
                  <a:pt x="3692467" y="2304108"/>
                  <a:pt x="3692467" y="2304108"/>
                  <a:pt x="3692467" y="2304108"/>
                </a:cubicBezTo>
                <a:cubicBezTo>
                  <a:pt x="3692467" y="2304108"/>
                  <a:pt x="3683986" y="2312338"/>
                  <a:pt x="3678339" y="2315082"/>
                </a:cubicBezTo>
                <a:cubicBezTo>
                  <a:pt x="3675503" y="2312338"/>
                  <a:pt x="3675503" y="2312338"/>
                  <a:pt x="3675503" y="2312338"/>
                </a:cubicBezTo>
                <a:cubicBezTo>
                  <a:pt x="3675503" y="2312338"/>
                  <a:pt x="3675503" y="2304108"/>
                  <a:pt x="3678339" y="2298621"/>
                </a:cubicBezTo>
                <a:cubicBezTo>
                  <a:pt x="3681151" y="2295878"/>
                  <a:pt x="3681151" y="2290390"/>
                  <a:pt x="3681151" y="2287648"/>
                </a:cubicBezTo>
                <a:cubicBezTo>
                  <a:pt x="3681151" y="2284904"/>
                  <a:pt x="3681151" y="2279417"/>
                  <a:pt x="3678339" y="2273930"/>
                </a:cubicBezTo>
                <a:cubicBezTo>
                  <a:pt x="3678339" y="2268444"/>
                  <a:pt x="3675503" y="2260214"/>
                  <a:pt x="3675503" y="2260214"/>
                </a:cubicBezTo>
                <a:cubicBezTo>
                  <a:pt x="3683986" y="2254726"/>
                  <a:pt x="3683986" y="2254726"/>
                  <a:pt x="3683986" y="2254726"/>
                </a:cubicBezTo>
                <a:cubicBezTo>
                  <a:pt x="3678339" y="2241009"/>
                  <a:pt x="3678339" y="2241009"/>
                  <a:pt x="3678339" y="2241009"/>
                </a:cubicBezTo>
                <a:cubicBezTo>
                  <a:pt x="3672668" y="2241009"/>
                  <a:pt x="3672668" y="2241009"/>
                  <a:pt x="3672668" y="2241009"/>
                </a:cubicBezTo>
                <a:cubicBezTo>
                  <a:pt x="3664187" y="2241009"/>
                  <a:pt x="3664187" y="2241009"/>
                  <a:pt x="3664187" y="2241009"/>
                </a:cubicBezTo>
                <a:cubicBezTo>
                  <a:pt x="3658539" y="2249239"/>
                  <a:pt x="3658539" y="2249239"/>
                  <a:pt x="3658539" y="2249239"/>
                </a:cubicBezTo>
                <a:cubicBezTo>
                  <a:pt x="3658539" y="2249239"/>
                  <a:pt x="3661351" y="2254726"/>
                  <a:pt x="3661351" y="2257469"/>
                </a:cubicBezTo>
                <a:cubicBezTo>
                  <a:pt x="3658539" y="2260214"/>
                  <a:pt x="3652870" y="2260214"/>
                  <a:pt x="3652870" y="2260214"/>
                </a:cubicBezTo>
                <a:cubicBezTo>
                  <a:pt x="3650034" y="2262956"/>
                  <a:pt x="3650034" y="2271187"/>
                  <a:pt x="3650034" y="2271187"/>
                </a:cubicBezTo>
                <a:cubicBezTo>
                  <a:pt x="3638741" y="2260214"/>
                  <a:pt x="3638741" y="2260214"/>
                  <a:pt x="3638741" y="2260214"/>
                </a:cubicBezTo>
                <a:cubicBezTo>
                  <a:pt x="3638741" y="2260214"/>
                  <a:pt x="3633071" y="2260214"/>
                  <a:pt x="3630236" y="2257469"/>
                </a:cubicBezTo>
                <a:cubicBezTo>
                  <a:pt x="3627424" y="2257469"/>
                  <a:pt x="3621755" y="2257469"/>
                  <a:pt x="3621755" y="2257469"/>
                </a:cubicBezTo>
                <a:cubicBezTo>
                  <a:pt x="3621755" y="2257469"/>
                  <a:pt x="3621755" y="2257469"/>
                  <a:pt x="3618919" y="2257469"/>
                </a:cubicBezTo>
                <a:cubicBezTo>
                  <a:pt x="3613272" y="2257469"/>
                  <a:pt x="3613272" y="2257469"/>
                  <a:pt x="3610438" y="2251983"/>
                </a:cubicBezTo>
                <a:cubicBezTo>
                  <a:pt x="3607626" y="2246496"/>
                  <a:pt x="3599121" y="2232779"/>
                  <a:pt x="3599121" y="2232779"/>
                </a:cubicBezTo>
                <a:cubicBezTo>
                  <a:pt x="3599121" y="2232779"/>
                  <a:pt x="3596309" y="2227292"/>
                  <a:pt x="3593474" y="2227292"/>
                </a:cubicBezTo>
                <a:cubicBezTo>
                  <a:pt x="3593474" y="2227292"/>
                  <a:pt x="3590638" y="2232779"/>
                  <a:pt x="3590638" y="2232779"/>
                </a:cubicBezTo>
                <a:cubicBezTo>
                  <a:pt x="3587803" y="2232779"/>
                  <a:pt x="3587803" y="2227292"/>
                  <a:pt x="3587803" y="2224548"/>
                </a:cubicBezTo>
                <a:cubicBezTo>
                  <a:pt x="3587803" y="2221805"/>
                  <a:pt x="3587803" y="2219062"/>
                  <a:pt x="3587803" y="2213575"/>
                </a:cubicBezTo>
                <a:cubicBezTo>
                  <a:pt x="3587803" y="2208089"/>
                  <a:pt x="3584992" y="2202601"/>
                  <a:pt x="3587803" y="2202601"/>
                </a:cubicBezTo>
                <a:cubicBezTo>
                  <a:pt x="3587803" y="2202601"/>
                  <a:pt x="3590638" y="2205345"/>
                  <a:pt x="3593474" y="2205345"/>
                </a:cubicBezTo>
                <a:cubicBezTo>
                  <a:pt x="3596309" y="2205345"/>
                  <a:pt x="3596309" y="2199858"/>
                  <a:pt x="3596309" y="2199858"/>
                </a:cubicBezTo>
                <a:cubicBezTo>
                  <a:pt x="3599121" y="2199858"/>
                  <a:pt x="3601955" y="2202601"/>
                  <a:pt x="3601955" y="2202601"/>
                </a:cubicBezTo>
                <a:cubicBezTo>
                  <a:pt x="3604791" y="2202601"/>
                  <a:pt x="3607626" y="2202601"/>
                  <a:pt x="3607626" y="2202601"/>
                </a:cubicBezTo>
                <a:cubicBezTo>
                  <a:pt x="3610438" y="2199858"/>
                  <a:pt x="3610438" y="2199858"/>
                  <a:pt x="3610438" y="2197114"/>
                </a:cubicBezTo>
                <a:cubicBezTo>
                  <a:pt x="3610438" y="2194371"/>
                  <a:pt x="3607626" y="2191628"/>
                  <a:pt x="3607626" y="2191628"/>
                </a:cubicBezTo>
                <a:cubicBezTo>
                  <a:pt x="3604791" y="2191628"/>
                  <a:pt x="3587803" y="2199858"/>
                  <a:pt x="3587803" y="2199858"/>
                </a:cubicBezTo>
                <a:cubicBezTo>
                  <a:pt x="3576510" y="2199858"/>
                  <a:pt x="3576510" y="2199858"/>
                  <a:pt x="3576510" y="2199858"/>
                </a:cubicBezTo>
                <a:cubicBezTo>
                  <a:pt x="3582157" y="2194371"/>
                  <a:pt x="3582157" y="2194371"/>
                  <a:pt x="3582157" y="2194371"/>
                </a:cubicBezTo>
                <a:cubicBezTo>
                  <a:pt x="3576510" y="2188884"/>
                  <a:pt x="3576510" y="2188884"/>
                  <a:pt x="3576510" y="2188884"/>
                </a:cubicBezTo>
                <a:cubicBezTo>
                  <a:pt x="3576510" y="2183397"/>
                  <a:pt x="3576510" y="2183397"/>
                  <a:pt x="3576510" y="2183397"/>
                </a:cubicBezTo>
                <a:cubicBezTo>
                  <a:pt x="3570840" y="2180653"/>
                  <a:pt x="3570840" y="2180653"/>
                  <a:pt x="3570840" y="2180653"/>
                </a:cubicBezTo>
                <a:cubicBezTo>
                  <a:pt x="3573674" y="2175167"/>
                  <a:pt x="3573674" y="2175167"/>
                  <a:pt x="3573674" y="2175167"/>
                </a:cubicBezTo>
                <a:cubicBezTo>
                  <a:pt x="3579322" y="2175167"/>
                  <a:pt x="3579322" y="2175167"/>
                  <a:pt x="3579322" y="2175167"/>
                </a:cubicBezTo>
                <a:cubicBezTo>
                  <a:pt x="3584992" y="2172423"/>
                  <a:pt x="3584992" y="2172423"/>
                  <a:pt x="3584992" y="2172423"/>
                </a:cubicBezTo>
                <a:cubicBezTo>
                  <a:pt x="3584992" y="2161450"/>
                  <a:pt x="3584992" y="2161450"/>
                  <a:pt x="3584992" y="2161450"/>
                </a:cubicBezTo>
                <a:cubicBezTo>
                  <a:pt x="3579322" y="2164193"/>
                  <a:pt x="3579322" y="2164193"/>
                  <a:pt x="3579322" y="2164193"/>
                </a:cubicBezTo>
                <a:cubicBezTo>
                  <a:pt x="3582157" y="2169680"/>
                  <a:pt x="3582157" y="2169680"/>
                  <a:pt x="3582157" y="2169680"/>
                </a:cubicBezTo>
                <a:cubicBezTo>
                  <a:pt x="3570840" y="2169680"/>
                  <a:pt x="3570840" y="2169680"/>
                  <a:pt x="3570840" y="2169680"/>
                </a:cubicBezTo>
                <a:cubicBezTo>
                  <a:pt x="3568005" y="2164193"/>
                  <a:pt x="3568005" y="2164193"/>
                  <a:pt x="3568005" y="2164193"/>
                </a:cubicBezTo>
                <a:cubicBezTo>
                  <a:pt x="3570840" y="2158707"/>
                  <a:pt x="3570840" y="2158707"/>
                  <a:pt x="3570840" y="2158707"/>
                </a:cubicBezTo>
                <a:cubicBezTo>
                  <a:pt x="3573674" y="2153219"/>
                  <a:pt x="3573674" y="2153219"/>
                  <a:pt x="3573674" y="2153219"/>
                </a:cubicBezTo>
                <a:cubicBezTo>
                  <a:pt x="3573674" y="2144989"/>
                  <a:pt x="3573674" y="2144989"/>
                  <a:pt x="3573674" y="2144989"/>
                </a:cubicBezTo>
                <a:cubicBezTo>
                  <a:pt x="3568005" y="2144989"/>
                  <a:pt x="3568005" y="2144989"/>
                  <a:pt x="3568005" y="2144989"/>
                </a:cubicBezTo>
                <a:cubicBezTo>
                  <a:pt x="3565193" y="2136759"/>
                  <a:pt x="3565193" y="2136759"/>
                  <a:pt x="3565193" y="2136759"/>
                </a:cubicBezTo>
                <a:cubicBezTo>
                  <a:pt x="3565193" y="2136759"/>
                  <a:pt x="3568005" y="2134016"/>
                  <a:pt x="3570840" y="2134016"/>
                </a:cubicBezTo>
                <a:cubicBezTo>
                  <a:pt x="3570840" y="2131273"/>
                  <a:pt x="3579322" y="2131273"/>
                  <a:pt x="3579322" y="2131273"/>
                </a:cubicBezTo>
                <a:cubicBezTo>
                  <a:pt x="3584992" y="2125786"/>
                  <a:pt x="3584992" y="2125786"/>
                  <a:pt x="3584992" y="2125786"/>
                </a:cubicBezTo>
                <a:cubicBezTo>
                  <a:pt x="3584992" y="2125786"/>
                  <a:pt x="3582157" y="2120298"/>
                  <a:pt x="3587803" y="2120298"/>
                </a:cubicBezTo>
                <a:cubicBezTo>
                  <a:pt x="3590638" y="2120298"/>
                  <a:pt x="3596309" y="2120298"/>
                  <a:pt x="3599121" y="2120298"/>
                </a:cubicBezTo>
                <a:cubicBezTo>
                  <a:pt x="3601955" y="2120298"/>
                  <a:pt x="3604791" y="2117555"/>
                  <a:pt x="3604791" y="2117555"/>
                </a:cubicBezTo>
                <a:cubicBezTo>
                  <a:pt x="3610438" y="2117555"/>
                  <a:pt x="3613272" y="2120298"/>
                  <a:pt x="3610438" y="2117555"/>
                </a:cubicBezTo>
                <a:cubicBezTo>
                  <a:pt x="3610438" y="2117555"/>
                  <a:pt x="3610438" y="2114812"/>
                  <a:pt x="3607626" y="2112068"/>
                </a:cubicBezTo>
                <a:cubicBezTo>
                  <a:pt x="3604791" y="2109325"/>
                  <a:pt x="3596309" y="2103837"/>
                  <a:pt x="3601955" y="2101095"/>
                </a:cubicBezTo>
                <a:cubicBezTo>
                  <a:pt x="3604791" y="2098352"/>
                  <a:pt x="3607626" y="2098352"/>
                  <a:pt x="3610438" y="2101095"/>
                </a:cubicBezTo>
                <a:cubicBezTo>
                  <a:pt x="3613272" y="2101095"/>
                  <a:pt x="3616107" y="2106582"/>
                  <a:pt x="3616107" y="2106582"/>
                </a:cubicBezTo>
                <a:cubicBezTo>
                  <a:pt x="3616107" y="2095607"/>
                  <a:pt x="3616107" y="2095607"/>
                  <a:pt x="3616107" y="2095607"/>
                </a:cubicBezTo>
                <a:cubicBezTo>
                  <a:pt x="3616107" y="2095607"/>
                  <a:pt x="3624589" y="2095607"/>
                  <a:pt x="3627424" y="2092864"/>
                </a:cubicBezTo>
                <a:cubicBezTo>
                  <a:pt x="3627424" y="2090121"/>
                  <a:pt x="3624589" y="2084634"/>
                  <a:pt x="3624589" y="2084634"/>
                </a:cubicBezTo>
                <a:cubicBezTo>
                  <a:pt x="3624589" y="2084634"/>
                  <a:pt x="3624589" y="2084634"/>
                  <a:pt x="3633071" y="2084634"/>
                </a:cubicBezTo>
                <a:cubicBezTo>
                  <a:pt x="3641553" y="2081891"/>
                  <a:pt x="3638741" y="2081891"/>
                  <a:pt x="3644388" y="2081891"/>
                </a:cubicBezTo>
                <a:cubicBezTo>
                  <a:pt x="3647222" y="2081891"/>
                  <a:pt x="3655705" y="2081891"/>
                  <a:pt x="3655705" y="2081891"/>
                </a:cubicBezTo>
                <a:cubicBezTo>
                  <a:pt x="3655705" y="2081891"/>
                  <a:pt x="3661351" y="2079148"/>
                  <a:pt x="3658539" y="2076404"/>
                </a:cubicBezTo>
                <a:cubicBezTo>
                  <a:pt x="3658539" y="2073660"/>
                  <a:pt x="3652870" y="2068173"/>
                  <a:pt x="3652870" y="2068173"/>
                </a:cubicBezTo>
                <a:cubicBezTo>
                  <a:pt x="3652870" y="2068173"/>
                  <a:pt x="3655705" y="2059943"/>
                  <a:pt x="3655705" y="2062687"/>
                </a:cubicBezTo>
                <a:cubicBezTo>
                  <a:pt x="3655705" y="2068173"/>
                  <a:pt x="3664187" y="2073660"/>
                  <a:pt x="3664187" y="2073660"/>
                </a:cubicBezTo>
                <a:cubicBezTo>
                  <a:pt x="3669857" y="2068173"/>
                  <a:pt x="3669857" y="2068173"/>
                  <a:pt x="3669857" y="2068173"/>
                </a:cubicBezTo>
                <a:cubicBezTo>
                  <a:pt x="3678339" y="2065430"/>
                  <a:pt x="3678339" y="2065430"/>
                  <a:pt x="3678339" y="2065430"/>
                </a:cubicBezTo>
                <a:cubicBezTo>
                  <a:pt x="3686820" y="2062687"/>
                  <a:pt x="3686820" y="2062687"/>
                  <a:pt x="3686820" y="2062687"/>
                </a:cubicBezTo>
                <a:cubicBezTo>
                  <a:pt x="3686820" y="2062687"/>
                  <a:pt x="3695303" y="2062687"/>
                  <a:pt x="3700972" y="2062687"/>
                </a:cubicBezTo>
                <a:cubicBezTo>
                  <a:pt x="3703784" y="2062687"/>
                  <a:pt x="3712266" y="2059943"/>
                  <a:pt x="3712266" y="2059943"/>
                </a:cubicBezTo>
                <a:cubicBezTo>
                  <a:pt x="3715101" y="2054457"/>
                  <a:pt x="3715101" y="2054457"/>
                  <a:pt x="3715101" y="2054457"/>
                </a:cubicBezTo>
                <a:cubicBezTo>
                  <a:pt x="3703784" y="2043482"/>
                  <a:pt x="3703784" y="2043482"/>
                  <a:pt x="3703784" y="2043482"/>
                </a:cubicBezTo>
                <a:cubicBezTo>
                  <a:pt x="3703784" y="2043482"/>
                  <a:pt x="3709454" y="2035252"/>
                  <a:pt x="3709454" y="2037996"/>
                </a:cubicBezTo>
                <a:cubicBezTo>
                  <a:pt x="3712266" y="2040739"/>
                  <a:pt x="3712266" y="2046226"/>
                  <a:pt x="3715101" y="2046226"/>
                </a:cubicBezTo>
                <a:cubicBezTo>
                  <a:pt x="3717936" y="2046226"/>
                  <a:pt x="3720771" y="2048970"/>
                  <a:pt x="3723583" y="2046226"/>
                </a:cubicBezTo>
                <a:cubicBezTo>
                  <a:pt x="3723583" y="2043482"/>
                  <a:pt x="3723583" y="2035252"/>
                  <a:pt x="3723583" y="2035252"/>
                </a:cubicBezTo>
                <a:cubicBezTo>
                  <a:pt x="3723583" y="2035252"/>
                  <a:pt x="3720771" y="2032509"/>
                  <a:pt x="3723583" y="2032509"/>
                </a:cubicBezTo>
                <a:cubicBezTo>
                  <a:pt x="3726418" y="2035252"/>
                  <a:pt x="3732087" y="2040739"/>
                  <a:pt x="3732087" y="2040739"/>
                </a:cubicBezTo>
                <a:cubicBezTo>
                  <a:pt x="3740570" y="2040739"/>
                  <a:pt x="3740570" y="2040739"/>
                  <a:pt x="3740570" y="2040739"/>
                </a:cubicBezTo>
                <a:cubicBezTo>
                  <a:pt x="3749051" y="2032509"/>
                  <a:pt x="3749051" y="2032509"/>
                  <a:pt x="3749051" y="2032509"/>
                </a:cubicBezTo>
                <a:cubicBezTo>
                  <a:pt x="3751887" y="2037996"/>
                  <a:pt x="3751887" y="2037996"/>
                  <a:pt x="3751887" y="2037996"/>
                </a:cubicBezTo>
                <a:cubicBezTo>
                  <a:pt x="3751887" y="2037996"/>
                  <a:pt x="3757533" y="2035252"/>
                  <a:pt x="3760368" y="2035252"/>
                </a:cubicBezTo>
                <a:cubicBezTo>
                  <a:pt x="3763203" y="2035252"/>
                  <a:pt x="3763203" y="2032509"/>
                  <a:pt x="3766015" y="2032509"/>
                </a:cubicBezTo>
                <a:cubicBezTo>
                  <a:pt x="3768851" y="2032509"/>
                  <a:pt x="3774497" y="2035252"/>
                  <a:pt x="3774497" y="2035252"/>
                </a:cubicBezTo>
                <a:cubicBezTo>
                  <a:pt x="3788649" y="2037996"/>
                  <a:pt x="3788649" y="2037996"/>
                  <a:pt x="3788649" y="2037996"/>
                </a:cubicBezTo>
                <a:cubicBezTo>
                  <a:pt x="3794319" y="2029766"/>
                  <a:pt x="3794319" y="2029766"/>
                  <a:pt x="3794319" y="2029766"/>
                </a:cubicBezTo>
                <a:cubicBezTo>
                  <a:pt x="3808447" y="2035252"/>
                  <a:pt x="3808447" y="2035252"/>
                  <a:pt x="3808447" y="2035252"/>
                </a:cubicBezTo>
                <a:cubicBezTo>
                  <a:pt x="3819764" y="2040739"/>
                  <a:pt x="3819764" y="2040739"/>
                  <a:pt x="3819764" y="2040739"/>
                </a:cubicBezTo>
                <a:cubicBezTo>
                  <a:pt x="3833916" y="2040739"/>
                  <a:pt x="3833916" y="2040739"/>
                  <a:pt x="3833916" y="2040739"/>
                </a:cubicBezTo>
                <a:cubicBezTo>
                  <a:pt x="3833916" y="2040739"/>
                  <a:pt x="3845233" y="2035252"/>
                  <a:pt x="3848045" y="2035252"/>
                </a:cubicBezTo>
                <a:cubicBezTo>
                  <a:pt x="3853716" y="2032509"/>
                  <a:pt x="3865032" y="2032509"/>
                  <a:pt x="3865032" y="2032509"/>
                </a:cubicBezTo>
                <a:cubicBezTo>
                  <a:pt x="3865032" y="2032509"/>
                  <a:pt x="3867844" y="2032509"/>
                  <a:pt x="3873514" y="2032509"/>
                </a:cubicBezTo>
                <a:cubicBezTo>
                  <a:pt x="3879161" y="2029766"/>
                  <a:pt x="3893312" y="2029766"/>
                  <a:pt x="3893312" y="2029766"/>
                </a:cubicBezTo>
                <a:cubicBezTo>
                  <a:pt x="3901795" y="2021536"/>
                  <a:pt x="3901795" y="2021536"/>
                  <a:pt x="3901795" y="2021536"/>
                </a:cubicBezTo>
                <a:lnTo>
                  <a:pt x="3901978" y="2021606"/>
                </a:lnTo>
                <a:lnTo>
                  <a:pt x="3901978" y="2017146"/>
                </a:lnTo>
                <a:cubicBezTo>
                  <a:pt x="3901978" y="2016458"/>
                  <a:pt x="3901978" y="2016458"/>
                  <a:pt x="3901978" y="2016458"/>
                </a:cubicBezTo>
                <a:cubicBezTo>
                  <a:pt x="3893454" y="1986118"/>
                  <a:pt x="3893454" y="1986118"/>
                  <a:pt x="3893454" y="1986118"/>
                </a:cubicBezTo>
                <a:cubicBezTo>
                  <a:pt x="3896166" y="1972466"/>
                  <a:pt x="3896166" y="1972466"/>
                  <a:pt x="3896166" y="1972466"/>
                </a:cubicBezTo>
                <a:cubicBezTo>
                  <a:pt x="3904691" y="1980809"/>
                  <a:pt x="3904691" y="1980809"/>
                  <a:pt x="3904691" y="1980809"/>
                </a:cubicBezTo>
                <a:cubicBezTo>
                  <a:pt x="3913215" y="1983464"/>
                  <a:pt x="3913215" y="1983464"/>
                  <a:pt x="3913215" y="1983464"/>
                </a:cubicBezTo>
                <a:cubicBezTo>
                  <a:pt x="3921739" y="1975310"/>
                  <a:pt x="3921739" y="1975310"/>
                  <a:pt x="3921739" y="1975310"/>
                </a:cubicBezTo>
                <a:cubicBezTo>
                  <a:pt x="3918833" y="1961468"/>
                  <a:pt x="3918833" y="1961468"/>
                  <a:pt x="3918833" y="1961468"/>
                </a:cubicBezTo>
                <a:cubicBezTo>
                  <a:pt x="3918833" y="1961468"/>
                  <a:pt x="3921739" y="1953314"/>
                  <a:pt x="3924452" y="1953314"/>
                </a:cubicBezTo>
                <a:cubicBezTo>
                  <a:pt x="3927358" y="1955969"/>
                  <a:pt x="3944406" y="1955969"/>
                  <a:pt x="3944406" y="1955969"/>
                </a:cubicBezTo>
                <a:cubicBezTo>
                  <a:pt x="3952737" y="1947815"/>
                  <a:pt x="3952737" y="1947815"/>
                  <a:pt x="3952737" y="1947815"/>
                </a:cubicBezTo>
                <a:cubicBezTo>
                  <a:pt x="3952737" y="1931317"/>
                  <a:pt x="3952737" y="1931317"/>
                  <a:pt x="3952737" y="1931317"/>
                </a:cubicBezTo>
                <a:cubicBezTo>
                  <a:pt x="3961261" y="1920319"/>
                  <a:pt x="3961261" y="1920319"/>
                  <a:pt x="3961261" y="1920319"/>
                </a:cubicBezTo>
                <a:cubicBezTo>
                  <a:pt x="3978310" y="1917664"/>
                  <a:pt x="3978310" y="1917664"/>
                  <a:pt x="3978310" y="1917664"/>
                </a:cubicBezTo>
                <a:cubicBezTo>
                  <a:pt x="3978310" y="1917664"/>
                  <a:pt x="4009501" y="1917664"/>
                  <a:pt x="4012214" y="1920319"/>
                </a:cubicBezTo>
                <a:cubicBezTo>
                  <a:pt x="4015120" y="1920319"/>
                  <a:pt x="4029263" y="1920319"/>
                  <a:pt x="4031974" y="1920319"/>
                </a:cubicBezTo>
                <a:cubicBezTo>
                  <a:pt x="4034881" y="1920319"/>
                  <a:pt x="4051930" y="1920319"/>
                  <a:pt x="4051930" y="1920319"/>
                </a:cubicBezTo>
                <a:cubicBezTo>
                  <a:pt x="4057548" y="1909321"/>
                  <a:pt x="4057548" y="1909321"/>
                  <a:pt x="4057548" y="1909321"/>
                </a:cubicBezTo>
                <a:cubicBezTo>
                  <a:pt x="4034881" y="1903822"/>
                  <a:pt x="4034881" y="1903822"/>
                  <a:pt x="4034881" y="1903822"/>
                </a:cubicBezTo>
                <a:cubicBezTo>
                  <a:pt x="4017832" y="1901167"/>
                  <a:pt x="4017832" y="1901167"/>
                  <a:pt x="4017832" y="1901167"/>
                </a:cubicBezTo>
                <a:cubicBezTo>
                  <a:pt x="4009501" y="1887515"/>
                  <a:pt x="4009501" y="1887515"/>
                  <a:pt x="4009501" y="1887515"/>
                </a:cubicBezTo>
                <a:cubicBezTo>
                  <a:pt x="3992453" y="1887515"/>
                  <a:pt x="3992453" y="1887515"/>
                  <a:pt x="3992453" y="1887515"/>
                </a:cubicBezTo>
                <a:cubicBezTo>
                  <a:pt x="3969786" y="1893014"/>
                  <a:pt x="3969786" y="1893014"/>
                  <a:pt x="3969786" y="1893014"/>
                </a:cubicBezTo>
                <a:cubicBezTo>
                  <a:pt x="3955643" y="1895668"/>
                  <a:pt x="3955643" y="1895668"/>
                  <a:pt x="3955643" y="1895668"/>
                </a:cubicBezTo>
                <a:cubicBezTo>
                  <a:pt x="3935882" y="1893014"/>
                  <a:pt x="3935882" y="1893014"/>
                  <a:pt x="3935882" y="1893014"/>
                </a:cubicBezTo>
                <a:cubicBezTo>
                  <a:pt x="3930263" y="1884670"/>
                  <a:pt x="3930263" y="1884670"/>
                  <a:pt x="3930263" y="1884670"/>
                </a:cubicBezTo>
                <a:cubicBezTo>
                  <a:pt x="3930263" y="1884670"/>
                  <a:pt x="3916121" y="1882015"/>
                  <a:pt x="3913215" y="1882015"/>
                </a:cubicBezTo>
                <a:cubicBezTo>
                  <a:pt x="3910309" y="1882015"/>
                  <a:pt x="3907596" y="1882015"/>
                  <a:pt x="3904691" y="1879171"/>
                </a:cubicBezTo>
                <a:cubicBezTo>
                  <a:pt x="3899072" y="1879171"/>
                  <a:pt x="3890548" y="1860019"/>
                  <a:pt x="3890548" y="1860019"/>
                </a:cubicBezTo>
                <a:cubicBezTo>
                  <a:pt x="3890548" y="1849021"/>
                  <a:pt x="3890548" y="1849021"/>
                  <a:pt x="3890548" y="1849021"/>
                </a:cubicBezTo>
                <a:cubicBezTo>
                  <a:pt x="3899072" y="1860019"/>
                  <a:pt x="3899072" y="1860019"/>
                  <a:pt x="3899072" y="1860019"/>
                </a:cubicBezTo>
                <a:cubicBezTo>
                  <a:pt x="3899072" y="1860019"/>
                  <a:pt x="3904691" y="1862674"/>
                  <a:pt x="3904691" y="1860019"/>
                </a:cubicBezTo>
                <a:cubicBezTo>
                  <a:pt x="3904691" y="1857364"/>
                  <a:pt x="3901978" y="1840867"/>
                  <a:pt x="3901978" y="1840867"/>
                </a:cubicBezTo>
                <a:cubicBezTo>
                  <a:pt x="3901978" y="1840867"/>
                  <a:pt x="3904691" y="1824370"/>
                  <a:pt x="3896166" y="1827025"/>
                </a:cubicBezTo>
                <a:cubicBezTo>
                  <a:pt x="3887835" y="1829869"/>
                  <a:pt x="3879311" y="1835367"/>
                  <a:pt x="3879311" y="1840867"/>
                </a:cubicBezTo>
                <a:cubicBezTo>
                  <a:pt x="3879311" y="1843522"/>
                  <a:pt x="3873692" y="1851865"/>
                  <a:pt x="3873692" y="1857364"/>
                </a:cubicBezTo>
                <a:cubicBezTo>
                  <a:pt x="3870787" y="1860019"/>
                  <a:pt x="3867881" y="1862674"/>
                  <a:pt x="3865168" y="1865518"/>
                </a:cubicBezTo>
                <a:cubicBezTo>
                  <a:pt x="3862262" y="1868173"/>
                  <a:pt x="3848120" y="1871018"/>
                  <a:pt x="3848120" y="1871018"/>
                </a:cubicBezTo>
                <a:cubicBezTo>
                  <a:pt x="3836883" y="1871018"/>
                  <a:pt x="3836883" y="1871018"/>
                  <a:pt x="3836883" y="1871018"/>
                </a:cubicBezTo>
                <a:lnTo>
                  <a:pt x="3843779" y="1861913"/>
                </a:lnTo>
                <a:lnTo>
                  <a:pt x="3835376" y="1872104"/>
                </a:lnTo>
                <a:cubicBezTo>
                  <a:pt x="3833960" y="1873820"/>
                  <a:pt x="3833960" y="1873820"/>
                  <a:pt x="3833960" y="1873820"/>
                </a:cubicBezTo>
                <a:cubicBezTo>
                  <a:pt x="3833960" y="1873820"/>
                  <a:pt x="3825497" y="1879330"/>
                  <a:pt x="3825497" y="1879330"/>
                </a:cubicBezTo>
                <a:cubicBezTo>
                  <a:pt x="3825497" y="1879330"/>
                  <a:pt x="3819813" y="1879330"/>
                  <a:pt x="3819813" y="1879330"/>
                </a:cubicBezTo>
                <a:cubicBezTo>
                  <a:pt x="3805707" y="1879330"/>
                  <a:pt x="3805707" y="1879330"/>
                  <a:pt x="3805707" y="1879330"/>
                </a:cubicBezTo>
                <a:cubicBezTo>
                  <a:pt x="3797201" y="1873820"/>
                  <a:pt x="3797201" y="1873820"/>
                  <a:pt x="3797201" y="1873820"/>
                </a:cubicBezTo>
                <a:cubicBezTo>
                  <a:pt x="3797201" y="1873820"/>
                  <a:pt x="3788738" y="1879330"/>
                  <a:pt x="3788738" y="1879330"/>
                </a:cubicBezTo>
                <a:cubicBezTo>
                  <a:pt x="3788738" y="1882048"/>
                  <a:pt x="3783096" y="1884838"/>
                  <a:pt x="3783096" y="1887556"/>
                </a:cubicBezTo>
                <a:cubicBezTo>
                  <a:pt x="3783096" y="1887556"/>
                  <a:pt x="3780233" y="1893065"/>
                  <a:pt x="3777412" y="1893065"/>
                </a:cubicBezTo>
                <a:cubicBezTo>
                  <a:pt x="3774591" y="1895783"/>
                  <a:pt x="3771770" y="1898574"/>
                  <a:pt x="3768949" y="1898574"/>
                </a:cubicBezTo>
                <a:cubicBezTo>
                  <a:pt x="3768949" y="1901292"/>
                  <a:pt x="3763306" y="1901292"/>
                  <a:pt x="3763306" y="1901292"/>
                </a:cubicBezTo>
                <a:cubicBezTo>
                  <a:pt x="3763306" y="1901292"/>
                  <a:pt x="3763306" y="1904010"/>
                  <a:pt x="3760443" y="1906800"/>
                </a:cubicBezTo>
                <a:cubicBezTo>
                  <a:pt x="3760443" y="1906800"/>
                  <a:pt x="3751980" y="1906800"/>
                  <a:pt x="3749159" y="1904010"/>
                </a:cubicBezTo>
                <a:cubicBezTo>
                  <a:pt x="3746338" y="1901292"/>
                  <a:pt x="3740695" y="1898574"/>
                  <a:pt x="3743517" y="1898574"/>
                </a:cubicBezTo>
                <a:cubicBezTo>
                  <a:pt x="3743517" y="1901292"/>
                  <a:pt x="3740695" y="1906800"/>
                  <a:pt x="3740695" y="1906800"/>
                </a:cubicBezTo>
                <a:cubicBezTo>
                  <a:pt x="3740695" y="1909518"/>
                  <a:pt x="3735012" y="1917745"/>
                  <a:pt x="3732190" y="1917745"/>
                </a:cubicBezTo>
                <a:cubicBezTo>
                  <a:pt x="3729369" y="1917745"/>
                  <a:pt x="3723726" y="1915028"/>
                  <a:pt x="3720905" y="1912236"/>
                </a:cubicBezTo>
                <a:cubicBezTo>
                  <a:pt x="3718043" y="1912236"/>
                  <a:pt x="3715222" y="1912236"/>
                  <a:pt x="3715222" y="1912236"/>
                </a:cubicBezTo>
                <a:cubicBezTo>
                  <a:pt x="3715222" y="1915028"/>
                  <a:pt x="3715222" y="1923254"/>
                  <a:pt x="3715222" y="1925972"/>
                </a:cubicBezTo>
                <a:cubicBezTo>
                  <a:pt x="3715222" y="1925972"/>
                  <a:pt x="3715222" y="1928764"/>
                  <a:pt x="3715222" y="1931481"/>
                </a:cubicBezTo>
                <a:cubicBezTo>
                  <a:pt x="3712400" y="1931481"/>
                  <a:pt x="3706758" y="1934198"/>
                  <a:pt x="3706758" y="1934198"/>
                </a:cubicBezTo>
                <a:cubicBezTo>
                  <a:pt x="3706758" y="1934198"/>
                  <a:pt x="3709579" y="1939708"/>
                  <a:pt x="3706758" y="1939708"/>
                </a:cubicBezTo>
                <a:cubicBezTo>
                  <a:pt x="3703937" y="1942425"/>
                  <a:pt x="3701116" y="1945216"/>
                  <a:pt x="3698253" y="1945216"/>
                </a:cubicBezTo>
                <a:cubicBezTo>
                  <a:pt x="3698253" y="1942425"/>
                  <a:pt x="3692610" y="1939708"/>
                  <a:pt x="3692610" y="1939708"/>
                </a:cubicBezTo>
                <a:cubicBezTo>
                  <a:pt x="3689789" y="1942425"/>
                  <a:pt x="3686968" y="1947934"/>
                  <a:pt x="3686968" y="1947934"/>
                </a:cubicBezTo>
                <a:cubicBezTo>
                  <a:pt x="3686968" y="1950726"/>
                  <a:pt x="3684147" y="1953443"/>
                  <a:pt x="3684147" y="1953443"/>
                </a:cubicBezTo>
                <a:cubicBezTo>
                  <a:pt x="3684147" y="1953443"/>
                  <a:pt x="3664357" y="1975405"/>
                  <a:pt x="3664357" y="1975405"/>
                </a:cubicBezTo>
                <a:cubicBezTo>
                  <a:pt x="3661536" y="1975405"/>
                  <a:pt x="3655852" y="1967179"/>
                  <a:pt x="3655852" y="1967179"/>
                </a:cubicBezTo>
                <a:cubicBezTo>
                  <a:pt x="3655852" y="1969897"/>
                  <a:pt x="3655852" y="1975405"/>
                  <a:pt x="3655852" y="1975405"/>
                </a:cubicBezTo>
                <a:cubicBezTo>
                  <a:pt x="3653031" y="1978123"/>
                  <a:pt x="3647389" y="1980914"/>
                  <a:pt x="3647389" y="1980914"/>
                </a:cubicBezTo>
                <a:cubicBezTo>
                  <a:pt x="3647389" y="1983632"/>
                  <a:pt x="3644567" y="1980914"/>
                  <a:pt x="3641746" y="1980914"/>
                </a:cubicBezTo>
                <a:cubicBezTo>
                  <a:pt x="3641746" y="1983632"/>
                  <a:pt x="3638925" y="1983632"/>
                  <a:pt x="3638925" y="1986349"/>
                </a:cubicBezTo>
                <a:cubicBezTo>
                  <a:pt x="3638925" y="1989141"/>
                  <a:pt x="3636063" y="1991859"/>
                  <a:pt x="3636063" y="1991859"/>
                </a:cubicBezTo>
                <a:cubicBezTo>
                  <a:pt x="3636063" y="1991859"/>
                  <a:pt x="3630420" y="1994650"/>
                  <a:pt x="3630420" y="1997367"/>
                </a:cubicBezTo>
                <a:cubicBezTo>
                  <a:pt x="3627598" y="2000085"/>
                  <a:pt x="3621956" y="2002877"/>
                  <a:pt x="3621956" y="2002877"/>
                </a:cubicBezTo>
                <a:cubicBezTo>
                  <a:pt x="3621956" y="2002877"/>
                  <a:pt x="3619135" y="2005595"/>
                  <a:pt x="3616272" y="2002877"/>
                </a:cubicBezTo>
                <a:cubicBezTo>
                  <a:pt x="3613451" y="2002877"/>
                  <a:pt x="3607809" y="1994650"/>
                  <a:pt x="3607809" y="1994650"/>
                </a:cubicBezTo>
                <a:cubicBezTo>
                  <a:pt x="3607809" y="1994650"/>
                  <a:pt x="3602167" y="1994650"/>
                  <a:pt x="3602167" y="1997367"/>
                </a:cubicBezTo>
                <a:cubicBezTo>
                  <a:pt x="3599346" y="2000085"/>
                  <a:pt x="3599346" y="2002877"/>
                  <a:pt x="3596483" y="2002877"/>
                </a:cubicBezTo>
                <a:cubicBezTo>
                  <a:pt x="3593661" y="2005595"/>
                  <a:pt x="3590840" y="2005595"/>
                  <a:pt x="3588019" y="2005595"/>
                </a:cubicBezTo>
                <a:cubicBezTo>
                  <a:pt x="3585198" y="2008312"/>
                  <a:pt x="3579556" y="2008312"/>
                  <a:pt x="3579556" y="2011103"/>
                </a:cubicBezTo>
                <a:cubicBezTo>
                  <a:pt x="3576693" y="2011103"/>
                  <a:pt x="3573872" y="2016539"/>
                  <a:pt x="3573872" y="2019330"/>
                </a:cubicBezTo>
                <a:cubicBezTo>
                  <a:pt x="3573872" y="2022047"/>
                  <a:pt x="3579556" y="2022047"/>
                  <a:pt x="3573872" y="2022047"/>
                </a:cubicBezTo>
                <a:cubicBezTo>
                  <a:pt x="3568230" y="2024839"/>
                  <a:pt x="3559765" y="2024839"/>
                  <a:pt x="3559765" y="2024839"/>
                </a:cubicBezTo>
                <a:cubicBezTo>
                  <a:pt x="3559765" y="2024839"/>
                  <a:pt x="3554082" y="2027557"/>
                  <a:pt x="3554082" y="2030274"/>
                </a:cubicBezTo>
                <a:cubicBezTo>
                  <a:pt x="3551261" y="2033065"/>
                  <a:pt x="3554082" y="2033065"/>
                  <a:pt x="3548440" y="2035783"/>
                </a:cubicBezTo>
                <a:cubicBezTo>
                  <a:pt x="3545618" y="2035783"/>
                  <a:pt x="3542797" y="2038501"/>
                  <a:pt x="3542797" y="2038501"/>
                </a:cubicBezTo>
                <a:cubicBezTo>
                  <a:pt x="3537155" y="2033065"/>
                  <a:pt x="3537155" y="2033065"/>
                  <a:pt x="3537155" y="2033065"/>
                </a:cubicBezTo>
                <a:cubicBezTo>
                  <a:pt x="3539976" y="2027557"/>
                  <a:pt x="3539976" y="2027557"/>
                  <a:pt x="3539976" y="2027557"/>
                </a:cubicBezTo>
                <a:cubicBezTo>
                  <a:pt x="3539976" y="2027557"/>
                  <a:pt x="3537155" y="2022047"/>
                  <a:pt x="3537155" y="2024839"/>
                </a:cubicBezTo>
                <a:cubicBezTo>
                  <a:pt x="3534292" y="2030274"/>
                  <a:pt x="3537155" y="2033065"/>
                  <a:pt x="3537155" y="2033065"/>
                </a:cubicBezTo>
                <a:cubicBezTo>
                  <a:pt x="3537155" y="2033065"/>
                  <a:pt x="3534292" y="2033065"/>
                  <a:pt x="3534292" y="2035783"/>
                </a:cubicBezTo>
                <a:cubicBezTo>
                  <a:pt x="3531471" y="2038501"/>
                  <a:pt x="3534292" y="2038501"/>
                  <a:pt x="3531471" y="2041292"/>
                </a:cubicBezTo>
                <a:cubicBezTo>
                  <a:pt x="3531471" y="2044010"/>
                  <a:pt x="3528650" y="2046801"/>
                  <a:pt x="3525828" y="2046801"/>
                </a:cubicBezTo>
                <a:cubicBezTo>
                  <a:pt x="3525828" y="2049519"/>
                  <a:pt x="3523007" y="2049519"/>
                  <a:pt x="3520186" y="2049519"/>
                </a:cubicBezTo>
                <a:cubicBezTo>
                  <a:pt x="3520186" y="2049519"/>
                  <a:pt x="3514502" y="2049519"/>
                  <a:pt x="3514502" y="2049519"/>
                </a:cubicBezTo>
                <a:cubicBezTo>
                  <a:pt x="3511681" y="2049519"/>
                  <a:pt x="3508860" y="2046801"/>
                  <a:pt x="3511681" y="2046801"/>
                </a:cubicBezTo>
                <a:cubicBezTo>
                  <a:pt x="3511681" y="2046801"/>
                  <a:pt x="3517365" y="2044010"/>
                  <a:pt x="3517365" y="2044010"/>
                </a:cubicBezTo>
                <a:cubicBezTo>
                  <a:pt x="3517365" y="2044010"/>
                  <a:pt x="3520186" y="2041292"/>
                  <a:pt x="3517365" y="2041292"/>
                </a:cubicBezTo>
                <a:cubicBezTo>
                  <a:pt x="3514502" y="2038501"/>
                  <a:pt x="3511681" y="2035783"/>
                  <a:pt x="3511681" y="2035783"/>
                </a:cubicBezTo>
                <a:cubicBezTo>
                  <a:pt x="3511681" y="2035783"/>
                  <a:pt x="3514502" y="2038501"/>
                  <a:pt x="3506039" y="2038501"/>
                </a:cubicBezTo>
                <a:cubicBezTo>
                  <a:pt x="3500397" y="2041292"/>
                  <a:pt x="3497576" y="2041292"/>
                  <a:pt x="3497576" y="2038501"/>
                </a:cubicBezTo>
                <a:cubicBezTo>
                  <a:pt x="3497576" y="2038501"/>
                  <a:pt x="3491891" y="2038501"/>
                  <a:pt x="3494713" y="2035783"/>
                </a:cubicBezTo>
                <a:cubicBezTo>
                  <a:pt x="3500397" y="2033065"/>
                  <a:pt x="3500397" y="2030274"/>
                  <a:pt x="3503218" y="2030274"/>
                </a:cubicBezTo>
                <a:cubicBezTo>
                  <a:pt x="3504628" y="2030274"/>
                  <a:pt x="3505334" y="2028915"/>
                  <a:pt x="3505686" y="2027208"/>
                </a:cubicBezTo>
                <a:lnTo>
                  <a:pt x="3505955" y="2023281"/>
                </a:lnTo>
                <a:lnTo>
                  <a:pt x="3507803" y="2024113"/>
                </a:lnTo>
                <a:cubicBezTo>
                  <a:pt x="3507449" y="2023425"/>
                  <a:pt x="3506039" y="2022047"/>
                  <a:pt x="3506039" y="2022047"/>
                </a:cubicBezTo>
                <a:lnTo>
                  <a:pt x="3505955" y="2023281"/>
                </a:lnTo>
                <a:lnTo>
                  <a:pt x="3503218" y="2022047"/>
                </a:lnTo>
                <a:cubicBezTo>
                  <a:pt x="3497576" y="2013821"/>
                  <a:pt x="3497576" y="2013821"/>
                  <a:pt x="3497576" y="2013821"/>
                </a:cubicBezTo>
                <a:cubicBezTo>
                  <a:pt x="3497576" y="2013821"/>
                  <a:pt x="3494713" y="2016539"/>
                  <a:pt x="3494713" y="2019330"/>
                </a:cubicBezTo>
                <a:cubicBezTo>
                  <a:pt x="3497576" y="2022047"/>
                  <a:pt x="3503218" y="2024839"/>
                  <a:pt x="3494713" y="2027557"/>
                </a:cubicBezTo>
                <a:cubicBezTo>
                  <a:pt x="3486249" y="2027557"/>
                  <a:pt x="3486249" y="2027557"/>
                  <a:pt x="3486249" y="2027557"/>
                </a:cubicBezTo>
                <a:cubicBezTo>
                  <a:pt x="3483428" y="2030274"/>
                  <a:pt x="3474922" y="2030274"/>
                  <a:pt x="3474922" y="2030274"/>
                </a:cubicBezTo>
                <a:cubicBezTo>
                  <a:pt x="3474922" y="2030274"/>
                  <a:pt x="3469280" y="2030274"/>
                  <a:pt x="3472101" y="2033065"/>
                </a:cubicBezTo>
                <a:cubicBezTo>
                  <a:pt x="3472101" y="2035783"/>
                  <a:pt x="3477785" y="2038501"/>
                  <a:pt x="3477785" y="2038501"/>
                </a:cubicBezTo>
                <a:cubicBezTo>
                  <a:pt x="3477785" y="2038501"/>
                  <a:pt x="3477785" y="2041292"/>
                  <a:pt x="3472101" y="2041292"/>
                </a:cubicBezTo>
                <a:cubicBezTo>
                  <a:pt x="3469280" y="2044010"/>
                  <a:pt x="3463637" y="2044010"/>
                  <a:pt x="3463637" y="2044010"/>
                </a:cubicBezTo>
                <a:cubicBezTo>
                  <a:pt x="3460816" y="2046801"/>
                  <a:pt x="3460816" y="2046801"/>
                  <a:pt x="3460816" y="2046801"/>
                </a:cubicBezTo>
                <a:cubicBezTo>
                  <a:pt x="3460816" y="2046801"/>
                  <a:pt x="3457995" y="2046801"/>
                  <a:pt x="3457995" y="2044010"/>
                </a:cubicBezTo>
                <a:cubicBezTo>
                  <a:pt x="3457995" y="2044010"/>
                  <a:pt x="3460816" y="2041292"/>
                  <a:pt x="3460816" y="2038501"/>
                </a:cubicBezTo>
                <a:cubicBezTo>
                  <a:pt x="3460816" y="2035783"/>
                  <a:pt x="3463637" y="2038501"/>
                  <a:pt x="3460816" y="2035783"/>
                </a:cubicBezTo>
                <a:cubicBezTo>
                  <a:pt x="3457995" y="2030274"/>
                  <a:pt x="3455133" y="2030274"/>
                  <a:pt x="3455133" y="2027557"/>
                </a:cubicBezTo>
                <a:cubicBezTo>
                  <a:pt x="3457995" y="2024839"/>
                  <a:pt x="3463637" y="2022047"/>
                  <a:pt x="3463637" y="2022047"/>
                </a:cubicBezTo>
                <a:cubicBezTo>
                  <a:pt x="3463637" y="2019330"/>
                  <a:pt x="3463637" y="2016539"/>
                  <a:pt x="3463637" y="2016539"/>
                </a:cubicBezTo>
                <a:cubicBezTo>
                  <a:pt x="3463637" y="2016539"/>
                  <a:pt x="3460816" y="2016539"/>
                  <a:pt x="3463637" y="2013821"/>
                </a:cubicBezTo>
                <a:cubicBezTo>
                  <a:pt x="3466459" y="2008312"/>
                  <a:pt x="3469280" y="2005595"/>
                  <a:pt x="3469280" y="2005595"/>
                </a:cubicBezTo>
                <a:cubicBezTo>
                  <a:pt x="3469280" y="2002877"/>
                  <a:pt x="3466459" y="2000085"/>
                  <a:pt x="3463637" y="2000085"/>
                </a:cubicBezTo>
                <a:cubicBezTo>
                  <a:pt x="3463637" y="2000085"/>
                  <a:pt x="3460816" y="2005595"/>
                  <a:pt x="3460816" y="2008312"/>
                </a:cubicBezTo>
                <a:cubicBezTo>
                  <a:pt x="3460816" y="2008312"/>
                  <a:pt x="3463637" y="2013821"/>
                  <a:pt x="3455133" y="2011103"/>
                </a:cubicBezTo>
                <a:cubicBezTo>
                  <a:pt x="3446669" y="2011103"/>
                  <a:pt x="3441026" y="2011103"/>
                  <a:pt x="3438205" y="2008312"/>
                </a:cubicBezTo>
                <a:cubicBezTo>
                  <a:pt x="3438205" y="2005595"/>
                  <a:pt x="3432521" y="2002877"/>
                  <a:pt x="3441026" y="2002877"/>
                </a:cubicBezTo>
                <a:cubicBezTo>
                  <a:pt x="3449490" y="2000085"/>
                  <a:pt x="3449490" y="2000085"/>
                  <a:pt x="3449490" y="2000085"/>
                </a:cubicBezTo>
                <a:cubicBezTo>
                  <a:pt x="3452312" y="1997367"/>
                  <a:pt x="3452312" y="1994650"/>
                  <a:pt x="3452312" y="1991859"/>
                </a:cubicBezTo>
                <a:cubicBezTo>
                  <a:pt x="3449490" y="1991859"/>
                  <a:pt x="3446669" y="1986349"/>
                  <a:pt x="3446669" y="1989141"/>
                </a:cubicBezTo>
                <a:cubicBezTo>
                  <a:pt x="3443848" y="1994650"/>
                  <a:pt x="3443848" y="1997367"/>
                  <a:pt x="3443848" y="1997367"/>
                </a:cubicBezTo>
                <a:cubicBezTo>
                  <a:pt x="3443848" y="1997367"/>
                  <a:pt x="3432521" y="1997367"/>
                  <a:pt x="3432521" y="1997367"/>
                </a:cubicBezTo>
                <a:cubicBezTo>
                  <a:pt x="3432521" y="1997367"/>
                  <a:pt x="3429700" y="1994650"/>
                  <a:pt x="3429700" y="1991859"/>
                </a:cubicBezTo>
                <a:cubicBezTo>
                  <a:pt x="3429700" y="1991859"/>
                  <a:pt x="3432521" y="1980914"/>
                  <a:pt x="3432521" y="1980914"/>
                </a:cubicBezTo>
                <a:cubicBezTo>
                  <a:pt x="3432521" y="1980914"/>
                  <a:pt x="3438205" y="1978123"/>
                  <a:pt x="3435384" y="1978123"/>
                </a:cubicBezTo>
                <a:cubicBezTo>
                  <a:pt x="3435384" y="1978123"/>
                  <a:pt x="3429700" y="1975405"/>
                  <a:pt x="3429700" y="1978123"/>
                </a:cubicBezTo>
                <a:cubicBezTo>
                  <a:pt x="3426879" y="1978123"/>
                  <a:pt x="3429700" y="1980914"/>
                  <a:pt x="3429700" y="1983632"/>
                </a:cubicBezTo>
                <a:cubicBezTo>
                  <a:pt x="3429700" y="1986349"/>
                  <a:pt x="3429700" y="1989141"/>
                  <a:pt x="3426879" y="1989141"/>
                </a:cubicBezTo>
                <a:cubicBezTo>
                  <a:pt x="3424058" y="1991859"/>
                  <a:pt x="3412732" y="1991859"/>
                  <a:pt x="3412732" y="1991859"/>
                </a:cubicBezTo>
                <a:cubicBezTo>
                  <a:pt x="3412732" y="1989141"/>
                  <a:pt x="3409911" y="1989141"/>
                  <a:pt x="3412732" y="1986349"/>
                </a:cubicBezTo>
                <a:cubicBezTo>
                  <a:pt x="3412732" y="1983632"/>
                  <a:pt x="3412732" y="1980914"/>
                  <a:pt x="3412732" y="1980914"/>
                </a:cubicBezTo>
                <a:cubicBezTo>
                  <a:pt x="3412732" y="1980914"/>
                  <a:pt x="3409911" y="1975405"/>
                  <a:pt x="3409911" y="1978123"/>
                </a:cubicBezTo>
                <a:cubicBezTo>
                  <a:pt x="3407089" y="1978123"/>
                  <a:pt x="3404268" y="1978123"/>
                  <a:pt x="3404268" y="1978123"/>
                </a:cubicBezTo>
                <a:cubicBezTo>
                  <a:pt x="3404268" y="1972688"/>
                  <a:pt x="3404268" y="1972688"/>
                  <a:pt x="3404268" y="1972688"/>
                </a:cubicBezTo>
                <a:cubicBezTo>
                  <a:pt x="3398626" y="1972688"/>
                  <a:pt x="3398626" y="1972688"/>
                  <a:pt x="3398626" y="1972688"/>
                </a:cubicBezTo>
                <a:cubicBezTo>
                  <a:pt x="3395804" y="1972688"/>
                  <a:pt x="3395804" y="1972688"/>
                  <a:pt x="3395804" y="1972688"/>
                </a:cubicBezTo>
                <a:cubicBezTo>
                  <a:pt x="3395804" y="1972688"/>
                  <a:pt x="3392942" y="1969897"/>
                  <a:pt x="3392942" y="1969897"/>
                </a:cubicBezTo>
                <a:cubicBezTo>
                  <a:pt x="3390121" y="1969897"/>
                  <a:pt x="3390121" y="1969897"/>
                  <a:pt x="3390121" y="1972688"/>
                </a:cubicBezTo>
                <a:cubicBezTo>
                  <a:pt x="3387300" y="1972688"/>
                  <a:pt x="3378836" y="1975405"/>
                  <a:pt x="3378836" y="1975405"/>
                </a:cubicBezTo>
                <a:cubicBezTo>
                  <a:pt x="3378836" y="1975405"/>
                  <a:pt x="3378836" y="1969897"/>
                  <a:pt x="3376015" y="1975405"/>
                </a:cubicBezTo>
                <a:cubicBezTo>
                  <a:pt x="3376015" y="1978123"/>
                  <a:pt x="3361867" y="1978123"/>
                  <a:pt x="3361867" y="1978123"/>
                </a:cubicBezTo>
                <a:cubicBezTo>
                  <a:pt x="3361867" y="1978123"/>
                  <a:pt x="3359046" y="1972688"/>
                  <a:pt x="3359046" y="1969897"/>
                </a:cubicBezTo>
                <a:cubicBezTo>
                  <a:pt x="3359046" y="1969897"/>
                  <a:pt x="3361867" y="1961670"/>
                  <a:pt x="3361867" y="1961670"/>
                </a:cubicBezTo>
                <a:cubicBezTo>
                  <a:pt x="3364689" y="1958952"/>
                  <a:pt x="3364689" y="1958952"/>
                  <a:pt x="3364689" y="1958952"/>
                </a:cubicBezTo>
                <a:cubicBezTo>
                  <a:pt x="3361867" y="1956161"/>
                  <a:pt x="3361867" y="1956161"/>
                  <a:pt x="3361867" y="1956161"/>
                </a:cubicBezTo>
                <a:cubicBezTo>
                  <a:pt x="3361867" y="1956161"/>
                  <a:pt x="3353362" y="1956161"/>
                  <a:pt x="3356225" y="1956161"/>
                </a:cubicBezTo>
                <a:cubicBezTo>
                  <a:pt x="3356225" y="1953443"/>
                  <a:pt x="3361867" y="1947934"/>
                  <a:pt x="3361867" y="1947934"/>
                </a:cubicBezTo>
                <a:cubicBezTo>
                  <a:pt x="3361867" y="1947934"/>
                  <a:pt x="3364689" y="1945216"/>
                  <a:pt x="3364689" y="1945216"/>
                </a:cubicBezTo>
                <a:cubicBezTo>
                  <a:pt x="3367509" y="1942425"/>
                  <a:pt x="3373152" y="1942425"/>
                  <a:pt x="3370331" y="1939708"/>
                </a:cubicBezTo>
                <a:cubicBezTo>
                  <a:pt x="3367509" y="1939708"/>
                  <a:pt x="3364689" y="1936990"/>
                  <a:pt x="3364689" y="1936990"/>
                </a:cubicBezTo>
                <a:cubicBezTo>
                  <a:pt x="3364689" y="1936990"/>
                  <a:pt x="3361867" y="1936990"/>
                  <a:pt x="3361867" y="1934198"/>
                </a:cubicBezTo>
                <a:cubicBezTo>
                  <a:pt x="3361867" y="1934198"/>
                  <a:pt x="3364689" y="1928764"/>
                  <a:pt x="3364689" y="1925972"/>
                </a:cubicBezTo>
                <a:cubicBezTo>
                  <a:pt x="3364689" y="1923254"/>
                  <a:pt x="3361867" y="1920536"/>
                  <a:pt x="3361867" y="1920536"/>
                </a:cubicBezTo>
                <a:cubicBezTo>
                  <a:pt x="3359046" y="1920536"/>
                  <a:pt x="3361867" y="1923254"/>
                  <a:pt x="3356225" y="1923254"/>
                </a:cubicBezTo>
                <a:cubicBezTo>
                  <a:pt x="3353362" y="1925972"/>
                  <a:pt x="3344899" y="1931481"/>
                  <a:pt x="3344899" y="1931481"/>
                </a:cubicBezTo>
                <a:cubicBezTo>
                  <a:pt x="3344899" y="1928764"/>
                  <a:pt x="3344899" y="1925972"/>
                  <a:pt x="3344899" y="1923254"/>
                </a:cubicBezTo>
                <a:cubicBezTo>
                  <a:pt x="3347720" y="1920536"/>
                  <a:pt x="3356225" y="1920536"/>
                  <a:pt x="3359046" y="1917745"/>
                </a:cubicBezTo>
                <a:cubicBezTo>
                  <a:pt x="3359046" y="1915028"/>
                  <a:pt x="3353362" y="1906800"/>
                  <a:pt x="3353362" y="1906800"/>
                </a:cubicBezTo>
                <a:cubicBezTo>
                  <a:pt x="3353362" y="1906800"/>
                  <a:pt x="3359046" y="1909518"/>
                  <a:pt x="3356225" y="1904010"/>
                </a:cubicBezTo>
                <a:cubicBezTo>
                  <a:pt x="3350541" y="1901292"/>
                  <a:pt x="3350541" y="1901292"/>
                  <a:pt x="3350541" y="1901292"/>
                </a:cubicBezTo>
                <a:cubicBezTo>
                  <a:pt x="3350541" y="1898574"/>
                  <a:pt x="3350541" y="1895783"/>
                  <a:pt x="3353362" y="1893065"/>
                </a:cubicBezTo>
                <a:cubicBezTo>
                  <a:pt x="3356225" y="1887556"/>
                  <a:pt x="3359046" y="1887556"/>
                  <a:pt x="3359046" y="1884838"/>
                </a:cubicBezTo>
                <a:cubicBezTo>
                  <a:pt x="3359046" y="1884838"/>
                  <a:pt x="3350541" y="1882048"/>
                  <a:pt x="3350541" y="1879330"/>
                </a:cubicBezTo>
                <a:cubicBezTo>
                  <a:pt x="3350541" y="1876612"/>
                  <a:pt x="3344899" y="1876612"/>
                  <a:pt x="3350541" y="1871103"/>
                </a:cubicBezTo>
                <a:cubicBezTo>
                  <a:pt x="3353362" y="1868312"/>
                  <a:pt x="3356225" y="1868312"/>
                  <a:pt x="3356225" y="1868312"/>
                </a:cubicBezTo>
                <a:cubicBezTo>
                  <a:pt x="3356225" y="1868312"/>
                  <a:pt x="3356225" y="1860085"/>
                  <a:pt x="3356225" y="1857367"/>
                </a:cubicBezTo>
                <a:cubicBezTo>
                  <a:pt x="3356225" y="1854649"/>
                  <a:pt x="3359046" y="1854649"/>
                  <a:pt x="3359046" y="1851858"/>
                </a:cubicBezTo>
                <a:cubicBezTo>
                  <a:pt x="3356225" y="1849141"/>
                  <a:pt x="3353362" y="1849141"/>
                  <a:pt x="3350541" y="1843632"/>
                </a:cubicBezTo>
                <a:cubicBezTo>
                  <a:pt x="3350541" y="1840914"/>
                  <a:pt x="3350541" y="1840914"/>
                  <a:pt x="3350541" y="1838123"/>
                </a:cubicBezTo>
                <a:cubicBezTo>
                  <a:pt x="3353362" y="1838123"/>
                  <a:pt x="3356225" y="1835405"/>
                  <a:pt x="3353362" y="1835405"/>
                </a:cubicBezTo>
                <a:cubicBezTo>
                  <a:pt x="3353362" y="1832687"/>
                  <a:pt x="3353362" y="1829896"/>
                  <a:pt x="3353362" y="1829896"/>
                </a:cubicBezTo>
                <a:cubicBezTo>
                  <a:pt x="3353362" y="1829896"/>
                  <a:pt x="3353362" y="1829896"/>
                  <a:pt x="3350541" y="1824461"/>
                </a:cubicBezTo>
                <a:cubicBezTo>
                  <a:pt x="3347720" y="1821669"/>
                  <a:pt x="3347720" y="1816161"/>
                  <a:pt x="3347720" y="1813443"/>
                </a:cubicBezTo>
                <a:cubicBezTo>
                  <a:pt x="3347720" y="1810725"/>
                  <a:pt x="3350541" y="1799707"/>
                  <a:pt x="3350541" y="1799707"/>
                </a:cubicBezTo>
                <a:cubicBezTo>
                  <a:pt x="3350541" y="1799707"/>
                  <a:pt x="3350541" y="1791481"/>
                  <a:pt x="3344899" y="1788763"/>
                </a:cubicBezTo>
                <a:cubicBezTo>
                  <a:pt x="3342078" y="1783254"/>
                  <a:pt x="3336435" y="1780536"/>
                  <a:pt x="3336435" y="1780536"/>
                </a:cubicBezTo>
                <a:cubicBezTo>
                  <a:pt x="3336435" y="1780536"/>
                  <a:pt x="3336435" y="1775027"/>
                  <a:pt x="3336435" y="1772310"/>
                </a:cubicBezTo>
                <a:cubicBezTo>
                  <a:pt x="3336435" y="1772310"/>
                  <a:pt x="3330751" y="1769518"/>
                  <a:pt x="3330751" y="1766800"/>
                </a:cubicBezTo>
                <a:cubicBezTo>
                  <a:pt x="3330751" y="1764009"/>
                  <a:pt x="3327930" y="1758574"/>
                  <a:pt x="3327930" y="1758574"/>
                </a:cubicBezTo>
                <a:cubicBezTo>
                  <a:pt x="3327930" y="1758574"/>
                  <a:pt x="3325109" y="1758574"/>
                  <a:pt x="3327930" y="1753065"/>
                </a:cubicBezTo>
                <a:cubicBezTo>
                  <a:pt x="3327930" y="1744838"/>
                  <a:pt x="3327930" y="1742047"/>
                  <a:pt x="3327930" y="1739330"/>
                </a:cubicBezTo>
                <a:cubicBezTo>
                  <a:pt x="3325109" y="1736612"/>
                  <a:pt x="3322289" y="1731102"/>
                  <a:pt x="3322289" y="1728384"/>
                </a:cubicBezTo>
                <a:cubicBezTo>
                  <a:pt x="3322289" y="1725594"/>
                  <a:pt x="3322289" y="1720084"/>
                  <a:pt x="3322289" y="1720084"/>
                </a:cubicBezTo>
                <a:cubicBezTo>
                  <a:pt x="3322289" y="1720084"/>
                  <a:pt x="3322289" y="1717366"/>
                  <a:pt x="3319467" y="1714650"/>
                </a:cubicBezTo>
                <a:cubicBezTo>
                  <a:pt x="3316646" y="1711858"/>
                  <a:pt x="3308141" y="1698196"/>
                  <a:pt x="3308141" y="1698196"/>
                </a:cubicBezTo>
                <a:cubicBezTo>
                  <a:pt x="3308141" y="1698196"/>
                  <a:pt x="3305319" y="1698196"/>
                  <a:pt x="3305319" y="1692687"/>
                </a:cubicBezTo>
                <a:cubicBezTo>
                  <a:pt x="3302498" y="1687178"/>
                  <a:pt x="3302498" y="1681669"/>
                  <a:pt x="3302498" y="1681669"/>
                </a:cubicBezTo>
                <a:cubicBezTo>
                  <a:pt x="3302498" y="1681669"/>
                  <a:pt x="3302498" y="1673443"/>
                  <a:pt x="3302498" y="1673443"/>
                </a:cubicBezTo>
                <a:cubicBezTo>
                  <a:pt x="3294034" y="1665216"/>
                  <a:pt x="3294034" y="1665216"/>
                  <a:pt x="3294034" y="1665216"/>
                </a:cubicBezTo>
                <a:cubicBezTo>
                  <a:pt x="3296855" y="1654271"/>
                  <a:pt x="3296855" y="1654271"/>
                  <a:pt x="3296855" y="1654271"/>
                </a:cubicBezTo>
                <a:cubicBezTo>
                  <a:pt x="3296855" y="1643253"/>
                  <a:pt x="3296855" y="1643253"/>
                  <a:pt x="3296855" y="1643253"/>
                </a:cubicBezTo>
                <a:cubicBezTo>
                  <a:pt x="3296855" y="1643253"/>
                  <a:pt x="3296855" y="1629518"/>
                  <a:pt x="3299677" y="1629518"/>
                </a:cubicBezTo>
                <a:cubicBezTo>
                  <a:pt x="3302498" y="1629518"/>
                  <a:pt x="3308141" y="1621291"/>
                  <a:pt x="3308141" y="1621291"/>
                </a:cubicBezTo>
                <a:cubicBezTo>
                  <a:pt x="3308141" y="1621291"/>
                  <a:pt x="3313825" y="1613065"/>
                  <a:pt x="3310962" y="1610347"/>
                </a:cubicBezTo>
                <a:cubicBezTo>
                  <a:pt x="3310962" y="1607556"/>
                  <a:pt x="3308141" y="1596612"/>
                  <a:pt x="3308141" y="1596612"/>
                </a:cubicBezTo>
                <a:cubicBezTo>
                  <a:pt x="3308141" y="1596612"/>
                  <a:pt x="3313825" y="1588384"/>
                  <a:pt x="3310962" y="1588384"/>
                </a:cubicBezTo>
                <a:cubicBezTo>
                  <a:pt x="3310962" y="1585594"/>
                  <a:pt x="3305319" y="1574649"/>
                  <a:pt x="3305319" y="1574649"/>
                </a:cubicBezTo>
                <a:cubicBezTo>
                  <a:pt x="3296855" y="1582876"/>
                  <a:pt x="3296855" y="1582876"/>
                  <a:pt x="3296855" y="1582876"/>
                </a:cubicBezTo>
                <a:cubicBezTo>
                  <a:pt x="3291172" y="1580158"/>
                  <a:pt x="3291172" y="1580158"/>
                  <a:pt x="3291172" y="1580158"/>
                </a:cubicBezTo>
                <a:cubicBezTo>
                  <a:pt x="3294034" y="1569140"/>
                  <a:pt x="3294034" y="1569140"/>
                  <a:pt x="3294034" y="1569140"/>
                </a:cubicBezTo>
                <a:cubicBezTo>
                  <a:pt x="3294034" y="1569140"/>
                  <a:pt x="3288351" y="1563632"/>
                  <a:pt x="3288351" y="1560914"/>
                </a:cubicBezTo>
                <a:cubicBezTo>
                  <a:pt x="3288351" y="1558196"/>
                  <a:pt x="3294034" y="1552686"/>
                  <a:pt x="3294034" y="1552686"/>
                </a:cubicBezTo>
                <a:cubicBezTo>
                  <a:pt x="3294034" y="1552686"/>
                  <a:pt x="3299677" y="1563632"/>
                  <a:pt x="3299677" y="1566422"/>
                </a:cubicBezTo>
                <a:cubicBezTo>
                  <a:pt x="3299677" y="1569140"/>
                  <a:pt x="3305319" y="1571932"/>
                  <a:pt x="3305319" y="1571932"/>
                </a:cubicBezTo>
                <a:cubicBezTo>
                  <a:pt x="3308141" y="1569140"/>
                  <a:pt x="3308141" y="1563632"/>
                  <a:pt x="3310962" y="1563632"/>
                </a:cubicBezTo>
                <a:cubicBezTo>
                  <a:pt x="3313825" y="1563632"/>
                  <a:pt x="3316646" y="1566422"/>
                  <a:pt x="3316646" y="1569140"/>
                </a:cubicBezTo>
                <a:cubicBezTo>
                  <a:pt x="3316646" y="1569140"/>
                  <a:pt x="3327930" y="1566422"/>
                  <a:pt x="3327930" y="1566422"/>
                </a:cubicBezTo>
                <a:cubicBezTo>
                  <a:pt x="3327930" y="1566422"/>
                  <a:pt x="3325109" y="1563632"/>
                  <a:pt x="3333614" y="1563632"/>
                </a:cubicBezTo>
                <a:cubicBezTo>
                  <a:pt x="3342078" y="1566422"/>
                  <a:pt x="3342078" y="1563632"/>
                  <a:pt x="3342078" y="1558196"/>
                </a:cubicBezTo>
                <a:cubicBezTo>
                  <a:pt x="3342078" y="1555404"/>
                  <a:pt x="3333614" y="1544460"/>
                  <a:pt x="3339256" y="1544460"/>
                </a:cubicBezTo>
                <a:cubicBezTo>
                  <a:pt x="3347720" y="1544460"/>
                  <a:pt x="3350541" y="1547178"/>
                  <a:pt x="3350541" y="1547178"/>
                </a:cubicBezTo>
                <a:cubicBezTo>
                  <a:pt x="3350541" y="1547178"/>
                  <a:pt x="3350541" y="1549969"/>
                  <a:pt x="3350541" y="1552686"/>
                </a:cubicBezTo>
                <a:cubicBezTo>
                  <a:pt x="3350541" y="1558196"/>
                  <a:pt x="3359046" y="1563632"/>
                  <a:pt x="3359046" y="1558196"/>
                </a:cubicBezTo>
                <a:cubicBezTo>
                  <a:pt x="3361867" y="1552686"/>
                  <a:pt x="3361867" y="1555404"/>
                  <a:pt x="3361867" y="1549969"/>
                </a:cubicBezTo>
                <a:cubicBezTo>
                  <a:pt x="3361867" y="1544460"/>
                  <a:pt x="3356225" y="1544460"/>
                  <a:pt x="3353362" y="1538952"/>
                </a:cubicBezTo>
                <a:cubicBezTo>
                  <a:pt x="3353362" y="1536234"/>
                  <a:pt x="3350541" y="1541670"/>
                  <a:pt x="3350541" y="1533442"/>
                </a:cubicBezTo>
                <a:cubicBezTo>
                  <a:pt x="3353362" y="1525216"/>
                  <a:pt x="3353362" y="1522498"/>
                  <a:pt x="3356225" y="1522498"/>
                </a:cubicBezTo>
                <a:cubicBezTo>
                  <a:pt x="3361867" y="1519706"/>
                  <a:pt x="3356225" y="1522498"/>
                  <a:pt x="3361867" y="1519706"/>
                </a:cubicBezTo>
                <a:cubicBezTo>
                  <a:pt x="3367509" y="1519706"/>
                  <a:pt x="3370331" y="1514271"/>
                  <a:pt x="3367509" y="1506045"/>
                </a:cubicBezTo>
                <a:cubicBezTo>
                  <a:pt x="3367509" y="1500536"/>
                  <a:pt x="3364689" y="1497819"/>
                  <a:pt x="3367509" y="1495029"/>
                </a:cubicBezTo>
                <a:cubicBezTo>
                  <a:pt x="3373152" y="1492310"/>
                  <a:pt x="3370331" y="1489519"/>
                  <a:pt x="3376015" y="1492310"/>
                </a:cubicBezTo>
                <a:cubicBezTo>
                  <a:pt x="3381657" y="1495029"/>
                  <a:pt x="3378836" y="1495029"/>
                  <a:pt x="3384479" y="1495029"/>
                </a:cubicBezTo>
                <a:cubicBezTo>
                  <a:pt x="3387300" y="1492310"/>
                  <a:pt x="3387300" y="1478575"/>
                  <a:pt x="3387300" y="1478575"/>
                </a:cubicBezTo>
                <a:cubicBezTo>
                  <a:pt x="3384479" y="1481293"/>
                  <a:pt x="3378836" y="1475857"/>
                  <a:pt x="3378836" y="1475857"/>
                </a:cubicBezTo>
                <a:cubicBezTo>
                  <a:pt x="3376015" y="1475857"/>
                  <a:pt x="3376015" y="1470348"/>
                  <a:pt x="3378836" y="1467557"/>
                </a:cubicBezTo>
                <a:cubicBezTo>
                  <a:pt x="3378836" y="1467557"/>
                  <a:pt x="3378836" y="1462122"/>
                  <a:pt x="3381657" y="1462122"/>
                </a:cubicBezTo>
                <a:cubicBezTo>
                  <a:pt x="3387300" y="1462122"/>
                  <a:pt x="3387300" y="1464839"/>
                  <a:pt x="3392942" y="1462122"/>
                </a:cubicBezTo>
                <a:cubicBezTo>
                  <a:pt x="3395804" y="1459330"/>
                  <a:pt x="3395804" y="1459330"/>
                  <a:pt x="3398626" y="1456613"/>
                </a:cubicBezTo>
                <a:cubicBezTo>
                  <a:pt x="3401447" y="1453894"/>
                  <a:pt x="3404268" y="1453894"/>
                  <a:pt x="3407089" y="1448386"/>
                </a:cubicBezTo>
                <a:cubicBezTo>
                  <a:pt x="3407089" y="1445594"/>
                  <a:pt x="3409911" y="1429142"/>
                  <a:pt x="3409911" y="1429142"/>
                </a:cubicBezTo>
                <a:cubicBezTo>
                  <a:pt x="3407089" y="1426424"/>
                  <a:pt x="3412732" y="1429142"/>
                  <a:pt x="3418416" y="1426424"/>
                </a:cubicBezTo>
                <a:cubicBezTo>
                  <a:pt x="3421237" y="1423706"/>
                  <a:pt x="3424058" y="1407179"/>
                  <a:pt x="3426879" y="1404461"/>
                </a:cubicBezTo>
                <a:cubicBezTo>
                  <a:pt x="3429700" y="1398952"/>
                  <a:pt x="3438205" y="1388008"/>
                  <a:pt x="3438205" y="1385217"/>
                </a:cubicBezTo>
                <a:cubicBezTo>
                  <a:pt x="3438205" y="1382499"/>
                  <a:pt x="3446669" y="1363255"/>
                  <a:pt x="3446669" y="1363255"/>
                </a:cubicBezTo>
                <a:cubicBezTo>
                  <a:pt x="3457995" y="1344083"/>
                  <a:pt x="3457995" y="1344083"/>
                  <a:pt x="3457995" y="1344083"/>
                </a:cubicBezTo>
                <a:cubicBezTo>
                  <a:pt x="3457995" y="1344083"/>
                  <a:pt x="3457995" y="1338575"/>
                  <a:pt x="3455133" y="1333065"/>
                </a:cubicBezTo>
                <a:cubicBezTo>
                  <a:pt x="3455133" y="1330347"/>
                  <a:pt x="3452312" y="1319329"/>
                  <a:pt x="3455133" y="1316613"/>
                </a:cubicBezTo>
                <a:cubicBezTo>
                  <a:pt x="3457995" y="1316613"/>
                  <a:pt x="3460816" y="1308385"/>
                  <a:pt x="3460816" y="1308385"/>
                </a:cubicBezTo>
                <a:cubicBezTo>
                  <a:pt x="3460816" y="1297367"/>
                  <a:pt x="3460816" y="1297367"/>
                  <a:pt x="3460816" y="1297367"/>
                </a:cubicBezTo>
                <a:cubicBezTo>
                  <a:pt x="3460816" y="1297367"/>
                  <a:pt x="3474922" y="1289141"/>
                  <a:pt x="3474922" y="1289141"/>
                </a:cubicBezTo>
                <a:cubicBezTo>
                  <a:pt x="3491891" y="1286423"/>
                  <a:pt x="3480607" y="1278196"/>
                  <a:pt x="3500397" y="1286423"/>
                </a:cubicBezTo>
                <a:cubicBezTo>
                  <a:pt x="3500397" y="1286423"/>
                  <a:pt x="3511681" y="1283706"/>
                  <a:pt x="3508860" y="1280914"/>
                </a:cubicBezTo>
                <a:cubicBezTo>
                  <a:pt x="3508860" y="1280914"/>
                  <a:pt x="3497576" y="1269970"/>
                  <a:pt x="3497576" y="1269970"/>
                </a:cubicBezTo>
                <a:cubicBezTo>
                  <a:pt x="3503218" y="1261744"/>
                  <a:pt x="3503218" y="1261744"/>
                  <a:pt x="3503218" y="1261744"/>
                </a:cubicBezTo>
                <a:cubicBezTo>
                  <a:pt x="3503218" y="1261744"/>
                  <a:pt x="3511681" y="1256234"/>
                  <a:pt x="3503218" y="1253516"/>
                </a:cubicBezTo>
                <a:cubicBezTo>
                  <a:pt x="3497576" y="1250726"/>
                  <a:pt x="3491891" y="1248008"/>
                  <a:pt x="3491891" y="1245216"/>
                </a:cubicBezTo>
                <a:cubicBezTo>
                  <a:pt x="3491891" y="1245216"/>
                  <a:pt x="3489070" y="1234272"/>
                  <a:pt x="3489070" y="1231554"/>
                </a:cubicBezTo>
                <a:cubicBezTo>
                  <a:pt x="3489070" y="1228763"/>
                  <a:pt x="3486249" y="1220536"/>
                  <a:pt x="3486249" y="1220536"/>
                </a:cubicBezTo>
                <a:cubicBezTo>
                  <a:pt x="3486249" y="1220536"/>
                  <a:pt x="3486249" y="1209592"/>
                  <a:pt x="3486249" y="1206801"/>
                </a:cubicBezTo>
                <a:cubicBezTo>
                  <a:pt x="3486249" y="1204083"/>
                  <a:pt x="3483428" y="1195857"/>
                  <a:pt x="3480607" y="1193065"/>
                </a:cubicBezTo>
                <a:cubicBezTo>
                  <a:pt x="3477785" y="1190347"/>
                  <a:pt x="3466459" y="1182121"/>
                  <a:pt x="3466459" y="1182121"/>
                </a:cubicBezTo>
                <a:cubicBezTo>
                  <a:pt x="3446669" y="1173895"/>
                  <a:pt x="3446669" y="1173895"/>
                  <a:pt x="3446669" y="1173895"/>
                </a:cubicBezTo>
                <a:cubicBezTo>
                  <a:pt x="3441026" y="1179403"/>
                  <a:pt x="3441026" y="1179403"/>
                  <a:pt x="3441026" y="1179403"/>
                </a:cubicBezTo>
                <a:cubicBezTo>
                  <a:pt x="3426879" y="1165667"/>
                  <a:pt x="3426879" y="1165667"/>
                  <a:pt x="3426879" y="1165667"/>
                </a:cubicBezTo>
                <a:cubicBezTo>
                  <a:pt x="3415595" y="1162877"/>
                  <a:pt x="3415595" y="1162877"/>
                  <a:pt x="3415595" y="1162877"/>
                </a:cubicBezTo>
                <a:cubicBezTo>
                  <a:pt x="3404268" y="1162877"/>
                  <a:pt x="3404268" y="1162877"/>
                  <a:pt x="3404268" y="1162877"/>
                </a:cubicBezTo>
                <a:lnTo>
                  <a:pt x="3401626" y="1157384"/>
                </a:lnTo>
                <a:lnTo>
                  <a:pt x="3393271" y="1162839"/>
                </a:lnTo>
                <a:cubicBezTo>
                  <a:pt x="3390463" y="1165564"/>
                  <a:pt x="3390463" y="1168290"/>
                  <a:pt x="3390463" y="1168290"/>
                </a:cubicBezTo>
                <a:cubicBezTo>
                  <a:pt x="3390463" y="1168290"/>
                  <a:pt x="3398924" y="1176562"/>
                  <a:pt x="3398924" y="1179288"/>
                </a:cubicBezTo>
                <a:cubicBezTo>
                  <a:pt x="3398924" y="1179288"/>
                  <a:pt x="3398924" y="1182012"/>
                  <a:pt x="3398924" y="1184737"/>
                </a:cubicBezTo>
                <a:cubicBezTo>
                  <a:pt x="3398924" y="1184737"/>
                  <a:pt x="3398924" y="1187559"/>
                  <a:pt x="3398924" y="1190284"/>
                </a:cubicBezTo>
                <a:cubicBezTo>
                  <a:pt x="3398924" y="1190284"/>
                  <a:pt x="3393271" y="1195735"/>
                  <a:pt x="3393271" y="1195735"/>
                </a:cubicBezTo>
                <a:cubicBezTo>
                  <a:pt x="3393271" y="1195735"/>
                  <a:pt x="3387619" y="1187559"/>
                  <a:pt x="3387619" y="1187559"/>
                </a:cubicBezTo>
                <a:cubicBezTo>
                  <a:pt x="3387619" y="1184737"/>
                  <a:pt x="3387619" y="1184737"/>
                  <a:pt x="3387619" y="1182012"/>
                </a:cubicBezTo>
                <a:cubicBezTo>
                  <a:pt x="3387619" y="1179288"/>
                  <a:pt x="3384774" y="1176562"/>
                  <a:pt x="3384774" y="1173837"/>
                </a:cubicBezTo>
                <a:cubicBezTo>
                  <a:pt x="3384774" y="1173837"/>
                  <a:pt x="3384774" y="1173837"/>
                  <a:pt x="3381967" y="1173837"/>
                </a:cubicBezTo>
                <a:cubicBezTo>
                  <a:pt x="3379123" y="1173837"/>
                  <a:pt x="3379123" y="1171015"/>
                  <a:pt x="3376315" y="1168290"/>
                </a:cubicBezTo>
                <a:cubicBezTo>
                  <a:pt x="3373471" y="1165564"/>
                  <a:pt x="3376315" y="1168290"/>
                  <a:pt x="3373471" y="1168290"/>
                </a:cubicBezTo>
                <a:cubicBezTo>
                  <a:pt x="3370626" y="1168290"/>
                  <a:pt x="3367818" y="1171015"/>
                  <a:pt x="3367818" y="1171015"/>
                </a:cubicBezTo>
                <a:cubicBezTo>
                  <a:pt x="3367818" y="1173837"/>
                  <a:pt x="3370626" y="1179288"/>
                  <a:pt x="3373471" y="1182012"/>
                </a:cubicBezTo>
                <a:cubicBezTo>
                  <a:pt x="3373471" y="1184737"/>
                  <a:pt x="3370626" y="1187559"/>
                  <a:pt x="3373471" y="1190284"/>
                </a:cubicBezTo>
                <a:cubicBezTo>
                  <a:pt x="3373471" y="1195735"/>
                  <a:pt x="3373471" y="1193010"/>
                  <a:pt x="3373471" y="1195735"/>
                </a:cubicBezTo>
                <a:cubicBezTo>
                  <a:pt x="3373471" y="1198460"/>
                  <a:pt x="3364974" y="1193010"/>
                  <a:pt x="3364974" y="1193010"/>
                </a:cubicBezTo>
                <a:cubicBezTo>
                  <a:pt x="3364974" y="1193010"/>
                  <a:pt x="3364974" y="1193010"/>
                  <a:pt x="3364974" y="1190284"/>
                </a:cubicBezTo>
                <a:cubicBezTo>
                  <a:pt x="3364974" y="1187559"/>
                  <a:pt x="3364974" y="1187559"/>
                  <a:pt x="3364974" y="1184737"/>
                </a:cubicBezTo>
                <a:cubicBezTo>
                  <a:pt x="3364974" y="1182012"/>
                  <a:pt x="3364974" y="1179288"/>
                  <a:pt x="3364974" y="1179288"/>
                </a:cubicBezTo>
                <a:cubicBezTo>
                  <a:pt x="3362167" y="1176562"/>
                  <a:pt x="3359322" y="1173837"/>
                  <a:pt x="3356477" y="1173837"/>
                </a:cubicBezTo>
                <a:cubicBezTo>
                  <a:pt x="3356477" y="1173837"/>
                  <a:pt x="3356477" y="1173837"/>
                  <a:pt x="3353670" y="1173837"/>
                </a:cubicBezTo>
                <a:cubicBezTo>
                  <a:pt x="3353670" y="1171015"/>
                  <a:pt x="3353670" y="1171015"/>
                  <a:pt x="3350826" y="1168290"/>
                </a:cubicBezTo>
                <a:cubicBezTo>
                  <a:pt x="3348018" y="1168290"/>
                  <a:pt x="3350826" y="1171015"/>
                  <a:pt x="3350826" y="1173837"/>
                </a:cubicBezTo>
                <a:cubicBezTo>
                  <a:pt x="3350826" y="1173837"/>
                  <a:pt x="3345174" y="1173837"/>
                  <a:pt x="3345174" y="1173837"/>
                </a:cubicBezTo>
                <a:cubicBezTo>
                  <a:pt x="3345174" y="1173837"/>
                  <a:pt x="3342329" y="1171015"/>
                  <a:pt x="3339521" y="1171015"/>
                </a:cubicBezTo>
                <a:cubicBezTo>
                  <a:pt x="3339521" y="1171015"/>
                  <a:pt x="3333870" y="1171015"/>
                  <a:pt x="3333870" y="1171015"/>
                </a:cubicBezTo>
                <a:cubicBezTo>
                  <a:pt x="3333870" y="1171015"/>
                  <a:pt x="3333870" y="1171015"/>
                  <a:pt x="3333870" y="1176562"/>
                </a:cubicBezTo>
                <a:cubicBezTo>
                  <a:pt x="3333870" y="1176562"/>
                  <a:pt x="3333870" y="1176562"/>
                  <a:pt x="3322529" y="1182012"/>
                </a:cubicBezTo>
                <a:cubicBezTo>
                  <a:pt x="3322529" y="1182012"/>
                  <a:pt x="3314070" y="1184737"/>
                  <a:pt x="3314070" y="1184737"/>
                </a:cubicBezTo>
                <a:cubicBezTo>
                  <a:pt x="3314070" y="1184737"/>
                  <a:pt x="3314070" y="1187559"/>
                  <a:pt x="3311224" y="1190284"/>
                </a:cubicBezTo>
                <a:cubicBezTo>
                  <a:pt x="3305573" y="1193010"/>
                  <a:pt x="3305573" y="1193010"/>
                  <a:pt x="3302729" y="1193010"/>
                </a:cubicBezTo>
                <a:cubicBezTo>
                  <a:pt x="3299921" y="1193010"/>
                  <a:pt x="3297077" y="1198460"/>
                  <a:pt x="3297077" y="1198460"/>
                </a:cubicBezTo>
                <a:cubicBezTo>
                  <a:pt x="3297077" y="1201283"/>
                  <a:pt x="3299921" y="1201283"/>
                  <a:pt x="3302729" y="1201283"/>
                </a:cubicBezTo>
                <a:cubicBezTo>
                  <a:pt x="3305573" y="1204008"/>
                  <a:pt x="3302729" y="1212183"/>
                  <a:pt x="3302729" y="1212183"/>
                </a:cubicBezTo>
                <a:cubicBezTo>
                  <a:pt x="3302729" y="1212183"/>
                  <a:pt x="3299921" y="1217730"/>
                  <a:pt x="3299921" y="1220455"/>
                </a:cubicBezTo>
                <a:cubicBezTo>
                  <a:pt x="3297077" y="1220455"/>
                  <a:pt x="3294232" y="1225906"/>
                  <a:pt x="3288580" y="1223181"/>
                </a:cubicBezTo>
                <a:cubicBezTo>
                  <a:pt x="3285773" y="1220455"/>
                  <a:pt x="3282928" y="1228728"/>
                  <a:pt x="3282928" y="1228728"/>
                </a:cubicBezTo>
                <a:cubicBezTo>
                  <a:pt x="3282928" y="1228728"/>
                  <a:pt x="3282928" y="1234179"/>
                  <a:pt x="3282928" y="1236904"/>
                </a:cubicBezTo>
                <a:cubicBezTo>
                  <a:pt x="3280083" y="1236904"/>
                  <a:pt x="3277276" y="1231454"/>
                  <a:pt x="3277276" y="1228728"/>
                </a:cubicBezTo>
                <a:cubicBezTo>
                  <a:pt x="3277276" y="1228728"/>
                  <a:pt x="3265935" y="1225906"/>
                  <a:pt x="3265935" y="1225906"/>
                </a:cubicBezTo>
                <a:cubicBezTo>
                  <a:pt x="3265935" y="1225906"/>
                  <a:pt x="3265935" y="1225906"/>
                  <a:pt x="3265935" y="1234179"/>
                </a:cubicBezTo>
                <a:cubicBezTo>
                  <a:pt x="3265935" y="1234179"/>
                  <a:pt x="3265935" y="1234179"/>
                  <a:pt x="3268779" y="1242354"/>
                </a:cubicBezTo>
                <a:cubicBezTo>
                  <a:pt x="3268779" y="1242354"/>
                  <a:pt x="3268779" y="1242354"/>
                  <a:pt x="3260282" y="1245177"/>
                </a:cubicBezTo>
                <a:cubicBezTo>
                  <a:pt x="3260282" y="1245177"/>
                  <a:pt x="3254631" y="1247902"/>
                  <a:pt x="3254631" y="1250626"/>
                </a:cubicBezTo>
                <a:cubicBezTo>
                  <a:pt x="3254631" y="1250626"/>
                  <a:pt x="3251787" y="1253351"/>
                  <a:pt x="3251787" y="1253351"/>
                </a:cubicBezTo>
                <a:cubicBezTo>
                  <a:pt x="3251787" y="1253351"/>
                  <a:pt x="3254631" y="1258899"/>
                  <a:pt x="3257476" y="1258899"/>
                </a:cubicBezTo>
                <a:cubicBezTo>
                  <a:pt x="3260282" y="1258899"/>
                  <a:pt x="3260282" y="1267075"/>
                  <a:pt x="3260282" y="1267075"/>
                </a:cubicBezTo>
                <a:cubicBezTo>
                  <a:pt x="3260282" y="1267075"/>
                  <a:pt x="3260282" y="1272622"/>
                  <a:pt x="3257476" y="1272622"/>
                </a:cubicBezTo>
                <a:cubicBezTo>
                  <a:pt x="3254631" y="1269800"/>
                  <a:pt x="3251787" y="1269800"/>
                  <a:pt x="3251787" y="1269800"/>
                </a:cubicBezTo>
                <a:cubicBezTo>
                  <a:pt x="3251787" y="1269800"/>
                  <a:pt x="3248979" y="1272622"/>
                  <a:pt x="3248979" y="1275347"/>
                </a:cubicBezTo>
                <a:cubicBezTo>
                  <a:pt x="3246134" y="1275347"/>
                  <a:pt x="3246134" y="1283522"/>
                  <a:pt x="3246134" y="1283522"/>
                </a:cubicBezTo>
                <a:cubicBezTo>
                  <a:pt x="3246134" y="1283522"/>
                  <a:pt x="3248979" y="1294520"/>
                  <a:pt x="3248979" y="1297245"/>
                </a:cubicBezTo>
                <a:cubicBezTo>
                  <a:pt x="3248979" y="1300068"/>
                  <a:pt x="3246134" y="1302793"/>
                  <a:pt x="3246134" y="1302793"/>
                </a:cubicBezTo>
                <a:cubicBezTo>
                  <a:pt x="3246134" y="1302793"/>
                  <a:pt x="3240482" y="1310968"/>
                  <a:pt x="3240482" y="1310968"/>
                </a:cubicBezTo>
                <a:cubicBezTo>
                  <a:pt x="3240482" y="1310968"/>
                  <a:pt x="3234831" y="1319240"/>
                  <a:pt x="3234831" y="1319240"/>
                </a:cubicBezTo>
                <a:cubicBezTo>
                  <a:pt x="3234831" y="1321966"/>
                  <a:pt x="3231985" y="1324691"/>
                  <a:pt x="3231985" y="1324691"/>
                </a:cubicBezTo>
                <a:cubicBezTo>
                  <a:pt x="3231985" y="1324691"/>
                  <a:pt x="3226334" y="1332964"/>
                  <a:pt x="3226334" y="1332964"/>
                </a:cubicBezTo>
                <a:cubicBezTo>
                  <a:pt x="3226334" y="1332964"/>
                  <a:pt x="3226334" y="1332964"/>
                  <a:pt x="3231985" y="1338414"/>
                </a:cubicBezTo>
                <a:cubicBezTo>
                  <a:pt x="3231985" y="1338414"/>
                  <a:pt x="3231985" y="1338414"/>
                  <a:pt x="3234831" y="1343962"/>
                </a:cubicBezTo>
                <a:cubicBezTo>
                  <a:pt x="3234831" y="1343962"/>
                  <a:pt x="3234831" y="1343962"/>
                  <a:pt x="3240482" y="1352136"/>
                </a:cubicBezTo>
                <a:cubicBezTo>
                  <a:pt x="3240482" y="1352136"/>
                  <a:pt x="3240482" y="1352136"/>
                  <a:pt x="3237638" y="1357684"/>
                </a:cubicBezTo>
                <a:cubicBezTo>
                  <a:pt x="3237638" y="1357684"/>
                  <a:pt x="3237638" y="1357684"/>
                  <a:pt x="3243326" y="1363134"/>
                </a:cubicBezTo>
                <a:cubicBezTo>
                  <a:pt x="3243326" y="1363134"/>
                  <a:pt x="3243326" y="1363134"/>
                  <a:pt x="3251787" y="1363134"/>
                </a:cubicBezTo>
                <a:cubicBezTo>
                  <a:pt x="3251787" y="1363134"/>
                  <a:pt x="3251787" y="1363134"/>
                  <a:pt x="3263127" y="1371407"/>
                </a:cubicBezTo>
                <a:cubicBezTo>
                  <a:pt x="3263127" y="1371407"/>
                  <a:pt x="3263127" y="1371407"/>
                  <a:pt x="3268779" y="1382405"/>
                </a:cubicBezTo>
                <a:cubicBezTo>
                  <a:pt x="3268779" y="1382405"/>
                  <a:pt x="3268779" y="1382405"/>
                  <a:pt x="3268779" y="1390580"/>
                </a:cubicBezTo>
                <a:cubicBezTo>
                  <a:pt x="3268779" y="1390580"/>
                  <a:pt x="3268779" y="1390580"/>
                  <a:pt x="3265935" y="1390580"/>
                </a:cubicBezTo>
                <a:cubicBezTo>
                  <a:pt x="3265935" y="1393305"/>
                  <a:pt x="3263127" y="1401577"/>
                  <a:pt x="3263127" y="1401577"/>
                </a:cubicBezTo>
                <a:cubicBezTo>
                  <a:pt x="3263127" y="1401577"/>
                  <a:pt x="3254631" y="1412576"/>
                  <a:pt x="3254631" y="1412576"/>
                </a:cubicBezTo>
                <a:cubicBezTo>
                  <a:pt x="3254631" y="1412576"/>
                  <a:pt x="3251787" y="1420751"/>
                  <a:pt x="3248979" y="1420751"/>
                </a:cubicBezTo>
                <a:cubicBezTo>
                  <a:pt x="3248979" y="1423572"/>
                  <a:pt x="3246134" y="1426298"/>
                  <a:pt x="3246134" y="1426298"/>
                </a:cubicBezTo>
                <a:cubicBezTo>
                  <a:pt x="3246134" y="1426298"/>
                  <a:pt x="3246134" y="1426298"/>
                  <a:pt x="3240482" y="1440021"/>
                </a:cubicBezTo>
                <a:cubicBezTo>
                  <a:pt x="3240482" y="1440021"/>
                  <a:pt x="3240482" y="1440021"/>
                  <a:pt x="3240482" y="1456468"/>
                </a:cubicBezTo>
                <a:cubicBezTo>
                  <a:pt x="3240482" y="1456468"/>
                  <a:pt x="3240482" y="1456468"/>
                  <a:pt x="3234831" y="1467467"/>
                </a:cubicBezTo>
                <a:cubicBezTo>
                  <a:pt x="3234831" y="1467467"/>
                  <a:pt x="3231985" y="1472917"/>
                  <a:pt x="3231985" y="1478464"/>
                </a:cubicBezTo>
                <a:cubicBezTo>
                  <a:pt x="3231985" y="1481190"/>
                  <a:pt x="3229178" y="1481190"/>
                  <a:pt x="3229178" y="1481190"/>
                </a:cubicBezTo>
                <a:cubicBezTo>
                  <a:pt x="3229178" y="1481190"/>
                  <a:pt x="3223490" y="1494912"/>
                  <a:pt x="3220682" y="1494912"/>
                </a:cubicBezTo>
                <a:cubicBezTo>
                  <a:pt x="3220682" y="1497637"/>
                  <a:pt x="3215029" y="1497637"/>
                  <a:pt x="3215029" y="1500359"/>
                </a:cubicBezTo>
                <a:cubicBezTo>
                  <a:pt x="3212185" y="1503084"/>
                  <a:pt x="3212185" y="1505906"/>
                  <a:pt x="3212185" y="1505906"/>
                </a:cubicBezTo>
                <a:cubicBezTo>
                  <a:pt x="3212185" y="1505906"/>
                  <a:pt x="3203689" y="1516806"/>
                  <a:pt x="3203689" y="1516806"/>
                </a:cubicBezTo>
                <a:cubicBezTo>
                  <a:pt x="3200881" y="1516806"/>
                  <a:pt x="3198037" y="1519629"/>
                  <a:pt x="3198037" y="1519629"/>
                </a:cubicBezTo>
                <a:cubicBezTo>
                  <a:pt x="3198037" y="1519629"/>
                  <a:pt x="3198037" y="1519629"/>
                  <a:pt x="3189540" y="1522354"/>
                </a:cubicBezTo>
                <a:cubicBezTo>
                  <a:pt x="3189540" y="1522354"/>
                  <a:pt x="3181081" y="1530530"/>
                  <a:pt x="3181081" y="1533352"/>
                </a:cubicBezTo>
                <a:cubicBezTo>
                  <a:pt x="3178237" y="1536077"/>
                  <a:pt x="3172584" y="1541528"/>
                  <a:pt x="3172584" y="1541528"/>
                </a:cubicBezTo>
                <a:cubicBezTo>
                  <a:pt x="3172584" y="1541528"/>
                  <a:pt x="3172584" y="1541528"/>
                  <a:pt x="3172584" y="1549799"/>
                </a:cubicBezTo>
                <a:cubicBezTo>
                  <a:pt x="3172584" y="1549799"/>
                  <a:pt x="3169740" y="1555250"/>
                  <a:pt x="3169740" y="1557975"/>
                </a:cubicBezTo>
                <a:cubicBezTo>
                  <a:pt x="3169740" y="1557975"/>
                  <a:pt x="3166932" y="1555250"/>
                  <a:pt x="3164088" y="1555250"/>
                </a:cubicBezTo>
                <a:cubicBezTo>
                  <a:pt x="3164088" y="1552525"/>
                  <a:pt x="3164088" y="1557975"/>
                  <a:pt x="3164088" y="1557975"/>
                </a:cubicBezTo>
                <a:cubicBezTo>
                  <a:pt x="3164088" y="1557975"/>
                  <a:pt x="3164088" y="1557975"/>
                  <a:pt x="3155592" y="1557975"/>
                </a:cubicBezTo>
                <a:cubicBezTo>
                  <a:pt x="3155592" y="1557975"/>
                  <a:pt x="3158436" y="1552525"/>
                  <a:pt x="3158436" y="1552525"/>
                </a:cubicBezTo>
                <a:cubicBezTo>
                  <a:pt x="3158436" y="1549799"/>
                  <a:pt x="3152784" y="1552525"/>
                  <a:pt x="3152784" y="1552525"/>
                </a:cubicBezTo>
                <a:cubicBezTo>
                  <a:pt x="3152784" y="1552525"/>
                  <a:pt x="3152784" y="1552525"/>
                  <a:pt x="3147095" y="1557975"/>
                </a:cubicBezTo>
                <a:cubicBezTo>
                  <a:pt x="3147095" y="1557975"/>
                  <a:pt x="3147095" y="1557975"/>
                  <a:pt x="3144287" y="1560797"/>
                </a:cubicBezTo>
                <a:cubicBezTo>
                  <a:pt x="3144287" y="1560797"/>
                  <a:pt x="3144287" y="1560797"/>
                  <a:pt x="3144287" y="1568973"/>
                </a:cubicBezTo>
                <a:cubicBezTo>
                  <a:pt x="3144287" y="1568973"/>
                  <a:pt x="3138636" y="1582695"/>
                  <a:pt x="3138636" y="1582695"/>
                </a:cubicBezTo>
                <a:cubicBezTo>
                  <a:pt x="3138636" y="1585420"/>
                  <a:pt x="3135791" y="1590968"/>
                  <a:pt x="3135791" y="1593693"/>
                </a:cubicBezTo>
                <a:cubicBezTo>
                  <a:pt x="3132946" y="1593693"/>
                  <a:pt x="3130139" y="1596418"/>
                  <a:pt x="3130139" y="1596418"/>
                </a:cubicBezTo>
                <a:cubicBezTo>
                  <a:pt x="3127295" y="1599144"/>
                  <a:pt x="3124487" y="1601869"/>
                  <a:pt x="3124487" y="1601869"/>
                </a:cubicBezTo>
                <a:cubicBezTo>
                  <a:pt x="3121643" y="1604691"/>
                  <a:pt x="3118798" y="1604691"/>
                  <a:pt x="3118798" y="1601869"/>
                </a:cubicBezTo>
                <a:cubicBezTo>
                  <a:pt x="3118798" y="1601869"/>
                  <a:pt x="3110339" y="1610142"/>
                  <a:pt x="3110339" y="1610142"/>
                </a:cubicBezTo>
                <a:cubicBezTo>
                  <a:pt x="3110339" y="1610142"/>
                  <a:pt x="3110339" y="1610142"/>
                  <a:pt x="3101842" y="1618413"/>
                </a:cubicBezTo>
                <a:cubicBezTo>
                  <a:pt x="3101842" y="1618413"/>
                  <a:pt x="3107494" y="1626589"/>
                  <a:pt x="3110339" y="1629314"/>
                </a:cubicBezTo>
                <a:cubicBezTo>
                  <a:pt x="3110339" y="1632137"/>
                  <a:pt x="3104649" y="1632137"/>
                  <a:pt x="3101842" y="1632137"/>
                </a:cubicBezTo>
                <a:cubicBezTo>
                  <a:pt x="3101842" y="1634862"/>
                  <a:pt x="3101842" y="1637587"/>
                  <a:pt x="3101842" y="1637587"/>
                </a:cubicBezTo>
                <a:cubicBezTo>
                  <a:pt x="3101842" y="1637587"/>
                  <a:pt x="3096190" y="1648584"/>
                  <a:pt x="3093345" y="1654034"/>
                </a:cubicBezTo>
                <a:cubicBezTo>
                  <a:pt x="3093345" y="1656760"/>
                  <a:pt x="3093345" y="1656760"/>
                  <a:pt x="3090501" y="1659582"/>
                </a:cubicBezTo>
                <a:cubicBezTo>
                  <a:pt x="3087693" y="1662307"/>
                  <a:pt x="3084849" y="1659582"/>
                  <a:pt x="3084849" y="1659582"/>
                </a:cubicBezTo>
                <a:cubicBezTo>
                  <a:pt x="3084849" y="1659582"/>
                  <a:pt x="3079197" y="1670483"/>
                  <a:pt x="3079197" y="1670483"/>
                </a:cubicBezTo>
                <a:cubicBezTo>
                  <a:pt x="3079197" y="1670483"/>
                  <a:pt x="3076353" y="1673305"/>
                  <a:pt x="3073545" y="1673305"/>
                </a:cubicBezTo>
                <a:cubicBezTo>
                  <a:pt x="3073545" y="1673305"/>
                  <a:pt x="3070701" y="1681480"/>
                  <a:pt x="3070701" y="1681480"/>
                </a:cubicBezTo>
                <a:cubicBezTo>
                  <a:pt x="3070701" y="1681480"/>
                  <a:pt x="3070701" y="1681480"/>
                  <a:pt x="3070701" y="1689753"/>
                </a:cubicBezTo>
                <a:cubicBezTo>
                  <a:pt x="3070701" y="1689753"/>
                  <a:pt x="3070701" y="1689753"/>
                  <a:pt x="3065048" y="1687027"/>
                </a:cubicBezTo>
                <a:cubicBezTo>
                  <a:pt x="3065048" y="1687027"/>
                  <a:pt x="3065048" y="1687027"/>
                  <a:pt x="3067893" y="1695203"/>
                </a:cubicBezTo>
                <a:cubicBezTo>
                  <a:pt x="3067893" y="1695203"/>
                  <a:pt x="3065048" y="1706201"/>
                  <a:pt x="3065048" y="1706201"/>
                </a:cubicBezTo>
                <a:cubicBezTo>
                  <a:pt x="3065048" y="1708926"/>
                  <a:pt x="3056552" y="1714473"/>
                  <a:pt x="3056552" y="1714473"/>
                </a:cubicBezTo>
                <a:cubicBezTo>
                  <a:pt x="3056552" y="1714473"/>
                  <a:pt x="3056552" y="1714473"/>
                  <a:pt x="3050901" y="1722649"/>
                </a:cubicBezTo>
                <a:cubicBezTo>
                  <a:pt x="3050901" y="1722649"/>
                  <a:pt x="3050901" y="1722649"/>
                  <a:pt x="3039596" y="1722649"/>
                </a:cubicBezTo>
                <a:cubicBezTo>
                  <a:pt x="3039596" y="1722649"/>
                  <a:pt x="3039596" y="1722649"/>
                  <a:pt x="3033944" y="1739097"/>
                </a:cubicBezTo>
                <a:cubicBezTo>
                  <a:pt x="3033944" y="1739097"/>
                  <a:pt x="3033944" y="1739097"/>
                  <a:pt x="3039596" y="1744645"/>
                </a:cubicBezTo>
                <a:cubicBezTo>
                  <a:pt x="3039596" y="1744645"/>
                  <a:pt x="3039596" y="1744645"/>
                  <a:pt x="3042404" y="1750094"/>
                </a:cubicBezTo>
                <a:cubicBezTo>
                  <a:pt x="3042404" y="1750094"/>
                  <a:pt x="3042404" y="1750094"/>
                  <a:pt x="3050901" y="1758367"/>
                </a:cubicBezTo>
                <a:cubicBezTo>
                  <a:pt x="3050901" y="1758367"/>
                  <a:pt x="3050901" y="1758367"/>
                  <a:pt x="3048092" y="1774815"/>
                </a:cubicBezTo>
                <a:cubicBezTo>
                  <a:pt x="3048092" y="1774815"/>
                  <a:pt x="3048092" y="1774815"/>
                  <a:pt x="3045248" y="1793988"/>
                </a:cubicBezTo>
                <a:cubicBezTo>
                  <a:pt x="3045248" y="1793988"/>
                  <a:pt x="3042404" y="1799535"/>
                  <a:pt x="3042404" y="1799535"/>
                </a:cubicBezTo>
                <a:cubicBezTo>
                  <a:pt x="3039596" y="1799535"/>
                  <a:pt x="3045248" y="1810533"/>
                  <a:pt x="3045248" y="1810533"/>
                </a:cubicBezTo>
                <a:cubicBezTo>
                  <a:pt x="3045248" y="1810533"/>
                  <a:pt x="3045248" y="1824256"/>
                  <a:pt x="3048092" y="1826981"/>
                </a:cubicBezTo>
                <a:cubicBezTo>
                  <a:pt x="3048092" y="1826981"/>
                  <a:pt x="3053745" y="1832431"/>
                  <a:pt x="3053745" y="1835156"/>
                </a:cubicBezTo>
                <a:cubicBezTo>
                  <a:pt x="3053745" y="1835156"/>
                  <a:pt x="3056552" y="1843428"/>
                  <a:pt x="3056552" y="1843428"/>
                </a:cubicBezTo>
                <a:cubicBezTo>
                  <a:pt x="3056552" y="1846153"/>
                  <a:pt x="3048092" y="1843428"/>
                  <a:pt x="3048092" y="1843428"/>
                </a:cubicBezTo>
                <a:cubicBezTo>
                  <a:pt x="3048092" y="1843428"/>
                  <a:pt x="3039596" y="1837979"/>
                  <a:pt x="3039596" y="1837979"/>
                </a:cubicBezTo>
                <a:cubicBezTo>
                  <a:pt x="3036751" y="1837979"/>
                  <a:pt x="3033944" y="1843428"/>
                  <a:pt x="3033944" y="1843428"/>
                </a:cubicBezTo>
                <a:cubicBezTo>
                  <a:pt x="3033944" y="1843428"/>
                  <a:pt x="3033944" y="1854426"/>
                  <a:pt x="3033944" y="1854426"/>
                </a:cubicBezTo>
                <a:cubicBezTo>
                  <a:pt x="3031100" y="1854426"/>
                  <a:pt x="3028256" y="1859877"/>
                  <a:pt x="3028256" y="1859877"/>
                </a:cubicBezTo>
                <a:cubicBezTo>
                  <a:pt x="3028256" y="1859877"/>
                  <a:pt x="3028256" y="1859877"/>
                  <a:pt x="3033944" y="1865424"/>
                </a:cubicBezTo>
                <a:cubicBezTo>
                  <a:pt x="3033944" y="1865424"/>
                  <a:pt x="3033944" y="1865424"/>
                  <a:pt x="3031100" y="1873600"/>
                </a:cubicBezTo>
                <a:cubicBezTo>
                  <a:pt x="3031100" y="1873600"/>
                  <a:pt x="3031100" y="1873600"/>
                  <a:pt x="3031100" y="1884597"/>
                </a:cubicBezTo>
                <a:cubicBezTo>
                  <a:pt x="3031100" y="1884597"/>
                  <a:pt x="3031100" y="1884597"/>
                  <a:pt x="3036751" y="1884597"/>
                </a:cubicBezTo>
                <a:cubicBezTo>
                  <a:pt x="3036751" y="1884597"/>
                  <a:pt x="3042404" y="1895595"/>
                  <a:pt x="3042404" y="1895595"/>
                </a:cubicBezTo>
                <a:cubicBezTo>
                  <a:pt x="3042404" y="1898320"/>
                  <a:pt x="3036751" y="1909318"/>
                  <a:pt x="3036751" y="1909318"/>
                </a:cubicBezTo>
                <a:cubicBezTo>
                  <a:pt x="3036751" y="1909318"/>
                  <a:pt x="3048092" y="1934038"/>
                  <a:pt x="3048092" y="1936764"/>
                </a:cubicBezTo>
                <a:cubicBezTo>
                  <a:pt x="3048092" y="1936764"/>
                  <a:pt x="3042404" y="1944938"/>
                  <a:pt x="3042404" y="1944938"/>
                </a:cubicBezTo>
                <a:cubicBezTo>
                  <a:pt x="3042404" y="1944938"/>
                  <a:pt x="3042404" y="1944938"/>
                  <a:pt x="3050901" y="1955936"/>
                </a:cubicBezTo>
                <a:cubicBezTo>
                  <a:pt x="3050901" y="1955936"/>
                  <a:pt x="3050901" y="1955936"/>
                  <a:pt x="3050901" y="1961387"/>
                </a:cubicBezTo>
                <a:cubicBezTo>
                  <a:pt x="3050901" y="1961387"/>
                  <a:pt x="3059397" y="1966934"/>
                  <a:pt x="3059397" y="1969659"/>
                </a:cubicBezTo>
                <a:cubicBezTo>
                  <a:pt x="3062241" y="1972385"/>
                  <a:pt x="3056552" y="1977932"/>
                  <a:pt x="3056552" y="1977932"/>
                </a:cubicBezTo>
                <a:cubicBezTo>
                  <a:pt x="3056552" y="1977932"/>
                  <a:pt x="3056552" y="1977932"/>
                  <a:pt x="3056552" y="1986107"/>
                </a:cubicBezTo>
                <a:cubicBezTo>
                  <a:pt x="3056552" y="1986107"/>
                  <a:pt x="3056552" y="1986107"/>
                  <a:pt x="3067893" y="1988832"/>
                </a:cubicBezTo>
                <a:cubicBezTo>
                  <a:pt x="3067893" y="1988832"/>
                  <a:pt x="3076353" y="1988832"/>
                  <a:pt x="3076353" y="1988832"/>
                </a:cubicBezTo>
                <a:cubicBezTo>
                  <a:pt x="3079197" y="1988832"/>
                  <a:pt x="3087693" y="1991654"/>
                  <a:pt x="3087693" y="1991654"/>
                </a:cubicBezTo>
                <a:cubicBezTo>
                  <a:pt x="3087693" y="1991654"/>
                  <a:pt x="3087693" y="2002555"/>
                  <a:pt x="3087693" y="2002555"/>
                </a:cubicBezTo>
                <a:cubicBezTo>
                  <a:pt x="3087693" y="2002555"/>
                  <a:pt x="3090501" y="2008103"/>
                  <a:pt x="3090501" y="2008103"/>
                </a:cubicBezTo>
                <a:cubicBezTo>
                  <a:pt x="3090501" y="2008103"/>
                  <a:pt x="3090501" y="2008103"/>
                  <a:pt x="3098998" y="1999830"/>
                </a:cubicBezTo>
                <a:cubicBezTo>
                  <a:pt x="3098998" y="1999830"/>
                  <a:pt x="3098998" y="1999830"/>
                  <a:pt x="3113146" y="1991654"/>
                </a:cubicBezTo>
                <a:cubicBezTo>
                  <a:pt x="3113146" y="1991654"/>
                  <a:pt x="3115990" y="1999830"/>
                  <a:pt x="3118798" y="1999830"/>
                </a:cubicBezTo>
                <a:cubicBezTo>
                  <a:pt x="3118798" y="1999830"/>
                  <a:pt x="3121643" y="2008103"/>
                  <a:pt x="3121643" y="2008103"/>
                </a:cubicBezTo>
                <a:cubicBezTo>
                  <a:pt x="3121643" y="2008103"/>
                  <a:pt x="3130139" y="2016278"/>
                  <a:pt x="3132946" y="2019100"/>
                </a:cubicBezTo>
                <a:cubicBezTo>
                  <a:pt x="3135791" y="2024550"/>
                  <a:pt x="3138636" y="2024550"/>
                  <a:pt x="3138636" y="2024550"/>
                </a:cubicBezTo>
                <a:cubicBezTo>
                  <a:pt x="3147095" y="2046546"/>
                  <a:pt x="3144287" y="2021825"/>
                  <a:pt x="3155592" y="2032823"/>
                </a:cubicBezTo>
                <a:cubicBezTo>
                  <a:pt x="3155592" y="2032823"/>
                  <a:pt x="3155592" y="2032823"/>
                  <a:pt x="3161243" y="2038274"/>
                </a:cubicBezTo>
                <a:cubicBezTo>
                  <a:pt x="3161243" y="2038274"/>
                  <a:pt x="3166932" y="2043723"/>
                  <a:pt x="3166932" y="2049270"/>
                </a:cubicBezTo>
                <a:cubicBezTo>
                  <a:pt x="3166932" y="2051996"/>
                  <a:pt x="3161243" y="2051996"/>
                  <a:pt x="3161243" y="2051996"/>
                </a:cubicBezTo>
                <a:cubicBezTo>
                  <a:pt x="3161243" y="2051996"/>
                  <a:pt x="3166932" y="2062994"/>
                  <a:pt x="3166932" y="2062994"/>
                </a:cubicBezTo>
                <a:cubicBezTo>
                  <a:pt x="3178237" y="2068444"/>
                  <a:pt x="3183888" y="2057446"/>
                  <a:pt x="3189540" y="2071169"/>
                </a:cubicBezTo>
                <a:cubicBezTo>
                  <a:pt x="3189540" y="2071169"/>
                  <a:pt x="3195230" y="2076716"/>
                  <a:pt x="3195230" y="2076716"/>
                </a:cubicBezTo>
                <a:cubicBezTo>
                  <a:pt x="3195230" y="2079441"/>
                  <a:pt x="3200881" y="2079441"/>
                  <a:pt x="3200881" y="2079441"/>
                </a:cubicBezTo>
                <a:cubicBezTo>
                  <a:pt x="3200881" y="2079441"/>
                  <a:pt x="3215029" y="2090439"/>
                  <a:pt x="3215029" y="2090439"/>
                </a:cubicBezTo>
                <a:cubicBezTo>
                  <a:pt x="3215029" y="2090439"/>
                  <a:pt x="3223490" y="2098615"/>
                  <a:pt x="3223490" y="2098615"/>
                </a:cubicBezTo>
                <a:cubicBezTo>
                  <a:pt x="3223490" y="2098615"/>
                  <a:pt x="3223490" y="2098615"/>
                  <a:pt x="3220682" y="2104162"/>
                </a:cubicBezTo>
                <a:cubicBezTo>
                  <a:pt x="3220682" y="2104162"/>
                  <a:pt x="3206534" y="2112337"/>
                  <a:pt x="3203689" y="2112337"/>
                </a:cubicBezTo>
                <a:cubicBezTo>
                  <a:pt x="3200881" y="2112337"/>
                  <a:pt x="3198037" y="2115160"/>
                  <a:pt x="3198037" y="2117885"/>
                </a:cubicBezTo>
                <a:cubicBezTo>
                  <a:pt x="3195230" y="2117885"/>
                  <a:pt x="3192385" y="2117885"/>
                  <a:pt x="3189540" y="2120610"/>
                </a:cubicBezTo>
                <a:cubicBezTo>
                  <a:pt x="3183888" y="2123335"/>
                  <a:pt x="3186733" y="2123335"/>
                  <a:pt x="3183888" y="2126060"/>
                </a:cubicBezTo>
                <a:cubicBezTo>
                  <a:pt x="3181081" y="2128883"/>
                  <a:pt x="3183888" y="2134333"/>
                  <a:pt x="3183888" y="2134333"/>
                </a:cubicBezTo>
                <a:cubicBezTo>
                  <a:pt x="3183888" y="2134333"/>
                  <a:pt x="3189540" y="2134333"/>
                  <a:pt x="3189540" y="2134333"/>
                </a:cubicBezTo>
                <a:cubicBezTo>
                  <a:pt x="3192385" y="2134333"/>
                  <a:pt x="3195230" y="2128883"/>
                  <a:pt x="3195230" y="2128883"/>
                </a:cubicBezTo>
                <a:cubicBezTo>
                  <a:pt x="3198037" y="2126060"/>
                  <a:pt x="3200881" y="2128883"/>
                  <a:pt x="3200881" y="2131608"/>
                </a:cubicBezTo>
                <a:cubicBezTo>
                  <a:pt x="3200881" y="2134333"/>
                  <a:pt x="3200881" y="2134333"/>
                  <a:pt x="3198037" y="2137058"/>
                </a:cubicBezTo>
                <a:cubicBezTo>
                  <a:pt x="3198037" y="2139782"/>
                  <a:pt x="3169740" y="2153506"/>
                  <a:pt x="3169740" y="2164504"/>
                </a:cubicBezTo>
                <a:cubicBezTo>
                  <a:pt x="3175392" y="2167229"/>
                  <a:pt x="3195230" y="2178227"/>
                  <a:pt x="3195230" y="2186499"/>
                </a:cubicBezTo>
                <a:cubicBezTo>
                  <a:pt x="3195230" y="2186499"/>
                  <a:pt x="3186733" y="2194674"/>
                  <a:pt x="3183888" y="2194674"/>
                </a:cubicBezTo>
                <a:cubicBezTo>
                  <a:pt x="3181081" y="2194674"/>
                  <a:pt x="3178237" y="2189224"/>
                  <a:pt x="3178237" y="2186499"/>
                </a:cubicBezTo>
                <a:cubicBezTo>
                  <a:pt x="3175392" y="2183773"/>
                  <a:pt x="3172584" y="2189224"/>
                  <a:pt x="3172584" y="2189224"/>
                </a:cubicBezTo>
                <a:cubicBezTo>
                  <a:pt x="3172584" y="2189224"/>
                  <a:pt x="3172584" y="2189224"/>
                  <a:pt x="3175392" y="2197497"/>
                </a:cubicBezTo>
                <a:cubicBezTo>
                  <a:pt x="3175392" y="2197497"/>
                  <a:pt x="3175392" y="2197497"/>
                  <a:pt x="3181081" y="2200222"/>
                </a:cubicBezTo>
                <a:cubicBezTo>
                  <a:pt x="3181081" y="2200222"/>
                  <a:pt x="3178237" y="2205671"/>
                  <a:pt x="3178237" y="2208397"/>
                </a:cubicBezTo>
                <a:cubicBezTo>
                  <a:pt x="3178237" y="2208397"/>
                  <a:pt x="3172584" y="2219395"/>
                  <a:pt x="3172584" y="2219395"/>
                </a:cubicBezTo>
                <a:cubicBezTo>
                  <a:pt x="3164088" y="2224942"/>
                  <a:pt x="3169740" y="2224942"/>
                  <a:pt x="3152784" y="2227667"/>
                </a:cubicBezTo>
                <a:cubicBezTo>
                  <a:pt x="3149940" y="2227667"/>
                  <a:pt x="3152784" y="2233118"/>
                  <a:pt x="3152784" y="2235843"/>
                </a:cubicBezTo>
                <a:cubicBezTo>
                  <a:pt x="3155592" y="2241390"/>
                  <a:pt x="3144287" y="2241390"/>
                  <a:pt x="3144287" y="2241390"/>
                </a:cubicBezTo>
                <a:cubicBezTo>
                  <a:pt x="3144287" y="2241390"/>
                  <a:pt x="3144287" y="2241390"/>
                  <a:pt x="3141443" y="2257838"/>
                </a:cubicBezTo>
                <a:cubicBezTo>
                  <a:pt x="3141443" y="2257838"/>
                  <a:pt x="3141443" y="2257838"/>
                  <a:pt x="3138636" y="2260563"/>
                </a:cubicBezTo>
                <a:cubicBezTo>
                  <a:pt x="3135791" y="2260563"/>
                  <a:pt x="3138636" y="2252388"/>
                  <a:pt x="3138636" y="2252388"/>
                </a:cubicBezTo>
                <a:cubicBezTo>
                  <a:pt x="3138636" y="2252388"/>
                  <a:pt x="3138636" y="2252388"/>
                  <a:pt x="3135791" y="2244115"/>
                </a:cubicBezTo>
                <a:cubicBezTo>
                  <a:pt x="3135791" y="2244115"/>
                  <a:pt x="3135791" y="2244115"/>
                  <a:pt x="3127295" y="2241390"/>
                </a:cubicBezTo>
                <a:cubicBezTo>
                  <a:pt x="3127295" y="2241390"/>
                  <a:pt x="3127295" y="2241390"/>
                  <a:pt x="3127295" y="2224942"/>
                </a:cubicBezTo>
                <a:cubicBezTo>
                  <a:pt x="3127295" y="2224942"/>
                  <a:pt x="3127295" y="2224942"/>
                  <a:pt x="3124487" y="2216669"/>
                </a:cubicBezTo>
                <a:cubicBezTo>
                  <a:pt x="3124487" y="2216669"/>
                  <a:pt x="3118798" y="2205671"/>
                  <a:pt x="3115990" y="2211219"/>
                </a:cubicBezTo>
                <a:cubicBezTo>
                  <a:pt x="3115990" y="2219395"/>
                  <a:pt x="3121643" y="2244115"/>
                  <a:pt x="3118798" y="2244115"/>
                </a:cubicBezTo>
                <a:cubicBezTo>
                  <a:pt x="3118798" y="2249565"/>
                  <a:pt x="3118798" y="2252388"/>
                  <a:pt x="3115990" y="2252388"/>
                </a:cubicBezTo>
                <a:cubicBezTo>
                  <a:pt x="3115990" y="2255113"/>
                  <a:pt x="3115990" y="2263288"/>
                  <a:pt x="3115990" y="2263288"/>
                </a:cubicBezTo>
                <a:cubicBezTo>
                  <a:pt x="3115990" y="2263288"/>
                  <a:pt x="3093345" y="2277011"/>
                  <a:pt x="3093345" y="2279834"/>
                </a:cubicBezTo>
                <a:cubicBezTo>
                  <a:pt x="3090501" y="2279834"/>
                  <a:pt x="3084849" y="2288009"/>
                  <a:pt x="3084849" y="2288009"/>
                </a:cubicBezTo>
                <a:cubicBezTo>
                  <a:pt x="3084849" y="2288009"/>
                  <a:pt x="3065048" y="2296281"/>
                  <a:pt x="3059397" y="2299007"/>
                </a:cubicBezTo>
                <a:cubicBezTo>
                  <a:pt x="3056552" y="2299007"/>
                  <a:pt x="3056552" y="2304456"/>
                  <a:pt x="3056552" y="2304456"/>
                </a:cubicBezTo>
                <a:cubicBezTo>
                  <a:pt x="3056552" y="2304456"/>
                  <a:pt x="3056552" y="2304456"/>
                  <a:pt x="3067893" y="2307182"/>
                </a:cubicBezTo>
                <a:cubicBezTo>
                  <a:pt x="3067893" y="2307182"/>
                  <a:pt x="3067893" y="2307182"/>
                  <a:pt x="3070701" y="2323727"/>
                </a:cubicBezTo>
                <a:cubicBezTo>
                  <a:pt x="3070701" y="2323727"/>
                  <a:pt x="3070701" y="2323727"/>
                  <a:pt x="3065048" y="2329177"/>
                </a:cubicBezTo>
                <a:cubicBezTo>
                  <a:pt x="3065048" y="2329177"/>
                  <a:pt x="3065048" y="2329177"/>
                  <a:pt x="3062241" y="2334628"/>
                </a:cubicBezTo>
                <a:cubicBezTo>
                  <a:pt x="3062241" y="2334628"/>
                  <a:pt x="3062241" y="2334628"/>
                  <a:pt x="3062241" y="2340175"/>
                </a:cubicBezTo>
                <a:cubicBezTo>
                  <a:pt x="3062241" y="2340175"/>
                  <a:pt x="3065048" y="2342900"/>
                  <a:pt x="3067893" y="2348350"/>
                </a:cubicBezTo>
                <a:cubicBezTo>
                  <a:pt x="3070701" y="2351172"/>
                  <a:pt x="3065048" y="2353897"/>
                  <a:pt x="3065048" y="2353897"/>
                </a:cubicBezTo>
                <a:cubicBezTo>
                  <a:pt x="3065048" y="2353897"/>
                  <a:pt x="3065048" y="2353897"/>
                  <a:pt x="3070701" y="2370346"/>
                </a:cubicBezTo>
                <a:cubicBezTo>
                  <a:pt x="3070701" y="2370346"/>
                  <a:pt x="3070701" y="2384068"/>
                  <a:pt x="3070701" y="2386793"/>
                </a:cubicBezTo>
                <a:cubicBezTo>
                  <a:pt x="3073545" y="2389519"/>
                  <a:pt x="3065048" y="2403241"/>
                  <a:pt x="3065048" y="2403241"/>
                </a:cubicBezTo>
                <a:cubicBezTo>
                  <a:pt x="3065048" y="2403241"/>
                  <a:pt x="3065048" y="2403241"/>
                  <a:pt x="3065048" y="2408789"/>
                </a:cubicBezTo>
                <a:cubicBezTo>
                  <a:pt x="3065048" y="2408789"/>
                  <a:pt x="3070701" y="2433510"/>
                  <a:pt x="3070701" y="2436235"/>
                </a:cubicBezTo>
                <a:cubicBezTo>
                  <a:pt x="3070701" y="2438959"/>
                  <a:pt x="3065048" y="2447233"/>
                  <a:pt x="3065048" y="2447233"/>
                </a:cubicBezTo>
                <a:cubicBezTo>
                  <a:pt x="3065048" y="2447233"/>
                  <a:pt x="3065048" y="2447233"/>
                  <a:pt x="3073545" y="2471855"/>
                </a:cubicBezTo>
                <a:cubicBezTo>
                  <a:pt x="3073545" y="2471855"/>
                  <a:pt x="3062241" y="2485578"/>
                  <a:pt x="3062241" y="2488400"/>
                </a:cubicBezTo>
                <a:cubicBezTo>
                  <a:pt x="3062241" y="2491126"/>
                  <a:pt x="3065048" y="2504849"/>
                  <a:pt x="3065048" y="2504849"/>
                </a:cubicBezTo>
                <a:cubicBezTo>
                  <a:pt x="3065048" y="2504849"/>
                  <a:pt x="3067893" y="2518571"/>
                  <a:pt x="3070701" y="2526747"/>
                </a:cubicBezTo>
                <a:cubicBezTo>
                  <a:pt x="3076353" y="2535020"/>
                  <a:pt x="3065048" y="2543292"/>
                  <a:pt x="3065048" y="2543292"/>
                </a:cubicBezTo>
                <a:cubicBezTo>
                  <a:pt x="3065048" y="2543292"/>
                  <a:pt x="3059397" y="2562465"/>
                  <a:pt x="3059397" y="2565190"/>
                </a:cubicBezTo>
                <a:cubicBezTo>
                  <a:pt x="3059397" y="2567914"/>
                  <a:pt x="3059397" y="2587185"/>
                  <a:pt x="3059397" y="2589910"/>
                </a:cubicBezTo>
                <a:cubicBezTo>
                  <a:pt x="3062241" y="2589910"/>
                  <a:pt x="3050901" y="2598183"/>
                  <a:pt x="3050901" y="2598183"/>
                </a:cubicBezTo>
                <a:cubicBezTo>
                  <a:pt x="3050901" y="2598183"/>
                  <a:pt x="3050901" y="2598183"/>
                  <a:pt x="3042404" y="2652977"/>
                </a:cubicBezTo>
                <a:cubicBezTo>
                  <a:pt x="3042404" y="2652977"/>
                  <a:pt x="3031100" y="2672248"/>
                  <a:pt x="3028256" y="2672248"/>
                </a:cubicBezTo>
                <a:cubicBezTo>
                  <a:pt x="3028256" y="2674973"/>
                  <a:pt x="3019795" y="2680422"/>
                  <a:pt x="3014107" y="2680422"/>
                </a:cubicBezTo>
                <a:cubicBezTo>
                  <a:pt x="3005647" y="2677697"/>
                  <a:pt x="3008454" y="2677697"/>
                  <a:pt x="3008454" y="2677697"/>
                </a:cubicBezTo>
                <a:cubicBezTo>
                  <a:pt x="3008454" y="2677697"/>
                  <a:pt x="3008454" y="2677697"/>
                  <a:pt x="2994306" y="2672248"/>
                </a:cubicBezTo>
                <a:cubicBezTo>
                  <a:pt x="2994306" y="2672248"/>
                  <a:pt x="2994306" y="2672248"/>
                  <a:pt x="2988654" y="2677697"/>
                </a:cubicBezTo>
                <a:cubicBezTo>
                  <a:pt x="2988654" y="2677697"/>
                  <a:pt x="2988654" y="2677697"/>
                  <a:pt x="2974506" y="2674973"/>
                </a:cubicBezTo>
                <a:cubicBezTo>
                  <a:pt x="2974506" y="2674973"/>
                  <a:pt x="2963202" y="2677697"/>
                  <a:pt x="2960357" y="2674973"/>
                </a:cubicBezTo>
                <a:cubicBezTo>
                  <a:pt x="2954705" y="2672248"/>
                  <a:pt x="2949054" y="2677697"/>
                  <a:pt x="2949054" y="2677697"/>
                </a:cubicBezTo>
                <a:cubicBezTo>
                  <a:pt x="2949054" y="2677697"/>
                  <a:pt x="2949054" y="2677697"/>
                  <a:pt x="2940556" y="2680422"/>
                </a:cubicBezTo>
                <a:cubicBezTo>
                  <a:pt x="2940556" y="2680422"/>
                  <a:pt x="2929253" y="2677697"/>
                  <a:pt x="2923564" y="2680422"/>
                </a:cubicBezTo>
                <a:cubicBezTo>
                  <a:pt x="2920756" y="2683245"/>
                  <a:pt x="2920756" y="2685970"/>
                  <a:pt x="2929253" y="2691420"/>
                </a:cubicBezTo>
                <a:cubicBezTo>
                  <a:pt x="2937712" y="2694146"/>
                  <a:pt x="2932061" y="2696968"/>
                  <a:pt x="2932061" y="2696968"/>
                </a:cubicBezTo>
                <a:cubicBezTo>
                  <a:pt x="2932061" y="2696968"/>
                  <a:pt x="2934905" y="2699693"/>
                  <a:pt x="2937712" y="2702418"/>
                </a:cubicBezTo>
                <a:cubicBezTo>
                  <a:pt x="2940556" y="2702418"/>
                  <a:pt x="2940556" y="2710690"/>
                  <a:pt x="2940556" y="2713415"/>
                </a:cubicBezTo>
                <a:cubicBezTo>
                  <a:pt x="2940556" y="2716141"/>
                  <a:pt x="2937712" y="2716141"/>
                  <a:pt x="2937712" y="2716141"/>
                </a:cubicBezTo>
                <a:cubicBezTo>
                  <a:pt x="2937712" y="2716141"/>
                  <a:pt x="2932061" y="2716141"/>
                  <a:pt x="2929253" y="2716141"/>
                </a:cubicBezTo>
                <a:cubicBezTo>
                  <a:pt x="2923564" y="2716141"/>
                  <a:pt x="2926408" y="2713415"/>
                  <a:pt x="2926408" y="2710690"/>
                </a:cubicBezTo>
                <a:cubicBezTo>
                  <a:pt x="2923564" y="2707868"/>
                  <a:pt x="2920756" y="2707868"/>
                  <a:pt x="2920756" y="2705143"/>
                </a:cubicBezTo>
                <a:cubicBezTo>
                  <a:pt x="2917912" y="2705143"/>
                  <a:pt x="2912259" y="2699693"/>
                  <a:pt x="2909416" y="2696968"/>
                </a:cubicBezTo>
                <a:cubicBezTo>
                  <a:pt x="2906608" y="2694146"/>
                  <a:pt x="2906608" y="2699693"/>
                  <a:pt x="2898111" y="2705143"/>
                </a:cubicBezTo>
                <a:cubicBezTo>
                  <a:pt x="2889615" y="2710690"/>
                  <a:pt x="2892459" y="2716141"/>
                  <a:pt x="2892459" y="2716141"/>
                </a:cubicBezTo>
                <a:cubicBezTo>
                  <a:pt x="2892459" y="2716141"/>
                  <a:pt x="2892459" y="2727139"/>
                  <a:pt x="2892459" y="2729864"/>
                </a:cubicBezTo>
                <a:cubicBezTo>
                  <a:pt x="2892459" y="2729864"/>
                  <a:pt x="2892459" y="2732589"/>
                  <a:pt x="2889615" y="2740862"/>
                </a:cubicBezTo>
                <a:cubicBezTo>
                  <a:pt x="2889615" y="2746311"/>
                  <a:pt x="2892459" y="2749036"/>
                  <a:pt x="2895267" y="2749036"/>
                </a:cubicBezTo>
                <a:cubicBezTo>
                  <a:pt x="2898111" y="2751859"/>
                  <a:pt x="2898111" y="2760034"/>
                  <a:pt x="2900956" y="2762760"/>
                </a:cubicBezTo>
                <a:cubicBezTo>
                  <a:pt x="2900956" y="2765582"/>
                  <a:pt x="2906608" y="2773758"/>
                  <a:pt x="2906608" y="2773758"/>
                </a:cubicBezTo>
                <a:cubicBezTo>
                  <a:pt x="2906608" y="2773758"/>
                  <a:pt x="2917912" y="2779304"/>
                  <a:pt x="2920756" y="2782029"/>
                </a:cubicBezTo>
                <a:cubicBezTo>
                  <a:pt x="2923564" y="2784755"/>
                  <a:pt x="2917912" y="2790205"/>
                  <a:pt x="2917912" y="2790205"/>
                </a:cubicBezTo>
                <a:cubicBezTo>
                  <a:pt x="2915105" y="2790205"/>
                  <a:pt x="2912259" y="2784755"/>
                  <a:pt x="2912259" y="2784755"/>
                </a:cubicBezTo>
                <a:cubicBezTo>
                  <a:pt x="2912259" y="2784755"/>
                  <a:pt x="2903764" y="2784755"/>
                  <a:pt x="2900956" y="2784755"/>
                </a:cubicBezTo>
                <a:cubicBezTo>
                  <a:pt x="2898111" y="2784755"/>
                  <a:pt x="2900956" y="2790205"/>
                  <a:pt x="2900956" y="2790205"/>
                </a:cubicBezTo>
                <a:cubicBezTo>
                  <a:pt x="2900956" y="2790205"/>
                  <a:pt x="2900956" y="2790205"/>
                  <a:pt x="2889615" y="2793027"/>
                </a:cubicBezTo>
                <a:cubicBezTo>
                  <a:pt x="2889615" y="2793027"/>
                  <a:pt x="2889615" y="2793027"/>
                  <a:pt x="2881118" y="2795753"/>
                </a:cubicBezTo>
                <a:cubicBezTo>
                  <a:pt x="2881118" y="2795753"/>
                  <a:pt x="2881118" y="2795753"/>
                  <a:pt x="2872659" y="2795753"/>
                </a:cubicBezTo>
                <a:cubicBezTo>
                  <a:pt x="2872659" y="2795753"/>
                  <a:pt x="2866970" y="2793027"/>
                  <a:pt x="2866970" y="2790205"/>
                </a:cubicBezTo>
                <a:cubicBezTo>
                  <a:pt x="2866970" y="2787480"/>
                  <a:pt x="2858511" y="2787480"/>
                  <a:pt x="2858511" y="2787480"/>
                </a:cubicBezTo>
                <a:cubicBezTo>
                  <a:pt x="2858511" y="2787480"/>
                  <a:pt x="2850014" y="2784755"/>
                  <a:pt x="2847170" y="2784755"/>
                </a:cubicBezTo>
                <a:cubicBezTo>
                  <a:pt x="2847170" y="2784755"/>
                  <a:pt x="2841517" y="2793027"/>
                  <a:pt x="2841517" y="2793027"/>
                </a:cubicBezTo>
                <a:cubicBezTo>
                  <a:pt x="2841517" y="2793027"/>
                  <a:pt x="2841517" y="2793027"/>
                  <a:pt x="2841517" y="2798478"/>
                </a:cubicBezTo>
                <a:cubicBezTo>
                  <a:pt x="2841517" y="2798478"/>
                  <a:pt x="2841517" y="2798478"/>
                  <a:pt x="2833021" y="2803928"/>
                </a:cubicBezTo>
                <a:cubicBezTo>
                  <a:pt x="2833021" y="2803928"/>
                  <a:pt x="2833021" y="2803928"/>
                  <a:pt x="2821717" y="2809476"/>
                </a:cubicBezTo>
                <a:cubicBezTo>
                  <a:pt x="2821717" y="2809476"/>
                  <a:pt x="2807569" y="2812200"/>
                  <a:pt x="2804725" y="2809476"/>
                </a:cubicBezTo>
                <a:cubicBezTo>
                  <a:pt x="2804725" y="2809476"/>
                  <a:pt x="2801917" y="2803928"/>
                  <a:pt x="2801917" y="2803928"/>
                </a:cubicBezTo>
                <a:cubicBezTo>
                  <a:pt x="2801917" y="2803928"/>
                  <a:pt x="2801917" y="2803928"/>
                  <a:pt x="2784923" y="2806751"/>
                </a:cubicBezTo>
                <a:cubicBezTo>
                  <a:pt x="2784923" y="2806751"/>
                  <a:pt x="2784923" y="2806751"/>
                  <a:pt x="2770775" y="2803928"/>
                </a:cubicBezTo>
                <a:cubicBezTo>
                  <a:pt x="2770775" y="2803928"/>
                  <a:pt x="2770775" y="2803928"/>
                  <a:pt x="2776427" y="2795753"/>
                </a:cubicBezTo>
                <a:cubicBezTo>
                  <a:pt x="2776427" y="2795753"/>
                  <a:pt x="2776427" y="2795753"/>
                  <a:pt x="2779272" y="2790205"/>
                </a:cubicBezTo>
                <a:cubicBezTo>
                  <a:pt x="2779272" y="2790205"/>
                  <a:pt x="2779272" y="2790205"/>
                  <a:pt x="2776427" y="2784755"/>
                </a:cubicBezTo>
                <a:cubicBezTo>
                  <a:pt x="2776427" y="2784755"/>
                  <a:pt x="2776427" y="2784755"/>
                  <a:pt x="2779272" y="2776482"/>
                </a:cubicBezTo>
                <a:cubicBezTo>
                  <a:pt x="2779272" y="2776482"/>
                  <a:pt x="2779272" y="2776482"/>
                  <a:pt x="2782116" y="2768307"/>
                </a:cubicBezTo>
                <a:cubicBezTo>
                  <a:pt x="2782116" y="2768307"/>
                  <a:pt x="2782116" y="2768307"/>
                  <a:pt x="2784923" y="2762760"/>
                </a:cubicBezTo>
                <a:cubicBezTo>
                  <a:pt x="2784923" y="2762760"/>
                  <a:pt x="2784923" y="2751859"/>
                  <a:pt x="2782116" y="2751859"/>
                </a:cubicBezTo>
                <a:cubicBezTo>
                  <a:pt x="2782116" y="2751859"/>
                  <a:pt x="2773619" y="2740862"/>
                  <a:pt x="2773619" y="2738137"/>
                </a:cubicBezTo>
                <a:cubicBezTo>
                  <a:pt x="2773619" y="2738137"/>
                  <a:pt x="2762278" y="2721591"/>
                  <a:pt x="2762278" y="2721591"/>
                </a:cubicBezTo>
                <a:cubicBezTo>
                  <a:pt x="2762278" y="2721591"/>
                  <a:pt x="2748130" y="2705143"/>
                  <a:pt x="2745322" y="2699693"/>
                </a:cubicBezTo>
                <a:cubicBezTo>
                  <a:pt x="2739671" y="2691420"/>
                  <a:pt x="2742478" y="2691420"/>
                  <a:pt x="2742478" y="2688695"/>
                </a:cubicBezTo>
                <a:cubicBezTo>
                  <a:pt x="2742478" y="2688695"/>
                  <a:pt x="2748130" y="2680422"/>
                  <a:pt x="2748130" y="2680422"/>
                </a:cubicBezTo>
                <a:cubicBezTo>
                  <a:pt x="2748130" y="2680422"/>
                  <a:pt x="2759471" y="2680422"/>
                  <a:pt x="2762278" y="2680422"/>
                </a:cubicBezTo>
                <a:cubicBezTo>
                  <a:pt x="2762278" y="2680422"/>
                  <a:pt x="2762278" y="2669522"/>
                  <a:pt x="2762278" y="2666699"/>
                </a:cubicBezTo>
                <a:cubicBezTo>
                  <a:pt x="2759471" y="2666699"/>
                  <a:pt x="2753819" y="2661250"/>
                  <a:pt x="2753819" y="2661250"/>
                </a:cubicBezTo>
                <a:cubicBezTo>
                  <a:pt x="2753819" y="2661250"/>
                  <a:pt x="2753819" y="2661250"/>
                  <a:pt x="2742478" y="2655799"/>
                </a:cubicBezTo>
                <a:cubicBezTo>
                  <a:pt x="2742478" y="2655799"/>
                  <a:pt x="2742478" y="2655799"/>
                  <a:pt x="2745322" y="2644801"/>
                </a:cubicBezTo>
                <a:cubicBezTo>
                  <a:pt x="2745322" y="2644801"/>
                  <a:pt x="2745322" y="2644801"/>
                  <a:pt x="2756627" y="2644801"/>
                </a:cubicBezTo>
                <a:cubicBezTo>
                  <a:pt x="2756627" y="2644801"/>
                  <a:pt x="2756627" y="2644801"/>
                  <a:pt x="2762278" y="2642077"/>
                </a:cubicBezTo>
                <a:cubicBezTo>
                  <a:pt x="2762278" y="2642077"/>
                  <a:pt x="2762278" y="2642077"/>
                  <a:pt x="2767967" y="2639255"/>
                </a:cubicBezTo>
                <a:cubicBezTo>
                  <a:pt x="2767967" y="2639255"/>
                  <a:pt x="2767967" y="2633804"/>
                  <a:pt x="2765123" y="2631079"/>
                </a:cubicBezTo>
                <a:cubicBezTo>
                  <a:pt x="2765123" y="2628354"/>
                  <a:pt x="2767967" y="2617356"/>
                  <a:pt x="2770775" y="2617356"/>
                </a:cubicBezTo>
                <a:cubicBezTo>
                  <a:pt x="2770775" y="2614631"/>
                  <a:pt x="2762278" y="2611905"/>
                  <a:pt x="2762278" y="2611905"/>
                </a:cubicBezTo>
                <a:cubicBezTo>
                  <a:pt x="2762278" y="2611905"/>
                  <a:pt x="2756627" y="2617356"/>
                  <a:pt x="2753819" y="2617356"/>
                </a:cubicBezTo>
                <a:cubicBezTo>
                  <a:pt x="2753819" y="2617356"/>
                  <a:pt x="2745322" y="2609084"/>
                  <a:pt x="2745322" y="2609084"/>
                </a:cubicBezTo>
                <a:cubicBezTo>
                  <a:pt x="2745322" y="2609084"/>
                  <a:pt x="2745322" y="2609084"/>
                  <a:pt x="2733981" y="2589910"/>
                </a:cubicBezTo>
                <a:cubicBezTo>
                  <a:pt x="2733981" y="2589910"/>
                  <a:pt x="2733981" y="2589910"/>
                  <a:pt x="2725522" y="2584460"/>
                </a:cubicBezTo>
                <a:cubicBezTo>
                  <a:pt x="2725522" y="2584460"/>
                  <a:pt x="2719833" y="2576188"/>
                  <a:pt x="2719833" y="2576188"/>
                </a:cubicBezTo>
                <a:cubicBezTo>
                  <a:pt x="2717025" y="2573463"/>
                  <a:pt x="2714181" y="2570738"/>
                  <a:pt x="2714181" y="2567914"/>
                </a:cubicBezTo>
                <a:cubicBezTo>
                  <a:pt x="2711374" y="2565190"/>
                  <a:pt x="2708530" y="2554192"/>
                  <a:pt x="2708530" y="2554192"/>
                </a:cubicBezTo>
                <a:cubicBezTo>
                  <a:pt x="2708530" y="2554192"/>
                  <a:pt x="2697225" y="2526747"/>
                  <a:pt x="2694381" y="2524022"/>
                </a:cubicBezTo>
                <a:cubicBezTo>
                  <a:pt x="2694381" y="2521296"/>
                  <a:pt x="2694381" y="2518571"/>
                  <a:pt x="2694381" y="2513024"/>
                </a:cubicBezTo>
                <a:cubicBezTo>
                  <a:pt x="2691536" y="2510299"/>
                  <a:pt x="2691536" y="2507574"/>
                  <a:pt x="2688729" y="2507574"/>
                </a:cubicBezTo>
                <a:cubicBezTo>
                  <a:pt x="2685884" y="2507574"/>
                  <a:pt x="2685884" y="2510299"/>
                  <a:pt x="2680233" y="2510299"/>
                </a:cubicBezTo>
                <a:cubicBezTo>
                  <a:pt x="2671736" y="2510299"/>
                  <a:pt x="2674580" y="2507574"/>
                  <a:pt x="2674580" y="2507574"/>
                </a:cubicBezTo>
                <a:cubicBezTo>
                  <a:pt x="2674580" y="2507574"/>
                  <a:pt x="2674580" y="2502124"/>
                  <a:pt x="2674580" y="2499301"/>
                </a:cubicBezTo>
                <a:cubicBezTo>
                  <a:pt x="2674580" y="2499301"/>
                  <a:pt x="2674580" y="2491126"/>
                  <a:pt x="2674580" y="2488400"/>
                </a:cubicBezTo>
                <a:cubicBezTo>
                  <a:pt x="2674580" y="2482853"/>
                  <a:pt x="2674580" y="2480128"/>
                  <a:pt x="2674580" y="2480128"/>
                </a:cubicBezTo>
                <a:cubicBezTo>
                  <a:pt x="2674580" y="2480128"/>
                  <a:pt x="2668928" y="2480128"/>
                  <a:pt x="2666083" y="2480128"/>
                </a:cubicBezTo>
                <a:cubicBezTo>
                  <a:pt x="2663277" y="2477403"/>
                  <a:pt x="2666083" y="2471855"/>
                  <a:pt x="2666083" y="2471855"/>
                </a:cubicBezTo>
                <a:cubicBezTo>
                  <a:pt x="2666083" y="2471855"/>
                  <a:pt x="2666795" y="2470493"/>
                  <a:pt x="2667506" y="2468789"/>
                </a:cubicBezTo>
                <a:lnTo>
                  <a:pt x="2668185" y="2466350"/>
                </a:lnTo>
                <a:lnTo>
                  <a:pt x="2668928" y="2466405"/>
                </a:lnTo>
                <a:cubicBezTo>
                  <a:pt x="2668928" y="2466405"/>
                  <a:pt x="2668928" y="2460955"/>
                  <a:pt x="2668928" y="2463680"/>
                </a:cubicBezTo>
                <a:lnTo>
                  <a:pt x="2668185" y="2466350"/>
                </a:lnTo>
                <a:lnTo>
                  <a:pt x="2664325" y="2466065"/>
                </a:lnTo>
                <a:cubicBezTo>
                  <a:pt x="2661845" y="2465724"/>
                  <a:pt x="2659010" y="2465042"/>
                  <a:pt x="2657587" y="2463680"/>
                </a:cubicBezTo>
                <a:cubicBezTo>
                  <a:pt x="2654780" y="2460955"/>
                  <a:pt x="2657587" y="2455407"/>
                  <a:pt x="2657587" y="2455407"/>
                </a:cubicBezTo>
                <a:cubicBezTo>
                  <a:pt x="2657587" y="2455407"/>
                  <a:pt x="2666083" y="2449957"/>
                  <a:pt x="2666083" y="2447233"/>
                </a:cubicBezTo>
                <a:cubicBezTo>
                  <a:pt x="2668928" y="2447233"/>
                  <a:pt x="2660432" y="2444409"/>
                  <a:pt x="2657587" y="2441685"/>
                </a:cubicBezTo>
                <a:cubicBezTo>
                  <a:pt x="2651935" y="2438959"/>
                  <a:pt x="2660432" y="2430687"/>
                  <a:pt x="2660432" y="2430687"/>
                </a:cubicBezTo>
                <a:cubicBezTo>
                  <a:pt x="2660432" y="2430687"/>
                  <a:pt x="2660432" y="2425237"/>
                  <a:pt x="2663277" y="2422512"/>
                </a:cubicBezTo>
                <a:cubicBezTo>
                  <a:pt x="2666083" y="2419786"/>
                  <a:pt x="2651935" y="2425237"/>
                  <a:pt x="2649128" y="2422512"/>
                </a:cubicBezTo>
                <a:cubicBezTo>
                  <a:pt x="2649128" y="2416964"/>
                  <a:pt x="2657587" y="2408789"/>
                  <a:pt x="2657587" y="2408789"/>
                </a:cubicBezTo>
                <a:cubicBezTo>
                  <a:pt x="2657587" y="2406064"/>
                  <a:pt x="2657587" y="2403241"/>
                  <a:pt x="2657587" y="2403241"/>
                </a:cubicBezTo>
                <a:cubicBezTo>
                  <a:pt x="2657587" y="2403241"/>
                  <a:pt x="2646283" y="2411515"/>
                  <a:pt x="2646283" y="2411515"/>
                </a:cubicBezTo>
                <a:cubicBezTo>
                  <a:pt x="2643439" y="2408789"/>
                  <a:pt x="2637786" y="2400517"/>
                  <a:pt x="2637786" y="2400517"/>
                </a:cubicBezTo>
                <a:cubicBezTo>
                  <a:pt x="2637786" y="2400517"/>
                  <a:pt x="2637786" y="2400517"/>
                  <a:pt x="2649128" y="2386793"/>
                </a:cubicBezTo>
                <a:cubicBezTo>
                  <a:pt x="2649128" y="2386793"/>
                  <a:pt x="2649128" y="2386793"/>
                  <a:pt x="2640631" y="2384068"/>
                </a:cubicBezTo>
                <a:cubicBezTo>
                  <a:pt x="2640631" y="2384068"/>
                  <a:pt x="2640631" y="2384068"/>
                  <a:pt x="2637786" y="2381343"/>
                </a:cubicBezTo>
                <a:cubicBezTo>
                  <a:pt x="2637786" y="2381343"/>
                  <a:pt x="2637786" y="2381343"/>
                  <a:pt x="2643439" y="2370346"/>
                </a:cubicBezTo>
                <a:cubicBezTo>
                  <a:pt x="2643439" y="2370346"/>
                  <a:pt x="2643439" y="2370346"/>
                  <a:pt x="2646283" y="2362073"/>
                </a:cubicBezTo>
                <a:cubicBezTo>
                  <a:pt x="2646283" y="2362073"/>
                  <a:pt x="2640631" y="2367621"/>
                  <a:pt x="2637786" y="2367621"/>
                </a:cubicBezTo>
                <a:cubicBezTo>
                  <a:pt x="2637786" y="2367621"/>
                  <a:pt x="2637786" y="2367621"/>
                  <a:pt x="2629291" y="2356623"/>
                </a:cubicBezTo>
                <a:cubicBezTo>
                  <a:pt x="2629291" y="2356623"/>
                  <a:pt x="2629291" y="2356623"/>
                  <a:pt x="2632135" y="2364895"/>
                </a:cubicBezTo>
                <a:cubicBezTo>
                  <a:pt x="2632135" y="2364895"/>
                  <a:pt x="2632135" y="2364895"/>
                  <a:pt x="2620830" y="2367621"/>
                </a:cubicBezTo>
                <a:cubicBezTo>
                  <a:pt x="2620830" y="2367621"/>
                  <a:pt x="2617986" y="2356623"/>
                  <a:pt x="2617986" y="2353897"/>
                </a:cubicBezTo>
                <a:cubicBezTo>
                  <a:pt x="2617986" y="2353897"/>
                  <a:pt x="2612336" y="2340175"/>
                  <a:pt x="2612336" y="2340175"/>
                </a:cubicBezTo>
                <a:cubicBezTo>
                  <a:pt x="2612336" y="2340175"/>
                  <a:pt x="2612336" y="2340175"/>
                  <a:pt x="2615142" y="2320905"/>
                </a:cubicBezTo>
                <a:cubicBezTo>
                  <a:pt x="2615142" y="2320905"/>
                  <a:pt x="2612336" y="2301732"/>
                  <a:pt x="2609489" y="2299007"/>
                </a:cubicBezTo>
                <a:cubicBezTo>
                  <a:pt x="2606682" y="2296281"/>
                  <a:pt x="2603838" y="2285283"/>
                  <a:pt x="2603838" y="2285283"/>
                </a:cubicBezTo>
                <a:cubicBezTo>
                  <a:pt x="2603838" y="2285283"/>
                  <a:pt x="2603838" y="2285283"/>
                  <a:pt x="2604194" y="2282888"/>
                </a:cubicBezTo>
                <a:lnTo>
                  <a:pt x="2605947" y="2271063"/>
                </a:lnTo>
                <a:lnTo>
                  <a:pt x="2598594" y="2267520"/>
                </a:lnTo>
                <a:cubicBezTo>
                  <a:pt x="2596471" y="2266483"/>
                  <a:pt x="2595061" y="2265783"/>
                  <a:pt x="2595061" y="2265783"/>
                </a:cubicBezTo>
                <a:cubicBezTo>
                  <a:pt x="2595061" y="2260377"/>
                  <a:pt x="2583785" y="2246574"/>
                  <a:pt x="2580896" y="2235666"/>
                </a:cubicBezTo>
                <a:cubicBezTo>
                  <a:pt x="2575258" y="2227462"/>
                  <a:pt x="2563913" y="2235666"/>
                  <a:pt x="2563913" y="2235666"/>
                </a:cubicBezTo>
                <a:cubicBezTo>
                  <a:pt x="2563913" y="2235666"/>
                  <a:pt x="2555456" y="2254875"/>
                  <a:pt x="2549818" y="2254875"/>
                </a:cubicBezTo>
                <a:cubicBezTo>
                  <a:pt x="2544110" y="2257578"/>
                  <a:pt x="2535653" y="2265783"/>
                  <a:pt x="2535653" y="2265783"/>
                </a:cubicBezTo>
                <a:cubicBezTo>
                  <a:pt x="2535653" y="2265783"/>
                  <a:pt x="2521488" y="2282289"/>
                  <a:pt x="2513031" y="2287790"/>
                </a:cubicBezTo>
                <a:cubicBezTo>
                  <a:pt x="2507394" y="2293293"/>
                  <a:pt x="2510213" y="2282289"/>
                  <a:pt x="2507394" y="2271285"/>
                </a:cubicBezTo>
                <a:cubicBezTo>
                  <a:pt x="2507394" y="2260377"/>
                  <a:pt x="2498867" y="2263080"/>
                  <a:pt x="2498867" y="2271285"/>
                </a:cubicBezTo>
                <a:cubicBezTo>
                  <a:pt x="2501686" y="2276786"/>
                  <a:pt x="2481883" y="2284992"/>
                  <a:pt x="2476246" y="2284992"/>
                </a:cubicBezTo>
                <a:cubicBezTo>
                  <a:pt x="2467718" y="2284992"/>
                  <a:pt x="2456442" y="2298698"/>
                  <a:pt x="2456442" y="2298698"/>
                </a:cubicBezTo>
                <a:cubicBezTo>
                  <a:pt x="2456442" y="2298698"/>
                  <a:pt x="2456442" y="2298698"/>
                  <a:pt x="2447915" y="2326208"/>
                </a:cubicBezTo>
                <a:cubicBezTo>
                  <a:pt x="2447915" y="2326208"/>
                  <a:pt x="2447915" y="2326208"/>
                  <a:pt x="2425294" y="2364625"/>
                </a:cubicBezTo>
                <a:cubicBezTo>
                  <a:pt x="2425294" y="2364625"/>
                  <a:pt x="2391326" y="2383833"/>
                  <a:pt x="2388507" y="2383833"/>
                </a:cubicBezTo>
                <a:cubicBezTo>
                  <a:pt x="2385689" y="2386537"/>
                  <a:pt x="2380051" y="2392038"/>
                  <a:pt x="2374412" y="2397540"/>
                </a:cubicBezTo>
                <a:cubicBezTo>
                  <a:pt x="2368704" y="2405745"/>
                  <a:pt x="2363066" y="2405745"/>
                  <a:pt x="2360248" y="2405745"/>
                </a:cubicBezTo>
                <a:cubicBezTo>
                  <a:pt x="2354539" y="2405745"/>
                  <a:pt x="2357429" y="2400243"/>
                  <a:pt x="2348902" y="2397540"/>
                </a:cubicBezTo>
                <a:cubicBezTo>
                  <a:pt x="2343265" y="2394741"/>
                  <a:pt x="2334737" y="2408448"/>
                  <a:pt x="2334737" y="2408448"/>
                </a:cubicBezTo>
                <a:cubicBezTo>
                  <a:pt x="2334737" y="2408448"/>
                  <a:pt x="2334737" y="2408448"/>
                  <a:pt x="2320642" y="2413949"/>
                </a:cubicBezTo>
                <a:cubicBezTo>
                  <a:pt x="2320642" y="2413949"/>
                  <a:pt x="2303659" y="2416749"/>
                  <a:pt x="2303659" y="2416749"/>
                </a:cubicBezTo>
                <a:cubicBezTo>
                  <a:pt x="2300840" y="2416749"/>
                  <a:pt x="2289494" y="2411247"/>
                  <a:pt x="2286675" y="2413949"/>
                </a:cubicBezTo>
                <a:cubicBezTo>
                  <a:pt x="2286675" y="2413949"/>
                  <a:pt x="2278148" y="2419452"/>
                  <a:pt x="2278148" y="2416749"/>
                </a:cubicBezTo>
                <a:cubicBezTo>
                  <a:pt x="2278148" y="2413949"/>
                  <a:pt x="2272510" y="2411247"/>
                  <a:pt x="2272510" y="2411247"/>
                </a:cubicBezTo>
                <a:cubicBezTo>
                  <a:pt x="2272510" y="2411247"/>
                  <a:pt x="2232906" y="2402946"/>
                  <a:pt x="2227267" y="2400243"/>
                </a:cubicBezTo>
                <a:cubicBezTo>
                  <a:pt x="2221630" y="2397540"/>
                  <a:pt x="2235724" y="2386537"/>
                  <a:pt x="2235724" y="2386537"/>
                </a:cubicBezTo>
                <a:cubicBezTo>
                  <a:pt x="2235724" y="2386537"/>
                  <a:pt x="2247070" y="2378332"/>
                  <a:pt x="2244251" y="2378332"/>
                </a:cubicBezTo>
                <a:cubicBezTo>
                  <a:pt x="2244251" y="2375532"/>
                  <a:pt x="2232906" y="2375532"/>
                  <a:pt x="2224448" y="2372829"/>
                </a:cubicBezTo>
                <a:cubicBezTo>
                  <a:pt x="2215921" y="2372829"/>
                  <a:pt x="2210283" y="2370031"/>
                  <a:pt x="2210283" y="2370031"/>
                </a:cubicBezTo>
                <a:cubicBezTo>
                  <a:pt x="2210283" y="2370031"/>
                  <a:pt x="2210283" y="2370031"/>
                  <a:pt x="2198937" y="2359123"/>
                </a:cubicBezTo>
                <a:cubicBezTo>
                  <a:pt x="2198937" y="2359123"/>
                  <a:pt x="2198937" y="2359123"/>
                  <a:pt x="2196118" y="2353621"/>
                </a:cubicBezTo>
                <a:cubicBezTo>
                  <a:pt x="2196118" y="2348119"/>
                  <a:pt x="2190480" y="2348119"/>
                  <a:pt x="2181953" y="2342617"/>
                </a:cubicBezTo>
                <a:cubicBezTo>
                  <a:pt x="2173497" y="2337116"/>
                  <a:pt x="2167859" y="2328911"/>
                  <a:pt x="2167859" y="2326208"/>
                </a:cubicBezTo>
                <a:cubicBezTo>
                  <a:pt x="2167859" y="2326208"/>
                  <a:pt x="2156513" y="2306999"/>
                  <a:pt x="2153694" y="2301498"/>
                </a:cubicBezTo>
                <a:cubicBezTo>
                  <a:pt x="2150876" y="2295995"/>
                  <a:pt x="2153694" y="2290493"/>
                  <a:pt x="2153694" y="2290493"/>
                </a:cubicBezTo>
                <a:cubicBezTo>
                  <a:pt x="2153694" y="2290493"/>
                  <a:pt x="2162151" y="2276786"/>
                  <a:pt x="2165040" y="2271285"/>
                </a:cubicBezTo>
                <a:cubicBezTo>
                  <a:pt x="2165040" y="2265783"/>
                  <a:pt x="2167859" y="2268582"/>
                  <a:pt x="2170678" y="2268582"/>
                </a:cubicBezTo>
                <a:cubicBezTo>
                  <a:pt x="2173497" y="2268582"/>
                  <a:pt x="2187662" y="2265783"/>
                  <a:pt x="2187662" y="2265783"/>
                </a:cubicBezTo>
                <a:cubicBezTo>
                  <a:pt x="2190480" y="2265783"/>
                  <a:pt x="2181953" y="2254875"/>
                  <a:pt x="2181953" y="2254875"/>
                </a:cubicBezTo>
                <a:cubicBezTo>
                  <a:pt x="2181953" y="2254875"/>
                  <a:pt x="2181953" y="2254875"/>
                  <a:pt x="2190480" y="2243871"/>
                </a:cubicBezTo>
                <a:cubicBezTo>
                  <a:pt x="2190480" y="2243871"/>
                  <a:pt x="2196118" y="2230165"/>
                  <a:pt x="2193299" y="2230165"/>
                </a:cubicBezTo>
                <a:cubicBezTo>
                  <a:pt x="2190480" y="2227462"/>
                  <a:pt x="2190480" y="2224662"/>
                  <a:pt x="2190480" y="2221960"/>
                </a:cubicBezTo>
                <a:cubicBezTo>
                  <a:pt x="2187662" y="2219161"/>
                  <a:pt x="2181953" y="2216458"/>
                  <a:pt x="2179135" y="2216458"/>
                </a:cubicBezTo>
                <a:cubicBezTo>
                  <a:pt x="2173497" y="2216458"/>
                  <a:pt x="2165040" y="2221960"/>
                  <a:pt x="2165040" y="2221960"/>
                </a:cubicBezTo>
                <a:cubicBezTo>
                  <a:pt x="2165040" y="2221960"/>
                  <a:pt x="2159331" y="2224662"/>
                  <a:pt x="2153694" y="2227462"/>
                </a:cubicBezTo>
                <a:cubicBezTo>
                  <a:pt x="2150876" y="2230165"/>
                  <a:pt x="2150876" y="2227462"/>
                  <a:pt x="2145167" y="2227462"/>
                </a:cubicBezTo>
                <a:cubicBezTo>
                  <a:pt x="2139529" y="2224662"/>
                  <a:pt x="2142348" y="2219161"/>
                  <a:pt x="2142348" y="2213659"/>
                </a:cubicBezTo>
                <a:cubicBezTo>
                  <a:pt x="2142348" y="2210956"/>
                  <a:pt x="2150876" y="2205454"/>
                  <a:pt x="2156513" y="2199953"/>
                </a:cubicBezTo>
                <a:cubicBezTo>
                  <a:pt x="2159331" y="2191748"/>
                  <a:pt x="2148056" y="2191748"/>
                  <a:pt x="2148056" y="2191748"/>
                </a:cubicBezTo>
                <a:cubicBezTo>
                  <a:pt x="2148056" y="2191748"/>
                  <a:pt x="2148056" y="2191748"/>
                  <a:pt x="2133891" y="2183544"/>
                </a:cubicBezTo>
                <a:cubicBezTo>
                  <a:pt x="2133891" y="2183544"/>
                  <a:pt x="2133891" y="2183544"/>
                  <a:pt x="2142348" y="2167037"/>
                </a:cubicBezTo>
                <a:cubicBezTo>
                  <a:pt x="2142348" y="2167037"/>
                  <a:pt x="2142348" y="2167037"/>
                  <a:pt x="2139529" y="2158832"/>
                </a:cubicBezTo>
                <a:cubicBezTo>
                  <a:pt x="2139529" y="2158832"/>
                  <a:pt x="2150876" y="2153331"/>
                  <a:pt x="2150876" y="2150627"/>
                </a:cubicBezTo>
                <a:cubicBezTo>
                  <a:pt x="2150876" y="2145126"/>
                  <a:pt x="2145167" y="2145126"/>
                  <a:pt x="2145167" y="2145126"/>
                </a:cubicBezTo>
                <a:cubicBezTo>
                  <a:pt x="2145167" y="2145126"/>
                  <a:pt x="2136710" y="2134122"/>
                  <a:pt x="2136710" y="2134122"/>
                </a:cubicBezTo>
                <a:cubicBezTo>
                  <a:pt x="2136710" y="2131420"/>
                  <a:pt x="2145167" y="2128620"/>
                  <a:pt x="2145167" y="2125917"/>
                </a:cubicBezTo>
                <a:cubicBezTo>
                  <a:pt x="2148056" y="2125917"/>
                  <a:pt x="2153694" y="2117712"/>
                  <a:pt x="2153694" y="2117712"/>
                </a:cubicBezTo>
                <a:cubicBezTo>
                  <a:pt x="2153694" y="2114913"/>
                  <a:pt x="2145167" y="2112211"/>
                  <a:pt x="2142348" y="2114913"/>
                </a:cubicBezTo>
                <a:cubicBezTo>
                  <a:pt x="2139529" y="2114913"/>
                  <a:pt x="2133891" y="2120416"/>
                  <a:pt x="2133891" y="2120416"/>
                </a:cubicBezTo>
                <a:cubicBezTo>
                  <a:pt x="2133891" y="2120416"/>
                  <a:pt x="2133891" y="2120416"/>
                  <a:pt x="2119727" y="2104006"/>
                </a:cubicBezTo>
                <a:cubicBezTo>
                  <a:pt x="2119727" y="2104006"/>
                  <a:pt x="2131073" y="2087499"/>
                  <a:pt x="2133891" y="2084797"/>
                </a:cubicBezTo>
                <a:cubicBezTo>
                  <a:pt x="2133891" y="2079295"/>
                  <a:pt x="2139529" y="2081998"/>
                  <a:pt x="2145167" y="2081998"/>
                </a:cubicBezTo>
                <a:cubicBezTo>
                  <a:pt x="2153694" y="2079295"/>
                  <a:pt x="2153694" y="2076496"/>
                  <a:pt x="2153694" y="2076496"/>
                </a:cubicBezTo>
                <a:cubicBezTo>
                  <a:pt x="2153694" y="2073793"/>
                  <a:pt x="2139529" y="2073793"/>
                  <a:pt x="2133891" y="2073793"/>
                </a:cubicBezTo>
                <a:cubicBezTo>
                  <a:pt x="2131073" y="2071091"/>
                  <a:pt x="2128254" y="2068292"/>
                  <a:pt x="2122547" y="2062789"/>
                </a:cubicBezTo>
                <a:cubicBezTo>
                  <a:pt x="2116908" y="2054584"/>
                  <a:pt x="2128254" y="2051882"/>
                  <a:pt x="2128254" y="2049083"/>
                </a:cubicBezTo>
                <a:cubicBezTo>
                  <a:pt x="2128254" y="2046380"/>
                  <a:pt x="2128254" y="2035377"/>
                  <a:pt x="2128254" y="2035377"/>
                </a:cubicBezTo>
                <a:cubicBezTo>
                  <a:pt x="2128254" y="2035377"/>
                  <a:pt x="2128254" y="2035377"/>
                  <a:pt x="2133891" y="2013465"/>
                </a:cubicBezTo>
                <a:cubicBezTo>
                  <a:pt x="2133891" y="2013465"/>
                  <a:pt x="2139529" y="2007963"/>
                  <a:pt x="2136710" y="2005164"/>
                </a:cubicBezTo>
                <a:cubicBezTo>
                  <a:pt x="2136710" y="2002460"/>
                  <a:pt x="2131073" y="1994256"/>
                  <a:pt x="2128254" y="1988754"/>
                </a:cubicBezTo>
                <a:cubicBezTo>
                  <a:pt x="2128254" y="1985955"/>
                  <a:pt x="2128254" y="1980550"/>
                  <a:pt x="2128254" y="1977750"/>
                </a:cubicBezTo>
                <a:cubicBezTo>
                  <a:pt x="2131073" y="1975048"/>
                  <a:pt x="2136710" y="1972249"/>
                  <a:pt x="2142348" y="1969545"/>
                </a:cubicBezTo>
                <a:cubicBezTo>
                  <a:pt x="2145167" y="1969545"/>
                  <a:pt x="2142348" y="1961341"/>
                  <a:pt x="2142348" y="1961341"/>
                </a:cubicBezTo>
                <a:cubicBezTo>
                  <a:pt x="2142348" y="1961341"/>
                  <a:pt x="2159331" y="1944835"/>
                  <a:pt x="2159331" y="1942132"/>
                </a:cubicBezTo>
                <a:cubicBezTo>
                  <a:pt x="2159331" y="1939333"/>
                  <a:pt x="2162151" y="1931129"/>
                  <a:pt x="2162151" y="1931129"/>
                </a:cubicBezTo>
                <a:cubicBezTo>
                  <a:pt x="2162151" y="1931129"/>
                  <a:pt x="2162151" y="1931129"/>
                  <a:pt x="2139529" y="1933831"/>
                </a:cubicBezTo>
                <a:cubicBezTo>
                  <a:pt x="2139529" y="1933831"/>
                  <a:pt x="2139529" y="1933831"/>
                  <a:pt x="2136710" y="1933831"/>
                </a:cubicBezTo>
                <a:cubicBezTo>
                  <a:pt x="2133891" y="1933831"/>
                  <a:pt x="2131073" y="1931129"/>
                  <a:pt x="2131073" y="1925626"/>
                </a:cubicBezTo>
                <a:cubicBezTo>
                  <a:pt x="2131073" y="1917421"/>
                  <a:pt x="2133891" y="1920125"/>
                  <a:pt x="2139529" y="1917421"/>
                </a:cubicBezTo>
                <a:cubicBezTo>
                  <a:pt x="2145167" y="1914719"/>
                  <a:pt x="2145167" y="1911920"/>
                  <a:pt x="2145167" y="1906418"/>
                </a:cubicBezTo>
                <a:cubicBezTo>
                  <a:pt x="2145167" y="1900916"/>
                  <a:pt x="2150876" y="1898214"/>
                  <a:pt x="2153694" y="1898214"/>
                </a:cubicBezTo>
                <a:cubicBezTo>
                  <a:pt x="2156513" y="1895511"/>
                  <a:pt x="2170678" y="1884506"/>
                  <a:pt x="2173497" y="1881707"/>
                </a:cubicBezTo>
                <a:cubicBezTo>
                  <a:pt x="2173497" y="1876302"/>
                  <a:pt x="2165040" y="1876302"/>
                  <a:pt x="2156513" y="1873502"/>
                </a:cubicBezTo>
                <a:cubicBezTo>
                  <a:pt x="2150876" y="1870800"/>
                  <a:pt x="2145167" y="1859796"/>
                  <a:pt x="2148056" y="1854294"/>
                </a:cubicBezTo>
                <a:cubicBezTo>
                  <a:pt x="2150876" y="1851591"/>
                  <a:pt x="2153694" y="1846090"/>
                  <a:pt x="2156513" y="1846090"/>
                </a:cubicBezTo>
                <a:cubicBezTo>
                  <a:pt x="2159331" y="1843387"/>
                  <a:pt x="2162151" y="1837885"/>
                  <a:pt x="2162151" y="1837885"/>
                </a:cubicBezTo>
                <a:cubicBezTo>
                  <a:pt x="2162151" y="1837885"/>
                  <a:pt x="2148056" y="1835086"/>
                  <a:pt x="2145167" y="1835086"/>
                </a:cubicBezTo>
                <a:cubicBezTo>
                  <a:pt x="2142348" y="1837885"/>
                  <a:pt x="2139529" y="1829583"/>
                  <a:pt x="2139529" y="1826881"/>
                </a:cubicBezTo>
                <a:cubicBezTo>
                  <a:pt x="2139529" y="1824178"/>
                  <a:pt x="2142348" y="1821378"/>
                  <a:pt x="2145167" y="1821378"/>
                </a:cubicBezTo>
                <a:cubicBezTo>
                  <a:pt x="2145167" y="1818676"/>
                  <a:pt x="2153694" y="1815877"/>
                  <a:pt x="2153694" y="1813175"/>
                </a:cubicBezTo>
                <a:cubicBezTo>
                  <a:pt x="2153694" y="1810472"/>
                  <a:pt x="2150876" y="1804969"/>
                  <a:pt x="2150876" y="1804969"/>
                </a:cubicBezTo>
                <a:cubicBezTo>
                  <a:pt x="2150876" y="1804969"/>
                  <a:pt x="2159331" y="1799467"/>
                  <a:pt x="2159331" y="1799467"/>
                </a:cubicBezTo>
                <a:cubicBezTo>
                  <a:pt x="2162151" y="1799467"/>
                  <a:pt x="2165040" y="1804969"/>
                  <a:pt x="2167859" y="1802171"/>
                </a:cubicBezTo>
                <a:cubicBezTo>
                  <a:pt x="2170678" y="1802171"/>
                  <a:pt x="2173497" y="1793966"/>
                  <a:pt x="2173497" y="1793966"/>
                </a:cubicBezTo>
                <a:cubicBezTo>
                  <a:pt x="2173497" y="1793966"/>
                  <a:pt x="2173497" y="1793966"/>
                  <a:pt x="2170678" y="1793966"/>
                </a:cubicBezTo>
                <a:cubicBezTo>
                  <a:pt x="2170678" y="1793966"/>
                  <a:pt x="2165040" y="1788463"/>
                  <a:pt x="2162151" y="1782962"/>
                </a:cubicBezTo>
                <a:cubicBezTo>
                  <a:pt x="2159331" y="1780259"/>
                  <a:pt x="2162151" y="1774757"/>
                  <a:pt x="2162151" y="1772054"/>
                </a:cubicBezTo>
                <a:cubicBezTo>
                  <a:pt x="2162151" y="1766552"/>
                  <a:pt x="2167859" y="1772054"/>
                  <a:pt x="2176316" y="1774757"/>
                </a:cubicBezTo>
                <a:cubicBezTo>
                  <a:pt x="2184843" y="1777460"/>
                  <a:pt x="2181953" y="1777460"/>
                  <a:pt x="2184843" y="1780259"/>
                </a:cubicBezTo>
                <a:cubicBezTo>
                  <a:pt x="2187662" y="1785761"/>
                  <a:pt x="2193299" y="1788463"/>
                  <a:pt x="2193299" y="1788463"/>
                </a:cubicBezTo>
                <a:cubicBezTo>
                  <a:pt x="2196118" y="1788463"/>
                  <a:pt x="2198937" y="1782962"/>
                  <a:pt x="2198937" y="1782962"/>
                </a:cubicBezTo>
                <a:cubicBezTo>
                  <a:pt x="2198937" y="1782962"/>
                  <a:pt x="2198937" y="1782962"/>
                  <a:pt x="2190480" y="1777460"/>
                </a:cubicBezTo>
                <a:cubicBezTo>
                  <a:pt x="2190480" y="1777460"/>
                  <a:pt x="2193299" y="1766552"/>
                  <a:pt x="2193299" y="1755548"/>
                </a:cubicBezTo>
                <a:cubicBezTo>
                  <a:pt x="2193299" y="1747344"/>
                  <a:pt x="2201756" y="1755548"/>
                  <a:pt x="2201756" y="1755548"/>
                </a:cubicBezTo>
                <a:cubicBezTo>
                  <a:pt x="2201756" y="1755548"/>
                  <a:pt x="2213102" y="1763753"/>
                  <a:pt x="2218740" y="1761051"/>
                </a:cubicBezTo>
                <a:cubicBezTo>
                  <a:pt x="2221630" y="1761051"/>
                  <a:pt x="2218740" y="1761051"/>
                  <a:pt x="2221630" y="1750047"/>
                </a:cubicBezTo>
                <a:cubicBezTo>
                  <a:pt x="2227267" y="1739139"/>
                  <a:pt x="2227267" y="1744544"/>
                  <a:pt x="2227267" y="1741842"/>
                </a:cubicBezTo>
                <a:cubicBezTo>
                  <a:pt x="2230086" y="1739139"/>
                  <a:pt x="2244251" y="1736339"/>
                  <a:pt x="2244251" y="1733637"/>
                </a:cubicBezTo>
                <a:cubicBezTo>
                  <a:pt x="2247070" y="1730838"/>
                  <a:pt x="2241432" y="1725336"/>
                  <a:pt x="2241432" y="1722633"/>
                </a:cubicBezTo>
                <a:cubicBezTo>
                  <a:pt x="2241432" y="1719930"/>
                  <a:pt x="2244251" y="1714428"/>
                  <a:pt x="2247070" y="1711629"/>
                </a:cubicBezTo>
                <a:cubicBezTo>
                  <a:pt x="2249888" y="1708927"/>
                  <a:pt x="2258345" y="1722633"/>
                  <a:pt x="2261235" y="1722633"/>
                </a:cubicBezTo>
                <a:cubicBezTo>
                  <a:pt x="2264053" y="1725336"/>
                  <a:pt x="2272510" y="1722633"/>
                  <a:pt x="2272510" y="1722633"/>
                </a:cubicBezTo>
                <a:cubicBezTo>
                  <a:pt x="2272510" y="1722633"/>
                  <a:pt x="2281037" y="1708927"/>
                  <a:pt x="2283857" y="1706224"/>
                </a:cubicBezTo>
                <a:cubicBezTo>
                  <a:pt x="2286675" y="1703424"/>
                  <a:pt x="2298021" y="1711629"/>
                  <a:pt x="2300840" y="1714428"/>
                </a:cubicBezTo>
                <a:cubicBezTo>
                  <a:pt x="2303659" y="1714428"/>
                  <a:pt x="2314934" y="1722633"/>
                  <a:pt x="2320642" y="1711629"/>
                </a:cubicBezTo>
                <a:cubicBezTo>
                  <a:pt x="2326281" y="1703424"/>
                  <a:pt x="2320642" y="1700722"/>
                  <a:pt x="2320642" y="1700722"/>
                </a:cubicBezTo>
                <a:cubicBezTo>
                  <a:pt x="2320642" y="1700722"/>
                  <a:pt x="2306477" y="1697923"/>
                  <a:pt x="2300840" y="1689718"/>
                </a:cubicBezTo>
                <a:cubicBezTo>
                  <a:pt x="2292313" y="1681513"/>
                  <a:pt x="2300840" y="1681513"/>
                  <a:pt x="2306477" y="1676011"/>
                </a:cubicBezTo>
                <a:cubicBezTo>
                  <a:pt x="2309296" y="1670509"/>
                  <a:pt x="2309296" y="1667806"/>
                  <a:pt x="2312115" y="1665008"/>
                </a:cubicBezTo>
                <a:cubicBezTo>
                  <a:pt x="2317823" y="1662305"/>
                  <a:pt x="2337627" y="1665008"/>
                  <a:pt x="2337627" y="1662305"/>
                </a:cubicBezTo>
                <a:cubicBezTo>
                  <a:pt x="2340445" y="1662305"/>
                  <a:pt x="2351721" y="1654100"/>
                  <a:pt x="2351721" y="1654100"/>
                </a:cubicBezTo>
                <a:cubicBezTo>
                  <a:pt x="2351721" y="1654100"/>
                  <a:pt x="2351721" y="1654100"/>
                  <a:pt x="2363066" y="1662305"/>
                </a:cubicBezTo>
                <a:cubicBezTo>
                  <a:pt x="2363066" y="1662305"/>
                  <a:pt x="2380051" y="1670509"/>
                  <a:pt x="2385689" y="1676011"/>
                </a:cubicBezTo>
                <a:cubicBezTo>
                  <a:pt x="2391326" y="1681513"/>
                  <a:pt x="2391326" y="1670509"/>
                  <a:pt x="2391326" y="1670509"/>
                </a:cubicBezTo>
                <a:cubicBezTo>
                  <a:pt x="2391326" y="1670509"/>
                  <a:pt x="2385689" y="1656803"/>
                  <a:pt x="2385689" y="1656803"/>
                </a:cubicBezTo>
                <a:cubicBezTo>
                  <a:pt x="2385689" y="1654100"/>
                  <a:pt x="2388507" y="1648598"/>
                  <a:pt x="2391326" y="1645799"/>
                </a:cubicBezTo>
                <a:cubicBezTo>
                  <a:pt x="2394216" y="1645799"/>
                  <a:pt x="2391326" y="1637594"/>
                  <a:pt x="2391326" y="1634891"/>
                </a:cubicBezTo>
                <a:cubicBezTo>
                  <a:pt x="2394216" y="1629389"/>
                  <a:pt x="2408310" y="1629389"/>
                  <a:pt x="2408310" y="1629389"/>
                </a:cubicBezTo>
                <a:cubicBezTo>
                  <a:pt x="2408310" y="1629389"/>
                  <a:pt x="2416837" y="1623888"/>
                  <a:pt x="2414018" y="1618385"/>
                </a:cubicBezTo>
                <a:cubicBezTo>
                  <a:pt x="2414018" y="1615682"/>
                  <a:pt x="2408310" y="1610181"/>
                  <a:pt x="2408310" y="1610181"/>
                </a:cubicBezTo>
                <a:cubicBezTo>
                  <a:pt x="2408310" y="1610181"/>
                  <a:pt x="2397034" y="1604679"/>
                  <a:pt x="2397034" y="1599177"/>
                </a:cubicBezTo>
                <a:cubicBezTo>
                  <a:pt x="2394216" y="1593675"/>
                  <a:pt x="2402672" y="1593675"/>
                  <a:pt x="2402672" y="1593675"/>
                </a:cubicBezTo>
                <a:cubicBezTo>
                  <a:pt x="2402672" y="1593675"/>
                  <a:pt x="2402672" y="1593675"/>
                  <a:pt x="2405491" y="1571763"/>
                </a:cubicBezTo>
                <a:cubicBezTo>
                  <a:pt x="2405491" y="1571763"/>
                  <a:pt x="2419656" y="1566261"/>
                  <a:pt x="2422474" y="1566261"/>
                </a:cubicBezTo>
                <a:cubicBezTo>
                  <a:pt x="2428113" y="1563559"/>
                  <a:pt x="2433821" y="1574466"/>
                  <a:pt x="2436640" y="1577266"/>
                </a:cubicBezTo>
                <a:cubicBezTo>
                  <a:pt x="2439459" y="1579969"/>
                  <a:pt x="2436640" y="1579969"/>
                  <a:pt x="2439459" y="1585470"/>
                </a:cubicBezTo>
                <a:cubicBezTo>
                  <a:pt x="2439459" y="1588173"/>
                  <a:pt x="2445096" y="1588173"/>
                  <a:pt x="2447915" y="1588173"/>
                </a:cubicBezTo>
                <a:cubicBezTo>
                  <a:pt x="2453623" y="1588173"/>
                  <a:pt x="2470607" y="1588173"/>
                  <a:pt x="2473426" y="1588173"/>
                </a:cubicBezTo>
                <a:cubicBezTo>
                  <a:pt x="2476246" y="1588173"/>
                  <a:pt x="2479064" y="1577266"/>
                  <a:pt x="2479064" y="1577266"/>
                </a:cubicBezTo>
                <a:cubicBezTo>
                  <a:pt x="2479064" y="1577266"/>
                  <a:pt x="2479064" y="1577266"/>
                  <a:pt x="2484702" y="1574466"/>
                </a:cubicBezTo>
                <a:cubicBezTo>
                  <a:pt x="2484702" y="1574466"/>
                  <a:pt x="2484702" y="1574466"/>
                  <a:pt x="2510213" y="1585470"/>
                </a:cubicBezTo>
                <a:cubicBezTo>
                  <a:pt x="2510213" y="1585470"/>
                  <a:pt x="2515850" y="1593675"/>
                  <a:pt x="2518669" y="1601976"/>
                </a:cubicBezTo>
                <a:cubicBezTo>
                  <a:pt x="2524307" y="1612884"/>
                  <a:pt x="2530015" y="1604679"/>
                  <a:pt x="2532835" y="1604679"/>
                </a:cubicBezTo>
                <a:cubicBezTo>
                  <a:pt x="2538472" y="1604679"/>
                  <a:pt x="2541291" y="1601976"/>
                  <a:pt x="2549818" y="1593675"/>
                </a:cubicBezTo>
                <a:cubicBezTo>
                  <a:pt x="2555456" y="1588173"/>
                  <a:pt x="2552637" y="1588173"/>
                  <a:pt x="2561093" y="1588173"/>
                </a:cubicBezTo>
                <a:cubicBezTo>
                  <a:pt x="2566802" y="1588173"/>
                  <a:pt x="2572439" y="1579969"/>
                  <a:pt x="2572439" y="1579969"/>
                </a:cubicBezTo>
                <a:cubicBezTo>
                  <a:pt x="2572439" y="1579969"/>
                  <a:pt x="2572439" y="1579969"/>
                  <a:pt x="2566802" y="1568965"/>
                </a:cubicBezTo>
                <a:cubicBezTo>
                  <a:pt x="2566802" y="1568965"/>
                  <a:pt x="2566802" y="1568965"/>
                  <a:pt x="2558276" y="1574466"/>
                </a:cubicBezTo>
                <a:cubicBezTo>
                  <a:pt x="2558276" y="1574466"/>
                  <a:pt x="2558276" y="1574466"/>
                  <a:pt x="2544110" y="1585470"/>
                </a:cubicBezTo>
                <a:cubicBezTo>
                  <a:pt x="2544110" y="1585470"/>
                  <a:pt x="2518669" y="1585470"/>
                  <a:pt x="2515850" y="1585470"/>
                </a:cubicBezTo>
                <a:cubicBezTo>
                  <a:pt x="2513031" y="1585470"/>
                  <a:pt x="2515850" y="1568965"/>
                  <a:pt x="2515850" y="1568965"/>
                </a:cubicBezTo>
                <a:cubicBezTo>
                  <a:pt x="2515850" y="1568965"/>
                  <a:pt x="2507394" y="1568965"/>
                  <a:pt x="2493229" y="1566261"/>
                </a:cubicBezTo>
                <a:cubicBezTo>
                  <a:pt x="2481883" y="1563559"/>
                  <a:pt x="2498867" y="1547053"/>
                  <a:pt x="2498867" y="1547053"/>
                </a:cubicBezTo>
                <a:cubicBezTo>
                  <a:pt x="2498867" y="1547053"/>
                  <a:pt x="2498867" y="1547053"/>
                  <a:pt x="2507394" y="1541551"/>
                </a:cubicBezTo>
                <a:cubicBezTo>
                  <a:pt x="2507394" y="1541551"/>
                  <a:pt x="2507394" y="1541551"/>
                  <a:pt x="2527196" y="1530643"/>
                </a:cubicBezTo>
                <a:cubicBezTo>
                  <a:pt x="2527196" y="1530643"/>
                  <a:pt x="2527196" y="1530643"/>
                  <a:pt x="2515850" y="1519640"/>
                </a:cubicBezTo>
                <a:cubicBezTo>
                  <a:pt x="2515850" y="1519640"/>
                  <a:pt x="2515850" y="1519640"/>
                  <a:pt x="2518669" y="1514138"/>
                </a:cubicBezTo>
                <a:cubicBezTo>
                  <a:pt x="2521488" y="1508636"/>
                  <a:pt x="2524307" y="1500431"/>
                  <a:pt x="2524307" y="1500431"/>
                </a:cubicBezTo>
                <a:cubicBezTo>
                  <a:pt x="2524307" y="1500431"/>
                  <a:pt x="2532835" y="1492231"/>
                  <a:pt x="2538472" y="1489431"/>
                </a:cubicBezTo>
                <a:cubicBezTo>
                  <a:pt x="2546999" y="1483929"/>
                  <a:pt x="2546999" y="1478523"/>
                  <a:pt x="2546999" y="1475725"/>
                </a:cubicBezTo>
                <a:cubicBezTo>
                  <a:pt x="2546999" y="1473022"/>
                  <a:pt x="2552637" y="1459315"/>
                  <a:pt x="2563913" y="1448311"/>
                </a:cubicBezTo>
                <a:cubicBezTo>
                  <a:pt x="2575258" y="1440106"/>
                  <a:pt x="2578077" y="1442810"/>
                  <a:pt x="2578077" y="1442810"/>
                </a:cubicBezTo>
                <a:cubicBezTo>
                  <a:pt x="2578077" y="1442810"/>
                  <a:pt x="2578077" y="1442810"/>
                  <a:pt x="2589424" y="1434604"/>
                </a:cubicBezTo>
                <a:cubicBezTo>
                  <a:pt x="2589424" y="1434604"/>
                  <a:pt x="2603588" y="1445608"/>
                  <a:pt x="2606407" y="1445608"/>
                </a:cubicBezTo>
                <a:cubicBezTo>
                  <a:pt x="2612045" y="1445608"/>
                  <a:pt x="2620501" y="1442810"/>
                  <a:pt x="2617682" y="1431805"/>
                </a:cubicBezTo>
                <a:cubicBezTo>
                  <a:pt x="2617682" y="1423601"/>
                  <a:pt x="2612045" y="1426399"/>
                  <a:pt x="2612045" y="1426399"/>
                </a:cubicBezTo>
                <a:cubicBezTo>
                  <a:pt x="2612045" y="1426399"/>
                  <a:pt x="2612045" y="1426399"/>
                  <a:pt x="2592243" y="1431805"/>
                </a:cubicBezTo>
                <a:cubicBezTo>
                  <a:pt x="2592243" y="1431805"/>
                  <a:pt x="2595061" y="1423601"/>
                  <a:pt x="2595061" y="1415396"/>
                </a:cubicBezTo>
                <a:cubicBezTo>
                  <a:pt x="2595061" y="1407191"/>
                  <a:pt x="2603588" y="1407191"/>
                  <a:pt x="2609227" y="1404392"/>
                </a:cubicBezTo>
                <a:cubicBezTo>
                  <a:pt x="2612045" y="1401689"/>
                  <a:pt x="2617682" y="1401689"/>
                  <a:pt x="2623391" y="1396187"/>
                </a:cubicBezTo>
                <a:cubicBezTo>
                  <a:pt x="2629028" y="1390685"/>
                  <a:pt x="2620501" y="1390685"/>
                  <a:pt x="2617682" y="1390685"/>
                </a:cubicBezTo>
                <a:cubicBezTo>
                  <a:pt x="2614864" y="1390685"/>
                  <a:pt x="2603588" y="1396187"/>
                  <a:pt x="2597880" y="1398889"/>
                </a:cubicBezTo>
                <a:cubicBezTo>
                  <a:pt x="2595061" y="1398889"/>
                  <a:pt x="2592243" y="1398889"/>
                  <a:pt x="2586605" y="1398889"/>
                </a:cubicBezTo>
                <a:cubicBezTo>
                  <a:pt x="2578077" y="1398889"/>
                  <a:pt x="2586605" y="1390685"/>
                  <a:pt x="2583785" y="1387983"/>
                </a:cubicBezTo>
                <a:cubicBezTo>
                  <a:pt x="2583785" y="1387983"/>
                  <a:pt x="2600699" y="1376978"/>
                  <a:pt x="2600699" y="1376978"/>
                </a:cubicBezTo>
                <a:cubicBezTo>
                  <a:pt x="2600699" y="1376978"/>
                  <a:pt x="2600699" y="1376978"/>
                  <a:pt x="2620501" y="1376978"/>
                </a:cubicBezTo>
                <a:cubicBezTo>
                  <a:pt x="2620501" y="1376978"/>
                  <a:pt x="2620501" y="1376978"/>
                  <a:pt x="2626209" y="1365974"/>
                </a:cubicBezTo>
                <a:cubicBezTo>
                  <a:pt x="2626209" y="1365974"/>
                  <a:pt x="2626209" y="1365974"/>
                  <a:pt x="2626209" y="1355068"/>
                </a:cubicBezTo>
                <a:cubicBezTo>
                  <a:pt x="2626209" y="1355068"/>
                  <a:pt x="2626209" y="1355068"/>
                  <a:pt x="2637486" y="1352268"/>
                </a:cubicBezTo>
                <a:cubicBezTo>
                  <a:pt x="2637486" y="1352268"/>
                  <a:pt x="2651650" y="1363272"/>
                  <a:pt x="2651650" y="1360473"/>
                </a:cubicBezTo>
                <a:cubicBezTo>
                  <a:pt x="2651650" y="1357770"/>
                  <a:pt x="2651650" y="1344063"/>
                  <a:pt x="2651650" y="1344063"/>
                </a:cubicBezTo>
                <a:cubicBezTo>
                  <a:pt x="2651650" y="1344063"/>
                  <a:pt x="2665815" y="1335859"/>
                  <a:pt x="2665815" y="1330357"/>
                </a:cubicBezTo>
                <a:cubicBezTo>
                  <a:pt x="2665815" y="1327558"/>
                  <a:pt x="2662996" y="1327558"/>
                  <a:pt x="2662996" y="1327558"/>
                </a:cubicBezTo>
                <a:cubicBezTo>
                  <a:pt x="2662996" y="1327558"/>
                  <a:pt x="2662996" y="1327558"/>
                  <a:pt x="2657288" y="1313850"/>
                </a:cubicBezTo>
                <a:cubicBezTo>
                  <a:pt x="2657288" y="1313850"/>
                  <a:pt x="2657288" y="1313850"/>
                  <a:pt x="2677090" y="1302943"/>
                </a:cubicBezTo>
                <a:cubicBezTo>
                  <a:pt x="2677090" y="1302943"/>
                  <a:pt x="2671453" y="1289237"/>
                  <a:pt x="2668635" y="1286438"/>
                </a:cubicBezTo>
                <a:cubicBezTo>
                  <a:pt x="2668635" y="1283735"/>
                  <a:pt x="2674272" y="1270028"/>
                  <a:pt x="2677090" y="1264526"/>
                </a:cubicBezTo>
                <a:cubicBezTo>
                  <a:pt x="2679980" y="1259024"/>
                  <a:pt x="2685617" y="1248020"/>
                  <a:pt x="2685617" y="1248020"/>
                </a:cubicBezTo>
                <a:cubicBezTo>
                  <a:pt x="2685617" y="1248020"/>
                  <a:pt x="2685617" y="1239815"/>
                  <a:pt x="2685617" y="1234314"/>
                </a:cubicBezTo>
                <a:cubicBezTo>
                  <a:pt x="2685617" y="1231610"/>
                  <a:pt x="2685617" y="1223310"/>
                  <a:pt x="2685617" y="1220606"/>
                </a:cubicBezTo>
                <a:cubicBezTo>
                  <a:pt x="2685617" y="1215105"/>
                  <a:pt x="2688437" y="1220606"/>
                  <a:pt x="2694075" y="1217905"/>
                </a:cubicBezTo>
                <a:cubicBezTo>
                  <a:pt x="2696894" y="1217905"/>
                  <a:pt x="2696894" y="1209602"/>
                  <a:pt x="2696894" y="1209602"/>
                </a:cubicBezTo>
                <a:cubicBezTo>
                  <a:pt x="2696894" y="1209602"/>
                  <a:pt x="2711058" y="1195896"/>
                  <a:pt x="2713877" y="1193194"/>
                </a:cubicBezTo>
                <a:cubicBezTo>
                  <a:pt x="2716766" y="1193194"/>
                  <a:pt x="2725223" y="1198695"/>
                  <a:pt x="2725223" y="1198695"/>
                </a:cubicBezTo>
                <a:cubicBezTo>
                  <a:pt x="2725223" y="1198695"/>
                  <a:pt x="2742207" y="1195896"/>
                  <a:pt x="2745026" y="1195896"/>
                </a:cubicBezTo>
                <a:cubicBezTo>
                  <a:pt x="2747845" y="1193194"/>
                  <a:pt x="2750664" y="1179487"/>
                  <a:pt x="2750664" y="1179487"/>
                </a:cubicBezTo>
                <a:cubicBezTo>
                  <a:pt x="2750664" y="1179487"/>
                  <a:pt x="2742207" y="1173985"/>
                  <a:pt x="2736569" y="1173985"/>
                </a:cubicBezTo>
                <a:cubicBezTo>
                  <a:pt x="2733679" y="1171186"/>
                  <a:pt x="2719586" y="1176687"/>
                  <a:pt x="2719586" y="1176687"/>
                </a:cubicBezTo>
                <a:cubicBezTo>
                  <a:pt x="2716766" y="1176687"/>
                  <a:pt x="2708239" y="1165780"/>
                  <a:pt x="2708239" y="1165780"/>
                </a:cubicBezTo>
                <a:cubicBezTo>
                  <a:pt x="2708239" y="1165780"/>
                  <a:pt x="2711058" y="1146572"/>
                  <a:pt x="2708239" y="1141070"/>
                </a:cubicBezTo>
                <a:cubicBezTo>
                  <a:pt x="2708239" y="1132865"/>
                  <a:pt x="2713877" y="1130066"/>
                  <a:pt x="2713877" y="1130066"/>
                </a:cubicBezTo>
                <a:cubicBezTo>
                  <a:pt x="2716766" y="1130066"/>
                  <a:pt x="2722404" y="1121861"/>
                  <a:pt x="2719586" y="1116358"/>
                </a:cubicBezTo>
                <a:cubicBezTo>
                  <a:pt x="2719586" y="1108154"/>
                  <a:pt x="2725223" y="1105355"/>
                  <a:pt x="2725223" y="1105355"/>
                </a:cubicBezTo>
                <a:cubicBezTo>
                  <a:pt x="2728042" y="1102652"/>
                  <a:pt x="2733679" y="1099853"/>
                  <a:pt x="2739388" y="1097151"/>
                </a:cubicBezTo>
                <a:cubicBezTo>
                  <a:pt x="2745026" y="1091648"/>
                  <a:pt x="2736569" y="1086146"/>
                  <a:pt x="2736569" y="1086146"/>
                </a:cubicBezTo>
                <a:cubicBezTo>
                  <a:pt x="2736569" y="1083443"/>
                  <a:pt x="2733679" y="1075239"/>
                  <a:pt x="2733679" y="1075239"/>
                </a:cubicBezTo>
                <a:cubicBezTo>
                  <a:pt x="2733679" y="1075239"/>
                  <a:pt x="2733679" y="1075239"/>
                  <a:pt x="2753483" y="1064235"/>
                </a:cubicBezTo>
                <a:cubicBezTo>
                  <a:pt x="2753483" y="1064235"/>
                  <a:pt x="2764829" y="1058733"/>
                  <a:pt x="2762010" y="1058733"/>
                </a:cubicBezTo>
                <a:cubicBezTo>
                  <a:pt x="2762010" y="1056030"/>
                  <a:pt x="2767647" y="1053232"/>
                  <a:pt x="2767647" y="1053232"/>
                </a:cubicBezTo>
                <a:cubicBezTo>
                  <a:pt x="2767647" y="1053232"/>
                  <a:pt x="2767647" y="1053232"/>
                  <a:pt x="2778994" y="1042324"/>
                </a:cubicBezTo>
                <a:cubicBezTo>
                  <a:pt x="2778994" y="1042324"/>
                  <a:pt x="2778994" y="1042324"/>
                  <a:pt x="2781812" y="1036822"/>
                </a:cubicBezTo>
                <a:cubicBezTo>
                  <a:pt x="2781812" y="1036822"/>
                  <a:pt x="2773285" y="1028617"/>
                  <a:pt x="2773285" y="1025818"/>
                </a:cubicBezTo>
                <a:cubicBezTo>
                  <a:pt x="2773285" y="1020315"/>
                  <a:pt x="2776174" y="1014814"/>
                  <a:pt x="2776174" y="1012111"/>
                </a:cubicBezTo>
                <a:cubicBezTo>
                  <a:pt x="2778994" y="1009409"/>
                  <a:pt x="2784631" y="1009409"/>
                  <a:pt x="2787450" y="1009409"/>
                </a:cubicBezTo>
                <a:cubicBezTo>
                  <a:pt x="2787450" y="1009409"/>
                  <a:pt x="2793158" y="1001108"/>
                  <a:pt x="2793158" y="1001108"/>
                </a:cubicBezTo>
                <a:cubicBezTo>
                  <a:pt x="2793158" y="998404"/>
                  <a:pt x="2795978" y="992903"/>
                  <a:pt x="2795978" y="990200"/>
                </a:cubicBezTo>
                <a:cubicBezTo>
                  <a:pt x="2793158" y="990200"/>
                  <a:pt x="2815780" y="992903"/>
                  <a:pt x="2815780" y="992903"/>
                </a:cubicBezTo>
                <a:cubicBezTo>
                  <a:pt x="2815780" y="992903"/>
                  <a:pt x="2841220" y="990200"/>
                  <a:pt x="2841220" y="990200"/>
                </a:cubicBezTo>
                <a:cubicBezTo>
                  <a:pt x="2844039" y="987401"/>
                  <a:pt x="2827055" y="987401"/>
                  <a:pt x="2827055" y="987401"/>
                </a:cubicBezTo>
                <a:cubicBezTo>
                  <a:pt x="2824236" y="987401"/>
                  <a:pt x="2812961" y="984698"/>
                  <a:pt x="2812961" y="984698"/>
                </a:cubicBezTo>
                <a:cubicBezTo>
                  <a:pt x="2812961" y="984698"/>
                  <a:pt x="2812961" y="984698"/>
                  <a:pt x="2818599" y="973694"/>
                </a:cubicBezTo>
                <a:cubicBezTo>
                  <a:pt x="2818599" y="973694"/>
                  <a:pt x="2829874" y="965490"/>
                  <a:pt x="2829874" y="962690"/>
                </a:cubicBezTo>
                <a:cubicBezTo>
                  <a:pt x="2832763" y="959988"/>
                  <a:pt x="2829874" y="954485"/>
                  <a:pt x="2827055" y="954485"/>
                </a:cubicBezTo>
                <a:cubicBezTo>
                  <a:pt x="2827055" y="951783"/>
                  <a:pt x="2810072" y="957285"/>
                  <a:pt x="2807253" y="957285"/>
                </a:cubicBezTo>
                <a:cubicBezTo>
                  <a:pt x="2807253" y="957285"/>
                  <a:pt x="2798796" y="946280"/>
                  <a:pt x="2798796" y="946280"/>
                </a:cubicBezTo>
                <a:cubicBezTo>
                  <a:pt x="2798796" y="946280"/>
                  <a:pt x="2798796" y="946280"/>
                  <a:pt x="2810072" y="929775"/>
                </a:cubicBezTo>
                <a:cubicBezTo>
                  <a:pt x="2810072" y="929775"/>
                  <a:pt x="2835582" y="927072"/>
                  <a:pt x="2835582" y="927072"/>
                </a:cubicBezTo>
                <a:cubicBezTo>
                  <a:pt x="2838401" y="927072"/>
                  <a:pt x="2841220" y="924370"/>
                  <a:pt x="2841220" y="924370"/>
                </a:cubicBezTo>
                <a:cubicBezTo>
                  <a:pt x="2841220" y="924370"/>
                  <a:pt x="2841220" y="924370"/>
                  <a:pt x="2852567" y="918867"/>
                </a:cubicBezTo>
                <a:cubicBezTo>
                  <a:pt x="2852567" y="918867"/>
                  <a:pt x="2852567" y="918867"/>
                  <a:pt x="2869550" y="921570"/>
                </a:cubicBezTo>
                <a:cubicBezTo>
                  <a:pt x="2869550" y="921570"/>
                  <a:pt x="2869550" y="921570"/>
                  <a:pt x="2880825" y="918867"/>
                </a:cubicBezTo>
                <a:cubicBezTo>
                  <a:pt x="2880825" y="918867"/>
                  <a:pt x="2880825" y="918867"/>
                  <a:pt x="2883644" y="913365"/>
                </a:cubicBezTo>
                <a:cubicBezTo>
                  <a:pt x="2883644" y="913365"/>
                  <a:pt x="2883644" y="907864"/>
                  <a:pt x="2869550" y="902361"/>
                </a:cubicBezTo>
                <a:cubicBezTo>
                  <a:pt x="2852567" y="896860"/>
                  <a:pt x="2863842" y="905161"/>
                  <a:pt x="2858204" y="910566"/>
                </a:cubicBezTo>
                <a:cubicBezTo>
                  <a:pt x="2849748" y="913365"/>
                  <a:pt x="2844039" y="916068"/>
                  <a:pt x="2841220" y="916068"/>
                </a:cubicBezTo>
                <a:cubicBezTo>
                  <a:pt x="2838401" y="916068"/>
                  <a:pt x="2838401" y="913365"/>
                  <a:pt x="2827055" y="907864"/>
                </a:cubicBezTo>
                <a:cubicBezTo>
                  <a:pt x="2818599" y="902361"/>
                  <a:pt x="2838401" y="899659"/>
                  <a:pt x="2838401" y="896860"/>
                </a:cubicBezTo>
                <a:cubicBezTo>
                  <a:pt x="2835582" y="894156"/>
                  <a:pt x="2812961" y="880450"/>
                  <a:pt x="2807253" y="883153"/>
                </a:cubicBezTo>
                <a:cubicBezTo>
                  <a:pt x="2804434" y="885952"/>
                  <a:pt x="2793158" y="885952"/>
                  <a:pt x="2781812" y="885952"/>
                </a:cubicBezTo>
                <a:cubicBezTo>
                  <a:pt x="2770466" y="888655"/>
                  <a:pt x="2773285" y="885952"/>
                  <a:pt x="2767647" y="885952"/>
                </a:cubicBezTo>
                <a:cubicBezTo>
                  <a:pt x="2764829" y="885952"/>
                  <a:pt x="2753483" y="899659"/>
                  <a:pt x="2745026" y="899659"/>
                </a:cubicBezTo>
                <a:cubicBezTo>
                  <a:pt x="2736569" y="902361"/>
                  <a:pt x="2728042" y="910566"/>
                  <a:pt x="2719586" y="910566"/>
                </a:cubicBezTo>
                <a:cubicBezTo>
                  <a:pt x="2713877" y="910566"/>
                  <a:pt x="2708239" y="916068"/>
                  <a:pt x="2708239" y="916068"/>
                </a:cubicBezTo>
                <a:cubicBezTo>
                  <a:pt x="2708239" y="916068"/>
                  <a:pt x="2708239" y="929775"/>
                  <a:pt x="2702602" y="938076"/>
                </a:cubicBezTo>
                <a:cubicBezTo>
                  <a:pt x="2696894" y="948984"/>
                  <a:pt x="2688437" y="946280"/>
                  <a:pt x="2682799" y="943482"/>
                </a:cubicBezTo>
                <a:cubicBezTo>
                  <a:pt x="2677090" y="940779"/>
                  <a:pt x="2688437" y="935276"/>
                  <a:pt x="2688437" y="932574"/>
                </a:cubicBezTo>
                <a:cubicBezTo>
                  <a:pt x="2688437" y="929775"/>
                  <a:pt x="2688437" y="921570"/>
                  <a:pt x="2688437" y="921570"/>
                </a:cubicBezTo>
                <a:cubicBezTo>
                  <a:pt x="2688437" y="921570"/>
                  <a:pt x="2713877" y="899659"/>
                  <a:pt x="2713877" y="894156"/>
                </a:cubicBezTo>
                <a:cubicBezTo>
                  <a:pt x="2716766" y="885952"/>
                  <a:pt x="2725223" y="880450"/>
                  <a:pt x="2730861" y="877651"/>
                </a:cubicBezTo>
                <a:cubicBezTo>
                  <a:pt x="2733679" y="877651"/>
                  <a:pt x="2745026" y="863944"/>
                  <a:pt x="2745026" y="863944"/>
                </a:cubicBezTo>
                <a:cubicBezTo>
                  <a:pt x="2745026" y="863944"/>
                  <a:pt x="2745026" y="863944"/>
                  <a:pt x="2767647" y="863944"/>
                </a:cubicBezTo>
                <a:cubicBezTo>
                  <a:pt x="2767647" y="863944"/>
                  <a:pt x="2790268" y="861242"/>
                  <a:pt x="2798796" y="855740"/>
                </a:cubicBezTo>
                <a:cubicBezTo>
                  <a:pt x="2804434" y="850237"/>
                  <a:pt x="2798796" y="847535"/>
                  <a:pt x="2798796" y="847535"/>
                </a:cubicBezTo>
                <a:cubicBezTo>
                  <a:pt x="2798796" y="847535"/>
                  <a:pt x="2784631" y="844736"/>
                  <a:pt x="2784631" y="836531"/>
                </a:cubicBezTo>
                <a:cubicBezTo>
                  <a:pt x="2784631" y="828327"/>
                  <a:pt x="2781812" y="831029"/>
                  <a:pt x="2781812" y="831029"/>
                </a:cubicBezTo>
                <a:cubicBezTo>
                  <a:pt x="2781812" y="831029"/>
                  <a:pt x="2773285" y="822824"/>
                  <a:pt x="2770466" y="817322"/>
                </a:cubicBezTo>
                <a:cubicBezTo>
                  <a:pt x="2767647" y="811821"/>
                  <a:pt x="2778994" y="792612"/>
                  <a:pt x="2778994" y="792612"/>
                </a:cubicBezTo>
                <a:cubicBezTo>
                  <a:pt x="2778994" y="792612"/>
                  <a:pt x="2798796" y="765198"/>
                  <a:pt x="2804434" y="756994"/>
                </a:cubicBezTo>
                <a:cubicBezTo>
                  <a:pt x="2812961" y="751492"/>
                  <a:pt x="2818599" y="751492"/>
                  <a:pt x="2821418" y="751492"/>
                </a:cubicBezTo>
                <a:cubicBezTo>
                  <a:pt x="2824236" y="748789"/>
                  <a:pt x="2838401" y="734986"/>
                  <a:pt x="2838401" y="734986"/>
                </a:cubicBezTo>
                <a:cubicBezTo>
                  <a:pt x="2838401" y="734986"/>
                  <a:pt x="2838401" y="721279"/>
                  <a:pt x="2849748" y="713074"/>
                </a:cubicBezTo>
                <a:cubicBezTo>
                  <a:pt x="2858204" y="704870"/>
                  <a:pt x="2861023" y="724078"/>
                  <a:pt x="2861023" y="724078"/>
                </a:cubicBezTo>
                <a:cubicBezTo>
                  <a:pt x="2861023" y="724078"/>
                  <a:pt x="2863842" y="743287"/>
                  <a:pt x="2863842" y="748789"/>
                </a:cubicBezTo>
                <a:cubicBezTo>
                  <a:pt x="2863842" y="754194"/>
                  <a:pt x="2863842" y="751492"/>
                  <a:pt x="2880825" y="776202"/>
                </a:cubicBezTo>
                <a:cubicBezTo>
                  <a:pt x="2897809" y="800913"/>
                  <a:pt x="2892171" y="784407"/>
                  <a:pt x="2894990" y="787109"/>
                </a:cubicBezTo>
                <a:cubicBezTo>
                  <a:pt x="2894990" y="789909"/>
                  <a:pt x="2894990" y="787109"/>
                  <a:pt x="2909156" y="789909"/>
                </a:cubicBezTo>
                <a:cubicBezTo>
                  <a:pt x="2923250" y="795411"/>
                  <a:pt x="2911975" y="781704"/>
                  <a:pt x="2911975" y="776202"/>
                </a:cubicBezTo>
                <a:cubicBezTo>
                  <a:pt x="2911975" y="773403"/>
                  <a:pt x="2917612" y="773403"/>
                  <a:pt x="2937415" y="762496"/>
                </a:cubicBezTo>
                <a:cubicBezTo>
                  <a:pt x="2957218" y="754194"/>
                  <a:pt x="2937415" y="759696"/>
                  <a:pt x="2940233" y="754194"/>
                </a:cubicBezTo>
                <a:cubicBezTo>
                  <a:pt x="2940233" y="751492"/>
                  <a:pt x="2940233" y="740488"/>
                  <a:pt x="2940233" y="740488"/>
                </a:cubicBezTo>
                <a:cubicBezTo>
                  <a:pt x="2940233" y="740488"/>
                  <a:pt x="2940233" y="729581"/>
                  <a:pt x="2934596" y="726781"/>
                </a:cubicBezTo>
                <a:cubicBezTo>
                  <a:pt x="2931777" y="721279"/>
                  <a:pt x="2928958" y="732283"/>
                  <a:pt x="2928958" y="734986"/>
                </a:cubicBezTo>
                <a:cubicBezTo>
                  <a:pt x="2926139" y="737785"/>
                  <a:pt x="2914793" y="743287"/>
                  <a:pt x="2906266" y="743287"/>
                </a:cubicBezTo>
                <a:cubicBezTo>
                  <a:pt x="2897809" y="743287"/>
                  <a:pt x="2900629" y="737785"/>
                  <a:pt x="2900629" y="732283"/>
                </a:cubicBezTo>
                <a:cubicBezTo>
                  <a:pt x="2900629" y="726781"/>
                  <a:pt x="2900629" y="726781"/>
                  <a:pt x="2900629" y="724078"/>
                </a:cubicBezTo>
                <a:cubicBezTo>
                  <a:pt x="2903448" y="721279"/>
                  <a:pt x="2900629" y="710372"/>
                  <a:pt x="2900629" y="704870"/>
                </a:cubicBezTo>
                <a:cubicBezTo>
                  <a:pt x="2900629" y="696665"/>
                  <a:pt x="2911975" y="696665"/>
                  <a:pt x="2911975" y="693865"/>
                </a:cubicBezTo>
                <a:cubicBezTo>
                  <a:pt x="2914793" y="688364"/>
                  <a:pt x="2923250" y="677456"/>
                  <a:pt x="2934596" y="671954"/>
                </a:cubicBezTo>
                <a:cubicBezTo>
                  <a:pt x="2948760" y="669155"/>
                  <a:pt x="2937415" y="671954"/>
                  <a:pt x="2940233" y="671954"/>
                </a:cubicBezTo>
                <a:cubicBezTo>
                  <a:pt x="2945942" y="669155"/>
                  <a:pt x="2968564" y="660950"/>
                  <a:pt x="2968564" y="660950"/>
                </a:cubicBezTo>
                <a:cubicBezTo>
                  <a:pt x="2968564" y="660950"/>
                  <a:pt x="2968564" y="660950"/>
                  <a:pt x="2960037" y="649946"/>
                </a:cubicBezTo>
                <a:cubicBezTo>
                  <a:pt x="2960037" y="649946"/>
                  <a:pt x="2974201" y="633537"/>
                  <a:pt x="2979839" y="633537"/>
                </a:cubicBezTo>
                <a:cubicBezTo>
                  <a:pt x="2985547" y="633537"/>
                  <a:pt x="2988366" y="630739"/>
                  <a:pt x="2996822" y="628036"/>
                </a:cubicBezTo>
                <a:cubicBezTo>
                  <a:pt x="3002531" y="625333"/>
                  <a:pt x="2999642" y="633537"/>
                  <a:pt x="3002531" y="628036"/>
                </a:cubicBezTo>
                <a:cubicBezTo>
                  <a:pt x="3002531" y="622534"/>
                  <a:pt x="2999642" y="617031"/>
                  <a:pt x="2996822" y="617031"/>
                </a:cubicBezTo>
                <a:cubicBezTo>
                  <a:pt x="2994005" y="614329"/>
                  <a:pt x="2985547" y="597823"/>
                  <a:pt x="2985547" y="597823"/>
                </a:cubicBezTo>
                <a:cubicBezTo>
                  <a:pt x="2985547" y="597823"/>
                  <a:pt x="2994005" y="581413"/>
                  <a:pt x="3002531" y="578614"/>
                </a:cubicBezTo>
                <a:cubicBezTo>
                  <a:pt x="3010988" y="575911"/>
                  <a:pt x="3016627" y="581413"/>
                  <a:pt x="3019444" y="581413"/>
                </a:cubicBezTo>
                <a:cubicBezTo>
                  <a:pt x="3022334" y="584116"/>
                  <a:pt x="3025153" y="581413"/>
                  <a:pt x="3030790" y="578614"/>
                </a:cubicBezTo>
                <a:cubicBezTo>
                  <a:pt x="3033609" y="578614"/>
                  <a:pt x="3027972" y="573209"/>
                  <a:pt x="3022334" y="564907"/>
                </a:cubicBezTo>
                <a:cubicBezTo>
                  <a:pt x="3016627" y="559502"/>
                  <a:pt x="3022334" y="551201"/>
                  <a:pt x="3025153" y="548498"/>
                </a:cubicBezTo>
                <a:cubicBezTo>
                  <a:pt x="3027972" y="545699"/>
                  <a:pt x="3036428" y="551201"/>
                  <a:pt x="3039247" y="554001"/>
                </a:cubicBezTo>
                <a:cubicBezTo>
                  <a:pt x="3039247" y="554001"/>
                  <a:pt x="3050593" y="559502"/>
                  <a:pt x="3050593" y="559502"/>
                </a:cubicBezTo>
                <a:cubicBezTo>
                  <a:pt x="3050593" y="559502"/>
                  <a:pt x="3056231" y="578614"/>
                  <a:pt x="3056231" y="584116"/>
                </a:cubicBezTo>
                <a:cubicBezTo>
                  <a:pt x="3056231" y="589618"/>
                  <a:pt x="3044956" y="595120"/>
                  <a:pt x="3044956" y="597823"/>
                </a:cubicBezTo>
                <a:cubicBezTo>
                  <a:pt x="3044956" y="600622"/>
                  <a:pt x="3047774" y="606125"/>
                  <a:pt x="3047774" y="606125"/>
                </a:cubicBezTo>
                <a:cubicBezTo>
                  <a:pt x="3047774" y="606125"/>
                  <a:pt x="3061939" y="592418"/>
                  <a:pt x="3067577" y="589618"/>
                </a:cubicBezTo>
                <a:cubicBezTo>
                  <a:pt x="3070396" y="586915"/>
                  <a:pt x="3067577" y="589618"/>
                  <a:pt x="3070396" y="589618"/>
                </a:cubicBezTo>
                <a:cubicBezTo>
                  <a:pt x="3073215" y="589618"/>
                  <a:pt x="3084561" y="589618"/>
                  <a:pt x="3090198" y="584116"/>
                </a:cubicBezTo>
                <a:cubicBezTo>
                  <a:pt x="3098725" y="581413"/>
                  <a:pt x="3081742" y="581413"/>
                  <a:pt x="3081742" y="581413"/>
                </a:cubicBezTo>
                <a:cubicBezTo>
                  <a:pt x="3078923" y="581413"/>
                  <a:pt x="3073215" y="575911"/>
                  <a:pt x="3064758" y="567706"/>
                </a:cubicBezTo>
                <a:cubicBezTo>
                  <a:pt x="3056231" y="559502"/>
                  <a:pt x="3064758" y="556702"/>
                  <a:pt x="3064758" y="554001"/>
                </a:cubicBezTo>
                <a:cubicBezTo>
                  <a:pt x="3064758" y="551201"/>
                  <a:pt x="3067577" y="545699"/>
                  <a:pt x="3081742" y="545699"/>
                </a:cubicBezTo>
                <a:cubicBezTo>
                  <a:pt x="3093017" y="542996"/>
                  <a:pt x="3087379" y="556702"/>
                  <a:pt x="3090198" y="564907"/>
                </a:cubicBezTo>
                <a:cubicBezTo>
                  <a:pt x="3090198" y="573209"/>
                  <a:pt x="3107182" y="575911"/>
                  <a:pt x="3107182" y="575911"/>
                </a:cubicBezTo>
                <a:cubicBezTo>
                  <a:pt x="3107182" y="575911"/>
                  <a:pt x="3112820" y="570410"/>
                  <a:pt x="3115639" y="570410"/>
                </a:cubicBezTo>
                <a:cubicBezTo>
                  <a:pt x="3121347" y="570410"/>
                  <a:pt x="3121347" y="573209"/>
                  <a:pt x="3135512" y="584116"/>
                </a:cubicBezTo>
                <a:cubicBezTo>
                  <a:pt x="3149606" y="592418"/>
                  <a:pt x="3141150" y="581413"/>
                  <a:pt x="3141150" y="581413"/>
                </a:cubicBezTo>
                <a:cubicBezTo>
                  <a:pt x="3141150" y="578614"/>
                  <a:pt x="3141150" y="570410"/>
                  <a:pt x="3138331" y="567706"/>
                </a:cubicBezTo>
                <a:cubicBezTo>
                  <a:pt x="3135512" y="564907"/>
                  <a:pt x="3124166" y="562205"/>
                  <a:pt x="3124166" y="562205"/>
                </a:cubicBezTo>
                <a:cubicBezTo>
                  <a:pt x="3121347" y="559502"/>
                  <a:pt x="3112820" y="556702"/>
                  <a:pt x="3104364" y="545699"/>
                </a:cubicBezTo>
                <a:cubicBezTo>
                  <a:pt x="3093017" y="531992"/>
                  <a:pt x="3104364" y="542996"/>
                  <a:pt x="3107182" y="540293"/>
                </a:cubicBezTo>
                <a:cubicBezTo>
                  <a:pt x="3112820" y="534791"/>
                  <a:pt x="3115639" y="531992"/>
                  <a:pt x="3115639" y="531992"/>
                </a:cubicBezTo>
                <a:cubicBezTo>
                  <a:pt x="3115639" y="531992"/>
                  <a:pt x="3124166" y="526490"/>
                  <a:pt x="3126986" y="531992"/>
                </a:cubicBezTo>
                <a:cubicBezTo>
                  <a:pt x="3132623" y="534791"/>
                  <a:pt x="3141150" y="540293"/>
                  <a:pt x="3141150" y="540293"/>
                </a:cubicBezTo>
                <a:cubicBezTo>
                  <a:pt x="3141150" y="540293"/>
                  <a:pt x="3141150" y="540293"/>
                  <a:pt x="3143968" y="542996"/>
                </a:cubicBezTo>
                <a:cubicBezTo>
                  <a:pt x="3143968" y="542996"/>
                  <a:pt x="3135512" y="529290"/>
                  <a:pt x="3138331" y="523787"/>
                </a:cubicBezTo>
                <a:cubicBezTo>
                  <a:pt x="3141150" y="515582"/>
                  <a:pt x="3143968" y="523787"/>
                  <a:pt x="3143968" y="523787"/>
                </a:cubicBezTo>
                <a:cubicBezTo>
                  <a:pt x="3143968" y="523787"/>
                  <a:pt x="3163772" y="529290"/>
                  <a:pt x="3166591" y="529290"/>
                </a:cubicBezTo>
                <a:cubicBezTo>
                  <a:pt x="3169409" y="531992"/>
                  <a:pt x="3169409" y="534791"/>
                  <a:pt x="3192101" y="554001"/>
                </a:cubicBezTo>
                <a:cubicBezTo>
                  <a:pt x="3211903" y="573209"/>
                  <a:pt x="3200558" y="551201"/>
                  <a:pt x="3200558" y="551201"/>
                </a:cubicBezTo>
                <a:cubicBezTo>
                  <a:pt x="3200558" y="551201"/>
                  <a:pt x="3200558" y="531992"/>
                  <a:pt x="3200558" y="529290"/>
                </a:cubicBezTo>
                <a:cubicBezTo>
                  <a:pt x="3197739" y="526490"/>
                  <a:pt x="3183574" y="523787"/>
                  <a:pt x="3183574" y="523787"/>
                </a:cubicBezTo>
                <a:cubicBezTo>
                  <a:pt x="3180755" y="523787"/>
                  <a:pt x="3172228" y="515582"/>
                  <a:pt x="3172228" y="512783"/>
                </a:cubicBezTo>
                <a:cubicBezTo>
                  <a:pt x="3172228" y="507378"/>
                  <a:pt x="3177936" y="504578"/>
                  <a:pt x="3183574" y="504578"/>
                </a:cubicBezTo>
                <a:cubicBezTo>
                  <a:pt x="3186393" y="504578"/>
                  <a:pt x="3206195" y="515582"/>
                  <a:pt x="3211903" y="515582"/>
                </a:cubicBezTo>
                <a:cubicBezTo>
                  <a:pt x="3217542" y="518285"/>
                  <a:pt x="3217542" y="515582"/>
                  <a:pt x="3217542" y="515582"/>
                </a:cubicBezTo>
                <a:cubicBezTo>
                  <a:pt x="3217542" y="515582"/>
                  <a:pt x="3223180" y="510081"/>
                  <a:pt x="3223180" y="507378"/>
                </a:cubicBezTo>
                <a:cubicBezTo>
                  <a:pt x="3223180" y="504578"/>
                  <a:pt x="3223180" y="499077"/>
                  <a:pt x="3225998" y="493575"/>
                </a:cubicBezTo>
                <a:cubicBezTo>
                  <a:pt x="3225998" y="488169"/>
                  <a:pt x="3228817" y="479868"/>
                  <a:pt x="3234525" y="477166"/>
                </a:cubicBezTo>
                <a:cubicBezTo>
                  <a:pt x="3237345" y="474366"/>
                  <a:pt x="3248620" y="474366"/>
                  <a:pt x="3248620" y="471663"/>
                </a:cubicBezTo>
                <a:cubicBezTo>
                  <a:pt x="3248620" y="471663"/>
                  <a:pt x="3248620" y="466162"/>
                  <a:pt x="3248620" y="463458"/>
                </a:cubicBezTo>
                <a:cubicBezTo>
                  <a:pt x="3248620" y="460659"/>
                  <a:pt x="3248620" y="455254"/>
                  <a:pt x="3248620" y="452455"/>
                </a:cubicBezTo>
                <a:cubicBezTo>
                  <a:pt x="3248620" y="449752"/>
                  <a:pt x="3265604" y="452455"/>
                  <a:pt x="3265604" y="449752"/>
                </a:cubicBezTo>
                <a:cubicBezTo>
                  <a:pt x="3268493" y="449752"/>
                  <a:pt x="3262784" y="441451"/>
                  <a:pt x="3262784" y="441451"/>
                </a:cubicBezTo>
                <a:cubicBezTo>
                  <a:pt x="3262784" y="441451"/>
                  <a:pt x="3257147" y="438748"/>
                  <a:pt x="3251509" y="436046"/>
                </a:cubicBezTo>
                <a:cubicBezTo>
                  <a:pt x="3245801" y="430544"/>
                  <a:pt x="3248620" y="427744"/>
                  <a:pt x="3248620" y="425042"/>
                </a:cubicBezTo>
                <a:cubicBezTo>
                  <a:pt x="3248620" y="422243"/>
                  <a:pt x="3259965" y="422243"/>
                  <a:pt x="3259965" y="419539"/>
                </a:cubicBezTo>
                <a:cubicBezTo>
                  <a:pt x="3259965" y="416837"/>
                  <a:pt x="3257147" y="416837"/>
                  <a:pt x="3254328" y="411335"/>
                </a:cubicBezTo>
                <a:cubicBezTo>
                  <a:pt x="3251509" y="405833"/>
                  <a:pt x="3254328" y="403130"/>
                  <a:pt x="3259965" y="394829"/>
                </a:cubicBezTo>
                <a:cubicBezTo>
                  <a:pt x="3265604" y="383922"/>
                  <a:pt x="3262784" y="394829"/>
                  <a:pt x="3265604" y="394829"/>
                </a:cubicBezTo>
                <a:cubicBezTo>
                  <a:pt x="3265604" y="394829"/>
                  <a:pt x="3282588" y="405833"/>
                  <a:pt x="3288296" y="408536"/>
                </a:cubicBezTo>
                <a:cubicBezTo>
                  <a:pt x="3296752" y="411335"/>
                  <a:pt x="3293933" y="403130"/>
                  <a:pt x="3296752" y="400332"/>
                </a:cubicBezTo>
                <a:cubicBezTo>
                  <a:pt x="3299571" y="397629"/>
                  <a:pt x="3296752" y="389327"/>
                  <a:pt x="3296752" y="386624"/>
                </a:cubicBezTo>
                <a:cubicBezTo>
                  <a:pt x="3293933" y="386624"/>
                  <a:pt x="3291115" y="383922"/>
                  <a:pt x="3288296" y="383922"/>
                </a:cubicBezTo>
                <a:cubicBezTo>
                  <a:pt x="3285406" y="381123"/>
                  <a:pt x="3282588" y="375620"/>
                  <a:pt x="3285406" y="372918"/>
                </a:cubicBezTo>
                <a:cubicBezTo>
                  <a:pt x="3285406" y="370119"/>
                  <a:pt x="3299571" y="364713"/>
                  <a:pt x="3302390" y="361914"/>
                </a:cubicBezTo>
                <a:cubicBezTo>
                  <a:pt x="3308098" y="359211"/>
                  <a:pt x="3313736" y="364713"/>
                  <a:pt x="3319374" y="367415"/>
                </a:cubicBezTo>
                <a:cubicBezTo>
                  <a:pt x="3327901" y="372918"/>
                  <a:pt x="3327901" y="381123"/>
                  <a:pt x="3327901" y="381123"/>
                </a:cubicBezTo>
                <a:cubicBezTo>
                  <a:pt x="3327901" y="381123"/>
                  <a:pt x="3316554" y="392127"/>
                  <a:pt x="3316554" y="394829"/>
                </a:cubicBezTo>
                <a:cubicBezTo>
                  <a:pt x="3313736" y="394829"/>
                  <a:pt x="3319374" y="397629"/>
                  <a:pt x="3319374" y="397629"/>
                </a:cubicBezTo>
                <a:cubicBezTo>
                  <a:pt x="3322193" y="400332"/>
                  <a:pt x="3322193" y="414038"/>
                  <a:pt x="3322193" y="414038"/>
                </a:cubicBezTo>
                <a:cubicBezTo>
                  <a:pt x="3322193" y="414038"/>
                  <a:pt x="3322193" y="414038"/>
                  <a:pt x="3310917" y="436046"/>
                </a:cubicBezTo>
                <a:cubicBezTo>
                  <a:pt x="3310917" y="436046"/>
                  <a:pt x="3310917" y="436046"/>
                  <a:pt x="3302390" y="452455"/>
                </a:cubicBezTo>
                <a:cubicBezTo>
                  <a:pt x="3302390" y="452455"/>
                  <a:pt x="3302390" y="452455"/>
                  <a:pt x="3296752" y="471663"/>
                </a:cubicBezTo>
                <a:cubicBezTo>
                  <a:pt x="3296752" y="471663"/>
                  <a:pt x="3296752" y="471663"/>
                  <a:pt x="3296752" y="507378"/>
                </a:cubicBezTo>
                <a:cubicBezTo>
                  <a:pt x="3296752" y="507378"/>
                  <a:pt x="3308098" y="512783"/>
                  <a:pt x="3313736" y="510081"/>
                </a:cubicBezTo>
                <a:cubicBezTo>
                  <a:pt x="3319374" y="510081"/>
                  <a:pt x="3319374" y="504578"/>
                  <a:pt x="3319374" y="504578"/>
                </a:cubicBezTo>
                <a:cubicBezTo>
                  <a:pt x="3319374" y="504578"/>
                  <a:pt x="3319374" y="504578"/>
                  <a:pt x="3322193" y="479868"/>
                </a:cubicBezTo>
                <a:cubicBezTo>
                  <a:pt x="3322193" y="479868"/>
                  <a:pt x="3322193" y="479868"/>
                  <a:pt x="3327901" y="460659"/>
                </a:cubicBezTo>
                <a:cubicBezTo>
                  <a:pt x="3327901" y="460659"/>
                  <a:pt x="3327901" y="460659"/>
                  <a:pt x="3327901" y="436046"/>
                </a:cubicBezTo>
                <a:cubicBezTo>
                  <a:pt x="3327901" y="436046"/>
                  <a:pt x="3327901" y="436046"/>
                  <a:pt x="3339177" y="416837"/>
                </a:cubicBezTo>
                <a:cubicBezTo>
                  <a:pt x="3339177" y="416837"/>
                  <a:pt x="3339177" y="416837"/>
                  <a:pt x="3339177" y="389327"/>
                </a:cubicBezTo>
                <a:cubicBezTo>
                  <a:pt x="3339177" y="389327"/>
                  <a:pt x="3339177" y="389327"/>
                  <a:pt x="3361798" y="370119"/>
                </a:cubicBezTo>
                <a:cubicBezTo>
                  <a:pt x="3361798" y="370119"/>
                  <a:pt x="3361798" y="370119"/>
                  <a:pt x="3373145" y="392127"/>
                </a:cubicBezTo>
                <a:cubicBezTo>
                  <a:pt x="3373145" y="392127"/>
                  <a:pt x="3373145" y="392127"/>
                  <a:pt x="3364687" y="414038"/>
                </a:cubicBezTo>
                <a:cubicBezTo>
                  <a:pt x="3364687" y="414038"/>
                  <a:pt x="3364687" y="414038"/>
                  <a:pt x="3361798" y="433247"/>
                </a:cubicBezTo>
                <a:cubicBezTo>
                  <a:pt x="3361798" y="433247"/>
                  <a:pt x="3361798" y="433247"/>
                  <a:pt x="3378782" y="446953"/>
                </a:cubicBezTo>
                <a:cubicBezTo>
                  <a:pt x="3378782" y="446953"/>
                  <a:pt x="3378782" y="446953"/>
                  <a:pt x="3390128" y="425042"/>
                </a:cubicBezTo>
                <a:cubicBezTo>
                  <a:pt x="3390128" y="425042"/>
                  <a:pt x="3390128" y="425042"/>
                  <a:pt x="3390128" y="405833"/>
                </a:cubicBezTo>
                <a:cubicBezTo>
                  <a:pt x="3390128" y="405833"/>
                  <a:pt x="3390128" y="405833"/>
                  <a:pt x="3381601" y="392127"/>
                </a:cubicBezTo>
                <a:cubicBezTo>
                  <a:pt x="3381601" y="392127"/>
                  <a:pt x="3381601" y="392127"/>
                  <a:pt x="3392947" y="370119"/>
                </a:cubicBezTo>
                <a:cubicBezTo>
                  <a:pt x="3392947" y="370119"/>
                  <a:pt x="3392947" y="370119"/>
                  <a:pt x="3381601" y="351006"/>
                </a:cubicBezTo>
                <a:cubicBezTo>
                  <a:pt x="3381601" y="351006"/>
                  <a:pt x="3381601" y="351006"/>
                  <a:pt x="3390128" y="334500"/>
                </a:cubicBezTo>
                <a:cubicBezTo>
                  <a:pt x="3390128" y="334500"/>
                  <a:pt x="3390128" y="334500"/>
                  <a:pt x="3407111" y="342705"/>
                </a:cubicBezTo>
                <a:cubicBezTo>
                  <a:pt x="3407111" y="342705"/>
                  <a:pt x="3407111" y="342705"/>
                  <a:pt x="3412749" y="342705"/>
                </a:cubicBezTo>
                <a:cubicBezTo>
                  <a:pt x="3412749" y="342705"/>
                  <a:pt x="3412749" y="342705"/>
                  <a:pt x="3426915" y="340003"/>
                </a:cubicBezTo>
                <a:cubicBezTo>
                  <a:pt x="3426915" y="340003"/>
                  <a:pt x="3426915" y="345505"/>
                  <a:pt x="3426915" y="351006"/>
                </a:cubicBezTo>
                <a:cubicBezTo>
                  <a:pt x="3429734" y="356411"/>
                  <a:pt x="3441079" y="359211"/>
                  <a:pt x="3441079" y="359211"/>
                </a:cubicBezTo>
                <a:cubicBezTo>
                  <a:pt x="3441079" y="359211"/>
                  <a:pt x="3441079" y="359211"/>
                  <a:pt x="3441079" y="351006"/>
                </a:cubicBezTo>
                <a:cubicBezTo>
                  <a:pt x="3441079" y="351006"/>
                  <a:pt x="3441079" y="351006"/>
                  <a:pt x="3477865" y="361914"/>
                </a:cubicBezTo>
                <a:cubicBezTo>
                  <a:pt x="3477865" y="361914"/>
                  <a:pt x="3477865" y="361914"/>
                  <a:pt x="3503306" y="359211"/>
                </a:cubicBezTo>
                <a:cubicBezTo>
                  <a:pt x="3503306" y="359211"/>
                  <a:pt x="3503306" y="359211"/>
                  <a:pt x="3520290" y="370119"/>
                </a:cubicBezTo>
                <a:cubicBezTo>
                  <a:pt x="3520290" y="370119"/>
                  <a:pt x="3542912" y="359211"/>
                  <a:pt x="3551369" y="359211"/>
                </a:cubicBezTo>
                <a:cubicBezTo>
                  <a:pt x="3557077" y="359211"/>
                  <a:pt x="3559896" y="367415"/>
                  <a:pt x="3559896" y="367415"/>
                </a:cubicBezTo>
                <a:cubicBezTo>
                  <a:pt x="3559896" y="367415"/>
                  <a:pt x="3559896" y="367415"/>
                  <a:pt x="3574060" y="389327"/>
                </a:cubicBezTo>
                <a:cubicBezTo>
                  <a:pt x="3574060" y="389327"/>
                  <a:pt x="3574060" y="389327"/>
                  <a:pt x="3607958" y="414038"/>
                </a:cubicBezTo>
                <a:cubicBezTo>
                  <a:pt x="3607958" y="414038"/>
                  <a:pt x="3607958" y="414038"/>
                  <a:pt x="3588155" y="430544"/>
                </a:cubicBezTo>
                <a:cubicBezTo>
                  <a:pt x="3588155" y="430544"/>
                  <a:pt x="3588155" y="430544"/>
                  <a:pt x="3585336" y="449752"/>
                </a:cubicBezTo>
                <a:cubicBezTo>
                  <a:pt x="3585336" y="449752"/>
                  <a:pt x="3540093" y="460659"/>
                  <a:pt x="3534385" y="460659"/>
                </a:cubicBezTo>
                <a:cubicBezTo>
                  <a:pt x="3525928" y="463458"/>
                  <a:pt x="3508944" y="460659"/>
                  <a:pt x="3500488" y="460659"/>
                </a:cubicBezTo>
                <a:cubicBezTo>
                  <a:pt x="3494779" y="463458"/>
                  <a:pt x="3506125" y="471663"/>
                  <a:pt x="3506125" y="471663"/>
                </a:cubicBezTo>
                <a:cubicBezTo>
                  <a:pt x="3506125" y="471663"/>
                  <a:pt x="3520290" y="471663"/>
                  <a:pt x="3528747" y="471663"/>
                </a:cubicBezTo>
                <a:cubicBezTo>
                  <a:pt x="3537274" y="468961"/>
                  <a:pt x="3545731" y="479868"/>
                  <a:pt x="3545731" y="479868"/>
                </a:cubicBezTo>
                <a:cubicBezTo>
                  <a:pt x="3545731" y="479868"/>
                  <a:pt x="3545731" y="479868"/>
                  <a:pt x="3568352" y="485370"/>
                </a:cubicBezTo>
                <a:cubicBezTo>
                  <a:pt x="3568352" y="485370"/>
                  <a:pt x="3568352" y="485370"/>
                  <a:pt x="3590974" y="477166"/>
                </a:cubicBezTo>
                <a:cubicBezTo>
                  <a:pt x="3590974" y="477166"/>
                  <a:pt x="3590974" y="477166"/>
                  <a:pt x="3593863" y="504578"/>
                </a:cubicBezTo>
                <a:cubicBezTo>
                  <a:pt x="3593863" y="504578"/>
                  <a:pt x="3607958" y="488169"/>
                  <a:pt x="3616485" y="482667"/>
                </a:cubicBezTo>
                <a:cubicBezTo>
                  <a:pt x="3619304" y="479916"/>
                  <a:pt x="3622122" y="484018"/>
                  <a:pt x="3624950" y="490523"/>
                </a:cubicBezTo>
                <a:lnTo>
                  <a:pt x="3625505" y="491971"/>
                </a:lnTo>
                <a:lnTo>
                  <a:pt x="3627455" y="488281"/>
                </a:lnTo>
                <a:cubicBezTo>
                  <a:pt x="3627455" y="488281"/>
                  <a:pt x="3633072" y="480128"/>
                  <a:pt x="3633072" y="480128"/>
                </a:cubicBezTo>
                <a:cubicBezTo>
                  <a:pt x="3641597" y="480128"/>
                  <a:pt x="3641597" y="480128"/>
                  <a:pt x="3641597" y="480128"/>
                </a:cubicBezTo>
                <a:cubicBezTo>
                  <a:pt x="3650122" y="482783"/>
                  <a:pt x="3650122" y="482783"/>
                  <a:pt x="3650122" y="482783"/>
                </a:cubicBezTo>
                <a:cubicBezTo>
                  <a:pt x="3650122" y="482783"/>
                  <a:pt x="3655740" y="485627"/>
                  <a:pt x="3658646" y="485627"/>
                </a:cubicBezTo>
                <a:cubicBezTo>
                  <a:pt x="3664265" y="485627"/>
                  <a:pt x="3672789" y="480128"/>
                  <a:pt x="3672789" y="480128"/>
                </a:cubicBezTo>
                <a:cubicBezTo>
                  <a:pt x="3664265" y="469129"/>
                  <a:pt x="3664265" y="469129"/>
                  <a:pt x="3664265" y="469129"/>
                </a:cubicBezTo>
                <a:cubicBezTo>
                  <a:pt x="3666976" y="458131"/>
                  <a:pt x="3666976" y="458131"/>
                  <a:pt x="3666976" y="458131"/>
                </a:cubicBezTo>
                <a:cubicBezTo>
                  <a:pt x="3678407" y="458131"/>
                  <a:pt x="3678407" y="458131"/>
                  <a:pt x="3678407" y="458131"/>
                </a:cubicBezTo>
                <a:cubicBezTo>
                  <a:pt x="3684025" y="458131"/>
                  <a:pt x="3684025" y="458131"/>
                  <a:pt x="3684025" y="458131"/>
                </a:cubicBezTo>
                <a:cubicBezTo>
                  <a:pt x="3672789" y="441634"/>
                  <a:pt x="3672789" y="441634"/>
                  <a:pt x="3672789" y="441634"/>
                </a:cubicBezTo>
                <a:cubicBezTo>
                  <a:pt x="3672789" y="441634"/>
                  <a:pt x="3675501" y="433480"/>
                  <a:pt x="3681119" y="436135"/>
                </a:cubicBezTo>
                <a:cubicBezTo>
                  <a:pt x="3684025" y="436135"/>
                  <a:pt x="3686932" y="441634"/>
                  <a:pt x="3689643" y="441634"/>
                </a:cubicBezTo>
                <a:cubicBezTo>
                  <a:pt x="3692549" y="441634"/>
                  <a:pt x="3701075" y="444478"/>
                  <a:pt x="3701075" y="444478"/>
                </a:cubicBezTo>
                <a:cubicBezTo>
                  <a:pt x="3712311" y="447133"/>
                  <a:pt x="3712311" y="447133"/>
                  <a:pt x="3712311" y="447133"/>
                </a:cubicBezTo>
                <a:cubicBezTo>
                  <a:pt x="3723547" y="447133"/>
                  <a:pt x="3723547" y="447133"/>
                  <a:pt x="3723547" y="447133"/>
                </a:cubicBezTo>
                <a:cubicBezTo>
                  <a:pt x="3737884" y="447133"/>
                  <a:pt x="3737884" y="447133"/>
                  <a:pt x="3737884" y="447133"/>
                </a:cubicBezTo>
                <a:cubicBezTo>
                  <a:pt x="3743502" y="455476"/>
                  <a:pt x="3743502" y="455476"/>
                  <a:pt x="3743502" y="455476"/>
                </a:cubicBezTo>
                <a:cubicBezTo>
                  <a:pt x="3743502" y="455476"/>
                  <a:pt x="3746214" y="460976"/>
                  <a:pt x="3743502" y="463630"/>
                </a:cubicBezTo>
                <a:cubicBezTo>
                  <a:pt x="3743502" y="466284"/>
                  <a:pt x="3740596" y="474628"/>
                  <a:pt x="3740596" y="474628"/>
                </a:cubicBezTo>
                <a:cubicBezTo>
                  <a:pt x="3737884" y="474628"/>
                  <a:pt x="3734978" y="474628"/>
                  <a:pt x="3732072" y="477283"/>
                </a:cubicBezTo>
                <a:cubicBezTo>
                  <a:pt x="3729359" y="477283"/>
                  <a:pt x="3715216" y="477283"/>
                  <a:pt x="3715216" y="477283"/>
                </a:cubicBezTo>
                <a:cubicBezTo>
                  <a:pt x="3703786" y="477283"/>
                  <a:pt x="3703786" y="477283"/>
                  <a:pt x="3703786" y="477283"/>
                </a:cubicBezTo>
                <a:cubicBezTo>
                  <a:pt x="3695262" y="477283"/>
                  <a:pt x="3695262" y="477283"/>
                  <a:pt x="3695262" y="477283"/>
                </a:cubicBezTo>
                <a:cubicBezTo>
                  <a:pt x="3692549" y="482783"/>
                  <a:pt x="3692549" y="482783"/>
                  <a:pt x="3692549" y="482783"/>
                </a:cubicBezTo>
                <a:cubicBezTo>
                  <a:pt x="3692549" y="482783"/>
                  <a:pt x="3701075" y="485627"/>
                  <a:pt x="3703786" y="488281"/>
                </a:cubicBezTo>
                <a:cubicBezTo>
                  <a:pt x="3709405" y="488281"/>
                  <a:pt x="3709405" y="488281"/>
                  <a:pt x="3709405" y="488281"/>
                </a:cubicBezTo>
                <a:cubicBezTo>
                  <a:pt x="3712311" y="491125"/>
                  <a:pt x="3717929" y="496625"/>
                  <a:pt x="3717929" y="496625"/>
                </a:cubicBezTo>
                <a:cubicBezTo>
                  <a:pt x="3715216" y="504778"/>
                  <a:pt x="3715216" y="504778"/>
                  <a:pt x="3715216" y="504778"/>
                </a:cubicBezTo>
                <a:cubicBezTo>
                  <a:pt x="3715216" y="504778"/>
                  <a:pt x="3723547" y="493780"/>
                  <a:pt x="3723547" y="493780"/>
                </a:cubicBezTo>
                <a:cubicBezTo>
                  <a:pt x="3726453" y="493780"/>
                  <a:pt x="3740596" y="493780"/>
                  <a:pt x="3740596" y="493780"/>
                </a:cubicBezTo>
                <a:cubicBezTo>
                  <a:pt x="3740596" y="493780"/>
                  <a:pt x="3752026" y="488281"/>
                  <a:pt x="3754739" y="488281"/>
                </a:cubicBezTo>
                <a:cubicBezTo>
                  <a:pt x="3754739" y="488281"/>
                  <a:pt x="3752026" y="496625"/>
                  <a:pt x="3752026" y="496625"/>
                </a:cubicBezTo>
                <a:cubicBezTo>
                  <a:pt x="3763263" y="491125"/>
                  <a:pt x="3763263" y="491125"/>
                  <a:pt x="3763263" y="491125"/>
                </a:cubicBezTo>
                <a:cubicBezTo>
                  <a:pt x="3774500" y="485627"/>
                  <a:pt x="3774500" y="485627"/>
                  <a:pt x="3774500" y="485627"/>
                </a:cubicBezTo>
                <a:cubicBezTo>
                  <a:pt x="3780312" y="485627"/>
                  <a:pt x="3780312" y="485627"/>
                  <a:pt x="3780312" y="485627"/>
                </a:cubicBezTo>
                <a:cubicBezTo>
                  <a:pt x="3780312" y="485627"/>
                  <a:pt x="3783024" y="493780"/>
                  <a:pt x="3783024" y="496625"/>
                </a:cubicBezTo>
                <a:cubicBezTo>
                  <a:pt x="3780312" y="499280"/>
                  <a:pt x="3780312" y="499280"/>
                  <a:pt x="3780312" y="504778"/>
                </a:cubicBezTo>
                <a:cubicBezTo>
                  <a:pt x="3780312" y="507433"/>
                  <a:pt x="3777406" y="510277"/>
                  <a:pt x="3780312" y="512932"/>
                </a:cubicBezTo>
                <a:cubicBezTo>
                  <a:pt x="3780312" y="512932"/>
                  <a:pt x="3780312" y="515777"/>
                  <a:pt x="3783024" y="515777"/>
                </a:cubicBezTo>
                <a:cubicBezTo>
                  <a:pt x="3785930" y="518432"/>
                  <a:pt x="3788643" y="515777"/>
                  <a:pt x="3788643" y="515777"/>
                </a:cubicBezTo>
                <a:cubicBezTo>
                  <a:pt x="3794454" y="502124"/>
                  <a:pt x="3794454" y="502124"/>
                  <a:pt x="3794454" y="502124"/>
                </a:cubicBezTo>
                <a:cubicBezTo>
                  <a:pt x="3794454" y="502124"/>
                  <a:pt x="3800073" y="496625"/>
                  <a:pt x="3800073" y="496625"/>
                </a:cubicBezTo>
                <a:cubicBezTo>
                  <a:pt x="3802785" y="496625"/>
                  <a:pt x="3811310" y="491125"/>
                  <a:pt x="3811310" y="491125"/>
                </a:cubicBezTo>
                <a:cubicBezTo>
                  <a:pt x="3825452" y="491125"/>
                  <a:pt x="3825452" y="491125"/>
                  <a:pt x="3825452" y="491125"/>
                </a:cubicBezTo>
                <a:cubicBezTo>
                  <a:pt x="3825452" y="491125"/>
                  <a:pt x="3839595" y="488281"/>
                  <a:pt x="3842501" y="488281"/>
                </a:cubicBezTo>
                <a:cubicBezTo>
                  <a:pt x="3842501" y="491125"/>
                  <a:pt x="3848120" y="491125"/>
                  <a:pt x="3851025" y="491125"/>
                </a:cubicBezTo>
                <a:cubicBezTo>
                  <a:pt x="3856644" y="491125"/>
                  <a:pt x="3859550" y="491125"/>
                  <a:pt x="3865168" y="491125"/>
                </a:cubicBezTo>
                <a:cubicBezTo>
                  <a:pt x="3867881" y="491125"/>
                  <a:pt x="3870787" y="491125"/>
                  <a:pt x="3870787" y="491125"/>
                </a:cubicBezTo>
                <a:cubicBezTo>
                  <a:pt x="3870787" y="491125"/>
                  <a:pt x="3876405" y="485627"/>
                  <a:pt x="3876405" y="485627"/>
                </a:cubicBezTo>
                <a:cubicBezTo>
                  <a:pt x="3876405" y="482783"/>
                  <a:pt x="3876405" y="480128"/>
                  <a:pt x="3876405" y="480128"/>
                </a:cubicBezTo>
                <a:cubicBezTo>
                  <a:pt x="3879311" y="477283"/>
                  <a:pt x="3882023" y="471784"/>
                  <a:pt x="3884929" y="471784"/>
                </a:cubicBezTo>
                <a:cubicBezTo>
                  <a:pt x="3887835" y="471784"/>
                  <a:pt x="3930263" y="477283"/>
                  <a:pt x="3930263" y="477283"/>
                </a:cubicBezTo>
                <a:cubicBezTo>
                  <a:pt x="3966880" y="488281"/>
                  <a:pt x="3966880" y="488281"/>
                  <a:pt x="3966880" y="488281"/>
                </a:cubicBezTo>
                <a:cubicBezTo>
                  <a:pt x="3992453" y="493780"/>
                  <a:pt x="3992453" y="493780"/>
                  <a:pt x="3992453" y="493780"/>
                </a:cubicBezTo>
                <a:cubicBezTo>
                  <a:pt x="3992453" y="493780"/>
                  <a:pt x="4012214" y="504778"/>
                  <a:pt x="4015120" y="504778"/>
                </a:cubicBezTo>
                <a:cubicBezTo>
                  <a:pt x="4017832" y="507433"/>
                  <a:pt x="4054642" y="512932"/>
                  <a:pt x="4054642" y="512932"/>
                </a:cubicBezTo>
                <a:cubicBezTo>
                  <a:pt x="4071691" y="523931"/>
                  <a:pt x="4071691" y="523931"/>
                  <a:pt x="4071691" y="523931"/>
                </a:cubicBezTo>
                <a:cubicBezTo>
                  <a:pt x="4071691" y="523931"/>
                  <a:pt x="4088545" y="529429"/>
                  <a:pt x="4088545" y="532274"/>
                </a:cubicBezTo>
                <a:cubicBezTo>
                  <a:pt x="4088545" y="534929"/>
                  <a:pt x="4099976" y="540428"/>
                  <a:pt x="4099976" y="540428"/>
                </a:cubicBezTo>
                <a:cubicBezTo>
                  <a:pt x="4111212" y="534929"/>
                  <a:pt x="4111212" y="534929"/>
                  <a:pt x="4111212" y="534929"/>
                </a:cubicBezTo>
                <a:cubicBezTo>
                  <a:pt x="4111212" y="534929"/>
                  <a:pt x="4125355" y="537773"/>
                  <a:pt x="4125355" y="537773"/>
                </a:cubicBezTo>
                <a:cubicBezTo>
                  <a:pt x="4128262" y="540428"/>
                  <a:pt x="4156546" y="548771"/>
                  <a:pt x="4156546" y="548771"/>
                </a:cubicBezTo>
                <a:cubicBezTo>
                  <a:pt x="4156546" y="548771"/>
                  <a:pt x="4176308" y="554081"/>
                  <a:pt x="4179213" y="554081"/>
                </a:cubicBezTo>
                <a:cubicBezTo>
                  <a:pt x="4181926" y="554081"/>
                  <a:pt x="4193356" y="551426"/>
                  <a:pt x="4193356" y="551426"/>
                </a:cubicBezTo>
                <a:cubicBezTo>
                  <a:pt x="4193356" y="543272"/>
                  <a:pt x="4193356" y="543272"/>
                  <a:pt x="4193356" y="543272"/>
                </a:cubicBezTo>
                <a:cubicBezTo>
                  <a:pt x="4193356" y="543272"/>
                  <a:pt x="4190450" y="537773"/>
                  <a:pt x="4196069" y="540428"/>
                </a:cubicBezTo>
                <a:cubicBezTo>
                  <a:pt x="4201881" y="540428"/>
                  <a:pt x="4204593" y="540428"/>
                  <a:pt x="4207500" y="543272"/>
                </a:cubicBezTo>
                <a:cubicBezTo>
                  <a:pt x="4207500" y="545927"/>
                  <a:pt x="4213117" y="545927"/>
                  <a:pt x="4216024" y="548771"/>
                </a:cubicBezTo>
                <a:cubicBezTo>
                  <a:pt x="4218736" y="554081"/>
                  <a:pt x="4230167" y="556925"/>
                  <a:pt x="4230167" y="556925"/>
                </a:cubicBezTo>
                <a:cubicBezTo>
                  <a:pt x="4244310" y="562424"/>
                  <a:pt x="4244310" y="562424"/>
                  <a:pt x="4244310" y="562424"/>
                </a:cubicBezTo>
                <a:cubicBezTo>
                  <a:pt x="4247021" y="570578"/>
                  <a:pt x="4247021" y="570578"/>
                  <a:pt x="4247021" y="570578"/>
                </a:cubicBezTo>
                <a:cubicBezTo>
                  <a:pt x="4249927" y="573422"/>
                  <a:pt x="4249927" y="573422"/>
                  <a:pt x="4249927" y="573422"/>
                </a:cubicBezTo>
                <a:cubicBezTo>
                  <a:pt x="4252834" y="567923"/>
                  <a:pt x="4252834" y="567923"/>
                  <a:pt x="4252834" y="567923"/>
                </a:cubicBezTo>
                <a:cubicBezTo>
                  <a:pt x="4255546" y="565079"/>
                  <a:pt x="4258451" y="565079"/>
                  <a:pt x="4258451" y="565079"/>
                </a:cubicBezTo>
                <a:cubicBezTo>
                  <a:pt x="4264070" y="567923"/>
                  <a:pt x="4264070" y="567923"/>
                  <a:pt x="4264070" y="567923"/>
                </a:cubicBezTo>
                <a:cubicBezTo>
                  <a:pt x="4264070" y="567923"/>
                  <a:pt x="4269688" y="567923"/>
                  <a:pt x="4269688" y="567923"/>
                </a:cubicBezTo>
                <a:cubicBezTo>
                  <a:pt x="4272594" y="567923"/>
                  <a:pt x="4281118" y="565079"/>
                  <a:pt x="4281118" y="565079"/>
                </a:cubicBezTo>
                <a:cubicBezTo>
                  <a:pt x="4281118" y="567923"/>
                  <a:pt x="4286737" y="573422"/>
                  <a:pt x="4289450" y="573422"/>
                </a:cubicBezTo>
                <a:cubicBezTo>
                  <a:pt x="4289450" y="576077"/>
                  <a:pt x="4295261" y="584421"/>
                  <a:pt x="4295261" y="584421"/>
                </a:cubicBezTo>
                <a:cubicBezTo>
                  <a:pt x="4295261" y="584421"/>
                  <a:pt x="4295261" y="587075"/>
                  <a:pt x="4295261" y="592574"/>
                </a:cubicBezTo>
                <a:cubicBezTo>
                  <a:pt x="4295261" y="595229"/>
                  <a:pt x="4297974" y="598074"/>
                  <a:pt x="4297974" y="598074"/>
                </a:cubicBezTo>
                <a:cubicBezTo>
                  <a:pt x="4303592" y="603573"/>
                  <a:pt x="4303592" y="603573"/>
                  <a:pt x="4303592" y="603573"/>
                </a:cubicBezTo>
                <a:cubicBezTo>
                  <a:pt x="4317735" y="625569"/>
                  <a:pt x="4317735" y="625569"/>
                  <a:pt x="4317735" y="625569"/>
                </a:cubicBezTo>
                <a:cubicBezTo>
                  <a:pt x="4323547" y="631068"/>
                  <a:pt x="4323547" y="631068"/>
                  <a:pt x="4323547" y="631068"/>
                </a:cubicBezTo>
                <a:cubicBezTo>
                  <a:pt x="4329165" y="625569"/>
                  <a:pt x="4329165" y="625569"/>
                  <a:pt x="4329165" y="625569"/>
                </a:cubicBezTo>
                <a:cubicBezTo>
                  <a:pt x="4337689" y="625569"/>
                  <a:pt x="4337689" y="625569"/>
                  <a:pt x="4337689" y="625569"/>
                </a:cubicBezTo>
                <a:cubicBezTo>
                  <a:pt x="4346020" y="644721"/>
                  <a:pt x="4346020" y="644721"/>
                  <a:pt x="4346020" y="644721"/>
                </a:cubicBezTo>
                <a:cubicBezTo>
                  <a:pt x="4354545" y="669372"/>
                  <a:pt x="4354545" y="669372"/>
                  <a:pt x="4354545" y="669372"/>
                </a:cubicBezTo>
                <a:cubicBezTo>
                  <a:pt x="4348926" y="702366"/>
                  <a:pt x="4348926" y="702366"/>
                  <a:pt x="4348926" y="702366"/>
                </a:cubicBezTo>
                <a:cubicBezTo>
                  <a:pt x="4348926" y="724173"/>
                  <a:pt x="4348926" y="724173"/>
                  <a:pt x="4348926" y="724173"/>
                </a:cubicBezTo>
                <a:cubicBezTo>
                  <a:pt x="4348926" y="724173"/>
                  <a:pt x="4343308" y="740670"/>
                  <a:pt x="4343308" y="743515"/>
                </a:cubicBezTo>
                <a:cubicBezTo>
                  <a:pt x="4343308" y="749014"/>
                  <a:pt x="4329165" y="768166"/>
                  <a:pt x="4329165" y="768166"/>
                </a:cubicBezTo>
                <a:cubicBezTo>
                  <a:pt x="4329165" y="768166"/>
                  <a:pt x="4320641" y="784663"/>
                  <a:pt x="4317735" y="787317"/>
                </a:cubicBezTo>
                <a:cubicBezTo>
                  <a:pt x="4315022" y="792818"/>
                  <a:pt x="4303592" y="814814"/>
                  <a:pt x="4303592" y="814814"/>
                </a:cubicBezTo>
                <a:cubicBezTo>
                  <a:pt x="4269688" y="847618"/>
                  <a:pt x="4269688" y="847618"/>
                  <a:pt x="4269688" y="847618"/>
                </a:cubicBezTo>
                <a:cubicBezTo>
                  <a:pt x="4269688" y="847618"/>
                  <a:pt x="4252834" y="855963"/>
                  <a:pt x="4247021" y="858616"/>
                </a:cubicBezTo>
                <a:cubicBezTo>
                  <a:pt x="4244310" y="864116"/>
                  <a:pt x="4216024" y="866960"/>
                  <a:pt x="4216024" y="866960"/>
                </a:cubicBezTo>
                <a:cubicBezTo>
                  <a:pt x="4193356" y="866960"/>
                  <a:pt x="4193356" y="866960"/>
                  <a:pt x="4193356" y="866960"/>
                </a:cubicBezTo>
                <a:cubicBezTo>
                  <a:pt x="4159453" y="858616"/>
                  <a:pt x="4159453" y="858616"/>
                  <a:pt x="4159453" y="858616"/>
                </a:cubicBezTo>
                <a:cubicBezTo>
                  <a:pt x="4139498" y="864116"/>
                  <a:pt x="4139498" y="864116"/>
                  <a:pt x="4139498" y="864116"/>
                </a:cubicBezTo>
                <a:cubicBezTo>
                  <a:pt x="4114119" y="872459"/>
                  <a:pt x="4114119" y="872459"/>
                  <a:pt x="4114119" y="872459"/>
                </a:cubicBezTo>
                <a:cubicBezTo>
                  <a:pt x="4091452" y="872459"/>
                  <a:pt x="4091452" y="872459"/>
                  <a:pt x="4091452" y="872459"/>
                </a:cubicBezTo>
                <a:cubicBezTo>
                  <a:pt x="4063167" y="877958"/>
                  <a:pt x="4063167" y="877958"/>
                  <a:pt x="4063167" y="877958"/>
                </a:cubicBezTo>
                <a:cubicBezTo>
                  <a:pt x="4063167" y="877958"/>
                  <a:pt x="4057548" y="877958"/>
                  <a:pt x="4051930" y="877958"/>
                </a:cubicBezTo>
                <a:cubicBezTo>
                  <a:pt x="4049024" y="877958"/>
                  <a:pt x="4031974" y="872459"/>
                  <a:pt x="4031974" y="872459"/>
                </a:cubicBezTo>
                <a:cubicBezTo>
                  <a:pt x="4012214" y="866960"/>
                  <a:pt x="4012214" y="866960"/>
                  <a:pt x="4012214" y="866960"/>
                </a:cubicBezTo>
                <a:cubicBezTo>
                  <a:pt x="3998071" y="866960"/>
                  <a:pt x="3998071" y="866960"/>
                  <a:pt x="3998071" y="866960"/>
                </a:cubicBezTo>
                <a:cubicBezTo>
                  <a:pt x="3995359" y="877958"/>
                  <a:pt x="3995359" y="877958"/>
                  <a:pt x="3995359" y="877958"/>
                </a:cubicBezTo>
                <a:cubicBezTo>
                  <a:pt x="3995359" y="877958"/>
                  <a:pt x="3995359" y="877958"/>
                  <a:pt x="3989547" y="877958"/>
                </a:cubicBezTo>
                <a:cubicBezTo>
                  <a:pt x="3983929" y="877958"/>
                  <a:pt x="3978310" y="877958"/>
                  <a:pt x="3978310" y="877958"/>
                </a:cubicBezTo>
                <a:cubicBezTo>
                  <a:pt x="3978310" y="866960"/>
                  <a:pt x="3978310" y="866960"/>
                  <a:pt x="3978310" y="866960"/>
                </a:cubicBezTo>
                <a:cubicBezTo>
                  <a:pt x="3958549" y="866960"/>
                  <a:pt x="3958549" y="866960"/>
                  <a:pt x="3958549" y="866960"/>
                </a:cubicBezTo>
                <a:cubicBezTo>
                  <a:pt x="3958549" y="866960"/>
                  <a:pt x="3950025" y="869614"/>
                  <a:pt x="3944406" y="869614"/>
                </a:cubicBezTo>
                <a:cubicBezTo>
                  <a:pt x="3935882" y="869614"/>
                  <a:pt x="3927358" y="861461"/>
                  <a:pt x="3924452" y="861461"/>
                </a:cubicBezTo>
                <a:cubicBezTo>
                  <a:pt x="3921739" y="861461"/>
                  <a:pt x="3921739" y="864116"/>
                  <a:pt x="3921739" y="864116"/>
                </a:cubicBezTo>
                <a:cubicBezTo>
                  <a:pt x="3921739" y="872459"/>
                  <a:pt x="3921739" y="872459"/>
                  <a:pt x="3921739" y="872459"/>
                </a:cubicBezTo>
                <a:cubicBezTo>
                  <a:pt x="3907596" y="872459"/>
                  <a:pt x="3907596" y="872459"/>
                  <a:pt x="3907596" y="872459"/>
                </a:cubicBezTo>
                <a:cubicBezTo>
                  <a:pt x="3890548" y="866960"/>
                  <a:pt x="3890548" y="866960"/>
                  <a:pt x="3890548" y="866960"/>
                </a:cubicBezTo>
                <a:cubicBezTo>
                  <a:pt x="3876405" y="855963"/>
                  <a:pt x="3876405" y="855963"/>
                  <a:pt x="3876405" y="855963"/>
                </a:cubicBezTo>
                <a:cubicBezTo>
                  <a:pt x="3865168" y="844964"/>
                  <a:pt x="3865168" y="844964"/>
                  <a:pt x="3865168" y="844964"/>
                </a:cubicBezTo>
                <a:cubicBezTo>
                  <a:pt x="3865168" y="839464"/>
                  <a:pt x="3865168" y="839464"/>
                  <a:pt x="3865168" y="839464"/>
                </a:cubicBezTo>
                <a:cubicBezTo>
                  <a:pt x="3851025" y="839464"/>
                  <a:pt x="3851025" y="839464"/>
                  <a:pt x="3851025" y="839464"/>
                </a:cubicBezTo>
                <a:cubicBezTo>
                  <a:pt x="3831071" y="839464"/>
                  <a:pt x="3831071" y="839464"/>
                  <a:pt x="3831071" y="839464"/>
                </a:cubicBezTo>
                <a:cubicBezTo>
                  <a:pt x="3819834" y="844964"/>
                  <a:pt x="3819834" y="844964"/>
                  <a:pt x="3819834" y="844964"/>
                </a:cubicBezTo>
                <a:cubicBezTo>
                  <a:pt x="3833977" y="847618"/>
                  <a:pt x="3833977" y="847618"/>
                  <a:pt x="3833977" y="847618"/>
                </a:cubicBezTo>
                <a:cubicBezTo>
                  <a:pt x="3842501" y="850462"/>
                  <a:pt x="3842501" y="850462"/>
                  <a:pt x="3842501" y="850462"/>
                </a:cubicBezTo>
                <a:cubicBezTo>
                  <a:pt x="3842501" y="850462"/>
                  <a:pt x="3853738" y="847618"/>
                  <a:pt x="3853738" y="855963"/>
                </a:cubicBezTo>
                <a:cubicBezTo>
                  <a:pt x="3853738" y="861461"/>
                  <a:pt x="3848120" y="861461"/>
                  <a:pt x="3853738" y="866960"/>
                </a:cubicBezTo>
                <a:cubicBezTo>
                  <a:pt x="3856644" y="872459"/>
                  <a:pt x="3867881" y="877958"/>
                  <a:pt x="3867881" y="877958"/>
                </a:cubicBezTo>
                <a:cubicBezTo>
                  <a:pt x="3867881" y="877958"/>
                  <a:pt x="3873692" y="877958"/>
                  <a:pt x="3876405" y="877958"/>
                </a:cubicBezTo>
                <a:cubicBezTo>
                  <a:pt x="3879311" y="877958"/>
                  <a:pt x="3882023" y="877958"/>
                  <a:pt x="3882023" y="877958"/>
                </a:cubicBezTo>
                <a:cubicBezTo>
                  <a:pt x="3887835" y="886112"/>
                  <a:pt x="3887835" y="886112"/>
                  <a:pt x="3887835" y="886112"/>
                </a:cubicBezTo>
                <a:cubicBezTo>
                  <a:pt x="3887835" y="886112"/>
                  <a:pt x="3884929" y="888766"/>
                  <a:pt x="3890548" y="888766"/>
                </a:cubicBezTo>
                <a:cubicBezTo>
                  <a:pt x="3893454" y="888766"/>
                  <a:pt x="3907596" y="888766"/>
                  <a:pt x="3907596" y="888766"/>
                </a:cubicBezTo>
                <a:cubicBezTo>
                  <a:pt x="3921739" y="894266"/>
                  <a:pt x="3921739" y="894266"/>
                  <a:pt x="3921739" y="894266"/>
                </a:cubicBezTo>
                <a:cubicBezTo>
                  <a:pt x="3921739" y="902609"/>
                  <a:pt x="3921739" y="902609"/>
                  <a:pt x="3921739" y="902609"/>
                </a:cubicBezTo>
                <a:cubicBezTo>
                  <a:pt x="3921739" y="902609"/>
                  <a:pt x="3918833" y="908109"/>
                  <a:pt x="3924452" y="908109"/>
                </a:cubicBezTo>
                <a:cubicBezTo>
                  <a:pt x="3927358" y="910763"/>
                  <a:pt x="3938594" y="908109"/>
                  <a:pt x="3938594" y="908109"/>
                </a:cubicBezTo>
                <a:cubicBezTo>
                  <a:pt x="3938594" y="908109"/>
                  <a:pt x="3935882" y="905264"/>
                  <a:pt x="3941500" y="908109"/>
                </a:cubicBezTo>
                <a:cubicBezTo>
                  <a:pt x="3944406" y="910763"/>
                  <a:pt x="3947119" y="913607"/>
                  <a:pt x="3947119" y="913607"/>
                </a:cubicBezTo>
                <a:cubicBezTo>
                  <a:pt x="3947119" y="913607"/>
                  <a:pt x="3950025" y="919106"/>
                  <a:pt x="3950025" y="921761"/>
                </a:cubicBezTo>
                <a:cubicBezTo>
                  <a:pt x="3950025" y="924606"/>
                  <a:pt x="3952737" y="929915"/>
                  <a:pt x="3952737" y="929915"/>
                </a:cubicBezTo>
                <a:cubicBezTo>
                  <a:pt x="3952737" y="929915"/>
                  <a:pt x="3944406" y="932759"/>
                  <a:pt x="3958549" y="932759"/>
                </a:cubicBezTo>
                <a:cubicBezTo>
                  <a:pt x="3972692" y="932759"/>
                  <a:pt x="3972692" y="932759"/>
                  <a:pt x="3972692" y="932759"/>
                </a:cubicBezTo>
                <a:cubicBezTo>
                  <a:pt x="3983929" y="932759"/>
                  <a:pt x="3983929" y="932759"/>
                  <a:pt x="3983929" y="932759"/>
                </a:cubicBezTo>
                <a:cubicBezTo>
                  <a:pt x="3995359" y="935414"/>
                  <a:pt x="3995359" y="935414"/>
                  <a:pt x="3995359" y="935414"/>
                </a:cubicBezTo>
                <a:cubicBezTo>
                  <a:pt x="4015120" y="943758"/>
                  <a:pt x="4015120" y="943758"/>
                  <a:pt x="4015120" y="943758"/>
                </a:cubicBezTo>
                <a:cubicBezTo>
                  <a:pt x="4034881" y="954756"/>
                  <a:pt x="4034881" y="954756"/>
                  <a:pt x="4034881" y="954756"/>
                </a:cubicBezTo>
                <a:cubicBezTo>
                  <a:pt x="4034881" y="954756"/>
                  <a:pt x="4031974" y="962910"/>
                  <a:pt x="4037787" y="962910"/>
                </a:cubicBezTo>
                <a:cubicBezTo>
                  <a:pt x="4040500" y="962910"/>
                  <a:pt x="4051930" y="962910"/>
                  <a:pt x="4051930" y="962910"/>
                </a:cubicBezTo>
                <a:cubicBezTo>
                  <a:pt x="4060260" y="984905"/>
                  <a:pt x="4060260" y="984905"/>
                  <a:pt x="4060260" y="984905"/>
                </a:cubicBezTo>
                <a:cubicBezTo>
                  <a:pt x="4046117" y="984905"/>
                  <a:pt x="4046117" y="984905"/>
                  <a:pt x="4046117" y="984905"/>
                </a:cubicBezTo>
                <a:cubicBezTo>
                  <a:pt x="4054642" y="1006903"/>
                  <a:pt x="4054642" y="1006903"/>
                  <a:pt x="4054642" y="1006903"/>
                </a:cubicBezTo>
                <a:cubicBezTo>
                  <a:pt x="4060260" y="1017711"/>
                  <a:pt x="4060260" y="1017711"/>
                  <a:pt x="4060260" y="1017711"/>
                </a:cubicBezTo>
                <a:cubicBezTo>
                  <a:pt x="4057548" y="1031553"/>
                  <a:pt x="4057548" y="1031553"/>
                  <a:pt x="4057548" y="1031553"/>
                </a:cubicBezTo>
                <a:cubicBezTo>
                  <a:pt x="4049024" y="1039708"/>
                  <a:pt x="4049024" y="1039708"/>
                  <a:pt x="4049024" y="1039708"/>
                </a:cubicBezTo>
                <a:cubicBezTo>
                  <a:pt x="4049024" y="1039708"/>
                  <a:pt x="4049024" y="1045206"/>
                  <a:pt x="4049024" y="1045206"/>
                </a:cubicBezTo>
                <a:cubicBezTo>
                  <a:pt x="4049024" y="1048050"/>
                  <a:pt x="4054642" y="1048050"/>
                  <a:pt x="4054642" y="1048050"/>
                </a:cubicBezTo>
                <a:cubicBezTo>
                  <a:pt x="4054642" y="1048050"/>
                  <a:pt x="4060260" y="1053550"/>
                  <a:pt x="4060260" y="1056205"/>
                </a:cubicBezTo>
                <a:cubicBezTo>
                  <a:pt x="4060260" y="1058860"/>
                  <a:pt x="4068784" y="1061704"/>
                  <a:pt x="4068784" y="1064358"/>
                </a:cubicBezTo>
                <a:cubicBezTo>
                  <a:pt x="4071691" y="1067202"/>
                  <a:pt x="4080215" y="1075357"/>
                  <a:pt x="4080215" y="1075357"/>
                </a:cubicBezTo>
                <a:cubicBezTo>
                  <a:pt x="4082927" y="1080855"/>
                  <a:pt x="4082927" y="1080855"/>
                  <a:pt x="4082927" y="1080855"/>
                </a:cubicBezTo>
                <a:cubicBezTo>
                  <a:pt x="4094358" y="1086354"/>
                  <a:pt x="4094358" y="1086354"/>
                  <a:pt x="4094358" y="1086354"/>
                </a:cubicBezTo>
                <a:cubicBezTo>
                  <a:pt x="4094358" y="1086354"/>
                  <a:pt x="4094358" y="1086354"/>
                  <a:pt x="4094358" y="1089199"/>
                </a:cubicBezTo>
                <a:cubicBezTo>
                  <a:pt x="4094358" y="1094698"/>
                  <a:pt x="4099976" y="1100008"/>
                  <a:pt x="4099976" y="1100008"/>
                </a:cubicBezTo>
                <a:cubicBezTo>
                  <a:pt x="4111212" y="1108351"/>
                  <a:pt x="4111212" y="1108351"/>
                  <a:pt x="4111212" y="1108351"/>
                </a:cubicBezTo>
                <a:lnTo>
                  <a:pt x="4111212" y="1111006"/>
                </a:lnTo>
                <a:cubicBezTo>
                  <a:pt x="4111212" y="1116504"/>
                  <a:pt x="4111212" y="1124848"/>
                  <a:pt x="4111212" y="1124848"/>
                </a:cubicBezTo>
                <a:cubicBezTo>
                  <a:pt x="4122643" y="1124848"/>
                  <a:pt x="4122643" y="1124848"/>
                  <a:pt x="4122643" y="1124848"/>
                </a:cubicBezTo>
                <a:cubicBezTo>
                  <a:pt x="4119737" y="1135847"/>
                  <a:pt x="4119737" y="1135847"/>
                  <a:pt x="4119737" y="1135847"/>
                </a:cubicBezTo>
                <a:cubicBezTo>
                  <a:pt x="4119737" y="1135847"/>
                  <a:pt x="4114119" y="1135847"/>
                  <a:pt x="4119737" y="1144000"/>
                </a:cubicBezTo>
                <a:cubicBezTo>
                  <a:pt x="4125355" y="1149499"/>
                  <a:pt x="4125355" y="1154999"/>
                  <a:pt x="4125355" y="1154999"/>
                </a:cubicBezTo>
                <a:cubicBezTo>
                  <a:pt x="4145310" y="1168651"/>
                  <a:pt x="4145310" y="1168651"/>
                  <a:pt x="4145310" y="1168651"/>
                </a:cubicBezTo>
                <a:cubicBezTo>
                  <a:pt x="4156546" y="1168651"/>
                  <a:pt x="4156546" y="1168651"/>
                  <a:pt x="4156546" y="1168651"/>
                </a:cubicBezTo>
                <a:cubicBezTo>
                  <a:pt x="4167783" y="1165997"/>
                  <a:pt x="4167783" y="1165997"/>
                  <a:pt x="4167783" y="1165997"/>
                </a:cubicBezTo>
                <a:cubicBezTo>
                  <a:pt x="4173596" y="1154999"/>
                  <a:pt x="4173596" y="1154999"/>
                  <a:pt x="4173596" y="1154999"/>
                </a:cubicBezTo>
                <a:cubicBezTo>
                  <a:pt x="4173596" y="1154999"/>
                  <a:pt x="4181926" y="1154999"/>
                  <a:pt x="4190450" y="1157653"/>
                </a:cubicBezTo>
                <a:cubicBezTo>
                  <a:pt x="4196069" y="1160497"/>
                  <a:pt x="4207500" y="1157653"/>
                  <a:pt x="4207500" y="1157653"/>
                </a:cubicBezTo>
                <a:cubicBezTo>
                  <a:pt x="4207500" y="1157653"/>
                  <a:pt x="4207500" y="1157653"/>
                  <a:pt x="4207500" y="1163152"/>
                </a:cubicBezTo>
                <a:cubicBezTo>
                  <a:pt x="4210211" y="1168651"/>
                  <a:pt x="4216024" y="1165997"/>
                  <a:pt x="4216024" y="1165997"/>
                </a:cubicBezTo>
                <a:cubicBezTo>
                  <a:pt x="4216024" y="1165997"/>
                  <a:pt x="4224354" y="1165997"/>
                  <a:pt x="4224354" y="1168651"/>
                </a:cubicBezTo>
                <a:cubicBezTo>
                  <a:pt x="4224354" y="1171496"/>
                  <a:pt x="4230167" y="1174151"/>
                  <a:pt x="4232879" y="1179649"/>
                </a:cubicBezTo>
                <a:cubicBezTo>
                  <a:pt x="4235784" y="1185149"/>
                  <a:pt x="4235784" y="1182304"/>
                  <a:pt x="4238691" y="1185149"/>
                </a:cubicBezTo>
                <a:cubicBezTo>
                  <a:pt x="4238691" y="1187804"/>
                  <a:pt x="4227260" y="1190648"/>
                  <a:pt x="4241403" y="1190648"/>
                </a:cubicBezTo>
                <a:cubicBezTo>
                  <a:pt x="4252834" y="1193303"/>
                  <a:pt x="4281118" y="1196147"/>
                  <a:pt x="4281118" y="1196147"/>
                </a:cubicBezTo>
                <a:cubicBezTo>
                  <a:pt x="4281118" y="1196147"/>
                  <a:pt x="4297974" y="1190648"/>
                  <a:pt x="4306498" y="1190648"/>
                </a:cubicBezTo>
                <a:cubicBezTo>
                  <a:pt x="4315022" y="1190648"/>
                  <a:pt x="4315022" y="1193303"/>
                  <a:pt x="4315022" y="1193303"/>
                </a:cubicBezTo>
                <a:cubicBezTo>
                  <a:pt x="4323547" y="1193303"/>
                  <a:pt x="4323547" y="1193303"/>
                  <a:pt x="4323547" y="1193303"/>
                </a:cubicBezTo>
                <a:cubicBezTo>
                  <a:pt x="4323547" y="1193303"/>
                  <a:pt x="4329165" y="1190648"/>
                  <a:pt x="4329165" y="1187804"/>
                </a:cubicBezTo>
                <a:cubicBezTo>
                  <a:pt x="4329165" y="1185149"/>
                  <a:pt x="4331878" y="1176995"/>
                  <a:pt x="4331878" y="1176995"/>
                </a:cubicBezTo>
                <a:cubicBezTo>
                  <a:pt x="4331878" y="1176995"/>
                  <a:pt x="4329165" y="1171496"/>
                  <a:pt x="4334784" y="1171496"/>
                </a:cubicBezTo>
                <a:cubicBezTo>
                  <a:pt x="4340402" y="1171496"/>
                  <a:pt x="4343308" y="1168651"/>
                  <a:pt x="4343308" y="1168651"/>
                </a:cubicBezTo>
                <a:cubicBezTo>
                  <a:pt x="4351832" y="1163152"/>
                  <a:pt x="4351832" y="1163152"/>
                  <a:pt x="4351832" y="1163152"/>
                </a:cubicBezTo>
                <a:cubicBezTo>
                  <a:pt x="4348926" y="1141157"/>
                  <a:pt x="4348926" y="1141157"/>
                  <a:pt x="4348926" y="1141157"/>
                </a:cubicBezTo>
                <a:cubicBezTo>
                  <a:pt x="4348926" y="1141157"/>
                  <a:pt x="4348926" y="1133002"/>
                  <a:pt x="4346020" y="1130347"/>
                </a:cubicBezTo>
                <a:cubicBezTo>
                  <a:pt x="4340402" y="1127503"/>
                  <a:pt x="4331878" y="1119350"/>
                  <a:pt x="4331878" y="1119350"/>
                </a:cubicBezTo>
                <a:cubicBezTo>
                  <a:pt x="4329165" y="1111006"/>
                  <a:pt x="4329165" y="1111006"/>
                  <a:pt x="4329165" y="1111006"/>
                </a:cubicBezTo>
                <a:cubicBezTo>
                  <a:pt x="4317735" y="1102852"/>
                  <a:pt x="4317735" y="1102852"/>
                  <a:pt x="4317735" y="1102852"/>
                </a:cubicBezTo>
                <a:cubicBezTo>
                  <a:pt x="4317735" y="1102852"/>
                  <a:pt x="4315022" y="1097353"/>
                  <a:pt x="4312117" y="1097353"/>
                </a:cubicBezTo>
                <a:cubicBezTo>
                  <a:pt x="4309404" y="1100008"/>
                  <a:pt x="4312117" y="1100008"/>
                  <a:pt x="4306498" y="1108351"/>
                </a:cubicBezTo>
                <a:cubicBezTo>
                  <a:pt x="4300880" y="1113850"/>
                  <a:pt x="4292355" y="1116504"/>
                  <a:pt x="4292355" y="1116504"/>
                </a:cubicBezTo>
                <a:cubicBezTo>
                  <a:pt x="4275307" y="1122005"/>
                  <a:pt x="4275307" y="1122005"/>
                  <a:pt x="4275307" y="1122005"/>
                </a:cubicBezTo>
                <a:cubicBezTo>
                  <a:pt x="4275307" y="1122005"/>
                  <a:pt x="4264070" y="1116504"/>
                  <a:pt x="4261164" y="1111006"/>
                </a:cubicBezTo>
                <a:cubicBezTo>
                  <a:pt x="4258451" y="1108351"/>
                  <a:pt x="4238691" y="1091854"/>
                  <a:pt x="4238691" y="1091854"/>
                </a:cubicBezTo>
                <a:cubicBezTo>
                  <a:pt x="4238691" y="1091854"/>
                  <a:pt x="4227260" y="1083699"/>
                  <a:pt x="4224354" y="1083699"/>
                </a:cubicBezTo>
                <a:cubicBezTo>
                  <a:pt x="4218736" y="1083699"/>
                  <a:pt x="4213117" y="1083699"/>
                  <a:pt x="4213117" y="1083699"/>
                </a:cubicBezTo>
                <a:cubicBezTo>
                  <a:pt x="4204593" y="1069857"/>
                  <a:pt x="4204593" y="1069857"/>
                  <a:pt x="4204593" y="1069857"/>
                </a:cubicBezTo>
                <a:cubicBezTo>
                  <a:pt x="4201881" y="1067202"/>
                  <a:pt x="4201881" y="1067202"/>
                  <a:pt x="4201881" y="1067202"/>
                </a:cubicBezTo>
                <a:cubicBezTo>
                  <a:pt x="4201881" y="1067202"/>
                  <a:pt x="4193356" y="1058860"/>
                  <a:pt x="4198975" y="1058860"/>
                </a:cubicBezTo>
                <a:cubicBezTo>
                  <a:pt x="4207500" y="1058860"/>
                  <a:pt x="4210211" y="1050705"/>
                  <a:pt x="4210211" y="1050705"/>
                </a:cubicBezTo>
                <a:cubicBezTo>
                  <a:pt x="4210211" y="1042552"/>
                  <a:pt x="4210211" y="1042552"/>
                  <a:pt x="4210211" y="1042552"/>
                </a:cubicBezTo>
                <a:cubicBezTo>
                  <a:pt x="4210211" y="1037053"/>
                  <a:pt x="4210211" y="1037053"/>
                  <a:pt x="4210211" y="1037053"/>
                </a:cubicBezTo>
                <a:cubicBezTo>
                  <a:pt x="4207500" y="1023209"/>
                  <a:pt x="4207500" y="1023209"/>
                  <a:pt x="4207500" y="1023209"/>
                </a:cubicBezTo>
                <a:cubicBezTo>
                  <a:pt x="4207500" y="1023209"/>
                  <a:pt x="4204593" y="1009557"/>
                  <a:pt x="4207500" y="1006903"/>
                </a:cubicBezTo>
                <a:cubicBezTo>
                  <a:pt x="4213117" y="1006903"/>
                  <a:pt x="4230167" y="1004058"/>
                  <a:pt x="4230167" y="1004058"/>
                </a:cubicBezTo>
                <a:cubicBezTo>
                  <a:pt x="4230167" y="1004058"/>
                  <a:pt x="4238691" y="1006903"/>
                  <a:pt x="4247021" y="1009557"/>
                </a:cubicBezTo>
                <a:cubicBezTo>
                  <a:pt x="4252834" y="1009557"/>
                  <a:pt x="4258451" y="1012401"/>
                  <a:pt x="4258451" y="1012401"/>
                </a:cubicBezTo>
                <a:cubicBezTo>
                  <a:pt x="4258451" y="1012401"/>
                  <a:pt x="4275307" y="1020556"/>
                  <a:pt x="4278213" y="1023209"/>
                </a:cubicBezTo>
                <a:cubicBezTo>
                  <a:pt x="4278213" y="1026054"/>
                  <a:pt x="4283831" y="1028709"/>
                  <a:pt x="4289450" y="1031553"/>
                </a:cubicBezTo>
                <a:cubicBezTo>
                  <a:pt x="4297974" y="1037053"/>
                  <a:pt x="4315022" y="1031553"/>
                  <a:pt x="4315022" y="1031553"/>
                </a:cubicBezTo>
                <a:cubicBezTo>
                  <a:pt x="4315022" y="1031553"/>
                  <a:pt x="4323547" y="1028709"/>
                  <a:pt x="4329165" y="1028709"/>
                </a:cubicBezTo>
                <a:cubicBezTo>
                  <a:pt x="4331878" y="1028709"/>
                  <a:pt x="4357451" y="1028709"/>
                  <a:pt x="4357451" y="1028709"/>
                </a:cubicBezTo>
                <a:cubicBezTo>
                  <a:pt x="4357451" y="1028709"/>
                  <a:pt x="4368688" y="1028709"/>
                  <a:pt x="4371593" y="1028709"/>
                </a:cubicBezTo>
                <a:cubicBezTo>
                  <a:pt x="4374499" y="1028709"/>
                  <a:pt x="4385736" y="1028709"/>
                  <a:pt x="4385736" y="1028709"/>
                </a:cubicBezTo>
                <a:cubicBezTo>
                  <a:pt x="4408403" y="1034208"/>
                  <a:pt x="4408403" y="1034208"/>
                  <a:pt x="4408403" y="1034208"/>
                </a:cubicBezTo>
                <a:cubicBezTo>
                  <a:pt x="4425259" y="1026054"/>
                  <a:pt x="4425259" y="1026054"/>
                  <a:pt x="4425259" y="1026054"/>
                </a:cubicBezTo>
                <a:cubicBezTo>
                  <a:pt x="4425259" y="1026054"/>
                  <a:pt x="4425259" y="1012401"/>
                  <a:pt x="4431070" y="1012401"/>
                </a:cubicBezTo>
                <a:cubicBezTo>
                  <a:pt x="4433783" y="1012401"/>
                  <a:pt x="4439401" y="1012401"/>
                  <a:pt x="4445213" y="1012401"/>
                </a:cubicBezTo>
                <a:cubicBezTo>
                  <a:pt x="4450831" y="1015056"/>
                  <a:pt x="4467687" y="1009557"/>
                  <a:pt x="4467687" y="1009557"/>
                </a:cubicBezTo>
                <a:cubicBezTo>
                  <a:pt x="4450831" y="987560"/>
                  <a:pt x="4450831" y="987560"/>
                  <a:pt x="4450831" y="987560"/>
                </a:cubicBezTo>
                <a:cubicBezTo>
                  <a:pt x="4450831" y="987560"/>
                  <a:pt x="4450831" y="987560"/>
                  <a:pt x="4445213" y="976563"/>
                </a:cubicBezTo>
                <a:cubicBezTo>
                  <a:pt x="4442307" y="965754"/>
                  <a:pt x="4433783" y="954756"/>
                  <a:pt x="4433783" y="954756"/>
                </a:cubicBezTo>
                <a:cubicBezTo>
                  <a:pt x="4433783" y="954756"/>
                  <a:pt x="4422546" y="951912"/>
                  <a:pt x="4414022" y="949257"/>
                </a:cubicBezTo>
                <a:cubicBezTo>
                  <a:pt x="4405497" y="946412"/>
                  <a:pt x="4411116" y="949257"/>
                  <a:pt x="4405497" y="943758"/>
                </a:cubicBezTo>
                <a:cubicBezTo>
                  <a:pt x="4399879" y="940913"/>
                  <a:pt x="4374499" y="927260"/>
                  <a:pt x="4374499" y="927260"/>
                </a:cubicBezTo>
                <a:cubicBezTo>
                  <a:pt x="4374499" y="927260"/>
                  <a:pt x="4363069" y="924606"/>
                  <a:pt x="4360356" y="919106"/>
                </a:cubicBezTo>
                <a:cubicBezTo>
                  <a:pt x="4357451" y="910763"/>
                  <a:pt x="4360356" y="886112"/>
                  <a:pt x="4360356" y="886112"/>
                </a:cubicBezTo>
                <a:cubicBezTo>
                  <a:pt x="4363069" y="872459"/>
                  <a:pt x="4363069" y="872459"/>
                  <a:pt x="4363069" y="872459"/>
                </a:cubicBezTo>
                <a:cubicBezTo>
                  <a:pt x="4377212" y="844964"/>
                  <a:pt x="4377212" y="844964"/>
                  <a:pt x="4377212" y="844964"/>
                </a:cubicBezTo>
                <a:cubicBezTo>
                  <a:pt x="4382830" y="820312"/>
                  <a:pt x="4382830" y="820312"/>
                  <a:pt x="4382830" y="820312"/>
                </a:cubicBezTo>
                <a:cubicBezTo>
                  <a:pt x="4411116" y="787317"/>
                  <a:pt x="4411116" y="787317"/>
                  <a:pt x="4411116" y="787317"/>
                </a:cubicBezTo>
                <a:cubicBezTo>
                  <a:pt x="4419640" y="762667"/>
                  <a:pt x="4419640" y="762667"/>
                  <a:pt x="4419640" y="762667"/>
                </a:cubicBezTo>
                <a:cubicBezTo>
                  <a:pt x="4425259" y="738016"/>
                  <a:pt x="4425259" y="738016"/>
                  <a:pt x="4425259" y="738016"/>
                </a:cubicBezTo>
                <a:cubicBezTo>
                  <a:pt x="4425259" y="713365"/>
                  <a:pt x="4425259" y="713365"/>
                  <a:pt x="4425259" y="713365"/>
                </a:cubicBezTo>
                <a:cubicBezTo>
                  <a:pt x="4425259" y="694022"/>
                  <a:pt x="4425259" y="694022"/>
                  <a:pt x="4425259" y="694022"/>
                </a:cubicBezTo>
                <a:cubicBezTo>
                  <a:pt x="4462068" y="694022"/>
                  <a:pt x="4462068" y="694022"/>
                  <a:pt x="4462068" y="694022"/>
                </a:cubicBezTo>
                <a:cubicBezTo>
                  <a:pt x="4462068" y="702366"/>
                  <a:pt x="4462068" y="702366"/>
                  <a:pt x="4462068" y="702366"/>
                </a:cubicBezTo>
                <a:cubicBezTo>
                  <a:pt x="4462068" y="702366"/>
                  <a:pt x="4467687" y="691368"/>
                  <a:pt x="4470593" y="691368"/>
                </a:cubicBezTo>
                <a:cubicBezTo>
                  <a:pt x="4473498" y="691368"/>
                  <a:pt x="4496165" y="677526"/>
                  <a:pt x="4496165" y="677526"/>
                </a:cubicBezTo>
                <a:cubicBezTo>
                  <a:pt x="4504496" y="683025"/>
                  <a:pt x="4504496" y="683025"/>
                  <a:pt x="4504496" y="683025"/>
                </a:cubicBezTo>
                <a:cubicBezTo>
                  <a:pt x="4527163" y="688524"/>
                  <a:pt x="4527163" y="688524"/>
                  <a:pt x="4527163" y="688524"/>
                </a:cubicBezTo>
                <a:cubicBezTo>
                  <a:pt x="4527163" y="688524"/>
                  <a:pt x="4535687" y="691368"/>
                  <a:pt x="4532782" y="696868"/>
                </a:cubicBezTo>
                <a:cubicBezTo>
                  <a:pt x="4530069" y="702366"/>
                  <a:pt x="4530069" y="702366"/>
                  <a:pt x="4532782" y="702366"/>
                </a:cubicBezTo>
                <a:cubicBezTo>
                  <a:pt x="4535687" y="702366"/>
                  <a:pt x="4546925" y="694022"/>
                  <a:pt x="4546925" y="694022"/>
                </a:cubicBezTo>
                <a:cubicBezTo>
                  <a:pt x="4566879" y="702366"/>
                  <a:pt x="4566879" y="702366"/>
                  <a:pt x="4566879" y="702366"/>
                </a:cubicBezTo>
                <a:cubicBezTo>
                  <a:pt x="4549829" y="683025"/>
                  <a:pt x="4549829" y="683025"/>
                  <a:pt x="4549829" y="683025"/>
                </a:cubicBezTo>
                <a:cubicBezTo>
                  <a:pt x="4549829" y="683025"/>
                  <a:pt x="4546925" y="669372"/>
                  <a:pt x="4546925" y="663873"/>
                </a:cubicBezTo>
                <a:cubicBezTo>
                  <a:pt x="4546925" y="658374"/>
                  <a:pt x="4544211" y="636377"/>
                  <a:pt x="4544211" y="636377"/>
                </a:cubicBezTo>
                <a:cubicBezTo>
                  <a:pt x="4541305" y="620069"/>
                  <a:pt x="4541305" y="620069"/>
                  <a:pt x="4541305" y="620069"/>
                </a:cubicBezTo>
                <a:cubicBezTo>
                  <a:pt x="4535687" y="606227"/>
                  <a:pt x="4535687" y="606227"/>
                  <a:pt x="4535687" y="606227"/>
                </a:cubicBezTo>
                <a:cubicBezTo>
                  <a:pt x="4527163" y="598074"/>
                  <a:pt x="4527163" y="598074"/>
                  <a:pt x="4527163" y="598074"/>
                </a:cubicBezTo>
                <a:cubicBezTo>
                  <a:pt x="4524451" y="584421"/>
                  <a:pt x="4524451" y="584421"/>
                  <a:pt x="4524451" y="584421"/>
                </a:cubicBezTo>
                <a:cubicBezTo>
                  <a:pt x="4518639" y="573422"/>
                  <a:pt x="4518639" y="573422"/>
                  <a:pt x="4518639" y="573422"/>
                </a:cubicBezTo>
                <a:cubicBezTo>
                  <a:pt x="4498878" y="562424"/>
                  <a:pt x="4498878" y="562424"/>
                  <a:pt x="4498878" y="562424"/>
                </a:cubicBezTo>
                <a:cubicBezTo>
                  <a:pt x="4484735" y="559579"/>
                  <a:pt x="4484735" y="559579"/>
                  <a:pt x="4484735" y="559579"/>
                </a:cubicBezTo>
                <a:cubicBezTo>
                  <a:pt x="4473498" y="562424"/>
                  <a:pt x="4473498" y="562424"/>
                  <a:pt x="4473498" y="562424"/>
                </a:cubicBezTo>
                <a:cubicBezTo>
                  <a:pt x="4462068" y="562424"/>
                  <a:pt x="4462068" y="562424"/>
                  <a:pt x="4462068" y="562424"/>
                </a:cubicBezTo>
                <a:cubicBezTo>
                  <a:pt x="4453544" y="548771"/>
                  <a:pt x="4453544" y="548771"/>
                  <a:pt x="4453544" y="548771"/>
                </a:cubicBezTo>
                <a:cubicBezTo>
                  <a:pt x="4453544" y="548771"/>
                  <a:pt x="4450831" y="529429"/>
                  <a:pt x="4450831" y="526774"/>
                </a:cubicBezTo>
                <a:cubicBezTo>
                  <a:pt x="4450831" y="523931"/>
                  <a:pt x="4445213" y="504778"/>
                  <a:pt x="4445213" y="504778"/>
                </a:cubicBezTo>
                <a:cubicBezTo>
                  <a:pt x="4442307" y="482783"/>
                  <a:pt x="4442307" y="482783"/>
                  <a:pt x="4442307" y="482783"/>
                </a:cubicBezTo>
                <a:cubicBezTo>
                  <a:pt x="4433783" y="460976"/>
                  <a:pt x="4433783" y="460976"/>
                  <a:pt x="4433783" y="460976"/>
                </a:cubicBezTo>
                <a:cubicBezTo>
                  <a:pt x="4433783" y="460976"/>
                  <a:pt x="4428164" y="447133"/>
                  <a:pt x="4425259" y="441634"/>
                </a:cubicBezTo>
                <a:cubicBezTo>
                  <a:pt x="4422546" y="436135"/>
                  <a:pt x="4416927" y="425137"/>
                  <a:pt x="4416927" y="425137"/>
                </a:cubicBezTo>
                <a:cubicBezTo>
                  <a:pt x="4411116" y="405985"/>
                  <a:pt x="4411116" y="405985"/>
                  <a:pt x="4411116" y="405985"/>
                </a:cubicBezTo>
                <a:cubicBezTo>
                  <a:pt x="4388642" y="400486"/>
                  <a:pt x="4388642" y="400486"/>
                  <a:pt x="4388642" y="400486"/>
                </a:cubicBezTo>
                <a:cubicBezTo>
                  <a:pt x="4351832" y="389487"/>
                  <a:pt x="4351832" y="389487"/>
                  <a:pt x="4351832" y="389487"/>
                </a:cubicBezTo>
                <a:cubicBezTo>
                  <a:pt x="4331878" y="381333"/>
                  <a:pt x="4331878" y="381333"/>
                  <a:pt x="4331878" y="381333"/>
                </a:cubicBezTo>
                <a:cubicBezTo>
                  <a:pt x="4334784" y="373179"/>
                  <a:pt x="4334784" y="373179"/>
                  <a:pt x="4334784" y="373179"/>
                </a:cubicBezTo>
                <a:cubicBezTo>
                  <a:pt x="4346020" y="370336"/>
                  <a:pt x="4346020" y="370336"/>
                  <a:pt x="4346020" y="370336"/>
                </a:cubicBezTo>
                <a:cubicBezTo>
                  <a:pt x="4346020" y="370336"/>
                  <a:pt x="4351832" y="370336"/>
                  <a:pt x="4357451" y="370336"/>
                </a:cubicBezTo>
                <a:cubicBezTo>
                  <a:pt x="4365975" y="370336"/>
                  <a:pt x="4371593" y="370336"/>
                  <a:pt x="4377212" y="370336"/>
                </a:cubicBezTo>
                <a:cubicBezTo>
                  <a:pt x="4382830" y="370336"/>
                  <a:pt x="4391355" y="370336"/>
                  <a:pt x="4391355" y="370336"/>
                </a:cubicBezTo>
                <a:cubicBezTo>
                  <a:pt x="4402785" y="356682"/>
                  <a:pt x="4402785" y="356682"/>
                  <a:pt x="4402785" y="356682"/>
                </a:cubicBezTo>
                <a:cubicBezTo>
                  <a:pt x="4445213" y="334686"/>
                  <a:pt x="4445213" y="334686"/>
                  <a:pt x="4445213" y="334686"/>
                </a:cubicBezTo>
                <a:cubicBezTo>
                  <a:pt x="4464974" y="332032"/>
                  <a:pt x="4464974" y="332032"/>
                  <a:pt x="4464974" y="332032"/>
                </a:cubicBezTo>
                <a:cubicBezTo>
                  <a:pt x="4484735" y="332032"/>
                  <a:pt x="4484735" y="332032"/>
                  <a:pt x="4484735" y="332032"/>
                </a:cubicBezTo>
                <a:cubicBezTo>
                  <a:pt x="4484735" y="332032"/>
                  <a:pt x="4484735" y="342840"/>
                  <a:pt x="4490354" y="345684"/>
                </a:cubicBezTo>
                <a:cubicBezTo>
                  <a:pt x="4496165" y="348339"/>
                  <a:pt x="4498878" y="348339"/>
                  <a:pt x="4501784" y="351184"/>
                </a:cubicBezTo>
                <a:cubicBezTo>
                  <a:pt x="4507402" y="351184"/>
                  <a:pt x="4524451" y="353838"/>
                  <a:pt x="4524451" y="353838"/>
                </a:cubicBezTo>
                <a:cubicBezTo>
                  <a:pt x="4535687" y="359337"/>
                  <a:pt x="4535687" y="359337"/>
                  <a:pt x="4535687" y="359337"/>
                </a:cubicBezTo>
                <a:cubicBezTo>
                  <a:pt x="4546925" y="375834"/>
                  <a:pt x="4546925" y="375834"/>
                  <a:pt x="4546925" y="375834"/>
                </a:cubicBezTo>
                <a:cubicBezTo>
                  <a:pt x="4566879" y="386833"/>
                  <a:pt x="4566879" y="386833"/>
                  <a:pt x="4566879" y="386833"/>
                </a:cubicBezTo>
                <a:cubicBezTo>
                  <a:pt x="4566879" y="386833"/>
                  <a:pt x="4569591" y="394986"/>
                  <a:pt x="4566879" y="397831"/>
                </a:cubicBezTo>
                <a:cubicBezTo>
                  <a:pt x="4563973" y="400486"/>
                  <a:pt x="4566879" y="408829"/>
                  <a:pt x="4555449" y="414328"/>
                </a:cubicBezTo>
                <a:cubicBezTo>
                  <a:pt x="4544211" y="419827"/>
                  <a:pt x="4530069" y="430635"/>
                  <a:pt x="4527163" y="430635"/>
                </a:cubicBezTo>
                <a:cubicBezTo>
                  <a:pt x="4524451" y="433480"/>
                  <a:pt x="4515926" y="444478"/>
                  <a:pt x="4515926" y="444478"/>
                </a:cubicBezTo>
                <a:cubicBezTo>
                  <a:pt x="4510308" y="455476"/>
                  <a:pt x="4510308" y="455476"/>
                  <a:pt x="4510308" y="455476"/>
                </a:cubicBezTo>
                <a:cubicBezTo>
                  <a:pt x="4513021" y="463630"/>
                  <a:pt x="4513021" y="463630"/>
                  <a:pt x="4513021" y="463630"/>
                </a:cubicBezTo>
                <a:cubicBezTo>
                  <a:pt x="4513021" y="463630"/>
                  <a:pt x="4513021" y="466284"/>
                  <a:pt x="4513021" y="469129"/>
                </a:cubicBezTo>
                <a:cubicBezTo>
                  <a:pt x="4510308" y="474628"/>
                  <a:pt x="4507402" y="482783"/>
                  <a:pt x="4507402" y="482783"/>
                </a:cubicBezTo>
                <a:cubicBezTo>
                  <a:pt x="4510308" y="496625"/>
                  <a:pt x="4510308" y="496625"/>
                  <a:pt x="4510308" y="496625"/>
                </a:cubicBezTo>
                <a:cubicBezTo>
                  <a:pt x="4510308" y="496625"/>
                  <a:pt x="4513021" y="502124"/>
                  <a:pt x="4515926" y="507433"/>
                </a:cubicBezTo>
                <a:cubicBezTo>
                  <a:pt x="4515926" y="510277"/>
                  <a:pt x="4541305" y="515777"/>
                  <a:pt x="4541305" y="515777"/>
                </a:cubicBezTo>
                <a:cubicBezTo>
                  <a:pt x="4566879" y="518432"/>
                  <a:pt x="4566879" y="518432"/>
                  <a:pt x="4566879" y="518432"/>
                </a:cubicBezTo>
                <a:cubicBezTo>
                  <a:pt x="4586639" y="537773"/>
                  <a:pt x="4586639" y="537773"/>
                  <a:pt x="4586639" y="537773"/>
                </a:cubicBezTo>
                <a:cubicBezTo>
                  <a:pt x="4603495" y="545927"/>
                  <a:pt x="4603495" y="545927"/>
                  <a:pt x="4603495" y="545927"/>
                </a:cubicBezTo>
                <a:cubicBezTo>
                  <a:pt x="4623449" y="543272"/>
                  <a:pt x="4623449" y="543272"/>
                  <a:pt x="4623449" y="543272"/>
                </a:cubicBezTo>
                <a:cubicBezTo>
                  <a:pt x="4643211" y="529429"/>
                  <a:pt x="4643211" y="529429"/>
                  <a:pt x="4643211" y="529429"/>
                </a:cubicBezTo>
                <a:cubicBezTo>
                  <a:pt x="4657353" y="521276"/>
                  <a:pt x="4657353" y="521276"/>
                  <a:pt x="4657353" y="521276"/>
                </a:cubicBezTo>
                <a:cubicBezTo>
                  <a:pt x="4657353" y="521276"/>
                  <a:pt x="4665877" y="510277"/>
                  <a:pt x="4668590" y="507433"/>
                </a:cubicBezTo>
                <a:cubicBezTo>
                  <a:pt x="4671496" y="504778"/>
                  <a:pt x="4680021" y="496625"/>
                  <a:pt x="4680021" y="496625"/>
                </a:cubicBezTo>
                <a:cubicBezTo>
                  <a:pt x="4680021" y="496625"/>
                  <a:pt x="4685639" y="491125"/>
                  <a:pt x="4685639" y="488281"/>
                </a:cubicBezTo>
                <a:cubicBezTo>
                  <a:pt x="4685639" y="485627"/>
                  <a:pt x="4682733" y="463630"/>
                  <a:pt x="4682733" y="463630"/>
                </a:cubicBezTo>
                <a:cubicBezTo>
                  <a:pt x="4677114" y="447133"/>
                  <a:pt x="4677114" y="447133"/>
                  <a:pt x="4677114" y="447133"/>
                </a:cubicBezTo>
                <a:cubicBezTo>
                  <a:pt x="4668590" y="427980"/>
                  <a:pt x="4668590" y="427980"/>
                  <a:pt x="4668590" y="427980"/>
                </a:cubicBezTo>
                <a:cubicBezTo>
                  <a:pt x="4668590" y="427980"/>
                  <a:pt x="4662971" y="419827"/>
                  <a:pt x="4662971" y="414328"/>
                </a:cubicBezTo>
                <a:cubicBezTo>
                  <a:pt x="4662971" y="411483"/>
                  <a:pt x="4660259" y="400486"/>
                  <a:pt x="4660259" y="400486"/>
                </a:cubicBezTo>
                <a:cubicBezTo>
                  <a:pt x="4648829" y="389487"/>
                  <a:pt x="4648829" y="389487"/>
                  <a:pt x="4648829" y="389487"/>
                </a:cubicBezTo>
                <a:cubicBezTo>
                  <a:pt x="4654447" y="378679"/>
                  <a:pt x="4654447" y="378679"/>
                  <a:pt x="4654447" y="378679"/>
                </a:cubicBezTo>
                <a:cubicBezTo>
                  <a:pt x="4660259" y="370336"/>
                  <a:pt x="4660259" y="370336"/>
                  <a:pt x="4660259" y="370336"/>
                </a:cubicBezTo>
                <a:cubicBezTo>
                  <a:pt x="4674401" y="353838"/>
                  <a:pt x="4674401" y="353838"/>
                  <a:pt x="4674401" y="353838"/>
                </a:cubicBezTo>
                <a:cubicBezTo>
                  <a:pt x="4680021" y="342840"/>
                  <a:pt x="4680021" y="342840"/>
                  <a:pt x="4680021" y="342840"/>
                </a:cubicBezTo>
                <a:cubicBezTo>
                  <a:pt x="4668590" y="329187"/>
                  <a:pt x="4668590" y="329187"/>
                  <a:pt x="4668590" y="329187"/>
                </a:cubicBezTo>
                <a:cubicBezTo>
                  <a:pt x="4660259" y="326532"/>
                  <a:pt x="4660259" y="326532"/>
                  <a:pt x="4660259" y="326532"/>
                </a:cubicBezTo>
                <a:cubicBezTo>
                  <a:pt x="4677114" y="318189"/>
                  <a:pt x="4677114" y="318189"/>
                  <a:pt x="4677114" y="318189"/>
                </a:cubicBezTo>
                <a:cubicBezTo>
                  <a:pt x="4688545" y="312689"/>
                  <a:pt x="4688545" y="312689"/>
                  <a:pt x="4688545" y="312689"/>
                </a:cubicBezTo>
                <a:cubicBezTo>
                  <a:pt x="4702687" y="279884"/>
                  <a:pt x="4702687" y="279884"/>
                  <a:pt x="4702687" y="279884"/>
                </a:cubicBezTo>
                <a:cubicBezTo>
                  <a:pt x="4711018" y="260543"/>
                  <a:pt x="4711018" y="260543"/>
                  <a:pt x="4711018" y="260543"/>
                </a:cubicBezTo>
                <a:cubicBezTo>
                  <a:pt x="4722448" y="230393"/>
                  <a:pt x="4722448" y="230393"/>
                  <a:pt x="4722448" y="230393"/>
                </a:cubicBezTo>
                <a:cubicBezTo>
                  <a:pt x="4722448" y="230393"/>
                  <a:pt x="4728067" y="208586"/>
                  <a:pt x="4728067" y="205742"/>
                </a:cubicBezTo>
                <a:cubicBezTo>
                  <a:pt x="4728067" y="203087"/>
                  <a:pt x="4736591" y="197587"/>
                  <a:pt x="4736591" y="197587"/>
                </a:cubicBezTo>
                <a:cubicBezTo>
                  <a:pt x="4747828" y="183745"/>
                  <a:pt x="4747828" y="183745"/>
                  <a:pt x="4747828" y="183745"/>
                </a:cubicBezTo>
                <a:cubicBezTo>
                  <a:pt x="4756352" y="167438"/>
                  <a:pt x="4756352" y="167438"/>
                  <a:pt x="4756352" y="167438"/>
                </a:cubicBezTo>
                <a:cubicBezTo>
                  <a:pt x="4761971" y="156440"/>
                  <a:pt x="4761971" y="156440"/>
                  <a:pt x="4761971" y="156440"/>
                </a:cubicBezTo>
                <a:cubicBezTo>
                  <a:pt x="4776113" y="134443"/>
                  <a:pt x="4776113" y="134443"/>
                  <a:pt x="4776113" y="134443"/>
                </a:cubicBezTo>
                <a:cubicBezTo>
                  <a:pt x="4787543" y="139942"/>
                  <a:pt x="4787543" y="139942"/>
                  <a:pt x="4787543" y="139942"/>
                </a:cubicBezTo>
                <a:cubicBezTo>
                  <a:pt x="4787543" y="139942"/>
                  <a:pt x="4793162" y="145441"/>
                  <a:pt x="4793162" y="150940"/>
                </a:cubicBezTo>
                <a:cubicBezTo>
                  <a:pt x="4793162" y="156440"/>
                  <a:pt x="4790256" y="159094"/>
                  <a:pt x="4793162" y="159094"/>
                </a:cubicBezTo>
                <a:cubicBezTo>
                  <a:pt x="4798780" y="159094"/>
                  <a:pt x="4796068" y="159094"/>
                  <a:pt x="4798780" y="156440"/>
                </a:cubicBezTo>
                <a:cubicBezTo>
                  <a:pt x="4804399" y="150940"/>
                  <a:pt x="4807305" y="139942"/>
                  <a:pt x="4807305" y="137098"/>
                </a:cubicBezTo>
                <a:cubicBezTo>
                  <a:pt x="4807305" y="134443"/>
                  <a:pt x="4812923" y="134443"/>
                  <a:pt x="4807305" y="131599"/>
                </a:cubicBezTo>
                <a:cubicBezTo>
                  <a:pt x="4798780" y="128944"/>
                  <a:pt x="4787543" y="123445"/>
                  <a:pt x="4787543" y="123445"/>
                </a:cubicBezTo>
                <a:cubicBezTo>
                  <a:pt x="4787543" y="123445"/>
                  <a:pt x="4776113" y="120791"/>
                  <a:pt x="4776113" y="117946"/>
                </a:cubicBezTo>
                <a:cubicBezTo>
                  <a:pt x="4779019" y="115291"/>
                  <a:pt x="4787543" y="90450"/>
                  <a:pt x="4787543" y="90450"/>
                </a:cubicBezTo>
                <a:cubicBezTo>
                  <a:pt x="4798780" y="63144"/>
                  <a:pt x="4798780" y="63144"/>
                  <a:pt x="4798780" y="63144"/>
                </a:cubicBezTo>
                <a:cubicBezTo>
                  <a:pt x="4798780" y="46647"/>
                  <a:pt x="4798780" y="46647"/>
                  <a:pt x="4798780" y="46647"/>
                </a:cubicBezTo>
                <a:cubicBezTo>
                  <a:pt x="4807305" y="32994"/>
                  <a:pt x="4807305" y="32994"/>
                  <a:pt x="4807305" y="32994"/>
                </a:cubicBezTo>
                <a:cubicBezTo>
                  <a:pt x="4815829" y="21997"/>
                  <a:pt x="4821447" y="5499"/>
                  <a:pt x="483559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078622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SAEED FAAL 14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Picture Placeholder 121">
            <a:extLst>
              <a:ext uri="{FF2B5EF4-FFF2-40B4-BE49-F238E27FC236}">
                <a16:creationId xmlns:a16="http://schemas.microsoft.com/office/drawing/2014/main" id="{EB9674C7-B3B7-B32B-BFA5-5DDCFFBE5D2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17714" y="210457"/>
            <a:ext cx="11756572" cy="6437086"/>
          </a:xfrm>
          <a:custGeom>
            <a:avLst/>
            <a:gdLst>
              <a:gd name="connsiteX0" fmla="*/ 6809904 w 10881360"/>
              <a:gd name="connsiteY0" fmla="*/ 0 h 5577840"/>
              <a:gd name="connsiteX1" fmla="*/ 10881360 w 10881360"/>
              <a:gd name="connsiteY1" fmla="*/ 0 h 5577840"/>
              <a:gd name="connsiteX2" fmla="*/ 10881360 w 10881360"/>
              <a:gd name="connsiteY2" fmla="*/ 2683209 h 5577840"/>
              <a:gd name="connsiteX3" fmla="*/ 10851009 w 10881360"/>
              <a:gd name="connsiteY3" fmla="*/ 2697888 h 5577840"/>
              <a:gd name="connsiteX4" fmla="*/ 10812076 w 10881360"/>
              <a:gd name="connsiteY4" fmla="*/ 2718850 h 5577840"/>
              <a:gd name="connsiteX5" fmla="*/ 10808800 w 10881360"/>
              <a:gd name="connsiteY5" fmla="*/ 2720574 h 5577840"/>
              <a:gd name="connsiteX6" fmla="*/ 10811544 w 10881360"/>
              <a:gd name="connsiteY6" fmla="*/ 2718805 h 5577840"/>
              <a:gd name="connsiteX7" fmla="*/ 10724586 w 10881360"/>
              <a:gd name="connsiteY7" fmla="*/ 2763438 h 5577840"/>
              <a:gd name="connsiteX8" fmla="*/ 10724586 w 10881360"/>
              <a:gd name="connsiteY8" fmla="*/ 2764235 h 5577840"/>
              <a:gd name="connsiteX9" fmla="*/ 10660690 w 10881360"/>
              <a:gd name="connsiteY9" fmla="*/ 2795824 h 5577840"/>
              <a:gd name="connsiteX10" fmla="*/ 10601726 w 10881360"/>
              <a:gd name="connsiteY10" fmla="*/ 2828947 h 5577840"/>
              <a:gd name="connsiteX11" fmla="*/ 10601170 w 10881360"/>
              <a:gd name="connsiteY11" fmla="*/ 2828795 h 5577840"/>
              <a:gd name="connsiteX12" fmla="*/ 10544144 w 10881360"/>
              <a:gd name="connsiteY12" fmla="*/ 2865857 h 5577840"/>
              <a:gd name="connsiteX13" fmla="*/ 10553572 w 10881360"/>
              <a:gd name="connsiteY13" fmla="*/ 2863265 h 5577840"/>
              <a:gd name="connsiteX14" fmla="*/ 10554420 w 10881360"/>
              <a:gd name="connsiteY14" fmla="*/ 2863493 h 5577840"/>
              <a:gd name="connsiteX15" fmla="*/ 10544208 w 10881360"/>
              <a:gd name="connsiteY15" fmla="*/ 2866314 h 5577840"/>
              <a:gd name="connsiteX16" fmla="*/ 10441096 w 10881360"/>
              <a:gd name="connsiteY16" fmla="*/ 2928975 h 5577840"/>
              <a:gd name="connsiteX17" fmla="*/ 10425630 w 10881360"/>
              <a:gd name="connsiteY17" fmla="*/ 2937520 h 5577840"/>
              <a:gd name="connsiteX18" fmla="*/ 10425381 w 10881360"/>
              <a:gd name="connsiteY18" fmla="*/ 2937715 h 5577840"/>
              <a:gd name="connsiteX19" fmla="*/ 10373849 w 10881360"/>
              <a:gd name="connsiteY19" fmla="*/ 2965686 h 5577840"/>
              <a:gd name="connsiteX20" fmla="*/ 10370461 w 10881360"/>
              <a:gd name="connsiteY20" fmla="*/ 2967523 h 5577840"/>
              <a:gd name="connsiteX21" fmla="*/ 10372400 w 10881360"/>
              <a:gd name="connsiteY21" fmla="*/ 2965088 h 5577840"/>
              <a:gd name="connsiteX22" fmla="*/ 10357182 w 10881360"/>
              <a:gd name="connsiteY22" fmla="*/ 2974652 h 5577840"/>
              <a:gd name="connsiteX23" fmla="*/ 10357457 w 10881360"/>
              <a:gd name="connsiteY23" fmla="*/ 2974583 h 5577840"/>
              <a:gd name="connsiteX24" fmla="*/ 10347968 w 10881360"/>
              <a:gd name="connsiteY24" fmla="*/ 2979733 h 5577840"/>
              <a:gd name="connsiteX25" fmla="*/ 10344826 w 10881360"/>
              <a:gd name="connsiteY25" fmla="*/ 2981097 h 5577840"/>
              <a:gd name="connsiteX26" fmla="*/ 10346313 w 10881360"/>
              <a:gd name="connsiteY26" fmla="*/ 2979433 h 5577840"/>
              <a:gd name="connsiteX27" fmla="*/ 10254438 w 10881360"/>
              <a:gd name="connsiteY27" fmla="*/ 3028036 h 5577840"/>
              <a:gd name="connsiteX28" fmla="*/ 10245643 w 10881360"/>
              <a:gd name="connsiteY28" fmla="*/ 3032013 h 5577840"/>
              <a:gd name="connsiteX29" fmla="*/ 10232565 w 10881360"/>
              <a:gd name="connsiteY29" fmla="*/ 3036991 h 5577840"/>
              <a:gd name="connsiteX30" fmla="*/ 10218046 w 10881360"/>
              <a:gd name="connsiteY30" fmla="*/ 3047580 h 5577840"/>
              <a:gd name="connsiteX31" fmla="*/ 10221010 w 10881360"/>
              <a:gd name="connsiteY31" fmla="*/ 3047274 h 5577840"/>
              <a:gd name="connsiteX32" fmla="*/ 10218248 w 10881360"/>
              <a:gd name="connsiteY32" fmla="*/ 3048032 h 5577840"/>
              <a:gd name="connsiteX33" fmla="*/ 10202713 w 10881360"/>
              <a:gd name="connsiteY33" fmla="*/ 3053719 h 5577840"/>
              <a:gd name="connsiteX34" fmla="*/ 10016312 w 10881360"/>
              <a:gd name="connsiteY34" fmla="*/ 3139015 h 5577840"/>
              <a:gd name="connsiteX35" fmla="*/ 9809198 w 10881360"/>
              <a:gd name="connsiteY35" fmla="*/ 3221468 h 5577840"/>
              <a:gd name="connsiteX36" fmla="*/ 9343196 w 10881360"/>
              <a:gd name="connsiteY36" fmla="*/ 3349411 h 5577840"/>
              <a:gd name="connsiteX37" fmla="*/ 9341441 w 10881360"/>
              <a:gd name="connsiteY37" fmla="*/ 3350134 h 5577840"/>
              <a:gd name="connsiteX38" fmla="*/ 9343890 w 10881360"/>
              <a:gd name="connsiteY38" fmla="*/ 3348858 h 5577840"/>
              <a:gd name="connsiteX39" fmla="*/ 9277474 w 10881360"/>
              <a:gd name="connsiteY39" fmla="*/ 3374517 h 5577840"/>
              <a:gd name="connsiteX40" fmla="*/ 9272366 w 10881360"/>
              <a:gd name="connsiteY40" fmla="*/ 3380219 h 5577840"/>
              <a:gd name="connsiteX41" fmla="*/ 9287693 w 10881360"/>
              <a:gd name="connsiteY41" fmla="*/ 3383070 h 5577840"/>
              <a:gd name="connsiteX42" fmla="*/ 9343890 w 10881360"/>
              <a:gd name="connsiteY42" fmla="*/ 3374517 h 5577840"/>
              <a:gd name="connsiteX43" fmla="*/ 9359854 w 10881360"/>
              <a:gd name="connsiteY43" fmla="*/ 3374517 h 5577840"/>
              <a:gd name="connsiteX44" fmla="*/ 9364312 w 10881360"/>
              <a:gd name="connsiteY44" fmla="*/ 3383047 h 5577840"/>
              <a:gd name="connsiteX45" fmla="*/ 9363908 w 10881360"/>
              <a:gd name="connsiteY45" fmla="*/ 3383270 h 5577840"/>
              <a:gd name="connsiteX46" fmla="*/ 9361666 w 10881360"/>
              <a:gd name="connsiteY46" fmla="*/ 3385733 h 5577840"/>
              <a:gd name="connsiteX47" fmla="*/ 9349340 w 10881360"/>
              <a:gd name="connsiteY47" fmla="*/ 3394513 h 5577840"/>
              <a:gd name="connsiteX48" fmla="*/ 9297728 w 10881360"/>
              <a:gd name="connsiteY48" fmla="*/ 3418923 h 5577840"/>
              <a:gd name="connsiteX49" fmla="*/ 9245643 w 10881360"/>
              <a:gd name="connsiteY49" fmla="*/ 3445699 h 5577840"/>
              <a:gd name="connsiteX50" fmla="*/ 9240103 w 10881360"/>
              <a:gd name="connsiteY50" fmla="*/ 3448736 h 5577840"/>
              <a:gd name="connsiteX51" fmla="*/ 9204972 w 10881360"/>
              <a:gd name="connsiteY51" fmla="*/ 3466023 h 5577840"/>
              <a:gd name="connsiteX52" fmla="*/ 9204248 w 10881360"/>
              <a:gd name="connsiteY52" fmla="*/ 3466023 h 5577840"/>
              <a:gd name="connsiteX53" fmla="*/ 9171051 w 10881360"/>
              <a:gd name="connsiteY53" fmla="*/ 3484604 h 5577840"/>
              <a:gd name="connsiteX54" fmla="*/ 9162307 w 10881360"/>
              <a:gd name="connsiteY54" fmla="*/ 3488539 h 5577840"/>
              <a:gd name="connsiteX55" fmla="*/ 9151890 w 10881360"/>
              <a:gd name="connsiteY55" fmla="*/ 3482826 h 5577840"/>
              <a:gd name="connsiteX56" fmla="*/ 9156174 w 10881360"/>
              <a:gd name="connsiteY56" fmla="*/ 3471082 h 5577840"/>
              <a:gd name="connsiteX57" fmla="*/ 9158482 w 10881360"/>
              <a:gd name="connsiteY57" fmla="*/ 3468665 h 5577840"/>
              <a:gd name="connsiteX58" fmla="*/ 9132562 w 10881360"/>
              <a:gd name="connsiteY58" fmla="*/ 3448404 h 5577840"/>
              <a:gd name="connsiteX59" fmla="*/ 9075536 w 10881360"/>
              <a:gd name="connsiteY59" fmla="*/ 3459981 h 5577840"/>
              <a:gd name="connsiteX60" fmla="*/ 8977039 w 10881360"/>
              <a:gd name="connsiteY60" fmla="*/ 3474454 h 5577840"/>
              <a:gd name="connsiteX61" fmla="*/ 8976042 w 10881360"/>
              <a:gd name="connsiteY61" fmla="*/ 3474216 h 5577840"/>
              <a:gd name="connsiteX62" fmla="*/ 8943870 w 10881360"/>
              <a:gd name="connsiteY62" fmla="*/ 3465668 h 5577840"/>
              <a:gd name="connsiteX63" fmla="*/ 8932464 w 10881360"/>
              <a:gd name="connsiteY63" fmla="*/ 3460307 h 5577840"/>
              <a:gd name="connsiteX64" fmla="*/ 8921629 w 10881360"/>
              <a:gd name="connsiteY64" fmla="*/ 3447658 h 5577840"/>
              <a:gd name="connsiteX65" fmla="*/ 8920796 w 10881360"/>
              <a:gd name="connsiteY65" fmla="*/ 3446097 h 5577840"/>
              <a:gd name="connsiteX66" fmla="*/ 8920182 w 10881360"/>
              <a:gd name="connsiteY66" fmla="*/ 3432305 h 5577840"/>
              <a:gd name="connsiteX67" fmla="*/ 8920182 w 10881360"/>
              <a:gd name="connsiteY67" fmla="*/ 3429236 h 5577840"/>
              <a:gd name="connsiteX68" fmla="*/ 8920040 w 10881360"/>
              <a:gd name="connsiteY68" fmla="*/ 3429159 h 5577840"/>
              <a:gd name="connsiteX69" fmla="*/ 8919908 w 10881360"/>
              <a:gd name="connsiteY69" fmla="*/ 3426215 h 5577840"/>
              <a:gd name="connsiteX70" fmla="*/ 8925074 w 10881360"/>
              <a:gd name="connsiteY70" fmla="*/ 3341199 h 5577840"/>
              <a:gd name="connsiteX71" fmla="*/ 8919908 w 10881360"/>
              <a:gd name="connsiteY71" fmla="*/ 3321361 h 5577840"/>
              <a:gd name="connsiteX72" fmla="*/ 8915780 w 10881360"/>
              <a:gd name="connsiteY72" fmla="*/ 3321361 h 5577840"/>
              <a:gd name="connsiteX73" fmla="*/ 8915833 w 10881360"/>
              <a:gd name="connsiteY73" fmla="*/ 3321255 h 5577840"/>
              <a:gd name="connsiteX74" fmla="*/ 8915508 w 10881360"/>
              <a:gd name="connsiteY74" fmla="*/ 3321122 h 5577840"/>
              <a:gd name="connsiteX75" fmla="*/ 8920182 w 10881360"/>
              <a:gd name="connsiteY75" fmla="*/ 3321122 h 5577840"/>
              <a:gd name="connsiteX76" fmla="*/ 8858518 w 10881360"/>
              <a:gd name="connsiteY76" fmla="*/ 3312513 h 5577840"/>
              <a:gd name="connsiteX77" fmla="*/ 8808666 w 10881360"/>
              <a:gd name="connsiteY77" fmla="*/ 3343136 h 5577840"/>
              <a:gd name="connsiteX78" fmla="*/ 8806790 w 10881360"/>
              <a:gd name="connsiteY78" fmla="*/ 3343905 h 5577840"/>
              <a:gd name="connsiteX79" fmla="*/ 8806790 w 10881360"/>
              <a:gd name="connsiteY79" fmla="*/ 3346602 h 5577840"/>
              <a:gd name="connsiteX80" fmla="*/ 8791458 w 10881360"/>
              <a:gd name="connsiteY80" fmla="*/ 3352262 h 5577840"/>
              <a:gd name="connsiteX81" fmla="*/ 8776012 w 10881360"/>
              <a:gd name="connsiteY81" fmla="*/ 3357963 h 5577840"/>
              <a:gd name="connsiteX82" fmla="*/ 8776012 w 10881360"/>
              <a:gd name="connsiteY82" fmla="*/ 3349411 h 5577840"/>
              <a:gd name="connsiteX83" fmla="*/ 8776012 w 10881360"/>
              <a:gd name="connsiteY83" fmla="*/ 3347185 h 5577840"/>
              <a:gd name="connsiteX84" fmla="*/ 8781047 w 10881360"/>
              <a:gd name="connsiteY84" fmla="*/ 3326143 h 5577840"/>
              <a:gd name="connsiteX85" fmla="*/ 8778674 w 10881360"/>
              <a:gd name="connsiteY85" fmla="*/ 3329611 h 5577840"/>
              <a:gd name="connsiteX86" fmla="*/ 8779636 w 10881360"/>
              <a:gd name="connsiteY86" fmla="*/ 3326444 h 5577840"/>
              <a:gd name="connsiteX87" fmla="*/ 8779636 w 10881360"/>
              <a:gd name="connsiteY87" fmla="*/ 3323602 h 5577840"/>
              <a:gd name="connsiteX88" fmla="*/ 8778924 w 10881360"/>
              <a:gd name="connsiteY88" fmla="*/ 3322468 h 5577840"/>
              <a:gd name="connsiteX89" fmla="*/ 8781245 w 10881360"/>
              <a:gd name="connsiteY89" fmla="*/ 3323752 h 5577840"/>
              <a:gd name="connsiteX90" fmla="*/ 8822353 w 10881360"/>
              <a:gd name="connsiteY90" fmla="*/ 3184398 h 5577840"/>
              <a:gd name="connsiteX91" fmla="*/ 8822353 w 10881360"/>
              <a:gd name="connsiteY91" fmla="*/ 3177287 h 5577840"/>
              <a:gd name="connsiteX92" fmla="*/ 8823462 w 10881360"/>
              <a:gd name="connsiteY92" fmla="*/ 3167614 h 5577840"/>
              <a:gd name="connsiteX93" fmla="*/ 8822353 w 10881360"/>
              <a:gd name="connsiteY93" fmla="*/ 3157940 h 5577840"/>
              <a:gd name="connsiteX94" fmla="*/ 8822353 w 10881360"/>
              <a:gd name="connsiteY94" fmla="*/ 3150271 h 5577840"/>
              <a:gd name="connsiteX95" fmla="*/ 8821023 w 10881360"/>
              <a:gd name="connsiteY95" fmla="*/ 3147573 h 5577840"/>
              <a:gd name="connsiteX96" fmla="*/ 8820224 w 10881360"/>
              <a:gd name="connsiteY96" fmla="*/ 3142573 h 5577840"/>
              <a:gd name="connsiteX97" fmla="*/ 8811159 w 10881360"/>
              <a:gd name="connsiteY97" fmla="*/ 3136576 h 5577840"/>
              <a:gd name="connsiteX98" fmla="*/ 8785256 w 10881360"/>
              <a:gd name="connsiteY98" fmla="*/ 3139399 h 5577840"/>
              <a:gd name="connsiteX99" fmla="*/ 8712728 w 10881360"/>
              <a:gd name="connsiteY99" fmla="*/ 3170435 h 5577840"/>
              <a:gd name="connsiteX100" fmla="*/ 8660922 w 10881360"/>
              <a:gd name="connsiteY100" fmla="*/ 3167614 h 5577840"/>
              <a:gd name="connsiteX101" fmla="*/ 8659640 w 10881360"/>
              <a:gd name="connsiteY101" fmla="*/ 3167159 h 5577840"/>
              <a:gd name="connsiteX102" fmla="*/ 8661478 w 10881360"/>
              <a:gd name="connsiteY102" fmla="*/ 3166894 h 5577840"/>
              <a:gd name="connsiteX103" fmla="*/ 8630464 w 10881360"/>
              <a:gd name="connsiteY103" fmla="*/ 3127097 h 5577840"/>
              <a:gd name="connsiteX104" fmla="*/ 8599450 w 10881360"/>
              <a:gd name="connsiteY104" fmla="*/ 3121412 h 5577840"/>
              <a:gd name="connsiteX105" fmla="*/ 8568436 w 10881360"/>
              <a:gd name="connsiteY105" fmla="*/ 3124255 h 5577840"/>
              <a:gd name="connsiteX106" fmla="*/ 8506410 w 10881360"/>
              <a:gd name="connsiteY106" fmla="*/ 3138468 h 5577840"/>
              <a:gd name="connsiteX107" fmla="*/ 8309993 w 10881360"/>
              <a:gd name="connsiteY107" fmla="*/ 3235115 h 5577840"/>
              <a:gd name="connsiteX108" fmla="*/ 8300986 w 10881360"/>
              <a:gd name="connsiteY108" fmla="*/ 3240069 h 5577840"/>
              <a:gd name="connsiteX109" fmla="*/ 8263472 w 10881360"/>
              <a:gd name="connsiteY109" fmla="*/ 3260698 h 5577840"/>
              <a:gd name="connsiteX110" fmla="*/ 8103237 w 10881360"/>
              <a:gd name="connsiteY110" fmla="*/ 3365873 h 5577840"/>
              <a:gd name="connsiteX111" fmla="*/ 7927493 w 10881360"/>
              <a:gd name="connsiteY111" fmla="*/ 3519371 h 5577840"/>
              <a:gd name="connsiteX112" fmla="*/ 7927493 w 10881360"/>
              <a:gd name="connsiteY112" fmla="*/ 3522201 h 5577840"/>
              <a:gd name="connsiteX113" fmla="*/ 7927165 w 10881360"/>
              <a:gd name="connsiteY113" fmla="*/ 3522486 h 5577840"/>
              <a:gd name="connsiteX114" fmla="*/ 7926476 w 10881360"/>
              <a:gd name="connsiteY114" fmla="*/ 3522889 h 5577840"/>
              <a:gd name="connsiteX115" fmla="*/ 7926673 w 10881360"/>
              <a:gd name="connsiteY115" fmla="*/ 3522692 h 5577840"/>
              <a:gd name="connsiteX116" fmla="*/ 7926673 w 10881360"/>
              <a:gd name="connsiteY116" fmla="*/ 3519823 h 5577840"/>
              <a:gd name="connsiteX117" fmla="*/ 7918366 w 10881360"/>
              <a:gd name="connsiteY117" fmla="*/ 3527652 h 5577840"/>
              <a:gd name="connsiteX118" fmla="*/ 7917491 w 10881360"/>
              <a:gd name="connsiteY118" fmla="*/ 3528168 h 5577840"/>
              <a:gd name="connsiteX119" fmla="*/ 7911686 w 10881360"/>
              <a:gd name="connsiteY119" fmla="*/ 3533849 h 5577840"/>
              <a:gd name="connsiteX120" fmla="*/ 7901368 w 10881360"/>
              <a:gd name="connsiteY120" fmla="*/ 3542371 h 5577840"/>
              <a:gd name="connsiteX121" fmla="*/ 7746580 w 10881360"/>
              <a:gd name="connsiteY121" fmla="*/ 3675894 h 5577840"/>
              <a:gd name="connsiteX122" fmla="*/ 7586632 w 10881360"/>
              <a:gd name="connsiteY122" fmla="*/ 3792371 h 5577840"/>
              <a:gd name="connsiteX123" fmla="*/ 7529877 w 10881360"/>
              <a:gd name="connsiteY123" fmla="*/ 3820781 h 5577840"/>
              <a:gd name="connsiteX124" fmla="*/ 7527899 w 10881360"/>
              <a:gd name="connsiteY124" fmla="*/ 3821870 h 5577840"/>
              <a:gd name="connsiteX125" fmla="*/ 7528834 w 10881360"/>
              <a:gd name="connsiteY125" fmla="*/ 3821100 h 5577840"/>
              <a:gd name="connsiteX126" fmla="*/ 7494051 w 10881360"/>
              <a:gd name="connsiteY126" fmla="*/ 3838521 h 5577840"/>
              <a:gd name="connsiteX127" fmla="*/ 7494051 w 10881360"/>
              <a:gd name="connsiteY127" fmla="*/ 3837838 h 5577840"/>
              <a:gd name="connsiteX128" fmla="*/ 7482455 w 10881360"/>
              <a:gd name="connsiteY128" fmla="*/ 3849794 h 5577840"/>
              <a:gd name="connsiteX129" fmla="*/ 7486452 w 10881360"/>
              <a:gd name="connsiteY129" fmla="*/ 3846703 h 5577840"/>
              <a:gd name="connsiteX130" fmla="*/ 7483441 w 10881360"/>
              <a:gd name="connsiteY130" fmla="*/ 3849189 h 5577840"/>
              <a:gd name="connsiteX131" fmla="*/ 7474412 w 10881360"/>
              <a:gd name="connsiteY131" fmla="*/ 3854872 h 5577840"/>
              <a:gd name="connsiteX132" fmla="*/ 7473341 w 10881360"/>
              <a:gd name="connsiteY132" fmla="*/ 3859590 h 5577840"/>
              <a:gd name="connsiteX133" fmla="*/ 7471487 w 10881360"/>
              <a:gd name="connsiteY133" fmla="*/ 3860610 h 5577840"/>
              <a:gd name="connsiteX134" fmla="*/ 7468844 w 10881360"/>
              <a:gd name="connsiteY134" fmla="*/ 3864095 h 5577840"/>
              <a:gd name="connsiteX135" fmla="*/ 7419728 w 10881360"/>
              <a:gd name="connsiteY135" fmla="*/ 3914282 h 5577840"/>
              <a:gd name="connsiteX136" fmla="*/ 7363249 w 10881360"/>
              <a:gd name="connsiteY136" fmla="*/ 3965875 h 5577840"/>
              <a:gd name="connsiteX137" fmla="*/ 7285348 w 10881360"/>
              <a:gd name="connsiteY137" fmla="*/ 4037039 h 5577840"/>
              <a:gd name="connsiteX138" fmla="*/ 7285879 w 10881360"/>
              <a:gd name="connsiteY138" fmla="*/ 4037112 h 5577840"/>
              <a:gd name="connsiteX139" fmla="*/ 7265482 w 10881360"/>
              <a:gd name="connsiteY139" fmla="*/ 4052893 h 5577840"/>
              <a:gd name="connsiteX140" fmla="*/ 7244819 w 10881360"/>
              <a:gd name="connsiteY140" fmla="*/ 4071010 h 5577840"/>
              <a:gd name="connsiteX141" fmla="*/ 7156998 w 10881360"/>
              <a:gd name="connsiteY141" fmla="*/ 4127850 h 5577840"/>
              <a:gd name="connsiteX142" fmla="*/ 7022685 w 10881360"/>
              <a:gd name="connsiteY142" fmla="*/ 4204583 h 5577840"/>
              <a:gd name="connsiteX143" fmla="*/ 6924533 w 10881360"/>
              <a:gd name="connsiteY143" fmla="*/ 4278474 h 5577840"/>
              <a:gd name="connsiteX144" fmla="*/ 6686901 w 10881360"/>
              <a:gd name="connsiteY144" fmla="*/ 4451832 h 5577840"/>
              <a:gd name="connsiteX145" fmla="*/ 6495764 w 10881360"/>
              <a:gd name="connsiteY145" fmla="*/ 4576879 h 5577840"/>
              <a:gd name="connsiteX146" fmla="*/ 6428607 w 10881360"/>
              <a:gd name="connsiteY146" fmla="*/ 4602456 h 5577840"/>
              <a:gd name="connsiteX147" fmla="*/ 6424469 w 10881360"/>
              <a:gd name="connsiteY147" fmla="*/ 4604429 h 5577840"/>
              <a:gd name="connsiteX148" fmla="*/ 6410457 w 10881360"/>
              <a:gd name="connsiteY148" fmla="*/ 4609087 h 5577840"/>
              <a:gd name="connsiteX149" fmla="*/ 6397521 w 10881360"/>
              <a:gd name="connsiteY149" fmla="*/ 4616567 h 5577840"/>
              <a:gd name="connsiteX150" fmla="*/ 6396691 w 10881360"/>
              <a:gd name="connsiteY150" fmla="*/ 4616567 h 5577840"/>
              <a:gd name="connsiteX151" fmla="*/ 6339665 w 10881360"/>
              <a:gd name="connsiteY151" fmla="*/ 4650384 h 5577840"/>
              <a:gd name="connsiteX152" fmla="*/ 6339917 w 10881360"/>
              <a:gd name="connsiteY152" fmla="*/ 4651205 h 5577840"/>
              <a:gd name="connsiteX153" fmla="*/ 6325128 w 10881360"/>
              <a:gd name="connsiteY153" fmla="*/ 4658134 h 5577840"/>
              <a:gd name="connsiteX154" fmla="*/ 6313578 w 10881360"/>
              <a:gd name="connsiteY154" fmla="*/ 4667549 h 5577840"/>
              <a:gd name="connsiteX155" fmla="*/ 6320413 w 10881360"/>
              <a:gd name="connsiteY155" fmla="*/ 4664821 h 5577840"/>
              <a:gd name="connsiteX156" fmla="*/ 6314956 w 10881360"/>
              <a:gd name="connsiteY156" fmla="*/ 4667822 h 5577840"/>
              <a:gd name="connsiteX157" fmla="*/ 6278796 w 10881360"/>
              <a:gd name="connsiteY157" fmla="*/ 4693399 h 5577840"/>
              <a:gd name="connsiteX158" fmla="*/ 6283525 w 10881360"/>
              <a:gd name="connsiteY158" fmla="*/ 4696001 h 5577840"/>
              <a:gd name="connsiteX159" fmla="*/ 6283522 w 10881360"/>
              <a:gd name="connsiteY159" fmla="*/ 4696001 h 5577840"/>
              <a:gd name="connsiteX160" fmla="*/ 6282729 w 10881360"/>
              <a:gd name="connsiteY160" fmla="*/ 4696440 h 5577840"/>
              <a:gd name="connsiteX161" fmla="*/ 6277967 w 10881360"/>
              <a:gd name="connsiteY161" fmla="*/ 4693850 h 5577840"/>
              <a:gd name="connsiteX162" fmla="*/ 6262440 w 10881360"/>
              <a:gd name="connsiteY162" fmla="*/ 4705110 h 5577840"/>
              <a:gd name="connsiteX163" fmla="*/ 6184797 w 10881360"/>
              <a:gd name="connsiteY163" fmla="*/ 4764234 h 5577840"/>
              <a:gd name="connsiteX164" fmla="*/ 6184797 w 10881360"/>
              <a:gd name="connsiteY164" fmla="*/ 4778310 h 5577840"/>
              <a:gd name="connsiteX165" fmla="*/ 6205502 w 10881360"/>
              <a:gd name="connsiteY165" fmla="*/ 4775494 h 5577840"/>
              <a:gd name="connsiteX166" fmla="*/ 6262440 w 10881360"/>
              <a:gd name="connsiteY166" fmla="*/ 4755787 h 5577840"/>
              <a:gd name="connsiteX167" fmla="*/ 6267613 w 10881360"/>
              <a:gd name="connsiteY167" fmla="*/ 4751564 h 5577840"/>
              <a:gd name="connsiteX168" fmla="*/ 6272411 w 10881360"/>
              <a:gd name="connsiteY168" fmla="*/ 4747651 h 5577840"/>
              <a:gd name="connsiteX169" fmla="*/ 6273361 w 10881360"/>
              <a:gd name="connsiteY169" fmla="*/ 4747651 h 5577840"/>
              <a:gd name="connsiteX170" fmla="*/ 6263578 w 10881360"/>
              <a:gd name="connsiteY170" fmla="*/ 4756020 h 5577840"/>
              <a:gd name="connsiteX171" fmla="*/ 6283144 w 10881360"/>
              <a:gd name="connsiteY171" fmla="*/ 4747651 h 5577840"/>
              <a:gd name="connsiteX172" fmla="*/ 6282834 w 10881360"/>
              <a:gd name="connsiteY172" fmla="*/ 4747651 h 5577840"/>
              <a:gd name="connsiteX173" fmla="*/ 6346188 w 10881360"/>
              <a:gd name="connsiteY173" fmla="*/ 4730613 h 5577840"/>
              <a:gd name="connsiteX174" fmla="*/ 6330349 w 10881360"/>
              <a:gd name="connsiteY174" fmla="*/ 4727774 h 5577840"/>
              <a:gd name="connsiteX175" fmla="*/ 6324733 w 10881360"/>
              <a:gd name="connsiteY175" fmla="*/ 4728344 h 5577840"/>
              <a:gd name="connsiteX176" fmla="*/ 6328797 w 10881360"/>
              <a:gd name="connsiteY176" fmla="*/ 4727506 h 5577840"/>
              <a:gd name="connsiteX177" fmla="*/ 6328663 w 10881360"/>
              <a:gd name="connsiteY177" fmla="*/ 4727338 h 5577840"/>
              <a:gd name="connsiteX178" fmla="*/ 6330309 w 10881360"/>
              <a:gd name="connsiteY178" fmla="*/ 4727565 h 5577840"/>
              <a:gd name="connsiteX179" fmla="*/ 6345905 w 10881360"/>
              <a:gd name="connsiteY179" fmla="*/ 4730434 h 5577840"/>
              <a:gd name="connsiteX180" fmla="*/ 6349850 w 10881360"/>
              <a:gd name="connsiteY180" fmla="*/ 4732611 h 5577840"/>
              <a:gd name="connsiteX181" fmla="*/ 6349850 w 10881360"/>
              <a:gd name="connsiteY181" fmla="*/ 4732734 h 5577840"/>
              <a:gd name="connsiteX182" fmla="*/ 6350628 w 10881360"/>
              <a:gd name="connsiteY182" fmla="*/ 4733668 h 5577840"/>
              <a:gd name="connsiteX183" fmla="*/ 6355753 w 10881360"/>
              <a:gd name="connsiteY183" fmla="*/ 4753952 h 5577840"/>
              <a:gd name="connsiteX184" fmla="*/ 6329666 w 10881360"/>
              <a:gd name="connsiteY184" fmla="*/ 4770330 h 5577840"/>
              <a:gd name="connsiteX185" fmla="*/ 6220098 w 10881360"/>
              <a:gd name="connsiteY185" fmla="*/ 4827295 h 5577840"/>
              <a:gd name="connsiteX186" fmla="*/ 6221573 w 10881360"/>
              <a:gd name="connsiteY186" fmla="*/ 4827429 h 5577840"/>
              <a:gd name="connsiteX187" fmla="*/ 6108001 w 10881360"/>
              <a:gd name="connsiteY187" fmla="*/ 4889574 h 5577840"/>
              <a:gd name="connsiteX188" fmla="*/ 6106605 w 10881360"/>
              <a:gd name="connsiteY188" fmla="*/ 4890220 h 5577840"/>
              <a:gd name="connsiteX189" fmla="*/ 6107050 w 10881360"/>
              <a:gd name="connsiteY189" fmla="*/ 4889921 h 5577840"/>
              <a:gd name="connsiteX190" fmla="*/ 6039656 w 10881360"/>
              <a:gd name="connsiteY190" fmla="*/ 4921005 h 5577840"/>
              <a:gd name="connsiteX191" fmla="*/ 6041070 w 10881360"/>
              <a:gd name="connsiteY191" fmla="*/ 4920563 h 5577840"/>
              <a:gd name="connsiteX192" fmla="*/ 6040585 w 10881360"/>
              <a:gd name="connsiteY192" fmla="*/ 4920788 h 5577840"/>
              <a:gd name="connsiteX193" fmla="*/ 5999098 w 10881360"/>
              <a:gd name="connsiteY193" fmla="*/ 4943489 h 5577840"/>
              <a:gd name="connsiteX194" fmla="*/ 5997669 w 10881360"/>
              <a:gd name="connsiteY194" fmla="*/ 4944115 h 5577840"/>
              <a:gd name="connsiteX195" fmla="*/ 5998352 w 10881360"/>
              <a:gd name="connsiteY195" fmla="*/ 4943721 h 5577840"/>
              <a:gd name="connsiteX196" fmla="*/ 5972264 w 10881360"/>
              <a:gd name="connsiteY196" fmla="*/ 4954480 h 5577840"/>
              <a:gd name="connsiteX197" fmla="*/ 5977425 w 10881360"/>
              <a:gd name="connsiteY197" fmla="*/ 4952976 h 5577840"/>
              <a:gd name="connsiteX198" fmla="*/ 5973169 w 10881360"/>
              <a:gd name="connsiteY198" fmla="*/ 4954839 h 5577840"/>
              <a:gd name="connsiteX199" fmla="*/ 5827965 w 10881360"/>
              <a:gd name="connsiteY199" fmla="*/ 5014430 h 5577840"/>
              <a:gd name="connsiteX200" fmla="*/ 5827162 w 10881360"/>
              <a:gd name="connsiteY200" fmla="*/ 5014887 h 5577840"/>
              <a:gd name="connsiteX201" fmla="*/ 5792011 w 10881360"/>
              <a:gd name="connsiteY201" fmla="*/ 5028532 h 5577840"/>
              <a:gd name="connsiteX202" fmla="*/ 5791665 w 10881360"/>
              <a:gd name="connsiteY202" fmla="*/ 5028618 h 5577840"/>
              <a:gd name="connsiteX203" fmla="*/ 5770921 w 10881360"/>
              <a:gd name="connsiteY203" fmla="*/ 5037130 h 5577840"/>
              <a:gd name="connsiteX204" fmla="*/ 5770811 w 10881360"/>
              <a:gd name="connsiteY204" fmla="*/ 5037309 h 5577840"/>
              <a:gd name="connsiteX205" fmla="*/ 5743699 w 10881360"/>
              <a:gd name="connsiteY205" fmla="*/ 5050848 h 5577840"/>
              <a:gd name="connsiteX206" fmla="*/ 5735299 w 10881360"/>
              <a:gd name="connsiteY206" fmla="*/ 5071127 h 5577840"/>
              <a:gd name="connsiteX207" fmla="*/ 5735299 w 10881360"/>
              <a:gd name="connsiteY207" fmla="*/ 5078103 h 5577840"/>
              <a:gd name="connsiteX208" fmla="*/ 5399736 w 10881360"/>
              <a:gd name="connsiteY208" fmla="*/ 5110576 h 5577840"/>
              <a:gd name="connsiteX209" fmla="*/ 5248191 w 10881360"/>
              <a:gd name="connsiteY209" fmla="*/ 5132226 h 5577840"/>
              <a:gd name="connsiteX210" fmla="*/ 5150771 w 10881360"/>
              <a:gd name="connsiteY210" fmla="*/ 5143050 h 5577840"/>
              <a:gd name="connsiteX211" fmla="*/ 5096648 w 10881360"/>
              <a:gd name="connsiteY211" fmla="*/ 5175524 h 5577840"/>
              <a:gd name="connsiteX212" fmla="*/ 4999226 w 10881360"/>
              <a:gd name="connsiteY212" fmla="*/ 5207998 h 5577840"/>
              <a:gd name="connsiteX213" fmla="*/ 4966751 w 10881360"/>
              <a:gd name="connsiteY213" fmla="*/ 5218823 h 5577840"/>
              <a:gd name="connsiteX214" fmla="*/ 4912628 w 10881360"/>
              <a:gd name="connsiteY214" fmla="*/ 5229647 h 5577840"/>
              <a:gd name="connsiteX215" fmla="*/ 4782733 w 10881360"/>
              <a:gd name="connsiteY215" fmla="*/ 5251296 h 5577840"/>
              <a:gd name="connsiteX216" fmla="*/ 4490468 w 10881360"/>
              <a:gd name="connsiteY216" fmla="*/ 5272946 h 5577840"/>
              <a:gd name="connsiteX217" fmla="*/ 4436345 w 10881360"/>
              <a:gd name="connsiteY217" fmla="*/ 5283770 h 5577840"/>
              <a:gd name="connsiteX218" fmla="*/ 4317274 w 10881360"/>
              <a:gd name="connsiteY218" fmla="*/ 5305420 h 5577840"/>
              <a:gd name="connsiteX219" fmla="*/ 4219853 w 10881360"/>
              <a:gd name="connsiteY219" fmla="*/ 5337893 h 5577840"/>
              <a:gd name="connsiteX220" fmla="*/ 4144082 w 10881360"/>
              <a:gd name="connsiteY220" fmla="*/ 5370367 h 5577840"/>
              <a:gd name="connsiteX221" fmla="*/ 4111607 w 10881360"/>
              <a:gd name="connsiteY221" fmla="*/ 5402841 h 5577840"/>
              <a:gd name="connsiteX222" fmla="*/ 4035835 w 10881360"/>
              <a:gd name="connsiteY222" fmla="*/ 5413666 h 5577840"/>
              <a:gd name="connsiteX223" fmla="*/ 3981711 w 10881360"/>
              <a:gd name="connsiteY223" fmla="*/ 5424490 h 5577840"/>
              <a:gd name="connsiteX224" fmla="*/ 3938413 w 10881360"/>
              <a:gd name="connsiteY224" fmla="*/ 5435315 h 5577840"/>
              <a:gd name="connsiteX225" fmla="*/ 3840991 w 10881360"/>
              <a:gd name="connsiteY225" fmla="*/ 5467789 h 5577840"/>
              <a:gd name="connsiteX226" fmla="*/ 3786868 w 10881360"/>
              <a:gd name="connsiteY226" fmla="*/ 5478613 h 5577840"/>
              <a:gd name="connsiteX227" fmla="*/ 3743570 w 10881360"/>
              <a:gd name="connsiteY227" fmla="*/ 5500263 h 5577840"/>
              <a:gd name="connsiteX228" fmla="*/ 3711097 w 10881360"/>
              <a:gd name="connsiteY228" fmla="*/ 5511087 h 5577840"/>
              <a:gd name="connsiteX229" fmla="*/ 3613675 w 10881360"/>
              <a:gd name="connsiteY229" fmla="*/ 5554386 h 5577840"/>
              <a:gd name="connsiteX230" fmla="*/ 3592162 w 10881360"/>
              <a:gd name="connsiteY230" fmla="*/ 5570851 h 5577840"/>
              <a:gd name="connsiteX231" fmla="*/ 3582651 w 10881360"/>
              <a:gd name="connsiteY231" fmla="*/ 5577840 h 5577840"/>
              <a:gd name="connsiteX232" fmla="*/ 0 w 10881360"/>
              <a:gd name="connsiteY232" fmla="*/ 5577840 h 5577840"/>
              <a:gd name="connsiteX233" fmla="*/ 0 w 10881360"/>
              <a:gd name="connsiteY233" fmla="*/ 4148782 h 5577840"/>
              <a:gd name="connsiteX234" fmla="*/ 30352 w 10881360"/>
              <a:gd name="connsiteY234" fmla="*/ 4127741 h 5577840"/>
              <a:gd name="connsiteX235" fmla="*/ 69284 w 10881360"/>
              <a:gd name="connsiteY235" fmla="*/ 4097696 h 5577840"/>
              <a:gd name="connsiteX236" fmla="*/ 72560 w 10881360"/>
              <a:gd name="connsiteY236" fmla="*/ 4095225 h 5577840"/>
              <a:gd name="connsiteX237" fmla="*/ 69816 w 10881360"/>
              <a:gd name="connsiteY237" fmla="*/ 4097760 h 5577840"/>
              <a:gd name="connsiteX238" fmla="*/ 156776 w 10881360"/>
              <a:gd name="connsiteY238" fmla="*/ 4033786 h 5577840"/>
              <a:gd name="connsiteX239" fmla="*/ 156776 w 10881360"/>
              <a:gd name="connsiteY239" fmla="*/ 4032644 h 5577840"/>
              <a:gd name="connsiteX240" fmla="*/ 220671 w 10881360"/>
              <a:gd name="connsiteY240" fmla="*/ 3987366 h 5577840"/>
              <a:gd name="connsiteX241" fmla="*/ 279634 w 10881360"/>
              <a:gd name="connsiteY241" fmla="*/ 3939890 h 5577840"/>
              <a:gd name="connsiteX242" fmla="*/ 280190 w 10881360"/>
              <a:gd name="connsiteY242" fmla="*/ 3940109 h 5577840"/>
              <a:gd name="connsiteX243" fmla="*/ 337216 w 10881360"/>
              <a:gd name="connsiteY243" fmla="*/ 3886985 h 5577840"/>
              <a:gd name="connsiteX244" fmla="*/ 327787 w 10881360"/>
              <a:gd name="connsiteY244" fmla="*/ 3890701 h 5577840"/>
              <a:gd name="connsiteX245" fmla="*/ 326940 w 10881360"/>
              <a:gd name="connsiteY245" fmla="*/ 3890374 h 5577840"/>
              <a:gd name="connsiteX246" fmla="*/ 337153 w 10881360"/>
              <a:gd name="connsiteY246" fmla="*/ 3886331 h 5577840"/>
              <a:gd name="connsiteX247" fmla="*/ 440264 w 10881360"/>
              <a:gd name="connsiteY247" fmla="*/ 3796516 h 5577840"/>
              <a:gd name="connsiteX248" fmla="*/ 442432 w 10881360"/>
              <a:gd name="connsiteY248" fmla="*/ 3794800 h 5577840"/>
              <a:gd name="connsiteX249" fmla="*/ 441566 w 10881360"/>
              <a:gd name="connsiteY249" fmla="*/ 3796164 h 5577840"/>
              <a:gd name="connsiteX250" fmla="*/ 456784 w 10881360"/>
              <a:gd name="connsiteY250" fmla="*/ 3784169 h 5577840"/>
              <a:gd name="connsiteX251" fmla="*/ 454026 w 10881360"/>
              <a:gd name="connsiteY251" fmla="*/ 3785619 h 5577840"/>
              <a:gd name="connsiteX252" fmla="*/ 455730 w 10881360"/>
              <a:gd name="connsiteY252" fmla="*/ 3784269 h 5577840"/>
              <a:gd name="connsiteX253" fmla="*/ 455980 w 10881360"/>
              <a:gd name="connsiteY253" fmla="*/ 3783990 h 5577840"/>
              <a:gd name="connsiteX254" fmla="*/ 507511 w 10881360"/>
              <a:gd name="connsiteY254" fmla="*/ 3743898 h 5577840"/>
              <a:gd name="connsiteX255" fmla="*/ 510899 w 10881360"/>
              <a:gd name="connsiteY255" fmla="*/ 3741263 h 5577840"/>
              <a:gd name="connsiteX256" fmla="*/ 508961 w 10881360"/>
              <a:gd name="connsiteY256" fmla="*/ 3744755 h 5577840"/>
              <a:gd name="connsiteX257" fmla="*/ 524178 w 10881360"/>
              <a:gd name="connsiteY257" fmla="*/ 3731045 h 5577840"/>
              <a:gd name="connsiteX258" fmla="*/ 523903 w 10881360"/>
              <a:gd name="connsiteY258" fmla="*/ 3731145 h 5577840"/>
              <a:gd name="connsiteX259" fmla="*/ 533392 w 10881360"/>
              <a:gd name="connsiteY259" fmla="*/ 3723763 h 5577840"/>
              <a:gd name="connsiteX260" fmla="*/ 536534 w 10881360"/>
              <a:gd name="connsiteY260" fmla="*/ 3721808 h 5577840"/>
              <a:gd name="connsiteX261" fmla="*/ 535047 w 10881360"/>
              <a:gd name="connsiteY261" fmla="*/ 3724193 h 5577840"/>
              <a:gd name="connsiteX262" fmla="*/ 626923 w 10881360"/>
              <a:gd name="connsiteY262" fmla="*/ 3654529 h 5577840"/>
              <a:gd name="connsiteX263" fmla="*/ 635717 w 10881360"/>
              <a:gd name="connsiteY263" fmla="*/ 3648828 h 5577840"/>
              <a:gd name="connsiteX264" fmla="*/ 648795 w 10881360"/>
              <a:gd name="connsiteY264" fmla="*/ 3641694 h 5577840"/>
              <a:gd name="connsiteX265" fmla="*/ 663314 w 10881360"/>
              <a:gd name="connsiteY265" fmla="*/ 3626515 h 5577840"/>
              <a:gd name="connsiteX266" fmla="*/ 660352 w 10881360"/>
              <a:gd name="connsiteY266" fmla="*/ 3626955 h 5577840"/>
              <a:gd name="connsiteX267" fmla="*/ 663114 w 10881360"/>
              <a:gd name="connsiteY267" fmla="*/ 3625868 h 5577840"/>
              <a:gd name="connsiteX268" fmla="*/ 678647 w 10881360"/>
              <a:gd name="connsiteY268" fmla="*/ 3617717 h 5577840"/>
              <a:gd name="connsiteX269" fmla="*/ 865049 w 10881360"/>
              <a:gd name="connsiteY269" fmla="*/ 3495459 h 5577840"/>
              <a:gd name="connsiteX270" fmla="*/ 1072162 w 10881360"/>
              <a:gd name="connsiteY270" fmla="*/ 3377277 h 5577840"/>
              <a:gd name="connsiteX271" fmla="*/ 1538164 w 10881360"/>
              <a:gd name="connsiteY271" fmla="*/ 3193891 h 5577840"/>
              <a:gd name="connsiteX272" fmla="*/ 1539919 w 10881360"/>
              <a:gd name="connsiteY272" fmla="*/ 3192855 h 5577840"/>
              <a:gd name="connsiteX273" fmla="*/ 1537469 w 10881360"/>
              <a:gd name="connsiteY273" fmla="*/ 3194683 h 5577840"/>
              <a:gd name="connsiteX274" fmla="*/ 1603886 w 10881360"/>
              <a:gd name="connsiteY274" fmla="*/ 3157906 h 5577840"/>
              <a:gd name="connsiteX275" fmla="*/ 1608994 w 10881360"/>
              <a:gd name="connsiteY275" fmla="*/ 3149733 h 5577840"/>
              <a:gd name="connsiteX276" fmla="*/ 1593667 w 10881360"/>
              <a:gd name="connsiteY276" fmla="*/ 3145646 h 5577840"/>
              <a:gd name="connsiteX277" fmla="*/ 1537469 w 10881360"/>
              <a:gd name="connsiteY277" fmla="*/ 3157906 h 5577840"/>
              <a:gd name="connsiteX278" fmla="*/ 1521505 w 10881360"/>
              <a:gd name="connsiteY278" fmla="*/ 3157906 h 5577840"/>
              <a:gd name="connsiteX279" fmla="*/ 1517048 w 10881360"/>
              <a:gd name="connsiteY279" fmla="*/ 3145680 h 5577840"/>
              <a:gd name="connsiteX280" fmla="*/ 1517452 w 10881360"/>
              <a:gd name="connsiteY280" fmla="*/ 3145360 h 5577840"/>
              <a:gd name="connsiteX281" fmla="*/ 1519693 w 10881360"/>
              <a:gd name="connsiteY281" fmla="*/ 3141830 h 5577840"/>
              <a:gd name="connsiteX282" fmla="*/ 1532020 w 10881360"/>
              <a:gd name="connsiteY282" fmla="*/ 3129245 h 5577840"/>
              <a:gd name="connsiteX283" fmla="*/ 1583633 w 10881360"/>
              <a:gd name="connsiteY283" fmla="*/ 3094258 h 5577840"/>
              <a:gd name="connsiteX284" fmla="*/ 1635717 w 10881360"/>
              <a:gd name="connsiteY284" fmla="*/ 3055879 h 5577840"/>
              <a:gd name="connsiteX285" fmla="*/ 1641258 w 10881360"/>
              <a:gd name="connsiteY285" fmla="*/ 3051526 h 5577840"/>
              <a:gd name="connsiteX286" fmla="*/ 1676388 w 10881360"/>
              <a:gd name="connsiteY286" fmla="*/ 3026748 h 5577840"/>
              <a:gd name="connsiteX287" fmla="*/ 1677111 w 10881360"/>
              <a:gd name="connsiteY287" fmla="*/ 3026748 h 5577840"/>
              <a:gd name="connsiteX288" fmla="*/ 1710309 w 10881360"/>
              <a:gd name="connsiteY288" fmla="*/ 3000115 h 5577840"/>
              <a:gd name="connsiteX289" fmla="*/ 1719053 w 10881360"/>
              <a:gd name="connsiteY289" fmla="*/ 2994476 h 5577840"/>
              <a:gd name="connsiteX290" fmla="*/ 1729471 w 10881360"/>
              <a:gd name="connsiteY290" fmla="*/ 3002663 h 5577840"/>
              <a:gd name="connsiteX291" fmla="*/ 1725186 w 10881360"/>
              <a:gd name="connsiteY291" fmla="*/ 3019496 h 5577840"/>
              <a:gd name="connsiteX292" fmla="*/ 1722878 w 10881360"/>
              <a:gd name="connsiteY292" fmla="*/ 3022960 h 5577840"/>
              <a:gd name="connsiteX293" fmla="*/ 1748798 w 10881360"/>
              <a:gd name="connsiteY293" fmla="*/ 3052002 h 5577840"/>
              <a:gd name="connsiteX294" fmla="*/ 1805824 w 10881360"/>
              <a:gd name="connsiteY294" fmla="*/ 3035407 h 5577840"/>
              <a:gd name="connsiteX295" fmla="*/ 1904321 w 10881360"/>
              <a:gd name="connsiteY295" fmla="*/ 3014663 h 5577840"/>
              <a:gd name="connsiteX296" fmla="*/ 1905318 w 10881360"/>
              <a:gd name="connsiteY296" fmla="*/ 3015004 h 5577840"/>
              <a:gd name="connsiteX297" fmla="*/ 1937490 w 10881360"/>
              <a:gd name="connsiteY297" fmla="*/ 3027256 h 5577840"/>
              <a:gd name="connsiteX298" fmla="*/ 1948897 w 10881360"/>
              <a:gd name="connsiteY298" fmla="*/ 3034941 h 5577840"/>
              <a:gd name="connsiteX299" fmla="*/ 1959731 w 10881360"/>
              <a:gd name="connsiteY299" fmla="*/ 3053071 h 5577840"/>
              <a:gd name="connsiteX300" fmla="*/ 1960564 w 10881360"/>
              <a:gd name="connsiteY300" fmla="*/ 3055308 h 5577840"/>
              <a:gd name="connsiteX301" fmla="*/ 1961179 w 10881360"/>
              <a:gd name="connsiteY301" fmla="*/ 3075076 h 5577840"/>
              <a:gd name="connsiteX302" fmla="*/ 1961179 w 10881360"/>
              <a:gd name="connsiteY302" fmla="*/ 3079475 h 5577840"/>
              <a:gd name="connsiteX303" fmla="*/ 1961319 w 10881360"/>
              <a:gd name="connsiteY303" fmla="*/ 3079586 h 5577840"/>
              <a:gd name="connsiteX304" fmla="*/ 1961452 w 10881360"/>
              <a:gd name="connsiteY304" fmla="*/ 3083805 h 5577840"/>
              <a:gd name="connsiteX305" fmla="*/ 1956287 w 10881360"/>
              <a:gd name="connsiteY305" fmla="*/ 3205662 h 5577840"/>
              <a:gd name="connsiteX306" fmla="*/ 1961452 w 10881360"/>
              <a:gd name="connsiteY306" fmla="*/ 3234096 h 5577840"/>
              <a:gd name="connsiteX307" fmla="*/ 1965580 w 10881360"/>
              <a:gd name="connsiteY307" fmla="*/ 3234096 h 5577840"/>
              <a:gd name="connsiteX308" fmla="*/ 1965527 w 10881360"/>
              <a:gd name="connsiteY308" fmla="*/ 3234248 h 5577840"/>
              <a:gd name="connsiteX309" fmla="*/ 1965853 w 10881360"/>
              <a:gd name="connsiteY309" fmla="*/ 3234439 h 5577840"/>
              <a:gd name="connsiteX310" fmla="*/ 1961179 w 10881360"/>
              <a:gd name="connsiteY310" fmla="*/ 3234439 h 5577840"/>
              <a:gd name="connsiteX311" fmla="*/ 2022842 w 10881360"/>
              <a:gd name="connsiteY311" fmla="*/ 3246778 h 5577840"/>
              <a:gd name="connsiteX312" fmla="*/ 2072694 w 10881360"/>
              <a:gd name="connsiteY312" fmla="*/ 3202886 h 5577840"/>
              <a:gd name="connsiteX313" fmla="*/ 2074570 w 10881360"/>
              <a:gd name="connsiteY313" fmla="*/ 3201783 h 5577840"/>
              <a:gd name="connsiteX314" fmla="*/ 2074570 w 10881360"/>
              <a:gd name="connsiteY314" fmla="*/ 3197917 h 5577840"/>
              <a:gd name="connsiteX315" fmla="*/ 2089902 w 10881360"/>
              <a:gd name="connsiteY315" fmla="*/ 3189805 h 5577840"/>
              <a:gd name="connsiteX316" fmla="*/ 2105349 w 10881360"/>
              <a:gd name="connsiteY316" fmla="*/ 3181633 h 5577840"/>
              <a:gd name="connsiteX317" fmla="*/ 2105349 w 10881360"/>
              <a:gd name="connsiteY317" fmla="*/ 3193892 h 5577840"/>
              <a:gd name="connsiteX318" fmla="*/ 2105349 w 10881360"/>
              <a:gd name="connsiteY318" fmla="*/ 3197082 h 5577840"/>
              <a:gd name="connsiteX319" fmla="*/ 2100314 w 10881360"/>
              <a:gd name="connsiteY319" fmla="*/ 3227242 h 5577840"/>
              <a:gd name="connsiteX320" fmla="*/ 2102685 w 10881360"/>
              <a:gd name="connsiteY320" fmla="*/ 3222271 h 5577840"/>
              <a:gd name="connsiteX321" fmla="*/ 2101724 w 10881360"/>
              <a:gd name="connsiteY321" fmla="*/ 3226811 h 5577840"/>
              <a:gd name="connsiteX322" fmla="*/ 2101724 w 10881360"/>
              <a:gd name="connsiteY322" fmla="*/ 3230883 h 5577840"/>
              <a:gd name="connsiteX323" fmla="*/ 2102436 w 10881360"/>
              <a:gd name="connsiteY323" fmla="*/ 3232511 h 5577840"/>
              <a:gd name="connsiteX324" fmla="*/ 2100115 w 10881360"/>
              <a:gd name="connsiteY324" fmla="*/ 3230669 h 5577840"/>
              <a:gd name="connsiteX325" fmla="*/ 2059007 w 10881360"/>
              <a:gd name="connsiteY325" fmla="*/ 3430409 h 5577840"/>
              <a:gd name="connsiteX326" fmla="*/ 2059007 w 10881360"/>
              <a:gd name="connsiteY326" fmla="*/ 3440602 h 5577840"/>
              <a:gd name="connsiteX327" fmla="*/ 2057898 w 10881360"/>
              <a:gd name="connsiteY327" fmla="*/ 3454468 h 5577840"/>
              <a:gd name="connsiteX328" fmla="*/ 2059007 w 10881360"/>
              <a:gd name="connsiteY328" fmla="*/ 3468334 h 5577840"/>
              <a:gd name="connsiteX329" fmla="*/ 2059007 w 10881360"/>
              <a:gd name="connsiteY329" fmla="*/ 3479325 h 5577840"/>
              <a:gd name="connsiteX330" fmla="*/ 2060337 w 10881360"/>
              <a:gd name="connsiteY330" fmla="*/ 3483192 h 5577840"/>
              <a:gd name="connsiteX331" fmla="*/ 2061136 w 10881360"/>
              <a:gd name="connsiteY331" fmla="*/ 3490360 h 5577840"/>
              <a:gd name="connsiteX332" fmla="*/ 2070201 w 10881360"/>
              <a:gd name="connsiteY332" fmla="*/ 3498955 h 5577840"/>
              <a:gd name="connsiteX333" fmla="*/ 2096104 w 10881360"/>
              <a:gd name="connsiteY333" fmla="*/ 3494909 h 5577840"/>
              <a:gd name="connsiteX334" fmla="*/ 2168632 w 10881360"/>
              <a:gd name="connsiteY334" fmla="*/ 3450425 h 5577840"/>
              <a:gd name="connsiteX335" fmla="*/ 2220438 w 10881360"/>
              <a:gd name="connsiteY335" fmla="*/ 3454468 h 5577840"/>
              <a:gd name="connsiteX336" fmla="*/ 2221721 w 10881360"/>
              <a:gd name="connsiteY336" fmla="*/ 3455119 h 5577840"/>
              <a:gd name="connsiteX337" fmla="*/ 2219881 w 10881360"/>
              <a:gd name="connsiteY337" fmla="*/ 3455500 h 5577840"/>
              <a:gd name="connsiteX338" fmla="*/ 2250896 w 10881360"/>
              <a:gd name="connsiteY338" fmla="*/ 3512541 h 5577840"/>
              <a:gd name="connsiteX339" fmla="*/ 2281910 w 10881360"/>
              <a:gd name="connsiteY339" fmla="*/ 3520690 h 5577840"/>
              <a:gd name="connsiteX340" fmla="*/ 2312923 w 10881360"/>
              <a:gd name="connsiteY340" fmla="*/ 3516615 h 5577840"/>
              <a:gd name="connsiteX341" fmla="*/ 2374950 w 10881360"/>
              <a:gd name="connsiteY341" fmla="*/ 3496243 h 5577840"/>
              <a:gd name="connsiteX342" fmla="*/ 2571367 w 10881360"/>
              <a:gd name="connsiteY342" fmla="*/ 3357716 h 5577840"/>
              <a:gd name="connsiteX343" fmla="*/ 2580374 w 10881360"/>
              <a:gd name="connsiteY343" fmla="*/ 3350616 h 5577840"/>
              <a:gd name="connsiteX344" fmla="*/ 2617889 w 10881360"/>
              <a:gd name="connsiteY344" fmla="*/ 3321047 h 5577840"/>
              <a:gd name="connsiteX345" fmla="*/ 2778122 w 10881360"/>
              <a:gd name="connsiteY345" fmla="*/ 3170296 h 5577840"/>
              <a:gd name="connsiteX346" fmla="*/ 2953867 w 10881360"/>
              <a:gd name="connsiteY346" fmla="*/ 2950282 h 5577840"/>
              <a:gd name="connsiteX347" fmla="*/ 2953867 w 10881360"/>
              <a:gd name="connsiteY347" fmla="*/ 2946226 h 5577840"/>
              <a:gd name="connsiteX348" fmla="*/ 2954195 w 10881360"/>
              <a:gd name="connsiteY348" fmla="*/ 2945818 h 5577840"/>
              <a:gd name="connsiteX349" fmla="*/ 2954884 w 10881360"/>
              <a:gd name="connsiteY349" fmla="*/ 2945239 h 5577840"/>
              <a:gd name="connsiteX350" fmla="*/ 2954686 w 10881360"/>
              <a:gd name="connsiteY350" fmla="*/ 2945523 h 5577840"/>
              <a:gd name="connsiteX351" fmla="*/ 2954686 w 10881360"/>
              <a:gd name="connsiteY351" fmla="*/ 2949635 h 5577840"/>
              <a:gd name="connsiteX352" fmla="*/ 2962993 w 10881360"/>
              <a:gd name="connsiteY352" fmla="*/ 2938413 h 5577840"/>
              <a:gd name="connsiteX353" fmla="*/ 2963868 w 10881360"/>
              <a:gd name="connsiteY353" fmla="*/ 2937674 h 5577840"/>
              <a:gd name="connsiteX354" fmla="*/ 2969675 w 10881360"/>
              <a:gd name="connsiteY354" fmla="*/ 2929530 h 5577840"/>
              <a:gd name="connsiteX355" fmla="*/ 2979992 w 10881360"/>
              <a:gd name="connsiteY355" fmla="*/ 2917315 h 5577840"/>
              <a:gd name="connsiteX356" fmla="*/ 3134780 w 10881360"/>
              <a:gd name="connsiteY356" fmla="*/ 2725932 h 5577840"/>
              <a:gd name="connsiteX357" fmla="*/ 3294729 w 10881360"/>
              <a:gd name="connsiteY357" fmla="*/ 2558982 h 5577840"/>
              <a:gd name="connsiteX358" fmla="*/ 3351484 w 10881360"/>
              <a:gd name="connsiteY358" fmla="*/ 2518262 h 5577840"/>
              <a:gd name="connsiteX359" fmla="*/ 3353461 w 10881360"/>
              <a:gd name="connsiteY359" fmla="*/ 2516700 h 5577840"/>
              <a:gd name="connsiteX360" fmla="*/ 3352527 w 10881360"/>
              <a:gd name="connsiteY360" fmla="*/ 2517804 h 5577840"/>
              <a:gd name="connsiteX361" fmla="*/ 3387309 w 10881360"/>
              <a:gd name="connsiteY361" fmla="*/ 2492833 h 5577840"/>
              <a:gd name="connsiteX362" fmla="*/ 3387309 w 10881360"/>
              <a:gd name="connsiteY362" fmla="*/ 2493812 h 5577840"/>
              <a:gd name="connsiteX363" fmla="*/ 3398905 w 10881360"/>
              <a:gd name="connsiteY363" fmla="*/ 2476676 h 5577840"/>
              <a:gd name="connsiteX364" fmla="*/ 3394908 w 10881360"/>
              <a:gd name="connsiteY364" fmla="*/ 2481106 h 5577840"/>
              <a:gd name="connsiteX365" fmla="*/ 3397919 w 10881360"/>
              <a:gd name="connsiteY365" fmla="*/ 2477542 h 5577840"/>
              <a:gd name="connsiteX366" fmla="*/ 3406947 w 10881360"/>
              <a:gd name="connsiteY366" fmla="*/ 2469397 h 5577840"/>
              <a:gd name="connsiteX367" fmla="*/ 3408019 w 10881360"/>
              <a:gd name="connsiteY367" fmla="*/ 2462635 h 5577840"/>
              <a:gd name="connsiteX368" fmla="*/ 3409872 w 10881360"/>
              <a:gd name="connsiteY368" fmla="*/ 2461174 h 5577840"/>
              <a:gd name="connsiteX369" fmla="*/ 3412516 w 10881360"/>
              <a:gd name="connsiteY369" fmla="*/ 2456178 h 5577840"/>
              <a:gd name="connsiteX370" fmla="*/ 3461633 w 10881360"/>
              <a:gd name="connsiteY370" fmla="*/ 2384243 h 5577840"/>
              <a:gd name="connsiteX371" fmla="*/ 3518112 w 10881360"/>
              <a:gd name="connsiteY371" fmla="*/ 2310293 h 5577840"/>
              <a:gd name="connsiteX372" fmla="*/ 3596011 w 10881360"/>
              <a:gd name="connsiteY372" fmla="*/ 2208291 h 5577840"/>
              <a:gd name="connsiteX373" fmla="*/ 3595480 w 10881360"/>
              <a:gd name="connsiteY373" fmla="*/ 2208187 h 5577840"/>
              <a:gd name="connsiteX374" fmla="*/ 3615878 w 10881360"/>
              <a:gd name="connsiteY374" fmla="*/ 2185567 h 5577840"/>
              <a:gd name="connsiteX375" fmla="*/ 3636541 w 10881360"/>
              <a:gd name="connsiteY375" fmla="*/ 2159599 h 5577840"/>
              <a:gd name="connsiteX376" fmla="*/ 3724362 w 10881360"/>
              <a:gd name="connsiteY376" fmla="*/ 2078129 h 5577840"/>
              <a:gd name="connsiteX377" fmla="*/ 3858675 w 10881360"/>
              <a:gd name="connsiteY377" fmla="*/ 1968145 h 5577840"/>
              <a:gd name="connsiteX378" fmla="*/ 3956827 w 10881360"/>
              <a:gd name="connsiteY378" fmla="*/ 1862235 h 5577840"/>
              <a:gd name="connsiteX379" fmla="*/ 4194459 w 10881360"/>
              <a:gd name="connsiteY379" fmla="*/ 1613754 h 5577840"/>
              <a:gd name="connsiteX380" fmla="*/ 4385596 w 10881360"/>
              <a:gd name="connsiteY380" fmla="*/ 1434522 h 5577840"/>
              <a:gd name="connsiteX381" fmla="*/ 4452753 w 10881360"/>
              <a:gd name="connsiteY381" fmla="*/ 1397860 h 5577840"/>
              <a:gd name="connsiteX382" fmla="*/ 4456890 w 10881360"/>
              <a:gd name="connsiteY382" fmla="*/ 1395033 h 5577840"/>
              <a:gd name="connsiteX383" fmla="*/ 4470904 w 10881360"/>
              <a:gd name="connsiteY383" fmla="*/ 1388357 h 5577840"/>
              <a:gd name="connsiteX384" fmla="*/ 4483839 w 10881360"/>
              <a:gd name="connsiteY384" fmla="*/ 1377635 h 5577840"/>
              <a:gd name="connsiteX385" fmla="*/ 4484668 w 10881360"/>
              <a:gd name="connsiteY385" fmla="*/ 1377635 h 5577840"/>
              <a:gd name="connsiteX386" fmla="*/ 4541695 w 10881360"/>
              <a:gd name="connsiteY386" fmla="*/ 1329164 h 5577840"/>
              <a:gd name="connsiteX387" fmla="*/ 4541443 w 10881360"/>
              <a:gd name="connsiteY387" fmla="*/ 1327989 h 5577840"/>
              <a:gd name="connsiteX388" fmla="*/ 4556232 w 10881360"/>
              <a:gd name="connsiteY388" fmla="*/ 1318055 h 5577840"/>
              <a:gd name="connsiteX389" fmla="*/ 4567782 w 10881360"/>
              <a:gd name="connsiteY389" fmla="*/ 1304561 h 5577840"/>
              <a:gd name="connsiteX390" fmla="*/ 4560946 w 10881360"/>
              <a:gd name="connsiteY390" fmla="*/ 1308471 h 5577840"/>
              <a:gd name="connsiteX391" fmla="*/ 4566404 w 10881360"/>
              <a:gd name="connsiteY391" fmla="*/ 1304169 h 5577840"/>
              <a:gd name="connsiteX392" fmla="*/ 4602564 w 10881360"/>
              <a:gd name="connsiteY392" fmla="*/ 1267508 h 5577840"/>
              <a:gd name="connsiteX393" fmla="*/ 4597835 w 10881360"/>
              <a:gd name="connsiteY393" fmla="*/ 1263780 h 5577840"/>
              <a:gd name="connsiteX394" fmla="*/ 4597839 w 10881360"/>
              <a:gd name="connsiteY394" fmla="*/ 1263778 h 5577840"/>
              <a:gd name="connsiteX395" fmla="*/ 4598631 w 10881360"/>
              <a:gd name="connsiteY395" fmla="*/ 1263151 h 5577840"/>
              <a:gd name="connsiteX396" fmla="*/ 4603393 w 10881360"/>
              <a:gd name="connsiteY396" fmla="*/ 1266863 h 5577840"/>
              <a:gd name="connsiteX397" fmla="*/ 4618921 w 10881360"/>
              <a:gd name="connsiteY397" fmla="*/ 1250722 h 5577840"/>
              <a:gd name="connsiteX398" fmla="*/ 4696563 w 10881360"/>
              <a:gd name="connsiteY398" fmla="*/ 1165979 h 5577840"/>
              <a:gd name="connsiteX399" fmla="*/ 4696563 w 10881360"/>
              <a:gd name="connsiteY399" fmla="*/ 1145803 h 5577840"/>
              <a:gd name="connsiteX400" fmla="*/ 4675858 w 10881360"/>
              <a:gd name="connsiteY400" fmla="*/ 1149839 h 5577840"/>
              <a:gd name="connsiteX401" fmla="*/ 4618921 w 10881360"/>
              <a:gd name="connsiteY401" fmla="*/ 1178086 h 5577840"/>
              <a:gd name="connsiteX402" fmla="*/ 4613746 w 10881360"/>
              <a:gd name="connsiteY402" fmla="*/ 1184139 h 5577840"/>
              <a:gd name="connsiteX403" fmla="*/ 4608948 w 10881360"/>
              <a:gd name="connsiteY403" fmla="*/ 1189748 h 5577840"/>
              <a:gd name="connsiteX404" fmla="*/ 4607999 w 10881360"/>
              <a:gd name="connsiteY404" fmla="*/ 1189748 h 5577840"/>
              <a:gd name="connsiteX405" fmla="*/ 4617783 w 10881360"/>
              <a:gd name="connsiteY405" fmla="*/ 1177752 h 5577840"/>
              <a:gd name="connsiteX406" fmla="*/ 4598215 w 10881360"/>
              <a:gd name="connsiteY406" fmla="*/ 1189748 h 5577840"/>
              <a:gd name="connsiteX407" fmla="*/ 4598528 w 10881360"/>
              <a:gd name="connsiteY407" fmla="*/ 1189748 h 5577840"/>
              <a:gd name="connsiteX408" fmla="*/ 4535172 w 10881360"/>
              <a:gd name="connsiteY408" fmla="*/ 1214169 h 5577840"/>
              <a:gd name="connsiteX409" fmla="*/ 4551011 w 10881360"/>
              <a:gd name="connsiteY409" fmla="*/ 1218238 h 5577840"/>
              <a:gd name="connsiteX410" fmla="*/ 4556627 w 10881360"/>
              <a:gd name="connsiteY410" fmla="*/ 1217421 h 5577840"/>
              <a:gd name="connsiteX411" fmla="*/ 4552564 w 10881360"/>
              <a:gd name="connsiteY411" fmla="*/ 1218622 h 5577840"/>
              <a:gd name="connsiteX412" fmla="*/ 4552697 w 10881360"/>
              <a:gd name="connsiteY412" fmla="*/ 1218863 h 5577840"/>
              <a:gd name="connsiteX413" fmla="*/ 4551051 w 10881360"/>
              <a:gd name="connsiteY413" fmla="*/ 1218538 h 5577840"/>
              <a:gd name="connsiteX414" fmla="*/ 4535455 w 10881360"/>
              <a:gd name="connsiteY414" fmla="*/ 1214426 h 5577840"/>
              <a:gd name="connsiteX415" fmla="*/ 4531509 w 10881360"/>
              <a:gd name="connsiteY415" fmla="*/ 1211305 h 5577840"/>
              <a:gd name="connsiteX416" fmla="*/ 4531509 w 10881360"/>
              <a:gd name="connsiteY416" fmla="*/ 1211128 h 5577840"/>
              <a:gd name="connsiteX417" fmla="*/ 4530732 w 10881360"/>
              <a:gd name="connsiteY417" fmla="*/ 1209791 h 5577840"/>
              <a:gd name="connsiteX418" fmla="*/ 4525606 w 10881360"/>
              <a:gd name="connsiteY418" fmla="*/ 1180716 h 5577840"/>
              <a:gd name="connsiteX419" fmla="*/ 4551695 w 10881360"/>
              <a:gd name="connsiteY419" fmla="*/ 1157241 h 5577840"/>
              <a:gd name="connsiteX420" fmla="*/ 4661262 w 10881360"/>
              <a:gd name="connsiteY420" fmla="*/ 1075592 h 5577840"/>
              <a:gd name="connsiteX421" fmla="*/ 4659788 w 10881360"/>
              <a:gd name="connsiteY421" fmla="*/ 1075399 h 5577840"/>
              <a:gd name="connsiteX422" fmla="*/ 4773359 w 10881360"/>
              <a:gd name="connsiteY422" fmla="*/ 986325 h 5577840"/>
              <a:gd name="connsiteX423" fmla="*/ 4774756 w 10881360"/>
              <a:gd name="connsiteY423" fmla="*/ 985399 h 5577840"/>
              <a:gd name="connsiteX424" fmla="*/ 4774309 w 10881360"/>
              <a:gd name="connsiteY424" fmla="*/ 985827 h 5577840"/>
              <a:gd name="connsiteX425" fmla="*/ 4841705 w 10881360"/>
              <a:gd name="connsiteY425" fmla="*/ 941274 h 5577840"/>
              <a:gd name="connsiteX426" fmla="*/ 4840290 w 10881360"/>
              <a:gd name="connsiteY426" fmla="*/ 941908 h 5577840"/>
              <a:gd name="connsiteX427" fmla="*/ 4840775 w 10881360"/>
              <a:gd name="connsiteY427" fmla="*/ 941585 h 5577840"/>
              <a:gd name="connsiteX428" fmla="*/ 4882262 w 10881360"/>
              <a:gd name="connsiteY428" fmla="*/ 909047 h 5577840"/>
              <a:gd name="connsiteX429" fmla="*/ 4883697 w 10881360"/>
              <a:gd name="connsiteY429" fmla="*/ 908146 h 5577840"/>
              <a:gd name="connsiteX430" fmla="*/ 4883008 w 10881360"/>
              <a:gd name="connsiteY430" fmla="*/ 908715 h 5577840"/>
              <a:gd name="connsiteX431" fmla="*/ 4909095 w 10881360"/>
              <a:gd name="connsiteY431" fmla="*/ 893292 h 5577840"/>
              <a:gd name="connsiteX432" fmla="*/ 4903938 w 10881360"/>
              <a:gd name="connsiteY432" fmla="*/ 895446 h 5577840"/>
              <a:gd name="connsiteX433" fmla="*/ 4908191 w 10881360"/>
              <a:gd name="connsiteY433" fmla="*/ 892778 h 5577840"/>
              <a:gd name="connsiteX434" fmla="*/ 5053395 w 10881360"/>
              <a:gd name="connsiteY434" fmla="*/ 807365 h 5577840"/>
              <a:gd name="connsiteX435" fmla="*/ 5054197 w 10881360"/>
              <a:gd name="connsiteY435" fmla="*/ 806709 h 5577840"/>
              <a:gd name="connsiteX436" fmla="*/ 5085178 w 10881360"/>
              <a:gd name="connsiteY436" fmla="*/ 789473 h 5577840"/>
              <a:gd name="connsiteX437" fmla="*/ 5113586 w 10881360"/>
              <a:gd name="connsiteY437" fmla="*/ 804861 h 5577840"/>
              <a:gd name="connsiteX438" fmla="*/ 5373378 w 10881360"/>
              <a:gd name="connsiteY438" fmla="*/ 674965 h 5577840"/>
              <a:gd name="connsiteX439" fmla="*/ 5459975 w 10881360"/>
              <a:gd name="connsiteY439" fmla="*/ 631667 h 5577840"/>
              <a:gd name="connsiteX440" fmla="*/ 5568220 w 10881360"/>
              <a:gd name="connsiteY440" fmla="*/ 577544 h 5577840"/>
              <a:gd name="connsiteX441" fmla="*/ 5611519 w 10881360"/>
              <a:gd name="connsiteY441" fmla="*/ 566719 h 5577840"/>
              <a:gd name="connsiteX442" fmla="*/ 5698115 w 10881360"/>
              <a:gd name="connsiteY442" fmla="*/ 512596 h 5577840"/>
              <a:gd name="connsiteX443" fmla="*/ 5817186 w 10881360"/>
              <a:gd name="connsiteY443" fmla="*/ 458473 h 5577840"/>
              <a:gd name="connsiteX444" fmla="*/ 5914608 w 10881360"/>
              <a:gd name="connsiteY444" fmla="*/ 425999 h 5577840"/>
              <a:gd name="connsiteX445" fmla="*/ 6012029 w 10881360"/>
              <a:gd name="connsiteY445" fmla="*/ 361051 h 5577840"/>
              <a:gd name="connsiteX446" fmla="*/ 6098626 w 10881360"/>
              <a:gd name="connsiteY446" fmla="*/ 306928 h 5577840"/>
              <a:gd name="connsiteX447" fmla="*/ 6131100 w 10881360"/>
              <a:gd name="connsiteY447" fmla="*/ 274454 h 5577840"/>
              <a:gd name="connsiteX448" fmla="*/ 6217697 w 10881360"/>
              <a:gd name="connsiteY448" fmla="*/ 231156 h 5577840"/>
              <a:gd name="connsiteX449" fmla="*/ 6247874 w 10881360"/>
              <a:gd name="connsiteY449" fmla="*/ 208481 h 5577840"/>
              <a:gd name="connsiteX450" fmla="*/ 6264481 w 10881360"/>
              <a:gd name="connsiteY450" fmla="*/ 195943 h 5577840"/>
              <a:gd name="connsiteX451" fmla="*/ 6248400 w 10881360"/>
              <a:gd name="connsiteY451" fmla="*/ 208999 h 5577840"/>
              <a:gd name="connsiteX452" fmla="*/ 6304294 w 10881360"/>
              <a:gd name="connsiteY452" fmla="*/ 177033 h 5577840"/>
              <a:gd name="connsiteX453" fmla="*/ 6390891 w 10881360"/>
              <a:gd name="connsiteY453" fmla="*/ 112085 h 5577840"/>
              <a:gd name="connsiteX454" fmla="*/ 6596558 w 10881360"/>
              <a:gd name="connsiteY454" fmla="*/ 90436 h 5577840"/>
              <a:gd name="connsiteX455" fmla="*/ 6650681 w 10881360"/>
              <a:gd name="connsiteY455" fmla="*/ 68787 h 5577840"/>
              <a:gd name="connsiteX456" fmla="*/ 6683155 w 10881360"/>
              <a:gd name="connsiteY456" fmla="*/ 57962 h 5577840"/>
              <a:gd name="connsiteX457" fmla="*/ 6726454 w 10881360"/>
              <a:gd name="connsiteY457" fmla="*/ 36313 h 5577840"/>
              <a:gd name="connsiteX458" fmla="*/ 6780577 w 10881360"/>
              <a:gd name="connsiteY458" fmla="*/ 14664 h 5577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</a:cxnLst>
            <a:rect l="l" t="t" r="r" b="b"/>
            <a:pathLst>
              <a:path w="10881360" h="5577840">
                <a:moveTo>
                  <a:pt x="6809904" y="0"/>
                </a:moveTo>
                <a:lnTo>
                  <a:pt x="10881360" y="0"/>
                </a:lnTo>
                <a:lnTo>
                  <a:pt x="10881360" y="2683209"/>
                </a:lnTo>
                <a:lnTo>
                  <a:pt x="10851009" y="2697888"/>
                </a:lnTo>
                <a:cubicBezTo>
                  <a:pt x="10836734" y="2703928"/>
                  <a:pt x="10822458" y="2710323"/>
                  <a:pt x="10812076" y="2718850"/>
                </a:cubicBezTo>
                <a:lnTo>
                  <a:pt x="10808800" y="2720574"/>
                </a:lnTo>
                <a:lnTo>
                  <a:pt x="10811544" y="2718805"/>
                </a:lnTo>
                <a:cubicBezTo>
                  <a:pt x="10780852" y="2732753"/>
                  <a:pt x="10750162" y="2749490"/>
                  <a:pt x="10724586" y="2763438"/>
                </a:cubicBezTo>
                <a:lnTo>
                  <a:pt x="10724586" y="2764235"/>
                </a:lnTo>
                <a:cubicBezTo>
                  <a:pt x="10701351" y="2774173"/>
                  <a:pt x="10680697" y="2784821"/>
                  <a:pt x="10660690" y="2795824"/>
                </a:cubicBezTo>
                <a:lnTo>
                  <a:pt x="10601726" y="2828947"/>
                </a:lnTo>
                <a:lnTo>
                  <a:pt x="10601170" y="2828795"/>
                </a:lnTo>
                <a:cubicBezTo>
                  <a:pt x="10585617" y="2840198"/>
                  <a:pt x="10559696" y="2851602"/>
                  <a:pt x="10544144" y="2865857"/>
                </a:cubicBezTo>
                <a:lnTo>
                  <a:pt x="10553572" y="2863265"/>
                </a:lnTo>
                <a:lnTo>
                  <a:pt x="10554420" y="2863493"/>
                </a:lnTo>
                <a:lnTo>
                  <a:pt x="10544208" y="2866314"/>
                </a:lnTo>
                <a:cubicBezTo>
                  <a:pt x="10508118" y="2886252"/>
                  <a:pt x="10477186" y="2906189"/>
                  <a:pt x="10441096" y="2928975"/>
                </a:cubicBezTo>
                <a:cubicBezTo>
                  <a:pt x="10435942" y="2931824"/>
                  <a:pt x="10430786" y="2934672"/>
                  <a:pt x="10425630" y="2937520"/>
                </a:cubicBezTo>
                <a:lnTo>
                  <a:pt x="10425381" y="2937715"/>
                </a:lnTo>
                <a:lnTo>
                  <a:pt x="10373849" y="2965686"/>
                </a:lnTo>
                <a:lnTo>
                  <a:pt x="10370461" y="2967523"/>
                </a:lnTo>
                <a:lnTo>
                  <a:pt x="10372400" y="2965088"/>
                </a:lnTo>
                <a:cubicBezTo>
                  <a:pt x="10362253" y="2968275"/>
                  <a:pt x="10357182" y="2971465"/>
                  <a:pt x="10357182" y="2974652"/>
                </a:cubicBezTo>
                <a:lnTo>
                  <a:pt x="10357457" y="2974583"/>
                </a:lnTo>
                <a:lnTo>
                  <a:pt x="10347968" y="2979733"/>
                </a:lnTo>
                <a:lnTo>
                  <a:pt x="10344826" y="2981097"/>
                </a:lnTo>
                <a:lnTo>
                  <a:pt x="10346313" y="2979433"/>
                </a:lnTo>
                <a:cubicBezTo>
                  <a:pt x="10310583" y="2993728"/>
                  <a:pt x="10285062" y="3013741"/>
                  <a:pt x="10254438" y="3028036"/>
                </a:cubicBezTo>
                <a:lnTo>
                  <a:pt x="10245643" y="3032013"/>
                </a:lnTo>
                <a:lnTo>
                  <a:pt x="10232565" y="3036991"/>
                </a:lnTo>
                <a:cubicBezTo>
                  <a:pt x="10225966" y="3040065"/>
                  <a:pt x="10220685" y="3043481"/>
                  <a:pt x="10218046" y="3047580"/>
                </a:cubicBezTo>
                <a:lnTo>
                  <a:pt x="10221010" y="3047274"/>
                </a:lnTo>
                <a:lnTo>
                  <a:pt x="10218248" y="3048032"/>
                </a:lnTo>
                <a:cubicBezTo>
                  <a:pt x="10207891" y="3048032"/>
                  <a:pt x="10202713" y="3050876"/>
                  <a:pt x="10202713" y="3053719"/>
                </a:cubicBezTo>
                <a:cubicBezTo>
                  <a:pt x="10140580" y="3084994"/>
                  <a:pt x="10078444" y="3113426"/>
                  <a:pt x="10016312" y="3139015"/>
                </a:cubicBezTo>
                <a:cubicBezTo>
                  <a:pt x="9949001" y="3167447"/>
                  <a:pt x="9886866" y="3198722"/>
                  <a:pt x="9809198" y="3221468"/>
                </a:cubicBezTo>
                <a:cubicBezTo>
                  <a:pt x="9653865" y="3264115"/>
                  <a:pt x="9498530" y="3306764"/>
                  <a:pt x="9343196" y="3349411"/>
                </a:cubicBezTo>
                <a:lnTo>
                  <a:pt x="9341441" y="3350134"/>
                </a:lnTo>
                <a:lnTo>
                  <a:pt x="9343890" y="3348858"/>
                </a:lnTo>
                <a:cubicBezTo>
                  <a:pt x="9318346" y="3354560"/>
                  <a:pt x="9297910" y="3363113"/>
                  <a:pt x="9277474" y="3374517"/>
                </a:cubicBezTo>
                <a:cubicBezTo>
                  <a:pt x="9277474" y="3374517"/>
                  <a:pt x="9272366" y="3377368"/>
                  <a:pt x="9272366" y="3380219"/>
                </a:cubicBezTo>
                <a:cubicBezTo>
                  <a:pt x="9277474" y="3385920"/>
                  <a:pt x="9282584" y="3383070"/>
                  <a:pt x="9287693" y="3383070"/>
                </a:cubicBezTo>
                <a:cubicBezTo>
                  <a:pt x="9308128" y="3383070"/>
                  <a:pt x="9323454" y="3377368"/>
                  <a:pt x="9343890" y="3374517"/>
                </a:cubicBezTo>
                <a:cubicBezTo>
                  <a:pt x="9351554" y="3373092"/>
                  <a:pt x="9356661" y="3373092"/>
                  <a:pt x="9359854" y="3374517"/>
                </a:cubicBezTo>
                <a:lnTo>
                  <a:pt x="9364312" y="3383047"/>
                </a:lnTo>
                <a:lnTo>
                  <a:pt x="9363908" y="3383270"/>
                </a:lnTo>
                <a:lnTo>
                  <a:pt x="9361666" y="3385733"/>
                </a:lnTo>
                <a:lnTo>
                  <a:pt x="9349340" y="3394513"/>
                </a:lnTo>
                <a:lnTo>
                  <a:pt x="9297728" y="3418923"/>
                </a:lnTo>
                <a:cubicBezTo>
                  <a:pt x="9280801" y="3427848"/>
                  <a:pt x="9263872" y="3437130"/>
                  <a:pt x="9245643" y="3445699"/>
                </a:cubicBezTo>
                <a:lnTo>
                  <a:pt x="9240103" y="3448736"/>
                </a:lnTo>
                <a:lnTo>
                  <a:pt x="9204972" y="3466023"/>
                </a:lnTo>
                <a:lnTo>
                  <a:pt x="9204248" y="3466023"/>
                </a:lnTo>
                <a:lnTo>
                  <a:pt x="9171051" y="3484604"/>
                </a:lnTo>
                <a:lnTo>
                  <a:pt x="9162307" y="3488539"/>
                </a:lnTo>
                <a:cubicBezTo>
                  <a:pt x="9157100" y="3488539"/>
                  <a:pt x="9146682" y="3488539"/>
                  <a:pt x="9151890" y="3482826"/>
                </a:cubicBezTo>
                <a:lnTo>
                  <a:pt x="9156174" y="3471082"/>
                </a:lnTo>
                <a:lnTo>
                  <a:pt x="9158482" y="3468665"/>
                </a:lnTo>
                <a:cubicBezTo>
                  <a:pt x="9163666" y="3448404"/>
                  <a:pt x="9163666" y="3448404"/>
                  <a:pt x="9132562" y="3448404"/>
                </a:cubicBezTo>
                <a:cubicBezTo>
                  <a:pt x="9111825" y="3448404"/>
                  <a:pt x="9096274" y="3454192"/>
                  <a:pt x="9075536" y="3459981"/>
                </a:cubicBezTo>
                <a:cubicBezTo>
                  <a:pt x="9049616" y="3468665"/>
                  <a:pt x="9013328" y="3474454"/>
                  <a:pt x="8977039" y="3474454"/>
                </a:cubicBezTo>
                <a:lnTo>
                  <a:pt x="8976042" y="3474216"/>
                </a:lnTo>
                <a:lnTo>
                  <a:pt x="8943870" y="3465668"/>
                </a:lnTo>
                <a:lnTo>
                  <a:pt x="8932464" y="3460307"/>
                </a:lnTo>
                <a:lnTo>
                  <a:pt x="8921629" y="3447658"/>
                </a:lnTo>
                <a:lnTo>
                  <a:pt x="8920796" y="3446097"/>
                </a:lnTo>
                <a:lnTo>
                  <a:pt x="8920182" y="3432305"/>
                </a:lnTo>
                <a:lnTo>
                  <a:pt x="8920182" y="3429236"/>
                </a:lnTo>
                <a:lnTo>
                  <a:pt x="8920040" y="3429159"/>
                </a:lnTo>
                <a:lnTo>
                  <a:pt x="8919908" y="3426215"/>
                </a:lnTo>
                <a:cubicBezTo>
                  <a:pt x="8925074" y="3397876"/>
                  <a:pt x="8925074" y="3369538"/>
                  <a:pt x="8925074" y="3341199"/>
                </a:cubicBezTo>
                <a:cubicBezTo>
                  <a:pt x="8925074" y="3332697"/>
                  <a:pt x="8925074" y="3327029"/>
                  <a:pt x="8919908" y="3321361"/>
                </a:cubicBezTo>
                <a:lnTo>
                  <a:pt x="8915780" y="3321361"/>
                </a:lnTo>
                <a:lnTo>
                  <a:pt x="8915833" y="3321255"/>
                </a:lnTo>
                <a:lnTo>
                  <a:pt x="8915508" y="3321122"/>
                </a:lnTo>
                <a:lnTo>
                  <a:pt x="8920182" y="3321122"/>
                </a:lnTo>
                <a:cubicBezTo>
                  <a:pt x="8904765" y="3303906"/>
                  <a:pt x="8884212" y="3301037"/>
                  <a:pt x="8858518" y="3312513"/>
                </a:cubicBezTo>
                <a:lnTo>
                  <a:pt x="8808666" y="3343136"/>
                </a:lnTo>
                <a:lnTo>
                  <a:pt x="8806790" y="3343905"/>
                </a:lnTo>
                <a:lnTo>
                  <a:pt x="8806790" y="3346602"/>
                </a:lnTo>
                <a:lnTo>
                  <a:pt x="8791458" y="3352262"/>
                </a:lnTo>
                <a:cubicBezTo>
                  <a:pt x="8791458" y="3355113"/>
                  <a:pt x="8786308" y="3360815"/>
                  <a:pt x="8776012" y="3357963"/>
                </a:cubicBezTo>
                <a:cubicBezTo>
                  <a:pt x="8770864" y="3355113"/>
                  <a:pt x="8776012" y="3352262"/>
                  <a:pt x="8776012" y="3349411"/>
                </a:cubicBezTo>
                <a:lnTo>
                  <a:pt x="8776012" y="3347185"/>
                </a:lnTo>
                <a:lnTo>
                  <a:pt x="8781047" y="3326143"/>
                </a:lnTo>
                <a:lnTo>
                  <a:pt x="8778674" y="3329611"/>
                </a:lnTo>
                <a:lnTo>
                  <a:pt x="8779636" y="3326444"/>
                </a:lnTo>
                <a:cubicBezTo>
                  <a:pt x="8779636" y="3326444"/>
                  <a:pt x="8779636" y="3323602"/>
                  <a:pt x="8779636" y="3323602"/>
                </a:cubicBezTo>
                <a:lnTo>
                  <a:pt x="8778924" y="3322468"/>
                </a:lnTo>
                <a:lnTo>
                  <a:pt x="8781245" y="3323752"/>
                </a:lnTo>
                <a:cubicBezTo>
                  <a:pt x="8796660" y="3278250"/>
                  <a:pt x="8806938" y="3229902"/>
                  <a:pt x="8822353" y="3184398"/>
                </a:cubicBezTo>
                <a:lnTo>
                  <a:pt x="8822353" y="3177287"/>
                </a:lnTo>
                <a:lnTo>
                  <a:pt x="8823462" y="3167614"/>
                </a:lnTo>
                <a:lnTo>
                  <a:pt x="8822353" y="3157940"/>
                </a:lnTo>
                <a:lnTo>
                  <a:pt x="8822353" y="3150271"/>
                </a:lnTo>
                <a:lnTo>
                  <a:pt x="8821023" y="3147573"/>
                </a:lnTo>
                <a:lnTo>
                  <a:pt x="8820224" y="3142573"/>
                </a:lnTo>
                <a:cubicBezTo>
                  <a:pt x="8818929" y="3140103"/>
                  <a:pt x="8816339" y="3137987"/>
                  <a:pt x="8811159" y="3136576"/>
                </a:cubicBezTo>
                <a:cubicBezTo>
                  <a:pt x="8800798" y="3133756"/>
                  <a:pt x="8790436" y="3136576"/>
                  <a:pt x="8785256" y="3139399"/>
                </a:cubicBezTo>
                <a:cubicBezTo>
                  <a:pt x="8759354" y="3150685"/>
                  <a:pt x="8738631" y="3159148"/>
                  <a:pt x="8712728" y="3170435"/>
                </a:cubicBezTo>
                <a:cubicBezTo>
                  <a:pt x="8681645" y="3187364"/>
                  <a:pt x="8681645" y="3187364"/>
                  <a:pt x="8660922" y="3167614"/>
                </a:cubicBezTo>
                <a:lnTo>
                  <a:pt x="8659640" y="3167159"/>
                </a:lnTo>
                <a:lnTo>
                  <a:pt x="8661478" y="3166894"/>
                </a:lnTo>
                <a:cubicBezTo>
                  <a:pt x="8651140" y="3152680"/>
                  <a:pt x="8640802" y="3138468"/>
                  <a:pt x="8630464" y="3127097"/>
                </a:cubicBezTo>
                <a:cubicBezTo>
                  <a:pt x="8625296" y="3121412"/>
                  <a:pt x="8614958" y="3115727"/>
                  <a:pt x="8599450" y="3121412"/>
                </a:cubicBezTo>
                <a:cubicBezTo>
                  <a:pt x="8589113" y="3124255"/>
                  <a:pt x="8578775" y="3121412"/>
                  <a:pt x="8568436" y="3124255"/>
                </a:cubicBezTo>
                <a:cubicBezTo>
                  <a:pt x="8547762" y="3124255"/>
                  <a:pt x="8527086" y="3129940"/>
                  <a:pt x="8506410" y="3138468"/>
                </a:cubicBezTo>
                <a:cubicBezTo>
                  <a:pt x="8439216" y="3169736"/>
                  <a:pt x="8372019" y="3201004"/>
                  <a:pt x="8309993" y="3235115"/>
                </a:cubicBezTo>
                <a:lnTo>
                  <a:pt x="8300986" y="3240069"/>
                </a:lnTo>
                <a:lnTo>
                  <a:pt x="8263472" y="3260698"/>
                </a:lnTo>
                <a:cubicBezTo>
                  <a:pt x="8201446" y="3291966"/>
                  <a:pt x="8149756" y="3328919"/>
                  <a:pt x="8103237" y="3365873"/>
                </a:cubicBezTo>
                <a:cubicBezTo>
                  <a:pt x="8041210" y="3417039"/>
                  <a:pt x="7984352" y="3468205"/>
                  <a:pt x="7927493" y="3519371"/>
                </a:cubicBezTo>
                <a:lnTo>
                  <a:pt x="7927493" y="3522201"/>
                </a:lnTo>
                <a:lnTo>
                  <a:pt x="7927165" y="3522486"/>
                </a:lnTo>
                <a:lnTo>
                  <a:pt x="7926476" y="3522889"/>
                </a:lnTo>
                <a:lnTo>
                  <a:pt x="7926673" y="3522692"/>
                </a:lnTo>
                <a:cubicBezTo>
                  <a:pt x="7926673" y="3522692"/>
                  <a:pt x="7926673" y="3519823"/>
                  <a:pt x="7926673" y="3519823"/>
                </a:cubicBezTo>
                <a:lnTo>
                  <a:pt x="7918366" y="3527652"/>
                </a:lnTo>
                <a:lnTo>
                  <a:pt x="7917491" y="3528168"/>
                </a:lnTo>
                <a:cubicBezTo>
                  <a:pt x="7915556" y="3530299"/>
                  <a:pt x="7914266" y="3532429"/>
                  <a:pt x="7911686" y="3533849"/>
                </a:cubicBezTo>
                <a:cubicBezTo>
                  <a:pt x="7906528" y="3536690"/>
                  <a:pt x="7901368" y="3539531"/>
                  <a:pt x="7901368" y="3542371"/>
                </a:cubicBezTo>
                <a:cubicBezTo>
                  <a:pt x="7849770" y="3587827"/>
                  <a:pt x="7798176" y="3630440"/>
                  <a:pt x="7746580" y="3675894"/>
                </a:cubicBezTo>
                <a:cubicBezTo>
                  <a:pt x="7694983" y="3715667"/>
                  <a:pt x="7658867" y="3761121"/>
                  <a:pt x="7586632" y="3792371"/>
                </a:cubicBezTo>
                <a:cubicBezTo>
                  <a:pt x="7565995" y="3800894"/>
                  <a:pt x="7550516" y="3812258"/>
                  <a:pt x="7529877" y="3820781"/>
                </a:cubicBezTo>
                <a:lnTo>
                  <a:pt x="7527899" y="3821870"/>
                </a:lnTo>
                <a:lnTo>
                  <a:pt x="7528834" y="3821100"/>
                </a:lnTo>
                <a:cubicBezTo>
                  <a:pt x="7513926" y="3826907"/>
                  <a:pt x="7503988" y="3832715"/>
                  <a:pt x="7494051" y="3838521"/>
                </a:cubicBezTo>
                <a:lnTo>
                  <a:pt x="7494051" y="3837838"/>
                </a:lnTo>
                <a:cubicBezTo>
                  <a:pt x="7488252" y="3840828"/>
                  <a:pt x="7476658" y="3843816"/>
                  <a:pt x="7482455" y="3849794"/>
                </a:cubicBezTo>
                <a:lnTo>
                  <a:pt x="7486452" y="3846703"/>
                </a:lnTo>
                <a:lnTo>
                  <a:pt x="7483441" y="3849189"/>
                </a:lnTo>
                <a:cubicBezTo>
                  <a:pt x="7480862" y="3852031"/>
                  <a:pt x="7476991" y="3853452"/>
                  <a:pt x="7474412" y="3854872"/>
                </a:cubicBezTo>
                <a:lnTo>
                  <a:pt x="7473341" y="3859590"/>
                </a:lnTo>
                <a:lnTo>
                  <a:pt x="7471487" y="3860610"/>
                </a:lnTo>
                <a:lnTo>
                  <a:pt x="7468844" y="3864095"/>
                </a:lnTo>
                <a:lnTo>
                  <a:pt x="7419728" y="3914282"/>
                </a:lnTo>
                <a:cubicBezTo>
                  <a:pt x="7400900" y="3931717"/>
                  <a:pt x="7381425" y="3948796"/>
                  <a:pt x="7363249" y="3965875"/>
                </a:cubicBezTo>
                <a:cubicBezTo>
                  <a:pt x="7337283" y="3988648"/>
                  <a:pt x="7306121" y="4008574"/>
                  <a:pt x="7285348" y="4037039"/>
                </a:cubicBezTo>
                <a:lnTo>
                  <a:pt x="7285879" y="4037112"/>
                </a:lnTo>
                <a:lnTo>
                  <a:pt x="7265482" y="4052893"/>
                </a:lnTo>
                <a:cubicBezTo>
                  <a:pt x="7259025" y="4058932"/>
                  <a:pt x="7252566" y="4065327"/>
                  <a:pt x="7244819" y="4071010"/>
                </a:cubicBezTo>
                <a:cubicBezTo>
                  <a:pt x="7224154" y="4090905"/>
                  <a:pt x="7198324" y="4113640"/>
                  <a:pt x="7156998" y="4127850"/>
                </a:cubicBezTo>
                <a:cubicBezTo>
                  <a:pt x="7100173" y="4144902"/>
                  <a:pt x="7058846" y="4173321"/>
                  <a:pt x="7022685" y="4204583"/>
                </a:cubicBezTo>
                <a:cubicBezTo>
                  <a:pt x="6991689" y="4230160"/>
                  <a:pt x="6965859" y="4258580"/>
                  <a:pt x="6924533" y="4278474"/>
                </a:cubicBezTo>
                <a:cubicBezTo>
                  <a:pt x="6821215" y="4329629"/>
                  <a:pt x="6759224" y="4392153"/>
                  <a:pt x="6686901" y="4451832"/>
                </a:cubicBezTo>
                <a:cubicBezTo>
                  <a:pt x="6635242" y="4500146"/>
                  <a:pt x="6578417" y="4545617"/>
                  <a:pt x="6495764" y="4576879"/>
                </a:cubicBezTo>
                <a:cubicBezTo>
                  <a:pt x="6475101" y="4585405"/>
                  <a:pt x="6449270" y="4591088"/>
                  <a:pt x="6428607" y="4602456"/>
                </a:cubicBezTo>
                <a:lnTo>
                  <a:pt x="6424469" y="4604429"/>
                </a:lnTo>
                <a:lnTo>
                  <a:pt x="6410457" y="4609087"/>
                </a:lnTo>
                <a:lnTo>
                  <a:pt x="6397521" y="4616567"/>
                </a:lnTo>
                <a:lnTo>
                  <a:pt x="6396691" y="4616567"/>
                </a:lnTo>
                <a:cubicBezTo>
                  <a:pt x="6375955" y="4625021"/>
                  <a:pt x="6355219" y="4636294"/>
                  <a:pt x="6339665" y="4650384"/>
                </a:cubicBezTo>
                <a:lnTo>
                  <a:pt x="6339917" y="4651205"/>
                </a:lnTo>
                <a:lnTo>
                  <a:pt x="6325128" y="4658134"/>
                </a:lnTo>
                <a:cubicBezTo>
                  <a:pt x="6320372" y="4660575"/>
                  <a:pt x="6316296" y="4663365"/>
                  <a:pt x="6313578" y="4667549"/>
                </a:cubicBezTo>
                <a:lnTo>
                  <a:pt x="6320413" y="4664821"/>
                </a:lnTo>
                <a:lnTo>
                  <a:pt x="6314956" y="4667822"/>
                </a:lnTo>
                <a:cubicBezTo>
                  <a:pt x="6304625" y="4676348"/>
                  <a:pt x="6294293" y="4684873"/>
                  <a:pt x="6278796" y="4693399"/>
                </a:cubicBezTo>
                <a:lnTo>
                  <a:pt x="6283525" y="4696001"/>
                </a:lnTo>
                <a:lnTo>
                  <a:pt x="6283522" y="4696001"/>
                </a:lnTo>
                <a:lnTo>
                  <a:pt x="6282729" y="4696440"/>
                </a:lnTo>
                <a:lnTo>
                  <a:pt x="6277967" y="4693850"/>
                </a:lnTo>
                <a:cubicBezTo>
                  <a:pt x="6272791" y="4696665"/>
                  <a:pt x="6267616" y="4699481"/>
                  <a:pt x="6262440" y="4705110"/>
                </a:cubicBezTo>
                <a:cubicBezTo>
                  <a:pt x="6236559" y="4724819"/>
                  <a:pt x="6210677" y="4744526"/>
                  <a:pt x="6184797" y="4764234"/>
                </a:cubicBezTo>
                <a:cubicBezTo>
                  <a:pt x="6179621" y="4769864"/>
                  <a:pt x="6174445" y="4775494"/>
                  <a:pt x="6184797" y="4778310"/>
                </a:cubicBezTo>
                <a:cubicBezTo>
                  <a:pt x="6189973" y="4781125"/>
                  <a:pt x="6200326" y="4778310"/>
                  <a:pt x="6205502" y="4775494"/>
                </a:cubicBezTo>
                <a:cubicBezTo>
                  <a:pt x="6226206" y="4769864"/>
                  <a:pt x="6246911" y="4764234"/>
                  <a:pt x="6262440" y="4755787"/>
                </a:cubicBezTo>
                <a:cubicBezTo>
                  <a:pt x="6262440" y="4754379"/>
                  <a:pt x="6265027" y="4752972"/>
                  <a:pt x="6267613" y="4751564"/>
                </a:cubicBezTo>
                <a:lnTo>
                  <a:pt x="6272411" y="4747651"/>
                </a:lnTo>
                <a:lnTo>
                  <a:pt x="6273361" y="4747651"/>
                </a:lnTo>
                <a:cubicBezTo>
                  <a:pt x="6268469" y="4750440"/>
                  <a:pt x="6263578" y="4753230"/>
                  <a:pt x="6263578" y="4756020"/>
                </a:cubicBezTo>
                <a:cubicBezTo>
                  <a:pt x="6268469" y="4753230"/>
                  <a:pt x="6278252" y="4750440"/>
                  <a:pt x="6283144" y="4747651"/>
                </a:cubicBezTo>
                <a:lnTo>
                  <a:pt x="6282834" y="4747651"/>
                </a:lnTo>
                <a:cubicBezTo>
                  <a:pt x="6303951" y="4741971"/>
                  <a:pt x="6314510" y="4727774"/>
                  <a:pt x="6346188" y="4730613"/>
                </a:cubicBezTo>
                <a:cubicBezTo>
                  <a:pt x="6340909" y="4727774"/>
                  <a:pt x="6335629" y="4727774"/>
                  <a:pt x="6330349" y="4727774"/>
                </a:cubicBezTo>
                <a:lnTo>
                  <a:pt x="6324733" y="4728344"/>
                </a:lnTo>
                <a:lnTo>
                  <a:pt x="6328797" y="4727506"/>
                </a:lnTo>
                <a:lnTo>
                  <a:pt x="6328663" y="4727338"/>
                </a:lnTo>
                <a:lnTo>
                  <a:pt x="6330309" y="4727565"/>
                </a:lnTo>
                <a:cubicBezTo>
                  <a:pt x="6335509" y="4730434"/>
                  <a:pt x="6340707" y="4727565"/>
                  <a:pt x="6345905" y="4730434"/>
                </a:cubicBezTo>
                <a:lnTo>
                  <a:pt x="6349850" y="4732611"/>
                </a:lnTo>
                <a:lnTo>
                  <a:pt x="6349850" y="4732734"/>
                </a:lnTo>
                <a:lnTo>
                  <a:pt x="6350628" y="4733668"/>
                </a:lnTo>
                <a:lnTo>
                  <a:pt x="6355753" y="4753952"/>
                </a:lnTo>
                <a:cubicBezTo>
                  <a:pt x="6351841" y="4759649"/>
                  <a:pt x="6342710" y="4764634"/>
                  <a:pt x="6329666" y="4770330"/>
                </a:cubicBezTo>
                <a:cubicBezTo>
                  <a:pt x="6293143" y="4787420"/>
                  <a:pt x="6256620" y="4810205"/>
                  <a:pt x="6220098" y="4827295"/>
                </a:cubicBezTo>
                <a:lnTo>
                  <a:pt x="6221573" y="4827429"/>
                </a:lnTo>
                <a:lnTo>
                  <a:pt x="6108001" y="4889574"/>
                </a:lnTo>
                <a:lnTo>
                  <a:pt x="6106605" y="4890220"/>
                </a:lnTo>
                <a:lnTo>
                  <a:pt x="6107050" y="4889921"/>
                </a:lnTo>
                <a:cubicBezTo>
                  <a:pt x="6081129" y="4898398"/>
                  <a:pt x="6060393" y="4909701"/>
                  <a:pt x="6039656" y="4921005"/>
                </a:cubicBezTo>
                <a:lnTo>
                  <a:pt x="6041070" y="4920563"/>
                </a:lnTo>
                <a:lnTo>
                  <a:pt x="6040585" y="4920788"/>
                </a:lnTo>
                <a:cubicBezTo>
                  <a:pt x="6025028" y="4926463"/>
                  <a:pt x="6009469" y="4934976"/>
                  <a:pt x="5999098" y="4943489"/>
                </a:cubicBezTo>
                <a:lnTo>
                  <a:pt x="5997669" y="4944115"/>
                </a:lnTo>
                <a:lnTo>
                  <a:pt x="5998352" y="4943721"/>
                </a:lnTo>
                <a:cubicBezTo>
                  <a:pt x="5987916" y="4943721"/>
                  <a:pt x="5977482" y="4949100"/>
                  <a:pt x="5972264" y="4954480"/>
                </a:cubicBezTo>
                <a:lnTo>
                  <a:pt x="5977425" y="4952976"/>
                </a:lnTo>
                <a:lnTo>
                  <a:pt x="5973169" y="4954839"/>
                </a:lnTo>
                <a:cubicBezTo>
                  <a:pt x="5926496" y="4974702"/>
                  <a:pt x="5874638" y="4994566"/>
                  <a:pt x="5827965" y="5014430"/>
                </a:cubicBezTo>
                <a:lnTo>
                  <a:pt x="5827162" y="5014887"/>
                </a:lnTo>
                <a:lnTo>
                  <a:pt x="5792011" y="5028532"/>
                </a:lnTo>
                <a:lnTo>
                  <a:pt x="5791665" y="5028618"/>
                </a:lnTo>
                <a:cubicBezTo>
                  <a:pt x="5786478" y="5034293"/>
                  <a:pt x="5776108" y="5034293"/>
                  <a:pt x="5770921" y="5037130"/>
                </a:cubicBezTo>
                <a:lnTo>
                  <a:pt x="5770811" y="5037309"/>
                </a:lnTo>
                <a:lnTo>
                  <a:pt x="5743699" y="5050848"/>
                </a:lnTo>
                <a:cubicBezTo>
                  <a:pt x="5737883" y="5056184"/>
                  <a:pt x="5735299" y="5062588"/>
                  <a:pt x="5735299" y="5071127"/>
                </a:cubicBezTo>
                <a:lnTo>
                  <a:pt x="5735299" y="5078103"/>
                </a:lnTo>
                <a:lnTo>
                  <a:pt x="5399736" y="5110576"/>
                </a:lnTo>
                <a:cubicBezTo>
                  <a:pt x="5349022" y="5116211"/>
                  <a:pt x="5298791" y="5125626"/>
                  <a:pt x="5248191" y="5132226"/>
                </a:cubicBezTo>
                <a:cubicBezTo>
                  <a:pt x="5215793" y="5136452"/>
                  <a:pt x="5183244" y="5139442"/>
                  <a:pt x="5150771" y="5143050"/>
                </a:cubicBezTo>
                <a:cubicBezTo>
                  <a:pt x="5132730" y="5153875"/>
                  <a:pt x="5115986" y="5167236"/>
                  <a:pt x="5096648" y="5175524"/>
                </a:cubicBezTo>
                <a:cubicBezTo>
                  <a:pt x="5065184" y="5189008"/>
                  <a:pt x="5031699" y="5197173"/>
                  <a:pt x="4999226" y="5207998"/>
                </a:cubicBezTo>
                <a:cubicBezTo>
                  <a:pt x="4988401" y="5211606"/>
                  <a:pt x="4977941" y="5216585"/>
                  <a:pt x="4966751" y="5218823"/>
                </a:cubicBezTo>
                <a:cubicBezTo>
                  <a:pt x="4948710" y="5222431"/>
                  <a:pt x="4930589" y="5225656"/>
                  <a:pt x="4912628" y="5229647"/>
                </a:cubicBezTo>
                <a:cubicBezTo>
                  <a:pt x="4843541" y="5245000"/>
                  <a:pt x="4879336" y="5243568"/>
                  <a:pt x="4782733" y="5251296"/>
                </a:cubicBezTo>
                <a:cubicBezTo>
                  <a:pt x="4654466" y="5261558"/>
                  <a:pt x="4605590" y="5257596"/>
                  <a:pt x="4490468" y="5272946"/>
                </a:cubicBezTo>
                <a:cubicBezTo>
                  <a:pt x="4472232" y="5275377"/>
                  <a:pt x="4454494" y="5280745"/>
                  <a:pt x="4436345" y="5283770"/>
                </a:cubicBezTo>
                <a:cubicBezTo>
                  <a:pt x="4378309" y="5293443"/>
                  <a:pt x="4366395" y="5290305"/>
                  <a:pt x="4317274" y="5305420"/>
                </a:cubicBezTo>
                <a:cubicBezTo>
                  <a:pt x="4284559" y="5315486"/>
                  <a:pt x="4250471" y="5322585"/>
                  <a:pt x="4219853" y="5337893"/>
                </a:cubicBezTo>
                <a:cubicBezTo>
                  <a:pt x="4166350" y="5364646"/>
                  <a:pt x="4191864" y="5354440"/>
                  <a:pt x="4144082" y="5370367"/>
                </a:cubicBezTo>
                <a:cubicBezTo>
                  <a:pt x="4133256" y="5381192"/>
                  <a:pt x="4125820" y="5397156"/>
                  <a:pt x="4111607" y="5402841"/>
                </a:cubicBezTo>
                <a:cubicBezTo>
                  <a:pt x="4087919" y="5412316"/>
                  <a:pt x="4061001" y="5409471"/>
                  <a:pt x="4035835" y="5413666"/>
                </a:cubicBezTo>
                <a:cubicBezTo>
                  <a:pt x="4017687" y="5416691"/>
                  <a:pt x="3999672" y="5420499"/>
                  <a:pt x="3981711" y="5424490"/>
                </a:cubicBezTo>
                <a:cubicBezTo>
                  <a:pt x="3967189" y="5427717"/>
                  <a:pt x="3952632" y="5430940"/>
                  <a:pt x="3938413" y="5435315"/>
                </a:cubicBezTo>
                <a:cubicBezTo>
                  <a:pt x="3905697" y="5445382"/>
                  <a:pt x="3874558" y="5461076"/>
                  <a:pt x="3840991" y="5467789"/>
                </a:cubicBezTo>
                <a:lnTo>
                  <a:pt x="3786868" y="5478613"/>
                </a:lnTo>
                <a:cubicBezTo>
                  <a:pt x="3772436" y="5485830"/>
                  <a:pt x="3758402" y="5493906"/>
                  <a:pt x="3743570" y="5500263"/>
                </a:cubicBezTo>
                <a:cubicBezTo>
                  <a:pt x="3733083" y="5504757"/>
                  <a:pt x="3721781" y="5507081"/>
                  <a:pt x="3711097" y="5511087"/>
                </a:cubicBezTo>
                <a:cubicBezTo>
                  <a:pt x="3685434" y="5520710"/>
                  <a:pt x="3638275" y="5539010"/>
                  <a:pt x="3613675" y="5554386"/>
                </a:cubicBezTo>
                <a:cubicBezTo>
                  <a:pt x="3606027" y="5559167"/>
                  <a:pt x="3599117" y="5565047"/>
                  <a:pt x="3592162" y="5570851"/>
                </a:cubicBezTo>
                <a:lnTo>
                  <a:pt x="3582651" y="5577840"/>
                </a:lnTo>
                <a:lnTo>
                  <a:pt x="0" y="5577840"/>
                </a:lnTo>
                <a:lnTo>
                  <a:pt x="0" y="4148782"/>
                </a:lnTo>
                <a:lnTo>
                  <a:pt x="30352" y="4127741"/>
                </a:lnTo>
                <a:cubicBezTo>
                  <a:pt x="44627" y="4119084"/>
                  <a:pt x="58902" y="4109918"/>
                  <a:pt x="69284" y="4097696"/>
                </a:cubicBezTo>
                <a:lnTo>
                  <a:pt x="72560" y="4095225"/>
                </a:lnTo>
                <a:lnTo>
                  <a:pt x="69816" y="4097760"/>
                </a:lnTo>
                <a:cubicBezTo>
                  <a:pt x="100508" y="4077768"/>
                  <a:pt x="131199" y="4053777"/>
                  <a:pt x="156776" y="4033786"/>
                </a:cubicBezTo>
                <a:lnTo>
                  <a:pt x="156776" y="4032644"/>
                </a:lnTo>
                <a:cubicBezTo>
                  <a:pt x="180009" y="4018400"/>
                  <a:pt x="200663" y="4003137"/>
                  <a:pt x="220671" y="3987366"/>
                </a:cubicBezTo>
                <a:lnTo>
                  <a:pt x="279634" y="3939890"/>
                </a:lnTo>
                <a:lnTo>
                  <a:pt x="280190" y="3940109"/>
                </a:lnTo>
                <a:cubicBezTo>
                  <a:pt x="295743" y="3923764"/>
                  <a:pt x="321663" y="3907418"/>
                  <a:pt x="337216" y="3886985"/>
                </a:cubicBezTo>
                <a:lnTo>
                  <a:pt x="327787" y="3890701"/>
                </a:lnTo>
                <a:lnTo>
                  <a:pt x="326940" y="3890374"/>
                </a:lnTo>
                <a:lnTo>
                  <a:pt x="337153" y="3886331"/>
                </a:lnTo>
                <a:cubicBezTo>
                  <a:pt x="373242" y="3857753"/>
                  <a:pt x="404175" y="3829176"/>
                  <a:pt x="440264" y="3796516"/>
                </a:cubicBezTo>
                <a:lnTo>
                  <a:pt x="442432" y="3794800"/>
                </a:lnTo>
                <a:lnTo>
                  <a:pt x="441566" y="3796164"/>
                </a:lnTo>
                <a:cubicBezTo>
                  <a:pt x="446640" y="3796164"/>
                  <a:pt x="456784" y="3792166"/>
                  <a:pt x="456784" y="3784169"/>
                </a:cubicBezTo>
                <a:lnTo>
                  <a:pt x="454026" y="3785619"/>
                </a:lnTo>
                <a:lnTo>
                  <a:pt x="455730" y="3784269"/>
                </a:lnTo>
                <a:lnTo>
                  <a:pt x="455980" y="3783990"/>
                </a:lnTo>
                <a:lnTo>
                  <a:pt x="507511" y="3743898"/>
                </a:lnTo>
                <a:lnTo>
                  <a:pt x="510899" y="3741263"/>
                </a:lnTo>
                <a:lnTo>
                  <a:pt x="508961" y="3744755"/>
                </a:lnTo>
                <a:cubicBezTo>
                  <a:pt x="519107" y="3740186"/>
                  <a:pt x="524178" y="3735615"/>
                  <a:pt x="524178" y="3731045"/>
                </a:cubicBezTo>
                <a:lnTo>
                  <a:pt x="523903" y="3731145"/>
                </a:lnTo>
                <a:lnTo>
                  <a:pt x="533392" y="3723763"/>
                </a:lnTo>
                <a:lnTo>
                  <a:pt x="536534" y="3721808"/>
                </a:lnTo>
                <a:lnTo>
                  <a:pt x="535047" y="3724193"/>
                </a:lnTo>
                <a:cubicBezTo>
                  <a:pt x="570777" y="3703703"/>
                  <a:pt x="596297" y="3675018"/>
                  <a:pt x="626923" y="3654529"/>
                </a:cubicBezTo>
                <a:lnTo>
                  <a:pt x="635717" y="3648828"/>
                </a:lnTo>
                <a:lnTo>
                  <a:pt x="648795" y="3641694"/>
                </a:lnTo>
                <a:cubicBezTo>
                  <a:pt x="655394" y="3637286"/>
                  <a:pt x="660675" y="3632391"/>
                  <a:pt x="663314" y="3626515"/>
                </a:cubicBezTo>
                <a:lnTo>
                  <a:pt x="660352" y="3626955"/>
                </a:lnTo>
                <a:lnTo>
                  <a:pt x="663114" y="3625868"/>
                </a:lnTo>
                <a:cubicBezTo>
                  <a:pt x="673469" y="3625868"/>
                  <a:pt x="678647" y="3621792"/>
                  <a:pt x="678647" y="3617717"/>
                </a:cubicBezTo>
                <a:cubicBezTo>
                  <a:pt x="740780" y="3572888"/>
                  <a:pt x="802915" y="3532137"/>
                  <a:pt x="865049" y="3495459"/>
                </a:cubicBezTo>
                <a:cubicBezTo>
                  <a:pt x="932359" y="3454707"/>
                  <a:pt x="994494" y="3409879"/>
                  <a:pt x="1072162" y="3377277"/>
                </a:cubicBezTo>
                <a:cubicBezTo>
                  <a:pt x="1227495" y="3316148"/>
                  <a:pt x="1382831" y="3255019"/>
                  <a:pt x="1538164" y="3193891"/>
                </a:cubicBezTo>
                <a:lnTo>
                  <a:pt x="1539919" y="3192855"/>
                </a:lnTo>
                <a:lnTo>
                  <a:pt x="1537469" y="3194683"/>
                </a:lnTo>
                <a:cubicBezTo>
                  <a:pt x="1563015" y="3186511"/>
                  <a:pt x="1583449" y="3174252"/>
                  <a:pt x="1603886" y="3157906"/>
                </a:cubicBezTo>
                <a:cubicBezTo>
                  <a:pt x="1603886" y="3157906"/>
                  <a:pt x="1608994" y="3153820"/>
                  <a:pt x="1608994" y="3149733"/>
                </a:cubicBezTo>
                <a:cubicBezTo>
                  <a:pt x="1603886" y="3141561"/>
                  <a:pt x="1598777" y="3145646"/>
                  <a:pt x="1593667" y="3145646"/>
                </a:cubicBezTo>
                <a:cubicBezTo>
                  <a:pt x="1573233" y="3145646"/>
                  <a:pt x="1557906" y="3153820"/>
                  <a:pt x="1537469" y="3157906"/>
                </a:cubicBezTo>
                <a:cubicBezTo>
                  <a:pt x="1529806" y="3159949"/>
                  <a:pt x="1524699" y="3159949"/>
                  <a:pt x="1521505" y="3157906"/>
                </a:cubicBezTo>
                <a:lnTo>
                  <a:pt x="1517048" y="3145680"/>
                </a:lnTo>
                <a:lnTo>
                  <a:pt x="1517452" y="3145360"/>
                </a:lnTo>
                <a:lnTo>
                  <a:pt x="1519693" y="3141830"/>
                </a:lnTo>
                <a:lnTo>
                  <a:pt x="1532020" y="3129245"/>
                </a:lnTo>
                <a:lnTo>
                  <a:pt x="1583633" y="3094258"/>
                </a:lnTo>
                <a:cubicBezTo>
                  <a:pt x="1600559" y="3081465"/>
                  <a:pt x="1617487" y="3068160"/>
                  <a:pt x="1635717" y="3055879"/>
                </a:cubicBezTo>
                <a:lnTo>
                  <a:pt x="1641258" y="3051526"/>
                </a:lnTo>
                <a:lnTo>
                  <a:pt x="1676388" y="3026748"/>
                </a:lnTo>
                <a:lnTo>
                  <a:pt x="1677111" y="3026748"/>
                </a:lnTo>
                <a:lnTo>
                  <a:pt x="1710309" y="3000115"/>
                </a:lnTo>
                <a:lnTo>
                  <a:pt x="1719053" y="2994476"/>
                </a:lnTo>
                <a:cubicBezTo>
                  <a:pt x="1724260" y="2994476"/>
                  <a:pt x="1734678" y="2994476"/>
                  <a:pt x="1729471" y="3002663"/>
                </a:cubicBezTo>
                <a:lnTo>
                  <a:pt x="1725186" y="3019496"/>
                </a:lnTo>
                <a:lnTo>
                  <a:pt x="1722878" y="3022960"/>
                </a:lnTo>
                <a:cubicBezTo>
                  <a:pt x="1717693" y="3052002"/>
                  <a:pt x="1717693" y="3052002"/>
                  <a:pt x="1748798" y="3052002"/>
                </a:cubicBezTo>
                <a:cubicBezTo>
                  <a:pt x="1769535" y="3052002"/>
                  <a:pt x="1785087" y="3043705"/>
                  <a:pt x="1805824" y="3035407"/>
                </a:cubicBezTo>
                <a:cubicBezTo>
                  <a:pt x="1831744" y="3022960"/>
                  <a:pt x="1868033" y="3014663"/>
                  <a:pt x="1904321" y="3014663"/>
                </a:cubicBezTo>
                <a:lnTo>
                  <a:pt x="1905318" y="3015004"/>
                </a:lnTo>
                <a:lnTo>
                  <a:pt x="1937490" y="3027256"/>
                </a:lnTo>
                <a:lnTo>
                  <a:pt x="1948897" y="3034941"/>
                </a:lnTo>
                <a:lnTo>
                  <a:pt x="1959731" y="3053071"/>
                </a:lnTo>
                <a:lnTo>
                  <a:pt x="1960564" y="3055308"/>
                </a:lnTo>
                <a:lnTo>
                  <a:pt x="1961179" y="3075076"/>
                </a:lnTo>
                <a:lnTo>
                  <a:pt x="1961179" y="3079475"/>
                </a:lnTo>
                <a:lnTo>
                  <a:pt x="1961319" y="3079586"/>
                </a:lnTo>
                <a:lnTo>
                  <a:pt x="1961452" y="3083805"/>
                </a:lnTo>
                <a:cubicBezTo>
                  <a:pt x="1956287" y="3124425"/>
                  <a:pt x="1956287" y="3165042"/>
                  <a:pt x="1956287" y="3205662"/>
                </a:cubicBezTo>
                <a:cubicBezTo>
                  <a:pt x="1956287" y="3217848"/>
                  <a:pt x="1956287" y="3225972"/>
                  <a:pt x="1961452" y="3234096"/>
                </a:cubicBezTo>
                <a:lnTo>
                  <a:pt x="1965580" y="3234096"/>
                </a:lnTo>
                <a:lnTo>
                  <a:pt x="1965527" y="3234248"/>
                </a:lnTo>
                <a:lnTo>
                  <a:pt x="1965853" y="3234439"/>
                </a:lnTo>
                <a:lnTo>
                  <a:pt x="1961179" y="3234439"/>
                </a:lnTo>
                <a:cubicBezTo>
                  <a:pt x="1976595" y="3259115"/>
                  <a:pt x="1997148" y="3263228"/>
                  <a:pt x="2022842" y="3246778"/>
                </a:cubicBezTo>
                <a:lnTo>
                  <a:pt x="2072694" y="3202886"/>
                </a:lnTo>
                <a:lnTo>
                  <a:pt x="2074570" y="3201783"/>
                </a:lnTo>
                <a:lnTo>
                  <a:pt x="2074570" y="3197917"/>
                </a:lnTo>
                <a:lnTo>
                  <a:pt x="2089902" y="3189805"/>
                </a:lnTo>
                <a:cubicBezTo>
                  <a:pt x="2089902" y="3185719"/>
                  <a:pt x="2095051" y="3177546"/>
                  <a:pt x="2105349" y="3181633"/>
                </a:cubicBezTo>
                <a:cubicBezTo>
                  <a:pt x="2110497" y="3185719"/>
                  <a:pt x="2105349" y="3189805"/>
                  <a:pt x="2105349" y="3193892"/>
                </a:cubicBezTo>
                <a:lnTo>
                  <a:pt x="2105349" y="3197082"/>
                </a:lnTo>
                <a:lnTo>
                  <a:pt x="2100314" y="3227242"/>
                </a:lnTo>
                <a:lnTo>
                  <a:pt x="2102685" y="3222271"/>
                </a:lnTo>
                <a:lnTo>
                  <a:pt x="2101724" y="3226811"/>
                </a:lnTo>
                <a:cubicBezTo>
                  <a:pt x="2101724" y="3226811"/>
                  <a:pt x="2101724" y="3230883"/>
                  <a:pt x="2101724" y="3230883"/>
                </a:cubicBezTo>
                <a:lnTo>
                  <a:pt x="2102436" y="3232511"/>
                </a:lnTo>
                <a:lnTo>
                  <a:pt x="2100115" y="3230669"/>
                </a:lnTo>
                <a:cubicBezTo>
                  <a:pt x="2084700" y="3295890"/>
                  <a:pt x="2074423" y="3365188"/>
                  <a:pt x="2059007" y="3430409"/>
                </a:cubicBezTo>
                <a:lnTo>
                  <a:pt x="2059007" y="3440602"/>
                </a:lnTo>
                <a:lnTo>
                  <a:pt x="2057898" y="3454468"/>
                </a:lnTo>
                <a:lnTo>
                  <a:pt x="2059007" y="3468334"/>
                </a:lnTo>
                <a:lnTo>
                  <a:pt x="2059007" y="3479325"/>
                </a:lnTo>
                <a:lnTo>
                  <a:pt x="2060337" y="3483192"/>
                </a:lnTo>
                <a:lnTo>
                  <a:pt x="2061136" y="3490360"/>
                </a:lnTo>
                <a:cubicBezTo>
                  <a:pt x="2062431" y="3493899"/>
                  <a:pt x="2065021" y="3496932"/>
                  <a:pt x="2070201" y="3498955"/>
                </a:cubicBezTo>
                <a:cubicBezTo>
                  <a:pt x="2080562" y="3502998"/>
                  <a:pt x="2090923" y="3498955"/>
                  <a:pt x="2096104" y="3494909"/>
                </a:cubicBezTo>
                <a:cubicBezTo>
                  <a:pt x="2122006" y="3478733"/>
                  <a:pt x="2142729" y="3466601"/>
                  <a:pt x="2168632" y="3450425"/>
                </a:cubicBezTo>
                <a:cubicBezTo>
                  <a:pt x="2199716" y="3426159"/>
                  <a:pt x="2199716" y="3426159"/>
                  <a:pt x="2220438" y="3454468"/>
                </a:cubicBezTo>
                <a:lnTo>
                  <a:pt x="2221721" y="3455119"/>
                </a:lnTo>
                <a:lnTo>
                  <a:pt x="2219881" y="3455500"/>
                </a:lnTo>
                <a:cubicBezTo>
                  <a:pt x="2230220" y="3475873"/>
                  <a:pt x="2240558" y="3496243"/>
                  <a:pt x="2250896" y="3512541"/>
                </a:cubicBezTo>
                <a:cubicBezTo>
                  <a:pt x="2256064" y="3520690"/>
                  <a:pt x="2266402" y="3528838"/>
                  <a:pt x="2281910" y="3520690"/>
                </a:cubicBezTo>
                <a:cubicBezTo>
                  <a:pt x="2292247" y="3516615"/>
                  <a:pt x="2302586" y="3520690"/>
                  <a:pt x="2312923" y="3516615"/>
                </a:cubicBezTo>
                <a:cubicBezTo>
                  <a:pt x="2333598" y="3516615"/>
                  <a:pt x="2354274" y="3508467"/>
                  <a:pt x="2374950" y="3496243"/>
                </a:cubicBezTo>
                <a:cubicBezTo>
                  <a:pt x="2442145" y="3451426"/>
                  <a:pt x="2509341" y="3406609"/>
                  <a:pt x="2571367" y="3357716"/>
                </a:cubicBezTo>
                <a:lnTo>
                  <a:pt x="2580374" y="3350616"/>
                </a:lnTo>
                <a:lnTo>
                  <a:pt x="2617889" y="3321047"/>
                </a:lnTo>
                <a:cubicBezTo>
                  <a:pt x="2679913" y="3276229"/>
                  <a:pt x="2731604" y="3223263"/>
                  <a:pt x="2778122" y="3170296"/>
                </a:cubicBezTo>
                <a:cubicBezTo>
                  <a:pt x="2840150" y="3096958"/>
                  <a:pt x="2897007" y="3023620"/>
                  <a:pt x="2953867" y="2950282"/>
                </a:cubicBezTo>
                <a:lnTo>
                  <a:pt x="2953867" y="2946226"/>
                </a:lnTo>
                <a:lnTo>
                  <a:pt x="2954195" y="2945818"/>
                </a:lnTo>
                <a:lnTo>
                  <a:pt x="2954884" y="2945239"/>
                </a:lnTo>
                <a:lnTo>
                  <a:pt x="2954686" y="2945523"/>
                </a:lnTo>
                <a:cubicBezTo>
                  <a:pt x="2954686" y="2945523"/>
                  <a:pt x="2954686" y="2949635"/>
                  <a:pt x="2954686" y="2949635"/>
                </a:cubicBezTo>
                <a:lnTo>
                  <a:pt x="2962993" y="2938413"/>
                </a:lnTo>
                <a:lnTo>
                  <a:pt x="2963868" y="2937674"/>
                </a:lnTo>
                <a:cubicBezTo>
                  <a:pt x="2965804" y="2934620"/>
                  <a:pt x="2967094" y="2931567"/>
                  <a:pt x="2969675" y="2929530"/>
                </a:cubicBezTo>
                <a:cubicBezTo>
                  <a:pt x="2974832" y="2925458"/>
                  <a:pt x="2979992" y="2921386"/>
                  <a:pt x="2979992" y="2917315"/>
                </a:cubicBezTo>
                <a:cubicBezTo>
                  <a:pt x="3031589" y="2852163"/>
                  <a:pt x="3083184" y="2791083"/>
                  <a:pt x="3134780" y="2725932"/>
                </a:cubicBezTo>
                <a:cubicBezTo>
                  <a:pt x="3186377" y="2668924"/>
                  <a:pt x="3222492" y="2603773"/>
                  <a:pt x="3294729" y="2558982"/>
                </a:cubicBezTo>
                <a:cubicBezTo>
                  <a:pt x="3315365" y="2546765"/>
                  <a:pt x="3330844" y="2530478"/>
                  <a:pt x="3351484" y="2518262"/>
                </a:cubicBezTo>
                <a:lnTo>
                  <a:pt x="3353461" y="2516700"/>
                </a:lnTo>
                <a:lnTo>
                  <a:pt x="3352527" y="2517804"/>
                </a:lnTo>
                <a:cubicBezTo>
                  <a:pt x="3367433" y="2509481"/>
                  <a:pt x="3377371" y="2501157"/>
                  <a:pt x="3387309" y="2492833"/>
                </a:cubicBezTo>
                <a:lnTo>
                  <a:pt x="3387309" y="2493812"/>
                </a:lnTo>
                <a:cubicBezTo>
                  <a:pt x="3393107" y="2489528"/>
                  <a:pt x="3404701" y="2485244"/>
                  <a:pt x="3398905" y="2476676"/>
                </a:cubicBezTo>
                <a:lnTo>
                  <a:pt x="3394908" y="2481106"/>
                </a:lnTo>
                <a:lnTo>
                  <a:pt x="3397919" y="2477542"/>
                </a:lnTo>
                <a:cubicBezTo>
                  <a:pt x="3400498" y="2473470"/>
                  <a:pt x="3404369" y="2471434"/>
                  <a:pt x="3406947" y="2469397"/>
                </a:cubicBezTo>
                <a:lnTo>
                  <a:pt x="3408019" y="2462635"/>
                </a:lnTo>
                <a:lnTo>
                  <a:pt x="3409872" y="2461174"/>
                </a:lnTo>
                <a:lnTo>
                  <a:pt x="3412516" y="2456178"/>
                </a:lnTo>
                <a:lnTo>
                  <a:pt x="3461633" y="2384243"/>
                </a:lnTo>
                <a:cubicBezTo>
                  <a:pt x="3480459" y="2359253"/>
                  <a:pt x="3499935" y="2334772"/>
                  <a:pt x="3518112" y="2310293"/>
                </a:cubicBezTo>
                <a:cubicBezTo>
                  <a:pt x="3544078" y="2277652"/>
                  <a:pt x="3575238" y="2249091"/>
                  <a:pt x="3596011" y="2208291"/>
                </a:cubicBezTo>
                <a:lnTo>
                  <a:pt x="3595480" y="2208187"/>
                </a:lnTo>
                <a:lnTo>
                  <a:pt x="3615878" y="2185567"/>
                </a:lnTo>
                <a:cubicBezTo>
                  <a:pt x="3622335" y="2176911"/>
                  <a:pt x="3628794" y="2167745"/>
                  <a:pt x="3636541" y="2159599"/>
                </a:cubicBezTo>
                <a:cubicBezTo>
                  <a:pt x="3657206" y="2131084"/>
                  <a:pt x="3683035" y="2098497"/>
                  <a:pt x="3724362" y="2078129"/>
                </a:cubicBezTo>
                <a:cubicBezTo>
                  <a:pt x="3781187" y="2053688"/>
                  <a:pt x="3822513" y="2012954"/>
                  <a:pt x="3858675" y="1968145"/>
                </a:cubicBezTo>
                <a:cubicBezTo>
                  <a:pt x="3889670" y="1931484"/>
                  <a:pt x="3915500" y="1890749"/>
                  <a:pt x="3956827" y="1862235"/>
                </a:cubicBezTo>
                <a:cubicBezTo>
                  <a:pt x="4060144" y="1788912"/>
                  <a:pt x="4122136" y="1699295"/>
                  <a:pt x="4194459" y="1613754"/>
                </a:cubicBezTo>
                <a:cubicBezTo>
                  <a:pt x="4246119" y="1544506"/>
                  <a:pt x="4302942" y="1479330"/>
                  <a:pt x="4385596" y="1434522"/>
                </a:cubicBezTo>
                <a:cubicBezTo>
                  <a:pt x="4406259" y="1422301"/>
                  <a:pt x="4432090" y="1414154"/>
                  <a:pt x="4452753" y="1397860"/>
                </a:cubicBezTo>
                <a:lnTo>
                  <a:pt x="4456890" y="1395033"/>
                </a:lnTo>
                <a:lnTo>
                  <a:pt x="4470904" y="1388357"/>
                </a:lnTo>
                <a:lnTo>
                  <a:pt x="4483839" y="1377635"/>
                </a:lnTo>
                <a:lnTo>
                  <a:pt x="4484668" y="1377635"/>
                </a:lnTo>
                <a:cubicBezTo>
                  <a:pt x="4505405" y="1365518"/>
                  <a:pt x="4526142" y="1349359"/>
                  <a:pt x="4541695" y="1329164"/>
                </a:cubicBezTo>
                <a:lnTo>
                  <a:pt x="4541443" y="1327989"/>
                </a:lnTo>
                <a:lnTo>
                  <a:pt x="4556232" y="1318055"/>
                </a:lnTo>
                <a:cubicBezTo>
                  <a:pt x="4560987" y="1314557"/>
                  <a:pt x="4565064" y="1310558"/>
                  <a:pt x="4567782" y="1304561"/>
                </a:cubicBezTo>
                <a:lnTo>
                  <a:pt x="4560946" y="1308471"/>
                </a:lnTo>
                <a:lnTo>
                  <a:pt x="4566404" y="1304169"/>
                </a:lnTo>
                <a:cubicBezTo>
                  <a:pt x="4576736" y="1291949"/>
                  <a:pt x="4587067" y="1279729"/>
                  <a:pt x="4602564" y="1267508"/>
                </a:cubicBezTo>
                <a:lnTo>
                  <a:pt x="4597835" y="1263780"/>
                </a:lnTo>
                <a:lnTo>
                  <a:pt x="4597839" y="1263778"/>
                </a:lnTo>
                <a:lnTo>
                  <a:pt x="4598631" y="1263151"/>
                </a:lnTo>
                <a:lnTo>
                  <a:pt x="4603393" y="1266863"/>
                </a:lnTo>
                <a:cubicBezTo>
                  <a:pt x="4608569" y="1262828"/>
                  <a:pt x="4613745" y="1258792"/>
                  <a:pt x="4618921" y="1250722"/>
                </a:cubicBezTo>
                <a:cubicBezTo>
                  <a:pt x="4644801" y="1222474"/>
                  <a:pt x="4670682" y="1194227"/>
                  <a:pt x="4696563" y="1165979"/>
                </a:cubicBezTo>
                <a:cubicBezTo>
                  <a:pt x="4701740" y="1157909"/>
                  <a:pt x="4706916" y="1149839"/>
                  <a:pt x="4696563" y="1145803"/>
                </a:cubicBezTo>
                <a:cubicBezTo>
                  <a:pt x="4691387" y="1141768"/>
                  <a:pt x="4681034" y="1145803"/>
                  <a:pt x="4675858" y="1149839"/>
                </a:cubicBezTo>
                <a:cubicBezTo>
                  <a:pt x="4655154" y="1157909"/>
                  <a:pt x="4634449" y="1165979"/>
                  <a:pt x="4618921" y="1178086"/>
                </a:cubicBezTo>
                <a:cubicBezTo>
                  <a:pt x="4618921" y="1180104"/>
                  <a:pt x="4616332" y="1182121"/>
                  <a:pt x="4613746" y="1184139"/>
                </a:cubicBezTo>
                <a:lnTo>
                  <a:pt x="4608948" y="1189748"/>
                </a:lnTo>
                <a:lnTo>
                  <a:pt x="4607999" y="1189748"/>
                </a:lnTo>
                <a:cubicBezTo>
                  <a:pt x="4612891" y="1185750"/>
                  <a:pt x="4617783" y="1181751"/>
                  <a:pt x="4617783" y="1177752"/>
                </a:cubicBezTo>
                <a:cubicBezTo>
                  <a:pt x="4612891" y="1181751"/>
                  <a:pt x="4603107" y="1185750"/>
                  <a:pt x="4598215" y="1189748"/>
                </a:cubicBezTo>
                <a:lnTo>
                  <a:pt x="4598528" y="1189748"/>
                </a:lnTo>
                <a:cubicBezTo>
                  <a:pt x="4577409" y="1197889"/>
                  <a:pt x="4566850" y="1218238"/>
                  <a:pt x="4535172" y="1214169"/>
                </a:cubicBezTo>
                <a:cubicBezTo>
                  <a:pt x="4540451" y="1218238"/>
                  <a:pt x="4545731" y="1218238"/>
                  <a:pt x="4551011" y="1218238"/>
                </a:cubicBezTo>
                <a:lnTo>
                  <a:pt x="4556627" y="1217421"/>
                </a:lnTo>
                <a:lnTo>
                  <a:pt x="4552564" y="1218622"/>
                </a:lnTo>
                <a:lnTo>
                  <a:pt x="4552697" y="1218863"/>
                </a:lnTo>
                <a:lnTo>
                  <a:pt x="4551051" y="1218538"/>
                </a:lnTo>
                <a:cubicBezTo>
                  <a:pt x="4545852" y="1214426"/>
                  <a:pt x="4540653" y="1218538"/>
                  <a:pt x="4535455" y="1214426"/>
                </a:cubicBezTo>
                <a:lnTo>
                  <a:pt x="4531509" y="1211305"/>
                </a:lnTo>
                <a:lnTo>
                  <a:pt x="4531509" y="1211128"/>
                </a:lnTo>
                <a:lnTo>
                  <a:pt x="4530732" y="1209791"/>
                </a:lnTo>
                <a:lnTo>
                  <a:pt x="4525606" y="1180716"/>
                </a:lnTo>
                <a:cubicBezTo>
                  <a:pt x="4529519" y="1172550"/>
                  <a:pt x="4538650" y="1165405"/>
                  <a:pt x="4551695" y="1157241"/>
                </a:cubicBezTo>
                <a:cubicBezTo>
                  <a:pt x="4588217" y="1132746"/>
                  <a:pt x="4624739" y="1100086"/>
                  <a:pt x="4661262" y="1075592"/>
                </a:cubicBezTo>
                <a:lnTo>
                  <a:pt x="4659788" y="1075399"/>
                </a:lnTo>
                <a:lnTo>
                  <a:pt x="4773359" y="986325"/>
                </a:lnTo>
                <a:lnTo>
                  <a:pt x="4774756" y="985399"/>
                </a:lnTo>
                <a:lnTo>
                  <a:pt x="4774309" y="985827"/>
                </a:lnTo>
                <a:cubicBezTo>
                  <a:pt x="4800230" y="973677"/>
                  <a:pt x="4820968" y="957476"/>
                  <a:pt x="4841705" y="941274"/>
                </a:cubicBezTo>
                <a:lnTo>
                  <a:pt x="4840290" y="941908"/>
                </a:lnTo>
                <a:lnTo>
                  <a:pt x="4840775" y="941585"/>
                </a:lnTo>
                <a:cubicBezTo>
                  <a:pt x="4856331" y="933450"/>
                  <a:pt x="4871892" y="921249"/>
                  <a:pt x="4882262" y="909047"/>
                </a:cubicBezTo>
                <a:lnTo>
                  <a:pt x="4883697" y="908146"/>
                </a:lnTo>
                <a:lnTo>
                  <a:pt x="4883008" y="908715"/>
                </a:lnTo>
                <a:cubicBezTo>
                  <a:pt x="4893445" y="908715"/>
                  <a:pt x="4903879" y="901004"/>
                  <a:pt x="4909095" y="893292"/>
                </a:cubicBezTo>
                <a:lnTo>
                  <a:pt x="4903938" y="895446"/>
                </a:lnTo>
                <a:lnTo>
                  <a:pt x="4908191" y="892778"/>
                </a:lnTo>
                <a:cubicBezTo>
                  <a:pt x="4954864" y="864307"/>
                  <a:pt x="5006722" y="835836"/>
                  <a:pt x="5053395" y="807365"/>
                </a:cubicBezTo>
                <a:lnTo>
                  <a:pt x="5054197" y="806709"/>
                </a:lnTo>
                <a:lnTo>
                  <a:pt x="5085178" y="789473"/>
                </a:lnTo>
                <a:lnTo>
                  <a:pt x="5113586" y="804861"/>
                </a:lnTo>
                <a:cubicBezTo>
                  <a:pt x="5319026" y="671929"/>
                  <a:pt x="5225278" y="696122"/>
                  <a:pt x="5373378" y="674965"/>
                </a:cubicBezTo>
                <a:cubicBezTo>
                  <a:pt x="5436793" y="632688"/>
                  <a:pt x="5371706" y="672859"/>
                  <a:pt x="5459975" y="631667"/>
                </a:cubicBezTo>
                <a:cubicBezTo>
                  <a:pt x="5496530" y="614607"/>
                  <a:pt x="5529085" y="587327"/>
                  <a:pt x="5568220" y="577544"/>
                </a:cubicBezTo>
                <a:cubicBezTo>
                  <a:pt x="5582653" y="573936"/>
                  <a:pt x="5597589" y="571943"/>
                  <a:pt x="5611519" y="566719"/>
                </a:cubicBezTo>
                <a:cubicBezTo>
                  <a:pt x="5671449" y="544245"/>
                  <a:pt x="5641353" y="546653"/>
                  <a:pt x="5698115" y="512596"/>
                </a:cubicBezTo>
                <a:cubicBezTo>
                  <a:pt x="5754779" y="478597"/>
                  <a:pt x="5761191" y="483359"/>
                  <a:pt x="5817186" y="458473"/>
                </a:cubicBezTo>
                <a:cubicBezTo>
                  <a:pt x="5890521" y="425880"/>
                  <a:pt x="5829178" y="443085"/>
                  <a:pt x="5914608" y="425999"/>
                </a:cubicBezTo>
                <a:cubicBezTo>
                  <a:pt x="6004668" y="380969"/>
                  <a:pt x="5907941" y="433113"/>
                  <a:pt x="6012029" y="361051"/>
                </a:cubicBezTo>
                <a:cubicBezTo>
                  <a:pt x="6040016" y="341675"/>
                  <a:pt x="6074556" y="330998"/>
                  <a:pt x="6098626" y="306928"/>
                </a:cubicBezTo>
                <a:cubicBezTo>
                  <a:pt x="6109451" y="296104"/>
                  <a:pt x="6118854" y="283639"/>
                  <a:pt x="6131100" y="274454"/>
                </a:cubicBezTo>
                <a:cubicBezTo>
                  <a:pt x="6172001" y="243779"/>
                  <a:pt x="6177740" y="244474"/>
                  <a:pt x="6217697" y="231156"/>
                </a:cubicBezTo>
                <a:cubicBezTo>
                  <a:pt x="6229516" y="222292"/>
                  <a:pt x="6239499" y="214788"/>
                  <a:pt x="6247874" y="208481"/>
                </a:cubicBezTo>
                <a:lnTo>
                  <a:pt x="6264481" y="195943"/>
                </a:lnTo>
                <a:lnTo>
                  <a:pt x="6248400" y="208999"/>
                </a:lnTo>
                <a:cubicBezTo>
                  <a:pt x="6235130" y="220419"/>
                  <a:pt x="6237430" y="221609"/>
                  <a:pt x="6304294" y="177033"/>
                </a:cubicBezTo>
                <a:cubicBezTo>
                  <a:pt x="6312763" y="171386"/>
                  <a:pt x="6370620" y="120772"/>
                  <a:pt x="6390891" y="112085"/>
                </a:cubicBezTo>
                <a:cubicBezTo>
                  <a:pt x="6439483" y="91260"/>
                  <a:pt x="6591916" y="90745"/>
                  <a:pt x="6596558" y="90436"/>
                </a:cubicBezTo>
                <a:cubicBezTo>
                  <a:pt x="6614600" y="83219"/>
                  <a:pt x="6632487" y="75610"/>
                  <a:pt x="6650681" y="68787"/>
                </a:cubicBezTo>
                <a:cubicBezTo>
                  <a:pt x="6661365" y="64781"/>
                  <a:pt x="6672667" y="62456"/>
                  <a:pt x="6683155" y="57962"/>
                </a:cubicBezTo>
                <a:cubicBezTo>
                  <a:pt x="6697987" y="51605"/>
                  <a:pt x="6711708" y="42866"/>
                  <a:pt x="6726454" y="36313"/>
                </a:cubicBezTo>
                <a:cubicBezTo>
                  <a:pt x="6744209" y="28421"/>
                  <a:pt x="6762821" y="22555"/>
                  <a:pt x="6780577" y="1466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366845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" grpId="0"/>
    </p:bldLst>
  </p:timing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1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3575C351-73BB-74DA-74B7-57B8F29E326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803258" y="1087458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31" name="Picture Placeholder 30">
            <a:extLst>
              <a:ext uri="{FF2B5EF4-FFF2-40B4-BE49-F238E27FC236}">
                <a16:creationId xmlns:a16="http://schemas.microsoft.com/office/drawing/2014/main" id="{42FAC641-EE51-82C7-C173-47670E32077E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1228602" y="1087458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39" name="Picture Placeholder 38">
            <a:extLst>
              <a:ext uri="{FF2B5EF4-FFF2-40B4-BE49-F238E27FC236}">
                <a16:creationId xmlns:a16="http://schemas.microsoft.com/office/drawing/2014/main" id="{0E9FE91C-EA86-44B5-413F-BE70CD7B1C81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952570" y="1087458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41" name="Picture Placeholder 40">
            <a:extLst>
              <a:ext uri="{FF2B5EF4-FFF2-40B4-BE49-F238E27FC236}">
                <a16:creationId xmlns:a16="http://schemas.microsoft.com/office/drawing/2014/main" id="{48CB90D5-48AB-763C-A9BE-976F77DF430E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6377914" y="1087458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3" name="Picture Placeholder 15">
            <a:extLst>
              <a:ext uri="{FF2B5EF4-FFF2-40B4-BE49-F238E27FC236}">
                <a16:creationId xmlns:a16="http://schemas.microsoft.com/office/drawing/2014/main" id="{64B2C8AA-4884-10F8-2B4D-93C56DE77AFA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3803258" y="3597925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4" name="Picture Placeholder 30">
            <a:extLst>
              <a:ext uri="{FF2B5EF4-FFF2-40B4-BE49-F238E27FC236}">
                <a16:creationId xmlns:a16="http://schemas.microsoft.com/office/drawing/2014/main" id="{BCF0B5C6-8A89-261E-4E73-93C05948A35B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1228602" y="3597925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5" name="Picture Placeholder 38">
            <a:extLst>
              <a:ext uri="{FF2B5EF4-FFF2-40B4-BE49-F238E27FC236}">
                <a16:creationId xmlns:a16="http://schemas.microsoft.com/office/drawing/2014/main" id="{836B0220-0DAE-9271-C7B6-7AE2905368E1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8952570" y="3597925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6" name="Picture Placeholder 40">
            <a:extLst>
              <a:ext uri="{FF2B5EF4-FFF2-40B4-BE49-F238E27FC236}">
                <a16:creationId xmlns:a16="http://schemas.microsoft.com/office/drawing/2014/main" id="{F962AC89-D8B1-C476-6512-39399EB7F971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6377914" y="3597925"/>
            <a:ext cx="2010828" cy="2172618"/>
          </a:xfrm>
          <a:custGeom>
            <a:avLst/>
            <a:gdLst>
              <a:gd name="connsiteX0" fmla="*/ 0 w 2115972"/>
              <a:gd name="connsiteY0" fmla="*/ 0 h 2859866"/>
              <a:gd name="connsiteX1" fmla="*/ 2115972 w 2115972"/>
              <a:gd name="connsiteY1" fmla="*/ 0 h 2859866"/>
              <a:gd name="connsiteX2" fmla="*/ 2115972 w 2115972"/>
              <a:gd name="connsiteY2" fmla="*/ 2859866 h 2859866"/>
              <a:gd name="connsiteX3" fmla="*/ 0 w 2115972"/>
              <a:gd name="connsiteY3" fmla="*/ 2859866 h 2859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5972" h="2859866">
                <a:moveTo>
                  <a:pt x="0" y="0"/>
                </a:moveTo>
                <a:lnTo>
                  <a:pt x="2115972" y="0"/>
                </a:lnTo>
                <a:lnTo>
                  <a:pt x="2115972" y="2859866"/>
                </a:lnTo>
                <a:lnTo>
                  <a:pt x="0" y="2859866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 sz="20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609482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1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1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31" grpId="0"/>
      <p:bldP spid="39" grpId="0"/>
      <p:bldP spid="41" grpId="0"/>
      <p:bldP spid="3" grpId="0"/>
      <p:bldP spid="4" grpId="0"/>
      <p:bldP spid="5" grpId="0"/>
      <p:bldP spid="6" grpId="0"/>
    </p:bldLst>
  </p:timing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3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919278EF-7A45-2B6E-BFCB-AC9FA192BAC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12708" y="237744"/>
            <a:ext cx="2500648" cy="6382512"/>
          </a:xfrm>
          <a:custGeom>
            <a:avLst/>
            <a:gdLst>
              <a:gd name="connsiteX0" fmla="*/ 0 w 2500648"/>
              <a:gd name="connsiteY0" fmla="*/ 0 h 5574706"/>
              <a:gd name="connsiteX1" fmla="*/ 2500648 w 2500648"/>
              <a:gd name="connsiteY1" fmla="*/ 0 h 5574706"/>
              <a:gd name="connsiteX2" fmla="*/ 2500648 w 2500648"/>
              <a:gd name="connsiteY2" fmla="*/ 5574706 h 5574706"/>
              <a:gd name="connsiteX3" fmla="*/ 0 w 2500648"/>
              <a:gd name="connsiteY3" fmla="*/ 5574706 h 5574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0648" h="5574706">
                <a:moveTo>
                  <a:pt x="0" y="0"/>
                </a:moveTo>
                <a:lnTo>
                  <a:pt x="2500648" y="0"/>
                </a:lnTo>
                <a:lnTo>
                  <a:pt x="2500648" y="5574706"/>
                </a:lnTo>
                <a:lnTo>
                  <a:pt x="0" y="55747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D26C3CE7-D804-0439-BED3-7F7BB385EBD4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097780" y="237744"/>
            <a:ext cx="2500648" cy="6382512"/>
          </a:xfrm>
          <a:custGeom>
            <a:avLst/>
            <a:gdLst>
              <a:gd name="connsiteX0" fmla="*/ 0 w 2500648"/>
              <a:gd name="connsiteY0" fmla="*/ 0 h 5574706"/>
              <a:gd name="connsiteX1" fmla="*/ 2500648 w 2500648"/>
              <a:gd name="connsiteY1" fmla="*/ 0 h 5574706"/>
              <a:gd name="connsiteX2" fmla="*/ 2500648 w 2500648"/>
              <a:gd name="connsiteY2" fmla="*/ 5574706 h 5574706"/>
              <a:gd name="connsiteX3" fmla="*/ 0 w 2500648"/>
              <a:gd name="connsiteY3" fmla="*/ 5574706 h 5574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0648" h="5574706">
                <a:moveTo>
                  <a:pt x="0" y="0"/>
                </a:moveTo>
                <a:lnTo>
                  <a:pt x="2500648" y="0"/>
                </a:lnTo>
                <a:lnTo>
                  <a:pt x="2500648" y="5574706"/>
                </a:lnTo>
                <a:lnTo>
                  <a:pt x="0" y="55747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E51315EC-D3A8-0382-503B-3E029D543FA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269422" y="237744"/>
            <a:ext cx="2500648" cy="6382512"/>
          </a:xfrm>
          <a:custGeom>
            <a:avLst/>
            <a:gdLst>
              <a:gd name="connsiteX0" fmla="*/ 0 w 2500648"/>
              <a:gd name="connsiteY0" fmla="*/ 0 h 5574706"/>
              <a:gd name="connsiteX1" fmla="*/ 2500648 w 2500648"/>
              <a:gd name="connsiteY1" fmla="*/ 0 h 5574706"/>
              <a:gd name="connsiteX2" fmla="*/ 2500648 w 2500648"/>
              <a:gd name="connsiteY2" fmla="*/ 5574706 h 5574706"/>
              <a:gd name="connsiteX3" fmla="*/ 0 w 2500648"/>
              <a:gd name="connsiteY3" fmla="*/ 5574706 h 5574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0648" h="5574706">
                <a:moveTo>
                  <a:pt x="0" y="0"/>
                </a:moveTo>
                <a:lnTo>
                  <a:pt x="2500648" y="0"/>
                </a:lnTo>
                <a:lnTo>
                  <a:pt x="2500648" y="5574706"/>
                </a:lnTo>
                <a:lnTo>
                  <a:pt x="0" y="55747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226162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18" grpId="0"/>
      <p:bldP spid="19" grpId="0"/>
    </p:bldLst>
  </p:timing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3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D26C3CE7-D804-0439-BED3-7F7BB385EBD4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9085842" y="628201"/>
            <a:ext cx="2500648" cy="5623560"/>
          </a:xfrm>
          <a:custGeom>
            <a:avLst/>
            <a:gdLst>
              <a:gd name="connsiteX0" fmla="*/ 0 w 2500648"/>
              <a:gd name="connsiteY0" fmla="*/ 0 h 5574706"/>
              <a:gd name="connsiteX1" fmla="*/ 2500648 w 2500648"/>
              <a:gd name="connsiteY1" fmla="*/ 0 h 5574706"/>
              <a:gd name="connsiteX2" fmla="*/ 2500648 w 2500648"/>
              <a:gd name="connsiteY2" fmla="*/ 5574706 h 5574706"/>
              <a:gd name="connsiteX3" fmla="*/ 0 w 2500648"/>
              <a:gd name="connsiteY3" fmla="*/ 5574706 h 5574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0648" h="5574706">
                <a:moveTo>
                  <a:pt x="0" y="0"/>
                </a:moveTo>
                <a:lnTo>
                  <a:pt x="2500648" y="0"/>
                </a:lnTo>
                <a:lnTo>
                  <a:pt x="2500648" y="5574706"/>
                </a:lnTo>
                <a:lnTo>
                  <a:pt x="0" y="55747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E51315EC-D3A8-0382-503B-3E029D543FA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259064" y="628201"/>
            <a:ext cx="2500648" cy="5623560"/>
          </a:xfrm>
          <a:custGeom>
            <a:avLst/>
            <a:gdLst>
              <a:gd name="connsiteX0" fmla="*/ 0 w 2500648"/>
              <a:gd name="connsiteY0" fmla="*/ 0 h 5574706"/>
              <a:gd name="connsiteX1" fmla="*/ 2500648 w 2500648"/>
              <a:gd name="connsiteY1" fmla="*/ 0 h 5574706"/>
              <a:gd name="connsiteX2" fmla="*/ 2500648 w 2500648"/>
              <a:gd name="connsiteY2" fmla="*/ 5574706 h 5574706"/>
              <a:gd name="connsiteX3" fmla="*/ 0 w 2500648"/>
              <a:gd name="connsiteY3" fmla="*/ 5574706 h 5574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0648" h="5574706">
                <a:moveTo>
                  <a:pt x="0" y="0"/>
                </a:moveTo>
                <a:lnTo>
                  <a:pt x="2500648" y="0"/>
                </a:lnTo>
                <a:lnTo>
                  <a:pt x="2500648" y="5574706"/>
                </a:lnTo>
                <a:lnTo>
                  <a:pt x="0" y="55747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919278EF-7A45-2B6E-BFCB-AC9FA192BAC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432286" y="628201"/>
            <a:ext cx="2500648" cy="5623560"/>
          </a:xfrm>
          <a:custGeom>
            <a:avLst/>
            <a:gdLst>
              <a:gd name="connsiteX0" fmla="*/ 0 w 2500648"/>
              <a:gd name="connsiteY0" fmla="*/ 0 h 5574706"/>
              <a:gd name="connsiteX1" fmla="*/ 2500648 w 2500648"/>
              <a:gd name="connsiteY1" fmla="*/ 0 h 5574706"/>
              <a:gd name="connsiteX2" fmla="*/ 2500648 w 2500648"/>
              <a:gd name="connsiteY2" fmla="*/ 5574706 h 5574706"/>
              <a:gd name="connsiteX3" fmla="*/ 0 w 2500648"/>
              <a:gd name="connsiteY3" fmla="*/ 5574706 h 5574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0648" h="5574706">
                <a:moveTo>
                  <a:pt x="0" y="0"/>
                </a:moveTo>
                <a:lnTo>
                  <a:pt x="2500648" y="0"/>
                </a:lnTo>
                <a:lnTo>
                  <a:pt x="2500648" y="5574706"/>
                </a:lnTo>
                <a:lnTo>
                  <a:pt x="0" y="55747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112794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35" presetClass="path" presetSubtype="0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4.375E-6 -3.7037E-7 L -0.2444 -3.7037E-7 " pathEditMode="relative" rAng="0" ptsTypes="AA">
                                      <p:cBhvr>
                                        <p:cTn id="8" dur="1000" spd="-100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227" y="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1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35" presetClass="path" presetSubtype="0" decel="100000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animMotion origin="layout" path="M 4.58333E-6 -3.7037E-7 L -0.23151 -3.7037E-7 " pathEditMode="relative" rAng="0" ptsTypes="AA">
                                      <p:cBhvr>
                                        <p:cTn id="12" dur="1000" spd="-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576" y="0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1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35" presetClass="path" presetSubtype="0" decel="10000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animMotion origin="layout" path="M 3.54167E-6 -3.7037E-7 L -0.2319 -3.7037E-7 " pathEditMode="relative" rAng="0" ptsTypes="AA">
                                      <p:cBhvr>
                                        <p:cTn id="16" dur="1000" spd="-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61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8" grpId="1"/>
      <p:bldP spid="19" grpId="0"/>
      <p:bldP spid="19" grpId="1"/>
      <p:bldP spid="21" grpId="0"/>
      <p:bldP spid="21" grpId="1"/>
    </p:bld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F57DEF-D482-9BF4-E034-70A4CBFF7AA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1ACFF6F-8A4D-6CC5-63E8-51F9BE79E6CF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316BAF4-8123-E3E0-7B63-41B809A7A40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E07A3DB-9214-C3D5-0169-CEC5B72405A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8050892-92B6-D540-0872-0E4D101A226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29F8DA1-ED11-181C-C22E-6B0487A96F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7997377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7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657D5E07-8E3F-E2DE-29D5-07626079F0E8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272519" y="1096061"/>
            <a:ext cx="2781437" cy="2231339"/>
          </a:xfrm>
          <a:custGeom>
            <a:avLst/>
            <a:gdLst>
              <a:gd name="connsiteX0" fmla="*/ 0 w 2781437"/>
              <a:gd name="connsiteY0" fmla="*/ 0 h 2823777"/>
              <a:gd name="connsiteX1" fmla="*/ 2781437 w 2781437"/>
              <a:gd name="connsiteY1" fmla="*/ 0 h 2823777"/>
              <a:gd name="connsiteX2" fmla="*/ 2781437 w 2781437"/>
              <a:gd name="connsiteY2" fmla="*/ 2823777 h 2823777"/>
              <a:gd name="connsiteX3" fmla="*/ 0 w 2781437"/>
              <a:gd name="connsiteY3" fmla="*/ 2823777 h 2823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81437" h="2823777">
                <a:moveTo>
                  <a:pt x="0" y="0"/>
                </a:moveTo>
                <a:lnTo>
                  <a:pt x="2781437" y="0"/>
                </a:lnTo>
                <a:lnTo>
                  <a:pt x="2781437" y="2823777"/>
                </a:lnTo>
                <a:lnTo>
                  <a:pt x="0" y="282377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 sz="24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0F024F74-EF8C-A0ED-9B92-99998D10950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138044" y="237744"/>
            <a:ext cx="2781437" cy="6382512"/>
          </a:xfrm>
          <a:custGeom>
            <a:avLst/>
            <a:gdLst>
              <a:gd name="connsiteX0" fmla="*/ 0 w 2781437"/>
              <a:gd name="connsiteY0" fmla="*/ 0 h 5862513"/>
              <a:gd name="connsiteX1" fmla="*/ 2781437 w 2781437"/>
              <a:gd name="connsiteY1" fmla="*/ 0 h 5862513"/>
              <a:gd name="connsiteX2" fmla="*/ 2781437 w 2781437"/>
              <a:gd name="connsiteY2" fmla="*/ 5862513 h 5862513"/>
              <a:gd name="connsiteX3" fmla="*/ 0 w 2781437"/>
              <a:gd name="connsiteY3" fmla="*/ 5862513 h 5862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81437" h="5862513">
                <a:moveTo>
                  <a:pt x="0" y="0"/>
                </a:moveTo>
                <a:lnTo>
                  <a:pt x="2781437" y="0"/>
                </a:lnTo>
                <a:lnTo>
                  <a:pt x="2781437" y="5862513"/>
                </a:lnTo>
                <a:lnTo>
                  <a:pt x="0" y="5862513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3" name="Picture Placeholder 14">
            <a:extLst>
              <a:ext uri="{FF2B5EF4-FFF2-40B4-BE49-F238E27FC236}">
                <a16:creationId xmlns:a16="http://schemas.microsoft.com/office/drawing/2014/main" id="{3C4EF979-0050-85D8-AD32-E7B2738EC9D9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72519" y="3530601"/>
            <a:ext cx="2781437" cy="2231339"/>
          </a:xfrm>
          <a:custGeom>
            <a:avLst/>
            <a:gdLst>
              <a:gd name="connsiteX0" fmla="*/ 0 w 2781437"/>
              <a:gd name="connsiteY0" fmla="*/ 0 h 2823777"/>
              <a:gd name="connsiteX1" fmla="*/ 2781437 w 2781437"/>
              <a:gd name="connsiteY1" fmla="*/ 0 h 2823777"/>
              <a:gd name="connsiteX2" fmla="*/ 2781437 w 2781437"/>
              <a:gd name="connsiteY2" fmla="*/ 2823777 h 2823777"/>
              <a:gd name="connsiteX3" fmla="*/ 0 w 2781437"/>
              <a:gd name="connsiteY3" fmla="*/ 2823777 h 2823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81437" h="2823777">
                <a:moveTo>
                  <a:pt x="0" y="0"/>
                </a:moveTo>
                <a:lnTo>
                  <a:pt x="2781437" y="0"/>
                </a:lnTo>
                <a:lnTo>
                  <a:pt x="2781437" y="2823777"/>
                </a:lnTo>
                <a:lnTo>
                  <a:pt x="0" y="282377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 sz="2400"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985752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accel="50000" decel="5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accel="50000" decel="5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3" grpId="0"/>
      <p:bldP spid="3" grpId="0"/>
    </p:bldLst>
  </p:timing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2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FC5E227B-E02C-960A-9E70-A03700761F58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289127" y="617220"/>
            <a:ext cx="2635349" cy="5623560"/>
          </a:xfrm>
          <a:custGeom>
            <a:avLst/>
            <a:gdLst>
              <a:gd name="connsiteX0" fmla="*/ 0 w 2635349"/>
              <a:gd name="connsiteY0" fmla="*/ 0 h 5809540"/>
              <a:gd name="connsiteX1" fmla="*/ 2635349 w 2635349"/>
              <a:gd name="connsiteY1" fmla="*/ 0 h 5809540"/>
              <a:gd name="connsiteX2" fmla="*/ 2635349 w 2635349"/>
              <a:gd name="connsiteY2" fmla="*/ 5809540 h 5809540"/>
              <a:gd name="connsiteX3" fmla="*/ 0 w 2635349"/>
              <a:gd name="connsiteY3" fmla="*/ 5809540 h 5809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5349" h="5809540">
                <a:moveTo>
                  <a:pt x="0" y="0"/>
                </a:moveTo>
                <a:lnTo>
                  <a:pt x="2635349" y="0"/>
                </a:lnTo>
                <a:lnTo>
                  <a:pt x="2635349" y="5809540"/>
                </a:lnTo>
                <a:lnTo>
                  <a:pt x="0" y="580954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4" name="Picture Placeholder 11">
            <a:extLst>
              <a:ext uri="{FF2B5EF4-FFF2-40B4-BE49-F238E27FC236}">
                <a16:creationId xmlns:a16="http://schemas.microsoft.com/office/drawing/2014/main" id="{EB9FE0DC-FDA1-93F3-56EB-E7B880A41B6C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67526" y="617220"/>
            <a:ext cx="2635349" cy="5623560"/>
          </a:xfrm>
          <a:custGeom>
            <a:avLst/>
            <a:gdLst>
              <a:gd name="connsiteX0" fmla="*/ 0 w 2635349"/>
              <a:gd name="connsiteY0" fmla="*/ 0 h 5809540"/>
              <a:gd name="connsiteX1" fmla="*/ 2635349 w 2635349"/>
              <a:gd name="connsiteY1" fmla="*/ 0 h 5809540"/>
              <a:gd name="connsiteX2" fmla="*/ 2635349 w 2635349"/>
              <a:gd name="connsiteY2" fmla="*/ 5809540 h 5809540"/>
              <a:gd name="connsiteX3" fmla="*/ 0 w 2635349"/>
              <a:gd name="connsiteY3" fmla="*/ 5809540 h 5809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5349" h="5809540">
                <a:moveTo>
                  <a:pt x="0" y="0"/>
                </a:moveTo>
                <a:lnTo>
                  <a:pt x="2635349" y="0"/>
                </a:lnTo>
                <a:lnTo>
                  <a:pt x="2635349" y="5809540"/>
                </a:lnTo>
                <a:lnTo>
                  <a:pt x="0" y="58095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978386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4" grpId="0"/>
    </p:bldLst>
  </p:timing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7 FAAL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0F024F74-EF8C-A0ED-9B92-99998D10950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138044" y="615458"/>
            <a:ext cx="2781437" cy="5627084"/>
          </a:xfrm>
          <a:custGeom>
            <a:avLst/>
            <a:gdLst>
              <a:gd name="connsiteX0" fmla="*/ 0 w 2781437"/>
              <a:gd name="connsiteY0" fmla="*/ 0 h 5862513"/>
              <a:gd name="connsiteX1" fmla="*/ 2781437 w 2781437"/>
              <a:gd name="connsiteY1" fmla="*/ 0 h 5862513"/>
              <a:gd name="connsiteX2" fmla="*/ 2781437 w 2781437"/>
              <a:gd name="connsiteY2" fmla="*/ 5862513 h 5862513"/>
              <a:gd name="connsiteX3" fmla="*/ 0 w 2781437"/>
              <a:gd name="connsiteY3" fmla="*/ 5862513 h 5862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81437" h="5862513">
                <a:moveTo>
                  <a:pt x="0" y="0"/>
                </a:moveTo>
                <a:lnTo>
                  <a:pt x="2781437" y="0"/>
                </a:lnTo>
                <a:lnTo>
                  <a:pt x="2781437" y="5862513"/>
                </a:lnTo>
                <a:lnTo>
                  <a:pt x="0" y="5862513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/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  <p:sp>
        <p:nvSpPr>
          <p:cNvPr id="2" name="Picture Placeholder 12">
            <a:extLst>
              <a:ext uri="{FF2B5EF4-FFF2-40B4-BE49-F238E27FC236}">
                <a16:creationId xmlns:a16="http://schemas.microsoft.com/office/drawing/2014/main" id="{9DF560ED-74D2-E83B-6418-6E02D7D4277B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272521" y="615458"/>
            <a:ext cx="2781437" cy="5627084"/>
          </a:xfrm>
          <a:custGeom>
            <a:avLst/>
            <a:gdLst>
              <a:gd name="connsiteX0" fmla="*/ 0 w 2781437"/>
              <a:gd name="connsiteY0" fmla="*/ 0 h 5862513"/>
              <a:gd name="connsiteX1" fmla="*/ 2781437 w 2781437"/>
              <a:gd name="connsiteY1" fmla="*/ 0 h 5862513"/>
              <a:gd name="connsiteX2" fmla="*/ 2781437 w 2781437"/>
              <a:gd name="connsiteY2" fmla="*/ 5862513 h 5862513"/>
              <a:gd name="connsiteX3" fmla="*/ 0 w 2781437"/>
              <a:gd name="connsiteY3" fmla="*/ 5862513 h 5862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81437" h="5862513">
                <a:moveTo>
                  <a:pt x="0" y="0"/>
                </a:moveTo>
                <a:lnTo>
                  <a:pt x="2781437" y="0"/>
                </a:lnTo>
                <a:lnTo>
                  <a:pt x="2781437" y="5862513"/>
                </a:lnTo>
                <a:lnTo>
                  <a:pt x="0" y="5862513"/>
                </a:ln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rtl="0">
              <a:defRPr/>
            </a:lvl1pPr>
          </a:lstStyle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dirty="0"/>
              <a:t>Please send your picture to the back after you add it 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447760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" grpId="0"/>
    </p:bldLst>
  </p:timing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AEED FAAL 11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03155555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Saeed 4 Faal 136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C06BD3AE-2274-88F3-C020-1138F47E249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71969" y="1044785"/>
            <a:ext cx="8266862" cy="4506686"/>
          </a:xfrm>
          <a:custGeom>
            <a:avLst/>
            <a:gdLst>
              <a:gd name="connsiteX0" fmla="*/ 6149880 w 8266862"/>
              <a:gd name="connsiteY0" fmla="*/ 4501361 h 4506686"/>
              <a:gd name="connsiteX1" fmla="*/ 6153987 w 8266862"/>
              <a:gd name="connsiteY1" fmla="*/ 4501513 h 4506686"/>
              <a:gd name="connsiteX2" fmla="*/ 6153835 w 8266862"/>
              <a:gd name="connsiteY2" fmla="*/ 4504708 h 4506686"/>
              <a:gd name="connsiteX3" fmla="*/ 6147597 w 8266862"/>
              <a:gd name="connsiteY3" fmla="*/ 4506382 h 4506686"/>
              <a:gd name="connsiteX4" fmla="*/ 6143947 w 8266862"/>
              <a:gd name="connsiteY4" fmla="*/ 4506686 h 4506686"/>
              <a:gd name="connsiteX5" fmla="*/ 6143644 w 8266862"/>
              <a:gd name="connsiteY5" fmla="*/ 4504251 h 4506686"/>
              <a:gd name="connsiteX6" fmla="*/ 6179239 w 8266862"/>
              <a:gd name="connsiteY6" fmla="*/ 4483564 h 4506686"/>
              <a:gd name="connsiteX7" fmla="*/ 6183651 w 8266862"/>
              <a:gd name="connsiteY7" fmla="*/ 4490865 h 4506686"/>
              <a:gd name="connsiteX8" fmla="*/ 6183499 w 8266862"/>
              <a:gd name="connsiteY8" fmla="*/ 4495277 h 4506686"/>
              <a:gd name="connsiteX9" fmla="*/ 6178631 w 8266862"/>
              <a:gd name="connsiteY9" fmla="*/ 4497710 h 4506686"/>
              <a:gd name="connsiteX10" fmla="*/ 6169352 w 8266862"/>
              <a:gd name="connsiteY10" fmla="*/ 4499231 h 4506686"/>
              <a:gd name="connsiteX11" fmla="*/ 6176805 w 8266862"/>
              <a:gd name="connsiteY11" fmla="*/ 4492995 h 4506686"/>
              <a:gd name="connsiteX12" fmla="*/ 6199623 w 8266862"/>
              <a:gd name="connsiteY12" fmla="*/ 4473980 h 4506686"/>
              <a:gd name="connsiteX13" fmla="*/ 6213618 w 8266862"/>
              <a:gd name="connsiteY13" fmla="*/ 4484172 h 4506686"/>
              <a:gd name="connsiteX14" fmla="*/ 6213922 w 8266862"/>
              <a:gd name="connsiteY14" fmla="*/ 4486910 h 4506686"/>
              <a:gd name="connsiteX15" fmla="*/ 6211793 w 8266862"/>
              <a:gd name="connsiteY15" fmla="*/ 4489648 h 4506686"/>
              <a:gd name="connsiteX16" fmla="*/ 6207534 w 8266862"/>
              <a:gd name="connsiteY16" fmla="*/ 4492843 h 4506686"/>
              <a:gd name="connsiteX17" fmla="*/ 6205555 w 8266862"/>
              <a:gd name="connsiteY17" fmla="*/ 4491777 h 4506686"/>
              <a:gd name="connsiteX18" fmla="*/ 6205555 w 8266862"/>
              <a:gd name="connsiteY18" fmla="*/ 4487062 h 4506686"/>
              <a:gd name="connsiteX19" fmla="*/ 6199471 w 8266862"/>
              <a:gd name="connsiteY19" fmla="*/ 4476718 h 4506686"/>
              <a:gd name="connsiteX20" fmla="*/ 6269750 w 8266862"/>
              <a:gd name="connsiteY20" fmla="*/ 4472610 h 4506686"/>
              <a:gd name="connsiteX21" fmla="*/ 6261384 w 8266862"/>
              <a:gd name="connsiteY21" fmla="*/ 4477631 h 4506686"/>
              <a:gd name="connsiteX22" fmla="*/ 6253473 w 8266862"/>
              <a:gd name="connsiteY22" fmla="*/ 4479303 h 4506686"/>
              <a:gd name="connsiteX23" fmla="*/ 6246932 w 8266862"/>
              <a:gd name="connsiteY23" fmla="*/ 4482955 h 4506686"/>
              <a:gd name="connsiteX24" fmla="*/ 6240086 w 8266862"/>
              <a:gd name="connsiteY24" fmla="*/ 4480217 h 4506686"/>
              <a:gd name="connsiteX25" fmla="*/ 6247541 w 8266862"/>
              <a:gd name="connsiteY25" fmla="*/ 4476566 h 4506686"/>
              <a:gd name="connsiteX26" fmla="*/ 6288461 w 8266862"/>
              <a:gd name="connsiteY26" fmla="*/ 4459072 h 4506686"/>
              <a:gd name="connsiteX27" fmla="*/ 6290439 w 8266862"/>
              <a:gd name="connsiteY27" fmla="*/ 4460746 h 4506686"/>
              <a:gd name="connsiteX28" fmla="*/ 6290134 w 8266862"/>
              <a:gd name="connsiteY28" fmla="*/ 4463027 h 4506686"/>
              <a:gd name="connsiteX29" fmla="*/ 6284202 w 8266862"/>
              <a:gd name="connsiteY29" fmla="*/ 4465765 h 4506686"/>
              <a:gd name="connsiteX30" fmla="*/ 6281464 w 8266862"/>
              <a:gd name="connsiteY30" fmla="*/ 4465765 h 4506686"/>
              <a:gd name="connsiteX31" fmla="*/ 6282832 w 8266862"/>
              <a:gd name="connsiteY31" fmla="*/ 4463484 h 4506686"/>
              <a:gd name="connsiteX32" fmla="*/ 6313409 w 8266862"/>
              <a:gd name="connsiteY32" fmla="*/ 4444164 h 4506686"/>
              <a:gd name="connsiteX33" fmla="*/ 6314929 w 8266862"/>
              <a:gd name="connsiteY33" fmla="*/ 4444621 h 4506686"/>
              <a:gd name="connsiteX34" fmla="*/ 6311583 w 8266862"/>
              <a:gd name="connsiteY34" fmla="*/ 4450097 h 4506686"/>
              <a:gd name="connsiteX35" fmla="*/ 6307780 w 8266862"/>
              <a:gd name="connsiteY35" fmla="*/ 4450858 h 4506686"/>
              <a:gd name="connsiteX36" fmla="*/ 6366194 w 8266862"/>
              <a:gd name="connsiteY36" fmla="*/ 4379970 h 4506686"/>
              <a:gd name="connsiteX37" fmla="*/ 6348243 w 8266862"/>
              <a:gd name="connsiteY37" fmla="*/ 4412524 h 4506686"/>
              <a:gd name="connsiteX38" fmla="*/ 6319798 w 8266862"/>
              <a:gd name="connsiteY38" fmla="*/ 4442035 h 4506686"/>
              <a:gd name="connsiteX39" fmla="*/ 6322992 w 8266862"/>
              <a:gd name="connsiteY39" fmla="*/ 4434581 h 4506686"/>
              <a:gd name="connsiteX40" fmla="*/ 6334097 w 8266862"/>
              <a:gd name="connsiteY40" fmla="*/ 4418760 h 4506686"/>
              <a:gd name="connsiteX41" fmla="*/ 6337747 w 8266862"/>
              <a:gd name="connsiteY41" fmla="*/ 4411307 h 4506686"/>
              <a:gd name="connsiteX42" fmla="*/ 6345202 w 8266862"/>
              <a:gd name="connsiteY42" fmla="*/ 4406591 h 4506686"/>
              <a:gd name="connsiteX43" fmla="*/ 6352198 w 8266862"/>
              <a:gd name="connsiteY43" fmla="*/ 4398073 h 4506686"/>
              <a:gd name="connsiteX44" fmla="*/ 6352655 w 8266862"/>
              <a:gd name="connsiteY44" fmla="*/ 4388032 h 4506686"/>
              <a:gd name="connsiteX45" fmla="*/ 6362847 w 8266862"/>
              <a:gd name="connsiteY45" fmla="*/ 4381036 h 4506686"/>
              <a:gd name="connsiteX46" fmla="*/ 6087663 w 8266862"/>
              <a:gd name="connsiteY46" fmla="*/ 4189973 h 4506686"/>
              <a:gd name="connsiteX47" fmla="*/ 6096638 w 8266862"/>
              <a:gd name="connsiteY47" fmla="*/ 4201230 h 4506686"/>
              <a:gd name="connsiteX48" fmla="*/ 6099833 w 8266862"/>
              <a:gd name="connsiteY48" fmla="*/ 4203816 h 4506686"/>
              <a:gd name="connsiteX49" fmla="*/ 6111242 w 8266862"/>
              <a:gd name="connsiteY49" fmla="*/ 4205032 h 4506686"/>
              <a:gd name="connsiteX50" fmla="*/ 6106070 w 8266862"/>
              <a:gd name="connsiteY50" fmla="*/ 4209140 h 4506686"/>
              <a:gd name="connsiteX51" fmla="*/ 6095726 w 8266862"/>
              <a:gd name="connsiteY51" fmla="*/ 4206098 h 4506686"/>
              <a:gd name="connsiteX52" fmla="*/ 6090097 w 8266862"/>
              <a:gd name="connsiteY52" fmla="*/ 4200621 h 4506686"/>
              <a:gd name="connsiteX53" fmla="*/ 6092380 w 8266862"/>
              <a:gd name="connsiteY53" fmla="*/ 4165634 h 4506686"/>
              <a:gd name="connsiteX54" fmla="*/ 6099224 w 8266862"/>
              <a:gd name="connsiteY54" fmla="*/ 4171262 h 4506686"/>
              <a:gd name="connsiteX55" fmla="*/ 6104549 w 8266862"/>
              <a:gd name="connsiteY55" fmla="*/ 4189364 h 4506686"/>
              <a:gd name="connsiteX56" fmla="*/ 6104396 w 8266862"/>
              <a:gd name="connsiteY56" fmla="*/ 4198644 h 4506686"/>
              <a:gd name="connsiteX57" fmla="*/ 6097246 w 8266862"/>
              <a:gd name="connsiteY57" fmla="*/ 4182976 h 4506686"/>
              <a:gd name="connsiteX58" fmla="*/ 3913270 w 8266862"/>
              <a:gd name="connsiteY58" fmla="*/ 4086532 h 4506686"/>
              <a:gd name="connsiteX59" fmla="*/ 3918288 w 8266862"/>
              <a:gd name="connsiteY59" fmla="*/ 4149661 h 4506686"/>
              <a:gd name="connsiteX60" fmla="*/ 3939586 w 8266862"/>
              <a:gd name="connsiteY60" fmla="*/ 4229524 h 4506686"/>
              <a:gd name="connsiteX61" fmla="*/ 3944149 w 8266862"/>
              <a:gd name="connsiteY61" fmla="*/ 4251886 h 4506686"/>
              <a:gd name="connsiteX62" fmla="*/ 3942172 w 8266862"/>
              <a:gd name="connsiteY62" fmla="*/ 4259188 h 4506686"/>
              <a:gd name="connsiteX63" fmla="*/ 3930307 w 8266862"/>
              <a:gd name="connsiteY63" fmla="*/ 4224809 h 4506686"/>
              <a:gd name="connsiteX64" fmla="*/ 3910987 w 8266862"/>
              <a:gd name="connsiteY64" fmla="*/ 4146619 h 4506686"/>
              <a:gd name="connsiteX65" fmla="*/ 3910227 w 8266862"/>
              <a:gd name="connsiteY65" fmla="*/ 4101896 h 4506686"/>
              <a:gd name="connsiteX66" fmla="*/ 3959818 w 8266862"/>
              <a:gd name="connsiteY66" fmla="*/ 3986134 h 4506686"/>
              <a:gd name="connsiteX67" fmla="*/ 3932588 w 8266862"/>
              <a:gd name="connsiteY67" fmla="*/ 4031313 h 4506686"/>
              <a:gd name="connsiteX68" fmla="*/ 3917985 w 8266862"/>
              <a:gd name="connsiteY68" fmla="*/ 4069951 h 4506686"/>
              <a:gd name="connsiteX69" fmla="*/ 3913573 w 8266862"/>
              <a:gd name="connsiteY69" fmla="*/ 4079230 h 4506686"/>
              <a:gd name="connsiteX70" fmla="*/ 3914790 w 8266862"/>
              <a:gd name="connsiteY70" fmla="*/ 4065541 h 4506686"/>
              <a:gd name="connsiteX71" fmla="*/ 3926352 w 8266862"/>
              <a:gd name="connsiteY71" fmla="*/ 4034202 h 4506686"/>
              <a:gd name="connsiteX72" fmla="*/ 3949930 w 8266862"/>
              <a:gd name="connsiteY72" fmla="*/ 3992979 h 4506686"/>
              <a:gd name="connsiteX73" fmla="*/ 6340334 w 8266862"/>
              <a:gd name="connsiteY73" fmla="*/ 3981417 h 4506686"/>
              <a:gd name="connsiteX74" fmla="*/ 6346266 w 8266862"/>
              <a:gd name="connsiteY74" fmla="*/ 3990392 h 4506686"/>
              <a:gd name="connsiteX75" fmla="*/ 6352046 w 8266862"/>
              <a:gd name="connsiteY75" fmla="*/ 4009103 h 4506686"/>
              <a:gd name="connsiteX76" fmla="*/ 6376234 w 8266862"/>
              <a:gd name="connsiteY76" fmla="*/ 4073297 h 4506686"/>
              <a:gd name="connsiteX77" fmla="*/ 6378516 w 8266862"/>
              <a:gd name="connsiteY77" fmla="*/ 4085163 h 4506686"/>
              <a:gd name="connsiteX78" fmla="*/ 6365280 w 8266862"/>
              <a:gd name="connsiteY78" fmla="*/ 4057782 h 4506686"/>
              <a:gd name="connsiteX79" fmla="*/ 6349004 w 8266862"/>
              <a:gd name="connsiteY79" fmla="*/ 4014732 h 4506686"/>
              <a:gd name="connsiteX80" fmla="*/ 3989025 w 8266862"/>
              <a:gd name="connsiteY80" fmla="*/ 3935934 h 4506686"/>
              <a:gd name="connsiteX81" fmla="*/ 3991611 w 8266862"/>
              <a:gd name="connsiteY81" fmla="*/ 3943084 h 4506686"/>
              <a:gd name="connsiteX82" fmla="*/ 3979897 w 8266862"/>
              <a:gd name="connsiteY82" fmla="*/ 3954797 h 4506686"/>
              <a:gd name="connsiteX83" fmla="*/ 3966511 w 8266862"/>
              <a:gd name="connsiteY83" fmla="*/ 3973204 h 4506686"/>
              <a:gd name="connsiteX84" fmla="*/ 3963469 w 8266862"/>
              <a:gd name="connsiteY84" fmla="*/ 3973660 h 4506686"/>
              <a:gd name="connsiteX85" fmla="*/ 3970465 w 8266862"/>
              <a:gd name="connsiteY85" fmla="*/ 3960425 h 4506686"/>
              <a:gd name="connsiteX86" fmla="*/ 3971683 w 8266862"/>
              <a:gd name="connsiteY86" fmla="*/ 3955101 h 4506686"/>
              <a:gd name="connsiteX87" fmla="*/ 3983092 w 8266862"/>
              <a:gd name="connsiteY87" fmla="*/ 3938367 h 4506686"/>
              <a:gd name="connsiteX88" fmla="*/ 4054132 w 8266862"/>
              <a:gd name="connsiteY88" fmla="*/ 3895622 h 4506686"/>
              <a:gd name="connsiteX89" fmla="*/ 4052763 w 8266862"/>
              <a:gd name="connsiteY89" fmla="*/ 3902772 h 4506686"/>
              <a:gd name="connsiteX90" fmla="*/ 4034051 w 8266862"/>
              <a:gd name="connsiteY90" fmla="*/ 3912811 h 4506686"/>
              <a:gd name="connsiteX91" fmla="*/ 4002411 w 8266862"/>
              <a:gd name="connsiteY91" fmla="*/ 3932739 h 4506686"/>
              <a:gd name="connsiteX92" fmla="*/ 3997086 w 8266862"/>
              <a:gd name="connsiteY92" fmla="*/ 3933349 h 4506686"/>
              <a:gd name="connsiteX93" fmla="*/ 4003627 w 8266862"/>
              <a:gd name="connsiteY93" fmla="*/ 3924677 h 4506686"/>
              <a:gd name="connsiteX94" fmla="*/ 4014276 w 8266862"/>
              <a:gd name="connsiteY94" fmla="*/ 3920266 h 4506686"/>
              <a:gd name="connsiteX95" fmla="*/ 4037550 w 8266862"/>
              <a:gd name="connsiteY95" fmla="*/ 3903533 h 4506686"/>
              <a:gd name="connsiteX96" fmla="*/ 4046982 w 8266862"/>
              <a:gd name="connsiteY96" fmla="*/ 3902315 h 4506686"/>
              <a:gd name="connsiteX97" fmla="*/ 4052003 w 8266862"/>
              <a:gd name="connsiteY97" fmla="*/ 3896535 h 4506686"/>
              <a:gd name="connsiteX98" fmla="*/ 4279877 w 8266862"/>
              <a:gd name="connsiteY98" fmla="*/ 3739547 h 4506686"/>
              <a:gd name="connsiteX99" fmla="*/ 4288243 w 8266862"/>
              <a:gd name="connsiteY99" fmla="*/ 3739852 h 4506686"/>
              <a:gd name="connsiteX100" fmla="*/ 4274248 w 8266862"/>
              <a:gd name="connsiteY100" fmla="*/ 3753999 h 4506686"/>
              <a:gd name="connsiteX101" fmla="*/ 4249301 w 8266862"/>
              <a:gd name="connsiteY101" fmla="*/ 3771494 h 4506686"/>
              <a:gd name="connsiteX102" fmla="*/ 4242151 w 8266862"/>
              <a:gd name="connsiteY102" fmla="*/ 3773014 h 4506686"/>
              <a:gd name="connsiteX103" fmla="*/ 4273336 w 8266862"/>
              <a:gd name="connsiteY103" fmla="*/ 3747914 h 4506686"/>
              <a:gd name="connsiteX104" fmla="*/ 4695315 w 8266862"/>
              <a:gd name="connsiteY104" fmla="*/ 3690109 h 4506686"/>
              <a:gd name="connsiteX105" fmla="*/ 4702464 w 8266862"/>
              <a:gd name="connsiteY105" fmla="*/ 3690565 h 4506686"/>
              <a:gd name="connsiteX106" fmla="*/ 4713721 w 8266862"/>
              <a:gd name="connsiteY106" fmla="*/ 3697714 h 4506686"/>
              <a:gd name="connsiteX107" fmla="*/ 4717829 w 8266862"/>
              <a:gd name="connsiteY107" fmla="*/ 3699692 h 4506686"/>
              <a:gd name="connsiteX108" fmla="*/ 4719806 w 8266862"/>
              <a:gd name="connsiteY108" fmla="*/ 3702583 h 4506686"/>
              <a:gd name="connsiteX109" fmla="*/ 4718741 w 8266862"/>
              <a:gd name="connsiteY109" fmla="*/ 3707146 h 4506686"/>
              <a:gd name="connsiteX110" fmla="*/ 4714177 w 8266862"/>
              <a:gd name="connsiteY110" fmla="*/ 3713536 h 4506686"/>
              <a:gd name="connsiteX111" fmla="*/ 4708854 w 8266862"/>
              <a:gd name="connsiteY111" fmla="*/ 3715817 h 4506686"/>
              <a:gd name="connsiteX112" fmla="*/ 4685124 w 8266862"/>
              <a:gd name="connsiteY112" fmla="*/ 3701670 h 4506686"/>
              <a:gd name="connsiteX113" fmla="*/ 4683601 w 8266862"/>
              <a:gd name="connsiteY113" fmla="*/ 3695586 h 4506686"/>
              <a:gd name="connsiteX114" fmla="*/ 5724555 w 8266862"/>
              <a:gd name="connsiteY114" fmla="*/ 3675505 h 4506686"/>
              <a:gd name="connsiteX115" fmla="*/ 5700215 w 8266862"/>
              <a:gd name="connsiteY115" fmla="*/ 3690261 h 4506686"/>
              <a:gd name="connsiteX116" fmla="*/ 5685764 w 8266862"/>
              <a:gd name="connsiteY116" fmla="*/ 3696194 h 4506686"/>
              <a:gd name="connsiteX117" fmla="*/ 5670249 w 8266862"/>
              <a:gd name="connsiteY117" fmla="*/ 3691933 h 4506686"/>
              <a:gd name="connsiteX118" fmla="*/ 5679831 w 8266862"/>
              <a:gd name="connsiteY118" fmla="*/ 3691173 h 4506686"/>
              <a:gd name="connsiteX119" fmla="*/ 5686829 w 8266862"/>
              <a:gd name="connsiteY119" fmla="*/ 3692847 h 4506686"/>
              <a:gd name="connsiteX120" fmla="*/ 5704475 w 8266862"/>
              <a:gd name="connsiteY120" fmla="*/ 3684328 h 4506686"/>
              <a:gd name="connsiteX121" fmla="*/ 5713754 w 8266862"/>
              <a:gd name="connsiteY121" fmla="*/ 3677939 h 4506686"/>
              <a:gd name="connsiteX122" fmla="*/ 5132506 w 8266862"/>
              <a:gd name="connsiteY122" fmla="*/ 3672007 h 4506686"/>
              <a:gd name="connsiteX123" fmla="*/ 5130072 w 8266862"/>
              <a:gd name="connsiteY123" fmla="*/ 3678700 h 4506686"/>
              <a:gd name="connsiteX124" fmla="*/ 5122314 w 8266862"/>
              <a:gd name="connsiteY124" fmla="*/ 3687218 h 4506686"/>
              <a:gd name="connsiteX125" fmla="*/ 5122619 w 8266862"/>
              <a:gd name="connsiteY125" fmla="*/ 3684024 h 4506686"/>
              <a:gd name="connsiteX126" fmla="*/ 5128398 w 8266862"/>
              <a:gd name="connsiteY126" fmla="*/ 3675354 h 4506686"/>
              <a:gd name="connsiteX127" fmla="*/ 5133266 w 8266862"/>
              <a:gd name="connsiteY127" fmla="*/ 3622111 h 4506686"/>
              <a:gd name="connsiteX128" fmla="*/ 5139199 w 8266862"/>
              <a:gd name="connsiteY128" fmla="*/ 3631391 h 4506686"/>
              <a:gd name="connsiteX129" fmla="*/ 5141177 w 8266862"/>
              <a:gd name="connsiteY129" fmla="*/ 3642344 h 4506686"/>
              <a:gd name="connsiteX130" fmla="*/ 5138895 w 8266862"/>
              <a:gd name="connsiteY130" fmla="*/ 3663184 h 4506686"/>
              <a:gd name="connsiteX131" fmla="*/ 5134941 w 8266862"/>
              <a:gd name="connsiteY131" fmla="*/ 3668356 h 4506686"/>
              <a:gd name="connsiteX132" fmla="*/ 5138895 w 8266862"/>
              <a:gd name="connsiteY132" fmla="*/ 3643257 h 4506686"/>
              <a:gd name="connsiteX133" fmla="*/ 5087782 w 8266862"/>
              <a:gd name="connsiteY133" fmla="*/ 3603705 h 4506686"/>
              <a:gd name="connsiteX134" fmla="*/ 5083979 w 8266862"/>
              <a:gd name="connsiteY134" fmla="*/ 3610703 h 4506686"/>
              <a:gd name="connsiteX135" fmla="*/ 5082155 w 8266862"/>
              <a:gd name="connsiteY135" fmla="*/ 3617701 h 4506686"/>
              <a:gd name="connsiteX136" fmla="*/ 5082611 w 8266862"/>
              <a:gd name="connsiteY136" fmla="*/ 3625306 h 4506686"/>
              <a:gd name="connsiteX137" fmla="*/ 5075614 w 8266862"/>
              <a:gd name="connsiteY137" fmla="*/ 3621503 h 4506686"/>
              <a:gd name="connsiteX138" fmla="*/ 5065270 w 8266862"/>
              <a:gd name="connsiteY138" fmla="*/ 3621199 h 4506686"/>
              <a:gd name="connsiteX139" fmla="*/ 5069833 w 8266862"/>
              <a:gd name="connsiteY139" fmla="*/ 3618613 h 4506686"/>
              <a:gd name="connsiteX140" fmla="*/ 5073028 w 8266862"/>
              <a:gd name="connsiteY140" fmla="*/ 3616027 h 4506686"/>
              <a:gd name="connsiteX141" fmla="*/ 5074700 w 8266862"/>
              <a:gd name="connsiteY141" fmla="*/ 3613289 h 4506686"/>
              <a:gd name="connsiteX142" fmla="*/ 5153955 w 8266862"/>
              <a:gd name="connsiteY142" fmla="*/ 3587885 h 4506686"/>
              <a:gd name="connsiteX143" fmla="*/ 5175250 w 8266862"/>
              <a:gd name="connsiteY143" fmla="*/ 3593666 h 4506686"/>
              <a:gd name="connsiteX144" fmla="*/ 5177533 w 8266862"/>
              <a:gd name="connsiteY144" fmla="*/ 3595947 h 4506686"/>
              <a:gd name="connsiteX145" fmla="*/ 5175708 w 8266862"/>
              <a:gd name="connsiteY145" fmla="*/ 3597773 h 4506686"/>
              <a:gd name="connsiteX146" fmla="*/ 5163082 w 8266862"/>
              <a:gd name="connsiteY146" fmla="*/ 3594274 h 4506686"/>
              <a:gd name="connsiteX147" fmla="*/ 5155323 w 8266862"/>
              <a:gd name="connsiteY147" fmla="*/ 3591080 h 4506686"/>
              <a:gd name="connsiteX148" fmla="*/ 5241727 w 8266862"/>
              <a:gd name="connsiteY148" fmla="*/ 3586365 h 4506686"/>
              <a:gd name="connsiteX149" fmla="*/ 5247204 w 8266862"/>
              <a:gd name="connsiteY149" fmla="*/ 3590015 h 4506686"/>
              <a:gd name="connsiteX150" fmla="*/ 5234578 w 8266862"/>
              <a:gd name="connsiteY150" fmla="*/ 3593514 h 4506686"/>
              <a:gd name="connsiteX151" fmla="*/ 5215867 w 8266862"/>
              <a:gd name="connsiteY151" fmla="*/ 3593209 h 4506686"/>
              <a:gd name="connsiteX152" fmla="*/ 5212064 w 8266862"/>
              <a:gd name="connsiteY152" fmla="*/ 3591993 h 4506686"/>
              <a:gd name="connsiteX153" fmla="*/ 5219518 w 8266862"/>
              <a:gd name="connsiteY153" fmla="*/ 3589558 h 4506686"/>
              <a:gd name="connsiteX154" fmla="*/ 4439137 w 8266862"/>
              <a:gd name="connsiteY154" fmla="*/ 3553377 h 4506686"/>
              <a:gd name="connsiteX155" fmla="*/ 4434582 w 8266862"/>
              <a:gd name="connsiteY155" fmla="*/ 3568717 h 4506686"/>
              <a:gd name="connsiteX156" fmla="*/ 4433973 w 8266862"/>
              <a:gd name="connsiteY156" fmla="*/ 3574651 h 4506686"/>
              <a:gd name="connsiteX157" fmla="*/ 4433987 w 8266862"/>
              <a:gd name="connsiteY157" fmla="*/ 3574683 h 4506686"/>
              <a:gd name="connsiteX158" fmla="*/ 4434582 w 8266862"/>
              <a:gd name="connsiteY158" fmla="*/ 3568870 h 4506686"/>
              <a:gd name="connsiteX159" fmla="*/ 4439145 w 8266862"/>
              <a:gd name="connsiteY159" fmla="*/ 3553506 h 4506686"/>
              <a:gd name="connsiteX160" fmla="*/ 6081123 w 8266862"/>
              <a:gd name="connsiteY160" fmla="*/ 3538355 h 4506686"/>
              <a:gd name="connsiteX161" fmla="*/ 6081274 w 8266862"/>
              <a:gd name="connsiteY161" fmla="*/ 3543769 h 4506686"/>
              <a:gd name="connsiteX162" fmla="*/ 6085078 w 8266862"/>
              <a:gd name="connsiteY162" fmla="*/ 3552288 h 4506686"/>
              <a:gd name="connsiteX163" fmla="*/ 6085990 w 8266862"/>
              <a:gd name="connsiteY163" fmla="*/ 3562024 h 4506686"/>
              <a:gd name="connsiteX164" fmla="*/ 6087663 w 8266862"/>
              <a:gd name="connsiteY164" fmla="*/ 3566739 h 4506686"/>
              <a:gd name="connsiteX165" fmla="*/ 6092228 w 8266862"/>
              <a:gd name="connsiteY165" fmla="*/ 3569630 h 4506686"/>
              <a:gd name="connsiteX166" fmla="*/ 6093581 w 8266862"/>
              <a:gd name="connsiteY166" fmla="*/ 3569774 h 4506686"/>
              <a:gd name="connsiteX167" fmla="*/ 6089033 w 8266862"/>
              <a:gd name="connsiteY167" fmla="*/ 3566893 h 4506686"/>
              <a:gd name="connsiteX168" fmla="*/ 6087359 w 8266862"/>
              <a:gd name="connsiteY168" fmla="*/ 3562178 h 4506686"/>
              <a:gd name="connsiteX169" fmla="*/ 6086447 w 8266862"/>
              <a:gd name="connsiteY169" fmla="*/ 3552442 h 4506686"/>
              <a:gd name="connsiteX170" fmla="*/ 6082644 w 8266862"/>
              <a:gd name="connsiteY170" fmla="*/ 3543922 h 4506686"/>
              <a:gd name="connsiteX171" fmla="*/ 6082492 w 8266862"/>
              <a:gd name="connsiteY171" fmla="*/ 3538446 h 4506686"/>
              <a:gd name="connsiteX172" fmla="*/ 6126150 w 8266862"/>
              <a:gd name="connsiteY172" fmla="*/ 3496462 h 4506686"/>
              <a:gd name="connsiteX173" fmla="*/ 6125771 w 8266862"/>
              <a:gd name="connsiteY173" fmla="*/ 3496576 h 4506686"/>
              <a:gd name="connsiteX174" fmla="*/ 6132691 w 8266862"/>
              <a:gd name="connsiteY174" fmla="*/ 3498439 h 4506686"/>
              <a:gd name="connsiteX175" fmla="*/ 6162354 w 8266862"/>
              <a:gd name="connsiteY175" fmla="*/ 3509390 h 4506686"/>
              <a:gd name="connsiteX176" fmla="*/ 6163471 w 8266862"/>
              <a:gd name="connsiteY176" fmla="*/ 3509451 h 4506686"/>
              <a:gd name="connsiteX177" fmla="*/ 6134060 w 8266862"/>
              <a:gd name="connsiteY177" fmla="*/ 3498591 h 4506686"/>
              <a:gd name="connsiteX178" fmla="*/ 4462857 w 8266862"/>
              <a:gd name="connsiteY178" fmla="*/ 3474920 h 4506686"/>
              <a:gd name="connsiteX179" fmla="*/ 4460137 w 8266862"/>
              <a:gd name="connsiteY179" fmla="*/ 3483684 h 4506686"/>
              <a:gd name="connsiteX180" fmla="*/ 4458617 w 8266862"/>
              <a:gd name="connsiteY180" fmla="*/ 3495396 h 4506686"/>
              <a:gd name="connsiteX181" fmla="*/ 4452076 w 8266862"/>
              <a:gd name="connsiteY181" fmla="*/ 3513499 h 4506686"/>
              <a:gd name="connsiteX182" fmla="*/ 4446295 w 8266862"/>
              <a:gd name="connsiteY182" fmla="*/ 3522321 h 4506686"/>
              <a:gd name="connsiteX183" fmla="*/ 4438385 w 8266862"/>
              <a:gd name="connsiteY183" fmla="*/ 3539358 h 4506686"/>
              <a:gd name="connsiteX184" fmla="*/ 4438392 w 8266862"/>
              <a:gd name="connsiteY184" fmla="*/ 3539495 h 4506686"/>
              <a:gd name="connsiteX185" fmla="*/ 4446295 w 8266862"/>
              <a:gd name="connsiteY185" fmla="*/ 3522474 h 4506686"/>
              <a:gd name="connsiteX186" fmla="*/ 4452076 w 8266862"/>
              <a:gd name="connsiteY186" fmla="*/ 3513651 h 4506686"/>
              <a:gd name="connsiteX187" fmla="*/ 4458617 w 8266862"/>
              <a:gd name="connsiteY187" fmla="*/ 3495548 h 4506686"/>
              <a:gd name="connsiteX188" fmla="*/ 4460139 w 8266862"/>
              <a:gd name="connsiteY188" fmla="*/ 3483835 h 4506686"/>
              <a:gd name="connsiteX189" fmla="*/ 4462877 w 8266862"/>
              <a:gd name="connsiteY189" fmla="*/ 3475013 h 4506686"/>
              <a:gd name="connsiteX190" fmla="*/ 6199776 w 8266862"/>
              <a:gd name="connsiteY190" fmla="*/ 3470905 h 4506686"/>
              <a:gd name="connsiteX191" fmla="*/ 6193386 w 8266862"/>
              <a:gd name="connsiteY191" fmla="*/ 3511368 h 4506686"/>
              <a:gd name="connsiteX192" fmla="*/ 6190648 w 8266862"/>
              <a:gd name="connsiteY192" fmla="*/ 3497070 h 4506686"/>
              <a:gd name="connsiteX193" fmla="*/ 6190343 w 8266862"/>
              <a:gd name="connsiteY193" fmla="*/ 3483227 h 4506686"/>
              <a:gd name="connsiteX194" fmla="*/ 6195212 w 8266862"/>
              <a:gd name="connsiteY194" fmla="*/ 3475013 h 4506686"/>
              <a:gd name="connsiteX195" fmla="*/ 5686086 w 8266862"/>
              <a:gd name="connsiteY195" fmla="*/ 3466344 h 4506686"/>
              <a:gd name="connsiteX196" fmla="*/ 5639976 w 8266862"/>
              <a:gd name="connsiteY196" fmla="*/ 3466495 h 4506686"/>
              <a:gd name="connsiteX197" fmla="*/ 5593732 w 8266862"/>
              <a:gd name="connsiteY197" fmla="*/ 3466495 h 4506686"/>
              <a:gd name="connsiteX198" fmla="*/ 5547487 w 8266862"/>
              <a:gd name="connsiteY198" fmla="*/ 3466495 h 4506686"/>
              <a:gd name="connsiteX199" fmla="*/ 5501243 w 8266862"/>
              <a:gd name="connsiteY199" fmla="*/ 3466495 h 4506686"/>
              <a:gd name="connsiteX200" fmla="*/ 5454999 w 8266862"/>
              <a:gd name="connsiteY200" fmla="*/ 3466495 h 4506686"/>
              <a:gd name="connsiteX201" fmla="*/ 5408756 w 8266862"/>
              <a:gd name="connsiteY201" fmla="*/ 3466495 h 4506686"/>
              <a:gd name="connsiteX202" fmla="*/ 5362511 w 8266862"/>
              <a:gd name="connsiteY202" fmla="*/ 3466495 h 4506686"/>
              <a:gd name="connsiteX203" fmla="*/ 5316267 w 8266862"/>
              <a:gd name="connsiteY203" fmla="*/ 3466495 h 4506686"/>
              <a:gd name="connsiteX204" fmla="*/ 5316242 w 8266862"/>
              <a:gd name="connsiteY204" fmla="*/ 3466645 h 4506686"/>
              <a:gd name="connsiteX205" fmla="*/ 5361141 w 8266862"/>
              <a:gd name="connsiteY205" fmla="*/ 3466645 h 4506686"/>
              <a:gd name="connsiteX206" fmla="*/ 5407386 w 8266862"/>
              <a:gd name="connsiteY206" fmla="*/ 3466645 h 4506686"/>
              <a:gd name="connsiteX207" fmla="*/ 5453630 w 8266862"/>
              <a:gd name="connsiteY207" fmla="*/ 3466645 h 4506686"/>
              <a:gd name="connsiteX208" fmla="*/ 5499874 w 8266862"/>
              <a:gd name="connsiteY208" fmla="*/ 3466645 h 4506686"/>
              <a:gd name="connsiteX209" fmla="*/ 5546118 w 8266862"/>
              <a:gd name="connsiteY209" fmla="*/ 3466645 h 4506686"/>
              <a:gd name="connsiteX210" fmla="*/ 5592363 w 8266862"/>
              <a:gd name="connsiteY210" fmla="*/ 3466645 h 4506686"/>
              <a:gd name="connsiteX211" fmla="*/ 5638607 w 8266862"/>
              <a:gd name="connsiteY211" fmla="*/ 3466645 h 4506686"/>
              <a:gd name="connsiteX212" fmla="*/ 5684851 w 8266862"/>
              <a:gd name="connsiteY212" fmla="*/ 3466494 h 4506686"/>
              <a:gd name="connsiteX213" fmla="*/ 5690784 w 8266862"/>
              <a:gd name="connsiteY213" fmla="*/ 3479576 h 4506686"/>
              <a:gd name="connsiteX214" fmla="*/ 5702194 w 8266862"/>
              <a:gd name="connsiteY214" fmla="*/ 3506652 h 4506686"/>
              <a:gd name="connsiteX215" fmla="*/ 5702649 w 8266862"/>
              <a:gd name="connsiteY215" fmla="*/ 3513042 h 4506686"/>
              <a:gd name="connsiteX216" fmla="*/ 5704014 w 8266862"/>
              <a:gd name="connsiteY216" fmla="*/ 3513135 h 4506686"/>
              <a:gd name="connsiteX217" fmla="*/ 5703562 w 8266862"/>
              <a:gd name="connsiteY217" fmla="*/ 3506806 h 4506686"/>
              <a:gd name="connsiteX218" fmla="*/ 5692153 w 8266862"/>
              <a:gd name="connsiteY218" fmla="*/ 3479729 h 4506686"/>
              <a:gd name="connsiteX219" fmla="*/ 5686221 w 8266862"/>
              <a:gd name="connsiteY219" fmla="*/ 3466646 h 4506686"/>
              <a:gd name="connsiteX220" fmla="*/ 4465429 w 8266862"/>
              <a:gd name="connsiteY220" fmla="*/ 3458481 h 4506686"/>
              <a:gd name="connsiteX221" fmla="*/ 4460899 w 8266862"/>
              <a:gd name="connsiteY221" fmla="*/ 3465277 h 4506686"/>
              <a:gd name="connsiteX222" fmla="*/ 4460922 w 8266862"/>
              <a:gd name="connsiteY222" fmla="*/ 3465394 h 4506686"/>
              <a:gd name="connsiteX223" fmla="*/ 4465463 w 8266862"/>
              <a:gd name="connsiteY223" fmla="*/ 3458584 h 4506686"/>
              <a:gd name="connsiteX224" fmla="*/ 4739502 w 8266862"/>
              <a:gd name="connsiteY224" fmla="*/ 3420681 h 4506686"/>
              <a:gd name="connsiteX225" fmla="*/ 4738669 w 8266862"/>
              <a:gd name="connsiteY225" fmla="*/ 3420859 h 4506686"/>
              <a:gd name="connsiteX226" fmla="*/ 4736843 w 8266862"/>
              <a:gd name="connsiteY226" fmla="*/ 3430746 h 4506686"/>
              <a:gd name="connsiteX227" fmla="*/ 4741711 w 8266862"/>
              <a:gd name="connsiteY227" fmla="*/ 3448695 h 4506686"/>
              <a:gd name="connsiteX228" fmla="*/ 4739581 w 8266862"/>
              <a:gd name="connsiteY228" fmla="*/ 3456149 h 4506686"/>
              <a:gd name="connsiteX229" fmla="*/ 4733649 w 8266862"/>
              <a:gd name="connsiteY229" fmla="*/ 3462082 h 4506686"/>
              <a:gd name="connsiteX230" fmla="*/ 4733040 w 8266862"/>
              <a:gd name="connsiteY230" fmla="*/ 3466646 h 4506686"/>
              <a:gd name="connsiteX231" fmla="*/ 4767268 w 8266862"/>
              <a:gd name="connsiteY231" fmla="*/ 3466798 h 4506686"/>
              <a:gd name="connsiteX232" fmla="*/ 4801646 w 8266862"/>
              <a:gd name="connsiteY232" fmla="*/ 3466798 h 4506686"/>
              <a:gd name="connsiteX233" fmla="*/ 4836025 w 8266862"/>
              <a:gd name="connsiteY233" fmla="*/ 3466798 h 4506686"/>
              <a:gd name="connsiteX234" fmla="*/ 4870405 w 8266862"/>
              <a:gd name="connsiteY234" fmla="*/ 3466798 h 4506686"/>
              <a:gd name="connsiteX235" fmla="*/ 4904784 w 8266862"/>
              <a:gd name="connsiteY235" fmla="*/ 3466798 h 4506686"/>
              <a:gd name="connsiteX236" fmla="*/ 4939162 w 8266862"/>
              <a:gd name="connsiteY236" fmla="*/ 3466798 h 4506686"/>
              <a:gd name="connsiteX237" fmla="*/ 4973541 w 8266862"/>
              <a:gd name="connsiteY237" fmla="*/ 3466798 h 4506686"/>
              <a:gd name="connsiteX238" fmla="*/ 5007920 w 8266862"/>
              <a:gd name="connsiteY238" fmla="*/ 3466798 h 4506686"/>
              <a:gd name="connsiteX239" fmla="*/ 5003661 w 8266862"/>
              <a:gd name="connsiteY239" fmla="*/ 3485964 h 4506686"/>
              <a:gd name="connsiteX240" fmla="*/ 4993621 w 8266862"/>
              <a:gd name="connsiteY240" fmla="*/ 3511673 h 4506686"/>
              <a:gd name="connsiteX241" fmla="*/ 4993165 w 8266862"/>
              <a:gd name="connsiteY241" fmla="*/ 3518366 h 4506686"/>
              <a:gd name="connsiteX242" fmla="*/ 4995751 w 8266862"/>
              <a:gd name="connsiteY242" fmla="*/ 3526733 h 4506686"/>
              <a:gd name="connsiteX243" fmla="*/ 4995751 w 8266862"/>
              <a:gd name="connsiteY243" fmla="*/ 3531448 h 4506686"/>
              <a:gd name="connsiteX244" fmla="*/ 4999554 w 8266862"/>
              <a:gd name="connsiteY244" fmla="*/ 3538446 h 4506686"/>
              <a:gd name="connsiteX245" fmla="*/ 5007767 w 8266862"/>
              <a:gd name="connsiteY245" fmla="*/ 3545444 h 4506686"/>
              <a:gd name="connsiteX246" fmla="*/ 5015070 w 8266862"/>
              <a:gd name="connsiteY246" fmla="*/ 3555940 h 4506686"/>
              <a:gd name="connsiteX247" fmla="*/ 5021458 w 8266862"/>
              <a:gd name="connsiteY247" fmla="*/ 3574803 h 4506686"/>
              <a:gd name="connsiteX248" fmla="*/ 5023132 w 8266862"/>
              <a:gd name="connsiteY248" fmla="*/ 3583474 h 4506686"/>
              <a:gd name="connsiteX249" fmla="*/ 5028456 w 8266862"/>
              <a:gd name="connsiteY249" fmla="*/ 3595490 h 4506686"/>
              <a:gd name="connsiteX250" fmla="*/ 5031194 w 8266862"/>
              <a:gd name="connsiteY250" fmla="*/ 3597773 h 4506686"/>
              <a:gd name="connsiteX251" fmla="*/ 5035149 w 8266862"/>
              <a:gd name="connsiteY251" fmla="*/ 3599142 h 4506686"/>
              <a:gd name="connsiteX252" fmla="*/ 5038958 w 8266862"/>
              <a:gd name="connsiteY252" fmla="*/ 3599667 h 4506686"/>
              <a:gd name="connsiteX253" fmla="*/ 5036062 w 8266862"/>
              <a:gd name="connsiteY253" fmla="*/ 3598534 h 4506686"/>
              <a:gd name="connsiteX254" fmla="*/ 5032107 w 8266862"/>
              <a:gd name="connsiteY254" fmla="*/ 3597164 h 4506686"/>
              <a:gd name="connsiteX255" fmla="*/ 5029369 w 8266862"/>
              <a:gd name="connsiteY255" fmla="*/ 3594884 h 4506686"/>
              <a:gd name="connsiteX256" fmla="*/ 5024044 w 8266862"/>
              <a:gd name="connsiteY256" fmla="*/ 3582865 h 4506686"/>
              <a:gd name="connsiteX257" fmla="*/ 5022371 w 8266862"/>
              <a:gd name="connsiteY257" fmla="*/ 3574194 h 4506686"/>
              <a:gd name="connsiteX258" fmla="*/ 5015982 w 8266862"/>
              <a:gd name="connsiteY258" fmla="*/ 3555332 h 4506686"/>
              <a:gd name="connsiteX259" fmla="*/ 5008680 w 8266862"/>
              <a:gd name="connsiteY259" fmla="*/ 3544835 h 4506686"/>
              <a:gd name="connsiteX260" fmla="*/ 5000466 w 8266862"/>
              <a:gd name="connsiteY260" fmla="*/ 3537838 h 4506686"/>
              <a:gd name="connsiteX261" fmla="*/ 4996662 w 8266862"/>
              <a:gd name="connsiteY261" fmla="*/ 3530840 h 4506686"/>
              <a:gd name="connsiteX262" fmla="*/ 4996662 w 8266862"/>
              <a:gd name="connsiteY262" fmla="*/ 3526125 h 4506686"/>
              <a:gd name="connsiteX263" fmla="*/ 4994077 w 8266862"/>
              <a:gd name="connsiteY263" fmla="*/ 3517758 h 4506686"/>
              <a:gd name="connsiteX264" fmla="*/ 4994533 w 8266862"/>
              <a:gd name="connsiteY264" fmla="*/ 3511065 h 4506686"/>
              <a:gd name="connsiteX265" fmla="*/ 5004574 w 8266862"/>
              <a:gd name="connsiteY265" fmla="*/ 3485357 h 4506686"/>
              <a:gd name="connsiteX266" fmla="*/ 5008832 w 8266862"/>
              <a:gd name="connsiteY266" fmla="*/ 3466190 h 4506686"/>
              <a:gd name="connsiteX267" fmla="*/ 4974453 w 8266862"/>
              <a:gd name="connsiteY267" fmla="*/ 3466190 h 4506686"/>
              <a:gd name="connsiteX268" fmla="*/ 4940075 w 8266862"/>
              <a:gd name="connsiteY268" fmla="*/ 3466190 h 4506686"/>
              <a:gd name="connsiteX269" fmla="*/ 4905696 w 8266862"/>
              <a:gd name="connsiteY269" fmla="*/ 3466190 h 4506686"/>
              <a:gd name="connsiteX270" fmla="*/ 4871316 w 8266862"/>
              <a:gd name="connsiteY270" fmla="*/ 3466190 h 4506686"/>
              <a:gd name="connsiteX271" fmla="*/ 4836937 w 8266862"/>
              <a:gd name="connsiteY271" fmla="*/ 3466190 h 4506686"/>
              <a:gd name="connsiteX272" fmla="*/ 4802559 w 8266862"/>
              <a:gd name="connsiteY272" fmla="*/ 3466190 h 4506686"/>
              <a:gd name="connsiteX273" fmla="*/ 4768179 w 8266862"/>
              <a:gd name="connsiteY273" fmla="*/ 3466190 h 4506686"/>
              <a:gd name="connsiteX274" fmla="*/ 4733952 w 8266862"/>
              <a:gd name="connsiteY274" fmla="*/ 3466038 h 4506686"/>
              <a:gd name="connsiteX275" fmla="*/ 4734561 w 8266862"/>
              <a:gd name="connsiteY275" fmla="*/ 3461474 h 4506686"/>
              <a:gd name="connsiteX276" fmla="*/ 4740493 w 8266862"/>
              <a:gd name="connsiteY276" fmla="*/ 3455541 h 4506686"/>
              <a:gd name="connsiteX277" fmla="*/ 4742624 w 8266862"/>
              <a:gd name="connsiteY277" fmla="*/ 3448087 h 4506686"/>
              <a:gd name="connsiteX278" fmla="*/ 4737755 w 8266862"/>
              <a:gd name="connsiteY278" fmla="*/ 3430138 h 4506686"/>
              <a:gd name="connsiteX279" fmla="*/ 4446290 w 8266862"/>
              <a:gd name="connsiteY279" fmla="*/ 3404421 h 4506686"/>
              <a:gd name="connsiteX280" fmla="*/ 4445991 w 8266862"/>
              <a:gd name="connsiteY280" fmla="*/ 3412491 h 4506686"/>
              <a:gd name="connsiteX281" fmla="*/ 4445995 w 8266862"/>
              <a:gd name="connsiteY281" fmla="*/ 3412501 h 4506686"/>
              <a:gd name="connsiteX282" fmla="*/ 4446295 w 8266862"/>
              <a:gd name="connsiteY282" fmla="*/ 3404430 h 4506686"/>
              <a:gd name="connsiteX283" fmla="*/ 5679354 w 8266862"/>
              <a:gd name="connsiteY283" fmla="*/ 3371287 h 4506686"/>
              <a:gd name="connsiteX284" fmla="*/ 5673899 w 8266862"/>
              <a:gd name="connsiteY284" fmla="*/ 3417359 h 4506686"/>
              <a:gd name="connsiteX285" fmla="*/ 5673917 w 8266862"/>
              <a:gd name="connsiteY285" fmla="*/ 3417509 h 4506686"/>
              <a:gd name="connsiteX286" fmla="*/ 5679376 w 8266862"/>
              <a:gd name="connsiteY286" fmla="*/ 3371420 h 4506686"/>
              <a:gd name="connsiteX287" fmla="*/ 4817451 w 8266862"/>
              <a:gd name="connsiteY287" fmla="*/ 3277139 h 4506686"/>
              <a:gd name="connsiteX288" fmla="*/ 4816553 w 8266862"/>
              <a:gd name="connsiteY288" fmla="*/ 3277713 h 4506686"/>
              <a:gd name="connsiteX289" fmla="*/ 4814577 w 8266862"/>
              <a:gd name="connsiteY289" fmla="*/ 3282277 h 4506686"/>
              <a:gd name="connsiteX290" fmla="*/ 4813968 w 8266862"/>
              <a:gd name="connsiteY290" fmla="*/ 3292013 h 4506686"/>
              <a:gd name="connsiteX291" fmla="*/ 4804841 w 8266862"/>
              <a:gd name="connsiteY291" fmla="*/ 3304638 h 4506686"/>
              <a:gd name="connsiteX292" fmla="*/ 4786282 w 8266862"/>
              <a:gd name="connsiteY292" fmla="*/ 3319242 h 4506686"/>
              <a:gd name="connsiteX293" fmla="*/ 4773961 w 8266862"/>
              <a:gd name="connsiteY293" fmla="*/ 3337801 h 4506686"/>
              <a:gd name="connsiteX294" fmla="*/ 4767877 w 8266862"/>
              <a:gd name="connsiteY294" fmla="*/ 3360162 h 4506686"/>
              <a:gd name="connsiteX295" fmla="*/ 4761487 w 8266862"/>
              <a:gd name="connsiteY295" fmla="*/ 3374309 h 4506686"/>
              <a:gd name="connsiteX296" fmla="*/ 4754793 w 8266862"/>
              <a:gd name="connsiteY296" fmla="*/ 3380394 h 4506686"/>
              <a:gd name="connsiteX297" fmla="*/ 4751447 w 8266862"/>
              <a:gd name="connsiteY297" fmla="*/ 3392108 h 4506686"/>
              <a:gd name="connsiteX298" fmla="*/ 4751447 w 8266862"/>
              <a:gd name="connsiteY298" fmla="*/ 3409449 h 4506686"/>
              <a:gd name="connsiteX299" fmla="*/ 4747392 w 8266862"/>
              <a:gd name="connsiteY299" fmla="*/ 3418576 h 4506686"/>
              <a:gd name="connsiteX300" fmla="*/ 4748099 w 8266862"/>
              <a:gd name="connsiteY300" fmla="*/ 3418424 h 4506686"/>
              <a:gd name="connsiteX301" fmla="*/ 4752360 w 8266862"/>
              <a:gd name="connsiteY301" fmla="*/ 3408840 h 4506686"/>
              <a:gd name="connsiteX302" fmla="*/ 4752360 w 8266862"/>
              <a:gd name="connsiteY302" fmla="*/ 3391499 h 4506686"/>
              <a:gd name="connsiteX303" fmla="*/ 4755706 w 8266862"/>
              <a:gd name="connsiteY303" fmla="*/ 3379787 h 4506686"/>
              <a:gd name="connsiteX304" fmla="*/ 4762399 w 8266862"/>
              <a:gd name="connsiteY304" fmla="*/ 3373701 h 4506686"/>
              <a:gd name="connsiteX305" fmla="*/ 4768788 w 8266862"/>
              <a:gd name="connsiteY305" fmla="*/ 3359554 h 4506686"/>
              <a:gd name="connsiteX306" fmla="*/ 4774872 w 8266862"/>
              <a:gd name="connsiteY306" fmla="*/ 3337193 h 4506686"/>
              <a:gd name="connsiteX307" fmla="*/ 4787194 w 8266862"/>
              <a:gd name="connsiteY307" fmla="*/ 3318634 h 4506686"/>
              <a:gd name="connsiteX308" fmla="*/ 4805754 w 8266862"/>
              <a:gd name="connsiteY308" fmla="*/ 3304031 h 4506686"/>
              <a:gd name="connsiteX309" fmla="*/ 4814879 w 8266862"/>
              <a:gd name="connsiteY309" fmla="*/ 3291405 h 4506686"/>
              <a:gd name="connsiteX310" fmla="*/ 4815490 w 8266862"/>
              <a:gd name="connsiteY310" fmla="*/ 3281669 h 4506686"/>
              <a:gd name="connsiteX311" fmla="*/ 5698646 w 8266862"/>
              <a:gd name="connsiteY311" fmla="*/ 3251509 h 4506686"/>
              <a:gd name="connsiteX312" fmla="*/ 5697477 w 8266862"/>
              <a:gd name="connsiteY312" fmla="*/ 3257939 h 4506686"/>
              <a:gd name="connsiteX313" fmla="*/ 5688349 w 8266862"/>
              <a:gd name="connsiteY313" fmla="*/ 3265545 h 4506686"/>
              <a:gd name="connsiteX314" fmla="*/ 5682417 w 8266862"/>
              <a:gd name="connsiteY314" fmla="*/ 3274672 h 4506686"/>
              <a:gd name="connsiteX315" fmla="*/ 5678158 w 8266862"/>
              <a:gd name="connsiteY315" fmla="*/ 3290948 h 4506686"/>
              <a:gd name="connsiteX316" fmla="*/ 5669640 w 8266862"/>
              <a:gd name="connsiteY316" fmla="*/ 3319546 h 4506686"/>
              <a:gd name="connsiteX317" fmla="*/ 5669487 w 8266862"/>
              <a:gd name="connsiteY317" fmla="*/ 3336889 h 4506686"/>
              <a:gd name="connsiteX318" fmla="*/ 5669490 w 8266862"/>
              <a:gd name="connsiteY318" fmla="*/ 3336897 h 4506686"/>
              <a:gd name="connsiteX319" fmla="*/ 5669640 w 8266862"/>
              <a:gd name="connsiteY319" fmla="*/ 3319851 h 4506686"/>
              <a:gd name="connsiteX320" fmla="*/ 5678158 w 8266862"/>
              <a:gd name="connsiteY320" fmla="*/ 3291253 h 4506686"/>
              <a:gd name="connsiteX321" fmla="*/ 5682418 w 8266862"/>
              <a:gd name="connsiteY321" fmla="*/ 3274976 h 4506686"/>
              <a:gd name="connsiteX322" fmla="*/ 5688350 w 8266862"/>
              <a:gd name="connsiteY322" fmla="*/ 3265849 h 4506686"/>
              <a:gd name="connsiteX323" fmla="*/ 5697477 w 8266862"/>
              <a:gd name="connsiteY323" fmla="*/ 3258243 h 4506686"/>
              <a:gd name="connsiteX324" fmla="*/ 5698695 w 8266862"/>
              <a:gd name="connsiteY324" fmla="*/ 3251550 h 4506686"/>
              <a:gd name="connsiteX325" fmla="*/ 5691052 w 8266862"/>
              <a:gd name="connsiteY325" fmla="*/ 3230434 h 4506686"/>
              <a:gd name="connsiteX326" fmla="*/ 5689415 w 8266862"/>
              <a:gd name="connsiteY326" fmla="*/ 3238467 h 4506686"/>
              <a:gd name="connsiteX327" fmla="*/ 5689455 w 8266862"/>
              <a:gd name="connsiteY327" fmla="*/ 3238576 h 4506686"/>
              <a:gd name="connsiteX328" fmla="*/ 5691088 w 8266862"/>
              <a:gd name="connsiteY328" fmla="*/ 3230557 h 4506686"/>
              <a:gd name="connsiteX329" fmla="*/ 6206112 w 8266862"/>
              <a:gd name="connsiteY329" fmla="*/ 3196808 h 4506686"/>
              <a:gd name="connsiteX330" fmla="*/ 6206164 w 8266862"/>
              <a:gd name="connsiteY330" fmla="*/ 3196938 h 4506686"/>
              <a:gd name="connsiteX331" fmla="*/ 6217222 w 8266862"/>
              <a:gd name="connsiteY331" fmla="*/ 3204491 h 4506686"/>
              <a:gd name="connsiteX332" fmla="*/ 881532 w 8266862"/>
              <a:gd name="connsiteY332" fmla="*/ 3124529 h 4506686"/>
              <a:gd name="connsiteX333" fmla="*/ 888682 w 8266862"/>
              <a:gd name="connsiteY333" fmla="*/ 3136851 h 4506686"/>
              <a:gd name="connsiteX334" fmla="*/ 906479 w 8266862"/>
              <a:gd name="connsiteY334" fmla="*/ 3155562 h 4506686"/>
              <a:gd name="connsiteX335" fmla="*/ 911196 w 8266862"/>
              <a:gd name="connsiteY335" fmla="*/ 3159365 h 4506686"/>
              <a:gd name="connsiteX336" fmla="*/ 902829 w 8266862"/>
              <a:gd name="connsiteY336" fmla="*/ 3160886 h 4506686"/>
              <a:gd name="connsiteX337" fmla="*/ 893550 w 8266862"/>
              <a:gd name="connsiteY337" fmla="*/ 3157388 h 4506686"/>
              <a:gd name="connsiteX338" fmla="*/ 885639 w 8266862"/>
              <a:gd name="connsiteY338" fmla="*/ 3140958 h 4506686"/>
              <a:gd name="connsiteX339" fmla="*/ 876816 w 8266862"/>
              <a:gd name="connsiteY339" fmla="*/ 3128180 h 4506686"/>
              <a:gd name="connsiteX340" fmla="*/ 1441682 w 8266862"/>
              <a:gd name="connsiteY340" fmla="*/ 3117922 h 4506686"/>
              <a:gd name="connsiteX341" fmla="*/ 1441788 w 8266862"/>
              <a:gd name="connsiteY341" fmla="*/ 3118140 h 4506686"/>
              <a:gd name="connsiteX342" fmla="*/ 1455502 w 8266862"/>
              <a:gd name="connsiteY342" fmla="*/ 3123955 h 4506686"/>
              <a:gd name="connsiteX343" fmla="*/ 1455325 w 8266862"/>
              <a:gd name="connsiteY343" fmla="*/ 3123769 h 4506686"/>
              <a:gd name="connsiteX344" fmla="*/ 6159623 w 8266862"/>
              <a:gd name="connsiteY344" fmla="*/ 3108562 h 4506686"/>
              <a:gd name="connsiteX345" fmla="*/ 6159919 w 8266862"/>
              <a:gd name="connsiteY345" fmla="*/ 3108862 h 4506686"/>
              <a:gd name="connsiteX346" fmla="*/ 6177065 w 8266862"/>
              <a:gd name="connsiteY346" fmla="*/ 3118637 h 4506686"/>
              <a:gd name="connsiteX347" fmla="*/ 6176958 w 8266862"/>
              <a:gd name="connsiteY347" fmla="*/ 3118446 h 4506686"/>
              <a:gd name="connsiteX348" fmla="*/ 742952 w 8266862"/>
              <a:gd name="connsiteY348" fmla="*/ 3082088 h 4506686"/>
              <a:gd name="connsiteX349" fmla="*/ 749645 w 8266862"/>
              <a:gd name="connsiteY349" fmla="*/ 3083305 h 4506686"/>
              <a:gd name="connsiteX350" fmla="*/ 754968 w 8266862"/>
              <a:gd name="connsiteY350" fmla="*/ 3090454 h 4506686"/>
              <a:gd name="connsiteX351" fmla="*/ 755577 w 8266862"/>
              <a:gd name="connsiteY351" fmla="*/ 3093040 h 4506686"/>
              <a:gd name="connsiteX352" fmla="*/ 749188 w 8266862"/>
              <a:gd name="connsiteY352" fmla="*/ 3093344 h 4506686"/>
              <a:gd name="connsiteX353" fmla="*/ 740366 w 8266862"/>
              <a:gd name="connsiteY353" fmla="*/ 3091824 h 4506686"/>
              <a:gd name="connsiteX354" fmla="*/ 735802 w 8266862"/>
              <a:gd name="connsiteY354" fmla="*/ 3082696 h 4506686"/>
              <a:gd name="connsiteX355" fmla="*/ 6129872 w 8266862"/>
              <a:gd name="connsiteY355" fmla="*/ 3070672 h 4506686"/>
              <a:gd name="connsiteX356" fmla="*/ 6129953 w 8266862"/>
              <a:gd name="connsiteY356" fmla="*/ 3070832 h 4506686"/>
              <a:gd name="connsiteX357" fmla="*/ 6136170 w 8266862"/>
              <a:gd name="connsiteY357" fmla="*/ 3074828 h 4506686"/>
              <a:gd name="connsiteX358" fmla="*/ 6136037 w 8266862"/>
              <a:gd name="connsiteY358" fmla="*/ 3074635 h 4506686"/>
              <a:gd name="connsiteX359" fmla="*/ 882141 w 8266862"/>
              <a:gd name="connsiteY359" fmla="*/ 3048622 h 4506686"/>
              <a:gd name="connsiteX360" fmla="*/ 905567 w 8266862"/>
              <a:gd name="connsiteY360" fmla="*/ 3059270 h 4506686"/>
              <a:gd name="connsiteX361" fmla="*/ 911653 w 8266862"/>
              <a:gd name="connsiteY361" fmla="*/ 3064290 h 4506686"/>
              <a:gd name="connsiteX362" fmla="*/ 918954 w 8266862"/>
              <a:gd name="connsiteY362" fmla="*/ 3076915 h 4506686"/>
              <a:gd name="connsiteX363" fmla="*/ 908610 w 8266862"/>
              <a:gd name="connsiteY363" fmla="*/ 3075395 h 4506686"/>
              <a:gd name="connsiteX364" fmla="*/ 897656 w 8266862"/>
              <a:gd name="connsiteY364" fmla="*/ 3076155 h 4506686"/>
              <a:gd name="connsiteX365" fmla="*/ 894310 w 8266862"/>
              <a:gd name="connsiteY365" fmla="*/ 3069309 h 4506686"/>
              <a:gd name="connsiteX366" fmla="*/ 891115 w 8266862"/>
              <a:gd name="connsiteY366" fmla="*/ 3059726 h 4506686"/>
              <a:gd name="connsiteX367" fmla="*/ 888986 w 8266862"/>
              <a:gd name="connsiteY367" fmla="*/ 3057292 h 4506686"/>
              <a:gd name="connsiteX368" fmla="*/ 881532 w 8266862"/>
              <a:gd name="connsiteY368" fmla="*/ 3056380 h 4506686"/>
              <a:gd name="connsiteX369" fmla="*/ 880923 w 8266862"/>
              <a:gd name="connsiteY369" fmla="*/ 3055467 h 4506686"/>
              <a:gd name="connsiteX370" fmla="*/ 880011 w 8266862"/>
              <a:gd name="connsiteY370" fmla="*/ 3050903 h 4506686"/>
              <a:gd name="connsiteX371" fmla="*/ 4355937 w 8266862"/>
              <a:gd name="connsiteY371" fmla="*/ 3029912 h 4506686"/>
              <a:gd name="connsiteX372" fmla="*/ 4350666 w 8266862"/>
              <a:gd name="connsiteY372" fmla="*/ 3033677 h 4506686"/>
              <a:gd name="connsiteX373" fmla="*/ 4356063 w 8266862"/>
              <a:gd name="connsiteY373" fmla="*/ 3029929 h 4506686"/>
              <a:gd name="connsiteX374" fmla="*/ 4370794 w 8266862"/>
              <a:gd name="connsiteY374" fmla="*/ 3029617 h 4506686"/>
              <a:gd name="connsiteX375" fmla="*/ 4364058 w 8266862"/>
              <a:gd name="connsiteY375" fmla="*/ 3030966 h 4506686"/>
              <a:gd name="connsiteX376" fmla="*/ 4364150 w 8266862"/>
              <a:gd name="connsiteY376" fmla="*/ 3030977 h 4506686"/>
              <a:gd name="connsiteX377" fmla="*/ 4336314 w 8266862"/>
              <a:gd name="connsiteY377" fmla="*/ 3027782 h 4506686"/>
              <a:gd name="connsiteX378" fmla="*/ 4342246 w 8266862"/>
              <a:gd name="connsiteY378" fmla="*/ 3030216 h 4506686"/>
              <a:gd name="connsiteX379" fmla="*/ 4344070 w 8266862"/>
              <a:gd name="connsiteY379" fmla="*/ 3033562 h 4506686"/>
              <a:gd name="connsiteX380" fmla="*/ 4342398 w 8266862"/>
              <a:gd name="connsiteY380" fmla="*/ 3030216 h 4506686"/>
              <a:gd name="connsiteX381" fmla="*/ 6087016 w 8266862"/>
              <a:gd name="connsiteY381" fmla="*/ 3017050 h 4506686"/>
              <a:gd name="connsiteX382" fmla="*/ 6087055 w 8266862"/>
              <a:gd name="connsiteY382" fmla="*/ 3017134 h 4506686"/>
              <a:gd name="connsiteX383" fmla="*/ 6115912 w 8266862"/>
              <a:gd name="connsiteY383" fmla="*/ 3041005 h 4506686"/>
              <a:gd name="connsiteX384" fmla="*/ 6115805 w 8266862"/>
              <a:gd name="connsiteY384" fmla="*/ 3040864 h 4506686"/>
              <a:gd name="connsiteX385" fmla="*/ 4801497 w 8266862"/>
              <a:gd name="connsiteY385" fmla="*/ 3008004 h 4506686"/>
              <a:gd name="connsiteX386" fmla="*/ 4801494 w 8266862"/>
              <a:gd name="connsiteY386" fmla="*/ 3008007 h 4506686"/>
              <a:gd name="connsiteX387" fmla="*/ 4798148 w 8266862"/>
              <a:gd name="connsiteY387" fmla="*/ 3014852 h 4506686"/>
              <a:gd name="connsiteX388" fmla="*/ 4803471 w 8266862"/>
              <a:gd name="connsiteY388" fmla="*/ 3019567 h 4506686"/>
              <a:gd name="connsiteX389" fmla="*/ 4803015 w 8266862"/>
              <a:gd name="connsiteY389" fmla="*/ 3024891 h 4506686"/>
              <a:gd name="connsiteX390" fmla="*/ 4797082 w 8266862"/>
              <a:gd name="connsiteY390" fmla="*/ 3030520 h 4506686"/>
              <a:gd name="connsiteX391" fmla="*/ 4798756 w 8266862"/>
              <a:gd name="connsiteY391" fmla="*/ 3036758 h 4506686"/>
              <a:gd name="connsiteX392" fmla="*/ 4800125 w 8266862"/>
              <a:gd name="connsiteY392" fmla="*/ 3041016 h 4506686"/>
              <a:gd name="connsiteX393" fmla="*/ 4805754 w 8266862"/>
              <a:gd name="connsiteY393" fmla="*/ 3044819 h 4506686"/>
              <a:gd name="connsiteX394" fmla="*/ 4807579 w 8266862"/>
              <a:gd name="connsiteY394" fmla="*/ 3055315 h 4506686"/>
              <a:gd name="connsiteX395" fmla="*/ 4803623 w 8266862"/>
              <a:gd name="connsiteY395" fmla="*/ 3068854 h 4506686"/>
              <a:gd name="connsiteX396" fmla="*/ 4804385 w 8266862"/>
              <a:gd name="connsiteY396" fmla="*/ 3079959 h 4506686"/>
              <a:gd name="connsiteX397" fmla="*/ 4811078 w 8266862"/>
              <a:gd name="connsiteY397" fmla="*/ 3089086 h 4506686"/>
              <a:gd name="connsiteX398" fmla="*/ 4812447 w 8266862"/>
              <a:gd name="connsiteY398" fmla="*/ 3093041 h 4506686"/>
              <a:gd name="connsiteX399" fmla="*/ 4805906 w 8266862"/>
              <a:gd name="connsiteY399" fmla="*/ 3123161 h 4506686"/>
              <a:gd name="connsiteX400" fmla="*/ 4806361 w 8266862"/>
              <a:gd name="connsiteY400" fmla="*/ 3127420 h 4506686"/>
              <a:gd name="connsiteX401" fmla="*/ 4778220 w 8266862"/>
              <a:gd name="connsiteY401" fmla="*/ 3127420 h 4506686"/>
              <a:gd name="connsiteX402" fmla="*/ 4752512 w 8266862"/>
              <a:gd name="connsiteY402" fmla="*/ 3127572 h 4506686"/>
              <a:gd name="connsiteX403" fmla="*/ 4726804 w 8266862"/>
              <a:gd name="connsiteY403" fmla="*/ 3127572 h 4506686"/>
              <a:gd name="connsiteX404" fmla="*/ 4701095 w 8266862"/>
              <a:gd name="connsiteY404" fmla="*/ 3127572 h 4506686"/>
              <a:gd name="connsiteX405" fmla="*/ 4675235 w 8266862"/>
              <a:gd name="connsiteY405" fmla="*/ 3127572 h 4506686"/>
              <a:gd name="connsiteX406" fmla="*/ 4649527 w 8266862"/>
              <a:gd name="connsiteY406" fmla="*/ 3127724 h 4506686"/>
              <a:gd name="connsiteX407" fmla="*/ 4623819 w 8266862"/>
              <a:gd name="connsiteY407" fmla="*/ 3127724 h 4506686"/>
              <a:gd name="connsiteX408" fmla="*/ 4598110 w 8266862"/>
              <a:gd name="connsiteY408" fmla="*/ 3127724 h 4506686"/>
              <a:gd name="connsiteX409" fmla="*/ 4572403 w 8266862"/>
              <a:gd name="connsiteY409" fmla="*/ 3127724 h 4506686"/>
              <a:gd name="connsiteX410" fmla="*/ 4546694 w 8266862"/>
              <a:gd name="connsiteY410" fmla="*/ 3127876 h 4506686"/>
              <a:gd name="connsiteX411" fmla="*/ 4520986 w 8266862"/>
              <a:gd name="connsiteY411" fmla="*/ 3127876 h 4506686"/>
              <a:gd name="connsiteX412" fmla="*/ 4495126 w 8266862"/>
              <a:gd name="connsiteY412" fmla="*/ 3127876 h 4506686"/>
              <a:gd name="connsiteX413" fmla="*/ 4469418 w 8266862"/>
              <a:gd name="connsiteY413" fmla="*/ 3127876 h 4506686"/>
              <a:gd name="connsiteX414" fmla="*/ 4443710 w 8266862"/>
              <a:gd name="connsiteY414" fmla="*/ 3128029 h 4506686"/>
              <a:gd name="connsiteX415" fmla="*/ 4418002 w 8266862"/>
              <a:gd name="connsiteY415" fmla="*/ 3128029 h 4506686"/>
              <a:gd name="connsiteX416" fmla="*/ 4392294 w 8266862"/>
              <a:gd name="connsiteY416" fmla="*/ 3128029 h 4506686"/>
              <a:gd name="connsiteX417" fmla="*/ 4392141 w 8266862"/>
              <a:gd name="connsiteY417" fmla="*/ 3104906 h 4506686"/>
              <a:gd name="connsiteX418" fmla="*/ 4391837 w 8266862"/>
              <a:gd name="connsiteY418" fmla="*/ 3081784 h 4506686"/>
              <a:gd name="connsiteX419" fmla="*/ 4391685 w 8266862"/>
              <a:gd name="connsiteY419" fmla="*/ 3058662 h 4506686"/>
              <a:gd name="connsiteX420" fmla="*/ 4391381 w 8266862"/>
              <a:gd name="connsiteY420" fmla="*/ 3035540 h 4506686"/>
              <a:gd name="connsiteX421" fmla="*/ 4384079 w 8266862"/>
              <a:gd name="connsiteY421" fmla="*/ 3031585 h 4506686"/>
              <a:gd name="connsiteX422" fmla="*/ 4370845 w 8266862"/>
              <a:gd name="connsiteY422" fmla="*/ 3029607 h 4506686"/>
              <a:gd name="connsiteX423" fmla="*/ 4370844 w 8266862"/>
              <a:gd name="connsiteY423" fmla="*/ 3029607 h 4506686"/>
              <a:gd name="connsiteX424" fmla="*/ 4384078 w 8266862"/>
              <a:gd name="connsiteY424" fmla="*/ 3031585 h 4506686"/>
              <a:gd name="connsiteX425" fmla="*/ 4391380 w 8266862"/>
              <a:gd name="connsiteY425" fmla="*/ 3035540 h 4506686"/>
              <a:gd name="connsiteX426" fmla="*/ 4391532 w 8266862"/>
              <a:gd name="connsiteY426" fmla="*/ 3058662 h 4506686"/>
              <a:gd name="connsiteX427" fmla="*/ 4391685 w 8266862"/>
              <a:gd name="connsiteY427" fmla="*/ 3081784 h 4506686"/>
              <a:gd name="connsiteX428" fmla="*/ 4391837 w 8266862"/>
              <a:gd name="connsiteY428" fmla="*/ 3104906 h 4506686"/>
              <a:gd name="connsiteX429" fmla="*/ 4391989 w 8266862"/>
              <a:gd name="connsiteY429" fmla="*/ 3128029 h 4506686"/>
              <a:gd name="connsiteX430" fmla="*/ 4391989 w 8266862"/>
              <a:gd name="connsiteY430" fmla="*/ 3128180 h 4506686"/>
              <a:gd name="connsiteX431" fmla="*/ 4417698 w 8266862"/>
              <a:gd name="connsiteY431" fmla="*/ 3128180 h 4506686"/>
              <a:gd name="connsiteX432" fmla="*/ 4443406 w 8266862"/>
              <a:gd name="connsiteY432" fmla="*/ 3128180 h 4506686"/>
              <a:gd name="connsiteX433" fmla="*/ 4469113 w 8266862"/>
              <a:gd name="connsiteY433" fmla="*/ 3128180 h 4506686"/>
              <a:gd name="connsiteX434" fmla="*/ 4494822 w 8266862"/>
              <a:gd name="connsiteY434" fmla="*/ 3128180 h 4506686"/>
              <a:gd name="connsiteX435" fmla="*/ 4520530 w 8266862"/>
              <a:gd name="connsiteY435" fmla="*/ 3128180 h 4506686"/>
              <a:gd name="connsiteX436" fmla="*/ 4546239 w 8266862"/>
              <a:gd name="connsiteY436" fmla="*/ 3128180 h 4506686"/>
              <a:gd name="connsiteX437" fmla="*/ 4571946 w 8266862"/>
              <a:gd name="connsiteY437" fmla="*/ 3128180 h 4506686"/>
              <a:gd name="connsiteX438" fmla="*/ 4597654 w 8266862"/>
              <a:gd name="connsiteY438" fmla="*/ 3128180 h 4506686"/>
              <a:gd name="connsiteX439" fmla="*/ 4623363 w 8266862"/>
              <a:gd name="connsiteY439" fmla="*/ 3128180 h 4506686"/>
              <a:gd name="connsiteX440" fmla="*/ 4649071 w 8266862"/>
              <a:gd name="connsiteY440" fmla="*/ 3128180 h 4506686"/>
              <a:gd name="connsiteX441" fmla="*/ 4674779 w 8266862"/>
              <a:gd name="connsiteY441" fmla="*/ 3128180 h 4506686"/>
              <a:gd name="connsiteX442" fmla="*/ 4700487 w 8266862"/>
              <a:gd name="connsiteY442" fmla="*/ 3128180 h 4506686"/>
              <a:gd name="connsiteX443" fmla="*/ 4726195 w 8266862"/>
              <a:gd name="connsiteY443" fmla="*/ 3128180 h 4506686"/>
              <a:gd name="connsiteX444" fmla="*/ 4751903 w 8266862"/>
              <a:gd name="connsiteY444" fmla="*/ 3128180 h 4506686"/>
              <a:gd name="connsiteX445" fmla="*/ 4777611 w 8266862"/>
              <a:gd name="connsiteY445" fmla="*/ 3128180 h 4506686"/>
              <a:gd name="connsiteX446" fmla="*/ 4805754 w 8266862"/>
              <a:gd name="connsiteY446" fmla="*/ 3128029 h 4506686"/>
              <a:gd name="connsiteX447" fmla="*/ 4806514 w 8266862"/>
              <a:gd name="connsiteY447" fmla="*/ 3136395 h 4506686"/>
              <a:gd name="connsiteX448" fmla="*/ 4813359 w 8266862"/>
              <a:gd name="connsiteY448" fmla="*/ 3141415 h 4506686"/>
              <a:gd name="connsiteX449" fmla="*/ 4813816 w 8266862"/>
              <a:gd name="connsiteY449" fmla="*/ 3150390 h 4506686"/>
              <a:gd name="connsiteX450" fmla="*/ 4807732 w 8266862"/>
              <a:gd name="connsiteY450" fmla="*/ 3163320 h 4506686"/>
              <a:gd name="connsiteX451" fmla="*/ 4807732 w 8266862"/>
              <a:gd name="connsiteY451" fmla="*/ 3172294 h 4506686"/>
              <a:gd name="connsiteX452" fmla="*/ 4813968 w 8266862"/>
              <a:gd name="connsiteY452" fmla="*/ 3177315 h 4506686"/>
              <a:gd name="connsiteX453" fmla="*/ 4813664 w 8266862"/>
              <a:gd name="connsiteY453" fmla="*/ 3182639 h 4506686"/>
              <a:gd name="connsiteX454" fmla="*/ 4806818 w 8266862"/>
              <a:gd name="connsiteY454" fmla="*/ 3188267 h 4506686"/>
              <a:gd name="connsiteX455" fmla="*/ 4805754 w 8266862"/>
              <a:gd name="connsiteY455" fmla="*/ 3194352 h 4506686"/>
              <a:gd name="connsiteX456" fmla="*/ 4810622 w 8266862"/>
              <a:gd name="connsiteY456" fmla="*/ 3200893 h 4506686"/>
              <a:gd name="connsiteX457" fmla="*/ 4812750 w 8266862"/>
              <a:gd name="connsiteY457" fmla="*/ 3208499 h 4506686"/>
              <a:gd name="connsiteX458" fmla="*/ 4812295 w 8266862"/>
              <a:gd name="connsiteY458" fmla="*/ 3217170 h 4506686"/>
              <a:gd name="connsiteX459" fmla="*/ 4818683 w 8266862"/>
              <a:gd name="connsiteY459" fmla="*/ 3228426 h 4506686"/>
              <a:gd name="connsiteX460" fmla="*/ 4828572 w 8266862"/>
              <a:gd name="connsiteY460" fmla="*/ 3235577 h 4506686"/>
              <a:gd name="connsiteX461" fmla="*/ 4835113 w 8266862"/>
              <a:gd name="connsiteY461" fmla="*/ 3244096 h 4506686"/>
              <a:gd name="connsiteX462" fmla="*/ 4835721 w 8266862"/>
              <a:gd name="connsiteY462" fmla="*/ 3248812 h 4506686"/>
              <a:gd name="connsiteX463" fmla="*/ 4836177 w 8266862"/>
              <a:gd name="connsiteY463" fmla="*/ 3253223 h 4506686"/>
              <a:gd name="connsiteX464" fmla="*/ 4834808 w 8266862"/>
              <a:gd name="connsiteY464" fmla="*/ 3259459 h 4506686"/>
              <a:gd name="connsiteX465" fmla="*/ 4826594 w 8266862"/>
              <a:gd name="connsiteY465" fmla="*/ 3268587 h 4506686"/>
              <a:gd name="connsiteX466" fmla="*/ 4820416 w 8266862"/>
              <a:gd name="connsiteY466" fmla="*/ 3275217 h 4506686"/>
              <a:gd name="connsiteX467" fmla="*/ 4821268 w 8266862"/>
              <a:gd name="connsiteY467" fmla="*/ 3274672 h 4506686"/>
              <a:gd name="connsiteX468" fmla="*/ 4827506 w 8266862"/>
              <a:gd name="connsiteY468" fmla="*/ 3267978 h 4506686"/>
              <a:gd name="connsiteX469" fmla="*/ 4835721 w 8266862"/>
              <a:gd name="connsiteY469" fmla="*/ 3258851 h 4506686"/>
              <a:gd name="connsiteX470" fmla="*/ 4837090 w 8266862"/>
              <a:gd name="connsiteY470" fmla="*/ 3252615 h 4506686"/>
              <a:gd name="connsiteX471" fmla="*/ 4836633 w 8266862"/>
              <a:gd name="connsiteY471" fmla="*/ 3248203 h 4506686"/>
              <a:gd name="connsiteX472" fmla="*/ 4836025 w 8266862"/>
              <a:gd name="connsiteY472" fmla="*/ 3243487 h 4506686"/>
              <a:gd name="connsiteX473" fmla="*/ 4829484 w 8266862"/>
              <a:gd name="connsiteY473" fmla="*/ 3234969 h 4506686"/>
              <a:gd name="connsiteX474" fmla="*/ 4819596 w 8266862"/>
              <a:gd name="connsiteY474" fmla="*/ 3227820 h 4506686"/>
              <a:gd name="connsiteX475" fmla="*/ 4813207 w 8266862"/>
              <a:gd name="connsiteY475" fmla="*/ 3216561 h 4506686"/>
              <a:gd name="connsiteX476" fmla="*/ 4813663 w 8266862"/>
              <a:gd name="connsiteY476" fmla="*/ 3207891 h 4506686"/>
              <a:gd name="connsiteX477" fmla="*/ 4811533 w 8266862"/>
              <a:gd name="connsiteY477" fmla="*/ 3200285 h 4506686"/>
              <a:gd name="connsiteX478" fmla="*/ 4806666 w 8266862"/>
              <a:gd name="connsiteY478" fmla="*/ 3193743 h 4506686"/>
              <a:gd name="connsiteX479" fmla="*/ 4807731 w 8266862"/>
              <a:gd name="connsiteY479" fmla="*/ 3187659 h 4506686"/>
              <a:gd name="connsiteX480" fmla="*/ 4814576 w 8266862"/>
              <a:gd name="connsiteY480" fmla="*/ 3182031 h 4506686"/>
              <a:gd name="connsiteX481" fmla="*/ 4814879 w 8266862"/>
              <a:gd name="connsiteY481" fmla="*/ 3176706 h 4506686"/>
              <a:gd name="connsiteX482" fmla="*/ 4808643 w 8266862"/>
              <a:gd name="connsiteY482" fmla="*/ 3171688 h 4506686"/>
              <a:gd name="connsiteX483" fmla="*/ 4808643 w 8266862"/>
              <a:gd name="connsiteY483" fmla="*/ 3162712 h 4506686"/>
              <a:gd name="connsiteX484" fmla="*/ 4814727 w 8266862"/>
              <a:gd name="connsiteY484" fmla="*/ 3149782 h 4506686"/>
              <a:gd name="connsiteX485" fmla="*/ 4814272 w 8266862"/>
              <a:gd name="connsiteY485" fmla="*/ 3140806 h 4506686"/>
              <a:gd name="connsiteX486" fmla="*/ 4807426 w 8266862"/>
              <a:gd name="connsiteY486" fmla="*/ 3135786 h 4506686"/>
              <a:gd name="connsiteX487" fmla="*/ 4806666 w 8266862"/>
              <a:gd name="connsiteY487" fmla="*/ 3127420 h 4506686"/>
              <a:gd name="connsiteX488" fmla="*/ 4806209 w 8266862"/>
              <a:gd name="connsiteY488" fmla="*/ 3123161 h 4506686"/>
              <a:gd name="connsiteX489" fmla="*/ 4812750 w 8266862"/>
              <a:gd name="connsiteY489" fmla="*/ 3093041 h 4506686"/>
              <a:gd name="connsiteX490" fmla="*/ 4811229 w 8266862"/>
              <a:gd name="connsiteY490" fmla="*/ 3089087 h 4506686"/>
              <a:gd name="connsiteX491" fmla="*/ 4804688 w 8266862"/>
              <a:gd name="connsiteY491" fmla="*/ 3079959 h 4506686"/>
              <a:gd name="connsiteX492" fmla="*/ 4803928 w 8266862"/>
              <a:gd name="connsiteY492" fmla="*/ 3068854 h 4506686"/>
              <a:gd name="connsiteX493" fmla="*/ 4807883 w 8266862"/>
              <a:gd name="connsiteY493" fmla="*/ 3055315 h 4506686"/>
              <a:gd name="connsiteX494" fmla="*/ 4805906 w 8266862"/>
              <a:gd name="connsiteY494" fmla="*/ 3044819 h 4506686"/>
              <a:gd name="connsiteX495" fmla="*/ 4800428 w 8266862"/>
              <a:gd name="connsiteY495" fmla="*/ 3041016 h 4506686"/>
              <a:gd name="connsiteX496" fmla="*/ 4799060 w 8266862"/>
              <a:gd name="connsiteY496" fmla="*/ 3036758 h 4506686"/>
              <a:gd name="connsiteX497" fmla="*/ 4797387 w 8266862"/>
              <a:gd name="connsiteY497" fmla="*/ 3030520 h 4506686"/>
              <a:gd name="connsiteX498" fmla="*/ 4803319 w 8266862"/>
              <a:gd name="connsiteY498" fmla="*/ 3024739 h 4506686"/>
              <a:gd name="connsiteX499" fmla="*/ 4803623 w 8266862"/>
              <a:gd name="connsiteY499" fmla="*/ 3019416 h 4506686"/>
              <a:gd name="connsiteX500" fmla="*/ 4798299 w 8266862"/>
              <a:gd name="connsiteY500" fmla="*/ 3014548 h 4506686"/>
              <a:gd name="connsiteX501" fmla="*/ 4081578 w 8266862"/>
              <a:gd name="connsiteY501" fmla="*/ 2998113 h 4506686"/>
              <a:gd name="connsiteX502" fmla="*/ 4071930 w 8266862"/>
              <a:gd name="connsiteY502" fmla="*/ 3000704 h 4506686"/>
              <a:gd name="connsiteX503" fmla="*/ 4071655 w 8266862"/>
              <a:gd name="connsiteY503" fmla="*/ 3001133 h 4506686"/>
              <a:gd name="connsiteX504" fmla="*/ 4081209 w 8266862"/>
              <a:gd name="connsiteY504" fmla="*/ 2998423 h 4506686"/>
              <a:gd name="connsiteX505" fmla="*/ 3964635 w 8266862"/>
              <a:gd name="connsiteY505" fmla="*/ 2982354 h 4506686"/>
              <a:gd name="connsiteX506" fmla="*/ 3959514 w 8266862"/>
              <a:gd name="connsiteY506" fmla="*/ 2983666 h 4506686"/>
              <a:gd name="connsiteX507" fmla="*/ 3959524 w 8266862"/>
              <a:gd name="connsiteY507" fmla="*/ 2983827 h 4506686"/>
              <a:gd name="connsiteX508" fmla="*/ 3964533 w 8266862"/>
              <a:gd name="connsiteY508" fmla="*/ 2982450 h 4506686"/>
              <a:gd name="connsiteX509" fmla="*/ 3924526 w 8266862"/>
              <a:gd name="connsiteY509" fmla="*/ 2981538 h 4506686"/>
              <a:gd name="connsiteX510" fmla="*/ 3923532 w 8266862"/>
              <a:gd name="connsiteY510" fmla="*/ 2982157 h 4506686"/>
              <a:gd name="connsiteX511" fmla="*/ 3929546 w 8266862"/>
              <a:gd name="connsiteY511" fmla="*/ 2982450 h 4506686"/>
              <a:gd name="connsiteX512" fmla="*/ 3930436 w 8266862"/>
              <a:gd name="connsiteY512" fmla="*/ 2981826 h 4506686"/>
              <a:gd name="connsiteX513" fmla="*/ 4120152 w 8266862"/>
              <a:gd name="connsiteY513" fmla="*/ 2979255 h 4506686"/>
              <a:gd name="connsiteX514" fmla="*/ 4091858 w 8266862"/>
              <a:gd name="connsiteY514" fmla="*/ 2989751 h 4506686"/>
              <a:gd name="connsiteX515" fmla="*/ 4091607 w 8266862"/>
              <a:gd name="connsiteY515" fmla="*/ 2989963 h 4506686"/>
              <a:gd name="connsiteX516" fmla="*/ 4119239 w 8266862"/>
              <a:gd name="connsiteY516" fmla="*/ 2979712 h 4506686"/>
              <a:gd name="connsiteX517" fmla="*/ 4130496 w 8266862"/>
              <a:gd name="connsiteY517" fmla="*/ 2983058 h 4506686"/>
              <a:gd name="connsiteX518" fmla="*/ 4141904 w 8266862"/>
              <a:gd name="connsiteY518" fmla="*/ 2982906 h 4506686"/>
              <a:gd name="connsiteX519" fmla="*/ 4142202 w 8266862"/>
              <a:gd name="connsiteY519" fmla="*/ 2982459 h 4506686"/>
              <a:gd name="connsiteX520" fmla="*/ 4131408 w 8266862"/>
              <a:gd name="connsiteY520" fmla="*/ 2982603 h 4506686"/>
              <a:gd name="connsiteX521" fmla="*/ 3937761 w 8266862"/>
              <a:gd name="connsiteY521" fmla="*/ 2976822 h 4506686"/>
              <a:gd name="connsiteX522" fmla="*/ 3936840 w 8266862"/>
              <a:gd name="connsiteY522" fmla="*/ 2977483 h 4506686"/>
              <a:gd name="connsiteX523" fmla="*/ 3939586 w 8266862"/>
              <a:gd name="connsiteY523" fmla="*/ 2978495 h 4506686"/>
              <a:gd name="connsiteX524" fmla="*/ 3940803 w 8266862"/>
              <a:gd name="connsiteY524" fmla="*/ 2981994 h 4506686"/>
              <a:gd name="connsiteX525" fmla="*/ 3938674 w 8266862"/>
              <a:gd name="connsiteY525" fmla="*/ 2992642 h 4506686"/>
              <a:gd name="connsiteX526" fmla="*/ 3939891 w 8266862"/>
              <a:gd name="connsiteY526" fmla="*/ 2996597 h 4506686"/>
              <a:gd name="connsiteX527" fmla="*/ 3942780 w 8266862"/>
              <a:gd name="connsiteY527" fmla="*/ 3001313 h 4506686"/>
              <a:gd name="connsiteX528" fmla="*/ 3946735 w 8266862"/>
              <a:gd name="connsiteY528" fmla="*/ 3004659 h 4506686"/>
              <a:gd name="connsiteX529" fmla="*/ 3950538 w 8266862"/>
              <a:gd name="connsiteY529" fmla="*/ 3005116 h 4506686"/>
              <a:gd name="connsiteX530" fmla="*/ 3951085 w 8266862"/>
              <a:gd name="connsiteY530" fmla="*/ 3004598 h 4506686"/>
              <a:gd name="connsiteX531" fmla="*/ 3947801 w 8266862"/>
              <a:gd name="connsiteY531" fmla="*/ 3004204 h 4506686"/>
              <a:gd name="connsiteX532" fmla="*/ 3943997 w 8266862"/>
              <a:gd name="connsiteY532" fmla="*/ 3000857 h 4506686"/>
              <a:gd name="connsiteX533" fmla="*/ 3941107 w 8266862"/>
              <a:gd name="connsiteY533" fmla="*/ 2996140 h 4506686"/>
              <a:gd name="connsiteX534" fmla="*/ 3939891 w 8266862"/>
              <a:gd name="connsiteY534" fmla="*/ 2992034 h 4506686"/>
              <a:gd name="connsiteX535" fmla="*/ 3942020 w 8266862"/>
              <a:gd name="connsiteY535" fmla="*/ 2981538 h 4506686"/>
              <a:gd name="connsiteX536" fmla="*/ 3940651 w 8266862"/>
              <a:gd name="connsiteY536" fmla="*/ 2977887 h 4506686"/>
              <a:gd name="connsiteX537" fmla="*/ 4022339 w 8266862"/>
              <a:gd name="connsiteY537" fmla="*/ 2974388 h 4506686"/>
              <a:gd name="connsiteX538" fmla="*/ 4018992 w 8266862"/>
              <a:gd name="connsiteY538" fmla="*/ 2975148 h 4506686"/>
              <a:gd name="connsiteX539" fmla="*/ 4018576 w 8266862"/>
              <a:gd name="connsiteY539" fmla="*/ 2975622 h 4506686"/>
              <a:gd name="connsiteX540" fmla="*/ 4021427 w 8266862"/>
              <a:gd name="connsiteY540" fmla="*/ 2974845 h 4506686"/>
              <a:gd name="connsiteX541" fmla="*/ 4024164 w 8266862"/>
              <a:gd name="connsiteY541" fmla="*/ 2975909 h 4506686"/>
              <a:gd name="connsiteX542" fmla="*/ 4025685 w 8266862"/>
              <a:gd name="connsiteY542" fmla="*/ 2976973 h 4506686"/>
              <a:gd name="connsiteX543" fmla="*/ 4026294 w 8266862"/>
              <a:gd name="connsiteY543" fmla="*/ 2985644 h 4506686"/>
              <a:gd name="connsiteX544" fmla="*/ 4041202 w 8266862"/>
              <a:gd name="connsiteY544" fmla="*/ 2995380 h 4506686"/>
              <a:gd name="connsiteX545" fmla="*/ 4052154 w 8266862"/>
              <a:gd name="connsiteY545" fmla="*/ 2998271 h 4506686"/>
              <a:gd name="connsiteX546" fmla="*/ 4062802 w 8266862"/>
              <a:gd name="connsiteY546" fmla="*/ 3008159 h 4506686"/>
              <a:gd name="connsiteX547" fmla="*/ 4065845 w 8266862"/>
              <a:gd name="connsiteY547" fmla="*/ 3009223 h 4506686"/>
              <a:gd name="connsiteX548" fmla="*/ 4066266 w 8266862"/>
              <a:gd name="connsiteY548" fmla="*/ 3008580 h 4506686"/>
              <a:gd name="connsiteX549" fmla="*/ 4063563 w 8266862"/>
              <a:gd name="connsiteY549" fmla="*/ 3007550 h 4506686"/>
              <a:gd name="connsiteX550" fmla="*/ 4052915 w 8266862"/>
              <a:gd name="connsiteY550" fmla="*/ 2997663 h 4506686"/>
              <a:gd name="connsiteX551" fmla="*/ 4042114 w 8266862"/>
              <a:gd name="connsiteY551" fmla="*/ 2994772 h 4506686"/>
              <a:gd name="connsiteX552" fmla="*/ 4027055 w 8266862"/>
              <a:gd name="connsiteY552" fmla="*/ 2985036 h 4506686"/>
              <a:gd name="connsiteX553" fmla="*/ 4026597 w 8266862"/>
              <a:gd name="connsiteY553" fmla="*/ 2976365 h 4506686"/>
              <a:gd name="connsiteX554" fmla="*/ 4024925 w 8266862"/>
              <a:gd name="connsiteY554" fmla="*/ 2975300 h 4506686"/>
              <a:gd name="connsiteX555" fmla="*/ 4165711 w 8266862"/>
              <a:gd name="connsiteY555" fmla="*/ 2971219 h 4506686"/>
              <a:gd name="connsiteX556" fmla="*/ 4145707 w 8266862"/>
              <a:gd name="connsiteY556" fmla="*/ 2977735 h 4506686"/>
              <a:gd name="connsiteX557" fmla="*/ 4145434 w 8266862"/>
              <a:gd name="connsiteY557" fmla="*/ 2978181 h 4506686"/>
              <a:gd name="connsiteX558" fmla="*/ 4165027 w 8266862"/>
              <a:gd name="connsiteY558" fmla="*/ 2971650 h 4506686"/>
              <a:gd name="connsiteX559" fmla="*/ 4169895 w 8266862"/>
              <a:gd name="connsiteY559" fmla="*/ 2968607 h 4506686"/>
              <a:gd name="connsiteX560" fmla="*/ 4169152 w 8266862"/>
              <a:gd name="connsiteY560" fmla="*/ 2969075 h 4506686"/>
              <a:gd name="connsiteX561" fmla="*/ 4174762 w 8266862"/>
              <a:gd name="connsiteY561" fmla="*/ 2972410 h 4506686"/>
              <a:gd name="connsiteX562" fmla="*/ 4176740 w 8266862"/>
              <a:gd name="connsiteY562" fmla="*/ 2977277 h 4506686"/>
              <a:gd name="connsiteX563" fmla="*/ 4179326 w 8266862"/>
              <a:gd name="connsiteY563" fmla="*/ 2979255 h 4506686"/>
              <a:gd name="connsiteX564" fmla="*/ 4193169 w 8266862"/>
              <a:gd name="connsiteY564" fmla="*/ 2981690 h 4506686"/>
              <a:gd name="connsiteX565" fmla="*/ 4200775 w 8266862"/>
              <a:gd name="connsiteY565" fmla="*/ 2981386 h 4506686"/>
              <a:gd name="connsiteX566" fmla="*/ 4214769 w 8266862"/>
              <a:gd name="connsiteY566" fmla="*/ 2975148 h 4506686"/>
              <a:gd name="connsiteX567" fmla="*/ 4215040 w 8266862"/>
              <a:gd name="connsiteY567" fmla="*/ 2974756 h 4506686"/>
              <a:gd name="connsiteX568" fmla="*/ 4201383 w 8266862"/>
              <a:gd name="connsiteY568" fmla="*/ 2980777 h 4506686"/>
              <a:gd name="connsiteX569" fmla="*/ 4193777 w 8266862"/>
              <a:gd name="connsiteY569" fmla="*/ 2980929 h 4506686"/>
              <a:gd name="connsiteX570" fmla="*/ 4180087 w 8266862"/>
              <a:gd name="connsiteY570" fmla="*/ 2978647 h 4506686"/>
              <a:gd name="connsiteX571" fmla="*/ 4177349 w 8266862"/>
              <a:gd name="connsiteY571" fmla="*/ 2976669 h 4506686"/>
              <a:gd name="connsiteX572" fmla="*/ 4175371 w 8266862"/>
              <a:gd name="connsiteY572" fmla="*/ 2971802 h 4506686"/>
              <a:gd name="connsiteX573" fmla="*/ 3978072 w 8266862"/>
              <a:gd name="connsiteY573" fmla="*/ 2967086 h 4506686"/>
              <a:gd name="connsiteX574" fmla="*/ 3977025 w 8266862"/>
              <a:gd name="connsiteY574" fmla="*/ 2967546 h 4506686"/>
              <a:gd name="connsiteX575" fmla="*/ 3980354 w 8266862"/>
              <a:gd name="connsiteY575" fmla="*/ 2967999 h 4506686"/>
              <a:gd name="connsiteX576" fmla="*/ 3983396 w 8266862"/>
              <a:gd name="connsiteY576" fmla="*/ 2970736 h 4506686"/>
              <a:gd name="connsiteX577" fmla="*/ 3989481 w 8266862"/>
              <a:gd name="connsiteY577" fmla="*/ 2979560 h 4506686"/>
              <a:gd name="connsiteX578" fmla="*/ 4003932 w 8266862"/>
              <a:gd name="connsiteY578" fmla="*/ 2984580 h 4506686"/>
              <a:gd name="connsiteX579" fmla="*/ 4007735 w 8266862"/>
              <a:gd name="connsiteY579" fmla="*/ 2984884 h 4506686"/>
              <a:gd name="connsiteX580" fmla="*/ 4011538 w 8266862"/>
              <a:gd name="connsiteY580" fmla="*/ 2983058 h 4506686"/>
              <a:gd name="connsiteX581" fmla="*/ 4011566 w 8266862"/>
              <a:gd name="connsiteY581" fmla="*/ 2983028 h 4506686"/>
              <a:gd name="connsiteX582" fmla="*/ 4008648 w 8266862"/>
              <a:gd name="connsiteY582" fmla="*/ 2984428 h 4506686"/>
              <a:gd name="connsiteX583" fmla="*/ 4004997 w 8266862"/>
              <a:gd name="connsiteY583" fmla="*/ 2984124 h 4506686"/>
              <a:gd name="connsiteX584" fmla="*/ 3990394 w 8266862"/>
              <a:gd name="connsiteY584" fmla="*/ 2979255 h 4506686"/>
              <a:gd name="connsiteX585" fmla="*/ 3984310 w 8266862"/>
              <a:gd name="connsiteY585" fmla="*/ 2970432 h 4506686"/>
              <a:gd name="connsiteX586" fmla="*/ 3981419 w 8266862"/>
              <a:gd name="connsiteY586" fmla="*/ 2967695 h 4506686"/>
              <a:gd name="connsiteX587" fmla="*/ 4224050 w 8266862"/>
              <a:gd name="connsiteY587" fmla="*/ 2966173 h 4506686"/>
              <a:gd name="connsiteX588" fmla="*/ 4220855 w 8266862"/>
              <a:gd name="connsiteY588" fmla="*/ 2966629 h 4506686"/>
              <a:gd name="connsiteX589" fmla="*/ 4220466 w 8266862"/>
              <a:gd name="connsiteY589" fmla="*/ 2967207 h 4506686"/>
              <a:gd name="connsiteX590" fmla="*/ 4223441 w 8266862"/>
              <a:gd name="connsiteY590" fmla="*/ 2966781 h 4506686"/>
              <a:gd name="connsiteX591" fmla="*/ 4233481 w 8266862"/>
              <a:gd name="connsiteY591" fmla="*/ 2970584 h 4506686"/>
              <a:gd name="connsiteX592" fmla="*/ 4259797 w 8266862"/>
              <a:gd name="connsiteY592" fmla="*/ 2986557 h 4506686"/>
              <a:gd name="connsiteX593" fmla="*/ 4273184 w 8266862"/>
              <a:gd name="connsiteY593" fmla="*/ 2999487 h 4506686"/>
              <a:gd name="connsiteX594" fmla="*/ 4288091 w 8266862"/>
              <a:gd name="connsiteY594" fmla="*/ 3005724 h 4506686"/>
              <a:gd name="connsiteX595" fmla="*/ 4296154 w 8266862"/>
              <a:gd name="connsiteY595" fmla="*/ 3011200 h 4506686"/>
              <a:gd name="connsiteX596" fmla="*/ 4328859 w 8266862"/>
              <a:gd name="connsiteY596" fmla="*/ 3019415 h 4506686"/>
              <a:gd name="connsiteX597" fmla="*/ 4296610 w 8266862"/>
              <a:gd name="connsiteY597" fmla="*/ 3010745 h 4506686"/>
              <a:gd name="connsiteX598" fmla="*/ 4288548 w 8266862"/>
              <a:gd name="connsiteY598" fmla="*/ 3005268 h 4506686"/>
              <a:gd name="connsiteX599" fmla="*/ 4273639 w 8266862"/>
              <a:gd name="connsiteY599" fmla="*/ 2998878 h 4506686"/>
              <a:gd name="connsiteX600" fmla="*/ 4260405 w 8266862"/>
              <a:gd name="connsiteY600" fmla="*/ 2986101 h 4506686"/>
              <a:gd name="connsiteX601" fmla="*/ 4234089 w 8266862"/>
              <a:gd name="connsiteY601" fmla="*/ 2969976 h 4506686"/>
              <a:gd name="connsiteX602" fmla="*/ 4819423 w 8266862"/>
              <a:gd name="connsiteY602" fmla="*/ 2960736 h 4506686"/>
              <a:gd name="connsiteX603" fmla="*/ 4819140 w 8266862"/>
              <a:gd name="connsiteY603" fmla="*/ 2961001 h 4506686"/>
              <a:gd name="connsiteX604" fmla="*/ 4817771 w 8266862"/>
              <a:gd name="connsiteY604" fmla="*/ 2963587 h 4506686"/>
              <a:gd name="connsiteX605" fmla="*/ 4820662 w 8266862"/>
              <a:gd name="connsiteY605" fmla="*/ 2968607 h 4506686"/>
              <a:gd name="connsiteX606" fmla="*/ 4822334 w 8266862"/>
              <a:gd name="connsiteY606" fmla="*/ 2976060 h 4506686"/>
              <a:gd name="connsiteX607" fmla="*/ 4820205 w 8266862"/>
              <a:gd name="connsiteY607" fmla="*/ 2988687 h 4506686"/>
              <a:gd name="connsiteX608" fmla="*/ 4816705 w 8266862"/>
              <a:gd name="connsiteY608" fmla="*/ 2994012 h 4506686"/>
              <a:gd name="connsiteX609" fmla="*/ 4813359 w 8266862"/>
              <a:gd name="connsiteY609" fmla="*/ 2999031 h 4506686"/>
              <a:gd name="connsiteX610" fmla="*/ 4810190 w 8266862"/>
              <a:gd name="connsiteY610" fmla="*/ 3001429 h 4506686"/>
              <a:gd name="connsiteX611" fmla="*/ 4813663 w 8266862"/>
              <a:gd name="connsiteY611" fmla="*/ 2998878 h 4506686"/>
              <a:gd name="connsiteX612" fmla="*/ 4817010 w 8266862"/>
              <a:gd name="connsiteY612" fmla="*/ 2993860 h 4506686"/>
              <a:gd name="connsiteX613" fmla="*/ 4820508 w 8266862"/>
              <a:gd name="connsiteY613" fmla="*/ 2988535 h 4506686"/>
              <a:gd name="connsiteX614" fmla="*/ 4822638 w 8266862"/>
              <a:gd name="connsiteY614" fmla="*/ 2975909 h 4506686"/>
              <a:gd name="connsiteX615" fmla="*/ 4820965 w 8266862"/>
              <a:gd name="connsiteY615" fmla="*/ 2968304 h 4506686"/>
              <a:gd name="connsiteX616" fmla="*/ 4818074 w 8266862"/>
              <a:gd name="connsiteY616" fmla="*/ 2963284 h 4506686"/>
              <a:gd name="connsiteX617" fmla="*/ 3876761 w 8266862"/>
              <a:gd name="connsiteY617" fmla="*/ 2960545 h 4506686"/>
              <a:gd name="connsiteX618" fmla="*/ 3874023 w 8266862"/>
              <a:gd name="connsiteY618" fmla="*/ 2960849 h 4506686"/>
              <a:gd name="connsiteX619" fmla="*/ 3869460 w 8266862"/>
              <a:gd name="connsiteY619" fmla="*/ 2963891 h 4506686"/>
              <a:gd name="connsiteX620" fmla="*/ 3869190 w 8266862"/>
              <a:gd name="connsiteY620" fmla="*/ 2964121 h 4506686"/>
              <a:gd name="connsiteX621" fmla="*/ 3872958 w 8266862"/>
              <a:gd name="connsiteY621" fmla="*/ 2961610 h 4506686"/>
              <a:gd name="connsiteX622" fmla="*/ 3875696 w 8266862"/>
              <a:gd name="connsiteY622" fmla="*/ 2961306 h 4506686"/>
              <a:gd name="connsiteX623" fmla="*/ 3878433 w 8266862"/>
              <a:gd name="connsiteY623" fmla="*/ 2961914 h 4506686"/>
              <a:gd name="connsiteX624" fmla="*/ 3880716 w 8266862"/>
              <a:gd name="connsiteY624" fmla="*/ 2964652 h 4506686"/>
              <a:gd name="connsiteX625" fmla="*/ 3885735 w 8266862"/>
              <a:gd name="connsiteY625" fmla="*/ 2974236 h 4506686"/>
              <a:gd name="connsiteX626" fmla="*/ 3898513 w 8266862"/>
              <a:gd name="connsiteY626" fmla="*/ 2979408 h 4506686"/>
              <a:gd name="connsiteX627" fmla="*/ 3905815 w 8266862"/>
              <a:gd name="connsiteY627" fmla="*/ 2987470 h 4506686"/>
              <a:gd name="connsiteX628" fmla="*/ 3910379 w 8266862"/>
              <a:gd name="connsiteY628" fmla="*/ 2988687 h 4506686"/>
              <a:gd name="connsiteX629" fmla="*/ 3915399 w 8266862"/>
              <a:gd name="connsiteY629" fmla="*/ 2987165 h 4506686"/>
              <a:gd name="connsiteX630" fmla="*/ 3916256 w 8266862"/>
              <a:gd name="connsiteY630" fmla="*/ 2986621 h 4506686"/>
              <a:gd name="connsiteX631" fmla="*/ 3911596 w 8266862"/>
              <a:gd name="connsiteY631" fmla="*/ 2988079 h 4506686"/>
              <a:gd name="connsiteX632" fmla="*/ 3907032 w 8266862"/>
              <a:gd name="connsiteY632" fmla="*/ 2986861 h 4506686"/>
              <a:gd name="connsiteX633" fmla="*/ 3899579 w 8266862"/>
              <a:gd name="connsiteY633" fmla="*/ 2978800 h 4506686"/>
              <a:gd name="connsiteX634" fmla="*/ 3886800 w 8266862"/>
              <a:gd name="connsiteY634" fmla="*/ 2973627 h 4506686"/>
              <a:gd name="connsiteX635" fmla="*/ 3881782 w 8266862"/>
              <a:gd name="connsiteY635" fmla="*/ 2964043 h 4506686"/>
              <a:gd name="connsiteX636" fmla="*/ 3879499 w 8266862"/>
              <a:gd name="connsiteY636" fmla="*/ 2961306 h 4506686"/>
              <a:gd name="connsiteX637" fmla="*/ 6032415 w 8266862"/>
              <a:gd name="connsiteY637" fmla="*/ 2956384 h 4506686"/>
              <a:gd name="connsiteX638" fmla="*/ 6032444 w 8266862"/>
              <a:gd name="connsiteY638" fmla="*/ 2956437 h 4506686"/>
              <a:gd name="connsiteX639" fmla="*/ 6066348 w 8266862"/>
              <a:gd name="connsiteY639" fmla="*/ 2987164 h 4506686"/>
              <a:gd name="connsiteX640" fmla="*/ 6066214 w 8266862"/>
              <a:gd name="connsiteY640" fmla="*/ 2987014 h 4506686"/>
              <a:gd name="connsiteX641" fmla="*/ 664914 w 8266862"/>
              <a:gd name="connsiteY641" fmla="*/ 2954612 h 4506686"/>
              <a:gd name="connsiteX642" fmla="*/ 676018 w 8266862"/>
              <a:gd name="connsiteY642" fmla="*/ 2961762 h 4506686"/>
              <a:gd name="connsiteX643" fmla="*/ 677540 w 8266862"/>
              <a:gd name="connsiteY643" fmla="*/ 2963738 h 4506686"/>
              <a:gd name="connsiteX644" fmla="*/ 668869 w 8266862"/>
              <a:gd name="connsiteY644" fmla="*/ 2973019 h 4506686"/>
              <a:gd name="connsiteX645" fmla="*/ 658830 w 8266862"/>
              <a:gd name="connsiteY645" fmla="*/ 2975453 h 4506686"/>
              <a:gd name="connsiteX646" fmla="*/ 651224 w 8266862"/>
              <a:gd name="connsiteY646" fmla="*/ 2973170 h 4506686"/>
              <a:gd name="connsiteX647" fmla="*/ 639053 w 8266862"/>
              <a:gd name="connsiteY647" fmla="*/ 2956742 h 4506686"/>
              <a:gd name="connsiteX648" fmla="*/ 622473 w 8266862"/>
              <a:gd name="connsiteY648" fmla="*/ 2946701 h 4506686"/>
              <a:gd name="connsiteX649" fmla="*/ 624603 w 8266862"/>
              <a:gd name="connsiteY649" fmla="*/ 2948832 h 4506686"/>
              <a:gd name="connsiteX650" fmla="*/ 631144 w 8266862"/>
              <a:gd name="connsiteY650" fmla="*/ 2954916 h 4506686"/>
              <a:gd name="connsiteX651" fmla="*/ 623538 w 8266862"/>
              <a:gd name="connsiteY651" fmla="*/ 2955373 h 4506686"/>
              <a:gd name="connsiteX652" fmla="*/ 611825 w 8266862"/>
              <a:gd name="connsiteY652" fmla="*/ 2953547 h 4506686"/>
              <a:gd name="connsiteX653" fmla="*/ 615932 w 8266862"/>
              <a:gd name="connsiteY653" fmla="*/ 2949592 h 4506686"/>
              <a:gd name="connsiteX654" fmla="*/ 691839 w 8266862"/>
              <a:gd name="connsiteY654" fmla="*/ 2945486 h 4506686"/>
              <a:gd name="connsiteX655" fmla="*/ 721046 w 8266862"/>
              <a:gd name="connsiteY655" fmla="*/ 2954307 h 4506686"/>
              <a:gd name="connsiteX656" fmla="*/ 736715 w 8266862"/>
              <a:gd name="connsiteY656" fmla="*/ 2950049 h 4506686"/>
              <a:gd name="connsiteX657" fmla="*/ 739606 w 8266862"/>
              <a:gd name="connsiteY657" fmla="*/ 2954307 h 4506686"/>
              <a:gd name="connsiteX658" fmla="*/ 737780 w 8266862"/>
              <a:gd name="connsiteY658" fmla="*/ 2957958 h 4506686"/>
              <a:gd name="connsiteX659" fmla="*/ 702336 w 8266862"/>
              <a:gd name="connsiteY659" fmla="*/ 2964651 h 4506686"/>
              <a:gd name="connsiteX660" fmla="*/ 691535 w 8266862"/>
              <a:gd name="connsiteY660" fmla="*/ 2959936 h 4506686"/>
              <a:gd name="connsiteX661" fmla="*/ 690622 w 8266862"/>
              <a:gd name="connsiteY661" fmla="*/ 2953547 h 4506686"/>
              <a:gd name="connsiteX662" fmla="*/ 686972 w 8266862"/>
              <a:gd name="connsiteY662" fmla="*/ 2947463 h 4506686"/>
              <a:gd name="connsiteX663" fmla="*/ 3811349 w 8266862"/>
              <a:gd name="connsiteY663" fmla="*/ 2934228 h 4506686"/>
              <a:gd name="connsiteX664" fmla="*/ 3794768 w 8266862"/>
              <a:gd name="connsiteY664" fmla="*/ 2935902 h 4506686"/>
              <a:gd name="connsiteX665" fmla="*/ 3774385 w 8266862"/>
              <a:gd name="connsiteY665" fmla="*/ 2934837 h 4506686"/>
              <a:gd name="connsiteX666" fmla="*/ 3773769 w 8266862"/>
              <a:gd name="connsiteY666" fmla="*/ 2935453 h 4506686"/>
              <a:gd name="connsiteX667" fmla="*/ 3793856 w 8266862"/>
              <a:gd name="connsiteY667" fmla="*/ 2936510 h 4506686"/>
              <a:gd name="connsiteX668" fmla="*/ 3810437 w 8266862"/>
              <a:gd name="connsiteY668" fmla="*/ 2934837 h 4506686"/>
              <a:gd name="connsiteX669" fmla="*/ 3811653 w 8266862"/>
              <a:gd name="connsiteY669" fmla="*/ 2945333 h 4506686"/>
              <a:gd name="connsiteX670" fmla="*/ 3814543 w 8266862"/>
              <a:gd name="connsiteY670" fmla="*/ 2952939 h 4506686"/>
              <a:gd name="connsiteX671" fmla="*/ 3828234 w 8266862"/>
              <a:gd name="connsiteY671" fmla="*/ 2961001 h 4506686"/>
              <a:gd name="connsiteX672" fmla="*/ 3831580 w 8266862"/>
              <a:gd name="connsiteY672" fmla="*/ 2964804 h 4506686"/>
              <a:gd name="connsiteX673" fmla="*/ 3832190 w 8266862"/>
              <a:gd name="connsiteY673" fmla="*/ 2977582 h 4506686"/>
              <a:gd name="connsiteX674" fmla="*/ 3835688 w 8266862"/>
              <a:gd name="connsiteY674" fmla="*/ 2980777 h 4506686"/>
              <a:gd name="connsiteX675" fmla="*/ 3841164 w 8266862"/>
              <a:gd name="connsiteY675" fmla="*/ 2981994 h 4506686"/>
              <a:gd name="connsiteX676" fmla="*/ 3846945 w 8266862"/>
              <a:gd name="connsiteY676" fmla="*/ 2981233 h 4506686"/>
              <a:gd name="connsiteX677" fmla="*/ 3853638 w 8266862"/>
              <a:gd name="connsiteY677" fmla="*/ 2977277 h 4506686"/>
              <a:gd name="connsiteX678" fmla="*/ 3854133 w 8266862"/>
              <a:gd name="connsiteY678" fmla="*/ 2976854 h 4506686"/>
              <a:gd name="connsiteX679" fmla="*/ 3848010 w 8266862"/>
              <a:gd name="connsiteY679" fmla="*/ 2980472 h 4506686"/>
              <a:gd name="connsiteX680" fmla="*/ 3842230 w 8266862"/>
              <a:gd name="connsiteY680" fmla="*/ 2981233 h 4506686"/>
              <a:gd name="connsiteX681" fmla="*/ 3836601 w 8266862"/>
              <a:gd name="connsiteY681" fmla="*/ 2980015 h 4506686"/>
              <a:gd name="connsiteX682" fmla="*/ 3833103 w 8266862"/>
              <a:gd name="connsiteY682" fmla="*/ 2976822 h 4506686"/>
              <a:gd name="connsiteX683" fmla="*/ 3832495 w 8266862"/>
              <a:gd name="connsiteY683" fmla="*/ 2964043 h 4506686"/>
              <a:gd name="connsiteX684" fmla="*/ 3829148 w 8266862"/>
              <a:gd name="connsiteY684" fmla="*/ 2960240 h 4506686"/>
              <a:gd name="connsiteX685" fmla="*/ 3815457 w 8266862"/>
              <a:gd name="connsiteY685" fmla="*/ 2952179 h 4506686"/>
              <a:gd name="connsiteX686" fmla="*/ 3812566 w 8266862"/>
              <a:gd name="connsiteY686" fmla="*/ 2944724 h 4506686"/>
              <a:gd name="connsiteX687" fmla="*/ 5999568 w 8266862"/>
              <a:gd name="connsiteY687" fmla="*/ 2896293 h 4506686"/>
              <a:gd name="connsiteX688" fmla="*/ 5999587 w 8266862"/>
              <a:gd name="connsiteY688" fmla="*/ 2896350 h 4506686"/>
              <a:gd name="connsiteX689" fmla="*/ 6002140 w 8266862"/>
              <a:gd name="connsiteY689" fmla="*/ 2901019 h 4506686"/>
              <a:gd name="connsiteX690" fmla="*/ 3628502 w 8266862"/>
              <a:gd name="connsiteY690" fmla="*/ 2880225 h 4506686"/>
              <a:gd name="connsiteX691" fmla="*/ 3627986 w 8266862"/>
              <a:gd name="connsiteY691" fmla="*/ 2880913 h 4506686"/>
              <a:gd name="connsiteX692" fmla="*/ 3629567 w 8266862"/>
              <a:gd name="connsiteY692" fmla="*/ 2881138 h 4506686"/>
              <a:gd name="connsiteX693" fmla="*/ 3642496 w 8266862"/>
              <a:gd name="connsiteY693" fmla="*/ 2889505 h 4506686"/>
              <a:gd name="connsiteX694" fmla="*/ 3644931 w 8266862"/>
              <a:gd name="connsiteY694" fmla="*/ 2892852 h 4506686"/>
              <a:gd name="connsiteX695" fmla="*/ 3652537 w 8266862"/>
              <a:gd name="connsiteY695" fmla="*/ 2904869 h 4506686"/>
              <a:gd name="connsiteX696" fmla="*/ 3654515 w 8266862"/>
              <a:gd name="connsiteY696" fmla="*/ 2919168 h 4506686"/>
              <a:gd name="connsiteX697" fmla="*/ 3658621 w 8266862"/>
              <a:gd name="connsiteY697" fmla="*/ 2921297 h 4506686"/>
              <a:gd name="connsiteX698" fmla="*/ 3666531 w 8266862"/>
              <a:gd name="connsiteY698" fmla="*/ 2922971 h 4506686"/>
              <a:gd name="connsiteX699" fmla="*/ 3685699 w 8266862"/>
              <a:gd name="connsiteY699" fmla="*/ 2923883 h 4506686"/>
              <a:gd name="connsiteX700" fmla="*/ 3710037 w 8266862"/>
              <a:gd name="connsiteY700" fmla="*/ 2933164 h 4506686"/>
              <a:gd name="connsiteX701" fmla="*/ 3719925 w 8266862"/>
              <a:gd name="connsiteY701" fmla="*/ 2934533 h 4506686"/>
              <a:gd name="connsiteX702" fmla="*/ 3737419 w 8266862"/>
              <a:gd name="connsiteY702" fmla="*/ 2931947 h 4506686"/>
              <a:gd name="connsiteX703" fmla="*/ 3753848 w 8266862"/>
              <a:gd name="connsiteY703" fmla="*/ 2944420 h 4506686"/>
              <a:gd name="connsiteX704" fmla="*/ 3759628 w 8266862"/>
              <a:gd name="connsiteY704" fmla="*/ 2946246 h 4506686"/>
              <a:gd name="connsiteX705" fmla="*/ 3764345 w 8266862"/>
              <a:gd name="connsiteY705" fmla="*/ 2944572 h 4506686"/>
              <a:gd name="connsiteX706" fmla="*/ 3764806 w 8266862"/>
              <a:gd name="connsiteY706" fmla="*/ 2944119 h 4506686"/>
              <a:gd name="connsiteX707" fmla="*/ 3760389 w 8266862"/>
              <a:gd name="connsiteY707" fmla="*/ 2945637 h 4506686"/>
              <a:gd name="connsiteX708" fmla="*/ 3754761 w 8266862"/>
              <a:gd name="connsiteY708" fmla="*/ 2943811 h 4506686"/>
              <a:gd name="connsiteX709" fmla="*/ 3738332 w 8266862"/>
              <a:gd name="connsiteY709" fmla="*/ 2931338 h 4506686"/>
              <a:gd name="connsiteX710" fmla="*/ 3720839 w 8266862"/>
              <a:gd name="connsiteY710" fmla="*/ 2933924 h 4506686"/>
              <a:gd name="connsiteX711" fmla="*/ 3710950 w 8266862"/>
              <a:gd name="connsiteY711" fmla="*/ 2932555 h 4506686"/>
              <a:gd name="connsiteX712" fmla="*/ 3686612 w 8266862"/>
              <a:gd name="connsiteY712" fmla="*/ 2923276 h 4506686"/>
              <a:gd name="connsiteX713" fmla="*/ 3667597 w 8266862"/>
              <a:gd name="connsiteY713" fmla="*/ 2922363 h 4506686"/>
              <a:gd name="connsiteX714" fmla="*/ 3659686 w 8266862"/>
              <a:gd name="connsiteY714" fmla="*/ 2920690 h 4506686"/>
              <a:gd name="connsiteX715" fmla="*/ 3655427 w 8266862"/>
              <a:gd name="connsiteY715" fmla="*/ 2918560 h 4506686"/>
              <a:gd name="connsiteX716" fmla="*/ 3653603 w 8266862"/>
              <a:gd name="connsiteY716" fmla="*/ 2904260 h 4506686"/>
              <a:gd name="connsiteX717" fmla="*/ 3645996 w 8266862"/>
              <a:gd name="connsiteY717" fmla="*/ 2892244 h 4506686"/>
              <a:gd name="connsiteX718" fmla="*/ 3643562 w 8266862"/>
              <a:gd name="connsiteY718" fmla="*/ 2888897 h 4506686"/>
              <a:gd name="connsiteX719" fmla="*/ 3630632 w 8266862"/>
              <a:gd name="connsiteY719" fmla="*/ 2880530 h 4506686"/>
              <a:gd name="connsiteX720" fmla="*/ 6879292 w 8266862"/>
              <a:gd name="connsiteY720" fmla="*/ 2838241 h 4506686"/>
              <a:gd name="connsiteX721" fmla="*/ 6886746 w 8266862"/>
              <a:gd name="connsiteY721" fmla="*/ 2839153 h 4506686"/>
              <a:gd name="connsiteX722" fmla="*/ 6897547 w 8266862"/>
              <a:gd name="connsiteY722" fmla="*/ 2846151 h 4506686"/>
              <a:gd name="connsiteX723" fmla="*/ 6894352 w 8266862"/>
              <a:gd name="connsiteY723" fmla="*/ 2846608 h 4506686"/>
              <a:gd name="connsiteX724" fmla="*/ 6888723 w 8266862"/>
              <a:gd name="connsiteY724" fmla="*/ 2844631 h 4506686"/>
              <a:gd name="connsiteX725" fmla="*/ 6880965 w 8266862"/>
              <a:gd name="connsiteY725" fmla="*/ 2840980 h 4506686"/>
              <a:gd name="connsiteX726" fmla="*/ 5922790 w 8266862"/>
              <a:gd name="connsiteY726" fmla="*/ 2837102 h 4506686"/>
              <a:gd name="connsiteX727" fmla="*/ 5922766 w 8266862"/>
              <a:gd name="connsiteY727" fmla="*/ 2837177 h 4506686"/>
              <a:gd name="connsiteX728" fmla="*/ 5949843 w 8266862"/>
              <a:gd name="connsiteY728" fmla="*/ 2856039 h 4506686"/>
              <a:gd name="connsiteX729" fmla="*/ 5949996 w 8266862"/>
              <a:gd name="connsiteY729" fmla="*/ 2856192 h 4506686"/>
              <a:gd name="connsiteX730" fmla="*/ 5966120 w 8266862"/>
              <a:gd name="connsiteY730" fmla="*/ 2871404 h 4506686"/>
              <a:gd name="connsiteX731" fmla="*/ 5977225 w 8266862"/>
              <a:gd name="connsiteY731" fmla="*/ 2877336 h 4506686"/>
              <a:gd name="connsiteX732" fmla="*/ 5988482 w 8266862"/>
              <a:gd name="connsiteY732" fmla="*/ 2879161 h 4506686"/>
              <a:gd name="connsiteX733" fmla="*/ 5995214 w 8266862"/>
              <a:gd name="connsiteY733" fmla="*/ 2883992 h 4506686"/>
              <a:gd name="connsiteX734" fmla="*/ 5995175 w 8266862"/>
              <a:gd name="connsiteY734" fmla="*/ 2883877 h 4506686"/>
              <a:gd name="connsiteX735" fmla="*/ 5988177 w 8266862"/>
              <a:gd name="connsiteY735" fmla="*/ 2878857 h 4506686"/>
              <a:gd name="connsiteX736" fmla="*/ 5976920 w 8266862"/>
              <a:gd name="connsiteY736" fmla="*/ 2877033 h 4506686"/>
              <a:gd name="connsiteX737" fmla="*/ 5965816 w 8266862"/>
              <a:gd name="connsiteY737" fmla="*/ 2871100 h 4506686"/>
              <a:gd name="connsiteX738" fmla="*/ 5949691 w 8266862"/>
              <a:gd name="connsiteY738" fmla="*/ 2855887 h 4506686"/>
              <a:gd name="connsiteX739" fmla="*/ 5949539 w 8266862"/>
              <a:gd name="connsiteY739" fmla="*/ 2855735 h 4506686"/>
              <a:gd name="connsiteX740" fmla="*/ 6946072 w 8266862"/>
              <a:gd name="connsiteY740" fmla="*/ 2796712 h 4506686"/>
              <a:gd name="connsiteX741" fmla="*/ 6924471 w 8266862"/>
              <a:gd name="connsiteY741" fmla="*/ 2820139 h 4506686"/>
              <a:gd name="connsiteX742" fmla="*/ 6903631 w 8266862"/>
              <a:gd name="connsiteY742" fmla="*/ 2848129 h 4506686"/>
              <a:gd name="connsiteX743" fmla="*/ 6900133 w 8266862"/>
              <a:gd name="connsiteY743" fmla="*/ 2850107 h 4506686"/>
              <a:gd name="connsiteX744" fmla="*/ 6913215 w 8266862"/>
              <a:gd name="connsiteY744" fmla="*/ 2828506 h 4506686"/>
              <a:gd name="connsiteX745" fmla="*/ 6939074 w 8266862"/>
              <a:gd name="connsiteY745" fmla="*/ 2800973 h 4506686"/>
              <a:gd name="connsiteX746" fmla="*/ 4928970 w 8266862"/>
              <a:gd name="connsiteY746" fmla="*/ 2785912 h 4506686"/>
              <a:gd name="connsiteX747" fmla="*/ 4928970 w 8266862"/>
              <a:gd name="connsiteY747" fmla="*/ 2791388 h 4506686"/>
              <a:gd name="connsiteX748" fmla="*/ 4930643 w 8266862"/>
              <a:gd name="connsiteY748" fmla="*/ 2795648 h 4506686"/>
              <a:gd name="connsiteX749" fmla="*/ 4925167 w 8266862"/>
              <a:gd name="connsiteY749" fmla="*/ 2803710 h 4506686"/>
              <a:gd name="connsiteX750" fmla="*/ 4911477 w 8266862"/>
              <a:gd name="connsiteY750" fmla="*/ 2811925 h 4506686"/>
              <a:gd name="connsiteX751" fmla="*/ 4904022 w 8266862"/>
              <a:gd name="connsiteY751" fmla="*/ 2819987 h 4506686"/>
              <a:gd name="connsiteX752" fmla="*/ 4902958 w 8266862"/>
              <a:gd name="connsiteY752" fmla="*/ 2827897 h 4506686"/>
              <a:gd name="connsiteX753" fmla="*/ 4899764 w 8266862"/>
              <a:gd name="connsiteY753" fmla="*/ 2831700 h 4506686"/>
              <a:gd name="connsiteX754" fmla="*/ 4893831 w 8266862"/>
              <a:gd name="connsiteY754" fmla="*/ 2833374 h 4506686"/>
              <a:gd name="connsiteX755" fmla="*/ 4890332 w 8266862"/>
              <a:gd name="connsiteY755" fmla="*/ 2844934 h 4506686"/>
              <a:gd name="connsiteX756" fmla="*/ 4887290 w 8266862"/>
              <a:gd name="connsiteY756" fmla="*/ 2872316 h 4506686"/>
              <a:gd name="connsiteX757" fmla="*/ 4879989 w 8266862"/>
              <a:gd name="connsiteY757" fmla="*/ 2887832 h 4506686"/>
              <a:gd name="connsiteX758" fmla="*/ 4868122 w 8266862"/>
              <a:gd name="connsiteY758" fmla="*/ 2891635 h 4506686"/>
              <a:gd name="connsiteX759" fmla="*/ 4861886 w 8266862"/>
              <a:gd name="connsiteY759" fmla="*/ 2897720 h 4506686"/>
              <a:gd name="connsiteX760" fmla="*/ 4860973 w 8266862"/>
              <a:gd name="connsiteY760" fmla="*/ 2906086 h 4506686"/>
              <a:gd name="connsiteX761" fmla="*/ 4853976 w 8266862"/>
              <a:gd name="connsiteY761" fmla="*/ 2915670 h 4506686"/>
              <a:gd name="connsiteX762" fmla="*/ 4840741 w 8266862"/>
              <a:gd name="connsiteY762" fmla="*/ 2926622 h 4506686"/>
              <a:gd name="connsiteX763" fmla="*/ 4836330 w 8266862"/>
              <a:gd name="connsiteY763" fmla="*/ 2936967 h 4506686"/>
              <a:gd name="connsiteX764" fmla="*/ 4840894 w 8266862"/>
              <a:gd name="connsiteY764" fmla="*/ 2946854 h 4506686"/>
              <a:gd name="connsiteX765" fmla="*/ 4839980 w 8266862"/>
              <a:gd name="connsiteY765" fmla="*/ 2950810 h 4506686"/>
              <a:gd name="connsiteX766" fmla="*/ 4835993 w 8266862"/>
              <a:gd name="connsiteY766" fmla="*/ 2953912 h 4506686"/>
              <a:gd name="connsiteX767" fmla="*/ 4836177 w 8266862"/>
              <a:gd name="connsiteY767" fmla="*/ 2953853 h 4506686"/>
              <a:gd name="connsiteX768" fmla="*/ 4840283 w 8266862"/>
              <a:gd name="connsiteY768" fmla="*/ 2950658 h 4506686"/>
              <a:gd name="connsiteX769" fmla="*/ 4841197 w 8266862"/>
              <a:gd name="connsiteY769" fmla="*/ 2946703 h 4506686"/>
              <a:gd name="connsiteX770" fmla="*/ 4836633 w 8266862"/>
              <a:gd name="connsiteY770" fmla="*/ 2936968 h 4506686"/>
              <a:gd name="connsiteX771" fmla="*/ 4841045 w 8266862"/>
              <a:gd name="connsiteY771" fmla="*/ 2926623 h 4506686"/>
              <a:gd name="connsiteX772" fmla="*/ 4854279 w 8266862"/>
              <a:gd name="connsiteY772" fmla="*/ 2915670 h 4506686"/>
              <a:gd name="connsiteX773" fmla="*/ 4861277 w 8266862"/>
              <a:gd name="connsiteY773" fmla="*/ 2906086 h 4506686"/>
              <a:gd name="connsiteX774" fmla="*/ 4862038 w 8266862"/>
              <a:gd name="connsiteY774" fmla="*/ 2897720 h 4506686"/>
              <a:gd name="connsiteX775" fmla="*/ 4868427 w 8266862"/>
              <a:gd name="connsiteY775" fmla="*/ 2891635 h 4506686"/>
              <a:gd name="connsiteX776" fmla="*/ 4880291 w 8266862"/>
              <a:gd name="connsiteY776" fmla="*/ 2887832 h 4506686"/>
              <a:gd name="connsiteX777" fmla="*/ 4887593 w 8266862"/>
              <a:gd name="connsiteY777" fmla="*/ 2872316 h 4506686"/>
              <a:gd name="connsiteX778" fmla="*/ 4890484 w 8266862"/>
              <a:gd name="connsiteY778" fmla="*/ 2845087 h 4506686"/>
              <a:gd name="connsiteX779" fmla="*/ 4893982 w 8266862"/>
              <a:gd name="connsiteY779" fmla="*/ 2833525 h 4506686"/>
              <a:gd name="connsiteX780" fmla="*/ 4900067 w 8266862"/>
              <a:gd name="connsiteY780" fmla="*/ 2831852 h 4506686"/>
              <a:gd name="connsiteX781" fmla="*/ 4903261 w 8266862"/>
              <a:gd name="connsiteY781" fmla="*/ 2828050 h 4506686"/>
              <a:gd name="connsiteX782" fmla="*/ 4904326 w 8266862"/>
              <a:gd name="connsiteY782" fmla="*/ 2820138 h 4506686"/>
              <a:gd name="connsiteX783" fmla="*/ 4911780 w 8266862"/>
              <a:gd name="connsiteY783" fmla="*/ 2812077 h 4506686"/>
              <a:gd name="connsiteX784" fmla="*/ 4925471 w 8266862"/>
              <a:gd name="connsiteY784" fmla="*/ 2803862 h 4506686"/>
              <a:gd name="connsiteX785" fmla="*/ 4930948 w 8266862"/>
              <a:gd name="connsiteY785" fmla="*/ 2795800 h 4506686"/>
              <a:gd name="connsiteX786" fmla="*/ 4929274 w 8266862"/>
              <a:gd name="connsiteY786" fmla="*/ 2791542 h 4506686"/>
              <a:gd name="connsiteX787" fmla="*/ 4929274 w 8266862"/>
              <a:gd name="connsiteY787" fmla="*/ 2786064 h 4506686"/>
              <a:gd name="connsiteX788" fmla="*/ 4965479 w 8266862"/>
              <a:gd name="connsiteY788" fmla="*/ 2786064 h 4506686"/>
              <a:gd name="connsiteX789" fmla="*/ 4950571 w 8266862"/>
              <a:gd name="connsiteY789" fmla="*/ 2766289 h 4506686"/>
              <a:gd name="connsiteX790" fmla="*/ 4934295 w 8266862"/>
              <a:gd name="connsiteY790" fmla="*/ 2778154 h 4506686"/>
              <a:gd name="connsiteX791" fmla="*/ 4928970 w 8266862"/>
              <a:gd name="connsiteY791" fmla="*/ 2785456 h 4506686"/>
              <a:gd name="connsiteX792" fmla="*/ 4934295 w 8266862"/>
              <a:gd name="connsiteY792" fmla="*/ 2778155 h 4506686"/>
              <a:gd name="connsiteX793" fmla="*/ 7006921 w 8266862"/>
              <a:gd name="connsiteY793" fmla="*/ 2753054 h 4506686"/>
              <a:gd name="connsiteX794" fmla="*/ 6980908 w 8266862"/>
              <a:gd name="connsiteY794" fmla="*/ 2765529 h 4506686"/>
              <a:gd name="connsiteX795" fmla="*/ 6978017 w 8266862"/>
              <a:gd name="connsiteY795" fmla="*/ 2764769 h 4506686"/>
              <a:gd name="connsiteX796" fmla="*/ 6995054 w 8266862"/>
              <a:gd name="connsiteY796" fmla="*/ 2755793 h 4506686"/>
              <a:gd name="connsiteX797" fmla="*/ 6060434 w 8266862"/>
              <a:gd name="connsiteY797" fmla="*/ 2749404 h 4506686"/>
              <a:gd name="connsiteX798" fmla="*/ 6065606 w 8266862"/>
              <a:gd name="connsiteY798" fmla="*/ 2751078 h 4506686"/>
              <a:gd name="connsiteX799" fmla="*/ 6088272 w 8266862"/>
              <a:gd name="connsiteY799" fmla="*/ 2751990 h 4506686"/>
              <a:gd name="connsiteX800" fmla="*/ 6111090 w 8266862"/>
              <a:gd name="connsiteY800" fmla="*/ 2753054 h 4506686"/>
              <a:gd name="connsiteX801" fmla="*/ 6133755 w 8266862"/>
              <a:gd name="connsiteY801" fmla="*/ 2753967 h 4506686"/>
              <a:gd name="connsiteX802" fmla="*/ 6156421 w 8266862"/>
              <a:gd name="connsiteY802" fmla="*/ 2755033 h 4506686"/>
              <a:gd name="connsiteX803" fmla="*/ 6179087 w 8266862"/>
              <a:gd name="connsiteY803" fmla="*/ 2756097 h 4506686"/>
              <a:gd name="connsiteX804" fmla="*/ 6201905 w 8266862"/>
              <a:gd name="connsiteY804" fmla="*/ 2757010 h 4506686"/>
              <a:gd name="connsiteX805" fmla="*/ 6224570 w 8266862"/>
              <a:gd name="connsiteY805" fmla="*/ 2758075 h 4506686"/>
              <a:gd name="connsiteX806" fmla="*/ 6247236 w 8266862"/>
              <a:gd name="connsiteY806" fmla="*/ 2758988 h 4506686"/>
              <a:gd name="connsiteX807" fmla="*/ 6251648 w 8266862"/>
              <a:gd name="connsiteY807" fmla="*/ 2760812 h 4506686"/>
              <a:gd name="connsiteX808" fmla="*/ 6253017 w 8266862"/>
              <a:gd name="connsiteY808" fmla="*/ 2763398 h 4506686"/>
              <a:gd name="connsiteX809" fmla="*/ 6252408 w 8266862"/>
              <a:gd name="connsiteY809" fmla="*/ 2770701 h 4506686"/>
              <a:gd name="connsiteX810" fmla="*/ 6253321 w 8266862"/>
              <a:gd name="connsiteY810" fmla="*/ 2774808 h 4506686"/>
              <a:gd name="connsiteX811" fmla="*/ 6269293 w 8266862"/>
              <a:gd name="connsiteY811" fmla="*/ 2766441 h 4506686"/>
              <a:gd name="connsiteX812" fmla="*/ 6276748 w 8266862"/>
              <a:gd name="connsiteY812" fmla="*/ 2776025 h 4506686"/>
              <a:gd name="connsiteX813" fmla="*/ 6289373 w 8266862"/>
              <a:gd name="connsiteY813" fmla="*/ 2792605 h 4506686"/>
              <a:gd name="connsiteX814" fmla="*/ 6289982 w 8266862"/>
              <a:gd name="connsiteY814" fmla="*/ 2802341 h 4506686"/>
              <a:gd name="connsiteX815" fmla="*/ 6290742 w 8266862"/>
              <a:gd name="connsiteY815" fmla="*/ 2816032 h 4506686"/>
              <a:gd name="connsiteX816" fmla="*/ 6310974 w 8266862"/>
              <a:gd name="connsiteY816" fmla="*/ 2816640 h 4506686"/>
              <a:gd name="connsiteX817" fmla="*/ 6331206 w 8266862"/>
              <a:gd name="connsiteY817" fmla="*/ 2817401 h 4506686"/>
              <a:gd name="connsiteX818" fmla="*/ 6351438 w 8266862"/>
              <a:gd name="connsiteY818" fmla="*/ 2818010 h 4506686"/>
              <a:gd name="connsiteX819" fmla="*/ 6371670 w 8266862"/>
              <a:gd name="connsiteY819" fmla="*/ 2818770 h 4506686"/>
              <a:gd name="connsiteX820" fmla="*/ 6391901 w 8266862"/>
              <a:gd name="connsiteY820" fmla="*/ 2819378 h 4506686"/>
              <a:gd name="connsiteX821" fmla="*/ 6412133 w 8266862"/>
              <a:gd name="connsiteY821" fmla="*/ 2820138 h 4506686"/>
              <a:gd name="connsiteX822" fmla="*/ 6432365 w 8266862"/>
              <a:gd name="connsiteY822" fmla="*/ 2820748 h 4506686"/>
              <a:gd name="connsiteX823" fmla="*/ 6452597 w 8266862"/>
              <a:gd name="connsiteY823" fmla="*/ 2821509 h 4506686"/>
              <a:gd name="connsiteX824" fmla="*/ 6471916 w 8266862"/>
              <a:gd name="connsiteY824" fmla="*/ 2841284 h 4506686"/>
              <a:gd name="connsiteX825" fmla="*/ 6491236 w 8266862"/>
              <a:gd name="connsiteY825" fmla="*/ 2861059 h 4506686"/>
              <a:gd name="connsiteX826" fmla="*/ 6510555 w 8266862"/>
              <a:gd name="connsiteY826" fmla="*/ 2880836 h 4506686"/>
              <a:gd name="connsiteX827" fmla="*/ 6529874 w 8266862"/>
              <a:gd name="connsiteY827" fmla="*/ 2900459 h 4506686"/>
              <a:gd name="connsiteX828" fmla="*/ 6549194 w 8266862"/>
              <a:gd name="connsiteY828" fmla="*/ 2920234 h 4506686"/>
              <a:gd name="connsiteX829" fmla="*/ 6568664 w 8266862"/>
              <a:gd name="connsiteY829" fmla="*/ 2939858 h 4506686"/>
              <a:gd name="connsiteX830" fmla="*/ 6587983 w 8266862"/>
              <a:gd name="connsiteY830" fmla="*/ 2959481 h 4506686"/>
              <a:gd name="connsiteX831" fmla="*/ 6608519 w 8266862"/>
              <a:gd name="connsiteY831" fmla="*/ 2980321 h 4506686"/>
              <a:gd name="connsiteX832" fmla="*/ 6606695 w 8266862"/>
              <a:gd name="connsiteY832" fmla="*/ 2980929 h 4506686"/>
              <a:gd name="connsiteX833" fmla="*/ 6568817 w 8266862"/>
              <a:gd name="connsiteY833" fmla="*/ 3006485 h 4506686"/>
              <a:gd name="connsiteX834" fmla="*/ 6557559 w 8266862"/>
              <a:gd name="connsiteY834" fmla="*/ 3017742 h 4506686"/>
              <a:gd name="connsiteX835" fmla="*/ 6526376 w 8266862"/>
              <a:gd name="connsiteY835" fmla="*/ 3060944 h 4506686"/>
              <a:gd name="connsiteX836" fmla="*/ 6518464 w 8266862"/>
              <a:gd name="connsiteY836" fmla="*/ 3088478 h 4506686"/>
              <a:gd name="connsiteX837" fmla="*/ 6512075 w 8266862"/>
              <a:gd name="connsiteY837" fmla="*/ 3076916 h 4506686"/>
              <a:gd name="connsiteX838" fmla="*/ 6513597 w 8266862"/>
              <a:gd name="connsiteY838" fmla="*/ 3068246 h 4506686"/>
              <a:gd name="connsiteX839" fmla="*/ 6513749 w 8266862"/>
              <a:gd name="connsiteY839" fmla="*/ 3061096 h 4506686"/>
              <a:gd name="connsiteX840" fmla="*/ 6505839 w 8266862"/>
              <a:gd name="connsiteY840" fmla="*/ 3076308 h 4506686"/>
              <a:gd name="connsiteX841" fmla="*/ 6513293 w 8266862"/>
              <a:gd name="connsiteY841" fmla="*/ 3098518 h 4506686"/>
              <a:gd name="connsiteX842" fmla="*/ 6506600 w 8266862"/>
              <a:gd name="connsiteY842" fmla="*/ 3107036 h 4506686"/>
              <a:gd name="connsiteX843" fmla="*/ 6486063 w 8266862"/>
              <a:gd name="connsiteY843" fmla="*/ 3122857 h 4506686"/>
              <a:gd name="connsiteX844" fmla="*/ 6474806 w 8266862"/>
              <a:gd name="connsiteY844" fmla="*/ 3125443 h 4506686"/>
              <a:gd name="connsiteX845" fmla="*/ 6462029 w 8266862"/>
              <a:gd name="connsiteY845" fmla="*/ 3129854 h 4506686"/>
              <a:gd name="connsiteX846" fmla="*/ 6458074 w 8266862"/>
              <a:gd name="connsiteY846" fmla="*/ 3145522 h 4506686"/>
              <a:gd name="connsiteX847" fmla="*/ 6440884 w 8266862"/>
              <a:gd name="connsiteY847" fmla="*/ 3159821 h 4506686"/>
              <a:gd name="connsiteX848" fmla="*/ 6430845 w 8266862"/>
              <a:gd name="connsiteY848" fmla="*/ 3166210 h 4506686"/>
              <a:gd name="connsiteX849" fmla="*/ 6412590 w 8266862"/>
              <a:gd name="connsiteY849" fmla="*/ 3162256 h 4506686"/>
              <a:gd name="connsiteX850" fmla="*/ 6418219 w 8266862"/>
              <a:gd name="connsiteY850" fmla="*/ 3176098 h 4506686"/>
              <a:gd name="connsiteX851" fmla="*/ 6411525 w 8266862"/>
              <a:gd name="connsiteY851" fmla="*/ 3186442 h 4506686"/>
              <a:gd name="connsiteX852" fmla="*/ 6399811 w 8266862"/>
              <a:gd name="connsiteY852" fmla="*/ 3194506 h 4506686"/>
              <a:gd name="connsiteX853" fmla="*/ 6385360 w 8266862"/>
              <a:gd name="connsiteY853" fmla="*/ 3199676 h 4506686"/>
              <a:gd name="connsiteX854" fmla="*/ 6377146 w 8266862"/>
              <a:gd name="connsiteY854" fmla="*/ 3199069 h 4506686"/>
              <a:gd name="connsiteX855" fmla="*/ 6370148 w 8266862"/>
              <a:gd name="connsiteY855" fmla="*/ 3201807 h 4506686"/>
              <a:gd name="connsiteX856" fmla="*/ 6364520 w 8266862"/>
              <a:gd name="connsiteY856" fmla="*/ 3208500 h 4506686"/>
              <a:gd name="connsiteX857" fmla="*/ 6350981 w 8266862"/>
              <a:gd name="connsiteY857" fmla="*/ 3214737 h 4506686"/>
              <a:gd name="connsiteX858" fmla="*/ 6336986 w 8266862"/>
              <a:gd name="connsiteY858" fmla="*/ 3211238 h 4506686"/>
              <a:gd name="connsiteX859" fmla="*/ 6321015 w 8266862"/>
              <a:gd name="connsiteY859" fmla="*/ 3209108 h 4506686"/>
              <a:gd name="connsiteX860" fmla="*/ 6312191 w 8266862"/>
              <a:gd name="connsiteY860" fmla="*/ 3212758 h 4506686"/>
              <a:gd name="connsiteX861" fmla="*/ 6327099 w 8266862"/>
              <a:gd name="connsiteY861" fmla="*/ 3218996 h 4506686"/>
              <a:gd name="connsiteX862" fmla="*/ 6335009 w 8266862"/>
              <a:gd name="connsiteY862" fmla="*/ 3227820 h 4506686"/>
              <a:gd name="connsiteX863" fmla="*/ 6333488 w 8266862"/>
              <a:gd name="connsiteY863" fmla="*/ 3239836 h 4506686"/>
              <a:gd name="connsiteX864" fmla="*/ 6329380 w 8266862"/>
              <a:gd name="connsiteY864" fmla="*/ 3244400 h 4506686"/>
              <a:gd name="connsiteX865" fmla="*/ 6319949 w 8266862"/>
              <a:gd name="connsiteY865" fmla="*/ 3250638 h 4506686"/>
              <a:gd name="connsiteX866" fmla="*/ 6315842 w 8266862"/>
              <a:gd name="connsiteY866" fmla="*/ 3249724 h 4506686"/>
              <a:gd name="connsiteX867" fmla="*/ 6313408 w 8266862"/>
              <a:gd name="connsiteY867" fmla="*/ 3244097 h 4506686"/>
              <a:gd name="connsiteX868" fmla="*/ 6310365 w 8266862"/>
              <a:gd name="connsiteY868" fmla="*/ 3232383 h 4506686"/>
              <a:gd name="connsiteX869" fmla="*/ 6305954 w 8266862"/>
              <a:gd name="connsiteY869" fmla="*/ 3234816 h 4506686"/>
              <a:gd name="connsiteX870" fmla="*/ 6305194 w 8266862"/>
              <a:gd name="connsiteY870" fmla="*/ 3240293 h 4506686"/>
              <a:gd name="connsiteX871" fmla="*/ 6301392 w 8266862"/>
              <a:gd name="connsiteY871" fmla="*/ 3242270 h 4506686"/>
              <a:gd name="connsiteX872" fmla="*/ 6288004 w 8266862"/>
              <a:gd name="connsiteY872" fmla="*/ 3223559 h 4506686"/>
              <a:gd name="connsiteX873" fmla="*/ 6288765 w 8266862"/>
              <a:gd name="connsiteY873" fmla="*/ 3237859 h 4506686"/>
              <a:gd name="connsiteX874" fmla="*/ 6293328 w 8266862"/>
              <a:gd name="connsiteY874" fmla="*/ 3248812 h 4506686"/>
              <a:gd name="connsiteX875" fmla="*/ 6297892 w 8266862"/>
              <a:gd name="connsiteY875" fmla="*/ 3254441 h 4506686"/>
              <a:gd name="connsiteX876" fmla="*/ 6302456 w 8266862"/>
              <a:gd name="connsiteY876" fmla="*/ 3257634 h 4506686"/>
              <a:gd name="connsiteX877" fmla="*/ 6303520 w 8266862"/>
              <a:gd name="connsiteY877" fmla="*/ 3262806 h 4506686"/>
              <a:gd name="connsiteX878" fmla="*/ 6294393 w 8266862"/>
              <a:gd name="connsiteY878" fmla="*/ 3275128 h 4506686"/>
              <a:gd name="connsiteX879" fmla="*/ 6289677 w 8266862"/>
              <a:gd name="connsiteY879" fmla="*/ 3277866 h 4506686"/>
              <a:gd name="connsiteX880" fmla="*/ 6281311 w 8266862"/>
              <a:gd name="connsiteY880" fmla="*/ 3279843 h 4506686"/>
              <a:gd name="connsiteX881" fmla="*/ 6276595 w 8266862"/>
              <a:gd name="connsiteY881" fmla="*/ 3287450 h 4506686"/>
              <a:gd name="connsiteX882" fmla="*/ 6278117 w 8266862"/>
              <a:gd name="connsiteY882" fmla="*/ 3294143 h 4506686"/>
              <a:gd name="connsiteX883" fmla="*/ 6249257 w 8266862"/>
              <a:gd name="connsiteY883" fmla="*/ 3280695 h 4506686"/>
              <a:gd name="connsiteX884" fmla="*/ 6249518 w 8266862"/>
              <a:gd name="connsiteY884" fmla="*/ 3281061 h 4506686"/>
              <a:gd name="connsiteX885" fmla="*/ 6278117 w 8266862"/>
              <a:gd name="connsiteY885" fmla="*/ 3294143 h 4506686"/>
              <a:gd name="connsiteX886" fmla="*/ 6270816 w 8266862"/>
              <a:gd name="connsiteY886" fmla="*/ 3308290 h 4506686"/>
              <a:gd name="connsiteX887" fmla="*/ 6253321 w 8266862"/>
              <a:gd name="connsiteY887" fmla="*/ 3317113 h 4506686"/>
              <a:gd name="connsiteX888" fmla="*/ 6247998 w 8266862"/>
              <a:gd name="connsiteY888" fmla="*/ 3316808 h 4506686"/>
              <a:gd name="connsiteX889" fmla="*/ 6243585 w 8266862"/>
              <a:gd name="connsiteY889" fmla="*/ 3319394 h 4506686"/>
              <a:gd name="connsiteX890" fmla="*/ 6246172 w 8266862"/>
              <a:gd name="connsiteY890" fmla="*/ 3325784 h 4506686"/>
              <a:gd name="connsiteX891" fmla="*/ 6250584 w 8266862"/>
              <a:gd name="connsiteY891" fmla="*/ 3330348 h 4506686"/>
              <a:gd name="connsiteX892" fmla="*/ 6250431 w 8266862"/>
              <a:gd name="connsiteY892" fmla="*/ 3334606 h 4506686"/>
              <a:gd name="connsiteX893" fmla="*/ 6245867 w 8266862"/>
              <a:gd name="connsiteY893" fmla="*/ 3340387 h 4506686"/>
              <a:gd name="connsiteX894" fmla="*/ 6236740 w 8266862"/>
              <a:gd name="connsiteY894" fmla="*/ 3342060 h 4506686"/>
              <a:gd name="connsiteX895" fmla="*/ 6231568 w 8266862"/>
              <a:gd name="connsiteY895" fmla="*/ 3348753 h 4506686"/>
              <a:gd name="connsiteX896" fmla="*/ 6233241 w 8266862"/>
              <a:gd name="connsiteY896" fmla="*/ 3354991 h 4506686"/>
              <a:gd name="connsiteX897" fmla="*/ 6236284 w 8266862"/>
              <a:gd name="connsiteY897" fmla="*/ 3358489 h 4506686"/>
              <a:gd name="connsiteX898" fmla="*/ 6235676 w 8266862"/>
              <a:gd name="connsiteY898" fmla="*/ 3364422 h 4506686"/>
              <a:gd name="connsiteX899" fmla="*/ 6225332 w 8266862"/>
              <a:gd name="connsiteY899" fmla="*/ 3370508 h 4506686"/>
              <a:gd name="connsiteX900" fmla="*/ 6222897 w 8266862"/>
              <a:gd name="connsiteY900" fmla="*/ 3376440 h 4506686"/>
              <a:gd name="connsiteX901" fmla="*/ 6228070 w 8266862"/>
              <a:gd name="connsiteY901" fmla="*/ 3378113 h 4506686"/>
              <a:gd name="connsiteX902" fmla="*/ 6232025 w 8266862"/>
              <a:gd name="connsiteY902" fmla="*/ 3376440 h 4506686"/>
              <a:gd name="connsiteX903" fmla="*/ 6234916 w 8266862"/>
              <a:gd name="connsiteY903" fmla="*/ 3377656 h 4506686"/>
              <a:gd name="connsiteX904" fmla="*/ 6228678 w 8266862"/>
              <a:gd name="connsiteY904" fmla="*/ 3387545 h 4506686"/>
              <a:gd name="connsiteX905" fmla="*/ 6223049 w 8266862"/>
              <a:gd name="connsiteY905" fmla="*/ 3393629 h 4506686"/>
              <a:gd name="connsiteX906" fmla="*/ 6217726 w 8266862"/>
              <a:gd name="connsiteY906" fmla="*/ 3404430 h 4506686"/>
              <a:gd name="connsiteX907" fmla="*/ 6205404 w 8266862"/>
              <a:gd name="connsiteY907" fmla="*/ 3407472 h 4506686"/>
              <a:gd name="connsiteX908" fmla="*/ 6205860 w 8266862"/>
              <a:gd name="connsiteY908" fmla="*/ 3410971 h 4506686"/>
              <a:gd name="connsiteX909" fmla="*/ 6212858 w 8266862"/>
              <a:gd name="connsiteY909" fmla="*/ 3414013 h 4506686"/>
              <a:gd name="connsiteX910" fmla="*/ 6218639 w 8266862"/>
              <a:gd name="connsiteY910" fmla="*/ 3422379 h 4506686"/>
              <a:gd name="connsiteX911" fmla="*/ 6207686 w 8266862"/>
              <a:gd name="connsiteY911" fmla="*/ 3437744 h 4506686"/>
              <a:gd name="connsiteX912" fmla="*/ 6200840 w 8266862"/>
              <a:gd name="connsiteY912" fmla="*/ 3436527 h 4506686"/>
              <a:gd name="connsiteX913" fmla="*/ 6196733 w 8266862"/>
              <a:gd name="connsiteY913" fmla="*/ 3433181 h 4506686"/>
              <a:gd name="connsiteX914" fmla="*/ 6194147 w 8266862"/>
              <a:gd name="connsiteY914" fmla="*/ 3445349 h 4506686"/>
              <a:gd name="connsiteX915" fmla="*/ 6195212 w 8266862"/>
              <a:gd name="connsiteY915" fmla="*/ 3451738 h 4506686"/>
              <a:gd name="connsiteX916" fmla="*/ 6192626 w 8266862"/>
              <a:gd name="connsiteY916" fmla="*/ 3464972 h 4506686"/>
              <a:gd name="connsiteX917" fmla="*/ 6188367 w 8266862"/>
              <a:gd name="connsiteY917" fmla="*/ 3480794 h 4506686"/>
              <a:gd name="connsiteX918" fmla="*/ 6185477 w 8266862"/>
              <a:gd name="connsiteY918" fmla="*/ 3487335 h 4506686"/>
              <a:gd name="connsiteX919" fmla="*/ 6186085 w 8266862"/>
              <a:gd name="connsiteY919" fmla="*/ 3499352 h 4506686"/>
              <a:gd name="connsiteX920" fmla="*/ 6187910 w 8266862"/>
              <a:gd name="connsiteY920" fmla="*/ 3511065 h 4506686"/>
              <a:gd name="connsiteX921" fmla="*/ 6187737 w 8266862"/>
              <a:gd name="connsiteY921" fmla="*/ 3511055 h 4506686"/>
              <a:gd name="connsiteX922" fmla="*/ 6194299 w 8266862"/>
              <a:gd name="connsiteY922" fmla="*/ 3525820 h 4506686"/>
              <a:gd name="connsiteX923" fmla="*/ 6204492 w 8266862"/>
              <a:gd name="connsiteY923" fmla="*/ 3587125 h 4506686"/>
              <a:gd name="connsiteX924" fmla="*/ 6211489 w 8266862"/>
              <a:gd name="connsiteY924" fmla="*/ 3608420 h 4506686"/>
              <a:gd name="connsiteX925" fmla="*/ 6224115 w 8266862"/>
              <a:gd name="connsiteY925" fmla="*/ 3665617 h 4506686"/>
              <a:gd name="connsiteX926" fmla="*/ 6244803 w 8266862"/>
              <a:gd name="connsiteY926" fmla="*/ 3720837 h 4506686"/>
              <a:gd name="connsiteX927" fmla="*/ 6274162 w 8266862"/>
              <a:gd name="connsiteY927" fmla="*/ 3787313 h 4506686"/>
              <a:gd name="connsiteX928" fmla="*/ 6322231 w 8266862"/>
              <a:gd name="connsiteY928" fmla="*/ 3867480 h 4506686"/>
              <a:gd name="connsiteX929" fmla="*/ 6328012 w 8266862"/>
              <a:gd name="connsiteY929" fmla="*/ 3878889 h 4506686"/>
              <a:gd name="connsiteX930" fmla="*/ 6321775 w 8266862"/>
              <a:gd name="connsiteY930" fmla="*/ 3888473 h 4506686"/>
              <a:gd name="connsiteX931" fmla="*/ 6319798 w 8266862"/>
              <a:gd name="connsiteY931" fmla="*/ 3898512 h 4506686"/>
              <a:gd name="connsiteX932" fmla="*/ 6319189 w 8266862"/>
              <a:gd name="connsiteY932" fmla="*/ 3913571 h 4506686"/>
              <a:gd name="connsiteX933" fmla="*/ 6320862 w 8266862"/>
              <a:gd name="connsiteY933" fmla="*/ 3928176 h 4506686"/>
              <a:gd name="connsiteX934" fmla="*/ 6326491 w 8266862"/>
              <a:gd name="connsiteY934" fmla="*/ 3946125 h 4506686"/>
              <a:gd name="connsiteX935" fmla="*/ 6337444 w 8266862"/>
              <a:gd name="connsiteY935" fmla="*/ 3973506 h 4506686"/>
              <a:gd name="connsiteX936" fmla="*/ 6331358 w 8266862"/>
              <a:gd name="connsiteY936" fmla="*/ 3968031 h 4506686"/>
              <a:gd name="connsiteX937" fmla="*/ 6315538 w 8266862"/>
              <a:gd name="connsiteY937" fmla="*/ 3928784 h 4506686"/>
              <a:gd name="connsiteX938" fmla="*/ 6313713 w 8266862"/>
              <a:gd name="connsiteY938" fmla="*/ 3905662 h 4506686"/>
              <a:gd name="connsiteX939" fmla="*/ 6315994 w 8266862"/>
              <a:gd name="connsiteY939" fmla="*/ 3872804 h 4506686"/>
              <a:gd name="connsiteX940" fmla="*/ 6312343 w 8266862"/>
              <a:gd name="connsiteY940" fmla="*/ 3873564 h 4506686"/>
              <a:gd name="connsiteX941" fmla="*/ 6309301 w 8266862"/>
              <a:gd name="connsiteY941" fmla="*/ 3884212 h 4506686"/>
              <a:gd name="connsiteX942" fmla="*/ 6307628 w 8266862"/>
              <a:gd name="connsiteY942" fmla="*/ 3896686 h 4506686"/>
              <a:gd name="connsiteX943" fmla="*/ 6303673 w 8266862"/>
              <a:gd name="connsiteY943" fmla="*/ 3901555 h 4506686"/>
              <a:gd name="connsiteX944" fmla="*/ 6298197 w 8266862"/>
              <a:gd name="connsiteY944" fmla="*/ 3882388 h 4506686"/>
              <a:gd name="connsiteX945" fmla="*/ 6298653 w 8266862"/>
              <a:gd name="connsiteY945" fmla="*/ 3873716 h 4506686"/>
              <a:gd name="connsiteX946" fmla="*/ 6304433 w 8266862"/>
              <a:gd name="connsiteY946" fmla="*/ 3863677 h 4506686"/>
              <a:gd name="connsiteX947" fmla="*/ 6302759 w 8266862"/>
              <a:gd name="connsiteY947" fmla="*/ 3860026 h 4506686"/>
              <a:gd name="connsiteX948" fmla="*/ 6293328 w 8266862"/>
              <a:gd name="connsiteY948" fmla="*/ 3854854 h 4506686"/>
              <a:gd name="connsiteX949" fmla="*/ 6291351 w 8266862"/>
              <a:gd name="connsiteY949" fmla="*/ 3846640 h 4506686"/>
              <a:gd name="connsiteX950" fmla="*/ 6292568 w 8266862"/>
              <a:gd name="connsiteY950" fmla="*/ 3838577 h 4506686"/>
              <a:gd name="connsiteX951" fmla="*/ 6287245 w 8266862"/>
              <a:gd name="connsiteY951" fmla="*/ 3834318 h 4506686"/>
              <a:gd name="connsiteX952" fmla="*/ 6282984 w 8266862"/>
              <a:gd name="connsiteY952" fmla="*/ 3834470 h 4506686"/>
              <a:gd name="connsiteX953" fmla="*/ 6285875 w 8266862"/>
              <a:gd name="connsiteY953" fmla="*/ 3854245 h 4506686"/>
              <a:gd name="connsiteX954" fmla="*/ 6290286 w 8266862"/>
              <a:gd name="connsiteY954" fmla="*/ 3866415 h 4506686"/>
              <a:gd name="connsiteX955" fmla="*/ 6295763 w 8266862"/>
              <a:gd name="connsiteY955" fmla="*/ 3895470 h 4506686"/>
              <a:gd name="connsiteX956" fmla="*/ 6304738 w 8266862"/>
              <a:gd name="connsiteY956" fmla="*/ 3913116 h 4506686"/>
              <a:gd name="connsiteX957" fmla="*/ 6309909 w 8266862"/>
              <a:gd name="connsiteY957" fmla="*/ 3927871 h 4506686"/>
              <a:gd name="connsiteX958" fmla="*/ 6370606 w 8266862"/>
              <a:gd name="connsiteY958" fmla="*/ 4084555 h 4506686"/>
              <a:gd name="connsiteX959" fmla="*/ 6384905 w 8266862"/>
              <a:gd name="connsiteY959" fmla="*/ 4104482 h 4506686"/>
              <a:gd name="connsiteX960" fmla="*/ 6390229 w 8266862"/>
              <a:gd name="connsiteY960" fmla="*/ 4118781 h 4506686"/>
              <a:gd name="connsiteX961" fmla="*/ 6395705 w 8266862"/>
              <a:gd name="connsiteY961" fmla="*/ 4148596 h 4506686"/>
              <a:gd name="connsiteX962" fmla="*/ 6396922 w 8266862"/>
              <a:gd name="connsiteY962" fmla="*/ 4186778 h 4506686"/>
              <a:gd name="connsiteX963" fmla="*/ 6387035 w 8266862"/>
              <a:gd name="connsiteY963" fmla="*/ 4256297 h 4506686"/>
              <a:gd name="connsiteX964" fmla="*/ 6384752 w 8266862"/>
              <a:gd name="connsiteY964" fmla="*/ 4303453 h 4506686"/>
              <a:gd name="connsiteX965" fmla="*/ 6383383 w 8266862"/>
              <a:gd name="connsiteY965" fmla="*/ 4302085 h 4506686"/>
              <a:gd name="connsiteX966" fmla="*/ 6382470 w 8266862"/>
              <a:gd name="connsiteY966" fmla="*/ 4297065 h 4506686"/>
              <a:gd name="connsiteX967" fmla="*/ 6380189 w 8266862"/>
              <a:gd name="connsiteY967" fmla="*/ 4296457 h 4506686"/>
              <a:gd name="connsiteX968" fmla="*/ 6371518 w 8266862"/>
              <a:gd name="connsiteY968" fmla="*/ 4318058 h 4506686"/>
              <a:gd name="connsiteX969" fmla="*/ 6359805 w 8266862"/>
              <a:gd name="connsiteY969" fmla="*/ 4337529 h 4506686"/>
              <a:gd name="connsiteX970" fmla="*/ 6356001 w 8266862"/>
              <a:gd name="connsiteY970" fmla="*/ 4367801 h 4506686"/>
              <a:gd name="connsiteX971" fmla="*/ 6350374 w 8266862"/>
              <a:gd name="connsiteY971" fmla="*/ 4382860 h 4506686"/>
              <a:gd name="connsiteX972" fmla="*/ 6333489 w 8266862"/>
              <a:gd name="connsiteY972" fmla="*/ 4398833 h 4506686"/>
              <a:gd name="connsiteX973" fmla="*/ 6322992 w 8266862"/>
              <a:gd name="connsiteY973" fmla="*/ 4398376 h 4506686"/>
              <a:gd name="connsiteX974" fmla="*/ 6297436 w 8266862"/>
              <a:gd name="connsiteY974" fmla="*/ 4410395 h 4506686"/>
              <a:gd name="connsiteX975" fmla="*/ 6279486 w 8266862"/>
              <a:gd name="connsiteY975" fmla="*/ 4407200 h 4506686"/>
              <a:gd name="connsiteX976" fmla="*/ 6258037 w 8266862"/>
              <a:gd name="connsiteY976" fmla="*/ 4413893 h 4506686"/>
              <a:gd name="connsiteX977" fmla="*/ 6243890 w 8266862"/>
              <a:gd name="connsiteY977" fmla="*/ 4413132 h 4506686"/>
              <a:gd name="connsiteX978" fmla="*/ 6235676 w 8266862"/>
              <a:gd name="connsiteY978" fmla="*/ 4398833 h 4506686"/>
              <a:gd name="connsiteX979" fmla="*/ 6236893 w 8266862"/>
              <a:gd name="connsiteY979" fmla="*/ 4392444 h 4506686"/>
              <a:gd name="connsiteX980" fmla="*/ 6240086 w 8266862"/>
              <a:gd name="connsiteY980" fmla="*/ 4386054 h 4506686"/>
              <a:gd name="connsiteX981" fmla="*/ 6245563 w 8266862"/>
              <a:gd name="connsiteY981" fmla="*/ 4384534 h 4506686"/>
              <a:gd name="connsiteX982" fmla="*/ 6264578 w 8266862"/>
              <a:gd name="connsiteY982" fmla="*/ 4399441 h 4506686"/>
              <a:gd name="connsiteX983" fmla="*/ 6268077 w 8266862"/>
              <a:gd name="connsiteY983" fmla="*/ 4393204 h 4506686"/>
              <a:gd name="connsiteX984" fmla="*/ 6262297 w 8266862"/>
              <a:gd name="connsiteY984" fmla="*/ 4385751 h 4506686"/>
              <a:gd name="connsiteX985" fmla="*/ 6251344 w 8266862"/>
              <a:gd name="connsiteY985" fmla="*/ 4381643 h 4506686"/>
              <a:gd name="connsiteX986" fmla="*/ 6243281 w 8266862"/>
              <a:gd name="connsiteY986" fmla="*/ 4377079 h 4506686"/>
              <a:gd name="connsiteX987" fmla="*/ 6227004 w 8266862"/>
              <a:gd name="connsiteY987" fmla="*/ 4343005 h 4506686"/>
              <a:gd name="connsiteX988" fmla="*/ 6210119 w 8266862"/>
              <a:gd name="connsiteY988" fmla="*/ 4319578 h 4506686"/>
              <a:gd name="connsiteX989" fmla="*/ 6207229 w 8266862"/>
              <a:gd name="connsiteY989" fmla="*/ 4303910 h 4506686"/>
              <a:gd name="connsiteX990" fmla="*/ 6178174 w 8266862"/>
              <a:gd name="connsiteY990" fmla="*/ 4294326 h 4506686"/>
              <a:gd name="connsiteX991" fmla="*/ 6157030 w 8266862"/>
              <a:gd name="connsiteY991" fmla="*/ 4279875 h 4506686"/>
              <a:gd name="connsiteX992" fmla="*/ 6143339 w 8266862"/>
              <a:gd name="connsiteY992" fmla="*/ 4254015 h 4506686"/>
              <a:gd name="connsiteX993" fmla="*/ 6135429 w 8266862"/>
              <a:gd name="connsiteY993" fmla="*/ 4208075 h 4506686"/>
              <a:gd name="connsiteX994" fmla="*/ 6126150 w 8266862"/>
              <a:gd name="connsiteY994" fmla="*/ 4202903 h 4506686"/>
              <a:gd name="connsiteX995" fmla="*/ 6122195 w 8266862"/>
              <a:gd name="connsiteY995" fmla="*/ 4199253 h 4506686"/>
              <a:gd name="connsiteX996" fmla="*/ 6131322 w 8266862"/>
              <a:gd name="connsiteY996" fmla="*/ 4182215 h 4506686"/>
              <a:gd name="connsiteX997" fmla="*/ 6140904 w 8266862"/>
              <a:gd name="connsiteY997" fmla="*/ 4167915 h 4506686"/>
              <a:gd name="connsiteX998" fmla="*/ 6133299 w 8266862"/>
              <a:gd name="connsiteY998" fmla="*/ 4171414 h 4506686"/>
              <a:gd name="connsiteX999" fmla="*/ 6127670 w 8266862"/>
              <a:gd name="connsiteY999" fmla="*/ 4176739 h 4506686"/>
              <a:gd name="connsiteX1000" fmla="*/ 6120521 w 8266862"/>
              <a:gd name="connsiteY1000" fmla="*/ 4189364 h 4506686"/>
              <a:gd name="connsiteX1001" fmla="*/ 6115349 w 8266862"/>
              <a:gd name="connsiteY1001" fmla="*/ 4191341 h 4506686"/>
              <a:gd name="connsiteX1002" fmla="*/ 6110633 w 8266862"/>
              <a:gd name="connsiteY1002" fmla="*/ 4189364 h 4506686"/>
              <a:gd name="connsiteX1003" fmla="*/ 6105158 w 8266862"/>
              <a:gd name="connsiteY1003" fmla="*/ 4165177 h 4506686"/>
              <a:gd name="connsiteX1004" fmla="*/ 6106678 w 8266862"/>
              <a:gd name="connsiteY1004" fmla="*/ 4135361 h 4506686"/>
              <a:gd name="connsiteX1005" fmla="*/ 6114436 w 8266862"/>
              <a:gd name="connsiteY1005" fmla="*/ 4124105 h 4506686"/>
              <a:gd name="connsiteX1006" fmla="*/ 6102572 w 8266862"/>
              <a:gd name="connsiteY1006" fmla="*/ 4123801 h 4506686"/>
              <a:gd name="connsiteX1007" fmla="*/ 6090402 w 8266862"/>
              <a:gd name="connsiteY1007" fmla="*/ 4128060 h 4506686"/>
              <a:gd name="connsiteX1008" fmla="*/ 6092228 w 8266862"/>
              <a:gd name="connsiteY1008" fmla="*/ 4138100 h 4506686"/>
              <a:gd name="connsiteX1009" fmla="*/ 6090553 w 8266862"/>
              <a:gd name="connsiteY1009" fmla="*/ 4143576 h 4506686"/>
              <a:gd name="connsiteX1010" fmla="*/ 6081578 w 8266862"/>
              <a:gd name="connsiteY1010" fmla="*/ 4142207 h 4506686"/>
              <a:gd name="connsiteX1011" fmla="*/ 6074885 w 8266862"/>
              <a:gd name="connsiteY1011" fmla="*/ 4138709 h 4506686"/>
              <a:gd name="connsiteX1012" fmla="*/ 6065759 w 8266862"/>
              <a:gd name="connsiteY1012" fmla="*/ 4128364 h 4506686"/>
              <a:gd name="connsiteX1013" fmla="*/ 6053285 w 8266862"/>
              <a:gd name="connsiteY1013" fmla="*/ 4108588 h 4506686"/>
              <a:gd name="connsiteX1014" fmla="*/ 6027577 w 8266862"/>
              <a:gd name="connsiteY1014" fmla="*/ 4053979 h 4506686"/>
              <a:gd name="connsiteX1015" fmla="*/ 6022557 w 8266862"/>
              <a:gd name="connsiteY1015" fmla="*/ 4046220 h 4506686"/>
              <a:gd name="connsiteX1016" fmla="*/ 6014038 w 8266862"/>
              <a:gd name="connsiteY1016" fmla="*/ 4038157 h 4506686"/>
              <a:gd name="connsiteX1017" fmla="*/ 6017993 w 8266862"/>
              <a:gd name="connsiteY1017" fmla="*/ 4035571 h 4506686"/>
              <a:gd name="connsiteX1018" fmla="*/ 6025294 w 8266862"/>
              <a:gd name="connsiteY1018" fmla="*/ 4034051 h 4506686"/>
              <a:gd name="connsiteX1019" fmla="*/ 6041723 w 8266862"/>
              <a:gd name="connsiteY1019" fmla="*/ 4009407 h 4506686"/>
              <a:gd name="connsiteX1020" fmla="*/ 6054653 w 8266862"/>
              <a:gd name="connsiteY1020" fmla="*/ 3994499 h 4506686"/>
              <a:gd name="connsiteX1021" fmla="*/ 6058914 w 8266862"/>
              <a:gd name="connsiteY1021" fmla="*/ 3984156 h 4506686"/>
              <a:gd name="connsiteX1022" fmla="*/ 6058152 w 8266862"/>
              <a:gd name="connsiteY1022" fmla="*/ 3979744 h 4506686"/>
              <a:gd name="connsiteX1023" fmla="*/ 6052373 w 8266862"/>
              <a:gd name="connsiteY1023" fmla="*/ 3973354 h 4506686"/>
              <a:gd name="connsiteX1024" fmla="*/ 6044917 w 8266862"/>
              <a:gd name="connsiteY1024" fmla="*/ 3978984 h 4506686"/>
              <a:gd name="connsiteX1025" fmla="*/ 6041723 w 8266862"/>
              <a:gd name="connsiteY1025" fmla="*/ 3977310 h 4506686"/>
              <a:gd name="connsiteX1026" fmla="*/ 6033205 w 8266862"/>
              <a:gd name="connsiteY1026" fmla="*/ 3964380 h 4506686"/>
              <a:gd name="connsiteX1027" fmla="*/ 6025142 w 8266862"/>
              <a:gd name="connsiteY1027" fmla="*/ 3960730 h 4506686"/>
              <a:gd name="connsiteX1028" fmla="*/ 6019514 w 8266862"/>
              <a:gd name="connsiteY1028" fmla="*/ 3963619 h 4506686"/>
              <a:gd name="connsiteX1029" fmla="*/ 6025446 w 8266862"/>
              <a:gd name="connsiteY1029" fmla="*/ 3974269 h 4506686"/>
              <a:gd name="connsiteX1030" fmla="*/ 6030770 w 8266862"/>
              <a:gd name="connsiteY1030" fmla="*/ 3978222 h 4506686"/>
              <a:gd name="connsiteX1031" fmla="*/ 6028641 w 8266862"/>
              <a:gd name="connsiteY1031" fmla="*/ 3993739 h 4506686"/>
              <a:gd name="connsiteX1032" fmla="*/ 6026512 w 8266862"/>
              <a:gd name="connsiteY1032" fmla="*/ 3998759 h 4506686"/>
              <a:gd name="connsiteX1033" fmla="*/ 6021491 w 8266862"/>
              <a:gd name="connsiteY1033" fmla="*/ 4003170 h 4506686"/>
              <a:gd name="connsiteX1034" fmla="*/ 6013733 w 8266862"/>
              <a:gd name="connsiteY1034" fmla="*/ 4000737 h 4506686"/>
              <a:gd name="connsiteX1035" fmla="*/ 6009778 w 8266862"/>
              <a:gd name="connsiteY1035" fmla="*/ 4004540 h 4506686"/>
              <a:gd name="connsiteX1036" fmla="*/ 6005062 w 8266862"/>
              <a:gd name="connsiteY1036" fmla="*/ 4000585 h 4506686"/>
              <a:gd name="connsiteX1037" fmla="*/ 6000499 w 8266862"/>
              <a:gd name="connsiteY1037" fmla="*/ 3993739 h 4506686"/>
              <a:gd name="connsiteX1038" fmla="*/ 5995327 w 8266862"/>
              <a:gd name="connsiteY1038" fmla="*/ 3982482 h 4506686"/>
              <a:gd name="connsiteX1039" fmla="*/ 6008865 w 8266862"/>
              <a:gd name="connsiteY1039" fmla="*/ 3919352 h 4506686"/>
              <a:gd name="connsiteX1040" fmla="*/ 6021491 w 8266862"/>
              <a:gd name="connsiteY1040" fmla="*/ 3879041 h 4506686"/>
              <a:gd name="connsiteX1041" fmla="*/ 6022861 w 8266862"/>
              <a:gd name="connsiteY1041" fmla="*/ 3832949 h 4506686"/>
              <a:gd name="connsiteX1042" fmla="*/ 6023774 w 8266862"/>
              <a:gd name="connsiteY1042" fmla="*/ 3826103 h 4506686"/>
              <a:gd name="connsiteX1043" fmla="*/ 6022709 w 8266862"/>
              <a:gd name="connsiteY1043" fmla="*/ 3813781 h 4506686"/>
              <a:gd name="connsiteX1044" fmla="*/ 6005823 w 8266862"/>
              <a:gd name="connsiteY1044" fmla="*/ 3787008 h 4506686"/>
              <a:gd name="connsiteX1045" fmla="*/ 5931133 w 8266862"/>
              <a:gd name="connsiteY1045" fmla="*/ 3721597 h 4506686"/>
              <a:gd name="connsiteX1046" fmla="*/ 5873327 w 8266862"/>
              <a:gd name="connsiteY1046" fmla="*/ 3643865 h 4506686"/>
              <a:gd name="connsiteX1047" fmla="*/ 5823280 w 8266862"/>
              <a:gd name="connsiteY1047" fmla="*/ 3614658 h 4506686"/>
              <a:gd name="connsiteX1048" fmla="*/ 5785251 w 8266862"/>
              <a:gd name="connsiteY1048" fmla="*/ 3621047 h 4506686"/>
              <a:gd name="connsiteX1049" fmla="*/ 5778709 w 8266862"/>
              <a:gd name="connsiteY1049" fmla="*/ 3626980 h 4506686"/>
              <a:gd name="connsiteX1050" fmla="*/ 5775818 w 8266862"/>
              <a:gd name="connsiteY1050" fmla="*/ 3634738 h 4506686"/>
              <a:gd name="connsiteX1051" fmla="*/ 5778253 w 8266862"/>
              <a:gd name="connsiteY1051" fmla="*/ 3643408 h 4506686"/>
              <a:gd name="connsiteX1052" fmla="*/ 5774755 w 8266862"/>
              <a:gd name="connsiteY1052" fmla="*/ 3647060 h 4506686"/>
              <a:gd name="connsiteX1053" fmla="*/ 5764562 w 8266862"/>
              <a:gd name="connsiteY1053" fmla="*/ 3646603 h 4506686"/>
              <a:gd name="connsiteX1054" fmla="*/ 5750871 w 8266862"/>
              <a:gd name="connsiteY1054" fmla="*/ 3648580 h 4506686"/>
              <a:gd name="connsiteX1055" fmla="*/ 5714971 w 8266862"/>
              <a:gd name="connsiteY1055" fmla="*/ 3669115 h 4506686"/>
              <a:gd name="connsiteX1056" fmla="*/ 5702346 w 8266862"/>
              <a:gd name="connsiteY1056" fmla="*/ 3668355 h 4506686"/>
              <a:gd name="connsiteX1057" fmla="*/ 5690784 w 8266862"/>
              <a:gd name="connsiteY1057" fmla="*/ 3673680 h 4506686"/>
              <a:gd name="connsiteX1058" fmla="*/ 5682114 w 8266862"/>
              <a:gd name="connsiteY1058" fmla="*/ 3677636 h 4506686"/>
              <a:gd name="connsiteX1059" fmla="*/ 5659600 w 8266862"/>
              <a:gd name="connsiteY1059" fmla="*/ 3679765 h 4506686"/>
              <a:gd name="connsiteX1060" fmla="*/ 5640585 w 8266862"/>
              <a:gd name="connsiteY1060" fmla="*/ 3684328 h 4506686"/>
              <a:gd name="connsiteX1061" fmla="*/ 5632370 w 8266862"/>
              <a:gd name="connsiteY1061" fmla="*/ 3681894 h 4506686"/>
              <a:gd name="connsiteX1062" fmla="*/ 5627046 w 8266862"/>
              <a:gd name="connsiteY1062" fmla="*/ 3670030 h 4506686"/>
              <a:gd name="connsiteX1063" fmla="*/ 5627046 w 8266862"/>
              <a:gd name="connsiteY1063" fmla="*/ 3657707 h 4506686"/>
              <a:gd name="connsiteX1064" fmla="*/ 5631457 w 8266862"/>
              <a:gd name="connsiteY1064" fmla="*/ 3667139 h 4506686"/>
              <a:gd name="connsiteX1065" fmla="*/ 5638150 w 8266862"/>
              <a:gd name="connsiteY1065" fmla="*/ 3674441 h 4506686"/>
              <a:gd name="connsiteX1066" fmla="*/ 5641193 w 8266862"/>
              <a:gd name="connsiteY1066" fmla="*/ 3671550 h 4506686"/>
              <a:gd name="connsiteX1067" fmla="*/ 5642411 w 8266862"/>
              <a:gd name="connsiteY1067" fmla="*/ 3665009 h 4506686"/>
              <a:gd name="connsiteX1068" fmla="*/ 5635718 w 8266862"/>
              <a:gd name="connsiteY1068" fmla="*/ 3652230 h 4506686"/>
              <a:gd name="connsiteX1069" fmla="*/ 5614116 w 8266862"/>
              <a:gd name="connsiteY1069" fmla="*/ 3635802 h 4506686"/>
              <a:gd name="connsiteX1070" fmla="*/ 5589625 w 8266862"/>
              <a:gd name="connsiteY1070" fmla="*/ 3611767 h 4506686"/>
              <a:gd name="connsiteX1071" fmla="*/ 5597078 w 8266862"/>
              <a:gd name="connsiteY1071" fmla="*/ 3612528 h 4506686"/>
              <a:gd name="connsiteX1072" fmla="*/ 5598904 w 8266862"/>
              <a:gd name="connsiteY1072" fmla="*/ 3607356 h 4506686"/>
              <a:gd name="connsiteX1073" fmla="*/ 5591298 w 8266862"/>
              <a:gd name="connsiteY1073" fmla="*/ 3600662 h 4506686"/>
              <a:gd name="connsiteX1074" fmla="*/ 5594492 w 8266862"/>
              <a:gd name="connsiteY1074" fmla="*/ 3592905 h 4506686"/>
              <a:gd name="connsiteX1075" fmla="*/ 5599818 w 8266862"/>
              <a:gd name="connsiteY1075" fmla="*/ 3584690 h 4506686"/>
              <a:gd name="connsiteX1076" fmla="*/ 5589473 w 8266862"/>
              <a:gd name="connsiteY1076" fmla="*/ 3585907 h 4506686"/>
              <a:gd name="connsiteX1077" fmla="*/ 5580193 w 8266862"/>
              <a:gd name="connsiteY1077" fmla="*/ 3591688 h 4506686"/>
              <a:gd name="connsiteX1078" fmla="*/ 5579890 w 8266862"/>
              <a:gd name="connsiteY1078" fmla="*/ 3598837 h 4506686"/>
              <a:gd name="connsiteX1079" fmla="*/ 5578063 w 8266862"/>
              <a:gd name="connsiteY1079" fmla="*/ 3604465 h 4506686"/>
              <a:gd name="connsiteX1080" fmla="*/ 5573045 w 8266862"/>
              <a:gd name="connsiteY1080" fmla="*/ 3603705 h 4506686"/>
              <a:gd name="connsiteX1081" fmla="*/ 5563765 w 8266862"/>
              <a:gd name="connsiteY1081" fmla="*/ 3596707 h 4506686"/>
              <a:gd name="connsiteX1082" fmla="*/ 5517977 w 8266862"/>
              <a:gd name="connsiteY1082" fmla="*/ 3577237 h 4506686"/>
              <a:gd name="connsiteX1083" fmla="*/ 5477970 w 8266862"/>
              <a:gd name="connsiteY1083" fmla="*/ 3566284 h 4506686"/>
              <a:gd name="connsiteX1084" fmla="*/ 5508697 w 8266862"/>
              <a:gd name="connsiteY1084" fmla="*/ 3561264 h 4506686"/>
              <a:gd name="connsiteX1085" fmla="*/ 5525278 w 8266862"/>
              <a:gd name="connsiteY1085" fmla="*/ 3565067 h 4506686"/>
              <a:gd name="connsiteX1086" fmla="*/ 5523301 w 8266862"/>
              <a:gd name="connsiteY1086" fmla="*/ 3559134 h 4506686"/>
              <a:gd name="connsiteX1087" fmla="*/ 5519345 w 8266862"/>
              <a:gd name="connsiteY1087" fmla="*/ 3555331 h 4506686"/>
              <a:gd name="connsiteX1088" fmla="*/ 5506263 w 8266862"/>
              <a:gd name="connsiteY1088" fmla="*/ 3550616 h 4506686"/>
              <a:gd name="connsiteX1089" fmla="*/ 5489530 w 8266862"/>
              <a:gd name="connsiteY1089" fmla="*/ 3552440 h 4506686"/>
              <a:gd name="connsiteX1090" fmla="*/ 5479034 w 8266862"/>
              <a:gd name="connsiteY1090" fmla="*/ 3550159 h 4506686"/>
              <a:gd name="connsiteX1091" fmla="*/ 5468234 w 8266862"/>
              <a:gd name="connsiteY1091" fmla="*/ 3554875 h 4506686"/>
              <a:gd name="connsiteX1092" fmla="*/ 5456367 w 8266862"/>
              <a:gd name="connsiteY1092" fmla="*/ 3561872 h 4506686"/>
              <a:gd name="connsiteX1093" fmla="*/ 5445872 w 8266862"/>
              <a:gd name="connsiteY1093" fmla="*/ 3565522 h 4506686"/>
              <a:gd name="connsiteX1094" fmla="*/ 5404648 w 8266862"/>
              <a:gd name="connsiteY1094" fmla="*/ 3570543 h 4506686"/>
              <a:gd name="connsiteX1095" fmla="*/ 5371182 w 8266862"/>
              <a:gd name="connsiteY1095" fmla="*/ 3576019 h 4506686"/>
              <a:gd name="connsiteX1096" fmla="*/ 5376505 w 8266862"/>
              <a:gd name="connsiteY1096" fmla="*/ 3570239 h 4506686"/>
              <a:gd name="connsiteX1097" fmla="*/ 5382286 w 8266862"/>
              <a:gd name="connsiteY1097" fmla="*/ 3566587 h 4506686"/>
              <a:gd name="connsiteX1098" fmla="*/ 5402062 w 8266862"/>
              <a:gd name="connsiteY1098" fmla="*/ 3560960 h 4506686"/>
              <a:gd name="connsiteX1099" fmla="*/ 5404953 w 8266862"/>
              <a:gd name="connsiteY1099" fmla="*/ 3549247 h 4506686"/>
              <a:gd name="connsiteX1100" fmla="*/ 5400236 w 8266862"/>
              <a:gd name="connsiteY1100" fmla="*/ 3537989 h 4506686"/>
              <a:gd name="connsiteX1101" fmla="*/ 5395064 w 8266862"/>
              <a:gd name="connsiteY1101" fmla="*/ 3540727 h 4506686"/>
              <a:gd name="connsiteX1102" fmla="*/ 5389588 w 8266862"/>
              <a:gd name="connsiteY1102" fmla="*/ 3549550 h 4506686"/>
              <a:gd name="connsiteX1103" fmla="*/ 5382895 w 8266862"/>
              <a:gd name="connsiteY1103" fmla="*/ 3543161 h 4506686"/>
              <a:gd name="connsiteX1104" fmla="*/ 5375441 w 8266862"/>
              <a:gd name="connsiteY1104" fmla="*/ 3543161 h 4506686"/>
              <a:gd name="connsiteX1105" fmla="*/ 5373463 w 8266862"/>
              <a:gd name="connsiteY1105" fmla="*/ 3557309 h 4506686"/>
              <a:gd name="connsiteX1106" fmla="*/ 5363880 w 8266862"/>
              <a:gd name="connsiteY1106" fmla="*/ 3566739 h 4506686"/>
              <a:gd name="connsiteX1107" fmla="*/ 5359620 w 8266862"/>
              <a:gd name="connsiteY1107" fmla="*/ 3576171 h 4506686"/>
              <a:gd name="connsiteX1108" fmla="*/ 5331784 w 8266862"/>
              <a:gd name="connsiteY1108" fmla="*/ 3583625 h 4506686"/>
              <a:gd name="connsiteX1109" fmla="*/ 5328132 w 8266862"/>
              <a:gd name="connsiteY1109" fmla="*/ 3581192 h 4506686"/>
              <a:gd name="connsiteX1110" fmla="*/ 5336346 w 8266862"/>
              <a:gd name="connsiteY1110" fmla="*/ 3572216 h 4506686"/>
              <a:gd name="connsiteX1111" fmla="*/ 5335737 w 8266862"/>
              <a:gd name="connsiteY1111" fmla="*/ 3567196 h 4506686"/>
              <a:gd name="connsiteX1112" fmla="*/ 5331306 w 8266862"/>
              <a:gd name="connsiteY1112" fmla="*/ 3569242 h 4506686"/>
              <a:gd name="connsiteX1113" fmla="*/ 5331173 w 8266862"/>
              <a:gd name="connsiteY1113" fmla="*/ 3569783 h 4506686"/>
              <a:gd name="connsiteX1114" fmla="*/ 5327827 w 8266862"/>
              <a:gd name="connsiteY1114" fmla="*/ 3571304 h 4506686"/>
              <a:gd name="connsiteX1115" fmla="*/ 5312158 w 8266862"/>
              <a:gd name="connsiteY1115" fmla="*/ 3588342 h 4506686"/>
              <a:gd name="connsiteX1116" fmla="*/ 5257244 w 8266862"/>
              <a:gd name="connsiteY1116" fmla="*/ 3593970 h 4506686"/>
              <a:gd name="connsiteX1117" fmla="*/ 5260287 w 8266862"/>
              <a:gd name="connsiteY1117" fmla="*/ 3590167 h 4506686"/>
              <a:gd name="connsiteX1118" fmla="*/ 5271847 w 8266862"/>
              <a:gd name="connsiteY1118" fmla="*/ 3589406 h 4506686"/>
              <a:gd name="connsiteX1119" fmla="*/ 5288123 w 8266862"/>
              <a:gd name="connsiteY1119" fmla="*/ 3583930 h 4506686"/>
              <a:gd name="connsiteX1120" fmla="*/ 5284777 w 8266862"/>
              <a:gd name="connsiteY1120" fmla="*/ 3574804 h 4506686"/>
              <a:gd name="connsiteX1121" fmla="*/ 5278541 w 8266862"/>
              <a:gd name="connsiteY1121" fmla="*/ 3564763 h 4506686"/>
              <a:gd name="connsiteX1122" fmla="*/ 5272760 w 8266862"/>
              <a:gd name="connsiteY1122" fmla="*/ 3563698 h 4506686"/>
              <a:gd name="connsiteX1123" fmla="*/ 5268957 w 8266862"/>
              <a:gd name="connsiteY1123" fmla="*/ 3557766 h 4506686"/>
              <a:gd name="connsiteX1124" fmla="*/ 5269108 w 8266862"/>
              <a:gd name="connsiteY1124" fmla="*/ 3539207 h 4506686"/>
              <a:gd name="connsiteX1125" fmla="*/ 5265458 w 8266862"/>
              <a:gd name="connsiteY1125" fmla="*/ 3528407 h 4506686"/>
              <a:gd name="connsiteX1126" fmla="*/ 5256483 w 8266862"/>
              <a:gd name="connsiteY1126" fmla="*/ 3517302 h 4506686"/>
              <a:gd name="connsiteX1127" fmla="*/ 5253441 w 8266862"/>
              <a:gd name="connsiteY1127" fmla="*/ 3519432 h 4506686"/>
              <a:gd name="connsiteX1128" fmla="*/ 5246900 w 8266862"/>
              <a:gd name="connsiteY1128" fmla="*/ 3538447 h 4506686"/>
              <a:gd name="connsiteX1129" fmla="*/ 5241424 w 8266862"/>
              <a:gd name="connsiteY1129" fmla="*/ 3563394 h 4506686"/>
              <a:gd name="connsiteX1130" fmla="*/ 5238685 w 8266862"/>
              <a:gd name="connsiteY1130" fmla="*/ 3571457 h 4506686"/>
              <a:gd name="connsiteX1131" fmla="*/ 5222409 w 8266862"/>
              <a:gd name="connsiteY1131" fmla="*/ 3572066 h 4506686"/>
              <a:gd name="connsiteX1132" fmla="*/ 5207958 w 8266862"/>
              <a:gd name="connsiteY1132" fmla="*/ 3570391 h 4506686"/>
              <a:gd name="connsiteX1133" fmla="*/ 5200808 w 8266862"/>
              <a:gd name="connsiteY1133" fmla="*/ 3570848 h 4506686"/>
              <a:gd name="connsiteX1134" fmla="*/ 5198982 w 8266862"/>
              <a:gd name="connsiteY1134" fmla="*/ 3536774 h 4506686"/>
              <a:gd name="connsiteX1135" fmla="*/ 5197461 w 8266862"/>
              <a:gd name="connsiteY1135" fmla="*/ 3505741 h 4506686"/>
              <a:gd name="connsiteX1136" fmla="*/ 5195939 w 8266862"/>
              <a:gd name="connsiteY1136" fmla="*/ 3474556 h 4506686"/>
              <a:gd name="connsiteX1137" fmla="*/ 5194419 w 8266862"/>
              <a:gd name="connsiteY1137" fmla="*/ 3443372 h 4506686"/>
              <a:gd name="connsiteX1138" fmla="*/ 5192897 w 8266862"/>
              <a:gd name="connsiteY1138" fmla="*/ 3412035 h 4506686"/>
              <a:gd name="connsiteX1139" fmla="*/ 5191376 w 8266862"/>
              <a:gd name="connsiteY1139" fmla="*/ 3380699 h 4506686"/>
              <a:gd name="connsiteX1140" fmla="*/ 5189855 w 8266862"/>
              <a:gd name="connsiteY1140" fmla="*/ 3349210 h 4506686"/>
              <a:gd name="connsiteX1141" fmla="*/ 5188333 w 8266862"/>
              <a:gd name="connsiteY1141" fmla="*/ 3317722 h 4506686"/>
              <a:gd name="connsiteX1142" fmla="*/ 5191833 w 8266862"/>
              <a:gd name="connsiteY1142" fmla="*/ 3286689 h 4506686"/>
              <a:gd name="connsiteX1143" fmla="*/ 5195331 w 8266862"/>
              <a:gd name="connsiteY1143" fmla="*/ 3255656 h 4506686"/>
              <a:gd name="connsiteX1144" fmla="*/ 5198829 w 8266862"/>
              <a:gd name="connsiteY1144" fmla="*/ 3224473 h 4506686"/>
              <a:gd name="connsiteX1145" fmla="*/ 5202329 w 8266862"/>
              <a:gd name="connsiteY1145" fmla="*/ 3193288 h 4506686"/>
              <a:gd name="connsiteX1146" fmla="*/ 5205827 w 8266862"/>
              <a:gd name="connsiteY1146" fmla="*/ 3161952 h 4506686"/>
              <a:gd name="connsiteX1147" fmla="*/ 5209326 w 8266862"/>
              <a:gd name="connsiteY1147" fmla="*/ 3130615 h 4506686"/>
              <a:gd name="connsiteX1148" fmla="*/ 5212825 w 8266862"/>
              <a:gd name="connsiteY1148" fmla="*/ 3099126 h 4506686"/>
              <a:gd name="connsiteX1149" fmla="*/ 5216323 w 8266862"/>
              <a:gd name="connsiteY1149" fmla="*/ 3067637 h 4506686"/>
              <a:gd name="connsiteX1150" fmla="*/ 5219823 w 8266862"/>
              <a:gd name="connsiteY1150" fmla="*/ 3036149 h 4506686"/>
              <a:gd name="connsiteX1151" fmla="*/ 5223321 w 8266862"/>
              <a:gd name="connsiteY1151" fmla="*/ 3004508 h 4506686"/>
              <a:gd name="connsiteX1152" fmla="*/ 5226820 w 8266862"/>
              <a:gd name="connsiteY1152" fmla="*/ 2972868 h 4506686"/>
              <a:gd name="connsiteX1153" fmla="*/ 5230319 w 8266862"/>
              <a:gd name="connsiteY1153" fmla="*/ 2941074 h 4506686"/>
              <a:gd name="connsiteX1154" fmla="*/ 5233818 w 8266862"/>
              <a:gd name="connsiteY1154" fmla="*/ 2909281 h 4506686"/>
              <a:gd name="connsiteX1155" fmla="*/ 5237317 w 8266862"/>
              <a:gd name="connsiteY1155" fmla="*/ 2877336 h 4506686"/>
              <a:gd name="connsiteX1156" fmla="*/ 5240815 w 8266862"/>
              <a:gd name="connsiteY1156" fmla="*/ 2845391 h 4506686"/>
              <a:gd name="connsiteX1157" fmla="*/ 5244314 w 8266862"/>
              <a:gd name="connsiteY1157" fmla="*/ 2813294 h 4506686"/>
              <a:gd name="connsiteX1158" fmla="*/ 5245227 w 8266862"/>
              <a:gd name="connsiteY1158" fmla="*/ 2805079 h 4506686"/>
              <a:gd name="connsiteX1159" fmla="*/ 5245378 w 8266862"/>
              <a:gd name="connsiteY1159" fmla="*/ 2802341 h 4506686"/>
              <a:gd name="connsiteX1160" fmla="*/ 5245835 w 8266862"/>
              <a:gd name="connsiteY1160" fmla="*/ 2798234 h 4506686"/>
              <a:gd name="connsiteX1161" fmla="*/ 5233209 w 8266862"/>
              <a:gd name="connsiteY1161" fmla="*/ 2786824 h 4506686"/>
              <a:gd name="connsiteX1162" fmla="*/ 5230776 w 8266862"/>
              <a:gd name="connsiteY1162" fmla="*/ 2784544 h 4506686"/>
              <a:gd name="connsiteX1163" fmla="*/ 5228950 w 8266862"/>
              <a:gd name="connsiteY1163" fmla="*/ 2782414 h 4506686"/>
              <a:gd name="connsiteX1164" fmla="*/ 5230776 w 8266862"/>
              <a:gd name="connsiteY1164" fmla="*/ 2782261 h 4506686"/>
              <a:gd name="connsiteX1165" fmla="*/ 5253746 w 8266862"/>
              <a:gd name="connsiteY1165" fmla="*/ 2782566 h 4506686"/>
              <a:gd name="connsiteX1166" fmla="*/ 5276715 w 8266862"/>
              <a:gd name="connsiteY1166" fmla="*/ 2782870 h 4506686"/>
              <a:gd name="connsiteX1167" fmla="*/ 5299685 w 8266862"/>
              <a:gd name="connsiteY1167" fmla="*/ 2783174 h 4506686"/>
              <a:gd name="connsiteX1168" fmla="*/ 5322655 w 8266862"/>
              <a:gd name="connsiteY1168" fmla="*/ 2783478 h 4506686"/>
              <a:gd name="connsiteX1169" fmla="*/ 5345626 w 8266862"/>
              <a:gd name="connsiteY1169" fmla="*/ 2783783 h 4506686"/>
              <a:gd name="connsiteX1170" fmla="*/ 5368595 w 8266862"/>
              <a:gd name="connsiteY1170" fmla="*/ 2784087 h 4506686"/>
              <a:gd name="connsiteX1171" fmla="*/ 5391565 w 8266862"/>
              <a:gd name="connsiteY1171" fmla="*/ 2784392 h 4506686"/>
              <a:gd name="connsiteX1172" fmla="*/ 5414534 w 8266862"/>
              <a:gd name="connsiteY1172" fmla="*/ 2784696 h 4506686"/>
              <a:gd name="connsiteX1173" fmla="*/ 5437504 w 8266862"/>
              <a:gd name="connsiteY1173" fmla="*/ 2784999 h 4506686"/>
              <a:gd name="connsiteX1174" fmla="*/ 5460475 w 8266862"/>
              <a:gd name="connsiteY1174" fmla="*/ 2785304 h 4506686"/>
              <a:gd name="connsiteX1175" fmla="*/ 5483445 w 8266862"/>
              <a:gd name="connsiteY1175" fmla="*/ 2785608 h 4506686"/>
              <a:gd name="connsiteX1176" fmla="*/ 5506415 w 8266862"/>
              <a:gd name="connsiteY1176" fmla="*/ 2785912 h 4506686"/>
              <a:gd name="connsiteX1177" fmla="*/ 5529385 w 8266862"/>
              <a:gd name="connsiteY1177" fmla="*/ 2786216 h 4506686"/>
              <a:gd name="connsiteX1178" fmla="*/ 5552356 w 8266862"/>
              <a:gd name="connsiteY1178" fmla="*/ 2786521 h 4506686"/>
              <a:gd name="connsiteX1179" fmla="*/ 5575325 w 8266862"/>
              <a:gd name="connsiteY1179" fmla="*/ 2786824 h 4506686"/>
              <a:gd name="connsiteX1180" fmla="*/ 5597687 w 8266862"/>
              <a:gd name="connsiteY1180" fmla="*/ 2786064 h 4506686"/>
              <a:gd name="connsiteX1181" fmla="*/ 5597740 w 8266862"/>
              <a:gd name="connsiteY1181" fmla="*/ 2786370 h 4506686"/>
              <a:gd name="connsiteX1182" fmla="*/ 5644236 w 8266862"/>
              <a:gd name="connsiteY1182" fmla="*/ 2786976 h 4506686"/>
              <a:gd name="connsiteX1183" fmla="*/ 5690784 w 8266862"/>
              <a:gd name="connsiteY1183" fmla="*/ 2787585 h 4506686"/>
              <a:gd name="connsiteX1184" fmla="*/ 5737332 w 8266862"/>
              <a:gd name="connsiteY1184" fmla="*/ 2788194 h 4506686"/>
              <a:gd name="connsiteX1185" fmla="*/ 5783881 w 8266862"/>
              <a:gd name="connsiteY1185" fmla="*/ 2788802 h 4506686"/>
              <a:gd name="connsiteX1186" fmla="*/ 5827235 w 8266862"/>
              <a:gd name="connsiteY1186" fmla="*/ 2788194 h 4506686"/>
              <a:gd name="connsiteX1187" fmla="*/ 5870590 w 8266862"/>
              <a:gd name="connsiteY1187" fmla="*/ 2787585 h 4506686"/>
              <a:gd name="connsiteX1188" fmla="*/ 5913943 w 8266862"/>
              <a:gd name="connsiteY1188" fmla="*/ 2786976 h 4506686"/>
              <a:gd name="connsiteX1189" fmla="*/ 5955733 w 8266862"/>
              <a:gd name="connsiteY1189" fmla="*/ 2786391 h 4506686"/>
              <a:gd name="connsiteX1190" fmla="*/ 5955928 w 8266862"/>
              <a:gd name="connsiteY1190" fmla="*/ 2786064 h 4506686"/>
              <a:gd name="connsiteX1191" fmla="*/ 5956992 w 8266862"/>
              <a:gd name="connsiteY1191" fmla="*/ 2785912 h 4506686"/>
              <a:gd name="connsiteX1192" fmla="*/ 5959578 w 8266862"/>
              <a:gd name="connsiteY1192" fmla="*/ 2785912 h 4506686"/>
              <a:gd name="connsiteX1193" fmla="*/ 5982396 w 8266862"/>
              <a:gd name="connsiteY1193" fmla="*/ 2778458 h 4506686"/>
              <a:gd name="connsiteX1194" fmla="*/ 6005214 w 8266862"/>
              <a:gd name="connsiteY1194" fmla="*/ 2771157 h 4506686"/>
              <a:gd name="connsiteX1195" fmla="*/ 6010082 w 8266862"/>
              <a:gd name="connsiteY1195" fmla="*/ 2771462 h 4506686"/>
              <a:gd name="connsiteX1196" fmla="*/ 6023316 w 8266862"/>
              <a:gd name="connsiteY1196" fmla="*/ 2763855 h 4506686"/>
              <a:gd name="connsiteX1197" fmla="*/ 6050090 w 8266862"/>
              <a:gd name="connsiteY1197" fmla="*/ 2755185 h 4506686"/>
              <a:gd name="connsiteX1198" fmla="*/ 7046928 w 8266862"/>
              <a:gd name="connsiteY1198" fmla="*/ 2651743 h 4506686"/>
              <a:gd name="connsiteX1199" fmla="*/ 7050578 w 8266862"/>
              <a:gd name="connsiteY1199" fmla="*/ 2661022 h 4506686"/>
              <a:gd name="connsiteX1200" fmla="*/ 7053772 w 8266862"/>
              <a:gd name="connsiteY1200" fmla="*/ 2687795 h 4506686"/>
              <a:gd name="connsiteX1201" fmla="*/ 7052557 w 8266862"/>
              <a:gd name="connsiteY1201" fmla="*/ 2708027 h 4506686"/>
              <a:gd name="connsiteX1202" fmla="*/ 7046167 w 8266862"/>
              <a:gd name="connsiteY1202" fmla="*/ 2737386 h 4506686"/>
              <a:gd name="connsiteX1203" fmla="*/ 7040995 w 8266862"/>
              <a:gd name="connsiteY1203" fmla="*/ 2744384 h 4506686"/>
              <a:gd name="connsiteX1204" fmla="*/ 7021827 w 8266862"/>
              <a:gd name="connsiteY1204" fmla="*/ 2749099 h 4506686"/>
              <a:gd name="connsiteX1205" fmla="*/ 7020155 w 8266862"/>
              <a:gd name="connsiteY1205" fmla="*/ 2747578 h 4506686"/>
              <a:gd name="connsiteX1206" fmla="*/ 7042212 w 8266862"/>
              <a:gd name="connsiteY1206" fmla="*/ 2737691 h 4506686"/>
              <a:gd name="connsiteX1207" fmla="*/ 7049209 w 8266862"/>
              <a:gd name="connsiteY1207" fmla="*/ 2702551 h 4506686"/>
              <a:gd name="connsiteX1208" fmla="*/ 7050122 w 8266862"/>
              <a:gd name="connsiteY1208" fmla="*/ 2686274 h 4506686"/>
              <a:gd name="connsiteX1209" fmla="*/ 7046776 w 8266862"/>
              <a:gd name="connsiteY1209" fmla="*/ 2657675 h 4506686"/>
              <a:gd name="connsiteX1210" fmla="*/ 7016200 w 8266862"/>
              <a:gd name="connsiteY1210" fmla="*/ 2620558 h 4506686"/>
              <a:gd name="connsiteX1211" fmla="*/ 7025936 w 8266862"/>
              <a:gd name="connsiteY1211" fmla="*/ 2626796 h 4506686"/>
              <a:gd name="connsiteX1212" fmla="*/ 7027608 w 8266862"/>
              <a:gd name="connsiteY1212" fmla="*/ 2631968 h 4506686"/>
              <a:gd name="connsiteX1213" fmla="*/ 7027913 w 8266862"/>
              <a:gd name="connsiteY1213" fmla="*/ 2636380 h 4506686"/>
              <a:gd name="connsiteX1214" fmla="*/ 7025783 w 8266862"/>
              <a:gd name="connsiteY1214" fmla="*/ 2640030 h 4506686"/>
              <a:gd name="connsiteX1215" fmla="*/ 5014308 w 8266862"/>
              <a:gd name="connsiteY1215" fmla="*/ 2605650 h 4506686"/>
              <a:gd name="connsiteX1216" fmla="*/ 5013244 w 8266862"/>
              <a:gd name="connsiteY1216" fmla="*/ 2610822 h 4506686"/>
              <a:gd name="connsiteX1217" fmla="*/ 4987080 w 8266862"/>
              <a:gd name="connsiteY1217" fmla="*/ 2611126 h 4506686"/>
              <a:gd name="connsiteX1218" fmla="*/ 4963500 w 8266862"/>
              <a:gd name="connsiteY1218" fmla="*/ 2611584 h 4506686"/>
              <a:gd name="connsiteX1219" fmla="*/ 4939922 w 8266862"/>
              <a:gd name="connsiteY1219" fmla="*/ 2611887 h 4506686"/>
              <a:gd name="connsiteX1220" fmla="*/ 4916344 w 8266862"/>
              <a:gd name="connsiteY1220" fmla="*/ 2612344 h 4506686"/>
              <a:gd name="connsiteX1221" fmla="*/ 4939923 w 8266862"/>
              <a:gd name="connsiteY1221" fmla="*/ 2611887 h 4506686"/>
              <a:gd name="connsiteX1222" fmla="*/ 4963502 w 8266862"/>
              <a:gd name="connsiteY1222" fmla="*/ 2611584 h 4506686"/>
              <a:gd name="connsiteX1223" fmla="*/ 4987080 w 8266862"/>
              <a:gd name="connsiteY1223" fmla="*/ 2611127 h 4506686"/>
              <a:gd name="connsiteX1224" fmla="*/ 5013244 w 8266862"/>
              <a:gd name="connsiteY1224" fmla="*/ 2610823 h 4506686"/>
              <a:gd name="connsiteX1225" fmla="*/ 1461867 w 8266862"/>
              <a:gd name="connsiteY1225" fmla="*/ 2583440 h 4506686"/>
              <a:gd name="connsiteX1226" fmla="*/ 1449393 w 8266862"/>
              <a:gd name="connsiteY1226" fmla="*/ 2584963 h 4506686"/>
              <a:gd name="connsiteX1227" fmla="*/ 1461866 w 8266862"/>
              <a:gd name="connsiteY1227" fmla="*/ 2583441 h 4506686"/>
              <a:gd name="connsiteX1228" fmla="*/ 1476014 w 8266862"/>
              <a:gd name="connsiteY1228" fmla="*/ 2584810 h 4506686"/>
              <a:gd name="connsiteX1229" fmla="*/ 1486815 w 8266862"/>
              <a:gd name="connsiteY1229" fmla="*/ 2590591 h 4506686"/>
              <a:gd name="connsiteX1230" fmla="*/ 1493963 w 8266862"/>
              <a:gd name="connsiteY1230" fmla="*/ 2600478 h 4506686"/>
              <a:gd name="connsiteX1231" fmla="*/ 1500961 w 8266862"/>
              <a:gd name="connsiteY1231" fmla="*/ 2605498 h 4506686"/>
              <a:gd name="connsiteX1232" fmla="*/ 1507958 w 8266862"/>
              <a:gd name="connsiteY1232" fmla="*/ 2605650 h 4506686"/>
              <a:gd name="connsiteX1233" fmla="*/ 1500962 w 8266862"/>
              <a:gd name="connsiteY1233" fmla="*/ 2605498 h 4506686"/>
              <a:gd name="connsiteX1234" fmla="*/ 1493964 w 8266862"/>
              <a:gd name="connsiteY1234" fmla="*/ 2600477 h 4506686"/>
              <a:gd name="connsiteX1235" fmla="*/ 1486816 w 8266862"/>
              <a:gd name="connsiteY1235" fmla="*/ 2590590 h 4506686"/>
              <a:gd name="connsiteX1236" fmla="*/ 1476014 w 8266862"/>
              <a:gd name="connsiteY1236" fmla="*/ 2584810 h 4506686"/>
              <a:gd name="connsiteX1237" fmla="*/ 1527288 w 8266862"/>
              <a:gd name="connsiteY1237" fmla="*/ 2579322 h 4506686"/>
              <a:gd name="connsiteX1238" fmla="*/ 1525301 w 8266862"/>
              <a:gd name="connsiteY1238" fmla="*/ 2580094 h 4506686"/>
              <a:gd name="connsiteX1239" fmla="*/ 1521329 w 8266862"/>
              <a:gd name="connsiteY1239" fmla="*/ 2588553 h 4506686"/>
              <a:gd name="connsiteX1240" fmla="*/ 1525301 w 8266862"/>
              <a:gd name="connsiteY1240" fmla="*/ 2580095 h 4506686"/>
              <a:gd name="connsiteX1241" fmla="*/ 5030585 w 8266862"/>
              <a:gd name="connsiteY1241" fmla="*/ 2563057 h 4506686"/>
              <a:gd name="connsiteX1242" fmla="*/ 5029064 w 8266862"/>
              <a:gd name="connsiteY1242" fmla="*/ 2565186 h 4506686"/>
              <a:gd name="connsiteX1243" fmla="*/ 5024197 w 8266862"/>
              <a:gd name="connsiteY1243" fmla="*/ 2565947 h 4506686"/>
              <a:gd name="connsiteX1244" fmla="*/ 5020546 w 8266862"/>
              <a:gd name="connsiteY1244" fmla="*/ 2567315 h 4506686"/>
              <a:gd name="connsiteX1245" fmla="*/ 5017656 w 8266862"/>
              <a:gd name="connsiteY1245" fmla="*/ 2572184 h 4506686"/>
              <a:gd name="connsiteX1246" fmla="*/ 5023435 w 8266862"/>
              <a:gd name="connsiteY1246" fmla="*/ 2581463 h 4506686"/>
              <a:gd name="connsiteX1247" fmla="*/ 5022219 w 8266862"/>
              <a:gd name="connsiteY1247" fmla="*/ 2592568 h 4506686"/>
              <a:gd name="connsiteX1248" fmla="*/ 5023436 w 8266862"/>
              <a:gd name="connsiteY1248" fmla="*/ 2581463 h 4506686"/>
              <a:gd name="connsiteX1249" fmla="*/ 5017656 w 8266862"/>
              <a:gd name="connsiteY1249" fmla="*/ 2572184 h 4506686"/>
              <a:gd name="connsiteX1250" fmla="*/ 5020546 w 8266862"/>
              <a:gd name="connsiteY1250" fmla="*/ 2567317 h 4506686"/>
              <a:gd name="connsiteX1251" fmla="*/ 5024197 w 8266862"/>
              <a:gd name="connsiteY1251" fmla="*/ 2565947 h 4506686"/>
              <a:gd name="connsiteX1252" fmla="*/ 5029064 w 8266862"/>
              <a:gd name="connsiteY1252" fmla="*/ 2565187 h 4506686"/>
              <a:gd name="connsiteX1253" fmla="*/ 4961226 w 8266862"/>
              <a:gd name="connsiteY1253" fmla="*/ 2551061 h 4506686"/>
              <a:gd name="connsiteX1254" fmla="*/ 4961371 w 8266862"/>
              <a:gd name="connsiteY1254" fmla="*/ 2551953 h 4506686"/>
              <a:gd name="connsiteX1255" fmla="*/ 4961371 w 8266862"/>
              <a:gd name="connsiteY1255" fmla="*/ 2551952 h 4506686"/>
              <a:gd name="connsiteX1256" fmla="*/ 6154883 w 8266862"/>
              <a:gd name="connsiteY1256" fmla="*/ 2538826 h 4506686"/>
              <a:gd name="connsiteX1257" fmla="*/ 6154748 w 8266862"/>
              <a:gd name="connsiteY1257" fmla="*/ 2539327 h 4506686"/>
              <a:gd name="connsiteX1258" fmla="*/ 6154621 w 8266862"/>
              <a:gd name="connsiteY1258" fmla="*/ 2546787 h 4506686"/>
              <a:gd name="connsiteX1259" fmla="*/ 6154748 w 8266862"/>
              <a:gd name="connsiteY1259" fmla="*/ 2546781 h 4506686"/>
              <a:gd name="connsiteX1260" fmla="*/ 5036823 w 8266862"/>
              <a:gd name="connsiteY1260" fmla="*/ 2535676 h 4506686"/>
              <a:gd name="connsiteX1261" fmla="*/ 5034693 w 8266862"/>
              <a:gd name="connsiteY1261" fmla="*/ 2545106 h 4506686"/>
              <a:gd name="connsiteX1262" fmla="*/ 5027695 w 8266862"/>
              <a:gd name="connsiteY1262" fmla="*/ 2548910 h 4506686"/>
              <a:gd name="connsiteX1263" fmla="*/ 5034693 w 8266862"/>
              <a:gd name="connsiteY1263" fmla="*/ 2545108 h 4506686"/>
              <a:gd name="connsiteX1264" fmla="*/ 6158933 w 8266862"/>
              <a:gd name="connsiteY1264" fmla="*/ 2516497 h 4506686"/>
              <a:gd name="connsiteX1265" fmla="*/ 6158855 w 8266862"/>
              <a:gd name="connsiteY1265" fmla="*/ 2516661 h 4506686"/>
              <a:gd name="connsiteX1266" fmla="*/ 6158456 w 8266862"/>
              <a:gd name="connsiteY1266" fmla="*/ 2524615 h 4506686"/>
              <a:gd name="connsiteX1267" fmla="*/ 6158550 w 8266862"/>
              <a:gd name="connsiteY1267" fmla="*/ 2524268 h 4506686"/>
              <a:gd name="connsiteX1268" fmla="*/ 6991708 w 8266862"/>
              <a:gd name="connsiteY1268" fmla="*/ 2513772 h 4506686"/>
              <a:gd name="connsiteX1269" fmla="*/ 6996272 w 8266862"/>
              <a:gd name="connsiteY1269" fmla="*/ 2513772 h 4506686"/>
              <a:gd name="connsiteX1270" fmla="*/ 7010571 w 8266862"/>
              <a:gd name="connsiteY1270" fmla="*/ 2570664 h 4506686"/>
              <a:gd name="connsiteX1271" fmla="*/ 7039170 w 8266862"/>
              <a:gd name="connsiteY1271" fmla="*/ 2632425 h 4506686"/>
              <a:gd name="connsiteX1272" fmla="*/ 7042668 w 8266862"/>
              <a:gd name="connsiteY1272" fmla="*/ 2643073 h 4506686"/>
              <a:gd name="connsiteX1273" fmla="*/ 7035975 w 8266862"/>
              <a:gd name="connsiteY1273" fmla="*/ 2633793 h 4506686"/>
              <a:gd name="connsiteX1274" fmla="*/ 7014830 w 8266862"/>
              <a:gd name="connsiteY1274" fmla="*/ 2593025 h 4506686"/>
              <a:gd name="connsiteX1275" fmla="*/ 7002965 w 8266862"/>
              <a:gd name="connsiteY1275" fmla="*/ 2563210 h 4506686"/>
              <a:gd name="connsiteX1276" fmla="*/ 5036975 w 8266862"/>
              <a:gd name="connsiteY1276" fmla="*/ 2512927 h 4506686"/>
              <a:gd name="connsiteX1277" fmla="*/ 5035453 w 8266862"/>
              <a:gd name="connsiteY1277" fmla="*/ 2513161 h 4506686"/>
              <a:gd name="connsiteX1278" fmla="*/ 5035410 w 8266862"/>
              <a:gd name="connsiteY1278" fmla="*/ 2513289 h 4506686"/>
              <a:gd name="connsiteX1279" fmla="*/ 6128431 w 8266862"/>
              <a:gd name="connsiteY1279" fmla="*/ 2502210 h 4506686"/>
              <a:gd name="connsiteX1280" fmla="*/ 6122857 w 8266862"/>
              <a:gd name="connsiteY1280" fmla="*/ 2505250 h 4506686"/>
              <a:gd name="connsiteX1281" fmla="*/ 6123410 w 8266862"/>
              <a:gd name="connsiteY1281" fmla="*/ 2505252 h 4506686"/>
              <a:gd name="connsiteX1282" fmla="*/ 6128948 w 8266862"/>
              <a:gd name="connsiteY1282" fmla="*/ 2502231 h 4506686"/>
              <a:gd name="connsiteX1283" fmla="*/ 5243705 w 8266862"/>
              <a:gd name="connsiteY1283" fmla="*/ 2489128 h 4506686"/>
              <a:gd name="connsiteX1284" fmla="*/ 5249333 w 8266862"/>
              <a:gd name="connsiteY1284" fmla="*/ 2507382 h 4506686"/>
              <a:gd name="connsiteX1285" fmla="*/ 5249333 w 8266862"/>
              <a:gd name="connsiteY1285" fmla="*/ 2506620 h 4506686"/>
              <a:gd name="connsiteX1286" fmla="*/ 5243793 w 8266862"/>
              <a:gd name="connsiteY1286" fmla="*/ 2489128 h 4506686"/>
              <a:gd name="connsiteX1287" fmla="*/ 5950806 w 8266862"/>
              <a:gd name="connsiteY1287" fmla="*/ 2476162 h 4506686"/>
              <a:gd name="connsiteX1288" fmla="*/ 5913334 w 8266862"/>
              <a:gd name="connsiteY1288" fmla="*/ 2490343 h 4506686"/>
              <a:gd name="connsiteX1289" fmla="*/ 5891885 w 8266862"/>
              <a:gd name="connsiteY1289" fmla="*/ 2495364 h 4506686"/>
              <a:gd name="connsiteX1290" fmla="*/ 5877434 w 8266862"/>
              <a:gd name="connsiteY1290" fmla="*/ 2503883 h 4506686"/>
              <a:gd name="connsiteX1291" fmla="*/ 5876370 w 8266862"/>
              <a:gd name="connsiteY1291" fmla="*/ 2504340 h 4506686"/>
              <a:gd name="connsiteX1292" fmla="*/ 5875304 w 8266862"/>
              <a:gd name="connsiteY1292" fmla="*/ 2504796 h 4506686"/>
              <a:gd name="connsiteX1293" fmla="*/ 5874239 w 8266862"/>
              <a:gd name="connsiteY1293" fmla="*/ 2505252 h 4506686"/>
              <a:gd name="connsiteX1294" fmla="*/ 5873936 w 8266862"/>
              <a:gd name="connsiteY1294" fmla="*/ 2505382 h 4506686"/>
              <a:gd name="connsiteX1295" fmla="*/ 5874392 w 8266862"/>
              <a:gd name="connsiteY1295" fmla="*/ 2505252 h 4506686"/>
              <a:gd name="connsiteX1296" fmla="*/ 5875608 w 8266862"/>
              <a:gd name="connsiteY1296" fmla="*/ 2504796 h 4506686"/>
              <a:gd name="connsiteX1297" fmla="*/ 5876290 w 8266862"/>
              <a:gd name="connsiteY1297" fmla="*/ 2504601 h 4506686"/>
              <a:gd name="connsiteX1298" fmla="*/ 5890669 w 8266862"/>
              <a:gd name="connsiteY1298" fmla="*/ 2496124 h 4506686"/>
              <a:gd name="connsiteX1299" fmla="*/ 5912117 w 8266862"/>
              <a:gd name="connsiteY1299" fmla="*/ 2491106 h 4506686"/>
              <a:gd name="connsiteX1300" fmla="*/ 5950299 w 8266862"/>
              <a:gd name="connsiteY1300" fmla="*/ 2476655 h 4506686"/>
              <a:gd name="connsiteX1301" fmla="*/ 5093978 w 8266862"/>
              <a:gd name="connsiteY1301" fmla="*/ 2474756 h 4506686"/>
              <a:gd name="connsiteX1302" fmla="*/ 5091737 w 8266862"/>
              <a:gd name="connsiteY1302" fmla="*/ 2484411 h 4506686"/>
              <a:gd name="connsiteX1303" fmla="*/ 5085044 w 8266862"/>
              <a:gd name="connsiteY1303" fmla="*/ 2500384 h 4506686"/>
              <a:gd name="connsiteX1304" fmla="*/ 5077438 w 8266862"/>
              <a:gd name="connsiteY1304" fmla="*/ 2505860 h 4506686"/>
              <a:gd name="connsiteX1305" fmla="*/ 5074092 w 8266862"/>
              <a:gd name="connsiteY1305" fmla="*/ 2504947 h 4506686"/>
              <a:gd name="connsiteX1306" fmla="*/ 5066790 w 8266862"/>
              <a:gd name="connsiteY1306" fmla="*/ 2502056 h 4506686"/>
              <a:gd name="connsiteX1307" fmla="*/ 5063899 w 8266862"/>
              <a:gd name="connsiteY1307" fmla="*/ 2502970 h 4506686"/>
              <a:gd name="connsiteX1308" fmla="*/ 5057206 w 8266862"/>
              <a:gd name="connsiteY1308" fmla="*/ 2507077 h 4506686"/>
              <a:gd name="connsiteX1309" fmla="*/ 5049752 w 8266862"/>
              <a:gd name="connsiteY1309" fmla="*/ 2522593 h 4506686"/>
              <a:gd name="connsiteX1310" fmla="*/ 5049447 w 8266862"/>
              <a:gd name="connsiteY1310" fmla="*/ 2523050 h 4506686"/>
              <a:gd name="connsiteX1311" fmla="*/ 5046710 w 8266862"/>
              <a:gd name="connsiteY1311" fmla="*/ 2524570 h 4506686"/>
              <a:gd name="connsiteX1312" fmla="*/ 5044732 w 8266862"/>
              <a:gd name="connsiteY1312" fmla="*/ 2523050 h 4506686"/>
              <a:gd name="connsiteX1313" fmla="*/ 5044429 w 8266862"/>
              <a:gd name="connsiteY1313" fmla="*/ 2522136 h 4506686"/>
              <a:gd name="connsiteX1314" fmla="*/ 5043058 w 8266862"/>
              <a:gd name="connsiteY1314" fmla="*/ 2517573 h 4506686"/>
              <a:gd name="connsiteX1315" fmla="*/ 5039865 w 8266862"/>
              <a:gd name="connsiteY1315" fmla="*/ 2512858 h 4506686"/>
              <a:gd name="connsiteX1316" fmla="*/ 5039561 w 8266862"/>
              <a:gd name="connsiteY1316" fmla="*/ 2512858 h 4506686"/>
              <a:gd name="connsiteX1317" fmla="*/ 5042756 w 8266862"/>
              <a:gd name="connsiteY1317" fmla="*/ 2517422 h 4506686"/>
              <a:gd name="connsiteX1318" fmla="*/ 5044429 w 8266862"/>
              <a:gd name="connsiteY1318" fmla="*/ 2522137 h 4506686"/>
              <a:gd name="connsiteX1319" fmla="*/ 5044732 w 8266862"/>
              <a:gd name="connsiteY1319" fmla="*/ 2523050 h 4506686"/>
              <a:gd name="connsiteX1320" fmla="*/ 5046710 w 8266862"/>
              <a:gd name="connsiteY1320" fmla="*/ 2524571 h 4506686"/>
              <a:gd name="connsiteX1321" fmla="*/ 5049447 w 8266862"/>
              <a:gd name="connsiteY1321" fmla="*/ 2523050 h 4506686"/>
              <a:gd name="connsiteX1322" fmla="*/ 5049753 w 8266862"/>
              <a:gd name="connsiteY1322" fmla="*/ 2522593 h 4506686"/>
              <a:gd name="connsiteX1323" fmla="*/ 5049821 w 8266862"/>
              <a:gd name="connsiteY1323" fmla="*/ 2522593 h 4506686"/>
              <a:gd name="connsiteX1324" fmla="*/ 5057054 w 8266862"/>
              <a:gd name="connsiteY1324" fmla="*/ 2507838 h 4506686"/>
              <a:gd name="connsiteX1325" fmla="*/ 5063596 w 8266862"/>
              <a:gd name="connsiteY1325" fmla="*/ 2503730 h 4506686"/>
              <a:gd name="connsiteX1326" fmla="*/ 5066638 w 8266862"/>
              <a:gd name="connsiteY1326" fmla="*/ 2502970 h 4506686"/>
              <a:gd name="connsiteX1327" fmla="*/ 5073788 w 8266862"/>
              <a:gd name="connsiteY1327" fmla="*/ 2505860 h 4506686"/>
              <a:gd name="connsiteX1328" fmla="*/ 5077286 w 8266862"/>
              <a:gd name="connsiteY1328" fmla="*/ 2506925 h 4506686"/>
              <a:gd name="connsiteX1329" fmla="*/ 5084892 w 8266862"/>
              <a:gd name="connsiteY1329" fmla="*/ 2501450 h 4506686"/>
              <a:gd name="connsiteX1330" fmla="*/ 5091585 w 8266862"/>
              <a:gd name="connsiteY1330" fmla="*/ 2485476 h 4506686"/>
              <a:gd name="connsiteX1331" fmla="*/ 1095881 w 8266862"/>
              <a:gd name="connsiteY1331" fmla="*/ 2452978 h 4506686"/>
              <a:gd name="connsiteX1332" fmla="*/ 1101344 w 8266862"/>
              <a:gd name="connsiteY1332" fmla="*/ 2458094 h 4506686"/>
              <a:gd name="connsiteX1333" fmla="*/ 1127661 w 8266862"/>
              <a:gd name="connsiteY1333" fmla="*/ 2482586 h 4506686"/>
              <a:gd name="connsiteX1334" fmla="*/ 1133195 w 8266862"/>
              <a:gd name="connsiteY1334" fmla="*/ 2487737 h 4506686"/>
              <a:gd name="connsiteX1335" fmla="*/ 1127205 w 8266862"/>
              <a:gd name="connsiteY1335" fmla="*/ 2482129 h 4506686"/>
              <a:gd name="connsiteX1336" fmla="*/ 1100889 w 8266862"/>
              <a:gd name="connsiteY1336" fmla="*/ 2457638 h 4506686"/>
              <a:gd name="connsiteX1337" fmla="*/ 5987120 w 8266862"/>
              <a:gd name="connsiteY1337" fmla="*/ 2450869 h 4506686"/>
              <a:gd name="connsiteX1338" fmla="*/ 5966728 w 8266862"/>
              <a:gd name="connsiteY1338" fmla="*/ 2461138 h 4506686"/>
              <a:gd name="connsiteX1339" fmla="*/ 5966412 w 8266862"/>
              <a:gd name="connsiteY1339" fmla="*/ 2461445 h 4506686"/>
              <a:gd name="connsiteX1340" fmla="*/ 5986960 w 8266862"/>
              <a:gd name="connsiteY1340" fmla="*/ 2451098 h 4506686"/>
              <a:gd name="connsiteX1341" fmla="*/ 2064716 w 8266862"/>
              <a:gd name="connsiteY1341" fmla="*/ 2433299 h 4506686"/>
              <a:gd name="connsiteX1342" fmla="*/ 2109438 w 8266862"/>
              <a:gd name="connsiteY1342" fmla="*/ 2433451 h 4506686"/>
              <a:gd name="connsiteX1343" fmla="*/ 2109440 w 8266862"/>
              <a:gd name="connsiteY1343" fmla="*/ 2433451 h 4506686"/>
              <a:gd name="connsiteX1344" fmla="*/ 1841252 w 8266862"/>
              <a:gd name="connsiteY1344" fmla="*/ 2433147 h 4506686"/>
              <a:gd name="connsiteX1345" fmla="*/ 1885976 w 8266862"/>
              <a:gd name="connsiteY1345" fmla="*/ 2433299 h 4506686"/>
              <a:gd name="connsiteX1346" fmla="*/ 1841253 w 8266862"/>
              <a:gd name="connsiteY1346" fmla="*/ 2433147 h 4506686"/>
              <a:gd name="connsiteX1347" fmla="*/ 1662512 w 8266862"/>
              <a:gd name="connsiteY1347" fmla="*/ 2432996 h 4506686"/>
              <a:gd name="connsiteX1348" fmla="*/ 1707236 w 8266862"/>
              <a:gd name="connsiteY1348" fmla="*/ 2433147 h 4506686"/>
              <a:gd name="connsiteX1349" fmla="*/ 1662513 w 8266862"/>
              <a:gd name="connsiteY1349" fmla="*/ 2432996 h 4506686"/>
              <a:gd name="connsiteX1350" fmla="*/ 5075156 w 8266862"/>
              <a:gd name="connsiteY1350" fmla="*/ 2419456 h 4506686"/>
              <a:gd name="connsiteX1351" fmla="*/ 5082001 w 8266862"/>
              <a:gd name="connsiteY1351" fmla="*/ 2424324 h 4506686"/>
              <a:gd name="connsiteX1352" fmla="*/ 5091631 w 8266862"/>
              <a:gd name="connsiteY1352" fmla="*/ 2434682 h 4506686"/>
              <a:gd name="connsiteX1353" fmla="*/ 5091630 w 8266862"/>
              <a:gd name="connsiteY1353" fmla="*/ 2434680 h 4506686"/>
              <a:gd name="connsiteX1354" fmla="*/ 5082002 w 8266862"/>
              <a:gd name="connsiteY1354" fmla="*/ 2424324 h 4506686"/>
              <a:gd name="connsiteX1355" fmla="*/ 5075157 w 8266862"/>
              <a:gd name="connsiteY1355" fmla="*/ 2419456 h 4506686"/>
              <a:gd name="connsiteX1356" fmla="*/ 5132353 w 8266862"/>
              <a:gd name="connsiteY1356" fmla="*/ 2400442 h 4506686"/>
              <a:gd name="connsiteX1357" fmla="*/ 5107557 w 8266862"/>
              <a:gd name="connsiteY1357" fmla="*/ 2400897 h 4506686"/>
              <a:gd name="connsiteX1358" fmla="*/ 5094932 w 8266862"/>
              <a:gd name="connsiteY1358" fmla="*/ 2415348 h 4506686"/>
              <a:gd name="connsiteX1359" fmla="*/ 5090520 w 8266862"/>
              <a:gd name="connsiteY1359" fmla="*/ 2426301 h 4506686"/>
              <a:gd name="connsiteX1360" fmla="*/ 5090603 w 8266862"/>
              <a:gd name="connsiteY1360" fmla="*/ 2426783 h 4506686"/>
              <a:gd name="connsiteX1361" fmla="*/ 5094780 w 8266862"/>
              <a:gd name="connsiteY1361" fmla="*/ 2416414 h 4506686"/>
              <a:gd name="connsiteX1362" fmla="*/ 5107406 w 8266862"/>
              <a:gd name="connsiteY1362" fmla="*/ 2401963 h 4506686"/>
              <a:gd name="connsiteX1363" fmla="*/ 5132201 w 8266862"/>
              <a:gd name="connsiteY1363" fmla="*/ 2401506 h 4506686"/>
              <a:gd name="connsiteX1364" fmla="*/ 5169318 w 8266862"/>
              <a:gd name="connsiteY1364" fmla="*/ 2415046 h 4506686"/>
              <a:gd name="connsiteX1365" fmla="*/ 5189702 w 8266862"/>
              <a:gd name="connsiteY1365" fmla="*/ 2419000 h 4506686"/>
              <a:gd name="connsiteX1366" fmla="*/ 5193353 w 8266862"/>
              <a:gd name="connsiteY1366" fmla="*/ 2413219 h 4506686"/>
              <a:gd name="connsiteX1367" fmla="*/ 5193280 w 8266862"/>
              <a:gd name="connsiteY1367" fmla="*/ 2412512 h 4506686"/>
              <a:gd name="connsiteX1368" fmla="*/ 5189855 w 8266862"/>
              <a:gd name="connsiteY1368" fmla="*/ 2417934 h 4506686"/>
              <a:gd name="connsiteX1369" fmla="*/ 5169470 w 8266862"/>
              <a:gd name="connsiteY1369" fmla="*/ 2413980 h 4506686"/>
              <a:gd name="connsiteX1370" fmla="*/ 6042183 w 8266862"/>
              <a:gd name="connsiteY1370" fmla="*/ 2396414 h 4506686"/>
              <a:gd name="connsiteX1371" fmla="*/ 6018753 w 8266862"/>
              <a:gd name="connsiteY1371" fmla="*/ 2408961 h 4506686"/>
              <a:gd name="connsiteX1372" fmla="*/ 6018553 w 8266862"/>
              <a:gd name="connsiteY1372" fmla="*/ 2409177 h 4506686"/>
              <a:gd name="connsiteX1373" fmla="*/ 6041114 w 8266862"/>
              <a:gd name="connsiteY1373" fmla="*/ 2397096 h 4506686"/>
              <a:gd name="connsiteX1374" fmla="*/ 6197495 w 8266862"/>
              <a:gd name="connsiteY1374" fmla="*/ 2384302 h 4506686"/>
              <a:gd name="connsiteX1375" fmla="*/ 6190192 w 8266862"/>
              <a:gd name="connsiteY1375" fmla="*/ 2387663 h 4506686"/>
              <a:gd name="connsiteX1376" fmla="*/ 6189556 w 8266862"/>
              <a:gd name="connsiteY1376" fmla="*/ 2388144 h 4506686"/>
              <a:gd name="connsiteX1377" fmla="*/ 6209663 w 8266862"/>
              <a:gd name="connsiteY1377" fmla="*/ 2373973 h 4506686"/>
              <a:gd name="connsiteX1378" fmla="*/ 6208702 w 8266862"/>
              <a:gd name="connsiteY1378" fmla="*/ 2374874 h 4506686"/>
              <a:gd name="connsiteX1379" fmla="*/ 6225940 w 8266862"/>
              <a:gd name="connsiteY1379" fmla="*/ 2387207 h 4506686"/>
              <a:gd name="connsiteX1380" fmla="*/ 6232937 w 8266862"/>
              <a:gd name="connsiteY1380" fmla="*/ 2387207 h 4506686"/>
              <a:gd name="connsiteX1381" fmla="*/ 6250278 w 8266862"/>
              <a:gd name="connsiteY1381" fmla="*/ 2381732 h 4506686"/>
              <a:gd name="connsiteX1382" fmla="*/ 6266555 w 8266862"/>
              <a:gd name="connsiteY1382" fmla="*/ 2380210 h 4506686"/>
              <a:gd name="connsiteX1383" fmla="*/ 6270662 w 8266862"/>
              <a:gd name="connsiteY1383" fmla="*/ 2378537 h 4506686"/>
              <a:gd name="connsiteX1384" fmla="*/ 6270916 w 8266862"/>
              <a:gd name="connsiteY1384" fmla="*/ 2378321 h 4506686"/>
              <a:gd name="connsiteX1385" fmla="*/ 6267773 w 8266862"/>
              <a:gd name="connsiteY1385" fmla="*/ 2379602 h 4506686"/>
              <a:gd name="connsiteX1386" fmla="*/ 6251496 w 8266862"/>
              <a:gd name="connsiteY1386" fmla="*/ 2381122 h 4506686"/>
              <a:gd name="connsiteX1387" fmla="*/ 6234305 w 8266862"/>
              <a:gd name="connsiteY1387" fmla="*/ 2386598 h 4506686"/>
              <a:gd name="connsiteX1388" fmla="*/ 6227309 w 8266862"/>
              <a:gd name="connsiteY1388" fmla="*/ 2386598 h 4506686"/>
              <a:gd name="connsiteX1389" fmla="*/ 5048079 w 8266862"/>
              <a:gd name="connsiteY1389" fmla="*/ 2368192 h 4506686"/>
              <a:gd name="connsiteX1390" fmla="*/ 5042146 w 8266862"/>
              <a:gd name="connsiteY1390" fmla="*/ 2379905 h 4506686"/>
              <a:gd name="connsiteX1391" fmla="*/ 5044429 w 8266862"/>
              <a:gd name="connsiteY1391" fmla="*/ 2395573 h 4506686"/>
              <a:gd name="connsiteX1392" fmla="*/ 5042147 w 8266862"/>
              <a:gd name="connsiteY1392" fmla="*/ 2379905 h 4506686"/>
              <a:gd name="connsiteX1393" fmla="*/ 6348887 w 8266862"/>
              <a:gd name="connsiteY1393" fmla="*/ 2349499 h 4506686"/>
              <a:gd name="connsiteX1394" fmla="*/ 6336530 w 8266862"/>
              <a:gd name="connsiteY1394" fmla="*/ 2356175 h 4506686"/>
              <a:gd name="connsiteX1395" fmla="*/ 6332575 w 8266862"/>
              <a:gd name="connsiteY1395" fmla="*/ 2350546 h 4506686"/>
              <a:gd name="connsiteX1396" fmla="*/ 6330293 w 8266862"/>
              <a:gd name="connsiteY1396" fmla="*/ 2349634 h 4506686"/>
              <a:gd name="connsiteX1397" fmla="*/ 6299869 w 8266862"/>
              <a:gd name="connsiteY1397" fmla="*/ 2361955 h 4506686"/>
              <a:gd name="connsiteX1398" fmla="*/ 6292720 w 8266862"/>
              <a:gd name="connsiteY1398" fmla="*/ 2361803 h 4506686"/>
              <a:gd name="connsiteX1399" fmla="*/ 6285418 w 8266862"/>
              <a:gd name="connsiteY1399" fmla="*/ 2357848 h 4506686"/>
              <a:gd name="connsiteX1400" fmla="*/ 6282224 w 8266862"/>
              <a:gd name="connsiteY1400" fmla="*/ 2358152 h 4506686"/>
              <a:gd name="connsiteX1401" fmla="*/ 6279486 w 8266862"/>
              <a:gd name="connsiteY1401" fmla="*/ 2359522 h 4506686"/>
              <a:gd name="connsiteX1402" fmla="*/ 6279439 w 8266862"/>
              <a:gd name="connsiteY1402" fmla="*/ 2359610 h 4506686"/>
              <a:gd name="connsiteX1403" fmla="*/ 6281006 w 8266862"/>
              <a:gd name="connsiteY1403" fmla="*/ 2358914 h 4506686"/>
              <a:gd name="connsiteX1404" fmla="*/ 6284201 w 8266862"/>
              <a:gd name="connsiteY1404" fmla="*/ 2358610 h 4506686"/>
              <a:gd name="connsiteX1405" fmla="*/ 6291503 w 8266862"/>
              <a:gd name="connsiteY1405" fmla="*/ 2362412 h 4506686"/>
              <a:gd name="connsiteX1406" fmla="*/ 6298653 w 8266862"/>
              <a:gd name="connsiteY1406" fmla="*/ 2362565 h 4506686"/>
              <a:gd name="connsiteX1407" fmla="*/ 6329077 w 8266862"/>
              <a:gd name="connsiteY1407" fmla="*/ 2350395 h 4506686"/>
              <a:gd name="connsiteX1408" fmla="*/ 6331358 w 8266862"/>
              <a:gd name="connsiteY1408" fmla="*/ 2351308 h 4506686"/>
              <a:gd name="connsiteX1409" fmla="*/ 6335161 w 8266862"/>
              <a:gd name="connsiteY1409" fmla="*/ 2356936 h 4506686"/>
              <a:gd name="connsiteX1410" fmla="*/ 6348548 w 8266862"/>
              <a:gd name="connsiteY1410" fmla="*/ 2349786 h 4506686"/>
              <a:gd name="connsiteX1411" fmla="*/ 5241522 w 8266862"/>
              <a:gd name="connsiteY1411" fmla="*/ 2338463 h 4506686"/>
              <a:gd name="connsiteX1412" fmla="*/ 5230165 w 8266862"/>
              <a:gd name="connsiteY1412" fmla="*/ 2350546 h 4506686"/>
              <a:gd name="connsiteX1413" fmla="*/ 5201568 w 8266862"/>
              <a:gd name="connsiteY1413" fmla="*/ 2359976 h 4506686"/>
              <a:gd name="connsiteX1414" fmla="*/ 5186507 w 8266862"/>
              <a:gd name="connsiteY1414" fmla="*/ 2368496 h 4506686"/>
              <a:gd name="connsiteX1415" fmla="*/ 5184835 w 8266862"/>
              <a:gd name="connsiteY1415" fmla="*/ 2375798 h 4506686"/>
              <a:gd name="connsiteX1416" fmla="*/ 5184875 w 8266862"/>
              <a:gd name="connsiteY1416" fmla="*/ 2376024 h 4506686"/>
              <a:gd name="connsiteX1417" fmla="*/ 5186355 w 8266862"/>
              <a:gd name="connsiteY1417" fmla="*/ 2369561 h 4506686"/>
              <a:gd name="connsiteX1418" fmla="*/ 5201416 w 8266862"/>
              <a:gd name="connsiteY1418" fmla="*/ 2361194 h 4506686"/>
              <a:gd name="connsiteX1419" fmla="*/ 5229862 w 8266862"/>
              <a:gd name="connsiteY1419" fmla="*/ 2351611 h 4506686"/>
              <a:gd name="connsiteX1420" fmla="*/ 5241727 w 8266862"/>
              <a:gd name="connsiteY1420" fmla="*/ 2339138 h 4506686"/>
              <a:gd name="connsiteX1421" fmla="*/ 6121221 w 8266862"/>
              <a:gd name="connsiteY1421" fmla="*/ 2336904 h 4506686"/>
              <a:gd name="connsiteX1422" fmla="*/ 6120100 w 8266862"/>
              <a:gd name="connsiteY1422" fmla="*/ 2337809 h 4506686"/>
              <a:gd name="connsiteX1423" fmla="*/ 6121129 w 8266862"/>
              <a:gd name="connsiteY1423" fmla="*/ 2343397 h 4506686"/>
              <a:gd name="connsiteX1424" fmla="*/ 6119152 w 8266862"/>
              <a:gd name="connsiteY1424" fmla="*/ 2349634 h 4506686"/>
              <a:gd name="connsiteX1425" fmla="*/ 6123716 w 8266862"/>
              <a:gd name="connsiteY1425" fmla="*/ 2356936 h 4506686"/>
              <a:gd name="connsiteX1426" fmla="*/ 6127519 w 8266862"/>
              <a:gd name="connsiteY1426" fmla="*/ 2368346 h 4506686"/>
              <a:gd name="connsiteX1427" fmla="*/ 6132843 w 8266862"/>
              <a:gd name="connsiteY1427" fmla="*/ 2375342 h 4506686"/>
              <a:gd name="connsiteX1428" fmla="*/ 6139536 w 8266862"/>
              <a:gd name="connsiteY1428" fmla="*/ 2380971 h 4506686"/>
              <a:gd name="connsiteX1429" fmla="*/ 6150640 w 8266862"/>
              <a:gd name="connsiteY1429" fmla="*/ 2385991 h 4506686"/>
              <a:gd name="connsiteX1430" fmla="*/ 6163722 w 8266862"/>
              <a:gd name="connsiteY1430" fmla="*/ 2394814 h 4506686"/>
              <a:gd name="connsiteX1431" fmla="*/ 6174067 w 8266862"/>
              <a:gd name="connsiteY1431" fmla="*/ 2397248 h 4506686"/>
              <a:gd name="connsiteX1432" fmla="*/ 6177566 w 8266862"/>
              <a:gd name="connsiteY1432" fmla="*/ 2396943 h 4506686"/>
              <a:gd name="connsiteX1433" fmla="*/ 6178539 w 8266862"/>
              <a:gd name="connsiteY1433" fmla="*/ 2396217 h 4506686"/>
              <a:gd name="connsiteX1434" fmla="*/ 6175436 w 8266862"/>
              <a:gd name="connsiteY1434" fmla="*/ 2396487 h 4506686"/>
              <a:gd name="connsiteX1435" fmla="*/ 6165091 w 8266862"/>
              <a:gd name="connsiteY1435" fmla="*/ 2394053 h 4506686"/>
              <a:gd name="connsiteX1436" fmla="*/ 6152009 w 8266862"/>
              <a:gd name="connsiteY1436" fmla="*/ 2385229 h 4506686"/>
              <a:gd name="connsiteX1437" fmla="*/ 6141056 w 8266862"/>
              <a:gd name="connsiteY1437" fmla="*/ 2380210 h 4506686"/>
              <a:gd name="connsiteX1438" fmla="*/ 6134363 w 8266862"/>
              <a:gd name="connsiteY1438" fmla="*/ 2374733 h 4506686"/>
              <a:gd name="connsiteX1439" fmla="*/ 6129040 w 8266862"/>
              <a:gd name="connsiteY1439" fmla="*/ 2367583 h 4506686"/>
              <a:gd name="connsiteX1440" fmla="*/ 6125236 w 8266862"/>
              <a:gd name="connsiteY1440" fmla="*/ 2356175 h 4506686"/>
              <a:gd name="connsiteX1441" fmla="*/ 6120673 w 8266862"/>
              <a:gd name="connsiteY1441" fmla="*/ 2349025 h 4506686"/>
              <a:gd name="connsiteX1442" fmla="*/ 6122651 w 8266862"/>
              <a:gd name="connsiteY1442" fmla="*/ 2342788 h 4506686"/>
              <a:gd name="connsiteX1443" fmla="*/ 6121586 w 8266862"/>
              <a:gd name="connsiteY1443" fmla="*/ 2337008 h 4506686"/>
              <a:gd name="connsiteX1444" fmla="*/ 4309388 w 8266862"/>
              <a:gd name="connsiteY1444" fmla="*/ 2316623 h 4506686"/>
              <a:gd name="connsiteX1445" fmla="*/ 4309388 w 8266862"/>
              <a:gd name="connsiteY1445" fmla="*/ 2316624 h 4506686"/>
              <a:gd name="connsiteX1446" fmla="*/ 4309541 w 8266862"/>
              <a:gd name="connsiteY1446" fmla="*/ 2340050 h 4506686"/>
              <a:gd name="connsiteX1447" fmla="*/ 4309541 w 8266862"/>
              <a:gd name="connsiteY1447" fmla="*/ 2340049 h 4506686"/>
              <a:gd name="connsiteX1448" fmla="*/ 6081410 w 8266862"/>
              <a:gd name="connsiteY1448" fmla="*/ 2314523 h 4506686"/>
              <a:gd name="connsiteX1449" fmla="*/ 6101506 w 8266862"/>
              <a:gd name="connsiteY1449" fmla="*/ 2331228 h 4506686"/>
              <a:gd name="connsiteX1450" fmla="*/ 6101689 w 8266862"/>
              <a:gd name="connsiteY1450" fmla="*/ 2331280 h 4506686"/>
              <a:gd name="connsiteX1451" fmla="*/ 4309387 w 8266862"/>
              <a:gd name="connsiteY1451" fmla="*/ 2293049 h 4506686"/>
              <a:gd name="connsiteX1452" fmla="*/ 4309388 w 8266862"/>
              <a:gd name="connsiteY1452" fmla="*/ 2293198 h 4506686"/>
              <a:gd name="connsiteX1453" fmla="*/ 4309388 w 8266862"/>
              <a:gd name="connsiteY1453" fmla="*/ 2293197 h 4506686"/>
              <a:gd name="connsiteX1454" fmla="*/ 5269669 w 8266862"/>
              <a:gd name="connsiteY1454" fmla="*/ 2287051 h 4506686"/>
              <a:gd name="connsiteX1455" fmla="*/ 5266219 w 8266862"/>
              <a:gd name="connsiteY1455" fmla="*/ 2291220 h 4506686"/>
              <a:gd name="connsiteX1456" fmla="*/ 5261047 w 8266862"/>
              <a:gd name="connsiteY1456" fmla="*/ 2292285 h 4506686"/>
              <a:gd name="connsiteX1457" fmla="*/ 5254201 w 8266862"/>
              <a:gd name="connsiteY1457" fmla="*/ 2290002 h 4506686"/>
              <a:gd name="connsiteX1458" fmla="*/ 5251311 w 8266862"/>
              <a:gd name="connsiteY1458" fmla="*/ 2292133 h 4506686"/>
              <a:gd name="connsiteX1459" fmla="*/ 5246899 w 8266862"/>
              <a:gd name="connsiteY1459" fmla="*/ 2295326 h 4506686"/>
              <a:gd name="connsiteX1460" fmla="*/ 5238989 w 8266862"/>
              <a:gd name="connsiteY1460" fmla="*/ 2308257 h 4506686"/>
              <a:gd name="connsiteX1461" fmla="*/ 5238884 w 8266862"/>
              <a:gd name="connsiteY1461" fmla="*/ 2309151 h 4506686"/>
              <a:gd name="connsiteX1462" fmla="*/ 5246595 w 8266862"/>
              <a:gd name="connsiteY1462" fmla="*/ 2296544 h 4506686"/>
              <a:gd name="connsiteX1463" fmla="*/ 5251006 w 8266862"/>
              <a:gd name="connsiteY1463" fmla="*/ 2293350 h 4506686"/>
              <a:gd name="connsiteX1464" fmla="*/ 5253897 w 8266862"/>
              <a:gd name="connsiteY1464" fmla="*/ 2291220 h 4506686"/>
              <a:gd name="connsiteX1465" fmla="*/ 5260590 w 8266862"/>
              <a:gd name="connsiteY1465" fmla="*/ 2293502 h 4506686"/>
              <a:gd name="connsiteX1466" fmla="*/ 5265762 w 8266862"/>
              <a:gd name="connsiteY1466" fmla="*/ 2292437 h 4506686"/>
              <a:gd name="connsiteX1467" fmla="*/ 5269413 w 8266862"/>
              <a:gd name="connsiteY1467" fmla="*/ 2288177 h 4506686"/>
              <a:gd name="connsiteX1468" fmla="*/ 5275347 w 8266862"/>
              <a:gd name="connsiteY1468" fmla="*/ 2269162 h 4506686"/>
              <a:gd name="connsiteX1469" fmla="*/ 5272761 w 8266862"/>
              <a:gd name="connsiteY1469" fmla="*/ 2269618 h 4506686"/>
              <a:gd name="connsiteX1470" fmla="*/ 5270783 w 8266862"/>
              <a:gd name="connsiteY1470" fmla="*/ 2271748 h 4506686"/>
              <a:gd name="connsiteX1471" fmla="*/ 5270834 w 8266862"/>
              <a:gd name="connsiteY1471" fmla="*/ 2272458 h 4506686"/>
              <a:gd name="connsiteX1472" fmla="*/ 5272303 w 8266862"/>
              <a:gd name="connsiteY1472" fmla="*/ 2270988 h 4506686"/>
              <a:gd name="connsiteX1473" fmla="*/ 5274889 w 8266862"/>
              <a:gd name="connsiteY1473" fmla="*/ 2270533 h 4506686"/>
              <a:gd name="connsiteX1474" fmla="*/ 5281887 w 8266862"/>
              <a:gd name="connsiteY1474" fmla="*/ 2274943 h 4506686"/>
              <a:gd name="connsiteX1475" fmla="*/ 5289797 w 8266862"/>
              <a:gd name="connsiteY1475" fmla="*/ 2276009 h 4506686"/>
              <a:gd name="connsiteX1476" fmla="*/ 5297707 w 8266862"/>
              <a:gd name="connsiteY1476" fmla="*/ 2273422 h 4506686"/>
              <a:gd name="connsiteX1477" fmla="*/ 5302727 w 8266862"/>
              <a:gd name="connsiteY1477" fmla="*/ 2275857 h 4506686"/>
              <a:gd name="connsiteX1478" fmla="*/ 5304857 w 8266862"/>
              <a:gd name="connsiteY1478" fmla="*/ 2283310 h 4506686"/>
              <a:gd name="connsiteX1479" fmla="*/ 5307900 w 8266862"/>
              <a:gd name="connsiteY1479" fmla="*/ 2285591 h 4506686"/>
              <a:gd name="connsiteX1480" fmla="*/ 5311854 w 8266862"/>
              <a:gd name="connsiteY1480" fmla="*/ 2282702 h 4506686"/>
              <a:gd name="connsiteX1481" fmla="*/ 5312287 w 8266862"/>
              <a:gd name="connsiteY1481" fmla="*/ 2281308 h 4506686"/>
              <a:gd name="connsiteX1482" fmla="*/ 5308509 w 8266862"/>
              <a:gd name="connsiteY1482" fmla="*/ 2284070 h 4506686"/>
              <a:gd name="connsiteX1483" fmla="*/ 5305466 w 8266862"/>
              <a:gd name="connsiteY1483" fmla="*/ 2281789 h 4506686"/>
              <a:gd name="connsiteX1484" fmla="*/ 5303336 w 8266862"/>
              <a:gd name="connsiteY1484" fmla="*/ 2274487 h 4506686"/>
              <a:gd name="connsiteX1485" fmla="*/ 5298316 w 8266862"/>
              <a:gd name="connsiteY1485" fmla="*/ 2272053 h 4506686"/>
              <a:gd name="connsiteX1486" fmla="*/ 5290406 w 8266862"/>
              <a:gd name="connsiteY1486" fmla="*/ 2274639 h 4506686"/>
              <a:gd name="connsiteX1487" fmla="*/ 5282345 w 8266862"/>
              <a:gd name="connsiteY1487" fmla="*/ 2273573 h 4506686"/>
              <a:gd name="connsiteX1488" fmla="*/ 4975366 w 8266862"/>
              <a:gd name="connsiteY1488" fmla="*/ 2259579 h 4506686"/>
              <a:gd name="connsiteX1489" fmla="*/ 4996358 w 8266862"/>
              <a:gd name="connsiteY1489" fmla="*/ 2274943 h 4506686"/>
              <a:gd name="connsiteX1490" fmla="*/ 5024957 w 8266862"/>
              <a:gd name="connsiteY1490" fmla="*/ 2299586 h 4506686"/>
              <a:gd name="connsiteX1491" fmla="*/ 5039256 w 8266862"/>
              <a:gd name="connsiteY1491" fmla="*/ 2318144 h 4506686"/>
              <a:gd name="connsiteX1492" fmla="*/ 5039256 w 8266862"/>
              <a:gd name="connsiteY1492" fmla="*/ 2330466 h 4506686"/>
              <a:gd name="connsiteX1493" fmla="*/ 5042146 w 8266862"/>
              <a:gd name="connsiteY1493" fmla="*/ 2343092 h 4506686"/>
              <a:gd name="connsiteX1494" fmla="*/ 5048079 w 8266862"/>
              <a:gd name="connsiteY1494" fmla="*/ 2356022 h 4506686"/>
              <a:gd name="connsiteX1495" fmla="*/ 5042147 w 8266862"/>
              <a:gd name="connsiteY1495" fmla="*/ 2343092 h 4506686"/>
              <a:gd name="connsiteX1496" fmla="*/ 5039257 w 8266862"/>
              <a:gd name="connsiteY1496" fmla="*/ 2330466 h 4506686"/>
              <a:gd name="connsiteX1497" fmla="*/ 5039257 w 8266862"/>
              <a:gd name="connsiteY1497" fmla="*/ 2318144 h 4506686"/>
              <a:gd name="connsiteX1498" fmla="*/ 5024957 w 8266862"/>
              <a:gd name="connsiteY1498" fmla="*/ 2299586 h 4506686"/>
              <a:gd name="connsiteX1499" fmla="*/ 4996359 w 8266862"/>
              <a:gd name="connsiteY1499" fmla="*/ 2274943 h 4506686"/>
              <a:gd name="connsiteX1500" fmla="*/ 5419403 w 8266862"/>
              <a:gd name="connsiteY1500" fmla="*/ 2258209 h 4506686"/>
              <a:gd name="connsiteX1501" fmla="*/ 5404953 w 8266862"/>
              <a:gd name="connsiteY1501" fmla="*/ 2265207 h 4506686"/>
              <a:gd name="connsiteX1502" fmla="*/ 5394303 w 8266862"/>
              <a:gd name="connsiteY1502" fmla="*/ 2274487 h 4506686"/>
              <a:gd name="connsiteX1503" fmla="*/ 5387153 w 8266862"/>
              <a:gd name="connsiteY1503" fmla="*/ 2286199 h 4506686"/>
              <a:gd name="connsiteX1504" fmla="*/ 5380460 w 8266862"/>
              <a:gd name="connsiteY1504" fmla="*/ 2289090 h 4506686"/>
              <a:gd name="connsiteX1505" fmla="*/ 5370573 w 8266862"/>
              <a:gd name="connsiteY1505" fmla="*/ 2280114 h 4506686"/>
              <a:gd name="connsiteX1506" fmla="*/ 5347298 w 8266862"/>
              <a:gd name="connsiteY1506" fmla="*/ 2267793 h 4506686"/>
              <a:gd name="connsiteX1507" fmla="*/ 5335130 w 8266862"/>
              <a:gd name="connsiteY1507" fmla="*/ 2265207 h 4506686"/>
              <a:gd name="connsiteX1508" fmla="*/ 5326306 w 8266862"/>
              <a:gd name="connsiteY1508" fmla="*/ 2268098 h 4506686"/>
              <a:gd name="connsiteX1509" fmla="*/ 5320222 w 8266862"/>
              <a:gd name="connsiteY1509" fmla="*/ 2266729 h 4506686"/>
              <a:gd name="connsiteX1510" fmla="*/ 5318091 w 8266862"/>
              <a:gd name="connsiteY1510" fmla="*/ 2263382 h 4506686"/>
              <a:gd name="connsiteX1511" fmla="*/ 5316419 w 8266862"/>
              <a:gd name="connsiteY1511" fmla="*/ 2262012 h 4506686"/>
              <a:gd name="connsiteX1512" fmla="*/ 5314745 w 8266862"/>
              <a:gd name="connsiteY1512" fmla="*/ 2263686 h 4506686"/>
              <a:gd name="connsiteX1513" fmla="*/ 5314734 w 8266862"/>
              <a:gd name="connsiteY1513" fmla="*/ 2264457 h 4506686"/>
              <a:gd name="connsiteX1514" fmla="*/ 5315809 w 8266862"/>
              <a:gd name="connsiteY1514" fmla="*/ 2263383 h 4506686"/>
              <a:gd name="connsiteX1515" fmla="*/ 5317484 w 8266862"/>
              <a:gd name="connsiteY1515" fmla="*/ 2264752 h 4506686"/>
              <a:gd name="connsiteX1516" fmla="*/ 5319612 w 8266862"/>
              <a:gd name="connsiteY1516" fmla="*/ 2268098 h 4506686"/>
              <a:gd name="connsiteX1517" fmla="*/ 5325697 w 8266862"/>
              <a:gd name="connsiteY1517" fmla="*/ 2269468 h 4506686"/>
              <a:gd name="connsiteX1518" fmla="*/ 5334521 w 8266862"/>
              <a:gd name="connsiteY1518" fmla="*/ 2266425 h 4506686"/>
              <a:gd name="connsiteX1519" fmla="*/ 5346690 w 8266862"/>
              <a:gd name="connsiteY1519" fmla="*/ 2269010 h 4506686"/>
              <a:gd name="connsiteX1520" fmla="*/ 5370116 w 8266862"/>
              <a:gd name="connsiteY1520" fmla="*/ 2281484 h 4506686"/>
              <a:gd name="connsiteX1521" fmla="*/ 5379852 w 8266862"/>
              <a:gd name="connsiteY1521" fmla="*/ 2290460 h 4506686"/>
              <a:gd name="connsiteX1522" fmla="*/ 5386698 w 8266862"/>
              <a:gd name="connsiteY1522" fmla="*/ 2287570 h 4506686"/>
              <a:gd name="connsiteX1523" fmla="*/ 5393694 w 8266862"/>
              <a:gd name="connsiteY1523" fmla="*/ 2275857 h 4506686"/>
              <a:gd name="connsiteX1524" fmla="*/ 5404495 w 8266862"/>
              <a:gd name="connsiteY1524" fmla="*/ 2266578 h 4506686"/>
              <a:gd name="connsiteX1525" fmla="*/ 5418794 w 8266862"/>
              <a:gd name="connsiteY1525" fmla="*/ 2259732 h 4506686"/>
              <a:gd name="connsiteX1526" fmla="*/ 5432942 w 8266862"/>
              <a:gd name="connsiteY1526" fmla="*/ 2262621 h 4506686"/>
              <a:gd name="connsiteX1527" fmla="*/ 5446936 w 8266862"/>
              <a:gd name="connsiteY1527" fmla="*/ 2275399 h 4506686"/>
              <a:gd name="connsiteX1528" fmla="*/ 5457584 w 8266862"/>
              <a:gd name="connsiteY1528" fmla="*/ 2277986 h 4506686"/>
              <a:gd name="connsiteX1529" fmla="*/ 5464887 w 8266862"/>
              <a:gd name="connsiteY1529" fmla="*/ 2270380 h 4506686"/>
              <a:gd name="connsiteX1530" fmla="*/ 5468689 w 8266862"/>
              <a:gd name="connsiteY1530" fmla="*/ 2262012 h 4506686"/>
              <a:gd name="connsiteX1531" fmla="*/ 5468720 w 8266862"/>
              <a:gd name="connsiteY1531" fmla="*/ 2261107 h 4506686"/>
              <a:gd name="connsiteX1532" fmla="*/ 5465191 w 8266862"/>
              <a:gd name="connsiteY1532" fmla="*/ 2269010 h 4506686"/>
              <a:gd name="connsiteX1533" fmla="*/ 5458042 w 8266862"/>
              <a:gd name="connsiteY1533" fmla="*/ 2276616 h 4506686"/>
              <a:gd name="connsiteX1534" fmla="*/ 5447394 w 8266862"/>
              <a:gd name="connsiteY1534" fmla="*/ 2274030 h 4506686"/>
              <a:gd name="connsiteX1535" fmla="*/ 5433549 w 8266862"/>
              <a:gd name="connsiteY1535" fmla="*/ 2261252 h 4506686"/>
              <a:gd name="connsiteX1536" fmla="*/ 6047374 w 8266862"/>
              <a:gd name="connsiteY1536" fmla="*/ 2256813 h 4506686"/>
              <a:gd name="connsiteX1537" fmla="*/ 6048872 w 8266862"/>
              <a:gd name="connsiteY1537" fmla="*/ 2264903 h 4506686"/>
              <a:gd name="connsiteX1538" fmla="*/ 6054805 w 8266862"/>
              <a:gd name="connsiteY1538" fmla="*/ 2272966 h 4506686"/>
              <a:gd name="connsiteX1539" fmla="*/ 6059977 w 8266862"/>
              <a:gd name="connsiteY1539" fmla="*/ 2284830 h 4506686"/>
              <a:gd name="connsiteX1540" fmla="*/ 6076253 w 8266862"/>
              <a:gd name="connsiteY1540" fmla="*/ 2310235 h 4506686"/>
              <a:gd name="connsiteX1541" fmla="*/ 6076373 w 8266862"/>
              <a:gd name="connsiteY1541" fmla="*/ 2310335 h 4506686"/>
              <a:gd name="connsiteX1542" fmla="*/ 6060129 w 8266862"/>
              <a:gd name="connsiteY1542" fmla="*/ 2284982 h 4506686"/>
              <a:gd name="connsiteX1543" fmla="*/ 6054957 w 8266862"/>
              <a:gd name="connsiteY1543" fmla="*/ 2273117 h 4506686"/>
              <a:gd name="connsiteX1544" fmla="*/ 6049024 w 8266862"/>
              <a:gd name="connsiteY1544" fmla="*/ 2265055 h 4506686"/>
              <a:gd name="connsiteX1545" fmla="*/ 6047504 w 8266862"/>
              <a:gd name="connsiteY1545" fmla="*/ 2256993 h 4506686"/>
              <a:gd name="connsiteX1546" fmla="*/ 7065182 w 8266862"/>
              <a:gd name="connsiteY1546" fmla="*/ 2249388 h 4506686"/>
              <a:gd name="connsiteX1547" fmla="*/ 7033541 w 8266862"/>
              <a:gd name="connsiteY1547" fmla="*/ 2320427 h 4506686"/>
              <a:gd name="connsiteX1548" fmla="*/ 7034909 w 8266862"/>
              <a:gd name="connsiteY1548" fmla="*/ 2333509 h 4506686"/>
              <a:gd name="connsiteX1549" fmla="*/ 7028522 w 8266862"/>
              <a:gd name="connsiteY1549" fmla="*/ 2337770 h 4506686"/>
              <a:gd name="connsiteX1550" fmla="*/ 7018938 w 8266862"/>
              <a:gd name="connsiteY1550" fmla="*/ 2341116 h 4506686"/>
              <a:gd name="connsiteX1551" fmla="*/ 7009202 w 8266862"/>
              <a:gd name="connsiteY1551" fmla="*/ 2348874 h 4506686"/>
              <a:gd name="connsiteX1552" fmla="*/ 7002813 w 8266862"/>
              <a:gd name="connsiteY1552" fmla="*/ 2357393 h 4506686"/>
              <a:gd name="connsiteX1553" fmla="*/ 6996880 w 8266862"/>
              <a:gd name="connsiteY1553" fmla="*/ 2380514 h 4506686"/>
              <a:gd name="connsiteX1554" fmla="*/ 6985319 w 8266862"/>
              <a:gd name="connsiteY1554" fmla="*/ 2406375 h 4506686"/>
              <a:gd name="connsiteX1555" fmla="*/ 6978169 w 8266862"/>
              <a:gd name="connsiteY1555" fmla="*/ 2395574 h 4506686"/>
              <a:gd name="connsiteX1556" fmla="*/ 6976345 w 8266862"/>
              <a:gd name="connsiteY1556" fmla="*/ 2386295 h 4506686"/>
              <a:gd name="connsiteX1557" fmla="*/ 6979538 w 8266862"/>
              <a:gd name="connsiteY1557" fmla="*/ 2362108 h 4506686"/>
              <a:gd name="connsiteX1558" fmla="*/ 6992013 w 8266862"/>
              <a:gd name="connsiteY1558" fmla="*/ 2322405 h 4506686"/>
              <a:gd name="connsiteX1559" fmla="*/ 7005704 w 8266862"/>
              <a:gd name="connsiteY1559" fmla="*/ 2297609 h 4506686"/>
              <a:gd name="connsiteX1560" fmla="*/ 7016200 w 8266862"/>
              <a:gd name="connsiteY1560" fmla="*/ 2285896 h 4506686"/>
              <a:gd name="connsiteX1561" fmla="*/ 7024565 w 8266862"/>
              <a:gd name="connsiteY1561" fmla="*/ 2262318 h 4506686"/>
              <a:gd name="connsiteX1562" fmla="*/ 7030194 w 8266862"/>
              <a:gd name="connsiteY1562" fmla="*/ 2254103 h 4506686"/>
              <a:gd name="connsiteX1563" fmla="*/ 7051795 w 8266862"/>
              <a:gd name="connsiteY1563" fmla="*/ 2251213 h 4506686"/>
              <a:gd name="connsiteX1564" fmla="*/ 7086631 w 8266862"/>
              <a:gd name="connsiteY1564" fmla="*/ 2246650 h 4506686"/>
              <a:gd name="connsiteX1565" fmla="*/ 7071266 w 8266862"/>
              <a:gd name="connsiteY1565" fmla="*/ 2274183 h 4506686"/>
              <a:gd name="connsiteX1566" fmla="*/ 7064725 w 8266862"/>
              <a:gd name="connsiteY1566" fmla="*/ 2277073 h 4506686"/>
              <a:gd name="connsiteX1567" fmla="*/ 7082828 w 8266862"/>
              <a:gd name="connsiteY1567" fmla="*/ 2247105 h 4506686"/>
              <a:gd name="connsiteX1568" fmla="*/ 5479122 w 8266862"/>
              <a:gd name="connsiteY1568" fmla="*/ 2239477 h 4506686"/>
              <a:gd name="connsiteX1569" fmla="*/ 5477513 w 8266862"/>
              <a:gd name="connsiteY1569" fmla="*/ 2242694 h 4506686"/>
              <a:gd name="connsiteX1570" fmla="*/ 5472189 w 8266862"/>
              <a:gd name="connsiteY1570" fmla="*/ 2245280 h 4506686"/>
              <a:gd name="connsiteX1571" fmla="*/ 5469298 w 8266862"/>
              <a:gd name="connsiteY1571" fmla="*/ 2251213 h 4506686"/>
              <a:gd name="connsiteX1572" fmla="*/ 5469267 w 8266862"/>
              <a:gd name="connsiteY1572" fmla="*/ 2252175 h 4506686"/>
              <a:gd name="connsiteX1573" fmla="*/ 5471884 w 8266862"/>
              <a:gd name="connsiteY1573" fmla="*/ 2246801 h 4506686"/>
              <a:gd name="connsiteX1574" fmla="*/ 5477208 w 8266862"/>
              <a:gd name="connsiteY1574" fmla="*/ 2244215 h 4506686"/>
              <a:gd name="connsiteX1575" fmla="*/ 5479185 w 8266862"/>
              <a:gd name="connsiteY1575" fmla="*/ 2239805 h 4506686"/>
              <a:gd name="connsiteX1576" fmla="*/ 5258764 w 8266862"/>
              <a:gd name="connsiteY1576" fmla="*/ 2237825 h 4506686"/>
              <a:gd name="connsiteX1577" fmla="*/ 5258004 w 8266862"/>
              <a:gd name="connsiteY1577" fmla="*/ 2240411 h 4506686"/>
              <a:gd name="connsiteX1578" fmla="*/ 5253592 w 8266862"/>
              <a:gd name="connsiteY1578" fmla="*/ 2243149 h 4506686"/>
              <a:gd name="connsiteX1579" fmla="*/ 5251006 w 8266862"/>
              <a:gd name="connsiteY1579" fmla="*/ 2251518 h 4506686"/>
              <a:gd name="connsiteX1580" fmla="*/ 5253594 w 8266862"/>
              <a:gd name="connsiteY1580" fmla="*/ 2243149 h 4506686"/>
              <a:gd name="connsiteX1581" fmla="*/ 5258004 w 8266862"/>
              <a:gd name="connsiteY1581" fmla="*/ 2240411 h 4506686"/>
              <a:gd name="connsiteX1582" fmla="*/ 5258765 w 8266862"/>
              <a:gd name="connsiteY1582" fmla="*/ 2237826 h 4506686"/>
              <a:gd name="connsiteX1583" fmla="*/ 5492510 w 8266862"/>
              <a:gd name="connsiteY1583" fmla="*/ 2226082 h 4506686"/>
              <a:gd name="connsiteX1584" fmla="*/ 5491508 w 8266862"/>
              <a:gd name="connsiteY1584" fmla="*/ 2227786 h 4506686"/>
              <a:gd name="connsiteX1585" fmla="*/ 5482228 w 8266862"/>
              <a:gd name="connsiteY1585" fmla="*/ 2228700 h 4506686"/>
              <a:gd name="connsiteX1586" fmla="*/ 5478273 w 8266862"/>
              <a:gd name="connsiteY1586" fmla="*/ 2232198 h 4506686"/>
              <a:gd name="connsiteX1587" fmla="*/ 5478476 w 8266862"/>
              <a:gd name="connsiteY1587" fmla="*/ 2233119 h 4506686"/>
              <a:gd name="connsiteX1588" fmla="*/ 5481924 w 8266862"/>
              <a:gd name="connsiteY1588" fmla="*/ 2230069 h 4506686"/>
              <a:gd name="connsiteX1589" fmla="*/ 5491203 w 8266862"/>
              <a:gd name="connsiteY1589" fmla="*/ 2229155 h 4506686"/>
              <a:gd name="connsiteX1590" fmla="*/ 5492724 w 8266862"/>
              <a:gd name="connsiteY1590" fmla="*/ 2226570 h 4506686"/>
              <a:gd name="connsiteX1591" fmla="*/ 5264697 w 8266862"/>
              <a:gd name="connsiteY1591" fmla="*/ 2221702 h 4506686"/>
              <a:gd name="connsiteX1592" fmla="*/ 5263328 w 8266862"/>
              <a:gd name="connsiteY1592" fmla="*/ 2227786 h 4506686"/>
              <a:gd name="connsiteX1593" fmla="*/ 5256483 w 8266862"/>
              <a:gd name="connsiteY1593" fmla="*/ 2233415 h 4506686"/>
              <a:gd name="connsiteX1594" fmla="*/ 5256635 w 8266862"/>
              <a:gd name="connsiteY1594" fmla="*/ 2236153 h 4506686"/>
              <a:gd name="connsiteX1595" fmla="*/ 5258359 w 8266862"/>
              <a:gd name="connsiteY1595" fmla="*/ 2237507 h 4506686"/>
              <a:gd name="connsiteX1596" fmla="*/ 5256636 w 8266862"/>
              <a:gd name="connsiteY1596" fmla="*/ 2236153 h 4506686"/>
              <a:gd name="connsiteX1597" fmla="*/ 5256484 w 8266862"/>
              <a:gd name="connsiteY1597" fmla="*/ 2233415 h 4506686"/>
              <a:gd name="connsiteX1598" fmla="*/ 5263329 w 8266862"/>
              <a:gd name="connsiteY1598" fmla="*/ 2227786 h 4506686"/>
              <a:gd name="connsiteX1599" fmla="*/ 5268653 w 8266862"/>
              <a:gd name="connsiteY1599" fmla="*/ 2199948 h 4506686"/>
              <a:gd name="connsiteX1600" fmla="*/ 5263481 w 8266862"/>
              <a:gd name="connsiteY1600" fmla="*/ 2202839 h 4506686"/>
              <a:gd name="connsiteX1601" fmla="*/ 5260133 w 8266862"/>
              <a:gd name="connsiteY1601" fmla="*/ 2208771 h 4506686"/>
              <a:gd name="connsiteX1602" fmla="*/ 5260590 w 8266862"/>
              <a:gd name="connsiteY1602" fmla="*/ 2215008 h 4506686"/>
              <a:gd name="connsiteX1603" fmla="*/ 5260135 w 8266862"/>
              <a:gd name="connsiteY1603" fmla="*/ 2208771 h 4506686"/>
              <a:gd name="connsiteX1604" fmla="*/ 5263481 w 8266862"/>
              <a:gd name="connsiteY1604" fmla="*/ 2202839 h 4506686"/>
              <a:gd name="connsiteX1605" fmla="*/ 5268654 w 8266862"/>
              <a:gd name="connsiteY1605" fmla="*/ 2199948 h 4506686"/>
              <a:gd name="connsiteX1606" fmla="*/ 7104885 w 8266862"/>
              <a:gd name="connsiteY1606" fmla="*/ 2199796 h 4506686"/>
              <a:gd name="connsiteX1607" fmla="*/ 7099408 w 8266862"/>
              <a:gd name="connsiteY1607" fmla="*/ 2221093 h 4506686"/>
              <a:gd name="connsiteX1608" fmla="*/ 7089825 w 8266862"/>
              <a:gd name="connsiteY1608" fmla="*/ 2240716 h 4506686"/>
              <a:gd name="connsiteX1609" fmla="*/ 7086631 w 8266862"/>
              <a:gd name="connsiteY1609" fmla="*/ 2246649 h 4506686"/>
              <a:gd name="connsiteX1610" fmla="*/ 7082827 w 8266862"/>
              <a:gd name="connsiteY1610" fmla="*/ 2247104 h 4506686"/>
              <a:gd name="connsiteX1611" fmla="*/ 7086631 w 8266862"/>
              <a:gd name="connsiteY1611" fmla="*/ 2240716 h 4506686"/>
              <a:gd name="connsiteX1612" fmla="*/ 7099256 w 8266862"/>
              <a:gd name="connsiteY1612" fmla="*/ 2210292 h 4506686"/>
              <a:gd name="connsiteX1613" fmla="*/ 6032139 w 8266862"/>
              <a:gd name="connsiteY1613" fmla="*/ 2177587 h 4506686"/>
              <a:gd name="connsiteX1614" fmla="*/ 6033660 w 8266862"/>
              <a:gd name="connsiteY1614" fmla="*/ 2204512 h 4506686"/>
              <a:gd name="connsiteX1615" fmla="*/ 6032595 w 8266862"/>
              <a:gd name="connsiteY1615" fmla="*/ 2209837 h 4506686"/>
              <a:gd name="connsiteX1616" fmla="*/ 6027729 w 8266862"/>
              <a:gd name="connsiteY1616" fmla="*/ 2220789 h 4506686"/>
              <a:gd name="connsiteX1617" fmla="*/ 6028032 w 8266862"/>
              <a:gd name="connsiteY1617" fmla="*/ 2226570 h 4506686"/>
              <a:gd name="connsiteX1618" fmla="*/ 6032139 w 8266862"/>
              <a:gd name="connsiteY1618" fmla="*/ 2235696 h 4506686"/>
              <a:gd name="connsiteX1619" fmla="*/ 6038119 w 8266862"/>
              <a:gd name="connsiteY1619" fmla="*/ 2243947 h 4506686"/>
              <a:gd name="connsiteX1620" fmla="*/ 6032292 w 8266862"/>
              <a:gd name="connsiteY1620" fmla="*/ 2235848 h 4506686"/>
              <a:gd name="connsiteX1621" fmla="*/ 6028184 w 8266862"/>
              <a:gd name="connsiteY1621" fmla="*/ 2226721 h 4506686"/>
              <a:gd name="connsiteX1622" fmla="*/ 6027880 w 8266862"/>
              <a:gd name="connsiteY1622" fmla="*/ 2220941 h 4506686"/>
              <a:gd name="connsiteX1623" fmla="*/ 6032747 w 8266862"/>
              <a:gd name="connsiteY1623" fmla="*/ 2209987 h 4506686"/>
              <a:gd name="connsiteX1624" fmla="*/ 6033813 w 8266862"/>
              <a:gd name="connsiteY1624" fmla="*/ 2204664 h 4506686"/>
              <a:gd name="connsiteX1625" fmla="*/ 4925623 w 8266862"/>
              <a:gd name="connsiteY1625" fmla="*/ 2170893 h 4506686"/>
              <a:gd name="connsiteX1626" fmla="*/ 4917408 w 8266862"/>
              <a:gd name="connsiteY1626" fmla="*/ 2197818 h 4506686"/>
              <a:gd name="connsiteX1627" fmla="*/ 4918626 w 8266862"/>
              <a:gd name="connsiteY1627" fmla="*/ 2207858 h 4506686"/>
              <a:gd name="connsiteX1628" fmla="*/ 4928209 w 8266862"/>
              <a:gd name="connsiteY1628" fmla="*/ 2222462 h 4506686"/>
              <a:gd name="connsiteX1629" fmla="*/ 4946159 w 8266862"/>
              <a:gd name="connsiteY1629" fmla="*/ 2241477 h 4506686"/>
              <a:gd name="connsiteX1630" fmla="*/ 4961828 w 8266862"/>
              <a:gd name="connsiteY1630" fmla="*/ 2253798 h 4506686"/>
              <a:gd name="connsiteX1631" fmla="*/ 4946160 w 8266862"/>
              <a:gd name="connsiteY1631" fmla="*/ 2241477 h 4506686"/>
              <a:gd name="connsiteX1632" fmla="*/ 4928209 w 8266862"/>
              <a:gd name="connsiteY1632" fmla="*/ 2222462 h 4506686"/>
              <a:gd name="connsiteX1633" fmla="*/ 4918626 w 8266862"/>
              <a:gd name="connsiteY1633" fmla="*/ 2207857 h 4506686"/>
              <a:gd name="connsiteX1634" fmla="*/ 4917409 w 8266862"/>
              <a:gd name="connsiteY1634" fmla="*/ 2197818 h 4506686"/>
              <a:gd name="connsiteX1635" fmla="*/ 6073998 w 8266862"/>
              <a:gd name="connsiteY1635" fmla="*/ 2156755 h 4506686"/>
              <a:gd name="connsiteX1636" fmla="*/ 6071081 w 8266862"/>
              <a:gd name="connsiteY1636" fmla="*/ 2166786 h 4506686"/>
              <a:gd name="connsiteX1637" fmla="*/ 6061194 w 8266862"/>
              <a:gd name="connsiteY1637" fmla="*/ 2175153 h 4506686"/>
              <a:gd name="connsiteX1638" fmla="*/ 6071082 w 8266862"/>
              <a:gd name="connsiteY1638" fmla="*/ 2166786 h 4506686"/>
              <a:gd name="connsiteX1639" fmla="*/ 6460507 w 8266862"/>
              <a:gd name="connsiteY1639" fmla="*/ 2149140 h 4506686"/>
              <a:gd name="connsiteX1640" fmla="*/ 6454575 w 8266862"/>
              <a:gd name="connsiteY1640" fmla="*/ 2149901 h 4506686"/>
              <a:gd name="connsiteX1641" fmla="*/ 6454055 w 8266862"/>
              <a:gd name="connsiteY1641" fmla="*/ 2150555 h 4506686"/>
              <a:gd name="connsiteX1642" fmla="*/ 6459291 w 8266862"/>
              <a:gd name="connsiteY1642" fmla="*/ 2149751 h 4506686"/>
              <a:gd name="connsiteX1643" fmla="*/ 6465375 w 8266862"/>
              <a:gd name="connsiteY1643" fmla="*/ 2152944 h 4506686"/>
              <a:gd name="connsiteX1644" fmla="*/ 6469787 w 8266862"/>
              <a:gd name="connsiteY1644" fmla="*/ 2157660 h 4506686"/>
              <a:gd name="connsiteX1645" fmla="*/ 6472677 w 8266862"/>
              <a:gd name="connsiteY1645" fmla="*/ 2165265 h 4506686"/>
              <a:gd name="connsiteX1646" fmla="*/ 6488345 w 8266862"/>
              <a:gd name="connsiteY1646" fmla="*/ 2171958 h 4506686"/>
              <a:gd name="connsiteX1647" fmla="*/ 6501427 w 8266862"/>
              <a:gd name="connsiteY1647" fmla="*/ 2172720 h 4506686"/>
              <a:gd name="connsiteX1648" fmla="*/ 6502319 w 8266862"/>
              <a:gd name="connsiteY1648" fmla="*/ 2172244 h 4506686"/>
              <a:gd name="connsiteX1649" fmla="*/ 6489411 w 8266862"/>
              <a:gd name="connsiteY1649" fmla="*/ 2171503 h 4506686"/>
              <a:gd name="connsiteX1650" fmla="*/ 6473894 w 8266862"/>
              <a:gd name="connsiteY1650" fmla="*/ 2164657 h 4506686"/>
              <a:gd name="connsiteX1651" fmla="*/ 6471004 w 8266862"/>
              <a:gd name="connsiteY1651" fmla="*/ 2157050 h 4506686"/>
              <a:gd name="connsiteX1652" fmla="*/ 6466593 w 8266862"/>
              <a:gd name="connsiteY1652" fmla="*/ 2152335 h 4506686"/>
              <a:gd name="connsiteX1653" fmla="*/ 5625876 w 8266862"/>
              <a:gd name="connsiteY1653" fmla="*/ 2146134 h 4506686"/>
              <a:gd name="connsiteX1654" fmla="*/ 5621265 w 8266862"/>
              <a:gd name="connsiteY1654" fmla="*/ 2157658 h 4506686"/>
              <a:gd name="connsiteX1655" fmla="*/ 5608791 w 8266862"/>
              <a:gd name="connsiteY1655" fmla="*/ 2166025 h 4506686"/>
              <a:gd name="connsiteX1656" fmla="*/ 5599818 w 8266862"/>
              <a:gd name="connsiteY1656" fmla="*/ 2177130 h 4506686"/>
              <a:gd name="connsiteX1657" fmla="*/ 5594492 w 8266862"/>
              <a:gd name="connsiteY1657" fmla="*/ 2190972 h 4506686"/>
              <a:gd name="connsiteX1658" fmla="*/ 5585822 w 8266862"/>
              <a:gd name="connsiteY1658" fmla="*/ 2199339 h 4506686"/>
              <a:gd name="connsiteX1659" fmla="*/ 5574109 w 8266862"/>
              <a:gd name="connsiteY1659" fmla="*/ 2202230 h 4506686"/>
              <a:gd name="connsiteX1660" fmla="*/ 5564525 w 8266862"/>
              <a:gd name="connsiteY1660" fmla="*/ 2215008 h 4506686"/>
              <a:gd name="connsiteX1661" fmla="*/ 5557223 w 8266862"/>
              <a:gd name="connsiteY1661" fmla="*/ 2237522 h 4506686"/>
              <a:gd name="connsiteX1662" fmla="*/ 5549313 w 8266862"/>
              <a:gd name="connsiteY1662" fmla="*/ 2251365 h 4506686"/>
              <a:gd name="connsiteX1663" fmla="*/ 5540795 w 8266862"/>
              <a:gd name="connsiteY1663" fmla="*/ 2256841 h 4506686"/>
              <a:gd name="connsiteX1664" fmla="*/ 5528929 w 8266862"/>
              <a:gd name="connsiteY1664" fmla="*/ 2255471 h 4506686"/>
              <a:gd name="connsiteX1665" fmla="*/ 5514022 w 8266862"/>
              <a:gd name="connsiteY1665" fmla="*/ 2247257 h 4506686"/>
              <a:gd name="connsiteX1666" fmla="*/ 5505503 w 8266862"/>
              <a:gd name="connsiteY1666" fmla="*/ 2239043 h 4506686"/>
              <a:gd name="connsiteX1667" fmla="*/ 5503220 w 8266862"/>
              <a:gd name="connsiteY1667" fmla="*/ 2230372 h 4506686"/>
              <a:gd name="connsiteX1668" fmla="*/ 5498810 w 8266862"/>
              <a:gd name="connsiteY1668" fmla="*/ 2224286 h 4506686"/>
              <a:gd name="connsiteX1669" fmla="*/ 5494702 w 8266862"/>
              <a:gd name="connsiteY1669" fmla="*/ 2221550 h 4506686"/>
              <a:gd name="connsiteX1670" fmla="*/ 5491964 w 8266862"/>
              <a:gd name="connsiteY1670" fmla="*/ 2221550 h 4506686"/>
              <a:gd name="connsiteX1671" fmla="*/ 5491812 w 8266862"/>
              <a:gd name="connsiteY1671" fmla="*/ 2222766 h 4506686"/>
              <a:gd name="connsiteX1672" fmla="*/ 5491888 w 8266862"/>
              <a:gd name="connsiteY1672" fmla="*/ 2222919 h 4506686"/>
              <a:gd name="connsiteX1673" fmla="*/ 5494549 w 8266862"/>
              <a:gd name="connsiteY1673" fmla="*/ 2222919 h 4506686"/>
              <a:gd name="connsiteX1674" fmla="*/ 5498505 w 8266862"/>
              <a:gd name="connsiteY1674" fmla="*/ 2225657 h 4506686"/>
              <a:gd name="connsiteX1675" fmla="*/ 5502917 w 8266862"/>
              <a:gd name="connsiteY1675" fmla="*/ 2231741 h 4506686"/>
              <a:gd name="connsiteX1676" fmla="*/ 5505198 w 8266862"/>
              <a:gd name="connsiteY1676" fmla="*/ 2240260 h 4506686"/>
              <a:gd name="connsiteX1677" fmla="*/ 5513869 w 8266862"/>
              <a:gd name="connsiteY1677" fmla="*/ 2248627 h 4506686"/>
              <a:gd name="connsiteX1678" fmla="*/ 5528776 w 8266862"/>
              <a:gd name="connsiteY1678" fmla="*/ 2256689 h 4506686"/>
              <a:gd name="connsiteX1679" fmla="*/ 5540489 w 8266862"/>
              <a:gd name="connsiteY1679" fmla="*/ 2258058 h 4506686"/>
              <a:gd name="connsiteX1680" fmla="*/ 5549161 w 8266862"/>
              <a:gd name="connsiteY1680" fmla="*/ 2252734 h 4506686"/>
              <a:gd name="connsiteX1681" fmla="*/ 5557071 w 8266862"/>
              <a:gd name="connsiteY1681" fmla="*/ 2238739 h 4506686"/>
              <a:gd name="connsiteX1682" fmla="*/ 5564372 w 8266862"/>
              <a:gd name="connsiteY1682" fmla="*/ 2216225 h 4506686"/>
              <a:gd name="connsiteX1683" fmla="*/ 5573956 w 8266862"/>
              <a:gd name="connsiteY1683" fmla="*/ 2203448 h 4506686"/>
              <a:gd name="connsiteX1684" fmla="*/ 5585669 w 8266862"/>
              <a:gd name="connsiteY1684" fmla="*/ 2200557 h 4506686"/>
              <a:gd name="connsiteX1685" fmla="*/ 5594188 w 8266862"/>
              <a:gd name="connsiteY1685" fmla="*/ 2192190 h 4506686"/>
              <a:gd name="connsiteX1686" fmla="*/ 5599512 w 8266862"/>
              <a:gd name="connsiteY1686" fmla="*/ 2178347 h 4506686"/>
              <a:gd name="connsiteX1687" fmla="*/ 5608487 w 8266862"/>
              <a:gd name="connsiteY1687" fmla="*/ 2167243 h 4506686"/>
              <a:gd name="connsiteX1688" fmla="*/ 5621113 w 8266862"/>
              <a:gd name="connsiteY1688" fmla="*/ 2158876 h 4506686"/>
              <a:gd name="connsiteX1689" fmla="*/ 5625981 w 8266862"/>
              <a:gd name="connsiteY1689" fmla="*/ 2146707 h 4506686"/>
              <a:gd name="connsiteX1690" fmla="*/ 6082571 w 8266862"/>
              <a:gd name="connsiteY1690" fmla="*/ 2145321 h 4506686"/>
              <a:gd name="connsiteX1691" fmla="*/ 6080513 w 8266862"/>
              <a:gd name="connsiteY1691" fmla="*/ 2145947 h 4506686"/>
              <a:gd name="connsiteX1692" fmla="*/ 6077183 w 8266862"/>
              <a:gd name="connsiteY1692" fmla="*/ 2150538 h 4506686"/>
              <a:gd name="connsiteX1693" fmla="*/ 6080514 w 8266862"/>
              <a:gd name="connsiteY1693" fmla="*/ 2145947 h 4506686"/>
              <a:gd name="connsiteX1694" fmla="*/ 5317027 w 8266862"/>
              <a:gd name="connsiteY1694" fmla="*/ 2130429 h 4506686"/>
              <a:gd name="connsiteX1695" fmla="*/ 5309572 w 8266862"/>
              <a:gd name="connsiteY1695" fmla="*/ 2155377 h 4506686"/>
              <a:gd name="connsiteX1696" fmla="*/ 5303183 w 8266862"/>
              <a:gd name="connsiteY1696" fmla="*/ 2165265 h 4506686"/>
              <a:gd name="connsiteX1697" fmla="*/ 5295273 w 8266862"/>
              <a:gd name="connsiteY1697" fmla="*/ 2168611 h 4506686"/>
              <a:gd name="connsiteX1698" fmla="*/ 5288276 w 8266862"/>
              <a:gd name="connsiteY1698" fmla="*/ 2177890 h 4506686"/>
              <a:gd name="connsiteX1699" fmla="*/ 5282191 w 8266862"/>
              <a:gd name="connsiteY1699" fmla="*/ 2193103 h 4506686"/>
              <a:gd name="connsiteX1700" fmla="*/ 5275650 w 8266862"/>
              <a:gd name="connsiteY1700" fmla="*/ 2200404 h 4506686"/>
              <a:gd name="connsiteX1701" fmla="*/ 5275651 w 8266862"/>
              <a:gd name="connsiteY1701" fmla="*/ 2200404 h 4506686"/>
              <a:gd name="connsiteX1702" fmla="*/ 5282192 w 8266862"/>
              <a:gd name="connsiteY1702" fmla="*/ 2193103 h 4506686"/>
              <a:gd name="connsiteX1703" fmla="*/ 5288277 w 8266862"/>
              <a:gd name="connsiteY1703" fmla="*/ 2177890 h 4506686"/>
              <a:gd name="connsiteX1704" fmla="*/ 5295274 w 8266862"/>
              <a:gd name="connsiteY1704" fmla="*/ 2168612 h 4506686"/>
              <a:gd name="connsiteX1705" fmla="*/ 5303185 w 8266862"/>
              <a:gd name="connsiteY1705" fmla="*/ 2165265 h 4506686"/>
              <a:gd name="connsiteX1706" fmla="*/ 5309573 w 8266862"/>
              <a:gd name="connsiteY1706" fmla="*/ 2155378 h 4506686"/>
              <a:gd name="connsiteX1707" fmla="*/ 5715469 w 8266862"/>
              <a:gd name="connsiteY1707" fmla="*/ 2104943 h 4506686"/>
              <a:gd name="connsiteX1708" fmla="*/ 5701128 w 8266862"/>
              <a:gd name="connsiteY1708" fmla="*/ 2113848 h 4506686"/>
              <a:gd name="connsiteX1709" fmla="*/ 5673595 w 8266862"/>
              <a:gd name="connsiteY1709" fmla="*/ 2124192 h 4506686"/>
              <a:gd name="connsiteX1710" fmla="*/ 5667509 w 8266862"/>
              <a:gd name="connsiteY1710" fmla="*/ 2127082 h 4506686"/>
              <a:gd name="connsiteX1711" fmla="*/ 5662643 w 8266862"/>
              <a:gd name="connsiteY1711" fmla="*/ 2128452 h 4506686"/>
              <a:gd name="connsiteX1712" fmla="*/ 5660360 w 8266862"/>
              <a:gd name="connsiteY1712" fmla="*/ 2127844 h 4506686"/>
              <a:gd name="connsiteX1713" fmla="*/ 5656710 w 8266862"/>
              <a:gd name="connsiteY1713" fmla="*/ 2125867 h 4506686"/>
              <a:gd name="connsiteX1714" fmla="*/ 5651689 w 8266862"/>
              <a:gd name="connsiteY1714" fmla="*/ 2121758 h 4506686"/>
              <a:gd name="connsiteX1715" fmla="*/ 5643019 w 8266862"/>
              <a:gd name="connsiteY1715" fmla="*/ 2119781 h 4506686"/>
              <a:gd name="connsiteX1716" fmla="*/ 5628871 w 8266862"/>
              <a:gd name="connsiteY1716" fmla="*/ 2121150 h 4506686"/>
              <a:gd name="connsiteX1717" fmla="*/ 5623243 w 8266862"/>
              <a:gd name="connsiteY1717" fmla="*/ 2129669 h 4506686"/>
              <a:gd name="connsiteX1718" fmla="*/ 5623384 w 8266862"/>
              <a:gd name="connsiteY1718" fmla="*/ 2130441 h 4506686"/>
              <a:gd name="connsiteX1719" fmla="*/ 5628719 w 8266862"/>
              <a:gd name="connsiteY1719" fmla="*/ 2122367 h 4506686"/>
              <a:gd name="connsiteX1720" fmla="*/ 5642865 w 8266862"/>
              <a:gd name="connsiteY1720" fmla="*/ 2120999 h 4506686"/>
              <a:gd name="connsiteX1721" fmla="*/ 5651537 w 8266862"/>
              <a:gd name="connsiteY1721" fmla="*/ 2122824 h 4506686"/>
              <a:gd name="connsiteX1722" fmla="*/ 5656556 w 8266862"/>
              <a:gd name="connsiteY1722" fmla="*/ 2127083 h 4506686"/>
              <a:gd name="connsiteX1723" fmla="*/ 5660207 w 8266862"/>
              <a:gd name="connsiteY1723" fmla="*/ 2129061 h 4506686"/>
              <a:gd name="connsiteX1724" fmla="*/ 5662490 w 8266862"/>
              <a:gd name="connsiteY1724" fmla="*/ 2129669 h 4506686"/>
              <a:gd name="connsiteX1725" fmla="*/ 5667358 w 8266862"/>
              <a:gd name="connsiteY1725" fmla="*/ 2128453 h 4506686"/>
              <a:gd name="connsiteX1726" fmla="*/ 5673289 w 8266862"/>
              <a:gd name="connsiteY1726" fmla="*/ 2125410 h 4506686"/>
              <a:gd name="connsiteX1727" fmla="*/ 5700823 w 8266862"/>
              <a:gd name="connsiteY1727" fmla="*/ 2115218 h 4506686"/>
              <a:gd name="connsiteX1728" fmla="*/ 5715274 w 8266862"/>
              <a:gd name="connsiteY1728" fmla="*/ 2106090 h 4506686"/>
              <a:gd name="connsiteX1729" fmla="*/ 6547368 w 8266862"/>
              <a:gd name="connsiteY1729" fmla="*/ 2104721 h 4506686"/>
              <a:gd name="connsiteX1730" fmla="*/ 6546751 w 8266862"/>
              <a:gd name="connsiteY1730" fmla="*/ 2105193 h 4506686"/>
              <a:gd name="connsiteX1731" fmla="*/ 6563492 w 8266862"/>
              <a:gd name="connsiteY1731" fmla="*/ 2105483 h 4506686"/>
              <a:gd name="connsiteX1732" fmla="*/ 6564049 w 8266862"/>
              <a:gd name="connsiteY1732" fmla="*/ 2105009 h 4506686"/>
              <a:gd name="connsiteX1733" fmla="*/ 4951788 w 8266862"/>
              <a:gd name="connsiteY1733" fmla="*/ 2099854 h 4506686"/>
              <a:gd name="connsiteX1734" fmla="*/ 4952852 w 8266862"/>
              <a:gd name="connsiteY1734" fmla="*/ 2102440 h 4506686"/>
              <a:gd name="connsiteX1735" fmla="*/ 4952092 w 8266862"/>
              <a:gd name="connsiteY1735" fmla="*/ 2105026 h 4506686"/>
              <a:gd name="connsiteX1736" fmla="*/ 4952853 w 8266862"/>
              <a:gd name="connsiteY1736" fmla="*/ 2102440 h 4506686"/>
              <a:gd name="connsiteX1737" fmla="*/ 6585246 w 8266862"/>
              <a:gd name="connsiteY1737" fmla="*/ 2085707 h 4506686"/>
              <a:gd name="connsiteX1738" fmla="*/ 6584688 w 8266862"/>
              <a:gd name="connsiteY1738" fmla="*/ 2086085 h 4506686"/>
              <a:gd name="connsiteX1739" fmla="*/ 6588896 w 8266862"/>
              <a:gd name="connsiteY1739" fmla="*/ 2086468 h 4506686"/>
              <a:gd name="connsiteX1740" fmla="*/ 6589458 w 8266862"/>
              <a:gd name="connsiteY1740" fmla="*/ 2085971 h 4506686"/>
              <a:gd name="connsiteX1741" fmla="*/ 4902501 w 8266862"/>
              <a:gd name="connsiteY1741" fmla="*/ 2081295 h 4506686"/>
              <a:gd name="connsiteX1742" fmla="*/ 4920298 w 8266862"/>
              <a:gd name="connsiteY1742" fmla="*/ 2084489 h 4506686"/>
              <a:gd name="connsiteX1743" fmla="*/ 4939466 w 8266862"/>
              <a:gd name="connsiteY1743" fmla="*/ 2090422 h 4506686"/>
              <a:gd name="connsiteX1744" fmla="*/ 4920299 w 8266862"/>
              <a:gd name="connsiteY1744" fmla="*/ 2084489 h 4506686"/>
              <a:gd name="connsiteX1745" fmla="*/ 5710118 w 8266862"/>
              <a:gd name="connsiteY1745" fmla="*/ 2079380 h 4506686"/>
              <a:gd name="connsiteX1746" fmla="*/ 5706452 w 8266862"/>
              <a:gd name="connsiteY1746" fmla="*/ 2084033 h 4506686"/>
              <a:gd name="connsiteX1747" fmla="*/ 5706624 w 8266862"/>
              <a:gd name="connsiteY1747" fmla="*/ 2084494 h 4506686"/>
              <a:gd name="connsiteX1748" fmla="*/ 5710103 w 8266862"/>
              <a:gd name="connsiteY1748" fmla="*/ 2080078 h 4506686"/>
              <a:gd name="connsiteX1749" fmla="*/ 6116413 w 8266862"/>
              <a:gd name="connsiteY1749" fmla="*/ 2069735 h 4506686"/>
              <a:gd name="connsiteX1750" fmla="*/ 6106221 w 8266862"/>
              <a:gd name="connsiteY1750" fmla="*/ 2078557 h 4506686"/>
              <a:gd name="connsiteX1751" fmla="*/ 6093139 w 8266862"/>
              <a:gd name="connsiteY1751" fmla="*/ 2100158 h 4506686"/>
              <a:gd name="connsiteX1752" fmla="*/ 6087510 w 8266862"/>
              <a:gd name="connsiteY1752" fmla="*/ 2114154 h 4506686"/>
              <a:gd name="connsiteX1753" fmla="*/ 6089640 w 8266862"/>
              <a:gd name="connsiteY1753" fmla="*/ 2123889 h 4506686"/>
              <a:gd name="connsiteX1754" fmla="*/ 6090856 w 8266862"/>
              <a:gd name="connsiteY1754" fmla="*/ 2138036 h 4506686"/>
              <a:gd name="connsiteX1755" fmla="*/ 6087979 w 8266862"/>
              <a:gd name="connsiteY1755" fmla="*/ 2143009 h 4506686"/>
              <a:gd name="connsiteX1756" fmla="*/ 6090858 w 8266862"/>
              <a:gd name="connsiteY1756" fmla="*/ 2138036 h 4506686"/>
              <a:gd name="connsiteX1757" fmla="*/ 6089641 w 8266862"/>
              <a:gd name="connsiteY1757" fmla="*/ 2123889 h 4506686"/>
              <a:gd name="connsiteX1758" fmla="*/ 6087511 w 8266862"/>
              <a:gd name="connsiteY1758" fmla="*/ 2114153 h 4506686"/>
              <a:gd name="connsiteX1759" fmla="*/ 6093140 w 8266862"/>
              <a:gd name="connsiteY1759" fmla="*/ 2100158 h 4506686"/>
              <a:gd name="connsiteX1760" fmla="*/ 6106222 w 8266862"/>
              <a:gd name="connsiteY1760" fmla="*/ 2078557 h 4506686"/>
              <a:gd name="connsiteX1761" fmla="*/ 6116414 w 8266862"/>
              <a:gd name="connsiteY1761" fmla="*/ 2069735 h 4506686"/>
              <a:gd name="connsiteX1762" fmla="*/ 5310181 w 8266862"/>
              <a:gd name="connsiteY1762" fmla="*/ 2052087 h 4506686"/>
              <a:gd name="connsiteX1763" fmla="*/ 5319156 w 8266862"/>
              <a:gd name="connsiteY1763" fmla="*/ 2070342 h 4506686"/>
              <a:gd name="connsiteX1764" fmla="*/ 5324632 w 8266862"/>
              <a:gd name="connsiteY1764" fmla="*/ 2088444 h 4506686"/>
              <a:gd name="connsiteX1765" fmla="*/ 5319157 w 8266862"/>
              <a:gd name="connsiteY1765" fmla="*/ 2070342 h 4506686"/>
              <a:gd name="connsiteX1766" fmla="*/ 6152445 w 8266862"/>
              <a:gd name="connsiteY1766" fmla="*/ 2048133 h 4506686"/>
              <a:gd name="connsiteX1767" fmla="*/ 6149423 w 8266862"/>
              <a:gd name="connsiteY1767" fmla="*/ 2053610 h 4506686"/>
              <a:gd name="connsiteX1768" fmla="*/ 6144859 w 8266862"/>
              <a:gd name="connsiteY1768" fmla="*/ 2055891 h 4506686"/>
              <a:gd name="connsiteX1769" fmla="*/ 6149424 w 8266862"/>
              <a:gd name="connsiteY1769" fmla="*/ 2053610 h 4506686"/>
              <a:gd name="connsiteX1770" fmla="*/ 5728965 w 8266862"/>
              <a:gd name="connsiteY1770" fmla="*/ 2047981 h 4506686"/>
              <a:gd name="connsiteX1771" fmla="*/ 5720446 w 8266862"/>
              <a:gd name="connsiteY1771" fmla="*/ 2048742 h 4506686"/>
              <a:gd name="connsiteX1772" fmla="*/ 5712536 w 8266862"/>
              <a:gd name="connsiteY1772" fmla="*/ 2054827 h 4506686"/>
              <a:gd name="connsiteX1773" fmla="*/ 5710255 w 8266862"/>
              <a:gd name="connsiteY1773" fmla="*/ 2056500 h 4506686"/>
              <a:gd name="connsiteX1774" fmla="*/ 5706909 w 8266862"/>
              <a:gd name="connsiteY1774" fmla="*/ 2064409 h 4506686"/>
              <a:gd name="connsiteX1775" fmla="*/ 5706985 w 8266862"/>
              <a:gd name="connsiteY1775" fmla="*/ 2064577 h 4506686"/>
              <a:gd name="connsiteX1776" fmla="*/ 5709950 w 8266862"/>
              <a:gd name="connsiteY1776" fmla="*/ 2057565 h 4506686"/>
              <a:gd name="connsiteX1777" fmla="*/ 5712232 w 8266862"/>
              <a:gd name="connsiteY1777" fmla="*/ 2055891 h 4506686"/>
              <a:gd name="connsiteX1778" fmla="*/ 5720295 w 8266862"/>
              <a:gd name="connsiteY1778" fmla="*/ 2049807 h 4506686"/>
              <a:gd name="connsiteX1779" fmla="*/ 5728661 w 8266862"/>
              <a:gd name="connsiteY1779" fmla="*/ 2049046 h 4506686"/>
              <a:gd name="connsiteX1780" fmla="*/ 5735354 w 8266862"/>
              <a:gd name="connsiteY1780" fmla="*/ 2055436 h 4506686"/>
              <a:gd name="connsiteX1781" fmla="*/ 5744786 w 8266862"/>
              <a:gd name="connsiteY1781" fmla="*/ 2056956 h 4506686"/>
              <a:gd name="connsiteX1782" fmla="*/ 5757108 w 8266862"/>
              <a:gd name="connsiteY1782" fmla="*/ 2053762 h 4506686"/>
              <a:gd name="connsiteX1783" fmla="*/ 5768364 w 8266862"/>
              <a:gd name="connsiteY1783" fmla="*/ 2055891 h 4506686"/>
              <a:gd name="connsiteX1784" fmla="*/ 5778708 w 8266862"/>
              <a:gd name="connsiteY1784" fmla="*/ 2063497 h 4506686"/>
              <a:gd name="connsiteX1785" fmla="*/ 5788444 w 8266862"/>
              <a:gd name="connsiteY1785" fmla="*/ 2077340 h 4506686"/>
              <a:gd name="connsiteX1786" fmla="*/ 5797420 w 8266862"/>
              <a:gd name="connsiteY1786" fmla="*/ 2097420 h 4506686"/>
              <a:gd name="connsiteX1787" fmla="*/ 5813697 w 8266862"/>
              <a:gd name="connsiteY1787" fmla="*/ 2109590 h 4506686"/>
              <a:gd name="connsiteX1788" fmla="*/ 5837275 w 8266862"/>
              <a:gd name="connsiteY1788" fmla="*/ 2114001 h 4506686"/>
              <a:gd name="connsiteX1789" fmla="*/ 5854464 w 8266862"/>
              <a:gd name="connsiteY1789" fmla="*/ 2121911 h 4506686"/>
              <a:gd name="connsiteX1790" fmla="*/ 5865265 w 8266862"/>
              <a:gd name="connsiteY1790" fmla="*/ 2133168 h 4506686"/>
              <a:gd name="connsiteX1791" fmla="*/ 5874239 w 8266862"/>
              <a:gd name="connsiteY1791" fmla="*/ 2136818 h 4506686"/>
              <a:gd name="connsiteX1792" fmla="*/ 5884735 w 8266862"/>
              <a:gd name="connsiteY1792" fmla="*/ 2130735 h 4506686"/>
              <a:gd name="connsiteX1793" fmla="*/ 5895840 w 8266862"/>
              <a:gd name="connsiteY1793" fmla="*/ 2127540 h 4506686"/>
              <a:gd name="connsiteX1794" fmla="*/ 5906945 w 8266862"/>
              <a:gd name="connsiteY1794" fmla="*/ 2131343 h 4506686"/>
              <a:gd name="connsiteX1795" fmla="*/ 5921853 w 8266862"/>
              <a:gd name="connsiteY1795" fmla="*/ 2140927 h 4506686"/>
              <a:gd name="connsiteX1796" fmla="*/ 5943910 w 8266862"/>
              <a:gd name="connsiteY1796" fmla="*/ 2138797 h 4506686"/>
              <a:gd name="connsiteX1797" fmla="*/ 5972965 w 8266862"/>
              <a:gd name="connsiteY1797" fmla="*/ 2125106 h 4506686"/>
              <a:gd name="connsiteX1798" fmla="*/ 5990154 w 8266862"/>
              <a:gd name="connsiteY1798" fmla="*/ 2125714 h 4506686"/>
              <a:gd name="connsiteX1799" fmla="*/ 5995327 w 8266862"/>
              <a:gd name="connsiteY1799" fmla="*/ 2140774 h 4506686"/>
              <a:gd name="connsiteX1800" fmla="*/ 6007648 w 8266862"/>
              <a:gd name="connsiteY1800" fmla="*/ 2156595 h 4506686"/>
              <a:gd name="connsiteX1801" fmla="*/ 6027271 w 8266862"/>
              <a:gd name="connsiteY1801" fmla="*/ 2173023 h 4506686"/>
              <a:gd name="connsiteX1802" fmla="*/ 6028792 w 8266862"/>
              <a:gd name="connsiteY1802" fmla="*/ 2172567 h 4506686"/>
              <a:gd name="connsiteX1803" fmla="*/ 6027575 w 8266862"/>
              <a:gd name="connsiteY1803" fmla="*/ 2172110 h 4506686"/>
              <a:gd name="connsiteX1804" fmla="*/ 6007951 w 8266862"/>
              <a:gd name="connsiteY1804" fmla="*/ 2155681 h 4506686"/>
              <a:gd name="connsiteX1805" fmla="*/ 5995630 w 8266862"/>
              <a:gd name="connsiteY1805" fmla="*/ 2139861 h 4506686"/>
              <a:gd name="connsiteX1806" fmla="*/ 5990459 w 8266862"/>
              <a:gd name="connsiteY1806" fmla="*/ 2124802 h 4506686"/>
              <a:gd name="connsiteX1807" fmla="*/ 5973421 w 8266862"/>
              <a:gd name="connsiteY1807" fmla="*/ 2124041 h 4506686"/>
              <a:gd name="connsiteX1808" fmla="*/ 5944214 w 8266862"/>
              <a:gd name="connsiteY1808" fmla="*/ 2137884 h 4506686"/>
              <a:gd name="connsiteX1809" fmla="*/ 5922309 w 8266862"/>
              <a:gd name="connsiteY1809" fmla="*/ 2139861 h 4506686"/>
              <a:gd name="connsiteX1810" fmla="*/ 5907401 w 8266862"/>
              <a:gd name="connsiteY1810" fmla="*/ 2130429 h 4506686"/>
              <a:gd name="connsiteX1811" fmla="*/ 5896297 w 8266862"/>
              <a:gd name="connsiteY1811" fmla="*/ 2126627 h 4506686"/>
              <a:gd name="connsiteX1812" fmla="*/ 5885191 w 8266862"/>
              <a:gd name="connsiteY1812" fmla="*/ 2129822 h 4506686"/>
              <a:gd name="connsiteX1813" fmla="*/ 5874544 w 8266862"/>
              <a:gd name="connsiteY1813" fmla="*/ 2135906 h 4506686"/>
              <a:gd name="connsiteX1814" fmla="*/ 5865720 w 8266862"/>
              <a:gd name="connsiteY1814" fmla="*/ 2132256 h 4506686"/>
              <a:gd name="connsiteX1815" fmla="*/ 5854767 w 8266862"/>
              <a:gd name="connsiteY1815" fmla="*/ 2120999 h 4506686"/>
              <a:gd name="connsiteX1816" fmla="*/ 5837579 w 8266862"/>
              <a:gd name="connsiteY1816" fmla="*/ 2113088 h 4506686"/>
              <a:gd name="connsiteX1817" fmla="*/ 5814000 w 8266862"/>
              <a:gd name="connsiteY1817" fmla="*/ 2108677 h 4506686"/>
              <a:gd name="connsiteX1818" fmla="*/ 5797572 w 8266862"/>
              <a:gd name="connsiteY1818" fmla="*/ 2096355 h 4506686"/>
              <a:gd name="connsiteX1819" fmla="*/ 5788596 w 8266862"/>
              <a:gd name="connsiteY1819" fmla="*/ 2076428 h 4506686"/>
              <a:gd name="connsiteX1820" fmla="*/ 5778860 w 8266862"/>
              <a:gd name="connsiteY1820" fmla="*/ 2062585 h 4506686"/>
              <a:gd name="connsiteX1821" fmla="*/ 5768668 w 8266862"/>
              <a:gd name="connsiteY1821" fmla="*/ 2054979 h 4506686"/>
              <a:gd name="connsiteX1822" fmla="*/ 5757260 w 8266862"/>
              <a:gd name="connsiteY1822" fmla="*/ 2052849 h 4506686"/>
              <a:gd name="connsiteX1823" fmla="*/ 5745090 w 8266862"/>
              <a:gd name="connsiteY1823" fmla="*/ 2055891 h 4506686"/>
              <a:gd name="connsiteX1824" fmla="*/ 5735659 w 8266862"/>
              <a:gd name="connsiteY1824" fmla="*/ 2054370 h 4506686"/>
              <a:gd name="connsiteX1825" fmla="*/ 4286875 w 8266862"/>
              <a:gd name="connsiteY1825" fmla="*/ 2036116 h 4506686"/>
              <a:gd name="connsiteX1826" fmla="*/ 4309083 w 8266862"/>
              <a:gd name="connsiteY1826" fmla="*/ 2048895 h 4506686"/>
              <a:gd name="connsiteX1827" fmla="*/ 4309083 w 8266862"/>
              <a:gd name="connsiteY1827" fmla="*/ 2048894 h 4506686"/>
              <a:gd name="connsiteX1828" fmla="*/ 6763764 w 8266862"/>
              <a:gd name="connsiteY1828" fmla="*/ 2031627 h 4506686"/>
              <a:gd name="connsiteX1829" fmla="*/ 6760486 w 8266862"/>
              <a:gd name="connsiteY1829" fmla="*/ 2039463 h 4506686"/>
              <a:gd name="connsiteX1830" fmla="*/ 6760030 w 8266862"/>
              <a:gd name="connsiteY1830" fmla="*/ 2045548 h 4506686"/>
              <a:gd name="connsiteX1831" fmla="*/ 6760081 w 8266862"/>
              <a:gd name="connsiteY1831" fmla="*/ 2045625 h 4506686"/>
              <a:gd name="connsiteX1832" fmla="*/ 6760486 w 8266862"/>
              <a:gd name="connsiteY1832" fmla="*/ 2040223 h 4506686"/>
              <a:gd name="connsiteX1833" fmla="*/ 6763985 w 8266862"/>
              <a:gd name="connsiteY1833" fmla="*/ 2031856 h 4506686"/>
              <a:gd name="connsiteX1834" fmla="*/ 6165699 w 8266862"/>
              <a:gd name="connsiteY1834" fmla="*/ 2021665 h 4506686"/>
              <a:gd name="connsiteX1835" fmla="*/ 6159463 w 8266862"/>
              <a:gd name="connsiteY1835" fmla="*/ 2029575 h 4506686"/>
              <a:gd name="connsiteX1836" fmla="*/ 6155611 w 8266862"/>
              <a:gd name="connsiteY1836" fmla="*/ 2040907 h 4506686"/>
              <a:gd name="connsiteX1837" fmla="*/ 6159464 w 8266862"/>
              <a:gd name="connsiteY1837" fmla="*/ 2029575 h 4506686"/>
              <a:gd name="connsiteX1838" fmla="*/ 6176446 w 8266862"/>
              <a:gd name="connsiteY1838" fmla="*/ 2018592 h 4506686"/>
              <a:gd name="connsiteX1839" fmla="*/ 6173001 w 8266862"/>
              <a:gd name="connsiteY1839" fmla="*/ 2021360 h 4506686"/>
              <a:gd name="connsiteX1840" fmla="*/ 6172700 w 8266862"/>
              <a:gd name="connsiteY1840" fmla="*/ 2021373 h 4506686"/>
              <a:gd name="connsiteX1841" fmla="*/ 6173003 w 8266862"/>
              <a:gd name="connsiteY1841" fmla="*/ 2021360 h 4506686"/>
              <a:gd name="connsiteX1842" fmla="*/ 5317635 w 8266862"/>
              <a:gd name="connsiteY1842" fmla="*/ 2008429 h 4506686"/>
              <a:gd name="connsiteX1843" fmla="*/ 5313071 w 8266862"/>
              <a:gd name="connsiteY1843" fmla="*/ 2018165 h 4506686"/>
              <a:gd name="connsiteX1844" fmla="*/ 5314289 w 8266862"/>
              <a:gd name="connsiteY1844" fmla="*/ 2028661 h 4506686"/>
              <a:gd name="connsiteX1845" fmla="*/ 5312463 w 8266862"/>
              <a:gd name="connsiteY1845" fmla="*/ 2036115 h 4506686"/>
              <a:gd name="connsiteX1846" fmla="*/ 5307900 w 8266862"/>
              <a:gd name="connsiteY1846" fmla="*/ 2040679 h 4506686"/>
              <a:gd name="connsiteX1847" fmla="*/ 5312464 w 8266862"/>
              <a:gd name="connsiteY1847" fmla="*/ 2036116 h 4506686"/>
              <a:gd name="connsiteX1848" fmla="*/ 5314289 w 8266862"/>
              <a:gd name="connsiteY1848" fmla="*/ 2028661 h 4506686"/>
              <a:gd name="connsiteX1849" fmla="*/ 5313072 w 8266862"/>
              <a:gd name="connsiteY1849" fmla="*/ 2018165 h 4506686"/>
              <a:gd name="connsiteX1850" fmla="*/ 674955 w 8266862"/>
              <a:gd name="connsiteY1850" fmla="*/ 2002648 h 4506686"/>
              <a:gd name="connsiteX1851" fmla="*/ 674955 w 8266862"/>
              <a:gd name="connsiteY1851" fmla="*/ 2002801 h 4506686"/>
              <a:gd name="connsiteX1852" fmla="*/ 674955 w 8266862"/>
              <a:gd name="connsiteY1852" fmla="*/ 2037333 h 4506686"/>
              <a:gd name="connsiteX1853" fmla="*/ 674955 w 8266862"/>
              <a:gd name="connsiteY1853" fmla="*/ 2071863 h 4506686"/>
              <a:gd name="connsiteX1854" fmla="*/ 708572 w 8266862"/>
              <a:gd name="connsiteY1854" fmla="*/ 2101831 h 4506686"/>
              <a:gd name="connsiteX1855" fmla="*/ 742190 w 8266862"/>
              <a:gd name="connsiteY1855" fmla="*/ 2131799 h 4506686"/>
              <a:gd name="connsiteX1856" fmla="*/ 775657 w 8266862"/>
              <a:gd name="connsiteY1856" fmla="*/ 2161615 h 4506686"/>
              <a:gd name="connsiteX1857" fmla="*/ 809275 w 8266862"/>
              <a:gd name="connsiteY1857" fmla="*/ 2191429 h 4506686"/>
              <a:gd name="connsiteX1858" fmla="*/ 842742 w 8266862"/>
              <a:gd name="connsiteY1858" fmla="*/ 2221093 h 4506686"/>
              <a:gd name="connsiteX1859" fmla="*/ 876360 w 8266862"/>
              <a:gd name="connsiteY1859" fmla="*/ 2250756 h 4506686"/>
              <a:gd name="connsiteX1860" fmla="*/ 909978 w 8266862"/>
              <a:gd name="connsiteY1860" fmla="*/ 2280266 h 4506686"/>
              <a:gd name="connsiteX1861" fmla="*/ 943444 w 8266862"/>
              <a:gd name="connsiteY1861" fmla="*/ 2309777 h 4506686"/>
              <a:gd name="connsiteX1862" fmla="*/ 969762 w 8266862"/>
              <a:gd name="connsiteY1862" fmla="*/ 2334574 h 4506686"/>
              <a:gd name="connsiteX1863" fmla="*/ 996078 w 8266862"/>
              <a:gd name="connsiteY1863" fmla="*/ 2359369 h 4506686"/>
              <a:gd name="connsiteX1864" fmla="*/ 1022394 w 8266862"/>
              <a:gd name="connsiteY1864" fmla="*/ 2384165 h 4506686"/>
              <a:gd name="connsiteX1865" fmla="*/ 1048711 w 8266862"/>
              <a:gd name="connsiteY1865" fmla="*/ 2408807 h 4506686"/>
              <a:gd name="connsiteX1866" fmla="*/ 1052132 w 8266862"/>
              <a:gd name="connsiteY1866" fmla="*/ 2412011 h 4506686"/>
              <a:gd name="connsiteX1867" fmla="*/ 1048407 w 8266862"/>
              <a:gd name="connsiteY1867" fmla="*/ 2408503 h 4506686"/>
              <a:gd name="connsiteX1868" fmla="*/ 1022090 w 8266862"/>
              <a:gd name="connsiteY1868" fmla="*/ 2383860 h 4506686"/>
              <a:gd name="connsiteX1869" fmla="*/ 995926 w 8266862"/>
              <a:gd name="connsiteY1869" fmla="*/ 2359064 h 4506686"/>
              <a:gd name="connsiteX1870" fmla="*/ 969609 w 8266862"/>
              <a:gd name="connsiteY1870" fmla="*/ 2334269 h 4506686"/>
              <a:gd name="connsiteX1871" fmla="*/ 943292 w 8266862"/>
              <a:gd name="connsiteY1871" fmla="*/ 2309474 h 4506686"/>
              <a:gd name="connsiteX1872" fmla="*/ 909827 w 8266862"/>
              <a:gd name="connsiteY1872" fmla="*/ 2279963 h 4506686"/>
              <a:gd name="connsiteX1873" fmla="*/ 876208 w 8266862"/>
              <a:gd name="connsiteY1873" fmla="*/ 2250452 h 4506686"/>
              <a:gd name="connsiteX1874" fmla="*/ 842742 w 8266862"/>
              <a:gd name="connsiteY1874" fmla="*/ 2220788 h 4506686"/>
              <a:gd name="connsiteX1875" fmla="*/ 809275 w 8266862"/>
              <a:gd name="connsiteY1875" fmla="*/ 2191125 h 4506686"/>
              <a:gd name="connsiteX1876" fmla="*/ 775657 w 8266862"/>
              <a:gd name="connsiteY1876" fmla="*/ 2161310 h 4506686"/>
              <a:gd name="connsiteX1877" fmla="*/ 742190 w 8266862"/>
              <a:gd name="connsiteY1877" fmla="*/ 2131494 h 4506686"/>
              <a:gd name="connsiteX1878" fmla="*/ 708572 w 8266862"/>
              <a:gd name="connsiteY1878" fmla="*/ 2101679 h 4506686"/>
              <a:gd name="connsiteX1879" fmla="*/ 675106 w 8266862"/>
              <a:gd name="connsiteY1879" fmla="*/ 2071712 h 4506686"/>
              <a:gd name="connsiteX1880" fmla="*/ 675106 w 8266862"/>
              <a:gd name="connsiteY1880" fmla="*/ 2037181 h 4506686"/>
              <a:gd name="connsiteX1881" fmla="*/ 6196884 w 8266862"/>
              <a:gd name="connsiteY1881" fmla="*/ 1999456 h 4506686"/>
              <a:gd name="connsiteX1882" fmla="*/ 6189278 w 8266862"/>
              <a:gd name="connsiteY1882" fmla="*/ 2002954 h 4506686"/>
              <a:gd name="connsiteX1883" fmla="*/ 6184282 w 8266862"/>
              <a:gd name="connsiteY1883" fmla="*/ 2010092 h 4506686"/>
              <a:gd name="connsiteX1884" fmla="*/ 6189280 w 8266862"/>
              <a:gd name="connsiteY1884" fmla="*/ 2002954 h 4506686"/>
              <a:gd name="connsiteX1885" fmla="*/ 6643203 w 8266862"/>
              <a:gd name="connsiteY1885" fmla="*/ 1988502 h 4506686"/>
              <a:gd name="connsiteX1886" fmla="*/ 6642707 w 8266862"/>
              <a:gd name="connsiteY1886" fmla="*/ 1989421 h 4506686"/>
              <a:gd name="connsiteX1887" fmla="*/ 6660696 w 8266862"/>
              <a:gd name="connsiteY1887" fmla="*/ 2004020 h 4506686"/>
              <a:gd name="connsiteX1888" fmla="*/ 6671345 w 8266862"/>
              <a:gd name="connsiteY1888" fmla="*/ 2012690 h 4506686"/>
              <a:gd name="connsiteX1889" fmla="*/ 6695684 w 8266862"/>
              <a:gd name="connsiteY1889" fmla="*/ 2032465 h 4506686"/>
              <a:gd name="connsiteX1890" fmla="*/ 6711809 w 8266862"/>
              <a:gd name="connsiteY1890" fmla="*/ 2045548 h 4506686"/>
              <a:gd name="connsiteX1891" fmla="*/ 6712225 w 8266862"/>
              <a:gd name="connsiteY1891" fmla="*/ 2044566 h 4506686"/>
              <a:gd name="connsiteX1892" fmla="*/ 6696749 w 8266862"/>
              <a:gd name="connsiteY1892" fmla="*/ 2032009 h 4506686"/>
              <a:gd name="connsiteX1893" fmla="*/ 6672409 w 8266862"/>
              <a:gd name="connsiteY1893" fmla="*/ 2012233 h 4506686"/>
              <a:gd name="connsiteX1894" fmla="*/ 6661762 w 8266862"/>
              <a:gd name="connsiteY1894" fmla="*/ 2003562 h 4506686"/>
              <a:gd name="connsiteX1895" fmla="*/ 6720742 w 8266862"/>
              <a:gd name="connsiteY1895" fmla="*/ 1982173 h 4506686"/>
              <a:gd name="connsiteX1896" fmla="*/ 6718350 w 8266862"/>
              <a:gd name="connsiteY1896" fmla="*/ 1986677 h 4506686"/>
              <a:gd name="connsiteX1897" fmla="*/ 6718503 w 8266862"/>
              <a:gd name="connsiteY1897" fmla="*/ 1987291 h 4506686"/>
              <a:gd name="connsiteX1898" fmla="*/ 6720935 w 8266862"/>
              <a:gd name="connsiteY1898" fmla="*/ 1982569 h 4506686"/>
              <a:gd name="connsiteX1899" fmla="*/ 6709740 w 8266862"/>
              <a:gd name="connsiteY1899" fmla="*/ 1961836 h 4506686"/>
              <a:gd name="connsiteX1900" fmla="*/ 6707702 w 8266862"/>
              <a:gd name="connsiteY1900" fmla="*/ 1965532 h 4506686"/>
              <a:gd name="connsiteX1901" fmla="*/ 6707948 w 8266862"/>
              <a:gd name="connsiteY1901" fmla="*/ 1965997 h 4506686"/>
              <a:gd name="connsiteX1902" fmla="*/ 6710135 w 8266862"/>
              <a:gd name="connsiteY1902" fmla="*/ 1962033 h 4506686"/>
              <a:gd name="connsiteX1903" fmla="*/ 4244280 w 8266862"/>
              <a:gd name="connsiteY1903" fmla="*/ 1961578 h 4506686"/>
              <a:gd name="connsiteX1904" fmla="*/ 4246715 w 8266862"/>
              <a:gd name="connsiteY1904" fmla="*/ 1978007 h 4506686"/>
              <a:gd name="connsiteX1905" fmla="*/ 4261774 w 8266862"/>
              <a:gd name="connsiteY1905" fmla="*/ 1993218 h 4506686"/>
              <a:gd name="connsiteX1906" fmla="*/ 4271814 w 8266862"/>
              <a:gd name="connsiteY1906" fmla="*/ 2008583 h 4506686"/>
              <a:gd name="connsiteX1907" fmla="*/ 4276834 w 8266862"/>
              <a:gd name="connsiteY1907" fmla="*/ 2024098 h 4506686"/>
              <a:gd name="connsiteX1908" fmla="*/ 4271814 w 8266862"/>
              <a:gd name="connsiteY1908" fmla="*/ 2008582 h 4506686"/>
              <a:gd name="connsiteX1909" fmla="*/ 4261774 w 8266862"/>
              <a:gd name="connsiteY1909" fmla="*/ 1993218 h 4506686"/>
              <a:gd name="connsiteX1910" fmla="*/ 4246715 w 8266862"/>
              <a:gd name="connsiteY1910" fmla="*/ 1978006 h 4506686"/>
              <a:gd name="connsiteX1911" fmla="*/ 6582285 w 8266862"/>
              <a:gd name="connsiteY1911" fmla="*/ 1959490 h 4506686"/>
              <a:gd name="connsiteX1912" fmla="*/ 6581442 w 8266862"/>
              <a:gd name="connsiteY1912" fmla="*/ 1963099 h 4506686"/>
              <a:gd name="connsiteX1913" fmla="*/ 6581639 w 8266862"/>
              <a:gd name="connsiteY1913" fmla="*/ 1963350 h 4506686"/>
              <a:gd name="connsiteX1914" fmla="*/ 6582506 w 8266862"/>
              <a:gd name="connsiteY1914" fmla="*/ 1959752 h 4506686"/>
              <a:gd name="connsiteX1915" fmla="*/ 7246965 w 8266862"/>
              <a:gd name="connsiteY1915" fmla="*/ 1934043 h 4506686"/>
              <a:gd name="connsiteX1916" fmla="*/ 7243008 w 8266862"/>
              <a:gd name="connsiteY1916" fmla="*/ 1946213 h 4506686"/>
              <a:gd name="connsiteX1917" fmla="*/ 7226276 w 8266862"/>
              <a:gd name="connsiteY1917" fmla="*/ 1974203 h 4506686"/>
              <a:gd name="connsiteX1918" fmla="*/ 7225971 w 8266862"/>
              <a:gd name="connsiteY1918" fmla="*/ 1968879 h 4506686"/>
              <a:gd name="connsiteX1919" fmla="*/ 4773504 w 8266862"/>
              <a:gd name="connsiteY1919" fmla="*/ 1933434 h 4506686"/>
              <a:gd name="connsiteX1920" fmla="*/ 4797690 w 8266862"/>
              <a:gd name="connsiteY1920" fmla="*/ 1960664 h 4506686"/>
              <a:gd name="connsiteX1921" fmla="*/ 4839371 w 8266862"/>
              <a:gd name="connsiteY1921" fmla="*/ 2000520 h 4506686"/>
              <a:gd name="connsiteX1922" fmla="*/ 4797691 w 8266862"/>
              <a:gd name="connsiteY1922" fmla="*/ 1960664 h 4506686"/>
              <a:gd name="connsiteX1923" fmla="*/ 4257211 w 8266862"/>
              <a:gd name="connsiteY1923" fmla="*/ 1907118 h 4506686"/>
              <a:gd name="connsiteX1924" fmla="*/ 4247019 w 8266862"/>
              <a:gd name="connsiteY1924" fmla="*/ 1910922 h 4506686"/>
              <a:gd name="connsiteX1925" fmla="*/ 4257211 w 8266862"/>
              <a:gd name="connsiteY1925" fmla="*/ 1907119 h 4506686"/>
              <a:gd name="connsiteX1926" fmla="*/ 4264969 w 8266862"/>
              <a:gd name="connsiteY1926" fmla="*/ 1912596 h 4506686"/>
              <a:gd name="connsiteX1927" fmla="*/ 4270293 w 8266862"/>
              <a:gd name="connsiteY1927" fmla="*/ 1927502 h 4506686"/>
              <a:gd name="connsiteX1928" fmla="*/ 4264969 w 8266862"/>
              <a:gd name="connsiteY1928" fmla="*/ 1912594 h 4506686"/>
              <a:gd name="connsiteX1929" fmla="*/ 4204758 w 8266862"/>
              <a:gd name="connsiteY1929" fmla="*/ 1886157 h 4506686"/>
              <a:gd name="connsiteX1930" fmla="*/ 4205339 w 8266862"/>
              <a:gd name="connsiteY1930" fmla="*/ 1886583 h 4506686"/>
              <a:gd name="connsiteX1931" fmla="*/ 4205338 w 8266862"/>
              <a:gd name="connsiteY1931" fmla="*/ 1886583 h 4506686"/>
              <a:gd name="connsiteX1932" fmla="*/ 4238348 w 8266862"/>
              <a:gd name="connsiteY1932" fmla="*/ 1910617 h 4506686"/>
              <a:gd name="connsiteX1933" fmla="*/ 4205338 w 8266862"/>
              <a:gd name="connsiteY1933" fmla="*/ 1886581 h 4506686"/>
              <a:gd name="connsiteX1934" fmla="*/ 6328468 w 8266862"/>
              <a:gd name="connsiteY1934" fmla="*/ 1873956 h 4506686"/>
              <a:gd name="connsiteX1935" fmla="*/ 6328468 w 8266862"/>
              <a:gd name="connsiteY1935" fmla="*/ 1873957 h 4506686"/>
              <a:gd name="connsiteX1936" fmla="*/ 6328620 w 8266862"/>
              <a:gd name="connsiteY1936" fmla="*/ 1895405 h 4506686"/>
              <a:gd name="connsiteX1937" fmla="*/ 4173947 w 8266862"/>
              <a:gd name="connsiteY1937" fmla="*/ 1834425 h 4506686"/>
              <a:gd name="connsiteX1938" fmla="*/ 4180390 w 8266862"/>
              <a:gd name="connsiteY1938" fmla="*/ 1837448 h 4506686"/>
              <a:gd name="connsiteX1939" fmla="*/ 4180390 w 8266862"/>
              <a:gd name="connsiteY1939" fmla="*/ 1837447 h 4506686"/>
              <a:gd name="connsiteX1940" fmla="*/ 4749622 w 8266862"/>
              <a:gd name="connsiteY1940" fmla="*/ 1799113 h 4506686"/>
              <a:gd name="connsiteX1941" fmla="*/ 4751902 w 8266862"/>
              <a:gd name="connsiteY1941" fmla="*/ 1806111 h 4506686"/>
              <a:gd name="connsiteX1942" fmla="*/ 4764528 w 8266862"/>
              <a:gd name="connsiteY1942" fmla="*/ 1815999 h 4506686"/>
              <a:gd name="connsiteX1943" fmla="*/ 4756163 w 8266862"/>
              <a:gd name="connsiteY1943" fmla="*/ 1844749 h 4506686"/>
              <a:gd name="connsiteX1944" fmla="*/ 4764529 w 8266862"/>
              <a:gd name="connsiteY1944" fmla="*/ 1815999 h 4506686"/>
              <a:gd name="connsiteX1945" fmla="*/ 4751903 w 8266862"/>
              <a:gd name="connsiteY1945" fmla="*/ 1806111 h 4506686"/>
              <a:gd name="connsiteX1946" fmla="*/ 4737907 w 8266862"/>
              <a:gd name="connsiteY1946" fmla="*/ 1787705 h 4506686"/>
              <a:gd name="connsiteX1947" fmla="*/ 4739430 w 8266862"/>
              <a:gd name="connsiteY1947" fmla="*/ 1792117 h 4506686"/>
              <a:gd name="connsiteX1948" fmla="*/ 4737909 w 8266862"/>
              <a:gd name="connsiteY1948" fmla="*/ 1787705 h 4506686"/>
              <a:gd name="connsiteX1949" fmla="*/ 6311734 w 8266862"/>
              <a:gd name="connsiteY1949" fmla="*/ 1774015 h 4506686"/>
              <a:gd name="connsiteX1950" fmla="*/ 6308539 w 8266862"/>
              <a:gd name="connsiteY1950" fmla="*/ 1781621 h 4506686"/>
              <a:gd name="connsiteX1951" fmla="*/ 6313712 w 8266862"/>
              <a:gd name="connsiteY1951" fmla="*/ 1791204 h 4506686"/>
              <a:gd name="connsiteX1952" fmla="*/ 6316451 w 8266862"/>
              <a:gd name="connsiteY1952" fmla="*/ 1803679 h 4506686"/>
              <a:gd name="connsiteX1953" fmla="*/ 6316755 w 8266862"/>
              <a:gd name="connsiteY1953" fmla="*/ 1818890 h 4506686"/>
              <a:gd name="connsiteX1954" fmla="*/ 6307322 w 8266862"/>
              <a:gd name="connsiteY1954" fmla="*/ 1852355 h 4506686"/>
              <a:gd name="connsiteX1955" fmla="*/ 6287852 w 8266862"/>
              <a:gd name="connsiteY1955" fmla="*/ 1903772 h 4506686"/>
              <a:gd name="connsiteX1956" fmla="*/ 6278116 w 8266862"/>
              <a:gd name="connsiteY1956" fmla="*/ 1936022 h 4506686"/>
              <a:gd name="connsiteX1957" fmla="*/ 6277811 w 8266862"/>
              <a:gd name="connsiteY1957" fmla="*/ 1949256 h 4506686"/>
              <a:gd name="connsiteX1958" fmla="*/ 6265034 w 8266862"/>
              <a:gd name="connsiteY1958" fmla="*/ 1966445 h 4506686"/>
              <a:gd name="connsiteX1959" fmla="*/ 6239782 w 8266862"/>
              <a:gd name="connsiteY1959" fmla="*/ 1987742 h 4506686"/>
              <a:gd name="connsiteX1960" fmla="*/ 6222136 w 8266862"/>
              <a:gd name="connsiteY1960" fmla="*/ 2000520 h 4506686"/>
              <a:gd name="connsiteX1961" fmla="*/ 6212096 w 8266862"/>
              <a:gd name="connsiteY1961" fmla="*/ 2004931 h 4506686"/>
              <a:gd name="connsiteX1962" fmla="*/ 6212098 w 8266862"/>
              <a:gd name="connsiteY1962" fmla="*/ 2004931 h 4506686"/>
              <a:gd name="connsiteX1963" fmla="*/ 6222137 w 8266862"/>
              <a:gd name="connsiteY1963" fmla="*/ 2000520 h 4506686"/>
              <a:gd name="connsiteX1964" fmla="*/ 6239782 w 8266862"/>
              <a:gd name="connsiteY1964" fmla="*/ 1987742 h 4506686"/>
              <a:gd name="connsiteX1965" fmla="*/ 6265035 w 8266862"/>
              <a:gd name="connsiteY1965" fmla="*/ 1966445 h 4506686"/>
              <a:gd name="connsiteX1966" fmla="*/ 6277812 w 8266862"/>
              <a:gd name="connsiteY1966" fmla="*/ 1949255 h 4506686"/>
              <a:gd name="connsiteX1967" fmla="*/ 6278117 w 8266862"/>
              <a:gd name="connsiteY1967" fmla="*/ 1936020 h 4506686"/>
              <a:gd name="connsiteX1968" fmla="*/ 6287853 w 8266862"/>
              <a:gd name="connsiteY1968" fmla="*/ 1903772 h 4506686"/>
              <a:gd name="connsiteX1969" fmla="*/ 6307324 w 8266862"/>
              <a:gd name="connsiteY1969" fmla="*/ 1852355 h 4506686"/>
              <a:gd name="connsiteX1970" fmla="*/ 6316755 w 8266862"/>
              <a:gd name="connsiteY1970" fmla="*/ 1818890 h 4506686"/>
              <a:gd name="connsiteX1971" fmla="*/ 6316451 w 8266862"/>
              <a:gd name="connsiteY1971" fmla="*/ 1803678 h 4506686"/>
              <a:gd name="connsiteX1972" fmla="*/ 6313712 w 8266862"/>
              <a:gd name="connsiteY1972" fmla="*/ 1791204 h 4506686"/>
              <a:gd name="connsiteX1973" fmla="*/ 6308540 w 8266862"/>
              <a:gd name="connsiteY1973" fmla="*/ 1781621 h 4506686"/>
              <a:gd name="connsiteX1974" fmla="*/ 6311735 w 8266862"/>
              <a:gd name="connsiteY1974" fmla="*/ 1774015 h 4506686"/>
              <a:gd name="connsiteX1975" fmla="*/ 7247877 w 8266862"/>
              <a:gd name="connsiteY1975" fmla="*/ 1763670 h 4506686"/>
              <a:gd name="connsiteX1976" fmla="*/ 7252440 w 8266862"/>
              <a:gd name="connsiteY1976" fmla="*/ 1765344 h 4506686"/>
              <a:gd name="connsiteX1977" fmla="*/ 7252592 w 8266862"/>
              <a:gd name="connsiteY1977" fmla="*/ 1771731 h 4506686"/>
              <a:gd name="connsiteX1978" fmla="*/ 7250767 w 8266862"/>
              <a:gd name="connsiteY1978" fmla="*/ 1777208 h 4506686"/>
              <a:gd name="connsiteX1979" fmla="*/ 7242401 w 8266862"/>
              <a:gd name="connsiteY1979" fmla="*/ 1785576 h 4506686"/>
              <a:gd name="connsiteX1980" fmla="*/ 7235251 w 8266862"/>
              <a:gd name="connsiteY1980" fmla="*/ 1789074 h 4506686"/>
              <a:gd name="connsiteX1981" fmla="*/ 7228406 w 8266862"/>
              <a:gd name="connsiteY1981" fmla="*/ 1789834 h 4506686"/>
              <a:gd name="connsiteX1982" fmla="*/ 7235251 w 8266862"/>
              <a:gd name="connsiteY1982" fmla="*/ 1771885 h 4506686"/>
              <a:gd name="connsiteX1983" fmla="*/ 4134961 w 8266862"/>
              <a:gd name="connsiteY1983" fmla="*/ 1755468 h 4506686"/>
              <a:gd name="connsiteX1984" fmla="*/ 4136732 w 8266862"/>
              <a:gd name="connsiteY1984" fmla="*/ 1760324 h 4506686"/>
              <a:gd name="connsiteX1985" fmla="*/ 4139948 w 8266862"/>
              <a:gd name="connsiteY1985" fmla="*/ 1765513 h 4506686"/>
              <a:gd name="connsiteX1986" fmla="*/ 4136732 w 8266862"/>
              <a:gd name="connsiteY1986" fmla="*/ 1760323 h 4506686"/>
              <a:gd name="connsiteX1987" fmla="*/ 5714670 w 8266862"/>
              <a:gd name="connsiteY1987" fmla="*/ 1750587 h 4506686"/>
              <a:gd name="connsiteX1988" fmla="*/ 5714667 w 8266862"/>
              <a:gd name="connsiteY1988" fmla="*/ 1751044 h 4506686"/>
              <a:gd name="connsiteX1989" fmla="*/ 5714210 w 8266862"/>
              <a:gd name="connsiteY1989" fmla="*/ 1812197 h 4506686"/>
              <a:gd name="connsiteX1990" fmla="*/ 5714667 w 8266862"/>
              <a:gd name="connsiteY1990" fmla="*/ 1751045 h 4506686"/>
              <a:gd name="connsiteX1991" fmla="*/ 7094018 w 8266862"/>
              <a:gd name="connsiteY1991" fmla="*/ 1741564 h 4506686"/>
              <a:gd name="connsiteX1992" fmla="*/ 7093932 w 8266862"/>
              <a:gd name="connsiteY1992" fmla="*/ 1741612 h 4506686"/>
              <a:gd name="connsiteX1993" fmla="*/ 7092412 w 8266862"/>
              <a:gd name="connsiteY1993" fmla="*/ 1747545 h 4506686"/>
              <a:gd name="connsiteX1994" fmla="*/ 7091499 w 8266862"/>
              <a:gd name="connsiteY1994" fmla="*/ 1757737 h 4506686"/>
              <a:gd name="connsiteX1995" fmla="*/ 7091955 w 8266862"/>
              <a:gd name="connsiteY1995" fmla="*/ 1775383 h 4506686"/>
              <a:gd name="connsiteX1996" fmla="*/ 7094541 w 8266862"/>
              <a:gd name="connsiteY1996" fmla="*/ 1779034 h 4506686"/>
              <a:gd name="connsiteX1997" fmla="*/ 7105037 w 8266862"/>
              <a:gd name="connsiteY1997" fmla="*/ 1785271 h 4506686"/>
              <a:gd name="connsiteX1998" fmla="*/ 7114013 w 8266862"/>
              <a:gd name="connsiteY1998" fmla="*/ 1808394 h 4506686"/>
              <a:gd name="connsiteX1999" fmla="*/ 7122379 w 8266862"/>
              <a:gd name="connsiteY1999" fmla="*/ 1811131 h 4506686"/>
              <a:gd name="connsiteX2000" fmla="*/ 7156796 w 8266862"/>
              <a:gd name="connsiteY2000" fmla="*/ 1857980 h 4506686"/>
              <a:gd name="connsiteX2001" fmla="*/ 7157062 w 8266862"/>
              <a:gd name="connsiteY2001" fmla="*/ 1857832 h 4506686"/>
              <a:gd name="connsiteX2002" fmla="*/ 7122531 w 8266862"/>
              <a:gd name="connsiteY2002" fmla="*/ 1810826 h 4506686"/>
              <a:gd name="connsiteX2003" fmla="*/ 7114316 w 8266862"/>
              <a:gd name="connsiteY2003" fmla="*/ 1808088 h 4506686"/>
              <a:gd name="connsiteX2004" fmla="*/ 7105189 w 8266862"/>
              <a:gd name="connsiteY2004" fmla="*/ 1785119 h 4506686"/>
              <a:gd name="connsiteX2005" fmla="*/ 7094692 w 8266862"/>
              <a:gd name="connsiteY2005" fmla="*/ 1778730 h 4506686"/>
              <a:gd name="connsiteX2006" fmla="*/ 7092107 w 8266862"/>
              <a:gd name="connsiteY2006" fmla="*/ 1775079 h 4506686"/>
              <a:gd name="connsiteX2007" fmla="*/ 7091650 w 8266862"/>
              <a:gd name="connsiteY2007" fmla="*/ 1757432 h 4506686"/>
              <a:gd name="connsiteX2008" fmla="*/ 7092564 w 8266862"/>
              <a:gd name="connsiteY2008" fmla="*/ 1747241 h 4506686"/>
              <a:gd name="connsiteX2009" fmla="*/ 7101539 w 8266862"/>
              <a:gd name="connsiteY2009" fmla="*/ 1699359 h 4506686"/>
              <a:gd name="connsiteX2010" fmla="*/ 7101386 w 8266862"/>
              <a:gd name="connsiteY2010" fmla="*/ 1699476 h 4506686"/>
              <a:gd name="connsiteX2011" fmla="*/ 7101386 w 8266862"/>
              <a:gd name="connsiteY2011" fmla="*/ 1704647 h 4506686"/>
              <a:gd name="connsiteX2012" fmla="*/ 7108232 w 8266862"/>
              <a:gd name="connsiteY2012" fmla="*/ 1721076 h 4506686"/>
              <a:gd name="connsiteX2013" fmla="*/ 7108080 w 8266862"/>
              <a:gd name="connsiteY2013" fmla="*/ 1726397 h 4506686"/>
              <a:gd name="connsiteX2014" fmla="*/ 7108232 w 8266862"/>
              <a:gd name="connsiteY2014" fmla="*/ 1726096 h 4506686"/>
              <a:gd name="connsiteX2015" fmla="*/ 7108384 w 8266862"/>
              <a:gd name="connsiteY2015" fmla="*/ 1720772 h 4506686"/>
              <a:gd name="connsiteX2016" fmla="*/ 7101539 w 8266862"/>
              <a:gd name="connsiteY2016" fmla="*/ 1704343 h 4506686"/>
              <a:gd name="connsiteX2017" fmla="*/ 3248964 w 8266862"/>
              <a:gd name="connsiteY2017" fmla="*/ 1699171 h 4506686"/>
              <a:gd name="connsiteX2018" fmla="*/ 3249116 w 8266862"/>
              <a:gd name="connsiteY2018" fmla="*/ 1722750 h 4506686"/>
              <a:gd name="connsiteX2019" fmla="*/ 3249116 w 8266862"/>
              <a:gd name="connsiteY2019" fmla="*/ 1746328 h 4506686"/>
              <a:gd name="connsiteX2020" fmla="*/ 3249116 w 8266862"/>
              <a:gd name="connsiteY2020" fmla="*/ 1769754 h 4506686"/>
              <a:gd name="connsiteX2021" fmla="*/ 3249116 w 8266862"/>
              <a:gd name="connsiteY2021" fmla="*/ 1793181 h 4506686"/>
              <a:gd name="connsiteX2022" fmla="*/ 3249116 w 8266862"/>
              <a:gd name="connsiteY2022" fmla="*/ 1816607 h 4506686"/>
              <a:gd name="connsiteX2023" fmla="*/ 3249116 w 8266862"/>
              <a:gd name="connsiteY2023" fmla="*/ 1840034 h 4506686"/>
              <a:gd name="connsiteX2024" fmla="*/ 3249116 w 8266862"/>
              <a:gd name="connsiteY2024" fmla="*/ 1863309 h 4506686"/>
              <a:gd name="connsiteX2025" fmla="*/ 3249116 w 8266862"/>
              <a:gd name="connsiteY2025" fmla="*/ 1886583 h 4506686"/>
              <a:gd name="connsiteX2026" fmla="*/ 3249117 w 8266862"/>
              <a:gd name="connsiteY2026" fmla="*/ 1886583 h 4506686"/>
              <a:gd name="connsiteX2027" fmla="*/ 3249117 w 8266862"/>
              <a:gd name="connsiteY2027" fmla="*/ 1863309 h 4506686"/>
              <a:gd name="connsiteX2028" fmla="*/ 3249117 w 8266862"/>
              <a:gd name="connsiteY2028" fmla="*/ 1840034 h 4506686"/>
              <a:gd name="connsiteX2029" fmla="*/ 3249117 w 8266862"/>
              <a:gd name="connsiteY2029" fmla="*/ 1816608 h 4506686"/>
              <a:gd name="connsiteX2030" fmla="*/ 3249117 w 8266862"/>
              <a:gd name="connsiteY2030" fmla="*/ 1793181 h 4506686"/>
              <a:gd name="connsiteX2031" fmla="*/ 3249117 w 8266862"/>
              <a:gd name="connsiteY2031" fmla="*/ 1769754 h 4506686"/>
              <a:gd name="connsiteX2032" fmla="*/ 3249117 w 8266862"/>
              <a:gd name="connsiteY2032" fmla="*/ 1746328 h 4506686"/>
              <a:gd name="connsiteX2033" fmla="*/ 3249117 w 8266862"/>
              <a:gd name="connsiteY2033" fmla="*/ 1722750 h 4506686"/>
              <a:gd name="connsiteX2034" fmla="*/ 3248965 w 8266862"/>
              <a:gd name="connsiteY2034" fmla="*/ 1699171 h 4506686"/>
              <a:gd name="connsiteX2035" fmla="*/ 7509370 w 8266862"/>
              <a:gd name="connsiteY2035" fmla="*/ 1669812 h 4506686"/>
              <a:gd name="connsiteX2036" fmla="*/ 7487464 w 8266862"/>
              <a:gd name="connsiteY2036" fmla="*/ 1691413 h 4506686"/>
              <a:gd name="connsiteX2037" fmla="*/ 7475600 w 8266862"/>
              <a:gd name="connsiteY2037" fmla="*/ 1701909 h 4506686"/>
              <a:gd name="connsiteX2038" fmla="*/ 7465407 w 8266862"/>
              <a:gd name="connsiteY2038" fmla="*/ 1714079 h 4506686"/>
              <a:gd name="connsiteX2039" fmla="*/ 7474535 w 8266862"/>
              <a:gd name="connsiteY2039" fmla="*/ 1715296 h 4506686"/>
              <a:gd name="connsiteX2040" fmla="*/ 7482445 w 8266862"/>
              <a:gd name="connsiteY2040" fmla="*/ 1711644 h 4506686"/>
              <a:gd name="connsiteX2041" fmla="*/ 7489899 w 8266862"/>
              <a:gd name="connsiteY2041" fmla="*/ 1704343 h 4506686"/>
              <a:gd name="connsiteX2042" fmla="*/ 7507239 w 8266862"/>
              <a:gd name="connsiteY2042" fmla="*/ 1694455 h 4506686"/>
              <a:gd name="connsiteX2043" fmla="*/ 7522149 w 8266862"/>
              <a:gd name="connsiteY2043" fmla="*/ 1690196 h 4506686"/>
              <a:gd name="connsiteX2044" fmla="*/ 7526863 w 8266862"/>
              <a:gd name="connsiteY2044" fmla="*/ 1689284 h 4506686"/>
              <a:gd name="connsiteX2045" fmla="*/ 7533861 w 8266862"/>
              <a:gd name="connsiteY2045" fmla="*/ 1696129 h 4506686"/>
              <a:gd name="connsiteX2046" fmla="*/ 7547856 w 8266862"/>
              <a:gd name="connsiteY2046" fmla="*/ 1690652 h 4506686"/>
              <a:gd name="connsiteX2047" fmla="*/ 7562247 w 8266862"/>
              <a:gd name="connsiteY2047" fmla="*/ 1687611 h 4506686"/>
              <a:gd name="connsiteX2048" fmla="*/ 7499939 w 8266862"/>
              <a:gd name="connsiteY2048" fmla="*/ 1719099 h 4506686"/>
              <a:gd name="connsiteX2049" fmla="*/ 7487159 w 8266862"/>
              <a:gd name="connsiteY2049" fmla="*/ 1722598 h 4506686"/>
              <a:gd name="connsiteX2050" fmla="*/ 7468907 w 8266862"/>
              <a:gd name="connsiteY2050" fmla="*/ 1731876 h 4506686"/>
              <a:gd name="connsiteX2051" fmla="*/ 7451717 w 8266862"/>
              <a:gd name="connsiteY2051" fmla="*/ 1738569 h 4506686"/>
              <a:gd name="connsiteX2052" fmla="*/ 7439243 w 8266862"/>
              <a:gd name="connsiteY2052" fmla="*/ 1741003 h 4506686"/>
              <a:gd name="connsiteX2053" fmla="*/ 7377483 w 8266862"/>
              <a:gd name="connsiteY2053" fmla="*/ 1764278 h 4506686"/>
              <a:gd name="connsiteX2054" fmla="*/ 7372615 w 8266862"/>
              <a:gd name="connsiteY2054" fmla="*/ 1764735 h 4506686"/>
              <a:gd name="connsiteX2055" fmla="*/ 7367291 w 8266862"/>
              <a:gd name="connsiteY2055" fmla="*/ 1762453 h 4506686"/>
              <a:gd name="connsiteX2056" fmla="*/ 7316331 w 8266862"/>
              <a:gd name="connsiteY2056" fmla="*/ 1774470 h 4506686"/>
              <a:gd name="connsiteX2057" fmla="*/ 7295490 w 8266862"/>
              <a:gd name="connsiteY2057" fmla="*/ 1775840 h 4506686"/>
              <a:gd name="connsiteX2058" fmla="*/ 7276475 w 8266862"/>
              <a:gd name="connsiteY2058" fmla="*/ 1779947 h 4506686"/>
              <a:gd name="connsiteX2059" fmla="*/ 7290470 w 8266862"/>
              <a:gd name="connsiteY2059" fmla="*/ 1770363 h 4506686"/>
              <a:gd name="connsiteX2060" fmla="*/ 7290775 w 8266862"/>
              <a:gd name="connsiteY2060" fmla="*/ 1766712 h 4506686"/>
              <a:gd name="connsiteX2061" fmla="*/ 7287429 w 8266862"/>
              <a:gd name="connsiteY2061" fmla="*/ 1763821 h 4506686"/>
              <a:gd name="connsiteX2062" fmla="*/ 7279974 w 8266862"/>
              <a:gd name="connsiteY2062" fmla="*/ 1764582 h 4506686"/>
              <a:gd name="connsiteX2063" fmla="*/ 7272216 w 8266862"/>
              <a:gd name="connsiteY2063" fmla="*/ 1774470 h 4506686"/>
              <a:gd name="connsiteX2064" fmla="*/ 7259894 w 8266862"/>
              <a:gd name="connsiteY2064" fmla="*/ 1777817 h 4506686"/>
              <a:gd name="connsiteX2065" fmla="*/ 7257461 w 8266862"/>
              <a:gd name="connsiteY2065" fmla="*/ 1767016 h 4506686"/>
              <a:gd name="connsiteX2066" fmla="*/ 7261568 w 8266862"/>
              <a:gd name="connsiteY2066" fmla="*/ 1758649 h 4506686"/>
              <a:gd name="connsiteX2067" fmla="*/ 7267197 w 8266862"/>
              <a:gd name="connsiteY2067" fmla="*/ 1750739 h 4506686"/>
              <a:gd name="connsiteX2068" fmla="*/ 7279365 w 8266862"/>
              <a:gd name="connsiteY2068" fmla="*/ 1738265 h 4506686"/>
              <a:gd name="connsiteX2069" fmla="*/ 7296860 w 8266862"/>
              <a:gd name="connsiteY2069" fmla="*/ 1730356 h 4506686"/>
              <a:gd name="connsiteX2070" fmla="*/ 7305682 w 8266862"/>
              <a:gd name="connsiteY2070" fmla="*/ 1723510 h 4506686"/>
              <a:gd name="connsiteX2071" fmla="*/ 7311767 w 8266862"/>
              <a:gd name="connsiteY2071" fmla="*/ 1729595 h 4506686"/>
              <a:gd name="connsiteX2072" fmla="*/ 7313136 w 8266862"/>
              <a:gd name="connsiteY2072" fmla="*/ 1721380 h 4506686"/>
              <a:gd name="connsiteX2073" fmla="*/ 7317852 w 8266862"/>
              <a:gd name="connsiteY2073" fmla="*/ 1716665 h 4506686"/>
              <a:gd name="connsiteX2074" fmla="*/ 7323024 w 8266862"/>
              <a:gd name="connsiteY2074" fmla="*/ 1714079 h 4506686"/>
              <a:gd name="connsiteX2075" fmla="*/ 7335345 w 8266862"/>
              <a:gd name="connsiteY2075" fmla="*/ 1714079 h 4506686"/>
              <a:gd name="connsiteX2076" fmla="*/ 7342038 w 8266862"/>
              <a:gd name="connsiteY2076" fmla="*/ 1712862 h 4506686"/>
              <a:gd name="connsiteX2077" fmla="*/ 7346907 w 8266862"/>
              <a:gd name="connsiteY2077" fmla="*/ 1710124 h 4506686"/>
              <a:gd name="connsiteX2078" fmla="*/ 7351927 w 8266862"/>
              <a:gd name="connsiteY2078" fmla="*/ 1709667 h 4506686"/>
              <a:gd name="connsiteX2079" fmla="*/ 7365464 w 8266862"/>
              <a:gd name="connsiteY2079" fmla="*/ 1713319 h 4506686"/>
              <a:gd name="connsiteX2080" fmla="*/ 7378700 w 8266862"/>
              <a:gd name="connsiteY2080" fmla="*/ 1712253 h 4506686"/>
              <a:gd name="connsiteX2081" fmla="*/ 7389348 w 8266862"/>
              <a:gd name="connsiteY2081" fmla="*/ 1707081 h 4506686"/>
              <a:gd name="connsiteX2082" fmla="*/ 7400453 w 8266862"/>
              <a:gd name="connsiteY2082" fmla="*/ 1705408 h 4506686"/>
              <a:gd name="connsiteX2083" fmla="*/ 7429812 w 8266862"/>
              <a:gd name="connsiteY2083" fmla="*/ 1704191 h 4506686"/>
              <a:gd name="connsiteX2084" fmla="*/ 7459019 w 8266862"/>
              <a:gd name="connsiteY2084" fmla="*/ 1700388 h 4506686"/>
              <a:gd name="connsiteX2085" fmla="*/ 7470731 w 8266862"/>
              <a:gd name="connsiteY2085" fmla="*/ 1693695 h 4506686"/>
              <a:gd name="connsiteX2086" fmla="*/ 7495223 w 8266862"/>
              <a:gd name="connsiteY2086" fmla="*/ 1674984 h 4506686"/>
              <a:gd name="connsiteX2087" fmla="*/ 4130344 w 8266862"/>
              <a:gd name="connsiteY2087" fmla="*/ 1663728 h 4506686"/>
              <a:gd name="connsiteX2088" fmla="*/ 4133843 w 8266862"/>
              <a:gd name="connsiteY2088" fmla="*/ 1684112 h 4506686"/>
              <a:gd name="connsiteX2089" fmla="*/ 4133923 w 8266862"/>
              <a:gd name="connsiteY2089" fmla="*/ 1685835 h 4506686"/>
              <a:gd name="connsiteX2090" fmla="*/ 4133843 w 8266862"/>
              <a:gd name="connsiteY2090" fmla="*/ 1684111 h 4506686"/>
              <a:gd name="connsiteX2091" fmla="*/ 4818228 w 8266862"/>
              <a:gd name="connsiteY2091" fmla="*/ 1660228 h 4506686"/>
              <a:gd name="connsiteX2092" fmla="*/ 4827659 w 8266862"/>
              <a:gd name="connsiteY2092" fmla="*/ 1671638 h 4506686"/>
              <a:gd name="connsiteX2093" fmla="*/ 4832982 w 8266862"/>
              <a:gd name="connsiteY2093" fmla="*/ 1683655 h 4506686"/>
              <a:gd name="connsiteX2094" fmla="*/ 4827659 w 8266862"/>
              <a:gd name="connsiteY2094" fmla="*/ 1671637 h 4506686"/>
              <a:gd name="connsiteX2095" fmla="*/ 7141725 w 8266862"/>
              <a:gd name="connsiteY2095" fmla="*/ 1648322 h 4506686"/>
              <a:gd name="connsiteX2096" fmla="*/ 7141698 w 8266862"/>
              <a:gd name="connsiteY2096" fmla="*/ 1648363 h 4506686"/>
              <a:gd name="connsiteX2097" fmla="*/ 7140634 w 8266862"/>
              <a:gd name="connsiteY2097" fmla="*/ 1650620 h 4506686"/>
              <a:gd name="connsiteX2098" fmla="*/ 7828911 w 8266862"/>
              <a:gd name="connsiteY2098" fmla="*/ 1623873 h 4506686"/>
              <a:gd name="connsiteX2099" fmla="*/ 7836821 w 8266862"/>
              <a:gd name="connsiteY2099" fmla="*/ 1642583 h 4506686"/>
              <a:gd name="connsiteX2100" fmla="*/ 7838039 w 8266862"/>
              <a:gd name="connsiteY2100" fmla="*/ 1648972 h 4506686"/>
              <a:gd name="connsiteX2101" fmla="*/ 7826935 w 8266862"/>
              <a:gd name="connsiteY2101" fmla="*/ 1652015 h 4506686"/>
              <a:gd name="connsiteX2102" fmla="*/ 7801377 w 8266862"/>
              <a:gd name="connsiteY2102" fmla="*/ 1645017 h 4506686"/>
              <a:gd name="connsiteX2103" fmla="*/ 7822369 w 8266862"/>
              <a:gd name="connsiteY2103" fmla="*/ 1639085 h 4506686"/>
              <a:gd name="connsiteX2104" fmla="*/ 7825869 w 8266862"/>
              <a:gd name="connsiteY2104" fmla="*/ 1636955 h 4506686"/>
              <a:gd name="connsiteX2105" fmla="*/ 7828607 w 8266862"/>
              <a:gd name="connsiteY2105" fmla="*/ 1628284 h 4506686"/>
              <a:gd name="connsiteX2106" fmla="*/ 7746767 w 8266862"/>
              <a:gd name="connsiteY2106" fmla="*/ 1612617 h 4506686"/>
              <a:gd name="connsiteX2107" fmla="*/ 7759696 w 8266862"/>
              <a:gd name="connsiteY2107" fmla="*/ 1620678 h 4506686"/>
              <a:gd name="connsiteX2108" fmla="*/ 7761827 w 8266862"/>
              <a:gd name="connsiteY2108" fmla="*/ 1627980 h 4506686"/>
              <a:gd name="connsiteX2109" fmla="*/ 7722427 w 8266862"/>
              <a:gd name="connsiteY2109" fmla="*/ 1637259 h 4506686"/>
              <a:gd name="connsiteX2110" fmla="*/ 7716191 w 8266862"/>
              <a:gd name="connsiteY2110" fmla="*/ 1631327 h 4506686"/>
              <a:gd name="connsiteX2111" fmla="*/ 7726079 w 8266862"/>
              <a:gd name="connsiteY2111" fmla="*/ 1628589 h 4506686"/>
              <a:gd name="connsiteX2112" fmla="*/ 7738552 w 8266862"/>
              <a:gd name="connsiteY2112" fmla="*/ 1614289 h 4506686"/>
              <a:gd name="connsiteX2113" fmla="*/ 7639523 w 8266862"/>
              <a:gd name="connsiteY2113" fmla="*/ 1590406 h 4506686"/>
              <a:gd name="connsiteX2114" fmla="*/ 7640891 w 8266862"/>
              <a:gd name="connsiteY2114" fmla="*/ 1596034 h 4506686"/>
              <a:gd name="connsiteX2115" fmla="*/ 7639371 w 8266862"/>
              <a:gd name="connsiteY2115" fmla="*/ 1607139 h 4506686"/>
              <a:gd name="connsiteX2116" fmla="*/ 7635415 w 8266862"/>
              <a:gd name="connsiteY2116" fmla="*/ 1610638 h 4506686"/>
              <a:gd name="connsiteX2117" fmla="*/ 7633895 w 8266862"/>
              <a:gd name="connsiteY2117" fmla="*/ 1601358 h 4506686"/>
              <a:gd name="connsiteX2118" fmla="*/ 7636633 w 8266862"/>
              <a:gd name="connsiteY2118" fmla="*/ 1590711 h 4506686"/>
              <a:gd name="connsiteX2119" fmla="*/ 7658537 w 8266862"/>
              <a:gd name="connsiteY2119" fmla="*/ 1574890 h 4506686"/>
              <a:gd name="connsiteX2120" fmla="*/ 7657168 w 8266862"/>
              <a:gd name="connsiteY2120" fmla="*/ 1605922 h 4506686"/>
              <a:gd name="connsiteX2121" fmla="*/ 7650019 w 8266862"/>
              <a:gd name="connsiteY2121" fmla="*/ 1611094 h 4506686"/>
              <a:gd name="connsiteX2122" fmla="*/ 7642109 w 8266862"/>
              <a:gd name="connsiteY2122" fmla="*/ 1610182 h 4506686"/>
              <a:gd name="connsiteX2123" fmla="*/ 7646064 w 8266862"/>
              <a:gd name="connsiteY2123" fmla="*/ 1603184 h 4506686"/>
              <a:gd name="connsiteX2124" fmla="*/ 7647584 w 8266862"/>
              <a:gd name="connsiteY2124" fmla="*/ 1592839 h 4506686"/>
              <a:gd name="connsiteX2125" fmla="*/ 7651539 w 8266862"/>
              <a:gd name="connsiteY2125" fmla="*/ 1581430 h 4506686"/>
              <a:gd name="connsiteX2126" fmla="*/ 7653822 w 8266862"/>
              <a:gd name="connsiteY2126" fmla="*/ 1577932 h 4506686"/>
              <a:gd name="connsiteX2127" fmla="*/ 7577457 w 8266862"/>
              <a:gd name="connsiteY2127" fmla="*/ 1572303 h 4506686"/>
              <a:gd name="connsiteX2128" fmla="*/ 7577457 w 8266862"/>
              <a:gd name="connsiteY2128" fmla="*/ 1572456 h 4506686"/>
              <a:gd name="connsiteX2129" fmla="*/ 7577610 w 8266862"/>
              <a:gd name="connsiteY2129" fmla="*/ 1587516 h 4506686"/>
              <a:gd name="connsiteX2130" fmla="*/ 7577762 w 8266862"/>
              <a:gd name="connsiteY2130" fmla="*/ 1600455 h 4506686"/>
              <a:gd name="connsiteX2131" fmla="*/ 7577762 w 8266862"/>
              <a:gd name="connsiteY2131" fmla="*/ 1600446 h 4506686"/>
              <a:gd name="connsiteX2132" fmla="*/ 7577610 w 8266862"/>
              <a:gd name="connsiteY2132" fmla="*/ 1587364 h 4506686"/>
              <a:gd name="connsiteX2133" fmla="*/ 5846503 w 8266862"/>
              <a:gd name="connsiteY2133" fmla="*/ 1560966 h 4506686"/>
              <a:gd name="connsiteX2134" fmla="*/ 5812631 w 8266862"/>
              <a:gd name="connsiteY2134" fmla="*/ 1562263 h 4506686"/>
              <a:gd name="connsiteX2135" fmla="*/ 5777810 w 8266862"/>
              <a:gd name="connsiteY2135" fmla="*/ 1563600 h 4506686"/>
              <a:gd name="connsiteX2136" fmla="*/ 5811566 w 8266862"/>
              <a:gd name="connsiteY2136" fmla="*/ 1562417 h 4506686"/>
              <a:gd name="connsiteX2137" fmla="*/ 5907084 w 8266862"/>
              <a:gd name="connsiteY2137" fmla="*/ 1558643 h 4506686"/>
              <a:gd name="connsiteX2138" fmla="*/ 5871437 w 8266862"/>
              <a:gd name="connsiteY2138" fmla="*/ 1560010 h 4506686"/>
              <a:gd name="connsiteX2139" fmla="*/ 5906945 w 8266862"/>
              <a:gd name="connsiteY2139" fmla="*/ 1558766 h 4506686"/>
              <a:gd name="connsiteX2140" fmla="*/ 5716188 w 8266862"/>
              <a:gd name="connsiteY2140" fmla="*/ 1554810 h 4506686"/>
              <a:gd name="connsiteX2141" fmla="*/ 5716188 w 8266862"/>
              <a:gd name="connsiteY2141" fmla="*/ 1565915 h 4506686"/>
              <a:gd name="connsiteX2142" fmla="*/ 5716188 w 8266862"/>
              <a:gd name="connsiteY2142" fmla="*/ 1565916 h 4506686"/>
              <a:gd name="connsiteX2143" fmla="*/ 5717405 w 8266862"/>
              <a:gd name="connsiteY2143" fmla="*/ 1565869 h 4506686"/>
              <a:gd name="connsiteX2144" fmla="*/ 5717405 w 8266862"/>
              <a:gd name="connsiteY2144" fmla="*/ 1554810 h 4506686"/>
              <a:gd name="connsiteX2145" fmla="*/ 1261982 w 8266862"/>
              <a:gd name="connsiteY2145" fmla="*/ 1508566 h 4506686"/>
              <a:gd name="connsiteX2146" fmla="*/ 1208740 w 8266862"/>
              <a:gd name="connsiteY2146" fmla="*/ 1508718 h 4506686"/>
              <a:gd name="connsiteX2147" fmla="*/ 1208741 w 8266862"/>
              <a:gd name="connsiteY2147" fmla="*/ 1508718 h 4506686"/>
              <a:gd name="connsiteX2148" fmla="*/ 1261983 w 8266862"/>
              <a:gd name="connsiteY2148" fmla="*/ 1508566 h 4506686"/>
              <a:gd name="connsiteX2149" fmla="*/ 7636633 w 8266862"/>
              <a:gd name="connsiteY2149" fmla="*/ 1505524 h 4506686"/>
              <a:gd name="connsiteX2150" fmla="*/ 7636193 w 8266862"/>
              <a:gd name="connsiteY2150" fmla="*/ 1505531 h 4506686"/>
              <a:gd name="connsiteX2151" fmla="*/ 7636633 w 8266862"/>
              <a:gd name="connsiteY2151" fmla="*/ 1513890 h 4506686"/>
              <a:gd name="connsiteX2152" fmla="*/ 7637241 w 8266862"/>
              <a:gd name="connsiteY2152" fmla="*/ 1527124 h 4506686"/>
              <a:gd name="connsiteX2153" fmla="*/ 7637691 w 8266862"/>
              <a:gd name="connsiteY2153" fmla="*/ 1527285 h 4506686"/>
              <a:gd name="connsiteX2154" fmla="*/ 7637088 w 8266862"/>
              <a:gd name="connsiteY2154" fmla="*/ 1514195 h 4506686"/>
              <a:gd name="connsiteX2155" fmla="*/ 7439850 w 8266862"/>
              <a:gd name="connsiteY2155" fmla="*/ 1501872 h 4506686"/>
              <a:gd name="connsiteX2156" fmla="*/ 7439090 w 8266862"/>
              <a:gd name="connsiteY2156" fmla="*/ 1506284 h 4506686"/>
              <a:gd name="connsiteX2157" fmla="*/ 7432995 w 8266862"/>
              <a:gd name="connsiteY2157" fmla="*/ 1506880 h 4506686"/>
              <a:gd name="connsiteX2158" fmla="*/ 7433005 w 8266862"/>
              <a:gd name="connsiteY2158" fmla="*/ 1507197 h 4506686"/>
              <a:gd name="connsiteX2159" fmla="*/ 7439242 w 8266862"/>
              <a:gd name="connsiteY2159" fmla="*/ 1506589 h 4506686"/>
              <a:gd name="connsiteX2160" fmla="*/ 7440003 w 8266862"/>
              <a:gd name="connsiteY2160" fmla="*/ 1502177 h 4506686"/>
              <a:gd name="connsiteX2161" fmla="*/ 7457193 w 8266862"/>
              <a:gd name="connsiteY2161" fmla="*/ 1502480 h 4506686"/>
              <a:gd name="connsiteX2162" fmla="*/ 7474230 w 8266862"/>
              <a:gd name="connsiteY2162" fmla="*/ 1502785 h 4506686"/>
              <a:gd name="connsiteX2163" fmla="*/ 7491419 w 8266862"/>
              <a:gd name="connsiteY2163" fmla="*/ 1503089 h 4506686"/>
              <a:gd name="connsiteX2164" fmla="*/ 7508457 w 8266862"/>
              <a:gd name="connsiteY2164" fmla="*/ 1503394 h 4506686"/>
              <a:gd name="connsiteX2165" fmla="*/ 7525647 w 8266862"/>
              <a:gd name="connsiteY2165" fmla="*/ 1503546 h 4506686"/>
              <a:gd name="connsiteX2166" fmla="*/ 7542684 w 8266862"/>
              <a:gd name="connsiteY2166" fmla="*/ 1503851 h 4506686"/>
              <a:gd name="connsiteX2167" fmla="*/ 7559811 w 8266862"/>
              <a:gd name="connsiteY2167" fmla="*/ 1504155 h 4506686"/>
              <a:gd name="connsiteX2168" fmla="*/ 7576850 w 8266862"/>
              <a:gd name="connsiteY2168" fmla="*/ 1504458 h 4506686"/>
              <a:gd name="connsiteX2169" fmla="*/ 7576977 w 8266862"/>
              <a:gd name="connsiteY2169" fmla="*/ 1506131 h 4506686"/>
              <a:gd name="connsiteX2170" fmla="*/ 7577283 w 8266862"/>
              <a:gd name="connsiteY2170" fmla="*/ 1506127 h 4506686"/>
              <a:gd name="connsiteX2171" fmla="*/ 7577153 w 8266862"/>
              <a:gd name="connsiteY2171" fmla="*/ 1504306 h 4506686"/>
              <a:gd name="connsiteX2172" fmla="*/ 7559964 w 8266862"/>
              <a:gd name="connsiteY2172" fmla="*/ 1504003 h 4506686"/>
              <a:gd name="connsiteX2173" fmla="*/ 7542836 w 8266862"/>
              <a:gd name="connsiteY2173" fmla="*/ 1503698 h 4506686"/>
              <a:gd name="connsiteX2174" fmla="*/ 7525645 w 8266862"/>
              <a:gd name="connsiteY2174" fmla="*/ 1503394 h 4506686"/>
              <a:gd name="connsiteX2175" fmla="*/ 7508457 w 8266862"/>
              <a:gd name="connsiteY2175" fmla="*/ 1503091 h 4506686"/>
              <a:gd name="connsiteX2176" fmla="*/ 7491267 w 8266862"/>
              <a:gd name="connsiteY2176" fmla="*/ 1502786 h 4506686"/>
              <a:gd name="connsiteX2177" fmla="*/ 7474230 w 8266862"/>
              <a:gd name="connsiteY2177" fmla="*/ 1502482 h 4506686"/>
              <a:gd name="connsiteX2178" fmla="*/ 7457041 w 8266862"/>
              <a:gd name="connsiteY2178" fmla="*/ 1502178 h 4506686"/>
              <a:gd name="connsiteX2179" fmla="*/ 7372614 w 8266862"/>
              <a:gd name="connsiteY2179" fmla="*/ 1499591 h 4506686"/>
              <a:gd name="connsiteX2180" fmla="*/ 7384784 w 8266862"/>
              <a:gd name="connsiteY2180" fmla="*/ 1500200 h 4506686"/>
              <a:gd name="connsiteX2181" fmla="*/ 7396802 w 8266862"/>
              <a:gd name="connsiteY2181" fmla="*/ 1500656 h 4506686"/>
              <a:gd name="connsiteX2182" fmla="*/ 7408819 w 8266862"/>
              <a:gd name="connsiteY2182" fmla="*/ 1501265 h 4506686"/>
              <a:gd name="connsiteX2183" fmla="*/ 7420836 w 8266862"/>
              <a:gd name="connsiteY2183" fmla="*/ 1501720 h 4506686"/>
              <a:gd name="connsiteX2184" fmla="*/ 7432710 w 8266862"/>
              <a:gd name="connsiteY2184" fmla="*/ 1502172 h 4506686"/>
              <a:gd name="connsiteX2185" fmla="*/ 7432701 w 8266862"/>
              <a:gd name="connsiteY2185" fmla="*/ 1501872 h 4506686"/>
              <a:gd name="connsiteX2186" fmla="*/ 7420683 w 8266862"/>
              <a:gd name="connsiteY2186" fmla="*/ 1501416 h 4506686"/>
              <a:gd name="connsiteX2187" fmla="*/ 7408667 w 8266862"/>
              <a:gd name="connsiteY2187" fmla="*/ 1500960 h 4506686"/>
              <a:gd name="connsiteX2188" fmla="*/ 7396649 w 8266862"/>
              <a:gd name="connsiteY2188" fmla="*/ 1500503 h 4506686"/>
              <a:gd name="connsiteX2189" fmla="*/ 7384632 w 8266862"/>
              <a:gd name="connsiteY2189" fmla="*/ 1500048 h 4506686"/>
              <a:gd name="connsiteX2190" fmla="*/ 4912237 w 8266862"/>
              <a:gd name="connsiteY2190" fmla="*/ 1456389 h 4506686"/>
              <a:gd name="connsiteX2191" fmla="*/ 4921364 w 8266862"/>
              <a:gd name="connsiteY2191" fmla="*/ 1467494 h 4506686"/>
              <a:gd name="connsiteX2192" fmla="*/ 4937641 w 8266862"/>
              <a:gd name="connsiteY2192" fmla="*/ 1479207 h 4506686"/>
              <a:gd name="connsiteX2193" fmla="*/ 4947072 w 8266862"/>
              <a:gd name="connsiteY2193" fmla="*/ 1489552 h 4506686"/>
              <a:gd name="connsiteX2194" fmla="*/ 4949658 w 8266862"/>
              <a:gd name="connsiteY2194" fmla="*/ 1498527 h 4506686"/>
              <a:gd name="connsiteX2195" fmla="*/ 4947072 w 8266862"/>
              <a:gd name="connsiteY2195" fmla="*/ 1489551 h 4506686"/>
              <a:gd name="connsiteX2196" fmla="*/ 4937641 w 8266862"/>
              <a:gd name="connsiteY2196" fmla="*/ 1479207 h 4506686"/>
              <a:gd name="connsiteX2197" fmla="*/ 4921364 w 8266862"/>
              <a:gd name="connsiteY2197" fmla="*/ 1467493 h 4506686"/>
              <a:gd name="connsiteX2198" fmla="*/ 1102105 w 8266862"/>
              <a:gd name="connsiteY2198" fmla="*/ 1422618 h 4506686"/>
              <a:gd name="connsiteX2199" fmla="*/ 1102105 w 8266862"/>
              <a:gd name="connsiteY2199" fmla="*/ 1422619 h 4506686"/>
              <a:gd name="connsiteX2200" fmla="*/ 1102257 w 8266862"/>
              <a:gd name="connsiteY2200" fmla="*/ 1465821 h 4506686"/>
              <a:gd name="connsiteX2201" fmla="*/ 1102257 w 8266862"/>
              <a:gd name="connsiteY2201" fmla="*/ 1465820 h 4506686"/>
              <a:gd name="connsiteX2202" fmla="*/ 4034802 w 8266862"/>
              <a:gd name="connsiteY2202" fmla="*/ 1408279 h 4506686"/>
              <a:gd name="connsiteX2203" fmla="*/ 4042874 w 8266862"/>
              <a:gd name="connsiteY2203" fmla="*/ 1410297 h 4506686"/>
              <a:gd name="connsiteX2204" fmla="*/ 4042874 w 8266862"/>
              <a:gd name="connsiteY2204" fmla="*/ 1410296 h 4506686"/>
              <a:gd name="connsiteX2205" fmla="*/ 4875988 w 8266862"/>
              <a:gd name="connsiteY2205" fmla="*/ 1405160 h 4506686"/>
              <a:gd name="connsiteX2206" fmla="*/ 4876794 w 8266862"/>
              <a:gd name="connsiteY2206" fmla="*/ 1408471 h 4506686"/>
              <a:gd name="connsiteX2207" fmla="*/ 4876847 w 8266862"/>
              <a:gd name="connsiteY2207" fmla="*/ 1408540 h 4506686"/>
              <a:gd name="connsiteX2208" fmla="*/ 3976406 w 8266862"/>
              <a:gd name="connsiteY2208" fmla="*/ 1365860 h 4506686"/>
              <a:gd name="connsiteX2209" fmla="*/ 3996632 w 8266862"/>
              <a:gd name="connsiteY2209" fmla="*/ 1373332 h 4506686"/>
              <a:gd name="connsiteX2210" fmla="*/ 4002650 w 8266862"/>
              <a:gd name="connsiteY2210" fmla="*/ 1377411 h 4506686"/>
              <a:gd name="connsiteX2211" fmla="*/ 3996631 w 8266862"/>
              <a:gd name="connsiteY2211" fmla="*/ 1373331 h 4506686"/>
              <a:gd name="connsiteX2212" fmla="*/ 7695725 w 8266862"/>
              <a:gd name="connsiteY2212" fmla="*/ 1340221 h 4506686"/>
              <a:gd name="connsiteX2213" fmla="*/ 7695351 w 8266862"/>
              <a:gd name="connsiteY2213" fmla="*/ 1340323 h 4506686"/>
              <a:gd name="connsiteX2214" fmla="*/ 7680747 w 8266862"/>
              <a:gd name="connsiteY2214" fmla="*/ 1349297 h 4506686"/>
              <a:gd name="connsiteX2215" fmla="*/ 7671773 w 8266862"/>
              <a:gd name="connsiteY2215" fmla="*/ 1352644 h 4506686"/>
              <a:gd name="connsiteX2216" fmla="*/ 7657017 w 8266862"/>
              <a:gd name="connsiteY2216" fmla="*/ 1367856 h 4506686"/>
              <a:gd name="connsiteX2217" fmla="*/ 7644573 w 8266862"/>
              <a:gd name="connsiteY2217" fmla="*/ 1373168 h 4506686"/>
              <a:gd name="connsiteX2218" fmla="*/ 7644999 w 8266862"/>
              <a:gd name="connsiteY2218" fmla="*/ 1373180 h 4506686"/>
              <a:gd name="connsiteX2219" fmla="*/ 7657473 w 8266862"/>
              <a:gd name="connsiteY2219" fmla="*/ 1367856 h 4506686"/>
              <a:gd name="connsiteX2220" fmla="*/ 7672228 w 8266862"/>
              <a:gd name="connsiteY2220" fmla="*/ 1352644 h 4506686"/>
              <a:gd name="connsiteX2221" fmla="*/ 7681204 w 8266862"/>
              <a:gd name="connsiteY2221" fmla="*/ 1349297 h 4506686"/>
              <a:gd name="connsiteX2222" fmla="*/ 1101952 w 8266862"/>
              <a:gd name="connsiteY2222" fmla="*/ 1336062 h 4506686"/>
              <a:gd name="connsiteX2223" fmla="*/ 1102105 w 8266862"/>
              <a:gd name="connsiteY2223" fmla="*/ 1379418 h 4506686"/>
              <a:gd name="connsiteX2224" fmla="*/ 1102105 w 8266862"/>
              <a:gd name="connsiteY2224" fmla="*/ 1379417 h 4506686"/>
              <a:gd name="connsiteX2225" fmla="*/ 3790161 w 8266862"/>
              <a:gd name="connsiteY2225" fmla="*/ 1334066 h 4506686"/>
              <a:gd name="connsiteX2226" fmla="*/ 3804961 w 8266862"/>
              <a:gd name="connsiteY2226" fmla="*/ 1344126 h 4506686"/>
              <a:gd name="connsiteX2227" fmla="*/ 3830366 w 8266862"/>
              <a:gd name="connsiteY2227" fmla="*/ 1353100 h 4506686"/>
              <a:gd name="connsiteX2228" fmla="*/ 3842534 w 8266862"/>
              <a:gd name="connsiteY2228" fmla="*/ 1344581 h 4506686"/>
              <a:gd name="connsiteX2229" fmla="*/ 3830365 w 8266862"/>
              <a:gd name="connsiteY2229" fmla="*/ 1353099 h 4506686"/>
              <a:gd name="connsiteX2230" fmla="*/ 3804960 w 8266862"/>
              <a:gd name="connsiteY2230" fmla="*/ 1344125 h 4506686"/>
              <a:gd name="connsiteX2231" fmla="*/ 2962067 w 8266862"/>
              <a:gd name="connsiteY2231" fmla="*/ 1315070 h 4506686"/>
              <a:gd name="connsiteX2232" fmla="*/ 2962219 w 8266862"/>
              <a:gd name="connsiteY2232" fmla="*/ 1363749 h 4506686"/>
              <a:gd name="connsiteX2233" fmla="*/ 2962372 w 8266862"/>
              <a:gd name="connsiteY2233" fmla="*/ 1412122 h 4506686"/>
              <a:gd name="connsiteX2234" fmla="*/ 2962524 w 8266862"/>
              <a:gd name="connsiteY2234" fmla="*/ 1460497 h 4506686"/>
              <a:gd name="connsiteX2235" fmla="*/ 2962675 w 8266862"/>
              <a:gd name="connsiteY2235" fmla="*/ 1508567 h 4506686"/>
              <a:gd name="connsiteX2236" fmla="*/ 2962675 w 8266862"/>
              <a:gd name="connsiteY2236" fmla="*/ 1556484 h 4506686"/>
              <a:gd name="connsiteX2237" fmla="*/ 2962827 w 8266862"/>
              <a:gd name="connsiteY2237" fmla="*/ 1604250 h 4506686"/>
              <a:gd name="connsiteX2238" fmla="*/ 2962979 w 8266862"/>
              <a:gd name="connsiteY2238" fmla="*/ 1651710 h 4506686"/>
              <a:gd name="connsiteX2239" fmla="*/ 2963133 w 8266862"/>
              <a:gd name="connsiteY2239" fmla="*/ 1699171 h 4506686"/>
              <a:gd name="connsiteX2240" fmla="*/ 2962981 w 8266862"/>
              <a:gd name="connsiteY2240" fmla="*/ 1651710 h 4506686"/>
              <a:gd name="connsiteX2241" fmla="*/ 2962828 w 8266862"/>
              <a:gd name="connsiteY2241" fmla="*/ 1604249 h 4506686"/>
              <a:gd name="connsiteX2242" fmla="*/ 2962676 w 8266862"/>
              <a:gd name="connsiteY2242" fmla="*/ 1556484 h 4506686"/>
              <a:gd name="connsiteX2243" fmla="*/ 2962676 w 8266862"/>
              <a:gd name="connsiteY2243" fmla="*/ 1508566 h 4506686"/>
              <a:gd name="connsiteX2244" fmla="*/ 2962525 w 8266862"/>
              <a:gd name="connsiteY2244" fmla="*/ 1460497 h 4506686"/>
              <a:gd name="connsiteX2245" fmla="*/ 2962373 w 8266862"/>
              <a:gd name="connsiteY2245" fmla="*/ 1412122 h 4506686"/>
              <a:gd name="connsiteX2246" fmla="*/ 2962220 w 8266862"/>
              <a:gd name="connsiteY2246" fmla="*/ 1363749 h 4506686"/>
              <a:gd name="connsiteX2247" fmla="*/ 2962068 w 8266862"/>
              <a:gd name="connsiteY2247" fmla="*/ 1315070 h 4506686"/>
              <a:gd name="connsiteX2248" fmla="*/ 4039832 w 8266862"/>
              <a:gd name="connsiteY2248" fmla="*/ 1306855 h 4506686"/>
              <a:gd name="connsiteX2249" fmla="*/ 4038312 w 8266862"/>
              <a:gd name="connsiteY2249" fmla="*/ 1321307 h 4506686"/>
              <a:gd name="connsiteX2250" fmla="*/ 4031314 w 8266862"/>
              <a:gd name="connsiteY2250" fmla="*/ 1342755 h 4506686"/>
              <a:gd name="connsiteX2251" fmla="*/ 4038312 w 8266862"/>
              <a:gd name="connsiteY2251" fmla="*/ 1321308 h 4506686"/>
              <a:gd name="connsiteX2252" fmla="*/ 6547976 w 8266862"/>
              <a:gd name="connsiteY2252" fmla="*/ 1302900 h 4506686"/>
              <a:gd name="connsiteX2253" fmla="*/ 6558168 w 8266862"/>
              <a:gd name="connsiteY2253" fmla="*/ 1304877 h 4506686"/>
              <a:gd name="connsiteX2254" fmla="*/ 6558472 w 8266862"/>
              <a:gd name="connsiteY2254" fmla="*/ 1307008 h 4506686"/>
              <a:gd name="connsiteX2255" fmla="*/ 6556191 w 8266862"/>
              <a:gd name="connsiteY2255" fmla="*/ 1310811 h 4506686"/>
              <a:gd name="connsiteX2256" fmla="*/ 6551778 w 8266862"/>
              <a:gd name="connsiteY2256" fmla="*/ 1317504 h 4506686"/>
              <a:gd name="connsiteX2257" fmla="*/ 6547520 w 8266862"/>
              <a:gd name="connsiteY2257" fmla="*/ 1316896 h 4506686"/>
              <a:gd name="connsiteX2258" fmla="*/ 6544477 w 8266862"/>
              <a:gd name="connsiteY2258" fmla="*/ 1314766 h 4506686"/>
              <a:gd name="connsiteX2259" fmla="*/ 6543413 w 8266862"/>
              <a:gd name="connsiteY2259" fmla="*/ 1310506 h 4506686"/>
              <a:gd name="connsiteX2260" fmla="*/ 6544173 w 8266862"/>
              <a:gd name="connsiteY2260" fmla="*/ 1305182 h 4506686"/>
              <a:gd name="connsiteX2261" fmla="*/ 4811957 w 8266862"/>
              <a:gd name="connsiteY2261" fmla="*/ 1257157 h 4506686"/>
              <a:gd name="connsiteX2262" fmla="*/ 4812447 w 8266862"/>
              <a:gd name="connsiteY2262" fmla="*/ 1260915 h 4506686"/>
              <a:gd name="connsiteX2263" fmla="*/ 4806666 w 8266862"/>
              <a:gd name="connsiteY2263" fmla="*/ 1276279 h 4506686"/>
              <a:gd name="connsiteX2264" fmla="*/ 4804689 w 8266862"/>
              <a:gd name="connsiteY2264" fmla="*/ 1295295 h 4506686"/>
              <a:gd name="connsiteX2265" fmla="*/ 4806514 w 8266862"/>
              <a:gd name="connsiteY2265" fmla="*/ 1317961 h 4506686"/>
              <a:gd name="connsiteX2266" fmla="*/ 4810926 w 8266862"/>
              <a:gd name="connsiteY2266" fmla="*/ 1338345 h 4506686"/>
              <a:gd name="connsiteX2267" fmla="*/ 4810974 w 8266862"/>
              <a:gd name="connsiteY2267" fmla="*/ 1338471 h 4506686"/>
              <a:gd name="connsiteX2268" fmla="*/ 4806667 w 8266862"/>
              <a:gd name="connsiteY2268" fmla="*/ 1318570 h 4506686"/>
              <a:gd name="connsiteX2269" fmla="*/ 4804841 w 8266862"/>
              <a:gd name="connsiteY2269" fmla="*/ 1295904 h 4506686"/>
              <a:gd name="connsiteX2270" fmla="*/ 4806819 w 8266862"/>
              <a:gd name="connsiteY2270" fmla="*/ 1276890 h 4506686"/>
              <a:gd name="connsiteX2271" fmla="*/ 4812599 w 8266862"/>
              <a:gd name="connsiteY2271" fmla="*/ 1261525 h 4506686"/>
              <a:gd name="connsiteX2272" fmla="*/ 4035269 w 8266862"/>
              <a:gd name="connsiteY2272" fmla="*/ 1249203 h 4506686"/>
              <a:gd name="connsiteX2273" fmla="*/ 4034052 w 8266862"/>
              <a:gd name="connsiteY2273" fmla="*/ 1254831 h 4506686"/>
              <a:gd name="connsiteX2274" fmla="*/ 4030248 w 8266862"/>
              <a:gd name="connsiteY2274" fmla="*/ 1259851 h 4506686"/>
              <a:gd name="connsiteX2275" fmla="*/ 4031163 w 8266862"/>
              <a:gd name="connsiteY2275" fmla="*/ 1267760 h 4506686"/>
              <a:gd name="connsiteX2276" fmla="*/ 4030249 w 8266862"/>
              <a:gd name="connsiteY2276" fmla="*/ 1259851 h 4506686"/>
              <a:gd name="connsiteX2277" fmla="*/ 4034052 w 8266862"/>
              <a:gd name="connsiteY2277" fmla="*/ 1254832 h 4506686"/>
              <a:gd name="connsiteX2278" fmla="*/ 1101801 w 8266862"/>
              <a:gd name="connsiteY2278" fmla="*/ 1204935 h 4506686"/>
              <a:gd name="connsiteX2279" fmla="*/ 1101801 w 8266862"/>
              <a:gd name="connsiteY2279" fmla="*/ 1204936 h 4506686"/>
              <a:gd name="connsiteX2280" fmla="*/ 1101952 w 8266862"/>
              <a:gd name="connsiteY2280" fmla="*/ 1248746 h 4506686"/>
              <a:gd name="connsiteX2281" fmla="*/ 1101952 w 8266862"/>
              <a:gd name="connsiteY2281" fmla="*/ 1248745 h 4506686"/>
              <a:gd name="connsiteX2282" fmla="*/ 7358011 w 8266862"/>
              <a:gd name="connsiteY2282" fmla="*/ 1192310 h 4506686"/>
              <a:gd name="connsiteX2283" fmla="*/ 7355273 w 8266862"/>
              <a:gd name="connsiteY2283" fmla="*/ 1193679 h 4506686"/>
              <a:gd name="connsiteX2284" fmla="*/ 7349450 w 8266862"/>
              <a:gd name="connsiteY2284" fmla="*/ 1201741 h 4506686"/>
              <a:gd name="connsiteX2285" fmla="*/ 7350102 w 8266862"/>
              <a:gd name="connsiteY2285" fmla="*/ 1201741 h 4506686"/>
              <a:gd name="connsiteX2286" fmla="*/ 7356186 w 8266862"/>
              <a:gd name="connsiteY2286" fmla="*/ 1193527 h 4506686"/>
              <a:gd name="connsiteX2287" fmla="*/ 7358396 w 8266862"/>
              <a:gd name="connsiteY2287" fmla="*/ 1192544 h 4506686"/>
              <a:gd name="connsiteX2288" fmla="*/ 2961459 w 8266862"/>
              <a:gd name="connsiteY2288" fmla="*/ 1118228 h 4506686"/>
              <a:gd name="connsiteX2289" fmla="*/ 2961610 w 8266862"/>
              <a:gd name="connsiteY2289" fmla="*/ 1167819 h 4506686"/>
              <a:gd name="connsiteX2290" fmla="*/ 2961763 w 8266862"/>
              <a:gd name="connsiteY2290" fmla="*/ 1217106 h 4506686"/>
              <a:gd name="connsiteX2291" fmla="*/ 2961610 w 8266862"/>
              <a:gd name="connsiteY2291" fmla="*/ 1167818 h 4506686"/>
              <a:gd name="connsiteX2292" fmla="*/ 6942726 w 8266862"/>
              <a:gd name="connsiteY2292" fmla="*/ 1112903 h 4506686"/>
              <a:gd name="connsiteX2293" fmla="*/ 6942574 w 8266862"/>
              <a:gd name="connsiteY2293" fmla="*/ 1115033 h 4506686"/>
              <a:gd name="connsiteX2294" fmla="*/ 6938314 w 8266862"/>
              <a:gd name="connsiteY2294" fmla="*/ 1120510 h 4506686"/>
              <a:gd name="connsiteX2295" fmla="*/ 6936185 w 8266862"/>
              <a:gd name="connsiteY2295" fmla="*/ 1121117 h 4506686"/>
              <a:gd name="connsiteX2296" fmla="*/ 6936337 w 8266862"/>
              <a:gd name="connsiteY2296" fmla="*/ 1116858 h 4506686"/>
              <a:gd name="connsiteX2297" fmla="*/ 6938466 w 8266862"/>
              <a:gd name="connsiteY2297" fmla="*/ 1114121 h 4506686"/>
              <a:gd name="connsiteX2298" fmla="*/ 4753300 w 8266862"/>
              <a:gd name="connsiteY2298" fmla="*/ 1108055 h 4506686"/>
              <a:gd name="connsiteX2299" fmla="*/ 4772135 w 8266862"/>
              <a:gd name="connsiteY2299" fmla="*/ 1120662 h 4506686"/>
              <a:gd name="connsiteX2300" fmla="*/ 4781111 w 8266862"/>
              <a:gd name="connsiteY2300" fmla="*/ 1131464 h 4506686"/>
              <a:gd name="connsiteX2301" fmla="*/ 4787043 w 8266862"/>
              <a:gd name="connsiteY2301" fmla="*/ 1158997 h 4506686"/>
              <a:gd name="connsiteX2302" fmla="*/ 4791735 w 8266862"/>
              <a:gd name="connsiteY2302" fmla="*/ 1216805 h 4506686"/>
              <a:gd name="connsiteX2303" fmla="*/ 4792610 w 8266862"/>
              <a:gd name="connsiteY2303" fmla="*/ 1216801 h 4506686"/>
              <a:gd name="connsiteX2304" fmla="*/ 4787956 w 8266862"/>
              <a:gd name="connsiteY2304" fmla="*/ 1159452 h 4506686"/>
              <a:gd name="connsiteX2305" fmla="*/ 4782023 w 8266862"/>
              <a:gd name="connsiteY2305" fmla="*/ 1131919 h 4506686"/>
              <a:gd name="connsiteX2306" fmla="*/ 4773049 w 8266862"/>
              <a:gd name="connsiteY2306" fmla="*/ 1121119 h 4506686"/>
              <a:gd name="connsiteX2307" fmla="*/ 4754186 w 8266862"/>
              <a:gd name="connsiteY2307" fmla="*/ 1108493 h 4506686"/>
              <a:gd name="connsiteX2308" fmla="*/ 8024385 w 8266862"/>
              <a:gd name="connsiteY2308" fmla="*/ 1067572 h 4506686"/>
              <a:gd name="connsiteX2309" fmla="*/ 8027427 w 8266862"/>
              <a:gd name="connsiteY2309" fmla="*/ 1070311 h 4506686"/>
              <a:gd name="connsiteX2310" fmla="*/ 8031991 w 8266862"/>
              <a:gd name="connsiteY2310" fmla="*/ 1079589 h 4506686"/>
              <a:gd name="connsiteX2311" fmla="*/ 8026515 w 8266862"/>
              <a:gd name="connsiteY2311" fmla="*/ 1083545 h 4506686"/>
              <a:gd name="connsiteX2312" fmla="*/ 8020735 w 8266862"/>
              <a:gd name="connsiteY2312" fmla="*/ 1082328 h 4506686"/>
              <a:gd name="connsiteX2313" fmla="*/ 8020583 w 8266862"/>
              <a:gd name="connsiteY2313" fmla="*/ 1072440 h 4506686"/>
              <a:gd name="connsiteX2314" fmla="*/ 8022407 w 8266862"/>
              <a:gd name="connsiteY2314" fmla="*/ 1069093 h 4506686"/>
              <a:gd name="connsiteX2315" fmla="*/ 1084612 w 8266862"/>
              <a:gd name="connsiteY2315" fmla="*/ 1060879 h 4506686"/>
              <a:gd name="connsiteX2316" fmla="*/ 1100432 w 8266862"/>
              <a:gd name="connsiteY2316" fmla="*/ 1063770 h 4506686"/>
              <a:gd name="connsiteX2317" fmla="*/ 1111385 w 8266862"/>
              <a:gd name="connsiteY2317" fmla="*/ 1069854 h 4506686"/>
              <a:gd name="connsiteX2318" fmla="*/ 1117165 w 8266862"/>
              <a:gd name="connsiteY2318" fmla="*/ 1078830 h 4506686"/>
              <a:gd name="connsiteX2319" fmla="*/ 1117317 w 8266862"/>
              <a:gd name="connsiteY2319" fmla="*/ 1087348 h 4506686"/>
              <a:gd name="connsiteX2320" fmla="*/ 1117165 w 8266862"/>
              <a:gd name="connsiteY2320" fmla="*/ 1078829 h 4506686"/>
              <a:gd name="connsiteX2321" fmla="*/ 1111385 w 8266862"/>
              <a:gd name="connsiteY2321" fmla="*/ 1069854 h 4506686"/>
              <a:gd name="connsiteX2322" fmla="*/ 1100431 w 8266862"/>
              <a:gd name="connsiteY2322" fmla="*/ 1063769 h 4506686"/>
              <a:gd name="connsiteX2323" fmla="*/ 6958697 w 8266862"/>
              <a:gd name="connsiteY2323" fmla="*/ 1057836 h 4506686"/>
              <a:gd name="connsiteX2324" fmla="*/ 6964935 w 8266862"/>
              <a:gd name="connsiteY2324" fmla="*/ 1057836 h 4506686"/>
              <a:gd name="connsiteX2325" fmla="*/ 6964175 w 8266862"/>
              <a:gd name="connsiteY2325" fmla="*/ 1059966 h 4506686"/>
              <a:gd name="connsiteX2326" fmla="*/ 6959763 w 8266862"/>
              <a:gd name="connsiteY2326" fmla="*/ 1063464 h 4506686"/>
              <a:gd name="connsiteX2327" fmla="*/ 6955199 w 8266862"/>
              <a:gd name="connsiteY2327" fmla="*/ 1065138 h 4506686"/>
              <a:gd name="connsiteX2328" fmla="*/ 6954134 w 8266862"/>
              <a:gd name="connsiteY2328" fmla="*/ 1062856 h 4506686"/>
              <a:gd name="connsiteX2329" fmla="*/ 6954895 w 8266862"/>
              <a:gd name="connsiteY2329" fmla="*/ 1060574 h 4506686"/>
              <a:gd name="connsiteX2330" fmla="*/ 4663133 w 8266862"/>
              <a:gd name="connsiteY2330" fmla="*/ 1030508 h 4506686"/>
              <a:gd name="connsiteX2331" fmla="*/ 4675996 w 8266862"/>
              <a:gd name="connsiteY2331" fmla="*/ 1039278 h 4506686"/>
              <a:gd name="connsiteX2332" fmla="*/ 4696380 w 8266862"/>
              <a:gd name="connsiteY2332" fmla="*/ 1061488 h 4506686"/>
              <a:gd name="connsiteX2333" fmla="*/ 4706571 w 8266862"/>
              <a:gd name="connsiteY2333" fmla="*/ 1080351 h 4506686"/>
              <a:gd name="connsiteX2334" fmla="*/ 4724370 w 8266862"/>
              <a:gd name="connsiteY2334" fmla="*/ 1093738 h 4506686"/>
              <a:gd name="connsiteX2335" fmla="*/ 4725265 w 8266862"/>
              <a:gd name="connsiteY2335" fmla="*/ 1094181 h 4506686"/>
              <a:gd name="connsiteX2336" fmla="*/ 4707485 w 8266862"/>
              <a:gd name="connsiteY2336" fmla="*/ 1080807 h 4506686"/>
              <a:gd name="connsiteX2337" fmla="*/ 4697293 w 8266862"/>
              <a:gd name="connsiteY2337" fmla="*/ 1061944 h 4506686"/>
              <a:gd name="connsiteX2338" fmla="*/ 4676908 w 8266862"/>
              <a:gd name="connsiteY2338" fmla="*/ 1039735 h 4506686"/>
              <a:gd name="connsiteX2339" fmla="*/ 4663521 w 8266862"/>
              <a:gd name="connsiteY2339" fmla="*/ 1030608 h 4506686"/>
              <a:gd name="connsiteX2340" fmla="*/ 8078388 w 8266862"/>
              <a:gd name="connsiteY2340" fmla="*/ 1027565 h 4506686"/>
              <a:gd name="connsiteX2341" fmla="*/ 8087211 w 8266862"/>
              <a:gd name="connsiteY2341" fmla="*/ 1031216 h 4506686"/>
              <a:gd name="connsiteX2342" fmla="*/ 8093903 w 8266862"/>
              <a:gd name="connsiteY2342" fmla="*/ 1045971 h 4506686"/>
              <a:gd name="connsiteX2343" fmla="*/ 8094512 w 8266862"/>
              <a:gd name="connsiteY2343" fmla="*/ 1052360 h 4506686"/>
              <a:gd name="connsiteX2344" fmla="*/ 8086145 w 8266862"/>
              <a:gd name="connsiteY2344" fmla="*/ 1056315 h 4506686"/>
              <a:gd name="connsiteX2345" fmla="*/ 8077018 w 8266862"/>
              <a:gd name="connsiteY2345" fmla="*/ 1054642 h 4506686"/>
              <a:gd name="connsiteX2346" fmla="*/ 8077170 w 8266862"/>
              <a:gd name="connsiteY2346" fmla="*/ 1065138 h 4506686"/>
              <a:gd name="connsiteX2347" fmla="*/ 8076105 w 8266862"/>
              <a:gd name="connsiteY2347" fmla="*/ 1068942 h 4506686"/>
              <a:gd name="connsiteX2348" fmla="*/ 8065913 w 8266862"/>
              <a:gd name="connsiteY2348" fmla="*/ 1063465 h 4506686"/>
              <a:gd name="connsiteX2349" fmla="*/ 8062263 w 8266862"/>
              <a:gd name="connsiteY2349" fmla="*/ 1059966 h 4506686"/>
              <a:gd name="connsiteX2350" fmla="*/ 8062567 w 8266862"/>
              <a:gd name="connsiteY2350" fmla="*/ 1045971 h 4506686"/>
              <a:gd name="connsiteX2351" fmla="*/ 8071541 w 8266862"/>
              <a:gd name="connsiteY2351" fmla="*/ 1032737 h 4506686"/>
              <a:gd name="connsiteX2352" fmla="*/ 7600277 w 8266862"/>
              <a:gd name="connsiteY2352" fmla="*/ 1022544 h 4506686"/>
              <a:gd name="connsiteX2353" fmla="*/ 7593888 w 8266862"/>
              <a:gd name="connsiteY2353" fmla="*/ 1028933 h 4506686"/>
              <a:gd name="connsiteX2354" fmla="*/ 7573504 w 8266862"/>
              <a:gd name="connsiteY2354" fmla="*/ 1044145 h 4506686"/>
              <a:gd name="connsiteX2355" fmla="*/ 7567419 w 8266862"/>
              <a:gd name="connsiteY2355" fmla="*/ 1047948 h 4506686"/>
              <a:gd name="connsiteX2356" fmla="*/ 7548313 w 8266862"/>
              <a:gd name="connsiteY2356" fmla="*/ 1052968 h 4506686"/>
              <a:gd name="connsiteX2357" fmla="*/ 7544053 w 8266862"/>
              <a:gd name="connsiteY2357" fmla="*/ 1058749 h 4506686"/>
              <a:gd name="connsiteX2358" fmla="*/ 7539641 w 8266862"/>
              <a:gd name="connsiteY2358" fmla="*/ 1095409 h 4506686"/>
              <a:gd name="connsiteX2359" fmla="*/ 7533405 w 8266862"/>
              <a:gd name="connsiteY2359" fmla="*/ 1115946 h 4506686"/>
              <a:gd name="connsiteX2360" fmla="*/ 7532035 w 8266862"/>
              <a:gd name="connsiteY2360" fmla="*/ 1125377 h 4506686"/>
              <a:gd name="connsiteX2361" fmla="*/ 7523669 w 8266862"/>
              <a:gd name="connsiteY2361" fmla="*/ 1141502 h 4506686"/>
              <a:gd name="connsiteX2362" fmla="*/ 7516671 w 8266862"/>
              <a:gd name="connsiteY2362" fmla="*/ 1159908 h 4506686"/>
              <a:gd name="connsiteX2363" fmla="*/ 7506023 w 8266862"/>
              <a:gd name="connsiteY2363" fmla="*/ 1174968 h 4506686"/>
              <a:gd name="connsiteX2364" fmla="*/ 7500243 w 8266862"/>
              <a:gd name="connsiteY2364" fmla="*/ 1193222 h 4506686"/>
              <a:gd name="connsiteX2365" fmla="*/ 7496592 w 8266862"/>
              <a:gd name="connsiteY2365" fmla="*/ 1200220 h 4506686"/>
              <a:gd name="connsiteX2366" fmla="*/ 7493397 w 8266862"/>
              <a:gd name="connsiteY2366" fmla="*/ 1211628 h 4506686"/>
              <a:gd name="connsiteX2367" fmla="*/ 7490203 w 8266862"/>
              <a:gd name="connsiteY2367" fmla="*/ 1250268 h 4506686"/>
              <a:gd name="connsiteX2368" fmla="*/ 7485791 w 8266862"/>
              <a:gd name="connsiteY2368" fmla="*/ 1271411 h 4506686"/>
              <a:gd name="connsiteX2369" fmla="*/ 7480771 w 8266862"/>
              <a:gd name="connsiteY2369" fmla="*/ 1307768 h 4506686"/>
              <a:gd name="connsiteX2370" fmla="*/ 7477425 w 8266862"/>
              <a:gd name="connsiteY2370" fmla="*/ 1316896 h 4506686"/>
              <a:gd name="connsiteX2371" fmla="*/ 7474230 w 8266862"/>
              <a:gd name="connsiteY2371" fmla="*/ 1321762 h 4506686"/>
              <a:gd name="connsiteX2372" fmla="*/ 7469819 w 8266862"/>
              <a:gd name="connsiteY2372" fmla="*/ 1337431 h 4506686"/>
              <a:gd name="connsiteX2373" fmla="*/ 7469363 w 8266862"/>
              <a:gd name="connsiteY2373" fmla="*/ 1343212 h 4506686"/>
              <a:gd name="connsiteX2374" fmla="*/ 7471339 w 8266862"/>
              <a:gd name="connsiteY2374" fmla="*/ 1348384 h 4506686"/>
              <a:gd name="connsiteX2375" fmla="*/ 7476125 w 8266862"/>
              <a:gd name="connsiteY2375" fmla="*/ 1355930 h 4506686"/>
              <a:gd name="connsiteX2376" fmla="*/ 7471341 w 8266862"/>
              <a:gd name="connsiteY2376" fmla="*/ 1348384 h 4506686"/>
              <a:gd name="connsiteX2377" fmla="*/ 7469363 w 8266862"/>
              <a:gd name="connsiteY2377" fmla="*/ 1343212 h 4506686"/>
              <a:gd name="connsiteX2378" fmla="*/ 7469819 w 8266862"/>
              <a:gd name="connsiteY2378" fmla="*/ 1337432 h 4506686"/>
              <a:gd name="connsiteX2379" fmla="*/ 7474230 w 8266862"/>
              <a:gd name="connsiteY2379" fmla="*/ 1321763 h 4506686"/>
              <a:gd name="connsiteX2380" fmla="*/ 7477425 w 8266862"/>
              <a:gd name="connsiteY2380" fmla="*/ 1316896 h 4506686"/>
              <a:gd name="connsiteX2381" fmla="*/ 7480771 w 8266862"/>
              <a:gd name="connsiteY2381" fmla="*/ 1307769 h 4506686"/>
              <a:gd name="connsiteX2382" fmla="*/ 7485791 w 8266862"/>
              <a:gd name="connsiteY2382" fmla="*/ 1271412 h 4506686"/>
              <a:gd name="connsiteX2383" fmla="*/ 7490203 w 8266862"/>
              <a:gd name="connsiteY2383" fmla="*/ 1250268 h 4506686"/>
              <a:gd name="connsiteX2384" fmla="*/ 7493397 w 8266862"/>
              <a:gd name="connsiteY2384" fmla="*/ 1211629 h 4506686"/>
              <a:gd name="connsiteX2385" fmla="*/ 7496592 w 8266862"/>
              <a:gd name="connsiteY2385" fmla="*/ 1200220 h 4506686"/>
              <a:gd name="connsiteX2386" fmla="*/ 7500243 w 8266862"/>
              <a:gd name="connsiteY2386" fmla="*/ 1193223 h 4506686"/>
              <a:gd name="connsiteX2387" fmla="*/ 7506023 w 8266862"/>
              <a:gd name="connsiteY2387" fmla="*/ 1174969 h 4506686"/>
              <a:gd name="connsiteX2388" fmla="*/ 7516671 w 8266862"/>
              <a:gd name="connsiteY2388" fmla="*/ 1159909 h 4506686"/>
              <a:gd name="connsiteX2389" fmla="*/ 7523669 w 8266862"/>
              <a:gd name="connsiteY2389" fmla="*/ 1141502 h 4506686"/>
              <a:gd name="connsiteX2390" fmla="*/ 7532035 w 8266862"/>
              <a:gd name="connsiteY2390" fmla="*/ 1125378 h 4506686"/>
              <a:gd name="connsiteX2391" fmla="*/ 7533405 w 8266862"/>
              <a:gd name="connsiteY2391" fmla="*/ 1115947 h 4506686"/>
              <a:gd name="connsiteX2392" fmla="*/ 7539641 w 8266862"/>
              <a:gd name="connsiteY2392" fmla="*/ 1095410 h 4506686"/>
              <a:gd name="connsiteX2393" fmla="*/ 7544053 w 8266862"/>
              <a:gd name="connsiteY2393" fmla="*/ 1058749 h 4506686"/>
              <a:gd name="connsiteX2394" fmla="*/ 7548313 w 8266862"/>
              <a:gd name="connsiteY2394" fmla="*/ 1052969 h 4506686"/>
              <a:gd name="connsiteX2395" fmla="*/ 7567419 w 8266862"/>
              <a:gd name="connsiteY2395" fmla="*/ 1047949 h 4506686"/>
              <a:gd name="connsiteX2396" fmla="*/ 7573504 w 8266862"/>
              <a:gd name="connsiteY2396" fmla="*/ 1044145 h 4506686"/>
              <a:gd name="connsiteX2397" fmla="*/ 7593888 w 8266862"/>
              <a:gd name="connsiteY2397" fmla="*/ 1028934 h 4506686"/>
              <a:gd name="connsiteX2398" fmla="*/ 7609861 w 8266862"/>
              <a:gd name="connsiteY2398" fmla="*/ 1003073 h 4506686"/>
              <a:gd name="connsiteX2399" fmla="*/ 7607578 w 8266862"/>
              <a:gd name="connsiteY2399" fmla="*/ 1005811 h 4506686"/>
              <a:gd name="connsiteX2400" fmla="*/ 7604384 w 8266862"/>
              <a:gd name="connsiteY2400" fmla="*/ 1016155 h 4506686"/>
              <a:gd name="connsiteX2401" fmla="*/ 7607578 w 8266862"/>
              <a:gd name="connsiteY2401" fmla="*/ 1005812 h 4506686"/>
              <a:gd name="connsiteX2402" fmla="*/ 4621387 w 8266862"/>
              <a:gd name="connsiteY2402" fmla="*/ 1002250 h 4506686"/>
              <a:gd name="connsiteX2403" fmla="*/ 4631424 w 8266862"/>
              <a:gd name="connsiteY2403" fmla="*/ 1008702 h 4506686"/>
              <a:gd name="connsiteX2404" fmla="*/ 4639183 w 8266862"/>
              <a:gd name="connsiteY2404" fmla="*/ 1019655 h 4506686"/>
              <a:gd name="connsiteX2405" fmla="*/ 4649527 w 8266862"/>
              <a:gd name="connsiteY2405" fmla="*/ 1026805 h 4506686"/>
              <a:gd name="connsiteX2406" fmla="*/ 4649929 w 8266862"/>
              <a:gd name="connsiteY2406" fmla="*/ 1026908 h 4506686"/>
              <a:gd name="connsiteX2407" fmla="*/ 4640096 w 8266862"/>
              <a:gd name="connsiteY2407" fmla="*/ 1020112 h 4506686"/>
              <a:gd name="connsiteX2408" fmla="*/ 4632338 w 8266862"/>
              <a:gd name="connsiteY2408" fmla="*/ 1009159 h 4506686"/>
              <a:gd name="connsiteX2409" fmla="*/ 4621689 w 8266862"/>
              <a:gd name="connsiteY2409" fmla="*/ 1002313 h 4506686"/>
              <a:gd name="connsiteX2410" fmla="*/ 1956559 w 8266862"/>
              <a:gd name="connsiteY2410" fmla="*/ 993945 h 4506686"/>
              <a:gd name="connsiteX2411" fmla="*/ 1956407 w 8266862"/>
              <a:gd name="connsiteY2411" fmla="*/ 1019197 h 4506686"/>
              <a:gd name="connsiteX2412" fmla="*/ 1956407 w 8266862"/>
              <a:gd name="connsiteY2412" fmla="*/ 1019198 h 4506686"/>
              <a:gd name="connsiteX2413" fmla="*/ 1956559 w 8266862"/>
              <a:gd name="connsiteY2413" fmla="*/ 993946 h 4506686"/>
              <a:gd name="connsiteX2414" fmla="*/ 7618683 w 8266862"/>
              <a:gd name="connsiteY2414" fmla="*/ 936901 h 4506686"/>
              <a:gd name="connsiteX2415" fmla="*/ 7602861 w 8266862"/>
              <a:gd name="connsiteY2415" fmla="*/ 964435 h 4506686"/>
              <a:gd name="connsiteX2416" fmla="*/ 7603157 w 8266862"/>
              <a:gd name="connsiteY2416" fmla="*/ 972954 h 4506686"/>
              <a:gd name="connsiteX2417" fmla="*/ 7602863 w 8266862"/>
              <a:gd name="connsiteY2417" fmla="*/ 964435 h 4506686"/>
              <a:gd name="connsiteX2418" fmla="*/ 7618683 w 8266862"/>
              <a:gd name="connsiteY2418" fmla="*/ 936902 h 4506686"/>
              <a:gd name="connsiteX2419" fmla="*/ 1956559 w 8266862"/>
              <a:gd name="connsiteY2419" fmla="*/ 918190 h 4506686"/>
              <a:gd name="connsiteX2420" fmla="*/ 1956559 w 8266862"/>
              <a:gd name="connsiteY2420" fmla="*/ 918191 h 4506686"/>
              <a:gd name="connsiteX2421" fmla="*/ 1987896 w 8266862"/>
              <a:gd name="connsiteY2421" fmla="*/ 918191 h 4506686"/>
              <a:gd name="connsiteX2422" fmla="*/ 2019384 w 8266862"/>
              <a:gd name="connsiteY2422" fmla="*/ 918191 h 4506686"/>
              <a:gd name="connsiteX2423" fmla="*/ 2050720 w 8266862"/>
              <a:gd name="connsiteY2423" fmla="*/ 918191 h 4506686"/>
              <a:gd name="connsiteX2424" fmla="*/ 2082057 w 8266862"/>
              <a:gd name="connsiteY2424" fmla="*/ 918191 h 4506686"/>
              <a:gd name="connsiteX2425" fmla="*/ 2113546 w 8266862"/>
              <a:gd name="connsiteY2425" fmla="*/ 918191 h 4506686"/>
              <a:gd name="connsiteX2426" fmla="*/ 2144883 w 8266862"/>
              <a:gd name="connsiteY2426" fmla="*/ 918191 h 4506686"/>
              <a:gd name="connsiteX2427" fmla="*/ 2176219 w 8266862"/>
              <a:gd name="connsiteY2427" fmla="*/ 918191 h 4506686"/>
              <a:gd name="connsiteX2428" fmla="*/ 2207707 w 8266862"/>
              <a:gd name="connsiteY2428" fmla="*/ 918191 h 4506686"/>
              <a:gd name="connsiteX2429" fmla="*/ 2239044 w 8266862"/>
              <a:gd name="connsiteY2429" fmla="*/ 918191 h 4506686"/>
              <a:gd name="connsiteX2430" fmla="*/ 2270381 w 8266862"/>
              <a:gd name="connsiteY2430" fmla="*/ 918191 h 4506686"/>
              <a:gd name="connsiteX2431" fmla="*/ 2301717 w 8266862"/>
              <a:gd name="connsiteY2431" fmla="*/ 918191 h 4506686"/>
              <a:gd name="connsiteX2432" fmla="*/ 2333206 w 8266862"/>
              <a:gd name="connsiteY2432" fmla="*/ 918191 h 4506686"/>
              <a:gd name="connsiteX2433" fmla="*/ 2364543 w 8266862"/>
              <a:gd name="connsiteY2433" fmla="*/ 918191 h 4506686"/>
              <a:gd name="connsiteX2434" fmla="*/ 2395880 w 8266862"/>
              <a:gd name="connsiteY2434" fmla="*/ 918191 h 4506686"/>
              <a:gd name="connsiteX2435" fmla="*/ 2427368 w 8266862"/>
              <a:gd name="connsiteY2435" fmla="*/ 918191 h 4506686"/>
              <a:gd name="connsiteX2436" fmla="*/ 2458704 w 8266862"/>
              <a:gd name="connsiteY2436" fmla="*/ 918191 h 4506686"/>
              <a:gd name="connsiteX2437" fmla="*/ 2490041 w 8266862"/>
              <a:gd name="connsiteY2437" fmla="*/ 918191 h 4506686"/>
              <a:gd name="connsiteX2438" fmla="*/ 2521529 w 8266862"/>
              <a:gd name="connsiteY2438" fmla="*/ 918191 h 4506686"/>
              <a:gd name="connsiteX2439" fmla="*/ 2552867 w 8266862"/>
              <a:gd name="connsiteY2439" fmla="*/ 918191 h 4506686"/>
              <a:gd name="connsiteX2440" fmla="*/ 2584203 w 8266862"/>
              <a:gd name="connsiteY2440" fmla="*/ 918191 h 4506686"/>
              <a:gd name="connsiteX2441" fmla="*/ 2615692 w 8266862"/>
              <a:gd name="connsiteY2441" fmla="*/ 918191 h 4506686"/>
              <a:gd name="connsiteX2442" fmla="*/ 2647028 w 8266862"/>
              <a:gd name="connsiteY2442" fmla="*/ 918191 h 4506686"/>
              <a:gd name="connsiteX2443" fmla="*/ 2678364 w 8266862"/>
              <a:gd name="connsiteY2443" fmla="*/ 918191 h 4506686"/>
              <a:gd name="connsiteX2444" fmla="*/ 2709853 w 8266862"/>
              <a:gd name="connsiteY2444" fmla="*/ 918191 h 4506686"/>
              <a:gd name="connsiteX2445" fmla="*/ 2741189 w 8266862"/>
              <a:gd name="connsiteY2445" fmla="*/ 918191 h 4506686"/>
              <a:gd name="connsiteX2446" fmla="*/ 2772526 w 8266862"/>
              <a:gd name="connsiteY2446" fmla="*/ 918191 h 4506686"/>
              <a:gd name="connsiteX2447" fmla="*/ 2804015 w 8266862"/>
              <a:gd name="connsiteY2447" fmla="*/ 918191 h 4506686"/>
              <a:gd name="connsiteX2448" fmla="*/ 2835352 w 8266862"/>
              <a:gd name="connsiteY2448" fmla="*/ 918191 h 4506686"/>
              <a:gd name="connsiteX2449" fmla="*/ 2866688 w 8266862"/>
              <a:gd name="connsiteY2449" fmla="*/ 918191 h 4506686"/>
              <a:gd name="connsiteX2450" fmla="*/ 2898177 w 8266862"/>
              <a:gd name="connsiteY2450" fmla="*/ 918191 h 4506686"/>
              <a:gd name="connsiteX2451" fmla="*/ 2929513 w 8266862"/>
              <a:gd name="connsiteY2451" fmla="*/ 918191 h 4506686"/>
              <a:gd name="connsiteX2452" fmla="*/ 2960850 w 8266862"/>
              <a:gd name="connsiteY2452" fmla="*/ 918191 h 4506686"/>
              <a:gd name="connsiteX2453" fmla="*/ 2961003 w 8266862"/>
              <a:gd name="connsiteY2453" fmla="*/ 968543 h 4506686"/>
              <a:gd name="connsiteX2454" fmla="*/ 2960850 w 8266862"/>
              <a:gd name="connsiteY2454" fmla="*/ 918190 h 4506686"/>
              <a:gd name="connsiteX2455" fmla="*/ 2929514 w 8266862"/>
              <a:gd name="connsiteY2455" fmla="*/ 918190 h 4506686"/>
              <a:gd name="connsiteX2456" fmla="*/ 2898177 w 8266862"/>
              <a:gd name="connsiteY2456" fmla="*/ 918190 h 4506686"/>
              <a:gd name="connsiteX2457" fmla="*/ 2866689 w 8266862"/>
              <a:gd name="connsiteY2457" fmla="*/ 918190 h 4506686"/>
              <a:gd name="connsiteX2458" fmla="*/ 2835352 w 8266862"/>
              <a:gd name="connsiteY2458" fmla="*/ 918190 h 4506686"/>
              <a:gd name="connsiteX2459" fmla="*/ 2804016 w 8266862"/>
              <a:gd name="connsiteY2459" fmla="*/ 918190 h 4506686"/>
              <a:gd name="connsiteX2460" fmla="*/ 2772526 w 8266862"/>
              <a:gd name="connsiteY2460" fmla="*/ 918190 h 4506686"/>
              <a:gd name="connsiteX2461" fmla="*/ 2741190 w 8266862"/>
              <a:gd name="connsiteY2461" fmla="*/ 918190 h 4506686"/>
              <a:gd name="connsiteX2462" fmla="*/ 2709853 w 8266862"/>
              <a:gd name="connsiteY2462" fmla="*/ 918190 h 4506686"/>
              <a:gd name="connsiteX2463" fmla="*/ 2678365 w 8266862"/>
              <a:gd name="connsiteY2463" fmla="*/ 918190 h 4506686"/>
              <a:gd name="connsiteX2464" fmla="*/ 2647028 w 8266862"/>
              <a:gd name="connsiteY2464" fmla="*/ 918190 h 4506686"/>
              <a:gd name="connsiteX2465" fmla="*/ 2615692 w 8266862"/>
              <a:gd name="connsiteY2465" fmla="*/ 918190 h 4506686"/>
              <a:gd name="connsiteX2466" fmla="*/ 2584203 w 8266862"/>
              <a:gd name="connsiteY2466" fmla="*/ 918190 h 4506686"/>
              <a:gd name="connsiteX2467" fmla="*/ 2552867 w 8266862"/>
              <a:gd name="connsiteY2467" fmla="*/ 918190 h 4506686"/>
              <a:gd name="connsiteX2468" fmla="*/ 2521529 w 8266862"/>
              <a:gd name="connsiteY2468" fmla="*/ 918190 h 4506686"/>
              <a:gd name="connsiteX2469" fmla="*/ 2490041 w 8266862"/>
              <a:gd name="connsiteY2469" fmla="*/ 918190 h 4506686"/>
              <a:gd name="connsiteX2470" fmla="*/ 2458704 w 8266862"/>
              <a:gd name="connsiteY2470" fmla="*/ 918190 h 4506686"/>
              <a:gd name="connsiteX2471" fmla="*/ 2427368 w 8266862"/>
              <a:gd name="connsiteY2471" fmla="*/ 918190 h 4506686"/>
              <a:gd name="connsiteX2472" fmla="*/ 2395880 w 8266862"/>
              <a:gd name="connsiteY2472" fmla="*/ 918190 h 4506686"/>
              <a:gd name="connsiteX2473" fmla="*/ 2364543 w 8266862"/>
              <a:gd name="connsiteY2473" fmla="*/ 918190 h 4506686"/>
              <a:gd name="connsiteX2474" fmla="*/ 2333206 w 8266862"/>
              <a:gd name="connsiteY2474" fmla="*/ 918190 h 4506686"/>
              <a:gd name="connsiteX2475" fmla="*/ 2301718 w 8266862"/>
              <a:gd name="connsiteY2475" fmla="*/ 918190 h 4506686"/>
              <a:gd name="connsiteX2476" fmla="*/ 2270381 w 8266862"/>
              <a:gd name="connsiteY2476" fmla="*/ 918190 h 4506686"/>
              <a:gd name="connsiteX2477" fmla="*/ 2239044 w 8266862"/>
              <a:gd name="connsiteY2477" fmla="*/ 918190 h 4506686"/>
              <a:gd name="connsiteX2478" fmla="*/ 2207707 w 8266862"/>
              <a:gd name="connsiteY2478" fmla="*/ 918190 h 4506686"/>
              <a:gd name="connsiteX2479" fmla="*/ 2176220 w 8266862"/>
              <a:gd name="connsiteY2479" fmla="*/ 918190 h 4506686"/>
              <a:gd name="connsiteX2480" fmla="*/ 2144883 w 8266862"/>
              <a:gd name="connsiteY2480" fmla="*/ 918190 h 4506686"/>
              <a:gd name="connsiteX2481" fmla="*/ 2113546 w 8266862"/>
              <a:gd name="connsiteY2481" fmla="*/ 918190 h 4506686"/>
              <a:gd name="connsiteX2482" fmla="*/ 2082057 w 8266862"/>
              <a:gd name="connsiteY2482" fmla="*/ 918190 h 4506686"/>
              <a:gd name="connsiteX2483" fmla="*/ 2050721 w 8266862"/>
              <a:gd name="connsiteY2483" fmla="*/ 918190 h 4506686"/>
              <a:gd name="connsiteX2484" fmla="*/ 2019384 w 8266862"/>
              <a:gd name="connsiteY2484" fmla="*/ 918190 h 4506686"/>
              <a:gd name="connsiteX2485" fmla="*/ 1987896 w 8266862"/>
              <a:gd name="connsiteY2485" fmla="*/ 918190 h 4506686"/>
              <a:gd name="connsiteX2486" fmla="*/ 5536382 w 8266862"/>
              <a:gd name="connsiteY2486" fmla="*/ 886854 h 4506686"/>
              <a:gd name="connsiteX2487" fmla="*/ 5544140 w 8266862"/>
              <a:gd name="connsiteY2487" fmla="*/ 888071 h 4506686"/>
              <a:gd name="connsiteX2488" fmla="*/ 5546878 w 8266862"/>
              <a:gd name="connsiteY2488" fmla="*/ 891874 h 4506686"/>
              <a:gd name="connsiteX2489" fmla="*/ 5547183 w 8266862"/>
              <a:gd name="connsiteY2489" fmla="*/ 897807 h 4506686"/>
              <a:gd name="connsiteX2490" fmla="*/ 5545510 w 8266862"/>
              <a:gd name="connsiteY2490" fmla="*/ 900697 h 4506686"/>
              <a:gd name="connsiteX2491" fmla="*/ 5541554 w 8266862"/>
              <a:gd name="connsiteY2491" fmla="*/ 900393 h 4506686"/>
              <a:gd name="connsiteX2492" fmla="*/ 5538360 w 8266862"/>
              <a:gd name="connsiteY2492" fmla="*/ 897655 h 4506686"/>
              <a:gd name="connsiteX2493" fmla="*/ 5535317 w 8266862"/>
              <a:gd name="connsiteY2493" fmla="*/ 888832 h 4506686"/>
              <a:gd name="connsiteX2494" fmla="*/ 5393543 w 8266862"/>
              <a:gd name="connsiteY2494" fmla="*/ 856583 h 4506686"/>
              <a:gd name="connsiteX2495" fmla="*/ 5399932 w 8266862"/>
              <a:gd name="connsiteY2495" fmla="*/ 857952 h 4506686"/>
              <a:gd name="connsiteX2496" fmla="*/ 5402670 w 8266862"/>
              <a:gd name="connsiteY2496" fmla="*/ 862211 h 4506686"/>
              <a:gd name="connsiteX2497" fmla="*/ 5401758 w 8266862"/>
              <a:gd name="connsiteY2497" fmla="*/ 869666 h 4506686"/>
              <a:gd name="connsiteX2498" fmla="*/ 5399172 w 8266862"/>
              <a:gd name="connsiteY2498" fmla="*/ 872251 h 4506686"/>
              <a:gd name="connsiteX2499" fmla="*/ 5394760 w 8266862"/>
              <a:gd name="connsiteY2499" fmla="*/ 870578 h 4506686"/>
              <a:gd name="connsiteX2500" fmla="*/ 5393086 w 8266862"/>
              <a:gd name="connsiteY2500" fmla="*/ 874381 h 4506686"/>
              <a:gd name="connsiteX2501" fmla="*/ 5393999 w 8266862"/>
              <a:gd name="connsiteY2501" fmla="*/ 883660 h 4506686"/>
              <a:gd name="connsiteX2502" fmla="*/ 5392479 w 8266862"/>
              <a:gd name="connsiteY2502" fmla="*/ 887920 h 4506686"/>
              <a:gd name="connsiteX2503" fmla="*/ 5388523 w 8266862"/>
              <a:gd name="connsiteY2503" fmla="*/ 887159 h 4506686"/>
              <a:gd name="connsiteX2504" fmla="*/ 5388371 w 8266862"/>
              <a:gd name="connsiteY2504" fmla="*/ 888832 h 4506686"/>
              <a:gd name="connsiteX2505" fmla="*/ 5391870 w 8266862"/>
              <a:gd name="connsiteY2505" fmla="*/ 892940 h 4506686"/>
              <a:gd name="connsiteX2506" fmla="*/ 5392174 w 8266862"/>
              <a:gd name="connsiteY2506" fmla="*/ 897503 h 4506686"/>
              <a:gd name="connsiteX2507" fmla="*/ 5389436 w 8266862"/>
              <a:gd name="connsiteY2507" fmla="*/ 902371 h 4506686"/>
              <a:gd name="connsiteX2508" fmla="*/ 5386850 w 8266862"/>
              <a:gd name="connsiteY2508" fmla="*/ 904653 h 4506686"/>
              <a:gd name="connsiteX2509" fmla="*/ 5384263 w 8266862"/>
              <a:gd name="connsiteY2509" fmla="*/ 904349 h 4506686"/>
              <a:gd name="connsiteX2510" fmla="*/ 5380308 w 8266862"/>
              <a:gd name="connsiteY2510" fmla="*/ 909977 h 4506686"/>
              <a:gd name="connsiteX2511" fmla="*/ 5374985 w 8266862"/>
              <a:gd name="connsiteY2511" fmla="*/ 921539 h 4506686"/>
              <a:gd name="connsiteX2512" fmla="*/ 5373159 w 8266862"/>
              <a:gd name="connsiteY2512" fmla="*/ 928232 h 4506686"/>
              <a:gd name="connsiteX2513" fmla="*/ 5374832 w 8266862"/>
              <a:gd name="connsiteY2513" fmla="*/ 930057 h 4506686"/>
              <a:gd name="connsiteX2514" fmla="*/ 5373616 w 8266862"/>
              <a:gd name="connsiteY2514" fmla="*/ 933859 h 4506686"/>
              <a:gd name="connsiteX2515" fmla="*/ 5360380 w 8266862"/>
              <a:gd name="connsiteY2515" fmla="*/ 951353 h 4506686"/>
              <a:gd name="connsiteX2516" fmla="*/ 5355362 w 8266862"/>
              <a:gd name="connsiteY2516" fmla="*/ 953027 h 4506686"/>
              <a:gd name="connsiteX2517" fmla="*/ 5349733 w 8266862"/>
              <a:gd name="connsiteY2517" fmla="*/ 950593 h 4506686"/>
              <a:gd name="connsiteX2518" fmla="*/ 5345778 w 8266862"/>
              <a:gd name="connsiteY2518" fmla="*/ 945421 h 4506686"/>
              <a:gd name="connsiteX2519" fmla="*/ 5343495 w 8266862"/>
              <a:gd name="connsiteY2519" fmla="*/ 937663 h 4506686"/>
              <a:gd name="connsiteX2520" fmla="*/ 5342887 w 8266862"/>
              <a:gd name="connsiteY2520" fmla="*/ 931578 h 4506686"/>
              <a:gd name="connsiteX2521" fmla="*/ 5343800 w 8266862"/>
              <a:gd name="connsiteY2521" fmla="*/ 927318 h 4506686"/>
              <a:gd name="connsiteX2522" fmla="*/ 5355362 w 8266862"/>
              <a:gd name="connsiteY2522" fmla="*/ 911803 h 4506686"/>
              <a:gd name="connsiteX2523" fmla="*/ 5360532 w 8266862"/>
              <a:gd name="connsiteY2523" fmla="*/ 901611 h 4506686"/>
              <a:gd name="connsiteX2524" fmla="*/ 5363423 w 8266862"/>
              <a:gd name="connsiteY2524" fmla="*/ 890201 h 4506686"/>
              <a:gd name="connsiteX2525" fmla="*/ 5368748 w 8266862"/>
              <a:gd name="connsiteY2525" fmla="*/ 882900 h 4506686"/>
              <a:gd name="connsiteX2526" fmla="*/ 5376657 w 8266862"/>
              <a:gd name="connsiteY2526" fmla="*/ 879705 h 4506686"/>
              <a:gd name="connsiteX2527" fmla="*/ 5383047 w 8266862"/>
              <a:gd name="connsiteY2527" fmla="*/ 872555 h 4506686"/>
              <a:gd name="connsiteX2528" fmla="*/ 5387914 w 8266862"/>
              <a:gd name="connsiteY2528" fmla="*/ 861451 h 4506686"/>
              <a:gd name="connsiteX2529" fmla="*/ 5275369 w 8266862"/>
              <a:gd name="connsiteY2529" fmla="*/ 840063 h 4506686"/>
              <a:gd name="connsiteX2530" fmla="*/ 5275346 w 8266862"/>
              <a:gd name="connsiteY2530" fmla="*/ 840915 h 4506686"/>
              <a:gd name="connsiteX2531" fmla="*/ 5276715 w 8266862"/>
              <a:gd name="connsiteY2531" fmla="*/ 844565 h 4506686"/>
              <a:gd name="connsiteX2532" fmla="*/ 5280062 w 8266862"/>
              <a:gd name="connsiteY2532" fmla="*/ 845934 h 4506686"/>
              <a:gd name="connsiteX2533" fmla="*/ 5290558 w 8266862"/>
              <a:gd name="connsiteY2533" fmla="*/ 845174 h 4506686"/>
              <a:gd name="connsiteX2534" fmla="*/ 5300902 w 8266862"/>
              <a:gd name="connsiteY2534" fmla="*/ 841372 h 4506686"/>
              <a:gd name="connsiteX2535" fmla="*/ 5305466 w 8266862"/>
              <a:gd name="connsiteY2535" fmla="*/ 843653 h 4506686"/>
              <a:gd name="connsiteX2536" fmla="*/ 5306238 w 8266862"/>
              <a:gd name="connsiteY2536" fmla="*/ 845327 h 4506686"/>
              <a:gd name="connsiteX2537" fmla="*/ 5306377 w 8266862"/>
              <a:gd name="connsiteY2537" fmla="*/ 844716 h 4506686"/>
              <a:gd name="connsiteX2538" fmla="*/ 5305465 w 8266862"/>
              <a:gd name="connsiteY2538" fmla="*/ 842740 h 4506686"/>
              <a:gd name="connsiteX2539" fmla="*/ 5300902 w 8266862"/>
              <a:gd name="connsiteY2539" fmla="*/ 840458 h 4506686"/>
              <a:gd name="connsiteX2540" fmla="*/ 5290557 w 8266862"/>
              <a:gd name="connsiteY2540" fmla="*/ 844261 h 4506686"/>
              <a:gd name="connsiteX2541" fmla="*/ 5280061 w 8266862"/>
              <a:gd name="connsiteY2541" fmla="*/ 845021 h 4506686"/>
              <a:gd name="connsiteX2542" fmla="*/ 5276714 w 8266862"/>
              <a:gd name="connsiteY2542" fmla="*/ 843652 h 4506686"/>
              <a:gd name="connsiteX2543" fmla="*/ 5409363 w 8266862"/>
              <a:gd name="connsiteY2543" fmla="*/ 832092 h 4506686"/>
              <a:gd name="connsiteX2544" fmla="*/ 5411036 w 8266862"/>
              <a:gd name="connsiteY2544" fmla="*/ 834222 h 4506686"/>
              <a:gd name="connsiteX2545" fmla="*/ 5417883 w 8266862"/>
              <a:gd name="connsiteY2545" fmla="*/ 834374 h 4506686"/>
              <a:gd name="connsiteX2546" fmla="*/ 5420315 w 8266862"/>
              <a:gd name="connsiteY2546" fmla="*/ 835591 h 4506686"/>
              <a:gd name="connsiteX2547" fmla="*/ 5421076 w 8266862"/>
              <a:gd name="connsiteY2547" fmla="*/ 838481 h 4506686"/>
              <a:gd name="connsiteX2548" fmla="*/ 5420315 w 8266862"/>
              <a:gd name="connsiteY2548" fmla="*/ 847151 h 4506686"/>
              <a:gd name="connsiteX2549" fmla="*/ 5416057 w 8266862"/>
              <a:gd name="connsiteY2549" fmla="*/ 849129 h 4506686"/>
              <a:gd name="connsiteX2550" fmla="*/ 5408147 w 8266862"/>
              <a:gd name="connsiteY2550" fmla="*/ 848369 h 4506686"/>
              <a:gd name="connsiteX2551" fmla="*/ 5405256 w 8266862"/>
              <a:gd name="connsiteY2551" fmla="*/ 843805 h 4506686"/>
              <a:gd name="connsiteX2552" fmla="*/ 1562570 w 8266862"/>
              <a:gd name="connsiteY2552" fmla="*/ 796496 h 4506686"/>
              <a:gd name="connsiteX2553" fmla="*/ 1563330 w 8266862"/>
              <a:gd name="connsiteY2553" fmla="*/ 799233 h 4506686"/>
              <a:gd name="connsiteX2554" fmla="*/ 1562874 w 8266862"/>
              <a:gd name="connsiteY2554" fmla="*/ 808969 h 4506686"/>
              <a:gd name="connsiteX2555" fmla="*/ 1563331 w 8266862"/>
              <a:gd name="connsiteY2555" fmla="*/ 799233 h 4506686"/>
              <a:gd name="connsiteX2556" fmla="*/ 5284091 w 8266862"/>
              <a:gd name="connsiteY2556" fmla="*/ 784819 h 4506686"/>
              <a:gd name="connsiteX2557" fmla="*/ 5284017 w 8266862"/>
              <a:gd name="connsiteY2557" fmla="*/ 785392 h 4506686"/>
              <a:gd name="connsiteX2558" fmla="*/ 5286622 w 8266862"/>
              <a:gd name="connsiteY2558" fmla="*/ 797258 h 4506686"/>
              <a:gd name="connsiteX2559" fmla="*/ 5286754 w 8266862"/>
              <a:gd name="connsiteY2559" fmla="*/ 796951 h 4506686"/>
              <a:gd name="connsiteX2560" fmla="*/ 1167098 w 8266862"/>
              <a:gd name="connsiteY2560" fmla="*/ 764768 h 4506686"/>
              <a:gd name="connsiteX2561" fmla="*/ 1173297 w 8266862"/>
              <a:gd name="connsiteY2561" fmla="*/ 771853 h 4506686"/>
              <a:gd name="connsiteX2562" fmla="*/ 1175050 w 8266862"/>
              <a:gd name="connsiteY2562" fmla="*/ 776470 h 4506686"/>
              <a:gd name="connsiteX2563" fmla="*/ 1173297 w 8266862"/>
              <a:gd name="connsiteY2563" fmla="*/ 771852 h 4506686"/>
              <a:gd name="connsiteX2564" fmla="*/ 5609856 w 8266862"/>
              <a:gd name="connsiteY2564" fmla="*/ 760899 h 4506686"/>
              <a:gd name="connsiteX2565" fmla="*/ 5616397 w 8266862"/>
              <a:gd name="connsiteY2565" fmla="*/ 763942 h 4506686"/>
              <a:gd name="connsiteX2566" fmla="*/ 5615029 w 8266862"/>
              <a:gd name="connsiteY2566" fmla="*/ 765920 h 4506686"/>
              <a:gd name="connsiteX2567" fmla="*/ 5616397 w 8266862"/>
              <a:gd name="connsiteY2567" fmla="*/ 783717 h 4506686"/>
              <a:gd name="connsiteX2568" fmla="*/ 5613963 w 8266862"/>
              <a:gd name="connsiteY2568" fmla="*/ 791627 h 4506686"/>
              <a:gd name="connsiteX2569" fmla="*/ 5608031 w 8266862"/>
              <a:gd name="connsiteY2569" fmla="*/ 796191 h 4506686"/>
              <a:gd name="connsiteX2570" fmla="*/ 5603163 w 8266862"/>
              <a:gd name="connsiteY2570" fmla="*/ 797256 h 4506686"/>
              <a:gd name="connsiteX2571" fmla="*/ 5599360 w 8266862"/>
              <a:gd name="connsiteY2571" fmla="*/ 794822 h 4506686"/>
              <a:gd name="connsiteX2572" fmla="*/ 5599968 w 8266862"/>
              <a:gd name="connsiteY2572" fmla="*/ 785238 h 4506686"/>
              <a:gd name="connsiteX2573" fmla="*/ 5604988 w 8266862"/>
              <a:gd name="connsiteY2573" fmla="*/ 768506 h 4506686"/>
              <a:gd name="connsiteX2574" fmla="*/ 5721055 w 8266862"/>
              <a:gd name="connsiteY2574" fmla="*/ 757401 h 4506686"/>
              <a:gd name="connsiteX2575" fmla="*/ 5721663 w 8266862"/>
              <a:gd name="connsiteY2575" fmla="*/ 757401 h 4506686"/>
              <a:gd name="connsiteX2576" fmla="*/ 5721476 w 8266862"/>
              <a:gd name="connsiteY2576" fmla="*/ 757557 h 4506686"/>
              <a:gd name="connsiteX2577" fmla="*/ 5241004 w 8266862"/>
              <a:gd name="connsiteY2577" fmla="*/ 752154 h 4506686"/>
              <a:gd name="connsiteX2578" fmla="*/ 5240815 w 8266862"/>
              <a:gd name="connsiteY2578" fmla="*/ 752990 h 4506686"/>
              <a:gd name="connsiteX2579" fmla="*/ 5268500 w 8266862"/>
              <a:gd name="connsiteY2579" fmla="*/ 764398 h 4506686"/>
              <a:gd name="connsiteX2580" fmla="*/ 5280367 w 8266862"/>
              <a:gd name="connsiteY2580" fmla="*/ 772918 h 4506686"/>
              <a:gd name="connsiteX2581" fmla="*/ 5284679 w 8266862"/>
              <a:gd name="connsiteY2581" fmla="*/ 779313 h 4506686"/>
              <a:gd name="connsiteX2582" fmla="*/ 5284777 w 8266862"/>
              <a:gd name="connsiteY2582" fmla="*/ 778545 h 4506686"/>
              <a:gd name="connsiteX2583" fmla="*/ 5280365 w 8266862"/>
              <a:gd name="connsiteY2583" fmla="*/ 772004 h 4506686"/>
              <a:gd name="connsiteX2584" fmla="*/ 5268500 w 8266862"/>
              <a:gd name="connsiteY2584" fmla="*/ 763485 h 4506686"/>
              <a:gd name="connsiteX2585" fmla="*/ 5750414 w 8266862"/>
              <a:gd name="connsiteY2585" fmla="*/ 751620 h 4506686"/>
              <a:gd name="connsiteX2586" fmla="*/ 5768821 w 8266862"/>
              <a:gd name="connsiteY2586" fmla="*/ 754510 h 4506686"/>
              <a:gd name="connsiteX2587" fmla="*/ 5770646 w 8266862"/>
              <a:gd name="connsiteY2587" fmla="*/ 752989 h 4506686"/>
              <a:gd name="connsiteX2588" fmla="*/ 5775817 w 8266862"/>
              <a:gd name="connsiteY2588" fmla="*/ 758465 h 4506686"/>
              <a:gd name="connsiteX2589" fmla="*/ 5776578 w 8266862"/>
              <a:gd name="connsiteY2589" fmla="*/ 763029 h 4506686"/>
              <a:gd name="connsiteX2590" fmla="*/ 5774449 w 8266862"/>
              <a:gd name="connsiteY2590" fmla="*/ 766832 h 4506686"/>
              <a:gd name="connsiteX2591" fmla="*/ 5771254 w 8266862"/>
              <a:gd name="connsiteY2591" fmla="*/ 768961 h 4506686"/>
              <a:gd name="connsiteX2592" fmla="*/ 5767148 w 8266862"/>
              <a:gd name="connsiteY2592" fmla="*/ 769266 h 4506686"/>
              <a:gd name="connsiteX2593" fmla="*/ 5760606 w 8266862"/>
              <a:gd name="connsiteY2593" fmla="*/ 765311 h 4506686"/>
              <a:gd name="connsiteX2594" fmla="*/ 5749805 w 8266862"/>
              <a:gd name="connsiteY2594" fmla="*/ 754967 h 4506686"/>
              <a:gd name="connsiteX2595" fmla="*/ 1126104 w 8266862"/>
              <a:gd name="connsiteY2595" fmla="*/ 726525 h 4506686"/>
              <a:gd name="connsiteX2596" fmla="*/ 1138309 w 8266862"/>
              <a:gd name="connsiteY2596" fmla="*/ 740973 h 4506686"/>
              <a:gd name="connsiteX2597" fmla="*/ 1149949 w 8266862"/>
              <a:gd name="connsiteY2597" fmla="*/ 749262 h 4506686"/>
              <a:gd name="connsiteX2598" fmla="*/ 1138309 w 8266862"/>
              <a:gd name="connsiteY2598" fmla="*/ 740971 h 4506686"/>
              <a:gd name="connsiteX2599" fmla="*/ 1465670 w 8266862"/>
              <a:gd name="connsiteY2599" fmla="*/ 707505 h 4506686"/>
              <a:gd name="connsiteX2600" fmla="*/ 1467647 w 8266862"/>
              <a:gd name="connsiteY2600" fmla="*/ 711460 h 4506686"/>
              <a:gd name="connsiteX2601" fmla="*/ 1474645 w 8266862"/>
              <a:gd name="connsiteY2601" fmla="*/ 718458 h 4506686"/>
              <a:gd name="connsiteX2602" fmla="*/ 1467648 w 8266862"/>
              <a:gd name="connsiteY2602" fmla="*/ 711460 h 4506686"/>
              <a:gd name="connsiteX2603" fmla="*/ 5875761 w 8266862"/>
              <a:gd name="connsiteY2603" fmla="*/ 693054 h 4506686"/>
              <a:gd name="connsiteX2604" fmla="*/ 5886561 w 8266862"/>
              <a:gd name="connsiteY2604" fmla="*/ 695032 h 4506686"/>
              <a:gd name="connsiteX2605" fmla="*/ 5890516 w 8266862"/>
              <a:gd name="connsiteY2605" fmla="*/ 698378 h 4506686"/>
              <a:gd name="connsiteX2606" fmla="*/ 5897817 w 8266862"/>
              <a:gd name="connsiteY2606" fmla="*/ 709940 h 4506686"/>
              <a:gd name="connsiteX2607" fmla="*/ 5901316 w 8266862"/>
              <a:gd name="connsiteY2607" fmla="*/ 712069 h 4506686"/>
              <a:gd name="connsiteX2608" fmla="*/ 5902686 w 8266862"/>
              <a:gd name="connsiteY2608" fmla="*/ 716633 h 4506686"/>
              <a:gd name="connsiteX2609" fmla="*/ 5899188 w 8266862"/>
              <a:gd name="connsiteY2609" fmla="*/ 723326 h 4506686"/>
              <a:gd name="connsiteX2610" fmla="*/ 5889147 w 8266862"/>
              <a:gd name="connsiteY2610" fmla="*/ 726825 h 4506686"/>
              <a:gd name="connsiteX2611" fmla="*/ 5868763 w 8266862"/>
              <a:gd name="connsiteY2611" fmla="*/ 726520 h 4506686"/>
              <a:gd name="connsiteX2612" fmla="*/ 5855529 w 8266862"/>
              <a:gd name="connsiteY2612" fmla="*/ 723934 h 4506686"/>
              <a:gd name="connsiteX2613" fmla="*/ 5849444 w 8266862"/>
              <a:gd name="connsiteY2613" fmla="*/ 719067 h 4506686"/>
              <a:gd name="connsiteX2614" fmla="*/ 5848074 w 8266862"/>
              <a:gd name="connsiteY2614" fmla="*/ 716633 h 4506686"/>
              <a:gd name="connsiteX2615" fmla="*/ 5848683 w 8266862"/>
              <a:gd name="connsiteY2615" fmla="*/ 711309 h 4506686"/>
              <a:gd name="connsiteX2616" fmla="*/ 5851574 w 8266862"/>
              <a:gd name="connsiteY2616" fmla="*/ 711005 h 4506686"/>
              <a:gd name="connsiteX2617" fmla="*/ 5855985 w 8266862"/>
              <a:gd name="connsiteY2617" fmla="*/ 713895 h 4506686"/>
              <a:gd name="connsiteX2618" fmla="*/ 5862526 w 8266862"/>
              <a:gd name="connsiteY2618" fmla="*/ 712677 h 4506686"/>
              <a:gd name="connsiteX2619" fmla="*/ 5871197 w 8266862"/>
              <a:gd name="connsiteY2619" fmla="*/ 707202 h 4506686"/>
              <a:gd name="connsiteX2620" fmla="*/ 5875761 w 8266862"/>
              <a:gd name="connsiteY2620" fmla="*/ 703094 h 4506686"/>
              <a:gd name="connsiteX2621" fmla="*/ 5876217 w 8266862"/>
              <a:gd name="connsiteY2621" fmla="*/ 700356 h 4506686"/>
              <a:gd name="connsiteX2622" fmla="*/ 5873479 w 8266862"/>
              <a:gd name="connsiteY2622" fmla="*/ 695184 h 4506686"/>
              <a:gd name="connsiteX2623" fmla="*/ 5806090 w 8266862"/>
              <a:gd name="connsiteY2623" fmla="*/ 648027 h 4506686"/>
              <a:gd name="connsiteX2624" fmla="*/ 5810654 w 8266862"/>
              <a:gd name="connsiteY2624" fmla="*/ 651830 h 4506686"/>
              <a:gd name="connsiteX2625" fmla="*/ 5813240 w 8266862"/>
              <a:gd name="connsiteY2625" fmla="*/ 656242 h 4506686"/>
              <a:gd name="connsiteX2626" fmla="*/ 5813848 w 8266862"/>
              <a:gd name="connsiteY2626" fmla="*/ 661261 h 4506686"/>
              <a:gd name="connsiteX2627" fmla="*/ 5812935 w 8266862"/>
              <a:gd name="connsiteY2627" fmla="*/ 664152 h 4506686"/>
              <a:gd name="connsiteX2628" fmla="*/ 5810958 w 8266862"/>
              <a:gd name="connsiteY2628" fmla="*/ 665368 h 4506686"/>
              <a:gd name="connsiteX2629" fmla="*/ 5803808 w 8266862"/>
              <a:gd name="connsiteY2629" fmla="*/ 657306 h 4506686"/>
              <a:gd name="connsiteX2630" fmla="*/ 5802287 w 8266862"/>
              <a:gd name="connsiteY2630" fmla="*/ 652286 h 4506686"/>
              <a:gd name="connsiteX2631" fmla="*/ 5803353 w 8266862"/>
              <a:gd name="connsiteY2631" fmla="*/ 648179 h 4506686"/>
              <a:gd name="connsiteX2632" fmla="*/ 5804265 w 8266862"/>
              <a:gd name="connsiteY2632" fmla="*/ 602848 h 4506686"/>
              <a:gd name="connsiteX2633" fmla="*/ 5809741 w 8266862"/>
              <a:gd name="connsiteY2633" fmla="*/ 605129 h 4506686"/>
              <a:gd name="connsiteX2634" fmla="*/ 5810502 w 8266862"/>
              <a:gd name="connsiteY2634" fmla="*/ 611062 h 4506686"/>
              <a:gd name="connsiteX2635" fmla="*/ 5806546 w 8266862"/>
              <a:gd name="connsiteY2635" fmla="*/ 620494 h 4506686"/>
              <a:gd name="connsiteX2636" fmla="*/ 5806699 w 8266862"/>
              <a:gd name="connsiteY2636" fmla="*/ 630229 h 4506686"/>
              <a:gd name="connsiteX2637" fmla="*/ 5811109 w 8266862"/>
              <a:gd name="connsiteY2637" fmla="*/ 640117 h 4506686"/>
              <a:gd name="connsiteX2638" fmla="*/ 5811109 w 8266862"/>
              <a:gd name="connsiteY2638" fmla="*/ 644527 h 4506686"/>
              <a:gd name="connsiteX2639" fmla="*/ 5806699 w 8266862"/>
              <a:gd name="connsiteY2639" fmla="*/ 643463 h 4506686"/>
              <a:gd name="connsiteX2640" fmla="*/ 5803047 w 8266862"/>
              <a:gd name="connsiteY2640" fmla="*/ 640421 h 4506686"/>
              <a:gd name="connsiteX2641" fmla="*/ 5800158 w 8266862"/>
              <a:gd name="connsiteY2641" fmla="*/ 635402 h 4506686"/>
              <a:gd name="connsiteX2642" fmla="*/ 5796506 w 8266862"/>
              <a:gd name="connsiteY2642" fmla="*/ 622927 h 4506686"/>
              <a:gd name="connsiteX2643" fmla="*/ 5790878 w 8266862"/>
              <a:gd name="connsiteY2643" fmla="*/ 614104 h 4506686"/>
              <a:gd name="connsiteX2644" fmla="*/ 5799244 w 8266862"/>
              <a:gd name="connsiteY2644" fmla="*/ 604064 h 4506686"/>
              <a:gd name="connsiteX2645" fmla="*/ 4911969 w 8266862"/>
              <a:gd name="connsiteY2645" fmla="*/ 593610 h 4506686"/>
              <a:gd name="connsiteX2646" fmla="*/ 4911781 w 8266862"/>
              <a:gd name="connsiteY2646" fmla="*/ 594025 h 4506686"/>
              <a:gd name="connsiteX2647" fmla="*/ 4914671 w 8266862"/>
              <a:gd name="connsiteY2647" fmla="*/ 601631 h 4506686"/>
              <a:gd name="connsiteX2648" fmla="*/ 4921973 w 8266862"/>
              <a:gd name="connsiteY2648" fmla="*/ 599654 h 4506686"/>
              <a:gd name="connsiteX2649" fmla="*/ 4925168 w 8266862"/>
              <a:gd name="connsiteY2649" fmla="*/ 604217 h 4506686"/>
              <a:gd name="connsiteX2650" fmla="*/ 4929580 w 8266862"/>
              <a:gd name="connsiteY2650" fmla="*/ 606195 h 4506686"/>
              <a:gd name="connsiteX2651" fmla="*/ 4937793 w 8266862"/>
              <a:gd name="connsiteY2651" fmla="*/ 609845 h 4506686"/>
              <a:gd name="connsiteX2652" fmla="*/ 4941748 w 8266862"/>
              <a:gd name="connsiteY2652" fmla="*/ 618517 h 4506686"/>
              <a:gd name="connsiteX2653" fmla="*/ 4945704 w 8266862"/>
              <a:gd name="connsiteY2653" fmla="*/ 627187 h 4506686"/>
              <a:gd name="connsiteX2654" fmla="*/ 4949658 w 8266862"/>
              <a:gd name="connsiteY2654" fmla="*/ 635858 h 4506686"/>
              <a:gd name="connsiteX2655" fmla="*/ 4953613 w 8266862"/>
              <a:gd name="connsiteY2655" fmla="*/ 644529 h 4506686"/>
              <a:gd name="connsiteX2656" fmla="*/ 4971564 w 8266862"/>
              <a:gd name="connsiteY2656" fmla="*/ 649548 h 4506686"/>
              <a:gd name="connsiteX2657" fmla="*/ 4989515 w 8266862"/>
              <a:gd name="connsiteY2657" fmla="*/ 654569 h 4506686"/>
              <a:gd name="connsiteX2658" fmla="*/ 5007464 w 8266862"/>
              <a:gd name="connsiteY2658" fmla="*/ 659589 h 4506686"/>
              <a:gd name="connsiteX2659" fmla="*/ 5025415 w 8266862"/>
              <a:gd name="connsiteY2659" fmla="*/ 664608 h 4506686"/>
              <a:gd name="connsiteX2660" fmla="*/ 5043364 w 8266862"/>
              <a:gd name="connsiteY2660" fmla="*/ 669629 h 4506686"/>
              <a:gd name="connsiteX2661" fmla="*/ 5061315 w 8266862"/>
              <a:gd name="connsiteY2661" fmla="*/ 674649 h 4506686"/>
              <a:gd name="connsiteX2662" fmla="*/ 5079264 w 8266862"/>
              <a:gd name="connsiteY2662" fmla="*/ 679669 h 4506686"/>
              <a:gd name="connsiteX2663" fmla="*/ 5097215 w 8266862"/>
              <a:gd name="connsiteY2663" fmla="*/ 684688 h 4506686"/>
              <a:gd name="connsiteX2664" fmla="*/ 5107255 w 8266862"/>
              <a:gd name="connsiteY2664" fmla="*/ 690469 h 4506686"/>
              <a:gd name="connsiteX2665" fmla="*/ 5117294 w 8266862"/>
              <a:gd name="connsiteY2665" fmla="*/ 696250 h 4506686"/>
              <a:gd name="connsiteX2666" fmla="*/ 5127335 w 8266862"/>
              <a:gd name="connsiteY2666" fmla="*/ 702030 h 4506686"/>
              <a:gd name="connsiteX2667" fmla="*/ 5137374 w 8266862"/>
              <a:gd name="connsiteY2667" fmla="*/ 707811 h 4506686"/>
              <a:gd name="connsiteX2668" fmla="*/ 5153195 w 8266862"/>
              <a:gd name="connsiteY2668" fmla="*/ 708875 h 4506686"/>
              <a:gd name="connsiteX2669" fmla="*/ 5167190 w 8266862"/>
              <a:gd name="connsiteY2669" fmla="*/ 712374 h 4506686"/>
              <a:gd name="connsiteX2670" fmla="*/ 5186813 w 8266862"/>
              <a:gd name="connsiteY2670" fmla="*/ 712526 h 4506686"/>
              <a:gd name="connsiteX2671" fmla="*/ 5206588 w 8266862"/>
              <a:gd name="connsiteY2671" fmla="*/ 716938 h 4506686"/>
              <a:gd name="connsiteX2672" fmla="*/ 5235643 w 8266862"/>
              <a:gd name="connsiteY2672" fmla="*/ 726521 h 4506686"/>
              <a:gd name="connsiteX2673" fmla="*/ 5242488 w 8266862"/>
              <a:gd name="connsiteY2673" fmla="*/ 734736 h 4506686"/>
              <a:gd name="connsiteX2674" fmla="*/ 5243602 w 8266862"/>
              <a:gd name="connsiteY2674" fmla="*/ 739748 h 4506686"/>
              <a:gd name="connsiteX2675" fmla="*/ 5243704 w 8266862"/>
              <a:gd name="connsiteY2675" fmla="*/ 739298 h 4506686"/>
              <a:gd name="connsiteX2676" fmla="*/ 5242487 w 8266862"/>
              <a:gd name="connsiteY2676" fmla="*/ 733823 h 4506686"/>
              <a:gd name="connsiteX2677" fmla="*/ 5235643 w 8266862"/>
              <a:gd name="connsiteY2677" fmla="*/ 725608 h 4506686"/>
              <a:gd name="connsiteX2678" fmla="*/ 5206587 w 8266862"/>
              <a:gd name="connsiteY2678" fmla="*/ 716024 h 4506686"/>
              <a:gd name="connsiteX2679" fmla="*/ 5186812 w 8266862"/>
              <a:gd name="connsiteY2679" fmla="*/ 711612 h 4506686"/>
              <a:gd name="connsiteX2680" fmla="*/ 5167189 w 8266862"/>
              <a:gd name="connsiteY2680" fmla="*/ 711461 h 4506686"/>
              <a:gd name="connsiteX2681" fmla="*/ 5153193 w 8266862"/>
              <a:gd name="connsiteY2681" fmla="*/ 707962 h 4506686"/>
              <a:gd name="connsiteX2682" fmla="*/ 5137373 w 8266862"/>
              <a:gd name="connsiteY2682" fmla="*/ 706897 h 4506686"/>
              <a:gd name="connsiteX2683" fmla="*/ 5127334 w 8266862"/>
              <a:gd name="connsiteY2683" fmla="*/ 701116 h 4506686"/>
              <a:gd name="connsiteX2684" fmla="*/ 5117293 w 8266862"/>
              <a:gd name="connsiteY2684" fmla="*/ 695337 h 4506686"/>
              <a:gd name="connsiteX2685" fmla="*/ 5107254 w 8266862"/>
              <a:gd name="connsiteY2685" fmla="*/ 689556 h 4506686"/>
              <a:gd name="connsiteX2686" fmla="*/ 5097214 w 8266862"/>
              <a:gd name="connsiteY2686" fmla="*/ 683775 h 4506686"/>
              <a:gd name="connsiteX2687" fmla="*/ 5079264 w 8266862"/>
              <a:gd name="connsiteY2687" fmla="*/ 678755 h 4506686"/>
              <a:gd name="connsiteX2688" fmla="*/ 5061314 w 8266862"/>
              <a:gd name="connsiteY2688" fmla="*/ 673735 h 4506686"/>
              <a:gd name="connsiteX2689" fmla="*/ 5043364 w 8266862"/>
              <a:gd name="connsiteY2689" fmla="*/ 668716 h 4506686"/>
              <a:gd name="connsiteX2690" fmla="*/ 5025413 w 8266862"/>
              <a:gd name="connsiteY2690" fmla="*/ 663695 h 4506686"/>
              <a:gd name="connsiteX2691" fmla="*/ 5007464 w 8266862"/>
              <a:gd name="connsiteY2691" fmla="*/ 658675 h 4506686"/>
              <a:gd name="connsiteX2692" fmla="*/ 4989513 w 8266862"/>
              <a:gd name="connsiteY2692" fmla="*/ 653656 h 4506686"/>
              <a:gd name="connsiteX2693" fmla="*/ 4971563 w 8266862"/>
              <a:gd name="connsiteY2693" fmla="*/ 648636 h 4506686"/>
              <a:gd name="connsiteX2694" fmla="*/ 4953613 w 8266862"/>
              <a:gd name="connsiteY2694" fmla="*/ 643615 h 4506686"/>
              <a:gd name="connsiteX2695" fmla="*/ 4949657 w 8266862"/>
              <a:gd name="connsiteY2695" fmla="*/ 634945 h 4506686"/>
              <a:gd name="connsiteX2696" fmla="*/ 4945703 w 8266862"/>
              <a:gd name="connsiteY2696" fmla="*/ 626273 h 4506686"/>
              <a:gd name="connsiteX2697" fmla="*/ 4941748 w 8266862"/>
              <a:gd name="connsiteY2697" fmla="*/ 617603 h 4506686"/>
              <a:gd name="connsiteX2698" fmla="*/ 4937793 w 8266862"/>
              <a:gd name="connsiteY2698" fmla="*/ 608932 h 4506686"/>
              <a:gd name="connsiteX2699" fmla="*/ 4929579 w 8266862"/>
              <a:gd name="connsiteY2699" fmla="*/ 605281 h 4506686"/>
              <a:gd name="connsiteX2700" fmla="*/ 4925167 w 8266862"/>
              <a:gd name="connsiteY2700" fmla="*/ 603303 h 4506686"/>
              <a:gd name="connsiteX2701" fmla="*/ 4921973 w 8266862"/>
              <a:gd name="connsiteY2701" fmla="*/ 598740 h 4506686"/>
              <a:gd name="connsiteX2702" fmla="*/ 4914671 w 8266862"/>
              <a:gd name="connsiteY2702" fmla="*/ 600718 h 4506686"/>
              <a:gd name="connsiteX2703" fmla="*/ 4882270 w 8266862"/>
              <a:gd name="connsiteY2703" fmla="*/ 534547 h 4506686"/>
              <a:gd name="connsiteX2704" fmla="*/ 4885617 w 8266862"/>
              <a:gd name="connsiteY2704" fmla="*/ 534700 h 4506686"/>
              <a:gd name="connsiteX2705" fmla="*/ 4886682 w 8266862"/>
              <a:gd name="connsiteY2705" fmla="*/ 537437 h 4506686"/>
              <a:gd name="connsiteX2706" fmla="*/ 4877401 w 8266862"/>
              <a:gd name="connsiteY2706" fmla="*/ 543218 h 4506686"/>
              <a:gd name="connsiteX2707" fmla="*/ 4873903 w 8266862"/>
              <a:gd name="connsiteY2707" fmla="*/ 546260 h 4506686"/>
              <a:gd name="connsiteX2708" fmla="*/ 4873448 w 8266862"/>
              <a:gd name="connsiteY2708" fmla="*/ 549455 h 4506686"/>
              <a:gd name="connsiteX2709" fmla="*/ 4869188 w 8266862"/>
              <a:gd name="connsiteY2709" fmla="*/ 552649 h 4506686"/>
              <a:gd name="connsiteX2710" fmla="*/ 4860973 w 8266862"/>
              <a:gd name="connsiteY2710" fmla="*/ 555540 h 4506686"/>
              <a:gd name="connsiteX2711" fmla="*/ 4857626 w 8266862"/>
              <a:gd name="connsiteY2711" fmla="*/ 554930 h 4506686"/>
              <a:gd name="connsiteX2712" fmla="*/ 4858995 w 8266862"/>
              <a:gd name="connsiteY2712" fmla="*/ 550975 h 4506686"/>
              <a:gd name="connsiteX2713" fmla="*/ 4863255 w 8266862"/>
              <a:gd name="connsiteY2713" fmla="*/ 546260 h 4506686"/>
              <a:gd name="connsiteX2714" fmla="*/ 4893223 w 8266862"/>
              <a:gd name="connsiteY2714" fmla="*/ 515227 h 4506686"/>
              <a:gd name="connsiteX2715" fmla="*/ 4894287 w 8266862"/>
              <a:gd name="connsiteY2715" fmla="*/ 517053 h 4506686"/>
              <a:gd name="connsiteX2716" fmla="*/ 4892766 w 8266862"/>
              <a:gd name="connsiteY2716" fmla="*/ 524354 h 4506686"/>
              <a:gd name="connsiteX2717" fmla="*/ 4888050 w 8266862"/>
              <a:gd name="connsiteY2717" fmla="*/ 525571 h 4506686"/>
              <a:gd name="connsiteX2718" fmla="*/ 4877706 w 8266862"/>
              <a:gd name="connsiteY2718" fmla="*/ 523748 h 4506686"/>
              <a:gd name="connsiteX2719" fmla="*/ 4877858 w 8266862"/>
              <a:gd name="connsiteY2719" fmla="*/ 520704 h 4506686"/>
              <a:gd name="connsiteX2720" fmla="*/ 4888507 w 8266862"/>
              <a:gd name="connsiteY2720" fmla="*/ 516444 h 4506686"/>
              <a:gd name="connsiteX2721" fmla="*/ 4862799 w 8266862"/>
              <a:gd name="connsiteY2721" fmla="*/ 514924 h 4506686"/>
              <a:gd name="connsiteX2722" fmla="*/ 4865384 w 8266862"/>
              <a:gd name="connsiteY2722" fmla="*/ 515532 h 4506686"/>
              <a:gd name="connsiteX2723" fmla="*/ 4869036 w 8266862"/>
              <a:gd name="connsiteY2723" fmla="*/ 519791 h 4506686"/>
              <a:gd name="connsiteX2724" fmla="*/ 4869645 w 8266862"/>
              <a:gd name="connsiteY2724" fmla="*/ 522683 h 4506686"/>
              <a:gd name="connsiteX2725" fmla="*/ 4867514 w 8266862"/>
              <a:gd name="connsiteY2725" fmla="*/ 524204 h 4506686"/>
              <a:gd name="connsiteX2726" fmla="*/ 4862038 w 8266862"/>
              <a:gd name="connsiteY2726" fmla="*/ 520704 h 4506686"/>
              <a:gd name="connsiteX2727" fmla="*/ 4861277 w 8266862"/>
              <a:gd name="connsiteY2727" fmla="*/ 517813 h 4506686"/>
              <a:gd name="connsiteX2728" fmla="*/ 4910564 w 8266862"/>
              <a:gd name="connsiteY2728" fmla="*/ 492562 h 4506686"/>
              <a:gd name="connsiteX2729" fmla="*/ 4912390 w 8266862"/>
              <a:gd name="connsiteY2729" fmla="*/ 494083 h 4506686"/>
              <a:gd name="connsiteX2730" fmla="*/ 4912390 w 8266862"/>
              <a:gd name="connsiteY2730" fmla="*/ 498190 h 4506686"/>
              <a:gd name="connsiteX2731" fmla="*/ 4909955 w 8266862"/>
              <a:gd name="connsiteY2731" fmla="*/ 501994 h 4506686"/>
              <a:gd name="connsiteX2732" fmla="*/ 4905240 w 8266862"/>
              <a:gd name="connsiteY2732" fmla="*/ 505339 h 4506686"/>
              <a:gd name="connsiteX2733" fmla="*/ 4903414 w 8266862"/>
              <a:gd name="connsiteY2733" fmla="*/ 503819 h 4506686"/>
              <a:gd name="connsiteX2734" fmla="*/ 4904479 w 8266862"/>
              <a:gd name="connsiteY2734" fmla="*/ 497430 h 4506686"/>
              <a:gd name="connsiteX2735" fmla="*/ 4906913 w 8266862"/>
              <a:gd name="connsiteY2735" fmla="*/ 493626 h 4506686"/>
              <a:gd name="connsiteX2736" fmla="*/ 261950 w 8266862"/>
              <a:gd name="connsiteY2736" fmla="*/ 449967 h 4506686"/>
              <a:gd name="connsiteX2737" fmla="*/ 267122 w 8266862"/>
              <a:gd name="connsiteY2737" fmla="*/ 462289 h 4506686"/>
              <a:gd name="connsiteX2738" fmla="*/ 266513 w 8266862"/>
              <a:gd name="connsiteY2738" fmla="*/ 464570 h 4506686"/>
              <a:gd name="connsiteX2739" fmla="*/ 265145 w 8266862"/>
              <a:gd name="connsiteY2739" fmla="*/ 468678 h 4506686"/>
              <a:gd name="connsiteX2740" fmla="*/ 263167 w 8266862"/>
              <a:gd name="connsiteY2740" fmla="*/ 468526 h 4506686"/>
              <a:gd name="connsiteX2741" fmla="*/ 258755 w 8266862"/>
              <a:gd name="connsiteY2741" fmla="*/ 460160 h 4506686"/>
              <a:gd name="connsiteX2742" fmla="*/ 258147 w 8266862"/>
              <a:gd name="connsiteY2742" fmla="*/ 454227 h 4506686"/>
              <a:gd name="connsiteX2743" fmla="*/ 7944675 w 8266862"/>
              <a:gd name="connsiteY2743" fmla="*/ 410569 h 4506686"/>
              <a:gd name="connsiteX2744" fmla="*/ 7958519 w 8266862"/>
              <a:gd name="connsiteY2744" fmla="*/ 414372 h 4506686"/>
              <a:gd name="connsiteX2745" fmla="*/ 7972207 w 8266862"/>
              <a:gd name="connsiteY2745" fmla="*/ 418174 h 4506686"/>
              <a:gd name="connsiteX2746" fmla="*/ 7970230 w 8266862"/>
              <a:gd name="connsiteY2746" fmla="*/ 436885 h 4506686"/>
              <a:gd name="connsiteX2747" fmla="*/ 7970383 w 8266862"/>
              <a:gd name="connsiteY2747" fmla="*/ 445556 h 4506686"/>
              <a:gd name="connsiteX2748" fmla="*/ 7971143 w 8266862"/>
              <a:gd name="connsiteY2748" fmla="*/ 449967 h 4506686"/>
              <a:gd name="connsiteX2749" fmla="*/ 7977683 w 8266862"/>
              <a:gd name="connsiteY2749" fmla="*/ 457725 h 4506686"/>
              <a:gd name="connsiteX2750" fmla="*/ 7987116 w 8266862"/>
              <a:gd name="connsiteY2750" fmla="*/ 463049 h 4506686"/>
              <a:gd name="connsiteX2751" fmla="*/ 7994266 w 8266862"/>
              <a:gd name="connsiteY2751" fmla="*/ 464875 h 4506686"/>
              <a:gd name="connsiteX2752" fmla="*/ 8002631 w 8266862"/>
              <a:gd name="connsiteY2752" fmla="*/ 464724 h 4506686"/>
              <a:gd name="connsiteX2753" fmla="*/ 8025601 w 8266862"/>
              <a:gd name="connsiteY2753" fmla="*/ 454227 h 4506686"/>
              <a:gd name="connsiteX2754" fmla="*/ 8052527 w 8266862"/>
              <a:gd name="connsiteY2754" fmla="*/ 447382 h 4506686"/>
              <a:gd name="connsiteX2755" fmla="*/ 8067282 w 8266862"/>
              <a:gd name="connsiteY2755" fmla="*/ 440992 h 4506686"/>
              <a:gd name="connsiteX2756" fmla="*/ 8070021 w 8266862"/>
              <a:gd name="connsiteY2756" fmla="*/ 435059 h 4506686"/>
              <a:gd name="connsiteX2757" fmla="*/ 8076713 w 8266862"/>
              <a:gd name="connsiteY2757" fmla="*/ 432930 h 4506686"/>
              <a:gd name="connsiteX2758" fmla="*/ 8087515 w 8266862"/>
              <a:gd name="connsiteY2758" fmla="*/ 434756 h 4506686"/>
              <a:gd name="connsiteX2759" fmla="*/ 8107441 w 8266862"/>
              <a:gd name="connsiteY2759" fmla="*/ 449663 h 4506686"/>
              <a:gd name="connsiteX2760" fmla="*/ 8130564 w 8266862"/>
              <a:gd name="connsiteY2760" fmla="*/ 472177 h 4506686"/>
              <a:gd name="connsiteX2761" fmla="*/ 8148971 w 8266862"/>
              <a:gd name="connsiteY2761" fmla="*/ 489977 h 4506686"/>
              <a:gd name="connsiteX2762" fmla="*/ 8149579 w 8266862"/>
              <a:gd name="connsiteY2762" fmla="*/ 520703 h 4506686"/>
              <a:gd name="connsiteX2763" fmla="*/ 8149884 w 8266862"/>
              <a:gd name="connsiteY2763" fmla="*/ 553257 h 4506686"/>
              <a:gd name="connsiteX2764" fmla="*/ 8150341 w 8266862"/>
              <a:gd name="connsiteY2764" fmla="*/ 587484 h 4506686"/>
              <a:gd name="connsiteX2765" fmla="*/ 8150645 w 8266862"/>
              <a:gd name="connsiteY2765" fmla="*/ 611822 h 4506686"/>
              <a:gd name="connsiteX2766" fmla="*/ 8151099 w 8266862"/>
              <a:gd name="connsiteY2766" fmla="*/ 645136 h 4506686"/>
              <a:gd name="connsiteX2767" fmla="*/ 8151404 w 8266862"/>
              <a:gd name="connsiteY2767" fmla="*/ 671605 h 4506686"/>
              <a:gd name="connsiteX2768" fmla="*/ 8151861 w 8266862"/>
              <a:gd name="connsiteY2768" fmla="*/ 705984 h 4506686"/>
              <a:gd name="connsiteX2769" fmla="*/ 8152165 w 8266862"/>
              <a:gd name="connsiteY2769" fmla="*/ 724390 h 4506686"/>
              <a:gd name="connsiteX2770" fmla="*/ 8154750 w 8266862"/>
              <a:gd name="connsiteY2770" fmla="*/ 729715 h 4506686"/>
              <a:gd name="connsiteX2771" fmla="*/ 8153230 w 8266862"/>
              <a:gd name="connsiteY2771" fmla="*/ 736864 h 4506686"/>
              <a:gd name="connsiteX2772" fmla="*/ 8152621 w 8266862"/>
              <a:gd name="connsiteY2772" fmla="*/ 740516 h 4506686"/>
              <a:gd name="connsiteX2773" fmla="*/ 8152773 w 8266862"/>
              <a:gd name="connsiteY2773" fmla="*/ 743405 h 4506686"/>
              <a:gd name="connsiteX2774" fmla="*/ 8153839 w 8266862"/>
              <a:gd name="connsiteY2774" fmla="*/ 747057 h 4506686"/>
              <a:gd name="connsiteX2775" fmla="*/ 8153687 w 8266862"/>
              <a:gd name="connsiteY2775" fmla="*/ 752076 h 4506686"/>
              <a:gd name="connsiteX2776" fmla="*/ 8151404 w 8266862"/>
              <a:gd name="connsiteY2776" fmla="*/ 756641 h 4506686"/>
              <a:gd name="connsiteX2777" fmla="*/ 8150188 w 8266862"/>
              <a:gd name="connsiteY2777" fmla="*/ 761964 h 4506686"/>
              <a:gd name="connsiteX2778" fmla="*/ 8149884 w 8266862"/>
              <a:gd name="connsiteY2778" fmla="*/ 770635 h 4506686"/>
              <a:gd name="connsiteX2779" fmla="*/ 8152469 w 8266862"/>
              <a:gd name="connsiteY2779" fmla="*/ 775959 h 4506686"/>
              <a:gd name="connsiteX2780" fmla="*/ 8156728 w 8266862"/>
              <a:gd name="connsiteY2780" fmla="*/ 779154 h 4506686"/>
              <a:gd name="connsiteX2781" fmla="*/ 8160227 w 8266862"/>
              <a:gd name="connsiteY2781" fmla="*/ 779154 h 4506686"/>
              <a:gd name="connsiteX2782" fmla="*/ 8164791 w 8266862"/>
              <a:gd name="connsiteY2782" fmla="*/ 782348 h 4506686"/>
              <a:gd name="connsiteX2783" fmla="*/ 8170723 w 8266862"/>
              <a:gd name="connsiteY2783" fmla="*/ 787824 h 4506686"/>
              <a:gd name="connsiteX2784" fmla="*/ 8179699 w 8266862"/>
              <a:gd name="connsiteY2784" fmla="*/ 792541 h 4506686"/>
              <a:gd name="connsiteX2785" fmla="*/ 8188977 w 8266862"/>
              <a:gd name="connsiteY2785" fmla="*/ 794214 h 4506686"/>
              <a:gd name="connsiteX2786" fmla="*/ 8195367 w 8266862"/>
              <a:gd name="connsiteY2786" fmla="*/ 792996 h 4506686"/>
              <a:gd name="connsiteX2787" fmla="*/ 8203125 w 8266862"/>
              <a:gd name="connsiteY2787" fmla="*/ 796191 h 4506686"/>
              <a:gd name="connsiteX2788" fmla="*/ 8205863 w 8266862"/>
              <a:gd name="connsiteY2788" fmla="*/ 803797 h 4506686"/>
              <a:gd name="connsiteX2789" fmla="*/ 8204341 w 8266862"/>
              <a:gd name="connsiteY2789" fmla="*/ 810947 h 4506686"/>
              <a:gd name="connsiteX2790" fmla="*/ 8199931 w 8266862"/>
              <a:gd name="connsiteY2790" fmla="*/ 814293 h 4506686"/>
              <a:gd name="connsiteX2791" fmla="*/ 8195215 w 8266862"/>
              <a:gd name="connsiteY2791" fmla="*/ 816879 h 4506686"/>
              <a:gd name="connsiteX2792" fmla="*/ 8194454 w 8266862"/>
              <a:gd name="connsiteY2792" fmla="*/ 822355 h 4506686"/>
              <a:gd name="connsiteX2793" fmla="*/ 8196735 w 8266862"/>
              <a:gd name="connsiteY2793" fmla="*/ 828136 h 4506686"/>
              <a:gd name="connsiteX2794" fmla="*/ 8200084 w 8266862"/>
              <a:gd name="connsiteY2794" fmla="*/ 833156 h 4506686"/>
              <a:gd name="connsiteX2795" fmla="*/ 8203735 w 8266862"/>
              <a:gd name="connsiteY2795" fmla="*/ 841979 h 4506686"/>
              <a:gd name="connsiteX2796" fmla="*/ 8202212 w 8266862"/>
              <a:gd name="connsiteY2796" fmla="*/ 849585 h 4506686"/>
              <a:gd name="connsiteX2797" fmla="*/ 8198866 w 8266862"/>
              <a:gd name="connsiteY2797" fmla="*/ 855974 h 4506686"/>
              <a:gd name="connsiteX2798" fmla="*/ 8197345 w 8266862"/>
              <a:gd name="connsiteY2798" fmla="*/ 862667 h 4506686"/>
              <a:gd name="connsiteX2799" fmla="*/ 8200234 w 8266862"/>
              <a:gd name="connsiteY2799" fmla="*/ 868448 h 4506686"/>
              <a:gd name="connsiteX2800" fmla="*/ 8207841 w 8266862"/>
              <a:gd name="connsiteY2800" fmla="*/ 876054 h 4506686"/>
              <a:gd name="connsiteX2801" fmla="*/ 8212557 w 8266862"/>
              <a:gd name="connsiteY2801" fmla="*/ 883356 h 4506686"/>
              <a:gd name="connsiteX2802" fmla="*/ 8220011 w 8266862"/>
              <a:gd name="connsiteY2802" fmla="*/ 887462 h 4506686"/>
              <a:gd name="connsiteX2803" fmla="*/ 8223509 w 8266862"/>
              <a:gd name="connsiteY2803" fmla="*/ 884573 h 4506686"/>
              <a:gd name="connsiteX2804" fmla="*/ 8226400 w 8266862"/>
              <a:gd name="connsiteY2804" fmla="*/ 880770 h 4506686"/>
              <a:gd name="connsiteX2805" fmla="*/ 8229441 w 8266862"/>
              <a:gd name="connsiteY2805" fmla="*/ 877879 h 4506686"/>
              <a:gd name="connsiteX2806" fmla="*/ 8234613 w 8266862"/>
              <a:gd name="connsiteY2806" fmla="*/ 879552 h 4506686"/>
              <a:gd name="connsiteX2807" fmla="*/ 8240698 w 8266862"/>
              <a:gd name="connsiteY2807" fmla="*/ 881682 h 4506686"/>
              <a:gd name="connsiteX2808" fmla="*/ 8247240 w 8266862"/>
              <a:gd name="connsiteY2808" fmla="*/ 884268 h 4506686"/>
              <a:gd name="connsiteX2809" fmla="*/ 8246479 w 8266862"/>
              <a:gd name="connsiteY2809" fmla="*/ 890505 h 4506686"/>
              <a:gd name="connsiteX2810" fmla="*/ 8250434 w 8266862"/>
              <a:gd name="connsiteY2810" fmla="*/ 900849 h 4506686"/>
              <a:gd name="connsiteX2811" fmla="*/ 8253627 w 8266862"/>
              <a:gd name="connsiteY2811" fmla="*/ 920776 h 4506686"/>
              <a:gd name="connsiteX2812" fmla="*/ 8248761 w 8266862"/>
              <a:gd name="connsiteY2812" fmla="*/ 929752 h 4506686"/>
              <a:gd name="connsiteX2813" fmla="*/ 8249825 w 8266862"/>
              <a:gd name="connsiteY2813" fmla="*/ 941769 h 4506686"/>
              <a:gd name="connsiteX2814" fmla="*/ 8263059 w 8266862"/>
              <a:gd name="connsiteY2814" fmla="*/ 945268 h 4506686"/>
              <a:gd name="connsiteX2815" fmla="*/ 8266255 w 8266862"/>
              <a:gd name="connsiteY2815" fmla="*/ 948918 h 4506686"/>
              <a:gd name="connsiteX2816" fmla="*/ 8266862 w 8266862"/>
              <a:gd name="connsiteY2816" fmla="*/ 953330 h 4506686"/>
              <a:gd name="connsiteX2817" fmla="*/ 8237657 w 8266862"/>
              <a:gd name="connsiteY2817" fmla="*/ 983906 h 4506686"/>
              <a:gd name="connsiteX2818" fmla="*/ 8212861 w 8266862"/>
              <a:gd name="connsiteY2818" fmla="*/ 979648 h 4506686"/>
              <a:gd name="connsiteX2819" fmla="*/ 8199475 w 8266862"/>
              <a:gd name="connsiteY2819" fmla="*/ 987710 h 4506686"/>
              <a:gd name="connsiteX2820" fmla="*/ 8185479 w 8266862"/>
              <a:gd name="connsiteY2820" fmla="*/ 990143 h 4506686"/>
              <a:gd name="connsiteX2821" fmla="*/ 8179241 w 8266862"/>
              <a:gd name="connsiteY2821" fmla="*/ 1003834 h 4506686"/>
              <a:gd name="connsiteX2822" fmla="*/ 8171485 w 8266862"/>
              <a:gd name="connsiteY2822" fmla="*/ 1006724 h 4506686"/>
              <a:gd name="connsiteX2823" fmla="*/ 8160987 w 8266862"/>
              <a:gd name="connsiteY2823" fmla="*/ 1005964 h 4506686"/>
              <a:gd name="connsiteX2824" fmla="*/ 8151861 w 8266862"/>
              <a:gd name="connsiteY2824" fmla="*/ 1002160 h 4506686"/>
              <a:gd name="connsiteX2825" fmla="*/ 8144864 w 8266862"/>
              <a:gd name="connsiteY2825" fmla="*/ 1003986 h 4506686"/>
              <a:gd name="connsiteX2826" fmla="*/ 8135128 w 8266862"/>
              <a:gd name="connsiteY2826" fmla="*/ 1028477 h 4506686"/>
              <a:gd name="connsiteX2827" fmla="*/ 8127218 w 8266862"/>
              <a:gd name="connsiteY2827" fmla="*/ 1026347 h 4506686"/>
              <a:gd name="connsiteX2828" fmla="*/ 8124024 w 8266862"/>
              <a:gd name="connsiteY2828" fmla="*/ 1035171 h 4506686"/>
              <a:gd name="connsiteX2829" fmla="*/ 8119917 w 8266862"/>
              <a:gd name="connsiteY2829" fmla="*/ 1038974 h 4506686"/>
              <a:gd name="connsiteX2830" fmla="*/ 8113831 w 8266862"/>
              <a:gd name="connsiteY2830" fmla="*/ 1042321 h 4506686"/>
              <a:gd name="connsiteX2831" fmla="*/ 8108507 w 8266862"/>
              <a:gd name="connsiteY2831" fmla="*/ 1031368 h 4506686"/>
              <a:gd name="connsiteX2832" fmla="*/ 8105159 w 8266862"/>
              <a:gd name="connsiteY2832" fmla="*/ 1021023 h 4506686"/>
              <a:gd name="connsiteX2833" fmla="*/ 8100141 w 8266862"/>
              <a:gd name="connsiteY2833" fmla="*/ 1018741 h 4506686"/>
              <a:gd name="connsiteX2834" fmla="*/ 8093601 w 8266862"/>
              <a:gd name="connsiteY2834" fmla="*/ 1016155 h 4506686"/>
              <a:gd name="connsiteX2835" fmla="*/ 8086754 w 8266862"/>
              <a:gd name="connsiteY2835" fmla="*/ 1016308 h 4506686"/>
              <a:gd name="connsiteX2836" fmla="*/ 8082191 w 8266862"/>
              <a:gd name="connsiteY2836" fmla="*/ 1017829 h 4506686"/>
              <a:gd name="connsiteX2837" fmla="*/ 8076561 w 8266862"/>
              <a:gd name="connsiteY2837" fmla="*/ 1024522 h 4506686"/>
              <a:gd name="connsiteX2838" fmla="*/ 8068347 w 8266862"/>
              <a:gd name="connsiteY2838" fmla="*/ 1030302 h 4506686"/>
              <a:gd name="connsiteX2839" fmla="*/ 8062110 w 8266862"/>
              <a:gd name="connsiteY2839" fmla="*/ 1025587 h 4506686"/>
              <a:gd name="connsiteX2840" fmla="*/ 8057243 w 8266862"/>
              <a:gd name="connsiteY2840" fmla="*/ 1017829 h 4506686"/>
              <a:gd name="connsiteX2841" fmla="*/ 8053137 w 8266862"/>
              <a:gd name="connsiteY2841" fmla="*/ 1030150 h 4506686"/>
              <a:gd name="connsiteX2842" fmla="*/ 8047203 w 8266862"/>
              <a:gd name="connsiteY2842" fmla="*/ 1043233 h 4506686"/>
              <a:gd name="connsiteX2843" fmla="*/ 8048267 w 8266862"/>
              <a:gd name="connsiteY2843" fmla="*/ 1058444 h 4506686"/>
              <a:gd name="connsiteX2844" fmla="*/ 8045682 w 8266862"/>
              <a:gd name="connsiteY2844" fmla="*/ 1067420 h 4506686"/>
              <a:gd name="connsiteX2845" fmla="*/ 8039902 w 8266862"/>
              <a:gd name="connsiteY2845" fmla="*/ 1064985 h 4506686"/>
              <a:gd name="connsiteX2846" fmla="*/ 8034273 w 8266862"/>
              <a:gd name="connsiteY2846" fmla="*/ 1057076 h 4506686"/>
              <a:gd name="connsiteX2847" fmla="*/ 8018300 w 8266862"/>
              <a:gd name="connsiteY2847" fmla="*/ 1050686 h 4506686"/>
              <a:gd name="connsiteX2848" fmla="*/ 8005675 w 8266862"/>
              <a:gd name="connsiteY2848" fmla="*/ 1051295 h 4506686"/>
              <a:gd name="connsiteX2849" fmla="*/ 8008259 w 8266862"/>
              <a:gd name="connsiteY2849" fmla="*/ 1042776 h 4506686"/>
              <a:gd name="connsiteX2850" fmla="*/ 8020278 w 8266862"/>
              <a:gd name="connsiteY2850" fmla="*/ 1030607 h 4506686"/>
              <a:gd name="connsiteX2851" fmla="*/ 8016627 w 8266862"/>
              <a:gd name="connsiteY2851" fmla="*/ 1028173 h 4506686"/>
              <a:gd name="connsiteX2852" fmla="*/ 8010695 w 8266862"/>
              <a:gd name="connsiteY2852" fmla="*/ 1029847 h 4506686"/>
              <a:gd name="connsiteX2853" fmla="*/ 8008107 w 8266862"/>
              <a:gd name="connsiteY2853" fmla="*/ 1028173 h 4506686"/>
              <a:gd name="connsiteX2854" fmla="*/ 8012367 w 8266862"/>
              <a:gd name="connsiteY2854" fmla="*/ 1017068 h 4506686"/>
              <a:gd name="connsiteX2855" fmla="*/ 8012823 w 8266862"/>
              <a:gd name="connsiteY2855" fmla="*/ 1004898 h 4506686"/>
              <a:gd name="connsiteX2856" fmla="*/ 8007501 w 8266862"/>
              <a:gd name="connsiteY2856" fmla="*/ 1009158 h 4506686"/>
              <a:gd name="connsiteX2857" fmla="*/ 8000806 w 8266862"/>
              <a:gd name="connsiteY2857" fmla="*/ 1022089 h 4506686"/>
              <a:gd name="connsiteX2858" fmla="*/ 7984530 w 8266862"/>
              <a:gd name="connsiteY2858" fmla="*/ 1032280 h 4506686"/>
              <a:gd name="connsiteX2859" fmla="*/ 7985289 w 8266862"/>
              <a:gd name="connsiteY2859" fmla="*/ 1049470 h 4506686"/>
              <a:gd name="connsiteX2860" fmla="*/ 7969927 w 8266862"/>
              <a:gd name="connsiteY2860" fmla="*/ 1084457 h 4506686"/>
              <a:gd name="connsiteX2861" fmla="*/ 7969165 w 8266862"/>
              <a:gd name="connsiteY2861" fmla="*/ 1099364 h 4506686"/>
              <a:gd name="connsiteX2862" fmla="*/ 7959277 w 8266862"/>
              <a:gd name="connsiteY2862" fmla="*/ 1111231 h 4506686"/>
              <a:gd name="connsiteX2863" fmla="*/ 7946500 w 8266862"/>
              <a:gd name="connsiteY2863" fmla="*/ 1121422 h 4506686"/>
              <a:gd name="connsiteX2864" fmla="*/ 7929463 w 8266862"/>
              <a:gd name="connsiteY2864" fmla="*/ 1118532 h 4506686"/>
              <a:gd name="connsiteX2865" fmla="*/ 7916533 w 8266862"/>
              <a:gd name="connsiteY2865" fmla="*/ 1127355 h 4506686"/>
              <a:gd name="connsiteX2866" fmla="*/ 7909991 w 8266862"/>
              <a:gd name="connsiteY2866" fmla="*/ 1137547 h 4506686"/>
              <a:gd name="connsiteX2867" fmla="*/ 7904211 w 8266862"/>
              <a:gd name="connsiteY2867" fmla="*/ 1139068 h 4506686"/>
              <a:gd name="connsiteX2868" fmla="*/ 7901169 w 8266862"/>
              <a:gd name="connsiteY2868" fmla="*/ 1126138 h 4506686"/>
              <a:gd name="connsiteX2869" fmla="*/ 7899039 w 8266862"/>
              <a:gd name="connsiteY2869" fmla="*/ 1122182 h 4506686"/>
              <a:gd name="connsiteX2870" fmla="*/ 7894324 w 8266862"/>
              <a:gd name="connsiteY2870" fmla="*/ 1141197 h 4506686"/>
              <a:gd name="connsiteX2871" fmla="*/ 7889455 w 8266862"/>
              <a:gd name="connsiteY2871" fmla="*/ 1142414 h 4506686"/>
              <a:gd name="connsiteX2872" fmla="*/ 7887629 w 8266862"/>
              <a:gd name="connsiteY2872" fmla="*/ 1128875 h 4506686"/>
              <a:gd name="connsiteX2873" fmla="*/ 7885348 w 8266862"/>
              <a:gd name="connsiteY2873" fmla="*/ 1119902 h 4506686"/>
              <a:gd name="connsiteX2874" fmla="*/ 7878655 w 8266862"/>
              <a:gd name="connsiteY2874" fmla="*/ 1127660 h 4506686"/>
              <a:gd name="connsiteX2875" fmla="*/ 7874243 w 8266862"/>
              <a:gd name="connsiteY2875" fmla="*/ 1148043 h 4506686"/>
              <a:gd name="connsiteX2876" fmla="*/ 7869680 w 8266862"/>
              <a:gd name="connsiteY2876" fmla="*/ 1146370 h 4506686"/>
              <a:gd name="connsiteX2877" fmla="*/ 7868159 w 8266862"/>
              <a:gd name="connsiteY2877" fmla="*/ 1138764 h 4506686"/>
              <a:gd name="connsiteX2878" fmla="*/ 7864813 w 8266862"/>
              <a:gd name="connsiteY2878" fmla="*/ 1136482 h 4506686"/>
              <a:gd name="connsiteX2879" fmla="*/ 7863747 w 8266862"/>
              <a:gd name="connsiteY2879" fmla="*/ 1145152 h 4506686"/>
              <a:gd name="connsiteX2880" fmla="*/ 7865421 w 8266862"/>
              <a:gd name="connsiteY2880" fmla="*/ 1157322 h 4506686"/>
              <a:gd name="connsiteX2881" fmla="*/ 7862987 w 8266862"/>
              <a:gd name="connsiteY2881" fmla="*/ 1163864 h 4506686"/>
              <a:gd name="connsiteX2882" fmla="*/ 7858423 w 8266862"/>
              <a:gd name="connsiteY2882" fmla="*/ 1160365 h 4506686"/>
              <a:gd name="connsiteX2883" fmla="*/ 7853859 w 8266862"/>
              <a:gd name="connsiteY2883" fmla="*/ 1154584 h 4506686"/>
              <a:gd name="connsiteX2884" fmla="*/ 7846253 w 8266862"/>
              <a:gd name="connsiteY2884" fmla="*/ 1158996 h 4506686"/>
              <a:gd name="connsiteX2885" fmla="*/ 7839257 w 8266862"/>
              <a:gd name="connsiteY2885" fmla="*/ 1160822 h 4506686"/>
              <a:gd name="connsiteX2886" fmla="*/ 7839257 w 8266862"/>
              <a:gd name="connsiteY2886" fmla="*/ 1154888 h 4506686"/>
              <a:gd name="connsiteX2887" fmla="*/ 7840625 w 8266862"/>
              <a:gd name="connsiteY2887" fmla="*/ 1147587 h 4506686"/>
              <a:gd name="connsiteX2888" fmla="*/ 7826782 w 8266862"/>
              <a:gd name="connsiteY2888" fmla="*/ 1151693 h 4506686"/>
              <a:gd name="connsiteX2889" fmla="*/ 7810049 w 8266862"/>
              <a:gd name="connsiteY2889" fmla="*/ 1165232 h 4506686"/>
              <a:gd name="connsiteX2890" fmla="*/ 7797119 w 8266862"/>
              <a:gd name="connsiteY2890" fmla="*/ 1183943 h 4506686"/>
              <a:gd name="connsiteX2891" fmla="*/ 7801531 w 8266862"/>
              <a:gd name="connsiteY2891" fmla="*/ 1186986 h 4506686"/>
              <a:gd name="connsiteX2892" fmla="*/ 7806550 w 8266862"/>
              <a:gd name="connsiteY2892" fmla="*/ 1192919 h 4506686"/>
              <a:gd name="connsiteX2893" fmla="*/ 7784037 w 8266862"/>
              <a:gd name="connsiteY2893" fmla="*/ 1221669 h 4506686"/>
              <a:gd name="connsiteX2894" fmla="*/ 7760914 w 8266862"/>
              <a:gd name="connsiteY2894" fmla="*/ 1247530 h 4506686"/>
              <a:gd name="connsiteX2895" fmla="*/ 7743421 w 8266862"/>
              <a:gd name="connsiteY2895" fmla="*/ 1289514 h 4506686"/>
              <a:gd name="connsiteX2896" fmla="*/ 7736423 w 8266862"/>
              <a:gd name="connsiteY2896" fmla="*/ 1294381 h 4506686"/>
              <a:gd name="connsiteX2897" fmla="*/ 7730339 w 8266862"/>
              <a:gd name="connsiteY2897" fmla="*/ 1301988 h 4506686"/>
              <a:gd name="connsiteX2898" fmla="*/ 7718930 w 8266862"/>
              <a:gd name="connsiteY2898" fmla="*/ 1283733 h 4506686"/>
              <a:gd name="connsiteX2899" fmla="*/ 7716649 w 8266862"/>
              <a:gd name="connsiteY2899" fmla="*/ 1268978 h 4506686"/>
              <a:gd name="connsiteX2900" fmla="*/ 7703717 w 8266862"/>
              <a:gd name="connsiteY2900" fmla="*/ 1251484 h 4506686"/>
              <a:gd name="connsiteX2901" fmla="*/ 7698545 w 8266862"/>
              <a:gd name="connsiteY2901" fmla="*/ 1239467 h 4506686"/>
              <a:gd name="connsiteX2902" fmla="*/ 7696872 w 8266862"/>
              <a:gd name="connsiteY2902" fmla="*/ 1225928 h 4506686"/>
              <a:gd name="connsiteX2903" fmla="*/ 7697633 w 8266862"/>
              <a:gd name="connsiteY2903" fmla="*/ 1211325 h 4506686"/>
              <a:gd name="connsiteX2904" fmla="*/ 7696569 w 8266862"/>
              <a:gd name="connsiteY2904" fmla="*/ 1189420 h 4506686"/>
              <a:gd name="connsiteX2905" fmla="*/ 7695503 w 8266862"/>
              <a:gd name="connsiteY2905" fmla="*/ 1167515 h 4506686"/>
              <a:gd name="connsiteX2906" fmla="*/ 7694438 w 8266862"/>
              <a:gd name="connsiteY2906" fmla="*/ 1145609 h 4506686"/>
              <a:gd name="connsiteX2907" fmla="*/ 7693373 w 8266862"/>
              <a:gd name="connsiteY2907" fmla="*/ 1123705 h 4506686"/>
              <a:gd name="connsiteX2908" fmla="*/ 7692308 w 8266862"/>
              <a:gd name="connsiteY2908" fmla="*/ 1101647 h 4506686"/>
              <a:gd name="connsiteX2909" fmla="*/ 7691243 w 8266862"/>
              <a:gd name="connsiteY2909" fmla="*/ 1079589 h 4506686"/>
              <a:gd name="connsiteX2910" fmla="*/ 7690179 w 8266862"/>
              <a:gd name="connsiteY2910" fmla="*/ 1057532 h 4506686"/>
              <a:gd name="connsiteX2911" fmla="*/ 7689114 w 8266862"/>
              <a:gd name="connsiteY2911" fmla="*/ 1035475 h 4506686"/>
              <a:gd name="connsiteX2912" fmla="*/ 7688049 w 8266862"/>
              <a:gd name="connsiteY2912" fmla="*/ 1013265 h 4506686"/>
              <a:gd name="connsiteX2913" fmla="*/ 7686985 w 8266862"/>
              <a:gd name="connsiteY2913" fmla="*/ 991056 h 4506686"/>
              <a:gd name="connsiteX2914" fmla="*/ 7685920 w 8266862"/>
              <a:gd name="connsiteY2914" fmla="*/ 968846 h 4506686"/>
              <a:gd name="connsiteX2915" fmla="*/ 7684855 w 8266862"/>
              <a:gd name="connsiteY2915" fmla="*/ 946485 h 4506686"/>
              <a:gd name="connsiteX2916" fmla="*/ 7683790 w 8266862"/>
              <a:gd name="connsiteY2916" fmla="*/ 924123 h 4506686"/>
              <a:gd name="connsiteX2917" fmla="*/ 7682725 w 8266862"/>
              <a:gd name="connsiteY2917" fmla="*/ 901762 h 4506686"/>
              <a:gd name="connsiteX2918" fmla="*/ 7681659 w 8266862"/>
              <a:gd name="connsiteY2918" fmla="*/ 879400 h 4506686"/>
              <a:gd name="connsiteX2919" fmla="*/ 7680595 w 8266862"/>
              <a:gd name="connsiteY2919" fmla="*/ 859321 h 4506686"/>
              <a:gd name="connsiteX2920" fmla="*/ 7684095 w 8266862"/>
              <a:gd name="connsiteY2920" fmla="*/ 856278 h 4506686"/>
              <a:gd name="connsiteX2921" fmla="*/ 7692765 w 8266862"/>
              <a:gd name="connsiteY2921" fmla="*/ 850497 h 4506686"/>
              <a:gd name="connsiteX2922" fmla="*/ 7698393 w 8266862"/>
              <a:gd name="connsiteY2922" fmla="*/ 851259 h 4506686"/>
              <a:gd name="connsiteX2923" fmla="*/ 7703262 w 8266862"/>
              <a:gd name="connsiteY2923" fmla="*/ 859929 h 4506686"/>
              <a:gd name="connsiteX2924" fmla="*/ 7707368 w 8266862"/>
              <a:gd name="connsiteY2924" fmla="*/ 865710 h 4506686"/>
              <a:gd name="connsiteX2925" fmla="*/ 7712085 w 8266862"/>
              <a:gd name="connsiteY2925" fmla="*/ 864036 h 4506686"/>
              <a:gd name="connsiteX2926" fmla="*/ 7716191 w 8266862"/>
              <a:gd name="connsiteY2926" fmla="*/ 855974 h 4506686"/>
              <a:gd name="connsiteX2927" fmla="*/ 7716039 w 8266862"/>
              <a:gd name="connsiteY2927" fmla="*/ 844716 h 4506686"/>
              <a:gd name="connsiteX2928" fmla="*/ 7721515 w 8266862"/>
              <a:gd name="connsiteY2928" fmla="*/ 836806 h 4506686"/>
              <a:gd name="connsiteX2929" fmla="*/ 7728057 w 8266862"/>
              <a:gd name="connsiteY2929" fmla="*/ 835591 h 4506686"/>
              <a:gd name="connsiteX2930" fmla="*/ 7734141 w 8266862"/>
              <a:gd name="connsiteY2930" fmla="*/ 835894 h 4506686"/>
              <a:gd name="connsiteX2931" fmla="*/ 7737184 w 8266862"/>
              <a:gd name="connsiteY2931" fmla="*/ 832091 h 4506686"/>
              <a:gd name="connsiteX2932" fmla="*/ 7736879 w 8266862"/>
              <a:gd name="connsiteY2932" fmla="*/ 826615 h 4506686"/>
              <a:gd name="connsiteX2933" fmla="*/ 7734749 w 8266862"/>
              <a:gd name="connsiteY2933" fmla="*/ 817792 h 4506686"/>
              <a:gd name="connsiteX2934" fmla="*/ 7735510 w 8266862"/>
              <a:gd name="connsiteY2934" fmla="*/ 807144 h 4506686"/>
              <a:gd name="connsiteX2935" fmla="*/ 7750723 w 8266862"/>
              <a:gd name="connsiteY2935" fmla="*/ 788281 h 4506686"/>
              <a:gd name="connsiteX2936" fmla="*/ 7769281 w 8266862"/>
              <a:gd name="connsiteY2936" fmla="*/ 775502 h 4506686"/>
              <a:gd name="connsiteX2937" fmla="*/ 7775822 w 8266862"/>
              <a:gd name="connsiteY2937" fmla="*/ 769114 h 4506686"/>
              <a:gd name="connsiteX2938" fmla="*/ 7777647 w 8266862"/>
              <a:gd name="connsiteY2938" fmla="*/ 756032 h 4506686"/>
              <a:gd name="connsiteX2939" fmla="*/ 7788296 w 8266862"/>
              <a:gd name="connsiteY2939" fmla="*/ 742493 h 4506686"/>
              <a:gd name="connsiteX2940" fmla="*/ 7793621 w 8266862"/>
              <a:gd name="connsiteY2940" fmla="*/ 734735 h 4506686"/>
              <a:gd name="connsiteX2941" fmla="*/ 7794989 w 8266862"/>
              <a:gd name="connsiteY2941" fmla="*/ 727889 h 4506686"/>
              <a:gd name="connsiteX2942" fmla="*/ 7792251 w 8266862"/>
              <a:gd name="connsiteY2942" fmla="*/ 719523 h 4506686"/>
              <a:gd name="connsiteX2943" fmla="*/ 7792556 w 8266862"/>
              <a:gd name="connsiteY2943" fmla="*/ 703550 h 4506686"/>
              <a:gd name="connsiteX2944" fmla="*/ 7796207 w 8266862"/>
              <a:gd name="connsiteY2944" fmla="*/ 684535 h 4506686"/>
              <a:gd name="connsiteX2945" fmla="*/ 7800617 w 8266862"/>
              <a:gd name="connsiteY2945" fmla="*/ 663695 h 4506686"/>
              <a:gd name="connsiteX2946" fmla="*/ 7810505 w 8266862"/>
              <a:gd name="connsiteY2946" fmla="*/ 644984 h 4506686"/>
              <a:gd name="connsiteX2947" fmla="*/ 7826630 w 8266862"/>
              <a:gd name="connsiteY2947" fmla="*/ 624449 h 4506686"/>
              <a:gd name="connsiteX2948" fmla="*/ 7830737 w 8266862"/>
              <a:gd name="connsiteY2948" fmla="*/ 597371 h 4506686"/>
              <a:gd name="connsiteX2949" fmla="*/ 7835149 w 8266862"/>
              <a:gd name="connsiteY2949" fmla="*/ 568772 h 4506686"/>
              <a:gd name="connsiteX2950" fmla="*/ 7854620 w 8266862"/>
              <a:gd name="connsiteY2950" fmla="*/ 540783 h 4506686"/>
              <a:gd name="connsiteX2951" fmla="*/ 7876677 w 8266862"/>
              <a:gd name="connsiteY2951" fmla="*/ 508990 h 4506686"/>
              <a:gd name="connsiteX2952" fmla="*/ 7889303 w 8266862"/>
              <a:gd name="connsiteY2952" fmla="*/ 490888 h 4506686"/>
              <a:gd name="connsiteX2953" fmla="*/ 7911969 w 8266862"/>
              <a:gd name="connsiteY2953" fmla="*/ 457877 h 4506686"/>
              <a:gd name="connsiteX2954" fmla="*/ 7928095 w 8266862"/>
              <a:gd name="connsiteY2954" fmla="*/ 434300 h 4506686"/>
              <a:gd name="connsiteX2955" fmla="*/ 7936155 w 8266862"/>
              <a:gd name="connsiteY2955" fmla="*/ 423500 h 4506686"/>
              <a:gd name="connsiteX2956" fmla="*/ 5258004 w 8266862"/>
              <a:gd name="connsiteY2956" fmla="*/ 405854 h 4506686"/>
              <a:gd name="connsiteX2957" fmla="*/ 5274738 w 8266862"/>
              <a:gd name="connsiteY2957" fmla="*/ 405854 h 4506686"/>
              <a:gd name="connsiteX2958" fmla="*/ 5286754 w 8266862"/>
              <a:gd name="connsiteY2958" fmla="*/ 409352 h 4506686"/>
              <a:gd name="connsiteX2959" fmla="*/ 5294209 w 8266862"/>
              <a:gd name="connsiteY2959" fmla="*/ 416501 h 4506686"/>
              <a:gd name="connsiteX2960" fmla="*/ 5287059 w 8266862"/>
              <a:gd name="connsiteY2960" fmla="*/ 421218 h 4506686"/>
              <a:gd name="connsiteX2961" fmla="*/ 5254049 w 8266862"/>
              <a:gd name="connsiteY2961" fmla="*/ 425172 h 4506686"/>
              <a:gd name="connsiteX2962" fmla="*/ 5253136 w 8266862"/>
              <a:gd name="connsiteY2962" fmla="*/ 426389 h 4506686"/>
              <a:gd name="connsiteX2963" fmla="*/ 5259373 w 8266862"/>
              <a:gd name="connsiteY2963" fmla="*/ 430192 h 4506686"/>
              <a:gd name="connsiteX2964" fmla="*/ 5260590 w 8266862"/>
              <a:gd name="connsiteY2964" fmla="*/ 432930 h 4506686"/>
              <a:gd name="connsiteX2965" fmla="*/ 5254809 w 8266862"/>
              <a:gd name="connsiteY2965" fmla="*/ 440080 h 4506686"/>
              <a:gd name="connsiteX2966" fmla="*/ 5225602 w 8266862"/>
              <a:gd name="connsiteY2966" fmla="*/ 463201 h 4506686"/>
              <a:gd name="connsiteX2967" fmla="*/ 5223017 w 8266862"/>
              <a:gd name="connsiteY2967" fmla="*/ 470047 h 4506686"/>
              <a:gd name="connsiteX2968" fmla="*/ 5223472 w 8266862"/>
              <a:gd name="connsiteY2968" fmla="*/ 474154 h 4506686"/>
              <a:gd name="connsiteX2969" fmla="*/ 5206132 w 8266862"/>
              <a:gd name="connsiteY2969" fmla="*/ 492106 h 4506686"/>
              <a:gd name="connsiteX2970" fmla="*/ 5199742 w 8266862"/>
              <a:gd name="connsiteY2970" fmla="*/ 503513 h 4506686"/>
              <a:gd name="connsiteX2971" fmla="*/ 5194418 w 8266862"/>
              <a:gd name="connsiteY2971" fmla="*/ 505339 h 4506686"/>
              <a:gd name="connsiteX2972" fmla="*/ 5190158 w 8266862"/>
              <a:gd name="connsiteY2972" fmla="*/ 497582 h 4506686"/>
              <a:gd name="connsiteX2973" fmla="*/ 5190158 w 8266862"/>
              <a:gd name="connsiteY2973" fmla="*/ 491344 h 4506686"/>
              <a:gd name="connsiteX2974" fmla="*/ 5194418 w 8266862"/>
              <a:gd name="connsiteY2974" fmla="*/ 486629 h 4506686"/>
              <a:gd name="connsiteX2975" fmla="*/ 5198678 w 8266862"/>
              <a:gd name="connsiteY2975" fmla="*/ 479935 h 4506686"/>
              <a:gd name="connsiteX2976" fmla="*/ 5199286 w 8266862"/>
              <a:gd name="connsiteY2976" fmla="*/ 470656 h 4506686"/>
              <a:gd name="connsiteX2977" fmla="*/ 5197613 w 8266862"/>
              <a:gd name="connsiteY2977" fmla="*/ 467309 h 4506686"/>
              <a:gd name="connsiteX2978" fmla="*/ 5192288 w 8266862"/>
              <a:gd name="connsiteY2978" fmla="*/ 475677 h 4506686"/>
              <a:gd name="connsiteX2979" fmla="*/ 5195179 w 8266862"/>
              <a:gd name="connsiteY2979" fmla="*/ 477501 h 4506686"/>
              <a:gd name="connsiteX2980" fmla="*/ 5196091 w 8266862"/>
              <a:gd name="connsiteY2980" fmla="*/ 478871 h 4506686"/>
              <a:gd name="connsiteX2981" fmla="*/ 5195027 w 8266862"/>
              <a:gd name="connsiteY2981" fmla="*/ 481913 h 4506686"/>
              <a:gd name="connsiteX2982" fmla="*/ 5175099 w 8266862"/>
              <a:gd name="connsiteY2982" fmla="*/ 477501 h 4506686"/>
              <a:gd name="connsiteX2983" fmla="*/ 5169015 w 8266862"/>
              <a:gd name="connsiteY2983" fmla="*/ 470960 h 4506686"/>
              <a:gd name="connsiteX2984" fmla="*/ 5169927 w 8266862"/>
              <a:gd name="connsiteY2984" fmla="*/ 461985 h 4506686"/>
              <a:gd name="connsiteX2985" fmla="*/ 5176620 w 8266862"/>
              <a:gd name="connsiteY2985" fmla="*/ 450424 h 4506686"/>
              <a:gd name="connsiteX2986" fmla="*/ 5200654 w 8266862"/>
              <a:gd name="connsiteY2986" fmla="*/ 425932 h 4506686"/>
              <a:gd name="connsiteX2987" fmla="*/ 5211304 w 8266862"/>
              <a:gd name="connsiteY2987" fmla="*/ 419088 h 4506686"/>
              <a:gd name="connsiteX2988" fmla="*/ 5241424 w 8266862"/>
              <a:gd name="connsiteY2988" fmla="*/ 408286 h 4506686"/>
              <a:gd name="connsiteX2989" fmla="*/ 321580 w 8266862"/>
              <a:gd name="connsiteY2989" fmla="*/ 404636 h 4506686"/>
              <a:gd name="connsiteX2990" fmla="*/ 325383 w 8266862"/>
              <a:gd name="connsiteY2990" fmla="*/ 413915 h 4506686"/>
              <a:gd name="connsiteX2991" fmla="*/ 332229 w 8266862"/>
              <a:gd name="connsiteY2991" fmla="*/ 424412 h 4506686"/>
              <a:gd name="connsiteX2992" fmla="*/ 331621 w 8266862"/>
              <a:gd name="connsiteY2992" fmla="*/ 429279 h 4506686"/>
              <a:gd name="connsiteX2993" fmla="*/ 326143 w 8266862"/>
              <a:gd name="connsiteY2993" fmla="*/ 433083 h 4506686"/>
              <a:gd name="connsiteX2994" fmla="*/ 323254 w 8266862"/>
              <a:gd name="connsiteY2994" fmla="*/ 432169 h 4506686"/>
              <a:gd name="connsiteX2995" fmla="*/ 323102 w 8266862"/>
              <a:gd name="connsiteY2995" fmla="*/ 426541 h 4506686"/>
              <a:gd name="connsiteX2996" fmla="*/ 321580 w 8266862"/>
              <a:gd name="connsiteY2996" fmla="*/ 425628 h 4506686"/>
              <a:gd name="connsiteX2997" fmla="*/ 315648 w 8266862"/>
              <a:gd name="connsiteY2997" fmla="*/ 432473 h 4506686"/>
              <a:gd name="connsiteX2998" fmla="*/ 316104 w 8266862"/>
              <a:gd name="connsiteY2998" fmla="*/ 419087 h 4506686"/>
              <a:gd name="connsiteX2999" fmla="*/ 318994 w 8266862"/>
              <a:gd name="connsiteY2999" fmla="*/ 404941 h 4506686"/>
              <a:gd name="connsiteX3000" fmla="*/ 310019 w 8266862"/>
              <a:gd name="connsiteY3000" fmla="*/ 359153 h 4506686"/>
              <a:gd name="connsiteX3001" fmla="*/ 314735 w 8266862"/>
              <a:gd name="connsiteY3001" fmla="*/ 362042 h 4506686"/>
              <a:gd name="connsiteX3002" fmla="*/ 316104 w 8266862"/>
              <a:gd name="connsiteY3002" fmla="*/ 363717 h 4506686"/>
              <a:gd name="connsiteX3003" fmla="*/ 317473 w 8266862"/>
              <a:gd name="connsiteY3003" fmla="*/ 382274 h 4506686"/>
              <a:gd name="connsiteX3004" fmla="*/ 316712 w 8266862"/>
              <a:gd name="connsiteY3004" fmla="*/ 386382 h 4506686"/>
              <a:gd name="connsiteX3005" fmla="*/ 308803 w 8266862"/>
              <a:gd name="connsiteY3005" fmla="*/ 381514 h 4506686"/>
              <a:gd name="connsiteX3006" fmla="*/ 306216 w 8266862"/>
              <a:gd name="connsiteY3006" fmla="*/ 377102 h 4506686"/>
              <a:gd name="connsiteX3007" fmla="*/ 306520 w 8266862"/>
              <a:gd name="connsiteY3007" fmla="*/ 367062 h 4506686"/>
              <a:gd name="connsiteX3008" fmla="*/ 308498 w 8266862"/>
              <a:gd name="connsiteY3008" fmla="*/ 360521 h 4506686"/>
              <a:gd name="connsiteX3009" fmla="*/ 5185900 w 8266862"/>
              <a:gd name="connsiteY3009" fmla="*/ 258449 h 4506686"/>
              <a:gd name="connsiteX3010" fmla="*/ 5188029 w 8266862"/>
              <a:gd name="connsiteY3010" fmla="*/ 260276 h 4506686"/>
              <a:gd name="connsiteX3011" fmla="*/ 5174186 w 8266862"/>
              <a:gd name="connsiteY3011" fmla="*/ 272444 h 4506686"/>
              <a:gd name="connsiteX3012" fmla="*/ 5171905 w 8266862"/>
              <a:gd name="connsiteY3012" fmla="*/ 277465 h 4506686"/>
              <a:gd name="connsiteX3013" fmla="*/ 5172513 w 8266862"/>
              <a:gd name="connsiteY3013" fmla="*/ 280812 h 4506686"/>
              <a:gd name="connsiteX3014" fmla="*/ 5167949 w 8266862"/>
              <a:gd name="connsiteY3014" fmla="*/ 287201 h 4506686"/>
              <a:gd name="connsiteX3015" fmla="*/ 5127029 w 8266862"/>
              <a:gd name="connsiteY3015" fmla="*/ 309714 h 4506686"/>
              <a:gd name="connsiteX3016" fmla="*/ 5120641 w 8266862"/>
              <a:gd name="connsiteY3016" fmla="*/ 311843 h 4506686"/>
              <a:gd name="connsiteX3017" fmla="*/ 5119879 w 8266862"/>
              <a:gd name="connsiteY3017" fmla="*/ 315342 h 4506686"/>
              <a:gd name="connsiteX3018" fmla="*/ 5125051 w 8266862"/>
              <a:gd name="connsiteY3018" fmla="*/ 316407 h 4506686"/>
              <a:gd name="connsiteX3019" fmla="*/ 5124139 w 8266862"/>
              <a:gd name="connsiteY3019" fmla="*/ 318232 h 4506686"/>
              <a:gd name="connsiteX3020" fmla="*/ 5118510 w 8266862"/>
              <a:gd name="connsiteY3020" fmla="*/ 321428 h 4506686"/>
              <a:gd name="connsiteX3021" fmla="*/ 5102539 w 8266862"/>
              <a:gd name="connsiteY3021" fmla="*/ 327968 h 4506686"/>
              <a:gd name="connsiteX3022" fmla="*/ 5091737 w 8266862"/>
              <a:gd name="connsiteY3022" fmla="*/ 330097 h 4506686"/>
              <a:gd name="connsiteX3023" fmla="*/ 5086262 w 8266862"/>
              <a:gd name="connsiteY3023" fmla="*/ 327817 h 4506686"/>
              <a:gd name="connsiteX3024" fmla="*/ 5085653 w 8266862"/>
              <a:gd name="connsiteY3024" fmla="*/ 323405 h 4506686"/>
              <a:gd name="connsiteX3025" fmla="*/ 5090065 w 8266862"/>
              <a:gd name="connsiteY3025" fmla="*/ 317016 h 4506686"/>
              <a:gd name="connsiteX3026" fmla="*/ 5090065 w 8266862"/>
              <a:gd name="connsiteY3026" fmla="*/ 313820 h 4506686"/>
              <a:gd name="connsiteX3027" fmla="*/ 5085653 w 8266862"/>
              <a:gd name="connsiteY3027" fmla="*/ 313820 h 4506686"/>
              <a:gd name="connsiteX3028" fmla="*/ 5086717 w 8266862"/>
              <a:gd name="connsiteY3028" fmla="*/ 311235 h 4506686"/>
              <a:gd name="connsiteX3029" fmla="*/ 5093258 w 8266862"/>
              <a:gd name="connsiteY3029" fmla="*/ 306215 h 4506686"/>
              <a:gd name="connsiteX3030" fmla="*/ 5149239 w 8266862"/>
              <a:gd name="connsiteY3030" fmla="*/ 273965 h 4506686"/>
              <a:gd name="connsiteX3031" fmla="*/ 5173121 w 8266862"/>
              <a:gd name="connsiteY3031" fmla="*/ 262253 h 4506686"/>
              <a:gd name="connsiteX3032" fmla="*/ 298459 w 8266862"/>
              <a:gd name="connsiteY3032" fmla="*/ 213878 h 4506686"/>
              <a:gd name="connsiteX3033" fmla="*/ 302110 w 8266862"/>
              <a:gd name="connsiteY3033" fmla="*/ 214640 h 4506686"/>
              <a:gd name="connsiteX3034" fmla="*/ 306520 w 8266862"/>
              <a:gd name="connsiteY3034" fmla="*/ 219202 h 4506686"/>
              <a:gd name="connsiteX3035" fmla="*/ 311846 w 8266862"/>
              <a:gd name="connsiteY3035" fmla="*/ 227418 h 4506686"/>
              <a:gd name="connsiteX3036" fmla="*/ 310932 w 8266862"/>
              <a:gd name="connsiteY3036" fmla="*/ 233199 h 4506686"/>
              <a:gd name="connsiteX3037" fmla="*/ 289483 w 8266862"/>
              <a:gd name="connsiteY3037" fmla="*/ 244607 h 4506686"/>
              <a:gd name="connsiteX3038" fmla="*/ 288723 w 8266862"/>
              <a:gd name="connsiteY3038" fmla="*/ 247193 h 4506686"/>
              <a:gd name="connsiteX3039" fmla="*/ 299067 w 8266862"/>
              <a:gd name="connsiteY3039" fmla="*/ 250388 h 4506686"/>
              <a:gd name="connsiteX3040" fmla="*/ 302870 w 8266862"/>
              <a:gd name="connsiteY3040" fmla="*/ 253278 h 4506686"/>
              <a:gd name="connsiteX3041" fmla="*/ 306673 w 8266862"/>
              <a:gd name="connsiteY3041" fmla="*/ 262710 h 4506686"/>
              <a:gd name="connsiteX3042" fmla="*/ 313670 w 8266862"/>
              <a:gd name="connsiteY3042" fmla="*/ 290700 h 4506686"/>
              <a:gd name="connsiteX3043" fmla="*/ 316712 w 8266862"/>
              <a:gd name="connsiteY3043" fmla="*/ 278985 h 4506686"/>
              <a:gd name="connsiteX3044" fmla="*/ 336184 w 8266862"/>
              <a:gd name="connsiteY3044" fmla="*/ 299218 h 4506686"/>
              <a:gd name="connsiteX3045" fmla="*/ 336184 w 8266862"/>
              <a:gd name="connsiteY3045" fmla="*/ 309106 h 4506686"/>
              <a:gd name="connsiteX3046" fmla="*/ 333750 w 8266862"/>
              <a:gd name="connsiteY3046" fmla="*/ 312452 h 4506686"/>
              <a:gd name="connsiteX3047" fmla="*/ 329643 w 8266862"/>
              <a:gd name="connsiteY3047" fmla="*/ 313668 h 4506686"/>
              <a:gd name="connsiteX3048" fmla="*/ 325840 w 8266862"/>
              <a:gd name="connsiteY3048" fmla="*/ 310779 h 4506686"/>
              <a:gd name="connsiteX3049" fmla="*/ 322340 w 8266862"/>
              <a:gd name="connsiteY3049" fmla="*/ 303782 h 4506686"/>
              <a:gd name="connsiteX3050" fmla="*/ 317930 w 8266862"/>
              <a:gd name="connsiteY3050" fmla="*/ 300130 h 4506686"/>
              <a:gd name="connsiteX3051" fmla="*/ 308651 w 8266862"/>
              <a:gd name="connsiteY3051" fmla="*/ 297697 h 4506686"/>
              <a:gd name="connsiteX3052" fmla="*/ 303782 w 8266862"/>
              <a:gd name="connsiteY3052" fmla="*/ 289785 h 4506686"/>
              <a:gd name="connsiteX3053" fmla="*/ 302110 w 8266862"/>
              <a:gd name="connsiteY3053" fmla="*/ 284309 h 4506686"/>
              <a:gd name="connsiteX3054" fmla="*/ 301653 w 8266862"/>
              <a:gd name="connsiteY3054" fmla="*/ 268642 h 4506686"/>
              <a:gd name="connsiteX3055" fmla="*/ 299371 w 8266862"/>
              <a:gd name="connsiteY3055" fmla="*/ 263775 h 4506686"/>
              <a:gd name="connsiteX3056" fmla="*/ 294352 w 8266862"/>
              <a:gd name="connsiteY3056" fmla="*/ 262710 h 4506686"/>
              <a:gd name="connsiteX3057" fmla="*/ 289635 w 8266862"/>
              <a:gd name="connsiteY3057" fmla="*/ 258906 h 4506686"/>
              <a:gd name="connsiteX3058" fmla="*/ 282334 w 8266862"/>
              <a:gd name="connsiteY3058" fmla="*/ 247953 h 4506686"/>
              <a:gd name="connsiteX3059" fmla="*/ 281270 w 8266862"/>
              <a:gd name="connsiteY3059" fmla="*/ 245064 h 4506686"/>
              <a:gd name="connsiteX3060" fmla="*/ 284768 w 8266862"/>
              <a:gd name="connsiteY3060" fmla="*/ 236088 h 4506686"/>
              <a:gd name="connsiteX3061" fmla="*/ 292678 w 8266862"/>
              <a:gd name="connsiteY3061" fmla="*/ 221029 h 4506686"/>
              <a:gd name="connsiteX3062" fmla="*/ 261798 w 8266862"/>
              <a:gd name="connsiteY3062" fmla="*/ 177826 h 4506686"/>
              <a:gd name="connsiteX3063" fmla="*/ 264231 w 8266862"/>
              <a:gd name="connsiteY3063" fmla="*/ 178436 h 4506686"/>
              <a:gd name="connsiteX3064" fmla="*/ 265296 w 8266862"/>
              <a:gd name="connsiteY3064" fmla="*/ 188475 h 4506686"/>
              <a:gd name="connsiteX3065" fmla="*/ 272142 w 8266862"/>
              <a:gd name="connsiteY3065" fmla="*/ 199123 h 4506686"/>
              <a:gd name="connsiteX3066" fmla="*/ 271077 w 8266862"/>
              <a:gd name="connsiteY3066" fmla="*/ 203688 h 4506686"/>
              <a:gd name="connsiteX3067" fmla="*/ 268795 w 8266862"/>
              <a:gd name="connsiteY3067" fmla="*/ 205817 h 4506686"/>
              <a:gd name="connsiteX3068" fmla="*/ 261189 w 8266862"/>
              <a:gd name="connsiteY3068" fmla="*/ 202925 h 4506686"/>
              <a:gd name="connsiteX3069" fmla="*/ 256626 w 8266862"/>
              <a:gd name="connsiteY3069" fmla="*/ 198059 h 4506686"/>
              <a:gd name="connsiteX3070" fmla="*/ 255105 w 8266862"/>
              <a:gd name="connsiteY3070" fmla="*/ 192125 h 4506686"/>
              <a:gd name="connsiteX3071" fmla="*/ 257995 w 8266862"/>
              <a:gd name="connsiteY3071" fmla="*/ 180717 h 4506686"/>
              <a:gd name="connsiteX3072" fmla="*/ 229093 w 8266862"/>
              <a:gd name="connsiteY3072" fmla="*/ 164288 h 4506686"/>
              <a:gd name="connsiteX3073" fmla="*/ 242023 w 8266862"/>
              <a:gd name="connsiteY3073" fmla="*/ 180413 h 4506686"/>
              <a:gd name="connsiteX3074" fmla="*/ 243543 w 8266862"/>
              <a:gd name="connsiteY3074" fmla="*/ 188779 h 4506686"/>
              <a:gd name="connsiteX3075" fmla="*/ 247346 w 8266862"/>
              <a:gd name="connsiteY3075" fmla="*/ 195776 h 4506686"/>
              <a:gd name="connsiteX3076" fmla="*/ 231983 w 8266862"/>
              <a:gd name="connsiteY3076" fmla="*/ 191213 h 4506686"/>
              <a:gd name="connsiteX3077" fmla="*/ 225441 w 8266862"/>
              <a:gd name="connsiteY3077" fmla="*/ 187106 h 4506686"/>
              <a:gd name="connsiteX3078" fmla="*/ 223463 w 8266862"/>
              <a:gd name="connsiteY3078" fmla="*/ 183151 h 4506686"/>
              <a:gd name="connsiteX3079" fmla="*/ 221182 w 8266862"/>
              <a:gd name="connsiteY3079" fmla="*/ 170069 h 4506686"/>
              <a:gd name="connsiteX3080" fmla="*/ 222247 w 8266862"/>
              <a:gd name="connsiteY3080" fmla="*/ 165808 h 4506686"/>
              <a:gd name="connsiteX3081" fmla="*/ 260124 w 8266862"/>
              <a:gd name="connsiteY3081" fmla="*/ 143447 h 4506686"/>
              <a:gd name="connsiteX3082" fmla="*/ 276705 w 8266862"/>
              <a:gd name="connsiteY3082" fmla="*/ 151663 h 4506686"/>
              <a:gd name="connsiteX3083" fmla="*/ 278683 w 8266862"/>
              <a:gd name="connsiteY3083" fmla="*/ 156377 h 4506686"/>
              <a:gd name="connsiteX3084" fmla="*/ 272902 w 8266862"/>
              <a:gd name="connsiteY3084" fmla="*/ 160942 h 4506686"/>
              <a:gd name="connsiteX3085" fmla="*/ 268795 w 8266862"/>
              <a:gd name="connsiteY3085" fmla="*/ 161701 h 4506686"/>
              <a:gd name="connsiteX3086" fmla="*/ 262254 w 8266862"/>
              <a:gd name="connsiteY3086" fmla="*/ 154400 h 4506686"/>
              <a:gd name="connsiteX3087" fmla="*/ 259364 w 8266862"/>
              <a:gd name="connsiteY3087" fmla="*/ 153487 h 4506686"/>
              <a:gd name="connsiteX3088" fmla="*/ 261646 w 8266862"/>
              <a:gd name="connsiteY3088" fmla="*/ 164745 h 4506686"/>
              <a:gd name="connsiteX3089" fmla="*/ 260884 w 8266862"/>
              <a:gd name="connsiteY3089" fmla="*/ 168548 h 4506686"/>
              <a:gd name="connsiteX3090" fmla="*/ 247498 w 8266862"/>
              <a:gd name="connsiteY3090" fmla="*/ 161549 h 4506686"/>
              <a:gd name="connsiteX3091" fmla="*/ 245065 w 8266862"/>
              <a:gd name="connsiteY3091" fmla="*/ 156072 h 4506686"/>
              <a:gd name="connsiteX3092" fmla="*/ 248868 w 8266862"/>
              <a:gd name="connsiteY3092" fmla="*/ 150294 h 4506686"/>
              <a:gd name="connsiteX3093" fmla="*/ 257234 w 8266862"/>
              <a:gd name="connsiteY3093" fmla="*/ 144207 h 4506686"/>
              <a:gd name="connsiteX3094" fmla="*/ 4231807 w 8266862"/>
              <a:gd name="connsiteY3094" fmla="*/ 0 h 4506686"/>
              <a:gd name="connsiteX3095" fmla="*/ 4262688 w 8266862"/>
              <a:gd name="connsiteY3095" fmla="*/ 4412 h 4506686"/>
              <a:gd name="connsiteX3096" fmla="*/ 4271967 w 8266862"/>
              <a:gd name="connsiteY3096" fmla="*/ 11104 h 4506686"/>
              <a:gd name="connsiteX3097" fmla="*/ 4274857 w 8266862"/>
              <a:gd name="connsiteY3097" fmla="*/ 14299 h 4506686"/>
              <a:gd name="connsiteX3098" fmla="*/ 4273944 w 8266862"/>
              <a:gd name="connsiteY3098" fmla="*/ 24340 h 4506686"/>
              <a:gd name="connsiteX3099" fmla="*/ 4276530 w 8266862"/>
              <a:gd name="connsiteY3099" fmla="*/ 54763 h 4506686"/>
              <a:gd name="connsiteX3100" fmla="*/ 4282160 w 8266862"/>
              <a:gd name="connsiteY3100" fmla="*/ 80167 h 4506686"/>
              <a:gd name="connsiteX3101" fmla="*/ 4295089 w 8266862"/>
              <a:gd name="connsiteY3101" fmla="*/ 110439 h 4506686"/>
              <a:gd name="connsiteX3102" fmla="*/ 4295089 w 8266862"/>
              <a:gd name="connsiteY3102" fmla="*/ 110590 h 4506686"/>
              <a:gd name="connsiteX3103" fmla="*/ 4296154 w 8266862"/>
              <a:gd name="connsiteY3103" fmla="*/ 122456 h 4506686"/>
              <a:gd name="connsiteX3104" fmla="*/ 4300413 w 8266862"/>
              <a:gd name="connsiteY3104" fmla="*/ 129910 h 4506686"/>
              <a:gd name="connsiteX3105" fmla="*/ 4308172 w 8266862"/>
              <a:gd name="connsiteY3105" fmla="*/ 136756 h 4506686"/>
              <a:gd name="connsiteX3106" fmla="*/ 4337835 w 8266862"/>
              <a:gd name="connsiteY3106" fmla="*/ 145122 h 4506686"/>
              <a:gd name="connsiteX3107" fmla="*/ 4389251 w 8266862"/>
              <a:gd name="connsiteY3107" fmla="*/ 154858 h 4506686"/>
              <a:gd name="connsiteX3108" fmla="*/ 4418458 w 8266862"/>
              <a:gd name="connsiteY3108" fmla="*/ 165963 h 4506686"/>
              <a:gd name="connsiteX3109" fmla="*/ 4425303 w 8266862"/>
              <a:gd name="connsiteY3109" fmla="*/ 178588 h 4506686"/>
              <a:gd name="connsiteX3110" fmla="*/ 4438994 w 8266862"/>
              <a:gd name="connsiteY3110" fmla="*/ 183609 h 4506686"/>
              <a:gd name="connsiteX3111" fmla="*/ 4459530 w 8266862"/>
              <a:gd name="connsiteY3111" fmla="*/ 181174 h 4506686"/>
              <a:gd name="connsiteX3112" fmla="*/ 4473982 w 8266862"/>
              <a:gd name="connsiteY3112" fmla="*/ 175849 h 4506686"/>
              <a:gd name="connsiteX3113" fmla="*/ 4487216 w 8266862"/>
              <a:gd name="connsiteY3113" fmla="*/ 163834 h 4506686"/>
              <a:gd name="connsiteX3114" fmla="*/ 4504405 w 8266862"/>
              <a:gd name="connsiteY3114" fmla="*/ 161246 h 4506686"/>
              <a:gd name="connsiteX3115" fmla="*/ 4519161 w 8266862"/>
              <a:gd name="connsiteY3115" fmla="*/ 162007 h 4506686"/>
              <a:gd name="connsiteX3116" fmla="*/ 4533917 w 8266862"/>
              <a:gd name="connsiteY3116" fmla="*/ 163223 h 4506686"/>
              <a:gd name="connsiteX3117" fmla="*/ 4541826 w 8266862"/>
              <a:gd name="connsiteY3117" fmla="*/ 165049 h 4506686"/>
              <a:gd name="connsiteX3118" fmla="*/ 4564644 w 8266862"/>
              <a:gd name="connsiteY3118" fmla="*/ 174481 h 4506686"/>
              <a:gd name="connsiteX3119" fmla="*/ 4579553 w 8266862"/>
              <a:gd name="connsiteY3119" fmla="*/ 182240 h 4506686"/>
              <a:gd name="connsiteX3120" fmla="*/ 4601001 w 8266862"/>
              <a:gd name="connsiteY3120" fmla="*/ 196690 h 4506686"/>
              <a:gd name="connsiteX3121" fmla="*/ 4612867 w 8266862"/>
              <a:gd name="connsiteY3121" fmla="*/ 203080 h 4506686"/>
              <a:gd name="connsiteX3122" fmla="*/ 4618496 w 8266862"/>
              <a:gd name="connsiteY3122" fmla="*/ 217988 h 4506686"/>
              <a:gd name="connsiteX3123" fmla="*/ 4625189 w 8266862"/>
              <a:gd name="connsiteY3123" fmla="*/ 237154 h 4506686"/>
              <a:gd name="connsiteX3124" fmla="*/ 4634619 w 8266862"/>
              <a:gd name="connsiteY3124" fmla="*/ 237154 h 4506686"/>
              <a:gd name="connsiteX3125" fmla="*/ 4641769 w 8266862"/>
              <a:gd name="connsiteY3125" fmla="*/ 225898 h 4506686"/>
              <a:gd name="connsiteX3126" fmla="*/ 4659871 w 8266862"/>
              <a:gd name="connsiteY3126" fmla="*/ 223921 h 4506686"/>
              <a:gd name="connsiteX3127" fmla="*/ 4683753 w 8266862"/>
              <a:gd name="connsiteY3127" fmla="*/ 231830 h 4506686"/>
              <a:gd name="connsiteX3128" fmla="*/ 4704747 w 8266862"/>
              <a:gd name="connsiteY3128" fmla="*/ 254192 h 4506686"/>
              <a:gd name="connsiteX3129" fmla="*/ 4735018 w 8266862"/>
              <a:gd name="connsiteY3129" fmla="*/ 274119 h 4506686"/>
              <a:gd name="connsiteX3130" fmla="*/ 4753424 w 8266862"/>
              <a:gd name="connsiteY3130" fmla="*/ 284006 h 4506686"/>
              <a:gd name="connsiteX3131" fmla="*/ 4772135 w 8266862"/>
              <a:gd name="connsiteY3131" fmla="*/ 284006 h 4506686"/>
              <a:gd name="connsiteX3132" fmla="*/ 4796018 w 8266862"/>
              <a:gd name="connsiteY3132" fmla="*/ 274119 h 4506686"/>
              <a:gd name="connsiteX3133" fmla="*/ 4821422 w 8266862"/>
              <a:gd name="connsiteY3133" fmla="*/ 255104 h 4506686"/>
              <a:gd name="connsiteX3134" fmla="*/ 4839676 w 8266862"/>
              <a:gd name="connsiteY3134" fmla="*/ 251758 h 4506686"/>
              <a:gd name="connsiteX3135" fmla="*/ 4850477 w 8266862"/>
              <a:gd name="connsiteY3135" fmla="*/ 253583 h 4506686"/>
              <a:gd name="connsiteX3136" fmla="*/ 4856562 w 8266862"/>
              <a:gd name="connsiteY3136" fmla="*/ 268490 h 4506686"/>
              <a:gd name="connsiteX3137" fmla="*/ 4864167 w 8266862"/>
              <a:gd name="connsiteY3137" fmla="*/ 274119 h 4506686"/>
              <a:gd name="connsiteX3138" fmla="*/ 4883791 w 8266862"/>
              <a:gd name="connsiteY3138" fmla="*/ 272446 h 4506686"/>
              <a:gd name="connsiteX3139" fmla="*/ 4924863 w 8266862"/>
              <a:gd name="connsiteY3139" fmla="*/ 275335 h 4506686"/>
              <a:gd name="connsiteX3140" fmla="*/ 4957568 w 8266862"/>
              <a:gd name="connsiteY3140" fmla="*/ 271229 h 4506686"/>
              <a:gd name="connsiteX3141" fmla="*/ 4965022 w 8266862"/>
              <a:gd name="connsiteY3141" fmla="*/ 279747 h 4506686"/>
              <a:gd name="connsiteX3142" fmla="*/ 4971715 w 8266862"/>
              <a:gd name="connsiteY3142" fmla="*/ 293135 h 4506686"/>
              <a:gd name="connsiteX3143" fmla="*/ 4984949 w 8266862"/>
              <a:gd name="connsiteY3143" fmla="*/ 297393 h 4506686"/>
              <a:gd name="connsiteX3144" fmla="*/ 5002900 w 8266862"/>
              <a:gd name="connsiteY3144" fmla="*/ 293135 h 4506686"/>
              <a:gd name="connsiteX3145" fmla="*/ 5031194 w 8266862"/>
              <a:gd name="connsiteY3145" fmla="*/ 296024 h 4506686"/>
              <a:gd name="connsiteX3146" fmla="*/ 5027239 w 8266862"/>
              <a:gd name="connsiteY3146" fmla="*/ 298153 h 4506686"/>
              <a:gd name="connsiteX3147" fmla="*/ 5023132 w 8266862"/>
              <a:gd name="connsiteY3147" fmla="*/ 297697 h 4506686"/>
              <a:gd name="connsiteX3148" fmla="*/ 5017656 w 8266862"/>
              <a:gd name="connsiteY3148" fmla="*/ 300893 h 4506686"/>
              <a:gd name="connsiteX3149" fmla="*/ 5010810 w 8266862"/>
              <a:gd name="connsiteY3149" fmla="*/ 307737 h 4506686"/>
              <a:gd name="connsiteX3150" fmla="*/ 4995142 w 8266862"/>
              <a:gd name="connsiteY3150" fmla="*/ 317472 h 4506686"/>
              <a:gd name="connsiteX3151" fmla="*/ 4970650 w 8266862"/>
              <a:gd name="connsiteY3151" fmla="*/ 330252 h 4506686"/>
              <a:gd name="connsiteX3152" fmla="*/ 4942357 w 8266862"/>
              <a:gd name="connsiteY3152" fmla="*/ 341811 h 4506686"/>
              <a:gd name="connsiteX3153" fmla="*/ 4885007 w 8266862"/>
              <a:gd name="connsiteY3153" fmla="*/ 362803 h 4506686"/>
              <a:gd name="connsiteX3154" fmla="*/ 4849259 w 8266862"/>
              <a:gd name="connsiteY3154" fmla="*/ 384558 h 4506686"/>
              <a:gd name="connsiteX3155" fmla="*/ 4833440 w 8266862"/>
              <a:gd name="connsiteY3155" fmla="*/ 397639 h 4506686"/>
              <a:gd name="connsiteX3156" fmla="*/ 4771983 w 8266862"/>
              <a:gd name="connsiteY3156" fmla="*/ 462747 h 4506686"/>
              <a:gd name="connsiteX3157" fmla="*/ 4734866 w 8266862"/>
              <a:gd name="connsiteY3157" fmla="*/ 497277 h 4506686"/>
              <a:gd name="connsiteX3158" fmla="*/ 4674780 w 8266862"/>
              <a:gd name="connsiteY3158" fmla="*/ 545651 h 4506686"/>
              <a:gd name="connsiteX3159" fmla="*/ 4669150 w 8266862"/>
              <a:gd name="connsiteY3159" fmla="*/ 551736 h 4506686"/>
              <a:gd name="connsiteX3160" fmla="*/ 4668694 w 8266862"/>
              <a:gd name="connsiteY3160" fmla="*/ 557365 h 4506686"/>
              <a:gd name="connsiteX3161" fmla="*/ 4666109 w 8266862"/>
              <a:gd name="connsiteY3161" fmla="*/ 557213 h 4506686"/>
              <a:gd name="connsiteX3162" fmla="*/ 4656220 w 8266862"/>
              <a:gd name="connsiteY3162" fmla="*/ 568926 h 4506686"/>
              <a:gd name="connsiteX3163" fmla="*/ 4651962 w 8266862"/>
              <a:gd name="connsiteY3163" fmla="*/ 576379 h 4506686"/>
              <a:gd name="connsiteX3164" fmla="*/ 4642226 w 8266862"/>
              <a:gd name="connsiteY3164" fmla="*/ 578508 h 4506686"/>
              <a:gd name="connsiteX3165" fmla="*/ 4642226 w 8266862"/>
              <a:gd name="connsiteY3165" fmla="*/ 608476 h 4506686"/>
              <a:gd name="connsiteX3166" fmla="*/ 4642226 w 8266862"/>
              <a:gd name="connsiteY3166" fmla="*/ 638292 h 4506686"/>
              <a:gd name="connsiteX3167" fmla="*/ 4642226 w 8266862"/>
              <a:gd name="connsiteY3167" fmla="*/ 668108 h 4506686"/>
              <a:gd name="connsiteX3168" fmla="*/ 4642226 w 8266862"/>
              <a:gd name="connsiteY3168" fmla="*/ 697770 h 4506686"/>
              <a:gd name="connsiteX3169" fmla="*/ 4637510 w 8266862"/>
              <a:gd name="connsiteY3169" fmla="*/ 700813 h 4506686"/>
              <a:gd name="connsiteX3170" fmla="*/ 4631578 w 8266862"/>
              <a:gd name="connsiteY3170" fmla="*/ 707811 h 4506686"/>
              <a:gd name="connsiteX3171" fmla="*/ 4623363 w 8266862"/>
              <a:gd name="connsiteY3171" fmla="*/ 709484 h 4506686"/>
              <a:gd name="connsiteX3172" fmla="*/ 4584724 w 8266862"/>
              <a:gd name="connsiteY3172" fmla="*/ 733823 h 4506686"/>
              <a:gd name="connsiteX3173" fmla="*/ 4578335 w 8266862"/>
              <a:gd name="connsiteY3173" fmla="*/ 740820 h 4506686"/>
              <a:gd name="connsiteX3174" fmla="*/ 4571337 w 8266862"/>
              <a:gd name="connsiteY3174" fmla="*/ 757097 h 4506686"/>
              <a:gd name="connsiteX3175" fmla="*/ 4558712 w 8266862"/>
              <a:gd name="connsiteY3175" fmla="*/ 775351 h 4506686"/>
              <a:gd name="connsiteX3176" fmla="*/ 4555518 w 8266862"/>
              <a:gd name="connsiteY3176" fmla="*/ 785087 h 4506686"/>
              <a:gd name="connsiteX3177" fmla="*/ 4556126 w 8266862"/>
              <a:gd name="connsiteY3177" fmla="*/ 798169 h 4506686"/>
              <a:gd name="connsiteX3178" fmla="*/ 4575445 w 8266862"/>
              <a:gd name="connsiteY3178" fmla="*/ 808665 h 4506686"/>
              <a:gd name="connsiteX3179" fmla="*/ 4582595 w 8266862"/>
              <a:gd name="connsiteY3179" fmla="*/ 818706 h 4506686"/>
              <a:gd name="connsiteX3180" fmla="*/ 4586094 w 8266862"/>
              <a:gd name="connsiteY3180" fmla="*/ 831027 h 4506686"/>
              <a:gd name="connsiteX3181" fmla="*/ 4585637 w 8266862"/>
              <a:gd name="connsiteY3181" fmla="*/ 841676 h 4506686"/>
              <a:gd name="connsiteX3182" fmla="*/ 4575902 w 8266862"/>
              <a:gd name="connsiteY3182" fmla="*/ 862516 h 4506686"/>
              <a:gd name="connsiteX3183" fmla="*/ 4574227 w 8266862"/>
              <a:gd name="connsiteY3183" fmla="*/ 870882 h 4506686"/>
              <a:gd name="connsiteX3184" fmla="*/ 4575293 w 8266862"/>
              <a:gd name="connsiteY3184" fmla="*/ 896287 h 4506686"/>
              <a:gd name="connsiteX3185" fmla="*/ 4570425 w 8266862"/>
              <a:gd name="connsiteY3185" fmla="*/ 904196 h 4506686"/>
              <a:gd name="connsiteX3186" fmla="*/ 4574380 w 8266862"/>
              <a:gd name="connsiteY3186" fmla="*/ 924732 h 4506686"/>
              <a:gd name="connsiteX3187" fmla="*/ 4574684 w 8266862"/>
              <a:gd name="connsiteY3187" fmla="*/ 931882 h 4506686"/>
              <a:gd name="connsiteX3188" fmla="*/ 4571642 w 8266862"/>
              <a:gd name="connsiteY3188" fmla="*/ 954396 h 4506686"/>
              <a:gd name="connsiteX3189" fmla="*/ 4569512 w 8266862"/>
              <a:gd name="connsiteY3189" fmla="*/ 960937 h 4506686"/>
              <a:gd name="connsiteX3190" fmla="*/ 4573315 w 8266862"/>
              <a:gd name="connsiteY3190" fmla="*/ 972650 h 4506686"/>
              <a:gd name="connsiteX3191" fmla="*/ 4573772 w 8266862"/>
              <a:gd name="connsiteY3191" fmla="*/ 973868 h 4506686"/>
              <a:gd name="connsiteX3192" fmla="*/ 4591874 w 8266862"/>
              <a:gd name="connsiteY3192" fmla="*/ 989991 h 4506686"/>
              <a:gd name="connsiteX3193" fmla="*/ 4607086 w 8266862"/>
              <a:gd name="connsiteY3193" fmla="*/ 998967 h 4506686"/>
              <a:gd name="connsiteX3194" fmla="*/ 4607305 w 8266862"/>
              <a:gd name="connsiteY3194" fmla="*/ 999013 h 4506686"/>
              <a:gd name="connsiteX3195" fmla="*/ 4592787 w 8266862"/>
              <a:gd name="connsiteY3195" fmla="*/ 990448 h 4506686"/>
              <a:gd name="connsiteX3196" fmla="*/ 4574684 w 8266862"/>
              <a:gd name="connsiteY3196" fmla="*/ 974323 h 4506686"/>
              <a:gd name="connsiteX3197" fmla="*/ 4574227 w 8266862"/>
              <a:gd name="connsiteY3197" fmla="*/ 973107 h 4506686"/>
              <a:gd name="connsiteX3198" fmla="*/ 4570425 w 8266862"/>
              <a:gd name="connsiteY3198" fmla="*/ 961394 h 4506686"/>
              <a:gd name="connsiteX3199" fmla="*/ 4572555 w 8266862"/>
              <a:gd name="connsiteY3199" fmla="*/ 954853 h 4506686"/>
              <a:gd name="connsiteX3200" fmla="*/ 4575598 w 8266862"/>
              <a:gd name="connsiteY3200" fmla="*/ 932339 h 4506686"/>
              <a:gd name="connsiteX3201" fmla="*/ 4575293 w 8266862"/>
              <a:gd name="connsiteY3201" fmla="*/ 925189 h 4506686"/>
              <a:gd name="connsiteX3202" fmla="*/ 4571338 w 8266862"/>
              <a:gd name="connsiteY3202" fmla="*/ 904653 h 4506686"/>
              <a:gd name="connsiteX3203" fmla="*/ 4576206 w 8266862"/>
              <a:gd name="connsiteY3203" fmla="*/ 896742 h 4506686"/>
              <a:gd name="connsiteX3204" fmla="*/ 4575141 w 8266862"/>
              <a:gd name="connsiteY3204" fmla="*/ 871338 h 4506686"/>
              <a:gd name="connsiteX3205" fmla="*/ 4576815 w 8266862"/>
              <a:gd name="connsiteY3205" fmla="*/ 862973 h 4506686"/>
              <a:gd name="connsiteX3206" fmla="*/ 4586549 w 8266862"/>
              <a:gd name="connsiteY3206" fmla="*/ 842132 h 4506686"/>
              <a:gd name="connsiteX3207" fmla="*/ 4587006 w 8266862"/>
              <a:gd name="connsiteY3207" fmla="*/ 831483 h 4506686"/>
              <a:gd name="connsiteX3208" fmla="*/ 4583508 w 8266862"/>
              <a:gd name="connsiteY3208" fmla="*/ 819161 h 4506686"/>
              <a:gd name="connsiteX3209" fmla="*/ 4576358 w 8266862"/>
              <a:gd name="connsiteY3209" fmla="*/ 809122 h 4506686"/>
              <a:gd name="connsiteX3210" fmla="*/ 4557038 w 8266862"/>
              <a:gd name="connsiteY3210" fmla="*/ 798626 h 4506686"/>
              <a:gd name="connsiteX3211" fmla="*/ 4556430 w 8266862"/>
              <a:gd name="connsiteY3211" fmla="*/ 785544 h 4506686"/>
              <a:gd name="connsiteX3212" fmla="*/ 4559625 w 8266862"/>
              <a:gd name="connsiteY3212" fmla="*/ 775808 h 4506686"/>
              <a:gd name="connsiteX3213" fmla="*/ 4572251 w 8266862"/>
              <a:gd name="connsiteY3213" fmla="*/ 757554 h 4506686"/>
              <a:gd name="connsiteX3214" fmla="*/ 4579248 w 8266862"/>
              <a:gd name="connsiteY3214" fmla="*/ 741277 h 4506686"/>
              <a:gd name="connsiteX3215" fmla="*/ 4585637 w 8266862"/>
              <a:gd name="connsiteY3215" fmla="*/ 734279 h 4506686"/>
              <a:gd name="connsiteX3216" fmla="*/ 4624275 w 8266862"/>
              <a:gd name="connsiteY3216" fmla="*/ 709940 h 4506686"/>
              <a:gd name="connsiteX3217" fmla="*/ 4632490 w 8266862"/>
              <a:gd name="connsiteY3217" fmla="*/ 708266 h 4506686"/>
              <a:gd name="connsiteX3218" fmla="*/ 4638423 w 8266862"/>
              <a:gd name="connsiteY3218" fmla="*/ 701270 h 4506686"/>
              <a:gd name="connsiteX3219" fmla="*/ 4643138 w 8266862"/>
              <a:gd name="connsiteY3219" fmla="*/ 698227 h 4506686"/>
              <a:gd name="connsiteX3220" fmla="*/ 4643138 w 8266862"/>
              <a:gd name="connsiteY3220" fmla="*/ 668563 h 4506686"/>
              <a:gd name="connsiteX3221" fmla="*/ 4643138 w 8266862"/>
              <a:gd name="connsiteY3221" fmla="*/ 638749 h 4506686"/>
              <a:gd name="connsiteX3222" fmla="*/ 4643138 w 8266862"/>
              <a:gd name="connsiteY3222" fmla="*/ 608933 h 4506686"/>
              <a:gd name="connsiteX3223" fmla="*/ 4643138 w 8266862"/>
              <a:gd name="connsiteY3223" fmla="*/ 578966 h 4506686"/>
              <a:gd name="connsiteX3224" fmla="*/ 4652874 w 8266862"/>
              <a:gd name="connsiteY3224" fmla="*/ 576837 h 4506686"/>
              <a:gd name="connsiteX3225" fmla="*/ 4657133 w 8266862"/>
              <a:gd name="connsiteY3225" fmla="*/ 569384 h 4506686"/>
              <a:gd name="connsiteX3226" fmla="*/ 4667021 w 8266862"/>
              <a:gd name="connsiteY3226" fmla="*/ 557668 h 4506686"/>
              <a:gd name="connsiteX3227" fmla="*/ 4669607 w 8266862"/>
              <a:gd name="connsiteY3227" fmla="*/ 557821 h 4506686"/>
              <a:gd name="connsiteX3228" fmla="*/ 4669607 w 8266862"/>
              <a:gd name="connsiteY3228" fmla="*/ 557973 h 4506686"/>
              <a:gd name="connsiteX3229" fmla="*/ 4674475 w 8266862"/>
              <a:gd name="connsiteY3229" fmla="*/ 563297 h 4506686"/>
              <a:gd name="connsiteX3230" fmla="*/ 4686644 w 8266862"/>
              <a:gd name="connsiteY3230" fmla="*/ 571055 h 4506686"/>
              <a:gd name="connsiteX3231" fmla="*/ 4696228 w 8266862"/>
              <a:gd name="connsiteY3231" fmla="*/ 571969 h 4506686"/>
              <a:gd name="connsiteX3232" fmla="*/ 4708397 w 8266862"/>
              <a:gd name="connsiteY3232" fmla="*/ 570296 h 4506686"/>
              <a:gd name="connsiteX3233" fmla="*/ 4756619 w 8266862"/>
              <a:gd name="connsiteY3233" fmla="*/ 556908 h 4506686"/>
              <a:gd name="connsiteX3234" fmla="*/ 4777004 w 8266862"/>
              <a:gd name="connsiteY3234" fmla="*/ 547630 h 4506686"/>
              <a:gd name="connsiteX3235" fmla="*/ 4796931 w 8266862"/>
              <a:gd name="connsiteY3235" fmla="*/ 531960 h 4506686"/>
              <a:gd name="connsiteX3236" fmla="*/ 4798908 w 8266862"/>
              <a:gd name="connsiteY3236" fmla="*/ 531505 h 4506686"/>
              <a:gd name="connsiteX3237" fmla="*/ 4807275 w 8266862"/>
              <a:gd name="connsiteY3237" fmla="*/ 534395 h 4506686"/>
              <a:gd name="connsiteX3238" fmla="*/ 4809861 w 8266862"/>
              <a:gd name="connsiteY3238" fmla="*/ 535765 h 4506686"/>
              <a:gd name="connsiteX3239" fmla="*/ 4835874 w 8266862"/>
              <a:gd name="connsiteY3239" fmla="*/ 517813 h 4506686"/>
              <a:gd name="connsiteX3240" fmla="*/ 4844392 w 8266862"/>
              <a:gd name="connsiteY3240" fmla="*/ 515532 h 4506686"/>
              <a:gd name="connsiteX3241" fmla="*/ 4851085 w 8266862"/>
              <a:gd name="connsiteY3241" fmla="*/ 515989 h 4506686"/>
              <a:gd name="connsiteX3242" fmla="*/ 4859452 w 8266862"/>
              <a:gd name="connsiteY3242" fmla="*/ 522985 h 4506686"/>
              <a:gd name="connsiteX3243" fmla="*/ 4861429 w 8266862"/>
              <a:gd name="connsiteY3243" fmla="*/ 527245 h 4506686"/>
              <a:gd name="connsiteX3244" fmla="*/ 4858691 w 8266862"/>
              <a:gd name="connsiteY3244" fmla="*/ 535459 h 4506686"/>
              <a:gd name="connsiteX3245" fmla="*/ 4851237 w 8266862"/>
              <a:gd name="connsiteY3245" fmla="*/ 547630 h 4506686"/>
              <a:gd name="connsiteX3246" fmla="*/ 4847587 w 8266862"/>
              <a:gd name="connsiteY3246" fmla="*/ 557821 h 4506686"/>
              <a:gd name="connsiteX3247" fmla="*/ 4847739 w 8266862"/>
              <a:gd name="connsiteY3247" fmla="*/ 566189 h 4506686"/>
              <a:gd name="connsiteX3248" fmla="*/ 4844544 w 8266862"/>
              <a:gd name="connsiteY3248" fmla="*/ 575162 h 4506686"/>
              <a:gd name="connsiteX3249" fmla="*/ 4836331 w 8266862"/>
              <a:gd name="connsiteY3249" fmla="*/ 587332 h 4506686"/>
              <a:gd name="connsiteX3250" fmla="*/ 4839220 w 8266862"/>
              <a:gd name="connsiteY3250" fmla="*/ 590679 h 4506686"/>
              <a:gd name="connsiteX3251" fmla="*/ 4861126 w 8266862"/>
              <a:gd name="connsiteY3251" fmla="*/ 581855 h 4506686"/>
              <a:gd name="connsiteX3252" fmla="*/ 4864319 w 8266862"/>
              <a:gd name="connsiteY3252" fmla="*/ 578509 h 4506686"/>
              <a:gd name="connsiteX3253" fmla="*/ 4864624 w 8266862"/>
              <a:gd name="connsiteY3253" fmla="*/ 576531 h 4506686"/>
              <a:gd name="connsiteX3254" fmla="*/ 4863255 w 8266862"/>
              <a:gd name="connsiteY3254" fmla="*/ 574098 h 4506686"/>
              <a:gd name="connsiteX3255" fmla="*/ 4865842 w 8266862"/>
              <a:gd name="connsiteY3255" fmla="*/ 573033 h 4506686"/>
              <a:gd name="connsiteX3256" fmla="*/ 4883031 w 8266862"/>
              <a:gd name="connsiteY3256" fmla="*/ 585050 h 4506686"/>
              <a:gd name="connsiteX3257" fmla="*/ 4894591 w 8266862"/>
              <a:gd name="connsiteY3257" fmla="*/ 591744 h 4506686"/>
              <a:gd name="connsiteX3258" fmla="*/ 4904175 w 8266862"/>
              <a:gd name="connsiteY3258" fmla="*/ 594937 h 4506686"/>
              <a:gd name="connsiteX3259" fmla="*/ 4912058 w 8266862"/>
              <a:gd name="connsiteY3259" fmla="*/ 592502 h 4506686"/>
              <a:gd name="connsiteX3260" fmla="*/ 4912540 w 8266862"/>
              <a:gd name="connsiteY3260" fmla="*/ 591438 h 4506686"/>
              <a:gd name="connsiteX3261" fmla="*/ 4921973 w 8266862"/>
              <a:gd name="connsiteY3261" fmla="*/ 589461 h 4506686"/>
              <a:gd name="connsiteX3262" fmla="*/ 4948897 w 8266862"/>
              <a:gd name="connsiteY3262" fmla="*/ 578661 h 4506686"/>
              <a:gd name="connsiteX3263" fmla="*/ 4971867 w 8266862"/>
              <a:gd name="connsiteY3263" fmla="*/ 565426 h 4506686"/>
              <a:gd name="connsiteX3264" fmla="*/ 4990883 w 8266862"/>
              <a:gd name="connsiteY3264" fmla="*/ 549759 h 4506686"/>
              <a:gd name="connsiteX3265" fmla="*/ 5014613 w 8266862"/>
              <a:gd name="connsiteY3265" fmla="*/ 540175 h 4506686"/>
              <a:gd name="connsiteX3266" fmla="*/ 5043060 w 8266862"/>
              <a:gd name="connsiteY3266" fmla="*/ 536675 h 4506686"/>
              <a:gd name="connsiteX3267" fmla="*/ 5063292 w 8266862"/>
              <a:gd name="connsiteY3267" fmla="*/ 531201 h 4506686"/>
              <a:gd name="connsiteX3268" fmla="*/ 5075612 w 8266862"/>
              <a:gd name="connsiteY3268" fmla="*/ 523594 h 4506686"/>
              <a:gd name="connsiteX3269" fmla="*/ 5092042 w 8266862"/>
              <a:gd name="connsiteY3269" fmla="*/ 508837 h 4506686"/>
              <a:gd name="connsiteX3270" fmla="*/ 5101321 w 8266862"/>
              <a:gd name="connsiteY3270" fmla="*/ 504578 h 4506686"/>
              <a:gd name="connsiteX3271" fmla="*/ 5112883 w 8266862"/>
              <a:gd name="connsiteY3271" fmla="*/ 503210 h 4506686"/>
              <a:gd name="connsiteX3272" fmla="*/ 5121553 w 8266862"/>
              <a:gd name="connsiteY3272" fmla="*/ 497430 h 4506686"/>
              <a:gd name="connsiteX3273" fmla="*/ 5127485 w 8266862"/>
              <a:gd name="connsiteY3273" fmla="*/ 487388 h 4506686"/>
              <a:gd name="connsiteX3274" fmla="*/ 5138591 w 8266862"/>
              <a:gd name="connsiteY3274" fmla="*/ 475980 h 4506686"/>
              <a:gd name="connsiteX3275" fmla="*/ 5154867 w 8266862"/>
              <a:gd name="connsiteY3275" fmla="*/ 463049 h 4506686"/>
              <a:gd name="connsiteX3276" fmla="*/ 5164146 w 8266862"/>
              <a:gd name="connsiteY3276" fmla="*/ 457877 h 4506686"/>
              <a:gd name="connsiteX3277" fmla="*/ 5166428 w 8266862"/>
              <a:gd name="connsiteY3277" fmla="*/ 460312 h 4506686"/>
              <a:gd name="connsiteX3278" fmla="*/ 5167340 w 8266862"/>
              <a:gd name="connsiteY3278" fmla="*/ 464875 h 4506686"/>
              <a:gd name="connsiteX3279" fmla="*/ 5166732 w 8266862"/>
              <a:gd name="connsiteY3279" fmla="*/ 471568 h 4506686"/>
              <a:gd name="connsiteX3280" fmla="*/ 5170839 w 8266862"/>
              <a:gd name="connsiteY3280" fmla="*/ 476892 h 4506686"/>
              <a:gd name="connsiteX3281" fmla="*/ 5179663 w 8266862"/>
              <a:gd name="connsiteY3281" fmla="*/ 481001 h 4506686"/>
              <a:gd name="connsiteX3282" fmla="*/ 5183617 w 8266862"/>
              <a:gd name="connsiteY3282" fmla="*/ 486477 h 4506686"/>
              <a:gd name="connsiteX3283" fmla="*/ 5182857 w 8266862"/>
              <a:gd name="connsiteY3283" fmla="*/ 493322 h 4506686"/>
              <a:gd name="connsiteX3284" fmla="*/ 5185292 w 8266862"/>
              <a:gd name="connsiteY3284" fmla="*/ 499101 h 4506686"/>
              <a:gd name="connsiteX3285" fmla="*/ 5190767 w 8266862"/>
              <a:gd name="connsiteY3285" fmla="*/ 503818 h 4506686"/>
              <a:gd name="connsiteX3286" fmla="*/ 5192288 w 8266862"/>
              <a:gd name="connsiteY3286" fmla="*/ 514162 h 4506686"/>
              <a:gd name="connsiteX3287" fmla="*/ 5189702 w 8266862"/>
              <a:gd name="connsiteY3287" fmla="*/ 530134 h 4506686"/>
              <a:gd name="connsiteX3288" fmla="*/ 5189398 w 8266862"/>
              <a:gd name="connsiteY3288" fmla="*/ 540478 h 4506686"/>
              <a:gd name="connsiteX3289" fmla="*/ 5191376 w 8266862"/>
              <a:gd name="connsiteY3289" fmla="*/ 545195 h 4506686"/>
              <a:gd name="connsiteX3290" fmla="*/ 5193353 w 8266862"/>
              <a:gd name="connsiteY3290" fmla="*/ 547780 h 4506686"/>
              <a:gd name="connsiteX3291" fmla="*/ 5196548 w 8266862"/>
              <a:gd name="connsiteY3291" fmla="*/ 545195 h 4506686"/>
              <a:gd name="connsiteX3292" fmla="*/ 5200503 w 8266862"/>
              <a:gd name="connsiteY3292" fmla="*/ 539566 h 4506686"/>
              <a:gd name="connsiteX3293" fmla="*/ 5201872 w 8266862"/>
              <a:gd name="connsiteY3293" fmla="*/ 536067 h 4506686"/>
              <a:gd name="connsiteX3294" fmla="*/ 5202937 w 8266862"/>
              <a:gd name="connsiteY3294" fmla="*/ 532568 h 4506686"/>
              <a:gd name="connsiteX3295" fmla="*/ 5226819 w 8266862"/>
              <a:gd name="connsiteY3295" fmla="*/ 516444 h 4506686"/>
              <a:gd name="connsiteX3296" fmla="*/ 5231536 w 8266862"/>
              <a:gd name="connsiteY3296" fmla="*/ 515683 h 4506686"/>
              <a:gd name="connsiteX3297" fmla="*/ 5239294 w 8266862"/>
              <a:gd name="connsiteY3297" fmla="*/ 519790 h 4506686"/>
              <a:gd name="connsiteX3298" fmla="*/ 5275346 w 8266862"/>
              <a:gd name="connsiteY3298" fmla="*/ 525571 h 4506686"/>
              <a:gd name="connsiteX3299" fmla="*/ 5289645 w 8266862"/>
              <a:gd name="connsiteY3299" fmla="*/ 529678 h 4506686"/>
              <a:gd name="connsiteX3300" fmla="*/ 5304705 w 8266862"/>
              <a:gd name="connsiteY3300" fmla="*/ 538959 h 4506686"/>
              <a:gd name="connsiteX3301" fmla="*/ 5309725 w 8266862"/>
              <a:gd name="connsiteY3301" fmla="*/ 542456 h 4506686"/>
              <a:gd name="connsiteX3302" fmla="*/ 5328131 w 8266862"/>
              <a:gd name="connsiteY3302" fmla="*/ 572271 h 4506686"/>
              <a:gd name="connsiteX3303" fmla="*/ 5336498 w 8266862"/>
              <a:gd name="connsiteY3303" fmla="*/ 583985 h 4506686"/>
              <a:gd name="connsiteX3304" fmla="*/ 5341669 w 8266862"/>
              <a:gd name="connsiteY3304" fmla="*/ 587179 h 4506686"/>
              <a:gd name="connsiteX3305" fmla="*/ 5344560 w 8266862"/>
              <a:gd name="connsiteY3305" fmla="*/ 591743 h 4506686"/>
              <a:gd name="connsiteX3306" fmla="*/ 5346995 w 8266862"/>
              <a:gd name="connsiteY3306" fmla="*/ 602239 h 4506686"/>
              <a:gd name="connsiteX3307" fmla="*/ 5349884 w 8266862"/>
              <a:gd name="connsiteY3307" fmla="*/ 605434 h 4506686"/>
              <a:gd name="connsiteX3308" fmla="*/ 5376657 w 8266862"/>
              <a:gd name="connsiteY3308" fmla="*/ 607715 h 4506686"/>
              <a:gd name="connsiteX3309" fmla="*/ 5388827 w 8266862"/>
              <a:gd name="connsiteY3309" fmla="*/ 605738 h 4506686"/>
              <a:gd name="connsiteX3310" fmla="*/ 5396280 w 8266862"/>
              <a:gd name="connsiteY3310" fmla="*/ 601479 h 4506686"/>
              <a:gd name="connsiteX3311" fmla="*/ 5404495 w 8266862"/>
              <a:gd name="connsiteY3311" fmla="*/ 604217 h 4506686"/>
              <a:gd name="connsiteX3312" fmla="*/ 5413471 w 8266862"/>
              <a:gd name="connsiteY3312" fmla="*/ 613953 h 4506686"/>
              <a:gd name="connsiteX3313" fmla="*/ 5422292 w 8266862"/>
              <a:gd name="connsiteY3313" fmla="*/ 616690 h 4506686"/>
              <a:gd name="connsiteX3314" fmla="*/ 5431116 w 8266862"/>
              <a:gd name="connsiteY3314" fmla="*/ 612431 h 4506686"/>
              <a:gd name="connsiteX3315" fmla="*/ 5439330 w 8266862"/>
              <a:gd name="connsiteY3315" fmla="*/ 612584 h 4506686"/>
              <a:gd name="connsiteX3316" fmla="*/ 5447088 w 8266862"/>
              <a:gd name="connsiteY3316" fmla="*/ 617147 h 4506686"/>
              <a:gd name="connsiteX3317" fmla="*/ 5450739 w 8266862"/>
              <a:gd name="connsiteY3317" fmla="*/ 620494 h 4506686"/>
              <a:gd name="connsiteX3318" fmla="*/ 5453021 w 8266862"/>
              <a:gd name="connsiteY3318" fmla="*/ 620341 h 4506686"/>
              <a:gd name="connsiteX3319" fmla="*/ 5468233 w 8266862"/>
              <a:gd name="connsiteY3319" fmla="*/ 605586 h 4506686"/>
              <a:gd name="connsiteX3320" fmla="*/ 5486640 w 8266862"/>
              <a:gd name="connsiteY3320" fmla="*/ 592504 h 4506686"/>
              <a:gd name="connsiteX3321" fmla="*/ 5511130 w 8266862"/>
              <a:gd name="connsiteY3321" fmla="*/ 578204 h 4506686"/>
              <a:gd name="connsiteX3322" fmla="*/ 5525278 w 8266862"/>
              <a:gd name="connsiteY3322" fmla="*/ 571815 h 4506686"/>
              <a:gd name="connsiteX3323" fmla="*/ 5529233 w 8266862"/>
              <a:gd name="connsiteY3323" fmla="*/ 573337 h 4506686"/>
              <a:gd name="connsiteX3324" fmla="*/ 5551899 w 8266862"/>
              <a:gd name="connsiteY3324" fmla="*/ 568620 h 4506686"/>
              <a:gd name="connsiteX3325" fmla="*/ 5572283 w 8266862"/>
              <a:gd name="connsiteY3325" fmla="*/ 568166 h 4506686"/>
              <a:gd name="connsiteX3326" fmla="*/ 5599207 w 8266862"/>
              <a:gd name="connsiteY3326" fmla="*/ 571055 h 4506686"/>
              <a:gd name="connsiteX3327" fmla="*/ 5624155 w 8266862"/>
              <a:gd name="connsiteY3327" fmla="*/ 567708 h 4506686"/>
              <a:gd name="connsiteX3328" fmla="*/ 5647125 w 8266862"/>
              <a:gd name="connsiteY3328" fmla="*/ 558125 h 4506686"/>
              <a:gd name="connsiteX3329" fmla="*/ 5667509 w 8266862"/>
              <a:gd name="connsiteY3329" fmla="*/ 552801 h 4506686"/>
              <a:gd name="connsiteX3330" fmla="*/ 5685308 w 8266862"/>
              <a:gd name="connsiteY3330" fmla="*/ 551584 h 4506686"/>
              <a:gd name="connsiteX3331" fmla="*/ 5692001 w 8266862"/>
              <a:gd name="connsiteY3331" fmla="*/ 554321 h 4506686"/>
              <a:gd name="connsiteX3332" fmla="*/ 5687589 w 8266862"/>
              <a:gd name="connsiteY3332" fmla="*/ 560710 h 4506686"/>
              <a:gd name="connsiteX3333" fmla="*/ 5685308 w 8266862"/>
              <a:gd name="connsiteY3333" fmla="*/ 571815 h 4506686"/>
              <a:gd name="connsiteX3334" fmla="*/ 5685003 w 8266862"/>
              <a:gd name="connsiteY3334" fmla="*/ 587484 h 4506686"/>
              <a:gd name="connsiteX3335" fmla="*/ 5683482 w 8266862"/>
              <a:gd name="connsiteY3335" fmla="*/ 597371 h 4506686"/>
              <a:gd name="connsiteX3336" fmla="*/ 5680744 w 8266862"/>
              <a:gd name="connsiteY3336" fmla="*/ 601479 h 4506686"/>
              <a:gd name="connsiteX3337" fmla="*/ 5680439 w 8266862"/>
              <a:gd name="connsiteY3337" fmla="*/ 605434 h 4506686"/>
              <a:gd name="connsiteX3338" fmla="*/ 5682417 w 8266862"/>
              <a:gd name="connsiteY3338" fmla="*/ 609236 h 4506686"/>
              <a:gd name="connsiteX3339" fmla="*/ 5699606 w 8266862"/>
              <a:gd name="connsiteY3339" fmla="*/ 611670 h 4506686"/>
              <a:gd name="connsiteX3340" fmla="*/ 5708581 w 8266862"/>
              <a:gd name="connsiteY3340" fmla="*/ 616690 h 4506686"/>
              <a:gd name="connsiteX3341" fmla="*/ 5718925 w 8266862"/>
              <a:gd name="connsiteY3341" fmla="*/ 616842 h 4506686"/>
              <a:gd name="connsiteX3342" fmla="*/ 5730639 w 8266862"/>
              <a:gd name="connsiteY3342" fmla="*/ 612279 h 4506686"/>
              <a:gd name="connsiteX3343" fmla="*/ 5739614 w 8266862"/>
              <a:gd name="connsiteY3343" fmla="*/ 613953 h 4506686"/>
              <a:gd name="connsiteX3344" fmla="*/ 5745850 w 8266862"/>
              <a:gd name="connsiteY3344" fmla="*/ 622014 h 4506686"/>
              <a:gd name="connsiteX3345" fmla="*/ 5754826 w 8266862"/>
              <a:gd name="connsiteY3345" fmla="*/ 623535 h 4506686"/>
              <a:gd name="connsiteX3346" fmla="*/ 5763649 w 8266862"/>
              <a:gd name="connsiteY3346" fmla="*/ 617756 h 4506686"/>
              <a:gd name="connsiteX3347" fmla="*/ 5769885 w 8266862"/>
              <a:gd name="connsiteY3347" fmla="*/ 612279 h 4506686"/>
              <a:gd name="connsiteX3348" fmla="*/ 5775209 w 8266862"/>
              <a:gd name="connsiteY3348" fmla="*/ 609844 h 4506686"/>
              <a:gd name="connsiteX3349" fmla="*/ 5778860 w 8266862"/>
              <a:gd name="connsiteY3349" fmla="*/ 610605 h 4506686"/>
              <a:gd name="connsiteX3350" fmla="*/ 5783272 w 8266862"/>
              <a:gd name="connsiteY3350" fmla="*/ 613344 h 4506686"/>
              <a:gd name="connsiteX3351" fmla="*/ 5786314 w 8266862"/>
              <a:gd name="connsiteY3351" fmla="*/ 617907 h 4506686"/>
              <a:gd name="connsiteX3352" fmla="*/ 5793769 w 8266862"/>
              <a:gd name="connsiteY3352" fmla="*/ 630685 h 4506686"/>
              <a:gd name="connsiteX3353" fmla="*/ 5797420 w 8266862"/>
              <a:gd name="connsiteY3353" fmla="*/ 639356 h 4506686"/>
              <a:gd name="connsiteX3354" fmla="*/ 5799701 w 8266862"/>
              <a:gd name="connsiteY3354" fmla="*/ 652134 h 4506686"/>
              <a:gd name="connsiteX3355" fmla="*/ 5801222 w 8266862"/>
              <a:gd name="connsiteY3355" fmla="*/ 656394 h 4506686"/>
              <a:gd name="connsiteX3356" fmla="*/ 5801070 w 8266862"/>
              <a:gd name="connsiteY3356" fmla="*/ 663847 h 4506686"/>
              <a:gd name="connsiteX3357" fmla="*/ 5796049 w 8266862"/>
              <a:gd name="connsiteY3357" fmla="*/ 668867 h 4506686"/>
              <a:gd name="connsiteX3358" fmla="*/ 5794681 w 8266862"/>
              <a:gd name="connsiteY3358" fmla="*/ 672822 h 4506686"/>
              <a:gd name="connsiteX3359" fmla="*/ 5797723 w 8266862"/>
              <a:gd name="connsiteY3359" fmla="*/ 676778 h 4506686"/>
              <a:gd name="connsiteX3360" fmla="*/ 5814609 w 8266862"/>
              <a:gd name="connsiteY3360" fmla="*/ 677842 h 4506686"/>
              <a:gd name="connsiteX3361" fmla="*/ 5822367 w 8266862"/>
              <a:gd name="connsiteY3361" fmla="*/ 681798 h 4506686"/>
              <a:gd name="connsiteX3362" fmla="*/ 5825256 w 8266862"/>
              <a:gd name="connsiteY3362" fmla="*/ 686208 h 4506686"/>
              <a:gd name="connsiteX3363" fmla="*/ 5823280 w 8266862"/>
              <a:gd name="connsiteY3363" fmla="*/ 691077 h 4506686"/>
              <a:gd name="connsiteX3364" fmla="*/ 5824344 w 8266862"/>
              <a:gd name="connsiteY3364" fmla="*/ 696249 h 4506686"/>
              <a:gd name="connsiteX3365" fmla="*/ 5828451 w 8266862"/>
              <a:gd name="connsiteY3365" fmla="*/ 701725 h 4506686"/>
              <a:gd name="connsiteX3366" fmla="*/ 5841990 w 8266862"/>
              <a:gd name="connsiteY3366" fmla="*/ 710092 h 4506686"/>
              <a:gd name="connsiteX3367" fmla="*/ 5845336 w 8266862"/>
              <a:gd name="connsiteY3367" fmla="*/ 714046 h 4506686"/>
              <a:gd name="connsiteX3368" fmla="*/ 5844424 w 8266862"/>
              <a:gd name="connsiteY3368" fmla="*/ 718306 h 4506686"/>
              <a:gd name="connsiteX3369" fmla="*/ 5840317 w 8266862"/>
              <a:gd name="connsiteY3369" fmla="*/ 721044 h 4506686"/>
              <a:gd name="connsiteX3370" fmla="*/ 5833167 w 8266862"/>
              <a:gd name="connsiteY3370" fmla="*/ 722261 h 4506686"/>
              <a:gd name="connsiteX3371" fmla="*/ 5781295 w 8266862"/>
              <a:gd name="connsiteY3371" fmla="*/ 714351 h 4506686"/>
              <a:gd name="connsiteX3372" fmla="*/ 5766082 w 8266862"/>
              <a:gd name="connsiteY3372" fmla="*/ 713134 h 4506686"/>
              <a:gd name="connsiteX3373" fmla="*/ 5763801 w 8266862"/>
              <a:gd name="connsiteY3373" fmla="*/ 716024 h 4506686"/>
              <a:gd name="connsiteX3374" fmla="*/ 5762280 w 8266862"/>
              <a:gd name="connsiteY3374" fmla="*/ 716481 h 4506686"/>
              <a:gd name="connsiteX3375" fmla="*/ 5759846 w 8266862"/>
              <a:gd name="connsiteY3375" fmla="*/ 715720 h 4506686"/>
              <a:gd name="connsiteX3376" fmla="*/ 5755434 w 8266862"/>
              <a:gd name="connsiteY3376" fmla="*/ 715567 h 4506686"/>
              <a:gd name="connsiteX3377" fmla="*/ 5753151 w 8266862"/>
              <a:gd name="connsiteY3377" fmla="*/ 713743 h 4506686"/>
              <a:gd name="connsiteX3378" fmla="*/ 5751327 w 8266862"/>
              <a:gd name="connsiteY3378" fmla="*/ 708571 h 4506686"/>
              <a:gd name="connsiteX3379" fmla="*/ 5746764 w 8266862"/>
              <a:gd name="connsiteY3379" fmla="*/ 705224 h 4506686"/>
              <a:gd name="connsiteX3380" fmla="*/ 5739614 w 8266862"/>
              <a:gd name="connsiteY3380" fmla="*/ 703702 h 4506686"/>
              <a:gd name="connsiteX3381" fmla="*/ 5733376 w 8266862"/>
              <a:gd name="connsiteY3381" fmla="*/ 707657 h 4506686"/>
              <a:gd name="connsiteX3382" fmla="*/ 5726227 w 8266862"/>
              <a:gd name="connsiteY3382" fmla="*/ 723174 h 4506686"/>
              <a:gd name="connsiteX3383" fmla="*/ 5727293 w 8266862"/>
              <a:gd name="connsiteY3383" fmla="*/ 726064 h 4506686"/>
              <a:gd name="connsiteX3384" fmla="*/ 5726075 w 8266862"/>
              <a:gd name="connsiteY3384" fmla="*/ 736104 h 4506686"/>
              <a:gd name="connsiteX3385" fmla="*/ 5727901 w 8266862"/>
              <a:gd name="connsiteY3385" fmla="*/ 738842 h 4506686"/>
              <a:gd name="connsiteX3386" fmla="*/ 5727749 w 8266862"/>
              <a:gd name="connsiteY3386" fmla="*/ 741124 h 4506686"/>
              <a:gd name="connsiteX3387" fmla="*/ 5725771 w 8266862"/>
              <a:gd name="connsiteY3387" fmla="*/ 742950 h 4506686"/>
              <a:gd name="connsiteX3388" fmla="*/ 5721512 w 8266862"/>
              <a:gd name="connsiteY3388" fmla="*/ 742645 h 4506686"/>
              <a:gd name="connsiteX3389" fmla="*/ 5715122 w 8266862"/>
              <a:gd name="connsiteY3389" fmla="*/ 740211 h 4506686"/>
              <a:gd name="connsiteX3390" fmla="*/ 5690784 w 8266862"/>
              <a:gd name="connsiteY3390" fmla="*/ 716633 h 4506686"/>
              <a:gd name="connsiteX3391" fmla="*/ 5672377 w 8266862"/>
              <a:gd name="connsiteY3391" fmla="*/ 704919 h 4506686"/>
              <a:gd name="connsiteX3392" fmla="*/ 5649559 w 8266862"/>
              <a:gd name="connsiteY3392" fmla="*/ 696249 h 4506686"/>
              <a:gd name="connsiteX3393" fmla="*/ 5631457 w 8266862"/>
              <a:gd name="connsiteY3393" fmla="*/ 691989 h 4506686"/>
              <a:gd name="connsiteX3394" fmla="*/ 5618223 w 8266862"/>
              <a:gd name="connsiteY3394" fmla="*/ 692142 h 4506686"/>
              <a:gd name="connsiteX3395" fmla="*/ 5607270 w 8266862"/>
              <a:gd name="connsiteY3395" fmla="*/ 698227 h 4506686"/>
              <a:gd name="connsiteX3396" fmla="*/ 5598752 w 8266862"/>
              <a:gd name="connsiteY3396" fmla="*/ 710092 h 4506686"/>
              <a:gd name="connsiteX3397" fmla="*/ 5585365 w 8266862"/>
              <a:gd name="connsiteY3397" fmla="*/ 716784 h 4506686"/>
              <a:gd name="connsiteX3398" fmla="*/ 5567262 w 8266862"/>
              <a:gd name="connsiteY3398" fmla="*/ 718458 h 4506686"/>
              <a:gd name="connsiteX3399" fmla="*/ 5557374 w 8266862"/>
              <a:gd name="connsiteY3399" fmla="*/ 721653 h 4506686"/>
              <a:gd name="connsiteX3400" fmla="*/ 5555854 w 8266862"/>
              <a:gd name="connsiteY3400" fmla="*/ 726368 h 4506686"/>
              <a:gd name="connsiteX3401" fmla="*/ 5549313 w 8266862"/>
              <a:gd name="connsiteY3401" fmla="*/ 726520 h 4506686"/>
              <a:gd name="connsiteX3402" fmla="*/ 5537751 w 8266862"/>
              <a:gd name="connsiteY3402" fmla="*/ 721957 h 4506686"/>
              <a:gd name="connsiteX3403" fmla="*/ 5525886 w 8266862"/>
              <a:gd name="connsiteY3403" fmla="*/ 720739 h 4506686"/>
              <a:gd name="connsiteX3404" fmla="*/ 5513564 w 8266862"/>
              <a:gd name="connsiteY3404" fmla="*/ 722717 h 4506686"/>
              <a:gd name="connsiteX3405" fmla="*/ 5504589 w 8266862"/>
              <a:gd name="connsiteY3405" fmla="*/ 727433 h 4506686"/>
              <a:gd name="connsiteX3406" fmla="*/ 5495006 w 8266862"/>
              <a:gd name="connsiteY3406" fmla="*/ 742036 h 4506686"/>
              <a:gd name="connsiteX3407" fmla="*/ 5493181 w 8266862"/>
              <a:gd name="connsiteY3407" fmla="*/ 749186 h 4506686"/>
              <a:gd name="connsiteX3408" fmla="*/ 5486335 w 8266862"/>
              <a:gd name="connsiteY3408" fmla="*/ 755423 h 4506686"/>
              <a:gd name="connsiteX3409" fmla="*/ 5468080 w 8266862"/>
              <a:gd name="connsiteY3409" fmla="*/ 765159 h 4506686"/>
              <a:gd name="connsiteX3410" fmla="*/ 5467168 w 8266862"/>
              <a:gd name="connsiteY3410" fmla="*/ 768809 h 4506686"/>
              <a:gd name="connsiteX3411" fmla="*/ 5457584 w 8266862"/>
              <a:gd name="connsiteY3411" fmla="*/ 779914 h 4506686"/>
              <a:gd name="connsiteX3412" fmla="*/ 5454542 w 8266862"/>
              <a:gd name="connsiteY3412" fmla="*/ 786000 h 4506686"/>
              <a:gd name="connsiteX3413" fmla="*/ 5454542 w 8266862"/>
              <a:gd name="connsiteY3413" fmla="*/ 791932 h 4506686"/>
              <a:gd name="connsiteX3414" fmla="*/ 5451348 w 8266862"/>
              <a:gd name="connsiteY3414" fmla="*/ 791627 h 4506686"/>
              <a:gd name="connsiteX3415" fmla="*/ 5444807 w 8266862"/>
              <a:gd name="connsiteY3415" fmla="*/ 784934 h 4506686"/>
              <a:gd name="connsiteX3416" fmla="*/ 5444502 w 8266862"/>
              <a:gd name="connsiteY3416" fmla="*/ 775959 h 4506686"/>
              <a:gd name="connsiteX3417" fmla="*/ 5450435 w 8266862"/>
              <a:gd name="connsiteY3417" fmla="*/ 764551 h 4506686"/>
              <a:gd name="connsiteX3418" fmla="*/ 5455758 w 8266862"/>
              <a:gd name="connsiteY3418" fmla="*/ 759074 h 4506686"/>
              <a:gd name="connsiteX3419" fmla="*/ 5460475 w 8266862"/>
              <a:gd name="connsiteY3419" fmla="*/ 759379 h 4506686"/>
              <a:gd name="connsiteX3420" fmla="*/ 5463365 w 8266862"/>
              <a:gd name="connsiteY3420" fmla="*/ 754358 h 4506686"/>
              <a:gd name="connsiteX3421" fmla="*/ 5464430 w 8266862"/>
              <a:gd name="connsiteY3421" fmla="*/ 744014 h 4506686"/>
              <a:gd name="connsiteX3422" fmla="*/ 5462757 w 8266862"/>
              <a:gd name="connsiteY3422" fmla="*/ 738842 h 4506686"/>
              <a:gd name="connsiteX3423" fmla="*/ 5453629 w 8266862"/>
              <a:gd name="connsiteY3423" fmla="*/ 740819 h 4506686"/>
              <a:gd name="connsiteX3424" fmla="*/ 5448913 w 8266862"/>
              <a:gd name="connsiteY3424" fmla="*/ 744926 h 4506686"/>
              <a:gd name="connsiteX3425" fmla="*/ 5442830 w 8266862"/>
              <a:gd name="connsiteY3425" fmla="*/ 745839 h 4506686"/>
              <a:gd name="connsiteX3426" fmla="*/ 5435526 w 8266862"/>
              <a:gd name="connsiteY3426" fmla="*/ 743405 h 4506686"/>
              <a:gd name="connsiteX3427" fmla="*/ 5429138 w 8266862"/>
              <a:gd name="connsiteY3427" fmla="*/ 749034 h 4506686"/>
              <a:gd name="connsiteX3428" fmla="*/ 5423510 w 8266862"/>
              <a:gd name="connsiteY3428" fmla="*/ 762725 h 4506686"/>
              <a:gd name="connsiteX3429" fmla="*/ 5416817 w 8266862"/>
              <a:gd name="connsiteY3429" fmla="*/ 771700 h 4506686"/>
              <a:gd name="connsiteX3430" fmla="*/ 5409058 w 8266862"/>
              <a:gd name="connsiteY3430" fmla="*/ 775959 h 4506686"/>
              <a:gd name="connsiteX3431" fmla="*/ 5403887 w 8266862"/>
              <a:gd name="connsiteY3431" fmla="*/ 771244 h 4506686"/>
              <a:gd name="connsiteX3432" fmla="*/ 5401300 w 8266862"/>
              <a:gd name="connsiteY3432" fmla="*/ 757705 h 4506686"/>
              <a:gd name="connsiteX3433" fmla="*/ 5401300 w 8266862"/>
              <a:gd name="connsiteY3433" fmla="*/ 747057 h 4506686"/>
              <a:gd name="connsiteX3434" fmla="*/ 5404495 w 8266862"/>
              <a:gd name="connsiteY3434" fmla="*/ 734126 h 4506686"/>
              <a:gd name="connsiteX3435" fmla="*/ 5402821 w 8266862"/>
              <a:gd name="connsiteY3435" fmla="*/ 731540 h 4506686"/>
              <a:gd name="connsiteX3436" fmla="*/ 5399627 w 8266862"/>
              <a:gd name="connsiteY3436" fmla="*/ 735647 h 4506686"/>
              <a:gd name="connsiteX3437" fmla="*/ 5394759 w 8266862"/>
              <a:gd name="connsiteY3437" fmla="*/ 746448 h 4506686"/>
              <a:gd name="connsiteX3438" fmla="*/ 5388218 w 8266862"/>
              <a:gd name="connsiteY3438" fmla="*/ 769875 h 4506686"/>
              <a:gd name="connsiteX3439" fmla="*/ 5383959 w 8266862"/>
              <a:gd name="connsiteY3439" fmla="*/ 777480 h 4506686"/>
              <a:gd name="connsiteX3440" fmla="*/ 5378331 w 8266862"/>
              <a:gd name="connsiteY3440" fmla="*/ 780674 h 4506686"/>
              <a:gd name="connsiteX3441" fmla="*/ 5369355 w 8266862"/>
              <a:gd name="connsiteY3441" fmla="*/ 794822 h 4506686"/>
              <a:gd name="connsiteX3442" fmla="*/ 5357034 w 8266862"/>
              <a:gd name="connsiteY3442" fmla="*/ 819922 h 4506686"/>
              <a:gd name="connsiteX3443" fmla="*/ 5343191 w 8266862"/>
              <a:gd name="connsiteY3443" fmla="*/ 844261 h 4506686"/>
              <a:gd name="connsiteX3444" fmla="*/ 5327827 w 8266862"/>
              <a:gd name="connsiteY3444" fmla="*/ 867687 h 4506686"/>
              <a:gd name="connsiteX3445" fmla="*/ 5318547 w 8266862"/>
              <a:gd name="connsiteY3445" fmla="*/ 880313 h 4506686"/>
              <a:gd name="connsiteX3446" fmla="*/ 5315505 w 8266862"/>
              <a:gd name="connsiteY3446" fmla="*/ 882139 h 4506686"/>
              <a:gd name="connsiteX3447" fmla="*/ 5314136 w 8266862"/>
              <a:gd name="connsiteY3447" fmla="*/ 886397 h 4506686"/>
              <a:gd name="connsiteX3448" fmla="*/ 5313680 w 8266862"/>
              <a:gd name="connsiteY3448" fmla="*/ 896133 h 4506686"/>
              <a:gd name="connsiteX3449" fmla="*/ 5306834 w 8266862"/>
              <a:gd name="connsiteY3449" fmla="*/ 893395 h 4506686"/>
              <a:gd name="connsiteX3450" fmla="*/ 5301054 w 8266862"/>
              <a:gd name="connsiteY3450" fmla="*/ 885485 h 4506686"/>
              <a:gd name="connsiteX3451" fmla="*/ 5297556 w 8266862"/>
              <a:gd name="connsiteY3451" fmla="*/ 877270 h 4506686"/>
              <a:gd name="connsiteX3452" fmla="*/ 5297282 w 8266862"/>
              <a:gd name="connsiteY3452" fmla="*/ 869742 h 4506686"/>
              <a:gd name="connsiteX3453" fmla="*/ 5297251 w 8266862"/>
              <a:gd name="connsiteY3453" fmla="*/ 869818 h 4506686"/>
              <a:gd name="connsiteX3454" fmla="*/ 5297556 w 8266862"/>
              <a:gd name="connsiteY3454" fmla="*/ 878184 h 4506686"/>
              <a:gd name="connsiteX3455" fmla="*/ 5301054 w 8266862"/>
              <a:gd name="connsiteY3455" fmla="*/ 886399 h 4506686"/>
              <a:gd name="connsiteX3456" fmla="*/ 5306835 w 8266862"/>
              <a:gd name="connsiteY3456" fmla="*/ 894309 h 4506686"/>
              <a:gd name="connsiteX3457" fmla="*/ 5313681 w 8266862"/>
              <a:gd name="connsiteY3457" fmla="*/ 897047 h 4506686"/>
              <a:gd name="connsiteX3458" fmla="*/ 5313376 w 8266862"/>
              <a:gd name="connsiteY3458" fmla="*/ 902219 h 4506686"/>
              <a:gd name="connsiteX3459" fmla="*/ 5310638 w 8266862"/>
              <a:gd name="connsiteY3459" fmla="*/ 912410 h 4506686"/>
              <a:gd name="connsiteX3460" fmla="*/ 5302576 w 8266862"/>
              <a:gd name="connsiteY3460" fmla="*/ 920473 h 4506686"/>
              <a:gd name="connsiteX3461" fmla="*/ 5281582 w 8266862"/>
              <a:gd name="connsiteY3461" fmla="*/ 930665 h 4506686"/>
              <a:gd name="connsiteX3462" fmla="*/ 5278236 w 8266862"/>
              <a:gd name="connsiteY3462" fmla="*/ 937511 h 4506686"/>
              <a:gd name="connsiteX3463" fmla="*/ 5277780 w 8266862"/>
              <a:gd name="connsiteY3463" fmla="*/ 943139 h 4506686"/>
              <a:gd name="connsiteX3464" fmla="*/ 5264242 w 8266862"/>
              <a:gd name="connsiteY3464" fmla="*/ 966566 h 4506686"/>
              <a:gd name="connsiteX3465" fmla="*/ 5257549 w 8266862"/>
              <a:gd name="connsiteY3465" fmla="*/ 980864 h 4506686"/>
              <a:gd name="connsiteX3466" fmla="*/ 5253137 w 8266862"/>
              <a:gd name="connsiteY3466" fmla="*/ 995772 h 4506686"/>
              <a:gd name="connsiteX3467" fmla="*/ 5254506 w 8266862"/>
              <a:gd name="connsiteY3467" fmla="*/ 1005204 h 4506686"/>
              <a:gd name="connsiteX3468" fmla="*/ 5261655 w 8266862"/>
              <a:gd name="connsiteY3468" fmla="*/ 1009007 h 4506686"/>
              <a:gd name="connsiteX3469" fmla="*/ 5267436 w 8266862"/>
              <a:gd name="connsiteY3469" fmla="*/ 1007485 h 4506686"/>
              <a:gd name="connsiteX3470" fmla="*/ 5271847 w 8266862"/>
              <a:gd name="connsiteY3470" fmla="*/ 1000640 h 4506686"/>
              <a:gd name="connsiteX3471" fmla="*/ 5278541 w 8266862"/>
              <a:gd name="connsiteY3471" fmla="*/ 994555 h 4506686"/>
              <a:gd name="connsiteX3472" fmla="*/ 5287668 w 8266862"/>
              <a:gd name="connsiteY3472" fmla="*/ 989079 h 4506686"/>
              <a:gd name="connsiteX3473" fmla="*/ 5294361 w 8266862"/>
              <a:gd name="connsiteY3473" fmla="*/ 981017 h 4506686"/>
              <a:gd name="connsiteX3474" fmla="*/ 5303640 w 8266862"/>
              <a:gd name="connsiteY3474" fmla="*/ 961241 h 4506686"/>
              <a:gd name="connsiteX3475" fmla="*/ 5313984 w 8266862"/>
              <a:gd name="connsiteY3475" fmla="*/ 949832 h 4506686"/>
              <a:gd name="connsiteX3476" fmla="*/ 5319460 w 8266862"/>
              <a:gd name="connsiteY3476" fmla="*/ 949224 h 4506686"/>
              <a:gd name="connsiteX3477" fmla="*/ 5320982 w 8266862"/>
              <a:gd name="connsiteY3477" fmla="*/ 949528 h 4506686"/>
              <a:gd name="connsiteX3478" fmla="*/ 5331782 w 8266862"/>
              <a:gd name="connsiteY3478" fmla="*/ 944357 h 4506686"/>
              <a:gd name="connsiteX3479" fmla="*/ 5340453 w 8266862"/>
              <a:gd name="connsiteY3479" fmla="*/ 946029 h 4506686"/>
              <a:gd name="connsiteX3480" fmla="*/ 5345626 w 8266862"/>
              <a:gd name="connsiteY3480" fmla="*/ 953787 h 4506686"/>
              <a:gd name="connsiteX3481" fmla="*/ 5350949 w 8266862"/>
              <a:gd name="connsiteY3481" fmla="*/ 959112 h 4506686"/>
              <a:gd name="connsiteX3482" fmla="*/ 5352167 w 8266862"/>
              <a:gd name="connsiteY3482" fmla="*/ 964132 h 4506686"/>
              <a:gd name="connsiteX3483" fmla="*/ 5349428 w 8266862"/>
              <a:gd name="connsiteY3483" fmla="*/ 975236 h 4506686"/>
              <a:gd name="connsiteX3484" fmla="*/ 5344560 w 8266862"/>
              <a:gd name="connsiteY3484" fmla="*/ 986950 h 4506686"/>
              <a:gd name="connsiteX3485" fmla="*/ 5337411 w 8266862"/>
              <a:gd name="connsiteY3485" fmla="*/ 999271 h 4506686"/>
              <a:gd name="connsiteX3486" fmla="*/ 5330869 w 8266862"/>
              <a:gd name="connsiteY3486" fmla="*/ 1017678 h 4506686"/>
              <a:gd name="connsiteX3487" fmla="*/ 5325089 w 8266862"/>
              <a:gd name="connsiteY3487" fmla="*/ 1042321 h 4506686"/>
              <a:gd name="connsiteX3488" fmla="*/ 5323872 w 8266862"/>
              <a:gd name="connsiteY3488" fmla="*/ 1060879 h 4506686"/>
              <a:gd name="connsiteX3489" fmla="*/ 5327218 w 8266862"/>
              <a:gd name="connsiteY3489" fmla="*/ 1073353 h 4506686"/>
              <a:gd name="connsiteX3490" fmla="*/ 5324025 w 8266862"/>
              <a:gd name="connsiteY3490" fmla="*/ 1084459 h 4506686"/>
              <a:gd name="connsiteX3491" fmla="*/ 5314289 w 8266862"/>
              <a:gd name="connsiteY3491" fmla="*/ 1094193 h 4506686"/>
              <a:gd name="connsiteX3492" fmla="*/ 5306378 w 8266862"/>
              <a:gd name="connsiteY3492" fmla="*/ 1107275 h 4506686"/>
              <a:gd name="connsiteX3493" fmla="*/ 5300445 w 8266862"/>
              <a:gd name="connsiteY3493" fmla="*/ 1123705 h 4506686"/>
              <a:gd name="connsiteX3494" fmla="*/ 5297099 w 8266862"/>
              <a:gd name="connsiteY3494" fmla="*/ 1137396 h 4506686"/>
              <a:gd name="connsiteX3495" fmla="*/ 5296339 w 8266862"/>
              <a:gd name="connsiteY3495" fmla="*/ 1148501 h 4506686"/>
              <a:gd name="connsiteX3496" fmla="*/ 5297251 w 8266862"/>
              <a:gd name="connsiteY3496" fmla="*/ 1156867 h 4506686"/>
              <a:gd name="connsiteX3497" fmla="*/ 5300902 w 8266862"/>
              <a:gd name="connsiteY3497" fmla="*/ 1168124 h 4506686"/>
              <a:gd name="connsiteX3498" fmla="*/ 5300598 w 8266862"/>
              <a:gd name="connsiteY3498" fmla="*/ 1173752 h 4506686"/>
              <a:gd name="connsiteX3499" fmla="*/ 5289950 w 8266862"/>
              <a:gd name="connsiteY3499" fmla="*/ 1198395 h 4506686"/>
              <a:gd name="connsiteX3500" fmla="*/ 5286148 w 8266862"/>
              <a:gd name="connsiteY3500" fmla="*/ 1210414 h 4506686"/>
              <a:gd name="connsiteX3501" fmla="*/ 5285539 w 8266862"/>
              <a:gd name="connsiteY3501" fmla="*/ 1219844 h 4506686"/>
              <a:gd name="connsiteX3502" fmla="*/ 5282953 w 8266862"/>
              <a:gd name="connsiteY3502" fmla="*/ 1229123 h 4506686"/>
              <a:gd name="connsiteX3503" fmla="*/ 5274889 w 8266862"/>
              <a:gd name="connsiteY3503" fmla="*/ 1247986 h 4506686"/>
              <a:gd name="connsiteX3504" fmla="*/ 5272304 w 8266862"/>
              <a:gd name="connsiteY3504" fmla="*/ 1258482 h 4506686"/>
              <a:gd name="connsiteX3505" fmla="*/ 5271847 w 8266862"/>
              <a:gd name="connsiteY3505" fmla="*/ 1268066 h 4506686"/>
              <a:gd name="connsiteX3506" fmla="*/ 5273673 w 8266862"/>
              <a:gd name="connsiteY3506" fmla="*/ 1283734 h 4506686"/>
              <a:gd name="connsiteX3507" fmla="*/ 5272609 w 8266862"/>
              <a:gd name="connsiteY3507" fmla="*/ 1289058 h 4506686"/>
              <a:gd name="connsiteX3508" fmla="*/ 5273064 w 8266862"/>
              <a:gd name="connsiteY3508" fmla="*/ 1293014 h 4506686"/>
              <a:gd name="connsiteX3509" fmla="*/ 5275041 w 8266862"/>
              <a:gd name="connsiteY3509" fmla="*/ 1295752 h 4506686"/>
              <a:gd name="connsiteX3510" fmla="*/ 5275041 w 8266862"/>
              <a:gd name="connsiteY3510" fmla="*/ 1300620 h 4506686"/>
              <a:gd name="connsiteX3511" fmla="*/ 5272912 w 8266862"/>
              <a:gd name="connsiteY3511" fmla="*/ 1307769 h 4506686"/>
              <a:gd name="connsiteX3512" fmla="*/ 5273673 w 8266862"/>
              <a:gd name="connsiteY3512" fmla="*/ 1313398 h 4506686"/>
              <a:gd name="connsiteX3513" fmla="*/ 5277324 w 8266862"/>
              <a:gd name="connsiteY3513" fmla="*/ 1317353 h 4506686"/>
              <a:gd name="connsiteX3514" fmla="*/ 5279758 w 8266862"/>
              <a:gd name="connsiteY3514" fmla="*/ 1324958 h 4506686"/>
              <a:gd name="connsiteX3515" fmla="*/ 5280822 w 8266862"/>
              <a:gd name="connsiteY3515" fmla="*/ 1336216 h 4506686"/>
              <a:gd name="connsiteX3516" fmla="*/ 5283560 w 8266862"/>
              <a:gd name="connsiteY3516" fmla="*/ 1345495 h 4506686"/>
              <a:gd name="connsiteX3517" fmla="*/ 5288123 w 8266862"/>
              <a:gd name="connsiteY3517" fmla="*/ 1352949 h 4506686"/>
              <a:gd name="connsiteX3518" fmla="*/ 5288885 w 8266862"/>
              <a:gd name="connsiteY3518" fmla="*/ 1363749 h 4506686"/>
              <a:gd name="connsiteX3519" fmla="*/ 5285995 w 8266862"/>
              <a:gd name="connsiteY3519" fmla="*/ 1377895 h 4506686"/>
              <a:gd name="connsiteX3520" fmla="*/ 5284473 w 8266862"/>
              <a:gd name="connsiteY3520" fmla="*/ 1404516 h 4506686"/>
              <a:gd name="connsiteX3521" fmla="*/ 5284473 w 8266862"/>
              <a:gd name="connsiteY3521" fmla="*/ 1413340 h 4506686"/>
              <a:gd name="connsiteX3522" fmla="*/ 5284319 w 8266862"/>
              <a:gd name="connsiteY3522" fmla="*/ 1413339 h 4506686"/>
              <a:gd name="connsiteX3523" fmla="*/ 5284169 w 8266862"/>
              <a:gd name="connsiteY3523" fmla="*/ 1443155 h 4506686"/>
              <a:gd name="connsiteX3524" fmla="*/ 5286450 w 8266862"/>
              <a:gd name="connsiteY3524" fmla="*/ 1468103 h 4506686"/>
              <a:gd name="connsiteX3525" fmla="*/ 5290710 w 8266862"/>
              <a:gd name="connsiteY3525" fmla="*/ 1479207 h 4506686"/>
              <a:gd name="connsiteX3526" fmla="*/ 5295729 w 8266862"/>
              <a:gd name="connsiteY3526" fmla="*/ 1487421 h 4506686"/>
              <a:gd name="connsiteX3527" fmla="*/ 5301054 w 8266862"/>
              <a:gd name="connsiteY3527" fmla="*/ 1492593 h 4506686"/>
              <a:gd name="connsiteX3528" fmla="*/ 5307291 w 8266862"/>
              <a:gd name="connsiteY3528" fmla="*/ 1508718 h 4506686"/>
              <a:gd name="connsiteX3529" fmla="*/ 5314289 w 8266862"/>
              <a:gd name="connsiteY3529" fmla="*/ 1535794 h 4506686"/>
              <a:gd name="connsiteX3530" fmla="*/ 5320830 w 8266862"/>
              <a:gd name="connsiteY3530" fmla="*/ 1553593 h 4506686"/>
              <a:gd name="connsiteX3531" fmla="*/ 5326001 w 8266862"/>
              <a:gd name="connsiteY3531" fmla="*/ 1560895 h 4506686"/>
              <a:gd name="connsiteX3532" fmla="*/ 5325697 w 8266862"/>
              <a:gd name="connsiteY3532" fmla="*/ 1611854 h 4506686"/>
              <a:gd name="connsiteX3533" fmla="*/ 5325545 w 8266862"/>
              <a:gd name="connsiteY3533" fmla="*/ 1668746 h 4506686"/>
              <a:gd name="connsiteX3534" fmla="*/ 5325393 w 8266862"/>
              <a:gd name="connsiteY3534" fmla="*/ 1725488 h 4506686"/>
              <a:gd name="connsiteX3535" fmla="*/ 5325089 w 8266862"/>
              <a:gd name="connsiteY3535" fmla="*/ 1781772 h 4506686"/>
              <a:gd name="connsiteX3536" fmla="*/ 5324937 w 8266862"/>
              <a:gd name="connsiteY3536" fmla="*/ 1838056 h 4506686"/>
              <a:gd name="connsiteX3537" fmla="*/ 5325090 w 8266862"/>
              <a:gd name="connsiteY3537" fmla="*/ 1781773 h 4506686"/>
              <a:gd name="connsiteX3538" fmla="*/ 5325394 w 8266862"/>
              <a:gd name="connsiteY3538" fmla="*/ 1725489 h 4506686"/>
              <a:gd name="connsiteX3539" fmla="*/ 5325546 w 8266862"/>
              <a:gd name="connsiteY3539" fmla="*/ 1668748 h 4506686"/>
              <a:gd name="connsiteX3540" fmla="*/ 5325698 w 8266862"/>
              <a:gd name="connsiteY3540" fmla="*/ 1611854 h 4506686"/>
              <a:gd name="connsiteX3541" fmla="*/ 5326003 w 8266862"/>
              <a:gd name="connsiteY3541" fmla="*/ 1560895 h 4506686"/>
              <a:gd name="connsiteX3542" fmla="*/ 5326915 w 8266862"/>
              <a:gd name="connsiteY3542" fmla="*/ 1562263 h 4506686"/>
              <a:gd name="connsiteX3543" fmla="*/ 5332239 w 8266862"/>
              <a:gd name="connsiteY3543" fmla="*/ 1567132 h 4506686"/>
              <a:gd name="connsiteX3544" fmla="*/ 5336499 w 8266862"/>
              <a:gd name="connsiteY3544" fmla="*/ 1569870 h 4506686"/>
              <a:gd name="connsiteX3545" fmla="*/ 5339693 w 8266862"/>
              <a:gd name="connsiteY3545" fmla="*/ 1570327 h 4506686"/>
              <a:gd name="connsiteX3546" fmla="*/ 5341518 w 8266862"/>
              <a:gd name="connsiteY3546" fmla="*/ 1574586 h 4506686"/>
              <a:gd name="connsiteX3547" fmla="*/ 5349581 w 8266862"/>
              <a:gd name="connsiteY3547" fmla="*/ 1577020 h 4506686"/>
              <a:gd name="connsiteX3548" fmla="*/ 5364336 w 8266862"/>
              <a:gd name="connsiteY3548" fmla="*/ 1578085 h 4506686"/>
              <a:gd name="connsiteX3549" fmla="*/ 5377875 w 8266862"/>
              <a:gd name="connsiteY3549" fmla="*/ 1576411 h 4506686"/>
              <a:gd name="connsiteX3550" fmla="*/ 5390196 w 8266862"/>
              <a:gd name="connsiteY3550" fmla="*/ 1571999 h 4506686"/>
              <a:gd name="connsiteX3551" fmla="*/ 5420315 w 8266862"/>
              <a:gd name="connsiteY3551" fmla="*/ 1554657 h 4506686"/>
              <a:gd name="connsiteX3552" fmla="*/ 5422102 w 8266862"/>
              <a:gd name="connsiteY3552" fmla="*/ 1554657 h 4506686"/>
              <a:gd name="connsiteX3553" fmla="*/ 5431116 w 8266862"/>
              <a:gd name="connsiteY3553" fmla="*/ 1549487 h 4506686"/>
              <a:gd name="connsiteX3554" fmla="*/ 5446328 w 8266862"/>
              <a:gd name="connsiteY3554" fmla="*/ 1537013 h 4506686"/>
              <a:gd name="connsiteX3555" fmla="*/ 5454846 w 8266862"/>
              <a:gd name="connsiteY3555" fmla="*/ 1525907 h 4506686"/>
              <a:gd name="connsiteX3556" fmla="*/ 5463061 w 8266862"/>
              <a:gd name="connsiteY3556" fmla="*/ 1511304 h 4506686"/>
              <a:gd name="connsiteX3557" fmla="*/ 5470971 w 8266862"/>
              <a:gd name="connsiteY3557" fmla="*/ 1493202 h 4506686"/>
              <a:gd name="connsiteX3558" fmla="*/ 5487096 w 8266862"/>
              <a:gd name="connsiteY3558" fmla="*/ 1465973 h 4506686"/>
              <a:gd name="connsiteX3559" fmla="*/ 5495006 w 8266862"/>
              <a:gd name="connsiteY3559" fmla="*/ 1449543 h 4506686"/>
              <a:gd name="connsiteX3560" fmla="*/ 5502612 w 8266862"/>
              <a:gd name="connsiteY3560" fmla="*/ 1428551 h 4506686"/>
              <a:gd name="connsiteX3561" fmla="*/ 5508392 w 8266862"/>
              <a:gd name="connsiteY3561" fmla="*/ 1406645 h 4506686"/>
              <a:gd name="connsiteX3562" fmla="*/ 5512196 w 8266862"/>
              <a:gd name="connsiteY3562" fmla="*/ 1383675 h 4506686"/>
              <a:gd name="connsiteX3563" fmla="*/ 5514021 w 8266862"/>
              <a:gd name="connsiteY3563" fmla="*/ 1359793 h 4506686"/>
              <a:gd name="connsiteX3564" fmla="*/ 5513869 w 8266862"/>
              <a:gd name="connsiteY3564" fmla="*/ 1334999 h 4506686"/>
              <a:gd name="connsiteX3565" fmla="*/ 5510066 w 8266862"/>
              <a:gd name="connsiteY3565" fmla="*/ 1310050 h 4506686"/>
              <a:gd name="connsiteX3566" fmla="*/ 5502612 w 8266862"/>
              <a:gd name="connsiteY3566" fmla="*/ 1284799 h 4506686"/>
              <a:gd name="connsiteX3567" fmla="*/ 5498504 w 8266862"/>
              <a:gd name="connsiteY3567" fmla="*/ 1271869 h 4506686"/>
              <a:gd name="connsiteX3568" fmla="*/ 5496984 w 8266862"/>
              <a:gd name="connsiteY3568" fmla="*/ 1268369 h 4506686"/>
              <a:gd name="connsiteX3569" fmla="*/ 5483445 w 8266862"/>
              <a:gd name="connsiteY3569" fmla="*/ 1235969 h 4506686"/>
              <a:gd name="connsiteX3570" fmla="*/ 5468080 w 8266862"/>
              <a:gd name="connsiteY3570" fmla="*/ 1190636 h 4506686"/>
              <a:gd name="connsiteX3571" fmla="*/ 5468233 w 8266862"/>
              <a:gd name="connsiteY3571" fmla="*/ 1186833 h 4506686"/>
              <a:gd name="connsiteX3572" fmla="*/ 5482533 w 8266862"/>
              <a:gd name="connsiteY3572" fmla="*/ 1159757 h 4506686"/>
              <a:gd name="connsiteX3573" fmla="*/ 5482837 w 8266862"/>
              <a:gd name="connsiteY3573" fmla="*/ 1156105 h 4506686"/>
              <a:gd name="connsiteX3574" fmla="*/ 5481315 w 8266862"/>
              <a:gd name="connsiteY3574" fmla="*/ 1134049 h 4506686"/>
              <a:gd name="connsiteX3575" fmla="*/ 5478272 w 8266862"/>
              <a:gd name="connsiteY3575" fmla="*/ 1122943 h 4506686"/>
              <a:gd name="connsiteX3576" fmla="*/ 5470971 w 8266862"/>
              <a:gd name="connsiteY3576" fmla="*/ 1108036 h 4506686"/>
              <a:gd name="connsiteX3577" fmla="*/ 5471275 w 8266862"/>
              <a:gd name="connsiteY3577" fmla="*/ 1104233 h 4506686"/>
              <a:gd name="connsiteX3578" fmla="*/ 5486183 w 8266862"/>
              <a:gd name="connsiteY3578" fmla="*/ 1085218 h 4506686"/>
              <a:gd name="connsiteX3579" fmla="*/ 5495158 w 8266862"/>
              <a:gd name="connsiteY3579" fmla="*/ 1070766 h 4506686"/>
              <a:gd name="connsiteX3580" fmla="*/ 5503220 w 8266862"/>
              <a:gd name="connsiteY3580" fmla="*/ 1053120 h 4506686"/>
              <a:gd name="connsiteX3581" fmla="*/ 5508544 w 8266862"/>
              <a:gd name="connsiteY3581" fmla="*/ 1032585 h 4506686"/>
              <a:gd name="connsiteX3582" fmla="*/ 5510978 w 8266862"/>
              <a:gd name="connsiteY3582" fmla="*/ 1009007 h 4506686"/>
              <a:gd name="connsiteX3583" fmla="*/ 5510978 w 8266862"/>
              <a:gd name="connsiteY3583" fmla="*/ 993337 h 4506686"/>
              <a:gd name="connsiteX3584" fmla="*/ 5508392 w 8266862"/>
              <a:gd name="connsiteY3584" fmla="*/ 985427 h 4506686"/>
              <a:gd name="connsiteX3585" fmla="*/ 5508697 w 8266862"/>
              <a:gd name="connsiteY3585" fmla="*/ 979343 h 4506686"/>
              <a:gd name="connsiteX3586" fmla="*/ 5511890 w 8266862"/>
              <a:gd name="connsiteY3586" fmla="*/ 975084 h 4506686"/>
              <a:gd name="connsiteX3587" fmla="*/ 5527863 w 8266862"/>
              <a:gd name="connsiteY3587" fmla="*/ 969607 h 4506686"/>
              <a:gd name="connsiteX3588" fmla="*/ 5533188 w 8266862"/>
              <a:gd name="connsiteY3588" fmla="*/ 960328 h 4506686"/>
              <a:gd name="connsiteX3589" fmla="*/ 5534404 w 8266862"/>
              <a:gd name="connsiteY3589" fmla="*/ 943899 h 4506686"/>
              <a:gd name="connsiteX3590" fmla="*/ 5537599 w 8266862"/>
              <a:gd name="connsiteY3590" fmla="*/ 935684 h 4506686"/>
              <a:gd name="connsiteX3591" fmla="*/ 5542923 w 8266862"/>
              <a:gd name="connsiteY3591" fmla="*/ 935836 h 4506686"/>
              <a:gd name="connsiteX3592" fmla="*/ 5547943 w 8266862"/>
              <a:gd name="connsiteY3592" fmla="*/ 932490 h 4506686"/>
              <a:gd name="connsiteX3593" fmla="*/ 5552507 w 8266862"/>
              <a:gd name="connsiteY3593" fmla="*/ 925645 h 4506686"/>
              <a:gd name="connsiteX3594" fmla="*/ 5558592 w 8266862"/>
              <a:gd name="connsiteY3594" fmla="*/ 923667 h 4506686"/>
              <a:gd name="connsiteX3595" fmla="*/ 5566198 w 8266862"/>
              <a:gd name="connsiteY3595" fmla="*/ 926709 h 4506686"/>
              <a:gd name="connsiteX3596" fmla="*/ 5576694 w 8266862"/>
              <a:gd name="connsiteY3596" fmla="*/ 916518 h 4506686"/>
              <a:gd name="connsiteX3597" fmla="*/ 5590233 w 8266862"/>
              <a:gd name="connsiteY3597" fmla="*/ 893091 h 4506686"/>
              <a:gd name="connsiteX3598" fmla="*/ 5600577 w 8266862"/>
              <a:gd name="connsiteY3598" fmla="*/ 880009 h 4506686"/>
              <a:gd name="connsiteX3599" fmla="*/ 5607879 w 8266862"/>
              <a:gd name="connsiteY3599" fmla="*/ 877270 h 4506686"/>
              <a:gd name="connsiteX3600" fmla="*/ 5609248 w 8266862"/>
              <a:gd name="connsiteY3600" fmla="*/ 879400 h 4506686"/>
              <a:gd name="connsiteX3601" fmla="*/ 5604684 w 8266862"/>
              <a:gd name="connsiteY3601" fmla="*/ 886397 h 4506686"/>
              <a:gd name="connsiteX3602" fmla="*/ 5603315 w 8266862"/>
              <a:gd name="connsiteY3602" fmla="*/ 894155 h 4506686"/>
              <a:gd name="connsiteX3603" fmla="*/ 5605141 w 8266862"/>
              <a:gd name="connsiteY3603" fmla="*/ 902522 h 4506686"/>
              <a:gd name="connsiteX3604" fmla="*/ 5603619 w 8266862"/>
              <a:gd name="connsiteY3604" fmla="*/ 910585 h 4506686"/>
              <a:gd name="connsiteX3605" fmla="*/ 5600272 w 8266862"/>
              <a:gd name="connsiteY3605" fmla="*/ 921690 h 4506686"/>
              <a:gd name="connsiteX3606" fmla="*/ 5602402 w 8266862"/>
              <a:gd name="connsiteY3606" fmla="*/ 925188 h 4506686"/>
              <a:gd name="connsiteX3607" fmla="*/ 5596622 w 8266862"/>
              <a:gd name="connsiteY3607" fmla="*/ 942986 h 4506686"/>
              <a:gd name="connsiteX3608" fmla="*/ 5596317 w 8266862"/>
              <a:gd name="connsiteY3608" fmla="*/ 951809 h 4506686"/>
              <a:gd name="connsiteX3609" fmla="*/ 5599816 w 8266862"/>
              <a:gd name="connsiteY3609" fmla="*/ 958502 h 4506686"/>
              <a:gd name="connsiteX3610" fmla="*/ 5604075 w 8266862"/>
              <a:gd name="connsiteY3610" fmla="*/ 956221 h 4506686"/>
              <a:gd name="connsiteX3611" fmla="*/ 5608943 w 8266862"/>
              <a:gd name="connsiteY3611" fmla="*/ 944812 h 4506686"/>
              <a:gd name="connsiteX3612" fmla="*/ 5610464 w 8266862"/>
              <a:gd name="connsiteY3612" fmla="*/ 938727 h 4506686"/>
              <a:gd name="connsiteX3613" fmla="*/ 5608487 w 8266862"/>
              <a:gd name="connsiteY3613" fmla="*/ 937967 h 4506686"/>
              <a:gd name="connsiteX3614" fmla="*/ 5609248 w 8266862"/>
              <a:gd name="connsiteY3614" fmla="*/ 933098 h 4506686"/>
              <a:gd name="connsiteX3615" fmla="*/ 5612594 w 8266862"/>
              <a:gd name="connsiteY3615" fmla="*/ 924123 h 4506686"/>
              <a:gd name="connsiteX3616" fmla="*/ 5615637 w 8266862"/>
              <a:gd name="connsiteY3616" fmla="*/ 919864 h 4506686"/>
              <a:gd name="connsiteX3617" fmla="*/ 5618223 w 8266862"/>
              <a:gd name="connsiteY3617" fmla="*/ 920321 h 4506686"/>
              <a:gd name="connsiteX3618" fmla="*/ 5618983 w 8266862"/>
              <a:gd name="connsiteY3618" fmla="*/ 925188 h 4506686"/>
              <a:gd name="connsiteX3619" fmla="*/ 5617766 w 8266862"/>
              <a:gd name="connsiteY3619" fmla="*/ 934467 h 4506686"/>
              <a:gd name="connsiteX3620" fmla="*/ 5610008 w 8266862"/>
              <a:gd name="connsiteY3620" fmla="*/ 956525 h 4506686"/>
              <a:gd name="connsiteX3621" fmla="*/ 5608487 w 8266862"/>
              <a:gd name="connsiteY3621" fmla="*/ 963218 h 4506686"/>
              <a:gd name="connsiteX3622" fmla="*/ 5610160 w 8266862"/>
              <a:gd name="connsiteY3622" fmla="*/ 965043 h 4506686"/>
              <a:gd name="connsiteX3623" fmla="*/ 5619440 w 8266862"/>
              <a:gd name="connsiteY3623" fmla="*/ 951353 h 4506686"/>
              <a:gd name="connsiteX3624" fmla="*/ 5627197 w 8266862"/>
              <a:gd name="connsiteY3624" fmla="*/ 929448 h 4506686"/>
              <a:gd name="connsiteX3625" fmla="*/ 5633131 w 8266862"/>
              <a:gd name="connsiteY3625" fmla="*/ 912563 h 4506686"/>
              <a:gd name="connsiteX3626" fmla="*/ 5634195 w 8266862"/>
              <a:gd name="connsiteY3626" fmla="*/ 903436 h 4506686"/>
              <a:gd name="connsiteX3627" fmla="*/ 5632369 w 8266862"/>
              <a:gd name="connsiteY3627" fmla="*/ 879704 h 4506686"/>
              <a:gd name="connsiteX3628" fmla="*/ 5632674 w 8266862"/>
              <a:gd name="connsiteY3628" fmla="*/ 869969 h 4506686"/>
              <a:gd name="connsiteX3629" fmla="*/ 5634956 w 8266862"/>
              <a:gd name="connsiteY3629" fmla="*/ 863276 h 4506686"/>
              <a:gd name="connsiteX3630" fmla="*/ 5643018 w 8266862"/>
              <a:gd name="connsiteY3630" fmla="*/ 855669 h 4506686"/>
              <a:gd name="connsiteX3631" fmla="*/ 5656861 w 8266862"/>
              <a:gd name="connsiteY3631" fmla="*/ 847151 h 4506686"/>
              <a:gd name="connsiteX3632" fmla="*/ 5670551 w 8266862"/>
              <a:gd name="connsiteY3632" fmla="*/ 842587 h 4506686"/>
              <a:gd name="connsiteX3633" fmla="*/ 5684091 w 8266862"/>
              <a:gd name="connsiteY3633" fmla="*/ 841979 h 4506686"/>
              <a:gd name="connsiteX3634" fmla="*/ 5693521 w 8266862"/>
              <a:gd name="connsiteY3634" fmla="*/ 839697 h 4506686"/>
              <a:gd name="connsiteX3635" fmla="*/ 5698845 w 8266862"/>
              <a:gd name="connsiteY3635" fmla="*/ 835591 h 4506686"/>
              <a:gd name="connsiteX3636" fmla="*/ 5697021 w 8266862"/>
              <a:gd name="connsiteY3636" fmla="*/ 832396 h 4506686"/>
              <a:gd name="connsiteX3637" fmla="*/ 5687894 w 8266862"/>
              <a:gd name="connsiteY3637" fmla="*/ 829961 h 4506686"/>
              <a:gd name="connsiteX3638" fmla="*/ 5681048 w 8266862"/>
              <a:gd name="connsiteY3638" fmla="*/ 824638 h 4506686"/>
              <a:gd name="connsiteX3639" fmla="*/ 5676332 w 8266862"/>
              <a:gd name="connsiteY3639" fmla="*/ 816423 h 4506686"/>
              <a:gd name="connsiteX3640" fmla="*/ 5674811 w 8266862"/>
              <a:gd name="connsiteY3640" fmla="*/ 806992 h 4506686"/>
              <a:gd name="connsiteX3641" fmla="*/ 5676332 w 8266862"/>
              <a:gd name="connsiteY3641" fmla="*/ 796343 h 4506686"/>
              <a:gd name="connsiteX3642" fmla="*/ 5682113 w 8266862"/>
              <a:gd name="connsiteY3642" fmla="*/ 785847 h 4506686"/>
              <a:gd name="connsiteX3643" fmla="*/ 5692152 w 8266862"/>
              <a:gd name="connsiteY3643" fmla="*/ 775655 h 4506686"/>
              <a:gd name="connsiteX3644" fmla="*/ 5695347 w 8266862"/>
              <a:gd name="connsiteY3644" fmla="*/ 768049 h 4506686"/>
              <a:gd name="connsiteX3645" fmla="*/ 5691696 w 8266862"/>
              <a:gd name="connsiteY3645" fmla="*/ 763182 h 4506686"/>
              <a:gd name="connsiteX3646" fmla="*/ 5695955 w 8266862"/>
              <a:gd name="connsiteY3646" fmla="*/ 761508 h 4506686"/>
              <a:gd name="connsiteX3647" fmla="*/ 5708278 w 8266862"/>
              <a:gd name="connsiteY3647" fmla="*/ 762877 h 4506686"/>
              <a:gd name="connsiteX3648" fmla="*/ 5716796 w 8266862"/>
              <a:gd name="connsiteY3648" fmla="*/ 761508 h 4506686"/>
              <a:gd name="connsiteX3649" fmla="*/ 5721476 w 8266862"/>
              <a:gd name="connsiteY3649" fmla="*/ 757557 h 4506686"/>
              <a:gd name="connsiteX3650" fmla="*/ 5731247 w 8266862"/>
              <a:gd name="connsiteY3650" fmla="*/ 761203 h 4506686"/>
              <a:gd name="connsiteX3651" fmla="*/ 5749653 w 8266862"/>
              <a:gd name="connsiteY3651" fmla="*/ 773829 h 4506686"/>
              <a:gd name="connsiteX3652" fmla="*/ 5766996 w 8266862"/>
              <a:gd name="connsiteY3652" fmla="*/ 781131 h 4506686"/>
              <a:gd name="connsiteX3653" fmla="*/ 5783424 w 8266862"/>
              <a:gd name="connsiteY3653" fmla="*/ 783261 h 4506686"/>
              <a:gd name="connsiteX3654" fmla="*/ 5795441 w 8266862"/>
              <a:gd name="connsiteY3654" fmla="*/ 787672 h 4506686"/>
              <a:gd name="connsiteX3655" fmla="*/ 5803047 w 8266862"/>
              <a:gd name="connsiteY3655" fmla="*/ 794518 h 4506686"/>
              <a:gd name="connsiteX3656" fmla="*/ 5808523 w 8266862"/>
              <a:gd name="connsiteY3656" fmla="*/ 802123 h 4506686"/>
              <a:gd name="connsiteX3657" fmla="*/ 5811871 w 8266862"/>
              <a:gd name="connsiteY3657" fmla="*/ 810490 h 4506686"/>
              <a:gd name="connsiteX3658" fmla="*/ 5819781 w 8266862"/>
              <a:gd name="connsiteY3658" fmla="*/ 815205 h 4506686"/>
              <a:gd name="connsiteX3659" fmla="*/ 5832102 w 8266862"/>
              <a:gd name="connsiteY3659" fmla="*/ 816271 h 4506686"/>
              <a:gd name="connsiteX3660" fmla="*/ 5841838 w 8266862"/>
              <a:gd name="connsiteY3660" fmla="*/ 819769 h 4506686"/>
              <a:gd name="connsiteX3661" fmla="*/ 5848988 w 8266862"/>
              <a:gd name="connsiteY3661" fmla="*/ 825855 h 4506686"/>
              <a:gd name="connsiteX3662" fmla="*/ 5888386 w 8266862"/>
              <a:gd name="connsiteY3662" fmla="*/ 841523 h 4506686"/>
              <a:gd name="connsiteX3663" fmla="*/ 5904815 w 8266862"/>
              <a:gd name="connsiteY3663" fmla="*/ 849737 h 4506686"/>
              <a:gd name="connsiteX3664" fmla="*/ 5913942 w 8266862"/>
              <a:gd name="connsiteY3664" fmla="*/ 857800 h 4506686"/>
              <a:gd name="connsiteX3665" fmla="*/ 5916528 w 8266862"/>
              <a:gd name="connsiteY3665" fmla="*/ 862972 h 4506686"/>
              <a:gd name="connsiteX3666" fmla="*/ 5915768 w 8266862"/>
              <a:gd name="connsiteY3666" fmla="*/ 868143 h 4506686"/>
              <a:gd name="connsiteX3667" fmla="*/ 5916680 w 8266862"/>
              <a:gd name="connsiteY3667" fmla="*/ 873620 h 4506686"/>
              <a:gd name="connsiteX3668" fmla="*/ 5923374 w 8266862"/>
              <a:gd name="connsiteY3668" fmla="*/ 884268 h 4506686"/>
              <a:gd name="connsiteX3669" fmla="*/ 5925961 w 8266862"/>
              <a:gd name="connsiteY3669" fmla="*/ 885181 h 4506686"/>
              <a:gd name="connsiteX3670" fmla="*/ 5927481 w 8266862"/>
              <a:gd name="connsiteY3670" fmla="*/ 890353 h 4506686"/>
              <a:gd name="connsiteX3671" fmla="*/ 5928089 w 8266862"/>
              <a:gd name="connsiteY3671" fmla="*/ 899632 h 4506686"/>
              <a:gd name="connsiteX3672" fmla="*/ 5930067 w 8266862"/>
              <a:gd name="connsiteY3672" fmla="*/ 905869 h 4506686"/>
              <a:gd name="connsiteX3673" fmla="*/ 5933414 w 8266862"/>
              <a:gd name="connsiteY3673" fmla="*/ 909063 h 4506686"/>
              <a:gd name="connsiteX3674" fmla="*/ 5931436 w 8266862"/>
              <a:gd name="connsiteY3674" fmla="*/ 910280 h 4506686"/>
              <a:gd name="connsiteX3675" fmla="*/ 5919267 w 8266862"/>
              <a:gd name="connsiteY3675" fmla="*/ 904957 h 4506686"/>
              <a:gd name="connsiteX3676" fmla="*/ 5912422 w 8266862"/>
              <a:gd name="connsiteY3676" fmla="*/ 906630 h 4506686"/>
              <a:gd name="connsiteX3677" fmla="*/ 5909227 w 8266862"/>
              <a:gd name="connsiteY3677" fmla="*/ 913627 h 4506686"/>
              <a:gd name="connsiteX3678" fmla="*/ 5908770 w 8266862"/>
              <a:gd name="connsiteY3678" fmla="*/ 920168 h 4506686"/>
              <a:gd name="connsiteX3679" fmla="*/ 5911052 w 8266862"/>
              <a:gd name="connsiteY3679" fmla="*/ 926406 h 4506686"/>
              <a:gd name="connsiteX3680" fmla="*/ 5926569 w 8266862"/>
              <a:gd name="connsiteY3680" fmla="*/ 944963 h 4506686"/>
              <a:gd name="connsiteX3681" fmla="*/ 5930676 w 8266862"/>
              <a:gd name="connsiteY3681" fmla="*/ 961849 h 4506686"/>
              <a:gd name="connsiteX3682" fmla="*/ 5931436 w 8266862"/>
              <a:gd name="connsiteY3682" fmla="*/ 982232 h 4506686"/>
              <a:gd name="connsiteX3683" fmla="*/ 5929459 w 8266862"/>
              <a:gd name="connsiteY3683" fmla="*/ 990143 h 4506686"/>
              <a:gd name="connsiteX3684" fmla="*/ 5927785 w 8266862"/>
              <a:gd name="connsiteY3684" fmla="*/ 1007638 h 4506686"/>
              <a:gd name="connsiteX3685" fmla="*/ 5926569 w 8266862"/>
              <a:gd name="connsiteY3685" fmla="*/ 1034714 h 4506686"/>
              <a:gd name="connsiteX3686" fmla="*/ 5926264 w 8266862"/>
              <a:gd name="connsiteY3686" fmla="*/ 1043993 h 4506686"/>
              <a:gd name="connsiteX3687" fmla="*/ 5921092 w 8266862"/>
              <a:gd name="connsiteY3687" fmla="*/ 1052968 h 4506686"/>
              <a:gd name="connsiteX3688" fmla="*/ 5907249 w 8266862"/>
              <a:gd name="connsiteY3688" fmla="*/ 1065899 h 4506686"/>
              <a:gd name="connsiteX3689" fmla="*/ 5907097 w 8266862"/>
              <a:gd name="connsiteY3689" fmla="*/ 1063465 h 4506686"/>
              <a:gd name="connsiteX3690" fmla="*/ 5903751 w 8266862"/>
              <a:gd name="connsiteY3690" fmla="*/ 1062856 h 4506686"/>
              <a:gd name="connsiteX3691" fmla="*/ 5900100 w 8266862"/>
              <a:gd name="connsiteY3691" fmla="*/ 1064833 h 4506686"/>
              <a:gd name="connsiteX3692" fmla="*/ 5895079 w 8266862"/>
              <a:gd name="connsiteY3692" fmla="*/ 1075938 h 4506686"/>
              <a:gd name="connsiteX3693" fmla="*/ 5890821 w 8266862"/>
              <a:gd name="connsiteY3693" fmla="*/ 1096170 h 4506686"/>
              <a:gd name="connsiteX3694" fmla="*/ 5885648 w 8266862"/>
              <a:gd name="connsiteY3694" fmla="*/ 1107123 h 4506686"/>
              <a:gd name="connsiteX3695" fmla="*/ 5879563 w 8266862"/>
              <a:gd name="connsiteY3695" fmla="*/ 1108796 h 4506686"/>
              <a:gd name="connsiteX3696" fmla="*/ 5875913 w 8266862"/>
              <a:gd name="connsiteY3696" fmla="*/ 1111686 h 4506686"/>
              <a:gd name="connsiteX3697" fmla="*/ 5874695 w 8266862"/>
              <a:gd name="connsiteY3697" fmla="*/ 1115793 h 4506686"/>
              <a:gd name="connsiteX3698" fmla="*/ 5868154 w 8266862"/>
              <a:gd name="connsiteY3698" fmla="*/ 1118532 h 4506686"/>
              <a:gd name="connsiteX3699" fmla="*/ 5856138 w 8266862"/>
              <a:gd name="connsiteY3699" fmla="*/ 1119902 h 4506686"/>
              <a:gd name="connsiteX3700" fmla="*/ 5847923 w 8266862"/>
              <a:gd name="connsiteY3700" fmla="*/ 1125985 h 4506686"/>
              <a:gd name="connsiteX3701" fmla="*/ 5841838 w 8266862"/>
              <a:gd name="connsiteY3701" fmla="*/ 1143175 h 4506686"/>
              <a:gd name="connsiteX3702" fmla="*/ 5842142 w 8266862"/>
              <a:gd name="connsiteY3702" fmla="*/ 1151390 h 4506686"/>
              <a:gd name="connsiteX3703" fmla="*/ 5839252 w 8266862"/>
              <a:gd name="connsiteY3703" fmla="*/ 1161582 h 4506686"/>
              <a:gd name="connsiteX3704" fmla="*/ 5839404 w 8266862"/>
              <a:gd name="connsiteY3704" fmla="*/ 1170405 h 4506686"/>
              <a:gd name="connsiteX3705" fmla="*/ 5842599 w 8266862"/>
              <a:gd name="connsiteY3705" fmla="*/ 1177706 h 4506686"/>
              <a:gd name="connsiteX3706" fmla="*/ 5852334 w 8266862"/>
              <a:gd name="connsiteY3706" fmla="*/ 1185007 h 4506686"/>
              <a:gd name="connsiteX3707" fmla="*/ 5868458 w 8266862"/>
              <a:gd name="connsiteY3707" fmla="*/ 1192310 h 4506686"/>
              <a:gd name="connsiteX3708" fmla="*/ 5878042 w 8266862"/>
              <a:gd name="connsiteY3708" fmla="*/ 1193374 h 4506686"/>
              <a:gd name="connsiteX3709" fmla="*/ 5884735 w 8266862"/>
              <a:gd name="connsiteY3709" fmla="*/ 1190333 h 4506686"/>
              <a:gd name="connsiteX3710" fmla="*/ 5891733 w 8266862"/>
              <a:gd name="connsiteY3710" fmla="*/ 1178314 h 4506686"/>
              <a:gd name="connsiteX3711" fmla="*/ 5898426 w 8266862"/>
              <a:gd name="connsiteY3711" fmla="*/ 1173599 h 4506686"/>
              <a:gd name="connsiteX3712" fmla="*/ 5906641 w 8266862"/>
              <a:gd name="connsiteY3712" fmla="*/ 1171621 h 4506686"/>
              <a:gd name="connsiteX3713" fmla="*/ 5909684 w 8266862"/>
              <a:gd name="connsiteY3713" fmla="*/ 1166146 h 4506686"/>
              <a:gd name="connsiteX3714" fmla="*/ 5923221 w 8266862"/>
              <a:gd name="connsiteY3714" fmla="*/ 1142262 h 4506686"/>
              <a:gd name="connsiteX3715" fmla="*/ 5923221 w 8266862"/>
              <a:gd name="connsiteY3715" fmla="*/ 1136939 h 4506686"/>
              <a:gd name="connsiteX3716" fmla="*/ 5918354 w 8266862"/>
              <a:gd name="connsiteY3716" fmla="*/ 1134961 h 4506686"/>
              <a:gd name="connsiteX3717" fmla="*/ 5919115 w 8266862"/>
              <a:gd name="connsiteY3717" fmla="*/ 1133441 h 4506686"/>
              <a:gd name="connsiteX3718" fmla="*/ 5925504 w 8266862"/>
              <a:gd name="connsiteY3718" fmla="*/ 1132526 h 4506686"/>
              <a:gd name="connsiteX3719" fmla="*/ 5930979 w 8266862"/>
              <a:gd name="connsiteY3719" fmla="*/ 1129332 h 4506686"/>
              <a:gd name="connsiteX3720" fmla="*/ 5935696 w 8266862"/>
              <a:gd name="connsiteY3720" fmla="*/ 1123857 h 4506686"/>
              <a:gd name="connsiteX3721" fmla="*/ 5943910 w 8266862"/>
              <a:gd name="connsiteY3721" fmla="*/ 1119750 h 4506686"/>
              <a:gd name="connsiteX3722" fmla="*/ 5963990 w 8266862"/>
              <a:gd name="connsiteY3722" fmla="*/ 1113512 h 4506686"/>
              <a:gd name="connsiteX3723" fmla="*/ 5974789 w 8266862"/>
              <a:gd name="connsiteY3723" fmla="*/ 1106362 h 4506686"/>
              <a:gd name="connsiteX3724" fmla="*/ 5981636 w 8266862"/>
              <a:gd name="connsiteY3724" fmla="*/ 1105145 h 4506686"/>
              <a:gd name="connsiteX3725" fmla="*/ 5991523 w 8266862"/>
              <a:gd name="connsiteY3725" fmla="*/ 1108948 h 4506686"/>
              <a:gd name="connsiteX3726" fmla="*/ 6004453 w 8266862"/>
              <a:gd name="connsiteY3726" fmla="*/ 1117771 h 4506686"/>
              <a:gd name="connsiteX3727" fmla="*/ 6014646 w 8266862"/>
              <a:gd name="connsiteY3727" fmla="*/ 1130550 h 4506686"/>
              <a:gd name="connsiteX3728" fmla="*/ 6022251 w 8266862"/>
              <a:gd name="connsiteY3728" fmla="*/ 1147283 h 4506686"/>
              <a:gd name="connsiteX3729" fmla="*/ 6031835 w 8266862"/>
              <a:gd name="connsiteY3729" fmla="*/ 1190636 h 4506686"/>
              <a:gd name="connsiteX3730" fmla="*/ 6043396 w 8266862"/>
              <a:gd name="connsiteY3730" fmla="*/ 1260307 h 4506686"/>
              <a:gd name="connsiteX3731" fmla="*/ 6051307 w 8266862"/>
              <a:gd name="connsiteY3731" fmla="*/ 1299098 h 4506686"/>
              <a:gd name="connsiteX3732" fmla="*/ 6055565 w 8266862"/>
              <a:gd name="connsiteY3732" fmla="*/ 1307312 h 4506686"/>
              <a:gd name="connsiteX3733" fmla="*/ 6057696 w 8266862"/>
              <a:gd name="connsiteY3733" fmla="*/ 1311420 h 4506686"/>
              <a:gd name="connsiteX3734" fmla="*/ 6047503 w 8266862"/>
              <a:gd name="connsiteY3734" fmla="*/ 1365573 h 4506686"/>
              <a:gd name="connsiteX3735" fmla="*/ 6039288 w 8266862"/>
              <a:gd name="connsiteY3735" fmla="*/ 1387784 h 4506686"/>
              <a:gd name="connsiteX3736" fmla="*/ 6024989 w 8266862"/>
              <a:gd name="connsiteY3736" fmla="*/ 1400713 h 4506686"/>
              <a:gd name="connsiteX3737" fmla="*/ 6010842 w 8266862"/>
              <a:gd name="connsiteY3737" fmla="*/ 1413187 h 4506686"/>
              <a:gd name="connsiteX3738" fmla="*/ 5993197 w 8266862"/>
              <a:gd name="connsiteY3738" fmla="*/ 1434180 h 4506686"/>
              <a:gd name="connsiteX3739" fmla="*/ 5973725 w 8266862"/>
              <a:gd name="connsiteY3739" fmla="*/ 1444524 h 4506686"/>
              <a:gd name="connsiteX3740" fmla="*/ 5963838 w 8266862"/>
              <a:gd name="connsiteY3740" fmla="*/ 1450609 h 4506686"/>
              <a:gd name="connsiteX3741" fmla="*/ 5961707 w 8266862"/>
              <a:gd name="connsiteY3741" fmla="*/ 1454564 h 4506686"/>
              <a:gd name="connsiteX3742" fmla="*/ 5959275 w 8266862"/>
              <a:gd name="connsiteY3742" fmla="*/ 1453346 h 4506686"/>
              <a:gd name="connsiteX3743" fmla="*/ 5953949 w 8266862"/>
              <a:gd name="connsiteY3743" fmla="*/ 1464756 h 4506686"/>
              <a:gd name="connsiteX3744" fmla="*/ 5949234 w 8266862"/>
              <a:gd name="connsiteY3744" fmla="*/ 1480425 h 4506686"/>
              <a:gd name="connsiteX3745" fmla="*/ 5947408 w 8266862"/>
              <a:gd name="connsiteY3745" fmla="*/ 1492441 h 4506686"/>
              <a:gd name="connsiteX3746" fmla="*/ 5949082 w 8266862"/>
              <a:gd name="connsiteY3746" fmla="*/ 1499134 h 4506686"/>
              <a:gd name="connsiteX3747" fmla="*/ 5944975 w 8266862"/>
              <a:gd name="connsiteY3747" fmla="*/ 1503394 h 4506686"/>
              <a:gd name="connsiteX3748" fmla="*/ 5937673 w 8266862"/>
              <a:gd name="connsiteY3748" fmla="*/ 1511304 h 4506686"/>
              <a:gd name="connsiteX3749" fmla="*/ 5936305 w 8266862"/>
              <a:gd name="connsiteY3749" fmla="*/ 1514195 h 4506686"/>
              <a:gd name="connsiteX3750" fmla="*/ 5936760 w 8266862"/>
              <a:gd name="connsiteY3750" fmla="*/ 1518910 h 4506686"/>
              <a:gd name="connsiteX3751" fmla="*/ 5935239 w 8266862"/>
              <a:gd name="connsiteY3751" fmla="*/ 1521192 h 4506686"/>
              <a:gd name="connsiteX3752" fmla="*/ 5931740 w 8266862"/>
              <a:gd name="connsiteY3752" fmla="*/ 1521040 h 4506686"/>
              <a:gd name="connsiteX3753" fmla="*/ 5929002 w 8266862"/>
              <a:gd name="connsiteY3753" fmla="*/ 1523321 h 4506686"/>
              <a:gd name="connsiteX3754" fmla="*/ 5922461 w 8266862"/>
              <a:gd name="connsiteY3754" fmla="*/ 1531688 h 4506686"/>
              <a:gd name="connsiteX3755" fmla="*/ 5911052 w 8266862"/>
              <a:gd name="connsiteY3755" fmla="*/ 1553442 h 4506686"/>
              <a:gd name="connsiteX3756" fmla="*/ 5909227 w 8266862"/>
              <a:gd name="connsiteY3756" fmla="*/ 1557397 h 4506686"/>
              <a:gd name="connsiteX3757" fmla="*/ 5908133 w 8266862"/>
              <a:gd name="connsiteY3757" fmla="*/ 1558367 h 4506686"/>
              <a:gd name="connsiteX3758" fmla="*/ 5909987 w 8266862"/>
              <a:gd name="connsiteY3758" fmla="*/ 1561503 h 4506686"/>
              <a:gd name="connsiteX3759" fmla="*/ 5922918 w 8266862"/>
              <a:gd name="connsiteY3759" fmla="*/ 1563633 h 4506686"/>
              <a:gd name="connsiteX3760" fmla="*/ 5931739 w 8266862"/>
              <a:gd name="connsiteY3760" fmla="*/ 1567588 h 4506686"/>
              <a:gd name="connsiteX3761" fmla="*/ 5938585 w 8266862"/>
              <a:gd name="connsiteY3761" fmla="*/ 1573522 h 4506686"/>
              <a:gd name="connsiteX3762" fmla="*/ 5963533 w 8266862"/>
              <a:gd name="connsiteY3762" fmla="*/ 1585235 h 4506686"/>
              <a:gd name="connsiteX3763" fmla="*/ 5971139 w 8266862"/>
              <a:gd name="connsiteY3763" fmla="*/ 1592385 h 4506686"/>
              <a:gd name="connsiteX3764" fmla="*/ 5978592 w 8266862"/>
              <a:gd name="connsiteY3764" fmla="*/ 1596340 h 4506686"/>
              <a:gd name="connsiteX3765" fmla="*/ 5986199 w 8266862"/>
              <a:gd name="connsiteY3765" fmla="*/ 1597100 h 4506686"/>
              <a:gd name="connsiteX3766" fmla="*/ 5991219 w 8266862"/>
              <a:gd name="connsiteY3766" fmla="*/ 1594818 h 4506686"/>
              <a:gd name="connsiteX3767" fmla="*/ 5994109 w 8266862"/>
              <a:gd name="connsiteY3767" fmla="*/ 1589646 h 4506686"/>
              <a:gd name="connsiteX3768" fmla="*/ 5997607 w 8266862"/>
              <a:gd name="connsiteY3768" fmla="*/ 1589190 h 4506686"/>
              <a:gd name="connsiteX3769" fmla="*/ 6001867 w 8266862"/>
              <a:gd name="connsiteY3769" fmla="*/ 1593753 h 4506686"/>
              <a:gd name="connsiteX3770" fmla="*/ 6015862 w 8266862"/>
              <a:gd name="connsiteY3770" fmla="*/ 1598773 h 4506686"/>
              <a:gd name="connsiteX3771" fmla="*/ 6016319 w 8266862"/>
              <a:gd name="connsiteY3771" fmla="*/ 1600294 h 4506686"/>
              <a:gd name="connsiteX3772" fmla="*/ 5977528 w 8266862"/>
              <a:gd name="connsiteY3772" fmla="*/ 1608965 h 4506686"/>
              <a:gd name="connsiteX3773" fmla="*/ 5969466 w 8266862"/>
              <a:gd name="connsiteY3773" fmla="*/ 1613072 h 4506686"/>
              <a:gd name="connsiteX3774" fmla="*/ 5979202 w 8266862"/>
              <a:gd name="connsiteY3774" fmla="*/ 1615810 h 4506686"/>
              <a:gd name="connsiteX3775" fmla="*/ 5988937 w 8266862"/>
              <a:gd name="connsiteY3775" fmla="*/ 1615203 h 4506686"/>
              <a:gd name="connsiteX3776" fmla="*/ 5998825 w 8266862"/>
              <a:gd name="connsiteY3776" fmla="*/ 1611094 h 4506686"/>
              <a:gd name="connsiteX3777" fmla="*/ 6010234 w 8266862"/>
              <a:gd name="connsiteY3777" fmla="*/ 1611246 h 4506686"/>
              <a:gd name="connsiteX3778" fmla="*/ 6020122 w 8266862"/>
              <a:gd name="connsiteY3778" fmla="*/ 1613224 h 4506686"/>
              <a:gd name="connsiteX3779" fmla="*/ 6023316 w 8266862"/>
              <a:gd name="connsiteY3779" fmla="*/ 1611551 h 4506686"/>
              <a:gd name="connsiteX3780" fmla="*/ 6024533 w 8266862"/>
              <a:gd name="connsiteY3780" fmla="*/ 1610638 h 4506686"/>
              <a:gd name="connsiteX3781" fmla="*/ 6041418 w 8266862"/>
              <a:gd name="connsiteY3781" fmla="*/ 1622048 h 4506686"/>
              <a:gd name="connsiteX3782" fmla="*/ 6047806 w 8266862"/>
              <a:gd name="connsiteY3782" fmla="*/ 1623873 h 4506686"/>
              <a:gd name="connsiteX3783" fmla="*/ 6054348 w 8266862"/>
              <a:gd name="connsiteY3783" fmla="*/ 1622504 h 4506686"/>
              <a:gd name="connsiteX3784" fmla="*/ 6061194 w 8266862"/>
              <a:gd name="connsiteY3784" fmla="*/ 1618244 h 4506686"/>
              <a:gd name="connsiteX3785" fmla="*/ 6076102 w 8266862"/>
              <a:gd name="connsiteY3785" fmla="*/ 1612617 h 4506686"/>
              <a:gd name="connsiteX3786" fmla="*/ 6099223 w 8266862"/>
              <a:gd name="connsiteY3786" fmla="*/ 1605771 h 4506686"/>
              <a:gd name="connsiteX3787" fmla="*/ 6121433 w 8266862"/>
              <a:gd name="connsiteY3787" fmla="*/ 1602880 h 4506686"/>
              <a:gd name="connsiteX3788" fmla="*/ 6142730 w 8266862"/>
              <a:gd name="connsiteY3788" fmla="*/ 1604249 h 4506686"/>
              <a:gd name="connsiteX3789" fmla="*/ 6156268 w 8266862"/>
              <a:gd name="connsiteY3789" fmla="*/ 1602272 h 4506686"/>
              <a:gd name="connsiteX3790" fmla="*/ 6168590 w 8266862"/>
              <a:gd name="connsiteY3790" fmla="*/ 1595123 h 4506686"/>
              <a:gd name="connsiteX3791" fmla="*/ 6195819 w 8266862"/>
              <a:gd name="connsiteY3791" fmla="*/ 1571696 h 4506686"/>
              <a:gd name="connsiteX3792" fmla="*/ 6227004 w 8266862"/>
              <a:gd name="connsiteY3792" fmla="*/ 1552833 h 4506686"/>
              <a:gd name="connsiteX3793" fmla="*/ 6278572 w 8266862"/>
              <a:gd name="connsiteY3793" fmla="*/ 1529255 h 4506686"/>
              <a:gd name="connsiteX3794" fmla="*/ 6328467 w 8266862"/>
              <a:gd name="connsiteY3794" fmla="*/ 1510848 h 4506686"/>
              <a:gd name="connsiteX3795" fmla="*/ 6328467 w 8266862"/>
              <a:gd name="connsiteY3795" fmla="*/ 1526821 h 4506686"/>
              <a:gd name="connsiteX3796" fmla="*/ 6328467 w 8266862"/>
              <a:gd name="connsiteY3796" fmla="*/ 1546901 h 4506686"/>
              <a:gd name="connsiteX3797" fmla="*/ 6328467 w 8266862"/>
              <a:gd name="connsiteY3797" fmla="*/ 1566981 h 4506686"/>
              <a:gd name="connsiteX3798" fmla="*/ 6328467 w 8266862"/>
              <a:gd name="connsiteY3798" fmla="*/ 1586908 h 4506686"/>
              <a:gd name="connsiteX3799" fmla="*/ 6328467 w 8266862"/>
              <a:gd name="connsiteY3799" fmla="*/ 1606987 h 4506686"/>
              <a:gd name="connsiteX3800" fmla="*/ 6328467 w 8266862"/>
              <a:gd name="connsiteY3800" fmla="*/ 1626914 h 4506686"/>
              <a:gd name="connsiteX3801" fmla="*/ 6328467 w 8266862"/>
              <a:gd name="connsiteY3801" fmla="*/ 1646843 h 4506686"/>
              <a:gd name="connsiteX3802" fmla="*/ 6328467 w 8266862"/>
              <a:gd name="connsiteY3802" fmla="*/ 1666770 h 4506686"/>
              <a:gd name="connsiteX3803" fmla="*/ 6328467 w 8266862"/>
              <a:gd name="connsiteY3803" fmla="*/ 1686546 h 4506686"/>
              <a:gd name="connsiteX3804" fmla="*/ 6328467 w 8266862"/>
              <a:gd name="connsiteY3804" fmla="*/ 1706321 h 4506686"/>
              <a:gd name="connsiteX3805" fmla="*/ 6328467 w 8266862"/>
              <a:gd name="connsiteY3805" fmla="*/ 1726249 h 4506686"/>
              <a:gd name="connsiteX3806" fmla="*/ 6328467 w 8266862"/>
              <a:gd name="connsiteY3806" fmla="*/ 1745872 h 4506686"/>
              <a:gd name="connsiteX3807" fmla="*/ 6328619 w 8266862"/>
              <a:gd name="connsiteY3807" fmla="*/ 1765799 h 4506686"/>
              <a:gd name="connsiteX3808" fmla="*/ 6319981 w 8266862"/>
              <a:gd name="connsiteY3808" fmla="*/ 1770003 h 4506686"/>
              <a:gd name="connsiteX3809" fmla="*/ 6328620 w 8266862"/>
              <a:gd name="connsiteY3809" fmla="*/ 1765799 h 4506686"/>
              <a:gd name="connsiteX3810" fmla="*/ 6328468 w 8266862"/>
              <a:gd name="connsiteY3810" fmla="*/ 1745872 h 4506686"/>
              <a:gd name="connsiteX3811" fmla="*/ 6328468 w 8266862"/>
              <a:gd name="connsiteY3811" fmla="*/ 1726249 h 4506686"/>
              <a:gd name="connsiteX3812" fmla="*/ 6328468 w 8266862"/>
              <a:gd name="connsiteY3812" fmla="*/ 1706321 h 4506686"/>
              <a:gd name="connsiteX3813" fmla="*/ 6328468 w 8266862"/>
              <a:gd name="connsiteY3813" fmla="*/ 1686546 h 4506686"/>
              <a:gd name="connsiteX3814" fmla="*/ 6328468 w 8266862"/>
              <a:gd name="connsiteY3814" fmla="*/ 1666770 h 4506686"/>
              <a:gd name="connsiteX3815" fmla="*/ 6328468 w 8266862"/>
              <a:gd name="connsiteY3815" fmla="*/ 1646843 h 4506686"/>
              <a:gd name="connsiteX3816" fmla="*/ 6328468 w 8266862"/>
              <a:gd name="connsiteY3816" fmla="*/ 1626914 h 4506686"/>
              <a:gd name="connsiteX3817" fmla="*/ 6328468 w 8266862"/>
              <a:gd name="connsiteY3817" fmla="*/ 1606987 h 4506686"/>
              <a:gd name="connsiteX3818" fmla="*/ 6328468 w 8266862"/>
              <a:gd name="connsiteY3818" fmla="*/ 1586908 h 4506686"/>
              <a:gd name="connsiteX3819" fmla="*/ 6328468 w 8266862"/>
              <a:gd name="connsiteY3819" fmla="*/ 1566979 h 4506686"/>
              <a:gd name="connsiteX3820" fmla="*/ 6328468 w 8266862"/>
              <a:gd name="connsiteY3820" fmla="*/ 1546900 h 4506686"/>
              <a:gd name="connsiteX3821" fmla="*/ 6328468 w 8266862"/>
              <a:gd name="connsiteY3821" fmla="*/ 1526820 h 4506686"/>
              <a:gd name="connsiteX3822" fmla="*/ 6328468 w 8266862"/>
              <a:gd name="connsiteY3822" fmla="*/ 1510847 h 4506686"/>
              <a:gd name="connsiteX3823" fmla="*/ 6355089 w 8266862"/>
              <a:gd name="connsiteY3823" fmla="*/ 1500960 h 4506686"/>
              <a:gd name="connsiteX3824" fmla="*/ 6366955 w 8266862"/>
              <a:gd name="connsiteY3824" fmla="*/ 1494267 h 4506686"/>
              <a:gd name="connsiteX3825" fmla="*/ 6378819 w 8266862"/>
              <a:gd name="connsiteY3825" fmla="*/ 1487878 h 4506686"/>
              <a:gd name="connsiteX3826" fmla="*/ 6385057 w 8266862"/>
              <a:gd name="connsiteY3826" fmla="*/ 1484074 h 4506686"/>
              <a:gd name="connsiteX3827" fmla="*/ 6392053 w 8266862"/>
              <a:gd name="connsiteY3827" fmla="*/ 1480728 h 4506686"/>
              <a:gd name="connsiteX3828" fmla="*/ 6435256 w 8266862"/>
              <a:gd name="connsiteY3828" fmla="*/ 1456710 h 4506686"/>
              <a:gd name="connsiteX3829" fmla="*/ 6435256 w 8266862"/>
              <a:gd name="connsiteY3829" fmla="*/ 1456389 h 4506686"/>
              <a:gd name="connsiteX3830" fmla="*/ 6443623 w 8266862"/>
              <a:gd name="connsiteY3830" fmla="*/ 1451674 h 4506686"/>
              <a:gd name="connsiteX3831" fmla="*/ 6471156 w 8266862"/>
              <a:gd name="connsiteY3831" fmla="*/ 1434179 h 4506686"/>
              <a:gd name="connsiteX3832" fmla="*/ 6484847 w 8266862"/>
              <a:gd name="connsiteY3832" fmla="*/ 1421401 h 4506686"/>
              <a:gd name="connsiteX3833" fmla="*/ 6499298 w 8266862"/>
              <a:gd name="connsiteY3833" fmla="*/ 1410753 h 4506686"/>
              <a:gd name="connsiteX3834" fmla="*/ 6514510 w 8266862"/>
              <a:gd name="connsiteY3834" fmla="*/ 1402387 h 4506686"/>
              <a:gd name="connsiteX3835" fmla="*/ 6526528 w 8266862"/>
              <a:gd name="connsiteY3835" fmla="*/ 1391585 h 4506686"/>
              <a:gd name="connsiteX3836" fmla="*/ 6535501 w 8266862"/>
              <a:gd name="connsiteY3836" fmla="*/ 1378351 h 4506686"/>
              <a:gd name="connsiteX3837" fmla="*/ 6545390 w 8266862"/>
              <a:gd name="connsiteY3837" fmla="*/ 1368464 h 4506686"/>
              <a:gd name="connsiteX3838" fmla="*/ 6556191 w 8266862"/>
              <a:gd name="connsiteY3838" fmla="*/ 1361923 h 4506686"/>
              <a:gd name="connsiteX3839" fmla="*/ 6561971 w 8266862"/>
              <a:gd name="connsiteY3839" fmla="*/ 1355077 h 4506686"/>
              <a:gd name="connsiteX3840" fmla="*/ 6562732 w 8266862"/>
              <a:gd name="connsiteY3840" fmla="*/ 1347927 h 4506686"/>
              <a:gd name="connsiteX3841" fmla="*/ 6560754 w 8266862"/>
              <a:gd name="connsiteY3841" fmla="*/ 1338191 h 4506686"/>
              <a:gd name="connsiteX3842" fmla="*/ 6556039 w 8266862"/>
              <a:gd name="connsiteY3842" fmla="*/ 1326023 h 4506686"/>
              <a:gd name="connsiteX3843" fmla="*/ 6555429 w 8266862"/>
              <a:gd name="connsiteY3843" fmla="*/ 1316439 h 4506686"/>
              <a:gd name="connsiteX3844" fmla="*/ 6558928 w 8266862"/>
              <a:gd name="connsiteY3844" fmla="*/ 1309441 h 4506686"/>
              <a:gd name="connsiteX3845" fmla="*/ 6559690 w 8266862"/>
              <a:gd name="connsiteY3845" fmla="*/ 1304725 h 4506686"/>
              <a:gd name="connsiteX3846" fmla="*/ 6557712 w 8266862"/>
              <a:gd name="connsiteY3846" fmla="*/ 1302291 h 4506686"/>
              <a:gd name="connsiteX3847" fmla="*/ 6535046 w 8266862"/>
              <a:gd name="connsiteY3847" fmla="*/ 1295294 h 4506686"/>
              <a:gd name="connsiteX3848" fmla="*/ 6535958 w 8266862"/>
              <a:gd name="connsiteY3848" fmla="*/ 1261676 h 4506686"/>
              <a:gd name="connsiteX3849" fmla="*/ 6535654 w 8266862"/>
              <a:gd name="connsiteY3849" fmla="*/ 1260764 h 4506686"/>
              <a:gd name="connsiteX3850" fmla="*/ 6536872 w 8266862"/>
              <a:gd name="connsiteY3850" fmla="*/ 1260307 h 4506686"/>
              <a:gd name="connsiteX3851" fmla="*/ 6588896 w 8266862"/>
              <a:gd name="connsiteY3851" fmla="*/ 1245399 h 4506686"/>
              <a:gd name="connsiteX3852" fmla="*/ 6622058 w 8266862"/>
              <a:gd name="connsiteY3852" fmla="*/ 1240227 h 4506686"/>
              <a:gd name="connsiteX3853" fmla="*/ 6662522 w 8266862"/>
              <a:gd name="connsiteY3853" fmla="*/ 1238858 h 4506686"/>
              <a:gd name="connsiteX3854" fmla="*/ 6710743 w 8266862"/>
              <a:gd name="connsiteY3854" fmla="*/ 1246159 h 4506686"/>
              <a:gd name="connsiteX3855" fmla="*/ 6729454 w 8266862"/>
              <a:gd name="connsiteY3855" fmla="*/ 1252854 h 4506686"/>
              <a:gd name="connsiteX3856" fmla="*/ 6741320 w 8266862"/>
              <a:gd name="connsiteY3856" fmla="*/ 1261372 h 4506686"/>
              <a:gd name="connsiteX3857" fmla="*/ 6755011 w 8266862"/>
              <a:gd name="connsiteY3857" fmla="*/ 1263654 h 4506686"/>
              <a:gd name="connsiteX3858" fmla="*/ 6770526 w 8266862"/>
              <a:gd name="connsiteY3858" fmla="*/ 1259699 h 4506686"/>
              <a:gd name="connsiteX3859" fmla="*/ 6791976 w 8266862"/>
              <a:gd name="connsiteY3859" fmla="*/ 1258329 h 4506686"/>
              <a:gd name="connsiteX3860" fmla="*/ 6819509 w 8266862"/>
              <a:gd name="connsiteY3860" fmla="*/ 1259699 h 4506686"/>
              <a:gd name="connsiteX3861" fmla="*/ 6834265 w 8266862"/>
              <a:gd name="connsiteY3861" fmla="*/ 1261676 h 4506686"/>
              <a:gd name="connsiteX3862" fmla="*/ 6836242 w 8266862"/>
              <a:gd name="connsiteY3862" fmla="*/ 1264414 h 4506686"/>
              <a:gd name="connsiteX3863" fmla="*/ 6838067 w 8266862"/>
              <a:gd name="connsiteY3863" fmla="*/ 1263654 h 4506686"/>
              <a:gd name="connsiteX3864" fmla="*/ 6839892 w 8266862"/>
              <a:gd name="connsiteY3864" fmla="*/ 1259395 h 4506686"/>
              <a:gd name="connsiteX3865" fmla="*/ 6847196 w 8266862"/>
              <a:gd name="connsiteY3865" fmla="*/ 1254678 h 4506686"/>
              <a:gd name="connsiteX3866" fmla="*/ 6867731 w 8266862"/>
              <a:gd name="connsiteY3866" fmla="*/ 1247530 h 4506686"/>
              <a:gd name="connsiteX3867" fmla="*/ 6870469 w 8266862"/>
              <a:gd name="connsiteY3867" fmla="*/ 1249050 h 4506686"/>
              <a:gd name="connsiteX3868" fmla="*/ 6874729 w 8266862"/>
              <a:gd name="connsiteY3868" fmla="*/ 1245399 h 4506686"/>
              <a:gd name="connsiteX3869" fmla="*/ 6880510 w 8266862"/>
              <a:gd name="connsiteY3869" fmla="*/ 1236729 h 4506686"/>
              <a:gd name="connsiteX3870" fmla="*/ 6891006 w 8266862"/>
              <a:gd name="connsiteY3870" fmla="*/ 1227145 h 4506686"/>
              <a:gd name="connsiteX3871" fmla="*/ 6906369 w 8266862"/>
              <a:gd name="connsiteY3871" fmla="*/ 1216649 h 4506686"/>
              <a:gd name="connsiteX3872" fmla="*/ 6920213 w 8266862"/>
              <a:gd name="connsiteY3872" fmla="*/ 1211173 h 4506686"/>
              <a:gd name="connsiteX3873" fmla="*/ 6932533 w 8266862"/>
              <a:gd name="connsiteY3873" fmla="*/ 1210716 h 4506686"/>
              <a:gd name="connsiteX3874" fmla="*/ 6940748 w 8266862"/>
              <a:gd name="connsiteY3874" fmla="*/ 1208130 h 4506686"/>
              <a:gd name="connsiteX3875" fmla="*/ 6944855 w 8266862"/>
              <a:gd name="connsiteY3875" fmla="*/ 1203415 h 4506686"/>
              <a:gd name="connsiteX3876" fmla="*/ 6946072 w 8266862"/>
              <a:gd name="connsiteY3876" fmla="*/ 1199154 h 4506686"/>
              <a:gd name="connsiteX3877" fmla="*/ 6944399 w 8266862"/>
              <a:gd name="connsiteY3877" fmla="*/ 1195504 h 4506686"/>
              <a:gd name="connsiteX3878" fmla="*/ 6945160 w 8266862"/>
              <a:gd name="connsiteY3878" fmla="*/ 1191549 h 4506686"/>
              <a:gd name="connsiteX3879" fmla="*/ 6945768 w 8266862"/>
              <a:gd name="connsiteY3879" fmla="*/ 1189570 h 4506686"/>
              <a:gd name="connsiteX3880" fmla="*/ 6945160 w 8266862"/>
              <a:gd name="connsiteY3880" fmla="*/ 1187898 h 4506686"/>
              <a:gd name="connsiteX3881" fmla="*/ 6943638 w 8266862"/>
              <a:gd name="connsiteY3881" fmla="*/ 1184552 h 4506686"/>
              <a:gd name="connsiteX3882" fmla="*/ 6942420 w 8266862"/>
              <a:gd name="connsiteY3882" fmla="*/ 1167210 h 4506686"/>
              <a:gd name="connsiteX3883" fmla="*/ 6939988 w 8266862"/>
              <a:gd name="connsiteY3883" fmla="*/ 1159147 h 4506686"/>
              <a:gd name="connsiteX3884" fmla="*/ 6936642 w 8266862"/>
              <a:gd name="connsiteY3884" fmla="*/ 1153215 h 4506686"/>
              <a:gd name="connsiteX3885" fmla="*/ 6934511 w 8266862"/>
              <a:gd name="connsiteY3885" fmla="*/ 1148500 h 4506686"/>
              <a:gd name="connsiteX3886" fmla="*/ 6934967 w 8266862"/>
              <a:gd name="connsiteY3886" fmla="*/ 1144392 h 4506686"/>
              <a:gd name="connsiteX3887" fmla="*/ 6942420 w 8266862"/>
              <a:gd name="connsiteY3887" fmla="*/ 1139371 h 4506686"/>
              <a:gd name="connsiteX3888" fmla="*/ 6941813 w 8266862"/>
              <a:gd name="connsiteY3888" fmla="*/ 1144088 h 4506686"/>
              <a:gd name="connsiteX3889" fmla="*/ 6943791 w 8266862"/>
              <a:gd name="connsiteY3889" fmla="*/ 1145457 h 4506686"/>
              <a:gd name="connsiteX3890" fmla="*/ 6947289 w 8266862"/>
              <a:gd name="connsiteY3890" fmla="*/ 1143326 h 4506686"/>
              <a:gd name="connsiteX3891" fmla="*/ 6955199 w 8266862"/>
              <a:gd name="connsiteY3891" fmla="*/ 1132983 h 4506686"/>
              <a:gd name="connsiteX3892" fmla="*/ 6956113 w 8266862"/>
              <a:gd name="connsiteY3892" fmla="*/ 1129028 h 4506686"/>
              <a:gd name="connsiteX3893" fmla="*/ 6961588 w 8266862"/>
              <a:gd name="connsiteY3893" fmla="*/ 1124920 h 4506686"/>
              <a:gd name="connsiteX3894" fmla="*/ 6965543 w 8266862"/>
              <a:gd name="connsiteY3894" fmla="*/ 1118684 h 4506686"/>
              <a:gd name="connsiteX3895" fmla="*/ 6961132 w 8266862"/>
              <a:gd name="connsiteY3895" fmla="*/ 1117771 h 4506686"/>
              <a:gd name="connsiteX3896" fmla="*/ 6950636 w 8266862"/>
              <a:gd name="connsiteY3896" fmla="*/ 1119596 h 4506686"/>
              <a:gd name="connsiteX3897" fmla="*/ 6948201 w 8266862"/>
              <a:gd name="connsiteY3897" fmla="*/ 1117771 h 4506686"/>
              <a:gd name="connsiteX3898" fmla="*/ 6953679 w 8266862"/>
              <a:gd name="connsiteY3898" fmla="*/ 1109405 h 4506686"/>
              <a:gd name="connsiteX3899" fmla="*/ 6952613 w 8266862"/>
              <a:gd name="connsiteY3899" fmla="*/ 1104689 h 4506686"/>
              <a:gd name="connsiteX3900" fmla="*/ 6950940 w 8266862"/>
              <a:gd name="connsiteY3900" fmla="*/ 1102711 h 4506686"/>
              <a:gd name="connsiteX3901" fmla="*/ 6947441 w 8266862"/>
              <a:gd name="connsiteY3901" fmla="*/ 1101951 h 4506686"/>
              <a:gd name="connsiteX3902" fmla="*/ 6935576 w 8266862"/>
              <a:gd name="connsiteY3902" fmla="*/ 1109252 h 4506686"/>
              <a:gd name="connsiteX3903" fmla="*/ 6931924 w 8266862"/>
              <a:gd name="connsiteY3903" fmla="*/ 1109860 h 4506686"/>
              <a:gd name="connsiteX3904" fmla="*/ 6931469 w 8266862"/>
              <a:gd name="connsiteY3904" fmla="*/ 1106057 h 4506686"/>
              <a:gd name="connsiteX3905" fmla="*/ 6925383 w 8266862"/>
              <a:gd name="connsiteY3905" fmla="*/ 1097387 h 4506686"/>
              <a:gd name="connsiteX3906" fmla="*/ 6941813 w 8266862"/>
              <a:gd name="connsiteY3906" fmla="*/ 1082023 h 4506686"/>
              <a:gd name="connsiteX3907" fmla="*/ 6999923 w 8266862"/>
              <a:gd name="connsiteY3907" fmla="*/ 1039277 h 4506686"/>
              <a:gd name="connsiteX3908" fmla="*/ 7005856 w 8266862"/>
              <a:gd name="connsiteY3908" fmla="*/ 1032736 h 4506686"/>
              <a:gd name="connsiteX3909" fmla="*/ 7007984 w 8266862"/>
              <a:gd name="connsiteY3909" fmla="*/ 1026956 h 4506686"/>
              <a:gd name="connsiteX3910" fmla="*/ 7006464 w 8266862"/>
              <a:gd name="connsiteY3910" fmla="*/ 1021936 h 4506686"/>
              <a:gd name="connsiteX3911" fmla="*/ 7004790 w 8266862"/>
              <a:gd name="connsiteY3911" fmla="*/ 1020718 h 4506686"/>
              <a:gd name="connsiteX3912" fmla="*/ 7005704 w 8266862"/>
              <a:gd name="connsiteY3912" fmla="*/ 1019502 h 4506686"/>
              <a:gd name="connsiteX3913" fmla="*/ 7061682 w 8266862"/>
              <a:gd name="connsiteY3913" fmla="*/ 964283 h 4506686"/>
              <a:gd name="connsiteX3914" fmla="*/ 7093476 w 8266862"/>
              <a:gd name="connsiteY3914" fmla="*/ 938727 h 4506686"/>
              <a:gd name="connsiteX3915" fmla="*/ 7119793 w 8266862"/>
              <a:gd name="connsiteY3915" fmla="*/ 924428 h 4506686"/>
              <a:gd name="connsiteX3916" fmla="*/ 7139720 w 8266862"/>
              <a:gd name="connsiteY3916" fmla="*/ 917582 h 4506686"/>
              <a:gd name="connsiteX3917" fmla="*/ 7153259 w 8266862"/>
              <a:gd name="connsiteY3917" fmla="*/ 918495 h 4506686"/>
              <a:gd name="connsiteX3918" fmla="*/ 7160865 w 8266862"/>
              <a:gd name="connsiteY3918" fmla="*/ 917582 h 4506686"/>
              <a:gd name="connsiteX3919" fmla="*/ 7167406 w 8266862"/>
              <a:gd name="connsiteY3919" fmla="*/ 917582 h 4506686"/>
              <a:gd name="connsiteX3920" fmla="*/ 7200720 w 8266862"/>
              <a:gd name="connsiteY3920" fmla="*/ 917582 h 4506686"/>
              <a:gd name="connsiteX3921" fmla="*/ 7260351 w 8266862"/>
              <a:gd name="connsiteY3921" fmla="*/ 917430 h 4506686"/>
              <a:gd name="connsiteX3922" fmla="*/ 7319982 w 8266862"/>
              <a:gd name="connsiteY3922" fmla="*/ 917278 h 4506686"/>
              <a:gd name="connsiteX3923" fmla="*/ 7355273 w 8266862"/>
              <a:gd name="connsiteY3923" fmla="*/ 917278 h 4506686"/>
              <a:gd name="connsiteX3924" fmla="*/ 7355285 w 8266862"/>
              <a:gd name="connsiteY3924" fmla="*/ 917428 h 4506686"/>
              <a:gd name="connsiteX3925" fmla="*/ 7379309 w 8266862"/>
              <a:gd name="connsiteY3925" fmla="*/ 917278 h 4506686"/>
              <a:gd name="connsiteX3926" fmla="*/ 7438939 w 8266862"/>
              <a:gd name="connsiteY3926" fmla="*/ 917278 h 4506686"/>
              <a:gd name="connsiteX3927" fmla="*/ 7498418 w 8266862"/>
              <a:gd name="connsiteY3927" fmla="*/ 917126 h 4506686"/>
              <a:gd name="connsiteX3928" fmla="*/ 7557987 w 8266862"/>
              <a:gd name="connsiteY3928" fmla="*/ 916973 h 4506686"/>
              <a:gd name="connsiteX3929" fmla="*/ 7617619 w 8266862"/>
              <a:gd name="connsiteY3929" fmla="*/ 916973 h 4506686"/>
              <a:gd name="connsiteX3930" fmla="*/ 7615336 w 8266862"/>
              <a:gd name="connsiteY3930" fmla="*/ 920928 h 4506686"/>
              <a:gd name="connsiteX3931" fmla="*/ 7615336 w 8266862"/>
              <a:gd name="connsiteY3931" fmla="*/ 920930 h 4506686"/>
              <a:gd name="connsiteX3932" fmla="*/ 7617619 w 8266862"/>
              <a:gd name="connsiteY3932" fmla="*/ 916974 h 4506686"/>
              <a:gd name="connsiteX3933" fmla="*/ 7631613 w 8266862"/>
              <a:gd name="connsiteY3933" fmla="*/ 877879 h 4506686"/>
              <a:gd name="connsiteX3934" fmla="*/ 7644847 w 8266862"/>
              <a:gd name="connsiteY3934" fmla="*/ 859778 h 4506686"/>
              <a:gd name="connsiteX3935" fmla="*/ 7662797 w 8266862"/>
              <a:gd name="connsiteY3935" fmla="*/ 865862 h 4506686"/>
              <a:gd name="connsiteX3936" fmla="*/ 7672381 w 8266862"/>
              <a:gd name="connsiteY3936" fmla="*/ 865253 h 4506686"/>
              <a:gd name="connsiteX3937" fmla="*/ 7679531 w 8266862"/>
              <a:gd name="connsiteY3937" fmla="*/ 859017 h 4506686"/>
              <a:gd name="connsiteX3938" fmla="*/ 7680595 w 8266862"/>
              <a:gd name="connsiteY3938" fmla="*/ 879096 h 4506686"/>
              <a:gd name="connsiteX3939" fmla="*/ 7681659 w 8266862"/>
              <a:gd name="connsiteY3939" fmla="*/ 901458 h 4506686"/>
              <a:gd name="connsiteX3940" fmla="*/ 7682877 w 8266862"/>
              <a:gd name="connsiteY3940" fmla="*/ 923820 h 4506686"/>
              <a:gd name="connsiteX3941" fmla="*/ 7683942 w 8266862"/>
              <a:gd name="connsiteY3941" fmla="*/ 946181 h 4506686"/>
              <a:gd name="connsiteX3942" fmla="*/ 7685007 w 8266862"/>
              <a:gd name="connsiteY3942" fmla="*/ 968543 h 4506686"/>
              <a:gd name="connsiteX3943" fmla="*/ 7686073 w 8266862"/>
              <a:gd name="connsiteY3943" fmla="*/ 990752 h 4506686"/>
              <a:gd name="connsiteX3944" fmla="*/ 7687137 w 8266862"/>
              <a:gd name="connsiteY3944" fmla="*/ 1012962 h 4506686"/>
              <a:gd name="connsiteX3945" fmla="*/ 7688353 w 8266862"/>
              <a:gd name="connsiteY3945" fmla="*/ 1035171 h 4506686"/>
              <a:gd name="connsiteX3946" fmla="*/ 7689419 w 8266862"/>
              <a:gd name="connsiteY3946" fmla="*/ 1057227 h 4506686"/>
              <a:gd name="connsiteX3947" fmla="*/ 7690483 w 8266862"/>
              <a:gd name="connsiteY3947" fmla="*/ 1079285 h 4506686"/>
              <a:gd name="connsiteX3948" fmla="*/ 7691548 w 8266862"/>
              <a:gd name="connsiteY3948" fmla="*/ 1101342 h 4506686"/>
              <a:gd name="connsiteX3949" fmla="*/ 7692613 w 8266862"/>
              <a:gd name="connsiteY3949" fmla="*/ 1123400 h 4506686"/>
              <a:gd name="connsiteX3950" fmla="*/ 7693831 w 8266862"/>
              <a:gd name="connsiteY3950" fmla="*/ 1145306 h 4506686"/>
              <a:gd name="connsiteX3951" fmla="*/ 7694894 w 8266862"/>
              <a:gd name="connsiteY3951" fmla="*/ 1167210 h 4506686"/>
              <a:gd name="connsiteX3952" fmla="*/ 7695959 w 8266862"/>
              <a:gd name="connsiteY3952" fmla="*/ 1189116 h 4506686"/>
              <a:gd name="connsiteX3953" fmla="*/ 7697024 w 8266862"/>
              <a:gd name="connsiteY3953" fmla="*/ 1211020 h 4506686"/>
              <a:gd name="connsiteX3954" fmla="*/ 7696264 w 8266862"/>
              <a:gd name="connsiteY3954" fmla="*/ 1225473 h 4506686"/>
              <a:gd name="connsiteX3955" fmla="*/ 7698089 w 8266862"/>
              <a:gd name="connsiteY3955" fmla="*/ 1239010 h 4506686"/>
              <a:gd name="connsiteX3956" fmla="*/ 7703262 w 8266862"/>
              <a:gd name="connsiteY3956" fmla="*/ 1251029 h 4506686"/>
              <a:gd name="connsiteX3957" fmla="*/ 7716191 w 8266862"/>
              <a:gd name="connsiteY3957" fmla="*/ 1268522 h 4506686"/>
              <a:gd name="connsiteX3958" fmla="*/ 7718473 w 8266862"/>
              <a:gd name="connsiteY3958" fmla="*/ 1283277 h 4506686"/>
              <a:gd name="connsiteX3959" fmla="*/ 7729883 w 8266862"/>
              <a:gd name="connsiteY3959" fmla="*/ 1301532 h 4506686"/>
              <a:gd name="connsiteX3960" fmla="*/ 7723493 w 8266862"/>
              <a:gd name="connsiteY3960" fmla="*/ 1326783 h 4506686"/>
              <a:gd name="connsiteX3961" fmla="*/ 7719387 w 8266862"/>
              <a:gd name="connsiteY3961" fmla="*/ 1339257 h 4506686"/>
              <a:gd name="connsiteX3962" fmla="*/ 7719385 w 8266862"/>
              <a:gd name="connsiteY3962" fmla="*/ 1339257 h 4506686"/>
              <a:gd name="connsiteX3963" fmla="*/ 7716039 w 8266862"/>
              <a:gd name="connsiteY3963" fmla="*/ 1349297 h 4506686"/>
              <a:gd name="connsiteX3964" fmla="*/ 7720145 w 8266862"/>
              <a:gd name="connsiteY3964" fmla="*/ 1359337 h 4506686"/>
              <a:gd name="connsiteX3965" fmla="*/ 7722884 w 8266862"/>
              <a:gd name="connsiteY3965" fmla="*/ 1369528 h 4506686"/>
              <a:gd name="connsiteX3966" fmla="*/ 7729425 w 8266862"/>
              <a:gd name="connsiteY3966" fmla="*/ 1379569 h 4506686"/>
              <a:gd name="connsiteX3967" fmla="*/ 7735053 w 8266862"/>
              <a:gd name="connsiteY3967" fmla="*/ 1380482 h 4506686"/>
              <a:gd name="connsiteX3968" fmla="*/ 7741139 w 8266862"/>
              <a:gd name="connsiteY3968" fmla="*/ 1378657 h 4506686"/>
              <a:gd name="connsiteX3969" fmla="*/ 7745549 w 8266862"/>
              <a:gd name="connsiteY3969" fmla="*/ 1379112 h 4506686"/>
              <a:gd name="connsiteX3970" fmla="*/ 7748440 w 8266862"/>
              <a:gd name="connsiteY3970" fmla="*/ 1383373 h 4506686"/>
              <a:gd name="connsiteX3971" fmla="*/ 7747223 w 8266862"/>
              <a:gd name="connsiteY3971" fmla="*/ 1388544 h 4506686"/>
              <a:gd name="connsiteX3972" fmla="*/ 7740225 w 8266862"/>
              <a:gd name="connsiteY3972" fmla="*/ 1389762 h 4506686"/>
              <a:gd name="connsiteX3973" fmla="*/ 7727295 w 8266862"/>
              <a:gd name="connsiteY3973" fmla="*/ 1398735 h 4506686"/>
              <a:gd name="connsiteX3974" fmla="*/ 7715886 w 8266862"/>
              <a:gd name="connsiteY3974" fmla="*/ 1402235 h 4506686"/>
              <a:gd name="connsiteX3975" fmla="*/ 7710257 w 8266862"/>
              <a:gd name="connsiteY3975" fmla="*/ 1413035 h 4506686"/>
              <a:gd name="connsiteX3976" fmla="*/ 7701739 w 8266862"/>
              <a:gd name="connsiteY3976" fmla="*/ 1425508 h 4506686"/>
              <a:gd name="connsiteX3977" fmla="*/ 7685159 w 8266862"/>
              <a:gd name="connsiteY3977" fmla="*/ 1444980 h 4506686"/>
              <a:gd name="connsiteX3978" fmla="*/ 7692308 w 8266862"/>
              <a:gd name="connsiteY3978" fmla="*/ 1450914 h 4506686"/>
              <a:gd name="connsiteX3979" fmla="*/ 7717864 w 8266862"/>
              <a:gd name="connsiteY3979" fmla="*/ 1457607 h 4506686"/>
              <a:gd name="connsiteX3980" fmla="*/ 7729273 w 8266862"/>
              <a:gd name="connsiteY3980" fmla="*/ 1464603 h 4506686"/>
              <a:gd name="connsiteX3981" fmla="*/ 7746614 w 8266862"/>
              <a:gd name="connsiteY3981" fmla="*/ 1500808 h 4506686"/>
              <a:gd name="connsiteX3982" fmla="*/ 7742659 w 8266862"/>
              <a:gd name="connsiteY3982" fmla="*/ 1504458 h 4506686"/>
              <a:gd name="connsiteX3983" fmla="*/ 7741139 w 8266862"/>
              <a:gd name="connsiteY3983" fmla="*/ 1511152 h 4506686"/>
              <a:gd name="connsiteX3984" fmla="*/ 7756503 w 8266862"/>
              <a:gd name="connsiteY3984" fmla="*/ 1520431 h 4506686"/>
              <a:gd name="connsiteX3985" fmla="*/ 7761370 w 8266862"/>
              <a:gd name="connsiteY3985" fmla="*/ 1546292 h 4506686"/>
              <a:gd name="connsiteX3986" fmla="*/ 7773996 w 8266862"/>
              <a:gd name="connsiteY3986" fmla="*/ 1555115 h 4506686"/>
              <a:gd name="connsiteX3987" fmla="*/ 7792858 w 8266862"/>
              <a:gd name="connsiteY3987" fmla="*/ 1560591 h 4506686"/>
              <a:gd name="connsiteX3988" fmla="*/ 7815829 w 8266862"/>
              <a:gd name="connsiteY3988" fmla="*/ 1552833 h 4506686"/>
              <a:gd name="connsiteX3989" fmla="*/ 7834995 w 8266862"/>
              <a:gd name="connsiteY3989" fmla="*/ 1542033 h 4506686"/>
              <a:gd name="connsiteX3990" fmla="*/ 7834388 w 8266862"/>
              <a:gd name="connsiteY3990" fmla="*/ 1533210 h 4506686"/>
              <a:gd name="connsiteX3991" fmla="*/ 7822369 w 8266862"/>
              <a:gd name="connsiteY3991" fmla="*/ 1512674 h 4506686"/>
              <a:gd name="connsiteX3992" fmla="*/ 7819479 w 8266862"/>
              <a:gd name="connsiteY3992" fmla="*/ 1502938 h 4506686"/>
              <a:gd name="connsiteX3993" fmla="*/ 7810505 w 8266862"/>
              <a:gd name="connsiteY3993" fmla="*/ 1496701 h 4506686"/>
              <a:gd name="connsiteX3994" fmla="*/ 7807158 w 8266862"/>
              <a:gd name="connsiteY3994" fmla="*/ 1502026 h 4506686"/>
              <a:gd name="connsiteX3995" fmla="*/ 7801377 w 8266862"/>
              <a:gd name="connsiteY3995" fmla="*/ 1495179 h 4506686"/>
              <a:gd name="connsiteX3996" fmla="*/ 7800769 w 8266862"/>
              <a:gd name="connsiteY3996" fmla="*/ 1491224 h 4506686"/>
              <a:gd name="connsiteX3997" fmla="*/ 7806093 w 8266862"/>
              <a:gd name="connsiteY3997" fmla="*/ 1489399 h 4506686"/>
              <a:gd name="connsiteX3998" fmla="*/ 7812330 w 8266862"/>
              <a:gd name="connsiteY3998" fmla="*/ 1490160 h 4506686"/>
              <a:gd name="connsiteX3999" fmla="*/ 7819632 w 8266862"/>
              <a:gd name="connsiteY3999" fmla="*/ 1493810 h 4506686"/>
              <a:gd name="connsiteX4000" fmla="*/ 7838343 w 8266862"/>
              <a:gd name="connsiteY4000" fmla="*/ 1516325 h 4506686"/>
              <a:gd name="connsiteX4001" fmla="*/ 7843515 w 8266862"/>
              <a:gd name="connsiteY4001" fmla="*/ 1545684 h 4506686"/>
              <a:gd name="connsiteX4002" fmla="*/ 7844579 w 8266862"/>
              <a:gd name="connsiteY4002" fmla="*/ 1564393 h 4506686"/>
              <a:gd name="connsiteX4003" fmla="*/ 7842449 w 8266862"/>
              <a:gd name="connsiteY4003" fmla="*/ 1570783 h 4506686"/>
              <a:gd name="connsiteX4004" fmla="*/ 7836974 w 8266862"/>
              <a:gd name="connsiteY4004" fmla="*/ 1569414 h 4506686"/>
              <a:gd name="connsiteX4005" fmla="*/ 7826477 w 8266862"/>
              <a:gd name="connsiteY4005" fmla="*/ 1570631 h 4506686"/>
              <a:gd name="connsiteX4006" fmla="*/ 7777039 w 8266862"/>
              <a:gd name="connsiteY4006" fmla="*/ 1580215 h 4506686"/>
              <a:gd name="connsiteX4007" fmla="*/ 7766086 w 8266862"/>
              <a:gd name="connsiteY4007" fmla="*/ 1588734 h 4506686"/>
              <a:gd name="connsiteX4008" fmla="*/ 7740987 w 8266862"/>
              <a:gd name="connsiteY4008" fmla="*/ 1597861 h 4506686"/>
              <a:gd name="connsiteX4009" fmla="*/ 7739465 w 8266862"/>
              <a:gd name="connsiteY4009" fmla="*/ 1593297 h 4506686"/>
              <a:gd name="connsiteX4010" fmla="*/ 7741291 w 8266862"/>
              <a:gd name="connsiteY4010" fmla="*/ 1583713 h 4506686"/>
              <a:gd name="connsiteX4011" fmla="*/ 7739769 w 8266862"/>
              <a:gd name="connsiteY4011" fmla="*/ 1564241 h 4506686"/>
              <a:gd name="connsiteX4012" fmla="*/ 7734749 w 8266862"/>
              <a:gd name="connsiteY4012" fmla="*/ 1563329 h 4506686"/>
              <a:gd name="connsiteX4013" fmla="*/ 7695655 w 8266862"/>
              <a:gd name="connsiteY4013" fmla="*/ 1595123 h 4506686"/>
              <a:gd name="connsiteX4014" fmla="*/ 7680594 w 8266862"/>
              <a:gd name="connsiteY4014" fmla="*/ 1597100 h 4506686"/>
              <a:gd name="connsiteX4015" fmla="*/ 7667969 w 8266862"/>
              <a:gd name="connsiteY4015" fmla="*/ 1606379 h 4506686"/>
              <a:gd name="connsiteX4016" fmla="*/ 7665079 w 8266862"/>
              <a:gd name="connsiteY4016" fmla="*/ 1601207 h 4506686"/>
              <a:gd name="connsiteX4017" fmla="*/ 7662797 w 8266862"/>
              <a:gd name="connsiteY4017" fmla="*/ 1577475 h 4506686"/>
              <a:gd name="connsiteX4018" fmla="*/ 7670707 w 8266862"/>
              <a:gd name="connsiteY4018" fmla="*/ 1557548 h 4506686"/>
              <a:gd name="connsiteX4019" fmla="*/ 7666447 w 8266862"/>
              <a:gd name="connsiteY4019" fmla="*/ 1557852 h 4506686"/>
              <a:gd name="connsiteX4020" fmla="*/ 7658538 w 8266862"/>
              <a:gd name="connsiteY4020" fmla="*/ 1565003 h 4506686"/>
              <a:gd name="connsiteX4021" fmla="*/ 7653669 w 8266862"/>
              <a:gd name="connsiteY4021" fmla="*/ 1556484 h 4506686"/>
              <a:gd name="connsiteX4022" fmla="*/ 7648345 w 8266862"/>
              <a:gd name="connsiteY4022" fmla="*/ 1551920 h 4506686"/>
              <a:gd name="connsiteX4023" fmla="*/ 7643173 w 8266862"/>
              <a:gd name="connsiteY4023" fmla="*/ 1547509 h 4506686"/>
              <a:gd name="connsiteX4024" fmla="*/ 7643326 w 8266862"/>
              <a:gd name="connsiteY4024" fmla="*/ 1540360 h 4506686"/>
              <a:gd name="connsiteX4025" fmla="*/ 7643629 w 8266862"/>
              <a:gd name="connsiteY4025" fmla="*/ 1529559 h 4506686"/>
              <a:gd name="connsiteX4026" fmla="*/ 7643169 w 8266862"/>
              <a:gd name="connsiteY4026" fmla="*/ 1529394 h 4506686"/>
              <a:gd name="connsiteX4027" fmla="*/ 7642869 w 8266862"/>
              <a:gd name="connsiteY4027" fmla="*/ 1540054 h 4506686"/>
              <a:gd name="connsiteX4028" fmla="*/ 7642717 w 8266862"/>
              <a:gd name="connsiteY4028" fmla="*/ 1547204 h 4506686"/>
              <a:gd name="connsiteX4029" fmla="*/ 7647889 w 8266862"/>
              <a:gd name="connsiteY4029" fmla="*/ 1551616 h 4506686"/>
              <a:gd name="connsiteX4030" fmla="*/ 7653213 w 8266862"/>
              <a:gd name="connsiteY4030" fmla="*/ 1556179 h 4506686"/>
              <a:gd name="connsiteX4031" fmla="*/ 7658233 w 8266862"/>
              <a:gd name="connsiteY4031" fmla="*/ 1565002 h 4506686"/>
              <a:gd name="connsiteX4032" fmla="*/ 7652909 w 8266862"/>
              <a:gd name="connsiteY4032" fmla="*/ 1569870 h 4506686"/>
              <a:gd name="connsiteX4033" fmla="*/ 7647279 w 8266862"/>
              <a:gd name="connsiteY4033" fmla="*/ 1562415 h 4506686"/>
              <a:gd name="connsiteX4034" fmla="*/ 7644391 w 8266862"/>
              <a:gd name="connsiteY4034" fmla="*/ 1554354 h 4506686"/>
              <a:gd name="connsiteX4035" fmla="*/ 7640283 w 8266862"/>
              <a:gd name="connsiteY4035" fmla="*/ 1549790 h 4506686"/>
              <a:gd name="connsiteX4036" fmla="*/ 7635871 w 8266862"/>
              <a:gd name="connsiteY4036" fmla="*/ 1548117 h 4506686"/>
              <a:gd name="connsiteX4037" fmla="*/ 7639674 w 8266862"/>
              <a:gd name="connsiteY4037" fmla="*/ 1565762 h 4506686"/>
              <a:gd name="connsiteX4038" fmla="*/ 7630699 w 8266862"/>
              <a:gd name="connsiteY4038" fmla="*/ 1578997 h 4506686"/>
              <a:gd name="connsiteX4039" fmla="*/ 7628265 w 8266862"/>
              <a:gd name="connsiteY4039" fmla="*/ 1613224 h 4506686"/>
              <a:gd name="connsiteX4040" fmla="*/ 7616856 w 8266862"/>
              <a:gd name="connsiteY4040" fmla="*/ 1627371 h 4506686"/>
              <a:gd name="connsiteX4041" fmla="*/ 7581565 w 8266862"/>
              <a:gd name="connsiteY4041" fmla="*/ 1636498 h 4506686"/>
              <a:gd name="connsiteX4042" fmla="*/ 7571095 w 8266862"/>
              <a:gd name="connsiteY4042" fmla="*/ 1635587 h 4506686"/>
              <a:gd name="connsiteX4043" fmla="*/ 7571069 w 8266862"/>
              <a:gd name="connsiteY4043" fmla="*/ 1635738 h 4506686"/>
              <a:gd name="connsiteX4044" fmla="*/ 7558596 w 8266862"/>
              <a:gd name="connsiteY4044" fmla="*/ 1634672 h 4506686"/>
              <a:gd name="connsiteX4045" fmla="*/ 7537967 w 8266862"/>
              <a:gd name="connsiteY4045" fmla="*/ 1637410 h 4506686"/>
              <a:gd name="connsiteX4046" fmla="*/ 7510587 w 8266862"/>
              <a:gd name="connsiteY4046" fmla="*/ 1643952 h 4506686"/>
              <a:gd name="connsiteX4047" fmla="*/ 7495375 w 8266862"/>
              <a:gd name="connsiteY4047" fmla="*/ 1640150 h 4506686"/>
              <a:gd name="connsiteX4048" fmla="*/ 7479859 w 8266862"/>
              <a:gd name="connsiteY4048" fmla="*/ 1646994 h 4506686"/>
              <a:gd name="connsiteX4049" fmla="*/ 7427226 w 8266862"/>
              <a:gd name="connsiteY4049" fmla="*/ 1648972 h 4506686"/>
              <a:gd name="connsiteX4050" fmla="*/ 7416121 w 8266862"/>
              <a:gd name="connsiteY4050" fmla="*/ 1645322 h 4506686"/>
              <a:gd name="connsiteX4051" fmla="*/ 7401973 w 8266862"/>
              <a:gd name="connsiteY4051" fmla="*/ 1658251 h 4506686"/>
              <a:gd name="connsiteX4052" fmla="*/ 7379308 w 8266862"/>
              <a:gd name="connsiteY4052" fmla="*/ 1666009 h 4506686"/>
              <a:gd name="connsiteX4053" fmla="*/ 7321806 w 8266862"/>
              <a:gd name="connsiteY4053" fmla="*/ 1695065 h 4506686"/>
              <a:gd name="connsiteX4054" fmla="*/ 7315113 w 8266862"/>
              <a:gd name="connsiteY4054" fmla="*/ 1700845 h 4506686"/>
              <a:gd name="connsiteX4055" fmla="*/ 7307660 w 8266862"/>
              <a:gd name="connsiteY4055" fmla="*/ 1688979 h 4506686"/>
              <a:gd name="connsiteX4056" fmla="*/ 7301879 w 8266862"/>
              <a:gd name="connsiteY4056" fmla="*/ 1679548 h 4506686"/>
              <a:gd name="connsiteX4057" fmla="*/ 7313439 w 8266862"/>
              <a:gd name="connsiteY4057" fmla="*/ 1672095 h 4506686"/>
              <a:gd name="connsiteX4058" fmla="*/ 7322263 w 8266862"/>
              <a:gd name="connsiteY4058" fmla="*/ 1666466 h 4506686"/>
              <a:gd name="connsiteX4059" fmla="*/ 7330630 w 8266862"/>
              <a:gd name="connsiteY4059" fmla="*/ 1661293 h 4506686"/>
              <a:gd name="connsiteX4060" fmla="*/ 7336105 w 8266862"/>
              <a:gd name="connsiteY4060" fmla="*/ 1657795 h 4506686"/>
              <a:gd name="connsiteX4061" fmla="*/ 7331695 w 8266862"/>
              <a:gd name="connsiteY4061" fmla="*/ 1650494 h 4506686"/>
              <a:gd name="connsiteX4062" fmla="*/ 7327435 w 8266862"/>
              <a:gd name="connsiteY4062" fmla="*/ 1643191 h 4506686"/>
              <a:gd name="connsiteX4063" fmla="*/ 7328500 w 8266862"/>
              <a:gd name="connsiteY4063" fmla="*/ 1625088 h 4506686"/>
              <a:gd name="connsiteX4064" fmla="*/ 7329716 w 8266862"/>
              <a:gd name="connsiteY4064" fmla="*/ 1607139 h 4506686"/>
              <a:gd name="connsiteX4065" fmla="*/ 7330782 w 8266862"/>
              <a:gd name="connsiteY4065" fmla="*/ 1589037 h 4506686"/>
              <a:gd name="connsiteX4066" fmla="*/ 7331999 w 8266862"/>
              <a:gd name="connsiteY4066" fmla="*/ 1570935 h 4506686"/>
              <a:gd name="connsiteX4067" fmla="*/ 7333064 w 8266862"/>
              <a:gd name="connsiteY4067" fmla="*/ 1552681 h 4506686"/>
              <a:gd name="connsiteX4068" fmla="*/ 7334280 w 8266862"/>
              <a:gd name="connsiteY4068" fmla="*/ 1534579 h 4506686"/>
              <a:gd name="connsiteX4069" fmla="*/ 7335345 w 8266862"/>
              <a:gd name="connsiteY4069" fmla="*/ 1516324 h 4506686"/>
              <a:gd name="connsiteX4070" fmla="*/ 7336553 w 8266862"/>
              <a:gd name="connsiteY4070" fmla="*/ 1498211 h 4506686"/>
              <a:gd name="connsiteX4071" fmla="*/ 7332759 w 8266862"/>
              <a:gd name="connsiteY4071" fmla="*/ 1493507 h 4506686"/>
              <a:gd name="connsiteX4072" fmla="*/ 7337322 w 8266862"/>
              <a:gd name="connsiteY4072" fmla="*/ 1477382 h 4506686"/>
              <a:gd name="connsiteX4073" fmla="*/ 7341886 w 8266862"/>
              <a:gd name="connsiteY4073" fmla="*/ 1461257 h 4506686"/>
              <a:gd name="connsiteX4074" fmla="*/ 7346449 w 8266862"/>
              <a:gd name="connsiteY4074" fmla="*/ 1444980 h 4506686"/>
              <a:gd name="connsiteX4075" fmla="*/ 7351013 w 8266862"/>
              <a:gd name="connsiteY4075" fmla="*/ 1428703 h 4506686"/>
              <a:gd name="connsiteX4076" fmla="*/ 7355577 w 8266862"/>
              <a:gd name="connsiteY4076" fmla="*/ 1412426 h 4506686"/>
              <a:gd name="connsiteX4077" fmla="*/ 7360140 w 8266862"/>
              <a:gd name="connsiteY4077" fmla="*/ 1396150 h 4506686"/>
              <a:gd name="connsiteX4078" fmla="*/ 7364704 w 8266862"/>
              <a:gd name="connsiteY4078" fmla="*/ 1379873 h 4506686"/>
              <a:gd name="connsiteX4079" fmla="*/ 7369267 w 8266862"/>
              <a:gd name="connsiteY4079" fmla="*/ 1363597 h 4506686"/>
              <a:gd name="connsiteX4080" fmla="*/ 7383263 w 8266862"/>
              <a:gd name="connsiteY4080" fmla="*/ 1364206 h 4506686"/>
              <a:gd name="connsiteX4081" fmla="*/ 7397410 w 8266862"/>
              <a:gd name="connsiteY4081" fmla="*/ 1364813 h 4506686"/>
              <a:gd name="connsiteX4082" fmla="*/ 7411557 w 8266862"/>
              <a:gd name="connsiteY4082" fmla="*/ 1365422 h 4506686"/>
              <a:gd name="connsiteX4083" fmla="*/ 7425551 w 8266862"/>
              <a:gd name="connsiteY4083" fmla="*/ 1366030 h 4506686"/>
              <a:gd name="connsiteX4084" fmla="*/ 7439698 w 8266862"/>
              <a:gd name="connsiteY4084" fmla="*/ 1366639 h 4506686"/>
              <a:gd name="connsiteX4085" fmla="*/ 7453695 w 8266862"/>
              <a:gd name="connsiteY4085" fmla="*/ 1367096 h 4506686"/>
              <a:gd name="connsiteX4086" fmla="*/ 7467841 w 8266862"/>
              <a:gd name="connsiteY4086" fmla="*/ 1367704 h 4506686"/>
              <a:gd name="connsiteX4087" fmla="*/ 7481987 w 8266862"/>
              <a:gd name="connsiteY4087" fmla="*/ 1368312 h 4506686"/>
              <a:gd name="connsiteX4088" fmla="*/ 7502371 w 8266862"/>
              <a:gd name="connsiteY4088" fmla="*/ 1368921 h 4506686"/>
              <a:gd name="connsiteX4089" fmla="*/ 7522755 w 8266862"/>
              <a:gd name="connsiteY4089" fmla="*/ 1369528 h 4506686"/>
              <a:gd name="connsiteX4090" fmla="*/ 7543141 w 8266862"/>
              <a:gd name="connsiteY4090" fmla="*/ 1370139 h 4506686"/>
              <a:gd name="connsiteX4091" fmla="*/ 7563463 w 8266862"/>
              <a:gd name="connsiteY4091" fmla="*/ 1370747 h 4506686"/>
              <a:gd name="connsiteX4092" fmla="*/ 7583847 w 8266862"/>
              <a:gd name="connsiteY4092" fmla="*/ 1371354 h 4506686"/>
              <a:gd name="connsiteX4093" fmla="*/ 7604231 w 8266862"/>
              <a:gd name="connsiteY4093" fmla="*/ 1371963 h 4506686"/>
              <a:gd name="connsiteX4094" fmla="*/ 7624615 w 8266862"/>
              <a:gd name="connsiteY4094" fmla="*/ 1372571 h 4506686"/>
              <a:gd name="connsiteX4095" fmla="*/ 7642715 w 8266862"/>
              <a:gd name="connsiteY4095" fmla="*/ 1373112 h 4506686"/>
              <a:gd name="connsiteX4096" fmla="*/ 7624159 w 8266862"/>
              <a:gd name="connsiteY4096" fmla="*/ 1372419 h 4506686"/>
              <a:gd name="connsiteX4097" fmla="*/ 7603775 w 8266862"/>
              <a:gd name="connsiteY4097" fmla="*/ 1371811 h 4506686"/>
              <a:gd name="connsiteX4098" fmla="*/ 7583392 w 8266862"/>
              <a:gd name="connsiteY4098" fmla="*/ 1371202 h 4506686"/>
              <a:gd name="connsiteX4099" fmla="*/ 7563007 w 8266862"/>
              <a:gd name="connsiteY4099" fmla="*/ 1370442 h 4506686"/>
              <a:gd name="connsiteX4100" fmla="*/ 7542836 w 8266862"/>
              <a:gd name="connsiteY4100" fmla="*/ 1369833 h 4506686"/>
              <a:gd name="connsiteX4101" fmla="*/ 7522452 w 8266862"/>
              <a:gd name="connsiteY4101" fmla="*/ 1369073 h 4506686"/>
              <a:gd name="connsiteX4102" fmla="*/ 7502069 w 8266862"/>
              <a:gd name="connsiteY4102" fmla="*/ 1368464 h 4506686"/>
              <a:gd name="connsiteX4103" fmla="*/ 7481685 w 8266862"/>
              <a:gd name="connsiteY4103" fmla="*/ 1367704 h 4506686"/>
              <a:gd name="connsiteX4104" fmla="*/ 7481685 w 8266862"/>
              <a:gd name="connsiteY4104" fmla="*/ 1367703 h 4506686"/>
              <a:gd name="connsiteX4105" fmla="*/ 7467689 w 8266862"/>
              <a:gd name="connsiteY4105" fmla="*/ 1367247 h 4506686"/>
              <a:gd name="connsiteX4106" fmla="*/ 7453542 w 8266862"/>
              <a:gd name="connsiteY4106" fmla="*/ 1366638 h 4506686"/>
              <a:gd name="connsiteX4107" fmla="*/ 7439548 w 8266862"/>
              <a:gd name="connsiteY4107" fmla="*/ 1366182 h 4506686"/>
              <a:gd name="connsiteX4108" fmla="*/ 7425400 w 8266862"/>
              <a:gd name="connsiteY4108" fmla="*/ 1365573 h 4506686"/>
              <a:gd name="connsiteX4109" fmla="*/ 7411252 w 8266862"/>
              <a:gd name="connsiteY4109" fmla="*/ 1365117 h 4506686"/>
              <a:gd name="connsiteX4110" fmla="*/ 7397258 w 8266862"/>
              <a:gd name="connsiteY4110" fmla="*/ 1364508 h 4506686"/>
              <a:gd name="connsiteX4111" fmla="*/ 7383111 w 8266862"/>
              <a:gd name="connsiteY4111" fmla="*/ 1364052 h 4506686"/>
              <a:gd name="connsiteX4112" fmla="*/ 7369116 w 8266862"/>
              <a:gd name="connsiteY4112" fmla="*/ 1363444 h 4506686"/>
              <a:gd name="connsiteX4113" fmla="*/ 7364552 w 8266862"/>
              <a:gd name="connsiteY4113" fmla="*/ 1379720 h 4506686"/>
              <a:gd name="connsiteX4114" fmla="*/ 7359989 w 8266862"/>
              <a:gd name="connsiteY4114" fmla="*/ 1395997 h 4506686"/>
              <a:gd name="connsiteX4115" fmla="*/ 7355425 w 8266862"/>
              <a:gd name="connsiteY4115" fmla="*/ 1412274 h 4506686"/>
              <a:gd name="connsiteX4116" fmla="*/ 7350862 w 8266862"/>
              <a:gd name="connsiteY4116" fmla="*/ 1428551 h 4506686"/>
              <a:gd name="connsiteX4117" fmla="*/ 7346299 w 8266862"/>
              <a:gd name="connsiteY4117" fmla="*/ 1444828 h 4506686"/>
              <a:gd name="connsiteX4118" fmla="*/ 7341734 w 8266862"/>
              <a:gd name="connsiteY4118" fmla="*/ 1461104 h 4506686"/>
              <a:gd name="connsiteX4119" fmla="*/ 7337171 w 8266862"/>
              <a:gd name="connsiteY4119" fmla="*/ 1477229 h 4506686"/>
              <a:gd name="connsiteX4120" fmla="*/ 7332607 w 8266862"/>
              <a:gd name="connsiteY4120" fmla="*/ 1493353 h 4506686"/>
              <a:gd name="connsiteX4121" fmla="*/ 7336411 w 8266862"/>
              <a:gd name="connsiteY4121" fmla="*/ 1498070 h 4506686"/>
              <a:gd name="connsiteX4122" fmla="*/ 7335193 w 8266862"/>
              <a:gd name="connsiteY4122" fmla="*/ 1516324 h 4506686"/>
              <a:gd name="connsiteX4123" fmla="*/ 7333977 w 8266862"/>
              <a:gd name="connsiteY4123" fmla="*/ 1534579 h 4506686"/>
              <a:gd name="connsiteX4124" fmla="*/ 7332759 w 8266862"/>
              <a:gd name="connsiteY4124" fmla="*/ 1552832 h 4506686"/>
              <a:gd name="connsiteX4125" fmla="*/ 7331542 w 8266862"/>
              <a:gd name="connsiteY4125" fmla="*/ 1570935 h 4506686"/>
              <a:gd name="connsiteX4126" fmla="*/ 7330325 w 8266862"/>
              <a:gd name="connsiteY4126" fmla="*/ 1589036 h 4506686"/>
              <a:gd name="connsiteX4127" fmla="*/ 7329109 w 8266862"/>
              <a:gd name="connsiteY4127" fmla="*/ 1607139 h 4506686"/>
              <a:gd name="connsiteX4128" fmla="*/ 7327892 w 8266862"/>
              <a:gd name="connsiteY4128" fmla="*/ 1625241 h 4506686"/>
              <a:gd name="connsiteX4129" fmla="*/ 7326675 w 8266862"/>
              <a:gd name="connsiteY4129" fmla="*/ 1643344 h 4506686"/>
              <a:gd name="connsiteX4130" fmla="*/ 7331087 w 8266862"/>
              <a:gd name="connsiteY4130" fmla="*/ 1650646 h 4506686"/>
              <a:gd name="connsiteX4131" fmla="*/ 7335497 w 8266862"/>
              <a:gd name="connsiteY4131" fmla="*/ 1657947 h 4506686"/>
              <a:gd name="connsiteX4132" fmla="*/ 7330174 w 8266862"/>
              <a:gd name="connsiteY4132" fmla="*/ 1661293 h 4506686"/>
              <a:gd name="connsiteX4133" fmla="*/ 7321806 w 8266862"/>
              <a:gd name="connsiteY4133" fmla="*/ 1666618 h 4506686"/>
              <a:gd name="connsiteX4134" fmla="*/ 7312984 w 8266862"/>
              <a:gd name="connsiteY4134" fmla="*/ 1672246 h 4506686"/>
              <a:gd name="connsiteX4135" fmla="*/ 7301423 w 8266862"/>
              <a:gd name="connsiteY4135" fmla="*/ 1679548 h 4506686"/>
              <a:gd name="connsiteX4136" fmla="*/ 7307204 w 8266862"/>
              <a:gd name="connsiteY4136" fmla="*/ 1688978 h 4506686"/>
              <a:gd name="connsiteX4137" fmla="*/ 7314657 w 8266862"/>
              <a:gd name="connsiteY4137" fmla="*/ 1700845 h 4506686"/>
              <a:gd name="connsiteX4138" fmla="*/ 7308724 w 8266862"/>
              <a:gd name="connsiteY4138" fmla="*/ 1705712 h 4506686"/>
              <a:gd name="connsiteX4139" fmla="*/ 7293361 w 8266862"/>
              <a:gd name="connsiteY4139" fmla="*/ 1722141 h 4506686"/>
              <a:gd name="connsiteX4140" fmla="*/ 7283016 w 8266862"/>
              <a:gd name="connsiteY4140" fmla="*/ 1730964 h 4506686"/>
              <a:gd name="connsiteX4141" fmla="*/ 7274498 w 8266862"/>
              <a:gd name="connsiteY4141" fmla="*/ 1733854 h 4506686"/>
              <a:gd name="connsiteX4142" fmla="*/ 7269326 w 8266862"/>
              <a:gd name="connsiteY4142" fmla="*/ 1741308 h 4506686"/>
              <a:gd name="connsiteX4143" fmla="*/ 7263545 w 8266862"/>
              <a:gd name="connsiteY4143" fmla="*/ 1746176 h 4506686"/>
              <a:gd name="connsiteX4144" fmla="*/ 7269021 w 8266862"/>
              <a:gd name="connsiteY4144" fmla="*/ 1729747 h 4506686"/>
              <a:gd name="connsiteX4145" fmla="*/ 7274955 w 8266862"/>
              <a:gd name="connsiteY4145" fmla="*/ 1715905 h 4506686"/>
              <a:gd name="connsiteX4146" fmla="*/ 7279974 w 8266862"/>
              <a:gd name="connsiteY4146" fmla="*/ 1688978 h 4506686"/>
              <a:gd name="connsiteX4147" fmla="*/ 7278453 w 8266862"/>
              <a:gd name="connsiteY4147" fmla="*/ 1667074 h 4506686"/>
              <a:gd name="connsiteX4148" fmla="*/ 7272216 w 8266862"/>
              <a:gd name="connsiteY4148" fmla="*/ 1658099 h 4506686"/>
              <a:gd name="connsiteX4149" fmla="*/ 7265826 w 8266862"/>
              <a:gd name="connsiteY4149" fmla="*/ 1652014 h 4506686"/>
              <a:gd name="connsiteX4150" fmla="*/ 7273281 w 8266862"/>
              <a:gd name="connsiteY4150" fmla="*/ 1673615 h 4506686"/>
              <a:gd name="connsiteX4151" fmla="*/ 7274498 w 8266862"/>
              <a:gd name="connsiteY4151" fmla="*/ 1700085 h 4506686"/>
              <a:gd name="connsiteX4152" fmla="*/ 7274458 w 8266862"/>
              <a:gd name="connsiteY4152" fmla="*/ 1700286 h 4506686"/>
              <a:gd name="connsiteX4153" fmla="*/ 7275107 w 8266862"/>
              <a:gd name="connsiteY4153" fmla="*/ 1700692 h 4506686"/>
              <a:gd name="connsiteX4154" fmla="*/ 7272672 w 8266862"/>
              <a:gd name="connsiteY4154" fmla="*/ 1715448 h 4506686"/>
              <a:gd name="connsiteX4155" fmla="*/ 7258525 w 8266862"/>
              <a:gd name="connsiteY4155" fmla="*/ 1745263 h 4506686"/>
              <a:gd name="connsiteX4156" fmla="*/ 7252592 w 8266862"/>
              <a:gd name="connsiteY4156" fmla="*/ 1752109 h 4506686"/>
              <a:gd name="connsiteX4157" fmla="*/ 7245596 w 8266862"/>
              <a:gd name="connsiteY4157" fmla="*/ 1758193 h 4506686"/>
              <a:gd name="connsiteX4158" fmla="*/ 7240270 w 8266862"/>
              <a:gd name="connsiteY4158" fmla="*/ 1760780 h 4506686"/>
              <a:gd name="connsiteX4159" fmla="*/ 7235403 w 8266862"/>
              <a:gd name="connsiteY4159" fmla="*/ 1765496 h 4506686"/>
              <a:gd name="connsiteX4160" fmla="*/ 7229774 w 8266862"/>
              <a:gd name="connsiteY4160" fmla="*/ 1772949 h 4506686"/>
              <a:gd name="connsiteX4161" fmla="*/ 7224451 w 8266862"/>
              <a:gd name="connsiteY4161" fmla="*/ 1787856 h 4506686"/>
              <a:gd name="connsiteX4162" fmla="*/ 7227645 w 8266862"/>
              <a:gd name="connsiteY4162" fmla="*/ 1801395 h 4506686"/>
              <a:gd name="connsiteX4163" fmla="*/ 7255027 w 8266862"/>
              <a:gd name="connsiteY4163" fmla="*/ 1806416 h 4506686"/>
              <a:gd name="connsiteX4164" fmla="*/ 7262328 w 8266862"/>
              <a:gd name="connsiteY4164" fmla="*/ 1802156 h 4506686"/>
              <a:gd name="connsiteX4165" fmla="*/ 7266131 w 8266862"/>
              <a:gd name="connsiteY4165" fmla="*/ 1811892 h 4506686"/>
              <a:gd name="connsiteX4166" fmla="*/ 7268261 w 8266862"/>
              <a:gd name="connsiteY4166" fmla="*/ 1825431 h 4506686"/>
              <a:gd name="connsiteX4167" fmla="*/ 7266131 w 8266862"/>
              <a:gd name="connsiteY4167" fmla="*/ 1840033 h 4506686"/>
              <a:gd name="connsiteX4168" fmla="*/ 7261568 w 8266862"/>
              <a:gd name="connsiteY4168" fmla="*/ 1854790 h 4506686"/>
              <a:gd name="connsiteX4169" fmla="*/ 7258069 w 8266862"/>
              <a:gd name="connsiteY4169" fmla="*/ 1873195 h 4506686"/>
              <a:gd name="connsiteX4170" fmla="*/ 7255178 w 8266862"/>
              <a:gd name="connsiteY4170" fmla="*/ 1901034 h 4506686"/>
              <a:gd name="connsiteX4171" fmla="*/ 7250767 w 8266862"/>
              <a:gd name="connsiteY4171" fmla="*/ 1926133 h 4506686"/>
              <a:gd name="connsiteX4172" fmla="*/ 7250158 w 8266862"/>
              <a:gd name="connsiteY4172" fmla="*/ 1918528 h 4506686"/>
              <a:gd name="connsiteX4173" fmla="*/ 7252897 w 8266862"/>
              <a:gd name="connsiteY4173" fmla="*/ 1888104 h 4506686"/>
              <a:gd name="connsiteX4174" fmla="*/ 7248486 w 8266862"/>
              <a:gd name="connsiteY4174" fmla="*/ 1891298 h 4506686"/>
              <a:gd name="connsiteX4175" fmla="*/ 7245443 w 8266862"/>
              <a:gd name="connsiteY4175" fmla="*/ 1898296 h 4506686"/>
              <a:gd name="connsiteX4176" fmla="*/ 7237076 w 8266862"/>
              <a:gd name="connsiteY4176" fmla="*/ 1937543 h 4506686"/>
              <a:gd name="connsiteX4177" fmla="*/ 7225516 w 8266862"/>
              <a:gd name="connsiteY4177" fmla="*/ 1958383 h 4506686"/>
              <a:gd name="connsiteX4178" fmla="*/ 7214867 w 8266862"/>
              <a:gd name="connsiteY4178" fmla="*/ 1972834 h 4506686"/>
              <a:gd name="connsiteX4179" fmla="*/ 7203915 w 8266862"/>
              <a:gd name="connsiteY4179" fmla="*/ 1970400 h 4506686"/>
              <a:gd name="connsiteX4180" fmla="*/ 7206348 w 8266862"/>
              <a:gd name="connsiteY4180" fmla="*/ 1981809 h 4506686"/>
              <a:gd name="connsiteX4181" fmla="*/ 7203306 w 8266862"/>
              <a:gd name="connsiteY4181" fmla="*/ 1987742 h 4506686"/>
              <a:gd name="connsiteX4182" fmla="*/ 7200720 w 8266862"/>
              <a:gd name="connsiteY4182" fmla="*/ 2000216 h 4506686"/>
              <a:gd name="connsiteX4183" fmla="*/ 7194179 w 8266862"/>
              <a:gd name="connsiteY4183" fmla="*/ 2008429 h 4506686"/>
              <a:gd name="connsiteX4184" fmla="*/ 7188094 w 8266862"/>
              <a:gd name="connsiteY4184" fmla="*/ 2007669 h 4506686"/>
              <a:gd name="connsiteX4185" fmla="*/ 7179271 w 8266862"/>
              <a:gd name="connsiteY4185" fmla="*/ 2013298 h 4506686"/>
              <a:gd name="connsiteX4186" fmla="*/ 7175772 w 8266862"/>
              <a:gd name="connsiteY4186" fmla="*/ 2017709 h 4506686"/>
              <a:gd name="connsiteX4187" fmla="*/ 7175468 w 8266862"/>
              <a:gd name="connsiteY4187" fmla="*/ 2025923 h 4506686"/>
              <a:gd name="connsiteX4188" fmla="*/ 7169536 w 8266862"/>
              <a:gd name="connsiteY4188" fmla="*/ 2033226 h 4506686"/>
              <a:gd name="connsiteX4189" fmla="*/ 7148239 w 8266862"/>
              <a:gd name="connsiteY4189" fmla="*/ 2071102 h 4506686"/>
              <a:gd name="connsiteX4190" fmla="*/ 7129832 w 8266862"/>
              <a:gd name="connsiteY4190" fmla="*/ 2082208 h 4506686"/>
              <a:gd name="connsiteX4191" fmla="*/ 7125421 w 8266862"/>
              <a:gd name="connsiteY4191" fmla="*/ 2080534 h 4506686"/>
              <a:gd name="connsiteX4192" fmla="*/ 7130289 w 8266862"/>
              <a:gd name="connsiteY4192" fmla="*/ 2062737 h 4506686"/>
              <a:gd name="connsiteX4193" fmla="*/ 7133635 w 8266862"/>
              <a:gd name="connsiteY4193" fmla="*/ 2044634 h 4506686"/>
              <a:gd name="connsiteX4194" fmla="*/ 7122379 w 8266862"/>
              <a:gd name="connsiteY4194" fmla="*/ 2036724 h 4506686"/>
              <a:gd name="connsiteX4195" fmla="*/ 7111578 w 8266862"/>
              <a:gd name="connsiteY4195" fmla="*/ 2032616 h 4506686"/>
              <a:gd name="connsiteX4196" fmla="*/ 7099256 w 8266862"/>
              <a:gd name="connsiteY4196" fmla="*/ 2033226 h 4506686"/>
              <a:gd name="connsiteX4197" fmla="*/ 7085718 w 8266862"/>
              <a:gd name="connsiteY4197" fmla="*/ 2019230 h 4506686"/>
              <a:gd name="connsiteX4198" fmla="*/ 7068223 w 8266862"/>
              <a:gd name="connsiteY4198" fmla="*/ 2009038 h 4506686"/>
              <a:gd name="connsiteX4199" fmla="*/ 7043733 w 8266862"/>
              <a:gd name="connsiteY4199" fmla="*/ 1981353 h 4506686"/>
              <a:gd name="connsiteX4200" fmla="*/ 7044493 w 8266862"/>
              <a:gd name="connsiteY4200" fmla="*/ 1973595 h 4506686"/>
              <a:gd name="connsiteX4201" fmla="*/ 7043885 w 8266862"/>
              <a:gd name="connsiteY4201" fmla="*/ 1960664 h 4506686"/>
              <a:gd name="connsiteX4202" fmla="*/ 7051339 w 8266862"/>
              <a:gd name="connsiteY4202" fmla="*/ 1940128 h 4506686"/>
              <a:gd name="connsiteX4203" fmla="*/ 7058489 w 8266862"/>
              <a:gd name="connsiteY4203" fmla="*/ 1925829 h 4506686"/>
              <a:gd name="connsiteX4204" fmla="*/ 7068376 w 8266862"/>
              <a:gd name="connsiteY4204" fmla="*/ 1918375 h 4506686"/>
              <a:gd name="connsiteX4205" fmla="*/ 7096975 w 8266862"/>
              <a:gd name="connsiteY4205" fmla="*/ 1910770 h 4506686"/>
              <a:gd name="connsiteX4206" fmla="*/ 7104123 w 8266862"/>
              <a:gd name="connsiteY4206" fmla="*/ 1899360 h 4506686"/>
              <a:gd name="connsiteX4207" fmla="*/ 7108243 w 8266862"/>
              <a:gd name="connsiteY4207" fmla="*/ 1890094 h 4506686"/>
              <a:gd name="connsiteX4208" fmla="*/ 7094237 w 8266862"/>
              <a:gd name="connsiteY4208" fmla="*/ 1906509 h 4506686"/>
              <a:gd name="connsiteX4209" fmla="*/ 7073092 w 8266862"/>
              <a:gd name="connsiteY4209" fmla="*/ 1911987 h 4506686"/>
              <a:gd name="connsiteX4210" fmla="*/ 7061531 w 8266862"/>
              <a:gd name="connsiteY4210" fmla="*/ 1918223 h 4506686"/>
              <a:gd name="connsiteX4211" fmla="*/ 7058641 w 8266862"/>
              <a:gd name="connsiteY4211" fmla="*/ 1921114 h 4506686"/>
              <a:gd name="connsiteX4212" fmla="*/ 7045863 w 8266862"/>
              <a:gd name="connsiteY4212" fmla="*/ 1915940 h 4506686"/>
              <a:gd name="connsiteX4213" fmla="*/ 7028065 w 8266862"/>
              <a:gd name="connsiteY4213" fmla="*/ 1916702 h 4506686"/>
              <a:gd name="connsiteX4214" fmla="*/ 7021981 w 8266862"/>
              <a:gd name="connsiteY4214" fmla="*/ 1918983 h 4506686"/>
              <a:gd name="connsiteX4215" fmla="*/ 7017417 w 8266862"/>
              <a:gd name="connsiteY4215" fmla="*/ 1923546 h 4506686"/>
              <a:gd name="connsiteX4216" fmla="*/ 7006616 w 8266862"/>
              <a:gd name="connsiteY4216" fmla="*/ 1938455 h 4506686"/>
              <a:gd name="connsiteX4217" fmla="*/ 7006615 w 8266862"/>
              <a:gd name="connsiteY4217" fmla="*/ 1938455 h 4506686"/>
              <a:gd name="connsiteX4218" fmla="*/ 6973606 w 8266862"/>
              <a:gd name="connsiteY4218" fmla="*/ 1938455 h 4506686"/>
              <a:gd name="connsiteX4219" fmla="*/ 6940445 w 8266862"/>
              <a:gd name="connsiteY4219" fmla="*/ 1938455 h 4506686"/>
              <a:gd name="connsiteX4220" fmla="*/ 6907434 w 8266862"/>
              <a:gd name="connsiteY4220" fmla="*/ 1938455 h 4506686"/>
              <a:gd name="connsiteX4221" fmla="*/ 6874424 w 8266862"/>
              <a:gd name="connsiteY4221" fmla="*/ 1938455 h 4506686"/>
              <a:gd name="connsiteX4222" fmla="*/ 6841415 w 8266862"/>
              <a:gd name="connsiteY4222" fmla="*/ 1938455 h 4506686"/>
              <a:gd name="connsiteX4223" fmla="*/ 6808253 w 8266862"/>
              <a:gd name="connsiteY4223" fmla="*/ 1938455 h 4506686"/>
              <a:gd name="connsiteX4224" fmla="*/ 6775242 w 8266862"/>
              <a:gd name="connsiteY4224" fmla="*/ 1938455 h 4506686"/>
              <a:gd name="connsiteX4225" fmla="*/ 6742233 w 8266862"/>
              <a:gd name="connsiteY4225" fmla="*/ 1938455 h 4506686"/>
              <a:gd name="connsiteX4226" fmla="*/ 6709223 w 8266862"/>
              <a:gd name="connsiteY4226" fmla="*/ 1938455 h 4506686"/>
              <a:gd name="connsiteX4227" fmla="*/ 6676061 w 8266862"/>
              <a:gd name="connsiteY4227" fmla="*/ 1938455 h 4506686"/>
              <a:gd name="connsiteX4228" fmla="*/ 6643050 w 8266862"/>
              <a:gd name="connsiteY4228" fmla="*/ 1938455 h 4506686"/>
              <a:gd name="connsiteX4229" fmla="*/ 6610041 w 8266862"/>
              <a:gd name="connsiteY4229" fmla="*/ 1938455 h 4506686"/>
              <a:gd name="connsiteX4230" fmla="*/ 6576879 w 8266862"/>
              <a:gd name="connsiteY4230" fmla="*/ 1938455 h 4506686"/>
              <a:gd name="connsiteX4231" fmla="*/ 6543869 w 8266862"/>
              <a:gd name="connsiteY4231" fmla="*/ 1938455 h 4506686"/>
              <a:gd name="connsiteX4232" fmla="*/ 6510859 w 8266862"/>
              <a:gd name="connsiteY4232" fmla="*/ 1938303 h 4506686"/>
              <a:gd name="connsiteX4233" fmla="*/ 6477849 w 8266862"/>
              <a:gd name="connsiteY4233" fmla="*/ 1938303 h 4506686"/>
              <a:gd name="connsiteX4234" fmla="*/ 6477393 w 8266862"/>
              <a:gd name="connsiteY4234" fmla="*/ 1962033 h 4506686"/>
              <a:gd name="connsiteX4235" fmla="*/ 6477089 w 8266862"/>
              <a:gd name="connsiteY4235" fmla="*/ 1985764 h 4506686"/>
              <a:gd name="connsiteX4236" fmla="*/ 6476632 w 8266862"/>
              <a:gd name="connsiteY4236" fmla="*/ 2009343 h 4506686"/>
              <a:gd name="connsiteX4237" fmla="*/ 6476329 w 8266862"/>
              <a:gd name="connsiteY4237" fmla="*/ 2032921 h 4506686"/>
              <a:gd name="connsiteX4238" fmla="*/ 6476501 w 8266862"/>
              <a:gd name="connsiteY4238" fmla="*/ 2032792 h 4506686"/>
              <a:gd name="connsiteX4239" fmla="*/ 6476783 w 8266862"/>
              <a:gd name="connsiteY4239" fmla="*/ 2010864 h 4506686"/>
              <a:gd name="connsiteX4240" fmla="*/ 6477088 w 8266862"/>
              <a:gd name="connsiteY4240" fmla="*/ 1987285 h 4506686"/>
              <a:gd name="connsiteX4241" fmla="*/ 6477543 w 8266862"/>
              <a:gd name="connsiteY4241" fmla="*/ 1963555 h 4506686"/>
              <a:gd name="connsiteX4242" fmla="*/ 6477849 w 8266862"/>
              <a:gd name="connsiteY4242" fmla="*/ 1939824 h 4506686"/>
              <a:gd name="connsiteX4243" fmla="*/ 6510859 w 8266862"/>
              <a:gd name="connsiteY4243" fmla="*/ 1939824 h 4506686"/>
              <a:gd name="connsiteX4244" fmla="*/ 6543868 w 8266862"/>
              <a:gd name="connsiteY4244" fmla="*/ 1939824 h 4506686"/>
              <a:gd name="connsiteX4245" fmla="*/ 6576878 w 8266862"/>
              <a:gd name="connsiteY4245" fmla="*/ 1939824 h 4506686"/>
              <a:gd name="connsiteX4246" fmla="*/ 6609887 w 8266862"/>
              <a:gd name="connsiteY4246" fmla="*/ 1939824 h 4506686"/>
              <a:gd name="connsiteX4247" fmla="*/ 6642897 w 8266862"/>
              <a:gd name="connsiteY4247" fmla="*/ 1939824 h 4506686"/>
              <a:gd name="connsiteX4248" fmla="*/ 6675908 w 8266862"/>
              <a:gd name="connsiteY4248" fmla="*/ 1939824 h 4506686"/>
              <a:gd name="connsiteX4249" fmla="*/ 6708917 w 8266862"/>
              <a:gd name="connsiteY4249" fmla="*/ 1939824 h 4506686"/>
              <a:gd name="connsiteX4250" fmla="*/ 6741927 w 8266862"/>
              <a:gd name="connsiteY4250" fmla="*/ 1939824 h 4506686"/>
              <a:gd name="connsiteX4251" fmla="*/ 6774938 w 8266862"/>
              <a:gd name="connsiteY4251" fmla="*/ 1939824 h 4506686"/>
              <a:gd name="connsiteX4252" fmla="*/ 6808252 w 8266862"/>
              <a:gd name="connsiteY4252" fmla="*/ 1939824 h 4506686"/>
              <a:gd name="connsiteX4253" fmla="*/ 6841261 w 8266862"/>
              <a:gd name="connsiteY4253" fmla="*/ 1939824 h 4506686"/>
              <a:gd name="connsiteX4254" fmla="*/ 6874271 w 8266862"/>
              <a:gd name="connsiteY4254" fmla="*/ 1939824 h 4506686"/>
              <a:gd name="connsiteX4255" fmla="*/ 6907280 w 8266862"/>
              <a:gd name="connsiteY4255" fmla="*/ 1939824 h 4506686"/>
              <a:gd name="connsiteX4256" fmla="*/ 6940291 w 8266862"/>
              <a:gd name="connsiteY4256" fmla="*/ 1939824 h 4506686"/>
              <a:gd name="connsiteX4257" fmla="*/ 6973301 w 8266862"/>
              <a:gd name="connsiteY4257" fmla="*/ 1939824 h 4506686"/>
              <a:gd name="connsiteX4258" fmla="*/ 7006615 w 8266862"/>
              <a:gd name="connsiteY4258" fmla="*/ 1939824 h 4506686"/>
              <a:gd name="connsiteX4259" fmla="*/ 7006615 w 8266862"/>
              <a:gd name="connsiteY4259" fmla="*/ 1938455 h 4506686"/>
              <a:gd name="connsiteX4260" fmla="*/ 7007984 w 8266862"/>
              <a:gd name="connsiteY4260" fmla="*/ 1967814 h 4506686"/>
              <a:gd name="connsiteX4261" fmla="*/ 7009353 w 8266862"/>
              <a:gd name="connsiteY4261" fmla="*/ 1997021 h 4506686"/>
              <a:gd name="connsiteX4262" fmla="*/ 7010723 w 8266862"/>
              <a:gd name="connsiteY4262" fmla="*/ 2026228 h 4506686"/>
              <a:gd name="connsiteX4263" fmla="*/ 7012091 w 8266862"/>
              <a:gd name="connsiteY4263" fmla="*/ 2055434 h 4506686"/>
              <a:gd name="connsiteX4264" fmla="*/ 7013460 w 8266862"/>
              <a:gd name="connsiteY4264" fmla="*/ 2084489 h 4506686"/>
              <a:gd name="connsiteX4265" fmla="*/ 7014830 w 8266862"/>
              <a:gd name="connsiteY4265" fmla="*/ 2113545 h 4506686"/>
              <a:gd name="connsiteX4266" fmla="*/ 7016199 w 8266862"/>
              <a:gd name="connsiteY4266" fmla="*/ 2142447 h 4506686"/>
              <a:gd name="connsiteX4267" fmla="*/ 7017568 w 8266862"/>
              <a:gd name="connsiteY4267" fmla="*/ 2171349 h 4506686"/>
              <a:gd name="connsiteX4268" fmla="*/ 7017720 w 8266862"/>
              <a:gd name="connsiteY4268" fmla="*/ 2171349 h 4506686"/>
              <a:gd name="connsiteX4269" fmla="*/ 7016352 w 8266862"/>
              <a:gd name="connsiteY4269" fmla="*/ 2142447 h 4506686"/>
              <a:gd name="connsiteX4270" fmla="*/ 7014983 w 8266862"/>
              <a:gd name="connsiteY4270" fmla="*/ 2113546 h 4506686"/>
              <a:gd name="connsiteX4271" fmla="*/ 7013614 w 8266862"/>
              <a:gd name="connsiteY4271" fmla="*/ 2084490 h 4506686"/>
              <a:gd name="connsiteX4272" fmla="*/ 7012092 w 8266862"/>
              <a:gd name="connsiteY4272" fmla="*/ 2055436 h 4506686"/>
              <a:gd name="connsiteX4273" fmla="*/ 7010723 w 8266862"/>
              <a:gd name="connsiteY4273" fmla="*/ 2026228 h 4506686"/>
              <a:gd name="connsiteX4274" fmla="*/ 7009354 w 8266862"/>
              <a:gd name="connsiteY4274" fmla="*/ 1997021 h 4506686"/>
              <a:gd name="connsiteX4275" fmla="*/ 7007985 w 8266862"/>
              <a:gd name="connsiteY4275" fmla="*/ 1967815 h 4506686"/>
              <a:gd name="connsiteX4276" fmla="*/ 7006616 w 8266862"/>
              <a:gd name="connsiteY4276" fmla="*/ 1938456 h 4506686"/>
              <a:gd name="connsiteX4277" fmla="*/ 7017417 w 8266862"/>
              <a:gd name="connsiteY4277" fmla="*/ 1923547 h 4506686"/>
              <a:gd name="connsiteX4278" fmla="*/ 7021981 w 8266862"/>
              <a:gd name="connsiteY4278" fmla="*/ 1918984 h 4506686"/>
              <a:gd name="connsiteX4279" fmla="*/ 7028065 w 8266862"/>
              <a:gd name="connsiteY4279" fmla="*/ 1916703 h 4506686"/>
              <a:gd name="connsiteX4280" fmla="*/ 7045863 w 8266862"/>
              <a:gd name="connsiteY4280" fmla="*/ 1915942 h 4506686"/>
              <a:gd name="connsiteX4281" fmla="*/ 7058641 w 8266862"/>
              <a:gd name="connsiteY4281" fmla="*/ 1921114 h 4506686"/>
              <a:gd name="connsiteX4282" fmla="*/ 7052404 w 8266862"/>
              <a:gd name="connsiteY4282" fmla="*/ 1927655 h 4506686"/>
              <a:gd name="connsiteX4283" fmla="*/ 7047079 w 8266862"/>
              <a:gd name="connsiteY4283" fmla="*/ 1939369 h 4506686"/>
              <a:gd name="connsiteX4284" fmla="*/ 7034758 w 8266862"/>
              <a:gd name="connsiteY4284" fmla="*/ 1953515 h 4506686"/>
              <a:gd name="connsiteX4285" fmla="*/ 7035671 w 8266862"/>
              <a:gd name="connsiteY4285" fmla="*/ 1963099 h 4506686"/>
              <a:gd name="connsiteX4286" fmla="*/ 7037800 w 8266862"/>
              <a:gd name="connsiteY4286" fmla="*/ 1969792 h 4506686"/>
              <a:gd name="connsiteX4287" fmla="*/ 7036735 w 8266862"/>
              <a:gd name="connsiteY4287" fmla="*/ 1983939 h 4506686"/>
              <a:gd name="connsiteX4288" fmla="*/ 7044493 w 8266862"/>
              <a:gd name="connsiteY4288" fmla="*/ 1997631 h 4506686"/>
              <a:gd name="connsiteX4289" fmla="*/ 7059858 w 8266862"/>
              <a:gd name="connsiteY4289" fmla="*/ 2019991 h 4506686"/>
              <a:gd name="connsiteX4290" fmla="*/ 7062748 w 8266862"/>
              <a:gd name="connsiteY4290" fmla="*/ 2054675 h 4506686"/>
              <a:gd name="connsiteX4291" fmla="*/ 7074461 w 8266862"/>
              <a:gd name="connsiteY4291" fmla="*/ 2077797 h 4506686"/>
              <a:gd name="connsiteX4292" fmla="*/ 7092412 w 8266862"/>
              <a:gd name="connsiteY4292" fmla="*/ 2104875 h 4506686"/>
              <a:gd name="connsiteX4293" fmla="*/ 7106254 w 8266862"/>
              <a:gd name="connsiteY4293" fmla="*/ 2112480 h 4506686"/>
              <a:gd name="connsiteX4294" fmla="*/ 7106862 w 8266862"/>
              <a:gd name="connsiteY4294" fmla="*/ 2122519 h 4506686"/>
              <a:gd name="connsiteX4295" fmla="*/ 7100625 w 8266862"/>
              <a:gd name="connsiteY4295" fmla="*/ 2138949 h 4506686"/>
              <a:gd name="connsiteX4296" fmla="*/ 7092107 w 8266862"/>
              <a:gd name="connsiteY4296" fmla="*/ 2146556 h 4506686"/>
              <a:gd name="connsiteX4297" fmla="*/ 7103059 w 8266862"/>
              <a:gd name="connsiteY4297" fmla="*/ 2145034 h 4506686"/>
              <a:gd name="connsiteX4298" fmla="*/ 7108536 w 8266862"/>
              <a:gd name="connsiteY4298" fmla="*/ 2148837 h 4506686"/>
              <a:gd name="connsiteX4299" fmla="*/ 7113859 w 8266862"/>
              <a:gd name="connsiteY4299" fmla="*/ 2162528 h 4506686"/>
              <a:gd name="connsiteX4300" fmla="*/ 7113555 w 8266862"/>
              <a:gd name="connsiteY4300" fmla="*/ 2171198 h 4506686"/>
              <a:gd name="connsiteX4301" fmla="*/ 7113404 w 8266862"/>
              <a:gd name="connsiteY4301" fmla="*/ 2171201 h 4506686"/>
              <a:gd name="connsiteX4302" fmla="*/ 7113252 w 8266862"/>
              <a:gd name="connsiteY4302" fmla="*/ 2176521 h 4506686"/>
              <a:gd name="connsiteX4303" fmla="*/ 7111426 w 8266862"/>
              <a:gd name="connsiteY4303" fmla="*/ 2184431 h 4506686"/>
              <a:gd name="connsiteX4304" fmla="*/ 7108079 w 8266862"/>
              <a:gd name="connsiteY4304" fmla="*/ 2187626 h 4506686"/>
              <a:gd name="connsiteX4305" fmla="*/ 7108231 w 8266862"/>
              <a:gd name="connsiteY4305" fmla="*/ 2179564 h 4506686"/>
              <a:gd name="connsiteX4306" fmla="*/ 7105949 w 8266862"/>
              <a:gd name="connsiteY4306" fmla="*/ 2176826 h 4506686"/>
              <a:gd name="connsiteX4307" fmla="*/ 7102145 w 8266862"/>
              <a:gd name="connsiteY4307" fmla="*/ 2180324 h 4506686"/>
              <a:gd name="connsiteX4308" fmla="*/ 7099713 w 8266862"/>
              <a:gd name="connsiteY4308" fmla="*/ 2184279 h 4506686"/>
              <a:gd name="connsiteX4309" fmla="*/ 7098647 w 8266862"/>
              <a:gd name="connsiteY4309" fmla="*/ 2199948 h 4506686"/>
              <a:gd name="connsiteX4310" fmla="*/ 7096061 w 8266862"/>
              <a:gd name="connsiteY4310" fmla="*/ 2207706 h 4506686"/>
              <a:gd name="connsiteX4311" fmla="*/ 7086631 w 8266862"/>
              <a:gd name="connsiteY4311" fmla="*/ 2209987 h 4506686"/>
              <a:gd name="connsiteX4312" fmla="*/ 7077047 w 8266862"/>
              <a:gd name="connsiteY4312" fmla="*/ 2230524 h 4506686"/>
              <a:gd name="connsiteX4313" fmla="*/ 7068223 w 8266862"/>
              <a:gd name="connsiteY4313" fmla="*/ 2242085 h 4506686"/>
              <a:gd name="connsiteX4314" fmla="*/ 7065028 w 8266862"/>
              <a:gd name="connsiteY4314" fmla="*/ 2249387 h 4506686"/>
              <a:gd name="connsiteX4315" fmla="*/ 7051643 w 8266862"/>
              <a:gd name="connsiteY4315" fmla="*/ 2251213 h 4506686"/>
              <a:gd name="connsiteX4316" fmla="*/ 7030042 w 8266862"/>
              <a:gd name="connsiteY4316" fmla="*/ 2254102 h 4506686"/>
              <a:gd name="connsiteX4317" fmla="*/ 7024413 w 8266862"/>
              <a:gd name="connsiteY4317" fmla="*/ 2262317 h 4506686"/>
              <a:gd name="connsiteX4318" fmla="*/ 7013613 w 8266862"/>
              <a:gd name="connsiteY4318" fmla="*/ 2258818 h 4506686"/>
              <a:gd name="connsiteX4319" fmla="*/ 6997032 w 8266862"/>
              <a:gd name="connsiteY4319" fmla="*/ 2259274 h 4506686"/>
              <a:gd name="connsiteX4320" fmla="*/ 7000226 w 8266862"/>
              <a:gd name="connsiteY4320" fmla="*/ 2248170 h 4506686"/>
              <a:gd name="connsiteX4321" fmla="*/ 7005095 w 8266862"/>
              <a:gd name="connsiteY4321" fmla="*/ 2238434 h 4506686"/>
              <a:gd name="connsiteX4322" fmla="*/ 6996423 w 8266862"/>
              <a:gd name="connsiteY4322" fmla="*/ 2228700 h 4506686"/>
              <a:gd name="connsiteX4323" fmla="*/ 6991251 w 8266862"/>
              <a:gd name="connsiteY4323" fmla="*/ 2227481 h 4506686"/>
              <a:gd name="connsiteX4324" fmla="*/ 6985927 w 8266862"/>
              <a:gd name="connsiteY4324" fmla="*/ 2223526 h 4506686"/>
              <a:gd name="connsiteX4325" fmla="*/ 6992164 w 8266862"/>
              <a:gd name="connsiteY4325" fmla="*/ 2215464 h 4506686"/>
              <a:gd name="connsiteX4326" fmla="*/ 6995206 w 8266862"/>
              <a:gd name="connsiteY4326" fmla="*/ 2206945 h 4506686"/>
              <a:gd name="connsiteX4327" fmla="*/ 6993381 w 8266862"/>
              <a:gd name="connsiteY4327" fmla="*/ 2196449 h 4506686"/>
              <a:gd name="connsiteX4328" fmla="*/ 6995967 w 8266862"/>
              <a:gd name="connsiteY4328" fmla="*/ 2188540 h 4506686"/>
              <a:gd name="connsiteX4329" fmla="*/ 6991708 w 8266862"/>
              <a:gd name="connsiteY4329" fmla="*/ 2189755 h 4506686"/>
              <a:gd name="connsiteX4330" fmla="*/ 6984710 w 8266862"/>
              <a:gd name="connsiteY4330" fmla="*/ 2198123 h 4506686"/>
              <a:gd name="connsiteX4331" fmla="*/ 6980451 w 8266862"/>
              <a:gd name="connsiteY4331" fmla="*/ 2201469 h 4506686"/>
              <a:gd name="connsiteX4332" fmla="*/ 6977865 w 8266862"/>
              <a:gd name="connsiteY4332" fmla="*/ 2194015 h 4506686"/>
              <a:gd name="connsiteX4333" fmla="*/ 6974822 w 8266862"/>
              <a:gd name="connsiteY4333" fmla="*/ 2195689 h 4506686"/>
              <a:gd name="connsiteX4334" fmla="*/ 6972844 w 8266862"/>
              <a:gd name="connsiteY4334" fmla="*/ 2200708 h 4506686"/>
              <a:gd name="connsiteX4335" fmla="*/ 6968433 w 8266862"/>
              <a:gd name="connsiteY4335" fmla="*/ 2203447 h 4506686"/>
              <a:gd name="connsiteX4336" fmla="*/ 6959154 w 8266862"/>
              <a:gd name="connsiteY4336" fmla="*/ 2196449 h 4506686"/>
              <a:gd name="connsiteX4337" fmla="*/ 6945463 w 8266862"/>
              <a:gd name="connsiteY4337" fmla="*/ 2188540 h 4506686"/>
              <a:gd name="connsiteX4338" fmla="*/ 6937858 w 8266862"/>
              <a:gd name="connsiteY4338" fmla="*/ 2174849 h 4506686"/>
              <a:gd name="connsiteX4339" fmla="*/ 6933598 w 8266862"/>
              <a:gd name="connsiteY4339" fmla="*/ 2164199 h 4506686"/>
              <a:gd name="connsiteX4340" fmla="*/ 6938010 w 8266862"/>
              <a:gd name="connsiteY4340" fmla="*/ 2145033 h 4506686"/>
              <a:gd name="connsiteX4341" fmla="*/ 6947441 w 8266862"/>
              <a:gd name="connsiteY4341" fmla="*/ 2141687 h 4506686"/>
              <a:gd name="connsiteX4342" fmla="*/ 6959610 w 8266862"/>
              <a:gd name="connsiteY4342" fmla="*/ 2144881 h 4506686"/>
              <a:gd name="connsiteX4343" fmla="*/ 6975583 w 8266862"/>
              <a:gd name="connsiteY4343" fmla="*/ 2144881 h 4506686"/>
              <a:gd name="connsiteX4344" fmla="*/ 6973301 w 8266862"/>
              <a:gd name="connsiteY4344" fmla="*/ 2140621 h 4506686"/>
              <a:gd name="connsiteX4345" fmla="*/ 6967521 w 8266862"/>
              <a:gd name="connsiteY4345" fmla="*/ 2141381 h 4506686"/>
              <a:gd name="connsiteX4346" fmla="*/ 6950635 w 8266862"/>
              <a:gd name="connsiteY4346" fmla="*/ 2125714 h 4506686"/>
              <a:gd name="connsiteX4347" fmla="*/ 6945160 w 8266862"/>
              <a:gd name="connsiteY4347" fmla="*/ 2116283 h 4506686"/>
              <a:gd name="connsiteX4348" fmla="*/ 6935727 w 8266862"/>
              <a:gd name="connsiteY4348" fmla="*/ 2113696 h 4506686"/>
              <a:gd name="connsiteX4349" fmla="*/ 6931469 w 8266862"/>
              <a:gd name="connsiteY4349" fmla="*/ 2122824 h 4506686"/>
              <a:gd name="connsiteX4350" fmla="*/ 6926752 w 8266862"/>
              <a:gd name="connsiteY4350" fmla="*/ 2125258 h 4506686"/>
              <a:gd name="connsiteX4351" fmla="*/ 6932533 w 8266862"/>
              <a:gd name="connsiteY4351" fmla="*/ 2105330 h 4506686"/>
              <a:gd name="connsiteX4352" fmla="*/ 6940139 w 8266862"/>
              <a:gd name="connsiteY4352" fmla="*/ 2104569 h 4506686"/>
              <a:gd name="connsiteX4353" fmla="*/ 6951396 w 8266862"/>
              <a:gd name="connsiteY4353" fmla="*/ 2099094 h 4506686"/>
              <a:gd name="connsiteX4354" fmla="*/ 6948050 w 8266862"/>
              <a:gd name="connsiteY4354" fmla="*/ 2087532 h 4506686"/>
              <a:gd name="connsiteX4355" fmla="*/ 6940900 w 8266862"/>
              <a:gd name="connsiteY4355" fmla="*/ 2082512 h 4506686"/>
              <a:gd name="connsiteX4356" fmla="*/ 6927970 w 8266862"/>
              <a:gd name="connsiteY4356" fmla="*/ 2088901 h 4506686"/>
              <a:gd name="connsiteX4357" fmla="*/ 6928122 w 8266862"/>
              <a:gd name="connsiteY4357" fmla="*/ 2080838 h 4506686"/>
              <a:gd name="connsiteX4358" fmla="*/ 6930555 w 8266862"/>
              <a:gd name="connsiteY4358" fmla="*/ 2070495 h 4506686"/>
              <a:gd name="connsiteX4359" fmla="*/ 6940291 w 8266862"/>
              <a:gd name="connsiteY4359" fmla="*/ 2070495 h 4506686"/>
              <a:gd name="connsiteX4360" fmla="*/ 6948810 w 8266862"/>
              <a:gd name="connsiteY4360" fmla="*/ 2073841 h 4506686"/>
              <a:gd name="connsiteX4361" fmla="*/ 6956111 w 8266862"/>
              <a:gd name="connsiteY4361" fmla="*/ 2057108 h 4506686"/>
              <a:gd name="connsiteX4362" fmla="*/ 6956416 w 8266862"/>
              <a:gd name="connsiteY4362" fmla="*/ 2049655 h 4506686"/>
              <a:gd name="connsiteX4363" fmla="*/ 6944399 w 8266862"/>
              <a:gd name="connsiteY4363" fmla="*/ 2060607 h 4506686"/>
              <a:gd name="connsiteX4364" fmla="*/ 6941660 w 8266862"/>
              <a:gd name="connsiteY4364" fmla="*/ 2037028 h 4506686"/>
              <a:gd name="connsiteX4365" fmla="*/ 6953526 w 8266862"/>
              <a:gd name="connsiteY4365" fmla="*/ 2014363 h 4506686"/>
              <a:gd name="connsiteX4366" fmla="*/ 6964783 w 8266862"/>
              <a:gd name="connsiteY4366" fmla="*/ 2004474 h 4506686"/>
              <a:gd name="connsiteX4367" fmla="*/ 6978929 w 8266862"/>
              <a:gd name="connsiteY4367" fmla="*/ 2004779 h 4506686"/>
              <a:gd name="connsiteX4368" fmla="*/ 6993228 w 8266862"/>
              <a:gd name="connsiteY4368" fmla="*/ 2003106 h 4506686"/>
              <a:gd name="connsiteX4369" fmla="*/ 6984254 w 8266862"/>
              <a:gd name="connsiteY4369" fmla="*/ 1998998 h 4506686"/>
              <a:gd name="connsiteX4370" fmla="*/ 6974974 w 8266862"/>
              <a:gd name="connsiteY4370" fmla="*/ 1996718 h 4506686"/>
              <a:gd name="connsiteX4371" fmla="*/ 6981972 w 8266862"/>
              <a:gd name="connsiteY4371" fmla="*/ 1987742 h 4506686"/>
              <a:gd name="connsiteX4372" fmla="*/ 6987905 w 8266862"/>
              <a:gd name="connsiteY4372" fmla="*/ 1986068 h 4506686"/>
              <a:gd name="connsiteX4373" fmla="*/ 6993685 w 8266862"/>
              <a:gd name="connsiteY4373" fmla="*/ 1978158 h 4506686"/>
              <a:gd name="connsiteX4374" fmla="*/ 6979690 w 8266862"/>
              <a:gd name="connsiteY4374" fmla="*/ 1979375 h 4506686"/>
              <a:gd name="connsiteX4375" fmla="*/ 6981363 w 8266862"/>
              <a:gd name="connsiteY4375" fmla="*/ 1964467 h 4506686"/>
              <a:gd name="connsiteX4376" fmla="*/ 6974519 w 8266862"/>
              <a:gd name="connsiteY4376" fmla="*/ 1967510 h 4506686"/>
              <a:gd name="connsiteX4377" fmla="*/ 6966455 w 8266862"/>
              <a:gd name="connsiteY4377" fmla="*/ 1968879 h 4506686"/>
              <a:gd name="connsiteX4378" fmla="*/ 6963261 w 8266862"/>
              <a:gd name="connsiteY4378" fmla="*/ 1975268 h 4506686"/>
              <a:gd name="connsiteX4379" fmla="*/ 6963869 w 8266862"/>
              <a:gd name="connsiteY4379" fmla="*/ 1985764 h 4506686"/>
              <a:gd name="connsiteX4380" fmla="*/ 6961436 w 8266862"/>
              <a:gd name="connsiteY4380" fmla="*/ 1992609 h 4506686"/>
              <a:gd name="connsiteX4381" fmla="*/ 6955047 w 8266862"/>
              <a:gd name="connsiteY4381" fmla="*/ 1998086 h 4506686"/>
              <a:gd name="connsiteX4382" fmla="*/ 6944399 w 8266862"/>
              <a:gd name="connsiteY4382" fmla="*/ 2002345 h 4506686"/>
              <a:gd name="connsiteX4383" fmla="*/ 6943333 w 8266862"/>
              <a:gd name="connsiteY4383" fmla="*/ 1994891 h 4506686"/>
              <a:gd name="connsiteX4384" fmla="*/ 6939834 w 8266862"/>
              <a:gd name="connsiteY4384" fmla="*/ 1991545 h 4506686"/>
              <a:gd name="connsiteX4385" fmla="*/ 6938466 w 8266862"/>
              <a:gd name="connsiteY4385" fmla="*/ 2007517 h 4506686"/>
              <a:gd name="connsiteX4386" fmla="*/ 6935727 w 8266862"/>
              <a:gd name="connsiteY4386" fmla="*/ 2012993 h 4506686"/>
              <a:gd name="connsiteX4387" fmla="*/ 6927970 w 8266862"/>
              <a:gd name="connsiteY4387" fmla="*/ 1998086 h 4506686"/>
              <a:gd name="connsiteX4388" fmla="*/ 6925688 w 8266862"/>
              <a:gd name="connsiteY4388" fmla="*/ 2001128 h 4506686"/>
              <a:gd name="connsiteX4389" fmla="*/ 6925992 w 8266862"/>
              <a:gd name="connsiteY4389" fmla="*/ 2005387 h 4506686"/>
              <a:gd name="connsiteX4390" fmla="*/ 6924014 w 8266862"/>
              <a:gd name="connsiteY4390" fmla="*/ 2012689 h 4506686"/>
              <a:gd name="connsiteX4391" fmla="*/ 6917321 w 8266862"/>
              <a:gd name="connsiteY4391" fmla="*/ 2016493 h 4506686"/>
              <a:gd name="connsiteX4392" fmla="*/ 6917778 w 8266862"/>
              <a:gd name="connsiteY4392" fmla="*/ 2025923 h 4506686"/>
              <a:gd name="connsiteX4393" fmla="*/ 6915192 w 8266862"/>
              <a:gd name="connsiteY4393" fmla="*/ 2031095 h 4506686"/>
              <a:gd name="connsiteX4394" fmla="*/ 6893743 w 8266862"/>
              <a:gd name="connsiteY4394" fmla="*/ 2022882 h 4506686"/>
              <a:gd name="connsiteX4395" fmla="*/ 6893286 w 8266862"/>
              <a:gd name="connsiteY4395" fmla="*/ 2025619 h 4506686"/>
              <a:gd name="connsiteX4396" fmla="*/ 6905456 w 8266862"/>
              <a:gd name="connsiteY4396" fmla="*/ 2043266 h 4506686"/>
              <a:gd name="connsiteX4397" fmla="*/ 6914279 w 8266862"/>
              <a:gd name="connsiteY4397" fmla="*/ 2049198 h 4506686"/>
              <a:gd name="connsiteX4398" fmla="*/ 6915344 w 8266862"/>
              <a:gd name="connsiteY4398" fmla="*/ 2058781 h 4506686"/>
              <a:gd name="connsiteX4399" fmla="*/ 6907738 w 8266862"/>
              <a:gd name="connsiteY4399" fmla="*/ 2066692 h 4506686"/>
              <a:gd name="connsiteX4400" fmla="*/ 6897241 w 8266862"/>
              <a:gd name="connsiteY4400" fmla="*/ 2059846 h 4506686"/>
              <a:gd name="connsiteX4401" fmla="*/ 6895416 w 8266862"/>
              <a:gd name="connsiteY4401" fmla="*/ 2060303 h 4506686"/>
              <a:gd name="connsiteX4402" fmla="*/ 6901044 w 8266862"/>
              <a:gd name="connsiteY4402" fmla="*/ 2072015 h 4506686"/>
              <a:gd name="connsiteX4403" fmla="*/ 6904696 w 8266862"/>
              <a:gd name="connsiteY4403" fmla="*/ 2082208 h 4506686"/>
              <a:gd name="connsiteX4404" fmla="*/ 6901044 w 8266862"/>
              <a:gd name="connsiteY4404" fmla="*/ 2090878 h 4506686"/>
              <a:gd name="connsiteX4405" fmla="*/ 6901653 w 8266862"/>
              <a:gd name="connsiteY4405" fmla="*/ 2101374 h 4506686"/>
              <a:gd name="connsiteX4406" fmla="*/ 6900892 w 8266862"/>
              <a:gd name="connsiteY4406" fmla="*/ 2110958 h 4506686"/>
              <a:gd name="connsiteX4407" fmla="*/ 6898611 w 8266862"/>
              <a:gd name="connsiteY4407" fmla="*/ 2119326 h 4506686"/>
              <a:gd name="connsiteX4408" fmla="*/ 6903630 w 8266862"/>
              <a:gd name="connsiteY4408" fmla="*/ 2157811 h 4506686"/>
              <a:gd name="connsiteX4409" fmla="*/ 6909715 w 8266862"/>
              <a:gd name="connsiteY4409" fmla="*/ 2168155 h 4506686"/>
              <a:gd name="connsiteX4410" fmla="*/ 6915800 w 8266862"/>
              <a:gd name="connsiteY4410" fmla="*/ 2178195 h 4506686"/>
              <a:gd name="connsiteX4411" fmla="*/ 6918995 w 8266862"/>
              <a:gd name="connsiteY4411" fmla="*/ 2187474 h 4506686"/>
              <a:gd name="connsiteX4412" fmla="*/ 6912606 w 8266862"/>
              <a:gd name="connsiteY4412" fmla="*/ 2188843 h 4506686"/>
              <a:gd name="connsiteX4413" fmla="*/ 6902414 w 8266862"/>
              <a:gd name="connsiteY4413" fmla="*/ 2181238 h 4506686"/>
              <a:gd name="connsiteX4414" fmla="*/ 6893438 w 8266862"/>
              <a:gd name="connsiteY4414" fmla="*/ 2175458 h 4506686"/>
              <a:gd name="connsiteX4415" fmla="*/ 6882790 w 8266862"/>
              <a:gd name="connsiteY4415" fmla="*/ 2156746 h 4506686"/>
              <a:gd name="connsiteX4416" fmla="*/ 6880964 w 8266862"/>
              <a:gd name="connsiteY4416" fmla="*/ 2149292 h 4506686"/>
              <a:gd name="connsiteX4417" fmla="*/ 6878379 w 8266862"/>
              <a:gd name="connsiteY4417" fmla="*/ 2143360 h 4506686"/>
              <a:gd name="connsiteX4418" fmla="*/ 6879596 w 8266862"/>
              <a:gd name="connsiteY4418" fmla="*/ 2156898 h 4506686"/>
              <a:gd name="connsiteX4419" fmla="*/ 6883399 w 8266862"/>
              <a:gd name="connsiteY4419" fmla="*/ 2172110 h 4506686"/>
              <a:gd name="connsiteX4420" fmla="*/ 6916864 w 8266862"/>
              <a:gd name="connsiteY4420" fmla="*/ 2205882 h 4506686"/>
              <a:gd name="connsiteX4421" fmla="*/ 6923102 w 8266862"/>
              <a:gd name="connsiteY4421" fmla="*/ 2218811 h 4506686"/>
              <a:gd name="connsiteX4422" fmla="*/ 6927818 w 8266862"/>
              <a:gd name="connsiteY4422" fmla="*/ 2229003 h 4506686"/>
              <a:gd name="connsiteX4423" fmla="*/ 6926600 w 8266862"/>
              <a:gd name="connsiteY4423" fmla="*/ 2238739 h 4506686"/>
              <a:gd name="connsiteX4424" fmla="*/ 6917930 w 8266862"/>
              <a:gd name="connsiteY4424" fmla="*/ 2231893 h 4506686"/>
              <a:gd name="connsiteX4425" fmla="*/ 6910475 w 8266862"/>
              <a:gd name="connsiteY4425" fmla="*/ 2223070 h 4506686"/>
              <a:gd name="connsiteX4426" fmla="*/ 6890548 w 8266862"/>
              <a:gd name="connsiteY4426" fmla="*/ 2213182 h 4506686"/>
              <a:gd name="connsiteX4427" fmla="*/ 6865448 w 8266862"/>
              <a:gd name="connsiteY4427" fmla="*/ 2206945 h 4506686"/>
              <a:gd name="connsiteX4428" fmla="*/ 6851301 w 8266862"/>
              <a:gd name="connsiteY4428" fmla="*/ 2183824 h 4506686"/>
              <a:gd name="connsiteX4429" fmla="*/ 6851301 w 8266862"/>
              <a:gd name="connsiteY4429" fmla="*/ 2193558 h 4506686"/>
              <a:gd name="connsiteX4430" fmla="*/ 6848107 w 8266862"/>
              <a:gd name="connsiteY4430" fmla="*/ 2201774 h 4506686"/>
              <a:gd name="connsiteX4431" fmla="*/ 6839437 w 8266862"/>
              <a:gd name="connsiteY4431" fmla="*/ 2191733 h 4506686"/>
              <a:gd name="connsiteX4432" fmla="*/ 6833960 w 8266862"/>
              <a:gd name="connsiteY4432" fmla="*/ 2183214 h 4506686"/>
              <a:gd name="connsiteX4433" fmla="*/ 6832134 w 8266862"/>
              <a:gd name="connsiteY4433" fmla="*/ 2173935 h 4506686"/>
              <a:gd name="connsiteX4434" fmla="*/ 6821334 w 8266862"/>
              <a:gd name="connsiteY4434" fmla="*/ 2174544 h 4506686"/>
              <a:gd name="connsiteX4435" fmla="*/ 6809925 w 8266862"/>
              <a:gd name="connsiteY4435" fmla="*/ 2182607 h 4506686"/>
              <a:gd name="connsiteX4436" fmla="*/ 6798972 w 8266862"/>
              <a:gd name="connsiteY4436" fmla="*/ 2180629 h 4506686"/>
              <a:gd name="connsiteX4437" fmla="*/ 6797756 w 8266862"/>
              <a:gd name="connsiteY4437" fmla="*/ 2164808 h 4506686"/>
              <a:gd name="connsiteX4438" fmla="*/ 6800646 w 8266862"/>
              <a:gd name="connsiteY4438" fmla="*/ 2156442 h 4506686"/>
              <a:gd name="connsiteX4439" fmla="*/ 6812968 w 8266862"/>
              <a:gd name="connsiteY4439" fmla="*/ 2136514 h 4506686"/>
              <a:gd name="connsiteX4440" fmla="*/ 6824528 w 8266862"/>
              <a:gd name="connsiteY4440" fmla="*/ 2126322 h 4506686"/>
              <a:gd name="connsiteX4441" fmla="*/ 6829701 w 8266862"/>
              <a:gd name="connsiteY4441" fmla="*/ 2113240 h 4506686"/>
              <a:gd name="connsiteX4442" fmla="*/ 6828027 w 8266862"/>
              <a:gd name="connsiteY4442" fmla="*/ 2092856 h 4506686"/>
              <a:gd name="connsiteX4443" fmla="*/ 6829548 w 8266862"/>
              <a:gd name="connsiteY4443" fmla="*/ 2108067 h 4506686"/>
              <a:gd name="connsiteX4444" fmla="*/ 6842175 w 8266862"/>
              <a:gd name="connsiteY4444" fmla="*/ 2093161 h 4506686"/>
              <a:gd name="connsiteX4445" fmla="*/ 6841960 w 8266862"/>
              <a:gd name="connsiteY4445" fmla="*/ 2092854 h 4506686"/>
              <a:gd name="connsiteX4446" fmla="*/ 6829701 w 8266862"/>
              <a:gd name="connsiteY4446" fmla="*/ 2107155 h 4506686"/>
              <a:gd name="connsiteX4447" fmla="*/ 6828180 w 8266862"/>
              <a:gd name="connsiteY4447" fmla="*/ 2091944 h 4506686"/>
              <a:gd name="connsiteX4448" fmla="*/ 6824985 w 8266862"/>
              <a:gd name="connsiteY4448" fmla="*/ 2087227 h 4506686"/>
              <a:gd name="connsiteX4449" fmla="*/ 6817988 w 8266862"/>
              <a:gd name="connsiteY4449" fmla="*/ 2083425 h 4506686"/>
              <a:gd name="connsiteX4450" fmla="*/ 6815573 w 8266862"/>
              <a:gd name="connsiteY4450" fmla="*/ 2082281 h 4506686"/>
              <a:gd name="connsiteX4451" fmla="*/ 6815430 w 8266862"/>
              <a:gd name="connsiteY4451" fmla="*/ 2082438 h 4506686"/>
              <a:gd name="connsiteX4452" fmla="*/ 6817835 w 8266862"/>
              <a:gd name="connsiteY4452" fmla="*/ 2083578 h 4506686"/>
              <a:gd name="connsiteX4453" fmla="*/ 6824833 w 8266862"/>
              <a:gd name="connsiteY4453" fmla="*/ 2087381 h 4506686"/>
              <a:gd name="connsiteX4454" fmla="*/ 6828028 w 8266862"/>
              <a:gd name="connsiteY4454" fmla="*/ 2092096 h 4506686"/>
              <a:gd name="connsiteX4455" fmla="*/ 6825898 w 8266862"/>
              <a:gd name="connsiteY4455" fmla="*/ 2112937 h 4506686"/>
              <a:gd name="connsiteX4456" fmla="*/ 6819205 w 8266862"/>
              <a:gd name="connsiteY4456" fmla="*/ 2123281 h 4506686"/>
              <a:gd name="connsiteX4457" fmla="*/ 6808708 w 8266862"/>
              <a:gd name="connsiteY4457" fmla="*/ 2131191 h 4506686"/>
              <a:gd name="connsiteX4458" fmla="*/ 6795017 w 8266862"/>
              <a:gd name="connsiteY4458" fmla="*/ 2145185 h 4506686"/>
              <a:gd name="connsiteX4459" fmla="*/ 6791671 w 8266862"/>
              <a:gd name="connsiteY4459" fmla="*/ 2158116 h 4506686"/>
              <a:gd name="connsiteX4460" fmla="*/ 6787412 w 8266862"/>
              <a:gd name="connsiteY4460" fmla="*/ 2182303 h 4506686"/>
              <a:gd name="connsiteX4461" fmla="*/ 6793192 w 8266862"/>
              <a:gd name="connsiteY4461" fmla="*/ 2190518 h 4506686"/>
              <a:gd name="connsiteX4462" fmla="*/ 6799125 w 8266862"/>
              <a:gd name="connsiteY4462" fmla="*/ 2192647 h 4506686"/>
              <a:gd name="connsiteX4463" fmla="*/ 6816619 w 8266862"/>
              <a:gd name="connsiteY4463" fmla="*/ 2187171 h 4506686"/>
              <a:gd name="connsiteX4464" fmla="*/ 6825593 w 8266862"/>
              <a:gd name="connsiteY4464" fmla="*/ 2189605 h 4506686"/>
              <a:gd name="connsiteX4465" fmla="*/ 6845673 w 8266862"/>
              <a:gd name="connsiteY4465" fmla="*/ 2218660 h 4506686"/>
              <a:gd name="connsiteX4466" fmla="*/ 6883096 w 8266862"/>
              <a:gd name="connsiteY4466" fmla="*/ 2230069 h 4506686"/>
              <a:gd name="connsiteX4467" fmla="*/ 6896786 w 8266862"/>
              <a:gd name="connsiteY4467" fmla="*/ 2237219 h 4506686"/>
              <a:gd name="connsiteX4468" fmla="*/ 6907891 w 8266862"/>
              <a:gd name="connsiteY4468" fmla="*/ 2252279 h 4506686"/>
              <a:gd name="connsiteX4469" fmla="*/ 6924623 w 8266862"/>
              <a:gd name="connsiteY4469" fmla="*/ 2260949 h 4506686"/>
              <a:gd name="connsiteX4470" fmla="*/ 6937554 w 8266862"/>
              <a:gd name="connsiteY4470" fmla="*/ 2273574 h 4506686"/>
              <a:gd name="connsiteX4471" fmla="*/ 6937858 w 8266862"/>
              <a:gd name="connsiteY4471" fmla="*/ 2281790 h 4506686"/>
              <a:gd name="connsiteX4472" fmla="*/ 6933295 w 8266862"/>
              <a:gd name="connsiteY4472" fmla="*/ 2291525 h 4506686"/>
              <a:gd name="connsiteX4473" fmla="*/ 6931469 w 8266862"/>
              <a:gd name="connsiteY4473" fmla="*/ 2304607 h 4506686"/>
              <a:gd name="connsiteX4474" fmla="*/ 6925992 w 8266862"/>
              <a:gd name="connsiteY4474" fmla="*/ 2312821 h 4506686"/>
              <a:gd name="connsiteX4475" fmla="*/ 6912758 w 8266862"/>
              <a:gd name="connsiteY4475" fmla="*/ 2313734 h 4506686"/>
              <a:gd name="connsiteX4476" fmla="*/ 6904696 w 8266862"/>
              <a:gd name="connsiteY4476" fmla="*/ 2311604 h 4506686"/>
              <a:gd name="connsiteX4477" fmla="*/ 6861646 w 8266862"/>
              <a:gd name="connsiteY4477" fmla="*/ 2265361 h 4506686"/>
              <a:gd name="connsiteX4478" fmla="*/ 6856474 w 8266862"/>
              <a:gd name="connsiteY4478" fmla="*/ 2261100 h 4506686"/>
              <a:gd name="connsiteX4479" fmla="*/ 6840502 w 8266862"/>
              <a:gd name="connsiteY4479" fmla="*/ 2236914 h 4506686"/>
              <a:gd name="connsiteX4480" fmla="*/ 6821790 w 8266862"/>
              <a:gd name="connsiteY4480" fmla="*/ 2223832 h 4506686"/>
              <a:gd name="connsiteX4481" fmla="*/ 6816010 w 8266862"/>
              <a:gd name="connsiteY4481" fmla="*/ 2224135 h 4506686"/>
              <a:gd name="connsiteX4482" fmla="*/ 6842630 w 8266862"/>
              <a:gd name="connsiteY4482" fmla="*/ 2248170 h 4506686"/>
              <a:gd name="connsiteX4483" fmla="*/ 6853432 w 8266862"/>
              <a:gd name="connsiteY4483" fmla="*/ 2264904 h 4506686"/>
              <a:gd name="connsiteX4484" fmla="*/ 6872598 w 8266862"/>
              <a:gd name="connsiteY4484" fmla="*/ 2288331 h 4506686"/>
              <a:gd name="connsiteX4485" fmla="*/ 6886289 w 8266862"/>
              <a:gd name="connsiteY4485" fmla="*/ 2298218 h 4506686"/>
              <a:gd name="connsiteX4486" fmla="*/ 6896330 w 8266862"/>
              <a:gd name="connsiteY4486" fmla="*/ 2313734 h 4506686"/>
              <a:gd name="connsiteX4487" fmla="*/ 6905760 w 8266862"/>
              <a:gd name="connsiteY4487" fmla="*/ 2321036 h 4506686"/>
              <a:gd name="connsiteX4488" fmla="*/ 6931316 w 8266862"/>
              <a:gd name="connsiteY4488" fmla="*/ 2331381 h 4506686"/>
              <a:gd name="connsiteX4489" fmla="*/ 6922494 w 8266862"/>
              <a:gd name="connsiteY4489" fmla="*/ 2338834 h 4506686"/>
              <a:gd name="connsiteX4490" fmla="*/ 6936642 w 8266862"/>
              <a:gd name="connsiteY4490" fmla="*/ 2345223 h 4506686"/>
              <a:gd name="connsiteX4491" fmla="*/ 6938618 w 8266862"/>
              <a:gd name="connsiteY4491" fmla="*/ 2356784 h 4506686"/>
              <a:gd name="connsiteX4492" fmla="*/ 6937250 w 8266862"/>
              <a:gd name="connsiteY4492" fmla="*/ 2370018 h 4506686"/>
              <a:gd name="connsiteX4493" fmla="*/ 6917627 w 8266862"/>
              <a:gd name="connsiteY4493" fmla="*/ 2364846 h 4506686"/>
              <a:gd name="connsiteX4494" fmla="*/ 6917018 w 8266862"/>
              <a:gd name="connsiteY4494" fmla="*/ 2374582 h 4506686"/>
              <a:gd name="connsiteX4495" fmla="*/ 6918842 w 8266862"/>
              <a:gd name="connsiteY4495" fmla="*/ 2380362 h 4506686"/>
              <a:gd name="connsiteX4496" fmla="*/ 6910172 w 8266862"/>
              <a:gd name="connsiteY4496" fmla="*/ 2385078 h 4506686"/>
              <a:gd name="connsiteX4497" fmla="*/ 6898155 w 8266862"/>
              <a:gd name="connsiteY4497" fmla="*/ 2378689 h 4506686"/>
              <a:gd name="connsiteX4498" fmla="*/ 6866819 w 8266862"/>
              <a:gd name="connsiteY4498" fmla="*/ 2343549 h 4506686"/>
              <a:gd name="connsiteX4499" fmla="*/ 6867123 w 8266862"/>
              <a:gd name="connsiteY4499" fmla="*/ 2348266 h 4506686"/>
              <a:gd name="connsiteX4500" fmla="*/ 6869708 w 8266862"/>
              <a:gd name="connsiteY4500" fmla="*/ 2353741 h 4506686"/>
              <a:gd name="connsiteX4501" fmla="*/ 6887963 w 8266862"/>
              <a:gd name="connsiteY4501" fmla="*/ 2376407 h 4506686"/>
              <a:gd name="connsiteX4502" fmla="*/ 6904240 w 8266862"/>
              <a:gd name="connsiteY4502" fmla="*/ 2389946 h 4506686"/>
              <a:gd name="connsiteX4503" fmla="*/ 6918082 w 8266862"/>
              <a:gd name="connsiteY4503" fmla="*/ 2396031 h 4506686"/>
              <a:gd name="connsiteX4504" fmla="*/ 6928731 w 8266862"/>
              <a:gd name="connsiteY4504" fmla="*/ 2407441 h 4506686"/>
              <a:gd name="connsiteX4505" fmla="*/ 6932533 w 8266862"/>
              <a:gd name="connsiteY4505" fmla="*/ 2414285 h 4506686"/>
              <a:gd name="connsiteX4506" fmla="*/ 6934967 w 8266862"/>
              <a:gd name="connsiteY4506" fmla="*/ 2424629 h 4506686"/>
              <a:gd name="connsiteX4507" fmla="*/ 6927058 w 8266862"/>
              <a:gd name="connsiteY4507" fmla="*/ 2431627 h 4506686"/>
              <a:gd name="connsiteX4508" fmla="*/ 6918082 w 8266862"/>
              <a:gd name="connsiteY4508" fmla="*/ 2435582 h 4506686"/>
              <a:gd name="connsiteX4509" fmla="*/ 6909260 w 8266862"/>
              <a:gd name="connsiteY4509" fmla="*/ 2428584 h 4506686"/>
              <a:gd name="connsiteX4510" fmla="*/ 6902871 w 8266862"/>
              <a:gd name="connsiteY4510" fmla="*/ 2421130 h 4506686"/>
              <a:gd name="connsiteX4511" fmla="*/ 6889179 w 8266862"/>
              <a:gd name="connsiteY4511" fmla="*/ 2408504 h 4506686"/>
              <a:gd name="connsiteX4512" fmla="*/ 6885073 w 8266862"/>
              <a:gd name="connsiteY4512" fmla="*/ 2394357 h 4506686"/>
              <a:gd name="connsiteX4513" fmla="*/ 6874729 w 8266862"/>
              <a:gd name="connsiteY4513" fmla="*/ 2395117 h 4506686"/>
              <a:gd name="connsiteX4514" fmla="*/ 6831222 w 8266862"/>
              <a:gd name="connsiteY4514" fmla="*/ 2377168 h 4506686"/>
              <a:gd name="connsiteX4515" fmla="*/ 6796234 w 8266862"/>
              <a:gd name="connsiteY4515" fmla="*/ 2375039 h 4506686"/>
              <a:gd name="connsiteX4516" fmla="*/ 6799581 w 8266862"/>
              <a:gd name="connsiteY4516" fmla="*/ 2378689 h 4506686"/>
              <a:gd name="connsiteX4517" fmla="*/ 6803993 w 8266862"/>
              <a:gd name="connsiteY4517" fmla="*/ 2381123 h 4506686"/>
              <a:gd name="connsiteX4518" fmla="*/ 6831831 w 8266862"/>
              <a:gd name="connsiteY4518" fmla="*/ 2385535 h 4506686"/>
              <a:gd name="connsiteX4519" fmla="*/ 6842783 w 8266862"/>
              <a:gd name="connsiteY4519" fmla="*/ 2393748 h 4506686"/>
              <a:gd name="connsiteX4520" fmla="*/ 6865601 w 8266862"/>
              <a:gd name="connsiteY4520" fmla="*/ 2401051 h 4506686"/>
              <a:gd name="connsiteX4521" fmla="*/ 6878987 w 8266862"/>
              <a:gd name="connsiteY4521" fmla="*/ 2403028 h 4506686"/>
              <a:gd name="connsiteX4522" fmla="*/ 6884464 w 8266862"/>
              <a:gd name="connsiteY4522" fmla="*/ 2425390 h 4506686"/>
              <a:gd name="connsiteX4523" fmla="*/ 6903023 w 8266862"/>
              <a:gd name="connsiteY4523" fmla="*/ 2440753 h 4506686"/>
              <a:gd name="connsiteX4524" fmla="*/ 6905456 w 8266862"/>
              <a:gd name="connsiteY4524" fmla="*/ 2452162 h 4506686"/>
              <a:gd name="connsiteX4525" fmla="*/ 6918082 w 8266862"/>
              <a:gd name="connsiteY4525" fmla="*/ 2453380 h 4506686"/>
              <a:gd name="connsiteX4526" fmla="*/ 6940292 w 8266862"/>
              <a:gd name="connsiteY4526" fmla="*/ 2442123 h 4506686"/>
              <a:gd name="connsiteX4527" fmla="*/ 6954591 w 8266862"/>
              <a:gd name="connsiteY4527" fmla="*/ 2446078 h 4506686"/>
              <a:gd name="connsiteX4528" fmla="*/ 6975279 w 8266862"/>
              <a:gd name="connsiteY4528" fmla="*/ 2449273 h 4506686"/>
              <a:gd name="connsiteX4529" fmla="*/ 6979995 w 8266862"/>
              <a:gd name="connsiteY4529" fmla="*/ 2458247 h 4506686"/>
              <a:gd name="connsiteX4530" fmla="*/ 6983494 w 8266862"/>
              <a:gd name="connsiteY4530" fmla="*/ 2475437 h 4506686"/>
              <a:gd name="connsiteX4531" fmla="*/ 6990796 w 8266862"/>
              <a:gd name="connsiteY4531" fmla="*/ 2494756 h 4506686"/>
              <a:gd name="connsiteX4532" fmla="*/ 6995511 w 8266862"/>
              <a:gd name="connsiteY4532" fmla="*/ 2513619 h 4506686"/>
              <a:gd name="connsiteX4533" fmla="*/ 6990947 w 8266862"/>
              <a:gd name="connsiteY4533" fmla="*/ 2513619 h 4506686"/>
              <a:gd name="connsiteX4534" fmla="*/ 6980600 w 8266862"/>
              <a:gd name="connsiteY4534" fmla="*/ 2513477 h 4506686"/>
              <a:gd name="connsiteX4535" fmla="*/ 6976800 w 8266862"/>
              <a:gd name="connsiteY4535" fmla="*/ 2527309 h 4506686"/>
              <a:gd name="connsiteX4536" fmla="*/ 6978777 w 8266862"/>
              <a:gd name="connsiteY4536" fmla="*/ 2535219 h 4506686"/>
              <a:gd name="connsiteX4537" fmla="*/ 6986384 w 8266862"/>
              <a:gd name="connsiteY4537" fmla="*/ 2543434 h 4506686"/>
              <a:gd name="connsiteX4538" fmla="*/ 6994750 w 8266862"/>
              <a:gd name="connsiteY4538" fmla="*/ 2563818 h 4506686"/>
              <a:gd name="connsiteX4539" fmla="*/ 7001443 w 8266862"/>
              <a:gd name="connsiteY4539" fmla="*/ 2591199 h 4506686"/>
              <a:gd name="connsiteX4540" fmla="*/ 6992469 w 8266862"/>
              <a:gd name="connsiteY4540" fmla="*/ 2580095 h 4506686"/>
              <a:gd name="connsiteX4541" fmla="*/ 6982886 w 8266862"/>
              <a:gd name="connsiteY4541" fmla="*/ 2574162 h 4506686"/>
              <a:gd name="connsiteX4542" fmla="*/ 6967978 w 8266862"/>
              <a:gd name="connsiteY4542" fmla="*/ 2569599 h 4506686"/>
              <a:gd name="connsiteX4543" fmla="*/ 6954591 w 8266862"/>
              <a:gd name="connsiteY4543" fmla="*/ 2561688 h 4506686"/>
              <a:gd name="connsiteX4544" fmla="*/ 6955504 w 8266862"/>
              <a:gd name="connsiteY4544" fmla="*/ 2573098 h 4506686"/>
              <a:gd name="connsiteX4545" fmla="*/ 6954287 w 8266862"/>
              <a:gd name="connsiteY4545" fmla="*/ 2585419 h 4506686"/>
              <a:gd name="connsiteX4546" fmla="*/ 6944095 w 8266862"/>
              <a:gd name="connsiteY4546" fmla="*/ 2581615 h 4506686"/>
              <a:gd name="connsiteX4547" fmla="*/ 6937097 w 8266862"/>
              <a:gd name="connsiteY4547" fmla="*/ 2577509 h 4506686"/>
              <a:gd name="connsiteX4548" fmla="*/ 6943334 w 8266862"/>
              <a:gd name="connsiteY4548" fmla="*/ 2590591 h 4506686"/>
              <a:gd name="connsiteX4549" fmla="*/ 6929948 w 8266862"/>
              <a:gd name="connsiteY4549" fmla="*/ 2586636 h 4506686"/>
              <a:gd name="connsiteX4550" fmla="*/ 6920973 w 8266862"/>
              <a:gd name="connsiteY4550" fmla="*/ 2587396 h 4506686"/>
              <a:gd name="connsiteX4551" fmla="*/ 6915192 w 8266862"/>
              <a:gd name="connsiteY4551" fmla="*/ 2598958 h 4506686"/>
              <a:gd name="connsiteX4552" fmla="*/ 6907434 w 8266862"/>
              <a:gd name="connsiteY4552" fmla="*/ 2605956 h 4506686"/>
              <a:gd name="connsiteX4553" fmla="*/ 6895872 w 8266862"/>
              <a:gd name="connsiteY4553" fmla="*/ 2608236 h 4506686"/>
              <a:gd name="connsiteX4554" fmla="*/ 6878683 w 8266862"/>
              <a:gd name="connsiteY4554" fmla="*/ 2597589 h 4506686"/>
              <a:gd name="connsiteX4555" fmla="*/ 6873206 w 8266862"/>
              <a:gd name="connsiteY4555" fmla="*/ 2584810 h 4506686"/>
              <a:gd name="connsiteX4556" fmla="*/ 6870926 w 8266862"/>
              <a:gd name="connsiteY4556" fmla="*/ 2570512 h 4506686"/>
              <a:gd name="connsiteX4557" fmla="*/ 6870012 w 8266862"/>
              <a:gd name="connsiteY4557" fmla="*/ 2587396 h 4506686"/>
              <a:gd name="connsiteX4558" fmla="*/ 6873054 w 8266862"/>
              <a:gd name="connsiteY4558" fmla="*/ 2605042 h 4506686"/>
              <a:gd name="connsiteX4559" fmla="*/ 6871991 w 8266862"/>
              <a:gd name="connsiteY4559" fmla="*/ 2618429 h 4506686"/>
              <a:gd name="connsiteX4560" fmla="*/ 6888419 w 8266862"/>
              <a:gd name="connsiteY4560" fmla="*/ 2620863 h 4506686"/>
              <a:gd name="connsiteX4561" fmla="*/ 6903783 w 8266862"/>
              <a:gd name="connsiteY4561" fmla="*/ 2618734 h 4506686"/>
              <a:gd name="connsiteX4562" fmla="*/ 6924623 w 8266862"/>
              <a:gd name="connsiteY4562" fmla="*/ 2619343 h 4506686"/>
              <a:gd name="connsiteX4563" fmla="*/ 6938162 w 8266862"/>
              <a:gd name="connsiteY4563" fmla="*/ 2616755 h 4506686"/>
              <a:gd name="connsiteX4564" fmla="*/ 6946377 w 8266862"/>
              <a:gd name="connsiteY4564" fmla="*/ 2612497 h 4506686"/>
              <a:gd name="connsiteX4565" fmla="*/ 6966000 w 8266862"/>
              <a:gd name="connsiteY4565" fmla="*/ 2616148 h 4506686"/>
              <a:gd name="connsiteX4566" fmla="*/ 6967369 w 8266862"/>
              <a:gd name="connsiteY4566" fmla="*/ 2632272 h 4506686"/>
              <a:gd name="connsiteX4567" fmla="*/ 6965087 w 8266862"/>
              <a:gd name="connsiteY4567" fmla="*/ 2648245 h 4506686"/>
              <a:gd name="connsiteX4568" fmla="*/ 6964023 w 8266862"/>
              <a:gd name="connsiteY4568" fmla="*/ 2665282 h 4506686"/>
              <a:gd name="connsiteX4569" fmla="*/ 6969499 w 8266862"/>
              <a:gd name="connsiteY4569" fmla="*/ 2665130 h 4506686"/>
              <a:gd name="connsiteX4570" fmla="*/ 6975888 w 8266862"/>
              <a:gd name="connsiteY4570" fmla="*/ 2659653 h 4506686"/>
              <a:gd name="connsiteX4571" fmla="*/ 6979082 w 8266862"/>
              <a:gd name="connsiteY4571" fmla="*/ 2629077 h 4506686"/>
              <a:gd name="connsiteX4572" fmla="*/ 6997032 w 8266862"/>
              <a:gd name="connsiteY4572" fmla="*/ 2617820 h 4506686"/>
              <a:gd name="connsiteX4573" fmla="*/ 7002965 w 8266862"/>
              <a:gd name="connsiteY4573" fmla="*/ 2618581 h 4506686"/>
              <a:gd name="connsiteX4574" fmla="*/ 7008745 w 8266862"/>
              <a:gd name="connsiteY4574" fmla="*/ 2628468 h 4506686"/>
              <a:gd name="connsiteX4575" fmla="*/ 7010723 w 8266862"/>
              <a:gd name="connsiteY4575" fmla="*/ 2638509 h 4506686"/>
              <a:gd name="connsiteX4576" fmla="*/ 7012701 w 8266862"/>
              <a:gd name="connsiteY4576" fmla="*/ 2652200 h 4506686"/>
              <a:gd name="connsiteX4577" fmla="*/ 7008441 w 8266862"/>
              <a:gd name="connsiteY4577" fmla="*/ 2673040 h 4506686"/>
              <a:gd name="connsiteX4578" fmla="*/ 6980908 w 8266862"/>
              <a:gd name="connsiteY4578" fmla="*/ 2697379 h 4506686"/>
              <a:gd name="connsiteX4579" fmla="*/ 6961284 w 8266862"/>
              <a:gd name="connsiteY4579" fmla="*/ 2719740 h 4506686"/>
              <a:gd name="connsiteX4580" fmla="*/ 6951244 w 8266862"/>
              <a:gd name="connsiteY4580" fmla="*/ 2724304 h 4506686"/>
              <a:gd name="connsiteX4581" fmla="*/ 6936793 w 8266862"/>
              <a:gd name="connsiteY4581" fmla="*/ 2721718 h 4506686"/>
              <a:gd name="connsiteX4582" fmla="*/ 6920365 w 8266862"/>
              <a:gd name="connsiteY4582" fmla="*/ 2716090 h 4506686"/>
              <a:gd name="connsiteX4583" fmla="*/ 6912301 w 8266862"/>
              <a:gd name="connsiteY4583" fmla="*/ 2715025 h 4506686"/>
              <a:gd name="connsiteX4584" fmla="*/ 6906217 w 8266862"/>
              <a:gd name="connsiteY4584" fmla="*/ 2716850 h 4506686"/>
              <a:gd name="connsiteX4585" fmla="*/ 6902414 w 8266862"/>
              <a:gd name="connsiteY4585" fmla="*/ 2710004 h 4506686"/>
              <a:gd name="connsiteX4586" fmla="*/ 6899980 w 8266862"/>
              <a:gd name="connsiteY4586" fmla="*/ 2697379 h 4506686"/>
              <a:gd name="connsiteX4587" fmla="*/ 6893592 w 8266862"/>
              <a:gd name="connsiteY4587" fmla="*/ 2693120 h 4506686"/>
              <a:gd name="connsiteX4588" fmla="*/ 6888723 w 8266862"/>
              <a:gd name="connsiteY4588" fmla="*/ 2693576 h 4506686"/>
              <a:gd name="connsiteX4589" fmla="*/ 6885376 w 8266862"/>
              <a:gd name="connsiteY4589" fmla="*/ 2706962 h 4506686"/>
              <a:gd name="connsiteX4590" fmla="*/ 6870012 w 8266862"/>
              <a:gd name="connsiteY4590" fmla="*/ 2710765 h 4506686"/>
              <a:gd name="connsiteX4591" fmla="*/ 6849173 w 8266862"/>
              <a:gd name="connsiteY4591" fmla="*/ 2705289 h 4506686"/>
              <a:gd name="connsiteX4592" fmla="*/ 6827267 w 8266862"/>
              <a:gd name="connsiteY4592" fmla="*/ 2694032 h 4506686"/>
              <a:gd name="connsiteX4593" fmla="*/ 6836698 w 8266862"/>
              <a:gd name="connsiteY4593" fmla="*/ 2706049 h 4506686"/>
              <a:gd name="connsiteX4594" fmla="*/ 6891006 w 8266862"/>
              <a:gd name="connsiteY4594" fmla="*/ 2728564 h 4506686"/>
              <a:gd name="connsiteX4595" fmla="*/ 6897090 w 8266862"/>
              <a:gd name="connsiteY4595" fmla="*/ 2732822 h 4506686"/>
              <a:gd name="connsiteX4596" fmla="*/ 6902870 w 8266862"/>
              <a:gd name="connsiteY4596" fmla="*/ 2738908 h 4506686"/>
              <a:gd name="connsiteX4597" fmla="*/ 6895264 w 8266862"/>
              <a:gd name="connsiteY4597" fmla="*/ 2748492 h 4506686"/>
              <a:gd name="connsiteX4598" fmla="*/ 6889331 w 8266862"/>
              <a:gd name="connsiteY4598" fmla="*/ 2759291 h 4506686"/>
              <a:gd name="connsiteX4599" fmla="*/ 6888419 w 8266862"/>
              <a:gd name="connsiteY4599" fmla="*/ 2767810 h 4506686"/>
              <a:gd name="connsiteX4600" fmla="*/ 6886288 w 8266862"/>
              <a:gd name="connsiteY4600" fmla="*/ 2773134 h 4506686"/>
              <a:gd name="connsiteX4601" fmla="*/ 6864688 w 8266862"/>
              <a:gd name="connsiteY4601" fmla="*/ 2787587 h 4506686"/>
              <a:gd name="connsiteX4602" fmla="*/ 6852975 w 8266862"/>
              <a:gd name="connsiteY4602" fmla="*/ 2784999 h 4506686"/>
              <a:gd name="connsiteX4603" fmla="*/ 6823007 w 8266862"/>
              <a:gd name="connsiteY4603" fmla="*/ 2758988 h 4506686"/>
              <a:gd name="connsiteX4604" fmla="*/ 6836698 w 8266862"/>
              <a:gd name="connsiteY4604" fmla="*/ 2781501 h 4506686"/>
              <a:gd name="connsiteX4605" fmla="*/ 6847651 w 8266862"/>
              <a:gd name="connsiteY4605" fmla="*/ 2791085 h 4506686"/>
              <a:gd name="connsiteX4606" fmla="*/ 6869708 w 8266862"/>
              <a:gd name="connsiteY4606" fmla="*/ 2796105 h 4506686"/>
              <a:gd name="connsiteX4607" fmla="*/ 6910933 w 8266862"/>
              <a:gd name="connsiteY4607" fmla="*/ 2787739 h 4506686"/>
              <a:gd name="connsiteX4608" fmla="*/ 6924471 w 8266862"/>
              <a:gd name="connsiteY4608" fmla="*/ 2796865 h 4506686"/>
              <a:gd name="connsiteX4609" fmla="*/ 6913367 w 8266862"/>
              <a:gd name="connsiteY4609" fmla="*/ 2813142 h 4506686"/>
              <a:gd name="connsiteX4610" fmla="*/ 6902262 w 8266862"/>
              <a:gd name="connsiteY4610" fmla="*/ 2824551 h 4506686"/>
              <a:gd name="connsiteX4611" fmla="*/ 6887811 w 8266862"/>
              <a:gd name="connsiteY4611" fmla="*/ 2825768 h 4506686"/>
              <a:gd name="connsiteX4612" fmla="*/ 6875032 w 8266862"/>
              <a:gd name="connsiteY4612" fmla="*/ 2828810 h 4506686"/>
              <a:gd name="connsiteX4613" fmla="*/ 6871229 w 8266862"/>
              <a:gd name="connsiteY4613" fmla="*/ 2836568 h 4506686"/>
              <a:gd name="connsiteX4614" fmla="*/ 6862102 w 8266862"/>
              <a:gd name="connsiteY4614" fmla="*/ 2837025 h 4506686"/>
              <a:gd name="connsiteX4615" fmla="*/ 6847956 w 8266862"/>
              <a:gd name="connsiteY4615" fmla="*/ 2837481 h 4506686"/>
              <a:gd name="connsiteX4616" fmla="*/ 6825898 w 8266862"/>
              <a:gd name="connsiteY4616" fmla="*/ 2838241 h 4506686"/>
              <a:gd name="connsiteX4617" fmla="*/ 6813880 w 8266862"/>
              <a:gd name="connsiteY4617" fmla="*/ 2836415 h 4506686"/>
              <a:gd name="connsiteX4618" fmla="*/ 6796994 w 8266862"/>
              <a:gd name="connsiteY4618" fmla="*/ 2852389 h 4506686"/>
              <a:gd name="connsiteX4619" fmla="*/ 6790606 w 8266862"/>
              <a:gd name="connsiteY4619" fmla="*/ 2854518 h 4506686"/>
              <a:gd name="connsiteX4620" fmla="*/ 6781783 w 8266862"/>
              <a:gd name="connsiteY4620" fmla="*/ 2851475 h 4506686"/>
              <a:gd name="connsiteX4621" fmla="*/ 6777980 w 8266862"/>
              <a:gd name="connsiteY4621" fmla="*/ 2838698 h 4506686"/>
              <a:gd name="connsiteX4622" fmla="*/ 6774025 w 8266862"/>
              <a:gd name="connsiteY4622" fmla="*/ 2832309 h 4506686"/>
              <a:gd name="connsiteX4623" fmla="*/ 6773873 w 8266862"/>
              <a:gd name="connsiteY4623" fmla="*/ 2856343 h 4506686"/>
              <a:gd name="connsiteX4624" fmla="*/ 6775394 w 8266862"/>
              <a:gd name="connsiteY4624" fmla="*/ 2862733 h 4506686"/>
              <a:gd name="connsiteX4625" fmla="*/ 6778589 w 8266862"/>
              <a:gd name="connsiteY4625" fmla="*/ 2867601 h 4506686"/>
              <a:gd name="connsiteX4626" fmla="*/ 6758814 w 8266862"/>
              <a:gd name="connsiteY4626" fmla="*/ 2880683 h 4506686"/>
              <a:gd name="connsiteX4627" fmla="*/ 6739950 w 8266862"/>
              <a:gd name="connsiteY4627" fmla="*/ 2896960 h 4506686"/>
              <a:gd name="connsiteX4628" fmla="*/ 6733106 w 8266862"/>
              <a:gd name="connsiteY4628" fmla="*/ 2901371 h 4506686"/>
              <a:gd name="connsiteX4629" fmla="*/ 6725348 w 8266862"/>
              <a:gd name="connsiteY4629" fmla="*/ 2909433 h 4506686"/>
              <a:gd name="connsiteX4630" fmla="*/ 6709526 w 8266862"/>
              <a:gd name="connsiteY4630" fmla="*/ 2932860 h 4506686"/>
              <a:gd name="connsiteX4631" fmla="*/ 6705572 w 8266862"/>
              <a:gd name="connsiteY4631" fmla="*/ 2949897 h 4506686"/>
              <a:gd name="connsiteX4632" fmla="*/ 6699943 w 8266862"/>
              <a:gd name="connsiteY4632" fmla="*/ 2968912 h 4506686"/>
              <a:gd name="connsiteX4633" fmla="*/ 6699182 w 8266862"/>
              <a:gd name="connsiteY4633" fmla="*/ 2960394 h 4506686"/>
              <a:gd name="connsiteX4634" fmla="*/ 6700095 w 8266862"/>
              <a:gd name="connsiteY4634" fmla="*/ 2945942 h 4506686"/>
              <a:gd name="connsiteX4635" fmla="*/ 6696140 w 8266862"/>
              <a:gd name="connsiteY4635" fmla="*/ 2929513 h 4506686"/>
              <a:gd name="connsiteX4636" fmla="*/ 6693706 w 8266862"/>
              <a:gd name="connsiteY4636" fmla="*/ 2959786 h 4506686"/>
              <a:gd name="connsiteX4637" fmla="*/ 6687621 w 8266862"/>
              <a:gd name="connsiteY4637" fmla="*/ 2973780 h 4506686"/>
              <a:gd name="connsiteX4638" fmla="*/ 6631337 w 8266862"/>
              <a:gd name="connsiteY4638" fmla="*/ 2972868 h 4506686"/>
              <a:gd name="connsiteX4639" fmla="*/ 6608672 w 8266862"/>
              <a:gd name="connsiteY4639" fmla="*/ 2979864 h 4506686"/>
              <a:gd name="connsiteX4640" fmla="*/ 6587983 w 8266862"/>
              <a:gd name="connsiteY4640" fmla="*/ 2959024 h 4506686"/>
              <a:gd name="connsiteX4641" fmla="*/ 6568664 w 8266862"/>
              <a:gd name="connsiteY4641" fmla="*/ 2939401 h 4506686"/>
              <a:gd name="connsiteX4642" fmla="*/ 6549345 w 8266862"/>
              <a:gd name="connsiteY4642" fmla="*/ 2919778 h 4506686"/>
              <a:gd name="connsiteX4643" fmla="*/ 6530026 w 8266862"/>
              <a:gd name="connsiteY4643" fmla="*/ 2900154 h 4506686"/>
              <a:gd name="connsiteX4644" fmla="*/ 6510708 w 8266862"/>
              <a:gd name="connsiteY4644" fmla="*/ 2880379 h 4506686"/>
              <a:gd name="connsiteX4645" fmla="*/ 6491388 w 8266862"/>
              <a:gd name="connsiteY4645" fmla="*/ 2860604 h 4506686"/>
              <a:gd name="connsiteX4646" fmla="*/ 6472068 w 8266862"/>
              <a:gd name="connsiteY4646" fmla="*/ 2840828 h 4506686"/>
              <a:gd name="connsiteX4647" fmla="*/ 6452748 w 8266862"/>
              <a:gd name="connsiteY4647" fmla="*/ 2821052 h 4506686"/>
              <a:gd name="connsiteX4648" fmla="*/ 6432518 w 8266862"/>
              <a:gd name="connsiteY4648" fmla="*/ 2820292 h 4506686"/>
              <a:gd name="connsiteX4649" fmla="*/ 6412285 w 8266862"/>
              <a:gd name="connsiteY4649" fmla="*/ 2819683 h 4506686"/>
              <a:gd name="connsiteX4650" fmla="*/ 6392053 w 8266862"/>
              <a:gd name="connsiteY4650" fmla="*/ 2818923 h 4506686"/>
              <a:gd name="connsiteX4651" fmla="*/ 6371822 w 8266862"/>
              <a:gd name="connsiteY4651" fmla="*/ 2818314 h 4506686"/>
              <a:gd name="connsiteX4652" fmla="*/ 6351590 w 8266862"/>
              <a:gd name="connsiteY4652" fmla="*/ 2817553 h 4506686"/>
              <a:gd name="connsiteX4653" fmla="*/ 6331358 w 8266862"/>
              <a:gd name="connsiteY4653" fmla="*/ 2816944 h 4506686"/>
              <a:gd name="connsiteX4654" fmla="*/ 6311126 w 8266862"/>
              <a:gd name="connsiteY4654" fmla="*/ 2816184 h 4506686"/>
              <a:gd name="connsiteX4655" fmla="*/ 6290894 w 8266862"/>
              <a:gd name="connsiteY4655" fmla="*/ 2815575 h 4506686"/>
              <a:gd name="connsiteX4656" fmla="*/ 6290134 w 8266862"/>
              <a:gd name="connsiteY4656" fmla="*/ 2801885 h 4506686"/>
              <a:gd name="connsiteX4657" fmla="*/ 6289525 w 8266862"/>
              <a:gd name="connsiteY4657" fmla="*/ 2792149 h 4506686"/>
              <a:gd name="connsiteX4658" fmla="*/ 6276899 w 8266862"/>
              <a:gd name="connsiteY4658" fmla="*/ 2775568 h 4506686"/>
              <a:gd name="connsiteX4659" fmla="*/ 6269445 w 8266862"/>
              <a:gd name="connsiteY4659" fmla="*/ 2765833 h 4506686"/>
              <a:gd name="connsiteX4660" fmla="*/ 6253473 w 8266862"/>
              <a:gd name="connsiteY4660" fmla="*/ 2774200 h 4506686"/>
              <a:gd name="connsiteX4661" fmla="*/ 6252561 w 8266862"/>
              <a:gd name="connsiteY4661" fmla="*/ 2770092 h 4506686"/>
              <a:gd name="connsiteX4662" fmla="*/ 6253168 w 8266862"/>
              <a:gd name="connsiteY4662" fmla="*/ 2762790 h 4506686"/>
              <a:gd name="connsiteX4663" fmla="*/ 6251799 w 8266862"/>
              <a:gd name="connsiteY4663" fmla="*/ 2760203 h 4506686"/>
              <a:gd name="connsiteX4664" fmla="*/ 6247388 w 8266862"/>
              <a:gd name="connsiteY4664" fmla="*/ 2758379 h 4506686"/>
              <a:gd name="connsiteX4665" fmla="*/ 6224722 w 8266862"/>
              <a:gd name="connsiteY4665" fmla="*/ 2757314 h 4506686"/>
              <a:gd name="connsiteX4666" fmla="*/ 6202056 w 8266862"/>
              <a:gd name="connsiteY4666" fmla="*/ 2756249 h 4506686"/>
              <a:gd name="connsiteX4667" fmla="*/ 6179391 w 8266862"/>
              <a:gd name="connsiteY4667" fmla="*/ 2755185 h 4506686"/>
              <a:gd name="connsiteX4668" fmla="*/ 6156726 w 8266862"/>
              <a:gd name="connsiteY4668" fmla="*/ 2754119 h 4506686"/>
              <a:gd name="connsiteX4669" fmla="*/ 6134060 w 8266862"/>
              <a:gd name="connsiteY4669" fmla="*/ 2753054 h 4506686"/>
              <a:gd name="connsiteX4670" fmla="*/ 6111394 w 8266862"/>
              <a:gd name="connsiteY4670" fmla="*/ 2751990 h 4506686"/>
              <a:gd name="connsiteX4671" fmla="*/ 6088727 w 8266862"/>
              <a:gd name="connsiteY4671" fmla="*/ 2750925 h 4506686"/>
              <a:gd name="connsiteX4672" fmla="*/ 6066061 w 8266862"/>
              <a:gd name="connsiteY4672" fmla="*/ 2749860 h 4506686"/>
              <a:gd name="connsiteX4673" fmla="*/ 6060891 w 8266862"/>
              <a:gd name="connsiteY4673" fmla="*/ 2748187 h 4506686"/>
              <a:gd name="connsiteX4674" fmla="*/ 6050698 w 8266862"/>
              <a:gd name="connsiteY4674" fmla="*/ 2753967 h 4506686"/>
              <a:gd name="connsiteX4675" fmla="*/ 6023773 w 8266862"/>
              <a:gd name="connsiteY4675" fmla="*/ 2762638 h 4506686"/>
              <a:gd name="connsiteX4676" fmla="*/ 6010538 w 8266862"/>
              <a:gd name="connsiteY4676" fmla="*/ 2770244 h 4506686"/>
              <a:gd name="connsiteX4677" fmla="*/ 6005671 w 8266862"/>
              <a:gd name="connsiteY4677" fmla="*/ 2769787 h 4506686"/>
              <a:gd name="connsiteX4678" fmla="*/ 5982853 w 8266862"/>
              <a:gd name="connsiteY4678" fmla="*/ 2777242 h 4506686"/>
              <a:gd name="connsiteX4679" fmla="*/ 5960035 w 8266862"/>
              <a:gd name="connsiteY4679" fmla="*/ 2784696 h 4506686"/>
              <a:gd name="connsiteX4680" fmla="*/ 5957449 w 8266862"/>
              <a:gd name="connsiteY4680" fmla="*/ 2784696 h 4506686"/>
              <a:gd name="connsiteX4681" fmla="*/ 5914094 w 8266862"/>
              <a:gd name="connsiteY4681" fmla="*/ 2785304 h 4506686"/>
              <a:gd name="connsiteX4682" fmla="*/ 5870741 w 8266862"/>
              <a:gd name="connsiteY4682" fmla="*/ 2785912 h 4506686"/>
              <a:gd name="connsiteX4683" fmla="*/ 5827386 w 8266862"/>
              <a:gd name="connsiteY4683" fmla="*/ 2786521 h 4506686"/>
              <a:gd name="connsiteX4684" fmla="*/ 5784033 w 8266862"/>
              <a:gd name="connsiteY4684" fmla="*/ 2787129 h 4506686"/>
              <a:gd name="connsiteX4685" fmla="*/ 5789244 w 8266862"/>
              <a:gd name="connsiteY4685" fmla="*/ 2750800 h 4506686"/>
              <a:gd name="connsiteX4686" fmla="*/ 5789053 w 8266862"/>
              <a:gd name="connsiteY4686" fmla="*/ 2751229 h 4506686"/>
              <a:gd name="connsiteX4687" fmla="*/ 5783728 w 8266862"/>
              <a:gd name="connsiteY4687" fmla="*/ 2788194 h 4506686"/>
              <a:gd name="connsiteX4688" fmla="*/ 5737179 w 8266862"/>
              <a:gd name="connsiteY4688" fmla="*/ 2787738 h 4506686"/>
              <a:gd name="connsiteX4689" fmla="*/ 5690631 w 8266862"/>
              <a:gd name="connsiteY4689" fmla="*/ 2787129 h 4506686"/>
              <a:gd name="connsiteX4690" fmla="*/ 5644234 w 8266862"/>
              <a:gd name="connsiteY4690" fmla="*/ 2786521 h 4506686"/>
              <a:gd name="connsiteX4691" fmla="*/ 5597687 w 8266862"/>
              <a:gd name="connsiteY4691" fmla="*/ 2786064 h 4506686"/>
              <a:gd name="connsiteX4692" fmla="*/ 5597686 w 8266862"/>
              <a:gd name="connsiteY4692" fmla="*/ 2786064 h 4506686"/>
              <a:gd name="connsiteX4693" fmla="*/ 5574716 w 8266862"/>
              <a:gd name="connsiteY4693" fmla="*/ 2785761 h 4506686"/>
              <a:gd name="connsiteX4694" fmla="*/ 5551746 w 8266862"/>
              <a:gd name="connsiteY4694" fmla="*/ 2785456 h 4506686"/>
              <a:gd name="connsiteX4695" fmla="*/ 5528775 w 8266862"/>
              <a:gd name="connsiteY4695" fmla="*/ 2785152 h 4506686"/>
              <a:gd name="connsiteX4696" fmla="*/ 5505806 w 8266862"/>
              <a:gd name="connsiteY4696" fmla="*/ 2784999 h 4506686"/>
              <a:gd name="connsiteX4697" fmla="*/ 5482836 w 8266862"/>
              <a:gd name="connsiteY4697" fmla="*/ 2784696 h 4506686"/>
              <a:gd name="connsiteX4698" fmla="*/ 5459866 w 8266862"/>
              <a:gd name="connsiteY4698" fmla="*/ 2784390 h 4506686"/>
              <a:gd name="connsiteX4699" fmla="*/ 5436897 w 8266862"/>
              <a:gd name="connsiteY4699" fmla="*/ 2784238 h 4506686"/>
              <a:gd name="connsiteX4700" fmla="*/ 5413926 w 8266862"/>
              <a:gd name="connsiteY4700" fmla="*/ 2783935 h 4506686"/>
              <a:gd name="connsiteX4701" fmla="*/ 5390956 w 8266862"/>
              <a:gd name="connsiteY4701" fmla="*/ 2783630 h 4506686"/>
              <a:gd name="connsiteX4702" fmla="*/ 5367986 w 8266862"/>
              <a:gd name="connsiteY4702" fmla="*/ 2783326 h 4506686"/>
              <a:gd name="connsiteX4703" fmla="*/ 5345017 w 8266862"/>
              <a:gd name="connsiteY4703" fmla="*/ 2783174 h 4506686"/>
              <a:gd name="connsiteX4704" fmla="*/ 5322046 w 8266862"/>
              <a:gd name="connsiteY4704" fmla="*/ 2782870 h 4506686"/>
              <a:gd name="connsiteX4705" fmla="*/ 5299076 w 8266862"/>
              <a:gd name="connsiteY4705" fmla="*/ 2782566 h 4506686"/>
              <a:gd name="connsiteX4706" fmla="*/ 5276106 w 8266862"/>
              <a:gd name="connsiteY4706" fmla="*/ 2782414 h 4506686"/>
              <a:gd name="connsiteX4707" fmla="*/ 5253136 w 8266862"/>
              <a:gd name="connsiteY4707" fmla="*/ 2782109 h 4506686"/>
              <a:gd name="connsiteX4708" fmla="*/ 5230165 w 8266862"/>
              <a:gd name="connsiteY4708" fmla="*/ 2781806 h 4506686"/>
              <a:gd name="connsiteX4709" fmla="*/ 5228341 w 8266862"/>
              <a:gd name="connsiteY4709" fmla="*/ 2781958 h 4506686"/>
              <a:gd name="connsiteX4710" fmla="*/ 5230014 w 8266862"/>
              <a:gd name="connsiteY4710" fmla="*/ 2784086 h 4506686"/>
              <a:gd name="connsiteX4711" fmla="*/ 5232600 w 8266862"/>
              <a:gd name="connsiteY4711" fmla="*/ 2786369 h 4506686"/>
              <a:gd name="connsiteX4712" fmla="*/ 5245227 w 8266862"/>
              <a:gd name="connsiteY4712" fmla="*/ 2797777 h 4506686"/>
              <a:gd name="connsiteX4713" fmla="*/ 5244769 w 8266862"/>
              <a:gd name="connsiteY4713" fmla="*/ 2801885 h 4506686"/>
              <a:gd name="connsiteX4714" fmla="*/ 5244617 w 8266862"/>
              <a:gd name="connsiteY4714" fmla="*/ 2804624 h 4506686"/>
              <a:gd name="connsiteX4715" fmla="*/ 5243704 w 8266862"/>
              <a:gd name="connsiteY4715" fmla="*/ 2812837 h 4506686"/>
              <a:gd name="connsiteX4716" fmla="*/ 5240206 w 8266862"/>
              <a:gd name="connsiteY4716" fmla="*/ 2844934 h 4506686"/>
              <a:gd name="connsiteX4717" fmla="*/ 5236708 w 8266862"/>
              <a:gd name="connsiteY4717" fmla="*/ 2876879 h 4506686"/>
              <a:gd name="connsiteX4718" fmla="*/ 5233208 w 8266862"/>
              <a:gd name="connsiteY4718" fmla="*/ 2908824 h 4506686"/>
              <a:gd name="connsiteX4719" fmla="*/ 5229710 w 8266862"/>
              <a:gd name="connsiteY4719" fmla="*/ 2940618 h 4506686"/>
              <a:gd name="connsiteX4720" fmla="*/ 5226211 w 8266862"/>
              <a:gd name="connsiteY4720" fmla="*/ 2972410 h 4506686"/>
              <a:gd name="connsiteX4721" fmla="*/ 5222712 w 8266862"/>
              <a:gd name="connsiteY4721" fmla="*/ 3004051 h 4506686"/>
              <a:gd name="connsiteX4722" fmla="*/ 5219214 w 8266862"/>
              <a:gd name="connsiteY4722" fmla="*/ 3035692 h 4506686"/>
              <a:gd name="connsiteX4723" fmla="*/ 5215715 w 8266862"/>
              <a:gd name="connsiteY4723" fmla="*/ 3067181 h 4506686"/>
              <a:gd name="connsiteX4724" fmla="*/ 5212216 w 8266862"/>
              <a:gd name="connsiteY4724" fmla="*/ 3098670 h 4506686"/>
              <a:gd name="connsiteX4725" fmla="*/ 5208718 w 8266862"/>
              <a:gd name="connsiteY4725" fmla="*/ 3130158 h 4506686"/>
              <a:gd name="connsiteX4726" fmla="*/ 5205218 w 8266862"/>
              <a:gd name="connsiteY4726" fmla="*/ 3161495 h 4506686"/>
              <a:gd name="connsiteX4727" fmla="*/ 5201719 w 8266862"/>
              <a:gd name="connsiteY4727" fmla="*/ 3192831 h 4506686"/>
              <a:gd name="connsiteX4728" fmla="*/ 5198220 w 8266862"/>
              <a:gd name="connsiteY4728" fmla="*/ 3224016 h 4506686"/>
              <a:gd name="connsiteX4729" fmla="*/ 5194722 w 8266862"/>
              <a:gd name="connsiteY4729" fmla="*/ 3255201 h 4506686"/>
              <a:gd name="connsiteX4730" fmla="*/ 5191223 w 8266862"/>
              <a:gd name="connsiteY4730" fmla="*/ 3286232 h 4506686"/>
              <a:gd name="connsiteX4731" fmla="*/ 5187724 w 8266862"/>
              <a:gd name="connsiteY4731" fmla="*/ 3317266 h 4506686"/>
              <a:gd name="connsiteX4732" fmla="*/ 5189246 w 8266862"/>
              <a:gd name="connsiteY4732" fmla="*/ 3348753 h 4506686"/>
              <a:gd name="connsiteX4733" fmla="*/ 5190767 w 8266862"/>
              <a:gd name="connsiteY4733" fmla="*/ 3380242 h 4506686"/>
              <a:gd name="connsiteX4734" fmla="*/ 5192288 w 8266862"/>
              <a:gd name="connsiteY4734" fmla="*/ 3411578 h 4506686"/>
              <a:gd name="connsiteX4735" fmla="*/ 5193810 w 8266862"/>
              <a:gd name="connsiteY4735" fmla="*/ 3442916 h 4506686"/>
              <a:gd name="connsiteX4736" fmla="*/ 5195330 w 8266862"/>
              <a:gd name="connsiteY4736" fmla="*/ 3474100 h 4506686"/>
              <a:gd name="connsiteX4737" fmla="*/ 5196851 w 8266862"/>
              <a:gd name="connsiteY4737" fmla="*/ 3505284 h 4506686"/>
              <a:gd name="connsiteX4738" fmla="*/ 5198373 w 8266862"/>
              <a:gd name="connsiteY4738" fmla="*/ 3536317 h 4506686"/>
              <a:gd name="connsiteX4739" fmla="*/ 5200199 w 8266862"/>
              <a:gd name="connsiteY4739" fmla="*/ 3570391 h 4506686"/>
              <a:gd name="connsiteX4740" fmla="*/ 5158365 w 8266862"/>
              <a:gd name="connsiteY4740" fmla="*/ 3572978 h 4506686"/>
              <a:gd name="connsiteX4741" fmla="*/ 5140111 w 8266862"/>
              <a:gd name="connsiteY4741" fmla="*/ 3564611 h 4506686"/>
              <a:gd name="connsiteX4742" fmla="*/ 5132506 w 8266862"/>
              <a:gd name="connsiteY4742" fmla="*/ 3562938 h 4506686"/>
              <a:gd name="connsiteX4743" fmla="*/ 5127942 w 8266862"/>
              <a:gd name="connsiteY4743" fmla="*/ 3563090 h 4506686"/>
              <a:gd name="connsiteX4744" fmla="*/ 5106645 w 8266862"/>
              <a:gd name="connsiteY4744" fmla="*/ 3570848 h 4506686"/>
              <a:gd name="connsiteX4745" fmla="*/ 5082306 w 8266862"/>
              <a:gd name="connsiteY4745" fmla="*/ 3576781 h 4506686"/>
              <a:gd name="connsiteX4746" fmla="*/ 5076526 w 8266862"/>
              <a:gd name="connsiteY4746" fmla="*/ 3574955 h 4506686"/>
              <a:gd name="connsiteX4747" fmla="*/ 5068311 w 8266862"/>
              <a:gd name="connsiteY4747" fmla="*/ 3574651 h 4506686"/>
              <a:gd name="connsiteX4748" fmla="*/ 5050665 w 8266862"/>
              <a:gd name="connsiteY4748" fmla="*/ 3594884 h 4506686"/>
              <a:gd name="connsiteX4749" fmla="*/ 5039560 w 8266862"/>
              <a:gd name="connsiteY4749" fmla="*/ 3599902 h 4506686"/>
              <a:gd name="connsiteX4750" fmla="*/ 5039380 w 8266862"/>
              <a:gd name="connsiteY4750" fmla="*/ 3599832 h 4506686"/>
              <a:gd name="connsiteX4751" fmla="*/ 5029825 w 8266862"/>
              <a:gd name="connsiteY4751" fmla="*/ 3604162 h 4506686"/>
              <a:gd name="connsiteX4752" fmla="*/ 4977496 w 8266862"/>
              <a:gd name="connsiteY4752" fmla="*/ 3587277 h 4506686"/>
              <a:gd name="connsiteX4753" fmla="*/ 4964414 w 8266862"/>
              <a:gd name="connsiteY4753" fmla="*/ 3573586 h 4506686"/>
              <a:gd name="connsiteX4754" fmla="*/ 4952853 w 8266862"/>
              <a:gd name="connsiteY4754" fmla="*/ 3570696 h 4506686"/>
              <a:gd name="connsiteX4755" fmla="*/ 4938705 w 8266862"/>
              <a:gd name="connsiteY4755" fmla="*/ 3569022 h 4506686"/>
              <a:gd name="connsiteX4756" fmla="*/ 4923494 w 8266862"/>
              <a:gd name="connsiteY4756" fmla="*/ 3585756 h 4506686"/>
              <a:gd name="connsiteX4757" fmla="*/ 4911932 w 8266862"/>
              <a:gd name="connsiteY4757" fmla="*/ 3608420 h 4506686"/>
              <a:gd name="connsiteX4758" fmla="*/ 4930340 w 8266862"/>
              <a:gd name="connsiteY4758" fmla="*/ 3620742 h 4506686"/>
              <a:gd name="connsiteX4759" fmla="*/ 4946008 w 8266862"/>
              <a:gd name="connsiteY4759" fmla="*/ 3626675 h 4506686"/>
              <a:gd name="connsiteX4760" fmla="*/ 4972020 w 8266862"/>
              <a:gd name="connsiteY4760" fmla="*/ 3621655 h 4506686"/>
              <a:gd name="connsiteX4761" fmla="*/ 4986320 w 8266862"/>
              <a:gd name="connsiteY4761" fmla="*/ 3610703 h 4506686"/>
              <a:gd name="connsiteX4762" fmla="*/ 4998033 w 8266862"/>
              <a:gd name="connsiteY4762" fmla="*/ 3611007 h 4506686"/>
              <a:gd name="connsiteX4763" fmla="*/ 5003661 w 8266862"/>
              <a:gd name="connsiteY4763" fmla="*/ 3608725 h 4506686"/>
              <a:gd name="connsiteX4764" fmla="*/ 5008833 w 8266862"/>
              <a:gd name="connsiteY4764" fmla="*/ 3602945 h 4506686"/>
              <a:gd name="connsiteX4765" fmla="*/ 5018874 w 8266862"/>
              <a:gd name="connsiteY4765" fmla="*/ 3607508 h 4506686"/>
              <a:gd name="connsiteX4766" fmla="*/ 5019177 w 8266862"/>
              <a:gd name="connsiteY4766" fmla="*/ 3612072 h 4506686"/>
              <a:gd name="connsiteX4767" fmla="*/ 5012028 w 8266862"/>
              <a:gd name="connsiteY4767" fmla="*/ 3618461 h 4506686"/>
              <a:gd name="connsiteX4768" fmla="*/ 5003052 w 8266862"/>
              <a:gd name="connsiteY4768" fmla="*/ 3623785 h 4506686"/>
              <a:gd name="connsiteX4769" fmla="*/ 4997576 w 8266862"/>
              <a:gd name="connsiteY4769" fmla="*/ 3630174 h 4506686"/>
              <a:gd name="connsiteX4770" fmla="*/ 5007767 w 8266862"/>
              <a:gd name="connsiteY4770" fmla="*/ 3642952 h 4506686"/>
              <a:gd name="connsiteX4771" fmla="*/ 5023892 w 8266862"/>
              <a:gd name="connsiteY4771" fmla="*/ 3647212 h 4506686"/>
              <a:gd name="connsiteX4772" fmla="*/ 5029978 w 8266862"/>
              <a:gd name="connsiteY4772" fmla="*/ 3645386 h 4506686"/>
              <a:gd name="connsiteX4773" fmla="*/ 5033780 w 8266862"/>
              <a:gd name="connsiteY4773" fmla="*/ 3631086 h 4506686"/>
              <a:gd name="connsiteX4774" fmla="*/ 5043669 w 8266862"/>
              <a:gd name="connsiteY4774" fmla="*/ 3621807 h 4506686"/>
              <a:gd name="connsiteX4775" fmla="*/ 5057054 w 8266862"/>
              <a:gd name="connsiteY4775" fmla="*/ 3623785 h 4506686"/>
              <a:gd name="connsiteX4776" fmla="*/ 5055077 w 8266862"/>
              <a:gd name="connsiteY4776" fmla="*/ 3629566 h 4506686"/>
              <a:gd name="connsiteX4777" fmla="*/ 5056903 w 8266862"/>
              <a:gd name="connsiteY4777" fmla="*/ 3635041 h 4506686"/>
              <a:gd name="connsiteX4778" fmla="*/ 5063139 w 8266862"/>
              <a:gd name="connsiteY4778" fmla="*/ 3644321 h 4506686"/>
              <a:gd name="connsiteX4779" fmla="*/ 5062379 w 8266862"/>
              <a:gd name="connsiteY4779" fmla="*/ 3657707 h 4506686"/>
              <a:gd name="connsiteX4780" fmla="*/ 5063596 w 8266862"/>
              <a:gd name="connsiteY4780" fmla="*/ 3660902 h 4506686"/>
              <a:gd name="connsiteX4781" fmla="*/ 5049145 w 8266862"/>
              <a:gd name="connsiteY4781" fmla="*/ 3666835 h 4506686"/>
              <a:gd name="connsiteX4782" fmla="*/ 5038344 w 8266862"/>
              <a:gd name="connsiteY4782" fmla="*/ 3668813 h 4506686"/>
              <a:gd name="connsiteX4783" fmla="*/ 5029673 w 8266862"/>
              <a:gd name="connsiteY4783" fmla="*/ 3676571 h 4506686"/>
              <a:gd name="connsiteX4784" fmla="*/ 5034236 w 8266862"/>
              <a:gd name="connsiteY4784" fmla="*/ 3680982 h 4506686"/>
              <a:gd name="connsiteX4785" fmla="*/ 5025415 w 8266862"/>
              <a:gd name="connsiteY4785" fmla="*/ 3684937 h 4506686"/>
              <a:gd name="connsiteX4786" fmla="*/ 5019481 w 8266862"/>
              <a:gd name="connsiteY4786" fmla="*/ 3683415 h 4506686"/>
              <a:gd name="connsiteX4787" fmla="*/ 5016439 w 8266862"/>
              <a:gd name="connsiteY4787" fmla="*/ 3684937 h 4506686"/>
              <a:gd name="connsiteX4788" fmla="*/ 5015526 w 8266862"/>
              <a:gd name="connsiteY4788" fmla="*/ 3689653 h 4506686"/>
              <a:gd name="connsiteX4789" fmla="*/ 5010962 w 8266862"/>
              <a:gd name="connsiteY4789" fmla="*/ 3694064 h 4506686"/>
              <a:gd name="connsiteX4790" fmla="*/ 5017503 w 8266862"/>
              <a:gd name="connsiteY4790" fmla="*/ 3707298 h 4506686"/>
              <a:gd name="connsiteX4791" fmla="*/ 5031042 w 8266862"/>
              <a:gd name="connsiteY4791" fmla="*/ 3715969 h 4506686"/>
              <a:gd name="connsiteX4792" fmla="*/ 5040626 w 8266862"/>
              <a:gd name="connsiteY4792" fmla="*/ 3726770 h 4506686"/>
              <a:gd name="connsiteX4793" fmla="*/ 5078960 w 8266862"/>
              <a:gd name="connsiteY4793" fmla="*/ 3740917 h 4506686"/>
              <a:gd name="connsiteX4794" fmla="*/ 5088240 w 8266862"/>
              <a:gd name="connsiteY4794" fmla="*/ 3740460 h 4506686"/>
              <a:gd name="connsiteX4795" fmla="*/ 5097366 w 8266862"/>
              <a:gd name="connsiteY4795" fmla="*/ 3754760 h 4506686"/>
              <a:gd name="connsiteX4796" fmla="*/ 5104668 w 8266862"/>
              <a:gd name="connsiteY4796" fmla="*/ 3759627 h 4506686"/>
              <a:gd name="connsiteX4797" fmla="*/ 5111818 w 8266862"/>
              <a:gd name="connsiteY4797" fmla="*/ 3762062 h 4506686"/>
              <a:gd name="connsiteX4798" fmla="*/ 5111057 w 8266862"/>
              <a:gd name="connsiteY4798" fmla="*/ 3771949 h 4506686"/>
              <a:gd name="connsiteX4799" fmla="*/ 5098432 w 8266862"/>
              <a:gd name="connsiteY4799" fmla="*/ 3779099 h 4506686"/>
              <a:gd name="connsiteX4800" fmla="*/ 5095084 w 8266862"/>
              <a:gd name="connsiteY4800" fmla="*/ 3787618 h 4506686"/>
              <a:gd name="connsiteX4801" fmla="*/ 5091891 w 8266862"/>
              <a:gd name="connsiteY4801" fmla="*/ 3792486 h 4506686"/>
              <a:gd name="connsiteX4802" fmla="*/ 5086262 w 8266862"/>
              <a:gd name="connsiteY4802" fmla="*/ 3786400 h 4506686"/>
              <a:gd name="connsiteX4803" fmla="*/ 5080481 w 8266862"/>
              <a:gd name="connsiteY4803" fmla="*/ 3781990 h 4506686"/>
              <a:gd name="connsiteX4804" fmla="*/ 5066942 w 8266862"/>
              <a:gd name="connsiteY4804" fmla="*/ 3795376 h 4506686"/>
              <a:gd name="connsiteX4805" fmla="*/ 5060401 w 8266862"/>
              <a:gd name="connsiteY4805" fmla="*/ 3798267 h 4506686"/>
              <a:gd name="connsiteX4806" fmla="*/ 5063596 w 8266862"/>
              <a:gd name="connsiteY4806" fmla="*/ 3783814 h 4506686"/>
              <a:gd name="connsiteX4807" fmla="*/ 5058424 w 8266862"/>
              <a:gd name="connsiteY4807" fmla="*/ 3778187 h 4506686"/>
              <a:gd name="connsiteX4808" fmla="*/ 5050665 w 8266862"/>
              <a:gd name="connsiteY4808" fmla="*/ 3763582 h 4506686"/>
              <a:gd name="connsiteX4809" fmla="*/ 5039409 w 8266862"/>
              <a:gd name="connsiteY4809" fmla="*/ 3754609 h 4506686"/>
              <a:gd name="connsiteX4810" fmla="*/ 5031498 w 8266862"/>
              <a:gd name="connsiteY4810" fmla="*/ 3751566 h 4506686"/>
              <a:gd name="connsiteX4811" fmla="*/ 5025262 w 8266862"/>
              <a:gd name="connsiteY4811" fmla="*/ 3745785 h 4506686"/>
              <a:gd name="connsiteX4812" fmla="*/ 5017808 w 8266862"/>
              <a:gd name="connsiteY4812" fmla="*/ 3743502 h 4506686"/>
              <a:gd name="connsiteX4813" fmla="*/ 5011418 w 8266862"/>
              <a:gd name="connsiteY4813" fmla="*/ 3744111 h 4506686"/>
              <a:gd name="connsiteX4814" fmla="*/ 5000618 w 8266862"/>
              <a:gd name="connsiteY4814" fmla="*/ 3740764 h 4506686"/>
              <a:gd name="connsiteX4815" fmla="*/ 4999858 w 8266862"/>
              <a:gd name="connsiteY4815" fmla="*/ 3733006 h 4506686"/>
              <a:gd name="connsiteX4816" fmla="*/ 4996816 w 8266862"/>
              <a:gd name="connsiteY4816" fmla="*/ 3727226 h 4506686"/>
              <a:gd name="connsiteX4817" fmla="*/ 4988449 w 8266862"/>
              <a:gd name="connsiteY4817" fmla="*/ 3720381 h 4506686"/>
              <a:gd name="connsiteX4818" fmla="*/ 4948137 w 8266862"/>
              <a:gd name="connsiteY4818" fmla="*/ 3707450 h 4506686"/>
              <a:gd name="connsiteX4819" fmla="*/ 4947832 w 8266862"/>
              <a:gd name="connsiteY4819" fmla="*/ 3712775 h 4506686"/>
              <a:gd name="connsiteX4820" fmla="*/ 4950571 w 8266862"/>
              <a:gd name="connsiteY4820" fmla="*/ 3716729 h 4506686"/>
              <a:gd name="connsiteX4821" fmla="*/ 4956352 w 8266862"/>
              <a:gd name="connsiteY4821" fmla="*/ 3719469 h 4506686"/>
              <a:gd name="connsiteX4822" fmla="*/ 4963349 w 8266862"/>
              <a:gd name="connsiteY4822" fmla="*/ 3724641 h 4506686"/>
              <a:gd name="connsiteX4823" fmla="*/ 4963349 w 8266862"/>
              <a:gd name="connsiteY4823" fmla="*/ 3740156 h 4506686"/>
              <a:gd name="connsiteX4824" fmla="*/ 4960307 w 8266862"/>
              <a:gd name="connsiteY4824" fmla="*/ 3746697 h 4506686"/>
              <a:gd name="connsiteX4825" fmla="*/ 4959090 w 8266862"/>
              <a:gd name="connsiteY4825" fmla="*/ 3755977 h 4506686"/>
              <a:gd name="connsiteX4826" fmla="*/ 4956504 w 8266862"/>
              <a:gd name="connsiteY4826" fmla="*/ 3765408 h 4506686"/>
              <a:gd name="connsiteX4827" fmla="*/ 4951484 w 8266862"/>
              <a:gd name="connsiteY4827" fmla="*/ 3772862 h 4506686"/>
              <a:gd name="connsiteX4828" fmla="*/ 4940531 w 8266862"/>
              <a:gd name="connsiteY4828" fmla="*/ 3777882 h 4506686"/>
              <a:gd name="connsiteX4829" fmla="*/ 4935663 w 8266862"/>
              <a:gd name="connsiteY4829" fmla="*/ 3773623 h 4506686"/>
              <a:gd name="connsiteX4830" fmla="*/ 4927753 w 8266862"/>
              <a:gd name="connsiteY4830" fmla="*/ 3753238 h 4506686"/>
              <a:gd name="connsiteX4831" fmla="*/ 4916649 w 8266862"/>
              <a:gd name="connsiteY4831" fmla="*/ 3746850 h 4506686"/>
              <a:gd name="connsiteX4832" fmla="*/ 4899003 w 8266862"/>
              <a:gd name="connsiteY4832" fmla="*/ 3746090 h 4506686"/>
              <a:gd name="connsiteX4833" fmla="*/ 4886985 w 8266862"/>
              <a:gd name="connsiteY4833" fmla="*/ 3750652 h 4506686"/>
              <a:gd name="connsiteX4834" fmla="*/ 4873903 w 8266862"/>
              <a:gd name="connsiteY4834" fmla="*/ 3770428 h 4506686"/>
              <a:gd name="connsiteX4835" fmla="*/ 4863407 w 8266862"/>
              <a:gd name="connsiteY4835" fmla="*/ 3773623 h 4506686"/>
              <a:gd name="connsiteX4836" fmla="*/ 4827355 w 8266862"/>
              <a:gd name="connsiteY4836" fmla="*/ 3763430 h 4506686"/>
              <a:gd name="connsiteX4837" fmla="*/ 4786129 w 8266862"/>
              <a:gd name="connsiteY4837" fmla="*/ 3747915 h 4506686"/>
              <a:gd name="connsiteX4838" fmla="*/ 4787195 w 8266862"/>
              <a:gd name="connsiteY4838" fmla="*/ 3742742 h 4506686"/>
              <a:gd name="connsiteX4839" fmla="*/ 4793736 w 8266862"/>
              <a:gd name="connsiteY4839" fmla="*/ 3741069 h 4506686"/>
              <a:gd name="connsiteX4840" fmla="*/ 4806209 w 8266862"/>
              <a:gd name="connsiteY4840" fmla="*/ 3743199 h 4506686"/>
              <a:gd name="connsiteX4841" fmla="*/ 4805601 w 8266862"/>
              <a:gd name="connsiteY4841" fmla="*/ 3737875 h 4506686"/>
              <a:gd name="connsiteX4842" fmla="*/ 4792975 w 8266862"/>
              <a:gd name="connsiteY4842" fmla="*/ 3720381 h 4506686"/>
              <a:gd name="connsiteX4843" fmla="*/ 4790695 w 8266862"/>
              <a:gd name="connsiteY4843" fmla="*/ 3712471 h 4506686"/>
              <a:gd name="connsiteX4844" fmla="*/ 4792367 w 8266862"/>
              <a:gd name="connsiteY4844" fmla="*/ 3702887 h 4506686"/>
              <a:gd name="connsiteX4845" fmla="*/ 4788260 w 8266862"/>
              <a:gd name="connsiteY4845" fmla="*/ 3703040 h 4506686"/>
              <a:gd name="connsiteX4846" fmla="*/ 4780654 w 8266862"/>
              <a:gd name="connsiteY4846" fmla="*/ 3711101 h 4506686"/>
              <a:gd name="connsiteX4847" fmla="*/ 4754490 w 8266862"/>
              <a:gd name="connsiteY4847" fmla="*/ 3704256 h 4506686"/>
              <a:gd name="connsiteX4848" fmla="*/ 4747188 w 8266862"/>
              <a:gd name="connsiteY4848" fmla="*/ 3696042 h 4506686"/>
              <a:gd name="connsiteX4849" fmla="*/ 4731824 w 8266862"/>
              <a:gd name="connsiteY4849" fmla="*/ 3672919 h 4506686"/>
              <a:gd name="connsiteX4850" fmla="*/ 4710070 w 8266862"/>
              <a:gd name="connsiteY4850" fmla="*/ 3672159 h 4506686"/>
              <a:gd name="connsiteX4851" fmla="*/ 4699878 w 8266862"/>
              <a:gd name="connsiteY4851" fmla="*/ 3658468 h 4506686"/>
              <a:gd name="connsiteX4852" fmla="*/ 4682081 w 8266862"/>
              <a:gd name="connsiteY4852" fmla="*/ 3664400 h 4506686"/>
              <a:gd name="connsiteX4853" fmla="*/ 4673105 w 8266862"/>
              <a:gd name="connsiteY4853" fmla="*/ 3670942 h 4506686"/>
              <a:gd name="connsiteX4854" fmla="*/ 4665196 w 8266862"/>
              <a:gd name="connsiteY4854" fmla="*/ 3680982 h 4506686"/>
              <a:gd name="connsiteX4855" fmla="*/ 4668238 w 8266862"/>
              <a:gd name="connsiteY4855" fmla="*/ 3686155 h 4506686"/>
              <a:gd name="connsiteX4856" fmla="*/ 4676148 w 8266862"/>
              <a:gd name="connsiteY4856" fmla="*/ 3694368 h 4506686"/>
              <a:gd name="connsiteX4857" fmla="*/ 4672497 w 8266862"/>
              <a:gd name="connsiteY4857" fmla="*/ 3698324 h 4506686"/>
              <a:gd name="connsiteX4858" fmla="*/ 4647246 w 8266862"/>
              <a:gd name="connsiteY4858" fmla="*/ 3704256 h 4506686"/>
              <a:gd name="connsiteX4859" fmla="*/ 4588526 w 8266862"/>
              <a:gd name="connsiteY4859" fmla="*/ 3697714 h 4506686"/>
              <a:gd name="connsiteX4860" fmla="*/ 4571337 w 8266862"/>
              <a:gd name="connsiteY4860" fmla="*/ 3691478 h 4506686"/>
              <a:gd name="connsiteX4861" fmla="*/ 4548216 w 8266862"/>
              <a:gd name="connsiteY4861" fmla="*/ 3678396 h 4506686"/>
              <a:gd name="connsiteX4862" fmla="*/ 4516271 w 8266862"/>
              <a:gd name="connsiteY4862" fmla="*/ 3667747 h 4506686"/>
              <a:gd name="connsiteX4863" fmla="*/ 4500906 w 8266862"/>
              <a:gd name="connsiteY4863" fmla="*/ 3666075 h 4506686"/>
              <a:gd name="connsiteX4864" fmla="*/ 4485846 w 8266862"/>
              <a:gd name="connsiteY4864" fmla="*/ 3668204 h 4506686"/>
              <a:gd name="connsiteX4865" fmla="*/ 4442036 w 8266862"/>
              <a:gd name="connsiteY4865" fmla="*/ 3669269 h 4506686"/>
              <a:gd name="connsiteX4866" fmla="*/ 4431844 w 8266862"/>
              <a:gd name="connsiteY4866" fmla="*/ 3672159 h 4506686"/>
              <a:gd name="connsiteX4867" fmla="*/ 4423173 w 8266862"/>
              <a:gd name="connsiteY4867" fmla="*/ 3676722 h 4506686"/>
              <a:gd name="connsiteX4868" fmla="*/ 4417545 w 8266862"/>
              <a:gd name="connsiteY4868" fmla="*/ 3671702 h 4506686"/>
              <a:gd name="connsiteX4869" fmla="*/ 4414959 w 8266862"/>
              <a:gd name="connsiteY4869" fmla="*/ 3662728 h 4506686"/>
              <a:gd name="connsiteX4870" fmla="*/ 4419979 w 8266862"/>
              <a:gd name="connsiteY4870" fmla="*/ 3661206 h 4506686"/>
              <a:gd name="connsiteX4871" fmla="*/ 4425608 w 8266862"/>
              <a:gd name="connsiteY4871" fmla="*/ 3656034 h 4506686"/>
              <a:gd name="connsiteX4872" fmla="*/ 4430780 w 8266862"/>
              <a:gd name="connsiteY4872" fmla="*/ 3645691 h 4506686"/>
              <a:gd name="connsiteX4873" fmla="*/ 4431389 w 8266862"/>
              <a:gd name="connsiteY4873" fmla="*/ 3639454 h 4506686"/>
              <a:gd name="connsiteX4874" fmla="*/ 4427889 w 8266862"/>
              <a:gd name="connsiteY4874" fmla="*/ 3635347 h 4506686"/>
              <a:gd name="connsiteX4875" fmla="*/ 4437473 w 8266862"/>
              <a:gd name="connsiteY4875" fmla="*/ 3618917 h 4506686"/>
              <a:gd name="connsiteX4876" fmla="*/ 4439754 w 8266862"/>
              <a:gd name="connsiteY4876" fmla="*/ 3612985 h 4506686"/>
              <a:gd name="connsiteX4877" fmla="*/ 4439746 w 8266862"/>
              <a:gd name="connsiteY4877" fmla="*/ 3612852 h 4506686"/>
              <a:gd name="connsiteX4878" fmla="*/ 4437472 w 8266862"/>
              <a:gd name="connsiteY4878" fmla="*/ 3618765 h 4506686"/>
              <a:gd name="connsiteX4879" fmla="*/ 4427889 w 8266862"/>
              <a:gd name="connsiteY4879" fmla="*/ 3635193 h 4506686"/>
              <a:gd name="connsiteX4880" fmla="*/ 4421044 w 8266862"/>
              <a:gd name="connsiteY4880" fmla="*/ 3634738 h 4506686"/>
              <a:gd name="connsiteX4881" fmla="*/ 4405983 w 8266862"/>
              <a:gd name="connsiteY4881" fmla="*/ 3661814 h 4506686"/>
              <a:gd name="connsiteX4882" fmla="*/ 4414503 w 8266862"/>
              <a:gd name="connsiteY4882" fmla="*/ 3677027 h 4506686"/>
              <a:gd name="connsiteX4883" fmla="*/ 4413894 w 8266862"/>
              <a:gd name="connsiteY4883" fmla="*/ 3682503 h 4506686"/>
              <a:gd name="connsiteX4884" fmla="*/ 4383926 w 8266862"/>
              <a:gd name="connsiteY4884" fmla="*/ 3685546 h 4506686"/>
              <a:gd name="connsiteX4885" fmla="*/ 4315929 w 8266862"/>
              <a:gd name="connsiteY4885" fmla="*/ 3715969 h 4506686"/>
              <a:gd name="connsiteX4886" fmla="*/ 4289461 w 8266862"/>
              <a:gd name="connsiteY4886" fmla="*/ 3732399 h 4506686"/>
              <a:gd name="connsiteX4887" fmla="*/ 4290829 w 8266862"/>
              <a:gd name="connsiteY4887" fmla="*/ 3726922 h 4506686"/>
              <a:gd name="connsiteX4888" fmla="*/ 4322927 w 8266862"/>
              <a:gd name="connsiteY4888" fmla="*/ 3705625 h 4506686"/>
              <a:gd name="connsiteX4889" fmla="*/ 4311669 w 8266862"/>
              <a:gd name="connsiteY4889" fmla="*/ 3702431 h 4506686"/>
              <a:gd name="connsiteX4890" fmla="*/ 4293416 w 8266862"/>
              <a:gd name="connsiteY4890" fmla="*/ 3707755 h 4506686"/>
              <a:gd name="connsiteX4891" fmla="*/ 4286875 w 8266862"/>
              <a:gd name="connsiteY4891" fmla="*/ 3705778 h 4506686"/>
              <a:gd name="connsiteX4892" fmla="*/ 4294632 w 8266862"/>
              <a:gd name="connsiteY4892" fmla="*/ 3688132 h 4506686"/>
              <a:gd name="connsiteX4893" fmla="*/ 4292046 w 8266862"/>
              <a:gd name="connsiteY4893" fmla="*/ 3672616 h 4506686"/>
              <a:gd name="connsiteX4894" fmla="*/ 4279116 w 8266862"/>
              <a:gd name="connsiteY4894" fmla="*/ 3672159 h 4506686"/>
              <a:gd name="connsiteX4895" fmla="*/ 4270901 w 8266862"/>
              <a:gd name="connsiteY4895" fmla="*/ 3684632 h 4506686"/>
              <a:gd name="connsiteX4896" fmla="*/ 4265120 w 8266862"/>
              <a:gd name="connsiteY4896" fmla="*/ 3684024 h 4506686"/>
              <a:gd name="connsiteX4897" fmla="*/ 4257667 w 8266862"/>
              <a:gd name="connsiteY4897" fmla="*/ 3678700 h 4506686"/>
              <a:gd name="connsiteX4898" fmla="*/ 4251886 w 8266862"/>
              <a:gd name="connsiteY4898" fmla="*/ 3680374 h 4506686"/>
              <a:gd name="connsiteX4899" fmla="*/ 4256147 w 8266862"/>
              <a:gd name="connsiteY4899" fmla="*/ 3708516 h 4506686"/>
              <a:gd name="connsiteX4900" fmla="*/ 4264360 w 8266862"/>
              <a:gd name="connsiteY4900" fmla="*/ 3720077 h 4506686"/>
              <a:gd name="connsiteX4901" fmla="*/ 4271206 w 8266862"/>
              <a:gd name="connsiteY4901" fmla="*/ 3734832 h 4506686"/>
              <a:gd name="connsiteX4902" fmla="*/ 4252647 w 8266862"/>
              <a:gd name="connsiteY4902" fmla="*/ 3752934 h 4506686"/>
              <a:gd name="connsiteX4903" fmla="*/ 4235306 w 8266862"/>
              <a:gd name="connsiteY4903" fmla="*/ 3767843 h 4506686"/>
              <a:gd name="connsiteX4904" fmla="*/ 4233481 w 8266862"/>
              <a:gd name="connsiteY4904" fmla="*/ 3782293 h 4506686"/>
              <a:gd name="connsiteX4905" fmla="*/ 4216138 w 8266862"/>
              <a:gd name="connsiteY4905" fmla="*/ 3801157 h 4506686"/>
              <a:gd name="connsiteX4906" fmla="*/ 4199862 w 8266862"/>
              <a:gd name="connsiteY4906" fmla="*/ 3811804 h 4506686"/>
              <a:gd name="connsiteX4907" fmla="*/ 4161376 w 8266862"/>
              <a:gd name="connsiteY4907" fmla="*/ 3836751 h 4506686"/>
              <a:gd name="connsiteX4908" fmla="*/ 4150423 w 8266862"/>
              <a:gd name="connsiteY4908" fmla="*/ 3842077 h 4506686"/>
              <a:gd name="connsiteX4909" fmla="*/ 4133081 w 8266862"/>
              <a:gd name="connsiteY4909" fmla="*/ 3853637 h 4506686"/>
              <a:gd name="connsiteX4910" fmla="*/ 4109198 w 8266862"/>
              <a:gd name="connsiteY4910" fmla="*/ 3862308 h 4506686"/>
              <a:gd name="connsiteX4911" fmla="*/ 4086229 w 8266862"/>
              <a:gd name="connsiteY4911" fmla="*/ 3876151 h 4506686"/>
              <a:gd name="connsiteX4912" fmla="*/ 4078471 w 8266862"/>
              <a:gd name="connsiteY4912" fmla="*/ 3878280 h 4506686"/>
              <a:gd name="connsiteX4913" fmla="*/ 4093073 w 8266862"/>
              <a:gd name="connsiteY4913" fmla="*/ 3866567 h 4506686"/>
              <a:gd name="connsiteX4914" fmla="*/ 4110416 w 8266862"/>
              <a:gd name="connsiteY4914" fmla="*/ 3855007 h 4506686"/>
              <a:gd name="connsiteX4915" fmla="*/ 4095508 w 8266862"/>
              <a:gd name="connsiteY4915" fmla="*/ 3856527 h 4506686"/>
              <a:gd name="connsiteX4916" fmla="*/ 4072538 w 8266862"/>
              <a:gd name="connsiteY4916" fmla="*/ 3851204 h 4506686"/>
              <a:gd name="connsiteX4917" fmla="*/ 4058544 w 8266862"/>
              <a:gd name="connsiteY4917" fmla="*/ 3850899 h 4506686"/>
              <a:gd name="connsiteX4918" fmla="*/ 4058391 w 8266862"/>
              <a:gd name="connsiteY4918" fmla="*/ 3855159 h 4506686"/>
              <a:gd name="connsiteX4919" fmla="*/ 4047743 w 8266862"/>
              <a:gd name="connsiteY4919" fmla="*/ 3861092 h 4506686"/>
              <a:gd name="connsiteX4920" fmla="*/ 4036638 w 8266862"/>
              <a:gd name="connsiteY4920" fmla="*/ 3852421 h 4506686"/>
              <a:gd name="connsiteX4921" fmla="*/ 4031770 w 8266862"/>
              <a:gd name="connsiteY4921" fmla="*/ 3846487 h 4506686"/>
              <a:gd name="connsiteX4922" fmla="*/ 4029488 w 8266862"/>
              <a:gd name="connsiteY4922" fmla="*/ 3841468 h 4506686"/>
              <a:gd name="connsiteX4923" fmla="*/ 4024773 w 8266862"/>
              <a:gd name="connsiteY4923" fmla="*/ 3840251 h 4506686"/>
              <a:gd name="connsiteX4924" fmla="*/ 4020209 w 8266862"/>
              <a:gd name="connsiteY4924" fmla="*/ 3842685 h 4506686"/>
              <a:gd name="connsiteX4925" fmla="*/ 4036790 w 8266862"/>
              <a:gd name="connsiteY4925" fmla="*/ 3878432 h 4506686"/>
              <a:gd name="connsiteX4926" fmla="*/ 4043787 w 8266862"/>
              <a:gd name="connsiteY4926" fmla="*/ 3879954 h 4506686"/>
              <a:gd name="connsiteX4927" fmla="*/ 4051546 w 8266862"/>
              <a:gd name="connsiteY4927" fmla="*/ 3883453 h 4506686"/>
              <a:gd name="connsiteX4928" fmla="*/ 4041810 w 8266862"/>
              <a:gd name="connsiteY4928" fmla="*/ 3891819 h 4506686"/>
              <a:gd name="connsiteX4929" fmla="*/ 4031314 w 8266862"/>
              <a:gd name="connsiteY4929" fmla="*/ 3898057 h 4506686"/>
              <a:gd name="connsiteX4930" fmla="*/ 4014886 w 8266862"/>
              <a:gd name="connsiteY4930" fmla="*/ 3902315 h 4506686"/>
              <a:gd name="connsiteX4931" fmla="*/ 4000889 w 8266862"/>
              <a:gd name="connsiteY4931" fmla="*/ 3889233 h 4506686"/>
              <a:gd name="connsiteX4932" fmla="*/ 3997847 w 8266862"/>
              <a:gd name="connsiteY4932" fmla="*/ 3905510 h 4506686"/>
              <a:gd name="connsiteX4933" fmla="*/ 3996022 w 8266862"/>
              <a:gd name="connsiteY4933" fmla="*/ 3921787 h 4506686"/>
              <a:gd name="connsiteX4934" fmla="*/ 3991306 w 8266862"/>
              <a:gd name="connsiteY4934" fmla="*/ 3925893 h 4506686"/>
              <a:gd name="connsiteX4935" fmla="*/ 3983852 w 8266862"/>
              <a:gd name="connsiteY4935" fmla="*/ 3931826 h 4506686"/>
              <a:gd name="connsiteX4936" fmla="*/ 3979746 w 8266862"/>
              <a:gd name="connsiteY4936" fmla="*/ 3927416 h 4506686"/>
              <a:gd name="connsiteX4937" fmla="*/ 3977768 w 8266862"/>
              <a:gd name="connsiteY4937" fmla="*/ 3921178 h 4506686"/>
              <a:gd name="connsiteX4938" fmla="*/ 3973052 w 8266862"/>
              <a:gd name="connsiteY4938" fmla="*/ 3926807 h 4506686"/>
              <a:gd name="connsiteX4939" fmla="*/ 3966055 w 8266862"/>
              <a:gd name="connsiteY4939" fmla="*/ 3931066 h 4506686"/>
              <a:gd name="connsiteX4940" fmla="*/ 3954493 w 8266862"/>
              <a:gd name="connsiteY4940" fmla="*/ 3931826 h 4506686"/>
              <a:gd name="connsiteX4941" fmla="*/ 3945823 w 8266862"/>
              <a:gd name="connsiteY4941" fmla="*/ 3934109 h 4506686"/>
              <a:gd name="connsiteX4942" fmla="*/ 3945975 w 8266862"/>
              <a:gd name="connsiteY4942" fmla="*/ 3940802 h 4506686"/>
              <a:gd name="connsiteX4943" fmla="*/ 3948409 w 8266862"/>
              <a:gd name="connsiteY4943" fmla="*/ 3947495 h 4506686"/>
              <a:gd name="connsiteX4944" fmla="*/ 3963772 w 8266862"/>
              <a:gd name="connsiteY4944" fmla="*/ 3942170 h 4506686"/>
              <a:gd name="connsiteX4945" fmla="*/ 3958145 w 8266862"/>
              <a:gd name="connsiteY4945" fmla="*/ 3959513 h 4506686"/>
              <a:gd name="connsiteX4946" fmla="*/ 3943997 w 8266862"/>
              <a:gd name="connsiteY4946" fmla="*/ 3976702 h 4506686"/>
              <a:gd name="connsiteX4947" fmla="*/ 3932588 w 8266862"/>
              <a:gd name="connsiteY4947" fmla="*/ 3980810 h 4506686"/>
              <a:gd name="connsiteX4948" fmla="*/ 3915094 w 8266862"/>
              <a:gd name="connsiteY4948" fmla="*/ 3978222 h 4506686"/>
              <a:gd name="connsiteX4949" fmla="*/ 3910683 w 8266862"/>
              <a:gd name="connsiteY4949" fmla="*/ 3979897 h 4506686"/>
              <a:gd name="connsiteX4950" fmla="*/ 3906880 w 8266862"/>
              <a:gd name="connsiteY4950" fmla="*/ 3983396 h 4506686"/>
              <a:gd name="connsiteX4951" fmla="*/ 3927264 w 8266862"/>
              <a:gd name="connsiteY4951" fmla="*/ 4010169 h 4506686"/>
              <a:gd name="connsiteX4952" fmla="*/ 3914182 w 8266862"/>
              <a:gd name="connsiteY4952" fmla="*/ 4050479 h 4506686"/>
              <a:gd name="connsiteX4953" fmla="*/ 3905815 w 8266862"/>
              <a:gd name="connsiteY4953" fmla="*/ 4065083 h 4506686"/>
              <a:gd name="connsiteX4954" fmla="*/ 3900034 w 8266862"/>
              <a:gd name="connsiteY4954" fmla="*/ 4066909 h 4506686"/>
              <a:gd name="connsiteX4955" fmla="*/ 3893646 w 8266862"/>
              <a:gd name="connsiteY4955" fmla="*/ 4067365 h 4506686"/>
              <a:gd name="connsiteX4956" fmla="*/ 3870980 w 8266862"/>
              <a:gd name="connsiteY4956" fmla="*/ 4054434 h 4506686"/>
              <a:gd name="connsiteX4957" fmla="*/ 3858658 w 8266862"/>
              <a:gd name="connsiteY4957" fmla="*/ 4044395 h 4506686"/>
              <a:gd name="connsiteX4958" fmla="*/ 3869611 w 8266862"/>
              <a:gd name="connsiteY4958" fmla="*/ 4071776 h 4506686"/>
              <a:gd name="connsiteX4959" fmla="*/ 3899274 w 8266862"/>
              <a:gd name="connsiteY4959" fmla="*/ 4079687 h 4506686"/>
              <a:gd name="connsiteX4960" fmla="*/ 3900796 w 8266862"/>
              <a:gd name="connsiteY4960" fmla="*/ 4090031 h 4506686"/>
              <a:gd name="connsiteX4961" fmla="*/ 3900643 w 8266862"/>
              <a:gd name="connsiteY4961" fmla="*/ 4098854 h 4506686"/>
              <a:gd name="connsiteX4962" fmla="*/ 3894862 w 8266862"/>
              <a:gd name="connsiteY4962" fmla="*/ 4109198 h 4506686"/>
              <a:gd name="connsiteX4963" fmla="*/ 3889387 w 8266862"/>
              <a:gd name="connsiteY4963" fmla="*/ 4122888 h 4506686"/>
              <a:gd name="connsiteX4964" fmla="*/ 3893493 w 8266862"/>
              <a:gd name="connsiteY4964" fmla="*/ 4132472 h 4506686"/>
              <a:gd name="connsiteX4965" fmla="*/ 3898209 w 8266862"/>
              <a:gd name="connsiteY4965" fmla="*/ 4156050 h 4506686"/>
              <a:gd name="connsiteX4966" fmla="*/ 3902165 w 8266862"/>
              <a:gd name="connsiteY4966" fmla="*/ 4166851 h 4506686"/>
              <a:gd name="connsiteX4967" fmla="*/ 3906577 w 8266862"/>
              <a:gd name="connsiteY4967" fmla="*/ 4199708 h 4506686"/>
              <a:gd name="connsiteX4968" fmla="*/ 3911292 w 8266862"/>
              <a:gd name="connsiteY4968" fmla="*/ 4213856 h 4506686"/>
              <a:gd name="connsiteX4969" fmla="*/ 3938216 w 8266862"/>
              <a:gd name="connsiteY4969" fmla="*/ 4266033 h 4506686"/>
              <a:gd name="connsiteX4970" fmla="*/ 3947344 w 8266862"/>
              <a:gd name="connsiteY4970" fmla="*/ 4266489 h 4506686"/>
              <a:gd name="connsiteX4971" fmla="*/ 3948865 w 8266862"/>
              <a:gd name="connsiteY4971" fmla="*/ 4272117 h 4506686"/>
              <a:gd name="connsiteX4972" fmla="*/ 3947952 w 8266862"/>
              <a:gd name="connsiteY4972" fmla="*/ 4282918 h 4506686"/>
              <a:gd name="connsiteX4973" fmla="*/ 3928481 w 8266862"/>
              <a:gd name="connsiteY4973" fmla="*/ 4286113 h 4506686"/>
              <a:gd name="connsiteX4974" fmla="*/ 3920266 w 8266862"/>
              <a:gd name="connsiteY4974" fmla="*/ 4290980 h 4506686"/>
              <a:gd name="connsiteX4975" fmla="*/ 3918745 w 8266862"/>
              <a:gd name="connsiteY4975" fmla="*/ 4295088 h 4506686"/>
              <a:gd name="connsiteX4976" fmla="*/ 3917528 w 8266862"/>
              <a:gd name="connsiteY4976" fmla="*/ 4297370 h 4506686"/>
              <a:gd name="connsiteX4977" fmla="*/ 3915094 w 8266862"/>
              <a:gd name="connsiteY4977" fmla="*/ 4297218 h 4506686"/>
              <a:gd name="connsiteX4978" fmla="*/ 3905815 w 8266862"/>
              <a:gd name="connsiteY4978" fmla="*/ 4294175 h 4506686"/>
              <a:gd name="connsiteX4979" fmla="*/ 3884822 w 8266862"/>
              <a:gd name="connsiteY4979" fmla="*/ 4279420 h 4506686"/>
              <a:gd name="connsiteX4980" fmla="*/ 3854095 w 8266862"/>
              <a:gd name="connsiteY4980" fmla="*/ 4270293 h 4506686"/>
              <a:gd name="connsiteX4981" fmla="*/ 3813784 w 8266862"/>
              <a:gd name="connsiteY4981" fmla="*/ 4266793 h 4506686"/>
              <a:gd name="connsiteX4982" fmla="*/ 3786250 w 8266862"/>
              <a:gd name="connsiteY4982" fmla="*/ 4259340 h 4506686"/>
              <a:gd name="connsiteX4983" fmla="*/ 3771494 w 8266862"/>
              <a:gd name="connsiteY4983" fmla="*/ 4248084 h 4506686"/>
              <a:gd name="connsiteX4984" fmla="*/ 3756130 w 8266862"/>
              <a:gd name="connsiteY4984" fmla="*/ 4241390 h 4506686"/>
              <a:gd name="connsiteX4985" fmla="*/ 3740005 w 8266862"/>
              <a:gd name="connsiteY4985" fmla="*/ 4239260 h 4506686"/>
              <a:gd name="connsiteX4986" fmla="*/ 3726618 w 8266862"/>
              <a:gd name="connsiteY4986" fmla="*/ 4233175 h 4506686"/>
              <a:gd name="connsiteX4987" fmla="*/ 3716123 w 8266862"/>
              <a:gd name="connsiteY4987" fmla="*/ 4222983 h 4506686"/>
              <a:gd name="connsiteX4988" fmla="*/ 3700607 w 8266862"/>
              <a:gd name="connsiteY4988" fmla="*/ 4216442 h 4506686"/>
              <a:gd name="connsiteX4989" fmla="*/ 3680222 w 8266862"/>
              <a:gd name="connsiteY4989" fmla="*/ 4213552 h 4506686"/>
              <a:gd name="connsiteX4990" fmla="*/ 3666989 w 8266862"/>
              <a:gd name="connsiteY4990" fmla="*/ 4205946 h 4506686"/>
              <a:gd name="connsiteX4991" fmla="*/ 3657709 w 8266862"/>
              <a:gd name="connsiteY4991" fmla="*/ 4187235 h 4506686"/>
              <a:gd name="connsiteX4992" fmla="*/ 3657709 w 8266862"/>
              <a:gd name="connsiteY4992" fmla="*/ 4186931 h 4506686"/>
              <a:gd name="connsiteX4993" fmla="*/ 3649494 w 8266862"/>
              <a:gd name="connsiteY4993" fmla="*/ 4155747 h 4506686"/>
              <a:gd name="connsiteX4994" fmla="*/ 3639150 w 8266862"/>
              <a:gd name="connsiteY4994" fmla="*/ 4136123 h 4506686"/>
              <a:gd name="connsiteX4995" fmla="*/ 3618918 w 8266862"/>
              <a:gd name="connsiteY4995" fmla="*/ 4111784 h 4506686"/>
              <a:gd name="connsiteX4996" fmla="*/ 3617092 w 8266862"/>
              <a:gd name="connsiteY4996" fmla="*/ 4108590 h 4506686"/>
              <a:gd name="connsiteX4997" fmla="*/ 3616940 w 8266862"/>
              <a:gd name="connsiteY4997" fmla="*/ 4104633 h 4506686"/>
              <a:gd name="connsiteX4998" fmla="*/ 3619526 w 8266862"/>
              <a:gd name="connsiteY4998" fmla="*/ 4090487 h 4506686"/>
              <a:gd name="connsiteX4999" fmla="*/ 3617397 w 8266862"/>
              <a:gd name="connsiteY4999" fmla="*/ 4080295 h 4506686"/>
              <a:gd name="connsiteX5000" fmla="*/ 3611008 w 8266862"/>
              <a:gd name="connsiteY5000" fmla="*/ 4071928 h 4506686"/>
              <a:gd name="connsiteX5001" fmla="*/ 3609487 w 8266862"/>
              <a:gd name="connsiteY5001" fmla="*/ 4063106 h 4506686"/>
              <a:gd name="connsiteX5002" fmla="*/ 3612985 w 8266862"/>
              <a:gd name="connsiteY5002" fmla="*/ 4053827 h 4506686"/>
              <a:gd name="connsiteX5003" fmla="*/ 3613290 w 8266862"/>
              <a:gd name="connsiteY5003" fmla="*/ 4042723 h 4506686"/>
              <a:gd name="connsiteX5004" fmla="*/ 3610247 w 8266862"/>
              <a:gd name="connsiteY5004" fmla="*/ 4029792 h 4506686"/>
              <a:gd name="connsiteX5005" fmla="*/ 3597317 w 8266862"/>
              <a:gd name="connsiteY5005" fmla="*/ 4015797 h 4506686"/>
              <a:gd name="connsiteX5006" fmla="*/ 3574499 w 8266862"/>
              <a:gd name="connsiteY5006" fmla="*/ 4000585 h 4506686"/>
              <a:gd name="connsiteX5007" fmla="*/ 3555181 w 8266862"/>
              <a:gd name="connsiteY5007" fmla="*/ 3978527 h 4506686"/>
              <a:gd name="connsiteX5008" fmla="*/ 3539208 w 8266862"/>
              <a:gd name="connsiteY5008" fmla="*/ 3949320 h 4506686"/>
              <a:gd name="connsiteX5009" fmla="*/ 3523388 w 8266862"/>
              <a:gd name="connsiteY5009" fmla="*/ 3929088 h 4506686"/>
              <a:gd name="connsiteX5010" fmla="*/ 3507719 w 8266862"/>
              <a:gd name="connsiteY5010" fmla="*/ 3917832 h 4506686"/>
              <a:gd name="connsiteX5011" fmla="*/ 3497070 w 8266862"/>
              <a:gd name="connsiteY5011" fmla="*/ 3904141 h 4506686"/>
              <a:gd name="connsiteX5012" fmla="*/ 3491290 w 8266862"/>
              <a:gd name="connsiteY5012" fmla="*/ 3887864 h 4506686"/>
              <a:gd name="connsiteX5013" fmla="*/ 3489618 w 8266862"/>
              <a:gd name="connsiteY5013" fmla="*/ 3878432 h 4506686"/>
              <a:gd name="connsiteX5014" fmla="*/ 3491898 w 8266862"/>
              <a:gd name="connsiteY5014" fmla="*/ 3875846 h 4506686"/>
              <a:gd name="connsiteX5015" fmla="*/ 3482315 w 8266862"/>
              <a:gd name="connsiteY5015" fmla="*/ 3857745 h 4506686"/>
              <a:gd name="connsiteX5016" fmla="*/ 3460715 w 8266862"/>
              <a:gd name="connsiteY5016" fmla="*/ 3824126 h 4506686"/>
              <a:gd name="connsiteX5017" fmla="*/ 3448241 w 8266862"/>
              <a:gd name="connsiteY5017" fmla="*/ 3799482 h 4506686"/>
              <a:gd name="connsiteX5018" fmla="*/ 3445046 w 8266862"/>
              <a:gd name="connsiteY5018" fmla="*/ 3783814 h 4506686"/>
              <a:gd name="connsiteX5019" fmla="*/ 3431355 w 8266862"/>
              <a:gd name="connsiteY5019" fmla="*/ 3765256 h 4506686"/>
              <a:gd name="connsiteX5020" fmla="*/ 3407016 w 8266862"/>
              <a:gd name="connsiteY5020" fmla="*/ 3743655 h 4506686"/>
              <a:gd name="connsiteX5021" fmla="*/ 3393782 w 8266862"/>
              <a:gd name="connsiteY5021" fmla="*/ 3729660 h 4506686"/>
              <a:gd name="connsiteX5022" fmla="*/ 3390587 w 8266862"/>
              <a:gd name="connsiteY5022" fmla="*/ 3719924 h 4506686"/>
              <a:gd name="connsiteX5023" fmla="*/ 3352709 w 8266862"/>
              <a:gd name="connsiteY5023" fmla="*/ 3691478 h 4506686"/>
              <a:gd name="connsiteX5024" fmla="*/ 3341757 w 8266862"/>
              <a:gd name="connsiteY5024" fmla="*/ 3673680 h 4506686"/>
              <a:gd name="connsiteX5025" fmla="*/ 3333086 w 8266862"/>
              <a:gd name="connsiteY5025" fmla="*/ 3668052 h 4506686"/>
              <a:gd name="connsiteX5026" fmla="*/ 3323198 w 8266862"/>
              <a:gd name="connsiteY5026" fmla="*/ 3668661 h 4506686"/>
              <a:gd name="connsiteX5027" fmla="*/ 3318178 w 8266862"/>
              <a:gd name="connsiteY5027" fmla="*/ 3666987 h 4506686"/>
              <a:gd name="connsiteX5028" fmla="*/ 3317875 w 8266862"/>
              <a:gd name="connsiteY5028" fmla="*/ 3663032 h 4506686"/>
              <a:gd name="connsiteX5029" fmla="*/ 3314680 w 8266862"/>
              <a:gd name="connsiteY5029" fmla="*/ 3662880 h 4506686"/>
              <a:gd name="connsiteX5030" fmla="*/ 3308595 w 8266862"/>
              <a:gd name="connsiteY5030" fmla="*/ 3666530 h 4506686"/>
              <a:gd name="connsiteX5031" fmla="*/ 3288516 w 8266862"/>
              <a:gd name="connsiteY5031" fmla="*/ 3667291 h 4506686"/>
              <a:gd name="connsiteX5032" fmla="*/ 3254290 w 8266862"/>
              <a:gd name="connsiteY5032" fmla="*/ 3665161 h 4506686"/>
              <a:gd name="connsiteX5033" fmla="*/ 3229645 w 8266862"/>
              <a:gd name="connsiteY5033" fmla="*/ 3660294 h 4506686"/>
              <a:gd name="connsiteX5034" fmla="*/ 3214433 w 8266862"/>
              <a:gd name="connsiteY5034" fmla="*/ 3652688 h 4506686"/>
              <a:gd name="connsiteX5035" fmla="*/ 3203785 w 8266862"/>
              <a:gd name="connsiteY5035" fmla="*/ 3653753 h 4506686"/>
              <a:gd name="connsiteX5036" fmla="*/ 3197699 w 8266862"/>
              <a:gd name="connsiteY5036" fmla="*/ 3663337 h 4506686"/>
              <a:gd name="connsiteX5037" fmla="*/ 3184770 w 8266862"/>
              <a:gd name="connsiteY5037" fmla="*/ 3669573 h 4506686"/>
              <a:gd name="connsiteX5038" fmla="*/ 3164842 w 8266862"/>
              <a:gd name="connsiteY5038" fmla="*/ 3672311 h 4506686"/>
              <a:gd name="connsiteX5039" fmla="*/ 3147805 w 8266862"/>
              <a:gd name="connsiteY5039" fmla="*/ 3690109 h 4506686"/>
              <a:gd name="connsiteX5040" fmla="*/ 3133506 w 8266862"/>
              <a:gd name="connsiteY5040" fmla="*/ 3722815 h 4506686"/>
              <a:gd name="connsiteX5041" fmla="*/ 3127268 w 8266862"/>
              <a:gd name="connsiteY5041" fmla="*/ 3743807 h 4506686"/>
              <a:gd name="connsiteX5042" fmla="*/ 3129094 w 8266862"/>
              <a:gd name="connsiteY5042" fmla="*/ 3753238 h 4506686"/>
              <a:gd name="connsiteX5043" fmla="*/ 3125291 w 8266862"/>
              <a:gd name="connsiteY5043" fmla="*/ 3760084 h 4506686"/>
              <a:gd name="connsiteX5044" fmla="*/ 3116012 w 8266862"/>
              <a:gd name="connsiteY5044" fmla="*/ 3764344 h 4506686"/>
              <a:gd name="connsiteX5045" fmla="*/ 3106581 w 8266862"/>
              <a:gd name="connsiteY5045" fmla="*/ 3773774 h 4506686"/>
              <a:gd name="connsiteX5046" fmla="*/ 3096997 w 8266862"/>
              <a:gd name="connsiteY5046" fmla="*/ 3788531 h 4506686"/>
              <a:gd name="connsiteX5047" fmla="*/ 3085741 w 8266862"/>
              <a:gd name="connsiteY5047" fmla="*/ 3795680 h 4506686"/>
              <a:gd name="connsiteX5048" fmla="*/ 3072962 w 8266862"/>
              <a:gd name="connsiteY5048" fmla="*/ 3795224 h 4506686"/>
              <a:gd name="connsiteX5049" fmla="*/ 3049232 w 8266862"/>
              <a:gd name="connsiteY5049" fmla="*/ 3783814 h 4506686"/>
              <a:gd name="connsiteX5050" fmla="*/ 3014701 w 8266862"/>
              <a:gd name="connsiteY5050" fmla="*/ 3761605 h 4506686"/>
              <a:gd name="connsiteX5051" fmla="*/ 2987623 w 8266862"/>
              <a:gd name="connsiteY5051" fmla="*/ 3747914 h 4506686"/>
              <a:gd name="connsiteX5052" fmla="*/ 2968000 w 8266862"/>
              <a:gd name="connsiteY5052" fmla="*/ 3742742 h 4506686"/>
              <a:gd name="connsiteX5053" fmla="*/ 2950659 w 8266862"/>
              <a:gd name="connsiteY5053" fmla="*/ 3732399 h 4506686"/>
              <a:gd name="connsiteX5054" fmla="*/ 2935598 w 8266862"/>
              <a:gd name="connsiteY5054" fmla="*/ 3717034 h 4506686"/>
              <a:gd name="connsiteX5055" fmla="*/ 2921755 w 8266862"/>
              <a:gd name="connsiteY5055" fmla="*/ 3706842 h 4506686"/>
              <a:gd name="connsiteX5056" fmla="*/ 2909130 w 8266862"/>
              <a:gd name="connsiteY5056" fmla="*/ 3701670 h 4506686"/>
              <a:gd name="connsiteX5057" fmla="*/ 2894374 w 8266862"/>
              <a:gd name="connsiteY5057" fmla="*/ 3684632 h 4506686"/>
              <a:gd name="connsiteX5058" fmla="*/ 2877489 w 8266862"/>
              <a:gd name="connsiteY5058" fmla="*/ 3655579 h 4506686"/>
              <a:gd name="connsiteX5059" fmla="*/ 2868970 w 8266862"/>
              <a:gd name="connsiteY5059" fmla="*/ 3633216 h 4506686"/>
              <a:gd name="connsiteX5060" fmla="*/ 2868970 w 8266862"/>
              <a:gd name="connsiteY5060" fmla="*/ 3609486 h 4506686"/>
              <a:gd name="connsiteX5061" fmla="*/ 2846760 w 8266862"/>
              <a:gd name="connsiteY5061" fmla="*/ 3557766 h 4506686"/>
              <a:gd name="connsiteX5062" fmla="*/ 2835048 w 8266862"/>
              <a:gd name="connsiteY5062" fmla="*/ 3535251 h 4506686"/>
              <a:gd name="connsiteX5063" fmla="*/ 2826377 w 8266862"/>
              <a:gd name="connsiteY5063" fmla="*/ 3524907 h 4506686"/>
              <a:gd name="connsiteX5064" fmla="*/ 2809340 w 8266862"/>
              <a:gd name="connsiteY5064" fmla="*/ 3512585 h 4506686"/>
              <a:gd name="connsiteX5065" fmla="*/ 2783935 w 8266862"/>
              <a:gd name="connsiteY5065" fmla="*/ 3498134 h 4506686"/>
              <a:gd name="connsiteX5066" fmla="*/ 2749861 w 8266862"/>
              <a:gd name="connsiteY5066" fmla="*/ 3469384 h 4506686"/>
              <a:gd name="connsiteX5067" fmla="*/ 2707115 w 8266862"/>
              <a:gd name="connsiteY5067" fmla="*/ 3426030 h 4506686"/>
              <a:gd name="connsiteX5068" fmla="*/ 2676844 w 8266862"/>
              <a:gd name="connsiteY5068" fmla="*/ 3399865 h 4506686"/>
              <a:gd name="connsiteX5069" fmla="*/ 2659045 w 8266862"/>
              <a:gd name="connsiteY5069" fmla="*/ 3391043 h 4506686"/>
              <a:gd name="connsiteX5070" fmla="*/ 2643682 w 8266862"/>
              <a:gd name="connsiteY5070" fmla="*/ 3375374 h 4506686"/>
              <a:gd name="connsiteX5071" fmla="*/ 2630600 w 8266862"/>
              <a:gd name="connsiteY5071" fmla="*/ 3352860 h 4506686"/>
              <a:gd name="connsiteX5072" fmla="*/ 2617821 w 8266862"/>
              <a:gd name="connsiteY5072" fmla="*/ 3338561 h 4506686"/>
              <a:gd name="connsiteX5073" fmla="*/ 2616453 w 8266862"/>
              <a:gd name="connsiteY5073" fmla="*/ 3337952 h 4506686"/>
              <a:gd name="connsiteX5074" fmla="*/ 2599110 w 8266862"/>
              <a:gd name="connsiteY5074" fmla="*/ 3329435 h 4506686"/>
              <a:gd name="connsiteX5075" fmla="*/ 2584507 w 8266862"/>
              <a:gd name="connsiteY5075" fmla="*/ 3299011 h 4506686"/>
              <a:gd name="connsiteX5076" fmla="*/ 2585419 w 8266862"/>
              <a:gd name="connsiteY5076" fmla="*/ 3299011 h 4506686"/>
              <a:gd name="connsiteX5077" fmla="*/ 2617669 w 8266862"/>
              <a:gd name="connsiteY5077" fmla="*/ 3299011 h 4506686"/>
              <a:gd name="connsiteX5078" fmla="*/ 2649918 w 8266862"/>
              <a:gd name="connsiteY5078" fmla="*/ 3299011 h 4506686"/>
              <a:gd name="connsiteX5079" fmla="*/ 2682168 w 8266862"/>
              <a:gd name="connsiteY5079" fmla="*/ 3299011 h 4506686"/>
              <a:gd name="connsiteX5080" fmla="*/ 2714416 w 8266862"/>
              <a:gd name="connsiteY5080" fmla="*/ 3299011 h 4506686"/>
              <a:gd name="connsiteX5081" fmla="*/ 2746667 w 8266862"/>
              <a:gd name="connsiteY5081" fmla="*/ 3299011 h 4506686"/>
              <a:gd name="connsiteX5082" fmla="*/ 2778916 w 8266862"/>
              <a:gd name="connsiteY5082" fmla="*/ 3299011 h 4506686"/>
              <a:gd name="connsiteX5083" fmla="*/ 2811165 w 8266862"/>
              <a:gd name="connsiteY5083" fmla="*/ 3299011 h 4506686"/>
              <a:gd name="connsiteX5084" fmla="*/ 2843414 w 8266862"/>
              <a:gd name="connsiteY5084" fmla="*/ 3299011 h 4506686"/>
              <a:gd name="connsiteX5085" fmla="*/ 2875664 w 8266862"/>
              <a:gd name="connsiteY5085" fmla="*/ 3299011 h 4506686"/>
              <a:gd name="connsiteX5086" fmla="*/ 2907913 w 8266862"/>
              <a:gd name="connsiteY5086" fmla="*/ 3299011 h 4506686"/>
              <a:gd name="connsiteX5087" fmla="*/ 2940162 w 8266862"/>
              <a:gd name="connsiteY5087" fmla="*/ 3299011 h 4506686"/>
              <a:gd name="connsiteX5088" fmla="*/ 2972411 w 8266862"/>
              <a:gd name="connsiteY5088" fmla="*/ 3299011 h 4506686"/>
              <a:gd name="connsiteX5089" fmla="*/ 3004660 w 8266862"/>
              <a:gd name="connsiteY5089" fmla="*/ 3299011 h 4506686"/>
              <a:gd name="connsiteX5090" fmla="*/ 3036910 w 8266862"/>
              <a:gd name="connsiteY5090" fmla="*/ 3299011 h 4506686"/>
              <a:gd name="connsiteX5091" fmla="*/ 3069159 w 8266862"/>
              <a:gd name="connsiteY5091" fmla="*/ 3299011 h 4506686"/>
              <a:gd name="connsiteX5092" fmla="*/ 3101408 w 8266862"/>
              <a:gd name="connsiteY5092" fmla="*/ 3299011 h 4506686"/>
              <a:gd name="connsiteX5093" fmla="*/ 3101560 w 8266862"/>
              <a:gd name="connsiteY5093" fmla="*/ 3251701 h 4506686"/>
              <a:gd name="connsiteX5094" fmla="*/ 3101712 w 8266862"/>
              <a:gd name="connsiteY5094" fmla="*/ 3204239 h 4506686"/>
              <a:gd name="connsiteX5095" fmla="*/ 3101864 w 8266862"/>
              <a:gd name="connsiteY5095" fmla="*/ 3156628 h 4506686"/>
              <a:gd name="connsiteX5096" fmla="*/ 3102017 w 8266862"/>
              <a:gd name="connsiteY5096" fmla="*/ 3108861 h 4506686"/>
              <a:gd name="connsiteX5097" fmla="*/ 3102169 w 8266862"/>
              <a:gd name="connsiteY5097" fmla="*/ 3060944 h 4506686"/>
              <a:gd name="connsiteX5098" fmla="*/ 3102321 w 8266862"/>
              <a:gd name="connsiteY5098" fmla="*/ 3012874 h 4506686"/>
              <a:gd name="connsiteX5099" fmla="*/ 3102473 w 8266862"/>
              <a:gd name="connsiteY5099" fmla="*/ 2964652 h 4506686"/>
              <a:gd name="connsiteX5100" fmla="*/ 3102626 w 8266862"/>
              <a:gd name="connsiteY5100" fmla="*/ 2916278 h 4506686"/>
              <a:gd name="connsiteX5101" fmla="*/ 3102778 w 8266862"/>
              <a:gd name="connsiteY5101" fmla="*/ 2867751 h 4506686"/>
              <a:gd name="connsiteX5102" fmla="*/ 3102930 w 8266862"/>
              <a:gd name="connsiteY5102" fmla="*/ 2819075 h 4506686"/>
              <a:gd name="connsiteX5103" fmla="*/ 3103082 w 8266862"/>
              <a:gd name="connsiteY5103" fmla="*/ 2770244 h 4506686"/>
              <a:gd name="connsiteX5104" fmla="*/ 3103235 w 8266862"/>
              <a:gd name="connsiteY5104" fmla="*/ 2721110 h 4506686"/>
              <a:gd name="connsiteX5105" fmla="*/ 3103386 w 8266862"/>
              <a:gd name="connsiteY5105" fmla="*/ 2671822 h 4506686"/>
              <a:gd name="connsiteX5106" fmla="*/ 3103538 w 8266862"/>
              <a:gd name="connsiteY5106" fmla="*/ 2622383 h 4506686"/>
              <a:gd name="connsiteX5107" fmla="*/ 3103690 w 8266862"/>
              <a:gd name="connsiteY5107" fmla="*/ 2572793 h 4506686"/>
              <a:gd name="connsiteX5108" fmla="*/ 3103843 w 8266862"/>
              <a:gd name="connsiteY5108" fmla="*/ 2523050 h 4506686"/>
              <a:gd name="connsiteX5109" fmla="*/ 3109775 w 8266862"/>
              <a:gd name="connsiteY5109" fmla="*/ 2522897 h 4506686"/>
              <a:gd name="connsiteX5110" fmla="*/ 3136548 w 8266862"/>
              <a:gd name="connsiteY5110" fmla="*/ 2522897 h 4506686"/>
              <a:gd name="connsiteX5111" fmla="*/ 3163321 w 8266862"/>
              <a:gd name="connsiteY5111" fmla="*/ 2522897 h 4506686"/>
              <a:gd name="connsiteX5112" fmla="*/ 3190094 w 8266862"/>
              <a:gd name="connsiteY5112" fmla="*/ 2522897 h 4506686"/>
              <a:gd name="connsiteX5113" fmla="*/ 3216867 w 8266862"/>
              <a:gd name="connsiteY5113" fmla="*/ 2522897 h 4506686"/>
              <a:gd name="connsiteX5114" fmla="*/ 3243640 w 8266862"/>
              <a:gd name="connsiteY5114" fmla="*/ 2522897 h 4506686"/>
              <a:gd name="connsiteX5115" fmla="*/ 3270414 w 8266862"/>
              <a:gd name="connsiteY5115" fmla="*/ 2522897 h 4506686"/>
              <a:gd name="connsiteX5116" fmla="*/ 3297186 w 8266862"/>
              <a:gd name="connsiteY5116" fmla="*/ 2522897 h 4506686"/>
              <a:gd name="connsiteX5117" fmla="*/ 3323959 w 8266862"/>
              <a:gd name="connsiteY5117" fmla="*/ 2522897 h 4506686"/>
              <a:gd name="connsiteX5118" fmla="*/ 3350732 w 8266862"/>
              <a:gd name="connsiteY5118" fmla="*/ 2522897 h 4506686"/>
              <a:gd name="connsiteX5119" fmla="*/ 3377505 w 8266862"/>
              <a:gd name="connsiteY5119" fmla="*/ 2522897 h 4506686"/>
              <a:gd name="connsiteX5120" fmla="*/ 3404278 w 8266862"/>
              <a:gd name="connsiteY5120" fmla="*/ 2522897 h 4506686"/>
              <a:gd name="connsiteX5121" fmla="*/ 3431051 w 8266862"/>
              <a:gd name="connsiteY5121" fmla="*/ 2522897 h 4506686"/>
              <a:gd name="connsiteX5122" fmla="*/ 3457825 w 8266862"/>
              <a:gd name="connsiteY5122" fmla="*/ 2522897 h 4506686"/>
              <a:gd name="connsiteX5123" fmla="*/ 3484596 w 8266862"/>
              <a:gd name="connsiteY5123" fmla="*/ 2522897 h 4506686"/>
              <a:gd name="connsiteX5124" fmla="*/ 3511369 w 8266862"/>
              <a:gd name="connsiteY5124" fmla="*/ 2522897 h 4506686"/>
              <a:gd name="connsiteX5125" fmla="*/ 3538142 w 8266862"/>
              <a:gd name="connsiteY5125" fmla="*/ 2522897 h 4506686"/>
              <a:gd name="connsiteX5126" fmla="*/ 3538142 w 8266862"/>
              <a:gd name="connsiteY5126" fmla="*/ 2544042 h 4506686"/>
              <a:gd name="connsiteX5127" fmla="*/ 3538142 w 8266862"/>
              <a:gd name="connsiteY5127" fmla="*/ 2565187 h 4506686"/>
              <a:gd name="connsiteX5128" fmla="*/ 3538142 w 8266862"/>
              <a:gd name="connsiteY5128" fmla="*/ 2586331 h 4506686"/>
              <a:gd name="connsiteX5129" fmla="*/ 3538142 w 8266862"/>
              <a:gd name="connsiteY5129" fmla="*/ 2607476 h 4506686"/>
              <a:gd name="connsiteX5130" fmla="*/ 3538142 w 8266862"/>
              <a:gd name="connsiteY5130" fmla="*/ 2628621 h 4506686"/>
              <a:gd name="connsiteX5131" fmla="*/ 3538142 w 8266862"/>
              <a:gd name="connsiteY5131" fmla="*/ 2649613 h 4506686"/>
              <a:gd name="connsiteX5132" fmla="*/ 3538142 w 8266862"/>
              <a:gd name="connsiteY5132" fmla="*/ 2670606 h 4506686"/>
              <a:gd name="connsiteX5133" fmla="*/ 3538142 w 8266862"/>
              <a:gd name="connsiteY5133" fmla="*/ 2691598 h 4506686"/>
              <a:gd name="connsiteX5134" fmla="*/ 3538142 w 8266862"/>
              <a:gd name="connsiteY5134" fmla="*/ 2712590 h 4506686"/>
              <a:gd name="connsiteX5135" fmla="*/ 3538142 w 8266862"/>
              <a:gd name="connsiteY5135" fmla="*/ 2733583 h 4506686"/>
              <a:gd name="connsiteX5136" fmla="*/ 3538142 w 8266862"/>
              <a:gd name="connsiteY5136" fmla="*/ 2754424 h 4506686"/>
              <a:gd name="connsiteX5137" fmla="*/ 3538142 w 8266862"/>
              <a:gd name="connsiteY5137" fmla="*/ 2775264 h 4506686"/>
              <a:gd name="connsiteX5138" fmla="*/ 3538142 w 8266862"/>
              <a:gd name="connsiteY5138" fmla="*/ 2796105 h 4506686"/>
              <a:gd name="connsiteX5139" fmla="*/ 3538142 w 8266862"/>
              <a:gd name="connsiteY5139" fmla="*/ 2816944 h 4506686"/>
              <a:gd name="connsiteX5140" fmla="*/ 3538142 w 8266862"/>
              <a:gd name="connsiteY5140" fmla="*/ 2837632 h 4506686"/>
              <a:gd name="connsiteX5141" fmla="*/ 3538142 w 8266862"/>
              <a:gd name="connsiteY5141" fmla="*/ 2858320 h 4506686"/>
              <a:gd name="connsiteX5142" fmla="*/ 3546509 w 8266862"/>
              <a:gd name="connsiteY5142" fmla="*/ 2860146 h 4506686"/>
              <a:gd name="connsiteX5143" fmla="*/ 3557005 w 8266862"/>
              <a:gd name="connsiteY5143" fmla="*/ 2865927 h 4506686"/>
              <a:gd name="connsiteX5144" fmla="*/ 3583018 w 8266862"/>
              <a:gd name="connsiteY5144" fmla="*/ 2887983 h 4506686"/>
              <a:gd name="connsiteX5145" fmla="*/ 3590624 w 8266862"/>
              <a:gd name="connsiteY5145" fmla="*/ 2892700 h 4506686"/>
              <a:gd name="connsiteX5146" fmla="*/ 3604314 w 8266862"/>
              <a:gd name="connsiteY5146" fmla="*/ 2889961 h 4506686"/>
              <a:gd name="connsiteX5147" fmla="*/ 3619223 w 8266862"/>
              <a:gd name="connsiteY5147" fmla="*/ 2892700 h 4506686"/>
              <a:gd name="connsiteX5148" fmla="*/ 3623178 w 8266862"/>
              <a:gd name="connsiteY5148" fmla="*/ 2892244 h 4506686"/>
              <a:gd name="connsiteX5149" fmla="*/ 3623332 w 8266862"/>
              <a:gd name="connsiteY5149" fmla="*/ 2891740 h 4506686"/>
              <a:gd name="connsiteX5150" fmla="*/ 3620287 w 8266862"/>
              <a:gd name="connsiteY5150" fmla="*/ 2892092 h 4506686"/>
              <a:gd name="connsiteX5151" fmla="*/ 3605380 w 8266862"/>
              <a:gd name="connsiteY5151" fmla="*/ 2889354 h 4506686"/>
              <a:gd name="connsiteX5152" fmla="*/ 3591690 w 8266862"/>
              <a:gd name="connsiteY5152" fmla="*/ 2892244 h 4506686"/>
              <a:gd name="connsiteX5153" fmla="*/ 3584084 w 8266862"/>
              <a:gd name="connsiteY5153" fmla="*/ 2887528 h 4506686"/>
              <a:gd name="connsiteX5154" fmla="*/ 3558071 w 8266862"/>
              <a:gd name="connsiteY5154" fmla="*/ 2865471 h 4506686"/>
              <a:gd name="connsiteX5155" fmla="*/ 3547575 w 8266862"/>
              <a:gd name="connsiteY5155" fmla="*/ 2859690 h 4506686"/>
              <a:gd name="connsiteX5156" fmla="*/ 3539056 w 8266862"/>
              <a:gd name="connsiteY5156" fmla="*/ 2857864 h 4506686"/>
              <a:gd name="connsiteX5157" fmla="*/ 3539056 w 8266862"/>
              <a:gd name="connsiteY5157" fmla="*/ 2837177 h 4506686"/>
              <a:gd name="connsiteX5158" fmla="*/ 3539056 w 8266862"/>
              <a:gd name="connsiteY5158" fmla="*/ 2816488 h 4506686"/>
              <a:gd name="connsiteX5159" fmla="*/ 3539056 w 8266862"/>
              <a:gd name="connsiteY5159" fmla="*/ 2795648 h 4506686"/>
              <a:gd name="connsiteX5160" fmla="*/ 3539056 w 8266862"/>
              <a:gd name="connsiteY5160" fmla="*/ 2774807 h 4506686"/>
              <a:gd name="connsiteX5161" fmla="*/ 3538904 w 8266862"/>
              <a:gd name="connsiteY5161" fmla="*/ 2753967 h 4506686"/>
              <a:gd name="connsiteX5162" fmla="*/ 3538904 w 8266862"/>
              <a:gd name="connsiteY5162" fmla="*/ 2733127 h 4506686"/>
              <a:gd name="connsiteX5163" fmla="*/ 3538904 w 8266862"/>
              <a:gd name="connsiteY5163" fmla="*/ 2712134 h 4506686"/>
              <a:gd name="connsiteX5164" fmla="*/ 3538904 w 8266862"/>
              <a:gd name="connsiteY5164" fmla="*/ 2691141 h 4506686"/>
              <a:gd name="connsiteX5165" fmla="*/ 3538904 w 8266862"/>
              <a:gd name="connsiteY5165" fmla="*/ 2670302 h 4506686"/>
              <a:gd name="connsiteX5166" fmla="*/ 3538904 w 8266862"/>
              <a:gd name="connsiteY5166" fmla="*/ 2649156 h 4506686"/>
              <a:gd name="connsiteX5167" fmla="*/ 3538751 w 8266862"/>
              <a:gd name="connsiteY5167" fmla="*/ 2628164 h 4506686"/>
              <a:gd name="connsiteX5168" fmla="*/ 3538751 w 8266862"/>
              <a:gd name="connsiteY5168" fmla="*/ 2607172 h 4506686"/>
              <a:gd name="connsiteX5169" fmla="*/ 3538751 w 8266862"/>
              <a:gd name="connsiteY5169" fmla="*/ 2586027 h 4506686"/>
              <a:gd name="connsiteX5170" fmla="*/ 3538751 w 8266862"/>
              <a:gd name="connsiteY5170" fmla="*/ 2564883 h 4506686"/>
              <a:gd name="connsiteX5171" fmla="*/ 3538751 w 8266862"/>
              <a:gd name="connsiteY5171" fmla="*/ 2543737 h 4506686"/>
              <a:gd name="connsiteX5172" fmla="*/ 3538600 w 8266862"/>
              <a:gd name="connsiteY5172" fmla="*/ 2522442 h 4506686"/>
              <a:gd name="connsiteX5173" fmla="*/ 3511827 w 8266862"/>
              <a:gd name="connsiteY5173" fmla="*/ 2522442 h 4506686"/>
              <a:gd name="connsiteX5174" fmla="*/ 3485054 w 8266862"/>
              <a:gd name="connsiteY5174" fmla="*/ 2522442 h 4506686"/>
              <a:gd name="connsiteX5175" fmla="*/ 3458129 w 8266862"/>
              <a:gd name="connsiteY5175" fmla="*/ 2522442 h 4506686"/>
              <a:gd name="connsiteX5176" fmla="*/ 3431355 w 8266862"/>
              <a:gd name="connsiteY5176" fmla="*/ 2522442 h 4506686"/>
              <a:gd name="connsiteX5177" fmla="*/ 3404583 w 8266862"/>
              <a:gd name="connsiteY5177" fmla="*/ 2522442 h 4506686"/>
              <a:gd name="connsiteX5178" fmla="*/ 3377657 w 8266862"/>
              <a:gd name="connsiteY5178" fmla="*/ 2522442 h 4506686"/>
              <a:gd name="connsiteX5179" fmla="*/ 3350884 w 8266862"/>
              <a:gd name="connsiteY5179" fmla="*/ 2522442 h 4506686"/>
              <a:gd name="connsiteX5180" fmla="*/ 3323959 w 8266862"/>
              <a:gd name="connsiteY5180" fmla="*/ 2522442 h 4506686"/>
              <a:gd name="connsiteX5181" fmla="*/ 3297187 w 8266862"/>
              <a:gd name="connsiteY5181" fmla="*/ 2522442 h 4506686"/>
              <a:gd name="connsiteX5182" fmla="*/ 3270414 w 8266862"/>
              <a:gd name="connsiteY5182" fmla="*/ 2522442 h 4506686"/>
              <a:gd name="connsiteX5183" fmla="*/ 3243489 w 8266862"/>
              <a:gd name="connsiteY5183" fmla="*/ 2522442 h 4506686"/>
              <a:gd name="connsiteX5184" fmla="*/ 3216715 w 8266862"/>
              <a:gd name="connsiteY5184" fmla="*/ 2522442 h 4506686"/>
              <a:gd name="connsiteX5185" fmla="*/ 3189789 w 8266862"/>
              <a:gd name="connsiteY5185" fmla="*/ 2522442 h 4506686"/>
              <a:gd name="connsiteX5186" fmla="*/ 3163017 w 8266862"/>
              <a:gd name="connsiteY5186" fmla="*/ 2522442 h 4506686"/>
              <a:gd name="connsiteX5187" fmla="*/ 3136244 w 8266862"/>
              <a:gd name="connsiteY5187" fmla="*/ 2522442 h 4506686"/>
              <a:gd name="connsiteX5188" fmla="*/ 3109319 w 8266862"/>
              <a:gd name="connsiteY5188" fmla="*/ 2522442 h 4506686"/>
              <a:gd name="connsiteX5189" fmla="*/ 3103386 w 8266862"/>
              <a:gd name="connsiteY5189" fmla="*/ 2522593 h 4506686"/>
              <a:gd name="connsiteX5190" fmla="*/ 3103235 w 8266862"/>
              <a:gd name="connsiteY5190" fmla="*/ 2572336 h 4506686"/>
              <a:gd name="connsiteX5191" fmla="*/ 3102930 w 8266862"/>
              <a:gd name="connsiteY5191" fmla="*/ 2621927 h 4506686"/>
              <a:gd name="connsiteX5192" fmla="*/ 3102778 w 8266862"/>
              <a:gd name="connsiteY5192" fmla="*/ 2671366 h 4506686"/>
              <a:gd name="connsiteX5193" fmla="*/ 3102473 w 8266862"/>
              <a:gd name="connsiteY5193" fmla="*/ 2720501 h 4506686"/>
              <a:gd name="connsiteX5194" fmla="*/ 3102321 w 8266862"/>
              <a:gd name="connsiteY5194" fmla="*/ 2769636 h 4506686"/>
              <a:gd name="connsiteX5195" fmla="*/ 3102170 w 8266862"/>
              <a:gd name="connsiteY5195" fmla="*/ 2818465 h 4506686"/>
              <a:gd name="connsiteX5196" fmla="*/ 3101866 w 8266862"/>
              <a:gd name="connsiteY5196" fmla="*/ 2867296 h 4506686"/>
              <a:gd name="connsiteX5197" fmla="*/ 3101713 w 8266862"/>
              <a:gd name="connsiteY5197" fmla="*/ 2915822 h 4506686"/>
              <a:gd name="connsiteX5198" fmla="*/ 3101561 w 8266862"/>
              <a:gd name="connsiteY5198" fmla="*/ 2964195 h 4506686"/>
              <a:gd name="connsiteX5199" fmla="*/ 3101257 w 8266862"/>
              <a:gd name="connsiteY5199" fmla="*/ 3012417 h 4506686"/>
              <a:gd name="connsiteX5200" fmla="*/ 3101104 w 8266862"/>
              <a:gd name="connsiteY5200" fmla="*/ 3060488 h 4506686"/>
              <a:gd name="connsiteX5201" fmla="*/ 3100800 w 8266862"/>
              <a:gd name="connsiteY5201" fmla="*/ 3108404 h 4506686"/>
              <a:gd name="connsiteX5202" fmla="*/ 3100648 w 8266862"/>
              <a:gd name="connsiteY5202" fmla="*/ 3156171 h 4506686"/>
              <a:gd name="connsiteX5203" fmla="*/ 3100495 w 8266862"/>
              <a:gd name="connsiteY5203" fmla="*/ 3203784 h 4506686"/>
              <a:gd name="connsiteX5204" fmla="*/ 3100192 w 8266862"/>
              <a:gd name="connsiteY5204" fmla="*/ 3251245 h 4506686"/>
              <a:gd name="connsiteX5205" fmla="*/ 3100040 w 8266862"/>
              <a:gd name="connsiteY5205" fmla="*/ 3298554 h 4506686"/>
              <a:gd name="connsiteX5206" fmla="*/ 3067790 w 8266862"/>
              <a:gd name="connsiteY5206" fmla="*/ 3298554 h 4506686"/>
              <a:gd name="connsiteX5207" fmla="*/ 3035694 w 8266862"/>
              <a:gd name="connsiteY5207" fmla="*/ 3298554 h 4506686"/>
              <a:gd name="connsiteX5208" fmla="*/ 3003443 w 8266862"/>
              <a:gd name="connsiteY5208" fmla="*/ 3298554 h 4506686"/>
              <a:gd name="connsiteX5209" fmla="*/ 2971194 w 8266862"/>
              <a:gd name="connsiteY5209" fmla="*/ 3298706 h 4506686"/>
              <a:gd name="connsiteX5210" fmla="*/ 2939097 w 8266862"/>
              <a:gd name="connsiteY5210" fmla="*/ 3298706 h 4506686"/>
              <a:gd name="connsiteX5211" fmla="*/ 2906849 w 8266862"/>
              <a:gd name="connsiteY5211" fmla="*/ 3298706 h 4506686"/>
              <a:gd name="connsiteX5212" fmla="*/ 2874751 w 8266862"/>
              <a:gd name="connsiteY5212" fmla="*/ 3298706 h 4506686"/>
              <a:gd name="connsiteX5213" fmla="*/ 2842502 w 8266862"/>
              <a:gd name="connsiteY5213" fmla="*/ 3298706 h 4506686"/>
              <a:gd name="connsiteX5214" fmla="*/ 2810252 w 8266862"/>
              <a:gd name="connsiteY5214" fmla="*/ 3298706 h 4506686"/>
              <a:gd name="connsiteX5215" fmla="*/ 2778155 w 8266862"/>
              <a:gd name="connsiteY5215" fmla="*/ 3298706 h 4506686"/>
              <a:gd name="connsiteX5216" fmla="*/ 2745905 w 8266862"/>
              <a:gd name="connsiteY5216" fmla="*/ 3298706 h 4506686"/>
              <a:gd name="connsiteX5217" fmla="*/ 2713808 w 8266862"/>
              <a:gd name="connsiteY5217" fmla="*/ 3298706 h 4506686"/>
              <a:gd name="connsiteX5218" fmla="*/ 2681560 w 8266862"/>
              <a:gd name="connsiteY5218" fmla="*/ 3298859 h 4506686"/>
              <a:gd name="connsiteX5219" fmla="*/ 2649311 w 8266862"/>
              <a:gd name="connsiteY5219" fmla="*/ 3298859 h 4506686"/>
              <a:gd name="connsiteX5220" fmla="*/ 2617213 w 8266862"/>
              <a:gd name="connsiteY5220" fmla="*/ 3298859 h 4506686"/>
              <a:gd name="connsiteX5221" fmla="*/ 2584964 w 8266862"/>
              <a:gd name="connsiteY5221" fmla="*/ 3298859 h 4506686"/>
              <a:gd name="connsiteX5222" fmla="*/ 2584203 w 8266862"/>
              <a:gd name="connsiteY5222" fmla="*/ 3298859 h 4506686"/>
              <a:gd name="connsiteX5223" fmla="*/ 2598807 w 8266862"/>
              <a:gd name="connsiteY5223" fmla="*/ 3329282 h 4506686"/>
              <a:gd name="connsiteX5224" fmla="*/ 2598655 w 8266862"/>
              <a:gd name="connsiteY5224" fmla="*/ 3329282 h 4506686"/>
              <a:gd name="connsiteX5225" fmla="*/ 2615996 w 8266862"/>
              <a:gd name="connsiteY5225" fmla="*/ 3337954 h 4506686"/>
              <a:gd name="connsiteX5226" fmla="*/ 2614931 w 8266862"/>
              <a:gd name="connsiteY5226" fmla="*/ 3337648 h 4506686"/>
              <a:gd name="connsiteX5227" fmla="*/ 2583442 w 8266862"/>
              <a:gd name="connsiteY5227" fmla="*/ 3337344 h 4506686"/>
              <a:gd name="connsiteX5228" fmla="*/ 2551953 w 8266862"/>
              <a:gd name="connsiteY5228" fmla="*/ 3337192 h 4506686"/>
              <a:gd name="connsiteX5229" fmla="*/ 2520465 w 8266862"/>
              <a:gd name="connsiteY5229" fmla="*/ 3337040 h 4506686"/>
              <a:gd name="connsiteX5230" fmla="*/ 2488977 w 8266862"/>
              <a:gd name="connsiteY5230" fmla="*/ 3336888 h 4506686"/>
              <a:gd name="connsiteX5231" fmla="*/ 2457488 w 8266862"/>
              <a:gd name="connsiteY5231" fmla="*/ 3336583 h 4506686"/>
              <a:gd name="connsiteX5232" fmla="*/ 2425999 w 8266862"/>
              <a:gd name="connsiteY5232" fmla="*/ 3336431 h 4506686"/>
              <a:gd name="connsiteX5233" fmla="*/ 2394511 w 8266862"/>
              <a:gd name="connsiteY5233" fmla="*/ 3336280 h 4506686"/>
              <a:gd name="connsiteX5234" fmla="*/ 2363021 w 8266862"/>
              <a:gd name="connsiteY5234" fmla="*/ 3336128 h 4506686"/>
              <a:gd name="connsiteX5235" fmla="*/ 2363021 w 8266862"/>
              <a:gd name="connsiteY5235" fmla="*/ 3354991 h 4506686"/>
              <a:gd name="connsiteX5236" fmla="*/ 2362869 w 8266862"/>
              <a:gd name="connsiteY5236" fmla="*/ 3373700 h 4506686"/>
              <a:gd name="connsiteX5237" fmla="*/ 2362869 w 8266862"/>
              <a:gd name="connsiteY5237" fmla="*/ 3392563 h 4506686"/>
              <a:gd name="connsiteX5238" fmla="*/ 2362717 w 8266862"/>
              <a:gd name="connsiteY5238" fmla="*/ 3411275 h 4506686"/>
              <a:gd name="connsiteX5239" fmla="*/ 2312062 w 8266862"/>
              <a:gd name="connsiteY5239" fmla="*/ 3411427 h 4506686"/>
              <a:gd name="connsiteX5240" fmla="*/ 2261558 w 8266862"/>
              <a:gd name="connsiteY5240" fmla="*/ 3411578 h 4506686"/>
              <a:gd name="connsiteX5241" fmla="*/ 2243456 w 8266862"/>
              <a:gd name="connsiteY5241" fmla="*/ 3411578 h 4506686"/>
              <a:gd name="connsiteX5242" fmla="*/ 2210902 w 8266862"/>
              <a:gd name="connsiteY5242" fmla="*/ 3411578 h 4506686"/>
              <a:gd name="connsiteX5243" fmla="*/ 2160246 w 8266862"/>
              <a:gd name="connsiteY5243" fmla="*/ 3411731 h 4506686"/>
              <a:gd name="connsiteX5244" fmla="*/ 2109591 w 8266862"/>
              <a:gd name="connsiteY5244" fmla="*/ 3411883 h 4506686"/>
              <a:gd name="connsiteX5245" fmla="*/ 2059087 w 8266862"/>
              <a:gd name="connsiteY5245" fmla="*/ 3412035 h 4506686"/>
              <a:gd name="connsiteX5246" fmla="*/ 2008432 w 8266862"/>
              <a:gd name="connsiteY5246" fmla="*/ 3412035 h 4506686"/>
              <a:gd name="connsiteX5247" fmla="*/ 1957775 w 8266862"/>
              <a:gd name="connsiteY5247" fmla="*/ 3412187 h 4506686"/>
              <a:gd name="connsiteX5248" fmla="*/ 1889931 w 8266862"/>
              <a:gd name="connsiteY5248" fmla="*/ 3387545 h 4506686"/>
              <a:gd name="connsiteX5249" fmla="*/ 1821932 w 8266862"/>
              <a:gd name="connsiteY5249" fmla="*/ 3362749 h 4506686"/>
              <a:gd name="connsiteX5250" fmla="*/ 1754089 w 8266862"/>
              <a:gd name="connsiteY5250" fmla="*/ 3337954 h 4506686"/>
              <a:gd name="connsiteX5251" fmla="*/ 1686242 w 8266862"/>
              <a:gd name="connsiteY5251" fmla="*/ 3313158 h 4506686"/>
              <a:gd name="connsiteX5252" fmla="*/ 1618245 w 8266862"/>
              <a:gd name="connsiteY5252" fmla="*/ 3288210 h 4506686"/>
              <a:gd name="connsiteX5253" fmla="*/ 1550400 w 8266862"/>
              <a:gd name="connsiteY5253" fmla="*/ 3263262 h 4506686"/>
              <a:gd name="connsiteX5254" fmla="*/ 1482403 w 8266862"/>
              <a:gd name="connsiteY5254" fmla="*/ 3238316 h 4506686"/>
              <a:gd name="connsiteX5255" fmla="*/ 1414558 w 8266862"/>
              <a:gd name="connsiteY5255" fmla="*/ 3213367 h 4506686"/>
              <a:gd name="connsiteX5256" fmla="*/ 1421402 w 8266862"/>
              <a:gd name="connsiteY5256" fmla="*/ 3203784 h 4506686"/>
              <a:gd name="connsiteX5257" fmla="*/ 1430366 w 8266862"/>
              <a:gd name="connsiteY5257" fmla="*/ 3178416 h 4506686"/>
              <a:gd name="connsiteX5258" fmla="*/ 1414254 w 8266862"/>
              <a:gd name="connsiteY5258" fmla="*/ 3180206 h 4506686"/>
              <a:gd name="connsiteX5259" fmla="*/ 1373333 w 8266862"/>
              <a:gd name="connsiteY5259" fmla="*/ 3183856 h 4506686"/>
              <a:gd name="connsiteX5260" fmla="*/ 1332414 w 8266862"/>
              <a:gd name="connsiteY5260" fmla="*/ 3187507 h 4506686"/>
              <a:gd name="connsiteX5261" fmla="*/ 1291494 w 8266862"/>
              <a:gd name="connsiteY5261" fmla="*/ 3191157 h 4506686"/>
              <a:gd name="connsiteX5262" fmla="*/ 1250573 w 8266862"/>
              <a:gd name="connsiteY5262" fmla="*/ 3194808 h 4506686"/>
              <a:gd name="connsiteX5263" fmla="*/ 1209654 w 8266862"/>
              <a:gd name="connsiteY5263" fmla="*/ 3198460 h 4506686"/>
              <a:gd name="connsiteX5264" fmla="*/ 1168733 w 8266862"/>
              <a:gd name="connsiteY5264" fmla="*/ 3202110 h 4506686"/>
              <a:gd name="connsiteX5265" fmla="*/ 1127813 w 8266862"/>
              <a:gd name="connsiteY5265" fmla="*/ 3205761 h 4506686"/>
              <a:gd name="connsiteX5266" fmla="*/ 1086893 w 8266862"/>
              <a:gd name="connsiteY5266" fmla="*/ 3209411 h 4506686"/>
              <a:gd name="connsiteX5267" fmla="*/ 1086589 w 8266862"/>
              <a:gd name="connsiteY5267" fmla="*/ 3208347 h 4506686"/>
              <a:gd name="connsiteX5268" fmla="*/ 1085676 w 8266862"/>
              <a:gd name="connsiteY5268" fmla="*/ 3189788 h 4506686"/>
              <a:gd name="connsiteX5269" fmla="*/ 1078983 w 8266862"/>
              <a:gd name="connsiteY5269" fmla="*/ 3183247 h 4506686"/>
              <a:gd name="connsiteX5270" fmla="*/ 1070465 w 8266862"/>
              <a:gd name="connsiteY5270" fmla="*/ 3187355 h 4506686"/>
              <a:gd name="connsiteX5271" fmla="*/ 1066509 w 8266862"/>
              <a:gd name="connsiteY5271" fmla="*/ 3163320 h 4506686"/>
              <a:gd name="connsiteX5272" fmla="*/ 1068639 w 8266862"/>
              <a:gd name="connsiteY5272" fmla="*/ 3151910 h 4506686"/>
              <a:gd name="connsiteX5273" fmla="*/ 1067575 w 8266862"/>
              <a:gd name="connsiteY5273" fmla="*/ 3140806 h 4506686"/>
              <a:gd name="connsiteX5274" fmla="*/ 1059511 w 8266862"/>
              <a:gd name="connsiteY5274" fmla="*/ 3113424 h 4506686"/>
              <a:gd name="connsiteX5275" fmla="*/ 1038216 w 8266862"/>
              <a:gd name="connsiteY5275" fmla="*/ 3080110 h 4506686"/>
              <a:gd name="connsiteX5276" fmla="*/ 992275 w 8266862"/>
              <a:gd name="connsiteY5276" fmla="*/ 3038582 h 4506686"/>
              <a:gd name="connsiteX5277" fmla="*/ 968848 w 8266862"/>
              <a:gd name="connsiteY5277" fmla="*/ 3024739 h 4506686"/>
              <a:gd name="connsiteX5278" fmla="*/ 950442 w 8266862"/>
              <a:gd name="connsiteY5278" fmla="*/ 3007093 h 4506686"/>
              <a:gd name="connsiteX5279" fmla="*/ 938729 w 8266862"/>
              <a:gd name="connsiteY5279" fmla="*/ 3002226 h 4506686"/>
              <a:gd name="connsiteX5280" fmla="*/ 924126 w 8266862"/>
              <a:gd name="connsiteY5280" fmla="*/ 3000855 h 4506686"/>
              <a:gd name="connsiteX5281" fmla="*/ 919866 w 8266862"/>
              <a:gd name="connsiteY5281" fmla="*/ 3008767 h 4506686"/>
              <a:gd name="connsiteX5282" fmla="*/ 903284 w 8266862"/>
              <a:gd name="connsiteY5282" fmla="*/ 3003290 h 4506686"/>
              <a:gd name="connsiteX5283" fmla="*/ 905719 w 8266862"/>
              <a:gd name="connsiteY5283" fmla="*/ 2983666 h 4506686"/>
              <a:gd name="connsiteX5284" fmla="*/ 889442 w 8266862"/>
              <a:gd name="connsiteY5284" fmla="*/ 2956285 h 4506686"/>
              <a:gd name="connsiteX5285" fmla="*/ 876208 w 8266862"/>
              <a:gd name="connsiteY5285" fmla="*/ 2953242 h 4506686"/>
              <a:gd name="connsiteX5286" fmla="*/ 842894 w 8266862"/>
              <a:gd name="connsiteY5286" fmla="*/ 2955068 h 4506686"/>
              <a:gd name="connsiteX5287" fmla="*/ 798323 w 8266862"/>
              <a:gd name="connsiteY5287" fmla="*/ 2940008 h 4506686"/>
              <a:gd name="connsiteX5288" fmla="*/ 785088 w 8266862"/>
              <a:gd name="connsiteY5288" fmla="*/ 2931033 h 4506686"/>
              <a:gd name="connsiteX5289" fmla="*/ 780526 w 8266862"/>
              <a:gd name="connsiteY5289" fmla="*/ 2914909 h 4506686"/>
              <a:gd name="connsiteX5290" fmla="*/ 759533 w 8266862"/>
              <a:gd name="connsiteY5290" fmla="*/ 2900913 h 4506686"/>
              <a:gd name="connsiteX5291" fmla="*/ 731999 w 8266862"/>
              <a:gd name="connsiteY5291" fmla="*/ 2887223 h 4506686"/>
              <a:gd name="connsiteX5292" fmla="*/ 716636 w 8266862"/>
              <a:gd name="connsiteY5292" fmla="*/ 2890418 h 4506686"/>
              <a:gd name="connsiteX5293" fmla="*/ 696556 w 8266862"/>
              <a:gd name="connsiteY5293" fmla="*/ 2888288 h 4506686"/>
              <a:gd name="connsiteX5294" fmla="*/ 667957 w 8266862"/>
              <a:gd name="connsiteY5294" fmla="*/ 2878400 h 4506686"/>
              <a:gd name="connsiteX5295" fmla="*/ 651224 w 8266862"/>
              <a:gd name="connsiteY5295" fmla="*/ 2877183 h 4506686"/>
              <a:gd name="connsiteX5296" fmla="*/ 618670 w 8266862"/>
              <a:gd name="connsiteY5296" fmla="*/ 2880073 h 4506686"/>
              <a:gd name="connsiteX5297" fmla="*/ 606500 w 8266862"/>
              <a:gd name="connsiteY5297" fmla="*/ 2877944 h 4506686"/>
              <a:gd name="connsiteX5298" fmla="*/ 595243 w 8266862"/>
              <a:gd name="connsiteY5298" fmla="*/ 2865470 h 4506686"/>
              <a:gd name="connsiteX5299" fmla="*/ 583073 w 8266862"/>
              <a:gd name="connsiteY5299" fmla="*/ 2859233 h 4506686"/>
              <a:gd name="connsiteX5300" fmla="*/ 585660 w 8266862"/>
              <a:gd name="connsiteY5300" fmla="*/ 2843869 h 4506686"/>
              <a:gd name="connsiteX5301" fmla="*/ 584139 w 8266862"/>
              <a:gd name="connsiteY5301" fmla="*/ 2829874 h 4506686"/>
              <a:gd name="connsiteX5302" fmla="*/ 585964 w 8266862"/>
              <a:gd name="connsiteY5302" fmla="*/ 2819074 h 4506686"/>
              <a:gd name="connsiteX5303" fmla="*/ 580488 w 8266862"/>
              <a:gd name="connsiteY5303" fmla="*/ 2795191 h 4506686"/>
              <a:gd name="connsiteX5304" fmla="*/ 584747 w 8266862"/>
              <a:gd name="connsiteY5304" fmla="*/ 2772981 h 4506686"/>
              <a:gd name="connsiteX5305" fmla="*/ 581096 w 8266862"/>
              <a:gd name="connsiteY5305" fmla="*/ 2764920 h 4506686"/>
              <a:gd name="connsiteX5306" fmla="*/ 574252 w 8266862"/>
              <a:gd name="connsiteY5306" fmla="*/ 2758834 h 4506686"/>
              <a:gd name="connsiteX5307" fmla="*/ 552650 w 8266862"/>
              <a:gd name="connsiteY5307" fmla="*/ 2749707 h 4506686"/>
              <a:gd name="connsiteX5308" fmla="*/ 548695 w 8266862"/>
              <a:gd name="connsiteY5308" fmla="*/ 2738299 h 4506686"/>
              <a:gd name="connsiteX5309" fmla="*/ 552194 w 8266862"/>
              <a:gd name="connsiteY5309" fmla="*/ 2722477 h 4506686"/>
              <a:gd name="connsiteX5310" fmla="*/ 546566 w 8266862"/>
              <a:gd name="connsiteY5310" fmla="*/ 2711981 h 4506686"/>
              <a:gd name="connsiteX5311" fmla="*/ 528919 w 8266862"/>
              <a:gd name="connsiteY5311" fmla="*/ 2702245 h 4506686"/>
              <a:gd name="connsiteX5312" fmla="*/ 512490 w 8266862"/>
              <a:gd name="connsiteY5312" fmla="*/ 2680036 h 4506686"/>
              <a:gd name="connsiteX5313" fmla="*/ 491650 w 8266862"/>
              <a:gd name="connsiteY5313" fmla="*/ 2667868 h 4506686"/>
              <a:gd name="connsiteX5314" fmla="*/ 483131 w 8266862"/>
              <a:gd name="connsiteY5314" fmla="*/ 2647482 h 4506686"/>
              <a:gd name="connsiteX5315" fmla="*/ 470201 w 8266862"/>
              <a:gd name="connsiteY5315" fmla="*/ 2634857 h 4506686"/>
              <a:gd name="connsiteX5316" fmla="*/ 465791 w 8266862"/>
              <a:gd name="connsiteY5316" fmla="*/ 2623600 h 4506686"/>
              <a:gd name="connsiteX5317" fmla="*/ 437192 w 8266862"/>
              <a:gd name="connsiteY5317" fmla="*/ 2583592 h 4506686"/>
              <a:gd name="connsiteX5318" fmla="*/ 406616 w 8266862"/>
              <a:gd name="connsiteY5318" fmla="*/ 2552256 h 4506686"/>
              <a:gd name="connsiteX5319" fmla="*/ 401900 w 8266862"/>
              <a:gd name="connsiteY5319" fmla="*/ 2534154 h 4506686"/>
              <a:gd name="connsiteX5320" fmla="*/ 400683 w 8266862"/>
              <a:gd name="connsiteY5320" fmla="*/ 2509359 h 4506686"/>
              <a:gd name="connsiteX5321" fmla="*/ 412700 w 8266862"/>
              <a:gd name="connsiteY5321" fmla="*/ 2494299 h 4506686"/>
              <a:gd name="connsiteX5322" fmla="*/ 419090 w 8266862"/>
              <a:gd name="connsiteY5322" fmla="*/ 2480912 h 4506686"/>
              <a:gd name="connsiteX5323" fmla="*/ 418481 w 8266862"/>
              <a:gd name="connsiteY5323" fmla="*/ 2468742 h 4506686"/>
              <a:gd name="connsiteX5324" fmla="*/ 416655 w 8266862"/>
              <a:gd name="connsiteY5324" fmla="*/ 2459768 h 4506686"/>
              <a:gd name="connsiteX5325" fmla="*/ 406159 w 8266862"/>
              <a:gd name="connsiteY5325" fmla="*/ 2444100 h 4506686"/>
              <a:gd name="connsiteX5326" fmla="*/ 365543 w 8266862"/>
              <a:gd name="connsiteY5326" fmla="*/ 2434820 h 4506686"/>
              <a:gd name="connsiteX5327" fmla="*/ 332533 w 8266862"/>
              <a:gd name="connsiteY5327" fmla="*/ 2396182 h 4506686"/>
              <a:gd name="connsiteX5328" fmla="*/ 330556 w 8266862"/>
              <a:gd name="connsiteY5328" fmla="*/ 2366519 h 4506686"/>
              <a:gd name="connsiteX5329" fmla="*/ 317625 w 8266862"/>
              <a:gd name="connsiteY5329" fmla="*/ 2336095 h 4506686"/>
              <a:gd name="connsiteX5330" fmla="*/ 317474 w 8266862"/>
              <a:gd name="connsiteY5330" fmla="*/ 2316319 h 4506686"/>
              <a:gd name="connsiteX5331" fmla="*/ 315496 w 8266862"/>
              <a:gd name="connsiteY5331" fmla="*/ 2294871 h 4506686"/>
              <a:gd name="connsiteX5332" fmla="*/ 325383 w 8266862"/>
              <a:gd name="connsiteY5332" fmla="*/ 2290154 h 4506686"/>
              <a:gd name="connsiteX5333" fmla="*/ 334207 w 8266862"/>
              <a:gd name="connsiteY5333" fmla="*/ 2291828 h 4506686"/>
              <a:gd name="connsiteX5334" fmla="*/ 333295 w 8266862"/>
              <a:gd name="connsiteY5334" fmla="*/ 2300347 h 4506686"/>
              <a:gd name="connsiteX5335" fmla="*/ 336185 w 8266862"/>
              <a:gd name="connsiteY5335" fmla="*/ 2315711 h 4506686"/>
              <a:gd name="connsiteX5336" fmla="*/ 346529 w 8266862"/>
              <a:gd name="connsiteY5336" fmla="*/ 2327272 h 4506686"/>
              <a:gd name="connsiteX5337" fmla="*/ 356417 w 8266862"/>
              <a:gd name="connsiteY5337" fmla="*/ 2332292 h 4506686"/>
              <a:gd name="connsiteX5338" fmla="*/ 365391 w 8266862"/>
              <a:gd name="connsiteY5338" fmla="*/ 2343549 h 4506686"/>
              <a:gd name="connsiteX5339" fmla="*/ 372084 w 8266862"/>
              <a:gd name="connsiteY5339" fmla="*/ 2346896 h 4506686"/>
              <a:gd name="connsiteX5340" fmla="*/ 379083 w 8266862"/>
              <a:gd name="connsiteY5340" fmla="*/ 2347656 h 4506686"/>
              <a:gd name="connsiteX5341" fmla="*/ 375279 w 8266862"/>
              <a:gd name="connsiteY5341" fmla="*/ 2340507 h 4506686"/>
              <a:gd name="connsiteX5342" fmla="*/ 371324 w 8266862"/>
              <a:gd name="connsiteY5342" fmla="*/ 2335943 h 4506686"/>
              <a:gd name="connsiteX5343" fmla="*/ 366456 w 8266862"/>
              <a:gd name="connsiteY5343" fmla="*/ 2321035 h 4506686"/>
              <a:gd name="connsiteX5344" fmla="*/ 357329 w 8266862"/>
              <a:gd name="connsiteY5344" fmla="*/ 2302020 h 4506686"/>
              <a:gd name="connsiteX5345" fmla="*/ 346833 w 8266862"/>
              <a:gd name="connsiteY5345" fmla="*/ 2291524 h 4506686"/>
              <a:gd name="connsiteX5346" fmla="*/ 341508 w 8266862"/>
              <a:gd name="connsiteY5346" fmla="*/ 2272357 h 4506686"/>
              <a:gd name="connsiteX5347" fmla="*/ 336945 w 8266862"/>
              <a:gd name="connsiteY5347" fmla="*/ 2267946 h 4506686"/>
              <a:gd name="connsiteX5348" fmla="*/ 334055 w 8266862"/>
              <a:gd name="connsiteY5348" fmla="*/ 2260796 h 4506686"/>
              <a:gd name="connsiteX5349" fmla="*/ 344246 w 8266862"/>
              <a:gd name="connsiteY5349" fmla="*/ 2252278 h 4506686"/>
              <a:gd name="connsiteX5350" fmla="*/ 358242 w 8266862"/>
              <a:gd name="connsiteY5350" fmla="*/ 2246192 h 4506686"/>
              <a:gd name="connsiteX5351" fmla="*/ 376952 w 8266862"/>
              <a:gd name="connsiteY5351" fmla="*/ 2244520 h 4506686"/>
              <a:gd name="connsiteX5352" fmla="*/ 429889 w 8266862"/>
              <a:gd name="connsiteY5352" fmla="*/ 2247257 h 4506686"/>
              <a:gd name="connsiteX5353" fmla="*/ 441147 w 8266862"/>
              <a:gd name="connsiteY5353" fmla="*/ 2242389 h 4506686"/>
              <a:gd name="connsiteX5354" fmla="*/ 450426 w 8266862"/>
              <a:gd name="connsiteY5354" fmla="*/ 2244063 h 4506686"/>
              <a:gd name="connsiteX5355" fmla="*/ 457272 w 8266862"/>
              <a:gd name="connsiteY5355" fmla="*/ 2243454 h 4506686"/>
              <a:gd name="connsiteX5356" fmla="*/ 442973 w 8266862"/>
              <a:gd name="connsiteY5356" fmla="*/ 2238434 h 4506686"/>
              <a:gd name="connsiteX5357" fmla="*/ 434909 w 8266862"/>
              <a:gd name="connsiteY5357" fmla="*/ 2240108 h 4506686"/>
              <a:gd name="connsiteX5358" fmla="*/ 425327 w 8266862"/>
              <a:gd name="connsiteY5358" fmla="*/ 2239043 h 4506686"/>
              <a:gd name="connsiteX5359" fmla="*/ 406464 w 8266862"/>
              <a:gd name="connsiteY5359" fmla="*/ 2240108 h 4506686"/>
              <a:gd name="connsiteX5360" fmla="*/ 398858 w 8266862"/>
              <a:gd name="connsiteY5360" fmla="*/ 2237979 h 4506686"/>
              <a:gd name="connsiteX5361" fmla="*/ 390339 w 8266862"/>
              <a:gd name="connsiteY5361" fmla="*/ 2231893 h 4506686"/>
              <a:gd name="connsiteX5362" fmla="*/ 384862 w 8266862"/>
              <a:gd name="connsiteY5362" fmla="*/ 2231285 h 4506686"/>
              <a:gd name="connsiteX5363" fmla="*/ 367369 w 8266862"/>
              <a:gd name="connsiteY5363" fmla="*/ 2241781 h 4506686"/>
              <a:gd name="connsiteX5364" fmla="*/ 359611 w 8266862"/>
              <a:gd name="connsiteY5364" fmla="*/ 2240564 h 4506686"/>
              <a:gd name="connsiteX5365" fmla="*/ 341205 w 8266862"/>
              <a:gd name="connsiteY5365" fmla="*/ 2229155 h 4506686"/>
              <a:gd name="connsiteX5366" fmla="*/ 333142 w 8266862"/>
              <a:gd name="connsiteY5366" fmla="*/ 2227481 h 4506686"/>
              <a:gd name="connsiteX5367" fmla="*/ 320213 w 8266862"/>
              <a:gd name="connsiteY5367" fmla="*/ 2234023 h 4506686"/>
              <a:gd name="connsiteX5368" fmla="*/ 318690 w 8266862"/>
              <a:gd name="connsiteY5368" fmla="*/ 2262164 h 4506686"/>
              <a:gd name="connsiteX5369" fmla="*/ 322646 w 8266862"/>
              <a:gd name="connsiteY5369" fmla="*/ 2283004 h 4506686"/>
              <a:gd name="connsiteX5370" fmla="*/ 314887 w 8266862"/>
              <a:gd name="connsiteY5370" fmla="*/ 2285135 h 4506686"/>
              <a:gd name="connsiteX5371" fmla="*/ 305913 w 8266862"/>
              <a:gd name="connsiteY5371" fmla="*/ 2276463 h 4506686"/>
              <a:gd name="connsiteX5372" fmla="*/ 292069 w 8266862"/>
              <a:gd name="connsiteY5372" fmla="*/ 2271293 h 4506686"/>
              <a:gd name="connsiteX5373" fmla="*/ 280661 w 8266862"/>
              <a:gd name="connsiteY5373" fmla="*/ 2263534 h 4506686"/>
              <a:gd name="connsiteX5374" fmla="*/ 264536 w 8266862"/>
              <a:gd name="connsiteY5374" fmla="*/ 2248930 h 4506686"/>
              <a:gd name="connsiteX5375" fmla="*/ 256017 w 8266862"/>
              <a:gd name="connsiteY5375" fmla="*/ 2243606 h 4506686"/>
              <a:gd name="connsiteX5376" fmla="*/ 246434 w 8266862"/>
              <a:gd name="connsiteY5376" fmla="*/ 2255776 h 4506686"/>
              <a:gd name="connsiteX5377" fmla="*/ 246130 w 8266862"/>
              <a:gd name="connsiteY5377" fmla="*/ 2250147 h 4506686"/>
              <a:gd name="connsiteX5378" fmla="*/ 250846 w 8266862"/>
              <a:gd name="connsiteY5378" fmla="*/ 2236153 h 4506686"/>
              <a:gd name="connsiteX5379" fmla="*/ 249476 w 8266862"/>
              <a:gd name="connsiteY5379" fmla="*/ 2212573 h 4506686"/>
              <a:gd name="connsiteX5380" fmla="*/ 263928 w 8266862"/>
              <a:gd name="connsiteY5380" fmla="*/ 2231437 h 4506686"/>
              <a:gd name="connsiteX5381" fmla="*/ 259516 w 8266862"/>
              <a:gd name="connsiteY5381" fmla="*/ 2218203 h 4506686"/>
              <a:gd name="connsiteX5382" fmla="*/ 248259 w 8266862"/>
              <a:gd name="connsiteY5382" fmla="*/ 2203599 h 4506686"/>
              <a:gd name="connsiteX5383" fmla="*/ 239740 w 8266862"/>
              <a:gd name="connsiteY5383" fmla="*/ 2198579 h 4506686"/>
              <a:gd name="connsiteX5384" fmla="*/ 228941 w 8266862"/>
              <a:gd name="connsiteY5384" fmla="*/ 2172415 h 4506686"/>
              <a:gd name="connsiteX5385" fmla="*/ 204753 w 8266862"/>
              <a:gd name="connsiteY5385" fmla="*/ 2156594 h 4506686"/>
              <a:gd name="connsiteX5386" fmla="*/ 185434 w 8266862"/>
              <a:gd name="connsiteY5386" fmla="*/ 2131037 h 4506686"/>
              <a:gd name="connsiteX5387" fmla="*/ 145883 w 8266862"/>
              <a:gd name="connsiteY5387" fmla="*/ 2088596 h 4506686"/>
              <a:gd name="connsiteX5388" fmla="*/ 143297 w 8266862"/>
              <a:gd name="connsiteY5388" fmla="*/ 2051175 h 4506686"/>
              <a:gd name="connsiteX5389" fmla="*/ 128846 w 8266862"/>
              <a:gd name="connsiteY5389" fmla="*/ 2003714 h 4506686"/>
              <a:gd name="connsiteX5390" fmla="*/ 134931 w 8266862"/>
              <a:gd name="connsiteY5390" fmla="*/ 1976638 h 4506686"/>
              <a:gd name="connsiteX5391" fmla="*/ 134170 w 8266862"/>
              <a:gd name="connsiteY5391" fmla="*/ 1957470 h 4506686"/>
              <a:gd name="connsiteX5392" fmla="*/ 127020 w 8266862"/>
              <a:gd name="connsiteY5392" fmla="*/ 1928415 h 4506686"/>
              <a:gd name="connsiteX5393" fmla="*/ 119567 w 8266862"/>
              <a:gd name="connsiteY5393" fmla="*/ 1912594 h 4506686"/>
              <a:gd name="connsiteX5394" fmla="*/ 87469 w 8266862"/>
              <a:gd name="connsiteY5394" fmla="*/ 1869089 h 4506686"/>
              <a:gd name="connsiteX5395" fmla="*/ 56589 w 8266862"/>
              <a:gd name="connsiteY5395" fmla="*/ 1839730 h 4506686"/>
              <a:gd name="connsiteX5396" fmla="*/ 51874 w 8266862"/>
              <a:gd name="connsiteY5396" fmla="*/ 1817520 h 4506686"/>
              <a:gd name="connsiteX5397" fmla="*/ 49743 w 8266862"/>
              <a:gd name="connsiteY5397" fmla="*/ 1795007 h 4506686"/>
              <a:gd name="connsiteX5398" fmla="*/ 56437 w 8266862"/>
              <a:gd name="connsiteY5398" fmla="*/ 1774927 h 4506686"/>
              <a:gd name="connsiteX5399" fmla="*/ 62218 w 8266862"/>
              <a:gd name="connsiteY5399" fmla="*/ 1753782 h 4506686"/>
              <a:gd name="connsiteX5400" fmla="*/ 66477 w 8266862"/>
              <a:gd name="connsiteY5400" fmla="*/ 1748153 h 4506686"/>
              <a:gd name="connsiteX5401" fmla="*/ 68151 w 8266862"/>
              <a:gd name="connsiteY5401" fmla="*/ 1750436 h 4506686"/>
              <a:gd name="connsiteX5402" fmla="*/ 66933 w 8266862"/>
              <a:gd name="connsiteY5402" fmla="*/ 1754999 h 4506686"/>
              <a:gd name="connsiteX5403" fmla="*/ 71345 w 8266862"/>
              <a:gd name="connsiteY5403" fmla="*/ 1756368 h 4506686"/>
              <a:gd name="connsiteX5404" fmla="*/ 73018 w 8266862"/>
              <a:gd name="connsiteY5404" fmla="*/ 1747089 h 4506686"/>
              <a:gd name="connsiteX5405" fmla="*/ 75604 w 8266862"/>
              <a:gd name="connsiteY5405" fmla="*/ 1742221 h 4506686"/>
              <a:gd name="connsiteX5406" fmla="*/ 71040 w 8266862"/>
              <a:gd name="connsiteY5406" fmla="*/ 1741612 h 4506686"/>
              <a:gd name="connsiteX5407" fmla="*/ 71497 w 8266862"/>
              <a:gd name="connsiteY5407" fmla="*/ 1738723 h 4506686"/>
              <a:gd name="connsiteX5408" fmla="*/ 74235 w 8266862"/>
              <a:gd name="connsiteY5408" fmla="*/ 1732790 h 4506686"/>
              <a:gd name="connsiteX5409" fmla="*/ 83819 w 8266862"/>
              <a:gd name="connsiteY5409" fmla="*/ 1704951 h 4506686"/>
              <a:gd name="connsiteX5410" fmla="*/ 82905 w 8266862"/>
              <a:gd name="connsiteY5410" fmla="*/ 1669812 h 4506686"/>
              <a:gd name="connsiteX5411" fmla="*/ 93098 w 8266862"/>
              <a:gd name="connsiteY5411" fmla="*/ 1626459 h 4506686"/>
              <a:gd name="connsiteX5412" fmla="*/ 92641 w 8266862"/>
              <a:gd name="connsiteY5412" fmla="*/ 1612159 h 4506686"/>
              <a:gd name="connsiteX5413" fmla="*/ 86100 w 8266862"/>
              <a:gd name="connsiteY5413" fmla="*/ 1581278 h 4506686"/>
              <a:gd name="connsiteX5414" fmla="*/ 79559 w 8266862"/>
              <a:gd name="connsiteY5414" fmla="*/ 1562720 h 4506686"/>
              <a:gd name="connsiteX5415" fmla="*/ 67845 w 8266862"/>
              <a:gd name="connsiteY5415" fmla="*/ 1549486 h 4506686"/>
              <a:gd name="connsiteX5416" fmla="*/ 73018 w 8266862"/>
              <a:gd name="connsiteY5416" fmla="*/ 1530167 h 4506686"/>
              <a:gd name="connsiteX5417" fmla="*/ 72561 w 8266862"/>
              <a:gd name="connsiteY5417" fmla="*/ 1511761 h 4506686"/>
              <a:gd name="connsiteX5418" fmla="*/ 70128 w 8266862"/>
              <a:gd name="connsiteY5418" fmla="*/ 1508718 h 4506686"/>
              <a:gd name="connsiteX5419" fmla="*/ 108318 w 8266862"/>
              <a:gd name="connsiteY5419" fmla="*/ 1508718 h 4506686"/>
              <a:gd name="connsiteX5420" fmla="*/ 69520 w 8266862"/>
              <a:gd name="connsiteY5420" fmla="*/ 1508567 h 4506686"/>
              <a:gd name="connsiteX5421" fmla="*/ 51417 w 8266862"/>
              <a:gd name="connsiteY5421" fmla="*/ 1485140 h 4506686"/>
              <a:gd name="connsiteX5422" fmla="*/ 43507 w 8266862"/>
              <a:gd name="connsiteY5422" fmla="*/ 1450152 h 4506686"/>
              <a:gd name="connsiteX5423" fmla="*/ 41986 w 8266862"/>
              <a:gd name="connsiteY5423" fmla="*/ 1435397 h 4506686"/>
              <a:gd name="connsiteX5424" fmla="*/ 44115 w 8266862"/>
              <a:gd name="connsiteY5424" fmla="*/ 1396150 h 4506686"/>
              <a:gd name="connsiteX5425" fmla="*/ 38640 w 8266862"/>
              <a:gd name="connsiteY5425" fmla="*/ 1379418 h 4506686"/>
              <a:gd name="connsiteX5426" fmla="*/ 24949 w 8266862"/>
              <a:gd name="connsiteY5426" fmla="*/ 1351731 h 4506686"/>
              <a:gd name="connsiteX5427" fmla="*/ 30881 w 8266862"/>
              <a:gd name="connsiteY5427" fmla="*/ 1327544 h 4506686"/>
              <a:gd name="connsiteX5428" fmla="*/ 37118 w 8266862"/>
              <a:gd name="connsiteY5428" fmla="*/ 1312789 h 4506686"/>
              <a:gd name="connsiteX5429" fmla="*/ 52634 w 8266862"/>
              <a:gd name="connsiteY5429" fmla="*/ 1248443 h 4506686"/>
              <a:gd name="connsiteX5430" fmla="*/ 56284 w 8266862"/>
              <a:gd name="connsiteY5430" fmla="*/ 1243270 h 4506686"/>
              <a:gd name="connsiteX5431" fmla="*/ 62826 w 8266862"/>
              <a:gd name="connsiteY5431" fmla="*/ 1243422 h 4506686"/>
              <a:gd name="connsiteX5432" fmla="*/ 74083 w 8266862"/>
              <a:gd name="connsiteY5432" fmla="*/ 1232318 h 4506686"/>
              <a:gd name="connsiteX5433" fmla="*/ 68911 w 8266862"/>
              <a:gd name="connsiteY5433" fmla="*/ 1229883 h 4506686"/>
              <a:gd name="connsiteX5434" fmla="*/ 61001 w 8266862"/>
              <a:gd name="connsiteY5434" fmla="*/ 1235057 h 4506686"/>
              <a:gd name="connsiteX5435" fmla="*/ 67999 w 8266862"/>
              <a:gd name="connsiteY5435" fmla="*/ 1209500 h 4506686"/>
              <a:gd name="connsiteX5436" fmla="*/ 75908 w 8266862"/>
              <a:gd name="connsiteY5436" fmla="*/ 1187442 h 4506686"/>
              <a:gd name="connsiteX5437" fmla="*/ 80928 w 8266862"/>
              <a:gd name="connsiteY5437" fmla="*/ 1179532 h 4506686"/>
              <a:gd name="connsiteX5438" fmla="*/ 83514 w 8266862"/>
              <a:gd name="connsiteY5438" fmla="*/ 1107428 h 4506686"/>
              <a:gd name="connsiteX5439" fmla="*/ 88079 w 8266862"/>
              <a:gd name="connsiteY5439" fmla="*/ 1052209 h 4506686"/>
              <a:gd name="connsiteX5440" fmla="*/ 95532 w 8266862"/>
              <a:gd name="connsiteY5440" fmla="*/ 1033802 h 4506686"/>
              <a:gd name="connsiteX5441" fmla="*/ 92946 w 8266862"/>
              <a:gd name="connsiteY5441" fmla="*/ 1014939 h 4506686"/>
              <a:gd name="connsiteX5442" fmla="*/ 95836 w 8266862"/>
              <a:gd name="connsiteY5442" fmla="*/ 989231 h 4506686"/>
              <a:gd name="connsiteX5443" fmla="*/ 93706 w 8266862"/>
              <a:gd name="connsiteY5443" fmla="*/ 963218 h 4506686"/>
              <a:gd name="connsiteX5444" fmla="*/ 109679 w 8266862"/>
              <a:gd name="connsiteY5444" fmla="*/ 837264 h 4506686"/>
              <a:gd name="connsiteX5445" fmla="*/ 107549 w 8266862"/>
              <a:gd name="connsiteY5445" fmla="*/ 821900 h 4506686"/>
              <a:gd name="connsiteX5446" fmla="*/ 112417 w 8266862"/>
              <a:gd name="connsiteY5446" fmla="*/ 801364 h 4506686"/>
              <a:gd name="connsiteX5447" fmla="*/ 107854 w 8266862"/>
              <a:gd name="connsiteY5447" fmla="*/ 747057 h 4506686"/>
              <a:gd name="connsiteX5448" fmla="*/ 109831 w 8266862"/>
              <a:gd name="connsiteY5448" fmla="*/ 685905 h 4506686"/>
              <a:gd name="connsiteX5449" fmla="*/ 105876 w 8266862"/>
              <a:gd name="connsiteY5449" fmla="*/ 678147 h 4506686"/>
              <a:gd name="connsiteX5450" fmla="*/ 103746 w 8266862"/>
              <a:gd name="connsiteY5450" fmla="*/ 669628 h 4506686"/>
              <a:gd name="connsiteX5451" fmla="*/ 107549 w 8266862"/>
              <a:gd name="connsiteY5451" fmla="*/ 668411 h 4506686"/>
              <a:gd name="connsiteX5452" fmla="*/ 114850 w 8266862"/>
              <a:gd name="connsiteY5452" fmla="*/ 677386 h 4506686"/>
              <a:gd name="connsiteX5453" fmla="*/ 148926 w 8266862"/>
              <a:gd name="connsiteY5453" fmla="*/ 677235 h 4506686"/>
              <a:gd name="connsiteX5454" fmla="*/ 170831 w 8266862"/>
              <a:gd name="connsiteY5454" fmla="*/ 669020 h 4506686"/>
              <a:gd name="connsiteX5455" fmla="*/ 178742 w 8266862"/>
              <a:gd name="connsiteY5455" fmla="*/ 671758 h 4506686"/>
              <a:gd name="connsiteX5456" fmla="*/ 187868 w 8266862"/>
              <a:gd name="connsiteY5456" fmla="*/ 682862 h 4506686"/>
              <a:gd name="connsiteX5457" fmla="*/ 199429 w 8266862"/>
              <a:gd name="connsiteY5457" fmla="*/ 685145 h 4506686"/>
              <a:gd name="connsiteX5458" fmla="*/ 213564 w 8266862"/>
              <a:gd name="connsiteY5458" fmla="*/ 683210 h 4506686"/>
              <a:gd name="connsiteX5459" fmla="*/ 209316 w 8266862"/>
              <a:gd name="connsiteY5459" fmla="*/ 680429 h 4506686"/>
              <a:gd name="connsiteX5460" fmla="*/ 202472 w 8266862"/>
              <a:gd name="connsiteY5460" fmla="*/ 679667 h 4506686"/>
              <a:gd name="connsiteX5461" fmla="*/ 187260 w 8266862"/>
              <a:gd name="connsiteY5461" fmla="*/ 669324 h 4506686"/>
              <a:gd name="connsiteX5462" fmla="*/ 178588 w 8266862"/>
              <a:gd name="connsiteY5462" fmla="*/ 658980 h 4506686"/>
              <a:gd name="connsiteX5463" fmla="*/ 151967 w 8266862"/>
              <a:gd name="connsiteY5463" fmla="*/ 659740 h 4506686"/>
              <a:gd name="connsiteX5464" fmla="*/ 146491 w 8266862"/>
              <a:gd name="connsiteY5464" fmla="*/ 653047 h 4506686"/>
              <a:gd name="connsiteX5465" fmla="*/ 116827 w 8266862"/>
              <a:gd name="connsiteY5465" fmla="*/ 659740 h 4506686"/>
              <a:gd name="connsiteX5466" fmla="*/ 107702 w 8266862"/>
              <a:gd name="connsiteY5466" fmla="*/ 652894 h 4506686"/>
              <a:gd name="connsiteX5467" fmla="*/ 91576 w 8266862"/>
              <a:gd name="connsiteY5467" fmla="*/ 657306 h 4506686"/>
              <a:gd name="connsiteX5468" fmla="*/ 95531 w 8266862"/>
              <a:gd name="connsiteY5468" fmla="*/ 637986 h 4506686"/>
              <a:gd name="connsiteX5469" fmla="*/ 94771 w 8266862"/>
              <a:gd name="connsiteY5469" fmla="*/ 613647 h 4506686"/>
              <a:gd name="connsiteX5470" fmla="*/ 95531 w 8266862"/>
              <a:gd name="connsiteY5470" fmla="*/ 589917 h 4506686"/>
              <a:gd name="connsiteX5471" fmla="*/ 99487 w 8266862"/>
              <a:gd name="connsiteY5471" fmla="*/ 607258 h 4506686"/>
              <a:gd name="connsiteX5472" fmla="*/ 109526 w 8266862"/>
              <a:gd name="connsiteY5472" fmla="*/ 625665 h 4506686"/>
              <a:gd name="connsiteX5473" fmla="*/ 114394 w 8266862"/>
              <a:gd name="connsiteY5473" fmla="*/ 604825 h 4506686"/>
              <a:gd name="connsiteX5474" fmla="*/ 117741 w 8266862"/>
              <a:gd name="connsiteY5474" fmla="*/ 578508 h 4506686"/>
              <a:gd name="connsiteX5475" fmla="*/ 107853 w 8266862"/>
              <a:gd name="connsiteY5475" fmla="*/ 568317 h 4506686"/>
              <a:gd name="connsiteX5476" fmla="*/ 91576 w 8266862"/>
              <a:gd name="connsiteY5476" fmla="*/ 560862 h 4506686"/>
              <a:gd name="connsiteX5477" fmla="*/ 85796 w 8266862"/>
              <a:gd name="connsiteY5477" fmla="*/ 536219 h 4506686"/>
              <a:gd name="connsiteX5478" fmla="*/ 124434 w 8266862"/>
              <a:gd name="connsiteY5478" fmla="*/ 515226 h 4506686"/>
              <a:gd name="connsiteX5479" fmla="*/ 103898 w 8266862"/>
              <a:gd name="connsiteY5479" fmla="*/ 510815 h 4506686"/>
              <a:gd name="connsiteX5480" fmla="*/ 95835 w 8266862"/>
              <a:gd name="connsiteY5480" fmla="*/ 501384 h 4506686"/>
              <a:gd name="connsiteX5481" fmla="*/ 85948 w 8266862"/>
              <a:gd name="connsiteY5481" fmla="*/ 500166 h 4506686"/>
              <a:gd name="connsiteX5482" fmla="*/ 85187 w 8266862"/>
              <a:gd name="connsiteY5482" fmla="*/ 507468 h 4506686"/>
              <a:gd name="connsiteX5483" fmla="*/ 81993 w 8266862"/>
              <a:gd name="connsiteY5483" fmla="*/ 517053 h 4506686"/>
              <a:gd name="connsiteX5484" fmla="*/ 78494 w 8266862"/>
              <a:gd name="connsiteY5484" fmla="*/ 504426 h 4506686"/>
              <a:gd name="connsiteX5485" fmla="*/ 77429 w 8266862"/>
              <a:gd name="connsiteY5485" fmla="*/ 489519 h 4506686"/>
              <a:gd name="connsiteX5486" fmla="*/ 73322 w 8266862"/>
              <a:gd name="connsiteY5486" fmla="*/ 463963 h 4506686"/>
              <a:gd name="connsiteX5487" fmla="*/ 57501 w 8266862"/>
              <a:gd name="connsiteY5487" fmla="*/ 422738 h 4506686"/>
              <a:gd name="connsiteX5488" fmla="*/ 47918 w 8266862"/>
              <a:gd name="connsiteY5488" fmla="*/ 369041 h 4506686"/>
              <a:gd name="connsiteX5489" fmla="*/ 35900 w 8266862"/>
              <a:gd name="connsiteY5489" fmla="*/ 342419 h 4506686"/>
              <a:gd name="connsiteX5490" fmla="*/ 12778 w 8266862"/>
              <a:gd name="connsiteY5490" fmla="*/ 316864 h 4506686"/>
              <a:gd name="connsiteX5491" fmla="*/ 6693 w 8266862"/>
              <a:gd name="connsiteY5491" fmla="*/ 301955 h 4506686"/>
              <a:gd name="connsiteX5492" fmla="*/ 1217 w 8266862"/>
              <a:gd name="connsiteY5492" fmla="*/ 264078 h 4506686"/>
              <a:gd name="connsiteX5493" fmla="*/ 4260 w 8266862"/>
              <a:gd name="connsiteY5493" fmla="*/ 235328 h 4506686"/>
              <a:gd name="connsiteX5494" fmla="*/ 0 w 8266862"/>
              <a:gd name="connsiteY5494" fmla="*/ 215095 h 4506686"/>
              <a:gd name="connsiteX5495" fmla="*/ 11105 w 8266862"/>
              <a:gd name="connsiteY5495" fmla="*/ 216313 h 4506686"/>
              <a:gd name="connsiteX5496" fmla="*/ 40312 w 8266862"/>
              <a:gd name="connsiteY5496" fmla="*/ 232284 h 4506686"/>
              <a:gd name="connsiteX5497" fmla="*/ 76669 w 8266862"/>
              <a:gd name="connsiteY5497" fmla="*/ 244760 h 4506686"/>
              <a:gd name="connsiteX5498" fmla="*/ 87621 w 8266862"/>
              <a:gd name="connsiteY5498" fmla="*/ 253885 h 4506686"/>
              <a:gd name="connsiteX5499" fmla="*/ 105267 w 8266862"/>
              <a:gd name="connsiteY5499" fmla="*/ 260579 h 4506686"/>
              <a:gd name="connsiteX5500" fmla="*/ 202775 w 8266862"/>
              <a:gd name="connsiteY5500" fmla="*/ 271076 h 4506686"/>
              <a:gd name="connsiteX5501" fmla="*/ 209165 w 8266862"/>
              <a:gd name="connsiteY5501" fmla="*/ 270011 h 4506686"/>
              <a:gd name="connsiteX5502" fmla="*/ 221790 w 8266862"/>
              <a:gd name="connsiteY5502" fmla="*/ 263470 h 4506686"/>
              <a:gd name="connsiteX5503" fmla="*/ 227115 w 8266862"/>
              <a:gd name="connsiteY5503" fmla="*/ 264230 h 4506686"/>
              <a:gd name="connsiteX5504" fmla="*/ 241413 w 8266862"/>
              <a:gd name="connsiteY5504" fmla="*/ 278985 h 4506686"/>
              <a:gd name="connsiteX5505" fmla="*/ 248564 w 8266862"/>
              <a:gd name="connsiteY5505" fmla="*/ 280812 h 4506686"/>
              <a:gd name="connsiteX5506" fmla="*/ 257843 w 8266862"/>
              <a:gd name="connsiteY5506" fmla="*/ 280049 h 4506686"/>
              <a:gd name="connsiteX5507" fmla="*/ 264688 w 8266862"/>
              <a:gd name="connsiteY5507" fmla="*/ 277160 h 4506686"/>
              <a:gd name="connsiteX5508" fmla="*/ 276401 w 8266862"/>
              <a:gd name="connsiteY5508" fmla="*/ 266967 h 4506686"/>
              <a:gd name="connsiteX5509" fmla="*/ 277922 w 8266862"/>
              <a:gd name="connsiteY5509" fmla="*/ 270771 h 4506686"/>
              <a:gd name="connsiteX5510" fmla="*/ 277770 w 8266862"/>
              <a:gd name="connsiteY5510" fmla="*/ 280202 h 4506686"/>
              <a:gd name="connsiteX5511" fmla="*/ 282030 w 8266862"/>
              <a:gd name="connsiteY5511" fmla="*/ 293589 h 4506686"/>
              <a:gd name="connsiteX5512" fmla="*/ 290700 w 8266862"/>
              <a:gd name="connsiteY5512" fmla="*/ 310931 h 4506686"/>
              <a:gd name="connsiteX5513" fmla="*/ 293894 w 8266862"/>
              <a:gd name="connsiteY5513" fmla="*/ 321730 h 4506686"/>
              <a:gd name="connsiteX5514" fmla="*/ 276401 w 8266862"/>
              <a:gd name="connsiteY5514" fmla="*/ 352003 h 4506686"/>
              <a:gd name="connsiteX5515" fmla="*/ 273054 w 8266862"/>
              <a:gd name="connsiteY5515" fmla="*/ 352612 h 4506686"/>
              <a:gd name="connsiteX5516" fmla="*/ 272598 w 8266862"/>
              <a:gd name="connsiteY5516" fmla="*/ 342419 h 4506686"/>
              <a:gd name="connsiteX5517" fmla="*/ 270316 w 8266862"/>
              <a:gd name="connsiteY5517" fmla="*/ 340441 h 4506686"/>
              <a:gd name="connsiteX5518" fmla="*/ 237458 w 8266862"/>
              <a:gd name="connsiteY5518" fmla="*/ 391554 h 4506686"/>
              <a:gd name="connsiteX5519" fmla="*/ 225898 w 8266862"/>
              <a:gd name="connsiteY5519" fmla="*/ 415742 h 4506686"/>
              <a:gd name="connsiteX5520" fmla="*/ 224680 w 8266862"/>
              <a:gd name="connsiteY5520" fmla="*/ 426695 h 4506686"/>
              <a:gd name="connsiteX5521" fmla="*/ 225138 w 8266862"/>
              <a:gd name="connsiteY5521" fmla="*/ 433083 h 4506686"/>
              <a:gd name="connsiteX5522" fmla="*/ 229700 w 8266862"/>
              <a:gd name="connsiteY5522" fmla="*/ 434604 h 4506686"/>
              <a:gd name="connsiteX5523" fmla="*/ 240197 w 8266862"/>
              <a:gd name="connsiteY5523" fmla="*/ 432169 h 4506686"/>
              <a:gd name="connsiteX5524" fmla="*/ 255713 w 8266862"/>
              <a:gd name="connsiteY5524" fmla="*/ 422129 h 4506686"/>
              <a:gd name="connsiteX5525" fmla="*/ 256474 w 8266862"/>
              <a:gd name="connsiteY5525" fmla="*/ 420000 h 4506686"/>
              <a:gd name="connsiteX5526" fmla="*/ 242023 w 8266862"/>
              <a:gd name="connsiteY5526" fmla="*/ 423500 h 4506686"/>
              <a:gd name="connsiteX5527" fmla="*/ 235025 w 8266862"/>
              <a:gd name="connsiteY5527" fmla="*/ 423803 h 4506686"/>
              <a:gd name="connsiteX5528" fmla="*/ 235937 w 8266862"/>
              <a:gd name="connsiteY5528" fmla="*/ 412395 h 4506686"/>
              <a:gd name="connsiteX5529" fmla="*/ 237611 w 8266862"/>
              <a:gd name="connsiteY5529" fmla="*/ 406918 h 4506686"/>
              <a:gd name="connsiteX5530" fmla="*/ 247042 w 8266862"/>
              <a:gd name="connsiteY5530" fmla="*/ 390032 h 4506686"/>
              <a:gd name="connsiteX5531" fmla="*/ 256929 w 8266862"/>
              <a:gd name="connsiteY5531" fmla="*/ 379841 h 4506686"/>
              <a:gd name="connsiteX5532" fmla="*/ 271077 w 8266862"/>
              <a:gd name="connsiteY5532" fmla="*/ 369041 h 4506686"/>
              <a:gd name="connsiteX5533" fmla="*/ 279292 w 8266862"/>
              <a:gd name="connsiteY5533" fmla="*/ 360065 h 4506686"/>
              <a:gd name="connsiteX5534" fmla="*/ 284920 w 8266862"/>
              <a:gd name="connsiteY5534" fmla="*/ 346983 h 4506686"/>
              <a:gd name="connsiteX5535" fmla="*/ 300587 w 8266862"/>
              <a:gd name="connsiteY5535" fmla="*/ 331314 h 4506686"/>
              <a:gd name="connsiteX5536" fmla="*/ 303478 w 8266862"/>
              <a:gd name="connsiteY5536" fmla="*/ 326905 h 4506686"/>
              <a:gd name="connsiteX5537" fmla="*/ 302870 w 8266862"/>
              <a:gd name="connsiteY5537" fmla="*/ 313973 h 4506686"/>
              <a:gd name="connsiteX5538" fmla="*/ 303934 w 8266862"/>
              <a:gd name="connsiteY5538" fmla="*/ 311540 h 4506686"/>
              <a:gd name="connsiteX5539" fmla="*/ 311541 w 8266862"/>
              <a:gd name="connsiteY5539" fmla="*/ 313212 h 4506686"/>
              <a:gd name="connsiteX5540" fmla="*/ 314735 w 8266862"/>
              <a:gd name="connsiteY5540" fmla="*/ 335270 h 4506686"/>
              <a:gd name="connsiteX5541" fmla="*/ 312909 w 8266862"/>
              <a:gd name="connsiteY5541" fmla="*/ 345159 h 4506686"/>
              <a:gd name="connsiteX5542" fmla="*/ 299371 w 8266862"/>
              <a:gd name="connsiteY5542" fmla="*/ 357176 h 4506686"/>
              <a:gd name="connsiteX5543" fmla="*/ 297698 w 8266862"/>
              <a:gd name="connsiteY5543" fmla="*/ 361434 h 4506686"/>
              <a:gd name="connsiteX5544" fmla="*/ 300132 w 8266862"/>
              <a:gd name="connsiteY5544" fmla="*/ 377862 h 4506686"/>
              <a:gd name="connsiteX5545" fmla="*/ 298002 w 8266862"/>
              <a:gd name="connsiteY5545" fmla="*/ 379384 h 4506686"/>
              <a:gd name="connsiteX5546" fmla="*/ 292830 w 8266862"/>
              <a:gd name="connsiteY5546" fmla="*/ 377406 h 4506686"/>
              <a:gd name="connsiteX5547" fmla="*/ 291157 w 8266862"/>
              <a:gd name="connsiteY5547" fmla="*/ 378471 h 4506686"/>
              <a:gd name="connsiteX5548" fmla="*/ 303934 w 8266862"/>
              <a:gd name="connsiteY5548" fmla="*/ 396270 h 4506686"/>
              <a:gd name="connsiteX5549" fmla="*/ 308043 w 8266862"/>
              <a:gd name="connsiteY5549" fmla="*/ 410112 h 4506686"/>
              <a:gd name="connsiteX5550" fmla="*/ 308651 w 8266862"/>
              <a:gd name="connsiteY5550" fmla="*/ 422435 h 4506686"/>
              <a:gd name="connsiteX5551" fmla="*/ 305152 w 8266862"/>
              <a:gd name="connsiteY5551" fmla="*/ 446013 h 4506686"/>
              <a:gd name="connsiteX5552" fmla="*/ 301350 w 8266862"/>
              <a:gd name="connsiteY5552" fmla="*/ 449967 h 4506686"/>
              <a:gd name="connsiteX5553" fmla="*/ 294960 w 8266862"/>
              <a:gd name="connsiteY5553" fmla="*/ 448598 h 4506686"/>
              <a:gd name="connsiteX5554" fmla="*/ 286440 w 8266862"/>
              <a:gd name="connsiteY5554" fmla="*/ 441297 h 4506686"/>
              <a:gd name="connsiteX5555" fmla="*/ 284616 w 8266862"/>
              <a:gd name="connsiteY5555" fmla="*/ 443731 h 4506686"/>
              <a:gd name="connsiteX5556" fmla="*/ 277922 w 8266862"/>
              <a:gd name="connsiteY5556" fmla="*/ 461985 h 4506686"/>
              <a:gd name="connsiteX5557" fmla="*/ 275641 w 8266862"/>
              <a:gd name="connsiteY5557" fmla="*/ 460312 h 4506686"/>
              <a:gd name="connsiteX5558" fmla="*/ 271381 w 8266862"/>
              <a:gd name="connsiteY5558" fmla="*/ 438710 h 4506686"/>
              <a:gd name="connsiteX5559" fmla="*/ 269099 w 8266862"/>
              <a:gd name="connsiteY5559" fmla="*/ 437037 h 4506686"/>
              <a:gd name="connsiteX5560" fmla="*/ 256017 w 8266862"/>
              <a:gd name="connsiteY5560" fmla="*/ 446924 h 4506686"/>
              <a:gd name="connsiteX5561" fmla="*/ 250845 w 8266862"/>
              <a:gd name="connsiteY5561" fmla="*/ 456356 h 4506686"/>
              <a:gd name="connsiteX5562" fmla="*/ 246281 w 8266862"/>
              <a:gd name="connsiteY5562" fmla="*/ 471416 h 4506686"/>
              <a:gd name="connsiteX5563" fmla="*/ 240501 w 8266862"/>
              <a:gd name="connsiteY5563" fmla="*/ 478414 h 4506686"/>
              <a:gd name="connsiteX5564" fmla="*/ 256777 w 8266862"/>
              <a:gd name="connsiteY5564" fmla="*/ 479935 h 4506686"/>
              <a:gd name="connsiteX5565" fmla="*/ 271381 w 8266862"/>
              <a:gd name="connsiteY5565" fmla="*/ 476892 h 4506686"/>
              <a:gd name="connsiteX5566" fmla="*/ 283094 w 8266862"/>
              <a:gd name="connsiteY5566" fmla="*/ 484042 h 4506686"/>
              <a:gd name="connsiteX5567" fmla="*/ 287050 w 8266862"/>
              <a:gd name="connsiteY5567" fmla="*/ 484195 h 4506686"/>
              <a:gd name="connsiteX5568" fmla="*/ 297850 w 8266862"/>
              <a:gd name="connsiteY5568" fmla="*/ 477197 h 4506686"/>
              <a:gd name="connsiteX5569" fmla="*/ 301197 w 8266862"/>
              <a:gd name="connsiteY5569" fmla="*/ 472481 h 4506686"/>
              <a:gd name="connsiteX5570" fmla="*/ 310019 w 8266862"/>
              <a:gd name="connsiteY5570" fmla="*/ 449663 h 4506686"/>
              <a:gd name="connsiteX5571" fmla="*/ 314432 w 8266862"/>
              <a:gd name="connsiteY5571" fmla="*/ 445555 h 4506686"/>
              <a:gd name="connsiteX5572" fmla="*/ 321125 w 8266862"/>
              <a:gd name="connsiteY5572" fmla="*/ 445403 h 4506686"/>
              <a:gd name="connsiteX5573" fmla="*/ 327514 w 8266862"/>
              <a:gd name="connsiteY5573" fmla="*/ 441906 h 4506686"/>
              <a:gd name="connsiteX5574" fmla="*/ 336944 w 8266862"/>
              <a:gd name="connsiteY5574" fmla="*/ 429432 h 4506686"/>
              <a:gd name="connsiteX5575" fmla="*/ 337249 w 8266862"/>
              <a:gd name="connsiteY5575" fmla="*/ 424412 h 4506686"/>
              <a:gd name="connsiteX5576" fmla="*/ 333750 w 8266862"/>
              <a:gd name="connsiteY5576" fmla="*/ 396270 h 4506686"/>
              <a:gd name="connsiteX5577" fmla="*/ 334815 w 8266862"/>
              <a:gd name="connsiteY5577" fmla="*/ 380296 h 4506686"/>
              <a:gd name="connsiteX5578" fmla="*/ 332989 w 8266862"/>
              <a:gd name="connsiteY5578" fmla="*/ 375277 h 4506686"/>
              <a:gd name="connsiteX5579" fmla="*/ 328731 w 8266862"/>
              <a:gd name="connsiteY5579" fmla="*/ 369953 h 4506686"/>
              <a:gd name="connsiteX5580" fmla="*/ 329338 w 8266862"/>
              <a:gd name="connsiteY5580" fmla="*/ 364780 h 4506686"/>
              <a:gd name="connsiteX5581" fmla="*/ 332685 w 8266862"/>
              <a:gd name="connsiteY5581" fmla="*/ 356414 h 4506686"/>
              <a:gd name="connsiteX5582" fmla="*/ 332989 w 8266862"/>
              <a:gd name="connsiteY5582" fmla="*/ 348808 h 4506686"/>
              <a:gd name="connsiteX5583" fmla="*/ 330098 w 8266862"/>
              <a:gd name="connsiteY5583" fmla="*/ 341962 h 4506686"/>
              <a:gd name="connsiteX5584" fmla="*/ 331316 w 8266862"/>
              <a:gd name="connsiteY5584" fmla="*/ 334206 h 4506686"/>
              <a:gd name="connsiteX5585" fmla="*/ 340291 w 8266862"/>
              <a:gd name="connsiteY5585" fmla="*/ 317624 h 4506686"/>
              <a:gd name="connsiteX5586" fmla="*/ 341965 w 8266862"/>
              <a:gd name="connsiteY5586" fmla="*/ 310323 h 4506686"/>
              <a:gd name="connsiteX5587" fmla="*/ 352916 w 8266862"/>
              <a:gd name="connsiteY5587" fmla="*/ 293742 h 4506686"/>
              <a:gd name="connsiteX5588" fmla="*/ 350178 w 8266862"/>
              <a:gd name="connsiteY5588" fmla="*/ 287047 h 4506686"/>
              <a:gd name="connsiteX5589" fmla="*/ 342117 w 8266862"/>
              <a:gd name="connsiteY5589" fmla="*/ 278835 h 4506686"/>
              <a:gd name="connsiteX5590" fmla="*/ 337096 w 8266862"/>
              <a:gd name="connsiteY5590" fmla="*/ 271684 h 4506686"/>
              <a:gd name="connsiteX5591" fmla="*/ 331924 w 8266862"/>
              <a:gd name="connsiteY5591" fmla="*/ 260426 h 4506686"/>
              <a:gd name="connsiteX5592" fmla="*/ 327970 w 8266862"/>
              <a:gd name="connsiteY5592" fmla="*/ 256624 h 4506686"/>
              <a:gd name="connsiteX5593" fmla="*/ 326752 w 8266862"/>
              <a:gd name="connsiteY5593" fmla="*/ 258298 h 4506686"/>
              <a:gd name="connsiteX5594" fmla="*/ 332229 w 8266862"/>
              <a:gd name="connsiteY5594" fmla="*/ 276704 h 4506686"/>
              <a:gd name="connsiteX5595" fmla="*/ 331012 w 8266862"/>
              <a:gd name="connsiteY5595" fmla="*/ 277920 h 4506686"/>
              <a:gd name="connsiteX5596" fmla="*/ 316864 w 8266862"/>
              <a:gd name="connsiteY5596" fmla="*/ 268032 h 4506686"/>
              <a:gd name="connsiteX5597" fmla="*/ 313518 w 8266862"/>
              <a:gd name="connsiteY5597" fmla="*/ 261795 h 4506686"/>
              <a:gd name="connsiteX5598" fmla="*/ 311846 w 8266862"/>
              <a:gd name="connsiteY5598" fmla="*/ 253278 h 4506686"/>
              <a:gd name="connsiteX5599" fmla="*/ 313061 w 8266862"/>
              <a:gd name="connsiteY5599" fmla="*/ 246889 h 4506686"/>
              <a:gd name="connsiteX5600" fmla="*/ 320668 w 8266862"/>
              <a:gd name="connsiteY5600" fmla="*/ 240652 h 4506686"/>
              <a:gd name="connsiteX5601" fmla="*/ 329795 w 8266862"/>
              <a:gd name="connsiteY5601" fmla="*/ 238371 h 4506686"/>
              <a:gd name="connsiteX5602" fmla="*/ 329034 w 8266862"/>
              <a:gd name="connsiteY5602" fmla="*/ 233047 h 4506686"/>
              <a:gd name="connsiteX5603" fmla="*/ 317625 w 8266862"/>
              <a:gd name="connsiteY5603" fmla="*/ 215857 h 4506686"/>
              <a:gd name="connsiteX5604" fmla="*/ 310019 w 8266862"/>
              <a:gd name="connsiteY5604" fmla="*/ 207947 h 4506686"/>
              <a:gd name="connsiteX5605" fmla="*/ 304087 w 8266862"/>
              <a:gd name="connsiteY5605" fmla="*/ 204143 h 4506686"/>
              <a:gd name="connsiteX5606" fmla="*/ 296176 w 8266862"/>
              <a:gd name="connsiteY5606" fmla="*/ 203077 h 4506686"/>
              <a:gd name="connsiteX5607" fmla="*/ 292678 w 8266862"/>
              <a:gd name="connsiteY5607" fmla="*/ 200188 h 4506686"/>
              <a:gd name="connsiteX5608" fmla="*/ 291766 w 8266862"/>
              <a:gd name="connsiteY5608" fmla="*/ 196081 h 4506686"/>
              <a:gd name="connsiteX5609" fmla="*/ 293438 w 8266862"/>
              <a:gd name="connsiteY5609" fmla="*/ 190756 h 4506686"/>
              <a:gd name="connsiteX5610" fmla="*/ 297698 w 8266862"/>
              <a:gd name="connsiteY5610" fmla="*/ 189083 h 4506686"/>
              <a:gd name="connsiteX5611" fmla="*/ 309868 w 8266862"/>
              <a:gd name="connsiteY5611" fmla="*/ 191213 h 4506686"/>
              <a:gd name="connsiteX5612" fmla="*/ 316409 w 8266862"/>
              <a:gd name="connsiteY5612" fmla="*/ 187411 h 4506686"/>
              <a:gd name="connsiteX5613" fmla="*/ 315799 w 8266862"/>
              <a:gd name="connsiteY5613" fmla="*/ 180565 h 4506686"/>
              <a:gd name="connsiteX5614" fmla="*/ 313822 w 8266862"/>
              <a:gd name="connsiteY5614" fmla="*/ 176761 h 4506686"/>
              <a:gd name="connsiteX5615" fmla="*/ 314127 w 8266862"/>
              <a:gd name="connsiteY5615" fmla="*/ 152118 h 4506686"/>
              <a:gd name="connsiteX5616" fmla="*/ 309411 w 8266862"/>
              <a:gd name="connsiteY5616" fmla="*/ 132040 h 4506686"/>
              <a:gd name="connsiteX5617" fmla="*/ 306977 w 8266862"/>
              <a:gd name="connsiteY5617" fmla="*/ 128692 h 4506686"/>
              <a:gd name="connsiteX5618" fmla="*/ 304391 w 8266862"/>
              <a:gd name="connsiteY5618" fmla="*/ 128388 h 4506686"/>
              <a:gd name="connsiteX5619" fmla="*/ 301653 w 8266862"/>
              <a:gd name="connsiteY5619" fmla="*/ 131125 h 4506686"/>
              <a:gd name="connsiteX5620" fmla="*/ 294046 w 8266862"/>
              <a:gd name="connsiteY5620" fmla="*/ 131887 h 4506686"/>
              <a:gd name="connsiteX5621" fmla="*/ 289331 w 8266862"/>
              <a:gd name="connsiteY5621" fmla="*/ 125346 h 4506686"/>
              <a:gd name="connsiteX5622" fmla="*/ 284159 w 8266862"/>
              <a:gd name="connsiteY5622" fmla="*/ 112568 h 4506686"/>
              <a:gd name="connsiteX5623" fmla="*/ 274729 w 8266862"/>
              <a:gd name="connsiteY5623" fmla="*/ 82144 h 4506686"/>
              <a:gd name="connsiteX5624" fmla="*/ 289331 w 8266862"/>
              <a:gd name="connsiteY5624" fmla="*/ 82144 h 4506686"/>
              <a:gd name="connsiteX5625" fmla="*/ 350331 w 8266862"/>
              <a:gd name="connsiteY5625" fmla="*/ 82144 h 4506686"/>
              <a:gd name="connsiteX5626" fmla="*/ 411331 w 8266862"/>
              <a:gd name="connsiteY5626" fmla="*/ 82144 h 4506686"/>
              <a:gd name="connsiteX5627" fmla="*/ 472331 w 8266862"/>
              <a:gd name="connsiteY5627" fmla="*/ 82144 h 4506686"/>
              <a:gd name="connsiteX5628" fmla="*/ 533331 w 8266862"/>
              <a:gd name="connsiteY5628" fmla="*/ 82144 h 4506686"/>
              <a:gd name="connsiteX5629" fmla="*/ 594330 w 8266862"/>
              <a:gd name="connsiteY5629" fmla="*/ 82144 h 4506686"/>
              <a:gd name="connsiteX5630" fmla="*/ 655330 w 8266862"/>
              <a:gd name="connsiteY5630" fmla="*/ 82144 h 4506686"/>
              <a:gd name="connsiteX5631" fmla="*/ 716330 w 8266862"/>
              <a:gd name="connsiteY5631" fmla="*/ 82144 h 4506686"/>
              <a:gd name="connsiteX5632" fmla="*/ 777330 w 8266862"/>
              <a:gd name="connsiteY5632" fmla="*/ 82144 h 4506686"/>
              <a:gd name="connsiteX5633" fmla="*/ 838330 w 8266862"/>
              <a:gd name="connsiteY5633" fmla="*/ 82144 h 4506686"/>
              <a:gd name="connsiteX5634" fmla="*/ 899330 w 8266862"/>
              <a:gd name="connsiteY5634" fmla="*/ 82144 h 4506686"/>
              <a:gd name="connsiteX5635" fmla="*/ 960329 w 8266862"/>
              <a:gd name="connsiteY5635" fmla="*/ 82144 h 4506686"/>
              <a:gd name="connsiteX5636" fmla="*/ 1021328 w 8266862"/>
              <a:gd name="connsiteY5636" fmla="*/ 82144 h 4506686"/>
              <a:gd name="connsiteX5637" fmla="*/ 1082329 w 8266862"/>
              <a:gd name="connsiteY5637" fmla="*/ 82144 h 4506686"/>
              <a:gd name="connsiteX5638" fmla="*/ 1097236 w 8266862"/>
              <a:gd name="connsiteY5638" fmla="*/ 82144 h 4506686"/>
              <a:gd name="connsiteX5639" fmla="*/ 1097540 w 8266862"/>
              <a:gd name="connsiteY5639" fmla="*/ 116827 h 4506686"/>
              <a:gd name="connsiteX5640" fmla="*/ 1097693 w 8266862"/>
              <a:gd name="connsiteY5640" fmla="*/ 151511 h 4506686"/>
              <a:gd name="connsiteX5641" fmla="*/ 1097846 w 8266862"/>
              <a:gd name="connsiteY5641" fmla="*/ 186194 h 4506686"/>
              <a:gd name="connsiteX5642" fmla="*/ 1097998 w 8266862"/>
              <a:gd name="connsiteY5642" fmla="*/ 220725 h 4506686"/>
              <a:gd name="connsiteX5643" fmla="*/ 1098149 w 8266862"/>
              <a:gd name="connsiteY5643" fmla="*/ 255102 h 4506686"/>
              <a:gd name="connsiteX5644" fmla="*/ 1098302 w 8266862"/>
              <a:gd name="connsiteY5644" fmla="*/ 289330 h 4506686"/>
              <a:gd name="connsiteX5645" fmla="*/ 1098454 w 8266862"/>
              <a:gd name="connsiteY5645" fmla="*/ 323556 h 4506686"/>
              <a:gd name="connsiteX5646" fmla="*/ 1098606 w 8266862"/>
              <a:gd name="connsiteY5646" fmla="*/ 357630 h 4506686"/>
              <a:gd name="connsiteX5647" fmla="*/ 1098758 w 8266862"/>
              <a:gd name="connsiteY5647" fmla="*/ 391554 h 4506686"/>
              <a:gd name="connsiteX5648" fmla="*/ 1098911 w 8266862"/>
              <a:gd name="connsiteY5648" fmla="*/ 425477 h 4506686"/>
              <a:gd name="connsiteX5649" fmla="*/ 1099063 w 8266862"/>
              <a:gd name="connsiteY5649" fmla="*/ 459247 h 4506686"/>
              <a:gd name="connsiteX5650" fmla="*/ 1099214 w 8266862"/>
              <a:gd name="connsiteY5650" fmla="*/ 492865 h 4506686"/>
              <a:gd name="connsiteX5651" fmla="*/ 1099366 w 8266862"/>
              <a:gd name="connsiteY5651" fmla="*/ 526483 h 4506686"/>
              <a:gd name="connsiteX5652" fmla="*/ 1099518 w 8266862"/>
              <a:gd name="connsiteY5652" fmla="*/ 559950 h 4506686"/>
              <a:gd name="connsiteX5653" fmla="*/ 1099671 w 8266862"/>
              <a:gd name="connsiteY5653" fmla="*/ 593264 h 4506686"/>
              <a:gd name="connsiteX5654" fmla="*/ 1099823 w 8266862"/>
              <a:gd name="connsiteY5654" fmla="*/ 626578 h 4506686"/>
              <a:gd name="connsiteX5655" fmla="*/ 1098758 w 8266862"/>
              <a:gd name="connsiteY5655" fmla="*/ 628555 h 4506686"/>
              <a:gd name="connsiteX5656" fmla="*/ 1097846 w 8266862"/>
              <a:gd name="connsiteY5656" fmla="*/ 633424 h 4506686"/>
              <a:gd name="connsiteX5657" fmla="*/ 1101952 w 8266862"/>
              <a:gd name="connsiteY5657" fmla="*/ 647266 h 4506686"/>
              <a:gd name="connsiteX5658" fmla="*/ 1111536 w 8266862"/>
              <a:gd name="connsiteY5658" fmla="*/ 667345 h 4506686"/>
              <a:gd name="connsiteX5659" fmla="*/ 1114579 w 8266862"/>
              <a:gd name="connsiteY5659" fmla="*/ 681493 h 4506686"/>
              <a:gd name="connsiteX5660" fmla="*/ 1110927 w 8266862"/>
              <a:gd name="connsiteY5660" fmla="*/ 689556 h 4506686"/>
              <a:gd name="connsiteX5661" fmla="*/ 1113513 w 8266862"/>
              <a:gd name="connsiteY5661" fmla="*/ 703550 h 4506686"/>
              <a:gd name="connsiteX5662" fmla="*/ 1119446 w 8266862"/>
              <a:gd name="connsiteY5662" fmla="*/ 714351 h 4506686"/>
              <a:gd name="connsiteX5663" fmla="*/ 1084002 w 8266862"/>
              <a:gd name="connsiteY5663" fmla="*/ 714351 h 4506686"/>
              <a:gd name="connsiteX5664" fmla="*/ 1045972 w 8266862"/>
              <a:gd name="connsiteY5664" fmla="*/ 714351 h 4506686"/>
              <a:gd name="connsiteX5665" fmla="*/ 1007942 w 8266862"/>
              <a:gd name="connsiteY5665" fmla="*/ 714351 h 4506686"/>
              <a:gd name="connsiteX5666" fmla="*/ 969913 w 8266862"/>
              <a:gd name="connsiteY5666" fmla="*/ 714351 h 4506686"/>
              <a:gd name="connsiteX5667" fmla="*/ 931882 w 8266862"/>
              <a:gd name="connsiteY5667" fmla="*/ 714351 h 4506686"/>
              <a:gd name="connsiteX5668" fmla="*/ 893853 w 8266862"/>
              <a:gd name="connsiteY5668" fmla="*/ 714351 h 4506686"/>
              <a:gd name="connsiteX5669" fmla="*/ 855823 w 8266862"/>
              <a:gd name="connsiteY5669" fmla="*/ 714351 h 4506686"/>
              <a:gd name="connsiteX5670" fmla="*/ 817793 w 8266862"/>
              <a:gd name="connsiteY5670" fmla="*/ 714351 h 4506686"/>
              <a:gd name="connsiteX5671" fmla="*/ 815360 w 8266862"/>
              <a:gd name="connsiteY5671" fmla="*/ 714351 h 4506686"/>
              <a:gd name="connsiteX5672" fmla="*/ 811100 w 8266862"/>
              <a:gd name="connsiteY5672" fmla="*/ 718153 h 4506686"/>
              <a:gd name="connsiteX5673" fmla="*/ 792846 w 8266862"/>
              <a:gd name="connsiteY5673" fmla="*/ 725608 h 4506686"/>
              <a:gd name="connsiteX5674" fmla="*/ 756794 w 8266862"/>
              <a:gd name="connsiteY5674" fmla="*/ 727889 h 4506686"/>
              <a:gd name="connsiteX5675" fmla="*/ 684385 w 8266862"/>
              <a:gd name="connsiteY5675" fmla="*/ 747665 h 4506686"/>
              <a:gd name="connsiteX5676" fmla="*/ 652592 w 8266862"/>
              <a:gd name="connsiteY5676" fmla="*/ 763182 h 4506686"/>
              <a:gd name="connsiteX5677" fmla="*/ 624602 w 8266862"/>
              <a:gd name="connsiteY5677" fmla="*/ 770787 h 4506686"/>
              <a:gd name="connsiteX5678" fmla="*/ 572425 w 8266862"/>
              <a:gd name="connsiteY5678" fmla="*/ 778089 h 4506686"/>
              <a:gd name="connsiteX5679" fmla="*/ 525268 w 8266862"/>
              <a:gd name="connsiteY5679" fmla="*/ 788433 h 4506686"/>
              <a:gd name="connsiteX5680" fmla="*/ 505340 w 8266862"/>
              <a:gd name="connsiteY5680" fmla="*/ 787520 h 4506686"/>
              <a:gd name="connsiteX5681" fmla="*/ 496974 w 8266862"/>
              <a:gd name="connsiteY5681" fmla="*/ 778697 h 4506686"/>
              <a:gd name="connsiteX5682" fmla="*/ 474156 w 8266862"/>
              <a:gd name="connsiteY5682" fmla="*/ 773678 h 4506686"/>
              <a:gd name="connsiteX5683" fmla="*/ 436887 w 8266862"/>
              <a:gd name="connsiteY5683" fmla="*/ 772460 h 4506686"/>
              <a:gd name="connsiteX5684" fmla="*/ 405398 w 8266862"/>
              <a:gd name="connsiteY5684" fmla="*/ 778393 h 4506686"/>
              <a:gd name="connsiteX5685" fmla="*/ 376343 w 8266862"/>
              <a:gd name="connsiteY5685" fmla="*/ 796191 h 4506686"/>
              <a:gd name="connsiteX5686" fmla="*/ 367064 w 8266862"/>
              <a:gd name="connsiteY5686" fmla="*/ 798017 h 4506686"/>
              <a:gd name="connsiteX5687" fmla="*/ 366604 w 8266862"/>
              <a:gd name="connsiteY5687" fmla="*/ 798054 h 4506686"/>
              <a:gd name="connsiteX5688" fmla="*/ 367217 w 8266862"/>
              <a:gd name="connsiteY5688" fmla="*/ 798017 h 4506686"/>
              <a:gd name="connsiteX5689" fmla="*/ 376497 w 8266862"/>
              <a:gd name="connsiteY5689" fmla="*/ 796191 h 4506686"/>
              <a:gd name="connsiteX5690" fmla="*/ 405551 w 8266862"/>
              <a:gd name="connsiteY5690" fmla="*/ 778394 h 4506686"/>
              <a:gd name="connsiteX5691" fmla="*/ 437040 w 8266862"/>
              <a:gd name="connsiteY5691" fmla="*/ 772613 h 4506686"/>
              <a:gd name="connsiteX5692" fmla="*/ 474309 w 8266862"/>
              <a:gd name="connsiteY5692" fmla="*/ 773830 h 4506686"/>
              <a:gd name="connsiteX5693" fmla="*/ 497127 w 8266862"/>
              <a:gd name="connsiteY5693" fmla="*/ 779002 h 4506686"/>
              <a:gd name="connsiteX5694" fmla="*/ 505494 w 8266862"/>
              <a:gd name="connsiteY5694" fmla="*/ 787825 h 4506686"/>
              <a:gd name="connsiteX5695" fmla="*/ 525421 w 8266862"/>
              <a:gd name="connsiteY5695" fmla="*/ 788738 h 4506686"/>
              <a:gd name="connsiteX5696" fmla="*/ 572577 w 8266862"/>
              <a:gd name="connsiteY5696" fmla="*/ 778394 h 4506686"/>
              <a:gd name="connsiteX5697" fmla="*/ 624754 w 8266862"/>
              <a:gd name="connsiteY5697" fmla="*/ 771092 h 4506686"/>
              <a:gd name="connsiteX5698" fmla="*/ 652744 w 8266862"/>
              <a:gd name="connsiteY5698" fmla="*/ 763638 h 4506686"/>
              <a:gd name="connsiteX5699" fmla="*/ 684538 w 8266862"/>
              <a:gd name="connsiteY5699" fmla="*/ 748123 h 4506686"/>
              <a:gd name="connsiteX5700" fmla="*/ 756795 w 8266862"/>
              <a:gd name="connsiteY5700" fmla="*/ 728346 h 4506686"/>
              <a:gd name="connsiteX5701" fmla="*/ 792847 w 8266862"/>
              <a:gd name="connsiteY5701" fmla="*/ 726065 h 4506686"/>
              <a:gd name="connsiteX5702" fmla="*/ 811100 w 8266862"/>
              <a:gd name="connsiteY5702" fmla="*/ 718611 h 4506686"/>
              <a:gd name="connsiteX5703" fmla="*/ 815361 w 8266862"/>
              <a:gd name="connsiteY5703" fmla="*/ 714807 h 4506686"/>
              <a:gd name="connsiteX5704" fmla="*/ 817946 w 8266862"/>
              <a:gd name="connsiteY5704" fmla="*/ 714655 h 4506686"/>
              <a:gd name="connsiteX5705" fmla="*/ 855976 w 8266862"/>
              <a:gd name="connsiteY5705" fmla="*/ 714655 h 4506686"/>
              <a:gd name="connsiteX5706" fmla="*/ 893853 w 8266862"/>
              <a:gd name="connsiteY5706" fmla="*/ 714655 h 4506686"/>
              <a:gd name="connsiteX5707" fmla="*/ 931883 w 8266862"/>
              <a:gd name="connsiteY5707" fmla="*/ 714503 h 4506686"/>
              <a:gd name="connsiteX5708" fmla="*/ 969913 w 8266862"/>
              <a:gd name="connsiteY5708" fmla="*/ 714503 h 4506686"/>
              <a:gd name="connsiteX5709" fmla="*/ 1007943 w 8266862"/>
              <a:gd name="connsiteY5709" fmla="*/ 714503 h 4506686"/>
              <a:gd name="connsiteX5710" fmla="*/ 1045972 w 8266862"/>
              <a:gd name="connsiteY5710" fmla="*/ 714352 h 4506686"/>
              <a:gd name="connsiteX5711" fmla="*/ 1084003 w 8266862"/>
              <a:gd name="connsiteY5711" fmla="*/ 714352 h 4506686"/>
              <a:gd name="connsiteX5712" fmla="*/ 1119446 w 8266862"/>
              <a:gd name="connsiteY5712" fmla="*/ 714352 h 4506686"/>
              <a:gd name="connsiteX5713" fmla="*/ 1119446 w 8266862"/>
              <a:gd name="connsiteY5713" fmla="*/ 714351 h 4506686"/>
              <a:gd name="connsiteX5714" fmla="*/ 1114579 w 8266862"/>
              <a:gd name="connsiteY5714" fmla="*/ 703246 h 4506686"/>
              <a:gd name="connsiteX5715" fmla="*/ 1112145 w 8266862"/>
              <a:gd name="connsiteY5715" fmla="*/ 689251 h 4506686"/>
              <a:gd name="connsiteX5716" fmla="*/ 1115795 w 8266862"/>
              <a:gd name="connsiteY5716" fmla="*/ 681189 h 4506686"/>
              <a:gd name="connsiteX5717" fmla="*/ 1112753 w 8266862"/>
              <a:gd name="connsiteY5717" fmla="*/ 667041 h 4506686"/>
              <a:gd name="connsiteX5718" fmla="*/ 1103169 w 8266862"/>
              <a:gd name="connsiteY5718" fmla="*/ 646810 h 4506686"/>
              <a:gd name="connsiteX5719" fmla="*/ 1099063 w 8266862"/>
              <a:gd name="connsiteY5719" fmla="*/ 633119 h 4506686"/>
              <a:gd name="connsiteX5720" fmla="*/ 1099975 w 8266862"/>
              <a:gd name="connsiteY5720" fmla="*/ 628252 h 4506686"/>
              <a:gd name="connsiteX5721" fmla="*/ 1101040 w 8266862"/>
              <a:gd name="connsiteY5721" fmla="*/ 626273 h 4506686"/>
              <a:gd name="connsiteX5722" fmla="*/ 1100889 w 8266862"/>
              <a:gd name="connsiteY5722" fmla="*/ 593112 h 4506686"/>
              <a:gd name="connsiteX5723" fmla="*/ 1100889 w 8266862"/>
              <a:gd name="connsiteY5723" fmla="*/ 559645 h 4506686"/>
              <a:gd name="connsiteX5724" fmla="*/ 1100736 w 8266862"/>
              <a:gd name="connsiteY5724" fmla="*/ 526179 h 4506686"/>
              <a:gd name="connsiteX5725" fmla="*/ 1100583 w 8266862"/>
              <a:gd name="connsiteY5725" fmla="*/ 492713 h 4506686"/>
              <a:gd name="connsiteX5726" fmla="*/ 1100431 w 8266862"/>
              <a:gd name="connsiteY5726" fmla="*/ 459095 h 4506686"/>
              <a:gd name="connsiteX5727" fmla="*/ 1100279 w 8266862"/>
              <a:gd name="connsiteY5727" fmla="*/ 425324 h 4506686"/>
              <a:gd name="connsiteX5728" fmla="*/ 1100279 w 8266862"/>
              <a:gd name="connsiteY5728" fmla="*/ 391401 h 4506686"/>
              <a:gd name="connsiteX5729" fmla="*/ 1100126 w 8266862"/>
              <a:gd name="connsiteY5729" fmla="*/ 357478 h 4506686"/>
              <a:gd name="connsiteX5730" fmla="*/ 1099975 w 8266862"/>
              <a:gd name="connsiteY5730" fmla="*/ 323405 h 4506686"/>
              <a:gd name="connsiteX5731" fmla="*/ 1099823 w 8266862"/>
              <a:gd name="connsiteY5731" fmla="*/ 289330 h 4506686"/>
              <a:gd name="connsiteX5732" fmla="*/ 1099823 w 8266862"/>
              <a:gd name="connsiteY5732" fmla="*/ 254950 h 4506686"/>
              <a:gd name="connsiteX5733" fmla="*/ 1099671 w 8266862"/>
              <a:gd name="connsiteY5733" fmla="*/ 220571 h 4506686"/>
              <a:gd name="connsiteX5734" fmla="*/ 1099518 w 8266862"/>
              <a:gd name="connsiteY5734" fmla="*/ 186040 h 4506686"/>
              <a:gd name="connsiteX5735" fmla="*/ 1099366 w 8266862"/>
              <a:gd name="connsiteY5735" fmla="*/ 151509 h 4506686"/>
              <a:gd name="connsiteX5736" fmla="*/ 1099366 w 8266862"/>
              <a:gd name="connsiteY5736" fmla="*/ 116826 h 4506686"/>
              <a:gd name="connsiteX5737" fmla="*/ 1099063 w 8266862"/>
              <a:gd name="connsiteY5737" fmla="*/ 82144 h 4506686"/>
              <a:gd name="connsiteX5738" fmla="*/ 1145155 w 8266862"/>
              <a:gd name="connsiteY5738" fmla="*/ 82144 h 4506686"/>
              <a:gd name="connsiteX5739" fmla="*/ 1206154 w 8266862"/>
              <a:gd name="connsiteY5739" fmla="*/ 82144 h 4506686"/>
              <a:gd name="connsiteX5740" fmla="*/ 1240837 w 8266862"/>
              <a:gd name="connsiteY5740" fmla="*/ 82144 h 4506686"/>
              <a:gd name="connsiteX5741" fmla="*/ 1267307 w 8266862"/>
              <a:gd name="connsiteY5741" fmla="*/ 82144 h 4506686"/>
              <a:gd name="connsiteX5742" fmla="*/ 1328305 w 8266862"/>
              <a:gd name="connsiteY5742" fmla="*/ 82144 h 4506686"/>
              <a:gd name="connsiteX5743" fmla="*/ 1389458 w 8266862"/>
              <a:gd name="connsiteY5743" fmla="*/ 82144 h 4506686"/>
              <a:gd name="connsiteX5744" fmla="*/ 1450458 w 8266862"/>
              <a:gd name="connsiteY5744" fmla="*/ 82144 h 4506686"/>
              <a:gd name="connsiteX5745" fmla="*/ 1511458 w 8266862"/>
              <a:gd name="connsiteY5745" fmla="*/ 82144 h 4506686"/>
              <a:gd name="connsiteX5746" fmla="*/ 1525301 w 8266862"/>
              <a:gd name="connsiteY5746" fmla="*/ 82144 h 4506686"/>
              <a:gd name="connsiteX5747" fmla="*/ 1572609 w 8266862"/>
              <a:gd name="connsiteY5747" fmla="*/ 82144 h 4506686"/>
              <a:gd name="connsiteX5748" fmla="*/ 1633610 w 8266862"/>
              <a:gd name="connsiteY5748" fmla="*/ 82144 h 4506686"/>
              <a:gd name="connsiteX5749" fmla="*/ 1694609 w 8266862"/>
              <a:gd name="connsiteY5749" fmla="*/ 82144 h 4506686"/>
              <a:gd name="connsiteX5750" fmla="*/ 1755762 w 8266862"/>
              <a:gd name="connsiteY5750" fmla="*/ 82144 h 4506686"/>
              <a:gd name="connsiteX5751" fmla="*/ 1816762 w 8266862"/>
              <a:gd name="connsiteY5751" fmla="*/ 82144 h 4506686"/>
              <a:gd name="connsiteX5752" fmla="*/ 1877913 w 8266862"/>
              <a:gd name="connsiteY5752" fmla="*/ 82144 h 4506686"/>
              <a:gd name="connsiteX5753" fmla="*/ 1938913 w 8266862"/>
              <a:gd name="connsiteY5753" fmla="*/ 82144 h 4506686"/>
              <a:gd name="connsiteX5754" fmla="*/ 1999914 w 8266862"/>
              <a:gd name="connsiteY5754" fmla="*/ 82144 h 4506686"/>
              <a:gd name="connsiteX5755" fmla="*/ 2061065 w 8266862"/>
              <a:gd name="connsiteY5755" fmla="*/ 82144 h 4506686"/>
              <a:gd name="connsiteX5756" fmla="*/ 2107157 w 8266862"/>
              <a:gd name="connsiteY5756" fmla="*/ 82144 h 4506686"/>
              <a:gd name="connsiteX5757" fmla="*/ 2122065 w 8266862"/>
              <a:gd name="connsiteY5757" fmla="*/ 82144 h 4506686"/>
              <a:gd name="connsiteX5758" fmla="*/ 2183217 w 8266862"/>
              <a:gd name="connsiteY5758" fmla="*/ 82144 h 4506686"/>
              <a:gd name="connsiteX5759" fmla="*/ 2244216 w 8266862"/>
              <a:gd name="connsiteY5759" fmla="*/ 82144 h 4506686"/>
              <a:gd name="connsiteX5760" fmla="*/ 2305217 w 8266862"/>
              <a:gd name="connsiteY5760" fmla="*/ 82144 h 4506686"/>
              <a:gd name="connsiteX5761" fmla="*/ 2366369 w 8266862"/>
              <a:gd name="connsiteY5761" fmla="*/ 82144 h 4506686"/>
              <a:gd name="connsiteX5762" fmla="*/ 2427368 w 8266862"/>
              <a:gd name="connsiteY5762" fmla="*/ 82144 h 4506686"/>
              <a:gd name="connsiteX5763" fmla="*/ 2488367 w 8266862"/>
              <a:gd name="connsiteY5763" fmla="*/ 82144 h 4506686"/>
              <a:gd name="connsiteX5764" fmla="*/ 2549521 w 8266862"/>
              <a:gd name="connsiteY5764" fmla="*/ 82144 h 4506686"/>
              <a:gd name="connsiteX5765" fmla="*/ 2610520 w 8266862"/>
              <a:gd name="connsiteY5765" fmla="*/ 82144 h 4506686"/>
              <a:gd name="connsiteX5766" fmla="*/ 2671521 w 8266862"/>
              <a:gd name="connsiteY5766" fmla="*/ 82144 h 4506686"/>
              <a:gd name="connsiteX5767" fmla="*/ 2732671 w 8266862"/>
              <a:gd name="connsiteY5767" fmla="*/ 82144 h 4506686"/>
              <a:gd name="connsiteX5768" fmla="*/ 2793672 w 8266862"/>
              <a:gd name="connsiteY5768" fmla="*/ 82144 h 4506686"/>
              <a:gd name="connsiteX5769" fmla="*/ 2854824 w 8266862"/>
              <a:gd name="connsiteY5769" fmla="*/ 82144 h 4506686"/>
              <a:gd name="connsiteX5770" fmla="*/ 2915823 w 8266862"/>
              <a:gd name="connsiteY5770" fmla="*/ 82144 h 4506686"/>
              <a:gd name="connsiteX5771" fmla="*/ 2961307 w 8266862"/>
              <a:gd name="connsiteY5771" fmla="*/ 82144 h 4506686"/>
              <a:gd name="connsiteX5772" fmla="*/ 2976823 w 8266862"/>
              <a:gd name="connsiteY5772" fmla="*/ 82144 h 4506686"/>
              <a:gd name="connsiteX5773" fmla="*/ 3037975 w 8266862"/>
              <a:gd name="connsiteY5773" fmla="*/ 82144 h 4506686"/>
              <a:gd name="connsiteX5774" fmla="*/ 3098975 w 8266862"/>
              <a:gd name="connsiteY5774" fmla="*/ 82144 h 4506686"/>
              <a:gd name="connsiteX5775" fmla="*/ 3159975 w 8266862"/>
              <a:gd name="connsiteY5775" fmla="*/ 82144 h 4506686"/>
              <a:gd name="connsiteX5776" fmla="*/ 3221128 w 8266862"/>
              <a:gd name="connsiteY5776" fmla="*/ 82144 h 4506686"/>
              <a:gd name="connsiteX5777" fmla="*/ 3282126 w 8266862"/>
              <a:gd name="connsiteY5777" fmla="*/ 82144 h 4506686"/>
              <a:gd name="connsiteX5778" fmla="*/ 3343279 w 8266862"/>
              <a:gd name="connsiteY5778" fmla="*/ 82144 h 4506686"/>
              <a:gd name="connsiteX5779" fmla="*/ 3404278 w 8266862"/>
              <a:gd name="connsiteY5779" fmla="*/ 82144 h 4506686"/>
              <a:gd name="connsiteX5780" fmla="*/ 3465278 w 8266862"/>
              <a:gd name="connsiteY5780" fmla="*/ 82144 h 4506686"/>
              <a:gd name="connsiteX5781" fmla="*/ 3526429 w 8266862"/>
              <a:gd name="connsiteY5781" fmla="*/ 82144 h 4506686"/>
              <a:gd name="connsiteX5782" fmla="*/ 3587429 w 8266862"/>
              <a:gd name="connsiteY5782" fmla="*/ 82144 h 4506686"/>
              <a:gd name="connsiteX5783" fmla="*/ 3648583 w 8266862"/>
              <a:gd name="connsiteY5783" fmla="*/ 82144 h 4506686"/>
              <a:gd name="connsiteX5784" fmla="*/ 3709582 w 8266862"/>
              <a:gd name="connsiteY5784" fmla="*/ 82144 h 4506686"/>
              <a:gd name="connsiteX5785" fmla="*/ 3770582 w 8266862"/>
              <a:gd name="connsiteY5785" fmla="*/ 82144 h 4506686"/>
              <a:gd name="connsiteX5786" fmla="*/ 3831733 w 8266862"/>
              <a:gd name="connsiteY5786" fmla="*/ 82144 h 4506686"/>
              <a:gd name="connsiteX5787" fmla="*/ 3892733 w 8266862"/>
              <a:gd name="connsiteY5787" fmla="*/ 82144 h 4506686"/>
              <a:gd name="connsiteX5788" fmla="*/ 3936239 w 8266862"/>
              <a:gd name="connsiteY5788" fmla="*/ 82144 h 4506686"/>
              <a:gd name="connsiteX5789" fmla="*/ 3936270 w 8266862"/>
              <a:gd name="connsiteY5789" fmla="*/ 82295 h 4506686"/>
              <a:gd name="connsiteX5790" fmla="*/ 3952973 w 8266862"/>
              <a:gd name="connsiteY5790" fmla="*/ 82295 h 4506686"/>
              <a:gd name="connsiteX5791" fmla="*/ 4013973 w 8266862"/>
              <a:gd name="connsiteY5791" fmla="*/ 82295 h 4506686"/>
              <a:gd name="connsiteX5792" fmla="*/ 4074972 w 8266862"/>
              <a:gd name="connsiteY5792" fmla="*/ 82295 h 4506686"/>
              <a:gd name="connsiteX5793" fmla="*/ 4135972 w 8266862"/>
              <a:gd name="connsiteY5793" fmla="*/ 82295 h 4506686"/>
              <a:gd name="connsiteX5794" fmla="*/ 4196972 w 8266862"/>
              <a:gd name="connsiteY5794" fmla="*/ 82295 h 4506686"/>
              <a:gd name="connsiteX5795" fmla="*/ 4230743 w 8266862"/>
              <a:gd name="connsiteY5795" fmla="*/ 82600 h 4506686"/>
              <a:gd name="connsiteX5796" fmla="*/ 4231351 w 8266862"/>
              <a:gd name="connsiteY5796" fmla="*/ 36509 h 4506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</a:cxnLst>
            <a:rect l="l" t="t" r="r" b="b"/>
            <a:pathLst>
              <a:path w="8266862" h="4506686">
                <a:moveTo>
                  <a:pt x="6149880" y="4501361"/>
                </a:moveTo>
                <a:lnTo>
                  <a:pt x="6153987" y="4501513"/>
                </a:lnTo>
                <a:lnTo>
                  <a:pt x="6153835" y="4504708"/>
                </a:lnTo>
                <a:lnTo>
                  <a:pt x="6147597" y="4506382"/>
                </a:lnTo>
                <a:lnTo>
                  <a:pt x="6143947" y="4506686"/>
                </a:lnTo>
                <a:lnTo>
                  <a:pt x="6143644" y="4504251"/>
                </a:lnTo>
                <a:close/>
                <a:moveTo>
                  <a:pt x="6179239" y="4483564"/>
                </a:moveTo>
                <a:lnTo>
                  <a:pt x="6183651" y="4490865"/>
                </a:lnTo>
                <a:lnTo>
                  <a:pt x="6183499" y="4495277"/>
                </a:lnTo>
                <a:lnTo>
                  <a:pt x="6178631" y="4497710"/>
                </a:lnTo>
                <a:lnTo>
                  <a:pt x="6169352" y="4499231"/>
                </a:lnTo>
                <a:lnTo>
                  <a:pt x="6176805" y="4492995"/>
                </a:lnTo>
                <a:close/>
                <a:moveTo>
                  <a:pt x="6199623" y="4473980"/>
                </a:moveTo>
                <a:lnTo>
                  <a:pt x="6213618" y="4484172"/>
                </a:lnTo>
                <a:lnTo>
                  <a:pt x="6213922" y="4486910"/>
                </a:lnTo>
                <a:lnTo>
                  <a:pt x="6211793" y="4489648"/>
                </a:lnTo>
                <a:lnTo>
                  <a:pt x="6207534" y="4492843"/>
                </a:lnTo>
                <a:lnTo>
                  <a:pt x="6205555" y="4491777"/>
                </a:lnTo>
                <a:lnTo>
                  <a:pt x="6205555" y="4487062"/>
                </a:lnTo>
                <a:lnTo>
                  <a:pt x="6199471" y="4476718"/>
                </a:lnTo>
                <a:close/>
                <a:moveTo>
                  <a:pt x="6269750" y="4472610"/>
                </a:moveTo>
                <a:lnTo>
                  <a:pt x="6261384" y="4477631"/>
                </a:lnTo>
                <a:lnTo>
                  <a:pt x="6253473" y="4479303"/>
                </a:lnTo>
                <a:lnTo>
                  <a:pt x="6246932" y="4482955"/>
                </a:lnTo>
                <a:lnTo>
                  <a:pt x="6240086" y="4480217"/>
                </a:lnTo>
                <a:lnTo>
                  <a:pt x="6247541" y="4476566"/>
                </a:lnTo>
                <a:close/>
                <a:moveTo>
                  <a:pt x="6288461" y="4459072"/>
                </a:moveTo>
                <a:lnTo>
                  <a:pt x="6290439" y="4460746"/>
                </a:lnTo>
                <a:lnTo>
                  <a:pt x="6290134" y="4463027"/>
                </a:lnTo>
                <a:lnTo>
                  <a:pt x="6284202" y="4465765"/>
                </a:lnTo>
                <a:lnTo>
                  <a:pt x="6281464" y="4465765"/>
                </a:lnTo>
                <a:lnTo>
                  <a:pt x="6282832" y="4463484"/>
                </a:lnTo>
                <a:close/>
                <a:moveTo>
                  <a:pt x="6313409" y="4444164"/>
                </a:moveTo>
                <a:lnTo>
                  <a:pt x="6314929" y="4444621"/>
                </a:lnTo>
                <a:lnTo>
                  <a:pt x="6311583" y="4450097"/>
                </a:lnTo>
                <a:lnTo>
                  <a:pt x="6307780" y="4450858"/>
                </a:lnTo>
                <a:close/>
                <a:moveTo>
                  <a:pt x="6366194" y="4379970"/>
                </a:moveTo>
                <a:lnTo>
                  <a:pt x="6348243" y="4412524"/>
                </a:lnTo>
                <a:lnTo>
                  <a:pt x="6319798" y="4442035"/>
                </a:lnTo>
                <a:lnTo>
                  <a:pt x="6322992" y="4434581"/>
                </a:lnTo>
                <a:lnTo>
                  <a:pt x="6334097" y="4418760"/>
                </a:lnTo>
                <a:lnTo>
                  <a:pt x="6337747" y="4411307"/>
                </a:lnTo>
                <a:lnTo>
                  <a:pt x="6345202" y="4406591"/>
                </a:lnTo>
                <a:lnTo>
                  <a:pt x="6352198" y="4398073"/>
                </a:lnTo>
                <a:lnTo>
                  <a:pt x="6352655" y="4388032"/>
                </a:lnTo>
                <a:lnTo>
                  <a:pt x="6362847" y="4381036"/>
                </a:lnTo>
                <a:close/>
                <a:moveTo>
                  <a:pt x="6087663" y="4189973"/>
                </a:moveTo>
                <a:lnTo>
                  <a:pt x="6096638" y="4201230"/>
                </a:lnTo>
                <a:lnTo>
                  <a:pt x="6099833" y="4203816"/>
                </a:lnTo>
                <a:lnTo>
                  <a:pt x="6111242" y="4205032"/>
                </a:lnTo>
                <a:lnTo>
                  <a:pt x="6106070" y="4209140"/>
                </a:lnTo>
                <a:lnTo>
                  <a:pt x="6095726" y="4206098"/>
                </a:lnTo>
                <a:lnTo>
                  <a:pt x="6090097" y="4200621"/>
                </a:lnTo>
                <a:close/>
                <a:moveTo>
                  <a:pt x="6092380" y="4165634"/>
                </a:moveTo>
                <a:lnTo>
                  <a:pt x="6099224" y="4171262"/>
                </a:lnTo>
                <a:lnTo>
                  <a:pt x="6104549" y="4189364"/>
                </a:lnTo>
                <a:lnTo>
                  <a:pt x="6104396" y="4198644"/>
                </a:lnTo>
                <a:lnTo>
                  <a:pt x="6097246" y="4182976"/>
                </a:lnTo>
                <a:close/>
                <a:moveTo>
                  <a:pt x="3913270" y="4086532"/>
                </a:moveTo>
                <a:lnTo>
                  <a:pt x="3918288" y="4149661"/>
                </a:lnTo>
                <a:lnTo>
                  <a:pt x="3939586" y="4229524"/>
                </a:lnTo>
                <a:lnTo>
                  <a:pt x="3944149" y="4251886"/>
                </a:lnTo>
                <a:lnTo>
                  <a:pt x="3942172" y="4259188"/>
                </a:lnTo>
                <a:lnTo>
                  <a:pt x="3930307" y="4224809"/>
                </a:lnTo>
                <a:lnTo>
                  <a:pt x="3910987" y="4146619"/>
                </a:lnTo>
                <a:lnTo>
                  <a:pt x="3910227" y="4101896"/>
                </a:lnTo>
                <a:close/>
                <a:moveTo>
                  <a:pt x="3959818" y="3986134"/>
                </a:moveTo>
                <a:lnTo>
                  <a:pt x="3932588" y="4031313"/>
                </a:lnTo>
                <a:lnTo>
                  <a:pt x="3917985" y="4069951"/>
                </a:lnTo>
                <a:lnTo>
                  <a:pt x="3913573" y="4079230"/>
                </a:lnTo>
                <a:lnTo>
                  <a:pt x="3914790" y="4065541"/>
                </a:lnTo>
                <a:lnTo>
                  <a:pt x="3926352" y="4034202"/>
                </a:lnTo>
                <a:lnTo>
                  <a:pt x="3949930" y="3992979"/>
                </a:lnTo>
                <a:close/>
                <a:moveTo>
                  <a:pt x="6340334" y="3981417"/>
                </a:moveTo>
                <a:lnTo>
                  <a:pt x="6346266" y="3990392"/>
                </a:lnTo>
                <a:lnTo>
                  <a:pt x="6352046" y="4009103"/>
                </a:lnTo>
                <a:lnTo>
                  <a:pt x="6376234" y="4073297"/>
                </a:lnTo>
                <a:lnTo>
                  <a:pt x="6378516" y="4085163"/>
                </a:lnTo>
                <a:lnTo>
                  <a:pt x="6365280" y="4057782"/>
                </a:lnTo>
                <a:lnTo>
                  <a:pt x="6349004" y="4014732"/>
                </a:lnTo>
                <a:close/>
                <a:moveTo>
                  <a:pt x="3989025" y="3935934"/>
                </a:moveTo>
                <a:lnTo>
                  <a:pt x="3991611" y="3943084"/>
                </a:lnTo>
                <a:lnTo>
                  <a:pt x="3979897" y="3954797"/>
                </a:lnTo>
                <a:lnTo>
                  <a:pt x="3966511" y="3973204"/>
                </a:lnTo>
                <a:lnTo>
                  <a:pt x="3963469" y="3973660"/>
                </a:lnTo>
                <a:lnTo>
                  <a:pt x="3970465" y="3960425"/>
                </a:lnTo>
                <a:lnTo>
                  <a:pt x="3971683" y="3955101"/>
                </a:lnTo>
                <a:lnTo>
                  <a:pt x="3983092" y="3938367"/>
                </a:lnTo>
                <a:close/>
                <a:moveTo>
                  <a:pt x="4054132" y="3895622"/>
                </a:moveTo>
                <a:lnTo>
                  <a:pt x="4052763" y="3902772"/>
                </a:lnTo>
                <a:lnTo>
                  <a:pt x="4034051" y="3912811"/>
                </a:lnTo>
                <a:lnTo>
                  <a:pt x="4002411" y="3932739"/>
                </a:lnTo>
                <a:lnTo>
                  <a:pt x="3997086" y="3933349"/>
                </a:lnTo>
                <a:lnTo>
                  <a:pt x="4003627" y="3924677"/>
                </a:lnTo>
                <a:lnTo>
                  <a:pt x="4014276" y="3920266"/>
                </a:lnTo>
                <a:lnTo>
                  <a:pt x="4037550" y="3903533"/>
                </a:lnTo>
                <a:lnTo>
                  <a:pt x="4046982" y="3902315"/>
                </a:lnTo>
                <a:lnTo>
                  <a:pt x="4052003" y="3896535"/>
                </a:lnTo>
                <a:close/>
                <a:moveTo>
                  <a:pt x="4279877" y="3739547"/>
                </a:moveTo>
                <a:lnTo>
                  <a:pt x="4288243" y="3739852"/>
                </a:lnTo>
                <a:lnTo>
                  <a:pt x="4274248" y="3753999"/>
                </a:lnTo>
                <a:lnTo>
                  <a:pt x="4249301" y="3771494"/>
                </a:lnTo>
                <a:lnTo>
                  <a:pt x="4242151" y="3773014"/>
                </a:lnTo>
                <a:lnTo>
                  <a:pt x="4273336" y="3747914"/>
                </a:lnTo>
                <a:close/>
                <a:moveTo>
                  <a:pt x="4695315" y="3690109"/>
                </a:moveTo>
                <a:lnTo>
                  <a:pt x="4702464" y="3690565"/>
                </a:lnTo>
                <a:lnTo>
                  <a:pt x="4713721" y="3697714"/>
                </a:lnTo>
                <a:lnTo>
                  <a:pt x="4717829" y="3699692"/>
                </a:lnTo>
                <a:lnTo>
                  <a:pt x="4719806" y="3702583"/>
                </a:lnTo>
                <a:lnTo>
                  <a:pt x="4718741" y="3707146"/>
                </a:lnTo>
                <a:lnTo>
                  <a:pt x="4714177" y="3713536"/>
                </a:lnTo>
                <a:lnTo>
                  <a:pt x="4708854" y="3715817"/>
                </a:lnTo>
                <a:lnTo>
                  <a:pt x="4685124" y="3701670"/>
                </a:lnTo>
                <a:lnTo>
                  <a:pt x="4683601" y="3695586"/>
                </a:lnTo>
                <a:close/>
                <a:moveTo>
                  <a:pt x="5724555" y="3675505"/>
                </a:moveTo>
                <a:lnTo>
                  <a:pt x="5700215" y="3690261"/>
                </a:lnTo>
                <a:lnTo>
                  <a:pt x="5685764" y="3696194"/>
                </a:lnTo>
                <a:lnTo>
                  <a:pt x="5670249" y="3691933"/>
                </a:lnTo>
                <a:lnTo>
                  <a:pt x="5679831" y="3691173"/>
                </a:lnTo>
                <a:lnTo>
                  <a:pt x="5686829" y="3692847"/>
                </a:lnTo>
                <a:lnTo>
                  <a:pt x="5704475" y="3684328"/>
                </a:lnTo>
                <a:lnTo>
                  <a:pt x="5713754" y="3677939"/>
                </a:lnTo>
                <a:close/>
                <a:moveTo>
                  <a:pt x="5132506" y="3672007"/>
                </a:moveTo>
                <a:lnTo>
                  <a:pt x="5130072" y="3678700"/>
                </a:lnTo>
                <a:lnTo>
                  <a:pt x="5122314" y="3687218"/>
                </a:lnTo>
                <a:lnTo>
                  <a:pt x="5122619" y="3684024"/>
                </a:lnTo>
                <a:lnTo>
                  <a:pt x="5128398" y="3675354"/>
                </a:lnTo>
                <a:close/>
                <a:moveTo>
                  <a:pt x="5133266" y="3622111"/>
                </a:moveTo>
                <a:lnTo>
                  <a:pt x="5139199" y="3631391"/>
                </a:lnTo>
                <a:lnTo>
                  <a:pt x="5141177" y="3642344"/>
                </a:lnTo>
                <a:lnTo>
                  <a:pt x="5138895" y="3663184"/>
                </a:lnTo>
                <a:lnTo>
                  <a:pt x="5134941" y="3668356"/>
                </a:lnTo>
                <a:lnTo>
                  <a:pt x="5138895" y="3643257"/>
                </a:lnTo>
                <a:close/>
                <a:moveTo>
                  <a:pt x="5087782" y="3603705"/>
                </a:moveTo>
                <a:lnTo>
                  <a:pt x="5083979" y="3610703"/>
                </a:lnTo>
                <a:lnTo>
                  <a:pt x="5082155" y="3617701"/>
                </a:lnTo>
                <a:lnTo>
                  <a:pt x="5082611" y="3625306"/>
                </a:lnTo>
                <a:lnTo>
                  <a:pt x="5075614" y="3621503"/>
                </a:lnTo>
                <a:lnTo>
                  <a:pt x="5065270" y="3621199"/>
                </a:lnTo>
                <a:lnTo>
                  <a:pt x="5069833" y="3618613"/>
                </a:lnTo>
                <a:lnTo>
                  <a:pt x="5073028" y="3616027"/>
                </a:lnTo>
                <a:lnTo>
                  <a:pt x="5074700" y="3613289"/>
                </a:lnTo>
                <a:close/>
                <a:moveTo>
                  <a:pt x="5153955" y="3587885"/>
                </a:moveTo>
                <a:lnTo>
                  <a:pt x="5175250" y="3593666"/>
                </a:lnTo>
                <a:lnTo>
                  <a:pt x="5177533" y="3595947"/>
                </a:lnTo>
                <a:lnTo>
                  <a:pt x="5175708" y="3597773"/>
                </a:lnTo>
                <a:lnTo>
                  <a:pt x="5163082" y="3594274"/>
                </a:lnTo>
                <a:lnTo>
                  <a:pt x="5155323" y="3591080"/>
                </a:lnTo>
                <a:close/>
                <a:moveTo>
                  <a:pt x="5241727" y="3586365"/>
                </a:moveTo>
                <a:lnTo>
                  <a:pt x="5247204" y="3590015"/>
                </a:lnTo>
                <a:lnTo>
                  <a:pt x="5234578" y="3593514"/>
                </a:lnTo>
                <a:lnTo>
                  <a:pt x="5215867" y="3593209"/>
                </a:lnTo>
                <a:lnTo>
                  <a:pt x="5212064" y="3591993"/>
                </a:lnTo>
                <a:lnTo>
                  <a:pt x="5219518" y="3589558"/>
                </a:lnTo>
                <a:close/>
                <a:moveTo>
                  <a:pt x="4439137" y="3553377"/>
                </a:moveTo>
                <a:lnTo>
                  <a:pt x="4434582" y="3568717"/>
                </a:lnTo>
                <a:lnTo>
                  <a:pt x="4433973" y="3574651"/>
                </a:lnTo>
                <a:lnTo>
                  <a:pt x="4433987" y="3574683"/>
                </a:lnTo>
                <a:lnTo>
                  <a:pt x="4434582" y="3568870"/>
                </a:lnTo>
                <a:lnTo>
                  <a:pt x="4439145" y="3553506"/>
                </a:lnTo>
                <a:close/>
                <a:moveTo>
                  <a:pt x="6081123" y="3538355"/>
                </a:moveTo>
                <a:lnTo>
                  <a:pt x="6081274" y="3543769"/>
                </a:lnTo>
                <a:lnTo>
                  <a:pt x="6085078" y="3552288"/>
                </a:lnTo>
                <a:lnTo>
                  <a:pt x="6085990" y="3562024"/>
                </a:lnTo>
                <a:lnTo>
                  <a:pt x="6087663" y="3566739"/>
                </a:lnTo>
                <a:lnTo>
                  <a:pt x="6092228" y="3569630"/>
                </a:lnTo>
                <a:lnTo>
                  <a:pt x="6093581" y="3569774"/>
                </a:lnTo>
                <a:lnTo>
                  <a:pt x="6089033" y="3566893"/>
                </a:lnTo>
                <a:lnTo>
                  <a:pt x="6087359" y="3562178"/>
                </a:lnTo>
                <a:lnTo>
                  <a:pt x="6086447" y="3552442"/>
                </a:lnTo>
                <a:lnTo>
                  <a:pt x="6082644" y="3543922"/>
                </a:lnTo>
                <a:lnTo>
                  <a:pt x="6082492" y="3538446"/>
                </a:lnTo>
                <a:close/>
                <a:moveTo>
                  <a:pt x="6126150" y="3496462"/>
                </a:moveTo>
                <a:lnTo>
                  <a:pt x="6125771" y="3496576"/>
                </a:lnTo>
                <a:lnTo>
                  <a:pt x="6132691" y="3498439"/>
                </a:lnTo>
                <a:lnTo>
                  <a:pt x="6162354" y="3509390"/>
                </a:lnTo>
                <a:lnTo>
                  <a:pt x="6163471" y="3509451"/>
                </a:lnTo>
                <a:lnTo>
                  <a:pt x="6134060" y="3498591"/>
                </a:lnTo>
                <a:close/>
                <a:moveTo>
                  <a:pt x="4462857" y="3474920"/>
                </a:moveTo>
                <a:lnTo>
                  <a:pt x="4460137" y="3483684"/>
                </a:lnTo>
                <a:lnTo>
                  <a:pt x="4458617" y="3495396"/>
                </a:lnTo>
                <a:lnTo>
                  <a:pt x="4452076" y="3513499"/>
                </a:lnTo>
                <a:lnTo>
                  <a:pt x="4446295" y="3522321"/>
                </a:lnTo>
                <a:lnTo>
                  <a:pt x="4438385" y="3539358"/>
                </a:lnTo>
                <a:lnTo>
                  <a:pt x="4438392" y="3539495"/>
                </a:lnTo>
                <a:lnTo>
                  <a:pt x="4446295" y="3522474"/>
                </a:lnTo>
                <a:lnTo>
                  <a:pt x="4452076" y="3513651"/>
                </a:lnTo>
                <a:lnTo>
                  <a:pt x="4458617" y="3495548"/>
                </a:lnTo>
                <a:lnTo>
                  <a:pt x="4460139" y="3483835"/>
                </a:lnTo>
                <a:lnTo>
                  <a:pt x="4462877" y="3475013"/>
                </a:lnTo>
                <a:close/>
                <a:moveTo>
                  <a:pt x="6199776" y="3470905"/>
                </a:moveTo>
                <a:lnTo>
                  <a:pt x="6193386" y="3511368"/>
                </a:lnTo>
                <a:lnTo>
                  <a:pt x="6190648" y="3497070"/>
                </a:lnTo>
                <a:lnTo>
                  <a:pt x="6190343" y="3483227"/>
                </a:lnTo>
                <a:lnTo>
                  <a:pt x="6195212" y="3475013"/>
                </a:lnTo>
                <a:close/>
                <a:moveTo>
                  <a:pt x="5686086" y="3466344"/>
                </a:moveTo>
                <a:lnTo>
                  <a:pt x="5639976" y="3466495"/>
                </a:lnTo>
                <a:lnTo>
                  <a:pt x="5593732" y="3466495"/>
                </a:lnTo>
                <a:lnTo>
                  <a:pt x="5547487" y="3466495"/>
                </a:lnTo>
                <a:lnTo>
                  <a:pt x="5501243" y="3466495"/>
                </a:lnTo>
                <a:lnTo>
                  <a:pt x="5454999" y="3466495"/>
                </a:lnTo>
                <a:lnTo>
                  <a:pt x="5408756" y="3466495"/>
                </a:lnTo>
                <a:lnTo>
                  <a:pt x="5362511" y="3466495"/>
                </a:lnTo>
                <a:lnTo>
                  <a:pt x="5316267" y="3466495"/>
                </a:lnTo>
                <a:lnTo>
                  <a:pt x="5316242" y="3466645"/>
                </a:lnTo>
                <a:lnTo>
                  <a:pt x="5361141" y="3466645"/>
                </a:lnTo>
                <a:lnTo>
                  <a:pt x="5407386" y="3466645"/>
                </a:lnTo>
                <a:lnTo>
                  <a:pt x="5453630" y="3466645"/>
                </a:lnTo>
                <a:lnTo>
                  <a:pt x="5499874" y="3466645"/>
                </a:lnTo>
                <a:lnTo>
                  <a:pt x="5546118" y="3466645"/>
                </a:lnTo>
                <a:lnTo>
                  <a:pt x="5592363" y="3466645"/>
                </a:lnTo>
                <a:lnTo>
                  <a:pt x="5638607" y="3466645"/>
                </a:lnTo>
                <a:lnTo>
                  <a:pt x="5684851" y="3466494"/>
                </a:lnTo>
                <a:lnTo>
                  <a:pt x="5690784" y="3479576"/>
                </a:lnTo>
                <a:lnTo>
                  <a:pt x="5702194" y="3506652"/>
                </a:lnTo>
                <a:lnTo>
                  <a:pt x="5702649" y="3513042"/>
                </a:lnTo>
                <a:lnTo>
                  <a:pt x="5704014" y="3513135"/>
                </a:lnTo>
                <a:lnTo>
                  <a:pt x="5703562" y="3506806"/>
                </a:lnTo>
                <a:lnTo>
                  <a:pt x="5692153" y="3479729"/>
                </a:lnTo>
                <a:lnTo>
                  <a:pt x="5686221" y="3466646"/>
                </a:lnTo>
                <a:close/>
                <a:moveTo>
                  <a:pt x="4465429" y="3458481"/>
                </a:moveTo>
                <a:lnTo>
                  <a:pt x="4460899" y="3465277"/>
                </a:lnTo>
                <a:lnTo>
                  <a:pt x="4460922" y="3465394"/>
                </a:lnTo>
                <a:lnTo>
                  <a:pt x="4465463" y="3458584"/>
                </a:lnTo>
                <a:close/>
                <a:moveTo>
                  <a:pt x="4739502" y="3420681"/>
                </a:moveTo>
                <a:lnTo>
                  <a:pt x="4738669" y="3420859"/>
                </a:lnTo>
                <a:lnTo>
                  <a:pt x="4736843" y="3430746"/>
                </a:lnTo>
                <a:lnTo>
                  <a:pt x="4741711" y="3448695"/>
                </a:lnTo>
                <a:lnTo>
                  <a:pt x="4739581" y="3456149"/>
                </a:lnTo>
                <a:lnTo>
                  <a:pt x="4733649" y="3462082"/>
                </a:lnTo>
                <a:lnTo>
                  <a:pt x="4733040" y="3466646"/>
                </a:lnTo>
                <a:lnTo>
                  <a:pt x="4767268" y="3466798"/>
                </a:lnTo>
                <a:lnTo>
                  <a:pt x="4801646" y="3466798"/>
                </a:lnTo>
                <a:lnTo>
                  <a:pt x="4836025" y="3466798"/>
                </a:lnTo>
                <a:lnTo>
                  <a:pt x="4870405" y="3466798"/>
                </a:lnTo>
                <a:lnTo>
                  <a:pt x="4904784" y="3466798"/>
                </a:lnTo>
                <a:lnTo>
                  <a:pt x="4939162" y="3466798"/>
                </a:lnTo>
                <a:lnTo>
                  <a:pt x="4973541" y="3466798"/>
                </a:lnTo>
                <a:lnTo>
                  <a:pt x="5007920" y="3466798"/>
                </a:lnTo>
                <a:lnTo>
                  <a:pt x="5003661" y="3485964"/>
                </a:lnTo>
                <a:lnTo>
                  <a:pt x="4993621" y="3511673"/>
                </a:lnTo>
                <a:lnTo>
                  <a:pt x="4993165" y="3518366"/>
                </a:lnTo>
                <a:lnTo>
                  <a:pt x="4995751" y="3526733"/>
                </a:lnTo>
                <a:lnTo>
                  <a:pt x="4995751" y="3531448"/>
                </a:lnTo>
                <a:lnTo>
                  <a:pt x="4999554" y="3538446"/>
                </a:lnTo>
                <a:lnTo>
                  <a:pt x="5007767" y="3545444"/>
                </a:lnTo>
                <a:lnTo>
                  <a:pt x="5015070" y="3555940"/>
                </a:lnTo>
                <a:lnTo>
                  <a:pt x="5021458" y="3574803"/>
                </a:lnTo>
                <a:lnTo>
                  <a:pt x="5023132" y="3583474"/>
                </a:lnTo>
                <a:lnTo>
                  <a:pt x="5028456" y="3595490"/>
                </a:lnTo>
                <a:lnTo>
                  <a:pt x="5031194" y="3597773"/>
                </a:lnTo>
                <a:lnTo>
                  <a:pt x="5035149" y="3599142"/>
                </a:lnTo>
                <a:lnTo>
                  <a:pt x="5038958" y="3599667"/>
                </a:lnTo>
                <a:lnTo>
                  <a:pt x="5036062" y="3598534"/>
                </a:lnTo>
                <a:lnTo>
                  <a:pt x="5032107" y="3597164"/>
                </a:lnTo>
                <a:lnTo>
                  <a:pt x="5029369" y="3594884"/>
                </a:lnTo>
                <a:lnTo>
                  <a:pt x="5024044" y="3582865"/>
                </a:lnTo>
                <a:lnTo>
                  <a:pt x="5022371" y="3574194"/>
                </a:lnTo>
                <a:lnTo>
                  <a:pt x="5015982" y="3555332"/>
                </a:lnTo>
                <a:lnTo>
                  <a:pt x="5008680" y="3544835"/>
                </a:lnTo>
                <a:lnTo>
                  <a:pt x="5000466" y="3537838"/>
                </a:lnTo>
                <a:lnTo>
                  <a:pt x="4996662" y="3530840"/>
                </a:lnTo>
                <a:lnTo>
                  <a:pt x="4996662" y="3526125"/>
                </a:lnTo>
                <a:lnTo>
                  <a:pt x="4994077" y="3517758"/>
                </a:lnTo>
                <a:lnTo>
                  <a:pt x="4994533" y="3511065"/>
                </a:lnTo>
                <a:lnTo>
                  <a:pt x="5004574" y="3485357"/>
                </a:lnTo>
                <a:lnTo>
                  <a:pt x="5008832" y="3466190"/>
                </a:lnTo>
                <a:lnTo>
                  <a:pt x="4974453" y="3466190"/>
                </a:lnTo>
                <a:lnTo>
                  <a:pt x="4940075" y="3466190"/>
                </a:lnTo>
                <a:lnTo>
                  <a:pt x="4905696" y="3466190"/>
                </a:lnTo>
                <a:lnTo>
                  <a:pt x="4871316" y="3466190"/>
                </a:lnTo>
                <a:lnTo>
                  <a:pt x="4836937" y="3466190"/>
                </a:lnTo>
                <a:lnTo>
                  <a:pt x="4802559" y="3466190"/>
                </a:lnTo>
                <a:lnTo>
                  <a:pt x="4768179" y="3466190"/>
                </a:lnTo>
                <a:lnTo>
                  <a:pt x="4733952" y="3466038"/>
                </a:lnTo>
                <a:lnTo>
                  <a:pt x="4734561" y="3461474"/>
                </a:lnTo>
                <a:lnTo>
                  <a:pt x="4740493" y="3455541"/>
                </a:lnTo>
                <a:lnTo>
                  <a:pt x="4742624" y="3448087"/>
                </a:lnTo>
                <a:lnTo>
                  <a:pt x="4737755" y="3430138"/>
                </a:lnTo>
                <a:close/>
                <a:moveTo>
                  <a:pt x="4446290" y="3404421"/>
                </a:moveTo>
                <a:lnTo>
                  <a:pt x="4445991" y="3412491"/>
                </a:lnTo>
                <a:lnTo>
                  <a:pt x="4445995" y="3412501"/>
                </a:lnTo>
                <a:lnTo>
                  <a:pt x="4446295" y="3404430"/>
                </a:lnTo>
                <a:close/>
                <a:moveTo>
                  <a:pt x="5679354" y="3371287"/>
                </a:moveTo>
                <a:lnTo>
                  <a:pt x="5673899" y="3417359"/>
                </a:lnTo>
                <a:lnTo>
                  <a:pt x="5673917" y="3417509"/>
                </a:lnTo>
                <a:lnTo>
                  <a:pt x="5679376" y="3371420"/>
                </a:lnTo>
                <a:close/>
                <a:moveTo>
                  <a:pt x="4817451" y="3277139"/>
                </a:moveTo>
                <a:lnTo>
                  <a:pt x="4816553" y="3277713"/>
                </a:lnTo>
                <a:lnTo>
                  <a:pt x="4814577" y="3282277"/>
                </a:lnTo>
                <a:lnTo>
                  <a:pt x="4813968" y="3292013"/>
                </a:lnTo>
                <a:lnTo>
                  <a:pt x="4804841" y="3304638"/>
                </a:lnTo>
                <a:lnTo>
                  <a:pt x="4786282" y="3319242"/>
                </a:lnTo>
                <a:lnTo>
                  <a:pt x="4773961" y="3337801"/>
                </a:lnTo>
                <a:lnTo>
                  <a:pt x="4767877" y="3360162"/>
                </a:lnTo>
                <a:lnTo>
                  <a:pt x="4761487" y="3374309"/>
                </a:lnTo>
                <a:lnTo>
                  <a:pt x="4754793" y="3380394"/>
                </a:lnTo>
                <a:lnTo>
                  <a:pt x="4751447" y="3392108"/>
                </a:lnTo>
                <a:lnTo>
                  <a:pt x="4751447" y="3409449"/>
                </a:lnTo>
                <a:lnTo>
                  <a:pt x="4747392" y="3418576"/>
                </a:lnTo>
                <a:lnTo>
                  <a:pt x="4748099" y="3418424"/>
                </a:lnTo>
                <a:lnTo>
                  <a:pt x="4752360" y="3408840"/>
                </a:lnTo>
                <a:lnTo>
                  <a:pt x="4752360" y="3391499"/>
                </a:lnTo>
                <a:lnTo>
                  <a:pt x="4755706" y="3379787"/>
                </a:lnTo>
                <a:lnTo>
                  <a:pt x="4762399" y="3373701"/>
                </a:lnTo>
                <a:lnTo>
                  <a:pt x="4768788" y="3359554"/>
                </a:lnTo>
                <a:lnTo>
                  <a:pt x="4774872" y="3337193"/>
                </a:lnTo>
                <a:lnTo>
                  <a:pt x="4787194" y="3318634"/>
                </a:lnTo>
                <a:lnTo>
                  <a:pt x="4805754" y="3304031"/>
                </a:lnTo>
                <a:lnTo>
                  <a:pt x="4814879" y="3291405"/>
                </a:lnTo>
                <a:lnTo>
                  <a:pt x="4815490" y="3281669"/>
                </a:lnTo>
                <a:close/>
                <a:moveTo>
                  <a:pt x="5698646" y="3251509"/>
                </a:moveTo>
                <a:lnTo>
                  <a:pt x="5697477" y="3257939"/>
                </a:lnTo>
                <a:lnTo>
                  <a:pt x="5688349" y="3265545"/>
                </a:lnTo>
                <a:lnTo>
                  <a:pt x="5682417" y="3274672"/>
                </a:lnTo>
                <a:lnTo>
                  <a:pt x="5678158" y="3290948"/>
                </a:lnTo>
                <a:lnTo>
                  <a:pt x="5669640" y="3319546"/>
                </a:lnTo>
                <a:lnTo>
                  <a:pt x="5669487" y="3336889"/>
                </a:lnTo>
                <a:lnTo>
                  <a:pt x="5669490" y="3336897"/>
                </a:lnTo>
                <a:lnTo>
                  <a:pt x="5669640" y="3319851"/>
                </a:lnTo>
                <a:lnTo>
                  <a:pt x="5678158" y="3291253"/>
                </a:lnTo>
                <a:lnTo>
                  <a:pt x="5682418" y="3274976"/>
                </a:lnTo>
                <a:lnTo>
                  <a:pt x="5688350" y="3265849"/>
                </a:lnTo>
                <a:lnTo>
                  <a:pt x="5697477" y="3258243"/>
                </a:lnTo>
                <a:lnTo>
                  <a:pt x="5698695" y="3251550"/>
                </a:lnTo>
                <a:close/>
                <a:moveTo>
                  <a:pt x="5691052" y="3230434"/>
                </a:moveTo>
                <a:lnTo>
                  <a:pt x="5689415" y="3238467"/>
                </a:lnTo>
                <a:lnTo>
                  <a:pt x="5689455" y="3238576"/>
                </a:lnTo>
                <a:lnTo>
                  <a:pt x="5691088" y="3230557"/>
                </a:lnTo>
                <a:close/>
                <a:moveTo>
                  <a:pt x="6206112" y="3196808"/>
                </a:moveTo>
                <a:lnTo>
                  <a:pt x="6206164" y="3196938"/>
                </a:lnTo>
                <a:lnTo>
                  <a:pt x="6217222" y="3204491"/>
                </a:lnTo>
                <a:close/>
                <a:moveTo>
                  <a:pt x="881532" y="3124529"/>
                </a:moveTo>
                <a:lnTo>
                  <a:pt x="888682" y="3136851"/>
                </a:lnTo>
                <a:lnTo>
                  <a:pt x="906479" y="3155562"/>
                </a:lnTo>
                <a:lnTo>
                  <a:pt x="911196" y="3159365"/>
                </a:lnTo>
                <a:lnTo>
                  <a:pt x="902829" y="3160886"/>
                </a:lnTo>
                <a:lnTo>
                  <a:pt x="893550" y="3157388"/>
                </a:lnTo>
                <a:lnTo>
                  <a:pt x="885639" y="3140958"/>
                </a:lnTo>
                <a:lnTo>
                  <a:pt x="876816" y="3128180"/>
                </a:lnTo>
                <a:close/>
                <a:moveTo>
                  <a:pt x="1441682" y="3117922"/>
                </a:moveTo>
                <a:lnTo>
                  <a:pt x="1441788" y="3118140"/>
                </a:lnTo>
                <a:lnTo>
                  <a:pt x="1455502" y="3123955"/>
                </a:lnTo>
                <a:lnTo>
                  <a:pt x="1455325" y="3123769"/>
                </a:lnTo>
                <a:close/>
                <a:moveTo>
                  <a:pt x="6159623" y="3108562"/>
                </a:moveTo>
                <a:lnTo>
                  <a:pt x="6159919" y="3108862"/>
                </a:lnTo>
                <a:lnTo>
                  <a:pt x="6177065" y="3118637"/>
                </a:lnTo>
                <a:lnTo>
                  <a:pt x="6176958" y="3118446"/>
                </a:lnTo>
                <a:close/>
                <a:moveTo>
                  <a:pt x="742952" y="3082088"/>
                </a:moveTo>
                <a:lnTo>
                  <a:pt x="749645" y="3083305"/>
                </a:lnTo>
                <a:lnTo>
                  <a:pt x="754968" y="3090454"/>
                </a:lnTo>
                <a:lnTo>
                  <a:pt x="755577" y="3093040"/>
                </a:lnTo>
                <a:lnTo>
                  <a:pt x="749188" y="3093344"/>
                </a:lnTo>
                <a:lnTo>
                  <a:pt x="740366" y="3091824"/>
                </a:lnTo>
                <a:lnTo>
                  <a:pt x="735802" y="3082696"/>
                </a:lnTo>
                <a:close/>
                <a:moveTo>
                  <a:pt x="6129872" y="3070672"/>
                </a:moveTo>
                <a:lnTo>
                  <a:pt x="6129953" y="3070832"/>
                </a:lnTo>
                <a:lnTo>
                  <a:pt x="6136170" y="3074828"/>
                </a:lnTo>
                <a:lnTo>
                  <a:pt x="6136037" y="3074635"/>
                </a:lnTo>
                <a:close/>
                <a:moveTo>
                  <a:pt x="882141" y="3048622"/>
                </a:moveTo>
                <a:lnTo>
                  <a:pt x="905567" y="3059270"/>
                </a:lnTo>
                <a:lnTo>
                  <a:pt x="911653" y="3064290"/>
                </a:lnTo>
                <a:lnTo>
                  <a:pt x="918954" y="3076915"/>
                </a:lnTo>
                <a:lnTo>
                  <a:pt x="908610" y="3075395"/>
                </a:lnTo>
                <a:lnTo>
                  <a:pt x="897656" y="3076155"/>
                </a:lnTo>
                <a:lnTo>
                  <a:pt x="894310" y="3069309"/>
                </a:lnTo>
                <a:lnTo>
                  <a:pt x="891115" y="3059726"/>
                </a:lnTo>
                <a:lnTo>
                  <a:pt x="888986" y="3057292"/>
                </a:lnTo>
                <a:lnTo>
                  <a:pt x="881532" y="3056380"/>
                </a:lnTo>
                <a:lnTo>
                  <a:pt x="880923" y="3055467"/>
                </a:lnTo>
                <a:lnTo>
                  <a:pt x="880011" y="3050903"/>
                </a:lnTo>
                <a:close/>
                <a:moveTo>
                  <a:pt x="4355937" y="3029912"/>
                </a:moveTo>
                <a:lnTo>
                  <a:pt x="4350666" y="3033677"/>
                </a:lnTo>
                <a:lnTo>
                  <a:pt x="4356063" y="3029929"/>
                </a:lnTo>
                <a:close/>
                <a:moveTo>
                  <a:pt x="4370794" y="3029617"/>
                </a:moveTo>
                <a:lnTo>
                  <a:pt x="4364058" y="3030966"/>
                </a:lnTo>
                <a:lnTo>
                  <a:pt x="4364150" y="3030977"/>
                </a:lnTo>
                <a:close/>
                <a:moveTo>
                  <a:pt x="4336314" y="3027782"/>
                </a:moveTo>
                <a:lnTo>
                  <a:pt x="4342246" y="3030216"/>
                </a:lnTo>
                <a:lnTo>
                  <a:pt x="4344070" y="3033562"/>
                </a:lnTo>
                <a:lnTo>
                  <a:pt x="4342398" y="3030216"/>
                </a:lnTo>
                <a:close/>
                <a:moveTo>
                  <a:pt x="6087016" y="3017050"/>
                </a:moveTo>
                <a:lnTo>
                  <a:pt x="6087055" y="3017134"/>
                </a:lnTo>
                <a:lnTo>
                  <a:pt x="6115912" y="3041005"/>
                </a:lnTo>
                <a:lnTo>
                  <a:pt x="6115805" y="3040864"/>
                </a:lnTo>
                <a:close/>
                <a:moveTo>
                  <a:pt x="4801497" y="3008004"/>
                </a:moveTo>
                <a:lnTo>
                  <a:pt x="4801494" y="3008007"/>
                </a:lnTo>
                <a:lnTo>
                  <a:pt x="4798148" y="3014852"/>
                </a:lnTo>
                <a:lnTo>
                  <a:pt x="4803471" y="3019567"/>
                </a:lnTo>
                <a:lnTo>
                  <a:pt x="4803015" y="3024891"/>
                </a:lnTo>
                <a:lnTo>
                  <a:pt x="4797082" y="3030520"/>
                </a:lnTo>
                <a:lnTo>
                  <a:pt x="4798756" y="3036758"/>
                </a:lnTo>
                <a:lnTo>
                  <a:pt x="4800125" y="3041016"/>
                </a:lnTo>
                <a:lnTo>
                  <a:pt x="4805754" y="3044819"/>
                </a:lnTo>
                <a:lnTo>
                  <a:pt x="4807579" y="3055315"/>
                </a:lnTo>
                <a:lnTo>
                  <a:pt x="4803623" y="3068854"/>
                </a:lnTo>
                <a:lnTo>
                  <a:pt x="4804385" y="3079959"/>
                </a:lnTo>
                <a:lnTo>
                  <a:pt x="4811078" y="3089086"/>
                </a:lnTo>
                <a:lnTo>
                  <a:pt x="4812447" y="3093041"/>
                </a:lnTo>
                <a:lnTo>
                  <a:pt x="4805906" y="3123161"/>
                </a:lnTo>
                <a:lnTo>
                  <a:pt x="4806361" y="3127420"/>
                </a:lnTo>
                <a:lnTo>
                  <a:pt x="4778220" y="3127420"/>
                </a:lnTo>
                <a:lnTo>
                  <a:pt x="4752512" y="3127572"/>
                </a:lnTo>
                <a:lnTo>
                  <a:pt x="4726804" y="3127572"/>
                </a:lnTo>
                <a:lnTo>
                  <a:pt x="4701095" y="3127572"/>
                </a:lnTo>
                <a:lnTo>
                  <a:pt x="4675235" y="3127572"/>
                </a:lnTo>
                <a:lnTo>
                  <a:pt x="4649527" y="3127724"/>
                </a:lnTo>
                <a:lnTo>
                  <a:pt x="4623819" y="3127724"/>
                </a:lnTo>
                <a:lnTo>
                  <a:pt x="4598110" y="3127724"/>
                </a:lnTo>
                <a:lnTo>
                  <a:pt x="4572403" y="3127724"/>
                </a:lnTo>
                <a:lnTo>
                  <a:pt x="4546694" y="3127876"/>
                </a:lnTo>
                <a:lnTo>
                  <a:pt x="4520986" y="3127876"/>
                </a:lnTo>
                <a:lnTo>
                  <a:pt x="4495126" y="3127876"/>
                </a:lnTo>
                <a:lnTo>
                  <a:pt x="4469418" y="3127876"/>
                </a:lnTo>
                <a:lnTo>
                  <a:pt x="4443710" y="3128029"/>
                </a:lnTo>
                <a:lnTo>
                  <a:pt x="4418002" y="3128029"/>
                </a:lnTo>
                <a:lnTo>
                  <a:pt x="4392294" y="3128029"/>
                </a:lnTo>
                <a:lnTo>
                  <a:pt x="4392141" y="3104906"/>
                </a:lnTo>
                <a:lnTo>
                  <a:pt x="4391837" y="3081784"/>
                </a:lnTo>
                <a:lnTo>
                  <a:pt x="4391685" y="3058662"/>
                </a:lnTo>
                <a:lnTo>
                  <a:pt x="4391381" y="3035540"/>
                </a:lnTo>
                <a:lnTo>
                  <a:pt x="4384079" y="3031585"/>
                </a:lnTo>
                <a:lnTo>
                  <a:pt x="4370845" y="3029607"/>
                </a:lnTo>
                <a:lnTo>
                  <a:pt x="4370844" y="3029607"/>
                </a:lnTo>
                <a:lnTo>
                  <a:pt x="4384078" y="3031585"/>
                </a:lnTo>
                <a:lnTo>
                  <a:pt x="4391380" y="3035540"/>
                </a:lnTo>
                <a:lnTo>
                  <a:pt x="4391532" y="3058662"/>
                </a:lnTo>
                <a:lnTo>
                  <a:pt x="4391685" y="3081784"/>
                </a:lnTo>
                <a:lnTo>
                  <a:pt x="4391837" y="3104906"/>
                </a:lnTo>
                <a:lnTo>
                  <a:pt x="4391989" y="3128029"/>
                </a:lnTo>
                <a:lnTo>
                  <a:pt x="4391989" y="3128180"/>
                </a:lnTo>
                <a:lnTo>
                  <a:pt x="4417698" y="3128180"/>
                </a:lnTo>
                <a:lnTo>
                  <a:pt x="4443406" y="3128180"/>
                </a:lnTo>
                <a:lnTo>
                  <a:pt x="4469113" y="3128180"/>
                </a:lnTo>
                <a:lnTo>
                  <a:pt x="4494822" y="3128180"/>
                </a:lnTo>
                <a:lnTo>
                  <a:pt x="4520530" y="3128180"/>
                </a:lnTo>
                <a:lnTo>
                  <a:pt x="4546239" y="3128180"/>
                </a:lnTo>
                <a:lnTo>
                  <a:pt x="4571946" y="3128180"/>
                </a:lnTo>
                <a:lnTo>
                  <a:pt x="4597654" y="3128180"/>
                </a:lnTo>
                <a:lnTo>
                  <a:pt x="4623363" y="3128180"/>
                </a:lnTo>
                <a:lnTo>
                  <a:pt x="4649071" y="3128180"/>
                </a:lnTo>
                <a:lnTo>
                  <a:pt x="4674779" y="3128180"/>
                </a:lnTo>
                <a:lnTo>
                  <a:pt x="4700487" y="3128180"/>
                </a:lnTo>
                <a:lnTo>
                  <a:pt x="4726195" y="3128180"/>
                </a:lnTo>
                <a:lnTo>
                  <a:pt x="4751903" y="3128180"/>
                </a:lnTo>
                <a:lnTo>
                  <a:pt x="4777611" y="3128180"/>
                </a:lnTo>
                <a:lnTo>
                  <a:pt x="4805754" y="3128029"/>
                </a:lnTo>
                <a:lnTo>
                  <a:pt x="4806514" y="3136395"/>
                </a:lnTo>
                <a:lnTo>
                  <a:pt x="4813359" y="3141415"/>
                </a:lnTo>
                <a:lnTo>
                  <a:pt x="4813816" y="3150390"/>
                </a:lnTo>
                <a:lnTo>
                  <a:pt x="4807732" y="3163320"/>
                </a:lnTo>
                <a:lnTo>
                  <a:pt x="4807732" y="3172294"/>
                </a:lnTo>
                <a:lnTo>
                  <a:pt x="4813968" y="3177315"/>
                </a:lnTo>
                <a:lnTo>
                  <a:pt x="4813664" y="3182639"/>
                </a:lnTo>
                <a:lnTo>
                  <a:pt x="4806818" y="3188267"/>
                </a:lnTo>
                <a:lnTo>
                  <a:pt x="4805754" y="3194352"/>
                </a:lnTo>
                <a:lnTo>
                  <a:pt x="4810622" y="3200893"/>
                </a:lnTo>
                <a:lnTo>
                  <a:pt x="4812750" y="3208499"/>
                </a:lnTo>
                <a:lnTo>
                  <a:pt x="4812295" y="3217170"/>
                </a:lnTo>
                <a:lnTo>
                  <a:pt x="4818683" y="3228426"/>
                </a:lnTo>
                <a:lnTo>
                  <a:pt x="4828572" y="3235577"/>
                </a:lnTo>
                <a:lnTo>
                  <a:pt x="4835113" y="3244096"/>
                </a:lnTo>
                <a:lnTo>
                  <a:pt x="4835721" y="3248812"/>
                </a:lnTo>
                <a:lnTo>
                  <a:pt x="4836177" y="3253223"/>
                </a:lnTo>
                <a:lnTo>
                  <a:pt x="4834808" y="3259459"/>
                </a:lnTo>
                <a:lnTo>
                  <a:pt x="4826594" y="3268587"/>
                </a:lnTo>
                <a:lnTo>
                  <a:pt x="4820416" y="3275217"/>
                </a:lnTo>
                <a:lnTo>
                  <a:pt x="4821268" y="3274672"/>
                </a:lnTo>
                <a:lnTo>
                  <a:pt x="4827506" y="3267978"/>
                </a:lnTo>
                <a:lnTo>
                  <a:pt x="4835721" y="3258851"/>
                </a:lnTo>
                <a:lnTo>
                  <a:pt x="4837090" y="3252615"/>
                </a:lnTo>
                <a:lnTo>
                  <a:pt x="4836633" y="3248203"/>
                </a:lnTo>
                <a:lnTo>
                  <a:pt x="4836025" y="3243487"/>
                </a:lnTo>
                <a:lnTo>
                  <a:pt x="4829484" y="3234969"/>
                </a:lnTo>
                <a:lnTo>
                  <a:pt x="4819596" y="3227820"/>
                </a:lnTo>
                <a:lnTo>
                  <a:pt x="4813207" y="3216561"/>
                </a:lnTo>
                <a:lnTo>
                  <a:pt x="4813663" y="3207891"/>
                </a:lnTo>
                <a:lnTo>
                  <a:pt x="4811533" y="3200285"/>
                </a:lnTo>
                <a:lnTo>
                  <a:pt x="4806666" y="3193743"/>
                </a:lnTo>
                <a:lnTo>
                  <a:pt x="4807731" y="3187659"/>
                </a:lnTo>
                <a:lnTo>
                  <a:pt x="4814576" y="3182031"/>
                </a:lnTo>
                <a:lnTo>
                  <a:pt x="4814879" y="3176706"/>
                </a:lnTo>
                <a:lnTo>
                  <a:pt x="4808643" y="3171688"/>
                </a:lnTo>
                <a:lnTo>
                  <a:pt x="4808643" y="3162712"/>
                </a:lnTo>
                <a:lnTo>
                  <a:pt x="4814727" y="3149782"/>
                </a:lnTo>
                <a:lnTo>
                  <a:pt x="4814272" y="3140806"/>
                </a:lnTo>
                <a:lnTo>
                  <a:pt x="4807426" y="3135786"/>
                </a:lnTo>
                <a:lnTo>
                  <a:pt x="4806666" y="3127420"/>
                </a:lnTo>
                <a:lnTo>
                  <a:pt x="4806209" y="3123161"/>
                </a:lnTo>
                <a:lnTo>
                  <a:pt x="4812750" y="3093041"/>
                </a:lnTo>
                <a:lnTo>
                  <a:pt x="4811229" y="3089087"/>
                </a:lnTo>
                <a:lnTo>
                  <a:pt x="4804688" y="3079959"/>
                </a:lnTo>
                <a:lnTo>
                  <a:pt x="4803928" y="3068854"/>
                </a:lnTo>
                <a:lnTo>
                  <a:pt x="4807883" y="3055315"/>
                </a:lnTo>
                <a:lnTo>
                  <a:pt x="4805906" y="3044819"/>
                </a:lnTo>
                <a:lnTo>
                  <a:pt x="4800428" y="3041016"/>
                </a:lnTo>
                <a:lnTo>
                  <a:pt x="4799060" y="3036758"/>
                </a:lnTo>
                <a:lnTo>
                  <a:pt x="4797387" y="3030520"/>
                </a:lnTo>
                <a:lnTo>
                  <a:pt x="4803319" y="3024739"/>
                </a:lnTo>
                <a:lnTo>
                  <a:pt x="4803623" y="3019416"/>
                </a:lnTo>
                <a:lnTo>
                  <a:pt x="4798299" y="3014548"/>
                </a:lnTo>
                <a:close/>
                <a:moveTo>
                  <a:pt x="4081578" y="2998113"/>
                </a:moveTo>
                <a:lnTo>
                  <a:pt x="4071930" y="3000704"/>
                </a:lnTo>
                <a:lnTo>
                  <a:pt x="4071655" y="3001133"/>
                </a:lnTo>
                <a:lnTo>
                  <a:pt x="4081209" y="2998423"/>
                </a:lnTo>
                <a:close/>
                <a:moveTo>
                  <a:pt x="3964635" y="2982354"/>
                </a:moveTo>
                <a:lnTo>
                  <a:pt x="3959514" y="2983666"/>
                </a:lnTo>
                <a:lnTo>
                  <a:pt x="3959524" y="2983827"/>
                </a:lnTo>
                <a:lnTo>
                  <a:pt x="3964533" y="2982450"/>
                </a:lnTo>
                <a:close/>
                <a:moveTo>
                  <a:pt x="3924526" y="2981538"/>
                </a:moveTo>
                <a:lnTo>
                  <a:pt x="3923532" y="2982157"/>
                </a:lnTo>
                <a:lnTo>
                  <a:pt x="3929546" y="2982450"/>
                </a:lnTo>
                <a:lnTo>
                  <a:pt x="3930436" y="2981826"/>
                </a:lnTo>
                <a:close/>
                <a:moveTo>
                  <a:pt x="4120152" y="2979255"/>
                </a:moveTo>
                <a:lnTo>
                  <a:pt x="4091858" y="2989751"/>
                </a:lnTo>
                <a:lnTo>
                  <a:pt x="4091607" y="2989963"/>
                </a:lnTo>
                <a:lnTo>
                  <a:pt x="4119239" y="2979712"/>
                </a:lnTo>
                <a:lnTo>
                  <a:pt x="4130496" y="2983058"/>
                </a:lnTo>
                <a:lnTo>
                  <a:pt x="4141904" y="2982906"/>
                </a:lnTo>
                <a:lnTo>
                  <a:pt x="4142202" y="2982459"/>
                </a:lnTo>
                <a:lnTo>
                  <a:pt x="4131408" y="2982603"/>
                </a:lnTo>
                <a:close/>
                <a:moveTo>
                  <a:pt x="3937761" y="2976822"/>
                </a:moveTo>
                <a:lnTo>
                  <a:pt x="3936840" y="2977483"/>
                </a:lnTo>
                <a:lnTo>
                  <a:pt x="3939586" y="2978495"/>
                </a:lnTo>
                <a:lnTo>
                  <a:pt x="3940803" y="2981994"/>
                </a:lnTo>
                <a:lnTo>
                  <a:pt x="3938674" y="2992642"/>
                </a:lnTo>
                <a:lnTo>
                  <a:pt x="3939891" y="2996597"/>
                </a:lnTo>
                <a:lnTo>
                  <a:pt x="3942780" y="3001313"/>
                </a:lnTo>
                <a:lnTo>
                  <a:pt x="3946735" y="3004659"/>
                </a:lnTo>
                <a:lnTo>
                  <a:pt x="3950538" y="3005116"/>
                </a:lnTo>
                <a:lnTo>
                  <a:pt x="3951085" y="3004598"/>
                </a:lnTo>
                <a:lnTo>
                  <a:pt x="3947801" y="3004204"/>
                </a:lnTo>
                <a:lnTo>
                  <a:pt x="3943997" y="3000857"/>
                </a:lnTo>
                <a:lnTo>
                  <a:pt x="3941107" y="2996140"/>
                </a:lnTo>
                <a:lnTo>
                  <a:pt x="3939891" y="2992034"/>
                </a:lnTo>
                <a:lnTo>
                  <a:pt x="3942020" y="2981538"/>
                </a:lnTo>
                <a:lnTo>
                  <a:pt x="3940651" y="2977887"/>
                </a:lnTo>
                <a:close/>
                <a:moveTo>
                  <a:pt x="4022339" y="2974388"/>
                </a:moveTo>
                <a:lnTo>
                  <a:pt x="4018992" y="2975148"/>
                </a:lnTo>
                <a:lnTo>
                  <a:pt x="4018576" y="2975622"/>
                </a:lnTo>
                <a:lnTo>
                  <a:pt x="4021427" y="2974845"/>
                </a:lnTo>
                <a:lnTo>
                  <a:pt x="4024164" y="2975909"/>
                </a:lnTo>
                <a:lnTo>
                  <a:pt x="4025685" y="2976973"/>
                </a:lnTo>
                <a:lnTo>
                  <a:pt x="4026294" y="2985644"/>
                </a:lnTo>
                <a:lnTo>
                  <a:pt x="4041202" y="2995380"/>
                </a:lnTo>
                <a:lnTo>
                  <a:pt x="4052154" y="2998271"/>
                </a:lnTo>
                <a:lnTo>
                  <a:pt x="4062802" y="3008159"/>
                </a:lnTo>
                <a:lnTo>
                  <a:pt x="4065845" y="3009223"/>
                </a:lnTo>
                <a:lnTo>
                  <a:pt x="4066266" y="3008580"/>
                </a:lnTo>
                <a:lnTo>
                  <a:pt x="4063563" y="3007550"/>
                </a:lnTo>
                <a:lnTo>
                  <a:pt x="4052915" y="2997663"/>
                </a:lnTo>
                <a:lnTo>
                  <a:pt x="4042114" y="2994772"/>
                </a:lnTo>
                <a:lnTo>
                  <a:pt x="4027055" y="2985036"/>
                </a:lnTo>
                <a:lnTo>
                  <a:pt x="4026597" y="2976365"/>
                </a:lnTo>
                <a:lnTo>
                  <a:pt x="4024925" y="2975300"/>
                </a:lnTo>
                <a:close/>
                <a:moveTo>
                  <a:pt x="4165711" y="2971219"/>
                </a:moveTo>
                <a:lnTo>
                  <a:pt x="4145707" y="2977735"/>
                </a:lnTo>
                <a:lnTo>
                  <a:pt x="4145434" y="2978181"/>
                </a:lnTo>
                <a:lnTo>
                  <a:pt x="4165027" y="2971650"/>
                </a:lnTo>
                <a:close/>
                <a:moveTo>
                  <a:pt x="4169895" y="2968607"/>
                </a:moveTo>
                <a:lnTo>
                  <a:pt x="4169152" y="2969075"/>
                </a:lnTo>
                <a:lnTo>
                  <a:pt x="4174762" y="2972410"/>
                </a:lnTo>
                <a:lnTo>
                  <a:pt x="4176740" y="2977277"/>
                </a:lnTo>
                <a:lnTo>
                  <a:pt x="4179326" y="2979255"/>
                </a:lnTo>
                <a:lnTo>
                  <a:pt x="4193169" y="2981690"/>
                </a:lnTo>
                <a:lnTo>
                  <a:pt x="4200775" y="2981386"/>
                </a:lnTo>
                <a:lnTo>
                  <a:pt x="4214769" y="2975148"/>
                </a:lnTo>
                <a:lnTo>
                  <a:pt x="4215040" y="2974756"/>
                </a:lnTo>
                <a:lnTo>
                  <a:pt x="4201383" y="2980777"/>
                </a:lnTo>
                <a:lnTo>
                  <a:pt x="4193777" y="2980929"/>
                </a:lnTo>
                <a:lnTo>
                  <a:pt x="4180087" y="2978647"/>
                </a:lnTo>
                <a:lnTo>
                  <a:pt x="4177349" y="2976669"/>
                </a:lnTo>
                <a:lnTo>
                  <a:pt x="4175371" y="2971802"/>
                </a:lnTo>
                <a:close/>
                <a:moveTo>
                  <a:pt x="3978072" y="2967086"/>
                </a:moveTo>
                <a:lnTo>
                  <a:pt x="3977025" y="2967546"/>
                </a:lnTo>
                <a:lnTo>
                  <a:pt x="3980354" y="2967999"/>
                </a:lnTo>
                <a:lnTo>
                  <a:pt x="3983396" y="2970736"/>
                </a:lnTo>
                <a:lnTo>
                  <a:pt x="3989481" y="2979560"/>
                </a:lnTo>
                <a:lnTo>
                  <a:pt x="4003932" y="2984580"/>
                </a:lnTo>
                <a:lnTo>
                  <a:pt x="4007735" y="2984884"/>
                </a:lnTo>
                <a:lnTo>
                  <a:pt x="4011538" y="2983058"/>
                </a:lnTo>
                <a:lnTo>
                  <a:pt x="4011566" y="2983028"/>
                </a:lnTo>
                <a:lnTo>
                  <a:pt x="4008648" y="2984428"/>
                </a:lnTo>
                <a:lnTo>
                  <a:pt x="4004997" y="2984124"/>
                </a:lnTo>
                <a:lnTo>
                  <a:pt x="3990394" y="2979255"/>
                </a:lnTo>
                <a:lnTo>
                  <a:pt x="3984310" y="2970432"/>
                </a:lnTo>
                <a:lnTo>
                  <a:pt x="3981419" y="2967695"/>
                </a:lnTo>
                <a:close/>
                <a:moveTo>
                  <a:pt x="4224050" y="2966173"/>
                </a:moveTo>
                <a:lnTo>
                  <a:pt x="4220855" y="2966629"/>
                </a:lnTo>
                <a:lnTo>
                  <a:pt x="4220466" y="2967207"/>
                </a:lnTo>
                <a:lnTo>
                  <a:pt x="4223441" y="2966781"/>
                </a:lnTo>
                <a:lnTo>
                  <a:pt x="4233481" y="2970584"/>
                </a:lnTo>
                <a:lnTo>
                  <a:pt x="4259797" y="2986557"/>
                </a:lnTo>
                <a:lnTo>
                  <a:pt x="4273184" y="2999487"/>
                </a:lnTo>
                <a:lnTo>
                  <a:pt x="4288091" y="3005724"/>
                </a:lnTo>
                <a:lnTo>
                  <a:pt x="4296154" y="3011200"/>
                </a:lnTo>
                <a:lnTo>
                  <a:pt x="4328859" y="3019415"/>
                </a:lnTo>
                <a:lnTo>
                  <a:pt x="4296610" y="3010745"/>
                </a:lnTo>
                <a:lnTo>
                  <a:pt x="4288548" y="3005268"/>
                </a:lnTo>
                <a:lnTo>
                  <a:pt x="4273639" y="2998878"/>
                </a:lnTo>
                <a:lnTo>
                  <a:pt x="4260405" y="2986101"/>
                </a:lnTo>
                <a:lnTo>
                  <a:pt x="4234089" y="2969976"/>
                </a:lnTo>
                <a:close/>
                <a:moveTo>
                  <a:pt x="4819423" y="2960736"/>
                </a:moveTo>
                <a:lnTo>
                  <a:pt x="4819140" y="2961001"/>
                </a:lnTo>
                <a:lnTo>
                  <a:pt x="4817771" y="2963587"/>
                </a:lnTo>
                <a:lnTo>
                  <a:pt x="4820662" y="2968607"/>
                </a:lnTo>
                <a:lnTo>
                  <a:pt x="4822334" y="2976060"/>
                </a:lnTo>
                <a:lnTo>
                  <a:pt x="4820205" y="2988687"/>
                </a:lnTo>
                <a:lnTo>
                  <a:pt x="4816705" y="2994012"/>
                </a:lnTo>
                <a:lnTo>
                  <a:pt x="4813359" y="2999031"/>
                </a:lnTo>
                <a:lnTo>
                  <a:pt x="4810190" y="3001429"/>
                </a:lnTo>
                <a:lnTo>
                  <a:pt x="4813663" y="2998878"/>
                </a:lnTo>
                <a:lnTo>
                  <a:pt x="4817010" y="2993860"/>
                </a:lnTo>
                <a:lnTo>
                  <a:pt x="4820508" y="2988535"/>
                </a:lnTo>
                <a:lnTo>
                  <a:pt x="4822638" y="2975909"/>
                </a:lnTo>
                <a:lnTo>
                  <a:pt x="4820965" y="2968304"/>
                </a:lnTo>
                <a:lnTo>
                  <a:pt x="4818074" y="2963284"/>
                </a:lnTo>
                <a:close/>
                <a:moveTo>
                  <a:pt x="3876761" y="2960545"/>
                </a:moveTo>
                <a:lnTo>
                  <a:pt x="3874023" y="2960849"/>
                </a:lnTo>
                <a:lnTo>
                  <a:pt x="3869460" y="2963891"/>
                </a:lnTo>
                <a:lnTo>
                  <a:pt x="3869190" y="2964121"/>
                </a:lnTo>
                <a:lnTo>
                  <a:pt x="3872958" y="2961610"/>
                </a:lnTo>
                <a:lnTo>
                  <a:pt x="3875696" y="2961306"/>
                </a:lnTo>
                <a:lnTo>
                  <a:pt x="3878433" y="2961914"/>
                </a:lnTo>
                <a:lnTo>
                  <a:pt x="3880716" y="2964652"/>
                </a:lnTo>
                <a:lnTo>
                  <a:pt x="3885735" y="2974236"/>
                </a:lnTo>
                <a:lnTo>
                  <a:pt x="3898513" y="2979408"/>
                </a:lnTo>
                <a:lnTo>
                  <a:pt x="3905815" y="2987470"/>
                </a:lnTo>
                <a:lnTo>
                  <a:pt x="3910379" y="2988687"/>
                </a:lnTo>
                <a:lnTo>
                  <a:pt x="3915399" y="2987165"/>
                </a:lnTo>
                <a:lnTo>
                  <a:pt x="3916256" y="2986621"/>
                </a:lnTo>
                <a:lnTo>
                  <a:pt x="3911596" y="2988079"/>
                </a:lnTo>
                <a:lnTo>
                  <a:pt x="3907032" y="2986861"/>
                </a:lnTo>
                <a:lnTo>
                  <a:pt x="3899579" y="2978800"/>
                </a:lnTo>
                <a:lnTo>
                  <a:pt x="3886800" y="2973627"/>
                </a:lnTo>
                <a:lnTo>
                  <a:pt x="3881782" y="2964043"/>
                </a:lnTo>
                <a:lnTo>
                  <a:pt x="3879499" y="2961306"/>
                </a:lnTo>
                <a:close/>
                <a:moveTo>
                  <a:pt x="6032415" y="2956384"/>
                </a:moveTo>
                <a:lnTo>
                  <a:pt x="6032444" y="2956437"/>
                </a:lnTo>
                <a:lnTo>
                  <a:pt x="6066348" y="2987164"/>
                </a:lnTo>
                <a:lnTo>
                  <a:pt x="6066214" y="2987014"/>
                </a:lnTo>
                <a:close/>
                <a:moveTo>
                  <a:pt x="664914" y="2954612"/>
                </a:moveTo>
                <a:lnTo>
                  <a:pt x="676018" y="2961762"/>
                </a:lnTo>
                <a:lnTo>
                  <a:pt x="677540" y="2963738"/>
                </a:lnTo>
                <a:lnTo>
                  <a:pt x="668869" y="2973019"/>
                </a:lnTo>
                <a:lnTo>
                  <a:pt x="658830" y="2975453"/>
                </a:lnTo>
                <a:lnTo>
                  <a:pt x="651224" y="2973170"/>
                </a:lnTo>
                <a:lnTo>
                  <a:pt x="639053" y="2956742"/>
                </a:lnTo>
                <a:close/>
                <a:moveTo>
                  <a:pt x="622473" y="2946701"/>
                </a:moveTo>
                <a:lnTo>
                  <a:pt x="624603" y="2948832"/>
                </a:lnTo>
                <a:lnTo>
                  <a:pt x="631144" y="2954916"/>
                </a:lnTo>
                <a:lnTo>
                  <a:pt x="623538" y="2955373"/>
                </a:lnTo>
                <a:lnTo>
                  <a:pt x="611825" y="2953547"/>
                </a:lnTo>
                <a:lnTo>
                  <a:pt x="615932" y="2949592"/>
                </a:lnTo>
                <a:close/>
                <a:moveTo>
                  <a:pt x="691839" y="2945486"/>
                </a:moveTo>
                <a:lnTo>
                  <a:pt x="721046" y="2954307"/>
                </a:lnTo>
                <a:lnTo>
                  <a:pt x="736715" y="2950049"/>
                </a:lnTo>
                <a:lnTo>
                  <a:pt x="739606" y="2954307"/>
                </a:lnTo>
                <a:lnTo>
                  <a:pt x="737780" y="2957958"/>
                </a:lnTo>
                <a:lnTo>
                  <a:pt x="702336" y="2964651"/>
                </a:lnTo>
                <a:lnTo>
                  <a:pt x="691535" y="2959936"/>
                </a:lnTo>
                <a:lnTo>
                  <a:pt x="690622" y="2953547"/>
                </a:lnTo>
                <a:lnTo>
                  <a:pt x="686972" y="2947463"/>
                </a:lnTo>
                <a:close/>
                <a:moveTo>
                  <a:pt x="3811349" y="2934228"/>
                </a:moveTo>
                <a:lnTo>
                  <a:pt x="3794768" y="2935902"/>
                </a:lnTo>
                <a:lnTo>
                  <a:pt x="3774385" y="2934837"/>
                </a:lnTo>
                <a:lnTo>
                  <a:pt x="3773769" y="2935453"/>
                </a:lnTo>
                <a:lnTo>
                  <a:pt x="3793856" y="2936510"/>
                </a:lnTo>
                <a:lnTo>
                  <a:pt x="3810437" y="2934837"/>
                </a:lnTo>
                <a:lnTo>
                  <a:pt x="3811653" y="2945333"/>
                </a:lnTo>
                <a:lnTo>
                  <a:pt x="3814543" y="2952939"/>
                </a:lnTo>
                <a:lnTo>
                  <a:pt x="3828234" y="2961001"/>
                </a:lnTo>
                <a:lnTo>
                  <a:pt x="3831580" y="2964804"/>
                </a:lnTo>
                <a:lnTo>
                  <a:pt x="3832190" y="2977582"/>
                </a:lnTo>
                <a:lnTo>
                  <a:pt x="3835688" y="2980777"/>
                </a:lnTo>
                <a:lnTo>
                  <a:pt x="3841164" y="2981994"/>
                </a:lnTo>
                <a:lnTo>
                  <a:pt x="3846945" y="2981233"/>
                </a:lnTo>
                <a:lnTo>
                  <a:pt x="3853638" y="2977277"/>
                </a:lnTo>
                <a:lnTo>
                  <a:pt x="3854133" y="2976854"/>
                </a:lnTo>
                <a:lnTo>
                  <a:pt x="3848010" y="2980472"/>
                </a:lnTo>
                <a:lnTo>
                  <a:pt x="3842230" y="2981233"/>
                </a:lnTo>
                <a:lnTo>
                  <a:pt x="3836601" y="2980015"/>
                </a:lnTo>
                <a:lnTo>
                  <a:pt x="3833103" y="2976822"/>
                </a:lnTo>
                <a:lnTo>
                  <a:pt x="3832495" y="2964043"/>
                </a:lnTo>
                <a:lnTo>
                  <a:pt x="3829148" y="2960240"/>
                </a:lnTo>
                <a:lnTo>
                  <a:pt x="3815457" y="2952179"/>
                </a:lnTo>
                <a:lnTo>
                  <a:pt x="3812566" y="2944724"/>
                </a:lnTo>
                <a:close/>
                <a:moveTo>
                  <a:pt x="5999568" y="2896293"/>
                </a:moveTo>
                <a:lnTo>
                  <a:pt x="5999587" y="2896350"/>
                </a:lnTo>
                <a:lnTo>
                  <a:pt x="6002140" y="2901019"/>
                </a:lnTo>
                <a:close/>
                <a:moveTo>
                  <a:pt x="3628502" y="2880225"/>
                </a:moveTo>
                <a:lnTo>
                  <a:pt x="3627986" y="2880913"/>
                </a:lnTo>
                <a:lnTo>
                  <a:pt x="3629567" y="2881138"/>
                </a:lnTo>
                <a:lnTo>
                  <a:pt x="3642496" y="2889505"/>
                </a:lnTo>
                <a:lnTo>
                  <a:pt x="3644931" y="2892852"/>
                </a:lnTo>
                <a:lnTo>
                  <a:pt x="3652537" y="2904869"/>
                </a:lnTo>
                <a:lnTo>
                  <a:pt x="3654515" y="2919168"/>
                </a:lnTo>
                <a:lnTo>
                  <a:pt x="3658621" y="2921297"/>
                </a:lnTo>
                <a:lnTo>
                  <a:pt x="3666531" y="2922971"/>
                </a:lnTo>
                <a:lnTo>
                  <a:pt x="3685699" y="2923883"/>
                </a:lnTo>
                <a:lnTo>
                  <a:pt x="3710037" y="2933164"/>
                </a:lnTo>
                <a:lnTo>
                  <a:pt x="3719925" y="2934533"/>
                </a:lnTo>
                <a:lnTo>
                  <a:pt x="3737419" y="2931947"/>
                </a:lnTo>
                <a:lnTo>
                  <a:pt x="3753848" y="2944420"/>
                </a:lnTo>
                <a:lnTo>
                  <a:pt x="3759628" y="2946246"/>
                </a:lnTo>
                <a:lnTo>
                  <a:pt x="3764345" y="2944572"/>
                </a:lnTo>
                <a:lnTo>
                  <a:pt x="3764806" y="2944119"/>
                </a:lnTo>
                <a:lnTo>
                  <a:pt x="3760389" y="2945637"/>
                </a:lnTo>
                <a:lnTo>
                  <a:pt x="3754761" y="2943811"/>
                </a:lnTo>
                <a:lnTo>
                  <a:pt x="3738332" y="2931338"/>
                </a:lnTo>
                <a:lnTo>
                  <a:pt x="3720839" y="2933924"/>
                </a:lnTo>
                <a:lnTo>
                  <a:pt x="3710950" y="2932555"/>
                </a:lnTo>
                <a:lnTo>
                  <a:pt x="3686612" y="2923276"/>
                </a:lnTo>
                <a:lnTo>
                  <a:pt x="3667597" y="2922363"/>
                </a:lnTo>
                <a:lnTo>
                  <a:pt x="3659686" y="2920690"/>
                </a:lnTo>
                <a:lnTo>
                  <a:pt x="3655427" y="2918560"/>
                </a:lnTo>
                <a:lnTo>
                  <a:pt x="3653603" y="2904260"/>
                </a:lnTo>
                <a:lnTo>
                  <a:pt x="3645996" y="2892244"/>
                </a:lnTo>
                <a:lnTo>
                  <a:pt x="3643562" y="2888897"/>
                </a:lnTo>
                <a:lnTo>
                  <a:pt x="3630632" y="2880530"/>
                </a:lnTo>
                <a:close/>
                <a:moveTo>
                  <a:pt x="6879292" y="2838241"/>
                </a:moveTo>
                <a:lnTo>
                  <a:pt x="6886746" y="2839153"/>
                </a:lnTo>
                <a:lnTo>
                  <a:pt x="6897547" y="2846151"/>
                </a:lnTo>
                <a:lnTo>
                  <a:pt x="6894352" y="2846608"/>
                </a:lnTo>
                <a:lnTo>
                  <a:pt x="6888723" y="2844631"/>
                </a:lnTo>
                <a:lnTo>
                  <a:pt x="6880965" y="2840980"/>
                </a:lnTo>
                <a:close/>
                <a:moveTo>
                  <a:pt x="5922790" y="2837102"/>
                </a:moveTo>
                <a:lnTo>
                  <a:pt x="5922766" y="2837177"/>
                </a:lnTo>
                <a:lnTo>
                  <a:pt x="5949843" y="2856039"/>
                </a:lnTo>
                <a:lnTo>
                  <a:pt x="5949996" y="2856192"/>
                </a:lnTo>
                <a:lnTo>
                  <a:pt x="5966120" y="2871404"/>
                </a:lnTo>
                <a:lnTo>
                  <a:pt x="5977225" y="2877336"/>
                </a:lnTo>
                <a:lnTo>
                  <a:pt x="5988482" y="2879161"/>
                </a:lnTo>
                <a:lnTo>
                  <a:pt x="5995214" y="2883992"/>
                </a:lnTo>
                <a:lnTo>
                  <a:pt x="5995175" y="2883877"/>
                </a:lnTo>
                <a:lnTo>
                  <a:pt x="5988177" y="2878857"/>
                </a:lnTo>
                <a:lnTo>
                  <a:pt x="5976920" y="2877033"/>
                </a:lnTo>
                <a:lnTo>
                  <a:pt x="5965816" y="2871100"/>
                </a:lnTo>
                <a:lnTo>
                  <a:pt x="5949691" y="2855887"/>
                </a:lnTo>
                <a:lnTo>
                  <a:pt x="5949539" y="2855735"/>
                </a:lnTo>
                <a:close/>
                <a:moveTo>
                  <a:pt x="6946072" y="2796712"/>
                </a:moveTo>
                <a:lnTo>
                  <a:pt x="6924471" y="2820139"/>
                </a:lnTo>
                <a:lnTo>
                  <a:pt x="6903631" y="2848129"/>
                </a:lnTo>
                <a:lnTo>
                  <a:pt x="6900133" y="2850107"/>
                </a:lnTo>
                <a:lnTo>
                  <a:pt x="6913215" y="2828506"/>
                </a:lnTo>
                <a:lnTo>
                  <a:pt x="6939074" y="2800973"/>
                </a:lnTo>
                <a:close/>
                <a:moveTo>
                  <a:pt x="4928970" y="2785912"/>
                </a:moveTo>
                <a:lnTo>
                  <a:pt x="4928970" y="2791388"/>
                </a:lnTo>
                <a:lnTo>
                  <a:pt x="4930643" y="2795648"/>
                </a:lnTo>
                <a:lnTo>
                  <a:pt x="4925167" y="2803710"/>
                </a:lnTo>
                <a:lnTo>
                  <a:pt x="4911477" y="2811925"/>
                </a:lnTo>
                <a:lnTo>
                  <a:pt x="4904022" y="2819987"/>
                </a:lnTo>
                <a:lnTo>
                  <a:pt x="4902958" y="2827897"/>
                </a:lnTo>
                <a:lnTo>
                  <a:pt x="4899764" y="2831700"/>
                </a:lnTo>
                <a:lnTo>
                  <a:pt x="4893831" y="2833374"/>
                </a:lnTo>
                <a:lnTo>
                  <a:pt x="4890332" y="2844934"/>
                </a:lnTo>
                <a:lnTo>
                  <a:pt x="4887290" y="2872316"/>
                </a:lnTo>
                <a:lnTo>
                  <a:pt x="4879989" y="2887832"/>
                </a:lnTo>
                <a:lnTo>
                  <a:pt x="4868122" y="2891635"/>
                </a:lnTo>
                <a:lnTo>
                  <a:pt x="4861886" y="2897720"/>
                </a:lnTo>
                <a:lnTo>
                  <a:pt x="4860973" y="2906086"/>
                </a:lnTo>
                <a:lnTo>
                  <a:pt x="4853976" y="2915670"/>
                </a:lnTo>
                <a:lnTo>
                  <a:pt x="4840741" y="2926622"/>
                </a:lnTo>
                <a:lnTo>
                  <a:pt x="4836330" y="2936967"/>
                </a:lnTo>
                <a:lnTo>
                  <a:pt x="4840894" y="2946854"/>
                </a:lnTo>
                <a:lnTo>
                  <a:pt x="4839980" y="2950810"/>
                </a:lnTo>
                <a:lnTo>
                  <a:pt x="4835993" y="2953912"/>
                </a:lnTo>
                <a:lnTo>
                  <a:pt x="4836177" y="2953853"/>
                </a:lnTo>
                <a:lnTo>
                  <a:pt x="4840283" y="2950658"/>
                </a:lnTo>
                <a:lnTo>
                  <a:pt x="4841197" y="2946703"/>
                </a:lnTo>
                <a:lnTo>
                  <a:pt x="4836633" y="2936968"/>
                </a:lnTo>
                <a:lnTo>
                  <a:pt x="4841045" y="2926623"/>
                </a:lnTo>
                <a:lnTo>
                  <a:pt x="4854279" y="2915670"/>
                </a:lnTo>
                <a:lnTo>
                  <a:pt x="4861277" y="2906086"/>
                </a:lnTo>
                <a:lnTo>
                  <a:pt x="4862038" y="2897720"/>
                </a:lnTo>
                <a:lnTo>
                  <a:pt x="4868427" y="2891635"/>
                </a:lnTo>
                <a:lnTo>
                  <a:pt x="4880291" y="2887832"/>
                </a:lnTo>
                <a:lnTo>
                  <a:pt x="4887593" y="2872316"/>
                </a:lnTo>
                <a:lnTo>
                  <a:pt x="4890484" y="2845087"/>
                </a:lnTo>
                <a:lnTo>
                  <a:pt x="4893982" y="2833525"/>
                </a:lnTo>
                <a:lnTo>
                  <a:pt x="4900067" y="2831852"/>
                </a:lnTo>
                <a:lnTo>
                  <a:pt x="4903261" y="2828050"/>
                </a:lnTo>
                <a:lnTo>
                  <a:pt x="4904326" y="2820138"/>
                </a:lnTo>
                <a:lnTo>
                  <a:pt x="4911780" y="2812077"/>
                </a:lnTo>
                <a:lnTo>
                  <a:pt x="4925471" y="2803862"/>
                </a:lnTo>
                <a:lnTo>
                  <a:pt x="4930948" y="2795800"/>
                </a:lnTo>
                <a:lnTo>
                  <a:pt x="4929274" y="2791542"/>
                </a:lnTo>
                <a:lnTo>
                  <a:pt x="4929274" y="2786064"/>
                </a:lnTo>
                <a:lnTo>
                  <a:pt x="4965479" y="2786064"/>
                </a:lnTo>
                <a:close/>
                <a:moveTo>
                  <a:pt x="4950571" y="2766289"/>
                </a:moveTo>
                <a:lnTo>
                  <a:pt x="4934295" y="2778154"/>
                </a:lnTo>
                <a:lnTo>
                  <a:pt x="4928970" y="2785456"/>
                </a:lnTo>
                <a:lnTo>
                  <a:pt x="4934295" y="2778155"/>
                </a:lnTo>
                <a:close/>
                <a:moveTo>
                  <a:pt x="7006921" y="2753054"/>
                </a:moveTo>
                <a:lnTo>
                  <a:pt x="6980908" y="2765529"/>
                </a:lnTo>
                <a:lnTo>
                  <a:pt x="6978017" y="2764769"/>
                </a:lnTo>
                <a:lnTo>
                  <a:pt x="6995054" y="2755793"/>
                </a:lnTo>
                <a:close/>
                <a:moveTo>
                  <a:pt x="6060434" y="2749404"/>
                </a:moveTo>
                <a:lnTo>
                  <a:pt x="6065606" y="2751078"/>
                </a:lnTo>
                <a:lnTo>
                  <a:pt x="6088272" y="2751990"/>
                </a:lnTo>
                <a:lnTo>
                  <a:pt x="6111090" y="2753054"/>
                </a:lnTo>
                <a:lnTo>
                  <a:pt x="6133755" y="2753967"/>
                </a:lnTo>
                <a:lnTo>
                  <a:pt x="6156421" y="2755033"/>
                </a:lnTo>
                <a:lnTo>
                  <a:pt x="6179087" y="2756097"/>
                </a:lnTo>
                <a:lnTo>
                  <a:pt x="6201905" y="2757010"/>
                </a:lnTo>
                <a:lnTo>
                  <a:pt x="6224570" y="2758075"/>
                </a:lnTo>
                <a:lnTo>
                  <a:pt x="6247236" y="2758988"/>
                </a:lnTo>
                <a:lnTo>
                  <a:pt x="6251648" y="2760812"/>
                </a:lnTo>
                <a:lnTo>
                  <a:pt x="6253017" y="2763398"/>
                </a:lnTo>
                <a:lnTo>
                  <a:pt x="6252408" y="2770701"/>
                </a:lnTo>
                <a:lnTo>
                  <a:pt x="6253321" y="2774808"/>
                </a:lnTo>
                <a:lnTo>
                  <a:pt x="6269293" y="2766441"/>
                </a:lnTo>
                <a:lnTo>
                  <a:pt x="6276748" y="2776025"/>
                </a:lnTo>
                <a:lnTo>
                  <a:pt x="6289373" y="2792605"/>
                </a:lnTo>
                <a:lnTo>
                  <a:pt x="6289982" y="2802341"/>
                </a:lnTo>
                <a:lnTo>
                  <a:pt x="6290742" y="2816032"/>
                </a:lnTo>
                <a:lnTo>
                  <a:pt x="6310974" y="2816640"/>
                </a:lnTo>
                <a:lnTo>
                  <a:pt x="6331206" y="2817401"/>
                </a:lnTo>
                <a:lnTo>
                  <a:pt x="6351438" y="2818010"/>
                </a:lnTo>
                <a:lnTo>
                  <a:pt x="6371670" y="2818770"/>
                </a:lnTo>
                <a:lnTo>
                  <a:pt x="6391901" y="2819378"/>
                </a:lnTo>
                <a:lnTo>
                  <a:pt x="6412133" y="2820138"/>
                </a:lnTo>
                <a:lnTo>
                  <a:pt x="6432365" y="2820748"/>
                </a:lnTo>
                <a:lnTo>
                  <a:pt x="6452597" y="2821509"/>
                </a:lnTo>
                <a:lnTo>
                  <a:pt x="6471916" y="2841284"/>
                </a:lnTo>
                <a:lnTo>
                  <a:pt x="6491236" y="2861059"/>
                </a:lnTo>
                <a:lnTo>
                  <a:pt x="6510555" y="2880836"/>
                </a:lnTo>
                <a:lnTo>
                  <a:pt x="6529874" y="2900459"/>
                </a:lnTo>
                <a:lnTo>
                  <a:pt x="6549194" y="2920234"/>
                </a:lnTo>
                <a:lnTo>
                  <a:pt x="6568664" y="2939858"/>
                </a:lnTo>
                <a:lnTo>
                  <a:pt x="6587983" y="2959481"/>
                </a:lnTo>
                <a:lnTo>
                  <a:pt x="6608519" y="2980321"/>
                </a:lnTo>
                <a:lnTo>
                  <a:pt x="6606695" y="2980929"/>
                </a:lnTo>
                <a:lnTo>
                  <a:pt x="6568817" y="3006485"/>
                </a:lnTo>
                <a:lnTo>
                  <a:pt x="6557559" y="3017742"/>
                </a:lnTo>
                <a:lnTo>
                  <a:pt x="6526376" y="3060944"/>
                </a:lnTo>
                <a:lnTo>
                  <a:pt x="6518464" y="3088478"/>
                </a:lnTo>
                <a:lnTo>
                  <a:pt x="6512075" y="3076916"/>
                </a:lnTo>
                <a:lnTo>
                  <a:pt x="6513597" y="3068246"/>
                </a:lnTo>
                <a:lnTo>
                  <a:pt x="6513749" y="3061096"/>
                </a:lnTo>
                <a:lnTo>
                  <a:pt x="6505839" y="3076308"/>
                </a:lnTo>
                <a:lnTo>
                  <a:pt x="6513293" y="3098518"/>
                </a:lnTo>
                <a:lnTo>
                  <a:pt x="6506600" y="3107036"/>
                </a:lnTo>
                <a:lnTo>
                  <a:pt x="6486063" y="3122857"/>
                </a:lnTo>
                <a:lnTo>
                  <a:pt x="6474806" y="3125443"/>
                </a:lnTo>
                <a:lnTo>
                  <a:pt x="6462029" y="3129854"/>
                </a:lnTo>
                <a:lnTo>
                  <a:pt x="6458074" y="3145522"/>
                </a:lnTo>
                <a:lnTo>
                  <a:pt x="6440884" y="3159821"/>
                </a:lnTo>
                <a:lnTo>
                  <a:pt x="6430845" y="3166210"/>
                </a:lnTo>
                <a:lnTo>
                  <a:pt x="6412590" y="3162256"/>
                </a:lnTo>
                <a:lnTo>
                  <a:pt x="6418219" y="3176098"/>
                </a:lnTo>
                <a:lnTo>
                  <a:pt x="6411525" y="3186442"/>
                </a:lnTo>
                <a:lnTo>
                  <a:pt x="6399811" y="3194506"/>
                </a:lnTo>
                <a:lnTo>
                  <a:pt x="6385360" y="3199676"/>
                </a:lnTo>
                <a:lnTo>
                  <a:pt x="6377146" y="3199069"/>
                </a:lnTo>
                <a:lnTo>
                  <a:pt x="6370148" y="3201807"/>
                </a:lnTo>
                <a:lnTo>
                  <a:pt x="6364520" y="3208500"/>
                </a:lnTo>
                <a:lnTo>
                  <a:pt x="6350981" y="3214737"/>
                </a:lnTo>
                <a:lnTo>
                  <a:pt x="6336986" y="3211238"/>
                </a:lnTo>
                <a:lnTo>
                  <a:pt x="6321015" y="3209108"/>
                </a:lnTo>
                <a:lnTo>
                  <a:pt x="6312191" y="3212758"/>
                </a:lnTo>
                <a:lnTo>
                  <a:pt x="6327099" y="3218996"/>
                </a:lnTo>
                <a:lnTo>
                  <a:pt x="6335009" y="3227820"/>
                </a:lnTo>
                <a:lnTo>
                  <a:pt x="6333488" y="3239836"/>
                </a:lnTo>
                <a:lnTo>
                  <a:pt x="6329380" y="3244400"/>
                </a:lnTo>
                <a:lnTo>
                  <a:pt x="6319949" y="3250638"/>
                </a:lnTo>
                <a:lnTo>
                  <a:pt x="6315842" y="3249724"/>
                </a:lnTo>
                <a:lnTo>
                  <a:pt x="6313408" y="3244097"/>
                </a:lnTo>
                <a:lnTo>
                  <a:pt x="6310365" y="3232383"/>
                </a:lnTo>
                <a:lnTo>
                  <a:pt x="6305954" y="3234816"/>
                </a:lnTo>
                <a:lnTo>
                  <a:pt x="6305194" y="3240293"/>
                </a:lnTo>
                <a:lnTo>
                  <a:pt x="6301392" y="3242270"/>
                </a:lnTo>
                <a:lnTo>
                  <a:pt x="6288004" y="3223559"/>
                </a:lnTo>
                <a:lnTo>
                  <a:pt x="6288765" y="3237859"/>
                </a:lnTo>
                <a:lnTo>
                  <a:pt x="6293328" y="3248812"/>
                </a:lnTo>
                <a:lnTo>
                  <a:pt x="6297892" y="3254441"/>
                </a:lnTo>
                <a:lnTo>
                  <a:pt x="6302456" y="3257634"/>
                </a:lnTo>
                <a:lnTo>
                  <a:pt x="6303520" y="3262806"/>
                </a:lnTo>
                <a:lnTo>
                  <a:pt x="6294393" y="3275128"/>
                </a:lnTo>
                <a:lnTo>
                  <a:pt x="6289677" y="3277866"/>
                </a:lnTo>
                <a:lnTo>
                  <a:pt x="6281311" y="3279843"/>
                </a:lnTo>
                <a:lnTo>
                  <a:pt x="6276595" y="3287450"/>
                </a:lnTo>
                <a:lnTo>
                  <a:pt x="6278117" y="3294143"/>
                </a:lnTo>
                <a:lnTo>
                  <a:pt x="6249257" y="3280695"/>
                </a:lnTo>
                <a:lnTo>
                  <a:pt x="6249518" y="3281061"/>
                </a:lnTo>
                <a:lnTo>
                  <a:pt x="6278117" y="3294143"/>
                </a:lnTo>
                <a:lnTo>
                  <a:pt x="6270816" y="3308290"/>
                </a:lnTo>
                <a:lnTo>
                  <a:pt x="6253321" y="3317113"/>
                </a:lnTo>
                <a:lnTo>
                  <a:pt x="6247998" y="3316808"/>
                </a:lnTo>
                <a:lnTo>
                  <a:pt x="6243585" y="3319394"/>
                </a:lnTo>
                <a:lnTo>
                  <a:pt x="6246172" y="3325784"/>
                </a:lnTo>
                <a:lnTo>
                  <a:pt x="6250584" y="3330348"/>
                </a:lnTo>
                <a:lnTo>
                  <a:pt x="6250431" y="3334606"/>
                </a:lnTo>
                <a:lnTo>
                  <a:pt x="6245867" y="3340387"/>
                </a:lnTo>
                <a:lnTo>
                  <a:pt x="6236740" y="3342060"/>
                </a:lnTo>
                <a:lnTo>
                  <a:pt x="6231568" y="3348753"/>
                </a:lnTo>
                <a:lnTo>
                  <a:pt x="6233241" y="3354991"/>
                </a:lnTo>
                <a:lnTo>
                  <a:pt x="6236284" y="3358489"/>
                </a:lnTo>
                <a:lnTo>
                  <a:pt x="6235676" y="3364422"/>
                </a:lnTo>
                <a:lnTo>
                  <a:pt x="6225332" y="3370508"/>
                </a:lnTo>
                <a:lnTo>
                  <a:pt x="6222897" y="3376440"/>
                </a:lnTo>
                <a:lnTo>
                  <a:pt x="6228070" y="3378113"/>
                </a:lnTo>
                <a:lnTo>
                  <a:pt x="6232025" y="3376440"/>
                </a:lnTo>
                <a:lnTo>
                  <a:pt x="6234916" y="3377656"/>
                </a:lnTo>
                <a:lnTo>
                  <a:pt x="6228678" y="3387545"/>
                </a:lnTo>
                <a:lnTo>
                  <a:pt x="6223049" y="3393629"/>
                </a:lnTo>
                <a:lnTo>
                  <a:pt x="6217726" y="3404430"/>
                </a:lnTo>
                <a:lnTo>
                  <a:pt x="6205404" y="3407472"/>
                </a:lnTo>
                <a:lnTo>
                  <a:pt x="6205860" y="3410971"/>
                </a:lnTo>
                <a:lnTo>
                  <a:pt x="6212858" y="3414013"/>
                </a:lnTo>
                <a:lnTo>
                  <a:pt x="6218639" y="3422379"/>
                </a:lnTo>
                <a:lnTo>
                  <a:pt x="6207686" y="3437744"/>
                </a:lnTo>
                <a:lnTo>
                  <a:pt x="6200840" y="3436527"/>
                </a:lnTo>
                <a:lnTo>
                  <a:pt x="6196733" y="3433181"/>
                </a:lnTo>
                <a:lnTo>
                  <a:pt x="6194147" y="3445349"/>
                </a:lnTo>
                <a:lnTo>
                  <a:pt x="6195212" y="3451738"/>
                </a:lnTo>
                <a:lnTo>
                  <a:pt x="6192626" y="3464972"/>
                </a:lnTo>
                <a:lnTo>
                  <a:pt x="6188367" y="3480794"/>
                </a:lnTo>
                <a:lnTo>
                  <a:pt x="6185477" y="3487335"/>
                </a:lnTo>
                <a:lnTo>
                  <a:pt x="6186085" y="3499352"/>
                </a:lnTo>
                <a:lnTo>
                  <a:pt x="6187910" y="3511065"/>
                </a:lnTo>
                <a:lnTo>
                  <a:pt x="6187737" y="3511055"/>
                </a:lnTo>
                <a:lnTo>
                  <a:pt x="6194299" y="3525820"/>
                </a:lnTo>
                <a:lnTo>
                  <a:pt x="6204492" y="3587125"/>
                </a:lnTo>
                <a:lnTo>
                  <a:pt x="6211489" y="3608420"/>
                </a:lnTo>
                <a:lnTo>
                  <a:pt x="6224115" y="3665617"/>
                </a:lnTo>
                <a:lnTo>
                  <a:pt x="6244803" y="3720837"/>
                </a:lnTo>
                <a:lnTo>
                  <a:pt x="6274162" y="3787313"/>
                </a:lnTo>
                <a:lnTo>
                  <a:pt x="6322231" y="3867480"/>
                </a:lnTo>
                <a:lnTo>
                  <a:pt x="6328012" y="3878889"/>
                </a:lnTo>
                <a:lnTo>
                  <a:pt x="6321775" y="3888473"/>
                </a:lnTo>
                <a:lnTo>
                  <a:pt x="6319798" y="3898512"/>
                </a:lnTo>
                <a:lnTo>
                  <a:pt x="6319189" y="3913571"/>
                </a:lnTo>
                <a:lnTo>
                  <a:pt x="6320862" y="3928176"/>
                </a:lnTo>
                <a:lnTo>
                  <a:pt x="6326491" y="3946125"/>
                </a:lnTo>
                <a:lnTo>
                  <a:pt x="6337444" y="3973506"/>
                </a:lnTo>
                <a:lnTo>
                  <a:pt x="6331358" y="3968031"/>
                </a:lnTo>
                <a:lnTo>
                  <a:pt x="6315538" y="3928784"/>
                </a:lnTo>
                <a:lnTo>
                  <a:pt x="6313713" y="3905662"/>
                </a:lnTo>
                <a:lnTo>
                  <a:pt x="6315994" y="3872804"/>
                </a:lnTo>
                <a:lnTo>
                  <a:pt x="6312343" y="3873564"/>
                </a:lnTo>
                <a:lnTo>
                  <a:pt x="6309301" y="3884212"/>
                </a:lnTo>
                <a:lnTo>
                  <a:pt x="6307628" y="3896686"/>
                </a:lnTo>
                <a:lnTo>
                  <a:pt x="6303673" y="3901555"/>
                </a:lnTo>
                <a:lnTo>
                  <a:pt x="6298197" y="3882388"/>
                </a:lnTo>
                <a:lnTo>
                  <a:pt x="6298653" y="3873716"/>
                </a:lnTo>
                <a:lnTo>
                  <a:pt x="6304433" y="3863677"/>
                </a:lnTo>
                <a:lnTo>
                  <a:pt x="6302759" y="3860026"/>
                </a:lnTo>
                <a:lnTo>
                  <a:pt x="6293328" y="3854854"/>
                </a:lnTo>
                <a:lnTo>
                  <a:pt x="6291351" y="3846640"/>
                </a:lnTo>
                <a:lnTo>
                  <a:pt x="6292568" y="3838577"/>
                </a:lnTo>
                <a:lnTo>
                  <a:pt x="6287245" y="3834318"/>
                </a:lnTo>
                <a:lnTo>
                  <a:pt x="6282984" y="3834470"/>
                </a:lnTo>
                <a:lnTo>
                  <a:pt x="6285875" y="3854245"/>
                </a:lnTo>
                <a:lnTo>
                  <a:pt x="6290286" y="3866415"/>
                </a:lnTo>
                <a:lnTo>
                  <a:pt x="6295763" y="3895470"/>
                </a:lnTo>
                <a:lnTo>
                  <a:pt x="6304738" y="3913116"/>
                </a:lnTo>
                <a:lnTo>
                  <a:pt x="6309909" y="3927871"/>
                </a:lnTo>
                <a:lnTo>
                  <a:pt x="6370606" y="4084555"/>
                </a:lnTo>
                <a:lnTo>
                  <a:pt x="6384905" y="4104482"/>
                </a:lnTo>
                <a:lnTo>
                  <a:pt x="6390229" y="4118781"/>
                </a:lnTo>
                <a:lnTo>
                  <a:pt x="6395705" y="4148596"/>
                </a:lnTo>
                <a:lnTo>
                  <a:pt x="6396922" y="4186778"/>
                </a:lnTo>
                <a:lnTo>
                  <a:pt x="6387035" y="4256297"/>
                </a:lnTo>
                <a:lnTo>
                  <a:pt x="6384752" y="4303453"/>
                </a:lnTo>
                <a:lnTo>
                  <a:pt x="6383383" y="4302085"/>
                </a:lnTo>
                <a:lnTo>
                  <a:pt x="6382470" y="4297065"/>
                </a:lnTo>
                <a:lnTo>
                  <a:pt x="6380189" y="4296457"/>
                </a:lnTo>
                <a:lnTo>
                  <a:pt x="6371518" y="4318058"/>
                </a:lnTo>
                <a:lnTo>
                  <a:pt x="6359805" y="4337529"/>
                </a:lnTo>
                <a:lnTo>
                  <a:pt x="6356001" y="4367801"/>
                </a:lnTo>
                <a:lnTo>
                  <a:pt x="6350374" y="4382860"/>
                </a:lnTo>
                <a:lnTo>
                  <a:pt x="6333489" y="4398833"/>
                </a:lnTo>
                <a:lnTo>
                  <a:pt x="6322992" y="4398376"/>
                </a:lnTo>
                <a:lnTo>
                  <a:pt x="6297436" y="4410395"/>
                </a:lnTo>
                <a:lnTo>
                  <a:pt x="6279486" y="4407200"/>
                </a:lnTo>
                <a:lnTo>
                  <a:pt x="6258037" y="4413893"/>
                </a:lnTo>
                <a:lnTo>
                  <a:pt x="6243890" y="4413132"/>
                </a:lnTo>
                <a:lnTo>
                  <a:pt x="6235676" y="4398833"/>
                </a:lnTo>
                <a:lnTo>
                  <a:pt x="6236893" y="4392444"/>
                </a:lnTo>
                <a:lnTo>
                  <a:pt x="6240086" y="4386054"/>
                </a:lnTo>
                <a:lnTo>
                  <a:pt x="6245563" y="4384534"/>
                </a:lnTo>
                <a:lnTo>
                  <a:pt x="6264578" y="4399441"/>
                </a:lnTo>
                <a:lnTo>
                  <a:pt x="6268077" y="4393204"/>
                </a:lnTo>
                <a:lnTo>
                  <a:pt x="6262297" y="4385751"/>
                </a:lnTo>
                <a:lnTo>
                  <a:pt x="6251344" y="4381643"/>
                </a:lnTo>
                <a:lnTo>
                  <a:pt x="6243281" y="4377079"/>
                </a:lnTo>
                <a:lnTo>
                  <a:pt x="6227004" y="4343005"/>
                </a:lnTo>
                <a:lnTo>
                  <a:pt x="6210119" y="4319578"/>
                </a:lnTo>
                <a:lnTo>
                  <a:pt x="6207229" y="4303910"/>
                </a:lnTo>
                <a:lnTo>
                  <a:pt x="6178174" y="4294326"/>
                </a:lnTo>
                <a:lnTo>
                  <a:pt x="6157030" y="4279875"/>
                </a:lnTo>
                <a:lnTo>
                  <a:pt x="6143339" y="4254015"/>
                </a:lnTo>
                <a:lnTo>
                  <a:pt x="6135429" y="4208075"/>
                </a:lnTo>
                <a:lnTo>
                  <a:pt x="6126150" y="4202903"/>
                </a:lnTo>
                <a:lnTo>
                  <a:pt x="6122195" y="4199253"/>
                </a:lnTo>
                <a:lnTo>
                  <a:pt x="6131322" y="4182215"/>
                </a:lnTo>
                <a:lnTo>
                  <a:pt x="6140904" y="4167915"/>
                </a:lnTo>
                <a:lnTo>
                  <a:pt x="6133299" y="4171414"/>
                </a:lnTo>
                <a:lnTo>
                  <a:pt x="6127670" y="4176739"/>
                </a:lnTo>
                <a:lnTo>
                  <a:pt x="6120521" y="4189364"/>
                </a:lnTo>
                <a:lnTo>
                  <a:pt x="6115349" y="4191341"/>
                </a:lnTo>
                <a:lnTo>
                  <a:pt x="6110633" y="4189364"/>
                </a:lnTo>
                <a:lnTo>
                  <a:pt x="6105158" y="4165177"/>
                </a:lnTo>
                <a:lnTo>
                  <a:pt x="6106678" y="4135361"/>
                </a:lnTo>
                <a:lnTo>
                  <a:pt x="6114436" y="4124105"/>
                </a:lnTo>
                <a:lnTo>
                  <a:pt x="6102572" y="4123801"/>
                </a:lnTo>
                <a:lnTo>
                  <a:pt x="6090402" y="4128060"/>
                </a:lnTo>
                <a:lnTo>
                  <a:pt x="6092228" y="4138100"/>
                </a:lnTo>
                <a:lnTo>
                  <a:pt x="6090553" y="4143576"/>
                </a:lnTo>
                <a:lnTo>
                  <a:pt x="6081578" y="4142207"/>
                </a:lnTo>
                <a:lnTo>
                  <a:pt x="6074885" y="4138709"/>
                </a:lnTo>
                <a:lnTo>
                  <a:pt x="6065759" y="4128364"/>
                </a:lnTo>
                <a:lnTo>
                  <a:pt x="6053285" y="4108588"/>
                </a:lnTo>
                <a:lnTo>
                  <a:pt x="6027577" y="4053979"/>
                </a:lnTo>
                <a:lnTo>
                  <a:pt x="6022557" y="4046220"/>
                </a:lnTo>
                <a:lnTo>
                  <a:pt x="6014038" y="4038157"/>
                </a:lnTo>
                <a:lnTo>
                  <a:pt x="6017993" y="4035571"/>
                </a:lnTo>
                <a:lnTo>
                  <a:pt x="6025294" y="4034051"/>
                </a:lnTo>
                <a:lnTo>
                  <a:pt x="6041723" y="4009407"/>
                </a:lnTo>
                <a:lnTo>
                  <a:pt x="6054653" y="3994499"/>
                </a:lnTo>
                <a:lnTo>
                  <a:pt x="6058914" y="3984156"/>
                </a:lnTo>
                <a:lnTo>
                  <a:pt x="6058152" y="3979744"/>
                </a:lnTo>
                <a:lnTo>
                  <a:pt x="6052373" y="3973354"/>
                </a:lnTo>
                <a:lnTo>
                  <a:pt x="6044917" y="3978984"/>
                </a:lnTo>
                <a:lnTo>
                  <a:pt x="6041723" y="3977310"/>
                </a:lnTo>
                <a:lnTo>
                  <a:pt x="6033205" y="3964380"/>
                </a:lnTo>
                <a:lnTo>
                  <a:pt x="6025142" y="3960730"/>
                </a:lnTo>
                <a:lnTo>
                  <a:pt x="6019514" y="3963619"/>
                </a:lnTo>
                <a:lnTo>
                  <a:pt x="6025446" y="3974269"/>
                </a:lnTo>
                <a:lnTo>
                  <a:pt x="6030770" y="3978222"/>
                </a:lnTo>
                <a:lnTo>
                  <a:pt x="6028641" y="3993739"/>
                </a:lnTo>
                <a:lnTo>
                  <a:pt x="6026512" y="3998759"/>
                </a:lnTo>
                <a:lnTo>
                  <a:pt x="6021491" y="4003170"/>
                </a:lnTo>
                <a:lnTo>
                  <a:pt x="6013733" y="4000737"/>
                </a:lnTo>
                <a:lnTo>
                  <a:pt x="6009778" y="4004540"/>
                </a:lnTo>
                <a:lnTo>
                  <a:pt x="6005062" y="4000585"/>
                </a:lnTo>
                <a:lnTo>
                  <a:pt x="6000499" y="3993739"/>
                </a:lnTo>
                <a:lnTo>
                  <a:pt x="5995327" y="3982482"/>
                </a:lnTo>
                <a:lnTo>
                  <a:pt x="6008865" y="3919352"/>
                </a:lnTo>
                <a:lnTo>
                  <a:pt x="6021491" y="3879041"/>
                </a:lnTo>
                <a:lnTo>
                  <a:pt x="6022861" y="3832949"/>
                </a:lnTo>
                <a:lnTo>
                  <a:pt x="6023774" y="3826103"/>
                </a:lnTo>
                <a:lnTo>
                  <a:pt x="6022709" y="3813781"/>
                </a:lnTo>
                <a:lnTo>
                  <a:pt x="6005823" y="3787008"/>
                </a:lnTo>
                <a:lnTo>
                  <a:pt x="5931133" y="3721597"/>
                </a:lnTo>
                <a:lnTo>
                  <a:pt x="5873327" y="3643865"/>
                </a:lnTo>
                <a:lnTo>
                  <a:pt x="5823280" y="3614658"/>
                </a:lnTo>
                <a:lnTo>
                  <a:pt x="5785251" y="3621047"/>
                </a:lnTo>
                <a:lnTo>
                  <a:pt x="5778709" y="3626980"/>
                </a:lnTo>
                <a:lnTo>
                  <a:pt x="5775818" y="3634738"/>
                </a:lnTo>
                <a:lnTo>
                  <a:pt x="5778253" y="3643408"/>
                </a:lnTo>
                <a:lnTo>
                  <a:pt x="5774755" y="3647060"/>
                </a:lnTo>
                <a:lnTo>
                  <a:pt x="5764562" y="3646603"/>
                </a:lnTo>
                <a:lnTo>
                  <a:pt x="5750871" y="3648580"/>
                </a:lnTo>
                <a:lnTo>
                  <a:pt x="5714971" y="3669115"/>
                </a:lnTo>
                <a:lnTo>
                  <a:pt x="5702346" y="3668355"/>
                </a:lnTo>
                <a:lnTo>
                  <a:pt x="5690784" y="3673680"/>
                </a:lnTo>
                <a:lnTo>
                  <a:pt x="5682114" y="3677636"/>
                </a:lnTo>
                <a:lnTo>
                  <a:pt x="5659600" y="3679765"/>
                </a:lnTo>
                <a:lnTo>
                  <a:pt x="5640585" y="3684328"/>
                </a:lnTo>
                <a:lnTo>
                  <a:pt x="5632370" y="3681894"/>
                </a:lnTo>
                <a:lnTo>
                  <a:pt x="5627046" y="3670030"/>
                </a:lnTo>
                <a:lnTo>
                  <a:pt x="5627046" y="3657707"/>
                </a:lnTo>
                <a:lnTo>
                  <a:pt x="5631457" y="3667139"/>
                </a:lnTo>
                <a:lnTo>
                  <a:pt x="5638150" y="3674441"/>
                </a:lnTo>
                <a:lnTo>
                  <a:pt x="5641193" y="3671550"/>
                </a:lnTo>
                <a:lnTo>
                  <a:pt x="5642411" y="3665009"/>
                </a:lnTo>
                <a:lnTo>
                  <a:pt x="5635718" y="3652230"/>
                </a:lnTo>
                <a:lnTo>
                  <a:pt x="5614116" y="3635802"/>
                </a:lnTo>
                <a:lnTo>
                  <a:pt x="5589625" y="3611767"/>
                </a:lnTo>
                <a:lnTo>
                  <a:pt x="5597078" y="3612528"/>
                </a:lnTo>
                <a:lnTo>
                  <a:pt x="5598904" y="3607356"/>
                </a:lnTo>
                <a:lnTo>
                  <a:pt x="5591298" y="3600662"/>
                </a:lnTo>
                <a:lnTo>
                  <a:pt x="5594492" y="3592905"/>
                </a:lnTo>
                <a:lnTo>
                  <a:pt x="5599818" y="3584690"/>
                </a:lnTo>
                <a:lnTo>
                  <a:pt x="5589473" y="3585907"/>
                </a:lnTo>
                <a:lnTo>
                  <a:pt x="5580193" y="3591688"/>
                </a:lnTo>
                <a:lnTo>
                  <a:pt x="5579890" y="3598837"/>
                </a:lnTo>
                <a:lnTo>
                  <a:pt x="5578063" y="3604465"/>
                </a:lnTo>
                <a:lnTo>
                  <a:pt x="5573045" y="3603705"/>
                </a:lnTo>
                <a:lnTo>
                  <a:pt x="5563765" y="3596707"/>
                </a:lnTo>
                <a:lnTo>
                  <a:pt x="5517977" y="3577237"/>
                </a:lnTo>
                <a:lnTo>
                  <a:pt x="5477970" y="3566284"/>
                </a:lnTo>
                <a:lnTo>
                  <a:pt x="5508697" y="3561264"/>
                </a:lnTo>
                <a:lnTo>
                  <a:pt x="5525278" y="3565067"/>
                </a:lnTo>
                <a:lnTo>
                  <a:pt x="5523301" y="3559134"/>
                </a:lnTo>
                <a:lnTo>
                  <a:pt x="5519345" y="3555331"/>
                </a:lnTo>
                <a:lnTo>
                  <a:pt x="5506263" y="3550616"/>
                </a:lnTo>
                <a:lnTo>
                  <a:pt x="5489530" y="3552440"/>
                </a:lnTo>
                <a:lnTo>
                  <a:pt x="5479034" y="3550159"/>
                </a:lnTo>
                <a:lnTo>
                  <a:pt x="5468234" y="3554875"/>
                </a:lnTo>
                <a:lnTo>
                  <a:pt x="5456367" y="3561872"/>
                </a:lnTo>
                <a:lnTo>
                  <a:pt x="5445872" y="3565522"/>
                </a:lnTo>
                <a:lnTo>
                  <a:pt x="5404648" y="3570543"/>
                </a:lnTo>
                <a:lnTo>
                  <a:pt x="5371182" y="3576019"/>
                </a:lnTo>
                <a:lnTo>
                  <a:pt x="5376505" y="3570239"/>
                </a:lnTo>
                <a:lnTo>
                  <a:pt x="5382286" y="3566587"/>
                </a:lnTo>
                <a:lnTo>
                  <a:pt x="5402062" y="3560960"/>
                </a:lnTo>
                <a:lnTo>
                  <a:pt x="5404953" y="3549247"/>
                </a:lnTo>
                <a:lnTo>
                  <a:pt x="5400236" y="3537989"/>
                </a:lnTo>
                <a:lnTo>
                  <a:pt x="5395064" y="3540727"/>
                </a:lnTo>
                <a:lnTo>
                  <a:pt x="5389588" y="3549550"/>
                </a:lnTo>
                <a:lnTo>
                  <a:pt x="5382895" y="3543161"/>
                </a:lnTo>
                <a:lnTo>
                  <a:pt x="5375441" y="3543161"/>
                </a:lnTo>
                <a:lnTo>
                  <a:pt x="5373463" y="3557309"/>
                </a:lnTo>
                <a:lnTo>
                  <a:pt x="5363880" y="3566739"/>
                </a:lnTo>
                <a:lnTo>
                  <a:pt x="5359620" y="3576171"/>
                </a:lnTo>
                <a:lnTo>
                  <a:pt x="5331784" y="3583625"/>
                </a:lnTo>
                <a:lnTo>
                  <a:pt x="5328132" y="3581192"/>
                </a:lnTo>
                <a:lnTo>
                  <a:pt x="5336346" y="3572216"/>
                </a:lnTo>
                <a:lnTo>
                  <a:pt x="5335737" y="3567196"/>
                </a:lnTo>
                <a:lnTo>
                  <a:pt x="5331306" y="3569242"/>
                </a:lnTo>
                <a:lnTo>
                  <a:pt x="5331173" y="3569783"/>
                </a:lnTo>
                <a:lnTo>
                  <a:pt x="5327827" y="3571304"/>
                </a:lnTo>
                <a:lnTo>
                  <a:pt x="5312158" y="3588342"/>
                </a:lnTo>
                <a:lnTo>
                  <a:pt x="5257244" y="3593970"/>
                </a:lnTo>
                <a:lnTo>
                  <a:pt x="5260287" y="3590167"/>
                </a:lnTo>
                <a:lnTo>
                  <a:pt x="5271847" y="3589406"/>
                </a:lnTo>
                <a:lnTo>
                  <a:pt x="5288123" y="3583930"/>
                </a:lnTo>
                <a:lnTo>
                  <a:pt x="5284777" y="3574804"/>
                </a:lnTo>
                <a:lnTo>
                  <a:pt x="5278541" y="3564763"/>
                </a:lnTo>
                <a:lnTo>
                  <a:pt x="5272760" y="3563698"/>
                </a:lnTo>
                <a:lnTo>
                  <a:pt x="5268957" y="3557766"/>
                </a:lnTo>
                <a:lnTo>
                  <a:pt x="5269108" y="3539207"/>
                </a:lnTo>
                <a:lnTo>
                  <a:pt x="5265458" y="3528407"/>
                </a:lnTo>
                <a:lnTo>
                  <a:pt x="5256483" y="3517302"/>
                </a:lnTo>
                <a:lnTo>
                  <a:pt x="5253441" y="3519432"/>
                </a:lnTo>
                <a:lnTo>
                  <a:pt x="5246900" y="3538447"/>
                </a:lnTo>
                <a:lnTo>
                  <a:pt x="5241424" y="3563394"/>
                </a:lnTo>
                <a:lnTo>
                  <a:pt x="5238685" y="3571457"/>
                </a:lnTo>
                <a:lnTo>
                  <a:pt x="5222409" y="3572066"/>
                </a:lnTo>
                <a:lnTo>
                  <a:pt x="5207958" y="3570391"/>
                </a:lnTo>
                <a:lnTo>
                  <a:pt x="5200808" y="3570848"/>
                </a:lnTo>
                <a:lnTo>
                  <a:pt x="5198982" y="3536774"/>
                </a:lnTo>
                <a:lnTo>
                  <a:pt x="5197461" y="3505741"/>
                </a:lnTo>
                <a:lnTo>
                  <a:pt x="5195939" y="3474556"/>
                </a:lnTo>
                <a:lnTo>
                  <a:pt x="5194419" y="3443372"/>
                </a:lnTo>
                <a:lnTo>
                  <a:pt x="5192897" y="3412035"/>
                </a:lnTo>
                <a:lnTo>
                  <a:pt x="5191376" y="3380699"/>
                </a:lnTo>
                <a:lnTo>
                  <a:pt x="5189855" y="3349210"/>
                </a:lnTo>
                <a:lnTo>
                  <a:pt x="5188333" y="3317722"/>
                </a:lnTo>
                <a:lnTo>
                  <a:pt x="5191833" y="3286689"/>
                </a:lnTo>
                <a:lnTo>
                  <a:pt x="5195331" y="3255656"/>
                </a:lnTo>
                <a:lnTo>
                  <a:pt x="5198829" y="3224473"/>
                </a:lnTo>
                <a:lnTo>
                  <a:pt x="5202329" y="3193288"/>
                </a:lnTo>
                <a:lnTo>
                  <a:pt x="5205827" y="3161952"/>
                </a:lnTo>
                <a:lnTo>
                  <a:pt x="5209326" y="3130615"/>
                </a:lnTo>
                <a:lnTo>
                  <a:pt x="5212825" y="3099126"/>
                </a:lnTo>
                <a:lnTo>
                  <a:pt x="5216323" y="3067637"/>
                </a:lnTo>
                <a:lnTo>
                  <a:pt x="5219823" y="3036149"/>
                </a:lnTo>
                <a:lnTo>
                  <a:pt x="5223321" y="3004508"/>
                </a:lnTo>
                <a:lnTo>
                  <a:pt x="5226820" y="2972868"/>
                </a:lnTo>
                <a:lnTo>
                  <a:pt x="5230319" y="2941074"/>
                </a:lnTo>
                <a:lnTo>
                  <a:pt x="5233818" y="2909281"/>
                </a:lnTo>
                <a:lnTo>
                  <a:pt x="5237317" y="2877336"/>
                </a:lnTo>
                <a:lnTo>
                  <a:pt x="5240815" y="2845391"/>
                </a:lnTo>
                <a:lnTo>
                  <a:pt x="5244314" y="2813294"/>
                </a:lnTo>
                <a:lnTo>
                  <a:pt x="5245227" y="2805079"/>
                </a:lnTo>
                <a:lnTo>
                  <a:pt x="5245378" y="2802341"/>
                </a:lnTo>
                <a:lnTo>
                  <a:pt x="5245835" y="2798234"/>
                </a:lnTo>
                <a:lnTo>
                  <a:pt x="5233209" y="2786824"/>
                </a:lnTo>
                <a:lnTo>
                  <a:pt x="5230776" y="2784544"/>
                </a:lnTo>
                <a:lnTo>
                  <a:pt x="5228950" y="2782414"/>
                </a:lnTo>
                <a:lnTo>
                  <a:pt x="5230776" y="2782261"/>
                </a:lnTo>
                <a:lnTo>
                  <a:pt x="5253746" y="2782566"/>
                </a:lnTo>
                <a:lnTo>
                  <a:pt x="5276715" y="2782870"/>
                </a:lnTo>
                <a:lnTo>
                  <a:pt x="5299685" y="2783174"/>
                </a:lnTo>
                <a:lnTo>
                  <a:pt x="5322655" y="2783478"/>
                </a:lnTo>
                <a:lnTo>
                  <a:pt x="5345626" y="2783783"/>
                </a:lnTo>
                <a:lnTo>
                  <a:pt x="5368595" y="2784087"/>
                </a:lnTo>
                <a:lnTo>
                  <a:pt x="5391565" y="2784392"/>
                </a:lnTo>
                <a:lnTo>
                  <a:pt x="5414534" y="2784696"/>
                </a:lnTo>
                <a:lnTo>
                  <a:pt x="5437504" y="2784999"/>
                </a:lnTo>
                <a:lnTo>
                  <a:pt x="5460475" y="2785304"/>
                </a:lnTo>
                <a:lnTo>
                  <a:pt x="5483445" y="2785608"/>
                </a:lnTo>
                <a:lnTo>
                  <a:pt x="5506415" y="2785912"/>
                </a:lnTo>
                <a:lnTo>
                  <a:pt x="5529385" y="2786216"/>
                </a:lnTo>
                <a:lnTo>
                  <a:pt x="5552356" y="2786521"/>
                </a:lnTo>
                <a:lnTo>
                  <a:pt x="5575325" y="2786824"/>
                </a:lnTo>
                <a:lnTo>
                  <a:pt x="5597687" y="2786064"/>
                </a:lnTo>
                <a:lnTo>
                  <a:pt x="5597740" y="2786370"/>
                </a:lnTo>
                <a:lnTo>
                  <a:pt x="5644236" y="2786976"/>
                </a:lnTo>
                <a:lnTo>
                  <a:pt x="5690784" y="2787585"/>
                </a:lnTo>
                <a:lnTo>
                  <a:pt x="5737332" y="2788194"/>
                </a:lnTo>
                <a:lnTo>
                  <a:pt x="5783881" y="2788802"/>
                </a:lnTo>
                <a:lnTo>
                  <a:pt x="5827235" y="2788194"/>
                </a:lnTo>
                <a:lnTo>
                  <a:pt x="5870590" y="2787585"/>
                </a:lnTo>
                <a:lnTo>
                  <a:pt x="5913943" y="2786976"/>
                </a:lnTo>
                <a:lnTo>
                  <a:pt x="5955733" y="2786391"/>
                </a:lnTo>
                <a:lnTo>
                  <a:pt x="5955928" y="2786064"/>
                </a:lnTo>
                <a:lnTo>
                  <a:pt x="5956992" y="2785912"/>
                </a:lnTo>
                <a:lnTo>
                  <a:pt x="5959578" y="2785912"/>
                </a:lnTo>
                <a:lnTo>
                  <a:pt x="5982396" y="2778458"/>
                </a:lnTo>
                <a:lnTo>
                  <a:pt x="6005214" y="2771157"/>
                </a:lnTo>
                <a:lnTo>
                  <a:pt x="6010082" y="2771462"/>
                </a:lnTo>
                <a:lnTo>
                  <a:pt x="6023316" y="2763855"/>
                </a:lnTo>
                <a:lnTo>
                  <a:pt x="6050090" y="2755185"/>
                </a:lnTo>
                <a:close/>
                <a:moveTo>
                  <a:pt x="7046928" y="2651743"/>
                </a:moveTo>
                <a:lnTo>
                  <a:pt x="7050578" y="2661022"/>
                </a:lnTo>
                <a:lnTo>
                  <a:pt x="7053772" y="2687795"/>
                </a:lnTo>
                <a:lnTo>
                  <a:pt x="7052557" y="2708027"/>
                </a:lnTo>
                <a:lnTo>
                  <a:pt x="7046167" y="2737386"/>
                </a:lnTo>
                <a:lnTo>
                  <a:pt x="7040995" y="2744384"/>
                </a:lnTo>
                <a:lnTo>
                  <a:pt x="7021827" y="2749099"/>
                </a:lnTo>
                <a:lnTo>
                  <a:pt x="7020155" y="2747578"/>
                </a:lnTo>
                <a:lnTo>
                  <a:pt x="7042212" y="2737691"/>
                </a:lnTo>
                <a:lnTo>
                  <a:pt x="7049209" y="2702551"/>
                </a:lnTo>
                <a:lnTo>
                  <a:pt x="7050122" y="2686274"/>
                </a:lnTo>
                <a:lnTo>
                  <a:pt x="7046776" y="2657675"/>
                </a:lnTo>
                <a:close/>
                <a:moveTo>
                  <a:pt x="7016200" y="2620558"/>
                </a:moveTo>
                <a:lnTo>
                  <a:pt x="7025936" y="2626796"/>
                </a:lnTo>
                <a:lnTo>
                  <a:pt x="7027608" y="2631968"/>
                </a:lnTo>
                <a:lnTo>
                  <a:pt x="7027913" y="2636380"/>
                </a:lnTo>
                <a:lnTo>
                  <a:pt x="7025783" y="2640030"/>
                </a:lnTo>
                <a:close/>
                <a:moveTo>
                  <a:pt x="5014308" y="2605650"/>
                </a:moveTo>
                <a:lnTo>
                  <a:pt x="5013244" y="2610822"/>
                </a:lnTo>
                <a:lnTo>
                  <a:pt x="4987080" y="2611126"/>
                </a:lnTo>
                <a:lnTo>
                  <a:pt x="4963500" y="2611584"/>
                </a:lnTo>
                <a:lnTo>
                  <a:pt x="4939922" y="2611887"/>
                </a:lnTo>
                <a:lnTo>
                  <a:pt x="4916344" y="2612344"/>
                </a:lnTo>
                <a:lnTo>
                  <a:pt x="4939923" y="2611887"/>
                </a:lnTo>
                <a:lnTo>
                  <a:pt x="4963502" y="2611584"/>
                </a:lnTo>
                <a:lnTo>
                  <a:pt x="4987080" y="2611127"/>
                </a:lnTo>
                <a:lnTo>
                  <a:pt x="5013244" y="2610823"/>
                </a:lnTo>
                <a:close/>
                <a:moveTo>
                  <a:pt x="1461867" y="2583440"/>
                </a:moveTo>
                <a:lnTo>
                  <a:pt x="1449393" y="2584963"/>
                </a:lnTo>
                <a:lnTo>
                  <a:pt x="1461866" y="2583441"/>
                </a:lnTo>
                <a:lnTo>
                  <a:pt x="1476014" y="2584810"/>
                </a:lnTo>
                <a:lnTo>
                  <a:pt x="1486815" y="2590591"/>
                </a:lnTo>
                <a:lnTo>
                  <a:pt x="1493963" y="2600478"/>
                </a:lnTo>
                <a:lnTo>
                  <a:pt x="1500961" y="2605498"/>
                </a:lnTo>
                <a:lnTo>
                  <a:pt x="1507958" y="2605650"/>
                </a:lnTo>
                <a:lnTo>
                  <a:pt x="1500962" y="2605498"/>
                </a:lnTo>
                <a:lnTo>
                  <a:pt x="1493964" y="2600477"/>
                </a:lnTo>
                <a:lnTo>
                  <a:pt x="1486816" y="2590590"/>
                </a:lnTo>
                <a:lnTo>
                  <a:pt x="1476014" y="2584810"/>
                </a:lnTo>
                <a:close/>
                <a:moveTo>
                  <a:pt x="1527288" y="2579322"/>
                </a:moveTo>
                <a:lnTo>
                  <a:pt x="1525301" y="2580094"/>
                </a:lnTo>
                <a:lnTo>
                  <a:pt x="1521329" y="2588553"/>
                </a:lnTo>
                <a:lnTo>
                  <a:pt x="1525301" y="2580095"/>
                </a:lnTo>
                <a:close/>
                <a:moveTo>
                  <a:pt x="5030585" y="2563057"/>
                </a:moveTo>
                <a:lnTo>
                  <a:pt x="5029064" y="2565186"/>
                </a:lnTo>
                <a:lnTo>
                  <a:pt x="5024197" y="2565947"/>
                </a:lnTo>
                <a:lnTo>
                  <a:pt x="5020546" y="2567315"/>
                </a:lnTo>
                <a:lnTo>
                  <a:pt x="5017656" y="2572184"/>
                </a:lnTo>
                <a:lnTo>
                  <a:pt x="5023435" y="2581463"/>
                </a:lnTo>
                <a:lnTo>
                  <a:pt x="5022219" y="2592568"/>
                </a:lnTo>
                <a:lnTo>
                  <a:pt x="5023436" y="2581463"/>
                </a:lnTo>
                <a:lnTo>
                  <a:pt x="5017656" y="2572184"/>
                </a:lnTo>
                <a:lnTo>
                  <a:pt x="5020546" y="2567317"/>
                </a:lnTo>
                <a:lnTo>
                  <a:pt x="5024197" y="2565947"/>
                </a:lnTo>
                <a:lnTo>
                  <a:pt x="5029064" y="2565187"/>
                </a:lnTo>
                <a:close/>
                <a:moveTo>
                  <a:pt x="4961226" y="2551061"/>
                </a:moveTo>
                <a:lnTo>
                  <a:pt x="4961371" y="2551953"/>
                </a:lnTo>
                <a:lnTo>
                  <a:pt x="4961371" y="2551952"/>
                </a:lnTo>
                <a:close/>
                <a:moveTo>
                  <a:pt x="6154883" y="2538826"/>
                </a:moveTo>
                <a:lnTo>
                  <a:pt x="6154748" y="2539327"/>
                </a:lnTo>
                <a:lnTo>
                  <a:pt x="6154621" y="2546787"/>
                </a:lnTo>
                <a:lnTo>
                  <a:pt x="6154748" y="2546781"/>
                </a:lnTo>
                <a:close/>
                <a:moveTo>
                  <a:pt x="5036823" y="2535676"/>
                </a:moveTo>
                <a:lnTo>
                  <a:pt x="5034693" y="2545106"/>
                </a:lnTo>
                <a:lnTo>
                  <a:pt x="5027695" y="2548910"/>
                </a:lnTo>
                <a:lnTo>
                  <a:pt x="5034693" y="2545108"/>
                </a:lnTo>
                <a:close/>
                <a:moveTo>
                  <a:pt x="6158933" y="2516497"/>
                </a:moveTo>
                <a:lnTo>
                  <a:pt x="6158855" y="2516661"/>
                </a:lnTo>
                <a:lnTo>
                  <a:pt x="6158456" y="2524615"/>
                </a:lnTo>
                <a:lnTo>
                  <a:pt x="6158550" y="2524268"/>
                </a:lnTo>
                <a:close/>
                <a:moveTo>
                  <a:pt x="6991708" y="2513772"/>
                </a:moveTo>
                <a:lnTo>
                  <a:pt x="6996272" y="2513772"/>
                </a:lnTo>
                <a:lnTo>
                  <a:pt x="7010571" y="2570664"/>
                </a:lnTo>
                <a:lnTo>
                  <a:pt x="7039170" y="2632425"/>
                </a:lnTo>
                <a:lnTo>
                  <a:pt x="7042668" y="2643073"/>
                </a:lnTo>
                <a:lnTo>
                  <a:pt x="7035975" y="2633793"/>
                </a:lnTo>
                <a:lnTo>
                  <a:pt x="7014830" y="2593025"/>
                </a:lnTo>
                <a:lnTo>
                  <a:pt x="7002965" y="2563210"/>
                </a:lnTo>
                <a:close/>
                <a:moveTo>
                  <a:pt x="5036975" y="2512927"/>
                </a:moveTo>
                <a:lnTo>
                  <a:pt x="5035453" y="2513161"/>
                </a:lnTo>
                <a:lnTo>
                  <a:pt x="5035410" y="2513289"/>
                </a:lnTo>
                <a:close/>
                <a:moveTo>
                  <a:pt x="6128431" y="2502210"/>
                </a:moveTo>
                <a:lnTo>
                  <a:pt x="6122857" y="2505250"/>
                </a:lnTo>
                <a:lnTo>
                  <a:pt x="6123410" y="2505252"/>
                </a:lnTo>
                <a:lnTo>
                  <a:pt x="6128948" y="2502231"/>
                </a:lnTo>
                <a:close/>
                <a:moveTo>
                  <a:pt x="5243705" y="2489128"/>
                </a:moveTo>
                <a:lnTo>
                  <a:pt x="5249333" y="2507382"/>
                </a:lnTo>
                <a:lnTo>
                  <a:pt x="5249333" y="2506620"/>
                </a:lnTo>
                <a:lnTo>
                  <a:pt x="5243793" y="2489128"/>
                </a:lnTo>
                <a:close/>
                <a:moveTo>
                  <a:pt x="5950806" y="2476162"/>
                </a:moveTo>
                <a:lnTo>
                  <a:pt x="5913334" y="2490343"/>
                </a:lnTo>
                <a:lnTo>
                  <a:pt x="5891885" y="2495364"/>
                </a:lnTo>
                <a:lnTo>
                  <a:pt x="5877434" y="2503883"/>
                </a:lnTo>
                <a:lnTo>
                  <a:pt x="5876370" y="2504340"/>
                </a:lnTo>
                <a:lnTo>
                  <a:pt x="5875304" y="2504796"/>
                </a:lnTo>
                <a:lnTo>
                  <a:pt x="5874239" y="2505252"/>
                </a:lnTo>
                <a:lnTo>
                  <a:pt x="5873936" y="2505382"/>
                </a:lnTo>
                <a:lnTo>
                  <a:pt x="5874392" y="2505252"/>
                </a:lnTo>
                <a:lnTo>
                  <a:pt x="5875608" y="2504796"/>
                </a:lnTo>
                <a:lnTo>
                  <a:pt x="5876290" y="2504601"/>
                </a:lnTo>
                <a:lnTo>
                  <a:pt x="5890669" y="2496124"/>
                </a:lnTo>
                <a:lnTo>
                  <a:pt x="5912117" y="2491106"/>
                </a:lnTo>
                <a:lnTo>
                  <a:pt x="5950299" y="2476655"/>
                </a:lnTo>
                <a:close/>
                <a:moveTo>
                  <a:pt x="5093978" y="2474756"/>
                </a:moveTo>
                <a:lnTo>
                  <a:pt x="5091737" y="2484411"/>
                </a:lnTo>
                <a:lnTo>
                  <a:pt x="5085044" y="2500384"/>
                </a:lnTo>
                <a:lnTo>
                  <a:pt x="5077438" y="2505860"/>
                </a:lnTo>
                <a:lnTo>
                  <a:pt x="5074092" y="2504947"/>
                </a:lnTo>
                <a:lnTo>
                  <a:pt x="5066790" y="2502056"/>
                </a:lnTo>
                <a:lnTo>
                  <a:pt x="5063899" y="2502970"/>
                </a:lnTo>
                <a:lnTo>
                  <a:pt x="5057206" y="2507077"/>
                </a:lnTo>
                <a:lnTo>
                  <a:pt x="5049752" y="2522593"/>
                </a:lnTo>
                <a:lnTo>
                  <a:pt x="5049447" y="2523050"/>
                </a:lnTo>
                <a:lnTo>
                  <a:pt x="5046710" y="2524570"/>
                </a:lnTo>
                <a:lnTo>
                  <a:pt x="5044732" y="2523050"/>
                </a:lnTo>
                <a:lnTo>
                  <a:pt x="5044429" y="2522136"/>
                </a:lnTo>
                <a:lnTo>
                  <a:pt x="5043058" y="2517573"/>
                </a:lnTo>
                <a:lnTo>
                  <a:pt x="5039865" y="2512858"/>
                </a:lnTo>
                <a:lnTo>
                  <a:pt x="5039561" y="2512858"/>
                </a:lnTo>
                <a:lnTo>
                  <a:pt x="5042756" y="2517422"/>
                </a:lnTo>
                <a:lnTo>
                  <a:pt x="5044429" y="2522137"/>
                </a:lnTo>
                <a:lnTo>
                  <a:pt x="5044732" y="2523050"/>
                </a:lnTo>
                <a:lnTo>
                  <a:pt x="5046710" y="2524571"/>
                </a:lnTo>
                <a:lnTo>
                  <a:pt x="5049447" y="2523050"/>
                </a:lnTo>
                <a:lnTo>
                  <a:pt x="5049753" y="2522593"/>
                </a:lnTo>
                <a:lnTo>
                  <a:pt x="5049821" y="2522593"/>
                </a:lnTo>
                <a:lnTo>
                  <a:pt x="5057054" y="2507838"/>
                </a:lnTo>
                <a:lnTo>
                  <a:pt x="5063596" y="2503730"/>
                </a:lnTo>
                <a:lnTo>
                  <a:pt x="5066638" y="2502970"/>
                </a:lnTo>
                <a:lnTo>
                  <a:pt x="5073788" y="2505860"/>
                </a:lnTo>
                <a:lnTo>
                  <a:pt x="5077286" y="2506925"/>
                </a:lnTo>
                <a:lnTo>
                  <a:pt x="5084892" y="2501450"/>
                </a:lnTo>
                <a:lnTo>
                  <a:pt x="5091585" y="2485476"/>
                </a:lnTo>
                <a:close/>
                <a:moveTo>
                  <a:pt x="1095881" y="2452978"/>
                </a:moveTo>
                <a:lnTo>
                  <a:pt x="1101344" y="2458094"/>
                </a:lnTo>
                <a:lnTo>
                  <a:pt x="1127661" y="2482586"/>
                </a:lnTo>
                <a:lnTo>
                  <a:pt x="1133195" y="2487737"/>
                </a:lnTo>
                <a:lnTo>
                  <a:pt x="1127205" y="2482129"/>
                </a:lnTo>
                <a:lnTo>
                  <a:pt x="1100889" y="2457638"/>
                </a:lnTo>
                <a:close/>
                <a:moveTo>
                  <a:pt x="5987120" y="2450869"/>
                </a:moveTo>
                <a:lnTo>
                  <a:pt x="5966728" y="2461138"/>
                </a:lnTo>
                <a:lnTo>
                  <a:pt x="5966412" y="2461445"/>
                </a:lnTo>
                <a:lnTo>
                  <a:pt x="5986960" y="2451098"/>
                </a:lnTo>
                <a:close/>
                <a:moveTo>
                  <a:pt x="2064716" y="2433299"/>
                </a:moveTo>
                <a:lnTo>
                  <a:pt x="2109438" y="2433451"/>
                </a:lnTo>
                <a:lnTo>
                  <a:pt x="2109440" y="2433451"/>
                </a:lnTo>
                <a:close/>
                <a:moveTo>
                  <a:pt x="1841252" y="2433147"/>
                </a:moveTo>
                <a:lnTo>
                  <a:pt x="1885976" y="2433299"/>
                </a:lnTo>
                <a:lnTo>
                  <a:pt x="1841253" y="2433147"/>
                </a:lnTo>
                <a:close/>
                <a:moveTo>
                  <a:pt x="1662512" y="2432996"/>
                </a:moveTo>
                <a:lnTo>
                  <a:pt x="1707236" y="2433147"/>
                </a:lnTo>
                <a:lnTo>
                  <a:pt x="1662513" y="2432996"/>
                </a:lnTo>
                <a:close/>
                <a:moveTo>
                  <a:pt x="5075156" y="2419456"/>
                </a:moveTo>
                <a:lnTo>
                  <a:pt x="5082001" y="2424324"/>
                </a:lnTo>
                <a:lnTo>
                  <a:pt x="5091631" y="2434682"/>
                </a:lnTo>
                <a:lnTo>
                  <a:pt x="5091630" y="2434680"/>
                </a:lnTo>
                <a:lnTo>
                  <a:pt x="5082002" y="2424324"/>
                </a:lnTo>
                <a:lnTo>
                  <a:pt x="5075157" y="2419456"/>
                </a:lnTo>
                <a:close/>
                <a:moveTo>
                  <a:pt x="5132353" y="2400442"/>
                </a:moveTo>
                <a:lnTo>
                  <a:pt x="5107557" y="2400897"/>
                </a:lnTo>
                <a:lnTo>
                  <a:pt x="5094932" y="2415348"/>
                </a:lnTo>
                <a:lnTo>
                  <a:pt x="5090520" y="2426301"/>
                </a:lnTo>
                <a:lnTo>
                  <a:pt x="5090603" y="2426783"/>
                </a:lnTo>
                <a:lnTo>
                  <a:pt x="5094780" y="2416414"/>
                </a:lnTo>
                <a:lnTo>
                  <a:pt x="5107406" y="2401963"/>
                </a:lnTo>
                <a:lnTo>
                  <a:pt x="5132201" y="2401506"/>
                </a:lnTo>
                <a:lnTo>
                  <a:pt x="5169318" y="2415046"/>
                </a:lnTo>
                <a:lnTo>
                  <a:pt x="5189702" y="2419000"/>
                </a:lnTo>
                <a:lnTo>
                  <a:pt x="5193353" y="2413219"/>
                </a:lnTo>
                <a:lnTo>
                  <a:pt x="5193280" y="2412512"/>
                </a:lnTo>
                <a:lnTo>
                  <a:pt x="5189855" y="2417934"/>
                </a:lnTo>
                <a:lnTo>
                  <a:pt x="5169470" y="2413980"/>
                </a:lnTo>
                <a:close/>
                <a:moveTo>
                  <a:pt x="6042183" y="2396414"/>
                </a:moveTo>
                <a:lnTo>
                  <a:pt x="6018753" y="2408961"/>
                </a:lnTo>
                <a:lnTo>
                  <a:pt x="6018553" y="2409177"/>
                </a:lnTo>
                <a:lnTo>
                  <a:pt x="6041114" y="2397096"/>
                </a:lnTo>
                <a:close/>
                <a:moveTo>
                  <a:pt x="6197495" y="2384302"/>
                </a:moveTo>
                <a:lnTo>
                  <a:pt x="6190192" y="2387663"/>
                </a:lnTo>
                <a:lnTo>
                  <a:pt x="6189556" y="2388144"/>
                </a:lnTo>
                <a:close/>
                <a:moveTo>
                  <a:pt x="6209663" y="2373973"/>
                </a:moveTo>
                <a:lnTo>
                  <a:pt x="6208702" y="2374874"/>
                </a:lnTo>
                <a:lnTo>
                  <a:pt x="6225940" y="2387207"/>
                </a:lnTo>
                <a:lnTo>
                  <a:pt x="6232937" y="2387207"/>
                </a:lnTo>
                <a:lnTo>
                  <a:pt x="6250278" y="2381732"/>
                </a:lnTo>
                <a:lnTo>
                  <a:pt x="6266555" y="2380210"/>
                </a:lnTo>
                <a:lnTo>
                  <a:pt x="6270662" y="2378537"/>
                </a:lnTo>
                <a:lnTo>
                  <a:pt x="6270916" y="2378321"/>
                </a:lnTo>
                <a:lnTo>
                  <a:pt x="6267773" y="2379602"/>
                </a:lnTo>
                <a:lnTo>
                  <a:pt x="6251496" y="2381122"/>
                </a:lnTo>
                <a:lnTo>
                  <a:pt x="6234305" y="2386598"/>
                </a:lnTo>
                <a:lnTo>
                  <a:pt x="6227309" y="2386598"/>
                </a:lnTo>
                <a:close/>
                <a:moveTo>
                  <a:pt x="5048079" y="2368192"/>
                </a:moveTo>
                <a:lnTo>
                  <a:pt x="5042146" y="2379905"/>
                </a:lnTo>
                <a:lnTo>
                  <a:pt x="5044429" y="2395573"/>
                </a:lnTo>
                <a:lnTo>
                  <a:pt x="5042147" y="2379905"/>
                </a:lnTo>
                <a:close/>
                <a:moveTo>
                  <a:pt x="6348887" y="2349499"/>
                </a:moveTo>
                <a:lnTo>
                  <a:pt x="6336530" y="2356175"/>
                </a:lnTo>
                <a:lnTo>
                  <a:pt x="6332575" y="2350546"/>
                </a:lnTo>
                <a:lnTo>
                  <a:pt x="6330293" y="2349634"/>
                </a:lnTo>
                <a:lnTo>
                  <a:pt x="6299869" y="2361955"/>
                </a:lnTo>
                <a:lnTo>
                  <a:pt x="6292720" y="2361803"/>
                </a:lnTo>
                <a:lnTo>
                  <a:pt x="6285418" y="2357848"/>
                </a:lnTo>
                <a:lnTo>
                  <a:pt x="6282224" y="2358152"/>
                </a:lnTo>
                <a:lnTo>
                  <a:pt x="6279486" y="2359522"/>
                </a:lnTo>
                <a:lnTo>
                  <a:pt x="6279439" y="2359610"/>
                </a:lnTo>
                <a:lnTo>
                  <a:pt x="6281006" y="2358914"/>
                </a:lnTo>
                <a:lnTo>
                  <a:pt x="6284201" y="2358610"/>
                </a:lnTo>
                <a:lnTo>
                  <a:pt x="6291503" y="2362412"/>
                </a:lnTo>
                <a:lnTo>
                  <a:pt x="6298653" y="2362565"/>
                </a:lnTo>
                <a:lnTo>
                  <a:pt x="6329077" y="2350395"/>
                </a:lnTo>
                <a:lnTo>
                  <a:pt x="6331358" y="2351308"/>
                </a:lnTo>
                <a:lnTo>
                  <a:pt x="6335161" y="2356936"/>
                </a:lnTo>
                <a:lnTo>
                  <a:pt x="6348548" y="2349786"/>
                </a:lnTo>
                <a:close/>
                <a:moveTo>
                  <a:pt x="5241522" y="2338463"/>
                </a:moveTo>
                <a:lnTo>
                  <a:pt x="5230165" y="2350546"/>
                </a:lnTo>
                <a:lnTo>
                  <a:pt x="5201568" y="2359976"/>
                </a:lnTo>
                <a:lnTo>
                  <a:pt x="5186507" y="2368496"/>
                </a:lnTo>
                <a:lnTo>
                  <a:pt x="5184835" y="2375798"/>
                </a:lnTo>
                <a:lnTo>
                  <a:pt x="5184875" y="2376024"/>
                </a:lnTo>
                <a:lnTo>
                  <a:pt x="5186355" y="2369561"/>
                </a:lnTo>
                <a:lnTo>
                  <a:pt x="5201416" y="2361194"/>
                </a:lnTo>
                <a:lnTo>
                  <a:pt x="5229862" y="2351611"/>
                </a:lnTo>
                <a:lnTo>
                  <a:pt x="5241727" y="2339138"/>
                </a:lnTo>
                <a:close/>
                <a:moveTo>
                  <a:pt x="6121221" y="2336904"/>
                </a:moveTo>
                <a:lnTo>
                  <a:pt x="6120100" y="2337809"/>
                </a:lnTo>
                <a:lnTo>
                  <a:pt x="6121129" y="2343397"/>
                </a:lnTo>
                <a:lnTo>
                  <a:pt x="6119152" y="2349634"/>
                </a:lnTo>
                <a:lnTo>
                  <a:pt x="6123716" y="2356936"/>
                </a:lnTo>
                <a:lnTo>
                  <a:pt x="6127519" y="2368346"/>
                </a:lnTo>
                <a:lnTo>
                  <a:pt x="6132843" y="2375342"/>
                </a:lnTo>
                <a:lnTo>
                  <a:pt x="6139536" y="2380971"/>
                </a:lnTo>
                <a:lnTo>
                  <a:pt x="6150640" y="2385991"/>
                </a:lnTo>
                <a:lnTo>
                  <a:pt x="6163722" y="2394814"/>
                </a:lnTo>
                <a:lnTo>
                  <a:pt x="6174067" y="2397248"/>
                </a:lnTo>
                <a:lnTo>
                  <a:pt x="6177566" y="2396943"/>
                </a:lnTo>
                <a:lnTo>
                  <a:pt x="6178539" y="2396217"/>
                </a:lnTo>
                <a:lnTo>
                  <a:pt x="6175436" y="2396487"/>
                </a:lnTo>
                <a:lnTo>
                  <a:pt x="6165091" y="2394053"/>
                </a:lnTo>
                <a:lnTo>
                  <a:pt x="6152009" y="2385229"/>
                </a:lnTo>
                <a:lnTo>
                  <a:pt x="6141056" y="2380210"/>
                </a:lnTo>
                <a:lnTo>
                  <a:pt x="6134363" y="2374733"/>
                </a:lnTo>
                <a:lnTo>
                  <a:pt x="6129040" y="2367583"/>
                </a:lnTo>
                <a:lnTo>
                  <a:pt x="6125236" y="2356175"/>
                </a:lnTo>
                <a:lnTo>
                  <a:pt x="6120673" y="2349025"/>
                </a:lnTo>
                <a:lnTo>
                  <a:pt x="6122651" y="2342788"/>
                </a:lnTo>
                <a:lnTo>
                  <a:pt x="6121586" y="2337008"/>
                </a:lnTo>
                <a:close/>
                <a:moveTo>
                  <a:pt x="4309388" y="2316623"/>
                </a:moveTo>
                <a:lnTo>
                  <a:pt x="4309388" y="2316624"/>
                </a:lnTo>
                <a:lnTo>
                  <a:pt x="4309541" y="2340050"/>
                </a:lnTo>
                <a:lnTo>
                  <a:pt x="4309541" y="2340049"/>
                </a:lnTo>
                <a:close/>
                <a:moveTo>
                  <a:pt x="6081410" y="2314523"/>
                </a:moveTo>
                <a:lnTo>
                  <a:pt x="6101506" y="2331228"/>
                </a:lnTo>
                <a:lnTo>
                  <a:pt x="6101689" y="2331280"/>
                </a:lnTo>
                <a:close/>
                <a:moveTo>
                  <a:pt x="4309387" y="2293049"/>
                </a:moveTo>
                <a:lnTo>
                  <a:pt x="4309388" y="2293198"/>
                </a:lnTo>
                <a:lnTo>
                  <a:pt x="4309388" y="2293197"/>
                </a:lnTo>
                <a:close/>
                <a:moveTo>
                  <a:pt x="5269669" y="2287051"/>
                </a:moveTo>
                <a:lnTo>
                  <a:pt x="5266219" y="2291220"/>
                </a:lnTo>
                <a:lnTo>
                  <a:pt x="5261047" y="2292285"/>
                </a:lnTo>
                <a:lnTo>
                  <a:pt x="5254201" y="2290002"/>
                </a:lnTo>
                <a:lnTo>
                  <a:pt x="5251311" y="2292133"/>
                </a:lnTo>
                <a:lnTo>
                  <a:pt x="5246899" y="2295326"/>
                </a:lnTo>
                <a:lnTo>
                  <a:pt x="5238989" y="2308257"/>
                </a:lnTo>
                <a:lnTo>
                  <a:pt x="5238884" y="2309151"/>
                </a:lnTo>
                <a:lnTo>
                  <a:pt x="5246595" y="2296544"/>
                </a:lnTo>
                <a:lnTo>
                  <a:pt x="5251006" y="2293350"/>
                </a:lnTo>
                <a:lnTo>
                  <a:pt x="5253897" y="2291220"/>
                </a:lnTo>
                <a:lnTo>
                  <a:pt x="5260590" y="2293502"/>
                </a:lnTo>
                <a:lnTo>
                  <a:pt x="5265762" y="2292437"/>
                </a:lnTo>
                <a:lnTo>
                  <a:pt x="5269413" y="2288177"/>
                </a:lnTo>
                <a:close/>
                <a:moveTo>
                  <a:pt x="5275347" y="2269162"/>
                </a:moveTo>
                <a:lnTo>
                  <a:pt x="5272761" y="2269618"/>
                </a:lnTo>
                <a:lnTo>
                  <a:pt x="5270783" y="2271748"/>
                </a:lnTo>
                <a:lnTo>
                  <a:pt x="5270834" y="2272458"/>
                </a:lnTo>
                <a:lnTo>
                  <a:pt x="5272303" y="2270988"/>
                </a:lnTo>
                <a:lnTo>
                  <a:pt x="5274889" y="2270533"/>
                </a:lnTo>
                <a:lnTo>
                  <a:pt x="5281887" y="2274943"/>
                </a:lnTo>
                <a:lnTo>
                  <a:pt x="5289797" y="2276009"/>
                </a:lnTo>
                <a:lnTo>
                  <a:pt x="5297707" y="2273422"/>
                </a:lnTo>
                <a:lnTo>
                  <a:pt x="5302727" y="2275857"/>
                </a:lnTo>
                <a:lnTo>
                  <a:pt x="5304857" y="2283310"/>
                </a:lnTo>
                <a:lnTo>
                  <a:pt x="5307900" y="2285591"/>
                </a:lnTo>
                <a:lnTo>
                  <a:pt x="5311854" y="2282702"/>
                </a:lnTo>
                <a:lnTo>
                  <a:pt x="5312287" y="2281308"/>
                </a:lnTo>
                <a:lnTo>
                  <a:pt x="5308509" y="2284070"/>
                </a:lnTo>
                <a:lnTo>
                  <a:pt x="5305466" y="2281789"/>
                </a:lnTo>
                <a:lnTo>
                  <a:pt x="5303336" y="2274487"/>
                </a:lnTo>
                <a:lnTo>
                  <a:pt x="5298316" y="2272053"/>
                </a:lnTo>
                <a:lnTo>
                  <a:pt x="5290406" y="2274639"/>
                </a:lnTo>
                <a:lnTo>
                  <a:pt x="5282345" y="2273573"/>
                </a:lnTo>
                <a:close/>
                <a:moveTo>
                  <a:pt x="4975366" y="2259579"/>
                </a:moveTo>
                <a:lnTo>
                  <a:pt x="4996358" y="2274943"/>
                </a:lnTo>
                <a:lnTo>
                  <a:pt x="5024957" y="2299586"/>
                </a:lnTo>
                <a:lnTo>
                  <a:pt x="5039256" y="2318144"/>
                </a:lnTo>
                <a:lnTo>
                  <a:pt x="5039256" y="2330466"/>
                </a:lnTo>
                <a:lnTo>
                  <a:pt x="5042146" y="2343092"/>
                </a:lnTo>
                <a:lnTo>
                  <a:pt x="5048079" y="2356022"/>
                </a:lnTo>
                <a:lnTo>
                  <a:pt x="5042147" y="2343092"/>
                </a:lnTo>
                <a:lnTo>
                  <a:pt x="5039257" y="2330466"/>
                </a:lnTo>
                <a:lnTo>
                  <a:pt x="5039257" y="2318144"/>
                </a:lnTo>
                <a:lnTo>
                  <a:pt x="5024957" y="2299586"/>
                </a:lnTo>
                <a:lnTo>
                  <a:pt x="4996359" y="2274943"/>
                </a:lnTo>
                <a:close/>
                <a:moveTo>
                  <a:pt x="5419403" y="2258209"/>
                </a:moveTo>
                <a:lnTo>
                  <a:pt x="5404953" y="2265207"/>
                </a:lnTo>
                <a:lnTo>
                  <a:pt x="5394303" y="2274487"/>
                </a:lnTo>
                <a:lnTo>
                  <a:pt x="5387153" y="2286199"/>
                </a:lnTo>
                <a:lnTo>
                  <a:pt x="5380460" y="2289090"/>
                </a:lnTo>
                <a:lnTo>
                  <a:pt x="5370573" y="2280114"/>
                </a:lnTo>
                <a:lnTo>
                  <a:pt x="5347298" y="2267793"/>
                </a:lnTo>
                <a:lnTo>
                  <a:pt x="5335130" y="2265207"/>
                </a:lnTo>
                <a:lnTo>
                  <a:pt x="5326306" y="2268098"/>
                </a:lnTo>
                <a:lnTo>
                  <a:pt x="5320222" y="2266729"/>
                </a:lnTo>
                <a:lnTo>
                  <a:pt x="5318091" y="2263382"/>
                </a:lnTo>
                <a:lnTo>
                  <a:pt x="5316419" y="2262012"/>
                </a:lnTo>
                <a:lnTo>
                  <a:pt x="5314745" y="2263686"/>
                </a:lnTo>
                <a:lnTo>
                  <a:pt x="5314734" y="2264457"/>
                </a:lnTo>
                <a:lnTo>
                  <a:pt x="5315809" y="2263383"/>
                </a:lnTo>
                <a:lnTo>
                  <a:pt x="5317484" y="2264752"/>
                </a:lnTo>
                <a:lnTo>
                  <a:pt x="5319612" y="2268098"/>
                </a:lnTo>
                <a:lnTo>
                  <a:pt x="5325697" y="2269468"/>
                </a:lnTo>
                <a:lnTo>
                  <a:pt x="5334521" y="2266425"/>
                </a:lnTo>
                <a:lnTo>
                  <a:pt x="5346690" y="2269010"/>
                </a:lnTo>
                <a:lnTo>
                  <a:pt x="5370116" y="2281484"/>
                </a:lnTo>
                <a:lnTo>
                  <a:pt x="5379852" y="2290460"/>
                </a:lnTo>
                <a:lnTo>
                  <a:pt x="5386698" y="2287570"/>
                </a:lnTo>
                <a:lnTo>
                  <a:pt x="5393694" y="2275857"/>
                </a:lnTo>
                <a:lnTo>
                  <a:pt x="5404495" y="2266578"/>
                </a:lnTo>
                <a:lnTo>
                  <a:pt x="5418794" y="2259732"/>
                </a:lnTo>
                <a:lnTo>
                  <a:pt x="5432942" y="2262621"/>
                </a:lnTo>
                <a:lnTo>
                  <a:pt x="5446936" y="2275399"/>
                </a:lnTo>
                <a:lnTo>
                  <a:pt x="5457584" y="2277986"/>
                </a:lnTo>
                <a:lnTo>
                  <a:pt x="5464887" y="2270380"/>
                </a:lnTo>
                <a:lnTo>
                  <a:pt x="5468689" y="2262012"/>
                </a:lnTo>
                <a:lnTo>
                  <a:pt x="5468720" y="2261107"/>
                </a:lnTo>
                <a:lnTo>
                  <a:pt x="5465191" y="2269010"/>
                </a:lnTo>
                <a:lnTo>
                  <a:pt x="5458042" y="2276616"/>
                </a:lnTo>
                <a:lnTo>
                  <a:pt x="5447394" y="2274030"/>
                </a:lnTo>
                <a:lnTo>
                  <a:pt x="5433549" y="2261252"/>
                </a:lnTo>
                <a:close/>
                <a:moveTo>
                  <a:pt x="6047374" y="2256813"/>
                </a:moveTo>
                <a:lnTo>
                  <a:pt x="6048872" y="2264903"/>
                </a:lnTo>
                <a:lnTo>
                  <a:pt x="6054805" y="2272966"/>
                </a:lnTo>
                <a:lnTo>
                  <a:pt x="6059977" y="2284830"/>
                </a:lnTo>
                <a:lnTo>
                  <a:pt x="6076253" y="2310235"/>
                </a:lnTo>
                <a:lnTo>
                  <a:pt x="6076373" y="2310335"/>
                </a:lnTo>
                <a:lnTo>
                  <a:pt x="6060129" y="2284982"/>
                </a:lnTo>
                <a:lnTo>
                  <a:pt x="6054957" y="2273117"/>
                </a:lnTo>
                <a:lnTo>
                  <a:pt x="6049024" y="2265055"/>
                </a:lnTo>
                <a:lnTo>
                  <a:pt x="6047504" y="2256993"/>
                </a:lnTo>
                <a:close/>
                <a:moveTo>
                  <a:pt x="7065182" y="2249388"/>
                </a:moveTo>
                <a:lnTo>
                  <a:pt x="7033541" y="2320427"/>
                </a:lnTo>
                <a:lnTo>
                  <a:pt x="7034909" y="2333509"/>
                </a:lnTo>
                <a:lnTo>
                  <a:pt x="7028522" y="2337770"/>
                </a:lnTo>
                <a:lnTo>
                  <a:pt x="7018938" y="2341116"/>
                </a:lnTo>
                <a:lnTo>
                  <a:pt x="7009202" y="2348874"/>
                </a:lnTo>
                <a:lnTo>
                  <a:pt x="7002813" y="2357393"/>
                </a:lnTo>
                <a:lnTo>
                  <a:pt x="6996880" y="2380514"/>
                </a:lnTo>
                <a:lnTo>
                  <a:pt x="6985319" y="2406375"/>
                </a:lnTo>
                <a:lnTo>
                  <a:pt x="6978169" y="2395574"/>
                </a:lnTo>
                <a:lnTo>
                  <a:pt x="6976345" y="2386295"/>
                </a:lnTo>
                <a:lnTo>
                  <a:pt x="6979538" y="2362108"/>
                </a:lnTo>
                <a:lnTo>
                  <a:pt x="6992013" y="2322405"/>
                </a:lnTo>
                <a:lnTo>
                  <a:pt x="7005704" y="2297609"/>
                </a:lnTo>
                <a:lnTo>
                  <a:pt x="7016200" y="2285896"/>
                </a:lnTo>
                <a:lnTo>
                  <a:pt x="7024565" y="2262318"/>
                </a:lnTo>
                <a:lnTo>
                  <a:pt x="7030194" y="2254103"/>
                </a:lnTo>
                <a:lnTo>
                  <a:pt x="7051795" y="2251213"/>
                </a:lnTo>
                <a:close/>
                <a:moveTo>
                  <a:pt x="7086631" y="2246650"/>
                </a:moveTo>
                <a:lnTo>
                  <a:pt x="7071266" y="2274183"/>
                </a:lnTo>
                <a:lnTo>
                  <a:pt x="7064725" y="2277073"/>
                </a:lnTo>
                <a:lnTo>
                  <a:pt x="7082828" y="2247105"/>
                </a:lnTo>
                <a:close/>
                <a:moveTo>
                  <a:pt x="5479122" y="2239477"/>
                </a:moveTo>
                <a:lnTo>
                  <a:pt x="5477513" y="2242694"/>
                </a:lnTo>
                <a:lnTo>
                  <a:pt x="5472189" y="2245280"/>
                </a:lnTo>
                <a:lnTo>
                  <a:pt x="5469298" y="2251213"/>
                </a:lnTo>
                <a:lnTo>
                  <a:pt x="5469267" y="2252175"/>
                </a:lnTo>
                <a:lnTo>
                  <a:pt x="5471884" y="2246801"/>
                </a:lnTo>
                <a:lnTo>
                  <a:pt x="5477208" y="2244215"/>
                </a:lnTo>
                <a:lnTo>
                  <a:pt x="5479185" y="2239805"/>
                </a:lnTo>
                <a:close/>
                <a:moveTo>
                  <a:pt x="5258764" y="2237825"/>
                </a:moveTo>
                <a:lnTo>
                  <a:pt x="5258004" y="2240411"/>
                </a:lnTo>
                <a:lnTo>
                  <a:pt x="5253592" y="2243149"/>
                </a:lnTo>
                <a:lnTo>
                  <a:pt x="5251006" y="2251518"/>
                </a:lnTo>
                <a:lnTo>
                  <a:pt x="5253594" y="2243149"/>
                </a:lnTo>
                <a:lnTo>
                  <a:pt x="5258004" y="2240411"/>
                </a:lnTo>
                <a:lnTo>
                  <a:pt x="5258765" y="2237826"/>
                </a:lnTo>
                <a:close/>
                <a:moveTo>
                  <a:pt x="5492510" y="2226082"/>
                </a:moveTo>
                <a:lnTo>
                  <a:pt x="5491508" y="2227786"/>
                </a:lnTo>
                <a:lnTo>
                  <a:pt x="5482228" y="2228700"/>
                </a:lnTo>
                <a:lnTo>
                  <a:pt x="5478273" y="2232198"/>
                </a:lnTo>
                <a:lnTo>
                  <a:pt x="5478476" y="2233119"/>
                </a:lnTo>
                <a:lnTo>
                  <a:pt x="5481924" y="2230069"/>
                </a:lnTo>
                <a:lnTo>
                  <a:pt x="5491203" y="2229155"/>
                </a:lnTo>
                <a:lnTo>
                  <a:pt x="5492724" y="2226570"/>
                </a:lnTo>
                <a:close/>
                <a:moveTo>
                  <a:pt x="5264697" y="2221702"/>
                </a:moveTo>
                <a:lnTo>
                  <a:pt x="5263328" y="2227786"/>
                </a:lnTo>
                <a:lnTo>
                  <a:pt x="5256483" y="2233415"/>
                </a:lnTo>
                <a:lnTo>
                  <a:pt x="5256635" y="2236153"/>
                </a:lnTo>
                <a:lnTo>
                  <a:pt x="5258359" y="2237507"/>
                </a:lnTo>
                <a:lnTo>
                  <a:pt x="5256636" y="2236153"/>
                </a:lnTo>
                <a:lnTo>
                  <a:pt x="5256484" y="2233415"/>
                </a:lnTo>
                <a:lnTo>
                  <a:pt x="5263329" y="2227786"/>
                </a:lnTo>
                <a:close/>
                <a:moveTo>
                  <a:pt x="5268653" y="2199948"/>
                </a:moveTo>
                <a:lnTo>
                  <a:pt x="5263481" y="2202839"/>
                </a:lnTo>
                <a:lnTo>
                  <a:pt x="5260133" y="2208771"/>
                </a:lnTo>
                <a:lnTo>
                  <a:pt x="5260590" y="2215008"/>
                </a:lnTo>
                <a:lnTo>
                  <a:pt x="5260135" y="2208771"/>
                </a:lnTo>
                <a:lnTo>
                  <a:pt x="5263481" y="2202839"/>
                </a:lnTo>
                <a:lnTo>
                  <a:pt x="5268654" y="2199948"/>
                </a:lnTo>
                <a:close/>
                <a:moveTo>
                  <a:pt x="7104885" y="2199796"/>
                </a:moveTo>
                <a:lnTo>
                  <a:pt x="7099408" y="2221093"/>
                </a:lnTo>
                <a:lnTo>
                  <a:pt x="7089825" y="2240716"/>
                </a:lnTo>
                <a:lnTo>
                  <a:pt x="7086631" y="2246649"/>
                </a:lnTo>
                <a:lnTo>
                  <a:pt x="7082827" y="2247104"/>
                </a:lnTo>
                <a:lnTo>
                  <a:pt x="7086631" y="2240716"/>
                </a:lnTo>
                <a:lnTo>
                  <a:pt x="7099256" y="2210292"/>
                </a:lnTo>
                <a:close/>
                <a:moveTo>
                  <a:pt x="6032139" y="2177587"/>
                </a:moveTo>
                <a:lnTo>
                  <a:pt x="6033660" y="2204512"/>
                </a:lnTo>
                <a:lnTo>
                  <a:pt x="6032595" y="2209837"/>
                </a:lnTo>
                <a:lnTo>
                  <a:pt x="6027729" y="2220789"/>
                </a:lnTo>
                <a:lnTo>
                  <a:pt x="6028032" y="2226570"/>
                </a:lnTo>
                <a:lnTo>
                  <a:pt x="6032139" y="2235696"/>
                </a:lnTo>
                <a:lnTo>
                  <a:pt x="6038119" y="2243947"/>
                </a:lnTo>
                <a:lnTo>
                  <a:pt x="6032292" y="2235848"/>
                </a:lnTo>
                <a:lnTo>
                  <a:pt x="6028184" y="2226721"/>
                </a:lnTo>
                <a:lnTo>
                  <a:pt x="6027880" y="2220941"/>
                </a:lnTo>
                <a:lnTo>
                  <a:pt x="6032747" y="2209987"/>
                </a:lnTo>
                <a:lnTo>
                  <a:pt x="6033813" y="2204664"/>
                </a:lnTo>
                <a:close/>
                <a:moveTo>
                  <a:pt x="4925623" y="2170893"/>
                </a:moveTo>
                <a:lnTo>
                  <a:pt x="4917408" y="2197818"/>
                </a:lnTo>
                <a:lnTo>
                  <a:pt x="4918626" y="2207858"/>
                </a:lnTo>
                <a:lnTo>
                  <a:pt x="4928209" y="2222462"/>
                </a:lnTo>
                <a:lnTo>
                  <a:pt x="4946159" y="2241477"/>
                </a:lnTo>
                <a:lnTo>
                  <a:pt x="4961828" y="2253798"/>
                </a:lnTo>
                <a:lnTo>
                  <a:pt x="4946160" y="2241477"/>
                </a:lnTo>
                <a:lnTo>
                  <a:pt x="4928209" y="2222462"/>
                </a:lnTo>
                <a:lnTo>
                  <a:pt x="4918626" y="2207857"/>
                </a:lnTo>
                <a:lnTo>
                  <a:pt x="4917409" y="2197818"/>
                </a:lnTo>
                <a:close/>
                <a:moveTo>
                  <a:pt x="6073998" y="2156755"/>
                </a:moveTo>
                <a:lnTo>
                  <a:pt x="6071081" y="2166786"/>
                </a:lnTo>
                <a:lnTo>
                  <a:pt x="6061194" y="2175153"/>
                </a:lnTo>
                <a:lnTo>
                  <a:pt x="6071082" y="2166786"/>
                </a:lnTo>
                <a:close/>
                <a:moveTo>
                  <a:pt x="6460507" y="2149140"/>
                </a:moveTo>
                <a:lnTo>
                  <a:pt x="6454575" y="2149901"/>
                </a:lnTo>
                <a:lnTo>
                  <a:pt x="6454055" y="2150555"/>
                </a:lnTo>
                <a:lnTo>
                  <a:pt x="6459291" y="2149751"/>
                </a:lnTo>
                <a:lnTo>
                  <a:pt x="6465375" y="2152944"/>
                </a:lnTo>
                <a:lnTo>
                  <a:pt x="6469787" y="2157660"/>
                </a:lnTo>
                <a:lnTo>
                  <a:pt x="6472677" y="2165265"/>
                </a:lnTo>
                <a:lnTo>
                  <a:pt x="6488345" y="2171958"/>
                </a:lnTo>
                <a:lnTo>
                  <a:pt x="6501427" y="2172720"/>
                </a:lnTo>
                <a:lnTo>
                  <a:pt x="6502319" y="2172244"/>
                </a:lnTo>
                <a:lnTo>
                  <a:pt x="6489411" y="2171503"/>
                </a:lnTo>
                <a:lnTo>
                  <a:pt x="6473894" y="2164657"/>
                </a:lnTo>
                <a:lnTo>
                  <a:pt x="6471004" y="2157050"/>
                </a:lnTo>
                <a:lnTo>
                  <a:pt x="6466593" y="2152335"/>
                </a:lnTo>
                <a:close/>
                <a:moveTo>
                  <a:pt x="5625876" y="2146134"/>
                </a:moveTo>
                <a:lnTo>
                  <a:pt x="5621265" y="2157658"/>
                </a:lnTo>
                <a:lnTo>
                  <a:pt x="5608791" y="2166025"/>
                </a:lnTo>
                <a:lnTo>
                  <a:pt x="5599818" y="2177130"/>
                </a:lnTo>
                <a:lnTo>
                  <a:pt x="5594492" y="2190972"/>
                </a:lnTo>
                <a:lnTo>
                  <a:pt x="5585822" y="2199339"/>
                </a:lnTo>
                <a:lnTo>
                  <a:pt x="5574109" y="2202230"/>
                </a:lnTo>
                <a:lnTo>
                  <a:pt x="5564525" y="2215008"/>
                </a:lnTo>
                <a:lnTo>
                  <a:pt x="5557223" y="2237522"/>
                </a:lnTo>
                <a:lnTo>
                  <a:pt x="5549313" y="2251365"/>
                </a:lnTo>
                <a:lnTo>
                  <a:pt x="5540795" y="2256841"/>
                </a:lnTo>
                <a:lnTo>
                  <a:pt x="5528929" y="2255471"/>
                </a:lnTo>
                <a:lnTo>
                  <a:pt x="5514022" y="2247257"/>
                </a:lnTo>
                <a:lnTo>
                  <a:pt x="5505503" y="2239043"/>
                </a:lnTo>
                <a:lnTo>
                  <a:pt x="5503220" y="2230372"/>
                </a:lnTo>
                <a:lnTo>
                  <a:pt x="5498810" y="2224286"/>
                </a:lnTo>
                <a:lnTo>
                  <a:pt x="5494702" y="2221550"/>
                </a:lnTo>
                <a:lnTo>
                  <a:pt x="5491964" y="2221550"/>
                </a:lnTo>
                <a:lnTo>
                  <a:pt x="5491812" y="2222766"/>
                </a:lnTo>
                <a:lnTo>
                  <a:pt x="5491888" y="2222919"/>
                </a:lnTo>
                <a:lnTo>
                  <a:pt x="5494549" y="2222919"/>
                </a:lnTo>
                <a:lnTo>
                  <a:pt x="5498505" y="2225657"/>
                </a:lnTo>
                <a:lnTo>
                  <a:pt x="5502917" y="2231741"/>
                </a:lnTo>
                <a:lnTo>
                  <a:pt x="5505198" y="2240260"/>
                </a:lnTo>
                <a:lnTo>
                  <a:pt x="5513869" y="2248627"/>
                </a:lnTo>
                <a:lnTo>
                  <a:pt x="5528776" y="2256689"/>
                </a:lnTo>
                <a:lnTo>
                  <a:pt x="5540489" y="2258058"/>
                </a:lnTo>
                <a:lnTo>
                  <a:pt x="5549161" y="2252734"/>
                </a:lnTo>
                <a:lnTo>
                  <a:pt x="5557071" y="2238739"/>
                </a:lnTo>
                <a:lnTo>
                  <a:pt x="5564372" y="2216225"/>
                </a:lnTo>
                <a:lnTo>
                  <a:pt x="5573956" y="2203448"/>
                </a:lnTo>
                <a:lnTo>
                  <a:pt x="5585669" y="2200557"/>
                </a:lnTo>
                <a:lnTo>
                  <a:pt x="5594188" y="2192190"/>
                </a:lnTo>
                <a:lnTo>
                  <a:pt x="5599512" y="2178347"/>
                </a:lnTo>
                <a:lnTo>
                  <a:pt x="5608487" y="2167243"/>
                </a:lnTo>
                <a:lnTo>
                  <a:pt x="5621113" y="2158876"/>
                </a:lnTo>
                <a:lnTo>
                  <a:pt x="5625981" y="2146707"/>
                </a:lnTo>
                <a:close/>
                <a:moveTo>
                  <a:pt x="6082571" y="2145321"/>
                </a:moveTo>
                <a:lnTo>
                  <a:pt x="6080513" y="2145947"/>
                </a:lnTo>
                <a:lnTo>
                  <a:pt x="6077183" y="2150538"/>
                </a:lnTo>
                <a:lnTo>
                  <a:pt x="6080514" y="2145947"/>
                </a:lnTo>
                <a:close/>
                <a:moveTo>
                  <a:pt x="5317027" y="2130429"/>
                </a:moveTo>
                <a:lnTo>
                  <a:pt x="5309572" y="2155377"/>
                </a:lnTo>
                <a:lnTo>
                  <a:pt x="5303183" y="2165265"/>
                </a:lnTo>
                <a:lnTo>
                  <a:pt x="5295273" y="2168611"/>
                </a:lnTo>
                <a:lnTo>
                  <a:pt x="5288276" y="2177890"/>
                </a:lnTo>
                <a:lnTo>
                  <a:pt x="5282191" y="2193103"/>
                </a:lnTo>
                <a:lnTo>
                  <a:pt x="5275650" y="2200404"/>
                </a:lnTo>
                <a:lnTo>
                  <a:pt x="5275651" y="2200404"/>
                </a:lnTo>
                <a:lnTo>
                  <a:pt x="5282192" y="2193103"/>
                </a:lnTo>
                <a:lnTo>
                  <a:pt x="5288277" y="2177890"/>
                </a:lnTo>
                <a:lnTo>
                  <a:pt x="5295274" y="2168612"/>
                </a:lnTo>
                <a:lnTo>
                  <a:pt x="5303185" y="2165265"/>
                </a:lnTo>
                <a:lnTo>
                  <a:pt x="5309573" y="2155378"/>
                </a:lnTo>
                <a:close/>
                <a:moveTo>
                  <a:pt x="5715469" y="2104943"/>
                </a:moveTo>
                <a:lnTo>
                  <a:pt x="5701128" y="2113848"/>
                </a:lnTo>
                <a:lnTo>
                  <a:pt x="5673595" y="2124192"/>
                </a:lnTo>
                <a:lnTo>
                  <a:pt x="5667509" y="2127082"/>
                </a:lnTo>
                <a:lnTo>
                  <a:pt x="5662643" y="2128452"/>
                </a:lnTo>
                <a:lnTo>
                  <a:pt x="5660360" y="2127844"/>
                </a:lnTo>
                <a:lnTo>
                  <a:pt x="5656710" y="2125867"/>
                </a:lnTo>
                <a:lnTo>
                  <a:pt x="5651689" y="2121758"/>
                </a:lnTo>
                <a:lnTo>
                  <a:pt x="5643019" y="2119781"/>
                </a:lnTo>
                <a:lnTo>
                  <a:pt x="5628871" y="2121150"/>
                </a:lnTo>
                <a:lnTo>
                  <a:pt x="5623243" y="2129669"/>
                </a:lnTo>
                <a:lnTo>
                  <a:pt x="5623384" y="2130441"/>
                </a:lnTo>
                <a:lnTo>
                  <a:pt x="5628719" y="2122367"/>
                </a:lnTo>
                <a:lnTo>
                  <a:pt x="5642865" y="2120999"/>
                </a:lnTo>
                <a:lnTo>
                  <a:pt x="5651537" y="2122824"/>
                </a:lnTo>
                <a:lnTo>
                  <a:pt x="5656556" y="2127083"/>
                </a:lnTo>
                <a:lnTo>
                  <a:pt x="5660207" y="2129061"/>
                </a:lnTo>
                <a:lnTo>
                  <a:pt x="5662490" y="2129669"/>
                </a:lnTo>
                <a:lnTo>
                  <a:pt x="5667358" y="2128453"/>
                </a:lnTo>
                <a:lnTo>
                  <a:pt x="5673289" y="2125410"/>
                </a:lnTo>
                <a:lnTo>
                  <a:pt x="5700823" y="2115218"/>
                </a:lnTo>
                <a:lnTo>
                  <a:pt x="5715274" y="2106090"/>
                </a:lnTo>
                <a:close/>
                <a:moveTo>
                  <a:pt x="6547368" y="2104721"/>
                </a:moveTo>
                <a:lnTo>
                  <a:pt x="6546751" y="2105193"/>
                </a:lnTo>
                <a:lnTo>
                  <a:pt x="6563492" y="2105483"/>
                </a:lnTo>
                <a:lnTo>
                  <a:pt x="6564049" y="2105009"/>
                </a:lnTo>
                <a:close/>
                <a:moveTo>
                  <a:pt x="4951788" y="2099854"/>
                </a:moveTo>
                <a:lnTo>
                  <a:pt x="4952852" y="2102440"/>
                </a:lnTo>
                <a:lnTo>
                  <a:pt x="4952092" y="2105026"/>
                </a:lnTo>
                <a:lnTo>
                  <a:pt x="4952853" y="2102440"/>
                </a:lnTo>
                <a:close/>
                <a:moveTo>
                  <a:pt x="6585246" y="2085707"/>
                </a:moveTo>
                <a:lnTo>
                  <a:pt x="6584688" y="2086085"/>
                </a:lnTo>
                <a:lnTo>
                  <a:pt x="6588896" y="2086468"/>
                </a:lnTo>
                <a:lnTo>
                  <a:pt x="6589458" y="2085971"/>
                </a:lnTo>
                <a:close/>
                <a:moveTo>
                  <a:pt x="4902501" y="2081295"/>
                </a:moveTo>
                <a:lnTo>
                  <a:pt x="4920298" y="2084489"/>
                </a:lnTo>
                <a:lnTo>
                  <a:pt x="4939466" y="2090422"/>
                </a:lnTo>
                <a:lnTo>
                  <a:pt x="4920299" y="2084489"/>
                </a:lnTo>
                <a:close/>
                <a:moveTo>
                  <a:pt x="5710118" y="2079380"/>
                </a:moveTo>
                <a:lnTo>
                  <a:pt x="5706452" y="2084033"/>
                </a:lnTo>
                <a:lnTo>
                  <a:pt x="5706624" y="2084494"/>
                </a:lnTo>
                <a:lnTo>
                  <a:pt x="5710103" y="2080078"/>
                </a:lnTo>
                <a:close/>
                <a:moveTo>
                  <a:pt x="6116413" y="2069735"/>
                </a:moveTo>
                <a:lnTo>
                  <a:pt x="6106221" y="2078557"/>
                </a:lnTo>
                <a:lnTo>
                  <a:pt x="6093139" y="2100158"/>
                </a:lnTo>
                <a:lnTo>
                  <a:pt x="6087510" y="2114154"/>
                </a:lnTo>
                <a:lnTo>
                  <a:pt x="6089640" y="2123889"/>
                </a:lnTo>
                <a:lnTo>
                  <a:pt x="6090856" y="2138036"/>
                </a:lnTo>
                <a:lnTo>
                  <a:pt x="6087979" y="2143009"/>
                </a:lnTo>
                <a:lnTo>
                  <a:pt x="6090858" y="2138036"/>
                </a:lnTo>
                <a:lnTo>
                  <a:pt x="6089641" y="2123889"/>
                </a:lnTo>
                <a:lnTo>
                  <a:pt x="6087511" y="2114153"/>
                </a:lnTo>
                <a:lnTo>
                  <a:pt x="6093140" y="2100158"/>
                </a:lnTo>
                <a:lnTo>
                  <a:pt x="6106222" y="2078557"/>
                </a:lnTo>
                <a:lnTo>
                  <a:pt x="6116414" y="2069735"/>
                </a:lnTo>
                <a:close/>
                <a:moveTo>
                  <a:pt x="5310181" y="2052087"/>
                </a:moveTo>
                <a:lnTo>
                  <a:pt x="5319156" y="2070342"/>
                </a:lnTo>
                <a:lnTo>
                  <a:pt x="5324632" y="2088444"/>
                </a:lnTo>
                <a:lnTo>
                  <a:pt x="5319157" y="2070342"/>
                </a:lnTo>
                <a:close/>
                <a:moveTo>
                  <a:pt x="6152445" y="2048133"/>
                </a:moveTo>
                <a:lnTo>
                  <a:pt x="6149423" y="2053610"/>
                </a:lnTo>
                <a:lnTo>
                  <a:pt x="6144859" y="2055891"/>
                </a:lnTo>
                <a:lnTo>
                  <a:pt x="6149424" y="2053610"/>
                </a:lnTo>
                <a:close/>
                <a:moveTo>
                  <a:pt x="5728965" y="2047981"/>
                </a:moveTo>
                <a:lnTo>
                  <a:pt x="5720446" y="2048742"/>
                </a:lnTo>
                <a:lnTo>
                  <a:pt x="5712536" y="2054827"/>
                </a:lnTo>
                <a:lnTo>
                  <a:pt x="5710255" y="2056500"/>
                </a:lnTo>
                <a:lnTo>
                  <a:pt x="5706909" y="2064409"/>
                </a:lnTo>
                <a:lnTo>
                  <a:pt x="5706985" y="2064577"/>
                </a:lnTo>
                <a:lnTo>
                  <a:pt x="5709950" y="2057565"/>
                </a:lnTo>
                <a:lnTo>
                  <a:pt x="5712232" y="2055891"/>
                </a:lnTo>
                <a:lnTo>
                  <a:pt x="5720295" y="2049807"/>
                </a:lnTo>
                <a:lnTo>
                  <a:pt x="5728661" y="2049046"/>
                </a:lnTo>
                <a:lnTo>
                  <a:pt x="5735354" y="2055436"/>
                </a:lnTo>
                <a:lnTo>
                  <a:pt x="5744786" y="2056956"/>
                </a:lnTo>
                <a:lnTo>
                  <a:pt x="5757108" y="2053762"/>
                </a:lnTo>
                <a:lnTo>
                  <a:pt x="5768364" y="2055891"/>
                </a:lnTo>
                <a:lnTo>
                  <a:pt x="5778708" y="2063497"/>
                </a:lnTo>
                <a:lnTo>
                  <a:pt x="5788444" y="2077340"/>
                </a:lnTo>
                <a:lnTo>
                  <a:pt x="5797420" y="2097420"/>
                </a:lnTo>
                <a:lnTo>
                  <a:pt x="5813697" y="2109590"/>
                </a:lnTo>
                <a:lnTo>
                  <a:pt x="5837275" y="2114001"/>
                </a:lnTo>
                <a:lnTo>
                  <a:pt x="5854464" y="2121911"/>
                </a:lnTo>
                <a:lnTo>
                  <a:pt x="5865265" y="2133168"/>
                </a:lnTo>
                <a:lnTo>
                  <a:pt x="5874239" y="2136818"/>
                </a:lnTo>
                <a:lnTo>
                  <a:pt x="5884735" y="2130735"/>
                </a:lnTo>
                <a:lnTo>
                  <a:pt x="5895840" y="2127540"/>
                </a:lnTo>
                <a:lnTo>
                  <a:pt x="5906945" y="2131343"/>
                </a:lnTo>
                <a:lnTo>
                  <a:pt x="5921853" y="2140927"/>
                </a:lnTo>
                <a:lnTo>
                  <a:pt x="5943910" y="2138797"/>
                </a:lnTo>
                <a:lnTo>
                  <a:pt x="5972965" y="2125106"/>
                </a:lnTo>
                <a:lnTo>
                  <a:pt x="5990154" y="2125714"/>
                </a:lnTo>
                <a:lnTo>
                  <a:pt x="5995327" y="2140774"/>
                </a:lnTo>
                <a:lnTo>
                  <a:pt x="6007648" y="2156595"/>
                </a:lnTo>
                <a:lnTo>
                  <a:pt x="6027271" y="2173023"/>
                </a:lnTo>
                <a:lnTo>
                  <a:pt x="6028792" y="2172567"/>
                </a:lnTo>
                <a:lnTo>
                  <a:pt x="6027575" y="2172110"/>
                </a:lnTo>
                <a:lnTo>
                  <a:pt x="6007951" y="2155681"/>
                </a:lnTo>
                <a:lnTo>
                  <a:pt x="5995630" y="2139861"/>
                </a:lnTo>
                <a:lnTo>
                  <a:pt x="5990459" y="2124802"/>
                </a:lnTo>
                <a:lnTo>
                  <a:pt x="5973421" y="2124041"/>
                </a:lnTo>
                <a:lnTo>
                  <a:pt x="5944214" y="2137884"/>
                </a:lnTo>
                <a:lnTo>
                  <a:pt x="5922309" y="2139861"/>
                </a:lnTo>
                <a:lnTo>
                  <a:pt x="5907401" y="2130429"/>
                </a:lnTo>
                <a:lnTo>
                  <a:pt x="5896297" y="2126627"/>
                </a:lnTo>
                <a:lnTo>
                  <a:pt x="5885191" y="2129822"/>
                </a:lnTo>
                <a:lnTo>
                  <a:pt x="5874544" y="2135906"/>
                </a:lnTo>
                <a:lnTo>
                  <a:pt x="5865720" y="2132256"/>
                </a:lnTo>
                <a:lnTo>
                  <a:pt x="5854767" y="2120999"/>
                </a:lnTo>
                <a:lnTo>
                  <a:pt x="5837579" y="2113088"/>
                </a:lnTo>
                <a:lnTo>
                  <a:pt x="5814000" y="2108677"/>
                </a:lnTo>
                <a:lnTo>
                  <a:pt x="5797572" y="2096355"/>
                </a:lnTo>
                <a:lnTo>
                  <a:pt x="5788596" y="2076428"/>
                </a:lnTo>
                <a:lnTo>
                  <a:pt x="5778860" y="2062585"/>
                </a:lnTo>
                <a:lnTo>
                  <a:pt x="5768668" y="2054979"/>
                </a:lnTo>
                <a:lnTo>
                  <a:pt x="5757260" y="2052849"/>
                </a:lnTo>
                <a:lnTo>
                  <a:pt x="5745090" y="2055891"/>
                </a:lnTo>
                <a:lnTo>
                  <a:pt x="5735659" y="2054370"/>
                </a:lnTo>
                <a:close/>
                <a:moveTo>
                  <a:pt x="4286875" y="2036116"/>
                </a:moveTo>
                <a:lnTo>
                  <a:pt x="4309083" y="2048895"/>
                </a:lnTo>
                <a:lnTo>
                  <a:pt x="4309083" y="2048894"/>
                </a:lnTo>
                <a:close/>
                <a:moveTo>
                  <a:pt x="6763764" y="2031627"/>
                </a:moveTo>
                <a:lnTo>
                  <a:pt x="6760486" y="2039463"/>
                </a:lnTo>
                <a:lnTo>
                  <a:pt x="6760030" y="2045548"/>
                </a:lnTo>
                <a:lnTo>
                  <a:pt x="6760081" y="2045625"/>
                </a:lnTo>
                <a:lnTo>
                  <a:pt x="6760486" y="2040223"/>
                </a:lnTo>
                <a:lnTo>
                  <a:pt x="6763985" y="2031856"/>
                </a:lnTo>
                <a:close/>
                <a:moveTo>
                  <a:pt x="6165699" y="2021665"/>
                </a:moveTo>
                <a:lnTo>
                  <a:pt x="6159463" y="2029575"/>
                </a:lnTo>
                <a:lnTo>
                  <a:pt x="6155611" y="2040907"/>
                </a:lnTo>
                <a:lnTo>
                  <a:pt x="6159464" y="2029575"/>
                </a:lnTo>
                <a:close/>
                <a:moveTo>
                  <a:pt x="6176446" y="2018592"/>
                </a:moveTo>
                <a:lnTo>
                  <a:pt x="6173001" y="2021360"/>
                </a:lnTo>
                <a:lnTo>
                  <a:pt x="6172700" y="2021373"/>
                </a:lnTo>
                <a:lnTo>
                  <a:pt x="6173003" y="2021360"/>
                </a:lnTo>
                <a:close/>
                <a:moveTo>
                  <a:pt x="5317635" y="2008429"/>
                </a:moveTo>
                <a:lnTo>
                  <a:pt x="5313071" y="2018165"/>
                </a:lnTo>
                <a:lnTo>
                  <a:pt x="5314289" y="2028661"/>
                </a:lnTo>
                <a:lnTo>
                  <a:pt x="5312463" y="2036115"/>
                </a:lnTo>
                <a:lnTo>
                  <a:pt x="5307900" y="2040679"/>
                </a:lnTo>
                <a:lnTo>
                  <a:pt x="5312464" y="2036116"/>
                </a:lnTo>
                <a:lnTo>
                  <a:pt x="5314289" y="2028661"/>
                </a:lnTo>
                <a:lnTo>
                  <a:pt x="5313072" y="2018165"/>
                </a:lnTo>
                <a:close/>
                <a:moveTo>
                  <a:pt x="674955" y="2002648"/>
                </a:moveTo>
                <a:lnTo>
                  <a:pt x="674955" y="2002801"/>
                </a:lnTo>
                <a:lnTo>
                  <a:pt x="674955" y="2037333"/>
                </a:lnTo>
                <a:lnTo>
                  <a:pt x="674955" y="2071863"/>
                </a:lnTo>
                <a:lnTo>
                  <a:pt x="708572" y="2101831"/>
                </a:lnTo>
                <a:lnTo>
                  <a:pt x="742190" y="2131799"/>
                </a:lnTo>
                <a:lnTo>
                  <a:pt x="775657" y="2161615"/>
                </a:lnTo>
                <a:lnTo>
                  <a:pt x="809275" y="2191429"/>
                </a:lnTo>
                <a:lnTo>
                  <a:pt x="842742" y="2221093"/>
                </a:lnTo>
                <a:lnTo>
                  <a:pt x="876360" y="2250756"/>
                </a:lnTo>
                <a:lnTo>
                  <a:pt x="909978" y="2280266"/>
                </a:lnTo>
                <a:lnTo>
                  <a:pt x="943444" y="2309777"/>
                </a:lnTo>
                <a:lnTo>
                  <a:pt x="969762" y="2334574"/>
                </a:lnTo>
                <a:lnTo>
                  <a:pt x="996078" y="2359369"/>
                </a:lnTo>
                <a:lnTo>
                  <a:pt x="1022394" y="2384165"/>
                </a:lnTo>
                <a:lnTo>
                  <a:pt x="1048711" y="2408807"/>
                </a:lnTo>
                <a:lnTo>
                  <a:pt x="1052132" y="2412011"/>
                </a:lnTo>
                <a:lnTo>
                  <a:pt x="1048407" y="2408503"/>
                </a:lnTo>
                <a:lnTo>
                  <a:pt x="1022090" y="2383860"/>
                </a:lnTo>
                <a:lnTo>
                  <a:pt x="995926" y="2359064"/>
                </a:lnTo>
                <a:lnTo>
                  <a:pt x="969609" y="2334269"/>
                </a:lnTo>
                <a:lnTo>
                  <a:pt x="943292" y="2309474"/>
                </a:lnTo>
                <a:lnTo>
                  <a:pt x="909827" y="2279963"/>
                </a:lnTo>
                <a:lnTo>
                  <a:pt x="876208" y="2250452"/>
                </a:lnTo>
                <a:lnTo>
                  <a:pt x="842742" y="2220788"/>
                </a:lnTo>
                <a:lnTo>
                  <a:pt x="809275" y="2191125"/>
                </a:lnTo>
                <a:lnTo>
                  <a:pt x="775657" y="2161310"/>
                </a:lnTo>
                <a:lnTo>
                  <a:pt x="742190" y="2131494"/>
                </a:lnTo>
                <a:lnTo>
                  <a:pt x="708572" y="2101679"/>
                </a:lnTo>
                <a:lnTo>
                  <a:pt x="675106" y="2071712"/>
                </a:lnTo>
                <a:lnTo>
                  <a:pt x="675106" y="2037181"/>
                </a:lnTo>
                <a:close/>
                <a:moveTo>
                  <a:pt x="6196884" y="1999456"/>
                </a:moveTo>
                <a:lnTo>
                  <a:pt x="6189278" y="2002954"/>
                </a:lnTo>
                <a:lnTo>
                  <a:pt x="6184282" y="2010092"/>
                </a:lnTo>
                <a:lnTo>
                  <a:pt x="6189280" y="2002954"/>
                </a:lnTo>
                <a:close/>
                <a:moveTo>
                  <a:pt x="6643203" y="1988502"/>
                </a:moveTo>
                <a:lnTo>
                  <a:pt x="6642707" y="1989421"/>
                </a:lnTo>
                <a:lnTo>
                  <a:pt x="6660696" y="2004020"/>
                </a:lnTo>
                <a:lnTo>
                  <a:pt x="6671345" y="2012690"/>
                </a:lnTo>
                <a:lnTo>
                  <a:pt x="6695684" y="2032465"/>
                </a:lnTo>
                <a:lnTo>
                  <a:pt x="6711809" y="2045548"/>
                </a:lnTo>
                <a:lnTo>
                  <a:pt x="6712225" y="2044566"/>
                </a:lnTo>
                <a:lnTo>
                  <a:pt x="6696749" y="2032009"/>
                </a:lnTo>
                <a:lnTo>
                  <a:pt x="6672409" y="2012233"/>
                </a:lnTo>
                <a:lnTo>
                  <a:pt x="6661762" y="2003562"/>
                </a:lnTo>
                <a:close/>
                <a:moveTo>
                  <a:pt x="6720742" y="1982173"/>
                </a:moveTo>
                <a:lnTo>
                  <a:pt x="6718350" y="1986677"/>
                </a:lnTo>
                <a:lnTo>
                  <a:pt x="6718503" y="1987291"/>
                </a:lnTo>
                <a:lnTo>
                  <a:pt x="6720935" y="1982569"/>
                </a:lnTo>
                <a:close/>
                <a:moveTo>
                  <a:pt x="6709740" y="1961836"/>
                </a:moveTo>
                <a:lnTo>
                  <a:pt x="6707702" y="1965532"/>
                </a:lnTo>
                <a:lnTo>
                  <a:pt x="6707948" y="1965997"/>
                </a:lnTo>
                <a:lnTo>
                  <a:pt x="6710135" y="1962033"/>
                </a:lnTo>
                <a:close/>
                <a:moveTo>
                  <a:pt x="4244280" y="1961578"/>
                </a:moveTo>
                <a:lnTo>
                  <a:pt x="4246715" y="1978007"/>
                </a:lnTo>
                <a:lnTo>
                  <a:pt x="4261774" y="1993218"/>
                </a:lnTo>
                <a:lnTo>
                  <a:pt x="4271814" y="2008583"/>
                </a:lnTo>
                <a:lnTo>
                  <a:pt x="4276834" y="2024098"/>
                </a:lnTo>
                <a:lnTo>
                  <a:pt x="4271814" y="2008582"/>
                </a:lnTo>
                <a:lnTo>
                  <a:pt x="4261774" y="1993218"/>
                </a:lnTo>
                <a:lnTo>
                  <a:pt x="4246715" y="1978006"/>
                </a:lnTo>
                <a:close/>
                <a:moveTo>
                  <a:pt x="6582285" y="1959490"/>
                </a:moveTo>
                <a:lnTo>
                  <a:pt x="6581442" y="1963099"/>
                </a:lnTo>
                <a:lnTo>
                  <a:pt x="6581639" y="1963350"/>
                </a:lnTo>
                <a:lnTo>
                  <a:pt x="6582506" y="1959752"/>
                </a:lnTo>
                <a:close/>
                <a:moveTo>
                  <a:pt x="7246965" y="1934043"/>
                </a:moveTo>
                <a:lnTo>
                  <a:pt x="7243008" y="1946213"/>
                </a:lnTo>
                <a:lnTo>
                  <a:pt x="7226276" y="1974203"/>
                </a:lnTo>
                <a:lnTo>
                  <a:pt x="7225971" y="1968879"/>
                </a:lnTo>
                <a:close/>
                <a:moveTo>
                  <a:pt x="4773504" y="1933434"/>
                </a:moveTo>
                <a:lnTo>
                  <a:pt x="4797690" y="1960664"/>
                </a:lnTo>
                <a:lnTo>
                  <a:pt x="4839371" y="2000520"/>
                </a:lnTo>
                <a:lnTo>
                  <a:pt x="4797691" y="1960664"/>
                </a:lnTo>
                <a:close/>
                <a:moveTo>
                  <a:pt x="4257211" y="1907118"/>
                </a:moveTo>
                <a:lnTo>
                  <a:pt x="4247019" y="1910922"/>
                </a:lnTo>
                <a:lnTo>
                  <a:pt x="4257211" y="1907119"/>
                </a:lnTo>
                <a:lnTo>
                  <a:pt x="4264969" y="1912596"/>
                </a:lnTo>
                <a:lnTo>
                  <a:pt x="4270293" y="1927502"/>
                </a:lnTo>
                <a:lnTo>
                  <a:pt x="4264969" y="1912594"/>
                </a:lnTo>
                <a:close/>
                <a:moveTo>
                  <a:pt x="4204758" y="1886157"/>
                </a:moveTo>
                <a:lnTo>
                  <a:pt x="4205339" y="1886583"/>
                </a:lnTo>
                <a:lnTo>
                  <a:pt x="4205338" y="1886583"/>
                </a:lnTo>
                <a:lnTo>
                  <a:pt x="4238348" y="1910617"/>
                </a:lnTo>
                <a:lnTo>
                  <a:pt x="4205338" y="1886581"/>
                </a:lnTo>
                <a:close/>
                <a:moveTo>
                  <a:pt x="6328468" y="1873956"/>
                </a:moveTo>
                <a:lnTo>
                  <a:pt x="6328468" y="1873957"/>
                </a:lnTo>
                <a:lnTo>
                  <a:pt x="6328620" y="1895405"/>
                </a:lnTo>
                <a:close/>
                <a:moveTo>
                  <a:pt x="4173947" y="1834425"/>
                </a:moveTo>
                <a:lnTo>
                  <a:pt x="4180390" y="1837448"/>
                </a:lnTo>
                <a:lnTo>
                  <a:pt x="4180390" y="1837447"/>
                </a:lnTo>
                <a:close/>
                <a:moveTo>
                  <a:pt x="4749622" y="1799113"/>
                </a:moveTo>
                <a:lnTo>
                  <a:pt x="4751902" y="1806111"/>
                </a:lnTo>
                <a:lnTo>
                  <a:pt x="4764528" y="1815999"/>
                </a:lnTo>
                <a:lnTo>
                  <a:pt x="4756163" y="1844749"/>
                </a:lnTo>
                <a:lnTo>
                  <a:pt x="4764529" y="1815999"/>
                </a:lnTo>
                <a:lnTo>
                  <a:pt x="4751903" y="1806111"/>
                </a:lnTo>
                <a:close/>
                <a:moveTo>
                  <a:pt x="4737907" y="1787705"/>
                </a:moveTo>
                <a:lnTo>
                  <a:pt x="4739430" y="1792117"/>
                </a:lnTo>
                <a:lnTo>
                  <a:pt x="4737909" y="1787705"/>
                </a:lnTo>
                <a:close/>
                <a:moveTo>
                  <a:pt x="6311734" y="1774015"/>
                </a:moveTo>
                <a:lnTo>
                  <a:pt x="6308539" y="1781621"/>
                </a:lnTo>
                <a:lnTo>
                  <a:pt x="6313712" y="1791204"/>
                </a:lnTo>
                <a:lnTo>
                  <a:pt x="6316451" y="1803679"/>
                </a:lnTo>
                <a:lnTo>
                  <a:pt x="6316755" y="1818890"/>
                </a:lnTo>
                <a:lnTo>
                  <a:pt x="6307322" y="1852355"/>
                </a:lnTo>
                <a:lnTo>
                  <a:pt x="6287852" y="1903772"/>
                </a:lnTo>
                <a:lnTo>
                  <a:pt x="6278116" y="1936022"/>
                </a:lnTo>
                <a:lnTo>
                  <a:pt x="6277811" y="1949256"/>
                </a:lnTo>
                <a:lnTo>
                  <a:pt x="6265034" y="1966445"/>
                </a:lnTo>
                <a:lnTo>
                  <a:pt x="6239782" y="1987742"/>
                </a:lnTo>
                <a:lnTo>
                  <a:pt x="6222136" y="2000520"/>
                </a:lnTo>
                <a:lnTo>
                  <a:pt x="6212096" y="2004931"/>
                </a:lnTo>
                <a:lnTo>
                  <a:pt x="6212098" y="2004931"/>
                </a:lnTo>
                <a:lnTo>
                  <a:pt x="6222137" y="2000520"/>
                </a:lnTo>
                <a:lnTo>
                  <a:pt x="6239782" y="1987742"/>
                </a:lnTo>
                <a:lnTo>
                  <a:pt x="6265035" y="1966445"/>
                </a:lnTo>
                <a:lnTo>
                  <a:pt x="6277812" y="1949255"/>
                </a:lnTo>
                <a:lnTo>
                  <a:pt x="6278117" y="1936020"/>
                </a:lnTo>
                <a:lnTo>
                  <a:pt x="6287853" y="1903772"/>
                </a:lnTo>
                <a:lnTo>
                  <a:pt x="6307324" y="1852355"/>
                </a:lnTo>
                <a:lnTo>
                  <a:pt x="6316755" y="1818890"/>
                </a:lnTo>
                <a:lnTo>
                  <a:pt x="6316451" y="1803678"/>
                </a:lnTo>
                <a:lnTo>
                  <a:pt x="6313712" y="1791204"/>
                </a:lnTo>
                <a:lnTo>
                  <a:pt x="6308540" y="1781621"/>
                </a:lnTo>
                <a:lnTo>
                  <a:pt x="6311735" y="1774015"/>
                </a:lnTo>
                <a:close/>
                <a:moveTo>
                  <a:pt x="7247877" y="1763670"/>
                </a:moveTo>
                <a:lnTo>
                  <a:pt x="7252440" y="1765344"/>
                </a:lnTo>
                <a:lnTo>
                  <a:pt x="7252592" y="1771731"/>
                </a:lnTo>
                <a:lnTo>
                  <a:pt x="7250767" y="1777208"/>
                </a:lnTo>
                <a:lnTo>
                  <a:pt x="7242401" y="1785576"/>
                </a:lnTo>
                <a:lnTo>
                  <a:pt x="7235251" y="1789074"/>
                </a:lnTo>
                <a:lnTo>
                  <a:pt x="7228406" y="1789834"/>
                </a:lnTo>
                <a:lnTo>
                  <a:pt x="7235251" y="1771885"/>
                </a:lnTo>
                <a:close/>
                <a:moveTo>
                  <a:pt x="4134961" y="1755468"/>
                </a:moveTo>
                <a:lnTo>
                  <a:pt x="4136732" y="1760324"/>
                </a:lnTo>
                <a:lnTo>
                  <a:pt x="4139948" y="1765513"/>
                </a:lnTo>
                <a:lnTo>
                  <a:pt x="4136732" y="1760323"/>
                </a:lnTo>
                <a:close/>
                <a:moveTo>
                  <a:pt x="5714670" y="1750587"/>
                </a:moveTo>
                <a:lnTo>
                  <a:pt x="5714667" y="1751044"/>
                </a:lnTo>
                <a:lnTo>
                  <a:pt x="5714210" y="1812197"/>
                </a:lnTo>
                <a:lnTo>
                  <a:pt x="5714667" y="1751045"/>
                </a:lnTo>
                <a:close/>
                <a:moveTo>
                  <a:pt x="7094018" y="1741564"/>
                </a:moveTo>
                <a:lnTo>
                  <a:pt x="7093932" y="1741612"/>
                </a:lnTo>
                <a:lnTo>
                  <a:pt x="7092412" y="1747545"/>
                </a:lnTo>
                <a:lnTo>
                  <a:pt x="7091499" y="1757737"/>
                </a:lnTo>
                <a:lnTo>
                  <a:pt x="7091955" y="1775383"/>
                </a:lnTo>
                <a:lnTo>
                  <a:pt x="7094541" y="1779034"/>
                </a:lnTo>
                <a:lnTo>
                  <a:pt x="7105037" y="1785271"/>
                </a:lnTo>
                <a:lnTo>
                  <a:pt x="7114013" y="1808394"/>
                </a:lnTo>
                <a:lnTo>
                  <a:pt x="7122379" y="1811131"/>
                </a:lnTo>
                <a:lnTo>
                  <a:pt x="7156796" y="1857980"/>
                </a:lnTo>
                <a:lnTo>
                  <a:pt x="7157062" y="1857832"/>
                </a:lnTo>
                <a:lnTo>
                  <a:pt x="7122531" y="1810826"/>
                </a:lnTo>
                <a:lnTo>
                  <a:pt x="7114316" y="1808088"/>
                </a:lnTo>
                <a:lnTo>
                  <a:pt x="7105189" y="1785119"/>
                </a:lnTo>
                <a:lnTo>
                  <a:pt x="7094692" y="1778730"/>
                </a:lnTo>
                <a:lnTo>
                  <a:pt x="7092107" y="1775079"/>
                </a:lnTo>
                <a:lnTo>
                  <a:pt x="7091650" y="1757432"/>
                </a:lnTo>
                <a:lnTo>
                  <a:pt x="7092564" y="1747241"/>
                </a:lnTo>
                <a:close/>
                <a:moveTo>
                  <a:pt x="7101539" y="1699359"/>
                </a:moveTo>
                <a:lnTo>
                  <a:pt x="7101386" y="1699476"/>
                </a:lnTo>
                <a:lnTo>
                  <a:pt x="7101386" y="1704647"/>
                </a:lnTo>
                <a:lnTo>
                  <a:pt x="7108232" y="1721076"/>
                </a:lnTo>
                <a:lnTo>
                  <a:pt x="7108080" y="1726397"/>
                </a:lnTo>
                <a:lnTo>
                  <a:pt x="7108232" y="1726096"/>
                </a:lnTo>
                <a:lnTo>
                  <a:pt x="7108384" y="1720772"/>
                </a:lnTo>
                <a:lnTo>
                  <a:pt x="7101539" y="1704343"/>
                </a:lnTo>
                <a:close/>
                <a:moveTo>
                  <a:pt x="3248964" y="1699171"/>
                </a:moveTo>
                <a:lnTo>
                  <a:pt x="3249116" y="1722750"/>
                </a:lnTo>
                <a:lnTo>
                  <a:pt x="3249116" y="1746328"/>
                </a:lnTo>
                <a:lnTo>
                  <a:pt x="3249116" y="1769754"/>
                </a:lnTo>
                <a:lnTo>
                  <a:pt x="3249116" y="1793181"/>
                </a:lnTo>
                <a:lnTo>
                  <a:pt x="3249116" y="1816607"/>
                </a:lnTo>
                <a:lnTo>
                  <a:pt x="3249116" y="1840034"/>
                </a:lnTo>
                <a:lnTo>
                  <a:pt x="3249116" y="1863309"/>
                </a:lnTo>
                <a:lnTo>
                  <a:pt x="3249116" y="1886583"/>
                </a:lnTo>
                <a:lnTo>
                  <a:pt x="3249117" y="1886583"/>
                </a:lnTo>
                <a:lnTo>
                  <a:pt x="3249117" y="1863309"/>
                </a:lnTo>
                <a:lnTo>
                  <a:pt x="3249117" y="1840034"/>
                </a:lnTo>
                <a:lnTo>
                  <a:pt x="3249117" y="1816608"/>
                </a:lnTo>
                <a:lnTo>
                  <a:pt x="3249117" y="1793181"/>
                </a:lnTo>
                <a:lnTo>
                  <a:pt x="3249117" y="1769754"/>
                </a:lnTo>
                <a:lnTo>
                  <a:pt x="3249117" y="1746328"/>
                </a:lnTo>
                <a:lnTo>
                  <a:pt x="3249117" y="1722750"/>
                </a:lnTo>
                <a:lnTo>
                  <a:pt x="3248965" y="1699171"/>
                </a:lnTo>
                <a:close/>
                <a:moveTo>
                  <a:pt x="7509370" y="1669812"/>
                </a:moveTo>
                <a:lnTo>
                  <a:pt x="7487464" y="1691413"/>
                </a:lnTo>
                <a:lnTo>
                  <a:pt x="7475600" y="1701909"/>
                </a:lnTo>
                <a:lnTo>
                  <a:pt x="7465407" y="1714079"/>
                </a:lnTo>
                <a:lnTo>
                  <a:pt x="7474535" y="1715296"/>
                </a:lnTo>
                <a:lnTo>
                  <a:pt x="7482445" y="1711644"/>
                </a:lnTo>
                <a:lnTo>
                  <a:pt x="7489899" y="1704343"/>
                </a:lnTo>
                <a:lnTo>
                  <a:pt x="7507239" y="1694455"/>
                </a:lnTo>
                <a:lnTo>
                  <a:pt x="7522149" y="1690196"/>
                </a:lnTo>
                <a:lnTo>
                  <a:pt x="7526863" y="1689284"/>
                </a:lnTo>
                <a:lnTo>
                  <a:pt x="7533861" y="1696129"/>
                </a:lnTo>
                <a:lnTo>
                  <a:pt x="7547856" y="1690652"/>
                </a:lnTo>
                <a:lnTo>
                  <a:pt x="7562247" y="1687611"/>
                </a:lnTo>
                <a:lnTo>
                  <a:pt x="7499939" y="1719099"/>
                </a:lnTo>
                <a:lnTo>
                  <a:pt x="7487159" y="1722598"/>
                </a:lnTo>
                <a:lnTo>
                  <a:pt x="7468907" y="1731876"/>
                </a:lnTo>
                <a:lnTo>
                  <a:pt x="7451717" y="1738569"/>
                </a:lnTo>
                <a:lnTo>
                  <a:pt x="7439243" y="1741003"/>
                </a:lnTo>
                <a:lnTo>
                  <a:pt x="7377483" y="1764278"/>
                </a:lnTo>
                <a:lnTo>
                  <a:pt x="7372615" y="1764735"/>
                </a:lnTo>
                <a:lnTo>
                  <a:pt x="7367291" y="1762453"/>
                </a:lnTo>
                <a:lnTo>
                  <a:pt x="7316331" y="1774470"/>
                </a:lnTo>
                <a:lnTo>
                  <a:pt x="7295490" y="1775840"/>
                </a:lnTo>
                <a:lnTo>
                  <a:pt x="7276475" y="1779947"/>
                </a:lnTo>
                <a:lnTo>
                  <a:pt x="7290470" y="1770363"/>
                </a:lnTo>
                <a:lnTo>
                  <a:pt x="7290775" y="1766712"/>
                </a:lnTo>
                <a:lnTo>
                  <a:pt x="7287429" y="1763821"/>
                </a:lnTo>
                <a:lnTo>
                  <a:pt x="7279974" y="1764582"/>
                </a:lnTo>
                <a:lnTo>
                  <a:pt x="7272216" y="1774470"/>
                </a:lnTo>
                <a:lnTo>
                  <a:pt x="7259894" y="1777817"/>
                </a:lnTo>
                <a:lnTo>
                  <a:pt x="7257461" y="1767016"/>
                </a:lnTo>
                <a:lnTo>
                  <a:pt x="7261568" y="1758649"/>
                </a:lnTo>
                <a:lnTo>
                  <a:pt x="7267197" y="1750739"/>
                </a:lnTo>
                <a:lnTo>
                  <a:pt x="7279365" y="1738265"/>
                </a:lnTo>
                <a:lnTo>
                  <a:pt x="7296860" y="1730356"/>
                </a:lnTo>
                <a:lnTo>
                  <a:pt x="7305682" y="1723510"/>
                </a:lnTo>
                <a:lnTo>
                  <a:pt x="7311767" y="1729595"/>
                </a:lnTo>
                <a:lnTo>
                  <a:pt x="7313136" y="1721380"/>
                </a:lnTo>
                <a:lnTo>
                  <a:pt x="7317852" y="1716665"/>
                </a:lnTo>
                <a:lnTo>
                  <a:pt x="7323024" y="1714079"/>
                </a:lnTo>
                <a:lnTo>
                  <a:pt x="7335345" y="1714079"/>
                </a:lnTo>
                <a:lnTo>
                  <a:pt x="7342038" y="1712862"/>
                </a:lnTo>
                <a:lnTo>
                  <a:pt x="7346907" y="1710124"/>
                </a:lnTo>
                <a:lnTo>
                  <a:pt x="7351927" y="1709667"/>
                </a:lnTo>
                <a:lnTo>
                  <a:pt x="7365464" y="1713319"/>
                </a:lnTo>
                <a:lnTo>
                  <a:pt x="7378700" y="1712253"/>
                </a:lnTo>
                <a:lnTo>
                  <a:pt x="7389348" y="1707081"/>
                </a:lnTo>
                <a:lnTo>
                  <a:pt x="7400453" y="1705408"/>
                </a:lnTo>
                <a:lnTo>
                  <a:pt x="7429812" y="1704191"/>
                </a:lnTo>
                <a:lnTo>
                  <a:pt x="7459019" y="1700388"/>
                </a:lnTo>
                <a:lnTo>
                  <a:pt x="7470731" y="1693695"/>
                </a:lnTo>
                <a:lnTo>
                  <a:pt x="7495223" y="1674984"/>
                </a:lnTo>
                <a:close/>
                <a:moveTo>
                  <a:pt x="4130344" y="1663728"/>
                </a:moveTo>
                <a:lnTo>
                  <a:pt x="4133843" y="1684112"/>
                </a:lnTo>
                <a:lnTo>
                  <a:pt x="4133923" y="1685835"/>
                </a:lnTo>
                <a:lnTo>
                  <a:pt x="4133843" y="1684111"/>
                </a:lnTo>
                <a:close/>
                <a:moveTo>
                  <a:pt x="4818228" y="1660228"/>
                </a:moveTo>
                <a:lnTo>
                  <a:pt x="4827659" y="1671638"/>
                </a:lnTo>
                <a:lnTo>
                  <a:pt x="4832982" y="1683655"/>
                </a:lnTo>
                <a:lnTo>
                  <a:pt x="4827659" y="1671637"/>
                </a:lnTo>
                <a:close/>
                <a:moveTo>
                  <a:pt x="7141725" y="1648322"/>
                </a:moveTo>
                <a:lnTo>
                  <a:pt x="7141698" y="1648363"/>
                </a:lnTo>
                <a:lnTo>
                  <a:pt x="7140634" y="1650620"/>
                </a:lnTo>
                <a:close/>
                <a:moveTo>
                  <a:pt x="7828911" y="1623873"/>
                </a:moveTo>
                <a:lnTo>
                  <a:pt x="7836821" y="1642583"/>
                </a:lnTo>
                <a:lnTo>
                  <a:pt x="7838039" y="1648972"/>
                </a:lnTo>
                <a:lnTo>
                  <a:pt x="7826935" y="1652015"/>
                </a:lnTo>
                <a:lnTo>
                  <a:pt x="7801377" y="1645017"/>
                </a:lnTo>
                <a:lnTo>
                  <a:pt x="7822369" y="1639085"/>
                </a:lnTo>
                <a:lnTo>
                  <a:pt x="7825869" y="1636955"/>
                </a:lnTo>
                <a:lnTo>
                  <a:pt x="7828607" y="1628284"/>
                </a:lnTo>
                <a:close/>
                <a:moveTo>
                  <a:pt x="7746767" y="1612617"/>
                </a:moveTo>
                <a:lnTo>
                  <a:pt x="7759696" y="1620678"/>
                </a:lnTo>
                <a:lnTo>
                  <a:pt x="7761827" y="1627980"/>
                </a:lnTo>
                <a:lnTo>
                  <a:pt x="7722427" y="1637259"/>
                </a:lnTo>
                <a:lnTo>
                  <a:pt x="7716191" y="1631327"/>
                </a:lnTo>
                <a:lnTo>
                  <a:pt x="7726079" y="1628589"/>
                </a:lnTo>
                <a:lnTo>
                  <a:pt x="7738552" y="1614289"/>
                </a:lnTo>
                <a:close/>
                <a:moveTo>
                  <a:pt x="7639523" y="1590406"/>
                </a:moveTo>
                <a:lnTo>
                  <a:pt x="7640891" y="1596034"/>
                </a:lnTo>
                <a:lnTo>
                  <a:pt x="7639371" y="1607139"/>
                </a:lnTo>
                <a:lnTo>
                  <a:pt x="7635415" y="1610638"/>
                </a:lnTo>
                <a:lnTo>
                  <a:pt x="7633895" y="1601358"/>
                </a:lnTo>
                <a:lnTo>
                  <a:pt x="7636633" y="1590711"/>
                </a:lnTo>
                <a:close/>
                <a:moveTo>
                  <a:pt x="7658537" y="1574890"/>
                </a:moveTo>
                <a:lnTo>
                  <a:pt x="7657168" y="1605922"/>
                </a:lnTo>
                <a:lnTo>
                  <a:pt x="7650019" y="1611094"/>
                </a:lnTo>
                <a:lnTo>
                  <a:pt x="7642109" y="1610182"/>
                </a:lnTo>
                <a:lnTo>
                  <a:pt x="7646064" y="1603184"/>
                </a:lnTo>
                <a:lnTo>
                  <a:pt x="7647584" y="1592839"/>
                </a:lnTo>
                <a:lnTo>
                  <a:pt x="7651539" y="1581430"/>
                </a:lnTo>
                <a:lnTo>
                  <a:pt x="7653822" y="1577932"/>
                </a:lnTo>
                <a:close/>
                <a:moveTo>
                  <a:pt x="7577457" y="1572303"/>
                </a:moveTo>
                <a:lnTo>
                  <a:pt x="7577457" y="1572456"/>
                </a:lnTo>
                <a:lnTo>
                  <a:pt x="7577610" y="1587516"/>
                </a:lnTo>
                <a:lnTo>
                  <a:pt x="7577762" y="1600455"/>
                </a:lnTo>
                <a:lnTo>
                  <a:pt x="7577762" y="1600446"/>
                </a:lnTo>
                <a:lnTo>
                  <a:pt x="7577610" y="1587364"/>
                </a:lnTo>
                <a:close/>
                <a:moveTo>
                  <a:pt x="5846503" y="1560966"/>
                </a:moveTo>
                <a:lnTo>
                  <a:pt x="5812631" y="1562263"/>
                </a:lnTo>
                <a:lnTo>
                  <a:pt x="5777810" y="1563600"/>
                </a:lnTo>
                <a:lnTo>
                  <a:pt x="5811566" y="1562417"/>
                </a:lnTo>
                <a:close/>
                <a:moveTo>
                  <a:pt x="5907084" y="1558643"/>
                </a:moveTo>
                <a:lnTo>
                  <a:pt x="5871437" y="1560010"/>
                </a:lnTo>
                <a:lnTo>
                  <a:pt x="5906945" y="1558766"/>
                </a:lnTo>
                <a:close/>
                <a:moveTo>
                  <a:pt x="5716188" y="1554810"/>
                </a:moveTo>
                <a:lnTo>
                  <a:pt x="5716188" y="1565915"/>
                </a:lnTo>
                <a:lnTo>
                  <a:pt x="5716188" y="1565916"/>
                </a:lnTo>
                <a:lnTo>
                  <a:pt x="5717405" y="1565869"/>
                </a:lnTo>
                <a:lnTo>
                  <a:pt x="5717405" y="1554810"/>
                </a:lnTo>
                <a:close/>
                <a:moveTo>
                  <a:pt x="1261982" y="1508566"/>
                </a:moveTo>
                <a:lnTo>
                  <a:pt x="1208740" y="1508718"/>
                </a:lnTo>
                <a:lnTo>
                  <a:pt x="1208741" y="1508718"/>
                </a:lnTo>
                <a:lnTo>
                  <a:pt x="1261983" y="1508566"/>
                </a:lnTo>
                <a:close/>
                <a:moveTo>
                  <a:pt x="7636633" y="1505524"/>
                </a:moveTo>
                <a:lnTo>
                  <a:pt x="7636193" y="1505531"/>
                </a:lnTo>
                <a:lnTo>
                  <a:pt x="7636633" y="1513890"/>
                </a:lnTo>
                <a:lnTo>
                  <a:pt x="7637241" y="1527124"/>
                </a:lnTo>
                <a:lnTo>
                  <a:pt x="7637691" y="1527285"/>
                </a:lnTo>
                <a:lnTo>
                  <a:pt x="7637088" y="1514195"/>
                </a:lnTo>
                <a:close/>
                <a:moveTo>
                  <a:pt x="7439850" y="1501872"/>
                </a:moveTo>
                <a:lnTo>
                  <a:pt x="7439090" y="1506284"/>
                </a:lnTo>
                <a:lnTo>
                  <a:pt x="7432995" y="1506880"/>
                </a:lnTo>
                <a:lnTo>
                  <a:pt x="7433005" y="1507197"/>
                </a:lnTo>
                <a:lnTo>
                  <a:pt x="7439242" y="1506589"/>
                </a:lnTo>
                <a:lnTo>
                  <a:pt x="7440003" y="1502177"/>
                </a:lnTo>
                <a:lnTo>
                  <a:pt x="7457193" y="1502480"/>
                </a:lnTo>
                <a:lnTo>
                  <a:pt x="7474230" y="1502785"/>
                </a:lnTo>
                <a:lnTo>
                  <a:pt x="7491419" y="1503089"/>
                </a:lnTo>
                <a:lnTo>
                  <a:pt x="7508457" y="1503394"/>
                </a:lnTo>
                <a:lnTo>
                  <a:pt x="7525647" y="1503546"/>
                </a:lnTo>
                <a:lnTo>
                  <a:pt x="7542684" y="1503851"/>
                </a:lnTo>
                <a:lnTo>
                  <a:pt x="7559811" y="1504155"/>
                </a:lnTo>
                <a:lnTo>
                  <a:pt x="7576850" y="1504458"/>
                </a:lnTo>
                <a:lnTo>
                  <a:pt x="7576977" y="1506131"/>
                </a:lnTo>
                <a:lnTo>
                  <a:pt x="7577283" y="1506127"/>
                </a:lnTo>
                <a:lnTo>
                  <a:pt x="7577153" y="1504306"/>
                </a:lnTo>
                <a:lnTo>
                  <a:pt x="7559964" y="1504003"/>
                </a:lnTo>
                <a:lnTo>
                  <a:pt x="7542836" y="1503698"/>
                </a:lnTo>
                <a:lnTo>
                  <a:pt x="7525645" y="1503394"/>
                </a:lnTo>
                <a:lnTo>
                  <a:pt x="7508457" y="1503091"/>
                </a:lnTo>
                <a:lnTo>
                  <a:pt x="7491267" y="1502786"/>
                </a:lnTo>
                <a:lnTo>
                  <a:pt x="7474230" y="1502482"/>
                </a:lnTo>
                <a:lnTo>
                  <a:pt x="7457041" y="1502178"/>
                </a:lnTo>
                <a:close/>
                <a:moveTo>
                  <a:pt x="7372614" y="1499591"/>
                </a:moveTo>
                <a:lnTo>
                  <a:pt x="7384784" y="1500200"/>
                </a:lnTo>
                <a:lnTo>
                  <a:pt x="7396802" y="1500656"/>
                </a:lnTo>
                <a:lnTo>
                  <a:pt x="7408819" y="1501265"/>
                </a:lnTo>
                <a:lnTo>
                  <a:pt x="7420836" y="1501720"/>
                </a:lnTo>
                <a:lnTo>
                  <a:pt x="7432710" y="1502172"/>
                </a:lnTo>
                <a:lnTo>
                  <a:pt x="7432701" y="1501872"/>
                </a:lnTo>
                <a:lnTo>
                  <a:pt x="7420683" y="1501416"/>
                </a:lnTo>
                <a:lnTo>
                  <a:pt x="7408667" y="1500960"/>
                </a:lnTo>
                <a:lnTo>
                  <a:pt x="7396649" y="1500503"/>
                </a:lnTo>
                <a:lnTo>
                  <a:pt x="7384632" y="1500048"/>
                </a:lnTo>
                <a:close/>
                <a:moveTo>
                  <a:pt x="4912237" y="1456389"/>
                </a:moveTo>
                <a:lnTo>
                  <a:pt x="4921364" y="1467494"/>
                </a:lnTo>
                <a:lnTo>
                  <a:pt x="4937641" y="1479207"/>
                </a:lnTo>
                <a:lnTo>
                  <a:pt x="4947072" y="1489552"/>
                </a:lnTo>
                <a:lnTo>
                  <a:pt x="4949658" y="1498527"/>
                </a:lnTo>
                <a:lnTo>
                  <a:pt x="4947072" y="1489551"/>
                </a:lnTo>
                <a:lnTo>
                  <a:pt x="4937641" y="1479207"/>
                </a:lnTo>
                <a:lnTo>
                  <a:pt x="4921364" y="1467493"/>
                </a:lnTo>
                <a:close/>
                <a:moveTo>
                  <a:pt x="1102105" y="1422618"/>
                </a:moveTo>
                <a:lnTo>
                  <a:pt x="1102105" y="1422619"/>
                </a:lnTo>
                <a:lnTo>
                  <a:pt x="1102257" y="1465821"/>
                </a:lnTo>
                <a:lnTo>
                  <a:pt x="1102257" y="1465820"/>
                </a:lnTo>
                <a:close/>
                <a:moveTo>
                  <a:pt x="4034802" y="1408279"/>
                </a:moveTo>
                <a:lnTo>
                  <a:pt x="4042874" y="1410297"/>
                </a:lnTo>
                <a:lnTo>
                  <a:pt x="4042874" y="1410296"/>
                </a:lnTo>
                <a:close/>
                <a:moveTo>
                  <a:pt x="4875988" y="1405160"/>
                </a:moveTo>
                <a:lnTo>
                  <a:pt x="4876794" y="1408471"/>
                </a:lnTo>
                <a:lnTo>
                  <a:pt x="4876847" y="1408540"/>
                </a:lnTo>
                <a:close/>
                <a:moveTo>
                  <a:pt x="3976406" y="1365860"/>
                </a:moveTo>
                <a:lnTo>
                  <a:pt x="3996632" y="1373332"/>
                </a:lnTo>
                <a:lnTo>
                  <a:pt x="4002650" y="1377411"/>
                </a:lnTo>
                <a:lnTo>
                  <a:pt x="3996631" y="1373331"/>
                </a:lnTo>
                <a:close/>
                <a:moveTo>
                  <a:pt x="7695725" y="1340221"/>
                </a:moveTo>
                <a:lnTo>
                  <a:pt x="7695351" y="1340323"/>
                </a:lnTo>
                <a:lnTo>
                  <a:pt x="7680747" y="1349297"/>
                </a:lnTo>
                <a:lnTo>
                  <a:pt x="7671773" y="1352644"/>
                </a:lnTo>
                <a:lnTo>
                  <a:pt x="7657017" y="1367856"/>
                </a:lnTo>
                <a:lnTo>
                  <a:pt x="7644573" y="1373168"/>
                </a:lnTo>
                <a:lnTo>
                  <a:pt x="7644999" y="1373180"/>
                </a:lnTo>
                <a:lnTo>
                  <a:pt x="7657473" y="1367856"/>
                </a:lnTo>
                <a:lnTo>
                  <a:pt x="7672228" y="1352644"/>
                </a:lnTo>
                <a:lnTo>
                  <a:pt x="7681204" y="1349297"/>
                </a:lnTo>
                <a:close/>
                <a:moveTo>
                  <a:pt x="1101952" y="1336062"/>
                </a:moveTo>
                <a:lnTo>
                  <a:pt x="1102105" y="1379418"/>
                </a:lnTo>
                <a:lnTo>
                  <a:pt x="1102105" y="1379417"/>
                </a:lnTo>
                <a:close/>
                <a:moveTo>
                  <a:pt x="3790161" y="1334066"/>
                </a:moveTo>
                <a:lnTo>
                  <a:pt x="3804961" y="1344126"/>
                </a:lnTo>
                <a:lnTo>
                  <a:pt x="3830366" y="1353100"/>
                </a:lnTo>
                <a:lnTo>
                  <a:pt x="3842534" y="1344581"/>
                </a:lnTo>
                <a:lnTo>
                  <a:pt x="3830365" y="1353099"/>
                </a:lnTo>
                <a:lnTo>
                  <a:pt x="3804960" y="1344125"/>
                </a:lnTo>
                <a:close/>
                <a:moveTo>
                  <a:pt x="2962067" y="1315070"/>
                </a:moveTo>
                <a:lnTo>
                  <a:pt x="2962219" y="1363749"/>
                </a:lnTo>
                <a:lnTo>
                  <a:pt x="2962372" y="1412122"/>
                </a:lnTo>
                <a:lnTo>
                  <a:pt x="2962524" y="1460497"/>
                </a:lnTo>
                <a:lnTo>
                  <a:pt x="2962675" y="1508567"/>
                </a:lnTo>
                <a:lnTo>
                  <a:pt x="2962675" y="1556484"/>
                </a:lnTo>
                <a:lnTo>
                  <a:pt x="2962827" y="1604250"/>
                </a:lnTo>
                <a:lnTo>
                  <a:pt x="2962979" y="1651710"/>
                </a:lnTo>
                <a:lnTo>
                  <a:pt x="2963133" y="1699171"/>
                </a:lnTo>
                <a:lnTo>
                  <a:pt x="2962981" y="1651710"/>
                </a:lnTo>
                <a:lnTo>
                  <a:pt x="2962828" y="1604249"/>
                </a:lnTo>
                <a:lnTo>
                  <a:pt x="2962676" y="1556484"/>
                </a:lnTo>
                <a:lnTo>
                  <a:pt x="2962676" y="1508566"/>
                </a:lnTo>
                <a:lnTo>
                  <a:pt x="2962525" y="1460497"/>
                </a:lnTo>
                <a:lnTo>
                  <a:pt x="2962373" y="1412122"/>
                </a:lnTo>
                <a:lnTo>
                  <a:pt x="2962220" y="1363749"/>
                </a:lnTo>
                <a:lnTo>
                  <a:pt x="2962068" y="1315070"/>
                </a:lnTo>
                <a:close/>
                <a:moveTo>
                  <a:pt x="4039832" y="1306855"/>
                </a:moveTo>
                <a:lnTo>
                  <a:pt x="4038312" y="1321307"/>
                </a:lnTo>
                <a:lnTo>
                  <a:pt x="4031314" y="1342755"/>
                </a:lnTo>
                <a:lnTo>
                  <a:pt x="4038312" y="1321308"/>
                </a:lnTo>
                <a:close/>
                <a:moveTo>
                  <a:pt x="6547976" y="1302900"/>
                </a:moveTo>
                <a:lnTo>
                  <a:pt x="6558168" y="1304877"/>
                </a:lnTo>
                <a:lnTo>
                  <a:pt x="6558472" y="1307008"/>
                </a:lnTo>
                <a:lnTo>
                  <a:pt x="6556191" y="1310811"/>
                </a:lnTo>
                <a:lnTo>
                  <a:pt x="6551778" y="1317504"/>
                </a:lnTo>
                <a:lnTo>
                  <a:pt x="6547520" y="1316896"/>
                </a:lnTo>
                <a:lnTo>
                  <a:pt x="6544477" y="1314766"/>
                </a:lnTo>
                <a:lnTo>
                  <a:pt x="6543413" y="1310506"/>
                </a:lnTo>
                <a:lnTo>
                  <a:pt x="6544173" y="1305182"/>
                </a:lnTo>
                <a:close/>
                <a:moveTo>
                  <a:pt x="4811957" y="1257157"/>
                </a:moveTo>
                <a:lnTo>
                  <a:pt x="4812447" y="1260915"/>
                </a:lnTo>
                <a:lnTo>
                  <a:pt x="4806666" y="1276279"/>
                </a:lnTo>
                <a:lnTo>
                  <a:pt x="4804689" y="1295295"/>
                </a:lnTo>
                <a:lnTo>
                  <a:pt x="4806514" y="1317961"/>
                </a:lnTo>
                <a:lnTo>
                  <a:pt x="4810926" y="1338345"/>
                </a:lnTo>
                <a:lnTo>
                  <a:pt x="4810974" y="1338471"/>
                </a:lnTo>
                <a:lnTo>
                  <a:pt x="4806667" y="1318570"/>
                </a:lnTo>
                <a:lnTo>
                  <a:pt x="4804841" y="1295904"/>
                </a:lnTo>
                <a:lnTo>
                  <a:pt x="4806819" y="1276890"/>
                </a:lnTo>
                <a:lnTo>
                  <a:pt x="4812599" y="1261525"/>
                </a:lnTo>
                <a:close/>
                <a:moveTo>
                  <a:pt x="4035269" y="1249203"/>
                </a:moveTo>
                <a:lnTo>
                  <a:pt x="4034052" y="1254831"/>
                </a:lnTo>
                <a:lnTo>
                  <a:pt x="4030248" y="1259851"/>
                </a:lnTo>
                <a:lnTo>
                  <a:pt x="4031163" y="1267760"/>
                </a:lnTo>
                <a:lnTo>
                  <a:pt x="4030249" y="1259851"/>
                </a:lnTo>
                <a:lnTo>
                  <a:pt x="4034052" y="1254832"/>
                </a:lnTo>
                <a:close/>
                <a:moveTo>
                  <a:pt x="1101801" y="1204935"/>
                </a:moveTo>
                <a:lnTo>
                  <a:pt x="1101801" y="1204936"/>
                </a:lnTo>
                <a:lnTo>
                  <a:pt x="1101952" y="1248746"/>
                </a:lnTo>
                <a:lnTo>
                  <a:pt x="1101952" y="1248745"/>
                </a:lnTo>
                <a:close/>
                <a:moveTo>
                  <a:pt x="7358011" y="1192310"/>
                </a:moveTo>
                <a:lnTo>
                  <a:pt x="7355273" y="1193679"/>
                </a:lnTo>
                <a:lnTo>
                  <a:pt x="7349450" y="1201741"/>
                </a:lnTo>
                <a:lnTo>
                  <a:pt x="7350102" y="1201741"/>
                </a:lnTo>
                <a:lnTo>
                  <a:pt x="7356186" y="1193527"/>
                </a:lnTo>
                <a:lnTo>
                  <a:pt x="7358396" y="1192544"/>
                </a:lnTo>
                <a:close/>
                <a:moveTo>
                  <a:pt x="2961459" y="1118228"/>
                </a:moveTo>
                <a:lnTo>
                  <a:pt x="2961610" y="1167819"/>
                </a:lnTo>
                <a:lnTo>
                  <a:pt x="2961763" y="1217106"/>
                </a:lnTo>
                <a:lnTo>
                  <a:pt x="2961610" y="1167818"/>
                </a:lnTo>
                <a:close/>
                <a:moveTo>
                  <a:pt x="6942726" y="1112903"/>
                </a:moveTo>
                <a:lnTo>
                  <a:pt x="6942574" y="1115033"/>
                </a:lnTo>
                <a:lnTo>
                  <a:pt x="6938314" y="1120510"/>
                </a:lnTo>
                <a:lnTo>
                  <a:pt x="6936185" y="1121117"/>
                </a:lnTo>
                <a:lnTo>
                  <a:pt x="6936337" y="1116858"/>
                </a:lnTo>
                <a:lnTo>
                  <a:pt x="6938466" y="1114121"/>
                </a:lnTo>
                <a:close/>
                <a:moveTo>
                  <a:pt x="4753300" y="1108055"/>
                </a:moveTo>
                <a:lnTo>
                  <a:pt x="4772135" y="1120662"/>
                </a:lnTo>
                <a:lnTo>
                  <a:pt x="4781111" y="1131464"/>
                </a:lnTo>
                <a:lnTo>
                  <a:pt x="4787043" y="1158997"/>
                </a:lnTo>
                <a:lnTo>
                  <a:pt x="4791735" y="1216805"/>
                </a:lnTo>
                <a:lnTo>
                  <a:pt x="4792610" y="1216801"/>
                </a:lnTo>
                <a:lnTo>
                  <a:pt x="4787956" y="1159452"/>
                </a:lnTo>
                <a:lnTo>
                  <a:pt x="4782023" y="1131919"/>
                </a:lnTo>
                <a:lnTo>
                  <a:pt x="4773049" y="1121119"/>
                </a:lnTo>
                <a:lnTo>
                  <a:pt x="4754186" y="1108493"/>
                </a:lnTo>
                <a:close/>
                <a:moveTo>
                  <a:pt x="8024385" y="1067572"/>
                </a:moveTo>
                <a:lnTo>
                  <a:pt x="8027427" y="1070311"/>
                </a:lnTo>
                <a:lnTo>
                  <a:pt x="8031991" y="1079589"/>
                </a:lnTo>
                <a:lnTo>
                  <a:pt x="8026515" y="1083545"/>
                </a:lnTo>
                <a:lnTo>
                  <a:pt x="8020735" y="1082328"/>
                </a:lnTo>
                <a:lnTo>
                  <a:pt x="8020583" y="1072440"/>
                </a:lnTo>
                <a:lnTo>
                  <a:pt x="8022407" y="1069093"/>
                </a:lnTo>
                <a:close/>
                <a:moveTo>
                  <a:pt x="1084612" y="1060879"/>
                </a:moveTo>
                <a:lnTo>
                  <a:pt x="1100432" y="1063770"/>
                </a:lnTo>
                <a:lnTo>
                  <a:pt x="1111385" y="1069854"/>
                </a:lnTo>
                <a:lnTo>
                  <a:pt x="1117165" y="1078830"/>
                </a:lnTo>
                <a:lnTo>
                  <a:pt x="1117317" y="1087348"/>
                </a:lnTo>
                <a:lnTo>
                  <a:pt x="1117165" y="1078829"/>
                </a:lnTo>
                <a:lnTo>
                  <a:pt x="1111385" y="1069854"/>
                </a:lnTo>
                <a:lnTo>
                  <a:pt x="1100431" y="1063769"/>
                </a:lnTo>
                <a:close/>
                <a:moveTo>
                  <a:pt x="6958697" y="1057836"/>
                </a:moveTo>
                <a:lnTo>
                  <a:pt x="6964935" y="1057836"/>
                </a:lnTo>
                <a:lnTo>
                  <a:pt x="6964175" y="1059966"/>
                </a:lnTo>
                <a:lnTo>
                  <a:pt x="6959763" y="1063464"/>
                </a:lnTo>
                <a:lnTo>
                  <a:pt x="6955199" y="1065138"/>
                </a:lnTo>
                <a:lnTo>
                  <a:pt x="6954134" y="1062856"/>
                </a:lnTo>
                <a:lnTo>
                  <a:pt x="6954895" y="1060574"/>
                </a:lnTo>
                <a:close/>
                <a:moveTo>
                  <a:pt x="4663133" y="1030508"/>
                </a:moveTo>
                <a:lnTo>
                  <a:pt x="4675996" y="1039278"/>
                </a:lnTo>
                <a:lnTo>
                  <a:pt x="4696380" y="1061488"/>
                </a:lnTo>
                <a:lnTo>
                  <a:pt x="4706571" y="1080351"/>
                </a:lnTo>
                <a:lnTo>
                  <a:pt x="4724370" y="1093738"/>
                </a:lnTo>
                <a:lnTo>
                  <a:pt x="4725265" y="1094181"/>
                </a:lnTo>
                <a:lnTo>
                  <a:pt x="4707485" y="1080807"/>
                </a:lnTo>
                <a:lnTo>
                  <a:pt x="4697293" y="1061944"/>
                </a:lnTo>
                <a:lnTo>
                  <a:pt x="4676908" y="1039735"/>
                </a:lnTo>
                <a:lnTo>
                  <a:pt x="4663521" y="1030608"/>
                </a:lnTo>
                <a:close/>
                <a:moveTo>
                  <a:pt x="8078388" y="1027565"/>
                </a:moveTo>
                <a:lnTo>
                  <a:pt x="8087211" y="1031216"/>
                </a:lnTo>
                <a:lnTo>
                  <a:pt x="8093903" y="1045971"/>
                </a:lnTo>
                <a:lnTo>
                  <a:pt x="8094512" y="1052360"/>
                </a:lnTo>
                <a:lnTo>
                  <a:pt x="8086145" y="1056315"/>
                </a:lnTo>
                <a:lnTo>
                  <a:pt x="8077018" y="1054642"/>
                </a:lnTo>
                <a:lnTo>
                  <a:pt x="8077170" y="1065138"/>
                </a:lnTo>
                <a:lnTo>
                  <a:pt x="8076105" y="1068942"/>
                </a:lnTo>
                <a:lnTo>
                  <a:pt x="8065913" y="1063465"/>
                </a:lnTo>
                <a:lnTo>
                  <a:pt x="8062263" y="1059966"/>
                </a:lnTo>
                <a:lnTo>
                  <a:pt x="8062567" y="1045971"/>
                </a:lnTo>
                <a:lnTo>
                  <a:pt x="8071541" y="1032737"/>
                </a:lnTo>
                <a:close/>
                <a:moveTo>
                  <a:pt x="7600277" y="1022544"/>
                </a:moveTo>
                <a:lnTo>
                  <a:pt x="7593888" y="1028933"/>
                </a:lnTo>
                <a:lnTo>
                  <a:pt x="7573504" y="1044145"/>
                </a:lnTo>
                <a:lnTo>
                  <a:pt x="7567419" y="1047948"/>
                </a:lnTo>
                <a:lnTo>
                  <a:pt x="7548313" y="1052968"/>
                </a:lnTo>
                <a:lnTo>
                  <a:pt x="7544053" y="1058749"/>
                </a:lnTo>
                <a:lnTo>
                  <a:pt x="7539641" y="1095409"/>
                </a:lnTo>
                <a:lnTo>
                  <a:pt x="7533405" y="1115946"/>
                </a:lnTo>
                <a:lnTo>
                  <a:pt x="7532035" y="1125377"/>
                </a:lnTo>
                <a:lnTo>
                  <a:pt x="7523669" y="1141502"/>
                </a:lnTo>
                <a:lnTo>
                  <a:pt x="7516671" y="1159908"/>
                </a:lnTo>
                <a:lnTo>
                  <a:pt x="7506023" y="1174968"/>
                </a:lnTo>
                <a:lnTo>
                  <a:pt x="7500243" y="1193222"/>
                </a:lnTo>
                <a:lnTo>
                  <a:pt x="7496592" y="1200220"/>
                </a:lnTo>
                <a:lnTo>
                  <a:pt x="7493397" y="1211628"/>
                </a:lnTo>
                <a:lnTo>
                  <a:pt x="7490203" y="1250268"/>
                </a:lnTo>
                <a:lnTo>
                  <a:pt x="7485791" y="1271411"/>
                </a:lnTo>
                <a:lnTo>
                  <a:pt x="7480771" y="1307768"/>
                </a:lnTo>
                <a:lnTo>
                  <a:pt x="7477425" y="1316896"/>
                </a:lnTo>
                <a:lnTo>
                  <a:pt x="7474230" y="1321762"/>
                </a:lnTo>
                <a:lnTo>
                  <a:pt x="7469819" y="1337431"/>
                </a:lnTo>
                <a:lnTo>
                  <a:pt x="7469363" y="1343212"/>
                </a:lnTo>
                <a:lnTo>
                  <a:pt x="7471339" y="1348384"/>
                </a:lnTo>
                <a:lnTo>
                  <a:pt x="7476125" y="1355930"/>
                </a:lnTo>
                <a:lnTo>
                  <a:pt x="7471341" y="1348384"/>
                </a:lnTo>
                <a:lnTo>
                  <a:pt x="7469363" y="1343212"/>
                </a:lnTo>
                <a:lnTo>
                  <a:pt x="7469819" y="1337432"/>
                </a:lnTo>
                <a:lnTo>
                  <a:pt x="7474230" y="1321763"/>
                </a:lnTo>
                <a:lnTo>
                  <a:pt x="7477425" y="1316896"/>
                </a:lnTo>
                <a:lnTo>
                  <a:pt x="7480771" y="1307769"/>
                </a:lnTo>
                <a:lnTo>
                  <a:pt x="7485791" y="1271412"/>
                </a:lnTo>
                <a:lnTo>
                  <a:pt x="7490203" y="1250268"/>
                </a:lnTo>
                <a:lnTo>
                  <a:pt x="7493397" y="1211629"/>
                </a:lnTo>
                <a:lnTo>
                  <a:pt x="7496592" y="1200220"/>
                </a:lnTo>
                <a:lnTo>
                  <a:pt x="7500243" y="1193223"/>
                </a:lnTo>
                <a:lnTo>
                  <a:pt x="7506023" y="1174969"/>
                </a:lnTo>
                <a:lnTo>
                  <a:pt x="7516671" y="1159909"/>
                </a:lnTo>
                <a:lnTo>
                  <a:pt x="7523669" y="1141502"/>
                </a:lnTo>
                <a:lnTo>
                  <a:pt x="7532035" y="1125378"/>
                </a:lnTo>
                <a:lnTo>
                  <a:pt x="7533405" y="1115947"/>
                </a:lnTo>
                <a:lnTo>
                  <a:pt x="7539641" y="1095410"/>
                </a:lnTo>
                <a:lnTo>
                  <a:pt x="7544053" y="1058749"/>
                </a:lnTo>
                <a:lnTo>
                  <a:pt x="7548313" y="1052969"/>
                </a:lnTo>
                <a:lnTo>
                  <a:pt x="7567419" y="1047949"/>
                </a:lnTo>
                <a:lnTo>
                  <a:pt x="7573504" y="1044145"/>
                </a:lnTo>
                <a:lnTo>
                  <a:pt x="7593888" y="1028934"/>
                </a:lnTo>
                <a:close/>
                <a:moveTo>
                  <a:pt x="7609861" y="1003073"/>
                </a:moveTo>
                <a:lnTo>
                  <a:pt x="7607578" y="1005811"/>
                </a:lnTo>
                <a:lnTo>
                  <a:pt x="7604384" y="1016155"/>
                </a:lnTo>
                <a:lnTo>
                  <a:pt x="7607578" y="1005812"/>
                </a:lnTo>
                <a:close/>
                <a:moveTo>
                  <a:pt x="4621387" y="1002250"/>
                </a:moveTo>
                <a:lnTo>
                  <a:pt x="4631424" y="1008702"/>
                </a:lnTo>
                <a:lnTo>
                  <a:pt x="4639183" y="1019655"/>
                </a:lnTo>
                <a:lnTo>
                  <a:pt x="4649527" y="1026805"/>
                </a:lnTo>
                <a:lnTo>
                  <a:pt x="4649929" y="1026908"/>
                </a:lnTo>
                <a:lnTo>
                  <a:pt x="4640096" y="1020112"/>
                </a:lnTo>
                <a:lnTo>
                  <a:pt x="4632338" y="1009159"/>
                </a:lnTo>
                <a:lnTo>
                  <a:pt x="4621689" y="1002313"/>
                </a:lnTo>
                <a:close/>
                <a:moveTo>
                  <a:pt x="1956559" y="993945"/>
                </a:moveTo>
                <a:lnTo>
                  <a:pt x="1956407" y="1019197"/>
                </a:lnTo>
                <a:lnTo>
                  <a:pt x="1956407" y="1019198"/>
                </a:lnTo>
                <a:lnTo>
                  <a:pt x="1956559" y="993946"/>
                </a:lnTo>
                <a:close/>
                <a:moveTo>
                  <a:pt x="7618683" y="936901"/>
                </a:moveTo>
                <a:lnTo>
                  <a:pt x="7602861" y="964435"/>
                </a:lnTo>
                <a:lnTo>
                  <a:pt x="7603157" y="972954"/>
                </a:lnTo>
                <a:lnTo>
                  <a:pt x="7602863" y="964435"/>
                </a:lnTo>
                <a:lnTo>
                  <a:pt x="7618683" y="936902"/>
                </a:lnTo>
                <a:close/>
                <a:moveTo>
                  <a:pt x="1956559" y="918190"/>
                </a:moveTo>
                <a:lnTo>
                  <a:pt x="1956559" y="918191"/>
                </a:lnTo>
                <a:lnTo>
                  <a:pt x="1987896" y="918191"/>
                </a:lnTo>
                <a:lnTo>
                  <a:pt x="2019384" y="918191"/>
                </a:lnTo>
                <a:lnTo>
                  <a:pt x="2050720" y="918191"/>
                </a:lnTo>
                <a:lnTo>
                  <a:pt x="2082057" y="918191"/>
                </a:lnTo>
                <a:lnTo>
                  <a:pt x="2113546" y="918191"/>
                </a:lnTo>
                <a:lnTo>
                  <a:pt x="2144883" y="918191"/>
                </a:lnTo>
                <a:lnTo>
                  <a:pt x="2176219" y="918191"/>
                </a:lnTo>
                <a:lnTo>
                  <a:pt x="2207707" y="918191"/>
                </a:lnTo>
                <a:lnTo>
                  <a:pt x="2239044" y="918191"/>
                </a:lnTo>
                <a:lnTo>
                  <a:pt x="2270381" y="918191"/>
                </a:lnTo>
                <a:lnTo>
                  <a:pt x="2301717" y="918191"/>
                </a:lnTo>
                <a:lnTo>
                  <a:pt x="2333206" y="918191"/>
                </a:lnTo>
                <a:lnTo>
                  <a:pt x="2364543" y="918191"/>
                </a:lnTo>
                <a:lnTo>
                  <a:pt x="2395880" y="918191"/>
                </a:lnTo>
                <a:lnTo>
                  <a:pt x="2427368" y="918191"/>
                </a:lnTo>
                <a:lnTo>
                  <a:pt x="2458704" y="918191"/>
                </a:lnTo>
                <a:lnTo>
                  <a:pt x="2490041" y="918191"/>
                </a:lnTo>
                <a:lnTo>
                  <a:pt x="2521529" y="918191"/>
                </a:lnTo>
                <a:lnTo>
                  <a:pt x="2552867" y="918191"/>
                </a:lnTo>
                <a:lnTo>
                  <a:pt x="2584203" y="918191"/>
                </a:lnTo>
                <a:lnTo>
                  <a:pt x="2615692" y="918191"/>
                </a:lnTo>
                <a:lnTo>
                  <a:pt x="2647028" y="918191"/>
                </a:lnTo>
                <a:lnTo>
                  <a:pt x="2678364" y="918191"/>
                </a:lnTo>
                <a:lnTo>
                  <a:pt x="2709853" y="918191"/>
                </a:lnTo>
                <a:lnTo>
                  <a:pt x="2741189" y="918191"/>
                </a:lnTo>
                <a:lnTo>
                  <a:pt x="2772526" y="918191"/>
                </a:lnTo>
                <a:lnTo>
                  <a:pt x="2804015" y="918191"/>
                </a:lnTo>
                <a:lnTo>
                  <a:pt x="2835352" y="918191"/>
                </a:lnTo>
                <a:lnTo>
                  <a:pt x="2866688" y="918191"/>
                </a:lnTo>
                <a:lnTo>
                  <a:pt x="2898177" y="918191"/>
                </a:lnTo>
                <a:lnTo>
                  <a:pt x="2929513" y="918191"/>
                </a:lnTo>
                <a:lnTo>
                  <a:pt x="2960850" y="918191"/>
                </a:lnTo>
                <a:lnTo>
                  <a:pt x="2961003" y="968543"/>
                </a:lnTo>
                <a:lnTo>
                  <a:pt x="2960850" y="918190"/>
                </a:lnTo>
                <a:lnTo>
                  <a:pt x="2929514" y="918190"/>
                </a:lnTo>
                <a:lnTo>
                  <a:pt x="2898177" y="918190"/>
                </a:lnTo>
                <a:lnTo>
                  <a:pt x="2866689" y="918190"/>
                </a:lnTo>
                <a:lnTo>
                  <a:pt x="2835352" y="918190"/>
                </a:lnTo>
                <a:lnTo>
                  <a:pt x="2804016" y="918190"/>
                </a:lnTo>
                <a:lnTo>
                  <a:pt x="2772526" y="918190"/>
                </a:lnTo>
                <a:lnTo>
                  <a:pt x="2741190" y="918190"/>
                </a:lnTo>
                <a:lnTo>
                  <a:pt x="2709853" y="918190"/>
                </a:lnTo>
                <a:lnTo>
                  <a:pt x="2678365" y="918190"/>
                </a:lnTo>
                <a:lnTo>
                  <a:pt x="2647028" y="918190"/>
                </a:lnTo>
                <a:lnTo>
                  <a:pt x="2615692" y="918190"/>
                </a:lnTo>
                <a:lnTo>
                  <a:pt x="2584203" y="918190"/>
                </a:lnTo>
                <a:lnTo>
                  <a:pt x="2552867" y="918190"/>
                </a:lnTo>
                <a:lnTo>
                  <a:pt x="2521529" y="918190"/>
                </a:lnTo>
                <a:lnTo>
                  <a:pt x="2490041" y="918190"/>
                </a:lnTo>
                <a:lnTo>
                  <a:pt x="2458704" y="918190"/>
                </a:lnTo>
                <a:lnTo>
                  <a:pt x="2427368" y="918190"/>
                </a:lnTo>
                <a:lnTo>
                  <a:pt x="2395880" y="918190"/>
                </a:lnTo>
                <a:lnTo>
                  <a:pt x="2364543" y="918190"/>
                </a:lnTo>
                <a:lnTo>
                  <a:pt x="2333206" y="918190"/>
                </a:lnTo>
                <a:lnTo>
                  <a:pt x="2301718" y="918190"/>
                </a:lnTo>
                <a:lnTo>
                  <a:pt x="2270381" y="918190"/>
                </a:lnTo>
                <a:lnTo>
                  <a:pt x="2239044" y="918190"/>
                </a:lnTo>
                <a:lnTo>
                  <a:pt x="2207707" y="918190"/>
                </a:lnTo>
                <a:lnTo>
                  <a:pt x="2176220" y="918190"/>
                </a:lnTo>
                <a:lnTo>
                  <a:pt x="2144883" y="918190"/>
                </a:lnTo>
                <a:lnTo>
                  <a:pt x="2113546" y="918190"/>
                </a:lnTo>
                <a:lnTo>
                  <a:pt x="2082057" y="918190"/>
                </a:lnTo>
                <a:lnTo>
                  <a:pt x="2050721" y="918190"/>
                </a:lnTo>
                <a:lnTo>
                  <a:pt x="2019384" y="918190"/>
                </a:lnTo>
                <a:lnTo>
                  <a:pt x="1987896" y="918190"/>
                </a:lnTo>
                <a:close/>
                <a:moveTo>
                  <a:pt x="5536382" y="886854"/>
                </a:moveTo>
                <a:lnTo>
                  <a:pt x="5544140" y="888071"/>
                </a:lnTo>
                <a:lnTo>
                  <a:pt x="5546878" y="891874"/>
                </a:lnTo>
                <a:lnTo>
                  <a:pt x="5547183" y="897807"/>
                </a:lnTo>
                <a:lnTo>
                  <a:pt x="5545510" y="900697"/>
                </a:lnTo>
                <a:lnTo>
                  <a:pt x="5541554" y="900393"/>
                </a:lnTo>
                <a:lnTo>
                  <a:pt x="5538360" y="897655"/>
                </a:lnTo>
                <a:lnTo>
                  <a:pt x="5535317" y="888832"/>
                </a:lnTo>
                <a:close/>
                <a:moveTo>
                  <a:pt x="5393543" y="856583"/>
                </a:moveTo>
                <a:lnTo>
                  <a:pt x="5399932" y="857952"/>
                </a:lnTo>
                <a:lnTo>
                  <a:pt x="5402670" y="862211"/>
                </a:lnTo>
                <a:lnTo>
                  <a:pt x="5401758" y="869666"/>
                </a:lnTo>
                <a:lnTo>
                  <a:pt x="5399172" y="872251"/>
                </a:lnTo>
                <a:lnTo>
                  <a:pt x="5394760" y="870578"/>
                </a:lnTo>
                <a:lnTo>
                  <a:pt x="5393086" y="874381"/>
                </a:lnTo>
                <a:lnTo>
                  <a:pt x="5393999" y="883660"/>
                </a:lnTo>
                <a:lnTo>
                  <a:pt x="5392479" y="887920"/>
                </a:lnTo>
                <a:lnTo>
                  <a:pt x="5388523" y="887159"/>
                </a:lnTo>
                <a:lnTo>
                  <a:pt x="5388371" y="888832"/>
                </a:lnTo>
                <a:lnTo>
                  <a:pt x="5391870" y="892940"/>
                </a:lnTo>
                <a:lnTo>
                  <a:pt x="5392174" y="897503"/>
                </a:lnTo>
                <a:lnTo>
                  <a:pt x="5389436" y="902371"/>
                </a:lnTo>
                <a:lnTo>
                  <a:pt x="5386850" y="904653"/>
                </a:lnTo>
                <a:lnTo>
                  <a:pt x="5384263" y="904349"/>
                </a:lnTo>
                <a:lnTo>
                  <a:pt x="5380308" y="909977"/>
                </a:lnTo>
                <a:lnTo>
                  <a:pt x="5374985" y="921539"/>
                </a:lnTo>
                <a:lnTo>
                  <a:pt x="5373159" y="928232"/>
                </a:lnTo>
                <a:lnTo>
                  <a:pt x="5374832" y="930057"/>
                </a:lnTo>
                <a:lnTo>
                  <a:pt x="5373616" y="933859"/>
                </a:lnTo>
                <a:lnTo>
                  <a:pt x="5360380" y="951353"/>
                </a:lnTo>
                <a:lnTo>
                  <a:pt x="5355362" y="953027"/>
                </a:lnTo>
                <a:lnTo>
                  <a:pt x="5349733" y="950593"/>
                </a:lnTo>
                <a:lnTo>
                  <a:pt x="5345778" y="945421"/>
                </a:lnTo>
                <a:lnTo>
                  <a:pt x="5343495" y="937663"/>
                </a:lnTo>
                <a:lnTo>
                  <a:pt x="5342887" y="931578"/>
                </a:lnTo>
                <a:lnTo>
                  <a:pt x="5343800" y="927318"/>
                </a:lnTo>
                <a:lnTo>
                  <a:pt x="5355362" y="911803"/>
                </a:lnTo>
                <a:lnTo>
                  <a:pt x="5360532" y="901611"/>
                </a:lnTo>
                <a:lnTo>
                  <a:pt x="5363423" y="890201"/>
                </a:lnTo>
                <a:lnTo>
                  <a:pt x="5368748" y="882900"/>
                </a:lnTo>
                <a:lnTo>
                  <a:pt x="5376657" y="879705"/>
                </a:lnTo>
                <a:lnTo>
                  <a:pt x="5383047" y="872555"/>
                </a:lnTo>
                <a:lnTo>
                  <a:pt x="5387914" y="861451"/>
                </a:lnTo>
                <a:close/>
                <a:moveTo>
                  <a:pt x="5275369" y="840063"/>
                </a:moveTo>
                <a:lnTo>
                  <a:pt x="5275346" y="840915"/>
                </a:lnTo>
                <a:lnTo>
                  <a:pt x="5276715" y="844565"/>
                </a:lnTo>
                <a:lnTo>
                  <a:pt x="5280062" y="845934"/>
                </a:lnTo>
                <a:lnTo>
                  <a:pt x="5290558" y="845174"/>
                </a:lnTo>
                <a:lnTo>
                  <a:pt x="5300902" y="841372"/>
                </a:lnTo>
                <a:lnTo>
                  <a:pt x="5305466" y="843653"/>
                </a:lnTo>
                <a:lnTo>
                  <a:pt x="5306238" y="845327"/>
                </a:lnTo>
                <a:lnTo>
                  <a:pt x="5306377" y="844716"/>
                </a:lnTo>
                <a:lnTo>
                  <a:pt x="5305465" y="842740"/>
                </a:lnTo>
                <a:lnTo>
                  <a:pt x="5300902" y="840458"/>
                </a:lnTo>
                <a:lnTo>
                  <a:pt x="5290557" y="844261"/>
                </a:lnTo>
                <a:lnTo>
                  <a:pt x="5280061" y="845021"/>
                </a:lnTo>
                <a:lnTo>
                  <a:pt x="5276714" y="843652"/>
                </a:lnTo>
                <a:close/>
                <a:moveTo>
                  <a:pt x="5409363" y="832092"/>
                </a:moveTo>
                <a:lnTo>
                  <a:pt x="5411036" y="834222"/>
                </a:lnTo>
                <a:lnTo>
                  <a:pt x="5417883" y="834374"/>
                </a:lnTo>
                <a:lnTo>
                  <a:pt x="5420315" y="835591"/>
                </a:lnTo>
                <a:lnTo>
                  <a:pt x="5421076" y="838481"/>
                </a:lnTo>
                <a:lnTo>
                  <a:pt x="5420315" y="847151"/>
                </a:lnTo>
                <a:lnTo>
                  <a:pt x="5416057" y="849129"/>
                </a:lnTo>
                <a:lnTo>
                  <a:pt x="5408147" y="848369"/>
                </a:lnTo>
                <a:lnTo>
                  <a:pt x="5405256" y="843805"/>
                </a:lnTo>
                <a:close/>
                <a:moveTo>
                  <a:pt x="1562570" y="796496"/>
                </a:moveTo>
                <a:lnTo>
                  <a:pt x="1563330" y="799233"/>
                </a:lnTo>
                <a:lnTo>
                  <a:pt x="1562874" y="808969"/>
                </a:lnTo>
                <a:lnTo>
                  <a:pt x="1563331" y="799233"/>
                </a:lnTo>
                <a:close/>
                <a:moveTo>
                  <a:pt x="5284091" y="784819"/>
                </a:moveTo>
                <a:lnTo>
                  <a:pt x="5284017" y="785392"/>
                </a:lnTo>
                <a:lnTo>
                  <a:pt x="5286622" y="797258"/>
                </a:lnTo>
                <a:lnTo>
                  <a:pt x="5286754" y="796951"/>
                </a:lnTo>
                <a:close/>
                <a:moveTo>
                  <a:pt x="1167098" y="764768"/>
                </a:moveTo>
                <a:lnTo>
                  <a:pt x="1173297" y="771853"/>
                </a:lnTo>
                <a:lnTo>
                  <a:pt x="1175050" y="776470"/>
                </a:lnTo>
                <a:lnTo>
                  <a:pt x="1173297" y="771852"/>
                </a:lnTo>
                <a:close/>
                <a:moveTo>
                  <a:pt x="5609856" y="760899"/>
                </a:moveTo>
                <a:lnTo>
                  <a:pt x="5616397" y="763942"/>
                </a:lnTo>
                <a:lnTo>
                  <a:pt x="5615029" y="765920"/>
                </a:lnTo>
                <a:lnTo>
                  <a:pt x="5616397" y="783717"/>
                </a:lnTo>
                <a:lnTo>
                  <a:pt x="5613963" y="791627"/>
                </a:lnTo>
                <a:lnTo>
                  <a:pt x="5608031" y="796191"/>
                </a:lnTo>
                <a:lnTo>
                  <a:pt x="5603163" y="797256"/>
                </a:lnTo>
                <a:lnTo>
                  <a:pt x="5599360" y="794822"/>
                </a:lnTo>
                <a:lnTo>
                  <a:pt x="5599968" y="785238"/>
                </a:lnTo>
                <a:lnTo>
                  <a:pt x="5604988" y="768506"/>
                </a:lnTo>
                <a:close/>
                <a:moveTo>
                  <a:pt x="5721055" y="757401"/>
                </a:moveTo>
                <a:lnTo>
                  <a:pt x="5721663" y="757401"/>
                </a:lnTo>
                <a:lnTo>
                  <a:pt x="5721476" y="757557"/>
                </a:lnTo>
                <a:close/>
                <a:moveTo>
                  <a:pt x="5241004" y="752154"/>
                </a:moveTo>
                <a:lnTo>
                  <a:pt x="5240815" y="752990"/>
                </a:lnTo>
                <a:lnTo>
                  <a:pt x="5268500" y="764398"/>
                </a:lnTo>
                <a:lnTo>
                  <a:pt x="5280367" y="772918"/>
                </a:lnTo>
                <a:lnTo>
                  <a:pt x="5284679" y="779313"/>
                </a:lnTo>
                <a:lnTo>
                  <a:pt x="5284777" y="778545"/>
                </a:lnTo>
                <a:lnTo>
                  <a:pt x="5280365" y="772004"/>
                </a:lnTo>
                <a:lnTo>
                  <a:pt x="5268500" y="763485"/>
                </a:lnTo>
                <a:close/>
                <a:moveTo>
                  <a:pt x="5750414" y="751620"/>
                </a:moveTo>
                <a:lnTo>
                  <a:pt x="5768821" y="754510"/>
                </a:lnTo>
                <a:lnTo>
                  <a:pt x="5770646" y="752989"/>
                </a:lnTo>
                <a:lnTo>
                  <a:pt x="5775817" y="758465"/>
                </a:lnTo>
                <a:lnTo>
                  <a:pt x="5776578" y="763029"/>
                </a:lnTo>
                <a:lnTo>
                  <a:pt x="5774449" y="766832"/>
                </a:lnTo>
                <a:lnTo>
                  <a:pt x="5771254" y="768961"/>
                </a:lnTo>
                <a:lnTo>
                  <a:pt x="5767148" y="769266"/>
                </a:lnTo>
                <a:lnTo>
                  <a:pt x="5760606" y="765311"/>
                </a:lnTo>
                <a:lnTo>
                  <a:pt x="5749805" y="754967"/>
                </a:lnTo>
                <a:close/>
                <a:moveTo>
                  <a:pt x="1126104" y="726525"/>
                </a:moveTo>
                <a:lnTo>
                  <a:pt x="1138309" y="740973"/>
                </a:lnTo>
                <a:lnTo>
                  <a:pt x="1149949" y="749262"/>
                </a:lnTo>
                <a:lnTo>
                  <a:pt x="1138309" y="740971"/>
                </a:lnTo>
                <a:close/>
                <a:moveTo>
                  <a:pt x="1465670" y="707505"/>
                </a:moveTo>
                <a:lnTo>
                  <a:pt x="1467647" y="711460"/>
                </a:lnTo>
                <a:lnTo>
                  <a:pt x="1474645" y="718458"/>
                </a:lnTo>
                <a:lnTo>
                  <a:pt x="1467648" y="711460"/>
                </a:lnTo>
                <a:close/>
                <a:moveTo>
                  <a:pt x="5875761" y="693054"/>
                </a:moveTo>
                <a:lnTo>
                  <a:pt x="5886561" y="695032"/>
                </a:lnTo>
                <a:lnTo>
                  <a:pt x="5890516" y="698378"/>
                </a:lnTo>
                <a:lnTo>
                  <a:pt x="5897817" y="709940"/>
                </a:lnTo>
                <a:lnTo>
                  <a:pt x="5901316" y="712069"/>
                </a:lnTo>
                <a:lnTo>
                  <a:pt x="5902686" y="716633"/>
                </a:lnTo>
                <a:lnTo>
                  <a:pt x="5899188" y="723326"/>
                </a:lnTo>
                <a:lnTo>
                  <a:pt x="5889147" y="726825"/>
                </a:lnTo>
                <a:lnTo>
                  <a:pt x="5868763" y="726520"/>
                </a:lnTo>
                <a:lnTo>
                  <a:pt x="5855529" y="723934"/>
                </a:lnTo>
                <a:lnTo>
                  <a:pt x="5849444" y="719067"/>
                </a:lnTo>
                <a:lnTo>
                  <a:pt x="5848074" y="716633"/>
                </a:lnTo>
                <a:lnTo>
                  <a:pt x="5848683" y="711309"/>
                </a:lnTo>
                <a:lnTo>
                  <a:pt x="5851574" y="711005"/>
                </a:lnTo>
                <a:lnTo>
                  <a:pt x="5855985" y="713895"/>
                </a:lnTo>
                <a:lnTo>
                  <a:pt x="5862526" y="712677"/>
                </a:lnTo>
                <a:lnTo>
                  <a:pt x="5871197" y="707202"/>
                </a:lnTo>
                <a:lnTo>
                  <a:pt x="5875761" y="703094"/>
                </a:lnTo>
                <a:lnTo>
                  <a:pt x="5876217" y="700356"/>
                </a:lnTo>
                <a:lnTo>
                  <a:pt x="5873479" y="695184"/>
                </a:lnTo>
                <a:close/>
                <a:moveTo>
                  <a:pt x="5806090" y="648027"/>
                </a:moveTo>
                <a:lnTo>
                  <a:pt x="5810654" y="651830"/>
                </a:lnTo>
                <a:lnTo>
                  <a:pt x="5813240" y="656242"/>
                </a:lnTo>
                <a:lnTo>
                  <a:pt x="5813848" y="661261"/>
                </a:lnTo>
                <a:lnTo>
                  <a:pt x="5812935" y="664152"/>
                </a:lnTo>
                <a:lnTo>
                  <a:pt x="5810958" y="665368"/>
                </a:lnTo>
                <a:lnTo>
                  <a:pt x="5803808" y="657306"/>
                </a:lnTo>
                <a:lnTo>
                  <a:pt x="5802287" y="652286"/>
                </a:lnTo>
                <a:lnTo>
                  <a:pt x="5803353" y="648179"/>
                </a:lnTo>
                <a:close/>
                <a:moveTo>
                  <a:pt x="5804265" y="602848"/>
                </a:moveTo>
                <a:lnTo>
                  <a:pt x="5809741" y="605129"/>
                </a:lnTo>
                <a:lnTo>
                  <a:pt x="5810502" y="611062"/>
                </a:lnTo>
                <a:lnTo>
                  <a:pt x="5806546" y="620494"/>
                </a:lnTo>
                <a:lnTo>
                  <a:pt x="5806699" y="630229"/>
                </a:lnTo>
                <a:lnTo>
                  <a:pt x="5811109" y="640117"/>
                </a:lnTo>
                <a:lnTo>
                  <a:pt x="5811109" y="644527"/>
                </a:lnTo>
                <a:lnTo>
                  <a:pt x="5806699" y="643463"/>
                </a:lnTo>
                <a:lnTo>
                  <a:pt x="5803047" y="640421"/>
                </a:lnTo>
                <a:lnTo>
                  <a:pt x="5800158" y="635402"/>
                </a:lnTo>
                <a:lnTo>
                  <a:pt x="5796506" y="622927"/>
                </a:lnTo>
                <a:lnTo>
                  <a:pt x="5790878" y="614104"/>
                </a:lnTo>
                <a:lnTo>
                  <a:pt x="5799244" y="604064"/>
                </a:lnTo>
                <a:close/>
                <a:moveTo>
                  <a:pt x="4911969" y="593610"/>
                </a:moveTo>
                <a:lnTo>
                  <a:pt x="4911781" y="594025"/>
                </a:lnTo>
                <a:lnTo>
                  <a:pt x="4914671" y="601631"/>
                </a:lnTo>
                <a:lnTo>
                  <a:pt x="4921973" y="599654"/>
                </a:lnTo>
                <a:lnTo>
                  <a:pt x="4925168" y="604217"/>
                </a:lnTo>
                <a:lnTo>
                  <a:pt x="4929580" y="606195"/>
                </a:lnTo>
                <a:lnTo>
                  <a:pt x="4937793" y="609845"/>
                </a:lnTo>
                <a:lnTo>
                  <a:pt x="4941748" y="618517"/>
                </a:lnTo>
                <a:lnTo>
                  <a:pt x="4945704" y="627187"/>
                </a:lnTo>
                <a:lnTo>
                  <a:pt x="4949658" y="635858"/>
                </a:lnTo>
                <a:lnTo>
                  <a:pt x="4953613" y="644529"/>
                </a:lnTo>
                <a:lnTo>
                  <a:pt x="4971564" y="649548"/>
                </a:lnTo>
                <a:lnTo>
                  <a:pt x="4989515" y="654569"/>
                </a:lnTo>
                <a:lnTo>
                  <a:pt x="5007464" y="659589"/>
                </a:lnTo>
                <a:lnTo>
                  <a:pt x="5025415" y="664608"/>
                </a:lnTo>
                <a:lnTo>
                  <a:pt x="5043364" y="669629"/>
                </a:lnTo>
                <a:lnTo>
                  <a:pt x="5061315" y="674649"/>
                </a:lnTo>
                <a:lnTo>
                  <a:pt x="5079264" y="679669"/>
                </a:lnTo>
                <a:lnTo>
                  <a:pt x="5097215" y="684688"/>
                </a:lnTo>
                <a:lnTo>
                  <a:pt x="5107255" y="690469"/>
                </a:lnTo>
                <a:lnTo>
                  <a:pt x="5117294" y="696250"/>
                </a:lnTo>
                <a:lnTo>
                  <a:pt x="5127335" y="702030"/>
                </a:lnTo>
                <a:lnTo>
                  <a:pt x="5137374" y="707811"/>
                </a:lnTo>
                <a:lnTo>
                  <a:pt x="5153195" y="708875"/>
                </a:lnTo>
                <a:lnTo>
                  <a:pt x="5167190" y="712374"/>
                </a:lnTo>
                <a:lnTo>
                  <a:pt x="5186813" y="712526"/>
                </a:lnTo>
                <a:lnTo>
                  <a:pt x="5206588" y="716938"/>
                </a:lnTo>
                <a:lnTo>
                  <a:pt x="5235643" y="726521"/>
                </a:lnTo>
                <a:lnTo>
                  <a:pt x="5242488" y="734736"/>
                </a:lnTo>
                <a:lnTo>
                  <a:pt x="5243602" y="739748"/>
                </a:lnTo>
                <a:lnTo>
                  <a:pt x="5243704" y="739298"/>
                </a:lnTo>
                <a:lnTo>
                  <a:pt x="5242487" y="733823"/>
                </a:lnTo>
                <a:lnTo>
                  <a:pt x="5235643" y="725608"/>
                </a:lnTo>
                <a:lnTo>
                  <a:pt x="5206587" y="716024"/>
                </a:lnTo>
                <a:lnTo>
                  <a:pt x="5186812" y="711612"/>
                </a:lnTo>
                <a:lnTo>
                  <a:pt x="5167189" y="711461"/>
                </a:lnTo>
                <a:lnTo>
                  <a:pt x="5153193" y="707962"/>
                </a:lnTo>
                <a:lnTo>
                  <a:pt x="5137373" y="706897"/>
                </a:lnTo>
                <a:lnTo>
                  <a:pt x="5127334" y="701116"/>
                </a:lnTo>
                <a:lnTo>
                  <a:pt x="5117293" y="695337"/>
                </a:lnTo>
                <a:lnTo>
                  <a:pt x="5107254" y="689556"/>
                </a:lnTo>
                <a:lnTo>
                  <a:pt x="5097214" y="683775"/>
                </a:lnTo>
                <a:lnTo>
                  <a:pt x="5079264" y="678755"/>
                </a:lnTo>
                <a:lnTo>
                  <a:pt x="5061314" y="673735"/>
                </a:lnTo>
                <a:lnTo>
                  <a:pt x="5043364" y="668716"/>
                </a:lnTo>
                <a:lnTo>
                  <a:pt x="5025413" y="663695"/>
                </a:lnTo>
                <a:lnTo>
                  <a:pt x="5007464" y="658675"/>
                </a:lnTo>
                <a:lnTo>
                  <a:pt x="4989513" y="653656"/>
                </a:lnTo>
                <a:lnTo>
                  <a:pt x="4971563" y="648636"/>
                </a:lnTo>
                <a:lnTo>
                  <a:pt x="4953613" y="643615"/>
                </a:lnTo>
                <a:lnTo>
                  <a:pt x="4949657" y="634945"/>
                </a:lnTo>
                <a:lnTo>
                  <a:pt x="4945703" y="626273"/>
                </a:lnTo>
                <a:lnTo>
                  <a:pt x="4941748" y="617603"/>
                </a:lnTo>
                <a:lnTo>
                  <a:pt x="4937793" y="608932"/>
                </a:lnTo>
                <a:lnTo>
                  <a:pt x="4929579" y="605281"/>
                </a:lnTo>
                <a:lnTo>
                  <a:pt x="4925167" y="603303"/>
                </a:lnTo>
                <a:lnTo>
                  <a:pt x="4921973" y="598740"/>
                </a:lnTo>
                <a:lnTo>
                  <a:pt x="4914671" y="600718"/>
                </a:lnTo>
                <a:close/>
                <a:moveTo>
                  <a:pt x="4882270" y="534547"/>
                </a:moveTo>
                <a:lnTo>
                  <a:pt x="4885617" y="534700"/>
                </a:lnTo>
                <a:lnTo>
                  <a:pt x="4886682" y="537437"/>
                </a:lnTo>
                <a:lnTo>
                  <a:pt x="4877401" y="543218"/>
                </a:lnTo>
                <a:lnTo>
                  <a:pt x="4873903" y="546260"/>
                </a:lnTo>
                <a:lnTo>
                  <a:pt x="4873448" y="549455"/>
                </a:lnTo>
                <a:lnTo>
                  <a:pt x="4869188" y="552649"/>
                </a:lnTo>
                <a:lnTo>
                  <a:pt x="4860973" y="555540"/>
                </a:lnTo>
                <a:lnTo>
                  <a:pt x="4857626" y="554930"/>
                </a:lnTo>
                <a:lnTo>
                  <a:pt x="4858995" y="550975"/>
                </a:lnTo>
                <a:lnTo>
                  <a:pt x="4863255" y="546260"/>
                </a:lnTo>
                <a:close/>
                <a:moveTo>
                  <a:pt x="4893223" y="515227"/>
                </a:moveTo>
                <a:lnTo>
                  <a:pt x="4894287" y="517053"/>
                </a:lnTo>
                <a:lnTo>
                  <a:pt x="4892766" y="524354"/>
                </a:lnTo>
                <a:lnTo>
                  <a:pt x="4888050" y="525571"/>
                </a:lnTo>
                <a:lnTo>
                  <a:pt x="4877706" y="523748"/>
                </a:lnTo>
                <a:lnTo>
                  <a:pt x="4877858" y="520704"/>
                </a:lnTo>
                <a:lnTo>
                  <a:pt x="4888507" y="516444"/>
                </a:lnTo>
                <a:close/>
                <a:moveTo>
                  <a:pt x="4862799" y="514924"/>
                </a:moveTo>
                <a:lnTo>
                  <a:pt x="4865384" y="515532"/>
                </a:lnTo>
                <a:lnTo>
                  <a:pt x="4869036" y="519791"/>
                </a:lnTo>
                <a:lnTo>
                  <a:pt x="4869645" y="522683"/>
                </a:lnTo>
                <a:lnTo>
                  <a:pt x="4867514" y="524204"/>
                </a:lnTo>
                <a:lnTo>
                  <a:pt x="4862038" y="520704"/>
                </a:lnTo>
                <a:lnTo>
                  <a:pt x="4861277" y="517813"/>
                </a:lnTo>
                <a:close/>
                <a:moveTo>
                  <a:pt x="4910564" y="492562"/>
                </a:moveTo>
                <a:lnTo>
                  <a:pt x="4912390" y="494083"/>
                </a:lnTo>
                <a:lnTo>
                  <a:pt x="4912390" y="498190"/>
                </a:lnTo>
                <a:lnTo>
                  <a:pt x="4909955" y="501994"/>
                </a:lnTo>
                <a:lnTo>
                  <a:pt x="4905240" y="505339"/>
                </a:lnTo>
                <a:lnTo>
                  <a:pt x="4903414" y="503819"/>
                </a:lnTo>
                <a:lnTo>
                  <a:pt x="4904479" y="497430"/>
                </a:lnTo>
                <a:lnTo>
                  <a:pt x="4906913" y="493626"/>
                </a:lnTo>
                <a:close/>
                <a:moveTo>
                  <a:pt x="261950" y="449967"/>
                </a:moveTo>
                <a:lnTo>
                  <a:pt x="267122" y="462289"/>
                </a:lnTo>
                <a:lnTo>
                  <a:pt x="266513" y="464570"/>
                </a:lnTo>
                <a:lnTo>
                  <a:pt x="265145" y="468678"/>
                </a:lnTo>
                <a:lnTo>
                  <a:pt x="263167" y="468526"/>
                </a:lnTo>
                <a:lnTo>
                  <a:pt x="258755" y="460160"/>
                </a:lnTo>
                <a:lnTo>
                  <a:pt x="258147" y="454227"/>
                </a:lnTo>
                <a:close/>
                <a:moveTo>
                  <a:pt x="7944675" y="410569"/>
                </a:moveTo>
                <a:lnTo>
                  <a:pt x="7958519" y="414372"/>
                </a:lnTo>
                <a:lnTo>
                  <a:pt x="7972207" y="418174"/>
                </a:lnTo>
                <a:lnTo>
                  <a:pt x="7970230" y="436885"/>
                </a:lnTo>
                <a:lnTo>
                  <a:pt x="7970383" y="445556"/>
                </a:lnTo>
                <a:lnTo>
                  <a:pt x="7971143" y="449967"/>
                </a:lnTo>
                <a:lnTo>
                  <a:pt x="7977683" y="457725"/>
                </a:lnTo>
                <a:lnTo>
                  <a:pt x="7987116" y="463049"/>
                </a:lnTo>
                <a:lnTo>
                  <a:pt x="7994266" y="464875"/>
                </a:lnTo>
                <a:lnTo>
                  <a:pt x="8002631" y="464724"/>
                </a:lnTo>
                <a:lnTo>
                  <a:pt x="8025601" y="454227"/>
                </a:lnTo>
                <a:lnTo>
                  <a:pt x="8052527" y="447382"/>
                </a:lnTo>
                <a:lnTo>
                  <a:pt x="8067282" y="440992"/>
                </a:lnTo>
                <a:lnTo>
                  <a:pt x="8070021" y="435059"/>
                </a:lnTo>
                <a:lnTo>
                  <a:pt x="8076713" y="432930"/>
                </a:lnTo>
                <a:lnTo>
                  <a:pt x="8087515" y="434756"/>
                </a:lnTo>
                <a:lnTo>
                  <a:pt x="8107441" y="449663"/>
                </a:lnTo>
                <a:lnTo>
                  <a:pt x="8130564" y="472177"/>
                </a:lnTo>
                <a:lnTo>
                  <a:pt x="8148971" y="489977"/>
                </a:lnTo>
                <a:lnTo>
                  <a:pt x="8149579" y="520703"/>
                </a:lnTo>
                <a:lnTo>
                  <a:pt x="8149884" y="553257"/>
                </a:lnTo>
                <a:lnTo>
                  <a:pt x="8150341" y="587484"/>
                </a:lnTo>
                <a:lnTo>
                  <a:pt x="8150645" y="611822"/>
                </a:lnTo>
                <a:lnTo>
                  <a:pt x="8151099" y="645136"/>
                </a:lnTo>
                <a:lnTo>
                  <a:pt x="8151404" y="671605"/>
                </a:lnTo>
                <a:lnTo>
                  <a:pt x="8151861" y="705984"/>
                </a:lnTo>
                <a:lnTo>
                  <a:pt x="8152165" y="724390"/>
                </a:lnTo>
                <a:lnTo>
                  <a:pt x="8154750" y="729715"/>
                </a:lnTo>
                <a:lnTo>
                  <a:pt x="8153230" y="736864"/>
                </a:lnTo>
                <a:lnTo>
                  <a:pt x="8152621" y="740516"/>
                </a:lnTo>
                <a:lnTo>
                  <a:pt x="8152773" y="743405"/>
                </a:lnTo>
                <a:lnTo>
                  <a:pt x="8153839" y="747057"/>
                </a:lnTo>
                <a:lnTo>
                  <a:pt x="8153687" y="752076"/>
                </a:lnTo>
                <a:lnTo>
                  <a:pt x="8151404" y="756641"/>
                </a:lnTo>
                <a:lnTo>
                  <a:pt x="8150188" y="761964"/>
                </a:lnTo>
                <a:lnTo>
                  <a:pt x="8149884" y="770635"/>
                </a:lnTo>
                <a:lnTo>
                  <a:pt x="8152469" y="775959"/>
                </a:lnTo>
                <a:lnTo>
                  <a:pt x="8156728" y="779154"/>
                </a:lnTo>
                <a:lnTo>
                  <a:pt x="8160227" y="779154"/>
                </a:lnTo>
                <a:lnTo>
                  <a:pt x="8164791" y="782348"/>
                </a:lnTo>
                <a:lnTo>
                  <a:pt x="8170723" y="787824"/>
                </a:lnTo>
                <a:lnTo>
                  <a:pt x="8179699" y="792541"/>
                </a:lnTo>
                <a:lnTo>
                  <a:pt x="8188977" y="794214"/>
                </a:lnTo>
                <a:lnTo>
                  <a:pt x="8195367" y="792996"/>
                </a:lnTo>
                <a:lnTo>
                  <a:pt x="8203125" y="796191"/>
                </a:lnTo>
                <a:lnTo>
                  <a:pt x="8205863" y="803797"/>
                </a:lnTo>
                <a:lnTo>
                  <a:pt x="8204341" y="810947"/>
                </a:lnTo>
                <a:lnTo>
                  <a:pt x="8199931" y="814293"/>
                </a:lnTo>
                <a:lnTo>
                  <a:pt x="8195215" y="816879"/>
                </a:lnTo>
                <a:lnTo>
                  <a:pt x="8194454" y="822355"/>
                </a:lnTo>
                <a:lnTo>
                  <a:pt x="8196735" y="828136"/>
                </a:lnTo>
                <a:lnTo>
                  <a:pt x="8200084" y="833156"/>
                </a:lnTo>
                <a:lnTo>
                  <a:pt x="8203735" y="841979"/>
                </a:lnTo>
                <a:lnTo>
                  <a:pt x="8202212" y="849585"/>
                </a:lnTo>
                <a:lnTo>
                  <a:pt x="8198866" y="855974"/>
                </a:lnTo>
                <a:lnTo>
                  <a:pt x="8197345" y="862667"/>
                </a:lnTo>
                <a:lnTo>
                  <a:pt x="8200234" y="868448"/>
                </a:lnTo>
                <a:lnTo>
                  <a:pt x="8207841" y="876054"/>
                </a:lnTo>
                <a:lnTo>
                  <a:pt x="8212557" y="883356"/>
                </a:lnTo>
                <a:lnTo>
                  <a:pt x="8220011" y="887462"/>
                </a:lnTo>
                <a:lnTo>
                  <a:pt x="8223509" y="884573"/>
                </a:lnTo>
                <a:lnTo>
                  <a:pt x="8226400" y="880770"/>
                </a:lnTo>
                <a:lnTo>
                  <a:pt x="8229441" y="877879"/>
                </a:lnTo>
                <a:lnTo>
                  <a:pt x="8234613" y="879552"/>
                </a:lnTo>
                <a:lnTo>
                  <a:pt x="8240698" y="881682"/>
                </a:lnTo>
                <a:lnTo>
                  <a:pt x="8247240" y="884268"/>
                </a:lnTo>
                <a:lnTo>
                  <a:pt x="8246479" y="890505"/>
                </a:lnTo>
                <a:lnTo>
                  <a:pt x="8250434" y="900849"/>
                </a:lnTo>
                <a:lnTo>
                  <a:pt x="8253627" y="920776"/>
                </a:lnTo>
                <a:lnTo>
                  <a:pt x="8248761" y="929752"/>
                </a:lnTo>
                <a:lnTo>
                  <a:pt x="8249825" y="941769"/>
                </a:lnTo>
                <a:lnTo>
                  <a:pt x="8263059" y="945268"/>
                </a:lnTo>
                <a:lnTo>
                  <a:pt x="8266255" y="948918"/>
                </a:lnTo>
                <a:lnTo>
                  <a:pt x="8266862" y="953330"/>
                </a:lnTo>
                <a:lnTo>
                  <a:pt x="8237657" y="983906"/>
                </a:lnTo>
                <a:lnTo>
                  <a:pt x="8212861" y="979648"/>
                </a:lnTo>
                <a:lnTo>
                  <a:pt x="8199475" y="987710"/>
                </a:lnTo>
                <a:lnTo>
                  <a:pt x="8185479" y="990143"/>
                </a:lnTo>
                <a:lnTo>
                  <a:pt x="8179241" y="1003834"/>
                </a:lnTo>
                <a:lnTo>
                  <a:pt x="8171485" y="1006724"/>
                </a:lnTo>
                <a:lnTo>
                  <a:pt x="8160987" y="1005964"/>
                </a:lnTo>
                <a:lnTo>
                  <a:pt x="8151861" y="1002160"/>
                </a:lnTo>
                <a:lnTo>
                  <a:pt x="8144864" y="1003986"/>
                </a:lnTo>
                <a:lnTo>
                  <a:pt x="8135128" y="1028477"/>
                </a:lnTo>
                <a:lnTo>
                  <a:pt x="8127218" y="1026347"/>
                </a:lnTo>
                <a:lnTo>
                  <a:pt x="8124024" y="1035171"/>
                </a:lnTo>
                <a:lnTo>
                  <a:pt x="8119917" y="1038974"/>
                </a:lnTo>
                <a:lnTo>
                  <a:pt x="8113831" y="1042321"/>
                </a:lnTo>
                <a:lnTo>
                  <a:pt x="8108507" y="1031368"/>
                </a:lnTo>
                <a:lnTo>
                  <a:pt x="8105159" y="1021023"/>
                </a:lnTo>
                <a:lnTo>
                  <a:pt x="8100141" y="1018741"/>
                </a:lnTo>
                <a:lnTo>
                  <a:pt x="8093601" y="1016155"/>
                </a:lnTo>
                <a:lnTo>
                  <a:pt x="8086754" y="1016308"/>
                </a:lnTo>
                <a:lnTo>
                  <a:pt x="8082191" y="1017829"/>
                </a:lnTo>
                <a:lnTo>
                  <a:pt x="8076561" y="1024522"/>
                </a:lnTo>
                <a:lnTo>
                  <a:pt x="8068347" y="1030302"/>
                </a:lnTo>
                <a:lnTo>
                  <a:pt x="8062110" y="1025587"/>
                </a:lnTo>
                <a:lnTo>
                  <a:pt x="8057243" y="1017829"/>
                </a:lnTo>
                <a:lnTo>
                  <a:pt x="8053137" y="1030150"/>
                </a:lnTo>
                <a:lnTo>
                  <a:pt x="8047203" y="1043233"/>
                </a:lnTo>
                <a:lnTo>
                  <a:pt x="8048267" y="1058444"/>
                </a:lnTo>
                <a:lnTo>
                  <a:pt x="8045682" y="1067420"/>
                </a:lnTo>
                <a:lnTo>
                  <a:pt x="8039902" y="1064985"/>
                </a:lnTo>
                <a:lnTo>
                  <a:pt x="8034273" y="1057076"/>
                </a:lnTo>
                <a:lnTo>
                  <a:pt x="8018300" y="1050686"/>
                </a:lnTo>
                <a:lnTo>
                  <a:pt x="8005675" y="1051295"/>
                </a:lnTo>
                <a:lnTo>
                  <a:pt x="8008259" y="1042776"/>
                </a:lnTo>
                <a:lnTo>
                  <a:pt x="8020278" y="1030607"/>
                </a:lnTo>
                <a:lnTo>
                  <a:pt x="8016627" y="1028173"/>
                </a:lnTo>
                <a:lnTo>
                  <a:pt x="8010695" y="1029847"/>
                </a:lnTo>
                <a:lnTo>
                  <a:pt x="8008107" y="1028173"/>
                </a:lnTo>
                <a:lnTo>
                  <a:pt x="8012367" y="1017068"/>
                </a:lnTo>
                <a:lnTo>
                  <a:pt x="8012823" y="1004898"/>
                </a:lnTo>
                <a:lnTo>
                  <a:pt x="8007501" y="1009158"/>
                </a:lnTo>
                <a:lnTo>
                  <a:pt x="8000806" y="1022089"/>
                </a:lnTo>
                <a:lnTo>
                  <a:pt x="7984530" y="1032280"/>
                </a:lnTo>
                <a:lnTo>
                  <a:pt x="7985289" y="1049470"/>
                </a:lnTo>
                <a:lnTo>
                  <a:pt x="7969927" y="1084457"/>
                </a:lnTo>
                <a:lnTo>
                  <a:pt x="7969165" y="1099364"/>
                </a:lnTo>
                <a:lnTo>
                  <a:pt x="7959277" y="1111231"/>
                </a:lnTo>
                <a:lnTo>
                  <a:pt x="7946500" y="1121422"/>
                </a:lnTo>
                <a:lnTo>
                  <a:pt x="7929463" y="1118532"/>
                </a:lnTo>
                <a:lnTo>
                  <a:pt x="7916533" y="1127355"/>
                </a:lnTo>
                <a:lnTo>
                  <a:pt x="7909991" y="1137547"/>
                </a:lnTo>
                <a:lnTo>
                  <a:pt x="7904211" y="1139068"/>
                </a:lnTo>
                <a:lnTo>
                  <a:pt x="7901169" y="1126138"/>
                </a:lnTo>
                <a:lnTo>
                  <a:pt x="7899039" y="1122182"/>
                </a:lnTo>
                <a:lnTo>
                  <a:pt x="7894324" y="1141197"/>
                </a:lnTo>
                <a:lnTo>
                  <a:pt x="7889455" y="1142414"/>
                </a:lnTo>
                <a:lnTo>
                  <a:pt x="7887629" y="1128875"/>
                </a:lnTo>
                <a:lnTo>
                  <a:pt x="7885348" y="1119902"/>
                </a:lnTo>
                <a:lnTo>
                  <a:pt x="7878655" y="1127660"/>
                </a:lnTo>
                <a:lnTo>
                  <a:pt x="7874243" y="1148043"/>
                </a:lnTo>
                <a:lnTo>
                  <a:pt x="7869680" y="1146370"/>
                </a:lnTo>
                <a:lnTo>
                  <a:pt x="7868159" y="1138764"/>
                </a:lnTo>
                <a:lnTo>
                  <a:pt x="7864813" y="1136482"/>
                </a:lnTo>
                <a:lnTo>
                  <a:pt x="7863747" y="1145152"/>
                </a:lnTo>
                <a:lnTo>
                  <a:pt x="7865421" y="1157322"/>
                </a:lnTo>
                <a:lnTo>
                  <a:pt x="7862987" y="1163864"/>
                </a:lnTo>
                <a:lnTo>
                  <a:pt x="7858423" y="1160365"/>
                </a:lnTo>
                <a:lnTo>
                  <a:pt x="7853859" y="1154584"/>
                </a:lnTo>
                <a:lnTo>
                  <a:pt x="7846253" y="1158996"/>
                </a:lnTo>
                <a:lnTo>
                  <a:pt x="7839257" y="1160822"/>
                </a:lnTo>
                <a:lnTo>
                  <a:pt x="7839257" y="1154888"/>
                </a:lnTo>
                <a:lnTo>
                  <a:pt x="7840625" y="1147587"/>
                </a:lnTo>
                <a:lnTo>
                  <a:pt x="7826782" y="1151693"/>
                </a:lnTo>
                <a:lnTo>
                  <a:pt x="7810049" y="1165232"/>
                </a:lnTo>
                <a:lnTo>
                  <a:pt x="7797119" y="1183943"/>
                </a:lnTo>
                <a:lnTo>
                  <a:pt x="7801531" y="1186986"/>
                </a:lnTo>
                <a:lnTo>
                  <a:pt x="7806550" y="1192919"/>
                </a:lnTo>
                <a:lnTo>
                  <a:pt x="7784037" y="1221669"/>
                </a:lnTo>
                <a:lnTo>
                  <a:pt x="7760914" y="1247530"/>
                </a:lnTo>
                <a:lnTo>
                  <a:pt x="7743421" y="1289514"/>
                </a:lnTo>
                <a:lnTo>
                  <a:pt x="7736423" y="1294381"/>
                </a:lnTo>
                <a:lnTo>
                  <a:pt x="7730339" y="1301988"/>
                </a:lnTo>
                <a:lnTo>
                  <a:pt x="7718930" y="1283733"/>
                </a:lnTo>
                <a:lnTo>
                  <a:pt x="7716649" y="1268978"/>
                </a:lnTo>
                <a:lnTo>
                  <a:pt x="7703717" y="1251484"/>
                </a:lnTo>
                <a:lnTo>
                  <a:pt x="7698545" y="1239467"/>
                </a:lnTo>
                <a:lnTo>
                  <a:pt x="7696872" y="1225928"/>
                </a:lnTo>
                <a:lnTo>
                  <a:pt x="7697633" y="1211325"/>
                </a:lnTo>
                <a:lnTo>
                  <a:pt x="7696569" y="1189420"/>
                </a:lnTo>
                <a:lnTo>
                  <a:pt x="7695503" y="1167515"/>
                </a:lnTo>
                <a:lnTo>
                  <a:pt x="7694438" y="1145609"/>
                </a:lnTo>
                <a:lnTo>
                  <a:pt x="7693373" y="1123705"/>
                </a:lnTo>
                <a:lnTo>
                  <a:pt x="7692308" y="1101647"/>
                </a:lnTo>
                <a:lnTo>
                  <a:pt x="7691243" y="1079589"/>
                </a:lnTo>
                <a:lnTo>
                  <a:pt x="7690179" y="1057532"/>
                </a:lnTo>
                <a:lnTo>
                  <a:pt x="7689114" y="1035475"/>
                </a:lnTo>
                <a:lnTo>
                  <a:pt x="7688049" y="1013265"/>
                </a:lnTo>
                <a:lnTo>
                  <a:pt x="7686985" y="991056"/>
                </a:lnTo>
                <a:lnTo>
                  <a:pt x="7685920" y="968846"/>
                </a:lnTo>
                <a:lnTo>
                  <a:pt x="7684855" y="946485"/>
                </a:lnTo>
                <a:lnTo>
                  <a:pt x="7683790" y="924123"/>
                </a:lnTo>
                <a:lnTo>
                  <a:pt x="7682725" y="901762"/>
                </a:lnTo>
                <a:lnTo>
                  <a:pt x="7681659" y="879400"/>
                </a:lnTo>
                <a:lnTo>
                  <a:pt x="7680595" y="859321"/>
                </a:lnTo>
                <a:lnTo>
                  <a:pt x="7684095" y="856278"/>
                </a:lnTo>
                <a:lnTo>
                  <a:pt x="7692765" y="850497"/>
                </a:lnTo>
                <a:lnTo>
                  <a:pt x="7698393" y="851259"/>
                </a:lnTo>
                <a:lnTo>
                  <a:pt x="7703262" y="859929"/>
                </a:lnTo>
                <a:lnTo>
                  <a:pt x="7707368" y="865710"/>
                </a:lnTo>
                <a:lnTo>
                  <a:pt x="7712085" y="864036"/>
                </a:lnTo>
                <a:lnTo>
                  <a:pt x="7716191" y="855974"/>
                </a:lnTo>
                <a:lnTo>
                  <a:pt x="7716039" y="844716"/>
                </a:lnTo>
                <a:lnTo>
                  <a:pt x="7721515" y="836806"/>
                </a:lnTo>
                <a:lnTo>
                  <a:pt x="7728057" y="835591"/>
                </a:lnTo>
                <a:lnTo>
                  <a:pt x="7734141" y="835894"/>
                </a:lnTo>
                <a:lnTo>
                  <a:pt x="7737184" y="832091"/>
                </a:lnTo>
                <a:lnTo>
                  <a:pt x="7736879" y="826615"/>
                </a:lnTo>
                <a:lnTo>
                  <a:pt x="7734749" y="817792"/>
                </a:lnTo>
                <a:lnTo>
                  <a:pt x="7735510" y="807144"/>
                </a:lnTo>
                <a:lnTo>
                  <a:pt x="7750723" y="788281"/>
                </a:lnTo>
                <a:lnTo>
                  <a:pt x="7769281" y="775502"/>
                </a:lnTo>
                <a:lnTo>
                  <a:pt x="7775822" y="769114"/>
                </a:lnTo>
                <a:lnTo>
                  <a:pt x="7777647" y="756032"/>
                </a:lnTo>
                <a:lnTo>
                  <a:pt x="7788296" y="742493"/>
                </a:lnTo>
                <a:lnTo>
                  <a:pt x="7793621" y="734735"/>
                </a:lnTo>
                <a:lnTo>
                  <a:pt x="7794989" y="727889"/>
                </a:lnTo>
                <a:lnTo>
                  <a:pt x="7792251" y="719523"/>
                </a:lnTo>
                <a:lnTo>
                  <a:pt x="7792556" y="703550"/>
                </a:lnTo>
                <a:lnTo>
                  <a:pt x="7796207" y="684535"/>
                </a:lnTo>
                <a:lnTo>
                  <a:pt x="7800617" y="663695"/>
                </a:lnTo>
                <a:lnTo>
                  <a:pt x="7810505" y="644984"/>
                </a:lnTo>
                <a:lnTo>
                  <a:pt x="7826630" y="624449"/>
                </a:lnTo>
                <a:lnTo>
                  <a:pt x="7830737" y="597371"/>
                </a:lnTo>
                <a:lnTo>
                  <a:pt x="7835149" y="568772"/>
                </a:lnTo>
                <a:lnTo>
                  <a:pt x="7854620" y="540783"/>
                </a:lnTo>
                <a:lnTo>
                  <a:pt x="7876677" y="508990"/>
                </a:lnTo>
                <a:lnTo>
                  <a:pt x="7889303" y="490888"/>
                </a:lnTo>
                <a:lnTo>
                  <a:pt x="7911969" y="457877"/>
                </a:lnTo>
                <a:lnTo>
                  <a:pt x="7928095" y="434300"/>
                </a:lnTo>
                <a:lnTo>
                  <a:pt x="7936155" y="423500"/>
                </a:lnTo>
                <a:close/>
                <a:moveTo>
                  <a:pt x="5258004" y="405854"/>
                </a:moveTo>
                <a:lnTo>
                  <a:pt x="5274738" y="405854"/>
                </a:lnTo>
                <a:lnTo>
                  <a:pt x="5286754" y="409352"/>
                </a:lnTo>
                <a:lnTo>
                  <a:pt x="5294209" y="416501"/>
                </a:lnTo>
                <a:lnTo>
                  <a:pt x="5287059" y="421218"/>
                </a:lnTo>
                <a:lnTo>
                  <a:pt x="5254049" y="425172"/>
                </a:lnTo>
                <a:lnTo>
                  <a:pt x="5253136" y="426389"/>
                </a:lnTo>
                <a:lnTo>
                  <a:pt x="5259373" y="430192"/>
                </a:lnTo>
                <a:lnTo>
                  <a:pt x="5260590" y="432930"/>
                </a:lnTo>
                <a:lnTo>
                  <a:pt x="5254809" y="440080"/>
                </a:lnTo>
                <a:lnTo>
                  <a:pt x="5225602" y="463201"/>
                </a:lnTo>
                <a:lnTo>
                  <a:pt x="5223017" y="470047"/>
                </a:lnTo>
                <a:lnTo>
                  <a:pt x="5223472" y="474154"/>
                </a:lnTo>
                <a:lnTo>
                  <a:pt x="5206132" y="492106"/>
                </a:lnTo>
                <a:lnTo>
                  <a:pt x="5199742" y="503513"/>
                </a:lnTo>
                <a:lnTo>
                  <a:pt x="5194418" y="505339"/>
                </a:lnTo>
                <a:lnTo>
                  <a:pt x="5190158" y="497582"/>
                </a:lnTo>
                <a:lnTo>
                  <a:pt x="5190158" y="491344"/>
                </a:lnTo>
                <a:lnTo>
                  <a:pt x="5194418" y="486629"/>
                </a:lnTo>
                <a:lnTo>
                  <a:pt x="5198678" y="479935"/>
                </a:lnTo>
                <a:lnTo>
                  <a:pt x="5199286" y="470656"/>
                </a:lnTo>
                <a:lnTo>
                  <a:pt x="5197613" y="467309"/>
                </a:lnTo>
                <a:lnTo>
                  <a:pt x="5192288" y="475677"/>
                </a:lnTo>
                <a:lnTo>
                  <a:pt x="5195179" y="477501"/>
                </a:lnTo>
                <a:lnTo>
                  <a:pt x="5196091" y="478871"/>
                </a:lnTo>
                <a:lnTo>
                  <a:pt x="5195027" y="481913"/>
                </a:lnTo>
                <a:lnTo>
                  <a:pt x="5175099" y="477501"/>
                </a:lnTo>
                <a:lnTo>
                  <a:pt x="5169015" y="470960"/>
                </a:lnTo>
                <a:lnTo>
                  <a:pt x="5169927" y="461985"/>
                </a:lnTo>
                <a:lnTo>
                  <a:pt x="5176620" y="450424"/>
                </a:lnTo>
                <a:lnTo>
                  <a:pt x="5200654" y="425932"/>
                </a:lnTo>
                <a:lnTo>
                  <a:pt x="5211304" y="419088"/>
                </a:lnTo>
                <a:lnTo>
                  <a:pt x="5241424" y="408286"/>
                </a:lnTo>
                <a:close/>
                <a:moveTo>
                  <a:pt x="321580" y="404636"/>
                </a:moveTo>
                <a:lnTo>
                  <a:pt x="325383" y="413915"/>
                </a:lnTo>
                <a:lnTo>
                  <a:pt x="332229" y="424412"/>
                </a:lnTo>
                <a:lnTo>
                  <a:pt x="331621" y="429279"/>
                </a:lnTo>
                <a:lnTo>
                  <a:pt x="326143" y="433083"/>
                </a:lnTo>
                <a:lnTo>
                  <a:pt x="323254" y="432169"/>
                </a:lnTo>
                <a:lnTo>
                  <a:pt x="323102" y="426541"/>
                </a:lnTo>
                <a:lnTo>
                  <a:pt x="321580" y="425628"/>
                </a:lnTo>
                <a:lnTo>
                  <a:pt x="315648" y="432473"/>
                </a:lnTo>
                <a:lnTo>
                  <a:pt x="316104" y="419087"/>
                </a:lnTo>
                <a:lnTo>
                  <a:pt x="318994" y="404941"/>
                </a:lnTo>
                <a:close/>
                <a:moveTo>
                  <a:pt x="310019" y="359153"/>
                </a:moveTo>
                <a:lnTo>
                  <a:pt x="314735" y="362042"/>
                </a:lnTo>
                <a:lnTo>
                  <a:pt x="316104" y="363717"/>
                </a:lnTo>
                <a:lnTo>
                  <a:pt x="317473" y="382274"/>
                </a:lnTo>
                <a:lnTo>
                  <a:pt x="316712" y="386382"/>
                </a:lnTo>
                <a:lnTo>
                  <a:pt x="308803" y="381514"/>
                </a:lnTo>
                <a:lnTo>
                  <a:pt x="306216" y="377102"/>
                </a:lnTo>
                <a:lnTo>
                  <a:pt x="306520" y="367062"/>
                </a:lnTo>
                <a:lnTo>
                  <a:pt x="308498" y="360521"/>
                </a:lnTo>
                <a:close/>
                <a:moveTo>
                  <a:pt x="5185900" y="258449"/>
                </a:moveTo>
                <a:lnTo>
                  <a:pt x="5188029" y="260276"/>
                </a:lnTo>
                <a:lnTo>
                  <a:pt x="5174186" y="272444"/>
                </a:lnTo>
                <a:lnTo>
                  <a:pt x="5171905" y="277465"/>
                </a:lnTo>
                <a:lnTo>
                  <a:pt x="5172513" y="280812"/>
                </a:lnTo>
                <a:lnTo>
                  <a:pt x="5167949" y="287201"/>
                </a:lnTo>
                <a:lnTo>
                  <a:pt x="5127029" y="309714"/>
                </a:lnTo>
                <a:lnTo>
                  <a:pt x="5120641" y="311843"/>
                </a:lnTo>
                <a:lnTo>
                  <a:pt x="5119879" y="315342"/>
                </a:lnTo>
                <a:lnTo>
                  <a:pt x="5125051" y="316407"/>
                </a:lnTo>
                <a:lnTo>
                  <a:pt x="5124139" y="318232"/>
                </a:lnTo>
                <a:lnTo>
                  <a:pt x="5118510" y="321428"/>
                </a:lnTo>
                <a:lnTo>
                  <a:pt x="5102539" y="327968"/>
                </a:lnTo>
                <a:lnTo>
                  <a:pt x="5091737" y="330097"/>
                </a:lnTo>
                <a:lnTo>
                  <a:pt x="5086262" y="327817"/>
                </a:lnTo>
                <a:lnTo>
                  <a:pt x="5085653" y="323405"/>
                </a:lnTo>
                <a:lnTo>
                  <a:pt x="5090065" y="317016"/>
                </a:lnTo>
                <a:lnTo>
                  <a:pt x="5090065" y="313820"/>
                </a:lnTo>
                <a:lnTo>
                  <a:pt x="5085653" y="313820"/>
                </a:lnTo>
                <a:lnTo>
                  <a:pt x="5086717" y="311235"/>
                </a:lnTo>
                <a:lnTo>
                  <a:pt x="5093258" y="306215"/>
                </a:lnTo>
                <a:lnTo>
                  <a:pt x="5149239" y="273965"/>
                </a:lnTo>
                <a:lnTo>
                  <a:pt x="5173121" y="262253"/>
                </a:lnTo>
                <a:close/>
                <a:moveTo>
                  <a:pt x="298459" y="213878"/>
                </a:moveTo>
                <a:lnTo>
                  <a:pt x="302110" y="214640"/>
                </a:lnTo>
                <a:lnTo>
                  <a:pt x="306520" y="219202"/>
                </a:lnTo>
                <a:lnTo>
                  <a:pt x="311846" y="227418"/>
                </a:lnTo>
                <a:lnTo>
                  <a:pt x="310932" y="233199"/>
                </a:lnTo>
                <a:lnTo>
                  <a:pt x="289483" y="244607"/>
                </a:lnTo>
                <a:lnTo>
                  <a:pt x="288723" y="247193"/>
                </a:lnTo>
                <a:lnTo>
                  <a:pt x="299067" y="250388"/>
                </a:lnTo>
                <a:lnTo>
                  <a:pt x="302870" y="253278"/>
                </a:lnTo>
                <a:lnTo>
                  <a:pt x="306673" y="262710"/>
                </a:lnTo>
                <a:lnTo>
                  <a:pt x="313670" y="290700"/>
                </a:lnTo>
                <a:lnTo>
                  <a:pt x="316712" y="278985"/>
                </a:lnTo>
                <a:lnTo>
                  <a:pt x="336184" y="299218"/>
                </a:lnTo>
                <a:lnTo>
                  <a:pt x="336184" y="309106"/>
                </a:lnTo>
                <a:lnTo>
                  <a:pt x="333750" y="312452"/>
                </a:lnTo>
                <a:lnTo>
                  <a:pt x="329643" y="313668"/>
                </a:lnTo>
                <a:lnTo>
                  <a:pt x="325840" y="310779"/>
                </a:lnTo>
                <a:lnTo>
                  <a:pt x="322340" y="303782"/>
                </a:lnTo>
                <a:lnTo>
                  <a:pt x="317930" y="300130"/>
                </a:lnTo>
                <a:lnTo>
                  <a:pt x="308651" y="297697"/>
                </a:lnTo>
                <a:lnTo>
                  <a:pt x="303782" y="289785"/>
                </a:lnTo>
                <a:lnTo>
                  <a:pt x="302110" y="284309"/>
                </a:lnTo>
                <a:lnTo>
                  <a:pt x="301653" y="268642"/>
                </a:lnTo>
                <a:lnTo>
                  <a:pt x="299371" y="263775"/>
                </a:lnTo>
                <a:lnTo>
                  <a:pt x="294352" y="262710"/>
                </a:lnTo>
                <a:lnTo>
                  <a:pt x="289635" y="258906"/>
                </a:lnTo>
                <a:lnTo>
                  <a:pt x="282334" y="247953"/>
                </a:lnTo>
                <a:lnTo>
                  <a:pt x="281270" y="245064"/>
                </a:lnTo>
                <a:lnTo>
                  <a:pt x="284768" y="236088"/>
                </a:lnTo>
                <a:lnTo>
                  <a:pt x="292678" y="221029"/>
                </a:lnTo>
                <a:close/>
                <a:moveTo>
                  <a:pt x="261798" y="177826"/>
                </a:moveTo>
                <a:lnTo>
                  <a:pt x="264231" y="178436"/>
                </a:lnTo>
                <a:lnTo>
                  <a:pt x="265296" y="188475"/>
                </a:lnTo>
                <a:lnTo>
                  <a:pt x="272142" y="199123"/>
                </a:lnTo>
                <a:lnTo>
                  <a:pt x="271077" y="203688"/>
                </a:lnTo>
                <a:lnTo>
                  <a:pt x="268795" y="205817"/>
                </a:lnTo>
                <a:lnTo>
                  <a:pt x="261189" y="202925"/>
                </a:lnTo>
                <a:lnTo>
                  <a:pt x="256626" y="198059"/>
                </a:lnTo>
                <a:lnTo>
                  <a:pt x="255105" y="192125"/>
                </a:lnTo>
                <a:lnTo>
                  <a:pt x="257995" y="180717"/>
                </a:lnTo>
                <a:close/>
                <a:moveTo>
                  <a:pt x="229093" y="164288"/>
                </a:moveTo>
                <a:lnTo>
                  <a:pt x="242023" y="180413"/>
                </a:lnTo>
                <a:lnTo>
                  <a:pt x="243543" y="188779"/>
                </a:lnTo>
                <a:lnTo>
                  <a:pt x="247346" y="195776"/>
                </a:lnTo>
                <a:lnTo>
                  <a:pt x="231983" y="191213"/>
                </a:lnTo>
                <a:lnTo>
                  <a:pt x="225441" y="187106"/>
                </a:lnTo>
                <a:lnTo>
                  <a:pt x="223463" y="183151"/>
                </a:lnTo>
                <a:lnTo>
                  <a:pt x="221182" y="170069"/>
                </a:lnTo>
                <a:lnTo>
                  <a:pt x="222247" y="165808"/>
                </a:lnTo>
                <a:close/>
                <a:moveTo>
                  <a:pt x="260124" y="143447"/>
                </a:moveTo>
                <a:lnTo>
                  <a:pt x="276705" y="151663"/>
                </a:lnTo>
                <a:lnTo>
                  <a:pt x="278683" y="156377"/>
                </a:lnTo>
                <a:lnTo>
                  <a:pt x="272902" y="160942"/>
                </a:lnTo>
                <a:lnTo>
                  <a:pt x="268795" y="161701"/>
                </a:lnTo>
                <a:lnTo>
                  <a:pt x="262254" y="154400"/>
                </a:lnTo>
                <a:lnTo>
                  <a:pt x="259364" y="153487"/>
                </a:lnTo>
                <a:lnTo>
                  <a:pt x="261646" y="164745"/>
                </a:lnTo>
                <a:lnTo>
                  <a:pt x="260884" y="168548"/>
                </a:lnTo>
                <a:lnTo>
                  <a:pt x="247498" y="161549"/>
                </a:lnTo>
                <a:lnTo>
                  <a:pt x="245065" y="156072"/>
                </a:lnTo>
                <a:lnTo>
                  <a:pt x="248868" y="150294"/>
                </a:lnTo>
                <a:lnTo>
                  <a:pt x="257234" y="144207"/>
                </a:lnTo>
                <a:close/>
                <a:moveTo>
                  <a:pt x="4231807" y="0"/>
                </a:moveTo>
                <a:lnTo>
                  <a:pt x="4262688" y="4412"/>
                </a:lnTo>
                <a:lnTo>
                  <a:pt x="4271967" y="11104"/>
                </a:lnTo>
                <a:lnTo>
                  <a:pt x="4274857" y="14299"/>
                </a:lnTo>
                <a:lnTo>
                  <a:pt x="4273944" y="24340"/>
                </a:lnTo>
                <a:lnTo>
                  <a:pt x="4276530" y="54763"/>
                </a:lnTo>
                <a:lnTo>
                  <a:pt x="4282160" y="80167"/>
                </a:lnTo>
                <a:lnTo>
                  <a:pt x="4295089" y="110439"/>
                </a:lnTo>
                <a:lnTo>
                  <a:pt x="4295089" y="110590"/>
                </a:lnTo>
                <a:lnTo>
                  <a:pt x="4296154" y="122456"/>
                </a:lnTo>
                <a:lnTo>
                  <a:pt x="4300413" y="129910"/>
                </a:lnTo>
                <a:lnTo>
                  <a:pt x="4308172" y="136756"/>
                </a:lnTo>
                <a:lnTo>
                  <a:pt x="4337835" y="145122"/>
                </a:lnTo>
                <a:lnTo>
                  <a:pt x="4389251" y="154858"/>
                </a:lnTo>
                <a:lnTo>
                  <a:pt x="4418458" y="165963"/>
                </a:lnTo>
                <a:lnTo>
                  <a:pt x="4425303" y="178588"/>
                </a:lnTo>
                <a:lnTo>
                  <a:pt x="4438994" y="183609"/>
                </a:lnTo>
                <a:lnTo>
                  <a:pt x="4459530" y="181174"/>
                </a:lnTo>
                <a:lnTo>
                  <a:pt x="4473982" y="175849"/>
                </a:lnTo>
                <a:lnTo>
                  <a:pt x="4487216" y="163834"/>
                </a:lnTo>
                <a:lnTo>
                  <a:pt x="4504405" y="161246"/>
                </a:lnTo>
                <a:lnTo>
                  <a:pt x="4519161" y="162007"/>
                </a:lnTo>
                <a:lnTo>
                  <a:pt x="4533917" y="163223"/>
                </a:lnTo>
                <a:lnTo>
                  <a:pt x="4541826" y="165049"/>
                </a:lnTo>
                <a:lnTo>
                  <a:pt x="4564644" y="174481"/>
                </a:lnTo>
                <a:lnTo>
                  <a:pt x="4579553" y="182240"/>
                </a:lnTo>
                <a:lnTo>
                  <a:pt x="4601001" y="196690"/>
                </a:lnTo>
                <a:lnTo>
                  <a:pt x="4612867" y="203080"/>
                </a:lnTo>
                <a:lnTo>
                  <a:pt x="4618496" y="217988"/>
                </a:lnTo>
                <a:lnTo>
                  <a:pt x="4625189" y="237154"/>
                </a:lnTo>
                <a:lnTo>
                  <a:pt x="4634619" y="237154"/>
                </a:lnTo>
                <a:lnTo>
                  <a:pt x="4641769" y="225898"/>
                </a:lnTo>
                <a:lnTo>
                  <a:pt x="4659871" y="223921"/>
                </a:lnTo>
                <a:lnTo>
                  <a:pt x="4683753" y="231830"/>
                </a:lnTo>
                <a:lnTo>
                  <a:pt x="4704747" y="254192"/>
                </a:lnTo>
                <a:lnTo>
                  <a:pt x="4735018" y="274119"/>
                </a:lnTo>
                <a:lnTo>
                  <a:pt x="4753424" y="284006"/>
                </a:lnTo>
                <a:lnTo>
                  <a:pt x="4772135" y="284006"/>
                </a:lnTo>
                <a:lnTo>
                  <a:pt x="4796018" y="274119"/>
                </a:lnTo>
                <a:lnTo>
                  <a:pt x="4821422" y="255104"/>
                </a:lnTo>
                <a:lnTo>
                  <a:pt x="4839676" y="251758"/>
                </a:lnTo>
                <a:lnTo>
                  <a:pt x="4850477" y="253583"/>
                </a:lnTo>
                <a:lnTo>
                  <a:pt x="4856562" y="268490"/>
                </a:lnTo>
                <a:lnTo>
                  <a:pt x="4864167" y="274119"/>
                </a:lnTo>
                <a:lnTo>
                  <a:pt x="4883791" y="272446"/>
                </a:lnTo>
                <a:lnTo>
                  <a:pt x="4924863" y="275335"/>
                </a:lnTo>
                <a:lnTo>
                  <a:pt x="4957568" y="271229"/>
                </a:lnTo>
                <a:lnTo>
                  <a:pt x="4965022" y="279747"/>
                </a:lnTo>
                <a:lnTo>
                  <a:pt x="4971715" y="293135"/>
                </a:lnTo>
                <a:lnTo>
                  <a:pt x="4984949" y="297393"/>
                </a:lnTo>
                <a:lnTo>
                  <a:pt x="5002900" y="293135"/>
                </a:lnTo>
                <a:lnTo>
                  <a:pt x="5031194" y="296024"/>
                </a:lnTo>
                <a:lnTo>
                  <a:pt x="5027239" y="298153"/>
                </a:lnTo>
                <a:lnTo>
                  <a:pt x="5023132" y="297697"/>
                </a:lnTo>
                <a:lnTo>
                  <a:pt x="5017656" y="300893"/>
                </a:lnTo>
                <a:lnTo>
                  <a:pt x="5010810" y="307737"/>
                </a:lnTo>
                <a:lnTo>
                  <a:pt x="4995142" y="317472"/>
                </a:lnTo>
                <a:lnTo>
                  <a:pt x="4970650" y="330252"/>
                </a:lnTo>
                <a:lnTo>
                  <a:pt x="4942357" y="341811"/>
                </a:lnTo>
                <a:lnTo>
                  <a:pt x="4885007" y="362803"/>
                </a:lnTo>
                <a:lnTo>
                  <a:pt x="4849259" y="384558"/>
                </a:lnTo>
                <a:lnTo>
                  <a:pt x="4833440" y="397639"/>
                </a:lnTo>
                <a:lnTo>
                  <a:pt x="4771983" y="462747"/>
                </a:lnTo>
                <a:lnTo>
                  <a:pt x="4734866" y="497277"/>
                </a:lnTo>
                <a:lnTo>
                  <a:pt x="4674780" y="545651"/>
                </a:lnTo>
                <a:lnTo>
                  <a:pt x="4669150" y="551736"/>
                </a:lnTo>
                <a:lnTo>
                  <a:pt x="4668694" y="557365"/>
                </a:lnTo>
                <a:lnTo>
                  <a:pt x="4666109" y="557213"/>
                </a:lnTo>
                <a:lnTo>
                  <a:pt x="4656220" y="568926"/>
                </a:lnTo>
                <a:lnTo>
                  <a:pt x="4651962" y="576379"/>
                </a:lnTo>
                <a:lnTo>
                  <a:pt x="4642226" y="578508"/>
                </a:lnTo>
                <a:lnTo>
                  <a:pt x="4642226" y="608476"/>
                </a:lnTo>
                <a:lnTo>
                  <a:pt x="4642226" y="638292"/>
                </a:lnTo>
                <a:lnTo>
                  <a:pt x="4642226" y="668108"/>
                </a:lnTo>
                <a:lnTo>
                  <a:pt x="4642226" y="697770"/>
                </a:lnTo>
                <a:lnTo>
                  <a:pt x="4637510" y="700813"/>
                </a:lnTo>
                <a:lnTo>
                  <a:pt x="4631578" y="707811"/>
                </a:lnTo>
                <a:lnTo>
                  <a:pt x="4623363" y="709484"/>
                </a:lnTo>
                <a:lnTo>
                  <a:pt x="4584724" y="733823"/>
                </a:lnTo>
                <a:lnTo>
                  <a:pt x="4578335" y="740820"/>
                </a:lnTo>
                <a:lnTo>
                  <a:pt x="4571337" y="757097"/>
                </a:lnTo>
                <a:lnTo>
                  <a:pt x="4558712" y="775351"/>
                </a:lnTo>
                <a:lnTo>
                  <a:pt x="4555518" y="785087"/>
                </a:lnTo>
                <a:lnTo>
                  <a:pt x="4556126" y="798169"/>
                </a:lnTo>
                <a:lnTo>
                  <a:pt x="4575445" y="808665"/>
                </a:lnTo>
                <a:lnTo>
                  <a:pt x="4582595" y="818706"/>
                </a:lnTo>
                <a:lnTo>
                  <a:pt x="4586094" y="831027"/>
                </a:lnTo>
                <a:lnTo>
                  <a:pt x="4585637" y="841676"/>
                </a:lnTo>
                <a:lnTo>
                  <a:pt x="4575902" y="862516"/>
                </a:lnTo>
                <a:lnTo>
                  <a:pt x="4574227" y="870882"/>
                </a:lnTo>
                <a:lnTo>
                  <a:pt x="4575293" y="896287"/>
                </a:lnTo>
                <a:lnTo>
                  <a:pt x="4570425" y="904196"/>
                </a:lnTo>
                <a:lnTo>
                  <a:pt x="4574380" y="924732"/>
                </a:lnTo>
                <a:lnTo>
                  <a:pt x="4574684" y="931882"/>
                </a:lnTo>
                <a:lnTo>
                  <a:pt x="4571642" y="954396"/>
                </a:lnTo>
                <a:lnTo>
                  <a:pt x="4569512" y="960937"/>
                </a:lnTo>
                <a:lnTo>
                  <a:pt x="4573315" y="972650"/>
                </a:lnTo>
                <a:lnTo>
                  <a:pt x="4573772" y="973868"/>
                </a:lnTo>
                <a:lnTo>
                  <a:pt x="4591874" y="989991"/>
                </a:lnTo>
                <a:lnTo>
                  <a:pt x="4607086" y="998967"/>
                </a:lnTo>
                <a:lnTo>
                  <a:pt x="4607305" y="999013"/>
                </a:lnTo>
                <a:lnTo>
                  <a:pt x="4592787" y="990448"/>
                </a:lnTo>
                <a:lnTo>
                  <a:pt x="4574684" y="974323"/>
                </a:lnTo>
                <a:lnTo>
                  <a:pt x="4574227" y="973107"/>
                </a:lnTo>
                <a:lnTo>
                  <a:pt x="4570425" y="961394"/>
                </a:lnTo>
                <a:lnTo>
                  <a:pt x="4572555" y="954853"/>
                </a:lnTo>
                <a:lnTo>
                  <a:pt x="4575598" y="932339"/>
                </a:lnTo>
                <a:lnTo>
                  <a:pt x="4575293" y="925189"/>
                </a:lnTo>
                <a:lnTo>
                  <a:pt x="4571338" y="904653"/>
                </a:lnTo>
                <a:lnTo>
                  <a:pt x="4576206" y="896742"/>
                </a:lnTo>
                <a:lnTo>
                  <a:pt x="4575141" y="871338"/>
                </a:lnTo>
                <a:lnTo>
                  <a:pt x="4576815" y="862973"/>
                </a:lnTo>
                <a:lnTo>
                  <a:pt x="4586549" y="842132"/>
                </a:lnTo>
                <a:lnTo>
                  <a:pt x="4587006" y="831483"/>
                </a:lnTo>
                <a:lnTo>
                  <a:pt x="4583508" y="819161"/>
                </a:lnTo>
                <a:lnTo>
                  <a:pt x="4576358" y="809122"/>
                </a:lnTo>
                <a:lnTo>
                  <a:pt x="4557038" y="798626"/>
                </a:lnTo>
                <a:lnTo>
                  <a:pt x="4556430" y="785544"/>
                </a:lnTo>
                <a:lnTo>
                  <a:pt x="4559625" y="775808"/>
                </a:lnTo>
                <a:lnTo>
                  <a:pt x="4572251" y="757554"/>
                </a:lnTo>
                <a:lnTo>
                  <a:pt x="4579248" y="741277"/>
                </a:lnTo>
                <a:lnTo>
                  <a:pt x="4585637" y="734279"/>
                </a:lnTo>
                <a:lnTo>
                  <a:pt x="4624275" y="709940"/>
                </a:lnTo>
                <a:lnTo>
                  <a:pt x="4632490" y="708266"/>
                </a:lnTo>
                <a:lnTo>
                  <a:pt x="4638423" y="701270"/>
                </a:lnTo>
                <a:lnTo>
                  <a:pt x="4643138" y="698227"/>
                </a:lnTo>
                <a:lnTo>
                  <a:pt x="4643138" y="668563"/>
                </a:lnTo>
                <a:lnTo>
                  <a:pt x="4643138" y="638749"/>
                </a:lnTo>
                <a:lnTo>
                  <a:pt x="4643138" y="608933"/>
                </a:lnTo>
                <a:lnTo>
                  <a:pt x="4643138" y="578966"/>
                </a:lnTo>
                <a:lnTo>
                  <a:pt x="4652874" y="576837"/>
                </a:lnTo>
                <a:lnTo>
                  <a:pt x="4657133" y="569384"/>
                </a:lnTo>
                <a:lnTo>
                  <a:pt x="4667021" y="557668"/>
                </a:lnTo>
                <a:lnTo>
                  <a:pt x="4669607" y="557821"/>
                </a:lnTo>
                <a:lnTo>
                  <a:pt x="4669607" y="557973"/>
                </a:lnTo>
                <a:lnTo>
                  <a:pt x="4674475" y="563297"/>
                </a:lnTo>
                <a:lnTo>
                  <a:pt x="4686644" y="571055"/>
                </a:lnTo>
                <a:lnTo>
                  <a:pt x="4696228" y="571969"/>
                </a:lnTo>
                <a:lnTo>
                  <a:pt x="4708397" y="570296"/>
                </a:lnTo>
                <a:lnTo>
                  <a:pt x="4756619" y="556908"/>
                </a:lnTo>
                <a:lnTo>
                  <a:pt x="4777004" y="547630"/>
                </a:lnTo>
                <a:lnTo>
                  <a:pt x="4796931" y="531960"/>
                </a:lnTo>
                <a:lnTo>
                  <a:pt x="4798908" y="531505"/>
                </a:lnTo>
                <a:lnTo>
                  <a:pt x="4807275" y="534395"/>
                </a:lnTo>
                <a:lnTo>
                  <a:pt x="4809861" y="535765"/>
                </a:lnTo>
                <a:lnTo>
                  <a:pt x="4835874" y="517813"/>
                </a:lnTo>
                <a:lnTo>
                  <a:pt x="4844392" y="515532"/>
                </a:lnTo>
                <a:lnTo>
                  <a:pt x="4851085" y="515989"/>
                </a:lnTo>
                <a:lnTo>
                  <a:pt x="4859452" y="522985"/>
                </a:lnTo>
                <a:lnTo>
                  <a:pt x="4861429" y="527245"/>
                </a:lnTo>
                <a:lnTo>
                  <a:pt x="4858691" y="535459"/>
                </a:lnTo>
                <a:lnTo>
                  <a:pt x="4851237" y="547630"/>
                </a:lnTo>
                <a:lnTo>
                  <a:pt x="4847587" y="557821"/>
                </a:lnTo>
                <a:lnTo>
                  <a:pt x="4847739" y="566189"/>
                </a:lnTo>
                <a:lnTo>
                  <a:pt x="4844544" y="575162"/>
                </a:lnTo>
                <a:lnTo>
                  <a:pt x="4836331" y="587332"/>
                </a:lnTo>
                <a:lnTo>
                  <a:pt x="4839220" y="590679"/>
                </a:lnTo>
                <a:lnTo>
                  <a:pt x="4861126" y="581855"/>
                </a:lnTo>
                <a:lnTo>
                  <a:pt x="4864319" y="578509"/>
                </a:lnTo>
                <a:lnTo>
                  <a:pt x="4864624" y="576531"/>
                </a:lnTo>
                <a:lnTo>
                  <a:pt x="4863255" y="574098"/>
                </a:lnTo>
                <a:lnTo>
                  <a:pt x="4865842" y="573033"/>
                </a:lnTo>
                <a:lnTo>
                  <a:pt x="4883031" y="585050"/>
                </a:lnTo>
                <a:lnTo>
                  <a:pt x="4894591" y="591744"/>
                </a:lnTo>
                <a:lnTo>
                  <a:pt x="4904175" y="594937"/>
                </a:lnTo>
                <a:lnTo>
                  <a:pt x="4912058" y="592502"/>
                </a:lnTo>
                <a:lnTo>
                  <a:pt x="4912540" y="591438"/>
                </a:lnTo>
                <a:lnTo>
                  <a:pt x="4921973" y="589461"/>
                </a:lnTo>
                <a:lnTo>
                  <a:pt x="4948897" y="578661"/>
                </a:lnTo>
                <a:lnTo>
                  <a:pt x="4971867" y="565426"/>
                </a:lnTo>
                <a:lnTo>
                  <a:pt x="4990883" y="549759"/>
                </a:lnTo>
                <a:lnTo>
                  <a:pt x="5014613" y="540175"/>
                </a:lnTo>
                <a:lnTo>
                  <a:pt x="5043060" y="536675"/>
                </a:lnTo>
                <a:lnTo>
                  <a:pt x="5063292" y="531201"/>
                </a:lnTo>
                <a:lnTo>
                  <a:pt x="5075612" y="523594"/>
                </a:lnTo>
                <a:lnTo>
                  <a:pt x="5092042" y="508837"/>
                </a:lnTo>
                <a:lnTo>
                  <a:pt x="5101321" y="504578"/>
                </a:lnTo>
                <a:lnTo>
                  <a:pt x="5112883" y="503210"/>
                </a:lnTo>
                <a:lnTo>
                  <a:pt x="5121553" y="497430"/>
                </a:lnTo>
                <a:lnTo>
                  <a:pt x="5127485" y="487388"/>
                </a:lnTo>
                <a:lnTo>
                  <a:pt x="5138591" y="475980"/>
                </a:lnTo>
                <a:lnTo>
                  <a:pt x="5154867" y="463049"/>
                </a:lnTo>
                <a:lnTo>
                  <a:pt x="5164146" y="457877"/>
                </a:lnTo>
                <a:lnTo>
                  <a:pt x="5166428" y="460312"/>
                </a:lnTo>
                <a:lnTo>
                  <a:pt x="5167340" y="464875"/>
                </a:lnTo>
                <a:lnTo>
                  <a:pt x="5166732" y="471568"/>
                </a:lnTo>
                <a:lnTo>
                  <a:pt x="5170839" y="476892"/>
                </a:lnTo>
                <a:lnTo>
                  <a:pt x="5179663" y="481001"/>
                </a:lnTo>
                <a:lnTo>
                  <a:pt x="5183617" y="486477"/>
                </a:lnTo>
                <a:lnTo>
                  <a:pt x="5182857" y="493322"/>
                </a:lnTo>
                <a:lnTo>
                  <a:pt x="5185292" y="499101"/>
                </a:lnTo>
                <a:lnTo>
                  <a:pt x="5190767" y="503818"/>
                </a:lnTo>
                <a:lnTo>
                  <a:pt x="5192288" y="514162"/>
                </a:lnTo>
                <a:lnTo>
                  <a:pt x="5189702" y="530134"/>
                </a:lnTo>
                <a:lnTo>
                  <a:pt x="5189398" y="540478"/>
                </a:lnTo>
                <a:lnTo>
                  <a:pt x="5191376" y="545195"/>
                </a:lnTo>
                <a:lnTo>
                  <a:pt x="5193353" y="547780"/>
                </a:lnTo>
                <a:lnTo>
                  <a:pt x="5196548" y="545195"/>
                </a:lnTo>
                <a:lnTo>
                  <a:pt x="5200503" y="539566"/>
                </a:lnTo>
                <a:lnTo>
                  <a:pt x="5201872" y="536067"/>
                </a:lnTo>
                <a:lnTo>
                  <a:pt x="5202937" y="532568"/>
                </a:lnTo>
                <a:lnTo>
                  <a:pt x="5226819" y="516444"/>
                </a:lnTo>
                <a:lnTo>
                  <a:pt x="5231536" y="515683"/>
                </a:lnTo>
                <a:lnTo>
                  <a:pt x="5239294" y="519790"/>
                </a:lnTo>
                <a:lnTo>
                  <a:pt x="5275346" y="525571"/>
                </a:lnTo>
                <a:lnTo>
                  <a:pt x="5289645" y="529678"/>
                </a:lnTo>
                <a:lnTo>
                  <a:pt x="5304705" y="538959"/>
                </a:lnTo>
                <a:lnTo>
                  <a:pt x="5309725" y="542456"/>
                </a:lnTo>
                <a:lnTo>
                  <a:pt x="5328131" y="572271"/>
                </a:lnTo>
                <a:lnTo>
                  <a:pt x="5336498" y="583985"/>
                </a:lnTo>
                <a:lnTo>
                  <a:pt x="5341669" y="587179"/>
                </a:lnTo>
                <a:lnTo>
                  <a:pt x="5344560" y="591743"/>
                </a:lnTo>
                <a:lnTo>
                  <a:pt x="5346995" y="602239"/>
                </a:lnTo>
                <a:lnTo>
                  <a:pt x="5349884" y="605434"/>
                </a:lnTo>
                <a:lnTo>
                  <a:pt x="5376657" y="607715"/>
                </a:lnTo>
                <a:lnTo>
                  <a:pt x="5388827" y="605738"/>
                </a:lnTo>
                <a:lnTo>
                  <a:pt x="5396280" y="601479"/>
                </a:lnTo>
                <a:lnTo>
                  <a:pt x="5404495" y="604217"/>
                </a:lnTo>
                <a:lnTo>
                  <a:pt x="5413471" y="613953"/>
                </a:lnTo>
                <a:lnTo>
                  <a:pt x="5422292" y="616690"/>
                </a:lnTo>
                <a:lnTo>
                  <a:pt x="5431116" y="612431"/>
                </a:lnTo>
                <a:lnTo>
                  <a:pt x="5439330" y="612584"/>
                </a:lnTo>
                <a:lnTo>
                  <a:pt x="5447088" y="617147"/>
                </a:lnTo>
                <a:lnTo>
                  <a:pt x="5450739" y="620494"/>
                </a:lnTo>
                <a:lnTo>
                  <a:pt x="5453021" y="620341"/>
                </a:lnTo>
                <a:lnTo>
                  <a:pt x="5468233" y="605586"/>
                </a:lnTo>
                <a:lnTo>
                  <a:pt x="5486640" y="592504"/>
                </a:lnTo>
                <a:lnTo>
                  <a:pt x="5511130" y="578204"/>
                </a:lnTo>
                <a:lnTo>
                  <a:pt x="5525278" y="571815"/>
                </a:lnTo>
                <a:lnTo>
                  <a:pt x="5529233" y="573337"/>
                </a:lnTo>
                <a:lnTo>
                  <a:pt x="5551899" y="568620"/>
                </a:lnTo>
                <a:lnTo>
                  <a:pt x="5572283" y="568166"/>
                </a:lnTo>
                <a:lnTo>
                  <a:pt x="5599207" y="571055"/>
                </a:lnTo>
                <a:lnTo>
                  <a:pt x="5624155" y="567708"/>
                </a:lnTo>
                <a:lnTo>
                  <a:pt x="5647125" y="558125"/>
                </a:lnTo>
                <a:lnTo>
                  <a:pt x="5667509" y="552801"/>
                </a:lnTo>
                <a:lnTo>
                  <a:pt x="5685308" y="551584"/>
                </a:lnTo>
                <a:lnTo>
                  <a:pt x="5692001" y="554321"/>
                </a:lnTo>
                <a:lnTo>
                  <a:pt x="5687589" y="560710"/>
                </a:lnTo>
                <a:lnTo>
                  <a:pt x="5685308" y="571815"/>
                </a:lnTo>
                <a:lnTo>
                  <a:pt x="5685003" y="587484"/>
                </a:lnTo>
                <a:lnTo>
                  <a:pt x="5683482" y="597371"/>
                </a:lnTo>
                <a:lnTo>
                  <a:pt x="5680744" y="601479"/>
                </a:lnTo>
                <a:lnTo>
                  <a:pt x="5680439" y="605434"/>
                </a:lnTo>
                <a:lnTo>
                  <a:pt x="5682417" y="609236"/>
                </a:lnTo>
                <a:lnTo>
                  <a:pt x="5699606" y="611670"/>
                </a:lnTo>
                <a:lnTo>
                  <a:pt x="5708581" y="616690"/>
                </a:lnTo>
                <a:lnTo>
                  <a:pt x="5718925" y="616842"/>
                </a:lnTo>
                <a:lnTo>
                  <a:pt x="5730639" y="612279"/>
                </a:lnTo>
                <a:lnTo>
                  <a:pt x="5739614" y="613953"/>
                </a:lnTo>
                <a:lnTo>
                  <a:pt x="5745850" y="622014"/>
                </a:lnTo>
                <a:lnTo>
                  <a:pt x="5754826" y="623535"/>
                </a:lnTo>
                <a:lnTo>
                  <a:pt x="5763649" y="617756"/>
                </a:lnTo>
                <a:lnTo>
                  <a:pt x="5769885" y="612279"/>
                </a:lnTo>
                <a:lnTo>
                  <a:pt x="5775209" y="609844"/>
                </a:lnTo>
                <a:lnTo>
                  <a:pt x="5778860" y="610605"/>
                </a:lnTo>
                <a:lnTo>
                  <a:pt x="5783272" y="613344"/>
                </a:lnTo>
                <a:lnTo>
                  <a:pt x="5786314" y="617907"/>
                </a:lnTo>
                <a:lnTo>
                  <a:pt x="5793769" y="630685"/>
                </a:lnTo>
                <a:lnTo>
                  <a:pt x="5797420" y="639356"/>
                </a:lnTo>
                <a:lnTo>
                  <a:pt x="5799701" y="652134"/>
                </a:lnTo>
                <a:lnTo>
                  <a:pt x="5801222" y="656394"/>
                </a:lnTo>
                <a:lnTo>
                  <a:pt x="5801070" y="663847"/>
                </a:lnTo>
                <a:lnTo>
                  <a:pt x="5796049" y="668867"/>
                </a:lnTo>
                <a:lnTo>
                  <a:pt x="5794681" y="672822"/>
                </a:lnTo>
                <a:lnTo>
                  <a:pt x="5797723" y="676778"/>
                </a:lnTo>
                <a:lnTo>
                  <a:pt x="5814609" y="677842"/>
                </a:lnTo>
                <a:lnTo>
                  <a:pt x="5822367" y="681798"/>
                </a:lnTo>
                <a:lnTo>
                  <a:pt x="5825256" y="686208"/>
                </a:lnTo>
                <a:lnTo>
                  <a:pt x="5823280" y="691077"/>
                </a:lnTo>
                <a:lnTo>
                  <a:pt x="5824344" y="696249"/>
                </a:lnTo>
                <a:lnTo>
                  <a:pt x="5828451" y="701725"/>
                </a:lnTo>
                <a:lnTo>
                  <a:pt x="5841990" y="710092"/>
                </a:lnTo>
                <a:lnTo>
                  <a:pt x="5845336" y="714046"/>
                </a:lnTo>
                <a:lnTo>
                  <a:pt x="5844424" y="718306"/>
                </a:lnTo>
                <a:lnTo>
                  <a:pt x="5840317" y="721044"/>
                </a:lnTo>
                <a:lnTo>
                  <a:pt x="5833167" y="722261"/>
                </a:lnTo>
                <a:lnTo>
                  <a:pt x="5781295" y="714351"/>
                </a:lnTo>
                <a:lnTo>
                  <a:pt x="5766082" y="713134"/>
                </a:lnTo>
                <a:lnTo>
                  <a:pt x="5763801" y="716024"/>
                </a:lnTo>
                <a:lnTo>
                  <a:pt x="5762280" y="716481"/>
                </a:lnTo>
                <a:lnTo>
                  <a:pt x="5759846" y="715720"/>
                </a:lnTo>
                <a:lnTo>
                  <a:pt x="5755434" y="715567"/>
                </a:lnTo>
                <a:lnTo>
                  <a:pt x="5753151" y="713743"/>
                </a:lnTo>
                <a:lnTo>
                  <a:pt x="5751327" y="708571"/>
                </a:lnTo>
                <a:lnTo>
                  <a:pt x="5746764" y="705224"/>
                </a:lnTo>
                <a:lnTo>
                  <a:pt x="5739614" y="703702"/>
                </a:lnTo>
                <a:lnTo>
                  <a:pt x="5733376" y="707657"/>
                </a:lnTo>
                <a:lnTo>
                  <a:pt x="5726227" y="723174"/>
                </a:lnTo>
                <a:lnTo>
                  <a:pt x="5727293" y="726064"/>
                </a:lnTo>
                <a:lnTo>
                  <a:pt x="5726075" y="736104"/>
                </a:lnTo>
                <a:lnTo>
                  <a:pt x="5727901" y="738842"/>
                </a:lnTo>
                <a:lnTo>
                  <a:pt x="5727749" y="741124"/>
                </a:lnTo>
                <a:lnTo>
                  <a:pt x="5725771" y="742950"/>
                </a:lnTo>
                <a:lnTo>
                  <a:pt x="5721512" y="742645"/>
                </a:lnTo>
                <a:lnTo>
                  <a:pt x="5715122" y="740211"/>
                </a:lnTo>
                <a:lnTo>
                  <a:pt x="5690784" y="716633"/>
                </a:lnTo>
                <a:lnTo>
                  <a:pt x="5672377" y="704919"/>
                </a:lnTo>
                <a:lnTo>
                  <a:pt x="5649559" y="696249"/>
                </a:lnTo>
                <a:lnTo>
                  <a:pt x="5631457" y="691989"/>
                </a:lnTo>
                <a:lnTo>
                  <a:pt x="5618223" y="692142"/>
                </a:lnTo>
                <a:lnTo>
                  <a:pt x="5607270" y="698227"/>
                </a:lnTo>
                <a:lnTo>
                  <a:pt x="5598752" y="710092"/>
                </a:lnTo>
                <a:lnTo>
                  <a:pt x="5585365" y="716784"/>
                </a:lnTo>
                <a:lnTo>
                  <a:pt x="5567262" y="718458"/>
                </a:lnTo>
                <a:lnTo>
                  <a:pt x="5557374" y="721653"/>
                </a:lnTo>
                <a:lnTo>
                  <a:pt x="5555854" y="726368"/>
                </a:lnTo>
                <a:lnTo>
                  <a:pt x="5549313" y="726520"/>
                </a:lnTo>
                <a:lnTo>
                  <a:pt x="5537751" y="721957"/>
                </a:lnTo>
                <a:lnTo>
                  <a:pt x="5525886" y="720739"/>
                </a:lnTo>
                <a:lnTo>
                  <a:pt x="5513564" y="722717"/>
                </a:lnTo>
                <a:lnTo>
                  <a:pt x="5504589" y="727433"/>
                </a:lnTo>
                <a:lnTo>
                  <a:pt x="5495006" y="742036"/>
                </a:lnTo>
                <a:lnTo>
                  <a:pt x="5493181" y="749186"/>
                </a:lnTo>
                <a:lnTo>
                  <a:pt x="5486335" y="755423"/>
                </a:lnTo>
                <a:lnTo>
                  <a:pt x="5468080" y="765159"/>
                </a:lnTo>
                <a:lnTo>
                  <a:pt x="5467168" y="768809"/>
                </a:lnTo>
                <a:lnTo>
                  <a:pt x="5457584" y="779914"/>
                </a:lnTo>
                <a:lnTo>
                  <a:pt x="5454542" y="786000"/>
                </a:lnTo>
                <a:lnTo>
                  <a:pt x="5454542" y="791932"/>
                </a:lnTo>
                <a:lnTo>
                  <a:pt x="5451348" y="791627"/>
                </a:lnTo>
                <a:lnTo>
                  <a:pt x="5444807" y="784934"/>
                </a:lnTo>
                <a:lnTo>
                  <a:pt x="5444502" y="775959"/>
                </a:lnTo>
                <a:lnTo>
                  <a:pt x="5450435" y="764551"/>
                </a:lnTo>
                <a:lnTo>
                  <a:pt x="5455758" y="759074"/>
                </a:lnTo>
                <a:lnTo>
                  <a:pt x="5460475" y="759379"/>
                </a:lnTo>
                <a:lnTo>
                  <a:pt x="5463365" y="754358"/>
                </a:lnTo>
                <a:lnTo>
                  <a:pt x="5464430" y="744014"/>
                </a:lnTo>
                <a:lnTo>
                  <a:pt x="5462757" y="738842"/>
                </a:lnTo>
                <a:lnTo>
                  <a:pt x="5453629" y="740819"/>
                </a:lnTo>
                <a:lnTo>
                  <a:pt x="5448913" y="744926"/>
                </a:lnTo>
                <a:lnTo>
                  <a:pt x="5442830" y="745839"/>
                </a:lnTo>
                <a:lnTo>
                  <a:pt x="5435526" y="743405"/>
                </a:lnTo>
                <a:lnTo>
                  <a:pt x="5429138" y="749034"/>
                </a:lnTo>
                <a:lnTo>
                  <a:pt x="5423510" y="762725"/>
                </a:lnTo>
                <a:lnTo>
                  <a:pt x="5416817" y="771700"/>
                </a:lnTo>
                <a:lnTo>
                  <a:pt x="5409058" y="775959"/>
                </a:lnTo>
                <a:lnTo>
                  <a:pt x="5403887" y="771244"/>
                </a:lnTo>
                <a:lnTo>
                  <a:pt x="5401300" y="757705"/>
                </a:lnTo>
                <a:lnTo>
                  <a:pt x="5401300" y="747057"/>
                </a:lnTo>
                <a:lnTo>
                  <a:pt x="5404495" y="734126"/>
                </a:lnTo>
                <a:lnTo>
                  <a:pt x="5402821" y="731540"/>
                </a:lnTo>
                <a:lnTo>
                  <a:pt x="5399627" y="735647"/>
                </a:lnTo>
                <a:lnTo>
                  <a:pt x="5394759" y="746448"/>
                </a:lnTo>
                <a:lnTo>
                  <a:pt x="5388218" y="769875"/>
                </a:lnTo>
                <a:lnTo>
                  <a:pt x="5383959" y="777480"/>
                </a:lnTo>
                <a:lnTo>
                  <a:pt x="5378331" y="780674"/>
                </a:lnTo>
                <a:lnTo>
                  <a:pt x="5369355" y="794822"/>
                </a:lnTo>
                <a:lnTo>
                  <a:pt x="5357034" y="819922"/>
                </a:lnTo>
                <a:lnTo>
                  <a:pt x="5343191" y="844261"/>
                </a:lnTo>
                <a:lnTo>
                  <a:pt x="5327827" y="867687"/>
                </a:lnTo>
                <a:lnTo>
                  <a:pt x="5318547" y="880313"/>
                </a:lnTo>
                <a:lnTo>
                  <a:pt x="5315505" y="882139"/>
                </a:lnTo>
                <a:lnTo>
                  <a:pt x="5314136" y="886397"/>
                </a:lnTo>
                <a:lnTo>
                  <a:pt x="5313680" y="896133"/>
                </a:lnTo>
                <a:lnTo>
                  <a:pt x="5306834" y="893395"/>
                </a:lnTo>
                <a:lnTo>
                  <a:pt x="5301054" y="885485"/>
                </a:lnTo>
                <a:lnTo>
                  <a:pt x="5297556" y="877270"/>
                </a:lnTo>
                <a:lnTo>
                  <a:pt x="5297282" y="869742"/>
                </a:lnTo>
                <a:lnTo>
                  <a:pt x="5297251" y="869818"/>
                </a:lnTo>
                <a:lnTo>
                  <a:pt x="5297556" y="878184"/>
                </a:lnTo>
                <a:lnTo>
                  <a:pt x="5301054" y="886399"/>
                </a:lnTo>
                <a:lnTo>
                  <a:pt x="5306835" y="894309"/>
                </a:lnTo>
                <a:lnTo>
                  <a:pt x="5313681" y="897047"/>
                </a:lnTo>
                <a:lnTo>
                  <a:pt x="5313376" y="902219"/>
                </a:lnTo>
                <a:lnTo>
                  <a:pt x="5310638" y="912410"/>
                </a:lnTo>
                <a:lnTo>
                  <a:pt x="5302576" y="920473"/>
                </a:lnTo>
                <a:lnTo>
                  <a:pt x="5281582" y="930665"/>
                </a:lnTo>
                <a:lnTo>
                  <a:pt x="5278236" y="937511"/>
                </a:lnTo>
                <a:lnTo>
                  <a:pt x="5277780" y="943139"/>
                </a:lnTo>
                <a:lnTo>
                  <a:pt x="5264242" y="966566"/>
                </a:lnTo>
                <a:lnTo>
                  <a:pt x="5257549" y="980864"/>
                </a:lnTo>
                <a:lnTo>
                  <a:pt x="5253137" y="995772"/>
                </a:lnTo>
                <a:lnTo>
                  <a:pt x="5254506" y="1005204"/>
                </a:lnTo>
                <a:lnTo>
                  <a:pt x="5261655" y="1009007"/>
                </a:lnTo>
                <a:lnTo>
                  <a:pt x="5267436" y="1007485"/>
                </a:lnTo>
                <a:lnTo>
                  <a:pt x="5271847" y="1000640"/>
                </a:lnTo>
                <a:lnTo>
                  <a:pt x="5278541" y="994555"/>
                </a:lnTo>
                <a:lnTo>
                  <a:pt x="5287668" y="989079"/>
                </a:lnTo>
                <a:lnTo>
                  <a:pt x="5294361" y="981017"/>
                </a:lnTo>
                <a:lnTo>
                  <a:pt x="5303640" y="961241"/>
                </a:lnTo>
                <a:lnTo>
                  <a:pt x="5313984" y="949832"/>
                </a:lnTo>
                <a:lnTo>
                  <a:pt x="5319460" y="949224"/>
                </a:lnTo>
                <a:lnTo>
                  <a:pt x="5320982" y="949528"/>
                </a:lnTo>
                <a:lnTo>
                  <a:pt x="5331782" y="944357"/>
                </a:lnTo>
                <a:lnTo>
                  <a:pt x="5340453" y="946029"/>
                </a:lnTo>
                <a:lnTo>
                  <a:pt x="5345626" y="953787"/>
                </a:lnTo>
                <a:lnTo>
                  <a:pt x="5350949" y="959112"/>
                </a:lnTo>
                <a:lnTo>
                  <a:pt x="5352167" y="964132"/>
                </a:lnTo>
                <a:lnTo>
                  <a:pt x="5349428" y="975236"/>
                </a:lnTo>
                <a:lnTo>
                  <a:pt x="5344560" y="986950"/>
                </a:lnTo>
                <a:lnTo>
                  <a:pt x="5337411" y="999271"/>
                </a:lnTo>
                <a:lnTo>
                  <a:pt x="5330869" y="1017678"/>
                </a:lnTo>
                <a:lnTo>
                  <a:pt x="5325089" y="1042321"/>
                </a:lnTo>
                <a:lnTo>
                  <a:pt x="5323872" y="1060879"/>
                </a:lnTo>
                <a:lnTo>
                  <a:pt x="5327218" y="1073353"/>
                </a:lnTo>
                <a:lnTo>
                  <a:pt x="5324025" y="1084459"/>
                </a:lnTo>
                <a:lnTo>
                  <a:pt x="5314289" y="1094193"/>
                </a:lnTo>
                <a:lnTo>
                  <a:pt x="5306378" y="1107275"/>
                </a:lnTo>
                <a:lnTo>
                  <a:pt x="5300445" y="1123705"/>
                </a:lnTo>
                <a:lnTo>
                  <a:pt x="5297099" y="1137396"/>
                </a:lnTo>
                <a:lnTo>
                  <a:pt x="5296339" y="1148501"/>
                </a:lnTo>
                <a:lnTo>
                  <a:pt x="5297251" y="1156867"/>
                </a:lnTo>
                <a:lnTo>
                  <a:pt x="5300902" y="1168124"/>
                </a:lnTo>
                <a:lnTo>
                  <a:pt x="5300598" y="1173752"/>
                </a:lnTo>
                <a:lnTo>
                  <a:pt x="5289950" y="1198395"/>
                </a:lnTo>
                <a:lnTo>
                  <a:pt x="5286148" y="1210414"/>
                </a:lnTo>
                <a:lnTo>
                  <a:pt x="5285539" y="1219844"/>
                </a:lnTo>
                <a:lnTo>
                  <a:pt x="5282953" y="1229123"/>
                </a:lnTo>
                <a:lnTo>
                  <a:pt x="5274889" y="1247986"/>
                </a:lnTo>
                <a:lnTo>
                  <a:pt x="5272304" y="1258482"/>
                </a:lnTo>
                <a:lnTo>
                  <a:pt x="5271847" y="1268066"/>
                </a:lnTo>
                <a:lnTo>
                  <a:pt x="5273673" y="1283734"/>
                </a:lnTo>
                <a:lnTo>
                  <a:pt x="5272609" y="1289058"/>
                </a:lnTo>
                <a:lnTo>
                  <a:pt x="5273064" y="1293014"/>
                </a:lnTo>
                <a:lnTo>
                  <a:pt x="5275041" y="1295752"/>
                </a:lnTo>
                <a:lnTo>
                  <a:pt x="5275041" y="1300620"/>
                </a:lnTo>
                <a:lnTo>
                  <a:pt x="5272912" y="1307769"/>
                </a:lnTo>
                <a:lnTo>
                  <a:pt x="5273673" y="1313398"/>
                </a:lnTo>
                <a:lnTo>
                  <a:pt x="5277324" y="1317353"/>
                </a:lnTo>
                <a:lnTo>
                  <a:pt x="5279758" y="1324958"/>
                </a:lnTo>
                <a:lnTo>
                  <a:pt x="5280822" y="1336216"/>
                </a:lnTo>
                <a:lnTo>
                  <a:pt x="5283560" y="1345495"/>
                </a:lnTo>
                <a:lnTo>
                  <a:pt x="5288123" y="1352949"/>
                </a:lnTo>
                <a:lnTo>
                  <a:pt x="5288885" y="1363749"/>
                </a:lnTo>
                <a:lnTo>
                  <a:pt x="5285995" y="1377895"/>
                </a:lnTo>
                <a:lnTo>
                  <a:pt x="5284473" y="1404516"/>
                </a:lnTo>
                <a:lnTo>
                  <a:pt x="5284473" y="1413340"/>
                </a:lnTo>
                <a:lnTo>
                  <a:pt x="5284319" y="1413339"/>
                </a:lnTo>
                <a:lnTo>
                  <a:pt x="5284169" y="1443155"/>
                </a:lnTo>
                <a:lnTo>
                  <a:pt x="5286450" y="1468103"/>
                </a:lnTo>
                <a:lnTo>
                  <a:pt x="5290710" y="1479207"/>
                </a:lnTo>
                <a:lnTo>
                  <a:pt x="5295729" y="1487421"/>
                </a:lnTo>
                <a:lnTo>
                  <a:pt x="5301054" y="1492593"/>
                </a:lnTo>
                <a:lnTo>
                  <a:pt x="5307291" y="1508718"/>
                </a:lnTo>
                <a:lnTo>
                  <a:pt x="5314289" y="1535794"/>
                </a:lnTo>
                <a:lnTo>
                  <a:pt x="5320830" y="1553593"/>
                </a:lnTo>
                <a:lnTo>
                  <a:pt x="5326001" y="1560895"/>
                </a:lnTo>
                <a:lnTo>
                  <a:pt x="5325697" y="1611854"/>
                </a:lnTo>
                <a:lnTo>
                  <a:pt x="5325545" y="1668746"/>
                </a:lnTo>
                <a:lnTo>
                  <a:pt x="5325393" y="1725488"/>
                </a:lnTo>
                <a:lnTo>
                  <a:pt x="5325089" y="1781772"/>
                </a:lnTo>
                <a:lnTo>
                  <a:pt x="5324937" y="1838056"/>
                </a:lnTo>
                <a:lnTo>
                  <a:pt x="5325090" y="1781773"/>
                </a:lnTo>
                <a:lnTo>
                  <a:pt x="5325394" y="1725489"/>
                </a:lnTo>
                <a:lnTo>
                  <a:pt x="5325546" y="1668748"/>
                </a:lnTo>
                <a:lnTo>
                  <a:pt x="5325698" y="1611854"/>
                </a:lnTo>
                <a:lnTo>
                  <a:pt x="5326003" y="1560895"/>
                </a:lnTo>
                <a:lnTo>
                  <a:pt x="5326915" y="1562263"/>
                </a:lnTo>
                <a:lnTo>
                  <a:pt x="5332239" y="1567132"/>
                </a:lnTo>
                <a:lnTo>
                  <a:pt x="5336499" y="1569870"/>
                </a:lnTo>
                <a:lnTo>
                  <a:pt x="5339693" y="1570327"/>
                </a:lnTo>
                <a:lnTo>
                  <a:pt x="5341518" y="1574586"/>
                </a:lnTo>
                <a:lnTo>
                  <a:pt x="5349581" y="1577020"/>
                </a:lnTo>
                <a:lnTo>
                  <a:pt x="5364336" y="1578085"/>
                </a:lnTo>
                <a:lnTo>
                  <a:pt x="5377875" y="1576411"/>
                </a:lnTo>
                <a:lnTo>
                  <a:pt x="5390196" y="1571999"/>
                </a:lnTo>
                <a:lnTo>
                  <a:pt x="5420315" y="1554657"/>
                </a:lnTo>
                <a:lnTo>
                  <a:pt x="5422102" y="1554657"/>
                </a:lnTo>
                <a:lnTo>
                  <a:pt x="5431116" y="1549487"/>
                </a:lnTo>
                <a:lnTo>
                  <a:pt x="5446328" y="1537013"/>
                </a:lnTo>
                <a:lnTo>
                  <a:pt x="5454846" y="1525907"/>
                </a:lnTo>
                <a:lnTo>
                  <a:pt x="5463061" y="1511304"/>
                </a:lnTo>
                <a:lnTo>
                  <a:pt x="5470971" y="1493202"/>
                </a:lnTo>
                <a:lnTo>
                  <a:pt x="5487096" y="1465973"/>
                </a:lnTo>
                <a:lnTo>
                  <a:pt x="5495006" y="1449543"/>
                </a:lnTo>
                <a:lnTo>
                  <a:pt x="5502612" y="1428551"/>
                </a:lnTo>
                <a:lnTo>
                  <a:pt x="5508392" y="1406645"/>
                </a:lnTo>
                <a:lnTo>
                  <a:pt x="5512196" y="1383675"/>
                </a:lnTo>
                <a:lnTo>
                  <a:pt x="5514021" y="1359793"/>
                </a:lnTo>
                <a:lnTo>
                  <a:pt x="5513869" y="1334999"/>
                </a:lnTo>
                <a:lnTo>
                  <a:pt x="5510066" y="1310050"/>
                </a:lnTo>
                <a:lnTo>
                  <a:pt x="5502612" y="1284799"/>
                </a:lnTo>
                <a:lnTo>
                  <a:pt x="5498504" y="1271869"/>
                </a:lnTo>
                <a:lnTo>
                  <a:pt x="5496984" y="1268369"/>
                </a:lnTo>
                <a:lnTo>
                  <a:pt x="5483445" y="1235969"/>
                </a:lnTo>
                <a:lnTo>
                  <a:pt x="5468080" y="1190636"/>
                </a:lnTo>
                <a:lnTo>
                  <a:pt x="5468233" y="1186833"/>
                </a:lnTo>
                <a:lnTo>
                  <a:pt x="5482533" y="1159757"/>
                </a:lnTo>
                <a:lnTo>
                  <a:pt x="5482837" y="1156105"/>
                </a:lnTo>
                <a:lnTo>
                  <a:pt x="5481315" y="1134049"/>
                </a:lnTo>
                <a:lnTo>
                  <a:pt x="5478272" y="1122943"/>
                </a:lnTo>
                <a:lnTo>
                  <a:pt x="5470971" y="1108036"/>
                </a:lnTo>
                <a:lnTo>
                  <a:pt x="5471275" y="1104233"/>
                </a:lnTo>
                <a:lnTo>
                  <a:pt x="5486183" y="1085218"/>
                </a:lnTo>
                <a:lnTo>
                  <a:pt x="5495158" y="1070766"/>
                </a:lnTo>
                <a:lnTo>
                  <a:pt x="5503220" y="1053120"/>
                </a:lnTo>
                <a:lnTo>
                  <a:pt x="5508544" y="1032585"/>
                </a:lnTo>
                <a:lnTo>
                  <a:pt x="5510978" y="1009007"/>
                </a:lnTo>
                <a:lnTo>
                  <a:pt x="5510978" y="993337"/>
                </a:lnTo>
                <a:lnTo>
                  <a:pt x="5508392" y="985427"/>
                </a:lnTo>
                <a:lnTo>
                  <a:pt x="5508697" y="979343"/>
                </a:lnTo>
                <a:lnTo>
                  <a:pt x="5511890" y="975084"/>
                </a:lnTo>
                <a:lnTo>
                  <a:pt x="5527863" y="969607"/>
                </a:lnTo>
                <a:lnTo>
                  <a:pt x="5533188" y="960328"/>
                </a:lnTo>
                <a:lnTo>
                  <a:pt x="5534404" y="943899"/>
                </a:lnTo>
                <a:lnTo>
                  <a:pt x="5537599" y="935684"/>
                </a:lnTo>
                <a:lnTo>
                  <a:pt x="5542923" y="935836"/>
                </a:lnTo>
                <a:lnTo>
                  <a:pt x="5547943" y="932490"/>
                </a:lnTo>
                <a:lnTo>
                  <a:pt x="5552507" y="925645"/>
                </a:lnTo>
                <a:lnTo>
                  <a:pt x="5558592" y="923667"/>
                </a:lnTo>
                <a:lnTo>
                  <a:pt x="5566198" y="926709"/>
                </a:lnTo>
                <a:lnTo>
                  <a:pt x="5576694" y="916518"/>
                </a:lnTo>
                <a:lnTo>
                  <a:pt x="5590233" y="893091"/>
                </a:lnTo>
                <a:lnTo>
                  <a:pt x="5600577" y="880009"/>
                </a:lnTo>
                <a:lnTo>
                  <a:pt x="5607879" y="877270"/>
                </a:lnTo>
                <a:lnTo>
                  <a:pt x="5609248" y="879400"/>
                </a:lnTo>
                <a:lnTo>
                  <a:pt x="5604684" y="886397"/>
                </a:lnTo>
                <a:lnTo>
                  <a:pt x="5603315" y="894155"/>
                </a:lnTo>
                <a:lnTo>
                  <a:pt x="5605141" y="902522"/>
                </a:lnTo>
                <a:lnTo>
                  <a:pt x="5603619" y="910585"/>
                </a:lnTo>
                <a:lnTo>
                  <a:pt x="5600272" y="921690"/>
                </a:lnTo>
                <a:lnTo>
                  <a:pt x="5602402" y="925188"/>
                </a:lnTo>
                <a:lnTo>
                  <a:pt x="5596622" y="942986"/>
                </a:lnTo>
                <a:lnTo>
                  <a:pt x="5596317" y="951809"/>
                </a:lnTo>
                <a:lnTo>
                  <a:pt x="5599816" y="958502"/>
                </a:lnTo>
                <a:lnTo>
                  <a:pt x="5604075" y="956221"/>
                </a:lnTo>
                <a:lnTo>
                  <a:pt x="5608943" y="944812"/>
                </a:lnTo>
                <a:lnTo>
                  <a:pt x="5610464" y="938727"/>
                </a:lnTo>
                <a:lnTo>
                  <a:pt x="5608487" y="937967"/>
                </a:lnTo>
                <a:lnTo>
                  <a:pt x="5609248" y="933098"/>
                </a:lnTo>
                <a:lnTo>
                  <a:pt x="5612594" y="924123"/>
                </a:lnTo>
                <a:lnTo>
                  <a:pt x="5615637" y="919864"/>
                </a:lnTo>
                <a:lnTo>
                  <a:pt x="5618223" y="920321"/>
                </a:lnTo>
                <a:lnTo>
                  <a:pt x="5618983" y="925188"/>
                </a:lnTo>
                <a:lnTo>
                  <a:pt x="5617766" y="934467"/>
                </a:lnTo>
                <a:lnTo>
                  <a:pt x="5610008" y="956525"/>
                </a:lnTo>
                <a:lnTo>
                  <a:pt x="5608487" y="963218"/>
                </a:lnTo>
                <a:lnTo>
                  <a:pt x="5610160" y="965043"/>
                </a:lnTo>
                <a:lnTo>
                  <a:pt x="5619440" y="951353"/>
                </a:lnTo>
                <a:lnTo>
                  <a:pt x="5627197" y="929448"/>
                </a:lnTo>
                <a:lnTo>
                  <a:pt x="5633131" y="912563"/>
                </a:lnTo>
                <a:lnTo>
                  <a:pt x="5634195" y="903436"/>
                </a:lnTo>
                <a:lnTo>
                  <a:pt x="5632369" y="879704"/>
                </a:lnTo>
                <a:lnTo>
                  <a:pt x="5632674" y="869969"/>
                </a:lnTo>
                <a:lnTo>
                  <a:pt x="5634956" y="863276"/>
                </a:lnTo>
                <a:lnTo>
                  <a:pt x="5643018" y="855669"/>
                </a:lnTo>
                <a:lnTo>
                  <a:pt x="5656861" y="847151"/>
                </a:lnTo>
                <a:lnTo>
                  <a:pt x="5670551" y="842587"/>
                </a:lnTo>
                <a:lnTo>
                  <a:pt x="5684091" y="841979"/>
                </a:lnTo>
                <a:lnTo>
                  <a:pt x="5693521" y="839697"/>
                </a:lnTo>
                <a:lnTo>
                  <a:pt x="5698845" y="835591"/>
                </a:lnTo>
                <a:lnTo>
                  <a:pt x="5697021" y="832396"/>
                </a:lnTo>
                <a:lnTo>
                  <a:pt x="5687894" y="829961"/>
                </a:lnTo>
                <a:lnTo>
                  <a:pt x="5681048" y="824638"/>
                </a:lnTo>
                <a:lnTo>
                  <a:pt x="5676332" y="816423"/>
                </a:lnTo>
                <a:lnTo>
                  <a:pt x="5674811" y="806992"/>
                </a:lnTo>
                <a:lnTo>
                  <a:pt x="5676332" y="796343"/>
                </a:lnTo>
                <a:lnTo>
                  <a:pt x="5682113" y="785847"/>
                </a:lnTo>
                <a:lnTo>
                  <a:pt x="5692152" y="775655"/>
                </a:lnTo>
                <a:lnTo>
                  <a:pt x="5695347" y="768049"/>
                </a:lnTo>
                <a:lnTo>
                  <a:pt x="5691696" y="763182"/>
                </a:lnTo>
                <a:lnTo>
                  <a:pt x="5695955" y="761508"/>
                </a:lnTo>
                <a:lnTo>
                  <a:pt x="5708278" y="762877"/>
                </a:lnTo>
                <a:lnTo>
                  <a:pt x="5716796" y="761508"/>
                </a:lnTo>
                <a:lnTo>
                  <a:pt x="5721476" y="757557"/>
                </a:lnTo>
                <a:lnTo>
                  <a:pt x="5731247" y="761203"/>
                </a:lnTo>
                <a:lnTo>
                  <a:pt x="5749653" y="773829"/>
                </a:lnTo>
                <a:lnTo>
                  <a:pt x="5766996" y="781131"/>
                </a:lnTo>
                <a:lnTo>
                  <a:pt x="5783424" y="783261"/>
                </a:lnTo>
                <a:lnTo>
                  <a:pt x="5795441" y="787672"/>
                </a:lnTo>
                <a:lnTo>
                  <a:pt x="5803047" y="794518"/>
                </a:lnTo>
                <a:lnTo>
                  <a:pt x="5808523" y="802123"/>
                </a:lnTo>
                <a:lnTo>
                  <a:pt x="5811871" y="810490"/>
                </a:lnTo>
                <a:lnTo>
                  <a:pt x="5819781" y="815205"/>
                </a:lnTo>
                <a:lnTo>
                  <a:pt x="5832102" y="816271"/>
                </a:lnTo>
                <a:lnTo>
                  <a:pt x="5841838" y="819769"/>
                </a:lnTo>
                <a:lnTo>
                  <a:pt x="5848988" y="825855"/>
                </a:lnTo>
                <a:lnTo>
                  <a:pt x="5888386" y="841523"/>
                </a:lnTo>
                <a:lnTo>
                  <a:pt x="5904815" y="849737"/>
                </a:lnTo>
                <a:lnTo>
                  <a:pt x="5913942" y="857800"/>
                </a:lnTo>
                <a:lnTo>
                  <a:pt x="5916528" y="862972"/>
                </a:lnTo>
                <a:lnTo>
                  <a:pt x="5915768" y="868143"/>
                </a:lnTo>
                <a:lnTo>
                  <a:pt x="5916680" y="873620"/>
                </a:lnTo>
                <a:lnTo>
                  <a:pt x="5923374" y="884268"/>
                </a:lnTo>
                <a:lnTo>
                  <a:pt x="5925961" y="885181"/>
                </a:lnTo>
                <a:lnTo>
                  <a:pt x="5927481" y="890353"/>
                </a:lnTo>
                <a:lnTo>
                  <a:pt x="5928089" y="899632"/>
                </a:lnTo>
                <a:lnTo>
                  <a:pt x="5930067" y="905869"/>
                </a:lnTo>
                <a:lnTo>
                  <a:pt x="5933414" y="909063"/>
                </a:lnTo>
                <a:lnTo>
                  <a:pt x="5931436" y="910280"/>
                </a:lnTo>
                <a:lnTo>
                  <a:pt x="5919267" y="904957"/>
                </a:lnTo>
                <a:lnTo>
                  <a:pt x="5912422" y="906630"/>
                </a:lnTo>
                <a:lnTo>
                  <a:pt x="5909227" y="913627"/>
                </a:lnTo>
                <a:lnTo>
                  <a:pt x="5908770" y="920168"/>
                </a:lnTo>
                <a:lnTo>
                  <a:pt x="5911052" y="926406"/>
                </a:lnTo>
                <a:lnTo>
                  <a:pt x="5926569" y="944963"/>
                </a:lnTo>
                <a:lnTo>
                  <a:pt x="5930676" y="961849"/>
                </a:lnTo>
                <a:lnTo>
                  <a:pt x="5931436" y="982232"/>
                </a:lnTo>
                <a:lnTo>
                  <a:pt x="5929459" y="990143"/>
                </a:lnTo>
                <a:lnTo>
                  <a:pt x="5927785" y="1007638"/>
                </a:lnTo>
                <a:lnTo>
                  <a:pt x="5926569" y="1034714"/>
                </a:lnTo>
                <a:lnTo>
                  <a:pt x="5926264" y="1043993"/>
                </a:lnTo>
                <a:lnTo>
                  <a:pt x="5921092" y="1052968"/>
                </a:lnTo>
                <a:lnTo>
                  <a:pt x="5907249" y="1065899"/>
                </a:lnTo>
                <a:lnTo>
                  <a:pt x="5907097" y="1063465"/>
                </a:lnTo>
                <a:lnTo>
                  <a:pt x="5903751" y="1062856"/>
                </a:lnTo>
                <a:lnTo>
                  <a:pt x="5900100" y="1064833"/>
                </a:lnTo>
                <a:lnTo>
                  <a:pt x="5895079" y="1075938"/>
                </a:lnTo>
                <a:lnTo>
                  <a:pt x="5890821" y="1096170"/>
                </a:lnTo>
                <a:lnTo>
                  <a:pt x="5885648" y="1107123"/>
                </a:lnTo>
                <a:lnTo>
                  <a:pt x="5879563" y="1108796"/>
                </a:lnTo>
                <a:lnTo>
                  <a:pt x="5875913" y="1111686"/>
                </a:lnTo>
                <a:lnTo>
                  <a:pt x="5874695" y="1115793"/>
                </a:lnTo>
                <a:lnTo>
                  <a:pt x="5868154" y="1118532"/>
                </a:lnTo>
                <a:lnTo>
                  <a:pt x="5856138" y="1119902"/>
                </a:lnTo>
                <a:lnTo>
                  <a:pt x="5847923" y="1125985"/>
                </a:lnTo>
                <a:lnTo>
                  <a:pt x="5841838" y="1143175"/>
                </a:lnTo>
                <a:lnTo>
                  <a:pt x="5842142" y="1151390"/>
                </a:lnTo>
                <a:lnTo>
                  <a:pt x="5839252" y="1161582"/>
                </a:lnTo>
                <a:lnTo>
                  <a:pt x="5839404" y="1170405"/>
                </a:lnTo>
                <a:lnTo>
                  <a:pt x="5842599" y="1177706"/>
                </a:lnTo>
                <a:lnTo>
                  <a:pt x="5852334" y="1185007"/>
                </a:lnTo>
                <a:lnTo>
                  <a:pt x="5868458" y="1192310"/>
                </a:lnTo>
                <a:lnTo>
                  <a:pt x="5878042" y="1193374"/>
                </a:lnTo>
                <a:lnTo>
                  <a:pt x="5884735" y="1190333"/>
                </a:lnTo>
                <a:lnTo>
                  <a:pt x="5891733" y="1178314"/>
                </a:lnTo>
                <a:lnTo>
                  <a:pt x="5898426" y="1173599"/>
                </a:lnTo>
                <a:lnTo>
                  <a:pt x="5906641" y="1171621"/>
                </a:lnTo>
                <a:lnTo>
                  <a:pt x="5909684" y="1166146"/>
                </a:lnTo>
                <a:lnTo>
                  <a:pt x="5923221" y="1142262"/>
                </a:lnTo>
                <a:lnTo>
                  <a:pt x="5923221" y="1136939"/>
                </a:lnTo>
                <a:lnTo>
                  <a:pt x="5918354" y="1134961"/>
                </a:lnTo>
                <a:lnTo>
                  <a:pt x="5919115" y="1133441"/>
                </a:lnTo>
                <a:lnTo>
                  <a:pt x="5925504" y="1132526"/>
                </a:lnTo>
                <a:lnTo>
                  <a:pt x="5930979" y="1129332"/>
                </a:lnTo>
                <a:lnTo>
                  <a:pt x="5935696" y="1123857"/>
                </a:lnTo>
                <a:lnTo>
                  <a:pt x="5943910" y="1119750"/>
                </a:lnTo>
                <a:lnTo>
                  <a:pt x="5963990" y="1113512"/>
                </a:lnTo>
                <a:lnTo>
                  <a:pt x="5974789" y="1106362"/>
                </a:lnTo>
                <a:lnTo>
                  <a:pt x="5981636" y="1105145"/>
                </a:lnTo>
                <a:lnTo>
                  <a:pt x="5991523" y="1108948"/>
                </a:lnTo>
                <a:lnTo>
                  <a:pt x="6004453" y="1117771"/>
                </a:lnTo>
                <a:lnTo>
                  <a:pt x="6014646" y="1130550"/>
                </a:lnTo>
                <a:lnTo>
                  <a:pt x="6022251" y="1147283"/>
                </a:lnTo>
                <a:lnTo>
                  <a:pt x="6031835" y="1190636"/>
                </a:lnTo>
                <a:lnTo>
                  <a:pt x="6043396" y="1260307"/>
                </a:lnTo>
                <a:lnTo>
                  <a:pt x="6051307" y="1299098"/>
                </a:lnTo>
                <a:lnTo>
                  <a:pt x="6055565" y="1307312"/>
                </a:lnTo>
                <a:lnTo>
                  <a:pt x="6057696" y="1311420"/>
                </a:lnTo>
                <a:lnTo>
                  <a:pt x="6047503" y="1365573"/>
                </a:lnTo>
                <a:lnTo>
                  <a:pt x="6039288" y="1387784"/>
                </a:lnTo>
                <a:lnTo>
                  <a:pt x="6024989" y="1400713"/>
                </a:lnTo>
                <a:lnTo>
                  <a:pt x="6010842" y="1413187"/>
                </a:lnTo>
                <a:lnTo>
                  <a:pt x="5993197" y="1434180"/>
                </a:lnTo>
                <a:lnTo>
                  <a:pt x="5973725" y="1444524"/>
                </a:lnTo>
                <a:lnTo>
                  <a:pt x="5963838" y="1450609"/>
                </a:lnTo>
                <a:lnTo>
                  <a:pt x="5961707" y="1454564"/>
                </a:lnTo>
                <a:lnTo>
                  <a:pt x="5959275" y="1453346"/>
                </a:lnTo>
                <a:lnTo>
                  <a:pt x="5953949" y="1464756"/>
                </a:lnTo>
                <a:lnTo>
                  <a:pt x="5949234" y="1480425"/>
                </a:lnTo>
                <a:lnTo>
                  <a:pt x="5947408" y="1492441"/>
                </a:lnTo>
                <a:lnTo>
                  <a:pt x="5949082" y="1499134"/>
                </a:lnTo>
                <a:lnTo>
                  <a:pt x="5944975" y="1503394"/>
                </a:lnTo>
                <a:lnTo>
                  <a:pt x="5937673" y="1511304"/>
                </a:lnTo>
                <a:lnTo>
                  <a:pt x="5936305" y="1514195"/>
                </a:lnTo>
                <a:lnTo>
                  <a:pt x="5936760" y="1518910"/>
                </a:lnTo>
                <a:lnTo>
                  <a:pt x="5935239" y="1521192"/>
                </a:lnTo>
                <a:lnTo>
                  <a:pt x="5931740" y="1521040"/>
                </a:lnTo>
                <a:lnTo>
                  <a:pt x="5929002" y="1523321"/>
                </a:lnTo>
                <a:lnTo>
                  <a:pt x="5922461" y="1531688"/>
                </a:lnTo>
                <a:lnTo>
                  <a:pt x="5911052" y="1553442"/>
                </a:lnTo>
                <a:lnTo>
                  <a:pt x="5909227" y="1557397"/>
                </a:lnTo>
                <a:lnTo>
                  <a:pt x="5908133" y="1558367"/>
                </a:lnTo>
                <a:lnTo>
                  <a:pt x="5909987" y="1561503"/>
                </a:lnTo>
                <a:lnTo>
                  <a:pt x="5922918" y="1563633"/>
                </a:lnTo>
                <a:lnTo>
                  <a:pt x="5931739" y="1567588"/>
                </a:lnTo>
                <a:lnTo>
                  <a:pt x="5938585" y="1573522"/>
                </a:lnTo>
                <a:lnTo>
                  <a:pt x="5963533" y="1585235"/>
                </a:lnTo>
                <a:lnTo>
                  <a:pt x="5971139" y="1592385"/>
                </a:lnTo>
                <a:lnTo>
                  <a:pt x="5978592" y="1596340"/>
                </a:lnTo>
                <a:lnTo>
                  <a:pt x="5986199" y="1597100"/>
                </a:lnTo>
                <a:lnTo>
                  <a:pt x="5991219" y="1594818"/>
                </a:lnTo>
                <a:lnTo>
                  <a:pt x="5994109" y="1589646"/>
                </a:lnTo>
                <a:lnTo>
                  <a:pt x="5997607" y="1589190"/>
                </a:lnTo>
                <a:lnTo>
                  <a:pt x="6001867" y="1593753"/>
                </a:lnTo>
                <a:lnTo>
                  <a:pt x="6015862" y="1598773"/>
                </a:lnTo>
                <a:lnTo>
                  <a:pt x="6016319" y="1600294"/>
                </a:lnTo>
                <a:lnTo>
                  <a:pt x="5977528" y="1608965"/>
                </a:lnTo>
                <a:lnTo>
                  <a:pt x="5969466" y="1613072"/>
                </a:lnTo>
                <a:lnTo>
                  <a:pt x="5979202" y="1615810"/>
                </a:lnTo>
                <a:lnTo>
                  <a:pt x="5988937" y="1615203"/>
                </a:lnTo>
                <a:lnTo>
                  <a:pt x="5998825" y="1611094"/>
                </a:lnTo>
                <a:lnTo>
                  <a:pt x="6010234" y="1611246"/>
                </a:lnTo>
                <a:lnTo>
                  <a:pt x="6020122" y="1613224"/>
                </a:lnTo>
                <a:lnTo>
                  <a:pt x="6023316" y="1611551"/>
                </a:lnTo>
                <a:lnTo>
                  <a:pt x="6024533" y="1610638"/>
                </a:lnTo>
                <a:lnTo>
                  <a:pt x="6041418" y="1622048"/>
                </a:lnTo>
                <a:lnTo>
                  <a:pt x="6047806" y="1623873"/>
                </a:lnTo>
                <a:lnTo>
                  <a:pt x="6054348" y="1622504"/>
                </a:lnTo>
                <a:lnTo>
                  <a:pt x="6061194" y="1618244"/>
                </a:lnTo>
                <a:lnTo>
                  <a:pt x="6076102" y="1612617"/>
                </a:lnTo>
                <a:lnTo>
                  <a:pt x="6099223" y="1605771"/>
                </a:lnTo>
                <a:lnTo>
                  <a:pt x="6121433" y="1602880"/>
                </a:lnTo>
                <a:lnTo>
                  <a:pt x="6142730" y="1604249"/>
                </a:lnTo>
                <a:lnTo>
                  <a:pt x="6156268" y="1602272"/>
                </a:lnTo>
                <a:lnTo>
                  <a:pt x="6168590" y="1595123"/>
                </a:lnTo>
                <a:lnTo>
                  <a:pt x="6195819" y="1571696"/>
                </a:lnTo>
                <a:lnTo>
                  <a:pt x="6227004" y="1552833"/>
                </a:lnTo>
                <a:lnTo>
                  <a:pt x="6278572" y="1529255"/>
                </a:lnTo>
                <a:lnTo>
                  <a:pt x="6328467" y="1510848"/>
                </a:lnTo>
                <a:lnTo>
                  <a:pt x="6328467" y="1526821"/>
                </a:lnTo>
                <a:lnTo>
                  <a:pt x="6328467" y="1546901"/>
                </a:lnTo>
                <a:lnTo>
                  <a:pt x="6328467" y="1566981"/>
                </a:lnTo>
                <a:lnTo>
                  <a:pt x="6328467" y="1586908"/>
                </a:lnTo>
                <a:lnTo>
                  <a:pt x="6328467" y="1606987"/>
                </a:lnTo>
                <a:lnTo>
                  <a:pt x="6328467" y="1626914"/>
                </a:lnTo>
                <a:lnTo>
                  <a:pt x="6328467" y="1646843"/>
                </a:lnTo>
                <a:lnTo>
                  <a:pt x="6328467" y="1666770"/>
                </a:lnTo>
                <a:lnTo>
                  <a:pt x="6328467" y="1686546"/>
                </a:lnTo>
                <a:lnTo>
                  <a:pt x="6328467" y="1706321"/>
                </a:lnTo>
                <a:lnTo>
                  <a:pt x="6328467" y="1726249"/>
                </a:lnTo>
                <a:lnTo>
                  <a:pt x="6328467" y="1745872"/>
                </a:lnTo>
                <a:lnTo>
                  <a:pt x="6328619" y="1765799"/>
                </a:lnTo>
                <a:lnTo>
                  <a:pt x="6319981" y="1770003"/>
                </a:lnTo>
                <a:lnTo>
                  <a:pt x="6328620" y="1765799"/>
                </a:lnTo>
                <a:lnTo>
                  <a:pt x="6328468" y="1745872"/>
                </a:lnTo>
                <a:lnTo>
                  <a:pt x="6328468" y="1726249"/>
                </a:lnTo>
                <a:lnTo>
                  <a:pt x="6328468" y="1706321"/>
                </a:lnTo>
                <a:lnTo>
                  <a:pt x="6328468" y="1686546"/>
                </a:lnTo>
                <a:lnTo>
                  <a:pt x="6328468" y="1666770"/>
                </a:lnTo>
                <a:lnTo>
                  <a:pt x="6328468" y="1646843"/>
                </a:lnTo>
                <a:lnTo>
                  <a:pt x="6328468" y="1626914"/>
                </a:lnTo>
                <a:lnTo>
                  <a:pt x="6328468" y="1606987"/>
                </a:lnTo>
                <a:lnTo>
                  <a:pt x="6328468" y="1586908"/>
                </a:lnTo>
                <a:lnTo>
                  <a:pt x="6328468" y="1566979"/>
                </a:lnTo>
                <a:lnTo>
                  <a:pt x="6328468" y="1546900"/>
                </a:lnTo>
                <a:lnTo>
                  <a:pt x="6328468" y="1526820"/>
                </a:lnTo>
                <a:lnTo>
                  <a:pt x="6328468" y="1510847"/>
                </a:lnTo>
                <a:lnTo>
                  <a:pt x="6355089" y="1500960"/>
                </a:lnTo>
                <a:lnTo>
                  <a:pt x="6366955" y="1494267"/>
                </a:lnTo>
                <a:lnTo>
                  <a:pt x="6378819" y="1487878"/>
                </a:lnTo>
                <a:lnTo>
                  <a:pt x="6385057" y="1484074"/>
                </a:lnTo>
                <a:lnTo>
                  <a:pt x="6392053" y="1480728"/>
                </a:lnTo>
                <a:lnTo>
                  <a:pt x="6435256" y="1456710"/>
                </a:lnTo>
                <a:lnTo>
                  <a:pt x="6435256" y="1456389"/>
                </a:lnTo>
                <a:lnTo>
                  <a:pt x="6443623" y="1451674"/>
                </a:lnTo>
                <a:lnTo>
                  <a:pt x="6471156" y="1434179"/>
                </a:lnTo>
                <a:lnTo>
                  <a:pt x="6484847" y="1421401"/>
                </a:lnTo>
                <a:lnTo>
                  <a:pt x="6499298" y="1410753"/>
                </a:lnTo>
                <a:lnTo>
                  <a:pt x="6514510" y="1402387"/>
                </a:lnTo>
                <a:lnTo>
                  <a:pt x="6526528" y="1391585"/>
                </a:lnTo>
                <a:lnTo>
                  <a:pt x="6535501" y="1378351"/>
                </a:lnTo>
                <a:lnTo>
                  <a:pt x="6545390" y="1368464"/>
                </a:lnTo>
                <a:lnTo>
                  <a:pt x="6556191" y="1361923"/>
                </a:lnTo>
                <a:lnTo>
                  <a:pt x="6561971" y="1355077"/>
                </a:lnTo>
                <a:lnTo>
                  <a:pt x="6562732" y="1347927"/>
                </a:lnTo>
                <a:lnTo>
                  <a:pt x="6560754" y="1338191"/>
                </a:lnTo>
                <a:lnTo>
                  <a:pt x="6556039" y="1326023"/>
                </a:lnTo>
                <a:lnTo>
                  <a:pt x="6555429" y="1316439"/>
                </a:lnTo>
                <a:lnTo>
                  <a:pt x="6558928" y="1309441"/>
                </a:lnTo>
                <a:lnTo>
                  <a:pt x="6559690" y="1304725"/>
                </a:lnTo>
                <a:lnTo>
                  <a:pt x="6557712" y="1302291"/>
                </a:lnTo>
                <a:lnTo>
                  <a:pt x="6535046" y="1295294"/>
                </a:lnTo>
                <a:lnTo>
                  <a:pt x="6535958" y="1261676"/>
                </a:lnTo>
                <a:lnTo>
                  <a:pt x="6535654" y="1260764"/>
                </a:lnTo>
                <a:lnTo>
                  <a:pt x="6536872" y="1260307"/>
                </a:lnTo>
                <a:lnTo>
                  <a:pt x="6588896" y="1245399"/>
                </a:lnTo>
                <a:lnTo>
                  <a:pt x="6622058" y="1240227"/>
                </a:lnTo>
                <a:lnTo>
                  <a:pt x="6662522" y="1238858"/>
                </a:lnTo>
                <a:lnTo>
                  <a:pt x="6710743" y="1246159"/>
                </a:lnTo>
                <a:lnTo>
                  <a:pt x="6729454" y="1252854"/>
                </a:lnTo>
                <a:lnTo>
                  <a:pt x="6741320" y="1261372"/>
                </a:lnTo>
                <a:lnTo>
                  <a:pt x="6755011" y="1263654"/>
                </a:lnTo>
                <a:lnTo>
                  <a:pt x="6770526" y="1259699"/>
                </a:lnTo>
                <a:lnTo>
                  <a:pt x="6791976" y="1258329"/>
                </a:lnTo>
                <a:lnTo>
                  <a:pt x="6819509" y="1259699"/>
                </a:lnTo>
                <a:lnTo>
                  <a:pt x="6834265" y="1261676"/>
                </a:lnTo>
                <a:lnTo>
                  <a:pt x="6836242" y="1264414"/>
                </a:lnTo>
                <a:lnTo>
                  <a:pt x="6838067" y="1263654"/>
                </a:lnTo>
                <a:lnTo>
                  <a:pt x="6839892" y="1259395"/>
                </a:lnTo>
                <a:lnTo>
                  <a:pt x="6847196" y="1254678"/>
                </a:lnTo>
                <a:lnTo>
                  <a:pt x="6867731" y="1247530"/>
                </a:lnTo>
                <a:lnTo>
                  <a:pt x="6870469" y="1249050"/>
                </a:lnTo>
                <a:lnTo>
                  <a:pt x="6874729" y="1245399"/>
                </a:lnTo>
                <a:lnTo>
                  <a:pt x="6880510" y="1236729"/>
                </a:lnTo>
                <a:lnTo>
                  <a:pt x="6891006" y="1227145"/>
                </a:lnTo>
                <a:lnTo>
                  <a:pt x="6906369" y="1216649"/>
                </a:lnTo>
                <a:lnTo>
                  <a:pt x="6920213" y="1211173"/>
                </a:lnTo>
                <a:lnTo>
                  <a:pt x="6932533" y="1210716"/>
                </a:lnTo>
                <a:lnTo>
                  <a:pt x="6940748" y="1208130"/>
                </a:lnTo>
                <a:lnTo>
                  <a:pt x="6944855" y="1203415"/>
                </a:lnTo>
                <a:lnTo>
                  <a:pt x="6946072" y="1199154"/>
                </a:lnTo>
                <a:lnTo>
                  <a:pt x="6944399" y="1195504"/>
                </a:lnTo>
                <a:lnTo>
                  <a:pt x="6945160" y="1191549"/>
                </a:lnTo>
                <a:lnTo>
                  <a:pt x="6945768" y="1189570"/>
                </a:lnTo>
                <a:lnTo>
                  <a:pt x="6945160" y="1187898"/>
                </a:lnTo>
                <a:lnTo>
                  <a:pt x="6943638" y="1184552"/>
                </a:lnTo>
                <a:lnTo>
                  <a:pt x="6942420" y="1167210"/>
                </a:lnTo>
                <a:lnTo>
                  <a:pt x="6939988" y="1159147"/>
                </a:lnTo>
                <a:lnTo>
                  <a:pt x="6936642" y="1153215"/>
                </a:lnTo>
                <a:lnTo>
                  <a:pt x="6934511" y="1148500"/>
                </a:lnTo>
                <a:lnTo>
                  <a:pt x="6934967" y="1144392"/>
                </a:lnTo>
                <a:lnTo>
                  <a:pt x="6942420" y="1139371"/>
                </a:lnTo>
                <a:lnTo>
                  <a:pt x="6941813" y="1144088"/>
                </a:lnTo>
                <a:lnTo>
                  <a:pt x="6943791" y="1145457"/>
                </a:lnTo>
                <a:lnTo>
                  <a:pt x="6947289" y="1143326"/>
                </a:lnTo>
                <a:lnTo>
                  <a:pt x="6955199" y="1132983"/>
                </a:lnTo>
                <a:lnTo>
                  <a:pt x="6956113" y="1129028"/>
                </a:lnTo>
                <a:lnTo>
                  <a:pt x="6961588" y="1124920"/>
                </a:lnTo>
                <a:lnTo>
                  <a:pt x="6965543" y="1118684"/>
                </a:lnTo>
                <a:lnTo>
                  <a:pt x="6961132" y="1117771"/>
                </a:lnTo>
                <a:lnTo>
                  <a:pt x="6950636" y="1119596"/>
                </a:lnTo>
                <a:lnTo>
                  <a:pt x="6948201" y="1117771"/>
                </a:lnTo>
                <a:lnTo>
                  <a:pt x="6953679" y="1109405"/>
                </a:lnTo>
                <a:lnTo>
                  <a:pt x="6952613" y="1104689"/>
                </a:lnTo>
                <a:lnTo>
                  <a:pt x="6950940" y="1102711"/>
                </a:lnTo>
                <a:lnTo>
                  <a:pt x="6947441" y="1101951"/>
                </a:lnTo>
                <a:lnTo>
                  <a:pt x="6935576" y="1109252"/>
                </a:lnTo>
                <a:lnTo>
                  <a:pt x="6931924" y="1109860"/>
                </a:lnTo>
                <a:lnTo>
                  <a:pt x="6931469" y="1106057"/>
                </a:lnTo>
                <a:lnTo>
                  <a:pt x="6925383" y="1097387"/>
                </a:lnTo>
                <a:lnTo>
                  <a:pt x="6941813" y="1082023"/>
                </a:lnTo>
                <a:lnTo>
                  <a:pt x="6999923" y="1039277"/>
                </a:lnTo>
                <a:lnTo>
                  <a:pt x="7005856" y="1032736"/>
                </a:lnTo>
                <a:lnTo>
                  <a:pt x="7007984" y="1026956"/>
                </a:lnTo>
                <a:lnTo>
                  <a:pt x="7006464" y="1021936"/>
                </a:lnTo>
                <a:lnTo>
                  <a:pt x="7004790" y="1020718"/>
                </a:lnTo>
                <a:lnTo>
                  <a:pt x="7005704" y="1019502"/>
                </a:lnTo>
                <a:lnTo>
                  <a:pt x="7061682" y="964283"/>
                </a:lnTo>
                <a:lnTo>
                  <a:pt x="7093476" y="938727"/>
                </a:lnTo>
                <a:lnTo>
                  <a:pt x="7119793" y="924428"/>
                </a:lnTo>
                <a:lnTo>
                  <a:pt x="7139720" y="917582"/>
                </a:lnTo>
                <a:lnTo>
                  <a:pt x="7153259" y="918495"/>
                </a:lnTo>
                <a:lnTo>
                  <a:pt x="7160865" y="917582"/>
                </a:lnTo>
                <a:lnTo>
                  <a:pt x="7167406" y="917582"/>
                </a:lnTo>
                <a:lnTo>
                  <a:pt x="7200720" y="917582"/>
                </a:lnTo>
                <a:lnTo>
                  <a:pt x="7260351" y="917430"/>
                </a:lnTo>
                <a:lnTo>
                  <a:pt x="7319982" y="917278"/>
                </a:lnTo>
                <a:lnTo>
                  <a:pt x="7355273" y="917278"/>
                </a:lnTo>
                <a:lnTo>
                  <a:pt x="7355285" y="917428"/>
                </a:lnTo>
                <a:lnTo>
                  <a:pt x="7379309" y="917278"/>
                </a:lnTo>
                <a:lnTo>
                  <a:pt x="7438939" y="917278"/>
                </a:lnTo>
                <a:lnTo>
                  <a:pt x="7498418" y="917126"/>
                </a:lnTo>
                <a:lnTo>
                  <a:pt x="7557987" y="916973"/>
                </a:lnTo>
                <a:lnTo>
                  <a:pt x="7617619" y="916973"/>
                </a:lnTo>
                <a:lnTo>
                  <a:pt x="7615336" y="920928"/>
                </a:lnTo>
                <a:lnTo>
                  <a:pt x="7615336" y="920930"/>
                </a:lnTo>
                <a:lnTo>
                  <a:pt x="7617619" y="916974"/>
                </a:lnTo>
                <a:lnTo>
                  <a:pt x="7631613" y="877879"/>
                </a:lnTo>
                <a:lnTo>
                  <a:pt x="7644847" y="859778"/>
                </a:lnTo>
                <a:lnTo>
                  <a:pt x="7662797" y="865862"/>
                </a:lnTo>
                <a:lnTo>
                  <a:pt x="7672381" y="865253"/>
                </a:lnTo>
                <a:lnTo>
                  <a:pt x="7679531" y="859017"/>
                </a:lnTo>
                <a:lnTo>
                  <a:pt x="7680595" y="879096"/>
                </a:lnTo>
                <a:lnTo>
                  <a:pt x="7681659" y="901458"/>
                </a:lnTo>
                <a:lnTo>
                  <a:pt x="7682877" y="923820"/>
                </a:lnTo>
                <a:lnTo>
                  <a:pt x="7683942" y="946181"/>
                </a:lnTo>
                <a:lnTo>
                  <a:pt x="7685007" y="968543"/>
                </a:lnTo>
                <a:lnTo>
                  <a:pt x="7686073" y="990752"/>
                </a:lnTo>
                <a:lnTo>
                  <a:pt x="7687137" y="1012962"/>
                </a:lnTo>
                <a:lnTo>
                  <a:pt x="7688353" y="1035171"/>
                </a:lnTo>
                <a:lnTo>
                  <a:pt x="7689419" y="1057227"/>
                </a:lnTo>
                <a:lnTo>
                  <a:pt x="7690483" y="1079285"/>
                </a:lnTo>
                <a:lnTo>
                  <a:pt x="7691548" y="1101342"/>
                </a:lnTo>
                <a:lnTo>
                  <a:pt x="7692613" y="1123400"/>
                </a:lnTo>
                <a:lnTo>
                  <a:pt x="7693831" y="1145306"/>
                </a:lnTo>
                <a:lnTo>
                  <a:pt x="7694894" y="1167210"/>
                </a:lnTo>
                <a:lnTo>
                  <a:pt x="7695959" y="1189116"/>
                </a:lnTo>
                <a:lnTo>
                  <a:pt x="7697024" y="1211020"/>
                </a:lnTo>
                <a:lnTo>
                  <a:pt x="7696264" y="1225473"/>
                </a:lnTo>
                <a:lnTo>
                  <a:pt x="7698089" y="1239010"/>
                </a:lnTo>
                <a:lnTo>
                  <a:pt x="7703262" y="1251029"/>
                </a:lnTo>
                <a:lnTo>
                  <a:pt x="7716191" y="1268522"/>
                </a:lnTo>
                <a:lnTo>
                  <a:pt x="7718473" y="1283277"/>
                </a:lnTo>
                <a:lnTo>
                  <a:pt x="7729883" y="1301532"/>
                </a:lnTo>
                <a:lnTo>
                  <a:pt x="7723493" y="1326783"/>
                </a:lnTo>
                <a:lnTo>
                  <a:pt x="7719387" y="1339257"/>
                </a:lnTo>
                <a:lnTo>
                  <a:pt x="7719385" y="1339257"/>
                </a:lnTo>
                <a:lnTo>
                  <a:pt x="7716039" y="1349297"/>
                </a:lnTo>
                <a:lnTo>
                  <a:pt x="7720145" y="1359337"/>
                </a:lnTo>
                <a:lnTo>
                  <a:pt x="7722884" y="1369528"/>
                </a:lnTo>
                <a:lnTo>
                  <a:pt x="7729425" y="1379569"/>
                </a:lnTo>
                <a:lnTo>
                  <a:pt x="7735053" y="1380482"/>
                </a:lnTo>
                <a:lnTo>
                  <a:pt x="7741139" y="1378657"/>
                </a:lnTo>
                <a:lnTo>
                  <a:pt x="7745549" y="1379112"/>
                </a:lnTo>
                <a:lnTo>
                  <a:pt x="7748440" y="1383373"/>
                </a:lnTo>
                <a:lnTo>
                  <a:pt x="7747223" y="1388544"/>
                </a:lnTo>
                <a:lnTo>
                  <a:pt x="7740225" y="1389762"/>
                </a:lnTo>
                <a:lnTo>
                  <a:pt x="7727295" y="1398735"/>
                </a:lnTo>
                <a:lnTo>
                  <a:pt x="7715886" y="1402235"/>
                </a:lnTo>
                <a:lnTo>
                  <a:pt x="7710257" y="1413035"/>
                </a:lnTo>
                <a:lnTo>
                  <a:pt x="7701739" y="1425508"/>
                </a:lnTo>
                <a:lnTo>
                  <a:pt x="7685159" y="1444980"/>
                </a:lnTo>
                <a:lnTo>
                  <a:pt x="7692308" y="1450914"/>
                </a:lnTo>
                <a:lnTo>
                  <a:pt x="7717864" y="1457607"/>
                </a:lnTo>
                <a:lnTo>
                  <a:pt x="7729273" y="1464603"/>
                </a:lnTo>
                <a:lnTo>
                  <a:pt x="7746614" y="1500808"/>
                </a:lnTo>
                <a:lnTo>
                  <a:pt x="7742659" y="1504458"/>
                </a:lnTo>
                <a:lnTo>
                  <a:pt x="7741139" y="1511152"/>
                </a:lnTo>
                <a:lnTo>
                  <a:pt x="7756503" y="1520431"/>
                </a:lnTo>
                <a:lnTo>
                  <a:pt x="7761370" y="1546292"/>
                </a:lnTo>
                <a:lnTo>
                  <a:pt x="7773996" y="1555115"/>
                </a:lnTo>
                <a:lnTo>
                  <a:pt x="7792858" y="1560591"/>
                </a:lnTo>
                <a:lnTo>
                  <a:pt x="7815829" y="1552833"/>
                </a:lnTo>
                <a:lnTo>
                  <a:pt x="7834995" y="1542033"/>
                </a:lnTo>
                <a:lnTo>
                  <a:pt x="7834388" y="1533210"/>
                </a:lnTo>
                <a:lnTo>
                  <a:pt x="7822369" y="1512674"/>
                </a:lnTo>
                <a:lnTo>
                  <a:pt x="7819479" y="1502938"/>
                </a:lnTo>
                <a:lnTo>
                  <a:pt x="7810505" y="1496701"/>
                </a:lnTo>
                <a:lnTo>
                  <a:pt x="7807158" y="1502026"/>
                </a:lnTo>
                <a:lnTo>
                  <a:pt x="7801377" y="1495179"/>
                </a:lnTo>
                <a:lnTo>
                  <a:pt x="7800769" y="1491224"/>
                </a:lnTo>
                <a:lnTo>
                  <a:pt x="7806093" y="1489399"/>
                </a:lnTo>
                <a:lnTo>
                  <a:pt x="7812330" y="1490160"/>
                </a:lnTo>
                <a:lnTo>
                  <a:pt x="7819632" y="1493810"/>
                </a:lnTo>
                <a:lnTo>
                  <a:pt x="7838343" y="1516325"/>
                </a:lnTo>
                <a:lnTo>
                  <a:pt x="7843515" y="1545684"/>
                </a:lnTo>
                <a:lnTo>
                  <a:pt x="7844579" y="1564393"/>
                </a:lnTo>
                <a:lnTo>
                  <a:pt x="7842449" y="1570783"/>
                </a:lnTo>
                <a:lnTo>
                  <a:pt x="7836974" y="1569414"/>
                </a:lnTo>
                <a:lnTo>
                  <a:pt x="7826477" y="1570631"/>
                </a:lnTo>
                <a:lnTo>
                  <a:pt x="7777039" y="1580215"/>
                </a:lnTo>
                <a:lnTo>
                  <a:pt x="7766086" y="1588734"/>
                </a:lnTo>
                <a:lnTo>
                  <a:pt x="7740987" y="1597861"/>
                </a:lnTo>
                <a:lnTo>
                  <a:pt x="7739465" y="1593297"/>
                </a:lnTo>
                <a:lnTo>
                  <a:pt x="7741291" y="1583713"/>
                </a:lnTo>
                <a:lnTo>
                  <a:pt x="7739769" y="1564241"/>
                </a:lnTo>
                <a:lnTo>
                  <a:pt x="7734749" y="1563329"/>
                </a:lnTo>
                <a:lnTo>
                  <a:pt x="7695655" y="1595123"/>
                </a:lnTo>
                <a:lnTo>
                  <a:pt x="7680594" y="1597100"/>
                </a:lnTo>
                <a:lnTo>
                  <a:pt x="7667969" y="1606379"/>
                </a:lnTo>
                <a:lnTo>
                  <a:pt x="7665079" y="1601207"/>
                </a:lnTo>
                <a:lnTo>
                  <a:pt x="7662797" y="1577475"/>
                </a:lnTo>
                <a:lnTo>
                  <a:pt x="7670707" y="1557548"/>
                </a:lnTo>
                <a:lnTo>
                  <a:pt x="7666447" y="1557852"/>
                </a:lnTo>
                <a:lnTo>
                  <a:pt x="7658538" y="1565003"/>
                </a:lnTo>
                <a:lnTo>
                  <a:pt x="7653669" y="1556484"/>
                </a:lnTo>
                <a:lnTo>
                  <a:pt x="7648345" y="1551920"/>
                </a:lnTo>
                <a:lnTo>
                  <a:pt x="7643173" y="1547509"/>
                </a:lnTo>
                <a:lnTo>
                  <a:pt x="7643326" y="1540360"/>
                </a:lnTo>
                <a:lnTo>
                  <a:pt x="7643629" y="1529559"/>
                </a:lnTo>
                <a:lnTo>
                  <a:pt x="7643169" y="1529394"/>
                </a:lnTo>
                <a:lnTo>
                  <a:pt x="7642869" y="1540054"/>
                </a:lnTo>
                <a:lnTo>
                  <a:pt x="7642717" y="1547204"/>
                </a:lnTo>
                <a:lnTo>
                  <a:pt x="7647889" y="1551616"/>
                </a:lnTo>
                <a:lnTo>
                  <a:pt x="7653213" y="1556179"/>
                </a:lnTo>
                <a:lnTo>
                  <a:pt x="7658233" y="1565002"/>
                </a:lnTo>
                <a:lnTo>
                  <a:pt x="7652909" y="1569870"/>
                </a:lnTo>
                <a:lnTo>
                  <a:pt x="7647279" y="1562415"/>
                </a:lnTo>
                <a:lnTo>
                  <a:pt x="7644391" y="1554354"/>
                </a:lnTo>
                <a:lnTo>
                  <a:pt x="7640283" y="1549790"/>
                </a:lnTo>
                <a:lnTo>
                  <a:pt x="7635871" y="1548117"/>
                </a:lnTo>
                <a:lnTo>
                  <a:pt x="7639674" y="1565762"/>
                </a:lnTo>
                <a:lnTo>
                  <a:pt x="7630699" y="1578997"/>
                </a:lnTo>
                <a:lnTo>
                  <a:pt x="7628265" y="1613224"/>
                </a:lnTo>
                <a:lnTo>
                  <a:pt x="7616856" y="1627371"/>
                </a:lnTo>
                <a:lnTo>
                  <a:pt x="7581565" y="1636498"/>
                </a:lnTo>
                <a:lnTo>
                  <a:pt x="7571095" y="1635587"/>
                </a:lnTo>
                <a:lnTo>
                  <a:pt x="7571069" y="1635738"/>
                </a:lnTo>
                <a:lnTo>
                  <a:pt x="7558596" y="1634672"/>
                </a:lnTo>
                <a:lnTo>
                  <a:pt x="7537967" y="1637410"/>
                </a:lnTo>
                <a:lnTo>
                  <a:pt x="7510587" y="1643952"/>
                </a:lnTo>
                <a:lnTo>
                  <a:pt x="7495375" y="1640150"/>
                </a:lnTo>
                <a:lnTo>
                  <a:pt x="7479859" y="1646994"/>
                </a:lnTo>
                <a:lnTo>
                  <a:pt x="7427226" y="1648972"/>
                </a:lnTo>
                <a:lnTo>
                  <a:pt x="7416121" y="1645322"/>
                </a:lnTo>
                <a:lnTo>
                  <a:pt x="7401973" y="1658251"/>
                </a:lnTo>
                <a:lnTo>
                  <a:pt x="7379308" y="1666009"/>
                </a:lnTo>
                <a:lnTo>
                  <a:pt x="7321806" y="1695065"/>
                </a:lnTo>
                <a:lnTo>
                  <a:pt x="7315113" y="1700845"/>
                </a:lnTo>
                <a:lnTo>
                  <a:pt x="7307660" y="1688979"/>
                </a:lnTo>
                <a:lnTo>
                  <a:pt x="7301879" y="1679548"/>
                </a:lnTo>
                <a:lnTo>
                  <a:pt x="7313439" y="1672095"/>
                </a:lnTo>
                <a:lnTo>
                  <a:pt x="7322263" y="1666466"/>
                </a:lnTo>
                <a:lnTo>
                  <a:pt x="7330630" y="1661293"/>
                </a:lnTo>
                <a:lnTo>
                  <a:pt x="7336105" y="1657795"/>
                </a:lnTo>
                <a:lnTo>
                  <a:pt x="7331695" y="1650494"/>
                </a:lnTo>
                <a:lnTo>
                  <a:pt x="7327435" y="1643191"/>
                </a:lnTo>
                <a:lnTo>
                  <a:pt x="7328500" y="1625088"/>
                </a:lnTo>
                <a:lnTo>
                  <a:pt x="7329716" y="1607139"/>
                </a:lnTo>
                <a:lnTo>
                  <a:pt x="7330782" y="1589037"/>
                </a:lnTo>
                <a:lnTo>
                  <a:pt x="7331999" y="1570935"/>
                </a:lnTo>
                <a:lnTo>
                  <a:pt x="7333064" y="1552681"/>
                </a:lnTo>
                <a:lnTo>
                  <a:pt x="7334280" y="1534579"/>
                </a:lnTo>
                <a:lnTo>
                  <a:pt x="7335345" y="1516324"/>
                </a:lnTo>
                <a:lnTo>
                  <a:pt x="7336553" y="1498211"/>
                </a:lnTo>
                <a:lnTo>
                  <a:pt x="7332759" y="1493507"/>
                </a:lnTo>
                <a:lnTo>
                  <a:pt x="7337322" y="1477382"/>
                </a:lnTo>
                <a:lnTo>
                  <a:pt x="7341886" y="1461257"/>
                </a:lnTo>
                <a:lnTo>
                  <a:pt x="7346449" y="1444980"/>
                </a:lnTo>
                <a:lnTo>
                  <a:pt x="7351013" y="1428703"/>
                </a:lnTo>
                <a:lnTo>
                  <a:pt x="7355577" y="1412426"/>
                </a:lnTo>
                <a:lnTo>
                  <a:pt x="7360140" y="1396150"/>
                </a:lnTo>
                <a:lnTo>
                  <a:pt x="7364704" y="1379873"/>
                </a:lnTo>
                <a:lnTo>
                  <a:pt x="7369267" y="1363597"/>
                </a:lnTo>
                <a:lnTo>
                  <a:pt x="7383263" y="1364206"/>
                </a:lnTo>
                <a:lnTo>
                  <a:pt x="7397410" y="1364813"/>
                </a:lnTo>
                <a:lnTo>
                  <a:pt x="7411557" y="1365422"/>
                </a:lnTo>
                <a:lnTo>
                  <a:pt x="7425551" y="1366030"/>
                </a:lnTo>
                <a:lnTo>
                  <a:pt x="7439698" y="1366639"/>
                </a:lnTo>
                <a:lnTo>
                  <a:pt x="7453695" y="1367096"/>
                </a:lnTo>
                <a:lnTo>
                  <a:pt x="7467841" y="1367704"/>
                </a:lnTo>
                <a:lnTo>
                  <a:pt x="7481987" y="1368312"/>
                </a:lnTo>
                <a:lnTo>
                  <a:pt x="7502371" y="1368921"/>
                </a:lnTo>
                <a:lnTo>
                  <a:pt x="7522755" y="1369528"/>
                </a:lnTo>
                <a:lnTo>
                  <a:pt x="7543141" y="1370139"/>
                </a:lnTo>
                <a:lnTo>
                  <a:pt x="7563463" y="1370747"/>
                </a:lnTo>
                <a:lnTo>
                  <a:pt x="7583847" y="1371354"/>
                </a:lnTo>
                <a:lnTo>
                  <a:pt x="7604231" y="1371963"/>
                </a:lnTo>
                <a:lnTo>
                  <a:pt x="7624615" y="1372571"/>
                </a:lnTo>
                <a:lnTo>
                  <a:pt x="7642715" y="1373112"/>
                </a:lnTo>
                <a:lnTo>
                  <a:pt x="7624159" y="1372419"/>
                </a:lnTo>
                <a:lnTo>
                  <a:pt x="7603775" y="1371811"/>
                </a:lnTo>
                <a:lnTo>
                  <a:pt x="7583392" y="1371202"/>
                </a:lnTo>
                <a:lnTo>
                  <a:pt x="7563007" y="1370442"/>
                </a:lnTo>
                <a:lnTo>
                  <a:pt x="7542836" y="1369833"/>
                </a:lnTo>
                <a:lnTo>
                  <a:pt x="7522452" y="1369073"/>
                </a:lnTo>
                <a:lnTo>
                  <a:pt x="7502069" y="1368464"/>
                </a:lnTo>
                <a:lnTo>
                  <a:pt x="7481685" y="1367704"/>
                </a:lnTo>
                <a:lnTo>
                  <a:pt x="7481685" y="1367703"/>
                </a:lnTo>
                <a:lnTo>
                  <a:pt x="7467689" y="1367247"/>
                </a:lnTo>
                <a:lnTo>
                  <a:pt x="7453542" y="1366638"/>
                </a:lnTo>
                <a:lnTo>
                  <a:pt x="7439548" y="1366182"/>
                </a:lnTo>
                <a:lnTo>
                  <a:pt x="7425400" y="1365573"/>
                </a:lnTo>
                <a:lnTo>
                  <a:pt x="7411252" y="1365117"/>
                </a:lnTo>
                <a:lnTo>
                  <a:pt x="7397258" y="1364508"/>
                </a:lnTo>
                <a:lnTo>
                  <a:pt x="7383111" y="1364052"/>
                </a:lnTo>
                <a:lnTo>
                  <a:pt x="7369116" y="1363444"/>
                </a:lnTo>
                <a:lnTo>
                  <a:pt x="7364552" y="1379720"/>
                </a:lnTo>
                <a:lnTo>
                  <a:pt x="7359989" y="1395997"/>
                </a:lnTo>
                <a:lnTo>
                  <a:pt x="7355425" y="1412274"/>
                </a:lnTo>
                <a:lnTo>
                  <a:pt x="7350862" y="1428551"/>
                </a:lnTo>
                <a:lnTo>
                  <a:pt x="7346299" y="1444828"/>
                </a:lnTo>
                <a:lnTo>
                  <a:pt x="7341734" y="1461104"/>
                </a:lnTo>
                <a:lnTo>
                  <a:pt x="7337171" y="1477229"/>
                </a:lnTo>
                <a:lnTo>
                  <a:pt x="7332607" y="1493353"/>
                </a:lnTo>
                <a:lnTo>
                  <a:pt x="7336411" y="1498070"/>
                </a:lnTo>
                <a:lnTo>
                  <a:pt x="7335193" y="1516324"/>
                </a:lnTo>
                <a:lnTo>
                  <a:pt x="7333977" y="1534579"/>
                </a:lnTo>
                <a:lnTo>
                  <a:pt x="7332759" y="1552832"/>
                </a:lnTo>
                <a:lnTo>
                  <a:pt x="7331542" y="1570935"/>
                </a:lnTo>
                <a:lnTo>
                  <a:pt x="7330325" y="1589036"/>
                </a:lnTo>
                <a:lnTo>
                  <a:pt x="7329109" y="1607139"/>
                </a:lnTo>
                <a:lnTo>
                  <a:pt x="7327892" y="1625241"/>
                </a:lnTo>
                <a:lnTo>
                  <a:pt x="7326675" y="1643344"/>
                </a:lnTo>
                <a:lnTo>
                  <a:pt x="7331087" y="1650646"/>
                </a:lnTo>
                <a:lnTo>
                  <a:pt x="7335497" y="1657947"/>
                </a:lnTo>
                <a:lnTo>
                  <a:pt x="7330174" y="1661293"/>
                </a:lnTo>
                <a:lnTo>
                  <a:pt x="7321806" y="1666618"/>
                </a:lnTo>
                <a:lnTo>
                  <a:pt x="7312984" y="1672246"/>
                </a:lnTo>
                <a:lnTo>
                  <a:pt x="7301423" y="1679548"/>
                </a:lnTo>
                <a:lnTo>
                  <a:pt x="7307204" y="1688978"/>
                </a:lnTo>
                <a:lnTo>
                  <a:pt x="7314657" y="1700845"/>
                </a:lnTo>
                <a:lnTo>
                  <a:pt x="7308724" y="1705712"/>
                </a:lnTo>
                <a:lnTo>
                  <a:pt x="7293361" y="1722141"/>
                </a:lnTo>
                <a:lnTo>
                  <a:pt x="7283016" y="1730964"/>
                </a:lnTo>
                <a:lnTo>
                  <a:pt x="7274498" y="1733854"/>
                </a:lnTo>
                <a:lnTo>
                  <a:pt x="7269326" y="1741308"/>
                </a:lnTo>
                <a:lnTo>
                  <a:pt x="7263545" y="1746176"/>
                </a:lnTo>
                <a:lnTo>
                  <a:pt x="7269021" y="1729747"/>
                </a:lnTo>
                <a:lnTo>
                  <a:pt x="7274955" y="1715905"/>
                </a:lnTo>
                <a:lnTo>
                  <a:pt x="7279974" y="1688978"/>
                </a:lnTo>
                <a:lnTo>
                  <a:pt x="7278453" y="1667074"/>
                </a:lnTo>
                <a:lnTo>
                  <a:pt x="7272216" y="1658099"/>
                </a:lnTo>
                <a:lnTo>
                  <a:pt x="7265826" y="1652014"/>
                </a:lnTo>
                <a:lnTo>
                  <a:pt x="7273281" y="1673615"/>
                </a:lnTo>
                <a:lnTo>
                  <a:pt x="7274498" y="1700085"/>
                </a:lnTo>
                <a:lnTo>
                  <a:pt x="7274458" y="1700286"/>
                </a:lnTo>
                <a:lnTo>
                  <a:pt x="7275107" y="1700692"/>
                </a:lnTo>
                <a:lnTo>
                  <a:pt x="7272672" y="1715448"/>
                </a:lnTo>
                <a:lnTo>
                  <a:pt x="7258525" y="1745263"/>
                </a:lnTo>
                <a:lnTo>
                  <a:pt x="7252592" y="1752109"/>
                </a:lnTo>
                <a:lnTo>
                  <a:pt x="7245596" y="1758193"/>
                </a:lnTo>
                <a:lnTo>
                  <a:pt x="7240270" y="1760780"/>
                </a:lnTo>
                <a:lnTo>
                  <a:pt x="7235403" y="1765496"/>
                </a:lnTo>
                <a:lnTo>
                  <a:pt x="7229774" y="1772949"/>
                </a:lnTo>
                <a:lnTo>
                  <a:pt x="7224451" y="1787856"/>
                </a:lnTo>
                <a:lnTo>
                  <a:pt x="7227645" y="1801395"/>
                </a:lnTo>
                <a:lnTo>
                  <a:pt x="7255027" y="1806416"/>
                </a:lnTo>
                <a:lnTo>
                  <a:pt x="7262328" y="1802156"/>
                </a:lnTo>
                <a:lnTo>
                  <a:pt x="7266131" y="1811892"/>
                </a:lnTo>
                <a:lnTo>
                  <a:pt x="7268261" y="1825431"/>
                </a:lnTo>
                <a:lnTo>
                  <a:pt x="7266131" y="1840033"/>
                </a:lnTo>
                <a:lnTo>
                  <a:pt x="7261568" y="1854790"/>
                </a:lnTo>
                <a:lnTo>
                  <a:pt x="7258069" y="1873195"/>
                </a:lnTo>
                <a:lnTo>
                  <a:pt x="7255178" y="1901034"/>
                </a:lnTo>
                <a:lnTo>
                  <a:pt x="7250767" y="1926133"/>
                </a:lnTo>
                <a:lnTo>
                  <a:pt x="7250158" y="1918528"/>
                </a:lnTo>
                <a:lnTo>
                  <a:pt x="7252897" y="1888104"/>
                </a:lnTo>
                <a:lnTo>
                  <a:pt x="7248486" y="1891298"/>
                </a:lnTo>
                <a:lnTo>
                  <a:pt x="7245443" y="1898296"/>
                </a:lnTo>
                <a:lnTo>
                  <a:pt x="7237076" y="1937543"/>
                </a:lnTo>
                <a:lnTo>
                  <a:pt x="7225516" y="1958383"/>
                </a:lnTo>
                <a:lnTo>
                  <a:pt x="7214867" y="1972834"/>
                </a:lnTo>
                <a:lnTo>
                  <a:pt x="7203915" y="1970400"/>
                </a:lnTo>
                <a:lnTo>
                  <a:pt x="7206348" y="1981809"/>
                </a:lnTo>
                <a:lnTo>
                  <a:pt x="7203306" y="1987742"/>
                </a:lnTo>
                <a:lnTo>
                  <a:pt x="7200720" y="2000216"/>
                </a:lnTo>
                <a:lnTo>
                  <a:pt x="7194179" y="2008429"/>
                </a:lnTo>
                <a:lnTo>
                  <a:pt x="7188094" y="2007669"/>
                </a:lnTo>
                <a:lnTo>
                  <a:pt x="7179271" y="2013298"/>
                </a:lnTo>
                <a:lnTo>
                  <a:pt x="7175772" y="2017709"/>
                </a:lnTo>
                <a:lnTo>
                  <a:pt x="7175468" y="2025923"/>
                </a:lnTo>
                <a:lnTo>
                  <a:pt x="7169536" y="2033226"/>
                </a:lnTo>
                <a:lnTo>
                  <a:pt x="7148239" y="2071102"/>
                </a:lnTo>
                <a:lnTo>
                  <a:pt x="7129832" y="2082208"/>
                </a:lnTo>
                <a:lnTo>
                  <a:pt x="7125421" y="2080534"/>
                </a:lnTo>
                <a:lnTo>
                  <a:pt x="7130289" y="2062737"/>
                </a:lnTo>
                <a:lnTo>
                  <a:pt x="7133635" y="2044634"/>
                </a:lnTo>
                <a:lnTo>
                  <a:pt x="7122379" y="2036724"/>
                </a:lnTo>
                <a:lnTo>
                  <a:pt x="7111578" y="2032616"/>
                </a:lnTo>
                <a:lnTo>
                  <a:pt x="7099256" y="2033226"/>
                </a:lnTo>
                <a:lnTo>
                  <a:pt x="7085718" y="2019230"/>
                </a:lnTo>
                <a:lnTo>
                  <a:pt x="7068223" y="2009038"/>
                </a:lnTo>
                <a:lnTo>
                  <a:pt x="7043733" y="1981353"/>
                </a:lnTo>
                <a:lnTo>
                  <a:pt x="7044493" y="1973595"/>
                </a:lnTo>
                <a:lnTo>
                  <a:pt x="7043885" y="1960664"/>
                </a:lnTo>
                <a:lnTo>
                  <a:pt x="7051339" y="1940128"/>
                </a:lnTo>
                <a:lnTo>
                  <a:pt x="7058489" y="1925829"/>
                </a:lnTo>
                <a:lnTo>
                  <a:pt x="7068376" y="1918375"/>
                </a:lnTo>
                <a:lnTo>
                  <a:pt x="7096975" y="1910770"/>
                </a:lnTo>
                <a:lnTo>
                  <a:pt x="7104123" y="1899360"/>
                </a:lnTo>
                <a:lnTo>
                  <a:pt x="7108243" y="1890094"/>
                </a:lnTo>
                <a:lnTo>
                  <a:pt x="7094237" y="1906509"/>
                </a:lnTo>
                <a:lnTo>
                  <a:pt x="7073092" y="1911987"/>
                </a:lnTo>
                <a:lnTo>
                  <a:pt x="7061531" y="1918223"/>
                </a:lnTo>
                <a:lnTo>
                  <a:pt x="7058641" y="1921114"/>
                </a:lnTo>
                <a:lnTo>
                  <a:pt x="7045863" y="1915940"/>
                </a:lnTo>
                <a:lnTo>
                  <a:pt x="7028065" y="1916702"/>
                </a:lnTo>
                <a:lnTo>
                  <a:pt x="7021981" y="1918983"/>
                </a:lnTo>
                <a:lnTo>
                  <a:pt x="7017417" y="1923546"/>
                </a:lnTo>
                <a:lnTo>
                  <a:pt x="7006616" y="1938455"/>
                </a:lnTo>
                <a:lnTo>
                  <a:pt x="7006615" y="1938455"/>
                </a:lnTo>
                <a:lnTo>
                  <a:pt x="6973606" y="1938455"/>
                </a:lnTo>
                <a:lnTo>
                  <a:pt x="6940445" y="1938455"/>
                </a:lnTo>
                <a:lnTo>
                  <a:pt x="6907434" y="1938455"/>
                </a:lnTo>
                <a:lnTo>
                  <a:pt x="6874424" y="1938455"/>
                </a:lnTo>
                <a:lnTo>
                  <a:pt x="6841415" y="1938455"/>
                </a:lnTo>
                <a:lnTo>
                  <a:pt x="6808253" y="1938455"/>
                </a:lnTo>
                <a:lnTo>
                  <a:pt x="6775242" y="1938455"/>
                </a:lnTo>
                <a:lnTo>
                  <a:pt x="6742233" y="1938455"/>
                </a:lnTo>
                <a:lnTo>
                  <a:pt x="6709223" y="1938455"/>
                </a:lnTo>
                <a:lnTo>
                  <a:pt x="6676061" y="1938455"/>
                </a:lnTo>
                <a:lnTo>
                  <a:pt x="6643050" y="1938455"/>
                </a:lnTo>
                <a:lnTo>
                  <a:pt x="6610041" y="1938455"/>
                </a:lnTo>
                <a:lnTo>
                  <a:pt x="6576879" y="1938455"/>
                </a:lnTo>
                <a:lnTo>
                  <a:pt x="6543869" y="1938455"/>
                </a:lnTo>
                <a:lnTo>
                  <a:pt x="6510859" y="1938303"/>
                </a:lnTo>
                <a:lnTo>
                  <a:pt x="6477849" y="1938303"/>
                </a:lnTo>
                <a:lnTo>
                  <a:pt x="6477393" y="1962033"/>
                </a:lnTo>
                <a:lnTo>
                  <a:pt x="6477089" y="1985764"/>
                </a:lnTo>
                <a:lnTo>
                  <a:pt x="6476632" y="2009343"/>
                </a:lnTo>
                <a:lnTo>
                  <a:pt x="6476329" y="2032921"/>
                </a:lnTo>
                <a:lnTo>
                  <a:pt x="6476501" y="2032792"/>
                </a:lnTo>
                <a:lnTo>
                  <a:pt x="6476783" y="2010864"/>
                </a:lnTo>
                <a:lnTo>
                  <a:pt x="6477088" y="1987285"/>
                </a:lnTo>
                <a:lnTo>
                  <a:pt x="6477543" y="1963555"/>
                </a:lnTo>
                <a:lnTo>
                  <a:pt x="6477849" y="1939824"/>
                </a:lnTo>
                <a:lnTo>
                  <a:pt x="6510859" y="1939824"/>
                </a:lnTo>
                <a:lnTo>
                  <a:pt x="6543868" y="1939824"/>
                </a:lnTo>
                <a:lnTo>
                  <a:pt x="6576878" y="1939824"/>
                </a:lnTo>
                <a:lnTo>
                  <a:pt x="6609887" y="1939824"/>
                </a:lnTo>
                <a:lnTo>
                  <a:pt x="6642897" y="1939824"/>
                </a:lnTo>
                <a:lnTo>
                  <a:pt x="6675908" y="1939824"/>
                </a:lnTo>
                <a:lnTo>
                  <a:pt x="6708917" y="1939824"/>
                </a:lnTo>
                <a:lnTo>
                  <a:pt x="6741927" y="1939824"/>
                </a:lnTo>
                <a:lnTo>
                  <a:pt x="6774938" y="1939824"/>
                </a:lnTo>
                <a:lnTo>
                  <a:pt x="6808252" y="1939824"/>
                </a:lnTo>
                <a:lnTo>
                  <a:pt x="6841261" y="1939824"/>
                </a:lnTo>
                <a:lnTo>
                  <a:pt x="6874271" y="1939824"/>
                </a:lnTo>
                <a:lnTo>
                  <a:pt x="6907280" y="1939824"/>
                </a:lnTo>
                <a:lnTo>
                  <a:pt x="6940291" y="1939824"/>
                </a:lnTo>
                <a:lnTo>
                  <a:pt x="6973301" y="1939824"/>
                </a:lnTo>
                <a:lnTo>
                  <a:pt x="7006615" y="1939824"/>
                </a:lnTo>
                <a:lnTo>
                  <a:pt x="7006615" y="1938455"/>
                </a:lnTo>
                <a:lnTo>
                  <a:pt x="7007984" y="1967814"/>
                </a:lnTo>
                <a:lnTo>
                  <a:pt x="7009353" y="1997021"/>
                </a:lnTo>
                <a:lnTo>
                  <a:pt x="7010723" y="2026228"/>
                </a:lnTo>
                <a:lnTo>
                  <a:pt x="7012091" y="2055434"/>
                </a:lnTo>
                <a:lnTo>
                  <a:pt x="7013460" y="2084489"/>
                </a:lnTo>
                <a:lnTo>
                  <a:pt x="7014830" y="2113545"/>
                </a:lnTo>
                <a:lnTo>
                  <a:pt x="7016199" y="2142447"/>
                </a:lnTo>
                <a:lnTo>
                  <a:pt x="7017568" y="2171349"/>
                </a:lnTo>
                <a:lnTo>
                  <a:pt x="7017720" y="2171349"/>
                </a:lnTo>
                <a:lnTo>
                  <a:pt x="7016352" y="2142447"/>
                </a:lnTo>
                <a:lnTo>
                  <a:pt x="7014983" y="2113546"/>
                </a:lnTo>
                <a:lnTo>
                  <a:pt x="7013614" y="2084490"/>
                </a:lnTo>
                <a:lnTo>
                  <a:pt x="7012092" y="2055436"/>
                </a:lnTo>
                <a:lnTo>
                  <a:pt x="7010723" y="2026228"/>
                </a:lnTo>
                <a:lnTo>
                  <a:pt x="7009354" y="1997021"/>
                </a:lnTo>
                <a:lnTo>
                  <a:pt x="7007985" y="1967815"/>
                </a:lnTo>
                <a:lnTo>
                  <a:pt x="7006616" y="1938456"/>
                </a:lnTo>
                <a:lnTo>
                  <a:pt x="7017417" y="1923547"/>
                </a:lnTo>
                <a:lnTo>
                  <a:pt x="7021981" y="1918984"/>
                </a:lnTo>
                <a:lnTo>
                  <a:pt x="7028065" y="1916703"/>
                </a:lnTo>
                <a:lnTo>
                  <a:pt x="7045863" y="1915942"/>
                </a:lnTo>
                <a:lnTo>
                  <a:pt x="7058641" y="1921114"/>
                </a:lnTo>
                <a:lnTo>
                  <a:pt x="7052404" y="1927655"/>
                </a:lnTo>
                <a:lnTo>
                  <a:pt x="7047079" y="1939369"/>
                </a:lnTo>
                <a:lnTo>
                  <a:pt x="7034758" y="1953515"/>
                </a:lnTo>
                <a:lnTo>
                  <a:pt x="7035671" y="1963099"/>
                </a:lnTo>
                <a:lnTo>
                  <a:pt x="7037800" y="1969792"/>
                </a:lnTo>
                <a:lnTo>
                  <a:pt x="7036735" y="1983939"/>
                </a:lnTo>
                <a:lnTo>
                  <a:pt x="7044493" y="1997631"/>
                </a:lnTo>
                <a:lnTo>
                  <a:pt x="7059858" y="2019991"/>
                </a:lnTo>
                <a:lnTo>
                  <a:pt x="7062748" y="2054675"/>
                </a:lnTo>
                <a:lnTo>
                  <a:pt x="7074461" y="2077797"/>
                </a:lnTo>
                <a:lnTo>
                  <a:pt x="7092412" y="2104875"/>
                </a:lnTo>
                <a:lnTo>
                  <a:pt x="7106254" y="2112480"/>
                </a:lnTo>
                <a:lnTo>
                  <a:pt x="7106862" y="2122519"/>
                </a:lnTo>
                <a:lnTo>
                  <a:pt x="7100625" y="2138949"/>
                </a:lnTo>
                <a:lnTo>
                  <a:pt x="7092107" y="2146556"/>
                </a:lnTo>
                <a:lnTo>
                  <a:pt x="7103059" y="2145034"/>
                </a:lnTo>
                <a:lnTo>
                  <a:pt x="7108536" y="2148837"/>
                </a:lnTo>
                <a:lnTo>
                  <a:pt x="7113859" y="2162528"/>
                </a:lnTo>
                <a:lnTo>
                  <a:pt x="7113555" y="2171198"/>
                </a:lnTo>
                <a:lnTo>
                  <a:pt x="7113404" y="2171201"/>
                </a:lnTo>
                <a:lnTo>
                  <a:pt x="7113252" y="2176521"/>
                </a:lnTo>
                <a:lnTo>
                  <a:pt x="7111426" y="2184431"/>
                </a:lnTo>
                <a:lnTo>
                  <a:pt x="7108079" y="2187626"/>
                </a:lnTo>
                <a:lnTo>
                  <a:pt x="7108231" y="2179564"/>
                </a:lnTo>
                <a:lnTo>
                  <a:pt x="7105949" y="2176826"/>
                </a:lnTo>
                <a:lnTo>
                  <a:pt x="7102145" y="2180324"/>
                </a:lnTo>
                <a:lnTo>
                  <a:pt x="7099713" y="2184279"/>
                </a:lnTo>
                <a:lnTo>
                  <a:pt x="7098647" y="2199948"/>
                </a:lnTo>
                <a:lnTo>
                  <a:pt x="7096061" y="2207706"/>
                </a:lnTo>
                <a:lnTo>
                  <a:pt x="7086631" y="2209987"/>
                </a:lnTo>
                <a:lnTo>
                  <a:pt x="7077047" y="2230524"/>
                </a:lnTo>
                <a:lnTo>
                  <a:pt x="7068223" y="2242085"/>
                </a:lnTo>
                <a:lnTo>
                  <a:pt x="7065028" y="2249387"/>
                </a:lnTo>
                <a:lnTo>
                  <a:pt x="7051643" y="2251213"/>
                </a:lnTo>
                <a:lnTo>
                  <a:pt x="7030042" y="2254102"/>
                </a:lnTo>
                <a:lnTo>
                  <a:pt x="7024413" y="2262317"/>
                </a:lnTo>
                <a:lnTo>
                  <a:pt x="7013613" y="2258818"/>
                </a:lnTo>
                <a:lnTo>
                  <a:pt x="6997032" y="2259274"/>
                </a:lnTo>
                <a:lnTo>
                  <a:pt x="7000226" y="2248170"/>
                </a:lnTo>
                <a:lnTo>
                  <a:pt x="7005095" y="2238434"/>
                </a:lnTo>
                <a:lnTo>
                  <a:pt x="6996423" y="2228700"/>
                </a:lnTo>
                <a:lnTo>
                  <a:pt x="6991251" y="2227481"/>
                </a:lnTo>
                <a:lnTo>
                  <a:pt x="6985927" y="2223526"/>
                </a:lnTo>
                <a:lnTo>
                  <a:pt x="6992164" y="2215464"/>
                </a:lnTo>
                <a:lnTo>
                  <a:pt x="6995206" y="2206945"/>
                </a:lnTo>
                <a:lnTo>
                  <a:pt x="6993381" y="2196449"/>
                </a:lnTo>
                <a:lnTo>
                  <a:pt x="6995967" y="2188540"/>
                </a:lnTo>
                <a:lnTo>
                  <a:pt x="6991708" y="2189755"/>
                </a:lnTo>
                <a:lnTo>
                  <a:pt x="6984710" y="2198123"/>
                </a:lnTo>
                <a:lnTo>
                  <a:pt x="6980451" y="2201469"/>
                </a:lnTo>
                <a:lnTo>
                  <a:pt x="6977865" y="2194015"/>
                </a:lnTo>
                <a:lnTo>
                  <a:pt x="6974822" y="2195689"/>
                </a:lnTo>
                <a:lnTo>
                  <a:pt x="6972844" y="2200708"/>
                </a:lnTo>
                <a:lnTo>
                  <a:pt x="6968433" y="2203447"/>
                </a:lnTo>
                <a:lnTo>
                  <a:pt x="6959154" y="2196449"/>
                </a:lnTo>
                <a:lnTo>
                  <a:pt x="6945463" y="2188540"/>
                </a:lnTo>
                <a:lnTo>
                  <a:pt x="6937858" y="2174849"/>
                </a:lnTo>
                <a:lnTo>
                  <a:pt x="6933598" y="2164199"/>
                </a:lnTo>
                <a:lnTo>
                  <a:pt x="6938010" y="2145033"/>
                </a:lnTo>
                <a:lnTo>
                  <a:pt x="6947441" y="2141687"/>
                </a:lnTo>
                <a:lnTo>
                  <a:pt x="6959610" y="2144881"/>
                </a:lnTo>
                <a:lnTo>
                  <a:pt x="6975583" y="2144881"/>
                </a:lnTo>
                <a:lnTo>
                  <a:pt x="6973301" y="2140621"/>
                </a:lnTo>
                <a:lnTo>
                  <a:pt x="6967521" y="2141381"/>
                </a:lnTo>
                <a:lnTo>
                  <a:pt x="6950635" y="2125714"/>
                </a:lnTo>
                <a:lnTo>
                  <a:pt x="6945160" y="2116283"/>
                </a:lnTo>
                <a:lnTo>
                  <a:pt x="6935727" y="2113696"/>
                </a:lnTo>
                <a:lnTo>
                  <a:pt x="6931469" y="2122824"/>
                </a:lnTo>
                <a:lnTo>
                  <a:pt x="6926752" y="2125258"/>
                </a:lnTo>
                <a:lnTo>
                  <a:pt x="6932533" y="2105330"/>
                </a:lnTo>
                <a:lnTo>
                  <a:pt x="6940139" y="2104569"/>
                </a:lnTo>
                <a:lnTo>
                  <a:pt x="6951396" y="2099094"/>
                </a:lnTo>
                <a:lnTo>
                  <a:pt x="6948050" y="2087532"/>
                </a:lnTo>
                <a:lnTo>
                  <a:pt x="6940900" y="2082512"/>
                </a:lnTo>
                <a:lnTo>
                  <a:pt x="6927970" y="2088901"/>
                </a:lnTo>
                <a:lnTo>
                  <a:pt x="6928122" y="2080838"/>
                </a:lnTo>
                <a:lnTo>
                  <a:pt x="6930555" y="2070495"/>
                </a:lnTo>
                <a:lnTo>
                  <a:pt x="6940291" y="2070495"/>
                </a:lnTo>
                <a:lnTo>
                  <a:pt x="6948810" y="2073841"/>
                </a:lnTo>
                <a:lnTo>
                  <a:pt x="6956111" y="2057108"/>
                </a:lnTo>
                <a:lnTo>
                  <a:pt x="6956416" y="2049655"/>
                </a:lnTo>
                <a:lnTo>
                  <a:pt x="6944399" y="2060607"/>
                </a:lnTo>
                <a:lnTo>
                  <a:pt x="6941660" y="2037028"/>
                </a:lnTo>
                <a:lnTo>
                  <a:pt x="6953526" y="2014363"/>
                </a:lnTo>
                <a:lnTo>
                  <a:pt x="6964783" y="2004474"/>
                </a:lnTo>
                <a:lnTo>
                  <a:pt x="6978929" y="2004779"/>
                </a:lnTo>
                <a:lnTo>
                  <a:pt x="6993228" y="2003106"/>
                </a:lnTo>
                <a:lnTo>
                  <a:pt x="6984254" y="1998998"/>
                </a:lnTo>
                <a:lnTo>
                  <a:pt x="6974974" y="1996718"/>
                </a:lnTo>
                <a:lnTo>
                  <a:pt x="6981972" y="1987742"/>
                </a:lnTo>
                <a:lnTo>
                  <a:pt x="6987905" y="1986068"/>
                </a:lnTo>
                <a:lnTo>
                  <a:pt x="6993685" y="1978158"/>
                </a:lnTo>
                <a:lnTo>
                  <a:pt x="6979690" y="1979375"/>
                </a:lnTo>
                <a:lnTo>
                  <a:pt x="6981363" y="1964467"/>
                </a:lnTo>
                <a:lnTo>
                  <a:pt x="6974519" y="1967510"/>
                </a:lnTo>
                <a:lnTo>
                  <a:pt x="6966455" y="1968879"/>
                </a:lnTo>
                <a:lnTo>
                  <a:pt x="6963261" y="1975268"/>
                </a:lnTo>
                <a:lnTo>
                  <a:pt x="6963869" y="1985764"/>
                </a:lnTo>
                <a:lnTo>
                  <a:pt x="6961436" y="1992609"/>
                </a:lnTo>
                <a:lnTo>
                  <a:pt x="6955047" y="1998086"/>
                </a:lnTo>
                <a:lnTo>
                  <a:pt x="6944399" y="2002345"/>
                </a:lnTo>
                <a:lnTo>
                  <a:pt x="6943333" y="1994891"/>
                </a:lnTo>
                <a:lnTo>
                  <a:pt x="6939834" y="1991545"/>
                </a:lnTo>
                <a:lnTo>
                  <a:pt x="6938466" y="2007517"/>
                </a:lnTo>
                <a:lnTo>
                  <a:pt x="6935727" y="2012993"/>
                </a:lnTo>
                <a:lnTo>
                  <a:pt x="6927970" y="1998086"/>
                </a:lnTo>
                <a:lnTo>
                  <a:pt x="6925688" y="2001128"/>
                </a:lnTo>
                <a:lnTo>
                  <a:pt x="6925992" y="2005387"/>
                </a:lnTo>
                <a:lnTo>
                  <a:pt x="6924014" y="2012689"/>
                </a:lnTo>
                <a:lnTo>
                  <a:pt x="6917321" y="2016493"/>
                </a:lnTo>
                <a:lnTo>
                  <a:pt x="6917778" y="2025923"/>
                </a:lnTo>
                <a:lnTo>
                  <a:pt x="6915192" y="2031095"/>
                </a:lnTo>
                <a:lnTo>
                  <a:pt x="6893743" y="2022882"/>
                </a:lnTo>
                <a:lnTo>
                  <a:pt x="6893286" y="2025619"/>
                </a:lnTo>
                <a:lnTo>
                  <a:pt x="6905456" y="2043266"/>
                </a:lnTo>
                <a:lnTo>
                  <a:pt x="6914279" y="2049198"/>
                </a:lnTo>
                <a:lnTo>
                  <a:pt x="6915344" y="2058781"/>
                </a:lnTo>
                <a:lnTo>
                  <a:pt x="6907738" y="2066692"/>
                </a:lnTo>
                <a:lnTo>
                  <a:pt x="6897241" y="2059846"/>
                </a:lnTo>
                <a:lnTo>
                  <a:pt x="6895416" y="2060303"/>
                </a:lnTo>
                <a:lnTo>
                  <a:pt x="6901044" y="2072015"/>
                </a:lnTo>
                <a:lnTo>
                  <a:pt x="6904696" y="2082208"/>
                </a:lnTo>
                <a:lnTo>
                  <a:pt x="6901044" y="2090878"/>
                </a:lnTo>
                <a:lnTo>
                  <a:pt x="6901653" y="2101374"/>
                </a:lnTo>
                <a:lnTo>
                  <a:pt x="6900892" y="2110958"/>
                </a:lnTo>
                <a:lnTo>
                  <a:pt x="6898611" y="2119326"/>
                </a:lnTo>
                <a:lnTo>
                  <a:pt x="6903630" y="2157811"/>
                </a:lnTo>
                <a:lnTo>
                  <a:pt x="6909715" y="2168155"/>
                </a:lnTo>
                <a:lnTo>
                  <a:pt x="6915800" y="2178195"/>
                </a:lnTo>
                <a:lnTo>
                  <a:pt x="6918995" y="2187474"/>
                </a:lnTo>
                <a:lnTo>
                  <a:pt x="6912606" y="2188843"/>
                </a:lnTo>
                <a:lnTo>
                  <a:pt x="6902414" y="2181238"/>
                </a:lnTo>
                <a:lnTo>
                  <a:pt x="6893438" y="2175458"/>
                </a:lnTo>
                <a:lnTo>
                  <a:pt x="6882790" y="2156746"/>
                </a:lnTo>
                <a:lnTo>
                  <a:pt x="6880964" y="2149292"/>
                </a:lnTo>
                <a:lnTo>
                  <a:pt x="6878379" y="2143360"/>
                </a:lnTo>
                <a:lnTo>
                  <a:pt x="6879596" y="2156898"/>
                </a:lnTo>
                <a:lnTo>
                  <a:pt x="6883399" y="2172110"/>
                </a:lnTo>
                <a:lnTo>
                  <a:pt x="6916864" y="2205882"/>
                </a:lnTo>
                <a:lnTo>
                  <a:pt x="6923102" y="2218811"/>
                </a:lnTo>
                <a:lnTo>
                  <a:pt x="6927818" y="2229003"/>
                </a:lnTo>
                <a:lnTo>
                  <a:pt x="6926600" y="2238739"/>
                </a:lnTo>
                <a:lnTo>
                  <a:pt x="6917930" y="2231893"/>
                </a:lnTo>
                <a:lnTo>
                  <a:pt x="6910475" y="2223070"/>
                </a:lnTo>
                <a:lnTo>
                  <a:pt x="6890548" y="2213182"/>
                </a:lnTo>
                <a:lnTo>
                  <a:pt x="6865448" y="2206945"/>
                </a:lnTo>
                <a:lnTo>
                  <a:pt x="6851301" y="2183824"/>
                </a:lnTo>
                <a:lnTo>
                  <a:pt x="6851301" y="2193558"/>
                </a:lnTo>
                <a:lnTo>
                  <a:pt x="6848107" y="2201774"/>
                </a:lnTo>
                <a:lnTo>
                  <a:pt x="6839437" y="2191733"/>
                </a:lnTo>
                <a:lnTo>
                  <a:pt x="6833960" y="2183214"/>
                </a:lnTo>
                <a:lnTo>
                  <a:pt x="6832134" y="2173935"/>
                </a:lnTo>
                <a:lnTo>
                  <a:pt x="6821334" y="2174544"/>
                </a:lnTo>
                <a:lnTo>
                  <a:pt x="6809925" y="2182607"/>
                </a:lnTo>
                <a:lnTo>
                  <a:pt x="6798972" y="2180629"/>
                </a:lnTo>
                <a:lnTo>
                  <a:pt x="6797756" y="2164808"/>
                </a:lnTo>
                <a:lnTo>
                  <a:pt x="6800646" y="2156442"/>
                </a:lnTo>
                <a:lnTo>
                  <a:pt x="6812968" y="2136514"/>
                </a:lnTo>
                <a:lnTo>
                  <a:pt x="6824528" y="2126322"/>
                </a:lnTo>
                <a:lnTo>
                  <a:pt x="6829701" y="2113240"/>
                </a:lnTo>
                <a:lnTo>
                  <a:pt x="6828027" y="2092856"/>
                </a:lnTo>
                <a:lnTo>
                  <a:pt x="6829548" y="2108067"/>
                </a:lnTo>
                <a:lnTo>
                  <a:pt x="6842175" y="2093161"/>
                </a:lnTo>
                <a:lnTo>
                  <a:pt x="6841960" y="2092854"/>
                </a:lnTo>
                <a:lnTo>
                  <a:pt x="6829701" y="2107155"/>
                </a:lnTo>
                <a:lnTo>
                  <a:pt x="6828180" y="2091944"/>
                </a:lnTo>
                <a:lnTo>
                  <a:pt x="6824985" y="2087227"/>
                </a:lnTo>
                <a:lnTo>
                  <a:pt x="6817988" y="2083425"/>
                </a:lnTo>
                <a:lnTo>
                  <a:pt x="6815573" y="2082281"/>
                </a:lnTo>
                <a:lnTo>
                  <a:pt x="6815430" y="2082438"/>
                </a:lnTo>
                <a:lnTo>
                  <a:pt x="6817835" y="2083578"/>
                </a:lnTo>
                <a:lnTo>
                  <a:pt x="6824833" y="2087381"/>
                </a:lnTo>
                <a:lnTo>
                  <a:pt x="6828028" y="2092096"/>
                </a:lnTo>
                <a:lnTo>
                  <a:pt x="6825898" y="2112937"/>
                </a:lnTo>
                <a:lnTo>
                  <a:pt x="6819205" y="2123281"/>
                </a:lnTo>
                <a:lnTo>
                  <a:pt x="6808708" y="2131191"/>
                </a:lnTo>
                <a:lnTo>
                  <a:pt x="6795017" y="2145185"/>
                </a:lnTo>
                <a:lnTo>
                  <a:pt x="6791671" y="2158116"/>
                </a:lnTo>
                <a:lnTo>
                  <a:pt x="6787412" y="2182303"/>
                </a:lnTo>
                <a:lnTo>
                  <a:pt x="6793192" y="2190518"/>
                </a:lnTo>
                <a:lnTo>
                  <a:pt x="6799125" y="2192647"/>
                </a:lnTo>
                <a:lnTo>
                  <a:pt x="6816619" y="2187171"/>
                </a:lnTo>
                <a:lnTo>
                  <a:pt x="6825593" y="2189605"/>
                </a:lnTo>
                <a:lnTo>
                  <a:pt x="6845673" y="2218660"/>
                </a:lnTo>
                <a:lnTo>
                  <a:pt x="6883096" y="2230069"/>
                </a:lnTo>
                <a:lnTo>
                  <a:pt x="6896786" y="2237219"/>
                </a:lnTo>
                <a:lnTo>
                  <a:pt x="6907891" y="2252279"/>
                </a:lnTo>
                <a:lnTo>
                  <a:pt x="6924623" y="2260949"/>
                </a:lnTo>
                <a:lnTo>
                  <a:pt x="6937554" y="2273574"/>
                </a:lnTo>
                <a:lnTo>
                  <a:pt x="6937858" y="2281790"/>
                </a:lnTo>
                <a:lnTo>
                  <a:pt x="6933295" y="2291525"/>
                </a:lnTo>
                <a:lnTo>
                  <a:pt x="6931469" y="2304607"/>
                </a:lnTo>
                <a:lnTo>
                  <a:pt x="6925992" y="2312821"/>
                </a:lnTo>
                <a:lnTo>
                  <a:pt x="6912758" y="2313734"/>
                </a:lnTo>
                <a:lnTo>
                  <a:pt x="6904696" y="2311604"/>
                </a:lnTo>
                <a:lnTo>
                  <a:pt x="6861646" y="2265361"/>
                </a:lnTo>
                <a:lnTo>
                  <a:pt x="6856474" y="2261100"/>
                </a:lnTo>
                <a:lnTo>
                  <a:pt x="6840502" y="2236914"/>
                </a:lnTo>
                <a:lnTo>
                  <a:pt x="6821790" y="2223832"/>
                </a:lnTo>
                <a:lnTo>
                  <a:pt x="6816010" y="2224135"/>
                </a:lnTo>
                <a:lnTo>
                  <a:pt x="6842630" y="2248170"/>
                </a:lnTo>
                <a:lnTo>
                  <a:pt x="6853432" y="2264904"/>
                </a:lnTo>
                <a:lnTo>
                  <a:pt x="6872598" y="2288331"/>
                </a:lnTo>
                <a:lnTo>
                  <a:pt x="6886289" y="2298218"/>
                </a:lnTo>
                <a:lnTo>
                  <a:pt x="6896330" y="2313734"/>
                </a:lnTo>
                <a:lnTo>
                  <a:pt x="6905760" y="2321036"/>
                </a:lnTo>
                <a:lnTo>
                  <a:pt x="6931316" y="2331381"/>
                </a:lnTo>
                <a:lnTo>
                  <a:pt x="6922494" y="2338834"/>
                </a:lnTo>
                <a:lnTo>
                  <a:pt x="6936642" y="2345223"/>
                </a:lnTo>
                <a:lnTo>
                  <a:pt x="6938618" y="2356784"/>
                </a:lnTo>
                <a:lnTo>
                  <a:pt x="6937250" y="2370018"/>
                </a:lnTo>
                <a:lnTo>
                  <a:pt x="6917627" y="2364846"/>
                </a:lnTo>
                <a:lnTo>
                  <a:pt x="6917018" y="2374582"/>
                </a:lnTo>
                <a:lnTo>
                  <a:pt x="6918842" y="2380362"/>
                </a:lnTo>
                <a:lnTo>
                  <a:pt x="6910172" y="2385078"/>
                </a:lnTo>
                <a:lnTo>
                  <a:pt x="6898155" y="2378689"/>
                </a:lnTo>
                <a:lnTo>
                  <a:pt x="6866819" y="2343549"/>
                </a:lnTo>
                <a:lnTo>
                  <a:pt x="6867123" y="2348266"/>
                </a:lnTo>
                <a:lnTo>
                  <a:pt x="6869708" y="2353741"/>
                </a:lnTo>
                <a:lnTo>
                  <a:pt x="6887963" y="2376407"/>
                </a:lnTo>
                <a:lnTo>
                  <a:pt x="6904240" y="2389946"/>
                </a:lnTo>
                <a:lnTo>
                  <a:pt x="6918082" y="2396031"/>
                </a:lnTo>
                <a:lnTo>
                  <a:pt x="6928731" y="2407441"/>
                </a:lnTo>
                <a:lnTo>
                  <a:pt x="6932533" y="2414285"/>
                </a:lnTo>
                <a:lnTo>
                  <a:pt x="6934967" y="2424629"/>
                </a:lnTo>
                <a:lnTo>
                  <a:pt x="6927058" y="2431627"/>
                </a:lnTo>
                <a:lnTo>
                  <a:pt x="6918082" y="2435582"/>
                </a:lnTo>
                <a:lnTo>
                  <a:pt x="6909260" y="2428584"/>
                </a:lnTo>
                <a:lnTo>
                  <a:pt x="6902871" y="2421130"/>
                </a:lnTo>
                <a:lnTo>
                  <a:pt x="6889179" y="2408504"/>
                </a:lnTo>
                <a:lnTo>
                  <a:pt x="6885073" y="2394357"/>
                </a:lnTo>
                <a:lnTo>
                  <a:pt x="6874729" y="2395117"/>
                </a:lnTo>
                <a:lnTo>
                  <a:pt x="6831222" y="2377168"/>
                </a:lnTo>
                <a:lnTo>
                  <a:pt x="6796234" y="2375039"/>
                </a:lnTo>
                <a:lnTo>
                  <a:pt x="6799581" y="2378689"/>
                </a:lnTo>
                <a:lnTo>
                  <a:pt x="6803993" y="2381123"/>
                </a:lnTo>
                <a:lnTo>
                  <a:pt x="6831831" y="2385535"/>
                </a:lnTo>
                <a:lnTo>
                  <a:pt x="6842783" y="2393748"/>
                </a:lnTo>
                <a:lnTo>
                  <a:pt x="6865601" y="2401051"/>
                </a:lnTo>
                <a:lnTo>
                  <a:pt x="6878987" y="2403028"/>
                </a:lnTo>
                <a:lnTo>
                  <a:pt x="6884464" y="2425390"/>
                </a:lnTo>
                <a:lnTo>
                  <a:pt x="6903023" y="2440753"/>
                </a:lnTo>
                <a:lnTo>
                  <a:pt x="6905456" y="2452162"/>
                </a:lnTo>
                <a:lnTo>
                  <a:pt x="6918082" y="2453380"/>
                </a:lnTo>
                <a:lnTo>
                  <a:pt x="6940292" y="2442123"/>
                </a:lnTo>
                <a:lnTo>
                  <a:pt x="6954591" y="2446078"/>
                </a:lnTo>
                <a:lnTo>
                  <a:pt x="6975279" y="2449273"/>
                </a:lnTo>
                <a:lnTo>
                  <a:pt x="6979995" y="2458247"/>
                </a:lnTo>
                <a:lnTo>
                  <a:pt x="6983494" y="2475437"/>
                </a:lnTo>
                <a:lnTo>
                  <a:pt x="6990796" y="2494756"/>
                </a:lnTo>
                <a:lnTo>
                  <a:pt x="6995511" y="2513619"/>
                </a:lnTo>
                <a:lnTo>
                  <a:pt x="6990947" y="2513619"/>
                </a:lnTo>
                <a:lnTo>
                  <a:pt x="6980600" y="2513477"/>
                </a:lnTo>
                <a:lnTo>
                  <a:pt x="6976800" y="2527309"/>
                </a:lnTo>
                <a:lnTo>
                  <a:pt x="6978777" y="2535219"/>
                </a:lnTo>
                <a:lnTo>
                  <a:pt x="6986384" y="2543434"/>
                </a:lnTo>
                <a:lnTo>
                  <a:pt x="6994750" y="2563818"/>
                </a:lnTo>
                <a:lnTo>
                  <a:pt x="7001443" y="2591199"/>
                </a:lnTo>
                <a:lnTo>
                  <a:pt x="6992469" y="2580095"/>
                </a:lnTo>
                <a:lnTo>
                  <a:pt x="6982886" y="2574162"/>
                </a:lnTo>
                <a:lnTo>
                  <a:pt x="6967978" y="2569599"/>
                </a:lnTo>
                <a:lnTo>
                  <a:pt x="6954591" y="2561688"/>
                </a:lnTo>
                <a:lnTo>
                  <a:pt x="6955504" y="2573098"/>
                </a:lnTo>
                <a:lnTo>
                  <a:pt x="6954287" y="2585419"/>
                </a:lnTo>
                <a:lnTo>
                  <a:pt x="6944095" y="2581615"/>
                </a:lnTo>
                <a:lnTo>
                  <a:pt x="6937097" y="2577509"/>
                </a:lnTo>
                <a:lnTo>
                  <a:pt x="6943334" y="2590591"/>
                </a:lnTo>
                <a:lnTo>
                  <a:pt x="6929948" y="2586636"/>
                </a:lnTo>
                <a:lnTo>
                  <a:pt x="6920973" y="2587396"/>
                </a:lnTo>
                <a:lnTo>
                  <a:pt x="6915192" y="2598958"/>
                </a:lnTo>
                <a:lnTo>
                  <a:pt x="6907434" y="2605956"/>
                </a:lnTo>
                <a:lnTo>
                  <a:pt x="6895872" y="2608236"/>
                </a:lnTo>
                <a:lnTo>
                  <a:pt x="6878683" y="2597589"/>
                </a:lnTo>
                <a:lnTo>
                  <a:pt x="6873206" y="2584810"/>
                </a:lnTo>
                <a:lnTo>
                  <a:pt x="6870926" y="2570512"/>
                </a:lnTo>
                <a:lnTo>
                  <a:pt x="6870012" y="2587396"/>
                </a:lnTo>
                <a:lnTo>
                  <a:pt x="6873054" y="2605042"/>
                </a:lnTo>
                <a:lnTo>
                  <a:pt x="6871991" y="2618429"/>
                </a:lnTo>
                <a:lnTo>
                  <a:pt x="6888419" y="2620863"/>
                </a:lnTo>
                <a:lnTo>
                  <a:pt x="6903783" y="2618734"/>
                </a:lnTo>
                <a:lnTo>
                  <a:pt x="6924623" y="2619343"/>
                </a:lnTo>
                <a:lnTo>
                  <a:pt x="6938162" y="2616755"/>
                </a:lnTo>
                <a:lnTo>
                  <a:pt x="6946377" y="2612497"/>
                </a:lnTo>
                <a:lnTo>
                  <a:pt x="6966000" y="2616148"/>
                </a:lnTo>
                <a:lnTo>
                  <a:pt x="6967369" y="2632272"/>
                </a:lnTo>
                <a:lnTo>
                  <a:pt x="6965087" y="2648245"/>
                </a:lnTo>
                <a:lnTo>
                  <a:pt x="6964023" y="2665282"/>
                </a:lnTo>
                <a:lnTo>
                  <a:pt x="6969499" y="2665130"/>
                </a:lnTo>
                <a:lnTo>
                  <a:pt x="6975888" y="2659653"/>
                </a:lnTo>
                <a:lnTo>
                  <a:pt x="6979082" y="2629077"/>
                </a:lnTo>
                <a:lnTo>
                  <a:pt x="6997032" y="2617820"/>
                </a:lnTo>
                <a:lnTo>
                  <a:pt x="7002965" y="2618581"/>
                </a:lnTo>
                <a:lnTo>
                  <a:pt x="7008745" y="2628468"/>
                </a:lnTo>
                <a:lnTo>
                  <a:pt x="7010723" y="2638509"/>
                </a:lnTo>
                <a:lnTo>
                  <a:pt x="7012701" y="2652200"/>
                </a:lnTo>
                <a:lnTo>
                  <a:pt x="7008441" y="2673040"/>
                </a:lnTo>
                <a:lnTo>
                  <a:pt x="6980908" y="2697379"/>
                </a:lnTo>
                <a:lnTo>
                  <a:pt x="6961284" y="2719740"/>
                </a:lnTo>
                <a:lnTo>
                  <a:pt x="6951244" y="2724304"/>
                </a:lnTo>
                <a:lnTo>
                  <a:pt x="6936793" y="2721718"/>
                </a:lnTo>
                <a:lnTo>
                  <a:pt x="6920365" y="2716090"/>
                </a:lnTo>
                <a:lnTo>
                  <a:pt x="6912301" y="2715025"/>
                </a:lnTo>
                <a:lnTo>
                  <a:pt x="6906217" y="2716850"/>
                </a:lnTo>
                <a:lnTo>
                  <a:pt x="6902414" y="2710004"/>
                </a:lnTo>
                <a:lnTo>
                  <a:pt x="6899980" y="2697379"/>
                </a:lnTo>
                <a:lnTo>
                  <a:pt x="6893592" y="2693120"/>
                </a:lnTo>
                <a:lnTo>
                  <a:pt x="6888723" y="2693576"/>
                </a:lnTo>
                <a:lnTo>
                  <a:pt x="6885376" y="2706962"/>
                </a:lnTo>
                <a:lnTo>
                  <a:pt x="6870012" y="2710765"/>
                </a:lnTo>
                <a:lnTo>
                  <a:pt x="6849173" y="2705289"/>
                </a:lnTo>
                <a:lnTo>
                  <a:pt x="6827267" y="2694032"/>
                </a:lnTo>
                <a:lnTo>
                  <a:pt x="6836698" y="2706049"/>
                </a:lnTo>
                <a:lnTo>
                  <a:pt x="6891006" y="2728564"/>
                </a:lnTo>
                <a:lnTo>
                  <a:pt x="6897090" y="2732822"/>
                </a:lnTo>
                <a:lnTo>
                  <a:pt x="6902870" y="2738908"/>
                </a:lnTo>
                <a:lnTo>
                  <a:pt x="6895264" y="2748492"/>
                </a:lnTo>
                <a:lnTo>
                  <a:pt x="6889331" y="2759291"/>
                </a:lnTo>
                <a:lnTo>
                  <a:pt x="6888419" y="2767810"/>
                </a:lnTo>
                <a:lnTo>
                  <a:pt x="6886288" y="2773134"/>
                </a:lnTo>
                <a:lnTo>
                  <a:pt x="6864688" y="2787587"/>
                </a:lnTo>
                <a:lnTo>
                  <a:pt x="6852975" y="2784999"/>
                </a:lnTo>
                <a:lnTo>
                  <a:pt x="6823007" y="2758988"/>
                </a:lnTo>
                <a:lnTo>
                  <a:pt x="6836698" y="2781501"/>
                </a:lnTo>
                <a:lnTo>
                  <a:pt x="6847651" y="2791085"/>
                </a:lnTo>
                <a:lnTo>
                  <a:pt x="6869708" y="2796105"/>
                </a:lnTo>
                <a:lnTo>
                  <a:pt x="6910933" y="2787739"/>
                </a:lnTo>
                <a:lnTo>
                  <a:pt x="6924471" y="2796865"/>
                </a:lnTo>
                <a:lnTo>
                  <a:pt x="6913367" y="2813142"/>
                </a:lnTo>
                <a:lnTo>
                  <a:pt x="6902262" y="2824551"/>
                </a:lnTo>
                <a:lnTo>
                  <a:pt x="6887811" y="2825768"/>
                </a:lnTo>
                <a:lnTo>
                  <a:pt x="6875032" y="2828810"/>
                </a:lnTo>
                <a:lnTo>
                  <a:pt x="6871229" y="2836568"/>
                </a:lnTo>
                <a:lnTo>
                  <a:pt x="6862102" y="2837025"/>
                </a:lnTo>
                <a:lnTo>
                  <a:pt x="6847956" y="2837481"/>
                </a:lnTo>
                <a:lnTo>
                  <a:pt x="6825898" y="2838241"/>
                </a:lnTo>
                <a:lnTo>
                  <a:pt x="6813880" y="2836415"/>
                </a:lnTo>
                <a:lnTo>
                  <a:pt x="6796994" y="2852389"/>
                </a:lnTo>
                <a:lnTo>
                  <a:pt x="6790606" y="2854518"/>
                </a:lnTo>
                <a:lnTo>
                  <a:pt x="6781783" y="2851475"/>
                </a:lnTo>
                <a:lnTo>
                  <a:pt x="6777980" y="2838698"/>
                </a:lnTo>
                <a:lnTo>
                  <a:pt x="6774025" y="2832309"/>
                </a:lnTo>
                <a:lnTo>
                  <a:pt x="6773873" y="2856343"/>
                </a:lnTo>
                <a:lnTo>
                  <a:pt x="6775394" y="2862733"/>
                </a:lnTo>
                <a:lnTo>
                  <a:pt x="6778589" y="2867601"/>
                </a:lnTo>
                <a:lnTo>
                  <a:pt x="6758814" y="2880683"/>
                </a:lnTo>
                <a:lnTo>
                  <a:pt x="6739950" y="2896960"/>
                </a:lnTo>
                <a:lnTo>
                  <a:pt x="6733106" y="2901371"/>
                </a:lnTo>
                <a:lnTo>
                  <a:pt x="6725348" y="2909433"/>
                </a:lnTo>
                <a:lnTo>
                  <a:pt x="6709526" y="2932860"/>
                </a:lnTo>
                <a:lnTo>
                  <a:pt x="6705572" y="2949897"/>
                </a:lnTo>
                <a:lnTo>
                  <a:pt x="6699943" y="2968912"/>
                </a:lnTo>
                <a:lnTo>
                  <a:pt x="6699182" y="2960394"/>
                </a:lnTo>
                <a:lnTo>
                  <a:pt x="6700095" y="2945942"/>
                </a:lnTo>
                <a:lnTo>
                  <a:pt x="6696140" y="2929513"/>
                </a:lnTo>
                <a:lnTo>
                  <a:pt x="6693706" y="2959786"/>
                </a:lnTo>
                <a:lnTo>
                  <a:pt x="6687621" y="2973780"/>
                </a:lnTo>
                <a:lnTo>
                  <a:pt x="6631337" y="2972868"/>
                </a:lnTo>
                <a:lnTo>
                  <a:pt x="6608672" y="2979864"/>
                </a:lnTo>
                <a:lnTo>
                  <a:pt x="6587983" y="2959024"/>
                </a:lnTo>
                <a:lnTo>
                  <a:pt x="6568664" y="2939401"/>
                </a:lnTo>
                <a:lnTo>
                  <a:pt x="6549345" y="2919778"/>
                </a:lnTo>
                <a:lnTo>
                  <a:pt x="6530026" y="2900154"/>
                </a:lnTo>
                <a:lnTo>
                  <a:pt x="6510708" y="2880379"/>
                </a:lnTo>
                <a:lnTo>
                  <a:pt x="6491388" y="2860604"/>
                </a:lnTo>
                <a:lnTo>
                  <a:pt x="6472068" y="2840828"/>
                </a:lnTo>
                <a:lnTo>
                  <a:pt x="6452748" y="2821052"/>
                </a:lnTo>
                <a:lnTo>
                  <a:pt x="6432518" y="2820292"/>
                </a:lnTo>
                <a:lnTo>
                  <a:pt x="6412285" y="2819683"/>
                </a:lnTo>
                <a:lnTo>
                  <a:pt x="6392053" y="2818923"/>
                </a:lnTo>
                <a:lnTo>
                  <a:pt x="6371822" y="2818314"/>
                </a:lnTo>
                <a:lnTo>
                  <a:pt x="6351590" y="2817553"/>
                </a:lnTo>
                <a:lnTo>
                  <a:pt x="6331358" y="2816944"/>
                </a:lnTo>
                <a:lnTo>
                  <a:pt x="6311126" y="2816184"/>
                </a:lnTo>
                <a:lnTo>
                  <a:pt x="6290894" y="2815575"/>
                </a:lnTo>
                <a:lnTo>
                  <a:pt x="6290134" y="2801885"/>
                </a:lnTo>
                <a:lnTo>
                  <a:pt x="6289525" y="2792149"/>
                </a:lnTo>
                <a:lnTo>
                  <a:pt x="6276899" y="2775568"/>
                </a:lnTo>
                <a:lnTo>
                  <a:pt x="6269445" y="2765833"/>
                </a:lnTo>
                <a:lnTo>
                  <a:pt x="6253473" y="2774200"/>
                </a:lnTo>
                <a:lnTo>
                  <a:pt x="6252561" y="2770092"/>
                </a:lnTo>
                <a:lnTo>
                  <a:pt x="6253168" y="2762790"/>
                </a:lnTo>
                <a:lnTo>
                  <a:pt x="6251799" y="2760203"/>
                </a:lnTo>
                <a:lnTo>
                  <a:pt x="6247388" y="2758379"/>
                </a:lnTo>
                <a:lnTo>
                  <a:pt x="6224722" y="2757314"/>
                </a:lnTo>
                <a:lnTo>
                  <a:pt x="6202056" y="2756249"/>
                </a:lnTo>
                <a:lnTo>
                  <a:pt x="6179391" y="2755185"/>
                </a:lnTo>
                <a:lnTo>
                  <a:pt x="6156726" y="2754119"/>
                </a:lnTo>
                <a:lnTo>
                  <a:pt x="6134060" y="2753054"/>
                </a:lnTo>
                <a:lnTo>
                  <a:pt x="6111394" y="2751990"/>
                </a:lnTo>
                <a:lnTo>
                  <a:pt x="6088727" y="2750925"/>
                </a:lnTo>
                <a:lnTo>
                  <a:pt x="6066061" y="2749860"/>
                </a:lnTo>
                <a:lnTo>
                  <a:pt x="6060891" y="2748187"/>
                </a:lnTo>
                <a:lnTo>
                  <a:pt x="6050698" y="2753967"/>
                </a:lnTo>
                <a:lnTo>
                  <a:pt x="6023773" y="2762638"/>
                </a:lnTo>
                <a:lnTo>
                  <a:pt x="6010538" y="2770244"/>
                </a:lnTo>
                <a:lnTo>
                  <a:pt x="6005671" y="2769787"/>
                </a:lnTo>
                <a:lnTo>
                  <a:pt x="5982853" y="2777242"/>
                </a:lnTo>
                <a:lnTo>
                  <a:pt x="5960035" y="2784696"/>
                </a:lnTo>
                <a:lnTo>
                  <a:pt x="5957449" y="2784696"/>
                </a:lnTo>
                <a:lnTo>
                  <a:pt x="5914094" y="2785304"/>
                </a:lnTo>
                <a:lnTo>
                  <a:pt x="5870741" y="2785912"/>
                </a:lnTo>
                <a:lnTo>
                  <a:pt x="5827386" y="2786521"/>
                </a:lnTo>
                <a:lnTo>
                  <a:pt x="5784033" y="2787129"/>
                </a:lnTo>
                <a:lnTo>
                  <a:pt x="5789244" y="2750800"/>
                </a:lnTo>
                <a:lnTo>
                  <a:pt x="5789053" y="2751229"/>
                </a:lnTo>
                <a:lnTo>
                  <a:pt x="5783728" y="2788194"/>
                </a:lnTo>
                <a:lnTo>
                  <a:pt x="5737179" y="2787738"/>
                </a:lnTo>
                <a:lnTo>
                  <a:pt x="5690631" y="2787129"/>
                </a:lnTo>
                <a:lnTo>
                  <a:pt x="5644234" y="2786521"/>
                </a:lnTo>
                <a:lnTo>
                  <a:pt x="5597687" y="2786064"/>
                </a:lnTo>
                <a:lnTo>
                  <a:pt x="5597686" y="2786064"/>
                </a:lnTo>
                <a:lnTo>
                  <a:pt x="5574716" y="2785761"/>
                </a:lnTo>
                <a:lnTo>
                  <a:pt x="5551746" y="2785456"/>
                </a:lnTo>
                <a:lnTo>
                  <a:pt x="5528775" y="2785152"/>
                </a:lnTo>
                <a:lnTo>
                  <a:pt x="5505806" y="2784999"/>
                </a:lnTo>
                <a:lnTo>
                  <a:pt x="5482836" y="2784696"/>
                </a:lnTo>
                <a:lnTo>
                  <a:pt x="5459866" y="2784390"/>
                </a:lnTo>
                <a:lnTo>
                  <a:pt x="5436897" y="2784238"/>
                </a:lnTo>
                <a:lnTo>
                  <a:pt x="5413926" y="2783935"/>
                </a:lnTo>
                <a:lnTo>
                  <a:pt x="5390956" y="2783630"/>
                </a:lnTo>
                <a:lnTo>
                  <a:pt x="5367986" y="2783326"/>
                </a:lnTo>
                <a:lnTo>
                  <a:pt x="5345017" y="2783174"/>
                </a:lnTo>
                <a:lnTo>
                  <a:pt x="5322046" y="2782870"/>
                </a:lnTo>
                <a:lnTo>
                  <a:pt x="5299076" y="2782566"/>
                </a:lnTo>
                <a:lnTo>
                  <a:pt x="5276106" y="2782414"/>
                </a:lnTo>
                <a:lnTo>
                  <a:pt x="5253136" y="2782109"/>
                </a:lnTo>
                <a:lnTo>
                  <a:pt x="5230165" y="2781806"/>
                </a:lnTo>
                <a:lnTo>
                  <a:pt x="5228341" y="2781958"/>
                </a:lnTo>
                <a:lnTo>
                  <a:pt x="5230014" y="2784086"/>
                </a:lnTo>
                <a:lnTo>
                  <a:pt x="5232600" y="2786369"/>
                </a:lnTo>
                <a:lnTo>
                  <a:pt x="5245227" y="2797777"/>
                </a:lnTo>
                <a:lnTo>
                  <a:pt x="5244769" y="2801885"/>
                </a:lnTo>
                <a:lnTo>
                  <a:pt x="5244617" y="2804624"/>
                </a:lnTo>
                <a:lnTo>
                  <a:pt x="5243704" y="2812837"/>
                </a:lnTo>
                <a:lnTo>
                  <a:pt x="5240206" y="2844934"/>
                </a:lnTo>
                <a:lnTo>
                  <a:pt x="5236708" y="2876879"/>
                </a:lnTo>
                <a:lnTo>
                  <a:pt x="5233208" y="2908824"/>
                </a:lnTo>
                <a:lnTo>
                  <a:pt x="5229710" y="2940618"/>
                </a:lnTo>
                <a:lnTo>
                  <a:pt x="5226211" y="2972410"/>
                </a:lnTo>
                <a:lnTo>
                  <a:pt x="5222712" y="3004051"/>
                </a:lnTo>
                <a:lnTo>
                  <a:pt x="5219214" y="3035692"/>
                </a:lnTo>
                <a:lnTo>
                  <a:pt x="5215715" y="3067181"/>
                </a:lnTo>
                <a:lnTo>
                  <a:pt x="5212216" y="3098670"/>
                </a:lnTo>
                <a:lnTo>
                  <a:pt x="5208718" y="3130158"/>
                </a:lnTo>
                <a:lnTo>
                  <a:pt x="5205218" y="3161495"/>
                </a:lnTo>
                <a:lnTo>
                  <a:pt x="5201719" y="3192831"/>
                </a:lnTo>
                <a:lnTo>
                  <a:pt x="5198220" y="3224016"/>
                </a:lnTo>
                <a:lnTo>
                  <a:pt x="5194722" y="3255201"/>
                </a:lnTo>
                <a:lnTo>
                  <a:pt x="5191223" y="3286232"/>
                </a:lnTo>
                <a:lnTo>
                  <a:pt x="5187724" y="3317266"/>
                </a:lnTo>
                <a:lnTo>
                  <a:pt x="5189246" y="3348753"/>
                </a:lnTo>
                <a:lnTo>
                  <a:pt x="5190767" y="3380242"/>
                </a:lnTo>
                <a:lnTo>
                  <a:pt x="5192288" y="3411578"/>
                </a:lnTo>
                <a:lnTo>
                  <a:pt x="5193810" y="3442916"/>
                </a:lnTo>
                <a:lnTo>
                  <a:pt x="5195330" y="3474100"/>
                </a:lnTo>
                <a:lnTo>
                  <a:pt x="5196851" y="3505284"/>
                </a:lnTo>
                <a:lnTo>
                  <a:pt x="5198373" y="3536317"/>
                </a:lnTo>
                <a:lnTo>
                  <a:pt x="5200199" y="3570391"/>
                </a:lnTo>
                <a:lnTo>
                  <a:pt x="5158365" y="3572978"/>
                </a:lnTo>
                <a:lnTo>
                  <a:pt x="5140111" y="3564611"/>
                </a:lnTo>
                <a:lnTo>
                  <a:pt x="5132506" y="3562938"/>
                </a:lnTo>
                <a:lnTo>
                  <a:pt x="5127942" y="3563090"/>
                </a:lnTo>
                <a:lnTo>
                  <a:pt x="5106645" y="3570848"/>
                </a:lnTo>
                <a:lnTo>
                  <a:pt x="5082306" y="3576781"/>
                </a:lnTo>
                <a:lnTo>
                  <a:pt x="5076526" y="3574955"/>
                </a:lnTo>
                <a:lnTo>
                  <a:pt x="5068311" y="3574651"/>
                </a:lnTo>
                <a:lnTo>
                  <a:pt x="5050665" y="3594884"/>
                </a:lnTo>
                <a:lnTo>
                  <a:pt x="5039560" y="3599902"/>
                </a:lnTo>
                <a:lnTo>
                  <a:pt x="5039380" y="3599832"/>
                </a:lnTo>
                <a:lnTo>
                  <a:pt x="5029825" y="3604162"/>
                </a:lnTo>
                <a:lnTo>
                  <a:pt x="4977496" y="3587277"/>
                </a:lnTo>
                <a:lnTo>
                  <a:pt x="4964414" y="3573586"/>
                </a:lnTo>
                <a:lnTo>
                  <a:pt x="4952853" y="3570696"/>
                </a:lnTo>
                <a:lnTo>
                  <a:pt x="4938705" y="3569022"/>
                </a:lnTo>
                <a:lnTo>
                  <a:pt x="4923494" y="3585756"/>
                </a:lnTo>
                <a:lnTo>
                  <a:pt x="4911932" y="3608420"/>
                </a:lnTo>
                <a:lnTo>
                  <a:pt x="4930340" y="3620742"/>
                </a:lnTo>
                <a:lnTo>
                  <a:pt x="4946008" y="3626675"/>
                </a:lnTo>
                <a:lnTo>
                  <a:pt x="4972020" y="3621655"/>
                </a:lnTo>
                <a:lnTo>
                  <a:pt x="4986320" y="3610703"/>
                </a:lnTo>
                <a:lnTo>
                  <a:pt x="4998033" y="3611007"/>
                </a:lnTo>
                <a:lnTo>
                  <a:pt x="5003661" y="3608725"/>
                </a:lnTo>
                <a:lnTo>
                  <a:pt x="5008833" y="3602945"/>
                </a:lnTo>
                <a:lnTo>
                  <a:pt x="5018874" y="3607508"/>
                </a:lnTo>
                <a:lnTo>
                  <a:pt x="5019177" y="3612072"/>
                </a:lnTo>
                <a:lnTo>
                  <a:pt x="5012028" y="3618461"/>
                </a:lnTo>
                <a:lnTo>
                  <a:pt x="5003052" y="3623785"/>
                </a:lnTo>
                <a:lnTo>
                  <a:pt x="4997576" y="3630174"/>
                </a:lnTo>
                <a:lnTo>
                  <a:pt x="5007767" y="3642952"/>
                </a:lnTo>
                <a:lnTo>
                  <a:pt x="5023892" y="3647212"/>
                </a:lnTo>
                <a:lnTo>
                  <a:pt x="5029978" y="3645386"/>
                </a:lnTo>
                <a:lnTo>
                  <a:pt x="5033780" y="3631086"/>
                </a:lnTo>
                <a:lnTo>
                  <a:pt x="5043669" y="3621807"/>
                </a:lnTo>
                <a:lnTo>
                  <a:pt x="5057054" y="3623785"/>
                </a:lnTo>
                <a:lnTo>
                  <a:pt x="5055077" y="3629566"/>
                </a:lnTo>
                <a:lnTo>
                  <a:pt x="5056903" y="3635041"/>
                </a:lnTo>
                <a:lnTo>
                  <a:pt x="5063139" y="3644321"/>
                </a:lnTo>
                <a:lnTo>
                  <a:pt x="5062379" y="3657707"/>
                </a:lnTo>
                <a:lnTo>
                  <a:pt x="5063596" y="3660902"/>
                </a:lnTo>
                <a:lnTo>
                  <a:pt x="5049145" y="3666835"/>
                </a:lnTo>
                <a:lnTo>
                  <a:pt x="5038344" y="3668813"/>
                </a:lnTo>
                <a:lnTo>
                  <a:pt x="5029673" y="3676571"/>
                </a:lnTo>
                <a:lnTo>
                  <a:pt x="5034236" y="3680982"/>
                </a:lnTo>
                <a:lnTo>
                  <a:pt x="5025415" y="3684937"/>
                </a:lnTo>
                <a:lnTo>
                  <a:pt x="5019481" y="3683415"/>
                </a:lnTo>
                <a:lnTo>
                  <a:pt x="5016439" y="3684937"/>
                </a:lnTo>
                <a:lnTo>
                  <a:pt x="5015526" y="3689653"/>
                </a:lnTo>
                <a:lnTo>
                  <a:pt x="5010962" y="3694064"/>
                </a:lnTo>
                <a:lnTo>
                  <a:pt x="5017503" y="3707298"/>
                </a:lnTo>
                <a:lnTo>
                  <a:pt x="5031042" y="3715969"/>
                </a:lnTo>
                <a:lnTo>
                  <a:pt x="5040626" y="3726770"/>
                </a:lnTo>
                <a:lnTo>
                  <a:pt x="5078960" y="3740917"/>
                </a:lnTo>
                <a:lnTo>
                  <a:pt x="5088240" y="3740460"/>
                </a:lnTo>
                <a:lnTo>
                  <a:pt x="5097366" y="3754760"/>
                </a:lnTo>
                <a:lnTo>
                  <a:pt x="5104668" y="3759627"/>
                </a:lnTo>
                <a:lnTo>
                  <a:pt x="5111818" y="3762062"/>
                </a:lnTo>
                <a:lnTo>
                  <a:pt x="5111057" y="3771949"/>
                </a:lnTo>
                <a:lnTo>
                  <a:pt x="5098432" y="3779099"/>
                </a:lnTo>
                <a:lnTo>
                  <a:pt x="5095084" y="3787618"/>
                </a:lnTo>
                <a:lnTo>
                  <a:pt x="5091891" y="3792486"/>
                </a:lnTo>
                <a:lnTo>
                  <a:pt x="5086262" y="3786400"/>
                </a:lnTo>
                <a:lnTo>
                  <a:pt x="5080481" y="3781990"/>
                </a:lnTo>
                <a:lnTo>
                  <a:pt x="5066942" y="3795376"/>
                </a:lnTo>
                <a:lnTo>
                  <a:pt x="5060401" y="3798267"/>
                </a:lnTo>
                <a:lnTo>
                  <a:pt x="5063596" y="3783814"/>
                </a:lnTo>
                <a:lnTo>
                  <a:pt x="5058424" y="3778187"/>
                </a:lnTo>
                <a:lnTo>
                  <a:pt x="5050665" y="3763582"/>
                </a:lnTo>
                <a:lnTo>
                  <a:pt x="5039409" y="3754609"/>
                </a:lnTo>
                <a:lnTo>
                  <a:pt x="5031498" y="3751566"/>
                </a:lnTo>
                <a:lnTo>
                  <a:pt x="5025262" y="3745785"/>
                </a:lnTo>
                <a:lnTo>
                  <a:pt x="5017808" y="3743502"/>
                </a:lnTo>
                <a:lnTo>
                  <a:pt x="5011418" y="3744111"/>
                </a:lnTo>
                <a:lnTo>
                  <a:pt x="5000618" y="3740764"/>
                </a:lnTo>
                <a:lnTo>
                  <a:pt x="4999858" y="3733006"/>
                </a:lnTo>
                <a:lnTo>
                  <a:pt x="4996816" y="3727226"/>
                </a:lnTo>
                <a:lnTo>
                  <a:pt x="4988449" y="3720381"/>
                </a:lnTo>
                <a:lnTo>
                  <a:pt x="4948137" y="3707450"/>
                </a:lnTo>
                <a:lnTo>
                  <a:pt x="4947832" y="3712775"/>
                </a:lnTo>
                <a:lnTo>
                  <a:pt x="4950571" y="3716729"/>
                </a:lnTo>
                <a:lnTo>
                  <a:pt x="4956352" y="3719469"/>
                </a:lnTo>
                <a:lnTo>
                  <a:pt x="4963349" y="3724641"/>
                </a:lnTo>
                <a:lnTo>
                  <a:pt x="4963349" y="3740156"/>
                </a:lnTo>
                <a:lnTo>
                  <a:pt x="4960307" y="3746697"/>
                </a:lnTo>
                <a:lnTo>
                  <a:pt x="4959090" y="3755977"/>
                </a:lnTo>
                <a:lnTo>
                  <a:pt x="4956504" y="3765408"/>
                </a:lnTo>
                <a:lnTo>
                  <a:pt x="4951484" y="3772862"/>
                </a:lnTo>
                <a:lnTo>
                  <a:pt x="4940531" y="3777882"/>
                </a:lnTo>
                <a:lnTo>
                  <a:pt x="4935663" y="3773623"/>
                </a:lnTo>
                <a:lnTo>
                  <a:pt x="4927753" y="3753238"/>
                </a:lnTo>
                <a:lnTo>
                  <a:pt x="4916649" y="3746850"/>
                </a:lnTo>
                <a:lnTo>
                  <a:pt x="4899003" y="3746090"/>
                </a:lnTo>
                <a:lnTo>
                  <a:pt x="4886985" y="3750652"/>
                </a:lnTo>
                <a:lnTo>
                  <a:pt x="4873903" y="3770428"/>
                </a:lnTo>
                <a:lnTo>
                  <a:pt x="4863407" y="3773623"/>
                </a:lnTo>
                <a:lnTo>
                  <a:pt x="4827355" y="3763430"/>
                </a:lnTo>
                <a:lnTo>
                  <a:pt x="4786129" y="3747915"/>
                </a:lnTo>
                <a:lnTo>
                  <a:pt x="4787195" y="3742742"/>
                </a:lnTo>
                <a:lnTo>
                  <a:pt x="4793736" y="3741069"/>
                </a:lnTo>
                <a:lnTo>
                  <a:pt x="4806209" y="3743199"/>
                </a:lnTo>
                <a:lnTo>
                  <a:pt x="4805601" y="3737875"/>
                </a:lnTo>
                <a:lnTo>
                  <a:pt x="4792975" y="3720381"/>
                </a:lnTo>
                <a:lnTo>
                  <a:pt x="4790695" y="3712471"/>
                </a:lnTo>
                <a:lnTo>
                  <a:pt x="4792367" y="3702887"/>
                </a:lnTo>
                <a:lnTo>
                  <a:pt x="4788260" y="3703040"/>
                </a:lnTo>
                <a:lnTo>
                  <a:pt x="4780654" y="3711101"/>
                </a:lnTo>
                <a:lnTo>
                  <a:pt x="4754490" y="3704256"/>
                </a:lnTo>
                <a:lnTo>
                  <a:pt x="4747188" y="3696042"/>
                </a:lnTo>
                <a:lnTo>
                  <a:pt x="4731824" y="3672919"/>
                </a:lnTo>
                <a:lnTo>
                  <a:pt x="4710070" y="3672159"/>
                </a:lnTo>
                <a:lnTo>
                  <a:pt x="4699878" y="3658468"/>
                </a:lnTo>
                <a:lnTo>
                  <a:pt x="4682081" y="3664400"/>
                </a:lnTo>
                <a:lnTo>
                  <a:pt x="4673105" y="3670942"/>
                </a:lnTo>
                <a:lnTo>
                  <a:pt x="4665196" y="3680982"/>
                </a:lnTo>
                <a:lnTo>
                  <a:pt x="4668238" y="3686155"/>
                </a:lnTo>
                <a:lnTo>
                  <a:pt x="4676148" y="3694368"/>
                </a:lnTo>
                <a:lnTo>
                  <a:pt x="4672497" y="3698324"/>
                </a:lnTo>
                <a:lnTo>
                  <a:pt x="4647246" y="3704256"/>
                </a:lnTo>
                <a:lnTo>
                  <a:pt x="4588526" y="3697714"/>
                </a:lnTo>
                <a:lnTo>
                  <a:pt x="4571337" y="3691478"/>
                </a:lnTo>
                <a:lnTo>
                  <a:pt x="4548216" y="3678396"/>
                </a:lnTo>
                <a:lnTo>
                  <a:pt x="4516271" y="3667747"/>
                </a:lnTo>
                <a:lnTo>
                  <a:pt x="4500906" y="3666075"/>
                </a:lnTo>
                <a:lnTo>
                  <a:pt x="4485846" y="3668204"/>
                </a:lnTo>
                <a:lnTo>
                  <a:pt x="4442036" y="3669269"/>
                </a:lnTo>
                <a:lnTo>
                  <a:pt x="4431844" y="3672159"/>
                </a:lnTo>
                <a:lnTo>
                  <a:pt x="4423173" y="3676722"/>
                </a:lnTo>
                <a:lnTo>
                  <a:pt x="4417545" y="3671702"/>
                </a:lnTo>
                <a:lnTo>
                  <a:pt x="4414959" y="3662728"/>
                </a:lnTo>
                <a:lnTo>
                  <a:pt x="4419979" y="3661206"/>
                </a:lnTo>
                <a:lnTo>
                  <a:pt x="4425608" y="3656034"/>
                </a:lnTo>
                <a:lnTo>
                  <a:pt x="4430780" y="3645691"/>
                </a:lnTo>
                <a:lnTo>
                  <a:pt x="4431389" y="3639454"/>
                </a:lnTo>
                <a:lnTo>
                  <a:pt x="4427889" y="3635347"/>
                </a:lnTo>
                <a:lnTo>
                  <a:pt x="4437473" y="3618917"/>
                </a:lnTo>
                <a:lnTo>
                  <a:pt x="4439754" y="3612985"/>
                </a:lnTo>
                <a:lnTo>
                  <a:pt x="4439746" y="3612852"/>
                </a:lnTo>
                <a:lnTo>
                  <a:pt x="4437472" y="3618765"/>
                </a:lnTo>
                <a:lnTo>
                  <a:pt x="4427889" y="3635193"/>
                </a:lnTo>
                <a:lnTo>
                  <a:pt x="4421044" y="3634738"/>
                </a:lnTo>
                <a:lnTo>
                  <a:pt x="4405983" y="3661814"/>
                </a:lnTo>
                <a:lnTo>
                  <a:pt x="4414503" y="3677027"/>
                </a:lnTo>
                <a:lnTo>
                  <a:pt x="4413894" y="3682503"/>
                </a:lnTo>
                <a:lnTo>
                  <a:pt x="4383926" y="3685546"/>
                </a:lnTo>
                <a:lnTo>
                  <a:pt x="4315929" y="3715969"/>
                </a:lnTo>
                <a:lnTo>
                  <a:pt x="4289461" y="3732399"/>
                </a:lnTo>
                <a:lnTo>
                  <a:pt x="4290829" y="3726922"/>
                </a:lnTo>
                <a:lnTo>
                  <a:pt x="4322927" y="3705625"/>
                </a:lnTo>
                <a:lnTo>
                  <a:pt x="4311669" y="3702431"/>
                </a:lnTo>
                <a:lnTo>
                  <a:pt x="4293416" y="3707755"/>
                </a:lnTo>
                <a:lnTo>
                  <a:pt x="4286875" y="3705778"/>
                </a:lnTo>
                <a:lnTo>
                  <a:pt x="4294632" y="3688132"/>
                </a:lnTo>
                <a:lnTo>
                  <a:pt x="4292046" y="3672616"/>
                </a:lnTo>
                <a:lnTo>
                  <a:pt x="4279116" y="3672159"/>
                </a:lnTo>
                <a:lnTo>
                  <a:pt x="4270901" y="3684632"/>
                </a:lnTo>
                <a:lnTo>
                  <a:pt x="4265120" y="3684024"/>
                </a:lnTo>
                <a:lnTo>
                  <a:pt x="4257667" y="3678700"/>
                </a:lnTo>
                <a:lnTo>
                  <a:pt x="4251886" y="3680374"/>
                </a:lnTo>
                <a:lnTo>
                  <a:pt x="4256147" y="3708516"/>
                </a:lnTo>
                <a:lnTo>
                  <a:pt x="4264360" y="3720077"/>
                </a:lnTo>
                <a:lnTo>
                  <a:pt x="4271206" y="3734832"/>
                </a:lnTo>
                <a:lnTo>
                  <a:pt x="4252647" y="3752934"/>
                </a:lnTo>
                <a:lnTo>
                  <a:pt x="4235306" y="3767843"/>
                </a:lnTo>
                <a:lnTo>
                  <a:pt x="4233481" y="3782293"/>
                </a:lnTo>
                <a:lnTo>
                  <a:pt x="4216138" y="3801157"/>
                </a:lnTo>
                <a:lnTo>
                  <a:pt x="4199862" y="3811804"/>
                </a:lnTo>
                <a:lnTo>
                  <a:pt x="4161376" y="3836751"/>
                </a:lnTo>
                <a:lnTo>
                  <a:pt x="4150423" y="3842077"/>
                </a:lnTo>
                <a:lnTo>
                  <a:pt x="4133081" y="3853637"/>
                </a:lnTo>
                <a:lnTo>
                  <a:pt x="4109198" y="3862308"/>
                </a:lnTo>
                <a:lnTo>
                  <a:pt x="4086229" y="3876151"/>
                </a:lnTo>
                <a:lnTo>
                  <a:pt x="4078471" y="3878280"/>
                </a:lnTo>
                <a:lnTo>
                  <a:pt x="4093073" y="3866567"/>
                </a:lnTo>
                <a:lnTo>
                  <a:pt x="4110416" y="3855007"/>
                </a:lnTo>
                <a:lnTo>
                  <a:pt x="4095508" y="3856527"/>
                </a:lnTo>
                <a:lnTo>
                  <a:pt x="4072538" y="3851204"/>
                </a:lnTo>
                <a:lnTo>
                  <a:pt x="4058544" y="3850899"/>
                </a:lnTo>
                <a:lnTo>
                  <a:pt x="4058391" y="3855159"/>
                </a:lnTo>
                <a:lnTo>
                  <a:pt x="4047743" y="3861092"/>
                </a:lnTo>
                <a:lnTo>
                  <a:pt x="4036638" y="3852421"/>
                </a:lnTo>
                <a:lnTo>
                  <a:pt x="4031770" y="3846487"/>
                </a:lnTo>
                <a:lnTo>
                  <a:pt x="4029488" y="3841468"/>
                </a:lnTo>
                <a:lnTo>
                  <a:pt x="4024773" y="3840251"/>
                </a:lnTo>
                <a:lnTo>
                  <a:pt x="4020209" y="3842685"/>
                </a:lnTo>
                <a:lnTo>
                  <a:pt x="4036790" y="3878432"/>
                </a:lnTo>
                <a:lnTo>
                  <a:pt x="4043787" y="3879954"/>
                </a:lnTo>
                <a:lnTo>
                  <a:pt x="4051546" y="3883453"/>
                </a:lnTo>
                <a:lnTo>
                  <a:pt x="4041810" y="3891819"/>
                </a:lnTo>
                <a:lnTo>
                  <a:pt x="4031314" y="3898057"/>
                </a:lnTo>
                <a:lnTo>
                  <a:pt x="4014886" y="3902315"/>
                </a:lnTo>
                <a:lnTo>
                  <a:pt x="4000889" y="3889233"/>
                </a:lnTo>
                <a:lnTo>
                  <a:pt x="3997847" y="3905510"/>
                </a:lnTo>
                <a:lnTo>
                  <a:pt x="3996022" y="3921787"/>
                </a:lnTo>
                <a:lnTo>
                  <a:pt x="3991306" y="3925893"/>
                </a:lnTo>
                <a:lnTo>
                  <a:pt x="3983852" y="3931826"/>
                </a:lnTo>
                <a:lnTo>
                  <a:pt x="3979746" y="3927416"/>
                </a:lnTo>
                <a:lnTo>
                  <a:pt x="3977768" y="3921178"/>
                </a:lnTo>
                <a:lnTo>
                  <a:pt x="3973052" y="3926807"/>
                </a:lnTo>
                <a:lnTo>
                  <a:pt x="3966055" y="3931066"/>
                </a:lnTo>
                <a:lnTo>
                  <a:pt x="3954493" y="3931826"/>
                </a:lnTo>
                <a:lnTo>
                  <a:pt x="3945823" y="3934109"/>
                </a:lnTo>
                <a:lnTo>
                  <a:pt x="3945975" y="3940802"/>
                </a:lnTo>
                <a:lnTo>
                  <a:pt x="3948409" y="3947495"/>
                </a:lnTo>
                <a:lnTo>
                  <a:pt x="3963772" y="3942170"/>
                </a:lnTo>
                <a:lnTo>
                  <a:pt x="3958145" y="3959513"/>
                </a:lnTo>
                <a:lnTo>
                  <a:pt x="3943997" y="3976702"/>
                </a:lnTo>
                <a:lnTo>
                  <a:pt x="3932588" y="3980810"/>
                </a:lnTo>
                <a:lnTo>
                  <a:pt x="3915094" y="3978222"/>
                </a:lnTo>
                <a:lnTo>
                  <a:pt x="3910683" y="3979897"/>
                </a:lnTo>
                <a:lnTo>
                  <a:pt x="3906880" y="3983396"/>
                </a:lnTo>
                <a:lnTo>
                  <a:pt x="3927264" y="4010169"/>
                </a:lnTo>
                <a:lnTo>
                  <a:pt x="3914182" y="4050479"/>
                </a:lnTo>
                <a:lnTo>
                  <a:pt x="3905815" y="4065083"/>
                </a:lnTo>
                <a:lnTo>
                  <a:pt x="3900034" y="4066909"/>
                </a:lnTo>
                <a:lnTo>
                  <a:pt x="3893646" y="4067365"/>
                </a:lnTo>
                <a:lnTo>
                  <a:pt x="3870980" y="4054434"/>
                </a:lnTo>
                <a:lnTo>
                  <a:pt x="3858658" y="4044395"/>
                </a:lnTo>
                <a:lnTo>
                  <a:pt x="3869611" y="4071776"/>
                </a:lnTo>
                <a:lnTo>
                  <a:pt x="3899274" y="4079687"/>
                </a:lnTo>
                <a:lnTo>
                  <a:pt x="3900796" y="4090031"/>
                </a:lnTo>
                <a:lnTo>
                  <a:pt x="3900643" y="4098854"/>
                </a:lnTo>
                <a:lnTo>
                  <a:pt x="3894862" y="4109198"/>
                </a:lnTo>
                <a:lnTo>
                  <a:pt x="3889387" y="4122888"/>
                </a:lnTo>
                <a:lnTo>
                  <a:pt x="3893493" y="4132472"/>
                </a:lnTo>
                <a:lnTo>
                  <a:pt x="3898209" y="4156050"/>
                </a:lnTo>
                <a:lnTo>
                  <a:pt x="3902165" y="4166851"/>
                </a:lnTo>
                <a:lnTo>
                  <a:pt x="3906577" y="4199708"/>
                </a:lnTo>
                <a:lnTo>
                  <a:pt x="3911292" y="4213856"/>
                </a:lnTo>
                <a:lnTo>
                  <a:pt x="3938216" y="4266033"/>
                </a:lnTo>
                <a:lnTo>
                  <a:pt x="3947344" y="4266489"/>
                </a:lnTo>
                <a:lnTo>
                  <a:pt x="3948865" y="4272117"/>
                </a:lnTo>
                <a:lnTo>
                  <a:pt x="3947952" y="4282918"/>
                </a:lnTo>
                <a:lnTo>
                  <a:pt x="3928481" y="4286113"/>
                </a:lnTo>
                <a:lnTo>
                  <a:pt x="3920266" y="4290980"/>
                </a:lnTo>
                <a:lnTo>
                  <a:pt x="3918745" y="4295088"/>
                </a:lnTo>
                <a:lnTo>
                  <a:pt x="3917528" y="4297370"/>
                </a:lnTo>
                <a:lnTo>
                  <a:pt x="3915094" y="4297218"/>
                </a:lnTo>
                <a:lnTo>
                  <a:pt x="3905815" y="4294175"/>
                </a:lnTo>
                <a:lnTo>
                  <a:pt x="3884822" y="4279420"/>
                </a:lnTo>
                <a:lnTo>
                  <a:pt x="3854095" y="4270293"/>
                </a:lnTo>
                <a:lnTo>
                  <a:pt x="3813784" y="4266793"/>
                </a:lnTo>
                <a:lnTo>
                  <a:pt x="3786250" y="4259340"/>
                </a:lnTo>
                <a:lnTo>
                  <a:pt x="3771494" y="4248084"/>
                </a:lnTo>
                <a:lnTo>
                  <a:pt x="3756130" y="4241390"/>
                </a:lnTo>
                <a:lnTo>
                  <a:pt x="3740005" y="4239260"/>
                </a:lnTo>
                <a:lnTo>
                  <a:pt x="3726618" y="4233175"/>
                </a:lnTo>
                <a:lnTo>
                  <a:pt x="3716123" y="4222983"/>
                </a:lnTo>
                <a:lnTo>
                  <a:pt x="3700607" y="4216442"/>
                </a:lnTo>
                <a:lnTo>
                  <a:pt x="3680222" y="4213552"/>
                </a:lnTo>
                <a:lnTo>
                  <a:pt x="3666989" y="4205946"/>
                </a:lnTo>
                <a:lnTo>
                  <a:pt x="3657709" y="4187235"/>
                </a:lnTo>
                <a:lnTo>
                  <a:pt x="3657709" y="4186931"/>
                </a:lnTo>
                <a:lnTo>
                  <a:pt x="3649494" y="4155747"/>
                </a:lnTo>
                <a:lnTo>
                  <a:pt x="3639150" y="4136123"/>
                </a:lnTo>
                <a:lnTo>
                  <a:pt x="3618918" y="4111784"/>
                </a:lnTo>
                <a:lnTo>
                  <a:pt x="3617092" y="4108590"/>
                </a:lnTo>
                <a:lnTo>
                  <a:pt x="3616940" y="4104633"/>
                </a:lnTo>
                <a:lnTo>
                  <a:pt x="3619526" y="4090487"/>
                </a:lnTo>
                <a:lnTo>
                  <a:pt x="3617397" y="4080295"/>
                </a:lnTo>
                <a:lnTo>
                  <a:pt x="3611008" y="4071928"/>
                </a:lnTo>
                <a:lnTo>
                  <a:pt x="3609487" y="4063106"/>
                </a:lnTo>
                <a:lnTo>
                  <a:pt x="3612985" y="4053827"/>
                </a:lnTo>
                <a:lnTo>
                  <a:pt x="3613290" y="4042723"/>
                </a:lnTo>
                <a:lnTo>
                  <a:pt x="3610247" y="4029792"/>
                </a:lnTo>
                <a:lnTo>
                  <a:pt x="3597317" y="4015797"/>
                </a:lnTo>
                <a:lnTo>
                  <a:pt x="3574499" y="4000585"/>
                </a:lnTo>
                <a:lnTo>
                  <a:pt x="3555181" y="3978527"/>
                </a:lnTo>
                <a:lnTo>
                  <a:pt x="3539208" y="3949320"/>
                </a:lnTo>
                <a:lnTo>
                  <a:pt x="3523388" y="3929088"/>
                </a:lnTo>
                <a:lnTo>
                  <a:pt x="3507719" y="3917832"/>
                </a:lnTo>
                <a:lnTo>
                  <a:pt x="3497070" y="3904141"/>
                </a:lnTo>
                <a:lnTo>
                  <a:pt x="3491290" y="3887864"/>
                </a:lnTo>
                <a:lnTo>
                  <a:pt x="3489618" y="3878432"/>
                </a:lnTo>
                <a:lnTo>
                  <a:pt x="3491898" y="3875846"/>
                </a:lnTo>
                <a:lnTo>
                  <a:pt x="3482315" y="3857745"/>
                </a:lnTo>
                <a:lnTo>
                  <a:pt x="3460715" y="3824126"/>
                </a:lnTo>
                <a:lnTo>
                  <a:pt x="3448241" y="3799482"/>
                </a:lnTo>
                <a:lnTo>
                  <a:pt x="3445046" y="3783814"/>
                </a:lnTo>
                <a:lnTo>
                  <a:pt x="3431355" y="3765256"/>
                </a:lnTo>
                <a:lnTo>
                  <a:pt x="3407016" y="3743655"/>
                </a:lnTo>
                <a:lnTo>
                  <a:pt x="3393782" y="3729660"/>
                </a:lnTo>
                <a:lnTo>
                  <a:pt x="3390587" y="3719924"/>
                </a:lnTo>
                <a:lnTo>
                  <a:pt x="3352709" y="3691478"/>
                </a:lnTo>
                <a:lnTo>
                  <a:pt x="3341757" y="3673680"/>
                </a:lnTo>
                <a:lnTo>
                  <a:pt x="3333086" y="3668052"/>
                </a:lnTo>
                <a:lnTo>
                  <a:pt x="3323198" y="3668661"/>
                </a:lnTo>
                <a:lnTo>
                  <a:pt x="3318178" y="3666987"/>
                </a:lnTo>
                <a:lnTo>
                  <a:pt x="3317875" y="3663032"/>
                </a:lnTo>
                <a:lnTo>
                  <a:pt x="3314680" y="3662880"/>
                </a:lnTo>
                <a:lnTo>
                  <a:pt x="3308595" y="3666530"/>
                </a:lnTo>
                <a:lnTo>
                  <a:pt x="3288516" y="3667291"/>
                </a:lnTo>
                <a:lnTo>
                  <a:pt x="3254290" y="3665161"/>
                </a:lnTo>
                <a:lnTo>
                  <a:pt x="3229645" y="3660294"/>
                </a:lnTo>
                <a:lnTo>
                  <a:pt x="3214433" y="3652688"/>
                </a:lnTo>
                <a:lnTo>
                  <a:pt x="3203785" y="3653753"/>
                </a:lnTo>
                <a:lnTo>
                  <a:pt x="3197699" y="3663337"/>
                </a:lnTo>
                <a:lnTo>
                  <a:pt x="3184770" y="3669573"/>
                </a:lnTo>
                <a:lnTo>
                  <a:pt x="3164842" y="3672311"/>
                </a:lnTo>
                <a:lnTo>
                  <a:pt x="3147805" y="3690109"/>
                </a:lnTo>
                <a:lnTo>
                  <a:pt x="3133506" y="3722815"/>
                </a:lnTo>
                <a:lnTo>
                  <a:pt x="3127268" y="3743807"/>
                </a:lnTo>
                <a:lnTo>
                  <a:pt x="3129094" y="3753238"/>
                </a:lnTo>
                <a:lnTo>
                  <a:pt x="3125291" y="3760084"/>
                </a:lnTo>
                <a:lnTo>
                  <a:pt x="3116012" y="3764344"/>
                </a:lnTo>
                <a:lnTo>
                  <a:pt x="3106581" y="3773774"/>
                </a:lnTo>
                <a:lnTo>
                  <a:pt x="3096997" y="3788531"/>
                </a:lnTo>
                <a:lnTo>
                  <a:pt x="3085741" y="3795680"/>
                </a:lnTo>
                <a:lnTo>
                  <a:pt x="3072962" y="3795224"/>
                </a:lnTo>
                <a:lnTo>
                  <a:pt x="3049232" y="3783814"/>
                </a:lnTo>
                <a:lnTo>
                  <a:pt x="3014701" y="3761605"/>
                </a:lnTo>
                <a:lnTo>
                  <a:pt x="2987623" y="3747914"/>
                </a:lnTo>
                <a:lnTo>
                  <a:pt x="2968000" y="3742742"/>
                </a:lnTo>
                <a:lnTo>
                  <a:pt x="2950659" y="3732399"/>
                </a:lnTo>
                <a:lnTo>
                  <a:pt x="2935598" y="3717034"/>
                </a:lnTo>
                <a:lnTo>
                  <a:pt x="2921755" y="3706842"/>
                </a:lnTo>
                <a:lnTo>
                  <a:pt x="2909130" y="3701670"/>
                </a:lnTo>
                <a:lnTo>
                  <a:pt x="2894374" y="3684632"/>
                </a:lnTo>
                <a:lnTo>
                  <a:pt x="2877489" y="3655579"/>
                </a:lnTo>
                <a:lnTo>
                  <a:pt x="2868970" y="3633216"/>
                </a:lnTo>
                <a:lnTo>
                  <a:pt x="2868970" y="3609486"/>
                </a:lnTo>
                <a:lnTo>
                  <a:pt x="2846760" y="3557766"/>
                </a:lnTo>
                <a:lnTo>
                  <a:pt x="2835048" y="3535251"/>
                </a:lnTo>
                <a:lnTo>
                  <a:pt x="2826377" y="3524907"/>
                </a:lnTo>
                <a:lnTo>
                  <a:pt x="2809340" y="3512585"/>
                </a:lnTo>
                <a:lnTo>
                  <a:pt x="2783935" y="3498134"/>
                </a:lnTo>
                <a:lnTo>
                  <a:pt x="2749861" y="3469384"/>
                </a:lnTo>
                <a:lnTo>
                  <a:pt x="2707115" y="3426030"/>
                </a:lnTo>
                <a:lnTo>
                  <a:pt x="2676844" y="3399865"/>
                </a:lnTo>
                <a:lnTo>
                  <a:pt x="2659045" y="3391043"/>
                </a:lnTo>
                <a:lnTo>
                  <a:pt x="2643682" y="3375374"/>
                </a:lnTo>
                <a:lnTo>
                  <a:pt x="2630600" y="3352860"/>
                </a:lnTo>
                <a:lnTo>
                  <a:pt x="2617821" y="3338561"/>
                </a:lnTo>
                <a:lnTo>
                  <a:pt x="2616453" y="3337952"/>
                </a:lnTo>
                <a:lnTo>
                  <a:pt x="2599110" y="3329435"/>
                </a:lnTo>
                <a:lnTo>
                  <a:pt x="2584507" y="3299011"/>
                </a:lnTo>
                <a:lnTo>
                  <a:pt x="2585419" y="3299011"/>
                </a:lnTo>
                <a:lnTo>
                  <a:pt x="2617669" y="3299011"/>
                </a:lnTo>
                <a:lnTo>
                  <a:pt x="2649918" y="3299011"/>
                </a:lnTo>
                <a:lnTo>
                  <a:pt x="2682168" y="3299011"/>
                </a:lnTo>
                <a:lnTo>
                  <a:pt x="2714416" y="3299011"/>
                </a:lnTo>
                <a:lnTo>
                  <a:pt x="2746667" y="3299011"/>
                </a:lnTo>
                <a:lnTo>
                  <a:pt x="2778916" y="3299011"/>
                </a:lnTo>
                <a:lnTo>
                  <a:pt x="2811165" y="3299011"/>
                </a:lnTo>
                <a:lnTo>
                  <a:pt x="2843414" y="3299011"/>
                </a:lnTo>
                <a:lnTo>
                  <a:pt x="2875664" y="3299011"/>
                </a:lnTo>
                <a:lnTo>
                  <a:pt x="2907913" y="3299011"/>
                </a:lnTo>
                <a:lnTo>
                  <a:pt x="2940162" y="3299011"/>
                </a:lnTo>
                <a:lnTo>
                  <a:pt x="2972411" y="3299011"/>
                </a:lnTo>
                <a:lnTo>
                  <a:pt x="3004660" y="3299011"/>
                </a:lnTo>
                <a:lnTo>
                  <a:pt x="3036910" y="3299011"/>
                </a:lnTo>
                <a:lnTo>
                  <a:pt x="3069159" y="3299011"/>
                </a:lnTo>
                <a:lnTo>
                  <a:pt x="3101408" y="3299011"/>
                </a:lnTo>
                <a:lnTo>
                  <a:pt x="3101560" y="3251701"/>
                </a:lnTo>
                <a:lnTo>
                  <a:pt x="3101712" y="3204239"/>
                </a:lnTo>
                <a:lnTo>
                  <a:pt x="3101864" y="3156628"/>
                </a:lnTo>
                <a:lnTo>
                  <a:pt x="3102017" y="3108861"/>
                </a:lnTo>
                <a:lnTo>
                  <a:pt x="3102169" y="3060944"/>
                </a:lnTo>
                <a:lnTo>
                  <a:pt x="3102321" y="3012874"/>
                </a:lnTo>
                <a:lnTo>
                  <a:pt x="3102473" y="2964652"/>
                </a:lnTo>
                <a:lnTo>
                  <a:pt x="3102626" y="2916278"/>
                </a:lnTo>
                <a:lnTo>
                  <a:pt x="3102778" y="2867751"/>
                </a:lnTo>
                <a:lnTo>
                  <a:pt x="3102930" y="2819075"/>
                </a:lnTo>
                <a:lnTo>
                  <a:pt x="3103082" y="2770244"/>
                </a:lnTo>
                <a:lnTo>
                  <a:pt x="3103235" y="2721110"/>
                </a:lnTo>
                <a:lnTo>
                  <a:pt x="3103386" y="2671822"/>
                </a:lnTo>
                <a:lnTo>
                  <a:pt x="3103538" y="2622383"/>
                </a:lnTo>
                <a:lnTo>
                  <a:pt x="3103690" y="2572793"/>
                </a:lnTo>
                <a:lnTo>
                  <a:pt x="3103843" y="2523050"/>
                </a:lnTo>
                <a:lnTo>
                  <a:pt x="3109775" y="2522897"/>
                </a:lnTo>
                <a:lnTo>
                  <a:pt x="3136548" y="2522897"/>
                </a:lnTo>
                <a:lnTo>
                  <a:pt x="3163321" y="2522897"/>
                </a:lnTo>
                <a:lnTo>
                  <a:pt x="3190094" y="2522897"/>
                </a:lnTo>
                <a:lnTo>
                  <a:pt x="3216867" y="2522897"/>
                </a:lnTo>
                <a:lnTo>
                  <a:pt x="3243640" y="2522897"/>
                </a:lnTo>
                <a:lnTo>
                  <a:pt x="3270414" y="2522897"/>
                </a:lnTo>
                <a:lnTo>
                  <a:pt x="3297186" y="2522897"/>
                </a:lnTo>
                <a:lnTo>
                  <a:pt x="3323959" y="2522897"/>
                </a:lnTo>
                <a:lnTo>
                  <a:pt x="3350732" y="2522897"/>
                </a:lnTo>
                <a:lnTo>
                  <a:pt x="3377505" y="2522897"/>
                </a:lnTo>
                <a:lnTo>
                  <a:pt x="3404278" y="2522897"/>
                </a:lnTo>
                <a:lnTo>
                  <a:pt x="3431051" y="2522897"/>
                </a:lnTo>
                <a:lnTo>
                  <a:pt x="3457825" y="2522897"/>
                </a:lnTo>
                <a:lnTo>
                  <a:pt x="3484596" y="2522897"/>
                </a:lnTo>
                <a:lnTo>
                  <a:pt x="3511369" y="2522897"/>
                </a:lnTo>
                <a:lnTo>
                  <a:pt x="3538142" y="2522897"/>
                </a:lnTo>
                <a:lnTo>
                  <a:pt x="3538142" y="2544042"/>
                </a:lnTo>
                <a:lnTo>
                  <a:pt x="3538142" y="2565187"/>
                </a:lnTo>
                <a:lnTo>
                  <a:pt x="3538142" y="2586331"/>
                </a:lnTo>
                <a:lnTo>
                  <a:pt x="3538142" y="2607476"/>
                </a:lnTo>
                <a:lnTo>
                  <a:pt x="3538142" y="2628621"/>
                </a:lnTo>
                <a:lnTo>
                  <a:pt x="3538142" y="2649613"/>
                </a:lnTo>
                <a:lnTo>
                  <a:pt x="3538142" y="2670606"/>
                </a:lnTo>
                <a:lnTo>
                  <a:pt x="3538142" y="2691598"/>
                </a:lnTo>
                <a:lnTo>
                  <a:pt x="3538142" y="2712590"/>
                </a:lnTo>
                <a:lnTo>
                  <a:pt x="3538142" y="2733583"/>
                </a:lnTo>
                <a:lnTo>
                  <a:pt x="3538142" y="2754424"/>
                </a:lnTo>
                <a:lnTo>
                  <a:pt x="3538142" y="2775264"/>
                </a:lnTo>
                <a:lnTo>
                  <a:pt x="3538142" y="2796105"/>
                </a:lnTo>
                <a:lnTo>
                  <a:pt x="3538142" y="2816944"/>
                </a:lnTo>
                <a:lnTo>
                  <a:pt x="3538142" y="2837632"/>
                </a:lnTo>
                <a:lnTo>
                  <a:pt x="3538142" y="2858320"/>
                </a:lnTo>
                <a:lnTo>
                  <a:pt x="3546509" y="2860146"/>
                </a:lnTo>
                <a:lnTo>
                  <a:pt x="3557005" y="2865927"/>
                </a:lnTo>
                <a:lnTo>
                  <a:pt x="3583018" y="2887983"/>
                </a:lnTo>
                <a:lnTo>
                  <a:pt x="3590624" y="2892700"/>
                </a:lnTo>
                <a:lnTo>
                  <a:pt x="3604314" y="2889961"/>
                </a:lnTo>
                <a:lnTo>
                  <a:pt x="3619223" y="2892700"/>
                </a:lnTo>
                <a:lnTo>
                  <a:pt x="3623178" y="2892244"/>
                </a:lnTo>
                <a:lnTo>
                  <a:pt x="3623332" y="2891740"/>
                </a:lnTo>
                <a:lnTo>
                  <a:pt x="3620287" y="2892092"/>
                </a:lnTo>
                <a:lnTo>
                  <a:pt x="3605380" y="2889354"/>
                </a:lnTo>
                <a:lnTo>
                  <a:pt x="3591690" y="2892244"/>
                </a:lnTo>
                <a:lnTo>
                  <a:pt x="3584084" y="2887528"/>
                </a:lnTo>
                <a:lnTo>
                  <a:pt x="3558071" y="2865471"/>
                </a:lnTo>
                <a:lnTo>
                  <a:pt x="3547575" y="2859690"/>
                </a:lnTo>
                <a:lnTo>
                  <a:pt x="3539056" y="2857864"/>
                </a:lnTo>
                <a:lnTo>
                  <a:pt x="3539056" y="2837177"/>
                </a:lnTo>
                <a:lnTo>
                  <a:pt x="3539056" y="2816488"/>
                </a:lnTo>
                <a:lnTo>
                  <a:pt x="3539056" y="2795648"/>
                </a:lnTo>
                <a:lnTo>
                  <a:pt x="3539056" y="2774807"/>
                </a:lnTo>
                <a:lnTo>
                  <a:pt x="3538904" y="2753967"/>
                </a:lnTo>
                <a:lnTo>
                  <a:pt x="3538904" y="2733127"/>
                </a:lnTo>
                <a:lnTo>
                  <a:pt x="3538904" y="2712134"/>
                </a:lnTo>
                <a:lnTo>
                  <a:pt x="3538904" y="2691141"/>
                </a:lnTo>
                <a:lnTo>
                  <a:pt x="3538904" y="2670302"/>
                </a:lnTo>
                <a:lnTo>
                  <a:pt x="3538904" y="2649156"/>
                </a:lnTo>
                <a:lnTo>
                  <a:pt x="3538751" y="2628164"/>
                </a:lnTo>
                <a:lnTo>
                  <a:pt x="3538751" y="2607172"/>
                </a:lnTo>
                <a:lnTo>
                  <a:pt x="3538751" y="2586027"/>
                </a:lnTo>
                <a:lnTo>
                  <a:pt x="3538751" y="2564883"/>
                </a:lnTo>
                <a:lnTo>
                  <a:pt x="3538751" y="2543737"/>
                </a:lnTo>
                <a:lnTo>
                  <a:pt x="3538600" y="2522442"/>
                </a:lnTo>
                <a:lnTo>
                  <a:pt x="3511827" y="2522442"/>
                </a:lnTo>
                <a:lnTo>
                  <a:pt x="3485054" y="2522442"/>
                </a:lnTo>
                <a:lnTo>
                  <a:pt x="3458129" y="2522442"/>
                </a:lnTo>
                <a:lnTo>
                  <a:pt x="3431355" y="2522442"/>
                </a:lnTo>
                <a:lnTo>
                  <a:pt x="3404583" y="2522442"/>
                </a:lnTo>
                <a:lnTo>
                  <a:pt x="3377657" y="2522442"/>
                </a:lnTo>
                <a:lnTo>
                  <a:pt x="3350884" y="2522442"/>
                </a:lnTo>
                <a:lnTo>
                  <a:pt x="3323959" y="2522442"/>
                </a:lnTo>
                <a:lnTo>
                  <a:pt x="3297187" y="2522442"/>
                </a:lnTo>
                <a:lnTo>
                  <a:pt x="3270414" y="2522442"/>
                </a:lnTo>
                <a:lnTo>
                  <a:pt x="3243489" y="2522442"/>
                </a:lnTo>
                <a:lnTo>
                  <a:pt x="3216715" y="2522442"/>
                </a:lnTo>
                <a:lnTo>
                  <a:pt x="3189789" y="2522442"/>
                </a:lnTo>
                <a:lnTo>
                  <a:pt x="3163017" y="2522442"/>
                </a:lnTo>
                <a:lnTo>
                  <a:pt x="3136244" y="2522442"/>
                </a:lnTo>
                <a:lnTo>
                  <a:pt x="3109319" y="2522442"/>
                </a:lnTo>
                <a:lnTo>
                  <a:pt x="3103386" y="2522593"/>
                </a:lnTo>
                <a:lnTo>
                  <a:pt x="3103235" y="2572336"/>
                </a:lnTo>
                <a:lnTo>
                  <a:pt x="3102930" y="2621927"/>
                </a:lnTo>
                <a:lnTo>
                  <a:pt x="3102778" y="2671366"/>
                </a:lnTo>
                <a:lnTo>
                  <a:pt x="3102473" y="2720501"/>
                </a:lnTo>
                <a:lnTo>
                  <a:pt x="3102321" y="2769636"/>
                </a:lnTo>
                <a:lnTo>
                  <a:pt x="3102170" y="2818465"/>
                </a:lnTo>
                <a:lnTo>
                  <a:pt x="3101866" y="2867296"/>
                </a:lnTo>
                <a:lnTo>
                  <a:pt x="3101713" y="2915822"/>
                </a:lnTo>
                <a:lnTo>
                  <a:pt x="3101561" y="2964195"/>
                </a:lnTo>
                <a:lnTo>
                  <a:pt x="3101257" y="3012417"/>
                </a:lnTo>
                <a:lnTo>
                  <a:pt x="3101104" y="3060488"/>
                </a:lnTo>
                <a:lnTo>
                  <a:pt x="3100800" y="3108404"/>
                </a:lnTo>
                <a:lnTo>
                  <a:pt x="3100648" y="3156171"/>
                </a:lnTo>
                <a:lnTo>
                  <a:pt x="3100495" y="3203784"/>
                </a:lnTo>
                <a:lnTo>
                  <a:pt x="3100192" y="3251245"/>
                </a:lnTo>
                <a:lnTo>
                  <a:pt x="3100040" y="3298554"/>
                </a:lnTo>
                <a:lnTo>
                  <a:pt x="3067790" y="3298554"/>
                </a:lnTo>
                <a:lnTo>
                  <a:pt x="3035694" y="3298554"/>
                </a:lnTo>
                <a:lnTo>
                  <a:pt x="3003443" y="3298554"/>
                </a:lnTo>
                <a:lnTo>
                  <a:pt x="2971194" y="3298706"/>
                </a:lnTo>
                <a:lnTo>
                  <a:pt x="2939097" y="3298706"/>
                </a:lnTo>
                <a:lnTo>
                  <a:pt x="2906849" y="3298706"/>
                </a:lnTo>
                <a:lnTo>
                  <a:pt x="2874751" y="3298706"/>
                </a:lnTo>
                <a:lnTo>
                  <a:pt x="2842502" y="3298706"/>
                </a:lnTo>
                <a:lnTo>
                  <a:pt x="2810252" y="3298706"/>
                </a:lnTo>
                <a:lnTo>
                  <a:pt x="2778155" y="3298706"/>
                </a:lnTo>
                <a:lnTo>
                  <a:pt x="2745905" y="3298706"/>
                </a:lnTo>
                <a:lnTo>
                  <a:pt x="2713808" y="3298706"/>
                </a:lnTo>
                <a:lnTo>
                  <a:pt x="2681560" y="3298859"/>
                </a:lnTo>
                <a:lnTo>
                  <a:pt x="2649311" y="3298859"/>
                </a:lnTo>
                <a:lnTo>
                  <a:pt x="2617213" y="3298859"/>
                </a:lnTo>
                <a:lnTo>
                  <a:pt x="2584964" y="3298859"/>
                </a:lnTo>
                <a:lnTo>
                  <a:pt x="2584203" y="3298859"/>
                </a:lnTo>
                <a:lnTo>
                  <a:pt x="2598807" y="3329282"/>
                </a:lnTo>
                <a:lnTo>
                  <a:pt x="2598655" y="3329282"/>
                </a:lnTo>
                <a:lnTo>
                  <a:pt x="2615996" y="3337954"/>
                </a:lnTo>
                <a:lnTo>
                  <a:pt x="2614931" y="3337648"/>
                </a:lnTo>
                <a:lnTo>
                  <a:pt x="2583442" y="3337344"/>
                </a:lnTo>
                <a:lnTo>
                  <a:pt x="2551953" y="3337192"/>
                </a:lnTo>
                <a:lnTo>
                  <a:pt x="2520465" y="3337040"/>
                </a:lnTo>
                <a:lnTo>
                  <a:pt x="2488977" y="3336888"/>
                </a:lnTo>
                <a:lnTo>
                  <a:pt x="2457488" y="3336583"/>
                </a:lnTo>
                <a:lnTo>
                  <a:pt x="2425999" y="3336431"/>
                </a:lnTo>
                <a:lnTo>
                  <a:pt x="2394511" y="3336280"/>
                </a:lnTo>
                <a:lnTo>
                  <a:pt x="2363021" y="3336128"/>
                </a:lnTo>
                <a:lnTo>
                  <a:pt x="2363021" y="3354991"/>
                </a:lnTo>
                <a:lnTo>
                  <a:pt x="2362869" y="3373700"/>
                </a:lnTo>
                <a:lnTo>
                  <a:pt x="2362869" y="3392563"/>
                </a:lnTo>
                <a:lnTo>
                  <a:pt x="2362717" y="3411275"/>
                </a:lnTo>
                <a:lnTo>
                  <a:pt x="2312062" y="3411427"/>
                </a:lnTo>
                <a:lnTo>
                  <a:pt x="2261558" y="3411578"/>
                </a:lnTo>
                <a:lnTo>
                  <a:pt x="2243456" y="3411578"/>
                </a:lnTo>
                <a:lnTo>
                  <a:pt x="2210902" y="3411578"/>
                </a:lnTo>
                <a:lnTo>
                  <a:pt x="2160246" y="3411731"/>
                </a:lnTo>
                <a:lnTo>
                  <a:pt x="2109591" y="3411883"/>
                </a:lnTo>
                <a:lnTo>
                  <a:pt x="2059087" y="3412035"/>
                </a:lnTo>
                <a:lnTo>
                  <a:pt x="2008432" y="3412035"/>
                </a:lnTo>
                <a:lnTo>
                  <a:pt x="1957775" y="3412187"/>
                </a:lnTo>
                <a:lnTo>
                  <a:pt x="1889931" y="3387545"/>
                </a:lnTo>
                <a:lnTo>
                  <a:pt x="1821932" y="3362749"/>
                </a:lnTo>
                <a:lnTo>
                  <a:pt x="1754089" y="3337954"/>
                </a:lnTo>
                <a:lnTo>
                  <a:pt x="1686242" y="3313158"/>
                </a:lnTo>
                <a:lnTo>
                  <a:pt x="1618245" y="3288210"/>
                </a:lnTo>
                <a:lnTo>
                  <a:pt x="1550400" y="3263262"/>
                </a:lnTo>
                <a:lnTo>
                  <a:pt x="1482403" y="3238316"/>
                </a:lnTo>
                <a:lnTo>
                  <a:pt x="1414558" y="3213367"/>
                </a:lnTo>
                <a:lnTo>
                  <a:pt x="1421402" y="3203784"/>
                </a:lnTo>
                <a:lnTo>
                  <a:pt x="1430366" y="3178416"/>
                </a:lnTo>
                <a:lnTo>
                  <a:pt x="1414254" y="3180206"/>
                </a:lnTo>
                <a:lnTo>
                  <a:pt x="1373333" y="3183856"/>
                </a:lnTo>
                <a:lnTo>
                  <a:pt x="1332414" y="3187507"/>
                </a:lnTo>
                <a:lnTo>
                  <a:pt x="1291494" y="3191157"/>
                </a:lnTo>
                <a:lnTo>
                  <a:pt x="1250573" y="3194808"/>
                </a:lnTo>
                <a:lnTo>
                  <a:pt x="1209654" y="3198460"/>
                </a:lnTo>
                <a:lnTo>
                  <a:pt x="1168733" y="3202110"/>
                </a:lnTo>
                <a:lnTo>
                  <a:pt x="1127813" y="3205761"/>
                </a:lnTo>
                <a:lnTo>
                  <a:pt x="1086893" y="3209411"/>
                </a:lnTo>
                <a:lnTo>
                  <a:pt x="1086589" y="3208347"/>
                </a:lnTo>
                <a:lnTo>
                  <a:pt x="1085676" y="3189788"/>
                </a:lnTo>
                <a:lnTo>
                  <a:pt x="1078983" y="3183247"/>
                </a:lnTo>
                <a:lnTo>
                  <a:pt x="1070465" y="3187355"/>
                </a:lnTo>
                <a:lnTo>
                  <a:pt x="1066509" y="3163320"/>
                </a:lnTo>
                <a:lnTo>
                  <a:pt x="1068639" y="3151910"/>
                </a:lnTo>
                <a:lnTo>
                  <a:pt x="1067575" y="3140806"/>
                </a:lnTo>
                <a:lnTo>
                  <a:pt x="1059511" y="3113424"/>
                </a:lnTo>
                <a:lnTo>
                  <a:pt x="1038216" y="3080110"/>
                </a:lnTo>
                <a:lnTo>
                  <a:pt x="992275" y="3038582"/>
                </a:lnTo>
                <a:lnTo>
                  <a:pt x="968848" y="3024739"/>
                </a:lnTo>
                <a:lnTo>
                  <a:pt x="950442" y="3007093"/>
                </a:lnTo>
                <a:lnTo>
                  <a:pt x="938729" y="3002226"/>
                </a:lnTo>
                <a:lnTo>
                  <a:pt x="924126" y="3000855"/>
                </a:lnTo>
                <a:lnTo>
                  <a:pt x="919866" y="3008767"/>
                </a:lnTo>
                <a:lnTo>
                  <a:pt x="903284" y="3003290"/>
                </a:lnTo>
                <a:lnTo>
                  <a:pt x="905719" y="2983666"/>
                </a:lnTo>
                <a:lnTo>
                  <a:pt x="889442" y="2956285"/>
                </a:lnTo>
                <a:lnTo>
                  <a:pt x="876208" y="2953242"/>
                </a:lnTo>
                <a:lnTo>
                  <a:pt x="842894" y="2955068"/>
                </a:lnTo>
                <a:lnTo>
                  <a:pt x="798323" y="2940008"/>
                </a:lnTo>
                <a:lnTo>
                  <a:pt x="785088" y="2931033"/>
                </a:lnTo>
                <a:lnTo>
                  <a:pt x="780526" y="2914909"/>
                </a:lnTo>
                <a:lnTo>
                  <a:pt x="759533" y="2900913"/>
                </a:lnTo>
                <a:lnTo>
                  <a:pt x="731999" y="2887223"/>
                </a:lnTo>
                <a:lnTo>
                  <a:pt x="716636" y="2890418"/>
                </a:lnTo>
                <a:lnTo>
                  <a:pt x="696556" y="2888288"/>
                </a:lnTo>
                <a:lnTo>
                  <a:pt x="667957" y="2878400"/>
                </a:lnTo>
                <a:lnTo>
                  <a:pt x="651224" y="2877183"/>
                </a:lnTo>
                <a:lnTo>
                  <a:pt x="618670" y="2880073"/>
                </a:lnTo>
                <a:lnTo>
                  <a:pt x="606500" y="2877944"/>
                </a:lnTo>
                <a:lnTo>
                  <a:pt x="595243" y="2865470"/>
                </a:lnTo>
                <a:lnTo>
                  <a:pt x="583073" y="2859233"/>
                </a:lnTo>
                <a:lnTo>
                  <a:pt x="585660" y="2843869"/>
                </a:lnTo>
                <a:lnTo>
                  <a:pt x="584139" y="2829874"/>
                </a:lnTo>
                <a:lnTo>
                  <a:pt x="585964" y="2819074"/>
                </a:lnTo>
                <a:lnTo>
                  <a:pt x="580488" y="2795191"/>
                </a:lnTo>
                <a:lnTo>
                  <a:pt x="584747" y="2772981"/>
                </a:lnTo>
                <a:lnTo>
                  <a:pt x="581096" y="2764920"/>
                </a:lnTo>
                <a:lnTo>
                  <a:pt x="574252" y="2758834"/>
                </a:lnTo>
                <a:lnTo>
                  <a:pt x="552650" y="2749707"/>
                </a:lnTo>
                <a:lnTo>
                  <a:pt x="548695" y="2738299"/>
                </a:lnTo>
                <a:lnTo>
                  <a:pt x="552194" y="2722477"/>
                </a:lnTo>
                <a:lnTo>
                  <a:pt x="546566" y="2711981"/>
                </a:lnTo>
                <a:lnTo>
                  <a:pt x="528919" y="2702245"/>
                </a:lnTo>
                <a:lnTo>
                  <a:pt x="512490" y="2680036"/>
                </a:lnTo>
                <a:lnTo>
                  <a:pt x="491650" y="2667868"/>
                </a:lnTo>
                <a:lnTo>
                  <a:pt x="483131" y="2647482"/>
                </a:lnTo>
                <a:lnTo>
                  <a:pt x="470201" y="2634857"/>
                </a:lnTo>
                <a:lnTo>
                  <a:pt x="465791" y="2623600"/>
                </a:lnTo>
                <a:lnTo>
                  <a:pt x="437192" y="2583592"/>
                </a:lnTo>
                <a:lnTo>
                  <a:pt x="406616" y="2552256"/>
                </a:lnTo>
                <a:lnTo>
                  <a:pt x="401900" y="2534154"/>
                </a:lnTo>
                <a:lnTo>
                  <a:pt x="400683" y="2509359"/>
                </a:lnTo>
                <a:lnTo>
                  <a:pt x="412700" y="2494299"/>
                </a:lnTo>
                <a:lnTo>
                  <a:pt x="419090" y="2480912"/>
                </a:lnTo>
                <a:lnTo>
                  <a:pt x="418481" y="2468742"/>
                </a:lnTo>
                <a:lnTo>
                  <a:pt x="416655" y="2459768"/>
                </a:lnTo>
                <a:lnTo>
                  <a:pt x="406159" y="2444100"/>
                </a:lnTo>
                <a:lnTo>
                  <a:pt x="365543" y="2434820"/>
                </a:lnTo>
                <a:lnTo>
                  <a:pt x="332533" y="2396182"/>
                </a:lnTo>
                <a:lnTo>
                  <a:pt x="330556" y="2366519"/>
                </a:lnTo>
                <a:lnTo>
                  <a:pt x="317625" y="2336095"/>
                </a:lnTo>
                <a:lnTo>
                  <a:pt x="317474" y="2316319"/>
                </a:lnTo>
                <a:lnTo>
                  <a:pt x="315496" y="2294871"/>
                </a:lnTo>
                <a:lnTo>
                  <a:pt x="325383" y="2290154"/>
                </a:lnTo>
                <a:lnTo>
                  <a:pt x="334207" y="2291828"/>
                </a:lnTo>
                <a:lnTo>
                  <a:pt x="333295" y="2300347"/>
                </a:lnTo>
                <a:lnTo>
                  <a:pt x="336185" y="2315711"/>
                </a:lnTo>
                <a:lnTo>
                  <a:pt x="346529" y="2327272"/>
                </a:lnTo>
                <a:lnTo>
                  <a:pt x="356417" y="2332292"/>
                </a:lnTo>
                <a:lnTo>
                  <a:pt x="365391" y="2343549"/>
                </a:lnTo>
                <a:lnTo>
                  <a:pt x="372084" y="2346896"/>
                </a:lnTo>
                <a:lnTo>
                  <a:pt x="379083" y="2347656"/>
                </a:lnTo>
                <a:lnTo>
                  <a:pt x="375279" y="2340507"/>
                </a:lnTo>
                <a:lnTo>
                  <a:pt x="371324" y="2335943"/>
                </a:lnTo>
                <a:lnTo>
                  <a:pt x="366456" y="2321035"/>
                </a:lnTo>
                <a:lnTo>
                  <a:pt x="357329" y="2302020"/>
                </a:lnTo>
                <a:lnTo>
                  <a:pt x="346833" y="2291524"/>
                </a:lnTo>
                <a:lnTo>
                  <a:pt x="341508" y="2272357"/>
                </a:lnTo>
                <a:lnTo>
                  <a:pt x="336945" y="2267946"/>
                </a:lnTo>
                <a:lnTo>
                  <a:pt x="334055" y="2260796"/>
                </a:lnTo>
                <a:lnTo>
                  <a:pt x="344246" y="2252278"/>
                </a:lnTo>
                <a:lnTo>
                  <a:pt x="358242" y="2246192"/>
                </a:lnTo>
                <a:lnTo>
                  <a:pt x="376952" y="2244520"/>
                </a:lnTo>
                <a:lnTo>
                  <a:pt x="429889" y="2247257"/>
                </a:lnTo>
                <a:lnTo>
                  <a:pt x="441147" y="2242389"/>
                </a:lnTo>
                <a:lnTo>
                  <a:pt x="450426" y="2244063"/>
                </a:lnTo>
                <a:lnTo>
                  <a:pt x="457272" y="2243454"/>
                </a:lnTo>
                <a:lnTo>
                  <a:pt x="442973" y="2238434"/>
                </a:lnTo>
                <a:lnTo>
                  <a:pt x="434909" y="2240108"/>
                </a:lnTo>
                <a:lnTo>
                  <a:pt x="425327" y="2239043"/>
                </a:lnTo>
                <a:lnTo>
                  <a:pt x="406464" y="2240108"/>
                </a:lnTo>
                <a:lnTo>
                  <a:pt x="398858" y="2237979"/>
                </a:lnTo>
                <a:lnTo>
                  <a:pt x="390339" y="2231893"/>
                </a:lnTo>
                <a:lnTo>
                  <a:pt x="384862" y="2231285"/>
                </a:lnTo>
                <a:lnTo>
                  <a:pt x="367369" y="2241781"/>
                </a:lnTo>
                <a:lnTo>
                  <a:pt x="359611" y="2240564"/>
                </a:lnTo>
                <a:lnTo>
                  <a:pt x="341205" y="2229155"/>
                </a:lnTo>
                <a:lnTo>
                  <a:pt x="333142" y="2227481"/>
                </a:lnTo>
                <a:lnTo>
                  <a:pt x="320213" y="2234023"/>
                </a:lnTo>
                <a:lnTo>
                  <a:pt x="318690" y="2262164"/>
                </a:lnTo>
                <a:lnTo>
                  <a:pt x="322646" y="2283004"/>
                </a:lnTo>
                <a:lnTo>
                  <a:pt x="314887" y="2285135"/>
                </a:lnTo>
                <a:lnTo>
                  <a:pt x="305913" y="2276463"/>
                </a:lnTo>
                <a:lnTo>
                  <a:pt x="292069" y="2271293"/>
                </a:lnTo>
                <a:lnTo>
                  <a:pt x="280661" y="2263534"/>
                </a:lnTo>
                <a:lnTo>
                  <a:pt x="264536" y="2248930"/>
                </a:lnTo>
                <a:lnTo>
                  <a:pt x="256017" y="2243606"/>
                </a:lnTo>
                <a:lnTo>
                  <a:pt x="246434" y="2255776"/>
                </a:lnTo>
                <a:lnTo>
                  <a:pt x="246130" y="2250147"/>
                </a:lnTo>
                <a:lnTo>
                  <a:pt x="250846" y="2236153"/>
                </a:lnTo>
                <a:lnTo>
                  <a:pt x="249476" y="2212573"/>
                </a:lnTo>
                <a:lnTo>
                  <a:pt x="263928" y="2231437"/>
                </a:lnTo>
                <a:lnTo>
                  <a:pt x="259516" y="2218203"/>
                </a:lnTo>
                <a:lnTo>
                  <a:pt x="248259" y="2203599"/>
                </a:lnTo>
                <a:lnTo>
                  <a:pt x="239740" y="2198579"/>
                </a:lnTo>
                <a:lnTo>
                  <a:pt x="228941" y="2172415"/>
                </a:lnTo>
                <a:lnTo>
                  <a:pt x="204753" y="2156594"/>
                </a:lnTo>
                <a:lnTo>
                  <a:pt x="185434" y="2131037"/>
                </a:lnTo>
                <a:lnTo>
                  <a:pt x="145883" y="2088596"/>
                </a:lnTo>
                <a:lnTo>
                  <a:pt x="143297" y="2051175"/>
                </a:lnTo>
                <a:lnTo>
                  <a:pt x="128846" y="2003714"/>
                </a:lnTo>
                <a:lnTo>
                  <a:pt x="134931" y="1976638"/>
                </a:lnTo>
                <a:lnTo>
                  <a:pt x="134170" y="1957470"/>
                </a:lnTo>
                <a:lnTo>
                  <a:pt x="127020" y="1928415"/>
                </a:lnTo>
                <a:lnTo>
                  <a:pt x="119567" y="1912594"/>
                </a:lnTo>
                <a:lnTo>
                  <a:pt x="87469" y="1869089"/>
                </a:lnTo>
                <a:lnTo>
                  <a:pt x="56589" y="1839730"/>
                </a:lnTo>
                <a:lnTo>
                  <a:pt x="51874" y="1817520"/>
                </a:lnTo>
                <a:lnTo>
                  <a:pt x="49743" y="1795007"/>
                </a:lnTo>
                <a:lnTo>
                  <a:pt x="56437" y="1774927"/>
                </a:lnTo>
                <a:lnTo>
                  <a:pt x="62218" y="1753782"/>
                </a:lnTo>
                <a:lnTo>
                  <a:pt x="66477" y="1748153"/>
                </a:lnTo>
                <a:lnTo>
                  <a:pt x="68151" y="1750436"/>
                </a:lnTo>
                <a:lnTo>
                  <a:pt x="66933" y="1754999"/>
                </a:lnTo>
                <a:lnTo>
                  <a:pt x="71345" y="1756368"/>
                </a:lnTo>
                <a:lnTo>
                  <a:pt x="73018" y="1747089"/>
                </a:lnTo>
                <a:lnTo>
                  <a:pt x="75604" y="1742221"/>
                </a:lnTo>
                <a:lnTo>
                  <a:pt x="71040" y="1741612"/>
                </a:lnTo>
                <a:lnTo>
                  <a:pt x="71497" y="1738723"/>
                </a:lnTo>
                <a:lnTo>
                  <a:pt x="74235" y="1732790"/>
                </a:lnTo>
                <a:lnTo>
                  <a:pt x="83819" y="1704951"/>
                </a:lnTo>
                <a:lnTo>
                  <a:pt x="82905" y="1669812"/>
                </a:lnTo>
                <a:lnTo>
                  <a:pt x="93098" y="1626459"/>
                </a:lnTo>
                <a:lnTo>
                  <a:pt x="92641" y="1612159"/>
                </a:lnTo>
                <a:lnTo>
                  <a:pt x="86100" y="1581278"/>
                </a:lnTo>
                <a:lnTo>
                  <a:pt x="79559" y="1562720"/>
                </a:lnTo>
                <a:lnTo>
                  <a:pt x="67845" y="1549486"/>
                </a:lnTo>
                <a:lnTo>
                  <a:pt x="73018" y="1530167"/>
                </a:lnTo>
                <a:lnTo>
                  <a:pt x="72561" y="1511761"/>
                </a:lnTo>
                <a:lnTo>
                  <a:pt x="70128" y="1508718"/>
                </a:lnTo>
                <a:lnTo>
                  <a:pt x="108318" y="1508718"/>
                </a:lnTo>
                <a:lnTo>
                  <a:pt x="69520" y="1508567"/>
                </a:lnTo>
                <a:lnTo>
                  <a:pt x="51417" y="1485140"/>
                </a:lnTo>
                <a:lnTo>
                  <a:pt x="43507" y="1450152"/>
                </a:lnTo>
                <a:lnTo>
                  <a:pt x="41986" y="1435397"/>
                </a:lnTo>
                <a:lnTo>
                  <a:pt x="44115" y="1396150"/>
                </a:lnTo>
                <a:lnTo>
                  <a:pt x="38640" y="1379418"/>
                </a:lnTo>
                <a:lnTo>
                  <a:pt x="24949" y="1351731"/>
                </a:lnTo>
                <a:lnTo>
                  <a:pt x="30881" y="1327544"/>
                </a:lnTo>
                <a:lnTo>
                  <a:pt x="37118" y="1312789"/>
                </a:lnTo>
                <a:lnTo>
                  <a:pt x="52634" y="1248443"/>
                </a:lnTo>
                <a:lnTo>
                  <a:pt x="56284" y="1243270"/>
                </a:lnTo>
                <a:lnTo>
                  <a:pt x="62826" y="1243422"/>
                </a:lnTo>
                <a:lnTo>
                  <a:pt x="74083" y="1232318"/>
                </a:lnTo>
                <a:lnTo>
                  <a:pt x="68911" y="1229883"/>
                </a:lnTo>
                <a:lnTo>
                  <a:pt x="61001" y="1235057"/>
                </a:lnTo>
                <a:lnTo>
                  <a:pt x="67999" y="1209500"/>
                </a:lnTo>
                <a:lnTo>
                  <a:pt x="75908" y="1187442"/>
                </a:lnTo>
                <a:lnTo>
                  <a:pt x="80928" y="1179532"/>
                </a:lnTo>
                <a:lnTo>
                  <a:pt x="83514" y="1107428"/>
                </a:lnTo>
                <a:lnTo>
                  <a:pt x="88079" y="1052209"/>
                </a:lnTo>
                <a:lnTo>
                  <a:pt x="95532" y="1033802"/>
                </a:lnTo>
                <a:lnTo>
                  <a:pt x="92946" y="1014939"/>
                </a:lnTo>
                <a:lnTo>
                  <a:pt x="95836" y="989231"/>
                </a:lnTo>
                <a:lnTo>
                  <a:pt x="93706" y="963218"/>
                </a:lnTo>
                <a:lnTo>
                  <a:pt x="109679" y="837264"/>
                </a:lnTo>
                <a:lnTo>
                  <a:pt x="107549" y="821900"/>
                </a:lnTo>
                <a:lnTo>
                  <a:pt x="112417" y="801364"/>
                </a:lnTo>
                <a:lnTo>
                  <a:pt x="107854" y="747057"/>
                </a:lnTo>
                <a:lnTo>
                  <a:pt x="109831" y="685905"/>
                </a:lnTo>
                <a:lnTo>
                  <a:pt x="105876" y="678147"/>
                </a:lnTo>
                <a:lnTo>
                  <a:pt x="103746" y="669628"/>
                </a:lnTo>
                <a:lnTo>
                  <a:pt x="107549" y="668411"/>
                </a:lnTo>
                <a:lnTo>
                  <a:pt x="114850" y="677386"/>
                </a:lnTo>
                <a:lnTo>
                  <a:pt x="148926" y="677235"/>
                </a:lnTo>
                <a:lnTo>
                  <a:pt x="170831" y="669020"/>
                </a:lnTo>
                <a:lnTo>
                  <a:pt x="178742" y="671758"/>
                </a:lnTo>
                <a:lnTo>
                  <a:pt x="187868" y="682862"/>
                </a:lnTo>
                <a:lnTo>
                  <a:pt x="199429" y="685145"/>
                </a:lnTo>
                <a:lnTo>
                  <a:pt x="213564" y="683210"/>
                </a:lnTo>
                <a:lnTo>
                  <a:pt x="209316" y="680429"/>
                </a:lnTo>
                <a:lnTo>
                  <a:pt x="202472" y="679667"/>
                </a:lnTo>
                <a:lnTo>
                  <a:pt x="187260" y="669324"/>
                </a:lnTo>
                <a:lnTo>
                  <a:pt x="178588" y="658980"/>
                </a:lnTo>
                <a:lnTo>
                  <a:pt x="151967" y="659740"/>
                </a:lnTo>
                <a:lnTo>
                  <a:pt x="146491" y="653047"/>
                </a:lnTo>
                <a:lnTo>
                  <a:pt x="116827" y="659740"/>
                </a:lnTo>
                <a:lnTo>
                  <a:pt x="107702" y="652894"/>
                </a:lnTo>
                <a:lnTo>
                  <a:pt x="91576" y="657306"/>
                </a:lnTo>
                <a:lnTo>
                  <a:pt x="95531" y="637986"/>
                </a:lnTo>
                <a:lnTo>
                  <a:pt x="94771" y="613647"/>
                </a:lnTo>
                <a:lnTo>
                  <a:pt x="95531" y="589917"/>
                </a:lnTo>
                <a:lnTo>
                  <a:pt x="99487" y="607258"/>
                </a:lnTo>
                <a:lnTo>
                  <a:pt x="109526" y="625665"/>
                </a:lnTo>
                <a:lnTo>
                  <a:pt x="114394" y="604825"/>
                </a:lnTo>
                <a:lnTo>
                  <a:pt x="117741" y="578508"/>
                </a:lnTo>
                <a:lnTo>
                  <a:pt x="107853" y="568317"/>
                </a:lnTo>
                <a:lnTo>
                  <a:pt x="91576" y="560862"/>
                </a:lnTo>
                <a:lnTo>
                  <a:pt x="85796" y="536219"/>
                </a:lnTo>
                <a:lnTo>
                  <a:pt x="124434" y="515226"/>
                </a:lnTo>
                <a:lnTo>
                  <a:pt x="103898" y="510815"/>
                </a:lnTo>
                <a:lnTo>
                  <a:pt x="95835" y="501384"/>
                </a:lnTo>
                <a:lnTo>
                  <a:pt x="85948" y="500166"/>
                </a:lnTo>
                <a:lnTo>
                  <a:pt x="85187" y="507468"/>
                </a:lnTo>
                <a:lnTo>
                  <a:pt x="81993" y="517053"/>
                </a:lnTo>
                <a:lnTo>
                  <a:pt x="78494" y="504426"/>
                </a:lnTo>
                <a:lnTo>
                  <a:pt x="77429" y="489519"/>
                </a:lnTo>
                <a:lnTo>
                  <a:pt x="73322" y="463963"/>
                </a:lnTo>
                <a:lnTo>
                  <a:pt x="57501" y="422738"/>
                </a:lnTo>
                <a:lnTo>
                  <a:pt x="47918" y="369041"/>
                </a:lnTo>
                <a:lnTo>
                  <a:pt x="35900" y="342419"/>
                </a:lnTo>
                <a:lnTo>
                  <a:pt x="12778" y="316864"/>
                </a:lnTo>
                <a:lnTo>
                  <a:pt x="6693" y="301955"/>
                </a:lnTo>
                <a:lnTo>
                  <a:pt x="1217" y="264078"/>
                </a:lnTo>
                <a:lnTo>
                  <a:pt x="4260" y="235328"/>
                </a:lnTo>
                <a:lnTo>
                  <a:pt x="0" y="215095"/>
                </a:lnTo>
                <a:lnTo>
                  <a:pt x="11105" y="216313"/>
                </a:lnTo>
                <a:lnTo>
                  <a:pt x="40312" y="232284"/>
                </a:lnTo>
                <a:lnTo>
                  <a:pt x="76669" y="244760"/>
                </a:lnTo>
                <a:lnTo>
                  <a:pt x="87621" y="253885"/>
                </a:lnTo>
                <a:lnTo>
                  <a:pt x="105267" y="260579"/>
                </a:lnTo>
                <a:lnTo>
                  <a:pt x="202775" y="271076"/>
                </a:lnTo>
                <a:lnTo>
                  <a:pt x="209165" y="270011"/>
                </a:lnTo>
                <a:lnTo>
                  <a:pt x="221790" y="263470"/>
                </a:lnTo>
                <a:lnTo>
                  <a:pt x="227115" y="264230"/>
                </a:lnTo>
                <a:lnTo>
                  <a:pt x="241413" y="278985"/>
                </a:lnTo>
                <a:lnTo>
                  <a:pt x="248564" y="280812"/>
                </a:lnTo>
                <a:lnTo>
                  <a:pt x="257843" y="280049"/>
                </a:lnTo>
                <a:lnTo>
                  <a:pt x="264688" y="277160"/>
                </a:lnTo>
                <a:lnTo>
                  <a:pt x="276401" y="266967"/>
                </a:lnTo>
                <a:lnTo>
                  <a:pt x="277922" y="270771"/>
                </a:lnTo>
                <a:lnTo>
                  <a:pt x="277770" y="280202"/>
                </a:lnTo>
                <a:lnTo>
                  <a:pt x="282030" y="293589"/>
                </a:lnTo>
                <a:lnTo>
                  <a:pt x="290700" y="310931"/>
                </a:lnTo>
                <a:lnTo>
                  <a:pt x="293894" y="321730"/>
                </a:lnTo>
                <a:lnTo>
                  <a:pt x="276401" y="352003"/>
                </a:lnTo>
                <a:lnTo>
                  <a:pt x="273054" y="352612"/>
                </a:lnTo>
                <a:lnTo>
                  <a:pt x="272598" y="342419"/>
                </a:lnTo>
                <a:lnTo>
                  <a:pt x="270316" y="340441"/>
                </a:lnTo>
                <a:lnTo>
                  <a:pt x="237458" y="391554"/>
                </a:lnTo>
                <a:lnTo>
                  <a:pt x="225898" y="415742"/>
                </a:lnTo>
                <a:lnTo>
                  <a:pt x="224680" y="426695"/>
                </a:lnTo>
                <a:lnTo>
                  <a:pt x="225138" y="433083"/>
                </a:lnTo>
                <a:lnTo>
                  <a:pt x="229700" y="434604"/>
                </a:lnTo>
                <a:lnTo>
                  <a:pt x="240197" y="432169"/>
                </a:lnTo>
                <a:lnTo>
                  <a:pt x="255713" y="422129"/>
                </a:lnTo>
                <a:lnTo>
                  <a:pt x="256474" y="420000"/>
                </a:lnTo>
                <a:lnTo>
                  <a:pt x="242023" y="423500"/>
                </a:lnTo>
                <a:lnTo>
                  <a:pt x="235025" y="423803"/>
                </a:lnTo>
                <a:lnTo>
                  <a:pt x="235937" y="412395"/>
                </a:lnTo>
                <a:lnTo>
                  <a:pt x="237611" y="406918"/>
                </a:lnTo>
                <a:lnTo>
                  <a:pt x="247042" y="390032"/>
                </a:lnTo>
                <a:lnTo>
                  <a:pt x="256929" y="379841"/>
                </a:lnTo>
                <a:lnTo>
                  <a:pt x="271077" y="369041"/>
                </a:lnTo>
                <a:lnTo>
                  <a:pt x="279292" y="360065"/>
                </a:lnTo>
                <a:lnTo>
                  <a:pt x="284920" y="346983"/>
                </a:lnTo>
                <a:lnTo>
                  <a:pt x="300587" y="331314"/>
                </a:lnTo>
                <a:lnTo>
                  <a:pt x="303478" y="326905"/>
                </a:lnTo>
                <a:lnTo>
                  <a:pt x="302870" y="313973"/>
                </a:lnTo>
                <a:lnTo>
                  <a:pt x="303934" y="311540"/>
                </a:lnTo>
                <a:lnTo>
                  <a:pt x="311541" y="313212"/>
                </a:lnTo>
                <a:lnTo>
                  <a:pt x="314735" y="335270"/>
                </a:lnTo>
                <a:lnTo>
                  <a:pt x="312909" y="345159"/>
                </a:lnTo>
                <a:lnTo>
                  <a:pt x="299371" y="357176"/>
                </a:lnTo>
                <a:lnTo>
                  <a:pt x="297698" y="361434"/>
                </a:lnTo>
                <a:lnTo>
                  <a:pt x="300132" y="377862"/>
                </a:lnTo>
                <a:lnTo>
                  <a:pt x="298002" y="379384"/>
                </a:lnTo>
                <a:lnTo>
                  <a:pt x="292830" y="377406"/>
                </a:lnTo>
                <a:lnTo>
                  <a:pt x="291157" y="378471"/>
                </a:lnTo>
                <a:lnTo>
                  <a:pt x="303934" y="396270"/>
                </a:lnTo>
                <a:lnTo>
                  <a:pt x="308043" y="410112"/>
                </a:lnTo>
                <a:lnTo>
                  <a:pt x="308651" y="422435"/>
                </a:lnTo>
                <a:lnTo>
                  <a:pt x="305152" y="446013"/>
                </a:lnTo>
                <a:lnTo>
                  <a:pt x="301350" y="449967"/>
                </a:lnTo>
                <a:lnTo>
                  <a:pt x="294960" y="448598"/>
                </a:lnTo>
                <a:lnTo>
                  <a:pt x="286440" y="441297"/>
                </a:lnTo>
                <a:lnTo>
                  <a:pt x="284616" y="443731"/>
                </a:lnTo>
                <a:lnTo>
                  <a:pt x="277922" y="461985"/>
                </a:lnTo>
                <a:lnTo>
                  <a:pt x="275641" y="460312"/>
                </a:lnTo>
                <a:lnTo>
                  <a:pt x="271381" y="438710"/>
                </a:lnTo>
                <a:lnTo>
                  <a:pt x="269099" y="437037"/>
                </a:lnTo>
                <a:lnTo>
                  <a:pt x="256017" y="446924"/>
                </a:lnTo>
                <a:lnTo>
                  <a:pt x="250845" y="456356"/>
                </a:lnTo>
                <a:lnTo>
                  <a:pt x="246281" y="471416"/>
                </a:lnTo>
                <a:lnTo>
                  <a:pt x="240501" y="478414"/>
                </a:lnTo>
                <a:lnTo>
                  <a:pt x="256777" y="479935"/>
                </a:lnTo>
                <a:lnTo>
                  <a:pt x="271381" y="476892"/>
                </a:lnTo>
                <a:lnTo>
                  <a:pt x="283094" y="484042"/>
                </a:lnTo>
                <a:lnTo>
                  <a:pt x="287050" y="484195"/>
                </a:lnTo>
                <a:lnTo>
                  <a:pt x="297850" y="477197"/>
                </a:lnTo>
                <a:lnTo>
                  <a:pt x="301197" y="472481"/>
                </a:lnTo>
                <a:lnTo>
                  <a:pt x="310019" y="449663"/>
                </a:lnTo>
                <a:lnTo>
                  <a:pt x="314432" y="445555"/>
                </a:lnTo>
                <a:lnTo>
                  <a:pt x="321125" y="445403"/>
                </a:lnTo>
                <a:lnTo>
                  <a:pt x="327514" y="441906"/>
                </a:lnTo>
                <a:lnTo>
                  <a:pt x="336944" y="429432"/>
                </a:lnTo>
                <a:lnTo>
                  <a:pt x="337249" y="424412"/>
                </a:lnTo>
                <a:lnTo>
                  <a:pt x="333750" y="396270"/>
                </a:lnTo>
                <a:lnTo>
                  <a:pt x="334815" y="380296"/>
                </a:lnTo>
                <a:lnTo>
                  <a:pt x="332989" y="375277"/>
                </a:lnTo>
                <a:lnTo>
                  <a:pt x="328731" y="369953"/>
                </a:lnTo>
                <a:lnTo>
                  <a:pt x="329338" y="364780"/>
                </a:lnTo>
                <a:lnTo>
                  <a:pt x="332685" y="356414"/>
                </a:lnTo>
                <a:lnTo>
                  <a:pt x="332989" y="348808"/>
                </a:lnTo>
                <a:lnTo>
                  <a:pt x="330098" y="341962"/>
                </a:lnTo>
                <a:lnTo>
                  <a:pt x="331316" y="334206"/>
                </a:lnTo>
                <a:lnTo>
                  <a:pt x="340291" y="317624"/>
                </a:lnTo>
                <a:lnTo>
                  <a:pt x="341965" y="310323"/>
                </a:lnTo>
                <a:lnTo>
                  <a:pt x="352916" y="293742"/>
                </a:lnTo>
                <a:lnTo>
                  <a:pt x="350178" y="287047"/>
                </a:lnTo>
                <a:lnTo>
                  <a:pt x="342117" y="278835"/>
                </a:lnTo>
                <a:lnTo>
                  <a:pt x="337096" y="271684"/>
                </a:lnTo>
                <a:lnTo>
                  <a:pt x="331924" y="260426"/>
                </a:lnTo>
                <a:lnTo>
                  <a:pt x="327970" y="256624"/>
                </a:lnTo>
                <a:lnTo>
                  <a:pt x="326752" y="258298"/>
                </a:lnTo>
                <a:lnTo>
                  <a:pt x="332229" y="276704"/>
                </a:lnTo>
                <a:lnTo>
                  <a:pt x="331012" y="277920"/>
                </a:lnTo>
                <a:lnTo>
                  <a:pt x="316864" y="268032"/>
                </a:lnTo>
                <a:lnTo>
                  <a:pt x="313518" y="261795"/>
                </a:lnTo>
                <a:lnTo>
                  <a:pt x="311846" y="253278"/>
                </a:lnTo>
                <a:lnTo>
                  <a:pt x="313061" y="246889"/>
                </a:lnTo>
                <a:lnTo>
                  <a:pt x="320668" y="240652"/>
                </a:lnTo>
                <a:lnTo>
                  <a:pt x="329795" y="238371"/>
                </a:lnTo>
                <a:lnTo>
                  <a:pt x="329034" y="233047"/>
                </a:lnTo>
                <a:lnTo>
                  <a:pt x="317625" y="215857"/>
                </a:lnTo>
                <a:lnTo>
                  <a:pt x="310019" y="207947"/>
                </a:lnTo>
                <a:lnTo>
                  <a:pt x="304087" y="204143"/>
                </a:lnTo>
                <a:lnTo>
                  <a:pt x="296176" y="203077"/>
                </a:lnTo>
                <a:lnTo>
                  <a:pt x="292678" y="200188"/>
                </a:lnTo>
                <a:lnTo>
                  <a:pt x="291766" y="196081"/>
                </a:lnTo>
                <a:lnTo>
                  <a:pt x="293438" y="190756"/>
                </a:lnTo>
                <a:lnTo>
                  <a:pt x="297698" y="189083"/>
                </a:lnTo>
                <a:lnTo>
                  <a:pt x="309868" y="191213"/>
                </a:lnTo>
                <a:lnTo>
                  <a:pt x="316409" y="187411"/>
                </a:lnTo>
                <a:lnTo>
                  <a:pt x="315799" y="180565"/>
                </a:lnTo>
                <a:lnTo>
                  <a:pt x="313822" y="176761"/>
                </a:lnTo>
                <a:lnTo>
                  <a:pt x="314127" y="152118"/>
                </a:lnTo>
                <a:lnTo>
                  <a:pt x="309411" y="132040"/>
                </a:lnTo>
                <a:lnTo>
                  <a:pt x="306977" y="128692"/>
                </a:lnTo>
                <a:lnTo>
                  <a:pt x="304391" y="128388"/>
                </a:lnTo>
                <a:lnTo>
                  <a:pt x="301653" y="131125"/>
                </a:lnTo>
                <a:lnTo>
                  <a:pt x="294046" y="131887"/>
                </a:lnTo>
                <a:lnTo>
                  <a:pt x="289331" y="125346"/>
                </a:lnTo>
                <a:lnTo>
                  <a:pt x="284159" y="112568"/>
                </a:lnTo>
                <a:lnTo>
                  <a:pt x="274729" y="82144"/>
                </a:lnTo>
                <a:lnTo>
                  <a:pt x="289331" y="82144"/>
                </a:lnTo>
                <a:lnTo>
                  <a:pt x="350331" y="82144"/>
                </a:lnTo>
                <a:lnTo>
                  <a:pt x="411331" y="82144"/>
                </a:lnTo>
                <a:lnTo>
                  <a:pt x="472331" y="82144"/>
                </a:lnTo>
                <a:lnTo>
                  <a:pt x="533331" y="82144"/>
                </a:lnTo>
                <a:lnTo>
                  <a:pt x="594330" y="82144"/>
                </a:lnTo>
                <a:lnTo>
                  <a:pt x="655330" y="82144"/>
                </a:lnTo>
                <a:lnTo>
                  <a:pt x="716330" y="82144"/>
                </a:lnTo>
                <a:lnTo>
                  <a:pt x="777330" y="82144"/>
                </a:lnTo>
                <a:lnTo>
                  <a:pt x="838330" y="82144"/>
                </a:lnTo>
                <a:lnTo>
                  <a:pt x="899330" y="82144"/>
                </a:lnTo>
                <a:lnTo>
                  <a:pt x="960329" y="82144"/>
                </a:lnTo>
                <a:lnTo>
                  <a:pt x="1021328" y="82144"/>
                </a:lnTo>
                <a:lnTo>
                  <a:pt x="1082329" y="82144"/>
                </a:lnTo>
                <a:lnTo>
                  <a:pt x="1097236" y="82144"/>
                </a:lnTo>
                <a:lnTo>
                  <a:pt x="1097540" y="116827"/>
                </a:lnTo>
                <a:lnTo>
                  <a:pt x="1097693" y="151511"/>
                </a:lnTo>
                <a:lnTo>
                  <a:pt x="1097846" y="186194"/>
                </a:lnTo>
                <a:lnTo>
                  <a:pt x="1097998" y="220725"/>
                </a:lnTo>
                <a:lnTo>
                  <a:pt x="1098149" y="255102"/>
                </a:lnTo>
                <a:lnTo>
                  <a:pt x="1098302" y="289330"/>
                </a:lnTo>
                <a:lnTo>
                  <a:pt x="1098454" y="323556"/>
                </a:lnTo>
                <a:lnTo>
                  <a:pt x="1098606" y="357630"/>
                </a:lnTo>
                <a:lnTo>
                  <a:pt x="1098758" y="391554"/>
                </a:lnTo>
                <a:lnTo>
                  <a:pt x="1098911" y="425477"/>
                </a:lnTo>
                <a:lnTo>
                  <a:pt x="1099063" y="459247"/>
                </a:lnTo>
                <a:lnTo>
                  <a:pt x="1099214" y="492865"/>
                </a:lnTo>
                <a:lnTo>
                  <a:pt x="1099366" y="526483"/>
                </a:lnTo>
                <a:lnTo>
                  <a:pt x="1099518" y="559950"/>
                </a:lnTo>
                <a:lnTo>
                  <a:pt x="1099671" y="593264"/>
                </a:lnTo>
                <a:lnTo>
                  <a:pt x="1099823" y="626578"/>
                </a:lnTo>
                <a:lnTo>
                  <a:pt x="1098758" y="628555"/>
                </a:lnTo>
                <a:lnTo>
                  <a:pt x="1097846" y="633424"/>
                </a:lnTo>
                <a:lnTo>
                  <a:pt x="1101952" y="647266"/>
                </a:lnTo>
                <a:lnTo>
                  <a:pt x="1111536" y="667345"/>
                </a:lnTo>
                <a:lnTo>
                  <a:pt x="1114579" y="681493"/>
                </a:lnTo>
                <a:lnTo>
                  <a:pt x="1110927" y="689556"/>
                </a:lnTo>
                <a:lnTo>
                  <a:pt x="1113513" y="703550"/>
                </a:lnTo>
                <a:lnTo>
                  <a:pt x="1119446" y="714351"/>
                </a:lnTo>
                <a:lnTo>
                  <a:pt x="1084002" y="714351"/>
                </a:lnTo>
                <a:lnTo>
                  <a:pt x="1045972" y="714351"/>
                </a:lnTo>
                <a:lnTo>
                  <a:pt x="1007942" y="714351"/>
                </a:lnTo>
                <a:lnTo>
                  <a:pt x="969913" y="714351"/>
                </a:lnTo>
                <a:lnTo>
                  <a:pt x="931882" y="714351"/>
                </a:lnTo>
                <a:lnTo>
                  <a:pt x="893853" y="714351"/>
                </a:lnTo>
                <a:lnTo>
                  <a:pt x="855823" y="714351"/>
                </a:lnTo>
                <a:lnTo>
                  <a:pt x="817793" y="714351"/>
                </a:lnTo>
                <a:lnTo>
                  <a:pt x="815360" y="714351"/>
                </a:lnTo>
                <a:lnTo>
                  <a:pt x="811100" y="718153"/>
                </a:lnTo>
                <a:lnTo>
                  <a:pt x="792846" y="725608"/>
                </a:lnTo>
                <a:lnTo>
                  <a:pt x="756794" y="727889"/>
                </a:lnTo>
                <a:lnTo>
                  <a:pt x="684385" y="747665"/>
                </a:lnTo>
                <a:lnTo>
                  <a:pt x="652592" y="763182"/>
                </a:lnTo>
                <a:lnTo>
                  <a:pt x="624602" y="770787"/>
                </a:lnTo>
                <a:lnTo>
                  <a:pt x="572425" y="778089"/>
                </a:lnTo>
                <a:lnTo>
                  <a:pt x="525268" y="788433"/>
                </a:lnTo>
                <a:lnTo>
                  <a:pt x="505340" y="787520"/>
                </a:lnTo>
                <a:lnTo>
                  <a:pt x="496974" y="778697"/>
                </a:lnTo>
                <a:lnTo>
                  <a:pt x="474156" y="773678"/>
                </a:lnTo>
                <a:lnTo>
                  <a:pt x="436887" y="772460"/>
                </a:lnTo>
                <a:lnTo>
                  <a:pt x="405398" y="778393"/>
                </a:lnTo>
                <a:lnTo>
                  <a:pt x="376343" y="796191"/>
                </a:lnTo>
                <a:lnTo>
                  <a:pt x="367064" y="798017"/>
                </a:lnTo>
                <a:lnTo>
                  <a:pt x="366604" y="798054"/>
                </a:lnTo>
                <a:lnTo>
                  <a:pt x="367217" y="798017"/>
                </a:lnTo>
                <a:lnTo>
                  <a:pt x="376497" y="796191"/>
                </a:lnTo>
                <a:lnTo>
                  <a:pt x="405551" y="778394"/>
                </a:lnTo>
                <a:lnTo>
                  <a:pt x="437040" y="772613"/>
                </a:lnTo>
                <a:lnTo>
                  <a:pt x="474309" y="773830"/>
                </a:lnTo>
                <a:lnTo>
                  <a:pt x="497127" y="779002"/>
                </a:lnTo>
                <a:lnTo>
                  <a:pt x="505494" y="787825"/>
                </a:lnTo>
                <a:lnTo>
                  <a:pt x="525421" y="788738"/>
                </a:lnTo>
                <a:lnTo>
                  <a:pt x="572577" y="778394"/>
                </a:lnTo>
                <a:lnTo>
                  <a:pt x="624754" y="771092"/>
                </a:lnTo>
                <a:lnTo>
                  <a:pt x="652744" y="763638"/>
                </a:lnTo>
                <a:lnTo>
                  <a:pt x="684538" y="748123"/>
                </a:lnTo>
                <a:lnTo>
                  <a:pt x="756795" y="728346"/>
                </a:lnTo>
                <a:lnTo>
                  <a:pt x="792847" y="726065"/>
                </a:lnTo>
                <a:lnTo>
                  <a:pt x="811100" y="718611"/>
                </a:lnTo>
                <a:lnTo>
                  <a:pt x="815361" y="714807"/>
                </a:lnTo>
                <a:lnTo>
                  <a:pt x="817946" y="714655"/>
                </a:lnTo>
                <a:lnTo>
                  <a:pt x="855976" y="714655"/>
                </a:lnTo>
                <a:lnTo>
                  <a:pt x="893853" y="714655"/>
                </a:lnTo>
                <a:lnTo>
                  <a:pt x="931883" y="714503"/>
                </a:lnTo>
                <a:lnTo>
                  <a:pt x="969913" y="714503"/>
                </a:lnTo>
                <a:lnTo>
                  <a:pt x="1007943" y="714503"/>
                </a:lnTo>
                <a:lnTo>
                  <a:pt x="1045972" y="714352"/>
                </a:lnTo>
                <a:lnTo>
                  <a:pt x="1084003" y="714352"/>
                </a:lnTo>
                <a:lnTo>
                  <a:pt x="1119446" y="714352"/>
                </a:lnTo>
                <a:lnTo>
                  <a:pt x="1119446" y="714351"/>
                </a:lnTo>
                <a:lnTo>
                  <a:pt x="1114579" y="703246"/>
                </a:lnTo>
                <a:lnTo>
                  <a:pt x="1112145" y="689251"/>
                </a:lnTo>
                <a:lnTo>
                  <a:pt x="1115795" y="681189"/>
                </a:lnTo>
                <a:lnTo>
                  <a:pt x="1112753" y="667041"/>
                </a:lnTo>
                <a:lnTo>
                  <a:pt x="1103169" y="646810"/>
                </a:lnTo>
                <a:lnTo>
                  <a:pt x="1099063" y="633119"/>
                </a:lnTo>
                <a:lnTo>
                  <a:pt x="1099975" y="628252"/>
                </a:lnTo>
                <a:lnTo>
                  <a:pt x="1101040" y="626273"/>
                </a:lnTo>
                <a:lnTo>
                  <a:pt x="1100889" y="593112"/>
                </a:lnTo>
                <a:lnTo>
                  <a:pt x="1100889" y="559645"/>
                </a:lnTo>
                <a:lnTo>
                  <a:pt x="1100736" y="526179"/>
                </a:lnTo>
                <a:lnTo>
                  <a:pt x="1100583" y="492713"/>
                </a:lnTo>
                <a:lnTo>
                  <a:pt x="1100431" y="459095"/>
                </a:lnTo>
                <a:lnTo>
                  <a:pt x="1100279" y="425324"/>
                </a:lnTo>
                <a:lnTo>
                  <a:pt x="1100279" y="391401"/>
                </a:lnTo>
                <a:lnTo>
                  <a:pt x="1100126" y="357478"/>
                </a:lnTo>
                <a:lnTo>
                  <a:pt x="1099975" y="323405"/>
                </a:lnTo>
                <a:lnTo>
                  <a:pt x="1099823" y="289330"/>
                </a:lnTo>
                <a:lnTo>
                  <a:pt x="1099823" y="254950"/>
                </a:lnTo>
                <a:lnTo>
                  <a:pt x="1099671" y="220571"/>
                </a:lnTo>
                <a:lnTo>
                  <a:pt x="1099518" y="186040"/>
                </a:lnTo>
                <a:lnTo>
                  <a:pt x="1099366" y="151509"/>
                </a:lnTo>
                <a:lnTo>
                  <a:pt x="1099366" y="116826"/>
                </a:lnTo>
                <a:lnTo>
                  <a:pt x="1099063" y="82144"/>
                </a:lnTo>
                <a:lnTo>
                  <a:pt x="1145155" y="82144"/>
                </a:lnTo>
                <a:lnTo>
                  <a:pt x="1206154" y="82144"/>
                </a:lnTo>
                <a:lnTo>
                  <a:pt x="1240837" y="82144"/>
                </a:lnTo>
                <a:lnTo>
                  <a:pt x="1267307" y="82144"/>
                </a:lnTo>
                <a:lnTo>
                  <a:pt x="1328305" y="82144"/>
                </a:lnTo>
                <a:lnTo>
                  <a:pt x="1389458" y="82144"/>
                </a:lnTo>
                <a:lnTo>
                  <a:pt x="1450458" y="82144"/>
                </a:lnTo>
                <a:lnTo>
                  <a:pt x="1511458" y="82144"/>
                </a:lnTo>
                <a:lnTo>
                  <a:pt x="1525301" y="82144"/>
                </a:lnTo>
                <a:lnTo>
                  <a:pt x="1572609" y="82144"/>
                </a:lnTo>
                <a:lnTo>
                  <a:pt x="1633610" y="82144"/>
                </a:lnTo>
                <a:lnTo>
                  <a:pt x="1694609" y="82144"/>
                </a:lnTo>
                <a:lnTo>
                  <a:pt x="1755762" y="82144"/>
                </a:lnTo>
                <a:lnTo>
                  <a:pt x="1816762" y="82144"/>
                </a:lnTo>
                <a:lnTo>
                  <a:pt x="1877913" y="82144"/>
                </a:lnTo>
                <a:lnTo>
                  <a:pt x="1938913" y="82144"/>
                </a:lnTo>
                <a:lnTo>
                  <a:pt x="1999914" y="82144"/>
                </a:lnTo>
                <a:lnTo>
                  <a:pt x="2061065" y="82144"/>
                </a:lnTo>
                <a:lnTo>
                  <a:pt x="2107157" y="82144"/>
                </a:lnTo>
                <a:lnTo>
                  <a:pt x="2122065" y="82144"/>
                </a:lnTo>
                <a:lnTo>
                  <a:pt x="2183217" y="82144"/>
                </a:lnTo>
                <a:lnTo>
                  <a:pt x="2244216" y="82144"/>
                </a:lnTo>
                <a:lnTo>
                  <a:pt x="2305217" y="82144"/>
                </a:lnTo>
                <a:lnTo>
                  <a:pt x="2366369" y="82144"/>
                </a:lnTo>
                <a:lnTo>
                  <a:pt x="2427368" y="82144"/>
                </a:lnTo>
                <a:lnTo>
                  <a:pt x="2488367" y="82144"/>
                </a:lnTo>
                <a:lnTo>
                  <a:pt x="2549521" y="82144"/>
                </a:lnTo>
                <a:lnTo>
                  <a:pt x="2610520" y="82144"/>
                </a:lnTo>
                <a:lnTo>
                  <a:pt x="2671521" y="82144"/>
                </a:lnTo>
                <a:lnTo>
                  <a:pt x="2732671" y="82144"/>
                </a:lnTo>
                <a:lnTo>
                  <a:pt x="2793672" y="82144"/>
                </a:lnTo>
                <a:lnTo>
                  <a:pt x="2854824" y="82144"/>
                </a:lnTo>
                <a:lnTo>
                  <a:pt x="2915823" y="82144"/>
                </a:lnTo>
                <a:lnTo>
                  <a:pt x="2961307" y="82144"/>
                </a:lnTo>
                <a:lnTo>
                  <a:pt x="2976823" y="82144"/>
                </a:lnTo>
                <a:lnTo>
                  <a:pt x="3037975" y="82144"/>
                </a:lnTo>
                <a:lnTo>
                  <a:pt x="3098975" y="82144"/>
                </a:lnTo>
                <a:lnTo>
                  <a:pt x="3159975" y="82144"/>
                </a:lnTo>
                <a:lnTo>
                  <a:pt x="3221128" y="82144"/>
                </a:lnTo>
                <a:lnTo>
                  <a:pt x="3282126" y="82144"/>
                </a:lnTo>
                <a:lnTo>
                  <a:pt x="3343279" y="82144"/>
                </a:lnTo>
                <a:lnTo>
                  <a:pt x="3404278" y="82144"/>
                </a:lnTo>
                <a:lnTo>
                  <a:pt x="3465278" y="82144"/>
                </a:lnTo>
                <a:lnTo>
                  <a:pt x="3526429" y="82144"/>
                </a:lnTo>
                <a:lnTo>
                  <a:pt x="3587429" y="82144"/>
                </a:lnTo>
                <a:lnTo>
                  <a:pt x="3648583" y="82144"/>
                </a:lnTo>
                <a:lnTo>
                  <a:pt x="3709582" y="82144"/>
                </a:lnTo>
                <a:lnTo>
                  <a:pt x="3770582" y="82144"/>
                </a:lnTo>
                <a:lnTo>
                  <a:pt x="3831733" y="82144"/>
                </a:lnTo>
                <a:lnTo>
                  <a:pt x="3892733" y="82144"/>
                </a:lnTo>
                <a:lnTo>
                  <a:pt x="3936239" y="82144"/>
                </a:lnTo>
                <a:lnTo>
                  <a:pt x="3936270" y="82295"/>
                </a:lnTo>
                <a:lnTo>
                  <a:pt x="3952973" y="82295"/>
                </a:lnTo>
                <a:lnTo>
                  <a:pt x="4013973" y="82295"/>
                </a:lnTo>
                <a:lnTo>
                  <a:pt x="4074972" y="82295"/>
                </a:lnTo>
                <a:lnTo>
                  <a:pt x="4135972" y="82295"/>
                </a:lnTo>
                <a:lnTo>
                  <a:pt x="4196972" y="82295"/>
                </a:lnTo>
                <a:lnTo>
                  <a:pt x="4230743" y="82600"/>
                </a:lnTo>
                <a:lnTo>
                  <a:pt x="4231351" y="3650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69686079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7AC12C07-6492-07E5-FDF9-0F256A633545}"/>
              </a:ext>
            </a:extLst>
          </p:cNvPr>
          <p:cNvSpPr/>
          <p:nvPr userDrawn="1"/>
        </p:nvSpPr>
        <p:spPr>
          <a:xfrm>
            <a:off x="6494791" y="1553629"/>
            <a:ext cx="5951224" cy="5473085"/>
          </a:xfrm>
          <a:custGeom>
            <a:avLst/>
            <a:gdLst>
              <a:gd name="connsiteX0" fmla="*/ 117697 w 5951224"/>
              <a:gd name="connsiteY0" fmla="*/ 0 h 5473085"/>
              <a:gd name="connsiteX1" fmla="*/ 283337 w 5951224"/>
              <a:gd name="connsiteY1" fmla="*/ 0 h 5473085"/>
              <a:gd name="connsiteX2" fmla="*/ 588473 w 5951224"/>
              <a:gd name="connsiteY2" fmla="*/ 0 h 5473085"/>
              <a:gd name="connsiteX3" fmla="*/ 5951224 w 5951224"/>
              <a:gd name="connsiteY3" fmla="*/ 0 h 5473085"/>
              <a:gd name="connsiteX4" fmla="*/ 5951224 w 5951224"/>
              <a:gd name="connsiteY4" fmla="*/ 5473085 h 5473085"/>
              <a:gd name="connsiteX5" fmla="*/ 0 w 5951224"/>
              <a:gd name="connsiteY5" fmla="*/ 5473085 h 5473085"/>
              <a:gd name="connsiteX6" fmla="*/ 0 w 5951224"/>
              <a:gd name="connsiteY6" fmla="*/ 624687 h 5473085"/>
              <a:gd name="connsiteX7" fmla="*/ 0 w 5951224"/>
              <a:gd name="connsiteY7" fmla="*/ 285604 h 5473085"/>
              <a:gd name="connsiteX8" fmla="*/ 0 w 5951224"/>
              <a:gd name="connsiteY8" fmla="*/ 117697 h 5473085"/>
              <a:gd name="connsiteX9" fmla="*/ 117697 w 5951224"/>
              <a:gd name="connsiteY9" fmla="*/ 0 h 54730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951224" h="5473085">
                <a:moveTo>
                  <a:pt x="117697" y="0"/>
                </a:moveTo>
                <a:lnTo>
                  <a:pt x="283337" y="0"/>
                </a:lnTo>
                <a:lnTo>
                  <a:pt x="588473" y="0"/>
                </a:lnTo>
                <a:lnTo>
                  <a:pt x="5951224" y="0"/>
                </a:lnTo>
                <a:lnTo>
                  <a:pt x="5951224" y="5473085"/>
                </a:lnTo>
                <a:lnTo>
                  <a:pt x="0" y="5473085"/>
                </a:lnTo>
                <a:lnTo>
                  <a:pt x="0" y="624687"/>
                </a:lnTo>
                <a:lnTo>
                  <a:pt x="0" y="285604"/>
                </a:lnTo>
                <a:lnTo>
                  <a:pt x="0" y="117697"/>
                </a:lnTo>
                <a:cubicBezTo>
                  <a:pt x="0" y="52695"/>
                  <a:pt x="52695" y="0"/>
                  <a:pt x="117697" y="0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2196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Blank 3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: Shape 8">
            <a:extLst>
              <a:ext uri="{FF2B5EF4-FFF2-40B4-BE49-F238E27FC236}">
                <a16:creationId xmlns:a16="http://schemas.microsoft.com/office/drawing/2014/main" id="{E810BAAD-AAB1-BACD-0E28-7CD2A0BD16D9}"/>
              </a:ext>
            </a:extLst>
          </p:cNvPr>
          <p:cNvSpPr/>
          <p:nvPr userDrawn="1"/>
        </p:nvSpPr>
        <p:spPr>
          <a:xfrm>
            <a:off x="6571463" y="1591031"/>
            <a:ext cx="5951224" cy="5911912"/>
          </a:xfrm>
          <a:custGeom>
            <a:avLst/>
            <a:gdLst>
              <a:gd name="connsiteX0" fmla="*/ 107135 w 5951224"/>
              <a:gd name="connsiteY0" fmla="*/ 0 h 5911912"/>
              <a:gd name="connsiteX1" fmla="*/ 283337 w 5951224"/>
              <a:gd name="connsiteY1" fmla="*/ 0 h 5911912"/>
              <a:gd name="connsiteX2" fmla="*/ 535661 w 5951224"/>
              <a:gd name="connsiteY2" fmla="*/ 0 h 5911912"/>
              <a:gd name="connsiteX3" fmla="*/ 5951224 w 5951224"/>
              <a:gd name="connsiteY3" fmla="*/ 0 h 5911912"/>
              <a:gd name="connsiteX4" fmla="*/ 5951224 w 5951224"/>
              <a:gd name="connsiteY4" fmla="*/ 5911912 h 5911912"/>
              <a:gd name="connsiteX5" fmla="*/ 0 w 5951224"/>
              <a:gd name="connsiteY5" fmla="*/ 5911912 h 5911912"/>
              <a:gd name="connsiteX6" fmla="*/ 0 w 5951224"/>
              <a:gd name="connsiteY6" fmla="*/ 599035 h 5911912"/>
              <a:gd name="connsiteX7" fmla="*/ 0 w 5951224"/>
              <a:gd name="connsiteY7" fmla="*/ 308504 h 5911912"/>
              <a:gd name="connsiteX8" fmla="*/ 0 w 5951224"/>
              <a:gd name="connsiteY8" fmla="*/ 107135 h 5911912"/>
              <a:gd name="connsiteX9" fmla="*/ 107135 w 5951224"/>
              <a:gd name="connsiteY9" fmla="*/ 0 h 5911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951224" h="5911912">
                <a:moveTo>
                  <a:pt x="107135" y="0"/>
                </a:moveTo>
                <a:lnTo>
                  <a:pt x="283337" y="0"/>
                </a:lnTo>
                <a:lnTo>
                  <a:pt x="535661" y="0"/>
                </a:lnTo>
                <a:lnTo>
                  <a:pt x="5951224" y="0"/>
                </a:lnTo>
                <a:lnTo>
                  <a:pt x="5951224" y="5911912"/>
                </a:lnTo>
                <a:lnTo>
                  <a:pt x="0" y="5911912"/>
                </a:lnTo>
                <a:lnTo>
                  <a:pt x="0" y="599035"/>
                </a:lnTo>
                <a:lnTo>
                  <a:pt x="0" y="308504"/>
                </a:lnTo>
                <a:lnTo>
                  <a:pt x="0" y="107135"/>
                </a:lnTo>
                <a:cubicBezTo>
                  <a:pt x="0" y="47966"/>
                  <a:pt x="47966" y="0"/>
                  <a:pt x="107135" y="0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568756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aeed Faal 111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2">
            <a:extLst>
              <a:ext uri="{FF2B5EF4-FFF2-40B4-BE49-F238E27FC236}">
                <a16:creationId xmlns:a16="http://schemas.microsoft.com/office/drawing/2014/main" id="{B8B4FA99-41BF-2DA3-6BC5-4D0B791CEC60}"/>
              </a:ext>
            </a:extLst>
          </p:cNvPr>
          <p:cNvSpPr>
            <a:spLocks noGrp="1" noChangeAspect="1"/>
          </p:cNvSpPr>
          <p:nvPr>
            <p:ph type="pic" sz="quarter" idx="10"/>
          </p:nvPr>
        </p:nvSpPr>
        <p:spPr>
          <a:xfrm>
            <a:off x="-414528" y="-114300"/>
            <a:ext cx="13021056" cy="7086600"/>
          </a:xfrm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071945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decel="10000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"/>
                                    </p:cond>
                                  </p:endCondLst>
                                  <p:childTnLst>
                                    <p:animScale>
                                      <p:cBhvr>
                                        <p:cTn id="9" dur="2000" fill="hold"/>
                                        <p:tgtEl>
                                          <p:spTgt spid="3"/>
                                        </p:tgtEl>
                                      </p:cBhvr>
                                      <p:by x="90000" y="9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3" grpId="1"/>
    </p:bldLst>
  </p:timing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E10D40D7-A455-F04D-1999-569CF36D66C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>
            <a:off x="7988300" y="1168400"/>
            <a:ext cx="2806700" cy="45085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057258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" name="Group 60">
            <a:extLst>
              <a:ext uri="{FF2B5EF4-FFF2-40B4-BE49-F238E27FC236}">
                <a16:creationId xmlns:a16="http://schemas.microsoft.com/office/drawing/2014/main" id="{340C74AF-4C4D-6996-6517-5F56C7C0D324}"/>
              </a:ext>
            </a:extLst>
          </p:cNvPr>
          <p:cNvGrpSpPr/>
          <p:nvPr userDrawn="1"/>
        </p:nvGrpSpPr>
        <p:grpSpPr>
          <a:xfrm>
            <a:off x="6736080" y="457199"/>
            <a:ext cx="4206240" cy="5943600"/>
            <a:chOff x="6736080" y="457199"/>
            <a:chExt cx="4206240" cy="5943600"/>
          </a:xfrm>
        </p:grpSpPr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F5DAB432-1103-3F2E-EDFD-8630092F2A9C}"/>
                </a:ext>
              </a:extLst>
            </p:cNvPr>
            <p:cNvSpPr/>
            <p:nvPr userDrawn="1"/>
          </p:nvSpPr>
          <p:spPr>
            <a:xfrm>
              <a:off x="6736080" y="457199"/>
              <a:ext cx="4206240" cy="5943600"/>
            </a:xfrm>
            <a:custGeom>
              <a:avLst/>
              <a:gdLst>
                <a:gd name="connsiteX0" fmla="*/ 365775 w 4206240"/>
                <a:gd name="connsiteY0" fmla="*/ 0 h 5943600"/>
                <a:gd name="connsiteX1" fmla="*/ 3840465 w 4206240"/>
                <a:gd name="connsiteY1" fmla="*/ 0 h 5943600"/>
                <a:gd name="connsiteX2" fmla="*/ 4206240 w 4206240"/>
                <a:gd name="connsiteY2" fmla="*/ 365775 h 5943600"/>
                <a:gd name="connsiteX3" fmla="*/ 4206240 w 4206240"/>
                <a:gd name="connsiteY3" fmla="*/ 5577825 h 5943600"/>
                <a:gd name="connsiteX4" fmla="*/ 3840465 w 4206240"/>
                <a:gd name="connsiteY4" fmla="*/ 5943600 h 5943600"/>
                <a:gd name="connsiteX5" fmla="*/ 365775 w 4206240"/>
                <a:gd name="connsiteY5" fmla="*/ 5943600 h 5943600"/>
                <a:gd name="connsiteX6" fmla="*/ 0 w 4206240"/>
                <a:gd name="connsiteY6" fmla="*/ 5577825 h 5943600"/>
                <a:gd name="connsiteX7" fmla="*/ 0 w 4206240"/>
                <a:gd name="connsiteY7" fmla="*/ 365775 h 5943600"/>
                <a:gd name="connsiteX8" fmla="*/ 365775 w 4206240"/>
                <a:gd name="connsiteY8" fmla="*/ 0 h 59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6240" h="5943600">
                  <a:moveTo>
                    <a:pt x="365775" y="0"/>
                  </a:moveTo>
                  <a:lnTo>
                    <a:pt x="3840465" y="0"/>
                  </a:lnTo>
                  <a:cubicBezTo>
                    <a:pt x="4042477" y="0"/>
                    <a:pt x="4206240" y="163763"/>
                    <a:pt x="4206240" y="365775"/>
                  </a:cubicBezTo>
                  <a:lnTo>
                    <a:pt x="4206240" y="5577825"/>
                  </a:lnTo>
                  <a:cubicBezTo>
                    <a:pt x="4206240" y="5779837"/>
                    <a:pt x="4042477" y="5943600"/>
                    <a:pt x="3840465" y="5943600"/>
                  </a:cubicBezTo>
                  <a:lnTo>
                    <a:pt x="365775" y="5943600"/>
                  </a:lnTo>
                  <a:cubicBezTo>
                    <a:pt x="163763" y="5943600"/>
                    <a:pt x="0" y="5779837"/>
                    <a:pt x="0" y="5577825"/>
                  </a:cubicBezTo>
                  <a:lnTo>
                    <a:pt x="0" y="365775"/>
                  </a:lnTo>
                  <a:cubicBezTo>
                    <a:pt x="0" y="163763"/>
                    <a:pt x="163763" y="0"/>
                    <a:pt x="365775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B692BDCA-9AD6-D503-E5A3-98C972CE0C4D}"/>
                </a:ext>
              </a:extLst>
            </p:cNvPr>
            <p:cNvSpPr/>
            <p:nvPr userDrawn="1"/>
          </p:nvSpPr>
          <p:spPr>
            <a:xfrm>
              <a:off x="8770620" y="535940"/>
              <a:ext cx="137160" cy="137160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Oval 54">
              <a:extLst>
                <a:ext uri="{FF2B5EF4-FFF2-40B4-BE49-F238E27FC236}">
                  <a16:creationId xmlns:a16="http://schemas.microsoft.com/office/drawing/2014/main" id="{2BC4C0ED-35BE-538C-CE49-24B31637AE1C}"/>
                </a:ext>
              </a:extLst>
            </p:cNvPr>
            <p:cNvSpPr/>
            <p:nvPr userDrawn="1"/>
          </p:nvSpPr>
          <p:spPr>
            <a:xfrm>
              <a:off x="8679180" y="5969000"/>
              <a:ext cx="320040" cy="320040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6" name="Rectangle: Rounded Corners 55">
              <a:extLst>
                <a:ext uri="{FF2B5EF4-FFF2-40B4-BE49-F238E27FC236}">
                  <a16:creationId xmlns:a16="http://schemas.microsoft.com/office/drawing/2014/main" id="{6F816FC1-0BCB-1EBB-52FC-EEDC82946184}"/>
                </a:ext>
              </a:extLst>
            </p:cNvPr>
            <p:cNvSpPr/>
            <p:nvPr userDrawn="1"/>
          </p:nvSpPr>
          <p:spPr>
            <a:xfrm>
              <a:off x="8771890" y="6061710"/>
              <a:ext cx="134620" cy="134620"/>
            </a:xfrm>
            <a:prstGeom prst="roundRect">
              <a:avLst/>
            </a:prstGeom>
            <a:solidFill>
              <a:schemeClr val="tx1">
                <a:lumMod val="85000"/>
                <a:lumOff val="15000"/>
              </a:schemeClr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5FCEF326-5305-FDB2-D8F6-D19FC6D8D5BF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010400" y="777875"/>
            <a:ext cx="3657600" cy="5029200"/>
          </a:xfrm>
          <a:custGeom>
            <a:avLst/>
            <a:gdLst>
              <a:gd name="connsiteX0" fmla="*/ 0 w 3657600"/>
              <a:gd name="connsiteY0" fmla="*/ 0 h 5029200"/>
              <a:gd name="connsiteX1" fmla="*/ 3657600 w 3657600"/>
              <a:gd name="connsiteY1" fmla="*/ 0 h 5029200"/>
              <a:gd name="connsiteX2" fmla="*/ 3657600 w 3657600"/>
              <a:gd name="connsiteY2" fmla="*/ 5029200 h 5029200"/>
              <a:gd name="connsiteX3" fmla="*/ 0 w 3657600"/>
              <a:gd name="connsiteY3" fmla="*/ 5029200 h 502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57600" h="5029200">
                <a:moveTo>
                  <a:pt x="0" y="0"/>
                </a:moveTo>
                <a:lnTo>
                  <a:pt x="3657600" y="0"/>
                </a:lnTo>
                <a:lnTo>
                  <a:pt x="3657600" y="5029200"/>
                </a:lnTo>
                <a:lnTo>
                  <a:pt x="0" y="50292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847104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150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50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62.xml"/><Relationship Id="rId18" Type="http://schemas.openxmlformats.org/officeDocument/2006/relationships/slideLayout" Target="../slideLayouts/slideLayout67.xml"/><Relationship Id="rId26" Type="http://schemas.openxmlformats.org/officeDocument/2006/relationships/slideLayout" Target="../slideLayouts/slideLayout75.xml"/><Relationship Id="rId39" Type="http://schemas.openxmlformats.org/officeDocument/2006/relationships/slideLayout" Target="../slideLayouts/slideLayout88.xml"/><Relationship Id="rId21" Type="http://schemas.openxmlformats.org/officeDocument/2006/relationships/slideLayout" Target="../slideLayouts/slideLayout70.xml"/><Relationship Id="rId34" Type="http://schemas.openxmlformats.org/officeDocument/2006/relationships/slideLayout" Target="../slideLayouts/slideLayout83.xml"/><Relationship Id="rId42" Type="http://schemas.openxmlformats.org/officeDocument/2006/relationships/slideLayout" Target="../slideLayouts/slideLayout91.xml"/><Relationship Id="rId47" Type="http://schemas.openxmlformats.org/officeDocument/2006/relationships/slideLayout" Target="../slideLayouts/slideLayout96.xml"/><Relationship Id="rId50" Type="http://schemas.openxmlformats.org/officeDocument/2006/relationships/slideLayout" Target="../slideLayouts/slideLayout99.xml"/><Relationship Id="rId7" Type="http://schemas.openxmlformats.org/officeDocument/2006/relationships/slideLayout" Target="../slideLayouts/slideLayout56.xml"/><Relationship Id="rId2" Type="http://schemas.openxmlformats.org/officeDocument/2006/relationships/slideLayout" Target="../slideLayouts/slideLayout51.xml"/><Relationship Id="rId16" Type="http://schemas.openxmlformats.org/officeDocument/2006/relationships/slideLayout" Target="../slideLayouts/slideLayout65.xml"/><Relationship Id="rId29" Type="http://schemas.openxmlformats.org/officeDocument/2006/relationships/slideLayout" Target="../slideLayouts/slideLayout78.xml"/><Relationship Id="rId11" Type="http://schemas.openxmlformats.org/officeDocument/2006/relationships/slideLayout" Target="../slideLayouts/slideLayout60.xml"/><Relationship Id="rId24" Type="http://schemas.openxmlformats.org/officeDocument/2006/relationships/slideLayout" Target="../slideLayouts/slideLayout73.xml"/><Relationship Id="rId32" Type="http://schemas.openxmlformats.org/officeDocument/2006/relationships/slideLayout" Target="../slideLayouts/slideLayout81.xml"/><Relationship Id="rId37" Type="http://schemas.openxmlformats.org/officeDocument/2006/relationships/slideLayout" Target="../slideLayouts/slideLayout86.xml"/><Relationship Id="rId40" Type="http://schemas.openxmlformats.org/officeDocument/2006/relationships/slideLayout" Target="../slideLayouts/slideLayout89.xml"/><Relationship Id="rId45" Type="http://schemas.openxmlformats.org/officeDocument/2006/relationships/slideLayout" Target="../slideLayouts/slideLayout94.xml"/><Relationship Id="rId53" Type="http://schemas.openxmlformats.org/officeDocument/2006/relationships/theme" Target="../theme/theme2.xml"/><Relationship Id="rId5" Type="http://schemas.openxmlformats.org/officeDocument/2006/relationships/slideLayout" Target="../slideLayouts/slideLayout54.xml"/><Relationship Id="rId10" Type="http://schemas.openxmlformats.org/officeDocument/2006/relationships/slideLayout" Target="../slideLayouts/slideLayout59.xml"/><Relationship Id="rId19" Type="http://schemas.openxmlformats.org/officeDocument/2006/relationships/slideLayout" Target="../slideLayouts/slideLayout68.xml"/><Relationship Id="rId31" Type="http://schemas.openxmlformats.org/officeDocument/2006/relationships/slideLayout" Target="../slideLayouts/slideLayout80.xml"/><Relationship Id="rId44" Type="http://schemas.openxmlformats.org/officeDocument/2006/relationships/slideLayout" Target="../slideLayouts/slideLayout93.xml"/><Relationship Id="rId52" Type="http://schemas.openxmlformats.org/officeDocument/2006/relationships/slideLayout" Target="../slideLayouts/slideLayout101.xml"/><Relationship Id="rId4" Type="http://schemas.openxmlformats.org/officeDocument/2006/relationships/slideLayout" Target="../slideLayouts/slideLayout53.xml"/><Relationship Id="rId9" Type="http://schemas.openxmlformats.org/officeDocument/2006/relationships/slideLayout" Target="../slideLayouts/slideLayout58.xml"/><Relationship Id="rId14" Type="http://schemas.openxmlformats.org/officeDocument/2006/relationships/slideLayout" Target="../slideLayouts/slideLayout63.xml"/><Relationship Id="rId22" Type="http://schemas.openxmlformats.org/officeDocument/2006/relationships/slideLayout" Target="../slideLayouts/slideLayout71.xml"/><Relationship Id="rId27" Type="http://schemas.openxmlformats.org/officeDocument/2006/relationships/slideLayout" Target="../slideLayouts/slideLayout76.xml"/><Relationship Id="rId30" Type="http://schemas.openxmlformats.org/officeDocument/2006/relationships/slideLayout" Target="../slideLayouts/slideLayout79.xml"/><Relationship Id="rId35" Type="http://schemas.openxmlformats.org/officeDocument/2006/relationships/slideLayout" Target="../slideLayouts/slideLayout84.xml"/><Relationship Id="rId43" Type="http://schemas.openxmlformats.org/officeDocument/2006/relationships/slideLayout" Target="../slideLayouts/slideLayout92.xml"/><Relationship Id="rId48" Type="http://schemas.openxmlformats.org/officeDocument/2006/relationships/slideLayout" Target="../slideLayouts/slideLayout97.xml"/><Relationship Id="rId8" Type="http://schemas.openxmlformats.org/officeDocument/2006/relationships/slideLayout" Target="../slideLayouts/slideLayout57.xml"/><Relationship Id="rId51" Type="http://schemas.openxmlformats.org/officeDocument/2006/relationships/slideLayout" Target="../slideLayouts/slideLayout100.xml"/><Relationship Id="rId3" Type="http://schemas.openxmlformats.org/officeDocument/2006/relationships/slideLayout" Target="../slideLayouts/slideLayout52.xml"/><Relationship Id="rId12" Type="http://schemas.openxmlformats.org/officeDocument/2006/relationships/slideLayout" Target="../slideLayouts/slideLayout61.xml"/><Relationship Id="rId17" Type="http://schemas.openxmlformats.org/officeDocument/2006/relationships/slideLayout" Target="../slideLayouts/slideLayout66.xml"/><Relationship Id="rId25" Type="http://schemas.openxmlformats.org/officeDocument/2006/relationships/slideLayout" Target="../slideLayouts/slideLayout74.xml"/><Relationship Id="rId33" Type="http://schemas.openxmlformats.org/officeDocument/2006/relationships/slideLayout" Target="../slideLayouts/slideLayout82.xml"/><Relationship Id="rId38" Type="http://schemas.openxmlformats.org/officeDocument/2006/relationships/slideLayout" Target="../slideLayouts/slideLayout87.xml"/><Relationship Id="rId46" Type="http://schemas.openxmlformats.org/officeDocument/2006/relationships/slideLayout" Target="../slideLayouts/slideLayout95.xml"/><Relationship Id="rId20" Type="http://schemas.openxmlformats.org/officeDocument/2006/relationships/slideLayout" Target="../slideLayouts/slideLayout69.xml"/><Relationship Id="rId41" Type="http://schemas.openxmlformats.org/officeDocument/2006/relationships/slideLayout" Target="../slideLayouts/slideLayout90.xml"/><Relationship Id="rId1" Type="http://schemas.openxmlformats.org/officeDocument/2006/relationships/slideLayout" Target="../slideLayouts/slideLayout50.xml"/><Relationship Id="rId6" Type="http://schemas.openxmlformats.org/officeDocument/2006/relationships/slideLayout" Target="../slideLayouts/slideLayout55.xml"/><Relationship Id="rId15" Type="http://schemas.openxmlformats.org/officeDocument/2006/relationships/slideLayout" Target="../slideLayouts/slideLayout64.xml"/><Relationship Id="rId23" Type="http://schemas.openxmlformats.org/officeDocument/2006/relationships/slideLayout" Target="../slideLayouts/slideLayout72.xml"/><Relationship Id="rId28" Type="http://schemas.openxmlformats.org/officeDocument/2006/relationships/slideLayout" Target="../slideLayouts/slideLayout77.xml"/><Relationship Id="rId36" Type="http://schemas.openxmlformats.org/officeDocument/2006/relationships/slideLayout" Target="../slideLayouts/slideLayout85.xml"/><Relationship Id="rId49" Type="http://schemas.openxmlformats.org/officeDocument/2006/relationships/slideLayout" Target="../slideLayouts/slideLayout9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491E2063-BB44-0906-3839-12172C5BCE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25A835E-01D3-D73D-78E1-8682058ECED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397FD12-116D-6857-4E9B-C18B603D571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37DAE6A-18E6-795F-674B-DF0F71D8C5E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A318FB3-90F8-2D65-FEA6-2F4CAD6E3BE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268528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  <p:sldLayoutId id="2147483676" r:id="rId28"/>
    <p:sldLayoutId id="2147483677" r:id="rId29"/>
    <p:sldLayoutId id="2147483678" r:id="rId30"/>
    <p:sldLayoutId id="2147483679" r:id="rId31"/>
    <p:sldLayoutId id="2147483680" r:id="rId32"/>
    <p:sldLayoutId id="2147483681" r:id="rId33"/>
    <p:sldLayoutId id="2147483682" r:id="rId34"/>
    <p:sldLayoutId id="2147483683" r:id="rId35"/>
    <p:sldLayoutId id="2147483684" r:id="rId36"/>
    <p:sldLayoutId id="2147483685" r:id="rId37"/>
    <p:sldLayoutId id="2147483686" r:id="rId38"/>
    <p:sldLayoutId id="2147483687" r:id="rId39"/>
    <p:sldLayoutId id="2147483688" r:id="rId40"/>
    <p:sldLayoutId id="2147483689" r:id="rId41"/>
    <p:sldLayoutId id="2147483690" r:id="rId42"/>
    <p:sldLayoutId id="2147483691" r:id="rId43"/>
    <p:sldLayoutId id="2147483692" r:id="rId44"/>
    <p:sldLayoutId id="2147483693" r:id="rId45"/>
    <p:sldLayoutId id="2147483694" r:id="rId46"/>
    <p:sldLayoutId id="2147483697" r:id="rId47"/>
    <p:sldLayoutId id="2147483695" r:id="rId48"/>
    <p:sldLayoutId id="2147483696" r:id="rId49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491E2063-BB44-0906-3839-12172C5BCE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25A835E-01D3-D73D-78E1-8682058ECED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397FD12-116D-6857-4E9B-C18B603D571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7BCD5721-A8B6-4095-AAA8-FDDCCEC345CA}" type="datetimeFigureOut">
              <a:rPr lang="en-US" smtClean="0"/>
              <a:t>10/15/2024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37DAE6A-18E6-795F-674B-DF0F71D8C5E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A318FB3-90F8-2D65-FEA6-2F4CAD6E3BE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9439FBC0-26FB-444F-897C-437583401B1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647854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9" r:id="rId1"/>
    <p:sldLayoutId id="2147483700" r:id="rId2"/>
    <p:sldLayoutId id="2147483701" r:id="rId3"/>
    <p:sldLayoutId id="2147483702" r:id="rId4"/>
    <p:sldLayoutId id="2147483703" r:id="rId5"/>
    <p:sldLayoutId id="2147483704" r:id="rId6"/>
    <p:sldLayoutId id="2147483705" r:id="rId7"/>
    <p:sldLayoutId id="2147483706" r:id="rId8"/>
    <p:sldLayoutId id="2147483707" r:id="rId9"/>
    <p:sldLayoutId id="2147483708" r:id="rId10"/>
    <p:sldLayoutId id="2147483709" r:id="rId11"/>
    <p:sldLayoutId id="2147483710" r:id="rId12"/>
    <p:sldLayoutId id="2147483711" r:id="rId13"/>
    <p:sldLayoutId id="2147483712" r:id="rId14"/>
    <p:sldLayoutId id="2147483713" r:id="rId15"/>
    <p:sldLayoutId id="2147483714" r:id="rId16"/>
    <p:sldLayoutId id="2147483715" r:id="rId17"/>
    <p:sldLayoutId id="2147483716" r:id="rId18"/>
    <p:sldLayoutId id="2147483717" r:id="rId19"/>
    <p:sldLayoutId id="2147483718" r:id="rId20"/>
    <p:sldLayoutId id="2147483719" r:id="rId21"/>
    <p:sldLayoutId id="2147483720" r:id="rId22"/>
    <p:sldLayoutId id="2147483721" r:id="rId23"/>
    <p:sldLayoutId id="2147483722" r:id="rId24"/>
    <p:sldLayoutId id="2147483723" r:id="rId25"/>
    <p:sldLayoutId id="2147483724" r:id="rId26"/>
    <p:sldLayoutId id="2147483725" r:id="rId27"/>
    <p:sldLayoutId id="2147483726" r:id="rId28"/>
    <p:sldLayoutId id="2147483727" r:id="rId29"/>
    <p:sldLayoutId id="2147483728" r:id="rId30"/>
    <p:sldLayoutId id="2147483729" r:id="rId31"/>
    <p:sldLayoutId id="2147483730" r:id="rId32"/>
    <p:sldLayoutId id="2147483731" r:id="rId33"/>
    <p:sldLayoutId id="2147483732" r:id="rId34"/>
    <p:sldLayoutId id="2147483733" r:id="rId35"/>
    <p:sldLayoutId id="2147483734" r:id="rId36"/>
    <p:sldLayoutId id="2147483735" r:id="rId37"/>
    <p:sldLayoutId id="2147483736" r:id="rId38"/>
    <p:sldLayoutId id="2147483737" r:id="rId39"/>
    <p:sldLayoutId id="2147483738" r:id="rId40"/>
    <p:sldLayoutId id="2147483739" r:id="rId41"/>
    <p:sldLayoutId id="2147483740" r:id="rId42"/>
    <p:sldLayoutId id="2147483741" r:id="rId43"/>
    <p:sldLayoutId id="2147483742" r:id="rId44"/>
    <p:sldLayoutId id="2147483743" r:id="rId45"/>
    <p:sldLayoutId id="2147483744" r:id="rId46"/>
    <p:sldLayoutId id="2147483745" r:id="rId47"/>
    <p:sldLayoutId id="2147483746" r:id="rId48"/>
    <p:sldLayoutId id="2147483747" r:id="rId49"/>
    <p:sldLayoutId id="2147483748" r:id="rId50"/>
    <p:sldLayoutId id="2147483749" r:id="rId51"/>
    <p:sldLayoutId id="2147483750" r:id="rId5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4" Type="http://schemas.openxmlformats.org/officeDocument/2006/relationships/image" Target="../media/image2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9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5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8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9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5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5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8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0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5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image" Target="../media/image5.svg"/><Relationship Id="rId7" Type="http://schemas.openxmlformats.org/officeDocument/2006/relationships/image" Target="../media/image9.sv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.png"/><Relationship Id="rId5" Type="http://schemas.openxmlformats.org/officeDocument/2006/relationships/image" Target="../media/image7.svg"/><Relationship Id="rId4" Type="http://schemas.openxmlformats.org/officeDocument/2006/relationships/image" Target="../media/image6.png"/><Relationship Id="rId9" Type="http://schemas.openxmlformats.org/officeDocument/2006/relationships/image" Target="../media/image11.sv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5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4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video" Target="../media/media2.mp4"/><Relationship Id="rId1" Type="http://schemas.microsoft.com/office/2007/relationships/media" Target="../media/media2.mp4"/><Relationship Id="rId4" Type="http://schemas.openxmlformats.org/officeDocument/2006/relationships/image" Target="../media/image12.png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3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video" Target="../media/media3.mp4"/><Relationship Id="rId1" Type="http://schemas.microsoft.com/office/2007/relationships/media" Target="../media/media3.mp4"/><Relationship Id="rId4" Type="http://schemas.openxmlformats.org/officeDocument/2006/relationships/image" Target="../media/image2.png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5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video" Target="../media/media4.mp4"/><Relationship Id="rId1" Type="http://schemas.microsoft.com/office/2007/relationships/media" Target="../media/media4.mp4"/><Relationship Id="rId4" Type="http://schemas.openxmlformats.org/officeDocument/2006/relationships/image" Target="../media/image2.png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3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video" Target="../media/media5.mp4"/><Relationship Id="rId1" Type="http://schemas.microsoft.com/office/2007/relationships/media" Target="../media/media5.mp4"/><Relationship Id="rId4" Type="http://schemas.openxmlformats.org/officeDocument/2006/relationships/image" Target="../media/image13.pn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15.svg"/><Relationship Id="rId7" Type="http://schemas.openxmlformats.org/officeDocument/2006/relationships/image" Target="../media/image11.svg"/><Relationship Id="rId12" Type="http://schemas.openxmlformats.org/officeDocument/2006/relationships/image" Target="../media/image3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46.xml"/><Relationship Id="rId6" Type="http://schemas.openxmlformats.org/officeDocument/2006/relationships/image" Target="../media/image10.png"/><Relationship Id="rId11" Type="http://schemas.openxmlformats.org/officeDocument/2006/relationships/image" Target="../media/image7.svg"/><Relationship Id="rId5" Type="http://schemas.openxmlformats.org/officeDocument/2006/relationships/image" Target="../media/image5.svg"/><Relationship Id="rId10" Type="http://schemas.openxmlformats.org/officeDocument/2006/relationships/image" Target="../media/image6.png"/><Relationship Id="rId4" Type="http://schemas.openxmlformats.org/officeDocument/2006/relationships/image" Target="../media/image4.png"/><Relationship Id="rId9" Type="http://schemas.openxmlformats.org/officeDocument/2006/relationships/image" Target="../media/image9.sv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4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7.xml"/><Relationship Id="rId5" Type="http://schemas.openxmlformats.org/officeDocument/2006/relationships/image" Target="../media/image3.png"/><Relationship Id="rId4" Type="http://schemas.openxmlformats.org/officeDocument/2006/relationships/image" Target="../media/image17.svg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8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9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0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3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video" Target="../media/media6.mp4"/><Relationship Id="rId1" Type="http://schemas.microsoft.com/office/2007/relationships/media" Target="../media/media6.mp4"/><Relationship Id="rId4" Type="http://schemas.openxmlformats.org/officeDocument/2006/relationships/image" Target="../media/image18.png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4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20.sv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jpg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23.sv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9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0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6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7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0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video" Target="../media/media7.mp4"/><Relationship Id="rId1" Type="http://schemas.microsoft.com/office/2007/relationships/media" Target="../media/media7.mp4"/><Relationship Id="rId4" Type="http://schemas.openxmlformats.org/officeDocument/2006/relationships/image" Target="../media/image13.png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1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27.svg"/><Relationship Id="rId5" Type="http://schemas.openxmlformats.org/officeDocument/2006/relationships/image" Target="../media/image26.png"/><Relationship Id="rId4" Type="http://schemas.openxmlformats.org/officeDocument/2006/relationships/image" Target="../media/image25.sv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5.xml"/></Relationships>
</file>

<file path=ppt/slides/_rels/slide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svg"/><Relationship Id="rId3" Type="http://schemas.openxmlformats.org/officeDocument/2006/relationships/image" Target="../media/image28.png"/><Relationship Id="rId7" Type="http://schemas.openxmlformats.org/officeDocument/2006/relationships/image" Target="../media/image32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31.svg"/><Relationship Id="rId5" Type="http://schemas.openxmlformats.org/officeDocument/2006/relationships/image" Target="../media/image30.png"/><Relationship Id="rId4" Type="http://schemas.openxmlformats.org/officeDocument/2006/relationships/image" Target="../media/image29.svg"/></Relationships>
</file>

<file path=ppt/slides/_rels/slide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image" Target="../media/image28.png"/><Relationship Id="rId7" Type="http://schemas.openxmlformats.org/officeDocument/2006/relationships/image" Target="../media/image34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31.svg"/><Relationship Id="rId5" Type="http://schemas.openxmlformats.org/officeDocument/2006/relationships/image" Target="../media/image30.png"/><Relationship Id="rId10" Type="http://schemas.openxmlformats.org/officeDocument/2006/relationships/image" Target="../media/image33.svg"/><Relationship Id="rId4" Type="http://schemas.openxmlformats.org/officeDocument/2006/relationships/image" Target="../media/image29.svg"/><Relationship Id="rId9" Type="http://schemas.openxmlformats.org/officeDocument/2006/relationships/image" Target="../media/image32.png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svg"/><Relationship Id="rId3" Type="http://schemas.openxmlformats.org/officeDocument/2006/relationships/image" Target="../media/image28.png"/><Relationship Id="rId7" Type="http://schemas.openxmlformats.org/officeDocument/2006/relationships/image" Target="../media/image34.png"/><Relationship Id="rId12" Type="http://schemas.openxmlformats.org/officeDocument/2006/relationships/image" Target="../media/image37.sv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31.svg"/><Relationship Id="rId11" Type="http://schemas.openxmlformats.org/officeDocument/2006/relationships/image" Target="../media/image36.png"/><Relationship Id="rId5" Type="http://schemas.openxmlformats.org/officeDocument/2006/relationships/image" Target="../media/image30.png"/><Relationship Id="rId10" Type="http://schemas.openxmlformats.org/officeDocument/2006/relationships/image" Target="../media/image33.svg"/><Relationship Id="rId4" Type="http://schemas.openxmlformats.org/officeDocument/2006/relationships/image" Target="../media/image29.svg"/><Relationship Id="rId9" Type="http://schemas.openxmlformats.org/officeDocument/2006/relationships/image" Target="../media/image32.png"/></Relationships>
</file>

<file path=ppt/slides/_rels/slide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.svg"/><Relationship Id="rId13" Type="http://schemas.openxmlformats.org/officeDocument/2006/relationships/image" Target="../media/image48.png"/><Relationship Id="rId3" Type="http://schemas.openxmlformats.org/officeDocument/2006/relationships/image" Target="../media/image38.png"/><Relationship Id="rId7" Type="http://schemas.openxmlformats.org/officeDocument/2006/relationships/image" Target="../media/image42.png"/><Relationship Id="rId12" Type="http://schemas.openxmlformats.org/officeDocument/2006/relationships/image" Target="../media/image47.sv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1.svg"/><Relationship Id="rId11" Type="http://schemas.openxmlformats.org/officeDocument/2006/relationships/image" Target="../media/image46.png"/><Relationship Id="rId5" Type="http://schemas.openxmlformats.org/officeDocument/2006/relationships/image" Target="../media/image40.png"/><Relationship Id="rId10" Type="http://schemas.openxmlformats.org/officeDocument/2006/relationships/image" Target="../media/image45.svg"/><Relationship Id="rId4" Type="http://schemas.openxmlformats.org/officeDocument/2006/relationships/image" Target="../media/image39.svg"/><Relationship Id="rId9" Type="http://schemas.openxmlformats.org/officeDocument/2006/relationships/image" Target="../media/image44.png"/><Relationship Id="rId14" Type="http://schemas.openxmlformats.org/officeDocument/2006/relationships/image" Target="../media/image49.svg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12.xml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3" Type="http://schemas.openxmlformats.org/officeDocument/2006/relationships/image" Target="../media/image52.svg"/><Relationship Id="rId7" Type="http://schemas.openxmlformats.org/officeDocument/2006/relationships/image" Target="../media/image56.svg"/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5.png"/><Relationship Id="rId11" Type="http://schemas.openxmlformats.org/officeDocument/2006/relationships/image" Target="../media/image60.svg"/><Relationship Id="rId5" Type="http://schemas.openxmlformats.org/officeDocument/2006/relationships/image" Target="../media/image54.svg"/><Relationship Id="rId10" Type="http://schemas.openxmlformats.org/officeDocument/2006/relationships/image" Target="../media/image59.png"/><Relationship Id="rId4" Type="http://schemas.openxmlformats.org/officeDocument/2006/relationships/image" Target="../media/image53.png"/><Relationship Id="rId9" Type="http://schemas.openxmlformats.org/officeDocument/2006/relationships/image" Target="../media/image58.svg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35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svg"/><Relationship Id="rId7" Type="http://schemas.openxmlformats.org/officeDocument/2006/relationships/image" Target="../media/image67.svg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6.png"/><Relationship Id="rId5" Type="http://schemas.openxmlformats.org/officeDocument/2006/relationships/image" Target="../media/image65.svg"/><Relationship Id="rId4" Type="http://schemas.openxmlformats.org/officeDocument/2006/relationships/image" Target="../media/image64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5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2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png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9.sv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png"/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9.sv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9.svg"/><Relationship Id="rId4" Type="http://schemas.openxmlformats.org/officeDocument/2006/relationships/image" Target="../media/image68.png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44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svg"/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33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svg"/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33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svg"/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33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svg"/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3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9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svg"/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33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svg"/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33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svg"/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33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svg"/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33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5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4.xml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.svg"/><Relationship Id="rId3" Type="http://schemas.openxmlformats.org/officeDocument/2006/relationships/image" Target="../media/image73.svg"/><Relationship Id="rId7" Type="http://schemas.openxmlformats.org/officeDocument/2006/relationships/image" Target="../media/image76.png"/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45.xml"/><Relationship Id="rId6" Type="http://schemas.openxmlformats.org/officeDocument/2006/relationships/image" Target="../media/image3.png"/><Relationship Id="rId5" Type="http://schemas.openxmlformats.org/officeDocument/2006/relationships/image" Target="../media/image75.svg"/><Relationship Id="rId4" Type="http://schemas.openxmlformats.org/officeDocument/2006/relationships/image" Target="../media/image74.png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2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video" Target="../media/media8.mp4"/><Relationship Id="rId1" Type="http://schemas.microsoft.com/office/2007/relationships/media" Target="../media/media8.mp4"/><Relationship Id="rId4" Type="http://schemas.openxmlformats.org/officeDocument/2006/relationships/image" Target="../media/image78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6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48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6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7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9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7" Type="http://schemas.openxmlformats.org/officeDocument/2006/relationships/image" Target="../media/image85.svg"/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49.xml"/><Relationship Id="rId6" Type="http://schemas.openxmlformats.org/officeDocument/2006/relationships/image" Target="../media/image84.png"/><Relationship Id="rId5" Type="http://schemas.openxmlformats.org/officeDocument/2006/relationships/image" Target="../media/image83.png"/><Relationship Id="rId4" Type="http://schemas.openxmlformats.org/officeDocument/2006/relationships/image" Target="../media/image82.png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99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00.xml"/><Relationship Id="rId4" Type="http://schemas.openxmlformats.org/officeDocument/2006/relationships/image" Target="../media/image88.png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9.png"/><Relationship Id="rId1" Type="http://schemas.openxmlformats.org/officeDocument/2006/relationships/slideLayout" Target="../slideLayouts/slideLayout10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0DF7711A-61B1-3386-48B2-7A8F04379043}"/>
              </a:ext>
            </a:extLst>
          </p:cNvPr>
          <p:cNvSpPr txBox="1"/>
          <p:nvPr/>
        </p:nvSpPr>
        <p:spPr>
          <a:xfrm>
            <a:off x="4187372" y="217714"/>
            <a:ext cx="381725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b="1" dirty="0"/>
              <a:t>TUTORIAL</a:t>
            </a:r>
          </a:p>
        </p:txBody>
      </p:sp>
      <p:pic>
        <p:nvPicPr>
          <p:cNvPr id="2" name="2024-09-12 12-04-28 1">
            <a:hlinkClick r:id="" action="ppaction://media"/>
            <a:extLst>
              <a:ext uri="{FF2B5EF4-FFF2-40B4-BE49-F238E27FC236}">
                <a16:creationId xmlns:a16="http://schemas.microsoft.com/office/drawing/2014/main" id="{A26F4551-2D43-18CD-02DB-03E4C188265E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1174750" y="1175648"/>
            <a:ext cx="9842500" cy="5464638"/>
          </a:xfrm>
          <a:prstGeom prst="rect">
            <a:avLst/>
          </a:prstGeom>
          <a:effectLst>
            <a:outerShdw blurRad="558800" sx="102000" sy="102000" algn="ctr" rotWithShape="0">
              <a:prstClr val="black">
                <a:alpha val="5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18196390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1568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 fullScrn="1">
              <p:cMediaNode vol="80000" showWhenStopped="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2026D2-DD55-2544-4A2D-113DCA8036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2AA6BC2F-F926-6975-A904-F11BA9322407}"/>
              </a:ext>
            </a:extLst>
          </p:cNvPr>
          <p:cNvSpPr/>
          <p:nvPr/>
        </p:nvSpPr>
        <p:spPr>
          <a:xfrm>
            <a:off x="3441065" y="26892"/>
            <a:ext cx="2500648" cy="6831108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013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383D606-6FA6-60D6-51B7-EF68081E369B}"/>
              </a:ext>
            </a:extLst>
          </p:cNvPr>
          <p:cNvSpPr txBox="1"/>
          <p:nvPr/>
        </p:nvSpPr>
        <p:spPr>
          <a:xfrm>
            <a:off x="3592344" y="1801643"/>
            <a:ext cx="2198090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700" b="1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OUR</a:t>
            </a:r>
          </a:p>
          <a:p>
            <a:pPr algn="ctr"/>
            <a:r>
              <a:rPr lang="en-US" sz="2700" b="1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BEST</a:t>
            </a:r>
          </a:p>
          <a:p>
            <a:pPr algn="ctr"/>
            <a:r>
              <a:rPr lang="en-US" sz="27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PRODUCTS</a:t>
            </a:r>
            <a:endParaRPr lang="id-ID" sz="2700" dirty="0">
              <a:solidFill>
                <a:schemeClr val="bg1">
                  <a:lumMod val="95000"/>
                </a:schemeClr>
              </a:solidFill>
              <a:latin typeface="Montserrat" panose="00000500000000000000" pitchFamily="2" charset="0"/>
            </a:endParaRPr>
          </a:p>
        </p:txBody>
      </p:sp>
      <p:pic>
        <p:nvPicPr>
          <p:cNvPr id="11" name="Picture Placeholder 10">
            <a:extLst>
              <a:ext uri="{FF2B5EF4-FFF2-40B4-BE49-F238E27FC236}">
                <a16:creationId xmlns:a16="http://schemas.microsoft.com/office/drawing/2014/main" id="{EBB86FC6-2F55-D931-FC33-8A5FCC4B790D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494" r="37494"/>
          <a:stretch/>
        </p:blipFill>
        <p:spPr/>
      </p:pic>
      <p:pic>
        <p:nvPicPr>
          <p:cNvPr id="13" name="Picture Placeholder 12">
            <a:extLst>
              <a:ext uri="{FF2B5EF4-FFF2-40B4-BE49-F238E27FC236}">
                <a16:creationId xmlns:a16="http://schemas.microsoft.com/office/drawing/2014/main" id="{48FFCD79-7F5C-D6F8-2C26-1637ADE0C8C7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494" r="37494"/>
          <a:stretch/>
        </p:blipFill>
        <p:spPr/>
      </p:pic>
      <p:pic>
        <p:nvPicPr>
          <p:cNvPr id="16" name="Picture Placeholder 15">
            <a:extLst>
              <a:ext uri="{FF2B5EF4-FFF2-40B4-BE49-F238E27FC236}">
                <a16:creationId xmlns:a16="http://schemas.microsoft.com/office/drawing/2014/main" id="{8474853D-EE20-4EFE-E0C0-A55F15B243C8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494" r="37494"/>
          <a:stretch/>
        </p:blipFill>
        <p:spPr/>
      </p:pic>
      <p:sp>
        <p:nvSpPr>
          <p:cNvPr id="3" name="Saeed Faal">
            <a:extLst>
              <a:ext uri="{FF2B5EF4-FFF2-40B4-BE49-F238E27FC236}">
                <a16:creationId xmlns:a16="http://schemas.microsoft.com/office/drawing/2014/main" id="{8C2017DB-7711-8E00-D7BC-342E8279FE6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133151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2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Picture Placeholder 22">
            <a:extLst>
              <a:ext uri="{FF2B5EF4-FFF2-40B4-BE49-F238E27FC236}">
                <a16:creationId xmlns:a16="http://schemas.microsoft.com/office/drawing/2014/main" id="{EAA16417-6411-A86D-AAB2-F7DFBC9546B6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954" r="14954"/>
          <a:stretch/>
        </p:blipFill>
        <p:spPr/>
      </p:pic>
      <p:pic>
        <p:nvPicPr>
          <p:cNvPr id="15" name="Picture Placeholder 14">
            <a:extLst>
              <a:ext uri="{FF2B5EF4-FFF2-40B4-BE49-F238E27FC236}">
                <a16:creationId xmlns:a16="http://schemas.microsoft.com/office/drawing/2014/main" id="{0DB13DA7-E8C9-FAC2-5535-98CF868DF558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743" r="37743"/>
          <a:stretch/>
        </p:blipFill>
        <p:spPr/>
      </p:pic>
      <p:pic>
        <p:nvPicPr>
          <p:cNvPr id="25" name="Picture Placeholder 24">
            <a:extLst>
              <a:ext uri="{FF2B5EF4-FFF2-40B4-BE49-F238E27FC236}">
                <a16:creationId xmlns:a16="http://schemas.microsoft.com/office/drawing/2014/main" id="{951F5A5B-9839-BF57-1A0B-E722B18C0143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954" r="14954"/>
          <a:stretch/>
        </p:blipFill>
        <p:spPr/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8902880D-AE6A-5749-F7C4-90F2B2B6F0F0}"/>
              </a:ext>
            </a:extLst>
          </p:cNvPr>
          <p:cNvSpPr txBox="1">
            <a:spLocks/>
          </p:cNvSpPr>
          <p:nvPr/>
        </p:nvSpPr>
        <p:spPr>
          <a:xfrm>
            <a:off x="731044" y="1254757"/>
            <a:ext cx="2198090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WHY</a:t>
            </a:r>
          </a:p>
          <a:p>
            <a:pPr algn="ctr"/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CHOOSE</a:t>
            </a:r>
          </a:p>
          <a:p>
            <a:pPr algn="ctr"/>
            <a:r>
              <a:rPr lang="en-US" sz="27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US</a:t>
            </a:r>
            <a:endParaRPr lang="id-ID" sz="27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67BC95B-8286-D287-85FD-01EB44032B4F}"/>
              </a:ext>
            </a:extLst>
          </p:cNvPr>
          <p:cNvSpPr txBox="1">
            <a:spLocks/>
          </p:cNvSpPr>
          <p:nvPr/>
        </p:nvSpPr>
        <p:spPr>
          <a:xfrm>
            <a:off x="825654" y="4166616"/>
            <a:ext cx="2198090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Product 1</a:t>
            </a:r>
          </a:p>
          <a:p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</a:t>
            </a:r>
            <a:endParaRPr lang="id-ID" sz="14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1CF7C0A-A637-97D1-8EB8-BA746814F030}"/>
              </a:ext>
            </a:extLst>
          </p:cNvPr>
          <p:cNvSpPr txBox="1">
            <a:spLocks/>
          </p:cNvSpPr>
          <p:nvPr/>
        </p:nvSpPr>
        <p:spPr>
          <a:xfrm>
            <a:off x="9298886" y="4166616"/>
            <a:ext cx="2198090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Product 3</a:t>
            </a:r>
          </a:p>
          <a:p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</a:t>
            </a:r>
            <a:endParaRPr lang="id-ID" sz="14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231F576-BDAD-6376-E057-EC15928ABA7F}"/>
              </a:ext>
            </a:extLst>
          </p:cNvPr>
          <p:cNvSpPr txBox="1">
            <a:spLocks/>
          </p:cNvSpPr>
          <p:nvPr/>
        </p:nvSpPr>
        <p:spPr>
          <a:xfrm>
            <a:off x="9298886" y="1460278"/>
            <a:ext cx="2198090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Product 2</a:t>
            </a:r>
          </a:p>
          <a:p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</a:t>
            </a:r>
            <a:endParaRPr lang="id-ID" sz="14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26169D09-7483-D1C5-970D-ED9956BAC48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478265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10" grpId="0"/>
      <p:bldP spid="11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F28BAB-B48A-1DB1-ACA9-5846ACC672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" name="Picture Placeholder 67">
            <a:extLst>
              <a:ext uri="{FF2B5EF4-FFF2-40B4-BE49-F238E27FC236}">
                <a16:creationId xmlns:a16="http://schemas.microsoft.com/office/drawing/2014/main" id="{A7323920-39A7-6935-82B0-F4DC7476A077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245" b="4245"/>
          <a:stretch/>
        </p:blipFill>
        <p:spPr/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588F9EB1-D5B6-E017-0610-4E3F786EFA74}"/>
              </a:ext>
            </a:extLst>
          </p:cNvPr>
          <p:cNvGrpSpPr>
            <a:grpSpLocks/>
          </p:cNvGrpSpPr>
          <p:nvPr/>
        </p:nvGrpSpPr>
        <p:grpSpPr>
          <a:xfrm>
            <a:off x="187983" y="25400"/>
            <a:ext cx="7254217" cy="6858000"/>
            <a:chOff x="467992" y="591457"/>
            <a:chExt cx="5628007" cy="5771275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DB344034-B16C-2B75-8735-BD74D5B036FA}"/>
                </a:ext>
              </a:extLst>
            </p:cNvPr>
            <p:cNvSpPr>
              <a:spLocks/>
            </p:cNvSpPr>
            <p:nvPr/>
          </p:nvSpPr>
          <p:spPr>
            <a:xfrm>
              <a:off x="2848398" y="591457"/>
              <a:ext cx="3247601" cy="5771275"/>
            </a:xfrm>
            <a:prstGeom prst="rect">
              <a:avLst/>
            </a:prstGeom>
            <a:gradFill>
              <a:gsLst>
                <a:gs pos="11000">
                  <a:srgbClr val="F2F2F2">
                    <a:alpha val="95000"/>
                  </a:srgbClr>
                </a:gs>
                <a:gs pos="100000">
                  <a:schemeClr val="bg1">
                    <a:lumMod val="95000"/>
                    <a:alpha val="0"/>
                  </a:schemeClr>
                </a:gs>
                <a:gs pos="0">
                  <a:schemeClr val="bg1">
                    <a:lumMod val="95000"/>
                  </a:schemeClr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6623EA4D-B6E3-F967-9891-C06D011B1CCD}"/>
                </a:ext>
              </a:extLst>
            </p:cNvPr>
            <p:cNvSpPr>
              <a:spLocks/>
            </p:cNvSpPr>
            <p:nvPr/>
          </p:nvSpPr>
          <p:spPr>
            <a:xfrm>
              <a:off x="467992" y="591457"/>
              <a:ext cx="2380406" cy="577127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7CC1468B-2279-60D6-6DD7-C2DB5E39BA94}"/>
              </a:ext>
            </a:extLst>
          </p:cNvPr>
          <p:cNvSpPr txBox="1">
            <a:spLocks/>
          </p:cNvSpPr>
          <p:nvPr/>
        </p:nvSpPr>
        <p:spPr>
          <a:xfrm>
            <a:off x="1079973" y="2934627"/>
            <a:ext cx="4048879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just">
              <a:defRPr>
                <a:solidFill>
                  <a:schemeClr val="tx1">
                    <a:lumMod val="85000"/>
                    <a:lumOff val="15000"/>
                  </a:schemeClr>
                </a:solidFill>
                <a:effectLst>
                  <a:outerShdw blurRad="190500" dist="38100" dir="2700000" sx="101000" sy="101000" algn="tl" rotWithShape="0">
                    <a:prstClr val="black">
                      <a:alpha val="40000"/>
                    </a:prstClr>
                  </a:outerShdw>
                </a:effectLst>
                <a:latin typeface="Lato" panose="020F0502020204030203" pitchFamily="34" charset="0"/>
              </a:defRPr>
            </a:lvl1pPr>
          </a:lstStyle>
          <a:p>
            <a:r>
              <a:rPr lang="en-US" sz="1600" dirty="0">
                <a:solidFill>
                  <a:schemeClr val="tx1"/>
                </a:solidFill>
                <a:effectLst/>
                <a:latin typeface="Montserrat" panose="00000500000000000000" pitchFamily="2" charset="0"/>
              </a:rPr>
              <a:t>Art and flowers have been intertwined for centuries, with artists finding inspiration in the beauty and symbolism of flowers. From ancient Egyptian wall paintings to modern-day still-life paintings, flowers have been a popular subject in art.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4D64BA0-8B7E-8AAD-6F96-38934F5BAC0D}"/>
              </a:ext>
            </a:extLst>
          </p:cNvPr>
          <p:cNvSpPr txBox="1">
            <a:spLocks/>
          </p:cNvSpPr>
          <p:nvPr/>
        </p:nvSpPr>
        <p:spPr>
          <a:xfrm>
            <a:off x="1079973" y="1611188"/>
            <a:ext cx="4292127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4000" b="1" i="0">
                <a:solidFill>
                  <a:schemeClr val="tx1">
                    <a:lumMod val="85000"/>
                    <a:lumOff val="15000"/>
                  </a:schemeClr>
                </a:solidFill>
                <a:effectLst>
                  <a:outerShdw blurRad="254000" dist="38100" dir="2700000" sx="101000" sy="101000" algn="tl" rotWithShape="0">
                    <a:prstClr val="black">
                      <a:alpha val="40000"/>
                    </a:prstClr>
                  </a:outerShdw>
                </a:effectLst>
                <a:latin typeface="Lato Black" panose="020F0A02020204030203" pitchFamily="34" charset="0"/>
              </a:defRPr>
            </a:lvl1pPr>
          </a:lstStyle>
          <a:p>
            <a:r>
              <a:rPr lang="en-US" dirty="0">
                <a:solidFill>
                  <a:schemeClr val="tx1"/>
                </a:solidFill>
                <a:latin typeface="Montserrat ExtraBold" pitchFamily="2" charset="0"/>
              </a:rPr>
              <a:t>Please Type Your Title Here</a:t>
            </a:r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4DB4F65F-FC86-BFCF-FF80-F0A112330B3B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465287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extBox 16">
            <a:extLst>
              <a:ext uri="{FF2B5EF4-FFF2-40B4-BE49-F238E27FC236}">
                <a16:creationId xmlns:a16="http://schemas.microsoft.com/office/drawing/2014/main" id="{9557E54E-816E-DE93-9CFA-982933B2D1FC}"/>
              </a:ext>
            </a:extLst>
          </p:cNvPr>
          <p:cNvSpPr txBox="1"/>
          <p:nvPr/>
        </p:nvSpPr>
        <p:spPr>
          <a:xfrm>
            <a:off x="2406926" y="1333500"/>
            <a:ext cx="737814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dirty="0">
                <a:latin typeface="Montserrat ExtraBold" pitchFamily="2" charset="0"/>
              </a:rPr>
              <a:t>OUR PARTNERSHIP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E275189-CC7B-7145-C4F7-F5C526D51F0B}"/>
              </a:ext>
            </a:extLst>
          </p:cNvPr>
          <p:cNvSpPr txBox="1"/>
          <p:nvPr/>
        </p:nvSpPr>
        <p:spPr>
          <a:xfrm>
            <a:off x="3668091" y="2058372"/>
            <a:ext cx="48558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latin typeface="Montserrat" panose="00000500000000000000" pitchFamily="2" charset="0"/>
              </a:rPr>
              <a:t>Lorem ipsum dolor sit amet, consectetuer adipiscing elit. Maecenas porttitor congue massa. Fusce posuere, magna sed pulvinar ultricies, purus lectus malesuada libero, sit amet commodo magna eros quis urna.</a:t>
            </a:r>
          </a:p>
        </p:txBody>
      </p:sp>
      <p:pic>
        <p:nvPicPr>
          <p:cNvPr id="45" name="Picture Placeholder 44">
            <a:extLst>
              <a:ext uri="{FF2B5EF4-FFF2-40B4-BE49-F238E27FC236}">
                <a16:creationId xmlns:a16="http://schemas.microsoft.com/office/drawing/2014/main" id="{FF6A70C8-7F08-B560-DC14-E1838DB84D4A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75" r="21875"/>
          <a:stretch/>
        </p:blipFill>
        <p:spPr/>
      </p:pic>
      <p:pic>
        <p:nvPicPr>
          <p:cNvPr id="47" name="Picture Placeholder 46">
            <a:extLst>
              <a:ext uri="{FF2B5EF4-FFF2-40B4-BE49-F238E27FC236}">
                <a16:creationId xmlns:a16="http://schemas.microsoft.com/office/drawing/2014/main" id="{23075AD3-EB20-A0BE-7FDF-2A9AFB81D453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75" r="21875"/>
          <a:stretch/>
        </p:blipFill>
        <p:spPr/>
      </p:pic>
      <p:pic>
        <p:nvPicPr>
          <p:cNvPr id="49" name="Picture Placeholder 48">
            <a:extLst>
              <a:ext uri="{FF2B5EF4-FFF2-40B4-BE49-F238E27FC236}">
                <a16:creationId xmlns:a16="http://schemas.microsoft.com/office/drawing/2014/main" id="{0A9A748A-C00C-6669-4A6B-24EFDBFB2FDA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75" r="21875"/>
          <a:stretch/>
        </p:blipFill>
        <p:spPr/>
      </p:pic>
      <p:pic>
        <p:nvPicPr>
          <p:cNvPr id="51" name="Picture Placeholder 50">
            <a:extLst>
              <a:ext uri="{FF2B5EF4-FFF2-40B4-BE49-F238E27FC236}">
                <a16:creationId xmlns:a16="http://schemas.microsoft.com/office/drawing/2014/main" id="{7B97F2CE-D88A-BB1C-2AB1-9139DBFD8E1D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75" r="21875"/>
          <a:stretch/>
        </p:blipFill>
        <p:spPr/>
      </p:pic>
      <p:pic>
        <p:nvPicPr>
          <p:cNvPr id="53" name="Picture Placeholder 52">
            <a:extLst>
              <a:ext uri="{FF2B5EF4-FFF2-40B4-BE49-F238E27FC236}">
                <a16:creationId xmlns:a16="http://schemas.microsoft.com/office/drawing/2014/main" id="{05399CE2-0FEB-B5AA-4BF3-B032ED6DF962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75" r="21875"/>
          <a:stretch/>
        </p:blipFill>
        <p:spPr/>
      </p:pic>
      <p:sp>
        <p:nvSpPr>
          <p:cNvPr id="2" name="Saeed Faal">
            <a:extLst>
              <a:ext uri="{FF2B5EF4-FFF2-40B4-BE49-F238E27FC236}">
                <a16:creationId xmlns:a16="http://schemas.microsoft.com/office/drawing/2014/main" id="{5DCBEADE-D7C7-35D1-E530-F58BF3FC26D9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578643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2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" name="Picture Placeholder 28">
            <a:extLst>
              <a:ext uri="{FF2B5EF4-FFF2-40B4-BE49-F238E27FC236}">
                <a16:creationId xmlns:a16="http://schemas.microsoft.com/office/drawing/2014/main" id="{A24D5FA9-0CC6-418B-680C-D55343AD5692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779" b="6779"/>
          <a:stretch/>
        </p:blipFill>
        <p:spPr>
          <a:xfrm>
            <a:off x="1088571" y="994227"/>
            <a:ext cx="10014858" cy="4869544"/>
          </a:xfrm>
        </p:spPr>
      </p:pic>
      <p:pic>
        <p:nvPicPr>
          <p:cNvPr id="31" name="Picture Placeholder 30">
            <a:extLst>
              <a:ext uri="{FF2B5EF4-FFF2-40B4-BE49-F238E27FC236}">
                <a16:creationId xmlns:a16="http://schemas.microsoft.com/office/drawing/2014/main" id="{F02F4CA6-32B6-E780-0D07-45EE582DD6D8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779" b="6779"/>
          <a:stretch/>
        </p:blipFill>
        <p:spPr/>
      </p:pic>
      <p:pic>
        <p:nvPicPr>
          <p:cNvPr id="33" name="Picture Placeholder 32">
            <a:extLst>
              <a:ext uri="{FF2B5EF4-FFF2-40B4-BE49-F238E27FC236}">
                <a16:creationId xmlns:a16="http://schemas.microsoft.com/office/drawing/2014/main" id="{C3F10A10-97E8-DC56-5A9D-F3EC4AB7CF81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779" b="6779"/>
          <a:stretch/>
        </p:blipFill>
        <p:spPr/>
      </p:pic>
      <p:sp>
        <p:nvSpPr>
          <p:cNvPr id="2" name="Saeed Faal">
            <a:extLst>
              <a:ext uri="{FF2B5EF4-FFF2-40B4-BE49-F238E27FC236}">
                <a16:creationId xmlns:a16="http://schemas.microsoft.com/office/drawing/2014/main" id="{138D2401-5199-87C1-491C-926DB092BC4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5188132"/>
      </p:ext>
    </p:extLst>
  </p:cSld>
  <p:clrMapOvr>
    <a:masterClrMapping/>
  </p:clrMapOvr>
  <p:transition spd="slow">
    <p:wipe/>
  </p:transition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CB4AE3BF-5C1E-856B-BE0F-B80746A1FE5A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66" b="3966"/>
          <a:stretch/>
        </p:blipFill>
        <p:spPr/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27965BD5-7684-F29C-E47A-CB1DE20B379A}"/>
              </a:ext>
            </a:extLst>
          </p:cNvPr>
          <p:cNvGrpSpPr>
            <a:grpSpLocks/>
          </p:cNvGrpSpPr>
          <p:nvPr/>
        </p:nvGrpSpPr>
        <p:grpSpPr>
          <a:xfrm>
            <a:off x="239268" y="25400"/>
            <a:ext cx="6916275" cy="6858000"/>
            <a:chOff x="467992" y="591457"/>
            <a:chExt cx="5628007" cy="5771275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5B288B06-6B17-054D-83ED-90DA1387CC0C}"/>
                </a:ext>
              </a:extLst>
            </p:cNvPr>
            <p:cNvSpPr>
              <a:spLocks/>
            </p:cNvSpPr>
            <p:nvPr/>
          </p:nvSpPr>
          <p:spPr>
            <a:xfrm>
              <a:off x="2848398" y="591457"/>
              <a:ext cx="3247601" cy="5771275"/>
            </a:xfrm>
            <a:prstGeom prst="rect">
              <a:avLst/>
            </a:prstGeom>
            <a:gradFill>
              <a:gsLst>
                <a:gs pos="11000">
                  <a:srgbClr val="F2F2F2">
                    <a:alpha val="95000"/>
                  </a:srgbClr>
                </a:gs>
                <a:gs pos="100000">
                  <a:schemeClr val="bg1">
                    <a:lumMod val="95000"/>
                    <a:alpha val="0"/>
                  </a:schemeClr>
                </a:gs>
                <a:gs pos="0">
                  <a:schemeClr val="bg1">
                    <a:lumMod val="95000"/>
                  </a:schemeClr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1524BE5C-B5B6-359E-503D-D9780875FC7F}"/>
                </a:ext>
              </a:extLst>
            </p:cNvPr>
            <p:cNvSpPr>
              <a:spLocks/>
            </p:cNvSpPr>
            <p:nvPr/>
          </p:nvSpPr>
          <p:spPr>
            <a:xfrm>
              <a:off x="467992" y="591457"/>
              <a:ext cx="2380406" cy="577127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B70F4EE1-7516-593E-FC5E-883DF8E34E5D}"/>
              </a:ext>
            </a:extLst>
          </p:cNvPr>
          <p:cNvSpPr txBox="1">
            <a:spLocks/>
          </p:cNvSpPr>
          <p:nvPr/>
        </p:nvSpPr>
        <p:spPr>
          <a:xfrm>
            <a:off x="1079973" y="2934627"/>
            <a:ext cx="4048879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just">
              <a:defRPr>
                <a:solidFill>
                  <a:schemeClr val="tx1">
                    <a:lumMod val="85000"/>
                    <a:lumOff val="15000"/>
                  </a:schemeClr>
                </a:solidFill>
                <a:effectLst>
                  <a:outerShdw blurRad="190500" dist="38100" dir="2700000" sx="101000" sy="101000" algn="tl" rotWithShape="0">
                    <a:prstClr val="black">
                      <a:alpha val="40000"/>
                    </a:prstClr>
                  </a:outerShdw>
                </a:effectLst>
                <a:latin typeface="Lato" panose="020F0502020204030203" pitchFamily="34" charset="0"/>
              </a:defRPr>
            </a:lvl1pPr>
          </a:lstStyle>
          <a:p>
            <a:r>
              <a:rPr lang="en-US" dirty="0">
                <a:solidFill>
                  <a:schemeClr val="tx1"/>
                </a:solidFill>
                <a:effectLst/>
                <a:latin typeface="Montserrat" panose="00000500000000000000" pitchFamily="2" charset="0"/>
              </a:rPr>
              <a:t>Art and flowers have been intertwined for centuries, with artists finding inspiration in the beauty and symbolism of flowers. From ancient Egyptian wall paintings to modern-day still-life paintings, flowers have been a popular subject in art.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B5FF656-31F0-AB6D-B885-B5013C343117}"/>
              </a:ext>
            </a:extLst>
          </p:cNvPr>
          <p:cNvSpPr txBox="1">
            <a:spLocks/>
          </p:cNvSpPr>
          <p:nvPr/>
        </p:nvSpPr>
        <p:spPr>
          <a:xfrm>
            <a:off x="1079973" y="1611188"/>
            <a:ext cx="4292127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defRPr sz="4000" b="1" i="0">
                <a:solidFill>
                  <a:schemeClr val="tx1">
                    <a:lumMod val="85000"/>
                    <a:lumOff val="15000"/>
                  </a:schemeClr>
                </a:solidFill>
                <a:effectLst>
                  <a:outerShdw blurRad="254000" dist="38100" dir="2700000" sx="101000" sy="101000" algn="tl" rotWithShape="0">
                    <a:prstClr val="black">
                      <a:alpha val="40000"/>
                    </a:prstClr>
                  </a:outerShdw>
                </a:effectLst>
                <a:latin typeface="Lato Black" panose="020F0A02020204030203" pitchFamily="34" charset="0"/>
              </a:defRPr>
            </a:lvl1pPr>
          </a:lstStyle>
          <a:p>
            <a:r>
              <a:rPr lang="en-US" dirty="0">
                <a:solidFill>
                  <a:schemeClr val="tx1"/>
                </a:solidFill>
                <a:latin typeface="Montserrat ExtraBold" pitchFamily="2" charset="0"/>
              </a:rPr>
              <a:t>Please Type Your Title Here</a:t>
            </a:r>
          </a:p>
        </p:txBody>
      </p:sp>
      <p:sp>
        <p:nvSpPr>
          <p:cNvPr id="9" name="Saeed Faal">
            <a:extLst>
              <a:ext uri="{FF2B5EF4-FFF2-40B4-BE49-F238E27FC236}">
                <a16:creationId xmlns:a16="http://schemas.microsoft.com/office/drawing/2014/main" id="{3F19D900-07A7-FDFE-1B6C-62D933D7F91A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766408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E0BCFA-F639-5307-C383-C72D42B44B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Placeholder 24">
            <a:extLst>
              <a:ext uri="{FF2B5EF4-FFF2-40B4-BE49-F238E27FC236}">
                <a16:creationId xmlns:a16="http://schemas.microsoft.com/office/drawing/2014/main" id="{443D9A0F-E99B-35E9-5708-A4E2E13EEA1A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245" b="4245"/>
          <a:stretch/>
        </p:blipFill>
        <p:spPr/>
      </p:pic>
      <p:sp>
        <p:nvSpPr>
          <p:cNvPr id="21" name="1">
            <a:extLst>
              <a:ext uri="{FF2B5EF4-FFF2-40B4-BE49-F238E27FC236}">
                <a16:creationId xmlns:a16="http://schemas.microsoft.com/office/drawing/2014/main" id="{3D5C8DAA-47A1-4F56-9933-414DCC52EE4F}"/>
              </a:ext>
            </a:extLst>
          </p:cNvPr>
          <p:cNvSpPr>
            <a:spLocks/>
          </p:cNvSpPr>
          <p:nvPr/>
        </p:nvSpPr>
        <p:spPr>
          <a:xfrm>
            <a:off x="228600" y="246015"/>
            <a:ext cx="1440543" cy="6401528"/>
          </a:xfrm>
          <a:prstGeom prst="rect">
            <a:avLst/>
          </a:prstGeom>
          <a:solidFill>
            <a:schemeClr val="tx2">
              <a:lumMod val="50000"/>
            </a:schemeClr>
          </a:solidFill>
          <a:ln w="12700">
            <a:miter lim="400000"/>
          </a:ln>
          <a:effectLst/>
        </p:spPr>
        <p:txBody>
          <a:bodyPr lIns="50800" tIns="50800" rIns="50800" bIns="50800" anchor="ctr"/>
          <a:lstStyle/>
          <a:p>
            <a:pPr algn="ctr" defTabSz="825500" hangingPunct="0"/>
            <a:endParaRPr sz="3200" dirty="0">
              <a:solidFill>
                <a:srgbClr val="FFFFFF"/>
              </a:solidFill>
              <a:latin typeface="Helvetica Light"/>
              <a:sym typeface="Montserrat-Bold"/>
            </a:endParaRPr>
          </a:p>
        </p:txBody>
      </p:sp>
      <p:sp>
        <p:nvSpPr>
          <p:cNvPr id="3" name="2">
            <a:extLst>
              <a:ext uri="{FF2B5EF4-FFF2-40B4-BE49-F238E27FC236}">
                <a16:creationId xmlns:a16="http://schemas.microsoft.com/office/drawing/2014/main" id="{8E6B7F6E-E052-6846-EC5E-56CEDCE5EC24}"/>
              </a:ext>
            </a:extLst>
          </p:cNvPr>
          <p:cNvSpPr>
            <a:spLocks/>
          </p:cNvSpPr>
          <p:nvPr/>
        </p:nvSpPr>
        <p:spPr>
          <a:xfrm>
            <a:off x="1495360" y="246015"/>
            <a:ext cx="4194239" cy="6401528"/>
          </a:xfrm>
          <a:prstGeom prst="rect">
            <a:avLst/>
          </a:prstGeom>
          <a:solidFill>
            <a:schemeClr val="tx2">
              <a:lumMod val="50000"/>
              <a:alpha val="50000"/>
            </a:scheme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algn="ctr" defTabSz="825500" hangingPunct="0"/>
            <a:endParaRPr sz="3200" dirty="0">
              <a:solidFill>
                <a:srgbClr val="FFFFFF"/>
              </a:solidFill>
              <a:latin typeface="Helvetica Light"/>
              <a:sym typeface="Montserrat-Bold"/>
            </a:endParaRPr>
          </a:p>
        </p:txBody>
      </p:sp>
      <p:sp>
        <p:nvSpPr>
          <p:cNvPr id="5" name="Text box">
            <a:extLst>
              <a:ext uri="{FF2B5EF4-FFF2-40B4-BE49-F238E27FC236}">
                <a16:creationId xmlns:a16="http://schemas.microsoft.com/office/drawing/2014/main" id="{9B45B415-5F4A-50C3-0099-1F6FB0F9F6BC}"/>
              </a:ext>
            </a:extLst>
          </p:cNvPr>
          <p:cNvSpPr>
            <a:spLocks/>
          </p:cNvSpPr>
          <p:nvPr/>
        </p:nvSpPr>
        <p:spPr>
          <a:xfrm rot="16200000">
            <a:off x="-1828317" y="2832100"/>
            <a:ext cx="5554378" cy="119380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50800" tIns="50800" rIns="50800" bIns="50800" anchor="b">
            <a:spAutoFit/>
          </a:bodyPr>
          <a:lstStyle>
            <a:lvl1pPr>
              <a:defRPr sz="7000" spc="350"/>
            </a:lvl1pPr>
          </a:lstStyle>
          <a:p>
            <a:pPr algn="ctr"/>
            <a:r>
              <a:rPr lang="en-US" dirty="0">
                <a:solidFill>
                  <a:schemeClr val="bg1"/>
                </a:solidFill>
              </a:rPr>
              <a:t>2024</a:t>
            </a:r>
            <a:endParaRPr dirty="0">
              <a:solidFill>
                <a:schemeClr val="bg1"/>
              </a:solidFill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AB698AE1-BBFE-D3E6-70CA-3360047AA9EF}"/>
              </a:ext>
            </a:extLst>
          </p:cNvPr>
          <p:cNvGrpSpPr>
            <a:grpSpLocks/>
          </p:cNvGrpSpPr>
          <p:nvPr/>
        </p:nvGrpSpPr>
        <p:grpSpPr>
          <a:xfrm>
            <a:off x="2014946" y="647492"/>
            <a:ext cx="3155067" cy="5625476"/>
            <a:chOff x="1054076" y="1255258"/>
            <a:chExt cx="2641601" cy="3726174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C534BFD-6B74-6758-1D53-0683505133F2}"/>
                </a:ext>
              </a:extLst>
            </p:cNvPr>
            <p:cNvSpPr txBox="1">
              <a:spLocks/>
            </p:cNvSpPr>
            <p:nvPr/>
          </p:nvSpPr>
          <p:spPr>
            <a:xfrm>
              <a:off x="1054076" y="1255258"/>
              <a:ext cx="2641601" cy="8122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MARKETING </a:t>
              </a:r>
            </a:p>
            <a:p>
              <a:r>
                <a:rPr lang="en-US" sz="3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OBJECTIVES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3D721B8C-61C5-FC45-F118-429D90F6E8F0}"/>
                </a:ext>
              </a:extLst>
            </p:cNvPr>
            <p:cNvSpPr txBox="1">
              <a:spLocks/>
            </p:cNvSpPr>
            <p:nvPr/>
          </p:nvSpPr>
          <p:spPr>
            <a:xfrm>
              <a:off x="1054076" y="2454764"/>
              <a:ext cx="2400300" cy="7194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Lorem ipsum dolor sit amet, consectetuer adipiscing elit. Maecenas porttitor congue massa. Fusce posuere, </a:t>
              </a:r>
            </a:p>
          </p:txBody>
        </p:sp>
        <p:sp>
          <p:nvSpPr>
            <p:cNvPr id="13" name="6">
              <a:extLst>
                <a:ext uri="{FF2B5EF4-FFF2-40B4-BE49-F238E27FC236}">
                  <a16:creationId xmlns:a16="http://schemas.microsoft.com/office/drawing/2014/main" id="{AEED728A-05D4-2D6A-8978-1EB3FC7FFBBC}"/>
                </a:ext>
              </a:extLst>
            </p:cNvPr>
            <p:cNvSpPr>
              <a:spLocks/>
            </p:cNvSpPr>
            <p:nvPr/>
          </p:nvSpPr>
          <p:spPr>
            <a:xfrm flipV="1">
              <a:off x="1054076" y="2249119"/>
              <a:ext cx="2293826" cy="65590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bg1"/>
              </a:solidFill>
              <a:miter lim="400000"/>
            </a:ln>
          </p:spPr>
          <p:txBody>
            <a:bodyPr lIns="50800" tIns="50800" rIns="50800" bIns="50800" anchor="ctr"/>
            <a:lstStyle/>
            <a:p>
              <a:pPr>
                <a:lnSpc>
                  <a:spcPct val="100000"/>
                </a:lnSpc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3600" dirty="0">
                <a:solidFill>
                  <a:schemeClr val="bg1"/>
                </a:solidFill>
              </a:endParaRPr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FBDDBD55-0F2B-7CFB-1B64-9E585F5280B3}"/>
                </a:ext>
              </a:extLst>
            </p:cNvPr>
            <p:cNvGrpSpPr>
              <a:grpSpLocks/>
            </p:cNvGrpSpPr>
            <p:nvPr/>
          </p:nvGrpSpPr>
          <p:grpSpPr>
            <a:xfrm>
              <a:off x="1129149" y="3546880"/>
              <a:ext cx="2386337" cy="1434552"/>
              <a:chOff x="8319868" y="4349708"/>
              <a:chExt cx="2386337" cy="1434552"/>
            </a:xfrm>
          </p:grpSpPr>
          <p:sp>
            <p:nvSpPr>
              <p:cNvPr id="15" name="5">
                <a:extLst>
                  <a:ext uri="{FF2B5EF4-FFF2-40B4-BE49-F238E27FC236}">
                    <a16:creationId xmlns:a16="http://schemas.microsoft.com/office/drawing/2014/main" id="{87EA7EBE-E95E-10B3-3595-B72264CE8EF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46654" y="5451532"/>
                <a:ext cx="1861585" cy="0"/>
              </a:xfrm>
              <a:prstGeom prst="line">
                <a:avLst/>
              </a:prstGeom>
              <a:noFill/>
              <a:ln w="28575" cap="flat">
                <a:solidFill>
                  <a:schemeClr val="bg1"/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algn="ctr">
                  <a:lnSpc>
                    <a:spcPct val="100000"/>
                  </a:lnSpc>
                  <a:defRPr sz="3200" cap="none" spc="0"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 sz="2400" dirty="0">
                  <a:solidFill>
                    <a:schemeClr val="bg1"/>
                  </a:solidFill>
                  <a:latin typeface="Montserrat" panose="00000500000000000000" pitchFamily="2" charset="0"/>
                </a:endParaRPr>
              </a:p>
            </p:txBody>
          </p:sp>
          <p:sp>
            <p:nvSpPr>
              <p:cNvPr id="16" name="4">
                <a:extLst>
                  <a:ext uri="{FF2B5EF4-FFF2-40B4-BE49-F238E27FC236}">
                    <a16:creationId xmlns:a16="http://schemas.microsoft.com/office/drawing/2014/main" id="{F18D1E9B-A00B-410B-3F8D-AA5FCBA949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19868" y="5527246"/>
                <a:ext cx="2386337" cy="25701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="" xmlns:ma14="http://schemas.microsoft.com/office/mac/drawingml/2011/main" val="1"/>
                </a:ext>
              </a:extLst>
            </p:spPr>
            <p:txBody>
              <a:bodyPr wrap="square" lIns="50800" tIns="50800" rIns="50800" bIns="50800" numCol="1" anchor="t">
                <a:spAutoFit/>
              </a:bodyPr>
              <a:lstStyle>
                <a:lvl1pPr algn="just">
                  <a:lnSpc>
                    <a:spcPct val="120000"/>
                  </a:lnSpc>
                  <a:defRPr sz="2500" cap="none" spc="75">
                    <a:latin typeface="Raleway Light"/>
                    <a:ea typeface="Raleway Light"/>
                    <a:cs typeface="Raleway Light"/>
                    <a:sym typeface="Raleway Light"/>
                  </a:defRPr>
                </a:lvl1pPr>
              </a:lstStyle>
              <a:p>
                <a:r>
                  <a:rPr lang="en-US" sz="14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Your</a:t>
                </a:r>
                <a:r>
                  <a:rPr sz="14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 title here</a:t>
                </a:r>
              </a:p>
            </p:txBody>
          </p:sp>
          <p:sp>
            <p:nvSpPr>
              <p:cNvPr id="17" name="3">
                <a:extLst>
                  <a:ext uri="{FF2B5EF4-FFF2-40B4-BE49-F238E27FC236}">
                    <a16:creationId xmlns:a16="http://schemas.microsoft.com/office/drawing/2014/main" id="{D35E5FFD-5428-3FBA-E06A-E254C949DDA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65595" y="4965865"/>
                <a:ext cx="782605" cy="308358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="" xmlns:ma14="http://schemas.microsoft.com/office/mac/drawingml/2011/main" val="1"/>
                </a:ext>
              </a:extLst>
            </p:spPr>
            <p:txBody>
              <a:bodyPr wrap="square" lIns="50800" tIns="50800" rIns="50800" bIns="50800" numCol="1" anchor="t">
                <a:spAutoFit/>
              </a:bodyPr>
              <a:lstStyle>
                <a:lvl1pPr algn="ctr">
                  <a:lnSpc>
                    <a:spcPct val="120000"/>
                  </a:lnSpc>
                  <a:defRPr sz="3000" cap="none" spc="90">
                    <a:latin typeface="Montserrat-Regular"/>
                    <a:ea typeface="Montserrat-Regular"/>
                    <a:cs typeface="Montserrat-Regular"/>
                    <a:sym typeface="Montserrat-Regular"/>
                  </a:defRPr>
                </a:lvl1pPr>
              </a:lstStyle>
              <a:p>
                <a:r>
                  <a:rPr lang="en-US" sz="18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88</a:t>
                </a:r>
                <a:r>
                  <a:rPr sz="18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%</a:t>
                </a:r>
              </a:p>
            </p:txBody>
          </p:sp>
          <p:sp>
            <p:nvSpPr>
              <p:cNvPr id="18" name="1">
                <a:extLst>
                  <a:ext uri="{FF2B5EF4-FFF2-40B4-BE49-F238E27FC236}">
                    <a16:creationId xmlns:a16="http://schemas.microsoft.com/office/drawing/2014/main" id="{9279B3EF-336A-45FB-553F-9A9B11548F6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19868" y="4349708"/>
                <a:ext cx="1283616" cy="30942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="" xmlns:ma14="http://schemas.microsoft.com/office/mac/drawingml/2011/main" val="1"/>
                </a:ext>
              </a:extLst>
            </p:spPr>
            <p:txBody>
              <a:bodyPr wrap="none" lIns="50800" tIns="50800" rIns="50800" bIns="50800" numCol="1" anchor="ctr">
                <a:spAutoFit/>
              </a:bodyPr>
              <a:lstStyle/>
              <a:p>
                <a:r>
                  <a:rPr lang="en-US" sz="20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May</a:t>
                </a:r>
                <a:r>
                  <a:rPr sz="20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 </a:t>
                </a:r>
                <a:r>
                  <a:rPr lang="en-US" sz="20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17</a:t>
                </a:r>
                <a:r>
                  <a:rPr sz="20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, </a:t>
                </a:r>
                <a:r>
                  <a:rPr lang="en-US" sz="20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2024</a:t>
                </a:r>
                <a:endParaRPr sz="2000" dirty="0">
                  <a:solidFill>
                    <a:schemeClr val="bg1"/>
                  </a:solidFill>
                  <a:latin typeface="Montserrat" panose="00000500000000000000" pitchFamily="2" charset="0"/>
                </a:endParaRPr>
              </a:p>
            </p:txBody>
          </p:sp>
          <p:sp>
            <p:nvSpPr>
              <p:cNvPr id="19" name="2">
                <a:extLst>
                  <a:ext uri="{FF2B5EF4-FFF2-40B4-BE49-F238E27FC236}">
                    <a16:creationId xmlns:a16="http://schemas.microsoft.com/office/drawing/2014/main" id="{A3B9121C-7211-911B-2C0F-C51AEBC962F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19868" y="4673544"/>
                <a:ext cx="2276460" cy="25701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="" xmlns:ma14="http://schemas.microsoft.com/office/mac/drawingml/2011/main" val="1"/>
                </a:ext>
              </a:extLst>
            </p:spPr>
            <p:txBody>
              <a:bodyPr wrap="square" lIns="50800" tIns="50800" rIns="50800" bIns="50800" numCol="1" anchor="t">
                <a:spAutoFit/>
              </a:bodyPr>
              <a:lstStyle>
                <a:lvl1pPr algn="just">
                  <a:lnSpc>
                    <a:spcPct val="120000"/>
                  </a:lnSpc>
                  <a:defRPr sz="2500" cap="none" spc="75">
                    <a:latin typeface="Raleway Light"/>
                    <a:ea typeface="Raleway Light"/>
                    <a:cs typeface="Raleway Light"/>
                    <a:sym typeface="Raleway Light"/>
                  </a:defRPr>
                </a:lvl1pPr>
              </a:lstStyle>
              <a:p>
                <a:r>
                  <a:rPr lang="en-US" sz="14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Your</a:t>
                </a:r>
                <a:r>
                  <a:rPr sz="14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 title here</a:t>
                </a:r>
              </a:p>
            </p:txBody>
          </p:sp>
          <p:sp>
            <p:nvSpPr>
              <p:cNvPr id="20" name="Oval 19">
                <a:extLst>
                  <a:ext uri="{FF2B5EF4-FFF2-40B4-BE49-F238E27FC236}">
                    <a16:creationId xmlns:a16="http://schemas.microsoft.com/office/drawing/2014/main" id="{BB3E9EB6-8472-C49E-4D56-5BC0CEF6D51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73799" y="5387845"/>
                <a:ext cx="166196" cy="13324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4" name="Saeed Faal">
            <a:extLst>
              <a:ext uri="{FF2B5EF4-FFF2-40B4-BE49-F238E27FC236}">
                <a16:creationId xmlns:a16="http://schemas.microsoft.com/office/drawing/2014/main" id="{BB56B499-4EAD-6DAD-9A29-889729DB301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9827793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accel="50000" decel="5000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75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3" grpId="0" animBg="1"/>
      <p:bldP spid="5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309BA7-E14A-C074-2BF0-91C744D0C0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Placeholder 5">
            <a:extLst>
              <a:ext uri="{FF2B5EF4-FFF2-40B4-BE49-F238E27FC236}">
                <a16:creationId xmlns:a16="http://schemas.microsoft.com/office/drawing/2014/main" id="{A8B7854C-7ACF-D63C-16C2-E220679A2B8D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245" b="4245"/>
          <a:stretch/>
        </p:blipFill>
        <p:spPr/>
      </p:pic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5FE3A8BE-66C0-0F12-B5A0-3981C076939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>
            <a:off x="0" y="-5"/>
            <a:ext cx="8806587" cy="6858000"/>
          </a:xfrm>
          <a:custGeom>
            <a:avLst/>
            <a:gdLst>
              <a:gd name="connsiteX0" fmla="*/ 3674978 w 8806587"/>
              <a:gd name="connsiteY0" fmla="*/ 6858000 h 6858000"/>
              <a:gd name="connsiteX1" fmla="*/ 0 w 8806587"/>
              <a:gd name="connsiteY1" fmla="*/ 6858000 h 6858000"/>
              <a:gd name="connsiteX2" fmla="*/ 2277427 w 8806587"/>
              <a:gd name="connsiteY2" fmla="*/ 378713 h 6858000"/>
              <a:gd name="connsiteX3" fmla="*/ 2277427 w 8806587"/>
              <a:gd name="connsiteY3" fmla="*/ 0 h 6858000"/>
              <a:gd name="connsiteX4" fmla="*/ 2410542 w 8806587"/>
              <a:gd name="connsiteY4" fmla="*/ 0 h 6858000"/>
              <a:gd name="connsiteX5" fmla="*/ 6085519 w 8806587"/>
              <a:gd name="connsiteY5" fmla="*/ 0 h 6858000"/>
              <a:gd name="connsiteX6" fmla="*/ 8806587 w 8806587"/>
              <a:gd name="connsiteY6" fmla="*/ 0 h 6858000"/>
              <a:gd name="connsiteX7" fmla="*/ 8806587 w 8806587"/>
              <a:gd name="connsiteY7" fmla="*/ 6857995 h 6858000"/>
              <a:gd name="connsiteX8" fmla="*/ 3674979 w 8806587"/>
              <a:gd name="connsiteY8" fmla="*/ 685799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806587" h="6858000">
                <a:moveTo>
                  <a:pt x="3674978" y="6858000"/>
                </a:moveTo>
                <a:lnTo>
                  <a:pt x="0" y="6858000"/>
                </a:lnTo>
                <a:lnTo>
                  <a:pt x="2277427" y="378713"/>
                </a:lnTo>
                <a:lnTo>
                  <a:pt x="2277427" y="0"/>
                </a:lnTo>
                <a:lnTo>
                  <a:pt x="2410542" y="0"/>
                </a:lnTo>
                <a:lnTo>
                  <a:pt x="6085519" y="0"/>
                </a:lnTo>
                <a:lnTo>
                  <a:pt x="8806587" y="0"/>
                </a:lnTo>
                <a:lnTo>
                  <a:pt x="8806587" y="6857995"/>
                </a:lnTo>
                <a:lnTo>
                  <a:pt x="3674979" y="6857995"/>
                </a:lnTo>
                <a:close/>
              </a:path>
            </a:pathLst>
          </a:custGeom>
          <a:solidFill>
            <a:srgbClr val="FFFFFF">
              <a:alpha val="50000"/>
            </a:srgbClr>
          </a:solidFill>
          <a:ln w="12700">
            <a:miter lim="400000"/>
          </a:ln>
        </p:spPr>
        <p:txBody>
          <a:bodyPr wrap="square" lIns="50800" tIns="50800" rIns="50800" bIns="50800" anchor="ctr">
            <a:noAutofit/>
          </a:bodyPr>
          <a:lstStyle/>
          <a:p>
            <a:pPr algn="ctr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>
              <a:latin typeface="Montserrat ExtraBold" pitchFamily="2" charset="0"/>
            </a:endParaRPr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760988AA-0F73-E15B-CE7E-1CBA0264A03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>
            <a:off x="0" y="0"/>
            <a:ext cx="6995810" cy="6858000"/>
          </a:xfrm>
          <a:custGeom>
            <a:avLst/>
            <a:gdLst>
              <a:gd name="connsiteX0" fmla="*/ 6995810 w 6995810"/>
              <a:gd name="connsiteY0" fmla="*/ 6858000 h 6858000"/>
              <a:gd name="connsiteX1" fmla="*/ 2334910 w 6995810"/>
              <a:gd name="connsiteY1" fmla="*/ 6858000 h 6858000"/>
              <a:gd name="connsiteX2" fmla="*/ 2334910 w 6995810"/>
              <a:gd name="connsiteY2" fmla="*/ 6858000 h 6858000"/>
              <a:gd name="connsiteX3" fmla="*/ 1864262 w 6995810"/>
              <a:gd name="connsiteY3" fmla="*/ 6858000 h 6858000"/>
              <a:gd name="connsiteX4" fmla="*/ 912970 w 6995810"/>
              <a:gd name="connsiteY4" fmla="*/ 6858000 h 6858000"/>
              <a:gd name="connsiteX5" fmla="*/ 0 w 6995810"/>
              <a:gd name="connsiteY5" fmla="*/ 6858000 h 6858000"/>
              <a:gd name="connsiteX6" fmla="*/ 2334910 w 6995810"/>
              <a:gd name="connsiteY6" fmla="*/ 215000 h 6858000"/>
              <a:gd name="connsiteX7" fmla="*/ 2334910 w 6995810"/>
              <a:gd name="connsiteY7" fmla="*/ 5 h 6858000"/>
              <a:gd name="connsiteX8" fmla="*/ 2410477 w 6995810"/>
              <a:gd name="connsiteY8" fmla="*/ 5 h 6858000"/>
              <a:gd name="connsiteX9" fmla="*/ 2410479 w 6995810"/>
              <a:gd name="connsiteY9" fmla="*/ 0 h 6858000"/>
              <a:gd name="connsiteX10" fmla="*/ 4274741 w 6995810"/>
              <a:gd name="connsiteY10" fmla="*/ 0 h 6858000"/>
              <a:gd name="connsiteX11" fmla="*/ 4274739 w 6995810"/>
              <a:gd name="connsiteY11" fmla="*/ 5 h 6858000"/>
              <a:gd name="connsiteX12" fmla="*/ 6995810 w 6995810"/>
              <a:gd name="connsiteY12" fmla="*/ 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995810" h="6858000">
                <a:moveTo>
                  <a:pt x="6995810" y="6858000"/>
                </a:moveTo>
                <a:lnTo>
                  <a:pt x="2334910" y="6858000"/>
                </a:lnTo>
                <a:lnTo>
                  <a:pt x="2334910" y="6858000"/>
                </a:lnTo>
                <a:lnTo>
                  <a:pt x="1864262" y="6858000"/>
                </a:lnTo>
                <a:lnTo>
                  <a:pt x="912970" y="6858000"/>
                </a:lnTo>
                <a:lnTo>
                  <a:pt x="0" y="6858000"/>
                </a:lnTo>
                <a:lnTo>
                  <a:pt x="2334910" y="215000"/>
                </a:lnTo>
                <a:lnTo>
                  <a:pt x="2334910" y="5"/>
                </a:lnTo>
                <a:lnTo>
                  <a:pt x="2410477" y="5"/>
                </a:lnTo>
                <a:lnTo>
                  <a:pt x="2410479" y="0"/>
                </a:lnTo>
                <a:lnTo>
                  <a:pt x="4274741" y="0"/>
                </a:lnTo>
                <a:lnTo>
                  <a:pt x="4274739" y="5"/>
                </a:lnTo>
                <a:lnTo>
                  <a:pt x="6995810" y="5"/>
                </a:lnTo>
                <a:close/>
              </a:path>
            </a:pathLst>
          </a:custGeom>
          <a:solidFill>
            <a:srgbClr val="FFFFFF">
              <a:alpha val="80000"/>
            </a:srgbClr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12319"/>
              </a:srgbClr>
            </a:outerShdw>
          </a:effectLst>
        </p:spPr>
        <p:txBody>
          <a:bodyPr wrap="square" lIns="50800" tIns="50800" rIns="50800" bIns="50800" anchor="ctr">
            <a:noAutofit/>
          </a:bodyPr>
          <a:lstStyle/>
          <a:p>
            <a:pPr algn="ctr"/>
            <a:endParaRPr sz="3200" dirty="0">
              <a:solidFill>
                <a:srgbClr val="FFFFFF"/>
              </a:solidFill>
              <a:latin typeface="Montserrat ExtraBold" pitchFamily="2" charset="0"/>
            </a:endParaRPr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B0F6F0C2-666D-C0F6-4EC8-92BC60E272C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>
            <a:off x="-12138" y="-11"/>
            <a:ext cx="5151431" cy="6858009"/>
          </a:xfrm>
          <a:custGeom>
            <a:avLst/>
            <a:gdLst>
              <a:gd name="connsiteX0" fmla="*/ 5151431 w 5151431"/>
              <a:gd name="connsiteY0" fmla="*/ 6858009 h 6858009"/>
              <a:gd name="connsiteX1" fmla="*/ 3455635 w 5151431"/>
              <a:gd name="connsiteY1" fmla="*/ 6858009 h 6858009"/>
              <a:gd name="connsiteX2" fmla="*/ 3455635 w 5151431"/>
              <a:gd name="connsiteY2" fmla="*/ 6858001 h 6858009"/>
              <a:gd name="connsiteX3" fmla="*/ 0 w 5151431"/>
              <a:gd name="connsiteY3" fmla="*/ 6858001 h 6858009"/>
              <a:gd name="connsiteX4" fmla="*/ 2410481 w 5151431"/>
              <a:gd name="connsiteY4" fmla="*/ 0 h 6858009"/>
              <a:gd name="connsiteX5" fmla="*/ 3612962 w 5151431"/>
              <a:gd name="connsiteY5" fmla="*/ 0 h 6858009"/>
              <a:gd name="connsiteX6" fmla="*/ 3612962 w 5151431"/>
              <a:gd name="connsiteY6" fmla="*/ 9 h 6858009"/>
              <a:gd name="connsiteX7" fmla="*/ 5151431 w 5151431"/>
              <a:gd name="connsiteY7" fmla="*/ 9 h 6858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51431" h="6858009">
                <a:moveTo>
                  <a:pt x="5151431" y="6858009"/>
                </a:moveTo>
                <a:lnTo>
                  <a:pt x="3455635" y="6858009"/>
                </a:lnTo>
                <a:lnTo>
                  <a:pt x="3455635" y="6858001"/>
                </a:lnTo>
                <a:lnTo>
                  <a:pt x="0" y="6858001"/>
                </a:lnTo>
                <a:lnTo>
                  <a:pt x="2410481" y="0"/>
                </a:lnTo>
                <a:lnTo>
                  <a:pt x="3612962" y="0"/>
                </a:lnTo>
                <a:lnTo>
                  <a:pt x="3612962" y="9"/>
                </a:lnTo>
                <a:lnTo>
                  <a:pt x="5151431" y="9"/>
                </a:lnTo>
                <a:close/>
              </a:path>
            </a:pathLst>
          </a:custGeom>
          <a:solidFill>
            <a:srgbClr val="FFFFFF"/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12319"/>
              </a:srgbClr>
            </a:outerShdw>
          </a:effectLst>
        </p:spPr>
        <p:txBody>
          <a:bodyPr wrap="square" lIns="50800" tIns="50800" rIns="50800" bIns="50800" anchor="ctr">
            <a:noAutofit/>
          </a:bodyPr>
          <a:lstStyle/>
          <a:p>
            <a:pPr algn="ctr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>
              <a:latin typeface="Montserrat ExtraBold" pitchFamily="2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D399380-943B-D5D8-4F9D-651429C7BE5E}"/>
              </a:ext>
            </a:extLst>
          </p:cNvPr>
          <p:cNvSpPr txBox="1"/>
          <p:nvPr/>
        </p:nvSpPr>
        <p:spPr>
          <a:xfrm>
            <a:off x="1054076" y="1255258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99C5F6-51EF-82E7-EE27-8B8BDAB66C3B}"/>
              </a:ext>
            </a:extLst>
          </p:cNvPr>
          <p:cNvSpPr txBox="1"/>
          <p:nvPr/>
        </p:nvSpPr>
        <p:spPr>
          <a:xfrm>
            <a:off x="1054076" y="2454764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13" name="6">
            <a:extLst>
              <a:ext uri="{FF2B5EF4-FFF2-40B4-BE49-F238E27FC236}">
                <a16:creationId xmlns:a16="http://schemas.microsoft.com/office/drawing/2014/main" id="{ACB36265-B540-49B7-000C-A182FA3167CE}"/>
              </a:ext>
            </a:extLst>
          </p:cNvPr>
          <p:cNvSpPr/>
          <p:nvPr/>
        </p:nvSpPr>
        <p:spPr>
          <a:xfrm flipV="1">
            <a:off x="1054076" y="2249119"/>
            <a:ext cx="2293826" cy="65590"/>
          </a:xfrm>
          <a:prstGeom prst="rect">
            <a:avLst/>
          </a:prstGeom>
          <a:solidFill>
            <a:srgbClr val="A6AAA9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EB73C57-13D7-4052-33F6-3194CBCDCA27}"/>
              </a:ext>
            </a:extLst>
          </p:cNvPr>
          <p:cNvGrpSpPr/>
          <p:nvPr/>
        </p:nvGrpSpPr>
        <p:grpSpPr>
          <a:xfrm>
            <a:off x="1129149" y="3511795"/>
            <a:ext cx="2386337" cy="1519438"/>
            <a:chOff x="8319868" y="4314623"/>
            <a:chExt cx="2386337" cy="1519438"/>
          </a:xfrm>
        </p:grpSpPr>
        <p:sp>
          <p:nvSpPr>
            <p:cNvPr id="15" name="5">
              <a:extLst>
                <a:ext uri="{FF2B5EF4-FFF2-40B4-BE49-F238E27FC236}">
                  <a16:creationId xmlns:a16="http://schemas.microsoft.com/office/drawing/2014/main" id="{31CA0C95-8006-ABF8-0DB7-D028B7E4A5BF}"/>
                </a:ext>
              </a:extLst>
            </p:cNvPr>
            <p:cNvSpPr/>
            <p:nvPr/>
          </p:nvSpPr>
          <p:spPr>
            <a:xfrm>
              <a:off x="8346654" y="5451532"/>
              <a:ext cx="1861585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6" name="4">
              <a:extLst>
                <a:ext uri="{FF2B5EF4-FFF2-40B4-BE49-F238E27FC236}">
                  <a16:creationId xmlns:a16="http://schemas.microsoft.com/office/drawing/2014/main" id="{F08E0207-8576-52F6-E143-4D773048C95D}"/>
                </a:ext>
              </a:extLst>
            </p:cNvPr>
            <p:cNvSpPr/>
            <p:nvPr/>
          </p:nvSpPr>
          <p:spPr>
            <a:xfrm>
              <a:off x="8319868" y="5527246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Your</a:t>
              </a:r>
              <a:r>
                <a:rPr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 title here</a:t>
              </a:r>
            </a:p>
          </p:txBody>
        </p:sp>
        <p:sp>
          <p:nvSpPr>
            <p:cNvPr id="17" name="3">
              <a:extLst>
                <a:ext uri="{FF2B5EF4-FFF2-40B4-BE49-F238E27FC236}">
                  <a16:creationId xmlns:a16="http://schemas.microsoft.com/office/drawing/2014/main" id="{A9FFB1EE-46D1-9851-394B-182DFA2977E2}"/>
                </a:ext>
              </a:extLst>
            </p:cNvPr>
            <p:cNvSpPr/>
            <p:nvPr/>
          </p:nvSpPr>
          <p:spPr>
            <a:xfrm>
              <a:off x="9565595" y="4965865"/>
              <a:ext cx="782605" cy="374846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ctr">
                <a:lnSpc>
                  <a:spcPct val="120000"/>
                </a:lnSpc>
                <a:defRPr sz="3000" cap="none" spc="90">
                  <a:latin typeface="Montserrat-Regular"/>
                  <a:ea typeface="Montserrat-Regular"/>
                  <a:cs typeface="Montserrat-Regular"/>
                  <a:sym typeface="Montserrat-Regular"/>
                </a:defRPr>
              </a:lvl1pPr>
            </a:lstStyle>
            <a:p>
              <a:r>
                <a:rPr lang="en-US"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88</a:t>
              </a:r>
              <a:r>
                <a:rPr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%</a:t>
              </a:r>
            </a:p>
          </p:txBody>
        </p:sp>
        <p:sp>
          <p:nvSpPr>
            <p:cNvPr id="18" name="1">
              <a:extLst>
                <a:ext uri="{FF2B5EF4-FFF2-40B4-BE49-F238E27FC236}">
                  <a16:creationId xmlns:a16="http://schemas.microsoft.com/office/drawing/2014/main" id="{35AA3E6F-C122-F9FC-0493-1C0E89583F80}"/>
                </a:ext>
              </a:extLst>
            </p:cNvPr>
            <p:cNvSpPr/>
            <p:nvPr/>
          </p:nvSpPr>
          <p:spPr>
            <a:xfrm>
              <a:off x="8319868" y="4314623"/>
              <a:ext cx="1543692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2024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9" name="2">
              <a:extLst>
                <a:ext uri="{FF2B5EF4-FFF2-40B4-BE49-F238E27FC236}">
                  <a16:creationId xmlns:a16="http://schemas.microsoft.com/office/drawing/2014/main" id="{72CFE303-0B7A-B57E-AD30-6A0669CADF65}"/>
                </a:ext>
              </a:extLst>
            </p:cNvPr>
            <p:cNvSpPr/>
            <p:nvPr/>
          </p:nvSpPr>
          <p:spPr>
            <a:xfrm>
              <a:off x="8319868" y="4673544"/>
              <a:ext cx="2276460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Your</a:t>
              </a:r>
              <a:r>
                <a:rPr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 title here</a:t>
              </a:r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11338ADA-F162-C4A4-0096-5753D07615CA}"/>
                </a:ext>
              </a:extLst>
            </p:cNvPr>
            <p:cNvSpPr/>
            <p:nvPr/>
          </p:nvSpPr>
          <p:spPr>
            <a:xfrm>
              <a:off x="9860439" y="5368434"/>
              <a:ext cx="166196" cy="16619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" name="Saeed Faal">
            <a:extLst>
              <a:ext uri="{FF2B5EF4-FFF2-40B4-BE49-F238E27FC236}">
                <a16:creationId xmlns:a16="http://schemas.microsoft.com/office/drawing/2014/main" id="{129FBEE7-2A1C-F09B-52DD-515102DF75B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3371265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8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2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6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4" grpId="0" animBg="1"/>
      <p:bldP spid="21" grpId="0" animBg="1"/>
      <p:bldP spid="8" grpId="0"/>
      <p:bldP spid="12" grpId="0"/>
      <p:bldP spid="13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Placeholder 5">
            <a:extLst>
              <a:ext uri="{FF2B5EF4-FFF2-40B4-BE49-F238E27FC236}">
                <a16:creationId xmlns:a16="http://schemas.microsoft.com/office/drawing/2014/main" id="{A84716B0-51C8-D56A-092F-490B0155FA83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633" r="22633"/>
          <a:stretch/>
        </p:blipFill>
        <p:spPr/>
      </p:pic>
      <p:sp>
        <p:nvSpPr>
          <p:cNvPr id="9" name="Shape 2">
            <a:extLst>
              <a:ext uri="{FF2B5EF4-FFF2-40B4-BE49-F238E27FC236}">
                <a16:creationId xmlns:a16="http://schemas.microsoft.com/office/drawing/2014/main" id="{84938550-A75B-B44C-ED33-818A76D70446}"/>
              </a:ext>
            </a:extLst>
          </p:cNvPr>
          <p:cNvSpPr/>
          <p:nvPr/>
        </p:nvSpPr>
        <p:spPr>
          <a:xfrm>
            <a:off x="5048250" y="0"/>
            <a:ext cx="7143750" cy="68580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509" y="0"/>
                </a:move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lnTo>
                  <a:pt x="3509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700">
            <a:miter lim="400000"/>
          </a:ln>
          <a:effectLst>
            <a:outerShdw blurRad="317500" dist="152400" dir="10800000" algn="r" rotWithShape="0">
              <a:prstClr val="black">
                <a:alpha val="40000"/>
              </a:prstClr>
            </a:outerShdw>
          </a:effectLst>
        </p:spPr>
        <p:txBody>
          <a:bodyPr lIns="50800" tIns="50800" rIns="50800" bIns="50800" anchor="ctr"/>
          <a:lstStyle/>
          <a:p>
            <a:pPr algn="ctr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>
              <a:latin typeface="Montserrat ExtraBold" pitchFamily="2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9E4F8FA-3239-3D4A-EFE2-1624D8A30AB9}"/>
              </a:ext>
            </a:extLst>
          </p:cNvPr>
          <p:cNvSpPr txBox="1"/>
          <p:nvPr/>
        </p:nvSpPr>
        <p:spPr>
          <a:xfrm>
            <a:off x="7416800" y="2475992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pPr algn="ctr"/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9CDB9BF-3B85-F4FE-20CA-EE0E0BE4EED5}"/>
              </a:ext>
            </a:extLst>
          </p:cNvPr>
          <p:cNvSpPr txBox="1"/>
          <p:nvPr/>
        </p:nvSpPr>
        <p:spPr>
          <a:xfrm>
            <a:off x="7555048" y="3564962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3C701C95-72A6-1B0D-2915-D17DF0BCAAC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1636378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 advAuto="0"/>
      <p:bldP spid="17" grpId="0"/>
      <p:bldP spid="18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F5AAAE-8B51-4788-97DE-81F61BEBDF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Placeholder 11">
            <a:extLst>
              <a:ext uri="{FF2B5EF4-FFF2-40B4-BE49-F238E27FC236}">
                <a16:creationId xmlns:a16="http://schemas.microsoft.com/office/drawing/2014/main" id="{3DCB2898-5924-ED6B-7BC4-9E5F805D2F9B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633" r="22633"/>
          <a:stretch/>
        </p:blipFill>
        <p:spPr/>
      </p:pic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EB5E938B-3D48-E6E9-2432-C783F00E5603}"/>
              </a:ext>
            </a:extLst>
          </p:cNvPr>
          <p:cNvSpPr/>
          <p:nvPr/>
        </p:nvSpPr>
        <p:spPr>
          <a:xfrm flipH="1" flipV="1">
            <a:off x="1" y="0"/>
            <a:ext cx="3124471" cy="6858000"/>
          </a:xfrm>
          <a:custGeom>
            <a:avLst/>
            <a:gdLst>
              <a:gd name="connsiteX0" fmla="*/ 3124471 w 3124471"/>
              <a:gd name="connsiteY0" fmla="*/ 6858000 h 6858000"/>
              <a:gd name="connsiteX1" fmla="*/ 0 w 3124471"/>
              <a:gd name="connsiteY1" fmla="*/ 6858000 h 6858000"/>
              <a:gd name="connsiteX2" fmla="*/ 1160529 w 3124471"/>
              <a:gd name="connsiteY2" fmla="*/ 0 h 6858000"/>
              <a:gd name="connsiteX3" fmla="*/ 3124471 w 3124471"/>
              <a:gd name="connsiteY3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24471" h="6858000">
                <a:moveTo>
                  <a:pt x="3124471" y="6858000"/>
                </a:moveTo>
                <a:lnTo>
                  <a:pt x="0" y="6858000"/>
                </a:lnTo>
                <a:lnTo>
                  <a:pt x="1160529" y="0"/>
                </a:lnTo>
                <a:lnTo>
                  <a:pt x="3124471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700">
            <a:miter lim="400000"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txBody>
          <a:bodyPr wrap="square" lIns="50800" tIns="50800" rIns="50800" bIns="50800" anchor="ctr">
            <a:noAutofit/>
          </a:bodyPr>
          <a:lstStyle/>
          <a:p>
            <a:pPr algn="ctr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>
              <a:latin typeface="Montserrat ExtraBold" pitchFamily="2" charset="0"/>
            </a:endParaRPr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4230F809-DE1C-B644-F8E7-804F12BF128D}"/>
              </a:ext>
            </a:extLst>
          </p:cNvPr>
          <p:cNvSpPr/>
          <p:nvPr/>
        </p:nvSpPr>
        <p:spPr>
          <a:xfrm>
            <a:off x="6486526" y="0"/>
            <a:ext cx="5705474" cy="6858000"/>
          </a:xfrm>
          <a:custGeom>
            <a:avLst/>
            <a:gdLst>
              <a:gd name="connsiteX0" fmla="*/ 1160529 w 5705474"/>
              <a:gd name="connsiteY0" fmla="*/ 0 h 6858000"/>
              <a:gd name="connsiteX1" fmla="*/ 5705474 w 5705474"/>
              <a:gd name="connsiteY1" fmla="*/ 0 h 6858000"/>
              <a:gd name="connsiteX2" fmla="*/ 5705474 w 5705474"/>
              <a:gd name="connsiteY2" fmla="*/ 6858000 h 6858000"/>
              <a:gd name="connsiteX3" fmla="*/ 0 w 5705474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05474" h="6858000">
                <a:moveTo>
                  <a:pt x="1160529" y="0"/>
                </a:moveTo>
                <a:lnTo>
                  <a:pt x="5705474" y="0"/>
                </a:lnTo>
                <a:lnTo>
                  <a:pt x="5705474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700">
            <a:miter lim="400000"/>
          </a:ln>
          <a:effectLst>
            <a:outerShdw blurRad="317500" dist="152400" dir="10800000" algn="r" rotWithShape="0">
              <a:prstClr val="black">
                <a:alpha val="40000"/>
              </a:prstClr>
            </a:outerShdw>
          </a:effectLst>
        </p:spPr>
        <p:txBody>
          <a:bodyPr wrap="square" lIns="50800" tIns="50800" rIns="50800" bIns="50800" anchor="ctr">
            <a:noAutofit/>
          </a:bodyPr>
          <a:lstStyle/>
          <a:p>
            <a:pPr algn="ctr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>
              <a:latin typeface="Montserrat ExtraBold" pitchFamily="2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25A4A4C-5E04-A53F-76EF-375AB5E480EA}"/>
              </a:ext>
            </a:extLst>
          </p:cNvPr>
          <p:cNvSpPr txBox="1"/>
          <p:nvPr/>
        </p:nvSpPr>
        <p:spPr>
          <a:xfrm>
            <a:off x="7968342" y="2475992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pPr algn="ctr"/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2DBDD98-EDD5-FB79-ECF6-EBED0C6AD292}"/>
              </a:ext>
            </a:extLst>
          </p:cNvPr>
          <p:cNvSpPr txBox="1"/>
          <p:nvPr/>
        </p:nvSpPr>
        <p:spPr>
          <a:xfrm>
            <a:off x="8106590" y="3564962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9670EC6F-6C07-58D0-3DDC-C8ED2C296AC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5549229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6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" grpId="0" animBg="1"/>
      <p:bldP spid="17" grpId="0"/>
      <p:bldP spid="18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764A89-8639-DC77-32B4-41C792C7ED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4628A170-98D7-7FD8-F03E-6E2FC0AFA5F1}"/>
              </a:ext>
            </a:extLst>
          </p:cNvPr>
          <p:cNvGrpSpPr/>
          <p:nvPr/>
        </p:nvGrpSpPr>
        <p:grpSpPr>
          <a:xfrm>
            <a:off x="3849189" y="2423555"/>
            <a:ext cx="4493622" cy="1862049"/>
            <a:chOff x="984069" y="2423555"/>
            <a:chExt cx="4493622" cy="1862049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07F5875-6661-D149-917D-C795E0756736}"/>
                </a:ext>
              </a:extLst>
            </p:cNvPr>
            <p:cNvSpPr txBox="1"/>
            <p:nvPr/>
          </p:nvSpPr>
          <p:spPr>
            <a:xfrm>
              <a:off x="984069" y="2423555"/>
              <a:ext cx="4493622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400" dirty="0">
                  <a:latin typeface="Montserrat ExtraBold" pitchFamily="2" charset="0"/>
                </a:rPr>
                <a:t>WELCOME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7341AB8-251B-1066-90CE-AAACA398BACF}"/>
                </a:ext>
              </a:extLst>
            </p:cNvPr>
            <p:cNvSpPr txBox="1"/>
            <p:nvPr/>
          </p:nvSpPr>
          <p:spPr>
            <a:xfrm>
              <a:off x="1539735" y="3346885"/>
              <a:ext cx="3382291" cy="9387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 quis urna.</a:t>
              </a: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86374D64-6155-0F59-76A1-04A336D79FB3}"/>
              </a:ext>
            </a:extLst>
          </p:cNvPr>
          <p:cNvSpPr txBox="1"/>
          <p:nvPr/>
        </p:nvSpPr>
        <p:spPr>
          <a:xfrm>
            <a:off x="6709139" y="4634846"/>
            <a:ext cx="19739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latin typeface="Edwardian Script ITC" panose="030303020407070D0804" pitchFamily="66" charset="0"/>
              </a:rPr>
              <a:t>Dr. Saeed Faal</a:t>
            </a:r>
          </a:p>
        </p:txBody>
      </p:sp>
      <p:sp>
        <p:nvSpPr>
          <p:cNvPr id="11" name="Right Triangle 19">
            <a:extLst>
              <a:ext uri="{FF2B5EF4-FFF2-40B4-BE49-F238E27FC236}">
                <a16:creationId xmlns:a16="http://schemas.microsoft.com/office/drawing/2014/main" id="{6DA880A1-5CB6-766A-C59A-8C3E5AE3492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7582865" y="-381000"/>
            <a:ext cx="7378149" cy="72390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Right Triangle 19">
            <a:extLst>
              <a:ext uri="{FF2B5EF4-FFF2-40B4-BE49-F238E27FC236}">
                <a16:creationId xmlns:a16="http://schemas.microsoft.com/office/drawing/2014/main" id="{6716A3C1-3650-B6AF-6A6F-A6156EE9BFE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8942731" y="-381000"/>
            <a:ext cx="6018284" cy="72390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Right Triangle 19">
            <a:extLst>
              <a:ext uri="{FF2B5EF4-FFF2-40B4-BE49-F238E27FC236}">
                <a16:creationId xmlns:a16="http://schemas.microsoft.com/office/drawing/2014/main" id="{238B041C-33EE-B2EF-9BD2-7744D0B35C2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2769015" y="0"/>
            <a:ext cx="7378149" cy="68580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Right Triangle 19">
            <a:extLst>
              <a:ext uri="{FF2B5EF4-FFF2-40B4-BE49-F238E27FC236}">
                <a16:creationId xmlns:a16="http://schemas.microsoft.com/office/drawing/2014/main" id="{13FB15AF-E0E9-E77D-13E8-0E15E19615A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2769015" y="0"/>
            <a:ext cx="6018284" cy="68580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29A6BA65-42EA-ED2F-4AAE-7BF09CDFF15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062820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2.22222E-6 C 0.00677 -2.22222E-6 0.01237 0.01435 0.01237 0.03241 C 0.01237 0.05 0.00677 0.06482 8.33333E-7 0.06482 C -0.0069 0.06482 -0.01237 0.05 -0.01237 0.03241 C -0.01237 0.01435 -0.0069 -2.22222E-6 8.33333E-7 -2.22222E-6 Z " pathEditMode="relative" rAng="0" ptsTypes="AAAAA">
                                      <p:cBhvr>
                                        <p:cTn id="24" dur="1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26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7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" dur="4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29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-2.22222E-6 C 0.00677 -2.22222E-6 0.01237 0.01435 0.01237 0.03241 C 0.01237 0.05 0.00677 0.06482 1.66667E-6 0.06482 C -0.0069 0.06482 -0.01237 0.05 -0.01237 0.03241 C -0.01237 0.01435 -0.0069 -2.22222E-6 1.66667E-6 -2.22222E-6 Z " pathEditMode="relative" rAng="0" ptsTypes="AAAAA">
                                      <p:cBhvr>
                                        <p:cTn id="30" dur="10000" spd="-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32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4" dur="4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35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0 C 0.00677 0 0.01237 0.01435 0.01237 0.03241 C 0.01237 0.05 0.00677 0.06481 -1.45833E-6 0.06481 C -0.0069 0.06481 -0.01237 0.05 -0.01237 0.03241 C -0.01237 0.01435 -0.0069 0 -1.45833E-6 0 Z " pathEditMode="relative" rAng="0" ptsTypes="AAAAA">
                                      <p:cBhvr>
                                        <p:cTn id="36" dur="1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38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9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0" dur="4000" fill="hold"/>
                                        <p:tgtEl>
                                          <p:spTgt spid="14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41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0 C 0.00677 0 0.01237 0.01435 0.01237 0.03241 C 0.01237 0.05 0.00677 0.06481 -6.25E-7 0.06481 C -0.0069 0.06481 -0.01237 0.05 -0.01237 0.03241 C -0.01237 0.01435 -0.0069 0 -6.25E-7 0 Z " pathEditMode="relative" rAng="0" ptsTypes="AAAAA">
                                      <p:cBhvr>
                                        <p:cTn id="42" dur="10000" spd="-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44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5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6" dur="4000" fill="hold"/>
                                        <p:tgtEl>
                                          <p:spTgt spid="13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13" grpId="0" animBg="1"/>
      <p:bldP spid="13" grpId="1" animBg="1"/>
      <p:bldP spid="13" grpId="2" animBg="1"/>
      <p:bldP spid="13" grpId="3" animBg="1"/>
      <p:bldP spid="14" grpId="0" animBg="1"/>
      <p:bldP spid="14" grpId="1" animBg="1"/>
      <p:bldP spid="14" grpId="2" animBg="1"/>
      <p:bldP spid="14" grpId="3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Shape 123">
            <a:extLst>
              <a:ext uri="{FF2B5EF4-FFF2-40B4-BE49-F238E27FC236}">
                <a16:creationId xmlns:a16="http://schemas.microsoft.com/office/drawing/2014/main" id="{0C5C86B6-F303-314E-66D7-164413034856}"/>
              </a:ext>
            </a:extLst>
          </p:cNvPr>
          <p:cNvSpPr/>
          <p:nvPr/>
        </p:nvSpPr>
        <p:spPr>
          <a:xfrm>
            <a:off x="5832205" y="0"/>
            <a:ext cx="2892696" cy="6858000"/>
          </a:xfrm>
          <a:prstGeom prst="rect">
            <a:avLst/>
          </a:prstGeom>
          <a:solidFill>
            <a:schemeClr val="tx2">
              <a:lumMod val="50000"/>
            </a:schemeClr>
          </a:solidFill>
          <a:ln w="12700">
            <a:noFill/>
            <a:miter lim="400000"/>
          </a:ln>
          <a:effectLst>
            <a:outerShdw blurRad="317500" sx="102000" sy="102000" algn="ctr" rotWithShape="0">
              <a:prstClr val="black">
                <a:alpha val="40000"/>
              </a:prstClr>
            </a:outerShdw>
          </a:effectLst>
        </p:spPr>
        <p:txBody>
          <a:bodyPr lIns="50800" tIns="50800" rIns="50800" bIns="50800" anchor="ctr"/>
          <a:lstStyle/>
          <a:p>
            <a:pPr algn="ctr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>
              <a:latin typeface="Montserrat ExtraBold" pitchFamily="2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F0DB6A2-93BD-1D15-3899-2820C99ACFC0}"/>
              </a:ext>
            </a:extLst>
          </p:cNvPr>
          <p:cNvSpPr txBox="1"/>
          <p:nvPr/>
        </p:nvSpPr>
        <p:spPr>
          <a:xfrm>
            <a:off x="5957752" y="2158492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9DEA764-D89C-1115-42B4-E7196B80A2BD}"/>
              </a:ext>
            </a:extLst>
          </p:cNvPr>
          <p:cNvSpPr txBox="1"/>
          <p:nvPr/>
        </p:nvSpPr>
        <p:spPr>
          <a:xfrm>
            <a:off x="6096000" y="3247462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pic>
        <p:nvPicPr>
          <p:cNvPr id="27" name="Picture Placeholder 26">
            <a:extLst>
              <a:ext uri="{FF2B5EF4-FFF2-40B4-BE49-F238E27FC236}">
                <a16:creationId xmlns:a16="http://schemas.microsoft.com/office/drawing/2014/main" id="{128D8FA0-1A4E-49C0-2B02-6B2513AF6CCD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892" r="23892"/>
          <a:stretch/>
        </p:blipFill>
        <p:spPr/>
      </p:pic>
      <p:pic>
        <p:nvPicPr>
          <p:cNvPr id="25" name="Picture Placeholder 24">
            <a:extLst>
              <a:ext uri="{FF2B5EF4-FFF2-40B4-BE49-F238E27FC236}">
                <a16:creationId xmlns:a16="http://schemas.microsoft.com/office/drawing/2014/main" id="{9C339D48-6E6B-DE96-27BB-5025427114A7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892" r="23892"/>
          <a:stretch/>
        </p:blipFill>
        <p:spPr/>
      </p:pic>
      <p:pic>
        <p:nvPicPr>
          <p:cNvPr id="29" name="Picture Placeholder 28">
            <a:extLst>
              <a:ext uri="{FF2B5EF4-FFF2-40B4-BE49-F238E27FC236}">
                <a16:creationId xmlns:a16="http://schemas.microsoft.com/office/drawing/2014/main" id="{0A922002-DFB2-F901-42C6-07F9BAF0DBA1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892" r="23892"/>
          <a:stretch/>
        </p:blipFill>
        <p:spPr/>
      </p:pic>
      <p:pic>
        <p:nvPicPr>
          <p:cNvPr id="31" name="Picture Placeholder 30">
            <a:extLst>
              <a:ext uri="{FF2B5EF4-FFF2-40B4-BE49-F238E27FC236}">
                <a16:creationId xmlns:a16="http://schemas.microsoft.com/office/drawing/2014/main" id="{411D1BCA-DD42-07B9-16EB-107FC4C89958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892" r="23892"/>
          <a:stretch/>
        </p:blipFill>
        <p:spPr/>
      </p:pic>
      <p:pic>
        <p:nvPicPr>
          <p:cNvPr id="35" name="Picture Placeholder 34">
            <a:extLst>
              <a:ext uri="{FF2B5EF4-FFF2-40B4-BE49-F238E27FC236}">
                <a16:creationId xmlns:a16="http://schemas.microsoft.com/office/drawing/2014/main" id="{C42E88D2-60B6-1617-2D86-CE26FE44A968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892" r="23892"/>
          <a:stretch/>
        </p:blipFill>
        <p:spPr/>
      </p:pic>
      <p:pic>
        <p:nvPicPr>
          <p:cNvPr id="33" name="Picture Placeholder 32">
            <a:extLst>
              <a:ext uri="{FF2B5EF4-FFF2-40B4-BE49-F238E27FC236}">
                <a16:creationId xmlns:a16="http://schemas.microsoft.com/office/drawing/2014/main" id="{ADF06CF8-F686-EE12-2C97-160FCD20A3AD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892" r="23892"/>
          <a:stretch/>
        </p:blipFill>
        <p:spPr/>
      </p:pic>
      <p:sp>
        <p:nvSpPr>
          <p:cNvPr id="2" name="Saeed Faal">
            <a:extLst>
              <a:ext uri="{FF2B5EF4-FFF2-40B4-BE49-F238E27FC236}">
                <a16:creationId xmlns:a16="http://schemas.microsoft.com/office/drawing/2014/main" id="{C1E952A2-A9D4-1091-9E2C-0ACBFEDB794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4823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 advAuto="0"/>
      <p:bldP spid="10" grpId="0"/>
      <p:bldP spid="11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Placeholder 5">
            <a:extLst>
              <a:ext uri="{FF2B5EF4-FFF2-40B4-BE49-F238E27FC236}">
                <a16:creationId xmlns:a16="http://schemas.microsoft.com/office/drawing/2014/main" id="{3CF6C2CC-0D99-8191-B26A-0061E26F28F8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523" r="30523"/>
          <a:stretch/>
        </p:blipFill>
        <p:spPr/>
      </p:pic>
      <p:pic>
        <p:nvPicPr>
          <p:cNvPr id="15" name="Picture Placeholder 14">
            <a:extLst>
              <a:ext uri="{FF2B5EF4-FFF2-40B4-BE49-F238E27FC236}">
                <a16:creationId xmlns:a16="http://schemas.microsoft.com/office/drawing/2014/main" id="{2B19FBF5-BE08-C940-3CBF-D01442796E6B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523" r="30523"/>
          <a:stretch/>
        </p:blipFill>
        <p:spPr/>
      </p:pic>
      <p:sp>
        <p:nvSpPr>
          <p:cNvPr id="11" name="Rectangle 10">
            <a:extLst>
              <a:ext uri="{FF2B5EF4-FFF2-40B4-BE49-F238E27FC236}">
                <a16:creationId xmlns:a16="http://schemas.microsoft.com/office/drawing/2014/main" id="{74F91D4E-5873-1D20-50A0-666D23E83A0C}"/>
              </a:ext>
            </a:extLst>
          </p:cNvPr>
          <p:cNvSpPr/>
          <p:nvPr/>
        </p:nvSpPr>
        <p:spPr>
          <a:xfrm>
            <a:off x="990600" y="731520"/>
            <a:ext cx="3403600" cy="5394960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E6DB2EA-2DF0-587C-1E6B-3EFA7F1FF6B2}"/>
              </a:ext>
            </a:extLst>
          </p:cNvPr>
          <p:cNvSpPr txBox="1"/>
          <p:nvPr/>
        </p:nvSpPr>
        <p:spPr>
          <a:xfrm>
            <a:off x="1371600" y="2158492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D4976D4-AEA1-F0E6-D1B9-9E9C05DAD561}"/>
              </a:ext>
            </a:extLst>
          </p:cNvPr>
          <p:cNvSpPr txBox="1"/>
          <p:nvPr/>
        </p:nvSpPr>
        <p:spPr>
          <a:xfrm>
            <a:off x="1509848" y="3247462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0BCCE886-5CD3-518F-1808-4E97EC3998BA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295084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2" grpId="0"/>
      <p:bldP spid="13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5DC4BF28-D427-924D-8491-D397A064ECDC}"/>
              </a:ext>
            </a:extLst>
          </p:cNvPr>
          <p:cNvSpPr/>
          <p:nvPr/>
        </p:nvSpPr>
        <p:spPr>
          <a:xfrm>
            <a:off x="0" y="5120821"/>
            <a:ext cx="12192000" cy="1083129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5662BEC-1110-97EF-E628-564FC1D9BF27}"/>
              </a:ext>
            </a:extLst>
          </p:cNvPr>
          <p:cNvSpPr txBox="1"/>
          <p:nvPr/>
        </p:nvSpPr>
        <p:spPr>
          <a:xfrm>
            <a:off x="1142999" y="5339219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56D3535-ABB6-9004-2B40-3C5A19C02406}"/>
              </a:ext>
            </a:extLst>
          </p:cNvPr>
          <p:cNvSpPr txBox="1"/>
          <p:nvPr/>
        </p:nvSpPr>
        <p:spPr>
          <a:xfrm>
            <a:off x="3775074" y="5339219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5EF842D-DF10-E00E-B5C0-70ABFC782F4F}"/>
              </a:ext>
            </a:extLst>
          </p:cNvPr>
          <p:cNvSpPr txBox="1"/>
          <p:nvPr/>
        </p:nvSpPr>
        <p:spPr>
          <a:xfrm>
            <a:off x="6407149" y="5339219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2FF2D74-0DD0-A2B4-D347-38C7254E5CC0}"/>
              </a:ext>
            </a:extLst>
          </p:cNvPr>
          <p:cNvSpPr txBox="1"/>
          <p:nvPr/>
        </p:nvSpPr>
        <p:spPr>
          <a:xfrm>
            <a:off x="9039224" y="5339219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pic>
        <p:nvPicPr>
          <p:cNvPr id="43" name="Picture Placeholder 42">
            <a:extLst>
              <a:ext uri="{FF2B5EF4-FFF2-40B4-BE49-F238E27FC236}">
                <a16:creationId xmlns:a16="http://schemas.microsoft.com/office/drawing/2014/main" id="{208AC26C-B8C3-59CD-9594-9EA1F16DDD46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979" r="30979"/>
          <a:stretch/>
        </p:blipFill>
        <p:spPr/>
      </p:pic>
      <p:pic>
        <p:nvPicPr>
          <p:cNvPr id="32" name="Picture Placeholder 31">
            <a:extLst>
              <a:ext uri="{FF2B5EF4-FFF2-40B4-BE49-F238E27FC236}">
                <a16:creationId xmlns:a16="http://schemas.microsoft.com/office/drawing/2014/main" id="{7178EF3F-55D7-4BEE-A390-59C991C8AE39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979" r="30979"/>
          <a:stretch/>
        </p:blipFill>
        <p:spPr/>
      </p:pic>
      <p:pic>
        <p:nvPicPr>
          <p:cNvPr id="22" name="Picture Placeholder 21">
            <a:extLst>
              <a:ext uri="{FF2B5EF4-FFF2-40B4-BE49-F238E27FC236}">
                <a16:creationId xmlns:a16="http://schemas.microsoft.com/office/drawing/2014/main" id="{B17470FE-1C24-3B3C-3912-026C946DC12F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979" r="30979"/>
          <a:stretch/>
        </p:blipFill>
        <p:spPr/>
      </p:pic>
      <p:pic>
        <p:nvPicPr>
          <p:cNvPr id="35" name="Picture Placeholder 34">
            <a:extLst>
              <a:ext uri="{FF2B5EF4-FFF2-40B4-BE49-F238E27FC236}">
                <a16:creationId xmlns:a16="http://schemas.microsoft.com/office/drawing/2014/main" id="{323873C4-94AE-6D75-FE9B-FCDD1B5DBF47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979" r="30979"/>
          <a:stretch/>
        </p:blipFill>
        <p:spPr/>
      </p:pic>
      <p:sp>
        <p:nvSpPr>
          <p:cNvPr id="2" name="Saeed Faal">
            <a:extLst>
              <a:ext uri="{FF2B5EF4-FFF2-40B4-BE49-F238E27FC236}">
                <a16:creationId xmlns:a16="http://schemas.microsoft.com/office/drawing/2014/main" id="{2961BD9E-4A1D-EC41-464D-8B4302EA19A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580617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8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/>
      <p:bldP spid="17" grpId="0"/>
      <p:bldP spid="18" grpId="0"/>
      <p:bldP spid="19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424095-B55F-62B7-8EEC-368259F0BE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Placeholder 14">
            <a:extLst>
              <a:ext uri="{FF2B5EF4-FFF2-40B4-BE49-F238E27FC236}">
                <a16:creationId xmlns:a16="http://schemas.microsoft.com/office/drawing/2014/main" id="{9AFD7553-5B2F-CC3B-DD68-E00654FE0085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245" b="4245"/>
          <a:stretch/>
        </p:blipFill>
        <p:spPr/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F5E6E9D6-1464-D8D8-F46D-C5F5099058B3}"/>
              </a:ext>
            </a:extLst>
          </p:cNvPr>
          <p:cNvSpPr/>
          <p:nvPr/>
        </p:nvSpPr>
        <p:spPr>
          <a:xfrm>
            <a:off x="2905" y="4803321"/>
            <a:ext cx="12186190" cy="1083129"/>
          </a:xfrm>
          <a:prstGeom prst="rect">
            <a:avLst/>
          </a:prstGeom>
          <a:solidFill>
            <a:schemeClr val="bg1">
              <a:lumMod val="95000"/>
              <a:alpha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68F557C-92EA-FAE8-88A8-D2A7CBA8BBE0}"/>
              </a:ext>
            </a:extLst>
          </p:cNvPr>
          <p:cNvSpPr txBox="1"/>
          <p:nvPr/>
        </p:nvSpPr>
        <p:spPr>
          <a:xfrm>
            <a:off x="495414" y="4960164"/>
            <a:ext cx="449362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dirty="0">
                <a:latin typeface="Montserrat ExtraBold" pitchFamily="2" charset="0"/>
              </a:rPr>
              <a:t>OUR VISION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F156983-1A45-854B-4450-699A07294B8E}"/>
              </a:ext>
            </a:extLst>
          </p:cNvPr>
          <p:cNvSpPr txBox="1"/>
          <p:nvPr/>
        </p:nvSpPr>
        <p:spPr>
          <a:xfrm>
            <a:off x="5481545" y="4929385"/>
            <a:ext cx="485581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Montserrat" panose="00000500000000000000" pitchFamily="2" charset="0"/>
              </a:rPr>
              <a:t>Lorem ipsum dolor sit amet, consectetuer adipiscing elit. Maecenas porttitor congue massa. Fusce posuere, magna sed pulvinar ultricies, purus lectus malesuada libero, sit amet commodo magna eros quis urna.</a:t>
            </a:r>
          </a:p>
        </p:txBody>
      </p:sp>
      <p:sp>
        <p:nvSpPr>
          <p:cNvPr id="8" name="Parallelogram 7">
            <a:extLst>
              <a:ext uri="{FF2B5EF4-FFF2-40B4-BE49-F238E27FC236}">
                <a16:creationId xmlns:a16="http://schemas.microsoft.com/office/drawing/2014/main" id="{A534D503-8F5A-0358-6161-6029CCACC129}"/>
              </a:ext>
            </a:extLst>
          </p:cNvPr>
          <p:cNvSpPr/>
          <p:nvPr/>
        </p:nvSpPr>
        <p:spPr>
          <a:xfrm>
            <a:off x="4764755" y="4803318"/>
            <a:ext cx="460040" cy="1083129"/>
          </a:xfrm>
          <a:prstGeom prst="parallelogram">
            <a:avLst>
              <a:gd name="adj" fmla="val 68443"/>
            </a:avLst>
          </a:prstGeom>
          <a:solidFill>
            <a:schemeClr val="tx2">
              <a:lumMod val="50000"/>
            </a:schemeClr>
          </a:solidFill>
          <a:ln>
            <a:noFill/>
          </a:ln>
          <a:effectLst>
            <a:outerShdw blurRad="317500" dist="152400" algn="l" rotWithShape="0">
              <a:prstClr val="black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FC9A0DCF-1466-4E90-BAA8-196B37260F6B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086462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8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2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5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  <p:bldP spid="8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 hidden="1">
            <a:extLst>
              <a:ext uri="{FF2B5EF4-FFF2-40B4-BE49-F238E27FC236}">
                <a16:creationId xmlns:a16="http://schemas.microsoft.com/office/drawing/2014/main" id="{C39A9C29-582F-A5AC-558D-CB35BCECE8B7}"/>
              </a:ext>
            </a:extLst>
          </p:cNvPr>
          <p:cNvSpPr/>
          <p:nvPr/>
        </p:nvSpPr>
        <p:spPr>
          <a:xfrm>
            <a:off x="1028700" y="0"/>
            <a:ext cx="5067300" cy="6858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99878B1F-9266-162D-DF49-F075792F31B9}"/>
              </a:ext>
            </a:extLst>
          </p:cNvPr>
          <p:cNvSpPr/>
          <p:nvPr/>
        </p:nvSpPr>
        <p:spPr>
          <a:xfrm>
            <a:off x="720456" y="0"/>
            <a:ext cx="5067300" cy="6858000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30C4898-568A-E51D-FA9B-9E9253435DE1}"/>
              </a:ext>
            </a:extLst>
          </p:cNvPr>
          <p:cNvSpPr txBox="1"/>
          <p:nvPr/>
        </p:nvSpPr>
        <p:spPr>
          <a:xfrm>
            <a:off x="1933306" y="2437892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6226BE5-7AB3-33E6-B78E-B0D1FD9A8DE1}"/>
              </a:ext>
            </a:extLst>
          </p:cNvPr>
          <p:cNvSpPr txBox="1"/>
          <p:nvPr/>
        </p:nvSpPr>
        <p:spPr>
          <a:xfrm>
            <a:off x="2053956" y="3526862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pic>
        <p:nvPicPr>
          <p:cNvPr id="11" name="Graphic 10" descr="Employee badge with solid fill">
            <a:extLst>
              <a:ext uri="{FF2B5EF4-FFF2-40B4-BE49-F238E27FC236}">
                <a16:creationId xmlns:a16="http://schemas.microsoft.com/office/drawing/2014/main" id="{7F62B5C4-DD9E-9BBF-8D41-640A9E79EC0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567197" y="1483317"/>
            <a:ext cx="640080" cy="640080"/>
          </a:xfrm>
          <a:prstGeom prst="rect">
            <a:avLst/>
          </a:prstGeom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B8B4D5AE-0A34-107E-033D-C637E10DAF49}"/>
              </a:ext>
            </a:extLst>
          </p:cNvPr>
          <p:cNvSpPr txBox="1"/>
          <p:nvPr/>
        </p:nvSpPr>
        <p:spPr>
          <a:xfrm>
            <a:off x="6915150" y="2260557"/>
            <a:ext cx="194417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</a:p>
        </p:txBody>
      </p:sp>
      <p:pic>
        <p:nvPicPr>
          <p:cNvPr id="7" name="Graphic 6" descr="Camera with solid fill">
            <a:extLst>
              <a:ext uri="{FF2B5EF4-FFF2-40B4-BE49-F238E27FC236}">
                <a16:creationId xmlns:a16="http://schemas.microsoft.com/office/drawing/2014/main" id="{2F1D304F-5972-84AA-9171-7B94299D2FE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9739629" y="1483317"/>
            <a:ext cx="640080" cy="640080"/>
          </a:xfrm>
          <a:prstGeom prst="rect">
            <a:avLst/>
          </a:prstGeom>
        </p:spPr>
      </p:pic>
      <p:sp>
        <p:nvSpPr>
          <p:cNvPr id="18" name="TextBox 17">
            <a:extLst>
              <a:ext uri="{FF2B5EF4-FFF2-40B4-BE49-F238E27FC236}">
                <a16:creationId xmlns:a16="http://schemas.microsoft.com/office/drawing/2014/main" id="{5F65D676-AF15-356F-4AE4-38354CD83AF7}"/>
              </a:ext>
            </a:extLst>
          </p:cNvPr>
          <p:cNvSpPr txBox="1"/>
          <p:nvPr/>
        </p:nvSpPr>
        <p:spPr>
          <a:xfrm>
            <a:off x="9087582" y="2260557"/>
            <a:ext cx="194417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</a:p>
        </p:txBody>
      </p:sp>
      <p:pic>
        <p:nvPicPr>
          <p:cNvPr id="9" name="Graphic 8" descr="Bank with solid fill">
            <a:extLst>
              <a:ext uri="{FF2B5EF4-FFF2-40B4-BE49-F238E27FC236}">
                <a16:creationId xmlns:a16="http://schemas.microsoft.com/office/drawing/2014/main" id="{36E698F1-930C-E967-4D0E-DEF7669DC59B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9739629" y="3657771"/>
            <a:ext cx="640080" cy="640080"/>
          </a:xfrm>
          <a:prstGeom prst="rect">
            <a:avLst/>
          </a:prstGeom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1AF8BCFA-3150-990A-F97C-CEA8F2CA2DDA}"/>
              </a:ext>
            </a:extLst>
          </p:cNvPr>
          <p:cNvSpPr txBox="1"/>
          <p:nvPr/>
        </p:nvSpPr>
        <p:spPr>
          <a:xfrm>
            <a:off x="9087582" y="4441262"/>
            <a:ext cx="194417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</a:p>
        </p:txBody>
      </p:sp>
      <p:pic>
        <p:nvPicPr>
          <p:cNvPr id="13" name="Graphic 12" descr="Alterations &amp; Tailoring with solid fill">
            <a:extLst>
              <a:ext uri="{FF2B5EF4-FFF2-40B4-BE49-F238E27FC236}">
                <a16:creationId xmlns:a16="http://schemas.microsoft.com/office/drawing/2014/main" id="{B6B849F3-EC7B-AF61-4277-B9F94AF8D5C1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7567197" y="3657771"/>
            <a:ext cx="640080" cy="640080"/>
          </a:xfrm>
          <a:prstGeom prst="rect">
            <a:avLst/>
          </a:prstGeom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693BA569-231A-E66E-8B96-B92410E47702}"/>
              </a:ext>
            </a:extLst>
          </p:cNvPr>
          <p:cNvSpPr txBox="1"/>
          <p:nvPr/>
        </p:nvSpPr>
        <p:spPr>
          <a:xfrm>
            <a:off x="6915150" y="4441262"/>
            <a:ext cx="194417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32FD9267-7789-5E07-7468-4EE24F4F5D4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9441265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63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0 L 0.41406 0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703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23" presetClass="entr" presetSubtype="27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42" presetClass="path" presetSubtype="0" accel="49333" decel="50667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4.07407E-6 L 5E-6 0.07245 " pathEditMode="relative" rAng="0" ptsTypes="AA">
                                      <p:cBhvr>
                                        <p:cTn id="25" dur="500" spd="-100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11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path" presetSubtype="0" accel="49333" decel="50667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3.7037E-7 L 5E-6 0.07245 " pathEditMode="relative" rAng="0" ptsTypes="AA">
                                      <p:cBhvr>
                                        <p:cTn id="31" dur="500" spd="-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11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42" presetClass="path" presetSubtype="0" accel="49333" decel="50667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022E-16 -3.7037E-7 L 1.11022E-16 0.07245 " pathEditMode="relative" rAng="0" ptsTypes="AA">
                                      <p:cBhvr>
                                        <p:cTn id="37" dur="500" spd="-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11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23" presetClass="entr" presetSubtype="27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42" presetClass="path" presetSubtype="0" accel="49333" decel="50667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022E-16 4.07407E-6 L 1.11022E-16 0.07245 " pathEditMode="relative" rAng="0" ptsTypes="AA">
                                      <p:cBhvr>
                                        <p:cTn id="43" dur="500" spd="-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500"/>
                            </p:stCondLst>
                            <p:childTnLst>
                              <p:par>
                                <p:cTn id="4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42" presetClass="path" presetSubtype="0" accel="49333" decel="50667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2.96296E-6 L 5E-6 0.07246 " pathEditMode="relative" rAng="0" ptsTypes="AA">
                                      <p:cBhvr>
                                        <p:cTn id="49" dur="750" spd="-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11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42" presetClass="path" presetSubtype="0" accel="49333" decel="50667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022E-16 -2.96296E-6 L 1.11022E-16 0.07246 " pathEditMode="relative" rAng="0" ptsTypes="AA">
                                      <p:cBhvr>
                                        <p:cTn id="54" dur="750" spd="-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11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42" presetClass="path" presetSubtype="0" accel="49333" decel="50667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022E-16 -1.11111E-6 L 1.11022E-16 0.07245 " pathEditMode="relative" rAng="0" ptsTypes="AA">
                                      <p:cBhvr>
                                        <p:cTn id="59" dur="750" spd="-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11"/>
                                    </p:animMotion>
                                  </p:childTnLst>
                                </p:cTn>
                              </p:par>
                              <p:par>
                                <p:cTn id="6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42" presetClass="path" presetSubtype="0" accel="49333" decel="50667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1.11111E-6 L 5E-6 0.07245 " pathEditMode="relative" rAng="0" ptsTypes="AA">
                                      <p:cBhvr>
                                        <p:cTn id="64" dur="750" spd="-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2" grpId="0" animBg="1"/>
      <p:bldP spid="4" grpId="0"/>
      <p:bldP spid="5" grpId="0"/>
      <p:bldP spid="15" grpId="0"/>
      <p:bldP spid="15" grpId="1"/>
      <p:bldP spid="18" grpId="0"/>
      <p:bldP spid="18" grpId="1"/>
      <p:bldP spid="19" grpId="0"/>
      <p:bldP spid="19" grpId="1"/>
      <p:bldP spid="20" grpId="0"/>
      <p:bldP spid="20" grpId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FA5824-2E15-DFDC-7EAE-D032A72AEDA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49794370-9CEE-88D5-EED0-85460BB0428A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245" b="4245"/>
          <a:stretch/>
        </p:blipFill>
        <p:spPr/>
      </p:pic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B6015F78-09A7-8FD4-DB68-B7E1FCC65633}"/>
              </a:ext>
            </a:extLst>
          </p:cNvPr>
          <p:cNvSpPr/>
          <p:nvPr/>
        </p:nvSpPr>
        <p:spPr>
          <a:xfrm rot="10800000">
            <a:off x="0" y="-4"/>
            <a:ext cx="7280256" cy="6858001"/>
          </a:xfrm>
          <a:custGeom>
            <a:avLst/>
            <a:gdLst>
              <a:gd name="connsiteX0" fmla="*/ 3674977 w 7280256"/>
              <a:gd name="connsiteY0" fmla="*/ 6858001 h 6858001"/>
              <a:gd name="connsiteX1" fmla="*/ 0 w 7280256"/>
              <a:gd name="connsiteY1" fmla="*/ 6858001 h 6858001"/>
              <a:gd name="connsiteX2" fmla="*/ 2316370 w 7280256"/>
              <a:gd name="connsiteY2" fmla="*/ 267921 h 6858001"/>
              <a:gd name="connsiteX3" fmla="*/ 2316370 w 7280256"/>
              <a:gd name="connsiteY3" fmla="*/ 0 h 6858001"/>
              <a:gd name="connsiteX4" fmla="*/ 7280256 w 7280256"/>
              <a:gd name="connsiteY4" fmla="*/ 0 h 6858001"/>
              <a:gd name="connsiteX5" fmla="*/ 7280256 w 7280256"/>
              <a:gd name="connsiteY5" fmla="*/ 6857996 h 6858001"/>
              <a:gd name="connsiteX6" fmla="*/ 3674979 w 7280256"/>
              <a:gd name="connsiteY6" fmla="*/ 6857996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280256" h="6858001">
                <a:moveTo>
                  <a:pt x="3674977" y="6858001"/>
                </a:moveTo>
                <a:lnTo>
                  <a:pt x="0" y="6858001"/>
                </a:lnTo>
                <a:lnTo>
                  <a:pt x="2316370" y="267921"/>
                </a:lnTo>
                <a:lnTo>
                  <a:pt x="2316370" y="0"/>
                </a:lnTo>
                <a:lnTo>
                  <a:pt x="7280256" y="0"/>
                </a:lnTo>
                <a:lnTo>
                  <a:pt x="7280256" y="6857996"/>
                </a:lnTo>
                <a:lnTo>
                  <a:pt x="3674979" y="6857996"/>
                </a:lnTo>
                <a:close/>
              </a:path>
            </a:pathLst>
          </a:custGeom>
          <a:solidFill>
            <a:srgbClr val="FFFFFF">
              <a:alpha val="50000"/>
            </a:srgbClr>
          </a:solidFill>
          <a:ln w="12700">
            <a:miter lim="400000"/>
          </a:ln>
        </p:spPr>
        <p:txBody>
          <a:bodyPr wrap="square" lIns="50800" tIns="50800" rIns="50800" bIns="50800" anchor="ctr">
            <a:noAutofit/>
          </a:bodyPr>
          <a:lstStyle/>
          <a:p>
            <a:pPr algn="ctr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>
              <a:latin typeface="Montserrat ExtraBold" pitchFamily="2" charset="0"/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EBB2362C-748C-60E5-1EE5-0F919A1F273A}"/>
              </a:ext>
            </a:extLst>
          </p:cNvPr>
          <p:cNvSpPr/>
          <p:nvPr/>
        </p:nvSpPr>
        <p:spPr>
          <a:xfrm rot="10800000">
            <a:off x="-2907" y="0"/>
            <a:ext cx="5472386" cy="6858000"/>
          </a:xfrm>
          <a:custGeom>
            <a:avLst/>
            <a:gdLst>
              <a:gd name="connsiteX0" fmla="*/ 5472386 w 5472386"/>
              <a:gd name="connsiteY0" fmla="*/ 6858000 h 6858000"/>
              <a:gd name="connsiteX1" fmla="*/ 2523079 w 5472386"/>
              <a:gd name="connsiteY1" fmla="*/ 6858000 h 6858000"/>
              <a:gd name="connsiteX2" fmla="*/ 2523079 w 5472386"/>
              <a:gd name="connsiteY2" fmla="*/ 6858000 h 6858000"/>
              <a:gd name="connsiteX3" fmla="*/ 1864262 w 5472386"/>
              <a:gd name="connsiteY3" fmla="*/ 6858000 h 6858000"/>
              <a:gd name="connsiteX4" fmla="*/ 579920 w 5472386"/>
              <a:gd name="connsiteY4" fmla="*/ 6858000 h 6858000"/>
              <a:gd name="connsiteX5" fmla="*/ 0 w 5472386"/>
              <a:gd name="connsiteY5" fmla="*/ 6858000 h 6858000"/>
              <a:gd name="connsiteX6" fmla="*/ 2410479 w 5472386"/>
              <a:gd name="connsiteY6" fmla="*/ 0 h 6858000"/>
              <a:gd name="connsiteX7" fmla="*/ 4274741 w 5472386"/>
              <a:gd name="connsiteY7" fmla="*/ 0 h 6858000"/>
              <a:gd name="connsiteX8" fmla="*/ 4274740 w 5472386"/>
              <a:gd name="connsiteY8" fmla="*/ 4 h 6858000"/>
              <a:gd name="connsiteX9" fmla="*/ 5472386 w 5472386"/>
              <a:gd name="connsiteY9" fmla="*/ 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472386" h="6858000">
                <a:moveTo>
                  <a:pt x="5472386" y="6858000"/>
                </a:moveTo>
                <a:lnTo>
                  <a:pt x="2523079" y="6858000"/>
                </a:lnTo>
                <a:lnTo>
                  <a:pt x="2523079" y="6858000"/>
                </a:lnTo>
                <a:lnTo>
                  <a:pt x="1864262" y="6858000"/>
                </a:lnTo>
                <a:lnTo>
                  <a:pt x="579920" y="6858000"/>
                </a:lnTo>
                <a:lnTo>
                  <a:pt x="0" y="6858000"/>
                </a:lnTo>
                <a:lnTo>
                  <a:pt x="2410479" y="0"/>
                </a:lnTo>
                <a:lnTo>
                  <a:pt x="4274741" y="0"/>
                </a:lnTo>
                <a:lnTo>
                  <a:pt x="4274740" y="4"/>
                </a:lnTo>
                <a:lnTo>
                  <a:pt x="5472386" y="4"/>
                </a:lnTo>
                <a:close/>
              </a:path>
            </a:pathLst>
          </a:custGeom>
          <a:solidFill>
            <a:srgbClr val="FFFFFF">
              <a:alpha val="80000"/>
            </a:srgbClr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12319"/>
              </a:srgbClr>
            </a:outerShdw>
          </a:effectLst>
        </p:spPr>
        <p:txBody>
          <a:bodyPr wrap="square" lIns="50800" tIns="50800" rIns="50800" bIns="50800" anchor="ctr">
            <a:noAutofit/>
          </a:bodyPr>
          <a:lstStyle/>
          <a:p>
            <a:pPr algn="ctr"/>
            <a:endParaRPr sz="3200" dirty="0">
              <a:solidFill>
                <a:srgbClr val="FFFFFF"/>
              </a:solidFill>
              <a:latin typeface="Montserrat ExtraBold" pitchFamily="2" charset="0"/>
            </a:endParaRPr>
          </a:p>
        </p:txBody>
      </p:sp>
      <p:sp>
        <p:nvSpPr>
          <p:cNvPr id="11" name="Shape 3">
            <a:extLst>
              <a:ext uri="{FF2B5EF4-FFF2-40B4-BE49-F238E27FC236}">
                <a16:creationId xmlns:a16="http://schemas.microsoft.com/office/drawing/2014/main" id="{6ADDB44B-9655-1586-64FA-03ABF39E3FD6}"/>
              </a:ext>
            </a:extLst>
          </p:cNvPr>
          <p:cNvSpPr/>
          <p:nvPr/>
        </p:nvSpPr>
        <p:spPr>
          <a:xfrm rot="10800000">
            <a:off x="-1" y="-3"/>
            <a:ext cx="3612962" cy="68580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411" y="0"/>
                </a:move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lnTo>
                  <a:pt x="14411" y="0"/>
                </a:lnTo>
                <a:close/>
              </a:path>
            </a:pathLst>
          </a:custGeom>
          <a:solidFill>
            <a:srgbClr val="FFFFFF"/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12319"/>
              </a:srgbClr>
            </a:outerShdw>
          </a:effectLst>
        </p:spPr>
        <p:txBody>
          <a:bodyPr lIns="50800" tIns="50800" rIns="50800" bIns="50800" anchor="ctr"/>
          <a:lstStyle/>
          <a:p>
            <a:pPr algn="ctr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>
              <a:latin typeface="Montserrat ExtraBold" pitchFamily="2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F5F7229-F2AD-D698-14BF-0DD0FC4983D5}"/>
              </a:ext>
            </a:extLst>
          </p:cNvPr>
          <p:cNvSpPr txBox="1"/>
          <p:nvPr/>
        </p:nvSpPr>
        <p:spPr>
          <a:xfrm>
            <a:off x="7052709" y="4013200"/>
            <a:ext cx="449362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OUR VISION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2C6175D-83A1-3B62-7868-F74DF007341A}"/>
              </a:ext>
            </a:extLst>
          </p:cNvPr>
          <p:cNvSpPr txBox="1"/>
          <p:nvPr/>
        </p:nvSpPr>
        <p:spPr>
          <a:xfrm>
            <a:off x="7489317" y="4782641"/>
            <a:ext cx="342101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magna sed pulvinar ultricies, purus lectus malesuada libero, sit amet commodo magna eros quis urna.</a:t>
            </a:r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9D3D1C21-9032-0D05-7C62-22257C6A373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863949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2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6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2" grpId="0" animBg="1"/>
      <p:bldP spid="11" grpId="0" animBg="1" advAuto="0"/>
      <p:bldP spid="5" grpId="0"/>
      <p:bldP spid="6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70D5E8-14A5-9576-1707-A7C65F0FBE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CF9E6D2E-F3B3-AF3C-4951-6FEAF86CB922}"/>
              </a:ext>
            </a:extLst>
          </p:cNvPr>
          <p:cNvGrpSpPr/>
          <p:nvPr/>
        </p:nvGrpSpPr>
        <p:grpSpPr>
          <a:xfrm>
            <a:off x="6485327" y="1043916"/>
            <a:ext cx="4357259" cy="4664667"/>
            <a:chOff x="6190736" y="1043916"/>
            <a:chExt cx="4357259" cy="4664667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85BA711E-AEFE-EDC6-1620-F86228079FAA}"/>
                </a:ext>
              </a:extLst>
            </p:cNvPr>
            <p:cNvSpPr txBox="1"/>
            <p:nvPr/>
          </p:nvSpPr>
          <p:spPr>
            <a:xfrm>
              <a:off x="6190736" y="1043916"/>
              <a:ext cx="1910064" cy="5078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Bar Chart</a:t>
              </a:r>
            </a:p>
          </p:txBody>
        </p:sp>
        <p:sp>
          <p:nvSpPr>
            <p:cNvPr id="15" name="Subtitle 2">
              <a:extLst>
                <a:ext uri="{FF2B5EF4-FFF2-40B4-BE49-F238E27FC236}">
                  <a16:creationId xmlns:a16="http://schemas.microsoft.com/office/drawing/2014/main" id="{8A20DF48-0CAD-7ABD-7899-0C1FC5C941FC}"/>
                </a:ext>
              </a:extLst>
            </p:cNvPr>
            <p:cNvSpPr txBox="1">
              <a:spLocks/>
            </p:cNvSpPr>
            <p:nvPr/>
          </p:nvSpPr>
          <p:spPr>
            <a:xfrm>
              <a:off x="6289928" y="1735785"/>
              <a:ext cx="2729241" cy="379175"/>
            </a:xfrm>
            <a:prstGeom prst="rect">
              <a:avLst/>
            </a:prstGeom>
          </p:spPr>
          <p:txBody>
            <a:bodyPr vert="horz" lIns="68580" tIns="34290" rIns="68580" bIns="34290" rtlCol="0">
              <a:no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rPr>
                <a:t>Main Title Here</a:t>
              </a:r>
              <a:endParaRPr lang="id-ID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endParaRPr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F1F76FFF-1825-872F-7454-0CA37744AD99}"/>
                </a:ext>
              </a:extLst>
            </p:cNvPr>
            <p:cNvGrpSpPr/>
            <p:nvPr/>
          </p:nvGrpSpPr>
          <p:grpSpPr>
            <a:xfrm>
              <a:off x="6587018" y="5160839"/>
              <a:ext cx="3960977" cy="547744"/>
              <a:chOff x="521832" y="5224339"/>
              <a:chExt cx="1572252" cy="547744"/>
            </a:xfrm>
          </p:grpSpPr>
          <p:cxnSp>
            <p:nvCxnSpPr>
              <p:cNvPr id="17" name="Straight Connector 16">
                <a:extLst>
                  <a:ext uri="{FF2B5EF4-FFF2-40B4-BE49-F238E27FC236}">
                    <a16:creationId xmlns:a16="http://schemas.microsoft.com/office/drawing/2014/main" id="{9C080E00-9DCD-E9C6-EC56-22CB3D08C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84" y="5666927"/>
                <a:ext cx="1546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" name="Subtitle 2">
                <a:extLst>
                  <a:ext uri="{FF2B5EF4-FFF2-40B4-BE49-F238E27FC236}">
                    <a16:creationId xmlns:a16="http://schemas.microsoft.com/office/drawing/2014/main" id="{5EF450F2-0C22-FA05-F4D2-186AD7BF811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832" y="5224339"/>
                <a:ext cx="1276679" cy="337432"/>
              </a:xfrm>
              <a:prstGeom prst="rect">
                <a:avLst/>
              </a:prstGeom>
            </p:spPr>
            <p:txBody>
              <a:bodyPr vert="horz" lIns="68580" tIns="34290" rIns="68580" bIns="34290" rtlCol="0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1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  <a:ea typeface="Lato Black" panose="020F0502020204030203" pitchFamily="34" charset="0"/>
                    <a:cs typeface="Lato Black" panose="020F0502020204030203" pitchFamily="34" charset="0"/>
                  </a:rPr>
                  <a:t>Your text here</a:t>
                </a:r>
                <a:endParaRPr lang="id-ID" sz="1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endParaRPr>
              </a:p>
              <a:p>
                <a:pPr algn="l"/>
                <a:endParaRPr lang="id-ID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endParaRPr>
              </a:p>
            </p:txBody>
          </p:sp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D1EE9059-DEC7-80F9-B673-FCFB923C57E9}"/>
                  </a:ext>
                </a:extLst>
              </p:cNvPr>
              <p:cNvSpPr/>
              <p:nvPr/>
            </p:nvSpPr>
            <p:spPr>
              <a:xfrm>
                <a:off x="1929191" y="5561771"/>
                <a:ext cx="83975" cy="210312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748FEFA6-9B73-E2B1-8046-21AB38A810A6}"/>
                </a:ext>
              </a:extLst>
            </p:cNvPr>
            <p:cNvGrpSpPr/>
            <p:nvPr/>
          </p:nvGrpSpPr>
          <p:grpSpPr>
            <a:xfrm>
              <a:off x="6652147" y="4268361"/>
              <a:ext cx="3895848" cy="571908"/>
              <a:chOff x="547684" y="5200175"/>
              <a:chExt cx="1546400" cy="571908"/>
            </a:xfrm>
          </p:grpSpPr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1D52D13E-6B8D-7589-43D1-59B12FCA4CB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84" y="5666927"/>
                <a:ext cx="1546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Subtitle 2">
                <a:extLst>
                  <a:ext uri="{FF2B5EF4-FFF2-40B4-BE49-F238E27FC236}">
                    <a16:creationId xmlns:a16="http://schemas.microsoft.com/office/drawing/2014/main" id="{E498D9B2-B612-73D1-94C0-8FF025EEC6A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47684" y="5200175"/>
                <a:ext cx="1276679" cy="323013"/>
              </a:xfrm>
              <a:prstGeom prst="rect">
                <a:avLst/>
              </a:prstGeom>
            </p:spPr>
            <p:txBody>
              <a:bodyPr vert="horz" lIns="68580" tIns="34290" rIns="68580" bIns="34290" rtlCol="0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1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  <a:ea typeface="Lato Black" panose="020F0502020204030203" pitchFamily="34" charset="0"/>
                    <a:cs typeface="Lato Black" panose="020F0502020204030203" pitchFamily="34" charset="0"/>
                  </a:rPr>
                  <a:t>Your text here</a:t>
                </a:r>
              </a:p>
            </p:txBody>
          </p:sp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B65F2306-D596-3EEA-B0E8-051D29C91409}"/>
                  </a:ext>
                </a:extLst>
              </p:cNvPr>
              <p:cNvSpPr/>
              <p:nvPr/>
            </p:nvSpPr>
            <p:spPr>
              <a:xfrm>
                <a:off x="1672421" y="5561771"/>
                <a:ext cx="83975" cy="210312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58ADDFBA-76F1-26CC-AE8D-C8A4C5E43CF7}"/>
                </a:ext>
              </a:extLst>
            </p:cNvPr>
            <p:cNvGrpSpPr/>
            <p:nvPr/>
          </p:nvGrpSpPr>
          <p:grpSpPr>
            <a:xfrm>
              <a:off x="6652147" y="3385628"/>
              <a:ext cx="3895848" cy="586328"/>
              <a:chOff x="547684" y="5185756"/>
              <a:chExt cx="1546400" cy="586328"/>
            </a:xfrm>
          </p:grpSpPr>
          <p:cxnSp>
            <p:nvCxnSpPr>
              <p:cNvPr id="25" name="Straight Connector 24">
                <a:extLst>
                  <a:ext uri="{FF2B5EF4-FFF2-40B4-BE49-F238E27FC236}">
                    <a16:creationId xmlns:a16="http://schemas.microsoft.com/office/drawing/2014/main" id="{822C6615-C236-376E-2A86-3FAC0AFB5DE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84" y="5666927"/>
                <a:ext cx="1546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Subtitle 2">
                <a:extLst>
                  <a:ext uri="{FF2B5EF4-FFF2-40B4-BE49-F238E27FC236}">
                    <a16:creationId xmlns:a16="http://schemas.microsoft.com/office/drawing/2014/main" id="{31743F91-4683-EC01-69E9-1B7895272D0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47684" y="5185756"/>
                <a:ext cx="1276679" cy="337433"/>
              </a:xfrm>
              <a:prstGeom prst="rect">
                <a:avLst/>
              </a:prstGeom>
            </p:spPr>
            <p:txBody>
              <a:bodyPr vert="horz" lIns="68580" tIns="34290" rIns="68580" bIns="34290" rtlCol="0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1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  <a:ea typeface="Lato Black" panose="020F0502020204030203" pitchFamily="34" charset="0"/>
                    <a:cs typeface="Lato Black" panose="020F0502020204030203" pitchFamily="34" charset="0"/>
                  </a:rPr>
                  <a:t>Your text here</a:t>
                </a:r>
              </a:p>
              <a:p>
                <a:pPr algn="l"/>
                <a:endParaRPr lang="id-ID" sz="1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endParaRPr>
              </a:p>
            </p:txBody>
          </p:sp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6BEA69C6-4E0B-AFD1-D785-406A478DED48}"/>
                  </a:ext>
                </a:extLst>
              </p:cNvPr>
              <p:cNvSpPr/>
              <p:nvPr/>
            </p:nvSpPr>
            <p:spPr>
              <a:xfrm>
                <a:off x="1403264" y="5561772"/>
                <a:ext cx="83975" cy="210312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278A8733-FCB9-8C77-F753-2FF983E8EE13}"/>
                </a:ext>
              </a:extLst>
            </p:cNvPr>
            <p:cNvGrpSpPr/>
            <p:nvPr/>
          </p:nvGrpSpPr>
          <p:grpSpPr>
            <a:xfrm>
              <a:off x="6587018" y="2552913"/>
              <a:ext cx="3960977" cy="550933"/>
              <a:chOff x="521832" y="5221355"/>
              <a:chExt cx="1572252" cy="550933"/>
            </a:xfrm>
          </p:grpSpPr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3A870AFE-1B69-6F50-1743-2D8D2326D8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84" y="5666927"/>
                <a:ext cx="1546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Subtitle 2">
                <a:extLst>
                  <a:ext uri="{FF2B5EF4-FFF2-40B4-BE49-F238E27FC236}">
                    <a16:creationId xmlns:a16="http://schemas.microsoft.com/office/drawing/2014/main" id="{B25165A3-7459-6B38-6481-A87A676948C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832" y="5221355"/>
                <a:ext cx="1276679" cy="343943"/>
              </a:xfrm>
              <a:prstGeom prst="rect">
                <a:avLst/>
              </a:prstGeom>
            </p:spPr>
            <p:txBody>
              <a:bodyPr vert="horz" lIns="68580" tIns="34290" rIns="68580" bIns="34290" rtlCol="0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1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  <a:ea typeface="Lato Black" panose="020F0502020204030203" pitchFamily="34" charset="0"/>
                    <a:cs typeface="Lato Black" panose="020F0502020204030203" pitchFamily="34" charset="0"/>
                  </a:rPr>
                  <a:t>Your text here</a:t>
                </a:r>
                <a:endParaRPr lang="id-ID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endParaRPr>
              </a:p>
            </p:txBody>
          </p:sp>
          <p:sp>
            <p:nvSpPr>
              <p:cNvPr id="31" name="Oval 30">
                <a:extLst>
                  <a:ext uri="{FF2B5EF4-FFF2-40B4-BE49-F238E27FC236}">
                    <a16:creationId xmlns:a16="http://schemas.microsoft.com/office/drawing/2014/main" id="{F9E2AD27-1966-9AFF-1933-AB31DF31C4C6}"/>
                  </a:ext>
                </a:extLst>
              </p:cNvPr>
              <p:cNvSpPr/>
              <p:nvPr/>
            </p:nvSpPr>
            <p:spPr>
              <a:xfrm>
                <a:off x="1783446" y="5561976"/>
                <a:ext cx="83975" cy="210312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</p:grpSp>
      <p:pic>
        <p:nvPicPr>
          <p:cNvPr id="7" name="Picture Placeholder 6">
            <a:extLst>
              <a:ext uri="{FF2B5EF4-FFF2-40B4-BE49-F238E27FC236}">
                <a16:creationId xmlns:a16="http://schemas.microsoft.com/office/drawing/2014/main" id="{A5E975B5-3454-D683-B84A-99E0EFBCDD61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621" r="22621"/>
          <a:stretch/>
        </p:blipFill>
        <p:spPr/>
      </p:pic>
      <p:sp>
        <p:nvSpPr>
          <p:cNvPr id="3" name="Saeed Faal">
            <a:extLst>
              <a:ext uri="{FF2B5EF4-FFF2-40B4-BE49-F238E27FC236}">
                <a16:creationId xmlns:a16="http://schemas.microsoft.com/office/drawing/2014/main" id="{68AB938B-4854-14CC-99A4-A2AF6F7E0C4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124716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35" presetClass="path" presetSubtype="0" decel="5000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3.125E-6 -1.11111E-6 L -0.41367 -1.11111E-6 " pathEditMode="relative" rAng="0" ptsTypes="AA">
                                      <p:cBhvr>
                                        <p:cTn id="8" dur="2000" spd="-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69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2024-09-12 12-04225-28">
            <a:hlinkClick r:id="" action="ppaction://media"/>
            <a:extLst>
              <a:ext uri="{FF2B5EF4-FFF2-40B4-BE49-F238E27FC236}">
                <a16:creationId xmlns:a16="http://schemas.microsoft.com/office/drawing/2014/main" id="{81FB2F5D-4E2E-C417-D3B0-84BEC94824F0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998139" y="561452"/>
            <a:ext cx="10195722" cy="5735096"/>
          </a:xfrm>
          <a:prstGeom prst="rect">
            <a:avLst/>
          </a:prstGeom>
          <a:effectLst>
            <a:outerShdw blurRad="558800" sx="102000" sy="102000" algn="ctr" rotWithShape="0">
              <a:prstClr val="black">
                <a:alpha val="5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854108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2400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 fullScrn="1">
              <p:cMediaNode vol="80000" showWhenStopped="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4094D0-8375-3296-33E2-5A5D865522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ight Triangle 19">
            <a:extLst>
              <a:ext uri="{FF2B5EF4-FFF2-40B4-BE49-F238E27FC236}">
                <a16:creationId xmlns:a16="http://schemas.microsoft.com/office/drawing/2014/main" id="{13187C18-7327-77CC-93E8-BB8AC4F40AC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572877" y="-292100"/>
            <a:ext cx="11385204" cy="71501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Right Triangle 19">
            <a:extLst>
              <a:ext uri="{FF2B5EF4-FFF2-40B4-BE49-F238E27FC236}">
                <a16:creationId xmlns:a16="http://schemas.microsoft.com/office/drawing/2014/main" id="{0BAFE0C0-E3E2-283D-6F5F-91D02C7C91F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28601" y="0"/>
            <a:ext cx="11823234" cy="68580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Right Triangle 19">
            <a:extLst>
              <a:ext uri="{FF2B5EF4-FFF2-40B4-BE49-F238E27FC236}">
                <a16:creationId xmlns:a16="http://schemas.microsoft.com/office/drawing/2014/main" id="{91259C87-D57D-DD20-B4E1-CF582B1EE8C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33918" y="0"/>
            <a:ext cx="11640581" cy="68580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Right Triangle 19">
            <a:extLst>
              <a:ext uri="{FF2B5EF4-FFF2-40B4-BE49-F238E27FC236}">
                <a16:creationId xmlns:a16="http://schemas.microsoft.com/office/drawing/2014/main" id="{B2D31F4F-4838-914D-9393-C7D486F21A39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228600" y="-266700"/>
            <a:ext cx="11747500" cy="71755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6" name="Saeed Faal">
            <a:extLst>
              <a:ext uri="{FF2B5EF4-FFF2-40B4-BE49-F238E27FC236}">
                <a16:creationId xmlns:a16="http://schemas.microsoft.com/office/drawing/2014/main" id="{F79BB93B-FC39-03BB-0BE9-20FC89EF16C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15" name="______ Send to Back-------">
            <a:extLst>
              <a:ext uri="{FF2B5EF4-FFF2-40B4-BE49-F238E27FC236}">
                <a16:creationId xmlns:a16="http://schemas.microsoft.com/office/drawing/2014/main" id="{4061753F-2002-C65D-6159-924FD6065164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641023" y="622169"/>
            <a:ext cx="10906812" cy="5599522"/>
            <a:chOff x="641023" y="622169"/>
            <a:chExt cx="10906812" cy="5599522"/>
          </a:xfrm>
        </p:grpSpPr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F3943655-AD9E-BD04-7C5F-D798BCCD99D8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41023" y="622169"/>
              <a:ext cx="10906812" cy="559952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FD0E7C6A-1DE5-5A09-1C85-F06BDEC197AD}"/>
                </a:ext>
              </a:extLst>
            </p:cNvPr>
            <p:cNvGrpSpPr>
              <a:grpSpLocks/>
            </p:cNvGrpSpPr>
            <p:nvPr/>
          </p:nvGrpSpPr>
          <p:grpSpPr>
            <a:xfrm>
              <a:off x="2131076" y="1212502"/>
              <a:ext cx="7929849" cy="4432997"/>
              <a:chOff x="2131076" y="1212502"/>
              <a:chExt cx="7929849" cy="4432997"/>
            </a:xfrm>
          </p:grpSpPr>
          <p:grpSp>
            <p:nvGrpSpPr>
              <p:cNvPr id="3" name="Group 2">
                <a:extLst>
                  <a:ext uri="{FF2B5EF4-FFF2-40B4-BE49-F238E27FC236}">
                    <a16:creationId xmlns:a16="http://schemas.microsoft.com/office/drawing/2014/main" id="{2D6A7A88-D5C8-974C-8F4E-91E1D4099F4F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2131076" y="1212502"/>
                <a:ext cx="6063586" cy="1200329"/>
                <a:chOff x="-384218" y="1647303"/>
                <a:chExt cx="3861813" cy="1200329"/>
              </a:xfrm>
            </p:grpSpPr>
            <p:sp>
              <p:nvSpPr>
                <p:cNvPr id="4" name="TextBox 3">
                  <a:extLst>
                    <a:ext uri="{FF2B5EF4-FFF2-40B4-BE49-F238E27FC236}">
                      <a16:creationId xmlns:a16="http://schemas.microsoft.com/office/drawing/2014/main" id="{29CFF405-EBE3-D003-B913-EFEACD97886F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-384218" y="1647303"/>
                  <a:ext cx="873553" cy="12003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r"/>
                  <a:r>
                    <a:rPr lang="en-US" sz="72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1</a:t>
                  </a:r>
                  <a:endParaRPr lang="en-US" sz="8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  <p:sp>
              <p:nvSpPr>
                <p:cNvPr id="5" name="TextBox 4">
                  <a:extLst>
                    <a:ext uri="{FF2B5EF4-FFF2-40B4-BE49-F238E27FC236}">
                      <a16:creationId xmlns:a16="http://schemas.microsoft.com/office/drawing/2014/main" id="{63D08DAF-DFB9-5D6B-7975-BD710F1ACB95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65752" y="1878135"/>
                  <a:ext cx="2911843" cy="73866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IDEA</a:t>
                  </a:r>
                  <a:endParaRPr lang="en-US" sz="1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  <a:p>
                  <a:r>
                    <a:rPr lang="en-US" sz="12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Lorem ipsum dolor sit amet, consectetuer adipiscing elit. Fusce posuere, magna sed pulvinar ultricies, purus lectus </a:t>
                  </a:r>
                  <a:endParaRPr lang="en-US" sz="1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</p:grpSp>
          <p:grpSp>
            <p:nvGrpSpPr>
              <p:cNvPr id="6" name="Group 5">
                <a:extLst>
                  <a:ext uri="{FF2B5EF4-FFF2-40B4-BE49-F238E27FC236}">
                    <a16:creationId xmlns:a16="http://schemas.microsoft.com/office/drawing/2014/main" id="{69405F79-9C26-8D38-B10C-BBFF8E12679B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3164908" y="2828836"/>
                <a:ext cx="6026566" cy="1200329"/>
                <a:chOff x="-1125575" y="3468875"/>
                <a:chExt cx="3238022" cy="1200329"/>
              </a:xfrm>
            </p:grpSpPr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905FC163-989C-80ED-17DF-615ADF0B6F0C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-1125575" y="3468875"/>
                  <a:ext cx="736949" cy="12003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r"/>
                  <a:r>
                    <a:rPr lang="en-US" sz="72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2</a:t>
                  </a:r>
                  <a:endParaRPr lang="en-US" sz="8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  <p:sp>
              <p:nvSpPr>
                <p:cNvPr id="9" name="TextBox 8">
                  <a:extLst>
                    <a:ext uri="{FF2B5EF4-FFF2-40B4-BE49-F238E27FC236}">
                      <a16:creationId xmlns:a16="http://schemas.microsoft.com/office/drawing/2014/main" id="{E30D91EB-AC5E-1451-A8E4-C055373F6758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-344049" y="3699707"/>
                  <a:ext cx="2456496" cy="73866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RESEARCH</a:t>
                  </a:r>
                  <a:endParaRPr lang="en-US" sz="1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  <a:p>
                  <a:r>
                    <a:rPr lang="en-US" sz="12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Lorem ipsum dolor sit amet, consectetuer adipiscing elit. Maecenas porttitor congue massa.</a:t>
                  </a:r>
                  <a:endParaRPr lang="en-US" sz="1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</p:grpSp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88276D83-CA9A-5D92-04BA-C300F142E8D2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161721" y="4445170"/>
                <a:ext cx="5899204" cy="1200329"/>
                <a:chOff x="-466242" y="5312534"/>
                <a:chExt cx="2526915" cy="1200329"/>
              </a:xfrm>
            </p:grpSpPr>
            <p:sp>
              <p:nvSpPr>
                <p:cNvPr id="19" name="TextBox 18">
                  <a:extLst>
                    <a:ext uri="{FF2B5EF4-FFF2-40B4-BE49-F238E27FC236}">
                      <a16:creationId xmlns:a16="http://schemas.microsoft.com/office/drawing/2014/main" id="{7C63B93A-B6FE-93F0-3B9D-E4704D4FFFD5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-466242" y="5312534"/>
                  <a:ext cx="587523" cy="12003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r"/>
                  <a:r>
                    <a:rPr lang="en-US" sz="72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3</a:t>
                  </a:r>
                  <a:endParaRPr lang="en-US" sz="8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  <p:sp>
              <p:nvSpPr>
                <p:cNvPr id="20" name="TextBox 19">
                  <a:extLst>
                    <a:ext uri="{FF2B5EF4-FFF2-40B4-BE49-F238E27FC236}">
                      <a16:creationId xmlns:a16="http://schemas.microsoft.com/office/drawing/2014/main" id="{C19E1942-6848-A8EF-37E2-C2064D50C364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102264" y="5543366"/>
                  <a:ext cx="1958409" cy="73866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PLANNING</a:t>
                  </a:r>
                  <a:endParaRPr lang="en-US" sz="1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  <a:p>
                  <a:r>
                    <a:rPr lang="en-US" sz="12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Lorem ipsum dolor sit amet, consectetuer adipiscing elit. Fusce posuere, magna sed pulvinar ultricies, purus lectus </a:t>
                  </a:r>
                  <a:endParaRPr lang="en-US" sz="1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00566279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" presetClass="entr" presetSubtype="0" fill="hold" grpId="5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1" presetClass="entr" presetSubtype="0" fill="hold" grpId="5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grpId="5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63" presetClass="path" presetSubtype="0" accel="40000" decel="6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3.7037E-6 L 0.42656 -3.7037E-6 " pathEditMode="relative" rAng="0" ptsTypes="AA">
                                      <p:cBhvr>
                                        <p:cTn id="18" dur="2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328" y="0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63" presetClass="path" presetSubtype="0" accel="40000" decel="6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7.40741E-7 L 0.54336 7.40741E-7 " pathEditMode="relative" rAng="0" ptsTypes="AA">
                                      <p:cBhvr>
                                        <p:cTn id="20" dur="2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161" y="0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35" presetClass="path" presetSubtype="0" accel="40000" decel="6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375E-6 0 L -0.52968 0 " pathEditMode="relative" rAng="0" ptsTypes="AA">
                                      <p:cBhvr>
                                        <p:cTn id="22" dur="2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484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35" presetClass="path" presetSubtype="0" accel="40000" decel="6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0 L -0.42891 0 " pathEditMode="relative" rAng="0" ptsTypes="AA">
                                      <p:cBhvr>
                                        <p:cTn id="24" dur="2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1445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6" presetClass="emph" presetSubtype="0" accel="28571" decel="53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6" dur="3500" fill="hold"/>
                                        <p:tgtEl>
                                          <p:spTgt spid="11"/>
                                        </p:tgtEl>
                                      </p:cBhvr>
                                      <p:by x="5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7" presetID="6" presetClass="emph" presetSubtype="0" accel="28571" decel="53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8" dur="3500" fill="hold"/>
                                        <p:tgtEl>
                                          <p:spTgt spid="12"/>
                                        </p:tgtEl>
                                      </p:cBhvr>
                                      <p:by x="5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9" presetID="6" presetClass="emph" presetSubtype="0" accel="28571" decel="53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0" dur="3500" fill="hold"/>
                                        <p:tgtEl>
                                          <p:spTgt spid="14"/>
                                        </p:tgtEl>
                                      </p:cBhvr>
                                      <p:by x="5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1" presetID="6" presetClass="emph" presetSubtype="0" accel="28571" decel="53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2" dur="3500" fill="hold"/>
                                        <p:tgtEl>
                                          <p:spTgt spid="13"/>
                                        </p:tgtEl>
                                      </p:cBhvr>
                                      <p:by x="5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4500"/>
                            </p:stCondLst>
                            <p:childTnLst>
                              <p:par>
                                <p:cTn id="34" presetID="1" presetClass="pat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2656 -3.7037E-6 C 0.43334 -3.7037E-6 0.43893 0.01436 0.43893 0.03241 C 0.43893 0.05 0.43334 0.06482 0.42656 0.06482 C 0.41966 0.06482 0.4142 0.05 0.4142 0.03241 C 0.4142 0.01436 0.41966 -3.7037E-6 0.42656 -3.7037E-6 Z " pathEditMode="relative" rAng="0" ptsTypes="AAAAA">
                                      <p:cBhvr>
                                        <p:cTn id="35" dur="1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37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8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9" dur="4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40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4336 7.40741E-7 C 0.55013 7.40741E-7 0.55573 0.01435 0.55573 0.03241 C 0.55573 0.05 0.55013 0.06481 0.54336 0.06481 C 0.53646 0.06481 0.53099 0.05 0.53099 0.03241 C 0.53099 0.01435 0.53646 7.40741E-7 0.54336 7.40741E-7 Z " pathEditMode="relative" rAng="0" ptsTypes="AAAAA">
                                      <p:cBhvr>
                                        <p:cTn id="41" dur="10000" spd="-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43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5" dur="4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46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52968 0 C -0.52291 0 -0.51731 0.01435 -0.51731 0.03241 C -0.51731 0.05 -0.52291 0.06481 -0.52968 0.06481 C -0.53658 0.06481 -0.54205 0.05 -0.54205 0.03241 C -0.54205 0.01435 -0.53658 0 -0.52968 0 Z " pathEditMode="relative" rAng="0" ptsTypes="AAAAA">
                                      <p:cBhvr>
                                        <p:cTn id="47" dur="1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48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49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0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1" dur="4000" fill="hold"/>
                                        <p:tgtEl>
                                          <p:spTgt spid="14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52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1 0 C -0.42214 0 -0.41654 0.01435 -0.41654 0.03241 C -0.41654 0.05 -0.42214 0.06481 -0.42891 0.06481 C -0.43581 0.06481 -0.44128 0.05 -0.44128 0.03241 C -0.44128 0.01435 -0.43581 0 -0.42891 0 Z " pathEditMode="relative" rAng="0" ptsTypes="AAAAA">
                                      <p:cBhvr>
                                        <p:cTn id="53" dur="10000" spd="-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55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6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7" dur="4000" fill="hold"/>
                                        <p:tgtEl>
                                          <p:spTgt spid="13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1" grpId="1" animBg="1"/>
      <p:bldP spid="11" grpId="2" animBg="1"/>
      <p:bldP spid="11" grpId="3" animBg="1"/>
      <p:bldP spid="11" grpId="4" animBg="1"/>
      <p:bldP spid="11" grpId="5" animBg="1"/>
      <p:bldP spid="13" grpId="0" animBg="1"/>
      <p:bldP spid="13" grpId="1" animBg="1"/>
      <p:bldP spid="13" grpId="2" animBg="1"/>
      <p:bldP spid="13" grpId="3" animBg="1"/>
      <p:bldP spid="13" grpId="4" animBg="1"/>
      <p:bldP spid="13" grpId="5" animBg="1"/>
      <p:bldP spid="14" grpId="0" animBg="1"/>
      <p:bldP spid="14" grpId="1" animBg="1"/>
      <p:bldP spid="14" grpId="2" animBg="1"/>
      <p:bldP spid="14" grpId="3" animBg="1"/>
      <p:bldP spid="14" grpId="4" animBg="1"/>
      <p:bldP spid="14" grpId="5" animBg="1"/>
      <p:bldP spid="12" grpId="0" animBg="1"/>
      <p:bldP spid="12" grpId="1" animBg="1"/>
      <p:bldP spid="12" grpId="2" animBg="1"/>
      <p:bldP spid="12" grpId="3" animBg="1"/>
      <p:bldP spid="12" grpId="4" animBg="1"/>
      <p:bldP spid="12" grpId="5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919872-C2F1-6A22-E547-7B0AAB541F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ot">
            <a:extLst>
              <a:ext uri="{FF2B5EF4-FFF2-40B4-BE49-F238E27FC236}">
                <a16:creationId xmlns:a16="http://schemas.microsoft.com/office/drawing/2014/main" id="{56B1FF42-EBFF-90FB-52B1-35C9DDA5445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>
            <a:off x="4215" y="215900"/>
            <a:ext cx="7354527" cy="64262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815" y="0"/>
                </a:move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lnTo>
                  <a:pt x="5815" y="0"/>
                </a:lnTo>
                <a:close/>
              </a:path>
            </a:pathLst>
          </a:custGeom>
          <a:solidFill>
            <a:srgbClr val="FFFFFF">
              <a:alpha val="80000"/>
            </a:srgbClr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25000"/>
              </a:srgbClr>
            </a:outerShdw>
          </a:effectLst>
        </p:spPr>
        <p:txBody>
          <a:bodyPr lIns="50800" tIns="50800" rIns="50800" bIns="50800" anchor="ctr"/>
          <a:lstStyle/>
          <a:p>
            <a:pPr algn="ctr"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sp>
        <p:nvSpPr>
          <p:cNvPr id="17" name="top">
            <a:extLst>
              <a:ext uri="{FF2B5EF4-FFF2-40B4-BE49-F238E27FC236}">
                <a16:creationId xmlns:a16="http://schemas.microsoft.com/office/drawing/2014/main" id="{0234F985-4476-4FF9-BAD8-C43A208844E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>
            <a:off x="114300" y="215900"/>
            <a:ext cx="6071002" cy="64262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045" y="0"/>
                </a:move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lnTo>
                  <a:pt x="7045" y="0"/>
                </a:lnTo>
                <a:close/>
              </a:path>
            </a:pathLst>
          </a:custGeom>
          <a:solidFill>
            <a:srgbClr val="FFFFFF"/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25000"/>
              </a:srgbClr>
            </a:outerShdw>
          </a:effectLst>
        </p:spPr>
        <p:txBody>
          <a:bodyPr lIns="50800" tIns="50800" rIns="50800" bIns="50800" anchor="ctr"/>
          <a:lstStyle/>
          <a:p>
            <a:pPr algn="ctr"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5AD0C54B-5FB1-AA8C-5B8F-8B852BCFE718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4695825" y="989320"/>
            <a:ext cx="6648450" cy="5164459"/>
            <a:chOff x="4695825" y="989320"/>
            <a:chExt cx="6648450" cy="5164459"/>
          </a:xfrm>
        </p:grpSpPr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799CEA5D-89A2-B298-9013-F2B2F8E67DC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4695825" y="989320"/>
              <a:ext cx="6648450" cy="5164459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022689C2-9738-FD02-3DFB-77A788AEB21C}"/>
                </a:ext>
              </a:extLst>
            </p:cNvPr>
            <p:cNvGrpSpPr>
              <a:grpSpLocks/>
            </p:cNvGrpSpPr>
            <p:nvPr/>
          </p:nvGrpSpPr>
          <p:grpSpPr>
            <a:xfrm>
              <a:off x="4929236" y="1105921"/>
              <a:ext cx="6228932" cy="4861602"/>
              <a:chOff x="4929236" y="1105921"/>
              <a:chExt cx="6228932" cy="4861602"/>
            </a:xfrm>
          </p:grpSpPr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C21BD9C5-6DF8-5BCD-0CA1-ABA30C2FF3C2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929236" y="1105921"/>
                <a:ext cx="1783831" cy="4410868"/>
                <a:chOff x="4929236" y="1249362"/>
                <a:chExt cx="1783831" cy="4410868"/>
              </a:xfrm>
            </p:grpSpPr>
            <p:sp>
              <p:nvSpPr>
                <p:cNvPr id="22" name="TextBox 21">
                  <a:extLst>
                    <a:ext uri="{FF2B5EF4-FFF2-40B4-BE49-F238E27FC236}">
                      <a16:creationId xmlns:a16="http://schemas.microsoft.com/office/drawing/2014/main" id="{24CF1DAD-B477-47DF-42F7-A33F0E4C582C}"/>
                    </a:ext>
                  </a:extLst>
                </p:cNvPr>
                <p:cNvSpPr txBox="1">
                  <a:spLocks noGrp="1" noRot="1" noMove="1" noResize="1" noEditPoints="1" noAdjustHandles="1" noChangeArrowheads="1" noChangeShapeType="1"/>
                </p:cNvSpPr>
                <p:nvPr/>
              </p:nvSpPr>
              <p:spPr>
                <a:xfrm>
                  <a:off x="6009528" y="1249362"/>
                  <a:ext cx="703539" cy="70788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4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1</a:t>
                  </a:r>
                  <a:endParaRPr lang="en-US" sz="4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  <p:sp>
              <p:nvSpPr>
                <p:cNvPr id="23" name="TextBox 22">
                  <a:extLst>
                    <a:ext uri="{FF2B5EF4-FFF2-40B4-BE49-F238E27FC236}">
                      <a16:creationId xmlns:a16="http://schemas.microsoft.com/office/drawing/2014/main" id="{F62DA493-8EB6-7032-882B-8623454B2FBD}"/>
                    </a:ext>
                  </a:extLst>
                </p:cNvPr>
                <p:cNvSpPr txBox="1">
                  <a:spLocks noGrp="1" noRot="1" noMove="1" noResize="1" noEditPoints="1" noAdjustHandles="1" noChangeArrowheads="1" noChangeShapeType="1"/>
                </p:cNvSpPr>
                <p:nvPr/>
              </p:nvSpPr>
              <p:spPr>
                <a:xfrm>
                  <a:off x="5651244" y="2483689"/>
                  <a:ext cx="703539" cy="70788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4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2</a:t>
                  </a:r>
                  <a:endParaRPr lang="en-US" sz="4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  <p:sp>
              <p:nvSpPr>
                <p:cNvPr id="24" name="TextBox 23">
                  <a:extLst>
                    <a:ext uri="{FF2B5EF4-FFF2-40B4-BE49-F238E27FC236}">
                      <a16:creationId xmlns:a16="http://schemas.microsoft.com/office/drawing/2014/main" id="{6F81EA53-314D-F7C1-110B-3EAE549B6242}"/>
                    </a:ext>
                  </a:extLst>
                </p:cNvPr>
                <p:cNvSpPr txBox="1">
                  <a:spLocks noGrp="1" noRot="1" noMove="1" noResize="1" noEditPoints="1" noAdjustHandles="1" noChangeArrowheads="1" noChangeShapeType="1"/>
                </p:cNvSpPr>
                <p:nvPr/>
              </p:nvSpPr>
              <p:spPr>
                <a:xfrm>
                  <a:off x="5276633" y="3718016"/>
                  <a:ext cx="703539" cy="70788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4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3</a:t>
                  </a:r>
                  <a:endParaRPr lang="en-US" sz="4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  <p:sp>
              <p:nvSpPr>
                <p:cNvPr id="25" name="TextBox 24">
                  <a:extLst>
                    <a:ext uri="{FF2B5EF4-FFF2-40B4-BE49-F238E27FC236}">
                      <a16:creationId xmlns:a16="http://schemas.microsoft.com/office/drawing/2014/main" id="{2580EF64-D6ED-3F89-EB01-CA0DE3E744C6}"/>
                    </a:ext>
                  </a:extLst>
                </p:cNvPr>
                <p:cNvSpPr txBox="1">
                  <a:spLocks noGrp="1" noRot="1" noMove="1" noResize="1" noEditPoints="1" noAdjustHandles="1" noChangeArrowheads="1" noChangeShapeType="1"/>
                </p:cNvSpPr>
                <p:nvPr/>
              </p:nvSpPr>
              <p:spPr>
                <a:xfrm>
                  <a:off x="4929236" y="4952344"/>
                  <a:ext cx="703539" cy="707886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4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4</a:t>
                  </a:r>
                  <a:endParaRPr lang="en-US" sz="4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</p:grp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DA10D681-6C7D-BDA9-4F50-FFF0D52B846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529525" y="1232252"/>
                <a:ext cx="3628643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rPr>
                  <a:t>IDEA</a:t>
                </a:r>
                <a:endParaRPr 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  <a:p>
                <a:r>
                  <a:rPr lang="en-US" sz="1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rPr>
                  <a:t>Lorem ipsum dolor sit amet, consectetuer adipiscing elit. Fusce</a:t>
                </a:r>
                <a:endParaRPr 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08871E6B-0544-9C76-4A13-0B05B5D3829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7181614" y="2460645"/>
                <a:ext cx="3628643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rPr>
                  <a:t>RESEARCH</a:t>
                </a:r>
                <a:endParaRPr 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  <a:p>
                <a:r>
                  <a:rPr lang="en-US" sz="1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rPr>
                  <a:t>Lorem ipsum dolor sit amet, consectetuer adipiscing elit. Fusce</a:t>
                </a:r>
                <a:endParaRPr 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D0AE4237-79E2-72CD-2D99-DA928CB43AC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833704" y="3692667"/>
                <a:ext cx="3628643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rPr>
                  <a:t>PLANNING</a:t>
                </a:r>
                <a:endParaRPr 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  <a:p>
                <a:r>
                  <a:rPr lang="en-US" sz="1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rPr>
                  <a:t>Lorem ipsum dolor sit amet, consectetuer adipiscing elit. Fusce</a:t>
                </a:r>
                <a:endParaRPr 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CF0A28E8-EE29-D76B-312D-2430FC46B8B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6485794" y="4921083"/>
                <a:ext cx="3628643" cy="104644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rPr>
                  <a:t>BUSINESS</a:t>
                </a:r>
                <a:endParaRPr 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  <a:p>
                <a:r>
                  <a:rPr lang="en-US" sz="1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rPr>
                  <a:t>Lorem ipsum dolor sit amet, consectetuer adipiscing elit. Fusce posuere, magna</a:t>
                </a:r>
              </a:p>
            </p:txBody>
          </p:sp>
        </p:grp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97783B9B-0493-5A05-6EE6-7D309F559F9F}"/>
              </a:ext>
            </a:extLst>
          </p:cNvPr>
          <p:cNvGrpSpPr/>
          <p:nvPr/>
        </p:nvGrpSpPr>
        <p:grpSpPr>
          <a:xfrm>
            <a:off x="1081223" y="989320"/>
            <a:ext cx="3155067" cy="4941820"/>
            <a:chOff x="1054076" y="1255258"/>
            <a:chExt cx="2641601" cy="3726174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CFB20321-4157-EE94-F136-857CB06A4410}"/>
                </a:ext>
              </a:extLst>
            </p:cNvPr>
            <p:cNvSpPr txBox="1"/>
            <p:nvPr/>
          </p:nvSpPr>
          <p:spPr>
            <a:xfrm>
              <a:off x="1054076" y="1255258"/>
              <a:ext cx="2641601" cy="8122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MARKETING </a:t>
              </a:r>
            </a:p>
            <a:p>
              <a:r>
                <a:rPr lang="en-US" sz="3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OBJECTIVES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4414E032-4361-290B-60D6-DC5B4551C712}"/>
                </a:ext>
              </a:extLst>
            </p:cNvPr>
            <p:cNvSpPr txBox="1"/>
            <p:nvPr/>
          </p:nvSpPr>
          <p:spPr>
            <a:xfrm>
              <a:off x="1054076" y="2454764"/>
              <a:ext cx="2400300" cy="7194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Maecenas porttitor congue massa. Fusce posuere, </a:t>
              </a:r>
            </a:p>
          </p:txBody>
        </p:sp>
        <p:sp>
          <p:nvSpPr>
            <p:cNvPr id="35" name="6">
              <a:extLst>
                <a:ext uri="{FF2B5EF4-FFF2-40B4-BE49-F238E27FC236}">
                  <a16:creationId xmlns:a16="http://schemas.microsoft.com/office/drawing/2014/main" id="{90BD822D-3893-4156-360A-FD46029E4B13}"/>
                </a:ext>
              </a:extLst>
            </p:cNvPr>
            <p:cNvSpPr/>
            <p:nvPr/>
          </p:nvSpPr>
          <p:spPr>
            <a:xfrm flipV="1">
              <a:off x="1054076" y="2249119"/>
              <a:ext cx="2293826" cy="6559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noFill/>
              <a:miter lim="400000"/>
            </a:ln>
          </p:spPr>
          <p:txBody>
            <a:bodyPr lIns="50800" tIns="50800" rIns="50800" bIns="50800" anchor="ctr"/>
            <a:lstStyle/>
            <a:p>
              <a:pPr>
                <a:lnSpc>
                  <a:spcPct val="100000"/>
                </a:lnSpc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36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02BAA53A-E146-DF65-23B6-EB3E4B6B67EE}"/>
                </a:ext>
              </a:extLst>
            </p:cNvPr>
            <p:cNvGrpSpPr/>
            <p:nvPr/>
          </p:nvGrpSpPr>
          <p:grpSpPr>
            <a:xfrm>
              <a:off x="1129149" y="3546880"/>
              <a:ext cx="2386337" cy="1434552"/>
              <a:chOff x="8319868" y="4349708"/>
              <a:chExt cx="2386337" cy="1434552"/>
            </a:xfrm>
          </p:grpSpPr>
          <p:sp>
            <p:nvSpPr>
              <p:cNvPr id="37" name="5">
                <a:extLst>
                  <a:ext uri="{FF2B5EF4-FFF2-40B4-BE49-F238E27FC236}">
                    <a16:creationId xmlns:a16="http://schemas.microsoft.com/office/drawing/2014/main" id="{B133ACB2-26A7-59E7-A88F-30466E0884E8}"/>
                  </a:ext>
                </a:extLst>
              </p:cNvPr>
              <p:cNvSpPr/>
              <p:nvPr/>
            </p:nvSpPr>
            <p:spPr>
              <a:xfrm>
                <a:off x="8346654" y="5451532"/>
                <a:ext cx="1861585" cy="0"/>
              </a:xfrm>
              <a:prstGeom prst="line">
                <a:avLst/>
              </a:prstGeom>
              <a:noFill/>
              <a:ln w="28575" cap="flat">
                <a:solidFill>
                  <a:schemeClr val="tx1">
                    <a:lumMod val="85000"/>
                    <a:lumOff val="1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algn="ctr">
                  <a:lnSpc>
                    <a:spcPct val="100000"/>
                  </a:lnSpc>
                  <a:defRPr sz="3200" cap="none" spc="0"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 sz="24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  <p:sp>
            <p:nvSpPr>
              <p:cNvPr id="38" name="4">
                <a:extLst>
                  <a:ext uri="{FF2B5EF4-FFF2-40B4-BE49-F238E27FC236}">
                    <a16:creationId xmlns:a16="http://schemas.microsoft.com/office/drawing/2014/main" id="{6D857A04-1CAC-D4A2-B961-E1043FE17D35}"/>
                  </a:ext>
                </a:extLst>
              </p:cNvPr>
              <p:cNvSpPr/>
              <p:nvPr/>
            </p:nvSpPr>
            <p:spPr>
              <a:xfrm>
                <a:off x="8319868" y="5527246"/>
                <a:ext cx="2386337" cy="25701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="" xmlns:ma14="http://schemas.microsoft.com/office/mac/drawingml/2011/main" val="1"/>
                </a:ext>
              </a:extLst>
            </p:spPr>
            <p:txBody>
              <a:bodyPr wrap="square" lIns="50800" tIns="50800" rIns="50800" bIns="50800" numCol="1" anchor="t">
                <a:spAutoFit/>
              </a:bodyPr>
              <a:lstStyle>
                <a:lvl1pPr algn="just">
                  <a:lnSpc>
                    <a:spcPct val="120000"/>
                  </a:lnSpc>
                  <a:defRPr sz="2500" cap="none" spc="75">
                    <a:latin typeface="Raleway Light"/>
                    <a:ea typeface="Raleway Light"/>
                    <a:cs typeface="Raleway Light"/>
                    <a:sym typeface="Raleway Light"/>
                  </a:defRPr>
                </a:lvl1pPr>
              </a:lstStyle>
              <a:p>
                <a:r>
                  <a:rPr lang="en-US" sz="1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Your</a:t>
                </a:r>
                <a:r>
                  <a:rPr sz="1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 title here</a:t>
                </a:r>
              </a:p>
            </p:txBody>
          </p:sp>
          <p:sp>
            <p:nvSpPr>
              <p:cNvPr id="39" name="3">
                <a:extLst>
                  <a:ext uri="{FF2B5EF4-FFF2-40B4-BE49-F238E27FC236}">
                    <a16:creationId xmlns:a16="http://schemas.microsoft.com/office/drawing/2014/main" id="{62DEED46-C873-BA34-779B-D44E23607746}"/>
                  </a:ext>
                </a:extLst>
              </p:cNvPr>
              <p:cNvSpPr/>
              <p:nvPr/>
            </p:nvSpPr>
            <p:spPr>
              <a:xfrm>
                <a:off x="9565595" y="4965865"/>
                <a:ext cx="782605" cy="308358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="" xmlns:ma14="http://schemas.microsoft.com/office/mac/drawingml/2011/main" val="1"/>
                </a:ext>
              </a:extLst>
            </p:spPr>
            <p:txBody>
              <a:bodyPr wrap="square" lIns="50800" tIns="50800" rIns="50800" bIns="50800" numCol="1" anchor="t">
                <a:spAutoFit/>
              </a:bodyPr>
              <a:lstStyle>
                <a:lvl1pPr algn="ctr">
                  <a:lnSpc>
                    <a:spcPct val="120000"/>
                  </a:lnSpc>
                  <a:defRPr sz="3000" cap="none" spc="90">
                    <a:latin typeface="Montserrat-Regular"/>
                    <a:ea typeface="Montserrat-Regular"/>
                    <a:cs typeface="Montserrat-Regular"/>
                    <a:sym typeface="Montserrat-Regular"/>
                  </a:defRPr>
                </a:lvl1pPr>
              </a:lstStyle>
              <a:p>
                <a:r>
                  <a:rPr lang="en-US" sz="18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88</a:t>
                </a:r>
                <a:r>
                  <a:rPr sz="18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%</a:t>
                </a:r>
              </a:p>
            </p:txBody>
          </p:sp>
          <p:sp>
            <p:nvSpPr>
              <p:cNvPr id="40" name="1">
                <a:extLst>
                  <a:ext uri="{FF2B5EF4-FFF2-40B4-BE49-F238E27FC236}">
                    <a16:creationId xmlns:a16="http://schemas.microsoft.com/office/drawing/2014/main" id="{AF004FB2-E80E-472F-FC28-87A9BC1BECE8}"/>
                  </a:ext>
                </a:extLst>
              </p:cNvPr>
              <p:cNvSpPr/>
              <p:nvPr/>
            </p:nvSpPr>
            <p:spPr>
              <a:xfrm>
                <a:off x="8319868" y="4349708"/>
                <a:ext cx="1425336" cy="30942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="" xmlns:ma14="http://schemas.microsoft.com/office/mac/drawingml/2011/main" val="1"/>
                </a:ext>
              </a:extLst>
            </p:spPr>
            <p:txBody>
              <a:bodyPr wrap="none" lIns="50800" tIns="50800" rIns="50800" bIns="50800" numCol="1" anchor="ctr">
                <a:spAutoFit/>
              </a:bodyPr>
              <a:lstStyle/>
              <a:p>
                <a:r>
                  <a:rPr lang="en-US" sz="20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May</a:t>
                </a:r>
                <a:r>
                  <a:rPr sz="20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 </a:t>
                </a:r>
                <a:r>
                  <a:rPr lang="en-US" sz="20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17</a:t>
                </a:r>
                <a:r>
                  <a:rPr sz="20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, </a:t>
                </a:r>
                <a:r>
                  <a:rPr lang="en-US" sz="20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2024</a:t>
                </a:r>
                <a:endParaRPr sz="2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  <p:sp>
            <p:nvSpPr>
              <p:cNvPr id="41" name="2">
                <a:extLst>
                  <a:ext uri="{FF2B5EF4-FFF2-40B4-BE49-F238E27FC236}">
                    <a16:creationId xmlns:a16="http://schemas.microsoft.com/office/drawing/2014/main" id="{EF64E688-54CA-020F-F8CE-ACB81F58A500}"/>
                  </a:ext>
                </a:extLst>
              </p:cNvPr>
              <p:cNvSpPr/>
              <p:nvPr/>
            </p:nvSpPr>
            <p:spPr>
              <a:xfrm>
                <a:off x="8319868" y="4673544"/>
                <a:ext cx="2276460" cy="25701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="" xmlns:ma14="http://schemas.microsoft.com/office/mac/drawingml/2011/main" val="1"/>
                </a:ext>
              </a:extLst>
            </p:spPr>
            <p:txBody>
              <a:bodyPr wrap="square" lIns="50800" tIns="50800" rIns="50800" bIns="50800" numCol="1" anchor="t">
                <a:spAutoFit/>
              </a:bodyPr>
              <a:lstStyle>
                <a:lvl1pPr algn="just">
                  <a:lnSpc>
                    <a:spcPct val="120000"/>
                  </a:lnSpc>
                  <a:defRPr sz="2500" cap="none" spc="75">
                    <a:latin typeface="Raleway Light"/>
                    <a:ea typeface="Raleway Light"/>
                    <a:cs typeface="Raleway Light"/>
                    <a:sym typeface="Raleway Light"/>
                  </a:defRPr>
                </a:lvl1pPr>
              </a:lstStyle>
              <a:p>
                <a:r>
                  <a:rPr lang="en-US" sz="1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Your</a:t>
                </a:r>
                <a:r>
                  <a:rPr sz="1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 title here</a:t>
                </a:r>
              </a:p>
            </p:txBody>
          </p:sp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id="{D5647418-4DA1-9909-73DD-D184F1BD7159}"/>
                  </a:ext>
                </a:extLst>
              </p:cNvPr>
              <p:cNvSpPr/>
              <p:nvPr/>
            </p:nvSpPr>
            <p:spPr>
              <a:xfrm>
                <a:off x="9860439" y="5368434"/>
                <a:ext cx="166196" cy="166196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</p:grpSp>
      <p:sp>
        <p:nvSpPr>
          <p:cNvPr id="3" name="Saeed Faal">
            <a:extLst>
              <a:ext uri="{FF2B5EF4-FFF2-40B4-BE49-F238E27FC236}">
                <a16:creationId xmlns:a16="http://schemas.microsoft.com/office/drawing/2014/main" id="{20B48088-20C8-F574-F64E-23C6199F1FB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093489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7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Picture Placeholder 22">
            <a:extLst>
              <a:ext uri="{FF2B5EF4-FFF2-40B4-BE49-F238E27FC236}">
                <a16:creationId xmlns:a16="http://schemas.microsoft.com/office/drawing/2014/main" id="{FBB9BD12-D703-AF64-51F6-B374EB2C3597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370" r="22370"/>
          <a:stretch/>
        </p:blipFill>
        <p:spPr/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3C44CA2A-5955-AAAB-2B23-81BC70F7FF23}"/>
              </a:ext>
            </a:extLst>
          </p:cNvPr>
          <p:cNvSpPr/>
          <p:nvPr/>
        </p:nvSpPr>
        <p:spPr>
          <a:xfrm>
            <a:off x="243840" y="237744"/>
            <a:ext cx="5852160" cy="6382512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084E8E32-D3B1-CE6D-DC30-6C74D8586CD6}"/>
              </a:ext>
            </a:extLst>
          </p:cNvPr>
          <p:cNvGrpSpPr/>
          <p:nvPr/>
        </p:nvGrpSpPr>
        <p:grpSpPr>
          <a:xfrm>
            <a:off x="822144" y="2023505"/>
            <a:ext cx="4493622" cy="1862049"/>
            <a:chOff x="984069" y="2423555"/>
            <a:chExt cx="4493622" cy="186204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5AF33D4D-6D74-323F-0645-47F3D3CE002D}"/>
                </a:ext>
              </a:extLst>
            </p:cNvPr>
            <p:cNvSpPr txBox="1"/>
            <p:nvPr/>
          </p:nvSpPr>
          <p:spPr>
            <a:xfrm>
              <a:off x="984069" y="2423555"/>
              <a:ext cx="4493622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400" dirty="0">
                  <a:latin typeface="Montserrat ExtraBold" pitchFamily="2" charset="0"/>
                </a:rPr>
                <a:t>WELCOME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6ABE2FB0-14EE-9B02-5EFC-FF616891F894}"/>
                </a:ext>
              </a:extLst>
            </p:cNvPr>
            <p:cNvSpPr txBox="1"/>
            <p:nvPr/>
          </p:nvSpPr>
          <p:spPr>
            <a:xfrm>
              <a:off x="1539734" y="3346885"/>
              <a:ext cx="3382291" cy="9387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1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 quis urna.</a:t>
              </a:r>
            </a:p>
          </p:txBody>
        </p:sp>
      </p:grpSp>
      <p:sp>
        <p:nvSpPr>
          <p:cNvPr id="14" name="Freeform: Shape 13" hidden="1">
            <a:extLst>
              <a:ext uri="{FF2B5EF4-FFF2-40B4-BE49-F238E27FC236}">
                <a16:creationId xmlns:a16="http://schemas.microsoft.com/office/drawing/2014/main" id="{BE96AB1C-CDD7-D0B4-06A0-780CC8D45E96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6170068 w 12192000"/>
              <a:gd name="connsiteY0" fmla="*/ 625038 h 6858000"/>
              <a:gd name="connsiteX1" fmla="*/ 6170068 w 12192000"/>
              <a:gd name="connsiteY1" fmla="*/ 6232962 h 6858000"/>
              <a:gd name="connsiteX2" fmla="*/ 11566962 w 12192000"/>
              <a:gd name="connsiteY2" fmla="*/ 6232962 h 6858000"/>
              <a:gd name="connsiteX3" fmla="*/ 11566962 w 12192000"/>
              <a:gd name="connsiteY3" fmla="*/ 625038 h 6858000"/>
              <a:gd name="connsiteX4" fmla="*/ 625038 w 12192000"/>
              <a:gd name="connsiteY4" fmla="*/ 625038 h 6858000"/>
              <a:gd name="connsiteX5" fmla="*/ 625038 w 12192000"/>
              <a:gd name="connsiteY5" fmla="*/ 6232962 h 6858000"/>
              <a:gd name="connsiteX6" fmla="*/ 6021932 w 12192000"/>
              <a:gd name="connsiteY6" fmla="*/ 6232962 h 6858000"/>
              <a:gd name="connsiteX7" fmla="*/ 6021932 w 12192000"/>
              <a:gd name="connsiteY7" fmla="*/ 625038 h 6858000"/>
              <a:gd name="connsiteX8" fmla="*/ 0 w 12192000"/>
              <a:gd name="connsiteY8" fmla="*/ 0 h 6858000"/>
              <a:gd name="connsiteX9" fmla="*/ 6021932 w 12192000"/>
              <a:gd name="connsiteY9" fmla="*/ 0 h 6858000"/>
              <a:gd name="connsiteX10" fmla="*/ 6170068 w 12192000"/>
              <a:gd name="connsiteY10" fmla="*/ 0 h 6858000"/>
              <a:gd name="connsiteX11" fmla="*/ 12192000 w 12192000"/>
              <a:gd name="connsiteY11" fmla="*/ 0 h 6858000"/>
              <a:gd name="connsiteX12" fmla="*/ 12192000 w 12192000"/>
              <a:gd name="connsiteY12" fmla="*/ 6858000 h 6858000"/>
              <a:gd name="connsiteX13" fmla="*/ 6170068 w 12192000"/>
              <a:gd name="connsiteY13" fmla="*/ 6858000 h 6858000"/>
              <a:gd name="connsiteX14" fmla="*/ 6021932 w 12192000"/>
              <a:gd name="connsiteY14" fmla="*/ 6858000 h 6858000"/>
              <a:gd name="connsiteX15" fmla="*/ 0 w 12192000"/>
              <a:gd name="connsiteY15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192000" h="6858000">
                <a:moveTo>
                  <a:pt x="6170068" y="625038"/>
                </a:moveTo>
                <a:lnTo>
                  <a:pt x="6170068" y="6232962"/>
                </a:lnTo>
                <a:lnTo>
                  <a:pt x="11566962" y="6232962"/>
                </a:lnTo>
                <a:lnTo>
                  <a:pt x="11566962" y="625038"/>
                </a:lnTo>
                <a:close/>
                <a:moveTo>
                  <a:pt x="625038" y="625038"/>
                </a:moveTo>
                <a:lnTo>
                  <a:pt x="625038" y="6232962"/>
                </a:lnTo>
                <a:lnTo>
                  <a:pt x="6021932" y="6232962"/>
                </a:lnTo>
                <a:lnTo>
                  <a:pt x="6021932" y="625038"/>
                </a:lnTo>
                <a:close/>
                <a:moveTo>
                  <a:pt x="0" y="0"/>
                </a:moveTo>
                <a:lnTo>
                  <a:pt x="6021932" y="0"/>
                </a:lnTo>
                <a:lnTo>
                  <a:pt x="6170068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6170068" y="6858000"/>
                </a:lnTo>
                <a:lnTo>
                  <a:pt x="6021932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prstClr val="black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4D377030-FDA7-7533-5F4C-024E7958A4E6}"/>
              </a:ext>
            </a:extLst>
          </p:cNvPr>
          <p:cNvSpPr txBox="1"/>
          <p:nvPr/>
        </p:nvSpPr>
        <p:spPr>
          <a:xfrm>
            <a:off x="3682094" y="4234796"/>
            <a:ext cx="19739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latin typeface="Edwardian Script ITC" panose="030303020407070D0804" pitchFamily="66" charset="0"/>
              </a:rPr>
              <a:t>Dr. Saeed Faal</a:t>
            </a: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ED84C899-E6FF-0F40-DBA5-AA582E4A7A3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28195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accel="50000" decel="50000" fill="hold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5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4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2024-09-12 12-04-28 2">
            <a:hlinkClick r:id="" action="ppaction://media"/>
            <a:extLst>
              <a:ext uri="{FF2B5EF4-FFF2-40B4-BE49-F238E27FC236}">
                <a16:creationId xmlns:a16="http://schemas.microsoft.com/office/drawing/2014/main" id="{0AC2D763-5566-A747-94A7-0CABE7C82EB8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627063" y="392601"/>
            <a:ext cx="10937875" cy="6072799"/>
          </a:xfrm>
          <a:prstGeom prst="rect">
            <a:avLst/>
          </a:prstGeom>
          <a:effectLst>
            <a:outerShdw blurRad="558800" sx="102000" sy="102000" algn="ctr" rotWithShape="0">
              <a:prstClr val="black">
                <a:alpha val="5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7949303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7942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 fullScrn="1">
              <p:cMediaNode vol="80000" showWhenStopped="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8CF851-3552-2295-3AF2-0BDC41A6E2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Rectangle 64">
            <a:extLst>
              <a:ext uri="{FF2B5EF4-FFF2-40B4-BE49-F238E27FC236}">
                <a16:creationId xmlns:a16="http://schemas.microsoft.com/office/drawing/2014/main" id="{3F7A4AD5-6B7D-8A39-E1BA-9E299B01A67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09550" y="6969197"/>
            <a:ext cx="11830050" cy="562130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bot">
            <a:extLst>
              <a:ext uri="{FF2B5EF4-FFF2-40B4-BE49-F238E27FC236}">
                <a16:creationId xmlns:a16="http://schemas.microsoft.com/office/drawing/2014/main" id="{934832B6-6786-F26D-3144-19EB70308539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>
            <a:off x="4215" y="53044"/>
            <a:ext cx="7354528" cy="67519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815" y="0"/>
                </a:move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lnTo>
                  <a:pt x="5815" y="0"/>
                </a:lnTo>
                <a:close/>
              </a:path>
            </a:pathLst>
          </a:custGeom>
          <a:solidFill>
            <a:srgbClr val="FFFFFF">
              <a:alpha val="90000"/>
            </a:srgbClr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25000"/>
              </a:srgbClr>
            </a:outerShdw>
          </a:effectLst>
        </p:spPr>
        <p:txBody>
          <a:bodyPr lIns="50800" tIns="50800" rIns="50800" bIns="50800" anchor="ctr"/>
          <a:lstStyle/>
          <a:p>
            <a:pPr algn="ctr"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sp>
        <p:nvSpPr>
          <p:cNvPr id="17" name="top">
            <a:extLst>
              <a:ext uri="{FF2B5EF4-FFF2-40B4-BE49-F238E27FC236}">
                <a16:creationId xmlns:a16="http://schemas.microsoft.com/office/drawing/2014/main" id="{775C64A6-A8B6-4E13-697E-5D3F87A8AF0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>
            <a:off x="114299" y="53044"/>
            <a:ext cx="6071003" cy="67519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045" y="0"/>
                </a:move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lnTo>
                  <a:pt x="7045" y="0"/>
                </a:lnTo>
                <a:close/>
              </a:path>
            </a:pathLst>
          </a:custGeom>
          <a:solidFill>
            <a:srgbClr val="FFFFFF"/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25000"/>
              </a:srgbClr>
            </a:outerShdw>
          </a:effectLst>
        </p:spPr>
        <p:txBody>
          <a:bodyPr lIns="50800" tIns="50800" rIns="50800" bIns="50800" anchor="ctr"/>
          <a:lstStyle/>
          <a:p>
            <a:pPr algn="ctr"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2A337B1D-5686-0133-96C9-832F68AFD4DD}"/>
              </a:ext>
            </a:extLst>
          </p:cNvPr>
          <p:cNvGrpSpPr/>
          <p:nvPr/>
        </p:nvGrpSpPr>
        <p:grpSpPr>
          <a:xfrm>
            <a:off x="1270853" y="989320"/>
            <a:ext cx="3155067" cy="4941820"/>
            <a:chOff x="1054076" y="1255258"/>
            <a:chExt cx="2641601" cy="3726174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709E3EA-77F5-89B1-97DA-3C25988F8372}"/>
                </a:ext>
              </a:extLst>
            </p:cNvPr>
            <p:cNvSpPr txBox="1"/>
            <p:nvPr/>
          </p:nvSpPr>
          <p:spPr>
            <a:xfrm>
              <a:off x="1054076" y="1255258"/>
              <a:ext cx="2641601" cy="8122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MARKETING </a:t>
              </a:r>
            </a:p>
            <a:p>
              <a:r>
                <a:rPr lang="en-US" sz="3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OBJECTIVES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28627F70-D333-7201-37AE-7001A3E7D66B}"/>
                </a:ext>
              </a:extLst>
            </p:cNvPr>
            <p:cNvSpPr txBox="1"/>
            <p:nvPr/>
          </p:nvSpPr>
          <p:spPr>
            <a:xfrm>
              <a:off x="1054076" y="2454764"/>
              <a:ext cx="2400300" cy="7194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Maecenas porttitor congue massa. Fusce posuere, </a:t>
              </a:r>
            </a:p>
          </p:txBody>
        </p:sp>
        <p:sp>
          <p:nvSpPr>
            <p:cNvPr id="35" name="6">
              <a:extLst>
                <a:ext uri="{FF2B5EF4-FFF2-40B4-BE49-F238E27FC236}">
                  <a16:creationId xmlns:a16="http://schemas.microsoft.com/office/drawing/2014/main" id="{6EBA64DC-36E7-A74F-A695-DE796F36F1DF}"/>
                </a:ext>
              </a:extLst>
            </p:cNvPr>
            <p:cNvSpPr/>
            <p:nvPr/>
          </p:nvSpPr>
          <p:spPr>
            <a:xfrm flipV="1">
              <a:off x="1054076" y="2249119"/>
              <a:ext cx="2293826" cy="65590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 w="12700">
              <a:noFill/>
              <a:miter lim="400000"/>
            </a:ln>
          </p:spPr>
          <p:txBody>
            <a:bodyPr lIns="50800" tIns="50800" rIns="50800" bIns="50800" anchor="ctr"/>
            <a:lstStyle/>
            <a:p>
              <a:pPr>
                <a:lnSpc>
                  <a:spcPct val="100000"/>
                </a:lnSpc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36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1432D3BC-4934-10B6-41C0-CACA8032D5C3}"/>
                </a:ext>
              </a:extLst>
            </p:cNvPr>
            <p:cNvGrpSpPr/>
            <p:nvPr/>
          </p:nvGrpSpPr>
          <p:grpSpPr>
            <a:xfrm>
              <a:off x="1129149" y="3546880"/>
              <a:ext cx="2386337" cy="1434552"/>
              <a:chOff x="8319868" y="4349708"/>
              <a:chExt cx="2386337" cy="1434552"/>
            </a:xfrm>
          </p:grpSpPr>
          <p:sp>
            <p:nvSpPr>
              <p:cNvPr id="37" name="5">
                <a:extLst>
                  <a:ext uri="{FF2B5EF4-FFF2-40B4-BE49-F238E27FC236}">
                    <a16:creationId xmlns:a16="http://schemas.microsoft.com/office/drawing/2014/main" id="{978B94C3-3A1E-6714-C846-41DCE3E2F590}"/>
                  </a:ext>
                </a:extLst>
              </p:cNvPr>
              <p:cNvSpPr/>
              <p:nvPr/>
            </p:nvSpPr>
            <p:spPr>
              <a:xfrm>
                <a:off x="8346654" y="5451532"/>
                <a:ext cx="1861585" cy="0"/>
              </a:xfrm>
              <a:prstGeom prst="line">
                <a:avLst/>
              </a:prstGeom>
              <a:noFill/>
              <a:ln w="28575" cap="flat">
                <a:solidFill>
                  <a:schemeClr val="tx1">
                    <a:lumMod val="85000"/>
                    <a:lumOff val="15000"/>
                  </a:schemeClr>
                </a:solidFill>
                <a:prstDash val="solid"/>
                <a:miter lim="400000"/>
              </a:ln>
              <a:effectLst/>
            </p:spPr>
            <p:txBody>
              <a:bodyPr wrap="square" lIns="50800" tIns="50800" rIns="50800" bIns="50800" numCol="1" anchor="ctr">
                <a:noAutofit/>
              </a:bodyPr>
              <a:lstStyle/>
              <a:p>
                <a:pPr algn="ctr">
                  <a:lnSpc>
                    <a:spcPct val="100000"/>
                  </a:lnSpc>
                  <a:defRPr sz="3200" cap="none" spc="0">
                    <a:latin typeface="Helvetica Light"/>
                    <a:ea typeface="Helvetica Light"/>
                    <a:cs typeface="Helvetica Light"/>
                    <a:sym typeface="Helvetica Light"/>
                  </a:defRPr>
                </a:pPr>
                <a:endParaRPr sz="24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  <p:sp>
            <p:nvSpPr>
              <p:cNvPr id="38" name="4">
                <a:extLst>
                  <a:ext uri="{FF2B5EF4-FFF2-40B4-BE49-F238E27FC236}">
                    <a16:creationId xmlns:a16="http://schemas.microsoft.com/office/drawing/2014/main" id="{AFBE34B6-D73C-C6A2-CBE4-C3B43666DC49}"/>
                  </a:ext>
                </a:extLst>
              </p:cNvPr>
              <p:cNvSpPr/>
              <p:nvPr/>
            </p:nvSpPr>
            <p:spPr>
              <a:xfrm>
                <a:off x="8319868" y="5527246"/>
                <a:ext cx="2386337" cy="25701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xmlns="" val="1"/>
                </a:ext>
              </a:extLst>
            </p:spPr>
            <p:txBody>
              <a:bodyPr wrap="square" lIns="50800" tIns="50800" rIns="50800" bIns="50800" numCol="1" anchor="t">
                <a:spAutoFit/>
              </a:bodyPr>
              <a:lstStyle>
                <a:lvl1pPr algn="just">
                  <a:lnSpc>
                    <a:spcPct val="120000"/>
                  </a:lnSpc>
                  <a:defRPr sz="2500" cap="none" spc="75">
                    <a:latin typeface="Raleway Light"/>
                    <a:ea typeface="Raleway Light"/>
                    <a:cs typeface="Raleway Light"/>
                    <a:sym typeface="Raleway Light"/>
                  </a:defRPr>
                </a:lvl1pPr>
              </a:lstStyle>
              <a:p>
                <a:r>
                  <a:rPr lang="en-US" sz="1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Your</a:t>
                </a:r>
                <a:r>
                  <a:rPr sz="1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 title here</a:t>
                </a:r>
              </a:p>
            </p:txBody>
          </p:sp>
          <p:sp>
            <p:nvSpPr>
              <p:cNvPr id="39" name="3">
                <a:extLst>
                  <a:ext uri="{FF2B5EF4-FFF2-40B4-BE49-F238E27FC236}">
                    <a16:creationId xmlns:a16="http://schemas.microsoft.com/office/drawing/2014/main" id="{C8587554-9BE6-28EC-6D9E-4AC9B3B78862}"/>
                  </a:ext>
                </a:extLst>
              </p:cNvPr>
              <p:cNvSpPr/>
              <p:nvPr/>
            </p:nvSpPr>
            <p:spPr>
              <a:xfrm>
                <a:off x="9565595" y="4965865"/>
                <a:ext cx="782605" cy="308358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xmlns="" val="1"/>
                </a:ext>
              </a:extLst>
            </p:spPr>
            <p:txBody>
              <a:bodyPr wrap="square" lIns="50800" tIns="50800" rIns="50800" bIns="50800" numCol="1" anchor="t">
                <a:spAutoFit/>
              </a:bodyPr>
              <a:lstStyle>
                <a:lvl1pPr algn="ctr">
                  <a:lnSpc>
                    <a:spcPct val="120000"/>
                  </a:lnSpc>
                  <a:defRPr sz="3000" cap="none" spc="90">
                    <a:latin typeface="Montserrat-Regular"/>
                    <a:ea typeface="Montserrat-Regular"/>
                    <a:cs typeface="Montserrat-Regular"/>
                    <a:sym typeface="Montserrat-Regular"/>
                  </a:defRPr>
                </a:lvl1pPr>
              </a:lstStyle>
              <a:p>
                <a:r>
                  <a:rPr lang="en-US" sz="18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88</a:t>
                </a:r>
                <a:r>
                  <a:rPr sz="18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%</a:t>
                </a:r>
              </a:p>
            </p:txBody>
          </p:sp>
          <p:sp>
            <p:nvSpPr>
              <p:cNvPr id="40" name="1">
                <a:extLst>
                  <a:ext uri="{FF2B5EF4-FFF2-40B4-BE49-F238E27FC236}">
                    <a16:creationId xmlns:a16="http://schemas.microsoft.com/office/drawing/2014/main" id="{D0046617-B477-11C8-593B-9F08BF2413B0}"/>
                  </a:ext>
                </a:extLst>
              </p:cNvPr>
              <p:cNvSpPr/>
              <p:nvPr/>
            </p:nvSpPr>
            <p:spPr>
              <a:xfrm>
                <a:off x="8319868" y="4349708"/>
                <a:ext cx="1425336" cy="309422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xmlns="" val="1"/>
                </a:ext>
              </a:extLst>
            </p:spPr>
            <p:txBody>
              <a:bodyPr wrap="none" lIns="50800" tIns="50800" rIns="50800" bIns="50800" numCol="1" anchor="ctr">
                <a:spAutoFit/>
              </a:bodyPr>
              <a:lstStyle/>
              <a:p>
                <a:r>
                  <a:rPr lang="en-US" sz="20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May</a:t>
                </a:r>
                <a:r>
                  <a:rPr sz="20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 </a:t>
                </a:r>
                <a:r>
                  <a:rPr lang="en-US" sz="20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17</a:t>
                </a:r>
                <a:r>
                  <a:rPr sz="20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, </a:t>
                </a:r>
                <a:r>
                  <a:rPr lang="en-US" sz="20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2024</a:t>
                </a:r>
                <a:endParaRPr sz="20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  <p:sp>
            <p:nvSpPr>
              <p:cNvPr id="41" name="2">
                <a:extLst>
                  <a:ext uri="{FF2B5EF4-FFF2-40B4-BE49-F238E27FC236}">
                    <a16:creationId xmlns:a16="http://schemas.microsoft.com/office/drawing/2014/main" id="{5FF02EED-0922-A3B6-76FC-48C158B9A9D3}"/>
                  </a:ext>
                </a:extLst>
              </p:cNvPr>
              <p:cNvSpPr/>
              <p:nvPr/>
            </p:nvSpPr>
            <p:spPr>
              <a:xfrm>
                <a:off x="8319868" y="4673544"/>
                <a:ext cx="2276460" cy="257014"/>
              </a:xfrm>
              <a:prstGeom prst="rect">
                <a:avLst/>
              </a:prstGeom>
              <a:noFill/>
              <a:ln w="12700" cap="flat">
                <a:noFill/>
                <a:miter lim="400000"/>
              </a:ln>
              <a:effectLst/>
              <a:extLst>
                <a:ext uri="{C572A759-6A51-4108-AA02-DFA0A04FC94B}">
                  <ma14:wrappingTextBoxFlag xmlns:ma14="http://schemas.microsoft.com/office/mac/drawingml/2011/main" xmlns="" val="1"/>
                </a:ext>
              </a:extLst>
            </p:spPr>
            <p:txBody>
              <a:bodyPr wrap="square" lIns="50800" tIns="50800" rIns="50800" bIns="50800" numCol="1" anchor="t">
                <a:spAutoFit/>
              </a:bodyPr>
              <a:lstStyle>
                <a:lvl1pPr algn="just">
                  <a:lnSpc>
                    <a:spcPct val="120000"/>
                  </a:lnSpc>
                  <a:defRPr sz="2500" cap="none" spc="75">
                    <a:latin typeface="Raleway Light"/>
                    <a:ea typeface="Raleway Light"/>
                    <a:cs typeface="Raleway Light"/>
                    <a:sym typeface="Raleway Light"/>
                  </a:defRPr>
                </a:lvl1pPr>
              </a:lstStyle>
              <a:p>
                <a:r>
                  <a:rPr lang="en-US" sz="1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Your</a:t>
                </a:r>
                <a:r>
                  <a:rPr sz="14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 title here</a:t>
                </a:r>
              </a:p>
            </p:txBody>
          </p:sp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id="{18F5D0EA-98CB-0D6C-6763-60358359FAF9}"/>
                  </a:ext>
                </a:extLst>
              </p:cNvPr>
              <p:cNvSpPr/>
              <p:nvPr/>
            </p:nvSpPr>
            <p:spPr>
              <a:xfrm>
                <a:off x="9860439" y="5368434"/>
                <a:ext cx="166196" cy="166196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B7F1FEB1-E70C-F8CC-3EFE-6BDB98DF1A80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2591093" y="748436"/>
            <a:ext cx="8965907" cy="11656315"/>
            <a:chOff x="2591093" y="748436"/>
            <a:chExt cx="8965907" cy="11656315"/>
          </a:xfrm>
        </p:grpSpPr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DC3EFE29-A946-8B54-4056-8EC762B36CAC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2591093" y="748436"/>
              <a:ext cx="8965907" cy="1165631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74146FE6-EA41-3B8D-8F3E-B1AA60024016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3048270" y="1105921"/>
              <a:ext cx="8102352" cy="10746385"/>
              <a:chOff x="3055816" y="1105921"/>
              <a:chExt cx="8102352" cy="10746385"/>
            </a:xfrm>
          </p:grpSpPr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C9346267-6DFA-CB40-1369-F6E55A6E4B0D}"/>
                  </a:ext>
                </a:extLst>
              </p:cNvPr>
              <p:cNvGrpSpPr>
                <a:grpSpLocks noGrp="1" noUngrp="1" noRot="1" noMove="1" noResize="1"/>
              </p:cNvGrpSpPr>
              <p:nvPr/>
            </p:nvGrpSpPr>
            <p:grpSpPr>
              <a:xfrm>
                <a:off x="4954636" y="1105921"/>
                <a:ext cx="6203532" cy="4861602"/>
                <a:chOff x="4954636" y="1105921"/>
                <a:chExt cx="6203532" cy="4861602"/>
              </a:xfrm>
            </p:grpSpPr>
            <p:grpSp>
              <p:nvGrpSpPr>
                <p:cNvPr id="26" name="Group 25">
                  <a:extLst>
                    <a:ext uri="{FF2B5EF4-FFF2-40B4-BE49-F238E27FC236}">
                      <a16:creationId xmlns:a16="http://schemas.microsoft.com/office/drawing/2014/main" id="{368BCCA0-EB73-614C-C7CB-C2BA12D8FEA3}"/>
                    </a:ext>
                  </a:extLst>
                </p:cNvPr>
                <p:cNvGrpSpPr>
                  <a:grpSpLocks noGrp="1" noUngrp="1" noRot="1" noMove="1" noResize="1"/>
                </p:cNvGrpSpPr>
                <p:nvPr/>
              </p:nvGrpSpPr>
              <p:grpSpPr>
                <a:xfrm>
                  <a:off x="4954636" y="1105921"/>
                  <a:ext cx="1743726" cy="4410868"/>
                  <a:chOff x="4954636" y="1249362"/>
                  <a:chExt cx="1743726" cy="4410868"/>
                </a:xfrm>
              </p:grpSpPr>
              <p:sp>
                <p:nvSpPr>
                  <p:cNvPr id="22" name="TextBox 21">
                    <a:extLst>
                      <a:ext uri="{FF2B5EF4-FFF2-40B4-BE49-F238E27FC236}">
                        <a16:creationId xmlns:a16="http://schemas.microsoft.com/office/drawing/2014/main" id="{09C911E0-257B-9B98-DFBA-168A257D458D}"/>
                      </a:ext>
                    </a:extLst>
                  </p:cNvPr>
                  <p:cNvSpPr txBox="1">
                    <a:spLocks noGrp="1" noRot="1" noMove="1" noResize="1" noEditPoints="1" noAdjustHandles="1" noChangeArrowheads="1" noChangeShapeType="1"/>
                  </p:cNvSpPr>
                  <p:nvPr/>
                </p:nvSpPr>
                <p:spPr>
                  <a:xfrm>
                    <a:off x="5994823" y="1249362"/>
                    <a:ext cx="703539" cy="70788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4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1</a:t>
                    </a:r>
                    <a:endParaRPr lang="en-US" sz="4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  <p:sp>
                <p:nvSpPr>
                  <p:cNvPr id="23" name="TextBox 22">
                    <a:extLst>
                      <a:ext uri="{FF2B5EF4-FFF2-40B4-BE49-F238E27FC236}">
                        <a16:creationId xmlns:a16="http://schemas.microsoft.com/office/drawing/2014/main" id="{962A0D70-C52E-6A82-8F5E-D25CF97F5426}"/>
                      </a:ext>
                    </a:extLst>
                  </p:cNvPr>
                  <p:cNvSpPr txBox="1">
                    <a:spLocks noGrp="1" noRot="1" noMove="1" noResize="1" noEditPoints="1" noAdjustHandles="1" noChangeArrowheads="1" noChangeShapeType="1"/>
                  </p:cNvSpPr>
                  <p:nvPr/>
                </p:nvSpPr>
                <p:spPr>
                  <a:xfrm>
                    <a:off x="5663489" y="2483689"/>
                    <a:ext cx="703539" cy="70788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4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2</a:t>
                    </a:r>
                    <a:endParaRPr lang="en-US" sz="4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  <p:sp>
                <p:nvSpPr>
                  <p:cNvPr id="24" name="TextBox 23">
                    <a:extLst>
                      <a:ext uri="{FF2B5EF4-FFF2-40B4-BE49-F238E27FC236}">
                        <a16:creationId xmlns:a16="http://schemas.microsoft.com/office/drawing/2014/main" id="{0B3E569E-C8F5-9B67-030F-E855671B8D1E}"/>
                      </a:ext>
                    </a:extLst>
                  </p:cNvPr>
                  <p:cNvSpPr txBox="1">
                    <a:spLocks noGrp="1" noRot="1" noMove="1" noResize="1" noEditPoints="1" noAdjustHandles="1" noChangeArrowheads="1" noChangeShapeType="1"/>
                  </p:cNvSpPr>
                  <p:nvPr/>
                </p:nvSpPr>
                <p:spPr>
                  <a:xfrm>
                    <a:off x="5301125" y="3718016"/>
                    <a:ext cx="703539" cy="70788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4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3</a:t>
                    </a:r>
                    <a:endParaRPr lang="en-US" sz="4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  <p:sp>
                <p:nvSpPr>
                  <p:cNvPr id="25" name="TextBox 24">
                    <a:extLst>
                      <a:ext uri="{FF2B5EF4-FFF2-40B4-BE49-F238E27FC236}">
                        <a16:creationId xmlns:a16="http://schemas.microsoft.com/office/drawing/2014/main" id="{86670D3E-3A95-EDE4-9B0B-1BCACAC86834}"/>
                      </a:ext>
                    </a:extLst>
                  </p:cNvPr>
                  <p:cNvSpPr txBox="1">
                    <a:spLocks noGrp="1" noRot="1" noMove="1" noResize="1" noEditPoints="1" noAdjustHandles="1" noChangeArrowheads="1" noChangeShapeType="1"/>
                  </p:cNvSpPr>
                  <p:nvPr/>
                </p:nvSpPr>
                <p:spPr>
                  <a:xfrm>
                    <a:off x="4954636" y="4952344"/>
                    <a:ext cx="703539" cy="70788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4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4</a:t>
                    </a:r>
                    <a:endParaRPr lang="en-US" sz="4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</p:grpSp>
            <p:sp>
              <p:nvSpPr>
                <p:cNvPr id="27" name="TextBox 26">
                  <a:extLst>
                    <a:ext uri="{FF2B5EF4-FFF2-40B4-BE49-F238E27FC236}">
                      <a16:creationId xmlns:a16="http://schemas.microsoft.com/office/drawing/2014/main" id="{55687BCB-B2F6-C73C-612C-892AAFDE3C65}"/>
                    </a:ext>
                  </a:extLst>
                </p:cNvPr>
                <p:cNvSpPr txBox="1">
                  <a:spLocks noGrp="1" noRot="1" noMove="1" noResize="1" noEditPoints="1" noAdjustHandles="1" noChangeArrowheads="1" noChangeShapeType="1"/>
                </p:cNvSpPr>
                <p:nvPr/>
              </p:nvSpPr>
              <p:spPr>
                <a:xfrm>
                  <a:off x="7529525" y="1232252"/>
                  <a:ext cx="3628643" cy="8309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IDEA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  <a:p>
                  <a:r>
                    <a: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Lorem ipsum dolor sit amet, consectetuer adipiscing elit. Fusce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  <p:sp>
              <p:nvSpPr>
                <p:cNvPr id="28" name="TextBox 27">
                  <a:extLst>
                    <a:ext uri="{FF2B5EF4-FFF2-40B4-BE49-F238E27FC236}">
                      <a16:creationId xmlns:a16="http://schemas.microsoft.com/office/drawing/2014/main" id="{6D6A272E-0725-F02A-5D56-2CF72B6A4465}"/>
                    </a:ext>
                  </a:extLst>
                </p:cNvPr>
                <p:cNvSpPr txBox="1">
                  <a:spLocks noGrp="1" noRot="1" noMove="1" noResize="1" noEditPoints="1" noAdjustHandles="1" noChangeArrowheads="1" noChangeShapeType="1"/>
                </p:cNvSpPr>
                <p:nvPr/>
              </p:nvSpPr>
              <p:spPr>
                <a:xfrm>
                  <a:off x="7181614" y="2460645"/>
                  <a:ext cx="3628643" cy="8309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RESEARCH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  <a:p>
                  <a:r>
                    <a: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Lorem ipsum dolor sit amet, consectetuer adipiscing elit. Fusce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  <p:sp>
              <p:nvSpPr>
                <p:cNvPr id="29" name="TextBox 28">
                  <a:extLst>
                    <a:ext uri="{FF2B5EF4-FFF2-40B4-BE49-F238E27FC236}">
                      <a16:creationId xmlns:a16="http://schemas.microsoft.com/office/drawing/2014/main" id="{C5BFD88A-1936-CE33-E71F-FB00BE545C9C}"/>
                    </a:ext>
                  </a:extLst>
                </p:cNvPr>
                <p:cNvSpPr txBox="1">
                  <a:spLocks noGrp="1" noRot="1" noMove="1" noResize="1" noEditPoints="1" noAdjustHandles="1" noChangeArrowheads="1" noChangeShapeType="1"/>
                </p:cNvSpPr>
                <p:nvPr/>
              </p:nvSpPr>
              <p:spPr>
                <a:xfrm>
                  <a:off x="6833704" y="3692667"/>
                  <a:ext cx="3628643" cy="8309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PLANNING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  <a:p>
                  <a:r>
                    <a: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Lorem ipsum dolor sit amet, consectetuer adipiscing elit. Fusce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  <p:sp>
              <p:nvSpPr>
                <p:cNvPr id="30" name="TextBox 29">
                  <a:extLst>
                    <a:ext uri="{FF2B5EF4-FFF2-40B4-BE49-F238E27FC236}">
                      <a16:creationId xmlns:a16="http://schemas.microsoft.com/office/drawing/2014/main" id="{4D056B76-51A4-F658-A3C4-8E1FF34CE54C}"/>
                    </a:ext>
                  </a:extLst>
                </p:cNvPr>
                <p:cNvSpPr txBox="1">
                  <a:spLocks noGrp="1" noRot="1" noMove="1" noResize="1" noEditPoints="1" noAdjustHandles="1" noChangeArrowheads="1" noChangeShapeType="1"/>
                </p:cNvSpPr>
                <p:nvPr/>
              </p:nvSpPr>
              <p:spPr>
                <a:xfrm>
                  <a:off x="6485794" y="4921083"/>
                  <a:ext cx="3628643" cy="104644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BUSINESS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  <a:p>
                  <a:r>
                    <a: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Lorem ipsum dolor sit amet, consectetuer adipiscing elit. Fusce posuere, magna</a:t>
                  </a:r>
                </a:p>
              </p:txBody>
            </p:sp>
          </p:grpSp>
          <p:grpSp>
            <p:nvGrpSpPr>
              <p:cNvPr id="52" name="Group 51">
                <a:extLst>
                  <a:ext uri="{FF2B5EF4-FFF2-40B4-BE49-F238E27FC236}">
                    <a16:creationId xmlns:a16="http://schemas.microsoft.com/office/drawing/2014/main" id="{03256B60-CDCB-3DC0-8419-9F31311DF090}"/>
                  </a:ext>
                </a:extLst>
              </p:cNvPr>
              <p:cNvGrpSpPr>
                <a:grpSpLocks noGrp="1" noUngrp="1" noRot="1" noMove="1" noResize="1"/>
              </p:cNvGrpSpPr>
              <p:nvPr/>
            </p:nvGrpSpPr>
            <p:grpSpPr>
              <a:xfrm>
                <a:off x="3055816" y="6990704"/>
                <a:ext cx="6216232" cy="4861602"/>
                <a:chOff x="4941936" y="1105921"/>
                <a:chExt cx="6216232" cy="4861602"/>
              </a:xfrm>
            </p:grpSpPr>
            <p:grpSp>
              <p:nvGrpSpPr>
                <p:cNvPr id="53" name="Group 52">
                  <a:extLst>
                    <a:ext uri="{FF2B5EF4-FFF2-40B4-BE49-F238E27FC236}">
                      <a16:creationId xmlns:a16="http://schemas.microsoft.com/office/drawing/2014/main" id="{6D5159D9-A644-A110-302C-FABAD8AC2066}"/>
                    </a:ext>
                  </a:extLst>
                </p:cNvPr>
                <p:cNvGrpSpPr>
                  <a:grpSpLocks noGrp="1" noUngrp="1" noRot="1" noMove="1" noResize="1"/>
                </p:cNvGrpSpPr>
                <p:nvPr/>
              </p:nvGrpSpPr>
              <p:grpSpPr>
                <a:xfrm>
                  <a:off x="4941936" y="1105921"/>
                  <a:ext cx="1772945" cy="4410868"/>
                  <a:chOff x="4941936" y="1249362"/>
                  <a:chExt cx="1772945" cy="4410868"/>
                </a:xfrm>
              </p:grpSpPr>
              <p:sp>
                <p:nvSpPr>
                  <p:cNvPr id="58" name="TextBox 57">
                    <a:extLst>
                      <a:ext uri="{FF2B5EF4-FFF2-40B4-BE49-F238E27FC236}">
                        <a16:creationId xmlns:a16="http://schemas.microsoft.com/office/drawing/2014/main" id="{62AC1800-7F52-7330-E1CF-B76F661BFF42}"/>
                      </a:ext>
                    </a:extLst>
                  </p:cNvPr>
                  <p:cNvSpPr txBox="1">
                    <a:spLocks noGrp="1" noRot="1" noMove="1" noResize="1" noEditPoints="1" noAdjustHandles="1" noChangeArrowheads="1" noChangeShapeType="1"/>
                  </p:cNvSpPr>
                  <p:nvPr/>
                </p:nvSpPr>
                <p:spPr>
                  <a:xfrm>
                    <a:off x="6011342" y="1249362"/>
                    <a:ext cx="703539" cy="70788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4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5</a:t>
                    </a:r>
                    <a:endParaRPr lang="en-US" sz="4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  <p:sp>
                <p:nvSpPr>
                  <p:cNvPr id="59" name="TextBox 58">
                    <a:extLst>
                      <a:ext uri="{FF2B5EF4-FFF2-40B4-BE49-F238E27FC236}">
                        <a16:creationId xmlns:a16="http://schemas.microsoft.com/office/drawing/2014/main" id="{69B7F61C-AF82-9BBD-E8BF-2A15B902FD3E}"/>
                      </a:ext>
                    </a:extLst>
                  </p:cNvPr>
                  <p:cNvSpPr txBox="1">
                    <a:spLocks noGrp="1" noRot="1" noMove="1" noResize="1" noEditPoints="1" noAdjustHandles="1" noChangeArrowheads="1" noChangeShapeType="1"/>
                  </p:cNvSpPr>
                  <p:nvPr/>
                </p:nvSpPr>
                <p:spPr>
                  <a:xfrm>
                    <a:off x="5638544" y="2483689"/>
                    <a:ext cx="703539" cy="70788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4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6</a:t>
                    </a:r>
                    <a:endParaRPr lang="en-US" sz="4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  <p:sp>
                <p:nvSpPr>
                  <p:cNvPr id="60" name="TextBox 59">
                    <a:extLst>
                      <a:ext uri="{FF2B5EF4-FFF2-40B4-BE49-F238E27FC236}">
                        <a16:creationId xmlns:a16="http://schemas.microsoft.com/office/drawing/2014/main" id="{EE665BA1-37DD-013B-F29D-CD7C9DE5B349}"/>
                      </a:ext>
                    </a:extLst>
                  </p:cNvPr>
                  <p:cNvSpPr txBox="1">
                    <a:spLocks noGrp="1" noRot="1" noMove="1" noResize="1" noEditPoints="1" noAdjustHandles="1" noChangeArrowheads="1" noChangeShapeType="1"/>
                  </p:cNvSpPr>
                  <p:nvPr/>
                </p:nvSpPr>
                <p:spPr>
                  <a:xfrm>
                    <a:off x="5276633" y="3718016"/>
                    <a:ext cx="703539" cy="70788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4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7</a:t>
                    </a:r>
                    <a:endParaRPr lang="en-US" sz="4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  <p:sp>
                <p:nvSpPr>
                  <p:cNvPr id="61" name="TextBox 60">
                    <a:extLst>
                      <a:ext uri="{FF2B5EF4-FFF2-40B4-BE49-F238E27FC236}">
                        <a16:creationId xmlns:a16="http://schemas.microsoft.com/office/drawing/2014/main" id="{EAB291BE-7235-CABA-5030-12858B08897A}"/>
                      </a:ext>
                    </a:extLst>
                  </p:cNvPr>
                  <p:cNvSpPr txBox="1">
                    <a:spLocks noGrp="1" noRot="1" noMove="1" noResize="1" noEditPoints="1" noAdjustHandles="1" noChangeArrowheads="1" noChangeShapeType="1"/>
                  </p:cNvSpPr>
                  <p:nvPr/>
                </p:nvSpPr>
                <p:spPr>
                  <a:xfrm>
                    <a:off x="4941936" y="4952344"/>
                    <a:ext cx="703539" cy="707886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4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8</a:t>
                    </a:r>
                    <a:endParaRPr lang="en-US" sz="4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</p:grpSp>
            <p:sp>
              <p:nvSpPr>
                <p:cNvPr id="54" name="TextBox 53">
                  <a:extLst>
                    <a:ext uri="{FF2B5EF4-FFF2-40B4-BE49-F238E27FC236}">
                      <a16:creationId xmlns:a16="http://schemas.microsoft.com/office/drawing/2014/main" id="{3CF4F19A-C1A5-1F5C-1BA4-BF40C523FE5B}"/>
                    </a:ext>
                  </a:extLst>
                </p:cNvPr>
                <p:cNvSpPr txBox="1">
                  <a:spLocks noGrp="1" noRot="1" noMove="1" noResize="1" noEditPoints="1" noAdjustHandles="1" noChangeArrowheads="1" noChangeShapeType="1"/>
                </p:cNvSpPr>
                <p:nvPr/>
              </p:nvSpPr>
              <p:spPr>
                <a:xfrm>
                  <a:off x="7529525" y="1232252"/>
                  <a:ext cx="3628643" cy="8309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IDEA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  <a:p>
                  <a:r>
                    <a: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Lorem ipsum dolor sit amet, consectetuer adipiscing elit. Fusce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  <p:sp>
              <p:nvSpPr>
                <p:cNvPr id="55" name="TextBox 54">
                  <a:extLst>
                    <a:ext uri="{FF2B5EF4-FFF2-40B4-BE49-F238E27FC236}">
                      <a16:creationId xmlns:a16="http://schemas.microsoft.com/office/drawing/2014/main" id="{9A0EC85C-A0EB-8FF9-BA39-905C71861D43}"/>
                    </a:ext>
                  </a:extLst>
                </p:cNvPr>
                <p:cNvSpPr txBox="1">
                  <a:spLocks noGrp="1" noRot="1" noMove="1" noResize="1" noEditPoints="1" noAdjustHandles="1" noChangeArrowheads="1" noChangeShapeType="1"/>
                </p:cNvSpPr>
                <p:nvPr/>
              </p:nvSpPr>
              <p:spPr>
                <a:xfrm>
                  <a:off x="7181614" y="2460645"/>
                  <a:ext cx="3628643" cy="8309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RESEARCH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  <a:p>
                  <a:r>
                    <a: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Lorem ipsum dolor sit amet, consectetuer adipiscing elit. Fusce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  <p:sp>
              <p:nvSpPr>
                <p:cNvPr id="56" name="TextBox 55">
                  <a:extLst>
                    <a:ext uri="{FF2B5EF4-FFF2-40B4-BE49-F238E27FC236}">
                      <a16:creationId xmlns:a16="http://schemas.microsoft.com/office/drawing/2014/main" id="{641DB2FE-4912-18DE-EC22-F8D4B55D6802}"/>
                    </a:ext>
                  </a:extLst>
                </p:cNvPr>
                <p:cNvSpPr txBox="1">
                  <a:spLocks noGrp="1" noRot="1" noMove="1" noResize="1" noEditPoints="1" noAdjustHandles="1" noChangeArrowheads="1" noChangeShapeType="1"/>
                </p:cNvSpPr>
                <p:nvPr/>
              </p:nvSpPr>
              <p:spPr>
                <a:xfrm>
                  <a:off x="6833704" y="3692667"/>
                  <a:ext cx="3628643" cy="8309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PLANNING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  <a:p>
                  <a:r>
                    <a: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Lorem ipsum dolor sit amet, consectetuer adipiscing elit. Fusce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</p:txBody>
            </p:sp>
            <p:sp>
              <p:nvSpPr>
                <p:cNvPr id="57" name="TextBox 56">
                  <a:extLst>
                    <a:ext uri="{FF2B5EF4-FFF2-40B4-BE49-F238E27FC236}">
                      <a16:creationId xmlns:a16="http://schemas.microsoft.com/office/drawing/2014/main" id="{DC82DE6C-B0AA-7ECC-F85E-38E093F1ED84}"/>
                    </a:ext>
                  </a:extLst>
                </p:cNvPr>
                <p:cNvSpPr txBox="1">
                  <a:spLocks noGrp="1" noRot="1" noMove="1" noResize="1" noEditPoints="1" noAdjustHandles="1" noChangeArrowheads="1" noChangeShapeType="1"/>
                </p:cNvSpPr>
                <p:nvPr/>
              </p:nvSpPr>
              <p:spPr>
                <a:xfrm>
                  <a:off x="6485794" y="4921083"/>
                  <a:ext cx="3628643" cy="104644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BUSINESS</a:t>
                  </a:r>
                  <a:endParaRPr lang="en-US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</a:endParaRPr>
                </a:p>
                <a:p>
                  <a:r>
                    <a: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rPr>
                    <a:t>Lorem ipsum dolor sit amet, consectetuer adipiscing elit. Fusce posuere, magna</a:t>
                  </a:r>
                </a:p>
              </p:txBody>
            </p:sp>
          </p:grpSp>
        </p:grpSp>
      </p:grpSp>
      <p:sp>
        <p:nvSpPr>
          <p:cNvPr id="3" name="Saeed Faal">
            <a:extLst>
              <a:ext uri="{FF2B5EF4-FFF2-40B4-BE49-F238E27FC236}">
                <a16:creationId xmlns:a16="http://schemas.microsoft.com/office/drawing/2014/main" id="{61D8FB9A-FAC0-111C-FC82-A40DFFBC22C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581804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3.7037E-6 L 0.15534 -0.85811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760" y="-4291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7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DFF31A-0BEC-2D3D-858D-21D7EE9517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E428357B-F7C4-8497-F1DE-0AD48F2274CA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2" y="7022669"/>
            <a:ext cx="12191999" cy="555993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Right Triangle 19">
            <a:extLst>
              <a:ext uri="{FF2B5EF4-FFF2-40B4-BE49-F238E27FC236}">
                <a16:creationId xmlns:a16="http://schemas.microsoft.com/office/drawing/2014/main" id="{819AD5DD-1C4A-7520-6369-0A5CBACAD08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215901" y="-254000"/>
            <a:ext cx="11760198" cy="71120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Right Triangle 19">
            <a:extLst>
              <a:ext uri="{FF2B5EF4-FFF2-40B4-BE49-F238E27FC236}">
                <a16:creationId xmlns:a16="http://schemas.microsoft.com/office/drawing/2014/main" id="{B718F9A9-8412-8728-A0AB-A1963BE5C97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15901" y="0"/>
            <a:ext cx="11760198" cy="68580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Right Triangle 19">
            <a:extLst>
              <a:ext uri="{FF2B5EF4-FFF2-40B4-BE49-F238E27FC236}">
                <a16:creationId xmlns:a16="http://schemas.microsoft.com/office/drawing/2014/main" id="{4AA39C25-B3FE-0B7F-5822-8DFF5F7A0ADA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15897" y="0"/>
            <a:ext cx="11976100" cy="68580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Right Triangle 19">
            <a:extLst>
              <a:ext uri="{FF2B5EF4-FFF2-40B4-BE49-F238E27FC236}">
                <a16:creationId xmlns:a16="http://schemas.microsoft.com/office/drawing/2014/main" id="{A069790B-3B98-A08B-C8A5-AB6557537C9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215897" y="-241300"/>
            <a:ext cx="11747503" cy="70993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Saeed Faal">
            <a:extLst>
              <a:ext uri="{FF2B5EF4-FFF2-40B4-BE49-F238E27FC236}">
                <a16:creationId xmlns:a16="http://schemas.microsoft.com/office/drawing/2014/main" id="{26CB8043-7B29-7D7D-9FD3-7226C284E14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42" name="_ _ _ _ _ Send to Back-------">
            <a:extLst>
              <a:ext uri="{FF2B5EF4-FFF2-40B4-BE49-F238E27FC236}">
                <a16:creationId xmlns:a16="http://schemas.microsoft.com/office/drawing/2014/main" id="{120DC9FE-689E-9195-4765-D3DCDA06434E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1562100" y="762000"/>
            <a:ext cx="9029700" cy="11404600"/>
            <a:chOff x="1562100" y="762000"/>
            <a:chExt cx="9029700" cy="11404600"/>
          </a:xfrm>
        </p:grpSpPr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977D3718-A574-0AFA-7B44-BCF8EAB1A77F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562100" y="762000"/>
              <a:ext cx="9029700" cy="11404600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CB517C6F-5800-A84C-6CAA-7153D8527C53}"/>
                </a:ext>
              </a:extLst>
            </p:cNvPr>
            <p:cNvGrpSpPr>
              <a:grpSpLocks/>
            </p:cNvGrpSpPr>
            <p:nvPr/>
          </p:nvGrpSpPr>
          <p:grpSpPr>
            <a:xfrm>
              <a:off x="2112026" y="1212502"/>
              <a:ext cx="7929849" cy="10494500"/>
              <a:chOff x="2131076" y="1212502"/>
              <a:chExt cx="7929849" cy="10494500"/>
            </a:xfrm>
          </p:grpSpPr>
          <p:grpSp>
            <p:nvGrpSpPr>
              <p:cNvPr id="29" name="Group 28">
                <a:extLst>
                  <a:ext uri="{FF2B5EF4-FFF2-40B4-BE49-F238E27FC236}">
                    <a16:creationId xmlns:a16="http://schemas.microsoft.com/office/drawing/2014/main" id="{8FD61086-5D27-4E00-0385-35AABA303BF8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2131076" y="1212502"/>
                <a:ext cx="7929849" cy="4432997"/>
                <a:chOff x="2131076" y="1212502"/>
                <a:chExt cx="7929849" cy="4432997"/>
              </a:xfrm>
            </p:grpSpPr>
            <p:grpSp>
              <p:nvGrpSpPr>
                <p:cNvPr id="3" name="Group 2">
                  <a:extLst>
                    <a:ext uri="{FF2B5EF4-FFF2-40B4-BE49-F238E27FC236}">
                      <a16:creationId xmlns:a16="http://schemas.microsoft.com/office/drawing/2014/main" id="{7AA376F5-8FC0-6369-725A-62361CEA4D56}"/>
                    </a:ext>
                  </a:extLst>
                </p:cNvPr>
                <p:cNvGrpSpPr>
                  <a:grpSpLocks/>
                </p:cNvGrpSpPr>
                <p:nvPr/>
              </p:nvGrpSpPr>
              <p:grpSpPr>
                <a:xfrm>
                  <a:off x="2131076" y="1212502"/>
                  <a:ext cx="6063586" cy="1200329"/>
                  <a:chOff x="-384218" y="1647303"/>
                  <a:chExt cx="3861813" cy="1200329"/>
                </a:xfrm>
              </p:grpSpPr>
              <p:sp>
                <p:nvSpPr>
                  <p:cNvPr id="4" name="TextBox 3">
                    <a:extLst>
                      <a:ext uri="{FF2B5EF4-FFF2-40B4-BE49-F238E27FC236}">
                        <a16:creationId xmlns:a16="http://schemas.microsoft.com/office/drawing/2014/main" id="{406DF5B2-B9F5-9C14-EA38-12F0086BFB6D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-384218" y="1647303"/>
                    <a:ext cx="873553" cy="1200329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r"/>
                    <a:r>
                      <a:rPr lang="en-US" sz="7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1</a:t>
                    </a:r>
                    <a:endParaRPr lang="en-US" sz="8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  <p:sp>
                <p:nvSpPr>
                  <p:cNvPr id="5" name="TextBox 4">
                    <a:extLst>
                      <a:ext uri="{FF2B5EF4-FFF2-40B4-BE49-F238E27FC236}">
                        <a16:creationId xmlns:a16="http://schemas.microsoft.com/office/drawing/2014/main" id="{0ECF4E68-D713-A60F-F234-B62EE9C28870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565752" y="1878135"/>
                    <a:ext cx="2911843" cy="738664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IDEA</a:t>
                    </a:r>
                    <a:endPara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  <a:p>
                    <a:r>
                      <a:rPr 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Lorem ipsum dolor sit amet, consectetuer adipiscing elit. Fusce posuere, magna sed pulvinar ultricies, purus lectus </a:t>
                    </a:r>
                    <a:endPara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</p:grpSp>
            <p:grpSp>
              <p:nvGrpSpPr>
                <p:cNvPr id="6" name="Group 5">
                  <a:extLst>
                    <a:ext uri="{FF2B5EF4-FFF2-40B4-BE49-F238E27FC236}">
                      <a16:creationId xmlns:a16="http://schemas.microsoft.com/office/drawing/2014/main" id="{EA01A1CE-5F41-4E1B-5652-05DFD93D956A}"/>
                    </a:ext>
                  </a:extLst>
                </p:cNvPr>
                <p:cNvGrpSpPr>
                  <a:grpSpLocks/>
                </p:cNvGrpSpPr>
                <p:nvPr/>
              </p:nvGrpSpPr>
              <p:grpSpPr>
                <a:xfrm>
                  <a:off x="3164908" y="2828836"/>
                  <a:ext cx="6026566" cy="1200329"/>
                  <a:chOff x="-1125575" y="3468875"/>
                  <a:chExt cx="3238022" cy="1200329"/>
                </a:xfrm>
              </p:grpSpPr>
              <p:sp>
                <p:nvSpPr>
                  <p:cNvPr id="7" name="TextBox 6">
                    <a:extLst>
                      <a:ext uri="{FF2B5EF4-FFF2-40B4-BE49-F238E27FC236}">
                        <a16:creationId xmlns:a16="http://schemas.microsoft.com/office/drawing/2014/main" id="{863DE0A6-753B-91C2-F286-96A6CFE37AC2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-1125575" y="3468875"/>
                    <a:ext cx="736949" cy="1200329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r"/>
                    <a:r>
                      <a:rPr lang="en-US" sz="7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2</a:t>
                    </a:r>
                    <a:endParaRPr lang="en-US" sz="8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  <p:sp>
                <p:nvSpPr>
                  <p:cNvPr id="9" name="TextBox 8">
                    <a:extLst>
                      <a:ext uri="{FF2B5EF4-FFF2-40B4-BE49-F238E27FC236}">
                        <a16:creationId xmlns:a16="http://schemas.microsoft.com/office/drawing/2014/main" id="{A71CA514-17A1-C17E-8A2C-D0E4BF9D3F4B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-344049" y="3699707"/>
                    <a:ext cx="2456496" cy="738664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RESEARCH</a:t>
                    </a:r>
                    <a:endPara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  <a:p>
                    <a:r>
                      <a:rPr 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Lorem ipsum dolor sit amet, consectetuer adipiscing elit. Maecenas porttitor congue massa.</a:t>
                    </a:r>
                    <a:endPara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</p:grpSp>
            <p:grpSp>
              <p:nvGrpSpPr>
                <p:cNvPr id="18" name="Group 17">
                  <a:extLst>
                    <a:ext uri="{FF2B5EF4-FFF2-40B4-BE49-F238E27FC236}">
                      <a16:creationId xmlns:a16="http://schemas.microsoft.com/office/drawing/2014/main" id="{0510F64B-5500-3568-7A0A-6391993DF371}"/>
                    </a:ext>
                  </a:extLst>
                </p:cNvPr>
                <p:cNvGrpSpPr>
                  <a:grpSpLocks/>
                </p:cNvGrpSpPr>
                <p:nvPr/>
              </p:nvGrpSpPr>
              <p:grpSpPr>
                <a:xfrm>
                  <a:off x="4076878" y="4445170"/>
                  <a:ext cx="5984047" cy="1200329"/>
                  <a:chOff x="-502584" y="5312534"/>
                  <a:chExt cx="2563257" cy="1200329"/>
                </a:xfrm>
              </p:grpSpPr>
              <p:sp>
                <p:nvSpPr>
                  <p:cNvPr id="19" name="TextBox 18">
                    <a:extLst>
                      <a:ext uri="{FF2B5EF4-FFF2-40B4-BE49-F238E27FC236}">
                        <a16:creationId xmlns:a16="http://schemas.microsoft.com/office/drawing/2014/main" id="{E08BD7AC-E8BC-1599-26F1-3C9CEA9C9588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-502584" y="5312534"/>
                    <a:ext cx="587523" cy="1200329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r"/>
                    <a:r>
                      <a:rPr lang="en-US" sz="7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3</a:t>
                    </a:r>
                    <a:endParaRPr lang="en-US" sz="8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  <p:sp>
                <p:nvSpPr>
                  <p:cNvPr id="20" name="TextBox 19">
                    <a:extLst>
                      <a:ext uri="{FF2B5EF4-FFF2-40B4-BE49-F238E27FC236}">
                        <a16:creationId xmlns:a16="http://schemas.microsoft.com/office/drawing/2014/main" id="{C78017FC-9F80-27EC-BB49-8BDADCD0E60F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102264" y="5543366"/>
                    <a:ext cx="1958409" cy="738664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PLANNING</a:t>
                    </a:r>
                    <a:endPara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  <a:p>
                    <a:r>
                      <a:rPr 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Lorem ipsum dolor sit amet, consectetuer adipiscing elit. Fusce posuere, magna sed pulvinar ultricies, purus lectus </a:t>
                    </a:r>
                    <a:endPara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</p:grpSp>
          </p:grpSp>
          <p:grpSp>
            <p:nvGrpSpPr>
              <p:cNvPr id="30" name="Group 29">
                <a:extLst>
                  <a:ext uri="{FF2B5EF4-FFF2-40B4-BE49-F238E27FC236}">
                    <a16:creationId xmlns:a16="http://schemas.microsoft.com/office/drawing/2014/main" id="{4A5E670C-F912-D9B0-DE68-28A1F9DE7571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2131076" y="7274005"/>
                <a:ext cx="7929849" cy="4432997"/>
                <a:chOff x="2131076" y="1212502"/>
                <a:chExt cx="7929849" cy="4432997"/>
              </a:xfrm>
            </p:grpSpPr>
            <p:grpSp>
              <p:nvGrpSpPr>
                <p:cNvPr id="31" name="Group 30">
                  <a:extLst>
                    <a:ext uri="{FF2B5EF4-FFF2-40B4-BE49-F238E27FC236}">
                      <a16:creationId xmlns:a16="http://schemas.microsoft.com/office/drawing/2014/main" id="{3B1149C7-FE7D-33B8-A9DC-9DF35BAF627D}"/>
                    </a:ext>
                  </a:extLst>
                </p:cNvPr>
                <p:cNvGrpSpPr>
                  <a:grpSpLocks/>
                </p:cNvGrpSpPr>
                <p:nvPr/>
              </p:nvGrpSpPr>
              <p:grpSpPr>
                <a:xfrm>
                  <a:off x="2131076" y="1212502"/>
                  <a:ext cx="6063586" cy="1200329"/>
                  <a:chOff x="-384218" y="1647303"/>
                  <a:chExt cx="3861813" cy="1200329"/>
                </a:xfrm>
              </p:grpSpPr>
              <p:sp>
                <p:nvSpPr>
                  <p:cNvPr id="38" name="TextBox 37">
                    <a:extLst>
                      <a:ext uri="{FF2B5EF4-FFF2-40B4-BE49-F238E27FC236}">
                        <a16:creationId xmlns:a16="http://schemas.microsoft.com/office/drawing/2014/main" id="{529F1D74-5890-C663-0262-CBFE53D22FF9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-384218" y="1647303"/>
                    <a:ext cx="873553" cy="1200329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r"/>
                    <a:r>
                      <a:rPr lang="en-US" sz="7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4</a:t>
                    </a:r>
                    <a:endParaRPr lang="en-US" sz="8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  <p:sp>
                <p:nvSpPr>
                  <p:cNvPr id="39" name="TextBox 38">
                    <a:extLst>
                      <a:ext uri="{FF2B5EF4-FFF2-40B4-BE49-F238E27FC236}">
                        <a16:creationId xmlns:a16="http://schemas.microsoft.com/office/drawing/2014/main" id="{E7AB5CF4-0A1A-469B-6137-711031C98B6A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565752" y="1878135"/>
                    <a:ext cx="2911843" cy="738664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STARTUP</a:t>
                    </a:r>
                    <a:endPara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  <a:p>
                    <a:r>
                      <a:rPr 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Lorem ipsum dolor sit amet, consectetuer adipiscing elit. Fusce posuere, magna sed pulvinar ultricies, purus lectus </a:t>
                    </a:r>
                    <a:endPara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A3DC66C5-5EB9-D44D-7FE6-BE7639A4C178}"/>
                    </a:ext>
                  </a:extLst>
                </p:cNvPr>
                <p:cNvGrpSpPr>
                  <a:grpSpLocks/>
                </p:cNvGrpSpPr>
                <p:nvPr/>
              </p:nvGrpSpPr>
              <p:grpSpPr>
                <a:xfrm>
                  <a:off x="3164908" y="2828836"/>
                  <a:ext cx="6026566" cy="1200329"/>
                  <a:chOff x="-1125575" y="3468875"/>
                  <a:chExt cx="3238022" cy="1200329"/>
                </a:xfrm>
              </p:grpSpPr>
              <p:sp>
                <p:nvSpPr>
                  <p:cNvPr id="36" name="TextBox 35">
                    <a:extLst>
                      <a:ext uri="{FF2B5EF4-FFF2-40B4-BE49-F238E27FC236}">
                        <a16:creationId xmlns:a16="http://schemas.microsoft.com/office/drawing/2014/main" id="{48E66D50-951D-B251-44F5-E03714326DA1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-1125575" y="3468875"/>
                    <a:ext cx="736949" cy="1200329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r"/>
                    <a:r>
                      <a:rPr lang="en-US" sz="7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5</a:t>
                    </a:r>
                    <a:endParaRPr lang="en-US" sz="8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  <p:sp>
                <p:nvSpPr>
                  <p:cNvPr id="37" name="TextBox 36">
                    <a:extLst>
                      <a:ext uri="{FF2B5EF4-FFF2-40B4-BE49-F238E27FC236}">
                        <a16:creationId xmlns:a16="http://schemas.microsoft.com/office/drawing/2014/main" id="{E353EE6C-4556-4868-08C8-F96BB79BC252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-344049" y="3699707"/>
                    <a:ext cx="2456496" cy="738664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PROJECT</a:t>
                    </a:r>
                    <a:endPara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  <a:p>
                    <a:r>
                      <a:rPr 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Lorem ipsum dolor sit amet, consectetuer adipiscing elit. Maecenas porttitor congue massa.</a:t>
                    </a:r>
                    <a:endPara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</p:grp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EA84062-6997-49D0-0A11-E8447A4F426C}"/>
                    </a:ext>
                  </a:extLst>
                </p:cNvPr>
                <p:cNvGrpSpPr>
                  <a:grpSpLocks/>
                </p:cNvGrpSpPr>
                <p:nvPr/>
              </p:nvGrpSpPr>
              <p:grpSpPr>
                <a:xfrm>
                  <a:off x="3982608" y="4445170"/>
                  <a:ext cx="6078317" cy="1200329"/>
                  <a:chOff x="-542964" y="5312534"/>
                  <a:chExt cx="2603637" cy="1200329"/>
                </a:xfrm>
              </p:grpSpPr>
              <p:sp>
                <p:nvSpPr>
                  <p:cNvPr id="34" name="TextBox 33">
                    <a:extLst>
                      <a:ext uri="{FF2B5EF4-FFF2-40B4-BE49-F238E27FC236}">
                        <a16:creationId xmlns:a16="http://schemas.microsoft.com/office/drawing/2014/main" id="{1F36631A-2D93-3FA1-AABE-6ED2B61C5E95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-542964" y="5312534"/>
                    <a:ext cx="587523" cy="1200329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r"/>
                    <a:r>
                      <a:rPr lang="en-US" sz="7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6</a:t>
                    </a:r>
                    <a:endParaRPr lang="en-US" sz="80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  <p:sp>
                <p:nvSpPr>
                  <p:cNvPr id="35" name="TextBox 34">
                    <a:extLst>
                      <a:ext uri="{FF2B5EF4-FFF2-40B4-BE49-F238E27FC236}">
                        <a16:creationId xmlns:a16="http://schemas.microsoft.com/office/drawing/2014/main" id="{E9C3CE35-1125-7A24-4D84-881DFC3D9BD2}"/>
                      </a:ext>
                    </a:extLst>
                  </p:cNvPr>
                  <p:cNvSpPr txBox="1">
                    <a:spLocks/>
                  </p:cNvSpPr>
                  <p:nvPr/>
                </p:nvSpPr>
                <p:spPr>
                  <a:xfrm>
                    <a:off x="102264" y="5543366"/>
                    <a:ext cx="1958409" cy="738664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BUSINESS</a:t>
                    </a:r>
                    <a:endPara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  <a:p>
                    <a:r>
                      <a:rPr 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0"/>
                      </a:rPr>
                      <a:t>Lorem ipsum dolor sit amet, consectetuer adipiscing elit. Fusce posuere, magna sed pulvinar ultricies, purus lectus </a:t>
                    </a:r>
                    <a:endParaRPr lang="en-US" sz="1400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0"/>
                    </a:endParaRPr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278570658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" presetClass="entr" presetSubtype="0" fill="hold" grpId="5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63" presetClass="path" presetSubtype="0" accel="40000" decel="6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1.48148E-6 L 0.42656 -1.48148E-6 " pathEditMode="relative" rAng="0" ptsTypes="AA">
                                      <p:cBhvr>
                                        <p:cTn id="21" dur="2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328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63" presetClass="path" presetSubtype="0" accel="40000" decel="6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2.59259E-6 L 0.54336 2.59259E-6 " pathEditMode="relative" rAng="0" ptsTypes="AA">
                                      <p:cBhvr>
                                        <p:cTn id="23" dur="2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161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35" presetClass="path" presetSubtype="0" accel="40000" decel="6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0 L -0.52968 0 " pathEditMode="relative" rAng="0" ptsTypes="AA">
                                      <p:cBhvr>
                                        <p:cTn id="25" dur="2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6484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35" presetClass="path" presetSubtype="0" accel="40000" decel="6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-0.42891 0 " pathEditMode="relative" rAng="0" ptsTypes="AA">
                                      <p:cBhvr>
                                        <p:cTn id="27" dur="2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1445" y="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6" presetClass="emph" presetSubtype="0" accel="28571" decel="53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9" dur="3500" fill="hold"/>
                                        <p:tgtEl>
                                          <p:spTgt spid="11"/>
                                        </p:tgtEl>
                                      </p:cBhvr>
                                      <p:by x="5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0" presetID="6" presetClass="emph" presetSubtype="0" accel="28571" decel="53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" dur="3500" fill="hold"/>
                                        <p:tgtEl>
                                          <p:spTgt spid="12"/>
                                        </p:tgtEl>
                                      </p:cBhvr>
                                      <p:by x="5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2" presetID="6" presetClass="emph" presetSubtype="0" accel="28571" decel="53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3" dur="3500" fill="hold"/>
                                        <p:tgtEl>
                                          <p:spTgt spid="14"/>
                                        </p:tgtEl>
                                      </p:cBhvr>
                                      <p:by x="5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34" presetID="6" presetClass="emph" presetSubtype="0" accel="28571" decel="5300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" dur="3500" fill="hold"/>
                                        <p:tgtEl>
                                          <p:spTgt spid="13"/>
                                        </p:tgtEl>
                                      </p:cBhvr>
                                      <p:by x="5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500"/>
                            </p:stCondLst>
                            <p:childTnLst>
                              <p:par>
                                <p:cTn id="37" presetID="1" presetClass="pat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2656 -1.48148E-6 C 0.43333 -1.48148E-6 0.43893 0.01435 0.43893 0.03241 C 0.43893 0.05 0.43333 0.06482 0.42656 0.06482 C 0.41966 0.06482 0.41419 0.05 0.41419 0.03241 C 0.41419 0.01435 0.41966 -1.48148E-6 0.42656 -1.48148E-6 Z " pathEditMode="relative" rAng="0" ptsTypes="AAAAA">
                                      <p:cBhvr>
                                        <p:cTn id="38" dur="1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40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1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2" dur="4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43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4336 2.59259E-6 C 0.55013 2.59259E-6 0.55573 0.01435 0.55573 0.0324 C 0.55573 0.05 0.55013 0.06481 0.54336 0.06481 C 0.53646 0.06481 0.53099 0.05 0.53099 0.0324 C 0.53099 0.01435 0.53646 2.59259E-6 0.54336 2.59259E-6 Z " pathEditMode="relative" rAng="0" ptsTypes="AAAAA">
                                      <p:cBhvr>
                                        <p:cTn id="44" dur="10000" spd="-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46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7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8" dur="4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49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52968 0 C -0.52291 0 -0.51731 0.01435 -0.51731 0.03241 C -0.51731 0.05 -0.52291 0.06481 -0.52968 0.06481 C -0.53658 0.06481 -0.54205 0.05 -0.54205 0.03241 C -0.54205 0.01435 -0.53658 0 -0.52968 0 Z " pathEditMode="relative" rAng="0" ptsTypes="AAAAA">
                                      <p:cBhvr>
                                        <p:cTn id="50" dur="1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52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4" dur="4000" fill="hold"/>
                                        <p:tgtEl>
                                          <p:spTgt spid="14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55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891 0 C -0.42214 0 -0.41654 0.01435 -0.41654 0.03241 C -0.41654 0.05 -0.42214 0.06481 -0.42891 0.06481 C -0.43581 0.06481 -0.44128 0.05 -0.44128 0.03241 C -0.44128 0.01435 -0.43581 0 -0.42891 0 Z " pathEditMode="relative" rAng="0" ptsTypes="AAAAA">
                                      <p:cBhvr>
                                        <p:cTn id="56" dur="10000" spd="-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58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0" dur="4000" fill="hold"/>
                                        <p:tgtEl>
                                          <p:spTgt spid="13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5E-6 -2.59259E-6 L 2.5E-6 -0.89213 " pathEditMode="relative" rAng="0" ptsTypes="AA">
                                      <p:cBhvr>
                                        <p:cTn id="64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46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1" grpId="1" animBg="1"/>
      <p:bldP spid="11" grpId="2" animBg="1"/>
      <p:bldP spid="11" grpId="3" animBg="1"/>
      <p:bldP spid="11" grpId="4" animBg="1"/>
      <p:bldP spid="11" grpId="5" animBg="1"/>
      <p:bldP spid="13" grpId="0" animBg="1"/>
      <p:bldP spid="13" grpId="1" animBg="1"/>
      <p:bldP spid="13" grpId="2" animBg="1"/>
      <p:bldP spid="13" grpId="3" animBg="1"/>
      <p:bldP spid="13" grpId="4" animBg="1"/>
      <p:bldP spid="13" grpId="5" animBg="1"/>
      <p:bldP spid="14" grpId="0" animBg="1"/>
      <p:bldP spid="14" grpId="1" animBg="1"/>
      <p:bldP spid="14" grpId="2" animBg="1"/>
      <p:bldP spid="14" grpId="3" animBg="1"/>
      <p:bldP spid="14" grpId="4" animBg="1"/>
      <p:bldP spid="14" grpId="5" animBg="1"/>
      <p:bldP spid="12" grpId="0" animBg="1"/>
      <p:bldP spid="12" grpId="1" animBg="1"/>
      <p:bldP spid="12" grpId="2" animBg="1"/>
      <p:bldP spid="12" grpId="3" animBg="1"/>
      <p:bldP spid="12" grpId="4" animBg="1"/>
      <p:bldP spid="12" grpId="5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B75937-63AE-88D4-A9BA-8BDBD4133F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26FD2D45-B77C-0264-712E-FFD323B881D7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6381438" y="1188923"/>
            <a:ext cx="4497425" cy="4480155"/>
            <a:chOff x="6381438" y="948463"/>
            <a:chExt cx="4497425" cy="4480155"/>
          </a:xfrm>
        </p:grpSpPr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8D7CFBC5-DDCC-B255-133E-C69FDEE929EF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6381438" y="1429383"/>
              <a:ext cx="4497425" cy="3999235"/>
              <a:chOff x="1598575" y="1162717"/>
              <a:chExt cx="4497425" cy="3999235"/>
            </a:xfrm>
          </p:grpSpPr>
          <p:sp>
            <p:nvSpPr>
              <p:cNvPr id="86" name="1">
                <a:extLst>
                  <a:ext uri="{FF2B5EF4-FFF2-40B4-BE49-F238E27FC236}">
                    <a16:creationId xmlns:a16="http://schemas.microsoft.com/office/drawing/2014/main" id="{7D6F261D-AEDA-BF45-0400-B587D8D240FE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24333" y="174196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</a:t>
                </a:r>
              </a:p>
            </p:txBody>
          </p:sp>
          <p:sp>
            <p:nvSpPr>
              <p:cNvPr id="87" name="2">
                <a:extLst>
                  <a:ext uri="{FF2B5EF4-FFF2-40B4-BE49-F238E27FC236}">
                    <a16:creationId xmlns:a16="http://schemas.microsoft.com/office/drawing/2014/main" id="{2CEB906C-99A2-2B72-B83E-83B01018A90D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83985" y="174196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</a:t>
                </a:r>
              </a:p>
            </p:txBody>
          </p:sp>
          <p:sp>
            <p:nvSpPr>
              <p:cNvPr id="88" name="3">
                <a:extLst>
                  <a:ext uri="{FF2B5EF4-FFF2-40B4-BE49-F238E27FC236}">
                    <a16:creationId xmlns:a16="http://schemas.microsoft.com/office/drawing/2014/main" id="{1045955E-C239-D2C6-00DB-42DE0FF814D4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50763" y="174196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3</a:t>
                </a:r>
              </a:p>
            </p:txBody>
          </p:sp>
          <p:sp>
            <p:nvSpPr>
              <p:cNvPr id="89" name="4">
                <a:extLst>
                  <a:ext uri="{FF2B5EF4-FFF2-40B4-BE49-F238E27FC236}">
                    <a16:creationId xmlns:a16="http://schemas.microsoft.com/office/drawing/2014/main" id="{557680A1-20C7-B79F-00B8-8CFDFCB34B24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607580" y="174196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4</a:t>
                </a:r>
              </a:p>
            </p:txBody>
          </p:sp>
          <p:sp>
            <p:nvSpPr>
              <p:cNvPr id="90" name="5">
                <a:extLst>
                  <a:ext uri="{FF2B5EF4-FFF2-40B4-BE49-F238E27FC236}">
                    <a16:creationId xmlns:a16="http://schemas.microsoft.com/office/drawing/2014/main" id="{68EFED85-895E-62AB-4E59-79284CB554B8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67244" y="174196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5</a:t>
                </a:r>
              </a:p>
            </p:txBody>
          </p:sp>
          <p:sp>
            <p:nvSpPr>
              <p:cNvPr id="91" name="6">
                <a:extLst>
                  <a:ext uri="{FF2B5EF4-FFF2-40B4-BE49-F238E27FC236}">
                    <a16:creationId xmlns:a16="http://schemas.microsoft.com/office/drawing/2014/main" id="{C38AB8F1-1ADB-0FC7-7E46-E120C399221A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34962" y="174196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6</a:t>
                </a:r>
              </a:p>
            </p:txBody>
          </p:sp>
          <p:sp>
            <p:nvSpPr>
              <p:cNvPr id="92" name="7">
                <a:extLst>
                  <a:ext uri="{FF2B5EF4-FFF2-40B4-BE49-F238E27FC236}">
                    <a16:creationId xmlns:a16="http://schemas.microsoft.com/office/drawing/2014/main" id="{C1979236-830D-6F54-0F3D-47E4C0E8A158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88000" y="1741967"/>
                <a:ext cx="508000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7</a:t>
                </a:r>
              </a:p>
            </p:txBody>
          </p:sp>
          <p:sp>
            <p:nvSpPr>
              <p:cNvPr id="62" name="8">
                <a:extLst>
                  <a:ext uri="{FF2B5EF4-FFF2-40B4-BE49-F238E27FC236}">
                    <a16:creationId xmlns:a16="http://schemas.microsoft.com/office/drawing/2014/main" id="{B052C194-A041-164C-CAC2-4992B981BF97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12491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8</a:t>
                </a:r>
              </a:p>
            </p:txBody>
          </p:sp>
          <p:sp>
            <p:nvSpPr>
              <p:cNvPr id="63" name="9">
                <a:extLst>
                  <a:ext uri="{FF2B5EF4-FFF2-40B4-BE49-F238E27FC236}">
                    <a16:creationId xmlns:a16="http://schemas.microsoft.com/office/drawing/2014/main" id="{5C6B84F7-6980-5BCA-D985-7B2528CEDA82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83968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9</a:t>
                </a:r>
              </a:p>
            </p:txBody>
          </p:sp>
          <p:sp>
            <p:nvSpPr>
              <p:cNvPr id="64" name="10">
                <a:extLst>
                  <a:ext uri="{FF2B5EF4-FFF2-40B4-BE49-F238E27FC236}">
                    <a16:creationId xmlns:a16="http://schemas.microsoft.com/office/drawing/2014/main" id="{65CDA8C5-D3F6-689F-ABCF-5421A14F60DE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43375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10</a:t>
                </a:r>
              </a:p>
            </p:txBody>
          </p:sp>
          <p:sp>
            <p:nvSpPr>
              <p:cNvPr id="65" name="11">
                <a:extLst>
                  <a:ext uri="{FF2B5EF4-FFF2-40B4-BE49-F238E27FC236}">
                    <a16:creationId xmlns:a16="http://schemas.microsoft.com/office/drawing/2014/main" id="{B0156E36-8954-0CDE-D7C2-ECD8F80B9FE7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619470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11</a:t>
                </a:r>
              </a:p>
            </p:txBody>
          </p:sp>
          <p:sp>
            <p:nvSpPr>
              <p:cNvPr id="66" name="12">
                <a:extLst>
                  <a:ext uri="{FF2B5EF4-FFF2-40B4-BE49-F238E27FC236}">
                    <a16:creationId xmlns:a16="http://schemas.microsoft.com/office/drawing/2014/main" id="{CC444A6F-B5D1-BB4A-5D7A-C2F156564FB9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61329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12</a:t>
                </a:r>
              </a:p>
            </p:txBody>
          </p:sp>
          <p:sp>
            <p:nvSpPr>
              <p:cNvPr id="67" name="13">
                <a:extLst>
                  <a:ext uri="{FF2B5EF4-FFF2-40B4-BE49-F238E27FC236}">
                    <a16:creationId xmlns:a16="http://schemas.microsoft.com/office/drawing/2014/main" id="{8D6DBCBA-EDF6-132E-E583-D7692D063218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29650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13</a:t>
                </a:r>
              </a:p>
            </p:txBody>
          </p:sp>
          <p:sp>
            <p:nvSpPr>
              <p:cNvPr id="68" name="14">
                <a:extLst>
                  <a:ext uri="{FF2B5EF4-FFF2-40B4-BE49-F238E27FC236}">
                    <a16:creationId xmlns:a16="http://schemas.microsoft.com/office/drawing/2014/main" id="{3888931D-3BD5-8B89-4784-1AFD5A8F2CD1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78212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14</a:t>
                </a:r>
              </a:p>
            </p:txBody>
          </p:sp>
          <p:sp>
            <p:nvSpPr>
              <p:cNvPr id="69" name="15">
                <a:extLst>
                  <a:ext uri="{FF2B5EF4-FFF2-40B4-BE49-F238E27FC236}">
                    <a16:creationId xmlns:a16="http://schemas.microsoft.com/office/drawing/2014/main" id="{0035C787-0A09-BAA8-2039-5D0BE413B88A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09966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15</a:t>
                </a:r>
              </a:p>
            </p:txBody>
          </p:sp>
          <p:sp>
            <p:nvSpPr>
              <p:cNvPr id="70" name="16">
                <a:extLst>
                  <a:ext uri="{FF2B5EF4-FFF2-40B4-BE49-F238E27FC236}">
                    <a16:creationId xmlns:a16="http://schemas.microsoft.com/office/drawing/2014/main" id="{5DCFF76A-E09D-B3F3-0AFE-BC1CA7833015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80000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16</a:t>
                </a:r>
              </a:p>
            </p:txBody>
          </p:sp>
          <p:sp>
            <p:nvSpPr>
              <p:cNvPr id="71" name="17">
                <a:extLst>
                  <a:ext uri="{FF2B5EF4-FFF2-40B4-BE49-F238E27FC236}">
                    <a16:creationId xmlns:a16="http://schemas.microsoft.com/office/drawing/2014/main" id="{D80C564C-CDFD-651D-5A2D-78A221F68B1A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42629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17</a:t>
                </a:r>
              </a:p>
            </p:txBody>
          </p:sp>
          <p:sp>
            <p:nvSpPr>
              <p:cNvPr id="72" name="18">
                <a:extLst>
                  <a:ext uri="{FF2B5EF4-FFF2-40B4-BE49-F238E27FC236}">
                    <a16:creationId xmlns:a16="http://schemas.microsoft.com/office/drawing/2014/main" id="{ACF7EBB7-1F6F-132D-CD1D-D8F5B0BD20A8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607627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18</a:t>
                </a:r>
              </a:p>
            </p:txBody>
          </p:sp>
          <p:sp>
            <p:nvSpPr>
              <p:cNvPr id="73" name="19">
                <a:extLst>
                  <a:ext uri="{FF2B5EF4-FFF2-40B4-BE49-F238E27FC236}">
                    <a16:creationId xmlns:a16="http://schemas.microsoft.com/office/drawing/2014/main" id="{B01A05BB-788E-B12F-8876-3438781800E5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61313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19</a:t>
                </a:r>
              </a:p>
            </p:txBody>
          </p:sp>
          <p:sp>
            <p:nvSpPr>
              <p:cNvPr id="74" name="20">
                <a:extLst>
                  <a:ext uri="{FF2B5EF4-FFF2-40B4-BE49-F238E27FC236}">
                    <a16:creationId xmlns:a16="http://schemas.microsoft.com/office/drawing/2014/main" id="{332B09DC-FEA4-E702-7202-9BBEDED3DC55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16960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20</a:t>
                </a:r>
              </a:p>
            </p:txBody>
          </p:sp>
          <p:sp>
            <p:nvSpPr>
              <p:cNvPr id="75" name="21">
                <a:extLst>
                  <a:ext uri="{FF2B5EF4-FFF2-40B4-BE49-F238E27FC236}">
                    <a16:creationId xmlns:a16="http://schemas.microsoft.com/office/drawing/2014/main" id="{09467424-AEEA-BA7B-30DA-EA777CF830B6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84641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21</a:t>
                </a:r>
              </a:p>
            </p:txBody>
          </p:sp>
          <p:sp>
            <p:nvSpPr>
              <p:cNvPr id="76" name="22">
                <a:extLst>
                  <a:ext uri="{FF2B5EF4-FFF2-40B4-BE49-F238E27FC236}">
                    <a16:creationId xmlns:a16="http://schemas.microsoft.com/office/drawing/2014/main" id="{95DB38D2-B1F9-4FBC-EED6-0DF0F04D852C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598590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22</a:t>
                </a:r>
              </a:p>
            </p:txBody>
          </p:sp>
          <p:sp>
            <p:nvSpPr>
              <p:cNvPr id="77" name="23">
                <a:extLst>
                  <a:ext uri="{FF2B5EF4-FFF2-40B4-BE49-F238E27FC236}">
                    <a16:creationId xmlns:a16="http://schemas.microsoft.com/office/drawing/2014/main" id="{9FBE20A9-48BF-AACD-9FEE-A9EACE82D694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69227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23</a:t>
                </a:r>
              </a:p>
            </p:txBody>
          </p:sp>
          <p:sp>
            <p:nvSpPr>
              <p:cNvPr id="78" name="24">
                <a:extLst>
                  <a:ext uri="{FF2B5EF4-FFF2-40B4-BE49-F238E27FC236}">
                    <a16:creationId xmlns:a16="http://schemas.microsoft.com/office/drawing/2014/main" id="{0DD7D2C4-9486-2356-120D-F93985C71030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29202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24</a:t>
                </a:r>
              </a:p>
            </p:txBody>
          </p:sp>
          <p:sp>
            <p:nvSpPr>
              <p:cNvPr id="79" name="1">
                <a:extLst>
                  <a:ext uri="{FF2B5EF4-FFF2-40B4-BE49-F238E27FC236}">
                    <a16:creationId xmlns:a16="http://schemas.microsoft.com/office/drawing/2014/main" id="{AB8BCA4C-D9F1-BAB9-FADC-A089073A3DF8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99642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/>
                </a:lvl1pPr>
              </a:lstStyle>
              <a:p>
                <a:r>
                  <a:rPr sz="1250" dirty="0">
                    <a:solidFill>
                      <a:schemeClr val="bg1">
                        <a:lumMod val="65000"/>
                      </a:schemeClr>
                    </a:solidFill>
                    <a:latin typeface="Montserrat" panose="00000500000000000000" pitchFamily="2" charset="0"/>
                  </a:rPr>
                  <a:t>1</a:t>
                </a:r>
              </a:p>
            </p:txBody>
          </p:sp>
          <p:sp>
            <p:nvSpPr>
              <p:cNvPr id="80" name="2">
                <a:extLst>
                  <a:ext uri="{FF2B5EF4-FFF2-40B4-BE49-F238E27FC236}">
                    <a16:creationId xmlns:a16="http://schemas.microsoft.com/office/drawing/2014/main" id="{5FB0D0DB-A1EE-19CA-8F09-3E579B81F6E5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52042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/>
                </a:lvl1pPr>
              </a:lstStyle>
              <a:p>
                <a:r>
                  <a:rPr sz="1250" dirty="0">
                    <a:solidFill>
                      <a:schemeClr val="bg1">
                        <a:lumMod val="65000"/>
                      </a:schemeClr>
                    </a:solidFill>
                    <a:latin typeface="Montserrat" panose="00000500000000000000" pitchFamily="2" charset="0"/>
                  </a:rPr>
                  <a:t>2</a:t>
                </a:r>
              </a:p>
            </p:txBody>
          </p:sp>
          <p:sp>
            <p:nvSpPr>
              <p:cNvPr id="81" name="3">
                <a:extLst>
                  <a:ext uri="{FF2B5EF4-FFF2-40B4-BE49-F238E27FC236}">
                    <a16:creationId xmlns:a16="http://schemas.microsoft.com/office/drawing/2014/main" id="{C5602601-5C0F-573F-5D10-CAC1C7DBF462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17243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/>
                </a:lvl1pPr>
              </a:lstStyle>
              <a:p>
                <a:r>
                  <a:rPr sz="1250" dirty="0">
                    <a:solidFill>
                      <a:schemeClr val="bg1">
                        <a:lumMod val="65000"/>
                      </a:schemeClr>
                    </a:solidFill>
                    <a:latin typeface="Montserrat" panose="00000500000000000000" pitchFamily="2" charset="0"/>
                  </a:rPr>
                  <a:t>3</a:t>
                </a:r>
              </a:p>
            </p:txBody>
          </p:sp>
          <p:sp>
            <p:nvSpPr>
              <p:cNvPr id="82" name="4">
                <a:extLst>
                  <a:ext uri="{FF2B5EF4-FFF2-40B4-BE49-F238E27FC236}">
                    <a16:creationId xmlns:a16="http://schemas.microsoft.com/office/drawing/2014/main" id="{676D1E37-43A4-092A-3B31-6F859C78C505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72799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/>
                </a:lvl1pPr>
              </a:lstStyle>
              <a:p>
                <a:r>
                  <a:rPr sz="1250" dirty="0">
                    <a:solidFill>
                      <a:schemeClr val="bg1">
                        <a:lumMod val="65000"/>
                      </a:schemeClr>
                    </a:solidFill>
                    <a:latin typeface="Montserrat" panose="00000500000000000000" pitchFamily="2" charset="0"/>
                  </a:rPr>
                  <a:t>4</a:t>
                </a:r>
              </a:p>
            </p:txBody>
          </p:sp>
          <p:sp>
            <p:nvSpPr>
              <p:cNvPr id="83" name="29">
                <a:extLst>
                  <a:ext uri="{FF2B5EF4-FFF2-40B4-BE49-F238E27FC236}">
                    <a16:creationId xmlns:a16="http://schemas.microsoft.com/office/drawing/2014/main" id="{FBE687AE-60D7-B62A-C154-C20C4B551255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598575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29</a:t>
                </a:r>
              </a:p>
            </p:txBody>
          </p:sp>
          <p:sp>
            <p:nvSpPr>
              <p:cNvPr id="84" name="30">
                <a:extLst>
                  <a:ext uri="{FF2B5EF4-FFF2-40B4-BE49-F238E27FC236}">
                    <a16:creationId xmlns:a16="http://schemas.microsoft.com/office/drawing/2014/main" id="{C2A6E44B-0A4F-84F1-D511-B3A80B369D77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67363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30</a:t>
                </a:r>
              </a:p>
            </p:txBody>
          </p:sp>
          <p:sp>
            <p:nvSpPr>
              <p:cNvPr id="85" name="31">
                <a:extLst>
                  <a:ext uri="{FF2B5EF4-FFF2-40B4-BE49-F238E27FC236}">
                    <a16:creationId xmlns:a16="http://schemas.microsoft.com/office/drawing/2014/main" id="{C46FD890-04D6-8262-2E07-2609CCB411FC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45823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31</a:t>
                </a:r>
              </a:p>
            </p:txBody>
          </p:sp>
          <p:sp>
            <p:nvSpPr>
              <p:cNvPr id="93" name="Text box 3">
                <a:extLst>
                  <a:ext uri="{FF2B5EF4-FFF2-40B4-BE49-F238E27FC236}">
                    <a16:creationId xmlns:a16="http://schemas.microsoft.com/office/drawing/2014/main" id="{ED40B1B9-69AD-27CC-E0ED-1894C604576C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69227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mon</a:t>
                </a:r>
              </a:p>
            </p:txBody>
          </p:sp>
          <p:sp>
            <p:nvSpPr>
              <p:cNvPr id="94" name="Text box 3">
                <a:extLst>
                  <a:ext uri="{FF2B5EF4-FFF2-40B4-BE49-F238E27FC236}">
                    <a16:creationId xmlns:a16="http://schemas.microsoft.com/office/drawing/2014/main" id="{B5E6776C-7DED-2D45-33C2-107656838770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12491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sun</a:t>
                </a:r>
              </a:p>
            </p:txBody>
          </p:sp>
          <p:sp>
            <p:nvSpPr>
              <p:cNvPr id="95" name="Text box 3">
                <a:extLst>
                  <a:ext uri="{FF2B5EF4-FFF2-40B4-BE49-F238E27FC236}">
                    <a16:creationId xmlns:a16="http://schemas.microsoft.com/office/drawing/2014/main" id="{959C31D9-802F-F3CB-B771-8C8D799A1150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50763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tue</a:t>
                </a:r>
              </a:p>
            </p:txBody>
          </p:sp>
          <p:sp>
            <p:nvSpPr>
              <p:cNvPr id="96" name="Text box 3">
                <a:extLst>
                  <a:ext uri="{FF2B5EF4-FFF2-40B4-BE49-F238E27FC236}">
                    <a16:creationId xmlns:a16="http://schemas.microsoft.com/office/drawing/2014/main" id="{FA1AECF9-5154-AF5B-FB74-ECD78E6C598B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99642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wed</a:t>
                </a:r>
              </a:p>
            </p:txBody>
          </p:sp>
          <p:sp>
            <p:nvSpPr>
              <p:cNvPr id="97" name="Text box 3">
                <a:extLst>
                  <a:ext uri="{FF2B5EF4-FFF2-40B4-BE49-F238E27FC236}">
                    <a16:creationId xmlns:a16="http://schemas.microsoft.com/office/drawing/2014/main" id="{AFC3A68C-E4BC-0BA9-B0C6-3157ABA63170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52042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thu</a:t>
                </a:r>
              </a:p>
            </p:txBody>
          </p:sp>
          <p:sp>
            <p:nvSpPr>
              <p:cNvPr id="98" name="Text box 3">
                <a:extLst>
                  <a:ext uri="{FF2B5EF4-FFF2-40B4-BE49-F238E27FC236}">
                    <a16:creationId xmlns:a16="http://schemas.microsoft.com/office/drawing/2014/main" id="{CD3CAFC0-D64F-A1F6-FE2E-2B5305EDD239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34962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fri</a:t>
                </a:r>
              </a:p>
            </p:txBody>
          </p:sp>
          <p:sp>
            <p:nvSpPr>
              <p:cNvPr id="99" name="Text box 3">
                <a:extLst>
                  <a:ext uri="{FF2B5EF4-FFF2-40B4-BE49-F238E27FC236}">
                    <a16:creationId xmlns:a16="http://schemas.microsoft.com/office/drawing/2014/main" id="{3956FD71-D822-E25F-270C-3DB85745C847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72799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sat</a:t>
                </a:r>
              </a:p>
            </p:txBody>
          </p:sp>
          <p:sp>
            <p:nvSpPr>
              <p:cNvPr id="100" name="25">
                <a:extLst>
                  <a:ext uri="{FF2B5EF4-FFF2-40B4-BE49-F238E27FC236}">
                    <a16:creationId xmlns:a16="http://schemas.microsoft.com/office/drawing/2014/main" id="{3B83B578-D30A-10C9-48C0-266DDBB3325A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99642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25</a:t>
                </a:r>
              </a:p>
            </p:txBody>
          </p:sp>
          <p:sp>
            <p:nvSpPr>
              <p:cNvPr id="101" name="26">
                <a:extLst>
                  <a:ext uri="{FF2B5EF4-FFF2-40B4-BE49-F238E27FC236}">
                    <a16:creationId xmlns:a16="http://schemas.microsoft.com/office/drawing/2014/main" id="{3D1F929C-BD9F-D227-E263-A951D0547604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52042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26</a:t>
                </a:r>
              </a:p>
            </p:txBody>
          </p:sp>
          <p:sp>
            <p:nvSpPr>
              <p:cNvPr id="102" name="27">
                <a:extLst>
                  <a:ext uri="{FF2B5EF4-FFF2-40B4-BE49-F238E27FC236}">
                    <a16:creationId xmlns:a16="http://schemas.microsoft.com/office/drawing/2014/main" id="{DFA00D7B-4E72-0EEA-95AF-450C48049DA8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17243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27</a:t>
                </a:r>
              </a:p>
            </p:txBody>
          </p:sp>
          <p:sp>
            <p:nvSpPr>
              <p:cNvPr id="103" name="28">
                <a:extLst>
                  <a:ext uri="{FF2B5EF4-FFF2-40B4-BE49-F238E27FC236}">
                    <a16:creationId xmlns:a16="http://schemas.microsoft.com/office/drawing/2014/main" id="{E721EEE2-A354-C82A-0938-CB96DC1B09CD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72799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28</a:t>
                </a:r>
              </a:p>
            </p:txBody>
          </p:sp>
          <p:sp>
            <p:nvSpPr>
              <p:cNvPr id="104" name="Text box 2">
                <a:extLst>
                  <a:ext uri="{FF2B5EF4-FFF2-40B4-BE49-F238E27FC236}">
                    <a16:creationId xmlns:a16="http://schemas.microsoft.com/office/drawing/2014/main" id="{57CB726F-4096-0575-8B08-14B0AB826217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24333" y="4695158"/>
                <a:ext cx="4468309" cy="466794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/>
              <a:p>
                <a:r>
                  <a: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Lorem ipsum dolor sit amet, consectetuer adipiscing elit. Maecenas porttitor congue massa. Fusce posuere, magna sed pulvinar ultricies, purus lectus malesuada libero, sit amet commodo magna eros quis urna.</a:t>
                </a:r>
                <a:endParaRPr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0142BF31-747B-D3E6-B8C6-EFD69F7847DC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324725" y="948463"/>
              <a:ext cx="266321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May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6C4E6241-2EDE-74D3-1C49-4997D4081208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381438" y="948463"/>
              <a:ext cx="93263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a-IR" dirty="0">
                  <a:solidFill>
                    <a:schemeClr val="bg1">
                      <a:lumMod val="50000"/>
                    </a:schemeClr>
                  </a:solidFill>
                  <a:latin typeface="Montserrat" panose="00000500000000000000" pitchFamily="2" charset="0"/>
                </a:rPr>
                <a:t>&gt;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D19BFFAB-C05E-E0D2-E971-AF3D53E2DA23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9946229" y="948463"/>
              <a:ext cx="93263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a-IR" dirty="0">
                  <a:solidFill>
                    <a:schemeClr val="bg1">
                      <a:lumMod val="50000"/>
                    </a:schemeClr>
                  </a:solidFill>
                  <a:latin typeface="Montserrat" panose="00000500000000000000" pitchFamily="2" charset="0"/>
                </a:rPr>
                <a:t>&lt;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sp>
        <p:nvSpPr>
          <p:cNvPr id="11" name="Rectangle 10">
            <a:extLst>
              <a:ext uri="{FF2B5EF4-FFF2-40B4-BE49-F238E27FC236}">
                <a16:creationId xmlns:a16="http://schemas.microsoft.com/office/drawing/2014/main" id="{908BE871-27F8-A6A1-EC9C-F01C5DBD9612}"/>
              </a:ext>
            </a:extLst>
          </p:cNvPr>
          <p:cNvSpPr/>
          <p:nvPr/>
        </p:nvSpPr>
        <p:spPr>
          <a:xfrm>
            <a:off x="0" y="0"/>
            <a:ext cx="5516274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49367A1C-A2E0-CAAA-170E-277CD3500E69}"/>
              </a:ext>
            </a:extLst>
          </p:cNvPr>
          <p:cNvSpPr/>
          <p:nvPr/>
        </p:nvSpPr>
        <p:spPr>
          <a:xfrm>
            <a:off x="1076692" y="0"/>
            <a:ext cx="4570819" cy="6858000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9" name="1">
            <a:extLst>
              <a:ext uri="{FF2B5EF4-FFF2-40B4-BE49-F238E27FC236}">
                <a16:creationId xmlns:a16="http://schemas.microsoft.com/office/drawing/2014/main" id="{4FE2BCFC-4BAA-012B-C055-F62F0C5A8D0A}"/>
              </a:ext>
            </a:extLst>
          </p:cNvPr>
          <p:cNvSpPr/>
          <p:nvPr/>
        </p:nvSpPr>
        <p:spPr>
          <a:xfrm>
            <a:off x="2144203" y="2414119"/>
            <a:ext cx="1537280" cy="379591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50800" tIns="50800" rIns="50800" bIns="50800" numCol="1" anchor="ctr">
            <a:spAutoFit/>
          </a:bodyPr>
          <a:lstStyle/>
          <a:p>
            <a:r>
              <a:rPr lang="en-US" dirty="0">
                <a:solidFill>
                  <a:schemeClr val="bg1"/>
                </a:solidFill>
                <a:latin typeface="Montserrat" panose="00000500000000000000" pitchFamily="2" charset="0"/>
              </a:rPr>
              <a:t>May</a:t>
            </a:r>
            <a:r>
              <a:rPr dirty="0">
                <a:solidFill>
                  <a:schemeClr val="bg1"/>
                </a:solidFill>
                <a:latin typeface="Montserrat" panose="00000500000000000000" pitchFamily="2" charset="0"/>
              </a:rPr>
              <a:t> </a:t>
            </a:r>
            <a:r>
              <a:rPr lang="en-US" dirty="0">
                <a:solidFill>
                  <a:schemeClr val="bg1"/>
                </a:solidFill>
                <a:latin typeface="Montserrat" panose="00000500000000000000" pitchFamily="2" charset="0"/>
              </a:rPr>
              <a:t>13</a:t>
            </a:r>
            <a:r>
              <a:rPr dirty="0">
                <a:solidFill>
                  <a:schemeClr val="bg1"/>
                </a:solidFill>
                <a:latin typeface="Montserrat" panose="00000500000000000000" pitchFamily="2" charset="0"/>
              </a:rPr>
              <a:t>, </a:t>
            </a:r>
            <a:r>
              <a:rPr lang="en-US" dirty="0">
                <a:solidFill>
                  <a:schemeClr val="bg1"/>
                </a:solidFill>
                <a:latin typeface="Montserrat" panose="00000500000000000000" pitchFamily="2" charset="0"/>
              </a:rPr>
              <a:t>2024</a:t>
            </a:r>
            <a:endParaRPr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  <p:sp>
        <p:nvSpPr>
          <p:cNvPr id="114" name="1">
            <a:extLst>
              <a:ext uri="{FF2B5EF4-FFF2-40B4-BE49-F238E27FC236}">
                <a16:creationId xmlns:a16="http://schemas.microsoft.com/office/drawing/2014/main" id="{D566E031-1C50-90FB-8C1E-B5C222FD8D15}"/>
              </a:ext>
            </a:extLst>
          </p:cNvPr>
          <p:cNvSpPr/>
          <p:nvPr/>
        </p:nvSpPr>
        <p:spPr>
          <a:xfrm>
            <a:off x="2144203" y="3975634"/>
            <a:ext cx="1543692" cy="379591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50800" tIns="50800" rIns="50800" bIns="50800" numCol="1" anchor="ctr">
            <a:spAutoFit/>
          </a:bodyPr>
          <a:lstStyle/>
          <a:p>
            <a:r>
              <a:rPr lang="en-US" dirty="0">
                <a:solidFill>
                  <a:schemeClr val="bg1"/>
                </a:solidFill>
                <a:latin typeface="Montserrat" panose="00000500000000000000" pitchFamily="2" charset="0"/>
              </a:rPr>
              <a:t>May</a:t>
            </a:r>
            <a:r>
              <a:rPr dirty="0">
                <a:solidFill>
                  <a:schemeClr val="bg1"/>
                </a:solidFill>
                <a:latin typeface="Montserrat" panose="00000500000000000000" pitchFamily="2" charset="0"/>
              </a:rPr>
              <a:t> </a:t>
            </a:r>
            <a:r>
              <a:rPr lang="en-US" dirty="0">
                <a:solidFill>
                  <a:schemeClr val="bg1"/>
                </a:solidFill>
                <a:latin typeface="Montserrat" panose="00000500000000000000" pitchFamily="2" charset="0"/>
              </a:rPr>
              <a:t>17</a:t>
            </a:r>
            <a:r>
              <a:rPr dirty="0">
                <a:solidFill>
                  <a:schemeClr val="bg1"/>
                </a:solidFill>
                <a:latin typeface="Montserrat" panose="00000500000000000000" pitchFamily="2" charset="0"/>
              </a:rPr>
              <a:t>, </a:t>
            </a:r>
            <a:r>
              <a:rPr lang="en-US" dirty="0">
                <a:solidFill>
                  <a:schemeClr val="bg1"/>
                </a:solidFill>
                <a:latin typeface="Montserrat" panose="00000500000000000000" pitchFamily="2" charset="0"/>
              </a:rPr>
              <a:t>2024</a:t>
            </a:r>
            <a:endParaRPr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C89BB18C-AAAB-7C97-8E1F-FEBC9E5F748C}"/>
              </a:ext>
            </a:extLst>
          </p:cNvPr>
          <p:cNvSpPr txBox="1"/>
          <p:nvPr/>
        </p:nvSpPr>
        <p:spPr>
          <a:xfrm>
            <a:off x="2144203" y="2819927"/>
            <a:ext cx="24003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portti, 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CABC3DCC-ECC8-7D1F-909B-99D179C45CA8}"/>
              </a:ext>
            </a:extLst>
          </p:cNvPr>
          <p:cNvSpPr txBox="1"/>
          <p:nvPr/>
        </p:nvSpPr>
        <p:spPr>
          <a:xfrm>
            <a:off x="2144203" y="4381442"/>
            <a:ext cx="24003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</a:t>
            </a:r>
          </a:p>
        </p:txBody>
      </p:sp>
      <p:sp>
        <p:nvSpPr>
          <p:cNvPr id="116" name="Text Box 5">
            <a:extLst>
              <a:ext uri="{FF2B5EF4-FFF2-40B4-BE49-F238E27FC236}">
                <a16:creationId xmlns:a16="http://schemas.microsoft.com/office/drawing/2014/main" id="{0D72E539-C096-68A1-1256-10BAA4F32C6A}"/>
              </a:ext>
            </a:extLst>
          </p:cNvPr>
          <p:cNvSpPr txBox="1"/>
          <p:nvPr/>
        </p:nvSpPr>
        <p:spPr>
          <a:xfrm>
            <a:off x="2144203" y="1262660"/>
            <a:ext cx="2857500" cy="745973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lIns="25400" tIns="25400" rIns="25400" bIns="25400" anchor="ctr">
            <a:spAutoFit/>
          </a:bodyPr>
          <a:lstStyle>
            <a:lvl1pPr>
              <a:lnSpc>
                <a:spcPct val="90000"/>
              </a:lnSpc>
              <a:defRPr sz="5000" cap="all" spc="0">
                <a:solidFill>
                  <a:srgbClr val="FFFFFF"/>
                </a:solidFill>
                <a:latin typeface="+mn-lt"/>
                <a:ea typeface="+mn-ea"/>
                <a:cs typeface="+mn-cs"/>
                <a:sym typeface="Montserrat ExtraBold"/>
              </a:defRPr>
            </a:lvl1pPr>
          </a:lstStyle>
          <a:p>
            <a:r>
              <a:rPr sz="2500" b="1" dirty="0">
                <a:latin typeface="Montserrat" panose="00000500000000000000" pitchFamily="2" charset="0"/>
              </a:rPr>
              <a:t>schedule</a:t>
            </a:r>
            <a:r>
              <a:rPr lang="en-US" sz="2500" b="1" dirty="0">
                <a:latin typeface="Montserrat" panose="00000500000000000000" pitchFamily="2" charset="0"/>
              </a:rPr>
              <a:t> For this</a:t>
            </a:r>
            <a:r>
              <a:rPr sz="2500" b="1" dirty="0">
                <a:latin typeface="Montserrat" panose="00000500000000000000" pitchFamily="2" charset="0"/>
              </a:rPr>
              <a:t> month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73FC469-E9CC-8C75-65B9-9E6C5447C43B}"/>
              </a:ext>
            </a:extLst>
          </p:cNvPr>
          <p:cNvGrpSpPr>
            <a:grpSpLocks/>
          </p:cNvGrpSpPr>
          <p:nvPr/>
        </p:nvGrpSpPr>
        <p:grpSpPr>
          <a:xfrm>
            <a:off x="7729599" y="3293586"/>
            <a:ext cx="508001" cy="493776"/>
            <a:chOff x="9712513" y="2480978"/>
            <a:chExt cx="508001" cy="493776"/>
          </a:xfrm>
        </p:grpSpPr>
        <p:sp>
          <p:nvSpPr>
            <p:cNvPr id="8" name="Circle 1">
              <a:extLst>
                <a:ext uri="{FF2B5EF4-FFF2-40B4-BE49-F238E27FC236}">
                  <a16:creationId xmlns:a16="http://schemas.microsoft.com/office/drawing/2014/main" id="{BD462275-22DC-E617-7997-A51078784BCD}"/>
                </a:ext>
              </a:extLst>
            </p:cNvPr>
            <p:cNvSpPr>
              <a:spLocks/>
            </p:cNvSpPr>
            <p:nvPr/>
          </p:nvSpPr>
          <p:spPr>
            <a:xfrm>
              <a:off x="9717650" y="2480978"/>
              <a:ext cx="493776" cy="493776"/>
            </a:xfrm>
            <a:prstGeom prst="ellipse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algn="ctr">
                <a:lnSpc>
                  <a:spcPct val="100000"/>
                </a:lnSpc>
                <a:defRPr sz="3200" spc="0">
                  <a:solidFill>
                    <a:srgbClr val="FFFFFF"/>
                  </a:solidFill>
                  <a:latin typeface="Helvetica Neue Medium"/>
                  <a:ea typeface="Helvetica Neue Medium"/>
                  <a:cs typeface="Helvetica Neue Medium"/>
                  <a:sym typeface="Helvetica Neue Medium"/>
                </a:defRPr>
              </a:pPr>
              <a:endParaRPr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9" name="13">
              <a:extLst>
                <a:ext uri="{FF2B5EF4-FFF2-40B4-BE49-F238E27FC236}">
                  <a16:creationId xmlns:a16="http://schemas.microsoft.com/office/drawing/2014/main" id="{BCAAA74B-3B63-89D8-2784-1AEF3EDE8009}"/>
                </a:ext>
              </a:extLst>
            </p:cNvPr>
            <p:cNvSpPr txBox="1">
              <a:spLocks/>
            </p:cNvSpPr>
            <p:nvPr/>
          </p:nvSpPr>
          <p:spPr>
            <a:xfrm>
              <a:off x="9712513" y="2585796"/>
              <a:ext cx="508001" cy="268792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</a:ext>
            </a:extLst>
          </p:spPr>
          <p:txBody>
            <a:bodyPr lIns="25400" tIns="25400" rIns="25400" bIns="25400" anchor="ctr">
              <a:spAutoFit/>
            </a:bodyPr>
            <a:lstStyle>
              <a:lvl1pPr algn="ctr">
                <a:lnSpc>
                  <a:spcPct val="120000"/>
                </a:lnSpc>
                <a:defRPr sz="2500" cap="all" spc="75">
                  <a:latin typeface="+mn-lt"/>
                  <a:ea typeface="+mn-ea"/>
                  <a:cs typeface="+mn-cs"/>
                  <a:sym typeface="Montserrat ExtraBold"/>
                </a:defRPr>
              </a:lvl1pPr>
            </a:lstStyle>
            <a:p>
              <a:r>
                <a:rPr lang="en-US" sz="1250" dirty="0">
                  <a:solidFill>
                    <a:schemeClr val="bg1"/>
                  </a:solidFill>
                  <a:latin typeface="Montserrat" panose="00000500000000000000" pitchFamily="2" charset="0"/>
                </a:rPr>
                <a:t>17</a:t>
              </a:r>
              <a:endParaRPr sz="125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A8D89AD2-0BA0-6E40-90F8-5C6B38A46F5D}"/>
              </a:ext>
            </a:extLst>
          </p:cNvPr>
          <p:cNvGrpSpPr>
            <a:grpSpLocks/>
          </p:cNvGrpSpPr>
          <p:nvPr/>
        </p:nvGrpSpPr>
        <p:grpSpPr>
          <a:xfrm>
            <a:off x="9712512" y="2723251"/>
            <a:ext cx="508001" cy="493776"/>
            <a:chOff x="9712513" y="2480978"/>
            <a:chExt cx="508001" cy="493776"/>
          </a:xfrm>
        </p:grpSpPr>
        <p:sp>
          <p:nvSpPr>
            <p:cNvPr id="112" name="Circle 1">
              <a:extLst>
                <a:ext uri="{FF2B5EF4-FFF2-40B4-BE49-F238E27FC236}">
                  <a16:creationId xmlns:a16="http://schemas.microsoft.com/office/drawing/2014/main" id="{0DE1ADBE-84EB-F083-8594-7DC83AE0C221}"/>
                </a:ext>
              </a:extLst>
            </p:cNvPr>
            <p:cNvSpPr>
              <a:spLocks/>
            </p:cNvSpPr>
            <p:nvPr/>
          </p:nvSpPr>
          <p:spPr>
            <a:xfrm>
              <a:off x="9717650" y="2480978"/>
              <a:ext cx="493776" cy="493776"/>
            </a:xfrm>
            <a:prstGeom prst="ellipse">
              <a:avLst/>
            </a:prstGeom>
            <a:solidFill>
              <a:schemeClr val="accent1">
                <a:lumMod val="60000"/>
                <a:lumOff val="40000"/>
              </a:schemeClr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algn="ctr">
                <a:lnSpc>
                  <a:spcPct val="100000"/>
                </a:lnSpc>
                <a:defRPr sz="3200" spc="0">
                  <a:solidFill>
                    <a:srgbClr val="FFFFFF"/>
                  </a:solidFill>
                  <a:latin typeface="Helvetica Neue Medium"/>
                  <a:ea typeface="Helvetica Neue Medium"/>
                  <a:cs typeface="Helvetica Neue Medium"/>
                  <a:sym typeface="Helvetica Neue Medium"/>
                </a:defRPr>
              </a:pPr>
              <a:endParaRPr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5" name="13">
              <a:extLst>
                <a:ext uri="{FF2B5EF4-FFF2-40B4-BE49-F238E27FC236}">
                  <a16:creationId xmlns:a16="http://schemas.microsoft.com/office/drawing/2014/main" id="{3CD30A41-3CED-E266-7FB0-B79F87270843}"/>
                </a:ext>
              </a:extLst>
            </p:cNvPr>
            <p:cNvSpPr txBox="1">
              <a:spLocks/>
            </p:cNvSpPr>
            <p:nvPr/>
          </p:nvSpPr>
          <p:spPr>
            <a:xfrm>
              <a:off x="9712513" y="2585796"/>
              <a:ext cx="508001" cy="268792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</a:ext>
            </a:extLst>
          </p:spPr>
          <p:txBody>
            <a:bodyPr lIns="25400" tIns="25400" rIns="25400" bIns="25400" anchor="ctr">
              <a:spAutoFit/>
            </a:bodyPr>
            <a:lstStyle>
              <a:lvl1pPr algn="ctr">
                <a:lnSpc>
                  <a:spcPct val="120000"/>
                </a:lnSpc>
                <a:defRPr sz="2500" cap="all" spc="75">
                  <a:latin typeface="+mn-lt"/>
                  <a:ea typeface="+mn-ea"/>
                  <a:cs typeface="+mn-cs"/>
                  <a:sym typeface="Montserrat ExtraBold"/>
                </a:defRPr>
              </a:lvl1pPr>
            </a:lstStyle>
            <a:p>
              <a:r>
                <a:rPr lang="en-US" sz="1250" dirty="0">
                  <a:solidFill>
                    <a:schemeClr val="bg1"/>
                  </a:solidFill>
                  <a:latin typeface="Montserrat" panose="00000500000000000000" pitchFamily="2" charset="0"/>
                </a:rPr>
                <a:t>13</a:t>
              </a:r>
              <a:endParaRPr sz="125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</p:grpSp>
      <p:sp>
        <p:nvSpPr>
          <p:cNvPr id="13" name="Saeed Faal">
            <a:extLst>
              <a:ext uri="{FF2B5EF4-FFF2-40B4-BE49-F238E27FC236}">
                <a16:creationId xmlns:a16="http://schemas.microsoft.com/office/drawing/2014/main" id="{8BF949DB-C4F5-30B3-A9C4-DF7A84AF1F9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331516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75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 animBg="1"/>
      <p:bldP spid="109" grpId="0"/>
      <p:bldP spid="114" grpId="0"/>
      <p:bldP spid="113" grpId="0"/>
      <p:bldP spid="115" grpId="0"/>
      <p:bldP spid="116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1F0B0671-8B2D-55CF-0EEB-F0ED392C7DE7}"/>
              </a:ext>
            </a:extLst>
          </p:cNvPr>
          <p:cNvGrpSpPr/>
          <p:nvPr/>
        </p:nvGrpSpPr>
        <p:grpSpPr>
          <a:xfrm>
            <a:off x="6713927" y="1043916"/>
            <a:ext cx="4357259" cy="4664667"/>
            <a:chOff x="6190736" y="1043916"/>
            <a:chExt cx="4357259" cy="4664667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9C123F19-E443-264F-18AF-4475104FE496}"/>
                </a:ext>
              </a:extLst>
            </p:cNvPr>
            <p:cNvSpPr txBox="1"/>
            <p:nvPr/>
          </p:nvSpPr>
          <p:spPr>
            <a:xfrm>
              <a:off x="6190736" y="1043916"/>
              <a:ext cx="1910064" cy="5078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Bar Chart</a:t>
              </a:r>
            </a:p>
          </p:txBody>
        </p:sp>
        <p:sp>
          <p:nvSpPr>
            <p:cNvPr id="4" name="Subtitle 2">
              <a:extLst>
                <a:ext uri="{FF2B5EF4-FFF2-40B4-BE49-F238E27FC236}">
                  <a16:creationId xmlns:a16="http://schemas.microsoft.com/office/drawing/2014/main" id="{3900ABD0-C31D-E06A-ADE7-6505FDE27101}"/>
                </a:ext>
              </a:extLst>
            </p:cNvPr>
            <p:cNvSpPr txBox="1">
              <a:spLocks/>
            </p:cNvSpPr>
            <p:nvPr/>
          </p:nvSpPr>
          <p:spPr>
            <a:xfrm>
              <a:off x="6289928" y="1735785"/>
              <a:ext cx="2729241" cy="379175"/>
            </a:xfrm>
            <a:prstGeom prst="rect">
              <a:avLst/>
            </a:prstGeom>
          </p:spPr>
          <p:txBody>
            <a:bodyPr vert="horz" lIns="68580" tIns="34290" rIns="68580" bIns="34290" rtlCol="0">
              <a:no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rPr>
                <a:t>Main Title Here</a:t>
              </a:r>
              <a:endParaRPr lang="id-ID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endParaRPr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8C4AF107-614E-62BD-3895-685F2E53BB45}"/>
                </a:ext>
              </a:extLst>
            </p:cNvPr>
            <p:cNvGrpSpPr/>
            <p:nvPr/>
          </p:nvGrpSpPr>
          <p:grpSpPr>
            <a:xfrm>
              <a:off x="6587018" y="5160839"/>
              <a:ext cx="3960977" cy="547744"/>
              <a:chOff x="521832" y="5224339"/>
              <a:chExt cx="1572252" cy="547744"/>
            </a:xfrm>
          </p:grpSpPr>
          <p:cxnSp>
            <p:nvCxnSpPr>
              <p:cNvPr id="18" name="Straight Connector 17">
                <a:extLst>
                  <a:ext uri="{FF2B5EF4-FFF2-40B4-BE49-F238E27FC236}">
                    <a16:creationId xmlns:a16="http://schemas.microsoft.com/office/drawing/2014/main" id="{AA2D579C-3919-98DC-AF31-320F4BB6EC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84" y="5666927"/>
                <a:ext cx="1546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Subtitle 2">
                <a:extLst>
                  <a:ext uri="{FF2B5EF4-FFF2-40B4-BE49-F238E27FC236}">
                    <a16:creationId xmlns:a16="http://schemas.microsoft.com/office/drawing/2014/main" id="{9DB0EF66-D893-55F8-374C-7AEE6245C61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832" y="5224339"/>
                <a:ext cx="1276679" cy="337432"/>
              </a:xfrm>
              <a:prstGeom prst="rect">
                <a:avLst/>
              </a:prstGeom>
            </p:spPr>
            <p:txBody>
              <a:bodyPr vert="horz" lIns="68580" tIns="34290" rIns="68580" bIns="34290" rtlCol="0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1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  <a:ea typeface="Lato Black" panose="020F0502020204030203" pitchFamily="34" charset="0"/>
                    <a:cs typeface="Lato Black" panose="020F0502020204030203" pitchFamily="34" charset="0"/>
                  </a:rPr>
                  <a:t>Your text here</a:t>
                </a:r>
                <a:endParaRPr lang="id-ID" sz="1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endParaRPr>
              </a:p>
              <a:p>
                <a:pPr algn="l"/>
                <a:endParaRPr lang="id-ID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endParaRPr>
              </a:p>
            </p:txBody>
          </p:sp>
          <p:sp>
            <p:nvSpPr>
              <p:cNvPr id="20" name="Oval 19">
                <a:extLst>
                  <a:ext uri="{FF2B5EF4-FFF2-40B4-BE49-F238E27FC236}">
                    <a16:creationId xmlns:a16="http://schemas.microsoft.com/office/drawing/2014/main" id="{7910CD34-4696-B516-9E0D-52CD1CA4723C}"/>
                  </a:ext>
                </a:extLst>
              </p:cNvPr>
              <p:cNvSpPr/>
              <p:nvPr/>
            </p:nvSpPr>
            <p:spPr>
              <a:xfrm>
                <a:off x="1929191" y="5561771"/>
                <a:ext cx="83975" cy="210312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267A5380-B77E-5A4E-909C-89395B3A4119}"/>
                </a:ext>
              </a:extLst>
            </p:cNvPr>
            <p:cNvGrpSpPr/>
            <p:nvPr/>
          </p:nvGrpSpPr>
          <p:grpSpPr>
            <a:xfrm>
              <a:off x="6652147" y="4268361"/>
              <a:ext cx="3895848" cy="571908"/>
              <a:chOff x="547684" y="5200175"/>
              <a:chExt cx="1546400" cy="571908"/>
            </a:xfrm>
          </p:grpSpPr>
          <p:cxnSp>
            <p:nvCxnSpPr>
              <p:cNvPr id="15" name="Straight Connector 14">
                <a:extLst>
                  <a:ext uri="{FF2B5EF4-FFF2-40B4-BE49-F238E27FC236}">
                    <a16:creationId xmlns:a16="http://schemas.microsoft.com/office/drawing/2014/main" id="{0D4AD45F-E093-D3CE-7760-FED4D16425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84" y="5666927"/>
                <a:ext cx="1546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" name="Subtitle 2">
                <a:extLst>
                  <a:ext uri="{FF2B5EF4-FFF2-40B4-BE49-F238E27FC236}">
                    <a16:creationId xmlns:a16="http://schemas.microsoft.com/office/drawing/2014/main" id="{D654345D-401F-CBD8-C1F5-ECE022F55A1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47684" y="5200175"/>
                <a:ext cx="1276679" cy="323013"/>
              </a:xfrm>
              <a:prstGeom prst="rect">
                <a:avLst/>
              </a:prstGeom>
            </p:spPr>
            <p:txBody>
              <a:bodyPr vert="horz" lIns="68580" tIns="34290" rIns="68580" bIns="34290" rtlCol="0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1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  <a:ea typeface="Lato Black" panose="020F0502020204030203" pitchFamily="34" charset="0"/>
                    <a:cs typeface="Lato Black" panose="020F0502020204030203" pitchFamily="34" charset="0"/>
                  </a:rPr>
                  <a:t>Your text here</a:t>
                </a:r>
              </a:p>
            </p:txBody>
          </p:sp>
          <p:sp>
            <p:nvSpPr>
              <p:cNvPr id="17" name="Oval 16">
                <a:extLst>
                  <a:ext uri="{FF2B5EF4-FFF2-40B4-BE49-F238E27FC236}">
                    <a16:creationId xmlns:a16="http://schemas.microsoft.com/office/drawing/2014/main" id="{92141748-1197-6FBC-DFA8-45D7BE4F3647}"/>
                  </a:ext>
                </a:extLst>
              </p:cNvPr>
              <p:cNvSpPr/>
              <p:nvPr/>
            </p:nvSpPr>
            <p:spPr>
              <a:xfrm>
                <a:off x="1672421" y="5561771"/>
                <a:ext cx="83975" cy="210312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08A5662D-973F-BF2D-0678-CEE9E57AFD81}"/>
                </a:ext>
              </a:extLst>
            </p:cNvPr>
            <p:cNvGrpSpPr/>
            <p:nvPr/>
          </p:nvGrpSpPr>
          <p:grpSpPr>
            <a:xfrm>
              <a:off x="6652147" y="3385628"/>
              <a:ext cx="3895848" cy="586328"/>
              <a:chOff x="547684" y="5185756"/>
              <a:chExt cx="1546400" cy="586328"/>
            </a:xfrm>
          </p:grpSpPr>
          <p:cxnSp>
            <p:nvCxnSpPr>
              <p:cNvPr id="12" name="Straight Connector 11">
                <a:extLst>
                  <a:ext uri="{FF2B5EF4-FFF2-40B4-BE49-F238E27FC236}">
                    <a16:creationId xmlns:a16="http://schemas.microsoft.com/office/drawing/2014/main" id="{19C4B34F-CF36-79CD-8DE8-F5922EA0E08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84" y="5666927"/>
                <a:ext cx="1546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" name="Subtitle 2">
                <a:extLst>
                  <a:ext uri="{FF2B5EF4-FFF2-40B4-BE49-F238E27FC236}">
                    <a16:creationId xmlns:a16="http://schemas.microsoft.com/office/drawing/2014/main" id="{96D5E44C-2FF0-189C-B1CA-29658664FB5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47684" y="5185756"/>
                <a:ext cx="1276679" cy="337433"/>
              </a:xfrm>
              <a:prstGeom prst="rect">
                <a:avLst/>
              </a:prstGeom>
            </p:spPr>
            <p:txBody>
              <a:bodyPr vert="horz" lIns="68580" tIns="34290" rIns="68580" bIns="34290" rtlCol="0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1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  <a:ea typeface="Lato Black" panose="020F0502020204030203" pitchFamily="34" charset="0"/>
                    <a:cs typeface="Lato Black" panose="020F0502020204030203" pitchFamily="34" charset="0"/>
                  </a:rPr>
                  <a:t>Your text here</a:t>
                </a:r>
              </a:p>
              <a:p>
                <a:pPr algn="l"/>
                <a:endParaRPr lang="id-ID" sz="1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endParaRPr>
              </a:p>
            </p:txBody>
          </p:sp>
          <p:sp>
            <p:nvSpPr>
              <p:cNvPr id="14" name="Oval 13">
                <a:extLst>
                  <a:ext uri="{FF2B5EF4-FFF2-40B4-BE49-F238E27FC236}">
                    <a16:creationId xmlns:a16="http://schemas.microsoft.com/office/drawing/2014/main" id="{AB3F5D19-E58D-7F86-2583-5A916D587831}"/>
                  </a:ext>
                </a:extLst>
              </p:cNvPr>
              <p:cNvSpPr/>
              <p:nvPr/>
            </p:nvSpPr>
            <p:spPr>
              <a:xfrm>
                <a:off x="1403264" y="5561772"/>
                <a:ext cx="83975" cy="210312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ABF69B4F-ACD8-B383-2EF2-5BD3A35FD3E1}"/>
                </a:ext>
              </a:extLst>
            </p:cNvPr>
            <p:cNvGrpSpPr/>
            <p:nvPr/>
          </p:nvGrpSpPr>
          <p:grpSpPr>
            <a:xfrm>
              <a:off x="6587018" y="2552913"/>
              <a:ext cx="3960977" cy="550933"/>
              <a:chOff x="521832" y="5221355"/>
              <a:chExt cx="1572252" cy="550933"/>
            </a:xfrm>
          </p:grpSpPr>
          <p:cxnSp>
            <p:nvCxnSpPr>
              <p:cNvPr id="9" name="Straight Connector 8">
                <a:extLst>
                  <a:ext uri="{FF2B5EF4-FFF2-40B4-BE49-F238E27FC236}">
                    <a16:creationId xmlns:a16="http://schemas.microsoft.com/office/drawing/2014/main" id="{211F0512-0657-531A-C3E1-47C7D3D642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84" y="5666927"/>
                <a:ext cx="1546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" name="Subtitle 2">
                <a:extLst>
                  <a:ext uri="{FF2B5EF4-FFF2-40B4-BE49-F238E27FC236}">
                    <a16:creationId xmlns:a16="http://schemas.microsoft.com/office/drawing/2014/main" id="{651F43A1-F43F-A5FF-BBE9-8B63E05072C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832" y="5221355"/>
                <a:ext cx="1276679" cy="343943"/>
              </a:xfrm>
              <a:prstGeom prst="rect">
                <a:avLst/>
              </a:prstGeom>
            </p:spPr>
            <p:txBody>
              <a:bodyPr vert="horz" lIns="68580" tIns="34290" rIns="68580" bIns="34290" rtlCol="0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1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  <a:ea typeface="Lato Black" panose="020F0502020204030203" pitchFamily="34" charset="0"/>
                    <a:cs typeface="Lato Black" panose="020F0502020204030203" pitchFamily="34" charset="0"/>
                  </a:rPr>
                  <a:t>Your text here</a:t>
                </a:r>
                <a:endParaRPr lang="id-ID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endParaRPr>
              </a:p>
            </p:txBody>
          </p:sp>
          <p:sp>
            <p:nvSpPr>
              <p:cNvPr id="11" name="Oval 10">
                <a:extLst>
                  <a:ext uri="{FF2B5EF4-FFF2-40B4-BE49-F238E27FC236}">
                    <a16:creationId xmlns:a16="http://schemas.microsoft.com/office/drawing/2014/main" id="{E59DB0AF-83C1-5FF5-AFA2-9AE498B9632A}"/>
                  </a:ext>
                </a:extLst>
              </p:cNvPr>
              <p:cNvSpPr/>
              <p:nvPr/>
            </p:nvSpPr>
            <p:spPr>
              <a:xfrm>
                <a:off x="1783446" y="5561976"/>
                <a:ext cx="83975" cy="210312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</p:grpSp>
      <p:sp>
        <p:nvSpPr>
          <p:cNvPr id="23" name="Rectangle 22">
            <a:extLst>
              <a:ext uri="{FF2B5EF4-FFF2-40B4-BE49-F238E27FC236}">
                <a16:creationId xmlns:a16="http://schemas.microsoft.com/office/drawing/2014/main" id="{C4CAEB2B-DAE8-02A1-C9A4-406BDDEA479F}"/>
              </a:ext>
            </a:extLst>
          </p:cNvPr>
          <p:cNvSpPr/>
          <p:nvPr/>
        </p:nvSpPr>
        <p:spPr>
          <a:xfrm>
            <a:off x="0" y="127002"/>
            <a:ext cx="6096000" cy="6730996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A9343E5-BA05-5505-0990-C3FBFFA39301}"/>
              </a:ext>
            </a:extLst>
          </p:cNvPr>
          <p:cNvSpPr txBox="1"/>
          <p:nvPr/>
        </p:nvSpPr>
        <p:spPr>
          <a:xfrm>
            <a:off x="1727200" y="2296658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3B9EDAB-5ADB-44A5-3588-634874DD742E}"/>
              </a:ext>
            </a:extLst>
          </p:cNvPr>
          <p:cNvSpPr txBox="1"/>
          <p:nvPr/>
        </p:nvSpPr>
        <p:spPr>
          <a:xfrm>
            <a:off x="1847850" y="3385628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21" name="Saeed Faal">
            <a:extLst>
              <a:ext uri="{FF2B5EF4-FFF2-40B4-BE49-F238E27FC236}">
                <a16:creationId xmlns:a16="http://schemas.microsoft.com/office/drawing/2014/main" id="{0CD50CD2-651F-495A-CEDA-C8C36CB813F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808994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35" presetClass="path" presetSubtype="0" decel="5000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3.125E-6 -1.11111E-6 L -0.41367 -1.11111E-6 " pathEditMode="relative" rAng="0" ptsTypes="AA">
                                      <p:cBhvr>
                                        <p:cTn id="12" dur="2000" spd="-100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690" y="0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4" grpId="0"/>
      <p:bldP spid="25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2024-09-12 12-04-28 3">
            <a:hlinkClick r:id="" action="ppaction://media"/>
            <a:extLst>
              <a:ext uri="{FF2B5EF4-FFF2-40B4-BE49-F238E27FC236}">
                <a16:creationId xmlns:a16="http://schemas.microsoft.com/office/drawing/2014/main" id="{2B399C36-38B9-6C07-6677-F4B7314B9E40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1022657" y="612238"/>
            <a:ext cx="10146686" cy="5633524"/>
          </a:xfrm>
          <a:prstGeom prst="rect">
            <a:avLst/>
          </a:prstGeom>
          <a:effectLst>
            <a:outerShdw blurRad="558800" sx="102000" sy="102000" algn="ctr" rotWithShape="0">
              <a:prstClr val="black">
                <a:alpha val="5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4011194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2187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 fullScrn="1">
              <p:cMediaNode vol="80000" showWhenStopped="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Rectangle 48">
            <a:extLst>
              <a:ext uri="{FF2B5EF4-FFF2-40B4-BE49-F238E27FC236}">
                <a16:creationId xmlns:a16="http://schemas.microsoft.com/office/drawing/2014/main" id="{F7758C0F-7BF1-69A6-048D-9910DC0FD45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5869218" y="0"/>
            <a:ext cx="5675589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4F5C8962-5951-0433-F25F-22C5F98AD21B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12346940" y="0"/>
            <a:ext cx="5675589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7B3F41B0-A6A1-6B2B-2B99-508C8AC4720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176980" y="7010221"/>
            <a:ext cx="11838039" cy="11991038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28" name="Picture Placeholder 5">
            <a:extLst>
              <a:ext uri="{FF2B5EF4-FFF2-40B4-BE49-F238E27FC236}">
                <a16:creationId xmlns:a16="http://schemas.microsoft.com/office/drawing/2014/main" id="{201A73C6-8213-CE4F-CA0E-B86AC7F67E8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736" r="24736"/>
          <a:stretch/>
        </p:blipFill>
        <p:spPr>
          <a:xfrm>
            <a:off x="965473" y="237744"/>
            <a:ext cx="5117453" cy="6382512"/>
          </a:xfrm>
          <a:prstGeom prst="rect">
            <a:avLst/>
          </a:prstGeom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</p:pic>
      <p:pic>
        <p:nvPicPr>
          <p:cNvPr id="29" name="Picture Placeholder 7">
            <a:extLst>
              <a:ext uri="{FF2B5EF4-FFF2-40B4-BE49-F238E27FC236}">
                <a16:creationId xmlns:a16="http://schemas.microsoft.com/office/drawing/2014/main" id="{231274BC-277C-8C7A-124A-269B24A8E96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736" r="24736"/>
          <a:stretch/>
        </p:blipFill>
        <p:spPr>
          <a:xfrm>
            <a:off x="965472" y="6858000"/>
            <a:ext cx="5120640" cy="6382512"/>
          </a:xfrm>
          <a:prstGeom prst="rect">
            <a:avLst/>
          </a:prstGeom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</p:pic>
      <p:pic>
        <p:nvPicPr>
          <p:cNvPr id="30" name="Picture Placeholder 9">
            <a:extLst>
              <a:ext uri="{FF2B5EF4-FFF2-40B4-BE49-F238E27FC236}">
                <a16:creationId xmlns:a16="http://schemas.microsoft.com/office/drawing/2014/main" id="{A0044C53-1403-42FA-72FE-1F0D2F93837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736" r="24736"/>
          <a:stretch/>
        </p:blipFill>
        <p:spPr>
          <a:xfrm>
            <a:off x="965472" y="13536313"/>
            <a:ext cx="5120640" cy="6382512"/>
          </a:xfrm>
          <a:prstGeom prst="rect">
            <a:avLst/>
          </a:prstGeom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</p:pic>
      <p:grpSp>
        <p:nvGrpSpPr>
          <p:cNvPr id="26" name="First Year">
            <a:extLst>
              <a:ext uri="{FF2B5EF4-FFF2-40B4-BE49-F238E27FC236}">
                <a16:creationId xmlns:a16="http://schemas.microsoft.com/office/drawing/2014/main" id="{8CB6D664-B1E9-1FC7-8734-A9BBA4AAEC75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6365604" y="706652"/>
            <a:ext cx="5254896" cy="5441541"/>
            <a:chOff x="6175104" y="706652"/>
            <a:chExt cx="5254896" cy="5441541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E6E9BD5E-E06A-BD3B-498A-D09026729823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175104" y="706652"/>
              <a:ext cx="5254896" cy="544154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9D130258-BDDE-1447-9AC2-B95A5C06B0A3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555741" y="1518505"/>
              <a:ext cx="4493622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dirty="0">
                  <a:latin typeface="Montserrat ExtraBold" pitchFamily="2" charset="0"/>
                </a:rPr>
                <a:t>FIRST YEAR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9A35C75E-9C1C-21B4-BF0F-29824E7F3E7F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092044" y="2287946"/>
              <a:ext cx="342101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 quis urna.</a:t>
              </a:r>
            </a:p>
          </p:txBody>
        </p:sp>
        <p:sp>
          <p:nvSpPr>
            <p:cNvPr id="6" name="6">
              <a:extLst>
                <a:ext uri="{FF2B5EF4-FFF2-40B4-BE49-F238E27FC236}">
                  <a16:creationId xmlns:a16="http://schemas.microsoft.com/office/drawing/2014/main" id="{9C26A5F0-F587-9718-D70B-0B6344755A8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871760" y="5149704"/>
              <a:ext cx="1861585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7" name="5">
              <a:extLst>
                <a:ext uri="{FF2B5EF4-FFF2-40B4-BE49-F238E27FC236}">
                  <a16:creationId xmlns:a16="http://schemas.microsoft.com/office/drawing/2014/main" id="{7745F952-7A87-091A-09EE-65ABDE89B233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609384" y="5225418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pPr algn="ctr"/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Progress</a:t>
              </a:r>
              <a:endParaRPr sz="12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8" name="4">
              <a:extLst>
                <a:ext uri="{FF2B5EF4-FFF2-40B4-BE49-F238E27FC236}">
                  <a16:creationId xmlns:a16="http://schemas.microsoft.com/office/drawing/2014/main" id="{9C84C3FE-6FF9-AA88-649D-AE85B95E8D75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8041126" y="4664037"/>
              <a:ext cx="782605" cy="374846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ctr">
                <a:lnSpc>
                  <a:spcPct val="120000"/>
                </a:lnSpc>
                <a:defRPr sz="3000" cap="none" spc="90">
                  <a:latin typeface="Montserrat-Regular"/>
                  <a:ea typeface="Montserrat-Regular"/>
                  <a:cs typeface="Montserrat-Regular"/>
                  <a:sym typeface="Montserrat-Regular"/>
                </a:defRPr>
              </a:lvl1pPr>
            </a:lstStyle>
            <a:p>
              <a:r>
                <a:rPr lang="en-US"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28</a:t>
              </a:r>
              <a:r>
                <a:rPr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%</a:t>
              </a:r>
            </a:p>
          </p:txBody>
        </p:sp>
        <p:sp>
          <p:nvSpPr>
            <p:cNvPr id="9" name="1">
              <a:extLst>
                <a:ext uri="{FF2B5EF4-FFF2-40B4-BE49-F238E27FC236}">
                  <a16:creationId xmlns:a16="http://schemas.microsoft.com/office/drawing/2014/main" id="{EBD8980A-5974-8E3B-FBC3-23358E67B7A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8041126" y="4012795"/>
              <a:ext cx="1522853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2022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1" name="3">
              <a:extLst>
                <a:ext uri="{FF2B5EF4-FFF2-40B4-BE49-F238E27FC236}">
                  <a16:creationId xmlns:a16="http://schemas.microsoft.com/office/drawing/2014/main" id="{1393E0EF-25B4-81AA-DAC6-4B3BDD4A730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8249350" y="5066606"/>
              <a:ext cx="166196" cy="16619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7" name="Second Year">
            <a:extLst>
              <a:ext uri="{FF2B5EF4-FFF2-40B4-BE49-F238E27FC236}">
                <a16:creationId xmlns:a16="http://schemas.microsoft.com/office/drawing/2014/main" id="{29CA685E-A165-3228-9374-3C503F9713F3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12633054" y="706652"/>
            <a:ext cx="5254896" cy="5441541"/>
            <a:chOff x="6175104" y="706652"/>
            <a:chExt cx="5254896" cy="5441541"/>
          </a:xfrm>
        </p:grpSpPr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AFCAD0BC-283F-7422-5913-5BBBF7B6297A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175104" y="706652"/>
              <a:ext cx="5254896" cy="544154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BAF65B15-8273-84B9-3067-D822C16405AD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460853" y="1518505"/>
              <a:ext cx="4588510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dirty="0">
                  <a:latin typeface="Montserrat ExtraBold" pitchFamily="2" charset="0"/>
                </a:rPr>
                <a:t>SECOND YEAR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C062D077-F871-3A3F-DF0E-6C1032E92002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092044" y="2287946"/>
              <a:ext cx="342101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 quis urna.</a:t>
              </a:r>
            </a:p>
          </p:txBody>
        </p:sp>
        <p:sp>
          <p:nvSpPr>
            <p:cNvPr id="34" name="6">
              <a:extLst>
                <a:ext uri="{FF2B5EF4-FFF2-40B4-BE49-F238E27FC236}">
                  <a16:creationId xmlns:a16="http://schemas.microsoft.com/office/drawing/2014/main" id="{E92C6185-1E0B-E812-40E2-7464C8D058A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871760" y="5149704"/>
              <a:ext cx="1861585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35" name="5">
              <a:extLst>
                <a:ext uri="{FF2B5EF4-FFF2-40B4-BE49-F238E27FC236}">
                  <a16:creationId xmlns:a16="http://schemas.microsoft.com/office/drawing/2014/main" id="{75ED0CFB-1D4C-7684-E09C-FB2F4B80D09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609384" y="5225418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pPr algn="ctr"/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Progress</a:t>
              </a:r>
              <a:endParaRPr sz="12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36" name="4">
              <a:extLst>
                <a:ext uri="{FF2B5EF4-FFF2-40B4-BE49-F238E27FC236}">
                  <a16:creationId xmlns:a16="http://schemas.microsoft.com/office/drawing/2014/main" id="{B6B4AA71-3AB3-051E-AC9C-148A61932355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8637346" y="4664037"/>
              <a:ext cx="782605" cy="374846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ctr">
                <a:lnSpc>
                  <a:spcPct val="120000"/>
                </a:lnSpc>
                <a:defRPr sz="3000" cap="none" spc="90">
                  <a:latin typeface="Montserrat-Regular"/>
                  <a:ea typeface="Montserrat-Regular"/>
                  <a:cs typeface="Montserrat-Regular"/>
                  <a:sym typeface="Montserrat-Regular"/>
                </a:defRPr>
              </a:lvl1pPr>
            </a:lstStyle>
            <a:p>
              <a:r>
                <a:rPr lang="en-US"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59</a:t>
              </a:r>
              <a:r>
                <a:rPr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%</a:t>
              </a:r>
            </a:p>
          </p:txBody>
        </p:sp>
        <p:sp>
          <p:nvSpPr>
            <p:cNvPr id="37" name="1">
              <a:extLst>
                <a:ext uri="{FF2B5EF4-FFF2-40B4-BE49-F238E27FC236}">
                  <a16:creationId xmlns:a16="http://schemas.microsoft.com/office/drawing/2014/main" id="{569FB04C-F336-A7A3-EB60-1388339D8A38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8041126" y="4012795"/>
              <a:ext cx="1521250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2023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38" name="3">
              <a:extLst>
                <a:ext uri="{FF2B5EF4-FFF2-40B4-BE49-F238E27FC236}">
                  <a16:creationId xmlns:a16="http://schemas.microsoft.com/office/drawing/2014/main" id="{1D0B9665-B9BA-7F0D-6C3C-41B02E12D555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8929003" y="5066606"/>
              <a:ext cx="166196" cy="16619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9" name="Third Year">
            <a:extLst>
              <a:ext uri="{FF2B5EF4-FFF2-40B4-BE49-F238E27FC236}">
                <a16:creationId xmlns:a16="http://schemas.microsoft.com/office/drawing/2014/main" id="{5114C6F1-B384-A844-0A71-4A1C20EDB24B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-5451654" y="706652"/>
            <a:ext cx="5254896" cy="5441541"/>
            <a:chOff x="6175104" y="706652"/>
            <a:chExt cx="5254896" cy="5441541"/>
          </a:xfrm>
        </p:grpSpPr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A7B45958-2846-1D37-5DAB-0C92E825BDF3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175104" y="706652"/>
              <a:ext cx="5254896" cy="5441541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7B9D147D-3F52-6F12-1235-80AD2E813A9A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555741" y="1518505"/>
              <a:ext cx="4493622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dirty="0">
                  <a:latin typeface="Montserrat ExtraBold" pitchFamily="2" charset="0"/>
                </a:rPr>
                <a:t>THIRD YEAR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D4885B0-BFC8-76F2-E0B5-E7E50049D2BD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092044" y="2287946"/>
              <a:ext cx="342101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 quis urna.</a:t>
              </a:r>
            </a:p>
          </p:txBody>
        </p:sp>
        <p:sp>
          <p:nvSpPr>
            <p:cNvPr id="43" name="6">
              <a:extLst>
                <a:ext uri="{FF2B5EF4-FFF2-40B4-BE49-F238E27FC236}">
                  <a16:creationId xmlns:a16="http://schemas.microsoft.com/office/drawing/2014/main" id="{E1D55F08-DDE6-5E48-87D0-F81CD3DA0BB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871760" y="5149704"/>
              <a:ext cx="1861585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44" name="5">
              <a:extLst>
                <a:ext uri="{FF2B5EF4-FFF2-40B4-BE49-F238E27FC236}">
                  <a16:creationId xmlns:a16="http://schemas.microsoft.com/office/drawing/2014/main" id="{87BF5D71-C4B1-0E6D-6EBD-6F9F07DF31C3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609384" y="5225418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pPr algn="ctr"/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Progress</a:t>
              </a:r>
              <a:endParaRPr sz="12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45" name="4">
              <a:extLst>
                <a:ext uri="{FF2B5EF4-FFF2-40B4-BE49-F238E27FC236}">
                  <a16:creationId xmlns:a16="http://schemas.microsoft.com/office/drawing/2014/main" id="{AAF885D7-A8BF-D728-06E1-CC05636B7780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9024604" y="4664037"/>
              <a:ext cx="782605" cy="374846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ctr">
                <a:lnSpc>
                  <a:spcPct val="120000"/>
                </a:lnSpc>
                <a:defRPr sz="3000" cap="none" spc="90">
                  <a:latin typeface="Montserrat-Regular"/>
                  <a:ea typeface="Montserrat-Regular"/>
                  <a:cs typeface="Montserrat-Regular"/>
                  <a:sym typeface="Montserrat-Regular"/>
                </a:defRPr>
              </a:lvl1pPr>
            </a:lstStyle>
            <a:p>
              <a:r>
                <a:rPr lang="en-US"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77</a:t>
              </a:r>
              <a:r>
                <a:rPr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%</a:t>
              </a:r>
            </a:p>
          </p:txBody>
        </p:sp>
        <p:sp>
          <p:nvSpPr>
            <p:cNvPr id="46" name="1">
              <a:extLst>
                <a:ext uri="{FF2B5EF4-FFF2-40B4-BE49-F238E27FC236}">
                  <a16:creationId xmlns:a16="http://schemas.microsoft.com/office/drawing/2014/main" id="{DDEA845E-A651-B414-9566-084FB43E1A9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8041126" y="4012795"/>
              <a:ext cx="1543692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2024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47" name="3">
              <a:extLst>
                <a:ext uri="{FF2B5EF4-FFF2-40B4-BE49-F238E27FC236}">
                  <a16:creationId xmlns:a16="http://schemas.microsoft.com/office/drawing/2014/main" id="{C41D61EB-3958-7049-C001-CAAB93825CFA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9316261" y="5066606"/>
              <a:ext cx="166196" cy="16619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2" name="Saeed Faal">
            <a:extLst>
              <a:ext uri="{FF2B5EF4-FFF2-40B4-BE49-F238E27FC236}">
                <a16:creationId xmlns:a16="http://schemas.microsoft.com/office/drawing/2014/main" id="{D662F2A9-7DAD-64AF-F2A8-7C43F8D953F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423705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0 L -2.5E-6 -0.96343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8171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1.48148E-6 L -2.08333E-7 -0.91644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5833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51406 0.91643 L -0.51406 1.48148E-6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5833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2.22222E-6 L -0.00013 -0.96528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826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96528 L -2.70833E-6 -1.92871 " pathEditMode="relative" rAng="0" ptsTypes="AA">
                                      <p:cBhvr>
                                        <p:cTn id="24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8171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0833E-6 -0.90486 L -0.00013 -1.93912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51713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51406 1.48148E-6 L -0.51406 -0.91088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5556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96927 0.91643 L 0.96927 1.48148E-6 " pathEditMode="relative" rAng="0" ptsTypes="AA">
                                      <p:cBhvr>
                                        <p:cTn id="30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583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A78E00-E1D4-DD82-4E58-257D5F69AC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Placeholder 20">
            <a:extLst>
              <a:ext uri="{FF2B5EF4-FFF2-40B4-BE49-F238E27FC236}">
                <a16:creationId xmlns:a16="http://schemas.microsoft.com/office/drawing/2014/main" id="{404F6DE4-1E8E-B7CF-A9B3-832DF42B7BD8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883" r="35883"/>
          <a:stretch/>
        </p:blipFill>
        <p:spPr>
          <a:xfrm>
            <a:off x="925513" y="771525"/>
            <a:ext cx="2552700" cy="5314950"/>
          </a:xfrm>
        </p:spPr>
      </p:pic>
      <p:pic>
        <p:nvPicPr>
          <p:cNvPr id="23" name="Picture Placeholder 22">
            <a:extLst>
              <a:ext uri="{FF2B5EF4-FFF2-40B4-BE49-F238E27FC236}">
                <a16:creationId xmlns:a16="http://schemas.microsoft.com/office/drawing/2014/main" id="{DCAF9831-88F1-933B-3C7F-64B7939346E7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883" r="35883"/>
          <a:stretch/>
        </p:blipFill>
        <p:spPr>
          <a:xfrm>
            <a:off x="3543300" y="771525"/>
            <a:ext cx="2552700" cy="5314950"/>
          </a:xfrm>
        </p:spPr>
      </p:pic>
      <p:pic>
        <p:nvPicPr>
          <p:cNvPr id="25" name="Picture Placeholder 24">
            <a:extLst>
              <a:ext uri="{FF2B5EF4-FFF2-40B4-BE49-F238E27FC236}">
                <a16:creationId xmlns:a16="http://schemas.microsoft.com/office/drawing/2014/main" id="{1952532E-5A90-8BF2-3A67-3703323D6E8D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883" r="35883"/>
          <a:stretch/>
        </p:blipFill>
        <p:spPr>
          <a:xfrm>
            <a:off x="6161087" y="771525"/>
            <a:ext cx="2552700" cy="5314950"/>
          </a:xfrm>
        </p:spPr>
      </p:pic>
      <p:pic>
        <p:nvPicPr>
          <p:cNvPr id="27" name="Picture Placeholder 26">
            <a:extLst>
              <a:ext uri="{FF2B5EF4-FFF2-40B4-BE49-F238E27FC236}">
                <a16:creationId xmlns:a16="http://schemas.microsoft.com/office/drawing/2014/main" id="{1DE8FC47-EB4B-23A0-BA62-4A2AF8770D59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883" r="35883"/>
          <a:stretch/>
        </p:blipFill>
        <p:spPr>
          <a:xfrm>
            <a:off x="8770936" y="771525"/>
            <a:ext cx="2552700" cy="5314950"/>
          </a:xfr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1EB7516F-6CAC-09AD-130D-1599A47B8ABF}"/>
              </a:ext>
            </a:extLst>
          </p:cNvPr>
          <p:cNvSpPr/>
          <p:nvPr/>
        </p:nvSpPr>
        <p:spPr>
          <a:xfrm>
            <a:off x="5810" y="4847544"/>
            <a:ext cx="12186190" cy="1083129"/>
          </a:xfrm>
          <a:prstGeom prst="rect">
            <a:avLst/>
          </a:prstGeom>
          <a:solidFill>
            <a:schemeClr val="bg1">
              <a:lumMod val="95000"/>
              <a:alpha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7501C8F-3A08-A848-572A-ECCEB3F20764}"/>
              </a:ext>
            </a:extLst>
          </p:cNvPr>
          <p:cNvSpPr txBox="1"/>
          <p:nvPr/>
        </p:nvSpPr>
        <p:spPr>
          <a:xfrm>
            <a:off x="1168401" y="5075475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C651E31-EA4F-3BC4-8685-F3C0842D5E90}"/>
              </a:ext>
            </a:extLst>
          </p:cNvPr>
          <p:cNvSpPr txBox="1"/>
          <p:nvPr/>
        </p:nvSpPr>
        <p:spPr>
          <a:xfrm>
            <a:off x="3786188" y="5075475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03B2009-524D-EEF2-3179-036CCF5B0D42}"/>
              </a:ext>
            </a:extLst>
          </p:cNvPr>
          <p:cNvSpPr txBox="1"/>
          <p:nvPr/>
        </p:nvSpPr>
        <p:spPr>
          <a:xfrm>
            <a:off x="6403975" y="5075475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71B783A-77D6-271C-7269-9D61852C379C}"/>
              </a:ext>
            </a:extLst>
          </p:cNvPr>
          <p:cNvSpPr txBox="1"/>
          <p:nvPr/>
        </p:nvSpPr>
        <p:spPr>
          <a:xfrm>
            <a:off x="9013824" y="5075475"/>
            <a:ext cx="20669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latin typeface="Montserrat" panose="00000500000000000000" pitchFamily="2" charset="0"/>
              </a:rPr>
              <a:t>Lorem ipsum dolor sit amet, consectetuer adipiscing elit. posuere, </a:t>
            </a:r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1835A98E-B09D-74C7-A694-50492411BF7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855071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8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7" grpId="0"/>
      <p:bldP spid="8" grpId="0"/>
      <p:bldP spid="9" grpId="0"/>
      <p:bldP spid="10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2024-09-12 12-04-28 4">
            <a:hlinkClick r:id="" action="ppaction://media"/>
            <a:extLst>
              <a:ext uri="{FF2B5EF4-FFF2-40B4-BE49-F238E27FC236}">
                <a16:creationId xmlns:a16="http://schemas.microsoft.com/office/drawing/2014/main" id="{F48643BB-4CAE-755E-D685-D96F00BD5857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612738" y="350377"/>
            <a:ext cx="10966524" cy="6157246"/>
          </a:xfrm>
          <a:prstGeom prst="rect">
            <a:avLst/>
          </a:prstGeom>
          <a:effectLst>
            <a:outerShdw blurRad="558800" sx="102000" sy="102000" algn="ctr" rotWithShape="0">
              <a:prstClr val="black">
                <a:alpha val="5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8602256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4534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 fullScrn="1">
              <p:cMediaNode vol="80000" showWhenStopped="0">
                <p:cTn id="7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892BBA-7470-53B6-F59F-61747CF8B0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Rectangle 52">
            <a:extLst>
              <a:ext uri="{FF2B5EF4-FFF2-40B4-BE49-F238E27FC236}">
                <a16:creationId xmlns:a16="http://schemas.microsoft.com/office/drawing/2014/main" id="{070D8DF7-07F2-5033-4B4F-5E7082E8B46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6135329" y="7010368"/>
            <a:ext cx="18327329" cy="716283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0" name="Graphic 9">
            <a:extLst>
              <a:ext uri="{FF2B5EF4-FFF2-40B4-BE49-F238E27FC236}">
                <a16:creationId xmlns:a16="http://schemas.microsoft.com/office/drawing/2014/main" id="{0A815BFE-174C-9C28-DD77-15265BCB229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r="3631" b="9268"/>
          <a:stretch>
            <a:fillRect/>
          </a:stretch>
        </p:blipFill>
        <p:spPr>
          <a:xfrm>
            <a:off x="1" y="1"/>
            <a:ext cx="12189903" cy="6833131"/>
          </a:xfrm>
          <a:custGeom>
            <a:avLst/>
            <a:gdLst>
              <a:gd name="connsiteX0" fmla="*/ 6601302 w 12189903"/>
              <a:gd name="connsiteY0" fmla="*/ 1716092 h 6833131"/>
              <a:gd name="connsiteX1" fmla="*/ 6601302 w 12189903"/>
              <a:gd name="connsiteY1" fmla="*/ 6680365 h 6833131"/>
              <a:gd name="connsiteX2" fmla="*/ 11858624 w 12189903"/>
              <a:gd name="connsiteY2" fmla="*/ 6680365 h 6833131"/>
              <a:gd name="connsiteX3" fmla="*/ 11858624 w 12189903"/>
              <a:gd name="connsiteY3" fmla="*/ 1716092 h 6833131"/>
              <a:gd name="connsiteX4" fmla="*/ 0 w 12189903"/>
              <a:gd name="connsiteY4" fmla="*/ 0 h 6833131"/>
              <a:gd name="connsiteX5" fmla="*/ 12189903 w 12189903"/>
              <a:gd name="connsiteY5" fmla="*/ 0 h 6833131"/>
              <a:gd name="connsiteX6" fmla="*/ 12189903 w 12189903"/>
              <a:gd name="connsiteY6" fmla="*/ 6833131 h 6833131"/>
              <a:gd name="connsiteX7" fmla="*/ 0 w 12189903"/>
              <a:gd name="connsiteY7" fmla="*/ 6833131 h 6833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89903" h="6833131">
                <a:moveTo>
                  <a:pt x="6601302" y="1716092"/>
                </a:moveTo>
                <a:lnTo>
                  <a:pt x="6601302" y="6680365"/>
                </a:lnTo>
                <a:lnTo>
                  <a:pt x="11858624" y="6680365"/>
                </a:lnTo>
                <a:lnTo>
                  <a:pt x="11858624" y="1716092"/>
                </a:lnTo>
                <a:close/>
                <a:moveTo>
                  <a:pt x="0" y="0"/>
                </a:moveTo>
                <a:lnTo>
                  <a:pt x="12189903" y="0"/>
                </a:lnTo>
                <a:lnTo>
                  <a:pt x="12189903" y="6833131"/>
                </a:lnTo>
                <a:lnTo>
                  <a:pt x="0" y="6833131"/>
                </a:lnTo>
                <a:close/>
              </a:path>
            </a:pathLst>
          </a:custGeom>
        </p:spPr>
      </p:pic>
      <p:grpSp>
        <p:nvGrpSpPr>
          <p:cNvPr id="15" name="Group 14">
            <a:extLst>
              <a:ext uri="{FF2B5EF4-FFF2-40B4-BE49-F238E27FC236}">
                <a16:creationId xmlns:a16="http://schemas.microsoft.com/office/drawing/2014/main" id="{FCDFCF66-3A04-0744-239E-F43EF1AFE500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660754" y="581046"/>
            <a:ext cx="4414558" cy="5677372"/>
            <a:chOff x="660754" y="581046"/>
            <a:chExt cx="4414558" cy="5677372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DBE49753-F3F5-652C-AE7F-A132D970D54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60754" y="581046"/>
              <a:ext cx="4414558" cy="56773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395FB653-F16B-3DA3-6260-97F217CAF2DD}"/>
                </a:ext>
              </a:extLst>
            </p:cNvPr>
            <p:cNvSpPr txBox="1">
              <a:spLocks/>
            </p:cNvSpPr>
            <p:nvPr/>
          </p:nvSpPr>
          <p:spPr>
            <a:xfrm>
              <a:off x="827314" y="1907096"/>
              <a:ext cx="397691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600" dirty="0">
                  <a:latin typeface="Montserrat ExtraBold" pitchFamily="2" charset="0"/>
                </a:rPr>
                <a:t>First STEP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C9B3946C-C62F-7572-5D6F-589D9646D4D6}"/>
                </a:ext>
              </a:extLst>
            </p:cNvPr>
            <p:cNvSpPr txBox="1">
              <a:spLocks/>
            </p:cNvSpPr>
            <p:nvPr/>
          </p:nvSpPr>
          <p:spPr>
            <a:xfrm>
              <a:off x="982431" y="3974938"/>
              <a:ext cx="3666682" cy="19389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</a:t>
              </a:r>
            </a:p>
            <a:p>
              <a:pPr algn="ctr"/>
              <a:r>
                <a:rPr lang="en-US" sz="1200" dirty="0">
                  <a:latin typeface="Montserrat" panose="00000500000000000000" pitchFamily="2" charset="0"/>
                </a:rPr>
                <a:t>Lorem ipsum</a:t>
              </a: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</p:txBody>
        </p:sp>
        <p:pic>
          <p:nvPicPr>
            <p:cNvPr id="2" name="Graphic 1" descr="Employee badge with solid fill">
              <a:extLst>
                <a:ext uri="{FF2B5EF4-FFF2-40B4-BE49-F238E27FC236}">
                  <a16:creationId xmlns:a16="http://schemas.microsoft.com/office/drawing/2014/main" id="{2C6E9C09-9809-0A5B-4D4F-639BFC03C48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411144" y="3029479"/>
              <a:ext cx="809256" cy="914400"/>
            </a:xfrm>
            <a:prstGeom prst="rect">
              <a:avLst/>
            </a:prstGeom>
          </p:spPr>
        </p:pic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3FAB6728-1179-12AC-070C-0C498EB9D1EC}"/>
                </a:ext>
              </a:extLst>
            </p:cNvPr>
            <p:cNvCxnSpPr>
              <a:cxnSpLocks/>
            </p:cNvCxnSpPr>
            <p:nvPr/>
          </p:nvCxnSpPr>
          <p:spPr>
            <a:xfrm>
              <a:off x="1237722" y="2635616"/>
              <a:ext cx="31561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6C8D1350-2B84-81CE-C427-4EDFEC0377ED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581689" y="7242284"/>
            <a:ext cx="4493623" cy="5677372"/>
            <a:chOff x="581689" y="581046"/>
            <a:chExt cx="4493623" cy="5677372"/>
          </a:xfrm>
        </p:grpSpPr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33D930D3-4D44-190F-96E7-254E9B4A5F8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60754" y="581046"/>
              <a:ext cx="4414558" cy="56773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89262AF6-EC3F-0F30-9628-7BEACEB6806F}"/>
                </a:ext>
              </a:extLst>
            </p:cNvPr>
            <p:cNvSpPr txBox="1">
              <a:spLocks/>
            </p:cNvSpPr>
            <p:nvPr/>
          </p:nvSpPr>
          <p:spPr>
            <a:xfrm>
              <a:off x="581689" y="1907096"/>
              <a:ext cx="44936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600" dirty="0">
                  <a:latin typeface="Montserrat ExtraBold" pitchFamily="2" charset="0"/>
                </a:rPr>
                <a:t>SECOND STEP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E2B01FD7-C6D1-AD22-2273-153FF1A70779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982431" y="3974938"/>
              <a:ext cx="3666682" cy="19389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</a:t>
              </a:r>
            </a:p>
            <a:p>
              <a:pPr algn="ctr"/>
              <a:r>
                <a:rPr lang="en-US" sz="1200" dirty="0">
                  <a:latin typeface="Montserrat" panose="00000500000000000000" pitchFamily="2" charset="0"/>
                </a:rPr>
                <a:t>Lorem ipsum</a:t>
              </a: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</p:txBody>
        </p:sp>
        <p:pic>
          <p:nvPicPr>
            <p:cNvPr id="20" name="Graphic 19" descr="Alterations &amp; Tailoring with solid fill">
              <a:extLst>
                <a:ext uri="{FF2B5EF4-FFF2-40B4-BE49-F238E27FC236}">
                  <a16:creationId xmlns:a16="http://schemas.microsoft.com/office/drawing/2014/main" id="{D4B74AE9-69EF-9468-D98E-795A5820A740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2411144" y="3082051"/>
              <a:ext cx="809256" cy="809256"/>
            </a:xfrm>
            <a:prstGeom prst="rect">
              <a:avLst/>
            </a:prstGeom>
          </p:spPr>
        </p:pic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91272A68-D9BD-BAFE-6CA5-D71D19FBD8E9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237722" y="2635616"/>
              <a:ext cx="31561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C34B5B47-3B2A-5504-3820-16D690D347EF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5786292" y="7242284"/>
            <a:ext cx="4493623" cy="5677372"/>
            <a:chOff x="581689" y="581046"/>
            <a:chExt cx="4493623" cy="5677372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B711B660-E8A9-61E3-D714-EF3D0026AD55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60754" y="581046"/>
              <a:ext cx="4414558" cy="56773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58A181C-84C1-672F-C449-438799DFD08B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581689" y="1907096"/>
              <a:ext cx="44936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600" dirty="0">
                  <a:latin typeface="Montserrat ExtraBold" pitchFamily="2" charset="0"/>
                </a:rPr>
                <a:t>THIRD STEP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176B6E40-ED25-C3D4-4ED4-ADAE95E1D637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982431" y="3974938"/>
              <a:ext cx="3666682" cy="19389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</a:t>
              </a:r>
            </a:p>
            <a:p>
              <a:pPr algn="ctr"/>
              <a:r>
                <a:rPr lang="en-US" sz="1200" dirty="0">
                  <a:latin typeface="Montserrat" panose="00000500000000000000" pitchFamily="2" charset="0"/>
                </a:rPr>
                <a:t>Lorem ipsum</a:t>
              </a: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</p:txBody>
        </p:sp>
        <p:pic>
          <p:nvPicPr>
            <p:cNvPr id="27" name="Graphic 26" descr="Bank with solid fill">
              <a:extLst>
                <a:ext uri="{FF2B5EF4-FFF2-40B4-BE49-F238E27FC236}">
                  <a16:creationId xmlns:a16="http://schemas.microsoft.com/office/drawing/2014/main" id="{3ACB0650-38BB-C797-AF56-2970F2FB3A1D}"/>
                </a:ext>
              </a:extLst>
            </p:cNvPr>
            <p:cNvPicPr>
              <a:picLocks noGrp="1" noRot="1" noMove="1" noResize="1" noEditPoints="1" noAdjustHandles="1" noChangeArrowheads="1" noChangeShapeType="1" noCrop="1"/>
            </p:cNvPicPr>
            <p:nvPr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2411144" y="3082051"/>
              <a:ext cx="809256" cy="809256"/>
            </a:xfrm>
            <a:prstGeom prst="rect">
              <a:avLst/>
            </a:prstGeom>
          </p:spPr>
        </p:pic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E68663CA-D34F-04DE-7406-04115D372E66}"/>
                </a:ext>
              </a:extLst>
            </p:cNvPr>
            <p:cNvCxnSpPr>
              <a:cxnSpLocks noGrp="1" noRot="1" noMove="1" noResize="1" noEditPoints="1" noAdjustHandles="1" noChangeArrowheads="1" noChangeShapeType="1"/>
            </p:cNvCxnSpPr>
            <p:nvPr/>
          </p:nvCxnSpPr>
          <p:spPr>
            <a:xfrm>
              <a:off x="1237722" y="2635616"/>
              <a:ext cx="31561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D32672AE-0CD1-3D27-B5A8-CC359DE1F964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-5110813" y="7242284"/>
            <a:ext cx="4493623" cy="5677372"/>
            <a:chOff x="581689" y="581046"/>
            <a:chExt cx="4493623" cy="5677372"/>
          </a:xfrm>
        </p:grpSpPr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99070791-64F4-FC4E-9589-CE52D859499B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60754" y="581046"/>
              <a:ext cx="4414558" cy="5677372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39BF08EC-B644-34A8-FD5F-F6E6A414A6CC}"/>
                </a:ext>
              </a:extLst>
            </p:cNvPr>
            <p:cNvSpPr txBox="1">
              <a:spLocks/>
            </p:cNvSpPr>
            <p:nvPr/>
          </p:nvSpPr>
          <p:spPr>
            <a:xfrm>
              <a:off x="581689" y="1907096"/>
              <a:ext cx="449362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600" dirty="0">
                  <a:latin typeface="Montserrat ExtraBold" pitchFamily="2" charset="0"/>
                </a:rPr>
                <a:t>Fourth STEP</a:t>
              </a: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31DD4B3C-9500-788C-62F6-61BF9E1BB837}"/>
                </a:ext>
              </a:extLst>
            </p:cNvPr>
            <p:cNvSpPr txBox="1">
              <a:spLocks/>
            </p:cNvSpPr>
            <p:nvPr/>
          </p:nvSpPr>
          <p:spPr>
            <a:xfrm>
              <a:off x="982431" y="3974938"/>
              <a:ext cx="3666682" cy="19389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</a:t>
              </a:r>
            </a:p>
            <a:p>
              <a:pPr algn="ctr"/>
              <a:r>
                <a:rPr lang="en-US" sz="1200" dirty="0">
                  <a:latin typeface="Montserrat" panose="00000500000000000000" pitchFamily="2" charset="0"/>
                </a:rPr>
                <a:t>Lorem ipsum</a:t>
              </a: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  <a:p>
              <a:pPr algn="ctr"/>
              <a:endParaRPr lang="en-US" sz="1200" dirty="0">
                <a:latin typeface="Montserrat" panose="00000500000000000000" pitchFamily="2" charset="0"/>
              </a:endParaRPr>
            </a:p>
          </p:txBody>
        </p:sp>
        <p:pic>
          <p:nvPicPr>
            <p:cNvPr id="37" name="Graphic 36" descr="Camera with solid fill">
              <a:extLst>
                <a:ext uri="{FF2B5EF4-FFF2-40B4-BE49-F238E27FC236}">
                  <a16:creationId xmlns:a16="http://schemas.microsoft.com/office/drawing/2014/main" id="{BF98179C-8A4E-A98A-805F-CEEFDA4197F7}"/>
                </a:ext>
              </a:extLst>
            </p:cNvPr>
            <p:cNvPicPr>
              <a:picLocks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2411144" y="3082051"/>
              <a:ext cx="809256" cy="809256"/>
            </a:xfrm>
            <a:prstGeom prst="rect">
              <a:avLst/>
            </a:prstGeom>
          </p:spPr>
        </p:pic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5A9DB5D2-52D2-AFCF-6501-7B019FB8F0E9}"/>
                </a:ext>
              </a:extLst>
            </p:cNvPr>
            <p:cNvCxnSpPr>
              <a:cxnSpLocks/>
            </p:cNvCxnSpPr>
            <p:nvPr/>
          </p:nvCxnSpPr>
          <p:spPr>
            <a:xfrm>
              <a:off x="1237722" y="2635616"/>
              <a:ext cx="31561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Saeed Faal">
            <a:extLst>
              <a:ext uri="{FF2B5EF4-FFF2-40B4-BE49-F238E27FC236}">
                <a16:creationId xmlns:a16="http://schemas.microsoft.com/office/drawing/2014/main" id="{DEA3292E-5642-57B8-4036-D43AB011E75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32" name="_ _ _ _ _ Send to Back-------">
            <a:extLst>
              <a:ext uri="{FF2B5EF4-FFF2-40B4-BE49-F238E27FC236}">
                <a16:creationId xmlns:a16="http://schemas.microsoft.com/office/drawing/2014/main" id="{453BAB99-3C81-358B-BDD6-C6F1C7D1E959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-10482605" y="1536567"/>
            <a:ext cx="22427862" cy="5134124"/>
            <a:chOff x="-10676407" y="1536567"/>
            <a:chExt cx="22427862" cy="5134124"/>
          </a:xfrm>
        </p:grpSpPr>
        <p:pic>
          <p:nvPicPr>
            <p:cNvPr id="30" name="1">
              <a:extLst>
                <a:ext uri="{FF2B5EF4-FFF2-40B4-BE49-F238E27FC236}">
                  <a16:creationId xmlns:a16="http://schemas.microsoft.com/office/drawing/2014/main" id="{3F30782F-5518-5985-CA59-FF1BECA6EA60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9194" r="19194"/>
            <a:stretch/>
          </p:blipFill>
          <p:spPr>
            <a:xfrm>
              <a:off x="-5007827" y="1536567"/>
              <a:ext cx="5504688" cy="5134124"/>
            </a:xfrm>
            <a:custGeom>
              <a:avLst/>
              <a:gdLst>
                <a:gd name="connsiteX0" fmla="*/ 0 w 5358384"/>
                <a:gd name="connsiteY0" fmla="*/ 0 h 4892040"/>
                <a:gd name="connsiteX1" fmla="*/ 5358384 w 5358384"/>
                <a:gd name="connsiteY1" fmla="*/ 0 h 4892040"/>
                <a:gd name="connsiteX2" fmla="*/ 5358384 w 5358384"/>
                <a:gd name="connsiteY2" fmla="*/ 4892040 h 4892040"/>
                <a:gd name="connsiteX3" fmla="*/ 0 w 5358384"/>
                <a:gd name="connsiteY3" fmla="*/ 4892040 h 48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58384" h="4892040">
                  <a:moveTo>
                    <a:pt x="0" y="0"/>
                  </a:moveTo>
                  <a:lnTo>
                    <a:pt x="5358384" y="0"/>
                  </a:lnTo>
                  <a:lnTo>
                    <a:pt x="5358384" y="4892040"/>
                  </a:lnTo>
                  <a:lnTo>
                    <a:pt x="0" y="4892040"/>
                  </a:lnTo>
                  <a:close/>
                </a:path>
              </a:pathLst>
            </a:custGeom>
          </p:spPr>
        </p:pic>
        <p:pic>
          <p:nvPicPr>
            <p:cNvPr id="26" name="1">
              <a:extLst>
                <a:ext uri="{FF2B5EF4-FFF2-40B4-BE49-F238E27FC236}">
                  <a16:creationId xmlns:a16="http://schemas.microsoft.com/office/drawing/2014/main" id="{D9F8E7D1-90A7-F7EB-6D5B-45B5CA561DC8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9194" r="19194"/>
            <a:stretch/>
          </p:blipFill>
          <p:spPr>
            <a:xfrm>
              <a:off x="6251927" y="1536568"/>
              <a:ext cx="5499528" cy="5129311"/>
            </a:xfrm>
            <a:custGeom>
              <a:avLst/>
              <a:gdLst>
                <a:gd name="connsiteX0" fmla="*/ 0 w 5358384"/>
                <a:gd name="connsiteY0" fmla="*/ 0 h 4892040"/>
                <a:gd name="connsiteX1" fmla="*/ 5358384 w 5358384"/>
                <a:gd name="connsiteY1" fmla="*/ 0 h 4892040"/>
                <a:gd name="connsiteX2" fmla="*/ 5358384 w 5358384"/>
                <a:gd name="connsiteY2" fmla="*/ 4892040 h 4892040"/>
                <a:gd name="connsiteX3" fmla="*/ 0 w 5358384"/>
                <a:gd name="connsiteY3" fmla="*/ 4892040 h 48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58384" h="4892040">
                  <a:moveTo>
                    <a:pt x="0" y="0"/>
                  </a:moveTo>
                  <a:lnTo>
                    <a:pt x="5358384" y="0"/>
                  </a:lnTo>
                  <a:lnTo>
                    <a:pt x="5358384" y="4892040"/>
                  </a:lnTo>
                  <a:lnTo>
                    <a:pt x="0" y="4892040"/>
                  </a:lnTo>
                  <a:close/>
                </a:path>
              </a:pathLst>
            </a:custGeom>
          </p:spPr>
        </p:pic>
        <p:pic>
          <p:nvPicPr>
            <p:cNvPr id="29" name="1">
              <a:extLst>
                <a:ext uri="{FF2B5EF4-FFF2-40B4-BE49-F238E27FC236}">
                  <a16:creationId xmlns:a16="http://schemas.microsoft.com/office/drawing/2014/main" id="{83BFE68A-C262-E3EC-8802-B3E6FB166FAB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9194" r="19194"/>
            <a:stretch/>
          </p:blipFill>
          <p:spPr>
            <a:xfrm>
              <a:off x="622050" y="1536568"/>
              <a:ext cx="5499528" cy="5129311"/>
            </a:xfrm>
            <a:custGeom>
              <a:avLst/>
              <a:gdLst>
                <a:gd name="connsiteX0" fmla="*/ 0 w 5358384"/>
                <a:gd name="connsiteY0" fmla="*/ 0 h 4892040"/>
                <a:gd name="connsiteX1" fmla="*/ 5358384 w 5358384"/>
                <a:gd name="connsiteY1" fmla="*/ 0 h 4892040"/>
                <a:gd name="connsiteX2" fmla="*/ 5358384 w 5358384"/>
                <a:gd name="connsiteY2" fmla="*/ 4892040 h 4892040"/>
                <a:gd name="connsiteX3" fmla="*/ 0 w 5358384"/>
                <a:gd name="connsiteY3" fmla="*/ 4892040 h 48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58384" h="4892040">
                  <a:moveTo>
                    <a:pt x="0" y="0"/>
                  </a:moveTo>
                  <a:lnTo>
                    <a:pt x="5358384" y="0"/>
                  </a:lnTo>
                  <a:lnTo>
                    <a:pt x="5358384" y="4892040"/>
                  </a:lnTo>
                  <a:lnTo>
                    <a:pt x="0" y="4892040"/>
                  </a:lnTo>
                  <a:close/>
                </a:path>
              </a:pathLst>
            </a:custGeom>
          </p:spPr>
        </p:pic>
        <p:pic>
          <p:nvPicPr>
            <p:cNvPr id="31" name="1">
              <a:extLst>
                <a:ext uri="{FF2B5EF4-FFF2-40B4-BE49-F238E27FC236}">
                  <a16:creationId xmlns:a16="http://schemas.microsoft.com/office/drawing/2014/main" id="{27BC1D08-4EBF-2109-16D8-2D0A83261EBC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9194" r="19194"/>
            <a:stretch/>
          </p:blipFill>
          <p:spPr>
            <a:xfrm>
              <a:off x="-10676407" y="1536568"/>
              <a:ext cx="5499528" cy="5129311"/>
            </a:xfrm>
            <a:custGeom>
              <a:avLst/>
              <a:gdLst>
                <a:gd name="connsiteX0" fmla="*/ 0 w 5358384"/>
                <a:gd name="connsiteY0" fmla="*/ 0 h 4892040"/>
                <a:gd name="connsiteX1" fmla="*/ 5358384 w 5358384"/>
                <a:gd name="connsiteY1" fmla="*/ 0 h 4892040"/>
                <a:gd name="connsiteX2" fmla="*/ 5358384 w 5358384"/>
                <a:gd name="connsiteY2" fmla="*/ 4892040 h 4892040"/>
                <a:gd name="connsiteX3" fmla="*/ 0 w 5358384"/>
                <a:gd name="connsiteY3" fmla="*/ 4892040 h 48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58384" h="4892040">
                  <a:moveTo>
                    <a:pt x="0" y="0"/>
                  </a:moveTo>
                  <a:lnTo>
                    <a:pt x="5358384" y="0"/>
                  </a:lnTo>
                  <a:lnTo>
                    <a:pt x="5358384" y="4892040"/>
                  </a:lnTo>
                  <a:lnTo>
                    <a:pt x="0" y="4892040"/>
                  </a:lnTo>
                  <a:close/>
                </a:path>
              </a:pathLst>
            </a:custGeom>
          </p:spPr>
        </p:pic>
      </p:grpSp>
    </p:spTree>
    <p:extLst>
      <p:ext uri="{BB962C8B-B14F-4D97-AF65-F5344CB8AC3E}">
        <p14:creationId xmlns:p14="http://schemas.microsoft.com/office/powerpoint/2010/main" val="355349435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63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3.7037E-7 L 0.46171 3.7037E-7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086" y="0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75E-6 -1.11111E-6 L 3.75E-6 -0.91944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5972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2.59259E-6 L -1.04167E-6 -0.9713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856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63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6171 3.7037E-7 L 0.92266 4.81481E-6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164" y="-46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-0.9713 L -1.04167E-6 -1.88658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45833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447 0.00231 L -0.42696 -0.9713 " pathEditMode="relative" rAng="0" ptsTypes="AA">
                                      <p:cBhvr>
                                        <p:cTn id="30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17" y="-4868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63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92265 3.7037E-7 L 1.38919 3.7037E-7 " pathEditMode="relative" rAng="0" ptsTypes="AA">
                                      <p:cBhvr>
                                        <p:cTn id="34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320" y="0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42695 -0.9713 L -0.42656 -1.91644 " pathEditMode="relative" rAng="0" ptsTypes="AA">
                                      <p:cBhvr>
                                        <p:cTn id="36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4" y="-47338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64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6927 0.00231 L 0.47005 -0.9713 " pathEditMode="relative" rAng="0" ptsTypes="AA">
                                      <p:cBhvr>
                                        <p:cTn id="38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" y="-4868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Placeholder 5">
            <a:extLst>
              <a:ext uri="{FF2B5EF4-FFF2-40B4-BE49-F238E27FC236}">
                <a16:creationId xmlns:a16="http://schemas.microsoft.com/office/drawing/2014/main" id="{2B5C46A3-AAC5-1D86-A56F-5B99995C09FC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142" r="24142"/>
          <a:stretch/>
        </p:blipFill>
        <p:spPr/>
      </p:pic>
      <p:sp>
        <p:nvSpPr>
          <p:cNvPr id="16" name="Rectangle 15">
            <a:extLst>
              <a:ext uri="{FF2B5EF4-FFF2-40B4-BE49-F238E27FC236}">
                <a16:creationId xmlns:a16="http://schemas.microsoft.com/office/drawing/2014/main" id="{1B2A861C-BE55-3F2B-A1FA-CB1CE24B370E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1524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2546FEC-01E8-1315-2EEE-526CF545C058}"/>
              </a:ext>
            </a:extLst>
          </p:cNvPr>
          <p:cNvGrpSpPr/>
          <p:nvPr/>
        </p:nvGrpSpPr>
        <p:grpSpPr>
          <a:xfrm>
            <a:off x="6897189" y="2175905"/>
            <a:ext cx="4493622" cy="1918554"/>
            <a:chOff x="984069" y="2423555"/>
            <a:chExt cx="4493622" cy="1918554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B5B60702-CCDE-0728-35CC-901F3967E050}"/>
                </a:ext>
              </a:extLst>
            </p:cNvPr>
            <p:cNvSpPr txBox="1"/>
            <p:nvPr/>
          </p:nvSpPr>
          <p:spPr>
            <a:xfrm>
              <a:off x="984069" y="2423555"/>
              <a:ext cx="4493622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400" dirty="0">
                  <a:latin typeface="Montserrat ExtraBold" pitchFamily="2" charset="0"/>
                </a:rPr>
                <a:t>ABOUT US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4D994FE9-940D-6816-8FEE-17F26A4FD381}"/>
                </a:ext>
              </a:extLst>
            </p:cNvPr>
            <p:cNvSpPr txBox="1"/>
            <p:nvPr/>
          </p:nvSpPr>
          <p:spPr>
            <a:xfrm>
              <a:off x="1220652" y="3326446"/>
              <a:ext cx="402045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 quis urna.</a:t>
              </a: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BFFCE63-1A3B-9982-C522-CB108890FD78}"/>
              </a:ext>
            </a:extLst>
          </p:cNvPr>
          <p:cNvSpPr txBox="1"/>
          <p:nvPr/>
        </p:nvSpPr>
        <p:spPr>
          <a:xfrm>
            <a:off x="9112523" y="4227909"/>
            <a:ext cx="19739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latin typeface="Edwardian Script ITC" panose="030303020407070D0804" pitchFamily="66" charset="0"/>
              </a:rPr>
              <a:t>Dr. Saeed Faal</a:t>
            </a: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DA5BB32E-65B9-5032-D06C-E9ADEA38494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840426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5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5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897918-9494-29E8-E547-085E50E5CE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Graphic 12">
            <a:extLst>
              <a:ext uri="{FF2B5EF4-FFF2-40B4-BE49-F238E27FC236}">
                <a16:creationId xmlns:a16="http://schemas.microsoft.com/office/drawing/2014/main" id="{B8D6893F-174F-D0FD-554F-9EEFBCE9403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4654" b="10849"/>
          <a:stretch>
            <a:fillRect/>
          </a:stretch>
        </p:blipFill>
        <p:spPr>
          <a:xfrm>
            <a:off x="0" y="-1"/>
            <a:ext cx="12192000" cy="6858001"/>
          </a:xfrm>
          <a:custGeom>
            <a:avLst/>
            <a:gdLst>
              <a:gd name="connsiteX0" fmla="*/ 6819779 w 12192000"/>
              <a:gd name="connsiteY0" fmla="*/ 1790863 h 6858001"/>
              <a:gd name="connsiteX1" fmla="*/ 6819779 w 12192000"/>
              <a:gd name="connsiteY1" fmla="*/ 6643013 h 6858001"/>
              <a:gd name="connsiteX2" fmla="*/ 11849930 w 12192000"/>
              <a:gd name="connsiteY2" fmla="*/ 6643013 h 6858001"/>
              <a:gd name="connsiteX3" fmla="*/ 11849930 w 12192000"/>
              <a:gd name="connsiteY3" fmla="*/ 1790863 h 6858001"/>
              <a:gd name="connsiteX4" fmla="*/ 0 w 12192000"/>
              <a:gd name="connsiteY4" fmla="*/ 0 h 6858001"/>
              <a:gd name="connsiteX5" fmla="*/ 12192000 w 12192000"/>
              <a:gd name="connsiteY5" fmla="*/ 0 h 6858001"/>
              <a:gd name="connsiteX6" fmla="*/ 12192000 w 12192000"/>
              <a:gd name="connsiteY6" fmla="*/ 6858001 h 6858001"/>
              <a:gd name="connsiteX7" fmla="*/ 0 w 12192000"/>
              <a:gd name="connsiteY7" fmla="*/ 6858001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6858001">
                <a:moveTo>
                  <a:pt x="6819779" y="1790863"/>
                </a:moveTo>
                <a:lnTo>
                  <a:pt x="6819779" y="6643013"/>
                </a:lnTo>
                <a:lnTo>
                  <a:pt x="11849930" y="6643013"/>
                </a:lnTo>
                <a:lnTo>
                  <a:pt x="11849930" y="1790863"/>
                </a:ln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1"/>
                </a:lnTo>
                <a:lnTo>
                  <a:pt x="0" y="6858001"/>
                </a:lnTo>
                <a:close/>
              </a:path>
            </a:pathLst>
          </a:cu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E678904A-6E6E-D88C-D64E-E0F589FE22E7}"/>
              </a:ext>
            </a:extLst>
          </p:cNvPr>
          <p:cNvSpPr txBox="1">
            <a:spLocks/>
          </p:cNvSpPr>
          <p:nvPr/>
        </p:nvSpPr>
        <p:spPr>
          <a:xfrm>
            <a:off x="1557792" y="1280139"/>
            <a:ext cx="3831336" cy="104644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1. YOUR TITLE</a:t>
            </a:r>
          </a:p>
          <a:p>
            <a:r>
              <a:rPr lang="en-US" sz="1400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Lorem ipsum dolor sit amet, consectetuer adipiscing elit. Maecenas porttitor</a:t>
            </a:r>
            <a:endParaRPr lang="en-US" sz="2000" b="1" dirty="0">
              <a:solidFill>
                <a:schemeClr val="bg1">
                  <a:lumMod val="50000"/>
                </a:schemeClr>
              </a:solidFill>
              <a:effectLst>
                <a:outerShdw blurRad="139700" dist="114300" dir="2700000" algn="tl" rotWithShape="0">
                  <a:prstClr val="black">
                    <a:alpha val="19000"/>
                  </a:prstClr>
                </a:outerShdw>
              </a:effectLst>
              <a:latin typeface="Montserrat" panose="00000500000000000000" pitchFamily="2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520C49B-E7A0-38BC-6D99-349E4FBA48F9}"/>
              </a:ext>
            </a:extLst>
          </p:cNvPr>
          <p:cNvSpPr txBox="1">
            <a:spLocks/>
          </p:cNvSpPr>
          <p:nvPr/>
        </p:nvSpPr>
        <p:spPr>
          <a:xfrm>
            <a:off x="1557792" y="2376123"/>
            <a:ext cx="3831336" cy="1354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2. YOUR TITLE</a:t>
            </a:r>
          </a:p>
          <a:p>
            <a:r>
              <a:rPr lang="en-US" sz="1400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Lorem ipsum dolor sit amet, consectetuer adipiscing elit. Maecenas porttitor</a:t>
            </a:r>
          </a:p>
          <a:p>
            <a:endParaRPr lang="en-US" sz="2000" b="1" dirty="0">
              <a:solidFill>
                <a:schemeClr val="bg1">
                  <a:lumMod val="50000"/>
                </a:schemeClr>
              </a:solidFill>
              <a:effectLst>
                <a:outerShdw blurRad="139700" dist="114300" dir="2700000" algn="tl" rotWithShape="0">
                  <a:prstClr val="black">
                    <a:alpha val="19000"/>
                  </a:prstClr>
                </a:outerShdw>
              </a:effectLst>
              <a:latin typeface="Montserrat" panose="00000500000000000000" pitchFamily="2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5CC54A8-752F-8F6C-2CBC-3021A05F65FE}"/>
              </a:ext>
            </a:extLst>
          </p:cNvPr>
          <p:cNvSpPr txBox="1">
            <a:spLocks/>
          </p:cNvSpPr>
          <p:nvPr/>
        </p:nvSpPr>
        <p:spPr>
          <a:xfrm>
            <a:off x="1557792" y="3472107"/>
            <a:ext cx="3831336" cy="1354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3. YOUR TITLE</a:t>
            </a:r>
          </a:p>
          <a:p>
            <a:r>
              <a:rPr lang="en-US" sz="1400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Lorem ipsum dolor sit amet, consectetuer adipiscing elit. Maecenas porttitor</a:t>
            </a:r>
            <a:endParaRPr lang="en-US" sz="2000" b="1" dirty="0">
              <a:solidFill>
                <a:schemeClr val="bg1">
                  <a:lumMod val="50000"/>
                </a:schemeClr>
              </a:solidFill>
              <a:effectLst>
                <a:outerShdw blurRad="139700" dist="114300" dir="2700000" algn="tl" rotWithShape="0">
                  <a:prstClr val="black">
                    <a:alpha val="19000"/>
                  </a:prstClr>
                </a:outerShdw>
              </a:effectLst>
              <a:latin typeface="Montserrat" panose="00000500000000000000" pitchFamily="2" charset="0"/>
            </a:endParaRPr>
          </a:p>
          <a:p>
            <a:endParaRPr lang="en-US" sz="2000" b="1" dirty="0">
              <a:solidFill>
                <a:schemeClr val="bg1">
                  <a:lumMod val="50000"/>
                </a:schemeClr>
              </a:solidFill>
              <a:effectLst>
                <a:outerShdw blurRad="139700" dist="114300" dir="2700000" algn="tl" rotWithShape="0">
                  <a:prstClr val="black">
                    <a:alpha val="19000"/>
                  </a:prstClr>
                </a:outerShdw>
              </a:effectLst>
              <a:latin typeface="Montserrat" panose="00000500000000000000" pitchFamily="2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B918F31-C19C-4399-FB2F-8DCADB76CCAC}"/>
              </a:ext>
            </a:extLst>
          </p:cNvPr>
          <p:cNvSpPr txBox="1">
            <a:spLocks/>
          </p:cNvSpPr>
          <p:nvPr/>
        </p:nvSpPr>
        <p:spPr>
          <a:xfrm>
            <a:off x="1557792" y="4568092"/>
            <a:ext cx="3835049" cy="1354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4. YOUR TITLE</a:t>
            </a:r>
          </a:p>
          <a:p>
            <a:r>
              <a:rPr lang="en-US" sz="1400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Lorem ipsum dolor sit amet, consectetuer adipiscing elit. Maecenas porttitor</a:t>
            </a:r>
            <a:endParaRPr lang="en-US" sz="2000" b="1" dirty="0">
              <a:solidFill>
                <a:schemeClr val="bg1">
                  <a:lumMod val="50000"/>
                </a:schemeClr>
              </a:solidFill>
              <a:effectLst>
                <a:outerShdw blurRad="139700" dist="114300" dir="2700000" algn="tl" rotWithShape="0">
                  <a:prstClr val="black">
                    <a:alpha val="19000"/>
                  </a:prstClr>
                </a:outerShdw>
              </a:effectLst>
              <a:latin typeface="Montserrat" panose="00000500000000000000" pitchFamily="2" charset="0"/>
            </a:endParaRPr>
          </a:p>
          <a:p>
            <a:endParaRPr lang="en-US" sz="2000" b="1" dirty="0">
              <a:solidFill>
                <a:schemeClr val="bg1">
                  <a:lumMod val="50000"/>
                </a:schemeClr>
              </a:solidFill>
              <a:effectLst>
                <a:outerShdw blurRad="139700" dist="114300" dir="2700000" algn="tl" rotWithShape="0">
                  <a:prstClr val="black">
                    <a:alpha val="19000"/>
                  </a:prstClr>
                </a:outerShdw>
              </a:effectLst>
              <a:latin typeface="Montserrat" panose="00000500000000000000" pitchFamily="2" charset="0"/>
            </a:endParaRPr>
          </a:p>
        </p:txBody>
      </p:sp>
      <p:sp>
        <p:nvSpPr>
          <p:cNvPr id="9" name="Isosceles Triangle 8">
            <a:extLst>
              <a:ext uri="{FF2B5EF4-FFF2-40B4-BE49-F238E27FC236}">
                <a16:creationId xmlns:a16="http://schemas.microsoft.com/office/drawing/2014/main" id="{280E1F1A-F65D-E9E5-A4E0-675CBF6C78E6}"/>
              </a:ext>
            </a:extLst>
          </p:cNvPr>
          <p:cNvSpPr>
            <a:spLocks/>
          </p:cNvSpPr>
          <p:nvPr/>
        </p:nvSpPr>
        <p:spPr>
          <a:xfrm rot="5400000">
            <a:off x="974860" y="1246989"/>
            <a:ext cx="544286" cy="469212"/>
          </a:xfrm>
          <a:prstGeom prst="triangle">
            <a:avLst/>
          </a:prstGeom>
          <a:solidFill>
            <a:schemeClr val="tx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06EAD2C7-C2E7-97A0-B705-4D21595C59D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32" name="_ _ _ _ _ Send to Back-------">
            <a:extLst>
              <a:ext uri="{FF2B5EF4-FFF2-40B4-BE49-F238E27FC236}">
                <a16:creationId xmlns:a16="http://schemas.microsoft.com/office/drawing/2014/main" id="{3DAB7770-12BE-2EFB-6C12-30726AA75C4F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-10676408" y="1583702"/>
            <a:ext cx="22639022" cy="5038077"/>
            <a:chOff x="-10676408" y="1583702"/>
            <a:chExt cx="22639022" cy="5038077"/>
          </a:xfrm>
        </p:grpSpPr>
        <p:pic>
          <p:nvPicPr>
            <p:cNvPr id="26" name="1">
              <a:extLst>
                <a:ext uri="{FF2B5EF4-FFF2-40B4-BE49-F238E27FC236}">
                  <a16:creationId xmlns:a16="http://schemas.microsoft.com/office/drawing/2014/main" id="{F3B606A0-18D3-D260-7673-FEBD438FE0AE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9194" r="19194"/>
            <a:stretch/>
          </p:blipFill>
          <p:spPr>
            <a:xfrm>
              <a:off x="6561056" y="1583702"/>
              <a:ext cx="5401558" cy="5038077"/>
            </a:xfrm>
            <a:custGeom>
              <a:avLst/>
              <a:gdLst>
                <a:gd name="connsiteX0" fmla="*/ 0 w 5358384"/>
                <a:gd name="connsiteY0" fmla="*/ 0 h 4892040"/>
                <a:gd name="connsiteX1" fmla="*/ 5358384 w 5358384"/>
                <a:gd name="connsiteY1" fmla="*/ 0 h 4892040"/>
                <a:gd name="connsiteX2" fmla="*/ 5358384 w 5358384"/>
                <a:gd name="connsiteY2" fmla="*/ 4892040 h 4892040"/>
                <a:gd name="connsiteX3" fmla="*/ 0 w 5358384"/>
                <a:gd name="connsiteY3" fmla="*/ 4892040 h 48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58384" h="4892040">
                  <a:moveTo>
                    <a:pt x="0" y="0"/>
                  </a:moveTo>
                  <a:lnTo>
                    <a:pt x="5358384" y="0"/>
                  </a:lnTo>
                  <a:lnTo>
                    <a:pt x="5358384" y="4892040"/>
                  </a:lnTo>
                  <a:lnTo>
                    <a:pt x="0" y="4892040"/>
                  </a:lnTo>
                  <a:close/>
                </a:path>
              </a:pathLst>
            </a:custGeom>
          </p:spPr>
        </p:pic>
        <p:pic>
          <p:nvPicPr>
            <p:cNvPr id="29" name="1">
              <a:extLst>
                <a:ext uri="{FF2B5EF4-FFF2-40B4-BE49-F238E27FC236}">
                  <a16:creationId xmlns:a16="http://schemas.microsoft.com/office/drawing/2014/main" id="{B7FF6280-6E42-4369-CF37-48AE445D7C64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9194" r="19194"/>
            <a:stretch/>
          </p:blipFill>
          <p:spPr>
            <a:xfrm>
              <a:off x="816932" y="1583702"/>
              <a:ext cx="5401558" cy="5038077"/>
            </a:xfrm>
            <a:custGeom>
              <a:avLst/>
              <a:gdLst>
                <a:gd name="connsiteX0" fmla="*/ 0 w 5358384"/>
                <a:gd name="connsiteY0" fmla="*/ 0 h 4892040"/>
                <a:gd name="connsiteX1" fmla="*/ 5358384 w 5358384"/>
                <a:gd name="connsiteY1" fmla="*/ 0 h 4892040"/>
                <a:gd name="connsiteX2" fmla="*/ 5358384 w 5358384"/>
                <a:gd name="connsiteY2" fmla="*/ 4892040 h 4892040"/>
                <a:gd name="connsiteX3" fmla="*/ 0 w 5358384"/>
                <a:gd name="connsiteY3" fmla="*/ 4892040 h 48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58384" h="4892040">
                  <a:moveTo>
                    <a:pt x="0" y="0"/>
                  </a:moveTo>
                  <a:lnTo>
                    <a:pt x="5358384" y="0"/>
                  </a:lnTo>
                  <a:lnTo>
                    <a:pt x="5358384" y="4892040"/>
                  </a:lnTo>
                  <a:lnTo>
                    <a:pt x="0" y="4892040"/>
                  </a:lnTo>
                  <a:close/>
                </a:path>
              </a:pathLst>
            </a:custGeom>
          </p:spPr>
        </p:pic>
        <p:pic>
          <p:nvPicPr>
            <p:cNvPr id="30" name="1">
              <a:extLst>
                <a:ext uri="{FF2B5EF4-FFF2-40B4-BE49-F238E27FC236}">
                  <a16:creationId xmlns:a16="http://schemas.microsoft.com/office/drawing/2014/main" id="{2656E76B-2D69-1FD1-169C-3471095B5350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9194" r="19194"/>
            <a:stretch/>
          </p:blipFill>
          <p:spPr>
            <a:xfrm>
              <a:off x="-4929738" y="1583702"/>
              <a:ext cx="5404104" cy="5038077"/>
            </a:xfrm>
            <a:custGeom>
              <a:avLst/>
              <a:gdLst>
                <a:gd name="connsiteX0" fmla="*/ 0 w 5358384"/>
                <a:gd name="connsiteY0" fmla="*/ 0 h 4892040"/>
                <a:gd name="connsiteX1" fmla="*/ 5358384 w 5358384"/>
                <a:gd name="connsiteY1" fmla="*/ 0 h 4892040"/>
                <a:gd name="connsiteX2" fmla="*/ 5358384 w 5358384"/>
                <a:gd name="connsiteY2" fmla="*/ 4892040 h 4892040"/>
                <a:gd name="connsiteX3" fmla="*/ 0 w 5358384"/>
                <a:gd name="connsiteY3" fmla="*/ 4892040 h 48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58384" h="4892040">
                  <a:moveTo>
                    <a:pt x="0" y="0"/>
                  </a:moveTo>
                  <a:lnTo>
                    <a:pt x="5358384" y="0"/>
                  </a:lnTo>
                  <a:lnTo>
                    <a:pt x="5358384" y="4892040"/>
                  </a:lnTo>
                  <a:lnTo>
                    <a:pt x="0" y="4892040"/>
                  </a:lnTo>
                  <a:close/>
                </a:path>
              </a:pathLst>
            </a:custGeom>
          </p:spPr>
        </p:pic>
        <p:pic>
          <p:nvPicPr>
            <p:cNvPr id="31" name="1">
              <a:extLst>
                <a:ext uri="{FF2B5EF4-FFF2-40B4-BE49-F238E27FC236}">
                  <a16:creationId xmlns:a16="http://schemas.microsoft.com/office/drawing/2014/main" id="{10EB98E6-D4DB-1964-FBB4-15939D7F21A3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9194" r="19194"/>
            <a:stretch/>
          </p:blipFill>
          <p:spPr>
            <a:xfrm>
              <a:off x="-10676408" y="1583702"/>
              <a:ext cx="5404104" cy="5038077"/>
            </a:xfrm>
            <a:custGeom>
              <a:avLst/>
              <a:gdLst>
                <a:gd name="connsiteX0" fmla="*/ 0 w 5358384"/>
                <a:gd name="connsiteY0" fmla="*/ 0 h 4892040"/>
                <a:gd name="connsiteX1" fmla="*/ 5358384 w 5358384"/>
                <a:gd name="connsiteY1" fmla="*/ 0 h 4892040"/>
                <a:gd name="connsiteX2" fmla="*/ 5358384 w 5358384"/>
                <a:gd name="connsiteY2" fmla="*/ 4892040 h 4892040"/>
                <a:gd name="connsiteX3" fmla="*/ 0 w 5358384"/>
                <a:gd name="connsiteY3" fmla="*/ 4892040 h 489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58384" h="4892040">
                  <a:moveTo>
                    <a:pt x="0" y="0"/>
                  </a:moveTo>
                  <a:lnTo>
                    <a:pt x="5358384" y="0"/>
                  </a:lnTo>
                  <a:lnTo>
                    <a:pt x="5358384" y="4892040"/>
                  </a:lnTo>
                  <a:lnTo>
                    <a:pt x="0" y="4892040"/>
                  </a:lnTo>
                  <a:close/>
                </a:path>
              </a:pathLst>
            </a:custGeom>
          </p:spPr>
        </p:pic>
      </p:grpSp>
    </p:spTree>
    <p:extLst>
      <p:ext uri="{BB962C8B-B14F-4D97-AF65-F5344CB8AC3E}">
        <p14:creationId xmlns:p14="http://schemas.microsoft.com/office/powerpoint/2010/main" val="304625559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3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2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3" presetClass="emph" presetSubtype="1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override="childStyle">
                                        <p:cTn id="27" dur="100000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p:clrVal>
                                          <a:srgbClr val="0F6FC6"/>
                                        </p:clrVal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63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375E-6 1.85185E-6 L 0.47175 1.85185E-6 " pathEditMode="relative" rAng="0" ptsTypes="AA">
                                      <p:cBhvr>
                                        <p:cTn id="31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581" y="0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3" presetClass="emph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3F3F3F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34" presetID="3" presetClass="emph" presetSubtype="1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override="childStyle">
                                        <p:cTn id="35" dur="100000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p:clrVal>
                                          <a:srgbClr val="0F6FC6"/>
                                        </p:clrVal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42" presetClass="path" presetSubtype="0" accel="53000" decel="47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2.22222E-6 L -3.54167E-6 0.16297 " pathEditMode="relative" rAng="0" ptsTypes="AA">
                                      <p:cBhvr>
                                        <p:cTn id="3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814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63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7175 1.85185E-6 L 0.94206 1.85185E-6 " pathEditMode="relative" rAng="0" ptsTypes="AA">
                                      <p:cBhvr>
                                        <p:cTn id="41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516" y="0"/>
                                    </p:animMotion>
                                  </p:childTnLst>
                                </p:cTn>
                              </p:par>
                              <p:par>
                                <p:cTn id="42" presetID="3" presetClass="emph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3F3F3F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44" presetID="3" presetClass="emph" presetSubtype="1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override="childStyle">
                                        <p:cTn id="45" dur="199000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p:clrVal>
                                          <a:srgbClr val="0F6FC6"/>
                                        </p:clrVal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42" presetClass="path" presetSubtype="0" accel="53000" decel="47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0.16297 L -3.54167E-6 0.31968 " pathEditMode="relative" rAng="0" ptsTypes="AA">
                                      <p:cBhvr>
                                        <p:cTn id="4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782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63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94206 1.85185E-6 L 1.41368 1.85185E-6 " pathEditMode="relative" rAng="0" ptsTypes="AA">
                                      <p:cBhvr>
                                        <p:cTn id="51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581" y="0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3" presetClass="emph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3F3F3F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54" presetID="3" presetClass="emph" presetSubtype="1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override="childStyle">
                                        <p:cTn id="55" dur="indefinite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p:clrVal>
                                          <a:srgbClr val="0F6FC6"/>
                                        </p:clrVal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42" presetClass="path" presetSubtype="0" accel="53000" decel="47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0.31968 L -3.54167E-6 0.47732 " pathEditMode="relative" rAng="0" ptsTypes="AA">
                                      <p:cBhvr>
                                        <p:cTn id="5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787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5" grpId="1"/>
      <p:bldP spid="5" grpId="2"/>
      <p:bldP spid="6" grpId="0"/>
      <p:bldP spid="6" grpId="1"/>
      <p:bldP spid="6" grpId="2"/>
      <p:bldP spid="7" grpId="0"/>
      <p:bldP spid="7" grpId="1"/>
      <p:bldP spid="7" grpId="2"/>
      <p:bldP spid="8" grpId="0"/>
      <p:bldP spid="8" grpId="1"/>
      <p:bldP spid="9" grpId="0" animBg="1"/>
      <p:bldP spid="9" grpId="1" animBg="1"/>
      <p:bldP spid="9" grpId="2" animBg="1"/>
      <p:bldP spid="9" grpId="3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TextBox 92">
            <a:extLst>
              <a:ext uri="{FF2B5EF4-FFF2-40B4-BE49-F238E27FC236}">
                <a16:creationId xmlns:a16="http://schemas.microsoft.com/office/drawing/2014/main" id="{7B8D1A39-6525-BED1-2B74-849F41130A79}"/>
              </a:ext>
            </a:extLst>
          </p:cNvPr>
          <p:cNvSpPr txBox="1"/>
          <p:nvPr/>
        </p:nvSpPr>
        <p:spPr>
          <a:xfrm>
            <a:off x="1228602" y="3288651"/>
            <a:ext cx="2010828" cy="276999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algn="ctr"/>
            <a:r>
              <a:rPr lang="en-US" sz="12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Your Name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AA528186-7667-E964-64D5-1E33D115B641}"/>
              </a:ext>
            </a:extLst>
          </p:cNvPr>
          <p:cNvSpPr txBox="1"/>
          <p:nvPr/>
        </p:nvSpPr>
        <p:spPr>
          <a:xfrm>
            <a:off x="3803258" y="3288651"/>
            <a:ext cx="2010828" cy="276999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algn="ctr"/>
            <a:r>
              <a:rPr lang="en-US" sz="12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Your Name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C537AE09-DF69-E38F-6DAF-3D53A21D1BC1}"/>
              </a:ext>
            </a:extLst>
          </p:cNvPr>
          <p:cNvSpPr txBox="1"/>
          <p:nvPr/>
        </p:nvSpPr>
        <p:spPr>
          <a:xfrm>
            <a:off x="6377914" y="3288651"/>
            <a:ext cx="2010828" cy="276999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algn="ctr"/>
            <a:r>
              <a:rPr lang="en-US" sz="12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Your Name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87F8780C-0AF2-D08E-A95A-F4F6E29289BE}"/>
              </a:ext>
            </a:extLst>
          </p:cNvPr>
          <p:cNvSpPr txBox="1"/>
          <p:nvPr/>
        </p:nvSpPr>
        <p:spPr>
          <a:xfrm>
            <a:off x="8952570" y="3288651"/>
            <a:ext cx="2010828" cy="276999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algn="ctr"/>
            <a:r>
              <a:rPr lang="en-US" sz="12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Your Name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3C53FA96-055E-A704-2605-8EA49CD05907}"/>
              </a:ext>
            </a:extLst>
          </p:cNvPr>
          <p:cNvSpPr txBox="1"/>
          <p:nvPr/>
        </p:nvSpPr>
        <p:spPr>
          <a:xfrm>
            <a:off x="1228602" y="5831393"/>
            <a:ext cx="2010828" cy="276999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algn="ctr"/>
            <a:r>
              <a:rPr lang="en-US" sz="12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Your Name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E7F3D3BF-5767-C117-DE8D-0ADCD78A3A20}"/>
              </a:ext>
            </a:extLst>
          </p:cNvPr>
          <p:cNvSpPr txBox="1"/>
          <p:nvPr/>
        </p:nvSpPr>
        <p:spPr>
          <a:xfrm>
            <a:off x="3803258" y="5831393"/>
            <a:ext cx="2010828" cy="276999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algn="ctr"/>
            <a:r>
              <a:rPr lang="en-US" sz="12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Your Name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4B322D0F-DA26-6855-44A8-631B395E5BCC}"/>
              </a:ext>
            </a:extLst>
          </p:cNvPr>
          <p:cNvSpPr txBox="1"/>
          <p:nvPr/>
        </p:nvSpPr>
        <p:spPr>
          <a:xfrm>
            <a:off x="6377914" y="5831393"/>
            <a:ext cx="2010828" cy="276999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algn="ctr"/>
            <a:r>
              <a:rPr lang="en-US" sz="12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Your Name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1DBA6868-1043-F751-AFFB-793E49671FAD}"/>
              </a:ext>
            </a:extLst>
          </p:cNvPr>
          <p:cNvSpPr txBox="1"/>
          <p:nvPr/>
        </p:nvSpPr>
        <p:spPr>
          <a:xfrm>
            <a:off x="8952570" y="5831393"/>
            <a:ext cx="2010828" cy="276999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algn="ctr"/>
            <a:r>
              <a:rPr lang="en-US" sz="12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Your Name</a:t>
            </a:r>
          </a:p>
        </p:txBody>
      </p:sp>
      <p:pic>
        <p:nvPicPr>
          <p:cNvPr id="48" name="Picture Placeholder 47">
            <a:extLst>
              <a:ext uri="{FF2B5EF4-FFF2-40B4-BE49-F238E27FC236}">
                <a16:creationId xmlns:a16="http://schemas.microsoft.com/office/drawing/2014/main" id="{73EC0EDA-F3DB-6010-8407-4ED41225905D}"/>
              </a:ext>
            </a:extLst>
          </p:cNvPr>
          <p:cNvPicPr>
            <a:picLocks noGrp="1" noChangeAspect="1"/>
          </p:cNvPicPr>
          <p:nvPr>
            <p:ph type="pic" sz="quarter" idx="19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969" r="23969"/>
          <a:stretch/>
        </p:blipFill>
        <p:spPr/>
      </p:pic>
      <p:pic>
        <p:nvPicPr>
          <p:cNvPr id="58" name="Picture Placeholder 57">
            <a:extLst>
              <a:ext uri="{FF2B5EF4-FFF2-40B4-BE49-F238E27FC236}">
                <a16:creationId xmlns:a16="http://schemas.microsoft.com/office/drawing/2014/main" id="{A5893A4C-5E4C-CA23-00DE-A89A95DF6109}"/>
              </a:ext>
            </a:extLst>
          </p:cNvPr>
          <p:cNvPicPr>
            <a:picLocks noGrp="1" noChangeAspect="1"/>
          </p:cNvPicPr>
          <p:nvPr>
            <p:ph type="pic" sz="quarter" idx="25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969" r="23969"/>
          <a:stretch/>
        </p:blipFill>
        <p:spPr/>
      </p:pic>
      <p:pic>
        <p:nvPicPr>
          <p:cNvPr id="52" name="Picture Placeholder 51">
            <a:extLst>
              <a:ext uri="{FF2B5EF4-FFF2-40B4-BE49-F238E27FC236}">
                <a16:creationId xmlns:a16="http://schemas.microsoft.com/office/drawing/2014/main" id="{2505FE86-33B8-583A-D504-3A1E74773523}"/>
              </a:ext>
            </a:extLst>
          </p:cNvPr>
          <p:cNvPicPr>
            <a:picLocks noGrp="1" noChangeAspect="1"/>
          </p:cNvPicPr>
          <p:nvPr>
            <p:ph type="pic" sz="quarter" idx="2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969" r="23969"/>
          <a:stretch/>
        </p:blipFill>
        <p:spPr/>
      </p:pic>
      <p:pic>
        <p:nvPicPr>
          <p:cNvPr id="54" name="Picture Placeholder 53">
            <a:extLst>
              <a:ext uri="{FF2B5EF4-FFF2-40B4-BE49-F238E27FC236}">
                <a16:creationId xmlns:a16="http://schemas.microsoft.com/office/drawing/2014/main" id="{62C272CA-208D-0D5A-3331-5C883C81E2AF}"/>
              </a:ext>
            </a:extLst>
          </p:cNvPr>
          <p:cNvPicPr>
            <a:picLocks noGrp="1" noChangeAspect="1"/>
          </p:cNvPicPr>
          <p:nvPr>
            <p:ph type="pic" sz="quarter" idx="2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969" r="23969"/>
          <a:stretch/>
        </p:blipFill>
        <p:spPr>
          <a:xfrm>
            <a:off x="1228602" y="3597925"/>
            <a:ext cx="2010828" cy="2172618"/>
          </a:xfrm>
        </p:spPr>
      </p:pic>
      <p:pic>
        <p:nvPicPr>
          <p:cNvPr id="62" name="Picture Placeholder 61">
            <a:extLst>
              <a:ext uri="{FF2B5EF4-FFF2-40B4-BE49-F238E27FC236}">
                <a16:creationId xmlns:a16="http://schemas.microsoft.com/office/drawing/2014/main" id="{F3D8EA14-A491-513E-AE1D-95BCCF91CA09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969" r="23969"/>
          <a:stretch/>
        </p:blipFill>
        <p:spPr>
          <a:xfrm>
            <a:off x="1228602" y="1087458"/>
            <a:ext cx="2010828" cy="2172618"/>
          </a:xfrm>
        </p:spPr>
      </p:pic>
      <p:pic>
        <p:nvPicPr>
          <p:cNvPr id="66" name="Picture Placeholder 65">
            <a:extLst>
              <a:ext uri="{FF2B5EF4-FFF2-40B4-BE49-F238E27FC236}">
                <a16:creationId xmlns:a16="http://schemas.microsoft.com/office/drawing/2014/main" id="{BD8F5B38-CE36-B0C0-FD4B-15C51FF97F18}"/>
              </a:ext>
            </a:extLst>
          </p:cNvPr>
          <p:cNvPicPr>
            <a:picLocks noGrp="1" noChangeAspect="1"/>
          </p:cNvPicPr>
          <p:nvPr>
            <p:ph type="pic" sz="quarter" idx="2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969" r="23969"/>
          <a:stretch/>
        </p:blipFill>
        <p:spPr/>
      </p:pic>
      <p:pic>
        <p:nvPicPr>
          <p:cNvPr id="70" name="Picture Placeholder 69">
            <a:extLst>
              <a:ext uri="{FF2B5EF4-FFF2-40B4-BE49-F238E27FC236}">
                <a16:creationId xmlns:a16="http://schemas.microsoft.com/office/drawing/2014/main" id="{1CE8A275-75CF-676A-5DC1-85AD4F4F69F2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969" r="23969"/>
          <a:stretch/>
        </p:blipFill>
        <p:spPr/>
      </p:pic>
      <p:pic>
        <p:nvPicPr>
          <p:cNvPr id="74" name="Picture Placeholder 73">
            <a:extLst>
              <a:ext uri="{FF2B5EF4-FFF2-40B4-BE49-F238E27FC236}">
                <a16:creationId xmlns:a16="http://schemas.microsoft.com/office/drawing/2014/main" id="{2A87B9B2-86DE-986B-9F63-C9B8A1063CD1}"/>
              </a:ext>
            </a:extLst>
          </p:cNvPr>
          <p:cNvPicPr>
            <a:picLocks noGrp="1" noChangeAspect="1"/>
          </p:cNvPicPr>
          <p:nvPr>
            <p:ph type="pic" sz="quarter" idx="24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969" r="23969"/>
          <a:stretch/>
        </p:blipFill>
        <p:spPr/>
      </p:pic>
      <p:sp>
        <p:nvSpPr>
          <p:cNvPr id="2" name="Saeed Faal">
            <a:extLst>
              <a:ext uri="{FF2B5EF4-FFF2-40B4-BE49-F238E27FC236}">
                <a16:creationId xmlns:a16="http://schemas.microsoft.com/office/drawing/2014/main" id="{D81C0421-1156-2B96-6CA5-614887C314C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95450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/>
      <p:bldP spid="94" grpId="0"/>
      <p:bldP spid="95" grpId="0"/>
      <p:bldP spid="96" grpId="0"/>
      <p:bldP spid="97" grpId="0"/>
      <p:bldP spid="98" grpId="0"/>
      <p:bldP spid="99" grpId="0"/>
      <p:bldP spid="100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03CA6BBA-C120-0B80-5431-854ED55FF286}"/>
              </a:ext>
            </a:extLst>
          </p:cNvPr>
          <p:cNvSpPr/>
          <p:nvPr/>
        </p:nvSpPr>
        <p:spPr>
          <a:xfrm>
            <a:off x="3441065" y="26892"/>
            <a:ext cx="2500648" cy="6831108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013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7E6C909-2E44-CB12-FFDF-7F6DC0988FEE}"/>
              </a:ext>
            </a:extLst>
          </p:cNvPr>
          <p:cNvSpPr txBox="1">
            <a:spLocks/>
          </p:cNvSpPr>
          <p:nvPr/>
        </p:nvSpPr>
        <p:spPr>
          <a:xfrm>
            <a:off x="3939165" y="1177333"/>
            <a:ext cx="143707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Lato Black" panose="020F0A02020204030203" pitchFamily="34" charset="0"/>
              </a:rPr>
              <a:t>OUR</a:t>
            </a:r>
          </a:p>
          <a:p>
            <a:pPr algn="ctr"/>
            <a:r>
              <a:rPr lang="en-US" sz="3200" dirty="0">
                <a:solidFill>
                  <a:schemeClr val="bg1"/>
                </a:solidFill>
                <a:latin typeface="Lato Black" panose="020F0A02020204030203" pitchFamily="34" charset="0"/>
              </a:rPr>
              <a:t>TEAM</a:t>
            </a:r>
            <a:endParaRPr lang="id-ID" sz="3200" dirty="0">
              <a:solidFill>
                <a:schemeClr val="bg1"/>
              </a:solidFill>
              <a:latin typeface="Lato Black" panose="020F0A02020204030203" pitchFamily="34" charset="0"/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EFF970CF-258B-36B8-28B4-3C2E2ED86EDD}"/>
              </a:ext>
            </a:extLst>
          </p:cNvPr>
          <p:cNvGrpSpPr>
            <a:grpSpLocks/>
          </p:cNvGrpSpPr>
          <p:nvPr/>
        </p:nvGrpSpPr>
        <p:grpSpPr>
          <a:xfrm>
            <a:off x="3810843" y="2774300"/>
            <a:ext cx="1693714" cy="533731"/>
            <a:chOff x="3580930" y="2585292"/>
            <a:chExt cx="1693714" cy="533731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617F16A8-5BAF-2F5C-DF43-354FC5B05A4D}"/>
                </a:ext>
              </a:extLst>
            </p:cNvPr>
            <p:cNvSpPr txBox="1">
              <a:spLocks/>
            </p:cNvSpPr>
            <p:nvPr/>
          </p:nvSpPr>
          <p:spPr>
            <a:xfrm>
              <a:off x="3580930" y="2585292"/>
              <a:ext cx="169371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Lato Black" panose="020F0A02020204030203" pitchFamily="34" charset="0"/>
                </a:rPr>
                <a:t>01. Saeed Faal</a:t>
              </a:r>
              <a:endParaRPr lang="id-ID" sz="1200" dirty="0">
                <a:solidFill>
                  <a:schemeClr val="bg1"/>
                </a:solidFill>
                <a:latin typeface="Lato Black" panose="020F0A02020204030203" pitchFamily="34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4ACB1F42-836B-D897-174E-C658549BFF85}"/>
                </a:ext>
              </a:extLst>
            </p:cNvPr>
            <p:cNvSpPr txBox="1">
              <a:spLocks/>
            </p:cNvSpPr>
            <p:nvPr/>
          </p:nvSpPr>
          <p:spPr>
            <a:xfrm>
              <a:off x="3979822" y="2865107"/>
              <a:ext cx="982606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50" dirty="0">
                  <a:solidFill>
                    <a:schemeClr val="bg1"/>
                  </a:solidFill>
                  <a:latin typeface="Lato Black" panose="020F0A02020204030203" pitchFamily="34" charset="0"/>
                </a:rPr>
                <a:t>Manager</a:t>
              </a:r>
              <a:endParaRPr lang="id-ID" sz="1050" dirty="0">
                <a:solidFill>
                  <a:schemeClr val="bg1"/>
                </a:solidFill>
                <a:latin typeface="Lato Black" panose="020F0A02020204030203" pitchFamily="34" charset="0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626B2D34-DD5B-F43D-6F83-E4EAC19F3182}"/>
              </a:ext>
            </a:extLst>
          </p:cNvPr>
          <p:cNvGrpSpPr>
            <a:grpSpLocks/>
          </p:cNvGrpSpPr>
          <p:nvPr/>
        </p:nvGrpSpPr>
        <p:grpSpPr>
          <a:xfrm>
            <a:off x="3810843" y="3998401"/>
            <a:ext cx="1693714" cy="549934"/>
            <a:chOff x="3624268" y="3461979"/>
            <a:chExt cx="1693714" cy="549934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9CBD9B6-BB38-218D-F812-3F88D1A628C2}"/>
                </a:ext>
              </a:extLst>
            </p:cNvPr>
            <p:cNvSpPr txBox="1">
              <a:spLocks/>
            </p:cNvSpPr>
            <p:nvPr/>
          </p:nvSpPr>
          <p:spPr>
            <a:xfrm>
              <a:off x="3624268" y="3461979"/>
              <a:ext cx="169371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Lato Black" panose="020F0A02020204030203" pitchFamily="34" charset="0"/>
                </a:rPr>
                <a:t>02. Your Name</a:t>
              </a:r>
              <a:endParaRPr lang="id-ID" sz="1200" dirty="0">
                <a:solidFill>
                  <a:schemeClr val="bg1"/>
                </a:solidFill>
                <a:latin typeface="Lato Black" panose="020F0A02020204030203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5EDFF692-90D1-E78C-B78E-5D97C415B6D7}"/>
                </a:ext>
              </a:extLst>
            </p:cNvPr>
            <p:cNvSpPr txBox="1">
              <a:spLocks/>
            </p:cNvSpPr>
            <p:nvPr/>
          </p:nvSpPr>
          <p:spPr>
            <a:xfrm>
              <a:off x="3926278" y="3757997"/>
              <a:ext cx="1062527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50" dirty="0">
                  <a:solidFill>
                    <a:schemeClr val="bg1"/>
                  </a:solidFill>
                  <a:latin typeface="Lato Black" panose="020F0A02020204030203" pitchFamily="34" charset="0"/>
                </a:rPr>
                <a:t>Manager</a:t>
              </a:r>
              <a:endParaRPr lang="id-ID" sz="1050" dirty="0">
                <a:solidFill>
                  <a:schemeClr val="bg1"/>
                </a:solidFill>
                <a:latin typeface="Lato Black" panose="020F0A02020204030203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7F05300A-47C0-342C-B7C6-6A00F58357EA}"/>
              </a:ext>
            </a:extLst>
          </p:cNvPr>
          <p:cNvGrpSpPr>
            <a:grpSpLocks/>
          </p:cNvGrpSpPr>
          <p:nvPr/>
        </p:nvGrpSpPr>
        <p:grpSpPr>
          <a:xfrm>
            <a:off x="3844532" y="5122409"/>
            <a:ext cx="1626337" cy="523826"/>
            <a:chOff x="3648307" y="4169909"/>
            <a:chExt cx="1626337" cy="523826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212B4AC9-4B9C-CBC6-4411-D94B1862BDB5}"/>
                </a:ext>
              </a:extLst>
            </p:cNvPr>
            <p:cNvSpPr txBox="1">
              <a:spLocks/>
            </p:cNvSpPr>
            <p:nvPr/>
          </p:nvSpPr>
          <p:spPr>
            <a:xfrm>
              <a:off x="3648307" y="4169909"/>
              <a:ext cx="162633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b="1" dirty="0">
                  <a:solidFill>
                    <a:schemeClr val="bg1"/>
                  </a:solidFill>
                  <a:latin typeface="Lato Black" panose="020F0A02020204030203" pitchFamily="34" charset="0"/>
                </a:rPr>
                <a:t>03. Your Name</a:t>
              </a:r>
              <a:endParaRPr lang="id-ID" sz="1200" dirty="0">
                <a:solidFill>
                  <a:schemeClr val="bg1"/>
                </a:solidFill>
                <a:latin typeface="Lato Black" panose="020F0A02020204030203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891EDCD8-B6A7-C58D-0F22-F0CD177D02C3}"/>
                </a:ext>
              </a:extLst>
            </p:cNvPr>
            <p:cNvSpPr txBox="1">
              <a:spLocks/>
            </p:cNvSpPr>
            <p:nvPr/>
          </p:nvSpPr>
          <p:spPr>
            <a:xfrm>
              <a:off x="3926278" y="4439819"/>
              <a:ext cx="1062527" cy="2539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50" dirty="0">
                  <a:solidFill>
                    <a:schemeClr val="bg1"/>
                  </a:solidFill>
                  <a:latin typeface="Lato Black" panose="020F0A02020204030203" pitchFamily="34" charset="0"/>
                </a:rPr>
                <a:t>Manager</a:t>
              </a:r>
              <a:endParaRPr lang="id-ID" sz="1050" dirty="0">
                <a:solidFill>
                  <a:schemeClr val="bg1"/>
                </a:solidFill>
                <a:latin typeface="Lato Black" panose="020F0A02020204030203" pitchFamily="34" charset="0"/>
              </a:endParaRPr>
            </a:p>
          </p:txBody>
        </p:sp>
      </p:grpSp>
      <p:pic>
        <p:nvPicPr>
          <p:cNvPr id="31" name="Picture Placeholder 30">
            <a:extLst>
              <a:ext uri="{FF2B5EF4-FFF2-40B4-BE49-F238E27FC236}">
                <a16:creationId xmlns:a16="http://schemas.microsoft.com/office/drawing/2014/main" id="{7D568B00-CA41-D8B5-3DBF-FCE3B8576BD3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494" r="37494"/>
          <a:stretch/>
        </p:blipFill>
        <p:spPr/>
      </p:pic>
      <p:pic>
        <p:nvPicPr>
          <p:cNvPr id="33" name="Picture Placeholder 32">
            <a:extLst>
              <a:ext uri="{FF2B5EF4-FFF2-40B4-BE49-F238E27FC236}">
                <a16:creationId xmlns:a16="http://schemas.microsoft.com/office/drawing/2014/main" id="{81F454F6-16AE-1145-9A0E-93F359C9C7E7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494" r="37494"/>
          <a:stretch/>
        </p:blipFill>
        <p:spPr/>
      </p:pic>
      <p:pic>
        <p:nvPicPr>
          <p:cNvPr id="35" name="Picture Placeholder 34">
            <a:extLst>
              <a:ext uri="{FF2B5EF4-FFF2-40B4-BE49-F238E27FC236}">
                <a16:creationId xmlns:a16="http://schemas.microsoft.com/office/drawing/2014/main" id="{5CE854FC-64D2-BCEB-4153-1C86DAE0DD50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494" r="37494"/>
          <a:stretch/>
        </p:blipFill>
        <p:spPr/>
      </p:pic>
      <p:sp>
        <p:nvSpPr>
          <p:cNvPr id="2" name="Saeed Faal">
            <a:extLst>
              <a:ext uri="{FF2B5EF4-FFF2-40B4-BE49-F238E27FC236}">
                <a16:creationId xmlns:a16="http://schemas.microsoft.com/office/drawing/2014/main" id="{9CB850DD-2106-2966-5A77-5C2CED13BD5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895852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5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Placeholder 9">
            <a:extLst>
              <a:ext uri="{FF2B5EF4-FFF2-40B4-BE49-F238E27FC236}">
                <a16:creationId xmlns:a16="http://schemas.microsoft.com/office/drawing/2014/main" id="{7CDF0EB1-EC8A-C8A8-7C5A-A2C0B452185C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494" r="37494"/>
          <a:stretch/>
        </p:blipFill>
        <p:spPr/>
      </p:pic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957CF17D-858D-6E84-B1EC-A7E2BAEEBAAC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494" r="37494"/>
          <a:stretch/>
        </p:blipFill>
        <p:spPr/>
      </p:pic>
      <p:pic>
        <p:nvPicPr>
          <p:cNvPr id="6" name="Picture Placeholder 5">
            <a:extLst>
              <a:ext uri="{FF2B5EF4-FFF2-40B4-BE49-F238E27FC236}">
                <a16:creationId xmlns:a16="http://schemas.microsoft.com/office/drawing/2014/main" id="{65F72606-02DE-20DE-7A11-89CF32246B48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494" r="37494"/>
          <a:stretch/>
        </p:blipFill>
        <p:spPr/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C9CFFE83-4AC6-BEC1-5CB7-17485BDBC550}"/>
              </a:ext>
            </a:extLst>
          </p:cNvPr>
          <p:cNvSpPr/>
          <p:nvPr/>
        </p:nvSpPr>
        <p:spPr>
          <a:xfrm>
            <a:off x="1" y="-13446"/>
            <a:ext cx="3106156" cy="6871446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id-ID" sz="1013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1E905A7-03EE-3533-7799-13FCA2229FF2}"/>
              </a:ext>
            </a:extLst>
          </p:cNvPr>
          <p:cNvSpPr txBox="1"/>
          <p:nvPr/>
        </p:nvSpPr>
        <p:spPr>
          <a:xfrm>
            <a:off x="890660" y="1077755"/>
            <a:ext cx="143707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solidFill>
                  <a:schemeClr val="bg1"/>
                </a:solidFill>
                <a:latin typeface="Montserrat" panose="00000500000000000000" pitchFamily="2" charset="0"/>
              </a:rPr>
              <a:t>OUR</a:t>
            </a:r>
          </a:p>
          <a:p>
            <a:pPr algn="ctr"/>
            <a:r>
              <a:rPr lang="en-US" sz="3200" b="1" dirty="0">
                <a:solidFill>
                  <a:schemeClr val="bg1"/>
                </a:solidFill>
                <a:latin typeface="Montserrat" panose="00000500000000000000" pitchFamily="2" charset="0"/>
              </a:rPr>
              <a:t>TEAM</a:t>
            </a:r>
            <a:endParaRPr lang="id-ID" sz="3200" b="1"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EAD44FA-071B-01E4-B78E-CA676B7D1E10}"/>
              </a:ext>
            </a:extLst>
          </p:cNvPr>
          <p:cNvGrpSpPr/>
          <p:nvPr/>
        </p:nvGrpSpPr>
        <p:grpSpPr>
          <a:xfrm>
            <a:off x="762338" y="2764848"/>
            <a:ext cx="1693714" cy="541425"/>
            <a:chOff x="3580930" y="2585292"/>
            <a:chExt cx="1693714" cy="541425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8BC878BF-2464-BD9F-860E-3A3A9702C8C3}"/>
                </a:ext>
              </a:extLst>
            </p:cNvPr>
            <p:cNvSpPr txBox="1"/>
            <p:nvPr/>
          </p:nvSpPr>
          <p:spPr>
            <a:xfrm>
              <a:off x="3580930" y="2585292"/>
              <a:ext cx="169371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bg1"/>
                  </a:solidFill>
                  <a:latin typeface="Montserrat" panose="00000500000000000000" pitchFamily="2" charset="0"/>
                </a:rPr>
                <a:t>01. Saeed Faal</a:t>
              </a:r>
              <a:endParaRPr lang="id-ID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A6774B81-A4CA-4109-9A36-0A48515326A3}"/>
                </a:ext>
              </a:extLst>
            </p:cNvPr>
            <p:cNvSpPr txBox="1"/>
            <p:nvPr/>
          </p:nvSpPr>
          <p:spPr>
            <a:xfrm>
              <a:off x="3979822" y="2865107"/>
              <a:ext cx="982606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Manager</a:t>
              </a:r>
              <a:endParaRPr lang="id-ID" sz="11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FC15D58-F244-2B4D-8DF1-5F8319736DE0}"/>
              </a:ext>
            </a:extLst>
          </p:cNvPr>
          <p:cNvGrpSpPr/>
          <p:nvPr/>
        </p:nvGrpSpPr>
        <p:grpSpPr>
          <a:xfrm>
            <a:off x="762338" y="3916148"/>
            <a:ext cx="1693714" cy="557628"/>
            <a:chOff x="3624268" y="3461979"/>
            <a:chExt cx="1693714" cy="557628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8E0220F5-72B6-3907-4F14-235CC242ED1F}"/>
                </a:ext>
              </a:extLst>
            </p:cNvPr>
            <p:cNvSpPr txBox="1"/>
            <p:nvPr/>
          </p:nvSpPr>
          <p:spPr>
            <a:xfrm>
              <a:off x="3624268" y="3461979"/>
              <a:ext cx="169371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bg1"/>
                  </a:solidFill>
                  <a:latin typeface="Montserrat" panose="00000500000000000000" pitchFamily="2" charset="0"/>
                </a:rPr>
                <a:t>02. Your Name</a:t>
              </a:r>
              <a:endParaRPr lang="id-ID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4732566C-E4AF-D86E-15CC-E832643C78F3}"/>
                </a:ext>
              </a:extLst>
            </p:cNvPr>
            <p:cNvSpPr txBox="1"/>
            <p:nvPr/>
          </p:nvSpPr>
          <p:spPr>
            <a:xfrm>
              <a:off x="3926278" y="3757997"/>
              <a:ext cx="1062527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Manager</a:t>
              </a:r>
              <a:endParaRPr lang="id-ID" sz="11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C272E30D-8DA6-F595-5CD6-45FF8B58B38D}"/>
              </a:ext>
            </a:extLst>
          </p:cNvPr>
          <p:cNvGrpSpPr/>
          <p:nvPr/>
        </p:nvGrpSpPr>
        <p:grpSpPr>
          <a:xfrm>
            <a:off x="796027" y="5083651"/>
            <a:ext cx="1626337" cy="531520"/>
            <a:chOff x="3648307" y="4169909"/>
            <a:chExt cx="1626337" cy="531520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E351B2D4-C142-9D64-9233-039F8389EEF2}"/>
                </a:ext>
              </a:extLst>
            </p:cNvPr>
            <p:cNvSpPr txBox="1"/>
            <p:nvPr/>
          </p:nvSpPr>
          <p:spPr>
            <a:xfrm>
              <a:off x="3648307" y="4169909"/>
              <a:ext cx="162633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400" b="1" dirty="0">
                  <a:solidFill>
                    <a:schemeClr val="bg1"/>
                  </a:solidFill>
                  <a:latin typeface="Montserrat" panose="00000500000000000000" pitchFamily="2" charset="0"/>
                </a:rPr>
                <a:t>03. Your Name</a:t>
              </a:r>
              <a:endParaRPr lang="id-ID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78F738BB-8138-35E7-F13C-B202CDF4A727}"/>
                </a:ext>
              </a:extLst>
            </p:cNvPr>
            <p:cNvSpPr txBox="1"/>
            <p:nvPr/>
          </p:nvSpPr>
          <p:spPr>
            <a:xfrm>
              <a:off x="3926278" y="4439819"/>
              <a:ext cx="1062527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Manager</a:t>
              </a:r>
              <a:endParaRPr lang="id-ID" sz="11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</p:grpSp>
      <p:sp>
        <p:nvSpPr>
          <p:cNvPr id="2" name="Saeed Faal">
            <a:extLst>
              <a:ext uri="{FF2B5EF4-FFF2-40B4-BE49-F238E27FC236}">
                <a16:creationId xmlns:a16="http://schemas.microsoft.com/office/drawing/2014/main" id="{106F5D81-8443-099C-A9D5-51BDB158B55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833308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11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TextBox 35">
            <a:extLst>
              <a:ext uri="{FF2B5EF4-FFF2-40B4-BE49-F238E27FC236}">
                <a16:creationId xmlns:a16="http://schemas.microsoft.com/office/drawing/2014/main" id="{01B11EC1-4616-DA82-3477-26D000867297}"/>
              </a:ext>
            </a:extLst>
          </p:cNvPr>
          <p:cNvSpPr txBox="1">
            <a:spLocks/>
          </p:cNvSpPr>
          <p:nvPr/>
        </p:nvSpPr>
        <p:spPr>
          <a:xfrm>
            <a:off x="882220" y="1005486"/>
            <a:ext cx="2336035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rPr>
              <a:t>Saeed Faal</a:t>
            </a:r>
            <a:endParaRPr lang="id-ID" sz="2700" b="1" dirty="0">
              <a:solidFill>
                <a:schemeClr val="tx1">
                  <a:lumMod val="75000"/>
                  <a:lumOff val="2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37" name="Subtitle 2">
            <a:extLst>
              <a:ext uri="{FF2B5EF4-FFF2-40B4-BE49-F238E27FC236}">
                <a16:creationId xmlns:a16="http://schemas.microsoft.com/office/drawing/2014/main" id="{B670F8A3-6C4E-FF13-E37D-D0202065ADC0}"/>
              </a:ext>
            </a:extLst>
          </p:cNvPr>
          <p:cNvSpPr txBox="1">
            <a:spLocks/>
          </p:cNvSpPr>
          <p:nvPr/>
        </p:nvSpPr>
        <p:spPr>
          <a:xfrm>
            <a:off x="1238135" y="1922487"/>
            <a:ext cx="1276679" cy="238788"/>
          </a:xfrm>
          <a:prstGeom prst="rect">
            <a:avLst/>
          </a:prstGeom>
        </p:spPr>
        <p:txBody>
          <a:bodyPr vert="horz" lIns="68580" tIns="34290" rIns="68580" bIns="34290" rtlCol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rPr>
              <a:t>Skills</a:t>
            </a:r>
            <a:endParaRPr lang="id-ID" sz="1600" dirty="0">
              <a:solidFill>
                <a:schemeClr val="tx1">
                  <a:lumMod val="75000"/>
                  <a:lumOff val="25000"/>
                </a:schemeClr>
              </a:solidFill>
              <a:latin typeface="Montserrat" panose="00000500000000000000" pitchFamily="2" charset="0"/>
              <a:ea typeface="Lato Black" panose="020F0502020204030203" pitchFamily="34" charset="0"/>
              <a:cs typeface="Lato Black" panose="020F0502020204030203" pitchFamily="34" charset="0"/>
            </a:endParaRPr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046EE1BA-2927-FB4E-3920-F8A22741999D}"/>
              </a:ext>
            </a:extLst>
          </p:cNvPr>
          <p:cNvGrpSpPr>
            <a:grpSpLocks/>
          </p:cNvGrpSpPr>
          <p:nvPr/>
        </p:nvGrpSpPr>
        <p:grpSpPr>
          <a:xfrm>
            <a:off x="1238135" y="5287752"/>
            <a:ext cx="1614239" cy="421163"/>
            <a:chOff x="479845" y="5287752"/>
            <a:chExt cx="1614239" cy="421163"/>
          </a:xfrm>
        </p:grpSpPr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5E3074DD-D3E9-9717-4624-F212DB4F4EE8}"/>
                </a:ext>
              </a:extLst>
            </p:cNvPr>
            <p:cNvCxnSpPr>
              <a:cxnSpLocks/>
            </p:cNvCxnSpPr>
            <p:nvPr/>
          </p:nvCxnSpPr>
          <p:spPr>
            <a:xfrm>
              <a:off x="547684" y="5666927"/>
              <a:ext cx="15464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Subtitle 2">
              <a:extLst>
                <a:ext uri="{FF2B5EF4-FFF2-40B4-BE49-F238E27FC236}">
                  <a16:creationId xmlns:a16="http://schemas.microsoft.com/office/drawing/2014/main" id="{CDE1E27C-B110-F869-7AE3-B1A1CC4F4EC5}"/>
                </a:ext>
              </a:extLst>
            </p:cNvPr>
            <p:cNvSpPr txBox="1">
              <a:spLocks/>
            </p:cNvSpPr>
            <p:nvPr/>
          </p:nvSpPr>
          <p:spPr>
            <a:xfrm>
              <a:off x="479845" y="5287752"/>
              <a:ext cx="1276679" cy="238788"/>
            </a:xfrm>
            <a:prstGeom prst="rect">
              <a:avLst/>
            </a:prstGeom>
          </p:spPr>
          <p:txBody>
            <a:bodyPr vert="horz" lIns="68580" tIns="34290" rIns="68580" bIns="34290" rtlCol="0">
              <a:no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rPr>
                <a:t>Office</a:t>
              </a:r>
              <a:endParaRPr lang="id-ID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endParaRPr>
            </a:p>
          </p:txBody>
        </p:sp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6526F1FD-0678-6486-EC2A-B8141125DD0F}"/>
                </a:ext>
              </a:extLst>
            </p:cNvPr>
            <p:cNvSpPr>
              <a:spLocks/>
            </p:cNvSpPr>
            <p:nvPr/>
          </p:nvSpPr>
          <p:spPr>
            <a:xfrm>
              <a:off x="1965487" y="5624940"/>
              <a:ext cx="83975" cy="83975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486EC211-A4B9-2DF9-BA88-98951173E677}"/>
              </a:ext>
            </a:extLst>
          </p:cNvPr>
          <p:cNvGrpSpPr>
            <a:grpSpLocks/>
          </p:cNvGrpSpPr>
          <p:nvPr/>
        </p:nvGrpSpPr>
        <p:grpSpPr>
          <a:xfrm>
            <a:off x="1238135" y="4419438"/>
            <a:ext cx="1614239" cy="421163"/>
            <a:chOff x="479845" y="5287752"/>
            <a:chExt cx="1614239" cy="421163"/>
          </a:xfrm>
        </p:grpSpPr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4912EFE1-4A96-8A39-E892-612853CF0533}"/>
                </a:ext>
              </a:extLst>
            </p:cNvPr>
            <p:cNvCxnSpPr>
              <a:cxnSpLocks/>
            </p:cNvCxnSpPr>
            <p:nvPr/>
          </p:nvCxnSpPr>
          <p:spPr>
            <a:xfrm>
              <a:off x="547684" y="5666927"/>
              <a:ext cx="15464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" name="Subtitle 2">
              <a:extLst>
                <a:ext uri="{FF2B5EF4-FFF2-40B4-BE49-F238E27FC236}">
                  <a16:creationId xmlns:a16="http://schemas.microsoft.com/office/drawing/2014/main" id="{4AE5B1CB-5B57-C688-0EEA-DB60427F766C}"/>
                </a:ext>
              </a:extLst>
            </p:cNvPr>
            <p:cNvSpPr txBox="1">
              <a:spLocks/>
            </p:cNvSpPr>
            <p:nvPr/>
          </p:nvSpPr>
          <p:spPr>
            <a:xfrm>
              <a:off x="479845" y="5287752"/>
              <a:ext cx="1276679" cy="238788"/>
            </a:xfrm>
            <a:prstGeom prst="rect">
              <a:avLst/>
            </a:prstGeom>
          </p:spPr>
          <p:txBody>
            <a:bodyPr vert="horz" lIns="68580" tIns="34290" rIns="68580" bIns="34290" rtlCol="0">
              <a:no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rPr>
                <a:t>After Effects </a:t>
              </a:r>
              <a:endParaRPr lang="id-ID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endParaRPr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655F200B-0545-ED88-1A3D-0CEC518BB2CD}"/>
                </a:ext>
              </a:extLst>
            </p:cNvPr>
            <p:cNvSpPr>
              <a:spLocks/>
            </p:cNvSpPr>
            <p:nvPr/>
          </p:nvSpPr>
          <p:spPr>
            <a:xfrm>
              <a:off x="1875263" y="5624940"/>
              <a:ext cx="83975" cy="83975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DF9345E7-6E25-27BC-5064-CD5A5C085C9F}"/>
              </a:ext>
            </a:extLst>
          </p:cNvPr>
          <p:cNvGrpSpPr>
            <a:grpSpLocks/>
          </p:cNvGrpSpPr>
          <p:nvPr/>
        </p:nvGrpSpPr>
        <p:grpSpPr>
          <a:xfrm>
            <a:off x="1238135" y="3551124"/>
            <a:ext cx="1614239" cy="421163"/>
            <a:chOff x="479845" y="5287752"/>
            <a:chExt cx="1614239" cy="421163"/>
          </a:xfrm>
        </p:grpSpPr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308786BA-D19B-F134-56F4-16C398B7D484}"/>
                </a:ext>
              </a:extLst>
            </p:cNvPr>
            <p:cNvCxnSpPr>
              <a:cxnSpLocks/>
            </p:cNvCxnSpPr>
            <p:nvPr/>
          </p:nvCxnSpPr>
          <p:spPr>
            <a:xfrm>
              <a:off x="547684" y="5666927"/>
              <a:ext cx="15464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Subtitle 2">
              <a:extLst>
                <a:ext uri="{FF2B5EF4-FFF2-40B4-BE49-F238E27FC236}">
                  <a16:creationId xmlns:a16="http://schemas.microsoft.com/office/drawing/2014/main" id="{4898DA8C-EE52-15E2-5687-0A7C198A3D7D}"/>
                </a:ext>
              </a:extLst>
            </p:cNvPr>
            <p:cNvSpPr txBox="1">
              <a:spLocks/>
            </p:cNvSpPr>
            <p:nvPr/>
          </p:nvSpPr>
          <p:spPr>
            <a:xfrm>
              <a:off x="479845" y="5287752"/>
              <a:ext cx="1276679" cy="238788"/>
            </a:xfrm>
            <a:prstGeom prst="rect">
              <a:avLst/>
            </a:prstGeom>
          </p:spPr>
          <p:txBody>
            <a:bodyPr vert="horz" lIns="68580" tIns="34290" rIns="68580" bIns="34290" rtlCol="0">
              <a:no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rPr>
                <a:t>Photoshop</a:t>
              </a:r>
              <a:endParaRPr lang="id-ID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endParaRPr>
            </a:p>
          </p:txBody>
        </p:sp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7F56A121-E81A-2DE0-985B-45BAF2A52308}"/>
                </a:ext>
              </a:extLst>
            </p:cNvPr>
            <p:cNvSpPr>
              <a:spLocks/>
            </p:cNvSpPr>
            <p:nvPr/>
          </p:nvSpPr>
          <p:spPr>
            <a:xfrm>
              <a:off x="1620607" y="5624940"/>
              <a:ext cx="83975" cy="83975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5B7A37F1-04B7-7712-4F8E-D27253FD223B}"/>
              </a:ext>
            </a:extLst>
          </p:cNvPr>
          <p:cNvGrpSpPr>
            <a:grpSpLocks/>
          </p:cNvGrpSpPr>
          <p:nvPr/>
        </p:nvGrpSpPr>
        <p:grpSpPr>
          <a:xfrm>
            <a:off x="1238135" y="2682810"/>
            <a:ext cx="1614239" cy="421163"/>
            <a:chOff x="479845" y="5287752"/>
            <a:chExt cx="1614239" cy="421163"/>
          </a:xfrm>
        </p:grpSpPr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DFC98842-0AD3-50DA-8E5E-B0739D14F980}"/>
                </a:ext>
              </a:extLst>
            </p:cNvPr>
            <p:cNvCxnSpPr>
              <a:cxnSpLocks/>
            </p:cNvCxnSpPr>
            <p:nvPr/>
          </p:nvCxnSpPr>
          <p:spPr>
            <a:xfrm>
              <a:off x="547684" y="5666927"/>
              <a:ext cx="15464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" name="Subtitle 2">
              <a:extLst>
                <a:ext uri="{FF2B5EF4-FFF2-40B4-BE49-F238E27FC236}">
                  <a16:creationId xmlns:a16="http://schemas.microsoft.com/office/drawing/2014/main" id="{8D749522-B2E3-6454-D69E-09D87C17A872}"/>
                </a:ext>
              </a:extLst>
            </p:cNvPr>
            <p:cNvSpPr txBox="1">
              <a:spLocks/>
            </p:cNvSpPr>
            <p:nvPr/>
          </p:nvSpPr>
          <p:spPr>
            <a:xfrm>
              <a:off x="479845" y="5287752"/>
              <a:ext cx="1276679" cy="238788"/>
            </a:xfrm>
            <a:prstGeom prst="rect">
              <a:avLst/>
            </a:prstGeom>
          </p:spPr>
          <p:txBody>
            <a:bodyPr vert="horz" lIns="68580" tIns="34290" rIns="68580" bIns="34290" rtlCol="0">
              <a:no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rPr>
                <a:t>Premier</a:t>
              </a:r>
              <a:endParaRPr lang="id-ID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endParaRPr>
            </a:p>
          </p:txBody>
        </p:sp>
        <p:sp>
          <p:nvSpPr>
            <p:cNvPr id="58" name="Oval 57">
              <a:extLst>
                <a:ext uri="{FF2B5EF4-FFF2-40B4-BE49-F238E27FC236}">
                  <a16:creationId xmlns:a16="http://schemas.microsoft.com/office/drawing/2014/main" id="{5294CA5E-E3BA-2F1B-CC66-D06B66B4B678}"/>
                </a:ext>
              </a:extLst>
            </p:cNvPr>
            <p:cNvSpPr>
              <a:spLocks/>
            </p:cNvSpPr>
            <p:nvPr/>
          </p:nvSpPr>
          <p:spPr>
            <a:xfrm>
              <a:off x="1743722" y="5624940"/>
              <a:ext cx="83975" cy="83975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sp>
        <p:nvSpPr>
          <p:cNvPr id="78" name="Subtitle 2">
            <a:extLst>
              <a:ext uri="{FF2B5EF4-FFF2-40B4-BE49-F238E27FC236}">
                <a16:creationId xmlns:a16="http://schemas.microsoft.com/office/drawing/2014/main" id="{EF79B8A6-2C39-88A2-3B13-E9BACC5941A1}"/>
              </a:ext>
            </a:extLst>
          </p:cNvPr>
          <p:cNvSpPr txBox="1">
            <a:spLocks/>
          </p:cNvSpPr>
          <p:nvPr/>
        </p:nvSpPr>
        <p:spPr>
          <a:xfrm>
            <a:off x="9600081" y="1838512"/>
            <a:ext cx="1276679" cy="238788"/>
          </a:xfrm>
          <a:prstGeom prst="rect">
            <a:avLst/>
          </a:prstGeom>
        </p:spPr>
        <p:txBody>
          <a:bodyPr vert="horz" lIns="68580" tIns="34290" rIns="68580" bIns="34290" rtlCol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rPr>
              <a:t>Skills</a:t>
            </a:r>
            <a:endParaRPr lang="id-ID" sz="1600" dirty="0">
              <a:solidFill>
                <a:schemeClr val="tx1">
                  <a:lumMod val="75000"/>
                  <a:lumOff val="25000"/>
                </a:schemeClr>
              </a:solidFill>
              <a:latin typeface="Montserrat" panose="00000500000000000000" pitchFamily="2" charset="0"/>
              <a:ea typeface="Lato Black" panose="020F0502020204030203" pitchFamily="34" charset="0"/>
              <a:cs typeface="Lato Black" panose="020F0502020204030203" pitchFamily="34" charset="0"/>
            </a:endParaRPr>
          </a:p>
        </p:txBody>
      </p: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90A49DB-A6FA-2A2F-EC41-42DFA9E2B86B}"/>
              </a:ext>
            </a:extLst>
          </p:cNvPr>
          <p:cNvGrpSpPr>
            <a:grpSpLocks/>
          </p:cNvGrpSpPr>
          <p:nvPr/>
        </p:nvGrpSpPr>
        <p:grpSpPr>
          <a:xfrm>
            <a:off x="9330360" y="5203777"/>
            <a:ext cx="1546400" cy="421163"/>
            <a:chOff x="547684" y="5287752"/>
            <a:chExt cx="1546400" cy="421163"/>
          </a:xfrm>
        </p:grpSpPr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DCC1C46F-2E62-7D97-E325-2DE647AC77C6}"/>
                </a:ext>
              </a:extLst>
            </p:cNvPr>
            <p:cNvCxnSpPr>
              <a:cxnSpLocks/>
            </p:cNvCxnSpPr>
            <p:nvPr/>
          </p:nvCxnSpPr>
          <p:spPr>
            <a:xfrm>
              <a:off x="547684" y="5666927"/>
              <a:ext cx="15464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Subtitle 2">
              <a:extLst>
                <a:ext uri="{FF2B5EF4-FFF2-40B4-BE49-F238E27FC236}">
                  <a16:creationId xmlns:a16="http://schemas.microsoft.com/office/drawing/2014/main" id="{B068B989-EAAC-44AA-933E-4513125F91C8}"/>
                </a:ext>
              </a:extLst>
            </p:cNvPr>
            <p:cNvSpPr txBox="1">
              <a:spLocks/>
            </p:cNvSpPr>
            <p:nvPr/>
          </p:nvSpPr>
          <p:spPr>
            <a:xfrm>
              <a:off x="817303" y="5287752"/>
              <a:ext cx="1276679" cy="238788"/>
            </a:xfrm>
            <a:prstGeom prst="rect">
              <a:avLst/>
            </a:prstGeom>
          </p:spPr>
          <p:txBody>
            <a:bodyPr vert="horz" lIns="68580" tIns="34290" rIns="68580" bIns="34290" rtlCol="0">
              <a:no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rPr>
                <a:t>Office</a:t>
              </a:r>
              <a:endParaRPr lang="id-ID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endParaRPr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9269CC63-E17A-A730-3CA2-4F72BB243B5E}"/>
                </a:ext>
              </a:extLst>
            </p:cNvPr>
            <p:cNvSpPr>
              <a:spLocks/>
            </p:cNvSpPr>
            <p:nvPr/>
          </p:nvSpPr>
          <p:spPr>
            <a:xfrm>
              <a:off x="1126606" y="5624940"/>
              <a:ext cx="83975" cy="83975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en-US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7E9B953F-A77A-4FA7-5205-C4B6C8D86EAB}"/>
              </a:ext>
            </a:extLst>
          </p:cNvPr>
          <p:cNvGrpSpPr>
            <a:grpSpLocks/>
          </p:cNvGrpSpPr>
          <p:nvPr/>
        </p:nvGrpSpPr>
        <p:grpSpPr>
          <a:xfrm>
            <a:off x="9330360" y="4335463"/>
            <a:ext cx="1546401" cy="421163"/>
            <a:chOff x="547684" y="5287752"/>
            <a:chExt cx="1546401" cy="421163"/>
          </a:xfrm>
        </p:grpSpPr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9A618725-ED61-1C59-7A0A-57C3D2EB8599}"/>
                </a:ext>
              </a:extLst>
            </p:cNvPr>
            <p:cNvCxnSpPr>
              <a:cxnSpLocks/>
            </p:cNvCxnSpPr>
            <p:nvPr/>
          </p:nvCxnSpPr>
          <p:spPr>
            <a:xfrm>
              <a:off x="547684" y="5666927"/>
              <a:ext cx="15464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5" name="Subtitle 2">
              <a:extLst>
                <a:ext uri="{FF2B5EF4-FFF2-40B4-BE49-F238E27FC236}">
                  <a16:creationId xmlns:a16="http://schemas.microsoft.com/office/drawing/2014/main" id="{306A4077-7ED4-56BF-4652-57052420F88E}"/>
                </a:ext>
              </a:extLst>
            </p:cNvPr>
            <p:cNvSpPr txBox="1">
              <a:spLocks/>
            </p:cNvSpPr>
            <p:nvPr/>
          </p:nvSpPr>
          <p:spPr>
            <a:xfrm>
              <a:off x="547685" y="5287752"/>
              <a:ext cx="1546400" cy="238787"/>
            </a:xfrm>
            <a:prstGeom prst="rect">
              <a:avLst/>
            </a:prstGeom>
          </p:spPr>
          <p:txBody>
            <a:bodyPr vert="horz" lIns="68580" tIns="34290" rIns="68580" bIns="34290" rtlCol="0">
              <a:no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rPr>
                <a:t>After Effects </a:t>
              </a:r>
              <a:endParaRPr lang="id-ID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endParaRPr>
            </a:p>
          </p:txBody>
        </p: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47B6A06D-F607-E3C2-55F8-40E327274083}"/>
                </a:ext>
              </a:extLst>
            </p:cNvPr>
            <p:cNvSpPr>
              <a:spLocks/>
            </p:cNvSpPr>
            <p:nvPr/>
          </p:nvSpPr>
          <p:spPr>
            <a:xfrm>
              <a:off x="817405" y="5624940"/>
              <a:ext cx="83975" cy="83975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en-US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0D4D6714-6C81-B616-72C9-08E17A28AA3C}"/>
              </a:ext>
            </a:extLst>
          </p:cNvPr>
          <p:cNvGrpSpPr>
            <a:grpSpLocks/>
          </p:cNvGrpSpPr>
          <p:nvPr/>
        </p:nvGrpSpPr>
        <p:grpSpPr>
          <a:xfrm>
            <a:off x="9330360" y="3467149"/>
            <a:ext cx="1555666" cy="421163"/>
            <a:chOff x="547684" y="5287752"/>
            <a:chExt cx="1555666" cy="421163"/>
          </a:xfrm>
        </p:grpSpPr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5924F8C6-D0CE-E272-AD33-ED9B0BD17496}"/>
                </a:ext>
              </a:extLst>
            </p:cNvPr>
            <p:cNvCxnSpPr>
              <a:cxnSpLocks/>
            </p:cNvCxnSpPr>
            <p:nvPr/>
          </p:nvCxnSpPr>
          <p:spPr>
            <a:xfrm>
              <a:off x="547684" y="5666927"/>
              <a:ext cx="15464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9" name="Subtitle 2">
              <a:extLst>
                <a:ext uri="{FF2B5EF4-FFF2-40B4-BE49-F238E27FC236}">
                  <a16:creationId xmlns:a16="http://schemas.microsoft.com/office/drawing/2014/main" id="{06F4D61D-45F8-C13A-E273-BA5E96B8B597}"/>
                </a:ext>
              </a:extLst>
            </p:cNvPr>
            <p:cNvSpPr txBox="1">
              <a:spLocks/>
            </p:cNvSpPr>
            <p:nvPr/>
          </p:nvSpPr>
          <p:spPr>
            <a:xfrm>
              <a:off x="826671" y="5287752"/>
              <a:ext cx="1276679" cy="238788"/>
            </a:xfrm>
            <a:prstGeom prst="rect">
              <a:avLst/>
            </a:prstGeom>
          </p:spPr>
          <p:txBody>
            <a:bodyPr vert="horz" lIns="68580" tIns="34290" rIns="68580" bIns="34290" rtlCol="0">
              <a:no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rPr>
                <a:t>Photoshop</a:t>
              </a:r>
              <a:endParaRPr lang="id-ID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endParaRPr>
            </a:p>
          </p:txBody>
        </p:sp>
        <p:sp>
          <p:nvSpPr>
            <p:cNvPr id="90" name="Oval 89">
              <a:extLst>
                <a:ext uri="{FF2B5EF4-FFF2-40B4-BE49-F238E27FC236}">
                  <a16:creationId xmlns:a16="http://schemas.microsoft.com/office/drawing/2014/main" id="{004D10A4-3F79-869B-3784-594A68780A46}"/>
                </a:ext>
              </a:extLst>
            </p:cNvPr>
            <p:cNvSpPr>
              <a:spLocks/>
            </p:cNvSpPr>
            <p:nvPr/>
          </p:nvSpPr>
          <p:spPr>
            <a:xfrm>
              <a:off x="1392889" y="5624940"/>
              <a:ext cx="83975" cy="83975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en-US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4D6D4894-6003-86E7-6AD7-1186C7EE3A5C}"/>
              </a:ext>
            </a:extLst>
          </p:cNvPr>
          <p:cNvGrpSpPr>
            <a:grpSpLocks/>
          </p:cNvGrpSpPr>
          <p:nvPr/>
        </p:nvGrpSpPr>
        <p:grpSpPr>
          <a:xfrm>
            <a:off x="9330360" y="2598835"/>
            <a:ext cx="1546400" cy="421163"/>
            <a:chOff x="547684" y="5287752"/>
            <a:chExt cx="1546400" cy="421163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7BB3FD76-028B-B8E3-1C1E-902A044BBDAF}"/>
                </a:ext>
              </a:extLst>
            </p:cNvPr>
            <p:cNvCxnSpPr>
              <a:cxnSpLocks/>
            </p:cNvCxnSpPr>
            <p:nvPr/>
          </p:nvCxnSpPr>
          <p:spPr>
            <a:xfrm>
              <a:off x="547684" y="5666927"/>
              <a:ext cx="1546400" cy="0"/>
            </a:xfrm>
            <a:prstGeom prst="line">
              <a:avLst/>
            </a:prstGeom>
            <a:ln w="9525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3" name="Subtitle 2">
              <a:extLst>
                <a:ext uri="{FF2B5EF4-FFF2-40B4-BE49-F238E27FC236}">
                  <a16:creationId xmlns:a16="http://schemas.microsoft.com/office/drawing/2014/main" id="{9DF18A16-D289-6181-7355-4B85598D14E6}"/>
                </a:ext>
              </a:extLst>
            </p:cNvPr>
            <p:cNvSpPr txBox="1">
              <a:spLocks/>
            </p:cNvSpPr>
            <p:nvPr/>
          </p:nvSpPr>
          <p:spPr>
            <a:xfrm>
              <a:off x="801428" y="5287752"/>
              <a:ext cx="1276679" cy="238788"/>
            </a:xfrm>
            <a:prstGeom prst="rect">
              <a:avLst/>
            </a:prstGeom>
          </p:spPr>
          <p:txBody>
            <a:bodyPr vert="horz" lIns="68580" tIns="34290" rIns="68580" bIns="34290" rtlCol="0">
              <a:no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r"/>
              <a:r>
                <a:rPr 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rPr>
                <a:t>Premier</a:t>
              </a:r>
              <a:endParaRPr lang="id-ID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endParaRPr>
            </a:p>
          </p:txBody>
        </p:sp>
        <p:sp>
          <p:nvSpPr>
            <p:cNvPr id="94" name="Oval 93">
              <a:extLst>
                <a:ext uri="{FF2B5EF4-FFF2-40B4-BE49-F238E27FC236}">
                  <a16:creationId xmlns:a16="http://schemas.microsoft.com/office/drawing/2014/main" id="{D86C9D75-0B14-8EC4-BAF0-8411E4422CB5}"/>
                </a:ext>
              </a:extLst>
            </p:cNvPr>
            <p:cNvSpPr>
              <a:spLocks/>
            </p:cNvSpPr>
            <p:nvPr/>
          </p:nvSpPr>
          <p:spPr>
            <a:xfrm>
              <a:off x="691798" y="5624940"/>
              <a:ext cx="83975" cy="83975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en-US" sz="2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71C3B113-B1A3-B3D1-428D-9ACCBFBAF88F}"/>
              </a:ext>
            </a:extLst>
          </p:cNvPr>
          <p:cNvSpPr txBox="1">
            <a:spLocks/>
          </p:cNvSpPr>
          <p:nvPr/>
        </p:nvSpPr>
        <p:spPr>
          <a:xfrm>
            <a:off x="8973747" y="1005486"/>
            <a:ext cx="2336035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7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rPr>
              <a:t>Your Name</a:t>
            </a:r>
            <a:endParaRPr lang="id-ID" sz="2700" dirty="0">
              <a:solidFill>
                <a:schemeClr val="tx1">
                  <a:lumMod val="75000"/>
                  <a:lumOff val="25000"/>
                </a:schemeClr>
              </a:solidFill>
              <a:latin typeface="Montserrat" panose="00000500000000000000" pitchFamily="2" charset="0"/>
            </a:endParaRPr>
          </a:p>
        </p:txBody>
      </p:sp>
      <p:sp useBgFill="1">
        <p:nvSpPr>
          <p:cNvPr id="12" name="Rectangle 11">
            <a:extLst>
              <a:ext uri="{FF2B5EF4-FFF2-40B4-BE49-F238E27FC236}">
                <a16:creationId xmlns:a16="http://schemas.microsoft.com/office/drawing/2014/main" id="{ED342672-E46A-C8C2-2708-FAF7202B126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3555513" y="114301"/>
            <a:ext cx="5145087" cy="64960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10" name="Picture Placeholder 9">
            <a:extLst>
              <a:ext uri="{FF2B5EF4-FFF2-40B4-BE49-F238E27FC236}">
                <a16:creationId xmlns:a16="http://schemas.microsoft.com/office/drawing/2014/main" id="{A6DDA288-27B9-B73B-5082-FA982F4A290E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820" r="36820"/>
          <a:stretch/>
        </p:blipFill>
        <p:spPr/>
      </p:pic>
      <p:pic>
        <p:nvPicPr>
          <p:cNvPr id="14" name="Picture Placeholder 13">
            <a:extLst>
              <a:ext uri="{FF2B5EF4-FFF2-40B4-BE49-F238E27FC236}">
                <a16:creationId xmlns:a16="http://schemas.microsoft.com/office/drawing/2014/main" id="{2B1969E2-377F-B2B0-6A42-321694C88002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820" r="36820"/>
          <a:stretch/>
        </p:blipFill>
        <p:spPr/>
      </p:pic>
      <p:sp>
        <p:nvSpPr>
          <p:cNvPr id="3" name="Saeed Faal">
            <a:extLst>
              <a:ext uri="{FF2B5EF4-FFF2-40B4-BE49-F238E27FC236}">
                <a16:creationId xmlns:a16="http://schemas.microsoft.com/office/drawing/2014/main" id="{06831D33-8C5C-2AAA-D957-543463358C7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674114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1" nodeType="after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1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63" presetClass="path" presetSubtype="0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animMotion origin="layout" path="M 1.04167E-6 -4.81481E-6 L 0.19167 -4.81481E-6 " pathEditMode="relative" rAng="0" ptsTypes="AA">
                                      <p:cBhvr>
                                        <p:cTn id="30" dur="2000" spd="-100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63" presetClass="path" presetSubtype="0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animMotion origin="layout" path="M -2.08333E-6 -4.81481E-6 L 0.19167 -4.81481E-6 " pathEditMode="relative" rAng="0" ptsTypes="AA">
                                      <p:cBhvr>
                                        <p:cTn id="32" dur="2000" spd="-100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63" presetClass="path" presetSubtype="0" decel="100000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animMotion origin="layout" path="M -2.08333E-6 -4.81481E-6 L 0.19167 -4.81481E-6 " pathEditMode="relative" rAng="0" ptsTypes="AA">
                                      <p:cBhvr>
                                        <p:cTn id="34" dur="2000" spd="-100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63" presetClass="path" presetSubtype="0" decel="100000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animMotion origin="layout" path="M -2.08333E-6 -4.81481E-6 L 0.19167 -4.81481E-6 " pathEditMode="relative" rAng="0" ptsTypes="AA">
                                      <p:cBhvr>
                                        <p:cTn id="36" dur="2000" spd="-100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63" presetClass="path" presetSubtype="0" decel="100000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animMotion origin="layout" path="M -2.08333E-6 -4.81481E-6 L 0.19167 -4.81481E-6 " pathEditMode="relative" rAng="0" ptsTypes="AA">
                                      <p:cBhvr>
                                        <p:cTn id="38" dur="2000" spd="-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63" presetClass="path" presetSubtype="0" decel="100000" fill="hold" nodeType="withEffect">
                                  <p:stCondLst>
                                    <p:cond delay="350"/>
                                  </p:stCondLst>
                                  <p:childTnLst>
                                    <p:animMotion origin="layout" path="M -2.08333E-6 -4.81481E-6 L 0.19167 -4.81481E-6 " pathEditMode="relative" rAng="0" ptsTypes="AA">
                                      <p:cBhvr>
                                        <p:cTn id="40" dur="2000" spd="-100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83" y="0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35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4.81481E-6 L -0.19023 -4.81481E-6 " pathEditMode="relative" rAng="0" ptsTypes="AA">
                                      <p:cBhvr>
                                        <p:cTn id="42" dur="2000" spd="-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18" y="0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35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4.81481E-6 L -0.19024 -4.81481E-6 " pathEditMode="relative" rAng="0" ptsTypes="AA">
                                      <p:cBhvr>
                                        <p:cTn id="44" dur="2000" spd="-100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18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35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4.81481E-6 L -0.19024 -4.81481E-6 " pathEditMode="relative" rAng="0" ptsTypes="AA">
                                      <p:cBhvr>
                                        <p:cTn id="46" dur="2000" spd="-1000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18" y="0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35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4.81481E-6 L -0.19024 -4.81481E-6 " pathEditMode="relative" rAng="0" ptsTypes="AA">
                                      <p:cBhvr>
                                        <p:cTn id="48" dur="2000" spd="-100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18" y="0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35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4.81481E-6 L -0.19024 -4.81481E-6 " pathEditMode="relative" rAng="0" ptsTypes="AA">
                                      <p:cBhvr>
                                        <p:cTn id="50" dur="2000" spd="-100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18" y="0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35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4.81481E-6 L -0.19024 -4.81481E-6 " pathEditMode="relative" rAng="0" ptsTypes="AA">
                                      <p:cBhvr>
                                        <p:cTn id="52" dur="2000" spd="-100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518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36" grpId="1"/>
      <p:bldP spid="37" grpId="0"/>
      <p:bldP spid="37" grpId="1"/>
      <p:bldP spid="78" grpId="0"/>
      <p:bldP spid="78" grpId="1"/>
      <p:bldP spid="4" grpId="0"/>
      <p:bldP spid="4" grpId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Picture Placeholder 15">
            <a:extLst>
              <a:ext uri="{FF2B5EF4-FFF2-40B4-BE49-F238E27FC236}">
                <a16:creationId xmlns:a16="http://schemas.microsoft.com/office/drawing/2014/main" id="{566BEFF0-CFF4-CFE8-F4BC-6C846443B7D6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098" r="36098"/>
          <a:stretch/>
        </p:blipFill>
        <p:spPr/>
      </p:pic>
      <p:pic>
        <p:nvPicPr>
          <p:cNvPr id="18" name="Picture Placeholder 17">
            <a:extLst>
              <a:ext uri="{FF2B5EF4-FFF2-40B4-BE49-F238E27FC236}">
                <a16:creationId xmlns:a16="http://schemas.microsoft.com/office/drawing/2014/main" id="{399D9E42-C33C-90B3-D662-FA090DD7DB62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098" r="36098"/>
          <a:stretch/>
        </p:blipFill>
        <p:spPr/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3FA1F1BD-3C03-EBD3-619F-F00862859AF9}"/>
              </a:ext>
            </a:extLst>
          </p:cNvPr>
          <p:cNvSpPr txBox="1">
            <a:spLocks/>
          </p:cNvSpPr>
          <p:nvPr/>
        </p:nvSpPr>
        <p:spPr>
          <a:xfrm>
            <a:off x="778349" y="1724657"/>
            <a:ext cx="219809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YOUR</a:t>
            </a:r>
          </a:p>
          <a:p>
            <a:pPr algn="ctr"/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NAME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69EFE4C-330E-AA44-9B7A-E258425BF5BF}"/>
              </a:ext>
            </a:extLst>
          </p:cNvPr>
          <p:cNvSpPr txBox="1">
            <a:spLocks/>
          </p:cNvSpPr>
          <p:nvPr/>
        </p:nvSpPr>
        <p:spPr>
          <a:xfrm>
            <a:off x="9262866" y="1724657"/>
            <a:ext cx="219809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YOUR</a:t>
            </a:r>
          </a:p>
          <a:p>
            <a:pPr algn="ctr"/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NAME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9B96D59-58F6-4261-8265-B333EE83EA33}"/>
              </a:ext>
            </a:extLst>
          </p:cNvPr>
          <p:cNvSpPr txBox="1">
            <a:spLocks/>
          </p:cNvSpPr>
          <p:nvPr/>
        </p:nvSpPr>
        <p:spPr>
          <a:xfrm>
            <a:off x="778349" y="2972816"/>
            <a:ext cx="2198090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DESCRIPTION</a:t>
            </a:r>
          </a:p>
          <a:p>
            <a:pPr algn="ctr"/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 . </a:t>
            </a:r>
            <a:endParaRPr lang="id-ID" sz="14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A34268A-D6AC-31D2-804E-010DB1BC4FE1}"/>
              </a:ext>
            </a:extLst>
          </p:cNvPr>
          <p:cNvSpPr txBox="1">
            <a:spLocks/>
          </p:cNvSpPr>
          <p:nvPr/>
        </p:nvSpPr>
        <p:spPr>
          <a:xfrm>
            <a:off x="9262866" y="2972816"/>
            <a:ext cx="2198090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DESCRIPTION</a:t>
            </a:r>
          </a:p>
          <a:p>
            <a:pPr algn="ctr"/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</a:t>
            </a:r>
            <a:endParaRPr lang="id-ID" sz="14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77C61B88-49BA-0F50-FA19-055734A15A0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675864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9" grpId="0"/>
      <p:bldP spid="21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2024-09-12 12-04-28 6">
            <a:hlinkClick r:id="" action="ppaction://media"/>
            <a:extLst>
              <a:ext uri="{FF2B5EF4-FFF2-40B4-BE49-F238E27FC236}">
                <a16:creationId xmlns:a16="http://schemas.microsoft.com/office/drawing/2014/main" id="{A455333F-86B1-73B2-80CC-95937DB4C652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860425" y="516711"/>
            <a:ext cx="10471150" cy="5824578"/>
          </a:xfrm>
          <a:prstGeom prst="rect">
            <a:avLst/>
          </a:prstGeom>
          <a:effectLst>
            <a:outerShdw blurRad="558800" sx="102000" sy="102000" algn="ctr" rotWithShape="0">
              <a:prstClr val="black">
                <a:alpha val="5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1556685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7942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 fullScrn="1">
              <p:cMediaNode vol="80000" showWhenStopped="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79DCCF-192F-CB38-6C9C-A6B00D3718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BEC7872E-46C2-E035-FF9E-945F2926F446}"/>
              </a:ext>
            </a:extLst>
          </p:cNvPr>
          <p:cNvGrpSpPr/>
          <p:nvPr/>
        </p:nvGrpSpPr>
        <p:grpSpPr>
          <a:xfrm>
            <a:off x="6946738" y="1043916"/>
            <a:ext cx="4357260" cy="4664667"/>
            <a:chOff x="6190735" y="1043916"/>
            <a:chExt cx="4357260" cy="4664667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2514B16B-E3B2-BC18-D75E-7D8C075C1EA3}"/>
                </a:ext>
              </a:extLst>
            </p:cNvPr>
            <p:cNvSpPr txBox="1"/>
            <p:nvPr/>
          </p:nvSpPr>
          <p:spPr>
            <a:xfrm>
              <a:off x="6190735" y="1043916"/>
              <a:ext cx="4357259" cy="5078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7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YOUR NAME</a:t>
              </a:r>
            </a:p>
          </p:txBody>
        </p:sp>
        <p:sp>
          <p:nvSpPr>
            <p:cNvPr id="15" name="Subtitle 2">
              <a:extLst>
                <a:ext uri="{FF2B5EF4-FFF2-40B4-BE49-F238E27FC236}">
                  <a16:creationId xmlns:a16="http://schemas.microsoft.com/office/drawing/2014/main" id="{1671580B-E18E-E6E8-7478-7D9F26E1B750}"/>
                </a:ext>
              </a:extLst>
            </p:cNvPr>
            <p:cNvSpPr txBox="1">
              <a:spLocks/>
            </p:cNvSpPr>
            <p:nvPr/>
          </p:nvSpPr>
          <p:spPr>
            <a:xfrm>
              <a:off x="6289928" y="1735785"/>
              <a:ext cx="2729241" cy="379175"/>
            </a:xfrm>
            <a:prstGeom prst="rect">
              <a:avLst/>
            </a:prstGeom>
          </p:spPr>
          <p:txBody>
            <a:bodyPr vert="horz" lIns="68580" tIns="34290" rIns="68580" bIns="34290" rtlCol="0">
              <a:no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r>
                <a: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rPr>
                <a:t>Skills</a:t>
              </a:r>
              <a:endParaRPr lang="id-ID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  <a:ea typeface="Lato Black" panose="020F0502020204030203" pitchFamily="34" charset="0"/>
                <a:cs typeface="Lato Black" panose="020F0502020204030203" pitchFamily="34" charset="0"/>
              </a:endParaRPr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CA6BADBC-3866-980C-161F-6713D657BB88}"/>
                </a:ext>
              </a:extLst>
            </p:cNvPr>
            <p:cNvGrpSpPr/>
            <p:nvPr/>
          </p:nvGrpSpPr>
          <p:grpSpPr>
            <a:xfrm>
              <a:off x="6587018" y="5160839"/>
              <a:ext cx="3960977" cy="547744"/>
              <a:chOff x="521832" y="5224339"/>
              <a:chExt cx="1572252" cy="547744"/>
            </a:xfrm>
          </p:grpSpPr>
          <p:cxnSp>
            <p:nvCxnSpPr>
              <p:cNvPr id="17" name="Straight Connector 16">
                <a:extLst>
                  <a:ext uri="{FF2B5EF4-FFF2-40B4-BE49-F238E27FC236}">
                    <a16:creationId xmlns:a16="http://schemas.microsoft.com/office/drawing/2014/main" id="{94A3F167-00C4-F8CE-10BD-00381464D0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84" y="5666927"/>
                <a:ext cx="1546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" name="Subtitle 2">
                <a:extLst>
                  <a:ext uri="{FF2B5EF4-FFF2-40B4-BE49-F238E27FC236}">
                    <a16:creationId xmlns:a16="http://schemas.microsoft.com/office/drawing/2014/main" id="{932F1D3E-A238-41D7-5D6B-3DA73612C46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832" y="5224339"/>
                <a:ext cx="1276679" cy="337432"/>
              </a:xfrm>
              <a:prstGeom prst="rect">
                <a:avLst/>
              </a:prstGeom>
            </p:spPr>
            <p:txBody>
              <a:bodyPr vert="horz" lIns="68580" tIns="34290" rIns="68580" bIns="34290" rtlCol="0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1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  <a:ea typeface="Lato Black" panose="020F0502020204030203" pitchFamily="34" charset="0"/>
                    <a:cs typeface="Lato Black" panose="020F0502020204030203" pitchFamily="34" charset="0"/>
                  </a:rPr>
                  <a:t>Office</a:t>
                </a:r>
                <a:endParaRPr lang="id-ID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endParaRPr>
              </a:p>
            </p:txBody>
          </p:sp>
          <p:sp>
            <p:nvSpPr>
              <p:cNvPr id="19" name="Oval 18" hidden="1">
                <a:extLst>
                  <a:ext uri="{FF2B5EF4-FFF2-40B4-BE49-F238E27FC236}">
                    <a16:creationId xmlns:a16="http://schemas.microsoft.com/office/drawing/2014/main" id="{B2AE55F6-B13B-5699-10B2-5461B37A358D}"/>
                  </a:ext>
                </a:extLst>
              </p:cNvPr>
              <p:cNvSpPr/>
              <p:nvPr/>
            </p:nvSpPr>
            <p:spPr>
              <a:xfrm>
                <a:off x="547684" y="5561771"/>
                <a:ext cx="83975" cy="210312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43D28078-EEA5-2345-5757-178BAFFBA5D9}"/>
                </a:ext>
              </a:extLst>
            </p:cNvPr>
            <p:cNvGrpSpPr/>
            <p:nvPr/>
          </p:nvGrpSpPr>
          <p:grpSpPr>
            <a:xfrm>
              <a:off x="6652147" y="4268361"/>
              <a:ext cx="3895848" cy="571908"/>
              <a:chOff x="547684" y="5200175"/>
              <a:chExt cx="1546400" cy="571908"/>
            </a:xfrm>
          </p:grpSpPr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512F67F6-C603-1F45-01BD-AEEAA3E8EE8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84" y="5666927"/>
                <a:ext cx="1546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Subtitle 2">
                <a:extLst>
                  <a:ext uri="{FF2B5EF4-FFF2-40B4-BE49-F238E27FC236}">
                    <a16:creationId xmlns:a16="http://schemas.microsoft.com/office/drawing/2014/main" id="{EC720F76-13A7-D757-A753-D435E9D6C5F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47684" y="5200175"/>
                <a:ext cx="1276679" cy="323013"/>
              </a:xfrm>
              <a:prstGeom prst="rect">
                <a:avLst/>
              </a:prstGeom>
            </p:spPr>
            <p:txBody>
              <a:bodyPr vert="horz" lIns="68580" tIns="34290" rIns="68580" bIns="34290" rtlCol="0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1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  <a:ea typeface="Lato Black" panose="020F0502020204030203" pitchFamily="34" charset="0"/>
                    <a:cs typeface="Lato Black" panose="020F0502020204030203" pitchFamily="34" charset="0"/>
                  </a:rPr>
                  <a:t>After Effects </a:t>
                </a:r>
              </a:p>
            </p:txBody>
          </p:sp>
          <p:sp>
            <p:nvSpPr>
              <p:cNvPr id="23" name="Oval 22" hidden="1">
                <a:extLst>
                  <a:ext uri="{FF2B5EF4-FFF2-40B4-BE49-F238E27FC236}">
                    <a16:creationId xmlns:a16="http://schemas.microsoft.com/office/drawing/2014/main" id="{16DEEC4F-C688-925E-CA42-8D5058BD1ED2}"/>
                  </a:ext>
                </a:extLst>
              </p:cNvPr>
              <p:cNvSpPr/>
              <p:nvPr/>
            </p:nvSpPr>
            <p:spPr>
              <a:xfrm>
                <a:off x="547684" y="5561771"/>
                <a:ext cx="83975" cy="210312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966596E7-ED2C-CA0B-B9B6-5B27591ADA0F}"/>
                </a:ext>
              </a:extLst>
            </p:cNvPr>
            <p:cNvGrpSpPr/>
            <p:nvPr/>
          </p:nvGrpSpPr>
          <p:grpSpPr>
            <a:xfrm>
              <a:off x="6652147" y="3385628"/>
              <a:ext cx="3895848" cy="586328"/>
              <a:chOff x="547684" y="5185756"/>
              <a:chExt cx="1546400" cy="586328"/>
            </a:xfrm>
          </p:grpSpPr>
          <p:cxnSp>
            <p:nvCxnSpPr>
              <p:cNvPr id="25" name="Straight Connector 24">
                <a:extLst>
                  <a:ext uri="{FF2B5EF4-FFF2-40B4-BE49-F238E27FC236}">
                    <a16:creationId xmlns:a16="http://schemas.microsoft.com/office/drawing/2014/main" id="{A2783690-1AC0-AC74-F824-FD998C57E5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84" y="5666927"/>
                <a:ext cx="1546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Subtitle 2">
                <a:extLst>
                  <a:ext uri="{FF2B5EF4-FFF2-40B4-BE49-F238E27FC236}">
                    <a16:creationId xmlns:a16="http://schemas.microsoft.com/office/drawing/2014/main" id="{D24BB3EC-0A1C-51B7-EF8E-2B55C9FC8D7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47684" y="5185756"/>
                <a:ext cx="1276679" cy="337433"/>
              </a:xfrm>
              <a:prstGeom prst="rect">
                <a:avLst/>
              </a:prstGeom>
            </p:spPr>
            <p:txBody>
              <a:bodyPr vert="horz" lIns="68580" tIns="34290" rIns="68580" bIns="34290" rtlCol="0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1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  <a:ea typeface="Lato Black" panose="020F0502020204030203" pitchFamily="34" charset="0"/>
                    <a:cs typeface="Lato Black" panose="020F0502020204030203" pitchFamily="34" charset="0"/>
                  </a:rPr>
                  <a:t>Photoshop</a:t>
                </a:r>
                <a:endParaRPr lang="id-ID" sz="1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endParaRPr>
              </a:p>
            </p:txBody>
          </p:sp>
          <p:sp>
            <p:nvSpPr>
              <p:cNvPr id="27" name="Oval 26" hidden="1">
                <a:extLst>
                  <a:ext uri="{FF2B5EF4-FFF2-40B4-BE49-F238E27FC236}">
                    <a16:creationId xmlns:a16="http://schemas.microsoft.com/office/drawing/2014/main" id="{D8B15063-E083-4221-0FEB-55CF1B7D2972}"/>
                  </a:ext>
                </a:extLst>
              </p:cNvPr>
              <p:cNvSpPr/>
              <p:nvPr/>
            </p:nvSpPr>
            <p:spPr>
              <a:xfrm>
                <a:off x="547684" y="5561772"/>
                <a:ext cx="83975" cy="210312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CBD30A5E-B2B3-56A2-028F-7AE75B270221}"/>
                </a:ext>
              </a:extLst>
            </p:cNvPr>
            <p:cNvGrpSpPr/>
            <p:nvPr/>
          </p:nvGrpSpPr>
          <p:grpSpPr>
            <a:xfrm>
              <a:off x="6587018" y="2552913"/>
              <a:ext cx="3960977" cy="550933"/>
              <a:chOff x="521832" y="5221355"/>
              <a:chExt cx="1572252" cy="550933"/>
            </a:xfrm>
          </p:grpSpPr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A441CE53-35D6-4450-85E5-7AD77B83B3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7684" y="5666927"/>
                <a:ext cx="1546400" cy="0"/>
              </a:xfrm>
              <a:prstGeom prst="line">
                <a:avLst/>
              </a:prstGeom>
              <a:ln w="9525">
                <a:solidFill>
                  <a:schemeClr val="bg1">
                    <a:lumMod val="6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Subtitle 2">
                <a:extLst>
                  <a:ext uri="{FF2B5EF4-FFF2-40B4-BE49-F238E27FC236}">
                    <a16:creationId xmlns:a16="http://schemas.microsoft.com/office/drawing/2014/main" id="{9BA10D9B-C983-A644-CDAF-8EB668B0801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832" y="5221355"/>
                <a:ext cx="1276679" cy="343943"/>
              </a:xfrm>
              <a:prstGeom prst="rect">
                <a:avLst/>
              </a:prstGeom>
            </p:spPr>
            <p:txBody>
              <a:bodyPr vert="horz" lIns="68580" tIns="34290" rIns="68580" bIns="34290" rtlCol="0">
                <a:noAutofit/>
              </a:bodyPr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indent="0" algn="ctr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6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r>
                  <a:rPr lang="en-US" sz="18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0"/>
                    <a:ea typeface="Lato Black" panose="020F0502020204030203" pitchFamily="34" charset="0"/>
                    <a:cs typeface="Lato Black" panose="020F0502020204030203" pitchFamily="34" charset="0"/>
                  </a:rPr>
                  <a:t>Solid Works</a:t>
                </a:r>
                <a:endParaRPr lang="id-ID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  <a:ea typeface="Lato Black" panose="020F0502020204030203" pitchFamily="34" charset="0"/>
                  <a:cs typeface="Lato Black" panose="020F0502020204030203" pitchFamily="34" charset="0"/>
                </a:endParaRPr>
              </a:p>
            </p:txBody>
          </p:sp>
          <p:sp>
            <p:nvSpPr>
              <p:cNvPr id="31" name="Oval 30" hidden="1">
                <a:extLst>
                  <a:ext uri="{FF2B5EF4-FFF2-40B4-BE49-F238E27FC236}">
                    <a16:creationId xmlns:a16="http://schemas.microsoft.com/office/drawing/2014/main" id="{743F8929-D3C5-62DF-5FFA-FEE7D2456D16}"/>
                  </a:ext>
                </a:extLst>
              </p:cNvPr>
              <p:cNvSpPr/>
              <p:nvPr/>
            </p:nvSpPr>
            <p:spPr>
              <a:xfrm>
                <a:off x="547684" y="5561976"/>
                <a:ext cx="83975" cy="210312"/>
              </a:xfrm>
              <a:prstGeom prst="ellipse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</p:grpSp>
      <p:sp>
        <p:nvSpPr>
          <p:cNvPr id="59" name="----- First Circle ------">
            <a:extLst>
              <a:ext uri="{FF2B5EF4-FFF2-40B4-BE49-F238E27FC236}">
                <a16:creationId xmlns:a16="http://schemas.microsoft.com/office/drawing/2014/main" id="{75B6BBFA-8C3B-D493-6494-967820B627BB}"/>
              </a:ext>
            </a:extLst>
          </p:cNvPr>
          <p:cNvSpPr/>
          <p:nvPr/>
        </p:nvSpPr>
        <p:spPr>
          <a:xfrm>
            <a:off x="7237242" y="2887324"/>
            <a:ext cx="211558" cy="210312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 dirty="0">
              <a:solidFill>
                <a:schemeClr val="tx1">
                  <a:lumMod val="75000"/>
                  <a:lumOff val="2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60" name="----- Second  Circle ------">
            <a:extLst>
              <a:ext uri="{FF2B5EF4-FFF2-40B4-BE49-F238E27FC236}">
                <a16:creationId xmlns:a16="http://schemas.microsoft.com/office/drawing/2014/main" id="{C79EFE35-5B4C-631F-B177-417FD978C9DC}"/>
              </a:ext>
            </a:extLst>
          </p:cNvPr>
          <p:cNvSpPr/>
          <p:nvPr/>
        </p:nvSpPr>
        <p:spPr>
          <a:xfrm>
            <a:off x="7237242" y="3744049"/>
            <a:ext cx="211558" cy="210312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 dirty="0">
              <a:solidFill>
                <a:schemeClr val="tx1">
                  <a:lumMod val="75000"/>
                  <a:lumOff val="2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61" name="----- Third Circle ------">
            <a:extLst>
              <a:ext uri="{FF2B5EF4-FFF2-40B4-BE49-F238E27FC236}">
                <a16:creationId xmlns:a16="http://schemas.microsoft.com/office/drawing/2014/main" id="{374A69C7-7018-76CF-C22F-4B880C5DED1B}"/>
              </a:ext>
            </a:extLst>
          </p:cNvPr>
          <p:cNvSpPr/>
          <p:nvPr/>
        </p:nvSpPr>
        <p:spPr>
          <a:xfrm>
            <a:off x="7237242" y="4633268"/>
            <a:ext cx="211558" cy="210312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 dirty="0">
              <a:solidFill>
                <a:schemeClr val="tx1">
                  <a:lumMod val="75000"/>
                  <a:lumOff val="2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62" name="----- Fourth Circle ------">
            <a:extLst>
              <a:ext uri="{FF2B5EF4-FFF2-40B4-BE49-F238E27FC236}">
                <a16:creationId xmlns:a16="http://schemas.microsoft.com/office/drawing/2014/main" id="{7169795D-FADC-38D6-5D17-E85FDEFE30C7}"/>
              </a:ext>
            </a:extLst>
          </p:cNvPr>
          <p:cNvSpPr/>
          <p:nvPr/>
        </p:nvSpPr>
        <p:spPr>
          <a:xfrm>
            <a:off x="7237242" y="5501706"/>
            <a:ext cx="211558" cy="210312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 dirty="0">
              <a:solidFill>
                <a:schemeClr val="tx1">
                  <a:lumMod val="75000"/>
                  <a:lumOff val="25000"/>
                </a:schemeClr>
              </a:solidFill>
              <a:latin typeface="Montserrat" panose="00000500000000000000" pitchFamily="2" charset="0"/>
            </a:endParaRPr>
          </a:p>
        </p:txBody>
      </p:sp>
      <p:pic>
        <p:nvPicPr>
          <p:cNvPr id="6" name="Picture Placeholder 5">
            <a:extLst>
              <a:ext uri="{FF2B5EF4-FFF2-40B4-BE49-F238E27FC236}">
                <a16:creationId xmlns:a16="http://schemas.microsoft.com/office/drawing/2014/main" id="{93823142-EA9A-57B4-739E-C92D9633089C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621" r="22621"/>
          <a:stretch/>
        </p:blipFill>
        <p:spPr/>
      </p:pic>
      <p:sp>
        <p:nvSpPr>
          <p:cNvPr id="3" name="Saeed Faal">
            <a:extLst>
              <a:ext uri="{FF2B5EF4-FFF2-40B4-BE49-F238E27FC236}">
                <a16:creationId xmlns:a16="http://schemas.microsoft.com/office/drawing/2014/main" id="{E7DAD0E2-7DF7-9E7F-349B-FDDA93B0E5F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871317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35" presetClass="path" presetSubtype="0" decel="5000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animMotion origin="layout" path="M 2.5E-6 -1.11111E-6 L -0.41367 -1.11111E-6 " pathEditMode="relative" rAng="0" ptsTypes="AA">
                                      <p:cBhvr>
                                        <p:cTn id="8" dur="2000" spd="-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69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3500"/>
                            </p:stCondLst>
                            <p:childTnLst>
                              <p:par>
                                <p:cTn id="10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2.59259E-6 L 0.23308 -2.59259E-6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654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5500"/>
                            </p:stCondLst>
                            <p:childTnLst>
                              <p:par>
                                <p:cTn id="16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25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1.11111E-6 L 0.27943 -1.11111E-6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97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7500"/>
                            </p:stCondLst>
                            <p:childTnLst>
                              <p:par>
                                <p:cTn id="22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2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2.22222E-6 L 0.21771 -2.22222E-6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885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9500"/>
                            </p:stCondLst>
                            <p:childTnLst>
                              <p:par>
                                <p:cTn id="28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2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-2.59259E-6 L 0.26068 -2.59259E-6 " pathEditMode="relative" rAng="0" ptsTypes="AA">
                                      <p:cBhvr>
                                        <p:cTn id="32" dur="2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034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  <p:bldP spid="59" grpId="1" animBg="1"/>
      <p:bldP spid="60" grpId="0" animBg="1"/>
      <p:bldP spid="60" grpId="1" animBg="1"/>
      <p:bldP spid="61" grpId="0" animBg="1"/>
      <p:bldP spid="61" grpId="1" animBg="1"/>
      <p:bldP spid="62" grpId="0" animBg="1"/>
      <p:bldP spid="62" grpId="1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BBC4C7-3A11-495A-D3D5-E629D6AED2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" name="Picture Placeholder 37">
            <a:extLst>
              <a:ext uri="{FF2B5EF4-FFF2-40B4-BE49-F238E27FC236}">
                <a16:creationId xmlns:a16="http://schemas.microsoft.com/office/drawing/2014/main" id="{44B6E6FF-A300-7C2B-1554-4C370BBC4D2D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66" b="3966"/>
          <a:stretch/>
        </p:blipFill>
        <p:spPr/>
      </p:pic>
      <p:sp>
        <p:nvSpPr>
          <p:cNvPr id="9" name="2">
            <a:extLst>
              <a:ext uri="{FF2B5EF4-FFF2-40B4-BE49-F238E27FC236}">
                <a16:creationId xmlns:a16="http://schemas.microsoft.com/office/drawing/2014/main" id="{913EC78E-7D88-EE5B-7C06-C30AE8DD41A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6963660"/>
            <a:ext cx="12192000" cy="6858000"/>
          </a:xfrm>
          <a:prstGeom prst="rect">
            <a:avLst/>
          </a:prstGeom>
          <a:solidFill>
            <a:schemeClr val="tx1">
              <a:lumMod val="75000"/>
              <a:lumOff val="25000"/>
              <a:alpha val="75000"/>
            </a:scheme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algn="ctr" defTabSz="825500" hangingPunct="0"/>
            <a:endParaRPr sz="3200" dirty="0">
              <a:solidFill>
                <a:srgbClr val="FFFFFF"/>
              </a:solidFill>
              <a:latin typeface="Helvetica Light"/>
              <a:sym typeface="Montserrat-Bold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66B38A5-ACAD-BF56-00A2-CFEBA757177A}"/>
              </a:ext>
            </a:extLst>
          </p:cNvPr>
          <p:cNvSpPr/>
          <p:nvPr/>
        </p:nvSpPr>
        <p:spPr>
          <a:xfrm>
            <a:off x="6166112" y="-1"/>
            <a:ext cx="2500648" cy="6857999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013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205135B8-48D1-204A-BB7C-9466EB2DC41C}"/>
              </a:ext>
            </a:extLst>
          </p:cNvPr>
          <p:cNvGrpSpPr/>
          <p:nvPr/>
        </p:nvGrpSpPr>
        <p:grpSpPr>
          <a:xfrm>
            <a:off x="3408674" y="1969094"/>
            <a:ext cx="2640874" cy="3363066"/>
            <a:chOff x="3210367" y="1484620"/>
            <a:chExt cx="3155067" cy="3102918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6737350B-1148-FE53-FA61-90A2FD16C39C}"/>
                </a:ext>
              </a:extLst>
            </p:cNvPr>
            <p:cNvSpPr txBox="1"/>
            <p:nvPr/>
          </p:nvSpPr>
          <p:spPr>
            <a:xfrm>
              <a:off x="3210367" y="1484620"/>
              <a:ext cx="3155067" cy="18457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$</a:t>
              </a:r>
              <a:r>
                <a:rPr lang="en-US" sz="60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9</a:t>
              </a:r>
            </a:p>
            <a:p>
              <a:pPr algn="ctr"/>
              <a:r>
                <a:rPr lang="en-US" sz="20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/month</a:t>
              </a:r>
            </a:p>
            <a:p>
              <a:pPr algn="ctr"/>
              <a:endParaRPr lang="en-US" sz="20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  <a:p>
              <a:pPr algn="ctr"/>
              <a:r>
                <a:rPr lang="en-US" sz="24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PREMIUM</a:t>
              </a:r>
              <a:endParaRPr lang="en-US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E00D7B0E-5F51-D44E-B860-772AC524EBE7}"/>
                </a:ext>
              </a:extLst>
            </p:cNvPr>
            <p:cNvSpPr txBox="1"/>
            <p:nvPr/>
          </p:nvSpPr>
          <p:spPr>
            <a:xfrm>
              <a:off x="3354469" y="3593648"/>
              <a:ext cx="2866863" cy="9938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Feature</a:t>
              </a:r>
            </a:p>
            <a:p>
              <a:pPr algn="ctr"/>
              <a:r>
                <a:rPr lang="en-US" sz="1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Feature</a:t>
              </a:r>
            </a:p>
            <a:p>
              <a:pPr algn="ctr"/>
              <a:r>
                <a:rPr lang="en-US" sz="1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Feature</a:t>
              </a:r>
            </a:p>
            <a:p>
              <a:pPr algn="ctr"/>
              <a:endParaRPr lang="en-US" sz="16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D037ED9-5499-1170-AE28-97227F3690F5}"/>
              </a:ext>
            </a:extLst>
          </p:cNvPr>
          <p:cNvGrpSpPr/>
          <p:nvPr/>
        </p:nvGrpSpPr>
        <p:grpSpPr>
          <a:xfrm>
            <a:off x="801792" y="1969094"/>
            <a:ext cx="2640874" cy="3358822"/>
            <a:chOff x="3210367" y="1484620"/>
            <a:chExt cx="3155067" cy="3099002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BA6F7054-18D9-FB25-F4EB-4363808C86C7}"/>
                </a:ext>
              </a:extLst>
            </p:cNvPr>
            <p:cNvSpPr txBox="1"/>
            <p:nvPr/>
          </p:nvSpPr>
          <p:spPr>
            <a:xfrm>
              <a:off x="3210367" y="1484620"/>
              <a:ext cx="3155067" cy="19025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$</a:t>
              </a:r>
              <a:r>
                <a:rPr lang="en-US" sz="60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5</a:t>
              </a:r>
            </a:p>
            <a:p>
              <a:pPr algn="ctr"/>
              <a:r>
                <a:rPr lang="en-US" sz="20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/month</a:t>
              </a:r>
            </a:p>
            <a:p>
              <a:pPr algn="ctr"/>
              <a:endParaRPr lang="en-US" sz="20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  <a:p>
              <a:pPr algn="ctr"/>
              <a:r>
                <a:rPr lang="en-US" sz="24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BEGINNER</a:t>
              </a:r>
              <a:endParaRPr lang="en-US" sz="12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C24688C-C997-E9FF-407D-D50F9FCAD8A5}"/>
                </a:ext>
              </a:extLst>
            </p:cNvPr>
            <p:cNvSpPr txBox="1"/>
            <p:nvPr/>
          </p:nvSpPr>
          <p:spPr>
            <a:xfrm>
              <a:off x="3354469" y="3589732"/>
              <a:ext cx="2866863" cy="9938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Feature</a:t>
              </a:r>
            </a:p>
            <a:p>
              <a:pPr algn="ctr"/>
              <a:r>
                <a:rPr lang="en-US" sz="1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Feature</a:t>
              </a:r>
            </a:p>
            <a:p>
              <a:pPr algn="ctr"/>
              <a:endParaRPr lang="en-US" sz="16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  <a:p>
              <a:pPr algn="ctr"/>
              <a:endParaRPr lang="en-US" sz="16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FD9B4833-8209-DF5A-E3F8-34D3A4746D33}"/>
              </a:ext>
            </a:extLst>
          </p:cNvPr>
          <p:cNvGrpSpPr/>
          <p:nvPr/>
        </p:nvGrpSpPr>
        <p:grpSpPr>
          <a:xfrm>
            <a:off x="8622438" y="1969094"/>
            <a:ext cx="2640874" cy="3822660"/>
            <a:chOff x="3210367" y="1484620"/>
            <a:chExt cx="3155067" cy="3526961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8158E233-5643-094D-3331-29D93BC03134}"/>
                </a:ext>
              </a:extLst>
            </p:cNvPr>
            <p:cNvSpPr txBox="1"/>
            <p:nvPr/>
          </p:nvSpPr>
          <p:spPr>
            <a:xfrm>
              <a:off x="3210367" y="1484620"/>
              <a:ext cx="3155067" cy="19025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$</a:t>
              </a:r>
              <a:r>
                <a:rPr lang="en-US" sz="60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45</a:t>
              </a:r>
            </a:p>
            <a:p>
              <a:pPr algn="ctr"/>
              <a:r>
                <a:rPr lang="en-US" sz="20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/month</a:t>
              </a:r>
            </a:p>
            <a:p>
              <a:pPr algn="ctr"/>
              <a:endParaRPr lang="en-US" sz="20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  <a:p>
              <a:pPr algn="ctr"/>
              <a:r>
                <a:rPr lang="en-US" sz="24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UNLIMITED</a:t>
              </a:r>
              <a:endParaRPr lang="en-US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741303A6-1827-05DC-E790-6D1CFAD5D6D0}"/>
                </a:ext>
              </a:extLst>
            </p:cNvPr>
            <p:cNvSpPr txBox="1"/>
            <p:nvPr/>
          </p:nvSpPr>
          <p:spPr>
            <a:xfrm>
              <a:off x="3354469" y="3563341"/>
              <a:ext cx="2866863" cy="14482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Feature</a:t>
              </a:r>
            </a:p>
            <a:p>
              <a:pPr algn="ctr"/>
              <a:r>
                <a:rPr lang="en-US" sz="1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Feature</a:t>
              </a:r>
            </a:p>
            <a:p>
              <a:pPr algn="ctr"/>
              <a:r>
                <a:rPr lang="en-US" sz="1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Feature</a:t>
              </a:r>
            </a:p>
            <a:p>
              <a:pPr algn="ctr"/>
              <a:r>
                <a:rPr lang="en-US" sz="1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Feature</a:t>
              </a:r>
            </a:p>
            <a:p>
              <a:pPr algn="ctr"/>
              <a:r>
                <a:rPr lang="en-US" sz="1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Feature</a:t>
              </a:r>
            </a:p>
            <a:p>
              <a:pPr algn="ctr"/>
              <a:r>
                <a:rPr lang="en-US" sz="1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Feature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72CA498B-336C-5854-35B9-7994B25D7A30}"/>
              </a:ext>
            </a:extLst>
          </p:cNvPr>
          <p:cNvGrpSpPr/>
          <p:nvPr/>
        </p:nvGrpSpPr>
        <p:grpSpPr>
          <a:xfrm>
            <a:off x="6015556" y="907712"/>
            <a:ext cx="2640874" cy="4420204"/>
            <a:chOff x="6015556" y="1199943"/>
            <a:chExt cx="2640874" cy="4420204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CEA3EE1B-F04B-3A84-6A48-E65C31744A02}"/>
                </a:ext>
              </a:extLst>
            </p:cNvPr>
            <p:cNvGrpSpPr/>
            <p:nvPr/>
          </p:nvGrpSpPr>
          <p:grpSpPr>
            <a:xfrm>
              <a:off x="6015556" y="2261325"/>
              <a:ext cx="2640874" cy="3358822"/>
              <a:chOff x="3210367" y="1484620"/>
              <a:chExt cx="3155067" cy="3099002"/>
            </a:xfrm>
          </p:grpSpPr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2AB96E3A-1D44-75FA-5EDB-1F1C3FEC0389}"/>
                  </a:ext>
                </a:extLst>
              </p:cNvPr>
              <p:cNvSpPr txBox="1"/>
              <p:nvPr/>
            </p:nvSpPr>
            <p:spPr>
              <a:xfrm>
                <a:off x="3210367" y="1484620"/>
                <a:ext cx="3155067" cy="201617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32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$</a:t>
                </a:r>
                <a:r>
                  <a:rPr lang="en-US" sz="60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18</a:t>
                </a:r>
              </a:p>
              <a:p>
                <a:pPr algn="ctr"/>
                <a:r>
                  <a:rPr lang="en-US" sz="20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/month</a:t>
                </a:r>
              </a:p>
              <a:p>
                <a:pPr algn="ctr"/>
                <a:endParaRPr lang="en-US" sz="2000" dirty="0">
                  <a:solidFill>
                    <a:schemeClr val="bg1"/>
                  </a:solidFill>
                  <a:latin typeface="Montserrat" panose="00000500000000000000" pitchFamily="2" charset="0"/>
                </a:endParaRPr>
              </a:p>
              <a:p>
                <a:pPr algn="ctr"/>
                <a:r>
                  <a:rPr lang="en-US" sz="32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PRO</a:t>
                </a:r>
                <a:endParaRPr lang="en-US" sz="1400" dirty="0">
                  <a:solidFill>
                    <a:schemeClr val="bg1"/>
                  </a:solidFill>
                  <a:latin typeface="Montserrat" panose="00000500000000000000" pitchFamily="2" charset="0"/>
                </a:endParaRPr>
              </a:p>
            </p:txBody>
          </p:sp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1BD2A1C7-752D-715C-D0E1-C5B3497F4898}"/>
                  </a:ext>
                </a:extLst>
              </p:cNvPr>
              <p:cNvSpPr txBox="1"/>
              <p:nvPr/>
            </p:nvSpPr>
            <p:spPr>
              <a:xfrm>
                <a:off x="3354469" y="3589732"/>
                <a:ext cx="2866863" cy="99389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6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Feature</a:t>
                </a:r>
              </a:p>
              <a:p>
                <a:pPr algn="ctr"/>
                <a:r>
                  <a:rPr lang="en-US" sz="16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Feature</a:t>
                </a:r>
              </a:p>
              <a:p>
                <a:pPr algn="ctr"/>
                <a:r>
                  <a:rPr lang="en-US" sz="16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Feature</a:t>
                </a:r>
              </a:p>
              <a:p>
                <a:pPr algn="ctr"/>
                <a:r>
                  <a:rPr lang="en-US" sz="1600" dirty="0">
                    <a:solidFill>
                      <a:schemeClr val="bg1"/>
                    </a:solidFill>
                    <a:latin typeface="Montserrat" panose="00000500000000000000" pitchFamily="2" charset="0"/>
                  </a:rPr>
                  <a:t>Feature</a:t>
                </a:r>
              </a:p>
            </p:txBody>
          </p:sp>
        </p:grpSp>
        <p:sp>
          <p:nvSpPr>
            <p:cNvPr id="46" name="TextBox 28">
              <a:extLst>
                <a:ext uri="{FF2B5EF4-FFF2-40B4-BE49-F238E27FC236}">
                  <a16:creationId xmlns:a16="http://schemas.microsoft.com/office/drawing/2014/main" id="{0B201E60-770E-9BC4-D21B-D8B43FD8DF53}"/>
                </a:ext>
              </a:extLst>
            </p:cNvPr>
            <p:cNvSpPr/>
            <p:nvPr/>
          </p:nvSpPr>
          <p:spPr>
            <a:xfrm>
              <a:off x="6434617" y="1538183"/>
              <a:ext cx="1963638" cy="670312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50800" tIns="50800" rIns="50800" bIns="50800" anchor="b">
              <a:spAutoFit/>
            </a:bodyPr>
            <a:lstStyle/>
            <a:p>
              <a:pPr algn="ctr">
                <a:lnSpc>
                  <a:spcPct val="120000"/>
                </a:lnSpc>
                <a:defRPr sz="3000" spc="90">
                  <a:solidFill>
                    <a:srgbClr val="FFFFFF"/>
                  </a:solidFill>
                  <a:latin typeface="Montserrat-Regular"/>
                  <a:ea typeface="Montserrat-Regular"/>
                  <a:cs typeface="Montserrat-Regular"/>
                  <a:sym typeface="Montserrat-Regular"/>
                </a:defRPr>
              </a:pPr>
              <a:r>
                <a:rPr sz="1600" dirty="0">
                  <a:latin typeface="Montserrat" panose="00000500000000000000" pitchFamily="2" charset="0"/>
                </a:rPr>
                <a:t>most</a:t>
              </a:r>
            </a:p>
            <a:p>
              <a:pPr algn="ctr">
                <a:lnSpc>
                  <a:spcPct val="120000"/>
                </a:lnSpc>
                <a:defRPr sz="3000" spc="90">
                  <a:solidFill>
                    <a:srgbClr val="FFFFFF"/>
                  </a:solidFill>
                  <a:latin typeface="Montserrat-Regular"/>
                  <a:ea typeface="Montserrat-Regular"/>
                  <a:cs typeface="Montserrat-Regular"/>
                  <a:sym typeface="Montserrat-Regular"/>
                </a:defRPr>
              </a:pPr>
              <a:r>
                <a:rPr sz="1600" dirty="0">
                  <a:latin typeface="Montserrat" panose="00000500000000000000" pitchFamily="2" charset="0"/>
                </a:rPr>
                <a:t>popular</a:t>
              </a:r>
            </a:p>
          </p:txBody>
        </p:sp>
        <p:pic>
          <p:nvPicPr>
            <p:cNvPr id="48" name="Graphic 47" descr="Star with solid fill">
              <a:extLst>
                <a:ext uri="{FF2B5EF4-FFF2-40B4-BE49-F238E27FC236}">
                  <a16:creationId xmlns:a16="http://schemas.microsoft.com/office/drawing/2014/main" id="{61BADC57-CDD3-1EE2-3A9F-1F94B152B36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7233556" y="1199943"/>
              <a:ext cx="365760" cy="365760"/>
            </a:xfrm>
            <a:prstGeom prst="rect">
              <a:avLst/>
            </a:prstGeom>
          </p:spPr>
        </p:pic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40626078-D8B4-D06B-4118-72D60551D9F1}"/>
              </a:ext>
            </a:extLst>
          </p:cNvPr>
          <p:cNvSpPr txBox="1"/>
          <p:nvPr/>
        </p:nvSpPr>
        <p:spPr>
          <a:xfrm>
            <a:off x="1531409" y="907712"/>
            <a:ext cx="369384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bg1"/>
                </a:solidFill>
                <a:latin typeface="Montserrat" panose="00000500000000000000" pitchFamily="2" charset="0"/>
              </a:rPr>
              <a:t>PAID MEMBERSHIP TIERS</a:t>
            </a:r>
          </a:p>
        </p:txBody>
      </p:sp>
      <p:sp>
        <p:nvSpPr>
          <p:cNvPr id="4" name="Saeed Faal">
            <a:extLst>
              <a:ext uri="{FF2B5EF4-FFF2-40B4-BE49-F238E27FC236}">
                <a16:creationId xmlns:a16="http://schemas.microsoft.com/office/drawing/2014/main" id="{A7B95FA1-CFE6-E032-9CFB-9692962C6D0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169472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4" presetClass="path" presetSubtype="0" accel="50000" decel="5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 -1.01551 L 0 -1.01551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ntr" presetSubtype="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1" animBg="1"/>
      <p:bldP spid="9" grpId="2" animBg="1"/>
      <p:bldP spid="3" grpId="0" animBg="1"/>
      <p:bldP spid="52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B301B0-F472-6A54-52B9-62A5DCAA05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" name="Picture Placeholder 37" descr="A person standing on a mountain&#10;&#10;Description automatically generated" hidden="1">
            <a:extLst>
              <a:ext uri="{FF2B5EF4-FFF2-40B4-BE49-F238E27FC236}">
                <a16:creationId xmlns:a16="http://schemas.microsoft.com/office/drawing/2014/main" id="{E2AA7BC6-90C6-7356-B024-15EFBC9ED92F}"/>
              </a:ext>
            </a:extLst>
          </p:cNvPr>
          <p:cNvPicPr>
            <a:picLocks noGrp="1" noChangeAspect="1"/>
          </p:cNvPicPr>
          <p:nvPr>
            <p:ph type="pic" sz="quarter" idx="4294967295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159" b="11159"/>
          <a:stretch>
            <a:fillRect/>
          </a:stretch>
        </p:blipFill>
        <p:spPr>
          <a:xfrm>
            <a:off x="0" y="577850"/>
            <a:ext cx="11010900" cy="5702300"/>
          </a:xfrm>
        </p:spPr>
      </p:pic>
      <p:sp>
        <p:nvSpPr>
          <p:cNvPr id="3" name="Rectangle 2" hidden="1">
            <a:extLst>
              <a:ext uri="{FF2B5EF4-FFF2-40B4-BE49-F238E27FC236}">
                <a16:creationId xmlns:a16="http://schemas.microsoft.com/office/drawing/2014/main" id="{8C6FECAD-2309-3D3C-4023-F11C354FCE13}"/>
              </a:ext>
            </a:extLst>
          </p:cNvPr>
          <p:cNvSpPr/>
          <p:nvPr/>
        </p:nvSpPr>
        <p:spPr>
          <a:xfrm>
            <a:off x="6166112" y="410812"/>
            <a:ext cx="2500648" cy="6246908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1013" dirty="0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1EE55B74-5507-C4EB-8CDD-1DF766B254BB}"/>
              </a:ext>
            </a:extLst>
          </p:cNvPr>
          <p:cNvSpPr/>
          <p:nvPr/>
        </p:nvSpPr>
        <p:spPr>
          <a:xfrm rot="10800000">
            <a:off x="8365300" y="0"/>
            <a:ext cx="3802240" cy="6858000"/>
          </a:xfrm>
          <a:custGeom>
            <a:avLst/>
            <a:gdLst>
              <a:gd name="connsiteX0" fmla="*/ 2500648 w 3802240"/>
              <a:gd name="connsiteY0" fmla="*/ 5623560 h 5623560"/>
              <a:gd name="connsiteX1" fmla="*/ 0 w 3802240"/>
              <a:gd name="connsiteY1" fmla="*/ 5623560 h 5623560"/>
              <a:gd name="connsiteX2" fmla="*/ 1301592 w 3802240"/>
              <a:gd name="connsiteY2" fmla="*/ 0 h 5623560"/>
              <a:gd name="connsiteX3" fmla="*/ 3802240 w 3802240"/>
              <a:gd name="connsiteY3" fmla="*/ 0 h 5623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02240" h="5623560">
                <a:moveTo>
                  <a:pt x="2500648" y="5623560"/>
                </a:moveTo>
                <a:lnTo>
                  <a:pt x="0" y="5623560"/>
                </a:lnTo>
                <a:lnTo>
                  <a:pt x="1301592" y="0"/>
                </a:lnTo>
                <a:lnTo>
                  <a:pt x="3802240" y="0"/>
                </a:lnTo>
                <a:close/>
              </a:path>
            </a:pathLst>
          </a:custGeom>
          <a:solidFill>
            <a:srgbClr val="FFFFFF"/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25000"/>
              </a:srgbClr>
            </a:outerShdw>
          </a:effectLst>
        </p:spPr>
        <p:txBody>
          <a:bodyPr wrap="square" lIns="50800" tIns="50800" rIns="50800" bIns="50800" anchor="ctr">
            <a:noAutofit/>
          </a:bodyPr>
          <a:lstStyle/>
          <a:p>
            <a:pPr algn="ctr"/>
            <a:endParaRPr sz="3200" dirty="0">
              <a:solidFill>
                <a:srgbClr val="FFFFFF"/>
              </a:solidFill>
              <a:latin typeface="Helvetica Light"/>
            </a:endParaRPr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DCB4E02B-A2A8-5143-17C3-AD4E74A5005E}"/>
              </a:ext>
            </a:extLst>
          </p:cNvPr>
          <p:cNvSpPr/>
          <p:nvPr/>
        </p:nvSpPr>
        <p:spPr>
          <a:xfrm rot="10800000">
            <a:off x="5632693" y="0"/>
            <a:ext cx="3802240" cy="6858000"/>
          </a:xfrm>
          <a:custGeom>
            <a:avLst/>
            <a:gdLst>
              <a:gd name="connsiteX0" fmla="*/ 2500648 w 3802240"/>
              <a:gd name="connsiteY0" fmla="*/ 5623560 h 5623560"/>
              <a:gd name="connsiteX1" fmla="*/ 0 w 3802240"/>
              <a:gd name="connsiteY1" fmla="*/ 5623560 h 5623560"/>
              <a:gd name="connsiteX2" fmla="*/ 1301592 w 3802240"/>
              <a:gd name="connsiteY2" fmla="*/ 0 h 5623560"/>
              <a:gd name="connsiteX3" fmla="*/ 3802240 w 3802240"/>
              <a:gd name="connsiteY3" fmla="*/ 0 h 5623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02240" h="5623560">
                <a:moveTo>
                  <a:pt x="2500648" y="5623560"/>
                </a:moveTo>
                <a:lnTo>
                  <a:pt x="0" y="5623560"/>
                </a:lnTo>
                <a:lnTo>
                  <a:pt x="1301592" y="0"/>
                </a:lnTo>
                <a:lnTo>
                  <a:pt x="3802240" y="0"/>
                </a:lnTo>
                <a:close/>
              </a:path>
            </a:pathLst>
          </a:custGeom>
          <a:solidFill>
            <a:srgbClr val="FFFFFF"/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25000"/>
              </a:srgbClr>
            </a:outerShdw>
          </a:effectLst>
        </p:spPr>
        <p:txBody>
          <a:bodyPr wrap="square" lIns="50800" tIns="50800" rIns="50800" bIns="50800" anchor="ctr">
            <a:noAutofit/>
          </a:bodyPr>
          <a:lstStyle/>
          <a:p>
            <a:pPr algn="ctr"/>
            <a:endParaRPr sz="3200" dirty="0">
              <a:solidFill>
                <a:srgbClr val="FFFFFF"/>
              </a:solidFill>
              <a:latin typeface="Helvetica Light"/>
            </a:endParaRPr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1792ABF3-BE81-14C5-A487-CDCAB1719E3A}"/>
              </a:ext>
            </a:extLst>
          </p:cNvPr>
          <p:cNvSpPr/>
          <p:nvPr/>
        </p:nvSpPr>
        <p:spPr>
          <a:xfrm rot="10800000">
            <a:off x="2900085" y="0"/>
            <a:ext cx="3802240" cy="6858000"/>
          </a:xfrm>
          <a:custGeom>
            <a:avLst/>
            <a:gdLst>
              <a:gd name="connsiteX0" fmla="*/ 2500648 w 3802240"/>
              <a:gd name="connsiteY0" fmla="*/ 5623560 h 5623560"/>
              <a:gd name="connsiteX1" fmla="*/ 0 w 3802240"/>
              <a:gd name="connsiteY1" fmla="*/ 5623560 h 5623560"/>
              <a:gd name="connsiteX2" fmla="*/ 1301592 w 3802240"/>
              <a:gd name="connsiteY2" fmla="*/ 0 h 5623560"/>
              <a:gd name="connsiteX3" fmla="*/ 3802240 w 3802240"/>
              <a:gd name="connsiteY3" fmla="*/ 0 h 5623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02240" h="5623560">
                <a:moveTo>
                  <a:pt x="2500648" y="5623560"/>
                </a:moveTo>
                <a:lnTo>
                  <a:pt x="0" y="5623560"/>
                </a:lnTo>
                <a:lnTo>
                  <a:pt x="1301592" y="0"/>
                </a:lnTo>
                <a:lnTo>
                  <a:pt x="3802240" y="0"/>
                </a:lnTo>
                <a:close/>
              </a:path>
            </a:pathLst>
          </a:custGeom>
          <a:solidFill>
            <a:srgbClr val="FFFFFF"/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25000"/>
              </a:srgbClr>
            </a:outerShdw>
          </a:effectLst>
        </p:spPr>
        <p:txBody>
          <a:bodyPr wrap="square" lIns="50800" tIns="50800" rIns="50800" bIns="50800" anchor="ctr">
            <a:noAutofit/>
          </a:bodyPr>
          <a:lstStyle/>
          <a:p>
            <a:pPr algn="ctr"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72A76F2B-B20B-400D-A742-86FE5F67CAD2}"/>
              </a:ext>
            </a:extLst>
          </p:cNvPr>
          <p:cNvSpPr/>
          <p:nvPr/>
        </p:nvSpPr>
        <p:spPr>
          <a:xfrm rot="10800000">
            <a:off x="-19196" y="0"/>
            <a:ext cx="3988913" cy="6858000"/>
          </a:xfrm>
          <a:custGeom>
            <a:avLst/>
            <a:gdLst>
              <a:gd name="connsiteX0" fmla="*/ 3988913 w 3988913"/>
              <a:gd name="connsiteY0" fmla="*/ 5623560 h 5623560"/>
              <a:gd name="connsiteX1" fmla="*/ 2500648 w 3988913"/>
              <a:gd name="connsiteY1" fmla="*/ 5623560 h 5623560"/>
              <a:gd name="connsiteX2" fmla="*/ 2097871 w 3988913"/>
              <a:gd name="connsiteY2" fmla="*/ 5623560 h 5623560"/>
              <a:gd name="connsiteX3" fmla="*/ 0 w 3988913"/>
              <a:gd name="connsiteY3" fmla="*/ 5623560 h 5623560"/>
              <a:gd name="connsiteX4" fmla="*/ 1301592 w 3988913"/>
              <a:gd name="connsiteY4" fmla="*/ 0 h 5623560"/>
              <a:gd name="connsiteX5" fmla="*/ 2097871 w 3988913"/>
              <a:gd name="connsiteY5" fmla="*/ 0 h 5623560"/>
              <a:gd name="connsiteX6" fmla="*/ 3802240 w 3988913"/>
              <a:gd name="connsiteY6" fmla="*/ 0 h 5623560"/>
              <a:gd name="connsiteX7" fmla="*/ 3988913 w 3988913"/>
              <a:gd name="connsiteY7" fmla="*/ 0 h 5623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88913" h="5623560">
                <a:moveTo>
                  <a:pt x="3988913" y="5623560"/>
                </a:moveTo>
                <a:lnTo>
                  <a:pt x="2500648" y="5623560"/>
                </a:lnTo>
                <a:lnTo>
                  <a:pt x="2097871" y="5623560"/>
                </a:lnTo>
                <a:lnTo>
                  <a:pt x="0" y="5623560"/>
                </a:lnTo>
                <a:lnTo>
                  <a:pt x="1301592" y="0"/>
                </a:lnTo>
                <a:lnTo>
                  <a:pt x="2097871" y="0"/>
                </a:lnTo>
                <a:lnTo>
                  <a:pt x="3802240" y="0"/>
                </a:lnTo>
                <a:lnTo>
                  <a:pt x="3988913" y="0"/>
                </a:lnTo>
                <a:close/>
              </a:path>
            </a:pathLst>
          </a:custGeom>
          <a:solidFill>
            <a:srgbClr val="FFFFFF"/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25000"/>
              </a:srgbClr>
            </a:outerShdw>
          </a:effectLst>
        </p:spPr>
        <p:txBody>
          <a:bodyPr wrap="square" lIns="50800" tIns="50800" rIns="50800" bIns="50800" anchor="ctr">
            <a:noAutofit/>
          </a:bodyPr>
          <a:lstStyle/>
          <a:p>
            <a:pPr algn="ctr"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9BE846D-DB1D-F830-D833-974BCC30CF3C}"/>
              </a:ext>
            </a:extLst>
          </p:cNvPr>
          <p:cNvSpPr txBox="1"/>
          <p:nvPr/>
        </p:nvSpPr>
        <p:spPr>
          <a:xfrm>
            <a:off x="8945983" y="1969094"/>
            <a:ext cx="2640874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$</a:t>
            </a:r>
            <a:r>
              <a:rPr lang="en-US" sz="60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45</a:t>
            </a:r>
          </a:p>
          <a:p>
            <a:pPr algn="ctr"/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/month</a:t>
            </a:r>
          </a:p>
          <a:p>
            <a:pPr algn="ctr"/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UNLIMITED</a:t>
            </a:r>
            <a:endParaRPr lang="en-US" sz="14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5926B50-1A32-9029-766D-E35B6C678DEB}"/>
              </a:ext>
            </a:extLst>
          </p:cNvPr>
          <p:cNvSpPr txBox="1"/>
          <p:nvPr/>
        </p:nvSpPr>
        <p:spPr>
          <a:xfrm>
            <a:off x="8446392" y="4222094"/>
            <a:ext cx="239964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              Feature</a:t>
            </a:r>
          </a:p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           Feature</a:t>
            </a:r>
          </a:p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        Feature</a:t>
            </a:r>
          </a:p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     Feature</a:t>
            </a:r>
          </a:p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  Feature</a:t>
            </a:r>
          </a:p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Feature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77E5F6E-8D2E-D07E-E538-0C988AF560A5}"/>
              </a:ext>
            </a:extLst>
          </p:cNvPr>
          <p:cNvSpPr txBox="1"/>
          <p:nvPr/>
        </p:nvSpPr>
        <p:spPr>
          <a:xfrm>
            <a:off x="6213376" y="1969094"/>
            <a:ext cx="2640874" cy="21852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$</a:t>
            </a:r>
            <a:r>
              <a:rPr lang="en-US" sz="60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18</a:t>
            </a:r>
          </a:p>
          <a:p>
            <a:pPr algn="ctr"/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/month</a:t>
            </a:r>
          </a:p>
          <a:p>
            <a:pPr algn="ctr"/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r>
              <a:rPr lang="en-US" sz="3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PRO</a:t>
            </a:r>
            <a:endParaRPr lang="en-US" sz="14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46" name="TextBox 28">
            <a:extLst>
              <a:ext uri="{FF2B5EF4-FFF2-40B4-BE49-F238E27FC236}">
                <a16:creationId xmlns:a16="http://schemas.microsoft.com/office/drawing/2014/main" id="{EB738C80-4C59-AE29-BA44-A4F191375A96}"/>
              </a:ext>
            </a:extLst>
          </p:cNvPr>
          <p:cNvSpPr/>
          <p:nvPr/>
        </p:nvSpPr>
        <p:spPr>
          <a:xfrm>
            <a:off x="6931624" y="1245952"/>
            <a:ext cx="1963638" cy="67031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50800" tIns="50800" rIns="50800" bIns="50800" anchor="b">
            <a:spAutoFit/>
          </a:bodyPr>
          <a:lstStyle/>
          <a:p>
            <a:pPr algn="ctr">
              <a:lnSpc>
                <a:spcPct val="120000"/>
              </a:lnSpc>
              <a:defRPr sz="3000" spc="90">
                <a:solidFill>
                  <a:srgbClr val="FFFFFF"/>
                </a:solidFill>
                <a:latin typeface="Montserrat-Regular"/>
                <a:ea typeface="Montserrat-Regular"/>
                <a:cs typeface="Montserrat-Regular"/>
                <a:sym typeface="Montserrat-Regular"/>
              </a:defRPr>
            </a:pPr>
            <a:r>
              <a:rPr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most</a:t>
            </a:r>
          </a:p>
          <a:p>
            <a:pPr algn="ctr">
              <a:lnSpc>
                <a:spcPct val="120000"/>
              </a:lnSpc>
              <a:defRPr sz="3000" spc="90">
                <a:solidFill>
                  <a:srgbClr val="FFFFFF"/>
                </a:solidFill>
                <a:latin typeface="Montserrat-Regular"/>
                <a:ea typeface="Montserrat-Regular"/>
                <a:cs typeface="Montserrat-Regular"/>
                <a:sym typeface="Montserrat-Regular"/>
              </a:defRPr>
            </a:pPr>
            <a:r>
              <a:rPr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popular</a:t>
            </a:r>
          </a:p>
        </p:txBody>
      </p:sp>
      <p:pic>
        <p:nvPicPr>
          <p:cNvPr id="48" name="Graphic 47" descr="Star with solid fill">
            <a:extLst>
              <a:ext uri="{FF2B5EF4-FFF2-40B4-BE49-F238E27FC236}">
                <a16:creationId xmlns:a16="http://schemas.microsoft.com/office/drawing/2014/main" id="{86D90E28-5732-37B2-1B9B-94764054EE3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730563" y="907712"/>
            <a:ext cx="365760" cy="365760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5DA3CF7E-9033-1CFA-1F80-EDB8EB3E1046}"/>
              </a:ext>
            </a:extLst>
          </p:cNvPr>
          <p:cNvSpPr txBox="1"/>
          <p:nvPr/>
        </p:nvSpPr>
        <p:spPr>
          <a:xfrm>
            <a:off x="5668988" y="4154308"/>
            <a:ext cx="239964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              Feature</a:t>
            </a:r>
          </a:p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           Feature</a:t>
            </a:r>
          </a:p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        Feature</a:t>
            </a:r>
          </a:p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     Feature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CBE845A4-7BB6-059F-3880-257E06273B0F}"/>
              </a:ext>
            </a:extLst>
          </p:cNvPr>
          <p:cNvSpPr txBox="1"/>
          <p:nvPr/>
        </p:nvSpPr>
        <p:spPr>
          <a:xfrm>
            <a:off x="3480767" y="1969094"/>
            <a:ext cx="2640874" cy="2000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$</a:t>
            </a:r>
            <a:r>
              <a:rPr lang="en-US" sz="60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9</a:t>
            </a:r>
          </a:p>
          <a:p>
            <a:pPr algn="ctr"/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/month</a:t>
            </a:r>
          </a:p>
          <a:p>
            <a:pPr algn="ctr"/>
            <a:endParaRPr lang="en-US" sz="20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PREMIUM</a:t>
            </a:r>
            <a:endParaRPr lang="en-US" sz="14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3AD5D7C6-667B-49DC-EC75-2D24BBB1AE73}"/>
              </a:ext>
            </a:extLst>
          </p:cNvPr>
          <p:cNvSpPr txBox="1"/>
          <p:nvPr/>
        </p:nvSpPr>
        <p:spPr>
          <a:xfrm>
            <a:off x="3076365" y="4154308"/>
            <a:ext cx="239964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              Feature</a:t>
            </a:r>
          </a:p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           Feature</a:t>
            </a:r>
          </a:p>
          <a:p>
            <a:pPr algn="ct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        Feature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4934458-0524-2B30-075E-233BB4694528}"/>
              </a:ext>
            </a:extLst>
          </p:cNvPr>
          <p:cNvSpPr txBox="1"/>
          <p:nvPr/>
        </p:nvSpPr>
        <p:spPr>
          <a:xfrm>
            <a:off x="946639" y="1969094"/>
            <a:ext cx="239964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PAID MEMBERSHIP TIERS</a:t>
            </a:r>
          </a:p>
        </p:txBody>
      </p:sp>
      <p:sp>
        <p:nvSpPr>
          <p:cNvPr id="33" name="1">
            <a:extLst>
              <a:ext uri="{FF2B5EF4-FFF2-40B4-BE49-F238E27FC236}">
                <a16:creationId xmlns:a16="http://schemas.microsoft.com/office/drawing/2014/main" id="{DF5C9071-035B-02B9-327A-E9E3B7350E9B}"/>
              </a:ext>
            </a:extLst>
          </p:cNvPr>
          <p:cNvSpPr/>
          <p:nvPr/>
        </p:nvSpPr>
        <p:spPr>
          <a:xfrm>
            <a:off x="1026307" y="3349660"/>
            <a:ext cx="1702389" cy="410369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50800" tIns="50800" rIns="50800" bIns="50800" numCol="1" anchor="ctr">
            <a:spAutoFit/>
          </a:bodyPr>
          <a:lstStyle/>
          <a:p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May</a:t>
            </a:r>
            <a:r>
              <a:rPr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</a:t>
            </a:r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17</a:t>
            </a:r>
            <a:r>
              <a:rPr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, </a:t>
            </a:r>
            <a:r>
              <a:rPr lang="en-US" sz="20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2024</a:t>
            </a:r>
            <a:endParaRPr sz="20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34" name="2">
            <a:extLst>
              <a:ext uri="{FF2B5EF4-FFF2-40B4-BE49-F238E27FC236}">
                <a16:creationId xmlns:a16="http://schemas.microsoft.com/office/drawing/2014/main" id="{3039255B-F499-FAA6-C6BA-EC628ABFBA1E}"/>
              </a:ext>
            </a:extLst>
          </p:cNvPr>
          <p:cNvSpPr/>
          <p:nvPr/>
        </p:nvSpPr>
        <p:spPr>
          <a:xfrm>
            <a:off x="1026307" y="3779146"/>
            <a:ext cx="2718951" cy="340864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50800" tIns="50800" rIns="50800" bIns="50800" numCol="1" anchor="t">
            <a:spAutoFit/>
          </a:bodyPr>
          <a:lstStyle>
            <a:lvl1pPr algn="just">
              <a:lnSpc>
                <a:spcPct val="120000"/>
              </a:lnSpc>
              <a:defRPr sz="2500" cap="none" spc="75">
                <a:latin typeface="Raleway Light"/>
                <a:ea typeface="Raleway Light"/>
                <a:cs typeface="Raleway Light"/>
                <a:sym typeface="Raleway Light"/>
              </a:defRPr>
            </a:lvl1pPr>
          </a:lstStyle>
          <a:p>
            <a:r>
              <a: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Your</a:t>
            </a:r>
            <a:r>
              <a:rPr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title here</a:t>
            </a:r>
          </a:p>
        </p:txBody>
      </p:sp>
      <p:sp>
        <p:nvSpPr>
          <p:cNvPr id="4" name="Saeed Faal">
            <a:extLst>
              <a:ext uri="{FF2B5EF4-FFF2-40B4-BE49-F238E27FC236}">
                <a16:creationId xmlns:a16="http://schemas.microsoft.com/office/drawing/2014/main" id="{C8C680D3-2A89-5A9A-C82B-7CA29CAA840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103444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2000"/>
                            </p:stCondLst>
                            <p:childTnLst>
                              <p:par>
                                <p:cTn id="59" presetID="1" presetClass="emph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0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89DEFF"/>
                                      </p:to>
                                    </p:animClr>
                                    <p:set>
                                      <p:cBhvr>
                                        <p:cTn id="61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2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7" grpId="0" animBg="1"/>
      <p:bldP spid="8" grpId="0" animBg="1"/>
      <p:bldP spid="10" grpId="0" animBg="1"/>
      <p:bldP spid="30" grpId="0" animBg="1"/>
      <p:bldP spid="20" grpId="0"/>
      <p:bldP spid="21" grpId="0"/>
      <p:bldP spid="17" grpId="0"/>
      <p:bldP spid="46" grpId="0" animBg="1"/>
      <p:bldP spid="23" grpId="0"/>
      <p:bldP spid="27" grpId="0"/>
      <p:bldP spid="24" grpId="0"/>
      <p:bldP spid="12" grpId="0"/>
      <p:bldP spid="33" grpId="0"/>
      <p:bldP spid="34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079E17-41F0-CB6B-F410-3715D75359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A8725671-5CDA-4B39-21B3-444385552324}"/>
              </a:ext>
            </a:extLst>
          </p:cNvPr>
          <p:cNvGrpSpPr/>
          <p:nvPr/>
        </p:nvGrpSpPr>
        <p:grpSpPr>
          <a:xfrm>
            <a:off x="1574800" y="2197894"/>
            <a:ext cx="5621414" cy="2462213"/>
            <a:chOff x="1574800" y="2705725"/>
            <a:chExt cx="5621414" cy="2462213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63143E3-C516-2A60-91D5-0EDD4096BB63}"/>
                </a:ext>
              </a:extLst>
            </p:cNvPr>
            <p:cNvSpPr txBox="1"/>
            <p:nvPr/>
          </p:nvSpPr>
          <p:spPr>
            <a:xfrm>
              <a:off x="1574800" y="2705725"/>
              <a:ext cx="5621414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400" dirty="0">
                  <a:latin typeface="Montserrat ExtraBold" pitchFamily="2" charset="0"/>
                </a:rPr>
                <a:t>CHAPTER ONE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585F4A8-BFDB-B439-F5AD-F550D3548527}"/>
                </a:ext>
              </a:extLst>
            </p:cNvPr>
            <p:cNvSpPr txBox="1"/>
            <p:nvPr/>
          </p:nvSpPr>
          <p:spPr>
            <a:xfrm>
              <a:off x="2694362" y="3629055"/>
              <a:ext cx="338229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INTRODUCTION</a:t>
              </a:r>
              <a:endParaRPr lang="en-US" sz="2800" dirty="0">
                <a:latin typeface="Montserrat" panose="00000500000000000000" pitchFamily="2" charset="0"/>
              </a:endParaRP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28FA1261-74C8-51CC-1B57-E4DBF423FB46}"/>
                </a:ext>
              </a:extLst>
            </p:cNvPr>
            <p:cNvSpPr txBox="1"/>
            <p:nvPr/>
          </p:nvSpPr>
          <p:spPr>
            <a:xfrm>
              <a:off x="2375278" y="4152275"/>
              <a:ext cx="402045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 quis urna.</a:t>
              </a:r>
            </a:p>
          </p:txBody>
        </p:sp>
      </p:grpSp>
      <p:sp>
        <p:nvSpPr>
          <p:cNvPr id="11" name="Right Triangle 19">
            <a:extLst>
              <a:ext uri="{FF2B5EF4-FFF2-40B4-BE49-F238E27FC236}">
                <a16:creationId xmlns:a16="http://schemas.microsoft.com/office/drawing/2014/main" id="{0EFAF50B-0FE6-97AD-4A57-FC2B6265EA7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4984102" y="-342900"/>
            <a:ext cx="7506172" cy="72009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Right Triangle 19">
            <a:extLst>
              <a:ext uri="{FF2B5EF4-FFF2-40B4-BE49-F238E27FC236}">
                <a16:creationId xmlns:a16="http://schemas.microsoft.com/office/drawing/2014/main" id="{87EB305D-F758-3D81-9128-F20140CE1C2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6343968" y="-342900"/>
            <a:ext cx="6122711" cy="72009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Right Triangle 19">
            <a:extLst>
              <a:ext uri="{FF2B5EF4-FFF2-40B4-BE49-F238E27FC236}">
                <a16:creationId xmlns:a16="http://schemas.microsoft.com/office/drawing/2014/main" id="{51B9869A-D067-773B-9F05-A4BABD39383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7515295" y="-342900"/>
            <a:ext cx="4892604" cy="72009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Saeed Faal">
            <a:extLst>
              <a:ext uri="{FF2B5EF4-FFF2-40B4-BE49-F238E27FC236}">
                <a16:creationId xmlns:a16="http://schemas.microsoft.com/office/drawing/2014/main" id="{4436DD8B-B019-C0D6-C350-F1A8BEAA633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848883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0 C 0.00677 0 0.01237 0.01435 0.01237 0.03241 C 0.01237 0.05 0.00677 0.06481 3.33333E-6 0.06481 C -0.0069 0.06481 -0.01237 0.05 -0.01237 0.03241 C -0.01237 0.01435 -0.0069 0 3.33333E-6 0 Z " pathEditMode="relative" rAng="0" ptsTypes="AAAAA">
                                      <p:cBhvr>
                                        <p:cTn id="12" dur="1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14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4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0 C 0.00678 0 0.01237 0.01435 0.01237 0.03241 C 0.01237 0.05 0.00678 0.06481 -4.16667E-6 0.06481 C -0.0069 0.06481 -0.01237 0.05 -0.01237 0.03241 C -0.01237 0.01435 -0.0069 0 -4.16667E-6 0 Z " pathEditMode="relative" rAng="0" ptsTypes="AAAAA">
                                      <p:cBhvr>
                                        <p:cTn id="18" dur="10000" spd="-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20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" dur="4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0 C 0.00677 0 0.01237 0.01435 0.01237 0.03241 C 0.01237 0.05 0.00677 0.06481 2.70833E-6 0.06481 C -0.0069 0.06481 -0.01237 0.05 -0.01237 0.03241 C -0.01237 0.01435 -0.0069 0 2.70833E-6 0 Z " pathEditMode="relative" rAng="0" ptsTypes="AAAAA">
                                      <p:cBhvr>
                                        <p:cTn id="27" dur="1000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29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" dur="4000" fill="hold"/>
                                        <p:tgtEl>
                                          <p:spTgt spid="3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3" grpId="0" animBg="1"/>
      <p:bldP spid="3" grpId="1" animBg="1"/>
      <p:bldP spid="3" grpId="2" animBg="1"/>
      <p:bldP spid="3" grpId="3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Placeholder 20">
            <a:extLst>
              <a:ext uri="{FF2B5EF4-FFF2-40B4-BE49-F238E27FC236}">
                <a16:creationId xmlns:a16="http://schemas.microsoft.com/office/drawing/2014/main" id="{825E5D30-1EAD-04B7-DB0F-3CB27A82B027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017" t="5261" r="-14017" b="5261"/>
          <a:stretch/>
        </p:blipFill>
        <p:spPr>
          <a:xfrm>
            <a:off x="472492" y="1002448"/>
            <a:ext cx="9642298" cy="4853104"/>
          </a:xfr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378F2A04-A7BA-ED40-19F9-DB31E10371F7}"/>
              </a:ext>
            </a:extLst>
          </p:cNvPr>
          <p:cNvSpPr txBox="1"/>
          <p:nvPr/>
        </p:nvSpPr>
        <p:spPr>
          <a:xfrm>
            <a:off x="7835876" y="1695262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AD8A667-4C72-FE4D-A910-CBB0F4180E84}"/>
              </a:ext>
            </a:extLst>
          </p:cNvPr>
          <p:cNvSpPr txBox="1"/>
          <p:nvPr/>
        </p:nvSpPr>
        <p:spPr>
          <a:xfrm>
            <a:off x="7835876" y="2894768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13" name="7">
            <a:extLst>
              <a:ext uri="{FF2B5EF4-FFF2-40B4-BE49-F238E27FC236}">
                <a16:creationId xmlns:a16="http://schemas.microsoft.com/office/drawing/2014/main" id="{42668376-6760-865E-C507-B4794D9C9696}"/>
              </a:ext>
            </a:extLst>
          </p:cNvPr>
          <p:cNvSpPr/>
          <p:nvPr/>
        </p:nvSpPr>
        <p:spPr>
          <a:xfrm flipV="1">
            <a:off x="7835876" y="2689123"/>
            <a:ext cx="2293826" cy="65590"/>
          </a:xfrm>
          <a:prstGeom prst="rect">
            <a:avLst/>
          </a:prstGeom>
          <a:solidFill>
            <a:srgbClr val="A6AAA9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4F6EB1E4-C4EA-E3AE-F644-EA384E3823B9}"/>
              </a:ext>
            </a:extLst>
          </p:cNvPr>
          <p:cNvGrpSpPr/>
          <p:nvPr/>
        </p:nvGrpSpPr>
        <p:grpSpPr>
          <a:xfrm>
            <a:off x="7910949" y="3951799"/>
            <a:ext cx="2386337" cy="1519438"/>
            <a:chOff x="8319868" y="4314623"/>
            <a:chExt cx="2386337" cy="1519438"/>
          </a:xfrm>
        </p:grpSpPr>
        <p:sp>
          <p:nvSpPr>
            <p:cNvPr id="15" name="6">
              <a:extLst>
                <a:ext uri="{FF2B5EF4-FFF2-40B4-BE49-F238E27FC236}">
                  <a16:creationId xmlns:a16="http://schemas.microsoft.com/office/drawing/2014/main" id="{6889F2CD-5679-EABF-BCA5-B555DA3C3CBE}"/>
                </a:ext>
              </a:extLst>
            </p:cNvPr>
            <p:cNvSpPr/>
            <p:nvPr/>
          </p:nvSpPr>
          <p:spPr>
            <a:xfrm>
              <a:off x="8346654" y="5451532"/>
              <a:ext cx="1861585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6" name="5">
              <a:extLst>
                <a:ext uri="{FF2B5EF4-FFF2-40B4-BE49-F238E27FC236}">
                  <a16:creationId xmlns:a16="http://schemas.microsoft.com/office/drawing/2014/main" id="{ADDC1A04-EAB5-AD3D-13FC-668BCAA10567}"/>
                </a:ext>
              </a:extLst>
            </p:cNvPr>
            <p:cNvSpPr/>
            <p:nvPr/>
          </p:nvSpPr>
          <p:spPr>
            <a:xfrm>
              <a:off x="8319868" y="5527246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Your</a:t>
              </a:r>
              <a:r>
                <a:rPr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 title here</a:t>
              </a:r>
            </a:p>
          </p:txBody>
        </p:sp>
        <p:sp>
          <p:nvSpPr>
            <p:cNvPr id="17" name="4">
              <a:extLst>
                <a:ext uri="{FF2B5EF4-FFF2-40B4-BE49-F238E27FC236}">
                  <a16:creationId xmlns:a16="http://schemas.microsoft.com/office/drawing/2014/main" id="{80ECFC73-5259-A6BA-F434-93D6FD92FDC6}"/>
                </a:ext>
              </a:extLst>
            </p:cNvPr>
            <p:cNvSpPr/>
            <p:nvPr/>
          </p:nvSpPr>
          <p:spPr>
            <a:xfrm>
              <a:off x="9565595" y="4965865"/>
              <a:ext cx="782605" cy="374846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ctr">
                <a:lnSpc>
                  <a:spcPct val="120000"/>
                </a:lnSpc>
                <a:defRPr sz="3000" cap="none" spc="90">
                  <a:latin typeface="Montserrat-Regular"/>
                  <a:ea typeface="Montserrat-Regular"/>
                  <a:cs typeface="Montserrat-Regular"/>
                  <a:sym typeface="Montserrat-Regular"/>
                </a:defRPr>
              </a:lvl1pPr>
            </a:lstStyle>
            <a:p>
              <a:r>
                <a:rPr lang="en-US"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88</a:t>
              </a:r>
              <a:r>
                <a:rPr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%</a:t>
              </a:r>
            </a:p>
          </p:txBody>
        </p:sp>
        <p:sp>
          <p:nvSpPr>
            <p:cNvPr id="18" name="1">
              <a:extLst>
                <a:ext uri="{FF2B5EF4-FFF2-40B4-BE49-F238E27FC236}">
                  <a16:creationId xmlns:a16="http://schemas.microsoft.com/office/drawing/2014/main" id="{83A80614-8412-C936-46B8-4B354E60CB05}"/>
                </a:ext>
              </a:extLst>
            </p:cNvPr>
            <p:cNvSpPr/>
            <p:nvPr/>
          </p:nvSpPr>
          <p:spPr>
            <a:xfrm>
              <a:off x="8319868" y="4314623"/>
              <a:ext cx="1543692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2024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9" name="2">
              <a:extLst>
                <a:ext uri="{FF2B5EF4-FFF2-40B4-BE49-F238E27FC236}">
                  <a16:creationId xmlns:a16="http://schemas.microsoft.com/office/drawing/2014/main" id="{33CFB1FE-B83D-B8F0-F947-00F1B6D9C1DE}"/>
                </a:ext>
              </a:extLst>
            </p:cNvPr>
            <p:cNvSpPr/>
            <p:nvPr/>
          </p:nvSpPr>
          <p:spPr>
            <a:xfrm>
              <a:off x="8319868" y="4673544"/>
              <a:ext cx="2276460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Your</a:t>
              </a:r>
              <a:r>
                <a:rPr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 title here</a:t>
              </a:r>
            </a:p>
          </p:txBody>
        </p:sp>
        <p:sp>
          <p:nvSpPr>
            <p:cNvPr id="20" name="3">
              <a:extLst>
                <a:ext uri="{FF2B5EF4-FFF2-40B4-BE49-F238E27FC236}">
                  <a16:creationId xmlns:a16="http://schemas.microsoft.com/office/drawing/2014/main" id="{6B50487B-6EAE-9E70-FD2C-2882D1D96604}"/>
                </a:ext>
              </a:extLst>
            </p:cNvPr>
            <p:cNvSpPr/>
            <p:nvPr/>
          </p:nvSpPr>
          <p:spPr>
            <a:xfrm>
              <a:off x="9860439" y="5368434"/>
              <a:ext cx="166196" cy="16619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" name="Saeed Faal">
            <a:extLst>
              <a:ext uri="{FF2B5EF4-FFF2-40B4-BE49-F238E27FC236}">
                <a16:creationId xmlns:a16="http://schemas.microsoft.com/office/drawing/2014/main" id="{A39E1533-9E18-A98A-5870-459749E1268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335205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2" grpId="0"/>
      <p:bldP spid="13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AEA9EC-DB7B-8D5C-880B-2494B797FA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id="{23D01119-8C7D-F660-F141-7F72B59A7405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074" b="4074"/>
          <a:stretch/>
        </p:blipFill>
        <p:spPr/>
      </p:pic>
      <p:sp>
        <p:nvSpPr>
          <p:cNvPr id="8" name="Freeform: Shape 7">
            <a:extLst>
              <a:ext uri="{FF2B5EF4-FFF2-40B4-BE49-F238E27FC236}">
                <a16:creationId xmlns:a16="http://schemas.microsoft.com/office/drawing/2014/main" id="{A4E549AF-4E5C-1E43-A547-E06B1133ACA1}"/>
              </a:ext>
            </a:extLst>
          </p:cNvPr>
          <p:cNvSpPr/>
          <p:nvPr/>
        </p:nvSpPr>
        <p:spPr>
          <a:xfrm rot="10800000">
            <a:off x="0" y="-6440"/>
            <a:ext cx="12192000" cy="6870880"/>
          </a:xfrm>
          <a:custGeom>
            <a:avLst/>
            <a:gdLst>
              <a:gd name="connsiteX0" fmla="*/ 6080978 w 12192000"/>
              <a:gd name="connsiteY0" fmla="*/ 25175 h 6870880"/>
              <a:gd name="connsiteX1" fmla="*/ 5990253 w 12192000"/>
              <a:gd name="connsiteY1" fmla="*/ 0 h 6870880"/>
              <a:gd name="connsiteX2" fmla="*/ 6040527 w 12192000"/>
              <a:gd name="connsiteY2" fmla="*/ 0 h 6870880"/>
              <a:gd name="connsiteX3" fmla="*/ 6066532 w 12192000"/>
              <a:gd name="connsiteY3" fmla="*/ 12405 h 6870880"/>
              <a:gd name="connsiteX4" fmla="*/ 6080978 w 12192000"/>
              <a:gd name="connsiteY4" fmla="*/ 25175 h 6870880"/>
              <a:gd name="connsiteX5" fmla="*/ 6246828 w 12192000"/>
              <a:gd name="connsiteY5" fmla="*/ 1178859 h 6870880"/>
              <a:gd name="connsiteX6" fmla="*/ 6130098 w 12192000"/>
              <a:gd name="connsiteY6" fmla="*/ 1063564 h 6870880"/>
              <a:gd name="connsiteX7" fmla="*/ 6250874 w 12192000"/>
              <a:gd name="connsiteY7" fmla="*/ 1117198 h 6870880"/>
              <a:gd name="connsiteX8" fmla="*/ 6246828 w 12192000"/>
              <a:gd name="connsiteY8" fmla="*/ 1178859 h 6870880"/>
              <a:gd name="connsiteX9" fmla="*/ 11672910 w 12192000"/>
              <a:gd name="connsiteY9" fmla="*/ 3001100 h 6870880"/>
              <a:gd name="connsiteX10" fmla="*/ 11570730 w 12192000"/>
              <a:gd name="connsiteY10" fmla="*/ 2910050 h 6870880"/>
              <a:gd name="connsiteX11" fmla="*/ 11460468 w 12192000"/>
              <a:gd name="connsiteY11" fmla="*/ 2816077 h 6870880"/>
              <a:gd name="connsiteX12" fmla="*/ 11365850 w 12192000"/>
              <a:gd name="connsiteY12" fmla="*/ 2737597 h 6870880"/>
              <a:gd name="connsiteX13" fmla="*/ 11263670 w 12192000"/>
              <a:gd name="connsiteY13" fmla="*/ 2646547 h 6870880"/>
              <a:gd name="connsiteX14" fmla="*/ 11280345 w 12192000"/>
              <a:gd name="connsiteY14" fmla="*/ 2642733 h 6870880"/>
              <a:gd name="connsiteX15" fmla="*/ 11335344 w 12192000"/>
              <a:gd name="connsiteY15" fmla="*/ 2692132 h 6870880"/>
              <a:gd name="connsiteX16" fmla="*/ 11390856 w 12192000"/>
              <a:gd name="connsiteY16" fmla="*/ 2731878 h 6870880"/>
              <a:gd name="connsiteX17" fmla="*/ 11446116 w 12192000"/>
              <a:gd name="connsiteY17" fmla="*/ 2776450 h 6870880"/>
              <a:gd name="connsiteX18" fmla="*/ 11501378 w 12192000"/>
              <a:gd name="connsiteY18" fmla="*/ 2821029 h 6870880"/>
              <a:gd name="connsiteX19" fmla="*/ 11545032 w 12192000"/>
              <a:gd name="connsiteY19" fmla="*/ 2851570 h 6870880"/>
              <a:gd name="connsiteX20" fmla="*/ 11588688 w 12192000"/>
              <a:gd name="connsiteY20" fmla="*/ 2882111 h 6870880"/>
              <a:gd name="connsiteX21" fmla="*/ 11672910 w 12192000"/>
              <a:gd name="connsiteY21" fmla="*/ 3001100 h 6870880"/>
              <a:gd name="connsiteX22" fmla="*/ 12192000 w 12192000"/>
              <a:gd name="connsiteY22" fmla="*/ 3059821 h 6870880"/>
              <a:gd name="connsiteX23" fmla="*/ 12181500 w 12192000"/>
              <a:gd name="connsiteY23" fmla="*/ 3037390 h 6870880"/>
              <a:gd name="connsiteX24" fmla="*/ 12192000 w 12192000"/>
              <a:gd name="connsiteY24" fmla="*/ 3027299 h 6870880"/>
              <a:gd name="connsiteX25" fmla="*/ 11600544 w 12192000"/>
              <a:gd name="connsiteY25" fmla="*/ 3122518 h 6870880"/>
              <a:gd name="connsiteX26" fmla="*/ 11504118 w 12192000"/>
              <a:gd name="connsiteY26" fmla="*/ 3077823 h 6870880"/>
              <a:gd name="connsiteX27" fmla="*/ 11425076 w 12192000"/>
              <a:gd name="connsiteY27" fmla="*/ 3010611 h 6870880"/>
              <a:gd name="connsiteX28" fmla="*/ 11431252 w 12192000"/>
              <a:gd name="connsiteY28" fmla="*/ 3004217 h 6870880"/>
              <a:gd name="connsiteX29" fmla="*/ 11419536 w 12192000"/>
              <a:gd name="connsiteY29" fmla="*/ 2977199 h 6870880"/>
              <a:gd name="connsiteX30" fmla="*/ 11438550 w 12192000"/>
              <a:gd name="connsiteY30" fmla="*/ 2995087 h 6870880"/>
              <a:gd name="connsiteX31" fmla="*/ 11600544 w 12192000"/>
              <a:gd name="connsiteY31" fmla="*/ 3122518 h 6870880"/>
              <a:gd name="connsiteX32" fmla="*/ 12192000 w 12192000"/>
              <a:gd name="connsiteY32" fmla="*/ 3203597 h 6870880"/>
              <a:gd name="connsiteX33" fmla="*/ 12181323 w 12192000"/>
              <a:gd name="connsiteY33" fmla="*/ 3194742 h 6870880"/>
              <a:gd name="connsiteX34" fmla="*/ 12173762 w 12192000"/>
              <a:gd name="connsiteY34" fmla="*/ 3182165 h 6870880"/>
              <a:gd name="connsiteX35" fmla="*/ 12158120 w 12192000"/>
              <a:gd name="connsiteY35" fmla="*/ 3166675 h 6870880"/>
              <a:gd name="connsiteX36" fmla="*/ 12134923 w 12192000"/>
              <a:gd name="connsiteY36" fmla="*/ 3138610 h 6870880"/>
              <a:gd name="connsiteX37" fmla="*/ 12159152 w 12192000"/>
              <a:gd name="connsiteY37" fmla="*/ 3147368 h 6870880"/>
              <a:gd name="connsiteX38" fmla="*/ 12176342 w 12192000"/>
              <a:gd name="connsiteY38" fmla="*/ 3133908 h 6870880"/>
              <a:gd name="connsiteX39" fmla="*/ 12192000 w 12192000"/>
              <a:gd name="connsiteY39" fmla="*/ 3127375 h 6870880"/>
              <a:gd name="connsiteX40" fmla="*/ 10921751 w 12192000"/>
              <a:gd name="connsiteY40" fmla="*/ 3271235 h 6870880"/>
              <a:gd name="connsiteX41" fmla="*/ 10864672 w 12192000"/>
              <a:gd name="connsiteY41" fmla="*/ 3224076 h 6870880"/>
              <a:gd name="connsiteX42" fmla="*/ 10842628 w 12192000"/>
              <a:gd name="connsiteY42" fmla="*/ 3193079 h 6870880"/>
              <a:gd name="connsiteX43" fmla="*/ 10847156 w 12192000"/>
              <a:gd name="connsiteY43" fmla="*/ 3194715 h 6870880"/>
              <a:gd name="connsiteX44" fmla="*/ 10860994 w 12192000"/>
              <a:gd name="connsiteY44" fmla="*/ 3204002 h 6870880"/>
              <a:gd name="connsiteX45" fmla="*/ 10874834 w 12192000"/>
              <a:gd name="connsiteY45" fmla="*/ 3213291 h 6870880"/>
              <a:gd name="connsiteX46" fmla="*/ 10890748 w 12192000"/>
              <a:gd name="connsiteY46" fmla="*/ 3225642 h 6870880"/>
              <a:gd name="connsiteX47" fmla="*/ 12081118 w 12192000"/>
              <a:gd name="connsiteY47" fmla="*/ 3374964 h 6870880"/>
              <a:gd name="connsiteX48" fmla="*/ 12064959 w 12192000"/>
              <a:gd name="connsiteY48" fmla="*/ 3369123 h 6870880"/>
              <a:gd name="connsiteX49" fmla="*/ 12057398 w 12192000"/>
              <a:gd name="connsiteY49" fmla="*/ 3356553 h 6870880"/>
              <a:gd name="connsiteX50" fmla="*/ 12065474 w 12192000"/>
              <a:gd name="connsiteY50" fmla="*/ 3359474 h 6870880"/>
              <a:gd name="connsiteX51" fmla="*/ 12081118 w 12192000"/>
              <a:gd name="connsiteY51" fmla="*/ 3374964 h 6870880"/>
              <a:gd name="connsiteX52" fmla="*/ 12192000 w 12192000"/>
              <a:gd name="connsiteY52" fmla="*/ 3411925 h 6870880"/>
              <a:gd name="connsiteX53" fmla="*/ 12188412 w 12192000"/>
              <a:gd name="connsiteY53" fmla="*/ 3408834 h 6870880"/>
              <a:gd name="connsiteX54" fmla="*/ 12162414 w 12192000"/>
              <a:gd name="connsiteY54" fmla="*/ 3394518 h 6870880"/>
              <a:gd name="connsiteX55" fmla="*/ 12056196 w 12192000"/>
              <a:gd name="connsiteY55" fmla="*/ 3302000 h 6870880"/>
              <a:gd name="connsiteX56" fmla="*/ 11949975 w 12192000"/>
              <a:gd name="connsiteY56" fmla="*/ 3209492 h 6870880"/>
              <a:gd name="connsiteX57" fmla="*/ 11910102 w 12192000"/>
              <a:gd name="connsiteY57" fmla="*/ 3185239 h 6870880"/>
              <a:gd name="connsiteX58" fmla="*/ 11917146 w 12192000"/>
              <a:gd name="connsiteY58" fmla="*/ 3207460 h 6870880"/>
              <a:gd name="connsiteX59" fmla="*/ 12057916 w 12192000"/>
              <a:gd name="connsiteY59" fmla="*/ 3346897 h 6870880"/>
              <a:gd name="connsiteX60" fmla="*/ 12049836 w 12192000"/>
              <a:gd name="connsiteY60" fmla="*/ 3343976 h 6870880"/>
              <a:gd name="connsiteX61" fmla="*/ 12057398 w 12192000"/>
              <a:gd name="connsiteY61" fmla="*/ 3356553 h 6870880"/>
              <a:gd name="connsiteX62" fmla="*/ 12033162 w 12192000"/>
              <a:gd name="connsiteY62" fmla="*/ 3347793 h 6870880"/>
              <a:gd name="connsiteX63" fmla="*/ 11962006 w 12192000"/>
              <a:gd name="connsiteY63" fmla="*/ 3292550 h 6870880"/>
              <a:gd name="connsiteX64" fmla="*/ 11867902 w 12192000"/>
              <a:gd name="connsiteY64" fmla="*/ 3204415 h 6870880"/>
              <a:gd name="connsiteX65" fmla="*/ 11781361 w 12192000"/>
              <a:gd name="connsiteY65" fmla="*/ 3128854 h 6870880"/>
              <a:gd name="connsiteX66" fmla="*/ 11777840 w 12192000"/>
              <a:gd name="connsiteY66" fmla="*/ 3117745 h 6870880"/>
              <a:gd name="connsiteX67" fmla="*/ 11774315 w 12192000"/>
              <a:gd name="connsiteY67" fmla="*/ 3106634 h 6870880"/>
              <a:gd name="connsiteX68" fmla="*/ 11814194 w 12192000"/>
              <a:gd name="connsiteY68" fmla="*/ 3130887 h 6870880"/>
              <a:gd name="connsiteX69" fmla="*/ 11926254 w 12192000"/>
              <a:gd name="connsiteY69" fmla="*/ 3191079 h 6870880"/>
              <a:gd name="connsiteX70" fmla="*/ 11966648 w 12192000"/>
              <a:gd name="connsiteY70" fmla="*/ 3205681 h 6870880"/>
              <a:gd name="connsiteX71" fmla="*/ 11978507 w 12192000"/>
              <a:gd name="connsiteY71" fmla="*/ 3214883 h 6870880"/>
              <a:gd name="connsiteX72" fmla="*/ 11990367 w 12192000"/>
              <a:gd name="connsiteY72" fmla="*/ 3224092 h 6870880"/>
              <a:gd name="connsiteX73" fmla="*/ 12022162 w 12192000"/>
              <a:gd name="connsiteY73" fmla="*/ 3245424 h 6870880"/>
              <a:gd name="connsiteX74" fmla="*/ 12029730 w 12192000"/>
              <a:gd name="connsiteY74" fmla="*/ 3258001 h 6870880"/>
              <a:gd name="connsiteX75" fmla="*/ 12084986 w 12192000"/>
              <a:gd name="connsiteY75" fmla="*/ 3302574 h 6870880"/>
              <a:gd name="connsiteX76" fmla="*/ 12140244 w 12192000"/>
              <a:gd name="connsiteY76" fmla="*/ 3347145 h 6870880"/>
              <a:gd name="connsiteX77" fmla="*/ 12156402 w 12192000"/>
              <a:gd name="connsiteY77" fmla="*/ 3352985 h 6870880"/>
              <a:gd name="connsiteX78" fmla="*/ 12172296 w 12192000"/>
              <a:gd name="connsiteY78" fmla="*/ 3363654 h 6870880"/>
              <a:gd name="connsiteX79" fmla="*/ 12188198 w 12192000"/>
              <a:gd name="connsiteY79" fmla="*/ 3374324 h 6870880"/>
              <a:gd name="connsiteX80" fmla="*/ 12192000 w 12192000"/>
              <a:gd name="connsiteY80" fmla="*/ 3377275 h 6870880"/>
              <a:gd name="connsiteX81" fmla="*/ 7386205 w 12192000"/>
              <a:gd name="connsiteY81" fmla="*/ 3504377 h 6870880"/>
              <a:gd name="connsiteX82" fmla="*/ 7288564 w 12192000"/>
              <a:gd name="connsiteY82" fmla="*/ 3449317 h 6870880"/>
              <a:gd name="connsiteX83" fmla="*/ 7269280 w 12192000"/>
              <a:gd name="connsiteY83" fmla="*/ 3435415 h 6870880"/>
              <a:gd name="connsiteX84" fmla="*/ 7249991 w 12192000"/>
              <a:gd name="connsiteY84" fmla="*/ 3421523 h 6870880"/>
              <a:gd name="connsiteX85" fmla="*/ 7230230 w 12192000"/>
              <a:gd name="connsiteY85" fmla="*/ 3412349 h 6870880"/>
              <a:gd name="connsiteX86" fmla="*/ 7210468 w 12192000"/>
              <a:gd name="connsiteY86" fmla="*/ 3403182 h 6870880"/>
              <a:gd name="connsiteX87" fmla="*/ 7153224 w 12192000"/>
              <a:gd name="connsiteY87" fmla="*/ 3350613 h 6870880"/>
              <a:gd name="connsiteX88" fmla="*/ 11237210 w 12192000"/>
              <a:gd name="connsiteY88" fmla="*/ 3560366 h 6870880"/>
              <a:gd name="connsiteX89" fmla="*/ 11216972 w 12192000"/>
              <a:gd name="connsiteY89" fmla="*/ 3555921 h 6870880"/>
              <a:gd name="connsiteX90" fmla="*/ 11159118 w 12192000"/>
              <a:gd name="connsiteY90" fmla="*/ 3514234 h 6870880"/>
              <a:gd name="connsiteX91" fmla="*/ 11083405 w 12192000"/>
              <a:gd name="connsiteY91" fmla="*/ 3444478 h 6870880"/>
              <a:gd name="connsiteX92" fmla="*/ 11013487 w 12192000"/>
              <a:gd name="connsiteY92" fmla="*/ 3385656 h 6870880"/>
              <a:gd name="connsiteX93" fmla="*/ 11011069 w 12192000"/>
              <a:gd name="connsiteY93" fmla="*/ 3375469 h 6870880"/>
              <a:gd name="connsiteX94" fmla="*/ 11008646 w 12192000"/>
              <a:gd name="connsiteY94" fmla="*/ 3365283 h 6870880"/>
              <a:gd name="connsiteX95" fmla="*/ 11041428 w 12192000"/>
              <a:gd name="connsiteY95" fmla="*/ 3382139 h 6870880"/>
              <a:gd name="connsiteX96" fmla="*/ 11107459 w 12192000"/>
              <a:gd name="connsiteY96" fmla="*/ 3411136 h 6870880"/>
              <a:gd name="connsiteX97" fmla="*/ 11109441 w 12192000"/>
              <a:gd name="connsiteY97" fmla="*/ 3411932 h 6870880"/>
              <a:gd name="connsiteX98" fmla="*/ 11118304 w 12192000"/>
              <a:gd name="connsiteY98" fmla="*/ 3419525 h 6870880"/>
              <a:gd name="connsiteX99" fmla="*/ 11111565 w 12192000"/>
              <a:gd name="connsiteY99" fmla="*/ 3421694 h 6870880"/>
              <a:gd name="connsiteX100" fmla="*/ 11125312 w 12192000"/>
              <a:gd name="connsiteY100" fmla="*/ 3439199 h 6870880"/>
              <a:gd name="connsiteX101" fmla="*/ 11238167 w 12192000"/>
              <a:gd name="connsiteY101" fmla="*/ 3550911 h 6870880"/>
              <a:gd name="connsiteX102" fmla="*/ 11231421 w 12192000"/>
              <a:gd name="connsiteY102" fmla="*/ 3549432 h 6870880"/>
              <a:gd name="connsiteX103" fmla="*/ 11237210 w 12192000"/>
              <a:gd name="connsiteY103" fmla="*/ 3560366 h 6870880"/>
              <a:gd name="connsiteX104" fmla="*/ 11256498 w 12192000"/>
              <a:gd name="connsiteY104" fmla="*/ 3574257 h 6870880"/>
              <a:gd name="connsiteX105" fmla="*/ 11243004 w 12192000"/>
              <a:gd name="connsiteY105" fmla="*/ 3571292 h 6870880"/>
              <a:gd name="connsiteX106" fmla="*/ 11237210 w 12192000"/>
              <a:gd name="connsiteY106" fmla="*/ 3560366 h 6870880"/>
              <a:gd name="connsiteX107" fmla="*/ 11243958 w 12192000"/>
              <a:gd name="connsiteY107" fmla="*/ 3561849 h 6870880"/>
              <a:gd name="connsiteX108" fmla="*/ 11256498 w 12192000"/>
              <a:gd name="connsiteY108" fmla="*/ 3574257 h 6870880"/>
              <a:gd name="connsiteX109" fmla="*/ 12192000 w 12192000"/>
              <a:gd name="connsiteY109" fmla="*/ 3589959 h 6870880"/>
              <a:gd name="connsiteX110" fmla="*/ 12154161 w 12192000"/>
              <a:gd name="connsiteY110" fmla="*/ 3548951 h 6870880"/>
              <a:gd name="connsiteX111" fmla="*/ 12192000 w 12192000"/>
              <a:gd name="connsiteY111" fmla="*/ 3567269 h 6870880"/>
              <a:gd name="connsiteX112" fmla="*/ 9908254 w 12192000"/>
              <a:gd name="connsiteY112" fmla="*/ 3893084 h 6870880"/>
              <a:gd name="connsiteX113" fmla="*/ 9893023 w 12192000"/>
              <a:gd name="connsiteY113" fmla="*/ 3884783 h 6870880"/>
              <a:gd name="connsiteX114" fmla="*/ 9844110 w 12192000"/>
              <a:gd name="connsiteY114" fmla="*/ 3852235 h 6870880"/>
              <a:gd name="connsiteX115" fmla="*/ 9776342 w 12192000"/>
              <a:gd name="connsiteY115" fmla="*/ 3811169 h 6870880"/>
              <a:gd name="connsiteX116" fmla="*/ 9647927 w 12192000"/>
              <a:gd name="connsiteY116" fmla="*/ 3719086 h 6870880"/>
              <a:gd name="connsiteX117" fmla="*/ 9551599 w 12192000"/>
              <a:gd name="connsiteY117" fmla="*/ 3652969 h 6870880"/>
              <a:gd name="connsiteX118" fmla="*/ 9514330 w 12192000"/>
              <a:gd name="connsiteY118" fmla="*/ 3626932 h 6870880"/>
              <a:gd name="connsiteX119" fmla="*/ 9678476 w 12192000"/>
              <a:gd name="connsiteY119" fmla="*/ 3735260 h 6870880"/>
              <a:gd name="connsiteX120" fmla="*/ 9693138 w 12192000"/>
              <a:gd name="connsiteY120" fmla="*/ 3745802 h 6870880"/>
              <a:gd name="connsiteX121" fmla="*/ 9886468 w 12192000"/>
              <a:gd name="connsiteY121" fmla="*/ 3876053 h 6870880"/>
              <a:gd name="connsiteX122" fmla="*/ 9908254 w 12192000"/>
              <a:gd name="connsiteY122" fmla="*/ 3893084 h 6870880"/>
              <a:gd name="connsiteX123" fmla="*/ 10126963 w 12192000"/>
              <a:gd name="connsiteY123" fmla="*/ 4054619 h 6870880"/>
              <a:gd name="connsiteX124" fmla="*/ 10090914 w 12192000"/>
              <a:gd name="connsiteY124" fmla="*/ 4030681 h 6870880"/>
              <a:gd name="connsiteX125" fmla="*/ 10108083 w 12192000"/>
              <a:gd name="connsiteY125" fmla="*/ 4044878 h 6870880"/>
              <a:gd name="connsiteX126" fmla="*/ 10126963 w 12192000"/>
              <a:gd name="connsiteY126" fmla="*/ 4054619 h 6870880"/>
              <a:gd name="connsiteX127" fmla="*/ 10140829 w 12192000"/>
              <a:gd name="connsiteY127" fmla="*/ 4066659 h 6870880"/>
              <a:gd name="connsiteX128" fmla="*/ 10142148 w 12192000"/>
              <a:gd name="connsiteY128" fmla="*/ 4063440 h 6870880"/>
              <a:gd name="connsiteX129" fmla="*/ 10138974 w 12192000"/>
              <a:gd name="connsiteY129" fmla="*/ 4060300 h 6870880"/>
              <a:gd name="connsiteX130" fmla="*/ 10139156 w 12192000"/>
              <a:gd name="connsiteY130" fmla="*/ 4063495 h 6870880"/>
              <a:gd name="connsiteX131" fmla="*/ 10140829 w 12192000"/>
              <a:gd name="connsiteY131" fmla="*/ 4066659 h 6870880"/>
              <a:gd name="connsiteX132" fmla="*/ 10540661 w 12192000"/>
              <a:gd name="connsiteY132" fmla="*/ 4181501 h 6870880"/>
              <a:gd name="connsiteX133" fmla="*/ 10518253 w 12192000"/>
              <a:gd name="connsiteY133" fmla="*/ 4169461 h 6870880"/>
              <a:gd name="connsiteX134" fmla="*/ 10512213 w 12192000"/>
              <a:gd name="connsiteY134" fmla="*/ 4165114 h 6870880"/>
              <a:gd name="connsiteX135" fmla="*/ 10517120 w 12192000"/>
              <a:gd name="connsiteY135" fmla="*/ 4166845 h 6870880"/>
              <a:gd name="connsiteX136" fmla="*/ 10520986 w 12192000"/>
              <a:gd name="connsiteY136" fmla="*/ 4169104 h 6870880"/>
              <a:gd name="connsiteX137" fmla="*/ 10498371 w 12192000"/>
              <a:gd name="connsiteY137" fmla="*/ 4186263 h 6870880"/>
              <a:gd name="connsiteX138" fmla="*/ 10493432 w 12192000"/>
              <a:gd name="connsiteY138" fmla="*/ 4183748 h 6870880"/>
              <a:gd name="connsiteX139" fmla="*/ 10480853 w 12192000"/>
              <a:gd name="connsiteY139" fmla="*/ 4173982 h 6870880"/>
              <a:gd name="connsiteX140" fmla="*/ 10463773 w 12192000"/>
              <a:gd name="connsiteY140" fmla="*/ 4161177 h 6870880"/>
              <a:gd name="connsiteX141" fmla="*/ 10464257 w 12192000"/>
              <a:gd name="connsiteY141" fmla="*/ 4161224 h 6870880"/>
              <a:gd name="connsiteX142" fmla="*/ 10471209 w 12192000"/>
              <a:gd name="connsiteY142" fmla="*/ 4166693 h 6870880"/>
              <a:gd name="connsiteX143" fmla="*/ 10515189 w 12192000"/>
              <a:gd name="connsiteY143" fmla="*/ 4209402 h 6870880"/>
              <a:gd name="connsiteX144" fmla="*/ 10487022 w 12192000"/>
              <a:gd name="connsiteY144" fmla="*/ 4193741 h 6870880"/>
              <a:gd name="connsiteX145" fmla="*/ 10443102 w 12192000"/>
              <a:gd name="connsiteY145" fmla="*/ 4171300 h 6870880"/>
              <a:gd name="connsiteX146" fmla="*/ 10430088 w 12192000"/>
              <a:gd name="connsiteY146" fmla="*/ 4162191 h 6870880"/>
              <a:gd name="connsiteX147" fmla="*/ 10432310 w 12192000"/>
              <a:gd name="connsiteY147" fmla="*/ 4159672 h 6870880"/>
              <a:gd name="connsiteX148" fmla="*/ 10453408 w 12192000"/>
              <a:gd name="connsiteY148" fmla="*/ 4171114 h 6870880"/>
              <a:gd name="connsiteX149" fmla="*/ 10475348 w 12192000"/>
              <a:gd name="connsiteY149" fmla="*/ 4181869 h 6870880"/>
              <a:gd name="connsiteX150" fmla="*/ 10500894 w 12192000"/>
              <a:gd name="connsiteY150" fmla="*/ 4200561 h 6870880"/>
              <a:gd name="connsiteX151" fmla="*/ 10518190 w 12192000"/>
              <a:gd name="connsiteY151" fmla="*/ 4211073 h 6870880"/>
              <a:gd name="connsiteX152" fmla="*/ 10517706 w 12192000"/>
              <a:gd name="connsiteY152" fmla="*/ 4210963 h 6870880"/>
              <a:gd name="connsiteX153" fmla="*/ 10515189 w 12192000"/>
              <a:gd name="connsiteY153" fmla="*/ 4209402 h 6870880"/>
              <a:gd name="connsiteX154" fmla="*/ 10333366 w 12192000"/>
              <a:gd name="connsiteY154" fmla="*/ 4257267 h 6870880"/>
              <a:gd name="connsiteX155" fmla="*/ 10327493 w 12192000"/>
              <a:gd name="connsiteY155" fmla="*/ 4243865 h 6870880"/>
              <a:gd name="connsiteX156" fmla="*/ 10340724 w 12192000"/>
              <a:gd name="connsiteY156" fmla="*/ 4257024 h 6870880"/>
              <a:gd name="connsiteX157" fmla="*/ 10333366 w 12192000"/>
              <a:gd name="connsiteY157" fmla="*/ 4257267 h 6870880"/>
              <a:gd name="connsiteX158" fmla="*/ 10620712 w 12192000"/>
              <a:gd name="connsiteY158" fmla="*/ 4268244 h 6870880"/>
              <a:gd name="connsiteX159" fmla="*/ 10593750 w 12192000"/>
              <a:gd name="connsiteY159" fmla="*/ 4254262 h 6870880"/>
              <a:gd name="connsiteX160" fmla="*/ 10555226 w 12192000"/>
              <a:gd name="connsiteY160" fmla="*/ 4236149 h 6870880"/>
              <a:gd name="connsiteX161" fmla="*/ 10531337 w 12192000"/>
              <a:gd name="connsiteY161" fmla="*/ 4218383 h 6870880"/>
              <a:gd name="connsiteX162" fmla="*/ 10518190 w 12192000"/>
              <a:gd name="connsiteY162" fmla="*/ 4211073 h 6870880"/>
              <a:gd name="connsiteX163" fmla="*/ 10527130 w 12192000"/>
              <a:gd name="connsiteY163" fmla="*/ 4213123 h 6870880"/>
              <a:gd name="connsiteX164" fmla="*/ 10516021 w 12192000"/>
              <a:gd name="connsiteY164" fmla="*/ 4201801 h 6870880"/>
              <a:gd name="connsiteX165" fmla="*/ 10528268 w 12192000"/>
              <a:gd name="connsiteY165" fmla="*/ 4207804 h 6870880"/>
              <a:gd name="connsiteX166" fmla="*/ 10529066 w 12192000"/>
              <a:gd name="connsiteY166" fmla="*/ 4208378 h 6870880"/>
              <a:gd name="connsiteX167" fmla="*/ 10581127 w 12192000"/>
              <a:gd name="connsiteY167" fmla="*/ 4239130 h 6870880"/>
              <a:gd name="connsiteX168" fmla="*/ 10646981 w 12192000"/>
              <a:gd name="connsiteY168" fmla="*/ 4287566 h 6870880"/>
              <a:gd name="connsiteX169" fmla="*/ 10606134 w 12192000"/>
              <a:gd name="connsiteY169" fmla="*/ 4268663 h 6870880"/>
              <a:gd name="connsiteX170" fmla="*/ 10544920 w 12192000"/>
              <a:gd name="connsiteY170" fmla="*/ 4236332 h 6870880"/>
              <a:gd name="connsiteX171" fmla="*/ 10588422 w 12192000"/>
              <a:gd name="connsiteY171" fmla="*/ 4257182 h 6870880"/>
              <a:gd name="connsiteX172" fmla="*/ 10625236 w 12192000"/>
              <a:gd name="connsiteY172" fmla="*/ 4271571 h 6870880"/>
              <a:gd name="connsiteX173" fmla="*/ 10712315 w 12192000"/>
              <a:gd name="connsiteY173" fmla="*/ 4291338 h 6870880"/>
              <a:gd name="connsiteX174" fmla="*/ 10702155 w 12192000"/>
              <a:gd name="connsiteY174" fmla="*/ 4285127 h 6870880"/>
              <a:gd name="connsiteX175" fmla="*/ 10700918 w 12192000"/>
              <a:gd name="connsiteY175" fmla="*/ 4286564 h 6870880"/>
              <a:gd name="connsiteX176" fmla="*/ 10706937 w 12192000"/>
              <a:gd name="connsiteY176" fmla="*/ 4290710 h 6870880"/>
              <a:gd name="connsiteX177" fmla="*/ 10712315 w 12192000"/>
              <a:gd name="connsiteY177" fmla="*/ 4291338 h 6870880"/>
              <a:gd name="connsiteX178" fmla="*/ 11174203 w 12192000"/>
              <a:gd name="connsiteY178" fmla="*/ 4312645 h 6870880"/>
              <a:gd name="connsiteX179" fmla="*/ 11156100 w 12192000"/>
              <a:gd name="connsiteY179" fmla="*/ 4310810 h 6870880"/>
              <a:gd name="connsiteX180" fmla="*/ 11089978 w 12192000"/>
              <a:gd name="connsiteY180" fmla="*/ 4265065 h 6870880"/>
              <a:gd name="connsiteX181" fmla="*/ 10995897 w 12192000"/>
              <a:gd name="connsiteY181" fmla="*/ 4183939 h 6870880"/>
              <a:gd name="connsiteX182" fmla="*/ 10911792 w 12192000"/>
              <a:gd name="connsiteY182" fmla="*/ 4116846 h 6870880"/>
              <a:gd name="connsiteX183" fmla="*/ 10908081 w 12192000"/>
              <a:gd name="connsiteY183" fmla="*/ 4109524 h 6870880"/>
              <a:gd name="connsiteX184" fmla="*/ 11008236 w 12192000"/>
              <a:gd name="connsiteY184" fmla="*/ 4186494 h 6870880"/>
              <a:gd name="connsiteX185" fmla="*/ 11028475 w 12192000"/>
              <a:gd name="connsiteY185" fmla="*/ 4190940 h 6870880"/>
              <a:gd name="connsiteX186" fmla="*/ 11016893 w 12192000"/>
              <a:gd name="connsiteY186" fmla="*/ 4169086 h 6870880"/>
              <a:gd name="connsiteX187" fmla="*/ 10923436 w 12192000"/>
              <a:gd name="connsiteY187" fmla="*/ 4101751 h 6870880"/>
              <a:gd name="connsiteX188" fmla="*/ 10931984 w 12192000"/>
              <a:gd name="connsiteY188" fmla="*/ 4105878 h 6870880"/>
              <a:gd name="connsiteX189" fmla="*/ 10998226 w 12192000"/>
              <a:gd name="connsiteY189" fmla="*/ 4132114 h 6870880"/>
              <a:gd name="connsiteX190" fmla="*/ 11000290 w 12192000"/>
              <a:gd name="connsiteY190" fmla="*/ 4132837 h 6870880"/>
              <a:gd name="connsiteX191" fmla="*/ 11010843 w 12192000"/>
              <a:gd name="connsiteY191" fmla="*/ 4141561 h 6870880"/>
              <a:gd name="connsiteX192" fmla="*/ 11006694 w 12192000"/>
              <a:gd name="connsiteY192" fmla="*/ 4145986 h 6870880"/>
              <a:gd name="connsiteX193" fmla="*/ 11026179 w 12192000"/>
              <a:gd name="connsiteY193" fmla="*/ 4167483 h 6870880"/>
              <a:gd name="connsiteX194" fmla="*/ 11170257 w 12192000"/>
              <a:gd name="connsiteY194" fmla="*/ 4299222 h 6870880"/>
              <a:gd name="connsiteX195" fmla="*/ 11164224 w 12192000"/>
              <a:gd name="connsiteY195" fmla="*/ 4298614 h 6870880"/>
              <a:gd name="connsiteX196" fmla="*/ 11174203 w 12192000"/>
              <a:gd name="connsiteY196" fmla="*/ 4312645 h 6870880"/>
              <a:gd name="connsiteX197" fmla="*/ 10700988 w 12192000"/>
              <a:gd name="connsiteY197" fmla="*/ 4327537 h 6870880"/>
              <a:gd name="connsiteX198" fmla="*/ 10656903 w 12192000"/>
              <a:gd name="connsiteY198" fmla="*/ 4307575 h 6870880"/>
              <a:gd name="connsiteX199" fmla="*/ 10590701 w 12192000"/>
              <a:gd name="connsiteY199" fmla="*/ 4271892 h 6870880"/>
              <a:gd name="connsiteX200" fmla="*/ 10596776 w 12192000"/>
              <a:gd name="connsiteY200" fmla="*/ 4271490 h 6870880"/>
              <a:gd name="connsiteX201" fmla="*/ 10600010 w 12192000"/>
              <a:gd name="connsiteY201" fmla="*/ 4275165 h 6870880"/>
              <a:gd name="connsiteX202" fmla="*/ 10674709 w 12192000"/>
              <a:gd name="connsiteY202" fmla="*/ 4307960 h 6870880"/>
              <a:gd name="connsiteX203" fmla="*/ 10693468 w 12192000"/>
              <a:gd name="connsiteY203" fmla="*/ 4321758 h 6870880"/>
              <a:gd name="connsiteX204" fmla="*/ 11196240 w 12192000"/>
              <a:gd name="connsiteY204" fmla="*/ 4327889 h 6870880"/>
              <a:gd name="connsiteX205" fmla="*/ 11184174 w 12192000"/>
              <a:gd name="connsiteY205" fmla="*/ 4326667 h 6870880"/>
              <a:gd name="connsiteX206" fmla="*/ 11174203 w 12192000"/>
              <a:gd name="connsiteY206" fmla="*/ 4312645 h 6870880"/>
              <a:gd name="connsiteX207" fmla="*/ 11180232 w 12192000"/>
              <a:gd name="connsiteY207" fmla="*/ 4313257 h 6870880"/>
              <a:gd name="connsiteX208" fmla="*/ 11196240 w 12192000"/>
              <a:gd name="connsiteY208" fmla="*/ 4327889 h 6870880"/>
              <a:gd name="connsiteX209" fmla="*/ 10765729 w 12192000"/>
              <a:gd name="connsiteY209" fmla="*/ 4377291 h 6870880"/>
              <a:gd name="connsiteX210" fmla="*/ 10685207 w 12192000"/>
              <a:gd name="connsiteY210" fmla="*/ 4340495 h 6870880"/>
              <a:gd name="connsiteX211" fmla="*/ 10672194 w 12192000"/>
              <a:gd name="connsiteY211" fmla="*/ 4331387 h 6870880"/>
              <a:gd name="connsiteX212" fmla="*/ 10684352 w 12192000"/>
              <a:gd name="connsiteY212" fmla="*/ 4337562 h 6870880"/>
              <a:gd name="connsiteX213" fmla="*/ 10752175 w 12192000"/>
              <a:gd name="connsiteY213" fmla="*/ 4366876 h 6870880"/>
              <a:gd name="connsiteX214" fmla="*/ 10818472 w 12192000"/>
              <a:gd name="connsiteY214" fmla="*/ 4379581 h 6870880"/>
              <a:gd name="connsiteX215" fmla="*/ 10770026 w 12192000"/>
              <a:gd name="connsiteY215" fmla="*/ 4358342 h 6870880"/>
              <a:gd name="connsiteX216" fmla="*/ 10739708 w 12192000"/>
              <a:gd name="connsiteY216" fmla="*/ 4336498 h 6870880"/>
              <a:gd name="connsiteX217" fmla="*/ 10739866 w 12192000"/>
              <a:gd name="connsiteY217" fmla="*/ 4336568 h 6870880"/>
              <a:gd name="connsiteX218" fmla="*/ 10792532 w 12192000"/>
              <a:gd name="connsiteY218" fmla="*/ 4360202 h 6870880"/>
              <a:gd name="connsiteX219" fmla="*/ 10762182 w 12192000"/>
              <a:gd name="connsiteY219" fmla="*/ 4342061 h 6870880"/>
              <a:gd name="connsiteX220" fmla="*/ 10718397 w 12192000"/>
              <a:gd name="connsiteY220" fmla="*/ 4321144 h 6870880"/>
              <a:gd name="connsiteX221" fmla="*/ 10692000 w 12192000"/>
              <a:gd name="connsiteY221" fmla="*/ 4302125 h 6870880"/>
              <a:gd name="connsiteX222" fmla="*/ 10623642 w 12192000"/>
              <a:gd name="connsiteY222" fmla="*/ 4250754 h 6870880"/>
              <a:gd name="connsiteX223" fmla="*/ 10642795 w 12192000"/>
              <a:gd name="connsiteY223" fmla="*/ 4259155 h 6870880"/>
              <a:gd name="connsiteX224" fmla="*/ 10618879 w 12192000"/>
              <a:gd name="connsiteY224" fmla="*/ 4247175 h 6870880"/>
              <a:gd name="connsiteX225" fmla="*/ 10583032 w 12192000"/>
              <a:gd name="connsiteY225" fmla="*/ 4220237 h 6870880"/>
              <a:gd name="connsiteX226" fmla="*/ 10566115 w 12192000"/>
              <a:gd name="connsiteY226" fmla="*/ 4208047 h 6870880"/>
              <a:gd name="connsiteX227" fmla="*/ 10654382 w 12192000"/>
              <a:gd name="connsiteY227" fmla="*/ 4249610 h 6870880"/>
              <a:gd name="connsiteX228" fmla="*/ 10672602 w 12192000"/>
              <a:gd name="connsiteY228" fmla="*/ 4255787 h 6870880"/>
              <a:gd name="connsiteX229" fmla="*/ 10689046 w 12192000"/>
              <a:gd name="connsiteY229" fmla="*/ 4266532 h 6870880"/>
              <a:gd name="connsiteX230" fmla="*/ 10717518 w 12192000"/>
              <a:gd name="connsiteY230" fmla="*/ 4288412 h 6870880"/>
              <a:gd name="connsiteX231" fmla="*/ 10788292 w 12192000"/>
              <a:gd name="connsiteY231" fmla="*/ 4346914 h 6870880"/>
              <a:gd name="connsiteX232" fmla="*/ 10835966 w 12192000"/>
              <a:gd name="connsiteY232" fmla="*/ 4398520 h 6870880"/>
              <a:gd name="connsiteX233" fmla="*/ 10811630 w 12192000"/>
              <a:gd name="connsiteY233" fmla="*/ 4388615 h 6870880"/>
              <a:gd name="connsiteX234" fmla="*/ 10808536 w 12192000"/>
              <a:gd name="connsiteY234" fmla="*/ 4387047 h 6870880"/>
              <a:gd name="connsiteX235" fmla="*/ 10807714 w 12192000"/>
              <a:gd name="connsiteY235" fmla="*/ 4385494 h 6870880"/>
              <a:gd name="connsiteX236" fmla="*/ 10798248 w 12192000"/>
              <a:gd name="connsiteY236" fmla="*/ 4378675 h 6870880"/>
              <a:gd name="connsiteX237" fmla="*/ 10807546 w 12192000"/>
              <a:gd name="connsiteY237" fmla="*/ 4379042 h 6870880"/>
              <a:gd name="connsiteX238" fmla="*/ 10822640 w 12192000"/>
              <a:gd name="connsiteY238" fmla="*/ 4386698 h 6870880"/>
              <a:gd name="connsiteX239" fmla="*/ 10825854 w 12192000"/>
              <a:gd name="connsiteY239" fmla="*/ 4388223 h 6870880"/>
              <a:gd name="connsiteX240" fmla="*/ 10825454 w 12192000"/>
              <a:gd name="connsiteY240" fmla="*/ 4387139 h 6870880"/>
              <a:gd name="connsiteX241" fmla="*/ 10858049 w 12192000"/>
              <a:gd name="connsiteY241" fmla="*/ 4422038 h 6870880"/>
              <a:gd name="connsiteX242" fmla="*/ 10821757 w 12192000"/>
              <a:gd name="connsiteY242" fmla="*/ 4402894 h 6870880"/>
              <a:gd name="connsiteX243" fmla="*/ 10815392 w 12192000"/>
              <a:gd name="connsiteY243" fmla="*/ 4399985 h 6870880"/>
              <a:gd name="connsiteX244" fmla="*/ 10810956 w 12192000"/>
              <a:gd name="connsiteY244" fmla="*/ 4391614 h 6870880"/>
              <a:gd name="connsiteX245" fmla="*/ 10840823 w 12192000"/>
              <a:gd name="connsiteY245" fmla="*/ 4403779 h 6870880"/>
              <a:gd name="connsiteX246" fmla="*/ 10856128 w 12192000"/>
              <a:gd name="connsiteY246" fmla="*/ 4420344 h 6870880"/>
              <a:gd name="connsiteX247" fmla="*/ 9292316 w 12192000"/>
              <a:gd name="connsiteY247" fmla="*/ 4513036 h 6870880"/>
              <a:gd name="connsiteX248" fmla="*/ 9059334 w 12192000"/>
              <a:gd name="connsiteY248" fmla="*/ 4359274 h 6870880"/>
              <a:gd name="connsiteX249" fmla="*/ 9156976 w 12192000"/>
              <a:gd name="connsiteY249" fmla="*/ 4414336 h 6870880"/>
              <a:gd name="connsiteX250" fmla="*/ 9176260 w 12192000"/>
              <a:gd name="connsiteY250" fmla="*/ 4428235 h 6870880"/>
              <a:gd name="connsiteX251" fmla="*/ 9195546 w 12192000"/>
              <a:gd name="connsiteY251" fmla="*/ 4442127 h 6870880"/>
              <a:gd name="connsiteX252" fmla="*/ 9215309 w 12192000"/>
              <a:gd name="connsiteY252" fmla="*/ 4451299 h 6870880"/>
              <a:gd name="connsiteX253" fmla="*/ 9235070 w 12192000"/>
              <a:gd name="connsiteY253" fmla="*/ 4460466 h 6870880"/>
              <a:gd name="connsiteX254" fmla="*/ 4035842 w 12192000"/>
              <a:gd name="connsiteY254" fmla="*/ 4556866 h 6870880"/>
              <a:gd name="connsiteX255" fmla="*/ 3926660 w 12192000"/>
              <a:gd name="connsiteY255" fmla="*/ 4493603 h 6870880"/>
              <a:gd name="connsiteX256" fmla="*/ 4008141 w 12192000"/>
              <a:gd name="connsiteY256" fmla="*/ 4520238 h 6870880"/>
              <a:gd name="connsiteX257" fmla="*/ 4035842 w 12192000"/>
              <a:gd name="connsiteY257" fmla="*/ 4556866 h 6870880"/>
              <a:gd name="connsiteX258" fmla="*/ 10665710 w 12192000"/>
              <a:gd name="connsiteY258" fmla="*/ 5180421 h 6870880"/>
              <a:gd name="connsiteX259" fmla="*/ 10647380 w 12192000"/>
              <a:gd name="connsiteY259" fmla="*/ 5157074 h 6870880"/>
              <a:gd name="connsiteX260" fmla="*/ 10640158 w 12192000"/>
              <a:gd name="connsiteY260" fmla="*/ 5160319 h 6870880"/>
              <a:gd name="connsiteX261" fmla="*/ 10646426 w 12192000"/>
              <a:gd name="connsiteY261" fmla="*/ 5166529 h 6870880"/>
              <a:gd name="connsiteX262" fmla="*/ 10665710 w 12192000"/>
              <a:gd name="connsiteY262" fmla="*/ 5180421 h 6870880"/>
              <a:gd name="connsiteX263" fmla="*/ 7862332 w 12192000"/>
              <a:gd name="connsiteY263" fmla="*/ 5534380 h 6870880"/>
              <a:gd name="connsiteX264" fmla="*/ 7629104 w 12192000"/>
              <a:gd name="connsiteY264" fmla="*/ 5359778 h 6870880"/>
              <a:gd name="connsiteX265" fmla="*/ 7816914 w 12192000"/>
              <a:gd name="connsiteY265" fmla="*/ 5473249 h 6870880"/>
              <a:gd name="connsiteX266" fmla="*/ 7885103 w 12192000"/>
              <a:gd name="connsiteY266" fmla="*/ 5528343 h 6870880"/>
              <a:gd name="connsiteX267" fmla="*/ 7862332 w 12192000"/>
              <a:gd name="connsiteY267" fmla="*/ 5534380 h 6870880"/>
              <a:gd name="connsiteX268" fmla="*/ 6556570 w 12192000"/>
              <a:gd name="connsiteY268" fmla="*/ 5611896 h 6870880"/>
              <a:gd name="connsiteX269" fmla="*/ 6433482 w 12192000"/>
              <a:gd name="connsiteY269" fmla="*/ 5556437 h 6870880"/>
              <a:gd name="connsiteX270" fmla="*/ 6441337 w 12192000"/>
              <a:gd name="connsiteY270" fmla="*/ 5555405 h 6870880"/>
              <a:gd name="connsiteX271" fmla="*/ 6556570 w 12192000"/>
              <a:gd name="connsiteY271" fmla="*/ 5611896 h 6870880"/>
              <a:gd name="connsiteX272" fmla="*/ 6814301 w 12192000"/>
              <a:gd name="connsiteY272" fmla="*/ 5814757 h 6870880"/>
              <a:gd name="connsiteX273" fmla="*/ 6449084 w 12192000"/>
              <a:gd name="connsiteY273" fmla="*/ 5671733 h 6870880"/>
              <a:gd name="connsiteX274" fmla="*/ 6566392 w 12192000"/>
              <a:gd name="connsiteY274" fmla="*/ 5696908 h 6870880"/>
              <a:gd name="connsiteX275" fmla="*/ 6556570 w 12192000"/>
              <a:gd name="connsiteY275" fmla="*/ 5611896 h 6870880"/>
              <a:gd name="connsiteX276" fmla="*/ 6665210 w 12192000"/>
              <a:gd name="connsiteY276" fmla="*/ 5671003 h 6870880"/>
              <a:gd name="connsiteX277" fmla="*/ 6393608 w 12192000"/>
              <a:gd name="connsiteY277" fmla="*/ 5484560 h 6870880"/>
              <a:gd name="connsiteX278" fmla="*/ 6634004 w 12192000"/>
              <a:gd name="connsiteY278" fmla="*/ 5554613 h 6870880"/>
              <a:gd name="connsiteX279" fmla="*/ 6855330 w 12192000"/>
              <a:gd name="connsiteY279" fmla="*/ 5742515 h 6870880"/>
              <a:gd name="connsiteX280" fmla="*/ 6814301 w 12192000"/>
              <a:gd name="connsiteY280" fmla="*/ 5814757 h 6870880"/>
              <a:gd name="connsiteX281" fmla="*/ 7589810 w 12192000"/>
              <a:gd name="connsiteY281" fmla="*/ 5815487 h 6870880"/>
              <a:gd name="connsiteX282" fmla="*/ 7569006 w 12192000"/>
              <a:gd name="connsiteY282" fmla="*/ 5803812 h 6870880"/>
              <a:gd name="connsiteX283" fmla="*/ 7581141 w 12192000"/>
              <a:gd name="connsiteY283" fmla="*/ 5807095 h 6870880"/>
              <a:gd name="connsiteX284" fmla="*/ 8008191 w 12192000"/>
              <a:gd name="connsiteY284" fmla="*/ 5878608 h 6870880"/>
              <a:gd name="connsiteX285" fmla="*/ 7668978 w 12192000"/>
              <a:gd name="connsiteY285" fmla="*/ 5791041 h 6870880"/>
              <a:gd name="connsiteX286" fmla="*/ 7772996 w 12192000"/>
              <a:gd name="connsiteY286" fmla="*/ 5762218 h 6870880"/>
              <a:gd name="connsiteX287" fmla="*/ 7818648 w 12192000"/>
              <a:gd name="connsiteY287" fmla="*/ 5762947 h 6870880"/>
              <a:gd name="connsiteX288" fmla="*/ 8008191 w 12192000"/>
              <a:gd name="connsiteY288" fmla="*/ 5878608 h 6870880"/>
              <a:gd name="connsiteX289" fmla="*/ 7730811 w 12192000"/>
              <a:gd name="connsiteY289" fmla="*/ 5904148 h 6870880"/>
              <a:gd name="connsiteX290" fmla="*/ 7663778 w 12192000"/>
              <a:gd name="connsiteY290" fmla="*/ 5860000 h 6870880"/>
              <a:gd name="connsiteX291" fmla="*/ 7636039 w 12192000"/>
              <a:gd name="connsiteY291" fmla="*/ 5842487 h 6870880"/>
              <a:gd name="connsiteX292" fmla="*/ 7645286 w 12192000"/>
              <a:gd name="connsiteY292" fmla="*/ 5820595 h 6870880"/>
              <a:gd name="connsiteX293" fmla="*/ 7730811 w 12192000"/>
              <a:gd name="connsiteY293" fmla="*/ 5904148 h 6870880"/>
              <a:gd name="connsiteX294" fmla="*/ 6566392 w 12192000"/>
              <a:gd name="connsiteY294" fmla="*/ 5926769 h 6870880"/>
              <a:gd name="connsiteX295" fmla="*/ 6558302 w 12192000"/>
              <a:gd name="connsiteY295" fmla="*/ 5924945 h 6870880"/>
              <a:gd name="connsiteX296" fmla="*/ 6560614 w 12192000"/>
              <a:gd name="connsiteY296" fmla="*/ 5923850 h 6870880"/>
              <a:gd name="connsiteX297" fmla="*/ 6566392 w 12192000"/>
              <a:gd name="connsiteY297" fmla="*/ 5926769 h 6870880"/>
              <a:gd name="connsiteX298" fmla="*/ 7595588 w 12192000"/>
              <a:gd name="connsiteY298" fmla="*/ 5961431 h 6870880"/>
              <a:gd name="connsiteX299" fmla="*/ 7555715 w 12192000"/>
              <a:gd name="connsiteY299" fmla="*/ 5961066 h 6870880"/>
              <a:gd name="connsiteX300" fmla="*/ 7546469 w 12192000"/>
              <a:gd name="connsiteY300" fmla="*/ 5955958 h 6870880"/>
              <a:gd name="connsiteX301" fmla="*/ 7475968 w 12192000"/>
              <a:gd name="connsiteY301" fmla="*/ 5870581 h 6870880"/>
              <a:gd name="connsiteX302" fmla="*/ 7516997 w 12192000"/>
              <a:gd name="connsiteY302" fmla="*/ 5882621 h 6870880"/>
              <a:gd name="connsiteX303" fmla="*/ 7595588 w 12192000"/>
              <a:gd name="connsiteY303" fmla="*/ 5961431 h 6870880"/>
              <a:gd name="connsiteX304" fmla="*/ 9603730 w 12192000"/>
              <a:gd name="connsiteY304" fmla="*/ 5995754 h 6870880"/>
              <a:gd name="connsiteX305" fmla="*/ 9601938 w 12192000"/>
              <a:gd name="connsiteY305" fmla="*/ 5995362 h 6870880"/>
              <a:gd name="connsiteX306" fmla="*/ 9570693 w 12192000"/>
              <a:gd name="connsiteY306" fmla="*/ 5966917 h 6870880"/>
              <a:gd name="connsiteX307" fmla="*/ 9581551 w 12192000"/>
              <a:gd name="connsiteY307" fmla="*/ 5976394 h 6870880"/>
              <a:gd name="connsiteX308" fmla="*/ 9603730 w 12192000"/>
              <a:gd name="connsiteY308" fmla="*/ 5995754 h 6870880"/>
              <a:gd name="connsiteX309" fmla="*/ 7629682 w 12192000"/>
              <a:gd name="connsiteY309" fmla="*/ 6022362 h 6870880"/>
              <a:gd name="connsiteX310" fmla="*/ 7567850 w 12192000"/>
              <a:gd name="connsiteY310" fmla="*/ 5988795 h 6870880"/>
              <a:gd name="connsiteX311" fmla="*/ 7563226 w 12192000"/>
              <a:gd name="connsiteY311" fmla="*/ 5981133 h 6870880"/>
              <a:gd name="connsiteX312" fmla="*/ 7626216 w 12192000"/>
              <a:gd name="connsiteY312" fmla="*/ 6000471 h 6870880"/>
              <a:gd name="connsiteX313" fmla="*/ 7563805 w 12192000"/>
              <a:gd name="connsiteY313" fmla="*/ 5965809 h 6870880"/>
              <a:gd name="connsiteX314" fmla="*/ 7600788 w 12192000"/>
              <a:gd name="connsiteY314" fmla="*/ 5966903 h 6870880"/>
              <a:gd name="connsiteX315" fmla="*/ 7655109 w 12192000"/>
              <a:gd name="connsiteY315" fmla="*/ 6013970 h 6870880"/>
              <a:gd name="connsiteX316" fmla="*/ 7629682 w 12192000"/>
              <a:gd name="connsiteY316" fmla="*/ 6022362 h 6870880"/>
              <a:gd name="connsiteX317" fmla="*/ 10086674 w 12192000"/>
              <a:gd name="connsiteY317" fmla="*/ 6198438 h 6870880"/>
              <a:gd name="connsiteX318" fmla="*/ 10004218 w 12192000"/>
              <a:gd name="connsiteY318" fmla="*/ 6127205 h 6870880"/>
              <a:gd name="connsiteX319" fmla="*/ 9915012 w 12192000"/>
              <a:gd name="connsiteY319" fmla="*/ 6054490 h 6870880"/>
              <a:gd name="connsiteX320" fmla="*/ 9838348 w 12192000"/>
              <a:gd name="connsiteY320" fmla="*/ 5994186 h 6870880"/>
              <a:gd name="connsiteX321" fmla="*/ 9755892 w 12192000"/>
              <a:gd name="connsiteY321" fmla="*/ 5922955 h 6870880"/>
              <a:gd name="connsiteX322" fmla="*/ 9770339 w 12192000"/>
              <a:gd name="connsiteY322" fmla="*/ 5916466 h 6870880"/>
              <a:gd name="connsiteX323" fmla="*/ 9814700 w 12192000"/>
              <a:gd name="connsiteY323" fmla="*/ 5955188 h 6870880"/>
              <a:gd name="connsiteX324" fmla="*/ 9860016 w 12192000"/>
              <a:gd name="connsiteY324" fmla="*/ 5984459 h 6870880"/>
              <a:gd name="connsiteX325" fmla="*/ 9904855 w 12192000"/>
              <a:gd name="connsiteY325" fmla="*/ 6018456 h 6870880"/>
              <a:gd name="connsiteX326" fmla="*/ 9949700 w 12192000"/>
              <a:gd name="connsiteY326" fmla="*/ 6052456 h 6870880"/>
              <a:gd name="connsiteX327" fmla="*/ 9985371 w 12192000"/>
              <a:gd name="connsiteY327" fmla="*/ 6074779 h 6870880"/>
              <a:gd name="connsiteX328" fmla="*/ 10021044 w 12192000"/>
              <a:gd name="connsiteY328" fmla="*/ 6097105 h 6870880"/>
              <a:gd name="connsiteX329" fmla="*/ 10086674 w 12192000"/>
              <a:gd name="connsiteY329" fmla="*/ 6198438 h 6870880"/>
              <a:gd name="connsiteX330" fmla="*/ 10018398 w 12192000"/>
              <a:gd name="connsiteY330" fmla="*/ 6328302 h 6870880"/>
              <a:gd name="connsiteX331" fmla="*/ 9938396 w 12192000"/>
              <a:gd name="connsiteY331" fmla="*/ 6301070 h 6870880"/>
              <a:gd name="connsiteX332" fmla="*/ 9867819 w 12192000"/>
              <a:gd name="connsiteY332" fmla="*/ 6243711 h 6870880"/>
              <a:gd name="connsiteX333" fmla="*/ 9784624 w 12192000"/>
              <a:gd name="connsiteY333" fmla="*/ 6164965 h 6870880"/>
              <a:gd name="connsiteX334" fmla="*/ 9693567 w 12192000"/>
              <a:gd name="connsiteY334" fmla="*/ 6078769 h 6870880"/>
              <a:gd name="connsiteX335" fmla="*/ 9615009 w 12192000"/>
              <a:gd name="connsiteY335" fmla="*/ 6007257 h 6870880"/>
              <a:gd name="connsiteX336" fmla="*/ 9683770 w 12192000"/>
              <a:gd name="connsiteY336" fmla="*/ 6056800 h 6870880"/>
              <a:gd name="connsiteX337" fmla="*/ 9763804 w 12192000"/>
              <a:gd name="connsiteY337" fmla="*/ 6117845 h 6870880"/>
              <a:gd name="connsiteX338" fmla="*/ 9886775 w 12192000"/>
              <a:gd name="connsiteY338" fmla="*/ 6231780 h 6870880"/>
              <a:gd name="connsiteX339" fmla="*/ 10018398 w 12192000"/>
              <a:gd name="connsiteY339" fmla="*/ 6328302 h 6870880"/>
              <a:gd name="connsiteX340" fmla="*/ 5694380 w 12192000"/>
              <a:gd name="connsiteY340" fmla="*/ 6391964 h 6870880"/>
              <a:gd name="connsiteX341" fmla="*/ 5627925 w 12192000"/>
              <a:gd name="connsiteY341" fmla="*/ 6369708 h 6870880"/>
              <a:gd name="connsiteX342" fmla="*/ 5664909 w 12192000"/>
              <a:gd name="connsiteY342" fmla="*/ 6345262 h 6870880"/>
              <a:gd name="connsiteX343" fmla="*/ 5694380 w 12192000"/>
              <a:gd name="connsiteY343" fmla="*/ 6391964 h 6870880"/>
              <a:gd name="connsiteX344" fmla="*/ 9576541 w 12192000"/>
              <a:gd name="connsiteY344" fmla="*/ 6450108 h 6870880"/>
              <a:gd name="connsiteX345" fmla="*/ 9557821 w 12192000"/>
              <a:gd name="connsiteY345" fmla="*/ 6424255 h 6870880"/>
              <a:gd name="connsiteX346" fmla="*/ 9553308 w 12192000"/>
              <a:gd name="connsiteY346" fmla="*/ 6430056 h 6870880"/>
              <a:gd name="connsiteX347" fmla="*/ 9559301 w 12192000"/>
              <a:gd name="connsiteY347" fmla="*/ 6436616 h 6870880"/>
              <a:gd name="connsiteX348" fmla="*/ 9576541 w 12192000"/>
              <a:gd name="connsiteY348" fmla="*/ 6450108 h 6870880"/>
              <a:gd name="connsiteX349" fmla="*/ 7037939 w 12192000"/>
              <a:gd name="connsiteY349" fmla="*/ 6464571 h 6870880"/>
              <a:gd name="connsiteX350" fmla="*/ 6941434 w 12192000"/>
              <a:gd name="connsiteY350" fmla="*/ 6409842 h 6870880"/>
              <a:gd name="connsiteX351" fmla="*/ 7037939 w 12192000"/>
              <a:gd name="connsiteY351" fmla="*/ 6464571 h 6870880"/>
              <a:gd name="connsiteX352" fmla="*/ 7077234 w 12192000"/>
              <a:gd name="connsiteY352" fmla="*/ 6485733 h 6870880"/>
              <a:gd name="connsiteX353" fmla="*/ 7042562 w 12192000"/>
              <a:gd name="connsiteY353" fmla="*/ 6469314 h 6870880"/>
              <a:gd name="connsiteX354" fmla="*/ 7037939 w 12192000"/>
              <a:gd name="connsiteY354" fmla="*/ 6464571 h 6870880"/>
              <a:gd name="connsiteX355" fmla="*/ 7077234 w 12192000"/>
              <a:gd name="connsiteY355" fmla="*/ 6485733 h 6870880"/>
              <a:gd name="connsiteX356" fmla="*/ 7080702 w 12192000"/>
              <a:gd name="connsiteY356" fmla="*/ 6487557 h 6870880"/>
              <a:gd name="connsiteX357" fmla="*/ 7077234 w 12192000"/>
              <a:gd name="connsiteY357" fmla="*/ 6485733 h 6870880"/>
              <a:gd name="connsiteX358" fmla="*/ 7080124 w 12192000"/>
              <a:gd name="connsiteY358" fmla="*/ 6486827 h 6870880"/>
              <a:gd name="connsiteX359" fmla="*/ 10415550 w 12192000"/>
              <a:gd name="connsiteY359" fmla="*/ 6492823 h 6870880"/>
              <a:gd name="connsiteX360" fmla="*/ 10402054 w 12192000"/>
              <a:gd name="connsiteY360" fmla="*/ 6489859 h 6870880"/>
              <a:gd name="connsiteX361" fmla="*/ 10396264 w 12192000"/>
              <a:gd name="connsiteY361" fmla="*/ 6478934 h 6870880"/>
              <a:gd name="connsiteX362" fmla="*/ 10403008 w 12192000"/>
              <a:gd name="connsiteY362" fmla="*/ 6480415 h 6870880"/>
              <a:gd name="connsiteX363" fmla="*/ 10415550 w 12192000"/>
              <a:gd name="connsiteY363" fmla="*/ 6492823 h 6870880"/>
              <a:gd name="connsiteX364" fmla="*/ 3136272 w 12192000"/>
              <a:gd name="connsiteY364" fmla="*/ 6870880 h 6870880"/>
              <a:gd name="connsiteX365" fmla="*/ 0 w 12192000"/>
              <a:gd name="connsiteY365" fmla="*/ 6870880 h 6870880"/>
              <a:gd name="connsiteX366" fmla="*/ 0 w 12192000"/>
              <a:gd name="connsiteY366" fmla="*/ 0 h 6870880"/>
              <a:gd name="connsiteX367" fmla="*/ 5966559 w 12192000"/>
              <a:gd name="connsiteY367" fmla="*/ 0 h 6870880"/>
              <a:gd name="connsiteX368" fmla="*/ 6134721 w 12192000"/>
              <a:gd name="connsiteY368" fmla="*/ 68959 h 6870880"/>
              <a:gd name="connsiteX369" fmla="*/ 6150324 w 12192000"/>
              <a:gd name="connsiteY369" fmla="*/ 134633 h 6870880"/>
              <a:gd name="connsiteX370" fmla="*/ 5491546 w 12192000"/>
              <a:gd name="connsiteY370" fmla="*/ 339319 h 6870880"/>
              <a:gd name="connsiteX371" fmla="*/ 5697270 w 12192000"/>
              <a:gd name="connsiteY371" fmla="*/ 525397 h 6870880"/>
              <a:gd name="connsiteX372" fmla="*/ 5284089 w 12192000"/>
              <a:gd name="connsiteY372" fmla="*/ 335670 h 6870880"/>
              <a:gd name="connsiteX373" fmla="*/ 5419312 w 12192000"/>
              <a:gd name="connsiteY373" fmla="*/ 596545 h 6870880"/>
              <a:gd name="connsiteX374" fmla="*/ 5074320 w 12192000"/>
              <a:gd name="connsiteY374" fmla="*/ 422142 h 6870880"/>
              <a:gd name="connsiteX375" fmla="*/ 5107837 w 12192000"/>
              <a:gd name="connsiteY375" fmla="*/ 476141 h 6870880"/>
              <a:gd name="connsiteX376" fmla="*/ 4901536 w 12192000"/>
              <a:gd name="connsiteY376" fmla="*/ 350265 h 6870880"/>
              <a:gd name="connsiteX377" fmla="*/ 5904727 w 12192000"/>
              <a:gd name="connsiteY377" fmla="*/ 936593 h 6870880"/>
              <a:gd name="connsiteX378" fmla="*/ 5750434 w 12192000"/>
              <a:gd name="connsiteY378" fmla="*/ 902661 h 6870880"/>
              <a:gd name="connsiteX379" fmla="*/ 5731943 w 12192000"/>
              <a:gd name="connsiteY379" fmla="*/ 893905 h 6870880"/>
              <a:gd name="connsiteX380" fmla="*/ 5744655 w 12192000"/>
              <a:gd name="connsiteY380" fmla="*/ 903391 h 6870880"/>
              <a:gd name="connsiteX381" fmla="*/ 5957313 w 12192000"/>
              <a:gd name="connsiteY381" fmla="*/ 1061375 h 6870880"/>
              <a:gd name="connsiteX382" fmla="*/ 5978117 w 12192000"/>
              <a:gd name="connsiteY382" fmla="*/ 1077064 h 6870880"/>
              <a:gd name="connsiteX383" fmla="*/ 5613477 w 12192000"/>
              <a:gd name="connsiteY383" fmla="*/ 886972 h 6870880"/>
              <a:gd name="connsiteX384" fmla="*/ 5705938 w 12192000"/>
              <a:gd name="connsiteY384" fmla="*/ 1131428 h 6870880"/>
              <a:gd name="connsiteX385" fmla="*/ 5705360 w 12192000"/>
              <a:gd name="connsiteY385" fmla="*/ 1184332 h 6870880"/>
              <a:gd name="connsiteX386" fmla="*/ 5635437 w 12192000"/>
              <a:gd name="connsiteY386" fmla="*/ 1300722 h 6870880"/>
              <a:gd name="connsiteX387" fmla="*/ 5705360 w 12192000"/>
              <a:gd name="connsiteY387" fmla="*/ 1314587 h 6870880"/>
              <a:gd name="connsiteX388" fmla="*/ 5808222 w 12192000"/>
              <a:gd name="connsiteY388" fmla="*/ 1371505 h 6870880"/>
              <a:gd name="connsiteX389" fmla="*/ 5847517 w 12192000"/>
              <a:gd name="connsiteY389" fmla="*/ 1467463 h 6870880"/>
              <a:gd name="connsiteX390" fmla="*/ 5829604 w 12192000"/>
              <a:gd name="connsiteY390" fmla="*/ 1490814 h 6870880"/>
              <a:gd name="connsiteX391" fmla="*/ 5782217 w 12192000"/>
              <a:gd name="connsiteY391" fmla="*/ 1466368 h 6870880"/>
              <a:gd name="connsiteX392" fmla="*/ 5495013 w 12192000"/>
              <a:gd name="connsiteY392" fmla="*/ 1514165 h 6870880"/>
              <a:gd name="connsiteX393" fmla="*/ 5790885 w 12192000"/>
              <a:gd name="connsiteY393" fmla="*/ 1650257 h 6870880"/>
              <a:gd name="connsiteX394" fmla="*/ 5942866 w 12192000"/>
              <a:gd name="connsiteY394" fmla="*/ 1731256 h 6870880"/>
              <a:gd name="connsiteX395" fmla="*/ 5978117 w 12192000"/>
              <a:gd name="connsiteY395" fmla="*/ 1776134 h 6870880"/>
              <a:gd name="connsiteX396" fmla="*/ 5741188 w 12192000"/>
              <a:gd name="connsiteY396" fmla="*/ 1723229 h 6870880"/>
              <a:gd name="connsiteX397" fmla="*/ 5677622 w 12192000"/>
              <a:gd name="connsiteY397" fmla="*/ 1696959 h 6870880"/>
              <a:gd name="connsiteX398" fmla="*/ 5713450 w 12192000"/>
              <a:gd name="connsiteY398" fmla="*/ 1717026 h 6870880"/>
              <a:gd name="connsiteX399" fmla="*/ 5597875 w 12192000"/>
              <a:gd name="connsiteY399" fmla="*/ 1746945 h 6870880"/>
              <a:gd name="connsiteX400" fmla="*/ 5697270 w 12192000"/>
              <a:gd name="connsiteY400" fmla="*/ 1779782 h 6870880"/>
              <a:gd name="connsiteX401" fmla="*/ 5677622 w 12192000"/>
              <a:gd name="connsiteY401" fmla="*/ 1801309 h 6870880"/>
              <a:gd name="connsiteX402" fmla="*/ 4787116 w 12192000"/>
              <a:gd name="connsiteY402" fmla="*/ 1481692 h 6870880"/>
              <a:gd name="connsiteX403" fmla="*/ 4667496 w 12192000"/>
              <a:gd name="connsiteY403" fmla="*/ 1397045 h 6870880"/>
              <a:gd name="connsiteX404" fmla="*/ 5110148 w 12192000"/>
              <a:gd name="connsiteY404" fmla="*/ 1706445 h 6870880"/>
              <a:gd name="connsiteX405" fmla="*/ 4533429 w 12192000"/>
              <a:gd name="connsiteY405" fmla="*/ 1460166 h 6870880"/>
              <a:gd name="connsiteX406" fmla="*/ 4733374 w 12192000"/>
              <a:gd name="connsiteY406" fmla="*/ 1787809 h 6870880"/>
              <a:gd name="connsiteX407" fmla="*/ 5019423 w 12192000"/>
              <a:gd name="connsiteY407" fmla="*/ 1910402 h 6870880"/>
              <a:gd name="connsiteX408" fmla="*/ 4915983 w 12192000"/>
              <a:gd name="connsiteY408" fmla="*/ 1957833 h 6870880"/>
              <a:gd name="connsiteX409" fmla="*/ 4996307 w 12192000"/>
              <a:gd name="connsiteY409" fmla="*/ 2001616 h 6870880"/>
              <a:gd name="connsiteX410" fmla="*/ 5002086 w 12192000"/>
              <a:gd name="connsiteY410" fmla="*/ 2131141 h 6870880"/>
              <a:gd name="connsiteX411" fmla="*/ 4873798 w 12192000"/>
              <a:gd name="connsiteY411" fmla="*/ 2078237 h 6870880"/>
              <a:gd name="connsiteX412" fmla="*/ 5109571 w 12192000"/>
              <a:gd name="connsiteY412" fmla="*/ 2320503 h 6870880"/>
              <a:gd name="connsiteX413" fmla="*/ 4985327 w 12192000"/>
              <a:gd name="connsiteY413" fmla="*/ 2282193 h 6870880"/>
              <a:gd name="connsiteX414" fmla="*/ 5174293 w 12192000"/>
              <a:gd name="connsiteY414" fmla="*/ 2401867 h 6870880"/>
              <a:gd name="connsiteX415" fmla="*/ 5006131 w 12192000"/>
              <a:gd name="connsiteY415" fmla="*/ 2463893 h 6870880"/>
              <a:gd name="connsiteX416" fmla="*/ 5090501 w 12192000"/>
              <a:gd name="connsiteY416" fmla="*/ 2556567 h 6870880"/>
              <a:gd name="connsiteX417" fmla="*/ 5095701 w 12192000"/>
              <a:gd name="connsiteY417" fmla="*/ 2585391 h 6870880"/>
              <a:gd name="connsiteX418" fmla="*/ 5109571 w 12192000"/>
              <a:gd name="connsiteY418" fmla="*/ 2591593 h 6870880"/>
              <a:gd name="connsiteX419" fmla="*/ 5067964 w 12192000"/>
              <a:gd name="connsiteY419" fmla="*/ 2597431 h 6870880"/>
              <a:gd name="connsiteX420" fmla="*/ 4877843 w 12192000"/>
              <a:gd name="connsiteY420" fmla="*/ 2466082 h 6870880"/>
              <a:gd name="connsiteX421" fmla="*/ 4827568 w 12192000"/>
              <a:gd name="connsiteY421" fmla="*/ 2495635 h 6870880"/>
              <a:gd name="connsiteX422" fmla="*/ 4775559 w 12192000"/>
              <a:gd name="connsiteY422" fmla="*/ 2470095 h 6870880"/>
              <a:gd name="connsiteX423" fmla="*/ 4777870 w 12192000"/>
              <a:gd name="connsiteY423" fmla="*/ 2525189 h 6870880"/>
              <a:gd name="connsiteX424" fmla="*/ 4710259 w 12192000"/>
              <a:gd name="connsiteY424" fmla="*/ 2565324 h 6870880"/>
              <a:gd name="connsiteX425" fmla="*/ 4780759 w 12192000"/>
              <a:gd name="connsiteY425" fmla="*/ 2590864 h 6870880"/>
              <a:gd name="connsiteX426" fmla="*/ 4781338 w 12192000"/>
              <a:gd name="connsiteY426" fmla="*/ 2607647 h 6870880"/>
              <a:gd name="connsiteX427" fmla="*/ 4687145 w 12192000"/>
              <a:gd name="connsiteY427" fmla="*/ 2557661 h 6870880"/>
              <a:gd name="connsiteX428" fmla="*/ 5023467 w 12192000"/>
              <a:gd name="connsiteY428" fmla="*/ 2871805 h 6870880"/>
              <a:gd name="connsiteX429" fmla="*/ 4822944 w 12192000"/>
              <a:gd name="connsiteY429" fmla="*/ 2775847 h 6870880"/>
              <a:gd name="connsiteX430" fmla="*/ 5028669 w 12192000"/>
              <a:gd name="connsiteY430" fmla="*/ 3116261 h 6870880"/>
              <a:gd name="connsiteX431" fmla="*/ 4996307 w 12192000"/>
              <a:gd name="connsiteY431" fmla="*/ 3109328 h 6870880"/>
              <a:gd name="connsiteX432" fmla="*/ 4751866 w 12192000"/>
              <a:gd name="connsiteY432" fmla="*/ 2995857 h 6870880"/>
              <a:gd name="connsiteX433" fmla="*/ 4528806 w 12192000"/>
              <a:gd name="connsiteY433" fmla="*/ 3190692 h 6870880"/>
              <a:gd name="connsiteX434" fmla="*/ 4397630 w 12192000"/>
              <a:gd name="connsiteY434" fmla="*/ 3111517 h 6870880"/>
              <a:gd name="connsiteX435" fmla="*/ 4175147 w 12192000"/>
              <a:gd name="connsiteY435" fmla="*/ 3224624 h 6870880"/>
              <a:gd name="connsiteX436" fmla="*/ 4530540 w 12192000"/>
              <a:gd name="connsiteY436" fmla="*/ 3563213 h 6870880"/>
              <a:gd name="connsiteX437" fmla="*/ 4676883 w 12192000"/>
              <a:gd name="connsiteY437" fmla="*/ 3693775 h 6870880"/>
              <a:gd name="connsiteX438" fmla="*/ 4630057 w 12192000"/>
              <a:gd name="connsiteY438" fmla="*/ 3729354 h 6870880"/>
              <a:gd name="connsiteX439" fmla="*/ 4586514 w 12192000"/>
              <a:gd name="connsiteY439" fmla="*/ 3758383 h 6870880"/>
              <a:gd name="connsiteX440" fmla="*/ 4573719 w 12192000"/>
              <a:gd name="connsiteY440" fmla="*/ 3837192 h 6870880"/>
              <a:gd name="connsiteX441" fmla="*/ 4563034 w 12192000"/>
              <a:gd name="connsiteY441" fmla="*/ 3833916 h 6870880"/>
              <a:gd name="connsiteX442" fmla="*/ 4447327 w 12192000"/>
              <a:gd name="connsiteY442" fmla="*/ 3781399 h 6870880"/>
              <a:gd name="connsiteX443" fmla="*/ 3904702 w 12192000"/>
              <a:gd name="connsiteY443" fmla="*/ 4187851 h 6870880"/>
              <a:gd name="connsiteX444" fmla="*/ 4356599 w 12192000"/>
              <a:gd name="connsiteY444" fmla="*/ 4394361 h 6870880"/>
              <a:gd name="connsiteX445" fmla="*/ 4305168 w 12192000"/>
              <a:gd name="connsiteY445" fmla="*/ 4445077 h 6870880"/>
              <a:gd name="connsiteX446" fmla="*/ 3986182 w 12192000"/>
              <a:gd name="connsiteY446" fmla="*/ 4253161 h 6870880"/>
              <a:gd name="connsiteX447" fmla="*/ 4260673 w 12192000"/>
              <a:gd name="connsiteY447" fmla="*/ 4488130 h 6870880"/>
              <a:gd name="connsiteX448" fmla="*/ 3737118 w 12192000"/>
              <a:gd name="connsiteY448" fmla="*/ 4209743 h 6870880"/>
              <a:gd name="connsiteX449" fmla="*/ 3754454 w 12192000"/>
              <a:gd name="connsiteY449" fmla="*/ 4263377 h 6870880"/>
              <a:gd name="connsiteX450" fmla="*/ 3809930 w 12192000"/>
              <a:gd name="connsiteY450" fmla="*/ 4281620 h 6870880"/>
              <a:gd name="connsiteX451" fmla="*/ 4125450 w 12192000"/>
              <a:gd name="connsiteY451" fmla="*/ 4549426 h 6870880"/>
              <a:gd name="connsiteX452" fmla="*/ 3822644 w 12192000"/>
              <a:gd name="connsiteY452" fmla="*/ 4430847 h 6870880"/>
              <a:gd name="connsiteX453" fmla="*/ 3800684 w 12192000"/>
              <a:gd name="connsiteY453" fmla="*/ 4445077 h 6870880"/>
              <a:gd name="connsiteX454" fmla="*/ 3730761 w 12192000"/>
              <a:gd name="connsiteY454" fmla="*/ 4505279 h 6870880"/>
              <a:gd name="connsiteX455" fmla="*/ 4093089 w 12192000"/>
              <a:gd name="connsiteY455" fmla="*/ 4653776 h 6870880"/>
              <a:gd name="connsiteX456" fmla="*/ 4454838 w 12192000"/>
              <a:gd name="connsiteY456" fmla="*/ 4887286 h 6870880"/>
              <a:gd name="connsiteX457" fmla="*/ 4021432 w 12192000"/>
              <a:gd name="connsiteY457" fmla="*/ 4873786 h 6870880"/>
              <a:gd name="connsiteX458" fmla="*/ 3909324 w 12192000"/>
              <a:gd name="connsiteY458" fmla="*/ 5007324 h 6870880"/>
              <a:gd name="connsiteX459" fmla="*/ 4061884 w 12192000"/>
              <a:gd name="connsiteY459" fmla="*/ 5280239 h 6870880"/>
              <a:gd name="connsiteX460" fmla="*/ 4467551 w 12192000"/>
              <a:gd name="connsiteY460" fmla="*/ 5526154 h 6870880"/>
              <a:gd name="connsiteX461" fmla="*/ 3520992 w 12192000"/>
              <a:gd name="connsiteY461" fmla="*/ 5195592 h 6870880"/>
              <a:gd name="connsiteX462" fmla="*/ 4082110 w 12192000"/>
              <a:gd name="connsiteY462" fmla="*/ 5602409 h 6870880"/>
              <a:gd name="connsiteX463" fmla="*/ 3574157 w 12192000"/>
              <a:gd name="connsiteY463" fmla="*/ 5379845 h 6870880"/>
              <a:gd name="connsiteX464" fmla="*/ 3326826 w 12192000"/>
              <a:gd name="connsiteY464" fmla="*/ 5683773 h 6870880"/>
              <a:gd name="connsiteX465" fmla="*/ 3749253 w 12192000"/>
              <a:gd name="connsiteY465" fmla="*/ 5916553 h 6870880"/>
              <a:gd name="connsiteX466" fmla="*/ 3191026 w 12192000"/>
              <a:gd name="connsiteY466" fmla="*/ 5704205 h 6870880"/>
              <a:gd name="connsiteX467" fmla="*/ 3405417 w 12192000"/>
              <a:gd name="connsiteY467" fmla="*/ 5902323 h 6870880"/>
              <a:gd name="connsiteX468" fmla="*/ 3662571 w 12192000"/>
              <a:gd name="connsiteY468" fmla="*/ 6039510 h 6870880"/>
              <a:gd name="connsiteX469" fmla="*/ 3397327 w 12192000"/>
              <a:gd name="connsiteY469" fmla="*/ 6366059 h 6870880"/>
              <a:gd name="connsiteX470" fmla="*/ 2790559 w 12192000"/>
              <a:gd name="connsiteY470" fmla="*/ 6512003 h 6870880"/>
              <a:gd name="connsiteX471" fmla="*/ 3017086 w 12192000"/>
              <a:gd name="connsiteY471" fmla="*/ 6651744 h 6870880"/>
              <a:gd name="connsiteX472" fmla="*/ 3422176 w 12192000"/>
              <a:gd name="connsiteY472" fmla="*/ 6866281 h 6870880"/>
              <a:gd name="connsiteX473" fmla="*/ 2978945 w 12192000"/>
              <a:gd name="connsiteY473" fmla="*/ 6758283 h 6870880"/>
              <a:gd name="connsiteX474" fmla="*/ 3123808 w 12192000"/>
              <a:gd name="connsiteY474" fmla="*/ 6858238 h 6870880"/>
              <a:gd name="connsiteX475" fmla="*/ 8910197 w 12192000"/>
              <a:gd name="connsiteY475" fmla="*/ 6870880 h 6870880"/>
              <a:gd name="connsiteX476" fmla="*/ 8908772 w 12192000"/>
              <a:gd name="connsiteY476" fmla="*/ 6870880 h 6870880"/>
              <a:gd name="connsiteX477" fmla="*/ 8514409 w 12192000"/>
              <a:gd name="connsiteY477" fmla="*/ 6664879 h 6870880"/>
              <a:gd name="connsiteX478" fmla="*/ 8745860 w 12192000"/>
              <a:gd name="connsiteY478" fmla="*/ 6867922 h 6870880"/>
              <a:gd name="connsiteX479" fmla="*/ 8749826 w 12192000"/>
              <a:gd name="connsiteY479" fmla="*/ 6870880 h 6870880"/>
              <a:gd name="connsiteX480" fmla="*/ 5951227 w 12192000"/>
              <a:gd name="connsiteY480" fmla="*/ 6870880 h 6870880"/>
              <a:gd name="connsiteX481" fmla="*/ 5960483 w 12192000"/>
              <a:gd name="connsiteY481" fmla="*/ 6844680 h 6870880"/>
              <a:gd name="connsiteX482" fmla="*/ 5969448 w 12192000"/>
              <a:gd name="connsiteY482" fmla="*/ 6757188 h 6870880"/>
              <a:gd name="connsiteX483" fmla="*/ 6366448 w 12192000"/>
              <a:gd name="connsiteY483" fmla="*/ 6861173 h 6870880"/>
              <a:gd name="connsiteX484" fmla="*/ 5953846 w 12192000"/>
              <a:gd name="connsiteY484" fmla="*/ 6696257 h 6870880"/>
              <a:gd name="connsiteX485" fmla="*/ 5827291 w 12192000"/>
              <a:gd name="connsiteY485" fmla="*/ 6517111 h 6870880"/>
              <a:gd name="connsiteX486" fmla="*/ 5688602 w 12192000"/>
              <a:gd name="connsiteY486" fmla="*/ 6456544 h 6870880"/>
              <a:gd name="connsiteX487" fmla="*/ 5643527 w 12192000"/>
              <a:gd name="connsiteY487" fmla="*/ 6400721 h 6870880"/>
              <a:gd name="connsiteX488" fmla="*/ 5796086 w 12192000"/>
              <a:gd name="connsiteY488" fmla="*/ 6450342 h 6870880"/>
              <a:gd name="connsiteX489" fmla="*/ 5762570 w 12192000"/>
              <a:gd name="connsiteY489" fmla="*/ 6425166 h 6870880"/>
              <a:gd name="connsiteX490" fmla="*/ 6190196 w 12192000"/>
              <a:gd name="connsiteY490" fmla="*/ 6538273 h 6870880"/>
              <a:gd name="connsiteX491" fmla="*/ 5745234 w 12192000"/>
              <a:gd name="connsiteY491" fmla="*/ 6352924 h 6870880"/>
              <a:gd name="connsiteX492" fmla="*/ 5800710 w 12192000"/>
              <a:gd name="connsiteY492" fmla="*/ 6283966 h 6870880"/>
              <a:gd name="connsiteX493" fmla="*/ 5830758 w 12192000"/>
              <a:gd name="connsiteY493" fmla="*/ 6304763 h 6870880"/>
              <a:gd name="connsiteX494" fmla="*/ 5677622 w 12192000"/>
              <a:gd name="connsiteY494" fmla="*/ 6125617 h 6870880"/>
              <a:gd name="connsiteX495" fmla="*/ 6167081 w 12192000"/>
              <a:gd name="connsiteY495" fmla="*/ 6361316 h 6870880"/>
              <a:gd name="connsiteX496" fmla="*/ 6022613 w 12192000"/>
              <a:gd name="connsiteY496" fmla="*/ 6213548 h 6870880"/>
              <a:gd name="connsiteX497" fmla="*/ 6202910 w 12192000"/>
              <a:gd name="connsiteY497" fmla="*/ 6313884 h 6870880"/>
              <a:gd name="connsiteX498" fmla="*/ 6108716 w 12192000"/>
              <a:gd name="connsiteY498" fmla="*/ 6163927 h 6870880"/>
              <a:gd name="connsiteX499" fmla="*/ 5864853 w 12192000"/>
              <a:gd name="connsiteY499" fmla="*/ 6092780 h 6870880"/>
              <a:gd name="connsiteX500" fmla="*/ 6001809 w 12192000"/>
              <a:gd name="connsiteY500" fmla="*/ 6159184 h 6870880"/>
              <a:gd name="connsiteX501" fmla="*/ 5990253 w 12192000"/>
              <a:gd name="connsiteY501" fmla="*/ 6187278 h 6870880"/>
              <a:gd name="connsiteX502" fmla="*/ 5505993 w 12192000"/>
              <a:gd name="connsiteY502" fmla="*/ 5864743 h 6870880"/>
              <a:gd name="connsiteX503" fmla="*/ 5729054 w 12192000"/>
              <a:gd name="connsiteY503" fmla="*/ 5961066 h 6870880"/>
              <a:gd name="connsiteX504" fmla="*/ 5737721 w 12192000"/>
              <a:gd name="connsiteY504" fmla="*/ 5967998 h 6870880"/>
              <a:gd name="connsiteX505" fmla="*/ 5876988 w 12192000"/>
              <a:gd name="connsiteY505" fmla="*/ 6029294 h 6870880"/>
              <a:gd name="connsiteX506" fmla="*/ 5705360 w 12192000"/>
              <a:gd name="connsiteY506" fmla="*/ 5926404 h 6870880"/>
              <a:gd name="connsiteX507" fmla="*/ 5723274 w 12192000"/>
              <a:gd name="connsiteY507" fmla="*/ 5955593 h 6870880"/>
              <a:gd name="connsiteX508" fmla="*/ 5403131 w 12192000"/>
              <a:gd name="connsiteY508" fmla="*/ 5692530 h 6870880"/>
              <a:gd name="connsiteX509" fmla="*/ 5993142 w 12192000"/>
              <a:gd name="connsiteY509" fmla="*/ 6017619 h 6870880"/>
              <a:gd name="connsiteX510" fmla="*/ 6112761 w 12192000"/>
              <a:gd name="connsiteY510" fmla="*/ 6039510 h 6870880"/>
              <a:gd name="connsiteX511" fmla="*/ 6464109 w 12192000"/>
              <a:gd name="connsiteY511" fmla="*/ 6190197 h 6870880"/>
              <a:gd name="connsiteX512" fmla="*/ 6598176 w 12192000"/>
              <a:gd name="connsiteY512" fmla="*/ 6289439 h 6870880"/>
              <a:gd name="connsiteX513" fmla="*/ 6606844 w 12192000"/>
              <a:gd name="connsiteY513" fmla="*/ 6247845 h 6870880"/>
              <a:gd name="connsiteX514" fmla="*/ 6631693 w 12192000"/>
              <a:gd name="connsiteY514" fmla="*/ 6257696 h 6870880"/>
              <a:gd name="connsiteX515" fmla="*/ 6909650 w 12192000"/>
              <a:gd name="connsiteY515" fmla="*/ 6394518 h 6870880"/>
              <a:gd name="connsiteX516" fmla="*/ 6945696 w 12192000"/>
              <a:gd name="connsiteY516" fmla="*/ 6447058 h 6870880"/>
              <a:gd name="connsiteX517" fmla="*/ 6954839 w 12192000"/>
              <a:gd name="connsiteY517" fmla="*/ 6477062 h 6870880"/>
              <a:gd name="connsiteX518" fmla="*/ 6965216 w 12192000"/>
              <a:gd name="connsiteY518" fmla="*/ 6484325 h 6870880"/>
              <a:gd name="connsiteX519" fmla="*/ 7021180 w 12192000"/>
              <a:gd name="connsiteY519" fmla="*/ 6484684 h 6870880"/>
              <a:gd name="connsiteX520" fmla="*/ 7092724 w 12192000"/>
              <a:gd name="connsiteY520" fmla="*/ 6492512 h 6870880"/>
              <a:gd name="connsiteX521" fmla="*/ 7089712 w 12192000"/>
              <a:gd name="connsiteY521" fmla="*/ 6490258 h 6870880"/>
              <a:gd name="connsiteX522" fmla="*/ 7080124 w 12192000"/>
              <a:gd name="connsiteY522" fmla="*/ 6486827 h 6870880"/>
              <a:gd name="connsiteX523" fmla="*/ 7076221 w 12192000"/>
              <a:gd name="connsiteY523" fmla="*/ 6480162 h 6870880"/>
              <a:gd name="connsiteX524" fmla="*/ 6935835 w 12192000"/>
              <a:gd name="connsiteY524" fmla="*/ 6375098 h 6870880"/>
              <a:gd name="connsiteX525" fmla="*/ 6940278 w 12192000"/>
              <a:gd name="connsiteY525" fmla="*/ 6409113 h 6870880"/>
              <a:gd name="connsiteX526" fmla="*/ 6806790 w 12192000"/>
              <a:gd name="connsiteY526" fmla="*/ 6325560 h 6870880"/>
              <a:gd name="connsiteX527" fmla="*/ 6932338 w 12192000"/>
              <a:gd name="connsiteY527" fmla="*/ 6372481 h 6870880"/>
              <a:gd name="connsiteX528" fmla="*/ 6910262 w 12192000"/>
              <a:gd name="connsiteY528" fmla="*/ 6355960 h 6870880"/>
              <a:gd name="connsiteX529" fmla="*/ 6910262 w 12192000"/>
              <a:gd name="connsiteY529" fmla="*/ 6312042 h 6870880"/>
              <a:gd name="connsiteX530" fmla="*/ 7038084 w 12192000"/>
              <a:gd name="connsiteY530" fmla="*/ 6415023 h 6870880"/>
              <a:gd name="connsiteX531" fmla="*/ 7035050 w 12192000"/>
              <a:gd name="connsiteY531" fmla="*/ 6409842 h 6870880"/>
              <a:gd name="connsiteX532" fmla="*/ 7193387 w 12192000"/>
              <a:gd name="connsiteY532" fmla="*/ 6464206 h 6870880"/>
              <a:gd name="connsiteX533" fmla="*/ 7010779 w 12192000"/>
              <a:gd name="connsiteY533" fmla="*/ 6368248 h 6870880"/>
              <a:gd name="connsiteX534" fmla="*/ 6978418 w 12192000"/>
              <a:gd name="connsiteY534" fmla="*/ 6312425 h 6870880"/>
              <a:gd name="connsiteX535" fmla="*/ 6947791 w 12192000"/>
              <a:gd name="connsiteY535" fmla="*/ 6323371 h 6870880"/>
              <a:gd name="connsiteX536" fmla="*/ 6863420 w 12192000"/>
              <a:gd name="connsiteY536" fmla="*/ 6250764 h 6870880"/>
              <a:gd name="connsiteX537" fmla="*/ 6639784 w 12192000"/>
              <a:gd name="connsiteY537" fmla="*/ 6212454 h 6870880"/>
              <a:gd name="connsiteX538" fmla="*/ 6299415 w 12192000"/>
              <a:gd name="connsiteY538" fmla="*/ 6038051 h 6870880"/>
              <a:gd name="connsiteX539" fmla="*/ 6362403 w 12192000"/>
              <a:gd name="connsiteY539" fmla="*/ 6122333 h 6870880"/>
              <a:gd name="connsiteX540" fmla="*/ 6302304 w 12192000"/>
              <a:gd name="connsiteY540" fmla="*/ 6084388 h 6870880"/>
              <a:gd name="connsiteX541" fmla="*/ 6551368 w 12192000"/>
              <a:gd name="connsiteY541" fmla="*/ 6088766 h 6870880"/>
              <a:gd name="connsiteX542" fmla="*/ 6073466 w 12192000"/>
              <a:gd name="connsiteY542" fmla="*/ 5817311 h 6870880"/>
              <a:gd name="connsiteX543" fmla="*/ 6308083 w 12192000"/>
              <a:gd name="connsiteY543" fmla="*/ 5907796 h 6870880"/>
              <a:gd name="connsiteX544" fmla="*/ 5892591 w 12192000"/>
              <a:gd name="connsiteY544" fmla="*/ 5712232 h 6870880"/>
              <a:gd name="connsiteX545" fmla="*/ 5683979 w 12192000"/>
              <a:gd name="connsiteY545" fmla="*/ 5617004 h 6870880"/>
              <a:gd name="connsiteX546" fmla="*/ 5810533 w 12192000"/>
              <a:gd name="connsiteY546" fmla="*/ 5738137 h 6870880"/>
              <a:gd name="connsiteX547" fmla="*/ 5801287 w 12192000"/>
              <a:gd name="connsiteY547" fmla="*/ 5731205 h 6870880"/>
              <a:gd name="connsiteX548" fmla="*/ 5611166 w 12192000"/>
              <a:gd name="connsiteY548" fmla="*/ 5633058 h 6870880"/>
              <a:gd name="connsiteX549" fmla="*/ 5724429 w 12192000"/>
              <a:gd name="connsiteY549" fmla="*/ 5688881 h 6870880"/>
              <a:gd name="connsiteX550" fmla="*/ 5556846 w 12192000"/>
              <a:gd name="connsiteY550" fmla="*/ 5577234 h 6870880"/>
              <a:gd name="connsiteX551" fmla="*/ 5574183 w 12192000"/>
              <a:gd name="connsiteY551" fmla="*/ 5607882 h 6870880"/>
              <a:gd name="connsiteX552" fmla="*/ 5432025 w 12192000"/>
              <a:gd name="connsiteY552" fmla="*/ 5443331 h 6870880"/>
              <a:gd name="connsiteX553" fmla="*/ 5603654 w 12192000"/>
              <a:gd name="connsiteY553" fmla="*/ 5495506 h 6870880"/>
              <a:gd name="connsiteX554" fmla="*/ 7022336 w 12192000"/>
              <a:gd name="connsiteY554" fmla="*/ 6189467 h 6870880"/>
              <a:gd name="connsiteX555" fmla="*/ 6747846 w 12192000"/>
              <a:gd name="connsiteY555" fmla="*/ 6005214 h 6870880"/>
              <a:gd name="connsiteX556" fmla="*/ 6703927 w 12192000"/>
              <a:gd name="connsiteY556" fmla="*/ 5909256 h 6870880"/>
              <a:gd name="connsiteX557" fmla="*/ 6554836 w 12192000"/>
              <a:gd name="connsiteY557" fmla="*/ 5924215 h 6870880"/>
              <a:gd name="connsiteX558" fmla="*/ 6148011 w 12192000"/>
              <a:gd name="connsiteY558" fmla="*/ 5762947 h 6870880"/>
              <a:gd name="connsiteX559" fmla="*/ 6397076 w 12192000"/>
              <a:gd name="connsiteY559" fmla="*/ 5780825 h 6870880"/>
              <a:gd name="connsiteX560" fmla="*/ 6249718 w 12192000"/>
              <a:gd name="connsiteY560" fmla="*/ 5708948 h 6870880"/>
              <a:gd name="connsiteX561" fmla="*/ 6278611 w 12192000"/>
              <a:gd name="connsiteY561" fmla="*/ 5693989 h 6870880"/>
              <a:gd name="connsiteX562" fmla="*/ 6312706 w 12192000"/>
              <a:gd name="connsiteY562" fmla="*/ 5733029 h 6870880"/>
              <a:gd name="connsiteX563" fmla="*/ 6401121 w 12192000"/>
              <a:gd name="connsiteY563" fmla="*/ 5644003 h 6870880"/>
              <a:gd name="connsiteX564" fmla="*/ 6186152 w 12192000"/>
              <a:gd name="connsiteY564" fmla="*/ 5469601 h 6870880"/>
              <a:gd name="connsiteX565" fmla="*/ 6190196 w 12192000"/>
              <a:gd name="connsiteY565" fmla="*/ 5390426 h 6870880"/>
              <a:gd name="connsiteX566" fmla="*/ 6086758 w 12192000"/>
              <a:gd name="connsiteY566" fmla="*/ 5410494 h 6870880"/>
              <a:gd name="connsiteX567" fmla="*/ 5968871 w 12192000"/>
              <a:gd name="connsiteY567" fmla="*/ 5346278 h 6870880"/>
              <a:gd name="connsiteX568" fmla="*/ 6045150 w 12192000"/>
              <a:gd name="connsiteY568" fmla="*/ 5488573 h 6870880"/>
              <a:gd name="connsiteX569" fmla="*/ 5653930 w 12192000"/>
              <a:gd name="connsiteY569" fmla="*/ 5095985 h 6870880"/>
              <a:gd name="connsiteX570" fmla="*/ 5701315 w 12192000"/>
              <a:gd name="connsiteY570" fmla="*/ 5102918 h 6870880"/>
              <a:gd name="connsiteX571" fmla="*/ 5976962 w 12192000"/>
              <a:gd name="connsiteY571" fmla="*/ 5300306 h 6870880"/>
              <a:gd name="connsiteX572" fmla="*/ 6015101 w 12192000"/>
              <a:gd name="connsiteY572" fmla="*/ 5277685 h 6870880"/>
              <a:gd name="connsiteX573" fmla="*/ 6086758 w 12192000"/>
              <a:gd name="connsiteY573" fmla="*/ 5302860 h 6870880"/>
              <a:gd name="connsiteX574" fmla="*/ 6063064 w 12192000"/>
              <a:gd name="connsiteY574" fmla="*/ 5261266 h 6870880"/>
              <a:gd name="connsiteX575" fmla="*/ 6196553 w 12192000"/>
              <a:gd name="connsiteY575" fmla="*/ 5337522 h 6870880"/>
              <a:gd name="connsiteX576" fmla="*/ 6308661 w 12192000"/>
              <a:gd name="connsiteY576" fmla="*/ 5444425 h 6870880"/>
              <a:gd name="connsiteX577" fmla="*/ 6403432 w 12192000"/>
              <a:gd name="connsiteY577" fmla="*/ 5610436 h 6870880"/>
              <a:gd name="connsiteX578" fmla="*/ 6410366 w 12192000"/>
              <a:gd name="connsiteY578" fmla="*/ 5623206 h 6870880"/>
              <a:gd name="connsiteX579" fmla="*/ 6412100 w 12192000"/>
              <a:gd name="connsiteY579" fmla="*/ 5617369 h 6870880"/>
              <a:gd name="connsiteX580" fmla="*/ 6463532 w 12192000"/>
              <a:gd name="connsiteY580" fmla="*/ 5654584 h 6870880"/>
              <a:gd name="connsiteX581" fmla="*/ 6505138 w 12192000"/>
              <a:gd name="connsiteY581" fmla="*/ 5666260 h 6870880"/>
              <a:gd name="connsiteX582" fmla="*/ 6511495 w 12192000"/>
              <a:gd name="connsiteY582" fmla="*/ 5669543 h 6870880"/>
              <a:gd name="connsiteX583" fmla="*/ 6438682 w 12192000"/>
              <a:gd name="connsiteY583" fmla="*/ 5661517 h 6870880"/>
              <a:gd name="connsiteX584" fmla="*/ 6415568 w 12192000"/>
              <a:gd name="connsiteY584" fmla="*/ 5635612 h 6870880"/>
              <a:gd name="connsiteX585" fmla="*/ 6420191 w 12192000"/>
              <a:gd name="connsiteY585" fmla="*/ 5659327 h 6870880"/>
              <a:gd name="connsiteX586" fmla="*/ 6405744 w 12192000"/>
              <a:gd name="connsiteY586" fmla="*/ 5657868 h 6870880"/>
              <a:gd name="connsiteX587" fmla="*/ 6495314 w 12192000"/>
              <a:gd name="connsiteY587" fmla="*/ 5784474 h 6870880"/>
              <a:gd name="connsiteX588" fmla="*/ 6777318 w 12192000"/>
              <a:gd name="connsiteY588" fmla="*/ 5846135 h 6870880"/>
              <a:gd name="connsiteX589" fmla="*/ 7208412 w 12192000"/>
              <a:gd name="connsiteY589" fmla="*/ 6238723 h 6870880"/>
              <a:gd name="connsiteX590" fmla="*/ 7106706 w 12192000"/>
              <a:gd name="connsiteY590" fmla="*/ 6170130 h 6870880"/>
              <a:gd name="connsiteX591" fmla="*/ 7204944 w 12192000"/>
              <a:gd name="connsiteY591" fmla="*/ 6266088 h 6870880"/>
              <a:gd name="connsiteX592" fmla="*/ 7459787 w 12192000"/>
              <a:gd name="connsiteY592" fmla="*/ 6409842 h 6870880"/>
              <a:gd name="connsiteX593" fmla="*/ 7388130 w 12192000"/>
              <a:gd name="connsiteY593" fmla="*/ 6398532 h 6870880"/>
              <a:gd name="connsiteX594" fmla="*/ 7630838 w 12192000"/>
              <a:gd name="connsiteY594" fmla="*/ 6511638 h 6870880"/>
              <a:gd name="connsiteX595" fmla="*/ 7494460 w 12192000"/>
              <a:gd name="connsiteY595" fmla="*/ 6414950 h 6870880"/>
              <a:gd name="connsiteX596" fmla="*/ 7463254 w 12192000"/>
              <a:gd name="connsiteY596" fmla="*/ 6410207 h 6870880"/>
              <a:gd name="connsiteX597" fmla="*/ 7252330 w 12192000"/>
              <a:gd name="connsiteY597" fmla="*/ 6267912 h 6870880"/>
              <a:gd name="connsiteX598" fmla="*/ 7605412 w 12192000"/>
              <a:gd name="connsiteY598" fmla="*/ 6354749 h 6870880"/>
              <a:gd name="connsiteX599" fmla="*/ 7354614 w 12192000"/>
              <a:gd name="connsiteY599" fmla="*/ 6213548 h 6870880"/>
              <a:gd name="connsiteX600" fmla="*/ 7454586 w 12192000"/>
              <a:gd name="connsiteY600" fmla="*/ 6266818 h 6870880"/>
              <a:gd name="connsiteX601" fmla="*/ 7356348 w 12192000"/>
              <a:gd name="connsiteY601" fmla="*/ 6190197 h 6870880"/>
              <a:gd name="connsiteX602" fmla="*/ 7202056 w 12192000"/>
              <a:gd name="connsiteY602" fmla="*/ 6041700 h 6870880"/>
              <a:gd name="connsiteX603" fmla="*/ 7202056 w 12192000"/>
              <a:gd name="connsiteY603" fmla="*/ 6040240 h 6870880"/>
              <a:gd name="connsiteX604" fmla="*/ 7325142 w 12192000"/>
              <a:gd name="connsiteY604" fmla="*/ 6073442 h 6870880"/>
              <a:gd name="connsiteX605" fmla="*/ 7433784 w 12192000"/>
              <a:gd name="connsiteY605" fmla="*/ 6115036 h 6870880"/>
              <a:gd name="connsiteX606" fmla="*/ 7355192 w 12192000"/>
              <a:gd name="connsiteY606" fmla="*/ 6080375 h 6870880"/>
              <a:gd name="connsiteX607" fmla="*/ 7469611 w 12192000"/>
              <a:gd name="connsiteY607" fmla="*/ 6088402 h 6870880"/>
              <a:gd name="connsiteX608" fmla="*/ 7796110 w 12192000"/>
              <a:gd name="connsiteY608" fmla="*/ 6134374 h 6870880"/>
              <a:gd name="connsiteX609" fmla="*/ 7629682 w 12192000"/>
              <a:gd name="connsiteY609" fmla="*/ 6022362 h 6870880"/>
              <a:gd name="connsiteX610" fmla="*/ 7679958 w 12192000"/>
              <a:gd name="connsiteY610" fmla="*/ 6032943 h 6870880"/>
              <a:gd name="connsiteX611" fmla="*/ 7686892 w 12192000"/>
              <a:gd name="connsiteY611" fmla="*/ 6038416 h 6870880"/>
              <a:gd name="connsiteX612" fmla="*/ 7676490 w 12192000"/>
              <a:gd name="connsiteY612" fmla="*/ 6027835 h 6870880"/>
              <a:gd name="connsiteX613" fmla="*/ 7663199 w 12192000"/>
              <a:gd name="connsiteY613" fmla="*/ 6011781 h 6870880"/>
              <a:gd name="connsiteX614" fmla="*/ 7660888 w 12192000"/>
              <a:gd name="connsiteY614" fmla="*/ 6012511 h 6870880"/>
              <a:gd name="connsiteX615" fmla="*/ 7615814 w 12192000"/>
              <a:gd name="connsiteY615" fmla="*/ 5965809 h 6870880"/>
              <a:gd name="connsiteX616" fmla="*/ 7625060 w 12192000"/>
              <a:gd name="connsiteY616" fmla="*/ 5964714 h 6870880"/>
              <a:gd name="connsiteX617" fmla="*/ 7612924 w 12192000"/>
              <a:gd name="connsiteY617" fmla="*/ 5963255 h 6870880"/>
              <a:gd name="connsiteX618" fmla="*/ 7549936 w 12192000"/>
              <a:gd name="connsiteY618" fmla="*/ 5893202 h 6870880"/>
              <a:gd name="connsiteX619" fmla="*/ 7632572 w 12192000"/>
              <a:gd name="connsiteY619" fmla="*/ 5920931 h 6870880"/>
              <a:gd name="connsiteX620" fmla="*/ 7536066 w 12192000"/>
              <a:gd name="connsiteY620" fmla="*/ 5875324 h 6870880"/>
              <a:gd name="connsiteX621" fmla="*/ 7505440 w 12192000"/>
              <a:gd name="connsiteY621" fmla="*/ 5824609 h 6870880"/>
              <a:gd name="connsiteX622" fmla="*/ 7703072 w 12192000"/>
              <a:gd name="connsiteY622" fmla="*/ 5922391 h 6870880"/>
              <a:gd name="connsiteX623" fmla="*/ 7739478 w 12192000"/>
              <a:gd name="connsiteY623" fmla="*/ 5939539 h 6870880"/>
              <a:gd name="connsiteX624" fmla="*/ 7898972 w 12192000"/>
              <a:gd name="connsiteY624" fmla="*/ 6135103 h 6870880"/>
              <a:gd name="connsiteX625" fmla="*/ 7848697 w 12192000"/>
              <a:gd name="connsiteY625" fmla="*/ 6058848 h 6870880"/>
              <a:gd name="connsiteX626" fmla="*/ 8787166 w 12192000"/>
              <a:gd name="connsiteY626" fmla="*/ 6572569 h 6870880"/>
              <a:gd name="connsiteX627" fmla="*/ 8802191 w 12192000"/>
              <a:gd name="connsiteY627" fmla="*/ 6613069 h 6870880"/>
              <a:gd name="connsiteX628" fmla="*/ 8306374 w 12192000"/>
              <a:gd name="connsiteY628" fmla="*/ 6474422 h 6870880"/>
              <a:gd name="connsiteX629" fmla="*/ 8527122 w 12192000"/>
              <a:gd name="connsiteY629" fmla="*/ 6624379 h 6870880"/>
              <a:gd name="connsiteX630" fmla="*/ 8804069 w 12192000"/>
              <a:gd name="connsiteY630" fmla="*/ 6801906 h 6870880"/>
              <a:gd name="connsiteX631" fmla="*/ 10429855 w 12192000"/>
              <a:gd name="connsiteY631" fmla="*/ 6870880 h 6870880"/>
              <a:gd name="connsiteX632" fmla="*/ 10429625 w 12192000"/>
              <a:gd name="connsiteY632" fmla="*/ 6870880 h 6870880"/>
              <a:gd name="connsiteX633" fmla="*/ 10414347 w 12192000"/>
              <a:gd name="connsiteY633" fmla="*/ 6858000 h 6870880"/>
              <a:gd name="connsiteX634" fmla="*/ 9564036 w 12192000"/>
              <a:gd name="connsiteY634" fmla="*/ 6858000 h 6870880"/>
              <a:gd name="connsiteX635" fmla="*/ 9531553 w 12192000"/>
              <a:gd name="connsiteY635" fmla="*/ 6817177 h 6870880"/>
              <a:gd name="connsiteX636" fmla="*/ 9523777 w 12192000"/>
              <a:gd name="connsiteY636" fmla="*/ 6805243 h 6870880"/>
              <a:gd name="connsiteX637" fmla="*/ 9528704 w 12192000"/>
              <a:gd name="connsiteY637" fmla="*/ 6779700 h 6870880"/>
              <a:gd name="connsiteX638" fmla="*/ 9489162 w 12192000"/>
              <a:gd name="connsiteY638" fmla="*/ 6710821 h 6870880"/>
              <a:gd name="connsiteX639" fmla="*/ 9493492 w 12192000"/>
              <a:gd name="connsiteY639" fmla="*/ 6713636 h 6870880"/>
              <a:gd name="connsiteX640" fmla="*/ 9498746 w 12192000"/>
              <a:gd name="connsiteY640" fmla="*/ 6714011 h 6870880"/>
              <a:gd name="connsiteX641" fmla="*/ 9485278 w 12192000"/>
              <a:gd name="connsiteY641" fmla="*/ 6688540 h 6870880"/>
              <a:gd name="connsiteX642" fmla="*/ 9476787 w 12192000"/>
              <a:gd name="connsiteY642" fmla="*/ 6684177 h 6870880"/>
              <a:gd name="connsiteX643" fmla="*/ 9476766 w 12192000"/>
              <a:gd name="connsiteY643" fmla="*/ 6665228 h 6870880"/>
              <a:gd name="connsiteX644" fmla="*/ 9470410 w 12192000"/>
              <a:gd name="connsiteY644" fmla="*/ 6638469 h 6870880"/>
              <a:gd name="connsiteX645" fmla="*/ 9479358 w 12192000"/>
              <a:gd name="connsiteY645" fmla="*/ 6639113 h 6870880"/>
              <a:gd name="connsiteX646" fmla="*/ 9465896 w 12192000"/>
              <a:gd name="connsiteY646" fmla="*/ 6613644 h 6870880"/>
              <a:gd name="connsiteX647" fmla="*/ 9384335 w 12192000"/>
              <a:gd name="connsiteY647" fmla="*/ 6549816 h 6870880"/>
              <a:gd name="connsiteX648" fmla="*/ 9367147 w 12192000"/>
              <a:gd name="connsiteY648" fmla="*/ 6523435 h 6870880"/>
              <a:gd name="connsiteX649" fmla="*/ 9370930 w 12192000"/>
              <a:gd name="connsiteY649" fmla="*/ 6524268 h 6870880"/>
              <a:gd name="connsiteX650" fmla="*/ 9382258 w 12192000"/>
              <a:gd name="connsiteY650" fmla="*/ 6530961 h 6870880"/>
              <a:gd name="connsiteX651" fmla="*/ 9393590 w 12192000"/>
              <a:gd name="connsiteY651" fmla="*/ 6537658 h 6870880"/>
              <a:gd name="connsiteX652" fmla="*/ 9410379 w 12192000"/>
              <a:gd name="connsiteY652" fmla="*/ 6549751 h 6870880"/>
              <a:gd name="connsiteX653" fmla="*/ 9443958 w 12192000"/>
              <a:gd name="connsiteY653" fmla="*/ 6573945 h 6870880"/>
              <a:gd name="connsiteX654" fmla="*/ 9447266 w 12192000"/>
              <a:gd name="connsiteY654" fmla="*/ 6572460 h 6870880"/>
              <a:gd name="connsiteX655" fmla="*/ 9465028 w 12192000"/>
              <a:gd name="connsiteY655" fmla="*/ 6588630 h 6870880"/>
              <a:gd name="connsiteX656" fmla="*/ 9475873 w 12192000"/>
              <a:gd name="connsiteY656" fmla="*/ 6614587 h 6870880"/>
              <a:gd name="connsiteX657" fmla="*/ 9454044 w 12192000"/>
              <a:gd name="connsiteY657" fmla="*/ 6592972 h 6870880"/>
              <a:gd name="connsiteX658" fmla="*/ 9431378 w 12192000"/>
              <a:gd name="connsiteY658" fmla="*/ 6579589 h 6870880"/>
              <a:gd name="connsiteX659" fmla="*/ 9470002 w 12192000"/>
              <a:gd name="connsiteY659" fmla="*/ 6613298 h 6870880"/>
              <a:gd name="connsiteX660" fmla="*/ 9475873 w 12192000"/>
              <a:gd name="connsiteY660" fmla="*/ 6614587 h 6870880"/>
              <a:gd name="connsiteX661" fmla="*/ 9498459 w 12192000"/>
              <a:gd name="connsiteY661" fmla="*/ 6619550 h 6870880"/>
              <a:gd name="connsiteX662" fmla="*/ 9526648 w 12192000"/>
              <a:gd name="connsiteY662" fmla="*/ 6642517 h 6870880"/>
              <a:gd name="connsiteX663" fmla="*/ 9573123 w 12192000"/>
              <a:gd name="connsiteY663" fmla="*/ 6682623 h 6870880"/>
              <a:gd name="connsiteX664" fmla="*/ 9622224 w 12192000"/>
              <a:gd name="connsiteY664" fmla="*/ 6722913 h 6870880"/>
              <a:gd name="connsiteX665" fmla="*/ 9671321 w 12192000"/>
              <a:gd name="connsiteY665" fmla="*/ 6763206 h 6870880"/>
              <a:gd name="connsiteX666" fmla="*/ 9679944 w 12192000"/>
              <a:gd name="connsiteY666" fmla="*/ 6769954 h 6870880"/>
              <a:gd name="connsiteX667" fmla="*/ 9688562 w 12192000"/>
              <a:gd name="connsiteY667" fmla="*/ 6776695 h 6870880"/>
              <a:gd name="connsiteX668" fmla="*/ 9693821 w 12192000"/>
              <a:gd name="connsiteY668" fmla="*/ 6777076 h 6870880"/>
              <a:gd name="connsiteX669" fmla="*/ 9673618 w 12192000"/>
              <a:gd name="connsiteY669" fmla="*/ 6738866 h 6870880"/>
              <a:gd name="connsiteX670" fmla="*/ 9565728 w 12192000"/>
              <a:gd name="connsiteY670" fmla="*/ 6620838 h 6870880"/>
              <a:gd name="connsiteX671" fmla="*/ 9509153 w 12192000"/>
              <a:gd name="connsiteY671" fmla="*/ 6561635 h 6870880"/>
              <a:gd name="connsiteX672" fmla="*/ 9500226 w 12192000"/>
              <a:gd name="connsiteY672" fmla="*/ 6552292 h 6870880"/>
              <a:gd name="connsiteX673" fmla="*/ 9505148 w 12192000"/>
              <a:gd name="connsiteY673" fmla="*/ 6532739 h 6870880"/>
              <a:gd name="connsiteX674" fmla="*/ 9501356 w 12192000"/>
              <a:gd name="connsiteY674" fmla="*/ 6518240 h 6870880"/>
              <a:gd name="connsiteX675" fmla="*/ 9499282 w 12192000"/>
              <a:gd name="connsiteY675" fmla="*/ 6507107 h 6870880"/>
              <a:gd name="connsiteX676" fmla="*/ 9511856 w 12192000"/>
              <a:gd name="connsiteY676" fmla="*/ 6518950 h 6870880"/>
              <a:gd name="connsiteX677" fmla="*/ 9582306 w 12192000"/>
              <a:gd name="connsiteY677" fmla="*/ 6585283 h 6870880"/>
              <a:gd name="connsiteX678" fmla="*/ 9653569 w 12192000"/>
              <a:gd name="connsiteY678" fmla="*/ 6614914 h 6870880"/>
              <a:gd name="connsiteX679" fmla="*/ 9611688 w 12192000"/>
              <a:gd name="connsiteY679" fmla="*/ 6526145 h 6870880"/>
              <a:gd name="connsiteX680" fmla="*/ 9622198 w 12192000"/>
              <a:gd name="connsiteY680" fmla="*/ 6526903 h 6870880"/>
              <a:gd name="connsiteX681" fmla="*/ 9612835 w 12192000"/>
              <a:gd name="connsiteY681" fmla="*/ 6513980 h 6870880"/>
              <a:gd name="connsiteX682" fmla="*/ 9603476 w 12192000"/>
              <a:gd name="connsiteY682" fmla="*/ 6501048 h 6870880"/>
              <a:gd name="connsiteX683" fmla="*/ 9574988 w 12192000"/>
              <a:gd name="connsiteY683" fmla="*/ 6480618 h 6870880"/>
              <a:gd name="connsiteX684" fmla="*/ 9546496 w 12192000"/>
              <a:gd name="connsiteY684" fmla="*/ 6460189 h 6870880"/>
              <a:gd name="connsiteX685" fmla="*/ 9405659 w 12192000"/>
              <a:gd name="connsiteY685" fmla="*/ 6322841 h 6870880"/>
              <a:gd name="connsiteX686" fmla="*/ 9416832 w 12192000"/>
              <a:gd name="connsiteY686" fmla="*/ 6307354 h 6870880"/>
              <a:gd name="connsiteX687" fmla="*/ 9412032 w 12192000"/>
              <a:gd name="connsiteY687" fmla="*/ 6287143 h 6870880"/>
              <a:gd name="connsiteX688" fmla="*/ 9446154 w 12192000"/>
              <a:gd name="connsiteY688" fmla="*/ 6318200 h 6870880"/>
              <a:gd name="connsiteX689" fmla="*/ 9486630 w 12192000"/>
              <a:gd name="connsiteY689" fmla="*/ 6351744 h 6870880"/>
              <a:gd name="connsiteX690" fmla="*/ 9521855 w 12192000"/>
              <a:gd name="connsiteY690" fmla="*/ 6384911 h 6870880"/>
              <a:gd name="connsiteX691" fmla="*/ 9563073 w 12192000"/>
              <a:gd name="connsiteY691" fmla="*/ 6424631 h 6870880"/>
              <a:gd name="connsiteX692" fmla="*/ 9597559 w 12192000"/>
              <a:gd name="connsiteY692" fmla="*/ 6451620 h 6870880"/>
              <a:gd name="connsiteX693" fmla="*/ 9593046 w 12192000"/>
              <a:gd name="connsiteY693" fmla="*/ 6457424 h 6870880"/>
              <a:gd name="connsiteX694" fmla="*/ 9599038 w 12192000"/>
              <a:gd name="connsiteY694" fmla="*/ 6463976 h 6870880"/>
              <a:gd name="connsiteX695" fmla="*/ 9616280 w 12192000"/>
              <a:gd name="connsiteY695" fmla="*/ 6477474 h 6870880"/>
              <a:gd name="connsiteX696" fmla="*/ 9775161 w 12192000"/>
              <a:gd name="connsiteY696" fmla="*/ 6629806 h 6870880"/>
              <a:gd name="connsiteX697" fmla="*/ 9935522 w 12192000"/>
              <a:gd name="connsiteY697" fmla="*/ 6794493 h 6870880"/>
              <a:gd name="connsiteX698" fmla="*/ 9946026 w 12192000"/>
              <a:gd name="connsiteY698" fmla="*/ 6795253 h 6870880"/>
              <a:gd name="connsiteX699" fmla="*/ 9934040 w 12192000"/>
              <a:gd name="connsiteY699" fmla="*/ 6782139 h 6870880"/>
              <a:gd name="connsiteX700" fmla="*/ 9666529 w 12192000"/>
              <a:gd name="connsiteY700" fmla="*/ 6505596 h 6870880"/>
              <a:gd name="connsiteX701" fmla="*/ 9601334 w 12192000"/>
              <a:gd name="connsiteY701" fmla="*/ 6439644 h 6870880"/>
              <a:gd name="connsiteX702" fmla="*/ 9537618 w 12192000"/>
              <a:gd name="connsiteY702" fmla="*/ 6386045 h 6870880"/>
              <a:gd name="connsiteX703" fmla="*/ 9470539 w 12192000"/>
              <a:gd name="connsiteY703" fmla="*/ 6326081 h 6870880"/>
              <a:gd name="connsiteX704" fmla="*/ 9408006 w 12192000"/>
              <a:gd name="connsiteY704" fmla="*/ 6270185 h 6870880"/>
              <a:gd name="connsiteX705" fmla="*/ 9404193 w 12192000"/>
              <a:gd name="connsiteY705" fmla="*/ 6254130 h 6870880"/>
              <a:gd name="connsiteX706" fmla="*/ 9404504 w 12192000"/>
              <a:gd name="connsiteY706" fmla="*/ 6253646 h 6870880"/>
              <a:gd name="connsiteX707" fmla="*/ 9460438 w 12192000"/>
              <a:gd name="connsiteY707" fmla="*/ 6306975 h 6870880"/>
              <a:gd name="connsiteX708" fmla="*/ 9488186 w 12192000"/>
              <a:gd name="connsiteY708" fmla="*/ 6321235 h 6870880"/>
              <a:gd name="connsiteX709" fmla="*/ 9461253 w 12192000"/>
              <a:gd name="connsiteY709" fmla="*/ 6270283 h 6870880"/>
              <a:gd name="connsiteX710" fmla="*/ 9418220 w 12192000"/>
              <a:gd name="connsiteY710" fmla="*/ 6232366 h 6870880"/>
              <a:gd name="connsiteX711" fmla="*/ 9418432 w 12192000"/>
              <a:gd name="connsiteY711" fmla="*/ 6232035 h 6870880"/>
              <a:gd name="connsiteX712" fmla="*/ 9488843 w 12192000"/>
              <a:gd name="connsiteY712" fmla="*/ 6188649 h 6870880"/>
              <a:gd name="connsiteX713" fmla="*/ 9491850 w 12192000"/>
              <a:gd name="connsiteY713" fmla="*/ 6183984 h 6870880"/>
              <a:gd name="connsiteX714" fmla="*/ 9567156 w 12192000"/>
              <a:gd name="connsiteY714" fmla="*/ 6241164 h 6870880"/>
              <a:gd name="connsiteX715" fmla="*/ 9650743 w 12192000"/>
              <a:gd name="connsiteY715" fmla="*/ 6308445 h 6870880"/>
              <a:gd name="connsiteX716" fmla="*/ 9734325 w 12192000"/>
              <a:gd name="connsiteY716" fmla="*/ 6375727 h 6870880"/>
              <a:gd name="connsiteX717" fmla="*/ 9739582 w 12192000"/>
              <a:gd name="connsiteY717" fmla="*/ 6376105 h 6870880"/>
              <a:gd name="connsiteX718" fmla="*/ 9726111 w 12192000"/>
              <a:gd name="connsiteY718" fmla="*/ 6350630 h 6870880"/>
              <a:gd name="connsiteX719" fmla="*/ 9667654 w 12192000"/>
              <a:gd name="connsiteY719" fmla="*/ 6297417 h 6870880"/>
              <a:gd name="connsiteX720" fmla="*/ 9609190 w 12192000"/>
              <a:gd name="connsiteY720" fmla="*/ 6244194 h 6870880"/>
              <a:gd name="connsiteX721" fmla="*/ 9550729 w 12192000"/>
              <a:gd name="connsiteY721" fmla="*/ 6190980 h 6870880"/>
              <a:gd name="connsiteX722" fmla="*/ 9522239 w 12192000"/>
              <a:gd name="connsiteY722" fmla="*/ 6170548 h 6870880"/>
              <a:gd name="connsiteX723" fmla="*/ 9494407 w 12192000"/>
              <a:gd name="connsiteY723" fmla="*/ 6140103 h 6870880"/>
              <a:gd name="connsiteX724" fmla="*/ 9490456 w 12192000"/>
              <a:gd name="connsiteY724" fmla="*/ 6128050 h 6870880"/>
              <a:gd name="connsiteX725" fmla="*/ 9457693 w 12192000"/>
              <a:gd name="connsiteY725" fmla="*/ 6080915 h 6870880"/>
              <a:gd name="connsiteX726" fmla="*/ 9452653 w 12192000"/>
              <a:gd name="connsiteY726" fmla="*/ 6071401 h 6870880"/>
              <a:gd name="connsiteX727" fmla="*/ 9466056 w 12192000"/>
              <a:gd name="connsiteY727" fmla="*/ 6057529 h 6870880"/>
              <a:gd name="connsiteX728" fmla="*/ 9407190 w 12192000"/>
              <a:gd name="connsiteY728" fmla="*/ 5936792 h 6870880"/>
              <a:gd name="connsiteX729" fmla="*/ 9411517 w 12192000"/>
              <a:gd name="connsiteY729" fmla="*/ 5940177 h 6870880"/>
              <a:gd name="connsiteX730" fmla="*/ 9510308 w 12192000"/>
              <a:gd name="connsiteY730" fmla="*/ 6033173 h 6870880"/>
              <a:gd name="connsiteX731" fmla="*/ 9645340 w 12192000"/>
              <a:gd name="connsiteY731" fmla="*/ 6164247 h 6870880"/>
              <a:gd name="connsiteX732" fmla="*/ 9800614 w 12192000"/>
              <a:gd name="connsiteY732" fmla="*/ 6299770 h 6870880"/>
              <a:gd name="connsiteX733" fmla="*/ 9813153 w 12192000"/>
              <a:gd name="connsiteY733" fmla="*/ 6312182 h 6870880"/>
              <a:gd name="connsiteX734" fmla="*/ 9838230 w 12192000"/>
              <a:gd name="connsiteY734" fmla="*/ 6337007 h 6870880"/>
              <a:gd name="connsiteX735" fmla="*/ 9876802 w 12192000"/>
              <a:gd name="connsiteY735" fmla="*/ 6364801 h 6870880"/>
              <a:gd name="connsiteX736" fmla="*/ 9888862 w 12192000"/>
              <a:gd name="connsiteY736" fmla="*/ 6381937 h 6870880"/>
              <a:gd name="connsiteX737" fmla="*/ 9900926 w 12192000"/>
              <a:gd name="connsiteY737" fmla="*/ 6399074 h 6870880"/>
              <a:gd name="connsiteX738" fmla="*/ 9956874 w 12192000"/>
              <a:gd name="connsiteY738" fmla="*/ 6459652 h 6870880"/>
              <a:gd name="connsiteX739" fmla="*/ 10012824 w 12192000"/>
              <a:gd name="connsiteY739" fmla="*/ 6520235 h 6870880"/>
              <a:gd name="connsiteX740" fmla="*/ 10138211 w 12192000"/>
              <a:gd name="connsiteY740" fmla="*/ 6644360 h 6870880"/>
              <a:gd name="connsiteX741" fmla="*/ 10113611 w 12192000"/>
              <a:gd name="connsiteY741" fmla="*/ 6614811 h 6870880"/>
              <a:gd name="connsiteX742" fmla="*/ 10089010 w 12192000"/>
              <a:gd name="connsiteY742" fmla="*/ 6585260 h 6870880"/>
              <a:gd name="connsiteX743" fmla="*/ 10203770 w 12192000"/>
              <a:gd name="connsiteY743" fmla="*/ 6678079 h 6870880"/>
              <a:gd name="connsiteX744" fmla="*/ 10326227 w 12192000"/>
              <a:gd name="connsiteY744" fmla="*/ 6762933 h 6870880"/>
              <a:gd name="connsiteX745" fmla="*/ 10372019 w 12192000"/>
              <a:gd name="connsiteY745" fmla="*/ 6787479 h 6870880"/>
              <a:gd name="connsiteX746" fmla="*/ 10412020 w 12192000"/>
              <a:gd name="connsiteY746" fmla="*/ 6801093 h 6870880"/>
              <a:gd name="connsiteX747" fmla="*/ 10479483 w 12192000"/>
              <a:gd name="connsiteY747" fmla="*/ 6815915 h 6870880"/>
              <a:gd name="connsiteX748" fmla="*/ 10538224 w 12192000"/>
              <a:gd name="connsiteY748" fmla="*/ 6780538 h 6870880"/>
              <a:gd name="connsiteX749" fmla="*/ 10468708 w 12192000"/>
              <a:gd name="connsiteY749" fmla="*/ 6649370 h 6870880"/>
              <a:gd name="connsiteX750" fmla="*/ 10590142 w 12192000"/>
              <a:gd name="connsiteY750" fmla="*/ 6676051 h 6870880"/>
              <a:gd name="connsiteX751" fmla="*/ 10602646 w 12192000"/>
              <a:gd name="connsiteY751" fmla="*/ 6654651 h 6870880"/>
              <a:gd name="connsiteX752" fmla="*/ 10602607 w 12192000"/>
              <a:gd name="connsiteY752" fmla="*/ 6620845 h 6870880"/>
              <a:gd name="connsiteX753" fmla="*/ 10529280 w 12192000"/>
              <a:gd name="connsiteY753" fmla="*/ 6527468 h 6870880"/>
              <a:gd name="connsiteX754" fmla="*/ 10483964 w 12192000"/>
              <a:gd name="connsiteY754" fmla="*/ 6498201 h 6870880"/>
              <a:gd name="connsiteX755" fmla="*/ 10398134 w 12192000"/>
              <a:gd name="connsiteY755" fmla="*/ 6426220 h 6870880"/>
              <a:gd name="connsiteX756" fmla="*/ 10312303 w 12192000"/>
              <a:gd name="connsiteY756" fmla="*/ 6354248 h 6870880"/>
              <a:gd name="connsiteX757" fmla="*/ 10279528 w 12192000"/>
              <a:gd name="connsiteY757" fmla="*/ 6337393 h 6870880"/>
              <a:gd name="connsiteX758" fmla="*/ 10284366 w 12192000"/>
              <a:gd name="connsiteY758" fmla="*/ 6357764 h 6870880"/>
              <a:gd name="connsiteX759" fmla="*/ 10397218 w 12192000"/>
              <a:gd name="connsiteY759" fmla="*/ 6469481 h 6870880"/>
              <a:gd name="connsiteX760" fmla="*/ 10390474 w 12192000"/>
              <a:gd name="connsiteY760" fmla="*/ 6467996 h 6870880"/>
              <a:gd name="connsiteX761" fmla="*/ 10396264 w 12192000"/>
              <a:gd name="connsiteY761" fmla="*/ 6478934 h 6870880"/>
              <a:gd name="connsiteX762" fmla="*/ 10376025 w 12192000"/>
              <a:gd name="connsiteY762" fmla="*/ 6474485 h 6870880"/>
              <a:gd name="connsiteX763" fmla="*/ 10318168 w 12192000"/>
              <a:gd name="connsiteY763" fmla="*/ 6432801 h 6870880"/>
              <a:gd name="connsiteX764" fmla="*/ 10242459 w 12192000"/>
              <a:gd name="connsiteY764" fmla="*/ 6363046 h 6870880"/>
              <a:gd name="connsiteX765" fmla="*/ 10172538 w 12192000"/>
              <a:gd name="connsiteY765" fmla="*/ 6304222 h 6870880"/>
              <a:gd name="connsiteX766" fmla="*/ 10170122 w 12192000"/>
              <a:gd name="connsiteY766" fmla="*/ 6294034 h 6870880"/>
              <a:gd name="connsiteX767" fmla="*/ 10167699 w 12192000"/>
              <a:gd name="connsiteY767" fmla="*/ 6283849 h 6870880"/>
              <a:gd name="connsiteX768" fmla="*/ 10200480 w 12192000"/>
              <a:gd name="connsiteY768" fmla="*/ 6300706 h 6870880"/>
              <a:gd name="connsiteX769" fmla="*/ 10293018 w 12192000"/>
              <a:gd name="connsiteY769" fmla="*/ 6340357 h 6870880"/>
              <a:gd name="connsiteX770" fmla="*/ 10326750 w 12192000"/>
              <a:gd name="connsiteY770" fmla="*/ 6347765 h 6870880"/>
              <a:gd name="connsiteX771" fmla="*/ 10336394 w 12192000"/>
              <a:gd name="connsiteY771" fmla="*/ 6354711 h 6870880"/>
              <a:gd name="connsiteX772" fmla="*/ 10346034 w 12192000"/>
              <a:gd name="connsiteY772" fmla="*/ 6361659 h 6870880"/>
              <a:gd name="connsiteX773" fmla="*/ 10372067 w 12192000"/>
              <a:gd name="connsiteY773" fmla="*/ 6377034 h 6870880"/>
              <a:gd name="connsiteX774" fmla="*/ 10377862 w 12192000"/>
              <a:gd name="connsiteY774" fmla="*/ 6387970 h 6870880"/>
              <a:gd name="connsiteX775" fmla="*/ 10422702 w 12192000"/>
              <a:gd name="connsiteY775" fmla="*/ 6421966 h 6870880"/>
              <a:gd name="connsiteX776" fmla="*/ 10467542 w 12192000"/>
              <a:gd name="connsiteY776" fmla="*/ 6455958 h 6870880"/>
              <a:gd name="connsiteX777" fmla="*/ 10481034 w 12192000"/>
              <a:gd name="connsiteY777" fmla="*/ 6458924 h 6870880"/>
              <a:gd name="connsiteX778" fmla="*/ 10494048 w 12192000"/>
              <a:gd name="connsiteY778" fmla="*/ 6466611 h 6870880"/>
              <a:gd name="connsiteX779" fmla="*/ 10507064 w 12192000"/>
              <a:gd name="connsiteY779" fmla="*/ 6474302 h 6870880"/>
              <a:gd name="connsiteX780" fmla="*/ 10526351 w 12192000"/>
              <a:gd name="connsiteY780" fmla="*/ 6488196 h 6870880"/>
              <a:gd name="connsiteX781" fmla="*/ 10564921 w 12192000"/>
              <a:gd name="connsiteY781" fmla="*/ 6515989 h 6870880"/>
              <a:gd name="connsiteX782" fmla="*/ 10579367 w 12192000"/>
              <a:gd name="connsiteY782" fmla="*/ 6509500 h 6870880"/>
              <a:gd name="connsiteX783" fmla="*/ 10601584 w 12192000"/>
              <a:gd name="connsiteY783" fmla="*/ 6562673 h 6870880"/>
              <a:gd name="connsiteX784" fmla="*/ 10576508 w 12192000"/>
              <a:gd name="connsiteY784" fmla="*/ 6537844 h 6870880"/>
              <a:gd name="connsiteX785" fmla="*/ 10550474 w 12192000"/>
              <a:gd name="connsiteY785" fmla="*/ 6522469 h 6870880"/>
              <a:gd name="connsiteX786" fmla="*/ 10594841 w 12192000"/>
              <a:gd name="connsiteY786" fmla="*/ 6561193 h 6870880"/>
              <a:gd name="connsiteX787" fmla="*/ 10601584 w 12192000"/>
              <a:gd name="connsiteY787" fmla="*/ 6562673 h 6870880"/>
              <a:gd name="connsiteX788" fmla="*/ 10642061 w 12192000"/>
              <a:gd name="connsiteY788" fmla="*/ 6571567 h 6870880"/>
              <a:gd name="connsiteX789" fmla="*/ 10663255 w 12192000"/>
              <a:gd name="connsiteY789" fmla="*/ 6566568 h 6870880"/>
              <a:gd name="connsiteX790" fmla="*/ 10664208 w 12192000"/>
              <a:gd name="connsiteY790" fmla="*/ 6557115 h 6870880"/>
              <a:gd name="connsiteX791" fmla="*/ 10666114 w 12192000"/>
              <a:gd name="connsiteY791" fmla="*/ 6538223 h 6870880"/>
              <a:gd name="connsiteX792" fmla="*/ 10653576 w 12192000"/>
              <a:gd name="connsiteY792" fmla="*/ 6525804 h 6870880"/>
              <a:gd name="connsiteX793" fmla="*/ 10622706 w 12192000"/>
              <a:gd name="connsiteY793" fmla="*/ 6490048 h 6870880"/>
              <a:gd name="connsiteX794" fmla="*/ 10629452 w 12192000"/>
              <a:gd name="connsiteY794" fmla="*/ 6491531 h 6870880"/>
              <a:gd name="connsiteX795" fmla="*/ 10635210 w 12192000"/>
              <a:gd name="connsiteY795" fmla="*/ 6468656 h 6870880"/>
              <a:gd name="connsiteX796" fmla="*/ 10623586 w 12192000"/>
              <a:gd name="connsiteY796" fmla="*/ 6412983 h 6870880"/>
              <a:gd name="connsiteX797" fmla="*/ 10612003 w 12192000"/>
              <a:gd name="connsiteY797" fmla="*/ 6391123 h 6870880"/>
              <a:gd name="connsiteX798" fmla="*/ 10581132 w 12192000"/>
              <a:gd name="connsiteY798" fmla="*/ 6355368 h 6870880"/>
              <a:gd name="connsiteX799" fmla="*/ 10549304 w 12192000"/>
              <a:gd name="connsiteY799" fmla="*/ 6329058 h 6870880"/>
              <a:gd name="connsiteX800" fmla="*/ 10510733 w 12192000"/>
              <a:gd name="connsiteY800" fmla="*/ 6301271 h 6870880"/>
              <a:gd name="connsiteX801" fmla="*/ 10504942 w 12192000"/>
              <a:gd name="connsiteY801" fmla="*/ 6290336 h 6870880"/>
              <a:gd name="connsiteX802" fmla="*/ 10492400 w 12192000"/>
              <a:gd name="connsiteY802" fmla="*/ 6277926 h 6870880"/>
              <a:gd name="connsiteX803" fmla="*/ 10474076 w 12192000"/>
              <a:gd name="connsiteY803" fmla="*/ 6254580 h 6870880"/>
              <a:gd name="connsiteX804" fmla="*/ 10494309 w 12192000"/>
              <a:gd name="connsiteY804" fmla="*/ 6259026 h 6870880"/>
              <a:gd name="connsiteX805" fmla="*/ 10509710 w 12192000"/>
              <a:gd name="connsiteY805" fmla="*/ 6243099 h 6870880"/>
              <a:gd name="connsiteX806" fmla="*/ 10533763 w 12192000"/>
              <a:gd name="connsiteY806" fmla="*/ 6209755 h 6870880"/>
              <a:gd name="connsiteX807" fmla="*/ 10519244 w 12192000"/>
              <a:gd name="connsiteY807" fmla="*/ 6148619 h 6870880"/>
              <a:gd name="connsiteX808" fmla="*/ 10535599 w 12192000"/>
              <a:gd name="connsiteY808" fmla="*/ 6123239 h 6870880"/>
              <a:gd name="connsiteX809" fmla="*/ 10616482 w 12192000"/>
              <a:gd name="connsiteY809" fmla="*/ 6073401 h 6870880"/>
              <a:gd name="connsiteX810" fmla="*/ 10632836 w 12192000"/>
              <a:gd name="connsiteY810" fmla="*/ 6048021 h 6870880"/>
              <a:gd name="connsiteX811" fmla="*/ 10580700 w 12192000"/>
              <a:gd name="connsiteY811" fmla="*/ 5949647 h 6870880"/>
              <a:gd name="connsiteX812" fmla="*/ 10574910 w 12192000"/>
              <a:gd name="connsiteY812" fmla="*/ 5938719 h 6870880"/>
              <a:gd name="connsiteX813" fmla="*/ 10590306 w 12192000"/>
              <a:gd name="connsiteY813" fmla="*/ 5922785 h 6870880"/>
              <a:gd name="connsiteX814" fmla="*/ 10521751 w 12192000"/>
              <a:gd name="connsiteY814" fmla="*/ 5782175 h 6870880"/>
              <a:gd name="connsiteX815" fmla="*/ 10417480 w 12192000"/>
              <a:gd name="connsiteY815" fmla="*/ 5585426 h 6870880"/>
              <a:gd name="connsiteX816" fmla="*/ 10293041 w 12192000"/>
              <a:gd name="connsiteY816" fmla="*/ 5451853 h 6870880"/>
              <a:gd name="connsiteX817" fmla="*/ 10236138 w 12192000"/>
              <a:gd name="connsiteY817" fmla="*/ 5400723 h 6870880"/>
              <a:gd name="connsiteX818" fmla="*/ 10223601 w 12192000"/>
              <a:gd name="connsiteY818" fmla="*/ 5388306 h 6870880"/>
              <a:gd name="connsiteX819" fmla="*/ 10204318 w 12192000"/>
              <a:gd name="connsiteY819" fmla="*/ 5374414 h 6870880"/>
              <a:gd name="connsiteX820" fmla="*/ 10325674 w 12192000"/>
              <a:gd name="connsiteY820" fmla="*/ 5333474 h 6870880"/>
              <a:gd name="connsiteX821" fmla="*/ 10302470 w 12192000"/>
              <a:gd name="connsiteY821" fmla="*/ 5255942 h 6870880"/>
              <a:gd name="connsiteX822" fmla="*/ 10283385 w 12192000"/>
              <a:gd name="connsiteY822" fmla="*/ 5231052 h 6870880"/>
              <a:gd name="connsiteX823" fmla="*/ 10284691 w 12192000"/>
              <a:gd name="connsiteY823" fmla="*/ 5231916 h 6870880"/>
              <a:gd name="connsiteX824" fmla="*/ 10371953 w 12192000"/>
              <a:gd name="connsiteY824" fmla="*/ 5289718 h 6870880"/>
              <a:gd name="connsiteX825" fmla="*/ 10392187 w 12192000"/>
              <a:gd name="connsiteY825" fmla="*/ 5294165 h 6870880"/>
              <a:gd name="connsiteX826" fmla="*/ 10404726 w 12192000"/>
              <a:gd name="connsiteY826" fmla="*/ 5306574 h 6870880"/>
              <a:gd name="connsiteX827" fmla="*/ 10447626 w 12192000"/>
              <a:gd name="connsiteY827" fmla="*/ 5325657 h 6870880"/>
              <a:gd name="connsiteX828" fmla="*/ 10496317 w 12192000"/>
              <a:gd name="connsiteY828" fmla="*/ 5355674 h 6870880"/>
              <a:gd name="connsiteX829" fmla="*/ 10503063 w 12192000"/>
              <a:gd name="connsiteY829" fmla="*/ 5357153 h 6870880"/>
              <a:gd name="connsiteX830" fmla="*/ 10491474 w 12192000"/>
              <a:gd name="connsiteY830" fmla="*/ 5335291 h 6870880"/>
              <a:gd name="connsiteX831" fmla="*/ 10393140 w 12192000"/>
              <a:gd name="connsiteY831" fmla="*/ 5284712 h 6870880"/>
              <a:gd name="connsiteX832" fmla="*/ 10361320 w 12192000"/>
              <a:gd name="connsiteY832" fmla="*/ 5258409 h 6870880"/>
              <a:gd name="connsiteX833" fmla="*/ 10275486 w 12192000"/>
              <a:gd name="connsiteY833" fmla="*/ 5186436 h 6870880"/>
              <a:gd name="connsiteX834" fmla="*/ 10207385 w 12192000"/>
              <a:gd name="connsiteY834" fmla="*/ 5137367 h 6870880"/>
              <a:gd name="connsiteX835" fmla="*/ 10205989 w 12192000"/>
              <a:gd name="connsiteY835" fmla="*/ 5135751 h 6870880"/>
              <a:gd name="connsiteX836" fmla="*/ 10165971 w 12192000"/>
              <a:gd name="connsiteY836" fmla="*/ 5104503 h 6870880"/>
              <a:gd name="connsiteX837" fmla="*/ 10150608 w 12192000"/>
              <a:gd name="connsiteY837" fmla="*/ 5091391 h 6870880"/>
              <a:gd name="connsiteX838" fmla="*/ 10111186 w 12192000"/>
              <a:gd name="connsiteY838" fmla="*/ 5061500 h 6870880"/>
              <a:gd name="connsiteX839" fmla="*/ 10098946 w 12192000"/>
              <a:gd name="connsiteY839" fmla="*/ 5051874 h 6870880"/>
              <a:gd name="connsiteX840" fmla="*/ 10041092 w 12192000"/>
              <a:gd name="connsiteY840" fmla="*/ 5010188 h 6870880"/>
              <a:gd name="connsiteX841" fmla="*/ 9987521 w 12192000"/>
              <a:gd name="connsiteY841" fmla="*/ 4974571 h 6870880"/>
              <a:gd name="connsiteX842" fmla="*/ 9848790 w 12192000"/>
              <a:gd name="connsiteY842" fmla="*/ 4870557 h 6870880"/>
              <a:gd name="connsiteX843" fmla="*/ 9675700 w 12192000"/>
              <a:gd name="connsiteY843" fmla="*/ 4740774 h 6870880"/>
              <a:gd name="connsiteX844" fmla="*/ 9856968 w 12192000"/>
              <a:gd name="connsiteY844" fmla="*/ 4857866 h 6870880"/>
              <a:gd name="connsiteX845" fmla="*/ 10037281 w 12192000"/>
              <a:gd name="connsiteY845" fmla="*/ 4984402 h 6870880"/>
              <a:gd name="connsiteX846" fmla="*/ 10096090 w 12192000"/>
              <a:gd name="connsiteY846" fmla="*/ 5016640 h 6870880"/>
              <a:gd name="connsiteX847" fmla="*/ 10147200 w 12192000"/>
              <a:gd name="connsiteY847" fmla="*/ 5056842 h 6870880"/>
              <a:gd name="connsiteX848" fmla="*/ 10205057 w 12192000"/>
              <a:gd name="connsiteY848" fmla="*/ 5098528 h 6870880"/>
              <a:gd name="connsiteX849" fmla="*/ 10257119 w 12192000"/>
              <a:gd name="connsiteY849" fmla="*/ 5129277 h 6870880"/>
              <a:gd name="connsiteX850" fmla="*/ 10369460 w 12192000"/>
              <a:gd name="connsiteY850" fmla="*/ 5211906 h 6870880"/>
              <a:gd name="connsiteX851" fmla="*/ 10475050 w 12192000"/>
              <a:gd name="connsiteY851" fmla="*/ 5293054 h 6870880"/>
              <a:gd name="connsiteX852" fmla="*/ 10495288 w 12192000"/>
              <a:gd name="connsiteY852" fmla="*/ 5297500 h 6870880"/>
              <a:gd name="connsiteX853" fmla="*/ 10483704 w 12192000"/>
              <a:gd name="connsiteY853" fmla="*/ 5275643 h 6870880"/>
              <a:gd name="connsiteX854" fmla="*/ 10367994 w 12192000"/>
              <a:gd name="connsiteY854" fmla="*/ 5192272 h 6870880"/>
              <a:gd name="connsiteX855" fmla="*/ 10259024 w 12192000"/>
              <a:gd name="connsiteY855" fmla="*/ 5110384 h 6870880"/>
              <a:gd name="connsiteX856" fmla="*/ 10201167 w 12192000"/>
              <a:gd name="connsiteY856" fmla="*/ 5068701 h 6870880"/>
              <a:gd name="connsiteX857" fmla="*/ 10142360 w 12192000"/>
              <a:gd name="connsiteY857" fmla="*/ 5036461 h 6870880"/>
              <a:gd name="connsiteX858" fmla="*/ 10032444 w 12192000"/>
              <a:gd name="connsiteY858" fmla="*/ 4964021 h 6870880"/>
              <a:gd name="connsiteX859" fmla="*/ 9919628 w 12192000"/>
              <a:gd name="connsiteY859" fmla="*/ 4886120 h 6870880"/>
              <a:gd name="connsiteX860" fmla="*/ 9806815 w 12192000"/>
              <a:gd name="connsiteY860" fmla="*/ 4808218 h 6870880"/>
              <a:gd name="connsiteX861" fmla="*/ 9752328 w 12192000"/>
              <a:gd name="connsiteY861" fmla="*/ 4767272 h 6870880"/>
              <a:gd name="connsiteX862" fmla="*/ 9697845 w 12192000"/>
              <a:gd name="connsiteY862" fmla="*/ 4726329 h 6870880"/>
              <a:gd name="connsiteX863" fmla="*/ 9582132 w 12192000"/>
              <a:gd name="connsiteY863" fmla="*/ 4642957 h 6870880"/>
              <a:gd name="connsiteX864" fmla="*/ 9544515 w 12192000"/>
              <a:gd name="connsiteY864" fmla="*/ 4605723 h 6870880"/>
              <a:gd name="connsiteX865" fmla="*/ 9623088 w 12192000"/>
              <a:gd name="connsiteY865" fmla="*/ 4647125 h 6870880"/>
              <a:gd name="connsiteX866" fmla="*/ 9701660 w 12192000"/>
              <a:gd name="connsiteY866" fmla="*/ 4688537 h 6870880"/>
              <a:gd name="connsiteX867" fmla="*/ 9780708 w 12192000"/>
              <a:gd name="connsiteY867" fmla="*/ 4725215 h 6870880"/>
              <a:gd name="connsiteX868" fmla="*/ 9859756 w 12192000"/>
              <a:gd name="connsiteY868" fmla="*/ 4761903 h 6870880"/>
              <a:gd name="connsiteX869" fmla="*/ 10073838 w 12192000"/>
              <a:gd name="connsiteY869" fmla="*/ 4929655 h 6870880"/>
              <a:gd name="connsiteX870" fmla="*/ 10287920 w 12192000"/>
              <a:gd name="connsiteY870" fmla="*/ 5097416 h 6870880"/>
              <a:gd name="connsiteX871" fmla="*/ 10393509 w 12192000"/>
              <a:gd name="connsiteY871" fmla="*/ 5178562 h 6870880"/>
              <a:gd name="connsiteX872" fmla="*/ 10504898 w 12192000"/>
              <a:gd name="connsiteY872" fmla="*/ 5270637 h 6870880"/>
              <a:gd name="connsiteX873" fmla="*/ 10556005 w 12192000"/>
              <a:gd name="connsiteY873" fmla="*/ 5310842 h 6870880"/>
              <a:gd name="connsiteX874" fmla="*/ 10607117 w 12192000"/>
              <a:gd name="connsiteY874" fmla="*/ 5351040 h 6870880"/>
              <a:gd name="connsiteX875" fmla="*/ 10661598 w 12192000"/>
              <a:gd name="connsiteY875" fmla="*/ 5391988 h 6870880"/>
              <a:gd name="connsiteX876" fmla="*/ 10716080 w 12192000"/>
              <a:gd name="connsiteY876" fmla="*/ 5432932 h 6870880"/>
              <a:gd name="connsiteX877" fmla="*/ 10725720 w 12192000"/>
              <a:gd name="connsiteY877" fmla="*/ 5439879 h 6870880"/>
              <a:gd name="connsiteX878" fmla="*/ 10735365 w 12192000"/>
              <a:gd name="connsiteY878" fmla="*/ 5446824 h 6870880"/>
              <a:gd name="connsiteX879" fmla="*/ 10742113 w 12192000"/>
              <a:gd name="connsiteY879" fmla="*/ 5448305 h 6870880"/>
              <a:gd name="connsiteX880" fmla="*/ 10724736 w 12192000"/>
              <a:gd name="connsiteY880" fmla="*/ 5415512 h 6870880"/>
              <a:gd name="connsiteX881" fmla="*/ 10611884 w 12192000"/>
              <a:gd name="connsiteY881" fmla="*/ 5303806 h 6870880"/>
              <a:gd name="connsiteX882" fmla="*/ 10552083 w 12192000"/>
              <a:gd name="connsiteY882" fmla="*/ 5247208 h 6870880"/>
              <a:gd name="connsiteX883" fmla="*/ 10492286 w 12192000"/>
              <a:gd name="connsiteY883" fmla="*/ 5190609 h 6870880"/>
              <a:gd name="connsiteX884" fmla="*/ 10378958 w 12192000"/>
              <a:gd name="connsiteY884" fmla="*/ 5083613 h 6870880"/>
              <a:gd name="connsiteX885" fmla="*/ 10265628 w 12192000"/>
              <a:gd name="connsiteY885" fmla="*/ 4976626 h 6870880"/>
              <a:gd name="connsiteX886" fmla="*/ 10278646 w 12192000"/>
              <a:gd name="connsiteY886" fmla="*/ 4984315 h 6870880"/>
              <a:gd name="connsiteX887" fmla="*/ 10298410 w 12192000"/>
              <a:gd name="connsiteY887" fmla="*/ 4993486 h 6870880"/>
              <a:gd name="connsiteX888" fmla="*/ 10336980 w 12192000"/>
              <a:gd name="connsiteY888" fmla="*/ 5021277 h 6870880"/>
              <a:gd name="connsiteX889" fmla="*/ 10413163 w 12192000"/>
              <a:gd name="connsiteY889" fmla="*/ 5086303 h 6870880"/>
              <a:gd name="connsiteX890" fmla="*/ 10489351 w 12192000"/>
              <a:gd name="connsiteY890" fmla="*/ 5151330 h 6870880"/>
              <a:gd name="connsiteX891" fmla="*/ 10565540 w 12192000"/>
              <a:gd name="connsiteY891" fmla="*/ 5216360 h 6870880"/>
              <a:gd name="connsiteX892" fmla="*/ 10641728 w 12192000"/>
              <a:gd name="connsiteY892" fmla="*/ 5281390 h 6870880"/>
              <a:gd name="connsiteX893" fmla="*/ 10727520 w 12192000"/>
              <a:gd name="connsiteY893" fmla="*/ 5319550 h 6870880"/>
              <a:gd name="connsiteX894" fmla="*/ 10693720 w 12192000"/>
              <a:gd name="connsiteY894" fmla="*/ 5244520 h 6870880"/>
              <a:gd name="connsiteX895" fmla="*/ 10707212 w 12192000"/>
              <a:gd name="connsiteY895" fmla="*/ 5247486 h 6870880"/>
              <a:gd name="connsiteX896" fmla="*/ 10698048 w 12192000"/>
              <a:gd name="connsiteY896" fmla="*/ 5235817 h 6870880"/>
              <a:gd name="connsiteX897" fmla="*/ 10688880 w 12192000"/>
              <a:gd name="connsiteY897" fmla="*/ 5224141 h 6870880"/>
              <a:gd name="connsiteX898" fmla="*/ 10656582 w 12192000"/>
              <a:gd name="connsiteY898" fmla="*/ 5202556 h 6870880"/>
              <a:gd name="connsiteX899" fmla="*/ 10624280 w 12192000"/>
              <a:gd name="connsiteY899" fmla="*/ 5180975 h 6870880"/>
              <a:gd name="connsiteX900" fmla="*/ 10333021 w 12192000"/>
              <a:gd name="connsiteY900" fmla="*/ 4923832 h 6870880"/>
              <a:gd name="connsiteX901" fmla="*/ 10187390 w 12192000"/>
              <a:gd name="connsiteY901" fmla="*/ 4795257 h 6870880"/>
              <a:gd name="connsiteX902" fmla="*/ 10200884 w 12192000"/>
              <a:gd name="connsiteY902" fmla="*/ 4798223 h 6870880"/>
              <a:gd name="connsiteX903" fmla="*/ 10246198 w 12192000"/>
              <a:gd name="connsiteY903" fmla="*/ 4827490 h 6870880"/>
              <a:gd name="connsiteX904" fmla="*/ 10284770 w 12192000"/>
              <a:gd name="connsiteY904" fmla="*/ 4855285 h 6870880"/>
              <a:gd name="connsiteX905" fmla="*/ 10367703 w 12192000"/>
              <a:gd name="connsiteY905" fmla="*/ 4921789 h 6870880"/>
              <a:gd name="connsiteX906" fmla="*/ 10447267 w 12192000"/>
              <a:gd name="connsiteY906" fmla="*/ 4987561 h 6870880"/>
              <a:gd name="connsiteX907" fmla="*/ 10526828 w 12192000"/>
              <a:gd name="connsiteY907" fmla="*/ 5053332 h 6870880"/>
              <a:gd name="connsiteX908" fmla="*/ 10571668 w 12192000"/>
              <a:gd name="connsiteY908" fmla="*/ 5087324 h 6870880"/>
              <a:gd name="connsiteX909" fmla="*/ 10609763 w 12192000"/>
              <a:gd name="connsiteY909" fmla="*/ 5119840 h 6870880"/>
              <a:gd name="connsiteX910" fmla="*/ 10654126 w 12192000"/>
              <a:gd name="connsiteY910" fmla="*/ 5158557 h 6870880"/>
              <a:gd name="connsiteX911" fmla="*/ 10692695 w 12192000"/>
              <a:gd name="connsiteY911" fmla="*/ 5186350 h 6870880"/>
              <a:gd name="connsiteX912" fmla="*/ 10685472 w 12192000"/>
              <a:gd name="connsiteY912" fmla="*/ 5189595 h 6870880"/>
              <a:gd name="connsiteX913" fmla="*/ 10691742 w 12192000"/>
              <a:gd name="connsiteY913" fmla="*/ 5195796 h 6870880"/>
              <a:gd name="connsiteX914" fmla="*/ 10711026 w 12192000"/>
              <a:gd name="connsiteY914" fmla="*/ 5209695 h 6870880"/>
              <a:gd name="connsiteX915" fmla="*/ 10882213 w 12192000"/>
              <a:gd name="connsiteY915" fmla="*/ 5358369 h 6870880"/>
              <a:gd name="connsiteX916" fmla="*/ 11052443 w 12192000"/>
              <a:gd name="connsiteY916" fmla="*/ 5516487 h 6870880"/>
              <a:gd name="connsiteX917" fmla="*/ 11065934 w 12192000"/>
              <a:gd name="connsiteY917" fmla="*/ 5519453 h 6870880"/>
              <a:gd name="connsiteX918" fmla="*/ 11053396 w 12192000"/>
              <a:gd name="connsiteY918" fmla="*/ 5507041 h 6870880"/>
              <a:gd name="connsiteX919" fmla="*/ 10769836 w 12192000"/>
              <a:gd name="connsiteY919" fmla="*/ 5241927 h 6870880"/>
              <a:gd name="connsiteX920" fmla="*/ 10700393 w 12192000"/>
              <a:gd name="connsiteY920" fmla="*/ 5178386 h 6870880"/>
              <a:gd name="connsiteX921" fmla="*/ 10630000 w 12192000"/>
              <a:gd name="connsiteY921" fmla="*/ 5124286 h 6870880"/>
              <a:gd name="connsiteX922" fmla="*/ 10556712 w 12192000"/>
              <a:gd name="connsiteY922" fmla="*/ 5064720 h 6870880"/>
              <a:gd name="connsiteX923" fmla="*/ 10483416 w 12192000"/>
              <a:gd name="connsiteY923" fmla="*/ 5005159 h 6870880"/>
              <a:gd name="connsiteX924" fmla="*/ 10410125 w 12192000"/>
              <a:gd name="connsiteY924" fmla="*/ 4945598 h 6870880"/>
              <a:gd name="connsiteX925" fmla="*/ 10336836 w 12192000"/>
              <a:gd name="connsiteY925" fmla="*/ 4886033 h 6870880"/>
              <a:gd name="connsiteX926" fmla="*/ 10305008 w 12192000"/>
              <a:gd name="connsiteY926" fmla="*/ 4859728 h 6870880"/>
              <a:gd name="connsiteX927" fmla="*/ 10266437 w 12192000"/>
              <a:gd name="connsiteY927" fmla="*/ 4831939 h 6870880"/>
              <a:gd name="connsiteX928" fmla="*/ 10196046 w 12192000"/>
              <a:gd name="connsiteY928" fmla="*/ 4777842 h 6870880"/>
              <a:gd name="connsiteX929" fmla="*/ 10044660 w 12192000"/>
              <a:gd name="connsiteY929" fmla="*/ 4672150 h 6870880"/>
              <a:gd name="connsiteX930" fmla="*/ 9900020 w 12192000"/>
              <a:gd name="connsiteY930" fmla="*/ 4567937 h 6870880"/>
              <a:gd name="connsiteX931" fmla="*/ 9871568 w 12192000"/>
              <a:gd name="connsiteY931" fmla="*/ 4542369 h 6870880"/>
              <a:gd name="connsiteX932" fmla="*/ 9836372 w 12192000"/>
              <a:gd name="connsiteY932" fmla="*/ 4515323 h 6870880"/>
              <a:gd name="connsiteX933" fmla="*/ 9815106 w 12192000"/>
              <a:gd name="connsiteY933" fmla="*/ 4452706 h 6870880"/>
              <a:gd name="connsiteX934" fmla="*/ 10016650 w 12192000"/>
              <a:gd name="connsiteY934" fmla="*/ 4608046 h 6870880"/>
              <a:gd name="connsiteX935" fmla="*/ 10218194 w 12192000"/>
              <a:gd name="connsiteY935" fmla="*/ 4763391 h 6870880"/>
              <a:gd name="connsiteX936" fmla="*/ 10262552 w 12192000"/>
              <a:gd name="connsiteY936" fmla="*/ 4802110 h 6870880"/>
              <a:gd name="connsiteX937" fmla="*/ 10383106 w 12192000"/>
              <a:gd name="connsiteY937" fmla="*/ 4905860 h 6870880"/>
              <a:gd name="connsiteX938" fmla="*/ 10465566 w 12192000"/>
              <a:gd name="connsiteY938" fmla="*/ 4977095 h 6870880"/>
              <a:gd name="connsiteX939" fmla="*/ 10548021 w 12192000"/>
              <a:gd name="connsiteY939" fmla="*/ 5048326 h 6870880"/>
              <a:gd name="connsiteX940" fmla="*/ 10580796 w 12192000"/>
              <a:gd name="connsiteY940" fmla="*/ 5065189 h 6870880"/>
              <a:gd name="connsiteX941" fmla="*/ 10557626 w 12192000"/>
              <a:gd name="connsiteY941" fmla="*/ 5021465 h 6870880"/>
              <a:gd name="connsiteX942" fmla="*/ 10474693 w 12192000"/>
              <a:gd name="connsiteY942" fmla="*/ 4954960 h 6870880"/>
              <a:gd name="connsiteX943" fmla="*/ 10530570 w 12192000"/>
              <a:gd name="connsiteY943" fmla="*/ 4947916 h 6870880"/>
              <a:gd name="connsiteX944" fmla="*/ 10515096 w 12192000"/>
              <a:gd name="connsiteY944" fmla="*/ 4896234 h 6870880"/>
              <a:gd name="connsiteX945" fmla="*/ 10611999 w 12192000"/>
              <a:gd name="connsiteY945" fmla="*/ 4960978 h 6870880"/>
              <a:gd name="connsiteX946" fmla="*/ 10702160 w 12192000"/>
              <a:gd name="connsiteY946" fmla="*/ 5024246 h 6870880"/>
              <a:gd name="connsiteX947" fmla="*/ 10795212 w 12192000"/>
              <a:gd name="connsiteY947" fmla="*/ 5092980 h 6870880"/>
              <a:gd name="connsiteX948" fmla="*/ 10888264 w 12192000"/>
              <a:gd name="connsiteY948" fmla="*/ 5161719 h 6870880"/>
              <a:gd name="connsiteX949" fmla="*/ 10895013 w 12192000"/>
              <a:gd name="connsiteY949" fmla="*/ 5163201 h 6870880"/>
              <a:gd name="connsiteX950" fmla="*/ 10883427 w 12192000"/>
              <a:gd name="connsiteY950" fmla="*/ 5141338 h 6870880"/>
              <a:gd name="connsiteX951" fmla="*/ 10819779 w 12192000"/>
              <a:gd name="connsiteY951" fmla="*/ 5088724 h 6870880"/>
              <a:gd name="connsiteX952" fmla="*/ 10756128 w 12192000"/>
              <a:gd name="connsiteY952" fmla="*/ 5036103 h 6870880"/>
              <a:gd name="connsiteX953" fmla="*/ 10692480 w 12192000"/>
              <a:gd name="connsiteY953" fmla="*/ 4983489 h 6870880"/>
              <a:gd name="connsiteX954" fmla="*/ 10660182 w 12192000"/>
              <a:gd name="connsiteY954" fmla="*/ 4961908 h 6870880"/>
              <a:gd name="connsiteX955" fmla="*/ 10628832 w 12192000"/>
              <a:gd name="connsiteY955" fmla="*/ 4930877 h 6870880"/>
              <a:gd name="connsiteX956" fmla="*/ 10501056 w 12192000"/>
              <a:gd name="connsiteY956" fmla="*/ 4830370 h 6870880"/>
              <a:gd name="connsiteX957" fmla="*/ 10373284 w 12192000"/>
              <a:gd name="connsiteY957" fmla="*/ 4729865 h 6870880"/>
              <a:gd name="connsiteX958" fmla="*/ 10326499 w 12192000"/>
              <a:gd name="connsiteY958" fmla="*/ 4680960 h 6870880"/>
              <a:gd name="connsiteX959" fmla="*/ 10279718 w 12192000"/>
              <a:gd name="connsiteY959" fmla="*/ 4632043 h 6870880"/>
              <a:gd name="connsiteX960" fmla="*/ 10232455 w 12192000"/>
              <a:gd name="connsiteY960" fmla="*/ 4587863 h 6870880"/>
              <a:gd name="connsiteX961" fmla="*/ 10185196 w 12192000"/>
              <a:gd name="connsiteY961" fmla="*/ 4543673 h 6870880"/>
              <a:gd name="connsiteX962" fmla="*/ 10087785 w 12192000"/>
              <a:gd name="connsiteY962" fmla="*/ 4449839 h 6870880"/>
              <a:gd name="connsiteX963" fmla="*/ 9990365 w 12192000"/>
              <a:gd name="connsiteY963" fmla="*/ 4356001 h 6870880"/>
              <a:gd name="connsiteX964" fmla="*/ 9914178 w 12192000"/>
              <a:gd name="connsiteY964" fmla="*/ 4290978 h 6870880"/>
              <a:gd name="connsiteX965" fmla="*/ 9837990 w 12192000"/>
              <a:gd name="connsiteY965" fmla="*/ 4225946 h 6870880"/>
              <a:gd name="connsiteX966" fmla="*/ 9684661 w 12192000"/>
              <a:gd name="connsiteY966" fmla="*/ 4105339 h 6870880"/>
              <a:gd name="connsiteX967" fmla="*/ 9607046 w 12192000"/>
              <a:gd name="connsiteY967" fmla="*/ 4054481 h 6870880"/>
              <a:gd name="connsiteX968" fmla="*/ 9529428 w 12192000"/>
              <a:gd name="connsiteY968" fmla="*/ 4003630 h 6870880"/>
              <a:gd name="connsiteX969" fmla="*/ 9452286 w 12192000"/>
              <a:gd name="connsiteY969" fmla="*/ 3948045 h 6870880"/>
              <a:gd name="connsiteX970" fmla="*/ 9375145 w 12192000"/>
              <a:gd name="connsiteY970" fmla="*/ 3892468 h 6870880"/>
              <a:gd name="connsiteX971" fmla="*/ 9270028 w 12192000"/>
              <a:gd name="connsiteY971" fmla="*/ 3806604 h 6870880"/>
              <a:gd name="connsiteX972" fmla="*/ 9164912 w 12192000"/>
              <a:gd name="connsiteY972" fmla="*/ 3720731 h 6870880"/>
              <a:gd name="connsiteX973" fmla="*/ 9193800 w 12192000"/>
              <a:gd name="connsiteY973" fmla="*/ 3707760 h 6870880"/>
              <a:gd name="connsiteX974" fmla="*/ 9194756 w 12192000"/>
              <a:gd name="connsiteY974" fmla="*/ 3698311 h 6870880"/>
              <a:gd name="connsiteX975" fmla="*/ 9283485 w 12192000"/>
              <a:gd name="connsiteY975" fmla="*/ 3775756 h 6870880"/>
              <a:gd name="connsiteX976" fmla="*/ 9378959 w 12192000"/>
              <a:gd name="connsiteY976" fmla="*/ 3854676 h 6870880"/>
              <a:gd name="connsiteX977" fmla="*/ 9433440 w 12192000"/>
              <a:gd name="connsiteY977" fmla="*/ 3895621 h 6870880"/>
              <a:gd name="connsiteX978" fmla="*/ 9487920 w 12192000"/>
              <a:gd name="connsiteY978" fmla="*/ 3936564 h 6870880"/>
              <a:gd name="connsiteX979" fmla="*/ 9595937 w 12192000"/>
              <a:gd name="connsiteY979" fmla="*/ 4027897 h 6870880"/>
              <a:gd name="connsiteX980" fmla="*/ 9704900 w 12192000"/>
              <a:gd name="connsiteY980" fmla="*/ 4109785 h 6870880"/>
              <a:gd name="connsiteX981" fmla="*/ 9813866 w 12192000"/>
              <a:gd name="connsiteY981" fmla="*/ 4191673 h 6870880"/>
              <a:gd name="connsiteX982" fmla="*/ 9864979 w 12192000"/>
              <a:gd name="connsiteY982" fmla="*/ 4231876 h 6870880"/>
              <a:gd name="connsiteX983" fmla="*/ 9922836 w 12192000"/>
              <a:gd name="connsiteY983" fmla="*/ 4273563 h 6870880"/>
              <a:gd name="connsiteX984" fmla="*/ 9973941 w 12192000"/>
              <a:gd name="connsiteY984" fmla="*/ 4313764 h 6870880"/>
              <a:gd name="connsiteX985" fmla="*/ 10025053 w 12192000"/>
              <a:gd name="connsiteY985" fmla="*/ 4353966 h 6870880"/>
              <a:gd name="connsiteX986" fmla="*/ 10137392 w 12192000"/>
              <a:gd name="connsiteY986" fmla="*/ 4436597 h 6870880"/>
              <a:gd name="connsiteX987" fmla="*/ 10242982 w 12192000"/>
              <a:gd name="connsiteY987" fmla="*/ 4517744 h 6870880"/>
              <a:gd name="connsiteX988" fmla="*/ 10268536 w 12192000"/>
              <a:gd name="connsiteY988" fmla="*/ 4537840 h 6870880"/>
              <a:gd name="connsiteX989" fmla="*/ 10294090 w 12192000"/>
              <a:gd name="connsiteY989" fmla="*/ 4557944 h 6870880"/>
              <a:gd name="connsiteX990" fmla="*/ 10351947 w 12192000"/>
              <a:gd name="connsiteY990" fmla="*/ 4599627 h 6870880"/>
              <a:gd name="connsiteX991" fmla="*/ 10563134 w 12192000"/>
              <a:gd name="connsiteY991" fmla="*/ 4761920 h 6870880"/>
              <a:gd name="connsiteX992" fmla="*/ 10775274 w 12192000"/>
              <a:gd name="connsiteY992" fmla="*/ 4914763 h 6870880"/>
              <a:gd name="connsiteX993" fmla="*/ 10825903 w 12192000"/>
              <a:gd name="connsiteY993" fmla="*/ 4959690 h 6870880"/>
              <a:gd name="connsiteX994" fmla="*/ 10876540 w 12192000"/>
              <a:gd name="connsiteY994" fmla="*/ 5004613 h 6870880"/>
              <a:gd name="connsiteX995" fmla="*/ 10985498 w 12192000"/>
              <a:gd name="connsiteY995" fmla="*/ 5086500 h 6870880"/>
              <a:gd name="connsiteX996" fmla="*/ 11094468 w 12192000"/>
              <a:gd name="connsiteY996" fmla="*/ 5168388 h 6870880"/>
              <a:gd name="connsiteX997" fmla="*/ 11139306 w 12192000"/>
              <a:gd name="connsiteY997" fmla="*/ 5202388 h 6870880"/>
              <a:gd name="connsiteX998" fmla="*/ 11160976 w 12192000"/>
              <a:gd name="connsiteY998" fmla="*/ 5192662 h 6870880"/>
              <a:gd name="connsiteX999" fmla="*/ 11101144 w 12192000"/>
              <a:gd name="connsiteY999" fmla="*/ 5102250 h 6870880"/>
              <a:gd name="connsiteX1000" fmla="*/ 11002770 w 12192000"/>
              <a:gd name="connsiteY1000" fmla="*/ 5017867 h 6870880"/>
              <a:gd name="connsiteX1001" fmla="*/ 10904403 w 12192000"/>
              <a:gd name="connsiteY1001" fmla="*/ 4933477 h 6870880"/>
              <a:gd name="connsiteX1002" fmla="*/ 10713458 w 12192000"/>
              <a:gd name="connsiteY1002" fmla="*/ 4775631 h 6870880"/>
              <a:gd name="connsiteX1003" fmla="*/ 10611239 w 12192000"/>
              <a:gd name="connsiteY1003" fmla="*/ 4695224 h 6870880"/>
              <a:gd name="connsiteX1004" fmla="*/ 10508068 w 12192000"/>
              <a:gd name="connsiteY1004" fmla="*/ 4624267 h 6870880"/>
              <a:gd name="connsiteX1005" fmla="*/ 10412593 w 12192000"/>
              <a:gd name="connsiteY1005" fmla="*/ 4545344 h 6870880"/>
              <a:gd name="connsiteX1006" fmla="*/ 10360530 w 12192000"/>
              <a:gd name="connsiteY1006" fmla="*/ 4514593 h 6870880"/>
              <a:gd name="connsiteX1007" fmla="*/ 10309422 w 12192000"/>
              <a:gd name="connsiteY1007" fmla="*/ 4474393 h 6870880"/>
              <a:gd name="connsiteX1008" fmla="*/ 10161406 w 12192000"/>
              <a:gd name="connsiteY1008" fmla="*/ 4369438 h 6870880"/>
              <a:gd name="connsiteX1009" fmla="*/ 10020142 w 12192000"/>
              <a:gd name="connsiteY1009" fmla="*/ 4265968 h 6870880"/>
              <a:gd name="connsiteX1010" fmla="*/ 9952642 w 12192000"/>
              <a:gd name="connsiteY1010" fmla="*/ 4217334 h 6870880"/>
              <a:gd name="connsiteX1011" fmla="*/ 9878396 w 12192000"/>
              <a:gd name="connsiteY1011" fmla="*/ 4167224 h 6870880"/>
              <a:gd name="connsiteX1012" fmla="*/ 9808001 w 12192000"/>
              <a:gd name="connsiteY1012" fmla="*/ 4113118 h 6870880"/>
              <a:gd name="connsiteX1013" fmla="*/ 9737607 w 12192000"/>
              <a:gd name="connsiteY1013" fmla="*/ 4059026 h 6870880"/>
              <a:gd name="connsiteX1014" fmla="*/ 9647448 w 12192000"/>
              <a:gd name="connsiteY1014" fmla="*/ 3995757 h 6870880"/>
              <a:gd name="connsiteX1015" fmla="*/ 9564040 w 12192000"/>
              <a:gd name="connsiteY1015" fmla="*/ 3933970 h 6870880"/>
              <a:gd name="connsiteX1016" fmla="*/ 9481107 w 12192000"/>
              <a:gd name="connsiteY1016" fmla="*/ 3867466 h 6870880"/>
              <a:gd name="connsiteX1017" fmla="*/ 9435786 w 12192000"/>
              <a:gd name="connsiteY1017" fmla="*/ 3838194 h 6870880"/>
              <a:gd name="connsiteX1018" fmla="*/ 9416499 w 12192000"/>
              <a:gd name="connsiteY1018" fmla="*/ 3824298 h 6870880"/>
              <a:gd name="connsiteX1019" fmla="*/ 9397215 w 12192000"/>
              <a:gd name="connsiteY1019" fmla="*/ 3810399 h 6870880"/>
              <a:gd name="connsiteX1020" fmla="*/ 9234249 w 12192000"/>
              <a:gd name="connsiteY1020" fmla="*/ 3682848 h 6870880"/>
              <a:gd name="connsiteX1021" fmla="*/ 9064529 w 12192000"/>
              <a:gd name="connsiteY1021" fmla="*/ 3553807 h 6870880"/>
              <a:gd name="connsiteX1022" fmla="*/ 9000878 w 12192000"/>
              <a:gd name="connsiteY1022" fmla="*/ 3501193 h 6870880"/>
              <a:gd name="connsiteX1023" fmla="*/ 8930485 w 12192000"/>
              <a:gd name="connsiteY1023" fmla="*/ 3447093 h 6870880"/>
              <a:gd name="connsiteX1024" fmla="*/ 8883190 w 12192000"/>
              <a:gd name="connsiteY1024" fmla="*/ 3409894 h 6870880"/>
              <a:gd name="connsiteX1025" fmla="*/ 8883246 w 12192000"/>
              <a:gd name="connsiteY1025" fmla="*/ 3404061 h 6870880"/>
              <a:gd name="connsiteX1026" fmla="*/ 8875547 w 12192000"/>
              <a:gd name="connsiteY1026" fmla="*/ 3398063 h 6870880"/>
              <a:gd name="connsiteX1027" fmla="*/ 8880642 w 12192000"/>
              <a:gd name="connsiteY1027" fmla="*/ 3407889 h 6870880"/>
              <a:gd name="connsiteX1028" fmla="*/ 8832656 w 12192000"/>
              <a:gd name="connsiteY1028" fmla="*/ 3370147 h 6870880"/>
              <a:gd name="connsiteX1029" fmla="*/ 8825071 w 12192000"/>
              <a:gd name="connsiteY1029" fmla="*/ 3363050 h 6870880"/>
              <a:gd name="connsiteX1030" fmla="*/ 8819848 w 12192000"/>
              <a:gd name="connsiteY1030" fmla="*/ 3359880 h 6870880"/>
              <a:gd name="connsiteX1031" fmla="*/ 8819293 w 12192000"/>
              <a:gd name="connsiteY1031" fmla="*/ 3359637 h 6870880"/>
              <a:gd name="connsiteX1032" fmla="*/ 8802709 w 12192000"/>
              <a:gd name="connsiteY1032" fmla="*/ 3346593 h 6870880"/>
              <a:gd name="connsiteX1033" fmla="*/ 8727505 w 12192000"/>
              <a:gd name="connsiteY1033" fmla="*/ 3287436 h 6870880"/>
              <a:gd name="connsiteX1034" fmla="*/ 8735447 w 12192000"/>
              <a:gd name="connsiteY1034" fmla="*/ 3292781 h 6870880"/>
              <a:gd name="connsiteX1035" fmla="*/ 8847790 w 12192000"/>
              <a:gd name="connsiteY1035" fmla="*/ 3375413 h 6870880"/>
              <a:gd name="connsiteX1036" fmla="*/ 8902749 w 12192000"/>
              <a:gd name="connsiteY1036" fmla="*/ 3411628 h 6870880"/>
              <a:gd name="connsiteX1037" fmla="*/ 8957707 w 12192000"/>
              <a:gd name="connsiteY1037" fmla="*/ 3447849 h 6870880"/>
              <a:gd name="connsiteX1038" fmla="*/ 9013142 w 12192000"/>
              <a:gd name="connsiteY1038" fmla="*/ 3479343 h 6870880"/>
              <a:gd name="connsiteX1039" fmla="*/ 9067628 w 12192000"/>
              <a:gd name="connsiteY1039" fmla="*/ 3520287 h 6870880"/>
              <a:gd name="connsiteX1040" fmla="*/ 9281670 w 12192000"/>
              <a:gd name="connsiteY1040" fmla="*/ 3654234 h 6870880"/>
              <a:gd name="connsiteX1041" fmla="*/ 9343768 w 12192000"/>
              <a:gd name="connsiteY1041" fmla="*/ 3691274 h 6870880"/>
              <a:gd name="connsiteX1042" fmla="*/ 9421917 w 12192000"/>
              <a:gd name="connsiteY1042" fmla="*/ 3742784 h 6870880"/>
              <a:gd name="connsiteX1043" fmla="*/ 9780946 w 12192000"/>
              <a:gd name="connsiteY1043" fmla="*/ 4039574 h 6870880"/>
              <a:gd name="connsiteX1044" fmla="*/ 9793484 w 12192000"/>
              <a:gd name="connsiteY1044" fmla="*/ 4051985 h 6870880"/>
              <a:gd name="connsiteX1045" fmla="*/ 9788645 w 12192000"/>
              <a:gd name="connsiteY1045" fmla="*/ 4031611 h 6870880"/>
              <a:gd name="connsiteX1046" fmla="*/ 9619882 w 12192000"/>
              <a:gd name="connsiteY1046" fmla="*/ 3893125 h 6870880"/>
              <a:gd name="connsiteX1047" fmla="*/ 9514984 w 12192000"/>
              <a:gd name="connsiteY1047" fmla="*/ 3807046 h 6870880"/>
              <a:gd name="connsiteX1048" fmla="*/ 9747509 w 12192000"/>
              <a:gd name="connsiteY1048" fmla="*/ 3969299 h 6870880"/>
              <a:gd name="connsiteX1049" fmla="*/ 10051834 w 12192000"/>
              <a:gd name="connsiteY1049" fmla="*/ 4169649 h 6870880"/>
              <a:gd name="connsiteX1050" fmla="*/ 10087394 w 12192000"/>
              <a:gd name="connsiteY1050" fmla="*/ 4188022 h 6870880"/>
              <a:gd name="connsiteX1051" fmla="*/ 10011823 w 12192000"/>
              <a:gd name="connsiteY1051" fmla="*/ 4129359 h 6870880"/>
              <a:gd name="connsiteX1052" fmla="*/ 9463972 w 12192000"/>
              <a:gd name="connsiteY1052" fmla="*/ 3762966 h 6870880"/>
              <a:gd name="connsiteX1053" fmla="*/ 9499570 w 12192000"/>
              <a:gd name="connsiteY1053" fmla="*/ 3784198 h 6870880"/>
              <a:gd name="connsiteX1054" fmla="*/ 9609008 w 12192000"/>
              <a:gd name="connsiteY1054" fmla="*/ 3849475 h 6870880"/>
              <a:gd name="connsiteX1055" fmla="*/ 9652797 w 12192000"/>
              <a:gd name="connsiteY1055" fmla="*/ 3878952 h 6870880"/>
              <a:gd name="connsiteX1056" fmla="*/ 10595612 w 12192000"/>
              <a:gd name="connsiteY1056" fmla="*/ 4484450 h 6870880"/>
              <a:gd name="connsiteX1057" fmla="*/ 10598646 w 12192000"/>
              <a:gd name="connsiteY1057" fmla="*/ 4488658 h 6870880"/>
              <a:gd name="connsiteX1058" fmla="*/ 10602436 w 12192000"/>
              <a:gd name="connsiteY1058" fmla="*/ 4493910 h 6870880"/>
              <a:gd name="connsiteX1059" fmla="*/ 10604708 w 12192000"/>
              <a:gd name="connsiteY1059" fmla="*/ 4497062 h 6870880"/>
              <a:gd name="connsiteX1060" fmla="*/ 10603702 w 12192000"/>
              <a:gd name="connsiteY1060" fmla="*/ 4495664 h 6870880"/>
              <a:gd name="connsiteX1061" fmla="*/ 10602436 w 12192000"/>
              <a:gd name="connsiteY1061" fmla="*/ 4493910 h 6870880"/>
              <a:gd name="connsiteX1062" fmla="*/ 10595612 w 12192000"/>
              <a:gd name="connsiteY1062" fmla="*/ 4484450 h 6870880"/>
              <a:gd name="connsiteX1063" fmla="*/ 10535160 w 12192000"/>
              <a:gd name="connsiteY1063" fmla="*/ 4438782 h 6870880"/>
              <a:gd name="connsiteX1064" fmla="*/ 10492360 w 12192000"/>
              <a:gd name="connsiteY1064" fmla="*/ 4402700 h 6870880"/>
              <a:gd name="connsiteX1065" fmla="*/ 10638381 w 12192000"/>
              <a:gd name="connsiteY1065" fmla="*/ 4470199 h 6870880"/>
              <a:gd name="connsiteX1066" fmla="*/ 10340724 w 12192000"/>
              <a:gd name="connsiteY1066" fmla="*/ 4257024 h 6870880"/>
              <a:gd name="connsiteX1067" fmla="*/ 10318664 w 12192000"/>
              <a:gd name="connsiteY1067" fmla="*/ 4218579 h 6870880"/>
              <a:gd name="connsiteX1068" fmla="*/ 10286706 w 12192000"/>
              <a:gd name="connsiteY1068" fmla="*/ 4198529 h 6870880"/>
              <a:gd name="connsiteX1069" fmla="*/ 10394212 w 12192000"/>
              <a:gd name="connsiteY1069" fmla="*/ 4246352 h 6870880"/>
              <a:gd name="connsiteX1070" fmla="*/ 10384569 w 12192000"/>
              <a:gd name="connsiteY1070" fmla="*/ 4239404 h 6870880"/>
              <a:gd name="connsiteX1071" fmla="*/ 10374926 w 12192000"/>
              <a:gd name="connsiteY1071" fmla="*/ 4232460 h 6870880"/>
              <a:gd name="connsiteX1072" fmla="*/ 10294590 w 12192000"/>
              <a:gd name="connsiteY1072" fmla="*/ 4177814 h 6870880"/>
              <a:gd name="connsiteX1073" fmla="*/ 10306336 w 12192000"/>
              <a:gd name="connsiteY1073" fmla="*/ 4184065 h 6870880"/>
              <a:gd name="connsiteX1074" fmla="*/ 10355710 w 12192000"/>
              <a:gd name="connsiteY1074" fmla="*/ 4208561 h 6870880"/>
              <a:gd name="connsiteX1075" fmla="*/ 10351224 w 12192000"/>
              <a:gd name="connsiteY1075" fmla="*/ 4205319 h 6870880"/>
              <a:gd name="connsiteX1076" fmla="*/ 10314480 w 12192000"/>
              <a:gd name="connsiteY1076" fmla="*/ 4182288 h 6870880"/>
              <a:gd name="connsiteX1077" fmla="*/ 10310979 w 12192000"/>
              <a:gd name="connsiteY1077" fmla="*/ 4179802 h 6870880"/>
              <a:gd name="connsiteX1078" fmla="*/ 10291013 w 12192000"/>
              <a:gd name="connsiteY1078" fmla="*/ 4169884 h 6870880"/>
              <a:gd name="connsiteX1079" fmla="*/ 10250319 w 12192000"/>
              <a:gd name="connsiteY1079" fmla="*/ 4147699 h 6870880"/>
              <a:gd name="connsiteX1080" fmla="*/ 10123262 w 12192000"/>
              <a:gd name="connsiteY1080" fmla="*/ 4061274 h 6870880"/>
              <a:gd name="connsiteX1081" fmla="*/ 9996955 w 12192000"/>
              <a:gd name="connsiteY1081" fmla="*/ 3980400 h 6870880"/>
              <a:gd name="connsiteX1082" fmla="*/ 9922922 w 12192000"/>
              <a:gd name="connsiteY1082" fmla="*/ 3934580 h 6870880"/>
              <a:gd name="connsiteX1083" fmla="*/ 9798922 w 12192000"/>
              <a:gd name="connsiteY1083" fmla="*/ 3851233 h 6870880"/>
              <a:gd name="connsiteX1084" fmla="*/ 9738547 w 12192000"/>
              <a:gd name="connsiteY1084" fmla="*/ 3807733 h 6870880"/>
              <a:gd name="connsiteX1085" fmla="*/ 9606448 w 12192000"/>
              <a:gd name="connsiteY1085" fmla="*/ 3715936 h 6870880"/>
              <a:gd name="connsiteX1086" fmla="*/ 9478192 w 12192000"/>
              <a:gd name="connsiteY1086" fmla="*/ 3620156 h 6870880"/>
              <a:gd name="connsiteX1087" fmla="*/ 9410694 w 12192000"/>
              <a:gd name="connsiteY1087" fmla="*/ 3571520 h 6870880"/>
              <a:gd name="connsiteX1088" fmla="*/ 9343199 w 12192000"/>
              <a:gd name="connsiteY1088" fmla="*/ 3522888 h 6870880"/>
              <a:gd name="connsiteX1089" fmla="*/ 9227486 w 12192000"/>
              <a:gd name="connsiteY1089" fmla="*/ 3439517 h 6870880"/>
              <a:gd name="connsiteX1090" fmla="*/ 9221484 w 12192000"/>
              <a:gd name="connsiteY1090" fmla="*/ 3433576 h 6870880"/>
              <a:gd name="connsiteX1091" fmla="*/ 9357605 w 12192000"/>
              <a:gd name="connsiteY1091" fmla="*/ 3523506 h 6870880"/>
              <a:gd name="connsiteX1092" fmla="*/ 9364944 w 12192000"/>
              <a:gd name="connsiteY1092" fmla="*/ 3528347 h 6870880"/>
              <a:gd name="connsiteX1093" fmla="*/ 9366044 w 12192000"/>
              <a:gd name="connsiteY1093" fmla="*/ 3529774 h 6870880"/>
              <a:gd name="connsiteX1094" fmla="*/ 9366940 w 12192000"/>
              <a:gd name="connsiteY1094" fmla="*/ 3529667 h 6870880"/>
              <a:gd name="connsiteX1095" fmla="*/ 9389332 w 12192000"/>
              <a:gd name="connsiteY1095" fmla="*/ 3544442 h 6870880"/>
              <a:gd name="connsiteX1096" fmla="*/ 9388456 w 12192000"/>
              <a:gd name="connsiteY1096" fmla="*/ 3544486 h 6870880"/>
              <a:gd name="connsiteX1097" fmla="*/ 9401546 w 12192000"/>
              <a:gd name="connsiteY1097" fmla="*/ 3555866 h 6870880"/>
              <a:gd name="connsiteX1098" fmla="*/ 9453454 w 12192000"/>
              <a:gd name="connsiteY1098" fmla="*/ 3591803 h 6870880"/>
              <a:gd name="connsiteX1099" fmla="*/ 9659657 w 12192000"/>
              <a:gd name="connsiteY1099" fmla="*/ 3737554 h 6870880"/>
              <a:gd name="connsiteX1100" fmla="*/ 9935766 w 12192000"/>
              <a:gd name="connsiteY1100" fmla="*/ 3917940 h 6870880"/>
              <a:gd name="connsiteX1101" fmla="*/ 10073346 w 12192000"/>
              <a:gd name="connsiteY1101" fmla="*/ 4012809 h 6870880"/>
              <a:gd name="connsiteX1102" fmla="*/ 10250406 w 12192000"/>
              <a:gd name="connsiteY1102" fmla="*/ 4118892 h 6870880"/>
              <a:gd name="connsiteX1103" fmla="*/ 10413408 w 12192000"/>
              <a:gd name="connsiteY1103" fmla="*/ 4204119 h 6870880"/>
              <a:gd name="connsiteX1104" fmla="*/ 10431755 w 12192000"/>
              <a:gd name="connsiteY1104" fmla="*/ 4215971 h 6870880"/>
              <a:gd name="connsiteX1105" fmla="*/ 10473222 w 12192000"/>
              <a:gd name="connsiteY1105" fmla="*/ 4249226 h 6870880"/>
              <a:gd name="connsiteX1106" fmla="*/ 10500416 w 12192000"/>
              <a:gd name="connsiteY1106" fmla="*/ 4268818 h 6870880"/>
              <a:gd name="connsiteX1107" fmla="*/ 10490165 w 12192000"/>
              <a:gd name="connsiteY1107" fmla="*/ 4264410 h 6870880"/>
              <a:gd name="connsiteX1108" fmla="*/ 10425313 w 12192000"/>
              <a:gd name="connsiteY1108" fmla="*/ 4234719 h 6870880"/>
              <a:gd name="connsiteX1109" fmla="*/ 10369120 w 12192000"/>
              <a:gd name="connsiteY1109" fmla="*/ 4208373 h 6870880"/>
              <a:gd name="connsiteX1110" fmla="*/ 10382976 w 12192000"/>
              <a:gd name="connsiteY1110" fmla="*/ 4216380 h 6870880"/>
              <a:gd name="connsiteX1111" fmla="*/ 10455739 w 12192000"/>
              <a:gd name="connsiteY1111" fmla="*/ 4250224 h 6870880"/>
              <a:gd name="connsiteX1112" fmla="*/ 10512486 w 12192000"/>
              <a:gd name="connsiteY1112" fmla="*/ 4277513 h 6870880"/>
              <a:gd name="connsiteX1113" fmla="*/ 10521437 w 12192000"/>
              <a:gd name="connsiteY1113" fmla="*/ 4283962 h 6870880"/>
              <a:gd name="connsiteX1114" fmla="*/ 10608700 w 12192000"/>
              <a:gd name="connsiteY1114" fmla="*/ 4341768 h 6870880"/>
              <a:gd name="connsiteX1115" fmla="*/ 10695959 w 12192000"/>
              <a:gd name="connsiteY1115" fmla="*/ 4399571 h 6870880"/>
              <a:gd name="connsiteX1116" fmla="*/ 10716196 w 12192000"/>
              <a:gd name="connsiteY1116" fmla="*/ 4404017 h 6870880"/>
              <a:gd name="connsiteX1117" fmla="*/ 10728735 w 12192000"/>
              <a:gd name="connsiteY1117" fmla="*/ 4416426 h 6870880"/>
              <a:gd name="connsiteX1118" fmla="*/ 10771636 w 12192000"/>
              <a:gd name="connsiteY1118" fmla="*/ 4435508 h 6870880"/>
              <a:gd name="connsiteX1119" fmla="*/ 10820325 w 12192000"/>
              <a:gd name="connsiteY1119" fmla="*/ 4465522 h 6870880"/>
              <a:gd name="connsiteX1120" fmla="*/ 10827069 w 12192000"/>
              <a:gd name="connsiteY1120" fmla="*/ 4467005 h 6870880"/>
              <a:gd name="connsiteX1121" fmla="*/ 10815481 w 12192000"/>
              <a:gd name="connsiteY1121" fmla="*/ 4445143 h 6870880"/>
              <a:gd name="connsiteX1122" fmla="*/ 10717150 w 12192000"/>
              <a:gd name="connsiteY1122" fmla="*/ 4394563 h 6870880"/>
              <a:gd name="connsiteX1123" fmla="*/ 10685327 w 12192000"/>
              <a:gd name="connsiteY1123" fmla="*/ 4368260 h 6870880"/>
              <a:gd name="connsiteX1124" fmla="*/ 10662250 w 12192000"/>
              <a:gd name="connsiteY1124" fmla="*/ 4348910 h 6870880"/>
              <a:gd name="connsiteX1125" fmla="*/ 10685792 w 12192000"/>
              <a:gd name="connsiteY1125" fmla="*/ 4359412 h 6870880"/>
              <a:gd name="connsiteX1126" fmla="*/ 10760005 w 12192000"/>
              <a:gd name="connsiteY1126" fmla="*/ 4390771 h 6870880"/>
              <a:gd name="connsiteX1127" fmla="*/ 10768258 w 12192000"/>
              <a:gd name="connsiteY1127" fmla="*/ 4396587 h 6870880"/>
              <a:gd name="connsiteX1128" fmla="*/ 10778998 w 12192000"/>
              <a:gd name="connsiteY1128" fmla="*/ 4399772 h 6870880"/>
              <a:gd name="connsiteX1129" fmla="*/ 10781285 w 12192000"/>
              <a:gd name="connsiteY1129" fmla="*/ 4402311 h 6870880"/>
              <a:gd name="connsiteX1130" fmla="*/ 10786168 w 12192000"/>
              <a:gd name="connsiteY1130" fmla="*/ 4402590 h 6870880"/>
              <a:gd name="connsiteX1131" fmla="*/ 10788456 w 12192000"/>
              <a:gd name="connsiteY1131" fmla="*/ 4405132 h 6870880"/>
              <a:gd name="connsiteX1132" fmla="*/ 10793343 w 12192000"/>
              <a:gd name="connsiteY1132" fmla="*/ 4405415 h 6870880"/>
              <a:gd name="connsiteX1133" fmla="*/ 10786168 w 12192000"/>
              <a:gd name="connsiteY1133" fmla="*/ 4402590 h 6870880"/>
              <a:gd name="connsiteX1134" fmla="*/ 10778998 w 12192000"/>
              <a:gd name="connsiteY1134" fmla="*/ 4399772 h 6870880"/>
              <a:gd name="connsiteX1135" fmla="*/ 10760005 w 12192000"/>
              <a:gd name="connsiteY1135" fmla="*/ 4390771 h 6870880"/>
              <a:gd name="connsiteX1136" fmla="*/ 10673287 w 12192000"/>
              <a:gd name="connsiteY1136" fmla="*/ 4350049 h 6870880"/>
              <a:gd name="connsiteX1137" fmla="*/ 10648785 w 12192000"/>
              <a:gd name="connsiteY1137" fmla="*/ 4337618 h 6870880"/>
              <a:gd name="connsiteX1138" fmla="*/ 10645918 w 12192000"/>
              <a:gd name="connsiteY1138" fmla="*/ 4335216 h 6870880"/>
              <a:gd name="connsiteX1139" fmla="*/ 10654916 w 12192000"/>
              <a:gd name="connsiteY1139" fmla="*/ 4334588 h 6870880"/>
              <a:gd name="connsiteX1140" fmla="*/ 10670581 w 12192000"/>
              <a:gd name="connsiteY1140" fmla="*/ 4340757 h 6870880"/>
              <a:gd name="connsiteX1141" fmla="*/ 10770601 w 12192000"/>
              <a:gd name="connsiteY1141" fmla="*/ 4386711 h 6870880"/>
              <a:gd name="connsiteX1142" fmla="*/ 10786579 w 12192000"/>
              <a:gd name="connsiteY1142" fmla="*/ 4393313 h 6870880"/>
              <a:gd name="connsiteX1143" fmla="*/ 10799056 w 12192000"/>
              <a:gd name="connsiteY1143" fmla="*/ 4402903 h 6870880"/>
              <a:gd name="connsiteX1144" fmla="*/ 10819296 w 12192000"/>
              <a:gd name="connsiteY1144" fmla="*/ 4407352 h 6870880"/>
              <a:gd name="connsiteX1145" fmla="*/ 10818944 w 12192000"/>
              <a:gd name="connsiteY1145" fmla="*/ 4406687 h 6870880"/>
              <a:gd name="connsiteX1146" fmla="*/ 10859771 w 12192000"/>
              <a:gd name="connsiteY1146" fmla="*/ 4423558 h 6870880"/>
              <a:gd name="connsiteX1147" fmla="*/ 10893655 w 12192000"/>
              <a:gd name="connsiteY1147" fmla="*/ 4453432 h 6870880"/>
              <a:gd name="connsiteX1148" fmla="*/ 11053738 w 12192000"/>
              <a:gd name="connsiteY1148" fmla="*/ 4599810 h 6870880"/>
              <a:gd name="connsiteX1149" fmla="*/ 11019750 w 12192000"/>
              <a:gd name="connsiteY1149" fmla="*/ 4563829 h 6870880"/>
              <a:gd name="connsiteX1150" fmla="*/ 10985763 w 12192000"/>
              <a:gd name="connsiteY1150" fmla="*/ 4527840 h 6870880"/>
              <a:gd name="connsiteX1151" fmla="*/ 11121955 w 12192000"/>
              <a:gd name="connsiteY1151" fmla="*/ 4632756 h 6870880"/>
              <a:gd name="connsiteX1152" fmla="*/ 11260234 w 12192000"/>
              <a:gd name="connsiteY1152" fmla="*/ 4724862 h 6870880"/>
              <a:gd name="connsiteX1153" fmla="*/ 11308376 w 12192000"/>
              <a:gd name="connsiteY1153" fmla="*/ 4749263 h 6870880"/>
              <a:gd name="connsiteX1154" fmla="*/ 11346542 w 12192000"/>
              <a:gd name="connsiteY1154" fmla="*/ 4759629 h 6870880"/>
              <a:gd name="connsiteX1155" fmla="*/ 11406867 w 12192000"/>
              <a:gd name="connsiteY1155" fmla="*/ 4765737 h 6870880"/>
              <a:gd name="connsiteX1156" fmla="*/ 11435419 w 12192000"/>
              <a:gd name="connsiteY1156" fmla="*/ 4703558 h 6870880"/>
              <a:gd name="connsiteX1157" fmla="*/ 11315714 w 12192000"/>
              <a:gd name="connsiteY1157" fmla="*/ 4535239 h 6870880"/>
              <a:gd name="connsiteX1158" fmla="*/ 11424301 w 12192000"/>
              <a:gd name="connsiteY1158" fmla="*/ 4546238 h 6870880"/>
              <a:gd name="connsiteX1159" fmla="*/ 11423491 w 12192000"/>
              <a:gd name="connsiteY1159" fmla="*/ 4513607 h 6870880"/>
              <a:gd name="connsiteX1160" fmla="*/ 11406673 w 12192000"/>
              <a:gd name="connsiteY1160" fmla="*/ 4466352 h 6870880"/>
              <a:gd name="connsiteX1161" fmla="*/ 11302736 w 12192000"/>
              <a:gd name="connsiteY1161" fmla="*/ 4351688 h 6870880"/>
              <a:gd name="connsiteX1162" fmla="*/ 11274203 w 12192000"/>
              <a:gd name="connsiteY1162" fmla="*/ 4329281 h 6870880"/>
              <a:gd name="connsiteX1163" fmla="*/ 11267202 w 12192000"/>
              <a:gd name="connsiteY1163" fmla="*/ 4326459 h 6870880"/>
              <a:gd name="connsiteX1164" fmla="*/ 11257924 w 12192000"/>
              <a:gd name="connsiteY1164" fmla="*/ 4308956 h 6870880"/>
              <a:gd name="connsiteX1165" fmla="*/ 11216120 w 12192000"/>
              <a:gd name="connsiteY1165" fmla="*/ 4267576 h 6870880"/>
              <a:gd name="connsiteX1166" fmla="*/ 11212329 w 12192000"/>
              <a:gd name="connsiteY1166" fmla="*/ 4260424 h 6870880"/>
              <a:gd name="connsiteX1167" fmla="*/ 11218754 w 12192000"/>
              <a:gd name="connsiteY1167" fmla="*/ 4265087 h 6870880"/>
              <a:gd name="connsiteX1168" fmla="*/ 11230822 w 12192000"/>
              <a:gd name="connsiteY1168" fmla="*/ 4266307 h 6870880"/>
              <a:gd name="connsiteX1169" fmla="*/ 11244856 w 12192000"/>
              <a:gd name="connsiteY1169" fmla="*/ 4274243 h 6870880"/>
              <a:gd name="connsiteX1170" fmla="*/ 11258897 w 12192000"/>
              <a:gd name="connsiteY1170" fmla="*/ 4282175 h 6870880"/>
              <a:gd name="connsiteX1171" fmla="*/ 11280936 w 12192000"/>
              <a:gd name="connsiteY1171" fmla="*/ 4297422 h 6870880"/>
              <a:gd name="connsiteX1172" fmla="*/ 11325019 w 12192000"/>
              <a:gd name="connsiteY1172" fmla="*/ 4327924 h 6870880"/>
              <a:gd name="connsiteX1173" fmla="*/ 11333142 w 12192000"/>
              <a:gd name="connsiteY1173" fmla="*/ 4315723 h 6870880"/>
              <a:gd name="connsiteX1174" fmla="*/ 11376988 w 12192000"/>
              <a:gd name="connsiteY1174" fmla="*/ 4385250 h 6870880"/>
              <a:gd name="connsiteX1175" fmla="*/ 11344970 w 12192000"/>
              <a:gd name="connsiteY1175" fmla="*/ 4355969 h 6870880"/>
              <a:gd name="connsiteX1176" fmla="*/ 11317998 w 12192000"/>
              <a:gd name="connsiteY1176" fmla="*/ 4323952 h 6870880"/>
              <a:gd name="connsiteX1177" fmla="*/ 11314214 w 12192000"/>
              <a:gd name="connsiteY1177" fmla="*/ 4326011 h 6870880"/>
              <a:gd name="connsiteX1178" fmla="*/ 11316892 w 12192000"/>
              <a:gd name="connsiteY1178" fmla="*/ 4340110 h 6870880"/>
              <a:gd name="connsiteX1179" fmla="*/ 11370954 w 12192000"/>
              <a:gd name="connsiteY1179" fmla="*/ 4384638 h 6870880"/>
              <a:gd name="connsiteX1180" fmla="*/ 11376988 w 12192000"/>
              <a:gd name="connsiteY1180" fmla="*/ 4385250 h 6870880"/>
              <a:gd name="connsiteX1181" fmla="*/ 11413184 w 12192000"/>
              <a:gd name="connsiteY1181" fmla="*/ 4388914 h 6870880"/>
              <a:gd name="connsiteX1182" fmla="*/ 11427340 w 12192000"/>
              <a:gd name="connsiteY1182" fmla="*/ 4377336 h 6870880"/>
              <a:gd name="connsiteX1183" fmla="*/ 11423396 w 12192000"/>
              <a:gd name="connsiteY1183" fmla="*/ 4363915 h 6870880"/>
              <a:gd name="connsiteX1184" fmla="*/ 11415510 w 12192000"/>
              <a:gd name="connsiteY1184" fmla="*/ 4337090 h 6870880"/>
              <a:gd name="connsiteX1185" fmla="*/ 11399499 w 12192000"/>
              <a:gd name="connsiteY1185" fmla="*/ 4322444 h 6870880"/>
              <a:gd name="connsiteX1186" fmla="*/ 11357508 w 12192000"/>
              <a:gd name="connsiteY1186" fmla="*/ 4279142 h 6870880"/>
              <a:gd name="connsiteX1187" fmla="*/ 11363542 w 12192000"/>
              <a:gd name="connsiteY1187" fmla="*/ 4279752 h 6870880"/>
              <a:gd name="connsiteX1188" fmla="*/ 11356702 w 12192000"/>
              <a:gd name="connsiteY1188" fmla="*/ 4246521 h 6870880"/>
              <a:gd name="connsiteX1189" fmla="*/ 11345013 w 12192000"/>
              <a:gd name="connsiteY1189" fmla="*/ 4224185 h 6870880"/>
              <a:gd name="connsiteX1190" fmla="*/ 11344164 w 12192000"/>
              <a:gd name="connsiteY1190" fmla="*/ 4222393 h 6870880"/>
              <a:gd name="connsiteX1191" fmla="*/ 11418477 w 12192000"/>
              <a:gd name="connsiteY1191" fmla="*/ 4278239 h 6870880"/>
              <a:gd name="connsiteX1192" fmla="*/ 11463316 w 12192000"/>
              <a:gd name="connsiteY1192" fmla="*/ 4312240 h 6870880"/>
              <a:gd name="connsiteX1193" fmla="*/ 11474872 w 12192000"/>
              <a:gd name="connsiteY1193" fmla="*/ 4307053 h 6870880"/>
              <a:gd name="connsiteX1194" fmla="*/ 11585631 w 12192000"/>
              <a:gd name="connsiteY1194" fmla="*/ 4409932 h 6870880"/>
              <a:gd name="connsiteX1195" fmla="*/ 11599120 w 12192000"/>
              <a:gd name="connsiteY1195" fmla="*/ 4412894 h 6870880"/>
              <a:gd name="connsiteX1196" fmla="*/ 11586583 w 12192000"/>
              <a:gd name="connsiteY1196" fmla="*/ 4400485 h 6870880"/>
              <a:gd name="connsiteX1197" fmla="*/ 11482828 w 12192000"/>
              <a:gd name="connsiteY1197" fmla="*/ 4303480 h 6870880"/>
              <a:gd name="connsiteX1198" fmla="*/ 11484984 w 12192000"/>
              <a:gd name="connsiteY1198" fmla="*/ 4302512 h 6870880"/>
              <a:gd name="connsiteX1199" fmla="*/ 11425150 w 12192000"/>
              <a:gd name="connsiteY1199" fmla="*/ 4212104 h 6870880"/>
              <a:gd name="connsiteX1200" fmla="*/ 11326780 w 12192000"/>
              <a:gd name="connsiteY1200" fmla="*/ 4127719 h 6870880"/>
              <a:gd name="connsiteX1201" fmla="*/ 11228412 w 12192000"/>
              <a:gd name="connsiteY1201" fmla="*/ 4043328 h 6870880"/>
              <a:gd name="connsiteX1202" fmla="*/ 11153332 w 12192000"/>
              <a:gd name="connsiteY1202" fmla="*/ 3981263 h 6870880"/>
              <a:gd name="connsiteX1203" fmla="*/ 11161130 w 12192000"/>
              <a:gd name="connsiteY1203" fmla="*/ 3979402 h 6870880"/>
              <a:gd name="connsiteX1204" fmla="*/ 11146167 w 12192000"/>
              <a:gd name="connsiteY1204" fmla="*/ 3958365 h 6870880"/>
              <a:gd name="connsiteX1205" fmla="*/ 11148496 w 12192000"/>
              <a:gd name="connsiteY1205" fmla="*/ 3906542 h 6870880"/>
              <a:gd name="connsiteX1206" fmla="*/ 11110204 w 12192000"/>
              <a:gd name="connsiteY1206" fmla="*/ 3831046 h 6870880"/>
              <a:gd name="connsiteX1207" fmla="*/ 11145188 w 12192000"/>
              <a:gd name="connsiteY1207" fmla="*/ 3854421 h 6870880"/>
              <a:gd name="connsiteX1208" fmla="*/ 11235348 w 12192000"/>
              <a:gd name="connsiteY1208" fmla="*/ 3917689 h 6870880"/>
              <a:gd name="connsiteX1209" fmla="*/ 11328399 w 12192000"/>
              <a:gd name="connsiteY1209" fmla="*/ 3986425 h 6870880"/>
              <a:gd name="connsiteX1210" fmla="*/ 11421450 w 12192000"/>
              <a:gd name="connsiteY1210" fmla="*/ 4055159 h 6870880"/>
              <a:gd name="connsiteX1211" fmla="*/ 11428200 w 12192000"/>
              <a:gd name="connsiteY1211" fmla="*/ 4056645 h 6870880"/>
              <a:gd name="connsiteX1212" fmla="*/ 11416614 w 12192000"/>
              <a:gd name="connsiteY1212" fmla="*/ 4034778 h 6870880"/>
              <a:gd name="connsiteX1213" fmla="*/ 11352966 w 12192000"/>
              <a:gd name="connsiteY1213" fmla="*/ 3982165 h 6870880"/>
              <a:gd name="connsiteX1214" fmla="*/ 11289315 w 12192000"/>
              <a:gd name="connsiteY1214" fmla="*/ 3929546 h 6870880"/>
              <a:gd name="connsiteX1215" fmla="*/ 11225668 w 12192000"/>
              <a:gd name="connsiteY1215" fmla="*/ 3876934 h 6870880"/>
              <a:gd name="connsiteX1216" fmla="*/ 11214388 w 12192000"/>
              <a:gd name="connsiteY1216" fmla="*/ 3869398 h 6870880"/>
              <a:gd name="connsiteX1217" fmla="*/ 11252969 w 12192000"/>
              <a:gd name="connsiteY1217" fmla="*/ 3882528 h 6870880"/>
              <a:gd name="connsiteX1218" fmla="*/ 11320430 w 12192000"/>
              <a:gd name="connsiteY1218" fmla="*/ 3897350 h 6870880"/>
              <a:gd name="connsiteX1219" fmla="*/ 11363057 w 12192000"/>
              <a:gd name="connsiteY1219" fmla="*/ 3884985 h 6870880"/>
              <a:gd name="connsiteX1220" fmla="*/ 11375294 w 12192000"/>
              <a:gd name="connsiteY1220" fmla="*/ 3867506 h 6870880"/>
              <a:gd name="connsiteX1221" fmla="*/ 11409726 w 12192000"/>
              <a:gd name="connsiteY1221" fmla="*/ 3898055 h 6870880"/>
              <a:gd name="connsiteX1222" fmla="*/ 11518688 w 12192000"/>
              <a:gd name="connsiteY1222" fmla="*/ 3979943 h 6870880"/>
              <a:gd name="connsiteX1223" fmla="*/ 11627654 w 12192000"/>
              <a:gd name="connsiteY1223" fmla="*/ 4061831 h 6870880"/>
              <a:gd name="connsiteX1224" fmla="*/ 11672493 w 12192000"/>
              <a:gd name="connsiteY1224" fmla="*/ 4095831 h 6870880"/>
              <a:gd name="connsiteX1225" fmla="*/ 11694163 w 12192000"/>
              <a:gd name="connsiteY1225" fmla="*/ 4086104 h 6870880"/>
              <a:gd name="connsiteX1226" fmla="*/ 11634330 w 12192000"/>
              <a:gd name="connsiteY1226" fmla="*/ 3995695 h 6870880"/>
              <a:gd name="connsiteX1227" fmla="*/ 11535958 w 12192000"/>
              <a:gd name="connsiteY1227" fmla="*/ 3911310 h 6870880"/>
              <a:gd name="connsiteX1228" fmla="*/ 11437590 w 12192000"/>
              <a:gd name="connsiteY1228" fmla="*/ 3826920 h 6870880"/>
              <a:gd name="connsiteX1229" fmla="*/ 11330536 w 12192000"/>
              <a:gd name="connsiteY1229" fmla="*/ 3738422 h 6870880"/>
              <a:gd name="connsiteX1230" fmla="*/ 11376167 w 12192000"/>
              <a:gd name="connsiteY1230" fmla="*/ 3755077 h 6870880"/>
              <a:gd name="connsiteX1231" fmla="*/ 11431089 w 12192000"/>
              <a:gd name="connsiteY1231" fmla="*/ 3757486 h 6870880"/>
              <a:gd name="connsiteX1232" fmla="*/ 11443596 w 12192000"/>
              <a:gd name="connsiteY1232" fmla="*/ 3736084 h 6870880"/>
              <a:gd name="connsiteX1233" fmla="*/ 11443556 w 12192000"/>
              <a:gd name="connsiteY1233" fmla="*/ 3702280 h 6870880"/>
              <a:gd name="connsiteX1234" fmla="*/ 11370229 w 12192000"/>
              <a:gd name="connsiteY1234" fmla="*/ 3608902 h 6870880"/>
              <a:gd name="connsiteX1235" fmla="*/ 11324914 w 12192000"/>
              <a:gd name="connsiteY1235" fmla="*/ 3579635 h 6870880"/>
              <a:gd name="connsiteX1236" fmla="*/ 11239082 w 12192000"/>
              <a:gd name="connsiteY1236" fmla="*/ 3507656 h 6870880"/>
              <a:gd name="connsiteX1237" fmla="*/ 11232391 w 12192000"/>
              <a:gd name="connsiteY1237" fmla="*/ 3502044 h 6870880"/>
              <a:gd name="connsiteX1238" fmla="*/ 11219208 w 12192000"/>
              <a:gd name="connsiteY1238" fmla="*/ 3480089 h 6870880"/>
              <a:gd name="connsiteX1239" fmla="*/ 11179964 w 12192000"/>
              <a:gd name="connsiteY1239" fmla="*/ 3438032 h 6870880"/>
              <a:gd name="connsiteX1240" fmla="*/ 11186987 w 12192000"/>
              <a:gd name="connsiteY1240" fmla="*/ 3443096 h 6870880"/>
              <a:gd name="connsiteX1241" fmla="*/ 11213014 w 12192000"/>
              <a:gd name="connsiteY1241" fmla="*/ 3458468 h 6870880"/>
              <a:gd name="connsiteX1242" fmla="*/ 11218810 w 12192000"/>
              <a:gd name="connsiteY1242" fmla="*/ 3469404 h 6870880"/>
              <a:gd name="connsiteX1243" fmla="*/ 11263648 w 12192000"/>
              <a:gd name="connsiteY1243" fmla="*/ 3503396 h 6870880"/>
              <a:gd name="connsiteX1244" fmla="*/ 11308488 w 12192000"/>
              <a:gd name="connsiteY1244" fmla="*/ 3537393 h 6870880"/>
              <a:gd name="connsiteX1245" fmla="*/ 11321984 w 12192000"/>
              <a:gd name="connsiteY1245" fmla="*/ 3540358 h 6870880"/>
              <a:gd name="connsiteX1246" fmla="*/ 11334995 w 12192000"/>
              <a:gd name="connsiteY1246" fmla="*/ 3548047 h 6870880"/>
              <a:gd name="connsiteX1247" fmla="*/ 11348012 w 12192000"/>
              <a:gd name="connsiteY1247" fmla="*/ 3555736 h 6870880"/>
              <a:gd name="connsiteX1248" fmla="*/ 11367297 w 12192000"/>
              <a:gd name="connsiteY1248" fmla="*/ 3569628 h 6870880"/>
              <a:gd name="connsiteX1249" fmla="*/ 11405868 w 12192000"/>
              <a:gd name="connsiteY1249" fmla="*/ 3597422 h 6870880"/>
              <a:gd name="connsiteX1250" fmla="*/ 11420317 w 12192000"/>
              <a:gd name="connsiteY1250" fmla="*/ 3590933 h 6870880"/>
              <a:gd name="connsiteX1251" fmla="*/ 11442534 w 12192000"/>
              <a:gd name="connsiteY1251" fmla="*/ 3644108 h 6870880"/>
              <a:gd name="connsiteX1252" fmla="*/ 11417455 w 12192000"/>
              <a:gd name="connsiteY1252" fmla="*/ 3619278 h 6870880"/>
              <a:gd name="connsiteX1253" fmla="*/ 11391424 w 12192000"/>
              <a:gd name="connsiteY1253" fmla="*/ 3603905 h 6870880"/>
              <a:gd name="connsiteX1254" fmla="*/ 11435790 w 12192000"/>
              <a:gd name="connsiteY1254" fmla="*/ 3642623 h 6870880"/>
              <a:gd name="connsiteX1255" fmla="*/ 11442534 w 12192000"/>
              <a:gd name="connsiteY1255" fmla="*/ 3644108 h 6870880"/>
              <a:gd name="connsiteX1256" fmla="*/ 11483011 w 12192000"/>
              <a:gd name="connsiteY1256" fmla="*/ 3653001 h 6870880"/>
              <a:gd name="connsiteX1257" fmla="*/ 11504203 w 12192000"/>
              <a:gd name="connsiteY1257" fmla="*/ 3647998 h 6870880"/>
              <a:gd name="connsiteX1258" fmla="*/ 11505158 w 12192000"/>
              <a:gd name="connsiteY1258" fmla="*/ 3638548 h 6870880"/>
              <a:gd name="connsiteX1259" fmla="*/ 11507063 w 12192000"/>
              <a:gd name="connsiteY1259" fmla="*/ 3619659 h 6870880"/>
              <a:gd name="connsiteX1260" fmla="*/ 11494524 w 12192000"/>
              <a:gd name="connsiteY1260" fmla="*/ 3607238 h 6870880"/>
              <a:gd name="connsiteX1261" fmla="*/ 11463656 w 12192000"/>
              <a:gd name="connsiteY1261" fmla="*/ 3571483 h 6870880"/>
              <a:gd name="connsiteX1262" fmla="*/ 11470400 w 12192000"/>
              <a:gd name="connsiteY1262" fmla="*/ 3572966 h 6870880"/>
              <a:gd name="connsiteX1263" fmla="*/ 11476158 w 12192000"/>
              <a:gd name="connsiteY1263" fmla="*/ 3550090 h 6870880"/>
              <a:gd name="connsiteX1264" fmla="*/ 11471802 w 12192000"/>
              <a:gd name="connsiteY1264" fmla="*/ 3533436 h 6870880"/>
              <a:gd name="connsiteX1265" fmla="*/ 11470869 w 12192000"/>
              <a:gd name="connsiteY1265" fmla="*/ 3528429 h 6870880"/>
              <a:gd name="connsiteX1266" fmla="*/ 11532699 w 12192000"/>
              <a:gd name="connsiteY1266" fmla="*/ 3591467 h 6870880"/>
              <a:gd name="connsiteX1267" fmla="*/ 11545178 w 12192000"/>
              <a:gd name="connsiteY1267" fmla="*/ 3594402 h 6870880"/>
              <a:gd name="connsiteX1268" fmla="*/ 11530144 w 12192000"/>
              <a:gd name="connsiteY1268" fmla="*/ 3578288 h 6870880"/>
              <a:gd name="connsiteX1269" fmla="*/ 11468362 w 12192000"/>
              <a:gd name="connsiteY1269" fmla="*/ 3514971 h 6870880"/>
              <a:gd name="connsiteX1270" fmla="*/ 11464534 w 12192000"/>
              <a:gd name="connsiteY1270" fmla="*/ 3494418 h 6870880"/>
              <a:gd name="connsiteX1271" fmla="*/ 11452952 w 12192000"/>
              <a:gd name="connsiteY1271" fmla="*/ 3472558 h 6870880"/>
              <a:gd name="connsiteX1272" fmla="*/ 11422078 w 12192000"/>
              <a:gd name="connsiteY1272" fmla="*/ 3436800 h 6870880"/>
              <a:gd name="connsiteX1273" fmla="*/ 11390254 w 12192000"/>
              <a:gd name="connsiteY1273" fmla="*/ 3410489 h 6870880"/>
              <a:gd name="connsiteX1274" fmla="*/ 11351682 w 12192000"/>
              <a:gd name="connsiteY1274" fmla="*/ 3382705 h 6870880"/>
              <a:gd name="connsiteX1275" fmla="*/ 11345892 w 12192000"/>
              <a:gd name="connsiteY1275" fmla="*/ 3371770 h 6870880"/>
              <a:gd name="connsiteX1276" fmla="*/ 11333350 w 12192000"/>
              <a:gd name="connsiteY1276" fmla="*/ 3359359 h 6870880"/>
              <a:gd name="connsiteX1277" fmla="*/ 11315022 w 12192000"/>
              <a:gd name="connsiteY1277" fmla="*/ 3336014 h 6870880"/>
              <a:gd name="connsiteX1278" fmla="*/ 11335256 w 12192000"/>
              <a:gd name="connsiteY1278" fmla="*/ 3340461 h 6870880"/>
              <a:gd name="connsiteX1279" fmla="*/ 11350658 w 12192000"/>
              <a:gd name="connsiteY1279" fmla="*/ 3324533 h 6870880"/>
              <a:gd name="connsiteX1280" fmla="*/ 11374710 w 12192000"/>
              <a:gd name="connsiteY1280" fmla="*/ 3291190 h 6870880"/>
              <a:gd name="connsiteX1281" fmla="*/ 11360194 w 12192000"/>
              <a:gd name="connsiteY1281" fmla="*/ 3230052 h 6870880"/>
              <a:gd name="connsiteX1282" fmla="*/ 11376548 w 12192000"/>
              <a:gd name="connsiteY1282" fmla="*/ 3204672 h 6870880"/>
              <a:gd name="connsiteX1283" fmla="*/ 11425184 w 12192000"/>
              <a:gd name="connsiteY1283" fmla="*/ 3183970 h 6870880"/>
              <a:gd name="connsiteX1284" fmla="*/ 11454738 w 12192000"/>
              <a:gd name="connsiteY1284" fmla="*/ 3157267 h 6870880"/>
              <a:gd name="connsiteX1285" fmla="*/ 11466134 w 12192000"/>
              <a:gd name="connsiteY1285" fmla="*/ 3172318 h 6870880"/>
              <a:gd name="connsiteX1286" fmla="*/ 11536260 w 12192000"/>
              <a:gd name="connsiteY1286" fmla="*/ 3246859 h 6870880"/>
              <a:gd name="connsiteX1287" fmla="*/ 11606386 w 12192000"/>
              <a:gd name="connsiteY1287" fmla="*/ 3321405 h 6870880"/>
              <a:gd name="connsiteX1288" fmla="*/ 11762790 w 12192000"/>
              <a:gd name="connsiteY1288" fmla="*/ 3476335 h 6870880"/>
              <a:gd name="connsiteX1289" fmla="*/ 11731768 w 12192000"/>
              <a:gd name="connsiteY1289" fmla="*/ 3440524 h 6870880"/>
              <a:gd name="connsiteX1290" fmla="*/ 11700746 w 12192000"/>
              <a:gd name="connsiteY1290" fmla="*/ 3404708 h 6870880"/>
              <a:gd name="connsiteX1291" fmla="*/ 11842546 w 12192000"/>
              <a:gd name="connsiteY1291" fmla="*/ 3524846 h 6870880"/>
              <a:gd name="connsiteX1292" fmla="*/ 11992938 w 12192000"/>
              <a:gd name="connsiteY1292" fmla="*/ 3638247 h 6870880"/>
              <a:gd name="connsiteX1293" fmla="*/ 12048711 w 12192000"/>
              <a:gd name="connsiteY1293" fmla="*/ 3673167 h 6870880"/>
              <a:gd name="connsiteX1294" fmla="*/ 12096924 w 12192000"/>
              <a:gd name="connsiteY1294" fmla="*/ 3695512 h 6870880"/>
              <a:gd name="connsiteX1295" fmla="*/ 12177705 w 12192000"/>
              <a:gd name="connsiteY1295" fmla="*/ 3724716 h 6870880"/>
              <a:gd name="connsiteX1296" fmla="*/ 12192000 w 12192000"/>
              <a:gd name="connsiteY1296" fmla="*/ 3723509 h 6870880"/>
              <a:gd name="connsiteX1297" fmla="*/ 12192000 w 12192000"/>
              <a:gd name="connsiteY1297" fmla="*/ 6858000 h 6870880"/>
              <a:gd name="connsiteX1298" fmla="*/ 10429855 w 12192000"/>
              <a:gd name="connsiteY1298" fmla="*/ 6858000 h 6870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</a:cxnLst>
            <a:rect l="l" t="t" r="r" b="b"/>
            <a:pathLst>
              <a:path w="12192000" h="6870880">
                <a:moveTo>
                  <a:pt x="6080978" y="25175"/>
                </a:moveTo>
                <a:cubicBezTo>
                  <a:pt x="6063064" y="24081"/>
                  <a:pt x="6026658" y="12405"/>
                  <a:pt x="5990253" y="0"/>
                </a:cubicBezTo>
                <a:lnTo>
                  <a:pt x="6040527" y="0"/>
                </a:lnTo>
                <a:lnTo>
                  <a:pt x="6066532" y="12405"/>
                </a:lnTo>
                <a:cubicBezTo>
                  <a:pt x="6070577" y="16419"/>
                  <a:pt x="6075777" y="20797"/>
                  <a:pt x="6080978" y="25175"/>
                </a:cubicBezTo>
                <a:close/>
                <a:moveTo>
                  <a:pt x="6246828" y="1178859"/>
                </a:moveTo>
                <a:lnTo>
                  <a:pt x="6130098" y="1063564"/>
                </a:lnTo>
                <a:cubicBezTo>
                  <a:pt x="6159570" y="1072685"/>
                  <a:pt x="6200599" y="1091658"/>
                  <a:pt x="6250874" y="1117198"/>
                </a:cubicBezTo>
                <a:cubicBezTo>
                  <a:pt x="6246251" y="1135806"/>
                  <a:pt x="6244517" y="1156238"/>
                  <a:pt x="6246828" y="1178859"/>
                </a:cubicBezTo>
                <a:close/>
                <a:moveTo>
                  <a:pt x="11672910" y="3001100"/>
                </a:moveTo>
                <a:cubicBezTo>
                  <a:pt x="11641629" y="2970117"/>
                  <a:pt x="11607570" y="2939768"/>
                  <a:pt x="11570730" y="2910050"/>
                </a:cubicBezTo>
                <a:cubicBezTo>
                  <a:pt x="11533890" y="2880334"/>
                  <a:pt x="11497135" y="2849013"/>
                  <a:pt x="11460468" y="2816077"/>
                </a:cubicBezTo>
                <a:cubicBezTo>
                  <a:pt x="11428844" y="2791528"/>
                  <a:pt x="11397306" y="2765368"/>
                  <a:pt x="11365850" y="2737597"/>
                </a:cubicBezTo>
                <a:cubicBezTo>
                  <a:pt x="11334398" y="2709829"/>
                  <a:pt x="11300337" y="2679475"/>
                  <a:pt x="11263670" y="2646547"/>
                </a:cubicBezTo>
                <a:cubicBezTo>
                  <a:pt x="11279829" y="2652389"/>
                  <a:pt x="11285382" y="2651115"/>
                  <a:pt x="11280345" y="2642733"/>
                </a:cubicBezTo>
                <a:cubicBezTo>
                  <a:pt x="11301197" y="2663388"/>
                  <a:pt x="11319528" y="2679857"/>
                  <a:pt x="11335344" y="2692132"/>
                </a:cubicBezTo>
                <a:cubicBezTo>
                  <a:pt x="11351158" y="2704411"/>
                  <a:pt x="11369661" y="2717655"/>
                  <a:pt x="11390856" y="2731878"/>
                </a:cubicBezTo>
                <a:cubicBezTo>
                  <a:pt x="11411712" y="2752535"/>
                  <a:pt x="11430136" y="2767393"/>
                  <a:pt x="11446116" y="2776450"/>
                </a:cubicBezTo>
                <a:cubicBezTo>
                  <a:pt x="11462102" y="2785511"/>
                  <a:pt x="11480524" y="2800367"/>
                  <a:pt x="11501378" y="2821029"/>
                </a:cubicBezTo>
                <a:cubicBezTo>
                  <a:pt x="11517187" y="2833302"/>
                  <a:pt x="11531740" y="2843484"/>
                  <a:pt x="11545032" y="2851570"/>
                </a:cubicBezTo>
                <a:cubicBezTo>
                  <a:pt x="11558326" y="2859650"/>
                  <a:pt x="11572878" y="2869831"/>
                  <a:pt x="11588688" y="2882111"/>
                </a:cubicBezTo>
                <a:cubicBezTo>
                  <a:pt x="11603816" y="2907252"/>
                  <a:pt x="11631890" y="2946918"/>
                  <a:pt x="11672910" y="3001100"/>
                </a:cubicBezTo>
                <a:close/>
                <a:moveTo>
                  <a:pt x="12192000" y="3059821"/>
                </a:moveTo>
                <a:lnTo>
                  <a:pt x="12181500" y="3037390"/>
                </a:lnTo>
                <a:lnTo>
                  <a:pt x="12192000" y="3027299"/>
                </a:lnTo>
                <a:close/>
                <a:moveTo>
                  <a:pt x="11600544" y="3122518"/>
                </a:moveTo>
                <a:cubicBezTo>
                  <a:pt x="11557463" y="3106944"/>
                  <a:pt x="11525324" y="3092051"/>
                  <a:pt x="11504118" y="3077823"/>
                </a:cubicBezTo>
                <a:lnTo>
                  <a:pt x="11425076" y="3010611"/>
                </a:lnTo>
                <a:lnTo>
                  <a:pt x="11431252" y="3004217"/>
                </a:lnTo>
                <a:lnTo>
                  <a:pt x="11419536" y="2977199"/>
                </a:lnTo>
                <a:lnTo>
                  <a:pt x="11438550" y="2995087"/>
                </a:lnTo>
                <a:cubicBezTo>
                  <a:pt x="11488340" y="3039320"/>
                  <a:pt x="11542335" y="3081801"/>
                  <a:pt x="11600544" y="3122518"/>
                </a:cubicBezTo>
                <a:close/>
                <a:moveTo>
                  <a:pt x="12192000" y="3203597"/>
                </a:moveTo>
                <a:lnTo>
                  <a:pt x="12181323" y="3194742"/>
                </a:lnTo>
                <a:lnTo>
                  <a:pt x="12173762" y="3182165"/>
                </a:lnTo>
                <a:cubicBezTo>
                  <a:pt x="12173762" y="3182165"/>
                  <a:pt x="12168552" y="3177008"/>
                  <a:pt x="12158120" y="3166675"/>
                </a:cubicBezTo>
                <a:cubicBezTo>
                  <a:pt x="12147694" y="3156351"/>
                  <a:pt x="12139962" y="3146992"/>
                  <a:pt x="12134923" y="3138610"/>
                </a:cubicBezTo>
                <a:lnTo>
                  <a:pt x="12159152" y="3147368"/>
                </a:lnTo>
                <a:cubicBezTo>
                  <a:pt x="12191468" y="3159051"/>
                  <a:pt x="12197196" y="3154565"/>
                  <a:pt x="12176342" y="3133908"/>
                </a:cubicBezTo>
                <a:lnTo>
                  <a:pt x="12192000" y="3127375"/>
                </a:lnTo>
                <a:close/>
                <a:moveTo>
                  <a:pt x="10921751" y="3271235"/>
                </a:moveTo>
                <a:lnTo>
                  <a:pt x="10864672" y="3224076"/>
                </a:lnTo>
                <a:lnTo>
                  <a:pt x="10842628" y="3193079"/>
                </a:lnTo>
                <a:lnTo>
                  <a:pt x="10847156" y="3194715"/>
                </a:lnTo>
                <a:cubicBezTo>
                  <a:pt x="10851842" y="3196409"/>
                  <a:pt x="10856457" y="3199505"/>
                  <a:pt x="10860994" y="3204002"/>
                </a:cubicBezTo>
                <a:cubicBezTo>
                  <a:pt x="10865533" y="3208501"/>
                  <a:pt x="10870148" y="3211597"/>
                  <a:pt x="10874834" y="3213291"/>
                </a:cubicBezTo>
                <a:lnTo>
                  <a:pt x="10890748" y="3225642"/>
                </a:lnTo>
                <a:close/>
                <a:moveTo>
                  <a:pt x="12081118" y="3374964"/>
                </a:moveTo>
                <a:lnTo>
                  <a:pt x="12064959" y="3369123"/>
                </a:lnTo>
                <a:cubicBezTo>
                  <a:pt x="12065304" y="3362686"/>
                  <a:pt x="12062780" y="3358500"/>
                  <a:pt x="12057398" y="3356553"/>
                </a:cubicBezTo>
                <a:lnTo>
                  <a:pt x="12065474" y="3359474"/>
                </a:lnTo>
                <a:cubicBezTo>
                  <a:pt x="12070863" y="3361421"/>
                  <a:pt x="12076074" y="3366580"/>
                  <a:pt x="12081118" y="3374964"/>
                </a:cubicBezTo>
                <a:close/>
                <a:moveTo>
                  <a:pt x="12192000" y="3411925"/>
                </a:moveTo>
                <a:lnTo>
                  <a:pt x="12188412" y="3408834"/>
                </a:lnTo>
                <a:cubicBezTo>
                  <a:pt x="12179160" y="3402210"/>
                  <a:pt x="12170494" y="3397439"/>
                  <a:pt x="12162414" y="3394518"/>
                </a:cubicBezTo>
                <a:cubicBezTo>
                  <a:pt x="12125746" y="3361584"/>
                  <a:pt x="12090340" y="3330744"/>
                  <a:pt x="12056196" y="3302000"/>
                </a:cubicBezTo>
                <a:cubicBezTo>
                  <a:pt x="12022048" y="3273257"/>
                  <a:pt x="11986642" y="3242425"/>
                  <a:pt x="11949975" y="3209492"/>
                </a:cubicBezTo>
                <a:cubicBezTo>
                  <a:pt x="11939548" y="3199159"/>
                  <a:pt x="11926254" y="3191079"/>
                  <a:pt x="11910102" y="3185239"/>
                </a:cubicBezTo>
                <a:cubicBezTo>
                  <a:pt x="11893942" y="3179398"/>
                  <a:pt x="11896294" y="3186803"/>
                  <a:pt x="11917146" y="3207460"/>
                </a:cubicBezTo>
                <a:lnTo>
                  <a:pt x="12057916" y="3346897"/>
                </a:lnTo>
                <a:lnTo>
                  <a:pt x="12049836" y="3343976"/>
                </a:lnTo>
                <a:cubicBezTo>
                  <a:pt x="12049494" y="3350415"/>
                  <a:pt x="12052011" y="3354606"/>
                  <a:pt x="12057398" y="3356553"/>
                </a:cubicBezTo>
                <a:lnTo>
                  <a:pt x="12033162" y="3347793"/>
                </a:lnTo>
                <a:lnTo>
                  <a:pt x="11962006" y="3292550"/>
                </a:lnTo>
                <a:cubicBezTo>
                  <a:pt x="11930726" y="3261562"/>
                  <a:pt x="11899353" y="3232184"/>
                  <a:pt x="11867902" y="3204415"/>
                </a:cubicBezTo>
                <a:cubicBezTo>
                  <a:pt x="11836450" y="3176645"/>
                  <a:pt x="11807601" y="3151458"/>
                  <a:pt x="11781361" y="3128854"/>
                </a:cubicBezTo>
                <a:cubicBezTo>
                  <a:pt x="11776322" y="3120477"/>
                  <a:pt x="11775146" y="3116771"/>
                  <a:pt x="11777840" y="3117745"/>
                </a:cubicBezTo>
                <a:cubicBezTo>
                  <a:pt x="11780536" y="3118721"/>
                  <a:pt x="11779358" y="3115013"/>
                  <a:pt x="11774315" y="3106634"/>
                </a:cubicBezTo>
                <a:cubicBezTo>
                  <a:pt x="11790473" y="3112476"/>
                  <a:pt x="11803768" y="3120556"/>
                  <a:pt x="11814194" y="3130887"/>
                </a:cubicBezTo>
                <a:cubicBezTo>
                  <a:pt x="11883515" y="3169066"/>
                  <a:pt x="11920872" y="3189133"/>
                  <a:pt x="11926254" y="3191079"/>
                </a:cubicBezTo>
                <a:lnTo>
                  <a:pt x="11966648" y="3205681"/>
                </a:lnTo>
                <a:cubicBezTo>
                  <a:pt x="11972037" y="3207630"/>
                  <a:pt x="11975985" y="3210697"/>
                  <a:pt x="11978507" y="3214883"/>
                </a:cubicBezTo>
                <a:cubicBezTo>
                  <a:pt x="11981030" y="3219076"/>
                  <a:pt x="11984980" y="3222145"/>
                  <a:pt x="11990367" y="3224092"/>
                </a:cubicBezTo>
                <a:cubicBezTo>
                  <a:pt x="12000794" y="3234423"/>
                  <a:pt x="12011392" y="3241531"/>
                  <a:pt x="12022162" y="3245424"/>
                </a:cubicBezTo>
                <a:lnTo>
                  <a:pt x="12029730" y="3258001"/>
                </a:lnTo>
                <a:cubicBezTo>
                  <a:pt x="12055965" y="3280605"/>
                  <a:pt x="12074388" y="3295461"/>
                  <a:pt x="12084986" y="3302574"/>
                </a:cubicBezTo>
                <a:cubicBezTo>
                  <a:pt x="12095586" y="3309686"/>
                  <a:pt x="12114001" y="3324541"/>
                  <a:pt x="12140244" y="3347145"/>
                </a:cubicBezTo>
                <a:cubicBezTo>
                  <a:pt x="12145632" y="3349091"/>
                  <a:pt x="12151013" y="3351037"/>
                  <a:pt x="12156402" y="3352985"/>
                </a:cubicBezTo>
                <a:cubicBezTo>
                  <a:pt x="12161784" y="3354932"/>
                  <a:pt x="12167088" y="3358488"/>
                  <a:pt x="12172296" y="3363654"/>
                </a:cubicBezTo>
                <a:cubicBezTo>
                  <a:pt x="12177514" y="3368819"/>
                  <a:pt x="12182816" y="3372377"/>
                  <a:pt x="12188198" y="3374324"/>
                </a:cubicBezTo>
                <a:lnTo>
                  <a:pt x="12192000" y="3377275"/>
                </a:lnTo>
                <a:close/>
                <a:moveTo>
                  <a:pt x="7386205" y="3504377"/>
                </a:moveTo>
                <a:lnTo>
                  <a:pt x="7288564" y="3449317"/>
                </a:lnTo>
                <a:cubicBezTo>
                  <a:pt x="7280203" y="3441039"/>
                  <a:pt x="7273773" y="3436403"/>
                  <a:pt x="7269280" y="3435415"/>
                </a:cubicBezTo>
                <a:cubicBezTo>
                  <a:pt x="7264780" y="3434428"/>
                  <a:pt x="7258352" y="3429802"/>
                  <a:pt x="7249991" y="3421523"/>
                </a:cubicBezTo>
                <a:cubicBezTo>
                  <a:pt x="7240997" y="3419548"/>
                  <a:pt x="7234411" y="3416491"/>
                  <a:pt x="7230230" y="3412349"/>
                </a:cubicBezTo>
                <a:cubicBezTo>
                  <a:pt x="7226049" y="3408219"/>
                  <a:pt x="7219462" y="3405157"/>
                  <a:pt x="7210468" y="3403182"/>
                </a:cubicBezTo>
                <a:lnTo>
                  <a:pt x="7153224" y="3350613"/>
                </a:lnTo>
                <a:close/>
                <a:moveTo>
                  <a:pt x="11237210" y="3560366"/>
                </a:moveTo>
                <a:lnTo>
                  <a:pt x="11216972" y="3555921"/>
                </a:lnTo>
                <a:lnTo>
                  <a:pt x="11159118" y="3514234"/>
                </a:lnTo>
                <a:cubicBezTo>
                  <a:pt x="11134040" y="3489409"/>
                  <a:pt x="11108800" y="3466155"/>
                  <a:pt x="11083405" y="3444478"/>
                </a:cubicBezTo>
                <a:cubicBezTo>
                  <a:pt x="11058011" y="3422802"/>
                  <a:pt x="11034704" y="3403194"/>
                  <a:pt x="11013487" y="3385656"/>
                </a:cubicBezTo>
                <a:cubicBezTo>
                  <a:pt x="11009627" y="3378372"/>
                  <a:pt x="11008819" y="3374974"/>
                  <a:pt x="11011069" y="3375469"/>
                </a:cubicBezTo>
                <a:cubicBezTo>
                  <a:pt x="11013319" y="3375965"/>
                  <a:pt x="11012512" y="3372566"/>
                  <a:pt x="11008646" y="3365283"/>
                </a:cubicBezTo>
                <a:cubicBezTo>
                  <a:pt x="11022142" y="3368249"/>
                  <a:pt x="11033069" y="3373862"/>
                  <a:pt x="11041428" y="3382139"/>
                </a:cubicBezTo>
                <a:cubicBezTo>
                  <a:pt x="11070026" y="3394859"/>
                  <a:pt x="11092036" y="3404525"/>
                  <a:pt x="11107459" y="3411136"/>
                </a:cubicBezTo>
                <a:lnTo>
                  <a:pt x="11109441" y="3411932"/>
                </a:lnTo>
                <a:lnTo>
                  <a:pt x="11118304" y="3419525"/>
                </a:lnTo>
                <a:lnTo>
                  <a:pt x="11111565" y="3421694"/>
                </a:lnTo>
                <a:cubicBezTo>
                  <a:pt x="11112372" y="3425091"/>
                  <a:pt x="11116954" y="3430925"/>
                  <a:pt x="11125312" y="3439199"/>
                </a:cubicBezTo>
                <a:lnTo>
                  <a:pt x="11238167" y="3550911"/>
                </a:lnTo>
                <a:lnTo>
                  <a:pt x="11231421" y="3549432"/>
                </a:lnTo>
                <a:cubicBezTo>
                  <a:pt x="11230786" y="3555733"/>
                  <a:pt x="11232712" y="3559380"/>
                  <a:pt x="11237210" y="3560366"/>
                </a:cubicBezTo>
                <a:close/>
                <a:moveTo>
                  <a:pt x="11256498" y="3574257"/>
                </a:moveTo>
                <a:lnTo>
                  <a:pt x="11243004" y="3571292"/>
                </a:lnTo>
                <a:cubicBezTo>
                  <a:pt x="11243640" y="3564993"/>
                  <a:pt x="11241707" y="3561354"/>
                  <a:pt x="11237210" y="3560366"/>
                </a:cubicBezTo>
                <a:lnTo>
                  <a:pt x="11243958" y="3561849"/>
                </a:lnTo>
                <a:cubicBezTo>
                  <a:pt x="11248456" y="3562835"/>
                  <a:pt x="11252634" y="3566971"/>
                  <a:pt x="11256498" y="3574257"/>
                </a:cubicBezTo>
                <a:close/>
                <a:moveTo>
                  <a:pt x="12192000" y="3589959"/>
                </a:moveTo>
                <a:lnTo>
                  <a:pt x="12154161" y="3548951"/>
                </a:lnTo>
                <a:lnTo>
                  <a:pt x="12192000" y="3567269"/>
                </a:lnTo>
                <a:close/>
                <a:moveTo>
                  <a:pt x="9908254" y="3893084"/>
                </a:moveTo>
                <a:cubicBezTo>
                  <a:pt x="9906437" y="3892472"/>
                  <a:pt x="9901822" y="3890035"/>
                  <a:pt x="9893023" y="3884783"/>
                </a:cubicBezTo>
                <a:cubicBezTo>
                  <a:pt x="9877303" y="3873268"/>
                  <a:pt x="9859448" y="3861298"/>
                  <a:pt x="9844110" y="3852235"/>
                </a:cubicBezTo>
                <a:cubicBezTo>
                  <a:pt x="9816232" y="3834544"/>
                  <a:pt x="9801508" y="3826446"/>
                  <a:pt x="9776342" y="3811169"/>
                </a:cubicBezTo>
                <a:cubicBezTo>
                  <a:pt x="9735594" y="3784863"/>
                  <a:pt x="9688816" y="3745882"/>
                  <a:pt x="9647927" y="3719086"/>
                </a:cubicBezTo>
                <a:cubicBezTo>
                  <a:pt x="9615538" y="3696804"/>
                  <a:pt x="9583946" y="3675250"/>
                  <a:pt x="9551599" y="3652969"/>
                </a:cubicBezTo>
                <a:lnTo>
                  <a:pt x="9514330" y="3626932"/>
                </a:lnTo>
                <a:lnTo>
                  <a:pt x="9678476" y="3735260"/>
                </a:lnTo>
                <a:lnTo>
                  <a:pt x="9693138" y="3745802"/>
                </a:lnTo>
                <a:cubicBezTo>
                  <a:pt x="9757060" y="3787428"/>
                  <a:pt x="9816659" y="3829130"/>
                  <a:pt x="9886468" y="3876053"/>
                </a:cubicBezTo>
                <a:cubicBezTo>
                  <a:pt x="9893986" y="3880342"/>
                  <a:pt x="9913708" y="3894922"/>
                  <a:pt x="9908254" y="3893084"/>
                </a:cubicBezTo>
                <a:close/>
                <a:moveTo>
                  <a:pt x="10126963" y="4054619"/>
                </a:moveTo>
                <a:cubicBezTo>
                  <a:pt x="10115945" y="4045478"/>
                  <a:pt x="10103075" y="4036858"/>
                  <a:pt x="10090914" y="4030681"/>
                </a:cubicBezTo>
                <a:cubicBezTo>
                  <a:pt x="10095854" y="4036740"/>
                  <a:pt x="10101828" y="4041182"/>
                  <a:pt x="10108083" y="4044878"/>
                </a:cubicBezTo>
                <a:cubicBezTo>
                  <a:pt x="10114341" y="4048577"/>
                  <a:pt x="10120884" y="4051530"/>
                  <a:pt x="10126963" y="4054619"/>
                </a:cubicBezTo>
                <a:close/>
                <a:moveTo>
                  <a:pt x="10140829" y="4066659"/>
                </a:moveTo>
                <a:cubicBezTo>
                  <a:pt x="10142824" y="4066622"/>
                  <a:pt x="10142860" y="4065024"/>
                  <a:pt x="10142148" y="4063440"/>
                </a:cubicBezTo>
                <a:cubicBezTo>
                  <a:pt x="10141434" y="4061854"/>
                  <a:pt x="10139974" y="4060281"/>
                  <a:pt x="10138974" y="4060300"/>
                </a:cubicBezTo>
                <a:cubicBezTo>
                  <a:pt x="10137981" y="4060319"/>
                  <a:pt x="10138443" y="4061907"/>
                  <a:pt x="10139156" y="4063495"/>
                </a:cubicBezTo>
                <a:cubicBezTo>
                  <a:pt x="10139867" y="4065081"/>
                  <a:pt x="10140829" y="4066659"/>
                  <a:pt x="10140829" y="4066659"/>
                </a:cubicBezTo>
                <a:close/>
                <a:moveTo>
                  <a:pt x="10540661" y="4181501"/>
                </a:moveTo>
                <a:lnTo>
                  <a:pt x="10518253" y="4169461"/>
                </a:lnTo>
                <a:cubicBezTo>
                  <a:pt x="10514170" y="4167072"/>
                  <a:pt x="10511579" y="4165338"/>
                  <a:pt x="10512213" y="4165114"/>
                </a:cubicBezTo>
                <a:lnTo>
                  <a:pt x="10517120" y="4166845"/>
                </a:lnTo>
                <a:lnTo>
                  <a:pt x="10520986" y="4169104"/>
                </a:lnTo>
                <a:close/>
                <a:moveTo>
                  <a:pt x="10498371" y="4186263"/>
                </a:moveTo>
                <a:lnTo>
                  <a:pt x="10493432" y="4183748"/>
                </a:lnTo>
                <a:lnTo>
                  <a:pt x="10480853" y="4173982"/>
                </a:lnTo>
                <a:lnTo>
                  <a:pt x="10463773" y="4161177"/>
                </a:lnTo>
                <a:lnTo>
                  <a:pt x="10464257" y="4161224"/>
                </a:lnTo>
                <a:lnTo>
                  <a:pt x="10471209" y="4166693"/>
                </a:lnTo>
                <a:close/>
                <a:moveTo>
                  <a:pt x="10515189" y="4209402"/>
                </a:moveTo>
                <a:lnTo>
                  <a:pt x="10487022" y="4193741"/>
                </a:lnTo>
                <a:cubicBezTo>
                  <a:pt x="10471285" y="4186035"/>
                  <a:pt x="10455616" y="4178697"/>
                  <a:pt x="10443102" y="4171300"/>
                </a:cubicBezTo>
                <a:cubicBezTo>
                  <a:pt x="10451127" y="4177054"/>
                  <a:pt x="10430943" y="4165127"/>
                  <a:pt x="10430088" y="4162191"/>
                </a:cubicBezTo>
                <a:cubicBezTo>
                  <a:pt x="10429412" y="4159869"/>
                  <a:pt x="10430406" y="4159268"/>
                  <a:pt x="10432310" y="4159672"/>
                </a:cubicBezTo>
                <a:cubicBezTo>
                  <a:pt x="10438020" y="4160883"/>
                  <a:pt x="10451912" y="4171142"/>
                  <a:pt x="10453408" y="4171114"/>
                </a:cubicBezTo>
                <a:lnTo>
                  <a:pt x="10475348" y="4181869"/>
                </a:lnTo>
                <a:lnTo>
                  <a:pt x="10500894" y="4200561"/>
                </a:lnTo>
                <a:close/>
                <a:moveTo>
                  <a:pt x="10518190" y="4211073"/>
                </a:moveTo>
                <a:lnTo>
                  <a:pt x="10517706" y="4210963"/>
                </a:lnTo>
                <a:lnTo>
                  <a:pt x="10515189" y="4209402"/>
                </a:lnTo>
                <a:close/>
                <a:moveTo>
                  <a:pt x="10333366" y="4257267"/>
                </a:moveTo>
                <a:cubicBezTo>
                  <a:pt x="10326575" y="4253809"/>
                  <a:pt x="10322269" y="4241773"/>
                  <a:pt x="10327493" y="4243865"/>
                </a:cubicBezTo>
                <a:cubicBezTo>
                  <a:pt x="10329815" y="4244796"/>
                  <a:pt x="10334019" y="4248517"/>
                  <a:pt x="10340724" y="4257024"/>
                </a:cubicBezTo>
                <a:cubicBezTo>
                  <a:pt x="10338169" y="4258619"/>
                  <a:pt x="10335629" y="4258419"/>
                  <a:pt x="10333366" y="4257267"/>
                </a:cubicBezTo>
                <a:close/>
                <a:moveTo>
                  <a:pt x="10620712" y="4268244"/>
                </a:moveTo>
                <a:lnTo>
                  <a:pt x="10593750" y="4254262"/>
                </a:lnTo>
                <a:cubicBezTo>
                  <a:pt x="10580691" y="4248719"/>
                  <a:pt x="10567738" y="4243544"/>
                  <a:pt x="10555226" y="4236149"/>
                </a:cubicBezTo>
                <a:cubicBezTo>
                  <a:pt x="10548388" y="4233323"/>
                  <a:pt x="10541358" y="4224107"/>
                  <a:pt x="10531337" y="4218383"/>
                </a:cubicBezTo>
                <a:lnTo>
                  <a:pt x="10518190" y="4211073"/>
                </a:lnTo>
                <a:lnTo>
                  <a:pt x="10527130" y="4213123"/>
                </a:lnTo>
                <a:lnTo>
                  <a:pt x="10516021" y="4201801"/>
                </a:lnTo>
                <a:lnTo>
                  <a:pt x="10528268" y="4207804"/>
                </a:lnTo>
                <a:lnTo>
                  <a:pt x="10529066" y="4208378"/>
                </a:lnTo>
                <a:cubicBezTo>
                  <a:pt x="10546420" y="4218629"/>
                  <a:pt x="10563773" y="4228880"/>
                  <a:pt x="10581127" y="4239130"/>
                </a:cubicBezTo>
                <a:close/>
                <a:moveTo>
                  <a:pt x="10646981" y="4287566"/>
                </a:moveTo>
                <a:lnTo>
                  <a:pt x="10606134" y="4268663"/>
                </a:lnTo>
                <a:cubicBezTo>
                  <a:pt x="10601290" y="4265797"/>
                  <a:pt x="10544779" y="4242728"/>
                  <a:pt x="10544920" y="4236332"/>
                </a:cubicBezTo>
                <a:cubicBezTo>
                  <a:pt x="10548388" y="4233323"/>
                  <a:pt x="10593265" y="4260045"/>
                  <a:pt x="10588422" y="4257182"/>
                </a:cubicBezTo>
                <a:lnTo>
                  <a:pt x="10625236" y="4271571"/>
                </a:lnTo>
                <a:close/>
                <a:moveTo>
                  <a:pt x="10712315" y="4291338"/>
                </a:moveTo>
                <a:cubicBezTo>
                  <a:pt x="10712315" y="4291338"/>
                  <a:pt x="10706144" y="4285057"/>
                  <a:pt x="10702155" y="4285127"/>
                </a:cubicBezTo>
                <a:cubicBezTo>
                  <a:pt x="10700581" y="4285160"/>
                  <a:pt x="10700352" y="4285746"/>
                  <a:pt x="10700918" y="4286564"/>
                </a:cubicBezTo>
                <a:cubicBezTo>
                  <a:pt x="10701773" y="4287797"/>
                  <a:pt x="10704410" y="4289548"/>
                  <a:pt x="10706937" y="4290710"/>
                </a:cubicBezTo>
                <a:cubicBezTo>
                  <a:pt x="10709469" y="4291877"/>
                  <a:pt x="10711890" y="4292451"/>
                  <a:pt x="10712315" y="4291338"/>
                </a:cubicBezTo>
                <a:close/>
                <a:moveTo>
                  <a:pt x="11174203" y="4312645"/>
                </a:moveTo>
                <a:lnTo>
                  <a:pt x="11156100" y="4310810"/>
                </a:lnTo>
                <a:lnTo>
                  <a:pt x="11089978" y="4265065"/>
                </a:lnTo>
                <a:cubicBezTo>
                  <a:pt x="11057963" y="4235787"/>
                  <a:pt x="11026599" y="4208742"/>
                  <a:pt x="10995897" y="4183939"/>
                </a:cubicBezTo>
                <a:cubicBezTo>
                  <a:pt x="10965196" y="4159134"/>
                  <a:pt x="10937158" y="4136769"/>
                  <a:pt x="10911792" y="4116846"/>
                </a:cubicBezTo>
                <a:lnTo>
                  <a:pt x="10908081" y="4109524"/>
                </a:lnTo>
                <a:lnTo>
                  <a:pt x="11008236" y="4186494"/>
                </a:lnTo>
                <a:lnTo>
                  <a:pt x="11028475" y="4190940"/>
                </a:lnTo>
                <a:lnTo>
                  <a:pt x="11016893" y="4169086"/>
                </a:lnTo>
                <a:lnTo>
                  <a:pt x="10923436" y="4101751"/>
                </a:lnTo>
                <a:lnTo>
                  <a:pt x="10931984" y="4105878"/>
                </a:lnTo>
                <a:cubicBezTo>
                  <a:pt x="10960754" y="4117469"/>
                  <a:pt x="10982836" y="4126216"/>
                  <a:pt x="10998226" y="4132114"/>
                </a:cubicBezTo>
                <a:lnTo>
                  <a:pt x="11000290" y="4132837"/>
                </a:lnTo>
                <a:lnTo>
                  <a:pt x="11010843" y="4141561"/>
                </a:lnTo>
                <a:lnTo>
                  <a:pt x="11006694" y="4145986"/>
                </a:lnTo>
                <a:cubicBezTo>
                  <a:pt x="11009014" y="4150558"/>
                  <a:pt x="11015510" y="4157724"/>
                  <a:pt x="11026179" y="4167483"/>
                </a:cubicBezTo>
                <a:lnTo>
                  <a:pt x="11170257" y="4299222"/>
                </a:lnTo>
                <a:lnTo>
                  <a:pt x="11164224" y="4298614"/>
                </a:lnTo>
                <a:cubicBezTo>
                  <a:pt x="11166854" y="4307560"/>
                  <a:pt x="11170177" y="4312236"/>
                  <a:pt x="11174203" y="4312645"/>
                </a:cubicBezTo>
                <a:close/>
                <a:moveTo>
                  <a:pt x="10700988" y="4327537"/>
                </a:moveTo>
                <a:lnTo>
                  <a:pt x="10656903" y="4307575"/>
                </a:lnTo>
                <a:cubicBezTo>
                  <a:pt x="10652059" y="4304710"/>
                  <a:pt x="10591416" y="4281220"/>
                  <a:pt x="10590701" y="4271892"/>
                </a:cubicBezTo>
                <a:cubicBezTo>
                  <a:pt x="10590772" y="4270416"/>
                  <a:pt x="10593390" y="4270583"/>
                  <a:pt x="10596776" y="4271490"/>
                </a:cubicBezTo>
                <a:cubicBezTo>
                  <a:pt x="10606936" y="4274210"/>
                  <a:pt x="10624015" y="4283582"/>
                  <a:pt x="10600010" y="4275165"/>
                </a:cubicBezTo>
                <a:lnTo>
                  <a:pt x="10674709" y="4307960"/>
                </a:lnTo>
                <a:lnTo>
                  <a:pt x="10693468" y="4321758"/>
                </a:lnTo>
                <a:close/>
                <a:moveTo>
                  <a:pt x="11196240" y="4327889"/>
                </a:moveTo>
                <a:lnTo>
                  <a:pt x="11184174" y="4326667"/>
                </a:lnTo>
                <a:cubicBezTo>
                  <a:pt x="11181546" y="4317721"/>
                  <a:pt x="11178220" y="4313049"/>
                  <a:pt x="11174203" y="4312645"/>
                </a:cubicBezTo>
                <a:lnTo>
                  <a:pt x="11180232" y="4313257"/>
                </a:lnTo>
                <a:cubicBezTo>
                  <a:pt x="11184256" y="4313663"/>
                  <a:pt x="11189588" y="4318537"/>
                  <a:pt x="11196240" y="4327889"/>
                </a:cubicBezTo>
                <a:close/>
                <a:moveTo>
                  <a:pt x="10765729" y="4377291"/>
                </a:moveTo>
                <a:lnTo>
                  <a:pt x="10685207" y="4340495"/>
                </a:lnTo>
                <a:cubicBezTo>
                  <a:pt x="10702208" y="4349532"/>
                  <a:pt x="10671200" y="4334850"/>
                  <a:pt x="10672194" y="4331387"/>
                </a:cubicBezTo>
                <a:cubicBezTo>
                  <a:pt x="10674474" y="4325447"/>
                  <a:pt x="10684352" y="4337562"/>
                  <a:pt x="10684352" y="4337562"/>
                </a:cubicBezTo>
                <a:lnTo>
                  <a:pt x="10752175" y="4366876"/>
                </a:lnTo>
                <a:close/>
                <a:moveTo>
                  <a:pt x="10818472" y="4379581"/>
                </a:moveTo>
                <a:lnTo>
                  <a:pt x="10770026" y="4358342"/>
                </a:lnTo>
                <a:lnTo>
                  <a:pt x="10739708" y="4336498"/>
                </a:lnTo>
                <a:lnTo>
                  <a:pt x="10739866" y="4336568"/>
                </a:lnTo>
                <a:cubicBezTo>
                  <a:pt x="10741858" y="4336526"/>
                  <a:pt x="10789066" y="4363211"/>
                  <a:pt x="10792532" y="4360202"/>
                </a:cubicBezTo>
                <a:cubicBezTo>
                  <a:pt x="10793812" y="4350837"/>
                  <a:pt x="10762182" y="4342061"/>
                  <a:pt x="10762182" y="4342061"/>
                </a:cubicBezTo>
                <a:lnTo>
                  <a:pt x="10718397" y="4321144"/>
                </a:lnTo>
                <a:lnTo>
                  <a:pt x="10692000" y="4302125"/>
                </a:lnTo>
                <a:lnTo>
                  <a:pt x="10623642" y="4250754"/>
                </a:lnTo>
                <a:lnTo>
                  <a:pt x="10642795" y="4259155"/>
                </a:lnTo>
                <a:lnTo>
                  <a:pt x="10618879" y="4247175"/>
                </a:lnTo>
                <a:lnTo>
                  <a:pt x="10583032" y="4220237"/>
                </a:lnTo>
                <a:lnTo>
                  <a:pt x="10566115" y="4208047"/>
                </a:lnTo>
                <a:lnTo>
                  <a:pt x="10654382" y="4249610"/>
                </a:lnTo>
                <a:lnTo>
                  <a:pt x="10672602" y="4255787"/>
                </a:lnTo>
                <a:lnTo>
                  <a:pt x="10689046" y="4266532"/>
                </a:lnTo>
                <a:lnTo>
                  <a:pt x="10717518" y="4288412"/>
                </a:lnTo>
                <a:lnTo>
                  <a:pt x="10788292" y="4346914"/>
                </a:lnTo>
                <a:close/>
                <a:moveTo>
                  <a:pt x="10835966" y="4398520"/>
                </a:moveTo>
                <a:lnTo>
                  <a:pt x="10811630" y="4388615"/>
                </a:lnTo>
                <a:lnTo>
                  <a:pt x="10808536" y="4387047"/>
                </a:lnTo>
                <a:lnTo>
                  <a:pt x="10807714" y="4385494"/>
                </a:lnTo>
                <a:lnTo>
                  <a:pt x="10798248" y="4378675"/>
                </a:lnTo>
                <a:lnTo>
                  <a:pt x="10807546" y="4379042"/>
                </a:lnTo>
                <a:cubicBezTo>
                  <a:pt x="10816171" y="4382267"/>
                  <a:pt x="10824635" y="4386663"/>
                  <a:pt x="10822640" y="4386698"/>
                </a:cubicBezTo>
                <a:lnTo>
                  <a:pt x="10825854" y="4388223"/>
                </a:lnTo>
                <a:lnTo>
                  <a:pt x="10825454" y="4387139"/>
                </a:lnTo>
                <a:close/>
                <a:moveTo>
                  <a:pt x="10858049" y="4422038"/>
                </a:moveTo>
                <a:lnTo>
                  <a:pt x="10821757" y="4402894"/>
                </a:lnTo>
                <a:lnTo>
                  <a:pt x="10815392" y="4399985"/>
                </a:lnTo>
                <a:lnTo>
                  <a:pt x="10810956" y="4391614"/>
                </a:lnTo>
                <a:lnTo>
                  <a:pt x="10840823" y="4403779"/>
                </a:lnTo>
                <a:lnTo>
                  <a:pt x="10856128" y="4420344"/>
                </a:lnTo>
                <a:close/>
                <a:moveTo>
                  <a:pt x="9292316" y="4513036"/>
                </a:moveTo>
                <a:lnTo>
                  <a:pt x="9059334" y="4359274"/>
                </a:lnTo>
                <a:lnTo>
                  <a:pt x="9156976" y="4414336"/>
                </a:lnTo>
                <a:cubicBezTo>
                  <a:pt x="9165334" y="4422614"/>
                  <a:pt x="9171767" y="4427245"/>
                  <a:pt x="9176260" y="4428235"/>
                </a:cubicBezTo>
                <a:cubicBezTo>
                  <a:pt x="9180759" y="4429224"/>
                  <a:pt x="9187189" y="4433851"/>
                  <a:pt x="9195546" y="4442127"/>
                </a:cubicBezTo>
                <a:cubicBezTo>
                  <a:pt x="9204540" y="4444102"/>
                  <a:pt x="9211127" y="4447163"/>
                  <a:pt x="9215309" y="4451299"/>
                </a:cubicBezTo>
                <a:cubicBezTo>
                  <a:pt x="9219491" y="4455434"/>
                  <a:pt x="9226076" y="4458491"/>
                  <a:pt x="9235070" y="4460466"/>
                </a:cubicBezTo>
                <a:close/>
                <a:moveTo>
                  <a:pt x="4035842" y="4556866"/>
                </a:moveTo>
                <a:cubicBezTo>
                  <a:pt x="4025125" y="4556028"/>
                  <a:pt x="3977586" y="4525528"/>
                  <a:pt x="3926660" y="4493603"/>
                </a:cubicBezTo>
                <a:lnTo>
                  <a:pt x="4008141" y="4520238"/>
                </a:lnTo>
                <a:cubicBezTo>
                  <a:pt x="4035446" y="4547192"/>
                  <a:pt x="4042272" y="4557368"/>
                  <a:pt x="4035842" y="4556866"/>
                </a:cubicBezTo>
                <a:close/>
                <a:moveTo>
                  <a:pt x="10665710" y="5180421"/>
                </a:moveTo>
                <a:cubicBezTo>
                  <a:pt x="10657988" y="5165849"/>
                  <a:pt x="10651874" y="5158063"/>
                  <a:pt x="10647380" y="5157074"/>
                </a:cubicBezTo>
                <a:cubicBezTo>
                  <a:pt x="10642878" y="5156088"/>
                  <a:pt x="10640477" y="5157169"/>
                  <a:pt x="10640158" y="5160319"/>
                </a:cubicBezTo>
                <a:cubicBezTo>
                  <a:pt x="10639840" y="5163473"/>
                  <a:pt x="10641925" y="5165540"/>
                  <a:pt x="10646426" y="5166529"/>
                </a:cubicBezTo>
                <a:cubicBezTo>
                  <a:pt x="10650283" y="5173811"/>
                  <a:pt x="10656716" y="5178446"/>
                  <a:pt x="10665710" y="5180421"/>
                </a:cubicBezTo>
                <a:close/>
                <a:moveTo>
                  <a:pt x="7862332" y="5534380"/>
                </a:moveTo>
                <a:cubicBezTo>
                  <a:pt x="7833348" y="5533337"/>
                  <a:pt x="7778196" y="5502073"/>
                  <a:pt x="7629104" y="5359778"/>
                </a:cubicBezTo>
                <a:cubicBezTo>
                  <a:pt x="7710585" y="5417426"/>
                  <a:pt x="7770684" y="5452817"/>
                  <a:pt x="7816914" y="5473249"/>
                </a:cubicBezTo>
                <a:cubicBezTo>
                  <a:pt x="7825582" y="5487114"/>
                  <a:pt x="7844652" y="5504627"/>
                  <a:pt x="7885103" y="5528343"/>
                </a:cubicBezTo>
                <a:cubicBezTo>
                  <a:pt x="7878747" y="5531718"/>
                  <a:pt x="7871993" y="5534728"/>
                  <a:pt x="7862332" y="5534380"/>
                </a:cubicBezTo>
                <a:close/>
                <a:moveTo>
                  <a:pt x="6556570" y="5611896"/>
                </a:moveTo>
                <a:cubicBezTo>
                  <a:pt x="6500515" y="5583802"/>
                  <a:pt x="6461220" y="5566288"/>
                  <a:pt x="6433482" y="5556437"/>
                </a:cubicBezTo>
                <a:cubicBezTo>
                  <a:pt x="6433337" y="5554248"/>
                  <a:pt x="6436010" y="5553952"/>
                  <a:pt x="6441337" y="5555405"/>
                </a:cubicBezTo>
                <a:cubicBezTo>
                  <a:pt x="6457319" y="5559767"/>
                  <a:pt x="6497192" y="5579879"/>
                  <a:pt x="6556570" y="5611896"/>
                </a:cubicBezTo>
                <a:close/>
                <a:moveTo>
                  <a:pt x="6814301" y="5814757"/>
                </a:moveTo>
                <a:lnTo>
                  <a:pt x="6449084" y="5671733"/>
                </a:lnTo>
                <a:cubicBezTo>
                  <a:pt x="6492425" y="5687786"/>
                  <a:pt x="6536344" y="5696543"/>
                  <a:pt x="6566392" y="5696908"/>
                </a:cubicBezTo>
                <a:cubicBezTo>
                  <a:pt x="6713173" y="5766231"/>
                  <a:pt x="6634582" y="5688881"/>
                  <a:pt x="6556570" y="5611896"/>
                </a:cubicBezTo>
                <a:cubicBezTo>
                  <a:pt x="6589508" y="5629409"/>
                  <a:pt x="6611468" y="5640355"/>
                  <a:pt x="6665210" y="5671003"/>
                </a:cubicBezTo>
                <a:cubicBezTo>
                  <a:pt x="6467576" y="5555707"/>
                  <a:pt x="6402276" y="5506452"/>
                  <a:pt x="6393608" y="5484560"/>
                </a:cubicBezTo>
                <a:lnTo>
                  <a:pt x="6634004" y="5554613"/>
                </a:lnTo>
                <a:cubicBezTo>
                  <a:pt x="6692947" y="5607882"/>
                  <a:pt x="6777318" y="5676476"/>
                  <a:pt x="6855330" y="5742515"/>
                </a:cubicBezTo>
                <a:cubicBezTo>
                  <a:pt x="6884224" y="5783015"/>
                  <a:pt x="6879602" y="5810744"/>
                  <a:pt x="6814301" y="5814757"/>
                </a:cubicBezTo>
                <a:close/>
                <a:moveTo>
                  <a:pt x="7589810" y="5815487"/>
                </a:moveTo>
                <a:cubicBezTo>
                  <a:pt x="7582296" y="5811474"/>
                  <a:pt x="7575362" y="5807460"/>
                  <a:pt x="7569006" y="5803812"/>
                </a:cubicBezTo>
                <a:cubicBezTo>
                  <a:pt x="7573051" y="5804906"/>
                  <a:pt x="7577096" y="5806001"/>
                  <a:pt x="7581141" y="5807095"/>
                </a:cubicBezTo>
                <a:close/>
                <a:moveTo>
                  <a:pt x="8008191" y="5878608"/>
                </a:moveTo>
                <a:cubicBezTo>
                  <a:pt x="8008191" y="5878608"/>
                  <a:pt x="7668978" y="5791041"/>
                  <a:pt x="7668978" y="5791041"/>
                </a:cubicBezTo>
                <a:cubicBezTo>
                  <a:pt x="7694405" y="5770609"/>
                  <a:pt x="7730232" y="5762947"/>
                  <a:pt x="7772996" y="5762218"/>
                </a:cubicBezTo>
                <a:cubicBezTo>
                  <a:pt x="7787442" y="5761853"/>
                  <a:pt x="7802468" y="5762218"/>
                  <a:pt x="7818648" y="5762947"/>
                </a:cubicBezTo>
                <a:cubicBezTo>
                  <a:pt x="7882214" y="5803082"/>
                  <a:pt x="7949825" y="5846135"/>
                  <a:pt x="8008191" y="5878608"/>
                </a:cubicBezTo>
                <a:close/>
                <a:moveTo>
                  <a:pt x="7730811" y="5904148"/>
                </a:moveTo>
                <a:cubicBezTo>
                  <a:pt x="7711162" y="5890648"/>
                  <a:pt x="7688048" y="5874959"/>
                  <a:pt x="7663778" y="5860000"/>
                </a:cubicBezTo>
                <a:cubicBezTo>
                  <a:pt x="7654532" y="5854162"/>
                  <a:pt x="7645286" y="5848324"/>
                  <a:pt x="7636039" y="5842487"/>
                </a:cubicBezTo>
                <a:cubicBezTo>
                  <a:pt x="7638350" y="5834460"/>
                  <a:pt x="7641818" y="5827163"/>
                  <a:pt x="7645286" y="5820595"/>
                </a:cubicBezTo>
                <a:cubicBezTo>
                  <a:pt x="7694405" y="5858176"/>
                  <a:pt x="7719254" y="5884445"/>
                  <a:pt x="7730811" y="5904148"/>
                </a:cubicBezTo>
                <a:close/>
                <a:moveTo>
                  <a:pt x="6566392" y="5926769"/>
                </a:moveTo>
                <a:cubicBezTo>
                  <a:pt x="6564082" y="5926039"/>
                  <a:pt x="6561192" y="5925674"/>
                  <a:pt x="6558302" y="5924945"/>
                </a:cubicBezTo>
                <a:cubicBezTo>
                  <a:pt x="6558881" y="5924580"/>
                  <a:pt x="6559458" y="5923850"/>
                  <a:pt x="6560614" y="5923850"/>
                </a:cubicBezTo>
                <a:cubicBezTo>
                  <a:pt x="6562348" y="5924580"/>
                  <a:pt x="6564660" y="5925674"/>
                  <a:pt x="6566392" y="5926769"/>
                </a:cubicBezTo>
                <a:close/>
                <a:moveTo>
                  <a:pt x="7595588" y="5961431"/>
                </a:moveTo>
                <a:cubicBezTo>
                  <a:pt x="7583452" y="5960701"/>
                  <a:pt x="7570161" y="5960701"/>
                  <a:pt x="7555715" y="5961066"/>
                </a:cubicBezTo>
                <a:lnTo>
                  <a:pt x="7546469" y="5955958"/>
                </a:lnTo>
                <a:cubicBezTo>
                  <a:pt x="7530288" y="5933701"/>
                  <a:pt x="7507173" y="5905242"/>
                  <a:pt x="7475968" y="5870581"/>
                </a:cubicBezTo>
                <a:cubicBezTo>
                  <a:pt x="7488681" y="5874229"/>
                  <a:pt x="7501972" y="5878243"/>
                  <a:pt x="7516997" y="5882621"/>
                </a:cubicBezTo>
                <a:cubicBezTo>
                  <a:pt x="7542424" y="5907796"/>
                  <a:pt x="7567272" y="5934431"/>
                  <a:pt x="7595588" y="5961431"/>
                </a:cubicBezTo>
                <a:close/>
                <a:moveTo>
                  <a:pt x="9603730" y="5995754"/>
                </a:moveTo>
                <a:lnTo>
                  <a:pt x="9601938" y="5995362"/>
                </a:lnTo>
                <a:lnTo>
                  <a:pt x="9570693" y="5966917"/>
                </a:lnTo>
                <a:lnTo>
                  <a:pt x="9581551" y="5976394"/>
                </a:lnTo>
                <a:cubicBezTo>
                  <a:pt x="9587978" y="5981026"/>
                  <a:pt x="9595373" y="5987481"/>
                  <a:pt x="9603730" y="5995754"/>
                </a:cubicBezTo>
                <a:close/>
                <a:moveTo>
                  <a:pt x="7629682" y="6022362"/>
                </a:moveTo>
                <a:cubicBezTo>
                  <a:pt x="7610035" y="6012511"/>
                  <a:pt x="7588076" y="6000106"/>
                  <a:pt x="7567850" y="5988795"/>
                </a:cubicBezTo>
                <a:cubicBezTo>
                  <a:pt x="7566694" y="5986241"/>
                  <a:pt x="7564960" y="5983687"/>
                  <a:pt x="7563226" y="5981133"/>
                </a:cubicBezTo>
                <a:cubicBezTo>
                  <a:pt x="7569584" y="5977849"/>
                  <a:pt x="7587498" y="5981498"/>
                  <a:pt x="7626216" y="6000471"/>
                </a:cubicBezTo>
                <a:lnTo>
                  <a:pt x="7563805" y="5965809"/>
                </a:lnTo>
                <a:cubicBezTo>
                  <a:pt x="7577096" y="5966539"/>
                  <a:pt x="7589231" y="5966903"/>
                  <a:pt x="7600788" y="5966903"/>
                </a:cubicBezTo>
                <a:cubicBezTo>
                  <a:pt x="7616970" y="5982228"/>
                  <a:pt x="7634883" y="5998281"/>
                  <a:pt x="7655109" y="6013970"/>
                </a:cubicBezTo>
                <a:cubicBezTo>
                  <a:pt x="7644708" y="6016889"/>
                  <a:pt x="7637194" y="6019808"/>
                  <a:pt x="7629682" y="6022362"/>
                </a:cubicBezTo>
                <a:close/>
                <a:moveTo>
                  <a:pt x="10086674" y="6198438"/>
                </a:moveTo>
                <a:cubicBezTo>
                  <a:pt x="10061596" y="6173617"/>
                  <a:pt x="10034111" y="6149871"/>
                  <a:pt x="10004218" y="6127205"/>
                </a:cubicBezTo>
                <a:cubicBezTo>
                  <a:pt x="9974325" y="6104542"/>
                  <a:pt x="9944589" y="6080305"/>
                  <a:pt x="9915012" y="6054490"/>
                </a:cubicBezTo>
                <a:cubicBezTo>
                  <a:pt x="9889299" y="6035966"/>
                  <a:pt x="9863747" y="6015862"/>
                  <a:pt x="9838348" y="5994186"/>
                </a:cubicBezTo>
                <a:cubicBezTo>
                  <a:pt x="9812953" y="5972510"/>
                  <a:pt x="9785469" y="5948764"/>
                  <a:pt x="9755892" y="5922955"/>
                </a:cubicBezTo>
                <a:cubicBezTo>
                  <a:pt x="9769388" y="5925919"/>
                  <a:pt x="9774198" y="5923756"/>
                  <a:pt x="9770339" y="5916466"/>
                </a:cubicBezTo>
                <a:cubicBezTo>
                  <a:pt x="9787056" y="5933017"/>
                  <a:pt x="9801842" y="5945926"/>
                  <a:pt x="9814700" y="5955188"/>
                </a:cubicBezTo>
                <a:cubicBezTo>
                  <a:pt x="9827560" y="5964453"/>
                  <a:pt x="9842663" y="5974204"/>
                  <a:pt x="9860016" y="5984459"/>
                </a:cubicBezTo>
                <a:cubicBezTo>
                  <a:pt x="9876734" y="6001009"/>
                  <a:pt x="9891685" y="6012338"/>
                  <a:pt x="9904855" y="6018456"/>
                </a:cubicBezTo>
                <a:cubicBezTo>
                  <a:pt x="9918032" y="6024569"/>
                  <a:pt x="9932981" y="6035897"/>
                  <a:pt x="9949700" y="6052456"/>
                </a:cubicBezTo>
                <a:cubicBezTo>
                  <a:pt x="9962554" y="6061715"/>
                  <a:pt x="9974447" y="6069158"/>
                  <a:pt x="9985371" y="6074779"/>
                </a:cubicBezTo>
                <a:cubicBezTo>
                  <a:pt x="9996300" y="6080395"/>
                  <a:pt x="10008191" y="6087838"/>
                  <a:pt x="10021044" y="6097105"/>
                </a:cubicBezTo>
                <a:cubicBezTo>
                  <a:pt x="10032632" y="6118961"/>
                  <a:pt x="10054510" y="6152740"/>
                  <a:pt x="10086674" y="6198438"/>
                </a:cubicBezTo>
                <a:close/>
                <a:moveTo>
                  <a:pt x="10018398" y="6328302"/>
                </a:moveTo>
                <a:cubicBezTo>
                  <a:pt x="9982420" y="6320400"/>
                  <a:pt x="9955755" y="6311324"/>
                  <a:pt x="9938396" y="6301070"/>
                </a:cubicBezTo>
                <a:lnTo>
                  <a:pt x="9867819" y="6243711"/>
                </a:lnTo>
                <a:lnTo>
                  <a:pt x="9784624" y="6164965"/>
                </a:lnTo>
                <a:cubicBezTo>
                  <a:pt x="9754903" y="6134233"/>
                  <a:pt x="9724552" y="6105508"/>
                  <a:pt x="9693567" y="6078769"/>
                </a:cubicBezTo>
                <a:lnTo>
                  <a:pt x="9615009" y="6007257"/>
                </a:lnTo>
                <a:lnTo>
                  <a:pt x="9683770" y="6056800"/>
                </a:lnTo>
                <a:cubicBezTo>
                  <a:pt x="9711414" y="6078970"/>
                  <a:pt x="9738093" y="6099318"/>
                  <a:pt x="9763804" y="6117845"/>
                </a:cubicBezTo>
                <a:cubicBezTo>
                  <a:pt x="9805602" y="6159219"/>
                  <a:pt x="9846591" y="6197201"/>
                  <a:pt x="9886775" y="6231780"/>
                </a:cubicBezTo>
                <a:cubicBezTo>
                  <a:pt x="9926961" y="6266363"/>
                  <a:pt x="9970832" y="6298539"/>
                  <a:pt x="10018398" y="6328302"/>
                </a:cubicBezTo>
                <a:close/>
                <a:moveTo>
                  <a:pt x="5694380" y="6391964"/>
                </a:moveTo>
                <a:cubicBezTo>
                  <a:pt x="5668376" y="6386491"/>
                  <a:pt x="5647572" y="6378829"/>
                  <a:pt x="5627925" y="6369708"/>
                </a:cubicBezTo>
                <a:cubicBezTo>
                  <a:pt x="5622724" y="6348911"/>
                  <a:pt x="5639482" y="6344168"/>
                  <a:pt x="5664909" y="6345262"/>
                </a:cubicBezTo>
                <a:cubicBezTo>
                  <a:pt x="5693225" y="6366059"/>
                  <a:pt x="5714028" y="6386126"/>
                  <a:pt x="5694380" y="6391964"/>
                </a:cubicBezTo>
                <a:close/>
                <a:moveTo>
                  <a:pt x="9576541" y="6450108"/>
                </a:moveTo>
                <a:cubicBezTo>
                  <a:pt x="9567566" y="6433126"/>
                  <a:pt x="9561322" y="6424506"/>
                  <a:pt x="9557821" y="6424255"/>
                </a:cubicBezTo>
                <a:cubicBezTo>
                  <a:pt x="9554314" y="6423999"/>
                  <a:pt x="9552814" y="6425936"/>
                  <a:pt x="9553308" y="6430056"/>
                </a:cubicBezTo>
                <a:cubicBezTo>
                  <a:pt x="9553799" y="6434177"/>
                  <a:pt x="9555795" y="6436363"/>
                  <a:pt x="9559301" y="6436616"/>
                </a:cubicBezTo>
                <a:cubicBezTo>
                  <a:pt x="9563786" y="6445103"/>
                  <a:pt x="9569536" y="6449602"/>
                  <a:pt x="9576541" y="6450108"/>
                </a:cubicBezTo>
                <a:close/>
                <a:moveTo>
                  <a:pt x="7037939" y="6464571"/>
                </a:moveTo>
                <a:cubicBezTo>
                  <a:pt x="7002688" y="6445598"/>
                  <a:pt x="6971483" y="6427355"/>
                  <a:pt x="6941434" y="6409842"/>
                </a:cubicBezTo>
                <a:cubicBezTo>
                  <a:pt x="7007312" y="6408018"/>
                  <a:pt x="7010779" y="6439761"/>
                  <a:pt x="7037939" y="6464571"/>
                </a:cubicBezTo>
                <a:close/>
                <a:moveTo>
                  <a:pt x="7077234" y="6485733"/>
                </a:moveTo>
                <a:cubicBezTo>
                  <a:pt x="7042562" y="6473328"/>
                  <a:pt x="7021758" y="6464571"/>
                  <a:pt x="7042562" y="6469314"/>
                </a:cubicBezTo>
                <a:cubicBezTo>
                  <a:pt x="7039672" y="6467490"/>
                  <a:pt x="7039095" y="6465666"/>
                  <a:pt x="7037939" y="6464571"/>
                </a:cubicBezTo>
                <a:cubicBezTo>
                  <a:pt x="7051230" y="6471503"/>
                  <a:pt x="7063365" y="6478436"/>
                  <a:pt x="7077234" y="6485733"/>
                </a:cubicBezTo>
                <a:close/>
                <a:moveTo>
                  <a:pt x="7080702" y="6487557"/>
                </a:moveTo>
                <a:cubicBezTo>
                  <a:pt x="7080124" y="6487192"/>
                  <a:pt x="7077812" y="6486098"/>
                  <a:pt x="7077234" y="6485733"/>
                </a:cubicBezTo>
                <a:cubicBezTo>
                  <a:pt x="7077812" y="6486098"/>
                  <a:pt x="7078968" y="6486463"/>
                  <a:pt x="7080124" y="6486827"/>
                </a:cubicBezTo>
                <a:close/>
                <a:moveTo>
                  <a:pt x="10415550" y="6492823"/>
                </a:moveTo>
                <a:lnTo>
                  <a:pt x="10402054" y="6489859"/>
                </a:lnTo>
                <a:cubicBezTo>
                  <a:pt x="10402690" y="6483558"/>
                  <a:pt x="10400758" y="6479920"/>
                  <a:pt x="10396264" y="6478934"/>
                </a:cubicBezTo>
                <a:lnTo>
                  <a:pt x="10403008" y="6480415"/>
                </a:lnTo>
                <a:cubicBezTo>
                  <a:pt x="10407509" y="6481405"/>
                  <a:pt x="10411686" y="6485536"/>
                  <a:pt x="10415550" y="6492823"/>
                </a:cubicBezTo>
                <a:close/>
                <a:moveTo>
                  <a:pt x="3136272" y="6870880"/>
                </a:moveTo>
                <a:lnTo>
                  <a:pt x="0" y="6870880"/>
                </a:lnTo>
                <a:lnTo>
                  <a:pt x="0" y="0"/>
                </a:lnTo>
                <a:lnTo>
                  <a:pt x="5966559" y="0"/>
                </a:lnTo>
                <a:cubicBezTo>
                  <a:pt x="6012211" y="24081"/>
                  <a:pt x="6072310" y="46337"/>
                  <a:pt x="6134721" y="68959"/>
                </a:cubicBezTo>
                <a:cubicBezTo>
                  <a:pt x="6207533" y="126241"/>
                  <a:pt x="6279190" y="183524"/>
                  <a:pt x="6150324" y="134633"/>
                </a:cubicBezTo>
                <a:cubicBezTo>
                  <a:pt x="5665487" y="-24810"/>
                  <a:pt x="5977539" y="393318"/>
                  <a:pt x="5491546" y="339319"/>
                </a:cubicBezTo>
                <a:cubicBezTo>
                  <a:pt x="6218512" y="649449"/>
                  <a:pt x="5145399" y="256861"/>
                  <a:pt x="5697270" y="525397"/>
                </a:cubicBezTo>
                <a:cubicBezTo>
                  <a:pt x="5525063" y="453885"/>
                  <a:pt x="5421624" y="429439"/>
                  <a:pt x="5284089" y="335670"/>
                </a:cubicBezTo>
                <a:cubicBezTo>
                  <a:pt x="5420468" y="490371"/>
                  <a:pt x="4972037" y="321441"/>
                  <a:pt x="5419312" y="596545"/>
                </a:cubicBezTo>
                <a:cubicBezTo>
                  <a:pt x="5245950" y="524302"/>
                  <a:pt x="5177759" y="462641"/>
                  <a:pt x="5074320" y="422142"/>
                </a:cubicBezTo>
                <a:cubicBezTo>
                  <a:pt x="5108414" y="445858"/>
                  <a:pt x="5212432" y="516640"/>
                  <a:pt x="5107837" y="476141"/>
                </a:cubicBezTo>
                <a:cubicBezTo>
                  <a:pt x="5004397" y="436007"/>
                  <a:pt x="4970303" y="397332"/>
                  <a:pt x="4901536" y="350265"/>
                </a:cubicBezTo>
                <a:cubicBezTo>
                  <a:pt x="4900380" y="441115"/>
                  <a:pt x="5418156" y="697610"/>
                  <a:pt x="5904727" y="936593"/>
                </a:cubicBezTo>
                <a:cubicBezTo>
                  <a:pt x="5823824" y="913242"/>
                  <a:pt x="5772393" y="901567"/>
                  <a:pt x="5750434" y="902661"/>
                </a:cubicBezTo>
                <a:cubicBezTo>
                  <a:pt x="5743499" y="899377"/>
                  <a:pt x="5737144" y="896459"/>
                  <a:pt x="5731943" y="893905"/>
                </a:cubicBezTo>
                <a:lnTo>
                  <a:pt x="5744655" y="903391"/>
                </a:lnTo>
                <a:cubicBezTo>
                  <a:pt x="5716339" y="909958"/>
                  <a:pt x="5786263" y="959944"/>
                  <a:pt x="5957313" y="1061375"/>
                </a:cubicBezTo>
                <a:lnTo>
                  <a:pt x="5978117" y="1077064"/>
                </a:lnTo>
                <a:cubicBezTo>
                  <a:pt x="5817467" y="1016497"/>
                  <a:pt x="5651040" y="960674"/>
                  <a:pt x="5613477" y="886972"/>
                </a:cubicBezTo>
                <a:cubicBezTo>
                  <a:pt x="5579384" y="903026"/>
                  <a:pt x="5315873" y="940971"/>
                  <a:pt x="5705938" y="1131428"/>
                </a:cubicBezTo>
                <a:cubicBezTo>
                  <a:pt x="5603654" y="1092388"/>
                  <a:pt x="5662597" y="1155508"/>
                  <a:pt x="5705360" y="1184332"/>
                </a:cubicBezTo>
                <a:cubicBezTo>
                  <a:pt x="5657974" y="1234318"/>
                  <a:pt x="5620990" y="1222643"/>
                  <a:pt x="5635437" y="1300722"/>
                </a:cubicBezTo>
                <a:lnTo>
                  <a:pt x="5705360" y="1314587"/>
                </a:lnTo>
                <a:cubicBezTo>
                  <a:pt x="5745811" y="1336479"/>
                  <a:pt x="5779906" y="1355451"/>
                  <a:pt x="5808222" y="1371505"/>
                </a:cubicBezTo>
                <a:cubicBezTo>
                  <a:pt x="5789729" y="1381721"/>
                  <a:pt x="5793196" y="1407991"/>
                  <a:pt x="5847517" y="1467463"/>
                </a:cubicBezTo>
                <a:cubicBezTo>
                  <a:pt x="5831337" y="1469287"/>
                  <a:pt x="5821512" y="1475490"/>
                  <a:pt x="5829604" y="1490814"/>
                </a:cubicBezTo>
                <a:lnTo>
                  <a:pt x="5782217" y="1466368"/>
                </a:lnTo>
                <a:cubicBezTo>
                  <a:pt x="5398508" y="1412369"/>
                  <a:pt x="5926107" y="1592974"/>
                  <a:pt x="5495013" y="1514165"/>
                </a:cubicBezTo>
                <a:lnTo>
                  <a:pt x="5790885" y="1650257"/>
                </a:lnTo>
                <a:cubicBezTo>
                  <a:pt x="5861386" y="1685649"/>
                  <a:pt x="5910505" y="1711918"/>
                  <a:pt x="5942866" y="1731256"/>
                </a:cubicBezTo>
                <a:cubicBezTo>
                  <a:pt x="5952690" y="1745850"/>
                  <a:pt x="5964826" y="1760809"/>
                  <a:pt x="5978117" y="1776134"/>
                </a:cubicBezTo>
                <a:cubicBezTo>
                  <a:pt x="5938244" y="1773944"/>
                  <a:pt x="5834226" y="1745121"/>
                  <a:pt x="5741188" y="1723229"/>
                </a:cubicBezTo>
                <a:cubicBezTo>
                  <a:pt x="5718072" y="1713378"/>
                  <a:pt x="5696692" y="1704621"/>
                  <a:pt x="5677622" y="1696959"/>
                </a:cubicBezTo>
                <a:cubicBezTo>
                  <a:pt x="5693802" y="1704256"/>
                  <a:pt x="5705360" y="1710824"/>
                  <a:pt x="5713450" y="1717026"/>
                </a:cubicBezTo>
                <a:cubicBezTo>
                  <a:pt x="5603654" y="1692216"/>
                  <a:pt x="5520440" y="1682730"/>
                  <a:pt x="5597875" y="1746945"/>
                </a:cubicBezTo>
                <a:lnTo>
                  <a:pt x="5697270" y="1779782"/>
                </a:lnTo>
                <a:cubicBezTo>
                  <a:pt x="5689179" y="1786714"/>
                  <a:pt x="5682245" y="1793647"/>
                  <a:pt x="5677622" y="1801309"/>
                </a:cubicBezTo>
                <a:cubicBezTo>
                  <a:pt x="5423357" y="1716297"/>
                  <a:pt x="4852417" y="1484611"/>
                  <a:pt x="4787116" y="1481692"/>
                </a:cubicBezTo>
                <a:cubicBezTo>
                  <a:pt x="4729330" y="1462355"/>
                  <a:pt x="4703902" y="1427328"/>
                  <a:pt x="4667496" y="1397045"/>
                </a:cubicBezTo>
                <a:cubicBezTo>
                  <a:pt x="4260095" y="1306195"/>
                  <a:pt x="5046582" y="1595528"/>
                  <a:pt x="5110148" y="1706445"/>
                </a:cubicBezTo>
                <a:cubicBezTo>
                  <a:pt x="4898068" y="1618149"/>
                  <a:pt x="4589483" y="1433896"/>
                  <a:pt x="4533429" y="1460166"/>
                </a:cubicBezTo>
                <a:cubicBezTo>
                  <a:pt x="4357177" y="1401059"/>
                  <a:pt x="5154646" y="1920253"/>
                  <a:pt x="4733374" y="1787809"/>
                </a:cubicBezTo>
                <a:cubicBezTo>
                  <a:pt x="4832769" y="1826849"/>
                  <a:pt x="4932163" y="1865889"/>
                  <a:pt x="5019423" y="1910402"/>
                </a:cubicBezTo>
                <a:lnTo>
                  <a:pt x="4915983" y="1957833"/>
                </a:lnTo>
                <a:cubicBezTo>
                  <a:pt x="4944876" y="1972793"/>
                  <a:pt x="4971458" y="1987387"/>
                  <a:pt x="4996307" y="2001616"/>
                </a:cubicBezTo>
                <a:cubicBezTo>
                  <a:pt x="4848949" y="1975347"/>
                  <a:pt x="4705058" y="1953455"/>
                  <a:pt x="5002086" y="2131141"/>
                </a:cubicBezTo>
                <a:cubicBezTo>
                  <a:pt x="4955856" y="2115817"/>
                  <a:pt x="4913672" y="2097574"/>
                  <a:pt x="4873798" y="2078237"/>
                </a:cubicBezTo>
                <a:cubicBezTo>
                  <a:pt x="4952388" y="2146830"/>
                  <a:pt x="5002086" y="2226734"/>
                  <a:pt x="5109571" y="2320503"/>
                </a:cubicBezTo>
                <a:cubicBezTo>
                  <a:pt x="5074320" y="2309193"/>
                  <a:pt x="5032713" y="2296422"/>
                  <a:pt x="4985327" y="2282193"/>
                </a:cubicBezTo>
                <a:cubicBezTo>
                  <a:pt x="4869174" y="2293868"/>
                  <a:pt x="5080099" y="2359543"/>
                  <a:pt x="5174293" y="2401867"/>
                </a:cubicBezTo>
                <a:cubicBezTo>
                  <a:pt x="4813121" y="2250450"/>
                  <a:pt x="4905003" y="2356989"/>
                  <a:pt x="5006131" y="2463893"/>
                </a:cubicBezTo>
                <a:cubicBezTo>
                  <a:pt x="5037914" y="2497460"/>
                  <a:pt x="5070854" y="2530662"/>
                  <a:pt x="5090501" y="2556567"/>
                </a:cubicBezTo>
                <a:cubicBezTo>
                  <a:pt x="5025201" y="2535405"/>
                  <a:pt x="5002086" y="2533216"/>
                  <a:pt x="5095701" y="2585391"/>
                </a:cubicBezTo>
                <a:cubicBezTo>
                  <a:pt x="5100325" y="2587215"/>
                  <a:pt x="5104947" y="2589404"/>
                  <a:pt x="5109571" y="2591593"/>
                </a:cubicBezTo>
                <a:cubicBezTo>
                  <a:pt x="5109571" y="2602174"/>
                  <a:pt x="5098013" y="2605093"/>
                  <a:pt x="5067964" y="2597431"/>
                </a:cubicBezTo>
                <a:cubicBezTo>
                  <a:pt x="4939675" y="2548175"/>
                  <a:pt x="4883044" y="2484325"/>
                  <a:pt x="4877843" y="2466082"/>
                </a:cubicBezTo>
                <a:lnTo>
                  <a:pt x="4827568" y="2495635"/>
                </a:lnTo>
                <a:cubicBezTo>
                  <a:pt x="4811388" y="2487608"/>
                  <a:pt x="4794051" y="2479217"/>
                  <a:pt x="4775559" y="2470095"/>
                </a:cubicBezTo>
                <a:lnTo>
                  <a:pt x="4777870" y="2525189"/>
                </a:lnTo>
                <a:lnTo>
                  <a:pt x="4710259" y="2565324"/>
                </a:lnTo>
                <a:cubicBezTo>
                  <a:pt x="4735107" y="2574080"/>
                  <a:pt x="4758223" y="2582472"/>
                  <a:pt x="4780759" y="2590864"/>
                </a:cubicBezTo>
                <a:lnTo>
                  <a:pt x="4781338" y="2607647"/>
                </a:lnTo>
                <a:lnTo>
                  <a:pt x="4687145" y="2557661"/>
                </a:lnTo>
                <a:cubicBezTo>
                  <a:pt x="4597573" y="2599256"/>
                  <a:pt x="4810232" y="2735348"/>
                  <a:pt x="5023467" y="2871805"/>
                </a:cubicBezTo>
                <a:cubicBezTo>
                  <a:pt x="4953544" y="2856846"/>
                  <a:pt x="4870908" y="2801387"/>
                  <a:pt x="4822944" y="2775847"/>
                </a:cubicBezTo>
                <a:cubicBezTo>
                  <a:pt x="4598729" y="2787522"/>
                  <a:pt x="4627623" y="2816711"/>
                  <a:pt x="5028669" y="3116261"/>
                </a:cubicBezTo>
                <a:cubicBezTo>
                  <a:pt x="5017689" y="3113706"/>
                  <a:pt x="5006709" y="3111517"/>
                  <a:pt x="4996307" y="3109328"/>
                </a:cubicBezTo>
                <a:lnTo>
                  <a:pt x="4751866" y="2995857"/>
                </a:lnTo>
                <a:cubicBezTo>
                  <a:pt x="4917716" y="3107869"/>
                  <a:pt x="4217910" y="2911210"/>
                  <a:pt x="4528806" y="3190692"/>
                </a:cubicBezTo>
                <a:cubicBezTo>
                  <a:pt x="4494133" y="3172449"/>
                  <a:pt x="4436925" y="3141071"/>
                  <a:pt x="4397630" y="3111517"/>
                </a:cubicBezTo>
                <a:cubicBezTo>
                  <a:pt x="4551344" y="3258191"/>
                  <a:pt x="4314993" y="3222799"/>
                  <a:pt x="4175147" y="3224624"/>
                </a:cubicBezTo>
                <a:cubicBezTo>
                  <a:pt x="4034723" y="3226083"/>
                  <a:pt x="3991383" y="3265123"/>
                  <a:pt x="4530540" y="3563213"/>
                </a:cubicBezTo>
                <a:lnTo>
                  <a:pt x="4676883" y="3693775"/>
                </a:lnTo>
                <a:lnTo>
                  <a:pt x="4630057" y="3729354"/>
                </a:lnTo>
                <a:cubicBezTo>
                  <a:pt x="4616102" y="3739820"/>
                  <a:pt x="4591183" y="3741575"/>
                  <a:pt x="4586514" y="3758383"/>
                </a:cubicBezTo>
                <a:lnTo>
                  <a:pt x="4573719" y="3837192"/>
                </a:lnTo>
                <a:lnTo>
                  <a:pt x="4563034" y="3833916"/>
                </a:lnTo>
                <a:cubicBezTo>
                  <a:pt x="4533340" y="3823141"/>
                  <a:pt x="4495796" y="3806392"/>
                  <a:pt x="4447327" y="3781399"/>
                </a:cubicBezTo>
                <a:cubicBezTo>
                  <a:pt x="4397052" y="3990827"/>
                  <a:pt x="4004096" y="4019286"/>
                  <a:pt x="3904702" y="4187851"/>
                </a:cubicBezTo>
                <a:lnTo>
                  <a:pt x="4356599" y="4394361"/>
                </a:lnTo>
                <a:lnTo>
                  <a:pt x="4305168" y="4445077"/>
                </a:lnTo>
                <a:cubicBezTo>
                  <a:pt x="4195373" y="4408956"/>
                  <a:pt x="3949197" y="4288917"/>
                  <a:pt x="3986182" y="4253161"/>
                </a:cubicBezTo>
                <a:cubicBezTo>
                  <a:pt x="3724982" y="4148082"/>
                  <a:pt x="4165901" y="4437415"/>
                  <a:pt x="4260673" y="4488130"/>
                </a:cubicBezTo>
                <a:cubicBezTo>
                  <a:pt x="4045125" y="4484482"/>
                  <a:pt x="3758499" y="4187851"/>
                  <a:pt x="3737118" y="4209743"/>
                </a:cubicBezTo>
                <a:lnTo>
                  <a:pt x="3754454" y="4263377"/>
                </a:lnTo>
                <a:lnTo>
                  <a:pt x="3809930" y="4281620"/>
                </a:lnTo>
                <a:cubicBezTo>
                  <a:pt x="3978670" y="4404577"/>
                  <a:pt x="4169368" y="4506008"/>
                  <a:pt x="4125450" y="4549426"/>
                </a:cubicBezTo>
                <a:cubicBezTo>
                  <a:pt x="4022588" y="4538116"/>
                  <a:pt x="3845180" y="4426104"/>
                  <a:pt x="3822644" y="4430847"/>
                </a:cubicBezTo>
                <a:cubicBezTo>
                  <a:pt x="3790283" y="4414429"/>
                  <a:pt x="3774101" y="4411510"/>
                  <a:pt x="3800684" y="4445077"/>
                </a:cubicBezTo>
                <a:lnTo>
                  <a:pt x="3730761" y="4505279"/>
                </a:lnTo>
                <a:lnTo>
                  <a:pt x="4093089" y="4653776"/>
                </a:lnTo>
                <a:cubicBezTo>
                  <a:pt x="4250848" y="4778193"/>
                  <a:pt x="4043392" y="4719451"/>
                  <a:pt x="4454838" y="4887286"/>
                </a:cubicBezTo>
                <a:cubicBezTo>
                  <a:pt x="4138162" y="4756666"/>
                  <a:pt x="4053215" y="4803003"/>
                  <a:pt x="4021432" y="4873786"/>
                </a:cubicBezTo>
                <a:cubicBezTo>
                  <a:pt x="3989071" y="4944204"/>
                  <a:pt x="4011030" y="5039797"/>
                  <a:pt x="3909324" y="5007324"/>
                </a:cubicBezTo>
                <a:cubicBezTo>
                  <a:pt x="4143364" y="5189024"/>
                  <a:pt x="4117937" y="5235726"/>
                  <a:pt x="4061884" y="5280239"/>
                </a:cubicBezTo>
                <a:cubicBezTo>
                  <a:pt x="4141053" y="5303225"/>
                  <a:pt x="4536896" y="5498789"/>
                  <a:pt x="4467551" y="5526154"/>
                </a:cubicBezTo>
                <a:cubicBezTo>
                  <a:pt x="3686843" y="5096350"/>
                  <a:pt x="4055527" y="5420710"/>
                  <a:pt x="3520992" y="5195592"/>
                </a:cubicBezTo>
                <a:cubicBezTo>
                  <a:pt x="3849803" y="5343724"/>
                  <a:pt x="3532550" y="5383494"/>
                  <a:pt x="4082110" y="5602409"/>
                </a:cubicBezTo>
                <a:cubicBezTo>
                  <a:pt x="3998317" y="5611896"/>
                  <a:pt x="3778725" y="5446615"/>
                  <a:pt x="3574157" y="5379845"/>
                </a:cubicBezTo>
                <a:cubicBezTo>
                  <a:pt x="3844602" y="5648017"/>
                  <a:pt x="3274817" y="5500614"/>
                  <a:pt x="3326826" y="5683773"/>
                </a:cubicBezTo>
                <a:cubicBezTo>
                  <a:pt x="3432577" y="5741786"/>
                  <a:pt x="3603051" y="5805636"/>
                  <a:pt x="3749253" y="5916553"/>
                </a:cubicBezTo>
                <a:lnTo>
                  <a:pt x="3191026" y="5704205"/>
                </a:lnTo>
                <a:cubicBezTo>
                  <a:pt x="3232055" y="5756380"/>
                  <a:pt x="3793172" y="6050821"/>
                  <a:pt x="3405417" y="5902323"/>
                </a:cubicBezTo>
                <a:cubicBezTo>
                  <a:pt x="3497299" y="5943188"/>
                  <a:pt x="3635989" y="6004484"/>
                  <a:pt x="3662571" y="6039510"/>
                </a:cubicBezTo>
                <a:cubicBezTo>
                  <a:pt x="3351675" y="6027835"/>
                  <a:pt x="3403684" y="6211724"/>
                  <a:pt x="3397327" y="6366059"/>
                </a:cubicBezTo>
                <a:cubicBezTo>
                  <a:pt x="3391548" y="6520395"/>
                  <a:pt x="3328561" y="6645541"/>
                  <a:pt x="2790559" y="6512003"/>
                </a:cubicBezTo>
                <a:cubicBezTo>
                  <a:pt x="3010151" y="6587893"/>
                  <a:pt x="3020553" y="6621460"/>
                  <a:pt x="3017086" y="6651744"/>
                </a:cubicBezTo>
                <a:cubicBezTo>
                  <a:pt x="3073140" y="6660865"/>
                  <a:pt x="3277708" y="6792579"/>
                  <a:pt x="3422176" y="6866281"/>
                </a:cubicBezTo>
                <a:lnTo>
                  <a:pt x="2978945" y="6758283"/>
                </a:lnTo>
                <a:cubicBezTo>
                  <a:pt x="3051866" y="6802066"/>
                  <a:pt x="3096670" y="6833933"/>
                  <a:pt x="3123808" y="6858238"/>
                </a:cubicBezTo>
                <a:close/>
                <a:moveTo>
                  <a:pt x="8910197" y="6870880"/>
                </a:moveTo>
                <a:lnTo>
                  <a:pt x="8908772" y="6870880"/>
                </a:lnTo>
                <a:lnTo>
                  <a:pt x="8514409" y="6664879"/>
                </a:lnTo>
                <a:cubicBezTo>
                  <a:pt x="8821478" y="6871799"/>
                  <a:pt x="8632993" y="6780049"/>
                  <a:pt x="8745860" y="6867922"/>
                </a:cubicBezTo>
                <a:lnTo>
                  <a:pt x="8749826" y="6870880"/>
                </a:lnTo>
                <a:lnTo>
                  <a:pt x="5951227" y="6870880"/>
                </a:lnTo>
                <a:lnTo>
                  <a:pt x="5960483" y="6844680"/>
                </a:lnTo>
                <a:cubicBezTo>
                  <a:pt x="5968256" y="6817800"/>
                  <a:pt x="5972916" y="6789387"/>
                  <a:pt x="5969448" y="6757188"/>
                </a:cubicBezTo>
                <a:cubicBezTo>
                  <a:pt x="6070577" y="6770688"/>
                  <a:pt x="6266476" y="6825781"/>
                  <a:pt x="6366448" y="6861173"/>
                </a:cubicBezTo>
                <a:cubicBezTo>
                  <a:pt x="6217935" y="6798782"/>
                  <a:pt x="6092536" y="6748067"/>
                  <a:pt x="5953846" y="6696257"/>
                </a:cubicBezTo>
                <a:cubicBezTo>
                  <a:pt x="5934776" y="6647001"/>
                  <a:pt x="5896058" y="6588988"/>
                  <a:pt x="5827291" y="6517111"/>
                </a:cubicBezTo>
                <a:lnTo>
                  <a:pt x="5688602" y="6456544"/>
                </a:lnTo>
                <a:cubicBezTo>
                  <a:pt x="5667797" y="6433558"/>
                  <a:pt x="5653351" y="6415315"/>
                  <a:pt x="5643527" y="6400721"/>
                </a:cubicBezTo>
                <a:cubicBezTo>
                  <a:pt x="5688023" y="6424072"/>
                  <a:pt x="5738299" y="6443409"/>
                  <a:pt x="5796086" y="6450342"/>
                </a:cubicBezTo>
                <a:lnTo>
                  <a:pt x="5762570" y="6425166"/>
                </a:lnTo>
                <a:cubicBezTo>
                  <a:pt x="5846361" y="6427720"/>
                  <a:pt x="6077511" y="6496314"/>
                  <a:pt x="6190196" y="6538273"/>
                </a:cubicBezTo>
                <a:cubicBezTo>
                  <a:pt x="6030125" y="6467855"/>
                  <a:pt x="5897214" y="6411302"/>
                  <a:pt x="5745234" y="6352924"/>
                </a:cubicBezTo>
                <a:cubicBezTo>
                  <a:pt x="5790307" y="6355113"/>
                  <a:pt x="5826135" y="6345627"/>
                  <a:pt x="5800710" y="6283966"/>
                </a:cubicBezTo>
                <a:lnTo>
                  <a:pt x="5830758" y="6304763"/>
                </a:lnTo>
                <a:cubicBezTo>
                  <a:pt x="5705938" y="6212454"/>
                  <a:pt x="5649883" y="6147509"/>
                  <a:pt x="5677622" y="6125617"/>
                </a:cubicBezTo>
                <a:cubicBezTo>
                  <a:pt x="5824402" y="6235805"/>
                  <a:pt x="6006432" y="6233251"/>
                  <a:pt x="6167081" y="6361316"/>
                </a:cubicBezTo>
                <a:cubicBezTo>
                  <a:pt x="6104093" y="6291263"/>
                  <a:pt x="6061909" y="6247480"/>
                  <a:pt x="6022613" y="6213548"/>
                </a:cubicBezTo>
                <a:cubicBezTo>
                  <a:pt x="6068843" y="6244196"/>
                  <a:pt x="6146278" y="6281412"/>
                  <a:pt x="6202910" y="6313884"/>
                </a:cubicBezTo>
                <a:lnTo>
                  <a:pt x="6108716" y="6163927"/>
                </a:lnTo>
                <a:lnTo>
                  <a:pt x="5864853" y="6092780"/>
                </a:lnTo>
                <a:lnTo>
                  <a:pt x="6001809" y="6159184"/>
                </a:lnTo>
                <a:cubicBezTo>
                  <a:pt x="5982162" y="6165387"/>
                  <a:pt x="5980428" y="6174873"/>
                  <a:pt x="5990253" y="6187278"/>
                </a:cubicBezTo>
                <a:cubicBezTo>
                  <a:pt x="5902993" y="6119415"/>
                  <a:pt x="5808222" y="6077456"/>
                  <a:pt x="5505993" y="5864743"/>
                </a:cubicBezTo>
                <a:lnTo>
                  <a:pt x="5729054" y="5961066"/>
                </a:lnTo>
                <a:cubicBezTo>
                  <a:pt x="5731364" y="5963255"/>
                  <a:pt x="5733676" y="5965444"/>
                  <a:pt x="5737721" y="5967998"/>
                </a:cubicBezTo>
                <a:lnTo>
                  <a:pt x="5876988" y="6029294"/>
                </a:lnTo>
                <a:cubicBezTo>
                  <a:pt x="5879300" y="5993538"/>
                  <a:pt x="5775860" y="5920566"/>
                  <a:pt x="5705360" y="5926404"/>
                </a:cubicBezTo>
                <a:cubicBezTo>
                  <a:pt x="5730787" y="5944647"/>
                  <a:pt x="5716339" y="5945377"/>
                  <a:pt x="5723274" y="5955593"/>
                </a:cubicBezTo>
                <a:cubicBezTo>
                  <a:pt x="5539510" y="5832271"/>
                  <a:pt x="5437804" y="5774988"/>
                  <a:pt x="5403131" y="5692530"/>
                </a:cubicBezTo>
                <a:cubicBezTo>
                  <a:pt x="5577071" y="5837379"/>
                  <a:pt x="5759680" y="5834825"/>
                  <a:pt x="5993142" y="6017619"/>
                </a:cubicBezTo>
                <a:cubicBezTo>
                  <a:pt x="6046884" y="6031484"/>
                  <a:pt x="6086179" y="6038051"/>
                  <a:pt x="6112761" y="6039510"/>
                </a:cubicBezTo>
                <a:cubicBezTo>
                  <a:pt x="6219668" y="6087672"/>
                  <a:pt x="6339866" y="6139482"/>
                  <a:pt x="6464109" y="6190197"/>
                </a:cubicBezTo>
                <a:cubicBezTo>
                  <a:pt x="6512650" y="6221575"/>
                  <a:pt x="6562926" y="6254777"/>
                  <a:pt x="6598176" y="6289439"/>
                </a:cubicBezTo>
                <a:cubicBezTo>
                  <a:pt x="6592976" y="6259885"/>
                  <a:pt x="6596442" y="6248210"/>
                  <a:pt x="6606844" y="6247845"/>
                </a:cubicBezTo>
                <a:cubicBezTo>
                  <a:pt x="6614934" y="6251129"/>
                  <a:pt x="6623603" y="6254412"/>
                  <a:pt x="6631693" y="6257696"/>
                </a:cubicBezTo>
                <a:cubicBezTo>
                  <a:pt x="6685436" y="6290533"/>
                  <a:pt x="6793498" y="6393059"/>
                  <a:pt x="6909650" y="6394518"/>
                </a:cubicBezTo>
                <a:cubicBezTo>
                  <a:pt x="6928143" y="6415863"/>
                  <a:pt x="6938978" y="6432737"/>
                  <a:pt x="6945696" y="6447058"/>
                </a:cubicBezTo>
                <a:lnTo>
                  <a:pt x="6954839" y="6477062"/>
                </a:lnTo>
                <a:lnTo>
                  <a:pt x="6965216" y="6484325"/>
                </a:lnTo>
                <a:lnTo>
                  <a:pt x="7021180" y="6484684"/>
                </a:lnTo>
                <a:lnTo>
                  <a:pt x="7092724" y="6492512"/>
                </a:lnTo>
                <a:lnTo>
                  <a:pt x="7089712" y="6490258"/>
                </a:lnTo>
                <a:lnTo>
                  <a:pt x="7080124" y="6486827"/>
                </a:lnTo>
                <a:lnTo>
                  <a:pt x="7076221" y="6480162"/>
                </a:lnTo>
                <a:lnTo>
                  <a:pt x="6935835" y="6375098"/>
                </a:lnTo>
                <a:lnTo>
                  <a:pt x="6940278" y="6409113"/>
                </a:lnTo>
                <a:cubicBezTo>
                  <a:pt x="6890580" y="6379559"/>
                  <a:pt x="6847240" y="6352195"/>
                  <a:pt x="6806790" y="6325560"/>
                </a:cubicBezTo>
                <a:lnTo>
                  <a:pt x="6932338" y="6372481"/>
                </a:lnTo>
                <a:lnTo>
                  <a:pt x="6910262" y="6355960"/>
                </a:lnTo>
                <a:lnTo>
                  <a:pt x="6910262" y="6312042"/>
                </a:lnTo>
                <a:lnTo>
                  <a:pt x="7038084" y="6415023"/>
                </a:lnTo>
                <a:lnTo>
                  <a:pt x="7035050" y="6409842"/>
                </a:lnTo>
                <a:cubicBezTo>
                  <a:pt x="7091104" y="6429545"/>
                  <a:pt x="7144268" y="6447788"/>
                  <a:pt x="7193387" y="6464206"/>
                </a:cubicBezTo>
                <a:cubicBezTo>
                  <a:pt x="7132133" y="6435747"/>
                  <a:pt x="7073767" y="6408748"/>
                  <a:pt x="7010779" y="6368248"/>
                </a:cubicBezTo>
                <a:lnTo>
                  <a:pt x="6978418" y="6312425"/>
                </a:lnTo>
                <a:cubicBezTo>
                  <a:pt x="6964548" y="6313519"/>
                  <a:pt x="6954725" y="6317168"/>
                  <a:pt x="6947791" y="6323371"/>
                </a:cubicBezTo>
                <a:cubicBezTo>
                  <a:pt x="6920630" y="6302574"/>
                  <a:pt x="6892892" y="6278858"/>
                  <a:pt x="6863420" y="6250764"/>
                </a:cubicBezTo>
                <a:cubicBezTo>
                  <a:pt x="6801010" y="6232886"/>
                  <a:pt x="6724153" y="6226683"/>
                  <a:pt x="6639784" y="6212454"/>
                </a:cubicBezTo>
                <a:cubicBezTo>
                  <a:pt x="6547322" y="6151522"/>
                  <a:pt x="6450240" y="6095334"/>
                  <a:pt x="6299415" y="6038051"/>
                </a:cubicBezTo>
                <a:cubicBezTo>
                  <a:pt x="6297103" y="6064686"/>
                  <a:pt x="6323108" y="6092780"/>
                  <a:pt x="6362403" y="6122333"/>
                </a:cubicBezTo>
                <a:cubicBezTo>
                  <a:pt x="6342178" y="6111023"/>
                  <a:pt x="6321952" y="6098618"/>
                  <a:pt x="6302304" y="6084388"/>
                </a:cubicBezTo>
                <a:cubicBezTo>
                  <a:pt x="6201176" y="5957417"/>
                  <a:pt x="6409789" y="6065415"/>
                  <a:pt x="6551368" y="6088766"/>
                </a:cubicBezTo>
                <a:cubicBezTo>
                  <a:pt x="6353735" y="6021267"/>
                  <a:pt x="6241628" y="5925310"/>
                  <a:pt x="6073466" y="5817311"/>
                </a:cubicBezTo>
                <a:cubicBezTo>
                  <a:pt x="6117962" y="5830081"/>
                  <a:pt x="6191930" y="5857811"/>
                  <a:pt x="6308083" y="5907796"/>
                </a:cubicBezTo>
                <a:cubicBezTo>
                  <a:pt x="6046306" y="5744704"/>
                  <a:pt x="5939399" y="5708948"/>
                  <a:pt x="5892591" y="5712232"/>
                </a:cubicBezTo>
                <a:cubicBezTo>
                  <a:pt x="5831914" y="5680854"/>
                  <a:pt x="5763725" y="5649111"/>
                  <a:pt x="5683979" y="5617004"/>
                </a:cubicBezTo>
                <a:lnTo>
                  <a:pt x="5810533" y="5738137"/>
                </a:lnTo>
                <a:cubicBezTo>
                  <a:pt x="5807643" y="5735948"/>
                  <a:pt x="5804754" y="5733759"/>
                  <a:pt x="5801287" y="5731205"/>
                </a:cubicBezTo>
                <a:cubicBezTo>
                  <a:pt x="5736565" y="5706759"/>
                  <a:pt x="5670109" y="5671003"/>
                  <a:pt x="5611166" y="5633058"/>
                </a:cubicBezTo>
                <a:lnTo>
                  <a:pt x="5724429" y="5688881"/>
                </a:lnTo>
                <a:cubicBezTo>
                  <a:pt x="5728475" y="5652395"/>
                  <a:pt x="5627925" y="5573586"/>
                  <a:pt x="5556846" y="5577234"/>
                </a:cubicBezTo>
                <a:cubicBezTo>
                  <a:pt x="5582273" y="5597301"/>
                  <a:pt x="5567248" y="5597301"/>
                  <a:pt x="5574183" y="5607882"/>
                </a:cubicBezTo>
                <a:cubicBezTo>
                  <a:pt x="5458607" y="5527613"/>
                  <a:pt x="5383484" y="5445885"/>
                  <a:pt x="5432025" y="5443331"/>
                </a:cubicBezTo>
                <a:cubicBezTo>
                  <a:pt x="5440693" y="5434939"/>
                  <a:pt x="5508882" y="5459020"/>
                  <a:pt x="5603654" y="5495506"/>
                </a:cubicBezTo>
                <a:cubicBezTo>
                  <a:pt x="5768927" y="5640720"/>
                  <a:pt x="6565816" y="6008133"/>
                  <a:pt x="7022336" y="6189467"/>
                </a:cubicBezTo>
                <a:cubicBezTo>
                  <a:pt x="6932188" y="6141671"/>
                  <a:pt x="6847240" y="6097888"/>
                  <a:pt x="6747846" y="6005214"/>
                </a:cubicBezTo>
                <a:cubicBezTo>
                  <a:pt x="6855330" y="6042794"/>
                  <a:pt x="6780206" y="5976025"/>
                  <a:pt x="6703927" y="5909256"/>
                </a:cubicBezTo>
                <a:cubicBezTo>
                  <a:pt x="6458908" y="5806730"/>
                  <a:pt x="6520164" y="5868392"/>
                  <a:pt x="6554836" y="5924215"/>
                </a:cubicBezTo>
                <a:cubicBezTo>
                  <a:pt x="6431748" y="5900134"/>
                  <a:pt x="6286124" y="5870581"/>
                  <a:pt x="6148011" y="5762947"/>
                </a:cubicBezTo>
                <a:cubicBezTo>
                  <a:pt x="6053240" y="5630139"/>
                  <a:pt x="6256652" y="5749448"/>
                  <a:pt x="6397076" y="5780825"/>
                </a:cubicBezTo>
                <a:cubicBezTo>
                  <a:pt x="6341600" y="5758934"/>
                  <a:pt x="6294214" y="5734488"/>
                  <a:pt x="6249718" y="5708948"/>
                </a:cubicBezTo>
                <a:cubicBezTo>
                  <a:pt x="6265321" y="5707489"/>
                  <a:pt x="6275144" y="5703110"/>
                  <a:pt x="6278611" y="5693989"/>
                </a:cubicBezTo>
                <a:cubicBezTo>
                  <a:pt x="6278611" y="5703110"/>
                  <a:pt x="6319063" y="5725732"/>
                  <a:pt x="6312706" y="5733029"/>
                </a:cubicBezTo>
                <a:cubicBezTo>
                  <a:pt x="6485490" y="5779731"/>
                  <a:pt x="6126052" y="5554248"/>
                  <a:pt x="6401121" y="5644003"/>
                </a:cubicBezTo>
                <a:cubicBezTo>
                  <a:pt x="6126631" y="5481276"/>
                  <a:pt x="6287857" y="5537465"/>
                  <a:pt x="6186152" y="5469601"/>
                </a:cubicBezTo>
                <a:cubicBezTo>
                  <a:pt x="6211578" y="5440412"/>
                  <a:pt x="6280345" y="5427642"/>
                  <a:pt x="6190196" y="5390426"/>
                </a:cubicBezTo>
                <a:lnTo>
                  <a:pt x="6086758" y="5410494"/>
                </a:lnTo>
                <a:cubicBezTo>
                  <a:pt x="6054974" y="5392980"/>
                  <a:pt x="6016257" y="5371819"/>
                  <a:pt x="5968871" y="5346278"/>
                </a:cubicBezTo>
                <a:lnTo>
                  <a:pt x="6045150" y="5488573"/>
                </a:lnTo>
                <a:cubicBezTo>
                  <a:pt x="5945756" y="5382399"/>
                  <a:pt x="5462652" y="5083215"/>
                  <a:pt x="5653930" y="5095985"/>
                </a:cubicBezTo>
                <a:cubicBezTo>
                  <a:pt x="5666642" y="5097080"/>
                  <a:pt x="5682245" y="5099269"/>
                  <a:pt x="5701315" y="5102918"/>
                </a:cubicBezTo>
                <a:cubicBezTo>
                  <a:pt x="5795508" y="5158741"/>
                  <a:pt x="5913395" y="5247767"/>
                  <a:pt x="5976962" y="5300306"/>
                </a:cubicBezTo>
                <a:cubicBezTo>
                  <a:pt x="6053818" y="5325481"/>
                  <a:pt x="6033593" y="5301036"/>
                  <a:pt x="6015101" y="5277685"/>
                </a:cubicBezTo>
                <a:cubicBezTo>
                  <a:pt x="6037638" y="5287171"/>
                  <a:pt x="6061331" y="5295928"/>
                  <a:pt x="6086758" y="5302860"/>
                </a:cubicBezTo>
                <a:lnTo>
                  <a:pt x="6063064" y="5261266"/>
                </a:lnTo>
                <a:cubicBezTo>
                  <a:pt x="6119696" y="5291185"/>
                  <a:pt x="6163037" y="5315995"/>
                  <a:pt x="6196553" y="5337522"/>
                </a:cubicBezTo>
                <a:cubicBezTo>
                  <a:pt x="6176327" y="5345549"/>
                  <a:pt x="6198287" y="5374373"/>
                  <a:pt x="6308661" y="5444425"/>
                </a:cubicBezTo>
                <a:cubicBezTo>
                  <a:pt x="6317329" y="5484925"/>
                  <a:pt x="6278034" y="5510830"/>
                  <a:pt x="6403432" y="5610436"/>
                </a:cubicBezTo>
                <a:cubicBezTo>
                  <a:pt x="6406321" y="5614815"/>
                  <a:pt x="6408055" y="5618828"/>
                  <a:pt x="6410366" y="5623206"/>
                </a:cubicBezTo>
                <a:cubicBezTo>
                  <a:pt x="6410366" y="5620652"/>
                  <a:pt x="6409789" y="5618098"/>
                  <a:pt x="6412100" y="5617369"/>
                </a:cubicBezTo>
                <a:cubicBezTo>
                  <a:pt x="6427125" y="5628679"/>
                  <a:pt x="6443884" y="5641084"/>
                  <a:pt x="6463532" y="5654584"/>
                </a:cubicBezTo>
                <a:cubicBezTo>
                  <a:pt x="6483179" y="5661881"/>
                  <a:pt x="6496470" y="5665530"/>
                  <a:pt x="6505138" y="5666260"/>
                </a:cubicBezTo>
                <a:cubicBezTo>
                  <a:pt x="6507450" y="5667354"/>
                  <a:pt x="6509184" y="5668449"/>
                  <a:pt x="6511495" y="5669543"/>
                </a:cubicBezTo>
                <a:cubicBezTo>
                  <a:pt x="6488380" y="5667354"/>
                  <a:pt x="6462953" y="5664071"/>
                  <a:pt x="6438682" y="5661517"/>
                </a:cubicBezTo>
                <a:cubicBezTo>
                  <a:pt x="6429436" y="5652395"/>
                  <a:pt x="6420768" y="5643274"/>
                  <a:pt x="6415568" y="5635612"/>
                </a:cubicBezTo>
                <a:cubicBezTo>
                  <a:pt x="6419035" y="5644733"/>
                  <a:pt x="6421346" y="5652760"/>
                  <a:pt x="6420191" y="5659327"/>
                </a:cubicBezTo>
                <a:cubicBezTo>
                  <a:pt x="6415568" y="5658963"/>
                  <a:pt x="6410366" y="5658598"/>
                  <a:pt x="6405744" y="5657868"/>
                </a:cubicBezTo>
                <a:cubicBezTo>
                  <a:pt x="6308083" y="5649111"/>
                  <a:pt x="6252029" y="5658233"/>
                  <a:pt x="6495314" y="5784474"/>
                </a:cubicBezTo>
                <a:lnTo>
                  <a:pt x="6777318" y="5846135"/>
                </a:lnTo>
                <a:cubicBezTo>
                  <a:pt x="6937966" y="5973836"/>
                  <a:pt x="7279490" y="6196035"/>
                  <a:pt x="7208412" y="6238723"/>
                </a:cubicBezTo>
                <a:lnTo>
                  <a:pt x="7106706" y="6170130"/>
                </a:lnTo>
                <a:lnTo>
                  <a:pt x="7204944" y="6266088"/>
                </a:lnTo>
                <a:lnTo>
                  <a:pt x="7459787" y="6409842"/>
                </a:lnTo>
                <a:lnTo>
                  <a:pt x="7388130" y="6398532"/>
                </a:lnTo>
                <a:lnTo>
                  <a:pt x="7630838" y="6511638"/>
                </a:lnTo>
                <a:lnTo>
                  <a:pt x="7494460" y="6414950"/>
                </a:lnTo>
                <a:lnTo>
                  <a:pt x="7463254" y="6410207"/>
                </a:lnTo>
                <a:lnTo>
                  <a:pt x="7252330" y="6267912"/>
                </a:lnTo>
                <a:cubicBezTo>
                  <a:pt x="7520464" y="6358762"/>
                  <a:pt x="7178362" y="6220116"/>
                  <a:pt x="7605412" y="6354749"/>
                </a:cubicBezTo>
                <a:cubicBezTo>
                  <a:pt x="7411246" y="6286520"/>
                  <a:pt x="7361548" y="6245656"/>
                  <a:pt x="7354614" y="6213548"/>
                </a:cubicBezTo>
                <a:lnTo>
                  <a:pt x="7454586" y="6266818"/>
                </a:lnTo>
                <a:lnTo>
                  <a:pt x="7356348" y="6190197"/>
                </a:lnTo>
                <a:cubicBezTo>
                  <a:pt x="7368483" y="6149333"/>
                  <a:pt x="7414714" y="6117590"/>
                  <a:pt x="7202056" y="6041700"/>
                </a:cubicBezTo>
                <a:cubicBezTo>
                  <a:pt x="7202056" y="6041335"/>
                  <a:pt x="7202056" y="6040605"/>
                  <a:pt x="7202056" y="6040240"/>
                </a:cubicBezTo>
                <a:cubicBezTo>
                  <a:pt x="7252330" y="6055199"/>
                  <a:pt x="7292782" y="6065780"/>
                  <a:pt x="7325142" y="6073442"/>
                </a:cubicBezTo>
                <a:cubicBezTo>
                  <a:pt x="7354036" y="6084388"/>
                  <a:pt x="7389286" y="6097888"/>
                  <a:pt x="7433784" y="6115036"/>
                </a:cubicBezTo>
                <a:cubicBezTo>
                  <a:pt x="7404312" y="6102631"/>
                  <a:pt x="7378307" y="6090956"/>
                  <a:pt x="7355192" y="6080375"/>
                </a:cubicBezTo>
                <a:cubicBezTo>
                  <a:pt x="7412979" y="6091685"/>
                  <a:pt x="7442451" y="6090956"/>
                  <a:pt x="7469611" y="6088402"/>
                </a:cubicBezTo>
                <a:cubicBezTo>
                  <a:pt x="7522198" y="6084023"/>
                  <a:pt x="7566694" y="6073807"/>
                  <a:pt x="7796110" y="6134374"/>
                </a:cubicBezTo>
                <a:cubicBezTo>
                  <a:pt x="7669556" y="6082199"/>
                  <a:pt x="7547046" y="6054105"/>
                  <a:pt x="7629682" y="6022362"/>
                </a:cubicBezTo>
                <a:cubicBezTo>
                  <a:pt x="7663199" y="6039875"/>
                  <a:pt x="7688626" y="6049362"/>
                  <a:pt x="7679958" y="6032943"/>
                </a:cubicBezTo>
                <a:cubicBezTo>
                  <a:pt x="7682269" y="6034767"/>
                  <a:pt x="7684580" y="6036592"/>
                  <a:pt x="7686892" y="6038416"/>
                </a:cubicBezTo>
                <a:cubicBezTo>
                  <a:pt x="7683425" y="6034767"/>
                  <a:pt x="7679958" y="6031484"/>
                  <a:pt x="7676490" y="6027835"/>
                </a:cubicBezTo>
                <a:cubicBezTo>
                  <a:pt x="7673600" y="6023821"/>
                  <a:pt x="7669556" y="6018349"/>
                  <a:pt x="7663199" y="6011781"/>
                </a:cubicBezTo>
                <a:cubicBezTo>
                  <a:pt x="7662622" y="6012146"/>
                  <a:pt x="7662044" y="6012511"/>
                  <a:pt x="7660888" y="6012511"/>
                </a:cubicBezTo>
                <a:cubicBezTo>
                  <a:pt x="7644708" y="5996092"/>
                  <a:pt x="7629682" y="5980403"/>
                  <a:pt x="7615814" y="5965809"/>
                </a:cubicBezTo>
                <a:cubicBezTo>
                  <a:pt x="7618703" y="5965444"/>
                  <a:pt x="7622170" y="5965079"/>
                  <a:pt x="7625060" y="5964714"/>
                </a:cubicBezTo>
                <a:cubicBezTo>
                  <a:pt x="7621014" y="5963985"/>
                  <a:pt x="7616970" y="5963620"/>
                  <a:pt x="7612924" y="5963255"/>
                </a:cubicBezTo>
                <a:cubicBezTo>
                  <a:pt x="7587498" y="5936255"/>
                  <a:pt x="7566694" y="5912904"/>
                  <a:pt x="7549936" y="5893202"/>
                </a:cubicBezTo>
                <a:cubicBezTo>
                  <a:pt x="7574785" y="5900864"/>
                  <a:pt x="7601944" y="5909985"/>
                  <a:pt x="7632572" y="5920931"/>
                </a:cubicBezTo>
                <a:cubicBezTo>
                  <a:pt x="7598477" y="5904148"/>
                  <a:pt x="7564960" y="5888824"/>
                  <a:pt x="7536066" y="5875324"/>
                </a:cubicBezTo>
                <a:cubicBezTo>
                  <a:pt x="7519308" y="5853797"/>
                  <a:pt x="7508907" y="5837014"/>
                  <a:pt x="7505440" y="5824609"/>
                </a:cubicBezTo>
                <a:cubicBezTo>
                  <a:pt x="7577674" y="5862554"/>
                  <a:pt x="7783975" y="5947566"/>
                  <a:pt x="7703072" y="5922391"/>
                </a:cubicBezTo>
                <a:cubicBezTo>
                  <a:pt x="7717520" y="5929323"/>
                  <a:pt x="7729655" y="5935161"/>
                  <a:pt x="7739478" y="5939539"/>
                </a:cubicBezTo>
                <a:cubicBezTo>
                  <a:pt x="7735434" y="5981133"/>
                  <a:pt x="7685159" y="5999741"/>
                  <a:pt x="7898972" y="6135103"/>
                </a:cubicBezTo>
                <a:lnTo>
                  <a:pt x="7848697" y="6058848"/>
                </a:lnTo>
                <a:cubicBezTo>
                  <a:pt x="8109896" y="6252223"/>
                  <a:pt x="8439286" y="6403275"/>
                  <a:pt x="8787166" y="6572569"/>
                </a:cubicBezTo>
                <a:cubicBezTo>
                  <a:pt x="8792367" y="6586069"/>
                  <a:pt x="8798146" y="6599934"/>
                  <a:pt x="8802191" y="6613069"/>
                </a:cubicBezTo>
                <a:cubicBezTo>
                  <a:pt x="8825883" y="6688594"/>
                  <a:pt x="8794101" y="6730553"/>
                  <a:pt x="8306374" y="6474422"/>
                </a:cubicBezTo>
                <a:cubicBezTo>
                  <a:pt x="8509786" y="6589718"/>
                  <a:pt x="8524811" y="6610515"/>
                  <a:pt x="8527122" y="6624379"/>
                </a:cubicBezTo>
                <a:cubicBezTo>
                  <a:pt x="8564829" y="6642713"/>
                  <a:pt x="8687049" y="6724875"/>
                  <a:pt x="8804069" y="6801906"/>
                </a:cubicBezTo>
                <a:close/>
                <a:moveTo>
                  <a:pt x="10429855" y="6870880"/>
                </a:moveTo>
                <a:lnTo>
                  <a:pt x="10429625" y="6870880"/>
                </a:lnTo>
                <a:lnTo>
                  <a:pt x="10414347" y="6858000"/>
                </a:lnTo>
                <a:lnTo>
                  <a:pt x="9564036" y="6858000"/>
                </a:lnTo>
                <a:lnTo>
                  <a:pt x="9531553" y="6817177"/>
                </a:lnTo>
                <a:lnTo>
                  <a:pt x="9523777" y="6805243"/>
                </a:lnTo>
                <a:lnTo>
                  <a:pt x="9528704" y="6779700"/>
                </a:lnTo>
                <a:lnTo>
                  <a:pt x="9489162" y="6710821"/>
                </a:lnTo>
                <a:lnTo>
                  <a:pt x="9493492" y="6713636"/>
                </a:lnTo>
                <a:cubicBezTo>
                  <a:pt x="9493492" y="6713636"/>
                  <a:pt x="9495241" y="6713760"/>
                  <a:pt x="9498746" y="6714011"/>
                </a:cubicBezTo>
                <a:cubicBezTo>
                  <a:pt x="9498746" y="6714011"/>
                  <a:pt x="9494255" y="6705526"/>
                  <a:pt x="9485278" y="6688540"/>
                </a:cubicBezTo>
                <a:lnTo>
                  <a:pt x="9476787" y="6684177"/>
                </a:lnTo>
                <a:lnTo>
                  <a:pt x="9476766" y="6665228"/>
                </a:lnTo>
                <a:lnTo>
                  <a:pt x="9470410" y="6638469"/>
                </a:lnTo>
                <a:lnTo>
                  <a:pt x="9479358" y="6639113"/>
                </a:lnTo>
                <a:lnTo>
                  <a:pt x="9465896" y="6613644"/>
                </a:lnTo>
                <a:lnTo>
                  <a:pt x="9384335" y="6549816"/>
                </a:lnTo>
                <a:lnTo>
                  <a:pt x="9367147" y="6523435"/>
                </a:lnTo>
                <a:lnTo>
                  <a:pt x="9370930" y="6524268"/>
                </a:lnTo>
                <a:cubicBezTo>
                  <a:pt x="9374844" y="6525126"/>
                  <a:pt x="9378621" y="6527357"/>
                  <a:pt x="9382258" y="6530961"/>
                </a:cubicBezTo>
                <a:cubicBezTo>
                  <a:pt x="9385899" y="6534566"/>
                  <a:pt x="9389674" y="6536797"/>
                  <a:pt x="9393590" y="6537658"/>
                </a:cubicBezTo>
                <a:cubicBezTo>
                  <a:pt x="9400866" y="6544859"/>
                  <a:pt x="9406462" y="6548892"/>
                  <a:pt x="9410379" y="6549751"/>
                </a:cubicBezTo>
                <a:cubicBezTo>
                  <a:pt x="9414296" y="6550613"/>
                  <a:pt x="9425486" y="6558673"/>
                  <a:pt x="9443958" y="6573945"/>
                </a:cubicBezTo>
                <a:lnTo>
                  <a:pt x="9447266" y="6572460"/>
                </a:lnTo>
                <a:lnTo>
                  <a:pt x="9465028" y="6588630"/>
                </a:lnTo>
                <a:lnTo>
                  <a:pt x="9475873" y="6614587"/>
                </a:lnTo>
                <a:cubicBezTo>
                  <a:pt x="9475873" y="6614587"/>
                  <a:pt x="9468598" y="6607381"/>
                  <a:pt x="9454044" y="6592972"/>
                </a:cubicBezTo>
                <a:cubicBezTo>
                  <a:pt x="9440594" y="6567600"/>
                  <a:pt x="9433040" y="6563135"/>
                  <a:pt x="9431378" y="6579589"/>
                </a:cubicBezTo>
                <a:cubicBezTo>
                  <a:pt x="9445937" y="6593995"/>
                  <a:pt x="9458808" y="6605232"/>
                  <a:pt x="9470002" y="6613298"/>
                </a:cubicBezTo>
                <a:lnTo>
                  <a:pt x="9475873" y="6614587"/>
                </a:lnTo>
                <a:lnTo>
                  <a:pt x="9498459" y="6619550"/>
                </a:lnTo>
                <a:lnTo>
                  <a:pt x="9526648" y="6642517"/>
                </a:lnTo>
                <a:lnTo>
                  <a:pt x="9573123" y="6682623"/>
                </a:lnTo>
                <a:cubicBezTo>
                  <a:pt x="9592609" y="6700359"/>
                  <a:pt x="9608978" y="6713797"/>
                  <a:pt x="9622224" y="6722913"/>
                </a:cubicBezTo>
                <a:cubicBezTo>
                  <a:pt x="9635470" y="6732042"/>
                  <a:pt x="9651837" y="6745465"/>
                  <a:pt x="9671321" y="6763206"/>
                </a:cubicBezTo>
                <a:cubicBezTo>
                  <a:pt x="9674825" y="6763455"/>
                  <a:pt x="9677700" y="6765709"/>
                  <a:pt x="9679944" y="6769954"/>
                </a:cubicBezTo>
                <a:cubicBezTo>
                  <a:pt x="9682189" y="6774203"/>
                  <a:pt x="9685063" y="6776444"/>
                  <a:pt x="9688562" y="6776695"/>
                </a:cubicBezTo>
                <a:lnTo>
                  <a:pt x="9693821" y="6777076"/>
                </a:lnTo>
                <a:cubicBezTo>
                  <a:pt x="9691848" y="6760601"/>
                  <a:pt x="9685110" y="6747864"/>
                  <a:pt x="9673618" y="6738866"/>
                </a:cubicBezTo>
                <a:lnTo>
                  <a:pt x="9565728" y="6620838"/>
                </a:lnTo>
                <a:cubicBezTo>
                  <a:pt x="9546236" y="6603095"/>
                  <a:pt x="9527378" y="6583356"/>
                  <a:pt x="9509153" y="6561635"/>
                </a:cubicBezTo>
                <a:lnTo>
                  <a:pt x="9500226" y="6552292"/>
                </a:lnTo>
                <a:lnTo>
                  <a:pt x="9505148" y="6532739"/>
                </a:lnTo>
                <a:cubicBezTo>
                  <a:pt x="9504306" y="6531151"/>
                  <a:pt x="9503042" y="6526321"/>
                  <a:pt x="9501356" y="6518240"/>
                </a:cubicBezTo>
                <a:lnTo>
                  <a:pt x="9499282" y="6507107"/>
                </a:lnTo>
                <a:lnTo>
                  <a:pt x="9511856" y="6518950"/>
                </a:lnTo>
                <a:cubicBezTo>
                  <a:pt x="9534849" y="6536938"/>
                  <a:pt x="9558328" y="6559053"/>
                  <a:pt x="9582306" y="6585283"/>
                </a:cubicBezTo>
                <a:cubicBezTo>
                  <a:pt x="9622268" y="6628991"/>
                  <a:pt x="9646022" y="6638876"/>
                  <a:pt x="9653569" y="6614914"/>
                </a:cubicBezTo>
                <a:cubicBezTo>
                  <a:pt x="9655102" y="6598691"/>
                  <a:pt x="9641140" y="6569105"/>
                  <a:pt x="9611688" y="6526145"/>
                </a:cubicBezTo>
                <a:lnTo>
                  <a:pt x="9622198" y="6526903"/>
                </a:lnTo>
                <a:cubicBezTo>
                  <a:pt x="9617708" y="6518408"/>
                  <a:pt x="9614588" y="6514108"/>
                  <a:pt x="9612835" y="6513980"/>
                </a:cubicBezTo>
                <a:cubicBezTo>
                  <a:pt x="9611086" y="6513851"/>
                  <a:pt x="9607964" y="6509540"/>
                  <a:pt x="9603476" y="6501048"/>
                </a:cubicBezTo>
                <a:cubicBezTo>
                  <a:pt x="9595486" y="6492311"/>
                  <a:pt x="9585987" y="6485498"/>
                  <a:pt x="9574988" y="6480618"/>
                </a:cubicBezTo>
                <a:cubicBezTo>
                  <a:pt x="9563986" y="6475750"/>
                  <a:pt x="9554488" y="6468939"/>
                  <a:pt x="9546496" y="6460189"/>
                </a:cubicBezTo>
                <a:lnTo>
                  <a:pt x="9405659" y="6322841"/>
                </a:lnTo>
                <a:lnTo>
                  <a:pt x="9416832" y="6307354"/>
                </a:lnTo>
                <a:lnTo>
                  <a:pt x="9412032" y="6287143"/>
                </a:lnTo>
                <a:lnTo>
                  <a:pt x="9446154" y="6318200"/>
                </a:lnTo>
                <a:cubicBezTo>
                  <a:pt x="9462138" y="6335692"/>
                  <a:pt x="9475628" y="6346866"/>
                  <a:pt x="9486630" y="6351744"/>
                </a:cubicBezTo>
                <a:cubicBezTo>
                  <a:pt x="9497633" y="6356623"/>
                  <a:pt x="9509374" y="6367677"/>
                  <a:pt x="9521855" y="6384911"/>
                </a:cubicBezTo>
                <a:lnTo>
                  <a:pt x="9563073" y="6424631"/>
                </a:lnTo>
                <a:cubicBezTo>
                  <a:pt x="9570080" y="6425135"/>
                  <a:pt x="9581577" y="6434139"/>
                  <a:pt x="9597559" y="6451620"/>
                </a:cubicBezTo>
                <a:cubicBezTo>
                  <a:pt x="9594058" y="6451369"/>
                  <a:pt x="9592554" y="6453308"/>
                  <a:pt x="9593046" y="6457424"/>
                </a:cubicBezTo>
                <a:cubicBezTo>
                  <a:pt x="9593540" y="6461534"/>
                  <a:pt x="9595535" y="6463725"/>
                  <a:pt x="9599038" y="6463976"/>
                </a:cubicBezTo>
                <a:cubicBezTo>
                  <a:pt x="9600025" y="6472216"/>
                  <a:pt x="9605770" y="6476718"/>
                  <a:pt x="9616280" y="6477474"/>
                </a:cubicBezTo>
                <a:cubicBezTo>
                  <a:pt x="9670254" y="6522197"/>
                  <a:pt x="9723213" y="6572977"/>
                  <a:pt x="9775161" y="6629806"/>
                </a:cubicBezTo>
                <a:cubicBezTo>
                  <a:pt x="9827110" y="6686636"/>
                  <a:pt x="9880561" y="6741535"/>
                  <a:pt x="9935522" y="6794493"/>
                </a:cubicBezTo>
                <a:cubicBezTo>
                  <a:pt x="9944499" y="6811484"/>
                  <a:pt x="9948001" y="6811738"/>
                  <a:pt x="9946026" y="6795253"/>
                </a:cubicBezTo>
                <a:cubicBezTo>
                  <a:pt x="9946026" y="6795253"/>
                  <a:pt x="9942032" y="6790887"/>
                  <a:pt x="9934040" y="6782139"/>
                </a:cubicBezTo>
                <a:lnTo>
                  <a:pt x="9666529" y="6505596"/>
                </a:lnTo>
                <a:cubicBezTo>
                  <a:pt x="9655034" y="6496602"/>
                  <a:pt x="9633303" y="6474617"/>
                  <a:pt x="9601334" y="6439644"/>
                </a:cubicBezTo>
                <a:lnTo>
                  <a:pt x="9537618" y="6386045"/>
                </a:lnTo>
                <a:cubicBezTo>
                  <a:pt x="9514631" y="6368058"/>
                  <a:pt x="9492267" y="6348065"/>
                  <a:pt x="9470539" y="6326081"/>
                </a:cubicBezTo>
                <a:lnTo>
                  <a:pt x="9408006" y="6270185"/>
                </a:lnTo>
                <a:lnTo>
                  <a:pt x="9404193" y="6254130"/>
                </a:lnTo>
                <a:lnTo>
                  <a:pt x="9404504" y="6253646"/>
                </a:lnTo>
                <a:lnTo>
                  <a:pt x="9460438" y="6306975"/>
                </a:lnTo>
                <a:cubicBezTo>
                  <a:pt x="9479922" y="6324713"/>
                  <a:pt x="9489171" y="6329466"/>
                  <a:pt x="9488186" y="6321235"/>
                </a:cubicBezTo>
                <a:cubicBezTo>
                  <a:pt x="9485228" y="6296514"/>
                  <a:pt x="9476250" y="6279533"/>
                  <a:pt x="9461253" y="6270283"/>
                </a:cubicBezTo>
                <a:lnTo>
                  <a:pt x="9418220" y="6232366"/>
                </a:lnTo>
                <a:lnTo>
                  <a:pt x="9418432" y="6232035"/>
                </a:lnTo>
                <a:cubicBezTo>
                  <a:pt x="9451412" y="6222464"/>
                  <a:pt x="9474886" y="6208008"/>
                  <a:pt x="9488843" y="6188649"/>
                </a:cubicBezTo>
                <a:lnTo>
                  <a:pt x="9491850" y="6183984"/>
                </a:lnTo>
                <a:lnTo>
                  <a:pt x="9567156" y="6241164"/>
                </a:lnTo>
                <a:cubicBezTo>
                  <a:pt x="9597151" y="6259668"/>
                  <a:pt x="9625012" y="6282085"/>
                  <a:pt x="9650743" y="6308445"/>
                </a:cubicBezTo>
                <a:cubicBezTo>
                  <a:pt x="9676472" y="6334808"/>
                  <a:pt x="9704333" y="6357232"/>
                  <a:pt x="9734325" y="6375727"/>
                </a:cubicBezTo>
                <a:lnTo>
                  <a:pt x="9739582" y="6376105"/>
                </a:lnTo>
                <a:cubicBezTo>
                  <a:pt x="9737610" y="6359629"/>
                  <a:pt x="9733120" y="6351135"/>
                  <a:pt x="9726111" y="6350630"/>
                </a:cubicBezTo>
                <a:cubicBezTo>
                  <a:pt x="9706627" y="6332891"/>
                  <a:pt x="9687138" y="6315153"/>
                  <a:pt x="9667654" y="6297417"/>
                </a:cubicBezTo>
                <a:cubicBezTo>
                  <a:pt x="9648165" y="6279678"/>
                  <a:pt x="9628678" y="6261940"/>
                  <a:pt x="9609190" y="6244194"/>
                </a:cubicBezTo>
                <a:lnTo>
                  <a:pt x="9550729" y="6190980"/>
                </a:lnTo>
                <a:cubicBezTo>
                  <a:pt x="9542740" y="6182242"/>
                  <a:pt x="9533240" y="6175430"/>
                  <a:pt x="9522239" y="6170548"/>
                </a:cubicBezTo>
                <a:lnTo>
                  <a:pt x="9494407" y="6140103"/>
                </a:lnTo>
                <a:lnTo>
                  <a:pt x="9490456" y="6128050"/>
                </a:lnTo>
                <a:cubicBezTo>
                  <a:pt x="9482892" y="6113775"/>
                  <a:pt x="9471972" y="6098064"/>
                  <a:pt x="9457693" y="6080915"/>
                </a:cubicBezTo>
                <a:lnTo>
                  <a:pt x="9452653" y="6071401"/>
                </a:lnTo>
                <a:lnTo>
                  <a:pt x="9466056" y="6057529"/>
                </a:lnTo>
                <a:lnTo>
                  <a:pt x="9407190" y="5936792"/>
                </a:lnTo>
                <a:lnTo>
                  <a:pt x="9411517" y="5940177"/>
                </a:lnTo>
                <a:lnTo>
                  <a:pt x="9510308" y="6033173"/>
                </a:lnTo>
                <a:cubicBezTo>
                  <a:pt x="9552102" y="6074553"/>
                  <a:pt x="9597118" y="6118244"/>
                  <a:pt x="9645340" y="6164247"/>
                </a:cubicBezTo>
                <a:cubicBezTo>
                  <a:pt x="9693566" y="6210259"/>
                  <a:pt x="9745326" y="6255428"/>
                  <a:pt x="9800614" y="6299770"/>
                </a:cubicBezTo>
                <a:cubicBezTo>
                  <a:pt x="9805113" y="6300759"/>
                  <a:pt x="9809291" y="6304897"/>
                  <a:pt x="9813153" y="6312182"/>
                </a:cubicBezTo>
                <a:cubicBezTo>
                  <a:pt x="9821513" y="6320457"/>
                  <a:pt x="9829873" y="6328728"/>
                  <a:pt x="9838230" y="6337007"/>
                </a:cubicBezTo>
                <a:cubicBezTo>
                  <a:pt x="9846591" y="6345278"/>
                  <a:pt x="9859448" y="6354545"/>
                  <a:pt x="9876802" y="6364801"/>
                </a:cubicBezTo>
                <a:cubicBezTo>
                  <a:pt x="9880660" y="6372083"/>
                  <a:pt x="9884684" y="6377799"/>
                  <a:pt x="9888862" y="6381937"/>
                </a:cubicBezTo>
                <a:cubicBezTo>
                  <a:pt x="9893043" y="6386070"/>
                  <a:pt x="9897067" y="6391786"/>
                  <a:pt x="9900926" y="6399074"/>
                </a:cubicBezTo>
                <a:cubicBezTo>
                  <a:pt x="9922142" y="6416611"/>
                  <a:pt x="9940793" y="6436807"/>
                  <a:pt x="9956874" y="6459652"/>
                </a:cubicBezTo>
                <a:cubicBezTo>
                  <a:pt x="9972956" y="6482502"/>
                  <a:pt x="9991606" y="6502698"/>
                  <a:pt x="10012824" y="6520235"/>
                </a:cubicBezTo>
                <a:cubicBezTo>
                  <a:pt x="10049487" y="6566919"/>
                  <a:pt x="10091280" y="6608296"/>
                  <a:pt x="10138211" y="6644360"/>
                </a:cubicBezTo>
                <a:cubicBezTo>
                  <a:pt x="10130488" y="6629786"/>
                  <a:pt x="10122288" y="6619939"/>
                  <a:pt x="10113611" y="6614811"/>
                </a:cubicBezTo>
                <a:cubicBezTo>
                  <a:pt x="10104934" y="6609686"/>
                  <a:pt x="10096734" y="6599839"/>
                  <a:pt x="10089010" y="6585260"/>
                </a:cubicBezTo>
                <a:cubicBezTo>
                  <a:pt x="10126946" y="6619350"/>
                  <a:pt x="10165200" y="6650288"/>
                  <a:pt x="10203770" y="6678079"/>
                </a:cubicBezTo>
                <a:cubicBezTo>
                  <a:pt x="10242342" y="6705867"/>
                  <a:pt x="10283157" y="6734151"/>
                  <a:pt x="10326227" y="6762933"/>
                </a:cubicBezTo>
                <a:cubicBezTo>
                  <a:pt x="10343582" y="6773181"/>
                  <a:pt x="10358849" y="6781364"/>
                  <a:pt x="10372019" y="6787479"/>
                </a:cubicBezTo>
                <a:cubicBezTo>
                  <a:pt x="10385197" y="6793588"/>
                  <a:pt x="10398532" y="6798129"/>
                  <a:pt x="10412020" y="6801093"/>
                </a:cubicBezTo>
                <a:cubicBezTo>
                  <a:pt x="10438369" y="6813321"/>
                  <a:pt x="10460858" y="6818265"/>
                  <a:pt x="10479483" y="6815915"/>
                </a:cubicBezTo>
                <a:cubicBezTo>
                  <a:pt x="10516736" y="6811226"/>
                  <a:pt x="10536315" y="6799429"/>
                  <a:pt x="10538224" y="6780538"/>
                </a:cubicBezTo>
                <a:cubicBezTo>
                  <a:pt x="10542036" y="6742740"/>
                  <a:pt x="10518868" y="6699019"/>
                  <a:pt x="10468708" y="6649370"/>
                </a:cubicBezTo>
                <a:cubicBezTo>
                  <a:pt x="10516910" y="6672839"/>
                  <a:pt x="10557388" y="6681733"/>
                  <a:pt x="10590142" y="6676051"/>
                </a:cubicBezTo>
                <a:cubicBezTo>
                  <a:pt x="10599773" y="6671725"/>
                  <a:pt x="10603942" y="6664596"/>
                  <a:pt x="10602646" y="6654651"/>
                </a:cubicBezTo>
                <a:cubicBezTo>
                  <a:pt x="10601349" y="6644709"/>
                  <a:pt x="10601336" y="6633443"/>
                  <a:pt x="10602607" y="6620845"/>
                </a:cubicBezTo>
                <a:cubicBezTo>
                  <a:pt x="10614146" y="6597626"/>
                  <a:pt x="10589704" y="6566496"/>
                  <a:pt x="10529280" y="6527468"/>
                </a:cubicBezTo>
                <a:cubicBezTo>
                  <a:pt x="10512562" y="6510918"/>
                  <a:pt x="10497460" y="6501166"/>
                  <a:pt x="10483964" y="6498201"/>
                </a:cubicBezTo>
                <a:cubicBezTo>
                  <a:pt x="10454389" y="6472385"/>
                  <a:pt x="10425778" y="6448392"/>
                  <a:pt x="10398134" y="6426220"/>
                </a:cubicBezTo>
                <a:cubicBezTo>
                  <a:pt x="10370490" y="6404050"/>
                  <a:pt x="10341878" y="6380065"/>
                  <a:pt x="10312303" y="6354248"/>
                </a:cubicBezTo>
                <a:cubicBezTo>
                  <a:pt x="10303945" y="6345970"/>
                  <a:pt x="10293018" y="6340357"/>
                  <a:pt x="10279528" y="6337393"/>
                </a:cubicBezTo>
                <a:cubicBezTo>
                  <a:pt x="10266036" y="6334428"/>
                  <a:pt x="10267648" y="6341217"/>
                  <a:pt x="10284366" y="6357764"/>
                </a:cubicBezTo>
                <a:lnTo>
                  <a:pt x="10397218" y="6469481"/>
                </a:lnTo>
                <a:lnTo>
                  <a:pt x="10390474" y="6467996"/>
                </a:lnTo>
                <a:cubicBezTo>
                  <a:pt x="10389837" y="6474301"/>
                  <a:pt x="10391765" y="6477945"/>
                  <a:pt x="10396264" y="6478934"/>
                </a:cubicBezTo>
                <a:lnTo>
                  <a:pt x="10376025" y="6474485"/>
                </a:lnTo>
                <a:lnTo>
                  <a:pt x="10318168" y="6432801"/>
                </a:lnTo>
                <a:cubicBezTo>
                  <a:pt x="10293093" y="6407974"/>
                  <a:pt x="10267852" y="6384722"/>
                  <a:pt x="10242459" y="6363046"/>
                </a:cubicBezTo>
                <a:cubicBezTo>
                  <a:pt x="10217064" y="6341366"/>
                  <a:pt x="10193754" y="6321760"/>
                  <a:pt x="10172538" y="6304222"/>
                </a:cubicBezTo>
                <a:cubicBezTo>
                  <a:pt x="10168678" y="6296942"/>
                  <a:pt x="10167870" y="6293543"/>
                  <a:pt x="10170122" y="6294034"/>
                </a:cubicBezTo>
                <a:cubicBezTo>
                  <a:pt x="10172372" y="6294529"/>
                  <a:pt x="10171565" y="6291131"/>
                  <a:pt x="10167699" y="6283849"/>
                </a:cubicBezTo>
                <a:cubicBezTo>
                  <a:pt x="10181194" y="6286814"/>
                  <a:pt x="10192122" y="6292426"/>
                  <a:pt x="10200480" y="6300706"/>
                </a:cubicBezTo>
                <a:cubicBezTo>
                  <a:pt x="10257676" y="6326149"/>
                  <a:pt x="10288523" y="6339368"/>
                  <a:pt x="10293018" y="6340357"/>
                </a:cubicBezTo>
                <a:lnTo>
                  <a:pt x="10326750" y="6347765"/>
                </a:lnTo>
                <a:cubicBezTo>
                  <a:pt x="10331251" y="6348756"/>
                  <a:pt x="10334461" y="6351069"/>
                  <a:pt x="10336394" y="6354711"/>
                </a:cubicBezTo>
                <a:cubicBezTo>
                  <a:pt x="10338325" y="6358356"/>
                  <a:pt x="10341536" y="6360672"/>
                  <a:pt x="10346034" y="6361659"/>
                </a:cubicBezTo>
                <a:cubicBezTo>
                  <a:pt x="10354396" y="6369937"/>
                  <a:pt x="10363074" y="6375059"/>
                  <a:pt x="10372067" y="6377034"/>
                </a:cubicBezTo>
                <a:lnTo>
                  <a:pt x="10377862" y="6387970"/>
                </a:lnTo>
                <a:cubicBezTo>
                  <a:pt x="10399074" y="6405508"/>
                  <a:pt x="10414025" y="6416837"/>
                  <a:pt x="10422702" y="6421966"/>
                </a:cubicBezTo>
                <a:cubicBezTo>
                  <a:pt x="10431378" y="6427090"/>
                  <a:pt x="10446322" y="6438422"/>
                  <a:pt x="10467542" y="6455958"/>
                </a:cubicBezTo>
                <a:cubicBezTo>
                  <a:pt x="10472041" y="6456947"/>
                  <a:pt x="10476534" y="6457933"/>
                  <a:pt x="10481034" y="6458924"/>
                </a:cubicBezTo>
                <a:cubicBezTo>
                  <a:pt x="10485528" y="6459911"/>
                  <a:pt x="10489870" y="6462473"/>
                  <a:pt x="10494048" y="6466611"/>
                </a:cubicBezTo>
                <a:cubicBezTo>
                  <a:pt x="10498228" y="6470753"/>
                  <a:pt x="10502570" y="6473316"/>
                  <a:pt x="10507064" y="6474302"/>
                </a:cubicBezTo>
                <a:cubicBezTo>
                  <a:pt x="10515424" y="6482573"/>
                  <a:pt x="10521850" y="6487209"/>
                  <a:pt x="10526351" y="6488196"/>
                </a:cubicBezTo>
                <a:cubicBezTo>
                  <a:pt x="10530849" y="6489184"/>
                  <a:pt x="10543703" y="6498444"/>
                  <a:pt x="10564921" y="6515989"/>
                </a:cubicBezTo>
                <a:lnTo>
                  <a:pt x="10579367" y="6509500"/>
                </a:lnTo>
                <a:lnTo>
                  <a:pt x="10601584" y="6562673"/>
                </a:lnTo>
                <a:cubicBezTo>
                  <a:pt x="10601584" y="6562673"/>
                  <a:pt x="10593225" y="6554395"/>
                  <a:pt x="10576508" y="6537844"/>
                </a:cubicBezTo>
                <a:cubicBezTo>
                  <a:pt x="10561057" y="6508697"/>
                  <a:pt x="10552380" y="6503570"/>
                  <a:pt x="10550474" y="6522469"/>
                </a:cubicBezTo>
                <a:cubicBezTo>
                  <a:pt x="10567196" y="6539018"/>
                  <a:pt x="10581980" y="6551924"/>
                  <a:pt x="10594841" y="6561193"/>
                </a:cubicBezTo>
                <a:lnTo>
                  <a:pt x="10601584" y="6562673"/>
                </a:lnTo>
                <a:lnTo>
                  <a:pt x="10642061" y="6571567"/>
                </a:lnTo>
                <a:lnTo>
                  <a:pt x="10663255" y="6566568"/>
                </a:lnTo>
                <a:lnTo>
                  <a:pt x="10664208" y="6557115"/>
                </a:lnTo>
                <a:cubicBezTo>
                  <a:pt x="10659710" y="6556127"/>
                  <a:pt x="10660343" y="6549831"/>
                  <a:pt x="10666114" y="6538223"/>
                </a:cubicBezTo>
                <a:cubicBezTo>
                  <a:pt x="10666114" y="6538223"/>
                  <a:pt x="10661934" y="6534084"/>
                  <a:pt x="10653576" y="6525804"/>
                </a:cubicBezTo>
                <a:cubicBezTo>
                  <a:pt x="10649716" y="6518522"/>
                  <a:pt x="10639424" y="6506599"/>
                  <a:pt x="10622706" y="6490048"/>
                </a:cubicBezTo>
                <a:lnTo>
                  <a:pt x="10629452" y="6491531"/>
                </a:lnTo>
                <a:cubicBezTo>
                  <a:pt x="10635223" y="6479923"/>
                  <a:pt x="10637138" y="6472299"/>
                  <a:pt x="10635210" y="6468656"/>
                </a:cubicBezTo>
                <a:cubicBezTo>
                  <a:pt x="10633278" y="6465010"/>
                  <a:pt x="10629402" y="6446450"/>
                  <a:pt x="10623586" y="6412983"/>
                </a:cubicBezTo>
                <a:cubicBezTo>
                  <a:pt x="10619724" y="6405696"/>
                  <a:pt x="10615862" y="6398413"/>
                  <a:pt x="10612003" y="6391123"/>
                </a:cubicBezTo>
                <a:cubicBezTo>
                  <a:pt x="10608139" y="6383832"/>
                  <a:pt x="10597848" y="6371915"/>
                  <a:pt x="10581132" y="6355368"/>
                </a:cubicBezTo>
                <a:cubicBezTo>
                  <a:pt x="10564413" y="6338818"/>
                  <a:pt x="10553803" y="6330044"/>
                  <a:pt x="10549304" y="6329058"/>
                </a:cubicBezTo>
                <a:cubicBezTo>
                  <a:pt x="10544810" y="6328069"/>
                  <a:pt x="10531951" y="6318807"/>
                  <a:pt x="10510733" y="6301271"/>
                </a:cubicBezTo>
                <a:lnTo>
                  <a:pt x="10504942" y="6290336"/>
                </a:lnTo>
                <a:cubicBezTo>
                  <a:pt x="10504942" y="6290336"/>
                  <a:pt x="10500764" y="6286205"/>
                  <a:pt x="10492400" y="6277926"/>
                </a:cubicBezTo>
                <a:cubicBezTo>
                  <a:pt x="10484043" y="6269653"/>
                  <a:pt x="10477933" y="6261869"/>
                  <a:pt x="10474076" y="6254580"/>
                </a:cubicBezTo>
                <a:lnTo>
                  <a:pt x="10494309" y="6259026"/>
                </a:lnTo>
                <a:cubicBezTo>
                  <a:pt x="10521296" y="6264956"/>
                  <a:pt x="10526428" y="6259648"/>
                  <a:pt x="10509710" y="6243099"/>
                </a:cubicBezTo>
                <a:cubicBezTo>
                  <a:pt x="10523839" y="6239764"/>
                  <a:pt x="10531855" y="6228646"/>
                  <a:pt x="10533763" y="6209755"/>
                </a:cubicBezTo>
                <a:cubicBezTo>
                  <a:pt x="10535669" y="6190857"/>
                  <a:pt x="10530832" y="6170478"/>
                  <a:pt x="10519244" y="6148619"/>
                </a:cubicBezTo>
                <a:cubicBezTo>
                  <a:pt x="10529511" y="6137992"/>
                  <a:pt x="10534965" y="6129535"/>
                  <a:pt x="10535599" y="6123239"/>
                </a:cubicBezTo>
                <a:cubicBezTo>
                  <a:pt x="10573487" y="6112248"/>
                  <a:pt x="10600448" y="6095639"/>
                  <a:pt x="10616482" y="6073401"/>
                </a:cubicBezTo>
                <a:lnTo>
                  <a:pt x="10632836" y="6048021"/>
                </a:lnTo>
                <a:cubicBezTo>
                  <a:pt x="10630880" y="6021841"/>
                  <a:pt x="10613500" y="5989047"/>
                  <a:pt x="10580700" y="5949647"/>
                </a:cubicBezTo>
                <a:lnTo>
                  <a:pt x="10574910" y="5938719"/>
                </a:lnTo>
                <a:lnTo>
                  <a:pt x="10590306" y="5922785"/>
                </a:lnTo>
                <a:cubicBezTo>
                  <a:pt x="10568407" y="5866469"/>
                  <a:pt x="10545555" y="5819599"/>
                  <a:pt x="10521751" y="5782175"/>
                </a:cubicBezTo>
                <a:lnTo>
                  <a:pt x="10417480" y="5585426"/>
                </a:lnTo>
                <a:cubicBezTo>
                  <a:pt x="10394307" y="5541704"/>
                  <a:pt x="10352828" y="5497185"/>
                  <a:pt x="10293041" y="5451853"/>
                </a:cubicBezTo>
                <a:lnTo>
                  <a:pt x="10236138" y="5400723"/>
                </a:lnTo>
                <a:cubicBezTo>
                  <a:pt x="10232280" y="5393433"/>
                  <a:pt x="10228098" y="5389293"/>
                  <a:pt x="10223601" y="5388306"/>
                </a:cubicBezTo>
                <a:cubicBezTo>
                  <a:pt x="10219102" y="5387317"/>
                  <a:pt x="10212675" y="5382687"/>
                  <a:pt x="10204318" y="5374414"/>
                </a:cubicBezTo>
                <a:cubicBezTo>
                  <a:pt x="10280773" y="5391210"/>
                  <a:pt x="10321226" y="5377561"/>
                  <a:pt x="10325674" y="5333474"/>
                </a:cubicBezTo>
                <a:cubicBezTo>
                  <a:pt x="10323722" y="5307291"/>
                  <a:pt x="10315986" y="5281447"/>
                  <a:pt x="10302470" y="5255942"/>
                </a:cubicBezTo>
                <a:lnTo>
                  <a:pt x="10283385" y="5231052"/>
                </a:lnTo>
                <a:lnTo>
                  <a:pt x="10284691" y="5231916"/>
                </a:lnTo>
                <a:cubicBezTo>
                  <a:pt x="10312652" y="5250939"/>
                  <a:pt x="10341740" y="5270203"/>
                  <a:pt x="10371953" y="5289718"/>
                </a:cubicBezTo>
                <a:lnTo>
                  <a:pt x="10392187" y="5294165"/>
                </a:lnTo>
                <a:cubicBezTo>
                  <a:pt x="10392187" y="5294165"/>
                  <a:pt x="10396369" y="5298301"/>
                  <a:pt x="10404726" y="5306574"/>
                </a:cubicBezTo>
                <a:cubicBezTo>
                  <a:pt x="10418221" y="5309538"/>
                  <a:pt x="10432518" y="5315903"/>
                  <a:pt x="10447626" y="5325657"/>
                </a:cubicBezTo>
                <a:cubicBezTo>
                  <a:pt x="10462728" y="5335416"/>
                  <a:pt x="10478958" y="5345421"/>
                  <a:pt x="10496317" y="5355674"/>
                </a:cubicBezTo>
                <a:cubicBezTo>
                  <a:pt x="10496317" y="5355674"/>
                  <a:pt x="10498562" y="5356166"/>
                  <a:pt x="10503063" y="5357153"/>
                </a:cubicBezTo>
                <a:cubicBezTo>
                  <a:pt x="10503063" y="5357153"/>
                  <a:pt x="10499197" y="5349870"/>
                  <a:pt x="10491474" y="5335291"/>
                </a:cubicBezTo>
                <a:lnTo>
                  <a:pt x="10393140" y="5284712"/>
                </a:lnTo>
                <a:cubicBezTo>
                  <a:pt x="10376423" y="5268165"/>
                  <a:pt x="10365814" y="5259396"/>
                  <a:pt x="10361320" y="5258409"/>
                </a:cubicBezTo>
                <a:cubicBezTo>
                  <a:pt x="10331742" y="5232593"/>
                  <a:pt x="10303132" y="5208599"/>
                  <a:pt x="10275486" y="5186436"/>
                </a:cubicBezTo>
                <a:lnTo>
                  <a:pt x="10207385" y="5137367"/>
                </a:lnTo>
                <a:lnTo>
                  <a:pt x="10205989" y="5135751"/>
                </a:lnTo>
                <a:lnTo>
                  <a:pt x="10165971" y="5104503"/>
                </a:lnTo>
                <a:lnTo>
                  <a:pt x="10150608" y="5091391"/>
                </a:lnTo>
                <a:lnTo>
                  <a:pt x="10111186" y="5061500"/>
                </a:lnTo>
                <a:lnTo>
                  <a:pt x="10098946" y="5051874"/>
                </a:lnTo>
                <a:cubicBezTo>
                  <a:pt x="10081594" y="5041620"/>
                  <a:pt x="10062308" y="5027729"/>
                  <a:pt x="10041092" y="5010188"/>
                </a:cubicBezTo>
                <a:lnTo>
                  <a:pt x="9987521" y="4974571"/>
                </a:lnTo>
                <a:lnTo>
                  <a:pt x="9848790" y="4870557"/>
                </a:lnTo>
                <a:cubicBezTo>
                  <a:pt x="9793186" y="4829364"/>
                  <a:pt x="9735489" y="4786103"/>
                  <a:pt x="9675700" y="4740774"/>
                </a:cubicBezTo>
                <a:cubicBezTo>
                  <a:pt x="9736124" y="4779809"/>
                  <a:pt x="9796542" y="4818835"/>
                  <a:pt x="9856968" y="4857866"/>
                </a:cubicBezTo>
                <a:cubicBezTo>
                  <a:pt x="9917392" y="4896894"/>
                  <a:pt x="9977496" y="4939073"/>
                  <a:pt x="10037281" y="4984402"/>
                </a:cubicBezTo>
                <a:cubicBezTo>
                  <a:pt x="10062997" y="5002929"/>
                  <a:pt x="10082600" y="5013677"/>
                  <a:pt x="10096090" y="5016640"/>
                </a:cubicBezTo>
                <a:cubicBezTo>
                  <a:pt x="10121804" y="5035166"/>
                  <a:pt x="10138843" y="5048566"/>
                  <a:pt x="10147200" y="5056842"/>
                </a:cubicBezTo>
                <a:cubicBezTo>
                  <a:pt x="10168419" y="5074381"/>
                  <a:pt x="10187705" y="5088272"/>
                  <a:pt x="10205057" y="5098528"/>
                </a:cubicBezTo>
                <a:cubicBezTo>
                  <a:pt x="10222412" y="5108776"/>
                  <a:pt x="10239764" y="5119032"/>
                  <a:pt x="10257119" y="5129277"/>
                </a:cubicBezTo>
                <a:cubicBezTo>
                  <a:pt x="10295689" y="5157068"/>
                  <a:pt x="10333135" y="5184616"/>
                  <a:pt x="10369460" y="5211906"/>
                </a:cubicBezTo>
                <a:cubicBezTo>
                  <a:pt x="10405783" y="5239205"/>
                  <a:pt x="10440977" y="5266256"/>
                  <a:pt x="10475050" y="5293054"/>
                </a:cubicBezTo>
                <a:lnTo>
                  <a:pt x="10495288" y="5297500"/>
                </a:lnTo>
                <a:lnTo>
                  <a:pt x="10483704" y="5275643"/>
                </a:lnTo>
                <a:cubicBezTo>
                  <a:pt x="10445136" y="5247850"/>
                  <a:pt x="10406566" y="5220059"/>
                  <a:pt x="10367994" y="5192272"/>
                </a:cubicBezTo>
                <a:cubicBezTo>
                  <a:pt x="10329423" y="5164482"/>
                  <a:pt x="10293102" y="5137184"/>
                  <a:pt x="10259024" y="5110384"/>
                </a:cubicBezTo>
                <a:cubicBezTo>
                  <a:pt x="10237812" y="5092849"/>
                  <a:pt x="10218527" y="5078948"/>
                  <a:pt x="10201167" y="5068701"/>
                </a:cubicBezTo>
                <a:cubicBezTo>
                  <a:pt x="10183816" y="5058448"/>
                  <a:pt x="10164212" y="5047706"/>
                  <a:pt x="10142360" y="5036461"/>
                </a:cubicBezTo>
                <a:cubicBezTo>
                  <a:pt x="10104429" y="5002375"/>
                  <a:pt x="10067785" y="4978229"/>
                  <a:pt x="10032444" y="4964021"/>
                </a:cubicBezTo>
                <a:cubicBezTo>
                  <a:pt x="9993871" y="4936235"/>
                  <a:pt x="9956268" y="4910265"/>
                  <a:pt x="9919628" y="4886120"/>
                </a:cubicBezTo>
                <a:cubicBezTo>
                  <a:pt x="9882990" y="4861971"/>
                  <a:pt x="9845386" y="4836001"/>
                  <a:pt x="9806815" y="4808218"/>
                </a:cubicBezTo>
                <a:cubicBezTo>
                  <a:pt x="9785598" y="4790677"/>
                  <a:pt x="9767435" y="4777027"/>
                  <a:pt x="9752328" y="4767272"/>
                </a:cubicBezTo>
                <a:cubicBezTo>
                  <a:pt x="9737225" y="4757514"/>
                  <a:pt x="9719062" y="4743867"/>
                  <a:pt x="9697845" y="4726329"/>
                </a:cubicBezTo>
                <a:lnTo>
                  <a:pt x="9582132" y="4642957"/>
                </a:lnTo>
                <a:lnTo>
                  <a:pt x="9544515" y="4605723"/>
                </a:lnTo>
                <a:cubicBezTo>
                  <a:pt x="9570232" y="4624246"/>
                  <a:pt x="9596422" y="4638046"/>
                  <a:pt x="9623088" y="4647125"/>
                </a:cubicBezTo>
                <a:cubicBezTo>
                  <a:pt x="9649754" y="4656206"/>
                  <a:pt x="9675948" y="4670005"/>
                  <a:pt x="9701660" y="4688537"/>
                </a:cubicBezTo>
                <a:cubicBezTo>
                  <a:pt x="9728008" y="4700762"/>
                  <a:pt x="9754360" y="4712993"/>
                  <a:pt x="9780708" y="4725215"/>
                </a:cubicBezTo>
                <a:cubicBezTo>
                  <a:pt x="9807056" y="4737448"/>
                  <a:pt x="9833409" y="4749670"/>
                  <a:pt x="9859756" y="4761903"/>
                </a:cubicBezTo>
                <a:cubicBezTo>
                  <a:pt x="9931762" y="4822792"/>
                  <a:pt x="10003128" y="4878711"/>
                  <a:pt x="10073838" y="4929655"/>
                </a:cubicBezTo>
                <a:cubicBezTo>
                  <a:pt x="10144552" y="4980608"/>
                  <a:pt x="10215909" y="5036522"/>
                  <a:pt x="10287920" y="5097416"/>
                </a:cubicBezTo>
                <a:cubicBezTo>
                  <a:pt x="10321992" y="5124221"/>
                  <a:pt x="10357188" y="5151265"/>
                  <a:pt x="10393509" y="5178562"/>
                </a:cubicBezTo>
                <a:cubicBezTo>
                  <a:pt x="10429836" y="5205861"/>
                  <a:pt x="10466962" y="5236553"/>
                  <a:pt x="10504898" y="5270637"/>
                </a:cubicBezTo>
                <a:cubicBezTo>
                  <a:pt x="10513257" y="5278915"/>
                  <a:pt x="10530293" y="5292313"/>
                  <a:pt x="10556005" y="5310842"/>
                </a:cubicBezTo>
                <a:lnTo>
                  <a:pt x="10607117" y="5351040"/>
                </a:lnTo>
                <a:cubicBezTo>
                  <a:pt x="10628334" y="5368582"/>
                  <a:pt x="10646493" y="5382233"/>
                  <a:pt x="10661598" y="5391988"/>
                </a:cubicBezTo>
                <a:cubicBezTo>
                  <a:pt x="10676705" y="5401744"/>
                  <a:pt x="10694867" y="5415392"/>
                  <a:pt x="10716080" y="5432932"/>
                </a:cubicBezTo>
                <a:cubicBezTo>
                  <a:pt x="10720579" y="5433919"/>
                  <a:pt x="10723797" y="5436235"/>
                  <a:pt x="10725720" y="5439879"/>
                </a:cubicBezTo>
                <a:cubicBezTo>
                  <a:pt x="10727654" y="5443525"/>
                  <a:pt x="10730868" y="5445836"/>
                  <a:pt x="10735365" y="5446824"/>
                </a:cubicBezTo>
                <a:lnTo>
                  <a:pt x="10742113" y="5448305"/>
                </a:lnTo>
                <a:cubicBezTo>
                  <a:pt x="10743386" y="5435708"/>
                  <a:pt x="10737589" y="5424780"/>
                  <a:pt x="10724736" y="5415512"/>
                </a:cubicBezTo>
                <a:lnTo>
                  <a:pt x="10611884" y="5303806"/>
                </a:lnTo>
                <a:cubicBezTo>
                  <a:pt x="10590666" y="5286261"/>
                  <a:pt x="10570735" y="5267397"/>
                  <a:pt x="10552083" y="5247208"/>
                </a:cubicBezTo>
                <a:cubicBezTo>
                  <a:pt x="10533435" y="5227012"/>
                  <a:pt x="10513501" y="5208147"/>
                  <a:pt x="10492286" y="5190609"/>
                </a:cubicBezTo>
                <a:cubicBezTo>
                  <a:pt x="10454987" y="5150221"/>
                  <a:pt x="10417210" y="5114558"/>
                  <a:pt x="10378958" y="5083613"/>
                </a:cubicBezTo>
                <a:cubicBezTo>
                  <a:pt x="10340706" y="5052680"/>
                  <a:pt x="10302928" y="5017014"/>
                  <a:pt x="10265628" y="4976626"/>
                </a:cubicBezTo>
                <a:cubicBezTo>
                  <a:pt x="10270131" y="4977615"/>
                  <a:pt x="10274466" y="4980179"/>
                  <a:pt x="10278646" y="4984315"/>
                </a:cubicBezTo>
                <a:cubicBezTo>
                  <a:pt x="10282823" y="4988453"/>
                  <a:pt x="10289414" y="4991508"/>
                  <a:pt x="10298410" y="4993486"/>
                </a:cubicBezTo>
                <a:lnTo>
                  <a:pt x="10336980" y="5021277"/>
                </a:lnTo>
                <a:cubicBezTo>
                  <a:pt x="10362691" y="5039802"/>
                  <a:pt x="10388086" y="5061479"/>
                  <a:pt x="10413163" y="5086303"/>
                </a:cubicBezTo>
                <a:cubicBezTo>
                  <a:pt x="10438246" y="5111127"/>
                  <a:pt x="10463640" y="5132803"/>
                  <a:pt x="10489351" y="5151330"/>
                </a:cubicBezTo>
                <a:cubicBezTo>
                  <a:pt x="10514434" y="5176157"/>
                  <a:pt x="10539829" y="5197834"/>
                  <a:pt x="10565540" y="5216360"/>
                </a:cubicBezTo>
                <a:cubicBezTo>
                  <a:pt x="10591258" y="5234884"/>
                  <a:pt x="10616652" y="5256560"/>
                  <a:pt x="10641728" y="5281390"/>
                </a:cubicBezTo>
                <a:cubicBezTo>
                  <a:pt x="10683527" y="5322761"/>
                  <a:pt x="10712127" y="5335484"/>
                  <a:pt x="10727520" y="5319550"/>
                </a:cubicBezTo>
                <a:cubicBezTo>
                  <a:pt x="10733292" y="5307944"/>
                  <a:pt x="10722023" y="5282935"/>
                  <a:pt x="10693720" y="5244520"/>
                </a:cubicBezTo>
                <a:lnTo>
                  <a:pt x="10707212" y="5247486"/>
                </a:lnTo>
                <a:cubicBezTo>
                  <a:pt x="10703353" y="5240197"/>
                  <a:pt x="10700295" y="5236312"/>
                  <a:pt x="10698048" y="5235817"/>
                </a:cubicBezTo>
                <a:cubicBezTo>
                  <a:pt x="10695796" y="5235321"/>
                  <a:pt x="10692744" y="5231431"/>
                  <a:pt x="10688880" y="5224141"/>
                </a:cubicBezTo>
                <a:cubicBezTo>
                  <a:pt x="10680524" y="5215868"/>
                  <a:pt x="10669754" y="5208673"/>
                  <a:pt x="10656582" y="5202556"/>
                </a:cubicBezTo>
                <a:cubicBezTo>
                  <a:pt x="10643406" y="5196450"/>
                  <a:pt x="10632638" y="5189252"/>
                  <a:pt x="10624280" y="5180975"/>
                </a:cubicBezTo>
                <a:cubicBezTo>
                  <a:pt x="10523333" y="5087973"/>
                  <a:pt x="10426246" y="5002261"/>
                  <a:pt x="10333021" y="4923832"/>
                </a:cubicBezTo>
                <a:lnTo>
                  <a:pt x="10187390" y="4795257"/>
                </a:lnTo>
                <a:lnTo>
                  <a:pt x="10200884" y="4798223"/>
                </a:lnTo>
                <a:cubicBezTo>
                  <a:pt x="10218237" y="4808473"/>
                  <a:pt x="10233346" y="4818233"/>
                  <a:pt x="10246198" y="4827490"/>
                </a:cubicBezTo>
                <a:cubicBezTo>
                  <a:pt x="10259056" y="4836759"/>
                  <a:pt x="10271917" y="4846016"/>
                  <a:pt x="10284770" y="4855285"/>
                </a:cubicBezTo>
                <a:cubicBezTo>
                  <a:pt x="10314346" y="4881094"/>
                  <a:pt x="10341992" y="4903264"/>
                  <a:pt x="10367703" y="4921789"/>
                </a:cubicBezTo>
                <a:cubicBezTo>
                  <a:pt x="10393420" y="4940323"/>
                  <a:pt x="10419940" y="4962239"/>
                  <a:pt x="10447267" y="4987561"/>
                </a:cubicBezTo>
                <a:cubicBezTo>
                  <a:pt x="10474592" y="5012881"/>
                  <a:pt x="10501112" y="5034803"/>
                  <a:pt x="10526828" y="5053332"/>
                </a:cubicBezTo>
                <a:cubicBezTo>
                  <a:pt x="10543545" y="5069879"/>
                  <a:pt x="10558490" y="5081213"/>
                  <a:pt x="10571668" y="5087324"/>
                </a:cubicBezTo>
                <a:cubicBezTo>
                  <a:pt x="10584844" y="5093442"/>
                  <a:pt x="10597538" y="5104275"/>
                  <a:pt x="10609763" y="5119840"/>
                </a:cubicBezTo>
                <a:lnTo>
                  <a:pt x="10654126" y="5158557"/>
                </a:lnTo>
                <a:cubicBezTo>
                  <a:pt x="10663117" y="5160534"/>
                  <a:pt x="10675977" y="5169803"/>
                  <a:pt x="10692695" y="5186350"/>
                </a:cubicBezTo>
                <a:cubicBezTo>
                  <a:pt x="10688200" y="5185364"/>
                  <a:pt x="10685791" y="5186444"/>
                  <a:pt x="10685472" y="5189595"/>
                </a:cubicBezTo>
                <a:cubicBezTo>
                  <a:pt x="10685157" y="5192737"/>
                  <a:pt x="10687248" y="5194810"/>
                  <a:pt x="10691742" y="5195796"/>
                </a:cubicBezTo>
                <a:cubicBezTo>
                  <a:pt x="10691104" y="5202097"/>
                  <a:pt x="10697532" y="5206731"/>
                  <a:pt x="10711026" y="5209695"/>
                </a:cubicBezTo>
                <a:cubicBezTo>
                  <a:pt x="10770815" y="5255019"/>
                  <a:pt x="10827877" y="5304581"/>
                  <a:pt x="10882213" y="5358369"/>
                </a:cubicBezTo>
                <a:cubicBezTo>
                  <a:pt x="10936546" y="5412158"/>
                  <a:pt x="10993290" y="5464864"/>
                  <a:pt x="11052443" y="5516487"/>
                </a:cubicBezTo>
                <a:cubicBezTo>
                  <a:pt x="11060167" y="5531066"/>
                  <a:pt x="11064660" y="5532055"/>
                  <a:pt x="11065934" y="5519453"/>
                </a:cubicBezTo>
                <a:cubicBezTo>
                  <a:pt x="11065934" y="5519453"/>
                  <a:pt x="11061754" y="5515320"/>
                  <a:pt x="11053396" y="5507041"/>
                </a:cubicBezTo>
                <a:lnTo>
                  <a:pt x="10769836" y="5241927"/>
                </a:lnTo>
                <a:cubicBezTo>
                  <a:pt x="10756979" y="5232668"/>
                  <a:pt x="10733833" y="5211484"/>
                  <a:pt x="10700393" y="5178386"/>
                </a:cubicBezTo>
                <a:lnTo>
                  <a:pt x="10630000" y="5124286"/>
                </a:lnTo>
                <a:cubicBezTo>
                  <a:pt x="10604290" y="5105758"/>
                  <a:pt x="10579855" y="5085906"/>
                  <a:pt x="10556712" y="5064720"/>
                </a:cubicBezTo>
                <a:cubicBezTo>
                  <a:pt x="10533561" y="5043546"/>
                  <a:pt x="10509133" y="5023692"/>
                  <a:pt x="10483416" y="5005159"/>
                </a:cubicBezTo>
                <a:cubicBezTo>
                  <a:pt x="10457705" y="4986631"/>
                  <a:pt x="10433275" y="4966779"/>
                  <a:pt x="10410125" y="4945598"/>
                </a:cubicBezTo>
                <a:cubicBezTo>
                  <a:pt x="10386980" y="4924421"/>
                  <a:pt x="10362546" y="4904567"/>
                  <a:pt x="10336836" y="4886033"/>
                </a:cubicBezTo>
                <a:cubicBezTo>
                  <a:pt x="10328477" y="4877760"/>
                  <a:pt x="10317867" y="4868990"/>
                  <a:pt x="10305008" y="4859728"/>
                </a:cubicBezTo>
                <a:cubicBezTo>
                  <a:pt x="10292154" y="4850462"/>
                  <a:pt x="10279297" y="4841203"/>
                  <a:pt x="10266437" y="4831939"/>
                </a:cubicBezTo>
                <a:lnTo>
                  <a:pt x="10196046" y="4777842"/>
                </a:lnTo>
                <a:cubicBezTo>
                  <a:pt x="10144618" y="4740793"/>
                  <a:pt x="10094153" y="4705555"/>
                  <a:pt x="10044660" y="4672150"/>
                </a:cubicBezTo>
                <a:cubicBezTo>
                  <a:pt x="9995164" y="4638741"/>
                  <a:pt x="9946950" y="4603999"/>
                  <a:pt x="9900020" y="4567937"/>
                </a:cubicBezTo>
                <a:cubicBezTo>
                  <a:pt x="9891662" y="4559658"/>
                  <a:pt x="9882176" y="4551139"/>
                  <a:pt x="9871568" y="4542369"/>
                </a:cubicBezTo>
                <a:cubicBezTo>
                  <a:pt x="9860960" y="4533603"/>
                  <a:pt x="9849228" y="4524583"/>
                  <a:pt x="9836372" y="4515323"/>
                </a:cubicBezTo>
                <a:cubicBezTo>
                  <a:pt x="9837644" y="4502726"/>
                  <a:pt x="9830552" y="4481853"/>
                  <a:pt x="9815106" y="4452706"/>
                </a:cubicBezTo>
                <a:cubicBezTo>
                  <a:pt x="9883252" y="4506306"/>
                  <a:pt x="9950432" y="4558085"/>
                  <a:pt x="10016650" y="4608046"/>
                </a:cubicBezTo>
                <a:cubicBezTo>
                  <a:pt x="10082863" y="4658013"/>
                  <a:pt x="10150045" y="4709790"/>
                  <a:pt x="10218194" y="4763391"/>
                </a:cubicBezTo>
                <a:cubicBezTo>
                  <a:pt x="10234910" y="4779940"/>
                  <a:pt x="10249695" y="4792853"/>
                  <a:pt x="10262552" y="4802110"/>
                </a:cubicBezTo>
                <a:lnTo>
                  <a:pt x="10383106" y="4905860"/>
                </a:lnTo>
                <a:cubicBezTo>
                  <a:pt x="10412681" y="4931670"/>
                  <a:pt x="10440166" y="4955419"/>
                  <a:pt x="10465566" y="4977095"/>
                </a:cubicBezTo>
                <a:cubicBezTo>
                  <a:pt x="10490960" y="4998771"/>
                  <a:pt x="10518446" y="5022517"/>
                  <a:pt x="10548021" y="5048326"/>
                </a:cubicBezTo>
                <a:cubicBezTo>
                  <a:pt x="10569235" y="5065864"/>
                  <a:pt x="10580159" y="5071485"/>
                  <a:pt x="10580796" y="5065189"/>
                </a:cubicBezTo>
                <a:cubicBezTo>
                  <a:pt x="10582705" y="5046291"/>
                  <a:pt x="10574978" y="5031719"/>
                  <a:pt x="10557626" y="5021465"/>
                </a:cubicBezTo>
                <a:lnTo>
                  <a:pt x="10474693" y="4954960"/>
                </a:lnTo>
                <a:cubicBezTo>
                  <a:pt x="10506177" y="4961875"/>
                  <a:pt x="10524803" y="4959524"/>
                  <a:pt x="10530570" y="4947916"/>
                </a:cubicBezTo>
                <a:cubicBezTo>
                  <a:pt x="10540834" y="4937297"/>
                  <a:pt x="10535680" y="4920065"/>
                  <a:pt x="10515096" y="4896234"/>
                </a:cubicBezTo>
                <a:cubicBezTo>
                  <a:pt x="10549806" y="4916735"/>
                  <a:pt x="10582106" y="4938318"/>
                  <a:pt x="10611999" y="4960978"/>
                </a:cubicBezTo>
                <a:cubicBezTo>
                  <a:pt x="10641896" y="4983642"/>
                  <a:pt x="10671949" y="5004733"/>
                  <a:pt x="10702160" y="5024246"/>
                </a:cubicBezTo>
                <a:cubicBezTo>
                  <a:pt x="10736866" y="5044753"/>
                  <a:pt x="10767887" y="5067660"/>
                  <a:pt x="10795212" y="5092980"/>
                </a:cubicBezTo>
                <a:cubicBezTo>
                  <a:pt x="10822540" y="5118304"/>
                  <a:pt x="10853557" y="5141215"/>
                  <a:pt x="10888264" y="5161719"/>
                </a:cubicBezTo>
                <a:lnTo>
                  <a:pt x="10895013" y="5163201"/>
                </a:lnTo>
                <a:cubicBezTo>
                  <a:pt x="10896286" y="5150604"/>
                  <a:pt x="10892422" y="5143312"/>
                  <a:pt x="10883427" y="5141338"/>
                </a:cubicBezTo>
                <a:cubicBezTo>
                  <a:pt x="10862207" y="5123799"/>
                  <a:pt x="10840991" y="5106261"/>
                  <a:pt x="10819779" y="5088724"/>
                </a:cubicBezTo>
                <a:cubicBezTo>
                  <a:pt x="10798562" y="5071184"/>
                  <a:pt x="10777346" y="5053646"/>
                  <a:pt x="10756128" y="5036103"/>
                </a:cubicBezTo>
                <a:lnTo>
                  <a:pt x="10692480" y="4983489"/>
                </a:lnTo>
                <a:cubicBezTo>
                  <a:pt x="10684120" y="4975218"/>
                  <a:pt x="10673354" y="4968023"/>
                  <a:pt x="10660182" y="4961908"/>
                </a:cubicBezTo>
                <a:cubicBezTo>
                  <a:pt x="10647003" y="4955791"/>
                  <a:pt x="10636555" y="4945452"/>
                  <a:pt x="10628832" y="4930877"/>
                </a:cubicBezTo>
                <a:cubicBezTo>
                  <a:pt x="10586397" y="4895802"/>
                  <a:pt x="10543808" y="4862295"/>
                  <a:pt x="10501056" y="4830370"/>
                </a:cubicBezTo>
                <a:cubicBezTo>
                  <a:pt x="10458307" y="4798441"/>
                  <a:pt x="10415714" y="4764938"/>
                  <a:pt x="10373284" y="4729865"/>
                </a:cubicBezTo>
                <a:cubicBezTo>
                  <a:pt x="10356566" y="4713314"/>
                  <a:pt x="10340967" y="4697011"/>
                  <a:pt x="10326499" y="4680960"/>
                </a:cubicBezTo>
                <a:cubicBezTo>
                  <a:pt x="10312033" y="4664903"/>
                  <a:pt x="10296435" y="4648590"/>
                  <a:pt x="10279718" y="4632043"/>
                </a:cubicBezTo>
                <a:cubicBezTo>
                  <a:pt x="10263001" y="4615494"/>
                  <a:pt x="10247248" y="4600769"/>
                  <a:pt x="10232455" y="4587863"/>
                </a:cubicBezTo>
                <a:cubicBezTo>
                  <a:pt x="10217672" y="4574953"/>
                  <a:pt x="10201914" y="4560223"/>
                  <a:pt x="10185196" y="4543673"/>
                </a:cubicBezTo>
                <a:cubicBezTo>
                  <a:pt x="10151761" y="4510575"/>
                  <a:pt x="10119288" y="4479298"/>
                  <a:pt x="10087785" y="4449839"/>
                </a:cubicBezTo>
                <a:cubicBezTo>
                  <a:pt x="10056275" y="4420381"/>
                  <a:pt x="10023805" y="4389100"/>
                  <a:pt x="9990365" y="4356001"/>
                </a:cubicBezTo>
                <a:cubicBezTo>
                  <a:pt x="9956930" y="4322903"/>
                  <a:pt x="9931531" y="4301225"/>
                  <a:pt x="9914178" y="4290978"/>
                </a:cubicBezTo>
                <a:cubicBezTo>
                  <a:pt x="9880741" y="4257870"/>
                  <a:pt x="9855343" y="4236200"/>
                  <a:pt x="9837990" y="4225946"/>
                </a:cubicBezTo>
                <a:lnTo>
                  <a:pt x="9684661" y="4105339"/>
                </a:lnTo>
                <a:cubicBezTo>
                  <a:pt x="9658948" y="4086814"/>
                  <a:pt x="9633078" y="4069862"/>
                  <a:pt x="9607046" y="4054481"/>
                </a:cubicBezTo>
                <a:cubicBezTo>
                  <a:pt x="9581012" y="4039107"/>
                  <a:pt x="9555140" y="4022158"/>
                  <a:pt x="9529428" y="4003630"/>
                </a:cubicBezTo>
                <a:cubicBezTo>
                  <a:pt x="9508211" y="3986091"/>
                  <a:pt x="9482498" y="3967565"/>
                  <a:pt x="9452286" y="3948045"/>
                </a:cubicBezTo>
                <a:cubicBezTo>
                  <a:pt x="9422074" y="3928534"/>
                  <a:pt x="9396361" y="3910005"/>
                  <a:pt x="9375145" y="3892468"/>
                </a:cubicBezTo>
                <a:cubicBezTo>
                  <a:pt x="9341067" y="3865673"/>
                  <a:pt x="9306032" y="3837045"/>
                  <a:pt x="9270028" y="3806604"/>
                </a:cubicBezTo>
                <a:cubicBezTo>
                  <a:pt x="9234026" y="3776153"/>
                  <a:pt x="9198986" y="3747534"/>
                  <a:pt x="9164912" y="3720731"/>
                </a:cubicBezTo>
                <a:cubicBezTo>
                  <a:pt x="9173908" y="3722706"/>
                  <a:pt x="9183538" y="3718380"/>
                  <a:pt x="9193800" y="3707760"/>
                </a:cubicBezTo>
                <a:lnTo>
                  <a:pt x="9194756" y="3698311"/>
                </a:lnTo>
                <a:cubicBezTo>
                  <a:pt x="9224331" y="3724129"/>
                  <a:pt x="9253909" y="3749936"/>
                  <a:pt x="9283485" y="3775756"/>
                </a:cubicBezTo>
                <a:cubicBezTo>
                  <a:pt x="9313062" y="3801568"/>
                  <a:pt x="9344882" y="3827874"/>
                  <a:pt x="9378959" y="3854676"/>
                </a:cubicBezTo>
                <a:cubicBezTo>
                  <a:pt x="9400175" y="3872214"/>
                  <a:pt x="9418335" y="3885862"/>
                  <a:pt x="9433440" y="3895621"/>
                </a:cubicBezTo>
                <a:cubicBezTo>
                  <a:pt x="9448550" y="3905376"/>
                  <a:pt x="9466709" y="3919029"/>
                  <a:pt x="9487920" y="3936564"/>
                </a:cubicBezTo>
                <a:cubicBezTo>
                  <a:pt x="9526493" y="3964351"/>
                  <a:pt x="9562500" y="3994799"/>
                  <a:pt x="9595937" y="4027897"/>
                </a:cubicBezTo>
                <a:cubicBezTo>
                  <a:pt x="9630006" y="4054702"/>
                  <a:pt x="9666334" y="4081994"/>
                  <a:pt x="9704900" y="4109785"/>
                </a:cubicBezTo>
                <a:cubicBezTo>
                  <a:pt x="9743470" y="4137577"/>
                  <a:pt x="9779797" y="4164868"/>
                  <a:pt x="9813866" y="4191673"/>
                </a:cubicBezTo>
                <a:cubicBezTo>
                  <a:pt x="9839579" y="4210198"/>
                  <a:pt x="9856616" y="4223598"/>
                  <a:pt x="9864979" y="4231876"/>
                </a:cubicBezTo>
                <a:lnTo>
                  <a:pt x="9922836" y="4273563"/>
                </a:lnTo>
                <a:cubicBezTo>
                  <a:pt x="9939552" y="4290110"/>
                  <a:pt x="9956587" y="4303510"/>
                  <a:pt x="9973941" y="4313764"/>
                </a:cubicBezTo>
                <a:cubicBezTo>
                  <a:pt x="9991296" y="4324010"/>
                  <a:pt x="10008333" y="4337417"/>
                  <a:pt x="10025053" y="4353966"/>
                </a:cubicBezTo>
                <a:cubicBezTo>
                  <a:pt x="10063622" y="4381759"/>
                  <a:pt x="10101070" y="4409297"/>
                  <a:pt x="10137392" y="4436597"/>
                </a:cubicBezTo>
                <a:cubicBezTo>
                  <a:pt x="10173710" y="4463886"/>
                  <a:pt x="10208906" y="4490939"/>
                  <a:pt x="10242982" y="4517744"/>
                </a:cubicBezTo>
                <a:cubicBezTo>
                  <a:pt x="10251342" y="4526012"/>
                  <a:pt x="10259859" y="4532715"/>
                  <a:pt x="10268536" y="4537840"/>
                </a:cubicBezTo>
                <a:cubicBezTo>
                  <a:pt x="10277214" y="4542969"/>
                  <a:pt x="10285732" y="4549666"/>
                  <a:pt x="10294090" y="4557944"/>
                </a:cubicBezTo>
                <a:lnTo>
                  <a:pt x="10351947" y="4599627"/>
                </a:lnTo>
                <a:cubicBezTo>
                  <a:pt x="10424592" y="4654218"/>
                  <a:pt x="10494986" y="4708313"/>
                  <a:pt x="10563134" y="4761920"/>
                </a:cubicBezTo>
                <a:cubicBezTo>
                  <a:pt x="10631280" y="4815523"/>
                  <a:pt x="10701992" y="4866467"/>
                  <a:pt x="10775274" y="4914763"/>
                </a:cubicBezTo>
                <a:cubicBezTo>
                  <a:pt x="10791990" y="4931311"/>
                  <a:pt x="10808867" y="4946293"/>
                  <a:pt x="10825903" y="4959690"/>
                </a:cubicBezTo>
                <a:cubicBezTo>
                  <a:pt x="10842943" y="4973092"/>
                  <a:pt x="10859819" y="4988064"/>
                  <a:pt x="10876540" y="5004613"/>
                </a:cubicBezTo>
                <a:cubicBezTo>
                  <a:pt x="10910608" y="5031415"/>
                  <a:pt x="10946929" y="5058714"/>
                  <a:pt x="10985498" y="5086500"/>
                </a:cubicBezTo>
                <a:cubicBezTo>
                  <a:pt x="11024072" y="5114292"/>
                  <a:pt x="11060398" y="5141589"/>
                  <a:pt x="11094468" y="5168388"/>
                </a:cubicBezTo>
                <a:cubicBezTo>
                  <a:pt x="11111188" y="5184937"/>
                  <a:pt x="11126135" y="5196273"/>
                  <a:pt x="11139306" y="5202388"/>
                </a:cubicBezTo>
                <a:cubicBezTo>
                  <a:pt x="11152484" y="5208498"/>
                  <a:pt x="11159705" y="5205261"/>
                  <a:pt x="11160976" y="5192662"/>
                </a:cubicBezTo>
                <a:cubicBezTo>
                  <a:pt x="11162884" y="5173763"/>
                  <a:pt x="11142938" y="5143631"/>
                  <a:pt x="11101144" y="5102250"/>
                </a:cubicBezTo>
                <a:cubicBezTo>
                  <a:pt x="11067072" y="5075447"/>
                  <a:pt x="11034280" y="5047324"/>
                  <a:pt x="11002770" y="5017867"/>
                </a:cubicBezTo>
                <a:cubicBezTo>
                  <a:pt x="10971268" y="4988407"/>
                  <a:pt x="10938475" y="4960282"/>
                  <a:pt x="10904403" y="4933477"/>
                </a:cubicBezTo>
                <a:lnTo>
                  <a:pt x="10713458" y="4775631"/>
                </a:lnTo>
                <a:cubicBezTo>
                  <a:pt x="10679385" y="4748828"/>
                  <a:pt x="10645310" y="4722028"/>
                  <a:pt x="10611239" y="4695224"/>
                </a:cubicBezTo>
                <a:cubicBezTo>
                  <a:pt x="10577168" y="4668424"/>
                  <a:pt x="10542773" y="4644775"/>
                  <a:pt x="10508068" y="4624267"/>
                </a:cubicBezTo>
                <a:lnTo>
                  <a:pt x="10412593" y="4545344"/>
                </a:lnTo>
                <a:cubicBezTo>
                  <a:pt x="10386880" y="4526821"/>
                  <a:pt x="10369522" y="4516570"/>
                  <a:pt x="10360530" y="4514593"/>
                </a:cubicBezTo>
                <a:cubicBezTo>
                  <a:pt x="10334816" y="4496068"/>
                  <a:pt x="10317780" y="4482661"/>
                  <a:pt x="10309422" y="4474393"/>
                </a:cubicBezTo>
                <a:cubicBezTo>
                  <a:pt x="10257990" y="4437340"/>
                  <a:pt x="10208652" y="4402351"/>
                  <a:pt x="10161406" y="4369438"/>
                </a:cubicBezTo>
                <a:cubicBezTo>
                  <a:pt x="10114159" y="4336519"/>
                  <a:pt x="10067069" y="4302032"/>
                  <a:pt x="10020142" y="4265968"/>
                </a:cubicBezTo>
                <a:cubicBezTo>
                  <a:pt x="9998922" y="4248432"/>
                  <a:pt x="9976427" y="4232219"/>
                  <a:pt x="9952642" y="4217334"/>
                </a:cubicBezTo>
                <a:cubicBezTo>
                  <a:pt x="9928862" y="4202454"/>
                  <a:pt x="9904110" y="4185749"/>
                  <a:pt x="9878396" y="4167224"/>
                </a:cubicBezTo>
                <a:cubicBezTo>
                  <a:pt x="9857179" y="4149687"/>
                  <a:pt x="9833716" y="4131654"/>
                  <a:pt x="9808001" y="4113118"/>
                </a:cubicBezTo>
                <a:cubicBezTo>
                  <a:pt x="9782288" y="4094596"/>
                  <a:pt x="9758824" y="4076566"/>
                  <a:pt x="9737607" y="4059026"/>
                </a:cubicBezTo>
                <a:cubicBezTo>
                  <a:pt x="9702896" y="4038524"/>
                  <a:pt x="9672848" y="4017434"/>
                  <a:pt x="9647448" y="3995757"/>
                </a:cubicBezTo>
                <a:cubicBezTo>
                  <a:pt x="9622054" y="3974082"/>
                  <a:pt x="9594253" y="3953485"/>
                  <a:pt x="9564040" y="3933970"/>
                </a:cubicBezTo>
                <a:cubicBezTo>
                  <a:pt x="9538327" y="3915445"/>
                  <a:pt x="9510685" y="3893273"/>
                  <a:pt x="9481107" y="3867466"/>
                </a:cubicBezTo>
                <a:cubicBezTo>
                  <a:pt x="9476605" y="3866476"/>
                  <a:pt x="9461503" y="3856716"/>
                  <a:pt x="9435786" y="3838194"/>
                </a:cubicBezTo>
                <a:cubicBezTo>
                  <a:pt x="9427427" y="3829914"/>
                  <a:pt x="9421001" y="3825287"/>
                  <a:pt x="9416499" y="3824298"/>
                </a:cubicBezTo>
                <a:cubicBezTo>
                  <a:pt x="9412007" y="3823309"/>
                  <a:pt x="9405578" y="3818676"/>
                  <a:pt x="9397215" y="3810399"/>
                </a:cubicBezTo>
                <a:cubicBezTo>
                  <a:pt x="9341928" y="3766063"/>
                  <a:pt x="9287604" y="3723545"/>
                  <a:pt x="9234249" y="3682848"/>
                </a:cubicBezTo>
                <a:cubicBezTo>
                  <a:pt x="9180887" y="3642151"/>
                  <a:pt x="9124313" y="3599138"/>
                  <a:pt x="9064529" y="3553807"/>
                </a:cubicBezTo>
                <a:cubicBezTo>
                  <a:pt x="9047807" y="3537259"/>
                  <a:pt x="9026594" y="3519721"/>
                  <a:pt x="9000878" y="3501193"/>
                </a:cubicBezTo>
                <a:cubicBezTo>
                  <a:pt x="8980300" y="3477354"/>
                  <a:pt x="8956832" y="3459324"/>
                  <a:pt x="8930485" y="3447093"/>
                </a:cubicBezTo>
                <a:lnTo>
                  <a:pt x="8883190" y="3409894"/>
                </a:lnTo>
                <a:lnTo>
                  <a:pt x="8883246" y="3404061"/>
                </a:lnTo>
                <a:cubicBezTo>
                  <a:pt x="8880742" y="3399785"/>
                  <a:pt x="8876940" y="3395957"/>
                  <a:pt x="8875547" y="3398063"/>
                </a:cubicBezTo>
                <a:lnTo>
                  <a:pt x="8880642" y="3407889"/>
                </a:lnTo>
                <a:lnTo>
                  <a:pt x="8832656" y="3370147"/>
                </a:lnTo>
                <a:lnTo>
                  <a:pt x="8825071" y="3363050"/>
                </a:lnTo>
                <a:lnTo>
                  <a:pt x="8819848" y="3359880"/>
                </a:lnTo>
                <a:lnTo>
                  <a:pt x="8819293" y="3359637"/>
                </a:lnTo>
                <a:lnTo>
                  <a:pt x="8802709" y="3346593"/>
                </a:lnTo>
                <a:lnTo>
                  <a:pt x="8727505" y="3287436"/>
                </a:lnTo>
                <a:lnTo>
                  <a:pt x="8735447" y="3292781"/>
                </a:lnTo>
                <a:cubicBezTo>
                  <a:pt x="8771772" y="3320079"/>
                  <a:pt x="8809220" y="3347618"/>
                  <a:pt x="8847790" y="3375413"/>
                </a:cubicBezTo>
                <a:cubicBezTo>
                  <a:pt x="8869002" y="3392949"/>
                  <a:pt x="8887322" y="3405024"/>
                  <a:pt x="8902749" y="3411628"/>
                </a:cubicBezTo>
                <a:cubicBezTo>
                  <a:pt x="8918170" y="3418236"/>
                  <a:pt x="8936489" y="3430313"/>
                  <a:pt x="8957707" y="3447849"/>
                </a:cubicBezTo>
                <a:cubicBezTo>
                  <a:pt x="8979559" y="3459086"/>
                  <a:pt x="8998037" y="3469592"/>
                  <a:pt x="9013142" y="3479343"/>
                </a:cubicBezTo>
                <a:cubicBezTo>
                  <a:pt x="9028249" y="3489103"/>
                  <a:pt x="9046411" y="3502748"/>
                  <a:pt x="9067628" y="3520287"/>
                </a:cubicBezTo>
                <a:lnTo>
                  <a:pt x="9281670" y="3654234"/>
                </a:lnTo>
                <a:lnTo>
                  <a:pt x="9343768" y="3691274"/>
                </a:lnTo>
                <a:lnTo>
                  <a:pt x="9421917" y="3742784"/>
                </a:lnTo>
                <a:lnTo>
                  <a:pt x="9780946" y="4039574"/>
                </a:lnTo>
                <a:cubicBezTo>
                  <a:pt x="9784805" y="4046863"/>
                  <a:pt x="9788989" y="4050996"/>
                  <a:pt x="9793484" y="4051985"/>
                </a:cubicBezTo>
                <a:cubicBezTo>
                  <a:pt x="9794118" y="4045693"/>
                  <a:pt x="9792508" y="4038894"/>
                  <a:pt x="9788645" y="4031611"/>
                </a:cubicBezTo>
                <a:cubicBezTo>
                  <a:pt x="9728858" y="3986279"/>
                  <a:pt x="9672603" y="3940115"/>
                  <a:pt x="9619882" y="3893125"/>
                </a:cubicBezTo>
                <a:lnTo>
                  <a:pt x="9514984" y="3807046"/>
                </a:lnTo>
                <a:lnTo>
                  <a:pt x="9747509" y="3969299"/>
                </a:lnTo>
                <a:cubicBezTo>
                  <a:pt x="9849117" y="4039870"/>
                  <a:pt x="9950109" y="4108009"/>
                  <a:pt x="10051834" y="4169649"/>
                </a:cubicBezTo>
                <a:cubicBezTo>
                  <a:pt x="10074040" y="4182948"/>
                  <a:pt x="10084571" y="4188067"/>
                  <a:pt x="10087394" y="4188022"/>
                </a:cubicBezTo>
                <a:cubicBezTo>
                  <a:pt x="10095861" y="4187884"/>
                  <a:pt x="10034958" y="4141250"/>
                  <a:pt x="10011823" y="4129359"/>
                </a:cubicBezTo>
                <a:lnTo>
                  <a:pt x="9463972" y="3762966"/>
                </a:lnTo>
                <a:lnTo>
                  <a:pt x="9499570" y="3784198"/>
                </a:lnTo>
                <a:lnTo>
                  <a:pt x="9609008" y="3849475"/>
                </a:lnTo>
                <a:lnTo>
                  <a:pt x="9652797" y="3878952"/>
                </a:lnTo>
                <a:cubicBezTo>
                  <a:pt x="9968534" y="4088985"/>
                  <a:pt x="10283728" y="4293791"/>
                  <a:pt x="10595612" y="4484450"/>
                </a:cubicBezTo>
                <a:cubicBezTo>
                  <a:pt x="10595612" y="4484450"/>
                  <a:pt x="10596965" y="4486322"/>
                  <a:pt x="10598646" y="4488658"/>
                </a:cubicBezTo>
                <a:lnTo>
                  <a:pt x="10602436" y="4493910"/>
                </a:lnTo>
                <a:lnTo>
                  <a:pt x="10604708" y="4497062"/>
                </a:lnTo>
                <a:cubicBezTo>
                  <a:pt x="10605722" y="4498465"/>
                  <a:pt x="10605046" y="4497532"/>
                  <a:pt x="10603702" y="4495664"/>
                </a:cubicBezTo>
                <a:lnTo>
                  <a:pt x="10602436" y="4493910"/>
                </a:lnTo>
                <a:lnTo>
                  <a:pt x="10595612" y="4484450"/>
                </a:lnTo>
                <a:cubicBezTo>
                  <a:pt x="10575607" y="4464307"/>
                  <a:pt x="10557154" y="4453909"/>
                  <a:pt x="10535160" y="4438782"/>
                </a:cubicBezTo>
                <a:cubicBezTo>
                  <a:pt x="10519954" y="4423470"/>
                  <a:pt x="10454391" y="4385519"/>
                  <a:pt x="10492360" y="4402700"/>
                </a:cubicBezTo>
                <a:cubicBezTo>
                  <a:pt x="10539184" y="4420610"/>
                  <a:pt x="10613607" y="4495551"/>
                  <a:pt x="10638381" y="4470199"/>
                </a:cubicBezTo>
                <a:cubicBezTo>
                  <a:pt x="10537606" y="4396793"/>
                  <a:pt x="10437165" y="4324897"/>
                  <a:pt x="10340724" y="4257024"/>
                </a:cubicBezTo>
                <a:cubicBezTo>
                  <a:pt x="10343125" y="4241309"/>
                  <a:pt x="10332619" y="4228977"/>
                  <a:pt x="10318664" y="4218579"/>
                </a:cubicBezTo>
                <a:lnTo>
                  <a:pt x="10286706" y="4198529"/>
                </a:lnTo>
                <a:lnTo>
                  <a:pt x="10394212" y="4246352"/>
                </a:lnTo>
                <a:cubicBezTo>
                  <a:pt x="10389713" y="4245364"/>
                  <a:pt x="10386497" y="4243047"/>
                  <a:pt x="10384569" y="4239404"/>
                </a:cubicBezTo>
                <a:cubicBezTo>
                  <a:pt x="10382640" y="4235757"/>
                  <a:pt x="10379423" y="4233447"/>
                  <a:pt x="10374926" y="4232460"/>
                </a:cubicBezTo>
                <a:lnTo>
                  <a:pt x="10294590" y="4177814"/>
                </a:lnTo>
                <a:lnTo>
                  <a:pt x="10306336" y="4184065"/>
                </a:lnTo>
                <a:lnTo>
                  <a:pt x="10355710" y="4208561"/>
                </a:lnTo>
                <a:lnTo>
                  <a:pt x="10351224" y="4205319"/>
                </a:lnTo>
                <a:cubicBezTo>
                  <a:pt x="10340444" y="4198291"/>
                  <a:pt x="10326704" y="4190270"/>
                  <a:pt x="10314480" y="4182288"/>
                </a:cubicBezTo>
                <a:lnTo>
                  <a:pt x="10310979" y="4179802"/>
                </a:lnTo>
                <a:lnTo>
                  <a:pt x="10291013" y="4169884"/>
                </a:lnTo>
                <a:lnTo>
                  <a:pt x="10250319" y="4147699"/>
                </a:lnTo>
                <a:lnTo>
                  <a:pt x="10123262" y="4061274"/>
                </a:lnTo>
                <a:cubicBezTo>
                  <a:pt x="10079557" y="4038795"/>
                  <a:pt x="10037458" y="4011835"/>
                  <a:pt x="9996955" y="3980400"/>
                </a:cubicBezTo>
                <a:lnTo>
                  <a:pt x="9922922" y="3934580"/>
                </a:lnTo>
                <a:lnTo>
                  <a:pt x="9798922" y="3851233"/>
                </a:lnTo>
                <a:lnTo>
                  <a:pt x="9738547" y="3807733"/>
                </a:lnTo>
                <a:cubicBezTo>
                  <a:pt x="9698043" y="3776299"/>
                  <a:pt x="9654012" y="3745705"/>
                  <a:pt x="9606448" y="3715936"/>
                </a:cubicBezTo>
                <a:cubicBezTo>
                  <a:pt x="9558880" y="3686167"/>
                  <a:pt x="9516129" y="3654243"/>
                  <a:pt x="9478192" y="3620156"/>
                </a:cubicBezTo>
                <a:cubicBezTo>
                  <a:pt x="9456982" y="3602613"/>
                  <a:pt x="9434479" y="3586403"/>
                  <a:pt x="9410694" y="3571520"/>
                </a:cubicBezTo>
                <a:cubicBezTo>
                  <a:pt x="9386914" y="3556640"/>
                  <a:pt x="9364412" y="3540424"/>
                  <a:pt x="9343199" y="3522888"/>
                </a:cubicBezTo>
                <a:lnTo>
                  <a:pt x="9227486" y="3439517"/>
                </a:lnTo>
                <a:lnTo>
                  <a:pt x="9221484" y="3433576"/>
                </a:lnTo>
                <a:lnTo>
                  <a:pt x="9357605" y="3523506"/>
                </a:lnTo>
                <a:lnTo>
                  <a:pt x="9364944" y="3528347"/>
                </a:lnTo>
                <a:lnTo>
                  <a:pt x="9366044" y="3529774"/>
                </a:lnTo>
                <a:lnTo>
                  <a:pt x="9366940" y="3529667"/>
                </a:lnTo>
                <a:lnTo>
                  <a:pt x="9389332" y="3544442"/>
                </a:lnTo>
                <a:lnTo>
                  <a:pt x="9388456" y="3544486"/>
                </a:lnTo>
                <a:cubicBezTo>
                  <a:pt x="9391514" y="3547811"/>
                  <a:pt x="9397699" y="3552983"/>
                  <a:pt x="9401546" y="3555866"/>
                </a:cubicBezTo>
                <a:cubicBezTo>
                  <a:pt x="9417409" y="3567871"/>
                  <a:pt x="9437594" y="3579801"/>
                  <a:pt x="9453454" y="3591803"/>
                </a:cubicBezTo>
                <a:cubicBezTo>
                  <a:pt x="9527112" y="3645054"/>
                  <a:pt x="9593883" y="3689573"/>
                  <a:pt x="9659657" y="3737554"/>
                </a:cubicBezTo>
                <a:cubicBezTo>
                  <a:pt x="9752028" y="3805706"/>
                  <a:pt x="9846815" y="3861525"/>
                  <a:pt x="9935766" y="3917940"/>
                </a:cubicBezTo>
                <a:cubicBezTo>
                  <a:pt x="9979836" y="3947630"/>
                  <a:pt x="10026424" y="3980222"/>
                  <a:pt x="10073346" y="4012809"/>
                </a:cubicBezTo>
                <a:cubicBezTo>
                  <a:pt x="10131189" y="4051345"/>
                  <a:pt x="10190420" y="4086047"/>
                  <a:pt x="10250406" y="4118892"/>
                </a:cubicBezTo>
                <a:lnTo>
                  <a:pt x="10413408" y="4204119"/>
                </a:lnTo>
                <a:lnTo>
                  <a:pt x="10431755" y="4215971"/>
                </a:lnTo>
                <a:cubicBezTo>
                  <a:pt x="10443979" y="4231534"/>
                  <a:pt x="10457798" y="4242616"/>
                  <a:pt x="10473222" y="4249226"/>
                </a:cubicBezTo>
                <a:lnTo>
                  <a:pt x="10500416" y="4268818"/>
                </a:lnTo>
                <a:lnTo>
                  <a:pt x="10490165" y="4264410"/>
                </a:lnTo>
                <a:cubicBezTo>
                  <a:pt x="10469250" y="4254833"/>
                  <a:pt x="10447481" y="4244929"/>
                  <a:pt x="10425313" y="4234719"/>
                </a:cubicBezTo>
                <a:lnTo>
                  <a:pt x="10369120" y="4208373"/>
                </a:lnTo>
                <a:lnTo>
                  <a:pt x="10382976" y="4216380"/>
                </a:lnTo>
                <a:cubicBezTo>
                  <a:pt x="10407570" y="4228844"/>
                  <a:pt x="10431995" y="4239835"/>
                  <a:pt x="10455739" y="4250224"/>
                </a:cubicBezTo>
                <a:lnTo>
                  <a:pt x="10512486" y="4277513"/>
                </a:lnTo>
                <a:lnTo>
                  <a:pt x="10521437" y="4283962"/>
                </a:lnTo>
                <a:cubicBezTo>
                  <a:pt x="10551650" y="4303473"/>
                  <a:pt x="10580738" y="4322742"/>
                  <a:pt x="10608700" y="4341768"/>
                </a:cubicBezTo>
                <a:cubicBezTo>
                  <a:pt x="10636661" y="4360787"/>
                  <a:pt x="10665747" y="4380054"/>
                  <a:pt x="10695959" y="4399571"/>
                </a:cubicBezTo>
                <a:lnTo>
                  <a:pt x="10716196" y="4404017"/>
                </a:lnTo>
                <a:cubicBezTo>
                  <a:pt x="10716196" y="4404017"/>
                  <a:pt x="10720376" y="4408155"/>
                  <a:pt x="10728735" y="4416426"/>
                </a:cubicBezTo>
                <a:cubicBezTo>
                  <a:pt x="10742230" y="4419390"/>
                  <a:pt x="10756527" y="4425751"/>
                  <a:pt x="10771636" y="4435508"/>
                </a:cubicBezTo>
                <a:cubicBezTo>
                  <a:pt x="10786738" y="4445267"/>
                  <a:pt x="10802965" y="4455274"/>
                  <a:pt x="10820325" y="4465522"/>
                </a:cubicBezTo>
                <a:cubicBezTo>
                  <a:pt x="10820325" y="4465522"/>
                  <a:pt x="10822570" y="4466016"/>
                  <a:pt x="10827069" y="4467005"/>
                </a:cubicBezTo>
                <a:cubicBezTo>
                  <a:pt x="10827069" y="4467005"/>
                  <a:pt x="10823206" y="4459721"/>
                  <a:pt x="10815481" y="4445143"/>
                </a:cubicBezTo>
                <a:lnTo>
                  <a:pt x="10717150" y="4394563"/>
                </a:lnTo>
                <a:cubicBezTo>
                  <a:pt x="10700432" y="4378011"/>
                  <a:pt x="10689820" y="4369250"/>
                  <a:pt x="10685327" y="4368260"/>
                </a:cubicBezTo>
                <a:lnTo>
                  <a:pt x="10662250" y="4348910"/>
                </a:lnTo>
                <a:lnTo>
                  <a:pt x="10685792" y="4359412"/>
                </a:lnTo>
                <a:cubicBezTo>
                  <a:pt x="10711755" y="4371112"/>
                  <a:pt x="10736757" y="4382094"/>
                  <a:pt x="10760005" y="4390771"/>
                </a:cubicBezTo>
                <a:cubicBezTo>
                  <a:pt x="10762924" y="4393918"/>
                  <a:pt x="10765382" y="4395469"/>
                  <a:pt x="10768258" y="4396587"/>
                </a:cubicBezTo>
                <a:cubicBezTo>
                  <a:pt x="10771128" y="4397702"/>
                  <a:pt x="10774414" y="4398377"/>
                  <a:pt x="10778998" y="4399772"/>
                </a:cubicBezTo>
                <a:cubicBezTo>
                  <a:pt x="10779425" y="4401238"/>
                  <a:pt x="10780138" y="4401965"/>
                  <a:pt x="10781285" y="4402311"/>
                </a:cubicBezTo>
                <a:cubicBezTo>
                  <a:pt x="10782429" y="4402658"/>
                  <a:pt x="10784008" y="4402630"/>
                  <a:pt x="10786168" y="4402590"/>
                </a:cubicBezTo>
                <a:cubicBezTo>
                  <a:pt x="10786598" y="4404060"/>
                  <a:pt x="10787311" y="4404781"/>
                  <a:pt x="10788456" y="4405132"/>
                </a:cubicBezTo>
                <a:cubicBezTo>
                  <a:pt x="10789603" y="4405481"/>
                  <a:pt x="10791182" y="4405453"/>
                  <a:pt x="10793343" y="4405415"/>
                </a:cubicBezTo>
                <a:cubicBezTo>
                  <a:pt x="10791631" y="4399546"/>
                  <a:pt x="10788162" y="4402559"/>
                  <a:pt x="10786168" y="4402590"/>
                </a:cubicBezTo>
                <a:cubicBezTo>
                  <a:pt x="10784460" y="4396723"/>
                  <a:pt x="10780991" y="4399734"/>
                  <a:pt x="10778998" y="4399772"/>
                </a:cubicBezTo>
                <a:cubicBezTo>
                  <a:pt x="10773300" y="4393975"/>
                  <a:pt x="10765988" y="4390665"/>
                  <a:pt x="10760005" y="4390771"/>
                </a:cubicBezTo>
                <a:cubicBezTo>
                  <a:pt x="10732648" y="4376023"/>
                  <a:pt x="10701782" y="4361830"/>
                  <a:pt x="10673287" y="4350049"/>
                </a:cubicBezTo>
                <a:lnTo>
                  <a:pt x="10648785" y="4337618"/>
                </a:lnTo>
                <a:lnTo>
                  <a:pt x="10645918" y="4335216"/>
                </a:lnTo>
                <a:lnTo>
                  <a:pt x="10654916" y="4334588"/>
                </a:lnTo>
                <a:cubicBezTo>
                  <a:pt x="10661120" y="4336381"/>
                  <a:pt x="10668160" y="4339327"/>
                  <a:pt x="10670581" y="4340757"/>
                </a:cubicBezTo>
                <a:cubicBezTo>
                  <a:pt x="10702493" y="4353949"/>
                  <a:pt x="10737006" y="4370906"/>
                  <a:pt x="10770601" y="4386711"/>
                </a:cubicBezTo>
                <a:lnTo>
                  <a:pt x="10786579" y="4393313"/>
                </a:lnTo>
                <a:lnTo>
                  <a:pt x="10799056" y="4402903"/>
                </a:lnTo>
                <a:lnTo>
                  <a:pt x="10819296" y="4407352"/>
                </a:lnTo>
                <a:lnTo>
                  <a:pt x="10818944" y="4406687"/>
                </a:lnTo>
                <a:lnTo>
                  <a:pt x="10859771" y="4423558"/>
                </a:lnTo>
                <a:lnTo>
                  <a:pt x="10893655" y="4453432"/>
                </a:lnTo>
                <a:cubicBezTo>
                  <a:pt x="10945624" y="4510759"/>
                  <a:pt x="10998984" y="4559558"/>
                  <a:pt x="11053738" y="4599810"/>
                </a:cubicBezTo>
                <a:cubicBezTo>
                  <a:pt x="11040437" y="4581111"/>
                  <a:pt x="11029110" y="4569118"/>
                  <a:pt x="11019750" y="4563829"/>
                </a:cubicBezTo>
                <a:cubicBezTo>
                  <a:pt x="11010392" y="4558541"/>
                  <a:pt x="10999066" y="4546549"/>
                  <a:pt x="10985763" y="4527840"/>
                </a:cubicBezTo>
                <a:cubicBezTo>
                  <a:pt x="11032476" y="4567289"/>
                  <a:pt x="11077872" y="4602254"/>
                  <a:pt x="11121955" y="4632756"/>
                </a:cubicBezTo>
                <a:cubicBezTo>
                  <a:pt x="11166034" y="4663247"/>
                  <a:pt x="11212126" y="4693951"/>
                  <a:pt x="11260234" y="4724862"/>
                </a:cubicBezTo>
                <a:cubicBezTo>
                  <a:pt x="11278948" y="4735429"/>
                  <a:pt x="11295002" y="4743564"/>
                  <a:pt x="11308376" y="4749263"/>
                </a:cubicBezTo>
                <a:cubicBezTo>
                  <a:pt x="11321756" y="4754947"/>
                  <a:pt x="11334482" y="4758409"/>
                  <a:pt x="11346542" y="4759629"/>
                </a:cubicBezTo>
                <a:cubicBezTo>
                  <a:pt x="11373302" y="4771022"/>
                  <a:pt x="11393410" y="4773056"/>
                  <a:pt x="11406867" y="4765737"/>
                </a:cubicBezTo>
                <a:cubicBezTo>
                  <a:pt x="11433791" y="4751115"/>
                  <a:pt x="11443305" y="4730385"/>
                  <a:pt x="11435419" y="4703558"/>
                </a:cubicBezTo>
                <a:cubicBezTo>
                  <a:pt x="11419646" y="4649889"/>
                  <a:pt x="11379744" y="4593783"/>
                  <a:pt x="11315714" y="4535239"/>
                </a:cubicBezTo>
                <a:cubicBezTo>
                  <a:pt x="11365207" y="4557605"/>
                  <a:pt x="11401404" y="4561271"/>
                  <a:pt x="11424301" y="4546238"/>
                </a:cubicBezTo>
                <a:cubicBezTo>
                  <a:pt x="11429714" y="4538102"/>
                  <a:pt x="11429448" y="4527234"/>
                  <a:pt x="11423491" y="4513607"/>
                </a:cubicBezTo>
                <a:cubicBezTo>
                  <a:pt x="11417540" y="4499995"/>
                  <a:pt x="11411930" y="4484237"/>
                  <a:pt x="11406673" y="4466352"/>
                </a:cubicBezTo>
                <a:cubicBezTo>
                  <a:pt x="11404204" y="4431395"/>
                  <a:pt x="11369560" y="4393172"/>
                  <a:pt x="11302736" y="4351688"/>
                </a:cubicBezTo>
                <a:cubicBezTo>
                  <a:pt x="11292066" y="4341933"/>
                  <a:pt x="11282554" y="4334465"/>
                  <a:pt x="11274203" y="4329281"/>
                </a:cubicBezTo>
                <a:lnTo>
                  <a:pt x="11267202" y="4326459"/>
                </a:lnTo>
                <a:lnTo>
                  <a:pt x="11257924" y="4308956"/>
                </a:lnTo>
                <a:lnTo>
                  <a:pt x="11216120" y="4267576"/>
                </a:lnTo>
                <a:lnTo>
                  <a:pt x="11212329" y="4260424"/>
                </a:lnTo>
                <a:lnTo>
                  <a:pt x="11218754" y="4265087"/>
                </a:lnTo>
                <a:cubicBezTo>
                  <a:pt x="11222778" y="4265493"/>
                  <a:pt x="11226796" y="4265900"/>
                  <a:pt x="11230822" y="4266307"/>
                </a:cubicBezTo>
                <a:cubicBezTo>
                  <a:pt x="11234840" y="4266718"/>
                  <a:pt x="11239520" y="4269358"/>
                  <a:pt x="11244856" y="4274243"/>
                </a:cubicBezTo>
                <a:cubicBezTo>
                  <a:pt x="11250195" y="4279124"/>
                  <a:pt x="11254876" y="4281771"/>
                  <a:pt x="11258897" y="4282175"/>
                </a:cubicBezTo>
                <a:cubicBezTo>
                  <a:pt x="11269565" y="4291929"/>
                  <a:pt x="11276910" y="4297011"/>
                  <a:pt x="11280936" y="4297422"/>
                </a:cubicBezTo>
                <a:cubicBezTo>
                  <a:pt x="11284959" y="4297829"/>
                  <a:pt x="11299648" y="4307989"/>
                  <a:pt x="11325019" y="4327924"/>
                </a:cubicBezTo>
                <a:lnTo>
                  <a:pt x="11333142" y="4315723"/>
                </a:lnTo>
                <a:lnTo>
                  <a:pt x="11376988" y="4385250"/>
                </a:lnTo>
                <a:cubicBezTo>
                  <a:pt x="11376988" y="4385250"/>
                  <a:pt x="11366314" y="4375486"/>
                  <a:pt x="11344970" y="4355969"/>
                </a:cubicBezTo>
                <a:cubicBezTo>
                  <a:pt x="11331666" y="4337269"/>
                  <a:pt x="11322676" y="4326594"/>
                  <a:pt x="11317998" y="4323952"/>
                </a:cubicBezTo>
                <a:cubicBezTo>
                  <a:pt x="11315658" y="4322631"/>
                  <a:pt x="11314397" y="4323317"/>
                  <a:pt x="11314214" y="4326011"/>
                </a:cubicBezTo>
                <a:cubicBezTo>
                  <a:pt x="11314027" y="4328704"/>
                  <a:pt x="11314922" y="4333404"/>
                  <a:pt x="11316892" y="4340110"/>
                </a:cubicBezTo>
                <a:cubicBezTo>
                  <a:pt x="11338242" y="4359630"/>
                  <a:pt x="11356258" y="4374467"/>
                  <a:pt x="11370954" y="4384638"/>
                </a:cubicBezTo>
                <a:lnTo>
                  <a:pt x="11376988" y="4385250"/>
                </a:lnTo>
                <a:lnTo>
                  <a:pt x="11413184" y="4388914"/>
                </a:lnTo>
                <a:lnTo>
                  <a:pt x="11427340" y="4377336"/>
                </a:lnTo>
                <a:lnTo>
                  <a:pt x="11423396" y="4363915"/>
                </a:lnTo>
                <a:cubicBezTo>
                  <a:pt x="11419372" y="4363509"/>
                  <a:pt x="11416744" y="4354568"/>
                  <a:pt x="11415510" y="4337090"/>
                </a:cubicBezTo>
                <a:cubicBezTo>
                  <a:pt x="11415510" y="4337090"/>
                  <a:pt x="11410172" y="4332208"/>
                  <a:pt x="11399499" y="4322444"/>
                </a:cubicBezTo>
                <a:cubicBezTo>
                  <a:pt x="11392853" y="4313099"/>
                  <a:pt x="11378852" y="4298657"/>
                  <a:pt x="11357508" y="4279142"/>
                </a:cubicBezTo>
                <a:lnTo>
                  <a:pt x="11363542" y="4279752"/>
                </a:lnTo>
                <a:cubicBezTo>
                  <a:pt x="11362309" y="4262276"/>
                  <a:pt x="11360025" y="4251200"/>
                  <a:pt x="11356702" y="4246521"/>
                </a:cubicBezTo>
                <a:cubicBezTo>
                  <a:pt x="11355038" y="4244184"/>
                  <a:pt x="11351142" y="4236737"/>
                  <a:pt x="11345013" y="4224185"/>
                </a:cubicBezTo>
                <a:lnTo>
                  <a:pt x="11344164" y="4222393"/>
                </a:lnTo>
                <a:lnTo>
                  <a:pt x="11418477" y="4278239"/>
                </a:lnTo>
                <a:cubicBezTo>
                  <a:pt x="11435194" y="4294790"/>
                  <a:pt x="11450144" y="4306125"/>
                  <a:pt x="11463316" y="4312240"/>
                </a:cubicBezTo>
                <a:lnTo>
                  <a:pt x="11474872" y="4307053"/>
                </a:lnTo>
                <a:lnTo>
                  <a:pt x="11585631" y="4409932"/>
                </a:lnTo>
                <a:cubicBezTo>
                  <a:pt x="11593354" y="4424511"/>
                  <a:pt x="11597848" y="4425498"/>
                  <a:pt x="11599120" y="4412894"/>
                </a:cubicBezTo>
                <a:cubicBezTo>
                  <a:pt x="11599120" y="4412894"/>
                  <a:pt x="11594944" y="4408763"/>
                  <a:pt x="11586583" y="4400485"/>
                </a:cubicBezTo>
                <a:lnTo>
                  <a:pt x="11482828" y="4303480"/>
                </a:lnTo>
                <a:lnTo>
                  <a:pt x="11484984" y="4302512"/>
                </a:lnTo>
                <a:cubicBezTo>
                  <a:pt x="11486892" y="4283614"/>
                  <a:pt x="11466946" y="4253481"/>
                  <a:pt x="11425150" y="4212104"/>
                </a:cubicBezTo>
                <a:cubicBezTo>
                  <a:pt x="11391081" y="4185299"/>
                  <a:pt x="11358288" y="4157172"/>
                  <a:pt x="11326780" y="4127719"/>
                </a:cubicBezTo>
                <a:cubicBezTo>
                  <a:pt x="11295277" y="4098258"/>
                  <a:pt x="11262482" y="4070133"/>
                  <a:pt x="11228412" y="4043328"/>
                </a:cubicBezTo>
                <a:lnTo>
                  <a:pt x="11153332" y="3981263"/>
                </a:lnTo>
                <a:lnTo>
                  <a:pt x="11161130" y="3979402"/>
                </a:lnTo>
                <a:cubicBezTo>
                  <a:pt x="11161828" y="3975136"/>
                  <a:pt x="11156840" y="3968124"/>
                  <a:pt x="11146167" y="3958365"/>
                </a:cubicBezTo>
                <a:cubicBezTo>
                  <a:pt x="11155604" y="3950641"/>
                  <a:pt x="11156378" y="3933365"/>
                  <a:pt x="11148496" y="3906542"/>
                </a:cubicBezTo>
                <a:lnTo>
                  <a:pt x="11110204" y="3831046"/>
                </a:lnTo>
                <a:lnTo>
                  <a:pt x="11145188" y="3854421"/>
                </a:lnTo>
                <a:cubicBezTo>
                  <a:pt x="11175082" y="3877083"/>
                  <a:pt x="11205134" y="3898174"/>
                  <a:pt x="11235348" y="3917689"/>
                </a:cubicBezTo>
                <a:cubicBezTo>
                  <a:pt x="11270053" y="3938196"/>
                  <a:pt x="11301074" y="3961103"/>
                  <a:pt x="11328399" y="3986425"/>
                </a:cubicBezTo>
                <a:cubicBezTo>
                  <a:pt x="11355726" y="4011745"/>
                  <a:pt x="11386744" y="4034658"/>
                  <a:pt x="11421450" y="4055159"/>
                </a:cubicBezTo>
                <a:lnTo>
                  <a:pt x="11428200" y="4056645"/>
                </a:lnTo>
                <a:cubicBezTo>
                  <a:pt x="11429473" y="4044043"/>
                  <a:pt x="11425610" y="4036756"/>
                  <a:pt x="11416614" y="4034778"/>
                </a:cubicBezTo>
                <a:cubicBezTo>
                  <a:pt x="11395396" y="4017240"/>
                  <a:pt x="11374180" y="3999704"/>
                  <a:pt x="11352966" y="3982165"/>
                </a:cubicBezTo>
                <a:cubicBezTo>
                  <a:pt x="11331749" y="3964627"/>
                  <a:pt x="11310533" y="3947091"/>
                  <a:pt x="11289315" y="3929546"/>
                </a:cubicBezTo>
                <a:lnTo>
                  <a:pt x="11225668" y="3876934"/>
                </a:lnTo>
                <a:lnTo>
                  <a:pt x="11214388" y="3869398"/>
                </a:lnTo>
                <a:lnTo>
                  <a:pt x="11252969" y="3882528"/>
                </a:lnTo>
                <a:cubicBezTo>
                  <a:pt x="11279316" y="3894756"/>
                  <a:pt x="11301806" y="3899696"/>
                  <a:pt x="11320430" y="3897350"/>
                </a:cubicBezTo>
                <a:cubicBezTo>
                  <a:pt x="11339058" y="3895004"/>
                  <a:pt x="11353266" y="3890882"/>
                  <a:pt x="11363057" y="3884985"/>
                </a:cubicBezTo>
                <a:lnTo>
                  <a:pt x="11375294" y="3867506"/>
                </a:lnTo>
                <a:lnTo>
                  <a:pt x="11409726" y="3898055"/>
                </a:lnTo>
                <a:cubicBezTo>
                  <a:pt x="11443796" y="3924860"/>
                  <a:pt x="11480116" y="3952155"/>
                  <a:pt x="11518688" y="3979943"/>
                </a:cubicBezTo>
                <a:cubicBezTo>
                  <a:pt x="11557258" y="4007734"/>
                  <a:pt x="11593585" y="4035034"/>
                  <a:pt x="11627654" y="4061831"/>
                </a:cubicBezTo>
                <a:cubicBezTo>
                  <a:pt x="11644374" y="4078378"/>
                  <a:pt x="11659321" y="4089715"/>
                  <a:pt x="11672493" y="4095831"/>
                </a:cubicBezTo>
                <a:cubicBezTo>
                  <a:pt x="11685670" y="4101939"/>
                  <a:pt x="11692891" y="4098701"/>
                  <a:pt x="11694163" y="4086104"/>
                </a:cubicBezTo>
                <a:cubicBezTo>
                  <a:pt x="11696072" y="4067206"/>
                  <a:pt x="11676124" y="4037072"/>
                  <a:pt x="11634330" y="3995695"/>
                </a:cubicBezTo>
                <a:cubicBezTo>
                  <a:pt x="11600258" y="3968890"/>
                  <a:pt x="11567466" y="3940765"/>
                  <a:pt x="11535958" y="3911310"/>
                </a:cubicBezTo>
                <a:cubicBezTo>
                  <a:pt x="11504454" y="3881848"/>
                  <a:pt x="11471662" y="3853725"/>
                  <a:pt x="11437590" y="3826920"/>
                </a:cubicBezTo>
                <a:lnTo>
                  <a:pt x="11330536" y="3738422"/>
                </a:lnTo>
                <a:lnTo>
                  <a:pt x="11376167" y="3755077"/>
                </a:lnTo>
                <a:cubicBezTo>
                  <a:pt x="11396406" y="3759521"/>
                  <a:pt x="11414714" y="3760324"/>
                  <a:pt x="11431089" y="3757486"/>
                </a:cubicBezTo>
                <a:cubicBezTo>
                  <a:pt x="11440722" y="3753158"/>
                  <a:pt x="11444890" y="3746030"/>
                  <a:pt x="11443596" y="3736084"/>
                </a:cubicBezTo>
                <a:cubicBezTo>
                  <a:pt x="11442296" y="3726144"/>
                  <a:pt x="11442284" y="3714874"/>
                  <a:pt x="11443556" y="3702280"/>
                </a:cubicBezTo>
                <a:cubicBezTo>
                  <a:pt x="11455092" y="3679061"/>
                  <a:pt x="11430654" y="3647930"/>
                  <a:pt x="11370229" y="3608902"/>
                </a:cubicBezTo>
                <a:cubicBezTo>
                  <a:pt x="11353511" y="3592353"/>
                  <a:pt x="11338408" y="3582601"/>
                  <a:pt x="11324914" y="3579635"/>
                </a:cubicBezTo>
                <a:cubicBezTo>
                  <a:pt x="11295336" y="3553821"/>
                  <a:pt x="11266726" y="3529827"/>
                  <a:pt x="11239082" y="3507656"/>
                </a:cubicBezTo>
                <a:lnTo>
                  <a:pt x="11232391" y="3502044"/>
                </a:lnTo>
                <a:lnTo>
                  <a:pt x="11219208" y="3480089"/>
                </a:lnTo>
                <a:lnTo>
                  <a:pt x="11179964" y="3438032"/>
                </a:lnTo>
                <a:lnTo>
                  <a:pt x="11186987" y="3443096"/>
                </a:lnTo>
                <a:cubicBezTo>
                  <a:pt x="11195344" y="3451370"/>
                  <a:pt x="11204020" y="3456493"/>
                  <a:pt x="11213014" y="3458468"/>
                </a:cubicBezTo>
                <a:lnTo>
                  <a:pt x="11218810" y="3469404"/>
                </a:lnTo>
                <a:cubicBezTo>
                  <a:pt x="11240022" y="3486942"/>
                  <a:pt x="11254972" y="3498272"/>
                  <a:pt x="11263648" y="3503396"/>
                </a:cubicBezTo>
                <a:cubicBezTo>
                  <a:pt x="11272326" y="3508525"/>
                  <a:pt x="11287271" y="3519855"/>
                  <a:pt x="11308488" y="3537393"/>
                </a:cubicBezTo>
                <a:cubicBezTo>
                  <a:pt x="11312987" y="3538379"/>
                  <a:pt x="11317484" y="3539367"/>
                  <a:pt x="11321984" y="3540358"/>
                </a:cubicBezTo>
                <a:cubicBezTo>
                  <a:pt x="11326477" y="3541342"/>
                  <a:pt x="11330820" y="3543907"/>
                  <a:pt x="11334995" y="3548047"/>
                </a:cubicBezTo>
                <a:cubicBezTo>
                  <a:pt x="11339178" y="3552186"/>
                  <a:pt x="11343517" y="3554748"/>
                  <a:pt x="11348012" y="3555736"/>
                </a:cubicBezTo>
                <a:cubicBezTo>
                  <a:pt x="11356371" y="3564009"/>
                  <a:pt x="11362798" y="3568642"/>
                  <a:pt x="11367297" y="3569628"/>
                </a:cubicBezTo>
                <a:cubicBezTo>
                  <a:pt x="11371796" y="3570619"/>
                  <a:pt x="11384650" y="3579879"/>
                  <a:pt x="11405868" y="3597422"/>
                </a:cubicBezTo>
                <a:lnTo>
                  <a:pt x="11420317" y="3590933"/>
                </a:lnTo>
                <a:lnTo>
                  <a:pt x="11442534" y="3644108"/>
                </a:lnTo>
                <a:cubicBezTo>
                  <a:pt x="11442534" y="3644108"/>
                  <a:pt x="11434175" y="3635829"/>
                  <a:pt x="11417455" y="3619278"/>
                </a:cubicBezTo>
                <a:cubicBezTo>
                  <a:pt x="11402004" y="3590132"/>
                  <a:pt x="11393328" y="3585003"/>
                  <a:pt x="11391424" y="3603905"/>
                </a:cubicBezTo>
                <a:cubicBezTo>
                  <a:pt x="11408144" y="3620453"/>
                  <a:pt x="11422930" y="3633358"/>
                  <a:pt x="11435790" y="3642623"/>
                </a:cubicBezTo>
                <a:lnTo>
                  <a:pt x="11442534" y="3644108"/>
                </a:lnTo>
                <a:lnTo>
                  <a:pt x="11483011" y="3653001"/>
                </a:lnTo>
                <a:lnTo>
                  <a:pt x="11504203" y="3647998"/>
                </a:lnTo>
                <a:lnTo>
                  <a:pt x="11505158" y="3638548"/>
                </a:lnTo>
                <a:cubicBezTo>
                  <a:pt x="11500656" y="3637559"/>
                  <a:pt x="11501293" y="3631265"/>
                  <a:pt x="11507063" y="3619659"/>
                </a:cubicBezTo>
                <a:cubicBezTo>
                  <a:pt x="11507063" y="3619659"/>
                  <a:pt x="11502882" y="3615517"/>
                  <a:pt x="11494524" y="3607238"/>
                </a:cubicBezTo>
                <a:cubicBezTo>
                  <a:pt x="11490663" y="3599958"/>
                  <a:pt x="11480374" y="3588032"/>
                  <a:pt x="11463656" y="3571483"/>
                </a:cubicBezTo>
                <a:lnTo>
                  <a:pt x="11470400" y="3572966"/>
                </a:lnTo>
                <a:cubicBezTo>
                  <a:pt x="11476170" y="3561357"/>
                  <a:pt x="11478087" y="3553733"/>
                  <a:pt x="11476158" y="3550090"/>
                </a:cubicBezTo>
                <a:cubicBezTo>
                  <a:pt x="11475192" y="3548266"/>
                  <a:pt x="11473740" y="3542715"/>
                  <a:pt x="11471802" y="3533436"/>
                </a:cubicBezTo>
                <a:lnTo>
                  <a:pt x="11470869" y="3528429"/>
                </a:lnTo>
                <a:lnTo>
                  <a:pt x="11532699" y="3591467"/>
                </a:lnTo>
                <a:cubicBezTo>
                  <a:pt x="11544424" y="3611005"/>
                  <a:pt x="11548581" y="3611981"/>
                  <a:pt x="11545178" y="3594402"/>
                </a:cubicBezTo>
                <a:cubicBezTo>
                  <a:pt x="11545178" y="3594402"/>
                  <a:pt x="11540168" y="3589035"/>
                  <a:pt x="11530144" y="3578288"/>
                </a:cubicBezTo>
                <a:lnTo>
                  <a:pt x="11468362" y="3514971"/>
                </a:lnTo>
                <a:lnTo>
                  <a:pt x="11464534" y="3494418"/>
                </a:lnTo>
                <a:cubicBezTo>
                  <a:pt x="11460674" y="3487130"/>
                  <a:pt x="11456812" y="3479846"/>
                  <a:pt x="11452952" y="3472558"/>
                </a:cubicBezTo>
                <a:cubicBezTo>
                  <a:pt x="11449088" y="3465264"/>
                  <a:pt x="11438796" y="3453351"/>
                  <a:pt x="11422078" y="3436800"/>
                </a:cubicBezTo>
                <a:cubicBezTo>
                  <a:pt x="11405360" y="3420250"/>
                  <a:pt x="11394753" y="3411478"/>
                  <a:pt x="11390254" y="3410489"/>
                </a:cubicBezTo>
                <a:cubicBezTo>
                  <a:pt x="11385757" y="3409505"/>
                  <a:pt x="11372898" y="3400243"/>
                  <a:pt x="11351682" y="3382705"/>
                </a:cubicBezTo>
                <a:lnTo>
                  <a:pt x="11345892" y="3371770"/>
                </a:lnTo>
                <a:cubicBezTo>
                  <a:pt x="11345892" y="3371770"/>
                  <a:pt x="11341713" y="3367637"/>
                  <a:pt x="11333350" y="3359359"/>
                </a:cubicBezTo>
                <a:cubicBezTo>
                  <a:pt x="11324990" y="3351088"/>
                  <a:pt x="11318882" y="3343304"/>
                  <a:pt x="11315022" y="3336014"/>
                </a:cubicBezTo>
                <a:lnTo>
                  <a:pt x="11335256" y="3340461"/>
                </a:lnTo>
                <a:cubicBezTo>
                  <a:pt x="11362246" y="3346391"/>
                  <a:pt x="11367377" y="3341083"/>
                  <a:pt x="11350658" y="3324533"/>
                </a:cubicBezTo>
                <a:cubicBezTo>
                  <a:pt x="11364789" y="3321197"/>
                  <a:pt x="11372804" y="3310080"/>
                  <a:pt x="11374710" y="3291190"/>
                </a:cubicBezTo>
                <a:cubicBezTo>
                  <a:pt x="11376618" y="3272289"/>
                  <a:pt x="11371782" y="3251911"/>
                  <a:pt x="11360194" y="3230052"/>
                </a:cubicBezTo>
                <a:cubicBezTo>
                  <a:pt x="11370460" y="3219427"/>
                  <a:pt x="11375912" y="3210970"/>
                  <a:pt x="11376548" y="3204672"/>
                </a:cubicBezTo>
                <a:cubicBezTo>
                  <a:pt x="11395491" y="3199176"/>
                  <a:pt x="11411703" y="3192276"/>
                  <a:pt x="11425184" y="3183970"/>
                </a:cubicBezTo>
                <a:lnTo>
                  <a:pt x="11454738" y="3157267"/>
                </a:lnTo>
                <a:lnTo>
                  <a:pt x="11466134" y="3172318"/>
                </a:lnTo>
                <a:cubicBezTo>
                  <a:pt x="11492374" y="3194923"/>
                  <a:pt x="11515750" y="3219773"/>
                  <a:pt x="11536260" y="3246859"/>
                </a:cubicBezTo>
                <a:cubicBezTo>
                  <a:pt x="11556770" y="3273953"/>
                  <a:pt x="11580144" y="3298801"/>
                  <a:pt x="11606386" y="3321405"/>
                </a:cubicBezTo>
                <a:cubicBezTo>
                  <a:pt x="11652794" y="3377536"/>
                  <a:pt x="11704926" y="3429179"/>
                  <a:pt x="11762790" y="3476335"/>
                </a:cubicBezTo>
                <a:cubicBezTo>
                  <a:pt x="11752708" y="3459572"/>
                  <a:pt x="11742367" y="3447638"/>
                  <a:pt x="11731768" y="3440524"/>
                </a:cubicBezTo>
                <a:cubicBezTo>
                  <a:pt x="11721172" y="3433412"/>
                  <a:pt x="11710830" y="3421478"/>
                  <a:pt x="11700746" y="3404708"/>
                </a:cubicBezTo>
                <a:cubicBezTo>
                  <a:pt x="11747840" y="3447974"/>
                  <a:pt x="11795108" y="3488016"/>
                  <a:pt x="11842546" y="3524846"/>
                </a:cubicBezTo>
                <a:cubicBezTo>
                  <a:pt x="11889985" y="3561670"/>
                  <a:pt x="11940112" y="3599469"/>
                  <a:pt x="11992938" y="3638247"/>
                </a:cubicBezTo>
                <a:cubicBezTo>
                  <a:pt x="12014136" y="3652467"/>
                  <a:pt x="12032730" y="3664110"/>
                  <a:pt x="12048711" y="3673167"/>
                </a:cubicBezTo>
                <a:cubicBezTo>
                  <a:pt x="12064698" y="3682221"/>
                  <a:pt x="12080770" y="3689673"/>
                  <a:pt x="12096924" y="3695512"/>
                </a:cubicBezTo>
                <a:cubicBezTo>
                  <a:pt x="12128890" y="3713630"/>
                  <a:pt x="12155820" y="3723366"/>
                  <a:pt x="12177705" y="3724716"/>
                </a:cubicBezTo>
                <a:lnTo>
                  <a:pt x="12192000" y="3723509"/>
                </a:lnTo>
                <a:lnTo>
                  <a:pt x="12192000" y="6858000"/>
                </a:lnTo>
                <a:lnTo>
                  <a:pt x="10429855" y="6858000"/>
                </a:lnTo>
                <a:close/>
              </a:path>
            </a:pathLst>
          </a:custGeom>
          <a:solidFill>
            <a:srgbClr val="FFFFFF">
              <a:alpha val="89674"/>
            </a:srgbClr>
          </a:solidFill>
          <a:ln w="12700">
            <a:miter lim="400000"/>
          </a:ln>
          <a:effectLst>
            <a:outerShdw blurRad="1270000" dist="635000" dir="10800000" rotWithShape="0">
              <a:srgbClr val="000000">
                <a:alpha val="40000"/>
              </a:srgbClr>
            </a:outerShdw>
          </a:effectLst>
        </p:spPr>
        <p:txBody>
          <a:bodyPr wrap="square" lIns="50800" tIns="50800" rIns="50800" bIns="50800" anchor="ctr">
            <a:noAutofit/>
          </a:bodyPr>
          <a:lstStyle/>
          <a:p>
            <a:pPr algn="ctr"/>
            <a:endParaRPr lang="en-US" sz="3200" dirty="0">
              <a:solidFill>
                <a:srgbClr val="FFFFFF"/>
              </a:solidFill>
              <a:latin typeface="Helvetica Light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122597C-82DC-C777-92F3-1FB79094774E}"/>
              </a:ext>
            </a:extLst>
          </p:cNvPr>
          <p:cNvSpPr txBox="1"/>
          <p:nvPr/>
        </p:nvSpPr>
        <p:spPr>
          <a:xfrm>
            <a:off x="8534399" y="1695262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ACF5F01-E71E-7E94-3F20-B37D97BB710B}"/>
              </a:ext>
            </a:extLst>
          </p:cNvPr>
          <p:cNvSpPr txBox="1"/>
          <p:nvPr/>
        </p:nvSpPr>
        <p:spPr>
          <a:xfrm>
            <a:off x="8534399" y="2894768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1ED99FFB-E056-3FEC-0D41-D86691BBECA2}"/>
              </a:ext>
            </a:extLst>
          </p:cNvPr>
          <p:cNvSpPr/>
          <p:nvPr/>
        </p:nvSpPr>
        <p:spPr>
          <a:xfrm flipV="1">
            <a:off x="8534399" y="2689123"/>
            <a:ext cx="2293826" cy="65590"/>
          </a:xfrm>
          <a:prstGeom prst="rect">
            <a:avLst/>
          </a:prstGeom>
          <a:solidFill>
            <a:srgbClr val="A6AAA9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DBF98FB-2C72-37E6-89ED-EBED767990EB}"/>
              </a:ext>
            </a:extLst>
          </p:cNvPr>
          <p:cNvGrpSpPr/>
          <p:nvPr/>
        </p:nvGrpSpPr>
        <p:grpSpPr>
          <a:xfrm>
            <a:off x="8609472" y="3951799"/>
            <a:ext cx="2386337" cy="1519438"/>
            <a:chOff x="8319868" y="4314623"/>
            <a:chExt cx="2386337" cy="1519438"/>
          </a:xfrm>
        </p:grpSpPr>
        <p:sp>
          <p:nvSpPr>
            <p:cNvPr id="14" name="Line">
              <a:extLst>
                <a:ext uri="{FF2B5EF4-FFF2-40B4-BE49-F238E27FC236}">
                  <a16:creationId xmlns:a16="http://schemas.microsoft.com/office/drawing/2014/main" id="{9ED6A79F-EAC7-7F0D-02A5-BA380EA3E9D9}"/>
                </a:ext>
              </a:extLst>
            </p:cNvPr>
            <p:cNvSpPr/>
            <p:nvPr/>
          </p:nvSpPr>
          <p:spPr>
            <a:xfrm>
              <a:off x="8346654" y="5451532"/>
              <a:ext cx="1861585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5" name="Text box 11">
              <a:extLst>
                <a:ext uri="{FF2B5EF4-FFF2-40B4-BE49-F238E27FC236}">
                  <a16:creationId xmlns:a16="http://schemas.microsoft.com/office/drawing/2014/main" id="{5514C463-EC2A-C98E-6744-4E7E08CFCF7B}"/>
                </a:ext>
              </a:extLst>
            </p:cNvPr>
            <p:cNvSpPr/>
            <p:nvPr/>
          </p:nvSpPr>
          <p:spPr>
            <a:xfrm>
              <a:off x="8319868" y="5527246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Your</a:t>
              </a:r>
              <a:r>
                <a:rPr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 title here</a:t>
              </a:r>
            </a:p>
          </p:txBody>
        </p:sp>
        <p:sp>
          <p:nvSpPr>
            <p:cNvPr id="16" name="Saeed">
              <a:extLst>
                <a:ext uri="{FF2B5EF4-FFF2-40B4-BE49-F238E27FC236}">
                  <a16:creationId xmlns:a16="http://schemas.microsoft.com/office/drawing/2014/main" id="{F118A333-41F6-D94B-898D-65865306CFB6}"/>
                </a:ext>
              </a:extLst>
            </p:cNvPr>
            <p:cNvSpPr/>
            <p:nvPr/>
          </p:nvSpPr>
          <p:spPr>
            <a:xfrm>
              <a:off x="9565595" y="4965865"/>
              <a:ext cx="782605" cy="374846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ctr">
                <a:lnSpc>
                  <a:spcPct val="120000"/>
                </a:lnSpc>
                <a:defRPr sz="3000" cap="none" spc="90">
                  <a:latin typeface="Montserrat-Regular"/>
                  <a:ea typeface="Montserrat-Regular"/>
                  <a:cs typeface="Montserrat-Regular"/>
                  <a:sym typeface="Montserrat-Regular"/>
                </a:defRPr>
              </a:lvl1pPr>
            </a:lstStyle>
            <a:p>
              <a:r>
                <a:rPr lang="en-US"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88</a:t>
              </a:r>
              <a:r>
                <a:rPr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%</a:t>
              </a:r>
            </a:p>
          </p:txBody>
        </p:sp>
        <p:sp>
          <p:nvSpPr>
            <p:cNvPr id="17" name="Text box 4">
              <a:extLst>
                <a:ext uri="{FF2B5EF4-FFF2-40B4-BE49-F238E27FC236}">
                  <a16:creationId xmlns:a16="http://schemas.microsoft.com/office/drawing/2014/main" id="{4182C9A6-C24E-610D-DA51-069803B2BBAC}"/>
                </a:ext>
              </a:extLst>
            </p:cNvPr>
            <p:cNvSpPr/>
            <p:nvPr/>
          </p:nvSpPr>
          <p:spPr>
            <a:xfrm>
              <a:off x="8319868" y="4314623"/>
              <a:ext cx="1543692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2024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8" name="text box 2">
              <a:extLst>
                <a:ext uri="{FF2B5EF4-FFF2-40B4-BE49-F238E27FC236}">
                  <a16:creationId xmlns:a16="http://schemas.microsoft.com/office/drawing/2014/main" id="{852BCA72-D1D4-C5DE-E409-121D6B11A069}"/>
                </a:ext>
              </a:extLst>
            </p:cNvPr>
            <p:cNvSpPr/>
            <p:nvPr/>
          </p:nvSpPr>
          <p:spPr>
            <a:xfrm>
              <a:off x="8319868" y="4673544"/>
              <a:ext cx="2276460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Your</a:t>
              </a:r>
              <a:r>
                <a:rPr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 title here</a:t>
              </a:r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38643094-1978-3DDC-A0F1-47276DEEF514}"/>
                </a:ext>
              </a:extLst>
            </p:cNvPr>
            <p:cNvSpPr/>
            <p:nvPr/>
          </p:nvSpPr>
          <p:spPr>
            <a:xfrm>
              <a:off x="9860439" y="5368434"/>
              <a:ext cx="166196" cy="16619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2" name="Saeed Faal">
            <a:extLst>
              <a:ext uri="{FF2B5EF4-FFF2-40B4-BE49-F238E27FC236}">
                <a16:creationId xmlns:a16="http://schemas.microsoft.com/office/drawing/2014/main" id="{8C00EC6A-85FF-DD85-E6D0-E1A26108A3AC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821680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  <p:bldP spid="10" grpId="0"/>
      <p:bldP spid="11" grpId="0" animBg="1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Placeholder 11">
            <a:extLst>
              <a:ext uri="{FF2B5EF4-FFF2-40B4-BE49-F238E27FC236}">
                <a16:creationId xmlns:a16="http://schemas.microsoft.com/office/drawing/2014/main" id="{5F8C32A6-2DEB-2672-8A03-911F71069C34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546" r="11546"/>
          <a:stretch/>
        </p:blipFill>
        <p:spPr/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4006D941-BE22-79BB-0304-87C6F70FC648}"/>
              </a:ext>
            </a:extLst>
          </p:cNvPr>
          <p:cNvSpPr txBox="1"/>
          <p:nvPr/>
        </p:nvSpPr>
        <p:spPr>
          <a:xfrm>
            <a:off x="1213427" y="1491806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06DAB38-738F-40FA-9EC9-3CF8B1D4BB37}"/>
              </a:ext>
            </a:extLst>
          </p:cNvPr>
          <p:cNvSpPr txBox="1"/>
          <p:nvPr/>
        </p:nvSpPr>
        <p:spPr>
          <a:xfrm>
            <a:off x="1213427" y="2691312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4" name="7">
            <a:extLst>
              <a:ext uri="{FF2B5EF4-FFF2-40B4-BE49-F238E27FC236}">
                <a16:creationId xmlns:a16="http://schemas.microsoft.com/office/drawing/2014/main" id="{8841DF5A-1BAD-4302-13AE-477EBBA65D7E}"/>
              </a:ext>
            </a:extLst>
          </p:cNvPr>
          <p:cNvSpPr/>
          <p:nvPr/>
        </p:nvSpPr>
        <p:spPr>
          <a:xfrm flipV="1">
            <a:off x="1213427" y="2485667"/>
            <a:ext cx="2293826" cy="65590"/>
          </a:xfrm>
          <a:prstGeom prst="rect">
            <a:avLst/>
          </a:prstGeom>
          <a:solidFill>
            <a:srgbClr val="A6AAA9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C02443C9-2DD1-B9B0-B3DC-4AAEBF415553}"/>
              </a:ext>
            </a:extLst>
          </p:cNvPr>
          <p:cNvGrpSpPr/>
          <p:nvPr/>
        </p:nvGrpSpPr>
        <p:grpSpPr>
          <a:xfrm>
            <a:off x="1288500" y="3748343"/>
            <a:ext cx="2386337" cy="1519438"/>
            <a:chOff x="8319868" y="4314623"/>
            <a:chExt cx="2386337" cy="1519438"/>
          </a:xfrm>
        </p:grpSpPr>
        <p:sp>
          <p:nvSpPr>
            <p:cNvPr id="6" name="6">
              <a:extLst>
                <a:ext uri="{FF2B5EF4-FFF2-40B4-BE49-F238E27FC236}">
                  <a16:creationId xmlns:a16="http://schemas.microsoft.com/office/drawing/2014/main" id="{81D011CD-60D5-209B-628B-5F6492B2C791}"/>
                </a:ext>
              </a:extLst>
            </p:cNvPr>
            <p:cNvSpPr/>
            <p:nvPr/>
          </p:nvSpPr>
          <p:spPr>
            <a:xfrm>
              <a:off x="8346654" y="5451532"/>
              <a:ext cx="1861585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7" name="5">
              <a:extLst>
                <a:ext uri="{FF2B5EF4-FFF2-40B4-BE49-F238E27FC236}">
                  <a16:creationId xmlns:a16="http://schemas.microsoft.com/office/drawing/2014/main" id="{FD6E3DBD-8B6F-B99F-8A49-5718D077FA43}"/>
                </a:ext>
              </a:extLst>
            </p:cNvPr>
            <p:cNvSpPr/>
            <p:nvPr/>
          </p:nvSpPr>
          <p:spPr>
            <a:xfrm>
              <a:off x="8319868" y="5527246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Your</a:t>
              </a:r>
              <a:r>
                <a:rPr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 title here</a:t>
              </a:r>
            </a:p>
          </p:txBody>
        </p:sp>
        <p:sp>
          <p:nvSpPr>
            <p:cNvPr id="8" name="4">
              <a:extLst>
                <a:ext uri="{FF2B5EF4-FFF2-40B4-BE49-F238E27FC236}">
                  <a16:creationId xmlns:a16="http://schemas.microsoft.com/office/drawing/2014/main" id="{3132CC47-69F6-CD21-058B-038B2A8366B1}"/>
                </a:ext>
              </a:extLst>
            </p:cNvPr>
            <p:cNvSpPr/>
            <p:nvPr/>
          </p:nvSpPr>
          <p:spPr>
            <a:xfrm>
              <a:off x="9565595" y="4965865"/>
              <a:ext cx="782605" cy="374846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ctr">
                <a:lnSpc>
                  <a:spcPct val="120000"/>
                </a:lnSpc>
                <a:defRPr sz="3000" cap="none" spc="90">
                  <a:latin typeface="Montserrat-Regular"/>
                  <a:ea typeface="Montserrat-Regular"/>
                  <a:cs typeface="Montserrat-Regular"/>
                  <a:sym typeface="Montserrat-Regular"/>
                </a:defRPr>
              </a:lvl1pPr>
            </a:lstStyle>
            <a:p>
              <a:r>
                <a:rPr lang="en-US"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88</a:t>
              </a:r>
              <a:r>
                <a:rPr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%</a:t>
              </a:r>
            </a:p>
          </p:txBody>
        </p:sp>
        <p:sp>
          <p:nvSpPr>
            <p:cNvPr id="9" name="1">
              <a:extLst>
                <a:ext uri="{FF2B5EF4-FFF2-40B4-BE49-F238E27FC236}">
                  <a16:creationId xmlns:a16="http://schemas.microsoft.com/office/drawing/2014/main" id="{29BE2DE7-C740-1E72-73A1-7743F9CC5DD1}"/>
                </a:ext>
              </a:extLst>
            </p:cNvPr>
            <p:cNvSpPr/>
            <p:nvPr/>
          </p:nvSpPr>
          <p:spPr>
            <a:xfrm>
              <a:off x="8319868" y="4314623"/>
              <a:ext cx="1543692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2024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0" name="2">
              <a:extLst>
                <a:ext uri="{FF2B5EF4-FFF2-40B4-BE49-F238E27FC236}">
                  <a16:creationId xmlns:a16="http://schemas.microsoft.com/office/drawing/2014/main" id="{A59BB556-5339-BECE-1F24-554A9359363A}"/>
                </a:ext>
              </a:extLst>
            </p:cNvPr>
            <p:cNvSpPr/>
            <p:nvPr/>
          </p:nvSpPr>
          <p:spPr>
            <a:xfrm>
              <a:off x="8319868" y="4673544"/>
              <a:ext cx="2276460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Your</a:t>
              </a:r>
              <a:r>
                <a:rPr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 title here</a:t>
              </a:r>
            </a:p>
          </p:txBody>
        </p:sp>
        <p:sp>
          <p:nvSpPr>
            <p:cNvPr id="11" name="3">
              <a:extLst>
                <a:ext uri="{FF2B5EF4-FFF2-40B4-BE49-F238E27FC236}">
                  <a16:creationId xmlns:a16="http://schemas.microsoft.com/office/drawing/2014/main" id="{9BB71974-00FC-F53A-F00E-3888E5FB49AD}"/>
                </a:ext>
              </a:extLst>
            </p:cNvPr>
            <p:cNvSpPr/>
            <p:nvPr/>
          </p:nvSpPr>
          <p:spPr>
            <a:xfrm>
              <a:off x="9860439" y="5368434"/>
              <a:ext cx="166196" cy="16619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4" name="Saeed Faal">
            <a:extLst>
              <a:ext uri="{FF2B5EF4-FFF2-40B4-BE49-F238E27FC236}">
                <a16:creationId xmlns:a16="http://schemas.microsoft.com/office/drawing/2014/main" id="{E3C6DC67-1DC2-91AA-1EB1-6CFCF6224CE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651959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4" grpId="0" animBg="1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Placeholder 9">
            <a:extLst>
              <a:ext uri="{FF2B5EF4-FFF2-40B4-BE49-F238E27FC236}">
                <a16:creationId xmlns:a16="http://schemas.microsoft.com/office/drawing/2014/main" id="{F7A47464-7C2D-79A9-AEB2-CFD7F6CB3A33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074" b="4074"/>
          <a:stretch/>
        </p:blipFill>
        <p:spPr/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8C655369-B49C-D348-D203-DEB08B888262}"/>
              </a:ext>
            </a:extLst>
          </p:cNvPr>
          <p:cNvSpPr txBox="1"/>
          <p:nvPr/>
        </p:nvSpPr>
        <p:spPr>
          <a:xfrm>
            <a:off x="1054076" y="1255258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084CC75-3DA6-10F5-0639-9F1488EA389E}"/>
              </a:ext>
            </a:extLst>
          </p:cNvPr>
          <p:cNvSpPr txBox="1"/>
          <p:nvPr/>
        </p:nvSpPr>
        <p:spPr>
          <a:xfrm>
            <a:off x="1054076" y="2454764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16" name="6">
            <a:extLst>
              <a:ext uri="{FF2B5EF4-FFF2-40B4-BE49-F238E27FC236}">
                <a16:creationId xmlns:a16="http://schemas.microsoft.com/office/drawing/2014/main" id="{58F8F1B3-A29A-DF69-9459-B3DDC3763DFD}"/>
              </a:ext>
            </a:extLst>
          </p:cNvPr>
          <p:cNvSpPr/>
          <p:nvPr/>
        </p:nvSpPr>
        <p:spPr>
          <a:xfrm flipV="1">
            <a:off x="1054076" y="2249119"/>
            <a:ext cx="2293826" cy="65590"/>
          </a:xfrm>
          <a:prstGeom prst="rect">
            <a:avLst/>
          </a:prstGeom>
          <a:solidFill>
            <a:srgbClr val="A6AAA9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72CDFA64-83AC-4A0B-A57B-15664EC447D8}"/>
              </a:ext>
            </a:extLst>
          </p:cNvPr>
          <p:cNvGrpSpPr/>
          <p:nvPr/>
        </p:nvGrpSpPr>
        <p:grpSpPr>
          <a:xfrm>
            <a:off x="8319868" y="4546352"/>
            <a:ext cx="2824095" cy="1287709"/>
            <a:chOff x="8319868" y="4546352"/>
            <a:chExt cx="2824095" cy="1287709"/>
          </a:xfrm>
        </p:grpSpPr>
        <p:sp>
          <p:nvSpPr>
            <p:cNvPr id="9" name="5">
              <a:extLst>
                <a:ext uri="{FF2B5EF4-FFF2-40B4-BE49-F238E27FC236}">
                  <a16:creationId xmlns:a16="http://schemas.microsoft.com/office/drawing/2014/main" id="{939218F2-DF76-D114-06A3-E4DBF1DD2CA1}"/>
                </a:ext>
              </a:extLst>
            </p:cNvPr>
            <p:cNvSpPr/>
            <p:nvPr/>
          </p:nvSpPr>
          <p:spPr>
            <a:xfrm>
              <a:off x="8346654" y="5451532"/>
              <a:ext cx="2797309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1" name="4">
              <a:extLst>
                <a:ext uri="{FF2B5EF4-FFF2-40B4-BE49-F238E27FC236}">
                  <a16:creationId xmlns:a16="http://schemas.microsoft.com/office/drawing/2014/main" id="{8CBC0089-8B6E-57E5-2716-23E6E59085F7}"/>
                </a:ext>
              </a:extLst>
            </p:cNvPr>
            <p:cNvSpPr/>
            <p:nvPr/>
          </p:nvSpPr>
          <p:spPr>
            <a:xfrm>
              <a:off x="8319868" y="5527246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Your</a:t>
              </a:r>
              <a:r>
                <a:rPr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 title here</a:t>
              </a:r>
            </a:p>
          </p:txBody>
        </p:sp>
        <p:sp>
          <p:nvSpPr>
            <p:cNvPr id="12" name="3">
              <a:extLst>
                <a:ext uri="{FF2B5EF4-FFF2-40B4-BE49-F238E27FC236}">
                  <a16:creationId xmlns:a16="http://schemas.microsoft.com/office/drawing/2014/main" id="{1E57F927-6C27-39D2-E55D-934DF2136139}"/>
                </a:ext>
              </a:extLst>
            </p:cNvPr>
            <p:cNvSpPr/>
            <p:nvPr/>
          </p:nvSpPr>
          <p:spPr>
            <a:xfrm>
              <a:off x="10147875" y="4965865"/>
              <a:ext cx="782605" cy="374846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ctr">
                <a:lnSpc>
                  <a:spcPct val="120000"/>
                </a:lnSpc>
                <a:defRPr sz="3000" cap="none" spc="90">
                  <a:latin typeface="Montserrat-Regular"/>
                  <a:ea typeface="Montserrat-Regular"/>
                  <a:cs typeface="Montserrat-Regular"/>
                  <a:sym typeface="Montserrat-Regular"/>
                </a:defRPr>
              </a:lvl1pPr>
            </a:lstStyle>
            <a:p>
              <a:r>
                <a:rPr lang="en-US"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88</a:t>
              </a:r>
              <a:r>
                <a:rPr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%</a:t>
              </a:r>
            </a:p>
          </p:txBody>
        </p:sp>
        <p:sp>
          <p:nvSpPr>
            <p:cNvPr id="14" name="2">
              <a:extLst>
                <a:ext uri="{FF2B5EF4-FFF2-40B4-BE49-F238E27FC236}">
                  <a16:creationId xmlns:a16="http://schemas.microsoft.com/office/drawing/2014/main" id="{D5867C19-260A-AC3A-71C0-62C85DB85EE1}"/>
                </a:ext>
              </a:extLst>
            </p:cNvPr>
            <p:cNvSpPr/>
            <p:nvPr/>
          </p:nvSpPr>
          <p:spPr>
            <a:xfrm>
              <a:off x="8319868" y="4546352"/>
              <a:ext cx="1543692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2024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5" name="1">
              <a:extLst>
                <a:ext uri="{FF2B5EF4-FFF2-40B4-BE49-F238E27FC236}">
                  <a16:creationId xmlns:a16="http://schemas.microsoft.com/office/drawing/2014/main" id="{8F80833B-A168-E737-547F-C381F160DA03}"/>
                </a:ext>
              </a:extLst>
            </p:cNvPr>
            <p:cNvSpPr/>
            <p:nvPr/>
          </p:nvSpPr>
          <p:spPr>
            <a:xfrm>
              <a:off x="8319868" y="4905273"/>
              <a:ext cx="2276460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Your</a:t>
              </a:r>
              <a:r>
                <a:rPr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 title here</a:t>
              </a:r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AD7A6C45-52AD-F4B3-1436-8FD491005B84}"/>
                </a:ext>
              </a:extLst>
            </p:cNvPr>
            <p:cNvSpPr/>
            <p:nvPr/>
          </p:nvSpPr>
          <p:spPr>
            <a:xfrm>
              <a:off x="10430132" y="5368434"/>
              <a:ext cx="166196" cy="16619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2" name="Saeed Faal">
            <a:extLst>
              <a:ext uri="{FF2B5EF4-FFF2-40B4-BE49-F238E27FC236}">
                <a16:creationId xmlns:a16="http://schemas.microsoft.com/office/drawing/2014/main" id="{2275D852-D3C7-8BF3-255B-C91D1753BA0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576963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16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Picture Placeholder 17">
            <a:extLst>
              <a:ext uri="{FF2B5EF4-FFF2-40B4-BE49-F238E27FC236}">
                <a16:creationId xmlns:a16="http://schemas.microsoft.com/office/drawing/2014/main" id="{8CDD9D0B-5EE8-84D8-9930-5EE2ED977425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33" b="1633"/>
          <a:stretch/>
        </p:blipFill>
        <p:spPr/>
      </p:pic>
      <p:sp>
        <p:nvSpPr>
          <p:cNvPr id="5" name="Freeform: Shape 4">
            <a:extLst>
              <a:ext uri="{FF2B5EF4-FFF2-40B4-BE49-F238E27FC236}">
                <a16:creationId xmlns:a16="http://schemas.microsoft.com/office/drawing/2014/main" id="{2DAD6E08-DDE8-CBD7-FE29-5EBB64905E8E}"/>
              </a:ext>
            </a:extLst>
          </p:cNvPr>
          <p:cNvSpPr>
            <a:spLocks/>
          </p:cNvSpPr>
          <p:nvPr/>
        </p:nvSpPr>
        <p:spPr>
          <a:xfrm>
            <a:off x="232229" y="237744"/>
            <a:ext cx="11727542" cy="6382512"/>
          </a:xfrm>
          <a:custGeom>
            <a:avLst/>
            <a:gdLst>
              <a:gd name="connsiteX0" fmla="*/ 10972800 w 10972800"/>
              <a:gd name="connsiteY0" fmla="*/ 2727196 h 5669280"/>
              <a:gd name="connsiteX1" fmla="*/ 10972800 w 10972800"/>
              <a:gd name="connsiteY1" fmla="*/ 5669280 h 5669280"/>
              <a:gd name="connsiteX2" fmla="*/ 3612757 w 10972800"/>
              <a:gd name="connsiteY2" fmla="*/ 5669280 h 5669280"/>
              <a:gd name="connsiteX3" fmla="*/ 3622348 w 10972800"/>
              <a:gd name="connsiteY3" fmla="*/ 5662177 h 5669280"/>
              <a:gd name="connsiteX4" fmla="*/ 3644042 w 10972800"/>
              <a:gd name="connsiteY4" fmla="*/ 5645442 h 5669280"/>
              <a:gd name="connsiteX5" fmla="*/ 3742283 w 10972800"/>
              <a:gd name="connsiteY5" fmla="*/ 5601433 h 5669280"/>
              <a:gd name="connsiteX6" fmla="*/ 3775029 w 10972800"/>
              <a:gd name="connsiteY6" fmla="*/ 5590431 h 5669280"/>
              <a:gd name="connsiteX7" fmla="*/ 3818691 w 10972800"/>
              <a:gd name="connsiteY7" fmla="*/ 5568427 h 5669280"/>
              <a:gd name="connsiteX8" fmla="*/ 3873268 w 10972800"/>
              <a:gd name="connsiteY8" fmla="*/ 5557425 h 5669280"/>
              <a:gd name="connsiteX9" fmla="*/ 3971509 w 10972800"/>
              <a:gd name="connsiteY9" fmla="*/ 5524419 h 5669280"/>
              <a:gd name="connsiteX10" fmla="*/ 4015171 w 10972800"/>
              <a:gd name="connsiteY10" fmla="*/ 5513416 h 5669280"/>
              <a:gd name="connsiteX11" fmla="*/ 4069750 w 10972800"/>
              <a:gd name="connsiteY11" fmla="*/ 5502415 h 5669280"/>
              <a:gd name="connsiteX12" fmla="*/ 4146158 w 10972800"/>
              <a:gd name="connsiteY12" fmla="*/ 5491412 h 5669280"/>
              <a:gd name="connsiteX13" fmla="*/ 4178906 w 10972800"/>
              <a:gd name="connsiteY13" fmla="*/ 5458406 h 5669280"/>
              <a:gd name="connsiteX14" fmla="*/ 4255314 w 10972800"/>
              <a:gd name="connsiteY14" fmla="*/ 5425400 h 5669280"/>
              <a:gd name="connsiteX15" fmla="*/ 4353554 w 10972800"/>
              <a:gd name="connsiteY15" fmla="*/ 5392394 h 5669280"/>
              <a:gd name="connsiteX16" fmla="*/ 4473625 w 10972800"/>
              <a:gd name="connsiteY16" fmla="*/ 5370389 h 5669280"/>
              <a:gd name="connsiteX17" fmla="*/ 4528203 w 10972800"/>
              <a:gd name="connsiteY17" fmla="*/ 5359388 h 5669280"/>
              <a:gd name="connsiteX18" fmla="*/ 4822924 w 10972800"/>
              <a:gd name="connsiteY18" fmla="*/ 5337383 h 5669280"/>
              <a:gd name="connsiteX19" fmla="*/ 4953911 w 10972800"/>
              <a:gd name="connsiteY19" fmla="*/ 5315379 h 5669280"/>
              <a:gd name="connsiteX20" fmla="*/ 5008489 w 10972800"/>
              <a:gd name="connsiteY20" fmla="*/ 5304378 h 5669280"/>
              <a:gd name="connsiteX21" fmla="*/ 5041237 w 10972800"/>
              <a:gd name="connsiteY21" fmla="*/ 5293375 h 5669280"/>
              <a:gd name="connsiteX22" fmla="*/ 5139477 w 10972800"/>
              <a:gd name="connsiteY22" fmla="*/ 5260369 h 5669280"/>
              <a:gd name="connsiteX23" fmla="*/ 5194055 w 10972800"/>
              <a:gd name="connsiteY23" fmla="*/ 5227363 h 5669280"/>
              <a:gd name="connsiteX24" fmla="*/ 5292294 w 10972800"/>
              <a:gd name="connsiteY24" fmla="*/ 5216361 h 5669280"/>
              <a:gd name="connsiteX25" fmla="*/ 5445112 w 10972800"/>
              <a:gd name="connsiteY25" fmla="*/ 5194356 h 5669280"/>
              <a:gd name="connsiteX26" fmla="*/ 5783495 w 10972800"/>
              <a:gd name="connsiteY26" fmla="*/ 5161351 h 5669280"/>
              <a:gd name="connsiteX27" fmla="*/ 5783495 w 10972800"/>
              <a:gd name="connsiteY27" fmla="*/ 5154260 h 5669280"/>
              <a:gd name="connsiteX28" fmla="*/ 5791966 w 10972800"/>
              <a:gd name="connsiteY28" fmla="*/ 5133649 h 5669280"/>
              <a:gd name="connsiteX29" fmla="*/ 5819305 w 10972800"/>
              <a:gd name="connsiteY29" fmla="*/ 5119888 h 5669280"/>
              <a:gd name="connsiteX30" fmla="*/ 5819416 w 10972800"/>
              <a:gd name="connsiteY30" fmla="*/ 5119706 h 5669280"/>
              <a:gd name="connsiteX31" fmla="*/ 5840335 w 10972800"/>
              <a:gd name="connsiteY31" fmla="*/ 5111055 h 5669280"/>
              <a:gd name="connsiteX32" fmla="*/ 5840684 w 10972800"/>
              <a:gd name="connsiteY32" fmla="*/ 5110967 h 5669280"/>
              <a:gd name="connsiteX33" fmla="*/ 5876130 w 10972800"/>
              <a:gd name="connsiteY33" fmla="*/ 5097099 h 5669280"/>
              <a:gd name="connsiteX34" fmla="*/ 5876940 w 10972800"/>
              <a:gd name="connsiteY34" fmla="*/ 5096634 h 5669280"/>
              <a:gd name="connsiteX35" fmla="*/ 6023364 w 10972800"/>
              <a:gd name="connsiteY35" fmla="*/ 5036066 h 5669280"/>
              <a:gd name="connsiteX36" fmla="*/ 6027656 w 10972800"/>
              <a:gd name="connsiteY36" fmla="*/ 5034173 h 5669280"/>
              <a:gd name="connsiteX37" fmla="*/ 6022451 w 10972800"/>
              <a:gd name="connsiteY37" fmla="*/ 5035701 h 5669280"/>
              <a:gd name="connsiteX38" fmla="*/ 6048759 w 10972800"/>
              <a:gd name="connsiteY38" fmla="*/ 5024766 h 5669280"/>
              <a:gd name="connsiteX39" fmla="*/ 6048070 w 10972800"/>
              <a:gd name="connsiteY39" fmla="*/ 5025166 h 5669280"/>
              <a:gd name="connsiteX40" fmla="*/ 6049511 w 10972800"/>
              <a:gd name="connsiteY40" fmla="*/ 5024530 h 5669280"/>
              <a:gd name="connsiteX41" fmla="*/ 6091346 w 10972800"/>
              <a:gd name="connsiteY41" fmla="*/ 5001457 h 5669280"/>
              <a:gd name="connsiteX42" fmla="*/ 6091836 w 10972800"/>
              <a:gd name="connsiteY42" fmla="*/ 5001228 h 5669280"/>
              <a:gd name="connsiteX43" fmla="*/ 6090410 w 10972800"/>
              <a:gd name="connsiteY43" fmla="*/ 5001677 h 5669280"/>
              <a:gd name="connsiteX44" fmla="*/ 6158370 w 10972800"/>
              <a:gd name="connsiteY44" fmla="*/ 4970084 h 5669280"/>
              <a:gd name="connsiteX45" fmla="*/ 6157921 w 10972800"/>
              <a:gd name="connsiteY45" fmla="*/ 4970388 h 5669280"/>
              <a:gd name="connsiteX46" fmla="*/ 6159329 w 10972800"/>
              <a:gd name="connsiteY46" fmla="*/ 4969731 h 5669280"/>
              <a:gd name="connsiteX47" fmla="*/ 6273855 w 10972800"/>
              <a:gd name="connsiteY47" fmla="*/ 4906567 h 5669280"/>
              <a:gd name="connsiteX48" fmla="*/ 6272368 w 10972800"/>
              <a:gd name="connsiteY48" fmla="*/ 4906431 h 5669280"/>
              <a:gd name="connsiteX49" fmla="*/ 6382857 w 10972800"/>
              <a:gd name="connsiteY49" fmla="*/ 4848532 h 5669280"/>
              <a:gd name="connsiteX50" fmla="*/ 6409163 w 10972800"/>
              <a:gd name="connsiteY50" fmla="*/ 4831886 h 5669280"/>
              <a:gd name="connsiteX51" fmla="*/ 6403995 w 10972800"/>
              <a:gd name="connsiteY51" fmla="*/ 4811269 h 5669280"/>
              <a:gd name="connsiteX52" fmla="*/ 6403210 w 10972800"/>
              <a:gd name="connsiteY52" fmla="*/ 4810320 h 5669280"/>
              <a:gd name="connsiteX53" fmla="*/ 6403210 w 10972800"/>
              <a:gd name="connsiteY53" fmla="*/ 4810195 h 5669280"/>
              <a:gd name="connsiteX54" fmla="*/ 6399232 w 10972800"/>
              <a:gd name="connsiteY54" fmla="*/ 4807982 h 5669280"/>
              <a:gd name="connsiteX55" fmla="*/ 6383505 w 10972800"/>
              <a:gd name="connsiteY55" fmla="*/ 4805066 h 5669280"/>
              <a:gd name="connsiteX56" fmla="*/ 6381845 w 10972800"/>
              <a:gd name="connsiteY56" fmla="*/ 4804836 h 5669280"/>
              <a:gd name="connsiteX57" fmla="*/ 6381980 w 10972800"/>
              <a:gd name="connsiteY57" fmla="*/ 4805006 h 5669280"/>
              <a:gd name="connsiteX58" fmla="*/ 6377882 w 10972800"/>
              <a:gd name="connsiteY58" fmla="*/ 4805858 h 5669280"/>
              <a:gd name="connsiteX59" fmla="*/ 6383545 w 10972800"/>
              <a:gd name="connsiteY59" fmla="*/ 4805279 h 5669280"/>
              <a:gd name="connsiteX60" fmla="*/ 6399518 w 10972800"/>
              <a:gd name="connsiteY60" fmla="*/ 4808164 h 5669280"/>
              <a:gd name="connsiteX61" fmla="*/ 6335631 w 10972800"/>
              <a:gd name="connsiteY61" fmla="*/ 4825482 h 5669280"/>
              <a:gd name="connsiteX62" fmla="*/ 6335944 w 10972800"/>
              <a:gd name="connsiteY62" fmla="*/ 4825482 h 5669280"/>
              <a:gd name="connsiteX63" fmla="*/ 6316213 w 10972800"/>
              <a:gd name="connsiteY63" fmla="*/ 4833988 h 5669280"/>
              <a:gd name="connsiteX64" fmla="*/ 6326079 w 10972800"/>
              <a:gd name="connsiteY64" fmla="*/ 4825482 h 5669280"/>
              <a:gd name="connsiteX65" fmla="*/ 6325121 w 10972800"/>
              <a:gd name="connsiteY65" fmla="*/ 4825482 h 5669280"/>
              <a:gd name="connsiteX66" fmla="*/ 6320282 w 10972800"/>
              <a:gd name="connsiteY66" fmla="*/ 4829459 h 5669280"/>
              <a:gd name="connsiteX67" fmla="*/ 6315066 w 10972800"/>
              <a:gd name="connsiteY67" fmla="*/ 4833751 h 5669280"/>
              <a:gd name="connsiteX68" fmla="*/ 6257649 w 10972800"/>
              <a:gd name="connsiteY68" fmla="*/ 4853781 h 5669280"/>
              <a:gd name="connsiteX69" fmla="*/ 6236770 w 10972800"/>
              <a:gd name="connsiteY69" fmla="*/ 4856643 h 5669280"/>
              <a:gd name="connsiteX70" fmla="*/ 6236770 w 10972800"/>
              <a:gd name="connsiteY70" fmla="*/ 4842336 h 5669280"/>
              <a:gd name="connsiteX71" fmla="*/ 6315066 w 10972800"/>
              <a:gd name="connsiteY71" fmla="*/ 4782243 h 5669280"/>
              <a:gd name="connsiteX72" fmla="*/ 6330723 w 10972800"/>
              <a:gd name="connsiteY72" fmla="*/ 4770799 h 5669280"/>
              <a:gd name="connsiteX73" fmla="*/ 6335525 w 10972800"/>
              <a:gd name="connsiteY73" fmla="*/ 4773431 h 5669280"/>
              <a:gd name="connsiteX74" fmla="*/ 6336325 w 10972800"/>
              <a:gd name="connsiteY74" fmla="*/ 4772985 h 5669280"/>
              <a:gd name="connsiteX75" fmla="*/ 6336328 w 10972800"/>
              <a:gd name="connsiteY75" fmla="*/ 4772985 h 5669280"/>
              <a:gd name="connsiteX76" fmla="*/ 6331559 w 10972800"/>
              <a:gd name="connsiteY76" fmla="*/ 4770340 h 5669280"/>
              <a:gd name="connsiteX77" fmla="*/ 6368023 w 10972800"/>
              <a:gd name="connsiteY77" fmla="*/ 4744344 h 5669280"/>
              <a:gd name="connsiteX78" fmla="*/ 6373526 w 10972800"/>
              <a:gd name="connsiteY78" fmla="*/ 4741294 h 5669280"/>
              <a:gd name="connsiteX79" fmla="*/ 6366634 w 10972800"/>
              <a:gd name="connsiteY79" fmla="*/ 4744066 h 5669280"/>
              <a:gd name="connsiteX80" fmla="*/ 6378281 w 10972800"/>
              <a:gd name="connsiteY80" fmla="*/ 4734497 h 5669280"/>
              <a:gd name="connsiteX81" fmla="*/ 6393194 w 10972800"/>
              <a:gd name="connsiteY81" fmla="*/ 4727455 h 5669280"/>
              <a:gd name="connsiteX82" fmla="*/ 6392940 w 10972800"/>
              <a:gd name="connsiteY82" fmla="*/ 4726620 h 5669280"/>
              <a:gd name="connsiteX83" fmla="*/ 6450445 w 10972800"/>
              <a:gd name="connsiteY83" fmla="*/ 4692249 h 5669280"/>
              <a:gd name="connsiteX84" fmla="*/ 6451282 w 10972800"/>
              <a:gd name="connsiteY84" fmla="*/ 4692249 h 5669280"/>
              <a:gd name="connsiteX85" fmla="*/ 6464327 w 10972800"/>
              <a:gd name="connsiteY85" fmla="*/ 4684646 h 5669280"/>
              <a:gd name="connsiteX86" fmla="*/ 6478456 w 10972800"/>
              <a:gd name="connsiteY86" fmla="*/ 4679912 h 5669280"/>
              <a:gd name="connsiteX87" fmla="*/ 6482629 w 10972800"/>
              <a:gd name="connsiteY87" fmla="*/ 4677906 h 5669280"/>
              <a:gd name="connsiteX88" fmla="*/ 6550351 w 10972800"/>
              <a:gd name="connsiteY88" fmla="*/ 4651910 h 5669280"/>
              <a:gd name="connsiteX89" fmla="*/ 6743094 w 10972800"/>
              <a:gd name="connsiteY89" fmla="*/ 4524813 h 5669280"/>
              <a:gd name="connsiteX90" fmla="*/ 6982723 w 10972800"/>
              <a:gd name="connsiteY90" fmla="*/ 4348613 h 5669280"/>
              <a:gd name="connsiteX91" fmla="*/ 7081699 w 10972800"/>
              <a:gd name="connsiteY91" fmla="*/ 4273511 h 5669280"/>
              <a:gd name="connsiteX92" fmla="*/ 7217141 w 10972800"/>
              <a:gd name="connsiteY92" fmla="*/ 4195520 h 5669280"/>
              <a:gd name="connsiteX93" fmla="*/ 7305700 w 10972800"/>
              <a:gd name="connsiteY93" fmla="*/ 4137748 h 5669280"/>
              <a:gd name="connsiteX94" fmla="*/ 7326537 w 10972800"/>
              <a:gd name="connsiteY94" fmla="*/ 4119334 h 5669280"/>
              <a:gd name="connsiteX95" fmla="*/ 7347105 w 10972800"/>
              <a:gd name="connsiteY95" fmla="*/ 4103294 h 5669280"/>
              <a:gd name="connsiteX96" fmla="*/ 7346570 w 10972800"/>
              <a:gd name="connsiteY96" fmla="*/ 4103220 h 5669280"/>
              <a:gd name="connsiteX97" fmla="*/ 7425125 w 10972800"/>
              <a:gd name="connsiteY97" fmla="*/ 4030889 h 5669280"/>
              <a:gd name="connsiteX98" fmla="*/ 7482079 w 10972800"/>
              <a:gd name="connsiteY98" fmla="*/ 3978451 h 5669280"/>
              <a:gd name="connsiteX99" fmla="*/ 7531608 w 10972800"/>
              <a:gd name="connsiteY99" fmla="*/ 3927441 h 5669280"/>
              <a:gd name="connsiteX100" fmla="*/ 7534273 w 10972800"/>
              <a:gd name="connsiteY100" fmla="*/ 3923899 h 5669280"/>
              <a:gd name="connsiteX101" fmla="*/ 7536142 w 10972800"/>
              <a:gd name="connsiteY101" fmla="*/ 3922862 h 5669280"/>
              <a:gd name="connsiteX102" fmla="*/ 7537222 w 10972800"/>
              <a:gd name="connsiteY102" fmla="*/ 3918067 h 5669280"/>
              <a:gd name="connsiteX103" fmla="*/ 7546327 w 10972800"/>
              <a:gd name="connsiteY103" fmla="*/ 3912291 h 5669280"/>
              <a:gd name="connsiteX104" fmla="*/ 7549364 w 10972800"/>
              <a:gd name="connsiteY104" fmla="*/ 3909764 h 5669280"/>
              <a:gd name="connsiteX105" fmla="*/ 7545333 w 10972800"/>
              <a:gd name="connsiteY105" fmla="*/ 3912906 h 5669280"/>
              <a:gd name="connsiteX106" fmla="*/ 7557026 w 10972800"/>
              <a:gd name="connsiteY106" fmla="*/ 3900754 h 5669280"/>
              <a:gd name="connsiteX107" fmla="*/ 7557026 w 10972800"/>
              <a:gd name="connsiteY107" fmla="*/ 3901448 h 5669280"/>
              <a:gd name="connsiteX108" fmla="*/ 7592102 w 10972800"/>
              <a:gd name="connsiteY108" fmla="*/ 3883741 h 5669280"/>
              <a:gd name="connsiteX109" fmla="*/ 7591159 w 10972800"/>
              <a:gd name="connsiteY109" fmla="*/ 3884524 h 5669280"/>
              <a:gd name="connsiteX110" fmla="*/ 7593154 w 10972800"/>
              <a:gd name="connsiteY110" fmla="*/ 3883417 h 5669280"/>
              <a:gd name="connsiteX111" fmla="*/ 7650385 w 10972800"/>
              <a:gd name="connsiteY111" fmla="*/ 3854541 h 5669280"/>
              <a:gd name="connsiteX112" fmla="*/ 7811678 w 10972800"/>
              <a:gd name="connsiteY112" fmla="*/ 3736155 h 5669280"/>
              <a:gd name="connsiteX113" fmla="*/ 7967766 w 10972800"/>
              <a:gd name="connsiteY113" fmla="*/ 3600443 h 5669280"/>
              <a:gd name="connsiteX114" fmla="*/ 7978171 w 10972800"/>
              <a:gd name="connsiteY114" fmla="*/ 3591781 h 5669280"/>
              <a:gd name="connsiteX115" fmla="*/ 7984024 w 10972800"/>
              <a:gd name="connsiteY115" fmla="*/ 3586007 h 5669280"/>
              <a:gd name="connsiteX116" fmla="*/ 7984907 w 10972800"/>
              <a:gd name="connsiteY116" fmla="*/ 3585482 h 5669280"/>
              <a:gd name="connsiteX117" fmla="*/ 7993284 w 10972800"/>
              <a:gd name="connsiteY117" fmla="*/ 3577525 h 5669280"/>
              <a:gd name="connsiteX118" fmla="*/ 7993284 w 10972800"/>
              <a:gd name="connsiteY118" fmla="*/ 3580441 h 5669280"/>
              <a:gd name="connsiteX119" fmla="*/ 7993085 w 10972800"/>
              <a:gd name="connsiteY119" fmla="*/ 3580641 h 5669280"/>
              <a:gd name="connsiteX120" fmla="*/ 7993780 w 10972800"/>
              <a:gd name="connsiteY120" fmla="*/ 3580232 h 5669280"/>
              <a:gd name="connsiteX121" fmla="*/ 7994110 w 10972800"/>
              <a:gd name="connsiteY121" fmla="*/ 3579942 h 5669280"/>
              <a:gd name="connsiteX122" fmla="*/ 7994110 w 10972800"/>
              <a:gd name="connsiteY122" fmla="*/ 3577066 h 5669280"/>
              <a:gd name="connsiteX123" fmla="*/ 8171332 w 10972800"/>
              <a:gd name="connsiteY123" fmla="*/ 3421051 h 5669280"/>
              <a:gd name="connsiteX124" fmla="*/ 8332913 w 10972800"/>
              <a:gd name="connsiteY124" fmla="*/ 3314152 h 5669280"/>
              <a:gd name="connsiteX125" fmla="*/ 8370742 w 10972800"/>
              <a:gd name="connsiteY125" fmla="*/ 3293185 h 5669280"/>
              <a:gd name="connsiteX126" fmla="*/ 8379825 w 10972800"/>
              <a:gd name="connsiteY126" fmla="*/ 3288150 h 5669280"/>
              <a:gd name="connsiteX127" fmla="*/ 8577892 w 10972800"/>
              <a:gd name="connsiteY127" fmla="*/ 3189918 h 5669280"/>
              <a:gd name="connsiteX128" fmla="*/ 8640440 w 10972800"/>
              <a:gd name="connsiteY128" fmla="*/ 3175472 h 5669280"/>
              <a:gd name="connsiteX129" fmla="*/ 8671714 w 10972800"/>
              <a:gd name="connsiteY129" fmla="*/ 3172583 h 5669280"/>
              <a:gd name="connsiteX130" fmla="*/ 8702989 w 10972800"/>
              <a:gd name="connsiteY130" fmla="*/ 3178361 h 5669280"/>
              <a:gd name="connsiteX131" fmla="*/ 8734264 w 10972800"/>
              <a:gd name="connsiteY131" fmla="*/ 3218810 h 5669280"/>
              <a:gd name="connsiteX132" fmla="*/ 8732410 w 10972800"/>
              <a:gd name="connsiteY132" fmla="*/ 3219080 h 5669280"/>
              <a:gd name="connsiteX133" fmla="*/ 8733703 w 10972800"/>
              <a:gd name="connsiteY133" fmla="*/ 3219542 h 5669280"/>
              <a:gd name="connsiteX134" fmla="*/ 8785944 w 10972800"/>
              <a:gd name="connsiteY134" fmla="*/ 3222409 h 5669280"/>
              <a:gd name="connsiteX135" fmla="*/ 8859082 w 10972800"/>
              <a:gd name="connsiteY135" fmla="*/ 3190865 h 5669280"/>
              <a:gd name="connsiteX136" fmla="*/ 8885202 w 10972800"/>
              <a:gd name="connsiteY136" fmla="*/ 3187995 h 5669280"/>
              <a:gd name="connsiteX137" fmla="*/ 8894344 w 10972800"/>
              <a:gd name="connsiteY137" fmla="*/ 3194091 h 5669280"/>
              <a:gd name="connsiteX138" fmla="*/ 8895149 w 10972800"/>
              <a:gd name="connsiteY138" fmla="*/ 3199173 h 5669280"/>
              <a:gd name="connsiteX139" fmla="*/ 8896490 w 10972800"/>
              <a:gd name="connsiteY139" fmla="*/ 3201915 h 5669280"/>
              <a:gd name="connsiteX140" fmla="*/ 8896490 w 10972800"/>
              <a:gd name="connsiteY140" fmla="*/ 3209710 h 5669280"/>
              <a:gd name="connsiteX141" fmla="*/ 8897609 w 10972800"/>
              <a:gd name="connsiteY141" fmla="*/ 3219542 h 5669280"/>
              <a:gd name="connsiteX142" fmla="*/ 8896490 w 10972800"/>
              <a:gd name="connsiteY142" fmla="*/ 3229374 h 5669280"/>
              <a:gd name="connsiteX143" fmla="*/ 8896490 w 10972800"/>
              <a:gd name="connsiteY143" fmla="*/ 3236601 h 5669280"/>
              <a:gd name="connsiteX144" fmla="*/ 8855037 w 10972800"/>
              <a:gd name="connsiteY144" fmla="*/ 3378240 h 5669280"/>
              <a:gd name="connsiteX145" fmla="*/ 8852696 w 10972800"/>
              <a:gd name="connsiteY145" fmla="*/ 3376935 h 5669280"/>
              <a:gd name="connsiteX146" fmla="*/ 8853414 w 10972800"/>
              <a:gd name="connsiteY146" fmla="*/ 3378087 h 5669280"/>
              <a:gd name="connsiteX147" fmla="*/ 8853414 w 10972800"/>
              <a:gd name="connsiteY147" fmla="*/ 3380976 h 5669280"/>
              <a:gd name="connsiteX148" fmla="*/ 8852444 w 10972800"/>
              <a:gd name="connsiteY148" fmla="*/ 3384195 h 5669280"/>
              <a:gd name="connsiteX149" fmla="*/ 8854837 w 10972800"/>
              <a:gd name="connsiteY149" fmla="*/ 3380670 h 5669280"/>
              <a:gd name="connsiteX150" fmla="*/ 8849760 w 10972800"/>
              <a:gd name="connsiteY150" fmla="*/ 3402057 h 5669280"/>
              <a:gd name="connsiteX151" fmla="*/ 8849760 w 10972800"/>
              <a:gd name="connsiteY151" fmla="*/ 3404320 h 5669280"/>
              <a:gd name="connsiteX152" fmla="*/ 8849760 w 10972800"/>
              <a:gd name="connsiteY152" fmla="*/ 3413012 h 5669280"/>
              <a:gd name="connsiteX153" fmla="*/ 8865336 w 10972800"/>
              <a:gd name="connsiteY153" fmla="*/ 3407217 h 5669280"/>
              <a:gd name="connsiteX154" fmla="*/ 8880797 w 10972800"/>
              <a:gd name="connsiteY154" fmla="*/ 3401464 h 5669280"/>
              <a:gd name="connsiteX155" fmla="*/ 8880797 w 10972800"/>
              <a:gd name="connsiteY155" fmla="*/ 3398723 h 5669280"/>
              <a:gd name="connsiteX156" fmla="*/ 8882688 w 10972800"/>
              <a:gd name="connsiteY156" fmla="*/ 3397942 h 5669280"/>
              <a:gd name="connsiteX157" fmla="*/ 8932959 w 10972800"/>
              <a:gd name="connsiteY157" fmla="*/ 3366817 h 5669280"/>
              <a:gd name="connsiteX158" fmla="*/ 8995142 w 10972800"/>
              <a:gd name="connsiteY158" fmla="*/ 3375567 h 5669280"/>
              <a:gd name="connsiteX159" fmla="*/ 8990428 w 10972800"/>
              <a:gd name="connsiteY159" fmla="*/ 3375567 h 5669280"/>
              <a:gd name="connsiteX160" fmla="*/ 8990756 w 10972800"/>
              <a:gd name="connsiteY160" fmla="*/ 3375702 h 5669280"/>
              <a:gd name="connsiteX161" fmla="*/ 8990703 w 10972800"/>
              <a:gd name="connsiteY161" fmla="*/ 3375810 h 5669280"/>
              <a:gd name="connsiteX162" fmla="*/ 8994865 w 10972800"/>
              <a:gd name="connsiteY162" fmla="*/ 3375810 h 5669280"/>
              <a:gd name="connsiteX163" fmla="*/ 9000075 w 10972800"/>
              <a:gd name="connsiteY163" fmla="*/ 3395973 h 5669280"/>
              <a:gd name="connsiteX164" fmla="*/ 8994865 w 10972800"/>
              <a:gd name="connsiteY164" fmla="*/ 3482383 h 5669280"/>
              <a:gd name="connsiteX165" fmla="*/ 8994998 w 10972800"/>
              <a:gd name="connsiteY165" fmla="*/ 3485375 h 5669280"/>
              <a:gd name="connsiteX166" fmla="*/ 8995142 w 10972800"/>
              <a:gd name="connsiteY166" fmla="*/ 3485453 h 5669280"/>
              <a:gd name="connsiteX167" fmla="*/ 8995142 w 10972800"/>
              <a:gd name="connsiteY167" fmla="*/ 3488572 h 5669280"/>
              <a:gd name="connsiteX168" fmla="*/ 8995761 w 10972800"/>
              <a:gd name="connsiteY168" fmla="*/ 3502591 h 5669280"/>
              <a:gd name="connsiteX169" fmla="*/ 8996601 w 10972800"/>
              <a:gd name="connsiteY169" fmla="*/ 3504177 h 5669280"/>
              <a:gd name="connsiteX170" fmla="*/ 9007527 w 10972800"/>
              <a:gd name="connsiteY170" fmla="*/ 3517033 h 5669280"/>
              <a:gd name="connsiteX171" fmla="*/ 9019029 w 10972800"/>
              <a:gd name="connsiteY171" fmla="*/ 3522482 h 5669280"/>
              <a:gd name="connsiteX172" fmla="*/ 9051471 w 10972800"/>
              <a:gd name="connsiteY172" fmla="*/ 3531170 h 5669280"/>
              <a:gd name="connsiteX173" fmla="*/ 9052476 w 10972800"/>
              <a:gd name="connsiteY173" fmla="*/ 3531412 h 5669280"/>
              <a:gd name="connsiteX174" fmla="*/ 9151801 w 10972800"/>
              <a:gd name="connsiteY174" fmla="*/ 3516702 h 5669280"/>
              <a:gd name="connsiteX175" fmla="*/ 9209306 w 10972800"/>
              <a:gd name="connsiteY175" fmla="*/ 3504935 h 5669280"/>
              <a:gd name="connsiteX176" fmla="*/ 9235444 w 10972800"/>
              <a:gd name="connsiteY176" fmla="*/ 3525528 h 5669280"/>
              <a:gd name="connsiteX177" fmla="*/ 9233117 w 10972800"/>
              <a:gd name="connsiteY177" fmla="*/ 3527985 h 5669280"/>
              <a:gd name="connsiteX178" fmla="*/ 9228797 w 10972800"/>
              <a:gd name="connsiteY178" fmla="*/ 3539922 h 5669280"/>
              <a:gd name="connsiteX179" fmla="*/ 9239301 w 10972800"/>
              <a:gd name="connsiteY179" fmla="*/ 3545728 h 5669280"/>
              <a:gd name="connsiteX180" fmla="*/ 9248119 w 10972800"/>
              <a:gd name="connsiteY180" fmla="*/ 3541729 h 5669280"/>
              <a:gd name="connsiteX181" fmla="*/ 9281595 w 10972800"/>
              <a:gd name="connsiteY181" fmla="*/ 3522843 h 5669280"/>
              <a:gd name="connsiteX182" fmla="*/ 9282325 w 10972800"/>
              <a:gd name="connsiteY182" fmla="*/ 3522843 h 5669280"/>
              <a:gd name="connsiteX183" fmla="*/ 9317751 w 10972800"/>
              <a:gd name="connsiteY183" fmla="*/ 3505273 h 5669280"/>
              <a:gd name="connsiteX184" fmla="*/ 9323337 w 10972800"/>
              <a:gd name="connsiteY184" fmla="*/ 3502186 h 5669280"/>
              <a:gd name="connsiteX185" fmla="*/ 9375860 w 10972800"/>
              <a:gd name="connsiteY185" fmla="*/ 3474971 h 5669280"/>
              <a:gd name="connsiteX186" fmla="*/ 9427906 w 10972800"/>
              <a:gd name="connsiteY186" fmla="*/ 3450161 h 5669280"/>
              <a:gd name="connsiteX187" fmla="*/ 9440335 w 10972800"/>
              <a:gd name="connsiteY187" fmla="*/ 3441237 h 5669280"/>
              <a:gd name="connsiteX188" fmla="*/ 9442596 w 10972800"/>
              <a:gd name="connsiteY188" fmla="*/ 3438734 h 5669280"/>
              <a:gd name="connsiteX189" fmla="*/ 9443004 w 10972800"/>
              <a:gd name="connsiteY189" fmla="*/ 3438507 h 5669280"/>
              <a:gd name="connsiteX190" fmla="*/ 9438508 w 10972800"/>
              <a:gd name="connsiteY190" fmla="*/ 3429837 h 5669280"/>
              <a:gd name="connsiteX191" fmla="*/ 9422410 w 10972800"/>
              <a:gd name="connsiteY191" fmla="*/ 3429837 h 5669280"/>
              <a:gd name="connsiteX192" fmla="*/ 9365741 w 10972800"/>
              <a:gd name="connsiteY192" fmla="*/ 3438530 h 5669280"/>
              <a:gd name="connsiteX193" fmla="*/ 9350285 w 10972800"/>
              <a:gd name="connsiteY193" fmla="*/ 3435633 h 5669280"/>
              <a:gd name="connsiteX194" fmla="*/ 9355436 w 10972800"/>
              <a:gd name="connsiteY194" fmla="*/ 3429837 h 5669280"/>
              <a:gd name="connsiteX195" fmla="*/ 9422410 w 10972800"/>
              <a:gd name="connsiteY195" fmla="*/ 3403757 h 5669280"/>
              <a:gd name="connsiteX196" fmla="*/ 9419941 w 10972800"/>
              <a:gd name="connsiteY196" fmla="*/ 3405054 h 5669280"/>
              <a:gd name="connsiteX197" fmla="*/ 9421710 w 10972800"/>
              <a:gd name="connsiteY197" fmla="*/ 3404320 h 5669280"/>
              <a:gd name="connsiteX198" fmla="*/ 9891628 w 10972800"/>
              <a:gd name="connsiteY198" fmla="*/ 3274279 h 5669280"/>
              <a:gd name="connsiteX199" fmla="*/ 10100483 w 10972800"/>
              <a:gd name="connsiteY199" fmla="*/ 3190474 h 5669280"/>
              <a:gd name="connsiteX200" fmla="*/ 10288450 w 10972800"/>
              <a:gd name="connsiteY200" fmla="*/ 3103780 h 5669280"/>
              <a:gd name="connsiteX201" fmla="*/ 10304116 w 10972800"/>
              <a:gd name="connsiteY201" fmla="*/ 3098000 h 5669280"/>
              <a:gd name="connsiteX202" fmla="*/ 10306901 w 10972800"/>
              <a:gd name="connsiteY202" fmla="*/ 3097229 h 5669280"/>
              <a:gd name="connsiteX203" fmla="*/ 10303912 w 10972800"/>
              <a:gd name="connsiteY203" fmla="*/ 3097540 h 5669280"/>
              <a:gd name="connsiteX204" fmla="*/ 10318553 w 10972800"/>
              <a:gd name="connsiteY204" fmla="*/ 3086778 h 5669280"/>
              <a:gd name="connsiteX205" fmla="*/ 10331741 w 10972800"/>
              <a:gd name="connsiteY205" fmla="*/ 3081718 h 5669280"/>
              <a:gd name="connsiteX206" fmla="*/ 10340610 w 10972800"/>
              <a:gd name="connsiteY206" fmla="*/ 3077676 h 5669280"/>
              <a:gd name="connsiteX207" fmla="*/ 10433257 w 10972800"/>
              <a:gd name="connsiteY207" fmla="*/ 3028276 h 5669280"/>
              <a:gd name="connsiteX208" fmla="*/ 10431757 w 10972800"/>
              <a:gd name="connsiteY208" fmla="*/ 3029968 h 5669280"/>
              <a:gd name="connsiteX209" fmla="*/ 10434926 w 10972800"/>
              <a:gd name="connsiteY209" fmla="*/ 3028581 h 5669280"/>
              <a:gd name="connsiteX210" fmla="*/ 10444494 w 10972800"/>
              <a:gd name="connsiteY210" fmla="*/ 3023347 h 5669280"/>
              <a:gd name="connsiteX211" fmla="*/ 10444217 w 10972800"/>
              <a:gd name="connsiteY211" fmla="*/ 3023417 h 5669280"/>
              <a:gd name="connsiteX212" fmla="*/ 10459563 w 10972800"/>
              <a:gd name="connsiteY212" fmla="*/ 3013696 h 5669280"/>
              <a:gd name="connsiteX213" fmla="*/ 10457608 w 10972800"/>
              <a:gd name="connsiteY213" fmla="*/ 3016171 h 5669280"/>
              <a:gd name="connsiteX214" fmla="*/ 10461024 w 10972800"/>
              <a:gd name="connsiteY214" fmla="*/ 3014304 h 5669280"/>
              <a:gd name="connsiteX215" fmla="*/ 10512989 w 10972800"/>
              <a:gd name="connsiteY215" fmla="*/ 2985874 h 5669280"/>
              <a:gd name="connsiteX216" fmla="*/ 10513240 w 10972800"/>
              <a:gd name="connsiteY216" fmla="*/ 2985676 h 5669280"/>
              <a:gd name="connsiteX217" fmla="*/ 10528836 w 10972800"/>
              <a:gd name="connsiteY217" fmla="*/ 2976991 h 5669280"/>
              <a:gd name="connsiteX218" fmla="*/ 10632815 w 10972800"/>
              <a:gd name="connsiteY218" fmla="*/ 2913303 h 5669280"/>
              <a:gd name="connsiteX219" fmla="*/ 10643113 w 10972800"/>
              <a:gd name="connsiteY219" fmla="*/ 2910436 h 5669280"/>
              <a:gd name="connsiteX220" fmla="*/ 10642257 w 10972800"/>
              <a:gd name="connsiteY220" fmla="*/ 2910204 h 5669280"/>
              <a:gd name="connsiteX221" fmla="*/ 10632750 w 10972800"/>
              <a:gd name="connsiteY221" fmla="*/ 2912838 h 5669280"/>
              <a:gd name="connsiteX222" fmla="*/ 10690255 w 10972800"/>
              <a:gd name="connsiteY222" fmla="*/ 2875169 h 5669280"/>
              <a:gd name="connsiteX223" fmla="*/ 10690816 w 10972800"/>
              <a:gd name="connsiteY223" fmla="*/ 2875323 h 5669280"/>
              <a:gd name="connsiteX224" fmla="*/ 10750276 w 10972800"/>
              <a:gd name="connsiteY224" fmla="*/ 2841657 h 5669280"/>
              <a:gd name="connsiteX225" fmla="*/ 10814709 w 10972800"/>
              <a:gd name="connsiteY225" fmla="*/ 2809550 h 5669280"/>
              <a:gd name="connsiteX226" fmla="*/ 10814709 w 10972800"/>
              <a:gd name="connsiteY226" fmla="*/ 2808740 h 5669280"/>
              <a:gd name="connsiteX227" fmla="*/ 10902397 w 10972800"/>
              <a:gd name="connsiteY227" fmla="*/ 2763376 h 5669280"/>
              <a:gd name="connsiteX228" fmla="*/ 10899630 w 10972800"/>
              <a:gd name="connsiteY228" fmla="*/ 2765174 h 5669280"/>
              <a:gd name="connsiteX229" fmla="*/ 10902934 w 10972800"/>
              <a:gd name="connsiteY229" fmla="*/ 2763421 h 5669280"/>
              <a:gd name="connsiteX230" fmla="*/ 10942194 w 10972800"/>
              <a:gd name="connsiteY230" fmla="*/ 2742116 h 5669280"/>
              <a:gd name="connsiteX231" fmla="*/ 0 w 10972800"/>
              <a:gd name="connsiteY231" fmla="*/ 0 h 5669280"/>
              <a:gd name="connsiteX232" fmla="*/ 6867130 w 10972800"/>
              <a:gd name="connsiteY232" fmla="*/ 0 h 5669280"/>
              <a:gd name="connsiteX233" fmla="*/ 6837557 w 10972800"/>
              <a:gd name="connsiteY233" fmla="*/ 14904 h 5669280"/>
              <a:gd name="connsiteX234" fmla="*/ 6782979 w 10972800"/>
              <a:gd name="connsiteY234" fmla="*/ 36908 h 5669280"/>
              <a:gd name="connsiteX235" fmla="*/ 6739316 w 10972800"/>
              <a:gd name="connsiteY235" fmla="*/ 58912 h 5669280"/>
              <a:gd name="connsiteX236" fmla="*/ 6706569 w 10972800"/>
              <a:gd name="connsiteY236" fmla="*/ 69915 h 5669280"/>
              <a:gd name="connsiteX237" fmla="*/ 6651992 w 10972800"/>
              <a:gd name="connsiteY237" fmla="*/ 91919 h 5669280"/>
              <a:gd name="connsiteX238" fmla="*/ 6444596 w 10972800"/>
              <a:gd name="connsiteY238" fmla="*/ 113923 h 5669280"/>
              <a:gd name="connsiteX239" fmla="*/ 6357272 w 10972800"/>
              <a:gd name="connsiteY239" fmla="*/ 179935 h 5669280"/>
              <a:gd name="connsiteX240" fmla="*/ 6300908 w 10972800"/>
              <a:gd name="connsiteY240" fmla="*/ 212425 h 5669280"/>
              <a:gd name="connsiteX241" fmla="*/ 6317124 w 10972800"/>
              <a:gd name="connsiteY241" fmla="*/ 199155 h 5669280"/>
              <a:gd name="connsiteX242" fmla="*/ 6300377 w 10972800"/>
              <a:gd name="connsiteY242" fmla="*/ 211899 h 5669280"/>
              <a:gd name="connsiteX243" fmla="*/ 6269947 w 10972800"/>
              <a:gd name="connsiteY243" fmla="*/ 234946 h 5669280"/>
              <a:gd name="connsiteX244" fmla="*/ 6182622 w 10972800"/>
              <a:gd name="connsiteY244" fmla="*/ 278953 h 5669280"/>
              <a:gd name="connsiteX245" fmla="*/ 6149875 w 10972800"/>
              <a:gd name="connsiteY245" fmla="*/ 311960 h 5669280"/>
              <a:gd name="connsiteX246" fmla="*/ 6062551 w 10972800"/>
              <a:gd name="connsiteY246" fmla="*/ 366970 h 5669280"/>
              <a:gd name="connsiteX247" fmla="*/ 5964311 w 10972800"/>
              <a:gd name="connsiteY247" fmla="*/ 432983 h 5669280"/>
              <a:gd name="connsiteX248" fmla="*/ 5866070 w 10972800"/>
              <a:gd name="connsiteY248" fmla="*/ 465989 h 5669280"/>
              <a:gd name="connsiteX249" fmla="*/ 5745999 w 10972800"/>
              <a:gd name="connsiteY249" fmla="*/ 520999 h 5669280"/>
              <a:gd name="connsiteX250" fmla="*/ 5658675 w 10972800"/>
              <a:gd name="connsiteY250" fmla="*/ 576010 h 5669280"/>
              <a:gd name="connsiteX251" fmla="*/ 5615012 w 10972800"/>
              <a:gd name="connsiteY251" fmla="*/ 587012 h 5669280"/>
              <a:gd name="connsiteX252" fmla="*/ 5505857 w 10972800"/>
              <a:gd name="connsiteY252" fmla="*/ 642022 h 5669280"/>
              <a:gd name="connsiteX253" fmla="*/ 5418533 w 10972800"/>
              <a:gd name="connsiteY253" fmla="*/ 686030 h 5669280"/>
              <a:gd name="connsiteX254" fmla="*/ 5156558 w 10972800"/>
              <a:gd name="connsiteY254" fmla="*/ 818056 h 5669280"/>
              <a:gd name="connsiteX255" fmla="*/ 5127911 w 10972800"/>
              <a:gd name="connsiteY255" fmla="*/ 802415 h 5669280"/>
              <a:gd name="connsiteX256" fmla="*/ 5096669 w 10972800"/>
              <a:gd name="connsiteY256" fmla="*/ 819934 h 5669280"/>
              <a:gd name="connsiteX257" fmla="*/ 5095861 w 10972800"/>
              <a:gd name="connsiteY257" fmla="*/ 820601 h 5669280"/>
              <a:gd name="connsiteX258" fmla="*/ 4949437 w 10972800"/>
              <a:gd name="connsiteY258" fmla="*/ 907414 h 5669280"/>
              <a:gd name="connsiteX259" fmla="*/ 4945148 w 10972800"/>
              <a:gd name="connsiteY259" fmla="*/ 910126 h 5669280"/>
              <a:gd name="connsiteX260" fmla="*/ 4950348 w 10972800"/>
              <a:gd name="connsiteY260" fmla="*/ 907936 h 5669280"/>
              <a:gd name="connsiteX261" fmla="*/ 4924042 w 10972800"/>
              <a:gd name="connsiteY261" fmla="*/ 923612 h 5669280"/>
              <a:gd name="connsiteX262" fmla="*/ 4924737 w 10972800"/>
              <a:gd name="connsiteY262" fmla="*/ 923034 h 5669280"/>
              <a:gd name="connsiteX263" fmla="*/ 4923290 w 10972800"/>
              <a:gd name="connsiteY263" fmla="*/ 923950 h 5669280"/>
              <a:gd name="connsiteX264" fmla="*/ 4881454 w 10972800"/>
              <a:gd name="connsiteY264" fmla="*/ 957021 h 5669280"/>
              <a:gd name="connsiteX265" fmla="*/ 4880965 w 10972800"/>
              <a:gd name="connsiteY265" fmla="*/ 957349 h 5669280"/>
              <a:gd name="connsiteX266" fmla="*/ 4882392 w 10972800"/>
              <a:gd name="connsiteY266" fmla="*/ 956705 h 5669280"/>
              <a:gd name="connsiteX267" fmla="*/ 4814429 w 10972800"/>
              <a:gd name="connsiteY267" fmla="*/ 1001988 h 5669280"/>
              <a:gd name="connsiteX268" fmla="*/ 4814880 w 10972800"/>
              <a:gd name="connsiteY268" fmla="*/ 1001553 h 5669280"/>
              <a:gd name="connsiteX269" fmla="*/ 4813472 w 10972800"/>
              <a:gd name="connsiteY269" fmla="*/ 1002494 h 5669280"/>
              <a:gd name="connsiteX270" fmla="*/ 4698946 w 10972800"/>
              <a:gd name="connsiteY270" fmla="*/ 1093029 h 5669280"/>
              <a:gd name="connsiteX271" fmla="*/ 4700433 w 10972800"/>
              <a:gd name="connsiteY271" fmla="*/ 1093225 h 5669280"/>
              <a:gd name="connsiteX272" fmla="*/ 4589945 w 10972800"/>
              <a:gd name="connsiteY272" fmla="*/ 1176212 h 5669280"/>
              <a:gd name="connsiteX273" fmla="*/ 4563637 w 10972800"/>
              <a:gd name="connsiteY273" fmla="*/ 1200072 h 5669280"/>
              <a:gd name="connsiteX274" fmla="*/ 4568806 w 10972800"/>
              <a:gd name="connsiteY274" fmla="*/ 1229624 h 5669280"/>
              <a:gd name="connsiteX275" fmla="*/ 4569589 w 10972800"/>
              <a:gd name="connsiteY275" fmla="*/ 1230983 h 5669280"/>
              <a:gd name="connsiteX276" fmla="*/ 4569589 w 10972800"/>
              <a:gd name="connsiteY276" fmla="*/ 1231163 h 5669280"/>
              <a:gd name="connsiteX277" fmla="*/ 4573568 w 10972800"/>
              <a:gd name="connsiteY277" fmla="*/ 1234335 h 5669280"/>
              <a:gd name="connsiteX278" fmla="*/ 4589295 w 10972800"/>
              <a:gd name="connsiteY278" fmla="*/ 1238514 h 5669280"/>
              <a:gd name="connsiteX279" fmla="*/ 4590955 w 10972800"/>
              <a:gd name="connsiteY279" fmla="*/ 1238844 h 5669280"/>
              <a:gd name="connsiteX280" fmla="*/ 4590821 w 10972800"/>
              <a:gd name="connsiteY280" fmla="*/ 1238599 h 5669280"/>
              <a:gd name="connsiteX281" fmla="*/ 4594918 w 10972800"/>
              <a:gd name="connsiteY281" fmla="*/ 1237379 h 5669280"/>
              <a:gd name="connsiteX282" fmla="*/ 4589255 w 10972800"/>
              <a:gd name="connsiteY282" fmla="*/ 1238209 h 5669280"/>
              <a:gd name="connsiteX283" fmla="*/ 4573283 w 10972800"/>
              <a:gd name="connsiteY283" fmla="*/ 1234074 h 5669280"/>
              <a:gd name="connsiteX284" fmla="*/ 4637171 w 10972800"/>
              <a:gd name="connsiteY284" fmla="*/ 1209252 h 5669280"/>
              <a:gd name="connsiteX285" fmla="*/ 4636856 w 10972800"/>
              <a:gd name="connsiteY285" fmla="*/ 1209252 h 5669280"/>
              <a:gd name="connsiteX286" fmla="*/ 4656588 w 10972800"/>
              <a:gd name="connsiteY286" fmla="*/ 1197060 h 5669280"/>
              <a:gd name="connsiteX287" fmla="*/ 4646722 w 10972800"/>
              <a:gd name="connsiteY287" fmla="*/ 1209252 h 5669280"/>
              <a:gd name="connsiteX288" fmla="*/ 4647679 w 10972800"/>
              <a:gd name="connsiteY288" fmla="*/ 1209252 h 5669280"/>
              <a:gd name="connsiteX289" fmla="*/ 4652517 w 10972800"/>
              <a:gd name="connsiteY289" fmla="*/ 1203551 h 5669280"/>
              <a:gd name="connsiteX290" fmla="*/ 4657736 w 10972800"/>
              <a:gd name="connsiteY290" fmla="*/ 1197399 h 5669280"/>
              <a:gd name="connsiteX291" fmla="*/ 4715151 w 10972800"/>
              <a:gd name="connsiteY291" fmla="*/ 1168689 h 5669280"/>
              <a:gd name="connsiteX292" fmla="*/ 4736030 w 10972800"/>
              <a:gd name="connsiteY292" fmla="*/ 1164587 h 5669280"/>
              <a:gd name="connsiteX293" fmla="*/ 4736030 w 10972800"/>
              <a:gd name="connsiteY293" fmla="*/ 1185094 h 5669280"/>
              <a:gd name="connsiteX294" fmla="*/ 4657736 w 10972800"/>
              <a:gd name="connsiteY294" fmla="*/ 1271226 h 5669280"/>
              <a:gd name="connsiteX295" fmla="*/ 4642077 w 10972800"/>
              <a:gd name="connsiteY295" fmla="*/ 1287631 h 5669280"/>
              <a:gd name="connsiteX296" fmla="*/ 4637275 w 10972800"/>
              <a:gd name="connsiteY296" fmla="*/ 1283859 h 5669280"/>
              <a:gd name="connsiteX297" fmla="*/ 4636477 w 10972800"/>
              <a:gd name="connsiteY297" fmla="*/ 1284496 h 5669280"/>
              <a:gd name="connsiteX298" fmla="*/ 4636473 w 10972800"/>
              <a:gd name="connsiteY298" fmla="*/ 1284498 h 5669280"/>
              <a:gd name="connsiteX299" fmla="*/ 4641241 w 10972800"/>
              <a:gd name="connsiteY299" fmla="*/ 1288287 h 5669280"/>
              <a:gd name="connsiteX300" fmla="*/ 4604777 w 10972800"/>
              <a:gd name="connsiteY300" fmla="*/ 1325549 h 5669280"/>
              <a:gd name="connsiteX301" fmla="*/ 4599274 w 10972800"/>
              <a:gd name="connsiteY301" fmla="*/ 1329922 h 5669280"/>
              <a:gd name="connsiteX302" fmla="*/ 4606167 w 10972800"/>
              <a:gd name="connsiteY302" fmla="*/ 1325947 h 5669280"/>
              <a:gd name="connsiteX303" fmla="*/ 4594520 w 10972800"/>
              <a:gd name="connsiteY303" fmla="*/ 1339663 h 5669280"/>
              <a:gd name="connsiteX304" fmla="*/ 4579607 w 10972800"/>
              <a:gd name="connsiteY304" fmla="*/ 1349759 h 5669280"/>
              <a:gd name="connsiteX305" fmla="*/ 4579861 w 10972800"/>
              <a:gd name="connsiteY305" fmla="*/ 1350954 h 5669280"/>
              <a:gd name="connsiteX306" fmla="*/ 4522355 w 10972800"/>
              <a:gd name="connsiteY306" fmla="*/ 1400219 h 5669280"/>
              <a:gd name="connsiteX307" fmla="*/ 4521519 w 10972800"/>
              <a:gd name="connsiteY307" fmla="*/ 1400219 h 5669280"/>
              <a:gd name="connsiteX308" fmla="*/ 4508475 w 10972800"/>
              <a:gd name="connsiteY308" fmla="*/ 1411117 h 5669280"/>
              <a:gd name="connsiteX309" fmla="*/ 4494343 w 10972800"/>
              <a:gd name="connsiteY309" fmla="*/ 1417902 h 5669280"/>
              <a:gd name="connsiteX310" fmla="*/ 4490171 w 10972800"/>
              <a:gd name="connsiteY310" fmla="*/ 1420776 h 5669280"/>
              <a:gd name="connsiteX311" fmla="*/ 4422450 w 10972800"/>
              <a:gd name="connsiteY311" fmla="*/ 1458039 h 5669280"/>
              <a:gd name="connsiteX312" fmla="*/ 4229707 w 10972800"/>
              <a:gd name="connsiteY312" fmla="*/ 1640209 h 5669280"/>
              <a:gd name="connsiteX313" fmla="*/ 3990078 w 10972800"/>
              <a:gd name="connsiteY313" fmla="*/ 1892764 h 5669280"/>
              <a:gd name="connsiteX314" fmla="*/ 3891101 w 10972800"/>
              <a:gd name="connsiteY314" fmla="*/ 2000410 h 5669280"/>
              <a:gd name="connsiteX315" fmla="*/ 3755659 w 10972800"/>
              <a:gd name="connsiteY315" fmla="*/ 2112197 h 5669280"/>
              <a:gd name="connsiteX316" fmla="*/ 3667100 w 10972800"/>
              <a:gd name="connsiteY316" fmla="*/ 2195002 h 5669280"/>
              <a:gd name="connsiteX317" fmla="*/ 3646264 w 10972800"/>
              <a:gd name="connsiteY317" fmla="*/ 2221396 h 5669280"/>
              <a:gd name="connsiteX318" fmla="*/ 3625694 w 10972800"/>
              <a:gd name="connsiteY318" fmla="*/ 2244387 h 5669280"/>
              <a:gd name="connsiteX319" fmla="*/ 3626230 w 10972800"/>
              <a:gd name="connsiteY319" fmla="*/ 2244493 h 5669280"/>
              <a:gd name="connsiteX320" fmla="*/ 3547676 w 10972800"/>
              <a:gd name="connsiteY320" fmla="*/ 2348167 h 5669280"/>
              <a:gd name="connsiteX321" fmla="*/ 3490723 w 10972800"/>
              <a:gd name="connsiteY321" fmla="*/ 2423329 h 5669280"/>
              <a:gd name="connsiteX322" fmla="*/ 3441193 w 10972800"/>
              <a:gd name="connsiteY322" fmla="*/ 2496443 h 5669280"/>
              <a:gd name="connsiteX323" fmla="*/ 3438527 w 10972800"/>
              <a:gd name="connsiteY323" fmla="*/ 2501521 h 5669280"/>
              <a:gd name="connsiteX324" fmla="*/ 3436658 w 10972800"/>
              <a:gd name="connsiteY324" fmla="*/ 2503006 h 5669280"/>
              <a:gd name="connsiteX325" fmla="*/ 3435577 w 10972800"/>
              <a:gd name="connsiteY325" fmla="*/ 2509879 h 5669280"/>
              <a:gd name="connsiteX326" fmla="*/ 3426473 w 10972800"/>
              <a:gd name="connsiteY326" fmla="*/ 2518158 h 5669280"/>
              <a:gd name="connsiteX327" fmla="*/ 3423437 w 10972800"/>
              <a:gd name="connsiteY327" fmla="*/ 2521780 h 5669280"/>
              <a:gd name="connsiteX328" fmla="*/ 3427468 w 10972800"/>
              <a:gd name="connsiteY328" fmla="*/ 2517277 h 5669280"/>
              <a:gd name="connsiteX329" fmla="*/ 3415774 w 10972800"/>
              <a:gd name="connsiteY329" fmla="*/ 2534694 h 5669280"/>
              <a:gd name="connsiteX330" fmla="*/ 3415774 w 10972800"/>
              <a:gd name="connsiteY330" fmla="*/ 2533699 h 5669280"/>
              <a:gd name="connsiteX331" fmla="*/ 3380700 w 10972800"/>
              <a:gd name="connsiteY331" fmla="*/ 2559080 h 5669280"/>
              <a:gd name="connsiteX332" fmla="*/ 3381641 w 10972800"/>
              <a:gd name="connsiteY332" fmla="*/ 2557958 h 5669280"/>
              <a:gd name="connsiteX333" fmla="*/ 3379648 w 10972800"/>
              <a:gd name="connsiteY333" fmla="*/ 2559545 h 5669280"/>
              <a:gd name="connsiteX334" fmla="*/ 3322416 w 10972800"/>
              <a:gd name="connsiteY334" fmla="*/ 2600933 h 5669280"/>
              <a:gd name="connsiteX335" fmla="*/ 3161123 w 10972800"/>
              <a:gd name="connsiteY335" fmla="*/ 2770620 h 5669280"/>
              <a:gd name="connsiteX336" fmla="*/ 3005034 w 10972800"/>
              <a:gd name="connsiteY336" fmla="*/ 2965140 h 5669280"/>
              <a:gd name="connsiteX337" fmla="*/ 2994631 w 10972800"/>
              <a:gd name="connsiteY337" fmla="*/ 2977555 h 5669280"/>
              <a:gd name="connsiteX338" fmla="*/ 2988775 w 10972800"/>
              <a:gd name="connsiteY338" fmla="*/ 2985833 h 5669280"/>
              <a:gd name="connsiteX339" fmla="*/ 2987892 w 10972800"/>
              <a:gd name="connsiteY339" fmla="*/ 2986584 h 5669280"/>
              <a:gd name="connsiteX340" fmla="*/ 2979515 w 10972800"/>
              <a:gd name="connsiteY340" fmla="*/ 2997990 h 5669280"/>
              <a:gd name="connsiteX341" fmla="*/ 2979515 w 10972800"/>
              <a:gd name="connsiteY341" fmla="*/ 2993810 h 5669280"/>
              <a:gd name="connsiteX342" fmla="*/ 2979715 w 10972800"/>
              <a:gd name="connsiteY342" fmla="*/ 2993522 h 5669280"/>
              <a:gd name="connsiteX343" fmla="*/ 2979021 w 10972800"/>
              <a:gd name="connsiteY343" fmla="*/ 2994110 h 5669280"/>
              <a:gd name="connsiteX344" fmla="*/ 2978690 w 10972800"/>
              <a:gd name="connsiteY344" fmla="*/ 2994525 h 5669280"/>
              <a:gd name="connsiteX345" fmla="*/ 2978690 w 10972800"/>
              <a:gd name="connsiteY345" fmla="*/ 2998647 h 5669280"/>
              <a:gd name="connsiteX346" fmla="*/ 2801468 w 10972800"/>
              <a:gd name="connsiteY346" fmla="*/ 3222268 h 5669280"/>
              <a:gd name="connsiteX347" fmla="*/ 2639888 w 10972800"/>
              <a:gd name="connsiteY347" fmla="*/ 3375491 h 5669280"/>
              <a:gd name="connsiteX348" fmla="*/ 2602058 w 10972800"/>
              <a:gd name="connsiteY348" fmla="*/ 3405544 h 5669280"/>
              <a:gd name="connsiteX349" fmla="*/ 2592975 w 10972800"/>
              <a:gd name="connsiteY349" fmla="*/ 3412761 h 5669280"/>
              <a:gd name="connsiteX350" fmla="*/ 2394908 w 10972800"/>
              <a:gd name="connsiteY350" fmla="*/ 3553559 h 5669280"/>
              <a:gd name="connsiteX351" fmla="*/ 2332359 w 10972800"/>
              <a:gd name="connsiteY351" fmla="*/ 3574265 h 5669280"/>
              <a:gd name="connsiteX352" fmla="*/ 2301086 w 10972800"/>
              <a:gd name="connsiteY352" fmla="*/ 3578406 h 5669280"/>
              <a:gd name="connsiteX353" fmla="*/ 2269811 w 10972800"/>
              <a:gd name="connsiteY353" fmla="*/ 3570124 h 5669280"/>
              <a:gd name="connsiteX354" fmla="*/ 2238536 w 10972800"/>
              <a:gd name="connsiteY354" fmla="*/ 3512148 h 5669280"/>
              <a:gd name="connsiteX355" fmla="*/ 2240391 w 10972800"/>
              <a:gd name="connsiteY355" fmla="*/ 3511760 h 5669280"/>
              <a:gd name="connsiteX356" fmla="*/ 2239098 w 10972800"/>
              <a:gd name="connsiteY356" fmla="*/ 3511099 h 5669280"/>
              <a:gd name="connsiteX357" fmla="*/ 2186856 w 10972800"/>
              <a:gd name="connsiteY357" fmla="*/ 3506989 h 5669280"/>
              <a:gd name="connsiteX358" fmla="*/ 2113719 w 10972800"/>
              <a:gd name="connsiteY358" fmla="*/ 3552203 h 5669280"/>
              <a:gd name="connsiteX359" fmla="*/ 2087598 w 10972800"/>
              <a:gd name="connsiteY359" fmla="*/ 3556315 h 5669280"/>
              <a:gd name="connsiteX360" fmla="*/ 2078457 w 10972800"/>
              <a:gd name="connsiteY360" fmla="*/ 3547579 h 5669280"/>
              <a:gd name="connsiteX361" fmla="*/ 2077651 w 10972800"/>
              <a:gd name="connsiteY361" fmla="*/ 3540294 h 5669280"/>
              <a:gd name="connsiteX362" fmla="*/ 2076310 w 10972800"/>
              <a:gd name="connsiteY362" fmla="*/ 3536363 h 5669280"/>
              <a:gd name="connsiteX363" fmla="*/ 2076310 w 10972800"/>
              <a:gd name="connsiteY363" fmla="*/ 3525192 h 5669280"/>
              <a:gd name="connsiteX364" fmla="*/ 2075191 w 10972800"/>
              <a:gd name="connsiteY364" fmla="*/ 3511099 h 5669280"/>
              <a:gd name="connsiteX365" fmla="*/ 2076310 w 10972800"/>
              <a:gd name="connsiteY365" fmla="*/ 3497005 h 5669280"/>
              <a:gd name="connsiteX366" fmla="*/ 2076310 w 10972800"/>
              <a:gd name="connsiteY366" fmla="*/ 3486645 h 5669280"/>
              <a:gd name="connsiteX367" fmla="*/ 2117763 w 10972800"/>
              <a:gd name="connsiteY367" fmla="*/ 3283631 h 5669280"/>
              <a:gd name="connsiteX368" fmla="*/ 2120104 w 10972800"/>
              <a:gd name="connsiteY368" fmla="*/ 3285503 h 5669280"/>
              <a:gd name="connsiteX369" fmla="*/ 2119386 w 10972800"/>
              <a:gd name="connsiteY369" fmla="*/ 3283848 h 5669280"/>
              <a:gd name="connsiteX370" fmla="*/ 2119386 w 10972800"/>
              <a:gd name="connsiteY370" fmla="*/ 3279710 h 5669280"/>
              <a:gd name="connsiteX371" fmla="*/ 2120355 w 10972800"/>
              <a:gd name="connsiteY371" fmla="*/ 3275095 h 5669280"/>
              <a:gd name="connsiteX372" fmla="*/ 2117964 w 10972800"/>
              <a:gd name="connsiteY372" fmla="*/ 3280148 h 5669280"/>
              <a:gd name="connsiteX373" fmla="*/ 2123041 w 10972800"/>
              <a:gd name="connsiteY373" fmla="*/ 3249493 h 5669280"/>
              <a:gd name="connsiteX374" fmla="*/ 2123041 w 10972800"/>
              <a:gd name="connsiteY374" fmla="*/ 3246251 h 5669280"/>
              <a:gd name="connsiteX375" fmla="*/ 2123041 w 10972800"/>
              <a:gd name="connsiteY375" fmla="*/ 3233791 h 5669280"/>
              <a:gd name="connsiteX376" fmla="*/ 2107465 w 10972800"/>
              <a:gd name="connsiteY376" fmla="*/ 3242097 h 5669280"/>
              <a:gd name="connsiteX377" fmla="*/ 2092004 w 10972800"/>
              <a:gd name="connsiteY377" fmla="*/ 3250342 h 5669280"/>
              <a:gd name="connsiteX378" fmla="*/ 2092004 w 10972800"/>
              <a:gd name="connsiteY378" fmla="*/ 3254271 h 5669280"/>
              <a:gd name="connsiteX379" fmla="*/ 2090112 w 10972800"/>
              <a:gd name="connsiteY379" fmla="*/ 3255392 h 5669280"/>
              <a:gd name="connsiteX380" fmla="*/ 2039841 w 10972800"/>
              <a:gd name="connsiteY380" fmla="*/ 3300004 h 5669280"/>
              <a:gd name="connsiteX381" fmla="*/ 1977660 w 10972800"/>
              <a:gd name="connsiteY381" fmla="*/ 3287463 h 5669280"/>
              <a:gd name="connsiteX382" fmla="*/ 1982373 w 10972800"/>
              <a:gd name="connsiteY382" fmla="*/ 3287463 h 5669280"/>
              <a:gd name="connsiteX383" fmla="*/ 1982044 w 10972800"/>
              <a:gd name="connsiteY383" fmla="*/ 3287269 h 5669280"/>
              <a:gd name="connsiteX384" fmla="*/ 1982098 w 10972800"/>
              <a:gd name="connsiteY384" fmla="*/ 3287114 h 5669280"/>
              <a:gd name="connsiteX385" fmla="*/ 1977935 w 10972800"/>
              <a:gd name="connsiteY385" fmla="*/ 3287114 h 5669280"/>
              <a:gd name="connsiteX386" fmla="*/ 1972727 w 10972800"/>
              <a:gd name="connsiteY386" fmla="*/ 3258214 h 5669280"/>
              <a:gd name="connsiteX387" fmla="*/ 1977935 w 10972800"/>
              <a:gd name="connsiteY387" fmla="*/ 3134359 h 5669280"/>
              <a:gd name="connsiteX388" fmla="*/ 1977801 w 10972800"/>
              <a:gd name="connsiteY388" fmla="*/ 3130071 h 5669280"/>
              <a:gd name="connsiteX389" fmla="*/ 1977660 w 10972800"/>
              <a:gd name="connsiteY389" fmla="*/ 3129958 h 5669280"/>
              <a:gd name="connsiteX390" fmla="*/ 1977660 w 10972800"/>
              <a:gd name="connsiteY390" fmla="*/ 3125487 h 5669280"/>
              <a:gd name="connsiteX391" fmla="*/ 1977040 w 10972800"/>
              <a:gd name="connsiteY391" fmla="*/ 3105395 h 5669280"/>
              <a:gd name="connsiteX392" fmla="*/ 1976200 w 10972800"/>
              <a:gd name="connsiteY392" fmla="*/ 3103121 h 5669280"/>
              <a:gd name="connsiteX393" fmla="*/ 1965275 w 10972800"/>
              <a:gd name="connsiteY393" fmla="*/ 3084694 h 5669280"/>
              <a:gd name="connsiteX394" fmla="*/ 1953772 w 10972800"/>
              <a:gd name="connsiteY394" fmla="*/ 3076883 h 5669280"/>
              <a:gd name="connsiteX395" fmla="*/ 1921329 w 10972800"/>
              <a:gd name="connsiteY395" fmla="*/ 3064430 h 5669280"/>
              <a:gd name="connsiteX396" fmla="*/ 1920324 w 10972800"/>
              <a:gd name="connsiteY396" fmla="*/ 3064084 h 5669280"/>
              <a:gd name="connsiteX397" fmla="*/ 1820999 w 10972800"/>
              <a:gd name="connsiteY397" fmla="*/ 3085168 h 5669280"/>
              <a:gd name="connsiteX398" fmla="*/ 1763494 w 10972800"/>
              <a:gd name="connsiteY398" fmla="*/ 3102035 h 5669280"/>
              <a:gd name="connsiteX399" fmla="*/ 1737356 w 10972800"/>
              <a:gd name="connsiteY399" fmla="*/ 3072517 h 5669280"/>
              <a:gd name="connsiteX400" fmla="*/ 1739684 w 10972800"/>
              <a:gd name="connsiteY400" fmla="*/ 3068996 h 5669280"/>
              <a:gd name="connsiteX401" fmla="*/ 1744005 w 10972800"/>
              <a:gd name="connsiteY401" fmla="*/ 3051887 h 5669280"/>
              <a:gd name="connsiteX402" fmla="*/ 1733499 w 10972800"/>
              <a:gd name="connsiteY402" fmla="*/ 3043566 h 5669280"/>
              <a:gd name="connsiteX403" fmla="*/ 1724682 w 10972800"/>
              <a:gd name="connsiteY403" fmla="*/ 3049297 h 5669280"/>
              <a:gd name="connsiteX404" fmla="*/ 1691205 w 10972800"/>
              <a:gd name="connsiteY404" fmla="*/ 3076367 h 5669280"/>
              <a:gd name="connsiteX405" fmla="*/ 1690476 w 10972800"/>
              <a:gd name="connsiteY405" fmla="*/ 3076367 h 5669280"/>
              <a:gd name="connsiteX406" fmla="*/ 1655050 w 10972800"/>
              <a:gd name="connsiteY406" fmla="*/ 3101551 h 5669280"/>
              <a:gd name="connsiteX407" fmla="*/ 1649463 w 10972800"/>
              <a:gd name="connsiteY407" fmla="*/ 3105976 h 5669280"/>
              <a:gd name="connsiteX408" fmla="*/ 1596941 w 10972800"/>
              <a:gd name="connsiteY408" fmla="*/ 3144984 h 5669280"/>
              <a:gd name="connsiteX409" fmla="*/ 1544894 w 10972800"/>
              <a:gd name="connsiteY409" fmla="*/ 3180544 h 5669280"/>
              <a:gd name="connsiteX410" fmla="*/ 1532464 w 10972800"/>
              <a:gd name="connsiteY410" fmla="*/ 3193336 h 5669280"/>
              <a:gd name="connsiteX411" fmla="*/ 1530204 w 10972800"/>
              <a:gd name="connsiteY411" fmla="*/ 3196923 h 5669280"/>
              <a:gd name="connsiteX412" fmla="*/ 1529797 w 10972800"/>
              <a:gd name="connsiteY412" fmla="*/ 3197249 h 5669280"/>
              <a:gd name="connsiteX413" fmla="*/ 1534291 w 10972800"/>
              <a:gd name="connsiteY413" fmla="*/ 3209675 h 5669280"/>
              <a:gd name="connsiteX414" fmla="*/ 1550389 w 10972800"/>
              <a:gd name="connsiteY414" fmla="*/ 3209675 h 5669280"/>
              <a:gd name="connsiteX415" fmla="*/ 1607059 w 10972800"/>
              <a:gd name="connsiteY415" fmla="*/ 3197214 h 5669280"/>
              <a:gd name="connsiteX416" fmla="*/ 1622515 w 10972800"/>
              <a:gd name="connsiteY416" fmla="*/ 3201368 h 5669280"/>
              <a:gd name="connsiteX417" fmla="*/ 1617364 w 10972800"/>
              <a:gd name="connsiteY417" fmla="*/ 3209675 h 5669280"/>
              <a:gd name="connsiteX418" fmla="*/ 1550389 w 10972800"/>
              <a:gd name="connsiteY418" fmla="*/ 3247055 h 5669280"/>
              <a:gd name="connsiteX419" fmla="*/ 1552860 w 10972800"/>
              <a:gd name="connsiteY419" fmla="*/ 3245197 h 5669280"/>
              <a:gd name="connsiteX420" fmla="*/ 1551090 w 10972800"/>
              <a:gd name="connsiteY420" fmla="*/ 3246250 h 5669280"/>
              <a:gd name="connsiteX421" fmla="*/ 1081172 w 10972800"/>
              <a:gd name="connsiteY421" fmla="*/ 3432642 h 5669280"/>
              <a:gd name="connsiteX422" fmla="*/ 872319 w 10972800"/>
              <a:gd name="connsiteY422" fmla="*/ 3552762 h 5669280"/>
              <a:gd name="connsiteX423" fmla="*/ 684350 w 10972800"/>
              <a:gd name="connsiteY423" fmla="*/ 3677024 h 5669280"/>
              <a:gd name="connsiteX424" fmla="*/ 668687 w 10972800"/>
              <a:gd name="connsiteY424" fmla="*/ 3685309 h 5669280"/>
              <a:gd name="connsiteX425" fmla="*/ 665901 w 10972800"/>
              <a:gd name="connsiteY425" fmla="*/ 3686413 h 5669280"/>
              <a:gd name="connsiteX426" fmla="*/ 668888 w 10972800"/>
              <a:gd name="connsiteY426" fmla="*/ 3685966 h 5669280"/>
              <a:gd name="connsiteX427" fmla="*/ 654247 w 10972800"/>
              <a:gd name="connsiteY427" fmla="*/ 3701394 h 5669280"/>
              <a:gd name="connsiteX428" fmla="*/ 641059 w 10972800"/>
              <a:gd name="connsiteY428" fmla="*/ 3708645 h 5669280"/>
              <a:gd name="connsiteX429" fmla="*/ 632191 w 10972800"/>
              <a:gd name="connsiteY429" fmla="*/ 3714439 h 5669280"/>
              <a:gd name="connsiteX430" fmla="*/ 539543 w 10972800"/>
              <a:gd name="connsiteY430" fmla="*/ 3785245 h 5669280"/>
              <a:gd name="connsiteX431" fmla="*/ 541043 w 10972800"/>
              <a:gd name="connsiteY431" fmla="*/ 3782821 h 5669280"/>
              <a:gd name="connsiteX432" fmla="*/ 537874 w 10972800"/>
              <a:gd name="connsiteY432" fmla="*/ 3784808 h 5669280"/>
              <a:gd name="connsiteX433" fmla="*/ 528306 w 10972800"/>
              <a:gd name="connsiteY433" fmla="*/ 3792311 h 5669280"/>
              <a:gd name="connsiteX434" fmla="*/ 528583 w 10972800"/>
              <a:gd name="connsiteY434" fmla="*/ 3792210 h 5669280"/>
              <a:gd name="connsiteX435" fmla="*/ 513238 w 10972800"/>
              <a:gd name="connsiteY435" fmla="*/ 3806145 h 5669280"/>
              <a:gd name="connsiteX436" fmla="*/ 515192 w 10972800"/>
              <a:gd name="connsiteY436" fmla="*/ 3802595 h 5669280"/>
              <a:gd name="connsiteX437" fmla="*/ 511776 w 10972800"/>
              <a:gd name="connsiteY437" fmla="*/ 3805274 h 5669280"/>
              <a:gd name="connsiteX438" fmla="*/ 459812 w 10972800"/>
              <a:gd name="connsiteY438" fmla="*/ 3846023 h 5669280"/>
              <a:gd name="connsiteX439" fmla="*/ 459560 w 10972800"/>
              <a:gd name="connsiteY439" fmla="*/ 3846306 h 5669280"/>
              <a:gd name="connsiteX440" fmla="*/ 457842 w 10972800"/>
              <a:gd name="connsiteY440" fmla="*/ 3847678 h 5669280"/>
              <a:gd name="connsiteX441" fmla="*/ 460623 w 10972800"/>
              <a:gd name="connsiteY441" fmla="*/ 3846205 h 5669280"/>
              <a:gd name="connsiteX442" fmla="*/ 445277 w 10972800"/>
              <a:gd name="connsiteY442" fmla="*/ 3858396 h 5669280"/>
              <a:gd name="connsiteX443" fmla="*/ 446150 w 10972800"/>
              <a:gd name="connsiteY443" fmla="*/ 3857010 h 5669280"/>
              <a:gd name="connsiteX444" fmla="*/ 443964 w 10972800"/>
              <a:gd name="connsiteY444" fmla="*/ 3858754 h 5669280"/>
              <a:gd name="connsiteX445" fmla="*/ 339986 w 10972800"/>
              <a:gd name="connsiteY445" fmla="*/ 3950041 h 5669280"/>
              <a:gd name="connsiteX446" fmla="*/ 329688 w 10972800"/>
              <a:gd name="connsiteY446" fmla="*/ 3954151 h 5669280"/>
              <a:gd name="connsiteX447" fmla="*/ 330542 w 10972800"/>
              <a:gd name="connsiteY447" fmla="*/ 3954483 h 5669280"/>
              <a:gd name="connsiteX448" fmla="*/ 340050 w 10972800"/>
              <a:gd name="connsiteY448" fmla="*/ 3950706 h 5669280"/>
              <a:gd name="connsiteX449" fmla="*/ 282545 w 10972800"/>
              <a:gd name="connsiteY449" fmla="*/ 4004701 h 5669280"/>
              <a:gd name="connsiteX450" fmla="*/ 281984 w 10972800"/>
              <a:gd name="connsiteY450" fmla="*/ 4004478 h 5669280"/>
              <a:gd name="connsiteX451" fmla="*/ 222526 w 10972800"/>
              <a:gd name="connsiteY451" fmla="*/ 4052733 h 5669280"/>
              <a:gd name="connsiteX452" fmla="*/ 158094 w 10972800"/>
              <a:gd name="connsiteY452" fmla="*/ 4098753 h 5669280"/>
              <a:gd name="connsiteX453" fmla="*/ 158094 w 10972800"/>
              <a:gd name="connsiteY453" fmla="*/ 4099914 h 5669280"/>
              <a:gd name="connsiteX454" fmla="*/ 70403 w 10972800"/>
              <a:gd name="connsiteY454" fmla="*/ 4164937 h 5669280"/>
              <a:gd name="connsiteX455" fmla="*/ 73170 w 10972800"/>
              <a:gd name="connsiteY455" fmla="*/ 4162360 h 5669280"/>
              <a:gd name="connsiteX456" fmla="*/ 69866 w 10972800"/>
              <a:gd name="connsiteY456" fmla="*/ 4164871 h 5669280"/>
              <a:gd name="connsiteX457" fmla="*/ 30607 w 10972800"/>
              <a:gd name="connsiteY457" fmla="*/ 4195409 h 5669280"/>
              <a:gd name="connsiteX458" fmla="*/ 0 w 10972800"/>
              <a:gd name="connsiteY458" fmla="*/ 4216795 h 566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</a:cxnLst>
            <a:rect l="l" t="t" r="r" b="b"/>
            <a:pathLst>
              <a:path w="10972800" h="5669280">
                <a:moveTo>
                  <a:pt x="10972800" y="2727196"/>
                </a:moveTo>
                <a:lnTo>
                  <a:pt x="10972800" y="5669280"/>
                </a:lnTo>
                <a:lnTo>
                  <a:pt x="3612757" y="5669280"/>
                </a:lnTo>
                <a:lnTo>
                  <a:pt x="3622348" y="5662177"/>
                </a:lnTo>
                <a:cubicBezTo>
                  <a:pt x="3629362" y="5656278"/>
                  <a:pt x="3636330" y="5650301"/>
                  <a:pt x="3644042" y="5645442"/>
                </a:cubicBezTo>
                <a:cubicBezTo>
                  <a:pt x="3668849" y="5629814"/>
                  <a:pt x="3716404" y="5611214"/>
                  <a:pt x="3742283" y="5601433"/>
                </a:cubicBezTo>
                <a:cubicBezTo>
                  <a:pt x="3753057" y="5597361"/>
                  <a:pt x="3764454" y="5594999"/>
                  <a:pt x="3775029" y="5590431"/>
                </a:cubicBezTo>
                <a:cubicBezTo>
                  <a:pt x="3789985" y="5583970"/>
                  <a:pt x="3804137" y="5575762"/>
                  <a:pt x="3818691" y="5568427"/>
                </a:cubicBezTo>
                <a:lnTo>
                  <a:pt x="3873268" y="5557425"/>
                </a:lnTo>
                <a:cubicBezTo>
                  <a:pt x="3907117" y="5550602"/>
                  <a:pt x="3938518" y="5534651"/>
                  <a:pt x="3971509" y="5524419"/>
                </a:cubicBezTo>
                <a:cubicBezTo>
                  <a:pt x="3985848" y="5519972"/>
                  <a:pt x="4000527" y="5516696"/>
                  <a:pt x="4015171" y="5513416"/>
                </a:cubicBezTo>
                <a:cubicBezTo>
                  <a:pt x="4033283" y="5509360"/>
                  <a:pt x="4051449" y="5505489"/>
                  <a:pt x="4069750" y="5502415"/>
                </a:cubicBezTo>
                <a:cubicBezTo>
                  <a:pt x="4095127" y="5498151"/>
                  <a:pt x="4122271" y="5501043"/>
                  <a:pt x="4146158" y="5491412"/>
                </a:cubicBezTo>
                <a:cubicBezTo>
                  <a:pt x="4160491" y="5485634"/>
                  <a:pt x="4167989" y="5469409"/>
                  <a:pt x="4178906" y="5458406"/>
                </a:cubicBezTo>
                <a:cubicBezTo>
                  <a:pt x="4227090" y="5442218"/>
                  <a:pt x="4201362" y="5452591"/>
                  <a:pt x="4255314" y="5425400"/>
                </a:cubicBezTo>
                <a:cubicBezTo>
                  <a:pt x="4286189" y="5409841"/>
                  <a:pt x="4320564" y="5402625"/>
                  <a:pt x="4353554" y="5392394"/>
                </a:cubicBezTo>
                <a:cubicBezTo>
                  <a:pt x="4403088" y="5377032"/>
                  <a:pt x="4415102" y="5380221"/>
                  <a:pt x="4473625" y="5370389"/>
                </a:cubicBezTo>
                <a:cubicBezTo>
                  <a:pt x="4491927" y="5367315"/>
                  <a:pt x="4509814" y="5361859"/>
                  <a:pt x="4528203" y="5359388"/>
                </a:cubicBezTo>
                <a:cubicBezTo>
                  <a:pt x="4644293" y="5343786"/>
                  <a:pt x="4693579" y="5347813"/>
                  <a:pt x="4822924" y="5337383"/>
                </a:cubicBezTo>
                <a:cubicBezTo>
                  <a:pt x="4920339" y="5329528"/>
                  <a:pt x="4884243" y="5330984"/>
                  <a:pt x="4953911" y="5315379"/>
                </a:cubicBezTo>
                <a:cubicBezTo>
                  <a:pt x="4972023" y="5311323"/>
                  <a:pt x="4990296" y="5308045"/>
                  <a:pt x="5008489" y="5304378"/>
                </a:cubicBezTo>
                <a:cubicBezTo>
                  <a:pt x="5019773" y="5302103"/>
                  <a:pt x="5030321" y="5297042"/>
                  <a:pt x="5041237" y="5293375"/>
                </a:cubicBezTo>
                <a:cubicBezTo>
                  <a:pt x="5073982" y="5282373"/>
                  <a:pt x="5107749" y="5274074"/>
                  <a:pt x="5139477" y="5260369"/>
                </a:cubicBezTo>
                <a:cubicBezTo>
                  <a:pt x="5158978" y="5251945"/>
                  <a:pt x="5175862" y="5238365"/>
                  <a:pt x="5194055" y="5227363"/>
                </a:cubicBezTo>
                <a:cubicBezTo>
                  <a:pt x="5226801" y="5223695"/>
                  <a:pt x="5259623" y="5220656"/>
                  <a:pt x="5292294" y="5216361"/>
                </a:cubicBezTo>
                <a:cubicBezTo>
                  <a:pt x="5343319" y="5209653"/>
                  <a:pt x="5393972" y="5200084"/>
                  <a:pt x="5445112" y="5194356"/>
                </a:cubicBezTo>
                <a:lnTo>
                  <a:pt x="5783495" y="5161351"/>
                </a:lnTo>
                <a:lnTo>
                  <a:pt x="5783495" y="5154260"/>
                </a:lnTo>
                <a:cubicBezTo>
                  <a:pt x="5783495" y="5145581"/>
                  <a:pt x="5786101" y="5139073"/>
                  <a:pt x="5791966" y="5133649"/>
                </a:cubicBezTo>
                <a:lnTo>
                  <a:pt x="5819305" y="5119888"/>
                </a:lnTo>
                <a:lnTo>
                  <a:pt x="5819416" y="5119706"/>
                </a:lnTo>
                <a:cubicBezTo>
                  <a:pt x="5824647" y="5116823"/>
                  <a:pt x="5835104" y="5116823"/>
                  <a:pt x="5840335" y="5111055"/>
                </a:cubicBezTo>
                <a:lnTo>
                  <a:pt x="5840684" y="5110967"/>
                </a:lnTo>
                <a:lnTo>
                  <a:pt x="5876130" y="5097099"/>
                </a:lnTo>
                <a:lnTo>
                  <a:pt x="5876940" y="5096634"/>
                </a:lnTo>
                <a:cubicBezTo>
                  <a:pt x="5924005" y="5076444"/>
                  <a:pt x="5976299" y="5056255"/>
                  <a:pt x="6023364" y="5036066"/>
                </a:cubicBezTo>
                <a:lnTo>
                  <a:pt x="6027656" y="5034173"/>
                </a:lnTo>
                <a:lnTo>
                  <a:pt x="6022451" y="5035701"/>
                </a:lnTo>
                <a:cubicBezTo>
                  <a:pt x="6027713" y="5030233"/>
                  <a:pt x="6038235" y="5024766"/>
                  <a:pt x="6048759" y="5024766"/>
                </a:cubicBezTo>
                <a:lnTo>
                  <a:pt x="6048070" y="5025166"/>
                </a:lnTo>
                <a:lnTo>
                  <a:pt x="6049511" y="5024530"/>
                </a:lnTo>
                <a:cubicBezTo>
                  <a:pt x="6059969" y="5015877"/>
                  <a:pt x="6075659" y="5007225"/>
                  <a:pt x="6091346" y="5001457"/>
                </a:cubicBezTo>
                <a:lnTo>
                  <a:pt x="6091836" y="5001228"/>
                </a:lnTo>
                <a:lnTo>
                  <a:pt x="6090410" y="5001677"/>
                </a:lnTo>
                <a:cubicBezTo>
                  <a:pt x="6111321" y="4990188"/>
                  <a:pt x="6132231" y="4978700"/>
                  <a:pt x="6158370" y="4970084"/>
                </a:cubicBezTo>
                <a:lnTo>
                  <a:pt x="6157921" y="4970388"/>
                </a:lnTo>
                <a:lnTo>
                  <a:pt x="6159329" y="4969731"/>
                </a:lnTo>
                <a:lnTo>
                  <a:pt x="6273855" y="4906567"/>
                </a:lnTo>
                <a:lnTo>
                  <a:pt x="6272368" y="4906431"/>
                </a:lnTo>
                <a:cubicBezTo>
                  <a:pt x="6309197" y="4889061"/>
                  <a:pt x="6346027" y="4865903"/>
                  <a:pt x="6382857" y="4848532"/>
                </a:cubicBezTo>
                <a:cubicBezTo>
                  <a:pt x="6396010" y="4842743"/>
                  <a:pt x="6405218" y="4837676"/>
                  <a:pt x="6409163" y="4831886"/>
                </a:cubicBezTo>
                <a:lnTo>
                  <a:pt x="6403995" y="4811269"/>
                </a:lnTo>
                <a:lnTo>
                  <a:pt x="6403210" y="4810320"/>
                </a:lnTo>
                <a:lnTo>
                  <a:pt x="6403210" y="4810195"/>
                </a:lnTo>
                <a:lnTo>
                  <a:pt x="6399232" y="4807982"/>
                </a:lnTo>
                <a:cubicBezTo>
                  <a:pt x="6393991" y="4805066"/>
                  <a:pt x="6388749" y="4807982"/>
                  <a:pt x="6383505" y="4805066"/>
                </a:cubicBezTo>
                <a:lnTo>
                  <a:pt x="6381845" y="4804836"/>
                </a:lnTo>
                <a:lnTo>
                  <a:pt x="6381980" y="4805006"/>
                </a:lnTo>
                <a:lnTo>
                  <a:pt x="6377882" y="4805858"/>
                </a:lnTo>
                <a:lnTo>
                  <a:pt x="6383545" y="4805279"/>
                </a:lnTo>
                <a:cubicBezTo>
                  <a:pt x="6388870" y="4805279"/>
                  <a:pt x="6394194" y="4805279"/>
                  <a:pt x="6399518" y="4808164"/>
                </a:cubicBezTo>
                <a:cubicBezTo>
                  <a:pt x="6367573" y="4805279"/>
                  <a:pt x="6356926" y="4819708"/>
                  <a:pt x="6335631" y="4825482"/>
                </a:cubicBezTo>
                <a:lnTo>
                  <a:pt x="6335944" y="4825482"/>
                </a:lnTo>
                <a:cubicBezTo>
                  <a:pt x="6331011" y="4828316"/>
                  <a:pt x="6321145" y="4831152"/>
                  <a:pt x="6316213" y="4833988"/>
                </a:cubicBezTo>
                <a:cubicBezTo>
                  <a:pt x="6316213" y="4831152"/>
                  <a:pt x="6321145" y="4828316"/>
                  <a:pt x="6326079" y="4825482"/>
                </a:cubicBezTo>
                <a:lnTo>
                  <a:pt x="6325121" y="4825482"/>
                </a:lnTo>
                <a:lnTo>
                  <a:pt x="6320282" y="4829459"/>
                </a:lnTo>
                <a:cubicBezTo>
                  <a:pt x="6317675" y="4830890"/>
                  <a:pt x="6315066" y="4832320"/>
                  <a:pt x="6315066" y="4833751"/>
                </a:cubicBezTo>
                <a:cubicBezTo>
                  <a:pt x="6299406" y="4842336"/>
                  <a:pt x="6278527" y="4848059"/>
                  <a:pt x="6257649" y="4853781"/>
                </a:cubicBezTo>
                <a:cubicBezTo>
                  <a:pt x="6252430" y="4856643"/>
                  <a:pt x="6241990" y="4859504"/>
                  <a:pt x="6236770" y="4856643"/>
                </a:cubicBezTo>
                <a:cubicBezTo>
                  <a:pt x="6226331" y="4853781"/>
                  <a:pt x="6231551" y="4848059"/>
                  <a:pt x="6236770" y="4842336"/>
                </a:cubicBezTo>
                <a:cubicBezTo>
                  <a:pt x="6262868" y="4822305"/>
                  <a:pt x="6288967" y="4802275"/>
                  <a:pt x="6315066" y="4782243"/>
                </a:cubicBezTo>
                <a:cubicBezTo>
                  <a:pt x="6320285" y="4776522"/>
                  <a:pt x="6325504" y="4773660"/>
                  <a:pt x="6330723" y="4770799"/>
                </a:cubicBezTo>
                <a:lnTo>
                  <a:pt x="6335525" y="4773431"/>
                </a:lnTo>
                <a:lnTo>
                  <a:pt x="6336325" y="4772985"/>
                </a:lnTo>
                <a:lnTo>
                  <a:pt x="6336328" y="4772985"/>
                </a:lnTo>
                <a:lnTo>
                  <a:pt x="6331559" y="4770340"/>
                </a:lnTo>
                <a:cubicBezTo>
                  <a:pt x="6347186" y="4761674"/>
                  <a:pt x="6357605" y="4753010"/>
                  <a:pt x="6368023" y="4744344"/>
                </a:cubicBezTo>
                <a:lnTo>
                  <a:pt x="6373526" y="4741294"/>
                </a:lnTo>
                <a:lnTo>
                  <a:pt x="6366634" y="4744066"/>
                </a:lnTo>
                <a:cubicBezTo>
                  <a:pt x="6369374" y="4739814"/>
                  <a:pt x="6373485" y="4736978"/>
                  <a:pt x="6378281" y="4734497"/>
                </a:cubicBezTo>
                <a:lnTo>
                  <a:pt x="6393194" y="4727455"/>
                </a:lnTo>
                <a:lnTo>
                  <a:pt x="6392940" y="4726620"/>
                </a:lnTo>
                <a:cubicBezTo>
                  <a:pt x="6408624" y="4712299"/>
                  <a:pt x="6429535" y="4700841"/>
                  <a:pt x="6450445" y="4692249"/>
                </a:cubicBezTo>
                <a:lnTo>
                  <a:pt x="6451282" y="4692249"/>
                </a:lnTo>
                <a:lnTo>
                  <a:pt x="6464327" y="4684646"/>
                </a:lnTo>
                <a:lnTo>
                  <a:pt x="6478456" y="4679912"/>
                </a:lnTo>
                <a:lnTo>
                  <a:pt x="6482629" y="4677906"/>
                </a:lnTo>
                <a:cubicBezTo>
                  <a:pt x="6503466" y="4666352"/>
                  <a:pt x="6529514" y="4660576"/>
                  <a:pt x="6550351" y="4651910"/>
                </a:cubicBezTo>
                <a:cubicBezTo>
                  <a:pt x="6633698" y="4620136"/>
                  <a:pt x="6691001" y="4573919"/>
                  <a:pt x="6743094" y="4524813"/>
                </a:cubicBezTo>
                <a:cubicBezTo>
                  <a:pt x="6816024" y="4464156"/>
                  <a:pt x="6878536" y="4400607"/>
                  <a:pt x="6982723" y="4348613"/>
                </a:cubicBezTo>
                <a:cubicBezTo>
                  <a:pt x="7024396" y="4328393"/>
                  <a:pt x="7050443" y="4299507"/>
                  <a:pt x="7081699" y="4273511"/>
                </a:cubicBezTo>
                <a:cubicBezTo>
                  <a:pt x="7118164" y="4241736"/>
                  <a:pt x="7159839" y="4212851"/>
                  <a:pt x="7217141" y="4195520"/>
                </a:cubicBezTo>
                <a:cubicBezTo>
                  <a:pt x="7258814" y="4181077"/>
                  <a:pt x="7284861" y="4157969"/>
                  <a:pt x="7305700" y="4137748"/>
                </a:cubicBezTo>
                <a:cubicBezTo>
                  <a:pt x="7313512" y="4131972"/>
                  <a:pt x="7320025" y="4125472"/>
                  <a:pt x="7326537" y="4119334"/>
                </a:cubicBezTo>
                <a:lnTo>
                  <a:pt x="7347105" y="4103294"/>
                </a:lnTo>
                <a:lnTo>
                  <a:pt x="7346570" y="4103220"/>
                </a:lnTo>
                <a:cubicBezTo>
                  <a:pt x="7367517" y="4074288"/>
                  <a:pt x="7398941" y="4054036"/>
                  <a:pt x="7425125" y="4030889"/>
                </a:cubicBezTo>
                <a:cubicBezTo>
                  <a:pt x="7443454" y="4013530"/>
                  <a:pt x="7463093" y="3996172"/>
                  <a:pt x="7482079" y="3978451"/>
                </a:cubicBezTo>
                <a:lnTo>
                  <a:pt x="7531608" y="3927441"/>
                </a:lnTo>
                <a:lnTo>
                  <a:pt x="7534273" y="3923899"/>
                </a:lnTo>
                <a:lnTo>
                  <a:pt x="7536142" y="3922862"/>
                </a:lnTo>
                <a:lnTo>
                  <a:pt x="7537222" y="3918067"/>
                </a:lnTo>
                <a:cubicBezTo>
                  <a:pt x="7539823" y="3916623"/>
                  <a:pt x="7543727" y="3915179"/>
                  <a:pt x="7546327" y="3912291"/>
                </a:cubicBezTo>
                <a:lnTo>
                  <a:pt x="7549364" y="3909764"/>
                </a:lnTo>
                <a:lnTo>
                  <a:pt x="7545333" y="3912906"/>
                </a:lnTo>
                <a:cubicBezTo>
                  <a:pt x="7539487" y="3906830"/>
                  <a:pt x="7551179" y="3903793"/>
                  <a:pt x="7557026" y="3900754"/>
                </a:cubicBezTo>
                <a:lnTo>
                  <a:pt x="7557026" y="3901448"/>
                </a:lnTo>
                <a:cubicBezTo>
                  <a:pt x="7567047" y="3895547"/>
                  <a:pt x="7577068" y="3889643"/>
                  <a:pt x="7592102" y="3883741"/>
                </a:cubicBezTo>
                <a:lnTo>
                  <a:pt x="7591159" y="3884524"/>
                </a:lnTo>
                <a:lnTo>
                  <a:pt x="7593154" y="3883417"/>
                </a:lnTo>
                <a:cubicBezTo>
                  <a:pt x="7613966" y="3874754"/>
                  <a:pt x="7629575" y="3863204"/>
                  <a:pt x="7650385" y="3854541"/>
                </a:cubicBezTo>
                <a:cubicBezTo>
                  <a:pt x="7723227" y="3822779"/>
                  <a:pt x="7759647" y="3776580"/>
                  <a:pt x="7811678" y="3736155"/>
                </a:cubicBezTo>
                <a:cubicBezTo>
                  <a:pt x="7863707" y="3689956"/>
                  <a:pt x="7915734" y="3646644"/>
                  <a:pt x="7967766" y="3600443"/>
                </a:cubicBezTo>
                <a:cubicBezTo>
                  <a:pt x="7967766" y="3597556"/>
                  <a:pt x="7972970" y="3594669"/>
                  <a:pt x="7978171" y="3591781"/>
                </a:cubicBezTo>
                <a:cubicBezTo>
                  <a:pt x="7980772" y="3590338"/>
                  <a:pt x="7982074" y="3588173"/>
                  <a:pt x="7984024" y="3586007"/>
                </a:cubicBezTo>
                <a:lnTo>
                  <a:pt x="7984907" y="3585482"/>
                </a:lnTo>
                <a:lnTo>
                  <a:pt x="7993284" y="3577525"/>
                </a:lnTo>
                <a:cubicBezTo>
                  <a:pt x="7993284" y="3577525"/>
                  <a:pt x="7993284" y="3580441"/>
                  <a:pt x="7993284" y="3580441"/>
                </a:cubicBezTo>
                <a:lnTo>
                  <a:pt x="7993085" y="3580641"/>
                </a:lnTo>
                <a:lnTo>
                  <a:pt x="7993780" y="3580232"/>
                </a:lnTo>
                <a:lnTo>
                  <a:pt x="7994110" y="3579942"/>
                </a:lnTo>
                <a:lnTo>
                  <a:pt x="7994110" y="3577066"/>
                </a:lnTo>
                <a:cubicBezTo>
                  <a:pt x="8051448" y="3525061"/>
                  <a:pt x="8108783" y="3473056"/>
                  <a:pt x="8171332" y="3421051"/>
                </a:cubicBezTo>
                <a:cubicBezTo>
                  <a:pt x="8218242" y="3383492"/>
                  <a:pt x="8270366" y="3345933"/>
                  <a:pt x="8332913" y="3314152"/>
                </a:cubicBezTo>
                <a:lnTo>
                  <a:pt x="8370742" y="3293185"/>
                </a:lnTo>
                <a:lnTo>
                  <a:pt x="8379825" y="3288150"/>
                </a:lnTo>
                <a:cubicBezTo>
                  <a:pt x="8442372" y="3253480"/>
                  <a:pt x="8510134" y="3221699"/>
                  <a:pt x="8577892" y="3189918"/>
                </a:cubicBezTo>
                <a:cubicBezTo>
                  <a:pt x="8598742" y="3181251"/>
                  <a:pt x="8619592" y="3175472"/>
                  <a:pt x="8640440" y="3175472"/>
                </a:cubicBezTo>
                <a:cubicBezTo>
                  <a:pt x="8650866" y="3172583"/>
                  <a:pt x="8661290" y="3175472"/>
                  <a:pt x="8671714" y="3172583"/>
                </a:cubicBezTo>
                <a:cubicBezTo>
                  <a:pt x="8687353" y="3166805"/>
                  <a:pt x="8697777" y="3172583"/>
                  <a:pt x="8702989" y="3178361"/>
                </a:cubicBezTo>
                <a:cubicBezTo>
                  <a:pt x="8713414" y="3189918"/>
                  <a:pt x="8723839" y="3204363"/>
                  <a:pt x="8734264" y="3218810"/>
                </a:cubicBezTo>
                <a:lnTo>
                  <a:pt x="8732410" y="3219080"/>
                </a:lnTo>
                <a:lnTo>
                  <a:pt x="8733703" y="3219542"/>
                </a:lnTo>
                <a:cubicBezTo>
                  <a:pt x="8754600" y="3239616"/>
                  <a:pt x="8754600" y="3239616"/>
                  <a:pt x="8785944" y="3222409"/>
                </a:cubicBezTo>
                <a:cubicBezTo>
                  <a:pt x="8812065" y="3210937"/>
                  <a:pt x="8832962" y="3202336"/>
                  <a:pt x="8859082" y="3190865"/>
                </a:cubicBezTo>
                <a:cubicBezTo>
                  <a:pt x="8864305" y="3187995"/>
                  <a:pt x="8874754" y="3185129"/>
                  <a:pt x="8885202" y="3187995"/>
                </a:cubicBezTo>
                <a:cubicBezTo>
                  <a:pt x="8890426" y="3189430"/>
                  <a:pt x="8893038" y="3191580"/>
                  <a:pt x="8894344" y="3194091"/>
                </a:cubicBezTo>
                <a:lnTo>
                  <a:pt x="8895149" y="3199173"/>
                </a:lnTo>
                <a:lnTo>
                  <a:pt x="8896490" y="3201915"/>
                </a:lnTo>
                <a:lnTo>
                  <a:pt x="8896490" y="3209710"/>
                </a:lnTo>
                <a:lnTo>
                  <a:pt x="8897609" y="3219542"/>
                </a:lnTo>
                <a:lnTo>
                  <a:pt x="8896490" y="3229374"/>
                </a:lnTo>
                <a:lnTo>
                  <a:pt x="8896490" y="3236601"/>
                </a:lnTo>
                <a:cubicBezTo>
                  <a:pt x="8880946" y="3282851"/>
                  <a:pt x="8870582" y="3331992"/>
                  <a:pt x="8855037" y="3378240"/>
                </a:cubicBezTo>
                <a:lnTo>
                  <a:pt x="8852696" y="3376935"/>
                </a:lnTo>
                <a:lnTo>
                  <a:pt x="8853414" y="3378087"/>
                </a:lnTo>
                <a:cubicBezTo>
                  <a:pt x="8853414" y="3378087"/>
                  <a:pt x="8853414" y="3380976"/>
                  <a:pt x="8853414" y="3380976"/>
                </a:cubicBezTo>
                <a:lnTo>
                  <a:pt x="8852444" y="3384195"/>
                </a:lnTo>
                <a:lnTo>
                  <a:pt x="8854837" y="3380670"/>
                </a:lnTo>
                <a:lnTo>
                  <a:pt x="8849760" y="3402057"/>
                </a:lnTo>
                <a:lnTo>
                  <a:pt x="8849760" y="3404320"/>
                </a:lnTo>
                <a:cubicBezTo>
                  <a:pt x="8849760" y="3407217"/>
                  <a:pt x="8844569" y="3410115"/>
                  <a:pt x="8849760" y="3413012"/>
                </a:cubicBezTo>
                <a:cubicBezTo>
                  <a:pt x="8860143" y="3415910"/>
                  <a:pt x="8865336" y="3410115"/>
                  <a:pt x="8865336" y="3407217"/>
                </a:cubicBezTo>
                <a:lnTo>
                  <a:pt x="8880797" y="3401464"/>
                </a:lnTo>
                <a:lnTo>
                  <a:pt x="8880797" y="3398723"/>
                </a:lnTo>
                <a:lnTo>
                  <a:pt x="8882688" y="3397942"/>
                </a:lnTo>
                <a:lnTo>
                  <a:pt x="8932959" y="3366817"/>
                </a:lnTo>
                <a:cubicBezTo>
                  <a:pt x="8958869" y="3355152"/>
                  <a:pt x="8979595" y="3358069"/>
                  <a:pt x="8995142" y="3375567"/>
                </a:cubicBezTo>
                <a:lnTo>
                  <a:pt x="8990428" y="3375567"/>
                </a:lnTo>
                <a:lnTo>
                  <a:pt x="8990756" y="3375702"/>
                </a:lnTo>
                <a:lnTo>
                  <a:pt x="8990703" y="3375810"/>
                </a:lnTo>
                <a:lnTo>
                  <a:pt x="8994865" y="3375810"/>
                </a:lnTo>
                <a:cubicBezTo>
                  <a:pt x="9000075" y="3381571"/>
                  <a:pt x="9000075" y="3387332"/>
                  <a:pt x="9000075" y="3395973"/>
                </a:cubicBezTo>
                <a:cubicBezTo>
                  <a:pt x="9000075" y="3424776"/>
                  <a:pt x="9000075" y="3453579"/>
                  <a:pt x="8994865" y="3482383"/>
                </a:cubicBezTo>
                <a:lnTo>
                  <a:pt x="8994998" y="3485375"/>
                </a:lnTo>
                <a:lnTo>
                  <a:pt x="8995142" y="3485453"/>
                </a:lnTo>
                <a:lnTo>
                  <a:pt x="8995142" y="3488572"/>
                </a:lnTo>
                <a:lnTo>
                  <a:pt x="8995761" y="3502591"/>
                </a:lnTo>
                <a:lnTo>
                  <a:pt x="8996601" y="3504177"/>
                </a:lnTo>
                <a:lnTo>
                  <a:pt x="9007527" y="3517033"/>
                </a:lnTo>
                <a:lnTo>
                  <a:pt x="9019029" y="3522482"/>
                </a:lnTo>
                <a:lnTo>
                  <a:pt x="9051471" y="3531170"/>
                </a:lnTo>
                <a:lnTo>
                  <a:pt x="9052476" y="3531412"/>
                </a:lnTo>
                <a:cubicBezTo>
                  <a:pt x="9089070" y="3531412"/>
                  <a:pt x="9125663" y="3525528"/>
                  <a:pt x="9151801" y="3516702"/>
                </a:cubicBezTo>
                <a:cubicBezTo>
                  <a:pt x="9172713" y="3510818"/>
                  <a:pt x="9188395" y="3504935"/>
                  <a:pt x="9209306" y="3504935"/>
                </a:cubicBezTo>
                <a:cubicBezTo>
                  <a:pt x="9240672" y="3504935"/>
                  <a:pt x="9240672" y="3504935"/>
                  <a:pt x="9235444" y="3525528"/>
                </a:cubicBezTo>
                <a:lnTo>
                  <a:pt x="9233117" y="3527985"/>
                </a:lnTo>
                <a:lnTo>
                  <a:pt x="9228797" y="3539922"/>
                </a:lnTo>
                <a:cubicBezTo>
                  <a:pt x="9223545" y="3545728"/>
                  <a:pt x="9234050" y="3545728"/>
                  <a:pt x="9239301" y="3545728"/>
                </a:cubicBezTo>
                <a:lnTo>
                  <a:pt x="9248119" y="3541729"/>
                </a:lnTo>
                <a:lnTo>
                  <a:pt x="9281595" y="3522843"/>
                </a:lnTo>
                <a:lnTo>
                  <a:pt x="9282325" y="3522843"/>
                </a:lnTo>
                <a:lnTo>
                  <a:pt x="9317751" y="3505273"/>
                </a:lnTo>
                <a:lnTo>
                  <a:pt x="9323337" y="3502186"/>
                </a:lnTo>
                <a:cubicBezTo>
                  <a:pt x="9341720" y="3493477"/>
                  <a:pt x="9358791" y="3484042"/>
                  <a:pt x="9375860" y="3474971"/>
                </a:cubicBezTo>
                <a:lnTo>
                  <a:pt x="9427906" y="3450161"/>
                </a:lnTo>
                <a:lnTo>
                  <a:pt x="9440335" y="3441237"/>
                </a:lnTo>
                <a:lnTo>
                  <a:pt x="9442596" y="3438734"/>
                </a:lnTo>
                <a:lnTo>
                  <a:pt x="9443004" y="3438507"/>
                </a:lnTo>
                <a:lnTo>
                  <a:pt x="9438508" y="3429837"/>
                </a:lnTo>
                <a:cubicBezTo>
                  <a:pt x="9435288" y="3428389"/>
                  <a:pt x="9430138" y="3428389"/>
                  <a:pt x="9422410" y="3429837"/>
                </a:cubicBezTo>
                <a:cubicBezTo>
                  <a:pt x="9401802" y="3432735"/>
                  <a:pt x="9386348" y="3438530"/>
                  <a:pt x="9365741" y="3438530"/>
                </a:cubicBezTo>
                <a:cubicBezTo>
                  <a:pt x="9360589" y="3438530"/>
                  <a:pt x="9355436" y="3441427"/>
                  <a:pt x="9350285" y="3435633"/>
                </a:cubicBezTo>
                <a:cubicBezTo>
                  <a:pt x="9350285" y="3432735"/>
                  <a:pt x="9355436" y="3429837"/>
                  <a:pt x="9355436" y="3429837"/>
                </a:cubicBezTo>
                <a:cubicBezTo>
                  <a:pt x="9376044" y="3418246"/>
                  <a:pt x="9396651" y="3409553"/>
                  <a:pt x="9422410" y="3403757"/>
                </a:cubicBezTo>
                <a:lnTo>
                  <a:pt x="9419941" y="3405054"/>
                </a:lnTo>
                <a:lnTo>
                  <a:pt x="9421710" y="3404320"/>
                </a:lnTo>
                <a:cubicBezTo>
                  <a:pt x="9578350" y="3360973"/>
                  <a:pt x="9734990" y="3317625"/>
                  <a:pt x="9891628" y="3274279"/>
                </a:cubicBezTo>
                <a:cubicBezTo>
                  <a:pt x="9969949" y="3251160"/>
                  <a:pt x="10032606" y="3219372"/>
                  <a:pt x="10100483" y="3190474"/>
                </a:cubicBezTo>
                <a:cubicBezTo>
                  <a:pt x="10163137" y="3164466"/>
                  <a:pt x="10225795" y="3135568"/>
                  <a:pt x="10288450" y="3103780"/>
                </a:cubicBezTo>
                <a:cubicBezTo>
                  <a:pt x="10288450" y="3100890"/>
                  <a:pt x="10293672" y="3098000"/>
                  <a:pt x="10304116" y="3098000"/>
                </a:cubicBezTo>
                <a:lnTo>
                  <a:pt x="10306901" y="3097229"/>
                </a:lnTo>
                <a:lnTo>
                  <a:pt x="10303912" y="3097540"/>
                </a:lnTo>
                <a:cubicBezTo>
                  <a:pt x="10306573" y="3093374"/>
                  <a:pt x="10311898" y="3089902"/>
                  <a:pt x="10318553" y="3086778"/>
                </a:cubicBezTo>
                <a:lnTo>
                  <a:pt x="10331741" y="3081718"/>
                </a:lnTo>
                <a:lnTo>
                  <a:pt x="10340610" y="3077676"/>
                </a:lnTo>
                <a:cubicBezTo>
                  <a:pt x="10371491" y="3063147"/>
                  <a:pt x="10397227" y="3042806"/>
                  <a:pt x="10433257" y="3028276"/>
                </a:cubicBezTo>
                <a:lnTo>
                  <a:pt x="10431757" y="3029968"/>
                </a:lnTo>
                <a:lnTo>
                  <a:pt x="10434926" y="3028581"/>
                </a:lnTo>
                <a:lnTo>
                  <a:pt x="10444494" y="3023347"/>
                </a:lnTo>
                <a:lnTo>
                  <a:pt x="10444217" y="3023417"/>
                </a:lnTo>
                <a:cubicBezTo>
                  <a:pt x="10444217" y="3020178"/>
                  <a:pt x="10449331" y="3016935"/>
                  <a:pt x="10459563" y="3013696"/>
                </a:cubicBezTo>
                <a:lnTo>
                  <a:pt x="10457608" y="3016171"/>
                </a:lnTo>
                <a:lnTo>
                  <a:pt x="10461024" y="3014304"/>
                </a:lnTo>
                <a:lnTo>
                  <a:pt x="10512989" y="2985874"/>
                </a:lnTo>
                <a:lnTo>
                  <a:pt x="10513240" y="2985676"/>
                </a:lnTo>
                <a:cubicBezTo>
                  <a:pt x="10518440" y="2982782"/>
                  <a:pt x="10523639" y="2979887"/>
                  <a:pt x="10528836" y="2976991"/>
                </a:cubicBezTo>
                <a:cubicBezTo>
                  <a:pt x="10565230" y="2953832"/>
                  <a:pt x="10596422" y="2933568"/>
                  <a:pt x="10632815" y="2913303"/>
                </a:cubicBezTo>
                <a:lnTo>
                  <a:pt x="10643113" y="2910436"/>
                </a:lnTo>
                <a:lnTo>
                  <a:pt x="10642257" y="2910204"/>
                </a:lnTo>
                <a:lnTo>
                  <a:pt x="10632750" y="2912838"/>
                </a:lnTo>
                <a:cubicBezTo>
                  <a:pt x="10648433" y="2898350"/>
                  <a:pt x="10674572" y="2886759"/>
                  <a:pt x="10690255" y="2875169"/>
                </a:cubicBezTo>
                <a:lnTo>
                  <a:pt x="10690816" y="2875323"/>
                </a:lnTo>
                <a:lnTo>
                  <a:pt x="10750276" y="2841657"/>
                </a:lnTo>
                <a:cubicBezTo>
                  <a:pt x="10770451" y="2830474"/>
                  <a:pt x="10791278" y="2819651"/>
                  <a:pt x="10814709" y="2809550"/>
                </a:cubicBezTo>
                <a:lnTo>
                  <a:pt x="10814709" y="2808740"/>
                </a:lnTo>
                <a:cubicBezTo>
                  <a:pt x="10840499" y="2794564"/>
                  <a:pt x="10871447" y="2777552"/>
                  <a:pt x="10902397" y="2763376"/>
                </a:cubicBezTo>
                <a:lnTo>
                  <a:pt x="10899630" y="2765174"/>
                </a:lnTo>
                <a:lnTo>
                  <a:pt x="10902934" y="2763421"/>
                </a:lnTo>
                <a:cubicBezTo>
                  <a:pt x="10913403" y="2754755"/>
                  <a:pt x="10927799" y="2748255"/>
                  <a:pt x="10942194" y="2742116"/>
                </a:cubicBezTo>
                <a:close/>
                <a:moveTo>
                  <a:pt x="0" y="0"/>
                </a:moveTo>
                <a:lnTo>
                  <a:pt x="6867130" y="0"/>
                </a:lnTo>
                <a:lnTo>
                  <a:pt x="6837557" y="14904"/>
                </a:lnTo>
                <a:cubicBezTo>
                  <a:pt x="6819652" y="22925"/>
                  <a:pt x="6800883" y="28887"/>
                  <a:pt x="6782979" y="36908"/>
                </a:cubicBezTo>
                <a:cubicBezTo>
                  <a:pt x="6768109" y="43569"/>
                  <a:pt x="6754273" y="52451"/>
                  <a:pt x="6739316" y="58912"/>
                </a:cubicBezTo>
                <a:cubicBezTo>
                  <a:pt x="6728740" y="63480"/>
                  <a:pt x="6717343" y="65843"/>
                  <a:pt x="6706569" y="69915"/>
                </a:cubicBezTo>
                <a:cubicBezTo>
                  <a:pt x="6688222" y="76850"/>
                  <a:pt x="6670185" y="84583"/>
                  <a:pt x="6651992" y="91919"/>
                </a:cubicBezTo>
                <a:cubicBezTo>
                  <a:pt x="6647311" y="92233"/>
                  <a:pt x="6493597" y="92756"/>
                  <a:pt x="6444596" y="113923"/>
                </a:cubicBezTo>
                <a:cubicBezTo>
                  <a:pt x="6424155" y="122752"/>
                  <a:pt x="6365812" y="174196"/>
                  <a:pt x="6357272" y="179935"/>
                </a:cubicBezTo>
                <a:cubicBezTo>
                  <a:pt x="6289846" y="225242"/>
                  <a:pt x="6287526" y="224033"/>
                  <a:pt x="6300908" y="212425"/>
                </a:cubicBezTo>
                <a:lnTo>
                  <a:pt x="6317124" y="199155"/>
                </a:lnTo>
                <a:lnTo>
                  <a:pt x="6300377" y="211899"/>
                </a:lnTo>
                <a:cubicBezTo>
                  <a:pt x="6291932" y="218309"/>
                  <a:pt x="6281865" y="225936"/>
                  <a:pt x="6269947" y="234946"/>
                </a:cubicBezTo>
                <a:cubicBezTo>
                  <a:pt x="6229654" y="248482"/>
                  <a:pt x="6223867" y="247776"/>
                  <a:pt x="6182622" y="278953"/>
                </a:cubicBezTo>
                <a:cubicBezTo>
                  <a:pt x="6170273" y="288289"/>
                  <a:pt x="6160791" y="300958"/>
                  <a:pt x="6149875" y="311960"/>
                </a:cubicBezTo>
                <a:cubicBezTo>
                  <a:pt x="6125603" y="336424"/>
                  <a:pt x="6090773" y="347276"/>
                  <a:pt x="6062551" y="366970"/>
                </a:cubicBezTo>
                <a:cubicBezTo>
                  <a:pt x="5957588" y="440213"/>
                  <a:pt x="6055128" y="387214"/>
                  <a:pt x="5964311" y="432983"/>
                </a:cubicBezTo>
                <a:cubicBezTo>
                  <a:pt x="5878163" y="450349"/>
                  <a:pt x="5940021" y="432862"/>
                  <a:pt x="5866070" y="465989"/>
                </a:cubicBezTo>
                <a:cubicBezTo>
                  <a:pt x="5809605" y="491283"/>
                  <a:pt x="5803139" y="486443"/>
                  <a:pt x="5745999" y="520999"/>
                </a:cubicBezTo>
                <a:cubicBezTo>
                  <a:pt x="5688760" y="555615"/>
                  <a:pt x="5719108" y="553167"/>
                  <a:pt x="5658675" y="576010"/>
                </a:cubicBezTo>
                <a:cubicBezTo>
                  <a:pt x="5644628" y="581319"/>
                  <a:pt x="5629566" y="583345"/>
                  <a:pt x="5615012" y="587012"/>
                </a:cubicBezTo>
                <a:cubicBezTo>
                  <a:pt x="5575548" y="596955"/>
                  <a:pt x="5542720" y="624683"/>
                  <a:pt x="5505857" y="642022"/>
                </a:cubicBezTo>
                <a:cubicBezTo>
                  <a:pt x="5416847" y="683890"/>
                  <a:pt x="5482481" y="643060"/>
                  <a:pt x="5418533" y="686030"/>
                </a:cubicBezTo>
                <a:cubicBezTo>
                  <a:pt x="5269188" y="707534"/>
                  <a:pt x="5363724" y="682944"/>
                  <a:pt x="5156558" y="818056"/>
                </a:cubicBezTo>
                <a:lnTo>
                  <a:pt x="5127911" y="802415"/>
                </a:lnTo>
                <a:lnTo>
                  <a:pt x="5096669" y="819934"/>
                </a:lnTo>
                <a:lnTo>
                  <a:pt x="5095861" y="820601"/>
                </a:lnTo>
                <a:cubicBezTo>
                  <a:pt x="5048796" y="849538"/>
                  <a:pt x="4996502" y="878476"/>
                  <a:pt x="4949437" y="907414"/>
                </a:cubicBezTo>
                <a:lnTo>
                  <a:pt x="4945148" y="910126"/>
                </a:lnTo>
                <a:lnTo>
                  <a:pt x="4950348" y="907936"/>
                </a:lnTo>
                <a:cubicBezTo>
                  <a:pt x="4945088" y="915775"/>
                  <a:pt x="4934567" y="923612"/>
                  <a:pt x="4924042" y="923612"/>
                </a:cubicBezTo>
                <a:lnTo>
                  <a:pt x="4924737" y="923034"/>
                </a:lnTo>
                <a:lnTo>
                  <a:pt x="4923290" y="923950"/>
                </a:lnTo>
                <a:cubicBezTo>
                  <a:pt x="4912833" y="936352"/>
                  <a:pt x="4897141" y="948753"/>
                  <a:pt x="4881454" y="957021"/>
                </a:cubicBezTo>
                <a:lnTo>
                  <a:pt x="4880965" y="957349"/>
                </a:lnTo>
                <a:lnTo>
                  <a:pt x="4882392" y="956705"/>
                </a:lnTo>
                <a:cubicBezTo>
                  <a:pt x="4861481" y="973172"/>
                  <a:pt x="4840568" y="989639"/>
                  <a:pt x="4814429" y="1001988"/>
                </a:cubicBezTo>
                <a:lnTo>
                  <a:pt x="4814880" y="1001553"/>
                </a:lnTo>
                <a:lnTo>
                  <a:pt x="4813472" y="1002494"/>
                </a:lnTo>
                <a:lnTo>
                  <a:pt x="4698946" y="1093029"/>
                </a:lnTo>
                <a:lnTo>
                  <a:pt x="4700433" y="1093225"/>
                </a:lnTo>
                <a:cubicBezTo>
                  <a:pt x="4663603" y="1118120"/>
                  <a:pt x="4626774" y="1151316"/>
                  <a:pt x="4589945" y="1176212"/>
                </a:cubicBezTo>
                <a:cubicBezTo>
                  <a:pt x="4576790" y="1184510"/>
                  <a:pt x="4567582" y="1191772"/>
                  <a:pt x="4563637" y="1200072"/>
                </a:cubicBezTo>
                <a:lnTo>
                  <a:pt x="4568806" y="1229624"/>
                </a:lnTo>
                <a:lnTo>
                  <a:pt x="4569589" y="1230983"/>
                </a:lnTo>
                <a:lnTo>
                  <a:pt x="4569589" y="1231163"/>
                </a:lnTo>
                <a:lnTo>
                  <a:pt x="4573568" y="1234335"/>
                </a:lnTo>
                <a:cubicBezTo>
                  <a:pt x="4578810" y="1238514"/>
                  <a:pt x="4584053" y="1234335"/>
                  <a:pt x="4589295" y="1238514"/>
                </a:cubicBezTo>
                <a:lnTo>
                  <a:pt x="4590955" y="1238844"/>
                </a:lnTo>
                <a:lnTo>
                  <a:pt x="4590821" y="1238599"/>
                </a:lnTo>
                <a:lnTo>
                  <a:pt x="4594918" y="1237379"/>
                </a:lnTo>
                <a:lnTo>
                  <a:pt x="4589255" y="1238209"/>
                </a:lnTo>
                <a:cubicBezTo>
                  <a:pt x="4583931" y="1238209"/>
                  <a:pt x="4578606" y="1238209"/>
                  <a:pt x="4573283" y="1234074"/>
                </a:cubicBezTo>
                <a:cubicBezTo>
                  <a:pt x="4605227" y="1238209"/>
                  <a:pt x="4615875" y="1217527"/>
                  <a:pt x="4637171" y="1209252"/>
                </a:cubicBezTo>
                <a:lnTo>
                  <a:pt x="4636856" y="1209252"/>
                </a:lnTo>
                <a:cubicBezTo>
                  <a:pt x="4641789" y="1205189"/>
                  <a:pt x="4651655" y="1201124"/>
                  <a:pt x="4656588" y="1197060"/>
                </a:cubicBezTo>
                <a:cubicBezTo>
                  <a:pt x="4656588" y="1201124"/>
                  <a:pt x="4651655" y="1205189"/>
                  <a:pt x="4646722" y="1209252"/>
                </a:cubicBezTo>
                <a:lnTo>
                  <a:pt x="4647679" y="1209252"/>
                </a:lnTo>
                <a:lnTo>
                  <a:pt x="4652517" y="1203551"/>
                </a:lnTo>
                <a:cubicBezTo>
                  <a:pt x="4655125" y="1201500"/>
                  <a:pt x="4657736" y="1199450"/>
                  <a:pt x="4657736" y="1197399"/>
                </a:cubicBezTo>
                <a:cubicBezTo>
                  <a:pt x="4673394" y="1185094"/>
                  <a:pt x="4694273" y="1176891"/>
                  <a:pt x="4715151" y="1168689"/>
                </a:cubicBezTo>
                <a:cubicBezTo>
                  <a:pt x="4720371" y="1164587"/>
                  <a:pt x="4730811" y="1160486"/>
                  <a:pt x="4736030" y="1164587"/>
                </a:cubicBezTo>
                <a:cubicBezTo>
                  <a:pt x="4746470" y="1168689"/>
                  <a:pt x="4741251" y="1176891"/>
                  <a:pt x="4736030" y="1185094"/>
                </a:cubicBezTo>
                <a:cubicBezTo>
                  <a:pt x="4709932" y="1213805"/>
                  <a:pt x="4683833" y="1242515"/>
                  <a:pt x="4657736" y="1271226"/>
                </a:cubicBezTo>
                <a:cubicBezTo>
                  <a:pt x="4652516" y="1279428"/>
                  <a:pt x="4647297" y="1283530"/>
                  <a:pt x="4642077" y="1287631"/>
                </a:cubicBezTo>
                <a:lnTo>
                  <a:pt x="4637275" y="1283859"/>
                </a:lnTo>
                <a:lnTo>
                  <a:pt x="4636477" y="1284496"/>
                </a:lnTo>
                <a:lnTo>
                  <a:pt x="4636473" y="1284498"/>
                </a:lnTo>
                <a:lnTo>
                  <a:pt x="4641241" y="1288287"/>
                </a:lnTo>
                <a:cubicBezTo>
                  <a:pt x="4625614" y="1300708"/>
                  <a:pt x="4615196" y="1313129"/>
                  <a:pt x="4604777" y="1325549"/>
                </a:cubicBezTo>
                <a:lnTo>
                  <a:pt x="4599274" y="1329922"/>
                </a:lnTo>
                <a:lnTo>
                  <a:pt x="4606167" y="1325947"/>
                </a:lnTo>
                <a:cubicBezTo>
                  <a:pt x="4603426" y="1332043"/>
                  <a:pt x="4599315" y="1336107"/>
                  <a:pt x="4594520" y="1339663"/>
                </a:cubicBezTo>
                <a:lnTo>
                  <a:pt x="4579607" y="1349759"/>
                </a:lnTo>
                <a:lnTo>
                  <a:pt x="4579861" y="1350954"/>
                </a:lnTo>
                <a:cubicBezTo>
                  <a:pt x="4564177" y="1371480"/>
                  <a:pt x="4543266" y="1387904"/>
                  <a:pt x="4522355" y="1400219"/>
                </a:cubicBezTo>
                <a:lnTo>
                  <a:pt x="4521519" y="1400219"/>
                </a:lnTo>
                <a:lnTo>
                  <a:pt x="4508475" y="1411117"/>
                </a:lnTo>
                <a:lnTo>
                  <a:pt x="4494343" y="1417902"/>
                </a:lnTo>
                <a:lnTo>
                  <a:pt x="4490171" y="1420776"/>
                </a:lnTo>
                <a:cubicBezTo>
                  <a:pt x="4469335" y="1437337"/>
                  <a:pt x="4443287" y="1445618"/>
                  <a:pt x="4422450" y="1458039"/>
                </a:cubicBezTo>
                <a:cubicBezTo>
                  <a:pt x="4339101" y="1503581"/>
                  <a:pt x="4281801" y="1569826"/>
                  <a:pt x="4229707" y="1640209"/>
                </a:cubicBezTo>
                <a:cubicBezTo>
                  <a:pt x="4156776" y="1727152"/>
                  <a:pt x="4094263" y="1818239"/>
                  <a:pt x="3990078" y="1892764"/>
                </a:cubicBezTo>
                <a:cubicBezTo>
                  <a:pt x="3948403" y="1921745"/>
                  <a:pt x="3922356" y="1963148"/>
                  <a:pt x="3891101" y="2000410"/>
                </a:cubicBezTo>
                <a:cubicBezTo>
                  <a:pt x="3854635" y="2045953"/>
                  <a:pt x="3812962" y="2087355"/>
                  <a:pt x="3755659" y="2112197"/>
                </a:cubicBezTo>
                <a:cubicBezTo>
                  <a:pt x="3713985" y="2132899"/>
                  <a:pt x="3687939" y="2166020"/>
                  <a:pt x="3667100" y="2195002"/>
                </a:cubicBezTo>
                <a:cubicBezTo>
                  <a:pt x="3659288" y="2203282"/>
                  <a:pt x="3652775" y="2212598"/>
                  <a:pt x="3646264" y="2221396"/>
                </a:cubicBezTo>
                <a:lnTo>
                  <a:pt x="3625694" y="2244387"/>
                </a:lnTo>
                <a:lnTo>
                  <a:pt x="3626230" y="2244493"/>
                </a:lnTo>
                <a:cubicBezTo>
                  <a:pt x="3605282" y="2285961"/>
                  <a:pt x="3573861" y="2314991"/>
                  <a:pt x="3547676" y="2348167"/>
                </a:cubicBezTo>
                <a:cubicBezTo>
                  <a:pt x="3529347" y="2373047"/>
                  <a:pt x="3509707" y="2397929"/>
                  <a:pt x="3490723" y="2423329"/>
                </a:cubicBezTo>
                <a:lnTo>
                  <a:pt x="3441193" y="2496443"/>
                </a:lnTo>
                <a:lnTo>
                  <a:pt x="3438527" y="2501521"/>
                </a:lnTo>
                <a:lnTo>
                  <a:pt x="3436658" y="2503006"/>
                </a:lnTo>
                <a:lnTo>
                  <a:pt x="3435577" y="2509879"/>
                </a:lnTo>
                <a:cubicBezTo>
                  <a:pt x="3432978" y="2511949"/>
                  <a:pt x="3429074" y="2514019"/>
                  <a:pt x="3426473" y="2518158"/>
                </a:cubicBezTo>
                <a:lnTo>
                  <a:pt x="3423437" y="2521780"/>
                </a:lnTo>
                <a:lnTo>
                  <a:pt x="3427468" y="2517277"/>
                </a:lnTo>
                <a:cubicBezTo>
                  <a:pt x="3433312" y="2525986"/>
                  <a:pt x="3421621" y="2530340"/>
                  <a:pt x="3415774" y="2534694"/>
                </a:cubicBezTo>
                <a:lnTo>
                  <a:pt x="3415774" y="2533699"/>
                </a:lnTo>
                <a:cubicBezTo>
                  <a:pt x="3405753" y="2542160"/>
                  <a:pt x="3395731" y="2550620"/>
                  <a:pt x="3380700" y="2559080"/>
                </a:cubicBezTo>
                <a:lnTo>
                  <a:pt x="3381641" y="2557958"/>
                </a:lnTo>
                <a:lnTo>
                  <a:pt x="3379648" y="2559545"/>
                </a:lnTo>
                <a:cubicBezTo>
                  <a:pt x="3358834" y="2571961"/>
                  <a:pt x="3343226" y="2588515"/>
                  <a:pt x="3322416" y="2600933"/>
                </a:cubicBezTo>
                <a:cubicBezTo>
                  <a:pt x="3249572" y="2646458"/>
                  <a:pt x="3213154" y="2712677"/>
                  <a:pt x="3161123" y="2770620"/>
                </a:cubicBezTo>
                <a:cubicBezTo>
                  <a:pt x="3109093" y="2836839"/>
                  <a:pt x="3057065" y="2898920"/>
                  <a:pt x="3005034" y="2965140"/>
                </a:cubicBezTo>
                <a:cubicBezTo>
                  <a:pt x="3005034" y="2969278"/>
                  <a:pt x="2999831" y="2973416"/>
                  <a:pt x="2994631" y="2977555"/>
                </a:cubicBezTo>
                <a:cubicBezTo>
                  <a:pt x="2992028" y="2979626"/>
                  <a:pt x="2990727" y="2982729"/>
                  <a:pt x="2988775" y="2985833"/>
                </a:cubicBezTo>
                <a:lnTo>
                  <a:pt x="2987892" y="2986584"/>
                </a:lnTo>
                <a:lnTo>
                  <a:pt x="2979515" y="2997990"/>
                </a:lnTo>
                <a:cubicBezTo>
                  <a:pt x="2979515" y="2997990"/>
                  <a:pt x="2979515" y="2993810"/>
                  <a:pt x="2979515" y="2993810"/>
                </a:cubicBezTo>
                <a:lnTo>
                  <a:pt x="2979715" y="2993522"/>
                </a:lnTo>
                <a:lnTo>
                  <a:pt x="2979021" y="2994110"/>
                </a:lnTo>
                <a:lnTo>
                  <a:pt x="2978690" y="2994525"/>
                </a:lnTo>
                <a:lnTo>
                  <a:pt x="2978690" y="2998647"/>
                </a:lnTo>
                <a:cubicBezTo>
                  <a:pt x="2921352" y="3073188"/>
                  <a:pt x="2864017" y="3147728"/>
                  <a:pt x="2801468" y="3222268"/>
                </a:cubicBezTo>
                <a:cubicBezTo>
                  <a:pt x="2754559" y="3276104"/>
                  <a:pt x="2702434" y="3329938"/>
                  <a:pt x="2639888" y="3375491"/>
                </a:cubicBezTo>
                <a:lnTo>
                  <a:pt x="2602058" y="3405544"/>
                </a:lnTo>
                <a:lnTo>
                  <a:pt x="2592975" y="3412761"/>
                </a:lnTo>
                <a:cubicBezTo>
                  <a:pt x="2530428" y="3462455"/>
                  <a:pt x="2462668" y="3508007"/>
                  <a:pt x="2394908" y="3553559"/>
                </a:cubicBezTo>
                <a:cubicBezTo>
                  <a:pt x="2374058" y="3565983"/>
                  <a:pt x="2353208" y="3574265"/>
                  <a:pt x="2332359" y="3574265"/>
                </a:cubicBezTo>
                <a:cubicBezTo>
                  <a:pt x="2321936" y="3578406"/>
                  <a:pt x="2311510" y="3574265"/>
                  <a:pt x="2301086" y="3578406"/>
                </a:cubicBezTo>
                <a:cubicBezTo>
                  <a:pt x="2285448" y="3586688"/>
                  <a:pt x="2275023" y="3578406"/>
                  <a:pt x="2269811" y="3570124"/>
                </a:cubicBezTo>
                <a:cubicBezTo>
                  <a:pt x="2259387" y="3553559"/>
                  <a:pt x="2248962" y="3532855"/>
                  <a:pt x="2238536" y="3512148"/>
                </a:cubicBezTo>
                <a:lnTo>
                  <a:pt x="2240391" y="3511760"/>
                </a:lnTo>
                <a:lnTo>
                  <a:pt x="2239098" y="3511099"/>
                </a:lnTo>
                <a:cubicBezTo>
                  <a:pt x="2218201" y="3482326"/>
                  <a:pt x="2218201" y="3482326"/>
                  <a:pt x="2186856" y="3506989"/>
                </a:cubicBezTo>
                <a:cubicBezTo>
                  <a:pt x="2160735" y="3523431"/>
                  <a:pt x="2139838" y="3535762"/>
                  <a:pt x="2113719" y="3552203"/>
                </a:cubicBezTo>
                <a:cubicBezTo>
                  <a:pt x="2108494" y="3556315"/>
                  <a:pt x="2098046" y="3560424"/>
                  <a:pt x="2087598" y="3556315"/>
                </a:cubicBezTo>
                <a:cubicBezTo>
                  <a:pt x="2082374" y="3554259"/>
                  <a:pt x="2079763" y="3551176"/>
                  <a:pt x="2078457" y="3547579"/>
                </a:cubicBezTo>
                <a:lnTo>
                  <a:pt x="2077651" y="3540294"/>
                </a:lnTo>
                <a:lnTo>
                  <a:pt x="2076310" y="3536363"/>
                </a:lnTo>
                <a:lnTo>
                  <a:pt x="2076310" y="3525192"/>
                </a:lnTo>
                <a:lnTo>
                  <a:pt x="2075191" y="3511099"/>
                </a:lnTo>
                <a:lnTo>
                  <a:pt x="2076310" y="3497005"/>
                </a:lnTo>
                <a:lnTo>
                  <a:pt x="2076310" y="3486645"/>
                </a:lnTo>
                <a:cubicBezTo>
                  <a:pt x="2091855" y="3420355"/>
                  <a:pt x="2102219" y="3349921"/>
                  <a:pt x="2117763" y="3283631"/>
                </a:cubicBezTo>
                <a:lnTo>
                  <a:pt x="2120104" y="3285503"/>
                </a:lnTo>
                <a:lnTo>
                  <a:pt x="2119386" y="3283848"/>
                </a:lnTo>
                <a:cubicBezTo>
                  <a:pt x="2119386" y="3283848"/>
                  <a:pt x="2119386" y="3279710"/>
                  <a:pt x="2119386" y="3279710"/>
                </a:cubicBezTo>
                <a:lnTo>
                  <a:pt x="2120355" y="3275095"/>
                </a:lnTo>
                <a:lnTo>
                  <a:pt x="2117964" y="3280148"/>
                </a:lnTo>
                <a:lnTo>
                  <a:pt x="2123041" y="3249493"/>
                </a:lnTo>
                <a:lnTo>
                  <a:pt x="2123041" y="3246251"/>
                </a:lnTo>
                <a:cubicBezTo>
                  <a:pt x="2123041" y="3242097"/>
                  <a:pt x="2128233" y="3237944"/>
                  <a:pt x="2123041" y="3233791"/>
                </a:cubicBezTo>
                <a:cubicBezTo>
                  <a:pt x="2112657" y="3229637"/>
                  <a:pt x="2107465" y="3237944"/>
                  <a:pt x="2107465" y="3242097"/>
                </a:cubicBezTo>
                <a:lnTo>
                  <a:pt x="2092004" y="3250342"/>
                </a:lnTo>
                <a:lnTo>
                  <a:pt x="2092004" y="3254271"/>
                </a:lnTo>
                <a:lnTo>
                  <a:pt x="2090112" y="3255392"/>
                </a:lnTo>
                <a:lnTo>
                  <a:pt x="2039841" y="3300004"/>
                </a:lnTo>
                <a:cubicBezTo>
                  <a:pt x="2013931" y="3316724"/>
                  <a:pt x="1993205" y="3312543"/>
                  <a:pt x="1977660" y="3287463"/>
                </a:cubicBezTo>
                <a:lnTo>
                  <a:pt x="1982373" y="3287463"/>
                </a:lnTo>
                <a:lnTo>
                  <a:pt x="1982044" y="3287269"/>
                </a:lnTo>
                <a:lnTo>
                  <a:pt x="1982098" y="3287114"/>
                </a:lnTo>
                <a:lnTo>
                  <a:pt x="1977935" y="3287114"/>
                </a:lnTo>
                <a:cubicBezTo>
                  <a:pt x="1972727" y="3278857"/>
                  <a:pt x="1972727" y="3270600"/>
                  <a:pt x="1972727" y="3258214"/>
                </a:cubicBezTo>
                <a:cubicBezTo>
                  <a:pt x="1972727" y="3216928"/>
                  <a:pt x="1972727" y="3175645"/>
                  <a:pt x="1977935" y="3134359"/>
                </a:cubicBezTo>
                <a:lnTo>
                  <a:pt x="1977801" y="3130071"/>
                </a:lnTo>
                <a:lnTo>
                  <a:pt x="1977660" y="3129958"/>
                </a:lnTo>
                <a:lnTo>
                  <a:pt x="1977660" y="3125487"/>
                </a:lnTo>
                <a:lnTo>
                  <a:pt x="1977040" y="3105395"/>
                </a:lnTo>
                <a:lnTo>
                  <a:pt x="1976200" y="3103121"/>
                </a:lnTo>
                <a:lnTo>
                  <a:pt x="1965275" y="3084694"/>
                </a:lnTo>
                <a:lnTo>
                  <a:pt x="1953772" y="3076883"/>
                </a:lnTo>
                <a:lnTo>
                  <a:pt x="1921329" y="3064430"/>
                </a:lnTo>
                <a:lnTo>
                  <a:pt x="1920324" y="3064084"/>
                </a:lnTo>
                <a:cubicBezTo>
                  <a:pt x="1883731" y="3064084"/>
                  <a:pt x="1847137" y="3072517"/>
                  <a:pt x="1820999" y="3085168"/>
                </a:cubicBezTo>
                <a:cubicBezTo>
                  <a:pt x="1800088" y="3093602"/>
                  <a:pt x="1784405" y="3102035"/>
                  <a:pt x="1763494" y="3102035"/>
                </a:cubicBezTo>
                <a:cubicBezTo>
                  <a:pt x="1732128" y="3102035"/>
                  <a:pt x="1732128" y="3102035"/>
                  <a:pt x="1737356" y="3072517"/>
                </a:cubicBezTo>
                <a:lnTo>
                  <a:pt x="1739684" y="3068996"/>
                </a:lnTo>
                <a:lnTo>
                  <a:pt x="1744005" y="3051887"/>
                </a:lnTo>
                <a:cubicBezTo>
                  <a:pt x="1749255" y="3043566"/>
                  <a:pt x="1738750" y="3043566"/>
                  <a:pt x="1733499" y="3043566"/>
                </a:cubicBezTo>
                <a:lnTo>
                  <a:pt x="1724682" y="3049297"/>
                </a:lnTo>
                <a:lnTo>
                  <a:pt x="1691205" y="3076367"/>
                </a:lnTo>
                <a:lnTo>
                  <a:pt x="1690476" y="3076367"/>
                </a:lnTo>
                <a:lnTo>
                  <a:pt x="1655050" y="3101551"/>
                </a:lnTo>
                <a:lnTo>
                  <a:pt x="1649463" y="3105976"/>
                </a:lnTo>
                <a:cubicBezTo>
                  <a:pt x="1631080" y="3118458"/>
                  <a:pt x="1614009" y="3131981"/>
                  <a:pt x="1596941" y="3144984"/>
                </a:cubicBezTo>
                <a:lnTo>
                  <a:pt x="1544894" y="3180544"/>
                </a:lnTo>
                <a:lnTo>
                  <a:pt x="1532464" y="3193336"/>
                </a:lnTo>
                <a:lnTo>
                  <a:pt x="1530204" y="3196923"/>
                </a:lnTo>
                <a:lnTo>
                  <a:pt x="1529797" y="3197249"/>
                </a:lnTo>
                <a:lnTo>
                  <a:pt x="1534291" y="3209675"/>
                </a:lnTo>
                <a:cubicBezTo>
                  <a:pt x="1537512" y="3211752"/>
                  <a:pt x="1542662" y="3211752"/>
                  <a:pt x="1550389" y="3209675"/>
                </a:cubicBezTo>
                <a:cubicBezTo>
                  <a:pt x="1570998" y="3205522"/>
                  <a:pt x="1586454" y="3197214"/>
                  <a:pt x="1607059" y="3197214"/>
                </a:cubicBezTo>
                <a:cubicBezTo>
                  <a:pt x="1612212" y="3197214"/>
                  <a:pt x="1617364" y="3193062"/>
                  <a:pt x="1622515" y="3201368"/>
                </a:cubicBezTo>
                <a:cubicBezTo>
                  <a:pt x="1622515" y="3205522"/>
                  <a:pt x="1617364" y="3209675"/>
                  <a:pt x="1617364" y="3209675"/>
                </a:cubicBezTo>
                <a:cubicBezTo>
                  <a:pt x="1596756" y="3226289"/>
                  <a:pt x="1576150" y="3238749"/>
                  <a:pt x="1550389" y="3247055"/>
                </a:cubicBezTo>
                <a:lnTo>
                  <a:pt x="1552860" y="3245197"/>
                </a:lnTo>
                <a:lnTo>
                  <a:pt x="1551090" y="3246250"/>
                </a:lnTo>
                <a:cubicBezTo>
                  <a:pt x="1394452" y="3308380"/>
                  <a:pt x="1237810" y="3370511"/>
                  <a:pt x="1081172" y="3432642"/>
                </a:cubicBezTo>
                <a:cubicBezTo>
                  <a:pt x="1002851" y="3465779"/>
                  <a:pt x="940194" y="3511342"/>
                  <a:pt x="872319" y="3552762"/>
                </a:cubicBezTo>
                <a:cubicBezTo>
                  <a:pt x="809662" y="3590041"/>
                  <a:pt x="747005" y="3631460"/>
                  <a:pt x="684350" y="3677024"/>
                </a:cubicBezTo>
                <a:cubicBezTo>
                  <a:pt x="684350" y="3681166"/>
                  <a:pt x="679129" y="3685309"/>
                  <a:pt x="668687" y="3685309"/>
                </a:cubicBezTo>
                <a:lnTo>
                  <a:pt x="665901" y="3686413"/>
                </a:lnTo>
                <a:lnTo>
                  <a:pt x="668888" y="3685966"/>
                </a:lnTo>
                <a:cubicBezTo>
                  <a:pt x="666227" y="3691939"/>
                  <a:pt x="660902" y="3696914"/>
                  <a:pt x="654247" y="3701394"/>
                </a:cubicBezTo>
                <a:lnTo>
                  <a:pt x="641059" y="3708645"/>
                </a:lnTo>
                <a:lnTo>
                  <a:pt x="632191" y="3714439"/>
                </a:lnTo>
                <a:cubicBezTo>
                  <a:pt x="601308" y="3735264"/>
                  <a:pt x="575574" y="3764420"/>
                  <a:pt x="539543" y="3785245"/>
                </a:cubicBezTo>
                <a:lnTo>
                  <a:pt x="541043" y="3782821"/>
                </a:lnTo>
                <a:lnTo>
                  <a:pt x="537874" y="3784808"/>
                </a:lnTo>
                <a:lnTo>
                  <a:pt x="528306" y="3792311"/>
                </a:lnTo>
                <a:lnTo>
                  <a:pt x="528583" y="3792210"/>
                </a:lnTo>
                <a:cubicBezTo>
                  <a:pt x="528583" y="3796855"/>
                  <a:pt x="523469" y="3801501"/>
                  <a:pt x="513238" y="3806145"/>
                </a:cubicBezTo>
                <a:lnTo>
                  <a:pt x="515192" y="3802595"/>
                </a:lnTo>
                <a:lnTo>
                  <a:pt x="511776" y="3805274"/>
                </a:lnTo>
                <a:lnTo>
                  <a:pt x="459812" y="3846023"/>
                </a:lnTo>
                <a:lnTo>
                  <a:pt x="459560" y="3846306"/>
                </a:lnTo>
                <a:lnTo>
                  <a:pt x="457842" y="3847678"/>
                </a:lnTo>
                <a:lnTo>
                  <a:pt x="460623" y="3846205"/>
                </a:lnTo>
                <a:cubicBezTo>
                  <a:pt x="460623" y="3854333"/>
                  <a:pt x="450393" y="3858396"/>
                  <a:pt x="445277" y="3858396"/>
                </a:cubicBezTo>
                <a:lnTo>
                  <a:pt x="446150" y="3857010"/>
                </a:lnTo>
                <a:lnTo>
                  <a:pt x="443964" y="3858754"/>
                </a:lnTo>
                <a:cubicBezTo>
                  <a:pt x="407572" y="3891950"/>
                  <a:pt x="376379" y="3920995"/>
                  <a:pt x="339986" y="3950041"/>
                </a:cubicBezTo>
                <a:lnTo>
                  <a:pt x="329688" y="3954151"/>
                </a:lnTo>
                <a:lnTo>
                  <a:pt x="330542" y="3954483"/>
                </a:lnTo>
                <a:lnTo>
                  <a:pt x="340050" y="3950706"/>
                </a:lnTo>
                <a:cubicBezTo>
                  <a:pt x="324366" y="3971474"/>
                  <a:pt x="298228" y="3988088"/>
                  <a:pt x="282545" y="4004701"/>
                </a:cubicBezTo>
                <a:lnTo>
                  <a:pt x="281984" y="4004478"/>
                </a:lnTo>
                <a:lnTo>
                  <a:pt x="222526" y="4052733"/>
                </a:lnTo>
                <a:cubicBezTo>
                  <a:pt x="202349" y="4068762"/>
                  <a:pt x="181522" y="4084276"/>
                  <a:pt x="158094" y="4098753"/>
                </a:cubicBezTo>
                <a:lnTo>
                  <a:pt x="158094" y="4099914"/>
                </a:lnTo>
                <a:cubicBezTo>
                  <a:pt x="132302" y="4120232"/>
                  <a:pt x="101353" y="4144617"/>
                  <a:pt x="70403" y="4164937"/>
                </a:cubicBezTo>
                <a:lnTo>
                  <a:pt x="73170" y="4162360"/>
                </a:lnTo>
                <a:lnTo>
                  <a:pt x="69866" y="4164871"/>
                </a:lnTo>
                <a:cubicBezTo>
                  <a:pt x="59397" y="4177294"/>
                  <a:pt x="45002" y="4186610"/>
                  <a:pt x="30607" y="4195409"/>
                </a:cubicBezTo>
                <a:lnTo>
                  <a:pt x="0" y="4216795"/>
                </a:lnTo>
                <a:close/>
              </a:path>
            </a:pathLst>
          </a:custGeom>
          <a:solidFill>
            <a:schemeClr val="bg1">
              <a:lumMod val="95000"/>
              <a:alpha val="75000"/>
            </a:schemeClr>
          </a:solidFill>
          <a:ln>
            <a:noFill/>
          </a:ln>
          <a:effectLst>
            <a:outerShdw blurRad="7366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76BEC36-4E0A-EF3A-54A0-9AB72963D575}"/>
              </a:ext>
            </a:extLst>
          </p:cNvPr>
          <p:cNvSpPr txBox="1"/>
          <p:nvPr/>
        </p:nvSpPr>
        <p:spPr>
          <a:xfrm>
            <a:off x="1054076" y="1255258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99A7C0A-B177-D27E-E3FC-34EBED70883F}"/>
              </a:ext>
            </a:extLst>
          </p:cNvPr>
          <p:cNvSpPr txBox="1"/>
          <p:nvPr/>
        </p:nvSpPr>
        <p:spPr>
          <a:xfrm>
            <a:off x="1054076" y="2454764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9" name="6">
            <a:extLst>
              <a:ext uri="{FF2B5EF4-FFF2-40B4-BE49-F238E27FC236}">
                <a16:creationId xmlns:a16="http://schemas.microsoft.com/office/drawing/2014/main" id="{B805753B-DC03-46C8-C710-2B44624D18E6}"/>
              </a:ext>
            </a:extLst>
          </p:cNvPr>
          <p:cNvSpPr/>
          <p:nvPr/>
        </p:nvSpPr>
        <p:spPr>
          <a:xfrm flipV="1">
            <a:off x="1054076" y="2249119"/>
            <a:ext cx="2293826" cy="65590"/>
          </a:xfrm>
          <a:prstGeom prst="rect">
            <a:avLst/>
          </a:prstGeom>
          <a:solidFill>
            <a:srgbClr val="A6AAA9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898458DA-1FD2-F1EC-1E51-4147E7601064}"/>
              </a:ext>
            </a:extLst>
          </p:cNvPr>
          <p:cNvGrpSpPr/>
          <p:nvPr/>
        </p:nvGrpSpPr>
        <p:grpSpPr>
          <a:xfrm>
            <a:off x="8406953" y="4807565"/>
            <a:ext cx="2824095" cy="1287709"/>
            <a:chOff x="8319868" y="4546352"/>
            <a:chExt cx="2824095" cy="1287709"/>
          </a:xfrm>
        </p:grpSpPr>
        <p:sp>
          <p:nvSpPr>
            <p:cNvPr id="11" name="5">
              <a:extLst>
                <a:ext uri="{FF2B5EF4-FFF2-40B4-BE49-F238E27FC236}">
                  <a16:creationId xmlns:a16="http://schemas.microsoft.com/office/drawing/2014/main" id="{279B2AF6-32A9-9EF3-EFBE-210F28A18BF8}"/>
                </a:ext>
              </a:extLst>
            </p:cNvPr>
            <p:cNvSpPr/>
            <p:nvPr/>
          </p:nvSpPr>
          <p:spPr>
            <a:xfrm>
              <a:off x="8346654" y="5451532"/>
              <a:ext cx="2797309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2" name="4">
              <a:extLst>
                <a:ext uri="{FF2B5EF4-FFF2-40B4-BE49-F238E27FC236}">
                  <a16:creationId xmlns:a16="http://schemas.microsoft.com/office/drawing/2014/main" id="{898CCC42-79CD-C0D4-23DB-6E3708E0D8A9}"/>
                </a:ext>
              </a:extLst>
            </p:cNvPr>
            <p:cNvSpPr/>
            <p:nvPr/>
          </p:nvSpPr>
          <p:spPr>
            <a:xfrm>
              <a:off x="8319868" y="5527246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Your</a:t>
              </a:r>
              <a:r>
                <a:rPr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 title here</a:t>
              </a:r>
            </a:p>
          </p:txBody>
        </p:sp>
        <p:sp>
          <p:nvSpPr>
            <p:cNvPr id="13" name="3">
              <a:extLst>
                <a:ext uri="{FF2B5EF4-FFF2-40B4-BE49-F238E27FC236}">
                  <a16:creationId xmlns:a16="http://schemas.microsoft.com/office/drawing/2014/main" id="{645BEC4F-545B-11EA-6FFD-A8F1042FB1BD}"/>
                </a:ext>
              </a:extLst>
            </p:cNvPr>
            <p:cNvSpPr/>
            <p:nvPr/>
          </p:nvSpPr>
          <p:spPr>
            <a:xfrm>
              <a:off x="10147875" y="4965865"/>
              <a:ext cx="782605" cy="374846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ctr">
                <a:lnSpc>
                  <a:spcPct val="120000"/>
                </a:lnSpc>
                <a:defRPr sz="3000" cap="none" spc="90">
                  <a:latin typeface="Montserrat-Regular"/>
                  <a:ea typeface="Montserrat-Regular"/>
                  <a:cs typeface="Montserrat-Regular"/>
                  <a:sym typeface="Montserrat-Regular"/>
                </a:defRPr>
              </a:lvl1pPr>
            </a:lstStyle>
            <a:p>
              <a:r>
                <a:rPr lang="en-US"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88</a:t>
              </a:r>
              <a:r>
                <a:rPr sz="16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%</a:t>
              </a:r>
            </a:p>
          </p:txBody>
        </p:sp>
        <p:sp>
          <p:nvSpPr>
            <p:cNvPr id="14" name="2">
              <a:extLst>
                <a:ext uri="{FF2B5EF4-FFF2-40B4-BE49-F238E27FC236}">
                  <a16:creationId xmlns:a16="http://schemas.microsoft.com/office/drawing/2014/main" id="{12221844-C133-B62D-EFBD-751C1845DDED}"/>
                </a:ext>
              </a:extLst>
            </p:cNvPr>
            <p:cNvSpPr/>
            <p:nvPr/>
          </p:nvSpPr>
          <p:spPr>
            <a:xfrm>
              <a:off x="8319868" y="4546352"/>
              <a:ext cx="1543692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2024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5" name="1">
              <a:extLst>
                <a:ext uri="{FF2B5EF4-FFF2-40B4-BE49-F238E27FC236}">
                  <a16:creationId xmlns:a16="http://schemas.microsoft.com/office/drawing/2014/main" id="{3186FF92-9549-89AC-3E49-5C3A006FE08C}"/>
                </a:ext>
              </a:extLst>
            </p:cNvPr>
            <p:cNvSpPr/>
            <p:nvPr/>
          </p:nvSpPr>
          <p:spPr>
            <a:xfrm>
              <a:off x="8319868" y="4905273"/>
              <a:ext cx="2276460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Your</a:t>
              </a:r>
              <a:r>
                <a:rPr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 title here</a:t>
              </a:r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53939ECD-5F3A-818A-173A-7A79607F25B5}"/>
                </a:ext>
              </a:extLst>
            </p:cNvPr>
            <p:cNvSpPr/>
            <p:nvPr/>
          </p:nvSpPr>
          <p:spPr>
            <a:xfrm>
              <a:off x="10430132" y="5368434"/>
              <a:ext cx="166196" cy="166196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2" name="Saeed Faal">
            <a:extLst>
              <a:ext uri="{FF2B5EF4-FFF2-40B4-BE49-F238E27FC236}">
                <a16:creationId xmlns:a16="http://schemas.microsoft.com/office/drawing/2014/main" id="{E39EB5DB-12E5-1F37-AA4F-F20D5E794C7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0012763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2024-09-12 12-04-28 5">
            <a:hlinkClick r:id="" action="ppaction://media"/>
            <a:extLst>
              <a:ext uri="{FF2B5EF4-FFF2-40B4-BE49-F238E27FC236}">
                <a16:creationId xmlns:a16="http://schemas.microsoft.com/office/drawing/2014/main" id="{D79C78B6-4020-222D-F8BB-FB3F1C512A43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665273" y="379873"/>
            <a:ext cx="10861454" cy="6098254"/>
          </a:xfrm>
          <a:prstGeom prst="rect">
            <a:avLst/>
          </a:prstGeom>
          <a:effectLst>
            <a:outerShdw blurRad="558800" sx="102000" sy="102000" algn="ctr" rotWithShape="0">
              <a:prstClr val="black">
                <a:alpha val="5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11182940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361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 fullScrn="1">
              <p:cMediaNode vol="80000" showWhenStopped="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: Shape 7">
            <a:extLst>
              <a:ext uri="{FF2B5EF4-FFF2-40B4-BE49-F238E27FC236}">
                <a16:creationId xmlns:a16="http://schemas.microsoft.com/office/drawing/2014/main" id="{4BA69B7E-AA10-E3D4-6C64-3B05FDC7FA6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66702" y="317172"/>
            <a:ext cx="11658599" cy="6223656"/>
          </a:xfrm>
          <a:custGeom>
            <a:avLst/>
            <a:gdLst>
              <a:gd name="connsiteX0" fmla="*/ 3107196 w 11658599"/>
              <a:gd name="connsiteY0" fmla="*/ 5885034 h 6223656"/>
              <a:gd name="connsiteX1" fmla="*/ 3147888 w 11658599"/>
              <a:gd name="connsiteY1" fmla="*/ 5902473 h 6223656"/>
              <a:gd name="connsiteX2" fmla="*/ 3227098 w 11658599"/>
              <a:gd name="connsiteY2" fmla="*/ 5938025 h 6223656"/>
              <a:gd name="connsiteX3" fmla="*/ 3203611 w 11658599"/>
              <a:gd name="connsiteY3" fmla="*/ 5928353 h 6223656"/>
              <a:gd name="connsiteX4" fmla="*/ 3107548 w 11658599"/>
              <a:gd name="connsiteY4" fmla="*/ 5885214 h 6223656"/>
              <a:gd name="connsiteX5" fmla="*/ 2587990 w 11658599"/>
              <a:gd name="connsiteY5" fmla="*/ 5618794 h 6223656"/>
              <a:gd name="connsiteX6" fmla="*/ 2605224 w 11658599"/>
              <a:gd name="connsiteY6" fmla="*/ 5625463 h 6223656"/>
              <a:gd name="connsiteX7" fmla="*/ 2601251 w 11658599"/>
              <a:gd name="connsiteY7" fmla="*/ 5630945 h 6223656"/>
              <a:gd name="connsiteX8" fmla="*/ 2578705 w 11658599"/>
              <a:gd name="connsiteY8" fmla="*/ 5619316 h 6223656"/>
              <a:gd name="connsiteX9" fmla="*/ 2578081 w 11658599"/>
              <a:gd name="connsiteY9" fmla="*/ 5618935 h 6223656"/>
              <a:gd name="connsiteX10" fmla="*/ 2478489 w 11658599"/>
              <a:gd name="connsiteY10" fmla="*/ 5535474 h 6223656"/>
              <a:gd name="connsiteX11" fmla="*/ 2482461 w 11658599"/>
              <a:gd name="connsiteY11" fmla="*/ 5537872 h 6223656"/>
              <a:gd name="connsiteX12" fmla="*/ 2501825 w 11658599"/>
              <a:gd name="connsiteY12" fmla="*/ 5550128 h 6223656"/>
              <a:gd name="connsiteX13" fmla="*/ 2501945 w 11658599"/>
              <a:gd name="connsiteY13" fmla="*/ 5554713 h 6223656"/>
              <a:gd name="connsiteX14" fmla="*/ 2496245 w 11658599"/>
              <a:gd name="connsiteY14" fmla="*/ 5548790 h 6223656"/>
              <a:gd name="connsiteX15" fmla="*/ 5171771 w 11658599"/>
              <a:gd name="connsiteY15" fmla="*/ 4549682 h 6223656"/>
              <a:gd name="connsiteX16" fmla="*/ 5174269 w 11658599"/>
              <a:gd name="connsiteY16" fmla="*/ 4554519 h 6223656"/>
              <a:gd name="connsiteX17" fmla="*/ 5179077 w 11658599"/>
              <a:gd name="connsiteY17" fmla="*/ 4565687 h 6223656"/>
              <a:gd name="connsiteX18" fmla="*/ 5197401 w 11658599"/>
              <a:gd name="connsiteY18" fmla="*/ 4581975 h 6223656"/>
              <a:gd name="connsiteX19" fmla="*/ 5217245 w 11658599"/>
              <a:gd name="connsiteY19" fmla="*/ 4598155 h 6223656"/>
              <a:gd name="connsiteX20" fmla="*/ 5213861 w 11658599"/>
              <a:gd name="connsiteY20" fmla="*/ 4591330 h 6223656"/>
              <a:gd name="connsiteX21" fmla="*/ 5210628 w 11658599"/>
              <a:gd name="connsiteY21" fmla="*/ 4585801 h 6223656"/>
              <a:gd name="connsiteX22" fmla="*/ 5391155 w 11658599"/>
              <a:gd name="connsiteY22" fmla="*/ 4491099 h 6223656"/>
              <a:gd name="connsiteX23" fmla="*/ 5391875 w 11658599"/>
              <a:gd name="connsiteY23" fmla="*/ 4495829 h 6223656"/>
              <a:gd name="connsiteX24" fmla="*/ 5391155 w 11658599"/>
              <a:gd name="connsiteY24" fmla="*/ 4491099 h 6223656"/>
              <a:gd name="connsiteX25" fmla="*/ 4982626 w 11658599"/>
              <a:gd name="connsiteY25" fmla="*/ 4471730 h 6223656"/>
              <a:gd name="connsiteX26" fmla="*/ 4999282 w 11658599"/>
              <a:gd name="connsiteY26" fmla="*/ 4497552 h 6223656"/>
              <a:gd name="connsiteX27" fmla="*/ 5032761 w 11658599"/>
              <a:gd name="connsiteY27" fmla="*/ 4521757 h 6223656"/>
              <a:gd name="connsiteX28" fmla="*/ 5026293 w 11658599"/>
              <a:gd name="connsiteY28" fmla="*/ 4516212 h 6223656"/>
              <a:gd name="connsiteX29" fmla="*/ 5010686 w 11658599"/>
              <a:gd name="connsiteY29" fmla="*/ 4502440 h 6223656"/>
              <a:gd name="connsiteX30" fmla="*/ 5064429 w 11658599"/>
              <a:gd name="connsiteY30" fmla="*/ 4438725 h 6223656"/>
              <a:gd name="connsiteX31" fmla="*/ 5082483 w 11658599"/>
              <a:gd name="connsiteY31" fmla="*/ 4466166 h 6223656"/>
              <a:gd name="connsiteX32" fmla="*/ 5094392 w 11658599"/>
              <a:gd name="connsiteY32" fmla="*/ 4487747 h 6223656"/>
              <a:gd name="connsiteX33" fmla="*/ 5140551 w 11658599"/>
              <a:gd name="connsiteY33" fmla="*/ 4531434 h 6223656"/>
              <a:gd name="connsiteX34" fmla="*/ 5147818 w 11658599"/>
              <a:gd name="connsiteY34" fmla="*/ 4537897 h 6223656"/>
              <a:gd name="connsiteX35" fmla="*/ 5144868 w 11658599"/>
              <a:gd name="connsiteY35" fmla="*/ 4532283 h 6223656"/>
              <a:gd name="connsiteX36" fmla="*/ 5137233 w 11658599"/>
              <a:gd name="connsiteY36" fmla="*/ 4517107 h 6223656"/>
              <a:gd name="connsiteX37" fmla="*/ 5137962 w 11658599"/>
              <a:gd name="connsiteY37" fmla="*/ 4517102 h 6223656"/>
              <a:gd name="connsiteX38" fmla="*/ 5115854 w 11658599"/>
              <a:gd name="connsiteY38" fmla="*/ 4495584 h 6223656"/>
              <a:gd name="connsiteX39" fmla="*/ 5074471 w 11658599"/>
              <a:gd name="connsiteY39" fmla="*/ 4447710 h 6223656"/>
              <a:gd name="connsiteX40" fmla="*/ 5338295 w 11658599"/>
              <a:gd name="connsiteY40" fmla="*/ 4383949 h 6223656"/>
              <a:gd name="connsiteX41" fmla="*/ 5339616 w 11658599"/>
              <a:gd name="connsiteY41" fmla="*/ 4385840 h 6223656"/>
              <a:gd name="connsiteX42" fmla="*/ 5337327 w 11658599"/>
              <a:gd name="connsiteY42" fmla="*/ 4384240 h 6223656"/>
              <a:gd name="connsiteX43" fmla="*/ 5333116 w 11658599"/>
              <a:gd name="connsiteY43" fmla="*/ 4381295 h 6223656"/>
              <a:gd name="connsiteX44" fmla="*/ 5337327 w 11658599"/>
              <a:gd name="connsiteY44" fmla="*/ 4384240 h 6223656"/>
              <a:gd name="connsiteX45" fmla="*/ 5335818 w 11658599"/>
              <a:gd name="connsiteY45" fmla="*/ 4384692 h 6223656"/>
              <a:gd name="connsiteX46" fmla="*/ 5018741 w 11658599"/>
              <a:gd name="connsiteY46" fmla="*/ 4372150 h 6223656"/>
              <a:gd name="connsiteX47" fmla="*/ 5044802 w 11658599"/>
              <a:gd name="connsiteY47" fmla="*/ 4410059 h 6223656"/>
              <a:gd name="connsiteX48" fmla="*/ 5046621 w 11658599"/>
              <a:gd name="connsiteY48" fmla="*/ 4411079 h 6223656"/>
              <a:gd name="connsiteX49" fmla="*/ 5050521 w 11658599"/>
              <a:gd name="connsiteY49" fmla="*/ 4411585 h 6223656"/>
              <a:gd name="connsiteX50" fmla="*/ 5022227 w 11658599"/>
              <a:gd name="connsiteY50" fmla="*/ 4375554 h 6223656"/>
              <a:gd name="connsiteX51" fmla="*/ 5010811 w 11658599"/>
              <a:gd name="connsiteY51" fmla="*/ 4328763 h 6223656"/>
              <a:gd name="connsiteX52" fmla="*/ 5009547 w 11658599"/>
              <a:gd name="connsiteY52" fmla="*/ 4328946 h 6223656"/>
              <a:gd name="connsiteX53" fmla="*/ 5009485 w 11658599"/>
              <a:gd name="connsiteY53" fmla="*/ 4328954 h 6223656"/>
              <a:gd name="connsiteX54" fmla="*/ 5013526 w 11658599"/>
              <a:gd name="connsiteY54" fmla="*/ 4328359 h 6223656"/>
              <a:gd name="connsiteX55" fmla="*/ 5010811 w 11658599"/>
              <a:gd name="connsiteY55" fmla="*/ 4328763 h 6223656"/>
              <a:gd name="connsiteX56" fmla="*/ 5011001 w 11658599"/>
              <a:gd name="connsiteY56" fmla="*/ 4328730 h 6223656"/>
              <a:gd name="connsiteX57" fmla="*/ 5013526 w 11658599"/>
              <a:gd name="connsiteY57" fmla="*/ 4328359 h 6223656"/>
              <a:gd name="connsiteX58" fmla="*/ 5487757 w 11658599"/>
              <a:gd name="connsiteY58" fmla="*/ 4315300 h 6223656"/>
              <a:gd name="connsiteX59" fmla="*/ 5493173 w 11658599"/>
              <a:gd name="connsiteY59" fmla="*/ 4323632 h 6223656"/>
              <a:gd name="connsiteX60" fmla="*/ 5489291 w 11658599"/>
              <a:gd name="connsiteY60" fmla="*/ 4316675 h 6223656"/>
              <a:gd name="connsiteX61" fmla="*/ 4960013 w 11658599"/>
              <a:gd name="connsiteY61" fmla="*/ 4307582 h 6223656"/>
              <a:gd name="connsiteX62" fmla="*/ 4962378 w 11658599"/>
              <a:gd name="connsiteY62" fmla="*/ 4310037 h 6223656"/>
              <a:gd name="connsiteX63" fmla="*/ 4964096 w 11658599"/>
              <a:gd name="connsiteY63" fmla="*/ 4313469 h 6223656"/>
              <a:gd name="connsiteX64" fmla="*/ 4960964 w 11658599"/>
              <a:gd name="connsiteY64" fmla="*/ 4313826 h 6223656"/>
              <a:gd name="connsiteX65" fmla="*/ 4957849 w 11658599"/>
              <a:gd name="connsiteY65" fmla="*/ 4309914 h 6223656"/>
              <a:gd name="connsiteX66" fmla="*/ 4960013 w 11658599"/>
              <a:gd name="connsiteY66" fmla="*/ 4307582 h 6223656"/>
              <a:gd name="connsiteX67" fmla="*/ 5192335 w 11658599"/>
              <a:gd name="connsiteY67" fmla="*/ 4273013 h 6223656"/>
              <a:gd name="connsiteX68" fmla="*/ 5202698 w 11658599"/>
              <a:gd name="connsiteY68" fmla="*/ 4284421 h 6223656"/>
              <a:gd name="connsiteX69" fmla="*/ 5205234 w 11658599"/>
              <a:gd name="connsiteY69" fmla="*/ 4287803 h 6223656"/>
              <a:gd name="connsiteX70" fmla="*/ 5198621 w 11658599"/>
              <a:gd name="connsiteY70" fmla="*/ 4280750 h 6223656"/>
              <a:gd name="connsiteX71" fmla="*/ 5179022 w 11658599"/>
              <a:gd name="connsiteY71" fmla="*/ 4258509 h 6223656"/>
              <a:gd name="connsiteX72" fmla="*/ 5180012 w 11658599"/>
              <a:gd name="connsiteY72" fmla="*/ 4259514 h 6223656"/>
              <a:gd name="connsiteX73" fmla="*/ 5180009 w 11658599"/>
              <a:gd name="connsiteY73" fmla="*/ 4259927 h 6223656"/>
              <a:gd name="connsiteX74" fmla="*/ 4976733 w 11658599"/>
              <a:gd name="connsiteY74" fmla="*/ 4256850 h 6223656"/>
              <a:gd name="connsiteX75" fmla="*/ 4976121 w 11658599"/>
              <a:gd name="connsiteY75" fmla="*/ 4257119 h 6223656"/>
              <a:gd name="connsiteX76" fmla="*/ 4976394 w 11658599"/>
              <a:gd name="connsiteY76" fmla="*/ 4256998 h 6223656"/>
              <a:gd name="connsiteX77" fmla="*/ 4978562 w 11658599"/>
              <a:gd name="connsiteY77" fmla="*/ 4256037 h 6223656"/>
              <a:gd name="connsiteX78" fmla="*/ 4976733 w 11658599"/>
              <a:gd name="connsiteY78" fmla="*/ 4256850 h 6223656"/>
              <a:gd name="connsiteX79" fmla="*/ 4977749 w 11658599"/>
              <a:gd name="connsiteY79" fmla="*/ 4256397 h 6223656"/>
              <a:gd name="connsiteX80" fmla="*/ 4978562 w 11658599"/>
              <a:gd name="connsiteY80" fmla="*/ 4256037 h 6223656"/>
              <a:gd name="connsiteX81" fmla="*/ 4832819 w 11658599"/>
              <a:gd name="connsiteY81" fmla="*/ 4252994 h 6223656"/>
              <a:gd name="connsiteX82" fmla="*/ 4833626 w 11658599"/>
              <a:gd name="connsiteY82" fmla="*/ 4253605 h 6223656"/>
              <a:gd name="connsiteX83" fmla="*/ 4839413 w 11658599"/>
              <a:gd name="connsiteY83" fmla="*/ 4261444 h 6223656"/>
              <a:gd name="connsiteX84" fmla="*/ 4838264 w 11658599"/>
              <a:gd name="connsiteY84" fmla="*/ 4260250 h 6223656"/>
              <a:gd name="connsiteX85" fmla="*/ 5532174 w 11658599"/>
              <a:gd name="connsiteY85" fmla="*/ 4245063 h 6223656"/>
              <a:gd name="connsiteX86" fmla="*/ 5534671 w 11658599"/>
              <a:gd name="connsiteY86" fmla="*/ 4249901 h 6223656"/>
              <a:gd name="connsiteX87" fmla="*/ 5539478 w 11658599"/>
              <a:gd name="connsiteY87" fmla="*/ 4261068 h 6223656"/>
              <a:gd name="connsiteX88" fmla="*/ 5557802 w 11658599"/>
              <a:gd name="connsiteY88" fmla="*/ 4277357 h 6223656"/>
              <a:gd name="connsiteX89" fmla="*/ 5577647 w 11658599"/>
              <a:gd name="connsiteY89" fmla="*/ 4293538 h 6223656"/>
              <a:gd name="connsiteX90" fmla="*/ 5574261 w 11658599"/>
              <a:gd name="connsiteY90" fmla="*/ 4286713 h 6223656"/>
              <a:gd name="connsiteX91" fmla="*/ 5571027 w 11658599"/>
              <a:gd name="connsiteY91" fmla="*/ 4281184 h 6223656"/>
              <a:gd name="connsiteX92" fmla="*/ 4931987 w 11658599"/>
              <a:gd name="connsiteY92" fmla="*/ 4243430 h 6223656"/>
              <a:gd name="connsiteX93" fmla="*/ 4934888 w 11658599"/>
              <a:gd name="connsiteY93" fmla="*/ 4244576 h 6223656"/>
              <a:gd name="connsiteX94" fmla="*/ 4929584 w 11658599"/>
              <a:gd name="connsiteY94" fmla="*/ 4245560 h 6223656"/>
              <a:gd name="connsiteX95" fmla="*/ 4931987 w 11658599"/>
              <a:gd name="connsiteY95" fmla="*/ 4243430 h 6223656"/>
              <a:gd name="connsiteX96" fmla="*/ 5143129 w 11658599"/>
              <a:gd name="connsiteY96" fmla="*/ 4229802 h 6223656"/>
              <a:gd name="connsiteX97" fmla="*/ 5146144 w 11658599"/>
              <a:gd name="connsiteY97" fmla="*/ 4230715 h 6223656"/>
              <a:gd name="connsiteX98" fmla="*/ 5158216 w 11658599"/>
              <a:gd name="connsiteY98" fmla="*/ 4250140 h 6223656"/>
              <a:gd name="connsiteX99" fmla="*/ 5148960 w 11658599"/>
              <a:gd name="connsiteY99" fmla="*/ 4240779 h 6223656"/>
              <a:gd name="connsiteX100" fmla="*/ 5143129 w 11658599"/>
              <a:gd name="connsiteY100" fmla="*/ 4229802 h 6223656"/>
              <a:gd name="connsiteX101" fmla="*/ 5356875 w 11658599"/>
              <a:gd name="connsiteY101" fmla="*/ 4192149 h 6223656"/>
              <a:gd name="connsiteX102" fmla="*/ 5355974 w 11658599"/>
              <a:gd name="connsiteY102" fmla="*/ 4194170 h 6223656"/>
              <a:gd name="connsiteX103" fmla="*/ 5362665 w 11658599"/>
              <a:gd name="connsiteY103" fmla="*/ 4202282 h 6223656"/>
              <a:gd name="connsiteX104" fmla="*/ 5361200 w 11658599"/>
              <a:gd name="connsiteY104" fmla="*/ 4196733 h 6223656"/>
              <a:gd name="connsiteX105" fmla="*/ 5356875 w 11658599"/>
              <a:gd name="connsiteY105" fmla="*/ 4192149 h 6223656"/>
              <a:gd name="connsiteX106" fmla="*/ 4900594 w 11658599"/>
              <a:gd name="connsiteY106" fmla="*/ 4191900 h 6223656"/>
              <a:gd name="connsiteX107" fmla="*/ 4902615 w 11658599"/>
              <a:gd name="connsiteY107" fmla="*/ 4194530 h 6223656"/>
              <a:gd name="connsiteX108" fmla="*/ 4921581 w 11658599"/>
              <a:gd name="connsiteY108" fmla="*/ 4226091 h 6223656"/>
              <a:gd name="connsiteX109" fmla="*/ 4908965 w 11658599"/>
              <a:gd name="connsiteY109" fmla="*/ 4212107 h 6223656"/>
              <a:gd name="connsiteX110" fmla="*/ 4898593 w 11658599"/>
              <a:gd name="connsiteY110" fmla="*/ 4196310 h 6223656"/>
              <a:gd name="connsiteX111" fmla="*/ 5246044 w 11658599"/>
              <a:gd name="connsiteY111" fmla="*/ 4187058 h 6223656"/>
              <a:gd name="connsiteX112" fmla="*/ 5258980 w 11658599"/>
              <a:gd name="connsiteY112" fmla="*/ 4201442 h 6223656"/>
              <a:gd name="connsiteX113" fmla="*/ 5275805 w 11658599"/>
              <a:gd name="connsiteY113" fmla="*/ 4218712 h 6223656"/>
              <a:gd name="connsiteX114" fmla="*/ 5282030 w 11658599"/>
              <a:gd name="connsiteY114" fmla="*/ 4223877 h 6223656"/>
              <a:gd name="connsiteX115" fmla="*/ 5284575 w 11658599"/>
              <a:gd name="connsiteY115" fmla="*/ 4227920 h 6223656"/>
              <a:gd name="connsiteX116" fmla="*/ 5269333 w 11658599"/>
              <a:gd name="connsiteY116" fmla="*/ 4213083 h 6223656"/>
              <a:gd name="connsiteX117" fmla="*/ 5251040 w 11658599"/>
              <a:gd name="connsiteY117" fmla="*/ 4195171 h 6223656"/>
              <a:gd name="connsiteX118" fmla="*/ 5751556 w 11658599"/>
              <a:gd name="connsiteY118" fmla="*/ 4186480 h 6223656"/>
              <a:gd name="connsiteX119" fmla="*/ 5752278 w 11658599"/>
              <a:gd name="connsiteY119" fmla="*/ 4191210 h 6223656"/>
              <a:gd name="connsiteX120" fmla="*/ 5751556 w 11658599"/>
              <a:gd name="connsiteY120" fmla="*/ 4186480 h 6223656"/>
              <a:gd name="connsiteX121" fmla="*/ 4895531 w 11658599"/>
              <a:gd name="connsiteY121" fmla="*/ 4185787 h 6223656"/>
              <a:gd name="connsiteX122" fmla="*/ 4897818 w 11658599"/>
              <a:gd name="connsiteY122" fmla="*/ 4195130 h 6223656"/>
              <a:gd name="connsiteX123" fmla="*/ 4895304 w 11658599"/>
              <a:gd name="connsiteY123" fmla="*/ 4191302 h 6223656"/>
              <a:gd name="connsiteX124" fmla="*/ 4892713 w 11658599"/>
              <a:gd name="connsiteY124" fmla="*/ 4188694 h 6223656"/>
              <a:gd name="connsiteX125" fmla="*/ 4893631 w 11658599"/>
              <a:gd name="connsiteY125" fmla="*/ 4182840 h 6223656"/>
              <a:gd name="connsiteX126" fmla="*/ 4895881 w 11658599"/>
              <a:gd name="connsiteY126" fmla="*/ 4185768 h 6223656"/>
              <a:gd name="connsiteX127" fmla="*/ 4895531 w 11658599"/>
              <a:gd name="connsiteY127" fmla="*/ 4185787 h 6223656"/>
              <a:gd name="connsiteX128" fmla="*/ 4858487 w 11658599"/>
              <a:gd name="connsiteY128" fmla="*/ 4166180 h 6223656"/>
              <a:gd name="connsiteX129" fmla="*/ 4864219 w 11658599"/>
              <a:gd name="connsiteY129" fmla="*/ 4167337 h 6223656"/>
              <a:gd name="connsiteX130" fmla="*/ 4873595 w 11658599"/>
              <a:gd name="connsiteY130" fmla="*/ 4177177 h 6223656"/>
              <a:gd name="connsiteX131" fmla="*/ 4875748 w 11658599"/>
              <a:gd name="connsiteY131" fmla="*/ 4181009 h 6223656"/>
              <a:gd name="connsiteX132" fmla="*/ 4866627 w 11658599"/>
              <a:gd name="connsiteY132" fmla="*/ 4173797 h 6223656"/>
              <a:gd name="connsiteX133" fmla="*/ 4862385 w 11658599"/>
              <a:gd name="connsiteY133" fmla="*/ 4170750 h 6223656"/>
              <a:gd name="connsiteX134" fmla="*/ 4858640 w 11658599"/>
              <a:gd name="connsiteY134" fmla="*/ 4166839 h 6223656"/>
              <a:gd name="connsiteX135" fmla="*/ 5205031 w 11658599"/>
              <a:gd name="connsiteY135" fmla="*/ 4149936 h 6223656"/>
              <a:gd name="connsiteX136" fmla="*/ 5210759 w 11658599"/>
              <a:gd name="connsiteY136" fmla="*/ 4152073 h 6223656"/>
              <a:gd name="connsiteX137" fmla="*/ 5219838 w 11658599"/>
              <a:gd name="connsiteY137" fmla="*/ 4159247 h 6223656"/>
              <a:gd name="connsiteX138" fmla="*/ 5229792 w 11658599"/>
              <a:gd name="connsiteY138" fmla="*/ 4173592 h 6223656"/>
              <a:gd name="connsiteX139" fmla="*/ 5228816 w 11658599"/>
              <a:gd name="connsiteY139" fmla="*/ 4172942 h 6223656"/>
              <a:gd name="connsiteX140" fmla="*/ 5205031 w 11658599"/>
              <a:gd name="connsiteY140" fmla="*/ 4149936 h 6223656"/>
              <a:gd name="connsiteX141" fmla="*/ 5424830 w 11658599"/>
              <a:gd name="connsiteY141" fmla="*/ 4134106 h 6223656"/>
              <a:gd name="connsiteX142" fmla="*/ 5442885 w 11658599"/>
              <a:gd name="connsiteY142" fmla="*/ 4161550 h 6223656"/>
              <a:gd name="connsiteX143" fmla="*/ 5454792 w 11658599"/>
              <a:gd name="connsiteY143" fmla="*/ 4183129 h 6223656"/>
              <a:gd name="connsiteX144" fmla="*/ 5500952 w 11658599"/>
              <a:gd name="connsiteY144" fmla="*/ 4226819 h 6223656"/>
              <a:gd name="connsiteX145" fmla="*/ 5508222 w 11658599"/>
              <a:gd name="connsiteY145" fmla="*/ 4233281 h 6223656"/>
              <a:gd name="connsiteX146" fmla="*/ 5505271 w 11658599"/>
              <a:gd name="connsiteY146" fmla="*/ 4227666 h 6223656"/>
              <a:gd name="connsiteX147" fmla="*/ 5497635 w 11658599"/>
              <a:gd name="connsiteY147" fmla="*/ 4212490 h 6223656"/>
              <a:gd name="connsiteX148" fmla="*/ 5498364 w 11658599"/>
              <a:gd name="connsiteY148" fmla="*/ 4212486 h 6223656"/>
              <a:gd name="connsiteX149" fmla="*/ 5476257 w 11658599"/>
              <a:gd name="connsiteY149" fmla="*/ 4190967 h 6223656"/>
              <a:gd name="connsiteX150" fmla="*/ 5434873 w 11658599"/>
              <a:gd name="connsiteY150" fmla="*/ 4143091 h 6223656"/>
              <a:gd name="connsiteX151" fmla="*/ 5331691 w 11658599"/>
              <a:gd name="connsiteY151" fmla="*/ 4119461 h 6223656"/>
              <a:gd name="connsiteX152" fmla="*/ 5335204 w 11658599"/>
              <a:gd name="connsiteY152" fmla="*/ 4123936 h 6223656"/>
              <a:gd name="connsiteX153" fmla="*/ 5336071 w 11658599"/>
              <a:gd name="connsiteY153" fmla="*/ 4127547 h 6223656"/>
              <a:gd name="connsiteX154" fmla="*/ 5210719 w 11658599"/>
              <a:gd name="connsiteY154" fmla="*/ 4111235 h 6223656"/>
              <a:gd name="connsiteX155" fmla="*/ 5209388 w 11658599"/>
              <a:gd name="connsiteY155" fmla="*/ 4111414 h 6223656"/>
              <a:gd name="connsiteX156" fmla="*/ 5209327 w 11658599"/>
              <a:gd name="connsiteY156" fmla="*/ 4111419 h 6223656"/>
              <a:gd name="connsiteX157" fmla="*/ 5372713 w 11658599"/>
              <a:gd name="connsiteY157" fmla="*/ 4089782 h 6223656"/>
              <a:gd name="connsiteX158" fmla="*/ 5380501 w 11658599"/>
              <a:gd name="connsiteY158" fmla="*/ 4099072 h 6223656"/>
              <a:gd name="connsiteX159" fmla="*/ 5376925 w 11658599"/>
              <a:gd name="connsiteY159" fmla="*/ 4100389 h 6223656"/>
              <a:gd name="connsiteX160" fmla="*/ 5374354 w 11658599"/>
              <a:gd name="connsiteY160" fmla="*/ 4097621 h 6223656"/>
              <a:gd name="connsiteX161" fmla="*/ 5373592 w 11658599"/>
              <a:gd name="connsiteY161" fmla="*/ 4096405 h 6223656"/>
              <a:gd name="connsiteX162" fmla="*/ 5371771 w 11658599"/>
              <a:gd name="connsiteY162" fmla="*/ 4091333 h 6223656"/>
              <a:gd name="connsiteX163" fmla="*/ 5372713 w 11658599"/>
              <a:gd name="connsiteY163" fmla="*/ 4089782 h 6223656"/>
              <a:gd name="connsiteX164" fmla="*/ 5698699 w 11658599"/>
              <a:gd name="connsiteY164" fmla="*/ 4079332 h 6223656"/>
              <a:gd name="connsiteX165" fmla="*/ 5700018 w 11658599"/>
              <a:gd name="connsiteY165" fmla="*/ 4081225 h 6223656"/>
              <a:gd name="connsiteX166" fmla="*/ 5697729 w 11658599"/>
              <a:gd name="connsiteY166" fmla="*/ 4079621 h 6223656"/>
              <a:gd name="connsiteX167" fmla="*/ 5693519 w 11658599"/>
              <a:gd name="connsiteY167" fmla="*/ 4076678 h 6223656"/>
              <a:gd name="connsiteX168" fmla="*/ 5697729 w 11658599"/>
              <a:gd name="connsiteY168" fmla="*/ 4079621 h 6223656"/>
              <a:gd name="connsiteX169" fmla="*/ 5696220 w 11658599"/>
              <a:gd name="connsiteY169" fmla="*/ 4080076 h 6223656"/>
              <a:gd name="connsiteX170" fmla="*/ 5286312 w 11658599"/>
              <a:gd name="connsiteY170" fmla="*/ 4074564 h 6223656"/>
              <a:gd name="connsiteX171" fmla="*/ 5290408 w 11658599"/>
              <a:gd name="connsiteY171" fmla="*/ 4076235 h 6223656"/>
              <a:gd name="connsiteX172" fmla="*/ 5303309 w 11658599"/>
              <a:gd name="connsiteY172" fmla="*/ 4097732 h 6223656"/>
              <a:gd name="connsiteX173" fmla="*/ 5292789 w 11658599"/>
              <a:gd name="connsiteY173" fmla="*/ 4085696 h 6223656"/>
              <a:gd name="connsiteX174" fmla="*/ 5288977 w 11658599"/>
              <a:gd name="connsiteY174" fmla="*/ 4080615 h 6223656"/>
              <a:gd name="connsiteX175" fmla="*/ 5286832 w 11658599"/>
              <a:gd name="connsiteY175" fmla="*/ 4077167 h 6223656"/>
              <a:gd name="connsiteX176" fmla="*/ 5254556 w 11658599"/>
              <a:gd name="connsiteY176" fmla="*/ 4027263 h 6223656"/>
              <a:gd name="connsiteX177" fmla="*/ 5256167 w 11658599"/>
              <a:gd name="connsiteY177" fmla="*/ 4029088 h 6223656"/>
              <a:gd name="connsiteX178" fmla="*/ 5263302 w 11658599"/>
              <a:gd name="connsiteY178" fmla="*/ 4040466 h 6223656"/>
              <a:gd name="connsiteX179" fmla="*/ 5263506 w 11658599"/>
              <a:gd name="connsiteY179" fmla="*/ 4040840 h 6223656"/>
              <a:gd name="connsiteX180" fmla="*/ 5370332 w 11658599"/>
              <a:gd name="connsiteY180" fmla="*/ 4024273 h 6223656"/>
              <a:gd name="connsiteX181" fmla="*/ 5369947 w 11658599"/>
              <a:gd name="connsiteY181" fmla="*/ 4024331 h 6223656"/>
              <a:gd name="connsiteX182" fmla="*/ 5369888 w 11658599"/>
              <a:gd name="connsiteY182" fmla="*/ 4024337 h 6223656"/>
              <a:gd name="connsiteX183" fmla="*/ 5373931 w 11658599"/>
              <a:gd name="connsiteY183" fmla="*/ 4023741 h 6223656"/>
              <a:gd name="connsiteX184" fmla="*/ 5370332 w 11658599"/>
              <a:gd name="connsiteY184" fmla="*/ 4024273 h 6223656"/>
              <a:gd name="connsiteX185" fmla="*/ 5371402 w 11658599"/>
              <a:gd name="connsiteY185" fmla="*/ 4024113 h 6223656"/>
              <a:gd name="connsiteX186" fmla="*/ 5373931 w 11658599"/>
              <a:gd name="connsiteY186" fmla="*/ 4023741 h 6223656"/>
              <a:gd name="connsiteX187" fmla="*/ 5848157 w 11658599"/>
              <a:gd name="connsiteY187" fmla="*/ 4010683 h 6223656"/>
              <a:gd name="connsiteX188" fmla="*/ 5853577 w 11658599"/>
              <a:gd name="connsiteY188" fmla="*/ 4019014 h 6223656"/>
              <a:gd name="connsiteX189" fmla="*/ 5849695 w 11658599"/>
              <a:gd name="connsiteY189" fmla="*/ 4012057 h 6223656"/>
              <a:gd name="connsiteX190" fmla="*/ 5324455 w 11658599"/>
              <a:gd name="connsiteY190" fmla="*/ 3987980 h 6223656"/>
              <a:gd name="connsiteX191" fmla="*/ 5324456 w 11658599"/>
              <a:gd name="connsiteY191" fmla="*/ 3987981 h 6223656"/>
              <a:gd name="connsiteX192" fmla="*/ 5325495 w 11658599"/>
              <a:gd name="connsiteY192" fmla="*/ 3992227 h 6223656"/>
              <a:gd name="connsiteX193" fmla="*/ 5337135 w 11658599"/>
              <a:gd name="connsiteY193" fmla="*/ 3952232 h 6223656"/>
              <a:gd name="connsiteX194" fmla="*/ 5336796 w 11658599"/>
              <a:gd name="connsiteY194" fmla="*/ 3952382 h 6223656"/>
              <a:gd name="connsiteX195" fmla="*/ 5336524 w 11658599"/>
              <a:gd name="connsiteY195" fmla="*/ 3952501 h 6223656"/>
              <a:gd name="connsiteX196" fmla="*/ 1950408 w 11658599"/>
              <a:gd name="connsiteY196" fmla="*/ 3952133 h 6223656"/>
              <a:gd name="connsiteX197" fmla="*/ 1952920 w 11658599"/>
              <a:gd name="connsiteY197" fmla="*/ 3959389 h 6223656"/>
              <a:gd name="connsiteX198" fmla="*/ 1969573 w 11658599"/>
              <a:gd name="connsiteY198" fmla="*/ 3974167 h 6223656"/>
              <a:gd name="connsiteX199" fmla="*/ 2003846 w 11658599"/>
              <a:gd name="connsiteY199" fmla="*/ 3990209 h 6223656"/>
              <a:gd name="connsiteX200" fmla="*/ 2015220 w 11658599"/>
              <a:gd name="connsiteY200" fmla="*/ 3999175 h 6223656"/>
              <a:gd name="connsiteX201" fmla="*/ 2024387 w 11658599"/>
              <a:gd name="connsiteY201" fmla="*/ 3999832 h 6223656"/>
              <a:gd name="connsiteX202" fmla="*/ 2014186 w 11658599"/>
              <a:gd name="connsiteY202" fmla="*/ 3992697 h 6223656"/>
              <a:gd name="connsiteX203" fmla="*/ 1966069 w 11658599"/>
              <a:gd name="connsiteY203" fmla="*/ 3961530 h 6223656"/>
              <a:gd name="connsiteX204" fmla="*/ 5338964 w 11658599"/>
              <a:gd name="connsiteY204" fmla="*/ 3951419 h 6223656"/>
              <a:gd name="connsiteX205" fmla="*/ 5337135 w 11658599"/>
              <a:gd name="connsiteY205" fmla="*/ 3952232 h 6223656"/>
              <a:gd name="connsiteX206" fmla="*/ 5338151 w 11658599"/>
              <a:gd name="connsiteY206" fmla="*/ 3951780 h 6223656"/>
              <a:gd name="connsiteX207" fmla="*/ 5338964 w 11658599"/>
              <a:gd name="connsiteY207" fmla="*/ 3951419 h 6223656"/>
              <a:gd name="connsiteX208" fmla="*/ 5338964 w 11658599"/>
              <a:gd name="connsiteY208" fmla="*/ 3951419 h 6223656"/>
              <a:gd name="connsiteX209" fmla="*/ 5339148 w 11658599"/>
              <a:gd name="connsiteY209" fmla="*/ 3951496 h 6223656"/>
              <a:gd name="connsiteX210" fmla="*/ 5349760 w 11658599"/>
              <a:gd name="connsiteY210" fmla="*/ 3966159 h 6223656"/>
              <a:gd name="connsiteX211" fmla="*/ 5346932 w 11658599"/>
              <a:gd name="connsiteY211" fmla="*/ 3963433 h 6223656"/>
              <a:gd name="connsiteX212" fmla="*/ 5338964 w 11658599"/>
              <a:gd name="connsiteY212" fmla="*/ 3951419 h 6223656"/>
              <a:gd name="connsiteX213" fmla="*/ 1939377 w 11658599"/>
              <a:gd name="connsiteY213" fmla="*/ 3909868 h 6223656"/>
              <a:gd name="connsiteX214" fmla="*/ 1944154 w 11658599"/>
              <a:gd name="connsiteY214" fmla="*/ 3914646 h 6223656"/>
              <a:gd name="connsiteX215" fmla="*/ 1987286 w 11658599"/>
              <a:gd name="connsiteY215" fmla="*/ 3957778 h 6223656"/>
              <a:gd name="connsiteX216" fmla="*/ 2047670 w 11658599"/>
              <a:gd name="connsiteY216" fmla="*/ 4000910 h 6223656"/>
              <a:gd name="connsiteX217" fmla="*/ 2059584 w 11658599"/>
              <a:gd name="connsiteY217" fmla="*/ 4010441 h 6223656"/>
              <a:gd name="connsiteX218" fmla="*/ 2056800 w 11658599"/>
              <a:gd name="connsiteY218" fmla="*/ 4004780 h 6223656"/>
              <a:gd name="connsiteX219" fmla="*/ 2037001 w 11658599"/>
              <a:gd name="connsiteY219" fmla="*/ 3985362 h 6223656"/>
              <a:gd name="connsiteX220" fmla="*/ 1982010 w 11658599"/>
              <a:gd name="connsiteY220" fmla="*/ 3940666 h 6223656"/>
              <a:gd name="connsiteX221" fmla="*/ 1945996 w 11658599"/>
              <a:gd name="connsiteY221" fmla="*/ 3913631 h 6223656"/>
              <a:gd name="connsiteX222" fmla="*/ 1854854 w 11658599"/>
              <a:gd name="connsiteY222" fmla="*/ 3889625 h 6223656"/>
              <a:gd name="connsiteX223" fmla="*/ 1849642 w 11658599"/>
              <a:gd name="connsiteY223" fmla="*/ 3895610 h 6223656"/>
              <a:gd name="connsiteX224" fmla="*/ 1871014 w 11658599"/>
              <a:gd name="connsiteY224" fmla="*/ 3901896 h 6223656"/>
              <a:gd name="connsiteX225" fmla="*/ 1884864 w 11658599"/>
              <a:gd name="connsiteY225" fmla="*/ 3907631 h 6223656"/>
              <a:gd name="connsiteX226" fmla="*/ 5717275 w 11658599"/>
              <a:gd name="connsiteY226" fmla="*/ 3887532 h 6223656"/>
              <a:gd name="connsiteX227" fmla="*/ 5716378 w 11658599"/>
              <a:gd name="connsiteY227" fmla="*/ 3889552 h 6223656"/>
              <a:gd name="connsiteX228" fmla="*/ 5723068 w 11658599"/>
              <a:gd name="connsiteY228" fmla="*/ 3897665 h 6223656"/>
              <a:gd name="connsiteX229" fmla="*/ 5721603 w 11658599"/>
              <a:gd name="connsiteY229" fmla="*/ 3892116 h 6223656"/>
              <a:gd name="connsiteX230" fmla="*/ 5717275 w 11658599"/>
              <a:gd name="connsiteY230" fmla="*/ 3887532 h 6223656"/>
              <a:gd name="connsiteX231" fmla="*/ 1905142 w 11658599"/>
              <a:gd name="connsiteY231" fmla="*/ 3875634 h 6223656"/>
              <a:gd name="connsiteX232" fmla="*/ 1937223 w 11658599"/>
              <a:gd name="connsiteY232" fmla="*/ 3907715 h 6223656"/>
              <a:gd name="connsiteX233" fmla="*/ 1932054 w 11658599"/>
              <a:gd name="connsiteY233" fmla="*/ 3896330 h 6223656"/>
              <a:gd name="connsiteX234" fmla="*/ 1910562 w 11658599"/>
              <a:gd name="connsiteY234" fmla="*/ 3878488 h 6223656"/>
              <a:gd name="connsiteX235" fmla="*/ 5619056 w 11658599"/>
              <a:gd name="connsiteY235" fmla="*/ 3473904 h 6223656"/>
              <a:gd name="connsiteX236" fmla="*/ 5622760 w 11658599"/>
              <a:gd name="connsiteY236" fmla="*/ 3485111 h 6223656"/>
              <a:gd name="connsiteX237" fmla="*/ 5811345 w 11658599"/>
              <a:gd name="connsiteY237" fmla="*/ 3464417 h 6223656"/>
              <a:gd name="connsiteX238" fmla="*/ 5818629 w 11658599"/>
              <a:gd name="connsiteY238" fmla="*/ 3479291 h 6223656"/>
              <a:gd name="connsiteX239" fmla="*/ 0 w 11658599"/>
              <a:gd name="connsiteY239" fmla="*/ 3428416 h 6223656"/>
              <a:gd name="connsiteX240" fmla="*/ 3650 w 11658599"/>
              <a:gd name="connsiteY240" fmla="*/ 3431037 h 6223656"/>
              <a:gd name="connsiteX241" fmla="*/ 24336 w 11658599"/>
              <a:gd name="connsiteY241" fmla="*/ 3438081 h 6223656"/>
              <a:gd name="connsiteX242" fmla="*/ 69645 w 11658599"/>
              <a:gd name="connsiteY242" fmla="*/ 3476649 h 6223656"/>
              <a:gd name="connsiteX243" fmla="*/ 78358 w 11658599"/>
              <a:gd name="connsiteY243" fmla="*/ 3496293 h 6223656"/>
              <a:gd name="connsiteX244" fmla="*/ 98493 w 11658599"/>
              <a:gd name="connsiteY244" fmla="*/ 3533056 h 6223656"/>
              <a:gd name="connsiteX245" fmla="*/ 146321 w 11658599"/>
              <a:gd name="connsiteY245" fmla="*/ 3571804 h 6223656"/>
              <a:gd name="connsiteX246" fmla="*/ 158518 w 11658599"/>
              <a:gd name="connsiteY246" fmla="*/ 3578114 h 6223656"/>
              <a:gd name="connsiteX247" fmla="*/ 145159 w 11658599"/>
              <a:gd name="connsiteY247" fmla="*/ 3588023 h 6223656"/>
              <a:gd name="connsiteX248" fmla="*/ 149030 w 11658599"/>
              <a:gd name="connsiteY248" fmla="*/ 3604602 h 6223656"/>
              <a:gd name="connsiteX249" fmla="*/ 172072 w 11658599"/>
              <a:gd name="connsiteY249" fmla="*/ 3636141 h 6223656"/>
              <a:gd name="connsiteX250" fmla="*/ 184852 w 11658599"/>
              <a:gd name="connsiteY250" fmla="*/ 3634340 h 6223656"/>
              <a:gd name="connsiteX251" fmla="*/ 213317 w 11658599"/>
              <a:gd name="connsiteY251" fmla="*/ 3625512 h 6223656"/>
              <a:gd name="connsiteX252" fmla="*/ 266372 w 11658599"/>
              <a:gd name="connsiteY252" fmla="*/ 3626596 h 6223656"/>
              <a:gd name="connsiteX253" fmla="*/ 295805 w 11658599"/>
              <a:gd name="connsiteY253" fmla="*/ 3639574 h 6223656"/>
              <a:gd name="connsiteX254" fmla="*/ 297740 w 11658599"/>
              <a:gd name="connsiteY254" fmla="*/ 3647864 h 6223656"/>
              <a:gd name="connsiteX255" fmla="*/ 337242 w 11658599"/>
              <a:gd name="connsiteY255" fmla="*/ 3661562 h 6223656"/>
              <a:gd name="connsiteX256" fmla="*/ 339179 w 11658599"/>
              <a:gd name="connsiteY256" fmla="*/ 3669852 h 6223656"/>
              <a:gd name="connsiteX257" fmla="*/ 355830 w 11658599"/>
              <a:gd name="connsiteY257" fmla="*/ 3684631 h 6223656"/>
              <a:gd name="connsiteX258" fmla="*/ 324074 w 11658599"/>
              <a:gd name="connsiteY258" fmla="*/ 3704091 h 6223656"/>
              <a:gd name="connsiteX259" fmla="*/ 310518 w 11658599"/>
              <a:gd name="connsiteY259" fmla="*/ 3716704 h 6223656"/>
              <a:gd name="connsiteX260" fmla="*/ 298319 w 11658599"/>
              <a:gd name="connsiteY260" fmla="*/ 3745717 h 6223656"/>
              <a:gd name="connsiteX261" fmla="*/ 330074 w 11658599"/>
              <a:gd name="connsiteY261" fmla="*/ 3761578 h 6223656"/>
              <a:gd name="connsiteX262" fmla="*/ 374803 w 11658599"/>
              <a:gd name="connsiteY262" fmla="*/ 3772934 h 6223656"/>
              <a:gd name="connsiteX263" fmla="*/ 353890 w 11658599"/>
              <a:gd name="connsiteY263" fmla="*/ 3782304 h 6223656"/>
              <a:gd name="connsiteX264" fmla="*/ 347693 w 11658599"/>
              <a:gd name="connsiteY264" fmla="*/ 3798161 h 6223656"/>
              <a:gd name="connsiteX265" fmla="*/ 358729 w 11658599"/>
              <a:gd name="connsiteY265" fmla="*/ 3820688 h 6223656"/>
              <a:gd name="connsiteX266" fmla="*/ 377706 w 11658599"/>
              <a:gd name="connsiteY266" fmla="*/ 3838350 h 6223656"/>
              <a:gd name="connsiteX267" fmla="*/ 405782 w 11658599"/>
              <a:gd name="connsiteY267" fmla="*/ 3834928 h 6223656"/>
              <a:gd name="connsiteX268" fmla="*/ 427084 w 11658599"/>
              <a:gd name="connsiteY268" fmla="*/ 3820153 h 6223656"/>
              <a:gd name="connsiteX269" fmla="*/ 416238 w 11658599"/>
              <a:gd name="connsiteY269" fmla="*/ 3865564 h 6223656"/>
              <a:gd name="connsiteX270" fmla="*/ 426500 w 11658599"/>
              <a:gd name="connsiteY270" fmla="*/ 3863584 h 6223656"/>
              <a:gd name="connsiteX271" fmla="*/ 459611 w 11658599"/>
              <a:gd name="connsiteY271" fmla="*/ 3860523 h 6223656"/>
              <a:gd name="connsiteX272" fmla="*/ 468713 w 11658599"/>
              <a:gd name="connsiteY272" fmla="*/ 3874760 h 6223656"/>
              <a:gd name="connsiteX273" fmla="*/ 479751 w 11658599"/>
              <a:gd name="connsiteY273" fmla="*/ 3861965 h 6223656"/>
              <a:gd name="connsiteX274" fmla="*/ 485752 w 11658599"/>
              <a:gd name="connsiteY274" fmla="*/ 3848810 h 6223656"/>
              <a:gd name="connsiteX275" fmla="*/ 485365 w 11658599"/>
              <a:gd name="connsiteY275" fmla="*/ 3889538 h 6223656"/>
              <a:gd name="connsiteX276" fmla="*/ 493690 w 11658599"/>
              <a:gd name="connsiteY276" fmla="*/ 3914587 h 6223656"/>
              <a:gd name="connsiteX277" fmla="*/ 513248 w 11658599"/>
              <a:gd name="connsiteY277" fmla="*/ 3924140 h 6223656"/>
              <a:gd name="connsiteX278" fmla="*/ 522736 w 11658599"/>
              <a:gd name="connsiteY278" fmla="*/ 3932970 h 6223656"/>
              <a:gd name="connsiteX279" fmla="*/ 515763 w 11658599"/>
              <a:gd name="connsiteY279" fmla="*/ 3959641 h 6223656"/>
              <a:gd name="connsiteX280" fmla="*/ 536868 w 11658599"/>
              <a:gd name="connsiteY280" fmla="*/ 3982890 h 6223656"/>
              <a:gd name="connsiteX281" fmla="*/ 546162 w 11658599"/>
              <a:gd name="connsiteY281" fmla="*/ 3994423 h 6223656"/>
              <a:gd name="connsiteX282" fmla="*/ 576756 w 11658599"/>
              <a:gd name="connsiteY282" fmla="*/ 4026502 h 6223656"/>
              <a:gd name="connsiteX283" fmla="*/ 619356 w 11658599"/>
              <a:gd name="connsiteY283" fmla="*/ 4032273 h 6223656"/>
              <a:gd name="connsiteX284" fmla="*/ 605800 w 11658599"/>
              <a:gd name="connsiteY284" fmla="*/ 4044886 h 6223656"/>
              <a:gd name="connsiteX285" fmla="*/ 577337 w 11658599"/>
              <a:gd name="connsiteY285" fmla="*/ 4053714 h 6223656"/>
              <a:gd name="connsiteX286" fmla="*/ 612383 w 11658599"/>
              <a:gd name="connsiteY286" fmla="*/ 4058944 h 6223656"/>
              <a:gd name="connsiteX287" fmla="*/ 713849 w 11658599"/>
              <a:gd name="connsiteY287" fmla="*/ 4055346 h 6223656"/>
              <a:gd name="connsiteX288" fmla="*/ 768647 w 11658599"/>
              <a:gd name="connsiteY288" fmla="*/ 4067424 h 6223656"/>
              <a:gd name="connsiteX289" fmla="*/ 759352 w 11658599"/>
              <a:gd name="connsiteY289" fmla="*/ 4091212 h 6223656"/>
              <a:gd name="connsiteX290" fmla="*/ 753931 w 11658599"/>
              <a:gd name="connsiteY290" fmla="*/ 4096256 h 6223656"/>
              <a:gd name="connsiteX291" fmla="*/ 735728 w 11658599"/>
              <a:gd name="connsiteY291" fmla="*/ 4103103 h 6223656"/>
              <a:gd name="connsiteX292" fmla="*/ 745409 w 11658599"/>
              <a:gd name="connsiteY292" fmla="*/ 4109231 h 6223656"/>
              <a:gd name="connsiteX293" fmla="*/ 769807 w 11658599"/>
              <a:gd name="connsiteY293" fmla="*/ 4121847 h 6223656"/>
              <a:gd name="connsiteX294" fmla="*/ 791880 w 11658599"/>
              <a:gd name="connsiteY294" fmla="*/ 4131579 h 6223656"/>
              <a:gd name="connsiteX295" fmla="*/ 801950 w 11658599"/>
              <a:gd name="connsiteY295" fmla="*/ 4132301 h 6223656"/>
              <a:gd name="connsiteX296" fmla="*/ 802918 w 11658599"/>
              <a:gd name="connsiteY296" fmla="*/ 4154107 h 6223656"/>
              <a:gd name="connsiteX297" fmla="*/ 775807 w 11658599"/>
              <a:gd name="connsiteY297" fmla="*/ 4179333 h 6223656"/>
              <a:gd name="connsiteX298" fmla="*/ 773097 w 11658599"/>
              <a:gd name="connsiteY298" fmla="*/ 4181857 h 6223656"/>
              <a:gd name="connsiteX299" fmla="*/ 769418 w 11658599"/>
              <a:gd name="connsiteY299" fmla="*/ 4197895 h 6223656"/>
              <a:gd name="connsiteX300" fmla="*/ 763221 w 11658599"/>
              <a:gd name="connsiteY300" fmla="*/ 4213752 h 6223656"/>
              <a:gd name="connsiteX301" fmla="*/ 777744 w 11658599"/>
              <a:gd name="connsiteY301" fmla="*/ 4222944 h 6223656"/>
              <a:gd name="connsiteX302" fmla="*/ 797105 w 11658599"/>
              <a:gd name="connsiteY302" fmla="*/ 4235200 h 6223656"/>
              <a:gd name="connsiteX303" fmla="*/ 804851 w 11658599"/>
              <a:gd name="connsiteY303" fmla="*/ 4233038 h 6223656"/>
              <a:gd name="connsiteX304" fmla="*/ 833897 w 11658599"/>
              <a:gd name="connsiteY304" fmla="*/ 4216101 h 6223656"/>
              <a:gd name="connsiteX305" fmla="*/ 850355 w 11658599"/>
              <a:gd name="connsiteY305" fmla="*/ 4233583 h 6223656"/>
              <a:gd name="connsiteX306" fmla="*/ 855970 w 11658599"/>
              <a:gd name="connsiteY306" fmla="*/ 4225835 h 6223656"/>
              <a:gd name="connsiteX307" fmla="*/ 866621 w 11658599"/>
              <a:gd name="connsiteY307" fmla="*/ 4218446 h 6223656"/>
              <a:gd name="connsiteX308" fmla="*/ 880563 w 11658599"/>
              <a:gd name="connsiteY308" fmla="*/ 4235748 h 6223656"/>
              <a:gd name="connsiteX309" fmla="*/ 896826 w 11658599"/>
              <a:gd name="connsiteY309" fmla="*/ 4255931 h 6223656"/>
              <a:gd name="connsiteX310" fmla="*/ 905928 w 11658599"/>
              <a:gd name="connsiteY310" fmla="*/ 4270169 h 6223656"/>
              <a:gd name="connsiteX311" fmla="*/ 915222 w 11658599"/>
              <a:gd name="connsiteY311" fmla="*/ 4281703 h 6223656"/>
              <a:gd name="connsiteX312" fmla="*/ 939038 w 11658599"/>
              <a:gd name="connsiteY312" fmla="*/ 4302428 h 6223656"/>
              <a:gd name="connsiteX313" fmla="*/ 970407 w 11658599"/>
              <a:gd name="connsiteY313" fmla="*/ 4323696 h 6223656"/>
              <a:gd name="connsiteX314" fmla="*/ 997127 w 11658599"/>
              <a:gd name="connsiteY314" fmla="*/ 4339196 h 6223656"/>
              <a:gd name="connsiteX315" fmla="*/ 1021331 w 11658599"/>
              <a:gd name="connsiteY315" fmla="*/ 4354515 h 6223656"/>
              <a:gd name="connsiteX316" fmla="*/ 1036048 w 11658599"/>
              <a:gd name="connsiteY316" fmla="*/ 4361004 h 6223656"/>
              <a:gd name="connsiteX317" fmla="*/ 1063736 w 11658599"/>
              <a:gd name="connsiteY317" fmla="*/ 4398308 h 6223656"/>
              <a:gd name="connsiteX318" fmla="*/ 1100524 w 11658599"/>
              <a:gd name="connsiteY318" fmla="*/ 4414531 h 6223656"/>
              <a:gd name="connsiteX319" fmla="*/ 1126279 w 11658599"/>
              <a:gd name="connsiteY319" fmla="*/ 4408225 h 6223656"/>
              <a:gd name="connsiteX320" fmla="*/ 1153195 w 11658599"/>
              <a:gd name="connsiteY320" fmla="*/ 4421022 h 6223656"/>
              <a:gd name="connsiteX321" fmla="*/ 1140026 w 11658599"/>
              <a:gd name="connsiteY321" fmla="*/ 4428229 h 6223656"/>
              <a:gd name="connsiteX322" fmla="*/ 1123179 w 11658599"/>
              <a:gd name="connsiteY322" fmla="*/ 4451475 h 6223656"/>
              <a:gd name="connsiteX323" fmla="*/ 1166167 w 11658599"/>
              <a:gd name="connsiteY323" fmla="*/ 4487159 h 6223656"/>
              <a:gd name="connsiteX324" fmla="*/ 1197726 w 11658599"/>
              <a:gd name="connsiteY324" fmla="*/ 4505723 h 6223656"/>
              <a:gd name="connsiteX325" fmla="*/ 1215154 w 11658599"/>
              <a:gd name="connsiteY325" fmla="*/ 4509689 h 6223656"/>
              <a:gd name="connsiteX326" fmla="*/ 1219027 w 11658599"/>
              <a:gd name="connsiteY326" fmla="*/ 4490948 h 6223656"/>
              <a:gd name="connsiteX327" fmla="*/ 1220189 w 11658599"/>
              <a:gd name="connsiteY327" fmla="*/ 4474728 h 6223656"/>
              <a:gd name="connsiteX328" fmla="*/ 1226193 w 11658599"/>
              <a:gd name="connsiteY328" fmla="*/ 4461574 h 6223656"/>
              <a:gd name="connsiteX329" fmla="*/ 1228904 w 11658599"/>
              <a:gd name="connsiteY329" fmla="*/ 4459051 h 6223656"/>
              <a:gd name="connsiteX330" fmla="*/ 1251948 w 11658599"/>
              <a:gd name="connsiteY330" fmla="*/ 4455270 h 6223656"/>
              <a:gd name="connsiteX331" fmla="*/ 1286415 w 11658599"/>
              <a:gd name="connsiteY331" fmla="*/ 4468607 h 6223656"/>
              <a:gd name="connsiteX332" fmla="*/ 1284284 w 11658599"/>
              <a:gd name="connsiteY332" fmla="*/ 4498340 h 6223656"/>
              <a:gd name="connsiteX333" fmla="*/ 1285056 w 11658599"/>
              <a:gd name="connsiteY333" fmla="*/ 4522849 h 6223656"/>
              <a:gd name="connsiteX334" fmla="*/ 1309260 w 11658599"/>
              <a:gd name="connsiteY334" fmla="*/ 4538169 h 6223656"/>
              <a:gd name="connsiteX335" fmla="*/ 1402784 w 11658599"/>
              <a:gd name="connsiteY335" fmla="*/ 4610079 h 6223656"/>
              <a:gd name="connsiteX336" fmla="*/ 1465327 w 11658599"/>
              <a:gd name="connsiteY336" fmla="*/ 4655316 h 6223656"/>
              <a:gd name="connsiteX337" fmla="*/ 1476363 w 11658599"/>
              <a:gd name="connsiteY337" fmla="*/ 4677844 h 6223656"/>
              <a:gd name="connsiteX338" fmla="*/ 1521479 w 11658599"/>
              <a:gd name="connsiteY338" fmla="*/ 4719114 h 6223656"/>
              <a:gd name="connsiteX339" fmla="*/ 1547812 w 11658599"/>
              <a:gd name="connsiteY339" fmla="*/ 4740020 h 6223656"/>
              <a:gd name="connsiteX340" fmla="*/ 1602803 w 11658599"/>
              <a:gd name="connsiteY340" fmla="*/ 4784716 h 6223656"/>
              <a:gd name="connsiteX341" fmla="*/ 1630686 w 11658599"/>
              <a:gd name="connsiteY341" fmla="*/ 4819318 h 6223656"/>
              <a:gd name="connsiteX342" fmla="*/ 1640366 w 11658599"/>
              <a:gd name="connsiteY342" fmla="*/ 4825445 h 6223656"/>
              <a:gd name="connsiteX343" fmla="*/ 1671734 w 11658599"/>
              <a:gd name="connsiteY343" fmla="*/ 4846713 h 6223656"/>
              <a:gd name="connsiteX344" fmla="*/ 1680641 w 11658599"/>
              <a:gd name="connsiteY344" fmla="*/ 4863652 h 6223656"/>
              <a:gd name="connsiteX345" fmla="*/ 1689356 w 11658599"/>
              <a:gd name="connsiteY345" fmla="*/ 4847976 h 6223656"/>
              <a:gd name="connsiteX346" fmla="*/ 1705622 w 11658599"/>
              <a:gd name="connsiteY346" fmla="*/ 4797520 h 6223656"/>
              <a:gd name="connsiteX347" fmla="*/ 1706203 w 11658599"/>
              <a:gd name="connsiteY347" fmla="*/ 4824730 h 6223656"/>
              <a:gd name="connsiteX348" fmla="*/ 1709881 w 11658599"/>
              <a:gd name="connsiteY348" fmla="*/ 4844013 h 6223656"/>
              <a:gd name="connsiteX349" fmla="*/ 1716464 w 11658599"/>
              <a:gd name="connsiteY349" fmla="*/ 4858069 h 6223656"/>
              <a:gd name="connsiteX350" fmla="*/ 1703102 w 11658599"/>
              <a:gd name="connsiteY350" fmla="*/ 4903300 h 6223656"/>
              <a:gd name="connsiteX351" fmla="*/ 1707362 w 11658599"/>
              <a:gd name="connsiteY351" fmla="*/ 4914473 h 6223656"/>
              <a:gd name="connsiteX352" fmla="*/ 1763515 w 11658599"/>
              <a:gd name="connsiteY352" fmla="*/ 4907631 h 6223656"/>
              <a:gd name="connsiteX353" fmla="*/ 1813279 w 11658599"/>
              <a:gd name="connsiteY353" fmla="*/ 4919347 h 6223656"/>
              <a:gd name="connsiteX354" fmla="*/ 1792948 w 11658599"/>
              <a:gd name="connsiteY354" fmla="*/ 4920608 h 6223656"/>
              <a:gd name="connsiteX355" fmla="*/ 1780168 w 11658599"/>
              <a:gd name="connsiteY355" fmla="*/ 4922409 h 6223656"/>
              <a:gd name="connsiteX356" fmla="*/ 1791011 w 11658599"/>
              <a:gd name="connsiteY356" fmla="*/ 4947638 h 6223656"/>
              <a:gd name="connsiteX357" fmla="*/ 1799916 w 11658599"/>
              <a:gd name="connsiteY357" fmla="*/ 4964578 h 6223656"/>
              <a:gd name="connsiteX358" fmla="*/ 1803209 w 11658599"/>
              <a:gd name="connsiteY358" fmla="*/ 4953947 h 6223656"/>
              <a:gd name="connsiteX359" fmla="*/ 1842904 w 11658599"/>
              <a:gd name="connsiteY359" fmla="*/ 4929621 h 6223656"/>
              <a:gd name="connsiteX360" fmla="*/ 1833610 w 11658599"/>
              <a:gd name="connsiteY360" fmla="*/ 4953408 h 6223656"/>
              <a:gd name="connsiteX361" fmla="*/ 1843679 w 11658599"/>
              <a:gd name="connsiteY361" fmla="*/ 4954129 h 6223656"/>
              <a:gd name="connsiteX362" fmla="*/ 1875630 w 11658599"/>
              <a:gd name="connsiteY362" fmla="*/ 4931967 h 6223656"/>
              <a:gd name="connsiteX363" fmla="*/ 1884149 w 11658599"/>
              <a:gd name="connsiteY363" fmla="*/ 4954313 h 6223656"/>
              <a:gd name="connsiteX364" fmla="*/ 1896152 w 11658599"/>
              <a:gd name="connsiteY364" fmla="*/ 4998646 h 6223656"/>
              <a:gd name="connsiteX365" fmla="*/ 1884922 w 11658599"/>
              <a:gd name="connsiteY365" fmla="*/ 5014142 h 6223656"/>
              <a:gd name="connsiteX366" fmla="*/ 1876982 w 11658599"/>
              <a:gd name="connsiteY366" fmla="*/ 5019007 h 6223656"/>
              <a:gd name="connsiteX367" fmla="*/ 1883758 w 11658599"/>
              <a:gd name="connsiteY367" fmla="*/ 5030361 h 6223656"/>
              <a:gd name="connsiteX368" fmla="*/ 1925972 w 11658599"/>
              <a:gd name="connsiteY368" fmla="*/ 5041537 h 6223656"/>
              <a:gd name="connsiteX369" fmla="*/ 1985995 w 11658599"/>
              <a:gd name="connsiteY369" fmla="*/ 5086593 h 6223656"/>
              <a:gd name="connsiteX370" fmla="*/ 1993162 w 11658599"/>
              <a:gd name="connsiteY370" fmla="*/ 5092541 h 6223656"/>
              <a:gd name="connsiteX371" fmla="*/ 1995097 w 11658599"/>
              <a:gd name="connsiteY371" fmla="*/ 5100831 h 6223656"/>
              <a:gd name="connsiteX372" fmla="*/ 2027628 w 11658599"/>
              <a:gd name="connsiteY372" fmla="*/ 5105879 h 6223656"/>
              <a:gd name="connsiteX373" fmla="*/ 2047184 w 11658599"/>
              <a:gd name="connsiteY373" fmla="*/ 5115431 h 6223656"/>
              <a:gd name="connsiteX374" fmla="*/ 2043116 w 11658599"/>
              <a:gd name="connsiteY374" fmla="*/ 5136875 h 6223656"/>
              <a:gd name="connsiteX375" fmla="*/ 2032660 w 11658599"/>
              <a:gd name="connsiteY375" fmla="*/ 5141561 h 6223656"/>
              <a:gd name="connsiteX376" fmla="*/ 2024722 w 11658599"/>
              <a:gd name="connsiteY376" fmla="*/ 5146426 h 6223656"/>
              <a:gd name="connsiteX377" fmla="*/ 2006906 w 11658599"/>
              <a:gd name="connsiteY377" fmla="*/ 5147866 h 6223656"/>
              <a:gd name="connsiteX378" fmla="*/ 2018718 w 11658599"/>
              <a:gd name="connsiteY378" fmla="*/ 5159581 h 6223656"/>
              <a:gd name="connsiteX379" fmla="*/ 2020461 w 11658599"/>
              <a:gd name="connsiteY379" fmla="*/ 5170573 h 6223656"/>
              <a:gd name="connsiteX380" fmla="*/ 2030723 w 11658599"/>
              <a:gd name="connsiteY380" fmla="*/ 5168592 h 6223656"/>
              <a:gd name="connsiteX381" fmla="*/ 2056283 w 11658599"/>
              <a:gd name="connsiteY381" fmla="*/ 5164990 h 6223656"/>
              <a:gd name="connsiteX382" fmla="*/ 2050863 w 11658599"/>
              <a:gd name="connsiteY382" fmla="*/ 5170035 h 6223656"/>
              <a:gd name="connsiteX383" fmla="*/ 2037307 w 11658599"/>
              <a:gd name="connsiteY383" fmla="*/ 5182648 h 6223656"/>
              <a:gd name="connsiteX384" fmla="*/ 2091911 w 11658599"/>
              <a:gd name="connsiteY384" fmla="*/ 5197428 h 6223656"/>
              <a:gd name="connsiteX385" fmla="*/ 2108950 w 11658599"/>
              <a:gd name="connsiteY385" fmla="*/ 5206801 h 6223656"/>
              <a:gd name="connsiteX386" fmla="*/ 2098105 w 11658599"/>
              <a:gd name="connsiteY386" fmla="*/ 5216893 h 6223656"/>
              <a:gd name="connsiteX387" fmla="*/ 2092491 w 11658599"/>
              <a:gd name="connsiteY387" fmla="*/ 5224641 h 6223656"/>
              <a:gd name="connsiteX388" fmla="*/ 2112629 w 11658599"/>
              <a:gd name="connsiteY388" fmla="*/ 5226085 h 6223656"/>
              <a:gd name="connsiteX389" fmla="*/ 2137608 w 11658599"/>
              <a:gd name="connsiteY389" fmla="*/ 5230592 h 6223656"/>
              <a:gd name="connsiteX390" fmla="*/ 2159683 w 11658599"/>
              <a:gd name="connsiteY390" fmla="*/ 5240324 h 6223656"/>
              <a:gd name="connsiteX391" fmla="*/ 2174399 w 11658599"/>
              <a:gd name="connsiteY391" fmla="*/ 5246812 h 6223656"/>
              <a:gd name="connsiteX392" fmla="*/ 2191826 w 11658599"/>
              <a:gd name="connsiteY392" fmla="*/ 5250779 h 6223656"/>
              <a:gd name="connsiteX393" fmla="*/ 2198602 w 11658599"/>
              <a:gd name="connsiteY393" fmla="*/ 5262132 h 6223656"/>
              <a:gd name="connsiteX394" fmla="*/ 2210219 w 11658599"/>
              <a:gd name="connsiteY394" fmla="*/ 5276550 h 6223656"/>
              <a:gd name="connsiteX395" fmla="*/ 2219513 w 11658599"/>
              <a:gd name="connsiteY395" fmla="*/ 5288083 h 6223656"/>
              <a:gd name="connsiteX396" fmla="*/ 2233647 w 11658599"/>
              <a:gd name="connsiteY396" fmla="*/ 5302682 h 6223656"/>
              <a:gd name="connsiteX397" fmla="*/ 2249333 w 11658599"/>
              <a:gd name="connsiteY397" fmla="*/ 5295655 h 6223656"/>
              <a:gd name="connsiteX398" fmla="*/ 2259983 w 11658599"/>
              <a:gd name="connsiteY398" fmla="*/ 5288268 h 6223656"/>
              <a:gd name="connsiteX399" fmla="*/ 2260370 w 11658599"/>
              <a:gd name="connsiteY399" fmla="*/ 5318181 h 6223656"/>
              <a:gd name="connsiteX400" fmla="*/ 2271212 w 11658599"/>
              <a:gd name="connsiteY400" fmla="*/ 5343412 h 6223656"/>
              <a:gd name="connsiteX401" fmla="*/ 2288638 w 11658599"/>
              <a:gd name="connsiteY401" fmla="*/ 5347378 h 6223656"/>
              <a:gd name="connsiteX402" fmla="*/ 2297933 w 11658599"/>
              <a:gd name="connsiteY402" fmla="*/ 5358912 h 6223656"/>
              <a:gd name="connsiteX403" fmla="*/ 2306066 w 11658599"/>
              <a:gd name="connsiteY403" fmla="*/ 5351344 h 6223656"/>
              <a:gd name="connsiteX404" fmla="*/ 2323108 w 11658599"/>
              <a:gd name="connsiteY404" fmla="*/ 5325395 h 6223656"/>
              <a:gd name="connsiteX405" fmla="*/ 2341308 w 11658599"/>
              <a:gd name="connsiteY405" fmla="*/ 5318548 h 6223656"/>
              <a:gd name="connsiteX406" fmla="*/ 2327366 w 11658599"/>
              <a:gd name="connsiteY406" fmla="*/ 5336568 h 6223656"/>
              <a:gd name="connsiteX407" fmla="*/ 2344018 w 11658599"/>
              <a:gd name="connsiteY407" fmla="*/ 5351347 h 6223656"/>
              <a:gd name="connsiteX408" fmla="*/ 2370545 w 11658599"/>
              <a:gd name="connsiteY408" fmla="*/ 5369549 h 6223656"/>
              <a:gd name="connsiteX409" fmla="*/ 2342083 w 11658599"/>
              <a:gd name="connsiteY409" fmla="*/ 5378378 h 6223656"/>
              <a:gd name="connsiteX410" fmla="*/ 2316910 w 11658599"/>
              <a:gd name="connsiteY410" fmla="*/ 5376573 h 6223656"/>
              <a:gd name="connsiteX411" fmla="*/ 2357571 w 11658599"/>
              <a:gd name="connsiteY411" fmla="*/ 5409374 h 6223656"/>
              <a:gd name="connsiteX412" fmla="*/ 2368414 w 11658599"/>
              <a:gd name="connsiteY412" fmla="*/ 5434605 h 6223656"/>
              <a:gd name="connsiteX413" fmla="*/ 2378096 w 11658599"/>
              <a:gd name="connsiteY413" fmla="*/ 5440733 h 6223656"/>
              <a:gd name="connsiteX414" fmla="*/ 2387584 w 11658599"/>
              <a:gd name="connsiteY414" fmla="*/ 5449563 h 6223656"/>
              <a:gd name="connsiteX415" fmla="*/ 2420500 w 11658599"/>
              <a:gd name="connsiteY415" fmla="*/ 5484526 h 6223656"/>
              <a:gd name="connsiteX416" fmla="*/ 2426309 w 11658599"/>
              <a:gd name="connsiteY416" fmla="*/ 5474074 h 6223656"/>
              <a:gd name="connsiteX417" fmla="*/ 2448577 w 11658599"/>
              <a:gd name="connsiteY417" fmla="*/ 5481104 h 6223656"/>
              <a:gd name="connsiteX418" fmla="*/ 2470070 w 11658599"/>
              <a:gd name="connsiteY418" fmla="*/ 5498946 h 6223656"/>
              <a:gd name="connsiteX419" fmla="*/ 2473168 w 11658599"/>
              <a:gd name="connsiteY419" fmla="*/ 5526339 h 6223656"/>
              <a:gd name="connsiteX420" fmla="*/ 2470868 w 11658599"/>
              <a:gd name="connsiteY420" fmla="*/ 5529758 h 6223656"/>
              <a:gd name="connsiteX421" fmla="*/ 2461739 w 11658599"/>
              <a:gd name="connsiteY421" fmla="*/ 5522911 h 6223656"/>
              <a:gd name="connsiteX422" fmla="*/ 2444266 w 11658599"/>
              <a:gd name="connsiteY422" fmla="*/ 5508351 h 6223656"/>
              <a:gd name="connsiteX423" fmla="*/ 2441063 w 11658599"/>
              <a:gd name="connsiteY423" fmla="*/ 5510130 h 6223656"/>
              <a:gd name="connsiteX424" fmla="*/ 2450358 w 11658599"/>
              <a:gd name="connsiteY424" fmla="*/ 5521663 h 6223656"/>
              <a:gd name="connsiteX425" fmla="*/ 2469721 w 11658599"/>
              <a:gd name="connsiteY425" fmla="*/ 5533919 h 6223656"/>
              <a:gd name="connsiteX426" fmla="*/ 2477658 w 11658599"/>
              <a:gd name="connsiteY426" fmla="*/ 5564375 h 6223656"/>
              <a:gd name="connsiteX427" fmla="*/ 2491019 w 11658599"/>
              <a:gd name="connsiteY427" fmla="*/ 5589785 h 6223656"/>
              <a:gd name="connsiteX428" fmla="*/ 2500121 w 11658599"/>
              <a:gd name="connsiteY428" fmla="*/ 5568701 h 6223656"/>
              <a:gd name="connsiteX429" fmla="*/ 2502126 w 11658599"/>
              <a:gd name="connsiteY429" fmla="*/ 5561614 h 6223656"/>
              <a:gd name="connsiteX430" fmla="*/ 2502163 w 11658599"/>
              <a:gd name="connsiteY430" fmla="*/ 5563059 h 6223656"/>
              <a:gd name="connsiteX431" fmla="*/ 2509762 w 11658599"/>
              <a:gd name="connsiteY431" fmla="*/ 5580584 h 6223656"/>
              <a:gd name="connsiteX432" fmla="*/ 2523123 w 11658599"/>
              <a:gd name="connsiteY432" fmla="*/ 5605994 h 6223656"/>
              <a:gd name="connsiteX433" fmla="*/ 2525753 w 11658599"/>
              <a:gd name="connsiteY433" fmla="*/ 5599903 h 6223656"/>
              <a:gd name="connsiteX434" fmla="*/ 2525678 w 11658599"/>
              <a:gd name="connsiteY434" fmla="*/ 5600420 h 6223656"/>
              <a:gd name="connsiteX435" fmla="*/ 2532142 w 11658599"/>
              <a:gd name="connsiteY435" fmla="*/ 5602922 h 6223656"/>
              <a:gd name="connsiteX436" fmla="*/ 2551437 w 11658599"/>
              <a:gd name="connsiteY436" fmla="*/ 5602648 h 6223656"/>
              <a:gd name="connsiteX437" fmla="*/ 2548003 w 11658599"/>
              <a:gd name="connsiteY437" fmla="*/ 5600549 h 6223656"/>
              <a:gd name="connsiteX438" fmla="*/ 2532085 w 11658599"/>
              <a:gd name="connsiteY438" fmla="*/ 5585232 h 6223656"/>
              <a:gd name="connsiteX439" fmla="*/ 2532225 w 11658599"/>
              <a:gd name="connsiteY439" fmla="*/ 5584910 h 6223656"/>
              <a:gd name="connsiteX440" fmla="*/ 2539002 w 11658599"/>
              <a:gd name="connsiteY440" fmla="*/ 5560943 h 6223656"/>
              <a:gd name="connsiteX441" fmla="*/ 2552556 w 11658599"/>
              <a:gd name="connsiteY441" fmla="*/ 5583651 h 6223656"/>
              <a:gd name="connsiteX442" fmla="*/ 2557782 w 11658599"/>
              <a:gd name="connsiteY442" fmla="*/ 5616629 h 6223656"/>
              <a:gd name="connsiteX443" fmla="*/ 2564245 w 11658599"/>
              <a:gd name="connsiteY443" fmla="*/ 5619131 h 6223656"/>
              <a:gd name="connsiteX444" fmla="*/ 2567989 w 11658599"/>
              <a:gd name="connsiteY444" fmla="*/ 5619078 h 6223656"/>
              <a:gd name="connsiteX445" fmla="*/ 2568714 w 11658599"/>
              <a:gd name="connsiteY445" fmla="*/ 5622184 h 6223656"/>
              <a:gd name="connsiteX446" fmla="*/ 2563824 w 11658599"/>
              <a:gd name="connsiteY446" fmla="*/ 5633040 h 6223656"/>
              <a:gd name="connsiteX447" fmla="*/ 2564017 w 11658599"/>
              <a:gd name="connsiteY447" fmla="*/ 5665658 h 6223656"/>
              <a:gd name="connsiteX448" fmla="*/ 2554529 w 11658599"/>
              <a:gd name="connsiteY448" fmla="*/ 5656828 h 6223656"/>
              <a:gd name="connsiteX449" fmla="*/ 2497987 w 11658599"/>
              <a:gd name="connsiteY449" fmla="*/ 5633756 h 6223656"/>
              <a:gd name="connsiteX450" fmla="*/ 2446095 w 11658599"/>
              <a:gd name="connsiteY450" fmla="*/ 5616452 h 6223656"/>
              <a:gd name="connsiteX451" fmla="*/ 2431572 w 11658599"/>
              <a:gd name="connsiteY451" fmla="*/ 5607261 h 6223656"/>
              <a:gd name="connsiteX452" fmla="*/ 2415887 w 11658599"/>
              <a:gd name="connsiteY452" fmla="*/ 5614287 h 6223656"/>
              <a:gd name="connsiteX453" fmla="*/ 2405431 w 11658599"/>
              <a:gd name="connsiteY453" fmla="*/ 5618972 h 6223656"/>
              <a:gd name="connsiteX454" fmla="*/ 2394394 w 11658599"/>
              <a:gd name="connsiteY454" fmla="*/ 5596445 h 6223656"/>
              <a:gd name="connsiteX455" fmla="*/ 2382583 w 11658599"/>
              <a:gd name="connsiteY455" fmla="*/ 5584731 h 6223656"/>
              <a:gd name="connsiteX456" fmla="*/ 2267566 w 11658599"/>
              <a:gd name="connsiteY456" fmla="*/ 5530299 h 6223656"/>
              <a:gd name="connsiteX457" fmla="*/ 2240652 w 11658599"/>
              <a:gd name="connsiteY457" fmla="*/ 5517503 h 6223656"/>
              <a:gd name="connsiteX458" fmla="*/ 2185852 w 11658599"/>
              <a:gd name="connsiteY458" fmla="*/ 5505425 h 6223656"/>
              <a:gd name="connsiteX459" fmla="*/ 2126795 w 11658599"/>
              <a:gd name="connsiteY459" fmla="*/ 5482174 h 6223656"/>
              <a:gd name="connsiteX460" fmla="*/ 2110337 w 11658599"/>
              <a:gd name="connsiteY460" fmla="*/ 5464691 h 6223656"/>
              <a:gd name="connsiteX461" fmla="*/ 2088458 w 11658599"/>
              <a:gd name="connsiteY461" fmla="*/ 5452256 h 6223656"/>
              <a:gd name="connsiteX462" fmla="*/ 1931227 w 11658599"/>
              <a:gd name="connsiteY462" fmla="*/ 5386649 h 6223656"/>
              <a:gd name="connsiteX463" fmla="*/ 1909154 w 11658599"/>
              <a:gd name="connsiteY463" fmla="*/ 5376915 h 6223656"/>
              <a:gd name="connsiteX464" fmla="*/ 1775547 w 11658599"/>
              <a:gd name="connsiteY464" fmla="*/ 5334737 h 6223656"/>
              <a:gd name="connsiteX465" fmla="*/ 1753667 w 11658599"/>
              <a:gd name="connsiteY465" fmla="*/ 5322301 h 6223656"/>
              <a:gd name="connsiteX466" fmla="*/ 1694609 w 11658599"/>
              <a:gd name="connsiteY466" fmla="*/ 5299050 h 6223656"/>
              <a:gd name="connsiteX467" fmla="*/ 1628580 w 11658599"/>
              <a:gd name="connsiteY467" fmla="*/ 5267147 h 6223656"/>
              <a:gd name="connsiteX468" fmla="*/ 1597986 w 11658599"/>
              <a:gd name="connsiteY468" fmla="*/ 5270389 h 6223656"/>
              <a:gd name="connsiteX469" fmla="*/ 1584432 w 11658599"/>
              <a:gd name="connsiteY469" fmla="*/ 5247682 h 6223656"/>
              <a:gd name="connsiteX470" fmla="*/ 1549577 w 11658599"/>
              <a:gd name="connsiteY470" fmla="*/ 5239750 h 6223656"/>
              <a:gd name="connsiteX471" fmla="*/ 1495747 w 11658599"/>
              <a:gd name="connsiteY471" fmla="*/ 5249477 h 6223656"/>
              <a:gd name="connsiteX472" fmla="*/ 1488582 w 11658599"/>
              <a:gd name="connsiteY472" fmla="*/ 5243530 h 6223656"/>
              <a:gd name="connsiteX473" fmla="*/ 1477740 w 11658599"/>
              <a:gd name="connsiteY473" fmla="*/ 5218300 h 6223656"/>
              <a:gd name="connsiteX474" fmla="*/ 1428557 w 11658599"/>
              <a:gd name="connsiteY474" fmla="*/ 5198474 h 6223656"/>
              <a:gd name="connsiteX475" fmla="*/ 1380343 w 11658599"/>
              <a:gd name="connsiteY475" fmla="*/ 5200451 h 6223656"/>
              <a:gd name="connsiteX476" fmla="*/ 1369111 w 11658599"/>
              <a:gd name="connsiteY476" fmla="*/ 5215949 h 6223656"/>
              <a:gd name="connsiteX477" fmla="*/ 1360205 w 11658599"/>
              <a:gd name="connsiteY477" fmla="*/ 5199008 h 6223656"/>
              <a:gd name="connsiteX478" fmla="*/ 1347233 w 11658599"/>
              <a:gd name="connsiteY478" fmla="*/ 5168192 h 6223656"/>
              <a:gd name="connsiteX479" fmla="*/ 1216144 w 11658599"/>
              <a:gd name="connsiteY479" fmla="*/ 5126193 h 6223656"/>
              <a:gd name="connsiteX480" fmla="*/ 1181677 w 11658599"/>
              <a:gd name="connsiteY480" fmla="*/ 5112856 h 6223656"/>
              <a:gd name="connsiteX481" fmla="*/ 1134624 w 11658599"/>
              <a:gd name="connsiteY481" fmla="*/ 5098615 h 6223656"/>
              <a:gd name="connsiteX482" fmla="*/ 1092993 w 11658599"/>
              <a:gd name="connsiteY482" fmla="*/ 5079330 h 6223656"/>
              <a:gd name="connsiteX483" fmla="*/ 1077889 w 11658599"/>
              <a:gd name="connsiteY483" fmla="*/ 5078248 h 6223656"/>
              <a:gd name="connsiteX484" fmla="*/ 1060461 w 11658599"/>
              <a:gd name="connsiteY484" fmla="*/ 5074281 h 6223656"/>
              <a:gd name="connsiteX485" fmla="*/ 1021736 w 11658599"/>
              <a:gd name="connsiteY485" fmla="*/ 5049770 h 6223656"/>
              <a:gd name="connsiteX486" fmla="*/ 974103 w 11658599"/>
              <a:gd name="connsiteY486" fmla="*/ 5043639 h 6223656"/>
              <a:gd name="connsiteX487" fmla="*/ 946219 w 11658599"/>
              <a:gd name="connsiteY487" fmla="*/ 5044358 h 6223656"/>
              <a:gd name="connsiteX488" fmla="*/ 926855 w 11658599"/>
              <a:gd name="connsiteY488" fmla="*/ 5032102 h 6223656"/>
              <a:gd name="connsiteX489" fmla="*/ 909621 w 11658599"/>
              <a:gd name="connsiteY489" fmla="*/ 5025434 h 6223656"/>
              <a:gd name="connsiteX490" fmla="*/ 882127 w 11658599"/>
              <a:gd name="connsiteY490" fmla="*/ 5020746 h 6223656"/>
              <a:gd name="connsiteX491" fmla="*/ 845142 w 11658599"/>
              <a:gd name="connsiteY491" fmla="*/ 5007228 h 6223656"/>
              <a:gd name="connsiteX492" fmla="*/ 790151 w 11658599"/>
              <a:gd name="connsiteY492" fmla="*/ 4997853 h 6223656"/>
              <a:gd name="connsiteX493" fmla="*/ 767883 w 11658599"/>
              <a:gd name="connsiteY493" fmla="*/ 5026145 h 6223656"/>
              <a:gd name="connsiteX494" fmla="*/ 757619 w 11658599"/>
              <a:gd name="connsiteY494" fmla="*/ 5063446 h 6223656"/>
              <a:gd name="connsiteX495" fmla="*/ 752391 w 11658599"/>
              <a:gd name="connsiteY495" fmla="*/ 5030467 h 6223656"/>
              <a:gd name="connsiteX496" fmla="*/ 743485 w 11658599"/>
              <a:gd name="connsiteY496" fmla="*/ 4978207 h 6223656"/>
              <a:gd name="connsiteX497" fmla="*/ 699339 w 11658599"/>
              <a:gd name="connsiteY497" fmla="*/ 4958740 h 6223656"/>
              <a:gd name="connsiteX498" fmla="*/ 707081 w 11658599"/>
              <a:gd name="connsiteY498" fmla="*/ 4991900 h 6223656"/>
              <a:gd name="connsiteX499" fmla="*/ 685588 w 11658599"/>
              <a:gd name="connsiteY499" fmla="*/ 5009378 h 6223656"/>
              <a:gd name="connsiteX500" fmla="*/ 664869 w 11658599"/>
              <a:gd name="connsiteY500" fmla="*/ 5016044 h 6223656"/>
              <a:gd name="connsiteX501" fmla="*/ 625948 w 11658599"/>
              <a:gd name="connsiteY501" fmla="*/ 5029557 h 6223656"/>
              <a:gd name="connsiteX502" fmla="*/ 621881 w 11658599"/>
              <a:gd name="connsiteY502" fmla="*/ 5015680 h 6223656"/>
              <a:gd name="connsiteX503" fmla="*/ 634274 w 11658599"/>
              <a:gd name="connsiteY503" fmla="*/ 5019285 h 6223656"/>
              <a:gd name="connsiteX504" fmla="*/ 641245 w 11658599"/>
              <a:gd name="connsiteY504" fmla="*/ 5027936 h 6223656"/>
              <a:gd name="connsiteX505" fmla="*/ 623043 w 11658599"/>
              <a:gd name="connsiteY505" fmla="*/ 4999462 h 6223656"/>
              <a:gd name="connsiteX506" fmla="*/ 601745 w 11658599"/>
              <a:gd name="connsiteY506" fmla="*/ 4978917 h 6223656"/>
              <a:gd name="connsiteX507" fmla="*/ 614330 w 11658599"/>
              <a:gd name="connsiteY507" fmla="*/ 4979819 h 6223656"/>
              <a:gd name="connsiteX508" fmla="*/ 629047 w 11658599"/>
              <a:gd name="connsiteY508" fmla="*/ 4986307 h 6223656"/>
              <a:gd name="connsiteX509" fmla="*/ 651702 w 11658599"/>
              <a:gd name="connsiteY509" fmla="*/ 4987931 h 6223656"/>
              <a:gd name="connsiteX510" fmla="*/ 666806 w 11658599"/>
              <a:gd name="connsiteY510" fmla="*/ 4989013 h 6223656"/>
              <a:gd name="connsiteX511" fmla="*/ 685201 w 11658599"/>
              <a:gd name="connsiteY511" fmla="*/ 4979463 h 6223656"/>
              <a:gd name="connsiteX512" fmla="*/ 686170 w 11658599"/>
              <a:gd name="connsiteY512" fmla="*/ 4965948 h 6223656"/>
              <a:gd name="connsiteX513" fmla="*/ 568053 w 11658599"/>
              <a:gd name="connsiteY513" fmla="*/ 4954767 h 6223656"/>
              <a:gd name="connsiteX514" fmla="*/ 555853 w 11658599"/>
              <a:gd name="connsiteY514" fmla="*/ 4948458 h 6223656"/>
              <a:gd name="connsiteX515" fmla="*/ 547141 w 11658599"/>
              <a:gd name="connsiteY515" fmla="*/ 4928816 h 6223656"/>
              <a:gd name="connsiteX516" fmla="*/ 517515 w 11658599"/>
              <a:gd name="connsiteY516" fmla="*/ 4918541 h 6223656"/>
              <a:gd name="connsiteX517" fmla="*/ 498419 w 11658599"/>
              <a:gd name="connsiteY517" fmla="*/ 4911399 h 6223656"/>
              <a:gd name="connsiteX518" fmla="*/ 489632 w 11658599"/>
              <a:gd name="connsiteY518" fmla="*/ 4919259 h 6223656"/>
              <a:gd name="connsiteX519" fmla="*/ 490794 w 11658599"/>
              <a:gd name="connsiteY519" fmla="*/ 4938362 h 6223656"/>
              <a:gd name="connsiteX520" fmla="*/ 494665 w 11658599"/>
              <a:gd name="connsiteY520" fmla="*/ 4954941 h 6223656"/>
              <a:gd name="connsiteX521" fmla="*/ 479754 w 11658599"/>
              <a:gd name="connsiteY521" fmla="*/ 4986476 h 6223656"/>
              <a:gd name="connsiteX522" fmla="*/ 446254 w 11658599"/>
              <a:gd name="connsiteY522" fmla="*/ 5030265 h 6223656"/>
              <a:gd name="connsiteX523" fmla="*/ 442963 w 11658599"/>
              <a:gd name="connsiteY523" fmla="*/ 5040896 h 6223656"/>
              <a:gd name="connsiteX524" fmla="*/ 429213 w 11658599"/>
              <a:gd name="connsiteY524" fmla="*/ 5056213 h 6223656"/>
              <a:gd name="connsiteX525" fmla="*/ 418176 w 11658599"/>
              <a:gd name="connsiteY525" fmla="*/ 5069008 h 6223656"/>
              <a:gd name="connsiteX526" fmla="*/ 414111 w 11658599"/>
              <a:gd name="connsiteY526" fmla="*/ 5055130 h 6223656"/>
              <a:gd name="connsiteX527" fmla="*/ 381967 w 11658599"/>
              <a:gd name="connsiteY527" fmla="*/ 5044676 h 6223656"/>
              <a:gd name="connsiteX528" fmla="*/ 366476 w 11658599"/>
              <a:gd name="connsiteY528" fmla="*/ 5049000 h 6223656"/>
              <a:gd name="connsiteX529" fmla="*/ 379642 w 11658599"/>
              <a:gd name="connsiteY529" fmla="*/ 5077113 h 6223656"/>
              <a:gd name="connsiteX530" fmla="*/ 386614 w 11658599"/>
              <a:gd name="connsiteY530" fmla="*/ 5085765 h 6223656"/>
              <a:gd name="connsiteX531" fmla="*/ 437151 w 11658599"/>
              <a:gd name="connsiteY531" fmla="*/ 5086669 h 6223656"/>
              <a:gd name="connsiteX532" fmla="*/ 441413 w 11658599"/>
              <a:gd name="connsiteY532" fmla="*/ 5062521 h 6223656"/>
              <a:gd name="connsiteX533" fmla="*/ 452256 w 11658599"/>
              <a:gd name="connsiteY533" fmla="*/ 5052430 h 6223656"/>
              <a:gd name="connsiteX534" fmla="*/ 466392 w 11658599"/>
              <a:gd name="connsiteY534" fmla="*/ 5031707 h 6223656"/>
              <a:gd name="connsiteX535" fmla="*/ 474526 w 11658599"/>
              <a:gd name="connsiteY535" fmla="*/ 5024140 h 6223656"/>
              <a:gd name="connsiteX536" fmla="*/ 497375 w 11658599"/>
              <a:gd name="connsiteY536" fmla="*/ 5023059 h 6223656"/>
              <a:gd name="connsiteX537" fmla="*/ 523710 w 11658599"/>
              <a:gd name="connsiteY537" fmla="*/ 5008645 h 6223656"/>
              <a:gd name="connsiteX538" fmla="*/ 544235 w 11658599"/>
              <a:gd name="connsiteY538" fmla="*/ 5004682 h 6223656"/>
              <a:gd name="connsiteX539" fmla="*/ 555078 w 11658599"/>
              <a:gd name="connsiteY539" fmla="*/ 5029912 h 6223656"/>
              <a:gd name="connsiteX540" fmla="*/ 549655 w 11658599"/>
              <a:gd name="connsiteY540" fmla="*/ 5034958 h 6223656"/>
              <a:gd name="connsiteX541" fmla="*/ 521578 w 11658599"/>
              <a:gd name="connsiteY541" fmla="*/ 5038380 h 6223656"/>
              <a:gd name="connsiteX542" fmla="*/ 536100 w 11658599"/>
              <a:gd name="connsiteY542" fmla="*/ 5047571 h 6223656"/>
              <a:gd name="connsiteX543" fmla="*/ 552559 w 11658599"/>
              <a:gd name="connsiteY543" fmla="*/ 5065052 h 6223656"/>
              <a:gd name="connsiteX544" fmla="*/ 508797 w 11658599"/>
              <a:gd name="connsiteY544" fmla="*/ 5075501 h 6223656"/>
              <a:gd name="connsiteX545" fmla="*/ 450125 w 11658599"/>
              <a:gd name="connsiteY545" fmla="*/ 5082164 h 6223656"/>
              <a:gd name="connsiteX546" fmla="*/ 459032 w 11658599"/>
              <a:gd name="connsiteY546" fmla="*/ 5099104 h 6223656"/>
              <a:gd name="connsiteX547" fmla="*/ 469683 w 11658599"/>
              <a:gd name="connsiteY547" fmla="*/ 5091717 h 6223656"/>
              <a:gd name="connsiteX548" fmla="*/ 482849 w 11658599"/>
              <a:gd name="connsiteY548" fmla="*/ 5084510 h 6223656"/>
              <a:gd name="connsiteX549" fmla="*/ 487497 w 11658599"/>
              <a:gd name="connsiteY549" fmla="*/ 5090277 h 6223656"/>
              <a:gd name="connsiteX550" fmla="*/ 476653 w 11658599"/>
              <a:gd name="connsiteY550" fmla="*/ 5100367 h 6223656"/>
              <a:gd name="connsiteX551" fmla="*/ 478008 w 11658599"/>
              <a:gd name="connsiteY551" fmla="*/ 5116767 h 6223656"/>
              <a:gd name="connsiteX552" fmla="*/ 481686 w 11658599"/>
              <a:gd name="connsiteY552" fmla="*/ 5136049 h 6223656"/>
              <a:gd name="connsiteX553" fmla="*/ 466776 w 11658599"/>
              <a:gd name="connsiteY553" fmla="*/ 5167585 h 6223656"/>
              <a:gd name="connsiteX554" fmla="*/ 433470 w 11658599"/>
              <a:gd name="connsiteY554" fmla="*/ 5208670 h 6223656"/>
              <a:gd name="connsiteX555" fmla="*/ 430178 w 11658599"/>
              <a:gd name="connsiteY555" fmla="*/ 5219301 h 6223656"/>
              <a:gd name="connsiteX556" fmla="*/ 416428 w 11658599"/>
              <a:gd name="connsiteY556" fmla="*/ 5234617 h 6223656"/>
              <a:gd name="connsiteX557" fmla="*/ 405391 w 11658599"/>
              <a:gd name="connsiteY557" fmla="*/ 5247412 h 6223656"/>
              <a:gd name="connsiteX558" fmla="*/ 401325 w 11658599"/>
              <a:gd name="connsiteY558" fmla="*/ 5233536 h 6223656"/>
              <a:gd name="connsiteX559" fmla="*/ 369181 w 11658599"/>
              <a:gd name="connsiteY559" fmla="*/ 5223080 h 6223656"/>
              <a:gd name="connsiteX560" fmla="*/ 353497 w 11658599"/>
              <a:gd name="connsiteY560" fmla="*/ 5230108 h 6223656"/>
              <a:gd name="connsiteX561" fmla="*/ 366663 w 11658599"/>
              <a:gd name="connsiteY561" fmla="*/ 5258221 h 6223656"/>
              <a:gd name="connsiteX562" fmla="*/ 373828 w 11658599"/>
              <a:gd name="connsiteY562" fmla="*/ 5264170 h 6223656"/>
              <a:gd name="connsiteX563" fmla="*/ 424367 w 11658599"/>
              <a:gd name="connsiteY563" fmla="*/ 5265075 h 6223656"/>
              <a:gd name="connsiteX564" fmla="*/ 428628 w 11658599"/>
              <a:gd name="connsiteY564" fmla="*/ 5240926 h 6223656"/>
              <a:gd name="connsiteX565" fmla="*/ 439277 w 11658599"/>
              <a:gd name="connsiteY565" fmla="*/ 5233539 h 6223656"/>
              <a:gd name="connsiteX566" fmla="*/ 453606 w 11658599"/>
              <a:gd name="connsiteY566" fmla="*/ 5210113 h 6223656"/>
              <a:gd name="connsiteX567" fmla="*/ 461740 w 11658599"/>
              <a:gd name="connsiteY567" fmla="*/ 5202545 h 6223656"/>
              <a:gd name="connsiteX568" fmla="*/ 484589 w 11658599"/>
              <a:gd name="connsiteY568" fmla="*/ 5201465 h 6223656"/>
              <a:gd name="connsiteX569" fmla="*/ 510923 w 11658599"/>
              <a:gd name="connsiteY569" fmla="*/ 5187050 h 6223656"/>
              <a:gd name="connsiteX570" fmla="*/ 523316 w 11658599"/>
              <a:gd name="connsiteY570" fmla="*/ 5190655 h 6223656"/>
              <a:gd name="connsiteX571" fmla="*/ 528157 w 11658599"/>
              <a:gd name="connsiteY571" fmla="*/ 5193720 h 6223656"/>
              <a:gd name="connsiteX572" fmla="*/ 542292 w 11658599"/>
              <a:gd name="connsiteY572" fmla="*/ 5208318 h 6223656"/>
              <a:gd name="connsiteX573" fmla="*/ 536675 w 11658599"/>
              <a:gd name="connsiteY573" fmla="*/ 5216066 h 6223656"/>
              <a:gd name="connsiteX574" fmla="*/ 508792 w 11658599"/>
              <a:gd name="connsiteY574" fmla="*/ 5216785 h 6223656"/>
              <a:gd name="connsiteX575" fmla="*/ 523315 w 11658599"/>
              <a:gd name="connsiteY575" fmla="*/ 5225977 h 6223656"/>
              <a:gd name="connsiteX576" fmla="*/ 539774 w 11658599"/>
              <a:gd name="connsiteY576" fmla="*/ 5243458 h 6223656"/>
              <a:gd name="connsiteX577" fmla="*/ 496011 w 11658599"/>
              <a:gd name="connsiteY577" fmla="*/ 5253907 h 6223656"/>
              <a:gd name="connsiteX578" fmla="*/ 437146 w 11658599"/>
              <a:gd name="connsiteY578" fmla="*/ 5263273 h 6223656"/>
              <a:gd name="connsiteX579" fmla="*/ 446053 w 11658599"/>
              <a:gd name="connsiteY579" fmla="*/ 5280213 h 6223656"/>
              <a:gd name="connsiteX580" fmla="*/ 456898 w 11658599"/>
              <a:gd name="connsiteY580" fmla="*/ 5270123 h 6223656"/>
              <a:gd name="connsiteX581" fmla="*/ 470065 w 11658599"/>
              <a:gd name="connsiteY581" fmla="*/ 5262916 h 6223656"/>
              <a:gd name="connsiteX582" fmla="*/ 474712 w 11658599"/>
              <a:gd name="connsiteY582" fmla="*/ 5268682 h 6223656"/>
              <a:gd name="connsiteX583" fmla="*/ 503175 w 11658599"/>
              <a:gd name="connsiteY583" fmla="*/ 5295175 h 6223656"/>
              <a:gd name="connsiteX584" fmla="*/ 522925 w 11658599"/>
              <a:gd name="connsiteY584" fmla="*/ 5302023 h 6223656"/>
              <a:gd name="connsiteX585" fmla="*/ 544998 w 11658599"/>
              <a:gd name="connsiteY585" fmla="*/ 5311757 h 6223656"/>
              <a:gd name="connsiteX586" fmla="*/ 555650 w 11658599"/>
              <a:gd name="connsiteY586" fmla="*/ 5304368 h 6223656"/>
              <a:gd name="connsiteX587" fmla="*/ 565912 w 11658599"/>
              <a:gd name="connsiteY587" fmla="*/ 5302388 h 6223656"/>
              <a:gd name="connsiteX588" fmla="*/ 567654 w 11658599"/>
              <a:gd name="connsiteY588" fmla="*/ 5313381 h 6223656"/>
              <a:gd name="connsiteX589" fmla="*/ 564556 w 11658599"/>
              <a:gd name="connsiteY589" fmla="*/ 5321309 h 6223656"/>
              <a:gd name="connsiteX590" fmla="*/ 498525 w 11658599"/>
              <a:gd name="connsiteY590" fmla="*/ 5360050 h 6223656"/>
              <a:gd name="connsiteX591" fmla="*/ 510531 w 11658599"/>
              <a:gd name="connsiteY591" fmla="*/ 5369061 h 6223656"/>
              <a:gd name="connsiteX592" fmla="*/ 544416 w 11658599"/>
              <a:gd name="connsiteY592" fmla="*/ 5390508 h 6223656"/>
              <a:gd name="connsiteX593" fmla="*/ 560100 w 11658599"/>
              <a:gd name="connsiteY593" fmla="*/ 5383481 h 6223656"/>
              <a:gd name="connsiteX594" fmla="*/ 585466 w 11658599"/>
              <a:gd name="connsiteY594" fmla="*/ 5382582 h 6223656"/>
              <a:gd name="connsiteX595" fmla="*/ 606960 w 11658599"/>
              <a:gd name="connsiteY595" fmla="*/ 5400424 h 6223656"/>
              <a:gd name="connsiteX596" fmla="*/ 635425 w 11658599"/>
              <a:gd name="connsiteY596" fmla="*/ 5391596 h 6223656"/>
              <a:gd name="connsiteX597" fmla="*/ 654788 w 11658599"/>
              <a:gd name="connsiteY597" fmla="*/ 5368531 h 6223656"/>
              <a:gd name="connsiteX598" fmla="*/ 683834 w 11658599"/>
              <a:gd name="connsiteY598" fmla="*/ 5351594 h 6223656"/>
              <a:gd name="connsiteX599" fmla="*/ 693709 w 11658599"/>
              <a:gd name="connsiteY599" fmla="*/ 5355018 h 6223656"/>
              <a:gd name="connsiteX600" fmla="*/ 718301 w 11658599"/>
              <a:gd name="connsiteY600" fmla="*/ 5364932 h 6223656"/>
              <a:gd name="connsiteX601" fmla="*/ 727402 w 11658599"/>
              <a:gd name="connsiteY601" fmla="*/ 5343848 h 6223656"/>
              <a:gd name="connsiteX602" fmla="*/ 759353 w 11658599"/>
              <a:gd name="connsiteY602" fmla="*/ 5321685 h 6223656"/>
              <a:gd name="connsiteX603" fmla="*/ 760902 w 11658599"/>
              <a:gd name="connsiteY603" fmla="*/ 5335381 h 6223656"/>
              <a:gd name="connsiteX604" fmla="*/ 767872 w 11658599"/>
              <a:gd name="connsiteY604" fmla="*/ 5379352 h 6223656"/>
              <a:gd name="connsiteX605" fmla="*/ 783748 w 11658599"/>
              <a:gd name="connsiteY605" fmla="*/ 5404943 h 6223656"/>
              <a:gd name="connsiteX606" fmla="*/ 870108 w 11658599"/>
              <a:gd name="connsiteY606" fmla="*/ 5470906 h 6223656"/>
              <a:gd name="connsiteX607" fmla="*/ 902443 w 11658599"/>
              <a:gd name="connsiteY607" fmla="*/ 5478658 h 6223656"/>
              <a:gd name="connsiteX608" fmla="*/ 929941 w 11658599"/>
              <a:gd name="connsiteY608" fmla="*/ 5483344 h 6223656"/>
              <a:gd name="connsiteX609" fmla="*/ 935554 w 11658599"/>
              <a:gd name="connsiteY609" fmla="*/ 5510917 h 6223656"/>
              <a:gd name="connsiteX610" fmla="*/ 900312 w 11658599"/>
              <a:gd name="connsiteY610" fmla="*/ 5543712 h 6223656"/>
              <a:gd name="connsiteX611" fmla="*/ 891598 w 11658599"/>
              <a:gd name="connsiteY611" fmla="*/ 5559389 h 6223656"/>
              <a:gd name="connsiteX612" fmla="*/ 878430 w 11658599"/>
              <a:gd name="connsiteY612" fmla="*/ 5566597 h 6223656"/>
              <a:gd name="connsiteX613" fmla="*/ 891017 w 11658599"/>
              <a:gd name="connsiteY613" fmla="*/ 5567499 h 6223656"/>
              <a:gd name="connsiteX614" fmla="*/ 923741 w 11658599"/>
              <a:gd name="connsiteY614" fmla="*/ 5569843 h 6223656"/>
              <a:gd name="connsiteX615" fmla="*/ 936134 w 11658599"/>
              <a:gd name="connsiteY615" fmla="*/ 5573448 h 6223656"/>
              <a:gd name="connsiteX616" fmla="*/ 951237 w 11658599"/>
              <a:gd name="connsiteY616" fmla="*/ 5574531 h 6223656"/>
              <a:gd name="connsiteX617" fmla="*/ 977377 w 11658599"/>
              <a:gd name="connsiteY617" fmla="*/ 5598140 h 6223656"/>
              <a:gd name="connsiteX618" fmla="*/ 1014361 w 11658599"/>
              <a:gd name="connsiteY618" fmla="*/ 5611659 h 6223656"/>
              <a:gd name="connsiteX619" fmla="*/ 1056960 w 11658599"/>
              <a:gd name="connsiteY619" fmla="*/ 5617429 h 6223656"/>
              <a:gd name="connsiteX620" fmla="*/ 1069353 w 11658599"/>
              <a:gd name="connsiteY620" fmla="*/ 5621034 h 6223656"/>
              <a:gd name="connsiteX621" fmla="*/ 1084262 w 11658599"/>
              <a:gd name="connsiteY621" fmla="*/ 5624819 h 6223656"/>
              <a:gd name="connsiteX622" fmla="*/ 1108080 w 11658599"/>
              <a:gd name="connsiteY622" fmla="*/ 5610225 h 6223656"/>
              <a:gd name="connsiteX623" fmla="*/ 1123959 w 11658599"/>
              <a:gd name="connsiteY623" fmla="*/ 5600495 h 6223656"/>
              <a:gd name="connsiteX624" fmla="*/ 1137513 w 11658599"/>
              <a:gd name="connsiteY624" fmla="*/ 5587880 h 6223656"/>
              <a:gd name="connsiteX625" fmla="*/ 1147582 w 11658599"/>
              <a:gd name="connsiteY625" fmla="*/ 5588602 h 6223656"/>
              <a:gd name="connsiteX626" fmla="*/ 1147195 w 11658599"/>
              <a:gd name="connsiteY626" fmla="*/ 5594008 h 6223656"/>
              <a:gd name="connsiteX627" fmla="*/ 1127249 w 11658599"/>
              <a:gd name="connsiteY627" fmla="*/ 5625182 h 6223656"/>
              <a:gd name="connsiteX628" fmla="*/ 1092781 w 11658599"/>
              <a:gd name="connsiteY628" fmla="*/ 5647166 h 6223656"/>
              <a:gd name="connsiteX629" fmla="*/ 1086197 w 11658599"/>
              <a:gd name="connsiteY629" fmla="*/ 5668430 h 6223656"/>
              <a:gd name="connsiteX630" fmla="*/ 1052311 w 11658599"/>
              <a:gd name="connsiteY630" fmla="*/ 5682303 h 6223656"/>
              <a:gd name="connsiteX631" fmla="*/ 1038949 w 11658599"/>
              <a:gd name="connsiteY631" fmla="*/ 5692214 h 6223656"/>
              <a:gd name="connsiteX632" fmla="*/ 1062959 w 11658599"/>
              <a:gd name="connsiteY632" fmla="*/ 5710237 h 6223656"/>
              <a:gd name="connsiteX633" fmla="*/ 1098782 w 11658599"/>
              <a:gd name="connsiteY633" fmla="*/ 5704653 h 6223656"/>
              <a:gd name="connsiteX634" fmla="*/ 1126860 w 11658599"/>
              <a:gd name="connsiteY634" fmla="*/ 5701231 h 6223656"/>
              <a:gd name="connsiteX635" fmla="*/ 1134992 w 11658599"/>
              <a:gd name="connsiteY635" fmla="*/ 5693663 h 6223656"/>
              <a:gd name="connsiteX636" fmla="*/ 1104592 w 11658599"/>
              <a:gd name="connsiteY636" fmla="*/ 5694201 h 6223656"/>
              <a:gd name="connsiteX637" fmla="*/ 1106142 w 11658599"/>
              <a:gd name="connsiteY637" fmla="*/ 5672576 h 6223656"/>
              <a:gd name="connsiteX638" fmla="*/ 1142158 w 11658599"/>
              <a:gd name="connsiteY638" fmla="*/ 5664289 h 6223656"/>
              <a:gd name="connsiteX639" fmla="*/ 1145836 w 11658599"/>
              <a:gd name="connsiteY639" fmla="*/ 5683572 h 6223656"/>
              <a:gd name="connsiteX640" fmla="*/ 1156486 w 11658599"/>
              <a:gd name="connsiteY640" fmla="*/ 5676184 h 6223656"/>
              <a:gd name="connsiteX641" fmla="*/ 1167525 w 11658599"/>
              <a:gd name="connsiteY641" fmla="*/ 5663390 h 6223656"/>
              <a:gd name="connsiteX642" fmla="*/ 1176625 w 11658599"/>
              <a:gd name="connsiteY642" fmla="*/ 5677627 h 6223656"/>
              <a:gd name="connsiteX643" fmla="*/ 1192500 w 11658599"/>
              <a:gd name="connsiteY643" fmla="*/ 5703219 h 6223656"/>
              <a:gd name="connsiteX644" fmla="*/ 1200827 w 11658599"/>
              <a:gd name="connsiteY644" fmla="*/ 5728268 h 6223656"/>
              <a:gd name="connsiteX645" fmla="*/ 1163068 w 11658599"/>
              <a:gd name="connsiteY645" fmla="*/ 5725562 h 6223656"/>
              <a:gd name="connsiteX646" fmla="*/ 1135766 w 11658599"/>
              <a:gd name="connsiteY646" fmla="*/ 5718171 h 6223656"/>
              <a:gd name="connsiteX647" fmla="*/ 1114659 w 11658599"/>
              <a:gd name="connsiteY647" fmla="*/ 5730243 h 6223656"/>
              <a:gd name="connsiteX648" fmla="*/ 1129182 w 11658599"/>
              <a:gd name="connsiteY648" fmla="*/ 5739435 h 6223656"/>
              <a:gd name="connsiteX649" fmla="*/ 1135185 w 11658599"/>
              <a:gd name="connsiteY649" fmla="*/ 5761601 h 6223656"/>
              <a:gd name="connsiteX650" fmla="*/ 1138281 w 11658599"/>
              <a:gd name="connsiteY650" fmla="*/ 5788993 h 6223656"/>
              <a:gd name="connsiteX651" fmla="*/ 1149125 w 11658599"/>
              <a:gd name="connsiteY651" fmla="*/ 5778902 h 6223656"/>
              <a:gd name="connsiteX652" fmla="*/ 1161711 w 11658599"/>
              <a:gd name="connsiteY652" fmla="*/ 5779804 h 6223656"/>
              <a:gd name="connsiteX653" fmla="*/ 1157645 w 11658599"/>
              <a:gd name="connsiteY653" fmla="*/ 5801248 h 6223656"/>
              <a:gd name="connsiteX654" fmla="*/ 1182236 w 11658599"/>
              <a:gd name="connsiteY654" fmla="*/ 5811162 h 6223656"/>
              <a:gd name="connsiteX655" fmla="*/ 1226577 w 11658599"/>
              <a:gd name="connsiteY655" fmla="*/ 5827925 h 6223656"/>
              <a:gd name="connsiteX656" fmla="*/ 1245553 w 11658599"/>
              <a:gd name="connsiteY656" fmla="*/ 5845586 h 6223656"/>
              <a:gd name="connsiteX657" fmla="*/ 1257364 w 11658599"/>
              <a:gd name="connsiteY657" fmla="*/ 5857302 h 6223656"/>
              <a:gd name="connsiteX658" fmla="*/ 1269370 w 11658599"/>
              <a:gd name="connsiteY658" fmla="*/ 5866313 h 6223656"/>
              <a:gd name="connsiteX659" fmla="*/ 1280408 w 11658599"/>
              <a:gd name="connsiteY659" fmla="*/ 5853519 h 6223656"/>
              <a:gd name="connsiteX660" fmla="*/ 1291444 w 11658599"/>
              <a:gd name="connsiteY660" fmla="*/ 5840724 h 6223656"/>
              <a:gd name="connsiteX661" fmla="*/ 1297254 w 11658599"/>
              <a:gd name="connsiteY661" fmla="*/ 5830273 h 6223656"/>
              <a:gd name="connsiteX662" fmla="*/ 1326881 w 11658599"/>
              <a:gd name="connsiteY662" fmla="*/ 5805226 h 6223656"/>
              <a:gd name="connsiteX663" fmla="*/ 1354183 w 11658599"/>
              <a:gd name="connsiteY663" fmla="*/ 5812616 h 6223656"/>
              <a:gd name="connsiteX664" fmla="*/ 1288344 w 11658599"/>
              <a:gd name="connsiteY664" fmla="*/ 5883974 h 6223656"/>
              <a:gd name="connsiteX665" fmla="*/ 1336365 w 11658599"/>
              <a:gd name="connsiteY665" fmla="*/ 5920019 h 6223656"/>
              <a:gd name="connsiteX666" fmla="*/ 1393874 w 11658599"/>
              <a:gd name="connsiteY666" fmla="*/ 5929575 h 6223656"/>
              <a:gd name="connsiteX667" fmla="*/ 1424275 w 11658599"/>
              <a:gd name="connsiteY667" fmla="*/ 5929036 h 6223656"/>
              <a:gd name="connsiteX668" fmla="*/ 1438215 w 11658599"/>
              <a:gd name="connsiteY668" fmla="*/ 5946338 h 6223656"/>
              <a:gd name="connsiteX669" fmla="*/ 1499597 w 11658599"/>
              <a:gd name="connsiteY669" fmla="*/ 5972473 h 6223656"/>
              <a:gd name="connsiteX670" fmla="*/ 1516637 w 11658599"/>
              <a:gd name="connsiteY670" fmla="*/ 5981845 h 6223656"/>
              <a:gd name="connsiteX671" fmla="*/ 1533870 w 11658599"/>
              <a:gd name="connsiteY671" fmla="*/ 5988514 h 6223656"/>
              <a:gd name="connsiteX672" fmla="*/ 1555944 w 11658599"/>
              <a:gd name="connsiteY672" fmla="*/ 5998246 h 6223656"/>
              <a:gd name="connsiteX673" fmla="*/ 1600093 w 11658599"/>
              <a:gd name="connsiteY673" fmla="*/ 6017712 h 6223656"/>
              <a:gd name="connsiteX674" fmla="*/ 1619650 w 11658599"/>
              <a:gd name="connsiteY674" fmla="*/ 6027264 h 6223656"/>
              <a:gd name="connsiteX675" fmla="*/ 1651211 w 11658599"/>
              <a:gd name="connsiteY675" fmla="*/ 6045828 h 6223656"/>
              <a:gd name="connsiteX676" fmla="*/ 1678514 w 11658599"/>
              <a:gd name="connsiteY676" fmla="*/ 6053219 h 6223656"/>
              <a:gd name="connsiteX677" fmla="*/ 1590216 w 11658599"/>
              <a:gd name="connsiteY677" fmla="*/ 6049608 h 6223656"/>
              <a:gd name="connsiteX678" fmla="*/ 1582471 w 11658599"/>
              <a:gd name="connsiteY678" fmla="*/ 6051770 h 6223656"/>
              <a:gd name="connsiteX679" fmla="*/ 1585955 w 11658599"/>
              <a:gd name="connsiteY679" fmla="*/ 6073757 h 6223656"/>
              <a:gd name="connsiteX680" fmla="*/ 1566398 w 11658599"/>
              <a:gd name="connsiteY680" fmla="*/ 6064203 h 6223656"/>
              <a:gd name="connsiteX681" fmla="*/ 1523993 w 11658599"/>
              <a:gd name="connsiteY681" fmla="*/ 6055730 h 6223656"/>
              <a:gd name="connsiteX682" fmla="*/ 1536385 w 11658599"/>
              <a:gd name="connsiteY682" fmla="*/ 6059334 h 6223656"/>
              <a:gd name="connsiteX683" fmla="*/ 1555942 w 11658599"/>
              <a:gd name="connsiteY683" fmla="*/ 6068888 h 6223656"/>
              <a:gd name="connsiteX684" fmla="*/ 1643658 w 11658599"/>
              <a:gd name="connsiteY684" fmla="*/ 6080609 h 6223656"/>
              <a:gd name="connsiteX685" fmla="*/ 1659149 w 11658599"/>
              <a:gd name="connsiteY685" fmla="*/ 6076284 h 6223656"/>
              <a:gd name="connsiteX686" fmla="*/ 1667863 w 11658599"/>
              <a:gd name="connsiteY686" fmla="*/ 6095927 h 6223656"/>
              <a:gd name="connsiteX687" fmla="*/ 1686644 w 11658599"/>
              <a:gd name="connsiteY687" fmla="*/ 6116292 h 6223656"/>
              <a:gd name="connsiteX688" fmla="*/ 1711042 w 11658599"/>
              <a:gd name="connsiteY688" fmla="*/ 6128909 h 6223656"/>
              <a:gd name="connsiteX689" fmla="*/ 1722660 w 11658599"/>
              <a:gd name="connsiteY689" fmla="*/ 6143327 h 6223656"/>
              <a:gd name="connsiteX690" fmla="*/ 1730599 w 11658599"/>
              <a:gd name="connsiteY690" fmla="*/ 6138462 h 6223656"/>
              <a:gd name="connsiteX691" fmla="*/ 1746477 w 11658599"/>
              <a:gd name="connsiteY691" fmla="*/ 6128732 h 6223656"/>
              <a:gd name="connsiteX692" fmla="*/ 1759837 w 11658599"/>
              <a:gd name="connsiteY692" fmla="*/ 6154143 h 6223656"/>
              <a:gd name="connsiteX693" fmla="*/ 1750735 w 11658599"/>
              <a:gd name="connsiteY693" fmla="*/ 6175226 h 6223656"/>
              <a:gd name="connsiteX694" fmla="*/ 1777070 w 11658599"/>
              <a:gd name="connsiteY694" fmla="*/ 6160811 h 6223656"/>
              <a:gd name="connsiteX695" fmla="*/ 1794884 w 11658599"/>
              <a:gd name="connsiteY695" fmla="*/ 6159370 h 6223656"/>
              <a:gd name="connsiteX696" fmla="*/ 1806696 w 11658599"/>
              <a:gd name="connsiteY696" fmla="*/ 6171086 h 6223656"/>
              <a:gd name="connsiteX697" fmla="*/ 1826059 w 11658599"/>
              <a:gd name="connsiteY697" fmla="*/ 6183341 h 6223656"/>
              <a:gd name="connsiteX698" fmla="*/ 1835934 w 11658599"/>
              <a:gd name="connsiteY698" fmla="*/ 6186766 h 6223656"/>
              <a:gd name="connsiteX699" fmla="*/ 1863898 w 11658599"/>
              <a:gd name="connsiteY699" fmla="*/ 6193737 h 6223656"/>
              <a:gd name="connsiteX700" fmla="*/ 1869342 w 11658599"/>
              <a:gd name="connsiteY700" fmla="*/ 6210062 h 6223656"/>
              <a:gd name="connsiteX701" fmla="*/ 1912559 w 11658599"/>
              <a:gd name="connsiteY701" fmla="*/ 6213160 h 6223656"/>
              <a:gd name="connsiteX702" fmla="*/ 1912903 w 11658599"/>
              <a:gd name="connsiteY702" fmla="*/ 6211639 h 6223656"/>
              <a:gd name="connsiteX703" fmla="*/ 1915717 w 11658599"/>
              <a:gd name="connsiteY703" fmla="*/ 6213386 h 6223656"/>
              <a:gd name="connsiteX704" fmla="*/ 2059029 w 11658599"/>
              <a:gd name="connsiteY704" fmla="*/ 6223656 h 6223656"/>
              <a:gd name="connsiteX705" fmla="*/ 0 w 11658599"/>
              <a:gd name="connsiteY705" fmla="*/ 6223656 h 6223656"/>
              <a:gd name="connsiteX706" fmla="*/ 2992845 w 11658599"/>
              <a:gd name="connsiteY706" fmla="*/ 3302385 h 6223656"/>
              <a:gd name="connsiteX707" fmla="*/ 3008635 w 11658599"/>
              <a:gd name="connsiteY707" fmla="*/ 3314974 h 6223656"/>
              <a:gd name="connsiteX708" fmla="*/ 3021831 w 11658599"/>
              <a:gd name="connsiteY708" fmla="*/ 3323112 h 6223656"/>
              <a:gd name="connsiteX709" fmla="*/ 3011448 w 11658599"/>
              <a:gd name="connsiteY709" fmla="*/ 3309153 h 6223656"/>
              <a:gd name="connsiteX710" fmla="*/ 2994216 w 11658599"/>
              <a:gd name="connsiteY710" fmla="*/ 3302483 h 6223656"/>
              <a:gd name="connsiteX711" fmla="*/ 2964006 w 11658599"/>
              <a:gd name="connsiteY711" fmla="*/ 3279479 h 6223656"/>
              <a:gd name="connsiteX712" fmla="*/ 2974344 w 11658599"/>
              <a:gd name="connsiteY712" fmla="*/ 3287634 h 6223656"/>
              <a:gd name="connsiteX713" fmla="*/ 2978694 w 11658599"/>
              <a:gd name="connsiteY713" fmla="*/ 3291102 h 6223656"/>
              <a:gd name="connsiteX714" fmla="*/ 2975047 w 11658599"/>
              <a:gd name="connsiteY714" fmla="*/ 3283111 h 6223656"/>
              <a:gd name="connsiteX715" fmla="*/ 2969052 w 11658599"/>
              <a:gd name="connsiteY715" fmla="*/ 3281139 h 6223656"/>
              <a:gd name="connsiteX716" fmla="*/ 2970936 w 11658599"/>
              <a:gd name="connsiteY716" fmla="*/ 3283002 h 6223656"/>
              <a:gd name="connsiteX717" fmla="*/ 2970104 w 11658599"/>
              <a:gd name="connsiteY717" fmla="*/ 3283608 h 6223656"/>
              <a:gd name="connsiteX718" fmla="*/ 2964334 w 11658599"/>
              <a:gd name="connsiteY718" fmla="*/ 3279587 h 6223656"/>
              <a:gd name="connsiteX719" fmla="*/ 3032560 w 11658599"/>
              <a:gd name="connsiteY719" fmla="*/ 3240453 h 6223656"/>
              <a:gd name="connsiteX720" fmla="*/ 3032885 w 11658599"/>
              <a:gd name="connsiteY720" fmla="*/ 3240871 h 6223656"/>
              <a:gd name="connsiteX721" fmla="*/ 3022204 w 11658599"/>
              <a:gd name="connsiteY721" fmla="*/ 3249784 h 6223656"/>
              <a:gd name="connsiteX722" fmla="*/ 3011966 w 11658599"/>
              <a:gd name="connsiteY722" fmla="*/ 3244679 h 6223656"/>
              <a:gd name="connsiteX723" fmla="*/ 3802848 w 11658599"/>
              <a:gd name="connsiteY723" fmla="*/ 3129309 h 6223656"/>
              <a:gd name="connsiteX724" fmla="*/ 3838679 w 11658599"/>
              <a:gd name="connsiteY724" fmla="*/ 3153419 h 6223656"/>
              <a:gd name="connsiteX725" fmla="*/ 3879317 w 11658599"/>
              <a:gd name="connsiteY725" fmla="*/ 3184150 h 6223656"/>
              <a:gd name="connsiteX726" fmla="*/ 3902122 w 11658599"/>
              <a:gd name="connsiteY726" fmla="*/ 3208718 h 6223656"/>
              <a:gd name="connsiteX727" fmla="*/ 3824925 w 11658599"/>
              <a:gd name="connsiteY727" fmla="*/ 3151915 h 6223656"/>
              <a:gd name="connsiteX728" fmla="*/ 3802848 w 11658599"/>
              <a:gd name="connsiteY728" fmla="*/ 3129309 h 6223656"/>
              <a:gd name="connsiteX729" fmla="*/ 3791355 w 11658599"/>
              <a:gd name="connsiteY729" fmla="*/ 3119859 h 6223656"/>
              <a:gd name="connsiteX730" fmla="*/ 3802848 w 11658599"/>
              <a:gd name="connsiteY730" fmla="*/ 3129309 h 6223656"/>
              <a:gd name="connsiteX731" fmla="*/ 3791345 w 11658599"/>
              <a:gd name="connsiteY731" fmla="*/ 3120104 h 6223656"/>
              <a:gd name="connsiteX732" fmla="*/ 0 w 11658599"/>
              <a:gd name="connsiteY732" fmla="*/ 3034055 h 6223656"/>
              <a:gd name="connsiteX733" fmla="*/ 142 w 11658599"/>
              <a:gd name="connsiteY733" fmla="*/ 3034232 h 6223656"/>
              <a:gd name="connsiteX734" fmla="*/ 0 w 11658599"/>
              <a:gd name="connsiteY734" fmla="*/ 3036233 h 6223656"/>
              <a:gd name="connsiteX735" fmla="*/ 4097714 w 11658599"/>
              <a:gd name="connsiteY735" fmla="*/ 3029128 h 6223656"/>
              <a:gd name="connsiteX736" fmla="*/ 4100882 w 11658599"/>
              <a:gd name="connsiteY736" fmla="*/ 3031330 h 6223656"/>
              <a:gd name="connsiteX737" fmla="*/ 4106735 w 11658599"/>
              <a:gd name="connsiteY737" fmla="*/ 3036973 h 6223656"/>
              <a:gd name="connsiteX738" fmla="*/ 4121444 w 11658599"/>
              <a:gd name="connsiteY738" fmla="*/ 3057597 h 6223656"/>
              <a:gd name="connsiteX739" fmla="*/ 4106529 w 11658599"/>
              <a:gd name="connsiteY739" fmla="*/ 3042324 h 6223656"/>
              <a:gd name="connsiteX740" fmla="*/ 4097714 w 11658599"/>
              <a:gd name="connsiteY740" fmla="*/ 3029128 h 6223656"/>
              <a:gd name="connsiteX741" fmla="*/ 4055251 w 11658599"/>
              <a:gd name="connsiteY741" fmla="*/ 2993061 h 6223656"/>
              <a:gd name="connsiteX742" fmla="*/ 4057916 w 11658599"/>
              <a:gd name="connsiteY742" fmla="*/ 2994747 h 6223656"/>
              <a:gd name="connsiteX743" fmla="*/ 4063601 w 11658599"/>
              <a:gd name="connsiteY743" fmla="*/ 3000221 h 6223656"/>
              <a:gd name="connsiteX744" fmla="*/ 4080994 w 11658599"/>
              <a:gd name="connsiteY744" fmla="*/ 3023592 h 6223656"/>
              <a:gd name="connsiteX745" fmla="*/ 4066078 w 11658599"/>
              <a:gd name="connsiteY745" fmla="*/ 3008318 h 6223656"/>
              <a:gd name="connsiteX746" fmla="*/ 4055251 w 11658599"/>
              <a:gd name="connsiteY746" fmla="*/ 2993061 h 6223656"/>
              <a:gd name="connsiteX747" fmla="*/ 0 w 11658599"/>
              <a:gd name="connsiteY747" fmla="*/ 2977586 h 6223656"/>
              <a:gd name="connsiteX748" fmla="*/ 3823 w 11658599"/>
              <a:gd name="connsiteY748" fmla="*/ 2982874 h 6223656"/>
              <a:gd name="connsiteX749" fmla="*/ 8858 w 11658599"/>
              <a:gd name="connsiteY749" fmla="*/ 2983235 h 6223656"/>
              <a:gd name="connsiteX750" fmla="*/ 10600 w 11658599"/>
              <a:gd name="connsiteY750" fmla="*/ 2994227 h 6223656"/>
              <a:gd name="connsiteX751" fmla="*/ 0 w 11658599"/>
              <a:gd name="connsiteY751" fmla="*/ 2994520 h 6223656"/>
              <a:gd name="connsiteX752" fmla="*/ 4018346 w 11658599"/>
              <a:gd name="connsiteY752" fmla="*/ 2959443 h 6223656"/>
              <a:gd name="connsiteX753" fmla="*/ 4024225 w 11658599"/>
              <a:gd name="connsiteY753" fmla="*/ 2963491 h 6223656"/>
              <a:gd name="connsiteX754" fmla="*/ 4036965 w 11658599"/>
              <a:gd name="connsiteY754" fmla="*/ 2985923 h 6223656"/>
              <a:gd name="connsiteX755" fmla="*/ 4018346 w 11658599"/>
              <a:gd name="connsiteY755" fmla="*/ 2959443 h 6223656"/>
              <a:gd name="connsiteX756" fmla="*/ 3767112 w 11658599"/>
              <a:gd name="connsiteY756" fmla="*/ 2870632 h 6223656"/>
              <a:gd name="connsiteX757" fmla="*/ 3930652 w 11658599"/>
              <a:gd name="connsiteY757" fmla="*/ 3005744 h 6223656"/>
              <a:gd name="connsiteX758" fmla="*/ 4066722 w 11658599"/>
              <a:gd name="connsiteY758" fmla="*/ 3123331 h 6223656"/>
              <a:gd name="connsiteX759" fmla="*/ 4064195 w 11658599"/>
              <a:gd name="connsiteY759" fmla="*/ 3126479 h 6223656"/>
              <a:gd name="connsiteX760" fmla="*/ 3999805 w 11658599"/>
              <a:gd name="connsiteY760" fmla="*/ 3070821 h 6223656"/>
              <a:gd name="connsiteX761" fmla="*/ 3769408 w 11658599"/>
              <a:gd name="connsiteY761" fmla="*/ 2887036 h 6223656"/>
              <a:gd name="connsiteX762" fmla="*/ 4950166 w 11658599"/>
              <a:gd name="connsiteY762" fmla="*/ 2858182 h 6223656"/>
              <a:gd name="connsiteX763" fmla="*/ 4960612 w 11658599"/>
              <a:gd name="connsiteY763" fmla="*/ 2860749 h 6223656"/>
              <a:gd name="connsiteX764" fmla="*/ 5009687 w 11658599"/>
              <a:gd name="connsiteY764" fmla="*/ 2910481 h 6223656"/>
              <a:gd name="connsiteX765" fmla="*/ 5290031 w 11658599"/>
              <a:gd name="connsiteY765" fmla="*/ 3183644 h 6223656"/>
              <a:gd name="connsiteX766" fmla="*/ 5330257 w 11658599"/>
              <a:gd name="connsiteY766" fmla="*/ 3224937 h 6223656"/>
              <a:gd name="connsiteX767" fmla="*/ 5325619 w 11658599"/>
              <a:gd name="connsiteY767" fmla="*/ 3221281 h 6223656"/>
              <a:gd name="connsiteX768" fmla="*/ 5319987 w 11658599"/>
              <a:gd name="connsiteY768" fmla="*/ 3217964 h 6223656"/>
              <a:gd name="connsiteX769" fmla="*/ 5327676 w 11658599"/>
              <a:gd name="connsiteY769" fmla="*/ 3232627 h 6223656"/>
              <a:gd name="connsiteX770" fmla="*/ 5513030 w 11658599"/>
              <a:gd name="connsiteY770" fmla="*/ 3444081 h 6223656"/>
              <a:gd name="connsiteX771" fmla="*/ 5545880 w 11658599"/>
              <a:gd name="connsiteY771" fmla="*/ 3488971 h 6223656"/>
              <a:gd name="connsiteX772" fmla="*/ 5525088 w 11658599"/>
              <a:gd name="connsiteY772" fmla="*/ 3463095 h 6223656"/>
              <a:gd name="connsiteX773" fmla="*/ 5435361 w 11658599"/>
              <a:gd name="connsiteY773" fmla="*/ 3362429 h 6223656"/>
              <a:gd name="connsiteX774" fmla="*/ 5231905 w 11658599"/>
              <a:gd name="connsiteY774" fmla="*/ 3154094 h 6223656"/>
              <a:gd name="connsiteX775" fmla="*/ 5098135 w 11658599"/>
              <a:gd name="connsiteY775" fmla="*/ 3009697 h 6223656"/>
              <a:gd name="connsiteX776" fmla="*/ 5065819 w 11658599"/>
              <a:gd name="connsiteY776" fmla="*/ 2978694 h 6223656"/>
              <a:gd name="connsiteX777" fmla="*/ 5043407 w 11658599"/>
              <a:gd name="connsiteY777" fmla="*/ 2957315 h 6223656"/>
              <a:gd name="connsiteX778" fmla="*/ 5026350 w 11658599"/>
              <a:gd name="connsiteY778" fmla="*/ 2939831 h 6223656"/>
              <a:gd name="connsiteX779" fmla="*/ 4954550 w 11658599"/>
              <a:gd name="connsiteY779" fmla="*/ 2865949 h 6223656"/>
              <a:gd name="connsiteX780" fmla="*/ 0 w 11658599"/>
              <a:gd name="connsiteY780" fmla="*/ 2828915 h 6223656"/>
              <a:gd name="connsiteX781" fmla="*/ 2085 w 11658599"/>
              <a:gd name="connsiteY781" fmla="*/ 2839428 h 6223656"/>
              <a:gd name="connsiteX782" fmla="*/ 8476 w 11658599"/>
              <a:gd name="connsiteY782" fmla="*/ 2847358 h 6223656"/>
              <a:gd name="connsiteX783" fmla="*/ 13121 w 11658599"/>
              <a:gd name="connsiteY783" fmla="*/ 2853125 h 6223656"/>
              <a:gd name="connsiteX784" fmla="*/ 7118 w 11658599"/>
              <a:gd name="connsiteY784" fmla="*/ 2866279 h 6223656"/>
              <a:gd name="connsiteX785" fmla="*/ 9054 w 11658599"/>
              <a:gd name="connsiteY785" fmla="*/ 2874569 h 6223656"/>
              <a:gd name="connsiteX786" fmla="*/ 14090 w 11658599"/>
              <a:gd name="connsiteY786" fmla="*/ 2874930 h 6223656"/>
              <a:gd name="connsiteX787" fmla="*/ 9829 w 11658599"/>
              <a:gd name="connsiteY787" fmla="*/ 2899077 h 6223656"/>
              <a:gd name="connsiteX788" fmla="*/ 6343 w 11658599"/>
              <a:gd name="connsiteY788" fmla="*/ 2912412 h 6223656"/>
              <a:gd name="connsiteX789" fmla="*/ 727 w 11658599"/>
              <a:gd name="connsiteY789" fmla="*/ 2920160 h 6223656"/>
              <a:gd name="connsiteX790" fmla="*/ 0 w 11658599"/>
              <a:gd name="connsiteY790" fmla="*/ 2930317 h 6223656"/>
              <a:gd name="connsiteX791" fmla="*/ 4910183 w 11658599"/>
              <a:gd name="connsiteY791" fmla="*/ 2828507 h 6223656"/>
              <a:gd name="connsiteX792" fmla="*/ 4910367 w 11658599"/>
              <a:gd name="connsiteY792" fmla="*/ 2828715 h 6223656"/>
              <a:gd name="connsiteX793" fmla="*/ 4910310 w 11658599"/>
              <a:gd name="connsiteY793" fmla="*/ 2828669 h 6223656"/>
              <a:gd name="connsiteX794" fmla="*/ 3759034 w 11658599"/>
              <a:gd name="connsiteY794" fmla="*/ 2828328 h 6223656"/>
              <a:gd name="connsiteX795" fmla="*/ 3783623 w 11658599"/>
              <a:gd name="connsiteY795" fmla="*/ 2848855 h 6223656"/>
              <a:gd name="connsiteX796" fmla="*/ 4023343 w 11658599"/>
              <a:gd name="connsiteY796" fmla="*/ 3054775 h 6223656"/>
              <a:gd name="connsiteX797" fmla="*/ 4085838 w 11658599"/>
              <a:gd name="connsiteY797" fmla="*/ 3111005 h 6223656"/>
              <a:gd name="connsiteX798" fmla="*/ 4083998 w 11658599"/>
              <a:gd name="connsiteY798" fmla="*/ 3112618 h 6223656"/>
              <a:gd name="connsiteX799" fmla="*/ 4081766 w 11658599"/>
              <a:gd name="connsiteY799" fmla="*/ 3113032 h 6223656"/>
              <a:gd name="connsiteX800" fmla="*/ 4010783 w 11658599"/>
              <a:gd name="connsiteY800" fmla="*/ 3051281 h 6223656"/>
              <a:gd name="connsiteX801" fmla="*/ 3786746 w 11658599"/>
              <a:gd name="connsiteY801" fmla="*/ 2874379 h 6223656"/>
              <a:gd name="connsiteX802" fmla="*/ 3765365 w 11658599"/>
              <a:gd name="connsiteY802" fmla="*/ 2858141 h 6223656"/>
              <a:gd name="connsiteX803" fmla="*/ 3762773 w 11658599"/>
              <a:gd name="connsiteY803" fmla="*/ 2839628 h 6223656"/>
              <a:gd name="connsiteX804" fmla="*/ 4857684 w 11658599"/>
              <a:gd name="connsiteY804" fmla="*/ 2763485 h 6223656"/>
              <a:gd name="connsiteX805" fmla="*/ 4866084 w 11658599"/>
              <a:gd name="connsiteY805" fmla="*/ 2765663 h 6223656"/>
              <a:gd name="connsiteX806" fmla="*/ 4876595 w 11658599"/>
              <a:gd name="connsiteY806" fmla="*/ 2774101 h 6223656"/>
              <a:gd name="connsiteX807" fmla="*/ 4910828 w 11658599"/>
              <a:gd name="connsiteY807" fmla="*/ 2816779 h 6223656"/>
              <a:gd name="connsiteX808" fmla="*/ 4918312 w 11658599"/>
              <a:gd name="connsiteY808" fmla="*/ 2827947 h 6223656"/>
              <a:gd name="connsiteX809" fmla="*/ 4911191 w 11658599"/>
              <a:gd name="connsiteY809" fmla="*/ 2820452 h 6223656"/>
              <a:gd name="connsiteX810" fmla="*/ 4897241 w 11658599"/>
              <a:gd name="connsiteY810" fmla="*/ 2811361 h 6223656"/>
              <a:gd name="connsiteX811" fmla="*/ 4898642 w 11658599"/>
              <a:gd name="connsiteY811" fmla="*/ 2813982 h 6223656"/>
              <a:gd name="connsiteX812" fmla="*/ 4887841 w 11658599"/>
              <a:gd name="connsiteY812" fmla="*/ 2800388 h 6223656"/>
              <a:gd name="connsiteX813" fmla="*/ 4884509 w 11658599"/>
              <a:gd name="connsiteY813" fmla="*/ 2795903 h 6223656"/>
              <a:gd name="connsiteX814" fmla="*/ 4884377 w 11658599"/>
              <a:gd name="connsiteY814" fmla="*/ 2794184 h 6223656"/>
              <a:gd name="connsiteX815" fmla="*/ 4882753 w 11658599"/>
              <a:gd name="connsiteY815" fmla="*/ 2793538 h 6223656"/>
              <a:gd name="connsiteX816" fmla="*/ 4867923 w 11658599"/>
              <a:gd name="connsiteY816" fmla="*/ 2773564 h 6223656"/>
              <a:gd name="connsiteX817" fmla="*/ 4857684 w 11658599"/>
              <a:gd name="connsiteY817" fmla="*/ 2763485 h 6223656"/>
              <a:gd name="connsiteX818" fmla="*/ 3721210 w 11658599"/>
              <a:gd name="connsiteY818" fmla="*/ 2714051 h 6223656"/>
              <a:gd name="connsiteX819" fmla="*/ 3851794 w 11658599"/>
              <a:gd name="connsiteY819" fmla="*/ 2819793 h 6223656"/>
              <a:gd name="connsiteX820" fmla="*/ 3943755 w 11658599"/>
              <a:gd name="connsiteY820" fmla="*/ 2893624 h 6223656"/>
              <a:gd name="connsiteX821" fmla="*/ 3955366 w 11658599"/>
              <a:gd name="connsiteY821" fmla="*/ 2911018 h 6223656"/>
              <a:gd name="connsiteX822" fmla="*/ 3849057 w 11658599"/>
              <a:gd name="connsiteY822" fmla="*/ 2831820 h 6223656"/>
              <a:gd name="connsiteX823" fmla="*/ 3729235 w 11658599"/>
              <a:gd name="connsiteY823" fmla="*/ 2738306 h 6223656"/>
              <a:gd name="connsiteX824" fmla="*/ 4772867 w 11658599"/>
              <a:gd name="connsiteY824" fmla="*/ 2686250 h 6223656"/>
              <a:gd name="connsiteX825" fmla="*/ 4791042 w 11658599"/>
              <a:gd name="connsiteY825" fmla="*/ 2701731 h 6223656"/>
              <a:gd name="connsiteX826" fmla="*/ 4821531 w 11658599"/>
              <a:gd name="connsiteY826" fmla="*/ 2741298 h 6223656"/>
              <a:gd name="connsiteX827" fmla="*/ 4780962 w 11658599"/>
              <a:gd name="connsiteY827" fmla="*/ 2699753 h 6223656"/>
              <a:gd name="connsiteX828" fmla="*/ 4772867 w 11658599"/>
              <a:gd name="connsiteY828" fmla="*/ 2686250 h 6223656"/>
              <a:gd name="connsiteX829" fmla="*/ 4031264 w 11658599"/>
              <a:gd name="connsiteY829" fmla="*/ 2635281 h 6223656"/>
              <a:gd name="connsiteX830" fmla="*/ 4194595 w 11658599"/>
              <a:gd name="connsiteY830" fmla="*/ 2763503 h 6223656"/>
              <a:gd name="connsiteX831" fmla="*/ 4342502 w 11658599"/>
              <a:gd name="connsiteY831" fmla="*/ 2890439 h 6223656"/>
              <a:gd name="connsiteX832" fmla="*/ 4337842 w 11658599"/>
              <a:gd name="connsiteY832" fmla="*/ 2894994 h 6223656"/>
              <a:gd name="connsiteX833" fmla="*/ 4200855 w 11658599"/>
              <a:gd name="connsiteY833" fmla="*/ 2781440 h 6223656"/>
              <a:gd name="connsiteX834" fmla="*/ 4031264 w 11658599"/>
              <a:gd name="connsiteY834" fmla="*/ 2635281 h 6223656"/>
              <a:gd name="connsiteX835" fmla="*/ 318857 w 11658599"/>
              <a:gd name="connsiteY835" fmla="*/ 2624715 h 6223656"/>
              <a:gd name="connsiteX836" fmla="*/ 330913 w 11658599"/>
              <a:gd name="connsiteY836" fmla="*/ 2634253 h 6223656"/>
              <a:gd name="connsiteX837" fmla="*/ 330930 w 11658599"/>
              <a:gd name="connsiteY837" fmla="*/ 2636824 h 6223656"/>
              <a:gd name="connsiteX838" fmla="*/ 4009263 w 11658599"/>
              <a:gd name="connsiteY838" fmla="*/ 2614176 h 6223656"/>
              <a:gd name="connsiteX839" fmla="*/ 4014435 w 11658599"/>
              <a:gd name="connsiteY839" fmla="*/ 2615093 h 6223656"/>
              <a:gd name="connsiteX840" fmla="*/ 4031264 w 11658599"/>
              <a:gd name="connsiteY840" fmla="*/ 2635281 h 6223656"/>
              <a:gd name="connsiteX841" fmla="*/ 4009263 w 11658599"/>
              <a:gd name="connsiteY841" fmla="*/ 2614176 h 6223656"/>
              <a:gd name="connsiteX842" fmla="*/ 3889522 w 11658599"/>
              <a:gd name="connsiteY842" fmla="*/ 2525044 h 6223656"/>
              <a:gd name="connsiteX843" fmla="*/ 3890405 w 11658599"/>
              <a:gd name="connsiteY843" fmla="*/ 2525243 h 6223656"/>
              <a:gd name="connsiteX844" fmla="*/ 3894547 w 11658599"/>
              <a:gd name="connsiteY844" fmla="*/ 2526181 h 6223656"/>
              <a:gd name="connsiteX845" fmla="*/ 3884715 w 11658599"/>
              <a:gd name="connsiteY845" fmla="*/ 2523955 h 6223656"/>
              <a:gd name="connsiteX846" fmla="*/ 3886093 w 11658599"/>
              <a:gd name="connsiteY846" fmla="*/ 2524267 h 6223656"/>
              <a:gd name="connsiteX847" fmla="*/ 3889522 w 11658599"/>
              <a:gd name="connsiteY847" fmla="*/ 2525044 h 6223656"/>
              <a:gd name="connsiteX848" fmla="*/ 3882124 w 11658599"/>
              <a:gd name="connsiteY848" fmla="*/ 2523367 h 6223656"/>
              <a:gd name="connsiteX849" fmla="*/ 3883504 w 11658599"/>
              <a:gd name="connsiteY849" fmla="*/ 2523679 h 6223656"/>
              <a:gd name="connsiteX850" fmla="*/ 3884715 w 11658599"/>
              <a:gd name="connsiteY850" fmla="*/ 2523955 h 6223656"/>
              <a:gd name="connsiteX851" fmla="*/ 3832400 w 11658599"/>
              <a:gd name="connsiteY851" fmla="*/ 2473744 h 6223656"/>
              <a:gd name="connsiteX852" fmla="*/ 3835147 w 11658599"/>
              <a:gd name="connsiteY852" fmla="*/ 2475341 h 6223656"/>
              <a:gd name="connsiteX853" fmla="*/ 3840856 w 11658599"/>
              <a:gd name="connsiteY853" fmla="*/ 2480782 h 6223656"/>
              <a:gd name="connsiteX854" fmla="*/ 3857818 w 11658599"/>
              <a:gd name="connsiteY854" fmla="*/ 2504640 h 6223656"/>
              <a:gd name="connsiteX855" fmla="*/ 3842902 w 11658599"/>
              <a:gd name="connsiteY855" fmla="*/ 2489366 h 6223656"/>
              <a:gd name="connsiteX856" fmla="*/ 3832400 w 11658599"/>
              <a:gd name="connsiteY856" fmla="*/ 2473744 h 6223656"/>
              <a:gd name="connsiteX857" fmla="*/ 3669911 w 11658599"/>
              <a:gd name="connsiteY857" fmla="*/ 2350537 h 6223656"/>
              <a:gd name="connsiteX858" fmla="*/ 3794699 w 11658599"/>
              <a:gd name="connsiteY858" fmla="*/ 2447418 h 6223656"/>
              <a:gd name="connsiteX859" fmla="*/ 3669911 w 11658599"/>
              <a:gd name="connsiteY859" fmla="*/ 2350537 h 6223656"/>
              <a:gd name="connsiteX860" fmla="*/ 3645631 w 11658599"/>
              <a:gd name="connsiteY860" fmla="*/ 2330076 h 6223656"/>
              <a:gd name="connsiteX861" fmla="*/ 3669911 w 11658599"/>
              <a:gd name="connsiteY861" fmla="*/ 2350537 h 6223656"/>
              <a:gd name="connsiteX862" fmla="*/ 3643550 w 11658599"/>
              <a:gd name="connsiteY862" fmla="*/ 2332395 h 6223656"/>
              <a:gd name="connsiteX863" fmla="*/ 3609584 w 11658599"/>
              <a:gd name="connsiteY863" fmla="*/ 2299701 h 6223656"/>
              <a:gd name="connsiteX864" fmla="*/ 3619514 w 11658599"/>
              <a:gd name="connsiteY864" fmla="*/ 2308068 h 6223656"/>
              <a:gd name="connsiteX865" fmla="*/ 3615142 w 11658599"/>
              <a:gd name="connsiteY865" fmla="*/ 2312845 h 6223656"/>
              <a:gd name="connsiteX866" fmla="*/ 3604336 w 11658599"/>
              <a:gd name="connsiteY866" fmla="*/ 2305407 h 6223656"/>
              <a:gd name="connsiteX867" fmla="*/ 3541053 w 11658599"/>
              <a:gd name="connsiteY867" fmla="*/ 2250691 h 6223656"/>
              <a:gd name="connsiteX868" fmla="*/ 3541962 w 11658599"/>
              <a:gd name="connsiteY868" fmla="*/ 2251316 h 6223656"/>
              <a:gd name="connsiteX869" fmla="*/ 3540538 w 11658599"/>
              <a:gd name="connsiteY869" fmla="*/ 2253010 h 6223656"/>
              <a:gd name="connsiteX870" fmla="*/ 3540134 w 11658599"/>
              <a:gd name="connsiteY870" fmla="*/ 2252672 h 6223656"/>
              <a:gd name="connsiteX871" fmla="*/ 4183562 w 11658599"/>
              <a:gd name="connsiteY871" fmla="*/ 2186896 h 6223656"/>
              <a:gd name="connsiteX872" fmla="*/ 4190843 w 11658599"/>
              <a:gd name="connsiteY872" fmla="*/ 2201767 h 6223656"/>
              <a:gd name="connsiteX873" fmla="*/ 4183562 w 11658599"/>
              <a:gd name="connsiteY873" fmla="*/ 2186896 h 6223656"/>
              <a:gd name="connsiteX874" fmla="*/ 4154448 w 11658599"/>
              <a:gd name="connsiteY874" fmla="*/ 2164500 h 6223656"/>
              <a:gd name="connsiteX875" fmla="*/ 4168891 w 11658599"/>
              <a:gd name="connsiteY875" fmla="*/ 2186703 h 6223656"/>
              <a:gd name="connsiteX876" fmla="*/ 4154448 w 11658599"/>
              <a:gd name="connsiteY876" fmla="*/ 2164500 h 6223656"/>
              <a:gd name="connsiteX877" fmla="*/ 4117578 w 11658599"/>
              <a:gd name="connsiteY877" fmla="*/ 2134160 h 6223656"/>
              <a:gd name="connsiteX878" fmla="*/ 4124860 w 11658599"/>
              <a:gd name="connsiteY878" fmla="*/ 2149033 h 6223656"/>
              <a:gd name="connsiteX879" fmla="*/ 4117578 w 11658599"/>
              <a:gd name="connsiteY879" fmla="*/ 2134160 h 6223656"/>
              <a:gd name="connsiteX880" fmla="*/ 4084289 w 11658599"/>
              <a:gd name="connsiteY880" fmla="*/ 2107488 h 6223656"/>
              <a:gd name="connsiteX881" fmla="*/ 4089551 w 11658599"/>
              <a:gd name="connsiteY881" fmla="*/ 2110908 h 6223656"/>
              <a:gd name="connsiteX882" fmla="*/ 4095748 w 11658599"/>
              <a:gd name="connsiteY882" fmla="*/ 2126636 h 6223656"/>
              <a:gd name="connsiteX883" fmla="*/ 4084289 w 11658599"/>
              <a:gd name="connsiteY883" fmla="*/ 2107488 h 6223656"/>
              <a:gd name="connsiteX884" fmla="*/ 4047419 w 11658599"/>
              <a:gd name="connsiteY884" fmla="*/ 2077152 h 6223656"/>
              <a:gd name="connsiteX885" fmla="*/ 4054721 w 11658599"/>
              <a:gd name="connsiteY885" fmla="*/ 2093277 h 6223656"/>
              <a:gd name="connsiteX886" fmla="*/ 4047419 w 11658599"/>
              <a:gd name="connsiteY886" fmla="*/ 2077152 h 6223656"/>
              <a:gd name="connsiteX887" fmla="*/ 4009974 w 11658599"/>
              <a:gd name="connsiteY887" fmla="*/ 2047456 h 6223656"/>
              <a:gd name="connsiteX888" fmla="*/ 4025012 w 11658599"/>
              <a:gd name="connsiteY888" fmla="*/ 2070269 h 6223656"/>
              <a:gd name="connsiteX889" fmla="*/ 4009974 w 11658599"/>
              <a:gd name="connsiteY889" fmla="*/ 2047456 h 6223656"/>
              <a:gd name="connsiteX890" fmla="*/ 3992195 w 11658599"/>
              <a:gd name="connsiteY890" fmla="*/ 2036670 h 6223656"/>
              <a:gd name="connsiteX891" fmla="*/ 3995899 w 11658599"/>
              <a:gd name="connsiteY891" fmla="*/ 2047874 h 6223656"/>
              <a:gd name="connsiteX892" fmla="*/ 3992195 w 11658599"/>
              <a:gd name="connsiteY892" fmla="*/ 2036670 h 6223656"/>
              <a:gd name="connsiteX893" fmla="*/ 3922036 w 11658599"/>
              <a:gd name="connsiteY893" fmla="*/ 1979656 h 6223656"/>
              <a:gd name="connsiteX894" fmla="*/ 3926337 w 11658599"/>
              <a:gd name="connsiteY894" fmla="*/ 1991474 h 6223656"/>
              <a:gd name="connsiteX895" fmla="*/ 3922036 w 11658599"/>
              <a:gd name="connsiteY895" fmla="*/ 1979656 h 6223656"/>
              <a:gd name="connsiteX896" fmla="*/ 2436818 w 11658599"/>
              <a:gd name="connsiteY896" fmla="*/ 1972255 h 6223656"/>
              <a:gd name="connsiteX897" fmla="*/ 2476918 w 11658599"/>
              <a:gd name="connsiteY897" fmla="*/ 1996118 h 6223656"/>
              <a:gd name="connsiteX898" fmla="*/ 2465440 w 11658599"/>
              <a:gd name="connsiteY898" fmla="*/ 1998085 h 6223656"/>
              <a:gd name="connsiteX899" fmla="*/ 2437486 w 11658599"/>
              <a:gd name="connsiteY899" fmla="*/ 1980440 h 6223656"/>
              <a:gd name="connsiteX900" fmla="*/ 2507735 w 11658599"/>
              <a:gd name="connsiteY900" fmla="*/ 1959028 h 6223656"/>
              <a:gd name="connsiteX901" fmla="*/ 2511940 w 11658599"/>
              <a:gd name="connsiteY901" fmla="*/ 1962035 h 6223656"/>
              <a:gd name="connsiteX902" fmla="*/ 2509084 w 11658599"/>
              <a:gd name="connsiteY902" fmla="*/ 1960778 h 6223656"/>
              <a:gd name="connsiteX903" fmla="*/ 2672968 w 11658599"/>
              <a:gd name="connsiteY903" fmla="*/ 1947982 h 6223656"/>
              <a:gd name="connsiteX904" fmla="*/ 2685793 w 11658599"/>
              <a:gd name="connsiteY904" fmla="*/ 1956208 h 6223656"/>
              <a:gd name="connsiteX905" fmla="*/ 2679370 w 11658599"/>
              <a:gd name="connsiteY905" fmla="*/ 1965875 h 6223656"/>
              <a:gd name="connsiteX906" fmla="*/ 2666176 w 11658599"/>
              <a:gd name="connsiteY906" fmla="*/ 1956967 h 6223656"/>
              <a:gd name="connsiteX907" fmla="*/ 2466628 w 11658599"/>
              <a:gd name="connsiteY907" fmla="*/ 1921706 h 6223656"/>
              <a:gd name="connsiteX908" fmla="*/ 2469752 w 11658599"/>
              <a:gd name="connsiteY908" fmla="*/ 1933558 h 6223656"/>
              <a:gd name="connsiteX909" fmla="*/ 2466628 w 11658599"/>
              <a:gd name="connsiteY909" fmla="*/ 1921706 h 6223656"/>
              <a:gd name="connsiteX910" fmla="*/ 2465201 w 11658599"/>
              <a:gd name="connsiteY910" fmla="*/ 1893533 h 6223656"/>
              <a:gd name="connsiteX911" fmla="*/ 2544029 w 11658599"/>
              <a:gd name="connsiteY911" fmla="*/ 1944188 h 6223656"/>
              <a:gd name="connsiteX912" fmla="*/ 2541394 w 11658599"/>
              <a:gd name="connsiteY912" fmla="*/ 1947922 h 6223656"/>
              <a:gd name="connsiteX913" fmla="*/ 2528921 w 11658599"/>
              <a:gd name="connsiteY913" fmla="*/ 1967195 h 6223656"/>
              <a:gd name="connsiteX914" fmla="*/ 2524730 w 11658599"/>
              <a:gd name="connsiteY914" fmla="*/ 1958958 h 6223656"/>
              <a:gd name="connsiteX915" fmla="*/ 2523393 w 11658599"/>
              <a:gd name="connsiteY915" fmla="*/ 1966857 h 6223656"/>
              <a:gd name="connsiteX916" fmla="*/ 2527141 w 11658599"/>
              <a:gd name="connsiteY916" fmla="*/ 1969943 h 6223656"/>
              <a:gd name="connsiteX917" fmla="*/ 2525832 w 11658599"/>
              <a:gd name="connsiteY917" fmla="*/ 1971967 h 6223656"/>
              <a:gd name="connsiteX918" fmla="*/ 2511940 w 11658599"/>
              <a:gd name="connsiteY918" fmla="*/ 1962035 h 6223656"/>
              <a:gd name="connsiteX919" fmla="*/ 2514235 w 11658599"/>
              <a:gd name="connsiteY919" fmla="*/ 1963042 h 6223656"/>
              <a:gd name="connsiteX920" fmla="*/ 2503372 w 11658599"/>
              <a:gd name="connsiteY920" fmla="*/ 1944504 h 6223656"/>
              <a:gd name="connsiteX921" fmla="*/ 2504870 w 11658599"/>
              <a:gd name="connsiteY921" fmla="*/ 1955305 h 6223656"/>
              <a:gd name="connsiteX922" fmla="*/ 2507735 w 11658599"/>
              <a:gd name="connsiteY922" fmla="*/ 1959028 h 6223656"/>
              <a:gd name="connsiteX923" fmla="*/ 2492281 w 11658599"/>
              <a:gd name="connsiteY923" fmla="*/ 1947979 h 6223656"/>
              <a:gd name="connsiteX924" fmla="*/ 2492734 w 11658599"/>
              <a:gd name="connsiteY924" fmla="*/ 1945313 h 6223656"/>
              <a:gd name="connsiteX925" fmla="*/ 2492929 w 11658599"/>
              <a:gd name="connsiteY925" fmla="*/ 1944162 h 6223656"/>
              <a:gd name="connsiteX926" fmla="*/ 2493205 w 11658599"/>
              <a:gd name="connsiteY926" fmla="*/ 1942534 h 6223656"/>
              <a:gd name="connsiteX927" fmla="*/ 2493256 w 11658599"/>
              <a:gd name="connsiteY927" fmla="*/ 1942226 h 6223656"/>
              <a:gd name="connsiteX928" fmla="*/ 2493638 w 11658599"/>
              <a:gd name="connsiteY928" fmla="*/ 1939981 h 6223656"/>
              <a:gd name="connsiteX929" fmla="*/ 2493487 w 11658599"/>
              <a:gd name="connsiteY929" fmla="*/ 1940869 h 6223656"/>
              <a:gd name="connsiteX930" fmla="*/ 2493256 w 11658599"/>
              <a:gd name="connsiteY930" fmla="*/ 1942226 h 6223656"/>
              <a:gd name="connsiteX931" fmla="*/ 2492929 w 11658599"/>
              <a:gd name="connsiteY931" fmla="*/ 1944162 h 6223656"/>
              <a:gd name="connsiteX932" fmla="*/ 2492281 w 11658599"/>
              <a:gd name="connsiteY932" fmla="*/ 1947979 h 6223656"/>
              <a:gd name="connsiteX933" fmla="*/ 2451297 w 11658599"/>
              <a:gd name="connsiteY933" fmla="*/ 1930099 h 6223656"/>
              <a:gd name="connsiteX934" fmla="*/ 2454010 w 11658599"/>
              <a:gd name="connsiteY934" fmla="*/ 1923039 h 6223656"/>
              <a:gd name="connsiteX935" fmla="*/ 2463969 w 11658599"/>
              <a:gd name="connsiteY935" fmla="*/ 1903856 h 6223656"/>
              <a:gd name="connsiteX936" fmla="*/ 2488486 w 11658599"/>
              <a:gd name="connsiteY936" fmla="*/ 1826747 h 6223656"/>
              <a:gd name="connsiteX937" fmla="*/ 2553981 w 11658599"/>
              <a:gd name="connsiteY937" fmla="*/ 1870327 h 6223656"/>
              <a:gd name="connsiteX938" fmla="*/ 2582843 w 11658599"/>
              <a:gd name="connsiteY938" fmla="*/ 1889251 h 6223656"/>
              <a:gd name="connsiteX939" fmla="*/ 2576732 w 11658599"/>
              <a:gd name="connsiteY939" fmla="*/ 1897904 h 6223656"/>
              <a:gd name="connsiteX940" fmla="*/ 2486534 w 11658599"/>
              <a:gd name="connsiteY940" fmla="*/ 1841711 h 6223656"/>
              <a:gd name="connsiteX941" fmla="*/ 2489194 w 11658599"/>
              <a:gd name="connsiteY941" fmla="*/ 1837458 h 6223656"/>
              <a:gd name="connsiteX942" fmla="*/ 2488236 w 11658599"/>
              <a:gd name="connsiteY942" fmla="*/ 1827351 h 6223656"/>
              <a:gd name="connsiteX943" fmla="*/ 3583994 w 11658599"/>
              <a:gd name="connsiteY943" fmla="*/ 1729554 h 6223656"/>
              <a:gd name="connsiteX944" fmla="*/ 3597798 w 11658599"/>
              <a:gd name="connsiteY944" fmla="*/ 1740335 h 6223656"/>
              <a:gd name="connsiteX945" fmla="*/ 3757299 w 11658599"/>
              <a:gd name="connsiteY945" fmla="*/ 1852215 h 6223656"/>
              <a:gd name="connsiteX946" fmla="*/ 3900083 w 11658599"/>
              <a:gd name="connsiteY946" fmla="*/ 1964593 h 6223656"/>
              <a:gd name="connsiteX947" fmla="*/ 3903807 w 11658599"/>
              <a:gd name="connsiteY947" fmla="*/ 1977056 h 6223656"/>
              <a:gd name="connsiteX948" fmla="*/ 3822908 w 11658599"/>
              <a:gd name="connsiteY948" fmla="*/ 1909047 h 6223656"/>
              <a:gd name="connsiteX949" fmla="*/ 3653740 w 11658599"/>
              <a:gd name="connsiteY949" fmla="*/ 1788966 h 6223656"/>
              <a:gd name="connsiteX950" fmla="*/ 3598118 w 11658599"/>
              <a:gd name="connsiteY950" fmla="*/ 1741896 h 6223656"/>
              <a:gd name="connsiteX951" fmla="*/ 3583795 w 11658599"/>
              <a:gd name="connsiteY951" fmla="*/ 1729925 h 6223656"/>
              <a:gd name="connsiteX952" fmla="*/ 3358576 w 11658599"/>
              <a:gd name="connsiteY952" fmla="*/ 1465002 h 6223656"/>
              <a:gd name="connsiteX953" fmla="*/ 3360183 w 11658599"/>
              <a:gd name="connsiteY953" fmla="*/ 1466080 h 6223656"/>
              <a:gd name="connsiteX954" fmla="*/ 3352473 w 11658599"/>
              <a:gd name="connsiteY954" fmla="*/ 1477185 h 6223656"/>
              <a:gd name="connsiteX955" fmla="*/ 1290236 w 11658599"/>
              <a:gd name="connsiteY955" fmla="*/ 1451548 h 6223656"/>
              <a:gd name="connsiteX956" fmla="*/ 1349944 w 11658599"/>
              <a:gd name="connsiteY956" fmla="*/ 1476225 h 6223656"/>
              <a:gd name="connsiteX957" fmla="*/ 1373528 w 11658599"/>
              <a:gd name="connsiteY957" fmla="*/ 1487367 h 6223656"/>
              <a:gd name="connsiteX958" fmla="*/ 1459814 w 11658599"/>
              <a:gd name="connsiteY958" fmla="*/ 1534652 h 6223656"/>
              <a:gd name="connsiteX959" fmla="*/ 1509297 w 11658599"/>
              <a:gd name="connsiteY959" fmla="*/ 1562590 h 6223656"/>
              <a:gd name="connsiteX960" fmla="*/ 1552257 w 11658599"/>
              <a:gd name="connsiteY960" fmla="*/ 1592416 h 6223656"/>
              <a:gd name="connsiteX961" fmla="*/ 1391030 w 11658599"/>
              <a:gd name="connsiteY961" fmla="*/ 1507308 h 6223656"/>
              <a:gd name="connsiteX962" fmla="*/ 1360167 w 11658599"/>
              <a:gd name="connsiteY962" fmla="*/ 1491931 h 6223656"/>
              <a:gd name="connsiteX963" fmla="*/ 1292615 w 11658599"/>
              <a:gd name="connsiteY963" fmla="*/ 1452870 h 6223656"/>
              <a:gd name="connsiteX964" fmla="*/ 3246716 w 11658599"/>
              <a:gd name="connsiteY964" fmla="*/ 1405596 h 6223656"/>
              <a:gd name="connsiteX965" fmla="*/ 3242528 w 11658599"/>
              <a:gd name="connsiteY965" fmla="*/ 1409179 h 6223656"/>
              <a:gd name="connsiteX966" fmla="*/ 3241765 w 11658599"/>
              <a:gd name="connsiteY966" fmla="*/ 1410462 h 6223656"/>
              <a:gd name="connsiteX967" fmla="*/ 714209 w 11658599"/>
              <a:gd name="connsiteY967" fmla="*/ 1382165 h 6223656"/>
              <a:gd name="connsiteX968" fmla="*/ 708322 w 11658599"/>
              <a:gd name="connsiteY968" fmla="*/ 1385523 h 6223656"/>
              <a:gd name="connsiteX969" fmla="*/ 714209 w 11658599"/>
              <a:gd name="connsiteY969" fmla="*/ 1382165 h 6223656"/>
              <a:gd name="connsiteX970" fmla="*/ 3372730 w 11658599"/>
              <a:gd name="connsiteY970" fmla="*/ 1380515 h 6223656"/>
              <a:gd name="connsiteX971" fmla="*/ 3382532 w 11658599"/>
              <a:gd name="connsiteY971" fmla="*/ 1386208 h 6223656"/>
              <a:gd name="connsiteX972" fmla="*/ 3453369 w 11658599"/>
              <a:gd name="connsiteY972" fmla="*/ 1433280 h 6223656"/>
              <a:gd name="connsiteX973" fmla="*/ 3439547 w 11658599"/>
              <a:gd name="connsiteY973" fmla="*/ 1418032 h 6223656"/>
              <a:gd name="connsiteX974" fmla="*/ 3412156 w 11658599"/>
              <a:gd name="connsiteY974" fmla="*/ 1400550 h 6223656"/>
              <a:gd name="connsiteX975" fmla="*/ 3382532 w 11658599"/>
              <a:gd name="connsiteY975" fmla="*/ 1386208 h 6223656"/>
              <a:gd name="connsiteX976" fmla="*/ 3379583 w 11658599"/>
              <a:gd name="connsiteY976" fmla="*/ 1381411 h 6223656"/>
              <a:gd name="connsiteX977" fmla="*/ 3372730 w 11658599"/>
              <a:gd name="connsiteY977" fmla="*/ 1380515 h 6223656"/>
              <a:gd name="connsiteX978" fmla="*/ 1161257 w 11658599"/>
              <a:gd name="connsiteY978" fmla="*/ 1370300 h 6223656"/>
              <a:gd name="connsiteX979" fmla="*/ 1178618 w 11658599"/>
              <a:gd name="connsiteY979" fmla="*/ 1380000 h 6223656"/>
              <a:gd name="connsiteX980" fmla="*/ 1180412 w 11658599"/>
              <a:gd name="connsiteY980" fmla="*/ 1381918 h 6223656"/>
              <a:gd name="connsiteX981" fmla="*/ 1178481 w 11658599"/>
              <a:gd name="connsiteY981" fmla="*/ 1385282 h 6223656"/>
              <a:gd name="connsiteX982" fmla="*/ 1161396 w 11658599"/>
              <a:gd name="connsiteY982" fmla="*/ 1372840 h 6223656"/>
              <a:gd name="connsiteX983" fmla="*/ 3357534 w 11658599"/>
              <a:gd name="connsiteY983" fmla="*/ 1363011 h 6223656"/>
              <a:gd name="connsiteX984" fmla="*/ 3357091 w 11658599"/>
              <a:gd name="connsiteY984" fmla="*/ 1374632 h 6223656"/>
              <a:gd name="connsiteX985" fmla="*/ 3357534 w 11658599"/>
              <a:gd name="connsiteY985" fmla="*/ 1363011 h 6223656"/>
              <a:gd name="connsiteX986" fmla="*/ 1476342 w 11658599"/>
              <a:gd name="connsiteY986" fmla="*/ 1362522 h 6223656"/>
              <a:gd name="connsiteX987" fmla="*/ 1478640 w 11658599"/>
              <a:gd name="connsiteY987" fmla="*/ 1363510 h 6223656"/>
              <a:gd name="connsiteX988" fmla="*/ 1496510 w 11658599"/>
              <a:gd name="connsiteY988" fmla="*/ 1372873 h 6223656"/>
              <a:gd name="connsiteX989" fmla="*/ 1510763 w 11658599"/>
              <a:gd name="connsiteY989" fmla="*/ 1382571 h 6223656"/>
              <a:gd name="connsiteX990" fmla="*/ 1510877 w 11658599"/>
              <a:gd name="connsiteY990" fmla="*/ 1382884 h 6223656"/>
              <a:gd name="connsiteX991" fmla="*/ 1479359 w 11658599"/>
              <a:gd name="connsiteY991" fmla="*/ 1364171 h 6223656"/>
              <a:gd name="connsiteX992" fmla="*/ 679247 w 11658599"/>
              <a:gd name="connsiteY992" fmla="*/ 1341768 h 6223656"/>
              <a:gd name="connsiteX993" fmla="*/ 679247 w 11658599"/>
              <a:gd name="connsiteY993" fmla="*/ 1341768 h 6223656"/>
              <a:gd name="connsiteX994" fmla="*/ 1276915 w 11658599"/>
              <a:gd name="connsiteY994" fmla="*/ 1292615 h 6223656"/>
              <a:gd name="connsiteX995" fmla="*/ 1278387 w 11658599"/>
              <a:gd name="connsiteY995" fmla="*/ 1292961 h 6223656"/>
              <a:gd name="connsiteX996" fmla="*/ 1282570 w 11658599"/>
              <a:gd name="connsiteY996" fmla="*/ 1295438 h 6223656"/>
              <a:gd name="connsiteX997" fmla="*/ 1281400 w 11658599"/>
              <a:gd name="connsiteY997" fmla="*/ 1297636 h 6223656"/>
              <a:gd name="connsiteX998" fmla="*/ 1277392 w 11658599"/>
              <a:gd name="connsiteY998" fmla="*/ 1295662 h 6223656"/>
              <a:gd name="connsiteX999" fmla="*/ 1276915 w 11658599"/>
              <a:gd name="connsiteY999" fmla="*/ 1292615 h 6223656"/>
              <a:gd name="connsiteX1000" fmla="*/ 575061 w 11658599"/>
              <a:gd name="connsiteY1000" fmla="*/ 1272546 h 6223656"/>
              <a:gd name="connsiteX1001" fmla="*/ 577186 w 11658599"/>
              <a:gd name="connsiteY1001" fmla="*/ 1276167 h 6223656"/>
              <a:gd name="connsiteX1002" fmla="*/ 576478 w 11658599"/>
              <a:gd name="connsiteY1002" fmla="*/ 1277566 h 6223656"/>
              <a:gd name="connsiteX1003" fmla="*/ 585552 w 11658599"/>
              <a:gd name="connsiteY1003" fmla="*/ 1282601 h 6223656"/>
              <a:gd name="connsiteX1004" fmla="*/ 584690 w 11658599"/>
              <a:gd name="connsiteY1004" fmla="*/ 1278353 h 6223656"/>
              <a:gd name="connsiteX1005" fmla="*/ 575061 w 11658599"/>
              <a:gd name="connsiteY1005" fmla="*/ 1272546 h 6223656"/>
              <a:gd name="connsiteX1006" fmla="*/ 1320635 w 11658599"/>
              <a:gd name="connsiteY1006" fmla="*/ 1266663 h 6223656"/>
              <a:gd name="connsiteX1007" fmla="*/ 1320563 w 11658599"/>
              <a:gd name="connsiteY1007" fmla="*/ 1267307 h 6223656"/>
              <a:gd name="connsiteX1008" fmla="*/ 1320594 w 11658599"/>
              <a:gd name="connsiteY1008" fmla="*/ 1267020 h 6223656"/>
              <a:gd name="connsiteX1009" fmla="*/ 1320853 w 11658599"/>
              <a:gd name="connsiteY1009" fmla="*/ 1264733 h 6223656"/>
              <a:gd name="connsiteX1010" fmla="*/ 1320635 w 11658599"/>
              <a:gd name="connsiteY1010" fmla="*/ 1266663 h 6223656"/>
              <a:gd name="connsiteX1011" fmla="*/ 1320756 w 11658599"/>
              <a:gd name="connsiteY1011" fmla="*/ 1265589 h 6223656"/>
              <a:gd name="connsiteX1012" fmla="*/ 1320853 w 11658599"/>
              <a:gd name="connsiteY1012" fmla="*/ 1264733 h 6223656"/>
              <a:gd name="connsiteX1013" fmla="*/ 1128199 w 11658599"/>
              <a:gd name="connsiteY1013" fmla="*/ 1264275 h 6223656"/>
              <a:gd name="connsiteX1014" fmla="*/ 1131905 w 11658599"/>
              <a:gd name="connsiteY1014" fmla="*/ 1275483 h 6223656"/>
              <a:gd name="connsiteX1015" fmla="*/ 1128199 w 11658599"/>
              <a:gd name="connsiteY1015" fmla="*/ 1264275 h 6223656"/>
              <a:gd name="connsiteX1016" fmla="*/ 1113405 w 11658599"/>
              <a:gd name="connsiteY1016" fmla="*/ 1256541 h 6223656"/>
              <a:gd name="connsiteX1017" fmla="*/ 1117109 w 11658599"/>
              <a:gd name="connsiteY1017" fmla="*/ 1267748 h 6223656"/>
              <a:gd name="connsiteX1018" fmla="*/ 1113405 w 11658599"/>
              <a:gd name="connsiteY1018" fmla="*/ 1256541 h 6223656"/>
              <a:gd name="connsiteX1019" fmla="*/ 1060949 w 11658599"/>
              <a:gd name="connsiteY1019" fmla="*/ 1230714 h 6223656"/>
              <a:gd name="connsiteX1020" fmla="*/ 1062132 w 11658599"/>
              <a:gd name="connsiteY1020" fmla="*/ 1242350 h 6223656"/>
              <a:gd name="connsiteX1021" fmla="*/ 1058427 w 11658599"/>
              <a:gd name="connsiteY1021" fmla="*/ 1231143 h 6223656"/>
              <a:gd name="connsiteX1022" fmla="*/ 1060949 w 11658599"/>
              <a:gd name="connsiteY1022" fmla="*/ 1230714 h 6223656"/>
              <a:gd name="connsiteX1023" fmla="*/ 3132794 w 11658599"/>
              <a:gd name="connsiteY1023" fmla="*/ 1182239 h 6223656"/>
              <a:gd name="connsiteX1024" fmla="*/ 3263267 w 11658599"/>
              <a:gd name="connsiteY1024" fmla="*/ 1264769 h 6223656"/>
              <a:gd name="connsiteX1025" fmla="*/ 3304450 w 11658599"/>
              <a:gd name="connsiteY1025" fmla="*/ 1292862 h 6223656"/>
              <a:gd name="connsiteX1026" fmla="*/ 3334411 w 11658599"/>
              <a:gd name="connsiteY1026" fmla="*/ 1310246 h 6223656"/>
              <a:gd name="connsiteX1027" fmla="*/ 3415082 w 11658599"/>
              <a:gd name="connsiteY1027" fmla="*/ 1362681 h 6223656"/>
              <a:gd name="connsiteX1028" fmla="*/ 3415305 w 11658599"/>
              <a:gd name="connsiteY1028" fmla="*/ 1362620 h 6223656"/>
              <a:gd name="connsiteX1029" fmla="*/ 3417550 w 11658599"/>
              <a:gd name="connsiteY1029" fmla="*/ 1364285 h 6223656"/>
              <a:gd name="connsiteX1030" fmla="*/ 3455430 w 11658599"/>
              <a:gd name="connsiteY1030" fmla="*/ 1388906 h 6223656"/>
              <a:gd name="connsiteX1031" fmla="*/ 3456019 w 11658599"/>
              <a:gd name="connsiteY1031" fmla="*/ 1388768 h 6223656"/>
              <a:gd name="connsiteX1032" fmla="*/ 3461223 w 11658599"/>
              <a:gd name="connsiteY1032" fmla="*/ 1392670 h 6223656"/>
              <a:gd name="connsiteX1033" fmla="*/ 3467076 w 11658599"/>
              <a:gd name="connsiteY1033" fmla="*/ 1396476 h 6223656"/>
              <a:gd name="connsiteX1034" fmla="*/ 3732647 w 11658599"/>
              <a:gd name="connsiteY1034" fmla="*/ 1574899 h 6223656"/>
              <a:gd name="connsiteX1035" fmla="*/ 3763141 w 11658599"/>
              <a:gd name="connsiteY1035" fmla="*/ 1587981 h 6223656"/>
              <a:gd name="connsiteX1036" fmla="*/ 3767694 w 11658599"/>
              <a:gd name="connsiteY1036" fmla="*/ 1587715 h 6223656"/>
              <a:gd name="connsiteX1037" fmla="*/ 3685959 w 11658599"/>
              <a:gd name="connsiteY1037" fmla="*/ 1526816 h 6223656"/>
              <a:gd name="connsiteX1038" fmla="*/ 3566968 w 11658599"/>
              <a:gd name="connsiteY1038" fmla="*/ 1439577 h 6223656"/>
              <a:gd name="connsiteX1039" fmla="*/ 3534735 w 11658599"/>
              <a:gd name="connsiteY1039" fmla="*/ 1419714 h 6223656"/>
              <a:gd name="connsiteX1040" fmla="*/ 3485908 w 11658599"/>
              <a:gd name="connsiteY1040" fmla="*/ 1389597 h 6223656"/>
              <a:gd name="connsiteX1041" fmla="*/ 3182276 w 11658599"/>
              <a:gd name="connsiteY1041" fmla="*/ 1207801 h 6223656"/>
              <a:gd name="connsiteX1042" fmla="*/ 955884 w 11658599"/>
              <a:gd name="connsiteY1042" fmla="*/ 1181782 h 6223656"/>
              <a:gd name="connsiteX1043" fmla="*/ 983795 w 11658599"/>
              <a:gd name="connsiteY1043" fmla="*/ 1196878 h 6223656"/>
              <a:gd name="connsiteX1044" fmla="*/ 989163 w 11658599"/>
              <a:gd name="connsiteY1044" fmla="*/ 1199500 h 6223656"/>
              <a:gd name="connsiteX1045" fmla="*/ 976242 w 11658599"/>
              <a:gd name="connsiteY1045" fmla="*/ 1192249 h 6223656"/>
              <a:gd name="connsiteX1046" fmla="*/ 937080 w 11658599"/>
              <a:gd name="connsiteY1046" fmla="*/ 1171612 h 6223656"/>
              <a:gd name="connsiteX1047" fmla="*/ 952914 w 11658599"/>
              <a:gd name="connsiteY1047" fmla="*/ 1180178 h 6223656"/>
              <a:gd name="connsiteX1048" fmla="*/ 940719 w 11658599"/>
              <a:gd name="connsiteY1048" fmla="*/ 1172405 h 6223656"/>
              <a:gd name="connsiteX1049" fmla="*/ 565779 w 11658599"/>
              <a:gd name="connsiteY1049" fmla="*/ 1158195 h 6223656"/>
              <a:gd name="connsiteX1050" fmla="*/ 566627 w 11658599"/>
              <a:gd name="connsiteY1050" fmla="*/ 1158671 h 6223656"/>
              <a:gd name="connsiteX1051" fmla="*/ 566758 w 11658599"/>
              <a:gd name="connsiteY1051" fmla="*/ 1158784 h 6223656"/>
              <a:gd name="connsiteX1052" fmla="*/ 445591 w 11658599"/>
              <a:gd name="connsiteY1052" fmla="*/ 1139971 h 6223656"/>
              <a:gd name="connsiteX1053" fmla="*/ 449891 w 11658599"/>
              <a:gd name="connsiteY1053" fmla="*/ 1151789 h 6223656"/>
              <a:gd name="connsiteX1054" fmla="*/ 445591 w 11658599"/>
              <a:gd name="connsiteY1054" fmla="*/ 1139971 h 6223656"/>
              <a:gd name="connsiteX1055" fmla="*/ 544356 w 11658599"/>
              <a:gd name="connsiteY1055" fmla="*/ 1125273 h 6223656"/>
              <a:gd name="connsiteX1056" fmla="*/ 553611 w 11658599"/>
              <a:gd name="connsiteY1056" fmla="*/ 1130549 h 6223656"/>
              <a:gd name="connsiteX1057" fmla="*/ 572916 w 11658599"/>
              <a:gd name="connsiteY1057" fmla="*/ 1140585 h 6223656"/>
              <a:gd name="connsiteX1058" fmla="*/ 635775 w 11658599"/>
              <a:gd name="connsiteY1058" fmla="*/ 1181469 h 6223656"/>
              <a:gd name="connsiteX1059" fmla="*/ 580796 w 11658599"/>
              <a:gd name="connsiteY1059" fmla="*/ 1156067 h 6223656"/>
              <a:gd name="connsiteX1060" fmla="*/ 554693 w 11658599"/>
              <a:gd name="connsiteY1060" fmla="*/ 1133975 h 6223656"/>
              <a:gd name="connsiteX1061" fmla="*/ 978735 w 11658599"/>
              <a:gd name="connsiteY1061" fmla="*/ 1123780 h 6223656"/>
              <a:gd name="connsiteX1062" fmla="*/ 997031 w 11658599"/>
              <a:gd name="connsiteY1062" fmla="*/ 1138535 h 6223656"/>
              <a:gd name="connsiteX1063" fmla="*/ 1015042 w 11658599"/>
              <a:gd name="connsiteY1063" fmla="*/ 1151822 h 6223656"/>
              <a:gd name="connsiteX1064" fmla="*/ 1025470 w 11658599"/>
              <a:gd name="connsiteY1064" fmla="*/ 1153604 h 6223656"/>
              <a:gd name="connsiteX1065" fmla="*/ 1030091 w 11658599"/>
              <a:gd name="connsiteY1065" fmla="*/ 1154769 h 6223656"/>
              <a:gd name="connsiteX1066" fmla="*/ 990595 w 11658599"/>
              <a:gd name="connsiteY1066" fmla="*/ 1126980 h 6223656"/>
              <a:gd name="connsiteX1067" fmla="*/ 985220 w 11658599"/>
              <a:gd name="connsiteY1067" fmla="*/ 1125291 h 6223656"/>
              <a:gd name="connsiteX1068" fmla="*/ 536649 w 11658599"/>
              <a:gd name="connsiteY1068" fmla="*/ 1120510 h 6223656"/>
              <a:gd name="connsiteX1069" fmla="*/ 540055 w 11658599"/>
              <a:gd name="connsiteY1069" fmla="*/ 1121653 h 6223656"/>
              <a:gd name="connsiteX1070" fmla="*/ 544356 w 11658599"/>
              <a:gd name="connsiteY1070" fmla="*/ 1125273 h 6223656"/>
              <a:gd name="connsiteX1071" fmla="*/ 538289 w 11658599"/>
              <a:gd name="connsiteY1071" fmla="*/ 1121811 h 6223656"/>
              <a:gd name="connsiteX1072" fmla="*/ 3098145 w 11658599"/>
              <a:gd name="connsiteY1072" fmla="*/ 1114283 h 6223656"/>
              <a:gd name="connsiteX1073" fmla="*/ 3096211 w 11658599"/>
              <a:gd name="connsiteY1073" fmla="*/ 1114919 h 6223656"/>
              <a:gd name="connsiteX1074" fmla="*/ 3101385 w 11658599"/>
              <a:gd name="connsiteY1074" fmla="*/ 1117564 h 6223656"/>
              <a:gd name="connsiteX1075" fmla="*/ 821213 w 11658599"/>
              <a:gd name="connsiteY1075" fmla="*/ 1110961 h 6223656"/>
              <a:gd name="connsiteX1076" fmla="*/ 836753 w 11658599"/>
              <a:gd name="connsiteY1076" fmla="*/ 1121616 h 6223656"/>
              <a:gd name="connsiteX1077" fmla="*/ 880196 w 11658599"/>
              <a:gd name="connsiteY1077" fmla="*/ 1142602 h 6223656"/>
              <a:gd name="connsiteX1078" fmla="*/ 845412 w 11658599"/>
              <a:gd name="connsiteY1078" fmla="*/ 1120541 h 6223656"/>
              <a:gd name="connsiteX1079" fmla="*/ 3076683 w 11658599"/>
              <a:gd name="connsiteY1079" fmla="*/ 1104946 h 6223656"/>
              <a:gd name="connsiteX1080" fmla="*/ 3086810 w 11658599"/>
              <a:gd name="connsiteY1080" fmla="*/ 1110118 h 6223656"/>
              <a:gd name="connsiteX1081" fmla="*/ 3082471 w 11658599"/>
              <a:gd name="connsiteY1081" fmla="*/ 1106055 h 6223656"/>
              <a:gd name="connsiteX1082" fmla="*/ 481523 w 11658599"/>
              <a:gd name="connsiteY1082" fmla="*/ 1076661 h 6223656"/>
              <a:gd name="connsiteX1083" fmla="*/ 488803 w 11658599"/>
              <a:gd name="connsiteY1083" fmla="*/ 1091534 h 6223656"/>
              <a:gd name="connsiteX1084" fmla="*/ 3012415 w 11658599"/>
              <a:gd name="connsiteY1084" fmla="*/ 1064288 h 6223656"/>
              <a:gd name="connsiteX1085" fmla="*/ 3031324 w 11658599"/>
              <a:gd name="connsiteY1085" fmla="*/ 1081774 h 6223656"/>
              <a:gd name="connsiteX1086" fmla="*/ 3035628 w 11658599"/>
              <a:gd name="connsiteY1086" fmla="*/ 1083976 h 6223656"/>
              <a:gd name="connsiteX1087" fmla="*/ 3052720 w 11658599"/>
              <a:gd name="connsiteY1087" fmla="*/ 1089495 h 6223656"/>
              <a:gd name="connsiteX1088" fmla="*/ 3057309 w 11658599"/>
              <a:gd name="connsiteY1088" fmla="*/ 1095050 h 6223656"/>
              <a:gd name="connsiteX1089" fmla="*/ 3071023 w 11658599"/>
              <a:gd name="connsiteY1089" fmla="*/ 1102053 h 6223656"/>
              <a:gd name="connsiteX1090" fmla="*/ 3052720 w 11658599"/>
              <a:gd name="connsiteY1090" fmla="*/ 1089495 h 6223656"/>
              <a:gd name="connsiteX1091" fmla="*/ 3032735 w 11658599"/>
              <a:gd name="connsiteY1091" fmla="*/ 1073821 h 6223656"/>
              <a:gd name="connsiteX1092" fmla="*/ 3012415 w 11658599"/>
              <a:gd name="connsiteY1092" fmla="*/ 1064288 h 6223656"/>
              <a:gd name="connsiteX1093" fmla="*/ 2986284 w 11658599"/>
              <a:gd name="connsiteY1093" fmla="*/ 1044948 h 6223656"/>
              <a:gd name="connsiteX1094" fmla="*/ 2990584 w 11658599"/>
              <a:gd name="connsiteY1094" fmla="*/ 1056764 h 6223656"/>
              <a:gd name="connsiteX1095" fmla="*/ 1126018 w 11658599"/>
              <a:gd name="connsiteY1095" fmla="*/ 957360 h 6223656"/>
              <a:gd name="connsiteX1096" fmla="*/ 1129498 w 11658599"/>
              <a:gd name="connsiteY1096" fmla="*/ 960614 h 6223656"/>
              <a:gd name="connsiteX1097" fmla="*/ 1126018 w 11658599"/>
              <a:gd name="connsiteY1097" fmla="*/ 958899 h 6223656"/>
              <a:gd name="connsiteX1098" fmla="*/ 1124130 w 11658599"/>
              <a:gd name="connsiteY1098" fmla="*/ 955597 h 6223656"/>
              <a:gd name="connsiteX1099" fmla="*/ 1126022 w 11658599"/>
              <a:gd name="connsiteY1099" fmla="*/ 956376 h 6223656"/>
              <a:gd name="connsiteX1100" fmla="*/ 1126018 w 11658599"/>
              <a:gd name="connsiteY1100" fmla="*/ 957360 h 6223656"/>
              <a:gd name="connsiteX1101" fmla="*/ 2536036 w 11658599"/>
              <a:gd name="connsiteY1101" fmla="*/ 947646 h 6223656"/>
              <a:gd name="connsiteX1102" fmla="*/ 2612079 w 11658599"/>
              <a:gd name="connsiteY1102" fmla="*/ 989519 h 6223656"/>
              <a:gd name="connsiteX1103" fmla="*/ 2607486 w 11658599"/>
              <a:gd name="connsiteY1103" fmla="*/ 994105 h 6223656"/>
              <a:gd name="connsiteX1104" fmla="*/ 2618176 w 11658599"/>
              <a:gd name="connsiteY1104" fmla="*/ 1000392 h 6223656"/>
              <a:gd name="connsiteX1105" fmla="*/ 2636032 w 11658599"/>
              <a:gd name="connsiteY1105" fmla="*/ 1009353 h 6223656"/>
              <a:gd name="connsiteX1106" fmla="*/ 2683447 w 11658599"/>
              <a:gd name="connsiteY1106" fmla="*/ 1030903 h 6223656"/>
              <a:gd name="connsiteX1107" fmla="*/ 2675436 w 11658599"/>
              <a:gd name="connsiteY1107" fmla="*/ 1025293 h 6223656"/>
              <a:gd name="connsiteX1108" fmla="*/ 2536036 w 11658599"/>
              <a:gd name="connsiteY1108" fmla="*/ 947646 h 6223656"/>
              <a:gd name="connsiteX1109" fmla="*/ 1431033 w 11658599"/>
              <a:gd name="connsiteY1109" fmla="*/ 943072 h 6223656"/>
              <a:gd name="connsiteX1110" fmla="*/ 1439954 w 11658599"/>
              <a:gd name="connsiteY1110" fmla="*/ 946209 h 6223656"/>
              <a:gd name="connsiteX1111" fmla="*/ 1441862 w 11658599"/>
              <a:gd name="connsiteY1111" fmla="*/ 947278 h 6223656"/>
              <a:gd name="connsiteX1112" fmla="*/ 1431610 w 11658599"/>
              <a:gd name="connsiteY1112" fmla="*/ 943390 h 6223656"/>
              <a:gd name="connsiteX1113" fmla="*/ 1024290 w 11658599"/>
              <a:gd name="connsiteY1113" fmla="*/ 932924 h 6223656"/>
              <a:gd name="connsiteX1114" fmla="*/ 1020196 w 11658599"/>
              <a:gd name="connsiteY1114" fmla="*/ 933415 h 6223656"/>
              <a:gd name="connsiteX1115" fmla="*/ 1024290 w 11658599"/>
              <a:gd name="connsiteY1115" fmla="*/ 932924 h 6223656"/>
              <a:gd name="connsiteX1116" fmla="*/ 1169764 w 11658599"/>
              <a:gd name="connsiteY1116" fmla="*/ 929431 h 6223656"/>
              <a:gd name="connsiteX1117" fmla="*/ 1171412 w 11658599"/>
              <a:gd name="connsiteY1117" fmla="*/ 930281 h 6223656"/>
              <a:gd name="connsiteX1118" fmla="*/ 1178530 w 11658599"/>
              <a:gd name="connsiteY1118" fmla="*/ 934608 h 6223656"/>
              <a:gd name="connsiteX1119" fmla="*/ 1178191 w 11658599"/>
              <a:gd name="connsiteY1119" fmla="*/ 934838 h 6223656"/>
              <a:gd name="connsiteX1120" fmla="*/ 1358662 w 11658599"/>
              <a:gd name="connsiteY1120" fmla="*/ 902998 h 6223656"/>
              <a:gd name="connsiteX1121" fmla="*/ 1367087 w 11658599"/>
              <a:gd name="connsiteY1121" fmla="*/ 905863 h 6223656"/>
              <a:gd name="connsiteX1122" fmla="*/ 1375957 w 11658599"/>
              <a:gd name="connsiteY1122" fmla="*/ 912573 h 6223656"/>
              <a:gd name="connsiteX1123" fmla="*/ 1167883 w 11658599"/>
              <a:gd name="connsiteY1123" fmla="*/ 891150 h 6223656"/>
              <a:gd name="connsiteX1124" fmla="*/ 1172838 w 11658599"/>
              <a:gd name="connsiteY1124" fmla="*/ 891566 h 6223656"/>
              <a:gd name="connsiteX1125" fmla="*/ 1168268 w 11658599"/>
              <a:gd name="connsiteY1125" fmla="*/ 891343 h 6223656"/>
              <a:gd name="connsiteX1126" fmla="*/ 1270304 w 11658599"/>
              <a:gd name="connsiteY1126" fmla="*/ 888401 h 6223656"/>
              <a:gd name="connsiteX1127" fmla="*/ 1278669 w 11658599"/>
              <a:gd name="connsiteY1127" fmla="*/ 892714 h 6223656"/>
              <a:gd name="connsiteX1128" fmla="*/ 1280120 w 11658599"/>
              <a:gd name="connsiteY1128" fmla="*/ 891365 h 6223656"/>
              <a:gd name="connsiteX1129" fmla="*/ 1275255 w 11658599"/>
              <a:gd name="connsiteY1129" fmla="*/ 888411 h 6223656"/>
              <a:gd name="connsiteX1130" fmla="*/ 1270304 w 11658599"/>
              <a:gd name="connsiteY1130" fmla="*/ 888401 h 6223656"/>
              <a:gd name="connsiteX1131" fmla="*/ 2663164 w 11658599"/>
              <a:gd name="connsiteY1131" fmla="*/ 884245 h 6223656"/>
              <a:gd name="connsiteX1132" fmla="*/ 2667556 w 11658599"/>
              <a:gd name="connsiteY1132" fmla="*/ 891100 h 6223656"/>
              <a:gd name="connsiteX1133" fmla="*/ 2656453 w 11658599"/>
              <a:gd name="connsiteY1133" fmla="*/ 890111 h 6223656"/>
              <a:gd name="connsiteX1134" fmla="*/ 2782435 w 11658599"/>
              <a:gd name="connsiteY1134" fmla="*/ 965100 h 6223656"/>
              <a:gd name="connsiteX1135" fmla="*/ 2826025 w 11658599"/>
              <a:gd name="connsiteY1135" fmla="*/ 984539 h 6223656"/>
              <a:gd name="connsiteX1136" fmla="*/ 2814322 w 11658599"/>
              <a:gd name="connsiteY1136" fmla="*/ 978545 h 6223656"/>
              <a:gd name="connsiteX1137" fmla="*/ 2785445 w 11658599"/>
              <a:gd name="connsiteY1137" fmla="*/ 961644 h 6223656"/>
              <a:gd name="connsiteX1138" fmla="*/ 2770405 w 11658599"/>
              <a:gd name="connsiteY1138" fmla="*/ 938827 h 6223656"/>
              <a:gd name="connsiteX1139" fmla="*/ 2767073 w 11658599"/>
              <a:gd name="connsiteY1139" fmla="*/ 950246 h 6223656"/>
              <a:gd name="connsiteX1140" fmla="*/ 2741604 w 11658599"/>
              <a:gd name="connsiteY1140" fmla="*/ 926423 h 6223656"/>
              <a:gd name="connsiteX1141" fmla="*/ 2738504 w 11658599"/>
              <a:gd name="connsiteY1141" fmla="*/ 921642 h 6223656"/>
              <a:gd name="connsiteX1142" fmla="*/ 2735807 w 11658599"/>
              <a:gd name="connsiteY1142" fmla="*/ 920307 h 6223656"/>
              <a:gd name="connsiteX1143" fmla="*/ 2731704 w 11658599"/>
              <a:gd name="connsiteY1143" fmla="*/ 922061 h 6223656"/>
              <a:gd name="connsiteX1144" fmla="*/ 2726168 w 11658599"/>
              <a:gd name="connsiteY1144" fmla="*/ 924426 h 6223656"/>
              <a:gd name="connsiteX1145" fmla="*/ 2723469 w 11658599"/>
              <a:gd name="connsiteY1145" fmla="*/ 914190 h 6223656"/>
              <a:gd name="connsiteX1146" fmla="*/ 2716078 w 11658599"/>
              <a:gd name="connsiteY1146" fmla="*/ 910524 h 6223656"/>
              <a:gd name="connsiteX1147" fmla="*/ 2711400 w 11658599"/>
              <a:gd name="connsiteY1147" fmla="*/ 909147 h 6223656"/>
              <a:gd name="connsiteX1148" fmla="*/ 2700636 w 11658599"/>
              <a:gd name="connsiteY1148" fmla="*/ 905695 h 6223656"/>
              <a:gd name="connsiteX1149" fmla="*/ 2676286 w 11658599"/>
              <a:gd name="connsiteY1149" fmla="*/ 891756 h 6223656"/>
              <a:gd name="connsiteX1150" fmla="*/ 2670606 w 11658599"/>
              <a:gd name="connsiteY1150" fmla="*/ 893213 h 6223656"/>
              <a:gd name="connsiteX1151" fmla="*/ 2667556 w 11658599"/>
              <a:gd name="connsiteY1151" fmla="*/ 891100 h 6223656"/>
              <a:gd name="connsiteX1152" fmla="*/ 2672790 w 11658599"/>
              <a:gd name="connsiteY1152" fmla="*/ 889756 h 6223656"/>
              <a:gd name="connsiteX1153" fmla="*/ 1318650 w 11658599"/>
              <a:gd name="connsiteY1153" fmla="*/ 880997 h 6223656"/>
              <a:gd name="connsiteX1154" fmla="*/ 1331251 w 11658599"/>
              <a:gd name="connsiteY1154" fmla="*/ 885563 h 6223656"/>
              <a:gd name="connsiteX1155" fmla="*/ 1350549 w 11658599"/>
              <a:gd name="connsiteY1155" fmla="*/ 892135 h 6223656"/>
              <a:gd name="connsiteX1156" fmla="*/ 1356777 w 11658599"/>
              <a:gd name="connsiteY1156" fmla="*/ 897630 h 6223656"/>
              <a:gd name="connsiteX1157" fmla="*/ 1358923 w 11658599"/>
              <a:gd name="connsiteY1157" fmla="*/ 899370 h 6223656"/>
              <a:gd name="connsiteX1158" fmla="*/ 1352829 w 11658599"/>
              <a:gd name="connsiteY1158" fmla="*/ 897584 h 6223656"/>
              <a:gd name="connsiteX1159" fmla="*/ 1345879 w 11658599"/>
              <a:gd name="connsiteY1159" fmla="*/ 895920 h 6223656"/>
              <a:gd name="connsiteX1160" fmla="*/ 1337431 w 11658599"/>
              <a:gd name="connsiteY1160" fmla="*/ 891242 h 6223656"/>
              <a:gd name="connsiteX1161" fmla="*/ 1440135 w 11658599"/>
              <a:gd name="connsiteY1161" fmla="*/ 878690 h 6223656"/>
              <a:gd name="connsiteX1162" fmla="*/ 1444574 w 11658599"/>
              <a:gd name="connsiteY1162" fmla="*/ 880110 h 6223656"/>
              <a:gd name="connsiteX1163" fmla="*/ 1445028 w 11658599"/>
              <a:gd name="connsiteY1163" fmla="*/ 881056 h 6223656"/>
              <a:gd name="connsiteX1164" fmla="*/ 1444280 w 11658599"/>
              <a:gd name="connsiteY1164" fmla="*/ 881643 h 6223656"/>
              <a:gd name="connsiteX1165" fmla="*/ 1440268 w 11658599"/>
              <a:gd name="connsiteY1165" fmla="*/ 879667 h 6223656"/>
              <a:gd name="connsiteX1166" fmla="*/ 1439576 w 11658599"/>
              <a:gd name="connsiteY1166" fmla="*/ 878874 h 6223656"/>
              <a:gd name="connsiteX1167" fmla="*/ 1295637 w 11658599"/>
              <a:gd name="connsiteY1167" fmla="*/ 872655 h 6223656"/>
              <a:gd name="connsiteX1168" fmla="*/ 1296089 w 11658599"/>
              <a:gd name="connsiteY1168" fmla="*/ 875406 h 6223656"/>
              <a:gd name="connsiteX1169" fmla="*/ 1296224 w 11658599"/>
              <a:gd name="connsiteY1169" fmla="*/ 876228 h 6223656"/>
              <a:gd name="connsiteX1170" fmla="*/ 1231706 w 11658599"/>
              <a:gd name="connsiteY1170" fmla="*/ 849625 h 6223656"/>
              <a:gd name="connsiteX1171" fmla="*/ 1232023 w 11658599"/>
              <a:gd name="connsiteY1171" fmla="*/ 849686 h 6223656"/>
              <a:gd name="connsiteX1172" fmla="*/ 1233224 w 11658599"/>
              <a:gd name="connsiteY1172" fmla="*/ 849890 h 6223656"/>
              <a:gd name="connsiteX1173" fmla="*/ 1251756 w 11658599"/>
              <a:gd name="connsiteY1173" fmla="*/ 856659 h 6223656"/>
              <a:gd name="connsiteX1174" fmla="*/ 1241264 w 11658599"/>
              <a:gd name="connsiteY1174" fmla="*/ 856196 h 6223656"/>
              <a:gd name="connsiteX1175" fmla="*/ 1236267 w 11658599"/>
              <a:gd name="connsiteY1175" fmla="*/ 852369 h 6223656"/>
              <a:gd name="connsiteX1176" fmla="*/ 1351288 w 11658599"/>
              <a:gd name="connsiteY1176" fmla="*/ 846007 h 6223656"/>
              <a:gd name="connsiteX1177" fmla="*/ 1360900 w 11658599"/>
              <a:gd name="connsiteY1177" fmla="*/ 851069 h 6223656"/>
              <a:gd name="connsiteX1178" fmla="*/ 1359848 w 11658599"/>
              <a:gd name="connsiteY1178" fmla="*/ 852346 h 6223656"/>
              <a:gd name="connsiteX1179" fmla="*/ 1355202 w 11658599"/>
              <a:gd name="connsiteY1179" fmla="*/ 851879 h 6223656"/>
              <a:gd name="connsiteX1180" fmla="*/ 1354008 w 11658599"/>
              <a:gd name="connsiteY1180" fmla="*/ 851458 h 6223656"/>
              <a:gd name="connsiteX1181" fmla="*/ 1351082 w 11658599"/>
              <a:gd name="connsiteY1181" fmla="*/ 849713 h 6223656"/>
              <a:gd name="connsiteX1182" fmla="*/ 1351288 w 11658599"/>
              <a:gd name="connsiteY1182" fmla="*/ 846007 h 6223656"/>
              <a:gd name="connsiteX1183" fmla="*/ 1137611 w 11658599"/>
              <a:gd name="connsiteY1183" fmla="*/ 795068 h 6223656"/>
              <a:gd name="connsiteX1184" fmla="*/ 1145845 w 11658599"/>
              <a:gd name="connsiteY1184" fmla="*/ 798129 h 6223656"/>
              <a:gd name="connsiteX1185" fmla="*/ 1144328 w 11658599"/>
              <a:gd name="connsiteY1185" fmla="*/ 797017 h 6223656"/>
              <a:gd name="connsiteX1186" fmla="*/ 1208644 w 11658599"/>
              <a:gd name="connsiteY1186" fmla="*/ 758496 h 6223656"/>
              <a:gd name="connsiteX1187" fmla="*/ 1215790 w 11658599"/>
              <a:gd name="connsiteY1187" fmla="*/ 763766 h 6223656"/>
              <a:gd name="connsiteX1188" fmla="*/ 1263359 w 11658599"/>
              <a:gd name="connsiteY1188" fmla="*/ 796585 h 6223656"/>
              <a:gd name="connsiteX1189" fmla="*/ 1284159 w 11658599"/>
              <a:gd name="connsiteY1189" fmla="*/ 802504 h 6223656"/>
              <a:gd name="connsiteX1190" fmla="*/ 1311334 w 11658599"/>
              <a:gd name="connsiteY1190" fmla="*/ 812777 h 6223656"/>
              <a:gd name="connsiteX1191" fmla="*/ 1301414 w 11658599"/>
              <a:gd name="connsiteY1191" fmla="*/ 805510 h 6223656"/>
              <a:gd name="connsiteX1192" fmla="*/ 1251562 w 11658599"/>
              <a:gd name="connsiteY1192" fmla="*/ 778239 h 6223656"/>
              <a:gd name="connsiteX1193" fmla="*/ 1228289 w 11658599"/>
              <a:gd name="connsiteY1193" fmla="*/ 762669 h 6223656"/>
              <a:gd name="connsiteX1194" fmla="*/ 1228464 w 11658599"/>
              <a:gd name="connsiteY1194" fmla="*/ 763356 h 6223656"/>
              <a:gd name="connsiteX1195" fmla="*/ 1214019 w 11658599"/>
              <a:gd name="connsiteY1195" fmla="*/ 759895 h 6223656"/>
              <a:gd name="connsiteX1196" fmla="*/ 2113530 w 11658599"/>
              <a:gd name="connsiteY1196" fmla="*/ 734384 h 6223656"/>
              <a:gd name="connsiteX1197" fmla="*/ 2126269 w 11658599"/>
              <a:gd name="connsiteY1197" fmla="*/ 739993 h 6223656"/>
              <a:gd name="connsiteX1198" fmla="*/ 2166023 w 11658599"/>
              <a:gd name="connsiteY1198" fmla="*/ 763049 h 6223656"/>
              <a:gd name="connsiteX1199" fmla="*/ 2221890 w 11658599"/>
              <a:gd name="connsiteY1199" fmla="*/ 791542 h 6223656"/>
              <a:gd name="connsiteX1200" fmla="*/ 2324947 w 11658599"/>
              <a:gd name="connsiteY1200" fmla="*/ 857742 h 6223656"/>
              <a:gd name="connsiteX1201" fmla="*/ 2402838 w 11658599"/>
              <a:gd name="connsiteY1201" fmla="*/ 904868 h 6223656"/>
              <a:gd name="connsiteX1202" fmla="*/ 2432883 w 11658599"/>
              <a:gd name="connsiteY1202" fmla="*/ 923491 h 6223656"/>
              <a:gd name="connsiteX1203" fmla="*/ 2299304 w 11658599"/>
              <a:gd name="connsiteY1203" fmla="*/ 846896 h 6223656"/>
              <a:gd name="connsiteX1204" fmla="*/ 2287544 w 11658599"/>
              <a:gd name="connsiteY1204" fmla="*/ 839312 h 6223656"/>
              <a:gd name="connsiteX1205" fmla="*/ 2130736 w 11658599"/>
              <a:gd name="connsiteY1205" fmla="*/ 746819 h 6223656"/>
              <a:gd name="connsiteX1206" fmla="*/ 2113530 w 11658599"/>
              <a:gd name="connsiteY1206" fmla="*/ 734384 h 6223656"/>
              <a:gd name="connsiteX1207" fmla="*/ 1141612 w 11658599"/>
              <a:gd name="connsiteY1207" fmla="*/ 707787 h 6223656"/>
              <a:gd name="connsiteX1208" fmla="*/ 1159912 w 11658599"/>
              <a:gd name="connsiteY1208" fmla="*/ 722539 h 6223656"/>
              <a:gd name="connsiteX1209" fmla="*/ 1177919 w 11658599"/>
              <a:gd name="connsiteY1209" fmla="*/ 735828 h 6223656"/>
              <a:gd name="connsiteX1210" fmla="*/ 1188348 w 11658599"/>
              <a:gd name="connsiteY1210" fmla="*/ 737610 h 6223656"/>
              <a:gd name="connsiteX1211" fmla="*/ 1192968 w 11658599"/>
              <a:gd name="connsiteY1211" fmla="*/ 738773 h 6223656"/>
              <a:gd name="connsiteX1212" fmla="*/ 1153471 w 11658599"/>
              <a:gd name="connsiteY1212" fmla="*/ 710985 h 6223656"/>
              <a:gd name="connsiteX1213" fmla="*/ 1148098 w 11658599"/>
              <a:gd name="connsiteY1213" fmla="*/ 709295 h 6223656"/>
              <a:gd name="connsiteX1214" fmla="*/ 1938931 w 11658599"/>
              <a:gd name="connsiteY1214" fmla="*/ 617618 h 6223656"/>
              <a:gd name="connsiteX1215" fmla="*/ 1968236 w 11658599"/>
              <a:gd name="connsiteY1215" fmla="*/ 634562 h 6223656"/>
              <a:gd name="connsiteX1216" fmla="*/ 1954827 w 11658599"/>
              <a:gd name="connsiteY1216" fmla="*/ 624102 h 6223656"/>
              <a:gd name="connsiteX1217" fmla="*/ 1938931 w 11658599"/>
              <a:gd name="connsiteY1217" fmla="*/ 617618 h 6223656"/>
              <a:gd name="connsiteX1218" fmla="*/ 1928213 w 11658599"/>
              <a:gd name="connsiteY1218" fmla="*/ 608674 h 6223656"/>
              <a:gd name="connsiteX1219" fmla="*/ 1928713 w 11658599"/>
              <a:gd name="connsiteY1219" fmla="*/ 613933 h 6223656"/>
              <a:gd name="connsiteX1220" fmla="*/ 1929170 w 11658599"/>
              <a:gd name="connsiteY1220" fmla="*/ 611219 h 6223656"/>
              <a:gd name="connsiteX1221" fmla="*/ 1928213 w 11658599"/>
              <a:gd name="connsiteY1221" fmla="*/ 608674 h 6223656"/>
              <a:gd name="connsiteX1222" fmla="*/ 1573552 w 11658599"/>
              <a:gd name="connsiteY1222" fmla="*/ 549557 h 6223656"/>
              <a:gd name="connsiteX1223" fmla="*/ 1592325 w 11658599"/>
              <a:gd name="connsiteY1223" fmla="*/ 557662 h 6223656"/>
              <a:gd name="connsiteX1224" fmla="*/ 1597170 w 11658599"/>
              <a:gd name="connsiteY1224" fmla="*/ 560791 h 6223656"/>
              <a:gd name="connsiteX1225" fmla="*/ 1592881 w 11658599"/>
              <a:gd name="connsiteY1225" fmla="*/ 559788 h 6223656"/>
              <a:gd name="connsiteX1226" fmla="*/ 1589677 w 11658599"/>
              <a:gd name="connsiteY1226" fmla="*/ 558234 h 6223656"/>
              <a:gd name="connsiteX1227" fmla="*/ 1288899 w 11658599"/>
              <a:gd name="connsiteY1227" fmla="*/ 541369 h 6223656"/>
              <a:gd name="connsiteX1228" fmla="*/ 1292375 w 11658599"/>
              <a:gd name="connsiteY1228" fmla="*/ 544619 h 6223656"/>
              <a:gd name="connsiteX1229" fmla="*/ 1288897 w 11658599"/>
              <a:gd name="connsiteY1229" fmla="*/ 542906 h 6223656"/>
              <a:gd name="connsiteX1230" fmla="*/ 1287006 w 11658599"/>
              <a:gd name="connsiteY1230" fmla="*/ 539599 h 6223656"/>
              <a:gd name="connsiteX1231" fmla="*/ 1288900 w 11658599"/>
              <a:gd name="connsiteY1231" fmla="*/ 540381 h 6223656"/>
              <a:gd name="connsiteX1232" fmla="*/ 1288899 w 11658599"/>
              <a:gd name="connsiteY1232" fmla="*/ 541369 h 6223656"/>
              <a:gd name="connsiteX1233" fmla="*/ 1603065 w 11658599"/>
              <a:gd name="connsiteY1233" fmla="*/ 523201 h 6223656"/>
              <a:gd name="connsiteX1234" fmla="*/ 1626562 w 11658599"/>
              <a:gd name="connsiteY1234" fmla="*/ 533843 h 6223656"/>
              <a:gd name="connsiteX1235" fmla="*/ 1663590 w 11658599"/>
              <a:gd name="connsiteY1235" fmla="*/ 548741 h 6223656"/>
              <a:gd name="connsiteX1236" fmla="*/ 1674077 w 11658599"/>
              <a:gd name="connsiteY1236" fmla="*/ 555258 h 6223656"/>
              <a:gd name="connsiteX1237" fmla="*/ 1653831 w 11658599"/>
              <a:gd name="connsiteY1237" fmla="*/ 549907 h 6223656"/>
              <a:gd name="connsiteX1238" fmla="*/ 1635244 w 11658599"/>
              <a:gd name="connsiteY1238" fmla="*/ 542855 h 6223656"/>
              <a:gd name="connsiteX1239" fmla="*/ 1614816 w 11658599"/>
              <a:gd name="connsiteY1239" fmla="*/ 529366 h 6223656"/>
              <a:gd name="connsiteX1240" fmla="*/ 1600562 w 11658599"/>
              <a:gd name="connsiteY1240" fmla="*/ 522067 h 6223656"/>
              <a:gd name="connsiteX1241" fmla="*/ 1600997 w 11658599"/>
              <a:gd name="connsiteY1241" fmla="*/ 522114 h 6223656"/>
              <a:gd name="connsiteX1242" fmla="*/ 1603065 w 11658599"/>
              <a:gd name="connsiteY1242" fmla="*/ 523201 h 6223656"/>
              <a:gd name="connsiteX1243" fmla="*/ 1187167 w 11658599"/>
              <a:gd name="connsiteY1243" fmla="*/ 516931 h 6223656"/>
              <a:gd name="connsiteX1244" fmla="*/ 1183076 w 11658599"/>
              <a:gd name="connsiteY1244" fmla="*/ 517420 h 6223656"/>
              <a:gd name="connsiteX1245" fmla="*/ 1187167 w 11658599"/>
              <a:gd name="connsiteY1245" fmla="*/ 516931 h 6223656"/>
              <a:gd name="connsiteX1246" fmla="*/ 1322982 w 11658599"/>
              <a:gd name="connsiteY1246" fmla="*/ 505938 h 6223656"/>
              <a:gd name="connsiteX1247" fmla="*/ 1327840 w 11658599"/>
              <a:gd name="connsiteY1247" fmla="*/ 510353 h 6223656"/>
              <a:gd name="connsiteX1248" fmla="*/ 1324546 w 11658599"/>
              <a:gd name="connsiteY1248" fmla="*/ 508242 h 6223656"/>
              <a:gd name="connsiteX1249" fmla="*/ 2002480 w 11658599"/>
              <a:gd name="connsiteY1249" fmla="*/ 499647 h 6223656"/>
              <a:gd name="connsiteX1250" fmla="*/ 2062249 w 11658599"/>
              <a:gd name="connsiteY1250" fmla="*/ 542429 h 6223656"/>
              <a:gd name="connsiteX1251" fmla="*/ 2594838 w 11658599"/>
              <a:gd name="connsiteY1251" fmla="*/ 853437 h 6223656"/>
              <a:gd name="connsiteX1252" fmla="*/ 2654996 w 11658599"/>
              <a:gd name="connsiteY1252" fmla="*/ 889245 h 6223656"/>
              <a:gd name="connsiteX1253" fmla="*/ 2651922 w 11658599"/>
              <a:gd name="connsiteY1253" fmla="*/ 885218 h 6223656"/>
              <a:gd name="connsiteX1254" fmla="*/ 2660359 w 11658599"/>
              <a:gd name="connsiteY1254" fmla="*/ 882640 h 6223656"/>
              <a:gd name="connsiteX1255" fmla="*/ 2528548 w 11658599"/>
              <a:gd name="connsiteY1255" fmla="*/ 807187 h 6223656"/>
              <a:gd name="connsiteX1256" fmla="*/ 2032419 w 11658599"/>
              <a:gd name="connsiteY1256" fmla="*/ 511883 h 6223656"/>
              <a:gd name="connsiteX1257" fmla="*/ 2002480 w 11658599"/>
              <a:gd name="connsiteY1257" fmla="*/ 499647 h 6223656"/>
              <a:gd name="connsiteX1258" fmla="*/ 1621047 w 11658599"/>
              <a:gd name="connsiteY1258" fmla="*/ 488347 h 6223656"/>
              <a:gd name="connsiteX1259" fmla="*/ 1623094 w 11658599"/>
              <a:gd name="connsiteY1259" fmla="*/ 489558 h 6223656"/>
              <a:gd name="connsiteX1260" fmla="*/ 1622557 w 11658599"/>
              <a:gd name="connsiteY1260" fmla="*/ 490009 h 6223656"/>
              <a:gd name="connsiteX1261" fmla="*/ 1621047 w 11658599"/>
              <a:gd name="connsiteY1261" fmla="*/ 488347 h 6223656"/>
              <a:gd name="connsiteX1262" fmla="*/ 1286114 w 11658599"/>
              <a:gd name="connsiteY1262" fmla="*/ 475603 h 6223656"/>
              <a:gd name="connsiteX1263" fmla="*/ 1322982 w 11658599"/>
              <a:gd name="connsiteY1263" fmla="*/ 505938 h 6223656"/>
              <a:gd name="connsiteX1264" fmla="*/ 1286114 w 11658599"/>
              <a:gd name="connsiteY1264" fmla="*/ 475603 h 6223656"/>
              <a:gd name="connsiteX1265" fmla="*/ 1337141 w 11658599"/>
              <a:gd name="connsiteY1265" fmla="*/ 474710 h 6223656"/>
              <a:gd name="connsiteX1266" fmla="*/ 1340846 w 11658599"/>
              <a:gd name="connsiteY1266" fmla="*/ 485919 h 6223656"/>
              <a:gd name="connsiteX1267" fmla="*/ 1337141 w 11658599"/>
              <a:gd name="connsiteY1267" fmla="*/ 474710 h 6223656"/>
              <a:gd name="connsiteX1268" fmla="*/ 1433183 w 11658599"/>
              <a:gd name="connsiteY1268" fmla="*/ 472405 h 6223656"/>
              <a:gd name="connsiteX1269" fmla="*/ 1441550 w 11658599"/>
              <a:gd name="connsiteY1269" fmla="*/ 476720 h 6223656"/>
              <a:gd name="connsiteX1270" fmla="*/ 1442998 w 11658599"/>
              <a:gd name="connsiteY1270" fmla="*/ 475372 h 6223656"/>
              <a:gd name="connsiteX1271" fmla="*/ 1438135 w 11658599"/>
              <a:gd name="connsiteY1271" fmla="*/ 472415 h 6223656"/>
              <a:gd name="connsiteX1272" fmla="*/ 1433183 w 11658599"/>
              <a:gd name="connsiteY1272" fmla="*/ 472405 h 6223656"/>
              <a:gd name="connsiteX1273" fmla="*/ 1777029 w 11658599"/>
              <a:gd name="connsiteY1273" fmla="*/ 465407 h 6223656"/>
              <a:gd name="connsiteX1274" fmla="*/ 1777029 w 11658599"/>
              <a:gd name="connsiteY1274" fmla="*/ 465407 h 6223656"/>
              <a:gd name="connsiteX1275" fmla="*/ 1514163 w 11658599"/>
              <a:gd name="connsiteY1275" fmla="*/ 430012 h 6223656"/>
              <a:gd name="connsiteX1276" fmla="*/ 1523780 w 11658599"/>
              <a:gd name="connsiteY1276" fmla="*/ 435074 h 6223656"/>
              <a:gd name="connsiteX1277" fmla="*/ 1522725 w 11658599"/>
              <a:gd name="connsiteY1277" fmla="*/ 436351 h 6223656"/>
              <a:gd name="connsiteX1278" fmla="*/ 1514163 w 11658599"/>
              <a:gd name="connsiteY1278" fmla="*/ 430012 h 6223656"/>
              <a:gd name="connsiteX1279" fmla="*/ 1300490 w 11658599"/>
              <a:gd name="connsiteY1279" fmla="*/ 379075 h 6223656"/>
              <a:gd name="connsiteX1280" fmla="*/ 1308723 w 11658599"/>
              <a:gd name="connsiteY1280" fmla="*/ 382135 h 6223656"/>
              <a:gd name="connsiteX1281" fmla="*/ 1307203 w 11658599"/>
              <a:gd name="connsiteY1281" fmla="*/ 381021 h 6223656"/>
              <a:gd name="connsiteX1282" fmla="*/ 1575141 w 11658599"/>
              <a:gd name="connsiteY1282" fmla="*/ 285926 h 6223656"/>
              <a:gd name="connsiteX1283" fmla="*/ 1575815 w 11658599"/>
              <a:gd name="connsiteY1283" fmla="*/ 287023 h 6223656"/>
              <a:gd name="connsiteX1284" fmla="*/ 1576663 w 11658599"/>
              <a:gd name="connsiteY1284" fmla="*/ 288399 h 6223656"/>
              <a:gd name="connsiteX1285" fmla="*/ 1581242 w 11658599"/>
              <a:gd name="connsiteY1285" fmla="*/ 295822 h 6223656"/>
              <a:gd name="connsiteX1286" fmla="*/ 1629303 w 11658599"/>
              <a:gd name="connsiteY1286" fmla="*/ 328970 h 6223656"/>
              <a:gd name="connsiteX1287" fmla="*/ 1662595 w 11658599"/>
              <a:gd name="connsiteY1287" fmla="*/ 355644 h 6223656"/>
              <a:gd name="connsiteX1288" fmla="*/ 1538091 w 11658599"/>
              <a:gd name="connsiteY1288" fmla="*/ 312195 h 6223656"/>
              <a:gd name="connsiteX1289" fmla="*/ 1777029 w 11658599"/>
              <a:gd name="connsiteY1289" fmla="*/ 465407 h 6223656"/>
              <a:gd name="connsiteX1290" fmla="*/ 1825355 w 11658599"/>
              <a:gd name="connsiteY1290" fmla="*/ 514893 h 6223656"/>
              <a:gd name="connsiteX1291" fmla="*/ 1846358 w 11658599"/>
              <a:gd name="connsiteY1291" fmla="*/ 539182 h 6223656"/>
              <a:gd name="connsiteX1292" fmla="*/ 1861633 w 11658599"/>
              <a:gd name="connsiteY1292" fmla="*/ 553231 h 6223656"/>
              <a:gd name="connsiteX1293" fmla="*/ 1853503 w 11658599"/>
              <a:gd name="connsiteY1293" fmla="*/ 549309 h 6223656"/>
              <a:gd name="connsiteX1294" fmla="*/ 1795136 w 11658599"/>
              <a:gd name="connsiteY1294" fmla="*/ 524445 h 6223656"/>
              <a:gd name="connsiteX1295" fmla="*/ 1753364 w 11658599"/>
              <a:gd name="connsiteY1295" fmla="*/ 508324 h 6223656"/>
              <a:gd name="connsiteX1296" fmla="*/ 1756963 w 11658599"/>
              <a:gd name="connsiteY1296" fmla="*/ 510658 h 6223656"/>
              <a:gd name="connsiteX1297" fmla="*/ 1787102 w 11658599"/>
              <a:gd name="connsiteY1297" fmla="*/ 526763 h 6223656"/>
              <a:gd name="connsiteX1298" fmla="*/ 1789917 w 11658599"/>
              <a:gd name="connsiteY1298" fmla="*/ 528546 h 6223656"/>
              <a:gd name="connsiteX1299" fmla="*/ 1806804 w 11658599"/>
              <a:gd name="connsiteY1299" fmla="*/ 535076 h 6223656"/>
              <a:gd name="connsiteX1300" fmla="*/ 1860439 w 11658599"/>
              <a:gd name="connsiteY1300" fmla="*/ 558704 h 6223656"/>
              <a:gd name="connsiteX1301" fmla="*/ 1878195 w 11658599"/>
              <a:gd name="connsiteY1301" fmla="*/ 567446 h 6223656"/>
              <a:gd name="connsiteX1302" fmla="*/ 1911852 w 11658599"/>
              <a:gd name="connsiteY1302" fmla="*/ 591665 h 6223656"/>
              <a:gd name="connsiteX1303" fmla="*/ 2045447 w 11658599"/>
              <a:gd name="connsiteY1303" fmla="*/ 663638 h 6223656"/>
              <a:gd name="connsiteX1304" fmla="*/ 2513556 w 11658599"/>
              <a:gd name="connsiteY1304" fmla="*/ 938876 h 6223656"/>
              <a:gd name="connsiteX1305" fmla="*/ 2510596 w 11658599"/>
              <a:gd name="connsiteY1305" fmla="*/ 936072 h 6223656"/>
              <a:gd name="connsiteX1306" fmla="*/ 2536238 w 11658599"/>
              <a:gd name="connsiteY1306" fmla="*/ 942282 h 6223656"/>
              <a:gd name="connsiteX1307" fmla="*/ 2557486 w 11658599"/>
              <a:gd name="connsiteY1307" fmla="*/ 932237 h 6223656"/>
              <a:gd name="connsiteX1308" fmla="*/ 2643770 w 11658599"/>
              <a:gd name="connsiteY1308" fmla="*/ 968184 h 6223656"/>
              <a:gd name="connsiteX1309" fmla="*/ 3197269 w 11658599"/>
              <a:gd name="connsiteY1309" fmla="*/ 1230668 h 6223656"/>
              <a:gd name="connsiteX1310" fmla="*/ 3222444 w 11658599"/>
              <a:gd name="connsiteY1310" fmla="*/ 1245275 h 6223656"/>
              <a:gd name="connsiteX1311" fmla="*/ 3128098 w 11658599"/>
              <a:gd name="connsiteY1311" fmla="*/ 1179813 h 6223656"/>
              <a:gd name="connsiteX1312" fmla="*/ 3038246 w 11658599"/>
              <a:gd name="connsiteY1312" fmla="*/ 1133395 h 6223656"/>
              <a:gd name="connsiteX1313" fmla="*/ 2614177 w 11658599"/>
              <a:gd name="connsiteY1313" fmla="*/ 934099 h 6223656"/>
              <a:gd name="connsiteX1314" fmla="*/ 2451016 w 11658599"/>
              <a:gd name="connsiteY1314" fmla="*/ 856254 h 6223656"/>
              <a:gd name="connsiteX1315" fmla="*/ 2482695 w 11658599"/>
              <a:gd name="connsiteY1315" fmla="*/ 857292 h 6223656"/>
              <a:gd name="connsiteX1316" fmla="*/ 2527904 w 11658599"/>
              <a:gd name="connsiteY1316" fmla="*/ 875781 h 6223656"/>
              <a:gd name="connsiteX1317" fmla="*/ 2707754 w 11658599"/>
              <a:gd name="connsiteY1317" fmla="*/ 931798 h 6223656"/>
              <a:gd name="connsiteX1318" fmla="*/ 2711762 w 11658599"/>
              <a:gd name="connsiteY1318" fmla="*/ 933583 h 6223656"/>
              <a:gd name="connsiteX1319" fmla="*/ 2351771 w 11658599"/>
              <a:gd name="connsiteY1319" fmla="*/ 721486 h 6223656"/>
              <a:gd name="connsiteX1320" fmla="*/ 1581242 w 11658599"/>
              <a:gd name="connsiteY1320" fmla="*/ 295822 h 6223656"/>
              <a:gd name="connsiteX1321" fmla="*/ 1579208 w 11658599"/>
              <a:gd name="connsiteY1321" fmla="*/ 292521 h 6223656"/>
              <a:gd name="connsiteX1322" fmla="*/ 1576663 w 11658599"/>
              <a:gd name="connsiteY1322" fmla="*/ 288399 h 6223656"/>
              <a:gd name="connsiteX1323" fmla="*/ 0 w 11658599"/>
              <a:gd name="connsiteY1323" fmla="*/ 0 h 6223656"/>
              <a:gd name="connsiteX1324" fmla="*/ 11658599 w 11658599"/>
              <a:gd name="connsiteY1324" fmla="*/ 0 h 6223656"/>
              <a:gd name="connsiteX1325" fmla="*/ 11658599 w 11658599"/>
              <a:gd name="connsiteY1325" fmla="*/ 6223656 h 6223656"/>
              <a:gd name="connsiteX1326" fmla="*/ 3424313 w 11658599"/>
              <a:gd name="connsiteY1326" fmla="*/ 6223656 h 6223656"/>
              <a:gd name="connsiteX1327" fmla="*/ 3415605 w 11658599"/>
              <a:gd name="connsiteY1327" fmla="*/ 6210312 h 6223656"/>
              <a:gd name="connsiteX1328" fmla="*/ 3413863 w 11658599"/>
              <a:gd name="connsiteY1328" fmla="*/ 6199319 h 6223656"/>
              <a:gd name="connsiteX1329" fmla="*/ 3450849 w 11658599"/>
              <a:gd name="connsiteY1329" fmla="*/ 6142197 h 6223656"/>
              <a:gd name="connsiteX1330" fmla="*/ 3442525 w 11658599"/>
              <a:gd name="connsiteY1330" fmla="*/ 6081826 h 6223656"/>
              <a:gd name="connsiteX1331" fmla="*/ 3438386 w 11658599"/>
              <a:gd name="connsiteY1331" fmla="*/ 6046888 h 6223656"/>
              <a:gd name="connsiteX1332" fmla="*/ 3437641 w 11658599"/>
              <a:gd name="connsiteY1332" fmla="*/ 6044413 h 6223656"/>
              <a:gd name="connsiteX1333" fmla="*/ 3467427 w 11658599"/>
              <a:gd name="connsiteY1333" fmla="*/ 6052923 h 6223656"/>
              <a:gd name="connsiteX1334" fmla="*/ 3463592 w 11658599"/>
              <a:gd name="connsiteY1334" fmla="*/ 6040186 h 6223656"/>
              <a:gd name="connsiteX1335" fmla="*/ 3461270 w 11658599"/>
              <a:gd name="connsiteY1335" fmla="*/ 6037304 h 6223656"/>
              <a:gd name="connsiteX1336" fmla="*/ 3495931 w 11658599"/>
              <a:gd name="connsiteY1336" fmla="*/ 5977297 h 6223656"/>
              <a:gd name="connsiteX1337" fmla="*/ 3487414 w 11658599"/>
              <a:gd name="connsiteY1337" fmla="*/ 5919629 h 6223656"/>
              <a:gd name="connsiteX1338" fmla="*/ 3476378 w 11658599"/>
              <a:gd name="connsiteY1338" fmla="*/ 5861782 h 6223656"/>
              <a:gd name="connsiteX1339" fmla="*/ 3479864 w 11658599"/>
              <a:gd name="connsiteY1339" fmla="*/ 5848447 h 6223656"/>
              <a:gd name="connsiteX1340" fmla="*/ 3477348 w 11658599"/>
              <a:gd name="connsiteY1340" fmla="*/ 5812945 h 6223656"/>
              <a:gd name="connsiteX1341" fmla="*/ 3467861 w 11658599"/>
              <a:gd name="connsiteY1341" fmla="*/ 5768794 h 6223656"/>
              <a:gd name="connsiteX1342" fmla="*/ 3456631 w 11658599"/>
              <a:gd name="connsiteY1342" fmla="*/ 5748970 h 6223656"/>
              <a:gd name="connsiteX1343" fmla="*/ 3435525 w 11658599"/>
              <a:gd name="connsiteY1343" fmla="*/ 5725722 h 6223656"/>
              <a:gd name="connsiteX1344" fmla="*/ 3406869 w 11658599"/>
              <a:gd name="connsiteY1344" fmla="*/ 5666611 h 6223656"/>
              <a:gd name="connsiteX1345" fmla="*/ 3389638 w 11658599"/>
              <a:gd name="connsiteY1345" fmla="*/ 5624620 h 6223656"/>
              <a:gd name="connsiteX1346" fmla="*/ 3363304 w 11658599"/>
              <a:gd name="connsiteY1346" fmla="*/ 5568395 h 6223656"/>
              <a:gd name="connsiteX1347" fmla="*/ 3354398 w 11658599"/>
              <a:gd name="connsiteY1347" fmla="*/ 5551455 h 6223656"/>
              <a:gd name="connsiteX1348" fmla="*/ 3345684 w 11658599"/>
              <a:gd name="connsiteY1348" fmla="*/ 5531811 h 6223656"/>
              <a:gd name="connsiteX1349" fmla="*/ 3332326 w 11658599"/>
              <a:gd name="connsiteY1349" fmla="*/ 5506401 h 6223656"/>
              <a:gd name="connsiteX1350" fmla="*/ 3318384 w 11658599"/>
              <a:gd name="connsiteY1350" fmla="*/ 5489099 h 6223656"/>
              <a:gd name="connsiteX1351" fmla="*/ 3301926 w 11658599"/>
              <a:gd name="connsiteY1351" fmla="*/ 5471618 h 6223656"/>
              <a:gd name="connsiteX1352" fmla="*/ 3277915 w 11658599"/>
              <a:gd name="connsiteY1352" fmla="*/ 5453595 h 6223656"/>
              <a:gd name="connsiteX1353" fmla="*/ 3253517 w 11658599"/>
              <a:gd name="connsiteY1353" fmla="*/ 5440980 h 6223656"/>
              <a:gd name="connsiteX1354" fmla="*/ 3263974 w 11658599"/>
              <a:gd name="connsiteY1354" fmla="*/ 5436294 h 6223656"/>
              <a:gd name="connsiteX1355" fmla="*/ 3266492 w 11658599"/>
              <a:gd name="connsiteY1355" fmla="*/ 5401154 h 6223656"/>
              <a:gd name="connsiteX1356" fmla="*/ 3250614 w 11658599"/>
              <a:gd name="connsiteY1356" fmla="*/ 5375563 h 6223656"/>
              <a:gd name="connsiteX1357" fmla="*/ 3222926 w 11658599"/>
              <a:gd name="connsiteY1357" fmla="*/ 5338257 h 6223656"/>
              <a:gd name="connsiteX1358" fmla="*/ 3188073 w 11658599"/>
              <a:gd name="connsiteY1358" fmla="*/ 5295006 h 6223656"/>
              <a:gd name="connsiteX1359" fmla="*/ 3166194 w 11658599"/>
              <a:gd name="connsiteY1359" fmla="*/ 5282569 h 6223656"/>
              <a:gd name="connsiteX1360" fmla="*/ 3147605 w 11658599"/>
              <a:gd name="connsiteY1360" fmla="*/ 5259501 h 6223656"/>
              <a:gd name="connsiteX1361" fmla="*/ 3141604 w 11658599"/>
              <a:gd name="connsiteY1361" fmla="*/ 5237334 h 6223656"/>
              <a:gd name="connsiteX1362" fmla="*/ 3121079 w 11658599"/>
              <a:gd name="connsiteY1362" fmla="*/ 5205977 h 6223656"/>
              <a:gd name="connsiteX1363" fmla="*/ 3093585 w 11658599"/>
              <a:gd name="connsiteY1363" fmla="*/ 5165969 h 6223656"/>
              <a:gd name="connsiteX1364" fmla="*/ 3080030 w 11658599"/>
              <a:gd name="connsiteY1364" fmla="*/ 5143262 h 6223656"/>
              <a:gd name="connsiteX1365" fmla="*/ 3070349 w 11658599"/>
              <a:gd name="connsiteY1365" fmla="*/ 5137135 h 6223656"/>
              <a:gd name="connsiteX1366" fmla="*/ 3060474 w 11658599"/>
              <a:gd name="connsiteY1366" fmla="*/ 5133708 h 6223656"/>
              <a:gd name="connsiteX1367" fmla="*/ 3045371 w 11658599"/>
              <a:gd name="connsiteY1367" fmla="*/ 5097306 h 6223656"/>
              <a:gd name="connsiteX1368" fmla="*/ 3008388 w 11658599"/>
              <a:gd name="connsiteY1368" fmla="*/ 5083788 h 6223656"/>
              <a:gd name="connsiteX1369" fmla="*/ 2992703 w 11658599"/>
              <a:gd name="connsiteY1369" fmla="*/ 5090814 h 6223656"/>
              <a:gd name="connsiteX1370" fmla="*/ 3002386 w 11658599"/>
              <a:gd name="connsiteY1370" fmla="*/ 5061622 h 6223656"/>
              <a:gd name="connsiteX1371" fmla="*/ 3000450 w 11658599"/>
              <a:gd name="connsiteY1371" fmla="*/ 5053332 h 6223656"/>
              <a:gd name="connsiteX1372" fmla="*/ 2969081 w 11658599"/>
              <a:gd name="connsiteY1372" fmla="*/ 5032065 h 6223656"/>
              <a:gd name="connsiteX1373" fmla="*/ 2947201 w 11658599"/>
              <a:gd name="connsiteY1373" fmla="*/ 5019629 h 6223656"/>
              <a:gd name="connsiteX1374" fmla="*/ 2922804 w 11658599"/>
              <a:gd name="connsiteY1374" fmla="*/ 4971692 h 6223656"/>
              <a:gd name="connsiteX1375" fmla="*/ 2913704 w 11658599"/>
              <a:gd name="connsiteY1375" fmla="*/ 4957456 h 6223656"/>
              <a:gd name="connsiteX1376" fmla="*/ 2835284 w 11658599"/>
              <a:gd name="connsiteY1376" fmla="*/ 4886627 h 6223656"/>
              <a:gd name="connsiteX1377" fmla="*/ 2800430 w 11658599"/>
              <a:gd name="connsiteY1377" fmla="*/ 4843374 h 6223656"/>
              <a:gd name="connsiteX1378" fmla="*/ 2773904 w 11658599"/>
              <a:gd name="connsiteY1378" fmla="*/ 4825172 h 6223656"/>
              <a:gd name="connsiteX1379" fmla="*/ 2750862 w 11658599"/>
              <a:gd name="connsiteY1379" fmla="*/ 4793632 h 6223656"/>
              <a:gd name="connsiteX1380" fmla="*/ 2698583 w 11658599"/>
              <a:gd name="connsiteY1380" fmla="*/ 4746415 h 6223656"/>
              <a:gd name="connsiteX1381" fmla="*/ 2692000 w 11658599"/>
              <a:gd name="connsiteY1381" fmla="*/ 4732358 h 6223656"/>
              <a:gd name="connsiteX1382" fmla="*/ 2620938 w 11658599"/>
              <a:gd name="connsiteY1382" fmla="*/ 4664774 h 6223656"/>
              <a:gd name="connsiteX1383" fmla="*/ 2611644 w 11658599"/>
              <a:gd name="connsiteY1383" fmla="*/ 4653241 h 6223656"/>
              <a:gd name="connsiteX1384" fmla="*/ 2562462 w 11658599"/>
              <a:gd name="connsiteY1384" fmla="*/ 4598093 h 6223656"/>
              <a:gd name="connsiteX1385" fmla="*/ 2553167 w 11658599"/>
              <a:gd name="connsiteY1385" fmla="*/ 4586558 h 6223656"/>
              <a:gd name="connsiteX1386" fmla="*/ 2543679 w 11658599"/>
              <a:gd name="connsiteY1386" fmla="*/ 4577728 h 6223656"/>
              <a:gd name="connsiteX1387" fmla="*/ 2534386 w 11658599"/>
              <a:gd name="connsiteY1387" fmla="*/ 4566193 h 6223656"/>
              <a:gd name="connsiteX1388" fmla="*/ 2478620 w 11658599"/>
              <a:gd name="connsiteY1388" fmla="*/ 4532310 h 6223656"/>
              <a:gd name="connsiteX1389" fmla="*/ 2467391 w 11658599"/>
              <a:gd name="connsiteY1389" fmla="*/ 4512487 h 6223656"/>
              <a:gd name="connsiteX1390" fmla="*/ 2453449 w 11658599"/>
              <a:gd name="connsiteY1390" fmla="*/ 4495186 h 6223656"/>
              <a:gd name="connsiteX1391" fmla="*/ 2409688 w 11658599"/>
              <a:gd name="connsiteY1391" fmla="*/ 4470313 h 6223656"/>
              <a:gd name="connsiteX1392" fmla="*/ 2380257 w 11658599"/>
              <a:gd name="connsiteY1392" fmla="*/ 4422015 h 6223656"/>
              <a:gd name="connsiteX1393" fmla="*/ 2365736 w 11658599"/>
              <a:gd name="connsiteY1393" fmla="*/ 4412824 h 6223656"/>
              <a:gd name="connsiteX1394" fmla="*/ 2356248 w 11658599"/>
              <a:gd name="connsiteY1394" fmla="*/ 4403993 h 6223656"/>
              <a:gd name="connsiteX1395" fmla="*/ 2346565 w 11658599"/>
              <a:gd name="connsiteY1395" fmla="*/ 4397865 h 6223656"/>
              <a:gd name="connsiteX1396" fmla="*/ 2306679 w 11658599"/>
              <a:gd name="connsiteY1396" fmla="*/ 4354251 h 6223656"/>
              <a:gd name="connsiteX1397" fmla="*/ 2266985 w 11658599"/>
              <a:gd name="connsiteY1397" fmla="*/ 4307935 h 6223656"/>
              <a:gd name="connsiteX1398" fmla="*/ 2249752 w 11658599"/>
              <a:gd name="connsiteY1398" fmla="*/ 4301267 h 6223656"/>
              <a:gd name="connsiteX1399" fmla="*/ 2213541 w 11658599"/>
              <a:gd name="connsiteY1399" fmla="*/ 4276935 h 6223656"/>
              <a:gd name="connsiteX1400" fmla="*/ 2025721 w 11658599"/>
              <a:gd name="connsiteY1400" fmla="*/ 4108607 h 6223656"/>
              <a:gd name="connsiteX1401" fmla="*/ 2002100 w 11658599"/>
              <a:gd name="connsiteY1401" fmla="*/ 4085177 h 6223656"/>
              <a:gd name="connsiteX1402" fmla="*/ 1972087 w 11658599"/>
              <a:gd name="connsiteY1402" fmla="*/ 4044990 h 6223656"/>
              <a:gd name="connsiteX1403" fmla="*/ 1917096 w 11658599"/>
              <a:gd name="connsiteY1403" fmla="*/ 4000294 h 6223656"/>
              <a:gd name="connsiteX1404" fmla="*/ 1881081 w 11658599"/>
              <a:gd name="connsiteY1404" fmla="*/ 3973259 h 6223656"/>
              <a:gd name="connsiteX1405" fmla="*/ 1867140 w 11658599"/>
              <a:gd name="connsiteY1405" fmla="*/ 3955958 h 6223656"/>
              <a:gd name="connsiteX1406" fmla="*/ 1845648 w 11658599"/>
              <a:gd name="connsiteY1406" fmla="*/ 3938116 h 6223656"/>
              <a:gd name="connsiteX1407" fmla="*/ 1814473 w 11658599"/>
              <a:gd name="connsiteY1407" fmla="*/ 3914147 h 6223656"/>
              <a:gd name="connsiteX1408" fmla="*/ 1785622 w 11658599"/>
              <a:gd name="connsiteY1408" fmla="*/ 3893060 h 6223656"/>
              <a:gd name="connsiteX1409" fmla="*/ 1770712 w 11658599"/>
              <a:gd name="connsiteY1409" fmla="*/ 3889274 h 6223656"/>
              <a:gd name="connsiteX1410" fmla="*/ 1743023 w 11658599"/>
              <a:gd name="connsiteY1410" fmla="*/ 3851968 h 6223656"/>
              <a:gd name="connsiteX1411" fmla="*/ 1715140 w 11658599"/>
              <a:gd name="connsiteY1411" fmla="*/ 3817367 h 6223656"/>
              <a:gd name="connsiteX1412" fmla="*/ 1739538 w 11658599"/>
              <a:gd name="connsiteY1412" fmla="*/ 3829984 h 6223656"/>
              <a:gd name="connsiteX1413" fmla="*/ 1745541 w 11658599"/>
              <a:gd name="connsiteY1413" fmla="*/ 3816829 h 6223656"/>
              <a:gd name="connsiteX1414" fmla="*/ 1756192 w 11658599"/>
              <a:gd name="connsiteY1414" fmla="*/ 3809441 h 6223656"/>
              <a:gd name="connsiteX1415" fmla="*/ 1764711 w 11658599"/>
              <a:gd name="connsiteY1415" fmla="*/ 3831788 h 6223656"/>
              <a:gd name="connsiteX1416" fmla="*/ 1779040 w 11658599"/>
              <a:gd name="connsiteY1416" fmla="*/ 3843682 h 6223656"/>
              <a:gd name="connsiteX1417" fmla="*/ 1793174 w 11658599"/>
              <a:gd name="connsiteY1417" fmla="*/ 3858279 h 6223656"/>
              <a:gd name="connsiteX1418" fmla="*/ 1817435 w 11658599"/>
              <a:gd name="connsiteY1418" fmla="*/ 3877212 h 6223656"/>
              <a:gd name="connsiteX1419" fmla="*/ 1837509 w 11658599"/>
              <a:gd name="connsiteY1419" fmla="*/ 3877998 h 6223656"/>
              <a:gd name="connsiteX1420" fmla="*/ 1816242 w 11658599"/>
              <a:gd name="connsiteY1420" fmla="*/ 3861907 h 6223656"/>
              <a:gd name="connsiteX1421" fmla="*/ 1759035 w 11658599"/>
              <a:gd name="connsiteY1421" fmla="*/ 3789002 h 6223656"/>
              <a:gd name="connsiteX1422" fmla="*/ 1698650 w 11658599"/>
              <a:gd name="connsiteY1422" fmla="*/ 3694111 h 6223656"/>
              <a:gd name="connsiteX1423" fmla="*/ 1669060 w 11658599"/>
              <a:gd name="connsiteY1423" fmla="*/ 3676042 h 6223656"/>
              <a:gd name="connsiteX1424" fmla="*/ 1656993 w 11658599"/>
              <a:gd name="connsiteY1424" fmla="*/ 3669601 h 6223656"/>
              <a:gd name="connsiteX1425" fmla="*/ 1670929 w 11658599"/>
              <a:gd name="connsiteY1425" fmla="*/ 3662751 h 6223656"/>
              <a:gd name="connsiteX1426" fmla="*/ 1683903 w 11658599"/>
              <a:gd name="connsiteY1426" fmla="*/ 3654954 h 6223656"/>
              <a:gd name="connsiteX1427" fmla="*/ 1696159 w 11658599"/>
              <a:gd name="connsiteY1427" fmla="*/ 3646700 h 6223656"/>
              <a:gd name="connsiteX1428" fmla="*/ 1719866 w 11658599"/>
              <a:gd name="connsiteY1428" fmla="*/ 3664480 h 6223656"/>
              <a:gd name="connsiteX1429" fmla="*/ 1780251 w 11658599"/>
              <a:gd name="connsiteY1429" fmla="*/ 3733491 h 6223656"/>
              <a:gd name="connsiteX1430" fmla="*/ 1808799 w 11658599"/>
              <a:gd name="connsiteY1430" fmla="*/ 3764251 h 6223656"/>
              <a:gd name="connsiteX1431" fmla="*/ 1810455 w 11658599"/>
              <a:gd name="connsiteY1431" fmla="*/ 3757201 h 6223656"/>
              <a:gd name="connsiteX1432" fmla="*/ 1821106 w 11658599"/>
              <a:gd name="connsiteY1432" fmla="*/ 3749813 h 6223656"/>
              <a:gd name="connsiteX1433" fmla="*/ 1829625 w 11658599"/>
              <a:gd name="connsiteY1433" fmla="*/ 3772160 h 6223656"/>
              <a:gd name="connsiteX1434" fmla="*/ 1843954 w 11658599"/>
              <a:gd name="connsiteY1434" fmla="*/ 3784054 h 6223656"/>
              <a:gd name="connsiteX1435" fmla="*/ 1858089 w 11658599"/>
              <a:gd name="connsiteY1435" fmla="*/ 3798651 h 6223656"/>
              <a:gd name="connsiteX1436" fmla="*/ 1909788 w 11658599"/>
              <a:gd name="connsiteY1436" fmla="*/ 3818658 h 6223656"/>
              <a:gd name="connsiteX1437" fmla="*/ 1921795 w 11658599"/>
              <a:gd name="connsiteY1437" fmla="*/ 3827670 h 6223656"/>
              <a:gd name="connsiteX1438" fmla="*/ 1935929 w 11658599"/>
              <a:gd name="connsiteY1438" fmla="*/ 3842268 h 6223656"/>
              <a:gd name="connsiteX1439" fmla="*/ 2017834 w 11658599"/>
              <a:gd name="connsiteY1439" fmla="*/ 3899761 h 6223656"/>
              <a:gd name="connsiteX1440" fmla="*/ 2034487 w 11658599"/>
              <a:gd name="connsiteY1440" fmla="*/ 3914539 h 6223656"/>
              <a:gd name="connsiteX1441" fmla="*/ 2068761 w 11658599"/>
              <a:gd name="connsiteY1441" fmla="*/ 3930581 h 6223656"/>
              <a:gd name="connsiteX1442" fmla="*/ 2095868 w 11658599"/>
              <a:gd name="connsiteY1442" fmla="*/ 3940675 h 6223656"/>
              <a:gd name="connsiteX1443" fmla="*/ 2115424 w 11658599"/>
              <a:gd name="connsiteY1443" fmla="*/ 3950227 h 6223656"/>
              <a:gd name="connsiteX1444" fmla="*/ 2228313 w 11658599"/>
              <a:gd name="connsiteY1444" fmla="*/ 3999072 h 6223656"/>
              <a:gd name="connsiteX1445" fmla="*/ 2261810 w 11658599"/>
              <a:gd name="connsiteY1445" fmla="*/ 4025925 h 6223656"/>
              <a:gd name="connsiteX1446" fmla="*/ 2296084 w 11658599"/>
              <a:gd name="connsiteY1446" fmla="*/ 4041966 h 6223656"/>
              <a:gd name="connsiteX1447" fmla="*/ 2310992 w 11658599"/>
              <a:gd name="connsiteY1447" fmla="*/ 4045752 h 6223656"/>
              <a:gd name="connsiteX1448" fmla="*/ 2335004 w 11658599"/>
              <a:gd name="connsiteY1448" fmla="*/ 4063774 h 6223656"/>
              <a:gd name="connsiteX1449" fmla="*/ 2364047 w 11658599"/>
              <a:gd name="connsiteY1449" fmla="*/ 4082157 h 6223656"/>
              <a:gd name="connsiteX1450" fmla="*/ 2445178 w 11658599"/>
              <a:gd name="connsiteY1450" fmla="*/ 4115142 h 6223656"/>
              <a:gd name="connsiteX1451" fmla="*/ 2446148 w 11658599"/>
              <a:gd name="connsiteY1451" fmla="*/ 4136948 h 6223656"/>
              <a:gd name="connsiteX1452" fmla="*/ 2447889 w 11658599"/>
              <a:gd name="connsiteY1452" fmla="*/ 4147941 h 6223656"/>
              <a:gd name="connsiteX1453" fmla="*/ 2481969 w 11658599"/>
              <a:gd name="connsiteY1453" fmla="*/ 4166684 h 6223656"/>
              <a:gd name="connsiteX1454" fmla="*/ 2531152 w 11658599"/>
              <a:gd name="connsiteY1454" fmla="*/ 4186511 h 6223656"/>
              <a:gd name="connsiteX1455" fmla="*/ 2558452 w 11658599"/>
              <a:gd name="connsiteY1455" fmla="*/ 4193902 h 6223656"/>
              <a:gd name="connsiteX1456" fmla="*/ 2654688 w 11658599"/>
              <a:gd name="connsiteY1456" fmla="*/ 4263289 h 6223656"/>
              <a:gd name="connsiteX1457" fmla="*/ 2703097 w 11658599"/>
              <a:gd name="connsiteY1457" fmla="*/ 4293928 h 6223656"/>
              <a:gd name="connsiteX1458" fmla="*/ 2758861 w 11658599"/>
              <a:gd name="connsiteY1458" fmla="*/ 4327812 h 6223656"/>
              <a:gd name="connsiteX1459" fmla="*/ 2780354 w 11658599"/>
              <a:gd name="connsiteY1459" fmla="*/ 4345654 h 6223656"/>
              <a:gd name="connsiteX1460" fmla="*/ 2794488 w 11658599"/>
              <a:gd name="connsiteY1460" fmla="*/ 4360252 h 6223656"/>
              <a:gd name="connsiteX1461" fmla="*/ 2808817 w 11658599"/>
              <a:gd name="connsiteY1461" fmla="*/ 4372146 h 6223656"/>
              <a:gd name="connsiteX1462" fmla="*/ 2827988 w 11658599"/>
              <a:gd name="connsiteY1462" fmla="*/ 4387105 h 6223656"/>
              <a:gd name="connsiteX1463" fmla="*/ 2850061 w 11658599"/>
              <a:gd name="connsiteY1463" fmla="*/ 4396838 h 6223656"/>
              <a:gd name="connsiteX1464" fmla="*/ 2877169 w 11658599"/>
              <a:gd name="connsiteY1464" fmla="*/ 4406932 h 6223656"/>
              <a:gd name="connsiteX1465" fmla="*/ 2899244 w 11658599"/>
              <a:gd name="connsiteY1465" fmla="*/ 4416664 h 6223656"/>
              <a:gd name="connsiteX1466" fmla="*/ 2937389 w 11658599"/>
              <a:gd name="connsiteY1466" fmla="*/ 4449286 h 6223656"/>
              <a:gd name="connsiteX1467" fmla="*/ 2951523 w 11658599"/>
              <a:gd name="connsiteY1467" fmla="*/ 4463884 h 6223656"/>
              <a:gd name="connsiteX1468" fmla="*/ 2962948 w 11658599"/>
              <a:gd name="connsiteY1468" fmla="*/ 4481004 h 6223656"/>
              <a:gd name="connsiteX1469" fmla="*/ 2984633 w 11658599"/>
              <a:gd name="connsiteY1469" fmla="*/ 4496142 h 6223656"/>
              <a:gd name="connsiteX1470" fmla="*/ 3018712 w 11658599"/>
              <a:gd name="connsiteY1470" fmla="*/ 4514887 h 6223656"/>
              <a:gd name="connsiteX1471" fmla="*/ 3050082 w 11658599"/>
              <a:gd name="connsiteY1471" fmla="*/ 4536155 h 6223656"/>
              <a:gd name="connsiteX1472" fmla="*/ 3078739 w 11658599"/>
              <a:gd name="connsiteY1472" fmla="*/ 4559943 h 6223656"/>
              <a:gd name="connsiteX1473" fmla="*/ 3124629 w 11658599"/>
              <a:gd name="connsiteY1473" fmla="*/ 4590402 h 6223656"/>
              <a:gd name="connsiteX1474" fmla="*/ 3171682 w 11658599"/>
              <a:gd name="connsiteY1474" fmla="*/ 4604642 h 6223656"/>
              <a:gd name="connsiteX1475" fmla="*/ 3184074 w 11658599"/>
              <a:gd name="connsiteY1475" fmla="*/ 4608247 h 6223656"/>
              <a:gd name="connsiteX1476" fmla="*/ 3179813 w 11658599"/>
              <a:gd name="connsiteY1476" fmla="*/ 4632395 h 6223656"/>
              <a:gd name="connsiteX1477" fmla="*/ 3203630 w 11658599"/>
              <a:gd name="connsiteY1477" fmla="*/ 4653121 h 6223656"/>
              <a:gd name="connsiteX1478" fmla="*/ 3240033 w 11658599"/>
              <a:gd name="connsiteY1478" fmla="*/ 4674748 h 6223656"/>
              <a:gd name="connsiteX1479" fmla="*/ 3274110 w 11658599"/>
              <a:gd name="connsiteY1479" fmla="*/ 4693492 h 6223656"/>
              <a:gd name="connsiteX1480" fmla="*/ 3280693 w 11658599"/>
              <a:gd name="connsiteY1480" fmla="*/ 4707550 h 6223656"/>
              <a:gd name="connsiteX1481" fmla="*/ 3294443 w 11658599"/>
              <a:gd name="connsiteY1481" fmla="*/ 4727554 h 6223656"/>
              <a:gd name="connsiteX1482" fmla="*/ 3311676 w 11658599"/>
              <a:gd name="connsiteY1482" fmla="*/ 4734224 h 6223656"/>
              <a:gd name="connsiteX1483" fmla="*/ 3343237 w 11658599"/>
              <a:gd name="connsiteY1483" fmla="*/ 4752786 h 6223656"/>
              <a:gd name="connsiteX1484" fmla="*/ 3423014 w 11658599"/>
              <a:gd name="connsiteY1484" fmla="*/ 4804692 h 6223656"/>
              <a:gd name="connsiteX1485" fmla="*/ 3496206 w 11658599"/>
              <a:gd name="connsiteY1485" fmla="*/ 4842541 h 6223656"/>
              <a:gd name="connsiteX1486" fmla="*/ 3520797 w 11658599"/>
              <a:gd name="connsiteY1486" fmla="*/ 4852454 h 6223656"/>
              <a:gd name="connsiteX1487" fmla="*/ 3558942 w 11658599"/>
              <a:gd name="connsiteY1487" fmla="*/ 4885076 h 6223656"/>
              <a:gd name="connsiteX1488" fmla="*/ 3573659 w 11658599"/>
              <a:gd name="connsiteY1488" fmla="*/ 4891564 h 6223656"/>
              <a:gd name="connsiteX1489" fmla="*/ 3633684 w 11658599"/>
              <a:gd name="connsiteY1489" fmla="*/ 4936621 h 6223656"/>
              <a:gd name="connsiteX1490" fmla="*/ 3660405 w 11658599"/>
              <a:gd name="connsiteY1490" fmla="*/ 4952122 h 6223656"/>
              <a:gd name="connsiteX1491" fmla="*/ 3684801 w 11658599"/>
              <a:gd name="connsiteY1491" fmla="*/ 4964737 h 6223656"/>
              <a:gd name="connsiteX1492" fmla="*/ 3700487 w 11658599"/>
              <a:gd name="connsiteY1492" fmla="*/ 4957710 h 6223656"/>
              <a:gd name="connsiteX1493" fmla="*/ 3714234 w 11658599"/>
              <a:gd name="connsiteY1493" fmla="*/ 4977715 h 6223656"/>
              <a:gd name="connsiteX1494" fmla="*/ 3752766 w 11658599"/>
              <a:gd name="connsiteY1494" fmla="*/ 5004929 h 6223656"/>
              <a:gd name="connsiteX1495" fmla="*/ 3888695 w 11658599"/>
              <a:gd name="connsiteY1495" fmla="*/ 5085312 h 6223656"/>
              <a:gd name="connsiteX1496" fmla="*/ 3932650 w 11658599"/>
              <a:gd name="connsiteY1496" fmla="*/ 5107481 h 6223656"/>
              <a:gd name="connsiteX1497" fmla="*/ 3957047 w 11658599"/>
              <a:gd name="connsiteY1497" fmla="*/ 5120097 h 6223656"/>
              <a:gd name="connsiteX1498" fmla="*/ 3971377 w 11658599"/>
              <a:gd name="connsiteY1498" fmla="*/ 5131992 h 6223656"/>
              <a:gd name="connsiteX1499" fmla="*/ 3990933 w 11658599"/>
              <a:gd name="connsiteY1499" fmla="*/ 5141545 h 6223656"/>
              <a:gd name="connsiteX1500" fmla="*/ 4053862 w 11658599"/>
              <a:gd name="connsiteY1500" fmla="*/ 5181375 h 6223656"/>
              <a:gd name="connsiteX1501" fmla="*/ 4122797 w 11658599"/>
              <a:gd name="connsiteY1501" fmla="*/ 5208051 h 6223656"/>
              <a:gd name="connsiteX1502" fmla="*/ 4132866 w 11658599"/>
              <a:gd name="connsiteY1502" fmla="*/ 5208773 h 6223656"/>
              <a:gd name="connsiteX1503" fmla="*/ 4159392 w 11658599"/>
              <a:gd name="connsiteY1503" fmla="*/ 5226976 h 6223656"/>
              <a:gd name="connsiteX1504" fmla="*/ 4203539 w 11658599"/>
              <a:gd name="connsiteY1504" fmla="*/ 5246442 h 6223656"/>
              <a:gd name="connsiteX1505" fmla="*/ 4346442 w 11658599"/>
              <a:gd name="connsiteY1505" fmla="*/ 5264834 h 6223656"/>
              <a:gd name="connsiteX1506" fmla="*/ 4369678 w 11658599"/>
              <a:gd name="connsiteY1506" fmla="*/ 5258348 h 6223656"/>
              <a:gd name="connsiteX1507" fmla="*/ 4416923 w 11658599"/>
              <a:gd name="connsiteY1507" fmla="*/ 5269885 h 6223656"/>
              <a:gd name="connsiteX1508" fmla="*/ 4451585 w 11658599"/>
              <a:gd name="connsiteY1508" fmla="*/ 5280520 h 6223656"/>
              <a:gd name="connsiteX1509" fmla="*/ 4477533 w 11658599"/>
              <a:gd name="connsiteY1509" fmla="*/ 5271512 h 6223656"/>
              <a:gd name="connsiteX1510" fmla="*/ 4513936 w 11658599"/>
              <a:gd name="connsiteY1510" fmla="*/ 5257819 h 6223656"/>
              <a:gd name="connsiteX1511" fmla="*/ 4558281 w 11658599"/>
              <a:gd name="connsiteY1511" fmla="*/ 5203940 h 6223656"/>
              <a:gd name="connsiteX1512" fmla="*/ 4637673 w 11658599"/>
              <a:gd name="connsiteY1512" fmla="*/ 5119969 h 6223656"/>
              <a:gd name="connsiteX1513" fmla="*/ 4708546 w 11658599"/>
              <a:gd name="connsiteY1513" fmla="*/ 5048973 h 6223656"/>
              <a:gd name="connsiteX1514" fmla="*/ 4743789 w 11658599"/>
              <a:gd name="connsiteY1514" fmla="*/ 4980856 h 6223656"/>
              <a:gd name="connsiteX1515" fmla="*/ 4790458 w 11658599"/>
              <a:gd name="connsiteY1515" fmla="*/ 4894540 h 6223656"/>
              <a:gd name="connsiteX1516" fmla="*/ 4799947 w 11658599"/>
              <a:gd name="connsiteY1516" fmla="*/ 4868049 h 6223656"/>
              <a:gd name="connsiteX1517" fmla="*/ 4810790 w 11658599"/>
              <a:gd name="connsiteY1517" fmla="*/ 4857959 h 6223656"/>
              <a:gd name="connsiteX1518" fmla="*/ 4829961 w 11658599"/>
              <a:gd name="connsiteY1518" fmla="*/ 4837596 h 6223656"/>
              <a:gd name="connsiteX1519" fmla="*/ 4847582 w 11658599"/>
              <a:gd name="connsiteY1519" fmla="*/ 4803538 h 6223656"/>
              <a:gd name="connsiteX1520" fmla="*/ 4840808 w 11658599"/>
              <a:gd name="connsiteY1520" fmla="*/ 4721543 h 6223656"/>
              <a:gd name="connsiteX1521" fmla="*/ 4831125 w 11658599"/>
              <a:gd name="connsiteY1521" fmla="*/ 4715416 h 6223656"/>
              <a:gd name="connsiteX1522" fmla="*/ 4842165 w 11658599"/>
              <a:gd name="connsiteY1522" fmla="*/ 4702622 h 6223656"/>
              <a:gd name="connsiteX1523" fmla="*/ 4842746 w 11658599"/>
              <a:gd name="connsiteY1523" fmla="*/ 4659191 h 6223656"/>
              <a:gd name="connsiteX1524" fmla="*/ 4860368 w 11658599"/>
              <a:gd name="connsiteY1524" fmla="*/ 4625133 h 6223656"/>
              <a:gd name="connsiteX1525" fmla="*/ 4853595 w 11658599"/>
              <a:gd name="connsiteY1525" fmla="*/ 4543139 h 6223656"/>
              <a:gd name="connsiteX1526" fmla="*/ 4844106 w 11658599"/>
              <a:gd name="connsiteY1526" fmla="*/ 4534307 h 6223656"/>
              <a:gd name="connsiteX1527" fmla="*/ 4854951 w 11658599"/>
              <a:gd name="connsiteY1527" fmla="*/ 4524216 h 6223656"/>
              <a:gd name="connsiteX1528" fmla="*/ 4859028 w 11658599"/>
              <a:gd name="connsiteY1528" fmla="*/ 4520264 h 6223656"/>
              <a:gd name="connsiteX1529" fmla="*/ 4859192 w 11658599"/>
              <a:gd name="connsiteY1529" fmla="*/ 4517978 h 6223656"/>
              <a:gd name="connsiteX1530" fmla="*/ 4825376 w 11658599"/>
              <a:gd name="connsiteY1530" fmla="*/ 4492616 h 6223656"/>
              <a:gd name="connsiteX1531" fmla="*/ 4817139 w 11658599"/>
              <a:gd name="connsiteY1531" fmla="*/ 4485249 h 6223656"/>
              <a:gd name="connsiteX1532" fmla="*/ 4828810 w 11658599"/>
              <a:gd name="connsiteY1532" fmla="*/ 4488166 h 6223656"/>
              <a:gd name="connsiteX1533" fmla="*/ 4838229 w 11658599"/>
              <a:gd name="connsiteY1533" fmla="*/ 4491962 h 6223656"/>
              <a:gd name="connsiteX1534" fmla="*/ 4838597 w 11658599"/>
              <a:gd name="connsiteY1534" fmla="*/ 4486817 h 6223656"/>
              <a:gd name="connsiteX1535" fmla="*/ 4829837 w 11658599"/>
              <a:gd name="connsiteY1535" fmla="*/ 4450189 h 6223656"/>
              <a:gd name="connsiteX1536" fmla="*/ 4823446 w 11658599"/>
              <a:gd name="connsiteY1536" fmla="*/ 4433428 h 6223656"/>
              <a:gd name="connsiteX1537" fmla="*/ 4808956 w 11658599"/>
              <a:gd name="connsiteY1537" fmla="*/ 4382974 h 6223656"/>
              <a:gd name="connsiteX1538" fmla="*/ 4796952 w 11658599"/>
              <a:gd name="connsiteY1538" fmla="*/ 4351270 h 6223656"/>
              <a:gd name="connsiteX1539" fmla="*/ 4918213 w 11658599"/>
              <a:gd name="connsiteY1539" fmla="*/ 4438940 h 6223656"/>
              <a:gd name="connsiteX1540" fmla="*/ 4909387 w 11658599"/>
              <a:gd name="connsiteY1540" fmla="*/ 4425706 h 6223656"/>
              <a:gd name="connsiteX1541" fmla="*/ 4906590 w 11658599"/>
              <a:gd name="connsiteY1541" fmla="*/ 4422991 h 6223656"/>
              <a:gd name="connsiteX1542" fmla="*/ 4912911 w 11658599"/>
              <a:gd name="connsiteY1542" fmla="*/ 4425393 h 6223656"/>
              <a:gd name="connsiteX1543" fmla="*/ 4941932 w 11658599"/>
              <a:gd name="connsiteY1543" fmla="*/ 4450771 h 6223656"/>
              <a:gd name="connsiteX1544" fmla="*/ 4967833 w 11658599"/>
              <a:gd name="connsiteY1544" fmla="*/ 4473164 h 6223656"/>
              <a:gd name="connsiteX1545" fmla="*/ 4984643 w 11658599"/>
              <a:gd name="connsiteY1545" fmla="*/ 4486924 h 6223656"/>
              <a:gd name="connsiteX1546" fmla="*/ 4981057 w 11658599"/>
              <a:gd name="connsiteY1546" fmla="*/ 4481468 h 6223656"/>
              <a:gd name="connsiteX1547" fmla="*/ 4956748 w 11658599"/>
              <a:gd name="connsiteY1547" fmla="*/ 4440901 h 6223656"/>
              <a:gd name="connsiteX1548" fmla="*/ 4941401 w 11658599"/>
              <a:gd name="connsiteY1548" fmla="*/ 4421731 h 6223656"/>
              <a:gd name="connsiteX1549" fmla="*/ 4944791 w 11658599"/>
              <a:gd name="connsiteY1549" fmla="*/ 4421053 h 6223656"/>
              <a:gd name="connsiteX1550" fmla="*/ 4944905 w 11658599"/>
              <a:gd name="connsiteY1550" fmla="*/ 4421133 h 6223656"/>
              <a:gd name="connsiteX1551" fmla="*/ 4943855 w 11658599"/>
              <a:gd name="connsiteY1551" fmla="*/ 4419382 h 6223656"/>
              <a:gd name="connsiteX1552" fmla="*/ 4902215 w 11658599"/>
              <a:gd name="connsiteY1552" fmla="*/ 4355029 h 6223656"/>
              <a:gd name="connsiteX1553" fmla="*/ 4890305 w 11658599"/>
              <a:gd name="connsiteY1553" fmla="*/ 4329175 h 6223656"/>
              <a:gd name="connsiteX1554" fmla="*/ 4914411 w 11658599"/>
              <a:gd name="connsiteY1554" fmla="*/ 4366238 h 6223656"/>
              <a:gd name="connsiteX1555" fmla="*/ 4954190 w 11658599"/>
              <a:gd name="connsiteY1555" fmla="*/ 4427729 h 6223656"/>
              <a:gd name="connsiteX1556" fmla="*/ 4958461 w 11658599"/>
              <a:gd name="connsiteY1556" fmla="*/ 4430766 h 6223656"/>
              <a:gd name="connsiteX1557" fmla="*/ 4967267 w 11658599"/>
              <a:gd name="connsiteY1557" fmla="*/ 4433868 h 6223656"/>
              <a:gd name="connsiteX1558" fmla="*/ 4932375 w 11658599"/>
              <a:gd name="connsiteY1558" fmla="*/ 4381818 h 6223656"/>
              <a:gd name="connsiteX1559" fmla="*/ 4985273 w 11658599"/>
              <a:gd name="connsiteY1559" fmla="*/ 4423050 h 6223656"/>
              <a:gd name="connsiteX1560" fmla="*/ 4989255 w 11658599"/>
              <a:gd name="connsiteY1560" fmla="*/ 4403343 h 6223656"/>
              <a:gd name="connsiteX1561" fmla="*/ 4985870 w 11658599"/>
              <a:gd name="connsiteY1561" fmla="*/ 4396342 h 6223656"/>
              <a:gd name="connsiteX1562" fmla="*/ 5002823 w 11658599"/>
              <a:gd name="connsiteY1562" fmla="*/ 4403463 h 6223656"/>
              <a:gd name="connsiteX1563" fmla="*/ 5025602 w 11658599"/>
              <a:gd name="connsiteY1563" fmla="*/ 4422635 h 6223656"/>
              <a:gd name="connsiteX1564" fmla="*/ 5028457 w 11658599"/>
              <a:gd name="connsiteY1564" fmla="*/ 4425340 h 6223656"/>
              <a:gd name="connsiteX1565" fmla="*/ 4971747 w 11658599"/>
              <a:gd name="connsiteY1565" fmla="*/ 4335025 h 6223656"/>
              <a:gd name="connsiteX1566" fmla="*/ 4973604 w 11658599"/>
              <a:gd name="connsiteY1566" fmla="*/ 4327945 h 6223656"/>
              <a:gd name="connsiteX1567" fmla="*/ 5023064 w 11658599"/>
              <a:gd name="connsiteY1567" fmla="*/ 4399220 h 6223656"/>
              <a:gd name="connsiteX1568" fmla="*/ 5006656 w 11658599"/>
              <a:gd name="connsiteY1568" fmla="*/ 4367302 h 6223656"/>
              <a:gd name="connsiteX1569" fmla="*/ 4992648 w 11658599"/>
              <a:gd name="connsiteY1569" fmla="*/ 4344974 h 6223656"/>
              <a:gd name="connsiteX1570" fmla="*/ 4989736 w 11658599"/>
              <a:gd name="connsiteY1570" fmla="*/ 4341742 h 6223656"/>
              <a:gd name="connsiteX1571" fmla="*/ 4978555 w 11658599"/>
              <a:gd name="connsiteY1571" fmla="*/ 4326979 h 6223656"/>
              <a:gd name="connsiteX1572" fmla="*/ 4981389 w 11658599"/>
              <a:gd name="connsiteY1572" fmla="*/ 4327076 h 6223656"/>
              <a:gd name="connsiteX1573" fmla="*/ 4969332 w 11658599"/>
              <a:gd name="connsiteY1573" fmla="*/ 4307949 h 6223656"/>
              <a:gd name="connsiteX1574" fmla="*/ 4952693 w 11658599"/>
              <a:gd name="connsiteY1574" fmla="*/ 4276073 h 6223656"/>
              <a:gd name="connsiteX1575" fmla="*/ 4965098 w 11658599"/>
              <a:gd name="connsiteY1575" fmla="*/ 4294117 h 6223656"/>
              <a:gd name="connsiteX1576" fmla="*/ 4990912 w 11658599"/>
              <a:gd name="connsiteY1576" fmla="*/ 4331666 h 6223656"/>
              <a:gd name="connsiteX1577" fmla="*/ 4993815 w 11658599"/>
              <a:gd name="connsiteY1577" fmla="*/ 4333360 h 6223656"/>
              <a:gd name="connsiteX1578" fmla="*/ 5000861 w 11658599"/>
              <a:gd name="connsiteY1578" fmla="*/ 4336810 h 6223656"/>
              <a:gd name="connsiteX1579" fmla="*/ 4966427 w 11658599"/>
              <a:gd name="connsiteY1579" fmla="*/ 4293531 h 6223656"/>
              <a:gd name="connsiteX1580" fmla="*/ 4997703 w 11658599"/>
              <a:gd name="connsiteY1580" fmla="*/ 4323572 h 6223656"/>
              <a:gd name="connsiteX1581" fmla="*/ 5028981 w 11658599"/>
              <a:gd name="connsiteY1581" fmla="*/ 4353614 h 6223656"/>
              <a:gd name="connsiteX1582" fmla="*/ 5017740 w 11658599"/>
              <a:gd name="connsiteY1582" fmla="*/ 4323659 h 6223656"/>
              <a:gd name="connsiteX1583" fmla="*/ 5068637 w 11658599"/>
              <a:gd name="connsiteY1583" fmla="*/ 4359637 h 6223656"/>
              <a:gd name="connsiteX1584" fmla="*/ 5014538 w 11658599"/>
              <a:gd name="connsiteY1584" fmla="*/ 4295800 h 6223656"/>
              <a:gd name="connsiteX1585" fmla="*/ 4978562 w 11658599"/>
              <a:gd name="connsiteY1585" fmla="*/ 4256037 h 6223656"/>
              <a:gd name="connsiteX1586" fmla="*/ 5026378 w 11658599"/>
              <a:gd name="connsiteY1586" fmla="*/ 4299048 h 6223656"/>
              <a:gd name="connsiteX1587" fmla="*/ 5029070 w 11658599"/>
              <a:gd name="connsiteY1587" fmla="*/ 4299207 h 6223656"/>
              <a:gd name="connsiteX1588" fmla="*/ 5032500 w 11658599"/>
              <a:gd name="connsiteY1588" fmla="*/ 4297333 h 6223656"/>
              <a:gd name="connsiteX1589" fmla="*/ 5061579 w 11658599"/>
              <a:gd name="connsiteY1589" fmla="*/ 4341714 h 6223656"/>
              <a:gd name="connsiteX1590" fmla="*/ 5062569 w 11658599"/>
              <a:gd name="connsiteY1590" fmla="*/ 4333381 h 6223656"/>
              <a:gd name="connsiteX1591" fmla="*/ 5041637 w 11658599"/>
              <a:gd name="connsiteY1591" fmla="*/ 4295411 h 6223656"/>
              <a:gd name="connsiteX1592" fmla="*/ 5040331 w 11658599"/>
              <a:gd name="connsiteY1592" fmla="*/ 4293376 h 6223656"/>
              <a:gd name="connsiteX1593" fmla="*/ 5038951 w 11658599"/>
              <a:gd name="connsiteY1593" fmla="*/ 4290788 h 6223656"/>
              <a:gd name="connsiteX1594" fmla="*/ 5039044 w 11658599"/>
              <a:gd name="connsiteY1594" fmla="*/ 4290601 h 6223656"/>
              <a:gd name="connsiteX1595" fmla="*/ 5073448 w 11658599"/>
              <a:gd name="connsiteY1595" fmla="*/ 4328228 h 6223656"/>
              <a:gd name="connsiteX1596" fmla="*/ 5087957 w 11658599"/>
              <a:gd name="connsiteY1596" fmla="*/ 4330292 h 6223656"/>
              <a:gd name="connsiteX1597" fmla="*/ 5127464 w 11658599"/>
              <a:gd name="connsiteY1597" fmla="*/ 4362825 h 6223656"/>
              <a:gd name="connsiteX1598" fmla="*/ 5206109 w 11658599"/>
              <a:gd name="connsiteY1598" fmla="*/ 4436078 h 6223656"/>
              <a:gd name="connsiteX1599" fmla="*/ 5221660 w 11658599"/>
              <a:gd name="connsiteY1599" fmla="*/ 4448442 h 6223656"/>
              <a:gd name="connsiteX1600" fmla="*/ 5219223 w 11658599"/>
              <a:gd name="connsiteY1600" fmla="*/ 4444341 h 6223656"/>
              <a:gd name="connsiteX1601" fmla="*/ 5206109 w 11658599"/>
              <a:gd name="connsiteY1601" fmla="*/ 4436078 h 6223656"/>
              <a:gd name="connsiteX1602" fmla="*/ 5131900 w 11658599"/>
              <a:gd name="connsiteY1602" fmla="*/ 4351885 h 6223656"/>
              <a:gd name="connsiteX1603" fmla="*/ 5092125 w 11658599"/>
              <a:gd name="connsiteY1603" fmla="*/ 4310972 h 6223656"/>
              <a:gd name="connsiteX1604" fmla="*/ 5068174 w 11658599"/>
              <a:gd name="connsiteY1604" fmla="*/ 4274847 h 6223656"/>
              <a:gd name="connsiteX1605" fmla="*/ 5108363 w 11658599"/>
              <a:gd name="connsiteY1605" fmla="*/ 4309911 h 6223656"/>
              <a:gd name="connsiteX1606" fmla="*/ 5117947 w 11658599"/>
              <a:gd name="connsiteY1606" fmla="*/ 4308493 h 6223656"/>
              <a:gd name="connsiteX1607" fmla="*/ 5150352 w 11658599"/>
              <a:gd name="connsiteY1607" fmla="*/ 4340870 h 6223656"/>
              <a:gd name="connsiteX1608" fmla="*/ 5184298 w 11658599"/>
              <a:gd name="connsiteY1608" fmla="*/ 4369728 h 6223656"/>
              <a:gd name="connsiteX1609" fmla="*/ 5179599 w 11658599"/>
              <a:gd name="connsiteY1609" fmla="*/ 4360008 h 6223656"/>
              <a:gd name="connsiteX1610" fmla="*/ 5191851 w 11658599"/>
              <a:gd name="connsiteY1610" fmla="*/ 4357407 h 6223656"/>
              <a:gd name="connsiteX1611" fmla="*/ 5133510 w 11658599"/>
              <a:gd name="connsiteY1611" fmla="*/ 4292621 h 6223656"/>
              <a:gd name="connsiteX1612" fmla="*/ 5181082 w 11658599"/>
              <a:gd name="connsiteY1612" fmla="*/ 4329559 h 6223656"/>
              <a:gd name="connsiteX1613" fmla="*/ 5183061 w 11658599"/>
              <a:gd name="connsiteY1613" fmla="*/ 4331217 h 6223656"/>
              <a:gd name="connsiteX1614" fmla="*/ 5163254 w 11658599"/>
              <a:gd name="connsiteY1614" fmla="*/ 4295017 h 6223656"/>
              <a:gd name="connsiteX1615" fmla="*/ 5193911 w 11658599"/>
              <a:gd name="connsiteY1615" fmla="*/ 4339862 h 6223656"/>
              <a:gd name="connsiteX1616" fmla="*/ 5202899 w 11658599"/>
              <a:gd name="connsiteY1616" fmla="*/ 4343374 h 6223656"/>
              <a:gd name="connsiteX1617" fmla="*/ 5189750 w 11658599"/>
              <a:gd name="connsiteY1617" fmla="*/ 4326232 h 6223656"/>
              <a:gd name="connsiteX1618" fmla="*/ 5319514 w 11658599"/>
              <a:gd name="connsiteY1618" fmla="*/ 4441506 h 6223656"/>
              <a:gd name="connsiteX1619" fmla="*/ 5327253 w 11658599"/>
              <a:gd name="connsiteY1619" fmla="*/ 4447785 h 6223656"/>
              <a:gd name="connsiteX1620" fmla="*/ 5326996 w 11658599"/>
              <a:gd name="connsiteY1620" fmla="*/ 4447245 h 6223656"/>
              <a:gd name="connsiteX1621" fmla="*/ 5299463 w 11658599"/>
              <a:gd name="connsiteY1621" fmla="*/ 4401462 h 6223656"/>
              <a:gd name="connsiteX1622" fmla="*/ 5318661 w 11658599"/>
              <a:gd name="connsiteY1622" fmla="*/ 4425592 h 6223656"/>
              <a:gd name="connsiteX1623" fmla="*/ 5332037 w 11658599"/>
              <a:gd name="connsiteY1623" fmla="*/ 4447432 h 6223656"/>
              <a:gd name="connsiteX1624" fmla="*/ 5338257 w 11658599"/>
              <a:gd name="connsiteY1624" fmla="*/ 4456712 h 6223656"/>
              <a:gd name="connsiteX1625" fmla="*/ 5366651 w 11658599"/>
              <a:gd name="connsiteY1625" fmla="*/ 4479747 h 6223656"/>
              <a:gd name="connsiteX1626" fmla="*/ 5368037 w 11658599"/>
              <a:gd name="connsiteY1626" fmla="*/ 4477049 h 6223656"/>
              <a:gd name="connsiteX1627" fmla="*/ 5370050 w 11658599"/>
              <a:gd name="connsiteY1627" fmla="*/ 4480757 h 6223656"/>
              <a:gd name="connsiteX1628" fmla="*/ 5375798 w 11658599"/>
              <a:gd name="connsiteY1628" fmla="*/ 4487167 h 6223656"/>
              <a:gd name="connsiteX1629" fmla="*/ 5397019 w 11658599"/>
              <a:gd name="connsiteY1629" fmla="*/ 4504383 h 6223656"/>
              <a:gd name="connsiteX1630" fmla="*/ 5391875 w 11658599"/>
              <a:gd name="connsiteY1630" fmla="*/ 4495829 h 6223656"/>
              <a:gd name="connsiteX1631" fmla="*/ 5397396 w 11658599"/>
              <a:gd name="connsiteY1631" fmla="*/ 4491777 h 6223656"/>
              <a:gd name="connsiteX1632" fmla="*/ 5377738 w 11658599"/>
              <a:gd name="connsiteY1632" fmla="*/ 4471400 h 6223656"/>
              <a:gd name="connsiteX1633" fmla="*/ 5400811 w 11658599"/>
              <a:gd name="connsiteY1633" fmla="*/ 4489014 h 6223656"/>
              <a:gd name="connsiteX1634" fmla="*/ 5393743 w 11658599"/>
              <a:gd name="connsiteY1634" fmla="*/ 4475044 h 6223656"/>
              <a:gd name="connsiteX1635" fmla="*/ 5391065 w 11658599"/>
              <a:gd name="connsiteY1635" fmla="*/ 4468895 h 6223656"/>
              <a:gd name="connsiteX1636" fmla="*/ 5321728 w 11658599"/>
              <a:gd name="connsiteY1636" fmla="*/ 4407942 h 6223656"/>
              <a:gd name="connsiteX1637" fmla="*/ 5191845 w 11658599"/>
              <a:gd name="connsiteY1637" fmla="*/ 4281386 h 6223656"/>
              <a:gd name="connsiteX1638" fmla="*/ 5164062 w 11658599"/>
              <a:gd name="connsiteY1638" fmla="*/ 4256051 h 6223656"/>
              <a:gd name="connsiteX1639" fmla="*/ 5162661 w 11658599"/>
              <a:gd name="connsiteY1639" fmla="*/ 4254634 h 6223656"/>
              <a:gd name="connsiteX1640" fmla="*/ 5153231 w 11658599"/>
              <a:gd name="connsiteY1640" fmla="*/ 4233972 h 6223656"/>
              <a:gd name="connsiteX1641" fmla="*/ 5163534 w 11658599"/>
              <a:gd name="connsiteY1641" fmla="*/ 4243207 h 6223656"/>
              <a:gd name="connsiteX1642" fmla="*/ 5168769 w 11658599"/>
              <a:gd name="connsiteY1642" fmla="*/ 4251687 h 6223656"/>
              <a:gd name="connsiteX1643" fmla="*/ 5178940 w 11658599"/>
              <a:gd name="connsiteY1643" fmla="*/ 4262717 h 6223656"/>
              <a:gd name="connsiteX1644" fmla="*/ 5178658 w 11658599"/>
              <a:gd name="connsiteY1644" fmla="*/ 4263452 h 6223656"/>
              <a:gd name="connsiteX1645" fmla="*/ 5180729 w 11658599"/>
              <a:gd name="connsiteY1645" fmla="*/ 4264658 h 6223656"/>
              <a:gd name="connsiteX1646" fmla="*/ 5178940 w 11658599"/>
              <a:gd name="connsiteY1646" fmla="*/ 4262717 h 6223656"/>
              <a:gd name="connsiteX1647" fmla="*/ 5180009 w 11658599"/>
              <a:gd name="connsiteY1647" fmla="*/ 4259927 h 6223656"/>
              <a:gd name="connsiteX1648" fmla="*/ 5211849 w 11658599"/>
              <a:gd name="connsiteY1648" fmla="*/ 4298174 h 6223656"/>
              <a:gd name="connsiteX1649" fmla="*/ 5208850 w 11658599"/>
              <a:gd name="connsiteY1649" fmla="*/ 4292929 h 6223656"/>
              <a:gd name="connsiteX1650" fmla="*/ 5208085 w 11658599"/>
              <a:gd name="connsiteY1650" fmla="*/ 4289538 h 6223656"/>
              <a:gd name="connsiteX1651" fmla="*/ 5216528 w 11658599"/>
              <a:gd name="connsiteY1651" fmla="*/ 4297354 h 6223656"/>
              <a:gd name="connsiteX1652" fmla="*/ 5257483 w 11658599"/>
              <a:gd name="connsiteY1652" fmla="*/ 4334438 h 6223656"/>
              <a:gd name="connsiteX1653" fmla="*/ 5268193 w 11658599"/>
              <a:gd name="connsiteY1653" fmla="*/ 4335356 h 6223656"/>
              <a:gd name="connsiteX1654" fmla="*/ 5314435 w 11658599"/>
              <a:gd name="connsiteY1654" fmla="*/ 4376233 h 6223656"/>
              <a:gd name="connsiteX1655" fmla="*/ 5328005 w 11658599"/>
              <a:gd name="connsiteY1655" fmla="*/ 4376354 h 6223656"/>
              <a:gd name="connsiteX1656" fmla="*/ 5330997 w 11658599"/>
              <a:gd name="connsiteY1656" fmla="*/ 4378629 h 6223656"/>
              <a:gd name="connsiteX1657" fmla="*/ 5333116 w 11658599"/>
              <a:gd name="connsiteY1657" fmla="*/ 4381295 h 6223656"/>
              <a:gd name="connsiteX1658" fmla="*/ 5331502 w 11658599"/>
              <a:gd name="connsiteY1658" fmla="*/ 4380166 h 6223656"/>
              <a:gd name="connsiteX1659" fmla="*/ 5329362 w 11658599"/>
              <a:gd name="connsiteY1659" fmla="*/ 4378880 h 6223656"/>
              <a:gd name="connsiteX1660" fmla="*/ 5335818 w 11658599"/>
              <a:gd name="connsiteY1660" fmla="*/ 4384692 h 6223656"/>
              <a:gd name="connsiteX1661" fmla="*/ 5352137 w 11658599"/>
              <a:gd name="connsiteY1661" fmla="*/ 4391622 h 6223656"/>
              <a:gd name="connsiteX1662" fmla="*/ 5304767 w 11658599"/>
              <a:gd name="connsiteY1662" fmla="*/ 4348411 h 6223656"/>
              <a:gd name="connsiteX1663" fmla="*/ 5301610 w 11658599"/>
              <a:gd name="connsiteY1663" fmla="*/ 4335173 h 6223656"/>
              <a:gd name="connsiteX1664" fmla="*/ 5263379 w 11658599"/>
              <a:gd name="connsiteY1664" fmla="*/ 4290745 h 6223656"/>
              <a:gd name="connsiteX1665" fmla="*/ 5230748 w 11658599"/>
              <a:gd name="connsiteY1665" fmla="*/ 4260415 h 6223656"/>
              <a:gd name="connsiteX1666" fmla="*/ 5230702 w 11658599"/>
              <a:gd name="connsiteY1666" fmla="*/ 4260374 h 6223656"/>
              <a:gd name="connsiteX1667" fmla="*/ 5226264 w 11658599"/>
              <a:gd name="connsiteY1667" fmla="*/ 4250647 h 6223656"/>
              <a:gd name="connsiteX1668" fmla="*/ 5215336 w 11658599"/>
              <a:gd name="connsiteY1668" fmla="*/ 4231667 h 6223656"/>
              <a:gd name="connsiteX1669" fmla="*/ 5217392 w 11658599"/>
              <a:gd name="connsiteY1669" fmla="*/ 4231919 h 6223656"/>
              <a:gd name="connsiteX1670" fmla="*/ 5221987 w 11658599"/>
              <a:gd name="connsiteY1670" fmla="*/ 4233077 h 6223656"/>
              <a:gd name="connsiteX1671" fmla="*/ 5242327 w 11658599"/>
              <a:gd name="connsiteY1671" fmla="*/ 4247194 h 6223656"/>
              <a:gd name="connsiteX1672" fmla="*/ 5274016 w 11658599"/>
              <a:gd name="connsiteY1672" fmla="*/ 4271388 h 6223656"/>
              <a:gd name="connsiteX1673" fmla="*/ 5314016 w 11658599"/>
              <a:gd name="connsiteY1673" fmla="*/ 4306060 h 6223656"/>
              <a:gd name="connsiteX1674" fmla="*/ 5416689 w 11658599"/>
              <a:gd name="connsiteY1674" fmla="*/ 4394218 h 6223656"/>
              <a:gd name="connsiteX1675" fmla="*/ 5423537 w 11658599"/>
              <a:gd name="connsiteY1675" fmla="*/ 4400085 h 6223656"/>
              <a:gd name="connsiteX1676" fmla="*/ 5419912 w 11658599"/>
              <a:gd name="connsiteY1676" fmla="*/ 4390724 h 6223656"/>
              <a:gd name="connsiteX1677" fmla="*/ 5418934 w 11658599"/>
              <a:gd name="connsiteY1677" fmla="*/ 4387360 h 6223656"/>
              <a:gd name="connsiteX1678" fmla="*/ 5398180 w 11658599"/>
              <a:gd name="connsiteY1678" fmla="*/ 4368369 h 6223656"/>
              <a:gd name="connsiteX1679" fmla="*/ 5344122 w 11658599"/>
              <a:gd name="connsiteY1679" fmla="*/ 4319152 h 6223656"/>
              <a:gd name="connsiteX1680" fmla="*/ 5349420 w 11658599"/>
              <a:gd name="connsiteY1680" fmla="*/ 4302164 h 6223656"/>
              <a:gd name="connsiteX1681" fmla="*/ 5327052 w 11658599"/>
              <a:gd name="connsiteY1681" fmla="*/ 4277142 h 6223656"/>
              <a:gd name="connsiteX1682" fmla="*/ 5307616 w 11658599"/>
              <a:gd name="connsiteY1682" fmla="*/ 4250348 h 6223656"/>
              <a:gd name="connsiteX1683" fmla="*/ 5300238 w 11658599"/>
              <a:gd name="connsiteY1683" fmla="*/ 4243166 h 6223656"/>
              <a:gd name="connsiteX1684" fmla="*/ 5300657 w 11658599"/>
              <a:gd name="connsiteY1684" fmla="*/ 4243356 h 6223656"/>
              <a:gd name="connsiteX1685" fmla="*/ 5302155 w 11658599"/>
              <a:gd name="connsiteY1685" fmla="*/ 4243031 h 6223656"/>
              <a:gd name="connsiteX1686" fmla="*/ 5298827 w 11658599"/>
              <a:gd name="connsiteY1686" fmla="*/ 4236112 h 6223656"/>
              <a:gd name="connsiteX1687" fmla="*/ 5294010 w 11658599"/>
              <a:gd name="connsiteY1687" fmla="*/ 4230101 h 6223656"/>
              <a:gd name="connsiteX1688" fmla="*/ 5298041 w 11658599"/>
              <a:gd name="connsiteY1688" fmla="*/ 4231104 h 6223656"/>
              <a:gd name="connsiteX1689" fmla="*/ 5304870 w 11658599"/>
              <a:gd name="connsiteY1689" fmla="*/ 4231261 h 6223656"/>
              <a:gd name="connsiteX1690" fmla="*/ 5328780 w 11658599"/>
              <a:gd name="connsiteY1690" fmla="*/ 4252767 h 6223656"/>
              <a:gd name="connsiteX1691" fmla="*/ 5350845 w 11658599"/>
              <a:gd name="connsiteY1691" fmla="*/ 4263759 h 6223656"/>
              <a:gd name="connsiteX1692" fmla="*/ 5315770 w 11658599"/>
              <a:gd name="connsiteY1692" fmla="*/ 4232566 h 6223656"/>
              <a:gd name="connsiteX1693" fmla="*/ 5307502 w 11658599"/>
              <a:gd name="connsiteY1693" fmla="*/ 4215458 h 6223656"/>
              <a:gd name="connsiteX1694" fmla="*/ 5292090 w 11658599"/>
              <a:gd name="connsiteY1694" fmla="*/ 4204820 h 6223656"/>
              <a:gd name="connsiteX1695" fmla="*/ 5291649 w 11658599"/>
              <a:gd name="connsiteY1695" fmla="*/ 4203908 h 6223656"/>
              <a:gd name="connsiteX1696" fmla="*/ 5294716 w 11658599"/>
              <a:gd name="connsiteY1696" fmla="*/ 4206469 h 6223656"/>
              <a:gd name="connsiteX1697" fmla="*/ 5299597 w 11658599"/>
              <a:gd name="connsiteY1697" fmla="*/ 4203086 h 6223656"/>
              <a:gd name="connsiteX1698" fmla="*/ 5271434 w 11658599"/>
              <a:gd name="connsiteY1698" fmla="*/ 4171663 h 6223656"/>
              <a:gd name="connsiteX1699" fmla="*/ 5274043 w 11658599"/>
              <a:gd name="connsiteY1699" fmla="*/ 4168674 h 6223656"/>
              <a:gd name="connsiteX1700" fmla="*/ 5274812 w 11658599"/>
              <a:gd name="connsiteY1700" fmla="*/ 4167743 h 6223656"/>
              <a:gd name="connsiteX1701" fmla="*/ 5287840 w 11658599"/>
              <a:gd name="connsiteY1701" fmla="*/ 4181222 h 6223656"/>
              <a:gd name="connsiteX1702" fmla="*/ 5305883 w 11658599"/>
              <a:gd name="connsiteY1702" fmla="*/ 4198702 h 6223656"/>
              <a:gd name="connsiteX1703" fmla="*/ 5338998 w 11658599"/>
              <a:gd name="connsiteY1703" fmla="*/ 4227930 h 6223656"/>
              <a:gd name="connsiteX1704" fmla="*/ 5347630 w 11658599"/>
              <a:gd name="connsiteY1704" fmla="*/ 4235003 h 6223656"/>
              <a:gd name="connsiteX1705" fmla="*/ 5346368 w 11658599"/>
              <a:gd name="connsiteY1705" fmla="*/ 4232993 h 6223656"/>
              <a:gd name="connsiteX1706" fmla="*/ 5335963 w 11658599"/>
              <a:gd name="connsiteY1706" fmla="*/ 4216287 h 6223656"/>
              <a:gd name="connsiteX1707" fmla="*/ 5315467 w 11658599"/>
              <a:gd name="connsiteY1707" fmla="*/ 4197286 h 6223656"/>
              <a:gd name="connsiteX1708" fmla="*/ 5299569 w 11658599"/>
              <a:gd name="connsiteY1708" fmla="*/ 4172229 h 6223656"/>
              <a:gd name="connsiteX1709" fmla="*/ 5315254 w 11658599"/>
              <a:gd name="connsiteY1709" fmla="*/ 4183435 h 6223656"/>
              <a:gd name="connsiteX1710" fmla="*/ 5306873 w 11658599"/>
              <a:gd name="connsiteY1710" fmla="*/ 4170599 h 6223656"/>
              <a:gd name="connsiteX1711" fmla="*/ 5309988 w 11658599"/>
              <a:gd name="connsiteY1711" fmla="*/ 4172551 h 6223656"/>
              <a:gd name="connsiteX1712" fmla="*/ 5313574 w 11658599"/>
              <a:gd name="connsiteY1712" fmla="*/ 4176110 h 6223656"/>
              <a:gd name="connsiteX1713" fmla="*/ 5300095 w 11658599"/>
              <a:gd name="connsiteY1713" fmla="*/ 4157188 h 6223656"/>
              <a:gd name="connsiteX1714" fmla="*/ 5295694 w 11658599"/>
              <a:gd name="connsiteY1714" fmla="*/ 4153483 h 6223656"/>
              <a:gd name="connsiteX1715" fmla="*/ 5291606 w 11658599"/>
              <a:gd name="connsiteY1715" fmla="*/ 4147221 h 6223656"/>
              <a:gd name="connsiteX1716" fmla="*/ 5275632 w 11658599"/>
              <a:gd name="connsiteY1716" fmla="*/ 4122721 h 6223656"/>
              <a:gd name="connsiteX1717" fmla="*/ 5287402 w 11658599"/>
              <a:gd name="connsiteY1717" fmla="*/ 4132588 h 6223656"/>
              <a:gd name="connsiteX1718" fmla="*/ 5296082 w 11658599"/>
              <a:gd name="connsiteY1718" fmla="*/ 4140476 h 6223656"/>
              <a:gd name="connsiteX1719" fmla="*/ 5322346 w 11658599"/>
              <a:gd name="connsiteY1719" fmla="*/ 4177209 h 6223656"/>
              <a:gd name="connsiteX1720" fmla="*/ 5325887 w 11658599"/>
              <a:gd name="connsiteY1720" fmla="*/ 4171026 h 6223656"/>
              <a:gd name="connsiteX1721" fmla="*/ 5321642 w 11658599"/>
              <a:gd name="connsiteY1721" fmla="*/ 4162948 h 6223656"/>
              <a:gd name="connsiteX1722" fmla="*/ 5328232 w 11658599"/>
              <a:gd name="connsiteY1722" fmla="*/ 4168548 h 6223656"/>
              <a:gd name="connsiteX1723" fmla="*/ 5345044 w 11658599"/>
              <a:gd name="connsiteY1723" fmla="*/ 4182306 h 6223656"/>
              <a:gd name="connsiteX1724" fmla="*/ 5341459 w 11658599"/>
              <a:gd name="connsiteY1724" fmla="*/ 4176852 h 6223656"/>
              <a:gd name="connsiteX1725" fmla="*/ 5317148 w 11658599"/>
              <a:gd name="connsiteY1725" fmla="*/ 4136285 h 6223656"/>
              <a:gd name="connsiteX1726" fmla="*/ 5301803 w 11658599"/>
              <a:gd name="connsiteY1726" fmla="*/ 4117112 h 6223656"/>
              <a:gd name="connsiteX1727" fmla="*/ 5305191 w 11658599"/>
              <a:gd name="connsiteY1727" fmla="*/ 4116435 h 6223656"/>
              <a:gd name="connsiteX1728" fmla="*/ 5305304 w 11658599"/>
              <a:gd name="connsiteY1728" fmla="*/ 4116516 h 6223656"/>
              <a:gd name="connsiteX1729" fmla="*/ 5304255 w 11658599"/>
              <a:gd name="connsiteY1729" fmla="*/ 4114764 h 6223656"/>
              <a:gd name="connsiteX1730" fmla="*/ 5262616 w 11658599"/>
              <a:gd name="connsiteY1730" fmla="*/ 4050414 h 6223656"/>
              <a:gd name="connsiteX1731" fmla="*/ 5254679 w 11658599"/>
              <a:gd name="connsiteY1731" fmla="*/ 4036872 h 6223656"/>
              <a:gd name="connsiteX1732" fmla="*/ 5252321 w 11658599"/>
              <a:gd name="connsiteY1732" fmla="*/ 4032278 h 6223656"/>
              <a:gd name="connsiteX1733" fmla="*/ 5258954 w 11658599"/>
              <a:gd name="connsiteY1733" fmla="*/ 4041093 h 6223656"/>
              <a:gd name="connsiteX1734" fmla="*/ 5324940 w 11658599"/>
              <a:gd name="connsiteY1734" fmla="*/ 4141928 h 6223656"/>
              <a:gd name="connsiteX1735" fmla="*/ 5311686 w 11658599"/>
              <a:gd name="connsiteY1735" fmla="*/ 4118621 h 6223656"/>
              <a:gd name="connsiteX1736" fmla="*/ 5314591 w 11658599"/>
              <a:gd name="connsiteY1736" fmla="*/ 4123111 h 6223656"/>
              <a:gd name="connsiteX1737" fmla="*/ 5318862 w 11658599"/>
              <a:gd name="connsiteY1737" fmla="*/ 4126147 h 6223656"/>
              <a:gd name="connsiteX1738" fmla="*/ 5320763 w 11658599"/>
              <a:gd name="connsiteY1738" fmla="*/ 4126816 h 6223656"/>
              <a:gd name="connsiteX1739" fmla="*/ 5331446 w 11658599"/>
              <a:gd name="connsiteY1739" fmla="*/ 4144623 h 6223656"/>
              <a:gd name="connsiteX1740" fmla="*/ 5341511 w 11658599"/>
              <a:gd name="connsiteY1740" fmla="*/ 4161262 h 6223656"/>
              <a:gd name="connsiteX1741" fmla="*/ 5354566 w 11658599"/>
              <a:gd name="connsiteY1741" fmla="*/ 4167046 h 6223656"/>
              <a:gd name="connsiteX1742" fmla="*/ 5356009 w 11658599"/>
              <a:gd name="connsiteY1742" fmla="*/ 4164577 h 6223656"/>
              <a:gd name="connsiteX1743" fmla="*/ 5338582 w 11658599"/>
              <a:gd name="connsiteY1743" fmla="*/ 4132188 h 6223656"/>
              <a:gd name="connsiteX1744" fmla="*/ 5341818 w 11658599"/>
              <a:gd name="connsiteY1744" fmla="*/ 4134308 h 6223656"/>
              <a:gd name="connsiteX1745" fmla="*/ 5339284 w 11658599"/>
              <a:gd name="connsiteY1745" fmla="*/ 4127997 h 6223656"/>
              <a:gd name="connsiteX1746" fmla="*/ 5335204 w 11658599"/>
              <a:gd name="connsiteY1746" fmla="*/ 4123936 h 6223656"/>
              <a:gd name="connsiteX1747" fmla="*/ 5329437 w 11658599"/>
              <a:gd name="connsiteY1747" fmla="*/ 4112475 h 6223656"/>
              <a:gd name="connsiteX1748" fmla="*/ 5325898 w 11658599"/>
              <a:gd name="connsiteY1748" fmla="*/ 4106166 h 6223656"/>
              <a:gd name="connsiteX1749" fmla="*/ 5328235 w 11658599"/>
              <a:gd name="connsiteY1749" fmla="*/ 4108064 h 6223656"/>
              <a:gd name="connsiteX1750" fmla="*/ 5335456 w 11658599"/>
              <a:gd name="connsiteY1750" fmla="*/ 4113432 h 6223656"/>
              <a:gd name="connsiteX1751" fmla="*/ 5347567 w 11658599"/>
              <a:gd name="connsiteY1751" fmla="*/ 4133139 h 6223656"/>
              <a:gd name="connsiteX1752" fmla="*/ 5411329 w 11658599"/>
              <a:gd name="connsiteY1752" fmla="*/ 4232544 h 6223656"/>
              <a:gd name="connsiteX1753" fmla="*/ 5411883 w 11658599"/>
              <a:gd name="connsiteY1753" fmla="*/ 4233831 h 6223656"/>
              <a:gd name="connsiteX1754" fmla="*/ 5412037 w 11658599"/>
              <a:gd name="connsiteY1754" fmla="*/ 4234170 h 6223656"/>
              <a:gd name="connsiteX1755" fmla="*/ 5408005 w 11658599"/>
              <a:gd name="connsiteY1755" fmla="*/ 4229859 h 6223656"/>
              <a:gd name="connsiteX1756" fmla="*/ 5371087 w 11658599"/>
              <a:gd name="connsiteY1756" fmla="*/ 4197825 h 6223656"/>
              <a:gd name="connsiteX1757" fmla="*/ 5343025 w 11658599"/>
              <a:gd name="connsiteY1757" fmla="*/ 4167114 h 6223656"/>
              <a:gd name="connsiteX1758" fmla="*/ 5361768 w 11658599"/>
              <a:gd name="connsiteY1758" fmla="*/ 4196162 h 6223656"/>
              <a:gd name="connsiteX1759" fmla="*/ 5365203 w 11658599"/>
              <a:gd name="connsiteY1759" fmla="*/ 4199016 h 6223656"/>
              <a:gd name="connsiteX1760" fmla="*/ 5388082 w 11658599"/>
              <a:gd name="connsiteY1760" fmla="*/ 4219562 h 6223656"/>
              <a:gd name="connsiteX1761" fmla="*/ 5412705 w 11658599"/>
              <a:gd name="connsiteY1761" fmla="*/ 4241007 h 6223656"/>
              <a:gd name="connsiteX1762" fmla="*/ 5417025 w 11658599"/>
              <a:gd name="connsiteY1762" fmla="*/ 4244101 h 6223656"/>
              <a:gd name="connsiteX1763" fmla="*/ 5418505 w 11658599"/>
              <a:gd name="connsiteY1763" fmla="*/ 4246932 h 6223656"/>
              <a:gd name="connsiteX1764" fmla="*/ 5430991 w 11658599"/>
              <a:gd name="connsiteY1764" fmla="*/ 4256962 h 6223656"/>
              <a:gd name="connsiteX1765" fmla="*/ 5402995 w 11658599"/>
              <a:gd name="connsiteY1765" fmla="*/ 4210893 h 6223656"/>
              <a:gd name="connsiteX1766" fmla="*/ 5366326 w 11658599"/>
              <a:gd name="connsiteY1766" fmla="*/ 4150248 h 6223656"/>
              <a:gd name="connsiteX1767" fmla="*/ 5346522 w 11658599"/>
              <a:gd name="connsiteY1767" fmla="*/ 4116529 h 6223656"/>
              <a:gd name="connsiteX1768" fmla="*/ 5347452 w 11658599"/>
              <a:gd name="connsiteY1768" fmla="*/ 4114443 h 6223656"/>
              <a:gd name="connsiteX1769" fmla="*/ 5348410 w 11658599"/>
              <a:gd name="connsiteY1769" fmla="*/ 4107186 h 6223656"/>
              <a:gd name="connsiteX1770" fmla="*/ 5348476 w 11658599"/>
              <a:gd name="connsiteY1770" fmla="*/ 4106446 h 6223656"/>
              <a:gd name="connsiteX1771" fmla="*/ 5353308 w 11658599"/>
              <a:gd name="connsiteY1771" fmla="*/ 4114331 h 6223656"/>
              <a:gd name="connsiteX1772" fmla="*/ 5365333 w 11658599"/>
              <a:gd name="connsiteY1772" fmla="*/ 4134437 h 6223656"/>
              <a:gd name="connsiteX1773" fmla="*/ 5455698 w 11658599"/>
              <a:gd name="connsiteY1773" fmla="*/ 4284184 h 6223656"/>
              <a:gd name="connsiteX1774" fmla="*/ 5474621 w 11658599"/>
              <a:gd name="connsiteY1774" fmla="*/ 4306494 h 6223656"/>
              <a:gd name="connsiteX1775" fmla="*/ 5470172 w 11658599"/>
              <a:gd name="connsiteY1775" fmla="*/ 4298388 h 6223656"/>
              <a:gd name="connsiteX1776" fmla="*/ 5460959 w 11658599"/>
              <a:gd name="connsiteY1776" fmla="*/ 4289060 h 6223656"/>
              <a:gd name="connsiteX1777" fmla="*/ 5454283 w 11658599"/>
              <a:gd name="connsiteY1777" fmla="*/ 4280333 h 6223656"/>
              <a:gd name="connsiteX1778" fmla="*/ 5458920 w 11658599"/>
              <a:gd name="connsiteY1778" fmla="*/ 4279954 h 6223656"/>
              <a:gd name="connsiteX1779" fmla="*/ 5457148 w 11658599"/>
              <a:gd name="connsiteY1779" fmla="*/ 4277180 h 6223656"/>
              <a:gd name="connsiteX1780" fmla="*/ 5445034 w 11658599"/>
              <a:gd name="connsiteY1780" fmla="*/ 4247249 h 6223656"/>
              <a:gd name="connsiteX1781" fmla="*/ 5469069 w 11658599"/>
              <a:gd name="connsiteY1781" fmla="*/ 4286570 h 6223656"/>
              <a:gd name="connsiteX1782" fmla="*/ 5470637 w 11658599"/>
              <a:gd name="connsiteY1782" fmla="*/ 4288987 h 6223656"/>
              <a:gd name="connsiteX1783" fmla="*/ 5470956 w 11658599"/>
              <a:gd name="connsiteY1783" fmla="*/ 4289237 h 6223656"/>
              <a:gd name="connsiteX1784" fmla="*/ 5477575 w 11658599"/>
              <a:gd name="connsiteY1784" fmla="*/ 4295677 h 6223656"/>
              <a:gd name="connsiteX1785" fmla="*/ 5445560 w 11658599"/>
              <a:gd name="connsiteY1785" fmla="*/ 4238312 h 6223656"/>
              <a:gd name="connsiteX1786" fmla="*/ 5393733 w 11658599"/>
              <a:gd name="connsiteY1786" fmla="*/ 4150124 h 6223656"/>
              <a:gd name="connsiteX1787" fmla="*/ 5386710 w 11658599"/>
              <a:gd name="connsiteY1787" fmla="*/ 4139825 h 6223656"/>
              <a:gd name="connsiteX1788" fmla="*/ 5396182 w 11658599"/>
              <a:gd name="connsiteY1788" fmla="*/ 4149670 h 6223656"/>
              <a:gd name="connsiteX1789" fmla="*/ 5495353 w 11658599"/>
              <a:gd name="connsiteY1789" fmla="*/ 4304894 h 6223656"/>
              <a:gd name="connsiteX1790" fmla="*/ 5393742 w 11658599"/>
              <a:gd name="connsiteY1790" fmla="*/ 4133658 h 6223656"/>
              <a:gd name="connsiteX1791" fmla="*/ 5386087 w 11658599"/>
              <a:gd name="connsiteY1791" fmla="*/ 4119550 h 6223656"/>
              <a:gd name="connsiteX1792" fmla="*/ 5385389 w 11658599"/>
              <a:gd name="connsiteY1792" fmla="*/ 4117418 h 6223656"/>
              <a:gd name="connsiteX1793" fmla="*/ 5386003 w 11658599"/>
              <a:gd name="connsiteY1793" fmla="*/ 4118017 h 6223656"/>
              <a:gd name="connsiteX1794" fmla="*/ 5388860 w 11658599"/>
              <a:gd name="connsiteY1794" fmla="*/ 4120721 h 6223656"/>
              <a:gd name="connsiteX1795" fmla="*/ 5383868 w 11658599"/>
              <a:gd name="connsiteY1795" fmla="*/ 4112775 h 6223656"/>
              <a:gd name="connsiteX1796" fmla="*/ 5383474 w 11658599"/>
              <a:gd name="connsiteY1796" fmla="*/ 4111571 h 6223656"/>
              <a:gd name="connsiteX1797" fmla="*/ 5384744 w 11658599"/>
              <a:gd name="connsiteY1797" fmla="*/ 4107639 h 6223656"/>
              <a:gd name="connsiteX1798" fmla="*/ 5401494 w 11658599"/>
              <a:gd name="connsiteY1798" fmla="*/ 4132220 h 6223656"/>
              <a:gd name="connsiteX1799" fmla="*/ 5449005 w 11658599"/>
              <a:gd name="connsiteY1799" fmla="*/ 4207225 h 6223656"/>
              <a:gd name="connsiteX1800" fmla="*/ 5459475 w 11658599"/>
              <a:gd name="connsiteY1800" fmla="*/ 4223616 h 6223656"/>
              <a:gd name="connsiteX1801" fmla="*/ 5462975 w 11658599"/>
              <a:gd name="connsiteY1801" fmla="*/ 4230076 h 6223656"/>
              <a:gd name="connsiteX1802" fmla="*/ 5466476 w 11658599"/>
              <a:gd name="connsiteY1802" fmla="*/ 4236538 h 6223656"/>
              <a:gd name="connsiteX1803" fmla="*/ 5465373 w 11658599"/>
              <a:gd name="connsiteY1803" fmla="*/ 4231360 h 6223656"/>
              <a:gd name="connsiteX1804" fmla="*/ 5462975 w 11658599"/>
              <a:gd name="connsiteY1804" fmla="*/ 4230076 h 6223656"/>
              <a:gd name="connsiteX1805" fmla="*/ 5461871 w 11658599"/>
              <a:gd name="connsiteY1805" fmla="*/ 4224903 h 6223656"/>
              <a:gd name="connsiteX1806" fmla="*/ 5459475 w 11658599"/>
              <a:gd name="connsiteY1806" fmla="*/ 4223616 h 6223656"/>
              <a:gd name="connsiteX1807" fmla="*/ 5455041 w 11658599"/>
              <a:gd name="connsiteY1807" fmla="*/ 4213448 h 6223656"/>
              <a:gd name="connsiteX1808" fmla="*/ 5449005 w 11658599"/>
              <a:gd name="connsiteY1808" fmla="*/ 4207225 h 6223656"/>
              <a:gd name="connsiteX1809" fmla="*/ 5411072 w 11658599"/>
              <a:gd name="connsiteY1809" fmla="*/ 4141389 h 6223656"/>
              <a:gd name="connsiteX1810" fmla="*/ 5380541 w 11658599"/>
              <a:gd name="connsiteY1810" fmla="*/ 4090878 h 6223656"/>
              <a:gd name="connsiteX1811" fmla="*/ 5383466 w 11658599"/>
              <a:gd name="connsiteY1811" fmla="*/ 4094602 h 6223656"/>
              <a:gd name="connsiteX1812" fmla="*/ 5371991 w 11658599"/>
              <a:gd name="connsiteY1812" fmla="*/ 4072283 h 6223656"/>
              <a:gd name="connsiteX1813" fmla="*/ 5385866 w 11658599"/>
              <a:gd name="connsiteY1813" fmla="*/ 4084097 h 6223656"/>
              <a:gd name="connsiteX1814" fmla="*/ 5401591 w 11658599"/>
              <a:gd name="connsiteY1814" fmla="*/ 4100189 h 6223656"/>
              <a:gd name="connsiteX1815" fmla="*/ 5405204 w 11658599"/>
              <a:gd name="connsiteY1815" fmla="*/ 4105442 h 6223656"/>
              <a:gd name="connsiteX1816" fmla="*/ 5407023 w 11658599"/>
              <a:gd name="connsiteY1816" fmla="*/ 4106462 h 6223656"/>
              <a:gd name="connsiteX1817" fmla="*/ 5410923 w 11658599"/>
              <a:gd name="connsiteY1817" fmla="*/ 4106969 h 6223656"/>
              <a:gd name="connsiteX1818" fmla="*/ 5403503 w 11658599"/>
              <a:gd name="connsiteY1818" fmla="*/ 4095636 h 6223656"/>
              <a:gd name="connsiteX1819" fmla="*/ 5400072 w 11658599"/>
              <a:gd name="connsiteY1819" fmla="*/ 4089006 h 6223656"/>
              <a:gd name="connsiteX1820" fmla="*/ 5386765 w 11658599"/>
              <a:gd name="connsiteY1820" fmla="*/ 4065900 h 6223656"/>
              <a:gd name="connsiteX1821" fmla="*/ 5365006 w 11658599"/>
              <a:gd name="connsiteY1821" fmla="*/ 4026955 h 6223656"/>
              <a:gd name="connsiteX1822" fmla="*/ 5363991 w 11658599"/>
              <a:gd name="connsiteY1822" fmla="*/ 4025254 h 6223656"/>
              <a:gd name="connsiteX1823" fmla="*/ 5372740 w 11658599"/>
              <a:gd name="connsiteY1823" fmla="*/ 4034418 h 6223656"/>
              <a:gd name="connsiteX1824" fmla="*/ 5389381 w 11658599"/>
              <a:gd name="connsiteY1824" fmla="*/ 4048998 h 6223656"/>
              <a:gd name="connsiteX1825" fmla="*/ 5378140 w 11658599"/>
              <a:gd name="connsiteY1825" fmla="*/ 4019039 h 6223656"/>
              <a:gd name="connsiteX1826" fmla="*/ 5429039 w 11658599"/>
              <a:gd name="connsiteY1826" fmla="*/ 4055018 h 6223656"/>
              <a:gd name="connsiteX1827" fmla="*/ 5408989 w 11658599"/>
              <a:gd name="connsiteY1827" fmla="*/ 4034322 h 6223656"/>
              <a:gd name="connsiteX1828" fmla="*/ 5401984 w 11658599"/>
              <a:gd name="connsiteY1828" fmla="*/ 4020770 h 6223656"/>
              <a:gd name="connsiteX1829" fmla="*/ 5391776 w 11658599"/>
              <a:gd name="connsiteY1829" fmla="*/ 4001587 h 6223656"/>
              <a:gd name="connsiteX1830" fmla="*/ 5411132 w 11658599"/>
              <a:gd name="connsiteY1830" fmla="*/ 4027579 h 6223656"/>
              <a:gd name="connsiteX1831" fmla="*/ 5410888 w 11658599"/>
              <a:gd name="connsiteY1831" fmla="*/ 4025723 h 6223656"/>
              <a:gd name="connsiteX1832" fmla="*/ 5401418 w 11658599"/>
              <a:gd name="connsiteY1832" fmla="*/ 4000188 h 6223656"/>
              <a:gd name="connsiteX1833" fmla="*/ 5394988 w 11658599"/>
              <a:gd name="connsiteY1833" fmla="*/ 3991300 h 6223656"/>
              <a:gd name="connsiteX1834" fmla="*/ 5398128 w 11658599"/>
              <a:gd name="connsiteY1834" fmla="*/ 3988670 h 6223656"/>
              <a:gd name="connsiteX1835" fmla="*/ 5399446 w 11658599"/>
              <a:gd name="connsiteY1835" fmla="*/ 3985982 h 6223656"/>
              <a:gd name="connsiteX1836" fmla="*/ 5433850 w 11658599"/>
              <a:gd name="connsiteY1836" fmla="*/ 4023611 h 6223656"/>
              <a:gd name="connsiteX1837" fmla="*/ 5448357 w 11658599"/>
              <a:gd name="connsiteY1837" fmla="*/ 4025674 h 6223656"/>
              <a:gd name="connsiteX1838" fmla="*/ 5487863 w 11658599"/>
              <a:gd name="connsiteY1838" fmla="*/ 4058207 h 6223656"/>
              <a:gd name="connsiteX1839" fmla="*/ 5566509 w 11658599"/>
              <a:gd name="connsiteY1839" fmla="*/ 4131460 h 6223656"/>
              <a:gd name="connsiteX1840" fmla="*/ 5582064 w 11658599"/>
              <a:gd name="connsiteY1840" fmla="*/ 4143826 h 6223656"/>
              <a:gd name="connsiteX1841" fmla="*/ 5579623 w 11658599"/>
              <a:gd name="connsiteY1841" fmla="*/ 4139723 h 6223656"/>
              <a:gd name="connsiteX1842" fmla="*/ 5566509 w 11658599"/>
              <a:gd name="connsiteY1842" fmla="*/ 4131460 h 6223656"/>
              <a:gd name="connsiteX1843" fmla="*/ 5492302 w 11658599"/>
              <a:gd name="connsiteY1843" fmla="*/ 4047267 h 6223656"/>
              <a:gd name="connsiteX1844" fmla="*/ 5452528 w 11658599"/>
              <a:gd name="connsiteY1844" fmla="*/ 4006356 h 6223656"/>
              <a:gd name="connsiteX1845" fmla="*/ 5439771 w 11658599"/>
              <a:gd name="connsiteY1845" fmla="*/ 3992756 h 6223656"/>
              <a:gd name="connsiteX1846" fmla="*/ 5435276 w 11658599"/>
              <a:gd name="connsiteY1846" fmla="*/ 3988090 h 6223656"/>
              <a:gd name="connsiteX1847" fmla="*/ 5443892 w 11658599"/>
              <a:gd name="connsiteY1847" fmla="*/ 3983968 h 6223656"/>
              <a:gd name="connsiteX1848" fmla="*/ 5449095 w 11658599"/>
              <a:gd name="connsiteY1848" fmla="*/ 3988636 h 6223656"/>
              <a:gd name="connsiteX1849" fmla="*/ 5468765 w 11658599"/>
              <a:gd name="connsiteY1849" fmla="*/ 4005293 h 6223656"/>
              <a:gd name="connsiteX1850" fmla="*/ 5474982 w 11658599"/>
              <a:gd name="connsiteY1850" fmla="*/ 4005014 h 6223656"/>
              <a:gd name="connsiteX1851" fmla="*/ 5475242 w 11658599"/>
              <a:gd name="connsiteY1851" fmla="*/ 4004929 h 6223656"/>
              <a:gd name="connsiteX1852" fmla="*/ 5484458 w 11658599"/>
              <a:gd name="connsiteY1852" fmla="*/ 4020591 h 6223656"/>
              <a:gd name="connsiteX1853" fmla="*/ 5492219 w 11658599"/>
              <a:gd name="connsiteY1853" fmla="*/ 4029726 h 6223656"/>
              <a:gd name="connsiteX1854" fmla="*/ 5500923 w 11658599"/>
              <a:gd name="connsiteY1854" fmla="*/ 4026964 h 6223656"/>
              <a:gd name="connsiteX1855" fmla="*/ 5502498 w 11658599"/>
              <a:gd name="connsiteY1855" fmla="*/ 4026482 h 6223656"/>
              <a:gd name="connsiteX1856" fmla="*/ 5510754 w 11658599"/>
              <a:gd name="connsiteY1856" fmla="*/ 4036252 h 6223656"/>
              <a:gd name="connsiteX1857" fmla="*/ 5544698 w 11658599"/>
              <a:gd name="connsiteY1857" fmla="*/ 4065110 h 6223656"/>
              <a:gd name="connsiteX1858" fmla="*/ 5540000 w 11658599"/>
              <a:gd name="connsiteY1858" fmla="*/ 4055390 h 6223656"/>
              <a:gd name="connsiteX1859" fmla="*/ 5552252 w 11658599"/>
              <a:gd name="connsiteY1859" fmla="*/ 4052788 h 6223656"/>
              <a:gd name="connsiteX1860" fmla="*/ 5522830 w 11658599"/>
              <a:gd name="connsiteY1860" fmla="*/ 4022809 h 6223656"/>
              <a:gd name="connsiteX1861" fmla="*/ 5521134 w 11658599"/>
              <a:gd name="connsiteY1861" fmla="*/ 4020767 h 6223656"/>
              <a:gd name="connsiteX1862" fmla="*/ 5524155 w 11658599"/>
              <a:gd name="connsiteY1862" fmla="*/ 4019840 h 6223656"/>
              <a:gd name="connsiteX1863" fmla="*/ 5532750 w 11658599"/>
              <a:gd name="connsiteY1863" fmla="*/ 4017439 h 6223656"/>
              <a:gd name="connsiteX1864" fmla="*/ 5541483 w 11658599"/>
              <a:gd name="connsiteY1864" fmla="*/ 4024940 h 6223656"/>
              <a:gd name="connsiteX1865" fmla="*/ 5543461 w 11658599"/>
              <a:gd name="connsiteY1865" fmla="*/ 4026599 h 6223656"/>
              <a:gd name="connsiteX1866" fmla="*/ 5537694 w 11658599"/>
              <a:gd name="connsiteY1866" fmla="*/ 4016060 h 6223656"/>
              <a:gd name="connsiteX1867" fmla="*/ 5540634 w 11658599"/>
              <a:gd name="connsiteY1867" fmla="*/ 4015238 h 6223656"/>
              <a:gd name="connsiteX1868" fmla="*/ 5554313 w 11658599"/>
              <a:gd name="connsiteY1868" fmla="*/ 4035244 h 6223656"/>
              <a:gd name="connsiteX1869" fmla="*/ 5563299 w 11658599"/>
              <a:gd name="connsiteY1869" fmla="*/ 4038755 h 6223656"/>
              <a:gd name="connsiteX1870" fmla="*/ 5550151 w 11658599"/>
              <a:gd name="connsiteY1870" fmla="*/ 4021613 h 6223656"/>
              <a:gd name="connsiteX1871" fmla="*/ 5679915 w 11658599"/>
              <a:gd name="connsiteY1871" fmla="*/ 4136888 h 6223656"/>
              <a:gd name="connsiteX1872" fmla="*/ 5687655 w 11658599"/>
              <a:gd name="connsiteY1872" fmla="*/ 4143168 h 6223656"/>
              <a:gd name="connsiteX1873" fmla="*/ 5687397 w 11658599"/>
              <a:gd name="connsiteY1873" fmla="*/ 4142628 h 6223656"/>
              <a:gd name="connsiteX1874" fmla="*/ 5659863 w 11658599"/>
              <a:gd name="connsiteY1874" fmla="*/ 4096845 h 6223656"/>
              <a:gd name="connsiteX1875" fmla="*/ 5679063 w 11658599"/>
              <a:gd name="connsiteY1875" fmla="*/ 4120975 h 6223656"/>
              <a:gd name="connsiteX1876" fmla="*/ 5692441 w 11658599"/>
              <a:gd name="connsiteY1876" fmla="*/ 4142815 h 6223656"/>
              <a:gd name="connsiteX1877" fmla="*/ 5698658 w 11658599"/>
              <a:gd name="connsiteY1877" fmla="*/ 4152094 h 6223656"/>
              <a:gd name="connsiteX1878" fmla="*/ 5727052 w 11658599"/>
              <a:gd name="connsiteY1878" fmla="*/ 4175131 h 6223656"/>
              <a:gd name="connsiteX1879" fmla="*/ 5728440 w 11658599"/>
              <a:gd name="connsiteY1879" fmla="*/ 4172434 h 6223656"/>
              <a:gd name="connsiteX1880" fmla="*/ 5730452 w 11658599"/>
              <a:gd name="connsiteY1880" fmla="*/ 4176139 h 6223656"/>
              <a:gd name="connsiteX1881" fmla="*/ 5736199 w 11658599"/>
              <a:gd name="connsiteY1881" fmla="*/ 4182549 h 6223656"/>
              <a:gd name="connsiteX1882" fmla="*/ 5757419 w 11658599"/>
              <a:gd name="connsiteY1882" fmla="*/ 4199767 h 6223656"/>
              <a:gd name="connsiteX1883" fmla="*/ 5752278 w 11658599"/>
              <a:gd name="connsiteY1883" fmla="*/ 4191210 h 6223656"/>
              <a:gd name="connsiteX1884" fmla="*/ 5757798 w 11658599"/>
              <a:gd name="connsiteY1884" fmla="*/ 4187162 h 6223656"/>
              <a:gd name="connsiteX1885" fmla="*/ 5738140 w 11658599"/>
              <a:gd name="connsiteY1885" fmla="*/ 4166784 h 6223656"/>
              <a:gd name="connsiteX1886" fmla="*/ 5761213 w 11658599"/>
              <a:gd name="connsiteY1886" fmla="*/ 4184396 h 6223656"/>
              <a:gd name="connsiteX1887" fmla="*/ 5754142 w 11658599"/>
              <a:gd name="connsiteY1887" fmla="*/ 4170425 h 6223656"/>
              <a:gd name="connsiteX1888" fmla="*/ 5751468 w 11658599"/>
              <a:gd name="connsiteY1888" fmla="*/ 4164277 h 6223656"/>
              <a:gd name="connsiteX1889" fmla="*/ 5682130 w 11658599"/>
              <a:gd name="connsiteY1889" fmla="*/ 4103324 h 6223656"/>
              <a:gd name="connsiteX1890" fmla="*/ 5552246 w 11658599"/>
              <a:gd name="connsiteY1890" fmla="*/ 3976770 h 6223656"/>
              <a:gd name="connsiteX1891" fmla="*/ 5524462 w 11658599"/>
              <a:gd name="connsiteY1891" fmla="*/ 3951435 h 6223656"/>
              <a:gd name="connsiteX1892" fmla="*/ 5519561 w 11658599"/>
              <a:gd name="connsiteY1892" fmla="*/ 3946478 h 6223656"/>
              <a:gd name="connsiteX1893" fmla="*/ 5508806 w 11658599"/>
              <a:gd name="connsiteY1893" fmla="*/ 3929348 h 6223656"/>
              <a:gd name="connsiteX1894" fmla="*/ 5506785 w 11658599"/>
              <a:gd name="connsiteY1894" fmla="*/ 3926169 h 6223656"/>
              <a:gd name="connsiteX1895" fmla="*/ 5511758 w 11658599"/>
              <a:gd name="connsiteY1895" fmla="*/ 3927673 h 6223656"/>
              <a:gd name="connsiteX1896" fmla="*/ 5563828 w 11658599"/>
              <a:gd name="connsiteY1896" fmla="*/ 3980605 h 6223656"/>
              <a:gd name="connsiteX1897" fmla="*/ 5617883 w 11658599"/>
              <a:gd name="connsiteY1897" fmla="*/ 4029821 h 6223656"/>
              <a:gd name="connsiteX1898" fmla="*/ 5628596 w 11658599"/>
              <a:gd name="connsiteY1898" fmla="*/ 4030738 h 6223656"/>
              <a:gd name="connsiteX1899" fmla="*/ 5674837 w 11658599"/>
              <a:gd name="connsiteY1899" fmla="*/ 4071615 h 6223656"/>
              <a:gd name="connsiteX1900" fmla="*/ 5688405 w 11658599"/>
              <a:gd name="connsiteY1900" fmla="*/ 4071737 h 6223656"/>
              <a:gd name="connsiteX1901" fmla="*/ 5691399 w 11658599"/>
              <a:gd name="connsiteY1901" fmla="*/ 4074011 h 6223656"/>
              <a:gd name="connsiteX1902" fmla="*/ 5693519 w 11658599"/>
              <a:gd name="connsiteY1902" fmla="*/ 4076678 h 6223656"/>
              <a:gd name="connsiteX1903" fmla="*/ 5691904 w 11658599"/>
              <a:gd name="connsiteY1903" fmla="*/ 4075548 h 6223656"/>
              <a:gd name="connsiteX1904" fmla="*/ 5689764 w 11658599"/>
              <a:gd name="connsiteY1904" fmla="*/ 4074263 h 6223656"/>
              <a:gd name="connsiteX1905" fmla="*/ 5696220 w 11658599"/>
              <a:gd name="connsiteY1905" fmla="*/ 4080076 h 6223656"/>
              <a:gd name="connsiteX1906" fmla="*/ 5712540 w 11658599"/>
              <a:gd name="connsiteY1906" fmla="*/ 4087003 h 6223656"/>
              <a:gd name="connsiteX1907" fmla="*/ 5665169 w 11658599"/>
              <a:gd name="connsiteY1907" fmla="*/ 4043793 h 6223656"/>
              <a:gd name="connsiteX1908" fmla="*/ 5662014 w 11658599"/>
              <a:gd name="connsiteY1908" fmla="*/ 4030556 h 6223656"/>
              <a:gd name="connsiteX1909" fmla="*/ 5623779 w 11658599"/>
              <a:gd name="connsiteY1909" fmla="*/ 3986127 h 6223656"/>
              <a:gd name="connsiteX1910" fmla="*/ 5562353 w 11658599"/>
              <a:gd name="connsiteY1910" fmla="*/ 3928373 h 6223656"/>
              <a:gd name="connsiteX1911" fmla="*/ 5571455 w 11658599"/>
              <a:gd name="connsiteY1911" fmla="*/ 3926521 h 6223656"/>
              <a:gd name="connsiteX1912" fmla="*/ 5578556 w 11658599"/>
              <a:gd name="connsiteY1912" fmla="*/ 3927778 h 6223656"/>
              <a:gd name="connsiteX1913" fmla="*/ 5589956 w 11658599"/>
              <a:gd name="connsiteY1913" fmla="*/ 3939532 h 6223656"/>
              <a:gd name="connsiteX1914" fmla="*/ 5627866 w 11658599"/>
              <a:gd name="connsiteY1914" fmla="*/ 3979743 h 6223656"/>
              <a:gd name="connsiteX1915" fmla="*/ 5628526 w 11658599"/>
              <a:gd name="connsiteY1915" fmla="*/ 3966609 h 6223656"/>
              <a:gd name="connsiteX1916" fmla="*/ 5624732 w 11658599"/>
              <a:gd name="connsiteY1916" fmla="*/ 3957659 h 6223656"/>
              <a:gd name="connsiteX1917" fmla="*/ 5634416 w 11658599"/>
              <a:gd name="connsiteY1917" fmla="*/ 3966770 h 6223656"/>
              <a:gd name="connsiteX1918" fmla="*/ 5674418 w 11658599"/>
              <a:gd name="connsiteY1918" fmla="*/ 4001444 h 6223656"/>
              <a:gd name="connsiteX1919" fmla="*/ 5777088 w 11658599"/>
              <a:gd name="connsiteY1919" fmla="*/ 4089602 h 6223656"/>
              <a:gd name="connsiteX1920" fmla="*/ 5783937 w 11658599"/>
              <a:gd name="connsiteY1920" fmla="*/ 4095466 h 6223656"/>
              <a:gd name="connsiteX1921" fmla="*/ 5780312 w 11658599"/>
              <a:gd name="connsiteY1921" fmla="*/ 4086108 h 6223656"/>
              <a:gd name="connsiteX1922" fmla="*/ 5779336 w 11658599"/>
              <a:gd name="connsiteY1922" fmla="*/ 4082744 h 6223656"/>
              <a:gd name="connsiteX1923" fmla="*/ 5758582 w 11658599"/>
              <a:gd name="connsiteY1923" fmla="*/ 4063752 h 6223656"/>
              <a:gd name="connsiteX1924" fmla="*/ 5704525 w 11658599"/>
              <a:gd name="connsiteY1924" fmla="*/ 4014535 h 6223656"/>
              <a:gd name="connsiteX1925" fmla="*/ 5709820 w 11658599"/>
              <a:gd name="connsiteY1925" fmla="*/ 3997548 h 6223656"/>
              <a:gd name="connsiteX1926" fmla="*/ 5687456 w 11658599"/>
              <a:gd name="connsiteY1926" fmla="*/ 3972525 h 6223656"/>
              <a:gd name="connsiteX1927" fmla="*/ 5668017 w 11658599"/>
              <a:gd name="connsiteY1927" fmla="*/ 3945730 h 6223656"/>
              <a:gd name="connsiteX1928" fmla="*/ 5610988 w 11658599"/>
              <a:gd name="connsiteY1928" fmla="*/ 3889419 h 6223656"/>
              <a:gd name="connsiteX1929" fmla="*/ 5607440 w 11658599"/>
              <a:gd name="connsiteY1929" fmla="*/ 3883545 h 6223656"/>
              <a:gd name="connsiteX1930" fmla="*/ 5619380 w 11658599"/>
              <a:gd name="connsiteY1930" fmla="*/ 3896827 h 6223656"/>
              <a:gd name="connsiteX1931" fmla="*/ 5650765 w 11658599"/>
              <a:gd name="connsiteY1931" fmla="*/ 3924578 h 6223656"/>
              <a:gd name="connsiteX1932" fmla="*/ 5665277 w 11658599"/>
              <a:gd name="connsiteY1932" fmla="*/ 3926643 h 6223656"/>
              <a:gd name="connsiteX1933" fmla="*/ 5689183 w 11658599"/>
              <a:gd name="connsiteY1933" fmla="*/ 3948149 h 6223656"/>
              <a:gd name="connsiteX1934" fmla="*/ 5711246 w 11658599"/>
              <a:gd name="connsiteY1934" fmla="*/ 3959141 h 6223656"/>
              <a:gd name="connsiteX1935" fmla="*/ 5676174 w 11658599"/>
              <a:gd name="connsiteY1935" fmla="*/ 3927950 h 6223656"/>
              <a:gd name="connsiteX1936" fmla="*/ 5667903 w 11658599"/>
              <a:gd name="connsiteY1936" fmla="*/ 3910839 h 6223656"/>
              <a:gd name="connsiteX1937" fmla="*/ 5652492 w 11658599"/>
              <a:gd name="connsiteY1937" fmla="*/ 3900203 h 6223656"/>
              <a:gd name="connsiteX1938" fmla="*/ 5644409 w 11658599"/>
              <a:gd name="connsiteY1938" fmla="*/ 3883481 h 6223656"/>
              <a:gd name="connsiteX1939" fmla="*/ 5610686 w 11658599"/>
              <a:gd name="connsiteY1939" fmla="*/ 3848384 h 6223656"/>
              <a:gd name="connsiteX1940" fmla="*/ 5591437 w 11658599"/>
              <a:gd name="connsiteY1940" fmla="*/ 3821979 h 6223656"/>
              <a:gd name="connsiteX1941" fmla="*/ 5614889 w 11658599"/>
              <a:gd name="connsiteY1941" fmla="*/ 3843712 h 6223656"/>
              <a:gd name="connsiteX1942" fmla="*/ 5614883 w 11658599"/>
              <a:gd name="connsiteY1942" fmla="*/ 3844251 h 6223656"/>
              <a:gd name="connsiteX1943" fmla="*/ 5614868 w 11658599"/>
              <a:gd name="connsiteY1943" fmla="*/ 3845837 h 6223656"/>
              <a:gd name="connsiteX1944" fmla="*/ 5614889 w 11658599"/>
              <a:gd name="connsiteY1944" fmla="*/ 3843712 h 6223656"/>
              <a:gd name="connsiteX1945" fmla="*/ 5629862 w 11658599"/>
              <a:gd name="connsiteY1945" fmla="*/ 3857590 h 6223656"/>
              <a:gd name="connsiteX1946" fmla="*/ 5666287 w 11658599"/>
              <a:gd name="connsiteY1946" fmla="*/ 3894085 h 6223656"/>
              <a:gd name="connsiteX1947" fmla="*/ 5699399 w 11658599"/>
              <a:gd name="connsiteY1947" fmla="*/ 3923315 h 6223656"/>
              <a:gd name="connsiteX1948" fmla="*/ 5708032 w 11658599"/>
              <a:gd name="connsiteY1948" fmla="*/ 3930387 h 6223656"/>
              <a:gd name="connsiteX1949" fmla="*/ 5706771 w 11658599"/>
              <a:gd name="connsiteY1949" fmla="*/ 3928377 h 6223656"/>
              <a:gd name="connsiteX1950" fmla="*/ 5696366 w 11658599"/>
              <a:gd name="connsiteY1950" fmla="*/ 3911669 h 6223656"/>
              <a:gd name="connsiteX1951" fmla="*/ 5675868 w 11658599"/>
              <a:gd name="connsiteY1951" fmla="*/ 3892668 h 6223656"/>
              <a:gd name="connsiteX1952" fmla="*/ 5659970 w 11658599"/>
              <a:gd name="connsiteY1952" fmla="*/ 3867610 h 6223656"/>
              <a:gd name="connsiteX1953" fmla="*/ 5675655 w 11658599"/>
              <a:gd name="connsiteY1953" fmla="*/ 3878817 h 6223656"/>
              <a:gd name="connsiteX1954" fmla="*/ 5652007 w 11658599"/>
              <a:gd name="connsiteY1954" fmla="*/ 3842604 h 6223656"/>
              <a:gd name="connsiteX1955" fmla="*/ 5594313 w 11658599"/>
              <a:gd name="connsiteY1955" fmla="*/ 3752044 h 6223656"/>
              <a:gd name="connsiteX1956" fmla="*/ 5609734 w 11658599"/>
              <a:gd name="connsiteY1956" fmla="*/ 3767894 h 6223656"/>
              <a:gd name="connsiteX1957" fmla="*/ 5682746 w 11658599"/>
              <a:gd name="connsiteY1957" fmla="*/ 3872591 h 6223656"/>
              <a:gd name="connsiteX1958" fmla="*/ 5691485 w 11658599"/>
              <a:gd name="connsiteY1958" fmla="*/ 3878312 h 6223656"/>
              <a:gd name="connsiteX1959" fmla="*/ 5687126 w 11658599"/>
              <a:gd name="connsiteY1959" fmla="*/ 3869255 h 6223656"/>
              <a:gd name="connsiteX1960" fmla="*/ 5690186 w 11658599"/>
              <a:gd name="connsiteY1960" fmla="*/ 3874862 h 6223656"/>
              <a:gd name="connsiteX1961" fmla="*/ 5709935 w 11658599"/>
              <a:gd name="connsiteY1961" fmla="*/ 3903116 h 6223656"/>
              <a:gd name="connsiteX1962" fmla="*/ 5709738 w 11658599"/>
              <a:gd name="connsiteY1962" fmla="*/ 3896218 h 6223656"/>
              <a:gd name="connsiteX1963" fmla="*/ 5695730 w 11658599"/>
              <a:gd name="connsiteY1963" fmla="*/ 3873937 h 6223656"/>
              <a:gd name="connsiteX1964" fmla="*/ 5639961 w 11658599"/>
              <a:gd name="connsiteY1964" fmla="*/ 3786071 h 6223656"/>
              <a:gd name="connsiteX1965" fmla="*/ 5603122 w 11658599"/>
              <a:gd name="connsiteY1965" fmla="*/ 3721017 h 6223656"/>
              <a:gd name="connsiteX1966" fmla="*/ 5610300 w 11658599"/>
              <a:gd name="connsiteY1966" fmla="*/ 3724439 h 6223656"/>
              <a:gd name="connsiteX1967" fmla="*/ 5619356 w 11658599"/>
              <a:gd name="connsiteY1967" fmla="*/ 3736474 h 6223656"/>
              <a:gd name="connsiteX1968" fmla="*/ 5685340 w 11658599"/>
              <a:gd name="connsiteY1968" fmla="*/ 3837310 h 6223656"/>
              <a:gd name="connsiteX1969" fmla="*/ 5636711 w 11658599"/>
              <a:gd name="connsiteY1969" fmla="*/ 3755643 h 6223656"/>
              <a:gd name="connsiteX1970" fmla="*/ 5618819 w 11658599"/>
              <a:gd name="connsiteY1970" fmla="*/ 3728504 h 6223656"/>
              <a:gd name="connsiteX1971" fmla="*/ 5619950 w 11658599"/>
              <a:gd name="connsiteY1971" fmla="*/ 3729042 h 6223656"/>
              <a:gd name="connsiteX1972" fmla="*/ 5691341 w 11658599"/>
              <a:gd name="connsiteY1972" fmla="*/ 3822875 h 6223656"/>
              <a:gd name="connsiteX1973" fmla="*/ 5735980 w 11658599"/>
              <a:gd name="connsiteY1973" fmla="*/ 3889385 h 6223656"/>
              <a:gd name="connsiteX1974" fmla="*/ 5743858 w 11658599"/>
              <a:gd name="connsiteY1974" fmla="*/ 3896608 h 6223656"/>
              <a:gd name="connsiteX1975" fmla="*/ 5750363 w 11658599"/>
              <a:gd name="connsiteY1975" fmla="*/ 3896296 h 6223656"/>
              <a:gd name="connsiteX1976" fmla="*/ 5749739 w 11658599"/>
              <a:gd name="connsiteY1976" fmla="*/ 3893760 h 6223656"/>
              <a:gd name="connsiteX1977" fmla="*/ 5771730 w 11658599"/>
              <a:gd name="connsiteY1977" fmla="*/ 3927927 h 6223656"/>
              <a:gd name="connsiteX1978" fmla="*/ 5791395 w 11658599"/>
              <a:gd name="connsiteY1978" fmla="*/ 3952343 h 6223656"/>
              <a:gd name="connsiteX1979" fmla="*/ 5763396 w 11658599"/>
              <a:gd name="connsiteY1979" fmla="*/ 3906274 h 6223656"/>
              <a:gd name="connsiteX1980" fmla="*/ 5726727 w 11658599"/>
              <a:gd name="connsiteY1980" fmla="*/ 3845631 h 6223656"/>
              <a:gd name="connsiteX1981" fmla="*/ 5698382 w 11658599"/>
              <a:gd name="connsiteY1981" fmla="*/ 3797369 h 6223656"/>
              <a:gd name="connsiteX1982" fmla="*/ 5702830 w 11658599"/>
              <a:gd name="connsiteY1982" fmla="*/ 3794327 h 6223656"/>
              <a:gd name="connsiteX1983" fmla="*/ 5704468 w 11658599"/>
              <a:gd name="connsiteY1983" fmla="*/ 3795194 h 6223656"/>
              <a:gd name="connsiteX1984" fmla="*/ 5707419 w 11658599"/>
              <a:gd name="connsiteY1984" fmla="*/ 3799448 h 6223656"/>
              <a:gd name="connsiteX1985" fmla="*/ 5725733 w 11658599"/>
              <a:gd name="connsiteY1985" fmla="*/ 3829820 h 6223656"/>
              <a:gd name="connsiteX1986" fmla="*/ 5816098 w 11658599"/>
              <a:gd name="connsiteY1986" fmla="*/ 3979568 h 6223656"/>
              <a:gd name="connsiteX1987" fmla="*/ 5835025 w 11658599"/>
              <a:gd name="connsiteY1987" fmla="*/ 4001875 h 6223656"/>
              <a:gd name="connsiteX1988" fmla="*/ 5830571 w 11658599"/>
              <a:gd name="connsiteY1988" fmla="*/ 3993772 h 6223656"/>
              <a:gd name="connsiteX1989" fmla="*/ 5821360 w 11658599"/>
              <a:gd name="connsiteY1989" fmla="*/ 3984442 h 6223656"/>
              <a:gd name="connsiteX1990" fmla="*/ 5814684 w 11658599"/>
              <a:gd name="connsiteY1990" fmla="*/ 3975715 h 6223656"/>
              <a:gd name="connsiteX1991" fmla="*/ 5819322 w 11658599"/>
              <a:gd name="connsiteY1991" fmla="*/ 3975335 h 6223656"/>
              <a:gd name="connsiteX1992" fmla="*/ 5817548 w 11658599"/>
              <a:gd name="connsiteY1992" fmla="*/ 3972562 h 6223656"/>
              <a:gd name="connsiteX1993" fmla="*/ 5805436 w 11658599"/>
              <a:gd name="connsiteY1993" fmla="*/ 3942631 h 6223656"/>
              <a:gd name="connsiteX1994" fmla="*/ 5829469 w 11658599"/>
              <a:gd name="connsiteY1994" fmla="*/ 3981953 h 6223656"/>
              <a:gd name="connsiteX1995" fmla="*/ 5831040 w 11658599"/>
              <a:gd name="connsiteY1995" fmla="*/ 3984370 h 6223656"/>
              <a:gd name="connsiteX1996" fmla="*/ 5831358 w 11658599"/>
              <a:gd name="connsiteY1996" fmla="*/ 3984619 h 6223656"/>
              <a:gd name="connsiteX1997" fmla="*/ 5837976 w 11658599"/>
              <a:gd name="connsiteY1997" fmla="*/ 3991059 h 6223656"/>
              <a:gd name="connsiteX1998" fmla="*/ 5805963 w 11658599"/>
              <a:gd name="connsiteY1998" fmla="*/ 3933693 h 6223656"/>
              <a:gd name="connsiteX1999" fmla="*/ 5754136 w 11658599"/>
              <a:gd name="connsiteY1999" fmla="*/ 3845506 h 6223656"/>
              <a:gd name="connsiteX2000" fmla="*/ 5747112 w 11658599"/>
              <a:gd name="connsiteY2000" fmla="*/ 3835209 h 6223656"/>
              <a:gd name="connsiteX2001" fmla="*/ 5756586 w 11658599"/>
              <a:gd name="connsiteY2001" fmla="*/ 3845052 h 6223656"/>
              <a:gd name="connsiteX2002" fmla="*/ 5855755 w 11658599"/>
              <a:gd name="connsiteY2002" fmla="*/ 4000275 h 6223656"/>
              <a:gd name="connsiteX2003" fmla="*/ 5754144 w 11658599"/>
              <a:gd name="connsiteY2003" fmla="*/ 3829039 h 6223656"/>
              <a:gd name="connsiteX2004" fmla="*/ 5746489 w 11658599"/>
              <a:gd name="connsiteY2004" fmla="*/ 3814931 h 6223656"/>
              <a:gd name="connsiteX2005" fmla="*/ 5745201 w 11658599"/>
              <a:gd name="connsiteY2005" fmla="*/ 3803513 h 6223656"/>
              <a:gd name="connsiteX2006" fmla="*/ 5745300 w 11658599"/>
              <a:gd name="connsiteY2006" fmla="*/ 3803248 h 6223656"/>
              <a:gd name="connsiteX2007" fmla="*/ 5761895 w 11658599"/>
              <a:gd name="connsiteY2007" fmla="*/ 3827603 h 6223656"/>
              <a:gd name="connsiteX2008" fmla="*/ 5809406 w 11658599"/>
              <a:gd name="connsiteY2008" fmla="*/ 3902607 h 6223656"/>
              <a:gd name="connsiteX2009" fmla="*/ 5819877 w 11658599"/>
              <a:gd name="connsiteY2009" fmla="*/ 3918999 h 6223656"/>
              <a:gd name="connsiteX2010" fmla="*/ 5823377 w 11658599"/>
              <a:gd name="connsiteY2010" fmla="*/ 3925459 h 6223656"/>
              <a:gd name="connsiteX2011" fmla="*/ 5826878 w 11658599"/>
              <a:gd name="connsiteY2011" fmla="*/ 3931919 h 6223656"/>
              <a:gd name="connsiteX2012" fmla="*/ 5825776 w 11658599"/>
              <a:gd name="connsiteY2012" fmla="*/ 3926743 h 6223656"/>
              <a:gd name="connsiteX2013" fmla="*/ 5823377 w 11658599"/>
              <a:gd name="connsiteY2013" fmla="*/ 3925459 h 6223656"/>
              <a:gd name="connsiteX2014" fmla="*/ 5822273 w 11658599"/>
              <a:gd name="connsiteY2014" fmla="*/ 3920285 h 6223656"/>
              <a:gd name="connsiteX2015" fmla="*/ 5819877 w 11658599"/>
              <a:gd name="connsiteY2015" fmla="*/ 3918999 h 6223656"/>
              <a:gd name="connsiteX2016" fmla="*/ 5815440 w 11658599"/>
              <a:gd name="connsiteY2016" fmla="*/ 3908830 h 6223656"/>
              <a:gd name="connsiteX2017" fmla="*/ 5809406 w 11658599"/>
              <a:gd name="connsiteY2017" fmla="*/ 3902607 h 6223656"/>
              <a:gd name="connsiteX2018" fmla="*/ 5771475 w 11658599"/>
              <a:gd name="connsiteY2018" fmla="*/ 3836771 h 6223656"/>
              <a:gd name="connsiteX2019" fmla="*/ 5742287 w 11658599"/>
              <a:gd name="connsiteY2019" fmla="*/ 3788483 h 6223656"/>
              <a:gd name="connsiteX2020" fmla="*/ 5740305 w 11658599"/>
              <a:gd name="connsiteY2020" fmla="*/ 3781897 h 6223656"/>
              <a:gd name="connsiteX2021" fmla="*/ 5714194 w 11658599"/>
              <a:gd name="connsiteY2021" fmla="*/ 3731986 h 6223656"/>
              <a:gd name="connsiteX2022" fmla="*/ 5597988 w 11658599"/>
              <a:gd name="connsiteY2022" fmla="*/ 3553827 h 6223656"/>
              <a:gd name="connsiteX2023" fmla="*/ 5591509 w 11658599"/>
              <a:gd name="connsiteY2023" fmla="*/ 3545764 h 6223656"/>
              <a:gd name="connsiteX2024" fmla="*/ 5565808 w 11658599"/>
              <a:gd name="connsiteY2024" fmla="*/ 3507227 h 6223656"/>
              <a:gd name="connsiteX2025" fmla="*/ 5524285 w 11658599"/>
              <a:gd name="connsiteY2025" fmla="*/ 3449102 h 6223656"/>
              <a:gd name="connsiteX2026" fmla="*/ 5425318 w 11658599"/>
              <a:gd name="connsiteY2026" fmla="*/ 3328266 h 6223656"/>
              <a:gd name="connsiteX2027" fmla="*/ 5389654 w 11658599"/>
              <a:gd name="connsiteY2027" fmla="*/ 3285910 h 6223656"/>
              <a:gd name="connsiteX2028" fmla="*/ 5427134 w 11658599"/>
              <a:gd name="connsiteY2028" fmla="*/ 3324383 h 6223656"/>
              <a:gd name="connsiteX2029" fmla="*/ 5557411 w 11658599"/>
              <a:gd name="connsiteY2029" fmla="*/ 3471336 h 6223656"/>
              <a:gd name="connsiteX2030" fmla="*/ 5686673 w 11658599"/>
              <a:gd name="connsiteY2030" fmla="*/ 3627183 h 6223656"/>
              <a:gd name="connsiteX2031" fmla="*/ 5791124 w 11658599"/>
              <a:gd name="connsiteY2031" fmla="*/ 3772449 h 6223656"/>
              <a:gd name="connsiteX2032" fmla="*/ 5790161 w 11658599"/>
              <a:gd name="connsiteY2032" fmla="*/ 3749216 h 6223656"/>
              <a:gd name="connsiteX2033" fmla="*/ 5782943 w 11658599"/>
              <a:gd name="connsiteY2033" fmla="*/ 3702279 h 6223656"/>
              <a:gd name="connsiteX2034" fmla="*/ 5641499 w 11658599"/>
              <a:gd name="connsiteY2034" fmla="*/ 3519133 h 6223656"/>
              <a:gd name="connsiteX2035" fmla="*/ 5537316 w 11658599"/>
              <a:gd name="connsiteY2035" fmla="*/ 3390205 h 6223656"/>
              <a:gd name="connsiteX2036" fmla="*/ 5319422 w 11658599"/>
              <a:gd name="connsiteY2036" fmla="*/ 3154401 h 6223656"/>
              <a:gd name="connsiteX2037" fmla="*/ 4676124 w 11658599"/>
              <a:gd name="connsiteY2037" fmla="*/ 2530607 h 6223656"/>
              <a:gd name="connsiteX2038" fmla="*/ 4296274 w 11658599"/>
              <a:gd name="connsiteY2038" fmla="*/ 2226923 h 6223656"/>
              <a:gd name="connsiteX2039" fmla="*/ 3921159 w 11658599"/>
              <a:gd name="connsiteY2039" fmla="*/ 1925616 h 6223656"/>
              <a:gd name="connsiteX2040" fmla="*/ 3545467 w 11658599"/>
              <a:gd name="connsiteY2040" fmla="*/ 1624953 h 6223656"/>
              <a:gd name="connsiteX2041" fmla="*/ 3350618 w 11658599"/>
              <a:gd name="connsiteY2041" fmla="*/ 1499977 h 6223656"/>
              <a:gd name="connsiteX2042" fmla="*/ 3358833 w 11658599"/>
              <a:gd name="connsiteY2042" fmla="*/ 1484639 h 6223656"/>
              <a:gd name="connsiteX2043" fmla="*/ 3356963 w 11658599"/>
              <a:gd name="connsiteY2043" fmla="*/ 1483871 h 6223656"/>
              <a:gd name="connsiteX2044" fmla="*/ 3359202 w 11658599"/>
              <a:gd name="connsiteY2044" fmla="*/ 1482001 h 6223656"/>
              <a:gd name="connsiteX2045" fmla="*/ 3362879 w 11658599"/>
              <a:gd name="connsiteY2045" fmla="*/ 1477084 h 6223656"/>
              <a:gd name="connsiteX2046" fmla="*/ 3366503 w 11658599"/>
              <a:gd name="connsiteY2046" fmla="*/ 1470317 h 6223656"/>
              <a:gd name="connsiteX2047" fmla="*/ 3536128 w 11658599"/>
              <a:gd name="connsiteY2047" fmla="*/ 1584071 h 6223656"/>
              <a:gd name="connsiteX2048" fmla="*/ 4324962 w 11658599"/>
              <a:gd name="connsiteY2048" fmla="*/ 2187092 h 6223656"/>
              <a:gd name="connsiteX2049" fmla="*/ 4678824 w 11658599"/>
              <a:gd name="connsiteY2049" fmla="*/ 2480232 h 6223656"/>
              <a:gd name="connsiteX2050" fmla="*/ 4922485 w 11658599"/>
              <a:gd name="connsiteY2050" fmla="*/ 2707490 h 6223656"/>
              <a:gd name="connsiteX2051" fmla="*/ 5116775 w 11658599"/>
              <a:gd name="connsiteY2051" fmla="*/ 2902266 h 6223656"/>
              <a:gd name="connsiteX2052" fmla="*/ 5169417 w 11658599"/>
              <a:gd name="connsiteY2052" fmla="*/ 2962313 h 6223656"/>
              <a:gd name="connsiteX2053" fmla="*/ 5167771 w 11658599"/>
              <a:gd name="connsiteY2053" fmla="*/ 2962432 h 6223656"/>
              <a:gd name="connsiteX2054" fmla="*/ 5167418 w 11658599"/>
              <a:gd name="connsiteY2054" fmla="*/ 2965629 h 6223656"/>
              <a:gd name="connsiteX2055" fmla="*/ 5170430 w 11658599"/>
              <a:gd name="connsiteY2055" fmla="*/ 2963468 h 6223656"/>
              <a:gd name="connsiteX2056" fmla="*/ 5204672 w 11658599"/>
              <a:gd name="connsiteY2056" fmla="*/ 3002524 h 6223656"/>
              <a:gd name="connsiteX2057" fmla="*/ 5289073 w 11658599"/>
              <a:gd name="connsiteY2057" fmla="*/ 3097698 h 6223656"/>
              <a:gd name="connsiteX2058" fmla="*/ 5521767 w 11658599"/>
              <a:gd name="connsiteY2058" fmla="*/ 3335971 h 6223656"/>
              <a:gd name="connsiteX2059" fmla="*/ 5633708 w 11658599"/>
              <a:gd name="connsiteY2059" fmla="*/ 3472841 h 6223656"/>
              <a:gd name="connsiteX2060" fmla="*/ 5703781 w 11658599"/>
              <a:gd name="connsiteY2060" fmla="*/ 3560663 h 6223656"/>
              <a:gd name="connsiteX2061" fmla="*/ 5748140 w 11658599"/>
              <a:gd name="connsiteY2061" fmla="*/ 3582604 h 6223656"/>
              <a:gd name="connsiteX2062" fmla="*/ 5785254 w 11658599"/>
              <a:gd name="connsiteY2062" fmla="*/ 3628024 h 6223656"/>
              <a:gd name="connsiteX2063" fmla="*/ 5809277 w 11658599"/>
              <a:gd name="connsiteY2063" fmla="*/ 3553752 h 6223656"/>
              <a:gd name="connsiteX2064" fmla="*/ 5854272 w 11658599"/>
              <a:gd name="connsiteY2064" fmla="*/ 3614656 h 6223656"/>
              <a:gd name="connsiteX2065" fmla="*/ 5895231 w 11658599"/>
              <a:gd name="connsiteY2065" fmla="*/ 3680078 h 6223656"/>
              <a:gd name="connsiteX2066" fmla="*/ 5898179 w 11658599"/>
              <a:gd name="connsiteY2066" fmla="*/ 3644786 h 6223656"/>
              <a:gd name="connsiteX2067" fmla="*/ 5912829 w 11658599"/>
              <a:gd name="connsiteY2067" fmla="*/ 3643720 h 6223656"/>
              <a:gd name="connsiteX2068" fmla="*/ 5905546 w 11658599"/>
              <a:gd name="connsiteY2068" fmla="*/ 3628849 h 6223656"/>
              <a:gd name="connsiteX2069" fmla="*/ 5804431 w 11658599"/>
              <a:gd name="connsiteY2069" fmla="*/ 3472167 h 6223656"/>
              <a:gd name="connsiteX2070" fmla="*/ 5774086 w 11658599"/>
              <a:gd name="connsiteY2070" fmla="*/ 3410200 h 6223656"/>
              <a:gd name="connsiteX2071" fmla="*/ 5518686 w 11658599"/>
              <a:gd name="connsiteY2071" fmla="*/ 3110363 h 6223656"/>
              <a:gd name="connsiteX2072" fmla="*/ 5279965 w 11658599"/>
              <a:gd name="connsiteY2072" fmla="*/ 2858596 h 6223656"/>
              <a:gd name="connsiteX2073" fmla="*/ 5058563 w 11658599"/>
              <a:gd name="connsiteY2073" fmla="*/ 2644134 h 6223656"/>
              <a:gd name="connsiteX2074" fmla="*/ 4849742 w 11658599"/>
              <a:gd name="connsiteY2074" fmla="*/ 2454784 h 6223656"/>
              <a:gd name="connsiteX2075" fmla="*/ 4833543 w 11658599"/>
              <a:gd name="connsiteY2075" fmla="*/ 2442891 h 6223656"/>
              <a:gd name="connsiteX2076" fmla="*/ 4631214 w 11658599"/>
              <a:gd name="connsiteY2076" fmla="*/ 2291717 h 6223656"/>
              <a:gd name="connsiteX2077" fmla="*/ 4218601 w 11658599"/>
              <a:gd name="connsiteY2077" fmla="*/ 1989999 h 6223656"/>
              <a:gd name="connsiteX2078" fmla="*/ 3840139 w 11658599"/>
              <a:gd name="connsiteY2078" fmla="*/ 1734150 h 6223656"/>
              <a:gd name="connsiteX2079" fmla="*/ 3830746 w 11658599"/>
              <a:gd name="connsiteY2079" fmla="*/ 1717732 h 6223656"/>
              <a:gd name="connsiteX2080" fmla="*/ 3926820 w 11658599"/>
              <a:gd name="connsiteY2080" fmla="*/ 1781741 h 6223656"/>
              <a:gd name="connsiteX2081" fmla="*/ 4063132 w 11658599"/>
              <a:gd name="connsiteY2081" fmla="*/ 1863182 h 6223656"/>
              <a:gd name="connsiteX2082" fmla="*/ 4310076 w 11658599"/>
              <a:gd name="connsiteY2082" fmla="*/ 2043119 h 6223656"/>
              <a:gd name="connsiteX2083" fmla="*/ 4593389 w 11658599"/>
              <a:gd name="connsiteY2083" fmla="*/ 2239686 h 6223656"/>
              <a:gd name="connsiteX2084" fmla="*/ 4633318 w 11658599"/>
              <a:gd name="connsiteY2084" fmla="*/ 2268144 h 6223656"/>
              <a:gd name="connsiteX2085" fmla="*/ 4595325 w 11658599"/>
              <a:gd name="connsiteY2085" fmla="*/ 2235556 h 6223656"/>
              <a:gd name="connsiteX2086" fmla="*/ 4478323 w 11658599"/>
              <a:gd name="connsiteY2086" fmla="*/ 2139778 h 6223656"/>
              <a:gd name="connsiteX2087" fmla="*/ 4295524 w 11658599"/>
              <a:gd name="connsiteY2087" fmla="*/ 2008631 h 6223656"/>
              <a:gd name="connsiteX2088" fmla="*/ 3750546 w 11658599"/>
              <a:gd name="connsiteY2088" fmla="*/ 1653347 h 6223656"/>
              <a:gd name="connsiteX2089" fmla="*/ 3482965 w 11658599"/>
              <a:gd name="connsiteY2089" fmla="*/ 1467364 h 6223656"/>
              <a:gd name="connsiteX2090" fmla="*/ 2748597 w 11658599"/>
              <a:gd name="connsiteY2090" fmla="*/ 1065595 h 6223656"/>
              <a:gd name="connsiteX2091" fmla="*/ 2689252 w 11658599"/>
              <a:gd name="connsiteY2091" fmla="*/ 1042862 h 6223656"/>
              <a:gd name="connsiteX2092" fmla="*/ 2965397 w 11658599"/>
              <a:gd name="connsiteY2092" fmla="*/ 1211660 h 6223656"/>
              <a:gd name="connsiteX2093" fmla="*/ 3272625 w 11658599"/>
              <a:gd name="connsiteY2093" fmla="*/ 1407363 h 6223656"/>
              <a:gd name="connsiteX2094" fmla="*/ 3355753 w 11658599"/>
              <a:gd name="connsiteY2094" fmla="*/ 1463109 h 6223656"/>
              <a:gd name="connsiteX2095" fmla="*/ 3353488 w 11658599"/>
              <a:gd name="connsiteY2095" fmla="*/ 1464887 h 6223656"/>
              <a:gd name="connsiteX2096" fmla="*/ 3349719 w 11658599"/>
              <a:gd name="connsiteY2096" fmla="*/ 1467488 h 6223656"/>
              <a:gd name="connsiteX2097" fmla="*/ 3336404 w 11658599"/>
              <a:gd name="connsiteY2097" fmla="*/ 1490283 h 6223656"/>
              <a:gd name="connsiteX2098" fmla="*/ 3295348 w 11658599"/>
              <a:gd name="connsiteY2098" fmla="*/ 1462208 h 6223656"/>
              <a:gd name="connsiteX2099" fmla="*/ 3299040 w 11658599"/>
              <a:gd name="connsiteY2099" fmla="*/ 1455724 h 6223656"/>
              <a:gd name="connsiteX2100" fmla="*/ 3302273 w 11658599"/>
              <a:gd name="connsiteY2100" fmla="*/ 1450035 h 6223656"/>
              <a:gd name="connsiteX2101" fmla="*/ 3296499 w 11658599"/>
              <a:gd name="connsiteY2101" fmla="*/ 1453663 h 6223656"/>
              <a:gd name="connsiteX2102" fmla="*/ 3294394 w 11658599"/>
              <a:gd name="connsiteY2102" fmla="*/ 1454722 h 6223656"/>
              <a:gd name="connsiteX2103" fmla="*/ 3291455 w 11658599"/>
              <a:gd name="connsiteY2103" fmla="*/ 1459545 h 6223656"/>
              <a:gd name="connsiteX2104" fmla="*/ 3237134 w 11658599"/>
              <a:gd name="connsiteY2104" fmla="*/ 1422397 h 6223656"/>
              <a:gd name="connsiteX2105" fmla="*/ 3237154 w 11658599"/>
              <a:gd name="connsiteY2105" fmla="*/ 1421131 h 6223656"/>
              <a:gd name="connsiteX2106" fmla="*/ 3236315 w 11658599"/>
              <a:gd name="connsiteY2106" fmla="*/ 1421838 h 6223656"/>
              <a:gd name="connsiteX2107" fmla="*/ 3225604 w 11658599"/>
              <a:gd name="connsiteY2107" fmla="*/ 1414513 h 6223656"/>
              <a:gd name="connsiteX2108" fmla="*/ 3234361 w 11658599"/>
              <a:gd name="connsiteY2108" fmla="*/ 1405818 h 6223656"/>
              <a:gd name="connsiteX2109" fmla="*/ 3224876 w 11658599"/>
              <a:gd name="connsiteY2109" fmla="*/ 1414016 h 6223656"/>
              <a:gd name="connsiteX2110" fmla="*/ 3162916 w 11658599"/>
              <a:gd name="connsiteY2110" fmla="*/ 1371645 h 6223656"/>
              <a:gd name="connsiteX2111" fmla="*/ 2975376 w 11658599"/>
              <a:gd name="connsiteY2111" fmla="*/ 1240165 h 6223656"/>
              <a:gd name="connsiteX2112" fmla="*/ 2560424 w 11658599"/>
              <a:gd name="connsiteY2112" fmla="*/ 996624 h 6223656"/>
              <a:gd name="connsiteX2113" fmla="*/ 2554450 w 11658599"/>
              <a:gd name="connsiteY2113" fmla="*/ 993200 h 6223656"/>
              <a:gd name="connsiteX2114" fmla="*/ 2553693 w 11658599"/>
              <a:gd name="connsiteY2114" fmla="*/ 992090 h 6223656"/>
              <a:gd name="connsiteX2115" fmla="*/ 2552827 w 11658599"/>
              <a:gd name="connsiteY2115" fmla="*/ 992268 h 6223656"/>
              <a:gd name="connsiteX2116" fmla="*/ 2534605 w 11658599"/>
              <a:gd name="connsiteY2116" fmla="*/ 981819 h 6223656"/>
              <a:gd name="connsiteX2117" fmla="*/ 2535438 w 11658599"/>
              <a:gd name="connsiteY2117" fmla="*/ 981697 h 6223656"/>
              <a:gd name="connsiteX2118" fmla="*/ 2525326 w 11658599"/>
              <a:gd name="connsiteY2118" fmla="*/ 973244 h 6223656"/>
              <a:gd name="connsiteX2119" fmla="*/ 2483416 w 11658599"/>
              <a:gd name="connsiteY2119" fmla="*/ 947584 h 6223656"/>
              <a:gd name="connsiteX2120" fmla="*/ 2317509 w 11658599"/>
              <a:gd name="connsiteY2120" fmla="*/ 843092 h 6223656"/>
              <a:gd name="connsiteX2121" fmla="*/ 2092459 w 11658599"/>
              <a:gd name="connsiteY2121" fmla="*/ 715815 h 6223656"/>
              <a:gd name="connsiteX2122" fmla="*/ 1981299 w 11658599"/>
              <a:gd name="connsiteY2122" fmla="*/ 648131 h 6223656"/>
              <a:gd name="connsiteX2123" fmla="*/ 1682435 w 11658599"/>
              <a:gd name="connsiteY2123" fmla="*/ 511273 h 6223656"/>
              <a:gd name="connsiteX2124" fmla="*/ 1634735 w 11658599"/>
              <a:gd name="connsiteY2124" fmla="*/ 496444 h 6223656"/>
              <a:gd name="connsiteX2125" fmla="*/ 1623094 w 11658599"/>
              <a:gd name="connsiteY2125" fmla="*/ 489558 h 6223656"/>
              <a:gd name="connsiteX2126" fmla="*/ 1625138 w 11658599"/>
              <a:gd name="connsiteY2126" fmla="*/ 487859 h 6223656"/>
              <a:gd name="connsiteX2127" fmla="*/ 1655974 w 11658599"/>
              <a:gd name="connsiteY2127" fmla="*/ 499559 h 6223656"/>
              <a:gd name="connsiteX2128" fmla="*/ 1642356 w 11658599"/>
              <a:gd name="connsiteY2128" fmla="*/ 492414 h 6223656"/>
              <a:gd name="connsiteX2129" fmla="*/ 1626789 w 11658599"/>
              <a:gd name="connsiteY2129" fmla="*/ 485219 h 6223656"/>
              <a:gd name="connsiteX2130" fmla="*/ 1626796 w 11658599"/>
              <a:gd name="connsiteY2130" fmla="*/ 485206 h 6223656"/>
              <a:gd name="connsiteX2131" fmla="*/ 1626665 w 11658599"/>
              <a:gd name="connsiteY2131" fmla="*/ 485162 h 6223656"/>
              <a:gd name="connsiteX2132" fmla="*/ 1595834 w 11658599"/>
              <a:gd name="connsiteY2132" fmla="*/ 470914 h 6223656"/>
              <a:gd name="connsiteX2133" fmla="*/ 1613711 w 11658599"/>
              <a:gd name="connsiteY2133" fmla="*/ 480687 h 6223656"/>
              <a:gd name="connsiteX2134" fmla="*/ 1626665 w 11658599"/>
              <a:gd name="connsiteY2134" fmla="*/ 485162 h 6223656"/>
              <a:gd name="connsiteX2135" fmla="*/ 1626789 w 11658599"/>
              <a:gd name="connsiteY2135" fmla="*/ 485219 h 6223656"/>
              <a:gd name="connsiteX2136" fmla="*/ 1625138 w 11658599"/>
              <a:gd name="connsiteY2136" fmla="*/ 487859 h 6223656"/>
              <a:gd name="connsiteX2137" fmla="*/ 1585615 w 11658599"/>
              <a:gd name="connsiteY2137" fmla="*/ 467228 h 6223656"/>
              <a:gd name="connsiteX2138" fmla="*/ 1595602 w 11658599"/>
              <a:gd name="connsiteY2138" fmla="*/ 468487 h 6223656"/>
              <a:gd name="connsiteX2139" fmla="*/ 1603013 w 11658599"/>
              <a:gd name="connsiteY2139" fmla="*/ 462695 h 6223656"/>
              <a:gd name="connsiteX2140" fmla="*/ 1637485 w 11658599"/>
              <a:gd name="connsiteY2140" fmla="*/ 473707 h 6223656"/>
              <a:gd name="connsiteX2141" fmla="*/ 1692837 w 11658599"/>
              <a:gd name="connsiteY2141" fmla="*/ 492759 h 6223656"/>
              <a:gd name="connsiteX2142" fmla="*/ 1740678 w 11658599"/>
              <a:gd name="connsiteY2142" fmla="*/ 509796 h 6223656"/>
              <a:gd name="connsiteX2143" fmla="*/ 1729178 w 11658599"/>
              <a:gd name="connsiteY2143" fmla="*/ 504303 h 6223656"/>
              <a:gd name="connsiteX2144" fmla="*/ 1667179 w 11658599"/>
              <a:gd name="connsiteY2144" fmla="*/ 482473 h 6223656"/>
              <a:gd name="connsiteX2145" fmla="*/ 1540040 w 11658599"/>
              <a:gd name="connsiteY2145" fmla="*/ 434281 h 6223656"/>
              <a:gd name="connsiteX2146" fmla="*/ 1471587 w 11658599"/>
              <a:gd name="connsiteY2146" fmla="*/ 411586 h 6223656"/>
              <a:gd name="connsiteX2147" fmla="*/ 1407733 w 11658599"/>
              <a:gd name="connsiteY2147" fmla="*/ 392023 h 6223656"/>
              <a:gd name="connsiteX2148" fmla="*/ 1401089 w 11658599"/>
              <a:gd name="connsiteY2148" fmla="*/ 387857 h 6223656"/>
              <a:gd name="connsiteX2149" fmla="*/ 1391582 w 11658599"/>
              <a:gd name="connsiteY2149" fmla="*/ 386183 h 6223656"/>
              <a:gd name="connsiteX2150" fmla="*/ 1389923 w 11658599"/>
              <a:gd name="connsiteY2150" fmla="*/ 384234 h 6223656"/>
              <a:gd name="connsiteX2151" fmla="*/ 1385371 w 11658599"/>
              <a:gd name="connsiteY2151" fmla="*/ 384473 h 6223656"/>
              <a:gd name="connsiteX2152" fmla="*/ 1383710 w 11658599"/>
              <a:gd name="connsiteY2152" fmla="*/ 382522 h 6223656"/>
              <a:gd name="connsiteX2153" fmla="*/ 1379155 w 11658599"/>
              <a:gd name="connsiteY2153" fmla="*/ 382759 h 6223656"/>
              <a:gd name="connsiteX2154" fmla="*/ 1385371 w 11658599"/>
              <a:gd name="connsiteY2154" fmla="*/ 384473 h 6223656"/>
              <a:gd name="connsiteX2155" fmla="*/ 1391582 w 11658599"/>
              <a:gd name="connsiteY2155" fmla="*/ 386183 h 6223656"/>
              <a:gd name="connsiteX2156" fmla="*/ 1407733 w 11658599"/>
              <a:gd name="connsiteY2156" fmla="*/ 392023 h 6223656"/>
              <a:gd name="connsiteX2157" fmla="*/ 1481544 w 11658599"/>
              <a:gd name="connsiteY2157" fmla="*/ 418371 h 6223656"/>
              <a:gd name="connsiteX2158" fmla="*/ 1506027 w 11658599"/>
              <a:gd name="connsiteY2158" fmla="*/ 428120 h 6223656"/>
              <a:gd name="connsiteX2159" fmla="*/ 1482272 w 11658599"/>
              <a:gd name="connsiteY2159" fmla="*/ 426053 h 6223656"/>
              <a:gd name="connsiteX2160" fmla="*/ 1315453 w 11658599"/>
              <a:gd name="connsiteY2160" fmla="*/ 372377 h 6223656"/>
              <a:gd name="connsiteX2161" fmla="*/ 1468422 w 11658599"/>
              <a:gd name="connsiteY2161" fmla="*/ 427709 h 6223656"/>
              <a:gd name="connsiteX2162" fmla="*/ 1478908 w 11658599"/>
              <a:gd name="connsiteY2162" fmla="*/ 434226 h 6223656"/>
              <a:gd name="connsiteX2163" fmla="*/ 1468652 w 11658599"/>
              <a:gd name="connsiteY2163" fmla="*/ 430135 h 6223656"/>
              <a:gd name="connsiteX2164" fmla="*/ 1382863 w 11658599"/>
              <a:gd name="connsiteY2164" fmla="*/ 402969 h 6223656"/>
              <a:gd name="connsiteX2165" fmla="*/ 1327478 w 11658599"/>
              <a:gd name="connsiteY2165" fmla="*/ 386902 h 6223656"/>
              <a:gd name="connsiteX2166" fmla="*/ 1334444 w 11658599"/>
              <a:gd name="connsiteY2166" fmla="*/ 391563 h 6223656"/>
              <a:gd name="connsiteX2167" fmla="*/ 1334729 w 11658599"/>
              <a:gd name="connsiteY2167" fmla="*/ 391802 h 6223656"/>
              <a:gd name="connsiteX2168" fmla="*/ 1337119 w 11658599"/>
              <a:gd name="connsiteY2168" fmla="*/ 392691 h 6223656"/>
              <a:gd name="connsiteX2169" fmla="*/ 1375599 w 11658599"/>
              <a:gd name="connsiteY2169" fmla="*/ 405678 h 6223656"/>
              <a:gd name="connsiteX2170" fmla="*/ 1347835 w 11658599"/>
              <a:gd name="connsiteY2170" fmla="*/ 401634 h 6223656"/>
              <a:gd name="connsiteX2171" fmla="*/ 1345103 w 11658599"/>
              <a:gd name="connsiteY2171" fmla="*/ 400645 h 6223656"/>
              <a:gd name="connsiteX2172" fmla="*/ 1345937 w 11658599"/>
              <a:gd name="connsiteY2172" fmla="*/ 405122 h 6223656"/>
              <a:gd name="connsiteX2173" fmla="*/ 1337064 w 11658599"/>
              <a:gd name="connsiteY2173" fmla="*/ 400970 h 6223656"/>
              <a:gd name="connsiteX2174" fmla="*/ 1327066 w 11658599"/>
              <a:gd name="connsiteY2174" fmla="*/ 394572 h 6223656"/>
              <a:gd name="connsiteX2175" fmla="*/ 1319259 w 11658599"/>
              <a:gd name="connsiteY2175" fmla="*/ 392370 h 6223656"/>
              <a:gd name="connsiteX2176" fmla="*/ 1342399 w 11658599"/>
              <a:gd name="connsiteY2176" fmla="*/ 404736 h 6223656"/>
              <a:gd name="connsiteX2177" fmla="*/ 1488655 w 11658599"/>
              <a:gd name="connsiteY2177" fmla="*/ 453096 h 6223656"/>
              <a:gd name="connsiteX2178" fmla="*/ 1544103 w 11658599"/>
              <a:gd name="connsiteY2178" fmla="*/ 477141 h 6223656"/>
              <a:gd name="connsiteX2179" fmla="*/ 1535964 w 11658599"/>
              <a:gd name="connsiteY2179" fmla="*/ 475253 h 6223656"/>
              <a:gd name="connsiteX2180" fmla="*/ 1416079 w 11658599"/>
              <a:gd name="connsiteY2180" fmla="*/ 436415 h 6223656"/>
              <a:gd name="connsiteX2181" fmla="*/ 1371034 w 11658599"/>
              <a:gd name="connsiteY2181" fmla="*/ 421351 h 6223656"/>
              <a:gd name="connsiteX2182" fmla="*/ 1396105 w 11658599"/>
              <a:gd name="connsiteY2182" fmla="*/ 433898 h 6223656"/>
              <a:gd name="connsiteX2183" fmla="*/ 1528909 w 11658599"/>
              <a:gd name="connsiteY2183" fmla="*/ 481412 h 6223656"/>
              <a:gd name="connsiteX2184" fmla="*/ 1580308 w 11658599"/>
              <a:gd name="connsiteY2184" fmla="*/ 503077 h 6223656"/>
              <a:gd name="connsiteX2185" fmla="*/ 1543363 w 11658599"/>
              <a:gd name="connsiteY2185" fmla="*/ 489499 h 6223656"/>
              <a:gd name="connsiteX2186" fmla="*/ 1504800 w 11658599"/>
              <a:gd name="connsiteY2186" fmla="*/ 478977 h 6223656"/>
              <a:gd name="connsiteX2187" fmla="*/ 1500431 w 11658599"/>
              <a:gd name="connsiteY2187" fmla="*/ 476125 h 6223656"/>
              <a:gd name="connsiteX2188" fmla="*/ 1494580 w 11658599"/>
              <a:gd name="connsiteY2188" fmla="*/ 475290 h 6223656"/>
              <a:gd name="connsiteX2189" fmla="*/ 1504800 w 11658599"/>
              <a:gd name="connsiteY2189" fmla="*/ 478977 h 6223656"/>
              <a:gd name="connsiteX2190" fmla="*/ 1570548 w 11658599"/>
              <a:gd name="connsiteY2190" fmla="*/ 504242 h 6223656"/>
              <a:gd name="connsiteX2191" fmla="*/ 1589596 w 11658599"/>
              <a:gd name="connsiteY2191" fmla="*/ 517100 h 6223656"/>
              <a:gd name="connsiteX2192" fmla="*/ 1600562 w 11658599"/>
              <a:gd name="connsiteY2192" fmla="*/ 522067 h 6223656"/>
              <a:gd name="connsiteX2193" fmla="*/ 1592532 w 11658599"/>
              <a:gd name="connsiteY2193" fmla="*/ 521187 h 6223656"/>
              <a:gd name="connsiteX2194" fmla="*/ 1600788 w 11658599"/>
              <a:gd name="connsiteY2194" fmla="*/ 529784 h 6223656"/>
              <a:gd name="connsiteX2195" fmla="*/ 1572056 w 11658599"/>
              <a:gd name="connsiteY2195" fmla="*/ 518887 h 6223656"/>
              <a:gd name="connsiteX2196" fmla="*/ 1492451 w 11658599"/>
              <a:gd name="connsiteY2196" fmla="*/ 493129 h 6223656"/>
              <a:gd name="connsiteX2197" fmla="*/ 1559692 w 11658599"/>
              <a:gd name="connsiteY2197" fmla="*/ 519442 h 6223656"/>
              <a:gd name="connsiteX2198" fmla="*/ 1618551 w 11658599"/>
              <a:gd name="connsiteY2198" fmla="*/ 543016 h 6223656"/>
              <a:gd name="connsiteX2199" fmla="*/ 1628501 w 11658599"/>
              <a:gd name="connsiteY2199" fmla="*/ 550138 h 6223656"/>
              <a:gd name="connsiteX2200" fmla="*/ 1642097 w 11658599"/>
              <a:gd name="connsiteY2200" fmla="*/ 559421 h 6223656"/>
              <a:gd name="connsiteX2201" fmla="*/ 1638819 w 11658599"/>
              <a:gd name="connsiteY2201" fmla="*/ 559469 h 6223656"/>
              <a:gd name="connsiteX2202" fmla="*/ 1479642 w 11658599"/>
              <a:gd name="connsiteY2202" fmla="*/ 502427 h 6223656"/>
              <a:gd name="connsiteX2203" fmla="*/ 1463665 w 11658599"/>
              <a:gd name="connsiteY2203" fmla="*/ 498925 h 6223656"/>
              <a:gd name="connsiteX2204" fmla="*/ 1444407 w 11658599"/>
              <a:gd name="connsiteY2204" fmla="*/ 488029 h 6223656"/>
              <a:gd name="connsiteX2205" fmla="*/ 1453440 w 11658599"/>
              <a:gd name="connsiteY2205" fmla="*/ 500645 h 6223656"/>
              <a:gd name="connsiteX2206" fmla="*/ 1475644 w 11658599"/>
              <a:gd name="connsiteY2206" fmla="*/ 518212 h 6223656"/>
              <a:gd name="connsiteX2207" fmla="*/ 1460505 w 11658599"/>
              <a:gd name="connsiteY2207" fmla="*/ 512550 h 6223656"/>
              <a:gd name="connsiteX2208" fmla="*/ 1473659 w 11658599"/>
              <a:gd name="connsiteY2208" fmla="*/ 524604 h 6223656"/>
              <a:gd name="connsiteX2209" fmla="*/ 1448992 w 11658599"/>
              <a:gd name="connsiteY2209" fmla="*/ 515775 h 6223656"/>
              <a:gd name="connsiteX2210" fmla="*/ 1428199 w 11658599"/>
              <a:gd name="connsiteY2210" fmla="*/ 501106 h 6223656"/>
              <a:gd name="connsiteX2211" fmla="*/ 1411802 w 11658599"/>
              <a:gd name="connsiteY2211" fmla="*/ 495405 h 6223656"/>
              <a:gd name="connsiteX2212" fmla="*/ 1409827 w 11658599"/>
              <a:gd name="connsiteY2212" fmla="*/ 494708 h 6223656"/>
              <a:gd name="connsiteX2213" fmla="*/ 1417814 w 11658599"/>
              <a:gd name="connsiteY2213" fmla="*/ 501119 h 6223656"/>
              <a:gd name="connsiteX2214" fmla="*/ 1450189 w 11658599"/>
              <a:gd name="connsiteY2214" fmla="*/ 525183 h 6223656"/>
              <a:gd name="connsiteX2215" fmla="*/ 1489399 w 11658599"/>
              <a:gd name="connsiteY2215" fmla="*/ 550580 h 6223656"/>
              <a:gd name="connsiteX2216" fmla="*/ 1516864 w 11658599"/>
              <a:gd name="connsiteY2216" fmla="*/ 569971 h 6223656"/>
              <a:gd name="connsiteX2217" fmla="*/ 1504150 w 11658599"/>
              <a:gd name="connsiteY2217" fmla="*/ 567845 h 6223656"/>
              <a:gd name="connsiteX2218" fmla="*/ 1501757 w 11658599"/>
              <a:gd name="connsiteY2218" fmla="*/ 566428 h 6223656"/>
              <a:gd name="connsiteX2219" fmla="*/ 1464375 w 11658599"/>
              <a:gd name="connsiteY2219" fmla="*/ 543238 h 6223656"/>
              <a:gd name="connsiteX2220" fmla="*/ 1448542 w 11658599"/>
              <a:gd name="connsiteY2220" fmla="*/ 539737 h 6223656"/>
              <a:gd name="connsiteX2221" fmla="*/ 1435926 w 11658599"/>
              <a:gd name="connsiteY2221" fmla="*/ 527800 h 6223656"/>
              <a:gd name="connsiteX2222" fmla="*/ 1419726 w 11658599"/>
              <a:gd name="connsiteY2222" fmla="*/ 524219 h 6223656"/>
              <a:gd name="connsiteX2223" fmla="*/ 1385242 w 11658599"/>
              <a:gd name="connsiteY2223" fmla="*/ 498785 h 6223656"/>
              <a:gd name="connsiteX2224" fmla="*/ 1377212 w 11658599"/>
              <a:gd name="connsiteY2224" fmla="*/ 496496 h 6223656"/>
              <a:gd name="connsiteX2225" fmla="*/ 1379662 w 11658599"/>
              <a:gd name="connsiteY2225" fmla="*/ 499617 h 6223656"/>
              <a:gd name="connsiteX2226" fmla="*/ 1362656 w 11658599"/>
              <a:gd name="connsiteY2226" fmla="*/ 487264 h 6223656"/>
              <a:gd name="connsiteX2227" fmla="*/ 1351339 w 11658599"/>
              <a:gd name="connsiteY2227" fmla="*/ 481835 h 6223656"/>
              <a:gd name="connsiteX2228" fmla="*/ 1369837 w 11658599"/>
              <a:gd name="connsiteY2228" fmla="*/ 500776 h 6223656"/>
              <a:gd name="connsiteX2229" fmla="*/ 1395530 w 11658599"/>
              <a:gd name="connsiteY2229" fmla="*/ 518841 h 6223656"/>
              <a:gd name="connsiteX2230" fmla="*/ 1425964 w 11658599"/>
              <a:gd name="connsiteY2230" fmla="*/ 541860 h 6223656"/>
              <a:gd name="connsiteX2231" fmla="*/ 1428801 w 11658599"/>
              <a:gd name="connsiteY2231" fmla="*/ 547397 h 6223656"/>
              <a:gd name="connsiteX2232" fmla="*/ 1441077 w 11658599"/>
              <a:gd name="connsiteY2232" fmla="*/ 558563 h 6223656"/>
              <a:gd name="connsiteX2233" fmla="*/ 1446040 w 11658599"/>
              <a:gd name="connsiteY2233" fmla="*/ 561693 h 6223656"/>
              <a:gd name="connsiteX2234" fmla="*/ 1444150 w 11658599"/>
              <a:gd name="connsiteY2234" fmla="*/ 560804 h 6223656"/>
              <a:gd name="connsiteX2235" fmla="*/ 1438565 w 11658599"/>
              <a:gd name="connsiteY2235" fmla="*/ 557419 h 6223656"/>
              <a:gd name="connsiteX2236" fmla="*/ 1407030 w 11658599"/>
              <a:gd name="connsiteY2236" fmla="*/ 536324 h 6223656"/>
              <a:gd name="connsiteX2237" fmla="*/ 1395198 w 11658599"/>
              <a:gd name="connsiteY2237" fmla="*/ 530819 h 6223656"/>
              <a:gd name="connsiteX2238" fmla="*/ 1393910 w 11658599"/>
              <a:gd name="connsiteY2238" fmla="*/ 530290 h 6223656"/>
              <a:gd name="connsiteX2239" fmla="*/ 1378746 w 11658599"/>
              <a:gd name="connsiteY2239" fmla="*/ 521020 h 6223656"/>
              <a:gd name="connsiteX2240" fmla="*/ 1365663 w 11658599"/>
              <a:gd name="connsiteY2240" fmla="*/ 513592 h 6223656"/>
              <a:gd name="connsiteX2241" fmla="*/ 1365634 w 11658599"/>
              <a:gd name="connsiteY2241" fmla="*/ 513571 h 6223656"/>
              <a:gd name="connsiteX2242" fmla="*/ 1365614 w 11658599"/>
              <a:gd name="connsiteY2242" fmla="*/ 513566 h 6223656"/>
              <a:gd name="connsiteX2243" fmla="*/ 1319156 w 11658599"/>
              <a:gd name="connsiteY2243" fmla="*/ 487190 h 6223656"/>
              <a:gd name="connsiteX2244" fmla="*/ 1271197 w 11658599"/>
              <a:gd name="connsiteY2244" fmla="*/ 460325 h 6223656"/>
              <a:gd name="connsiteX2245" fmla="*/ 1274357 w 11658599"/>
              <a:gd name="connsiteY2245" fmla="*/ 470898 h 6223656"/>
              <a:gd name="connsiteX2246" fmla="*/ 1266128 w 11658599"/>
              <a:gd name="connsiteY2246" fmla="*/ 465010 h 6223656"/>
              <a:gd name="connsiteX2247" fmla="*/ 1263101 w 11658599"/>
              <a:gd name="connsiteY2247" fmla="*/ 464918 h 6223656"/>
              <a:gd name="connsiteX2248" fmla="*/ 1254459 w 11658599"/>
              <a:gd name="connsiteY2248" fmla="*/ 463807 h 6223656"/>
              <a:gd name="connsiteX2249" fmla="*/ 1261008 w 11658599"/>
              <a:gd name="connsiteY2249" fmla="*/ 468829 h 6223656"/>
              <a:gd name="connsiteX2250" fmla="*/ 1359349 w 11658599"/>
              <a:gd name="connsiteY2250" fmla="*/ 544059 h 6223656"/>
              <a:gd name="connsiteX2251" fmla="*/ 1374484 w 11658599"/>
              <a:gd name="connsiteY2251" fmla="*/ 555406 h 6223656"/>
              <a:gd name="connsiteX2252" fmla="*/ 1392419 w 11658599"/>
              <a:gd name="connsiteY2252" fmla="*/ 569082 h 6223656"/>
              <a:gd name="connsiteX2253" fmla="*/ 1413276 w 11658599"/>
              <a:gd name="connsiteY2253" fmla="*/ 588048 h 6223656"/>
              <a:gd name="connsiteX2254" fmla="*/ 1422913 w 11658599"/>
              <a:gd name="connsiteY2254" fmla="*/ 595936 h 6223656"/>
              <a:gd name="connsiteX2255" fmla="*/ 1416579 w 11658599"/>
              <a:gd name="connsiteY2255" fmla="*/ 593035 h 6223656"/>
              <a:gd name="connsiteX2256" fmla="*/ 1442507 w 11658599"/>
              <a:gd name="connsiteY2256" fmla="*/ 612981 h 6223656"/>
              <a:gd name="connsiteX2257" fmla="*/ 1447533 w 11658599"/>
              <a:gd name="connsiteY2257" fmla="*/ 631898 h 6223656"/>
              <a:gd name="connsiteX2258" fmla="*/ 1384549 w 11658599"/>
              <a:gd name="connsiteY2258" fmla="*/ 588129 h 6223656"/>
              <a:gd name="connsiteX2259" fmla="*/ 1338331 w 11658599"/>
              <a:gd name="connsiteY2259" fmla="*/ 562984 h 6223656"/>
              <a:gd name="connsiteX2260" fmla="*/ 1326595 w 11658599"/>
              <a:gd name="connsiteY2260" fmla="*/ 563276 h 6223656"/>
              <a:gd name="connsiteX2261" fmla="*/ 1279128 w 11658599"/>
              <a:gd name="connsiteY2261" fmla="*/ 529197 h 6223656"/>
              <a:gd name="connsiteX2262" fmla="*/ 1288897 w 11658599"/>
              <a:gd name="connsiteY2262" fmla="*/ 542906 h 6223656"/>
              <a:gd name="connsiteX2263" fmla="*/ 1295303 w 11658599"/>
              <a:gd name="connsiteY2263" fmla="*/ 547571 h 6223656"/>
              <a:gd name="connsiteX2264" fmla="*/ 1293711 w 11658599"/>
              <a:gd name="connsiteY2264" fmla="*/ 545866 h 6223656"/>
              <a:gd name="connsiteX2265" fmla="*/ 1292375 w 11658599"/>
              <a:gd name="connsiteY2265" fmla="*/ 544619 h 6223656"/>
              <a:gd name="connsiteX2266" fmla="*/ 1295110 w 11658599"/>
              <a:gd name="connsiteY2266" fmla="*/ 545966 h 6223656"/>
              <a:gd name="connsiteX2267" fmla="*/ 1297729 w 11658599"/>
              <a:gd name="connsiteY2267" fmla="*/ 548227 h 6223656"/>
              <a:gd name="connsiteX2268" fmla="*/ 1301185 w 11658599"/>
              <a:gd name="connsiteY2268" fmla="*/ 561020 h 6223656"/>
              <a:gd name="connsiteX2269" fmla="*/ 1323698 w 11658599"/>
              <a:gd name="connsiteY2269" fmla="*/ 578876 h 6223656"/>
              <a:gd name="connsiteX2270" fmla="*/ 1338144 w 11658599"/>
              <a:gd name="connsiteY2270" fmla="*/ 588870 h 6223656"/>
              <a:gd name="connsiteX2271" fmla="*/ 1328966 w 11658599"/>
              <a:gd name="connsiteY2271" fmla="*/ 589770 h 6223656"/>
              <a:gd name="connsiteX2272" fmla="*/ 1317608 w 11658599"/>
              <a:gd name="connsiteY2272" fmla="*/ 590902 h 6223656"/>
              <a:gd name="connsiteX2273" fmla="*/ 1315994 w 11658599"/>
              <a:gd name="connsiteY2273" fmla="*/ 590608 h 6223656"/>
              <a:gd name="connsiteX2274" fmla="*/ 1273148 w 11658599"/>
              <a:gd name="connsiteY2274" fmla="*/ 561975 h 6223656"/>
              <a:gd name="connsiteX2275" fmla="*/ 1205559 w 11658599"/>
              <a:gd name="connsiteY2275" fmla="*/ 511521 h 6223656"/>
              <a:gd name="connsiteX2276" fmla="*/ 1199811 w 11658599"/>
              <a:gd name="connsiteY2276" fmla="*/ 510512 h 6223656"/>
              <a:gd name="connsiteX2277" fmla="*/ 1186503 w 11658599"/>
              <a:gd name="connsiteY2277" fmla="*/ 507289 h 6223656"/>
              <a:gd name="connsiteX2278" fmla="*/ 1206783 w 11658599"/>
              <a:gd name="connsiteY2278" fmla="*/ 524736 h 6223656"/>
              <a:gd name="connsiteX2279" fmla="*/ 1185059 w 11658599"/>
              <a:gd name="connsiteY2279" fmla="*/ 511198 h 6223656"/>
              <a:gd name="connsiteX2280" fmla="*/ 1183076 w 11658599"/>
              <a:gd name="connsiteY2280" fmla="*/ 517420 h 6223656"/>
              <a:gd name="connsiteX2281" fmla="*/ 1174724 w 11658599"/>
              <a:gd name="connsiteY2281" fmla="*/ 514674 h 6223656"/>
              <a:gd name="connsiteX2282" fmla="*/ 1194220 w 11658599"/>
              <a:gd name="connsiteY2282" fmla="*/ 530472 h 6223656"/>
              <a:gd name="connsiteX2283" fmla="*/ 1200945 w 11658599"/>
              <a:gd name="connsiteY2283" fmla="*/ 534318 h 6223656"/>
              <a:gd name="connsiteX2284" fmla="*/ 1204510 w 11658599"/>
              <a:gd name="connsiteY2284" fmla="*/ 535304 h 6223656"/>
              <a:gd name="connsiteX2285" fmla="*/ 1202620 w 11658599"/>
              <a:gd name="connsiteY2285" fmla="*/ 537280 h 6223656"/>
              <a:gd name="connsiteX2286" fmla="*/ 1228704 w 11658599"/>
              <a:gd name="connsiteY2286" fmla="*/ 558416 h 6223656"/>
              <a:gd name="connsiteX2287" fmla="*/ 1237922 w 11658599"/>
              <a:gd name="connsiteY2287" fmla="*/ 561999 h 6223656"/>
              <a:gd name="connsiteX2288" fmla="*/ 1239978 w 11658599"/>
              <a:gd name="connsiteY2288" fmla="*/ 562696 h 6223656"/>
              <a:gd name="connsiteX2289" fmla="*/ 1228379 w 11658599"/>
              <a:gd name="connsiteY2289" fmla="*/ 567277 h 6223656"/>
              <a:gd name="connsiteX2290" fmla="*/ 1226371 w 11658599"/>
              <a:gd name="connsiteY2290" fmla="*/ 567916 h 6223656"/>
              <a:gd name="connsiteX2291" fmla="*/ 1226000 w 11658599"/>
              <a:gd name="connsiteY2291" fmla="*/ 567291 h 6223656"/>
              <a:gd name="connsiteX2292" fmla="*/ 1225936 w 11658599"/>
              <a:gd name="connsiteY2292" fmla="*/ 568049 h 6223656"/>
              <a:gd name="connsiteX2293" fmla="*/ 1226371 w 11658599"/>
              <a:gd name="connsiteY2293" fmla="*/ 567916 h 6223656"/>
              <a:gd name="connsiteX2294" fmla="*/ 1227558 w 11658599"/>
              <a:gd name="connsiteY2294" fmla="*/ 569895 h 6223656"/>
              <a:gd name="connsiteX2295" fmla="*/ 1245909 w 11658599"/>
              <a:gd name="connsiteY2295" fmla="*/ 601609 h 6223656"/>
              <a:gd name="connsiteX2296" fmla="*/ 1249226 w 11658599"/>
              <a:gd name="connsiteY2296" fmla="*/ 608063 h 6223656"/>
              <a:gd name="connsiteX2297" fmla="*/ 1270382 w 11658599"/>
              <a:gd name="connsiteY2297" fmla="*/ 621176 h 6223656"/>
              <a:gd name="connsiteX2298" fmla="*/ 1292276 w 11658599"/>
              <a:gd name="connsiteY2298" fmla="*/ 639348 h 6223656"/>
              <a:gd name="connsiteX2299" fmla="*/ 1274329 w 11658599"/>
              <a:gd name="connsiteY2299" fmla="*/ 633355 h 6223656"/>
              <a:gd name="connsiteX2300" fmla="*/ 1291821 w 11658599"/>
              <a:gd name="connsiteY2300" fmla="*/ 643028 h 6223656"/>
              <a:gd name="connsiteX2301" fmla="*/ 1294432 w 11658599"/>
              <a:gd name="connsiteY2301" fmla="*/ 644471 h 6223656"/>
              <a:gd name="connsiteX2302" fmla="*/ 1321365 w 11658599"/>
              <a:gd name="connsiteY2302" fmla="*/ 659230 h 6223656"/>
              <a:gd name="connsiteX2303" fmla="*/ 1334170 w 11658599"/>
              <a:gd name="connsiteY2303" fmla="*/ 667868 h 6223656"/>
              <a:gd name="connsiteX2304" fmla="*/ 1347969 w 11658599"/>
              <a:gd name="connsiteY2304" fmla="*/ 684450 h 6223656"/>
              <a:gd name="connsiteX2305" fmla="*/ 1338762 w 11658599"/>
              <a:gd name="connsiteY2305" fmla="*/ 682412 h 6223656"/>
              <a:gd name="connsiteX2306" fmla="*/ 1371038 w 11658599"/>
              <a:gd name="connsiteY2306" fmla="*/ 707357 h 6223656"/>
              <a:gd name="connsiteX2307" fmla="*/ 1405845 w 11658599"/>
              <a:gd name="connsiteY2307" fmla="*/ 729975 h 6223656"/>
              <a:gd name="connsiteX2308" fmla="*/ 1405736 w 11658599"/>
              <a:gd name="connsiteY2308" fmla="*/ 733438 h 6223656"/>
              <a:gd name="connsiteX2309" fmla="*/ 1406804 w 11658599"/>
              <a:gd name="connsiteY2309" fmla="*/ 738292 h 6223656"/>
              <a:gd name="connsiteX2310" fmla="*/ 1395918 w 11658599"/>
              <a:gd name="connsiteY2310" fmla="*/ 733872 h 6223656"/>
              <a:gd name="connsiteX2311" fmla="*/ 1363788 w 11658599"/>
              <a:gd name="connsiteY2311" fmla="*/ 724295 h 6223656"/>
              <a:gd name="connsiteX2312" fmla="*/ 1351419 w 11658599"/>
              <a:gd name="connsiteY2312" fmla="*/ 719018 h 6223656"/>
              <a:gd name="connsiteX2313" fmla="*/ 1322499 w 11658599"/>
              <a:gd name="connsiteY2313" fmla="*/ 702693 h 6223656"/>
              <a:gd name="connsiteX2314" fmla="*/ 1290633 w 11658599"/>
              <a:gd name="connsiteY2314" fmla="*/ 684978 h 6223656"/>
              <a:gd name="connsiteX2315" fmla="*/ 1283277 w 11658599"/>
              <a:gd name="connsiteY2315" fmla="*/ 680167 h 6223656"/>
              <a:gd name="connsiteX2316" fmla="*/ 1273802 w 11658599"/>
              <a:gd name="connsiteY2316" fmla="*/ 673420 h 6223656"/>
              <a:gd name="connsiteX2317" fmla="*/ 1268389 w 11658599"/>
              <a:gd name="connsiteY2317" fmla="*/ 667865 h 6223656"/>
              <a:gd name="connsiteX2318" fmla="*/ 1264390 w 11658599"/>
              <a:gd name="connsiteY2318" fmla="*/ 666574 h 6223656"/>
              <a:gd name="connsiteX2319" fmla="*/ 1264455 w 11658599"/>
              <a:gd name="connsiteY2319" fmla="*/ 666768 h 6223656"/>
              <a:gd name="connsiteX2320" fmla="*/ 1263541 w 11658599"/>
              <a:gd name="connsiteY2320" fmla="*/ 666118 h 6223656"/>
              <a:gd name="connsiteX2321" fmla="*/ 1249220 w 11658599"/>
              <a:gd name="connsiteY2321" fmla="*/ 660276 h 6223656"/>
              <a:gd name="connsiteX2322" fmla="*/ 1251000 w 11658599"/>
              <a:gd name="connsiteY2322" fmla="*/ 663200 h 6223656"/>
              <a:gd name="connsiteX2323" fmla="*/ 1271842 w 11658599"/>
              <a:gd name="connsiteY2323" fmla="*/ 675452 h 6223656"/>
              <a:gd name="connsiteX2324" fmla="*/ 1271669 w 11658599"/>
              <a:gd name="connsiteY2324" fmla="*/ 681968 h 6223656"/>
              <a:gd name="connsiteX2325" fmla="*/ 1272446 w 11658599"/>
              <a:gd name="connsiteY2325" fmla="*/ 684777 h 6223656"/>
              <a:gd name="connsiteX2326" fmla="*/ 1282914 w 11658599"/>
              <a:gd name="connsiteY2326" fmla="*/ 692691 h 6223656"/>
              <a:gd name="connsiteX2327" fmla="*/ 1289668 w 11658599"/>
              <a:gd name="connsiteY2327" fmla="*/ 694281 h 6223656"/>
              <a:gd name="connsiteX2328" fmla="*/ 1282446 w 11658599"/>
              <a:gd name="connsiteY2328" fmla="*/ 697675 h 6223656"/>
              <a:gd name="connsiteX2329" fmla="*/ 1290599 w 11658599"/>
              <a:gd name="connsiteY2329" fmla="*/ 702640 h 6223656"/>
              <a:gd name="connsiteX2330" fmla="*/ 1362640 w 11658599"/>
              <a:gd name="connsiteY2330" fmla="*/ 743318 h 6223656"/>
              <a:gd name="connsiteX2331" fmla="*/ 1282071 w 11658599"/>
              <a:gd name="connsiteY2331" fmla="*/ 721899 h 6223656"/>
              <a:gd name="connsiteX2332" fmla="*/ 1223983 w 11658599"/>
              <a:gd name="connsiteY2332" fmla="*/ 691148 h 6223656"/>
              <a:gd name="connsiteX2333" fmla="*/ 1184918 w 11658599"/>
              <a:gd name="connsiteY2333" fmla="*/ 676094 h 6223656"/>
              <a:gd name="connsiteX2334" fmla="*/ 1183784 w 11658599"/>
              <a:gd name="connsiteY2334" fmla="*/ 677309 h 6223656"/>
              <a:gd name="connsiteX2335" fmla="*/ 1171965 w 11658599"/>
              <a:gd name="connsiteY2335" fmla="*/ 672524 h 6223656"/>
              <a:gd name="connsiteX2336" fmla="*/ 1164913 w 11658599"/>
              <a:gd name="connsiteY2336" fmla="*/ 668215 h 6223656"/>
              <a:gd name="connsiteX2337" fmla="*/ 1133142 w 11658599"/>
              <a:gd name="connsiteY2337" fmla="*/ 655678 h 6223656"/>
              <a:gd name="connsiteX2338" fmla="*/ 1137231 w 11658599"/>
              <a:gd name="connsiteY2338" fmla="*/ 666040 h 6223656"/>
              <a:gd name="connsiteX2339" fmla="*/ 1157197 w 11658599"/>
              <a:gd name="connsiteY2339" fmla="*/ 685145 h 6223656"/>
              <a:gd name="connsiteX2340" fmla="*/ 1165877 w 11658599"/>
              <a:gd name="connsiteY2340" fmla="*/ 689485 h 6223656"/>
              <a:gd name="connsiteX2341" fmla="*/ 1248723 w 11658599"/>
              <a:gd name="connsiteY2341" fmla="*/ 740068 h 6223656"/>
              <a:gd name="connsiteX2342" fmla="*/ 1260871 w 11658599"/>
              <a:gd name="connsiteY2342" fmla="*/ 764219 h 6223656"/>
              <a:gd name="connsiteX2343" fmla="*/ 1350215 w 11658599"/>
              <a:gd name="connsiteY2343" fmla="*/ 803026 h 6223656"/>
              <a:gd name="connsiteX2344" fmla="*/ 1343861 w 11658599"/>
              <a:gd name="connsiteY2344" fmla="*/ 811039 h 6223656"/>
              <a:gd name="connsiteX2345" fmla="*/ 1341246 w 11658599"/>
              <a:gd name="connsiteY2345" fmla="*/ 820716 h 6223656"/>
              <a:gd name="connsiteX2346" fmla="*/ 1337227 w 11658599"/>
              <a:gd name="connsiteY2346" fmla="*/ 819207 h 6223656"/>
              <a:gd name="connsiteX2347" fmla="*/ 1338612 w 11658599"/>
              <a:gd name="connsiteY2347" fmla="*/ 822771 h 6223656"/>
              <a:gd name="connsiteX2348" fmla="*/ 1339905 w 11658599"/>
              <a:gd name="connsiteY2348" fmla="*/ 824234 h 6223656"/>
              <a:gd name="connsiteX2349" fmla="*/ 1340260 w 11658599"/>
              <a:gd name="connsiteY2349" fmla="*/ 824379 h 6223656"/>
              <a:gd name="connsiteX2350" fmla="*/ 1340017 w 11658599"/>
              <a:gd name="connsiteY2350" fmla="*/ 825281 h 6223656"/>
              <a:gd name="connsiteX2351" fmla="*/ 1340533 w 11658599"/>
              <a:gd name="connsiteY2351" fmla="*/ 826581 h 6223656"/>
              <a:gd name="connsiteX2352" fmla="*/ 1374686 w 11658599"/>
              <a:gd name="connsiteY2352" fmla="*/ 847203 h 6223656"/>
              <a:gd name="connsiteX2353" fmla="*/ 1354252 w 11658599"/>
              <a:gd name="connsiteY2353" fmla="*/ 842098 h 6223656"/>
              <a:gd name="connsiteX2354" fmla="*/ 1358055 w 11658599"/>
              <a:gd name="connsiteY2354" fmla="*/ 843941 h 6223656"/>
              <a:gd name="connsiteX2355" fmla="*/ 1308709 w 11658599"/>
              <a:gd name="connsiteY2355" fmla="*/ 827581 h 6223656"/>
              <a:gd name="connsiteX2356" fmla="*/ 1244854 w 11658599"/>
              <a:gd name="connsiteY2356" fmla="*/ 808018 h 6223656"/>
              <a:gd name="connsiteX2357" fmla="*/ 1238213 w 11658599"/>
              <a:gd name="connsiteY2357" fmla="*/ 803852 h 6223656"/>
              <a:gd name="connsiteX2358" fmla="*/ 1228700 w 11658599"/>
              <a:gd name="connsiteY2358" fmla="*/ 802178 h 6223656"/>
              <a:gd name="connsiteX2359" fmla="*/ 1227044 w 11658599"/>
              <a:gd name="connsiteY2359" fmla="*/ 800229 h 6223656"/>
              <a:gd name="connsiteX2360" fmla="*/ 1222492 w 11658599"/>
              <a:gd name="connsiteY2360" fmla="*/ 800468 h 6223656"/>
              <a:gd name="connsiteX2361" fmla="*/ 1220834 w 11658599"/>
              <a:gd name="connsiteY2361" fmla="*/ 798518 h 6223656"/>
              <a:gd name="connsiteX2362" fmla="*/ 1216277 w 11658599"/>
              <a:gd name="connsiteY2362" fmla="*/ 798755 h 6223656"/>
              <a:gd name="connsiteX2363" fmla="*/ 1222492 w 11658599"/>
              <a:gd name="connsiteY2363" fmla="*/ 800468 h 6223656"/>
              <a:gd name="connsiteX2364" fmla="*/ 1228700 w 11658599"/>
              <a:gd name="connsiteY2364" fmla="*/ 802178 h 6223656"/>
              <a:gd name="connsiteX2365" fmla="*/ 1244854 w 11658599"/>
              <a:gd name="connsiteY2365" fmla="*/ 808018 h 6223656"/>
              <a:gd name="connsiteX2366" fmla="*/ 1318665 w 11658599"/>
              <a:gd name="connsiteY2366" fmla="*/ 834365 h 6223656"/>
              <a:gd name="connsiteX2367" fmla="*/ 1343148 w 11658599"/>
              <a:gd name="connsiteY2367" fmla="*/ 844116 h 6223656"/>
              <a:gd name="connsiteX2368" fmla="*/ 1340211 w 11658599"/>
              <a:gd name="connsiteY2368" fmla="*/ 846288 h 6223656"/>
              <a:gd name="connsiteX2369" fmla="*/ 1339117 w 11658599"/>
              <a:gd name="connsiteY2369" fmla="*/ 846214 h 6223656"/>
              <a:gd name="connsiteX2370" fmla="*/ 1331305 w 11658599"/>
              <a:gd name="connsiteY2370" fmla="*/ 843464 h 6223656"/>
              <a:gd name="connsiteX2371" fmla="*/ 1334249 w 11658599"/>
              <a:gd name="connsiteY2371" fmla="*/ 845494 h 6223656"/>
              <a:gd name="connsiteX2372" fmla="*/ 1334900 w 11658599"/>
              <a:gd name="connsiteY2372" fmla="*/ 845927 h 6223656"/>
              <a:gd name="connsiteX2373" fmla="*/ 1332961 w 11658599"/>
              <a:gd name="connsiteY2373" fmla="*/ 845794 h 6223656"/>
              <a:gd name="connsiteX2374" fmla="*/ 1319395 w 11658599"/>
              <a:gd name="connsiteY2374" fmla="*/ 842050 h 6223656"/>
              <a:gd name="connsiteX2375" fmla="*/ 1152576 w 11658599"/>
              <a:gd name="connsiteY2375" fmla="*/ 788375 h 6223656"/>
              <a:gd name="connsiteX2376" fmla="*/ 1305541 w 11658599"/>
              <a:gd name="connsiteY2376" fmla="*/ 843702 h 6223656"/>
              <a:gd name="connsiteX2377" fmla="*/ 1316032 w 11658599"/>
              <a:gd name="connsiteY2377" fmla="*/ 850221 h 6223656"/>
              <a:gd name="connsiteX2378" fmla="*/ 1305773 w 11658599"/>
              <a:gd name="connsiteY2378" fmla="*/ 846128 h 6223656"/>
              <a:gd name="connsiteX2379" fmla="*/ 1219986 w 11658599"/>
              <a:gd name="connsiteY2379" fmla="*/ 818962 h 6223656"/>
              <a:gd name="connsiteX2380" fmla="*/ 1164602 w 11658599"/>
              <a:gd name="connsiteY2380" fmla="*/ 802898 h 6223656"/>
              <a:gd name="connsiteX2381" fmla="*/ 1171567 w 11658599"/>
              <a:gd name="connsiteY2381" fmla="*/ 807560 h 6223656"/>
              <a:gd name="connsiteX2382" fmla="*/ 1171852 w 11658599"/>
              <a:gd name="connsiteY2382" fmla="*/ 807798 h 6223656"/>
              <a:gd name="connsiteX2383" fmla="*/ 1174239 w 11658599"/>
              <a:gd name="connsiteY2383" fmla="*/ 808686 h 6223656"/>
              <a:gd name="connsiteX2384" fmla="*/ 1212722 w 11658599"/>
              <a:gd name="connsiteY2384" fmla="*/ 821671 h 6223656"/>
              <a:gd name="connsiteX2385" fmla="*/ 1184958 w 11658599"/>
              <a:gd name="connsiteY2385" fmla="*/ 817628 h 6223656"/>
              <a:gd name="connsiteX2386" fmla="*/ 1182226 w 11658599"/>
              <a:gd name="connsiteY2386" fmla="*/ 816640 h 6223656"/>
              <a:gd name="connsiteX2387" fmla="*/ 1183058 w 11658599"/>
              <a:gd name="connsiteY2387" fmla="*/ 821117 h 6223656"/>
              <a:gd name="connsiteX2388" fmla="*/ 1174185 w 11658599"/>
              <a:gd name="connsiteY2388" fmla="*/ 816964 h 6223656"/>
              <a:gd name="connsiteX2389" fmla="*/ 1164190 w 11658599"/>
              <a:gd name="connsiteY2389" fmla="*/ 810568 h 6223656"/>
              <a:gd name="connsiteX2390" fmla="*/ 1156382 w 11658599"/>
              <a:gd name="connsiteY2390" fmla="*/ 808369 h 6223656"/>
              <a:gd name="connsiteX2391" fmla="*/ 1179519 w 11658599"/>
              <a:gd name="connsiteY2391" fmla="*/ 820730 h 6223656"/>
              <a:gd name="connsiteX2392" fmla="*/ 1325779 w 11658599"/>
              <a:gd name="connsiteY2392" fmla="*/ 869092 h 6223656"/>
              <a:gd name="connsiteX2393" fmla="*/ 1345388 w 11658599"/>
              <a:gd name="connsiteY2393" fmla="*/ 875483 h 6223656"/>
              <a:gd name="connsiteX2394" fmla="*/ 1353110 w 11658599"/>
              <a:gd name="connsiteY2394" fmla="*/ 878101 h 6223656"/>
              <a:gd name="connsiteX2395" fmla="*/ 1352511 w 11658599"/>
              <a:gd name="connsiteY2395" fmla="*/ 878345 h 6223656"/>
              <a:gd name="connsiteX2396" fmla="*/ 1346746 w 11658599"/>
              <a:gd name="connsiteY2396" fmla="*/ 881048 h 6223656"/>
              <a:gd name="connsiteX2397" fmla="*/ 1345250 w 11658599"/>
              <a:gd name="connsiteY2397" fmla="*/ 882441 h 6223656"/>
              <a:gd name="connsiteX2398" fmla="*/ 1312449 w 11658599"/>
              <a:gd name="connsiteY2398" fmla="*/ 872066 h 6223656"/>
              <a:gd name="connsiteX2399" fmla="*/ 1286493 w 11658599"/>
              <a:gd name="connsiteY2399" fmla="*/ 863454 h 6223656"/>
              <a:gd name="connsiteX2400" fmla="*/ 1275987 w 11658599"/>
              <a:gd name="connsiteY2400" fmla="*/ 857725 h 6223656"/>
              <a:gd name="connsiteX2401" fmla="*/ 1268181 w 11658599"/>
              <a:gd name="connsiteY2401" fmla="*/ 857381 h 6223656"/>
              <a:gd name="connsiteX2402" fmla="*/ 1253202 w 11658599"/>
              <a:gd name="connsiteY2402" fmla="*/ 852410 h 6223656"/>
              <a:gd name="connsiteX2403" fmla="*/ 1208156 w 11658599"/>
              <a:gd name="connsiteY2403" fmla="*/ 837346 h 6223656"/>
              <a:gd name="connsiteX2404" fmla="*/ 1219547 w 11658599"/>
              <a:gd name="connsiteY2404" fmla="*/ 846670 h 6223656"/>
              <a:gd name="connsiteX2405" fmla="*/ 1222253 w 11658599"/>
              <a:gd name="connsiteY2405" fmla="*/ 847366 h 6223656"/>
              <a:gd name="connsiteX2406" fmla="*/ 1225881 w 11658599"/>
              <a:gd name="connsiteY2406" fmla="*/ 850683 h 6223656"/>
              <a:gd name="connsiteX2407" fmla="*/ 1249717 w 11658599"/>
              <a:gd name="connsiteY2407" fmla="*/ 868651 h 6223656"/>
              <a:gd name="connsiteX2408" fmla="*/ 1272379 w 11658599"/>
              <a:gd name="connsiteY2408" fmla="*/ 885191 h 6223656"/>
              <a:gd name="connsiteX2409" fmla="*/ 1275589 w 11658599"/>
              <a:gd name="connsiteY2409" fmla="*/ 887735 h 6223656"/>
              <a:gd name="connsiteX2410" fmla="*/ 1304259 w 11658599"/>
              <a:gd name="connsiteY2410" fmla="*/ 898260 h 6223656"/>
              <a:gd name="connsiteX2411" fmla="*/ 1271910 w 11658599"/>
              <a:gd name="connsiteY2411" fmla="*/ 879336 h 6223656"/>
              <a:gd name="connsiteX2412" fmla="*/ 1256653 w 11658599"/>
              <a:gd name="connsiteY2412" fmla="*/ 867994 h 6223656"/>
              <a:gd name="connsiteX2413" fmla="*/ 1253897 w 11658599"/>
              <a:gd name="connsiteY2413" fmla="*/ 865880 h 6223656"/>
              <a:gd name="connsiteX2414" fmla="*/ 1275935 w 11658599"/>
              <a:gd name="connsiteY2414" fmla="*/ 876929 h 6223656"/>
              <a:gd name="connsiteX2415" fmla="*/ 1312942 w 11658599"/>
              <a:gd name="connsiteY2415" fmla="*/ 893745 h 6223656"/>
              <a:gd name="connsiteX2416" fmla="*/ 1341806 w 11658599"/>
              <a:gd name="connsiteY2416" fmla="*/ 907258 h 6223656"/>
              <a:gd name="connsiteX2417" fmla="*/ 1344133 w 11658599"/>
              <a:gd name="connsiteY2417" fmla="*/ 910964 h 6223656"/>
              <a:gd name="connsiteX2418" fmla="*/ 1347703 w 11658599"/>
              <a:gd name="connsiteY2418" fmla="*/ 914252 h 6223656"/>
              <a:gd name="connsiteX2419" fmla="*/ 1352137 w 11658599"/>
              <a:gd name="connsiteY2419" fmla="*/ 915886 h 6223656"/>
              <a:gd name="connsiteX2420" fmla="*/ 1329573 w 11658599"/>
              <a:gd name="connsiteY2420" fmla="*/ 909124 h 6223656"/>
              <a:gd name="connsiteX2421" fmla="*/ 1374633 w 11658599"/>
              <a:gd name="connsiteY2421" fmla="*/ 927727 h 6223656"/>
              <a:gd name="connsiteX2422" fmla="*/ 1363617 w 11658599"/>
              <a:gd name="connsiteY2422" fmla="*/ 924333 h 6223656"/>
              <a:gd name="connsiteX2423" fmla="*/ 1359814 w 11658599"/>
              <a:gd name="connsiteY2423" fmla="*/ 922930 h 6223656"/>
              <a:gd name="connsiteX2424" fmla="*/ 1329047 w 11658599"/>
              <a:gd name="connsiteY2424" fmla="*/ 910522 h 6223656"/>
              <a:gd name="connsiteX2425" fmla="*/ 1313567 w 11658599"/>
              <a:gd name="connsiteY2425" fmla="*/ 904278 h 6223656"/>
              <a:gd name="connsiteX2426" fmla="*/ 1299607 w 11658599"/>
              <a:gd name="connsiteY2426" fmla="*/ 898647 h 6223656"/>
              <a:gd name="connsiteX2427" fmla="*/ 1286641 w 11658599"/>
              <a:gd name="connsiteY2427" fmla="*/ 895701 h 6223656"/>
              <a:gd name="connsiteX2428" fmla="*/ 1297064 w 11658599"/>
              <a:gd name="connsiteY2428" fmla="*/ 906049 h 6223656"/>
              <a:gd name="connsiteX2429" fmla="*/ 1309219 w 11658599"/>
              <a:gd name="connsiteY2429" fmla="*/ 916456 h 6223656"/>
              <a:gd name="connsiteX2430" fmla="*/ 1305262 w 11658599"/>
              <a:gd name="connsiteY2430" fmla="*/ 915427 h 6223656"/>
              <a:gd name="connsiteX2431" fmla="*/ 1301024 w 11658599"/>
              <a:gd name="connsiteY2431" fmla="*/ 920304 h 6223656"/>
              <a:gd name="connsiteX2432" fmla="*/ 1316882 w 11658599"/>
              <a:gd name="connsiteY2432" fmla="*/ 927067 h 6223656"/>
              <a:gd name="connsiteX2433" fmla="*/ 1317623 w 11658599"/>
              <a:gd name="connsiteY2433" fmla="*/ 929076 h 6223656"/>
              <a:gd name="connsiteX2434" fmla="*/ 1311654 w 11658599"/>
              <a:gd name="connsiteY2434" fmla="*/ 927733 h 6223656"/>
              <a:gd name="connsiteX2435" fmla="*/ 1311085 w 11658599"/>
              <a:gd name="connsiteY2435" fmla="*/ 927304 h 6223656"/>
              <a:gd name="connsiteX2436" fmla="*/ 1310275 w 11658599"/>
              <a:gd name="connsiteY2436" fmla="*/ 927424 h 6223656"/>
              <a:gd name="connsiteX2437" fmla="*/ 1306714 w 11658599"/>
              <a:gd name="connsiteY2437" fmla="*/ 926618 h 6223656"/>
              <a:gd name="connsiteX2438" fmla="*/ 1283899 w 11658599"/>
              <a:gd name="connsiteY2438" fmla="*/ 917893 h 6223656"/>
              <a:gd name="connsiteX2439" fmla="*/ 1119827 w 11658599"/>
              <a:gd name="connsiteY2439" fmla="*/ 851218 h 6223656"/>
              <a:gd name="connsiteX2440" fmla="*/ 1160391 w 11658599"/>
              <a:gd name="connsiteY2440" fmla="*/ 887378 h 6223656"/>
              <a:gd name="connsiteX2441" fmla="*/ 1167883 w 11658599"/>
              <a:gd name="connsiteY2441" fmla="*/ 891150 h 6223656"/>
              <a:gd name="connsiteX2442" fmla="*/ 1157276 w 11658599"/>
              <a:gd name="connsiteY2442" fmla="*/ 890260 h 6223656"/>
              <a:gd name="connsiteX2443" fmla="*/ 1064767 w 11658599"/>
              <a:gd name="connsiteY2443" fmla="*/ 843995 h 6223656"/>
              <a:gd name="connsiteX2444" fmla="*/ 1047881 w 11658599"/>
              <a:gd name="connsiteY2444" fmla="*/ 834600 h 6223656"/>
              <a:gd name="connsiteX2445" fmla="*/ 1062712 w 11658599"/>
              <a:gd name="connsiteY2445" fmla="*/ 844999 h 6223656"/>
              <a:gd name="connsiteX2446" fmla="*/ 1026231 w 11658599"/>
              <a:gd name="connsiteY2446" fmla="*/ 838538 h 6223656"/>
              <a:gd name="connsiteX2447" fmla="*/ 979131 w 11658599"/>
              <a:gd name="connsiteY2447" fmla="*/ 828619 h 6223656"/>
              <a:gd name="connsiteX2448" fmla="*/ 964323 w 11658599"/>
              <a:gd name="connsiteY2448" fmla="*/ 823120 h 6223656"/>
              <a:gd name="connsiteX2449" fmla="*/ 1113680 w 11658599"/>
              <a:gd name="connsiteY2449" fmla="*/ 900928 h 6223656"/>
              <a:gd name="connsiteX2450" fmla="*/ 1129658 w 11658599"/>
              <a:gd name="connsiteY2450" fmla="*/ 908943 h 6223656"/>
              <a:gd name="connsiteX2451" fmla="*/ 1154079 w 11658599"/>
              <a:gd name="connsiteY2451" fmla="*/ 927624 h 6223656"/>
              <a:gd name="connsiteX2452" fmla="*/ 1140777 w 11658599"/>
              <a:gd name="connsiteY2452" fmla="*/ 923970 h 6223656"/>
              <a:gd name="connsiteX2453" fmla="*/ 1185118 w 11658599"/>
              <a:gd name="connsiteY2453" fmla="*/ 955424 h 6223656"/>
              <a:gd name="connsiteX2454" fmla="*/ 1170229 w 11658599"/>
              <a:gd name="connsiteY2454" fmla="*/ 953466 h 6223656"/>
              <a:gd name="connsiteX2455" fmla="*/ 1155291 w 11658599"/>
              <a:gd name="connsiteY2455" fmla="*/ 960411 h 6223656"/>
              <a:gd name="connsiteX2456" fmla="*/ 1143737 w 11658599"/>
              <a:gd name="connsiteY2456" fmla="*/ 965581 h 6223656"/>
              <a:gd name="connsiteX2457" fmla="*/ 1133580 w 11658599"/>
              <a:gd name="connsiteY2457" fmla="*/ 956303 h 6223656"/>
              <a:gd name="connsiteX2458" fmla="*/ 1116249 w 11658599"/>
              <a:gd name="connsiteY2458" fmla="*/ 945190 h 6223656"/>
              <a:gd name="connsiteX2459" fmla="*/ 1126018 w 11658599"/>
              <a:gd name="connsiteY2459" fmla="*/ 958899 h 6223656"/>
              <a:gd name="connsiteX2460" fmla="*/ 1132427 w 11658599"/>
              <a:gd name="connsiteY2460" fmla="*/ 963566 h 6223656"/>
              <a:gd name="connsiteX2461" fmla="*/ 1130831 w 11658599"/>
              <a:gd name="connsiteY2461" fmla="*/ 961861 h 6223656"/>
              <a:gd name="connsiteX2462" fmla="*/ 1129498 w 11658599"/>
              <a:gd name="connsiteY2462" fmla="*/ 960614 h 6223656"/>
              <a:gd name="connsiteX2463" fmla="*/ 1132232 w 11658599"/>
              <a:gd name="connsiteY2463" fmla="*/ 961958 h 6223656"/>
              <a:gd name="connsiteX2464" fmla="*/ 1134852 w 11658599"/>
              <a:gd name="connsiteY2464" fmla="*/ 964223 h 6223656"/>
              <a:gd name="connsiteX2465" fmla="*/ 1138310 w 11658599"/>
              <a:gd name="connsiteY2465" fmla="*/ 977019 h 6223656"/>
              <a:gd name="connsiteX2466" fmla="*/ 1183569 w 11658599"/>
              <a:gd name="connsiteY2466" fmla="*/ 1010610 h 6223656"/>
              <a:gd name="connsiteX2467" fmla="*/ 1186979 w 11658599"/>
              <a:gd name="connsiteY2467" fmla="*/ 1020508 h 6223656"/>
              <a:gd name="connsiteX2468" fmla="*/ 1204641 w 11658599"/>
              <a:gd name="connsiteY2468" fmla="*/ 1035605 h 6223656"/>
              <a:gd name="connsiteX2469" fmla="*/ 1208283 w 11658599"/>
              <a:gd name="connsiteY2469" fmla="*/ 1037876 h 6223656"/>
              <a:gd name="connsiteX2470" fmla="*/ 1202727 w 11658599"/>
              <a:gd name="connsiteY2470" fmla="*/ 1035654 h 6223656"/>
              <a:gd name="connsiteX2471" fmla="*/ 1186880 w 11658599"/>
              <a:gd name="connsiteY2471" fmla="*/ 1029168 h 6223656"/>
              <a:gd name="connsiteX2472" fmla="*/ 1110269 w 11658599"/>
              <a:gd name="connsiteY2472" fmla="*/ 977968 h 6223656"/>
              <a:gd name="connsiteX2473" fmla="*/ 1042681 w 11658599"/>
              <a:gd name="connsiteY2473" fmla="*/ 927516 h 6223656"/>
              <a:gd name="connsiteX2474" fmla="*/ 1036932 w 11658599"/>
              <a:gd name="connsiteY2474" fmla="*/ 926506 h 6223656"/>
              <a:gd name="connsiteX2475" fmla="*/ 1023623 w 11658599"/>
              <a:gd name="connsiteY2475" fmla="*/ 923284 h 6223656"/>
              <a:gd name="connsiteX2476" fmla="*/ 1043905 w 11658599"/>
              <a:gd name="connsiteY2476" fmla="*/ 940732 h 6223656"/>
              <a:gd name="connsiteX2477" fmla="*/ 1022183 w 11658599"/>
              <a:gd name="connsiteY2477" fmla="*/ 927196 h 6223656"/>
              <a:gd name="connsiteX2478" fmla="*/ 1020196 w 11658599"/>
              <a:gd name="connsiteY2478" fmla="*/ 933415 h 6223656"/>
              <a:gd name="connsiteX2479" fmla="*/ 1011844 w 11658599"/>
              <a:gd name="connsiteY2479" fmla="*/ 930670 h 6223656"/>
              <a:gd name="connsiteX2480" fmla="*/ 1031342 w 11658599"/>
              <a:gd name="connsiteY2480" fmla="*/ 946470 h 6223656"/>
              <a:gd name="connsiteX2481" fmla="*/ 1038065 w 11658599"/>
              <a:gd name="connsiteY2481" fmla="*/ 950311 h 6223656"/>
              <a:gd name="connsiteX2482" fmla="*/ 1041631 w 11658599"/>
              <a:gd name="connsiteY2482" fmla="*/ 951299 h 6223656"/>
              <a:gd name="connsiteX2483" fmla="*/ 1039741 w 11658599"/>
              <a:gd name="connsiteY2483" fmla="*/ 953275 h 6223656"/>
              <a:gd name="connsiteX2484" fmla="*/ 1065825 w 11658599"/>
              <a:gd name="connsiteY2484" fmla="*/ 974412 h 6223656"/>
              <a:gd name="connsiteX2485" fmla="*/ 1075043 w 11658599"/>
              <a:gd name="connsiteY2485" fmla="*/ 977995 h 6223656"/>
              <a:gd name="connsiteX2486" fmla="*/ 1096423 w 11658599"/>
              <a:gd name="connsiteY2486" fmla="*/ 985234 h 6223656"/>
              <a:gd name="connsiteX2487" fmla="*/ 1121137 w 11658599"/>
              <a:gd name="connsiteY2487" fmla="*/ 997413 h 6223656"/>
              <a:gd name="connsiteX2488" fmla="*/ 1076444 w 11658599"/>
              <a:gd name="connsiteY2488" fmla="*/ 982714 h 6223656"/>
              <a:gd name="connsiteX2489" fmla="*/ 1075935 w 11658599"/>
              <a:gd name="connsiteY2489" fmla="*/ 982603 h 6223656"/>
              <a:gd name="connsiteX2490" fmla="*/ 1083048 w 11658599"/>
              <a:gd name="connsiteY2490" fmla="*/ 988368 h 6223656"/>
              <a:gd name="connsiteX2491" fmla="*/ 1146908 w 11658599"/>
              <a:gd name="connsiteY2491" fmla="*/ 1034375 h 6223656"/>
              <a:gd name="connsiteX2492" fmla="*/ 1169437 w 11658599"/>
              <a:gd name="connsiteY2492" fmla="*/ 1049736 h 6223656"/>
              <a:gd name="connsiteX2493" fmla="*/ 1163670 w 11658599"/>
              <a:gd name="connsiteY2493" fmla="*/ 1047321 h 6223656"/>
              <a:gd name="connsiteX2494" fmla="*/ 1084704 w 11658599"/>
              <a:gd name="connsiteY2494" fmla="*/ 1018846 h 6223656"/>
              <a:gd name="connsiteX2495" fmla="*/ 1098534 w 11658599"/>
              <a:gd name="connsiteY2495" fmla="*/ 1027511 h 6223656"/>
              <a:gd name="connsiteX2496" fmla="*/ 1187132 w 11658599"/>
              <a:gd name="connsiteY2496" fmla="*/ 1072813 h 6223656"/>
              <a:gd name="connsiteX2497" fmla="*/ 1194829 w 11658599"/>
              <a:gd name="connsiteY2497" fmla="*/ 1076893 h 6223656"/>
              <a:gd name="connsiteX2498" fmla="*/ 1198220 w 11658599"/>
              <a:gd name="connsiteY2498" fmla="*/ 1081933 h 6223656"/>
              <a:gd name="connsiteX2499" fmla="*/ 1223275 w 11658599"/>
              <a:gd name="connsiteY2499" fmla="*/ 1091959 h 6223656"/>
              <a:gd name="connsiteX2500" fmla="*/ 1232715 w 11658599"/>
              <a:gd name="connsiteY2500" fmla="*/ 1096959 h 6223656"/>
              <a:gd name="connsiteX2501" fmla="*/ 1208058 w 11658599"/>
              <a:gd name="connsiteY2501" fmla="*/ 1090050 h 6223656"/>
              <a:gd name="connsiteX2502" fmla="*/ 1209918 w 11658599"/>
              <a:gd name="connsiteY2502" fmla="*/ 1091510 h 6223656"/>
              <a:gd name="connsiteX2503" fmla="*/ 1252253 w 11658599"/>
              <a:gd name="connsiteY2503" fmla="*/ 1127335 h 6223656"/>
              <a:gd name="connsiteX2504" fmla="*/ 1184213 w 11658599"/>
              <a:gd name="connsiteY2504" fmla="*/ 1088221 h 6223656"/>
              <a:gd name="connsiteX2505" fmla="*/ 1168648 w 11658599"/>
              <a:gd name="connsiteY2505" fmla="*/ 1080688 h 6223656"/>
              <a:gd name="connsiteX2506" fmla="*/ 1183419 w 11658599"/>
              <a:gd name="connsiteY2506" fmla="*/ 1098436 h 6223656"/>
              <a:gd name="connsiteX2507" fmla="*/ 1179708 w 11658599"/>
              <a:gd name="connsiteY2507" fmla="*/ 1096465 h 6223656"/>
              <a:gd name="connsiteX2508" fmla="*/ 1067292 w 11658599"/>
              <a:gd name="connsiteY2508" fmla="*/ 1034815 h 6223656"/>
              <a:gd name="connsiteX2509" fmla="*/ 1032513 w 11658599"/>
              <a:gd name="connsiteY2509" fmla="*/ 1017400 h 6223656"/>
              <a:gd name="connsiteX2510" fmla="*/ 1053360 w 11658599"/>
              <a:gd name="connsiteY2510" fmla="*/ 1030214 h 6223656"/>
              <a:gd name="connsiteX2511" fmla="*/ 1109646 w 11658599"/>
              <a:gd name="connsiteY2511" fmla="*/ 1062773 h 6223656"/>
              <a:gd name="connsiteX2512" fmla="*/ 1173241 w 11658599"/>
              <a:gd name="connsiteY2512" fmla="*/ 1099097 h 6223656"/>
              <a:gd name="connsiteX2513" fmla="*/ 1111862 w 11658599"/>
              <a:gd name="connsiteY2513" fmla="*/ 1085617 h 6223656"/>
              <a:gd name="connsiteX2514" fmla="*/ 1047779 w 11658599"/>
              <a:gd name="connsiteY2514" fmla="*/ 1060051 h 6223656"/>
              <a:gd name="connsiteX2515" fmla="*/ 1075802 w 11658599"/>
              <a:gd name="connsiteY2515" fmla="*/ 1079862 h 6223656"/>
              <a:gd name="connsiteX2516" fmla="*/ 1088474 w 11658599"/>
              <a:gd name="connsiteY2516" fmla="*/ 1090963 h 6223656"/>
              <a:gd name="connsiteX2517" fmla="*/ 1232671 w 11658599"/>
              <a:gd name="connsiteY2517" fmla="*/ 1180515 h 6223656"/>
              <a:gd name="connsiteX2518" fmla="*/ 1237646 w 11658599"/>
              <a:gd name="connsiteY2518" fmla="*/ 1192911 h 6223656"/>
              <a:gd name="connsiteX2519" fmla="*/ 1277292 w 11658599"/>
              <a:gd name="connsiteY2519" fmla="*/ 1216119 h 6223656"/>
              <a:gd name="connsiteX2520" fmla="*/ 1273436 w 11658599"/>
              <a:gd name="connsiteY2520" fmla="*/ 1230184 h 6223656"/>
              <a:gd name="connsiteX2521" fmla="*/ 1320853 w 11658599"/>
              <a:gd name="connsiteY2521" fmla="*/ 1264733 h 6223656"/>
              <a:gd name="connsiteX2522" fmla="*/ 1279053 w 11658599"/>
              <a:gd name="connsiteY2522" fmla="*/ 1240568 h 6223656"/>
              <a:gd name="connsiteX2523" fmla="*/ 1246421 w 11658599"/>
              <a:gd name="connsiteY2523" fmla="*/ 1226249 h 6223656"/>
              <a:gd name="connsiteX2524" fmla="*/ 1244661 w 11658599"/>
              <a:gd name="connsiteY2524" fmla="*/ 1225147 h 6223656"/>
              <a:gd name="connsiteX2525" fmla="*/ 1245061 w 11658599"/>
              <a:gd name="connsiteY2525" fmla="*/ 1223135 h 6223656"/>
              <a:gd name="connsiteX2526" fmla="*/ 1242623 w 11658599"/>
              <a:gd name="connsiteY2526" fmla="*/ 1217770 h 6223656"/>
              <a:gd name="connsiteX2527" fmla="*/ 1240101 w 11658599"/>
              <a:gd name="connsiteY2527" fmla="*/ 1218197 h 6223656"/>
              <a:gd name="connsiteX2528" fmla="*/ 1239041 w 11658599"/>
              <a:gd name="connsiteY2528" fmla="*/ 1220823 h 6223656"/>
              <a:gd name="connsiteX2529" fmla="*/ 1239728 w 11658599"/>
              <a:gd name="connsiteY2529" fmla="*/ 1222059 h 6223656"/>
              <a:gd name="connsiteX2530" fmla="*/ 1212852 w 11658599"/>
              <a:gd name="connsiteY2530" fmla="*/ 1205228 h 6223656"/>
              <a:gd name="connsiteX2531" fmla="*/ 1255212 w 11658599"/>
              <a:gd name="connsiteY2531" fmla="*/ 1244434 h 6223656"/>
              <a:gd name="connsiteX2532" fmla="*/ 1250136 w 11658599"/>
              <a:gd name="connsiteY2532" fmla="*/ 1243843 h 6223656"/>
              <a:gd name="connsiteX2533" fmla="*/ 1141129 w 11658599"/>
              <a:gd name="connsiteY2533" fmla="*/ 1193477 h 6223656"/>
              <a:gd name="connsiteX2534" fmla="*/ 1078993 w 11658599"/>
              <a:gd name="connsiteY2534" fmla="*/ 1160745 h 6223656"/>
              <a:gd name="connsiteX2535" fmla="*/ 1039938 w 11658599"/>
              <a:gd name="connsiteY2535" fmla="*/ 1138732 h 6223656"/>
              <a:gd name="connsiteX2536" fmla="*/ 1024904 w 11658599"/>
              <a:gd name="connsiteY2536" fmla="*/ 1130932 h 6223656"/>
              <a:gd name="connsiteX2537" fmla="*/ 1022336 w 11658599"/>
              <a:gd name="connsiteY2537" fmla="*/ 1141282 h 6223656"/>
              <a:gd name="connsiteX2538" fmla="*/ 1039450 w 11658599"/>
              <a:gd name="connsiteY2538" fmla="*/ 1152581 h 6223656"/>
              <a:gd name="connsiteX2539" fmla="*/ 1063709 w 11658599"/>
              <a:gd name="connsiteY2539" fmla="*/ 1164081 h 6223656"/>
              <a:gd name="connsiteX2540" fmla="*/ 1108952 w 11658599"/>
              <a:gd name="connsiteY2540" fmla="*/ 1190777 h 6223656"/>
              <a:gd name="connsiteX2541" fmla="*/ 1102769 w 11658599"/>
              <a:gd name="connsiteY2541" fmla="*/ 1190224 h 6223656"/>
              <a:gd name="connsiteX2542" fmla="*/ 1149133 w 11658599"/>
              <a:gd name="connsiteY2542" fmla="*/ 1216502 h 6223656"/>
              <a:gd name="connsiteX2543" fmla="*/ 1191858 w 11658599"/>
              <a:gd name="connsiteY2543" fmla="*/ 1241777 h 6223656"/>
              <a:gd name="connsiteX2544" fmla="*/ 1174350 w 11658599"/>
              <a:gd name="connsiteY2544" fmla="*/ 1235203 h 6223656"/>
              <a:gd name="connsiteX2545" fmla="*/ 1175733 w 11658599"/>
              <a:gd name="connsiteY2545" fmla="*/ 1238764 h 6223656"/>
              <a:gd name="connsiteX2546" fmla="*/ 1177026 w 11658599"/>
              <a:gd name="connsiteY2546" fmla="*/ 1240230 h 6223656"/>
              <a:gd name="connsiteX2547" fmla="*/ 1214841 w 11658599"/>
              <a:gd name="connsiteY2547" fmla="*/ 1255482 h 6223656"/>
              <a:gd name="connsiteX2548" fmla="*/ 1213355 w 11658599"/>
              <a:gd name="connsiteY2548" fmla="*/ 1254494 h 6223656"/>
              <a:gd name="connsiteX2549" fmla="*/ 1253910 w 11658599"/>
              <a:gd name="connsiteY2549" fmla="*/ 1278484 h 6223656"/>
              <a:gd name="connsiteX2550" fmla="*/ 1247174 w 11658599"/>
              <a:gd name="connsiteY2550" fmla="*/ 1275373 h 6223656"/>
              <a:gd name="connsiteX2551" fmla="*/ 1243779 w 11658599"/>
              <a:gd name="connsiteY2551" fmla="*/ 1273422 h 6223656"/>
              <a:gd name="connsiteX2552" fmla="*/ 1221842 w 11658599"/>
              <a:gd name="connsiteY2552" fmla="*/ 1265706 h 6223656"/>
              <a:gd name="connsiteX2553" fmla="*/ 1191375 w 11658599"/>
              <a:gd name="connsiteY2553" fmla="*/ 1258094 h 6223656"/>
              <a:gd name="connsiteX2554" fmla="*/ 1262585 w 11658599"/>
              <a:gd name="connsiteY2554" fmla="*/ 1287209 h 6223656"/>
              <a:gd name="connsiteX2555" fmla="*/ 1257186 w 11658599"/>
              <a:gd name="connsiteY2555" fmla="*/ 1290715 h 6223656"/>
              <a:gd name="connsiteX2556" fmla="*/ 1210822 w 11658599"/>
              <a:gd name="connsiteY2556" fmla="*/ 1274388 h 6223656"/>
              <a:gd name="connsiteX2557" fmla="*/ 1164548 w 11658599"/>
              <a:gd name="connsiteY2557" fmla="*/ 1247922 h 6223656"/>
              <a:gd name="connsiteX2558" fmla="*/ 1105006 w 11658599"/>
              <a:gd name="connsiteY2558" fmla="*/ 1213868 h 6223656"/>
              <a:gd name="connsiteX2559" fmla="*/ 1121283 w 11658599"/>
              <a:gd name="connsiteY2559" fmla="*/ 1218501 h 6223656"/>
              <a:gd name="connsiteX2560" fmla="*/ 1148456 w 11658599"/>
              <a:gd name="connsiteY2560" fmla="*/ 1228775 h 6223656"/>
              <a:gd name="connsiteX2561" fmla="*/ 1138534 w 11658599"/>
              <a:gd name="connsiteY2561" fmla="*/ 1221502 h 6223656"/>
              <a:gd name="connsiteX2562" fmla="*/ 1088684 w 11658599"/>
              <a:gd name="connsiteY2562" fmla="*/ 1194233 h 6223656"/>
              <a:gd name="connsiteX2563" fmla="*/ 1065410 w 11658599"/>
              <a:gd name="connsiteY2563" fmla="*/ 1178663 h 6223656"/>
              <a:gd name="connsiteX2564" fmla="*/ 1065588 w 11658599"/>
              <a:gd name="connsiteY2564" fmla="*/ 1179353 h 6223656"/>
              <a:gd name="connsiteX2565" fmla="*/ 1051142 w 11658599"/>
              <a:gd name="connsiteY2565" fmla="*/ 1175890 h 6223656"/>
              <a:gd name="connsiteX2566" fmla="*/ 1045769 w 11658599"/>
              <a:gd name="connsiteY2566" fmla="*/ 1174492 h 6223656"/>
              <a:gd name="connsiteX2567" fmla="*/ 1052914 w 11658599"/>
              <a:gd name="connsiteY2567" fmla="*/ 1179764 h 6223656"/>
              <a:gd name="connsiteX2568" fmla="*/ 1091189 w 11658599"/>
              <a:gd name="connsiteY2568" fmla="*/ 1206169 h 6223656"/>
              <a:gd name="connsiteX2569" fmla="*/ 1041601 w 11658599"/>
              <a:gd name="connsiteY2569" fmla="*/ 1179306 h 6223656"/>
              <a:gd name="connsiteX2570" fmla="*/ 987901 w 11658599"/>
              <a:gd name="connsiteY2570" fmla="*/ 1151509 h 6223656"/>
              <a:gd name="connsiteX2571" fmla="*/ 990887 w 11658599"/>
              <a:gd name="connsiteY2571" fmla="*/ 1159200 h 6223656"/>
              <a:gd name="connsiteX2572" fmla="*/ 990816 w 11658599"/>
              <a:gd name="connsiteY2572" fmla="*/ 1159392 h 6223656"/>
              <a:gd name="connsiteX2573" fmla="*/ 996517 w 11658599"/>
              <a:gd name="connsiteY2573" fmla="*/ 1161085 h 6223656"/>
              <a:gd name="connsiteX2574" fmla="*/ 1046319 w 11658599"/>
              <a:gd name="connsiteY2574" fmla="*/ 1194270 h 6223656"/>
              <a:gd name="connsiteX2575" fmla="*/ 927793 w 11658599"/>
              <a:gd name="connsiteY2575" fmla="*/ 1139899 h 6223656"/>
              <a:gd name="connsiteX2576" fmla="*/ 877344 w 11658599"/>
              <a:gd name="connsiteY2576" fmla="*/ 1122485 h 6223656"/>
              <a:gd name="connsiteX2577" fmla="*/ 876406 w 11658599"/>
              <a:gd name="connsiteY2577" fmla="*/ 1122116 h 6223656"/>
              <a:gd name="connsiteX2578" fmla="*/ 904130 w 11658599"/>
              <a:gd name="connsiteY2578" fmla="*/ 1141267 h 6223656"/>
              <a:gd name="connsiteX2579" fmla="*/ 951790 w 11658599"/>
              <a:gd name="connsiteY2579" fmla="*/ 1167673 h 6223656"/>
              <a:gd name="connsiteX2580" fmla="*/ 1025981 w 11658599"/>
              <a:gd name="connsiteY2580" fmla="*/ 1220164 h 6223656"/>
              <a:gd name="connsiteX2581" fmla="*/ 993567 w 11658599"/>
              <a:gd name="connsiteY2581" fmla="*/ 1201972 h 6223656"/>
              <a:gd name="connsiteX2582" fmla="*/ 979222 w 11658599"/>
              <a:gd name="connsiteY2582" fmla="*/ 1195482 h 6223656"/>
              <a:gd name="connsiteX2583" fmla="*/ 932510 w 11658599"/>
              <a:gd name="connsiteY2583" fmla="*/ 1190135 h 6223656"/>
              <a:gd name="connsiteX2584" fmla="*/ 999584 w 11658599"/>
              <a:gd name="connsiteY2584" fmla="*/ 1232329 h 6223656"/>
              <a:gd name="connsiteX2585" fmla="*/ 930426 w 11658599"/>
              <a:gd name="connsiteY2585" fmla="*/ 1206999 h 6223656"/>
              <a:gd name="connsiteX2586" fmla="*/ 861209 w 11658599"/>
              <a:gd name="connsiteY2586" fmla="*/ 1175347 h 6223656"/>
              <a:gd name="connsiteX2587" fmla="*/ 825644 w 11658599"/>
              <a:gd name="connsiteY2587" fmla="*/ 1170673 h 6223656"/>
              <a:gd name="connsiteX2588" fmla="*/ 799719 w 11658599"/>
              <a:gd name="connsiteY2588" fmla="*/ 1158736 h 6223656"/>
              <a:gd name="connsiteX2589" fmla="*/ 999273 w 11658599"/>
              <a:gd name="connsiteY2589" fmla="*/ 1279788 h 6223656"/>
              <a:gd name="connsiteX2590" fmla="*/ 1160236 w 11658599"/>
              <a:gd name="connsiteY2590" fmla="*/ 1369730 h 6223656"/>
              <a:gd name="connsiteX2591" fmla="*/ 1156608 w 11658599"/>
              <a:gd name="connsiteY2591" fmla="*/ 1371780 h 6223656"/>
              <a:gd name="connsiteX2592" fmla="*/ 1161396 w 11658599"/>
              <a:gd name="connsiteY2592" fmla="*/ 1372840 h 6223656"/>
              <a:gd name="connsiteX2593" fmla="*/ 1158132 w 11658599"/>
              <a:gd name="connsiteY2593" fmla="*/ 1378232 h 6223656"/>
              <a:gd name="connsiteX2594" fmla="*/ 981542 w 11658599"/>
              <a:gd name="connsiteY2594" fmla="*/ 1280228 h 6223656"/>
              <a:gd name="connsiteX2595" fmla="*/ 670780 w 11658599"/>
              <a:gd name="connsiteY2595" fmla="*/ 1133275 h 6223656"/>
              <a:gd name="connsiteX2596" fmla="*/ 663169 w 11658599"/>
              <a:gd name="connsiteY2596" fmla="*/ 1121831 h 6223656"/>
              <a:gd name="connsiteX2597" fmla="*/ 670780 w 11658599"/>
              <a:gd name="connsiteY2597" fmla="*/ 1133275 h 6223656"/>
              <a:gd name="connsiteX2598" fmla="*/ 755708 w 11658599"/>
              <a:gd name="connsiteY2598" fmla="*/ 1196762 h 6223656"/>
              <a:gd name="connsiteX2599" fmla="*/ 679501 w 11658599"/>
              <a:gd name="connsiteY2599" fmla="*/ 1164450 h 6223656"/>
              <a:gd name="connsiteX2600" fmla="*/ 653760 w 11658599"/>
              <a:gd name="connsiteY2600" fmla="*/ 1168990 h 6223656"/>
              <a:gd name="connsiteX2601" fmla="*/ 514218 w 11658599"/>
              <a:gd name="connsiteY2601" fmla="*/ 1102725 h 6223656"/>
              <a:gd name="connsiteX2602" fmla="*/ 512312 w 11658599"/>
              <a:gd name="connsiteY2602" fmla="*/ 1100138 h 6223656"/>
              <a:gd name="connsiteX2603" fmla="*/ 512237 w 11658599"/>
              <a:gd name="connsiteY2603" fmla="*/ 1100037 h 6223656"/>
              <a:gd name="connsiteX2604" fmla="*/ 508363 w 11658599"/>
              <a:gd name="connsiteY2604" fmla="*/ 1094774 h 6223656"/>
              <a:gd name="connsiteX2605" fmla="*/ 507204 w 11658599"/>
              <a:gd name="connsiteY2605" fmla="*/ 1093201 h 6223656"/>
              <a:gd name="connsiteX2606" fmla="*/ 504850 w 11658599"/>
              <a:gd name="connsiteY2606" fmla="*/ 1090003 h 6223656"/>
              <a:gd name="connsiteX2607" fmla="*/ 504997 w 11658599"/>
              <a:gd name="connsiteY2607" fmla="*/ 1090203 h 6223656"/>
              <a:gd name="connsiteX2608" fmla="*/ 507204 w 11658599"/>
              <a:gd name="connsiteY2608" fmla="*/ 1093201 h 6223656"/>
              <a:gd name="connsiteX2609" fmla="*/ 512237 w 11658599"/>
              <a:gd name="connsiteY2609" fmla="*/ 1100037 h 6223656"/>
              <a:gd name="connsiteX2610" fmla="*/ 514218 w 11658599"/>
              <a:gd name="connsiteY2610" fmla="*/ 1102725 h 6223656"/>
              <a:gd name="connsiteX2611" fmla="*/ 536649 w 11658599"/>
              <a:gd name="connsiteY2611" fmla="*/ 1120510 h 6223656"/>
              <a:gd name="connsiteX2612" fmla="*/ 529134 w 11658599"/>
              <a:gd name="connsiteY2612" fmla="*/ 1117998 h 6223656"/>
              <a:gd name="connsiteX2613" fmla="*/ 559334 w 11658599"/>
              <a:gd name="connsiteY2613" fmla="*/ 1154319 h 6223656"/>
              <a:gd name="connsiteX2614" fmla="*/ 565779 w 11658599"/>
              <a:gd name="connsiteY2614" fmla="*/ 1158195 h 6223656"/>
              <a:gd name="connsiteX2615" fmla="*/ 555507 w 11658599"/>
              <a:gd name="connsiteY2615" fmla="*/ 1152419 h 6223656"/>
              <a:gd name="connsiteX2616" fmla="*/ 445675 w 11658599"/>
              <a:gd name="connsiteY2616" fmla="*/ 1109162 h 6223656"/>
              <a:gd name="connsiteX2617" fmla="*/ 462260 w 11658599"/>
              <a:gd name="connsiteY2617" fmla="*/ 1136802 h 6223656"/>
              <a:gd name="connsiteX2618" fmla="*/ 469078 w 11658599"/>
              <a:gd name="connsiteY2618" fmla="*/ 1141544 h 6223656"/>
              <a:gd name="connsiteX2619" fmla="*/ 503965 w 11658599"/>
              <a:gd name="connsiteY2619" fmla="*/ 1161761 h 6223656"/>
              <a:gd name="connsiteX2620" fmla="*/ 561830 w 11658599"/>
              <a:gd name="connsiteY2620" fmla="*/ 1203647 h 6223656"/>
              <a:gd name="connsiteX2621" fmla="*/ 505497 w 11658599"/>
              <a:gd name="connsiteY2621" fmla="*/ 1175717 h 6223656"/>
              <a:gd name="connsiteX2622" fmla="*/ 503220 w 11658599"/>
              <a:gd name="connsiteY2622" fmla="*/ 1174303 h 6223656"/>
              <a:gd name="connsiteX2623" fmla="*/ 500549 w 11658599"/>
              <a:gd name="connsiteY2623" fmla="*/ 1173386 h 6223656"/>
              <a:gd name="connsiteX2624" fmla="*/ 475299 w 11658599"/>
              <a:gd name="connsiteY2624" fmla="*/ 1162977 h 6223656"/>
              <a:gd name="connsiteX2625" fmla="*/ 461762 w 11658599"/>
              <a:gd name="connsiteY2625" fmla="*/ 1164874 h 6223656"/>
              <a:gd name="connsiteX2626" fmla="*/ 465851 w 11658599"/>
              <a:gd name="connsiteY2626" fmla="*/ 1169736 h 6223656"/>
              <a:gd name="connsiteX2627" fmla="*/ 626758 w 11658599"/>
              <a:gd name="connsiteY2627" fmla="*/ 1256385 h 6223656"/>
              <a:gd name="connsiteX2628" fmla="*/ 679771 w 11658599"/>
              <a:gd name="connsiteY2628" fmla="*/ 1296731 h 6223656"/>
              <a:gd name="connsiteX2629" fmla="*/ 611215 w 11658599"/>
              <a:gd name="connsiteY2629" fmla="*/ 1259756 h 6223656"/>
              <a:gd name="connsiteX2630" fmla="*/ 555137 w 11658599"/>
              <a:gd name="connsiteY2630" fmla="*/ 1231451 h 6223656"/>
              <a:gd name="connsiteX2631" fmla="*/ 545046 w 11658599"/>
              <a:gd name="connsiteY2631" fmla="*/ 1233744 h 6223656"/>
              <a:gd name="connsiteX2632" fmla="*/ 568011 w 11658599"/>
              <a:gd name="connsiteY2632" fmla="*/ 1248298 h 6223656"/>
              <a:gd name="connsiteX2633" fmla="*/ 784255 w 11658599"/>
              <a:gd name="connsiteY2633" fmla="*/ 1364406 h 6223656"/>
              <a:gd name="connsiteX2634" fmla="*/ 795832 w 11658599"/>
              <a:gd name="connsiteY2634" fmla="*/ 1391094 h 6223656"/>
              <a:gd name="connsiteX2635" fmla="*/ 593434 w 11658599"/>
              <a:gd name="connsiteY2635" fmla="*/ 1283946 h 6223656"/>
              <a:gd name="connsiteX2636" fmla="*/ 593034 w 11658599"/>
              <a:gd name="connsiteY2636" fmla="*/ 1286752 h 6223656"/>
              <a:gd name="connsiteX2637" fmla="*/ 593735 w 11658599"/>
              <a:gd name="connsiteY2637" fmla="*/ 1287139 h 6223656"/>
              <a:gd name="connsiteX2638" fmla="*/ 679247 w 11658599"/>
              <a:gd name="connsiteY2638" fmla="*/ 1341768 h 6223656"/>
              <a:gd name="connsiteX2639" fmla="*/ 583331 w 11658599"/>
              <a:gd name="connsiteY2639" fmla="*/ 1296810 h 6223656"/>
              <a:gd name="connsiteX2640" fmla="*/ 536036 w 11658599"/>
              <a:gd name="connsiteY2640" fmla="*/ 1270681 h 6223656"/>
              <a:gd name="connsiteX2641" fmla="*/ 556403 w 11658599"/>
              <a:gd name="connsiteY2641" fmla="*/ 1285405 h 6223656"/>
              <a:gd name="connsiteX2642" fmla="*/ 557886 w 11658599"/>
              <a:gd name="connsiteY2642" fmla="*/ 1286359 h 6223656"/>
              <a:gd name="connsiteX2643" fmla="*/ 634849 w 11658599"/>
              <a:gd name="connsiteY2643" fmla="*/ 1341183 h 6223656"/>
              <a:gd name="connsiteX2644" fmla="*/ 682505 w 11658599"/>
              <a:gd name="connsiteY2644" fmla="*/ 1373709 h 6223656"/>
              <a:gd name="connsiteX2645" fmla="*/ 672655 w 11658599"/>
              <a:gd name="connsiteY2645" fmla="*/ 1369455 h 6223656"/>
              <a:gd name="connsiteX2646" fmla="*/ 1830792 w 11658599"/>
              <a:gd name="connsiteY2646" fmla="*/ 2206773 h 6223656"/>
              <a:gd name="connsiteX2647" fmla="*/ 1832828 w 11658599"/>
              <a:gd name="connsiteY2647" fmla="*/ 2208533 h 6223656"/>
              <a:gd name="connsiteX2648" fmla="*/ 1890610 w 11658599"/>
              <a:gd name="connsiteY2648" fmla="*/ 2251264 h 6223656"/>
              <a:gd name="connsiteX2649" fmla="*/ 1892323 w 11658599"/>
              <a:gd name="connsiteY2649" fmla="*/ 2251259 h 6223656"/>
              <a:gd name="connsiteX2650" fmla="*/ 1926173 w 11658599"/>
              <a:gd name="connsiteY2650" fmla="*/ 2275732 h 6223656"/>
              <a:gd name="connsiteX2651" fmla="*/ 1924222 w 11658599"/>
              <a:gd name="connsiteY2651" fmla="*/ 2274856 h 6223656"/>
              <a:gd name="connsiteX2652" fmla="*/ 1903891 w 11658599"/>
              <a:gd name="connsiteY2652" fmla="*/ 2276115 h 6223656"/>
              <a:gd name="connsiteX2653" fmla="*/ 1915896 w 11658599"/>
              <a:gd name="connsiteY2653" fmla="*/ 2285127 h 6223656"/>
              <a:gd name="connsiteX2654" fmla="*/ 1973404 w 11658599"/>
              <a:gd name="connsiteY2654" fmla="*/ 2330003 h 6223656"/>
              <a:gd name="connsiteX2655" fmla="*/ 1992961 w 11658599"/>
              <a:gd name="connsiteY2655" fmla="*/ 2339556 h 6223656"/>
              <a:gd name="connsiteX2656" fmla="*/ 2007676 w 11658599"/>
              <a:gd name="connsiteY2656" fmla="*/ 2346044 h 6223656"/>
              <a:gd name="connsiteX2657" fmla="*/ 2065185 w 11658599"/>
              <a:gd name="connsiteY2657" fmla="*/ 2390921 h 6223656"/>
              <a:gd name="connsiteX2658" fmla="*/ 2076609 w 11658599"/>
              <a:gd name="connsiteY2658" fmla="*/ 2408041 h 6223656"/>
              <a:gd name="connsiteX2659" fmla="*/ 2106622 w 11658599"/>
              <a:gd name="connsiteY2659" fmla="*/ 2412909 h 6223656"/>
              <a:gd name="connsiteX2660" fmla="*/ 2113101 w 11658599"/>
              <a:gd name="connsiteY2660" fmla="*/ 2410880 h 6223656"/>
              <a:gd name="connsiteX2661" fmla="*/ 2165367 w 11658599"/>
              <a:gd name="connsiteY2661" fmla="*/ 2448667 h 6223656"/>
              <a:gd name="connsiteX2662" fmla="*/ 2168777 w 11658599"/>
              <a:gd name="connsiteY2662" fmla="*/ 2463553 h 6223656"/>
              <a:gd name="connsiteX2663" fmla="*/ 2172068 w 11658599"/>
              <a:gd name="connsiteY2663" fmla="*/ 2488241 h 6223656"/>
              <a:gd name="connsiteX2664" fmla="*/ 2186397 w 11658599"/>
              <a:gd name="connsiteY2664" fmla="*/ 2500137 h 6223656"/>
              <a:gd name="connsiteX2665" fmla="*/ 2203436 w 11658599"/>
              <a:gd name="connsiteY2665" fmla="*/ 2509509 h 6223656"/>
              <a:gd name="connsiteX2666" fmla="*/ 2224349 w 11658599"/>
              <a:gd name="connsiteY2666" fmla="*/ 2535460 h 6223656"/>
              <a:gd name="connsiteX2667" fmla="*/ 2269271 w 11658599"/>
              <a:gd name="connsiteY2667" fmla="*/ 2544113 h 6223656"/>
              <a:gd name="connsiteX2668" fmla="*/ 2284277 w 11658599"/>
              <a:gd name="connsiteY2668" fmla="*/ 2538269 h 6223656"/>
              <a:gd name="connsiteX2669" fmla="*/ 2290183 w 11658599"/>
              <a:gd name="connsiteY2669" fmla="*/ 2538908 h 6223656"/>
              <a:gd name="connsiteX2670" fmla="*/ 2340364 w 11658599"/>
              <a:gd name="connsiteY2670" fmla="*/ 2575187 h 6223656"/>
              <a:gd name="connsiteX2671" fmla="*/ 2363763 w 11658599"/>
              <a:gd name="connsiteY2671" fmla="*/ 2598093 h 6223656"/>
              <a:gd name="connsiteX2672" fmla="*/ 2375575 w 11658599"/>
              <a:gd name="connsiteY2672" fmla="*/ 2614222 h 6223656"/>
              <a:gd name="connsiteX2673" fmla="*/ 2329876 w 11658599"/>
              <a:gd name="connsiteY2673" fmla="*/ 2616381 h 6223656"/>
              <a:gd name="connsiteX2674" fmla="*/ 2291344 w 11658599"/>
              <a:gd name="connsiteY2674" fmla="*/ 2589167 h 6223656"/>
              <a:gd name="connsiteX2675" fmla="*/ 2366471 w 11658599"/>
              <a:gd name="connsiteY2675" fmla="*/ 2670627 h 6223656"/>
              <a:gd name="connsiteX2676" fmla="*/ 2404037 w 11658599"/>
              <a:gd name="connsiteY2676" fmla="*/ 2676036 h 6223656"/>
              <a:gd name="connsiteX2677" fmla="*/ 2402682 w 11658599"/>
              <a:gd name="connsiteY2677" fmla="*/ 2659637 h 6223656"/>
              <a:gd name="connsiteX2678" fmla="*/ 2393193 w 11658599"/>
              <a:gd name="connsiteY2678" fmla="*/ 2650806 h 6223656"/>
              <a:gd name="connsiteX2679" fmla="*/ 2473164 w 11658599"/>
              <a:gd name="connsiteY2679" fmla="*/ 2700009 h 6223656"/>
              <a:gd name="connsiteX2680" fmla="*/ 2523895 w 11658599"/>
              <a:gd name="connsiteY2680" fmla="*/ 2733531 h 6223656"/>
              <a:gd name="connsiteX2681" fmla="*/ 2526216 w 11658599"/>
              <a:gd name="connsiteY2681" fmla="*/ 2771734 h 6223656"/>
              <a:gd name="connsiteX2682" fmla="*/ 2543256 w 11658599"/>
              <a:gd name="connsiteY2682" fmla="*/ 2816429 h 6223656"/>
              <a:gd name="connsiteX2683" fmla="*/ 2562426 w 11658599"/>
              <a:gd name="connsiteY2683" fmla="*/ 2831387 h 6223656"/>
              <a:gd name="connsiteX2684" fmla="*/ 2578302 w 11658599"/>
              <a:gd name="connsiteY2684" fmla="*/ 2856978 h 6223656"/>
              <a:gd name="connsiteX2685" fmla="*/ 2598440 w 11658599"/>
              <a:gd name="connsiteY2685" fmla="*/ 2858421 h 6223656"/>
              <a:gd name="connsiteX2686" fmla="*/ 2589727 w 11658599"/>
              <a:gd name="connsiteY2686" fmla="*/ 2838779 h 6223656"/>
              <a:gd name="connsiteX2687" fmla="*/ 2581402 w 11658599"/>
              <a:gd name="connsiteY2687" fmla="*/ 2813728 h 6223656"/>
              <a:gd name="connsiteX2688" fmla="*/ 2622839 w 11658599"/>
              <a:gd name="connsiteY2688" fmla="*/ 2835716 h 6223656"/>
              <a:gd name="connsiteX2689" fmla="*/ 2673182 w 11658599"/>
              <a:gd name="connsiteY2689" fmla="*/ 2874646 h 6223656"/>
              <a:gd name="connsiteX2690" fmla="*/ 2685188 w 11658599"/>
              <a:gd name="connsiteY2690" fmla="*/ 2883657 h 6223656"/>
              <a:gd name="connsiteX2691" fmla="*/ 2855968 w 11658599"/>
              <a:gd name="connsiteY2691" fmla="*/ 3042614 h 6223656"/>
              <a:gd name="connsiteX2692" fmla="*/ 2870297 w 11658599"/>
              <a:gd name="connsiteY2692" fmla="*/ 3054508 h 6223656"/>
              <a:gd name="connsiteX2693" fmla="*/ 2926449 w 11658599"/>
              <a:gd name="connsiteY2693" fmla="*/ 3118306 h 6223656"/>
              <a:gd name="connsiteX2694" fmla="*/ 2937435 w 11658599"/>
              <a:gd name="connsiteY2694" fmla="*/ 3123891 h 6223656"/>
              <a:gd name="connsiteX2695" fmla="*/ 2939924 w 11658599"/>
              <a:gd name="connsiteY2695" fmla="*/ 3127170 h 6223656"/>
              <a:gd name="connsiteX2696" fmla="*/ 2913282 w 11658599"/>
              <a:gd name="connsiteY2696" fmla="*/ 3113710 h 6223656"/>
              <a:gd name="connsiteX2697" fmla="*/ 2916129 w 11658599"/>
              <a:gd name="connsiteY2697" fmla="*/ 3117455 h 6223656"/>
              <a:gd name="connsiteX2698" fmla="*/ 2947692 w 11658599"/>
              <a:gd name="connsiteY2698" fmla="*/ 3140434 h 6223656"/>
              <a:gd name="connsiteX2699" fmla="*/ 2951382 w 11658599"/>
              <a:gd name="connsiteY2699" fmla="*/ 3142310 h 6223656"/>
              <a:gd name="connsiteX2700" fmla="*/ 2962963 w 11658599"/>
              <a:gd name="connsiteY2700" fmla="*/ 3164862 h 6223656"/>
              <a:gd name="connsiteX2701" fmla="*/ 2967304 w 11658599"/>
              <a:gd name="connsiteY2701" fmla="*/ 3183725 h 6223656"/>
              <a:gd name="connsiteX2702" fmla="*/ 2974662 w 11658599"/>
              <a:gd name="connsiteY2702" fmla="*/ 3186969 h 6223656"/>
              <a:gd name="connsiteX2703" fmla="*/ 2982625 w 11658599"/>
              <a:gd name="connsiteY2703" fmla="*/ 3186181 h 6223656"/>
              <a:gd name="connsiteX2704" fmla="*/ 2984431 w 11658599"/>
              <a:gd name="connsiteY2704" fmla="*/ 3187973 h 6223656"/>
              <a:gd name="connsiteX2705" fmla="*/ 2988547 w 11658599"/>
              <a:gd name="connsiteY2705" fmla="*/ 3205853 h 6223656"/>
              <a:gd name="connsiteX2706" fmla="*/ 2995905 w 11658599"/>
              <a:gd name="connsiteY2706" fmla="*/ 3209097 h 6223656"/>
              <a:gd name="connsiteX2707" fmla="*/ 3003564 w 11658599"/>
              <a:gd name="connsiteY2707" fmla="*/ 3208340 h 6223656"/>
              <a:gd name="connsiteX2708" fmla="*/ 3011642 w 11658599"/>
              <a:gd name="connsiteY2708" fmla="*/ 3218743 h 6223656"/>
              <a:gd name="connsiteX2709" fmla="*/ 2980083 w 11658599"/>
              <a:gd name="connsiteY2709" fmla="*/ 3217244 h 6223656"/>
              <a:gd name="connsiteX2710" fmla="*/ 2969045 w 11658599"/>
              <a:gd name="connsiteY2710" fmla="*/ 3230039 h 6223656"/>
              <a:gd name="connsiteX2711" fmla="*/ 2978956 w 11658599"/>
              <a:gd name="connsiteY2711" fmla="*/ 3235571 h 6223656"/>
              <a:gd name="connsiteX2712" fmla="*/ 2979378 w 11658599"/>
              <a:gd name="connsiteY2712" fmla="*/ 3237800 h 6223656"/>
              <a:gd name="connsiteX2713" fmla="*/ 2990287 w 11658599"/>
              <a:gd name="connsiteY2713" fmla="*/ 3252167 h 6223656"/>
              <a:gd name="connsiteX2714" fmla="*/ 3055348 w 11658599"/>
              <a:gd name="connsiteY2714" fmla="*/ 3262263 h 6223656"/>
              <a:gd name="connsiteX2715" fmla="*/ 3067935 w 11658599"/>
              <a:gd name="connsiteY2715" fmla="*/ 3263165 h 6223656"/>
              <a:gd name="connsiteX2716" fmla="*/ 3075269 w 11658599"/>
              <a:gd name="connsiteY2716" fmla="*/ 3271162 h 6223656"/>
              <a:gd name="connsiteX2717" fmla="*/ 3091221 w 11658599"/>
              <a:gd name="connsiteY2717" fmla="*/ 3275482 h 6223656"/>
              <a:gd name="connsiteX2718" fmla="*/ 3096600 w 11658599"/>
              <a:gd name="connsiteY2718" fmla="*/ 3294878 h 6223656"/>
              <a:gd name="connsiteX2719" fmla="*/ 3135956 w 11658599"/>
              <a:gd name="connsiteY2719" fmla="*/ 3337095 h 6223656"/>
              <a:gd name="connsiteX2720" fmla="*/ 3142171 w 11658599"/>
              <a:gd name="connsiteY2720" fmla="*/ 3343104 h 6223656"/>
              <a:gd name="connsiteX2721" fmla="*/ 3157199 w 11658599"/>
              <a:gd name="connsiteY2721" fmla="*/ 3359223 h 6223656"/>
              <a:gd name="connsiteX2722" fmla="*/ 3186563 w 11658599"/>
              <a:gd name="connsiteY2722" fmla="*/ 3387612 h 6223656"/>
              <a:gd name="connsiteX2723" fmla="*/ 3187418 w 11658599"/>
              <a:gd name="connsiteY2723" fmla="*/ 3388542 h 6223656"/>
              <a:gd name="connsiteX2724" fmla="*/ 3194818 w 11658599"/>
              <a:gd name="connsiteY2724" fmla="*/ 3398370 h 6223656"/>
              <a:gd name="connsiteX2725" fmla="*/ 3206024 w 11658599"/>
              <a:gd name="connsiteY2725" fmla="*/ 3409701 h 6223656"/>
              <a:gd name="connsiteX2726" fmla="*/ 3207934 w 11658599"/>
              <a:gd name="connsiteY2726" fmla="*/ 3409880 h 6223656"/>
              <a:gd name="connsiteX2727" fmla="*/ 3208660 w 11658599"/>
              <a:gd name="connsiteY2727" fmla="*/ 3410670 h 6223656"/>
              <a:gd name="connsiteX2728" fmla="*/ 3216061 w 11658599"/>
              <a:gd name="connsiteY2728" fmla="*/ 3420498 h 6223656"/>
              <a:gd name="connsiteX2729" fmla="*/ 3227266 w 11658599"/>
              <a:gd name="connsiteY2729" fmla="*/ 3431829 h 6223656"/>
              <a:gd name="connsiteX2730" fmla="*/ 3232110 w 11658599"/>
              <a:gd name="connsiteY2730" fmla="*/ 3432281 h 6223656"/>
              <a:gd name="connsiteX2731" fmla="*/ 3233350 w 11658599"/>
              <a:gd name="connsiteY2731" fmla="*/ 3443245 h 6223656"/>
              <a:gd name="connsiteX2732" fmla="*/ 3235276 w 11658599"/>
              <a:gd name="connsiteY2732" fmla="*/ 3445635 h 6223656"/>
              <a:gd name="connsiteX2733" fmla="*/ 3253142 w 11658599"/>
              <a:gd name="connsiteY2733" fmla="*/ 3452555 h 6223656"/>
              <a:gd name="connsiteX2734" fmla="*/ 3254592 w 11658599"/>
              <a:gd name="connsiteY2734" fmla="*/ 3465373 h 6223656"/>
              <a:gd name="connsiteX2735" fmla="*/ 3278990 w 11658599"/>
              <a:gd name="connsiteY2735" fmla="*/ 3495649 h 6223656"/>
              <a:gd name="connsiteX2736" fmla="*/ 3295448 w 11658599"/>
              <a:gd name="connsiteY2736" fmla="*/ 3513131 h 6223656"/>
              <a:gd name="connsiteX2737" fmla="*/ 3288090 w 11658599"/>
              <a:gd name="connsiteY2737" fmla="*/ 3509887 h 6223656"/>
              <a:gd name="connsiteX2738" fmla="*/ 3264273 w 11658599"/>
              <a:gd name="connsiteY2738" fmla="*/ 3489161 h 6223656"/>
              <a:gd name="connsiteX2739" fmla="*/ 3227676 w 11658599"/>
              <a:gd name="connsiteY2739" fmla="*/ 3470236 h 6223656"/>
              <a:gd name="connsiteX2740" fmla="*/ 3218188 w 11658599"/>
              <a:gd name="connsiteY2740" fmla="*/ 3461404 h 6223656"/>
              <a:gd name="connsiteX2741" fmla="*/ 3206185 w 11658599"/>
              <a:gd name="connsiteY2741" fmla="*/ 3452393 h 6223656"/>
              <a:gd name="connsiteX2742" fmla="*/ 3164360 w 11658599"/>
              <a:gd name="connsiteY2742" fmla="*/ 3435812 h 6223656"/>
              <a:gd name="connsiteX2743" fmla="*/ 3142093 w 11658599"/>
              <a:gd name="connsiteY2743" fmla="*/ 3428781 h 6223656"/>
              <a:gd name="connsiteX2744" fmla="*/ 3126020 w 11658599"/>
              <a:gd name="connsiteY2744" fmla="*/ 3405894 h 6223656"/>
              <a:gd name="connsiteX2745" fmla="*/ 3071031 w 11658599"/>
              <a:gd name="connsiteY2745" fmla="*/ 3361198 h 6223656"/>
              <a:gd name="connsiteX2746" fmla="*/ 3032691 w 11658599"/>
              <a:gd name="connsiteY2746" fmla="*/ 3331281 h 6223656"/>
              <a:gd name="connsiteX2747" fmla="*/ 3030600 w 11658599"/>
              <a:gd name="connsiteY2747" fmla="*/ 3328520 h 6223656"/>
              <a:gd name="connsiteX2748" fmla="*/ 3059531 w 11658599"/>
              <a:gd name="connsiteY2748" fmla="*/ 3346361 h 6223656"/>
              <a:gd name="connsiteX2749" fmla="*/ 3076753 w 11658599"/>
              <a:gd name="connsiteY2749" fmla="*/ 3355852 h 6223656"/>
              <a:gd name="connsiteX2750" fmla="*/ 3049788 w 11658599"/>
              <a:gd name="connsiteY2750" fmla="*/ 3339070 h 6223656"/>
              <a:gd name="connsiteX2751" fmla="*/ 3030276 w 11658599"/>
              <a:gd name="connsiteY2751" fmla="*/ 3328092 h 6223656"/>
              <a:gd name="connsiteX2752" fmla="*/ 3028068 w 11658599"/>
              <a:gd name="connsiteY2752" fmla="*/ 3325176 h 6223656"/>
              <a:gd name="connsiteX2753" fmla="*/ 3015459 w 11658599"/>
              <a:gd name="connsiteY2753" fmla="*/ 3324611 h 6223656"/>
              <a:gd name="connsiteX2754" fmla="*/ 3000935 w 11658599"/>
              <a:gd name="connsiteY2754" fmla="*/ 3315420 h 6223656"/>
              <a:gd name="connsiteX2755" fmla="*/ 2981766 w 11658599"/>
              <a:gd name="connsiteY2755" fmla="*/ 3300462 h 6223656"/>
              <a:gd name="connsiteX2756" fmla="*/ 2896763 w 11658599"/>
              <a:gd name="connsiteY2756" fmla="*/ 3250898 h 6223656"/>
              <a:gd name="connsiteX2757" fmla="*/ 2824151 w 11658599"/>
              <a:gd name="connsiteY2757" fmla="*/ 3204940 h 6223656"/>
              <a:gd name="connsiteX2758" fmla="*/ 2790265 w 11658599"/>
              <a:gd name="connsiteY2758" fmla="*/ 3183492 h 6223656"/>
              <a:gd name="connsiteX2759" fmla="*/ 2722495 w 11658599"/>
              <a:gd name="connsiteY2759" fmla="*/ 3140597 h 6223656"/>
              <a:gd name="connsiteX2760" fmla="*/ 2662082 w 11658599"/>
              <a:gd name="connsiteY2760" fmla="*/ 3100947 h 6223656"/>
              <a:gd name="connsiteX2761" fmla="*/ 2630715 w 11658599"/>
              <a:gd name="connsiteY2761" fmla="*/ 3079680 h 6223656"/>
              <a:gd name="connsiteX2762" fmla="*/ 2601670 w 11658599"/>
              <a:gd name="connsiteY2762" fmla="*/ 3061296 h 6223656"/>
              <a:gd name="connsiteX2763" fmla="*/ 2493815 w 11658599"/>
              <a:gd name="connsiteY2763" fmla="*/ 3012812 h 6223656"/>
              <a:gd name="connsiteX2764" fmla="*/ 2489170 w 11658599"/>
              <a:gd name="connsiteY2764" fmla="*/ 3007046 h 6223656"/>
              <a:gd name="connsiteX2765" fmla="*/ 2487620 w 11658599"/>
              <a:gd name="connsiteY2765" fmla="*/ 2993349 h 6223656"/>
              <a:gd name="connsiteX2766" fmla="*/ 2446764 w 11658599"/>
              <a:gd name="connsiteY2766" fmla="*/ 2963251 h 6223656"/>
              <a:gd name="connsiteX2767" fmla="*/ 2398164 w 11658599"/>
              <a:gd name="connsiteY2767" fmla="*/ 2935316 h 6223656"/>
              <a:gd name="connsiteX2768" fmla="*/ 2386158 w 11658599"/>
              <a:gd name="connsiteY2768" fmla="*/ 2926305 h 6223656"/>
              <a:gd name="connsiteX2769" fmla="*/ 2330393 w 11658599"/>
              <a:gd name="connsiteY2769" fmla="*/ 2892420 h 6223656"/>
              <a:gd name="connsiteX2770" fmla="*/ 2274819 w 11658599"/>
              <a:gd name="connsiteY2770" fmla="*/ 2855834 h 6223656"/>
              <a:gd name="connsiteX2771" fmla="*/ 2260106 w 11658599"/>
              <a:gd name="connsiteY2771" fmla="*/ 2849347 h 6223656"/>
              <a:gd name="connsiteX2772" fmla="*/ 2243451 w 11658599"/>
              <a:gd name="connsiteY2772" fmla="*/ 2834567 h 6223656"/>
              <a:gd name="connsiteX2773" fmla="*/ 2236674 w 11658599"/>
              <a:gd name="connsiteY2773" fmla="*/ 2823214 h 6223656"/>
              <a:gd name="connsiteX2774" fmla="*/ 2158448 w 11658599"/>
              <a:gd name="connsiteY2774" fmla="*/ 2785003 h 6223656"/>
              <a:gd name="connsiteX2775" fmla="*/ 2109459 w 11658599"/>
              <a:gd name="connsiteY2775" fmla="*/ 2762474 h 6223656"/>
              <a:gd name="connsiteX2776" fmla="*/ 2087966 w 11658599"/>
              <a:gd name="connsiteY2776" fmla="*/ 2744631 h 6223656"/>
              <a:gd name="connsiteX2777" fmla="*/ 2075962 w 11658599"/>
              <a:gd name="connsiteY2777" fmla="*/ 2735621 h 6223656"/>
              <a:gd name="connsiteX2778" fmla="*/ 2029490 w 11658599"/>
              <a:gd name="connsiteY2778" fmla="*/ 2713271 h 6223656"/>
              <a:gd name="connsiteX2779" fmla="*/ 1960557 w 11658599"/>
              <a:gd name="connsiteY2779" fmla="*/ 2686596 h 6223656"/>
              <a:gd name="connsiteX2780" fmla="*/ 1950681 w 11658599"/>
              <a:gd name="connsiteY2780" fmla="*/ 2683170 h 6223656"/>
              <a:gd name="connsiteX2781" fmla="*/ 1915634 w 11658599"/>
              <a:gd name="connsiteY2781" fmla="*/ 2642620 h 6223656"/>
              <a:gd name="connsiteX2782" fmla="*/ 1835278 w 11658599"/>
              <a:gd name="connsiteY2782" fmla="*/ 2598825 h 6223656"/>
              <a:gd name="connsiteX2783" fmla="*/ 1808362 w 11658599"/>
              <a:gd name="connsiteY2783" fmla="*/ 2586027 h 6223656"/>
              <a:gd name="connsiteX2784" fmla="*/ 1796357 w 11658599"/>
              <a:gd name="connsiteY2784" fmla="*/ 2577017 h 6223656"/>
              <a:gd name="connsiteX2785" fmla="*/ 1725488 w 11658599"/>
              <a:gd name="connsiteY2785" fmla="*/ 2542050 h 6223656"/>
              <a:gd name="connsiteX2786" fmla="*/ 1656942 w 11658599"/>
              <a:gd name="connsiteY2786" fmla="*/ 2509968 h 6223656"/>
              <a:gd name="connsiteX2787" fmla="*/ 1647260 w 11658599"/>
              <a:gd name="connsiteY2787" fmla="*/ 2503841 h 6223656"/>
              <a:gd name="connsiteX2788" fmla="*/ 1593431 w 11658599"/>
              <a:gd name="connsiteY2788" fmla="*/ 2478247 h 6223656"/>
              <a:gd name="connsiteX2789" fmla="*/ 1566709 w 11658599"/>
              <a:gd name="connsiteY2789" fmla="*/ 2462748 h 6223656"/>
              <a:gd name="connsiteX2790" fmla="*/ 1544828 w 11658599"/>
              <a:gd name="connsiteY2790" fmla="*/ 2450311 h 6223656"/>
              <a:gd name="connsiteX2791" fmla="*/ 1522561 w 11658599"/>
              <a:gd name="connsiteY2791" fmla="*/ 2443281 h 6223656"/>
              <a:gd name="connsiteX2792" fmla="*/ 1485384 w 11658599"/>
              <a:gd name="connsiteY2792" fmla="*/ 2432466 h 6223656"/>
              <a:gd name="connsiteX2793" fmla="*/ 1475508 w 11658599"/>
              <a:gd name="connsiteY2793" fmla="*/ 2429041 h 6223656"/>
              <a:gd name="connsiteX2794" fmla="*/ 1456146 w 11658599"/>
              <a:gd name="connsiteY2794" fmla="*/ 2416786 h 6223656"/>
              <a:gd name="connsiteX2795" fmla="*/ 1431556 w 11658599"/>
              <a:gd name="connsiteY2795" fmla="*/ 2406873 h 6223656"/>
              <a:gd name="connsiteX2796" fmla="*/ 1387795 w 11658599"/>
              <a:gd name="connsiteY2796" fmla="*/ 2382001 h 6223656"/>
              <a:gd name="connsiteX2797" fmla="*/ 1338999 w 11658599"/>
              <a:gd name="connsiteY2797" fmla="*/ 2356767 h 6223656"/>
              <a:gd name="connsiteX2798" fmla="*/ 1314601 w 11658599"/>
              <a:gd name="connsiteY2798" fmla="*/ 2344151 h 6223656"/>
              <a:gd name="connsiteX2799" fmla="*/ 1297950 w 11658599"/>
              <a:gd name="connsiteY2799" fmla="*/ 2329373 h 6223656"/>
              <a:gd name="connsiteX2800" fmla="*/ 1270647 w 11658599"/>
              <a:gd name="connsiteY2800" fmla="*/ 2321982 h 6223656"/>
              <a:gd name="connsiteX2801" fmla="*/ 1162213 w 11658599"/>
              <a:gd name="connsiteY2801" fmla="*/ 2281607 h 6223656"/>
              <a:gd name="connsiteX2802" fmla="*/ 1157373 w 11658599"/>
              <a:gd name="connsiteY2802" fmla="*/ 2278544 h 6223656"/>
              <a:gd name="connsiteX2803" fmla="*/ 1139944 w 11658599"/>
              <a:gd name="connsiteY2803" fmla="*/ 2274578 h 6223656"/>
              <a:gd name="connsiteX2804" fmla="*/ 1099088 w 11658599"/>
              <a:gd name="connsiteY2804" fmla="*/ 2279800 h 6223656"/>
              <a:gd name="connsiteX2805" fmla="*/ 1058426 w 11658599"/>
              <a:gd name="connsiteY2805" fmla="*/ 2282320 h 6223656"/>
              <a:gd name="connsiteX2806" fmla="*/ 909714 w 11658599"/>
              <a:gd name="connsiteY2806" fmla="*/ 2274380 h 6223656"/>
              <a:gd name="connsiteX2807" fmla="*/ 872342 w 11658599"/>
              <a:gd name="connsiteY2807" fmla="*/ 2266268 h 6223656"/>
              <a:gd name="connsiteX2808" fmla="*/ 873118 w 11658599"/>
              <a:gd name="connsiteY2808" fmla="*/ 2255455 h 6223656"/>
              <a:gd name="connsiteX2809" fmla="*/ 873698 w 11658599"/>
              <a:gd name="connsiteY2809" fmla="*/ 2247347 h 6223656"/>
              <a:gd name="connsiteX2810" fmla="*/ 848914 w 11658599"/>
              <a:gd name="connsiteY2810" fmla="*/ 2240136 h 6223656"/>
              <a:gd name="connsiteX2811" fmla="*/ 766423 w 11658599"/>
              <a:gd name="connsiteY2811" fmla="*/ 2261394 h 6223656"/>
              <a:gd name="connsiteX2812" fmla="*/ 693812 w 11658599"/>
              <a:gd name="connsiteY2812" fmla="*/ 2250756 h 6223656"/>
              <a:gd name="connsiteX2813" fmla="*/ 683936 w 11658599"/>
              <a:gd name="connsiteY2813" fmla="*/ 2247332 h 6223656"/>
              <a:gd name="connsiteX2814" fmla="*/ 627975 w 11658599"/>
              <a:gd name="connsiteY2814" fmla="*/ 2251472 h 6223656"/>
              <a:gd name="connsiteX2815" fmla="*/ 566399 w 11658599"/>
              <a:gd name="connsiteY2815" fmla="*/ 2263363 h 6223656"/>
              <a:gd name="connsiteX2816" fmla="*/ 522443 w 11658599"/>
              <a:gd name="connsiteY2816" fmla="*/ 2276513 h 6223656"/>
              <a:gd name="connsiteX2817" fmla="*/ 478295 w 11658599"/>
              <a:gd name="connsiteY2817" fmla="*/ 2292367 h 6223656"/>
              <a:gd name="connsiteX2818" fmla="*/ 421172 w 11658599"/>
              <a:gd name="connsiteY2818" fmla="*/ 2312727 h 6223656"/>
              <a:gd name="connsiteX2819" fmla="*/ 381864 w 11658599"/>
              <a:gd name="connsiteY2819" fmla="*/ 2331646 h 6223656"/>
              <a:gd name="connsiteX2820" fmla="*/ 371601 w 11658599"/>
              <a:gd name="connsiteY2820" fmla="*/ 2333628 h 6223656"/>
              <a:gd name="connsiteX2821" fmla="*/ 341394 w 11658599"/>
              <a:gd name="connsiteY2821" fmla="*/ 2366784 h 6223656"/>
              <a:gd name="connsiteX2822" fmla="*/ 331130 w 11658599"/>
              <a:gd name="connsiteY2822" fmla="*/ 2368765 h 6223656"/>
              <a:gd name="connsiteX2823" fmla="*/ 305763 w 11658599"/>
              <a:gd name="connsiteY2823" fmla="*/ 2369665 h 6223656"/>
              <a:gd name="connsiteX2824" fmla="*/ 304408 w 11658599"/>
              <a:gd name="connsiteY2824" fmla="*/ 2388585 h 6223656"/>
              <a:gd name="connsiteX2825" fmla="*/ 314089 w 11658599"/>
              <a:gd name="connsiteY2825" fmla="*/ 2394714 h 6223656"/>
              <a:gd name="connsiteX2826" fmla="*/ 293563 w 11658599"/>
              <a:gd name="connsiteY2826" fmla="*/ 2398677 h 6223656"/>
              <a:gd name="connsiteX2827" fmla="*/ 270715 w 11658599"/>
              <a:gd name="connsiteY2827" fmla="*/ 2399756 h 6223656"/>
              <a:gd name="connsiteX2828" fmla="*/ 255418 w 11658599"/>
              <a:gd name="connsiteY2828" fmla="*/ 2401376 h 6223656"/>
              <a:gd name="connsiteX2829" fmla="*/ 231794 w 11658599"/>
              <a:gd name="connsiteY2829" fmla="*/ 2413269 h 6223656"/>
              <a:gd name="connsiteX2830" fmla="*/ 215529 w 11658599"/>
              <a:gd name="connsiteY2830" fmla="*/ 2428405 h 6223656"/>
              <a:gd name="connsiteX2831" fmla="*/ 143737 w 11658599"/>
              <a:gd name="connsiteY2831" fmla="*/ 2485751 h 6223656"/>
              <a:gd name="connsiteX2832" fmla="*/ 140327 w 11658599"/>
              <a:gd name="connsiteY2832" fmla="*/ 2490834 h 6223656"/>
              <a:gd name="connsiteX2833" fmla="*/ 136109 w 11658599"/>
              <a:gd name="connsiteY2833" fmla="*/ 2491982 h 6223656"/>
              <a:gd name="connsiteX2834" fmla="*/ 31137 w 11658599"/>
              <a:gd name="connsiteY2834" fmla="*/ 2637057 h 6223656"/>
              <a:gd name="connsiteX2835" fmla="*/ 19904 w 11658599"/>
              <a:gd name="connsiteY2835" fmla="*/ 2687875 h 6223656"/>
              <a:gd name="connsiteX2836" fmla="*/ 21840 w 11658599"/>
              <a:gd name="connsiteY2836" fmla="*/ 2696164 h 6223656"/>
              <a:gd name="connsiteX2837" fmla="*/ 25520 w 11658599"/>
              <a:gd name="connsiteY2837" fmla="*/ 2715447 h 6223656"/>
              <a:gd name="connsiteX2838" fmla="*/ 16801 w 11658599"/>
              <a:gd name="connsiteY2838" fmla="*/ 2801765 h 6223656"/>
              <a:gd name="connsiteX2839" fmla="*/ 21836 w 11658599"/>
              <a:gd name="connsiteY2839" fmla="*/ 2802126 h 6223656"/>
              <a:gd name="connsiteX2840" fmla="*/ 18351 w 11658599"/>
              <a:gd name="connsiteY2840" fmla="*/ 2815461 h 6223656"/>
              <a:gd name="connsiteX2841" fmla="*/ 4628 w 11658599"/>
              <a:gd name="connsiteY2841" fmla="*/ 2817195 h 6223656"/>
              <a:gd name="connsiteX2842" fmla="*/ 0 w 11658599"/>
              <a:gd name="connsiteY2842" fmla="*/ 2827200 h 622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</a:cxnLst>
            <a:rect l="l" t="t" r="r" b="b"/>
            <a:pathLst>
              <a:path w="11658599" h="6223656">
                <a:moveTo>
                  <a:pt x="3107196" y="5885034"/>
                </a:moveTo>
                <a:lnTo>
                  <a:pt x="3147888" y="5902473"/>
                </a:lnTo>
                <a:lnTo>
                  <a:pt x="3227098" y="5938025"/>
                </a:lnTo>
                <a:lnTo>
                  <a:pt x="3203611" y="5928353"/>
                </a:lnTo>
                <a:cubicBezTo>
                  <a:pt x="3168629" y="5913949"/>
                  <a:pt x="3137195" y="5899635"/>
                  <a:pt x="3107548" y="5885214"/>
                </a:cubicBezTo>
                <a:close/>
                <a:moveTo>
                  <a:pt x="2587990" y="5618794"/>
                </a:moveTo>
                <a:cubicBezTo>
                  <a:pt x="2615874" y="5618075"/>
                  <a:pt x="2618391" y="5618255"/>
                  <a:pt x="2605224" y="5625463"/>
                </a:cubicBezTo>
                <a:lnTo>
                  <a:pt x="2601251" y="5630945"/>
                </a:lnTo>
                <a:lnTo>
                  <a:pt x="2578705" y="5619316"/>
                </a:lnTo>
                <a:lnTo>
                  <a:pt x="2578081" y="5618935"/>
                </a:lnTo>
                <a:close/>
                <a:moveTo>
                  <a:pt x="2478489" y="5535474"/>
                </a:moveTo>
                <a:lnTo>
                  <a:pt x="2482461" y="5537872"/>
                </a:lnTo>
                <a:cubicBezTo>
                  <a:pt x="2497372" y="5541658"/>
                  <a:pt x="2504536" y="5547605"/>
                  <a:pt x="2501825" y="5550128"/>
                </a:cubicBezTo>
                <a:lnTo>
                  <a:pt x="2501945" y="5554713"/>
                </a:lnTo>
                <a:lnTo>
                  <a:pt x="2496245" y="5548790"/>
                </a:lnTo>
                <a:close/>
                <a:moveTo>
                  <a:pt x="5171771" y="4549682"/>
                </a:moveTo>
                <a:lnTo>
                  <a:pt x="5174269" y="4554519"/>
                </a:lnTo>
                <a:lnTo>
                  <a:pt x="5179077" y="4565687"/>
                </a:lnTo>
                <a:lnTo>
                  <a:pt x="5197401" y="4581975"/>
                </a:lnTo>
                <a:lnTo>
                  <a:pt x="5217245" y="4598155"/>
                </a:lnTo>
                <a:lnTo>
                  <a:pt x="5213861" y="4591330"/>
                </a:lnTo>
                <a:lnTo>
                  <a:pt x="5210628" y="4585801"/>
                </a:lnTo>
                <a:close/>
                <a:moveTo>
                  <a:pt x="5391155" y="4491099"/>
                </a:moveTo>
                <a:cubicBezTo>
                  <a:pt x="5391155" y="4491099"/>
                  <a:pt x="5391486" y="4493279"/>
                  <a:pt x="5391875" y="4495829"/>
                </a:cubicBezTo>
                <a:cubicBezTo>
                  <a:pt x="5389020" y="4496357"/>
                  <a:pt x="5386572" y="4496811"/>
                  <a:pt x="5391155" y="4491099"/>
                </a:cubicBezTo>
                <a:close/>
                <a:moveTo>
                  <a:pt x="4982626" y="4471730"/>
                </a:moveTo>
                <a:lnTo>
                  <a:pt x="4999282" y="4497552"/>
                </a:lnTo>
                <a:lnTo>
                  <a:pt x="5032761" y="4521757"/>
                </a:lnTo>
                <a:lnTo>
                  <a:pt x="5026293" y="4516212"/>
                </a:lnTo>
                <a:cubicBezTo>
                  <a:pt x="5019361" y="4510481"/>
                  <a:pt x="5013380" y="4505496"/>
                  <a:pt x="5010686" y="4502440"/>
                </a:cubicBezTo>
                <a:close/>
                <a:moveTo>
                  <a:pt x="5064429" y="4438725"/>
                </a:moveTo>
                <a:lnTo>
                  <a:pt x="5082483" y="4466166"/>
                </a:lnTo>
                <a:lnTo>
                  <a:pt x="5094392" y="4487747"/>
                </a:lnTo>
                <a:lnTo>
                  <a:pt x="5140551" y="4531434"/>
                </a:lnTo>
                <a:lnTo>
                  <a:pt x="5147818" y="4537897"/>
                </a:lnTo>
                <a:lnTo>
                  <a:pt x="5144868" y="4532283"/>
                </a:lnTo>
                <a:cubicBezTo>
                  <a:pt x="5140335" y="4523863"/>
                  <a:pt x="5138003" y="4519223"/>
                  <a:pt x="5137233" y="4517107"/>
                </a:cubicBezTo>
                <a:lnTo>
                  <a:pt x="5137962" y="4517102"/>
                </a:lnTo>
                <a:lnTo>
                  <a:pt x="5115854" y="4495584"/>
                </a:lnTo>
                <a:cubicBezTo>
                  <a:pt x="5101077" y="4479827"/>
                  <a:pt x="5087440" y="4463917"/>
                  <a:pt x="5074471" y="4447710"/>
                </a:cubicBezTo>
                <a:close/>
                <a:moveTo>
                  <a:pt x="5338295" y="4383949"/>
                </a:moveTo>
                <a:cubicBezTo>
                  <a:pt x="5338769" y="4384091"/>
                  <a:pt x="5339052" y="4384675"/>
                  <a:pt x="5339616" y="4385840"/>
                </a:cubicBezTo>
                <a:lnTo>
                  <a:pt x="5337327" y="4384240"/>
                </a:lnTo>
                <a:close/>
                <a:moveTo>
                  <a:pt x="5333116" y="4381295"/>
                </a:moveTo>
                <a:lnTo>
                  <a:pt x="5337327" y="4384240"/>
                </a:lnTo>
                <a:lnTo>
                  <a:pt x="5335818" y="4384692"/>
                </a:lnTo>
                <a:close/>
                <a:moveTo>
                  <a:pt x="5018741" y="4372150"/>
                </a:moveTo>
                <a:lnTo>
                  <a:pt x="5044802" y="4410059"/>
                </a:lnTo>
                <a:lnTo>
                  <a:pt x="5046621" y="4411079"/>
                </a:lnTo>
                <a:cubicBezTo>
                  <a:pt x="5049416" y="4412369"/>
                  <a:pt x="5051086" y="4412750"/>
                  <a:pt x="5050521" y="4411585"/>
                </a:cubicBezTo>
                <a:cubicBezTo>
                  <a:pt x="5044036" y="4398171"/>
                  <a:pt x="5033482" y="4386678"/>
                  <a:pt x="5022227" y="4375554"/>
                </a:cubicBezTo>
                <a:close/>
                <a:moveTo>
                  <a:pt x="5010811" y="4328763"/>
                </a:moveTo>
                <a:lnTo>
                  <a:pt x="5009547" y="4328946"/>
                </a:lnTo>
                <a:cubicBezTo>
                  <a:pt x="5009232" y="4328993"/>
                  <a:pt x="5009148" y="4329005"/>
                  <a:pt x="5009485" y="4328954"/>
                </a:cubicBezTo>
                <a:close/>
                <a:moveTo>
                  <a:pt x="5013526" y="4328359"/>
                </a:moveTo>
                <a:lnTo>
                  <a:pt x="5010811" y="4328763"/>
                </a:lnTo>
                <a:lnTo>
                  <a:pt x="5011001" y="4328730"/>
                </a:lnTo>
                <a:cubicBezTo>
                  <a:pt x="5012179" y="4328558"/>
                  <a:pt x="5013526" y="4328359"/>
                  <a:pt x="5013526" y="4328359"/>
                </a:cubicBezTo>
                <a:close/>
                <a:moveTo>
                  <a:pt x="5487757" y="4315300"/>
                </a:moveTo>
                <a:lnTo>
                  <a:pt x="5493173" y="4323632"/>
                </a:lnTo>
                <a:lnTo>
                  <a:pt x="5489291" y="4316675"/>
                </a:lnTo>
                <a:close/>
                <a:moveTo>
                  <a:pt x="4960013" y="4307582"/>
                </a:moveTo>
                <a:cubicBezTo>
                  <a:pt x="4960780" y="4307976"/>
                  <a:pt x="4961634" y="4308923"/>
                  <a:pt x="4962378" y="4310037"/>
                </a:cubicBezTo>
                <a:cubicBezTo>
                  <a:pt x="4963124" y="4311150"/>
                  <a:pt x="4963759" y="4312426"/>
                  <a:pt x="4964096" y="4313469"/>
                </a:cubicBezTo>
                <a:cubicBezTo>
                  <a:pt x="4964770" y="4315558"/>
                  <a:pt x="4964237" y="4316728"/>
                  <a:pt x="4960964" y="4313826"/>
                </a:cubicBezTo>
                <a:cubicBezTo>
                  <a:pt x="4960631" y="4311643"/>
                  <a:pt x="4958184" y="4312096"/>
                  <a:pt x="4957849" y="4309914"/>
                </a:cubicBezTo>
                <a:cubicBezTo>
                  <a:pt x="4958118" y="4307526"/>
                  <a:pt x="4958990" y="4307059"/>
                  <a:pt x="4960013" y="4307582"/>
                </a:cubicBezTo>
                <a:close/>
                <a:moveTo>
                  <a:pt x="5192335" y="4273013"/>
                </a:moveTo>
                <a:lnTo>
                  <a:pt x="5202698" y="4284421"/>
                </a:lnTo>
                <a:lnTo>
                  <a:pt x="5205234" y="4287803"/>
                </a:lnTo>
                <a:cubicBezTo>
                  <a:pt x="5203659" y="4286409"/>
                  <a:pt x="5201274" y="4283837"/>
                  <a:pt x="5198621" y="4280750"/>
                </a:cubicBezTo>
                <a:close/>
                <a:moveTo>
                  <a:pt x="5179022" y="4258509"/>
                </a:moveTo>
                <a:lnTo>
                  <a:pt x="5180012" y="4259514"/>
                </a:lnTo>
                <a:lnTo>
                  <a:pt x="5180009" y="4259927"/>
                </a:lnTo>
                <a:close/>
                <a:moveTo>
                  <a:pt x="4976733" y="4256850"/>
                </a:moveTo>
                <a:lnTo>
                  <a:pt x="4976121" y="4257119"/>
                </a:lnTo>
                <a:cubicBezTo>
                  <a:pt x="4975851" y="4257240"/>
                  <a:pt x="4976033" y="4257160"/>
                  <a:pt x="4976394" y="4256998"/>
                </a:cubicBezTo>
                <a:close/>
                <a:moveTo>
                  <a:pt x="4978562" y="4256037"/>
                </a:moveTo>
                <a:lnTo>
                  <a:pt x="4976733" y="4256850"/>
                </a:lnTo>
                <a:lnTo>
                  <a:pt x="4977749" y="4256397"/>
                </a:lnTo>
                <a:cubicBezTo>
                  <a:pt x="4978201" y="4256199"/>
                  <a:pt x="4978562" y="4256037"/>
                  <a:pt x="4978562" y="4256037"/>
                </a:cubicBezTo>
                <a:close/>
                <a:moveTo>
                  <a:pt x="4832819" y="4252994"/>
                </a:moveTo>
                <a:lnTo>
                  <a:pt x="4833626" y="4253605"/>
                </a:lnTo>
                <a:lnTo>
                  <a:pt x="4839413" y="4261444"/>
                </a:lnTo>
                <a:lnTo>
                  <a:pt x="4838264" y="4260250"/>
                </a:lnTo>
                <a:close/>
                <a:moveTo>
                  <a:pt x="5532174" y="4245063"/>
                </a:moveTo>
                <a:lnTo>
                  <a:pt x="5534671" y="4249901"/>
                </a:lnTo>
                <a:lnTo>
                  <a:pt x="5539478" y="4261068"/>
                </a:lnTo>
                <a:lnTo>
                  <a:pt x="5557802" y="4277357"/>
                </a:lnTo>
                <a:lnTo>
                  <a:pt x="5577647" y="4293538"/>
                </a:lnTo>
                <a:lnTo>
                  <a:pt x="5574261" y="4286713"/>
                </a:lnTo>
                <a:lnTo>
                  <a:pt x="5571027" y="4281184"/>
                </a:lnTo>
                <a:close/>
                <a:moveTo>
                  <a:pt x="4931987" y="4243430"/>
                </a:moveTo>
                <a:cubicBezTo>
                  <a:pt x="4933313" y="4243184"/>
                  <a:pt x="4934723" y="4243484"/>
                  <a:pt x="4934888" y="4244576"/>
                </a:cubicBezTo>
                <a:cubicBezTo>
                  <a:pt x="4937669" y="4246305"/>
                  <a:pt x="4929584" y="4245560"/>
                  <a:pt x="4929584" y="4245560"/>
                </a:cubicBezTo>
                <a:cubicBezTo>
                  <a:pt x="4929417" y="4244469"/>
                  <a:pt x="4930661" y="4243676"/>
                  <a:pt x="4931987" y="4243430"/>
                </a:cubicBezTo>
                <a:close/>
                <a:moveTo>
                  <a:pt x="5143129" y="4229802"/>
                </a:moveTo>
                <a:lnTo>
                  <a:pt x="5146144" y="4230715"/>
                </a:lnTo>
                <a:lnTo>
                  <a:pt x="5158216" y="4250140"/>
                </a:lnTo>
                <a:lnTo>
                  <a:pt x="5148960" y="4240779"/>
                </a:lnTo>
                <a:cubicBezTo>
                  <a:pt x="5145053" y="4236152"/>
                  <a:pt x="5142687" y="4232243"/>
                  <a:pt x="5143129" y="4229802"/>
                </a:cubicBezTo>
                <a:close/>
                <a:moveTo>
                  <a:pt x="5356875" y="4192149"/>
                </a:moveTo>
                <a:cubicBezTo>
                  <a:pt x="5356130" y="4191920"/>
                  <a:pt x="5355712" y="4192441"/>
                  <a:pt x="5355974" y="4194170"/>
                </a:cubicBezTo>
                <a:cubicBezTo>
                  <a:pt x="5356639" y="4198536"/>
                  <a:pt x="5362665" y="4202282"/>
                  <a:pt x="5362665" y="4202282"/>
                </a:cubicBezTo>
                <a:cubicBezTo>
                  <a:pt x="5363459" y="4201295"/>
                  <a:pt x="5362569" y="4198934"/>
                  <a:pt x="5361200" y="4196733"/>
                </a:cubicBezTo>
                <a:cubicBezTo>
                  <a:pt x="5359833" y="4194535"/>
                  <a:pt x="5357989" y="4192495"/>
                  <a:pt x="5356875" y="4192149"/>
                </a:cubicBezTo>
                <a:close/>
                <a:moveTo>
                  <a:pt x="4900594" y="4191900"/>
                </a:moveTo>
                <a:lnTo>
                  <a:pt x="4902615" y="4194530"/>
                </a:lnTo>
                <a:cubicBezTo>
                  <a:pt x="4909864" y="4205628"/>
                  <a:pt x="4916154" y="4216621"/>
                  <a:pt x="4921581" y="4226091"/>
                </a:cubicBezTo>
                <a:cubicBezTo>
                  <a:pt x="4915788" y="4222486"/>
                  <a:pt x="4912464" y="4217866"/>
                  <a:pt x="4908965" y="4212107"/>
                </a:cubicBezTo>
                <a:lnTo>
                  <a:pt x="4898593" y="4196310"/>
                </a:lnTo>
                <a:close/>
                <a:moveTo>
                  <a:pt x="5246044" y="4187058"/>
                </a:moveTo>
                <a:lnTo>
                  <a:pt x="5258980" y="4201442"/>
                </a:lnTo>
                <a:cubicBezTo>
                  <a:pt x="5264775" y="4207845"/>
                  <a:pt x="5270478" y="4213845"/>
                  <a:pt x="5275805" y="4218712"/>
                </a:cubicBezTo>
                <a:lnTo>
                  <a:pt x="5282030" y="4223877"/>
                </a:lnTo>
                <a:lnTo>
                  <a:pt x="5284575" y="4227920"/>
                </a:lnTo>
                <a:lnTo>
                  <a:pt x="5269333" y="4213083"/>
                </a:lnTo>
                <a:lnTo>
                  <a:pt x="5251040" y="4195171"/>
                </a:lnTo>
                <a:close/>
                <a:moveTo>
                  <a:pt x="5751556" y="4186480"/>
                </a:moveTo>
                <a:cubicBezTo>
                  <a:pt x="5751556" y="4186480"/>
                  <a:pt x="5751891" y="4188664"/>
                  <a:pt x="5752278" y="4191210"/>
                </a:cubicBezTo>
                <a:cubicBezTo>
                  <a:pt x="5749420" y="4191738"/>
                  <a:pt x="5746973" y="4192192"/>
                  <a:pt x="5751556" y="4186480"/>
                </a:cubicBezTo>
                <a:close/>
                <a:moveTo>
                  <a:pt x="4895531" y="4185787"/>
                </a:moveTo>
                <a:lnTo>
                  <a:pt x="4897818" y="4195130"/>
                </a:lnTo>
                <a:lnTo>
                  <a:pt x="4895304" y="4191302"/>
                </a:lnTo>
                <a:lnTo>
                  <a:pt x="4892713" y="4188694"/>
                </a:lnTo>
                <a:close/>
                <a:moveTo>
                  <a:pt x="4893631" y="4182840"/>
                </a:moveTo>
                <a:lnTo>
                  <a:pt x="4895881" y="4185768"/>
                </a:lnTo>
                <a:lnTo>
                  <a:pt x="4895531" y="4185787"/>
                </a:lnTo>
                <a:close/>
                <a:moveTo>
                  <a:pt x="4858487" y="4166180"/>
                </a:moveTo>
                <a:lnTo>
                  <a:pt x="4864219" y="4167337"/>
                </a:lnTo>
                <a:cubicBezTo>
                  <a:pt x="4867489" y="4170033"/>
                  <a:pt x="4871264" y="4174153"/>
                  <a:pt x="4873595" y="4177177"/>
                </a:cubicBezTo>
                <a:cubicBezTo>
                  <a:pt x="4875148" y="4179192"/>
                  <a:pt x="4876057" y="4180719"/>
                  <a:pt x="4875748" y="4181009"/>
                </a:cubicBezTo>
                <a:cubicBezTo>
                  <a:pt x="4875335" y="4181395"/>
                  <a:pt x="4872753" y="4179581"/>
                  <a:pt x="4866627" y="4173797"/>
                </a:cubicBezTo>
                <a:cubicBezTo>
                  <a:pt x="4866627" y="4173797"/>
                  <a:pt x="4864525" y="4172409"/>
                  <a:pt x="4862385" y="4170750"/>
                </a:cubicBezTo>
                <a:lnTo>
                  <a:pt x="4858640" y="4166839"/>
                </a:lnTo>
                <a:close/>
                <a:moveTo>
                  <a:pt x="5205031" y="4149936"/>
                </a:moveTo>
                <a:cubicBezTo>
                  <a:pt x="5205480" y="4148910"/>
                  <a:pt x="5207773" y="4150018"/>
                  <a:pt x="5210759" y="4152073"/>
                </a:cubicBezTo>
                <a:lnTo>
                  <a:pt x="5219838" y="4159247"/>
                </a:lnTo>
                <a:lnTo>
                  <a:pt x="5229792" y="4173592"/>
                </a:lnTo>
                <a:lnTo>
                  <a:pt x="5228816" y="4172942"/>
                </a:lnTo>
                <a:cubicBezTo>
                  <a:pt x="5223276" y="4169217"/>
                  <a:pt x="5201346" y="4154050"/>
                  <a:pt x="5205031" y="4149936"/>
                </a:cubicBezTo>
                <a:close/>
                <a:moveTo>
                  <a:pt x="5424830" y="4134106"/>
                </a:moveTo>
                <a:lnTo>
                  <a:pt x="5442885" y="4161550"/>
                </a:lnTo>
                <a:lnTo>
                  <a:pt x="5454792" y="4183129"/>
                </a:lnTo>
                <a:lnTo>
                  <a:pt x="5500952" y="4226819"/>
                </a:lnTo>
                <a:lnTo>
                  <a:pt x="5508222" y="4233281"/>
                </a:lnTo>
                <a:lnTo>
                  <a:pt x="5505271" y="4227666"/>
                </a:lnTo>
                <a:cubicBezTo>
                  <a:pt x="5500736" y="4219246"/>
                  <a:pt x="5498403" y="4214607"/>
                  <a:pt x="5497635" y="4212490"/>
                </a:cubicBezTo>
                <a:lnTo>
                  <a:pt x="5498364" y="4212486"/>
                </a:lnTo>
                <a:lnTo>
                  <a:pt x="5476257" y="4190967"/>
                </a:lnTo>
                <a:cubicBezTo>
                  <a:pt x="5461479" y="4175207"/>
                  <a:pt x="5447841" y="4159298"/>
                  <a:pt x="5434873" y="4143091"/>
                </a:cubicBezTo>
                <a:close/>
                <a:moveTo>
                  <a:pt x="5331691" y="4119461"/>
                </a:moveTo>
                <a:lnTo>
                  <a:pt x="5335204" y="4123936"/>
                </a:lnTo>
                <a:lnTo>
                  <a:pt x="5336071" y="4127547"/>
                </a:lnTo>
                <a:close/>
                <a:moveTo>
                  <a:pt x="5210719" y="4111235"/>
                </a:moveTo>
                <a:lnTo>
                  <a:pt x="5209388" y="4111414"/>
                </a:lnTo>
                <a:cubicBezTo>
                  <a:pt x="5209086" y="4111453"/>
                  <a:pt x="5209007" y="4111466"/>
                  <a:pt x="5209327" y="4111419"/>
                </a:cubicBezTo>
                <a:close/>
                <a:moveTo>
                  <a:pt x="5372713" y="4089782"/>
                </a:moveTo>
                <a:cubicBezTo>
                  <a:pt x="5375029" y="4091037"/>
                  <a:pt x="5380501" y="4099072"/>
                  <a:pt x="5380501" y="4099072"/>
                </a:cubicBezTo>
                <a:cubicBezTo>
                  <a:pt x="5380862" y="4101436"/>
                  <a:pt x="5379027" y="4101777"/>
                  <a:pt x="5376925" y="4100389"/>
                </a:cubicBezTo>
                <a:lnTo>
                  <a:pt x="5374354" y="4097621"/>
                </a:lnTo>
                <a:lnTo>
                  <a:pt x="5373592" y="4096405"/>
                </a:lnTo>
                <a:lnTo>
                  <a:pt x="5371771" y="4091333"/>
                </a:lnTo>
                <a:cubicBezTo>
                  <a:pt x="5371521" y="4089697"/>
                  <a:pt x="5371943" y="4089363"/>
                  <a:pt x="5372713" y="4089782"/>
                </a:cubicBezTo>
                <a:close/>
                <a:moveTo>
                  <a:pt x="5698699" y="4079332"/>
                </a:moveTo>
                <a:cubicBezTo>
                  <a:pt x="5699173" y="4079473"/>
                  <a:pt x="5699454" y="4080057"/>
                  <a:pt x="5700018" y="4081225"/>
                </a:cubicBezTo>
                <a:lnTo>
                  <a:pt x="5697729" y="4079621"/>
                </a:lnTo>
                <a:close/>
                <a:moveTo>
                  <a:pt x="5693519" y="4076678"/>
                </a:moveTo>
                <a:lnTo>
                  <a:pt x="5697729" y="4079621"/>
                </a:lnTo>
                <a:lnTo>
                  <a:pt x="5696220" y="4080076"/>
                </a:lnTo>
                <a:close/>
                <a:moveTo>
                  <a:pt x="5286312" y="4074564"/>
                </a:moveTo>
                <a:lnTo>
                  <a:pt x="5290408" y="4076235"/>
                </a:lnTo>
                <a:lnTo>
                  <a:pt x="5303309" y="4097732"/>
                </a:lnTo>
                <a:lnTo>
                  <a:pt x="5292789" y="4085696"/>
                </a:lnTo>
                <a:lnTo>
                  <a:pt x="5288977" y="4080615"/>
                </a:lnTo>
                <a:lnTo>
                  <a:pt x="5286832" y="4077167"/>
                </a:lnTo>
                <a:close/>
                <a:moveTo>
                  <a:pt x="5254556" y="4027263"/>
                </a:moveTo>
                <a:lnTo>
                  <a:pt x="5256167" y="4029088"/>
                </a:lnTo>
                <a:cubicBezTo>
                  <a:pt x="5258376" y="4032045"/>
                  <a:pt x="5260861" y="4036145"/>
                  <a:pt x="5263302" y="4040466"/>
                </a:cubicBezTo>
                <a:lnTo>
                  <a:pt x="5263506" y="4040840"/>
                </a:lnTo>
                <a:close/>
                <a:moveTo>
                  <a:pt x="5370332" y="4024273"/>
                </a:moveTo>
                <a:lnTo>
                  <a:pt x="5369947" y="4024331"/>
                </a:lnTo>
                <a:cubicBezTo>
                  <a:pt x="5369632" y="4024376"/>
                  <a:pt x="5369549" y="4024388"/>
                  <a:pt x="5369888" y="4024337"/>
                </a:cubicBezTo>
                <a:close/>
                <a:moveTo>
                  <a:pt x="5373931" y="4023741"/>
                </a:moveTo>
                <a:lnTo>
                  <a:pt x="5370332" y="4024273"/>
                </a:lnTo>
                <a:lnTo>
                  <a:pt x="5371402" y="4024113"/>
                </a:lnTo>
                <a:cubicBezTo>
                  <a:pt x="5372583" y="4023941"/>
                  <a:pt x="5373931" y="4023741"/>
                  <a:pt x="5373931" y="4023741"/>
                </a:cubicBezTo>
                <a:close/>
                <a:moveTo>
                  <a:pt x="5848157" y="4010683"/>
                </a:moveTo>
                <a:lnTo>
                  <a:pt x="5853577" y="4019014"/>
                </a:lnTo>
                <a:lnTo>
                  <a:pt x="5849695" y="4012057"/>
                </a:lnTo>
                <a:close/>
                <a:moveTo>
                  <a:pt x="5324455" y="3987980"/>
                </a:moveTo>
                <a:lnTo>
                  <a:pt x="5324456" y="3987981"/>
                </a:lnTo>
                <a:lnTo>
                  <a:pt x="5325495" y="3992227"/>
                </a:lnTo>
                <a:close/>
                <a:moveTo>
                  <a:pt x="5337135" y="3952232"/>
                </a:moveTo>
                <a:lnTo>
                  <a:pt x="5336796" y="3952382"/>
                </a:lnTo>
                <a:cubicBezTo>
                  <a:pt x="5336432" y="3952541"/>
                  <a:pt x="5336252" y="3952622"/>
                  <a:pt x="5336524" y="3952501"/>
                </a:cubicBezTo>
                <a:close/>
                <a:moveTo>
                  <a:pt x="1950408" y="3952133"/>
                </a:moveTo>
                <a:lnTo>
                  <a:pt x="1952920" y="3959389"/>
                </a:lnTo>
                <a:cubicBezTo>
                  <a:pt x="1947304" y="3967137"/>
                  <a:pt x="1954469" y="3973086"/>
                  <a:pt x="1969573" y="3974167"/>
                </a:cubicBezTo>
                <a:cubicBezTo>
                  <a:pt x="1984676" y="3975250"/>
                  <a:pt x="1999391" y="3981738"/>
                  <a:pt x="2003846" y="3990209"/>
                </a:cubicBezTo>
                <a:cubicBezTo>
                  <a:pt x="2006072" y="3994444"/>
                  <a:pt x="2010283" y="3997463"/>
                  <a:pt x="2015220" y="3999175"/>
                </a:cubicBezTo>
                <a:lnTo>
                  <a:pt x="2024387" y="3999832"/>
                </a:lnTo>
                <a:lnTo>
                  <a:pt x="2014186" y="3992697"/>
                </a:lnTo>
                <a:cubicBezTo>
                  <a:pt x="1994851" y="3979617"/>
                  <a:pt x="1978008" y="3968694"/>
                  <a:pt x="1966069" y="3961530"/>
                </a:cubicBezTo>
                <a:close/>
                <a:moveTo>
                  <a:pt x="5338964" y="3951419"/>
                </a:moveTo>
                <a:lnTo>
                  <a:pt x="5337135" y="3952232"/>
                </a:lnTo>
                <a:lnTo>
                  <a:pt x="5338151" y="3951780"/>
                </a:lnTo>
                <a:cubicBezTo>
                  <a:pt x="5338602" y="3951579"/>
                  <a:pt x="5338964" y="3951419"/>
                  <a:pt x="5338964" y="3951419"/>
                </a:cubicBezTo>
                <a:close/>
                <a:moveTo>
                  <a:pt x="5338964" y="3951419"/>
                </a:moveTo>
                <a:lnTo>
                  <a:pt x="5339148" y="3951496"/>
                </a:lnTo>
                <a:lnTo>
                  <a:pt x="5349760" y="3966159"/>
                </a:lnTo>
                <a:lnTo>
                  <a:pt x="5346932" y="3963433"/>
                </a:lnTo>
                <a:cubicBezTo>
                  <a:pt x="5343983" y="3960054"/>
                  <a:pt x="5341264" y="3956183"/>
                  <a:pt x="5338964" y="3951419"/>
                </a:cubicBezTo>
                <a:close/>
                <a:moveTo>
                  <a:pt x="1939377" y="3909868"/>
                </a:moveTo>
                <a:lnTo>
                  <a:pt x="1944154" y="3914646"/>
                </a:lnTo>
                <a:cubicBezTo>
                  <a:pt x="1990161" y="3954903"/>
                  <a:pt x="1952779" y="3906020"/>
                  <a:pt x="1987286" y="3957778"/>
                </a:cubicBezTo>
                <a:cubicBezTo>
                  <a:pt x="2017406" y="3977859"/>
                  <a:pt x="2015577" y="3975948"/>
                  <a:pt x="2047670" y="4000910"/>
                </a:cubicBezTo>
                <a:lnTo>
                  <a:pt x="2059584" y="4010441"/>
                </a:lnTo>
                <a:lnTo>
                  <a:pt x="2056800" y="4004780"/>
                </a:lnTo>
                <a:cubicBezTo>
                  <a:pt x="2051331" y="3997256"/>
                  <a:pt x="2044262" y="3989958"/>
                  <a:pt x="2037001" y="3985362"/>
                </a:cubicBezTo>
                <a:cubicBezTo>
                  <a:pt x="2022672" y="3973466"/>
                  <a:pt x="1998856" y="3952741"/>
                  <a:pt x="1982010" y="3940666"/>
                </a:cubicBezTo>
                <a:cubicBezTo>
                  <a:pt x="1967876" y="3926067"/>
                  <a:pt x="1951030" y="3913992"/>
                  <a:pt x="1945996" y="3913631"/>
                </a:cubicBezTo>
                <a:close/>
                <a:moveTo>
                  <a:pt x="1854854" y="3889625"/>
                </a:moveTo>
                <a:lnTo>
                  <a:pt x="1849642" y="3895610"/>
                </a:lnTo>
                <a:cubicBezTo>
                  <a:pt x="1851700" y="3897795"/>
                  <a:pt x="1858525" y="3899643"/>
                  <a:pt x="1871014" y="3901896"/>
                </a:cubicBezTo>
                <a:lnTo>
                  <a:pt x="1884864" y="3907631"/>
                </a:lnTo>
                <a:close/>
                <a:moveTo>
                  <a:pt x="5717275" y="3887532"/>
                </a:moveTo>
                <a:cubicBezTo>
                  <a:pt x="5716533" y="3887302"/>
                  <a:pt x="5716115" y="3887823"/>
                  <a:pt x="5716378" y="3889552"/>
                </a:cubicBezTo>
                <a:cubicBezTo>
                  <a:pt x="5717042" y="3893918"/>
                  <a:pt x="5723068" y="3897665"/>
                  <a:pt x="5723068" y="3897665"/>
                </a:cubicBezTo>
                <a:cubicBezTo>
                  <a:pt x="5723861" y="3896676"/>
                  <a:pt x="5722970" y="3894317"/>
                  <a:pt x="5721603" y="3892116"/>
                </a:cubicBezTo>
                <a:cubicBezTo>
                  <a:pt x="5720236" y="3889918"/>
                  <a:pt x="5718392" y="3887877"/>
                  <a:pt x="5717275" y="3887532"/>
                </a:cubicBezTo>
                <a:close/>
                <a:moveTo>
                  <a:pt x="1905142" y="3875634"/>
                </a:moveTo>
                <a:lnTo>
                  <a:pt x="1937223" y="3907715"/>
                </a:lnTo>
                <a:lnTo>
                  <a:pt x="1932054" y="3896330"/>
                </a:lnTo>
                <a:cubicBezTo>
                  <a:pt x="1927795" y="3885157"/>
                  <a:pt x="1920630" y="3879210"/>
                  <a:pt x="1910562" y="3878488"/>
                </a:cubicBezTo>
                <a:close/>
                <a:moveTo>
                  <a:pt x="5619056" y="3473904"/>
                </a:moveTo>
                <a:cubicBezTo>
                  <a:pt x="5612023" y="3474116"/>
                  <a:pt x="5619303" y="3488986"/>
                  <a:pt x="5622760" y="3485111"/>
                </a:cubicBezTo>
                <a:close/>
                <a:moveTo>
                  <a:pt x="5811345" y="3464417"/>
                </a:moveTo>
                <a:cubicBezTo>
                  <a:pt x="5804307" y="3464627"/>
                  <a:pt x="5811591" y="3479498"/>
                  <a:pt x="5818629" y="3479291"/>
                </a:cubicBezTo>
                <a:close/>
                <a:moveTo>
                  <a:pt x="0" y="3428416"/>
                </a:moveTo>
                <a:lnTo>
                  <a:pt x="3650" y="3431037"/>
                </a:lnTo>
                <a:cubicBezTo>
                  <a:pt x="9304" y="3433777"/>
                  <a:pt x="16251" y="3436143"/>
                  <a:pt x="24336" y="3438081"/>
                </a:cubicBezTo>
                <a:cubicBezTo>
                  <a:pt x="64224" y="3446374"/>
                  <a:pt x="85716" y="3464216"/>
                  <a:pt x="69645" y="3476649"/>
                </a:cubicBezTo>
                <a:cubicBezTo>
                  <a:pt x="61511" y="3484217"/>
                  <a:pt x="63640" y="3489804"/>
                  <a:pt x="78358" y="3496293"/>
                </a:cubicBezTo>
                <a:cubicBezTo>
                  <a:pt x="93074" y="3502781"/>
                  <a:pt x="99657" y="3516837"/>
                  <a:pt x="98493" y="3533056"/>
                </a:cubicBezTo>
                <a:cubicBezTo>
                  <a:pt x="96751" y="3557384"/>
                  <a:pt x="120567" y="3578110"/>
                  <a:pt x="146321" y="3571804"/>
                </a:cubicBezTo>
                <a:cubicBezTo>
                  <a:pt x="151548" y="3569463"/>
                  <a:pt x="158907" y="3572706"/>
                  <a:pt x="158518" y="3578114"/>
                </a:cubicBezTo>
                <a:cubicBezTo>
                  <a:pt x="158131" y="3583520"/>
                  <a:pt x="152709" y="3588564"/>
                  <a:pt x="145159" y="3588023"/>
                </a:cubicBezTo>
                <a:cubicBezTo>
                  <a:pt x="137413" y="3590186"/>
                  <a:pt x="137025" y="3595592"/>
                  <a:pt x="149030" y="3604602"/>
                </a:cubicBezTo>
                <a:cubicBezTo>
                  <a:pt x="156001" y="3613253"/>
                  <a:pt x="167813" y="3624968"/>
                  <a:pt x="172072" y="3636141"/>
                </a:cubicBezTo>
                <a:cubicBezTo>
                  <a:pt x="183496" y="3653261"/>
                  <a:pt x="183496" y="3653261"/>
                  <a:pt x="184852" y="3634340"/>
                </a:cubicBezTo>
                <a:cubicBezTo>
                  <a:pt x="186015" y="3618122"/>
                  <a:pt x="188532" y="3618303"/>
                  <a:pt x="213317" y="3625512"/>
                </a:cubicBezTo>
                <a:cubicBezTo>
                  <a:pt x="235391" y="3635246"/>
                  <a:pt x="248169" y="3633444"/>
                  <a:pt x="266372" y="3626596"/>
                </a:cubicBezTo>
                <a:cubicBezTo>
                  <a:pt x="292514" y="3614886"/>
                  <a:pt x="312069" y="3624438"/>
                  <a:pt x="295805" y="3639574"/>
                </a:cubicBezTo>
                <a:cubicBezTo>
                  <a:pt x="292900" y="3644800"/>
                  <a:pt x="292514" y="3650206"/>
                  <a:pt x="297740" y="3647864"/>
                </a:cubicBezTo>
                <a:cubicBezTo>
                  <a:pt x="323106" y="3646965"/>
                  <a:pt x="342857" y="3653814"/>
                  <a:pt x="337242" y="3661562"/>
                </a:cubicBezTo>
                <a:cubicBezTo>
                  <a:pt x="331820" y="3666609"/>
                  <a:pt x="334143" y="3669491"/>
                  <a:pt x="339179" y="3669852"/>
                </a:cubicBezTo>
                <a:cubicBezTo>
                  <a:pt x="344212" y="3670213"/>
                  <a:pt x="351376" y="3676160"/>
                  <a:pt x="355830" y="3684631"/>
                </a:cubicBezTo>
                <a:cubicBezTo>
                  <a:pt x="362219" y="3701391"/>
                  <a:pt x="343629" y="3713643"/>
                  <a:pt x="324074" y="3704091"/>
                </a:cubicBezTo>
                <a:cubicBezTo>
                  <a:pt x="316522" y="3703550"/>
                  <a:pt x="311098" y="3708595"/>
                  <a:pt x="310518" y="3716704"/>
                </a:cubicBezTo>
                <a:cubicBezTo>
                  <a:pt x="309936" y="3724813"/>
                  <a:pt x="303933" y="3737968"/>
                  <a:pt x="298319" y="3745717"/>
                </a:cubicBezTo>
                <a:cubicBezTo>
                  <a:pt x="289798" y="3758691"/>
                  <a:pt x="294833" y="3759052"/>
                  <a:pt x="330074" y="3761578"/>
                </a:cubicBezTo>
                <a:cubicBezTo>
                  <a:pt x="355440" y="3760679"/>
                  <a:pt x="370350" y="3764464"/>
                  <a:pt x="374803" y="3772934"/>
                </a:cubicBezTo>
                <a:cubicBezTo>
                  <a:pt x="376933" y="3778521"/>
                  <a:pt x="368994" y="3783386"/>
                  <a:pt x="353890" y="3782304"/>
                </a:cubicBezTo>
                <a:cubicBezTo>
                  <a:pt x="331235" y="3780681"/>
                  <a:pt x="331235" y="3780681"/>
                  <a:pt x="347693" y="3798161"/>
                </a:cubicBezTo>
                <a:cubicBezTo>
                  <a:pt x="357182" y="3806993"/>
                  <a:pt x="361441" y="3818166"/>
                  <a:pt x="358729" y="3820688"/>
                </a:cubicBezTo>
                <a:cubicBezTo>
                  <a:pt x="355826" y="3825913"/>
                  <a:pt x="365507" y="3832042"/>
                  <a:pt x="377706" y="3838350"/>
                </a:cubicBezTo>
                <a:cubicBezTo>
                  <a:pt x="397263" y="3847902"/>
                  <a:pt x="402297" y="3848263"/>
                  <a:pt x="405782" y="3834928"/>
                </a:cubicBezTo>
                <a:cubicBezTo>
                  <a:pt x="411399" y="3827180"/>
                  <a:pt x="419530" y="3819612"/>
                  <a:pt x="427084" y="3820153"/>
                </a:cubicBezTo>
                <a:cubicBezTo>
                  <a:pt x="437152" y="3820875"/>
                  <a:pt x="436377" y="3831686"/>
                  <a:pt x="416238" y="3865564"/>
                </a:cubicBezTo>
                <a:cubicBezTo>
                  <a:pt x="407524" y="3881242"/>
                  <a:pt x="410235" y="3878720"/>
                  <a:pt x="426500" y="3863584"/>
                </a:cubicBezTo>
                <a:cubicBezTo>
                  <a:pt x="448189" y="3843401"/>
                  <a:pt x="468520" y="3842141"/>
                  <a:pt x="459611" y="3860523"/>
                </a:cubicBezTo>
                <a:cubicBezTo>
                  <a:pt x="453996" y="3868270"/>
                  <a:pt x="458643" y="3874037"/>
                  <a:pt x="468713" y="3874760"/>
                </a:cubicBezTo>
                <a:cubicBezTo>
                  <a:pt x="478782" y="3875480"/>
                  <a:pt x="481687" y="3870254"/>
                  <a:pt x="479751" y="3861965"/>
                </a:cubicBezTo>
                <a:cubicBezTo>
                  <a:pt x="477813" y="3853675"/>
                  <a:pt x="480719" y="3848449"/>
                  <a:pt x="485752" y="3848810"/>
                </a:cubicBezTo>
                <a:cubicBezTo>
                  <a:pt x="500857" y="3849893"/>
                  <a:pt x="500469" y="3855299"/>
                  <a:pt x="485365" y="3889538"/>
                </a:cubicBezTo>
                <a:cubicBezTo>
                  <a:pt x="476069" y="3913324"/>
                  <a:pt x="475875" y="3916027"/>
                  <a:pt x="493690" y="3914587"/>
                </a:cubicBezTo>
                <a:cubicBezTo>
                  <a:pt x="506470" y="3912786"/>
                  <a:pt x="513828" y="3916030"/>
                  <a:pt x="513248" y="3924140"/>
                </a:cubicBezTo>
                <a:cubicBezTo>
                  <a:pt x="512667" y="3932249"/>
                  <a:pt x="517507" y="3935313"/>
                  <a:pt x="522736" y="3932970"/>
                </a:cubicBezTo>
                <a:cubicBezTo>
                  <a:pt x="538421" y="3925943"/>
                  <a:pt x="534740" y="3941982"/>
                  <a:pt x="515763" y="3959641"/>
                </a:cubicBezTo>
                <a:cubicBezTo>
                  <a:pt x="496592" y="3980004"/>
                  <a:pt x="505887" y="3991537"/>
                  <a:pt x="536868" y="3982890"/>
                </a:cubicBezTo>
                <a:cubicBezTo>
                  <a:pt x="552167" y="3981268"/>
                  <a:pt x="554683" y="3981449"/>
                  <a:pt x="546162" y="3994423"/>
                </a:cubicBezTo>
                <a:cubicBezTo>
                  <a:pt x="534351" y="4018030"/>
                  <a:pt x="545968" y="4032446"/>
                  <a:pt x="576756" y="4026502"/>
                </a:cubicBezTo>
                <a:cubicBezTo>
                  <a:pt x="597475" y="4019836"/>
                  <a:pt x="607350" y="4023262"/>
                  <a:pt x="619356" y="4032273"/>
                </a:cubicBezTo>
                <a:cubicBezTo>
                  <a:pt x="633491" y="4046871"/>
                  <a:pt x="633491" y="4046871"/>
                  <a:pt x="605800" y="4044886"/>
                </a:cubicBezTo>
                <a:cubicBezTo>
                  <a:pt x="590697" y="4043804"/>
                  <a:pt x="577724" y="4048308"/>
                  <a:pt x="577337" y="4053714"/>
                </a:cubicBezTo>
                <a:cubicBezTo>
                  <a:pt x="576949" y="4059120"/>
                  <a:pt x="589535" y="4060022"/>
                  <a:pt x="612383" y="4058944"/>
                </a:cubicBezTo>
                <a:cubicBezTo>
                  <a:pt x="630198" y="4057502"/>
                  <a:pt x="678219" y="4058227"/>
                  <a:pt x="713849" y="4055346"/>
                </a:cubicBezTo>
                <a:cubicBezTo>
                  <a:pt x="776975" y="4057153"/>
                  <a:pt x="782008" y="4057514"/>
                  <a:pt x="768647" y="4067424"/>
                </a:cubicBezTo>
                <a:cubicBezTo>
                  <a:pt x="760514" y="4074992"/>
                  <a:pt x="757221" y="4085625"/>
                  <a:pt x="759352" y="4091212"/>
                </a:cubicBezTo>
                <a:cubicBezTo>
                  <a:pt x="764000" y="4096978"/>
                  <a:pt x="761288" y="4099500"/>
                  <a:pt x="753931" y="4096256"/>
                </a:cubicBezTo>
                <a:cubicBezTo>
                  <a:pt x="746378" y="4095715"/>
                  <a:pt x="738634" y="4097877"/>
                  <a:pt x="735728" y="4103103"/>
                </a:cubicBezTo>
                <a:cubicBezTo>
                  <a:pt x="732630" y="4111031"/>
                  <a:pt x="734954" y="4113916"/>
                  <a:pt x="745409" y="4109231"/>
                </a:cubicBezTo>
                <a:cubicBezTo>
                  <a:pt x="758189" y="4107429"/>
                  <a:pt x="765549" y="4110675"/>
                  <a:pt x="769807" y="4121847"/>
                </a:cubicBezTo>
                <a:cubicBezTo>
                  <a:pt x="774261" y="4130317"/>
                  <a:pt x="781618" y="4133561"/>
                  <a:pt x="791880" y="4131579"/>
                </a:cubicBezTo>
                <a:cubicBezTo>
                  <a:pt x="802142" y="4129599"/>
                  <a:pt x="804660" y="4129779"/>
                  <a:pt x="801950" y="4132301"/>
                </a:cubicBezTo>
                <a:cubicBezTo>
                  <a:pt x="796722" y="4134644"/>
                  <a:pt x="798465" y="4145637"/>
                  <a:pt x="802918" y="4154107"/>
                </a:cubicBezTo>
                <a:cubicBezTo>
                  <a:pt x="811824" y="4171047"/>
                  <a:pt x="790136" y="4191229"/>
                  <a:pt x="775807" y="4179333"/>
                </a:cubicBezTo>
                <a:cubicBezTo>
                  <a:pt x="770968" y="4176271"/>
                  <a:pt x="768451" y="4176090"/>
                  <a:pt x="773097" y="4181857"/>
                </a:cubicBezTo>
                <a:cubicBezTo>
                  <a:pt x="775226" y="4187444"/>
                  <a:pt x="774646" y="4195553"/>
                  <a:pt x="769418" y="4197895"/>
                </a:cubicBezTo>
                <a:cubicBezTo>
                  <a:pt x="761671" y="4200057"/>
                  <a:pt x="758574" y="4207985"/>
                  <a:pt x="763221" y="4213752"/>
                </a:cubicBezTo>
                <a:cubicBezTo>
                  <a:pt x="765158" y="4222042"/>
                  <a:pt x="772515" y="4225288"/>
                  <a:pt x="777744" y="4222944"/>
                </a:cubicBezTo>
                <a:cubicBezTo>
                  <a:pt x="782971" y="4220603"/>
                  <a:pt x="790135" y="4226550"/>
                  <a:pt x="797105" y="4235200"/>
                </a:cubicBezTo>
                <a:cubicBezTo>
                  <a:pt x="806205" y="4249437"/>
                  <a:pt x="806205" y="4249437"/>
                  <a:pt x="804851" y="4233038"/>
                </a:cubicBezTo>
                <a:cubicBezTo>
                  <a:pt x="799237" y="4205467"/>
                  <a:pt x="828089" y="4191232"/>
                  <a:pt x="833897" y="4216101"/>
                </a:cubicBezTo>
                <a:cubicBezTo>
                  <a:pt x="835832" y="4224390"/>
                  <a:pt x="842804" y="4233041"/>
                  <a:pt x="850355" y="4233583"/>
                </a:cubicBezTo>
                <a:cubicBezTo>
                  <a:pt x="855390" y="4233943"/>
                  <a:pt x="858101" y="4231421"/>
                  <a:pt x="855970" y="4225835"/>
                </a:cubicBezTo>
                <a:cubicBezTo>
                  <a:pt x="851324" y="4220067"/>
                  <a:pt x="856552" y="4217724"/>
                  <a:pt x="866621" y="4218446"/>
                </a:cubicBezTo>
                <a:cubicBezTo>
                  <a:pt x="874174" y="4218987"/>
                  <a:pt x="881338" y="4224935"/>
                  <a:pt x="880563" y="4235748"/>
                </a:cubicBezTo>
                <a:cubicBezTo>
                  <a:pt x="879982" y="4243857"/>
                  <a:pt x="886952" y="4252507"/>
                  <a:pt x="896826" y="4255931"/>
                </a:cubicBezTo>
                <a:cubicBezTo>
                  <a:pt x="904185" y="4259177"/>
                  <a:pt x="908639" y="4267646"/>
                  <a:pt x="905928" y="4270169"/>
                </a:cubicBezTo>
                <a:cubicBezTo>
                  <a:pt x="900505" y="4275214"/>
                  <a:pt x="905153" y="4280981"/>
                  <a:pt x="915222" y="4281703"/>
                </a:cubicBezTo>
                <a:cubicBezTo>
                  <a:pt x="922773" y="4282244"/>
                  <a:pt x="934778" y="4291255"/>
                  <a:pt x="939038" y="4302428"/>
                </a:cubicBezTo>
                <a:cubicBezTo>
                  <a:pt x="945428" y="4319188"/>
                  <a:pt x="952592" y="4325135"/>
                  <a:pt x="970407" y="4323696"/>
                </a:cubicBezTo>
                <a:cubicBezTo>
                  <a:pt x="985705" y="4322074"/>
                  <a:pt x="995578" y="4325500"/>
                  <a:pt x="997127" y="4339196"/>
                </a:cubicBezTo>
                <a:cubicBezTo>
                  <a:pt x="1001387" y="4350369"/>
                  <a:pt x="1008551" y="4356316"/>
                  <a:pt x="1021331" y="4354515"/>
                </a:cubicBezTo>
                <a:cubicBezTo>
                  <a:pt x="1036628" y="4352894"/>
                  <a:pt x="1041663" y="4353255"/>
                  <a:pt x="1036048" y="4361004"/>
                </a:cubicBezTo>
                <a:cubicBezTo>
                  <a:pt x="1032948" y="4368932"/>
                  <a:pt x="1047084" y="4383530"/>
                  <a:pt x="1063736" y="4398308"/>
                </a:cubicBezTo>
                <a:cubicBezTo>
                  <a:pt x="1083099" y="4410564"/>
                  <a:pt x="1100138" y="4419937"/>
                  <a:pt x="1100524" y="4414531"/>
                </a:cubicBezTo>
                <a:cubicBezTo>
                  <a:pt x="1100720" y="4411828"/>
                  <a:pt x="1113499" y="4410026"/>
                  <a:pt x="1126279" y="4408225"/>
                </a:cubicBezTo>
                <a:cubicBezTo>
                  <a:pt x="1143900" y="4409488"/>
                  <a:pt x="1153583" y="4415615"/>
                  <a:pt x="1153195" y="4421022"/>
                </a:cubicBezTo>
                <a:cubicBezTo>
                  <a:pt x="1152613" y="4429131"/>
                  <a:pt x="1147384" y="4431474"/>
                  <a:pt x="1140026" y="4428229"/>
                </a:cubicBezTo>
                <a:cubicBezTo>
                  <a:pt x="1123181" y="4416154"/>
                  <a:pt x="1112143" y="4428948"/>
                  <a:pt x="1123179" y="4451475"/>
                </a:cubicBezTo>
                <a:cubicBezTo>
                  <a:pt x="1127439" y="4462648"/>
                  <a:pt x="1146609" y="4477607"/>
                  <a:pt x="1166167" y="4487159"/>
                </a:cubicBezTo>
                <a:cubicBezTo>
                  <a:pt x="1183400" y="4493828"/>
                  <a:pt x="1197921" y="4503020"/>
                  <a:pt x="1197726" y="4505723"/>
                </a:cubicBezTo>
                <a:cubicBezTo>
                  <a:pt x="1197533" y="4508425"/>
                  <a:pt x="1204892" y="4511670"/>
                  <a:pt x="1215154" y="4509689"/>
                </a:cubicBezTo>
                <a:cubicBezTo>
                  <a:pt x="1230645" y="4505365"/>
                  <a:pt x="1230839" y="4502662"/>
                  <a:pt x="1219027" y="4490948"/>
                </a:cubicBezTo>
                <a:cubicBezTo>
                  <a:pt x="1209734" y="4479413"/>
                  <a:pt x="1209928" y="4476710"/>
                  <a:pt x="1220189" y="4474728"/>
                </a:cubicBezTo>
                <a:cubicBezTo>
                  <a:pt x="1227935" y="4472567"/>
                  <a:pt x="1230841" y="4467341"/>
                  <a:pt x="1226193" y="4461574"/>
                </a:cubicBezTo>
                <a:cubicBezTo>
                  <a:pt x="1224064" y="4455986"/>
                  <a:pt x="1224257" y="4453283"/>
                  <a:pt x="1228904" y="4459051"/>
                </a:cubicBezTo>
                <a:cubicBezTo>
                  <a:pt x="1233746" y="4462115"/>
                  <a:pt x="1244008" y="4460135"/>
                  <a:pt x="1251948" y="4455270"/>
                </a:cubicBezTo>
                <a:cubicBezTo>
                  <a:pt x="1265115" y="4448061"/>
                  <a:pt x="1272471" y="4451306"/>
                  <a:pt x="1286415" y="4468607"/>
                </a:cubicBezTo>
                <a:cubicBezTo>
                  <a:pt x="1302678" y="4488793"/>
                  <a:pt x="1301322" y="4507713"/>
                  <a:pt x="1284284" y="4498340"/>
                </a:cubicBezTo>
                <a:cubicBezTo>
                  <a:pt x="1272277" y="4489330"/>
                  <a:pt x="1271891" y="4494736"/>
                  <a:pt x="1285056" y="4522849"/>
                </a:cubicBezTo>
                <a:cubicBezTo>
                  <a:pt x="1294156" y="4537086"/>
                  <a:pt x="1301321" y="4543034"/>
                  <a:pt x="1309260" y="4538169"/>
                </a:cubicBezTo>
                <a:cubicBezTo>
                  <a:pt x="1319911" y="4530782"/>
                  <a:pt x="1403947" y="4593860"/>
                  <a:pt x="1402784" y="4610079"/>
                </a:cubicBezTo>
                <a:cubicBezTo>
                  <a:pt x="1401816" y="4623595"/>
                  <a:pt x="1457387" y="4660181"/>
                  <a:pt x="1465327" y="4655316"/>
                </a:cubicBezTo>
                <a:cubicBezTo>
                  <a:pt x="1468037" y="4652793"/>
                  <a:pt x="1475008" y="4661443"/>
                  <a:pt x="1476363" y="4677844"/>
                </a:cubicBezTo>
                <a:cubicBezTo>
                  <a:pt x="1482365" y="4700009"/>
                  <a:pt x="1520317" y="4735333"/>
                  <a:pt x="1521479" y="4719114"/>
                </a:cubicBezTo>
                <a:cubicBezTo>
                  <a:pt x="1521672" y="4716411"/>
                  <a:pt x="1533676" y="4725422"/>
                  <a:pt x="1547812" y="4740020"/>
                </a:cubicBezTo>
                <a:cubicBezTo>
                  <a:pt x="1564463" y="4754798"/>
                  <a:pt x="1588281" y="4775525"/>
                  <a:pt x="1602803" y="4784716"/>
                </a:cubicBezTo>
                <a:cubicBezTo>
                  <a:pt x="1619842" y="4794088"/>
                  <a:pt x="1631460" y="4808506"/>
                  <a:pt x="1630686" y="4819318"/>
                </a:cubicBezTo>
                <a:cubicBezTo>
                  <a:pt x="1629717" y="4832833"/>
                  <a:pt x="1632040" y="4835717"/>
                  <a:pt x="1640366" y="4825445"/>
                </a:cubicBezTo>
                <a:cubicBezTo>
                  <a:pt x="1651404" y="4812652"/>
                  <a:pt x="1673284" y="4825088"/>
                  <a:pt x="1671734" y="4846713"/>
                </a:cubicBezTo>
                <a:cubicBezTo>
                  <a:pt x="1671152" y="4854821"/>
                  <a:pt x="1673090" y="4863112"/>
                  <a:pt x="1680641" y="4863652"/>
                </a:cubicBezTo>
                <a:cubicBezTo>
                  <a:pt x="1685677" y="4864014"/>
                  <a:pt x="1691291" y="4856266"/>
                  <a:pt x="1689356" y="4847976"/>
                </a:cubicBezTo>
                <a:cubicBezTo>
                  <a:pt x="1688970" y="4818061"/>
                  <a:pt x="1695554" y="4796797"/>
                  <a:pt x="1705622" y="4797520"/>
                </a:cubicBezTo>
                <a:cubicBezTo>
                  <a:pt x="1710656" y="4797879"/>
                  <a:pt x="1712400" y="4808872"/>
                  <a:pt x="1706203" y="4824730"/>
                </a:cubicBezTo>
                <a:cubicBezTo>
                  <a:pt x="1700006" y="4840588"/>
                  <a:pt x="1701942" y="4848878"/>
                  <a:pt x="1709881" y="4844013"/>
                </a:cubicBezTo>
                <a:cubicBezTo>
                  <a:pt x="1717626" y="4841851"/>
                  <a:pt x="1719950" y="4844735"/>
                  <a:pt x="1716464" y="4858069"/>
                </a:cubicBezTo>
                <a:cubicBezTo>
                  <a:pt x="1710654" y="4868521"/>
                  <a:pt x="1706588" y="4889965"/>
                  <a:pt x="1703102" y="4903300"/>
                </a:cubicBezTo>
                <a:cubicBezTo>
                  <a:pt x="1699228" y="4922042"/>
                  <a:pt x="1699034" y="4924746"/>
                  <a:pt x="1707362" y="4914473"/>
                </a:cubicBezTo>
                <a:cubicBezTo>
                  <a:pt x="1715689" y="4904202"/>
                  <a:pt x="1730986" y="4902581"/>
                  <a:pt x="1763515" y="4907631"/>
                </a:cubicBezTo>
                <a:cubicBezTo>
                  <a:pt x="1785977" y="4911957"/>
                  <a:pt x="1808438" y="4916284"/>
                  <a:pt x="1813279" y="4919347"/>
                </a:cubicBezTo>
                <a:cubicBezTo>
                  <a:pt x="1815409" y="4924933"/>
                  <a:pt x="1807857" y="4924393"/>
                  <a:pt x="1792948" y="4920608"/>
                </a:cubicBezTo>
                <a:cubicBezTo>
                  <a:pt x="1773197" y="4913757"/>
                  <a:pt x="1770679" y="4913578"/>
                  <a:pt x="1780168" y="4922409"/>
                </a:cubicBezTo>
                <a:cubicBezTo>
                  <a:pt x="1784815" y="4928176"/>
                  <a:pt x="1791591" y="4939529"/>
                  <a:pt x="1791011" y="4947638"/>
                </a:cubicBezTo>
                <a:cubicBezTo>
                  <a:pt x="1790429" y="4955748"/>
                  <a:pt x="1792366" y="4964037"/>
                  <a:pt x="1799916" y="4964578"/>
                </a:cubicBezTo>
                <a:cubicBezTo>
                  <a:pt x="1804952" y="4964939"/>
                  <a:pt x="1807857" y="4959713"/>
                  <a:pt x="1803209" y="4953947"/>
                </a:cubicBezTo>
                <a:cubicBezTo>
                  <a:pt x="1799142" y="4940070"/>
                  <a:pt x="1828383" y="4920429"/>
                  <a:pt x="1842904" y="4929621"/>
                </a:cubicBezTo>
                <a:cubicBezTo>
                  <a:pt x="1852780" y="4933046"/>
                  <a:pt x="1849683" y="4940975"/>
                  <a:pt x="1833610" y="4953408"/>
                </a:cubicBezTo>
                <a:cubicBezTo>
                  <a:pt x="1814828" y="4968364"/>
                  <a:pt x="1814828" y="4968364"/>
                  <a:pt x="1843679" y="4954129"/>
                </a:cubicBezTo>
                <a:cubicBezTo>
                  <a:pt x="1861882" y="4947283"/>
                  <a:pt x="1875243" y="4937373"/>
                  <a:pt x="1875630" y="4931967"/>
                </a:cubicBezTo>
                <a:cubicBezTo>
                  <a:pt x="1878534" y="4926740"/>
                  <a:pt x="1880277" y="4937734"/>
                  <a:pt x="1884149" y="4954313"/>
                </a:cubicBezTo>
                <a:cubicBezTo>
                  <a:pt x="1888021" y="4970892"/>
                  <a:pt x="1894217" y="4990356"/>
                  <a:pt x="1896152" y="4998646"/>
                </a:cubicBezTo>
                <a:cubicBezTo>
                  <a:pt x="1902931" y="5009999"/>
                  <a:pt x="1897507" y="5015044"/>
                  <a:pt x="1884922" y="5014142"/>
                </a:cubicBezTo>
                <a:cubicBezTo>
                  <a:pt x="1872334" y="5013240"/>
                  <a:pt x="1869625" y="5015763"/>
                  <a:pt x="1876982" y="5019007"/>
                </a:cubicBezTo>
                <a:cubicBezTo>
                  <a:pt x="1884341" y="5022253"/>
                  <a:pt x="1886469" y="5027838"/>
                  <a:pt x="1883758" y="5030361"/>
                </a:cubicBezTo>
                <a:cubicBezTo>
                  <a:pt x="1875626" y="5037929"/>
                  <a:pt x="1888020" y="5041534"/>
                  <a:pt x="1925972" y="5041537"/>
                </a:cubicBezTo>
                <a:cubicBezTo>
                  <a:pt x="1946109" y="5042980"/>
                  <a:pt x="1986965" y="5073077"/>
                  <a:pt x="1985995" y="5086593"/>
                </a:cubicBezTo>
                <a:lnTo>
                  <a:pt x="1993162" y="5092541"/>
                </a:lnTo>
                <a:cubicBezTo>
                  <a:pt x="1998388" y="5090198"/>
                  <a:pt x="1998001" y="5095604"/>
                  <a:pt x="1995097" y="5100831"/>
                </a:cubicBezTo>
                <a:cubicBezTo>
                  <a:pt x="1986576" y="5113805"/>
                  <a:pt x="2011749" y="5115610"/>
                  <a:pt x="2027628" y="5105879"/>
                </a:cubicBezTo>
                <a:cubicBezTo>
                  <a:pt x="2032856" y="5103537"/>
                  <a:pt x="2040214" y="5106781"/>
                  <a:pt x="2047184" y="5115431"/>
                </a:cubicBezTo>
                <a:cubicBezTo>
                  <a:pt x="2065771" y="5138499"/>
                  <a:pt x="2062674" y="5146429"/>
                  <a:pt x="2043116" y="5136875"/>
                </a:cubicBezTo>
                <a:cubicBezTo>
                  <a:pt x="2033241" y="5133451"/>
                  <a:pt x="2030532" y="5135974"/>
                  <a:pt x="2032660" y="5141561"/>
                </a:cubicBezTo>
                <a:cubicBezTo>
                  <a:pt x="2037308" y="5147328"/>
                  <a:pt x="2034597" y="5149851"/>
                  <a:pt x="2024722" y="5146426"/>
                </a:cubicBezTo>
                <a:cubicBezTo>
                  <a:pt x="2014847" y="5143001"/>
                  <a:pt x="2007294" y="5142460"/>
                  <a:pt x="2006906" y="5147866"/>
                </a:cubicBezTo>
                <a:cubicBezTo>
                  <a:pt x="2006519" y="5153272"/>
                  <a:pt x="2011167" y="5159039"/>
                  <a:pt x="2018718" y="5159581"/>
                </a:cubicBezTo>
                <a:cubicBezTo>
                  <a:pt x="2023753" y="5159940"/>
                  <a:pt x="2025883" y="5165528"/>
                  <a:pt x="2020461" y="5170573"/>
                </a:cubicBezTo>
                <a:cubicBezTo>
                  <a:pt x="2015039" y="5175619"/>
                  <a:pt x="2017556" y="5175799"/>
                  <a:pt x="2030723" y="5168592"/>
                </a:cubicBezTo>
                <a:cubicBezTo>
                  <a:pt x="2041180" y="5163907"/>
                  <a:pt x="2053960" y="5162105"/>
                  <a:pt x="2056283" y="5164990"/>
                </a:cubicBezTo>
                <a:cubicBezTo>
                  <a:pt x="2058607" y="5167873"/>
                  <a:pt x="2055896" y="5170396"/>
                  <a:pt x="2050863" y="5170035"/>
                </a:cubicBezTo>
                <a:cubicBezTo>
                  <a:pt x="2043310" y="5169494"/>
                  <a:pt x="2037887" y="5174539"/>
                  <a:pt x="2037307" y="5182648"/>
                </a:cubicBezTo>
                <a:cubicBezTo>
                  <a:pt x="2036532" y="5193460"/>
                  <a:pt x="2051247" y="5199950"/>
                  <a:pt x="2091911" y="5197428"/>
                </a:cubicBezTo>
                <a:cubicBezTo>
                  <a:pt x="2101980" y="5198151"/>
                  <a:pt x="2109338" y="5201397"/>
                  <a:pt x="2108950" y="5206801"/>
                </a:cubicBezTo>
                <a:cubicBezTo>
                  <a:pt x="2108563" y="5212207"/>
                  <a:pt x="2103141" y="5217254"/>
                  <a:pt x="2098105" y="5216893"/>
                </a:cubicBezTo>
                <a:cubicBezTo>
                  <a:pt x="2090555" y="5216352"/>
                  <a:pt x="2087844" y="5218874"/>
                  <a:pt x="2092491" y="5224641"/>
                </a:cubicBezTo>
                <a:cubicBezTo>
                  <a:pt x="2097140" y="5230407"/>
                  <a:pt x="2102173" y="5230769"/>
                  <a:pt x="2112629" y="5226085"/>
                </a:cubicBezTo>
                <a:cubicBezTo>
                  <a:pt x="2123280" y="5218697"/>
                  <a:pt x="2128120" y="5221760"/>
                  <a:pt x="2137608" y="5230592"/>
                </a:cubicBezTo>
                <a:cubicBezTo>
                  <a:pt x="2144578" y="5239242"/>
                  <a:pt x="2154454" y="5242667"/>
                  <a:pt x="2159683" y="5240324"/>
                </a:cubicBezTo>
                <a:cubicBezTo>
                  <a:pt x="2164911" y="5237981"/>
                  <a:pt x="2172268" y="5241226"/>
                  <a:pt x="2174399" y="5246812"/>
                </a:cubicBezTo>
                <a:cubicBezTo>
                  <a:pt x="2179044" y="5252580"/>
                  <a:pt x="2186598" y="5253121"/>
                  <a:pt x="2191826" y="5250779"/>
                </a:cubicBezTo>
                <a:cubicBezTo>
                  <a:pt x="2196861" y="5251140"/>
                  <a:pt x="2199183" y="5254023"/>
                  <a:pt x="2198602" y="5262132"/>
                </a:cubicBezTo>
                <a:cubicBezTo>
                  <a:pt x="2198215" y="5267538"/>
                  <a:pt x="2202667" y="5276009"/>
                  <a:pt x="2210219" y="5276550"/>
                </a:cubicBezTo>
                <a:cubicBezTo>
                  <a:pt x="2215254" y="5276910"/>
                  <a:pt x="2220094" y="5279975"/>
                  <a:pt x="2219513" y="5288083"/>
                </a:cubicBezTo>
                <a:cubicBezTo>
                  <a:pt x="2218932" y="5296194"/>
                  <a:pt x="2223579" y="5301961"/>
                  <a:pt x="2233647" y="5302682"/>
                </a:cubicBezTo>
                <a:cubicBezTo>
                  <a:pt x="2243717" y="5303404"/>
                  <a:pt x="2249139" y="5298358"/>
                  <a:pt x="2249333" y="5295655"/>
                </a:cubicBezTo>
                <a:cubicBezTo>
                  <a:pt x="2249721" y="5290249"/>
                  <a:pt x="2254949" y="5287907"/>
                  <a:pt x="2259983" y="5288268"/>
                </a:cubicBezTo>
                <a:cubicBezTo>
                  <a:pt x="2265019" y="5288629"/>
                  <a:pt x="2264048" y="5302144"/>
                  <a:pt x="2260370" y="5318181"/>
                </a:cubicBezTo>
                <a:cubicBezTo>
                  <a:pt x="2256109" y="5342329"/>
                  <a:pt x="2258433" y="5345214"/>
                  <a:pt x="2271212" y="5343412"/>
                </a:cubicBezTo>
                <a:cubicBezTo>
                  <a:pt x="2281476" y="5341430"/>
                  <a:pt x="2289027" y="5341972"/>
                  <a:pt x="2288638" y="5347378"/>
                </a:cubicBezTo>
                <a:cubicBezTo>
                  <a:pt x="2288252" y="5352783"/>
                  <a:pt x="2292899" y="5358550"/>
                  <a:pt x="2297933" y="5358912"/>
                </a:cubicBezTo>
                <a:cubicBezTo>
                  <a:pt x="2305484" y="5359452"/>
                  <a:pt x="2308390" y="5354228"/>
                  <a:pt x="2306066" y="5351344"/>
                </a:cubicBezTo>
                <a:cubicBezTo>
                  <a:pt x="2301420" y="5345576"/>
                  <a:pt x="2309940" y="5332602"/>
                  <a:pt x="2323108" y="5325395"/>
                </a:cubicBezTo>
                <a:cubicBezTo>
                  <a:pt x="2336662" y="5312782"/>
                  <a:pt x="2344406" y="5310620"/>
                  <a:pt x="2341308" y="5318548"/>
                </a:cubicBezTo>
                <a:cubicBezTo>
                  <a:pt x="2338211" y="5326477"/>
                  <a:pt x="2332789" y="5331523"/>
                  <a:pt x="2327366" y="5336568"/>
                </a:cubicBezTo>
                <a:cubicBezTo>
                  <a:pt x="2322139" y="5338910"/>
                  <a:pt x="2329302" y="5344859"/>
                  <a:pt x="2344018" y="5351347"/>
                </a:cubicBezTo>
                <a:cubicBezTo>
                  <a:pt x="2358735" y="5357835"/>
                  <a:pt x="2370741" y="5366847"/>
                  <a:pt x="2370545" y="5369549"/>
                </a:cubicBezTo>
                <a:cubicBezTo>
                  <a:pt x="2369577" y="5383065"/>
                  <a:pt x="2346148" y="5392254"/>
                  <a:pt x="2342083" y="5378378"/>
                </a:cubicBezTo>
                <a:cubicBezTo>
                  <a:pt x="2337823" y="5367205"/>
                  <a:pt x="2317683" y="5365761"/>
                  <a:pt x="2316910" y="5376573"/>
                </a:cubicBezTo>
                <a:cubicBezTo>
                  <a:pt x="2315940" y="5390089"/>
                  <a:pt x="2347115" y="5414059"/>
                  <a:pt x="2357571" y="5409374"/>
                </a:cubicBezTo>
                <a:cubicBezTo>
                  <a:pt x="2368027" y="5404691"/>
                  <a:pt x="2372288" y="5415863"/>
                  <a:pt x="2368414" y="5434605"/>
                </a:cubicBezTo>
                <a:cubicBezTo>
                  <a:pt x="2368220" y="5437308"/>
                  <a:pt x="2370543" y="5440190"/>
                  <a:pt x="2378096" y="5440733"/>
                </a:cubicBezTo>
                <a:cubicBezTo>
                  <a:pt x="2383130" y="5441092"/>
                  <a:pt x="2387971" y="5444157"/>
                  <a:pt x="2387584" y="5449563"/>
                </a:cubicBezTo>
                <a:cubicBezTo>
                  <a:pt x="2386809" y="5460376"/>
                  <a:pt x="2410431" y="5483805"/>
                  <a:pt x="2420500" y="5484526"/>
                </a:cubicBezTo>
                <a:cubicBezTo>
                  <a:pt x="2423016" y="5484707"/>
                  <a:pt x="2425922" y="5479481"/>
                  <a:pt x="2426309" y="5474074"/>
                </a:cubicBezTo>
                <a:cubicBezTo>
                  <a:pt x="2427860" y="5452449"/>
                  <a:pt x="2447611" y="5459299"/>
                  <a:pt x="2448577" y="5481104"/>
                </a:cubicBezTo>
                <a:cubicBezTo>
                  <a:pt x="2450126" y="5494800"/>
                  <a:pt x="2457290" y="5500748"/>
                  <a:pt x="2470070" y="5498946"/>
                </a:cubicBezTo>
                <a:cubicBezTo>
                  <a:pt x="2490402" y="5497687"/>
                  <a:pt x="2493693" y="5522376"/>
                  <a:pt x="2473168" y="5526339"/>
                </a:cubicBezTo>
                <a:lnTo>
                  <a:pt x="2470868" y="5529758"/>
                </a:lnTo>
                <a:lnTo>
                  <a:pt x="2461739" y="5522911"/>
                </a:lnTo>
                <a:lnTo>
                  <a:pt x="2444266" y="5508351"/>
                </a:lnTo>
                <a:lnTo>
                  <a:pt x="2441063" y="5510130"/>
                </a:lnTo>
                <a:cubicBezTo>
                  <a:pt x="2433317" y="5512291"/>
                  <a:pt x="2438160" y="5515355"/>
                  <a:pt x="2450358" y="5521663"/>
                </a:cubicBezTo>
                <a:cubicBezTo>
                  <a:pt x="2465268" y="5525449"/>
                  <a:pt x="2472432" y="5531396"/>
                  <a:pt x="2469721" y="5533919"/>
                </a:cubicBezTo>
                <a:cubicBezTo>
                  <a:pt x="2466816" y="5539146"/>
                  <a:pt x="2470883" y="5553021"/>
                  <a:pt x="2477658" y="5564375"/>
                </a:cubicBezTo>
                <a:lnTo>
                  <a:pt x="2491019" y="5589785"/>
                </a:lnTo>
                <a:lnTo>
                  <a:pt x="2500121" y="5568701"/>
                </a:lnTo>
                <a:lnTo>
                  <a:pt x="2502126" y="5561614"/>
                </a:lnTo>
                <a:lnTo>
                  <a:pt x="2502163" y="5563059"/>
                </a:lnTo>
                <a:cubicBezTo>
                  <a:pt x="2503664" y="5568600"/>
                  <a:pt x="2506374" y="5574907"/>
                  <a:pt x="2509762" y="5580584"/>
                </a:cubicBezTo>
                <a:lnTo>
                  <a:pt x="2523123" y="5605994"/>
                </a:lnTo>
                <a:lnTo>
                  <a:pt x="2525753" y="5599903"/>
                </a:lnTo>
                <a:lnTo>
                  <a:pt x="2525678" y="5600420"/>
                </a:lnTo>
                <a:cubicBezTo>
                  <a:pt x="2524323" y="5601682"/>
                  <a:pt x="2526792" y="5602539"/>
                  <a:pt x="2532142" y="5602922"/>
                </a:cubicBezTo>
                <a:lnTo>
                  <a:pt x="2551437" y="5602648"/>
                </a:lnTo>
                <a:lnTo>
                  <a:pt x="2548003" y="5600549"/>
                </a:lnTo>
                <a:lnTo>
                  <a:pt x="2532085" y="5585232"/>
                </a:lnTo>
                <a:lnTo>
                  <a:pt x="2532225" y="5584910"/>
                </a:lnTo>
                <a:lnTo>
                  <a:pt x="2539002" y="5560943"/>
                </a:lnTo>
                <a:lnTo>
                  <a:pt x="2552556" y="5583651"/>
                </a:lnTo>
                <a:cubicBezTo>
                  <a:pt x="2559139" y="5597708"/>
                  <a:pt x="2563205" y="5611584"/>
                  <a:pt x="2557782" y="5616629"/>
                </a:cubicBezTo>
                <a:cubicBezTo>
                  <a:pt x="2556427" y="5617891"/>
                  <a:pt x="2558896" y="5618748"/>
                  <a:pt x="2564245" y="5619131"/>
                </a:cubicBezTo>
                <a:lnTo>
                  <a:pt x="2567989" y="5619078"/>
                </a:lnTo>
                <a:lnTo>
                  <a:pt x="2568714" y="5622184"/>
                </a:lnTo>
                <a:cubicBezTo>
                  <a:pt x="2568181" y="5625202"/>
                  <a:pt x="2566632" y="5629166"/>
                  <a:pt x="2563824" y="5633040"/>
                </a:cubicBezTo>
                <a:cubicBezTo>
                  <a:pt x="2555691" y="5640609"/>
                  <a:pt x="2554916" y="5651421"/>
                  <a:pt x="2564017" y="5665658"/>
                </a:cubicBezTo>
                <a:cubicBezTo>
                  <a:pt x="2559176" y="5662594"/>
                  <a:pt x="2556852" y="5659710"/>
                  <a:pt x="2554529" y="5656828"/>
                </a:cubicBezTo>
                <a:cubicBezTo>
                  <a:pt x="2552593" y="5648538"/>
                  <a:pt x="2528000" y="5638625"/>
                  <a:pt x="2497987" y="5633756"/>
                </a:cubicBezTo>
                <a:cubicBezTo>
                  <a:pt x="2470493" y="5629069"/>
                  <a:pt x="2445707" y="5621858"/>
                  <a:pt x="2446095" y="5616452"/>
                </a:cubicBezTo>
                <a:cubicBezTo>
                  <a:pt x="2446288" y="5613750"/>
                  <a:pt x="2441642" y="5607982"/>
                  <a:pt x="2431572" y="5607261"/>
                </a:cubicBezTo>
                <a:cubicBezTo>
                  <a:pt x="2424022" y="5606719"/>
                  <a:pt x="2416082" y="5611584"/>
                  <a:pt x="2415887" y="5614287"/>
                </a:cubicBezTo>
                <a:cubicBezTo>
                  <a:pt x="2415501" y="5619695"/>
                  <a:pt x="2410272" y="5622037"/>
                  <a:pt x="2405431" y="5618972"/>
                </a:cubicBezTo>
                <a:cubicBezTo>
                  <a:pt x="2398073" y="5615728"/>
                  <a:pt x="2393814" y="5604555"/>
                  <a:pt x="2394394" y="5596445"/>
                </a:cubicBezTo>
                <a:cubicBezTo>
                  <a:pt x="2395170" y="5585633"/>
                  <a:pt x="2390329" y="5582569"/>
                  <a:pt x="2382583" y="5584731"/>
                </a:cubicBezTo>
                <a:cubicBezTo>
                  <a:pt x="2362059" y="5588693"/>
                  <a:pt x="2290996" y="5556432"/>
                  <a:pt x="2267566" y="5530299"/>
                </a:cubicBezTo>
                <a:cubicBezTo>
                  <a:pt x="2253625" y="5512998"/>
                  <a:pt x="2246267" y="5509754"/>
                  <a:pt x="2240652" y="5517503"/>
                </a:cubicBezTo>
                <a:cubicBezTo>
                  <a:pt x="2237553" y="5525431"/>
                  <a:pt x="2222644" y="5521646"/>
                  <a:pt x="2185852" y="5505425"/>
                </a:cubicBezTo>
                <a:cubicBezTo>
                  <a:pt x="2158938" y="5492628"/>
                  <a:pt x="2132024" y="5479831"/>
                  <a:pt x="2126795" y="5482174"/>
                </a:cubicBezTo>
                <a:cubicBezTo>
                  <a:pt x="2124279" y="5481993"/>
                  <a:pt x="2114596" y="5475865"/>
                  <a:pt x="2110337" y="5464691"/>
                </a:cubicBezTo>
                <a:cubicBezTo>
                  <a:pt x="2103560" y="5453339"/>
                  <a:pt x="2096202" y="5450094"/>
                  <a:pt x="2088458" y="5452256"/>
                </a:cubicBezTo>
                <a:cubicBezTo>
                  <a:pt x="2070255" y="5459103"/>
                  <a:pt x="1949816" y="5409716"/>
                  <a:pt x="1931227" y="5386649"/>
                </a:cubicBezTo>
                <a:cubicBezTo>
                  <a:pt x="1924257" y="5377998"/>
                  <a:pt x="1914382" y="5374574"/>
                  <a:pt x="1909154" y="5376915"/>
                </a:cubicBezTo>
                <a:cubicBezTo>
                  <a:pt x="1893469" y="5383943"/>
                  <a:pt x="1789681" y="5349334"/>
                  <a:pt x="1775547" y="5334737"/>
                </a:cubicBezTo>
                <a:cubicBezTo>
                  <a:pt x="1768576" y="5326086"/>
                  <a:pt x="1758702" y="5322662"/>
                  <a:pt x="1753667" y="5322301"/>
                </a:cubicBezTo>
                <a:cubicBezTo>
                  <a:pt x="1748438" y="5324642"/>
                  <a:pt x="1721330" y="5314549"/>
                  <a:pt x="1694609" y="5299050"/>
                </a:cubicBezTo>
                <a:cubicBezTo>
                  <a:pt x="1665176" y="5286072"/>
                  <a:pt x="1635744" y="5273096"/>
                  <a:pt x="1628580" y="5267147"/>
                </a:cubicBezTo>
                <a:cubicBezTo>
                  <a:pt x="1618705" y="5263723"/>
                  <a:pt x="1605925" y="5265524"/>
                  <a:pt x="1597986" y="5270389"/>
                </a:cubicBezTo>
                <a:cubicBezTo>
                  <a:pt x="1587336" y="5277777"/>
                  <a:pt x="1582688" y="5272009"/>
                  <a:pt x="1584432" y="5247682"/>
                </a:cubicBezTo>
                <a:cubicBezTo>
                  <a:pt x="1584432" y="5247682"/>
                  <a:pt x="1569522" y="5243896"/>
                  <a:pt x="1549577" y="5239750"/>
                </a:cubicBezTo>
                <a:cubicBezTo>
                  <a:pt x="1524599" y="5235243"/>
                  <a:pt x="1506592" y="5239386"/>
                  <a:pt x="1495747" y="5249477"/>
                </a:cubicBezTo>
                <a:cubicBezTo>
                  <a:pt x="1484710" y="5262272"/>
                  <a:pt x="1482387" y="5259387"/>
                  <a:pt x="1488582" y="5243530"/>
                </a:cubicBezTo>
                <a:cubicBezTo>
                  <a:pt x="1494586" y="5230375"/>
                  <a:pt x="1492457" y="5224789"/>
                  <a:pt x="1477740" y="5218300"/>
                </a:cubicBezTo>
                <a:cubicBezTo>
                  <a:pt x="1467864" y="5214874"/>
                  <a:pt x="1445597" y="5207846"/>
                  <a:pt x="1428557" y="5198474"/>
                </a:cubicBezTo>
                <a:cubicBezTo>
                  <a:pt x="1389444" y="5179368"/>
                  <a:pt x="1381892" y="5178827"/>
                  <a:pt x="1380343" y="5200451"/>
                </a:cubicBezTo>
                <a:cubicBezTo>
                  <a:pt x="1379568" y="5211264"/>
                  <a:pt x="1374146" y="5216310"/>
                  <a:pt x="1369111" y="5215949"/>
                </a:cubicBezTo>
                <a:cubicBezTo>
                  <a:pt x="1361559" y="5215408"/>
                  <a:pt x="1359623" y="5207117"/>
                  <a:pt x="1360205" y="5199008"/>
                </a:cubicBezTo>
                <a:cubicBezTo>
                  <a:pt x="1360979" y="5188196"/>
                  <a:pt x="1354396" y="5174140"/>
                  <a:pt x="1347233" y="5168192"/>
                </a:cubicBezTo>
                <a:cubicBezTo>
                  <a:pt x="1335421" y="5156478"/>
                  <a:pt x="1256225" y="5131782"/>
                  <a:pt x="1216144" y="5126193"/>
                </a:cubicBezTo>
                <a:cubicBezTo>
                  <a:pt x="1203557" y="5125291"/>
                  <a:pt x="1186324" y="5118622"/>
                  <a:pt x="1181677" y="5112856"/>
                </a:cubicBezTo>
                <a:cubicBezTo>
                  <a:pt x="1179741" y="5104565"/>
                  <a:pt x="1157278" y="5100239"/>
                  <a:pt x="1134624" y="5098615"/>
                </a:cubicBezTo>
                <a:cubicBezTo>
                  <a:pt x="1101899" y="5096270"/>
                  <a:pt x="1092218" y="5090142"/>
                  <a:pt x="1092993" y="5079330"/>
                </a:cubicBezTo>
                <a:cubicBezTo>
                  <a:pt x="1093961" y="5065814"/>
                  <a:pt x="1091445" y="5065633"/>
                  <a:pt x="1077889" y="5078248"/>
                </a:cubicBezTo>
                <a:cubicBezTo>
                  <a:pt x="1064141" y="5093564"/>
                  <a:pt x="1061624" y="5093384"/>
                  <a:pt x="1060461" y="5074281"/>
                </a:cubicBezTo>
                <a:cubicBezTo>
                  <a:pt x="1058914" y="5060586"/>
                  <a:pt x="1049231" y="5054458"/>
                  <a:pt x="1021736" y="5049770"/>
                </a:cubicBezTo>
                <a:cubicBezTo>
                  <a:pt x="1001598" y="5048327"/>
                  <a:pt x="981653" y="5044181"/>
                  <a:pt x="974103" y="5043639"/>
                </a:cubicBezTo>
                <a:cubicBezTo>
                  <a:pt x="969261" y="5040575"/>
                  <a:pt x="956481" y="5042376"/>
                  <a:pt x="946219" y="5044358"/>
                </a:cubicBezTo>
                <a:cubicBezTo>
                  <a:pt x="930727" y="5048683"/>
                  <a:pt x="925887" y="5045619"/>
                  <a:pt x="926855" y="5032102"/>
                </a:cubicBezTo>
                <a:cubicBezTo>
                  <a:pt x="928211" y="5013181"/>
                  <a:pt x="928211" y="5013181"/>
                  <a:pt x="909621" y="5025434"/>
                </a:cubicBezTo>
                <a:cubicBezTo>
                  <a:pt x="883093" y="5042552"/>
                  <a:pt x="875736" y="5039307"/>
                  <a:pt x="882127" y="5020746"/>
                </a:cubicBezTo>
                <a:cubicBezTo>
                  <a:pt x="887936" y="5010296"/>
                  <a:pt x="883095" y="5007231"/>
                  <a:pt x="845142" y="5007228"/>
                </a:cubicBezTo>
                <a:cubicBezTo>
                  <a:pt x="819776" y="5008127"/>
                  <a:pt x="794799" y="5003620"/>
                  <a:pt x="790151" y="4997853"/>
                </a:cubicBezTo>
                <a:cubicBezTo>
                  <a:pt x="771174" y="4980191"/>
                  <a:pt x="765753" y="4985236"/>
                  <a:pt x="767883" y="5026145"/>
                </a:cubicBezTo>
                <a:cubicBezTo>
                  <a:pt x="768656" y="5050652"/>
                  <a:pt x="765170" y="5063987"/>
                  <a:pt x="757619" y="5063446"/>
                </a:cubicBezTo>
                <a:cubicBezTo>
                  <a:pt x="750066" y="5062905"/>
                  <a:pt x="748324" y="5051911"/>
                  <a:pt x="752391" y="5030467"/>
                </a:cubicBezTo>
                <a:cubicBezTo>
                  <a:pt x="756458" y="5009023"/>
                  <a:pt x="752779" y="4989741"/>
                  <a:pt x="743485" y="4978207"/>
                </a:cubicBezTo>
                <a:cubicBezTo>
                  <a:pt x="724704" y="4957841"/>
                  <a:pt x="683073" y="4938557"/>
                  <a:pt x="699339" y="4958740"/>
                </a:cubicBezTo>
                <a:cubicBezTo>
                  <a:pt x="703984" y="4964507"/>
                  <a:pt x="707856" y="4981086"/>
                  <a:pt x="707081" y="4991900"/>
                </a:cubicBezTo>
                <a:cubicBezTo>
                  <a:pt x="708049" y="5013705"/>
                  <a:pt x="702821" y="5016047"/>
                  <a:pt x="685588" y="5009378"/>
                </a:cubicBezTo>
                <a:cubicBezTo>
                  <a:pt x="670677" y="5005593"/>
                  <a:pt x="665450" y="5007935"/>
                  <a:pt x="664869" y="5016044"/>
                </a:cubicBezTo>
                <a:cubicBezTo>
                  <a:pt x="663513" y="5034967"/>
                  <a:pt x="645504" y="5039110"/>
                  <a:pt x="625948" y="5029557"/>
                </a:cubicBezTo>
                <a:cubicBezTo>
                  <a:pt x="613748" y="5023248"/>
                  <a:pt x="614136" y="5017843"/>
                  <a:pt x="621881" y="5015680"/>
                </a:cubicBezTo>
                <a:cubicBezTo>
                  <a:pt x="629820" y="5010815"/>
                  <a:pt x="634662" y="5013879"/>
                  <a:pt x="634274" y="5019285"/>
                </a:cubicBezTo>
                <a:cubicBezTo>
                  <a:pt x="633887" y="5024693"/>
                  <a:pt x="636211" y="5027575"/>
                  <a:pt x="641245" y="5027936"/>
                </a:cubicBezTo>
                <a:cubicBezTo>
                  <a:pt x="663901" y="5029559"/>
                  <a:pt x="648022" y="5003969"/>
                  <a:pt x="623043" y="4999462"/>
                </a:cubicBezTo>
                <a:cubicBezTo>
                  <a:pt x="600776" y="4992432"/>
                  <a:pt x="595936" y="4989368"/>
                  <a:pt x="601745" y="4978917"/>
                </a:cubicBezTo>
                <a:cubicBezTo>
                  <a:pt x="607748" y="4965761"/>
                  <a:pt x="610265" y="4965943"/>
                  <a:pt x="614330" y="4979819"/>
                </a:cubicBezTo>
                <a:cubicBezTo>
                  <a:pt x="618590" y="4990992"/>
                  <a:pt x="623431" y="4994056"/>
                  <a:pt x="629047" y="4986307"/>
                </a:cubicBezTo>
                <a:cubicBezTo>
                  <a:pt x="637180" y="4978738"/>
                  <a:pt x="642215" y="4979100"/>
                  <a:pt x="651702" y="4987931"/>
                </a:cubicBezTo>
                <a:cubicBezTo>
                  <a:pt x="661383" y="4994060"/>
                  <a:pt x="666419" y="4994421"/>
                  <a:pt x="666806" y="4989013"/>
                </a:cubicBezTo>
                <a:cubicBezTo>
                  <a:pt x="667194" y="4983607"/>
                  <a:pt x="675133" y="4978742"/>
                  <a:pt x="685201" y="4979463"/>
                </a:cubicBezTo>
                <a:cubicBezTo>
                  <a:pt x="702822" y="4980727"/>
                  <a:pt x="702822" y="4980727"/>
                  <a:pt x="686170" y="4965948"/>
                </a:cubicBezTo>
                <a:cubicBezTo>
                  <a:pt x="664871" y="4945404"/>
                  <a:pt x="586836" y="4939811"/>
                  <a:pt x="568053" y="4954767"/>
                </a:cubicBezTo>
                <a:cubicBezTo>
                  <a:pt x="554691" y="4964677"/>
                  <a:pt x="554691" y="4964677"/>
                  <a:pt x="555853" y="4948458"/>
                </a:cubicBezTo>
                <a:cubicBezTo>
                  <a:pt x="554112" y="4937465"/>
                  <a:pt x="552176" y="4929175"/>
                  <a:pt x="547141" y="4928816"/>
                </a:cubicBezTo>
                <a:cubicBezTo>
                  <a:pt x="541913" y="4931157"/>
                  <a:pt x="529714" y="4924849"/>
                  <a:pt x="517515" y="4918541"/>
                </a:cubicBezTo>
                <a:cubicBezTo>
                  <a:pt x="507737" y="4913765"/>
                  <a:pt x="502219" y="4911332"/>
                  <a:pt x="498419" y="4911399"/>
                </a:cubicBezTo>
                <a:cubicBezTo>
                  <a:pt x="494618" y="4911466"/>
                  <a:pt x="492537" y="4914034"/>
                  <a:pt x="489632" y="4919259"/>
                </a:cubicBezTo>
                <a:cubicBezTo>
                  <a:pt x="478207" y="4937460"/>
                  <a:pt x="477820" y="4942865"/>
                  <a:pt x="490794" y="4938362"/>
                </a:cubicBezTo>
                <a:cubicBezTo>
                  <a:pt x="493504" y="4935838"/>
                  <a:pt x="495440" y="4944128"/>
                  <a:pt x="494665" y="4954941"/>
                </a:cubicBezTo>
                <a:cubicBezTo>
                  <a:pt x="489437" y="4992604"/>
                  <a:pt x="489437" y="4992604"/>
                  <a:pt x="479754" y="4986476"/>
                </a:cubicBezTo>
                <a:cubicBezTo>
                  <a:pt x="450516" y="4970796"/>
                  <a:pt x="428054" y="5001791"/>
                  <a:pt x="446254" y="5030265"/>
                </a:cubicBezTo>
                <a:cubicBezTo>
                  <a:pt x="450901" y="5036031"/>
                  <a:pt x="447997" y="5041258"/>
                  <a:pt x="442963" y="5040896"/>
                </a:cubicBezTo>
                <a:cubicBezTo>
                  <a:pt x="435411" y="5040355"/>
                  <a:pt x="429794" y="5048104"/>
                  <a:pt x="429213" y="5056213"/>
                </a:cubicBezTo>
                <a:cubicBezTo>
                  <a:pt x="428438" y="5067026"/>
                  <a:pt x="423018" y="5072070"/>
                  <a:pt x="418176" y="5069008"/>
                </a:cubicBezTo>
                <a:cubicBezTo>
                  <a:pt x="413530" y="5063240"/>
                  <a:pt x="411400" y="5057654"/>
                  <a:pt x="414111" y="5055130"/>
                </a:cubicBezTo>
                <a:cubicBezTo>
                  <a:pt x="419532" y="5050085"/>
                  <a:pt x="404623" y="5046300"/>
                  <a:pt x="381967" y="5044676"/>
                </a:cubicBezTo>
                <a:cubicBezTo>
                  <a:pt x="349243" y="5042331"/>
                  <a:pt x="346531" y="5044853"/>
                  <a:pt x="366476" y="5049000"/>
                </a:cubicBezTo>
                <a:cubicBezTo>
                  <a:pt x="396102" y="5059275"/>
                  <a:pt x="404816" y="5078917"/>
                  <a:pt x="379642" y="5077113"/>
                </a:cubicBezTo>
                <a:cubicBezTo>
                  <a:pt x="364345" y="5078734"/>
                  <a:pt x="366863" y="5078915"/>
                  <a:pt x="386614" y="5085765"/>
                </a:cubicBezTo>
                <a:cubicBezTo>
                  <a:pt x="423597" y="5099283"/>
                  <a:pt x="433666" y="5100004"/>
                  <a:pt x="437151" y="5086669"/>
                </a:cubicBezTo>
                <a:cubicBezTo>
                  <a:pt x="437732" y="5078560"/>
                  <a:pt x="441026" y="5067928"/>
                  <a:pt x="441413" y="5062521"/>
                </a:cubicBezTo>
                <a:cubicBezTo>
                  <a:pt x="444511" y="5054592"/>
                  <a:pt x="447223" y="5052070"/>
                  <a:pt x="452256" y="5052430"/>
                </a:cubicBezTo>
                <a:cubicBezTo>
                  <a:pt x="461938" y="5058558"/>
                  <a:pt x="467941" y="5045403"/>
                  <a:pt x="466392" y="5031707"/>
                </a:cubicBezTo>
                <a:cubicBezTo>
                  <a:pt x="464263" y="5026121"/>
                  <a:pt x="469490" y="5023778"/>
                  <a:pt x="474526" y="5024140"/>
                </a:cubicBezTo>
                <a:cubicBezTo>
                  <a:pt x="479560" y="5024499"/>
                  <a:pt x="489822" y="5022519"/>
                  <a:pt x="497375" y="5023059"/>
                </a:cubicBezTo>
                <a:cubicBezTo>
                  <a:pt x="502408" y="5023421"/>
                  <a:pt x="515576" y="5016214"/>
                  <a:pt x="523710" y="5008645"/>
                </a:cubicBezTo>
                <a:cubicBezTo>
                  <a:pt x="537458" y="4993328"/>
                  <a:pt x="555272" y="4991888"/>
                  <a:pt x="544235" y="5004682"/>
                </a:cubicBezTo>
                <a:cubicBezTo>
                  <a:pt x="538812" y="5009728"/>
                  <a:pt x="543072" y="5020900"/>
                  <a:pt x="555078" y="5029912"/>
                </a:cubicBezTo>
                <a:cubicBezTo>
                  <a:pt x="571923" y="5041988"/>
                  <a:pt x="571923" y="5041988"/>
                  <a:pt x="549655" y="5034958"/>
                </a:cubicBezTo>
                <a:cubicBezTo>
                  <a:pt x="537070" y="5034056"/>
                  <a:pt x="524483" y="5033154"/>
                  <a:pt x="521578" y="5038380"/>
                </a:cubicBezTo>
                <a:cubicBezTo>
                  <a:pt x="516349" y="5040722"/>
                  <a:pt x="523514" y="5046670"/>
                  <a:pt x="536100" y="5047571"/>
                </a:cubicBezTo>
                <a:cubicBezTo>
                  <a:pt x="548686" y="5048474"/>
                  <a:pt x="555851" y="5054420"/>
                  <a:pt x="552559" y="5065052"/>
                </a:cubicBezTo>
                <a:cubicBezTo>
                  <a:pt x="548685" y="5083794"/>
                  <a:pt x="520221" y="5092621"/>
                  <a:pt x="508797" y="5075501"/>
                </a:cubicBezTo>
                <a:cubicBezTo>
                  <a:pt x="492339" y="5058021"/>
                  <a:pt x="451481" y="5063243"/>
                  <a:pt x="450125" y="5082164"/>
                </a:cubicBezTo>
                <a:cubicBezTo>
                  <a:pt x="449350" y="5092977"/>
                  <a:pt x="451481" y="5098563"/>
                  <a:pt x="459032" y="5099104"/>
                </a:cubicBezTo>
                <a:cubicBezTo>
                  <a:pt x="464066" y="5099465"/>
                  <a:pt x="469295" y="5097124"/>
                  <a:pt x="469683" y="5091717"/>
                </a:cubicBezTo>
                <a:cubicBezTo>
                  <a:pt x="469876" y="5089013"/>
                  <a:pt x="475298" y="5083968"/>
                  <a:pt x="482849" y="5084510"/>
                </a:cubicBezTo>
                <a:cubicBezTo>
                  <a:pt x="490402" y="5085050"/>
                  <a:pt x="492725" y="5087935"/>
                  <a:pt x="487497" y="5090277"/>
                </a:cubicBezTo>
                <a:cubicBezTo>
                  <a:pt x="482463" y="5089915"/>
                  <a:pt x="479752" y="5092439"/>
                  <a:pt x="476653" y="5100367"/>
                </a:cubicBezTo>
                <a:cubicBezTo>
                  <a:pt x="465421" y="5115866"/>
                  <a:pt x="465035" y="5121271"/>
                  <a:pt x="478008" y="5116767"/>
                </a:cubicBezTo>
                <a:cubicBezTo>
                  <a:pt x="480719" y="5114244"/>
                  <a:pt x="482655" y="5122534"/>
                  <a:pt x="481686" y="5136049"/>
                </a:cubicBezTo>
                <a:cubicBezTo>
                  <a:pt x="476650" y="5171009"/>
                  <a:pt x="476457" y="5173712"/>
                  <a:pt x="466776" y="5167585"/>
                </a:cubicBezTo>
                <a:cubicBezTo>
                  <a:pt x="437731" y="5149201"/>
                  <a:pt x="415269" y="5180195"/>
                  <a:pt x="433470" y="5208670"/>
                </a:cubicBezTo>
                <a:cubicBezTo>
                  <a:pt x="438117" y="5214436"/>
                  <a:pt x="435212" y="5219663"/>
                  <a:pt x="430178" y="5219301"/>
                </a:cubicBezTo>
                <a:cubicBezTo>
                  <a:pt x="422626" y="5218761"/>
                  <a:pt x="417009" y="5226508"/>
                  <a:pt x="416428" y="5234617"/>
                </a:cubicBezTo>
                <a:cubicBezTo>
                  <a:pt x="415653" y="5245430"/>
                  <a:pt x="410232" y="5250476"/>
                  <a:pt x="405391" y="5247412"/>
                </a:cubicBezTo>
                <a:cubicBezTo>
                  <a:pt x="400550" y="5244348"/>
                  <a:pt x="398420" y="5238762"/>
                  <a:pt x="401325" y="5233536"/>
                </a:cubicBezTo>
                <a:cubicBezTo>
                  <a:pt x="406748" y="5228491"/>
                  <a:pt x="391837" y="5224704"/>
                  <a:pt x="369181" y="5223080"/>
                </a:cubicBezTo>
                <a:cubicBezTo>
                  <a:pt x="336457" y="5220735"/>
                  <a:pt x="333746" y="5223258"/>
                  <a:pt x="353497" y="5230108"/>
                </a:cubicBezTo>
                <a:cubicBezTo>
                  <a:pt x="383317" y="5237679"/>
                  <a:pt x="392030" y="5257322"/>
                  <a:pt x="366663" y="5258221"/>
                </a:cubicBezTo>
                <a:cubicBezTo>
                  <a:pt x="351560" y="5257139"/>
                  <a:pt x="353884" y="5260022"/>
                  <a:pt x="373828" y="5264170"/>
                </a:cubicBezTo>
                <a:cubicBezTo>
                  <a:pt x="410811" y="5277687"/>
                  <a:pt x="420882" y="5278409"/>
                  <a:pt x="424367" y="5265075"/>
                </a:cubicBezTo>
                <a:cubicBezTo>
                  <a:pt x="424948" y="5256964"/>
                  <a:pt x="428240" y="5246333"/>
                  <a:pt x="428628" y="5240926"/>
                </a:cubicBezTo>
                <a:cubicBezTo>
                  <a:pt x="431725" y="5232998"/>
                  <a:pt x="434437" y="5230474"/>
                  <a:pt x="439277" y="5233539"/>
                </a:cubicBezTo>
                <a:cubicBezTo>
                  <a:pt x="449152" y="5236963"/>
                  <a:pt x="454961" y="5226512"/>
                  <a:pt x="453606" y="5210113"/>
                </a:cubicBezTo>
                <a:cubicBezTo>
                  <a:pt x="451283" y="5207229"/>
                  <a:pt x="456705" y="5202184"/>
                  <a:pt x="461740" y="5202545"/>
                </a:cubicBezTo>
                <a:cubicBezTo>
                  <a:pt x="466774" y="5202906"/>
                  <a:pt x="477037" y="5200923"/>
                  <a:pt x="484589" y="5201465"/>
                </a:cubicBezTo>
                <a:cubicBezTo>
                  <a:pt x="489623" y="5201825"/>
                  <a:pt x="502791" y="5194618"/>
                  <a:pt x="510923" y="5187050"/>
                </a:cubicBezTo>
                <a:cubicBezTo>
                  <a:pt x="515959" y="5187411"/>
                  <a:pt x="518281" y="5190294"/>
                  <a:pt x="523316" y="5190655"/>
                </a:cubicBezTo>
                <a:lnTo>
                  <a:pt x="528157" y="5193720"/>
                </a:lnTo>
                <a:cubicBezTo>
                  <a:pt x="530481" y="5196603"/>
                  <a:pt x="535127" y="5202371"/>
                  <a:pt x="542292" y="5208318"/>
                </a:cubicBezTo>
                <a:cubicBezTo>
                  <a:pt x="559138" y="5220392"/>
                  <a:pt x="559138" y="5220392"/>
                  <a:pt x="536675" y="5216066"/>
                </a:cubicBezTo>
                <a:cubicBezTo>
                  <a:pt x="524283" y="5212461"/>
                  <a:pt x="511698" y="5211559"/>
                  <a:pt x="508792" y="5216785"/>
                </a:cubicBezTo>
                <a:cubicBezTo>
                  <a:pt x="503371" y="5221830"/>
                  <a:pt x="510729" y="5225075"/>
                  <a:pt x="523315" y="5225977"/>
                </a:cubicBezTo>
                <a:cubicBezTo>
                  <a:pt x="535900" y="5226879"/>
                  <a:pt x="543066" y="5232826"/>
                  <a:pt x="539774" y="5243458"/>
                </a:cubicBezTo>
                <a:cubicBezTo>
                  <a:pt x="535707" y="5264902"/>
                  <a:pt x="507436" y="5271027"/>
                  <a:pt x="496011" y="5253907"/>
                </a:cubicBezTo>
                <a:cubicBezTo>
                  <a:pt x="479554" y="5236425"/>
                  <a:pt x="438696" y="5241648"/>
                  <a:pt x="437146" y="5263273"/>
                </a:cubicBezTo>
                <a:cubicBezTo>
                  <a:pt x="436566" y="5271383"/>
                  <a:pt x="438502" y="5279671"/>
                  <a:pt x="446053" y="5280213"/>
                </a:cubicBezTo>
                <a:cubicBezTo>
                  <a:pt x="451087" y="5280573"/>
                  <a:pt x="456510" y="5275529"/>
                  <a:pt x="456898" y="5270123"/>
                </a:cubicBezTo>
                <a:cubicBezTo>
                  <a:pt x="457091" y="5267420"/>
                  <a:pt x="462512" y="5262373"/>
                  <a:pt x="470065" y="5262916"/>
                </a:cubicBezTo>
                <a:cubicBezTo>
                  <a:pt x="477617" y="5263456"/>
                  <a:pt x="479940" y="5266339"/>
                  <a:pt x="474712" y="5268682"/>
                </a:cubicBezTo>
                <a:cubicBezTo>
                  <a:pt x="463868" y="5278773"/>
                  <a:pt x="487684" y="5299499"/>
                  <a:pt x="503175" y="5295175"/>
                </a:cubicBezTo>
                <a:cubicBezTo>
                  <a:pt x="510920" y="5293013"/>
                  <a:pt x="518278" y="5296257"/>
                  <a:pt x="522925" y="5302023"/>
                </a:cubicBezTo>
                <a:cubicBezTo>
                  <a:pt x="527572" y="5307791"/>
                  <a:pt x="534931" y="5311036"/>
                  <a:pt x="544998" y="5311757"/>
                </a:cubicBezTo>
                <a:cubicBezTo>
                  <a:pt x="555068" y="5312479"/>
                  <a:pt x="557779" y="5309956"/>
                  <a:pt x="555650" y="5304368"/>
                </a:cubicBezTo>
                <a:cubicBezTo>
                  <a:pt x="551002" y="5298602"/>
                  <a:pt x="556037" y="5298962"/>
                  <a:pt x="565912" y="5302388"/>
                </a:cubicBezTo>
                <a:cubicBezTo>
                  <a:pt x="580822" y="5306172"/>
                  <a:pt x="580628" y="5308877"/>
                  <a:pt x="567654" y="5313381"/>
                </a:cubicBezTo>
                <a:cubicBezTo>
                  <a:pt x="559715" y="5318246"/>
                  <a:pt x="557004" y="5320769"/>
                  <a:pt x="564556" y="5321309"/>
                </a:cubicBezTo>
                <a:cubicBezTo>
                  <a:pt x="582176" y="5322573"/>
                  <a:pt x="521181" y="5361673"/>
                  <a:pt x="498525" y="5360050"/>
                </a:cubicBezTo>
                <a:cubicBezTo>
                  <a:pt x="483422" y="5358967"/>
                  <a:pt x="488263" y="5362031"/>
                  <a:pt x="510531" y="5369061"/>
                </a:cubicBezTo>
                <a:cubicBezTo>
                  <a:pt x="530281" y="5375910"/>
                  <a:pt x="544803" y="5385102"/>
                  <a:pt x="544416" y="5390508"/>
                </a:cubicBezTo>
                <a:cubicBezTo>
                  <a:pt x="544028" y="5395914"/>
                  <a:pt x="549256" y="5393571"/>
                  <a:pt x="560100" y="5383481"/>
                </a:cubicBezTo>
                <a:cubicBezTo>
                  <a:pt x="581982" y="5360597"/>
                  <a:pt x="604832" y="5359516"/>
                  <a:pt x="585466" y="5382582"/>
                </a:cubicBezTo>
                <a:cubicBezTo>
                  <a:pt x="574235" y="5398079"/>
                  <a:pt x="576753" y="5398259"/>
                  <a:pt x="606960" y="5400424"/>
                </a:cubicBezTo>
                <a:cubicBezTo>
                  <a:pt x="632132" y="5402228"/>
                  <a:pt x="639878" y="5400066"/>
                  <a:pt x="635425" y="5391596"/>
                </a:cubicBezTo>
                <a:cubicBezTo>
                  <a:pt x="631164" y="5380423"/>
                  <a:pt x="639298" y="5372855"/>
                  <a:pt x="654788" y="5368531"/>
                </a:cubicBezTo>
                <a:cubicBezTo>
                  <a:pt x="670281" y="5364207"/>
                  <a:pt x="683448" y="5356999"/>
                  <a:pt x="683834" y="5351594"/>
                </a:cubicBezTo>
                <a:cubicBezTo>
                  <a:pt x="684221" y="5346187"/>
                  <a:pt x="689063" y="5349251"/>
                  <a:pt x="693709" y="5355018"/>
                </a:cubicBezTo>
                <a:cubicBezTo>
                  <a:pt x="698163" y="5363488"/>
                  <a:pt x="708039" y="5366913"/>
                  <a:pt x="718301" y="5364932"/>
                </a:cubicBezTo>
                <a:cubicBezTo>
                  <a:pt x="733792" y="5360607"/>
                  <a:pt x="734179" y="5355201"/>
                  <a:pt x="727402" y="5343848"/>
                </a:cubicBezTo>
                <a:cubicBezTo>
                  <a:pt x="714042" y="5318438"/>
                  <a:pt x="740571" y="5301320"/>
                  <a:pt x="759353" y="5321685"/>
                </a:cubicBezTo>
                <a:cubicBezTo>
                  <a:pt x="766324" y="5330335"/>
                  <a:pt x="768454" y="5335922"/>
                  <a:pt x="760902" y="5335381"/>
                </a:cubicBezTo>
                <a:cubicBezTo>
                  <a:pt x="743279" y="5334119"/>
                  <a:pt x="748315" y="5369799"/>
                  <a:pt x="767872" y="5379352"/>
                </a:cubicBezTo>
                <a:cubicBezTo>
                  <a:pt x="777552" y="5385479"/>
                  <a:pt x="784329" y="5396833"/>
                  <a:pt x="783748" y="5404943"/>
                </a:cubicBezTo>
                <a:cubicBezTo>
                  <a:pt x="782392" y="5423864"/>
                  <a:pt x="839899" y="5468741"/>
                  <a:pt x="870108" y="5470906"/>
                </a:cubicBezTo>
                <a:cubicBezTo>
                  <a:pt x="879982" y="5474329"/>
                  <a:pt x="895086" y="5475412"/>
                  <a:pt x="902443" y="5478658"/>
                </a:cubicBezTo>
                <a:cubicBezTo>
                  <a:pt x="907479" y="5479018"/>
                  <a:pt x="919871" y="5482623"/>
                  <a:pt x="929941" y="5483344"/>
                </a:cubicBezTo>
                <a:cubicBezTo>
                  <a:pt x="947560" y="5484607"/>
                  <a:pt x="953175" y="5512180"/>
                  <a:pt x="935554" y="5510917"/>
                </a:cubicBezTo>
                <a:cubicBezTo>
                  <a:pt x="915417" y="5509474"/>
                  <a:pt x="896440" y="5527133"/>
                  <a:pt x="900312" y="5543712"/>
                </a:cubicBezTo>
                <a:cubicBezTo>
                  <a:pt x="902247" y="5552001"/>
                  <a:pt x="896632" y="5559750"/>
                  <a:pt x="891598" y="5559389"/>
                </a:cubicBezTo>
                <a:cubicBezTo>
                  <a:pt x="884045" y="5558848"/>
                  <a:pt x="878817" y="5561190"/>
                  <a:pt x="878430" y="5566597"/>
                </a:cubicBezTo>
                <a:cubicBezTo>
                  <a:pt x="877849" y="5574705"/>
                  <a:pt x="880366" y="5574886"/>
                  <a:pt x="891017" y="5567499"/>
                </a:cubicBezTo>
                <a:cubicBezTo>
                  <a:pt x="909606" y="5555246"/>
                  <a:pt x="934778" y="5557051"/>
                  <a:pt x="923741" y="5569843"/>
                </a:cubicBezTo>
                <a:cubicBezTo>
                  <a:pt x="918126" y="5577592"/>
                  <a:pt x="923161" y="5577954"/>
                  <a:pt x="936134" y="5573448"/>
                </a:cubicBezTo>
                <a:cubicBezTo>
                  <a:pt x="948913" y="5571647"/>
                  <a:pt x="953948" y="5572009"/>
                  <a:pt x="951237" y="5574531"/>
                </a:cubicBezTo>
                <a:cubicBezTo>
                  <a:pt x="935359" y="5584262"/>
                  <a:pt x="961498" y="5607871"/>
                  <a:pt x="977377" y="5598140"/>
                </a:cubicBezTo>
                <a:cubicBezTo>
                  <a:pt x="985315" y="5593275"/>
                  <a:pt x="997708" y="5596881"/>
                  <a:pt x="1014361" y="5611659"/>
                </a:cubicBezTo>
                <a:cubicBezTo>
                  <a:pt x="1035467" y="5634908"/>
                  <a:pt x="1070707" y="5637433"/>
                  <a:pt x="1056960" y="5617429"/>
                </a:cubicBezTo>
                <a:cubicBezTo>
                  <a:pt x="1054830" y="5611842"/>
                  <a:pt x="1059865" y="5612202"/>
                  <a:pt x="1069353" y="5621034"/>
                </a:cubicBezTo>
                <a:cubicBezTo>
                  <a:pt x="1076517" y="5626981"/>
                  <a:pt x="1083874" y="5630225"/>
                  <a:pt x="1084262" y="5624819"/>
                </a:cubicBezTo>
                <a:cubicBezTo>
                  <a:pt x="1084649" y="5619413"/>
                  <a:pt x="1095299" y="5612026"/>
                  <a:pt x="1108080" y="5610225"/>
                </a:cubicBezTo>
                <a:cubicBezTo>
                  <a:pt x="1120859" y="5608422"/>
                  <a:pt x="1128799" y="5603558"/>
                  <a:pt x="1123959" y="5600495"/>
                </a:cubicBezTo>
                <a:cubicBezTo>
                  <a:pt x="1121634" y="5597611"/>
                  <a:pt x="1127056" y="5592565"/>
                  <a:pt x="1137513" y="5587880"/>
                </a:cubicBezTo>
                <a:cubicBezTo>
                  <a:pt x="1142547" y="5588242"/>
                  <a:pt x="1145065" y="5588422"/>
                  <a:pt x="1147582" y="5588602"/>
                </a:cubicBezTo>
                <a:cubicBezTo>
                  <a:pt x="1147389" y="5591305"/>
                  <a:pt x="1147195" y="5594008"/>
                  <a:pt x="1147195" y="5594008"/>
                </a:cubicBezTo>
                <a:cubicBezTo>
                  <a:pt x="1141579" y="5601757"/>
                  <a:pt x="1135770" y="5612208"/>
                  <a:pt x="1127249" y="5625182"/>
                </a:cubicBezTo>
                <a:cubicBezTo>
                  <a:pt x="1115631" y="5646086"/>
                  <a:pt x="1107692" y="5650951"/>
                  <a:pt x="1092781" y="5647166"/>
                </a:cubicBezTo>
                <a:cubicBezTo>
                  <a:pt x="1070514" y="5640135"/>
                  <a:pt x="1064123" y="5658696"/>
                  <a:pt x="1086197" y="5668430"/>
                </a:cubicBezTo>
                <a:cubicBezTo>
                  <a:pt x="1103430" y="5675099"/>
                  <a:pt x="1072062" y="5689153"/>
                  <a:pt x="1052311" y="5682303"/>
                </a:cubicBezTo>
                <a:cubicBezTo>
                  <a:pt x="1044953" y="5679059"/>
                  <a:pt x="1039531" y="5684105"/>
                  <a:pt x="1038949" y="5692214"/>
                </a:cubicBezTo>
                <a:cubicBezTo>
                  <a:pt x="1037981" y="5705729"/>
                  <a:pt x="1045339" y="5708974"/>
                  <a:pt x="1062959" y="5710237"/>
                </a:cubicBezTo>
                <a:cubicBezTo>
                  <a:pt x="1078063" y="5711319"/>
                  <a:pt x="1093360" y="5709698"/>
                  <a:pt x="1098782" y="5704653"/>
                </a:cubicBezTo>
                <a:cubicBezTo>
                  <a:pt x="1101493" y="5702130"/>
                  <a:pt x="1114273" y="5700330"/>
                  <a:pt x="1126860" y="5701231"/>
                </a:cubicBezTo>
                <a:cubicBezTo>
                  <a:pt x="1144480" y="5702494"/>
                  <a:pt x="1146997" y="5702674"/>
                  <a:pt x="1134992" y="5693663"/>
                </a:cubicBezTo>
                <a:cubicBezTo>
                  <a:pt x="1125311" y="5687534"/>
                  <a:pt x="1115048" y="5689516"/>
                  <a:pt x="1104592" y="5694201"/>
                </a:cubicBezTo>
                <a:cubicBezTo>
                  <a:pt x="1088713" y="5703931"/>
                  <a:pt x="1086583" y="5698344"/>
                  <a:pt x="1106142" y="5672576"/>
                </a:cubicBezTo>
                <a:cubicBezTo>
                  <a:pt x="1120471" y="5649151"/>
                  <a:pt x="1153776" y="5643386"/>
                  <a:pt x="1142158" y="5664289"/>
                </a:cubicBezTo>
                <a:cubicBezTo>
                  <a:pt x="1139059" y="5672219"/>
                  <a:pt x="1140996" y="5680508"/>
                  <a:pt x="1145836" y="5683572"/>
                </a:cubicBezTo>
                <a:cubicBezTo>
                  <a:pt x="1150677" y="5686636"/>
                  <a:pt x="1156099" y="5681591"/>
                  <a:pt x="1156486" y="5676184"/>
                </a:cubicBezTo>
                <a:cubicBezTo>
                  <a:pt x="1157068" y="5668075"/>
                  <a:pt x="1162490" y="5663029"/>
                  <a:pt x="1167525" y="5663390"/>
                </a:cubicBezTo>
                <a:cubicBezTo>
                  <a:pt x="1172559" y="5663751"/>
                  <a:pt x="1177206" y="5669519"/>
                  <a:pt x="1176625" y="5677627"/>
                </a:cubicBezTo>
                <a:cubicBezTo>
                  <a:pt x="1176238" y="5683034"/>
                  <a:pt x="1182820" y="5697089"/>
                  <a:pt x="1192500" y="5703219"/>
                </a:cubicBezTo>
                <a:cubicBezTo>
                  <a:pt x="1199472" y="5711867"/>
                  <a:pt x="1203732" y="5723043"/>
                  <a:pt x="1200827" y="5728268"/>
                </a:cubicBezTo>
                <a:cubicBezTo>
                  <a:pt x="1195017" y="5738720"/>
                  <a:pt x="1162100" y="5739078"/>
                  <a:pt x="1163068" y="5725562"/>
                </a:cubicBezTo>
                <a:cubicBezTo>
                  <a:pt x="1163456" y="5720155"/>
                  <a:pt x="1153581" y="5716732"/>
                  <a:pt x="1135766" y="5718171"/>
                </a:cubicBezTo>
                <a:cubicBezTo>
                  <a:pt x="1120468" y="5719791"/>
                  <a:pt x="1112529" y="5724656"/>
                  <a:pt x="1114659" y="5730243"/>
                </a:cubicBezTo>
                <a:cubicBezTo>
                  <a:pt x="1116790" y="5735829"/>
                  <a:pt x="1124148" y="5739075"/>
                  <a:pt x="1129182" y="5739435"/>
                </a:cubicBezTo>
                <a:cubicBezTo>
                  <a:pt x="1139445" y="5737453"/>
                  <a:pt x="1141381" y="5745744"/>
                  <a:pt x="1135185" y="5761601"/>
                </a:cubicBezTo>
                <a:cubicBezTo>
                  <a:pt x="1131697" y="5774937"/>
                  <a:pt x="1133247" y="5788631"/>
                  <a:pt x="1138281" y="5788993"/>
                </a:cubicBezTo>
                <a:cubicBezTo>
                  <a:pt x="1143315" y="5789353"/>
                  <a:pt x="1148738" y="5784309"/>
                  <a:pt x="1149125" y="5778902"/>
                </a:cubicBezTo>
                <a:cubicBezTo>
                  <a:pt x="1149707" y="5770793"/>
                  <a:pt x="1152223" y="5770974"/>
                  <a:pt x="1161711" y="5779804"/>
                </a:cubicBezTo>
                <a:cubicBezTo>
                  <a:pt x="1168683" y="5788454"/>
                  <a:pt x="1168295" y="5793862"/>
                  <a:pt x="1157645" y="5801248"/>
                </a:cubicBezTo>
                <a:cubicBezTo>
                  <a:pt x="1144090" y="5813862"/>
                  <a:pt x="1146607" y="5814042"/>
                  <a:pt x="1182236" y="5811162"/>
                </a:cubicBezTo>
                <a:cubicBezTo>
                  <a:pt x="1217864" y="5808281"/>
                  <a:pt x="1222705" y="5811345"/>
                  <a:pt x="1226577" y="5827925"/>
                </a:cubicBezTo>
                <a:cubicBezTo>
                  <a:pt x="1228514" y="5836214"/>
                  <a:pt x="1238002" y="5845046"/>
                  <a:pt x="1245553" y="5845586"/>
                </a:cubicBezTo>
                <a:cubicBezTo>
                  <a:pt x="1253104" y="5846128"/>
                  <a:pt x="1257752" y="5851896"/>
                  <a:pt x="1257364" y="5857302"/>
                </a:cubicBezTo>
                <a:cubicBezTo>
                  <a:pt x="1257172" y="5860004"/>
                  <a:pt x="1261818" y="5865772"/>
                  <a:pt x="1269370" y="5866313"/>
                </a:cubicBezTo>
                <a:cubicBezTo>
                  <a:pt x="1274404" y="5866674"/>
                  <a:pt x="1279826" y="5861627"/>
                  <a:pt x="1280408" y="5853519"/>
                </a:cubicBezTo>
                <a:cubicBezTo>
                  <a:pt x="1280989" y="5845409"/>
                  <a:pt x="1286410" y="5840364"/>
                  <a:pt x="1291444" y="5840724"/>
                </a:cubicBezTo>
                <a:cubicBezTo>
                  <a:pt x="1296479" y="5841085"/>
                  <a:pt x="1299384" y="5835860"/>
                  <a:pt x="1297254" y="5830273"/>
                </a:cubicBezTo>
                <a:cubicBezTo>
                  <a:pt x="1295318" y="5821982"/>
                  <a:pt x="1305967" y="5814596"/>
                  <a:pt x="1326881" y="5805226"/>
                </a:cubicBezTo>
                <a:cubicBezTo>
                  <a:pt x="1365608" y="5794416"/>
                  <a:pt x="1378000" y="5798021"/>
                  <a:pt x="1354183" y="5812616"/>
                </a:cubicBezTo>
                <a:cubicBezTo>
                  <a:pt x="1319328" y="5840007"/>
                  <a:pt x="1289313" y="5870459"/>
                  <a:pt x="1288344" y="5883974"/>
                </a:cubicBezTo>
                <a:cubicBezTo>
                  <a:pt x="1287764" y="5892083"/>
                  <a:pt x="1306934" y="5907042"/>
                  <a:pt x="1336365" y="5920019"/>
                </a:cubicBezTo>
                <a:cubicBezTo>
                  <a:pt x="1395229" y="5945973"/>
                  <a:pt x="1402780" y="5946515"/>
                  <a:pt x="1393874" y="5929575"/>
                </a:cubicBezTo>
                <a:cubicBezTo>
                  <a:pt x="1389809" y="5915698"/>
                  <a:pt x="1395038" y="5913356"/>
                  <a:pt x="1424275" y="5929036"/>
                </a:cubicBezTo>
                <a:cubicBezTo>
                  <a:pt x="1433957" y="5935164"/>
                  <a:pt x="1441121" y="5941111"/>
                  <a:pt x="1438215" y="5946338"/>
                </a:cubicBezTo>
                <a:cubicBezTo>
                  <a:pt x="1427371" y="5956429"/>
                  <a:pt x="1471520" y="5975893"/>
                  <a:pt x="1499597" y="5972473"/>
                </a:cubicBezTo>
                <a:cubicBezTo>
                  <a:pt x="1517606" y="5968328"/>
                  <a:pt x="1522447" y="5971392"/>
                  <a:pt x="1516637" y="5981845"/>
                </a:cubicBezTo>
                <a:cubicBezTo>
                  <a:pt x="1513539" y="5989774"/>
                  <a:pt x="1515862" y="5992657"/>
                  <a:pt x="1533870" y="5988514"/>
                </a:cubicBezTo>
                <a:cubicBezTo>
                  <a:pt x="1549168" y="5986893"/>
                  <a:pt x="1556525" y="5990137"/>
                  <a:pt x="1555944" y="5998246"/>
                </a:cubicBezTo>
                <a:cubicBezTo>
                  <a:pt x="1554782" y="6014465"/>
                  <a:pt x="1584215" y="6027442"/>
                  <a:pt x="1600093" y="6017712"/>
                </a:cubicBezTo>
                <a:cubicBezTo>
                  <a:pt x="1610743" y="6010324"/>
                  <a:pt x="1615583" y="6013388"/>
                  <a:pt x="1619650" y="6027264"/>
                </a:cubicBezTo>
                <a:cubicBezTo>
                  <a:pt x="1621391" y="6038257"/>
                  <a:pt x="1633591" y="6044566"/>
                  <a:pt x="1651211" y="6045828"/>
                </a:cubicBezTo>
                <a:cubicBezTo>
                  <a:pt x="1666315" y="6046911"/>
                  <a:pt x="1678708" y="6050516"/>
                  <a:pt x="1678514" y="6053219"/>
                </a:cubicBezTo>
                <a:cubicBezTo>
                  <a:pt x="1677739" y="6064032"/>
                  <a:pt x="1614614" y="6062225"/>
                  <a:pt x="1590216" y="6049608"/>
                </a:cubicBezTo>
                <a:cubicBezTo>
                  <a:pt x="1570659" y="6040056"/>
                  <a:pt x="1568142" y="6039877"/>
                  <a:pt x="1582471" y="6051770"/>
                </a:cubicBezTo>
                <a:cubicBezTo>
                  <a:pt x="1589442" y="6060421"/>
                  <a:pt x="1591184" y="6071413"/>
                  <a:pt x="1585955" y="6073757"/>
                </a:cubicBezTo>
                <a:cubicBezTo>
                  <a:pt x="1583245" y="6076278"/>
                  <a:pt x="1573368" y="6072855"/>
                  <a:pt x="1566398" y="6064203"/>
                </a:cubicBezTo>
                <a:cubicBezTo>
                  <a:pt x="1552457" y="6046902"/>
                  <a:pt x="1515086" y="6038789"/>
                  <a:pt x="1523993" y="6055730"/>
                </a:cubicBezTo>
                <a:cubicBezTo>
                  <a:pt x="1528834" y="6058794"/>
                  <a:pt x="1533675" y="6061858"/>
                  <a:pt x="1536385" y="6059334"/>
                </a:cubicBezTo>
                <a:cubicBezTo>
                  <a:pt x="1539096" y="6056813"/>
                  <a:pt x="1548777" y="6062940"/>
                  <a:pt x="1555942" y="6068888"/>
                </a:cubicBezTo>
                <a:cubicBezTo>
                  <a:pt x="1572595" y="6083666"/>
                  <a:pt x="1642690" y="6094123"/>
                  <a:pt x="1643658" y="6080609"/>
                </a:cubicBezTo>
                <a:cubicBezTo>
                  <a:pt x="1643852" y="6077905"/>
                  <a:pt x="1651598" y="6075743"/>
                  <a:pt x="1659149" y="6076284"/>
                </a:cubicBezTo>
                <a:cubicBezTo>
                  <a:pt x="1671737" y="6077186"/>
                  <a:pt x="1673866" y="6082774"/>
                  <a:pt x="1667863" y="6095927"/>
                </a:cubicBezTo>
                <a:cubicBezTo>
                  <a:pt x="1661666" y="6111786"/>
                  <a:pt x="1663990" y="6114668"/>
                  <a:pt x="1686644" y="6116292"/>
                </a:cubicBezTo>
                <a:cubicBezTo>
                  <a:pt x="1701748" y="6117374"/>
                  <a:pt x="1713946" y="6123683"/>
                  <a:pt x="1711042" y="6128909"/>
                </a:cubicBezTo>
                <a:cubicBezTo>
                  <a:pt x="1710654" y="6134315"/>
                  <a:pt x="1715301" y="6140081"/>
                  <a:pt x="1722660" y="6143327"/>
                </a:cubicBezTo>
                <a:cubicBezTo>
                  <a:pt x="1732535" y="6146751"/>
                  <a:pt x="1735246" y="6144229"/>
                  <a:pt x="1730599" y="6138462"/>
                </a:cubicBezTo>
                <a:cubicBezTo>
                  <a:pt x="1725951" y="6132695"/>
                  <a:pt x="1731374" y="6127649"/>
                  <a:pt x="1746477" y="6128732"/>
                </a:cubicBezTo>
                <a:cubicBezTo>
                  <a:pt x="1764098" y="6129995"/>
                  <a:pt x="1766228" y="6135580"/>
                  <a:pt x="1759837" y="6154143"/>
                </a:cubicBezTo>
                <a:lnTo>
                  <a:pt x="1750735" y="6175226"/>
                </a:lnTo>
                <a:lnTo>
                  <a:pt x="1777070" y="6160811"/>
                </a:lnTo>
                <a:cubicBezTo>
                  <a:pt x="1795660" y="6148558"/>
                  <a:pt x="1800694" y="6148919"/>
                  <a:pt x="1794884" y="6159370"/>
                </a:cubicBezTo>
                <a:cubicBezTo>
                  <a:pt x="1789075" y="6169823"/>
                  <a:pt x="1791399" y="6172705"/>
                  <a:pt x="1806696" y="6171086"/>
                </a:cubicBezTo>
                <a:cubicBezTo>
                  <a:pt x="1821994" y="6169464"/>
                  <a:pt x="1826834" y="6172528"/>
                  <a:pt x="1826059" y="6183341"/>
                </a:cubicBezTo>
                <a:cubicBezTo>
                  <a:pt x="1825091" y="6196856"/>
                  <a:pt x="1827608" y="6197037"/>
                  <a:pt x="1835934" y="6186766"/>
                </a:cubicBezTo>
                <a:cubicBezTo>
                  <a:pt x="1846101" y="6177305"/>
                  <a:pt x="1856811" y="6180110"/>
                  <a:pt x="1863898" y="6193737"/>
                </a:cubicBezTo>
                <a:lnTo>
                  <a:pt x="1869342" y="6210062"/>
                </a:lnTo>
                <a:lnTo>
                  <a:pt x="1912559" y="6213160"/>
                </a:lnTo>
                <a:lnTo>
                  <a:pt x="1912903" y="6211639"/>
                </a:lnTo>
                <a:lnTo>
                  <a:pt x="1915717" y="6213386"/>
                </a:lnTo>
                <a:lnTo>
                  <a:pt x="2059029" y="6223656"/>
                </a:lnTo>
                <a:lnTo>
                  <a:pt x="0" y="6223656"/>
                </a:lnTo>
                <a:close/>
                <a:moveTo>
                  <a:pt x="2992845" y="3302385"/>
                </a:moveTo>
                <a:lnTo>
                  <a:pt x="3008635" y="3314974"/>
                </a:lnTo>
                <a:lnTo>
                  <a:pt x="3021831" y="3323112"/>
                </a:lnTo>
                <a:lnTo>
                  <a:pt x="3011448" y="3309153"/>
                </a:lnTo>
                <a:cubicBezTo>
                  <a:pt x="3011836" y="3303747"/>
                  <a:pt x="3004478" y="3300502"/>
                  <a:pt x="2994216" y="3302483"/>
                </a:cubicBezTo>
                <a:close/>
                <a:moveTo>
                  <a:pt x="2964006" y="3279479"/>
                </a:moveTo>
                <a:lnTo>
                  <a:pt x="2974344" y="3287634"/>
                </a:lnTo>
                <a:lnTo>
                  <a:pt x="2978694" y="3291102"/>
                </a:lnTo>
                <a:lnTo>
                  <a:pt x="2975047" y="3283111"/>
                </a:lnTo>
                <a:lnTo>
                  <a:pt x="2969052" y="3281139"/>
                </a:lnTo>
                <a:lnTo>
                  <a:pt x="2970936" y="3283002"/>
                </a:lnTo>
                <a:cubicBezTo>
                  <a:pt x="2972274" y="3284618"/>
                  <a:pt x="2971648" y="3284532"/>
                  <a:pt x="2970104" y="3283608"/>
                </a:cubicBezTo>
                <a:lnTo>
                  <a:pt x="2964334" y="3279587"/>
                </a:lnTo>
                <a:close/>
                <a:moveTo>
                  <a:pt x="3032560" y="3240453"/>
                </a:moveTo>
                <a:lnTo>
                  <a:pt x="3032885" y="3240871"/>
                </a:lnTo>
                <a:cubicBezTo>
                  <a:pt x="3037090" y="3249493"/>
                  <a:pt x="3032956" y="3253102"/>
                  <a:pt x="3022204" y="3249784"/>
                </a:cubicBezTo>
                <a:lnTo>
                  <a:pt x="3011966" y="3244679"/>
                </a:lnTo>
                <a:close/>
                <a:moveTo>
                  <a:pt x="3802848" y="3129309"/>
                </a:moveTo>
                <a:cubicBezTo>
                  <a:pt x="3812424" y="3136333"/>
                  <a:pt x="3825151" y="3144325"/>
                  <a:pt x="3838679" y="3153419"/>
                </a:cubicBezTo>
                <a:cubicBezTo>
                  <a:pt x="3852206" y="3162513"/>
                  <a:pt x="3866536" y="3172712"/>
                  <a:pt x="3879317" y="3184150"/>
                </a:cubicBezTo>
                <a:cubicBezTo>
                  <a:pt x="3887838" y="3191774"/>
                  <a:pt x="3895671" y="3199951"/>
                  <a:pt x="3902122" y="3208718"/>
                </a:cubicBezTo>
                <a:cubicBezTo>
                  <a:pt x="3934938" y="3242320"/>
                  <a:pt x="3843299" y="3163313"/>
                  <a:pt x="3824925" y="3151915"/>
                </a:cubicBezTo>
                <a:cubicBezTo>
                  <a:pt x="3821345" y="3148249"/>
                  <a:pt x="3810008" y="3136642"/>
                  <a:pt x="3802848" y="3129309"/>
                </a:cubicBezTo>
                <a:close/>
                <a:moveTo>
                  <a:pt x="3791355" y="3119859"/>
                </a:moveTo>
                <a:lnTo>
                  <a:pt x="3802848" y="3129309"/>
                </a:lnTo>
                <a:lnTo>
                  <a:pt x="3791345" y="3120104"/>
                </a:lnTo>
                <a:close/>
                <a:moveTo>
                  <a:pt x="0" y="3034055"/>
                </a:moveTo>
                <a:lnTo>
                  <a:pt x="142" y="3034232"/>
                </a:lnTo>
                <a:lnTo>
                  <a:pt x="0" y="3036233"/>
                </a:lnTo>
                <a:close/>
                <a:moveTo>
                  <a:pt x="4097714" y="3029128"/>
                </a:moveTo>
                <a:cubicBezTo>
                  <a:pt x="4098127" y="3029087"/>
                  <a:pt x="4099281" y="3029921"/>
                  <a:pt x="4100882" y="3031330"/>
                </a:cubicBezTo>
                <a:cubicBezTo>
                  <a:pt x="4102486" y="3032739"/>
                  <a:pt x="4104533" y="3034721"/>
                  <a:pt x="4106735" y="3036973"/>
                </a:cubicBezTo>
                <a:cubicBezTo>
                  <a:pt x="4115534" y="3045985"/>
                  <a:pt x="4126751" y="3059326"/>
                  <a:pt x="4121444" y="3057597"/>
                </a:cubicBezTo>
                <a:cubicBezTo>
                  <a:pt x="4121444" y="3057597"/>
                  <a:pt x="4110108" y="3045990"/>
                  <a:pt x="4106529" y="3042324"/>
                </a:cubicBezTo>
                <a:cubicBezTo>
                  <a:pt x="4099040" y="3032802"/>
                  <a:pt x="4096891" y="3029211"/>
                  <a:pt x="4097714" y="3029128"/>
                </a:cubicBezTo>
                <a:close/>
                <a:moveTo>
                  <a:pt x="4055251" y="2993061"/>
                </a:moveTo>
                <a:cubicBezTo>
                  <a:pt x="4055440" y="2992789"/>
                  <a:pt x="4056428" y="2993454"/>
                  <a:pt x="4057916" y="2994747"/>
                </a:cubicBezTo>
                <a:cubicBezTo>
                  <a:pt x="4059407" y="2996041"/>
                  <a:pt x="4061400" y="2997968"/>
                  <a:pt x="4063601" y="3000221"/>
                </a:cubicBezTo>
                <a:cubicBezTo>
                  <a:pt x="4072399" y="3009231"/>
                  <a:pt x="4084514" y="3023487"/>
                  <a:pt x="4080994" y="3023592"/>
                </a:cubicBezTo>
                <a:lnTo>
                  <a:pt x="4066078" y="3008318"/>
                </a:lnTo>
                <a:cubicBezTo>
                  <a:pt x="4057695" y="2997882"/>
                  <a:pt x="4054876" y="2993602"/>
                  <a:pt x="4055251" y="2993061"/>
                </a:cubicBezTo>
                <a:close/>
                <a:moveTo>
                  <a:pt x="0" y="2977586"/>
                </a:moveTo>
                <a:lnTo>
                  <a:pt x="3823" y="2982874"/>
                </a:lnTo>
                <a:cubicBezTo>
                  <a:pt x="6342" y="2983054"/>
                  <a:pt x="8858" y="2983235"/>
                  <a:pt x="8858" y="2983235"/>
                </a:cubicBezTo>
                <a:cubicBezTo>
                  <a:pt x="8665" y="2985938"/>
                  <a:pt x="10795" y="2991524"/>
                  <a:pt x="10600" y="2994227"/>
                </a:cubicBezTo>
                <a:lnTo>
                  <a:pt x="0" y="2994520"/>
                </a:lnTo>
                <a:close/>
                <a:moveTo>
                  <a:pt x="4018346" y="2959443"/>
                </a:moveTo>
                <a:cubicBezTo>
                  <a:pt x="4020104" y="2959389"/>
                  <a:pt x="4022149" y="2961018"/>
                  <a:pt x="4024225" y="2963491"/>
                </a:cubicBezTo>
                <a:cubicBezTo>
                  <a:pt x="4030451" y="2970908"/>
                  <a:pt x="4036965" y="2985923"/>
                  <a:pt x="4036965" y="2985923"/>
                </a:cubicBezTo>
                <a:cubicBezTo>
                  <a:pt x="4021718" y="2986376"/>
                  <a:pt x="4018346" y="2959443"/>
                  <a:pt x="4018346" y="2959443"/>
                </a:cubicBezTo>
                <a:close/>
                <a:moveTo>
                  <a:pt x="3767112" y="2870632"/>
                </a:moveTo>
                <a:lnTo>
                  <a:pt x="3930652" y="3005744"/>
                </a:lnTo>
                <a:lnTo>
                  <a:pt x="4066722" y="3123331"/>
                </a:lnTo>
                <a:lnTo>
                  <a:pt x="4064195" y="3126479"/>
                </a:lnTo>
                <a:lnTo>
                  <a:pt x="3999805" y="3070821"/>
                </a:lnTo>
                <a:lnTo>
                  <a:pt x="3769408" y="2887036"/>
                </a:lnTo>
                <a:close/>
                <a:moveTo>
                  <a:pt x="4950166" y="2858182"/>
                </a:moveTo>
                <a:cubicBezTo>
                  <a:pt x="4951142" y="2855166"/>
                  <a:pt x="4955130" y="2856698"/>
                  <a:pt x="4960612" y="2860749"/>
                </a:cubicBezTo>
                <a:cubicBezTo>
                  <a:pt x="4977062" y="2872904"/>
                  <a:pt x="5007001" y="2907730"/>
                  <a:pt x="5009687" y="2910481"/>
                </a:cubicBezTo>
                <a:cubicBezTo>
                  <a:pt x="5102105" y="3001409"/>
                  <a:pt x="5197147" y="3091315"/>
                  <a:pt x="5290031" y="3183644"/>
                </a:cubicBezTo>
                <a:lnTo>
                  <a:pt x="5330257" y="3224937"/>
                </a:lnTo>
                <a:lnTo>
                  <a:pt x="5325619" y="3221281"/>
                </a:lnTo>
                <a:cubicBezTo>
                  <a:pt x="5322742" y="3219184"/>
                  <a:pt x="5320598" y="3217849"/>
                  <a:pt x="5319987" y="3217964"/>
                </a:cubicBezTo>
                <a:cubicBezTo>
                  <a:pt x="5317538" y="3218418"/>
                  <a:pt x="5327342" y="3230444"/>
                  <a:pt x="5327676" y="3232627"/>
                </a:cubicBezTo>
                <a:cubicBezTo>
                  <a:pt x="5390634" y="3304392"/>
                  <a:pt x="5457490" y="3368697"/>
                  <a:pt x="5513030" y="3444081"/>
                </a:cubicBezTo>
                <a:lnTo>
                  <a:pt x="5545880" y="3488971"/>
                </a:lnTo>
                <a:lnTo>
                  <a:pt x="5525088" y="3463095"/>
                </a:lnTo>
                <a:cubicBezTo>
                  <a:pt x="5498276" y="3431562"/>
                  <a:pt x="5468656" y="3398377"/>
                  <a:pt x="5435361" y="3362429"/>
                </a:cubicBezTo>
                <a:cubicBezTo>
                  <a:pt x="5375574" y="3293793"/>
                  <a:pt x="5294555" y="3218244"/>
                  <a:pt x="5231905" y="3154094"/>
                </a:cubicBezTo>
                <a:cubicBezTo>
                  <a:pt x="5183576" y="3104606"/>
                  <a:pt x="5150042" y="3062852"/>
                  <a:pt x="5098135" y="3009697"/>
                </a:cubicBezTo>
                <a:cubicBezTo>
                  <a:pt x="5092615" y="3004050"/>
                  <a:pt x="5080660" y="2992734"/>
                  <a:pt x="5065819" y="2978694"/>
                </a:cubicBezTo>
                <a:lnTo>
                  <a:pt x="5043407" y="2957315"/>
                </a:lnTo>
                <a:lnTo>
                  <a:pt x="5026350" y="2939831"/>
                </a:lnTo>
                <a:lnTo>
                  <a:pt x="4954550" y="2865949"/>
                </a:lnTo>
                <a:close/>
                <a:moveTo>
                  <a:pt x="0" y="2828915"/>
                </a:moveTo>
                <a:lnTo>
                  <a:pt x="2085" y="2839428"/>
                </a:lnTo>
                <a:cubicBezTo>
                  <a:pt x="3731" y="2842943"/>
                  <a:pt x="6055" y="2845826"/>
                  <a:pt x="8476" y="2847358"/>
                </a:cubicBezTo>
                <a:cubicBezTo>
                  <a:pt x="10799" y="2850241"/>
                  <a:pt x="10799" y="2850241"/>
                  <a:pt x="13121" y="2853125"/>
                </a:cubicBezTo>
                <a:cubicBezTo>
                  <a:pt x="10217" y="2858350"/>
                  <a:pt x="7313" y="2863576"/>
                  <a:pt x="7118" y="2866279"/>
                </a:cubicBezTo>
                <a:cubicBezTo>
                  <a:pt x="-1207" y="2876550"/>
                  <a:pt x="-1401" y="2879253"/>
                  <a:pt x="9054" y="2874569"/>
                </a:cubicBezTo>
                <a:cubicBezTo>
                  <a:pt x="11572" y="2874749"/>
                  <a:pt x="14090" y="2874930"/>
                  <a:pt x="14090" y="2874930"/>
                </a:cubicBezTo>
                <a:cubicBezTo>
                  <a:pt x="13508" y="2883039"/>
                  <a:pt x="12928" y="2891148"/>
                  <a:pt x="9829" y="2899077"/>
                </a:cubicBezTo>
                <a:lnTo>
                  <a:pt x="6343" y="2912412"/>
                </a:lnTo>
                <a:cubicBezTo>
                  <a:pt x="3631" y="2914936"/>
                  <a:pt x="3438" y="2917639"/>
                  <a:pt x="727" y="2920160"/>
                </a:cubicBezTo>
                <a:lnTo>
                  <a:pt x="0" y="2930317"/>
                </a:lnTo>
                <a:close/>
                <a:moveTo>
                  <a:pt x="4910183" y="2828507"/>
                </a:moveTo>
                <a:lnTo>
                  <a:pt x="4910367" y="2828715"/>
                </a:lnTo>
                <a:lnTo>
                  <a:pt x="4910310" y="2828669"/>
                </a:lnTo>
                <a:close/>
                <a:moveTo>
                  <a:pt x="3759034" y="2828328"/>
                </a:moveTo>
                <a:lnTo>
                  <a:pt x="3783623" y="2848855"/>
                </a:lnTo>
                <a:cubicBezTo>
                  <a:pt x="3866611" y="2919000"/>
                  <a:pt x="3945895" y="2986904"/>
                  <a:pt x="4023343" y="3054775"/>
                </a:cubicBezTo>
                <a:lnTo>
                  <a:pt x="4085838" y="3111005"/>
                </a:lnTo>
                <a:lnTo>
                  <a:pt x="4083998" y="3112618"/>
                </a:lnTo>
                <a:lnTo>
                  <a:pt x="4081766" y="3113032"/>
                </a:lnTo>
                <a:lnTo>
                  <a:pt x="4010783" y="3051281"/>
                </a:lnTo>
                <a:cubicBezTo>
                  <a:pt x="3938017" y="2990819"/>
                  <a:pt x="3866070" y="2934887"/>
                  <a:pt x="3786746" y="2874379"/>
                </a:cubicBezTo>
                <a:lnTo>
                  <a:pt x="3765365" y="2858141"/>
                </a:lnTo>
                <a:lnTo>
                  <a:pt x="3762773" y="2839628"/>
                </a:lnTo>
                <a:close/>
                <a:moveTo>
                  <a:pt x="4857684" y="2763485"/>
                </a:moveTo>
                <a:cubicBezTo>
                  <a:pt x="4860022" y="2762943"/>
                  <a:pt x="4862877" y="2763783"/>
                  <a:pt x="4866084" y="2765663"/>
                </a:cubicBezTo>
                <a:cubicBezTo>
                  <a:pt x="4869292" y="2767544"/>
                  <a:pt x="4872851" y="2770470"/>
                  <a:pt x="4876595" y="2774101"/>
                </a:cubicBezTo>
                <a:cubicBezTo>
                  <a:pt x="4887828" y="2784996"/>
                  <a:pt x="4900733" y="2802249"/>
                  <a:pt x="4910828" y="2816779"/>
                </a:cubicBezTo>
                <a:lnTo>
                  <a:pt x="4918312" y="2827947"/>
                </a:lnTo>
                <a:lnTo>
                  <a:pt x="4911191" y="2820452"/>
                </a:lnTo>
                <a:cubicBezTo>
                  <a:pt x="4906773" y="2816223"/>
                  <a:pt x="4897366" y="2808706"/>
                  <a:pt x="4897241" y="2811361"/>
                </a:cubicBezTo>
                <a:lnTo>
                  <a:pt x="4898642" y="2813982"/>
                </a:lnTo>
                <a:lnTo>
                  <a:pt x="4887841" y="2800388"/>
                </a:lnTo>
                <a:lnTo>
                  <a:pt x="4884509" y="2795903"/>
                </a:lnTo>
                <a:lnTo>
                  <a:pt x="4884377" y="2794184"/>
                </a:lnTo>
                <a:lnTo>
                  <a:pt x="4882753" y="2793538"/>
                </a:lnTo>
                <a:lnTo>
                  <a:pt x="4867923" y="2773564"/>
                </a:lnTo>
                <a:cubicBezTo>
                  <a:pt x="4862502" y="2766563"/>
                  <a:pt x="4858693" y="2762353"/>
                  <a:pt x="4857684" y="2763485"/>
                </a:cubicBezTo>
                <a:close/>
                <a:moveTo>
                  <a:pt x="3721210" y="2714051"/>
                </a:moveTo>
                <a:lnTo>
                  <a:pt x="3851794" y="2819793"/>
                </a:lnTo>
                <a:cubicBezTo>
                  <a:pt x="3876763" y="2839800"/>
                  <a:pt x="3922389" y="2871918"/>
                  <a:pt x="3943755" y="2893624"/>
                </a:cubicBezTo>
                <a:cubicBezTo>
                  <a:pt x="3950875" y="2900858"/>
                  <a:pt x="3955301" y="2906935"/>
                  <a:pt x="3955366" y="2911018"/>
                </a:cubicBezTo>
                <a:cubicBezTo>
                  <a:pt x="3955366" y="2911018"/>
                  <a:pt x="3874591" y="2850550"/>
                  <a:pt x="3849057" y="2831820"/>
                </a:cubicBezTo>
                <a:lnTo>
                  <a:pt x="3729235" y="2738306"/>
                </a:lnTo>
                <a:close/>
                <a:moveTo>
                  <a:pt x="4772867" y="2686250"/>
                </a:moveTo>
                <a:cubicBezTo>
                  <a:pt x="4775724" y="2687669"/>
                  <a:pt x="4782957" y="2693918"/>
                  <a:pt x="4791042" y="2701731"/>
                </a:cubicBezTo>
                <a:cubicBezTo>
                  <a:pt x="4807209" y="2717362"/>
                  <a:pt x="4826781" y="2739255"/>
                  <a:pt x="4821531" y="2741298"/>
                </a:cubicBezTo>
                <a:cubicBezTo>
                  <a:pt x="4817356" y="2737021"/>
                  <a:pt x="4780962" y="2699753"/>
                  <a:pt x="4780962" y="2699753"/>
                </a:cubicBezTo>
                <a:cubicBezTo>
                  <a:pt x="4771533" y="2688244"/>
                  <a:pt x="4770011" y="2684832"/>
                  <a:pt x="4772867" y="2686250"/>
                </a:cubicBezTo>
                <a:close/>
                <a:moveTo>
                  <a:pt x="4031264" y="2635281"/>
                </a:moveTo>
                <a:cubicBezTo>
                  <a:pt x="4083669" y="2673802"/>
                  <a:pt x="4138423" y="2717048"/>
                  <a:pt x="4194595" y="2763503"/>
                </a:cubicBezTo>
                <a:lnTo>
                  <a:pt x="4342502" y="2890439"/>
                </a:lnTo>
                <a:lnTo>
                  <a:pt x="4337842" y="2894994"/>
                </a:lnTo>
                <a:lnTo>
                  <a:pt x="4200855" y="2781440"/>
                </a:lnTo>
                <a:cubicBezTo>
                  <a:pt x="4144644" y="2734388"/>
                  <a:pt x="4088418" y="2686390"/>
                  <a:pt x="4031264" y="2635281"/>
                </a:cubicBezTo>
                <a:close/>
                <a:moveTo>
                  <a:pt x="318857" y="2624715"/>
                </a:moveTo>
                <a:lnTo>
                  <a:pt x="330913" y="2634253"/>
                </a:lnTo>
                <a:lnTo>
                  <a:pt x="330930" y="2636824"/>
                </a:lnTo>
                <a:close/>
                <a:moveTo>
                  <a:pt x="4009263" y="2614176"/>
                </a:moveTo>
                <a:cubicBezTo>
                  <a:pt x="4009932" y="2613049"/>
                  <a:pt x="4011652" y="2613097"/>
                  <a:pt x="4014435" y="2615093"/>
                </a:cubicBezTo>
                <a:cubicBezTo>
                  <a:pt x="4018145" y="2617751"/>
                  <a:pt x="4023743" y="2623873"/>
                  <a:pt x="4031264" y="2635281"/>
                </a:cubicBezTo>
                <a:cubicBezTo>
                  <a:pt x="4014702" y="2631528"/>
                  <a:pt x="4007255" y="2617559"/>
                  <a:pt x="4009263" y="2614176"/>
                </a:cubicBezTo>
                <a:close/>
                <a:moveTo>
                  <a:pt x="3889522" y="2525044"/>
                </a:moveTo>
                <a:lnTo>
                  <a:pt x="3890405" y="2525243"/>
                </a:lnTo>
                <a:cubicBezTo>
                  <a:pt x="3892707" y="2525763"/>
                  <a:pt x="3894547" y="2526181"/>
                  <a:pt x="3894547" y="2526181"/>
                </a:cubicBezTo>
                <a:close/>
                <a:moveTo>
                  <a:pt x="3884715" y="2523955"/>
                </a:moveTo>
                <a:lnTo>
                  <a:pt x="3886093" y="2524267"/>
                </a:lnTo>
                <a:lnTo>
                  <a:pt x="3889522" y="2525044"/>
                </a:lnTo>
                <a:close/>
                <a:moveTo>
                  <a:pt x="3882124" y="2523367"/>
                </a:moveTo>
                <a:cubicBezTo>
                  <a:pt x="3880744" y="2523055"/>
                  <a:pt x="3881663" y="2523263"/>
                  <a:pt x="3883504" y="2523679"/>
                </a:cubicBezTo>
                <a:lnTo>
                  <a:pt x="3884715" y="2523955"/>
                </a:lnTo>
                <a:close/>
                <a:moveTo>
                  <a:pt x="3832400" y="2473744"/>
                </a:moveTo>
                <a:cubicBezTo>
                  <a:pt x="3832625" y="2473434"/>
                  <a:pt x="3833639" y="2474067"/>
                  <a:pt x="3835147" y="2475341"/>
                </a:cubicBezTo>
                <a:cubicBezTo>
                  <a:pt x="3836655" y="2476615"/>
                  <a:pt x="3838657" y="2478530"/>
                  <a:pt x="3840856" y="2480782"/>
                </a:cubicBezTo>
                <a:cubicBezTo>
                  <a:pt x="3849656" y="2489792"/>
                  <a:pt x="3861626" y="2504214"/>
                  <a:pt x="3857818" y="2504640"/>
                </a:cubicBezTo>
                <a:lnTo>
                  <a:pt x="3842902" y="2489366"/>
                </a:lnTo>
                <a:cubicBezTo>
                  <a:pt x="3834664" y="2478765"/>
                  <a:pt x="3831951" y="2474368"/>
                  <a:pt x="3832400" y="2473744"/>
                </a:cubicBezTo>
                <a:close/>
                <a:moveTo>
                  <a:pt x="3669911" y="2350537"/>
                </a:moveTo>
                <a:cubicBezTo>
                  <a:pt x="3713798" y="2379408"/>
                  <a:pt x="3754125" y="2405873"/>
                  <a:pt x="3794699" y="2447418"/>
                </a:cubicBezTo>
                <a:cubicBezTo>
                  <a:pt x="3754968" y="2421566"/>
                  <a:pt x="3710483" y="2392083"/>
                  <a:pt x="3669911" y="2350537"/>
                </a:cubicBezTo>
                <a:close/>
                <a:moveTo>
                  <a:pt x="3645631" y="2330076"/>
                </a:moveTo>
                <a:lnTo>
                  <a:pt x="3669911" y="2350537"/>
                </a:lnTo>
                <a:lnTo>
                  <a:pt x="3643550" y="2332395"/>
                </a:lnTo>
                <a:close/>
                <a:moveTo>
                  <a:pt x="3609584" y="2299701"/>
                </a:moveTo>
                <a:lnTo>
                  <a:pt x="3619514" y="2308068"/>
                </a:lnTo>
                <a:lnTo>
                  <a:pt x="3615142" y="2312845"/>
                </a:lnTo>
                <a:lnTo>
                  <a:pt x="3604336" y="2305407"/>
                </a:lnTo>
                <a:close/>
                <a:moveTo>
                  <a:pt x="3541053" y="2250691"/>
                </a:moveTo>
                <a:lnTo>
                  <a:pt x="3541962" y="2251316"/>
                </a:lnTo>
                <a:lnTo>
                  <a:pt x="3540538" y="2253010"/>
                </a:lnTo>
                <a:lnTo>
                  <a:pt x="3540134" y="2252672"/>
                </a:lnTo>
                <a:close/>
                <a:moveTo>
                  <a:pt x="4183562" y="2186896"/>
                </a:moveTo>
                <a:cubicBezTo>
                  <a:pt x="4187140" y="2190561"/>
                  <a:pt x="4195017" y="2206045"/>
                  <a:pt x="4190843" y="2201767"/>
                </a:cubicBezTo>
                <a:cubicBezTo>
                  <a:pt x="4187386" y="2205642"/>
                  <a:pt x="4180104" y="2190770"/>
                  <a:pt x="4183562" y="2186896"/>
                </a:cubicBezTo>
                <a:close/>
                <a:moveTo>
                  <a:pt x="4154448" y="2164500"/>
                </a:moveTo>
                <a:lnTo>
                  <a:pt x="4168891" y="2186703"/>
                </a:lnTo>
                <a:cubicBezTo>
                  <a:pt x="4154817" y="2187121"/>
                  <a:pt x="4154448" y="2164500"/>
                  <a:pt x="4154448" y="2164500"/>
                </a:cubicBezTo>
                <a:close/>
                <a:moveTo>
                  <a:pt x="4117578" y="2134160"/>
                </a:moveTo>
                <a:lnTo>
                  <a:pt x="4124860" y="2149033"/>
                </a:lnTo>
                <a:cubicBezTo>
                  <a:pt x="4117823" y="2149242"/>
                  <a:pt x="4110540" y="2134369"/>
                  <a:pt x="4117578" y="2134160"/>
                </a:cubicBezTo>
                <a:close/>
                <a:moveTo>
                  <a:pt x="4084289" y="2107488"/>
                </a:moveTo>
                <a:cubicBezTo>
                  <a:pt x="4086048" y="2107435"/>
                  <a:pt x="4087867" y="2108835"/>
                  <a:pt x="4089551" y="2110908"/>
                </a:cubicBezTo>
                <a:cubicBezTo>
                  <a:pt x="4094604" y="2117123"/>
                  <a:pt x="4098432" y="2129386"/>
                  <a:pt x="4095748" y="2126636"/>
                </a:cubicBezTo>
                <a:cubicBezTo>
                  <a:pt x="4091714" y="2131158"/>
                  <a:pt x="4080831" y="2111364"/>
                  <a:pt x="4084289" y="2107488"/>
                </a:cubicBezTo>
                <a:close/>
                <a:moveTo>
                  <a:pt x="4047419" y="2077152"/>
                </a:moveTo>
                <a:cubicBezTo>
                  <a:pt x="4051596" y="2081426"/>
                  <a:pt x="4058302" y="2096946"/>
                  <a:pt x="4054721" y="2093277"/>
                </a:cubicBezTo>
                <a:cubicBezTo>
                  <a:pt x="4051264" y="2097153"/>
                  <a:pt x="4039806" y="2078005"/>
                  <a:pt x="4047419" y="2077152"/>
                </a:cubicBezTo>
                <a:close/>
                <a:moveTo>
                  <a:pt x="4009974" y="2047456"/>
                </a:moveTo>
                <a:lnTo>
                  <a:pt x="4025012" y="2070269"/>
                </a:lnTo>
                <a:cubicBezTo>
                  <a:pt x="4010938" y="2070690"/>
                  <a:pt x="4009974" y="2047456"/>
                  <a:pt x="4009974" y="2047456"/>
                </a:cubicBezTo>
                <a:close/>
                <a:moveTo>
                  <a:pt x="3992195" y="2036670"/>
                </a:moveTo>
                <a:lnTo>
                  <a:pt x="3995899" y="2047874"/>
                </a:lnTo>
                <a:cubicBezTo>
                  <a:pt x="3988861" y="2048086"/>
                  <a:pt x="3985158" y="2036876"/>
                  <a:pt x="3992195" y="2036670"/>
                </a:cubicBezTo>
                <a:close/>
                <a:moveTo>
                  <a:pt x="3922036" y="1979656"/>
                </a:moveTo>
                <a:cubicBezTo>
                  <a:pt x="3922036" y="1979656"/>
                  <a:pt x="3929915" y="1995140"/>
                  <a:pt x="3926337" y="1991474"/>
                </a:cubicBezTo>
                <a:cubicBezTo>
                  <a:pt x="3922304" y="1995996"/>
                  <a:pt x="3918581" y="1983532"/>
                  <a:pt x="3922036" y="1979656"/>
                </a:cubicBezTo>
                <a:close/>
                <a:moveTo>
                  <a:pt x="2436818" y="1972255"/>
                </a:moveTo>
                <a:lnTo>
                  <a:pt x="2476918" y="1996118"/>
                </a:lnTo>
                <a:lnTo>
                  <a:pt x="2465440" y="1998085"/>
                </a:lnTo>
                <a:lnTo>
                  <a:pt x="2437486" y="1980440"/>
                </a:lnTo>
                <a:close/>
                <a:moveTo>
                  <a:pt x="2507735" y="1959028"/>
                </a:moveTo>
                <a:lnTo>
                  <a:pt x="2511940" y="1962035"/>
                </a:lnTo>
                <a:lnTo>
                  <a:pt x="2509084" y="1960778"/>
                </a:lnTo>
                <a:close/>
                <a:moveTo>
                  <a:pt x="2672968" y="1947982"/>
                </a:moveTo>
                <a:lnTo>
                  <a:pt x="2685793" y="1956208"/>
                </a:lnTo>
                <a:lnTo>
                  <a:pt x="2679370" y="1965875"/>
                </a:lnTo>
                <a:lnTo>
                  <a:pt x="2666176" y="1956967"/>
                </a:lnTo>
                <a:close/>
                <a:moveTo>
                  <a:pt x="2466628" y="1921706"/>
                </a:moveTo>
                <a:cubicBezTo>
                  <a:pt x="2462593" y="1926227"/>
                  <a:pt x="2466295" y="1937435"/>
                  <a:pt x="2469752" y="1933558"/>
                </a:cubicBezTo>
                <a:cubicBezTo>
                  <a:pt x="2473331" y="1937224"/>
                  <a:pt x="2466628" y="1921706"/>
                  <a:pt x="2466628" y="1921706"/>
                </a:cubicBezTo>
                <a:close/>
                <a:moveTo>
                  <a:pt x="2465201" y="1893533"/>
                </a:moveTo>
                <a:lnTo>
                  <a:pt x="2544029" y="1944188"/>
                </a:lnTo>
                <a:lnTo>
                  <a:pt x="2541394" y="1947922"/>
                </a:lnTo>
                <a:lnTo>
                  <a:pt x="2528921" y="1967195"/>
                </a:lnTo>
                <a:lnTo>
                  <a:pt x="2524730" y="1958958"/>
                </a:lnTo>
                <a:cubicBezTo>
                  <a:pt x="2521211" y="1959063"/>
                  <a:pt x="2521421" y="1962986"/>
                  <a:pt x="2523393" y="1966857"/>
                </a:cubicBezTo>
                <a:lnTo>
                  <a:pt x="2527141" y="1969943"/>
                </a:lnTo>
                <a:lnTo>
                  <a:pt x="2525832" y="1971967"/>
                </a:lnTo>
                <a:lnTo>
                  <a:pt x="2511940" y="1962035"/>
                </a:lnTo>
                <a:lnTo>
                  <a:pt x="2514235" y="1963042"/>
                </a:lnTo>
                <a:cubicBezTo>
                  <a:pt x="2514235" y="1963042"/>
                  <a:pt x="2506953" y="1948170"/>
                  <a:pt x="2503372" y="1944504"/>
                </a:cubicBezTo>
                <a:cubicBezTo>
                  <a:pt x="2501644" y="1946443"/>
                  <a:pt x="2502602" y="1951128"/>
                  <a:pt x="2504870" y="1955305"/>
                </a:cubicBezTo>
                <a:lnTo>
                  <a:pt x="2507735" y="1959028"/>
                </a:lnTo>
                <a:lnTo>
                  <a:pt x="2492281" y="1947979"/>
                </a:lnTo>
                <a:cubicBezTo>
                  <a:pt x="2492281" y="1947979"/>
                  <a:pt x="2492483" y="1946792"/>
                  <a:pt x="2492734" y="1945313"/>
                </a:cubicBezTo>
                <a:lnTo>
                  <a:pt x="2492929" y="1944162"/>
                </a:lnTo>
                <a:lnTo>
                  <a:pt x="2493205" y="1942534"/>
                </a:lnTo>
                <a:lnTo>
                  <a:pt x="2493256" y="1942226"/>
                </a:lnTo>
                <a:lnTo>
                  <a:pt x="2493638" y="1939981"/>
                </a:lnTo>
                <a:cubicBezTo>
                  <a:pt x="2493788" y="1939092"/>
                  <a:pt x="2493687" y="1939683"/>
                  <a:pt x="2493487" y="1940869"/>
                </a:cubicBezTo>
                <a:lnTo>
                  <a:pt x="2493256" y="1942226"/>
                </a:lnTo>
                <a:lnTo>
                  <a:pt x="2492929" y="1944162"/>
                </a:lnTo>
                <a:lnTo>
                  <a:pt x="2492281" y="1947979"/>
                </a:lnTo>
                <a:lnTo>
                  <a:pt x="2451297" y="1930099"/>
                </a:lnTo>
                <a:lnTo>
                  <a:pt x="2454010" y="1923039"/>
                </a:lnTo>
                <a:cubicBezTo>
                  <a:pt x="2455169" y="1915134"/>
                  <a:pt x="2462581" y="1909337"/>
                  <a:pt x="2463969" y="1903856"/>
                </a:cubicBezTo>
                <a:close/>
                <a:moveTo>
                  <a:pt x="2488486" y="1826747"/>
                </a:moveTo>
                <a:lnTo>
                  <a:pt x="2553981" y="1870327"/>
                </a:lnTo>
                <a:lnTo>
                  <a:pt x="2582843" y="1889251"/>
                </a:lnTo>
                <a:lnTo>
                  <a:pt x="2576732" y="1897904"/>
                </a:lnTo>
                <a:lnTo>
                  <a:pt x="2486534" y="1841711"/>
                </a:lnTo>
                <a:lnTo>
                  <a:pt x="2489194" y="1837458"/>
                </a:lnTo>
                <a:cubicBezTo>
                  <a:pt x="2488963" y="1835032"/>
                  <a:pt x="2486616" y="1830409"/>
                  <a:pt x="2488236" y="1827351"/>
                </a:cubicBezTo>
                <a:close/>
                <a:moveTo>
                  <a:pt x="3583994" y="1729554"/>
                </a:moveTo>
                <a:lnTo>
                  <a:pt x="3597798" y="1740335"/>
                </a:lnTo>
                <a:cubicBezTo>
                  <a:pt x="3638475" y="1770247"/>
                  <a:pt x="3699281" y="1811190"/>
                  <a:pt x="3757299" y="1852215"/>
                </a:cubicBezTo>
                <a:cubicBezTo>
                  <a:pt x="3815317" y="1893242"/>
                  <a:pt x="3870549" y="1934351"/>
                  <a:pt x="3900083" y="1964593"/>
                </a:cubicBezTo>
                <a:lnTo>
                  <a:pt x="3903807" y="1977056"/>
                </a:lnTo>
                <a:cubicBezTo>
                  <a:pt x="3893312" y="1981139"/>
                  <a:pt x="3837822" y="1924320"/>
                  <a:pt x="3822908" y="1909047"/>
                </a:cubicBezTo>
                <a:cubicBezTo>
                  <a:pt x="3756471" y="1864499"/>
                  <a:pt x="3712565" y="1834369"/>
                  <a:pt x="3653740" y="1788966"/>
                </a:cubicBezTo>
                <a:cubicBezTo>
                  <a:pt x="3648072" y="1783160"/>
                  <a:pt x="3618487" y="1758736"/>
                  <a:pt x="3598118" y="1741896"/>
                </a:cubicBezTo>
                <a:lnTo>
                  <a:pt x="3583795" y="1729925"/>
                </a:lnTo>
                <a:close/>
                <a:moveTo>
                  <a:pt x="3358576" y="1465002"/>
                </a:moveTo>
                <a:lnTo>
                  <a:pt x="3360183" y="1466080"/>
                </a:lnTo>
                <a:lnTo>
                  <a:pt x="3352473" y="1477185"/>
                </a:lnTo>
                <a:close/>
                <a:moveTo>
                  <a:pt x="1290236" y="1451548"/>
                </a:moveTo>
                <a:lnTo>
                  <a:pt x="1349944" y="1476225"/>
                </a:lnTo>
                <a:lnTo>
                  <a:pt x="1373528" y="1487367"/>
                </a:lnTo>
                <a:lnTo>
                  <a:pt x="1459814" y="1534652"/>
                </a:lnTo>
                <a:lnTo>
                  <a:pt x="1509297" y="1562590"/>
                </a:lnTo>
                <a:lnTo>
                  <a:pt x="1552257" y="1592416"/>
                </a:lnTo>
                <a:cubicBezTo>
                  <a:pt x="1496588" y="1566863"/>
                  <a:pt x="1445998" y="1536336"/>
                  <a:pt x="1391030" y="1507308"/>
                </a:cubicBezTo>
                <a:lnTo>
                  <a:pt x="1360167" y="1491931"/>
                </a:lnTo>
                <a:lnTo>
                  <a:pt x="1292615" y="1452870"/>
                </a:lnTo>
                <a:close/>
                <a:moveTo>
                  <a:pt x="3246716" y="1405596"/>
                </a:moveTo>
                <a:lnTo>
                  <a:pt x="3242528" y="1409179"/>
                </a:lnTo>
                <a:lnTo>
                  <a:pt x="3241765" y="1410462"/>
                </a:lnTo>
                <a:close/>
                <a:moveTo>
                  <a:pt x="714209" y="1382165"/>
                </a:moveTo>
                <a:cubicBezTo>
                  <a:pt x="713555" y="1382539"/>
                  <a:pt x="711811" y="1383533"/>
                  <a:pt x="708322" y="1385523"/>
                </a:cubicBezTo>
                <a:cubicBezTo>
                  <a:pt x="708322" y="1385523"/>
                  <a:pt x="716169" y="1381045"/>
                  <a:pt x="714209" y="1382165"/>
                </a:cubicBezTo>
                <a:close/>
                <a:moveTo>
                  <a:pt x="3372730" y="1380515"/>
                </a:moveTo>
                <a:cubicBezTo>
                  <a:pt x="3372528" y="1385878"/>
                  <a:pt x="3377530" y="1386043"/>
                  <a:pt x="3382532" y="1386208"/>
                </a:cubicBezTo>
                <a:cubicBezTo>
                  <a:pt x="3402730" y="1403876"/>
                  <a:pt x="3427965" y="1420812"/>
                  <a:pt x="3453369" y="1433280"/>
                </a:cubicBezTo>
                <a:cubicBezTo>
                  <a:pt x="3449621" y="1427561"/>
                  <a:pt x="3444907" y="1422544"/>
                  <a:pt x="3439547" y="1418032"/>
                </a:cubicBezTo>
                <a:cubicBezTo>
                  <a:pt x="3431509" y="1411265"/>
                  <a:pt x="3422018" y="1405646"/>
                  <a:pt x="3412156" y="1400550"/>
                </a:cubicBezTo>
                <a:cubicBezTo>
                  <a:pt x="3402293" y="1395455"/>
                  <a:pt x="3392058" y="1390881"/>
                  <a:pt x="3382532" y="1386208"/>
                </a:cubicBezTo>
                <a:cubicBezTo>
                  <a:pt x="3382634" y="1383525"/>
                  <a:pt x="3381434" y="1382143"/>
                  <a:pt x="3379583" y="1381411"/>
                </a:cubicBezTo>
                <a:cubicBezTo>
                  <a:pt x="3377732" y="1380679"/>
                  <a:pt x="3375230" y="1380597"/>
                  <a:pt x="3372730" y="1380515"/>
                </a:cubicBezTo>
                <a:close/>
                <a:moveTo>
                  <a:pt x="1161257" y="1370300"/>
                </a:moveTo>
                <a:lnTo>
                  <a:pt x="1178618" y="1380000"/>
                </a:lnTo>
                <a:lnTo>
                  <a:pt x="1180412" y="1381918"/>
                </a:lnTo>
                <a:cubicBezTo>
                  <a:pt x="1180830" y="1383092"/>
                  <a:pt x="1180391" y="1384258"/>
                  <a:pt x="1178481" y="1385282"/>
                </a:cubicBezTo>
                <a:cubicBezTo>
                  <a:pt x="1178481" y="1385282"/>
                  <a:pt x="1167703" y="1377122"/>
                  <a:pt x="1161396" y="1372840"/>
                </a:cubicBezTo>
                <a:close/>
                <a:moveTo>
                  <a:pt x="3357534" y="1363011"/>
                </a:moveTo>
                <a:cubicBezTo>
                  <a:pt x="3347530" y="1362683"/>
                  <a:pt x="3352092" y="1374469"/>
                  <a:pt x="3357091" y="1374632"/>
                </a:cubicBezTo>
                <a:cubicBezTo>
                  <a:pt x="3362094" y="1374797"/>
                  <a:pt x="3357534" y="1363011"/>
                  <a:pt x="3357534" y="1363011"/>
                </a:cubicBezTo>
                <a:close/>
                <a:moveTo>
                  <a:pt x="1476342" y="1362522"/>
                </a:moveTo>
                <a:lnTo>
                  <a:pt x="1478640" y="1363510"/>
                </a:lnTo>
                <a:cubicBezTo>
                  <a:pt x="1484297" y="1366211"/>
                  <a:pt x="1490706" y="1369514"/>
                  <a:pt x="1496510" y="1372873"/>
                </a:cubicBezTo>
                <a:cubicBezTo>
                  <a:pt x="1502315" y="1376229"/>
                  <a:pt x="1507517" y="1379645"/>
                  <a:pt x="1510763" y="1382571"/>
                </a:cubicBezTo>
                <a:lnTo>
                  <a:pt x="1510877" y="1382884"/>
                </a:lnTo>
                <a:lnTo>
                  <a:pt x="1479359" y="1364171"/>
                </a:lnTo>
                <a:close/>
                <a:moveTo>
                  <a:pt x="679247" y="1341768"/>
                </a:moveTo>
                <a:cubicBezTo>
                  <a:pt x="679247" y="1341768"/>
                  <a:pt x="682235" y="1358398"/>
                  <a:pt x="679247" y="1341768"/>
                </a:cubicBezTo>
                <a:close/>
                <a:moveTo>
                  <a:pt x="1276915" y="1292615"/>
                </a:moveTo>
                <a:lnTo>
                  <a:pt x="1278387" y="1292961"/>
                </a:lnTo>
                <a:lnTo>
                  <a:pt x="1282570" y="1295438"/>
                </a:lnTo>
                <a:lnTo>
                  <a:pt x="1281400" y="1297636"/>
                </a:lnTo>
                <a:cubicBezTo>
                  <a:pt x="1279511" y="1297864"/>
                  <a:pt x="1279281" y="1295437"/>
                  <a:pt x="1277392" y="1295662"/>
                </a:cubicBezTo>
                <a:cubicBezTo>
                  <a:pt x="1274182" y="1293286"/>
                  <a:pt x="1275017" y="1292494"/>
                  <a:pt x="1276915" y="1292615"/>
                </a:cubicBezTo>
                <a:close/>
                <a:moveTo>
                  <a:pt x="575061" y="1272546"/>
                </a:moveTo>
                <a:cubicBezTo>
                  <a:pt x="576968" y="1272649"/>
                  <a:pt x="577508" y="1274203"/>
                  <a:pt x="577186" y="1276167"/>
                </a:cubicBezTo>
                <a:lnTo>
                  <a:pt x="576478" y="1277566"/>
                </a:lnTo>
                <a:lnTo>
                  <a:pt x="585552" y="1282601"/>
                </a:lnTo>
                <a:lnTo>
                  <a:pt x="584690" y="1278353"/>
                </a:lnTo>
                <a:cubicBezTo>
                  <a:pt x="583300" y="1276351"/>
                  <a:pt x="580520" y="1274427"/>
                  <a:pt x="575061" y="1272546"/>
                </a:cubicBezTo>
                <a:close/>
                <a:moveTo>
                  <a:pt x="1320635" y="1266663"/>
                </a:moveTo>
                <a:lnTo>
                  <a:pt x="1320563" y="1267307"/>
                </a:lnTo>
                <a:cubicBezTo>
                  <a:pt x="1320529" y="1267594"/>
                  <a:pt x="1320551" y="1267404"/>
                  <a:pt x="1320594" y="1267020"/>
                </a:cubicBezTo>
                <a:close/>
                <a:moveTo>
                  <a:pt x="1320853" y="1264733"/>
                </a:moveTo>
                <a:lnTo>
                  <a:pt x="1320635" y="1266663"/>
                </a:lnTo>
                <a:lnTo>
                  <a:pt x="1320756" y="1265589"/>
                </a:lnTo>
                <a:cubicBezTo>
                  <a:pt x="1320812" y="1265114"/>
                  <a:pt x="1320853" y="1264733"/>
                  <a:pt x="1320853" y="1264733"/>
                </a:cubicBezTo>
                <a:close/>
                <a:moveTo>
                  <a:pt x="1128199" y="1264275"/>
                </a:moveTo>
                <a:cubicBezTo>
                  <a:pt x="1131778" y="1267943"/>
                  <a:pt x="1135482" y="1279147"/>
                  <a:pt x="1131905" y="1275483"/>
                </a:cubicBezTo>
                <a:cubicBezTo>
                  <a:pt x="1128449" y="1279360"/>
                  <a:pt x="1124743" y="1268151"/>
                  <a:pt x="1128199" y="1264275"/>
                </a:cubicBezTo>
                <a:close/>
                <a:moveTo>
                  <a:pt x="1113405" y="1256541"/>
                </a:moveTo>
                <a:cubicBezTo>
                  <a:pt x="1116986" y="1260209"/>
                  <a:pt x="1121285" y="1272026"/>
                  <a:pt x="1117109" y="1267748"/>
                </a:cubicBezTo>
                <a:cubicBezTo>
                  <a:pt x="1113075" y="1272269"/>
                  <a:pt x="1109950" y="1260419"/>
                  <a:pt x="1113405" y="1256541"/>
                </a:cubicBezTo>
                <a:close/>
                <a:moveTo>
                  <a:pt x="1060949" y="1230714"/>
                </a:moveTo>
                <a:cubicBezTo>
                  <a:pt x="1063288" y="1232413"/>
                  <a:pt x="1064723" y="1239442"/>
                  <a:pt x="1062132" y="1242350"/>
                </a:cubicBezTo>
                <a:cubicBezTo>
                  <a:pt x="1062132" y="1242350"/>
                  <a:pt x="1054851" y="1227476"/>
                  <a:pt x="1058427" y="1231143"/>
                </a:cubicBezTo>
                <a:cubicBezTo>
                  <a:pt x="1059293" y="1230176"/>
                  <a:pt x="1060173" y="1230148"/>
                  <a:pt x="1060949" y="1230714"/>
                </a:cubicBezTo>
                <a:close/>
                <a:moveTo>
                  <a:pt x="3132794" y="1182239"/>
                </a:moveTo>
                <a:lnTo>
                  <a:pt x="3263267" y="1264769"/>
                </a:lnTo>
                <a:lnTo>
                  <a:pt x="3304450" y="1292862"/>
                </a:lnTo>
                <a:lnTo>
                  <a:pt x="3334411" y="1310246"/>
                </a:lnTo>
                <a:lnTo>
                  <a:pt x="3415082" y="1362681"/>
                </a:lnTo>
                <a:lnTo>
                  <a:pt x="3415305" y="1362620"/>
                </a:lnTo>
                <a:lnTo>
                  <a:pt x="3417550" y="1364285"/>
                </a:lnTo>
                <a:lnTo>
                  <a:pt x="3455430" y="1388906"/>
                </a:lnTo>
                <a:lnTo>
                  <a:pt x="3456019" y="1388768"/>
                </a:lnTo>
                <a:lnTo>
                  <a:pt x="3461223" y="1392670"/>
                </a:lnTo>
                <a:lnTo>
                  <a:pt x="3467076" y="1396476"/>
                </a:lnTo>
                <a:cubicBezTo>
                  <a:pt x="3554785" y="1455401"/>
                  <a:pt x="3641790" y="1516429"/>
                  <a:pt x="3732647" y="1574899"/>
                </a:cubicBezTo>
                <a:cubicBezTo>
                  <a:pt x="3736400" y="1575019"/>
                  <a:pt x="3754327" y="1585175"/>
                  <a:pt x="3763141" y="1587981"/>
                </a:cubicBezTo>
                <a:lnTo>
                  <a:pt x="3767694" y="1587715"/>
                </a:lnTo>
                <a:lnTo>
                  <a:pt x="3685959" y="1526816"/>
                </a:lnTo>
                <a:lnTo>
                  <a:pt x="3566968" y="1439577"/>
                </a:lnTo>
                <a:lnTo>
                  <a:pt x="3534735" y="1419714"/>
                </a:lnTo>
                <a:cubicBezTo>
                  <a:pt x="3516492" y="1408556"/>
                  <a:pt x="3499768" y="1398328"/>
                  <a:pt x="3485908" y="1389597"/>
                </a:cubicBezTo>
                <a:cubicBezTo>
                  <a:pt x="3375033" y="1319731"/>
                  <a:pt x="3294392" y="1266968"/>
                  <a:pt x="3182276" y="1207801"/>
                </a:cubicBezTo>
                <a:close/>
                <a:moveTo>
                  <a:pt x="955884" y="1181782"/>
                </a:moveTo>
                <a:lnTo>
                  <a:pt x="983795" y="1196878"/>
                </a:lnTo>
                <a:lnTo>
                  <a:pt x="989163" y="1199500"/>
                </a:lnTo>
                <a:lnTo>
                  <a:pt x="976242" y="1192249"/>
                </a:lnTo>
                <a:close/>
                <a:moveTo>
                  <a:pt x="937080" y="1171612"/>
                </a:moveTo>
                <a:lnTo>
                  <a:pt x="952914" y="1180178"/>
                </a:lnTo>
                <a:lnTo>
                  <a:pt x="940719" y="1172405"/>
                </a:lnTo>
                <a:close/>
                <a:moveTo>
                  <a:pt x="565779" y="1158195"/>
                </a:moveTo>
                <a:lnTo>
                  <a:pt x="566627" y="1158671"/>
                </a:lnTo>
                <a:cubicBezTo>
                  <a:pt x="568312" y="1159645"/>
                  <a:pt x="568165" y="1159597"/>
                  <a:pt x="566758" y="1158784"/>
                </a:cubicBezTo>
                <a:close/>
                <a:moveTo>
                  <a:pt x="445591" y="1139971"/>
                </a:moveTo>
                <a:cubicBezTo>
                  <a:pt x="442009" y="1136302"/>
                  <a:pt x="446308" y="1148122"/>
                  <a:pt x="449891" y="1151789"/>
                </a:cubicBezTo>
                <a:cubicBezTo>
                  <a:pt x="453345" y="1147913"/>
                  <a:pt x="445591" y="1139971"/>
                  <a:pt x="445591" y="1139971"/>
                </a:cubicBezTo>
                <a:close/>
                <a:moveTo>
                  <a:pt x="544356" y="1125273"/>
                </a:moveTo>
                <a:lnTo>
                  <a:pt x="553611" y="1130549"/>
                </a:lnTo>
                <a:cubicBezTo>
                  <a:pt x="559306" y="1133601"/>
                  <a:pt x="565669" y="1136872"/>
                  <a:pt x="572916" y="1140585"/>
                </a:cubicBezTo>
                <a:cubicBezTo>
                  <a:pt x="576495" y="1144251"/>
                  <a:pt x="631352" y="1162110"/>
                  <a:pt x="635775" y="1181469"/>
                </a:cubicBezTo>
                <a:cubicBezTo>
                  <a:pt x="635775" y="1181469"/>
                  <a:pt x="591535" y="1167065"/>
                  <a:pt x="580796" y="1156067"/>
                </a:cubicBezTo>
                <a:cubicBezTo>
                  <a:pt x="575190" y="1154035"/>
                  <a:pt x="564897" y="1143496"/>
                  <a:pt x="554693" y="1133975"/>
                </a:cubicBezTo>
                <a:close/>
                <a:moveTo>
                  <a:pt x="978735" y="1123780"/>
                </a:moveTo>
                <a:lnTo>
                  <a:pt x="997031" y="1138535"/>
                </a:lnTo>
                <a:lnTo>
                  <a:pt x="1015042" y="1151822"/>
                </a:lnTo>
                <a:lnTo>
                  <a:pt x="1025470" y="1153604"/>
                </a:lnTo>
                <a:lnTo>
                  <a:pt x="1030091" y="1154769"/>
                </a:lnTo>
                <a:lnTo>
                  <a:pt x="990595" y="1126980"/>
                </a:lnTo>
                <a:lnTo>
                  <a:pt x="985220" y="1125291"/>
                </a:lnTo>
                <a:close/>
                <a:moveTo>
                  <a:pt x="536649" y="1120510"/>
                </a:moveTo>
                <a:lnTo>
                  <a:pt x="540055" y="1121653"/>
                </a:lnTo>
                <a:lnTo>
                  <a:pt x="544356" y="1125273"/>
                </a:lnTo>
                <a:lnTo>
                  <a:pt x="538289" y="1121811"/>
                </a:lnTo>
                <a:close/>
                <a:moveTo>
                  <a:pt x="3098145" y="1114283"/>
                </a:moveTo>
                <a:lnTo>
                  <a:pt x="3096211" y="1114919"/>
                </a:lnTo>
                <a:lnTo>
                  <a:pt x="3101385" y="1117564"/>
                </a:lnTo>
                <a:close/>
                <a:moveTo>
                  <a:pt x="821213" y="1110961"/>
                </a:moveTo>
                <a:lnTo>
                  <a:pt x="836753" y="1121616"/>
                </a:lnTo>
                <a:lnTo>
                  <a:pt x="880196" y="1142602"/>
                </a:lnTo>
                <a:lnTo>
                  <a:pt x="845412" y="1120541"/>
                </a:lnTo>
                <a:close/>
                <a:moveTo>
                  <a:pt x="3076683" y="1104946"/>
                </a:moveTo>
                <a:lnTo>
                  <a:pt x="3086810" y="1110118"/>
                </a:lnTo>
                <a:lnTo>
                  <a:pt x="3082471" y="1106055"/>
                </a:lnTo>
                <a:close/>
                <a:moveTo>
                  <a:pt x="481523" y="1076661"/>
                </a:moveTo>
                <a:cubicBezTo>
                  <a:pt x="474486" y="1076869"/>
                  <a:pt x="481192" y="1092387"/>
                  <a:pt x="488803" y="1091534"/>
                </a:cubicBezTo>
                <a:close/>
                <a:moveTo>
                  <a:pt x="3012415" y="1064288"/>
                </a:moveTo>
                <a:lnTo>
                  <a:pt x="3031324" y="1081774"/>
                </a:lnTo>
                <a:lnTo>
                  <a:pt x="3035628" y="1083976"/>
                </a:lnTo>
                <a:lnTo>
                  <a:pt x="3052720" y="1089495"/>
                </a:lnTo>
                <a:lnTo>
                  <a:pt x="3057309" y="1095050"/>
                </a:lnTo>
                <a:lnTo>
                  <a:pt x="3071023" y="1102053"/>
                </a:lnTo>
                <a:lnTo>
                  <a:pt x="3052720" y="1089495"/>
                </a:lnTo>
                <a:cubicBezTo>
                  <a:pt x="3047351" y="1083997"/>
                  <a:pt x="3040072" y="1078397"/>
                  <a:pt x="3032735" y="1073821"/>
                </a:cubicBezTo>
                <a:cubicBezTo>
                  <a:pt x="3025402" y="1069247"/>
                  <a:pt x="3018010" y="1065693"/>
                  <a:pt x="3012415" y="1064288"/>
                </a:cubicBezTo>
                <a:close/>
                <a:moveTo>
                  <a:pt x="2986284" y="1044948"/>
                </a:moveTo>
                <a:cubicBezTo>
                  <a:pt x="2979246" y="1045156"/>
                  <a:pt x="2987126" y="1060640"/>
                  <a:pt x="2990584" y="1056764"/>
                </a:cubicBezTo>
                <a:close/>
                <a:moveTo>
                  <a:pt x="1126018" y="957360"/>
                </a:moveTo>
                <a:lnTo>
                  <a:pt x="1129498" y="960614"/>
                </a:lnTo>
                <a:lnTo>
                  <a:pt x="1126018" y="958899"/>
                </a:lnTo>
                <a:close/>
                <a:moveTo>
                  <a:pt x="1124130" y="955597"/>
                </a:moveTo>
                <a:cubicBezTo>
                  <a:pt x="1125234" y="955839"/>
                  <a:pt x="1125787" y="955963"/>
                  <a:pt x="1126022" y="956376"/>
                </a:cubicBezTo>
                <a:lnTo>
                  <a:pt x="1126018" y="957360"/>
                </a:lnTo>
                <a:close/>
                <a:moveTo>
                  <a:pt x="2536036" y="947646"/>
                </a:moveTo>
                <a:cubicBezTo>
                  <a:pt x="2550599" y="959757"/>
                  <a:pt x="2611877" y="994884"/>
                  <a:pt x="2612079" y="989519"/>
                </a:cubicBezTo>
                <a:lnTo>
                  <a:pt x="2607486" y="994105"/>
                </a:lnTo>
                <a:lnTo>
                  <a:pt x="2618176" y="1000392"/>
                </a:lnTo>
                <a:lnTo>
                  <a:pt x="2636032" y="1009353"/>
                </a:lnTo>
                <a:cubicBezTo>
                  <a:pt x="2663420" y="1022926"/>
                  <a:pt x="2683931" y="1032514"/>
                  <a:pt x="2683447" y="1030903"/>
                </a:cubicBezTo>
                <a:cubicBezTo>
                  <a:pt x="2683285" y="1030365"/>
                  <a:pt x="2680787" y="1028586"/>
                  <a:pt x="2675436" y="1025293"/>
                </a:cubicBezTo>
                <a:cubicBezTo>
                  <a:pt x="2659382" y="1015416"/>
                  <a:pt x="2617621" y="991936"/>
                  <a:pt x="2536036" y="947646"/>
                </a:cubicBezTo>
                <a:close/>
                <a:moveTo>
                  <a:pt x="1431033" y="943072"/>
                </a:moveTo>
                <a:lnTo>
                  <a:pt x="1439954" y="946209"/>
                </a:lnTo>
                <a:lnTo>
                  <a:pt x="1441862" y="947278"/>
                </a:lnTo>
                <a:lnTo>
                  <a:pt x="1431610" y="943390"/>
                </a:lnTo>
                <a:close/>
                <a:moveTo>
                  <a:pt x="1024290" y="932924"/>
                </a:moveTo>
                <a:cubicBezTo>
                  <a:pt x="1020695" y="938669"/>
                  <a:pt x="1020466" y="936244"/>
                  <a:pt x="1020196" y="933415"/>
                </a:cubicBezTo>
                <a:cubicBezTo>
                  <a:pt x="1022401" y="933150"/>
                  <a:pt x="1024290" y="932924"/>
                  <a:pt x="1024290" y="932924"/>
                </a:cubicBezTo>
                <a:close/>
                <a:moveTo>
                  <a:pt x="1169764" y="929431"/>
                </a:moveTo>
                <a:lnTo>
                  <a:pt x="1171412" y="930281"/>
                </a:lnTo>
                <a:lnTo>
                  <a:pt x="1178530" y="934608"/>
                </a:lnTo>
                <a:lnTo>
                  <a:pt x="1178191" y="934838"/>
                </a:lnTo>
                <a:close/>
                <a:moveTo>
                  <a:pt x="1358662" y="902998"/>
                </a:moveTo>
                <a:lnTo>
                  <a:pt x="1367087" y="905863"/>
                </a:lnTo>
                <a:lnTo>
                  <a:pt x="1375957" y="912573"/>
                </a:lnTo>
                <a:close/>
                <a:moveTo>
                  <a:pt x="1167883" y="891150"/>
                </a:moveTo>
                <a:lnTo>
                  <a:pt x="1172838" y="891566"/>
                </a:lnTo>
                <a:cubicBezTo>
                  <a:pt x="1172017" y="892248"/>
                  <a:pt x="1170419" y="892107"/>
                  <a:pt x="1168268" y="891343"/>
                </a:cubicBezTo>
                <a:close/>
                <a:moveTo>
                  <a:pt x="1270304" y="888401"/>
                </a:moveTo>
                <a:cubicBezTo>
                  <a:pt x="1270304" y="888401"/>
                  <a:pt x="1274893" y="893166"/>
                  <a:pt x="1278669" y="892714"/>
                </a:cubicBezTo>
                <a:cubicBezTo>
                  <a:pt x="1280166" y="892536"/>
                  <a:pt x="1280495" y="892012"/>
                  <a:pt x="1280120" y="891365"/>
                </a:cubicBezTo>
                <a:cubicBezTo>
                  <a:pt x="1279559" y="890397"/>
                  <a:pt x="1277415" y="889159"/>
                  <a:pt x="1275255" y="888411"/>
                </a:cubicBezTo>
                <a:cubicBezTo>
                  <a:pt x="1273098" y="887661"/>
                  <a:pt x="1270923" y="887403"/>
                  <a:pt x="1270304" y="888401"/>
                </a:cubicBezTo>
                <a:close/>
                <a:moveTo>
                  <a:pt x="2663164" y="884245"/>
                </a:moveTo>
                <a:lnTo>
                  <a:pt x="2667556" y="891100"/>
                </a:lnTo>
                <a:lnTo>
                  <a:pt x="2656453" y="890111"/>
                </a:lnTo>
                <a:lnTo>
                  <a:pt x="2782435" y="965100"/>
                </a:lnTo>
                <a:lnTo>
                  <a:pt x="2826025" y="984539"/>
                </a:lnTo>
                <a:lnTo>
                  <a:pt x="2814322" y="978545"/>
                </a:lnTo>
                <a:cubicBezTo>
                  <a:pt x="2801009" y="971710"/>
                  <a:pt x="2789027" y="965308"/>
                  <a:pt x="2785445" y="961644"/>
                </a:cubicBezTo>
                <a:cubicBezTo>
                  <a:pt x="2777688" y="953699"/>
                  <a:pt x="2773988" y="942494"/>
                  <a:pt x="2770405" y="938827"/>
                </a:cubicBezTo>
                <a:cubicBezTo>
                  <a:pt x="2766829" y="935163"/>
                  <a:pt x="2767073" y="950246"/>
                  <a:pt x="2767073" y="950246"/>
                </a:cubicBezTo>
                <a:cubicBezTo>
                  <a:pt x="2756083" y="951042"/>
                  <a:pt x="2747147" y="935866"/>
                  <a:pt x="2741604" y="926423"/>
                </a:cubicBezTo>
                <a:lnTo>
                  <a:pt x="2738504" y="921642"/>
                </a:lnTo>
                <a:lnTo>
                  <a:pt x="2735807" y="920307"/>
                </a:lnTo>
                <a:lnTo>
                  <a:pt x="2731704" y="922061"/>
                </a:lnTo>
                <a:cubicBezTo>
                  <a:pt x="2729832" y="924161"/>
                  <a:pt x="2727958" y="926259"/>
                  <a:pt x="2726168" y="924426"/>
                </a:cubicBezTo>
                <a:lnTo>
                  <a:pt x="2723469" y="914190"/>
                </a:lnTo>
                <a:lnTo>
                  <a:pt x="2716078" y="910524"/>
                </a:lnTo>
                <a:lnTo>
                  <a:pt x="2711400" y="909147"/>
                </a:lnTo>
                <a:cubicBezTo>
                  <a:pt x="2708600" y="908288"/>
                  <a:pt x="2705945" y="907425"/>
                  <a:pt x="2700636" y="905695"/>
                </a:cubicBezTo>
                <a:lnTo>
                  <a:pt x="2676286" y="891756"/>
                </a:lnTo>
                <a:lnTo>
                  <a:pt x="2670606" y="893213"/>
                </a:lnTo>
                <a:cubicBezTo>
                  <a:pt x="2668757" y="892482"/>
                  <a:pt x="2667556" y="891100"/>
                  <a:pt x="2667556" y="891100"/>
                </a:cubicBezTo>
                <a:lnTo>
                  <a:pt x="2672790" y="889756"/>
                </a:lnTo>
                <a:close/>
                <a:moveTo>
                  <a:pt x="1318650" y="880997"/>
                </a:moveTo>
                <a:lnTo>
                  <a:pt x="1331251" y="885563"/>
                </a:lnTo>
                <a:lnTo>
                  <a:pt x="1350549" y="892135"/>
                </a:lnTo>
                <a:lnTo>
                  <a:pt x="1356777" y="897630"/>
                </a:lnTo>
                <a:lnTo>
                  <a:pt x="1358923" y="899370"/>
                </a:lnTo>
                <a:lnTo>
                  <a:pt x="1352829" y="897584"/>
                </a:lnTo>
                <a:lnTo>
                  <a:pt x="1345879" y="895920"/>
                </a:lnTo>
                <a:lnTo>
                  <a:pt x="1337431" y="891242"/>
                </a:lnTo>
                <a:close/>
                <a:moveTo>
                  <a:pt x="1440135" y="878690"/>
                </a:moveTo>
                <a:lnTo>
                  <a:pt x="1444574" y="880110"/>
                </a:lnTo>
                <a:lnTo>
                  <a:pt x="1445028" y="881056"/>
                </a:lnTo>
                <a:lnTo>
                  <a:pt x="1444280" y="881643"/>
                </a:lnTo>
                <a:cubicBezTo>
                  <a:pt x="1442389" y="881868"/>
                  <a:pt x="1442159" y="879440"/>
                  <a:pt x="1440268" y="879667"/>
                </a:cubicBezTo>
                <a:lnTo>
                  <a:pt x="1439576" y="878874"/>
                </a:lnTo>
                <a:close/>
                <a:moveTo>
                  <a:pt x="1295637" y="872655"/>
                </a:moveTo>
                <a:lnTo>
                  <a:pt x="1296089" y="875406"/>
                </a:lnTo>
                <a:cubicBezTo>
                  <a:pt x="1296266" y="876500"/>
                  <a:pt x="1296356" y="877048"/>
                  <a:pt x="1296224" y="876228"/>
                </a:cubicBezTo>
                <a:close/>
                <a:moveTo>
                  <a:pt x="1231706" y="849625"/>
                </a:moveTo>
                <a:lnTo>
                  <a:pt x="1232023" y="849686"/>
                </a:lnTo>
                <a:cubicBezTo>
                  <a:pt x="1232784" y="849823"/>
                  <a:pt x="1233224" y="849890"/>
                  <a:pt x="1233224" y="849890"/>
                </a:cubicBezTo>
                <a:lnTo>
                  <a:pt x="1251756" y="856659"/>
                </a:lnTo>
                <a:lnTo>
                  <a:pt x="1241264" y="856196"/>
                </a:lnTo>
                <a:lnTo>
                  <a:pt x="1236267" y="852369"/>
                </a:lnTo>
                <a:close/>
                <a:moveTo>
                  <a:pt x="1351288" y="846007"/>
                </a:moveTo>
                <a:cubicBezTo>
                  <a:pt x="1351288" y="846007"/>
                  <a:pt x="1359289" y="849192"/>
                  <a:pt x="1360900" y="851069"/>
                </a:cubicBezTo>
                <a:cubicBezTo>
                  <a:pt x="1361438" y="851694"/>
                  <a:pt x="1361265" y="852176"/>
                  <a:pt x="1359848" y="852346"/>
                </a:cubicBezTo>
                <a:lnTo>
                  <a:pt x="1355202" y="851879"/>
                </a:lnTo>
                <a:lnTo>
                  <a:pt x="1354008" y="851458"/>
                </a:lnTo>
                <a:lnTo>
                  <a:pt x="1351082" y="849713"/>
                </a:lnTo>
                <a:cubicBezTo>
                  <a:pt x="1349414" y="848074"/>
                  <a:pt x="1349243" y="846252"/>
                  <a:pt x="1351288" y="846007"/>
                </a:cubicBezTo>
                <a:close/>
                <a:moveTo>
                  <a:pt x="1137611" y="795068"/>
                </a:moveTo>
                <a:lnTo>
                  <a:pt x="1145845" y="798129"/>
                </a:lnTo>
                <a:lnTo>
                  <a:pt x="1144328" y="797017"/>
                </a:lnTo>
                <a:close/>
                <a:moveTo>
                  <a:pt x="1208644" y="758496"/>
                </a:moveTo>
                <a:lnTo>
                  <a:pt x="1215790" y="763766"/>
                </a:lnTo>
                <a:lnTo>
                  <a:pt x="1263359" y="796585"/>
                </a:lnTo>
                <a:lnTo>
                  <a:pt x="1284159" y="802504"/>
                </a:lnTo>
                <a:lnTo>
                  <a:pt x="1311334" y="812777"/>
                </a:lnTo>
                <a:lnTo>
                  <a:pt x="1301414" y="805510"/>
                </a:lnTo>
                <a:cubicBezTo>
                  <a:pt x="1284794" y="797260"/>
                  <a:pt x="1268257" y="788308"/>
                  <a:pt x="1251562" y="778239"/>
                </a:cubicBezTo>
                <a:lnTo>
                  <a:pt x="1228289" y="762669"/>
                </a:lnTo>
                <a:lnTo>
                  <a:pt x="1228464" y="763356"/>
                </a:lnTo>
                <a:cubicBezTo>
                  <a:pt x="1226527" y="763155"/>
                  <a:pt x="1222109" y="762099"/>
                  <a:pt x="1214019" y="759895"/>
                </a:cubicBezTo>
                <a:close/>
                <a:moveTo>
                  <a:pt x="2113530" y="734384"/>
                </a:moveTo>
                <a:cubicBezTo>
                  <a:pt x="2115125" y="734730"/>
                  <a:pt x="2119001" y="736363"/>
                  <a:pt x="2126269" y="739993"/>
                </a:cubicBezTo>
                <a:cubicBezTo>
                  <a:pt x="2138837" y="748307"/>
                  <a:pt x="2153330" y="756796"/>
                  <a:pt x="2166023" y="763049"/>
                </a:cubicBezTo>
                <a:cubicBezTo>
                  <a:pt x="2188846" y="775453"/>
                  <a:pt x="2201146" y="780936"/>
                  <a:pt x="2221890" y="791542"/>
                </a:cubicBezTo>
                <a:cubicBezTo>
                  <a:pt x="2255164" y="810057"/>
                  <a:pt x="2291636" y="838824"/>
                  <a:pt x="2324947" y="857742"/>
                </a:cubicBezTo>
                <a:cubicBezTo>
                  <a:pt x="2351128" y="873630"/>
                  <a:pt x="2376697" y="888975"/>
                  <a:pt x="2402838" y="904868"/>
                </a:cubicBezTo>
                <a:lnTo>
                  <a:pt x="2432883" y="923491"/>
                </a:lnTo>
                <a:lnTo>
                  <a:pt x="2299304" y="846896"/>
                </a:lnTo>
                <a:lnTo>
                  <a:pt x="2287544" y="839312"/>
                </a:lnTo>
                <a:cubicBezTo>
                  <a:pt x="2235415" y="809963"/>
                  <a:pt x="2187380" y="780125"/>
                  <a:pt x="2130736" y="746819"/>
                </a:cubicBezTo>
                <a:cubicBezTo>
                  <a:pt x="2124489" y="743886"/>
                  <a:pt x="2108745" y="733345"/>
                  <a:pt x="2113530" y="734384"/>
                </a:cubicBezTo>
                <a:close/>
                <a:moveTo>
                  <a:pt x="1141612" y="707787"/>
                </a:moveTo>
                <a:lnTo>
                  <a:pt x="1159912" y="722539"/>
                </a:lnTo>
                <a:lnTo>
                  <a:pt x="1177919" y="735828"/>
                </a:lnTo>
                <a:lnTo>
                  <a:pt x="1188348" y="737610"/>
                </a:lnTo>
                <a:lnTo>
                  <a:pt x="1192968" y="738773"/>
                </a:lnTo>
                <a:lnTo>
                  <a:pt x="1153471" y="710985"/>
                </a:lnTo>
                <a:lnTo>
                  <a:pt x="1148098" y="709295"/>
                </a:lnTo>
                <a:close/>
                <a:moveTo>
                  <a:pt x="1938931" y="617618"/>
                </a:moveTo>
                <a:cubicBezTo>
                  <a:pt x="1947528" y="624357"/>
                  <a:pt x="1957976" y="630471"/>
                  <a:pt x="1968236" y="634562"/>
                </a:cubicBezTo>
                <a:cubicBezTo>
                  <a:pt x="1964766" y="629864"/>
                  <a:pt x="1960004" y="626650"/>
                  <a:pt x="1954827" y="624102"/>
                </a:cubicBezTo>
                <a:cubicBezTo>
                  <a:pt x="1949651" y="621550"/>
                  <a:pt x="1944058" y="619663"/>
                  <a:pt x="1938931" y="617618"/>
                </a:cubicBezTo>
                <a:close/>
                <a:moveTo>
                  <a:pt x="1928213" y="608674"/>
                </a:moveTo>
                <a:cubicBezTo>
                  <a:pt x="1924435" y="609125"/>
                  <a:pt x="1926821" y="614156"/>
                  <a:pt x="1928713" y="613933"/>
                </a:cubicBezTo>
                <a:cubicBezTo>
                  <a:pt x="1929656" y="613817"/>
                  <a:pt x="1929531" y="612504"/>
                  <a:pt x="1929170" y="611219"/>
                </a:cubicBezTo>
                <a:cubicBezTo>
                  <a:pt x="1928810" y="609931"/>
                  <a:pt x="1928213" y="608674"/>
                  <a:pt x="1928213" y="608674"/>
                </a:cubicBezTo>
                <a:close/>
                <a:moveTo>
                  <a:pt x="1573552" y="549557"/>
                </a:moveTo>
                <a:lnTo>
                  <a:pt x="1592325" y="557662"/>
                </a:lnTo>
                <a:cubicBezTo>
                  <a:pt x="1595708" y="559306"/>
                  <a:pt x="1597812" y="560535"/>
                  <a:pt x="1597170" y="560791"/>
                </a:cubicBezTo>
                <a:lnTo>
                  <a:pt x="1592881" y="559788"/>
                </a:lnTo>
                <a:lnTo>
                  <a:pt x="1589677" y="558234"/>
                </a:lnTo>
                <a:close/>
                <a:moveTo>
                  <a:pt x="1288899" y="541369"/>
                </a:moveTo>
                <a:lnTo>
                  <a:pt x="1292375" y="544619"/>
                </a:lnTo>
                <a:lnTo>
                  <a:pt x="1288897" y="542906"/>
                </a:lnTo>
                <a:close/>
                <a:moveTo>
                  <a:pt x="1287006" y="539599"/>
                </a:moveTo>
                <a:cubicBezTo>
                  <a:pt x="1288110" y="539845"/>
                  <a:pt x="1288663" y="539966"/>
                  <a:pt x="1288900" y="540381"/>
                </a:cubicBezTo>
                <a:lnTo>
                  <a:pt x="1288899" y="541369"/>
                </a:lnTo>
                <a:close/>
                <a:moveTo>
                  <a:pt x="1603065" y="523201"/>
                </a:moveTo>
                <a:lnTo>
                  <a:pt x="1626562" y="533843"/>
                </a:lnTo>
                <a:cubicBezTo>
                  <a:pt x="1639895" y="538895"/>
                  <a:pt x="1653237" y="543639"/>
                  <a:pt x="1663590" y="548741"/>
                </a:cubicBezTo>
                <a:cubicBezTo>
                  <a:pt x="1657150" y="544603"/>
                  <a:pt x="1673848" y="552830"/>
                  <a:pt x="1674077" y="555258"/>
                </a:cubicBezTo>
                <a:cubicBezTo>
                  <a:pt x="1674806" y="562939"/>
                  <a:pt x="1655721" y="549680"/>
                  <a:pt x="1653831" y="549907"/>
                </a:cubicBezTo>
                <a:lnTo>
                  <a:pt x="1635244" y="542855"/>
                </a:lnTo>
                <a:lnTo>
                  <a:pt x="1614816" y="529366"/>
                </a:lnTo>
                <a:close/>
                <a:moveTo>
                  <a:pt x="1600562" y="522067"/>
                </a:moveTo>
                <a:lnTo>
                  <a:pt x="1600997" y="522114"/>
                </a:lnTo>
                <a:lnTo>
                  <a:pt x="1603065" y="523201"/>
                </a:lnTo>
                <a:close/>
                <a:moveTo>
                  <a:pt x="1187167" y="516931"/>
                </a:moveTo>
                <a:cubicBezTo>
                  <a:pt x="1183574" y="522674"/>
                  <a:pt x="1183345" y="520248"/>
                  <a:pt x="1183076" y="517420"/>
                </a:cubicBezTo>
                <a:cubicBezTo>
                  <a:pt x="1185277" y="517154"/>
                  <a:pt x="1187167" y="516931"/>
                  <a:pt x="1187167" y="516931"/>
                </a:cubicBezTo>
                <a:close/>
                <a:moveTo>
                  <a:pt x="1322982" y="505938"/>
                </a:moveTo>
                <a:lnTo>
                  <a:pt x="1327840" y="510353"/>
                </a:lnTo>
                <a:lnTo>
                  <a:pt x="1324546" y="508242"/>
                </a:lnTo>
                <a:close/>
                <a:moveTo>
                  <a:pt x="2002480" y="499647"/>
                </a:moveTo>
                <a:cubicBezTo>
                  <a:pt x="1994465" y="500592"/>
                  <a:pt x="2042760" y="534520"/>
                  <a:pt x="2062249" y="542429"/>
                </a:cubicBezTo>
                <a:cubicBezTo>
                  <a:pt x="2240277" y="648099"/>
                  <a:pt x="2418241" y="750003"/>
                  <a:pt x="2594838" y="853437"/>
                </a:cubicBezTo>
                <a:lnTo>
                  <a:pt x="2654996" y="889245"/>
                </a:lnTo>
                <a:lnTo>
                  <a:pt x="2651922" y="885218"/>
                </a:lnTo>
                <a:lnTo>
                  <a:pt x="2660359" y="882640"/>
                </a:lnTo>
                <a:lnTo>
                  <a:pt x="2528548" y="807187"/>
                </a:lnTo>
                <a:cubicBezTo>
                  <a:pt x="2359984" y="705487"/>
                  <a:pt x="2200143" y="597425"/>
                  <a:pt x="2032419" y="511883"/>
                </a:cubicBezTo>
                <a:cubicBezTo>
                  <a:pt x="2014080" y="502683"/>
                  <a:pt x="2005152" y="499333"/>
                  <a:pt x="2002480" y="499647"/>
                </a:cubicBezTo>
                <a:close/>
                <a:moveTo>
                  <a:pt x="1621047" y="488347"/>
                </a:moveTo>
                <a:lnTo>
                  <a:pt x="1623094" y="489558"/>
                </a:lnTo>
                <a:lnTo>
                  <a:pt x="1622557" y="490009"/>
                </a:lnTo>
                <a:cubicBezTo>
                  <a:pt x="1621768" y="490100"/>
                  <a:pt x="1621159" y="489561"/>
                  <a:pt x="1621047" y="488347"/>
                </a:cubicBezTo>
                <a:close/>
                <a:moveTo>
                  <a:pt x="1286114" y="475603"/>
                </a:moveTo>
                <a:cubicBezTo>
                  <a:pt x="1297448" y="487208"/>
                  <a:pt x="1308787" y="498816"/>
                  <a:pt x="1322982" y="505938"/>
                </a:cubicBezTo>
                <a:cubicBezTo>
                  <a:pt x="1315821" y="498607"/>
                  <a:pt x="1301028" y="490873"/>
                  <a:pt x="1286114" y="475603"/>
                </a:cubicBezTo>
                <a:close/>
                <a:moveTo>
                  <a:pt x="1337141" y="474710"/>
                </a:moveTo>
                <a:cubicBezTo>
                  <a:pt x="1333686" y="478588"/>
                  <a:pt x="1340846" y="485919"/>
                  <a:pt x="1340846" y="485919"/>
                </a:cubicBezTo>
                <a:cubicBezTo>
                  <a:pt x="1344425" y="489587"/>
                  <a:pt x="1337141" y="474710"/>
                  <a:pt x="1337141" y="474710"/>
                </a:cubicBezTo>
                <a:close/>
                <a:moveTo>
                  <a:pt x="1433183" y="472405"/>
                </a:moveTo>
                <a:cubicBezTo>
                  <a:pt x="1433183" y="472405"/>
                  <a:pt x="1437774" y="477171"/>
                  <a:pt x="1441550" y="476720"/>
                </a:cubicBezTo>
                <a:cubicBezTo>
                  <a:pt x="1443042" y="476539"/>
                  <a:pt x="1443373" y="476016"/>
                  <a:pt x="1442998" y="475372"/>
                </a:cubicBezTo>
                <a:cubicBezTo>
                  <a:pt x="1442436" y="474401"/>
                  <a:pt x="1440292" y="473163"/>
                  <a:pt x="1438135" y="472415"/>
                </a:cubicBezTo>
                <a:cubicBezTo>
                  <a:pt x="1435976" y="471665"/>
                  <a:pt x="1433804" y="471409"/>
                  <a:pt x="1433183" y="472405"/>
                </a:cubicBezTo>
                <a:close/>
                <a:moveTo>
                  <a:pt x="1777029" y="465407"/>
                </a:moveTo>
                <a:cubicBezTo>
                  <a:pt x="1791555" y="456801"/>
                  <a:pt x="1795646" y="491884"/>
                  <a:pt x="1777029" y="465407"/>
                </a:cubicBezTo>
                <a:close/>
                <a:moveTo>
                  <a:pt x="1514163" y="430012"/>
                </a:moveTo>
                <a:cubicBezTo>
                  <a:pt x="1514163" y="430012"/>
                  <a:pt x="1522167" y="433195"/>
                  <a:pt x="1523780" y="435074"/>
                </a:cubicBezTo>
                <a:cubicBezTo>
                  <a:pt x="1524317" y="435699"/>
                  <a:pt x="1524144" y="436182"/>
                  <a:pt x="1522725" y="436351"/>
                </a:cubicBezTo>
                <a:cubicBezTo>
                  <a:pt x="1514856" y="437289"/>
                  <a:pt x="1510072" y="430499"/>
                  <a:pt x="1514163" y="430012"/>
                </a:cubicBezTo>
                <a:close/>
                <a:moveTo>
                  <a:pt x="1300490" y="379075"/>
                </a:moveTo>
                <a:lnTo>
                  <a:pt x="1308723" y="382135"/>
                </a:lnTo>
                <a:lnTo>
                  <a:pt x="1307203" y="381021"/>
                </a:lnTo>
                <a:close/>
                <a:moveTo>
                  <a:pt x="1575141" y="285926"/>
                </a:moveTo>
                <a:cubicBezTo>
                  <a:pt x="1574459" y="284823"/>
                  <a:pt x="1574913" y="285558"/>
                  <a:pt x="1575815" y="287023"/>
                </a:cubicBezTo>
                <a:lnTo>
                  <a:pt x="1576663" y="288399"/>
                </a:lnTo>
                <a:lnTo>
                  <a:pt x="1581242" y="295822"/>
                </a:lnTo>
                <a:cubicBezTo>
                  <a:pt x="1596157" y="311094"/>
                  <a:pt x="1611526" y="318181"/>
                  <a:pt x="1629303" y="328970"/>
                </a:cubicBezTo>
                <a:cubicBezTo>
                  <a:pt x="1640641" y="340578"/>
                  <a:pt x="1695040" y="366624"/>
                  <a:pt x="1662595" y="355644"/>
                </a:cubicBezTo>
                <a:cubicBezTo>
                  <a:pt x="1621935" y="344905"/>
                  <a:pt x="1566447" y="288088"/>
                  <a:pt x="1538091" y="312195"/>
                </a:cubicBezTo>
                <a:cubicBezTo>
                  <a:pt x="1618744" y="365120"/>
                  <a:pt x="1699377" y="416790"/>
                  <a:pt x="1777029" y="465407"/>
                </a:cubicBezTo>
                <a:cubicBezTo>
                  <a:pt x="1766321" y="492757"/>
                  <a:pt x="1806983" y="503494"/>
                  <a:pt x="1825355" y="514893"/>
                </a:cubicBezTo>
                <a:cubicBezTo>
                  <a:pt x="1832515" y="522226"/>
                  <a:pt x="1838960" y="530677"/>
                  <a:pt x="1846358" y="539182"/>
                </a:cubicBezTo>
                <a:lnTo>
                  <a:pt x="1861633" y="553231"/>
                </a:lnTo>
                <a:lnTo>
                  <a:pt x="1853503" y="549309"/>
                </a:lnTo>
                <a:cubicBezTo>
                  <a:pt x="1833461" y="540254"/>
                  <a:pt x="1814121" y="532086"/>
                  <a:pt x="1795136" y="524445"/>
                </a:cubicBezTo>
                <a:lnTo>
                  <a:pt x="1753364" y="508324"/>
                </a:lnTo>
                <a:lnTo>
                  <a:pt x="1756963" y="510658"/>
                </a:lnTo>
                <a:cubicBezTo>
                  <a:pt x="1765751" y="515615"/>
                  <a:pt x="1777137" y="521129"/>
                  <a:pt x="1787102" y="526763"/>
                </a:cubicBezTo>
                <a:lnTo>
                  <a:pt x="1789917" y="528546"/>
                </a:lnTo>
                <a:lnTo>
                  <a:pt x="1806804" y="535076"/>
                </a:lnTo>
                <a:cubicBezTo>
                  <a:pt x="1825331" y="542660"/>
                  <a:pt x="1843348" y="550524"/>
                  <a:pt x="1860439" y="558704"/>
                </a:cubicBezTo>
                <a:lnTo>
                  <a:pt x="1878195" y="567446"/>
                </a:lnTo>
                <a:lnTo>
                  <a:pt x="1911852" y="591665"/>
                </a:lnTo>
                <a:cubicBezTo>
                  <a:pt x="1953268" y="616986"/>
                  <a:pt x="2001437" y="636183"/>
                  <a:pt x="2045447" y="663638"/>
                </a:cubicBezTo>
                <a:lnTo>
                  <a:pt x="2513556" y="938876"/>
                </a:lnTo>
                <a:lnTo>
                  <a:pt x="2510596" y="936072"/>
                </a:lnTo>
                <a:cubicBezTo>
                  <a:pt x="2510393" y="941434"/>
                  <a:pt x="2536238" y="942282"/>
                  <a:pt x="2536238" y="942282"/>
                </a:cubicBezTo>
                <a:cubicBezTo>
                  <a:pt x="2551244" y="942774"/>
                  <a:pt x="2536645" y="931555"/>
                  <a:pt x="2557486" y="932237"/>
                </a:cubicBezTo>
                <a:cubicBezTo>
                  <a:pt x="2572290" y="938095"/>
                  <a:pt x="2613331" y="956448"/>
                  <a:pt x="2643770" y="968184"/>
                </a:cubicBezTo>
                <a:cubicBezTo>
                  <a:pt x="2821940" y="1046522"/>
                  <a:pt x="3029747" y="1135674"/>
                  <a:pt x="3197269" y="1230668"/>
                </a:cubicBezTo>
                <a:lnTo>
                  <a:pt x="3222444" y="1245275"/>
                </a:lnTo>
                <a:lnTo>
                  <a:pt x="3128098" y="1179813"/>
                </a:lnTo>
                <a:lnTo>
                  <a:pt x="3038246" y="1133395"/>
                </a:lnTo>
                <a:cubicBezTo>
                  <a:pt x="2897249" y="1063703"/>
                  <a:pt x="2762976" y="1005432"/>
                  <a:pt x="2614177" y="934099"/>
                </a:cubicBezTo>
                <a:cubicBezTo>
                  <a:pt x="2552497" y="909702"/>
                  <a:pt x="2517293" y="891540"/>
                  <a:pt x="2451016" y="856254"/>
                </a:cubicBezTo>
                <a:cubicBezTo>
                  <a:pt x="2416012" y="832731"/>
                  <a:pt x="2446623" y="840001"/>
                  <a:pt x="2482695" y="857292"/>
                </a:cubicBezTo>
                <a:cubicBezTo>
                  <a:pt x="2497498" y="863148"/>
                  <a:pt x="2497259" y="869405"/>
                  <a:pt x="2527904" y="875781"/>
                </a:cubicBezTo>
                <a:cubicBezTo>
                  <a:pt x="2574795" y="871948"/>
                  <a:pt x="2646072" y="907399"/>
                  <a:pt x="2707754" y="931798"/>
                </a:cubicBezTo>
                <a:lnTo>
                  <a:pt x="2711762" y="933583"/>
                </a:lnTo>
                <a:lnTo>
                  <a:pt x="2351771" y="721486"/>
                </a:lnTo>
                <a:cubicBezTo>
                  <a:pt x="2095159" y="572726"/>
                  <a:pt x="1838032" y="428386"/>
                  <a:pt x="1581242" y="295822"/>
                </a:cubicBezTo>
                <a:cubicBezTo>
                  <a:pt x="1581242" y="295822"/>
                  <a:pt x="1580335" y="294354"/>
                  <a:pt x="1579208" y="292521"/>
                </a:cubicBezTo>
                <a:lnTo>
                  <a:pt x="1576663" y="288399"/>
                </a:lnTo>
                <a:close/>
                <a:moveTo>
                  <a:pt x="0" y="0"/>
                </a:moveTo>
                <a:lnTo>
                  <a:pt x="11658599" y="0"/>
                </a:lnTo>
                <a:lnTo>
                  <a:pt x="11658599" y="6223656"/>
                </a:lnTo>
                <a:lnTo>
                  <a:pt x="3424313" y="6223656"/>
                </a:lnTo>
                <a:lnTo>
                  <a:pt x="3415605" y="6210312"/>
                </a:lnTo>
                <a:cubicBezTo>
                  <a:pt x="3408635" y="6201661"/>
                  <a:pt x="3406505" y="6196075"/>
                  <a:pt x="3413863" y="6199319"/>
                </a:cubicBezTo>
                <a:cubicBezTo>
                  <a:pt x="3438067" y="6214638"/>
                  <a:pt x="3463821" y="6173013"/>
                  <a:pt x="3450849" y="6142197"/>
                </a:cubicBezTo>
                <a:cubicBezTo>
                  <a:pt x="3448912" y="6133906"/>
                  <a:pt x="3445815" y="6106515"/>
                  <a:pt x="3442525" y="6081826"/>
                </a:cubicBezTo>
                <a:cubicBezTo>
                  <a:pt x="3442137" y="6069572"/>
                  <a:pt x="3440492" y="6057227"/>
                  <a:pt x="3438386" y="6046888"/>
                </a:cubicBezTo>
                <a:lnTo>
                  <a:pt x="3437641" y="6044413"/>
                </a:lnTo>
                <a:lnTo>
                  <a:pt x="3467427" y="6052923"/>
                </a:lnTo>
                <a:lnTo>
                  <a:pt x="3463592" y="6040186"/>
                </a:lnTo>
                <a:lnTo>
                  <a:pt x="3461270" y="6037304"/>
                </a:lnTo>
                <a:cubicBezTo>
                  <a:pt x="3485666" y="6049920"/>
                  <a:pt x="3508710" y="6010816"/>
                  <a:pt x="3495931" y="5977297"/>
                </a:cubicBezTo>
                <a:cubicBezTo>
                  <a:pt x="3493802" y="5971710"/>
                  <a:pt x="3490705" y="5944318"/>
                  <a:pt x="3487414" y="5919629"/>
                </a:cubicBezTo>
                <a:cubicBezTo>
                  <a:pt x="3486640" y="5895121"/>
                  <a:pt x="3481025" y="5867549"/>
                  <a:pt x="3476378" y="5861782"/>
                </a:cubicBezTo>
                <a:cubicBezTo>
                  <a:pt x="3466891" y="5852951"/>
                  <a:pt x="3469602" y="5850429"/>
                  <a:pt x="3479864" y="5848447"/>
                </a:cubicBezTo>
                <a:cubicBezTo>
                  <a:pt x="3490321" y="5843761"/>
                  <a:pt x="3490708" y="5838354"/>
                  <a:pt x="3477348" y="5812945"/>
                </a:cubicBezTo>
                <a:cubicBezTo>
                  <a:pt x="3468441" y="5796005"/>
                  <a:pt x="3464956" y="5774020"/>
                  <a:pt x="3467861" y="5768794"/>
                </a:cubicBezTo>
                <a:cubicBezTo>
                  <a:pt x="3473671" y="5758342"/>
                  <a:pt x="3469024" y="5752575"/>
                  <a:pt x="3456631" y="5748970"/>
                </a:cubicBezTo>
                <a:cubicBezTo>
                  <a:pt x="3444238" y="5745365"/>
                  <a:pt x="3434944" y="5733831"/>
                  <a:pt x="3435525" y="5725722"/>
                </a:cubicBezTo>
                <a:cubicBezTo>
                  <a:pt x="3435913" y="5684994"/>
                  <a:pt x="3424490" y="5667874"/>
                  <a:pt x="3406869" y="5666611"/>
                </a:cubicBezTo>
                <a:cubicBezTo>
                  <a:pt x="3384214" y="5664988"/>
                  <a:pt x="3373758" y="5634352"/>
                  <a:pt x="3389638" y="5624620"/>
                </a:cubicBezTo>
                <a:cubicBezTo>
                  <a:pt x="3402998" y="5614711"/>
                  <a:pt x="3380925" y="5569658"/>
                  <a:pt x="3363304" y="5568395"/>
                </a:cubicBezTo>
                <a:cubicBezTo>
                  <a:pt x="3353236" y="5567673"/>
                  <a:pt x="3351105" y="5562086"/>
                  <a:pt x="3354398" y="5551455"/>
                </a:cubicBezTo>
                <a:cubicBezTo>
                  <a:pt x="3360013" y="5543705"/>
                  <a:pt x="3355560" y="5535235"/>
                  <a:pt x="3345684" y="5531811"/>
                </a:cubicBezTo>
                <a:cubicBezTo>
                  <a:pt x="3338327" y="5528566"/>
                  <a:pt x="3331551" y="5517212"/>
                  <a:pt x="3332326" y="5506401"/>
                </a:cubicBezTo>
                <a:cubicBezTo>
                  <a:pt x="3332907" y="5498291"/>
                  <a:pt x="3325936" y="5489641"/>
                  <a:pt x="3318384" y="5489099"/>
                </a:cubicBezTo>
                <a:cubicBezTo>
                  <a:pt x="3308314" y="5488378"/>
                  <a:pt x="3301344" y="5479728"/>
                  <a:pt x="3301926" y="5471618"/>
                </a:cubicBezTo>
                <a:cubicBezTo>
                  <a:pt x="3302894" y="5458102"/>
                  <a:pt x="3298053" y="5455038"/>
                  <a:pt x="3277915" y="5453595"/>
                </a:cubicBezTo>
                <a:cubicBezTo>
                  <a:pt x="3262812" y="5452513"/>
                  <a:pt x="3253130" y="5446385"/>
                  <a:pt x="3253517" y="5440980"/>
                </a:cubicBezTo>
                <a:cubicBezTo>
                  <a:pt x="3253711" y="5438275"/>
                  <a:pt x="3258940" y="5435934"/>
                  <a:pt x="3263974" y="5436294"/>
                </a:cubicBezTo>
                <a:cubicBezTo>
                  <a:pt x="3286435" y="5440621"/>
                  <a:pt x="3287985" y="5418997"/>
                  <a:pt x="3266492" y="5401154"/>
                </a:cubicBezTo>
                <a:cubicBezTo>
                  <a:pt x="3254682" y="5389439"/>
                  <a:pt x="3247905" y="5378086"/>
                  <a:pt x="3250614" y="5375563"/>
                </a:cubicBezTo>
                <a:cubicBezTo>
                  <a:pt x="3253520" y="5370337"/>
                  <a:pt x="3242096" y="5353217"/>
                  <a:pt x="3222926" y="5338257"/>
                </a:cubicBezTo>
                <a:cubicBezTo>
                  <a:pt x="3203951" y="5320597"/>
                  <a:pt x="3190204" y="5300592"/>
                  <a:pt x="3188073" y="5295006"/>
                </a:cubicBezTo>
                <a:cubicBezTo>
                  <a:pt x="3188461" y="5289599"/>
                  <a:pt x="3178779" y="5283471"/>
                  <a:pt x="3166194" y="5282569"/>
                </a:cubicBezTo>
                <a:cubicBezTo>
                  <a:pt x="3143539" y="5280945"/>
                  <a:pt x="3141215" y="5278063"/>
                  <a:pt x="3147605" y="5259501"/>
                </a:cubicBezTo>
                <a:cubicBezTo>
                  <a:pt x="3150897" y="5248869"/>
                  <a:pt x="3149155" y="5237876"/>
                  <a:pt x="3141604" y="5237334"/>
                </a:cubicBezTo>
                <a:cubicBezTo>
                  <a:pt x="3136569" y="5236974"/>
                  <a:pt x="3127468" y="5222737"/>
                  <a:pt x="3121079" y="5205977"/>
                </a:cubicBezTo>
                <a:cubicBezTo>
                  <a:pt x="3117207" y="5189398"/>
                  <a:pt x="3103265" y="5172097"/>
                  <a:pt x="3093585" y="5165969"/>
                </a:cubicBezTo>
                <a:cubicBezTo>
                  <a:pt x="3078868" y="5159481"/>
                  <a:pt x="3076932" y="5151190"/>
                  <a:pt x="3080030" y="5143262"/>
                </a:cubicBezTo>
                <a:cubicBezTo>
                  <a:pt x="3088551" y="5130287"/>
                  <a:pt x="3086034" y="5130108"/>
                  <a:pt x="3070349" y="5137135"/>
                </a:cubicBezTo>
                <a:cubicBezTo>
                  <a:pt x="3056988" y="5147044"/>
                  <a:pt x="3054665" y="5144161"/>
                  <a:pt x="3060474" y="5133708"/>
                </a:cubicBezTo>
                <a:cubicBezTo>
                  <a:pt x="3063572" y="5125780"/>
                  <a:pt x="3057182" y="5109020"/>
                  <a:pt x="3045371" y="5097306"/>
                </a:cubicBezTo>
                <a:cubicBezTo>
                  <a:pt x="3028913" y="5079824"/>
                  <a:pt x="3021555" y="5076581"/>
                  <a:pt x="3008388" y="5083788"/>
                </a:cubicBezTo>
                <a:cubicBezTo>
                  <a:pt x="3000448" y="5088652"/>
                  <a:pt x="2992509" y="5093517"/>
                  <a:pt x="2992703" y="5090814"/>
                </a:cubicBezTo>
                <a:cubicBezTo>
                  <a:pt x="2987476" y="5057836"/>
                  <a:pt x="2987668" y="5055133"/>
                  <a:pt x="3002386" y="5061622"/>
                </a:cubicBezTo>
                <a:cubicBezTo>
                  <a:pt x="3017296" y="5065407"/>
                  <a:pt x="3014777" y="5065226"/>
                  <a:pt x="3000450" y="5053332"/>
                </a:cubicBezTo>
                <a:cubicBezTo>
                  <a:pt x="2990768" y="5047204"/>
                  <a:pt x="2976440" y="5035309"/>
                  <a:pt x="2969081" y="5032065"/>
                </a:cubicBezTo>
                <a:cubicBezTo>
                  <a:pt x="2961917" y="5026118"/>
                  <a:pt x="2952235" y="5019990"/>
                  <a:pt x="2947201" y="5019629"/>
                </a:cubicBezTo>
                <a:cubicBezTo>
                  <a:pt x="2932097" y="5018547"/>
                  <a:pt x="2916802" y="4984847"/>
                  <a:pt x="2922804" y="4971692"/>
                </a:cubicBezTo>
                <a:cubicBezTo>
                  <a:pt x="2928419" y="4963944"/>
                  <a:pt x="2923774" y="4958176"/>
                  <a:pt x="2913704" y="4957456"/>
                </a:cubicBezTo>
                <a:cubicBezTo>
                  <a:pt x="2891048" y="4955831"/>
                  <a:pt x="2838768" y="4908613"/>
                  <a:pt x="2835284" y="4886627"/>
                </a:cubicBezTo>
                <a:cubicBezTo>
                  <a:pt x="2833736" y="4872931"/>
                  <a:pt x="2801206" y="4832562"/>
                  <a:pt x="2800430" y="4843374"/>
                </a:cubicBezTo>
                <a:cubicBezTo>
                  <a:pt x="2800238" y="4846078"/>
                  <a:pt x="2788233" y="4837067"/>
                  <a:pt x="2773904" y="4825172"/>
                </a:cubicBezTo>
                <a:cubicBezTo>
                  <a:pt x="2762093" y="4813457"/>
                  <a:pt x="2750475" y="4799040"/>
                  <a:pt x="2750862" y="4793632"/>
                </a:cubicBezTo>
                <a:cubicBezTo>
                  <a:pt x="2751636" y="4782821"/>
                  <a:pt x="2713686" y="4747497"/>
                  <a:pt x="2698583" y="4746415"/>
                </a:cubicBezTo>
                <a:cubicBezTo>
                  <a:pt x="2696065" y="4746234"/>
                  <a:pt x="2691417" y="4740467"/>
                  <a:pt x="2692000" y="4732358"/>
                </a:cubicBezTo>
                <a:cubicBezTo>
                  <a:pt x="2692968" y="4718844"/>
                  <a:pt x="2638558" y="4666036"/>
                  <a:pt x="2620938" y="4664774"/>
                </a:cubicBezTo>
                <a:cubicBezTo>
                  <a:pt x="2615904" y="4664414"/>
                  <a:pt x="2611256" y="4658647"/>
                  <a:pt x="2611644" y="4653241"/>
                </a:cubicBezTo>
                <a:cubicBezTo>
                  <a:pt x="2612999" y="4634319"/>
                  <a:pt x="2575436" y="4593589"/>
                  <a:pt x="2562462" y="4598093"/>
                </a:cubicBezTo>
                <a:cubicBezTo>
                  <a:pt x="2557234" y="4600435"/>
                  <a:pt x="2552586" y="4594668"/>
                  <a:pt x="2553167" y="4586558"/>
                </a:cubicBezTo>
                <a:cubicBezTo>
                  <a:pt x="2553555" y="4581152"/>
                  <a:pt x="2548908" y="4575386"/>
                  <a:pt x="2543679" y="4577728"/>
                </a:cubicBezTo>
                <a:cubicBezTo>
                  <a:pt x="2538452" y="4580071"/>
                  <a:pt x="2533611" y="4577006"/>
                  <a:pt x="2534386" y="4566193"/>
                </a:cubicBezTo>
                <a:cubicBezTo>
                  <a:pt x="2535355" y="4552678"/>
                  <a:pt x="2508826" y="4534475"/>
                  <a:pt x="2478620" y="4532310"/>
                </a:cubicBezTo>
                <a:cubicBezTo>
                  <a:pt x="2473587" y="4531950"/>
                  <a:pt x="2469132" y="4523480"/>
                  <a:pt x="2467391" y="4512487"/>
                </a:cubicBezTo>
                <a:cubicBezTo>
                  <a:pt x="2465648" y="4501494"/>
                  <a:pt x="2461194" y="4493023"/>
                  <a:pt x="2453449" y="4495186"/>
                </a:cubicBezTo>
                <a:cubicBezTo>
                  <a:pt x="2440281" y="4502393"/>
                  <a:pt x="2401362" y="4480585"/>
                  <a:pt x="2409688" y="4470313"/>
                </a:cubicBezTo>
                <a:cubicBezTo>
                  <a:pt x="2420726" y="4457520"/>
                  <a:pt x="2395749" y="4417692"/>
                  <a:pt x="2380257" y="4422015"/>
                </a:cubicBezTo>
                <a:cubicBezTo>
                  <a:pt x="2369994" y="4423997"/>
                  <a:pt x="2365348" y="4418231"/>
                  <a:pt x="2365736" y="4412824"/>
                </a:cubicBezTo>
                <a:cubicBezTo>
                  <a:pt x="2366316" y="4404714"/>
                  <a:pt x="2361476" y="4401651"/>
                  <a:pt x="2356248" y="4403993"/>
                </a:cubicBezTo>
                <a:cubicBezTo>
                  <a:pt x="2351019" y="4406335"/>
                  <a:pt x="2346178" y="4403271"/>
                  <a:pt x="2346565" y="4397865"/>
                </a:cubicBezTo>
                <a:cubicBezTo>
                  <a:pt x="2346759" y="4395162"/>
                  <a:pt x="2327977" y="4374796"/>
                  <a:pt x="2306679" y="4354251"/>
                </a:cubicBezTo>
                <a:cubicBezTo>
                  <a:pt x="2285379" y="4333707"/>
                  <a:pt x="2266598" y="4313342"/>
                  <a:pt x="2266985" y="4307935"/>
                </a:cubicBezTo>
                <a:cubicBezTo>
                  <a:pt x="2267372" y="4302528"/>
                  <a:pt x="2260012" y="4299285"/>
                  <a:pt x="2249752" y="4301267"/>
                </a:cubicBezTo>
                <a:cubicBezTo>
                  <a:pt x="2236778" y="4305770"/>
                  <a:pt x="2224772" y="4296759"/>
                  <a:pt x="2213541" y="4276935"/>
                </a:cubicBezTo>
                <a:cubicBezTo>
                  <a:pt x="2184111" y="4228638"/>
                  <a:pt x="2050895" y="4110411"/>
                  <a:pt x="2025721" y="4108607"/>
                </a:cubicBezTo>
                <a:cubicBezTo>
                  <a:pt x="2010618" y="4107524"/>
                  <a:pt x="2003648" y="4098873"/>
                  <a:pt x="2002100" y="4085177"/>
                </a:cubicBezTo>
                <a:cubicBezTo>
                  <a:pt x="2000357" y="4074185"/>
                  <a:pt x="1986608" y="4054181"/>
                  <a:pt x="1972087" y="4044990"/>
                </a:cubicBezTo>
                <a:cubicBezTo>
                  <a:pt x="1957758" y="4033094"/>
                  <a:pt x="1933940" y="4012369"/>
                  <a:pt x="1917096" y="4000294"/>
                </a:cubicBezTo>
                <a:cubicBezTo>
                  <a:pt x="1902961" y="3985695"/>
                  <a:pt x="1886114" y="3973620"/>
                  <a:pt x="1881081" y="3973259"/>
                </a:cubicBezTo>
                <a:cubicBezTo>
                  <a:pt x="1876046" y="3972898"/>
                  <a:pt x="1868883" y="3966951"/>
                  <a:pt x="1867140" y="3955958"/>
                </a:cubicBezTo>
                <a:cubicBezTo>
                  <a:pt x="1862881" y="3944785"/>
                  <a:pt x="1855715" y="3938838"/>
                  <a:pt x="1845648" y="3938116"/>
                </a:cubicBezTo>
                <a:cubicBezTo>
                  <a:pt x="1838095" y="3937575"/>
                  <a:pt x="1823765" y="3925680"/>
                  <a:pt x="1814473" y="3914147"/>
                </a:cubicBezTo>
                <a:cubicBezTo>
                  <a:pt x="1805371" y="3899909"/>
                  <a:pt x="1793367" y="3890898"/>
                  <a:pt x="1785622" y="3893060"/>
                </a:cubicBezTo>
                <a:cubicBezTo>
                  <a:pt x="1775358" y="3895041"/>
                  <a:pt x="1770325" y="3894680"/>
                  <a:pt x="1770712" y="3889274"/>
                </a:cubicBezTo>
                <a:cubicBezTo>
                  <a:pt x="1771098" y="3883869"/>
                  <a:pt x="1757159" y="3866567"/>
                  <a:pt x="1743023" y="3851968"/>
                </a:cubicBezTo>
                <a:cubicBezTo>
                  <a:pt x="1728888" y="3837371"/>
                  <a:pt x="1719594" y="3825837"/>
                  <a:pt x="1715140" y="3817367"/>
                </a:cubicBezTo>
                <a:cubicBezTo>
                  <a:pt x="1727340" y="3823676"/>
                  <a:pt x="1737022" y="3829804"/>
                  <a:pt x="1739538" y="3829984"/>
                </a:cubicBezTo>
                <a:cubicBezTo>
                  <a:pt x="1742055" y="3830164"/>
                  <a:pt x="1744960" y="3824938"/>
                  <a:pt x="1745541" y="3816829"/>
                </a:cubicBezTo>
                <a:cubicBezTo>
                  <a:pt x="1746121" y="3808719"/>
                  <a:pt x="1748834" y="3806196"/>
                  <a:pt x="1756192" y="3809441"/>
                </a:cubicBezTo>
                <a:cubicBezTo>
                  <a:pt x="1761033" y="3812505"/>
                  <a:pt x="1765292" y="3823679"/>
                  <a:pt x="1764711" y="3831788"/>
                </a:cubicBezTo>
                <a:cubicBezTo>
                  <a:pt x="1763936" y="3842599"/>
                  <a:pt x="1768776" y="3845664"/>
                  <a:pt x="1779040" y="3843682"/>
                </a:cubicBezTo>
                <a:cubicBezTo>
                  <a:pt x="1789301" y="3841701"/>
                  <a:pt x="1794142" y="3844764"/>
                  <a:pt x="1793174" y="3858279"/>
                </a:cubicBezTo>
                <a:cubicBezTo>
                  <a:pt x="1792303" y="3870444"/>
                  <a:pt x="1796222" y="3875311"/>
                  <a:pt x="1817435" y="3877212"/>
                </a:cubicBezTo>
                <a:lnTo>
                  <a:pt x="1837509" y="3877998"/>
                </a:lnTo>
                <a:lnTo>
                  <a:pt x="1816242" y="3861907"/>
                </a:lnTo>
                <a:cubicBezTo>
                  <a:pt x="1791815" y="3842051"/>
                  <a:pt x="1779148" y="3825874"/>
                  <a:pt x="1759035" y="3789002"/>
                </a:cubicBezTo>
                <a:cubicBezTo>
                  <a:pt x="1729789" y="3735386"/>
                  <a:pt x="1756992" y="3742729"/>
                  <a:pt x="1698650" y="3694111"/>
                </a:cubicBezTo>
                <a:cubicBezTo>
                  <a:pt x="1689745" y="3686691"/>
                  <a:pt x="1679503" y="3681230"/>
                  <a:pt x="1669060" y="3676042"/>
                </a:cubicBezTo>
                <a:lnTo>
                  <a:pt x="1656993" y="3669601"/>
                </a:lnTo>
                <a:lnTo>
                  <a:pt x="1670929" y="3662751"/>
                </a:lnTo>
                <a:cubicBezTo>
                  <a:pt x="1675760" y="3660327"/>
                  <a:pt x="1677970" y="3658956"/>
                  <a:pt x="1683903" y="3654954"/>
                </a:cubicBezTo>
                <a:lnTo>
                  <a:pt x="1696159" y="3646700"/>
                </a:lnTo>
                <a:lnTo>
                  <a:pt x="1719866" y="3664480"/>
                </a:lnTo>
                <a:cubicBezTo>
                  <a:pt x="1761154" y="3701180"/>
                  <a:pt x="1756398" y="3697712"/>
                  <a:pt x="1780251" y="3733491"/>
                </a:cubicBezTo>
                <a:lnTo>
                  <a:pt x="1808799" y="3764251"/>
                </a:lnTo>
                <a:lnTo>
                  <a:pt x="1810455" y="3757201"/>
                </a:lnTo>
                <a:cubicBezTo>
                  <a:pt x="1811036" y="3749091"/>
                  <a:pt x="1813748" y="3746568"/>
                  <a:pt x="1821106" y="3749813"/>
                </a:cubicBezTo>
                <a:cubicBezTo>
                  <a:pt x="1825947" y="3752877"/>
                  <a:pt x="1830206" y="3764051"/>
                  <a:pt x="1829625" y="3772160"/>
                </a:cubicBezTo>
                <a:cubicBezTo>
                  <a:pt x="1828850" y="3782971"/>
                  <a:pt x="1833691" y="3786036"/>
                  <a:pt x="1843954" y="3784054"/>
                </a:cubicBezTo>
                <a:cubicBezTo>
                  <a:pt x="1854215" y="3782073"/>
                  <a:pt x="1859058" y="3785136"/>
                  <a:pt x="1858089" y="3798651"/>
                </a:cubicBezTo>
                <a:cubicBezTo>
                  <a:pt x="1856926" y="3814871"/>
                  <a:pt x="1864284" y="3818116"/>
                  <a:pt x="1909788" y="3818658"/>
                </a:cubicBezTo>
                <a:cubicBezTo>
                  <a:pt x="1929927" y="3820101"/>
                  <a:pt x="1932249" y="3822986"/>
                  <a:pt x="1921795" y="3827670"/>
                </a:cubicBezTo>
                <a:cubicBezTo>
                  <a:pt x="1908626" y="3834877"/>
                  <a:pt x="1910951" y="3837761"/>
                  <a:pt x="1935929" y="3842268"/>
                </a:cubicBezTo>
                <a:cubicBezTo>
                  <a:pt x="1977948" y="3856148"/>
                  <a:pt x="2023837" y="3886606"/>
                  <a:pt x="2017834" y="3899761"/>
                </a:cubicBezTo>
                <a:cubicBezTo>
                  <a:pt x="2012218" y="3907509"/>
                  <a:pt x="2019383" y="3913458"/>
                  <a:pt x="2034487" y="3914539"/>
                </a:cubicBezTo>
                <a:cubicBezTo>
                  <a:pt x="2049590" y="3915622"/>
                  <a:pt x="2064305" y="3922110"/>
                  <a:pt x="2068761" y="3930581"/>
                </a:cubicBezTo>
                <a:cubicBezTo>
                  <a:pt x="2073213" y="3939051"/>
                  <a:pt x="2085605" y="3942655"/>
                  <a:pt x="2095868" y="3940675"/>
                </a:cubicBezTo>
                <a:cubicBezTo>
                  <a:pt x="2103613" y="3938512"/>
                  <a:pt x="2113489" y="3941937"/>
                  <a:pt x="2115424" y="3950227"/>
                </a:cubicBezTo>
                <a:cubicBezTo>
                  <a:pt x="2121814" y="3966987"/>
                  <a:pt x="2178355" y="3990058"/>
                  <a:pt x="2228313" y="3999072"/>
                </a:cubicBezTo>
                <a:cubicBezTo>
                  <a:pt x="2240900" y="3999974"/>
                  <a:pt x="2255226" y="4011869"/>
                  <a:pt x="2261810" y="4025925"/>
                </a:cubicBezTo>
                <a:cubicBezTo>
                  <a:pt x="2275170" y="4051335"/>
                  <a:pt x="2294921" y="4058185"/>
                  <a:pt x="2296084" y="4041966"/>
                </a:cubicBezTo>
                <a:cubicBezTo>
                  <a:pt x="2296664" y="4033857"/>
                  <a:pt x="2301505" y="4036921"/>
                  <a:pt x="2310992" y="4045752"/>
                </a:cubicBezTo>
                <a:cubicBezTo>
                  <a:pt x="2317965" y="4054402"/>
                  <a:pt x="2327452" y="4063232"/>
                  <a:pt x="2335004" y="4063774"/>
                </a:cubicBezTo>
                <a:cubicBezTo>
                  <a:pt x="2340038" y="4064135"/>
                  <a:pt x="2354754" y="4070624"/>
                  <a:pt x="2364047" y="4082157"/>
                </a:cubicBezTo>
                <a:cubicBezTo>
                  <a:pt x="2380505" y="4099639"/>
                  <a:pt x="2410132" y="4109914"/>
                  <a:pt x="2445178" y="4115142"/>
                </a:cubicBezTo>
                <a:cubicBezTo>
                  <a:pt x="2462800" y="4116406"/>
                  <a:pt x="2462219" y="4124514"/>
                  <a:pt x="2446148" y="4136948"/>
                </a:cubicBezTo>
                <a:cubicBezTo>
                  <a:pt x="2435498" y="4144335"/>
                  <a:pt x="2435303" y="4147039"/>
                  <a:pt x="2447889" y="4147941"/>
                </a:cubicBezTo>
                <a:cubicBezTo>
                  <a:pt x="2455442" y="4148481"/>
                  <a:pt x="2472480" y="4157853"/>
                  <a:pt x="2481969" y="4166684"/>
                </a:cubicBezTo>
                <a:cubicBezTo>
                  <a:pt x="2496103" y="4181283"/>
                  <a:pt x="2511013" y="4185068"/>
                  <a:pt x="2531152" y="4186511"/>
                </a:cubicBezTo>
                <a:cubicBezTo>
                  <a:pt x="2548966" y="4185070"/>
                  <a:pt x="2558841" y="4188496"/>
                  <a:pt x="2558452" y="4193902"/>
                </a:cubicBezTo>
                <a:cubicBezTo>
                  <a:pt x="2556903" y="4215526"/>
                  <a:pt x="2619445" y="4260764"/>
                  <a:pt x="2654688" y="4263289"/>
                </a:cubicBezTo>
                <a:cubicBezTo>
                  <a:pt x="2662240" y="4263830"/>
                  <a:pt x="2686443" y="4279149"/>
                  <a:pt x="2703097" y="4293928"/>
                </a:cubicBezTo>
                <a:cubicBezTo>
                  <a:pt x="2719748" y="4308706"/>
                  <a:pt x="2746469" y="4324207"/>
                  <a:pt x="2758861" y="4327812"/>
                </a:cubicBezTo>
                <a:cubicBezTo>
                  <a:pt x="2771252" y="4331416"/>
                  <a:pt x="2780741" y="4340248"/>
                  <a:pt x="2780354" y="4345654"/>
                </a:cubicBezTo>
                <a:cubicBezTo>
                  <a:pt x="2779773" y="4353763"/>
                  <a:pt x="2784421" y="4359530"/>
                  <a:pt x="2794488" y="4360252"/>
                </a:cubicBezTo>
                <a:cubicBezTo>
                  <a:pt x="2802040" y="4360793"/>
                  <a:pt x="2809204" y="4366740"/>
                  <a:pt x="2808817" y="4372146"/>
                </a:cubicBezTo>
                <a:cubicBezTo>
                  <a:pt x="2808237" y="4380255"/>
                  <a:pt x="2817918" y="4386384"/>
                  <a:pt x="2827988" y="4387105"/>
                </a:cubicBezTo>
                <a:cubicBezTo>
                  <a:pt x="2840573" y="4388008"/>
                  <a:pt x="2850255" y="4394135"/>
                  <a:pt x="2850061" y="4396838"/>
                </a:cubicBezTo>
                <a:cubicBezTo>
                  <a:pt x="2849674" y="4402245"/>
                  <a:pt x="2862065" y="4405850"/>
                  <a:pt x="2877169" y="4406932"/>
                </a:cubicBezTo>
                <a:cubicBezTo>
                  <a:pt x="2892273" y="4408014"/>
                  <a:pt x="2902148" y="4411439"/>
                  <a:pt x="2899244" y="4416664"/>
                </a:cubicBezTo>
                <a:cubicBezTo>
                  <a:pt x="2886076" y="4423872"/>
                  <a:pt x="2919379" y="4453427"/>
                  <a:pt x="2937389" y="4449286"/>
                </a:cubicBezTo>
                <a:cubicBezTo>
                  <a:pt x="2947653" y="4447304"/>
                  <a:pt x="2952492" y="4450367"/>
                  <a:pt x="2951523" y="4463884"/>
                </a:cubicBezTo>
                <a:cubicBezTo>
                  <a:pt x="2950942" y="4471992"/>
                  <a:pt x="2955396" y="4480462"/>
                  <a:pt x="2962948" y="4481004"/>
                </a:cubicBezTo>
                <a:cubicBezTo>
                  <a:pt x="2973017" y="4481726"/>
                  <a:pt x="2979986" y="4490376"/>
                  <a:pt x="2984633" y="4496142"/>
                </a:cubicBezTo>
                <a:cubicBezTo>
                  <a:pt x="2986764" y="4501730"/>
                  <a:pt x="3001286" y="4510921"/>
                  <a:pt x="3018712" y="4514887"/>
                </a:cubicBezTo>
                <a:cubicBezTo>
                  <a:pt x="3038658" y="4519034"/>
                  <a:pt x="3050662" y="4528045"/>
                  <a:pt x="3050082" y="4536155"/>
                </a:cubicBezTo>
                <a:cubicBezTo>
                  <a:pt x="3049693" y="4541560"/>
                  <a:pt x="3061506" y="4553275"/>
                  <a:pt x="3078739" y="4559943"/>
                </a:cubicBezTo>
                <a:cubicBezTo>
                  <a:pt x="3093454" y="4566433"/>
                  <a:pt x="3115334" y="4578868"/>
                  <a:pt x="3124629" y="4590402"/>
                </a:cubicBezTo>
                <a:cubicBezTo>
                  <a:pt x="3136439" y="4602116"/>
                  <a:pt x="3151349" y="4605902"/>
                  <a:pt x="3171682" y="4604642"/>
                </a:cubicBezTo>
                <a:cubicBezTo>
                  <a:pt x="3189690" y="4600499"/>
                  <a:pt x="3194531" y="4603563"/>
                  <a:pt x="3184074" y="4608247"/>
                </a:cubicBezTo>
                <a:cubicBezTo>
                  <a:pt x="3173618" y="4612932"/>
                  <a:pt x="3170712" y="4618158"/>
                  <a:pt x="3179813" y="4632395"/>
                </a:cubicBezTo>
                <a:cubicBezTo>
                  <a:pt x="3186590" y="4643749"/>
                  <a:pt x="3196077" y="4652579"/>
                  <a:pt x="3203630" y="4653121"/>
                </a:cubicBezTo>
                <a:cubicBezTo>
                  <a:pt x="3211181" y="4653662"/>
                  <a:pt x="3228221" y="4663034"/>
                  <a:pt x="3240033" y="4674748"/>
                </a:cubicBezTo>
                <a:cubicBezTo>
                  <a:pt x="3254167" y="4689347"/>
                  <a:pt x="3268883" y="4695835"/>
                  <a:pt x="3274110" y="4693492"/>
                </a:cubicBezTo>
                <a:cubicBezTo>
                  <a:pt x="3279146" y="4693854"/>
                  <a:pt x="3281275" y="4699441"/>
                  <a:pt x="3280693" y="4707550"/>
                </a:cubicBezTo>
                <a:cubicBezTo>
                  <a:pt x="3279919" y="4718362"/>
                  <a:pt x="3286891" y="4727013"/>
                  <a:pt x="3294443" y="4727554"/>
                </a:cubicBezTo>
                <a:cubicBezTo>
                  <a:pt x="3304512" y="4728275"/>
                  <a:pt x="3311870" y="4731520"/>
                  <a:pt x="3311676" y="4734224"/>
                </a:cubicBezTo>
                <a:cubicBezTo>
                  <a:pt x="3311289" y="4739629"/>
                  <a:pt x="3326003" y="4746118"/>
                  <a:pt x="3343237" y="4752786"/>
                </a:cubicBezTo>
                <a:cubicBezTo>
                  <a:pt x="3362987" y="4759635"/>
                  <a:pt x="3396680" y="4783787"/>
                  <a:pt x="3423014" y="4804692"/>
                </a:cubicBezTo>
                <a:cubicBezTo>
                  <a:pt x="3456318" y="4834249"/>
                  <a:pt x="3473358" y="4843622"/>
                  <a:pt x="3496206" y="4842541"/>
                </a:cubicBezTo>
                <a:cubicBezTo>
                  <a:pt x="3516536" y="4841281"/>
                  <a:pt x="3523895" y="4844527"/>
                  <a:pt x="3520797" y="4852454"/>
                </a:cubicBezTo>
                <a:cubicBezTo>
                  <a:pt x="3512276" y="4865430"/>
                  <a:pt x="3540934" y="4889219"/>
                  <a:pt x="3558942" y="4885076"/>
                </a:cubicBezTo>
                <a:cubicBezTo>
                  <a:pt x="3569205" y="4883094"/>
                  <a:pt x="3574047" y="4886158"/>
                  <a:pt x="3573659" y="4891564"/>
                </a:cubicBezTo>
                <a:cubicBezTo>
                  <a:pt x="3575012" y="4907963"/>
                  <a:pt x="3632522" y="4952839"/>
                  <a:pt x="3633684" y="4936621"/>
                </a:cubicBezTo>
                <a:cubicBezTo>
                  <a:pt x="3634071" y="4931215"/>
                  <a:pt x="3646270" y="4937523"/>
                  <a:pt x="3660405" y="4952122"/>
                </a:cubicBezTo>
                <a:cubicBezTo>
                  <a:pt x="3676863" y="4969602"/>
                  <a:pt x="3684221" y="4972846"/>
                  <a:pt x="3684801" y="4964737"/>
                </a:cubicBezTo>
                <a:cubicBezTo>
                  <a:pt x="3685383" y="4956628"/>
                  <a:pt x="3690611" y="4954286"/>
                  <a:pt x="3700487" y="4957710"/>
                </a:cubicBezTo>
                <a:cubicBezTo>
                  <a:pt x="3707844" y="4960954"/>
                  <a:pt x="3714816" y="4969605"/>
                  <a:pt x="3714234" y="4977715"/>
                </a:cubicBezTo>
                <a:cubicBezTo>
                  <a:pt x="3712684" y="4999340"/>
                  <a:pt x="3736695" y="5017362"/>
                  <a:pt x="3752766" y="5004929"/>
                </a:cubicBezTo>
                <a:cubicBezTo>
                  <a:pt x="3765934" y="4997722"/>
                  <a:pt x="3855778" y="5050350"/>
                  <a:pt x="3888695" y="5085312"/>
                </a:cubicBezTo>
                <a:cubicBezTo>
                  <a:pt x="3897989" y="5096846"/>
                  <a:pt x="3917547" y="5106398"/>
                  <a:pt x="3932650" y="5107481"/>
                </a:cubicBezTo>
                <a:cubicBezTo>
                  <a:pt x="3947754" y="5108563"/>
                  <a:pt x="3957435" y="5114691"/>
                  <a:pt x="3957047" y="5120097"/>
                </a:cubicBezTo>
                <a:cubicBezTo>
                  <a:pt x="3956466" y="5128207"/>
                  <a:pt x="3963824" y="5131452"/>
                  <a:pt x="3971377" y="5131992"/>
                </a:cubicBezTo>
                <a:cubicBezTo>
                  <a:pt x="3981445" y="5132713"/>
                  <a:pt x="3988609" y="5138662"/>
                  <a:pt x="3990933" y="5141545"/>
                </a:cubicBezTo>
                <a:cubicBezTo>
                  <a:pt x="3990739" y="5144248"/>
                  <a:pt x="4019784" y="5162631"/>
                  <a:pt x="4053862" y="5181375"/>
                </a:cubicBezTo>
                <a:cubicBezTo>
                  <a:pt x="4097624" y="5206247"/>
                  <a:pt x="4117180" y="5215800"/>
                  <a:pt x="4122797" y="5208051"/>
                </a:cubicBezTo>
                <a:cubicBezTo>
                  <a:pt x="4130735" y="5203186"/>
                  <a:pt x="4133253" y="5203367"/>
                  <a:pt x="4132866" y="5208773"/>
                </a:cubicBezTo>
                <a:cubicBezTo>
                  <a:pt x="4132478" y="5214179"/>
                  <a:pt x="4144482" y="5223190"/>
                  <a:pt x="4159392" y="5226976"/>
                </a:cubicBezTo>
                <a:cubicBezTo>
                  <a:pt x="4174301" y="5230761"/>
                  <a:pt x="4193859" y="5240314"/>
                  <a:pt x="4203539" y="5246442"/>
                </a:cubicBezTo>
                <a:cubicBezTo>
                  <a:pt x="4225033" y="5264284"/>
                  <a:pt x="4337921" y="5277808"/>
                  <a:pt x="4346442" y="5264834"/>
                </a:cubicBezTo>
                <a:cubicBezTo>
                  <a:pt x="4349540" y="5256905"/>
                  <a:pt x="4359803" y="5254924"/>
                  <a:pt x="4369678" y="5258348"/>
                </a:cubicBezTo>
                <a:cubicBezTo>
                  <a:pt x="4379554" y="5261773"/>
                  <a:pt x="4399497" y="5265919"/>
                  <a:pt x="4416923" y="5269885"/>
                </a:cubicBezTo>
                <a:cubicBezTo>
                  <a:pt x="4431835" y="5273671"/>
                  <a:pt x="4449262" y="5277636"/>
                  <a:pt x="4451585" y="5280520"/>
                </a:cubicBezTo>
                <a:cubicBezTo>
                  <a:pt x="4453909" y="5283403"/>
                  <a:pt x="4466882" y="5278899"/>
                  <a:pt x="4477533" y="5271512"/>
                </a:cubicBezTo>
                <a:cubicBezTo>
                  <a:pt x="4490895" y="5261600"/>
                  <a:pt x="4506385" y="5257278"/>
                  <a:pt x="4513936" y="5257819"/>
                </a:cubicBezTo>
                <a:cubicBezTo>
                  <a:pt x="4526523" y="5258721"/>
                  <a:pt x="4545886" y="5235656"/>
                  <a:pt x="4558281" y="5203940"/>
                </a:cubicBezTo>
                <a:cubicBezTo>
                  <a:pt x="4570480" y="5174928"/>
                  <a:pt x="4625088" y="5119067"/>
                  <a:pt x="4637673" y="5119969"/>
                </a:cubicBezTo>
                <a:cubicBezTo>
                  <a:pt x="4670398" y="5122313"/>
                  <a:pt x="4700217" y="5094564"/>
                  <a:pt x="4708546" y="5048973"/>
                </a:cubicBezTo>
                <a:cubicBezTo>
                  <a:pt x="4715517" y="5022302"/>
                  <a:pt x="4727717" y="4993290"/>
                  <a:pt x="4743789" y="4980856"/>
                </a:cubicBezTo>
                <a:cubicBezTo>
                  <a:pt x="4773609" y="4953106"/>
                  <a:pt x="4785422" y="4929499"/>
                  <a:pt x="4790458" y="4894540"/>
                </a:cubicBezTo>
                <a:cubicBezTo>
                  <a:pt x="4791427" y="4881024"/>
                  <a:pt x="4794912" y="4867688"/>
                  <a:pt x="4799947" y="4868049"/>
                </a:cubicBezTo>
                <a:cubicBezTo>
                  <a:pt x="4807498" y="4868590"/>
                  <a:pt x="4810403" y="4863365"/>
                  <a:pt x="4810790" y="4857959"/>
                </a:cubicBezTo>
                <a:cubicBezTo>
                  <a:pt x="4811370" y="4849849"/>
                  <a:pt x="4819505" y="4842282"/>
                  <a:pt x="4829961" y="4837596"/>
                </a:cubicBezTo>
                <a:cubicBezTo>
                  <a:pt x="4840224" y="4835615"/>
                  <a:pt x="4846421" y="4819758"/>
                  <a:pt x="4847582" y="4803538"/>
                </a:cubicBezTo>
                <a:cubicBezTo>
                  <a:pt x="4852233" y="4738664"/>
                  <a:pt x="4851265" y="4716859"/>
                  <a:pt x="4840808" y="4721543"/>
                </a:cubicBezTo>
                <a:cubicBezTo>
                  <a:pt x="4835579" y="4723886"/>
                  <a:pt x="4830739" y="4720823"/>
                  <a:pt x="4831125" y="4715416"/>
                </a:cubicBezTo>
                <a:cubicBezTo>
                  <a:pt x="4831707" y="4707306"/>
                  <a:pt x="4837130" y="4702261"/>
                  <a:pt x="4842165" y="4702622"/>
                </a:cubicBezTo>
                <a:cubicBezTo>
                  <a:pt x="4849716" y="4703163"/>
                  <a:pt x="4848554" y="4684061"/>
                  <a:pt x="4842746" y="4659191"/>
                </a:cubicBezTo>
                <a:cubicBezTo>
                  <a:pt x="4853203" y="4654507"/>
                  <a:pt x="4859205" y="4641352"/>
                  <a:pt x="4860368" y="4625133"/>
                </a:cubicBezTo>
                <a:cubicBezTo>
                  <a:pt x="4865018" y="4560259"/>
                  <a:pt x="4864050" y="4538454"/>
                  <a:pt x="4853595" y="4543139"/>
                </a:cubicBezTo>
                <a:cubicBezTo>
                  <a:pt x="4848365" y="4545480"/>
                  <a:pt x="4843523" y="4542417"/>
                  <a:pt x="4844106" y="4534307"/>
                </a:cubicBezTo>
                <a:cubicBezTo>
                  <a:pt x="4844492" y="4528901"/>
                  <a:pt x="4849916" y="4523856"/>
                  <a:pt x="4854951" y="4524216"/>
                </a:cubicBezTo>
                <a:cubicBezTo>
                  <a:pt x="4856838" y="4524352"/>
                  <a:pt x="4858206" y="4522922"/>
                  <a:pt x="4859028" y="4520264"/>
                </a:cubicBezTo>
                <a:lnTo>
                  <a:pt x="4859192" y="4517978"/>
                </a:lnTo>
                <a:lnTo>
                  <a:pt x="4825376" y="4492616"/>
                </a:lnTo>
                <a:lnTo>
                  <a:pt x="4817139" y="4485249"/>
                </a:lnTo>
                <a:lnTo>
                  <a:pt x="4828810" y="4488166"/>
                </a:lnTo>
                <a:lnTo>
                  <a:pt x="4838229" y="4491962"/>
                </a:lnTo>
                <a:lnTo>
                  <a:pt x="4838597" y="4486817"/>
                </a:lnTo>
                <a:cubicBezTo>
                  <a:pt x="4838017" y="4477266"/>
                  <a:pt x="4835162" y="4464156"/>
                  <a:pt x="4829837" y="4450189"/>
                </a:cubicBezTo>
                <a:cubicBezTo>
                  <a:pt x="4827900" y="4441898"/>
                  <a:pt x="4825965" y="4433609"/>
                  <a:pt x="4823446" y="4433428"/>
                </a:cubicBezTo>
                <a:cubicBezTo>
                  <a:pt x="4820640" y="4419642"/>
                  <a:pt x="4815424" y="4401948"/>
                  <a:pt x="4808956" y="4382974"/>
                </a:cubicBezTo>
                <a:lnTo>
                  <a:pt x="4796952" y="4351270"/>
                </a:lnTo>
                <a:lnTo>
                  <a:pt x="4918213" y="4438940"/>
                </a:lnTo>
                <a:lnTo>
                  <a:pt x="4909387" y="4425706"/>
                </a:lnTo>
                <a:lnTo>
                  <a:pt x="4906590" y="4422991"/>
                </a:lnTo>
                <a:lnTo>
                  <a:pt x="4912911" y="4425393"/>
                </a:lnTo>
                <a:cubicBezTo>
                  <a:pt x="4922950" y="4432745"/>
                  <a:pt x="4930767" y="4441084"/>
                  <a:pt x="4941932" y="4450771"/>
                </a:cubicBezTo>
                <a:cubicBezTo>
                  <a:pt x="4952375" y="4460070"/>
                  <a:pt x="4960676" y="4467187"/>
                  <a:pt x="4967833" y="4473164"/>
                </a:cubicBezTo>
                <a:lnTo>
                  <a:pt x="4984643" y="4486924"/>
                </a:lnTo>
                <a:lnTo>
                  <a:pt x="4981057" y="4481468"/>
                </a:lnTo>
                <a:lnTo>
                  <a:pt x="4956748" y="4440901"/>
                </a:lnTo>
                <a:lnTo>
                  <a:pt x="4941401" y="4421731"/>
                </a:lnTo>
                <a:cubicBezTo>
                  <a:pt x="4930783" y="4410386"/>
                  <a:pt x="4936196" y="4414594"/>
                  <a:pt x="4944791" y="4421053"/>
                </a:cubicBezTo>
                <a:lnTo>
                  <a:pt x="4944905" y="4421133"/>
                </a:lnTo>
                <a:lnTo>
                  <a:pt x="4943855" y="4419382"/>
                </a:lnTo>
                <a:cubicBezTo>
                  <a:pt x="4930988" y="4398618"/>
                  <a:pt x="4917382" y="4377474"/>
                  <a:pt x="4902215" y="4355029"/>
                </a:cubicBezTo>
                <a:cubicBezTo>
                  <a:pt x="4901825" y="4352482"/>
                  <a:pt x="4885407" y="4330083"/>
                  <a:pt x="4890305" y="4329175"/>
                </a:cubicBezTo>
                <a:cubicBezTo>
                  <a:pt x="4895608" y="4328191"/>
                  <a:pt x="4910557" y="4360218"/>
                  <a:pt x="4914411" y="4366238"/>
                </a:cubicBezTo>
                <a:lnTo>
                  <a:pt x="4954190" y="4427729"/>
                </a:lnTo>
                <a:lnTo>
                  <a:pt x="4958461" y="4430766"/>
                </a:lnTo>
                <a:cubicBezTo>
                  <a:pt x="4962742" y="4433454"/>
                  <a:pt x="4966214" y="4435044"/>
                  <a:pt x="4967267" y="4433868"/>
                </a:cubicBezTo>
                <a:cubicBezTo>
                  <a:pt x="4973051" y="4431303"/>
                  <a:pt x="4903811" y="4365210"/>
                  <a:pt x="4932375" y="4381818"/>
                </a:cubicBezTo>
                <a:cubicBezTo>
                  <a:pt x="4938616" y="4388022"/>
                  <a:pt x="4979933" y="4425419"/>
                  <a:pt x="4985273" y="4423050"/>
                </a:cubicBezTo>
                <a:cubicBezTo>
                  <a:pt x="4988389" y="4421671"/>
                  <a:pt x="4988127" y="4401008"/>
                  <a:pt x="4989255" y="4403343"/>
                </a:cubicBezTo>
                <a:cubicBezTo>
                  <a:pt x="4988127" y="4401008"/>
                  <a:pt x="4986998" y="4398674"/>
                  <a:pt x="4985870" y="4396342"/>
                </a:cubicBezTo>
                <a:cubicBezTo>
                  <a:pt x="4995038" y="4400775"/>
                  <a:pt x="5021391" y="4427339"/>
                  <a:pt x="5002823" y="4403463"/>
                </a:cubicBezTo>
                <a:cubicBezTo>
                  <a:pt x="4980269" y="4378050"/>
                  <a:pt x="5013308" y="4410618"/>
                  <a:pt x="5025602" y="4422635"/>
                </a:cubicBezTo>
                <a:lnTo>
                  <a:pt x="5028457" y="4425340"/>
                </a:lnTo>
                <a:lnTo>
                  <a:pt x="4971747" y="4335025"/>
                </a:lnTo>
                <a:cubicBezTo>
                  <a:pt x="4967912" y="4326383"/>
                  <a:pt x="4960300" y="4309459"/>
                  <a:pt x="4973604" y="4327945"/>
                </a:cubicBezTo>
                <a:cubicBezTo>
                  <a:pt x="4990301" y="4352162"/>
                  <a:pt x="5004197" y="4377276"/>
                  <a:pt x="5023064" y="4399220"/>
                </a:cubicBezTo>
                <a:cubicBezTo>
                  <a:pt x="5018203" y="4387961"/>
                  <a:pt x="5012615" y="4377444"/>
                  <a:pt x="5006656" y="4367302"/>
                </a:cubicBezTo>
                <a:lnTo>
                  <a:pt x="4992648" y="4344974"/>
                </a:lnTo>
                <a:lnTo>
                  <a:pt x="4989736" y="4341742"/>
                </a:lnTo>
                <a:cubicBezTo>
                  <a:pt x="4982301" y="4333354"/>
                  <a:pt x="4979114" y="4328924"/>
                  <a:pt x="4978555" y="4326979"/>
                </a:cubicBezTo>
                <a:lnTo>
                  <a:pt x="4981389" y="4327076"/>
                </a:lnTo>
                <a:lnTo>
                  <a:pt x="4969332" y="4307949"/>
                </a:lnTo>
                <a:cubicBezTo>
                  <a:pt x="4963321" y="4297813"/>
                  <a:pt x="4957658" y="4287314"/>
                  <a:pt x="4952693" y="4276073"/>
                </a:cubicBezTo>
                <a:lnTo>
                  <a:pt x="4965098" y="4294117"/>
                </a:lnTo>
                <a:lnTo>
                  <a:pt x="4990912" y="4331666"/>
                </a:lnTo>
                <a:lnTo>
                  <a:pt x="4993815" y="4333360"/>
                </a:lnTo>
                <a:cubicBezTo>
                  <a:pt x="4997306" y="4335463"/>
                  <a:pt x="5000194" y="4337105"/>
                  <a:pt x="5000861" y="4336810"/>
                </a:cubicBezTo>
                <a:cubicBezTo>
                  <a:pt x="5003529" y="4335626"/>
                  <a:pt x="4971125" y="4303249"/>
                  <a:pt x="4966427" y="4293531"/>
                </a:cubicBezTo>
                <a:cubicBezTo>
                  <a:pt x="4980707" y="4301831"/>
                  <a:pt x="4981610" y="4310403"/>
                  <a:pt x="4997703" y="4323572"/>
                </a:cubicBezTo>
                <a:cubicBezTo>
                  <a:pt x="4997703" y="4323572"/>
                  <a:pt x="5026311" y="4354798"/>
                  <a:pt x="5028981" y="4353614"/>
                </a:cubicBezTo>
                <a:lnTo>
                  <a:pt x="5017740" y="4323659"/>
                </a:lnTo>
                <a:cubicBezTo>
                  <a:pt x="5020409" y="4322474"/>
                  <a:pt x="5104426" y="4399013"/>
                  <a:pt x="5068637" y="4359637"/>
                </a:cubicBezTo>
                <a:cubicBezTo>
                  <a:pt x="5045178" y="4337934"/>
                  <a:pt x="5028863" y="4318723"/>
                  <a:pt x="5014538" y="4295800"/>
                </a:cubicBezTo>
                <a:cubicBezTo>
                  <a:pt x="5003597" y="4279877"/>
                  <a:pt x="4987773" y="4275089"/>
                  <a:pt x="4978562" y="4256037"/>
                </a:cubicBezTo>
                <a:cubicBezTo>
                  <a:pt x="4993486" y="4252253"/>
                  <a:pt x="5015667" y="4298133"/>
                  <a:pt x="5026378" y="4299048"/>
                </a:cubicBezTo>
                <a:cubicBezTo>
                  <a:pt x="5026707" y="4299730"/>
                  <a:pt x="5027732" y="4299689"/>
                  <a:pt x="5029070" y="4299207"/>
                </a:cubicBezTo>
                <a:lnTo>
                  <a:pt x="5032500" y="4297333"/>
                </a:lnTo>
                <a:lnTo>
                  <a:pt x="5061579" y="4341714"/>
                </a:lnTo>
                <a:lnTo>
                  <a:pt x="5062569" y="4333381"/>
                </a:lnTo>
                <a:lnTo>
                  <a:pt x="5041637" y="4295411"/>
                </a:lnTo>
                <a:lnTo>
                  <a:pt x="5040331" y="4293376"/>
                </a:lnTo>
                <a:lnTo>
                  <a:pt x="5038951" y="4290788"/>
                </a:lnTo>
                <a:lnTo>
                  <a:pt x="5039044" y="4290601"/>
                </a:lnTo>
                <a:cubicBezTo>
                  <a:pt x="5054010" y="4301436"/>
                  <a:pt x="5059610" y="4319725"/>
                  <a:pt x="5073448" y="4328228"/>
                </a:cubicBezTo>
                <a:cubicBezTo>
                  <a:pt x="5078818" y="4331513"/>
                  <a:pt x="5081488" y="4330330"/>
                  <a:pt x="5087957" y="4330292"/>
                </a:cubicBezTo>
                <a:cubicBezTo>
                  <a:pt x="5103782" y="4335078"/>
                  <a:pt x="5114534" y="4350615"/>
                  <a:pt x="5127464" y="4362825"/>
                </a:cubicBezTo>
                <a:cubicBezTo>
                  <a:pt x="5156296" y="4387812"/>
                  <a:pt x="5175732" y="4414607"/>
                  <a:pt x="5206109" y="4436078"/>
                </a:cubicBezTo>
                <a:cubicBezTo>
                  <a:pt x="5214167" y="4448972"/>
                  <a:pt x="5221483" y="4451140"/>
                  <a:pt x="5221660" y="4448442"/>
                </a:cubicBezTo>
                <a:cubicBezTo>
                  <a:pt x="5221720" y="4447544"/>
                  <a:pt x="5220985" y="4446103"/>
                  <a:pt x="5219223" y="4444341"/>
                </a:cubicBezTo>
                <a:cubicBezTo>
                  <a:pt x="5216870" y="4441988"/>
                  <a:pt x="5212685" y="4439063"/>
                  <a:pt x="5206109" y="4436078"/>
                </a:cubicBezTo>
                <a:cubicBezTo>
                  <a:pt x="5180616" y="4403471"/>
                  <a:pt x="5157837" y="4384296"/>
                  <a:pt x="5131900" y="4351885"/>
                </a:cubicBezTo>
                <a:cubicBezTo>
                  <a:pt x="5127201" y="4342166"/>
                  <a:pt x="5111107" y="4328997"/>
                  <a:pt x="5092125" y="4310972"/>
                </a:cubicBezTo>
                <a:cubicBezTo>
                  <a:pt x="5083628" y="4300101"/>
                  <a:pt x="5029572" y="4250888"/>
                  <a:pt x="5068174" y="4274847"/>
                </a:cubicBezTo>
                <a:cubicBezTo>
                  <a:pt x="5074418" y="4281050"/>
                  <a:pt x="5103251" y="4306039"/>
                  <a:pt x="5108363" y="4309911"/>
                </a:cubicBezTo>
                <a:cubicBezTo>
                  <a:pt x="5112161" y="4311057"/>
                  <a:pt x="5117947" y="4308493"/>
                  <a:pt x="5117947" y="4308493"/>
                </a:cubicBezTo>
                <a:cubicBezTo>
                  <a:pt x="5131784" y="4316994"/>
                  <a:pt x="5141408" y="4330198"/>
                  <a:pt x="5150352" y="4340870"/>
                </a:cubicBezTo>
                <a:cubicBezTo>
                  <a:pt x="5160391" y="4348223"/>
                  <a:pt x="5174717" y="4371144"/>
                  <a:pt x="5184298" y="4369728"/>
                </a:cubicBezTo>
                <a:cubicBezTo>
                  <a:pt x="5193880" y="4368310"/>
                  <a:pt x="5167573" y="4356369"/>
                  <a:pt x="5179599" y="4360008"/>
                </a:cubicBezTo>
                <a:cubicBezTo>
                  <a:pt x="5195422" y="4364795"/>
                  <a:pt x="5224256" y="4389782"/>
                  <a:pt x="5191851" y="4357407"/>
                </a:cubicBezTo>
                <a:cubicBezTo>
                  <a:pt x="5169488" y="4332383"/>
                  <a:pt x="5155203" y="4324079"/>
                  <a:pt x="5133510" y="4292621"/>
                </a:cubicBezTo>
                <a:cubicBezTo>
                  <a:pt x="5142529" y="4295349"/>
                  <a:pt x="5165784" y="4316199"/>
                  <a:pt x="5181082" y="4329559"/>
                </a:cubicBezTo>
                <a:lnTo>
                  <a:pt x="5183061" y="4331217"/>
                </a:lnTo>
                <a:lnTo>
                  <a:pt x="5163254" y="4295017"/>
                </a:lnTo>
                <a:lnTo>
                  <a:pt x="5193911" y="4339862"/>
                </a:lnTo>
                <a:lnTo>
                  <a:pt x="5202899" y="4343374"/>
                </a:lnTo>
                <a:cubicBezTo>
                  <a:pt x="5207186" y="4343643"/>
                  <a:pt x="5196454" y="4334236"/>
                  <a:pt x="5189750" y="4326232"/>
                </a:cubicBezTo>
                <a:cubicBezTo>
                  <a:pt x="5239520" y="4359877"/>
                  <a:pt x="5272411" y="4406675"/>
                  <a:pt x="5319514" y="4441506"/>
                </a:cubicBezTo>
                <a:lnTo>
                  <a:pt x="5327253" y="4447785"/>
                </a:lnTo>
                <a:lnTo>
                  <a:pt x="5326996" y="4447245"/>
                </a:lnTo>
                <a:cubicBezTo>
                  <a:pt x="5323217" y="4438966"/>
                  <a:pt x="5303962" y="4414476"/>
                  <a:pt x="5299463" y="4401462"/>
                </a:cubicBezTo>
                <a:cubicBezTo>
                  <a:pt x="5294240" y="4383723"/>
                  <a:pt x="5315548" y="4421681"/>
                  <a:pt x="5318661" y="4425592"/>
                </a:cubicBezTo>
                <a:cubicBezTo>
                  <a:pt x="5323906" y="4434536"/>
                  <a:pt x="5328186" y="4441459"/>
                  <a:pt x="5332037" y="4447432"/>
                </a:cubicBezTo>
                <a:lnTo>
                  <a:pt x="5338257" y="4456712"/>
                </a:lnTo>
                <a:lnTo>
                  <a:pt x="5366651" y="4479747"/>
                </a:lnTo>
                <a:lnTo>
                  <a:pt x="5368037" y="4477049"/>
                </a:lnTo>
                <a:cubicBezTo>
                  <a:pt x="5367426" y="4477163"/>
                  <a:pt x="5368299" y="4478591"/>
                  <a:pt x="5370050" y="4480757"/>
                </a:cubicBezTo>
                <a:lnTo>
                  <a:pt x="5375798" y="4487167"/>
                </a:lnTo>
                <a:lnTo>
                  <a:pt x="5397019" y="4504383"/>
                </a:lnTo>
                <a:lnTo>
                  <a:pt x="5391875" y="4495829"/>
                </a:lnTo>
                <a:lnTo>
                  <a:pt x="5397396" y="4491777"/>
                </a:lnTo>
                <a:lnTo>
                  <a:pt x="5377738" y="4471400"/>
                </a:lnTo>
                <a:lnTo>
                  <a:pt x="5400811" y="4489014"/>
                </a:lnTo>
                <a:lnTo>
                  <a:pt x="5393743" y="4475044"/>
                </a:lnTo>
                <a:lnTo>
                  <a:pt x="5391065" y="4468895"/>
                </a:lnTo>
                <a:lnTo>
                  <a:pt x="5321728" y="4407942"/>
                </a:lnTo>
                <a:cubicBezTo>
                  <a:pt x="5276964" y="4367469"/>
                  <a:pt x="5233405" y="4325993"/>
                  <a:pt x="5191845" y="4281386"/>
                </a:cubicBezTo>
                <a:cubicBezTo>
                  <a:pt x="5188161" y="4277117"/>
                  <a:pt x="5175540" y="4266663"/>
                  <a:pt x="5164062" y="4256051"/>
                </a:cubicBezTo>
                <a:lnTo>
                  <a:pt x="5162661" y="4254634"/>
                </a:lnTo>
                <a:lnTo>
                  <a:pt x="5153231" y="4233972"/>
                </a:lnTo>
                <a:lnTo>
                  <a:pt x="5163534" y="4243207"/>
                </a:lnTo>
                <a:lnTo>
                  <a:pt x="5168769" y="4251687"/>
                </a:lnTo>
                <a:lnTo>
                  <a:pt x="5178940" y="4262717"/>
                </a:lnTo>
                <a:lnTo>
                  <a:pt x="5178658" y="4263452"/>
                </a:lnTo>
                <a:cubicBezTo>
                  <a:pt x="5178798" y="4264361"/>
                  <a:pt x="5179507" y="4264884"/>
                  <a:pt x="5180729" y="4264658"/>
                </a:cubicBezTo>
                <a:lnTo>
                  <a:pt x="5178940" y="4262717"/>
                </a:lnTo>
                <a:lnTo>
                  <a:pt x="5180009" y="4259927"/>
                </a:lnTo>
                <a:cubicBezTo>
                  <a:pt x="5193316" y="4278414"/>
                  <a:pt x="5209400" y="4298628"/>
                  <a:pt x="5211849" y="4298174"/>
                </a:cubicBezTo>
                <a:cubicBezTo>
                  <a:pt x="5210624" y="4298402"/>
                  <a:pt x="5209584" y="4295696"/>
                  <a:pt x="5208850" y="4292929"/>
                </a:cubicBezTo>
                <a:lnTo>
                  <a:pt x="5208085" y="4289538"/>
                </a:lnTo>
                <a:lnTo>
                  <a:pt x="5216528" y="4297354"/>
                </a:lnTo>
                <a:cubicBezTo>
                  <a:pt x="5230189" y="4311308"/>
                  <a:pt x="5245102" y="4328949"/>
                  <a:pt x="5257483" y="4334438"/>
                </a:cubicBezTo>
                <a:cubicBezTo>
                  <a:pt x="5261281" y="4335587"/>
                  <a:pt x="5267065" y="4333022"/>
                  <a:pt x="5268193" y="4335356"/>
                </a:cubicBezTo>
                <a:cubicBezTo>
                  <a:pt x="5278233" y="4342707"/>
                  <a:pt x="5301727" y="4370065"/>
                  <a:pt x="5314435" y="4376233"/>
                </a:cubicBezTo>
                <a:cubicBezTo>
                  <a:pt x="5319995" y="4379904"/>
                  <a:pt x="5328005" y="4376354"/>
                  <a:pt x="5328005" y="4376354"/>
                </a:cubicBezTo>
                <a:cubicBezTo>
                  <a:pt x="5328005" y="4376354"/>
                  <a:pt x="5329347" y="4377175"/>
                  <a:pt x="5330997" y="4378629"/>
                </a:cubicBezTo>
                <a:lnTo>
                  <a:pt x="5333116" y="4381295"/>
                </a:lnTo>
                <a:lnTo>
                  <a:pt x="5331502" y="4380166"/>
                </a:lnTo>
                <a:cubicBezTo>
                  <a:pt x="5329895" y="4379074"/>
                  <a:pt x="5329280" y="4378710"/>
                  <a:pt x="5329362" y="4378880"/>
                </a:cubicBezTo>
                <a:cubicBezTo>
                  <a:pt x="5329525" y="4379219"/>
                  <a:pt x="5332477" y="4381690"/>
                  <a:pt x="5335818" y="4384692"/>
                </a:cubicBezTo>
                <a:cubicBezTo>
                  <a:pt x="5343415" y="4386992"/>
                  <a:pt x="5352137" y="4391622"/>
                  <a:pt x="5352137" y="4391622"/>
                </a:cubicBezTo>
                <a:cubicBezTo>
                  <a:pt x="5359465" y="4385537"/>
                  <a:pt x="5317965" y="4369000"/>
                  <a:pt x="5304767" y="4348411"/>
                </a:cubicBezTo>
                <a:cubicBezTo>
                  <a:pt x="5303642" y="4346079"/>
                  <a:pt x="5302739" y="4337506"/>
                  <a:pt x="5301610" y="4335173"/>
                </a:cubicBezTo>
                <a:cubicBezTo>
                  <a:pt x="5291985" y="4321970"/>
                  <a:pt x="5277929" y="4307427"/>
                  <a:pt x="5263379" y="4290745"/>
                </a:cubicBezTo>
                <a:cubicBezTo>
                  <a:pt x="5260258" y="4287640"/>
                  <a:pt x="5245183" y="4273787"/>
                  <a:pt x="5230748" y="4260415"/>
                </a:cubicBezTo>
                <a:lnTo>
                  <a:pt x="5230702" y="4260374"/>
                </a:lnTo>
                <a:lnTo>
                  <a:pt x="5226264" y="4250647"/>
                </a:lnTo>
                <a:lnTo>
                  <a:pt x="5215336" y="4231667"/>
                </a:lnTo>
                <a:lnTo>
                  <a:pt x="5217392" y="4231919"/>
                </a:lnTo>
                <a:cubicBezTo>
                  <a:pt x="5219338" y="4232275"/>
                  <a:pt x="5220992" y="4232692"/>
                  <a:pt x="5221987" y="4233077"/>
                </a:cubicBezTo>
                <a:cubicBezTo>
                  <a:pt x="5226917" y="4236558"/>
                  <a:pt x="5264433" y="4272806"/>
                  <a:pt x="5242327" y="4247194"/>
                </a:cubicBezTo>
                <a:cubicBezTo>
                  <a:pt x="5218830" y="4219840"/>
                  <a:pt x="5267774" y="4265184"/>
                  <a:pt x="5274016" y="4271388"/>
                </a:cubicBezTo>
                <a:cubicBezTo>
                  <a:pt x="5291869" y="4287081"/>
                  <a:pt x="5307961" y="4300247"/>
                  <a:pt x="5314016" y="4306060"/>
                </a:cubicBezTo>
                <a:cubicBezTo>
                  <a:pt x="5350742" y="4336758"/>
                  <a:pt x="5384133" y="4365862"/>
                  <a:pt x="5416689" y="4394218"/>
                </a:cubicBezTo>
                <a:lnTo>
                  <a:pt x="5423537" y="4400085"/>
                </a:lnTo>
                <a:lnTo>
                  <a:pt x="5419912" y="4390724"/>
                </a:lnTo>
                <a:lnTo>
                  <a:pt x="5418934" y="4387360"/>
                </a:lnTo>
                <a:lnTo>
                  <a:pt x="5398180" y="4368369"/>
                </a:lnTo>
                <a:cubicBezTo>
                  <a:pt x="5385439" y="4356550"/>
                  <a:pt x="5349950" y="4331205"/>
                  <a:pt x="5344122" y="4319152"/>
                </a:cubicBezTo>
                <a:cubicBezTo>
                  <a:pt x="5341868" y="4314488"/>
                  <a:pt x="5349876" y="4310934"/>
                  <a:pt x="5349420" y="4302164"/>
                </a:cubicBezTo>
                <a:cubicBezTo>
                  <a:pt x="5347390" y="4291262"/>
                  <a:pt x="5339350" y="4289161"/>
                  <a:pt x="5327052" y="4277142"/>
                </a:cubicBezTo>
                <a:cubicBezTo>
                  <a:pt x="5318558" y="4266272"/>
                  <a:pt x="5313858" y="4256550"/>
                  <a:pt x="5307616" y="4250348"/>
                </a:cubicBezTo>
                <a:lnTo>
                  <a:pt x="5300238" y="4243166"/>
                </a:lnTo>
                <a:lnTo>
                  <a:pt x="5300657" y="4243356"/>
                </a:lnTo>
                <a:cubicBezTo>
                  <a:pt x="5301437" y="4243555"/>
                  <a:pt x="5301964" y="4243472"/>
                  <a:pt x="5302155" y="4243031"/>
                </a:cubicBezTo>
                <a:cubicBezTo>
                  <a:pt x="5302604" y="4242005"/>
                  <a:pt x="5301237" y="4239454"/>
                  <a:pt x="5298827" y="4236112"/>
                </a:cubicBezTo>
                <a:lnTo>
                  <a:pt x="5294010" y="4230101"/>
                </a:lnTo>
                <a:lnTo>
                  <a:pt x="5298041" y="4231104"/>
                </a:lnTo>
                <a:cubicBezTo>
                  <a:pt x="5300577" y="4231040"/>
                  <a:pt x="5302972" y="4230686"/>
                  <a:pt x="5304870" y="4231261"/>
                </a:cubicBezTo>
                <a:cubicBezTo>
                  <a:pt x="5309986" y="4235131"/>
                  <a:pt x="5318295" y="4245615"/>
                  <a:pt x="5328780" y="4252767"/>
                </a:cubicBezTo>
                <a:cubicBezTo>
                  <a:pt x="5335020" y="4258971"/>
                  <a:pt x="5367839" y="4285497"/>
                  <a:pt x="5350845" y="4263759"/>
                </a:cubicBezTo>
                <a:cubicBezTo>
                  <a:pt x="5341031" y="4250166"/>
                  <a:pt x="5321824" y="4238381"/>
                  <a:pt x="5315770" y="4232566"/>
                </a:cubicBezTo>
                <a:cubicBezTo>
                  <a:pt x="5309085" y="4226559"/>
                  <a:pt x="5308629" y="4217789"/>
                  <a:pt x="5307502" y="4215458"/>
                </a:cubicBezTo>
                <a:cubicBezTo>
                  <a:pt x="5302130" y="4212172"/>
                  <a:pt x="5298143" y="4210635"/>
                  <a:pt x="5292090" y="4204820"/>
                </a:cubicBezTo>
                <a:lnTo>
                  <a:pt x="5291649" y="4203908"/>
                </a:lnTo>
                <a:lnTo>
                  <a:pt x="5294716" y="4206469"/>
                </a:lnTo>
                <a:cubicBezTo>
                  <a:pt x="5304921" y="4214100"/>
                  <a:pt x="5299597" y="4203086"/>
                  <a:pt x="5299597" y="4203086"/>
                </a:cubicBezTo>
                <a:cubicBezTo>
                  <a:pt x="5294896" y="4193365"/>
                  <a:pt x="5273691" y="4176326"/>
                  <a:pt x="5271434" y="4171663"/>
                </a:cubicBezTo>
                <a:cubicBezTo>
                  <a:pt x="5271434" y="4171663"/>
                  <a:pt x="5272489" y="4170486"/>
                  <a:pt x="5274043" y="4168674"/>
                </a:cubicBezTo>
                <a:lnTo>
                  <a:pt x="5274812" y="4167743"/>
                </a:lnTo>
                <a:lnTo>
                  <a:pt x="5287840" y="4181222"/>
                </a:lnTo>
                <a:cubicBezTo>
                  <a:pt x="5293902" y="4187402"/>
                  <a:pt x="5299908" y="4193327"/>
                  <a:pt x="5305883" y="4198702"/>
                </a:cubicBezTo>
                <a:cubicBezTo>
                  <a:pt x="5315939" y="4208880"/>
                  <a:pt x="5327329" y="4218469"/>
                  <a:pt x="5338998" y="4227930"/>
                </a:cubicBezTo>
                <a:lnTo>
                  <a:pt x="5347630" y="4235003"/>
                </a:lnTo>
                <a:lnTo>
                  <a:pt x="5346368" y="4232993"/>
                </a:lnTo>
                <a:lnTo>
                  <a:pt x="5335963" y="4216287"/>
                </a:lnTo>
                <a:lnTo>
                  <a:pt x="5315467" y="4197286"/>
                </a:lnTo>
                <a:cubicBezTo>
                  <a:pt x="5298930" y="4184315"/>
                  <a:pt x="5274835" y="4162420"/>
                  <a:pt x="5299569" y="4172229"/>
                </a:cubicBezTo>
                <a:lnTo>
                  <a:pt x="5315254" y="4183435"/>
                </a:lnTo>
                <a:lnTo>
                  <a:pt x="5306873" y="4170599"/>
                </a:lnTo>
                <a:lnTo>
                  <a:pt x="5309988" y="4172551"/>
                </a:lnTo>
                <a:cubicBezTo>
                  <a:pt x="5312748" y="4174469"/>
                  <a:pt x="5314242" y="4175814"/>
                  <a:pt x="5313574" y="4176110"/>
                </a:cubicBezTo>
                <a:cubicBezTo>
                  <a:pt x="5318735" y="4171696"/>
                  <a:pt x="5310107" y="4165166"/>
                  <a:pt x="5300095" y="4157188"/>
                </a:cubicBezTo>
                <a:lnTo>
                  <a:pt x="5295694" y="4153483"/>
                </a:lnTo>
                <a:lnTo>
                  <a:pt x="5291606" y="4147221"/>
                </a:lnTo>
                <a:lnTo>
                  <a:pt x="5275632" y="4122721"/>
                </a:lnTo>
                <a:lnTo>
                  <a:pt x="5287402" y="4132588"/>
                </a:lnTo>
                <a:lnTo>
                  <a:pt x="5296082" y="4140476"/>
                </a:lnTo>
                <a:lnTo>
                  <a:pt x="5322346" y="4177209"/>
                </a:lnTo>
                <a:cubicBezTo>
                  <a:pt x="5337035" y="4197212"/>
                  <a:pt x="5332299" y="4184199"/>
                  <a:pt x="5325887" y="4171026"/>
                </a:cubicBezTo>
                <a:lnTo>
                  <a:pt x="5321642" y="4162948"/>
                </a:lnTo>
                <a:lnTo>
                  <a:pt x="5328232" y="4168548"/>
                </a:lnTo>
                <a:lnTo>
                  <a:pt x="5345044" y="4182306"/>
                </a:lnTo>
                <a:lnTo>
                  <a:pt x="5341459" y="4176852"/>
                </a:lnTo>
                <a:lnTo>
                  <a:pt x="5317148" y="4136285"/>
                </a:lnTo>
                <a:lnTo>
                  <a:pt x="5301803" y="4117112"/>
                </a:lnTo>
                <a:cubicBezTo>
                  <a:pt x="5291186" y="4105768"/>
                  <a:pt x="5296599" y="4109977"/>
                  <a:pt x="5305191" y="4116435"/>
                </a:cubicBezTo>
                <a:lnTo>
                  <a:pt x="5305304" y="4116516"/>
                </a:lnTo>
                <a:lnTo>
                  <a:pt x="5304255" y="4114764"/>
                </a:lnTo>
                <a:cubicBezTo>
                  <a:pt x="5291388" y="4093998"/>
                  <a:pt x="5277784" y="4072856"/>
                  <a:pt x="5262616" y="4050414"/>
                </a:cubicBezTo>
                <a:cubicBezTo>
                  <a:pt x="5262423" y="4049139"/>
                  <a:pt x="5258220" y="4042903"/>
                  <a:pt x="5254679" y="4036872"/>
                </a:cubicBezTo>
                <a:lnTo>
                  <a:pt x="5252321" y="4032278"/>
                </a:lnTo>
                <a:lnTo>
                  <a:pt x="5258954" y="4041093"/>
                </a:lnTo>
                <a:cubicBezTo>
                  <a:pt x="5280870" y="4074191"/>
                  <a:pt x="5296084" y="4107430"/>
                  <a:pt x="5324940" y="4141928"/>
                </a:cubicBezTo>
                <a:lnTo>
                  <a:pt x="5311686" y="4118621"/>
                </a:lnTo>
                <a:lnTo>
                  <a:pt x="5314591" y="4123111"/>
                </a:lnTo>
                <a:lnTo>
                  <a:pt x="5318862" y="4126147"/>
                </a:lnTo>
                <a:lnTo>
                  <a:pt x="5320763" y="4126816"/>
                </a:lnTo>
                <a:lnTo>
                  <a:pt x="5331446" y="4144623"/>
                </a:lnTo>
                <a:lnTo>
                  <a:pt x="5341511" y="4161262"/>
                </a:lnTo>
                <a:lnTo>
                  <a:pt x="5354566" y="4167046"/>
                </a:lnTo>
                <a:lnTo>
                  <a:pt x="5356009" y="4164577"/>
                </a:lnTo>
                <a:lnTo>
                  <a:pt x="5338582" y="4132188"/>
                </a:lnTo>
                <a:lnTo>
                  <a:pt x="5341818" y="4134308"/>
                </a:lnTo>
                <a:cubicBezTo>
                  <a:pt x="5341458" y="4131942"/>
                  <a:pt x="5340501" y="4129783"/>
                  <a:pt x="5339284" y="4127997"/>
                </a:cubicBezTo>
                <a:cubicBezTo>
                  <a:pt x="5338069" y="4126213"/>
                  <a:pt x="5336594" y="4124800"/>
                  <a:pt x="5335204" y="4123936"/>
                </a:cubicBezTo>
                <a:cubicBezTo>
                  <a:pt x="5333185" y="4119633"/>
                  <a:pt x="5331277" y="4115894"/>
                  <a:pt x="5329437" y="4112475"/>
                </a:cubicBezTo>
                <a:lnTo>
                  <a:pt x="5325898" y="4106166"/>
                </a:lnTo>
                <a:lnTo>
                  <a:pt x="5328235" y="4108064"/>
                </a:lnTo>
                <a:lnTo>
                  <a:pt x="5335456" y="4113432"/>
                </a:lnTo>
                <a:lnTo>
                  <a:pt x="5347567" y="4133139"/>
                </a:lnTo>
                <a:cubicBezTo>
                  <a:pt x="5368039" y="4165788"/>
                  <a:pt x="5385661" y="4192126"/>
                  <a:pt x="5411329" y="4232544"/>
                </a:cubicBezTo>
                <a:cubicBezTo>
                  <a:pt x="5411329" y="4232544"/>
                  <a:pt x="5411525" y="4233017"/>
                  <a:pt x="5411883" y="4233831"/>
                </a:cubicBezTo>
                <a:lnTo>
                  <a:pt x="5412037" y="4234170"/>
                </a:lnTo>
                <a:lnTo>
                  <a:pt x="5408005" y="4229859"/>
                </a:lnTo>
                <a:cubicBezTo>
                  <a:pt x="5395011" y="4217759"/>
                  <a:pt x="5376473" y="4203934"/>
                  <a:pt x="5371087" y="4197825"/>
                </a:cubicBezTo>
                <a:lnTo>
                  <a:pt x="5343025" y="4167114"/>
                </a:lnTo>
                <a:lnTo>
                  <a:pt x="5361768" y="4196162"/>
                </a:lnTo>
                <a:lnTo>
                  <a:pt x="5365203" y="4199016"/>
                </a:lnTo>
                <a:cubicBezTo>
                  <a:pt x="5371686" y="4204583"/>
                  <a:pt x="5378983" y="4211084"/>
                  <a:pt x="5388082" y="4219562"/>
                </a:cubicBezTo>
                <a:cubicBezTo>
                  <a:pt x="5390852" y="4221521"/>
                  <a:pt x="5403937" y="4233847"/>
                  <a:pt x="5412705" y="4241007"/>
                </a:cubicBezTo>
                <a:lnTo>
                  <a:pt x="5417025" y="4244101"/>
                </a:lnTo>
                <a:lnTo>
                  <a:pt x="5418505" y="4246932"/>
                </a:lnTo>
                <a:cubicBezTo>
                  <a:pt x="5422533" y="4253759"/>
                  <a:pt x="5427449" y="4259863"/>
                  <a:pt x="5430991" y="4256962"/>
                </a:cubicBezTo>
                <a:cubicBezTo>
                  <a:pt x="5432719" y="4251776"/>
                  <a:pt x="5403328" y="4213077"/>
                  <a:pt x="5402995" y="4210893"/>
                </a:cubicBezTo>
                <a:cubicBezTo>
                  <a:pt x="5390581" y="4189996"/>
                  <a:pt x="5378452" y="4170263"/>
                  <a:pt x="5366326" y="4150248"/>
                </a:cubicBezTo>
                <a:lnTo>
                  <a:pt x="5346522" y="4116529"/>
                </a:lnTo>
                <a:lnTo>
                  <a:pt x="5347452" y="4114443"/>
                </a:lnTo>
                <a:cubicBezTo>
                  <a:pt x="5347882" y="4112347"/>
                  <a:pt x="5348177" y="4109708"/>
                  <a:pt x="5348410" y="4107186"/>
                </a:cubicBezTo>
                <a:lnTo>
                  <a:pt x="5348476" y="4106446"/>
                </a:lnTo>
                <a:lnTo>
                  <a:pt x="5353308" y="4114331"/>
                </a:lnTo>
                <a:cubicBezTo>
                  <a:pt x="5359312" y="4124347"/>
                  <a:pt x="5364166" y="4132972"/>
                  <a:pt x="5365333" y="4134437"/>
                </a:cubicBezTo>
                <a:cubicBezTo>
                  <a:pt x="5392866" y="4180218"/>
                  <a:pt x="5423644" y="4228017"/>
                  <a:pt x="5455698" y="4284184"/>
                </a:cubicBezTo>
                <a:cubicBezTo>
                  <a:pt x="5455698" y="4284184"/>
                  <a:pt x="5473169" y="4313498"/>
                  <a:pt x="5474621" y="4306494"/>
                </a:cubicBezTo>
                <a:lnTo>
                  <a:pt x="5470172" y="4298388"/>
                </a:lnTo>
                <a:lnTo>
                  <a:pt x="5460959" y="4289060"/>
                </a:lnTo>
                <a:cubicBezTo>
                  <a:pt x="5457480" y="4285290"/>
                  <a:pt x="5454917" y="4282117"/>
                  <a:pt x="5454283" y="4280333"/>
                </a:cubicBezTo>
                <a:lnTo>
                  <a:pt x="5458920" y="4279954"/>
                </a:lnTo>
                <a:lnTo>
                  <a:pt x="5457148" y="4277180"/>
                </a:lnTo>
                <a:cubicBezTo>
                  <a:pt x="5457815" y="4281548"/>
                  <a:pt x="5437283" y="4248686"/>
                  <a:pt x="5445034" y="4247249"/>
                </a:cubicBezTo>
                <a:cubicBezTo>
                  <a:pt x="5447483" y="4246793"/>
                  <a:pt x="5465566" y="4280108"/>
                  <a:pt x="5469069" y="4286570"/>
                </a:cubicBezTo>
                <a:lnTo>
                  <a:pt x="5470637" y="4288987"/>
                </a:lnTo>
                <a:lnTo>
                  <a:pt x="5470956" y="4289237"/>
                </a:lnTo>
                <a:lnTo>
                  <a:pt x="5477575" y="4295677"/>
                </a:lnTo>
                <a:lnTo>
                  <a:pt x="5445560" y="4238312"/>
                </a:lnTo>
                <a:cubicBezTo>
                  <a:pt x="5428817" y="4209658"/>
                  <a:pt x="5411374" y="4180528"/>
                  <a:pt x="5393733" y="4150124"/>
                </a:cubicBezTo>
                <a:cubicBezTo>
                  <a:pt x="5393733" y="4150124"/>
                  <a:pt x="5382482" y="4145101"/>
                  <a:pt x="5386710" y="4139825"/>
                </a:cubicBezTo>
                <a:cubicBezTo>
                  <a:pt x="5389235" y="4137112"/>
                  <a:pt x="5406318" y="4163878"/>
                  <a:pt x="5396182" y="4149670"/>
                </a:cubicBezTo>
                <a:cubicBezTo>
                  <a:pt x="5429409" y="4197013"/>
                  <a:pt x="5460067" y="4260549"/>
                  <a:pt x="5495353" y="4304894"/>
                </a:cubicBezTo>
                <a:cubicBezTo>
                  <a:pt x="5471716" y="4251653"/>
                  <a:pt x="5425908" y="4190553"/>
                  <a:pt x="5393742" y="4133658"/>
                </a:cubicBezTo>
                <a:cubicBezTo>
                  <a:pt x="5392186" y="4131703"/>
                  <a:pt x="5388609" y="4125442"/>
                  <a:pt x="5386087" y="4119550"/>
                </a:cubicBezTo>
                <a:lnTo>
                  <a:pt x="5385389" y="4117418"/>
                </a:lnTo>
                <a:lnTo>
                  <a:pt x="5386003" y="4118017"/>
                </a:lnTo>
                <a:lnTo>
                  <a:pt x="5388860" y="4120721"/>
                </a:lnTo>
                <a:lnTo>
                  <a:pt x="5383868" y="4112775"/>
                </a:lnTo>
                <a:lnTo>
                  <a:pt x="5383474" y="4111571"/>
                </a:lnTo>
                <a:cubicBezTo>
                  <a:pt x="5383122" y="4109388"/>
                  <a:pt x="5383416" y="4107885"/>
                  <a:pt x="5384744" y="4107639"/>
                </a:cubicBezTo>
                <a:lnTo>
                  <a:pt x="5401494" y="4132220"/>
                </a:lnTo>
                <a:cubicBezTo>
                  <a:pt x="5415854" y="4157621"/>
                  <a:pt x="5432530" y="4184460"/>
                  <a:pt x="5449005" y="4207225"/>
                </a:cubicBezTo>
                <a:cubicBezTo>
                  <a:pt x="5450001" y="4213774"/>
                  <a:pt x="5453912" y="4220159"/>
                  <a:pt x="5459475" y="4223616"/>
                </a:cubicBezTo>
                <a:cubicBezTo>
                  <a:pt x="5459808" y="4225798"/>
                  <a:pt x="5458080" y="4230984"/>
                  <a:pt x="5462975" y="4230076"/>
                </a:cubicBezTo>
                <a:cubicBezTo>
                  <a:pt x="5463308" y="4232260"/>
                  <a:pt x="5461581" y="4237444"/>
                  <a:pt x="5466476" y="4236538"/>
                </a:cubicBezTo>
                <a:cubicBezTo>
                  <a:pt x="5466117" y="4234172"/>
                  <a:pt x="5465851" y="4232443"/>
                  <a:pt x="5465373" y="4231360"/>
                </a:cubicBezTo>
                <a:cubicBezTo>
                  <a:pt x="5464893" y="4230282"/>
                  <a:pt x="5464201" y="4229851"/>
                  <a:pt x="5462975" y="4230076"/>
                </a:cubicBezTo>
                <a:cubicBezTo>
                  <a:pt x="5462616" y="4227710"/>
                  <a:pt x="5462351" y="4225984"/>
                  <a:pt x="5461871" y="4224903"/>
                </a:cubicBezTo>
                <a:cubicBezTo>
                  <a:pt x="5461393" y="4223822"/>
                  <a:pt x="5460697" y="4223390"/>
                  <a:pt x="5459475" y="4223616"/>
                </a:cubicBezTo>
                <a:cubicBezTo>
                  <a:pt x="5457557" y="4219294"/>
                  <a:pt x="5456432" y="4216041"/>
                  <a:pt x="5455041" y="4213448"/>
                </a:cubicBezTo>
                <a:cubicBezTo>
                  <a:pt x="5453650" y="4210852"/>
                  <a:pt x="5451990" y="4208915"/>
                  <a:pt x="5449005" y="4207225"/>
                </a:cubicBezTo>
                <a:cubicBezTo>
                  <a:pt x="5438019" y="4186063"/>
                  <a:pt x="5424915" y="4164077"/>
                  <a:pt x="5411072" y="4141389"/>
                </a:cubicBezTo>
                <a:lnTo>
                  <a:pt x="5380541" y="4090878"/>
                </a:lnTo>
                <a:lnTo>
                  <a:pt x="5383466" y="4094602"/>
                </a:lnTo>
                <a:lnTo>
                  <a:pt x="5371991" y="4072283"/>
                </a:lnTo>
                <a:lnTo>
                  <a:pt x="5385866" y="4084097"/>
                </a:lnTo>
                <a:lnTo>
                  <a:pt x="5401591" y="4100189"/>
                </a:lnTo>
                <a:lnTo>
                  <a:pt x="5405204" y="4105442"/>
                </a:lnTo>
                <a:lnTo>
                  <a:pt x="5407023" y="4106462"/>
                </a:lnTo>
                <a:cubicBezTo>
                  <a:pt x="5409816" y="4107751"/>
                  <a:pt x="5411487" y="4108134"/>
                  <a:pt x="5410923" y="4106969"/>
                </a:cubicBezTo>
                <a:lnTo>
                  <a:pt x="5403503" y="4095636"/>
                </a:lnTo>
                <a:lnTo>
                  <a:pt x="5400072" y="4089006"/>
                </a:lnTo>
                <a:cubicBezTo>
                  <a:pt x="5396874" y="4083249"/>
                  <a:pt x="5392506" y="4075665"/>
                  <a:pt x="5386765" y="4065900"/>
                </a:cubicBezTo>
                <a:cubicBezTo>
                  <a:pt x="5379022" y="4051053"/>
                  <a:pt x="5371851" y="4038525"/>
                  <a:pt x="5365006" y="4026955"/>
                </a:cubicBezTo>
                <a:lnTo>
                  <a:pt x="5363991" y="4025254"/>
                </a:lnTo>
                <a:lnTo>
                  <a:pt x="5372740" y="4034418"/>
                </a:lnTo>
                <a:cubicBezTo>
                  <a:pt x="5380228" y="4042078"/>
                  <a:pt x="5388045" y="4049588"/>
                  <a:pt x="5389381" y="4048998"/>
                </a:cubicBezTo>
                <a:lnTo>
                  <a:pt x="5378140" y="4019039"/>
                </a:lnTo>
                <a:cubicBezTo>
                  <a:pt x="5380810" y="4017857"/>
                  <a:pt x="5464828" y="4094395"/>
                  <a:pt x="5429039" y="4055018"/>
                </a:cubicBezTo>
                <a:lnTo>
                  <a:pt x="5408989" y="4034322"/>
                </a:lnTo>
                <a:lnTo>
                  <a:pt x="5401984" y="4020770"/>
                </a:lnTo>
                <a:cubicBezTo>
                  <a:pt x="5398586" y="4014624"/>
                  <a:pt x="5394828" y="4007861"/>
                  <a:pt x="5391776" y="4001587"/>
                </a:cubicBezTo>
                <a:lnTo>
                  <a:pt x="5411132" y="4027579"/>
                </a:lnTo>
                <a:lnTo>
                  <a:pt x="5410888" y="4025723"/>
                </a:lnTo>
                <a:cubicBezTo>
                  <a:pt x="5408877" y="4015407"/>
                  <a:pt x="5406132" y="4008124"/>
                  <a:pt x="5401418" y="4000188"/>
                </a:cubicBezTo>
                <a:lnTo>
                  <a:pt x="5394988" y="3991300"/>
                </a:lnTo>
                <a:lnTo>
                  <a:pt x="5398128" y="3988670"/>
                </a:lnTo>
                <a:cubicBezTo>
                  <a:pt x="5399159" y="3987555"/>
                  <a:pt x="5399729" y="3986565"/>
                  <a:pt x="5399446" y="3985982"/>
                </a:cubicBezTo>
                <a:cubicBezTo>
                  <a:pt x="5414411" y="3996816"/>
                  <a:pt x="5420013" y="4015109"/>
                  <a:pt x="5433850" y="4023611"/>
                </a:cubicBezTo>
                <a:cubicBezTo>
                  <a:pt x="5439218" y="4026894"/>
                  <a:pt x="5441888" y="4025710"/>
                  <a:pt x="5448357" y="4025674"/>
                </a:cubicBezTo>
                <a:cubicBezTo>
                  <a:pt x="5464183" y="4030461"/>
                  <a:pt x="5474935" y="4045998"/>
                  <a:pt x="5487863" y="4058207"/>
                </a:cubicBezTo>
                <a:cubicBezTo>
                  <a:pt x="5516696" y="4083196"/>
                  <a:pt x="5536134" y="4109991"/>
                  <a:pt x="5566509" y="4131460"/>
                </a:cubicBezTo>
                <a:cubicBezTo>
                  <a:pt x="5574571" y="4144355"/>
                  <a:pt x="5581885" y="4146522"/>
                  <a:pt x="5582064" y="4143826"/>
                </a:cubicBezTo>
                <a:cubicBezTo>
                  <a:pt x="5582123" y="4142926"/>
                  <a:pt x="5581389" y="4141486"/>
                  <a:pt x="5579623" y="4139723"/>
                </a:cubicBezTo>
                <a:cubicBezTo>
                  <a:pt x="5577270" y="4137373"/>
                  <a:pt x="5573086" y="4134447"/>
                  <a:pt x="5566509" y="4131460"/>
                </a:cubicBezTo>
                <a:cubicBezTo>
                  <a:pt x="5541018" y="4098853"/>
                  <a:pt x="5518237" y="4079678"/>
                  <a:pt x="5492302" y="4047267"/>
                </a:cubicBezTo>
                <a:cubicBezTo>
                  <a:pt x="5487601" y="4037549"/>
                  <a:pt x="5471510" y="4024380"/>
                  <a:pt x="5452528" y="4006356"/>
                </a:cubicBezTo>
                <a:cubicBezTo>
                  <a:pt x="5450402" y="4003638"/>
                  <a:pt x="5445431" y="3998523"/>
                  <a:pt x="5439771" y="3992756"/>
                </a:cubicBezTo>
                <a:lnTo>
                  <a:pt x="5435276" y="3988090"/>
                </a:lnTo>
                <a:lnTo>
                  <a:pt x="5443892" y="3983968"/>
                </a:lnTo>
                <a:lnTo>
                  <a:pt x="5449095" y="3988636"/>
                </a:lnTo>
                <a:cubicBezTo>
                  <a:pt x="5457721" y="3996142"/>
                  <a:pt x="5466209" y="4003356"/>
                  <a:pt x="5468765" y="4005293"/>
                </a:cubicBezTo>
                <a:cubicBezTo>
                  <a:pt x="5470664" y="4005866"/>
                  <a:pt x="5473060" y="4005513"/>
                  <a:pt x="5474982" y="4005014"/>
                </a:cubicBezTo>
                <a:lnTo>
                  <a:pt x="5475242" y="4004929"/>
                </a:lnTo>
                <a:lnTo>
                  <a:pt x="5484458" y="4020591"/>
                </a:lnTo>
                <a:lnTo>
                  <a:pt x="5492219" y="4029726"/>
                </a:lnTo>
                <a:lnTo>
                  <a:pt x="5500923" y="4026964"/>
                </a:lnTo>
                <a:lnTo>
                  <a:pt x="5502498" y="4026482"/>
                </a:lnTo>
                <a:lnTo>
                  <a:pt x="5510754" y="4036252"/>
                </a:lnTo>
                <a:cubicBezTo>
                  <a:pt x="5520793" y="4043605"/>
                  <a:pt x="5535116" y="4066527"/>
                  <a:pt x="5544698" y="4065110"/>
                </a:cubicBezTo>
                <a:cubicBezTo>
                  <a:pt x="5554282" y="4063693"/>
                  <a:pt x="5527975" y="4051751"/>
                  <a:pt x="5540000" y="4055390"/>
                </a:cubicBezTo>
                <a:cubicBezTo>
                  <a:pt x="5555825" y="4060176"/>
                  <a:pt x="5584658" y="4085164"/>
                  <a:pt x="5552252" y="4052788"/>
                </a:cubicBezTo>
                <a:cubicBezTo>
                  <a:pt x="5541069" y="4040278"/>
                  <a:pt x="5531909" y="4031944"/>
                  <a:pt x="5522830" y="4022809"/>
                </a:cubicBezTo>
                <a:lnTo>
                  <a:pt x="5521134" y="4020767"/>
                </a:lnTo>
                <a:lnTo>
                  <a:pt x="5524155" y="4019840"/>
                </a:lnTo>
                <a:lnTo>
                  <a:pt x="5532750" y="4017439"/>
                </a:lnTo>
                <a:lnTo>
                  <a:pt x="5541483" y="4024940"/>
                </a:lnTo>
                <a:lnTo>
                  <a:pt x="5543461" y="4026599"/>
                </a:lnTo>
                <a:lnTo>
                  <a:pt x="5537694" y="4016060"/>
                </a:lnTo>
                <a:lnTo>
                  <a:pt x="5540634" y="4015238"/>
                </a:lnTo>
                <a:lnTo>
                  <a:pt x="5554313" y="4035244"/>
                </a:lnTo>
                <a:lnTo>
                  <a:pt x="5563299" y="4038755"/>
                </a:lnTo>
                <a:cubicBezTo>
                  <a:pt x="5567585" y="4039023"/>
                  <a:pt x="5556858" y="4029618"/>
                  <a:pt x="5550151" y="4021613"/>
                </a:cubicBezTo>
                <a:cubicBezTo>
                  <a:pt x="5599922" y="4055259"/>
                  <a:pt x="5632814" y="4102056"/>
                  <a:pt x="5679915" y="4136888"/>
                </a:cubicBezTo>
                <a:lnTo>
                  <a:pt x="5687655" y="4143168"/>
                </a:lnTo>
                <a:lnTo>
                  <a:pt x="5687397" y="4142628"/>
                </a:lnTo>
                <a:cubicBezTo>
                  <a:pt x="5683620" y="4134347"/>
                  <a:pt x="5664364" y="4109857"/>
                  <a:pt x="5659863" y="4096845"/>
                </a:cubicBezTo>
                <a:cubicBezTo>
                  <a:pt x="5654643" y="4079106"/>
                  <a:pt x="5675948" y="4117063"/>
                  <a:pt x="5679063" y="4120975"/>
                </a:cubicBezTo>
                <a:cubicBezTo>
                  <a:pt x="5684307" y="4129918"/>
                  <a:pt x="5688588" y="4136841"/>
                  <a:pt x="5692441" y="4142815"/>
                </a:cubicBezTo>
                <a:lnTo>
                  <a:pt x="5698658" y="4152094"/>
                </a:lnTo>
                <a:lnTo>
                  <a:pt x="5727052" y="4175131"/>
                </a:lnTo>
                <a:lnTo>
                  <a:pt x="5728440" y="4172434"/>
                </a:lnTo>
                <a:cubicBezTo>
                  <a:pt x="5727826" y="4172545"/>
                  <a:pt x="5728699" y="4173975"/>
                  <a:pt x="5730452" y="4176139"/>
                </a:cubicBezTo>
                <a:lnTo>
                  <a:pt x="5736199" y="4182549"/>
                </a:lnTo>
                <a:lnTo>
                  <a:pt x="5757419" y="4199767"/>
                </a:lnTo>
                <a:lnTo>
                  <a:pt x="5752278" y="4191210"/>
                </a:lnTo>
                <a:lnTo>
                  <a:pt x="5757798" y="4187162"/>
                </a:lnTo>
                <a:lnTo>
                  <a:pt x="5738140" y="4166784"/>
                </a:lnTo>
                <a:lnTo>
                  <a:pt x="5761213" y="4184396"/>
                </a:lnTo>
                <a:lnTo>
                  <a:pt x="5754142" y="4170425"/>
                </a:lnTo>
                <a:lnTo>
                  <a:pt x="5751468" y="4164277"/>
                </a:lnTo>
                <a:lnTo>
                  <a:pt x="5682130" y="4103324"/>
                </a:lnTo>
                <a:cubicBezTo>
                  <a:pt x="5637368" y="4062851"/>
                  <a:pt x="5593806" y="4021374"/>
                  <a:pt x="5552246" y="3976770"/>
                </a:cubicBezTo>
                <a:cubicBezTo>
                  <a:pt x="5548564" y="3972500"/>
                  <a:pt x="5535941" y="3962043"/>
                  <a:pt x="5524462" y="3951435"/>
                </a:cubicBezTo>
                <a:lnTo>
                  <a:pt x="5519561" y="3946478"/>
                </a:lnTo>
                <a:lnTo>
                  <a:pt x="5508806" y="3929348"/>
                </a:lnTo>
                <a:lnTo>
                  <a:pt x="5506785" y="3926169"/>
                </a:lnTo>
                <a:lnTo>
                  <a:pt x="5511758" y="3927673"/>
                </a:lnTo>
                <a:cubicBezTo>
                  <a:pt x="5534351" y="3946457"/>
                  <a:pt x="5550218" y="3965865"/>
                  <a:pt x="5563828" y="3980605"/>
                </a:cubicBezTo>
                <a:cubicBezTo>
                  <a:pt x="5580366" y="3993574"/>
                  <a:pt x="5601379" y="4022504"/>
                  <a:pt x="5617883" y="4029821"/>
                </a:cubicBezTo>
                <a:cubicBezTo>
                  <a:pt x="5621683" y="4030970"/>
                  <a:pt x="5627466" y="4028402"/>
                  <a:pt x="5628596" y="4030738"/>
                </a:cubicBezTo>
                <a:cubicBezTo>
                  <a:pt x="5638636" y="4038089"/>
                  <a:pt x="5662129" y="4065447"/>
                  <a:pt x="5674837" y="4071615"/>
                </a:cubicBezTo>
                <a:cubicBezTo>
                  <a:pt x="5680399" y="4075289"/>
                  <a:pt x="5688405" y="4071737"/>
                  <a:pt x="5688405" y="4071737"/>
                </a:cubicBezTo>
                <a:cubicBezTo>
                  <a:pt x="5688405" y="4071737"/>
                  <a:pt x="5689749" y="4072557"/>
                  <a:pt x="5691399" y="4074011"/>
                </a:cubicBezTo>
                <a:lnTo>
                  <a:pt x="5693519" y="4076678"/>
                </a:lnTo>
                <a:lnTo>
                  <a:pt x="5691904" y="4075548"/>
                </a:lnTo>
                <a:cubicBezTo>
                  <a:pt x="5690294" y="4074455"/>
                  <a:pt x="5689680" y="4074093"/>
                  <a:pt x="5689764" y="4074263"/>
                </a:cubicBezTo>
                <a:cubicBezTo>
                  <a:pt x="5689927" y="4074605"/>
                  <a:pt x="5692877" y="4077072"/>
                  <a:pt x="5696220" y="4080076"/>
                </a:cubicBezTo>
                <a:cubicBezTo>
                  <a:pt x="5703816" y="4082374"/>
                  <a:pt x="5712540" y="4087003"/>
                  <a:pt x="5712540" y="4087003"/>
                </a:cubicBezTo>
                <a:cubicBezTo>
                  <a:pt x="5719866" y="4080920"/>
                  <a:pt x="5678365" y="4064383"/>
                  <a:pt x="5665169" y="4043793"/>
                </a:cubicBezTo>
                <a:cubicBezTo>
                  <a:pt x="5664042" y="4041461"/>
                  <a:pt x="5663140" y="4032889"/>
                  <a:pt x="5662014" y="4030556"/>
                </a:cubicBezTo>
                <a:cubicBezTo>
                  <a:pt x="5652388" y="4017353"/>
                  <a:pt x="5638331" y="4002811"/>
                  <a:pt x="5623779" y="3986127"/>
                </a:cubicBezTo>
                <a:cubicBezTo>
                  <a:pt x="5617540" y="3979923"/>
                  <a:pt x="5563480" y="3930706"/>
                  <a:pt x="5562353" y="3928373"/>
                </a:cubicBezTo>
                <a:cubicBezTo>
                  <a:pt x="5563126" y="3926613"/>
                  <a:pt x="5567138" y="3926253"/>
                  <a:pt x="5571455" y="3926521"/>
                </a:cubicBezTo>
                <a:lnTo>
                  <a:pt x="5578556" y="3927778"/>
                </a:lnTo>
                <a:lnTo>
                  <a:pt x="5589956" y="3939532"/>
                </a:lnTo>
                <a:cubicBezTo>
                  <a:pt x="5606563" y="3959471"/>
                  <a:pt x="5622320" y="3981480"/>
                  <a:pt x="5627866" y="3979743"/>
                </a:cubicBezTo>
                <a:cubicBezTo>
                  <a:pt x="5631529" y="3979476"/>
                  <a:pt x="5630964" y="3974031"/>
                  <a:pt x="5628526" y="3966609"/>
                </a:cubicBezTo>
                <a:lnTo>
                  <a:pt x="5624732" y="3957659"/>
                </a:lnTo>
                <a:lnTo>
                  <a:pt x="5634416" y="3966770"/>
                </a:lnTo>
                <a:cubicBezTo>
                  <a:pt x="5652270" y="3982463"/>
                  <a:pt x="5668364" y="3995630"/>
                  <a:pt x="5674418" y="4001444"/>
                </a:cubicBezTo>
                <a:cubicBezTo>
                  <a:pt x="5711144" y="4032141"/>
                  <a:pt x="5744534" y="4061247"/>
                  <a:pt x="5777088" y="4089602"/>
                </a:cubicBezTo>
                <a:lnTo>
                  <a:pt x="5783937" y="4095466"/>
                </a:lnTo>
                <a:lnTo>
                  <a:pt x="5780312" y="4086108"/>
                </a:lnTo>
                <a:lnTo>
                  <a:pt x="5779336" y="4082744"/>
                </a:lnTo>
                <a:lnTo>
                  <a:pt x="5758582" y="4063752"/>
                </a:lnTo>
                <a:cubicBezTo>
                  <a:pt x="5745841" y="4051931"/>
                  <a:pt x="5710351" y="4026588"/>
                  <a:pt x="5704525" y="4014535"/>
                </a:cubicBezTo>
                <a:cubicBezTo>
                  <a:pt x="5702270" y="4009870"/>
                  <a:pt x="5710279" y="4006318"/>
                  <a:pt x="5709820" y="3997548"/>
                </a:cubicBezTo>
                <a:cubicBezTo>
                  <a:pt x="5707792" y="3986644"/>
                  <a:pt x="5699751" y="3984542"/>
                  <a:pt x="5687456" y="3972525"/>
                </a:cubicBezTo>
                <a:cubicBezTo>
                  <a:pt x="5678959" y="3961655"/>
                  <a:pt x="5674259" y="3951935"/>
                  <a:pt x="5668017" y="3945730"/>
                </a:cubicBezTo>
                <a:lnTo>
                  <a:pt x="5610988" y="3889419"/>
                </a:lnTo>
                <a:lnTo>
                  <a:pt x="5607440" y="3883545"/>
                </a:lnTo>
                <a:lnTo>
                  <a:pt x="5619380" y="3896827"/>
                </a:lnTo>
                <a:cubicBezTo>
                  <a:pt x="5630973" y="3909629"/>
                  <a:pt x="5642197" y="3920823"/>
                  <a:pt x="5650765" y="3924578"/>
                </a:cubicBezTo>
                <a:cubicBezTo>
                  <a:pt x="5655692" y="3928060"/>
                  <a:pt x="5661476" y="3925494"/>
                  <a:pt x="5665277" y="3926643"/>
                </a:cubicBezTo>
                <a:cubicBezTo>
                  <a:pt x="5670387" y="3930513"/>
                  <a:pt x="5678698" y="3940995"/>
                  <a:pt x="5689183" y="3948149"/>
                </a:cubicBezTo>
                <a:cubicBezTo>
                  <a:pt x="5695425" y="3954354"/>
                  <a:pt x="5728242" y="3980880"/>
                  <a:pt x="5711246" y="3959141"/>
                </a:cubicBezTo>
                <a:cubicBezTo>
                  <a:pt x="5701435" y="3945548"/>
                  <a:pt x="5682226" y="3933764"/>
                  <a:pt x="5676174" y="3927950"/>
                </a:cubicBezTo>
                <a:cubicBezTo>
                  <a:pt x="5669486" y="3921942"/>
                  <a:pt x="5669029" y="3913173"/>
                  <a:pt x="5667903" y="3910839"/>
                </a:cubicBezTo>
                <a:cubicBezTo>
                  <a:pt x="5662530" y="3907555"/>
                  <a:pt x="5658544" y="3906018"/>
                  <a:pt x="5652492" y="3900203"/>
                </a:cubicBezTo>
                <a:cubicBezTo>
                  <a:pt x="5651362" y="3897870"/>
                  <a:pt x="5646664" y="3888151"/>
                  <a:pt x="5644409" y="3883481"/>
                </a:cubicBezTo>
                <a:cubicBezTo>
                  <a:pt x="5639296" y="3879613"/>
                  <a:pt x="5624111" y="3862736"/>
                  <a:pt x="5610686" y="3848384"/>
                </a:cubicBezTo>
                <a:cubicBezTo>
                  <a:pt x="5597264" y="3834035"/>
                  <a:pt x="5563543" y="3798936"/>
                  <a:pt x="5591437" y="3821979"/>
                </a:cubicBezTo>
                <a:lnTo>
                  <a:pt x="5614889" y="3843712"/>
                </a:lnTo>
                <a:lnTo>
                  <a:pt x="5614883" y="3844251"/>
                </a:lnTo>
                <a:cubicBezTo>
                  <a:pt x="5614873" y="3845343"/>
                  <a:pt x="5614867" y="3846025"/>
                  <a:pt x="5614868" y="3845837"/>
                </a:cubicBezTo>
                <a:lnTo>
                  <a:pt x="5614889" y="3843712"/>
                </a:lnTo>
                <a:lnTo>
                  <a:pt x="5629862" y="3857590"/>
                </a:lnTo>
                <a:cubicBezTo>
                  <a:pt x="5642264" y="3870386"/>
                  <a:pt x="5654333" y="3883331"/>
                  <a:pt x="5666287" y="3894085"/>
                </a:cubicBezTo>
                <a:cubicBezTo>
                  <a:pt x="5676340" y="3904263"/>
                  <a:pt x="5687731" y="3913850"/>
                  <a:pt x="5699399" y="3923315"/>
                </a:cubicBezTo>
                <a:lnTo>
                  <a:pt x="5708032" y="3930387"/>
                </a:lnTo>
                <a:lnTo>
                  <a:pt x="5706771" y="3928377"/>
                </a:lnTo>
                <a:lnTo>
                  <a:pt x="5696366" y="3911669"/>
                </a:lnTo>
                <a:lnTo>
                  <a:pt x="5675868" y="3892668"/>
                </a:lnTo>
                <a:cubicBezTo>
                  <a:pt x="5659330" y="3879699"/>
                  <a:pt x="5635235" y="3857803"/>
                  <a:pt x="5659970" y="3867610"/>
                </a:cubicBezTo>
                <a:lnTo>
                  <a:pt x="5675655" y="3878817"/>
                </a:lnTo>
                <a:lnTo>
                  <a:pt x="5652007" y="3842604"/>
                </a:lnTo>
                <a:cubicBezTo>
                  <a:pt x="5632140" y="3812380"/>
                  <a:pt x="5611786" y="3781356"/>
                  <a:pt x="5594313" y="3752044"/>
                </a:cubicBezTo>
                <a:cubicBezTo>
                  <a:pt x="5576511" y="3720550"/>
                  <a:pt x="5602710" y="3757596"/>
                  <a:pt x="5609734" y="3767894"/>
                </a:cubicBezTo>
                <a:cubicBezTo>
                  <a:pt x="5633434" y="3805031"/>
                  <a:pt x="5659713" y="3839819"/>
                  <a:pt x="5682746" y="3872591"/>
                </a:cubicBezTo>
                <a:cubicBezTo>
                  <a:pt x="5692541" y="3885929"/>
                  <a:pt x="5693700" y="3884589"/>
                  <a:pt x="5691485" y="3878312"/>
                </a:cubicBezTo>
                <a:lnTo>
                  <a:pt x="5687126" y="3869255"/>
                </a:lnTo>
                <a:lnTo>
                  <a:pt x="5690186" y="3874862"/>
                </a:lnTo>
                <a:cubicBezTo>
                  <a:pt x="5697250" y="3889819"/>
                  <a:pt x="5702899" y="3903326"/>
                  <a:pt x="5709935" y="3903116"/>
                </a:cubicBezTo>
                <a:lnTo>
                  <a:pt x="5709738" y="3896218"/>
                </a:lnTo>
                <a:lnTo>
                  <a:pt x="5695730" y="3873937"/>
                </a:lnTo>
                <a:cubicBezTo>
                  <a:pt x="5676531" y="3844517"/>
                  <a:pt x="5657567" y="3815607"/>
                  <a:pt x="5639961" y="3786071"/>
                </a:cubicBezTo>
                <a:cubicBezTo>
                  <a:pt x="5621645" y="3761592"/>
                  <a:pt x="5597519" y="3725290"/>
                  <a:pt x="5603122" y="3721017"/>
                </a:cubicBezTo>
                <a:lnTo>
                  <a:pt x="5610300" y="3724439"/>
                </a:lnTo>
                <a:lnTo>
                  <a:pt x="5619356" y="3736474"/>
                </a:lnTo>
                <a:cubicBezTo>
                  <a:pt x="5641272" y="3769575"/>
                  <a:pt x="5656485" y="3802815"/>
                  <a:pt x="5685340" y="3837310"/>
                </a:cubicBezTo>
                <a:cubicBezTo>
                  <a:pt x="5670678" y="3809909"/>
                  <a:pt x="5654177" y="3782849"/>
                  <a:pt x="5636711" y="3755643"/>
                </a:cubicBezTo>
                <a:lnTo>
                  <a:pt x="5618819" y="3728504"/>
                </a:lnTo>
                <a:lnTo>
                  <a:pt x="5619950" y="3729042"/>
                </a:lnTo>
                <a:cubicBezTo>
                  <a:pt x="5647945" y="3755095"/>
                  <a:pt x="5668997" y="3795182"/>
                  <a:pt x="5691341" y="3822875"/>
                </a:cubicBezTo>
                <a:lnTo>
                  <a:pt x="5735980" y="3889385"/>
                </a:lnTo>
                <a:lnTo>
                  <a:pt x="5743858" y="3896608"/>
                </a:lnTo>
                <a:cubicBezTo>
                  <a:pt x="5747340" y="3898705"/>
                  <a:pt x="5749763" y="3898984"/>
                  <a:pt x="5750363" y="3896296"/>
                </a:cubicBezTo>
                <a:lnTo>
                  <a:pt x="5749739" y="3893760"/>
                </a:lnTo>
                <a:lnTo>
                  <a:pt x="5771730" y="3927927"/>
                </a:lnTo>
                <a:cubicBezTo>
                  <a:pt x="5771730" y="3927927"/>
                  <a:pt x="5784306" y="3958149"/>
                  <a:pt x="5791395" y="3952343"/>
                </a:cubicBezTo>
                <a:cubicBezTo>
                  <a:pt x="5793120" y="3947160"/>
                  <a:pt x="5763730" y="3908460"/>
                  <a:pt x="5763396" y="3906274"/>
                </a:cubicBezTo>
                <a:cubicBezTo>
                  <a:pt x="5750982" y="3885377"/>
                  <a:pt x="5738850" y="3865646"/>
                  <a:pt x="5726727" y="3845631"/>
                </a:cubicBezTo>
                <a:lnTo>
                  <a:pt x="5698382" y="3797369"/>
                </a:lnTo>
                <a:lnTo>
                  <a:pt x="5702830" y="3794327"/>
                </a:lnTo>
                <a:lnTo>
                  <a:pt x="5704468" y="3795194"/>
                </a:lnTo>
                <a:lnTo>
                  <a:pt x="5707419" y="3799448"/>
                </a:lnTo>
                <a:cubicBezTo>
                  <a:pt x="5716067" y="3813186"/>
                  <a:pt x="5724177" y="3827864"/>
                  <a:pt x="5725733" y="3829820"/>
                </a:cubicBezTo>
                <a:cubicBezTo>
                  <a:pt x="5753267" y="3875601"/>
                  <a:pt x="5784045" y="3923399"/>
                  <a:pt x="5816098" y="3979568"/>
                </a:cubicBezTo>
                <a:cubicBezTo>
                  <a:pt x="5816098" y="3979568"/>
                  <a:pt x="5833573" y="4008880"/>
                  <a:pt x="5835025" y="4001875"/>
                </a:cubicBezTo>
                <a:lnTo>
                  <a:pt x="5830571" y="3993772"/>
                </a:lnTo>
                <a:lnTo>
                  <a:pt x="5821360" y="3984442"/>
                </a:lnTo>
                <a:cubicBezTo>
                  <a:pt x="5817882" y="3980672"/>
                  <a:pt x="5815319" y="3977500"/>
                  <a:pt x="5814684" y="3975715"/>
                </a:cubicBezTo>
                <a:lnTo>
                  <a:pt x="5819322" y="3975335"/>
                </a:lnTo>
                <a:lnTo>
                  <a:pt x="5817548" y="3972562"/>
                </a:lnTo>
                <a:cubicBezTo>
                  <a:pt x="5818214" y="3976929"/>
                  <a:pt x="5797684" y="3944067"/>
                  <a:pt x="5805436" y="3942631"/>
                </a:cubicBezTo>
                <a:cubicBezTo>
                  <a:pt x="5807885" y="3942177"/>
                  <a:pt x="5825967" y="3975491"/>
                  <a:pt x="5829469" y="3981953"/>
                </a:cubicBezTo>
                <a:lnTo>
                  <a:pt x="5831040" y="3984370"/>
                </a:lnTo>
                <a:lnTo>
                  <a:pt x="5831358" y="3984619"/>
                </a:lnTo>
                <a:lnTo>
                  <a:pt x="5837976" y="3991059"/>
                </a:lnTo>
                <a:lnTo>
                  <a:pt x="5805963" y="3933693"/>
                </a:lnTo>
                <a:cubicBezTo>
                  <a:pt x="5789220" y="3905040"/>
                  <a:pt x="5771777" y="3875911"/>
                  <a:pt x="5754136" y="3845506"/>
                </a:cubicBezTo>
                <a:cubicBezTo>
                  <a:pt x="5754136" y="3845506"/>
                  <a:pt x="5742882" y="3840483"/>
                  <a:pt x="5747112" y="3835209"/>
                </a:cubicBezTo>
                <a:cubicBezTo>
                  <a:pt x="5749635" y="3832497"/>
                  <a:pt x="5766720" y="3859261"/>
                  <a:pt x="5756586" y="3845052"/>
                </a:cubicBezTo>
                <a:cubicBezTo>
                  <a:pt x="5789810" y="3892397"/>
                  <a:pt x="5820469" y="3955931"/>
                  <a:pt x="5855755" y="4000275"/>
                </a:cubicBezTo>
                <a:cubicBezTo>
                  <a:pt x="5832119" y="3947035"/>
                  <a:pt x="5786309" y="3885935"/>
                  <a:pt x="5754144" y="3829039"/>
                </a:cubicBezTo>
                <a:cubicBezTo>
                  <a:pt x="5752588" y="3827084"/>
                  <a:pt x="5749013" y="3820826"/>
                  <a:pt x="5746489" y="3814931"/>
                </a:cubicBezTo>
                <a:lnTo>
                  <a:pt x="5745201" y="3803513"/>
                </a:lnTo>
                <a:lnTo>
                  <a:pt x="5745300" y="3803248"/>
                </a:lnTo>
                <a:lnTo>
                  <a:pt x="5761895" y="3827603"/>
                </a:lnTo>
                <a:cubicBezTo>
                  <a:pt x="5776257" y="3853002"/>
                  <a:pt x="5792932" y="3879844"/>
                  <a:pt x="5809406" y="3902607"/>
                </a:cubicBezTo>
                <a:cubicBezTo>
                  <a:pt x="5810404" y="3909157"/>
                  <a:pt x="5814314" y="3915541"/>
                  <a:pt x="5819877" y="3918999"/>
                </a:cubicBezTo>
                <a:cubicBezTo>
                  <a:pt x="5820210" y="3921182"/>
                  <a:pt x="5818481" y="3926367"/>
                  <a:pt x="5823377" y="3925459"/>
                </a:cubicBezTo>
                <a:cubicBezTo>
                  <a:pt x="5823712" y="3927642"/>
                  <a:pt x="5821984" y="3932827"/>
                  <a:pt x="5826878" y="3931919"/>
                </a:cubicBezTo>
                <a:cubicBezTo>
                  <a:pt x="5826516" y="3929552"/>
                  <a:pt x="5826254" y="3927825"/>
                  <a:pt x="5825776" y="3926743"/>
                </a:cubicBezTo>
                <a:cubicBezTo>
                  <a:pt x="5825295" y="3925664"/>
                  <a:pt x="5824602" y="3925232"/>
                  <a:pt x="5823377" y="3925459"/>
                </a:cubicBezTo>
                <a:cubicBezTo>
                  <a:pt x="5823016" y="3923094"/>
                  <a:pt x="5822753" y="3921366"/>
                  <a:pt x="5822273" y="3920285"/>
                </a:cubicBezTo>
                <a:cubicBezTo>
                  <a:pt x="5821795" y="3919206"/>
                  <a:pt x="5821100" y="3918771"/>
                  <a:pt x="5819877" y="3918999"/>
                </a:cubicBezTo>
                <a:cubicBezTo>
                  <a:pt x="5817958" y="3914677"/>
                  <a:pt x="5816833" y="3911426"/>
                  <a:pt x="5815440" y="3908830"/>
                </a:cubicBezTo>
                <a:cubicBezTo>
                  <a:pt x="5814050" y="3906236"/>
                  <a:pt x="5812392" y="3904296"/>
                  <a:pt x="5809406" y="3902607"/>
                </a:cubicBezTo>
                <a:cubicBezTo>
                  <a:pt x="5798420" y="3881445"/>
                  <a:pt x="5785315" y="3859460"/>
                  <a:pt x="5771475" y="3836771"/>
                </a:cubicBezTo>
                <a:lnTo>
                  <a:pt x="5742287" y="3788483"/>
                </a:lnTo>
                <a:lnTo>
                  <a:pt x="5740305" y="3781897"/>
                </a:lnTo>
                <a:cubicBezTo>
                  <a:pt x="5733979" y="3767075"/>
                  <a:pt x="5723563" y="3748996"/>
                  <a:pt x="5714194" y="3731986"/>
                </a:cubicBezTo>
                <a:cubicBezTo>
                  <a:pt x="5678551" y="3668918"/>
                  <a:pt x="5642139" y="3612476"/>
                  <a:pt x="5597988" y="3553827"/>
                </a:cubicBezTo>
                <a:lnTo>
                  <a:pt x="5591509" y="3545764"/>
                </a:lnTo>
                <a:lnTo>
                  <a:pt x="5565808" y="3507227"/>
                </a:lnTo>
                <a:cubicBezTo>
                  <a:pt x="5552737" y="3488189"/>
                  <a:pt x="5539049" y="3468909"/>
                  <a:pt x="5524285" y="3449102"/>
                </a:cubicBezTo>
                <a:cubicBezTo>
                  <a:pt x="5491388" y="3403943"/>
                  <a:pt x="5463051" y="3372154"/>
                  <a:pt x="5425318" y="3328266"/>
                </a:cubicBezTo>
                <a:lnTo>
                  <a:pt x="5389654" y="3285910"/>
                </a:lnTo>
                <a:lnTo>
                  <a:pt x="5427134" y="3324383"/>
                </a:lnTo>
                <a:cubicBezTo>
                  <a:pt x="5471898" y="3372188"/>
                  <a:pt x="5515523" y="3421029"/>
                  <a:pt x="5557411" y="3471336"/>
                </a:cubicBezTo>
                <a:cubicBezTo>
                  <a:pt x="5612445" y="3536343"/>
                  <a:pt x="5646102" y="3585637"/>
                  <a:pt x="5686673" y="3627183"/>
                </a:cubicBezTo>
                <a:cubicBezTo>
                  <a:pt x="5709346" y="3650399"/>
                  <a:pt x="5772873" y="3768590"/>
                  <a:pt x="5791124" y="3772449"/>
                </a:cubicBezTo>
                <a:cubicBezTo>
                  <a:pt x="5812832" y="3772433"/>
                  <a:pt x="5794459" y="3761033"/>
                  <a:pt x="5790161" y="3749216"/>
                </a:cubicBezTo>
                <a:cubicBezTo>
                  <a:pt x="5786910" y="3729823"/>
                  <a:pt x="5790699" y="3710222"/>
                  <a:pt x="5782943" y="3702279"/>
                </a:cubicBezTo>
                <a:cubicBezTo>
                  <a:pt x="5759781" y="3648901"/>
                  <a:pt x="5700711" y="3588417"/>
                  <a:pt x="5641499" y="3519133"/>
                </a:cubicBezTo>
                <a:cubicBezTo>
                  <a:pt x="5605104" y="3481866"/>
                  <a:pt x="5570852" y="3431961"/>
                  <a:pt x="5537316" y="3390205"/>
                </a:cubicBezTo>
                <a:cubicBezTo>
                  <a:pt x="5465144" y="3308578"/>
                  <a:pt x="5392325" y="3230151"/>
                  <a:pt x="5319422" y="3154401"/>
                </a:cubicBezTo>
                <a:cubicBezTo>
                  <a:pt x="5100715" y="2927146"/>
                  <a:pt x="4881243" y="2723963"/>
                  <a:pt x="4676124" y="2530607"/>
                </a:cubicBezTo>
                <a:cubicBezTo>
                  <a:pt x="4554076" y="2421698"/>
                  <a:pt x="4421655" y="2324417"/>
                  <a:pt x="4296274" y="2226923"/>
                </a:cubicBezTo>
                <a:cubicBezTo>
                  <a:pt x="4171344" y="2121245"/>
                  <a:pt x="4045964" y="2023755"/>
                  <a:pt x="3921159" y="1925616"/>
                </a:cubicBezTo>
                <a:cubicBezTo>
                  <a:pt x="3795899" y="1835666"/>
                  <a:pt x="3677885" y="1722236"/>
                  <a:pt x="3545467" y="1624953"/>
                </a:cubicBezTo>
                <a:lnTo>
                  <a:pt x="3350618" y="1499977"/>
                </a:lnTo>
                <a:lnTo>
                  <a:pt x="3358833" y="1484639"/>
                </a:lnTo>
                <a:lnTo>
                  <a:pt x="3356963" y="1483871"/>
                </a:lnTo>
                <a:cubicBezTo>
                  <a:pt x="3357089" y="1484315"/>
                  <a:pt x="3357943" y="1483525"/>
                  <a:pt x="3359202" y="1482001"/>
                </a:cubicBezTo>
                <a:lnTo>
                  <a:pt x="3362879" y="1477084"/>
                </a:lnTo>
                <a:lnTo>
                  <a:pt x="3366503" y="1470317"/>
                </a:lnTo>
                <a:lnTo>
                  <a:pt x="3536128" y="1584071"/>
                </a:lnTo>
                <a:cubicBezTo>
                  <a:pt x="3798822" y="1769524"/>
                  <a:pt x="4059751" y="1978549"/>
                  <a:pt x="4324962" y="2187092"/>
                </a:cubicBezTo>
                <a:cubicBezTo>
                  <a:pt x="4439728" y="2281128"/>
                  <a:pt x="4564514" y="2378009"/>
                  <a:pt x="4678824" y="2480232"/>
                </a:cubicBezTo>
                <a:cubicBezTo>
                  <a:pt x="4759844" y="2555781"/>
                  <a:pt x="4841585" y="2639482"/>
                  <a:pt x="4922485" y="2707490"/>
                </a:cubicBezTo>
                <a:cubicBezTo>
                  <a:pt x="4992695" y="2767644"/>
                  <a:pt x="5056568" y="2834901"/>
                  <a:pt x="5116775" y="2902266"/>
                </a:cubicBezTo>
                <a:lnTo>
                  <a:pt x="5169417" y="2962313"/>
                </a:lnTo>
                <a:lnTo>
                  <a:pt x="5167771" y="2962432"/>
                </a:lnTo>
                <a:cubicBezTo>
                  <a:pt x="5166535" y="2963270"/>
                  <a:pt x="5166001" y="2964585"/>
                  <a:pt x="5167418" y="2965629"/>
                </a:cubicBezTo>
                <a:lnTo>
                  <a:pt x="5170430" y="2963468"/>
                </a:lnTo>
                <a:lnTo>
                  <a:pt x="5204672" y="3002524"/>
                </a:lnTo>
                <a:cubicBezTo>
                  <a:pt x="5233276" y="3035386"/>
                  <a:pt x="5261299" y="3067404"/>
                  <a:pt x="5289073" y="3097698"/>
                </a:cubicBezTo>
                <a:cubicBezTo>
                  <a:pt x="5366760" y="3184663"/>
                  <a:pt x="5455416" y="3260615"/>
                  <a:pt x="5521767" y="3335971"/>
                </a:cubicBezTo>
                <a:cubicBezTo>
                  <a:pt x="5555898" y="3378337"/>
                  <a:pt x="5593014" y="3423756"/>
                  <a:pt x="5633708" y="3472841"/>
                </a:cubicBezTo>
                <a:cubicBezTo>
                  <a:pt x="5659506" y="3507911"/>
                  <a:pt x="5681828" y="3545597"/>
                  <a:pt x="5703781" y="3560663"/>
                </a:cubicBezTo>
                <a:cubicBezTo>
                  <a:pt x="5715116" y="3572269"/>
                  <a:pt x="5726188" y="3567539"/>
                  <a:pt x="5748140" y="3582604"/>
                </a:cubicBezTo>
                <a:cubicBezTo>
                  <a:pt x="5763057" y="3597879"/>
                  <a:pt x="5770482" y="3621547"/>
                  <a:pt x="5785254" y="3628024"/>
                </a:cubicBezTo>
                <a:cubicBezTo>
                  <a:pt x="5847659" y="3677094"/>
                  <a:pt x="5846391" y="3599172"/>
                  <a:pt x="5809277" y="3553752"/>
                </a:cubicBezTo>
                <a:cubicBezTo>
                  <a:pt x="5827772" y="3572692"/>
                  <a:pt x="5839234" y="3591842"/>
                  <a:pt x="5854272" y="3614656"/>
                </a:cubicBezTo>
                <a:cubicBezTo>
                  <a:pt x="5865730" y="3633805"/>
                  <a:pt x="5891054" y="3675803"/>
                  <a:pt x="5895231" y="3680078"/>
                </a:cubicBezTo>
                <a:cubicBezTo>
                  <a:pt x="5909428" y="3687202"/>
                  <a:pt x="5898301" y="3652325"/>
                  <a:pt x="5898179" y="3644786"/>
                </a:cubicBezTo>
                <a:cubicBezTo>
                  <a:pt x="5897790" y="3620907"/>
                  <a:pt x="5920255" y="3667389"/>
                  <a:pt x="5912829" y="3643720"/>
                </a:cubicBezTo>
                <a:cubicBezTo>
                  <a:pt x="5912707" y="3636179"/>
                  <a:pt x="5905546" y="3628849"/>
                  <a:pt x="5905546" y="3628849"/>
                </a:cubicBezTo>
                <a:cubicBezTo>
                  <a:pt x="5871168" y="3571402"/>
                  <a:pt x="5834631" y="3525335"/>
                  <a:pt x="5804431" y="3472167"/>
                </a:cubicBezTo>
                <a:cubicBezTo>
                  <a:pt x="5789514" y="3456892"/>
                  <a:pt x="5789127" y="3433015"/>
                  <a:pt x="5774086" y="3410200"/>
                </a:cubicBezTo>
                <a:cubicBezTo>
                  <a:pt x="5710805" y="3307089"/>
                  <a:pt x="5611289" y="3212600"/>
                  <a:pt x="5518686" y="3110363"/>
                </a:cubicBezTo>
                <a:cubicBezTo>
                  <a:pt x="5442205" y="3025404"/>
                  <a:pt x="5362336" y="2941403"/>
                  <a:pt x="5279965" y="2858596"/>
                </a:cubicBezTo>
                <a:cubicBezTo>
                  <a:pt x="5207889" y="2786140"/>
                  <a:pt x="5133890" y="2714600"/>
                  <a:pt x="5058563" y="2644134"/>
                </a:cubicBezTo>
                <a:lnTo>
                  <a:pt x="4849742" y="2454784"/>
                </a:lnTo>
                <a:lnTo>
                  <a:pt x="4833543" y="2442891"/>
                </a:lnTo>
                <a:cubicBezTo>
                  <a:pt x="4767435" y="2392171"/>
                  <a:pt x="4701951" y="2341470"/>
                  <a:pt x="4631214" y="2291717"/>
                </a:cubicBezTo>
                <a:cubicBezTo>
                  <a:pt x="4500542" y="2193457"/>
                  <a:pt x="4364872" y="2095034"/>
                  <a:pt x="4218601" y="1989999"/>
                </a:cubicBezTo>
                <a:cubicBezTo>
                  <a:pt x="4092323" y="1907994"/>
                  <a:pt x="3976883" y="1826343"/>
                  <a:pt x="3840139" y="1734150"/>
                </a:cubicBezTo>
                <a:cubicBezTo>
                  <a:pt x="3819702" y="1722739"/>
                  <a:pt x="3759702" y="1676022"/>
                  <a:pt x="3830746" y="1717732"/>
                </a:cubicBezTo>
                <a:cubicBezTo>
                  <a:pt x="3860779" y="1740196"/>
                  <a:pt x="3895783" y="1763719"/>
                  <a:pt x="3926820" y="1781741"/>
                </a:cubicBezTo>
                <a:cubicBezTo>
                  <a:pt x="3982256" y="1816674"/>
                  <a:pt x="4012529" y="1832882"/>
                  <a:pt x="4063132" y="1863182"/>
                </a:cubicBezTo>
                <a:cubicBezTo>
                  <a:pt x="4143805" y="1915050"/>
                  <a:pt x="4229436" y="1990352"/>
                  <a:pt x="4310076" y="2043119"/>
                </a:cubicBezTo>
                <a:cubicBezTo>
                  <a:pt x="4404631" y="2108643"/>
                  <a:pt x="4496018" y="2171046"/>
                  <a:pt x="4593389" y="2239686"/>
                </a:cubicBezTo>
                <a:lnTo>
                  <a:pt x="4633318" y="2268144"/>
                </a:lnTo>
                <a:lnTo>
                  <a:pt x="4595325" y="2235556"/>
                </a:lnTo>
                <a:lnTo>
                  <a:pt x="4478323" y="2139778"/>
                </a:lnTo>
                <a:lnTo>
                  <a:pt x="4295524" y="2008631"/>
                </a:lnTo>
                <a:cubicBezTo>
                  <a:pt x="4119418" y="1875766"/>
                  <a:pt x="3927461" y="1764758"/>
                  <a:pt x="3750546" y="1653347"/>
                </a:cubicBezTo>
                <a:cubicBezTo>
                  <a:pt x="3664272" y="1595028"/>
                  <a:pt x="3574034" y="1531210"/>
                  <a:pt x="3482965" y="1467364"/>
                </a:cubicBezTo>
                <a:cubicBezTo>
                  <a:pt x="3255814" y="1315822"/>
                  <a:pt x="3002606" y="1191168"/>
                  <a:pt x="2748597" y="1065595"/>
                </a:cubicBezTo>
                <a:lnTo>
                  <a:pt x="2689252" y="1042862"/>
                </a:lnTo>
                <a:lnTo>
                  <a:pt x="2965397" y="1211660"/>
                </a:lnTo>
                <a:cubicBezTo>
                  <a:pt x="3067325" y="1275154"/>
                  <a:pt x="3169592" y="1340170"/>
                  <a:pt x="3272625" y="1407363"/>
                </a:cubicBezTo>
                <a:lnTo>
                  <a:pt x="3355753" y="1463109"/>
                </a:lnTo>
                <a:lnTo>
                  <a:pt x="3353488" y="1464887"/>
                </a:lnTo>
                <a:lnTo>
                  <a:pt x="3349719" y="1467488"/>
                </a:lnTo>
                <a:lnTo>
                  <a:pt x="3336404" y="1490283"/>
                </a:lnTo>
                <a:lnTo>
                  <a:pt x="3295348" y="1462208"/>
                </a:lnTo>
                <a:lnTo>
                  <a:pt x="3299040" y="1455724"/>
                </a:lnTo>
                <a:lnTo>
                  <a:pt x="3302273" y="1450035"/>
                </a:lnTo>
                <a:lnTo>
                  <a:pt x="3296499" y="1453663"/>
                </a:lnTo>
                <a:lnTo>
                  <a:pt x="3294394" y="1454722"/>
                </a:lnTo>
                <a:lnTo>
                  <a:pt x="3291455" y="1459545"/>
                </a:lnTo>
                <a:lnTo>
                  <a:pt x="3237134" y="1422397"/>
                </a:lnTo>
                <a:lnTo>
                  <a:pt x="3237154" y="1421131"/>
                </a:lnTo>
                <a:lnTo>
                  <a:pt x="3236315" y="1421838"/>
                </a:lnTo>
                <a:lnTo>
                  <a:pt x="3225604" y="1414513"/>
                </a:lnTo>
                <a:lnTo>
                  <a:pt x="3234361" y="1405818"/>
                </a:lnTo>
                <a:lnTo>
                  <a:pt x="3224876" y="1414016"/>
                </a:lnTo>
                <a:lnTo>
                  <a:pt x="3162916" y="1371645"/>
                </a:lnTo>
                <a:cubicBezTo>
                  <a:pt x="3092880" y="1322174"/>
                  <a:pt x="3037657" y="1281694"/>
                  <a:pt x="2975376" y="1240165"/>
                </a:cubicBezTo>
                <a:cubicBezTo>
                  <a:pt x="2834026" y="1152894"/>
                  <a:pt x="2697218" y="1074289"/>
                  <a:pt x="2560424" y="996624"/>
                </a:cubicBezTo>
                <a:lnTo>
                  <a:pt x="2554450" y="993200"/>
                </a:lnTo>
                <a:lnTo>
                  <a:pt x="2553693" y="992090"/>
                </a:lnTo>
                <a:lnTo>
                  <a:pt x="2552827" y="992268"/>
                </a:lnTo>
                <a:lnTo>
                  <a:pt x="2534605" y="981819"/>
                </a:lnTo>
                <a:lnTo>
                  <a:pt x="2535438" y="981697"/>
                </a:lnTo>
                <a:cubicBezTo>
                  <a:pt x="2533208" y="979153"/>
                  <a:pt x="2528389" y="975332"/>
                  <a:pt x="2525326" y="973244"/>
                </a:cubicBezTo>
                <a:cubicBezTo>
                  <a:pt x="2512719" y="964528"/>
                  <a:pt x="2496020" y="956300"/>
                  <a:pt x="2483416" y="947584"/>
                </a:cubicBezTo>
                <a:cubicBezTo>
                  <a:pt x="2424385" y="909245"/>
                  <a:pt x="2370138" y="877697"/>
                  <a:pt x="2317509" y="843092"/>
                </a:cubicBezTo>
                <a:cubicBezTo>
                  <a:pt x="2243755" y="793837"/>
                  <a:pt x="2165294" y="755367"/>
                  <a:pt x="2092459" y="715815"/>
                </a:cubicBezTo>
                <a:cubicBezTo>
                  <a:pt x="2056713" y="694733"/>
                  <a:pt x="2019164" y="671413"/>
                  <a:pt x="1981299" y="648131"/>
                </a:cubicBezTo>
                <a:cubicBezTo>
                  <a:pt x="1887301" y="593525"/>
                  <a:pt x="1785043" y="552583"/>
                  <a:pt x="1682435" y="511273"/>
                </a:cubicBezTo>
                <a:cubicBezTo>
                  <a:pt x="1665688" y="505913"/>
                  <a:pt x="1649179" y="503055"/>
                  <a:pt x="1634735" y="496444"/>
                </a:cubicBezTo>
                <a:lnTo>
                  <a:pt x="1623094" y="489558"/>
                </a:lnTo>
                <a:lnTo>
                  <a:pt x="1625138" y="487859"/>
                </a:lnTo>
                <a:cubicBezTo>
                  <a:pt x="1641544" y="494690"/>
                  <a:pt x="1656343" y="500487"/>
                  <a:pt x="1655974" y="499559"/>
                </a:cubicBezTo>
                <a:cubicBezTo>
                  <a:pt x="1655789" y="499096"/>
                  <a:pt x="1651817" y="496951"/>
                  <a:pt x="1642356" y="492414"/>
                </a:cubicBezTo>
                <a:lnTo>
                  <a:pt x="1626789" y="485219"/>
                </a:lnTo>
                <a:lnTo>
                  <a:pt x="1626796" y="485206"/>
                </a:lnTo>
                <a:lnTo>
                  <a:pt x="1626665" y="485162"/>
                </a:lnTo>
                <a:lnTo>
                  <a:pt x="1595834" y="470914"/>
                </a:lnTo>
                <a:cubicBezTo>
                  <a:pt x="1598915" y="473203"/>
                  <a:pt x="1606715" y="477384"/>
                  <a:pt x="1613711" y="480687"/>
                </a:cubicBezTo>
                <a:lnTo>
                  <a:pt x="1626665" y="485162"/>
                </a:lnTo>
                <a:lnTo>
                  <a:pt x="1626789" y="485219"/>
                </a:lnTo>
                <a:lnTo>
                  <a:pt x="1625138" y="487859"/>
                </a:lnTo>
                <a:cubicBezTo>
                  <a:pt x="1606552" y="479857"/>
                  <a:pt x="1585846" y="469656"/>
                  <a:pt x="1585615" y="467228"/>
                </a:cubicBezTo>
                <a:cubicBezTo>
                  <a:pt x="1585846" y="469656"/>
                  <a:pt x="1595602" y="468487"/>
                  <a:pt x="1595602" y="468487"/>
                </a:cubicBezTo>
                <a:cubicBezTo>
                  <a:pt x="1601269" y="467810"/>
                  <a:pt x="1595144" y="463635"/>
                  <a:pt x="1603013" y="462695"/>
                </a:cubicBezTo>
                <a:cubicBezTo>
                  <a:pt x="1608910" y="464443"/>
                  <a:pt x="1625380" y="470247"/>
                  <a:pt x="1637485" y="473707"/>
                </a:cubicBezTo>
                <a:cubicBezTo>
                  <a:pt x="1655338" y="479853"/>
                  <a:pt x="1673929" y="486194"/>
                  <a:pt x="1692837" y="492759"/>
                </a:cubicBezTo>
                <a:lnTo>
                  <a:pt x="1740678" y="509796"/>
                </a:lnTo>
                <a:lnTo>
                  <a:pt x="1729178" y="504303"/>
                </a:lnTo>
                <a:cubicBezTo>
                  <a:pt x="1708422" y="496050"/>
                  <a:pt x="1687539" y="489037"/>
                  <a:pt x="1667179" y="482473"/>
                </a:cubicBezTo>
                <a:cubicBezTo>
                  <a:pt x="1626494" y="469751"/>
                  <a:pt x="1583195" y="449571"/>
                  <a:pt x="1540040" y="434281"/>
                </a:cubicBezTo>
                <a:cubicBezTo>
                  <a:pt x="1516749" y="427045"/>
                  <a:pt x="1493786" y="419056"/>
                  <a:pt x="1471587" y="411586"/>
                </a:cubicBezTo>
                <a:cubicBezTo>
                  <a:pt x="1449392" y="404117"/>
                  <a:pt x="1427960" y="397170"/>
                  <a:pt x="1407733" y="392023"/>
                </a:cubicBezTo>
                <a:cubicBezTo>
                  <a:pt x="1405595" y="389619"/>
                  <a:pt x="1403580" y="388530"/>
                  <a:pt x="1401089" y="387857"/>
                </a:cubicBezTo>
                <a:cubicBezTo>
                  <a:pt x="1398599" y="387184"/>
                  <a:pt x="1395631" y="386927"/>
                  <a:pt x="1391582" y="386183"/>
                </a:cubicBezTo>
                <a:cubicBezTo>
                  <a:pt x="1391465" y="384970"/>
                  <a:pt x="1390935" y="384419"/>
                  <a:pt x="1389923" y="384234"/>
                </a:cubicBezTo>
                <a:cubicBezTo>
                  <a:pt x="1388911" y="384048"/>
                  <a:pt x="1387415" y="384227"/>
                  <a:pt x="1385371" y="384473"/>
                </a:cubicBezTo>
                <a:cubicBezTo>
                  <a:pt x="1385252" y="383259"/>
                  <a:pt x="1384722" y="382711"/>
                  <a:pt x="1383710" y="382522"/>
                </a:cubicBezTo>
                <a:cubicBezTo>
                  <a:pt x="1382697" y="382337"/>
                  <a:pt x="1381202" y="382516"/>
                  <a:pt x="1379155" y="382759"/>
                </a:cubicBezTo>
                <a:cubicBezTo>
                  <a:pt x="1379618" y="387613"/>
                  <a:pt x="1383481" y="384696"/>
                  <a:pt x="1385371" y="384473"/>
                </a:cubicBezTo>
                <a:cubicBezTo>
                  <a:pt x="1385828" y="389323"/>
                  <a:pt x="1389692" y="386410"/>
                  <a:pt x="1391582" y="386183"/>
                </a:cubicBezTo>
                <a:cubicBezTo>
                  <a:pt x="1395818" y="390585"/>
                  <a:pt x="1402065" y="392700"/>
                  <a:pt x="1407733" y="392023"/>
                </a:cubicBezTo>
                <a:cubicBezTo>
                  <a:pt x="1430644" y="401962"/>
                  <a:pt x="1456977" y="411084"/>
                  <a:pt x="1481544" y="418371"/>
                </a:cubicBezTo>
                <a:lnTo>
                  <a:pt x="1506027" y="428120"/>
                </a:lnTo>
                <a:cubicBezTo>
                  <a:pt x="1506524" y="433377"/>
                  <a:pt x="1486279" y="428026"/>
                  <a:pt x="1482272" y="426053"/>
                </a:cubicBezTo>
                <a:cubicBezTo>
                  <a:pt x="1427240" y="409729"/>
                  <a:pt x="1365351" y="381546"/>
                  <a:pt x="1315453" y="372377"/>
                </a:cubicBezTo>
                <a:cubicBezTo>
                  <a:pt x="1360873" y="394759"/>
                  <a:pt x="1421027" y="408018"/>
                  <a:pt x="1468422" y="427709"/>
                </a:cubicBezTo>
                <a:cubicBezTo>
                  <a:pt x="1454157" y="421643"/>
                  <a:pt x="1480528" y="431167"/>
                  <a:pt x="1478908" y="434226"/>
                </a:cubicBezTo>
                <a:cubicBezTo>
                  <a:pt x="1475590" y="439529"/>
                  <a:pt x="1468652" y="430135"/>
                  <a:pt x="1468652" y="430135"/>
                </a:cubicBezTo>
                <a:cubicBezTo>
                  <a:pt x="1439130" y="420984"/>
                  <a:pt x="1410713" y="411703"/>
                  <a:pt x="1382863" y="402969"/>
                </a:cubicBezTo>
                <a:lnTo>
                  <a:pt x="1327478" y="386902"/>
                </a:lnTo>
                <a:lnTo>
                  <a:pt x="1334444" y="391563"/>
                </a:lnTo>
                <a:lnTo>
                  <a:pt x="1334729" y="391802"/>
                </a:lnTo>
                <a:lnTo>
                  <a:pt x="1337119" y="392691"/>
                </a:lnTo>
                <a:cubicBezTo>
                  <a:pt x="1343329" y="394402"/>
                  <a:pt x="1375368" y="403251"/>
                  <a:pt x="1375599" y="405678"/>
                </a:cubicBezTo>
                <a:cubicBezTo>
                  <a:pt x="1376326" y="413359"/>
                  <a:pt x="1344058" y="402082"/>
                  <a:pt x="1347835" y="401634"/>
                </a:cubicBezTo>
                <a:lnTo>
                  <a:pt x="1345103" y="400645"/>
                </a:lnTo>
                <a:lnTo>
                  <a:pt x="1345937" y="405122"/>
                </a:lnTo>
                <a:cubicBezTo>
                  <a:pt x="1344301" y="404962"/>
                  <a:pt x="1341045" y="403325"/>
                  <a:pt x="1337064" y="400970"/>
                </a:cubicBezTo>
                <a:lnTo>
                  <a:pt x="1327066" y="394572"/>
                </a:lnTo>
                <a:lnTo>
                  <a:pt x="1319259" y="392370"/>
                </a:lnTo>
                <a:cubicBezTo>
                  <a:pt x="1313824" y="395475"/>
                  <a:pt x="1342399" y="404736"/>
                  <a:pt x="1342399" y="404736"/>
                </a:cubicBezTo>
                <a:cubicBezTo>
                  <a:pt x="1396805" y="421137"/>
                  <a:pt x="1443966" y="438401"/>
                  <a:pt x="1488655" y="453096"/>
                </a:cubicBezTo>
                <a:cubicBezTo>
                  <a:pt x="1492663" y="455073"/>
                  <a:pt x="1545261" y="469233"/>
                  <a:pt x="1544103" y="477141"/>
                </a:cubicBezTo>
                <a:cubicBezTo>
                  <a:pt x="1542673" y="482219"/>
                  <a:pt x="1507972" y="468784"/>
                  <a:pt x="1535964" y="475253"/>
                </a:cubicBezTo>
                <a:cubicBezTo>
                  <a:pt x="1493393" y="462755"/>
                  <a:pt x="1456800" y="449542"/>
                  <a:pt x="1416079" y="436415"/>
                </a:cubicBezTo>
                <a:cubicBezTo>
                  <a:pt x="1414193" y="436643"/>
                  <a:pt x="1374897" y="418437"/>
                  <a:pt x="1371034" y="421351"/>
                </a:cubicBezTo>
                <a:cubicBezTo>
                  <a:pt x="1367988" y="429485"/>
                  <a:pt x="1396105" y="433898"/>
                  <a:pt x="1396105" y="433898"/>
                </a:cubicBezTo>
                <a:cubicBezTo>
                  <a:pt x="1449161" y="452908"/>
                  <a:pt x="1477969" y="464597"/>
                  <a:pt x="1528909" y="481412"/>
                </a:cubicBezTo>
                <a:cubicBezTo>
                  <a:pt x="1532915" y="483388"/>
                  <a:pt x="1581697" y="497593"/>
                  <a:pt x="1580308" y="503077"/>
                </a:cubicBezTo>
                <a:cubicBezTo>
                  <a:pt x="1576444" y="505992"/>
                  <a:pt x="1539357" y="487526"/>
                  <a:pt x="1543363" y="489499"/>
                </a:cubicBezTo>
                <a:cubicBezTo>
                  <a:pt x="1529366" y="486262"/>
                  <a:pt x="1521037" y="482350"/>
                  <a:pt x="1504800" y="478977"/>
                </a:cubicBezTo>
                <a:cubicBezTo>
                  <a:pt x="1503741" y="477876"/>
                  <a:pt x="1502207" y="476833"/>
                  <a:pt x="1500431" y="476125"/>
                </a:cubicBezTo>
                <a:cubicBezTo>
                  <a:pt x="1498652" y="475416"/>
                  <a:pt x="1496627" y="475045"/>
                  <a:pt x="1494580" y="475290"/>
                </a:cubicBezTo>
                <a:cubicBezTo>
                  <a:pt x="1496929" y="479916"/>
                  <a:pt x="1499131" y="479652"/>
                  <a:pt x="1504800" y="478977"/>
                </a:cubicBezTo>
                <a:cubicBezTo>
                  <a:pt x="1525734" y="491604"/>
                  <a:pt x="1549845" y="494040"/>
                  <a:pt x="1570548" y="504242"/>
                </a:cubicBezTo>
                <a:cubicBezTo>
                  <a:pt x="1576444" y="505992"/>
                  <a:pt x="1581265" y="513185"/>
                  <a:pt x="1589596" y="517100"/>
                </a:cubicBezTo>
                <a:lnTo>
                  <a:pt x="1600562" y="522067"/>
                </a:lnTo>
                <a:lnTo>
                  <a:pt x="1592532" y="521187"/>
                </a:lnTo>
                <a:lnTo>
                  <a:pt x="1600788" y="529784"/>
                </a:lnTo>
                <a:lnTo>
                  <a:pt x="1572056" y="518887"/>
                </a:lnTo>
                <a:cubicBezTo>
                  <a:pt x="1545222" y="509109"/>
                  <a:pt x="1518751" y="500210"/>
                  <a:pt x="1492451" y="493129"/>
                </a:cubicBezTo>
                <a:cubicBezTo>
                  <a:pt x="1516240" y="505620"/>
                  <a:pt x="1538064" y="512520"/>
                  <a:pt x="1559692" y="519442"/>
                </a:cubicBezTo>
                <a:lnTo>
                  <a:pt x="1618551" y="543016"/>
                </a:lnTo>
                <a:lnTo>
                  <a:pt x="1628501" y="550138"/>
                </a:lnTo>
                <a:lnTo>
                  <a:pt x="1642097" y="559421"/>
                </a:lnTo>
                <a:lnTo>
                  <a:pt x="1638819" y="559469"/>
                </a:lnTo>
                <a:cubicBezTo>
                  <a:pt x="1581439" y="538518"/>
                  <a:pt x="1532472" y="519016"/>
                  <a:pt x="1479642" y="502427"/>
                </a:cubicBezTo>
                <a:lnTo>
                  <a:pt x="1463665" y="498925"/>
                </a:lnTo>
                <a:lnTo>
                  <a:pt x="1444407" y="488029"/>
                </a:lnTo>
                <a:cubicBezTo>
                  <a:pt x="1428904" y="480010"/>
                  <a:pt x="1437166" y="487574"/>
                  <a:pt x="1453440" y="500645"/>
                </a:cubicBezTo>
                <a:lnTo>
                  <a:pt x="1475644" y="518212"/>
                </a:lnTo>
                <a:lnTo>
                  <a:pt x="1460505" y="512550"/>
                </a:lnTo>
                <a:lnTo>
                  <a:pt x="1473659" y="524604"/>
                </a:lnTo>
                <a:cubicBezTo>
                  <a:pt x="1487893" y="545557"/>
                  <a:pt x="1463815" y="528199"/>
                  <a:pt x="1448992" y="515775"/>
                </a:cubicBezTo>
                <a:lnTo>
                  <a:pt x="1428199" y="501106"/>
                </a:lnTo>
                <a:lnTo>
                  <a:pt x="1411802" y="495405"/>
                </a:lnTo>
                <a:lnTo>
                  <a:pt x="1409827" y="494708"/>
                </a:lnTo>
                <a:lnTo>
                  <a:pt x="1417814" y="501119"/>
                </a:lnTo>
                <a:cubicBezTo>
                  <a:pt x="1428532" y="509806"/>
                  <a:pt x="1439282" y="518200"/>
                  <a:pt x="1450189" y="525183"/>
                </a:cubicBezTo>
                <a:cubicBezTo>
                  <a:pt x="1462046" y="533822"/>
                  <a:pt x="1475742" y="542027"/>
                  <a:pt x="1489399" y="550580"/>
                </a:cubicBezTo>
                <a:lnTo>
                  <a:pt x="1516864" y="569971"/>
                </a:lnTo>
                <a:lnTo>
                  <a:pt x="1504150" y="567845"/>
                </a:lnTo>
                <a:lnTo>
                  <a:pt x="1501757" y="566428"/>
                </a:lnTo>
                <a:cubicBezTo>
                  <a:pt x="1486561" y="557290"/>
                  <a:pt x="1468842" y="547115"/>
                  <a:pt x="1464375" y="543238"/>
                </a:cubicBezTo>
                <a:cubicBezTo>
                  <a:pt x="1459957" y="542264"/>
                  <a:pt x="1450752" y="540225"/>
                  <a:pt x="1448542" y="539737"/>
                </a:cubicBezTo>
                <a:cubicBezTo>
                  <a:pt x="1442232" y="535455"/>
                  <a:pt x="1439974" y="532067"/>
                  <a:pt x="1435926" y="527800"/>
                </a:cubicBezTo>
                <a:cubicBezTo>
                  <a:pt x="1433719" y="527312"/>
                  <a:pt x="1426348" y="529048"/>
                  <a:pt x="1419726" y="524219"/>
                </a:cubicBezTo>
                <a:cubicBezTo>
                  <a:pt x="1413417" y="519933"/>
                  <a:pt x="1398915" y="504696"/>
                  <a:pt x="1385242" y="498785"/>
                </a:cubicBezTo>
                <a:cubicBezTo>
                  <a:pt x="1379694" y="496113"/>
                  <a:pt x="1377410" y="495639"/>
                  <a:pt x="1377212" y="496496"/>
                </a:cubicBezTo>
                <a:lnTo>
                  <a:pt x="1379662" y="499617"/>
                </a:lnTo>
                <a:lnTo>
                  <a:pt x="1362656" y="487264"/>
                </a:lnTo>
                <a:cubicBezTo>
                  <a:pt x="1357462" y="483855"/>
                  <a:pt x="1353244" y="481620"/>
                  <a:pt x="1351339" y="481835"/>
                </a:cubicBezTo>
                <a:cubicBezTo>
                  <a:pt x="1340846" y="485919"/>
                  <a:pt x="1369837" y="500776"/>
                  <a:pt x="1369837" y="500776"/>
                </a:cubicBezTo>
                <a:cubicBezTo>
                  <a:pt x="1375468" y="504378"/>
                  <a:pt x="1384963" y="511089"/>
                  <a:pt x="1395530" y="518841"/>
                </a:cubicBezTo>
                <a:lnTo>
                  <a:pt x="1425964" y="541860"/>
                </a:lnTo>
                <a:lnTo>
                  <a:pt x="1428801" y="547397"/>
                </a:lnTo>
                <a:cubicBezTo>
                  <a:pt x="1431413" y="550981"/>
                  <a:pt x="1435729" y="554735"/>
                  <a:pt x="1441077" y="558563"/>
                </a:cubicBezTo>
                <a:lnTo>
                  <a:pt x="1446040" y="561693"/>
                </a:lnTo>
                <a:lnTo>
                  <a:pt x="1444150" y="560804"/>
                </a:lnTo>
                <a:lnTo>
                  <a:pt x="1438565" y="557419"/>
                </a:lnTo>
                <a:lnTo>
                  <a:pt x="1407030" y="536324"/>
                </a:lnTo>
                <a:cubicBezTo>
                  <a:pt x="1403693" y="534142"/>
                  <a:pt x="1399721" y="532542"/>
                  <a:pt x="1395198" y="530819"/>
                </a:cubicBezTo>
                <a:lnTo>
                  <a:pt x="1393910" y="530290"/>
                </a:lnTo>
                <a:lnTo>
                  <a:pt x="1378746" y="521020"/>
                </a:lnTo>
                <a:lnTo>
                  <a:pt x="1365663" y="513592"/>
                </a:lnTo>
                <a:lnTo>
                  <a:pt x="1365634" y="513571"/>
                </a:lnTo>
                <a:lnTo>
                  <a:pt x="1365614" y="513566"/>
                </a:lnTo>
                <a:lnTo>
                  <a:pt x="1319156" y="487190"/>
                </a:lnTo>
                <a:cubicBezTo>
                  <a:pt x="1307943" y="483123"/>
                  <a:pt x="1271197" y="460325"/>
                  <a:pt x="1271197" y="460325"/>
                </a:cubicBezTo>
                <a:lnTo>
                  <a:pt x="1274357" y="470898"/>
                </a:lnTo>
                <a:lnTo>
                  <a:pt x="1266128" y="465010"/>
                </a:lnTo>
                <a:lnTo>
                  <a:pt x="1263101" y="464918"/>
                </a:lnTo>
                <a:lnTo>
                  <a:pt x="1254459" y="463807"/>
                </a:lnTo>
                <a:lnTo>
                  <a:pt x="1261008" y="468829"/>
                </a:lnTo>
                <a:cubicBezTo>
                  <a:pt x="1292523" y="492583"/>
                  <a:pt x="1324867" y="516942"/>
                  <a:pt x="1359349" y="544059"/>
                </a:cubicBezTo>
                <a:cubicBezTo>
                  <a:pt x="1362505" y="546199"/>
                  <a:pt x="1367799" y="550260"/>
                  <a:pt x="1374484" y="555406"/>
                </a:cubicBezTo>
                <a:lnTo>
                  <a:pt x="1392419" y="569082"/>
                </a:lnTo>
                <a:lnTo>
                  <a:pt x="1413276" y="588048"/>
                </a:lnTo>
                <a:lnTo>
                  <a:pt x="1422913" y="595936"/>
                </a:lnTo>
                <a:lnTo>
                  <a:pt x="1416579" y="593035"/>
                </a:lnTo>
                <a:cubicBezTo>
                  <a:pt x="1416572" y="594524"/>
                  <a:pt x="1439430" y="610136"/>
                  <a:pt x="1442507" y="612981"/>
                </a:cubicBezTo>
                <a:cubicBezTo>
                  <a:pt x="1444763" y="616369"/>
                  <a:pt x="1450061" y="629569"/>
                  <a:pt x="1447533" y="631898"/>
                </a:cubicBezTo>
                <a:cubicBezTo>
                  <a:pt x="1445325" y="631409"/>
                  <a:pt x="1391229" y="592495"/>
                  <a:pt x="1384549" y="588129"/>
                </a:cubicBezTo>
                <a:cubicBezTo>
                  <a:pt x="1367148" y="578507"/>
                  <a:pt x="1351635" y="568816"/>
                  <a:pt x="1338331" y="562984"/>
                </a:cubicBezTo>
                <a:cubicBezTo>
                  <a:pt x="1336121" y="562497"/>
                  <a:pt x="1328809" y="563765"/>
                  <a:pt x="1326595" y="563276"/>
                </a:cubicBezTo>
                <a:cubicBezTo>
                  <a:pt x="1306297" y="555899"/>
                  <a:pt x="1282346" y="520766"/>
                  <a:pt x="1279128" y="529197"/>
                </a:cubicBezTo>
                <a:cubicBezTo>
                  <a:pt x="1279128" y="529197"/>
                  <a:pt x="1285116" y="536294"/>
                  <a:pt x="1288897" y="542906"/>
                </a:cubicBezTo>
                <a:cubicBezTo>
                  <a:pt x="1292211" y="545321"/>
                  <a:pt x="1294981" y="547499"/>
                  <a:pt x="1295303" y="547571"/>
                </a:cubicBezTo>
                <a:cubicBezTo>
                  <a:pt x="1295463" y="547605"/>
                  <a:pt x="1295012" y="547115"/>
                  <a:pt x="1293711" y="545866"/>
                </a:cubicBezTo>
                <a:lnTo>
                  <a:pt x="1292375" y="544619"/>
                </a:lnTo>
                <a:lnTo>
                  <a:pt x="1295110" y="545966"/>
                </a:lnTo>
                <a:cubicBezTo>
                  <a:pt x="1296717" y="547162"/>
                  <a:pt x="1297729" y="548227"/>
                  <a:pt x="1297729" y="548227"/>
                </a:cubicBezTo>
                <a:cubicBezTo>
                  <a:pt x="1297729" y="548227"/>
                  <a:pt x="1296771" y="556677"/>
                  <a:pt x="1301185" y="561020"/>
                </a:cubicBezTo>
                <a:cubicBezTo>
                  <a:pt x="1305311" y="566265"/>
                  <a:pt x="1314484" y="572746"/>
                  <a:pt x="1323698" y="578876"/>
                </a:cubicBezTo>
                <a:lnTo>
                  <a:pt x="1338144" y="588870"/>
                </a:lnTo>
                <a:lnTo>
                  <a:pt x="1328966" y="589770"/>
                </a:lnTo>
                <a:cubicBezTo>
                  <a:pt x="1325347" y="590312"/>
                  <a:pt x="1321483" y="590876"/>
                  <a:pt x="1317608" y="590902"/>
                </a:cubicBezTo>
                <a:lnTo>
                  <a:pt x="1315994" y="590608"/>
                </a:lnTo>
                <a:lnTo>
                  <a:pt x="1273148" y="561975"/>
                </a:lnTo>
                <a:lnTo>
                  <a:pt x="1205559" y="511521"/>
                </a:lnTo>
                <a:lnTo>
                  <a:pt x="1199811" y="510512"/>
                </a:lnTo>
                <a:lnTo>
                  <a:pt x="1186503" y="507289"/>
                </a:lnTo>
                <a:lnTo>
                  <a:pt x="1206783" y="524736"/>
                </a:lnTo>
                <a:lnTo>
                  <a:pt x="1185059" y="511198"/>
                </a:lnTo>
                <a:lnTo>
                  <a:pt x="1183076" y="517420"/>
                </a:lnTo>
                <a:lnTo>
                  <a:pt x="1174724" y="514674"/>
                </a:lnTo>
                <a:lnTo>
                  <a:pt x="1194220" y="530472"/>
                </a:lnTo>
                <a:lnTo>
                  <a:pt x="1200945" y="534318"/>
                </a:lnTo>
                <a:cubicBezTo>
                  <a:pt x="1203170" y="535438"/>
                  <a:pt x="1204567" y="535910"/>
                  <a:pt x="1204510" y="535304"/>
                </a:cubicBezTo>
                <a:lnTo>
                  <a:pt x="1202620" y="537280"/>
                </a:lnTo>
                <a:lnTo>
                  <a:pt x="1228704" y="558416"/>
                </a:lnTo>
                <a:lnTo>
                  <a:pt x="1237922" y="561999"/>
                </a:lnTo>
                <a:lnTo>
                  <a:pt x="1239978" y="562696"/>
                </a:lnTo>
                <a:lnTo>
                  <a:pt x="1228379" y="567277"/>
                </a:lnTo>
                <a:lnTo>
                  <a:pt x="1226371" y="567916"/>
                </a:lnTo>
                <a:lnTo>
                  <a:pt x="1226000" y="567291"/>
                </a:lnTo>
                <a:cubicBezTo>
                  <a:pt x="1225494" y="567857"/>
                  <a:pt x="1225504" y="568079"/>
                  <a:pt x="1225936" y="568049"/>
                </a:cubicBezTo>
                <a:lnTo>
                  <a:pt x="1226371" y="567916"/>
                </a:lnTo>
                <a:lnTo>
                  <a:pt x="1227558" y="569895"/>
                </a:lnTo>
                <a:cubicBezTo>
                  <a:pt x="1231004" y="575672"/>
                  <a:pt x="1239475" y="589965"/>
                  <a:pt x="1245909" y="601609"/>
                </a:cubicBezTo>
                <a:lnTo>
                  <a:pt x="1249226" y="608063"/>
                </a:lnTo>
                <a:lnTo>
                  <a:pt x="1270382" y="621176"/>
                </a:lnTo>
                <a:cubicBezTo>
                  <a:pt x="1280828" y="628259"/>
                  <a:pt x="1288867" y="634615"/>
                  <a:pt x="1292276" y="639348"/>
                </a:cubicBezTo>
                <a:lnTo>
                  <a:pt x="1274329" y="633355"/>
                </a:lnTo>
                <a:lnTo>
                  <a:pt x="1291821" y="643028"/>
                </a:lnTo>
                <a:lnTo>
                  <a:pt x="1294432" y="644471"/>
                </a:lnTo>
                <a:cubicBezTo>
                  <a:pt x="1303161" y="649084"/>
                  <a:pt x="1312334" y="653917"/>
                  <a:pt x="1321365" y="659230"/>
                </a:cubicBezTo>
                <a:lnTo>
                  <a:pt x="1334170" y="667868"/>
                </a:lnTo>
                <a:lnTo>
                  <a:pt x="1347969" y="684450"/>
                </a:lnTo>
                <a:cubicBezTo>
                  <a:pt x="1353956" y="694917"/>
                  <a:pt x="1337565" y="673005"/>
                  <a:pt x="1338762" y="682412"/>
                </a:cubicBezTo>
                <a:cubicBezTo>
                  <a:pt x="1339964" y="691821"/>
                  <a:pt x="1362471" y="699687"/>
                  <a:pt x="1371038" y="707357"/>
                </a:cubicBezTo>
                <a:cubicBezTo>
                  <a:pt x="1382084" y="713171"/>
                  <a:pt x="1395389" y="719001"/>
                  <a:pt x="1405845" y="729975"/>
                </a:cubicBezTo>
                <a:cubicBezTo>
                  <a:pt x="1405845" y="729975"/>
                  <a:pt x="1405673" y="731501"/>
                  <a:pt x="1405736" y="733438"/>
                </a:cubicBezTo>
                <a:lnTo>
                  <a:pt x="1406804" y="738292"/>
                </a:lnTo>
                <a:lnTo>
                  <a:pt x="1395918" y="733872"/>
                </a:lnTo>
                <a:cubicBezTo>
                  <a:pt x="1384714" y="730433"/>
                  <a:pt x="1374703" y="727904"/>
                  <a:pt x="1363788" y="724295"/>
                </a:cubicBezTo>
                <a:lnTo>
                  <a:pt x="1351419" y="719018"/>
                </a:lnTo>
                <a:lnTo>
                  <a:pt x="1322499" y="702693"/>
                </a:lnTo>
                <a:lnTo>
                  <a:pt x="1290633" y="684978"/>
                </a:lnTo>
                <a:lnTo>
                  <a:pt x="1283277" y="680167"/>
                </a:lnTo>
                <a:lnTo>
                  <a:pt x="1273802" y="673420"/>
                </a:lnTo>
                <a:lnTo>
                  <a:pt x="1268389" y="667865"/>
                </a:lnTo>
                <a:cubicBezTo>
                  <a:pt x="1266497" y="666633"/>
                  <a:pt x="1265120" y="666294"/>
                  <a:pt x="1264390" y="666574"/>
                </a:cubicBezTo>
                <a:lnTo>
                  <a:pt x="1264455" y="666768"/>
                </a:lnTo>
                <a:lnTo>
                  <a:pt x="1263541" y="666118"/>
                </a:lnTo>
                <a:cubicBezTo>
                  <a:pt x="1257689" y="662460"/>
                  <a:pt x="1252736" y="660170"/>
                  <a:pt x="1249220" y="660276"/>
                </a:cubicBezTo>
                <a:lnTo>
                  <a:pt x="1251000" y="663200"/>
                </a:lnTo>
                <a:lnTo>
                  <a:pt x="1271842" y="675452"/>
                </a:lnTo>
                <a:cubicBezTo>
                  <a:pt x="1271842" y="675452"/>
                  <a:pt x="1271484" y="678337"/>
                  <a:pt x="1271669" y="681968"/>
                </a:cubicBezTo>
                <a:lnTo>
                  <a:pt x="1272446" y="684777"/>
                </a:lnTo>
                <a:lnTo>
                  <a:pt x="1282914" y="692691"/>
                </a:lnTo>
                <a:cubicBezTo>
                  <a:pt x="1286970" y="695226"/>
                  <a:pt x="1289699" y="696165"/>
                  <a:pt x="1289668" y="694281"/>
                </a:cubicBezTo>
                <a:lnTo>
                  <a:pt x="1282446" y="697675"/>
                </a:lnTo>
                <a:lnTo>
                  <a:pt x="1290599" y="702640"/>
                </a:lnTo>
                <a:cubicBezTo>
                  <a:pt x="1313218" y="716015"/>
                  <a:pt x="1351346" y="737772"/>
                  <a:pt x="1362640" y="743318"/>
                </a:cubicBezTo>
                <a:cubicBezTo>
                  <a:pt x="1429113" y="797159"/>
                  <a:pt x="1307054" y="730598"/>
                  <a:pt x="1282071" y="721899"/>
                </a:cubicBezTo>
                <a:cubicBezTo>
                  <a:pt x="1259953" y="710423"/>
                  <a:pt x="1240497" y="699521"/>
                  <a:pt x="1223983" y="691148"/>
                </a:cubicBezTo>
                <a:lnTo>
                  <a:pt x="1184918" y="676094"/>
                </a:lnTo>
                <a:lnTo>
                  <a:pt x="1183784" y="677309"/>
                </a:lnTo>
                <a:cubicBezTo>
                  <a:pt x="1181877" y="677524"/>
                  <a:pt x="1177483" y="675570"/>
                  <a:pt x="1171965" y="672524"/>
                </a:cubicBezTo>
                <a:lnTo>
                  <a:pt x="1164913" y="668215"/>
                </a:lnTo>
                <a:lnTo>
                  <a:pt x="1133142" y="655678"/>
                </a:lnTo>
                <a:lnTo>
                  <a:pt x="1137231" y="666040"/>
                </a:lnTo>
                <a:lnTo>
                  <a:pt x="1157197" y="685145"/>
                </a:lnTo>
                <a:lnTo>
                  <a:pt x="1165877" y="689485"/>
                </a:lnTo>
                <a:cubicBezTo>
                  <a:pt x="1195881" y="705156"/>
                  <a:pt x="1230788" y="715158"/>
                  <a:pt x="1248723" y="740068"/>
                </a:cubicBezTo>
                <a:cubicBezTo>
                  <a:pt x="1252370" y="751372"/>
                  <a:pt x="1251712" y="756699"/>
                  <a:pt x="1260871" y="764219"/>
                </a:cubicBezTo>
                <a:cubicBezTo>
                  <a:pt x="1284535" y="783567"/>
                  <a:pt x="1321586" y="783025"/>
                  <a:pt x="1350215" y="803026"/>
                </a:cubicBezTo>
                <a:cubicBezTo>
                  <a:pt x="1348355" y="802782"/>
                  <a:pt x="1345900" y="806390"/>
                  <a:pt x="1343861" y="811039"/>
                </a:cubicBezTo>
                <a:lnTo>
                  <a:pt x="1341246" y="820716"/>
                </a:lnTo>
                <a:lnTo>
                  <a:pt x="1337227" y="819207"/>
                </a:lnTo>
                <a:cubicBezTo>
                  <a:pt x="1336123" y="818963"/>
                  <a:pt x="1336852" y="820447"/>
                  <a:pt x="1338612" y="822771"/>
                </a:cubicBezTo>
                <a:lnTo>
                  <a:pt x="1339905" y="824234"/>
                </a:lnTo>
                <a:lnTo>
                  <a:pt x="1340260" y="824379"/>
                </a:lnTo>
                <a:lnTo>
                  <a:pt x="1340017" y="825281"/>
                </a:lnTo>
                <a:lnTo>
                  <a:pt x="1340533" y="826581"/>
                </a:lnTo>
                <a:lnTo>
                  <a:pt x="1374686" y="847203"/>
                </a:lnTo>
                <a:lnTo>
                  <a:pt x="1354252" y="842098"/>
                </a:lnTo>
                <a:lnTo>
                  <a:pt x="1358055" y="843941"/>
                </a:lnTo>
                <a:lnTo>
                  <a:pt x="1308709" y="827581"/>
                </a:lnTo>
                <a:cubicBezTo>
                  <a:pt x="1286512" y="820113"/>
                  <a:pt x="1265080" y="813167"/>
                  <a:pt x="1244854" y="808018"/>
                </a:cubicBezTo>
                <a:cubicBezTo>
                  <a:pt x="1242716" y="805614"/>
                  <a:pt x="1240706" y="804526"/>
                  <a:pt x="1238213" y="803852"/>
                </a:cubicBezTo>
                <a:cubicBezTo>
                  <a:pt x="1235720" y="803179"/>
                  <a:pt x="1232752" y="802921"/>
                  <a:pt x="1228700" y="802178"/>
                </a:cubicBezTo>
                <a:cubicBezTo>
                  <a:pt x="1228586" y="800965"/>
                  <a:pt x="1228056" y="800414"/>
                  <a:pt x="1227044" y="800229"/>
                </a:cubicBezTo>
                <a:cubicBezTo>
                  <a:pt x="1226031" y="800044"/>
                  <a:pt x="1224537" y="800224"/>
                  <a:pt x="1222492" y="800468"/>
                </a:cubicBezTo>
                <a:cubicBezTo>
                  <a:pt x="1222376" y="799253"/>
                  <a:pt x="1221845" y="798703"/>
                  <a:pt x="1220834" y="798518"/>
                </a:cubicBezTo>
                <a:cubicBezTo>
                  <a:pt x="1219819" y="798333"/>
                  <a:pt x="1218326" y="798512"/>
                  <a:pt x="1216277" y="798755"/>
                </a:cubicBezTo>
                <a:cubicBezTo>
                  <a:pt x="1216739" y="803607"/>
                  <a:pt x="1220601" y="800693"/>
                  <a:pt x="1222492" y="800468"/>
                </a:cubicBezTo>
                <a:cubicBezTo>
                  <a:pt x="1222949" y="805318"/>
                  <a:pt x="1226813" y="802406"/>
                  <a:pt x="1228700" y="802178"/>
                </a:cubicBezTo>
                <a:cubicBezTo>
                  <a:pt x="1232939" y="806579"/>
                  <a:pt x="1239190" y="808695"/>
                  <a:pt x="1244854" y="808018"/>
                </a:cubicBezTo>
                <a:cubicBezTo>
                  <a:pt x="1267762" y="817956"/>
                  <a:pt x="1294098" y="827079"/>
                  <a:pt x="1318665" y="834365"/>
                </a:cubicBezTo>
                <a:lnTo>
                  <a:pt x="1343148" y="844116"/>
                </a:lnTo>
                <a:cubicBezTo>
                  <a:pt x="1343275" y="845433"/>
                  <a:pt x="1342102" y="846084"/>
                  <a:pt x="1340211" y="846288"/>
                </a:cubicBezTo>
                <a:lnTo>
                  <a:pt x="1339117" y="846214"/>
                </a:lnTo>
                <a:lnTo>
                  <a:pt x="1331305" y="843464"/>
                </a:lnTo>
                <a:lnTo>
                  <a:pt x="1334249" y="845494"/>
                </a:lnTo>
                <a:lnTo>
                  <a:pt x="1334900" y="845927"/>
                </a:lnTo>
                <a:lnTo>
                  <a:pt x="1332961" y="845794"/>
                </a:lnTo>
                <a:cubicBezTo>
                  <a:pt x="1327461" y="844866"/>
                  <a:pt x="1321396" y="843035"/>
                  <a:pt x="1319395" y="842050"/>
                </a:cubicBezTo>
                <a:cubicBezTo>
                  <a:pt x="1264362" y="825725"/>
                  <a:pt x="1202475" y="797544"/>
                  <a:pt x="1152576" y="788375"/>
                </a:cubicBezTo>
                <a:cubicBezTo>
                  <a:pt x="1197996" y="810753"/>
                  <a:pt x="1258148" y="824013"/>
                  <a:pt x="1305541" y="843702"/>
                </a:cubicBezTo>
                <a:cubicBezTo>
                  <a:pt x="1291276" y="837639"/>
                  <a:pt x="1317652" y="847163"/>
                  <a:pt x="1316032" y="850221"/>
                </a:cubicBezTo>
                <a:cubicBezTo>
                  <a:pt x="1312712" y="855523"/>
                  <a:pt x="1305773" y="846128"/>
                  <a:pt x="1305773" y="846128"/>
                </a:cubicBezTo>
                <a:cubicBezTo>
                  <a:pt x="1276254" y="836982"/>
                  <a:pt x="1247833" y="827699"/>
                  <a:pt x="1219986" y="818962"/>
                </a:cubicBezTo>
                <a:lnTo>
                  <a:pt x="1164602" y="802898"/>
                </a:lnTo>
                <a:lnTo>
                  <a:pt x="1171567" y="807560"/>
                </a:lnTo>
                <a:lnTo>
                  <a:pt x="1171852" y="807798"/>
                </a:lnTo>
                <a:lnTo>
                  <a:pt x="1174239" y="808686"/>
                </a:lnTo>
                <a:cubicBezTo>
                  <a:pt x="1180454" y="810398"/>
                  <a:pt x="1212491" y="819246"/>
                  <a:pt x="1212722" y="821671"/>
                </a:cubicBezTo>
                <a:cubicBezTo>
                  <a:pt x="1213449" y="829356"/>
                  <a:pt x="1181182" y="818079"/>
                  <a:pt x="1184958" y="817628"/>
                </a:cubicBezTo>
                <a:lnTo>
                  <a:pt x="1182226" y="816640"/>
                </a:lnTo>
                <a:lnTo>
                  <a:pt x="1183058" y="821117"/>
                </a:lnTo>
                <a:cubicBezTo>
                  <a:pt x="1181424" y="820958"/>
                  <a:pt x="1178164" y="819320"/>
                  <a:pt x="1174185" y="816964"/>
                </a:cubicBezTo>
                <a:lnTo>
                  <a:pt x="1164190" y="810568"/>
                </a:lnTo>
                <a:lnTo>
                  <a:pt x="1156382" y="808369"/>
                </a:lnTo>
                <a:cubicBezTo>
                  <a:pt x="1150945" y="811469"/>
                  <a:pt x="1179519" y="820730"/>
                  <a:pt x="1179519" y="820730"/>
                </a:cubicBezTo>
                <a:cubicBezTo>
                  <a:pt x="1233924" y="837130"/>
                  <a:pt x="1281087" y="854396"/>
                  <a:pt x="1325779" y="869092"/>
                </a:cubicBezTo>
                <a:cubicBezTo>
                  <a:pt x="1327282" y="869833"/>
                  <a:pt x="1335617" y="872286"/>
                  <a:pt x="1345388" y="875483"/>
                </a:cubicBezTo>
                <a:lnTo>
                  <a:pt x="1353110" y="878101"/>
                </a:lnTo>
                <a:lnTo>
                  <a:pt x="1352511" y="878345"/>
                </a:lnTo>
                <a:cubicBezTo>
                  <a:pt x="1350482" y="879190"/>
                  <a:pt x="1348371" y="880123"/>
                  <a:pt x="1346746" y="881048"/>
                </a:cubicBezTo>
                <a:lnTo>
                  <a:pt x="1345250" y="882441"/>
                </a:lnTo>
                <a:lnTo>
                  <a:pt x="1312449" y="872066"/>
                </a:lnTo>
                <a:lnTo>
                  <a:pt x="1286493" y="863454"/>
                </a:lnTo>
                <a:lnTo>
                  <a:pt x="1275987" y="857725"/>
                </a:lnTo>
                <a:lnTo>
                  <a:pt x="1268181" y="857381"/>
                </a:lnTo>
                <a:lnTo>
                  <a:pt x="1253202" y="852410"/>
                </a:lnTo>
                <a:cubicBezTo>
                  <a:pt x="1251313" y="852637"/>
                  <a:pt x="1212021" y="834434"/>
                  <a:pt x="1208156" y="837346"/>
                </a:cubicBezTo>
                <a:cubicBezTo>
                  <a:pt x="1206632" y="841413"/>
                  <a:pt x="1212899" y="844550"/>
                  <a:pt x="1219547" y="846670"/>
                </a:cubicBezTo>
                <a:lnTo>
                  <a:pt x="1222253" y="847366"/>
                </a:lnTo>
                <a:lnTo>
                  <a:pt x="1225881" y="850683"/>
                </a:lnTo>
                <a:cubicBezTo>
                  <a:pt x="1233976" y="857200"/>
                  <a:pt x="1247412" y="866516"/>
                  <a:pt x="1249717" y="868651"/>
                </a:cubicBezTo>
                <a:cubicBezTo>
                  <a:pt x="1258984" y="875153"/>
                  <a:pt x="1266166" y="880441"/>
                  <a:pt x="1272379" y="885191"/>
                </a:cubicBezTo>
                <a:lnTo>
                  <a:pt x="1275589" y="887735"/>
                </a:lnTo>
                <a:lnTo>
                  <a:pt x="1304259" y="898260"/>
                </a:lnTo>
                <a:lnTo>
                  <a:pt x="1271910" y="879336"/>
                </a:lnTo>
                <a:cubicBezTo>
                  <a:pt x="1268714" y="877545"/>
                  <a:pt x="1263110" y="873125"/>
                  <a:pt x="1256653" y="867994"/>
                </a:cubicBezTo>
                <a:lnTo>
                  <a:pt x="1253897" y="865880"/>
                </a:lnTo>
                <a:lnTo>
                  <a:pt x="1275935" y="876929"/>
                </a:lnTo>
                <a:cubicBezTo>
                  <a:pt x="1294398" y="885670"/>
                  <a:pt x="1312942" y="893745"/>
                  <a:pt x="1312942" y="893745"/>
                </a:cubicBezTo>
                <a:lnTo>
                  <a:pt x="1341806" y="907258"/>
                </a:lnTo>
                <a:lnTo>
                  <a:pt x="1344133" y="910964"/>
                </a:lnTo>
                <a:lnTo>
                  <a:pt x="1347703" y="914252"/>
                </a:lnTo>
                <a:lnTo>
                  <a:pt x="1352137" y="915886"/>
                </a:lnTo>
                <a:lnTo>
                  <a:pt x="1329573" y="909124"/>
                </a:lnTo>
                <a:lnTo>
                  <a:pt x="1374633" y="927727"/>
                </a:lnTo>
                <a:lnTo>
                  <a:pt x="1363617" y="924333"/>
                </a:lnTo>
                <a:lnTo>
                  <a:pt x="1359814" y="922930"/>
                </a:lnTo>
                <a:lnTo>
                  <a:pt x="1329047" y="910522"/>
                </a:lnTo>
                <a:lnTo>
                  <a:pt x="1313567" y="904278"/>
                </a:lnTo>
                <a:lnTo>
                  <a:pt x="1299607" y="898647"/>
                </a:lnTo>
                <a:cubicBezTo>
                  <a:pt x="1291836" y="895765"/>
                  <a:pt x="1286806" y="894370"/>
                  <a:pt x="1286641" y="895701"/>
                </a:cubicBezTo>
                <a:cubicBezTo>
                  <a:pt x="1286478" y="897032"/>
                  <a:pt x="1291170" y="901148"/>
                  <a:pt x="1297064" y="906049"/>
                </a:cubicBezTo>
                <a:lnTo>
                  <a:pt x="1309219" y="916456"/>
                </a:lnTo>
                <a:lnTo>
                  <a:pt x="1305262" y="915427"/>
                </a:lnTo>
                <a:cubicBezTo>
                  <a:pt x="1292774" y="912625"/>
                  <a:pt x="1280837" y="911369"/>
                  <a:pt x="1301024" y="920304"/>
                </a:cubicBezTo>
                <a:lnTo>
                  <a:pt x="1316882" y="927067"/>
                </a:lnTo>
                <a:lnTo>
                  <a:pt x="1317623" y="929076"/>
                </a:lnTo>
                <a:lnTo>
                  <a:pt x="1311654" y="927733"/>
                </a:lnTo>
                <a:lnTo>
                  <a:pt x="1311085" y="927304"/>
                </a:lnTo>
                <a:lnTo>
                  <a:pt x="1310275" y="927424"/>
                </a:lnTo>
                <a:lnTo>
                  <a:pt x="1306714" y="926618"/>
                </a:lnTo>
                <a:cubicBezTo>
                  <a:pt x="1301244" y="924838"/>
                  <a:pt x="1293792" y="922013"/>
                  <a:pt x="1283899" y="917893"/>
                </a:cubicBezTo>
                <a:cubicBezTo>
                  <a:pt x="1229081" y="898958"/>
                  <a:pt x="1176894" y="858721"/>
                  <a:pt x="1119827" y="851218"/>
                </a:cubicBezTo>
                <a:cubicBezTo>
                  <a:pt x="1112383" y="850241"/>
                  <a:pt x="1142233" y="876492"/>
                  <a:pt x="1160391" y="887378"/>
                </a:cubicBezTo>
                <a:lnTo>
                  <a:pt x="1167883" y="891150"/>
                </a:lnTo>
                <a:lnTo>
                  <a:pt x="1157276" y="890260"/>
                </a:lnTo>
                <a:cubicBezTo>
                  <a:pt x="1134230" y="882819"/>
                  <a:pt x="1092391" y="859582"/>
                  <a:pt x="1064767" y="843995"/>
                </a:cubicBezTo>
                <a:lnTo>
                  <a:pt x="1047881" y="834600"/>
                </a:lnTo>
                <a:lnTo>
                  <a:pt x="1062712" y="844999"/>
                </a:lnTo>
                <a:cubicBezTo>
                  <a:pt x="1129147" y="889544"/>
                  <a:pt x="1029811" y="842206"/>
                  <a:pt x="1026231" y="838538"/>
                </a:cubicBezTo>
                <a:cubicBezTo>
                  <a:pt x="1012035" y="831416"/>
                  <a:pt x="990324" y="831432"/>
                  <a:pt x="979131" y="828619"/>
                </a:cubicBezTo>
                <a:lnTo>
                  <a:pt x="964323" y="823120"/>
                </a:lnTo>
                <a:lnTo>
                  <a:pt x="1113680" y="900928"/>
                </a:lnTo>
                <a:lnTo>
                  <a:pt x="1129658" y="908943"/>
                </a:lnTo>
                <a:lnTo>
                  <a:pt x="1154079" y="927624"/>
                </a:lnTo>
                <a:lnTo>
                  <a:pt x="1140777" y="923970"/>
                </a:lnTo>
                <a:cubicBezTo>
                  <a:pt x="1136353" y="925333"/>
                  <a:pt x="1175020" y="945300"/>
                  <a:pt x="1185118" y="955424"/>
                </a:cubicBezTo>
                <a:cubicBezTo>
                  <a:pt x="1180155" y="954772"/>
                  <a:pt x="1175191" y="954117"/>
                  <a:pt x="1170229" y="953466"/>
                </a:cubicBezTo>
                <a:cubicBezTo>
                  <a:pt x="1172711" y="953792"/>
                  <a:pt x="1164360" y="956754"/>
                  <a:pt x="1155291" y="960411"/>
                </a:cubicBezTo>
                <a:lnTo>
                  <a:pt x="1143737" y="965581"/>
                </a:lnTo>
                <a:lnTo>
                  <a:pt x="1133580" y="956303"/>
                </a:lnTo>
                <a:cubicBezTo>
                  <a:pt x="1124652" y="947653"/>
                  <a:pt x="1117860" y="940975"/>
                  <a:pt x="1116249" y="945190"/>
                </a:cubicBezTo>
                <a:cubicBezTo>
                  <a:pt x="1116249" y="945190"/>
                  <a:pt x="1122237" y="952290"/>
                  <a:pt x="1126018" y="958899"/>
                </a:cubicBezTo>
                <a:cubicBezTo>
                  <a:pt x="1129331" y="961318"/>
                  <a:pt x="1132105" y="963493"/>
                  <a:pt x="1132427" y="963566"/>
                </a:cubicBezTo>
                <a:cubicBezTo>
                  <a:pt x="1132586" y="963602"/>
                  <a:pt x="1132133" y="963109"/>
                  <a:pt x="1130831" y="961861"/>
                </a:cubicBezTo>
                <a:lnTo>
                  <a:pt x="1129498" y="960614"/>
                </a:lnTo>
                <a:lnTo>
                  <a:pt x="1132232" y="961958"/>
                </a:lnTo>
                <a:cubicBezTo>
                  <a:pt x="1133841" y="963157"/>
                  <a:pt x="1134852" y="964223"/>
                  <a:pt x="1134852" y="964223"/>
                </a:cubicBezTo>
                <a:cubicBezTo>
                  <a:pt x="1134852" y="964223"/>
                  <a:pt x="1133896" y="972673"/>
                  <a:pt x="1138310" y="977019"/>
                </a:cubicBezTo>
                <a:cubicBezTo>
                  <a:pt x="1146554" y="987503"/>
                  <a:pt x="1175003" y="1002942"/>
                  <a:pt x="1183569" y="1010610"/>
                </a:cubicBezTo>
                <a:cubicBezTo>
                  <a:pt x="1185781" y="1011098"/>
                  <a:pt x="1185091" y="1017202"/>
                  <a:pt x="1186979" y="1020508"/>
                </a:cubicBezTo>
                <a:cubicBezTo>
                  <a:pt x="1190783" y="1025680"/>
                  <a:pt x="1197255" y="1030696"/>
                  <a:pt x="1204641" y="1035605"/>
                </a:cubicBezTo>
                <a:lnTo>
                  <a:pt x="1208283" y="1037876"/>
                </a:lnTo>
                <a:lnTo>
                  <a:pt x="1202727" y="1035654"/>
                </a:lnTo>
                <a:lnTo>
                  <a:pt x="1186880" y="1029168"/>
                </a:lnTo>
                <a:lnTo>
                  <a:pt x="1110269" y="977968"/>
                </a:lnTo>
                <a:lnTo>
                  <a:pt x="1042681" y="927516"/>
                </a:lnTo>
                <a:lnTo>
                  <a:pt x="1036932" y="926506"/>
                </a:lnTo>
                <a:lnTo>
                  <a:pt x="1023623" y="923284"/>
                </a:lnTo>
                <a:lnTo>
                  <a:pt x="1043905" y="940732"/>
                </a:lnTo>
                <a:lnTo>
                  <a:pt x="1022183" y="927196"/>
                </a:lnTo>
                <a:lnTo>
                  <a:pt x="1020196" y="933415"/>
                </a:lnTo>
                <a:lnTo>
                  <a:pt x="1011844" y="930670"/>
                </a:lnTo>
                <a:lnTo>
                  <a:pt x="1031342" y="946470"/>
                </a:lnTo>
                <a:lnTo>
                  <a:pt x="1038065" y="950311"/>
                </a:lnTo>
                <a:cubicBezTo>
                  <a:pt x="1040290" y="951434"/>
                  <a:pt x="1041688" y="951905"/>
                  <a:pt x="1041631" y="951299"/>
                </a:cubicBezTo>
                <a:lnTo>
                  <a:pt x="1039741" y="953275"/>
                </a:lnTo>
                <a:lnTo>
                  <a:pt x="1065825" y="974412"/>
                </a:lnTo>
                <a:lnTo>
                  <a:pt x="1075043" y="977995"/>
                </a:lnTo>
                <a:cubicBezTo>
                  <a:pt x="1080938" y="980158"/>
                  <a:pt x="1087726" y="982491"/>
                  <a:pt x="1096423" y="985234"/>
                </a:cubicBezTo>
                <a:cubicBezTo>
                  <a:pt x="1100430" y="987211"/>
                  <a:pt x="1137107" y="997957"/>
                  <a:pt x="1121137" y="997413"/>
                </a:cubicBezTo>
                <a:cubicBezTo>
                  <a:pt x="1109259" y="996378"/>
                  <a:pt x="1084230" y="984239"/>
                  <a:pt x="1076444" y="982714"/>
                </a:cubicBezTo>
                <a:lnTo>
                  <a:pt x="1075935" y="982603"/>
                </a:lnTo>
                <a:lnTo>
                  <a:pt x="1083048" y="988368"/>
                </a:lnTo>
                <a:cubicBezTo>
                  <a:pt x="1103284" y="1006320"/>
                  <a:pt x="1125115" y="1020171"/>
                  <a:pt x="1146908" y="1034375"/>
                </a:cubicBezTo>
                <a:lnTo>
                  <a:pt x="1169437" y="1049736"/>
                </a:lnTo>
                <a:lnTo>
                  <a:pt x="1163670" y="1047321"/>
                </a:lnTo>
                <a:lnTo>
                  <a:pt x="1084704" y="1018846"/>
                </a:lnTo>
                <a:lnTo>
                  <a:pt x="1098534" y="1027511"/>
                </a:lnTo>
                <a:cubicBezTo>
                  <a:pt x="1127813" y="1042044"/>
                  <a:pt x="1158137" y="1057645"/>
                  <a:pt x="1187132" y="1072813"/>
                </a:cubicBezTo>
                <a:lnTo>
                  <a:pt x="1194829" y="1076893"/>
                </a:lnTo>
                <a:lnTo>
                  <a:pt x="1198220" y="1081933"/>
                </a:lnTo>
                <a:lnTo>
                  <a:pt x="1223275" y="1091959"/>
                </a:lnTo>
                <a:lnTo>
                  <a:pt x="1232715" y="1096959"/>
                </a:lnTo>
                <a:lnTo>
                  <a:pt x="1208058" y="1090050"/>
                </a:lnTo>
                <a:lnTo>
                  <a:pt x="1209918" y="1091510"/>
                </a:lnTo>
                <a:cubicBezTo>
                  <a:pt x="1224754" y="1102666"/>
                  <a:pt x="1247762" y="1119484"/>
                  <a:pt x="1252253" y="1127335"/>
                </a:cubicBezTo>
                <a:cubicBezTo>
                  <a:pt x="1220854" y="1114613"/>
                  <a:pt x="1210450" y="1103169"/>
                  <a:pt x="1184213" y="1088221"/>
                </a:cubicBezTo>
                <a:cubicBezTo>
                  <a:pt x="1166810" y="1076912"/>
                  <a:pt x="1165060" y="1076526"/>
                  <a:pt x="1168648" y="1080688"/>
                </a:cubicBezTo>
                <a:lnTo>
                  <a:pt x="1183419" y="1098436"/>
                </a:lnTo>
                <a:lnTo>
                  <a:pt x="1179708" y="1096465"/>
                </a:lnTo>
                <a:cubicBezTo>
                  <a:pt x="1142529" y="1076127"/>
                  <a:pt x="1106781" y="1055760"/>
                  <a:pt x="1067292" y="1034815"/>
                </a:cubicBezTo>
                <a:lnTo>
                  <a:pt x="1032513" y="1017400"/>
                </a:lnTo>
                <a:lnTo>
                  <a:pt x="1053360" y="1030214"/>
                </a:lnTo>
                <a:cubicBezTo>
                  <a:pt x="1068518" y="1039323"/>
                  <a:pt x="1086452" y="1049802"/>
                  <a:pt x="1109646" y="1062773"/>
                </a:cubicBezTo>
                <a:cubicBezTo>
                  <a:pt x="1133966" y="1076794"/>
                  <a:pt x="1153880" y="1085727"/>
                  <a:pt x="1173241" y="1099097"/>
                </a:cubicBezTo>
                <a:cubicBezTo>
                  <a:pt x="1215331" y="1132595"/>
                  <a:pt x="1131884" y="1093661"/>
                  <a:pt x="1111862" y="1085617"/>
                </a:cubicBezTo>
                <a:cubicBezTo>
                  <a:pt x="1082686" y="1070055"/>
                  <a:pt x="1054719" y="1044727"/>
                  <a:pt x="1047779" y="1060051"/>
                </a:cubicBezTo>
                <a:cubicBezTo>
                  <a:pt x="1048108" y="1057389"/>
                  <a:pt x="1061153" y="1067448"/>
                  <a:pt x="1075802" y="1079862"/>
                </a:cubicBezTo>
                <a:lnTo>
                  <a:pt x="1088474" y="1090963"/>
                </a:lnTo>
                <a:lnTo>
                  <a:pt x="1232671" y="1180515"/>
                </a:lnTo>
                <a:lnTo>
                  <a:pt x="1237646" y="1192911"/>
                </a:lnTo>
                <a:cubicBezTo>
                  <a:pt x="1248106" y="1203886"/>
                  <a:pt x="1264624" y="1204654"/>
                  <a:pt x="1277292" y="1216119"/>
                </a:cubicBezTo>
                <a:cubicBezTo>
                  <a:pt x="1275085" y="1215631"/>
                  <a:pt x="1270856" y="1229610"/>
                  <a:pt x="1273436" y="1230184"/>
                </a:cubicBezTo>
                <a:cubicBezTo>
                  <a:pt x="1276843" y="1240079"/>
                  <a:pt x="1320293" y="1249691"/>
                  <a:pt x="1320853" y="1264733"/>
                </a:cubicBezTo>
                <a:cubicBezTo>
                  <a:pt x="1302810" y="1260741"/>
                  <a:pt x="1294933" y="1246967"/>
                  <a:pt x="1279053" y="1240568"/>
                </a:cubicBezTo>
                <a:cubicBezTo>
                  <a:pt x="1267797" y="1236632"/>
                  <a:pt x="1257187" y="1231999"/>
                  <a:pt x="1246421" y="1226249"/>
                </a:cubicBezTo>
                <a:lnTo>
                  <a:pt x="1244661" y="1225147"/>
                </a:lnTo>
                <a:lnTo>
                  <a:pt x="1245061" y="1223135"/>
                </a:lnTo>
                <a:cubicBezTo>
                  <a:pt x="1244734" y="1220801"/>
                  <a:pt x="1243791" y="1218619"/>
                  <a:pt x="1242623" y="1217770"/>
                </a:cubicBezTo>
                <a:cubicBezTo>
                  <a:pt x="1241847" y="1217204"/>
                  <a:pt x="1240965" y="1217230"/>
                  <a:pt x="1240101" y="1218197"/>
                </a:cubicBezTo>
                <a:cubicBezTo>
                  <a:pt x="1238013" y="1216060"/>
                  <a:pt x="1238043" y="1217944"/>
                  <a:pt x="1239041" y="1220823"/>
                </a:cubicBezTo>
                <a:lnTo>
                  <a:pt x="1239728" y="1222059"/>
                </a:lnTo>
                <a:lnTo>
                  <a:pt x="1212852" y="1205228"/>
                </a:lnTo>
                <a:cubicBezTo>
                  <a:pt x="1171417" y="1181142"/>
                  <a:pt x="1255533" y="1241616"/>
                  <a:pt x="1255212" y="1244434"/>
                </a:cubicBezTo>
                <a:lnTo>
                  <a:pt x="1250136" y="1243843"/>
                </a:lnTo>
                <a:lnTo>
                  <a:pt x="1141129" y="1193477"/>
                </a:lnTo>
                <a:cubicBezTo>
                  <a:pt x="1119297" y="1185953"/>
                  <a:pt x="1104980" y="1171289"/>
                  <a:pt x="1078993" y="1160745"/>
                </a:cubicBezTo>
                <a:cubicBezTo>
                  <a:pt x="1069807" y="1155047"/>
                  <a:pt x="1055560" y="1147101"/>
                  <a:pt x="1039938" y="1138732"/>
                </a:cubicBezTo>
                <a:lnTo>
                  <a:pt x="1024904" y="1130932"/>
                </a:lnTo>
                <a:lnTo>
                  <a:pt x="1022336" y="1141282"/>
                </a:lnTo>
                <a:lnTo>
                  <a:pt x="1039450" y="1152581"/>
                </a:lnTo>
                <a:lnTo>
                  <a:pt x="1063709" y="1164081"/>
                </a:lnTo>
                <a:cubicBezTo>
                  <a:pt x="1086267" y="1175389"/>
                  <a:pt x="1109280" y="1188115"/>
                  <a:pt x="1108952" y="1190777"/>
                </a:cubicBezTo>
                <a:lnTo>
                  <a:pt x="1102769" y="1190224"/>
                </a:lnTo>
                <a:lnTo>
                  <a:pt x="1149133" y="1216502"/>
                </a:lnTo>
                <a:lnTo>
                  <a:pt x="1191858" y="1241777"/>
                </a:lnTo>
                <a:lnTo>
                  <a:pt x="1174350" y="1235203"/>
                </a:lnTo>
                <a:cubicBezTo>
                  <a:pt x="1173246" y="1234958"/>
                  <a:pt x="1173974" y="1236444"/>
                  <a:pt x="1175733" y="1238764"/>
                </a:cubicBezTo>
                <a:lnTo>
                  <a:pt x="1177026" y="1240230"/>
                </a:lnTo>
                <a:lnTo>
                  <a:pt x="1214841" y="1255482"/>
                </a:lnTo>
                <a:lnTo>
                  <a:pt x="1213355" y="1254494"/>
                </a:lnTo>
                <a:lnTo>
                  <a:pt x="1253910" y="1278484"/>
                </a:lnTo>
                <a:lnTo>
                  <a:pt x="1247174" y="1275373"/>
                </a:lnTo>
                <a:lnTo>
                  <a:pt x="1243779" y="1273422"/>
                </a:lnTo>
                <a:lnTo>
                  <a:pt x="1221842" y="1265706"/>
                </a:lnTo>
                <a:cubicBezTo>
                  <a:pt x="1211976" y="1262585"/>
                  <a:pt x="1201891" y="1259905"/>
                  <a:pt x="1191375" y="1258094"/>
                </a:cubicBezTo>
                <a:cubicBezTo>
                  <a:pt x="1214197" y="1270498"/>
                  <a:pt x="1238415" y="1277418"/>
                  <a:pt x="1262585" y="1287209"/>
                </a:cubicBezTo>
                <a:cubicBezTo>
                  <a:pt x="1281170" y="1295211"/>
                  <a:pt x="1265286" y="1292203"/>
                  <a:pt x="1257186" y="1290715"/>
                </a:cubicBezTo>
                <a:lnTo>
                  <a:pt x="1210822" y="1274388"/>
                </a:lnTo>
                <a:lnTo>
                  <a:pt x="1164548" y="1247922"/>
                </a:lnTo>
                <a:lnTo>
                  <a:pt x="1105006" y="1213868"/>
                </a:lnTo>
                <a:lnTo>
                  <a:pt x="1121283" y="1218501"/>
                </a:lnTo>
                <a:lnTo>
                  <a:pt x="1148456" y="1228775"/>
                </a:lnTo>
                <a:lnTo>
                  <a:pt x="1138534" y="1221502"/>
                </a:lnTo>
                <a:cubicBezTo>
                  <a:pt x="1121915" y="1213255"/>
                  <a:pt x="1105381" y="1204304"/>
                  <a:pt x="1088684" y="1194233"/>
                </a:cubicBezTo>
                <a:lnTo>
                  <a:pt x="1065410" y="1178663"/>
                </a:lnTo>
                <a:lnTo>
                  <a:pt x="1065588" y="1179353"/>
                </a:lnTo>
                <a:cubicBezTo>
                  <a:pt x="1063646" y="1179146"/>
                  <a:pt x="1059230" y="1178094"/>
                  <a:pt x="1051142" y="1175890"/>
                </a:cubicBezTo>
                <a:lnTo>
                  <a:pt x="1045769" y="1174492"/>
                </a:lnTo>
                <a:lnTo>
                  <a:pt x="1052914" y="1179764"/>
                </a:lnTo>
                <a:lnTo>
                  <a:pt x="1091189" y="1206169"/>
                </a:lnTo>
                <a:lnTo>
                  <a:pt x="1041601" y="1179306"/>
                </a:lnTo>
                <a:cubicBezTo>
                  <a:pt x="1023676" y="1168677"/>
                  <a:pt x="1006204" y="1158510"/>
                  <a:pt x="987901" y="1151509"/>
                </a:cubicBezTo>
                <a:cubicBezTo>
                  <a:pt x="987901" y="1151509"/>
                  <a:pt x="989873" y="1155381"/>
                  <a:pt x="990887" y="1159200"/>
                </a:cubicBezTo>
                <a:lnTo>
                  <a:pt x="990816" y="1159392"/>
                </a:lnTo>
                <a:lnTo>
                  <a:pt x="996517" y="1161085"/>
                </a:lnTo>
                <a:cubicBezTo>
                  <a:pt x="1013488" y="1169152"/>
                  <a:pt x="1050535" y="1190766"/>
                  <a:pt x="1046319" y="1194270"/>
                </a:cubicBezTo>
                <a:cubicBezTo>
                  <a:pt x="1035073" y="1203617"/>
                  <a:pt x="968491" y="1150661"/>
                  <a:pt x="927793" y="1139899"/>
                </a:cubicBezTo>
                <a:cubicBezTo>
                  <a:pt x="905417" y="1132222"/>
                  <a:pt x="897031" y="1129937"/>
                  <a:pt x="877344" y="1122485"/>
                </a:cubicBezTo>
                <a:lnTo>
                  <a:pt x="876406" y="1122116"/>
                </a:lnTo>
                <a:lnTo>
                  <a:pt x="904130" y="1141267"/>
                </a:lnTo>
                <a:cubicBezTo>
                  <a:pt x="919680" y="1150552"/>
                  <a:pt x="935215" y="1158735"/>
                  <a:pt x="951790" y="1167673"/>
                </a:cubicBezTo>
                <a:cubicBezTo>
                  <a:pt x="977199" y="1178862"/>
                  <a:pt x="1094580" y="1253329"/>
                  <a:pt x="1025981" y="1220164"/>
                </a:cubicBezTo>
                <a:lnTo>
                  <a:pt x="993567" y="1201972"/>
                </a:lnTo>
                <a:lnTo>
                  <a:pt x="979222" y="1195482"/>
                </a:lnTo>
                <a:cubicBezTo>
                  <a:pt x="942606" y="1179128"/>
                  <a:pt x="878386" y="1152013"/>
                  <a:pt x="932510" y="1190135"/>
                </a:cubicBezTo>
                <a:cubicBezTo>
                  <a:pt x="946740" y="1197418"/>
                  <a:pt x="986673" y="1214395"/>
                  <a:pt x="999584" y="1232329"/>
                </a:cubicBezTo>
                <a:cubicBezTo>
                  <a:pt x="1018179" y="1251913"/>
                  <a:pt x="959713" y="1221676"/>
                  <a:pt x="930426" y="1206999"/>
                </a:cubicBezTo>
                <a:cubicBezTo>
                  <a:pt x="906212" y="1192089"/>
                  <a:pt x="876925" y="1177416"/>
                  <a:pt x="861209" y="1175347"/>
                </a:cubicBezTo>
                <a:cubicBezTo>
                  <a:pt x="851943" y="1168719"/>
                  <a:pt x="840531" y="1172630"/>
                  <a:pt x="825644" y="1170673"/>
                </a:cubicBezTo>
                <a:lnTo>
                  <a:pt x="799719" y="1158736"/>
                </a:lnTo>
                <a:lnTo>
                  <a:pt x="999273" y="1279788"/>
                </a:lnTo>
                <a:lnTo>
                  <a:pt x="1160236" y="1369730"/>
                </a:lnTo>
                <a:lnTo>
                  <a:pt x="1156608" y="1371780"/>
                </a:lnTo>
                <a:cubicBezTo>
                  <a:pt x="1156608" y="1371780"/>
                  <a:pt x="1158817" y="1372268"/>
                  <a:pt x="1161396" y="1372840"/>
                </a:cubicBezTo>
                <a:lnTo>
                  <a:pt x="1158132" y="1378232"/>
                </a:lnTo>
                <a:lnTo>
                  <a:pt x="981542" y="1280228"/>
                </a:lnTo>
                <a:cubicBezTo>
                  <a:pt x="877893" y="1225939"/>
                  <a:pt x="774293" y="1175937"/>
                  <a:pt x="670780" y="1133275"/>
                </a:cubicBezTo>
                <a:cubicBezTo>
                  <a:pt x="666268" y="1126494"/>
                  <a:pt x="664013" y="1123103"/>
                  <a:pt x="663169" y="1121831"/>
                </a:cubicBezTo>
                <a:cubicBezTo>
                  <a:pt x="660631" y="1118018"/>
                  <a:pt x="670780" y="1133275"/>
                  <a:pt x="670780" y="1133275"/>
                </a:cubicBezTo>
                <a:cubicBezTo>
                  <a:pt x="686537" y="1164240"/>
                  <a:pt x="759377" y="1169619"/>
                  <a:pt x="755708" y="1196762"/>
                </a:cubicBezTo>
                <a:cubicBezTo>
                  <a:pt x="759888" y="1201040"/>
                  <a:pt x="679501" y="1164450"/>
                  <a:pt x="679501" y="1164450"/>
                </a:cubicBezTo>
                <a:cubicBezTo>
                  <a:pt x="660673" y="1161237"/>
                  <a:pt x="660794" y="1168778"/>
                  <a:pt x="653760" y="1168990"/>
                </a:cubicBezTo>
                <a:cubicBezTo>
                  <a:pt x="605941" y="1150921"/>
                  <a:pt x="550327" y="1086560"/>
                  <a:pt x="514218" y="1102725"/>
                </a:cubicBezTo>
                <a:cubicBezTo>
                  <a:pt x="514218" y="1102725"/>
                  <a:pt x="513434" y="1101661"/>
                  <a:pt x="512312" y="1100138"/>
                </a:cubicBezTo>
                <a:lnTo>
                  <a:pt x="512237" y="1100037"/>
                </a:lnTo>
                <a:lnTo>
                  <a:pt x="508363" y="1094774"/>
                </a:lnTo>
                <a:lnTo>
                  <a:pt x="507204" y="1093201"/>
                </a:lnTo>
                <a:lnTo>
                  <a:pt x="504850" y="1090003"/>
                </a:lnTo>
                <a:cubicBezTo>
                  <a:pt x="504069" y="1088945"/>
                  <a:pt x="504264" y="1089209"/>
                  <a:pt x="504997" y="1090203"/>
                </a:cubicBezTo>
                <a:lnTo>
                  <a:pt x="507204" y="1093201"/>
                </a:lnTo>
                <a:lnTo>
                  <a:pt x="512237" y="1100037"/>
                </a:lnTo>
                <a:lnTo>
                  <a:pt x="514218" y="1102725"/>
                </a:lnTo>
                <a:lnTo>
                  <a:pt x="536649" y="1120510"/>
                </a:lnTo>
                <a:lnTo>
                  <a:pt x="529134" y="1117998"/>
                </a:lnTo>
                <a:cubicBezTo>
                  <a:pt x="508646" y="1120965"/>
                  <a:pt x="542572" y="1143925"/>
                  <a:pt x="559334" y="1154319"/>
                </a:cubicBezTo>
                <a:lnTo>
                  <a:pt x="565779" y="1158195"/>
                </a:lnTo>
                <a:lnTo>
                  <a:pt x="555507" y="1152419"/>
                </a:lnTo>
                <a:cubicBezTo>
                  <a:pt x="518308" y="1137809"/>
                  <a:pt x="485737" y="1119286"/>
                  <a:pt x="445675" y="1109162"/>
                </a:cubicBezTo>
                <a:cubicBezTo>
                  <a:pt x="414430" y="1100030"/>
                  <a:pt x="434654" y="1117031"/>
                  <a:pt x="462260" y="1136802"/>
                </a:cubicBezTo>
                <a:lnTo>
                  <a:pt x="469078" y="1141544"/>
                </a:lnTo>
                <a:lnTo>
                  <a:pt x="503965" y="1161761"/>
                </a:lnTo>
                <a:cubicBezTo>
                  <a:pt x="503965" y="1161761"/>
                  <a:pt x="573842" y="1188088"/>
                  <a:pt x="561830" y="1203647"/>
                </a:cubicBezTo>
                <a:cubicBezTo>
                  <a:pt x="556124" y="1205604"/>
                  <a:pt x="530407" y="1190947"/>
                  <a:pt x="505497" y="1175717"/>
                </a:cubicBezTo>
                <a:lnTo>
                  <a:pt x="503220" y="1174303"/>
                </a:lnTo>
                <a:lnTo>
                  <a:pt x="500549" y="1173386"/>
                </a:lnTo>
                <a:cubicBezTo>
                  <a:pt x="489040" y="1169326"/>
                  <a:pt x="477089" y="1164811"/>
                  <a:pt x="475299" y="1162977"/>
                </a:cubicBezTo>
                <a:cubicBezTo>
                  <a:pt x="456924" y="1151577"/>
                  <a:pt x="456121" y="1156317"/>
                  <a:pt x="461762" y="1164874"/>
                </a:cubicBezTo>
                <a:lnTo>
                  <a:pt x="465851" y="1169736"/>
                </a:lnTo>
                <a:lnTo>
                  <a:pt x="626758" y="1256385"/>
                </a:lnTo>
                <a:cubicBezTo>
                  <a:pt x="626758" y="1256385"/>
                  <a:pt x="695321" y="1293365"/>
                  <a:pt x="679771" y="1296731"/>
                </a:cubicBezTo>
                <a:cubicBezTo>
                  <a:pt x="664057" y="1294666"/>
                  <a:pt x="631234" y="1267800"/>
                  <a:pt x="611215" y="1259756"/>
                </a:cubicBezTo>
                <a:cubicBezTo>
                  <a:pt x="618659" y="1260733"/>
                  <a:pt x="577207" y="1236509"/>
                  <a:pt x="555137" y="1231451"/>
                </a:cubicBezTo>
                <a:lnTo>
                  <a:pt x="545046" y="1233744"/>
                </a:lnTo>
                <a:lnTo>
                  <a:pt x="568011" y="1248298"/>
                </a:lnTo>
                <a:cubicBezTo>
                  <a:pt x="641100" y="1288030"/>
                  <a:pt x="737451" y="1327603"/>
                  <a:pt x="784255" y="1364406"/>
                </a:cubicBezTo>
                <a:cubicBezTo>
                  <a:pt x="824105" y="1397797"/>
                  <a:pt x="831985" y="1413281"/>
                  <a:pt x="795832" y="1391094"/>
                </a:cubicBezTo>
                <a:cubicBezTo>
                  <a:pt x="758635" y="1376483"/>
                  <a:pt x="612261" y="1287160"/>
                  <a:pt x="593434" y="1283946"/>
                </a:cubicBezTo>
                <a:lnTo>
                  <a:pt x="593034" y="1286752"/>
                </a:lnTo>
                <a:lnTo>
                  <a:pt x="593735" y="1287139"/>
                </a:lnTo>
                <a:cubicBezTo>
                  <a:pt x="624078" y="1304860"/>
                  <a:pt x="652990" y="1322979"/>
                  <a:pt x="679247" y="1341768"/>
                </a:cubicBezTo>
                <a:cubicBezTo>
                  <a:pt x="648419" y="1329370"/>
                  <a:pt x="616279" y="1313982"/>
                  <a:pt x="583331" y="1296810"/>
                </a:cubicBezTo>
                <a:lnTo>
                  <a:pt x="536036" y="1270681"/>
                </a:lnTo>
                <a:lnTo>
                  <a:pt x="556403" y="1285405"/>
                </a:lnTo>
                <a:lnTo>
                  <a:pt x="557886" y="1286359"/>
                </a:lnTo>
                <a:cubicBezTo>
                  <a:pt x="593876" y="1311047"/>
                  <a:pt x="623754" y="1335384"/>
                  <a:pt x="634849" y="1341183"/>
                </a:cubicBezTo>
                <a:cubicBezTo>
                  <a:pt x="647272" y="1347416"/>
                  <a:pt x="705078" y="1382141"/>
                  <a:pt x="682505" y="1373709"/>
                </a:cubicBezTo>
                <a:lnTo>
                  <a:pt x="672655" y="1369455"/>
                </a:lnTo>
                <a:lnTo>
                  <a:pt x="1830792" y="2206773"/>
                </a:lnTo>
                <a:lnTo>
                  <a:pt x="1832828" y="2208533"/>
                </a:lnTo>
                <a:cubicBezTo>
                  <a:pt x="1859550" y="2232864"/>
                  <a:pt x="1879844" y="2247563"/>
                  <a:pt x="1890610" y="2251264"/>
                </a:cubicBezTo>
                <a:lnTo>
                  <a:pt x="1892323" y="2251259"/>
                </a:lnTo>
                <a:lnTo>
                  <a:pt x="1926173" y="2275732"/>
                </a:lnTo>
                <a:lnTo>
                  <a:pt x="1924222" y="2274856"/>
                </a:lnTo>
                <a:cubicBezTo>
                  <a:pt x="1911830" y="2271251"/>
                  <a:pt x="1904084" y="2273412"/>
                  <a:pt x="1903891" y="2276115"/>
                </a:cubicBezTo>
                <a:cubicBezTo>
                  <a:pt x="1903503" y="2281522"/>
                  <a:pt x="1908344" y="2284586"/>
                  <a:pt x="1915896" y="2285127"/>
                </a:cubicBezTo>
                <a:cubicBezTo>
                  <a:pt x="1933518" y="2286390"/>
                  <a:pt x="1974178" y="2319191"/>
                  <a:pt x="1973404" y="2330003"/>
                </a:cubicBezTo>
                <a:cubicBezTo>
                  <a:pt x="1972822" y="2338112"/>
                  <a:pt x="1980181" y="2341357"/>
                  <a:pt x="1992961" y="2339556"/>
                </a:cubicBezTo>
                <a:cubicBezTo>
                  <a:pt x="2005741" y="2337755"/>
                  <a:pt x="2010581" y="2340819"/>
                  <a:pt x="2007676" y="2346044"/>
                </a:cubicBezTo>
                <a:cubicBezTo>
                  <a:pt x="2001868" y="2356497"/>
                  <a:pt x="2049888" y="2392541"/>
                  <a:pt x="2065185" y="2390921"/>
                </a:cubicBezTo>
                <a:cubicBezTo>
                  <a:pt x="2067702" y="2391101"/>
                  <a:pt x="2072156" y="2399571"/>
                  <a:pt x="2076609" y="2408041"/>
                </a:cubicBezTo>
                <a:cubicBezTo>
                  <a:pt x="2080482" y="2424622"/>
                  <a:pt x="2082998" y="2424802"/>
                  <a:pt x="2106622" y="2412909"/>
                </a:cubicBezTo>
                <a:lnTo>
                  <a:pt x="2113101" y="2410880"/>
                </a:lnTo>
                <a:lnTo>
                  <a:pt x="2165367" y="2448667"/>
                </a:lnTo>
                <a:lnTo>
                  <a:pt x="2168777" y="2463553"/>
                </a:lnTo>
                <a:cubicBezTo>
                  <a:pt x="2170713" y="2471842"/>
                  <a:pt x="2169938" y="2482656"/>
                  <a:pt x="2172068" y="2488241"/>
                </a:cubicBezTo>
                <a:cubicBezTo>
                  <a:pt x="2171681" y="2493648"/>
                  <a:pt x="2178845" y="2499594"/>
                  <a:pt x="2186397" y="2500137"/>
                </a:cubicBezTo>
                <a:cubicBezTo>
                  <a:pt x="2196466" y="2500858"/>
                  <a:pt x="2203630" y="2506807"/>
                  <a:pt x="2203436" y="2509509"/>
                </a:cubicBezTo>
                <a:cubicBezTo>
                  <a:pt x="2203049" y="2514915"/>
                  <a:pt x="2212343" y="2526449"/>
                  <a:pt x="2224349" y="2535460"/>
                </a:cubicBezTo>
                <a:cubicBezTo>
                  <a:pt x="2243516" y="2550418"/>
                  <a:pt x="2248359" y="2553482"/>
                  <a:pt x="2269271" y="2544113"/>
                </a:cubicBezTo>
                <a:cubicBezTo>
                  <a:pt x="2275177" y="2541140"/>
                  <a:pt x="2279908" y="2539102"/>
                  <a:pt x="2284277" y="2538269"/>
                </a:cubicBezTo>
                <a:lnTo>
                  <a:pt x="2290183" y="2538908"/>
                </a:lnTo>
                <a:lnTo>
                  <a:pt x="2340364" y="2575187"/>
                </a:lnTo>
                <a:lnTo>
                  <a:pt x="2363763" y="2598093"/>
                </a:lnTo>
                <a:cubicBezTo>
                  <a:pt x="2371121" y="2605751"/>
                  <a:pt x="2375768" y="2611519"/>
                  <a:pt x="2375575" y="2614222"/>
                </a:cubicBezTo>
                <a:cubicBezTo>
                  <a:pt x="2374218" y="2633144"/>
                  <a:pt x="2351563" y="2631520"/>
                  <a:pt x="2329876" y="2616381"/>
                </a:cubicBezTo>
                <a:cubicBezTo>
                  <a:pt x="2318066" y="2604667"/>
                  <a:pt x="2301220" y="2592592"/>
                  <a:pt x="2291344" y="2589167"/>
                </a:cubicBezTo>
                <a:cubicBezTo>
                  <a:pt x="2271982" y="2576910"/>
                  <a:pt x="2330650" y="2640889"/>
                  <a:pt x="2366471" y="2670627"/>
                </a:cubicBezTo>
                <a:cubicBezTo>
                  <a:pt x="2397646" y="2694597"/>
                  <a:pt x="2397646" y="2694597"/>
                  <a:pt x="2404037" y="2676036"/>
                </a:cubicBezTo>
                <a:cubicBezTo>
                  <a:pt x="2409652" y="2668288"/>
                  <a:pt x="2407717" y="2659997"/>
                  <a:pt x="2402682" y="2659637"/>
                </a:cubicBezTo>
                <a:cubicBezTo>
                  <a:pt x="2397647" y="2659276"/>
                  <a:pt x="2392806" y="2656212"/>
                  <a:pt x="2393193" y="2650806"/>
                </a:cubicBezTo>
                <a:cubicBezTo>
                  <a:pt x="2394162" y="2637290"/>
                  <a:pt x="2428048" y="2658737"/>
                  <a:pt x="2473164" y="2700009"/>
                </a:cubicBezTo>
                <a:cubicBezTo>
                  <a:pt x="2496980" y="2720735"/>
                  <a:pt x="2518667" y="2735873"/>
                  <a:pt x="2523895" y="2733531"/>
                </a:cubicBezTo>
                <a:cubicBezTo>
                  <a:pt x="2526606" y="2731009"/>
                  <a:pt x="2527960" y="2747408"/>
                  <a:pt x="2526216" y="2771734"/>
                </a:cubicBezTo>
                <a:cubicBezTo>
                  <a:pt x="2521182" y="2806696"/>
                  <a:pt x="2523311" y="2812283"/>
                  <a:pt x="2543256" y="2816429"/>
                </a:cubicBezTo>
                <a:cubicBezTo>
                  <a:pt x="2555649" y="2820033"/>
                  <a:pt x="2565330" y="2826162"/>
                  <a:pt x="2562426" y="2831387"/>
                </a:cubicBezTo>
                <a:cubicBezTo>
                  <a:pt x="2562232" y="2834091"/>
                  <a:pt x="2568815" y="2848147"/>
                  <a:pt x="2578302" y="2856978"/>
                </a:cubicBezTo>
                <a:cubicBezTo>
                  <a:pt x="2594954" y="2871756"/>
                  <a:pt x="2597471" y="2871937"/>
                  <a:pt x="2598440" y="2858421"/>
                </a:cubicBezTo>
                <a:cubicBezTo>
                  <a:pt x="2598827" y="2853016"/>
                  <a:pt x="2594568" y="2841842"/>
                  <a:pt x="2589727" y="2838779"/>
                </a:cubicBezTo>
                <a:cubicBezTo>
                  <a:pt x="2584886" y="2835714"/>
                  <a:pt x="2580627" y="2824541"/>
                  <a:pt x="2581402" y="2813728"/>
                </a:cubicBezTo>
                <a:cubicBezTo>
                  <a:pt x="2582563" y="2797509"/>
                  <a:pt x="2589922" y="2800754"/>
                  <a:pt x="2622839" y="2835716"/>
                </a:cubicBezTo>
                <a:cubicBezTo>
                  <a:pt x="2644137" y="2856262"/>
                  <a:pt x="2665631" y="2874105"/>
                  <a:pt x="2673182" y="2874646"/>
                </a:cubicBezTo>
                <a:cubicBezTo>
                  <a:pt x="2678217" y="2875007"/>
                  <a:pt x="2682864" y="2880773"/>
                  <a:pt x="2685188" y="2883657"/>
                </a:cubicBezTo>
                <a:cubicBezTo>
                  <a:pt x="2691383" y="2903120"/>
                  <a:pt x="2843383" y="3041712"/>
                  <a:pt x="2855968" y="3042614"/>
                </a:cubicBezTo>
                <a:cubicBezTo>
                  <a:pt x="2863520" y="3043156"/>
                  <a:pt x="2870685" y="3049101"/>
                  <a:pt x="2870297" y="3054508"/>
                </a:cubicBezTo>
                <a:cubicBezTo>
                  <a:pt x="2869134" y="3070727"/>
                  <a:pt x="2918316" y="3125874"/>
                  <a:pt x="2926449" y="3118306"/>
                </a:cubicBezTo>
                <a:cubicBezTo>
                  <a:pt x="2929063" y="3117135"/>
                  <a:pt x="2933009" y="3119456"/>
                  <a:pt x="2937435" y="3123891"/>
                </a:cubicBezTo>
                <a:lnTo>
                  <a:pt x="2939924" y="3127170"/>
                </a:lnTo>
                <a:lnTo>
                  <a:pt x="2913282" y="3113710"/>
                </a:lnTo>
                <a:lnTo>
                  <a:pt x="2916129" y="3117455"/>
                </a:lnTo>
                <a:cubicBezTo>
                  <a:pt x="2929296" y="3132323"/>
                  <a:pt x="2943625" y="3144218"/>
                  <a:pt x="2947692" y="3140434"/>
                </a:cubicBezTo>
                <a:lnTo>
                  <a:pt x="2951382" y="3142310"/>
                </a:lnTo>
                <a:lnTo>
                  <a:pt x="2962963" y="3164862"/>
                </a:lnTo>
                <a:cubicBezTo>
                  <a:pt x="2965913" y="3172248"/>
                  <a:pt x="2967643" y="3178995"/>
                  <a:pt x="2967304" y="3183725"/>
                </a:cubicBezTo>
                <a:cubicBezTo>
                  <a:pt x="2969239" y="3192014"/>
                  <a:pt x="2969046" y="3194718"/>
                  <a:pt x="2974662" y="3186969"/>
                </a:cubicBezTo>
                <a:cubicBezTo>
                  <a:pt x="2976114" y="3184356"/>
                  <a:pt x="2978680" y="3183861"/>
                  <a:pt x="2982625" y="3186181"/>
                </a:cubicBezTo>
                <a:lnTo>
                  <a:pt x="2984431" y="3187973"/>
                </a:lnTo>
                <a:lnTo>
                  <a:pt x="2988547" y="3205853"/>
                </a:lnTo>
                <a:cubicBezTo>
                  <a:pt x="2990481" y="3214142"/>
                  <a:pt x="2990289" y="3216846"/>
                  <a:pt x="2995905" y="3209097"/>
                </a:cubicBezTo>
                <a:lnTo>
                  <a:pt x="3003564" y="3208340"/>
                </a:lnTo>
                <a:lnTo>
                  <a:pt x="3011642" y="3218743"/>
                </a:lnTo>
                <a:cubicBezTo>
                  <a:pt x="3017950" y="3231677"/>
                  <a:pt x="3005496" y="3233330"/>
                  <a:pt x="2980083" y="3217244"/>
                </a:cubicBezTo>
                <a:cubicBezTo>
                  <a:pt x="2953555" y="3199041"/>
                  <a:pt x="2947940" y="3206789"/>
                  <a:pt x="2969045" y="3230039"/>
                </a:cubicBezTo>
                <a:lnTo>
                  <a:pt x="2978956" y="3235571"/>
                </a:lnTo>
                <a:lnTo>
                  <a:pt x="2979378" y="3237800"/>
                </a:lnTo>
                <a:cubicBezTo>
                  <a:pt x="2981405" y="3241511"/>
                  <a:pt x="2985011" y="3246355"/>
                  <a:pt x="2990287" y="3252167"/>
                </a:cubicBezTo>
                <a:cubicBezTo>
                  <a:pt x="3004034" y="3272171"/>
                  <a:pt x="3036758" y="3274516"/>
                  <a:pt x="3055348" y="3262263"/>
                </a:cubicBezTo>
                <a:cubicBezTo>
                  <a:pt x="3065999" y="3254875"/>
                  <a:pt x="3068515" y="3255056"/>
                  <a:pt x="3067935" y="3263165"/>
                </a:cubicBezTo>
                <a:cubicBezTo>
                  <a:pt x="3067741" y="3265868"/>
                  <a:pt x="3070694" y="3268797"/>
                  <a:pt x="3075269" y="3271162"/>
                </a:cubicBezTo>
                <a:lnTo>
                  <a:pt x="3091221" y="3275482"/>
                </a:lnTo>
                <a:lnTo>
                  <a:pt x="3096600" y="3294878"/>
                </a:lnTo>
                <a:cubicBezTo>
                  <a:pt x="3104055" y="3305601"/>
                  <a:pt x="3116980" y="3319433"/>
                  <a:pt x="3135956" y="3337095"/>
                </a:cubicBezTo>
                <a:lnTo>
                  <a:pt x="3142171" y="3343104"/>
                </a:lnTo>
                <a:lnTo>
                  <a:pt x="3157199" y="3359223"/>
                </a:lnTo>
                <a:lnTo>
                  <a:pt x="3186563" y="3387612"/>
                </a:lnTo>
                <a:lnTo>
                  <a:pt x="3187418" y="3388542"/>
                </a:lnTo>
                <a:cubicBezTo>
                  <a:pt x="3191103" y="3392839"/>
                  <a:pt x="3193705" y="3396252"/>
                  <a:pt x="3194818" y="3398370"/>
                </a:cubicBezTo>
                <a:cubicBezTo>
                  <a:pt x="3196948" y="3403957"/>
                  <a:pt x="3201111" y="3407651"/>
                  <a:pt x="3206024" y="3409701"/>
                </a:cubicBezTo>
                <a:lnTo>
                  <a:pt x="3207934" y="3409880"/>
                </a:lnTo>
                <a:lnTo>
                  <a:pt x="3208660" y="3410670"/>
                </a:lnTo>
                <a:cubicBezTo>
                  <a:pt x="3212345" y="3414967"/>
                  <a:pt x="3214947" y="3418380"/>
                  <a:pt x="3216061" y="3420498"/>
                </a:cubicBezTo>
                <a:cubicBezTo>
                  <a:pt x="3218190" y="3426085"/>
                  <a:pt x="3222353" y="3429779"/>
                  <a:pt x="3227266" y="3431829"/>
                </a:cubicBezTo>
                <a:lnTo>
                  <a:pt x="3232110" y="3432281"/>
                </a:lnTo>
                <a:lnTo>
                  <a:pt x="3233350" y="3443245"/>
                </a:lnTo>
                <a:lnTo>
                  <a:pt x="3235276" y="3445635"/>
                </a:lnTo>
                <a:lnTo>
                  <a:pt x="3253142" y="3452555"/>
                </a:lnTo>
                <a:lnTo>
                  <a:pt x="3254592" y="3465373"/>
                </a:lnTo>
                <a:cubicBezTo>
                  <a:pt x="3259046" y="3473843"/>
                  <a:pt x="3267178" y="3483935"/>
                  <a:pt x="3278990" y="3495649"/>
                </a:cubicBezTo>
                <a:lnTo>
                  <a:pt x="3295448" y="3513131"/>
                </a:lnTo>
                <a:cubicBezTo>
                  <a:pt x="3290608" y="3510067"/>
                  <a:pt x="3290608" y="3510067"/>
                  <a:pt x="3288090" y="3509887"/>
                </a:cubicBezTo>
                <a:cubicBezTo>
                  <a:pt x="3285573" y="3509706"/>
                  <a:pt x="3273568" y="3500695"/>
                  <a:pt x="3264273" y="3489161"/>
                </a:cubicBezTo>
                <a:cubicBezTo>
                  <a:pt x="3252267" y="3480150"/>
                  <a:pt x="3235230" y="3470777"/>
                  <a:pt x="3227676" y="3470236"/>
                </a:cubicBezTo>
                <a:cubicBezTo>
                  <a:pt x="3217608" y="3469514"/>
                  <a:pt x="3212768" y="3466451"/>
                  <a:pt x="3218188" y="3461404"/>
                </a:cubicBezTo>
                <a:cubicBezTo>
                  <a:pt x="3221094" y="3456179"/>
                  <a:pt x="3216254" y="3453116"/>
                  <a:pt x="3206185" y="3452393"/>
                </a:cubicBezTo>
                <a:cubicBezTo>
                  <a:pt x="3196114" y="3451672"/>
                  <a:pt x="3176364" y="3444823"/>
                  <a:pt x="3164360" y="3435812"/>
                </a:cubicBezTo>
                <a:cubicBezTo>
                  <a:pt x="3152354" y="3426800"/>
                  <a:pt x="3142480" y="3423376"/>
                  <a:pt x="3142093" y="3428781"/>
                </a:cubicBezTo>
                <a:cubicBezTo>
                  <a:pt x="3141897" y="3431485"/>
                  <a:pt x="3134927" y="3422835"/>
                  <a:pt x="3126020" y="3405894"/>
                </a:cubicBezTo>
                <a:cubicBezTo>
                  <a:pt x="3117114" y="3388954"/>
                  <a:pt x="3095427" y="3373814"/>
                  <a:pt x="3071031" y="3361198"/>
                </a:cubicBezTo>
                <a:cubicBezTo>
                  <a:pt x="3048955" y="3351466"/>
                  <a:pt x="3032110" y="3339391"/>
                  <a:pt x="3032691" y="3331281"/>
                </a:cubicBezTo>
                <a:lnTo>
                  <a:pt x="3030600" y="3328520"/>
                </a:lnTo>
                <a:lnTo>
                  <a:pt x="3059531" y="3346361"/>
                </a:lnTo>
                <a:lnTo>
                  <a:pt x="3076753" y="3355852"/>
                </a:lnTo>
                <a:lnTo>
                  <a:pt x="3049788" y="3339070"/>
                </a:lnTo>
                <a:lnTo>
                  <a:pt x="3030276" y="3328092"/>
                </a:lnTo>
                <a:lnTo>
                  <a:pt x="3028068" y="3325176"/>
                </a:lnTo>
                <a:cubicBezTo>
                  <a:pt x="3024995" y="3323937"/>
                  <a:pt x="3020590" y="3323621"/>
                  <a:pt x="3015459" y="3324611"/>
                </a:cubicBezTo>
                <a:cubicBezTo>
                  <a:pt x="3007712" y="3326774"/>
                  <a:pt x="3000355" y="3323530"/>
                  <a:pt x="3000935" y="3315420"/>
                </a:cubicBezTo>
                <a:cubicBezTo>
                  <a:pt x="3001518" y="3307311"/>
                  <a:pt x="2994353" y="3301365"/>
                  <a:pt x="2981766" y="3300462"/>
                </a:cubicBezTo>
                <a:cubicBezTo>
                  <a:pt x="2971698" y="3299740"/>
                  <a:pt x="2932778" y="3277932"/>
                  <a:pt x="2896763" y="3250898"/>
                </a:cubicBezTo>
                <a:cubicBezTo>
                  <a:pt x="2858229" y="3223684"/>
                  <a:pt x="2826667" y="3205120"/>
                  <a:pt x="2824151" y="3204940"/>
                </a:cubicBezTo>
                <a:cubicBezTo>
                  <a:pt x="2821441" y="3207462"/>
                  <a:pt x="2804400" y="3198090"/>
                  <a:pt x="2790265" y="3183492"/>
                </a:cubicBezTo>
                <a:cubicBezTo>
                  <a:pt x="2773420" y="3171417"/>
                  <a:pt x="2744568" y="3150330"/>
                  <a:pt x="2722495" y="3140597"/>
                </a:cubicBezTo>
                <a:cubicBezTo>
                  <a:pt x="2700613" y="3128161"/>
                  <a:pt x="2673894" y="3112662"/>
                  <a:pt x="2662082" y="3100947"/>
                </a:cubicBezTo>
                <a:cubicBezTo>
                  <a:pt x="2650269" y="3089232"/>
                  <a:pt x="2638265" y="3080221"/>
                  <a:pt x="2630715" y="3079680"/>
                </a:cubicBezTo>
                <a:cubicBezTo>
                  <a:pt x="2625679" y="3079319"/>
                  <a:pt x="2613674" y="3070308"/>
                  <a:pt x="2601670" y="3061296"/>
                </a:cubicBezTo>
                <a:cubicBezTo>
                  <a:pt x="2570689" y="3034624"/>
                  <a:pt x="2509307" y="3008488"/>
                  <a:pt x="2493815" y="3012812"/>
                </a:cubicBezTo>
                <a:cubicBezTo>
                  <a:pt x="2485877" y="3017678"/>
                  <a:pt x="2483552" y="3014795"/>
                  <a:pt x="2489170" y="3007046"/>
                </a:cubicBezTo>
                <a:cubicBezTo>
                  <a:pt x="2492268" y="2999117"/>
                  <a:pt x="2492654" y="2993710"/>
                  <a:pt x="2487620" y="2993349"/>
                </a:cubicBezTo>
                <a:cubicBezTo>
                  <a:pt x="2482585" y="2992988"/>
                  <a:pt x="2465740" y="2980913"/>
                  <a:pt x="2446764" y="2963251"/>
                </a:cubicBezTo>
                <a:cubicBezTo>
                  <a:pt x="2427594" y="2948292"/>
                  <a:pt x="2405715" y="2935856"/>
                  <a:pt x="2398164" y="2935316"/>
                </a:cubicBezTo>
                <a:cubicBezTo>
                  <a:pt x="2390610" y="2934774"/>
                  <a:pt x="2385771" y="2931710"/>
                  <a:pt x="2386158" y="2926305"/>
                </a:cubicBezTo>
                <a:cubicBezTo>
                  <a:pt x="2386351" y="2923601"/>
                  <a:pt x="2362148" y="2908282"/>
                  <a:pt x="2330393" y="2892420"/>
                </a:cubicBezTo>
                <a:cubicBezTo>
                  <a:pt x="2298637" y="2876561"/>
                  <a:pt x="2274434" y="2861242"/>
                  <a:pt x="2274819" y="2855834"/>
                </a:cubicBezTo>
                <a:cubicBezTo>
                  <a:pt x="2275014" y="2853131"/>
                  <a:pt x="2267656" y="2849888"/>
                  <a:pt x="2260106" y="2849347"/>
                </a:cubicBezTo>
                <a:cubicBezTo>
                  <a:pt x="2250034" y="2848625"/>
                  <a:pt x="2242871" y="2842677"/>
                  <a:pt x="2243451" y="2834567"/>
                </a:cubicBezTo>
                <a:cubicBezTo>
                  <a:pt x="2244033" y="2826459"/>
                  <a:pt x="2241708" y="2823575"/>
                  <a:pt x="2236674" y="2823214"/>
                </a:cubicBezTo>
                <a:cubicBezTo>
                  <a:pt x="2223896" y="2825015"/>
                  <a:pt x="2189623" y="2808974"/>
                  <a:pt x="2158448" y="2785003"/>
                </a:cubicBezTo>
                <a:cubicBezTo>
                  <a:pt x="2139084" y="2772748"/>
                  <a:pt x="2119527" y="2763197"/>
                  <a:pt x="2109459" y="2762474"/>
                </a:cubicBezTo>
                <a:cubicBezTo>
                  <a:pt x="2101907" y="2761933"/>
                  <a:pt x="2092420" y="2753102"/>
                  <a:pt x="2087966" y="2744631"/>
                </a:cubicBezTo>
                <a:cubicBezTo>
                  <a:pt x="2086029" y="2736343"/>
                  <a:pt x="2081189" y="2733279"/>
                  <a:pt x="2075962" y="2735621"/>
                </a:cubicBezTo>
                <a:cubicBezTo>
                  <a:pt x="2073249" y="2738143"/>
                  <a:pt x="2051177" y="2728410"/>
                  <a:pt x="2029490" y="2713271"/>
                </a:cubicBezTo>
                <a:cubicBezTo>
                  <a:pt x="2000638" y="2692185"/>
                  <a:pt x="1980888" y="2685336"/>
                  <a:pt x="1960557" y="2686596"/>
                </a:cubicBezTo>
                <a:cubicBezTo>
                  <a:pt x="1942743" y="2688035"/>
                  <a:pt x="1940225" y="2687855"/>
                  <a:pt x="1950681" y="2683170"/>
                </a:cubicBezTo>
                <a:cubicBezTo>
                  <a:pt x="1966173" y="2678847"/>
                  <a:pt x="1959007" y="2672900"/>
                  <a:pt x="1915634" y="2642620"/>
                </a:cubicBezTo>
                <a:cubicBezTo>
                  <a:pt x="1884072" y="2624057"/>
                  <a:pt x="1847477" y="2605133"/>
                  <a:pt x="1835278" y="2598825"/>
                </a:cubicBezTo>
                <a:cubicBezTo>
                  <a:pt x="1820367" y="2595039"/>
                  <a:pt x="1808169" y="2588731"/>
                  <a:pt x="1808362" y="2586027"/>
                </a:cubicBezTo>
                <a:cubicBezTo>
                  <a:pt x="1808749" y="2580622"/>
                  <a:pt x="1803910" y="2577557"/>
                  <a:pt x="1796357" y="2577017"/>
                </a:cubicBezTo>
                <a:cubicBezTo>
                  <a:pt x="1791323" y="2576655"/>
                  <a:pt x="1759567" y="2560794"/>
                  <a:pt x="1725488" y="2542050"/>
                </a:cubicBezTo>
                <a:cubicBezTo>
                  <a:pt x="1693926" y="2523487"/>
                  <a:pt x="1662171" y="2507626"/>
                  <a:pt x="1656942" y="2509968"/>
                </a:cubicBezTo>
                <a:cubicBezTo>
                  <a:pt x="1649196" y="2512130"/>
                  <a:pt x="1646873" y="2509247"/>
                  <a:pt x="1647260" y="2503841"/>
                </a:cubicBezTo>
                <a:cubicBezTo>
                  <a:pt x="1648035" y="2493028"/>
                  <a:pt x="1611245" y="2476806"/>
                  <a:pt x="1593431" y="2478247"/>
                </a:cubicBezTo>
                <a:cubicBezTo>
                  <a:pt x="1590720" y="2480769"/>
                  <a:pt x="1576198" y="2471577"/>
                  <a:pt x="1566709" y="2462748"/>
                </a:cubicBezTo>
                <a:cubicBezTo>
                  <a:pt x="1554705" y="2453736"/>
                  <a:pt x="1545023" y="2447608"/>
                  <a:pt x="1544828" y="2450311"/>
                </a:cubicBezTo>
                <a:cubicBezTo>
                  <a:pt x="1544442" y="2455717"/>
                  <a:pt x="1534567" y="2452292"/>
                  <a:pt x="1522561" y="2443281"/>
                </a:cubicBezTo>
                <a:cubicBezTo>
                  <a:pt x="1510556" y="2434270"/>
                  <a:pt x="1493130" y="2430304"/>
                  <a:pt x="1485384" y="2432466"/>
                </a:cubicBezTo>
                <a:cubicBezTo>
                  <a:pt x="1472411" y="2436970"/>
                  <a:pt x="1470087" y="2434087"/>
                  <a:pt x="1475508" y="2429041"/>
                </a:cubicBezTo>
                <a:cubicBezTo>
                  <a:pt x="1481125" y="2421293"/>
                  <a:pt x="1476283" y="2418229"/>
                  <a:pt x="1456146" y="2416786"/>
                </a:cubicBezTo>
                <a:cubicBezTo>
                  <a:pt x="1443559" y="2415884"/>
                  <a:pt x="1431167" y="2412278"/>
                  <a:pt x="1431556" y="2406873"/>
                </a:cubicBezTo>
                <a:cubicBezTo>
                  <a:pt x="1431748" y="2404169"/>
                  <a:pt x="1412386" y="2391914"/>
                  <a:pt x="1387795" y="2382001"/>
                </a:cubicBezTo>
                <a:cubicBezTo>
                  <a:pt x="1365914" y="2369564"/>
                  <a:pt x="1343840" y="2359831"/>
                  <a:pt x="1338999" y="2356767"/>
                </a:cubicBezTo>
                <a:cubicBezTo>
                  <a:pt x="1336675" y="2353884"/>
                  <a:pt x="1326994" y="2347756"/>
                  <a:pt x="1314601" y="2344151"/>
                </a:cubicBezTo>
                <a:cubicBezTo>
                  <a:pt x="1302014" y="2343249"/>
                  <a:pt x="1295045" y="2334598"/>
                  <a:pt x="1297950" y="2329373"/>
                </a:cubicBezTo>
                <a:cubicBezTo>
                  <a:pt x="1301047" y="2321443"/>
                  <a:pt x="1293690" y="2318199"/>
                  <a:pt x="1270647" y="2321982"/>
                </a:cubicBezTo>
                <a:cubicBezTo>
                  <a:pt x="1235018" y="2324863"/>
                  <a:pt x="1151175" y="2294401"/>
                  <a:pt x="1162213" y="2281607"/>
                </a:cubicBezTo>
                <a:cubicBezTo>
                  <a:pt x="1167442" y="2279265"/>
                  <a:pt x="1165118" y="2276382"/>
                  <a:pt x="1157373" y="2278544"/>
                </a:cubicBezTo>
                <a:cubicBezTo>
                  <a:pt x="1152143" y="2280885"/>
                  <a:pt x="1144592" y="2280345"/>
                  <a:pt x="1139944" y="2274578"/>
                </a:cubicBezTo>
                <a:cubicBezTo>
                  <a:pt x="1137814" y="2268991"/>
                  <a:pt x="1120001" y="2270431"/>
                  <a:pt x="1099088" y="2279800"/>
                </a:cubicBezTo>
                <a:cubicBezTo>
                  <a:pt x="1073141" y="2288809"/>
                  <a:pt x="1060361" y="2290611"/>
                  <a:pt x="1058426" y="2282320"/>
                </a:cubicBezTo>
                <a:cubicBezTo>
                  <a:pt x="1054165" y="2271148"/>
                  <a:pt x="948247" y="2266273"/>
                  <a:pt x="909714" y="2274380"/>
                </a:cubicBezTo>
                <a:cubicBezTo>
                  <a:pt x="891705" y="2278524"/>
                  <a:pt x="879119" y="2277622"/>
                  <a:pt x="872342" y="2266268"/>
                </a:cubicBezTo>
                <a:cubicBezTo>
                  <a:pt x="862854" y="2257437"/>
                  <a:pt x="863048" y="2254733"/>
                  <a:pt x="873118" y="2255455"/>
                </a:cubicBezTo>
                <a:cubicBezTo>
                  <a:pt x="885703" y="2256358"/>
                  <a:pt x="885897" y="2253654"/>
                  <a:pt x="873698" y="2247347"/>
                </a:cubicBezTo>
                <a:cubicBezTo>
                  <a:pt x="866341" y="2244101"/>
                  <a:pt x="853948" y="2240497"/>
                  <a:pt x="848914" y="2240136"/>
                </a:cubicBezTo>
                <a:cubicBezTo>
                  <a:pt x="818319" y="2243378"/>
                  <a:pt x="782303" y="2251665"/>
                  <a:pt x="766423" y="2261394"/>
                </a:cubicBezTo>
                <a:cubicBezTo>
                  <a:pt x="748029" y="2270943"/>
                  <a:pt x="692843" y="2264272"/>
                  <a:pt x="693812" y="2250756"/>
                </a:cubicBezTo>
                <a:cubicBezTo>
                  <a:pt x="694199" y="2245350"/>
                  <a:pt x="689164" y="2244989"/>
                  <a:pt x="683936" y="2247332"/>
                </a:cubicBezTo>
                <a:cubicBezTo>
                  <a:pt x="676190" y="2249493"/>
                  <a:pt x="650824" y="2250392"/>
                  <a:pt x="627975" y="2251472"/>
                </a:cubicBezTo>
                <a:cubicBezTo>
                  <a:pt x="602609" y="2252371"/>
                  <a:pt x="577049" y="2255973"/>
                  <a:pt x="566399" y="2263363"/>
                </a:cubicBezTo>
                <a:cubicBezTo>
                  <a:pt x="558460" y="2268226"/>
                  <a:pt x="537741" y="2274893"/>
                  <a:pt x="522443" y="2276513"/>
                </a:cubicBezTo>
                <a:cubicBezTo>
                  <a:pt x="509665" y="2278315"/>
                  <a:pt x="488946" y="2284980"/>
                  <a:pt x="478295" y="2292367"/>
                </a:cubicBezTo>
                <a:cubicBezTo>
                  <a:pt x="470355" y="2297233"/>
                  <a:pt x="444408" y="2306242"/>
                  <a:pt x="421172" y="2312727"/>
                </a:cubicBezTo>
                <a:cubicBezTo>
                  <a:pt x="400647" y="2316691"/>
                  <a:pt x="382251" y="2326240"/>
                  <a:pt x="381864" y="2331646"/>
                </a:cubicBezTo>
                <a:cubicBezTo>
                  <a:pt x="381476" y="2337052"/>
                  <a:pt x="376442" y="2336692"/>
                  <a:pt x="371601" y="2333628"/>
                </a:cubicBezTo>
                <a:cubicBezTo>
                  <a:pt x="359402" y="2327319"/>
                  <a:pt x="335003" y="2350024"/>
                  <a:pt x="341394" y="2366784"/>
                </a:cubicBezTo>
                <a:cubicBezTo>
                  <a:pt x="345458" y="2380661"/>
                  <a:pt x="345458" y="2380661"/>
                  <a:pt x="331130" y="2368765"/>
                </a:cubicBezTo>
                <a:cubicBezTo>
                  <a:pt x="316608" y="2359573"/>
                  <a:pt x="314091" y="2359393"/>
                  <a:pt x="305763" y="2369665"/>
                </a:cubicBezTo>
                <a:cubicBezTo>
                  <a:pt x="289498" y="2384801"/>
                  <a:pt x="291434" y="2393090"/>
                  <a:pt x="304408" y="2388585"/>
                </a:cubicBezTo>
                <a:cubicBezTo>
                  <a:pt x="309636" y="2386244"/>
                  <a:pt x="314478" y="2389307"/>
                  <a:pt x="314089" y="2394714"/>
                </a:cubicBezTo>
                <a:cubicBezTo>
                  <a:pt x="313703" y="2400120"/>
                  <a:pt x="303439" y="2402102"/>
                  <a:pt x="293563" y="2398677"/>
                </a:cubicBezTo>
                <a:cubicBezTo>
                  <a:pt x="281172" y="2395071"/>
                  <a:pt x="271102" y="2394350"/>
                  <a:pt x="270715" y="2399756"/>
                </a:cubicBezTo>
                <a:cubicBezTo>
                  <a:pt x="270327" y="2405163"/>
                  <a:pt x="262777" y="2404621"/>
                  <a:pt x="255418" y="2401376"/>
                </a:cubicBezTo>
                <a:cubicBezTo>
                  <a:pt x="245542" y="2397953"/>
                  <a:pt x="237798" y="2400115"/>
                  <a:pt x="231794" y="2413269"/>
                </a:cubicBezTo>
                <a:cubicBezTo>
                  <a:pt x="228696" y="2421198"/>
                  <a:pt x="220563" y="2428766"/>
                  <a:pt x="215529" y="2428405"/>
                </a:cubicBezTo>
                <a:cubicBezTo>
                  <a:pt x="199167" y="2427233"/>
                  <a:pt x="169443" y="2453631"/>
                  <a:pt x="143737" y="2485751"/>
                </a:cubicBezTo>
                <a:lnTo>
                  <a:pt x="140327" y="2490834"/>
                </a:lnTo>
                <a:lnTo>
                  <a:pt x="136109" y="2491982"/>
                </a:lnTo>
                <a:cubicBezTo>
                  <a:pt x="97685" y="2511665"/>
                  <a:pt x="31646" y="2599055"/>
                  <a:pt x="31137" y="2637057"/>
                </a:cubicBezTo>
                <a:cubicBezTo>
                  <a:pt x="29782" y="2655978"/>
                  <a:pt x="25713" y="2677423"/>
                  <a:pt x="19904" y="2687875"/>
                </a:cubicBezTo>
                <a:cubicBezTo>
                  <a:pt x="11579" y="2698145"/>
                  <a:pt x="11385" y="2700849"/>
                  <a:pt x="21840" y="2696164"/>
                </a:cubicBezTo>
                <a:cubicBezTo>
                  <a:pt x="32297" y="2691479"/>
                  <a:pt x="31910" y="2696885"/>
                  <a:pt x="25520" y="2715447"/>
                </a:cubicBezTo>
                <a:cubicBezTo>
                  <a:pt x="3635" y="2773652"/>
                  <a:pt x="-817" y="2800503"/>
                  <a:pt x="16801" y="2801765"/>
                </a:cubicBezTo>
                <a:lnTo>
                  <a:pt x="21836" y="2802126"/>
                </a:lnTo>
                <a:cubicBezTo>
                  <a:pt x="18933" y="2807352"/>
                  <a:pt x="18546" y="2812758"/>
                  <a:pt x="18351" y="2815461"/>
                </a:cubicBezTo>
                <a:cubicBezTo>
                  <a:pt x="12059" y="2815010"/>
                  <a:pt x="7605" y="2815371"/>
                  <a:pt x="4628" y="2817195"/>
                </a:cubicBezTo>
                <a:lnTo>
                  <a:pt x="0" y="28272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28575"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7AFD6CED-C518-B27D-78BD-1EC12455AD8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07751" y="5228569"/>
            <a:ext cx="3113276" cy="1312259"/>
          </a:xfrm>
          <a:custGeom>
            <a:avLst/>
            <a:gdLst>
              <a:gd name="connsiteX0" fmla="*/ 2183005 w 3113276"/>
              <a:gd name="connsiteY0" fmla="*/ 666108 h 1312259"/>
              <a:gd name="connsiteX1" fmla="*/ 2206952 w 3113276"/>
              <a:gd name="connsiteY1" fmla="*/ 689152 h 1312259"/>
              <a:gd name="connsiteX2" fmla="*/ 2210386 w 3113276"/>
              <a:gd name="connsiteY2" fmla="*/ 691251 h 1312259"/>
              <a:gd name="connsiteX3" fmla="*/ 2191091 w 3113276"/>
              <a:gd name="connsiteY3" fmla="*/ 691525 h 1312259"/>
              <a:gd name="connsiteX4" fmla="*/ 2184627 w 3113276"/>
              <a:gd name="connsiteY4" fmla="*/ 689023 h 1312259"/>
              <a:gd name="connsiteX5" fmla="*/ 2186516 w 3113276"/>
              <a:gd name="connsiteY5" fmla="*/ 675914 h 1312259"/>
              <a:gd name="connsiteX6" fmla="*/ 2103216 w 3113276"/>
              <a:gd name="connsiteY6" fmla="*/ 596954 h 1312259"/>
              <a:gd name="connsiteX7" fmla="*/ 2120688 w 3113276"/>
              <a:gd name="connsiteY7" fmla="*/ 611514 h 1312259"/>
              <a:gd name="connsiteX8" fmla="*/ 2155194 w 3113276"/>
              <a:gd name="connsiteY8" fmla="*/ 637393 h 1312259"/>
              <a:gd name="connsiteX9" fmla="*/ 2162542 w 3113276"/>
              <a:gd name="connsiteY9" fmla="*/ 645028 h 1312259"/>
              <a:gd name="connsiteX10" fmla="*/ 2159070 w 3113276"/>
              <a:gd name="connsiteY10" fmla="*/ 657304 h 1312259"/>
              <a:gd name="connsiteX11" fmla="*/ 2149968 w 3113276"/>
              <a:gd name="connsiteY11" fmla="*/ 678388 h 1312259"/>
              <a:gd name="connsiteX12" fmla="*/ 2136607 w 3113276"/>
              <a:gd name="connsiteY12" fmla="*/ 652978 h 1312259"/>
              <a:gd name="connsiteX13" fmla="*/ 2128670 w 3113276"/>
              <a:gd name="connsiteY13" fmla="*/ 622522 h 1312259"/>
              <a:gd name="connsiteX14" fmla="*/ 2109307 w 3113276"/>
              <a:gd name="connsiteY14" fmla="*/ 610266 h 1312259"/>
              <a:gd name="connsiteX15" fmla="*/ 2100013 w 3113276"/>
              <a:gd name="connsiteY15" fmla="*/ 598733 h 1312259"/>
              <a:gd name="connsiteX16" fmla="*/ 157368 w 3113276"/>
              <a:gd name="connsiteY16" fmla="*/ 2 h 1312259"/>
              <a:gd name="connsiteX17" fmla="*/ 176464 w 3113276"/>
              <a:gd name="connsiteY17" fmla="*/ 7144 h 1312259"/>
              <a:gd name="connsiteX18" fmla="*/ 206090 w 3113276"/>
              <a:gd name="connsiteY18" fmla="*/ 17419 h 1312259"/>
              <a:gd name="connsiteX19" fmla="*/ 214802 w 3113276"/>
              <a:gd name="connsiteY19" fmla="*/ 37061 h 1312259"/>
              <a:gd name="connsiteX20" fmla="*/ 227002 w 3113276"/>
              <a:gd name="connsiteY20" fmla="*/ 43370 h 1312259"/>
              <a:gd name="connsiteX21" fmla="*/ 345119 w 3113276"/>
              <a:gd name="connsiteY21" fmla="*/ 54551 h 1312259"/>
              <a:gd name="connsiteX22" fmla="*/ 344150 w 3113276"/>
              <a:gd name="connsiteY22" fmla="*/ 68066 h 1312259"/>
              <a:gd name="connsiteX23" fmla="*/ 325755 w 3113276"/>
              <a:gd name="connsiteY23" fmla="*/ 77616 h 1312259"/>
              <a:gd name="connsiteX24" fmla="*/ 310651 w 3113276"/>
              <a:gd name="connsiteY24" fmla="*/ 76534 h 1312259"/>
              <a:gd name="connsiteX25" fmla="*/ 287996 w 3113276"/>
              <a:gd name="connsiteY25" fmla="*/ 74910 h 1312259"/>
              <a:gd name="connsiteX26" fmla="*/ 273279 w 3113276"/>
              <a:gd name="connsiteY26" fmla="*/ 68422 h 1312259"/>
              <a:gd name="connsiteX27" fmla="*/ 260694 w 3113276"/>
              <a:gd name="connsiteY27" fmla="*/ 67520 h 1312259"/>
              <a:gd name="connsiteX28" fmla="*/ 281992 w 3113276"/>
              <a:gd name="connsiteY28" fmla="*/ 88065 h 1312259"/>
              <a:gd name="connsiteX29" fmla="*/ 300194 w 3113276"/>
              <a:gd name="connsiteY29" fmla="*/ 116539 h 1312259"/>
              <a:gd name="connsiteX30" fmla="*/ 293223 w 3113276"/>
              <a:gd name="connsiteY30" fmla="*/ 107888 h 1312259"/>
              <a:gd name="connsiteX31" fmla="*/ 280830 w 3113276"/>
              <a:gd name="connsiteY31" fmla="*/ 104283 h 1312259"/>
              <a:gd name="connsiteX32" fmla="*/ 284897 w 3113276"/>
              <a:gd name="connsiteY32" fmla="*/ 118160 h 1312259"/>
              <a:gd name="connsiteX33" fmla="*/ 323818 w 3113276"/>
              <a:gd name="connsiteY33" fmla="*/ 104647 h 1312259"/>
              <a:gd name="connsiteX34" fmla="*/ 344537 w 3113276"/>
              <a:gd name="connsiteY34" fmla="*/ 97981 h 1312259"/>
              <a:gd name="connsiteX35" fmla="*/ 366030 w 3113276"/>
              <a:gd name="connsiteY35" fmla="*/ 80503 h 1312259"/>
              <a:gd name="connsiteX36" fmla="*/ 358288 w 3113276"/>
              <a:gd name="connsiteY36" fmla="*/ 47343 h 1312259"/>
              <a:gd name="connsiteX37" fmla="*/ 402434 w 3113276"/>
              <a:gd name="connsiteY37" fmla="*/ 66810 h 1312259"/>
              <a:gd name="connsiteX38" fmla="*/ 411340 w 3113276"/>
              <a:gd name="connsiteY38" fmla="*/ 119070 h 1312259"/>
              <a:gd name="connsiteX39" fmla="*/ 416568 w 3113276"/>
              <a:gd name="connsiteY39" fmla="*/ 152049 h 1312259"/>
              <a:gd name="connsiteX40" fmla="*/ 426832 w 3113276"/>
              <a:gd name="connsiteY40" fmla="*/ 114748 h 1312259"/>
              <a:gd name="connsiteX41" fmla="*/ 449100 w 3113276"/>
              <a:gd name="connsiteY41" fmla="*/ 86456 h 1312259"/>
              <a:gd name="connsiteX42" fmla="*/ 504091 w 3113276"/>
              <a:gd name="connsiteY42" fmla="*/ 95831 h 1312259"/>
              <a:gd name="connsiteX43" fmla="*/ 541076 w 3113276"/>
              <a:gd name="connsiteY43" fmla="*/ 109349 h 1312259"/>
              <a:gd name="connsiteX44" fmla="*/ 568570 w 3113276"/>
              <a:gd name="connsiteY44" fmla="*/ 114037 h 1312259"/>
              <a:gd name="connsiteX45" fmla="*/ 585804 w 3113276"/>
              <a:gd name="connsiteY45" fmla="*/ 120705 h 1312259"/>
              <a:gd name="connsiteX46" fmla="*/ 605168 w 3113276"/>
              <a:gd name="connsiteY46" fmla="*/ 132961 h 1312259"/>
              <a:gd name="connsiteX47" fmla="*/ 633052 w 3113276"/>
              <a:gd name="connsiteY47" fmla="*/ 132242 h 1312259"/>
              <a:gd name="connsiteX48" fmla="*/ 680685 w 3113276"/>
              <a:gd name="connsiteY48" fmla="*/ 138373 h 1312259"/>
              <a:gd name="connsiteX49" fmla="*/ 719410 w 3113276"/>
              <a:gd name="connsiteY49" fmla="*/ 162884 h 1312259"/>
              <a:gd name="connsiteX50" fmla="*/ 736838 w 3113276"/>
              <a:gd name="connsiteY50" fmla="*/ 166851 h 1312259"/>
              <a:gd name="connsiteX51" fmla="*/ 751942 w 3113276"/>
              <a:gd name="connsiteY51" fmla="*/ 167933 h 1312259"/>
              <a:gd name="connsiteX52" fmla="*/ 793573 w 3113276"/>
              <a:gd name="connsiteY52" fmla="*/ 187218 h 1312259"/>
              <a:gd name="connsiteX53" fmla="*/ 840626 w 3113276"/>
              <a:gd name="connsiteY53" fmla="*/ 201459 h 1312259"/>
              <a:gd name="connsiteX54" fmla="*/ 875093 w 3113276"/>
              <a:gd name="connsiteY54" fmla="*/ 214796 h 1312259"/>
              <a:gd name="connsiteX55" fmla="*/ 1006182 w 3113276"/>
              <a:gd name="connsiteY55" fmla="*/ 256795 h 1312259"/>
              <a:gd name="connsiteX56" fmla="*/ 1019154 w 3113276"/>
              <a:gd name="connsiteY56" fmla="*/ 287611 h 1312259"/>
              <a:gd name="connsiteX57" fmla="*/ 1028060 w 3113276"/>
              <a:gd name="connsiteY57" fmla="*/ 304552 h 1312259"/>
              <a:gd name="connsiteX58" fmla="*/ 1039292 w 3113276"/>
              <a:gd name="connsiteY58" fmla="*/ 289054 h 1312259"/>
              <a:gd name="connsiteX59" fmla="*/ 1087506 w 3113276"/>
              <a:gd name="connsiteY59" fmla="*/ 287077 h 1312259"/>
              <a:gd name="connsiteX60" fmla="*/ 1136689 w 3113276"/>
              <a:gd name="connsiteY60" fmla="*/ 306903 h 1312259"/>
              <a:gd name="connsiteX61" fmla="*/ 1147531 w 3113276"/>
              <a:gd name="connsiteY61" fmla="*/ 332133 h 1312259"/>
              <a:gd name="connsiteX62" fmla="*/ 1154696 w 3113276"/>
              <a:gd name="connsiteY62" fmla="*/ 338080 h 1312259"/>
              <a:gd name="connsiteX63" fmla="*/ 1208526 w 3113276"/>
              <a:gd name="connsiteY63" fmla="*/ 328353 h 1312259"/>
              <a:gd name="connsiteX64" fmla="*/ 1243381 w 3113276"/>
              <a:gd name="connsiteY64" fmla="*/ 336285 h 1312259"/>
              <a:gd name="connsiteX65" fmla="*/ 1256935 w 3113276"/>
              <a:gd name="connsiteY65" fmla="*/ 358992 h 1312259"/>
              <a:gd name="connsiteX66" fmla="*/ 1287529 w 3113276"/>
              <a:gd name="connsiteY66" fmla="*/ 355750 h 1312259"/>
              <a:gd name="connsiteX67" fmla="*/ 1353558 w 3113276"/>
              <a:gd name="connsiteY67" fmla="*/ 387653 h 1312259"/>
              <a:gd name="connsiteX68" fmla="*/ 1412616 w 3113276"/>
              <a:gd name="connsiteY68" fmla="*/ 410904 h 1312259"/>
              <a:gd name="connsiteX69" fmla="*/ 1434496 w 3113276"/>
              <a:gd name="connsiteY69" fmla="*/ 423340 h 1312259"/>
              <a:gd name="connsiteX70" fmla="*/ 1568103 w 3113276"/>
              <a:gd name="connsiteY70" fmla="*/ 465518 h 1312259"/>
              <a:gd name="connsiteX71" fmla="*/ 1590176 w 3113276"/>
              <a:gd name="connsiteY71" fmla="*/ 475252 h 1312259"/>
              <a:gd name="connsiteX72" fmla="*/ 1747407 w 3113276"/>
              <a:gd name="connsiteY72" fmla="*/ 540859 h 1312259"/>
              <a:gd name="connsiteX73" fmla="*/ 1769286 w 3113276"/>
              <a:gd name="connsiteY73" fmla="*/ 553294 h 1312259"/>
              <a:gd name="connsiteX74" fmla="*/ 1785744 w 3113276"/>
              <a:gd name="connsiteY74" fmla="*/ 570777 h 1312259"/>
              <a:gd name="connsiteX75" fmla="*/ 1844801 w 3113276"/>
              <a:gd name="connsiteY75" fmla="*/ 594028 h 1312259"/>
              <a:gd name="connsiteX76" fmla="*/ 1899601 w 3113276"/>
              <a:gd name="connsiteY76" fmla="*/ 606106 h 1312259"/>
              <a:gd name="connsiteX77" fmla="*/ 1926516 w 3113276"/>
              <a:gd name="connsiteY77" fmla="*/ 618902 h 1312259"/>
              <a:gd name="connsiteX78" fmla="*/ 2041532 w 3113276"/>
              <a:gd name="connsiteY78" fmla="*/ 673334 h 1312259"/>
              <a:gd name="connsiteX79" fmla="*/ 2053343 w 3113276"/>
              <a:gd name="connsiteY79" fmla="*/ 685048 h 1312259"/>
              <a:gd name="connsiteX80" fmla="*/ 2064380 w 3113276"/>
              <a:gd name="connsiteY80" fmla="*/ 707575 h 1312259"/>
              <a:gd name="connsiteX81" fmla="*/ 2074836 w 3113276"/>
              <a:gd name="connsiteY81" fmla="*/ 702890 h 1312259"/>
              <a:gd name="connsiteX82" fmla="*/ 2090521 w 3113276"/>
              <a:gd name="connsiteY82" fmla="*/ 695864 h 1312259"/>
              <a:gd name="connsiteX83" fmla="*/ 2105044 w 3113276"/>
              <a:gd name="connsiteY83" fmla="*/ 705055 h 1312259"/>
              <a:gd name="connsiteX84" fmla="*/ 2156936 w 3113276"/>
              <a:gd name="connsiteY84" fmla="*/ 722359 h 1312259"/>
              <a:gd name="connsiteX85" fmla="*/ 2213478 w 3113276"/>
              <a:gd name="connsiteY85" fmla="*/ 745431 h 1312259"/>
              <a:gd name="connsiteX86" fmla="*/ 2222966 w 3113276"/>
              <a:gd name="connsiteY86" fmla="*/ 754261 h 1312259"/>
              <a:gd name="connsiteX87" fmla="*/ 2222773 w 3113276"/>
              <a:gd name="connsiteY87" fmla="*/ 721643 h 1312259"/>
              <a:gd name="connsiteX88" fmla="*/ 2226454 w 3113276"/>
              <a:gd name="connsiteY88" fmla="*/ 705605 h 1312259"/>
              <a:gd name="connsiteX89" fmla="*/ 2224396 w 3113276"/>
              <a:gd name="connsiteY89" fmla="*/ 703421 h 1312259"/>
              <a:gd name="connsiteX90" fmla="*/ 2227095 w 3113276"/>
              <a:gd name="connsiteY90" fmla="*/ 701464 h 1312259"/>
              <a:gd name="connsiteX91" fmla="*/ 2237654 w 3113276"/>
              <a:gd name="connsiteY91" fmla="*/ 707919 h 1312259"/>
              <a:gd name="connsiteX92" fmla="*/ 2353601 w 3113276"/>
              <a:gd name="connsiteY92" fmla="*/ 766789 h 1312259"/>
              <a:gd name="connsiteX93" fmla="*/ 2431239 w 3113276"/>
              <a:gd name="connsiteY93" fmla="*/ 809922 h 1312259"/>
              <a:gd name="connsiteX94" fmla="*/ 2500251 w 3113276"/>
              <a:gd name="connsiteY94" fmla="*/ 835801 h 1312259"/>
              <a:gd name="connsiteX95" fmla="*/ 2862560 w 3113276"/>
              <a:gd name="connsiteY95" fmla="*/ 1016956 h 1312259"/>
              <a:gd name="connsiteX96" fmla="*/ 3088276 w 3113276"/>
              <a:gd name="connsiteY96" fmla="*/ 1109897 h 1312259"/>
              <a:gd name="connsiteX97" fmla="*/ 3090437 w 3113276"/>
              <a:gd name="connsiteY97" fmla="*/ 1112580 h 1312259"/>
              <a:gd name="connsiteX98" fmla="*/ 3101474 w 3113276"/>
              <a:gd name="connsiteY98" fmla="*/ 1170429 h 1312259"/>
              <a:gd name="connsiteX99" fmla="*/ 3109798 w 3113276"/>
              <a:gd name="connsiteY99" fmla="*/ 1230800 h 1312259"/>
              <a:gd name="connsiteX100" fmla="*/ 3072812 w 3113276"/>
              <a:gd name="connsiteY100" fmla="*/ 1287922 h 1312259"/>
              <a:gd name="connsiteX101" fmla="*/ 3074554 w 3113276"/>
              <a:gd name="connsiteY101" fmla="*/ 1298915 h 1312259"/>
              <a:gd name="connsiteX102" fmla="*/ 3083262 w 3113276"/>
              <a:gd name="connsiteY102" fmla="*/ 1312259 h 1312259"/>
              <a:gd name="connsiteX103" fmla="*/ 1717978 w 3113276"/>
              <a:gd name="connsiteY103" fmla="*/ 1312259 h 1312259"/>
              <a:gd name="connsiteX104" fmla="*/ 1574667 w 3113276"/>
              <a:gd name="connsiteY104" fmla="*/ 1301989 h 1312259"/>
              <a:gd name="connsiteX105" fmla="*/ 1571853 w 3113276"/>
              <a:gd name="connsiteY105" fmla="*/ 1300242 h 1312259"/>
              <a:gd name="connsiteX106" fmla="*/ 1571508 w 3113276"/>
              <a:gd name="connsiteY106" fmla="*/ 1301763 h 1312259"/>
              <a:gd name="connsiteX107" fmla="*/ 1528291 w 3113276"/>
              <a:gd name="connsiteY107" fmla="*/ 1298665 h 1312259"/>
              <a:gd name="connsiteX108" fmla="*/ 1522848 w 3113276"/>
              <a:gd name="connsiteY108" fmla="*/ 1282340 h 1312259"/>
              <a:gd name="connsiteX109" fmla="*/ 1494883 w 3113276"/>
              <a:gd name="connsiteY109" fmla="*/ 1275369 h 1312259"/>
              <a:gd name="connsiteX110" fmla="*/ 1485008 w 3113276"/>
              <a:gd name="connsiteY110" fmla="*/ 1271944 h 1312259"/>
              <a:gd name="connsiteX111" fmla="*/ 1465645 w 3113276"/>
              <a:gd name="connsiteY111" fmla="*/ 1259689 h 1312259"/>
              <a:gd name="connsiteX112" fmla="*/ 1453833 w 3113276"/>
              <a:gd name="connsiteY112" fmla="*/ 1247973 h 1312259"/>
              <a:gd name="connsiteX113" fmla="*/ 1436019 w 3113276"/>
              <a:gd name="connsiteY113" fmla="*/ 1249414 h 1312259"/>
              <a:gd name="connsiteX114" fmla="*/ 1409684 w 3113276"/>
              <a:gd name="connsiteY114" fmla="*/ 1263829 h 1312259"/>
              <a:gd name="connsiteX115" fmla="*/ 1418786 w 3113276"/>
              <a:gd name="connsiteY115" fmla="*/ 1242746 h 1312259"/>
              <a:gd name="connsiteX116" fmla="*/ 1405426 w 3113276"/>
              <a:gd name="connsiteY116" fmla="*/ 1217335 h 1312259"/>
              <a:gd name="connsiteX117" fmla="*/ 1389548 w 3113276"/>
              <a:gd name="connsiteY117" fmla="*/ 1227065 h 1312259"/>
              <a:gd name="connsiteX118" fmla="*/ 1381609 w 3113276"/>
              <a:gd name="connsiteY118" fmla="*/ 1231930 h 1312259"/>
              <a:gd name="connsiteX119" fmla="*/ 1369991 w 3113276"/>
              <a:gd name="connsiteY119" fmla="*/ 1217512 h 1312259"/>
              <a:gd name="connsiteX120" fmla="*/ 1345593 w 3113276"/>
              <a:gd name="connsiteY120" fmla="*/ 1204895 h 1312259"/>
              <a:gd name="connsiteX121" fmla="*/ 1326812 w 3113276"/>
              <a:gd name="connsiteY121" fmla="*/ 1184530 h 1312259"/>
              <a:gd name="connsiteX122" fmla="*/ 1318098 w 3113276"/>
              <a:gd name="connsiteY122" fmla="*/ 1164887 h 1312259"/>
              <a:gd name="connsiteX123" fmla="*/ 1302607 w 3113276"/>
              <a:gd name="connsiteY123" fmla="*/ 1169212 h 1312259"/>
              <a:gd name="connsiteX124" fmla="*/ 1214891 w 3113276"/>
              <a:gd name="connsiteY124" fmla="*/ 1157491 h 1312259"/>
              <a:gd name="connsiteX125" fmla="*/ 1195334 w 3113276"/>
              <a:gd name="connsiteY125" fmla="*/ 1147937 h 1312259"/>
              <a:gd name="connsiteX126" fmla="*/ 1182942 w 3113276"/>
              <a:gd name="connsiteY126" fmla="*/ 1144333 h 1312259"/>
              <a:gd name="connsiteX127" fmla="*/ 1225347 w 3113276"/>
              <a:gd name="connsiteY127" fmla="*/ 1152806 h 1312259"/>
              <a:gd name="connsiteX128" fmla="*/ 1244904 w 3113276"/>
              <a:gd name="connsiteY128" fmla="*/ 1162360 h 1312259"/>
              <a:gd name="connsiteX129" fmla="*/ 1241420 w 3113276"/>
              <a:gd name="connsiteY129" fmla="*/ 1140373 h 1312259"/>
              <a:gd name="connsiteX130" fmla="*/ 1249165 w 3113276"/>
              <a:gd name="connsiteY130" fmla="*/ 1138211 h 1312259"/>
              <a:gd name="connsiteX131" fmla="*/ 1337463 w 3113276"/>
              <a:gd name="connsiteY131" fmla="*/ 1141822 h 1312259"/>
              <a:gd name="connsiteX132" fmla="*/ 1310160 w 3113276"/>
              <a:gd name="connsiteY132" fmla="*/ 1134431 h 1312259"/>
              <a:gd name="connsiteX133" fmla="*/ 1278599 w 3113276"/>
              <a:gd name="connsiteY133" fmla="*/ 1115867 h 1312259"/>
              <a:gd name="connsiteX134" fmla="*/ 1259042 w 3113276"/>
              <a:gd name="connsiteY134" fmla="*/ 1106315 h 1312259"/>
              <a:gd name="connsiteX135" fmla="*/ 1214893 w 3113276"/>
              <a:gd name="connsiteY135" fmla="*/ 1086849 h 1312259"/>
              <a:gd name="connsiteX136" fmla="*/ 1192819 w 3113276"/>
              <a:gd name="connsiteY136" fmla="*/ 1077117 h 1312259"/>
              <a:gd name="connsiteX137" fmla="*/ 1175586 w 3113276"/>
              <a:gd name="connsiteY137" fmla="*/ 1070448 h 1312259"/>
              <a:gd name="connsiteX138" fmla="*/ 1158546 w 3113276"/>
              <a:gd name="connsiteY138" fmla="*/ 1061076 h 1312259"/>
              <a:gd name="connsiteX139" fmla="*/ 1097164 w 3113276"/>
              <a:gd name="connsiteY139" fmla="*/ 1034941 h 1312259"/>
              <a:gd name="connsiteX140" fmla="*/ 1083224 w 3113276"/>
              <a:gd name="connsiteY140" fmla="*/ 1017639 h 1312259"/>
              <a:gd name="connsiteX141" fmla="*/ 1052823 w 3113276"/>
              <a:gd name="connsiteY141" fmla="*/ 1018178 h 1312259"/>
              <a:gd name="connsiteX142" fmla="*/ 995314 w 3113276"/>
              <a:gd name="connsiteY142" fmla="*/ 1008622 h 1312259"/>
              <a:gd name="connsiteX143" fmla="*/ 947293 w 3113276"/>
              <a:gd name="connsiteY143" fmla="*/ 972577 h 1312259"/>
              <a:gd name="connsiteX144" fmla="*/ 1013132 w 3113276"/>
              <a:gd name="connsiteY144" fmla="*/ 901219 h 1312259"/>
              <a:gd name="connsiteX145" fmla="*/ 985830 w 3113276"/>
              <a:gd name="connsiteY145" fmla="*/ 893829 h 1312259"/>
              <a:gd name="connsiteX146" fmla="*/ 956203 w 3113276"/>
              <a:gd name="connsiteY146" fmla="*/ 918876 h 1312259"/>
              <a:gd name="connsiteX147" fmla="*/ 950393 w 3113276"/>
              <a:gd name="connsiteY147" fmla="*/ 929327 h 1312259"/>
              <a:gd name="connsiteX148" fmla="*/ 939357 w 3113276"/>
              <a:gd name="connsiteY148" fmla="*/ 942122 h 1312259"/>
              <a:gd name="connsiteX149" fmla="*/ 928319 w 3113276"/>
              <a:gd name="connsiteY149" fmla="*/ 954916 h 1312259"/>
              <a:gd name="connsiteX150" fmla="*/ 916313 w 3113276"/>
              <a:gd name="connsiteY150" fmla="*/ 945905 h 1312259"/>
              <a:gd name="connsiteX151" fmla="*/ 904502 w 3113276"/>
              <a:gd name="connsiteY151" fmla="*/ 934189 h 1312259"/>
              <a:gd name="connsiteX152" fmla="*/ 885526 w 3113276"/>
              <a:gd name="connsiteY152" fmla="*/ 916528 h 1312259"/>
              <a:gd name="connsiteX153" fmla="*/ 841185 w 3113276"/>
              <a:gd name="connsiteY153" fmla="*/ 899765 h 1312259"/>
              <a:gd name="connsiteX154" fmla="*/ 816594 w 3113276"/>
              <a:gd name="connsiteY154" fmla="*/ 889851 h 1312259"/>
              <a:gd name="connsiteX155" fmla="*/ 820660 w 3113276"/>
              <a:gd name="connsiteY155" fmla="*/ 868407 h 1312259"/>
              <a:gd name="connsiteX156" fmla="*/ 808074 w 3113276"/>
              <a:gd name="connsiteY156" fmla="*/ 867505 h 1312259"/>
              <a:gd name="connsiteX157" fmla="*/ 797230 w 3113276"/>
              <a:gd name="connsiteY157" fmla="*/ 877596 h 1312259"/>
              <a:gd name="connsiteX158" fmla="*/ 794134 w 3113276"/>
              <a:gd name="connsiteY158" fmla="*/ 850204 h 1312259"/>
              <a:gd name="connsiteX159" fmla="*/ 788131 w 3113276"/>
              <a:gd name="connsiteY159" fmla="*/ 828038 h 1312259"/>
              <a:gd name="connsiteX160" fmla="*/ 773608 w 3113276"/>
              <a:gd name="connsiteY160" fmla="*/ 818846 h 1312259"/>
              <a:gd name="connsiteX161" fmla="*/ 794715 w 3113276"/>
              <a:gd name="connsiteY161" fmla="*/ 806774 h 1312259"/>
              <a:gd name="connsiteX162" fmla="*/ 822017 w 3113276"/>
              <a:gd name="connsiteY162" fmla="*/ 814165 h 1312259"/>
              <a:gd name="connsiteX163" fmla="*/ 859776 w 3113276"/>
              <a:gd name="connsiteY163" fmla="*/ 816871 h 1312259"/>
              <a:gd name="connsiteX164" fmla="*/ 851449 w 3113276"/>
              <a:gd name="connsiteY164" fmla="*/ 791822 h 1312259"/>
              <a:gd name="connsiteX165" fmla="*/ 835574 w 3113276"/>
              <a:gd name="connsiteY165" fmla="*/ 766230 h 1312259"/>
              <a:gd name="connsiteX166" fmla="*/ 826474 w 3113276"/>
              <a:gd name="connsiteY166" fmla="*/ 751993 h 1312259"/>
              <a:gd name="connsiteX167" fmla="*/ 815435 w 3113276"/>
              <a:gd name="connsiteY167" fmla="*/ 764787 h 1312259"/>
              <a:gd name="connsiteX168" fmla="*/ 804785 w 3113276"/>
              <a:gd name="connsiteY168" fmla="*/ 772175 h 1312259"/>
              <a:gd name="connsiteX169" fmla="*/ 801107 w 3113276"/>
              <a:gd name="connsiteY169" fmla="*/ 752892 h 1312259"/>
              <a:gd name="connsiteX170" fmla="*/ 765091 w 3113276"/>
              <a:gd name="connsiteY170" fmla="*/ 761179 h 1312259"/>
              <a:gd name="connsiteX171" fmla="*/ 763541 w 3113276"/>
              <a:gd name="connsiteY171" fmla="*/ 782804 h 1312259"/>
              <a:gd name="connsiteX172" fmla="*/ 793941 w 3113276"/>
              <a:gd name="connsiteY172" fmla="*/ 782266 h 1312259"/>
              <a:gd name="connsiteX173" fmla="*/ 785809 w 3113276"/>
              <a:gd name="connsiteY173" fmla="*/ 789834 h 1312259"/>
              <a:gd name="connsiteX174" fmla="*/ 757731 w 3113276"/>
              <a:gd name="connsiteY174" fmla="*/ 793256 h 1312259"/>
              <a:gd name="connsiteX175" fmla="*/ 721908 w 3113276"/>
              <a:gd name="connsiteY175" fmla="*/ 798840 h 1312259"/>
              <a:gd name="connsiteX176" fmla="*/ 697898 w 3113276"/>
              <a:gd name="connsiteY176" fmla="*/ 780817 h 1312259"/>
              <a:gd name="connsiteX177" fmla="*/ 711260 w 3113276"/>
              <a:gd name="connsiteY177" fmla="*/ 770906 h 1312259"/>
              <a:gd name="connsiteX178" fmla="*/ 745146 w 3113276"/>
              <a:gd name="connsiteY178" fmla="*/ 757033 h 1312259"/>
              <a:gd name="connsiteX179" fmla="*/ 751730 w 3113276"/>
              <a:gd name="connsiteY179" fmla="*/ 735769 h 1312259"/>
              <a:gd name="connsiteX180" fmla="*/ 786198 w 3113276"/>
              <a:gd name="connsiteY180" fmla="*/ 713785 h 1312259"/>
              <a:gd name="connsiteX181" fmla="*/ 806144 w 3113276"/>
              <a:gd name="connsiteY181" fmla="*/ 682611 h 1312259"/>
              <a:gd name="connsiteX182" fmla="*/ 806531 w 3113276"/>
              <a:gd name="connsiteY182" fmla="*/ 677205 h 1312259"/>
              <a:gd name="connsiteX183" fmla="*/ 796462 w 3113276"/>
              <a:gd name="connsiteY183" fmla="*/ 676483 h 1312259"/>
              <a:gd name="connsiteX184" fmla="*/ 782908 w 3113276"/>
              <a:gd name="connsiteY184" fmla="*/ 689098 h 1312259"/>
              <a:gd name="connsiteX185" fmla="*/ 767029 w 3113276"/>
              <a:gd name="connsiteY185" fmla="*/ 698828 h 1312259"/>
              <a:gd name="connsiteX186" fmla="*/ 743211 w 3113276"/>
              <a:gd name="connsiteY186" fmla="*/ 713422 h 1312259"/>
              <a:gd name="connsiteX187" fmla="*/ 728302 w 3113276"/>
              <a:gd name="connsiteY187" fmla="*/ 709637 h 1312259"/>
              <a:gd name="connsiteX188" fmla="*/ 715909 w 3113276"/>
              <a:gd name="connsiteY188" fmla="*/ 706032 h 1312259"/>
              <a:gd name="connsiteX189" fmla="*/ 673310 w 3113276"/>
              <a:gd name="connsiteY189" fmla="*/ 700262 h 1312259"/>
              <a:gd name="connsiteX190" fmla="*/ 636326 w 3113276"/>
              <a:gd name="connsiteY190" fmla="*/ 686743 h 1312259"/>
              <a:gd name="connsiteX191" fmla="*/ 610186 w 3113276"/>
              <a:gd name="connsiteY191" fmla="*/ 663134 h 1312259"/>
              <a:gd name="connsiteX192" fmla="*/ 595083 w 3113276"/>
              <a:gd name="connsiteY192" fmla="*/ 662051 h 1312259"/>
              <a:gd name="connsiteX193" fmla="*/ 582690 w 3113276"/>
              <a:gd name="connsiteY193" fmla="*/ 658446 h 1312259"/>
              <a:gd name="connsiteX194" fmla="*/ 549966 w 3113276"/>
              <a:gd name="connsiteY194" fmla="*/ 656102 h 1312259"/>
              <a:gd name="connsiteX195" fmla="*/ 537379 w 3113276"/>
              <a:gd name="connsiteY195" fmla="*/ 655200 h 1312259"/>
              <a:gd name="connsiteX196" fmla="*/ 550547 w 3113276"/>
              <a:gd name="connsiteY196" fmla="*/ 647992 h 1312259"/>
              <a:gd name="connsiteX197" fmla="*/ 559261 w 3113276"/>
              <a:gd name="connsiteY197" fmla="*/ 632315 h 1312259"/>
              <a:gd name="connsiteX198" fmla="*/ 594503 w 3113276"/>
              <a:gd name="connsiteY198" fmla="*/ 599520 h 1312259"/>
              <a:gd name="connsiteX199" fmla="*/ 588890 w 3113276"/>
              <a:gd name="connsiteY199" fmla="*/ 571947 h 1312259"/>
              <a:gd name="connsiteX200" fmla="*/ 561392 w 3113276"/>
              <a:gd name="connsiteY200" fmla="*/ 567261 h 1312259"/>
              <a:gd name="connsiteX201" fmla="*/ 529057 w 3113276"/>
              <a:gd name="connsiteY201" fmla="*/ 559509 h 1312259"/>
              <a:gd name="connsiteX202" fmla="*/ 442697 w 3113276"/>
              <a:gd name="connsiteY202" fmla="*/ 493546 h 1312259"/>
              <a:gd name="connsiteX203" fmla="*/ 426821 w 3113276"/>
              <a:gd name="connsiteY203" fmla="*/ 467955 h 1312259"/>
              <a:gd name="connsiteX204" fmla="*/ 419851 w 3113276"/>
              <a:gd name="connsiteY204" fmla="*/ 423984 h 1312259"/>
              <a:gd name="connsiteX205" fmla="*/ 418302 w 3113276"/>
              <a:gd name="connsiteY205" fmla="*/ 410288 h 1312259"/>
              <a:gd name="connsiteX206" fmla="*/ 386351 w 3113276"/>
              <a:gd name="connsiteY206" fmla="*/ 432451 h 1312259"/>
              <a:gd name="connsiteX207" fmla="*/ 377250 w 3113276"/>
              <a:gd name="connsiteY207" fmla="*/ 453535 h 1312259"/>
              <a:gd name="connsiteX208" fmla="*/ 352658 w 3113276"/>
              <a:gd name="connsiteY208" fmla="*/ 443621 h 1312259"/>
              <a:gd name="connsiteX209" fmla="*/ 342783 w 3113276"/>
              <a:gd name="connsiteY209" fmla="*/ 440197 h 1312259"/>
              <a:gd name="connsiteX210" fmla="*/ 313737 w 3113276"/>
              <a:gd name="connsiteY210" fmla="*/ 457134 h 1312259"/>
              <a:gd name="connsiteX211" fmla="*/ 294374 w 3113276"/>
              <a:gd name="connsiteY211" fmla="*/ 480199 h 1312259"/>
              <a:gd name="connsiteX212" fmla="*/ 265909 w 3113276"/>
              <a:gd name="connsiteY212" fmla="*/ 489027 h 1312259"/>
              <a:gd name="connsiteX213" fmla="*/ 244415 w 3113276"/>
              <a:gd name="connsiteY213" fmla="*/ 471185 h 1312259"/>
              <a:gd name="connsiteX214" fmla="*/ 219049 w 3113276"/>
              <a:gd name="connsiteY214" fmla="*/ 472084 h 1312259"/>
              <a:gd name="connsiteX215" fmla="*/ 203365 w 3113276"/>
              <a:gd name="connsiteY215" fmla="*/ 479111 h 1312259"/>
              <a:gd name="connsiteX216" fmla="*/ 169480 w 3113276"/>
              <a:gd name="connsiteY216" fmla="*/ 457664 h 1312259"/>
              <a:gd name="connsiteX217" fmla="*/ 157474 w 3113276"/>
              <a:gd name="connsiteY217" fmla="*/ 448653 h 1312259"/>
              <a:gd name="connsiteX218" fmla="*/ 223505 w 3113276"/>
              <a:gd name="connsiteY218" fmla="*/ 409912 h 1312259"/>
              <a:gd name="connsiteX219" fmla="*/ 226603 w 3113276"/>
              <a:gd name="connsiteY219" fmla="*/ 401984 h 1312259"/>
              <a:gd name="connsiteX220" fmla="*/ 224861 w 3113276"/>
              <a:gd name="connsiteY220" fmla="*/ 390991 h 1312259"/>
              <a:gd name="connsiteX221" fmla="*/ 214599 w 3113276"/>
              <a:gd name="connsiteY221" fmla="*/ 392971 h 1312259"/>
              <a:gd name="connsiteX222" fmla="*/ 203947 w 3113276"/>
              <a:gd name="connsiteY222" fmla="*/ 400360 h 1312259"/>
              <a:gd name="connsiteX223" fmla="*/ 181875 w 3113276"/>
              <a:gd name="connsiteY223" fmla="*/ 390626 h 1312259"/>
              <a:gd name="connsiteX224" fmla="*/ 162124 w 3113276"/>
              <a:gd name="connsiteY224" fmla="*/ 383778 h 1312259"/>
              <a:gd name="connsiteX225" fmla="*/ 133661 w 3113276"/>
              <a:gd name="connsiteY225" fmla="*/ 357285 h 1312259"/>
              <a:gd name="connsiteX226" fmla="*/ 129014 w 3113276"/>
              <a:gd name="connsiteY226" fmla="*/ 351519 h 1312259"/>
              <a:gd name="connsiteX227" fmla="*/ 115847 w 3113276"/>
              <a:gd name="connsiteY227" fmla="*/ 358726 h 1312259"/>
              <a:gd name="connsiteX228" fmla="*/ 105002 w 3113276"/>
              <a:gd name="connsiteY228" fmla="*/ 368816 h 1312259"/>
              <a:gd name="connsiteX229" fmla="*/ 96095 w 3113276"/>
              <a:gd name="connsiteY229" fmla="*/ 351876 h 1312259"/>
              <a:gd name="connsiteX230" fmla="*/ 154960 w 3113276"/>
              <a:gd name="connsiteY230" fmla="*/ 342510 h 1312259"/>
              <a:gd name="connsiteX231" fmla="*/ 198723 w 3113276"/>
              <a:gd name="connsiteY231" fmla="*/ 332061 h 1312259"/>
              <a:gd name="connsiteX232" fmla="*/ 182264 w 3113276"/>
              <a:gd name="connsiteY232" fmla="*/ 314580 h 1312259"/>
              <a:gd name="connsiteX233" fmla="*/ 167741 w 3113276"/>
              <a:gd name="connsiteY233" fmla="*/ 305388 h 1312259"/>
              <a:gd name="connsiteX234" fmla="*/ 195624 w 3113276"/>
              <a:gd name="connsiteY234" fmla="*/ 304669 h 1312259"/>
              <a:gd name="connsiteX235" fmla="*/ 201241 w 3113276"/>
              <a:gd name="connsiteY235" fmla="*/ 296921 h 1312259"/>
              <a:gd name="connsiteX236" fmla="*/ 187106 w 3113276"/>
              <a:gd name="connsiteY236" fmla="*/ 282323 h 1312259"/>
              <a:gd name="connsiteX237" fmla="*/ 182265 w 3113276"/>
              <a:gd name="connsiteY237" fmla="*/ 279258 h 1312259"/>
              <a:gd name="connsiteX238" fmla="*/ 169872 w 3113276"/>
              <a:gd name="connsiteY238" fmla="*/ 275653 h 1312259"/>
              <a:gd name="connsiteX239" fmla="*/ 143538 w 3113276"/>
              <a:gd name="connsiteY239" fmla="*/ 290068 h 1312259"/>
              <a:gd name="connsiteX240" fmla="*/ 120689 w 3113276"/>
              <a:gd name="connsiteY240" fmla="*/ 291148 h 1312259"/>
              <a:gd name="connsiteX241" fmla="*/ 112555 w 3113276"/>
              <a:gd name="connsiteY241" fmla="*/ 298716 h 1312259"/>
              <a:gd name="connsiteX242" fmla="*/ 98226 w 3113276"/>
              <a:gd name="connsiteY242" fmla="*/ 322142 h 1312259"/>
              <a:gd name="connsiteX243" fmla="*/ 87577 w 3113276"/>
              <a:gd name="connsiteY243" fmla="*/ 329529 h 1312259"/>
              <a:gd name="connsiteX244" fmla="*/ 83316 w 3113276"/>
              <a:gd name="connsiteY244" fmla="*/ 353678 h 1312259"/>
              <a:gd name="connsiteX245" fmla="*/ 32777 w 3113276"/>
              <a:gd name="connsiteY245" fmla="*/ 352773 h 1312259"/>
              <a:gd name="connsiteX246" fmla="*/ 25612 w 3113276"/>
              <a:gd name="connsiteY246" fmla="*/ 346824 h 1312259"/>
              <a:gd name="connsiteX247" fmla="*/ 12446 w 3113276"/>
              <a:gd name="connsiteY247" fmla="*/ 318711 h 1312259"/>
              <a:gd name="connsiteX248" fmla="*/ 28130 w 3113276"/>
              <a:gd name="connsiteY248" fmla="*/ 311683 h 1312259"/>
              <a:gd name="connsiteX249" fmla="*/ 60274 w 3113276"/>
              <a:gd name="connsiteY249" fmla="*/ 322139 h 1312259"/>
              <a:gd name="connsiteX250" fmla="*/ 64340 w 3113276"/>
              <a:gd name="connsiteY250" fmla="*/ 336015 h 1312259"/>
              <a:gd name="connsiteX251" fmla="*/ 75377 w 3113276"/>
              <a:gd name="connsiteY251" fmla="*/ 323220 h 1312259"/>
              <a:gd name="connsiteX252" fmla="*/ 89127 w 3113276"/>
              <a:gd name="connsiteY252" fmla="*/ 307904 h 1312259"/>
              <a:gd name="connsiteX253" fmla="*/ 92419 w 3113276"/>
              <a:gd name="connsiteY253" fmla="*/ 297273 h 1312259"/>
              <a:gd name="connsiteX254" fmla="*/ 125725 w 3113276"/>
              <a:gd name="connsiteY254" fmla="*/ 256188 h 1312259"/>
              <a:gd name="connsiteX255" fmla="*/ 140635 w 3113276"/>
              <a:gd name="connsiteY255" fmla="*/ 224652 h 1312259"/>
              <a:gd name="connsiteX256" fmla="*/ 136957 w 3113276"/>
              <a:gd name="connsiteY256" fmla="*/ 205370 h 1312259"/>
              <a:gd name="connsiteX257" fmla="*/ 135602 w 3113276"/>
              <a:gd name="connsiteY257" fmla="*/ 188970 h 1312259"/>
              <a:gd name="connsiteX258" fmla="*/ 146446 w 3113276"/>
              <a:gd name="connsiteY258" fmla="*/ 178880 h 1312259"/>
              <a:gd name="connsiteX259" fmla="*/ 141798 w 3113276"/>
              <a:gd name="connsiteY259" fmla="*/ 173113 h 1312259"/>
              <a:gd name="connsiteX260" fmla="*/ 128632 w 3113276"/>
              <a:gd name="connsiteY260" fmla="*/ 180320 h 1312259"/>
              <a:gd name="connsiteX261" fmla="*/ 117981 w 3113276"/>
              <a:gd name="connsiteY261" fmla="*/ 187707 h 1312259"/>
              <a:gd name="connsiteX262" fmla="*/ 109074 w 3113276"/>
              <a:gd name="connsiteY262" fmla="*/ 170767 h 1312259"/>
              <a:gd name="connsiteX263" fmla="*/ 167746 w 3113276"/>
              <a:gd name="connsiteY263" fmla="*/ 164104 h 1312259"/>
              <a:gd name="connsiteX264" fmla="*/ 211508 w 3113276"/>
              <a:gd name="connsiteY264" fmla="*/ 153655 h 1312259"/>
              <a:gd name="connsiteX265" fmla="*/ 195049 w 3113276"/>
              <a:gd name="connsiteY265" fmla="*/ 136174 h 1312259"/>
              <a:gd name="connsiteX266" fmla="*/ 180527 w 3113276"/>
              <a:gd name="connsiteY266" fmla="*/ 126983 h 1312259"/>
              <a:gd name="connsiteX267" fmla="*/ 208604 w 3113276"/>
              <a:gd name="connsiteY267" fmla="*/ 123561 h 1312259"/>
              <a:gd name="connsiteX268" fmla="*/ 214027 w 3113276"/>
              <a:gd name="connsiteY268" fmla="*/ 118515 h 1312259"/>
              <a:gd name="connsiteX269" fmla="*/ 203184 w 3113276"/>
              <a:gd name="connsiteY269" fmla="*/ 93285 h 1312259"/>
              <a:gd name="connsiteX270" fmla="*/ 182659 w 3113276"/>
              <a:gd name="connsiteY270" fmla="*/ 97248 h 1312259"/>
              <a:gd name="connsiteX271" fmla="*/ 156324 w 3113276"/>
              <a:gd name="connsiteY271" fmla="*/ 111662 h 1312259"/>
              <a:gd name="connsiteX272" fmla="*/ 133475 w 3113276"/>
              <a:gd name="connsiteY272" fmla="*/ 112743 h 1312259"/>
              <a:gd name="connsiteX273" fmla="*/ 125341 w 3113276"/>
              <a:gd name="connsiteY273" fmla="*/ 120310 h 1312259"/>
              <a:gd name="connsiteX274" fmla="*/ 111205 w 3113276"/>
              <a:gd name="connsiteY274" fmla="*/ 141033 h 1312259"/>
              <a:gd name="connsiteX275" fmla="*/ 100362 w 3113276"/>
              <a:gd name="connsiteY275" fmla="*/ 151124 h 1312259"/>
              <a:gd name="connsiteX276" fmla="*/ 96100 w 3113276"/>
              <a:gd name="connsiteY276" fmla="*/ 175272 h 1312259"/>
              <a:gd name="connsiteX277" fmla="*/ 45563 w 3113276"/>
              <a:gd name="connsiteY277" fmla="*/ 174368 h 1312259"/>
              <a:gd name="connsiteX278" fmla="*/ 38591 w 3113276"/>
              <a:gd name="connsiteY278" fmla="*/ 165716 h 1312259"/>
              <a:gd name="connsiteX279" fmla="*/ 25425 w 3113276"/>
              <a:gd name="connsiteY279" fmla="*/ 137603 h 1312259"/>
              <a:gd name="connsiteX280" fmla="*/ 40916 w 3113276"/>
              <a:gd name="connsiteY280" fmla="*/ 133279 h 1312259"/>
              <a:gd name="connsiteX281" fmla="*/ 73060 w 3113276"/>
              <a:gd name="connsiteY281" fmla="*/ 143733 h 1312259"/>
              <a:gd name="connsiteX282" fmla="*/ 77125 w 3113276"/>
              <a:gd name="connsiteY282" fmla="*/ 157611 h 1312259"/>
              <a:gd name="connsiteX283" fmla="*/ 88162 w 3113276"/>
              <a:gd name="connsiteY283" fmla="*/ 144816 h 1312259"/>
              <a:gd name="connsiteX284" fmla="*/ 101912 w 3113276"/>
              <a:gd name="connsiteY284" fmla="*/ 129499 h 1312259"/>
              <a:gd name="connsiteX285" fmla="*/ 105203 w 3113276"/>
              <a:gd name="connsiteY285" fmla="*/ 118868 h 1312259"/>
              <a:gd name="connsiteX286" fmla="*/ 138703 w 3113276"/>
              <a:gd name="connsiteY286" fmla="*/ 75079 h 1312259"/>
              <a:gd name="connsiteX287" fmla="*/ 153614 w 3113276"/>
              <a:gd name="connsiteY287" fmla="*/ 43544 h 1312259"/>
              <a:gd name="connsiteX288" fmla="*/ 149743 w 3113276"/>
              <a:gd name="connsiteY288" fmla="*/ 26965 h 1312259"/>
              <a:gd name="connsiteX289" fmla="*/ 148581 w 3113276"/>
              <a:gd name="connsiteY289" fmla="*/ 7862 h 1312259"/>
              <a:gd name="connsiteX290" fmla="*/ 157368 w 3113276"/>
              <a:gd name="connsiteY290" fmla="*/ 2 h 13122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</a:cxnLst>
            <a:rect l="l" t="t" r="r" b="b"/>
            <a:pathLst>
              <a:path w="3113276" h="1312259">
                <a:moveTo>
                  <a:pt x="2183005" y="666108"/>
                </a:moveTo>
                <a:lnTo>
                  <a:pt x="2206952" y="689152"/>
                </a:lnTo>
                <a:lnTo>
                  <a:pt x="2210386" y="691251"/>
                </a:lnTo>
                <a:lnTo>
                  <a:pt x="2191091" y="691525"/>
                </a:lnTo>
                <a:cubicBezTo>
                  <a:pt x="2185741" y="691142"/>
                  <a:pt x="2183272" y="690285"/>
                  <a:pt x="2184627" y="689023"/>
                </a:cubicBezTo>
                <a:cubicBezTo>
                  <a:pt x="2187339" y="686501"/>
                  <a:pt x="2187678" y="681770"/>
                  <a:pt x="2186516" y="675914"/>
                </a:cubicBezTo>
                <a:close/>
                <a:moveTo>
                  <a:pt x="2103216" y="596954"/>
                </a:moveTo>
                <a:lnTo>
                  <a:pt x="2120688" y="611514"/>
                </a:lnTo>
                <a:cubicBezTo>
                  <a:pt x="2131915" y="620495"/>
                  <a:pt x="2144507" y="627775"/>
                  <a:pt x="2155194" y="637393"/>
                </a:cubicBezTo>
                <a:lnTo>
                  <a:pt x="2162542" y="645028"/>
                </a:lnTo>
                <a:lnTo>
                  <a:pt x="2159070" y="657304"/>
                </a:lnTo>
                <a:lnTo>
                  <a:pt x="2149968" y="678388"/>
                </a:lnTo>
                <a:lnTo>
                  <a:pt x="2136607" y="652978"/>
                </a:lnTo>
                <a:cubicBezTo>
                  <a:pt x="2129832" y="641624"/>
                  <a:pt x="2125765" y="627749"/>
                  <a:pt x="2128670" y="622522"/>
                </a:cubicBezTo>
                <a:cubicBezTo>
                  <a:pt x="2131381" y="619999"/>
                  <a:pt x="2124217" y="614052"/>
                  <a:pt x="2109307" y="610266"/>
                </a:cubicBezTo>
                <a:cubicBezTo>
                  <a:pt x="2097109" y="603958"/>
                  <a:pt x="2092266" y="600894"/>
                  <a:pt x="2100013" y="598733"/>
                </a:cubicBezTo>
                <a:close/>
                <a:moveTo>
                  <a:pt x="157368" y="2"/>
                </a:moveTo>
                <a:cubicBezTo>
                  <a:pt x="161168" y="-65"/>
                  <a:pt x="166686" y="2368"/>
                  <a:pt x="176464" y="7144"/>
                </a:cubicBezTo>
                <a:cubicBezTo>
                  <a:pt x="188663" y="13452"/>
                  <a:pt x="200862" y="19760"/>
                  <a:pt x="206090" y="17419"/>
                </a:cubicBezTo>
                <a:cubicBezTo>
                  <a:pt x="211125" y="17778"/>
                  <a:pt x="213061" y="26068"/>
                  <a:pt x="214802" y="37061"/>
                </a:cubicBezTo>
                <a:cubicBezTo>
                  <a:pt x="213640" y="53280"/>
                  <a:pt x="213640" y="53280"/>
                  <a:pt x="227002" y="43370"/>
                </a:cubicBezTo>
                <a:cubicBezTo>
                  <a:pt x="245785" y="28414"/>
                  <a:pt x="323820" y="34007"/>
                  <a:pt x="345119" y="54551"/>
                </a:cubicBezTo>
                <a:cubicBezTo>
                  <a:pt x="361771" y="69330"/>
                  <a:pt x="361771" y="69330"/>
                  <a:pt x="344150" y="68066"/>
                </a:cubicBezTo>
                <a:cubicBezTo>
                  <a:pt x="334082" y="67345"/>
                  <a:pt x="326143" y="72210"/>
                  <a:pt x="325755" y="77616"/>
                </a:cubicBezTo>
                <a:cubicBezTo>
                  <a:pt x="325368" y="83024"/>
                  <a:pt x="320332" y="82663"/>
                  <a:pt x="310651" y="76534"/>
                </a:cubicBezTo>
                <a:cubicBezTo>
                  <a:pt x="301164" y="67703"/>
                  <a:pt x="296129" y="67341"/>
                  <a:pt x="287996" y="74910"/>
                </a:cubicBezTo>
                <a:cubicBezTo>
                  <a:pt x="282380" y="82659"/>
                  <a:pt x="277539" y="79595"/>
                  <a:pt x="273279" y="68422"/>
                </a:cubicBezTo>
                <a:cubicBezTo>
                  <a:pt x="269214" y="54546"/>
                  <a:pt x="266697" y="54364"/>
                  <a:pt x="260694" y="67520"/>
                </a:cubicBezTo>
                <a:cubicBezTo>
                  <a:pt x="254885" y="77971"/>
                  <a:pt x="259725" y="81035"/>
                  <a:pt x="281992" y="88065"/>
                </a:cubicBezTo>
                <a:cubicBezTo>
                  <a:pt x="306971" y="92572"/>
                  <a:pt x="322850" y="118162"/>
                  <a:pt x="300194" y="116539"/>
                </a:cubicBezTo>
                <a:cubicBezTo>
                  <a:pt x="295160" y="116178"/>
                  <a:pt x="292836" y="113296"/>
                  <a:pt x="293223" y="107888"/>
                </a:cubicBezTo>
                <a:cubicBezTo>
                  <a:pt x="293611" y="102482"/>
                  <a:pt x="288769" y="99418"/>
                  <a:pt x="280830" y="104283"/>
                </a:cubicBezTo>
                <a:cubicBezTo>
                  <a:pt x="273085" y="106446"/>
                  <a:pt x="272697" y="111851"/>
                  <a:pt x="284897" y="118160"/>
                </a:cubicBezTo>
                <a:cubicBezTo>
                  <a:pt x="304453" y="127713"/>
                  <a:pt x="322462" y="123570"/>
                  <a:pt x="323818" y="104647"/>
                </a:cubicBezTo>
                <a:cubicBezTo>
                  <a:pt x="324399" y="96538"/>
                  <a:pt x="329626" y="94196"/>
                  <a:pt x="344537" y="97981"/>
                </a:cubicBezTo>
                <a:cubicBezTo>
                  <a:pt x="361770" y="104650"/>
                  <a:pt x="366998" y="102308"/>
                  <a:pt x="366030" y="80503"/>
                </a:cubicBezTo>
                <a:cubicBezTo>
                  <a:pt x="366805" y="69689"/>
                  <a:pt x="362933" y="53110"/>
                  <a:pt x="358288" y="47343"/>
                </a:cubicBezTo>
                <a:cubicBezTo>
                  <a:pt x="342022" y="27160"/>
                  <a:pt x="383653" y="46444"/>
                  <a:pt x="402434" y="66810"/>
                </a:cubicBezTo>
                <a:cubicBezTo>
                  <a:pt x="411728" y="78344"/>
                  <a:pt x="415407" y="97626"/>
                  <a:pt x="411340" y="119070"/>
                </a:cubicBezTo>
                <a:cubicBezTo>
                  <a:pt x="407273" y="140514"/>
                  <a:pt x="409015" y="151508"/>
                  <a:pt x="416568" y="152049"/>
                </a:cubicBezTo>
                <a:cubicBezTo>
                  <a:pt x="424119" y="152590"/>
                  <a:pt x="427605" y="139255"/>
                  <a:pt x="426832" y="114748"/>
                </a:cubicBezTo>
                <a:cubicBezTo>
                  <a:pt x="424702" y="73839"/>
                  <a:pt x="430123" y="68794"/>
                  <a:pt x="449100" y="86456"/>
                </a:cubicBezTo>
                <a:cubicBezTo>
                  <a:pt x="453748" y="92223"/>
                  <a:pt x="478725" y="96730"/>
                  <a:pt x="504091" y="95831"/>
                </a:cubicBezTo>
                <a:cubicBezTo>
                  <a:pt x="542044" y="95834"/>
                  <a:pt x="546885" y="98899"/>
                  <a:pt x="541076" y="109349"/>
                </a:cubicBezTo>
                <a:cubicBezTo>
                  <a:pt x="534685" y="127910"/>
                  <a:pt x="542042" y="131155"/>
                  <a:pt x="568570" y="114037"/>
                </a:cubicBezTo>
                <a:cubicBezTo>
                  <a:pt x="587160" y="101784"/>
                  <a:pt x="587160" y="101784"/>
                  <a:pt x="585804" y="120705"/>
                </a:cubicBezTo>
                <a:cubicBezTo>
                  <a:pt x="584836" y="134222"/>
                  <a:pt x="589676" y="137286"/>
                  <a:pt x="605168" y="132961"/>
                </a:cubicBezTo>
                <a:cubicBezTo>
                  <a:pt x="615430" y="130979"/>
                  <a:pt x="628210" y="129178"/>
                  <a:pt x="633052" y="132242"/>
                </a:cubicBezTo>
                <a:cubicBezTo>
                  <a:pt x="640602" y="132784"/>
                  <a:pt x="660547" y="136930"/>
                  <a:pt x="680685" y="138373"/>
                </a:cubicBezTo>
                <a:cubicBezTo>
                  <a:pt x="708180" y="143061"/>
                  <a:pt x="717863" y="149189"/>
                  <a:pt x="719410" y="162884"/>
                </a:cubicBezTo>
                <a:cubicBezTo>
                  <a:pt x="720573" y="181987"/>
                  <a:pt x="723090" y="182167"/>
                  <a:pt x="736838" y="166851"/>
                </a:cubicBezTo>
                <a:cubicBezTo>
                  <a:pt x="750394" y="154236"/>
                  <a:pt x="752910" y="154417"/>
                  <a:pt x="751942" y="167933"/>
                </a:cubicBezTo>
                <a:cubicBezTo>
                  <a:pt x="751167" y="178745"/>
                  <a:pt x="760848" y="184873"/>
                  <a:pt x="793573" y="187218"/>
                </a:cubicBezTo>
                <a:cubicBezTo>
                  <a:pt x="816227" y="188842"/>
                  <a:pt x="838690" y="193168"/>
                  <a:pt x="840626" y="201459"/>
                </a:cubicBezTo>
                <a:cubicBezTo>
                  <a:pt x="845273" y="207225"/>
                  <a:pt x="862506" y="213894"/>
                  <a:pt x="875093" y="214796"/>
                </a:cubicBezTo>
                <a:cubicBezTo>
                  <a:pt x="915174" y="220385"/>
                  <a:pt x="994370" y="245081"/>
                  <a:pt x="1006182" y="256795"/>
                </a:cubicBezTo>
                <a:cubicBezTo>
                  <a:pt x="1013345" y="262743"/>
                  <a:pt x="1019928" y="276799"/>
                  <a:pt x="1019154" y="287611"/>
                </a:cubicBezTo>
                <a:cubicBezTo>
                  <a:pt x="1018572" y="295720"/>
                  <a:pt x="1020508" y="304011"/>
                  <a:pt x="1028060" y="304552"/>
                </a:cubicBezTo>
                <a:cubicBezTo>
                  <a:pt x="1033095" y="304913"/>
                  <a:pt x="1038517" y="299867"/>
                  <a:pt x="1039292" y="289054"/>
                </a:cubicBezTo>
                <a:cubicBezTo>
                  <a:pt x="1040841" y="267430"/>
                  <a:pt x="1048393" y="267971"/>
                  <a:pt x="1087506" y="287077"/>
                </a:cubicBezTo>
                <a:cubicBezTo>
                  <a:pt x="1104546" y="296449"/>
                  <a:pt x="1126813" y="303477"/>
                  <a:pt x="1136689" y="306903"/>
                </a:cubicBezTo>
                <a:cubicBezTo>
                  <a:pt x="1151406" y="313392"/>
                  <a:pt x="1153535" y="318978"/>
                  <a:pt x="1147531" y="332133"/>
                </a:cubicBezTo>
                <a:cubicBezTo>
                  <a:pt x="1141336" y="347990"/>
                  <a:pt x="1143659" y="350875"/>
                  <a:pt x="1154696" y="338080"/>
                </a:cubicBezTo>
                <a:cubicBezTo>
                  <a:pt x="1165541" y="327989"/>
                  <a:pt x="1183548" y="323846"/>
                  <a:pt x="1208526" y="328353"/>
                </a:cubicBezTo>
                <a:cubicBezTo>
                  <a:pt x="1228471" y="332499"/>
                  <a:pt x="1243381" y="336285"/>
                  <a:pt x="1243381" y="336285"/>
                </a:cubicBezTo>
                <a:cubicBezTo>
                  <a:pt x="1241637" y="360612"/>
                  <a:pt x="1246285" y="366380"/>
                  <a:pt x="1256935" y="358992"/>
                </a:cubicBezTo>
                <a:cubicBezTo>
                  <a:pt x="1264874" y="354127"/>
                  <a:pt x="1277654" y="352326"/>
                  <a:pt x="1287529" y="355750"/>
                </a:cubicBezTo>
                <a:cubicBezTo>
                  <a:pt x="1294693" y="361699"/>
                  <a:pt x="1324125" y="374675"/>
                  <a:pt x="1353558" y="387653"/>
                </a:cubicBezTo>
                <a:cubicBezTo>
                  <a:pt x="1380279" y="403152"/>
                  <a:pt x="1407387" y="413245"/>
                  <a:pt x="1412616" y="410904"/>
                </a:cubicBezTo>
                <a:cubicBezTo>
                  <a:pt x="1417651" y="411265"/>
                  <a:pt x="1427525" y="414689"/>
                  <a:pt x="1434496" y="423340"/>
                </a:cubicBezTo>
                <a:cubicBezTo>
                  <a:pt x="1448630" y="437937"/>
                  <a:pt x="1552418" y="472546"/>
                  <a:pt x="1568103" y="465518"/>
                </a:cubicBezTo>
                <a:cubicBezTo>
                  <a:pt x="1573331" y="463177"/>
                  <a:pt x="1583206" y="466601"/>
                  <a:pt x="1590176" y="475252"/>
                </a:cubicBezTo>
                <a:cubicBezTo>
                  <a:pt x="1608765" y="498319"/>
                  <a:pt x="1729204" y="547706"/>
                  <a:pt x="1747407" y="540859"/>
                </a:cubicBezTo>
                <a:cubicBezTo>
                  <a:pt x="1755152" y="538697"/>
                  <a:pt x="1762509" y="541942"/>
                  <a:pt x="1769286" y="553294"/>
                </a:cubicBezTo>
                <a:cubicBezTo>
                  <a:pt x="1773545" y="564468"/>
                  <a:pt x="1783228" y="570596"/>
                  <a:pt x="1785744" y="570777"/>
                </a:cubicBezTo>
                <a:cubicBezTo>
                  <a:pt x="1790973" y="568434"/>
                  <a:pt x="1817887" y="581231"/>
                  <a:pt x="1844801" y="594028"/>
                </a:cubicBezTo>
                <a:cubicBezTo>
                  <a:pt x="1881593" y="610249"/>
                  <a:pt x="1896502" y="614034"/>
                  <a:pt x="1899601" y="606106"/>
                </a:cubicBezTo>
                <a:cubicBezTo>
                  <a:pt x="1905216" y="598357"/>
                  <a:pt x="1912574" y="601601"/>
                  <a:pt x="1926516" y="618902"/>
                </a:cubicBezTo>
                <a:cubicBezTo>
                  <a:pt x="1949945" y="645035"/>
                  <a:pt x="2021008" y="677296"/>
                  <a:pt x="2041532" y="673334"/>
                </a:cubicBezTo>
                <a:cubicBezTo>
                  <a:pt x="2049278" y="671172"/>
                  <a:pt x="2054119" y="674236"/>
                  <a:pt x="2053343" y="685048"/>
                </a:cubicBezTo>
                <a:cubicBezTo>
                  <a:pt x="2052763" y="693158"/>
                  <a:pt x="2057022" y="704331"/>
                  <a:pt x="2064380" y="707575"/>
                </a:cubicBezTo>
                <a:cubicBezTo>
                  <a:pt x="2069221" y="710640"/>
                  <a:pt x="2074450" y="708298"/>
                  <a:pt x="2074836" y="702890"/>
                </a:cubicBezTo>
                <a:cubicBezTo>
                  <a:pt x="2075031" y="700187"/>
                  <a:pt x="2082971" y="695322"/>
                  <a:pt x="2090521" y="695864"/>
                </a:cubicBezTo>
                <a:cubicBezTo>
                  <a:pt x="2100591" y="696585"/>
                  <a:pt x="2105237" y="702353"/>
                  <a:pt x="2105044" y="705055"/>
                </a:cubicBezTo>
                <a:cubicBezTo>
                  <a:pt x="2104656" y="710461"/>
                  <a:pt x="2129442" y="717672"/>
                  <a:pt x="2156936" y="722359"/>
                </a:cubicBezTo>
                <a:cubicBezTo>
                  <a:pt x="2186950" y="727228"/>
                  <a:pt x="2211542" y="737141"/>
                  <a:pt x="2213478" y="745431"/>
                </a:cubicBezTo>
                <a:cubicBezTo>
                  <a:pt x="2215802" y="748313"/>
                  <a:pt x="2218125" y="751197"/>
                  <a:pt x="2222966" y="754261"/>
                </a:cubicBezTo>
                <a:cubicBezTo>
                  <a:pt x="2213865" y="740024"/>
                  <a:pt x="2214640" y="729212"/>
                  <a:pt x="2222773" y="721643"/>
                </a:cubicBezTo>
                <a:cubicBezTo>
                  <a:pt x="2228389" y="713895"/>
                  <a:pt x="2228970" y="705786"/>
                  <a:pt x="2226454" y="705605"/>
                </a:cubicBezTo>
                <a:cubicBezTo>
                  <a:pt x="2223937" y="705425"/>
                  <a:pt x="2223355" y="704705"/>
                  <a:pt x="2224396" y="703421"/>
                </a:cubicBezTo>
                <a:lnTo>
                  <a:pt x="2227095" y="701464"/>
                </a:lnTo>
                <a:lnTo>
                  <a:pt x="2237654" y="707919"/>
                </a:lnTo>
                <a:cubicBezTo>
                  <a:pt x="2277955" y="730103"/>
                  <a:pt x="2339443" y="759337"/>
                  <a:pt x="2353601" y="766789"/>
                </a:cubicBezTo>
                <a:cubicBezTo>
                  <a:pt x="2379799" y="780578"/>
                  <a:pt x="2404452" y="797316"/>
                  <a:pt x="2431239" y="809922"/>
                </a:cubicBezTo>
                <a:cubicBezTo>
                  <a:pt x="2453469" y="820383"/>
                  <a:pt x="2478136" y="825100"/>
                  <a:pt x="2500251" y="835801"/>
                </a:cubicBezTo>
                <a:cubicBezTo>
                  <a:pt x="2639489" y="903174"/>
                  <a:pt x="2722630" y="959338"/>
                  <a:pt x="2862560" y="1016956"/>
                </a:cubicBezTo>
                <a:lnTo>
                  <a:pt x="3088276" y="1109897"/>
                </a:lnTo>
                <a:lnTo>
                  <a:pt x="3090437" y="1112580"/>
                </a:lnTo>
                <a:cubicBezTo>
                  <a:pt x="3094892" y="1121051"/>
                  <a:pt x="3100699" y="1145920"/>
                  <a:pt x="3101474" y="1170429"/>
                </a:cubicBezTo>
                <a:cubicBezTo>
                  <a:pt x="3104764" y="1195118"/>
                  <a:pt x="3107861" y="1222509"/>
                  <a:pt x="3109798" y="1230800"/>
                </a:cubicBezTo>
                <a:cubicBezTo>
                  <a:pt x="3122770" y="1261616"/>
                  <a:pt x="3097016" y="1303241"/>
                  <a:pt x="3072812" y="1287922"/>
                </a:cubicBezTo>
                <a:cubicBezTo>
                  <a:pt x="3065454" y="1284678"/>
                  <a:pt x="3067584" y="1290264"/>
                  <a:pt x="3074554" y="1298915"/>
                </a:cubicBezTo>
                <a:lnTo>
                  <a:pt x="3083262" y="1312259"/>
                </a:lnTo>
                <a:lnTo>
                  <a:pt x="1717978" y="1312259"/>
                </a:lnTo>
                <a:lnTo>
                  <a:pt x="1574667" y="1301989"/>
                </a:lnTo>
                <a:lnTo>
                  <a:pt x="1571853" y="1300242"/>
                </a:lnTo>
                <a:lnTo>
                  <a:pt x="1571508" y="1301763"/>
                </a:lnTo>
                <a:lnTo>
                  <a:pt x="1528291" y="1298665"/>
                </a:lnTo>
                <a:lnTo>
                  <a:pt x="1522848" y="1282340"/>
                </a:lnTo>
                <a:cubicBezTo>
                  <a:pt x="1515760" y="1268713"/>
                  <a:pt x="1505050" y="1265908"/>
                  <a:pt x="1494883" y="1275369"/>
                </a:cubicBezTo>
                <a:cubicBezTo>
                  <a:pt x="1486557" y="1285640"/>
                  <a:pt x="1484040" y="1285459"/>
                  <a:pt x="1485008" y="1271944"/>
                </a:cubicBezTo>
                <a:cubicBezTo>
                  <a:pt x="1485783" y="1261131"/>
                  <a:pt x="1480943" y="1258067"/>
                  <a:pt x="1465645" y="1259689"/>
                </a:cubicBezTo>
                <a:cubicBezTo>
                  <a:pt x="1450348" y="1261308"/>
                  <a:pt x="1448024" y="1258426"/>
                  <a:pt x="1453833" y="1247973"/>
                </a:cubicBezTo>
                <a:cubicBezTo>
                  <a:pt x="1459643" y="1237522"/>
                  <a:pt x="1454609" y="1237161"/>
                  <a:pt x="1436019" y="1249414"/>
                </a:cubicBezTo>
                <a:lnTo>
                  <a:pt x="1409684" y="1263829"/>
                </a:lnTo>
                <a:lnTo>
                  <a:pt x="1418786" y="1242746"/>
                </a:lnTo>
                <a:cubicBezTo>
                  <a:pt x="1425177" y="1224183"/>
                  <a:pt x="1423047" y="1218598"/>
                  <a:pt x="1405426" y="1217335"/>
                </a:cubicBezTo>
                <a:cubicBezTo>
                  <a:pt x="1390323" y="1216252"/>
                  <a:pt x="1384900" y="1221298"/>
                  <a:pt x="1389548" y="1227065"/>
                </a:cubicBezTo>
                <a:cubicBezTo>
                  <a:pt x="1394195" y="1232832"/>
                  <a:pt x="1391484" y="1235354"/>
                  <a:pt x="1381609" y="1231930"/>
                </a:cubicBezTo>
                <a:cubicBezTo>
                  <a:pt x="1374250" y="1228684"/>
                  <a:pt x="1369603" y="1222918"/>
                  <a:pt x="1369991" y="1217512"/>
                </a:cubicBezTo>
                <a:cubicBezTo>
                  <a:pt x="1372895" y="1212286"/>
                  <a:pt x="1360697" y="1205977"/>
                  <a:pt x="1345593" y="1204895"/>
                </a:cubicBezTo>
                <a:cubicBezTo>
                  <a:pt x="1322939" y="1203271"/>
                  <a:pt x="1320615" y="1200389"/>
                  <a:pt x="1326812" y="1184530"/>
                </a:cubicBezTo>
                <a:cubicBezTo>
                  <a:pt x="1332815" y="1171377"/>
                  <a:pt x="1330686" y="1165789"/>
                  <a:pt x="1318098" y="1164887"/>
                </a:cubicBezTo>
                <a:cubicBezTo>
                  <a:pt x="1310547" y="1164346"/>
                  <a:pt x="1302801" y="1166508"/>
                  <a:pt x="1302607" y="1169212"/>
                </a:cubicBezTo>
                <a:cubicBezTo>
                  <a:pt x="1301639" y="1182726"/>
                  <a:pt x="1231544" y="1172269"/>
                  <a:pt x="1214891" y="1157491"/>
                </a:cubicBezTo>
                <a:cubicBezTo>
                  <a:pt x="1207726" y="1151543"/>
                  <a:pt x="1198045" y="1145416"/>
                  <a:pt x="1195334" y="1147937"/>
                </a:cubicBezTo>
                <a:cubicBezTo>
                  <a:pt x="1192624" y="1150461"/>
                  <a:pt x="1187783" y="1147397"/>
                  <a:pt x="1182942" y="1144333"/>
                </a:cubicBezTo>
                <a:cubicBezTo>
                  <a:pt x="1174035" y="1127392"/>
                  <a:pt x="1211406" y="1135505"/>
                  <a:pt x="1225347" y="1152806"/>
                </a:cubicBezTo>
                <a:cubicBezTo>
                  <a:pt x="1232317" y="1161458"/>
                  <a:pt x="1242194" y="1164881"/>
                  <a:pt x="1244904" y="1162360"/>
                </a:cubicBezTo>
                <a:cubicBezTo>
                  <a:pt x="1250133" y="1160016"/>
                  <a:pt x="1248391" y="1149024"/>
                  <a:pt x="1241420" y="1140373"/>
                </a:cubicBezTo>
                <a:cubicBezTo>
                  <a:pt x="1227091" y="1128480"/>
                  <a:pt x="1229608" y="1128659"/>
                  <a:pt x="1249165" y="1138211"/>
                </a:cubicBezTo>
                <a:cubicBezTo>
                  <a:pt x="1273563" y="1150828"/>
                  <a:pt x="1336688" y="1152635"/>
                  <a:pt x="1337463" y="1141822"/>
                </a:cubicBezTo>
                <a:cubicBezTo>
                  <a:pt x="1337657" y="1139119"/>
                  <a:pt x="1325264" y="1135514"/>
                  <a:pt x="1310160" y="1134431"/>
                </a:cubicBezTo>
                <a:cubicBezTo>
                  <a:pt x="1292540" y="1133169"/>
                  <a:pt x="1280340" y="1126860"/>
                  <a:pt x="1278599" y="1115867"/>
                </a:cubicBezTo>
                <a:cubicBezTo>
                  <a:pt x="1274532" y="1101991"/>
                  <a:pt x="1269692" y="1098927"/>
                  <a:pt x="1259042" y="1106315"/>
                </a:cubicBezTo>
                <a:cubicBezTo>
                  <a:pt x="1243164" y="1116045"/>
                  <a:pt x="1213731" y="1103068"/>
                  <a:pt x="1214893" y="1086849"/>
                </a:cubicBezTo>
                <a:cubicBezTo>
                  <a:pt x="1215474" y="1078740"/>
                  <a:pt x="1208117" y="1075496"/>
                  <a:pt x="1192819" y="1077117"/>
                </a:cubicBezTo>
                <a:cubicBezTo>
                  <a:pt x="1174811" y="1081260"/>
                  <a:pt x="1172488" y="1078377"/>
                  <a:pt x="1175586" y="1070448"/>
                </a:cubicBezTo>
                <a:cubicBezTo>
                  <a:pt x="1181396" y="1059995"/>
                  <a:pt x="1176555" y="1056931"/>
                  <a:pt x="1158546" y="1061076"/>
                </a:cubicBezTo>
                <a:cubicBezTo>
                  <a:pt x="1130469" y="1064496"/>
                  <a:pt x="1086320" y="1045032"/>
                  <a:pt x="1097164" y="1034941"/>
                </a:cubicBezTo>
                <a:cubicBezTo>
                  <a:pt x="1100070" y="1029714"/>
                  <a:pt x="1092906" y="1023767"/>
                  <a:pt x="1083224" y="1017639"/>
                </a:cubicBezTo>
                <a:cubicBezTo>
                  <a:pt x="1053987" y="1001959"/>
                  <a:pt x="1048758" y="1004301"/>
                  <a:pt x="1052823" y="1018178"/>
                </a:cubicBezTo>
                <a:cubicBezTo>
                  <a:pt x="1061729" y="1035118"/>
                  <a:pt x="1054178" y="1034576"/>
                  <a:pt x="995314" y="1008622"/>
                </a:cubicBezTo>
                <a:cubicBezTo>
                  <a:pt x="965883" y="995645"/>
                  <a:pt x="946713" y="980686"/>
                  <a:pt x="947293" y="972577"/>
                </a:cubicBezTo>
                <a:cubicBezTo>
                  <a:pt x="948262" y="959062"/>
                  <a:pt x="978277" y="928610"/>
                  <a:pt x="1013132" y="901219"/>
                </a:cubicBezTo>
                <a:cubicBezTo>
                  <a:pt x="1036949" y="886624"/>
                  <a:pt x="1024557" y="883019"/>
                  <a:pt x="985830" y="893829"/>
                </a:cubicBezTo>
                <a:cubicBezTo>
                  <a:pt x="964916" y="903199"/>
                  <a:pt x="954267" y="910585"/>
                  <a:pt x="956203" y="918876"/>
                </a:cubicBezTo>
                <a:cubicBezTo>
                  <a:pt x="958333" y="924463"/>
                  <a:pt x="955428" y="929688"/>
                  <a:pt x="950393" y="929327"/>
                </a:cubicBezTo>
                <a:cubicBezTo>
                  <a:pt x="945359" y="928967"/>
                  <a:pt x="939938" y="934012"/>
                  <a:pt x="939357" y="942122"/>
                </a:cubicBezTo>
                <a:cubicBezTo>
                  <a:pt x="938775" y="950230"/>
                  <a:pt x="933353" y="955277"/>
                  <a:pt x="928319" y="954916"/>
                </a:cubicBezTo>
                <a:cubicBezTo>
                  <a:pt x="920767" y="954375"/>
                  <a:pt x="916121" y="948607"/>
                  <a:pt x="916313" y="945905"/>
                </a:cubicBezTo>
                <a:cubicBezTo>
                  <a:pt x="916701" y="940499"/>
                  <a:pt x="912053" y="934731"/>
                  <a:pt x="904502" y="934189"/>
                </a:cubicBezTo>
                <a:cubicBezTo>
                  <a:pt x="896951" y="933649"/>
                  <a:pt x="887463" y="924817"/>
                  <a:pt x="885526" y="916528"/>
                </a:cubicBezTo>
                <a:cubicBezTo>
                  <a:pt x="881654" y="899948"/>
                  <a:pt x="876813" y="896884"/>
                  <a:pt x="841185" y="899765"/>
                </a:cubicBezTo>
                <a:cubicBezTo>
                  <a:pt x="805556" y="902645"/>
                  <a:pt x="803039" y="902465"/>
                  <a:pt x="816594" y="889851"/>
                </a:cubicBezTo>
                <a:cubicBezTo>
                  <a:pt x="827244" y="882465"/>
                  <a:pt x="827632" y="877057"/>
                  <a:pt x="820660" y="868407"/>
                </a:cubicBezTo>
                <a:cubicBezTo>
                  <a:pt x="811172" y="859577"/>
                  <a:pt x="808656" y="859396"/>
                  <a:pt x="808074" y="867505"/>
                </a:cubicBezTo>
                <a:cubicBezTo>
                  <a:pt x="807687" y="872912"/>
                  <a:pt x="802264" y="877956"/>
                  <a:pt x="797230" y="877596"/>
                </a:cubicBezTo>
                <a:cubicBezTo>
                  <a:pt x="792196" y="877234"/>
                  <a:pt x="790646" y="863540"/>
                  <a:pt x="794134" y="850204"/>
                </a:cubicBezTo>
                <a:cubicBezTo>
                  <a:pt x="800330" y="834347"/>
                  <a:pt x="798394" y="826056"/>
                  <a:pt x="788131" y="828038"/>
                </a:cubicBezTo>
                <a:cubicBezTo>
                  <a:pt x="783097" y="827678"/>
                  <a:pt x="775739" y="824432"/>
                  <a:pt x="773608" y="818846"/>
                </a:cubicBezTo>
                <a:cubicBezTo>
                  <a:pt x="771478" y="813259"/>
                  <a:pt x="779417" y="808394"/>
                  <a:pt x="794715" y="806774"/>
                </a:cubicBezTo>
                <a:cubicBezTo>
                  <a:pt x="812530" y="805335"/>
                  <a:pt x="822405" y="808758"/>
                  <a:pt x="822017" y="814165"/>
                </a:cubicBezTo>
                <a:cubicBezTo>
                  <a:pt x="821049" y="827681"/>
                  <a:pt x="853966" y="827323"/>
                  <a:pt x="859776" y="816871"/>
                </a:cubicBezTo>
                <a:cubicBezTo>
                  <a:pt x="862681" y="811646"/>
                  <a:pt x="858421" y="800470"/>
                  <a:pt x="851449" y="791822"/>
                </a:cubicBezTo>
                <a:cubicBezTo>
                  <a:pt x="841769" y="785692"/>
                  <a:pt x="835187" y="771637"/>
                  <a:pt x="835574" y="766230"/>
                </a:cubicBezTo>
                <a:cubicBezTo>
                  <a:pt x="836155" y="758122"/>
                  <a:pt x="831508" y="752354"/>
                  <a:pt x="826474" y="751993"/>
                </a:cubicBezTo>
                <a:cubicBezTo>
                  <a:pt x="821439" y="751632"/>
                  <a:pt x="816017" y="756678"/>
                  <a:pt x="815435" y="764787"/>
                </a:cubicBezTo>
                <a:cubicBezTo>
                  <a:pt x="815048" y="770194"/>
                  <a:pt x="809626" y="775239"/>
                  <a:pt x="804785" y="772175"/>
                </a:cubicBezTo>
                <a:cubicBezTo>
                  <a:pt x="799945" y="769111"/>
                  <a:pt x="798008" y="760822"/>
                  <a:pt x="801107" y="752892"/>
                </a:cubicBezTo>
                <a:cubicBezTo>
                  <a:pt x="812725" y="731989"/>
                  <a:pt x="779420" y="737754"/>
                  <a:pt x="765091" y="761179"/>
                </a:cubicBezTo>
                <a:cubicBezTo>
                  <a:pt x="745532" y="786947"/>
                  <a:pt x="747662" y="792534"/>
                  <a:pt x="763541" y="782804"/>
                </a:cubicBezTo>
                <a:cubicBezTo>
                  <a:pt x="773997" y="778119"/>
                  <a:pt x="784260" y="776137"/>
                  <a:pt x="793941" y="782266"/>
                </a:cubicBezTo>
                <a:cubicBezTo>
                  <a:pt x="805946" y="791277"/>
                  <a:pt x="803429" y="791097"/>
                  <a:pt x="785809" y="789834"/>
                </a:cubicBezTo>
                <a:cubicBezTo>
                  <a:pt x="773222" y="788933"/>
                  <a:pt x="760442" y="790733"/>
                  <a:pt x="757731" y="793256"/>
                </a:cubicBezTo>
                <a:cubicBezTo>
                  <a:pt x="752309" y="798301"/>
                  <a:pt x="737012" y="799922"/>
                  <a:pt x="721908" y="798840"/>
                </a:cubicBezTo>
                <a:cubicBezTo>
                  <a:pt x="704288" y="797577"/>
                  <a:pt x="696930" y="794332"/>
                  <a:pt x="697898" y="780817"/>
                </a:cubicBezTo>
                <a:cubicBezTo>
                  <a:pt x="698480" y="772708"/>
                  <a:pt x="703902" y="767662"/>
                  <a:pt x="711260" y="770906"/>
                </a:cubicBezTo>
                <a:cubicBezTo>
                  <a:pt x="731011" y="777756"/>
                  <a:pt x="762379" y="763702"/>
                  <a:pt x="745146" y="757033"/>
                </a:cubicBezTo>
                <a:cubicBezTo>
                  <a:pt x="723072" y="747299"/>
                  <a:pt x="729463" y="728738"/>
                  <a:pt x="751730" y="735769"/>
                </a:cubicBezTo>
                <a:cubicBezTo>
                  <a:pt x="766641" y="739554"/>
                  <a:pt x="774580" y="734689"/>
                  <a:pt x="786198" y="713785"/>
                </a:cubicBezTo>
                <a:cubicBezTo>
                  <a:pt x="794719" y="700811"/>
                  <a:pt x="800528" y="690360"/>
                  <a:pt x="806144" y="682611"/>
                </a:cubicBezTo>
                <a:cubicBezTo>
                  <a:pt x="806144" y="682611"/>
                  <a:pt x="806338" y="679908"/>
                  <a:pt x="806531" y="677205"/>
                </a:cubicBezTo>
                <a:cubicBezTo>
                  <a:pt x="804014" y="677025"/>
                  <a:pt x="801496" y="676845"/>
                  <a:pt x="796462" y="676483"/>
                </a:cubicBezTo>
                <a:cubicBezTo>
                  <a:pt x="786005" y="681168"/>
                  <a:pt x="780583" y="686214"/>
                  <a:pt x="782908" y="689098"/>
                </a:cubicBezTo>
                <a:cubicBezTo>
                  <a:pt x="787748" y="692161"/>
                  <a:pt x="779808" y="697025"/>
                  <a:pt x="767029" y="698828"/>
                </a:cubicBezTo>
                <a:cubicBezTo>
                  <a:pt x="754248" y="700629"/>
                  <a:pt x="743598" y="708016"/>
                  <a:pt x="743211" y="713422"/>
                </a:cubicBezTo>
                <a:cubicBezTo>
                  <a:pt x="742823" y="718828"/>
                  <a:pt x="735466" y="715584"/>
                  <a:pt x="728302" y="709637"/>
                </a:cubicBezTo>
                <a:cubicBezTo>
                  <a:pt x="718814" y="700805"/>
                  <a:pt x="713779" y="700445"/>
                  <a:pt x="715909" y="706032"/>
                </a:cubicBezTo>
                <a:cubicBezTo>
                  <a:pt x="729656" y="726036"/>
                  <a:pt x="694416" y="723511"/>
                  <a:pt x="673310" y="700262"/>
                </a:cubicBezTo>
                <a:cubicBezTo>
                  <a:pt x="656657" y="685484"/>
                  <a:pt x="644264" y="681878"/>
                  <a:pt x="636326" y="686743"/>
                </a:cubicBezTo>
                <a:cubicBezTo>
                  <a:pt x="620447" y="696474"/>
                  <a:pt x="594308" y="672865"/>
                  <a:pt x="610186" y="663134"/>
                </a:cubicBezTo>
                <a:cubicBezTo>
                  <a:pt x="612897" y="660612"/>
                  <a:pt x="607862" y="660250"/>
                  <a:pt x="595083" y="662051"/>
                </a:cubicBezTo>
                <a:cubicBezTo>
                  <a:pt x="582110" y="666557"/>
                  <a:pt x="577075" y="666195"/>
                  <a:pt x="582690" y="658446"/>
                </a:cubicBezTo>
                <a:cubicBezTo>
                  <a:pt x="593727" y="645654"/>
                  <a:pt x="568555" y="643849"/>
                  <a:pt x="549966" y="656102"/>
                </a:cubicBezTo>
                <a:cubicBezTo>
                  <a:pt x="539315" y="663489"/>
                  <a:pt x="536798" y="663308"/>
                  <a:pt x="537379" y="655200"/>
                </a:cubicBezTo>
                <a:cubicBezTo>
                  <a:pt x="537766" y="649793"/>
                  <a:pt x="542994" y="647451"/>
                  <a:pt x="550547" y="647992"/>
                </a:cubicBezTo>
                <a:cubicBezTo>
                  <a:pt x="555581" y="648353"/>
                  <a:pt x="561196" y="640604"/>
                  <a:pt x="559261" y="632315"/>
                </a:cubicBezTo>
                <a:cubicBezTo>
                  <a:pt x="555389" y="615736"/>
                  <a:pt x="574366" y="598077"/>
                  <a:pt x="594503" y="599520"/>
                </a:cubicBezTo>
                <a:cubicBezTo>
                  <a:pt x="612124" y="600783"/>
                  <a:pt x="606509" y="573210"/>
                  <a:pt x="588890" y="571947"/>
                </a:cubicBezTo>
                <a:cubicBezTo>
                  <a:pt x="578820" y="571226"/>
                  <a:pt x="566428" y="567621"/>
                  <a:pt x="561392" y="567261"/>
                </a:cubicBezTo>
                <a:cubicBezTo>
                  <a:pt x="554035" y="564015"/>
                  <a:pt x="538931" y="562932"/>
                  <a:pt x="529057" y="559509"/>
                </a:cubicBezTo>
                <a:cubicBezTo>
                  <a:pt x="498848" y="557344"/>
                  <a:pt x="441341" y="512467"/>
                  <a:pt x="442697" y="493546"/>
                </a:cubicBezTo>
                <a:cubicBezTo>
                  <a:pt x="443278" y="485436"/>
                  <a:pt x="436501" y="474082"/>
                  <a:pt x="426821" y="467955"/>
                </a:cubicBezTo>
                <a:cubicBezTo>
                  <a:pt x="407264" y="458402"/>
                  <a:pt x="402228" y="422722"/>
                  <a:pt x="419851" y="423984"/>
                </a:cubicBezTo>
                <a:cubicBezTo>
                  <a:pt x="427403" y="424525"/>
                  <a:pt x="425273" y="418938"/>
                  <a:pt x="418302" y="410288"/>
                </a:cubicBezTo>
                <a:cubicBezTo>
                  <a:pt x="399520" y="389923"/>
                  <a:pt x="372991" y="407041"/>
                  <a:pt x="386351" y="432451"/>
                </a:cubicBezTo>
                <a:cubicBezTo>
                  <a:pt x="393128" y="443804"/>
                  <a:pt x="392741" y="449210"/>
                  <a:pt x="377250" y="453535"/>
                </a:cubicBezTo>
                <a:cubicBezTo>
                  <a:pt x="366988" y="455516"/>
                  <a:pt x="357112" y="452091"/>
                  <a:pt x="352658" y="443621"/>
                </a:cubicBezTo>
                <a:cubicBezTo>
                  <a:pt x="348012" y="437854"/>
                  <a:pt x="343170" y="434790"/>
                  <a:pt x="342783" y="440197"/>
                </a:cubicBezTo>
                <a:cubicBezTo>
                  <a:pt x="342397" y="445602"/>
                  <a:pt x="329230" y="452810"/>
                  <a:pt x="313737" y="457134"/>
                </a:cubicBezTo>
                <a:cubicBezTo>
                  <a:pt x="298247" y="461458"/>
                  <a:pt x="290113" y="469026"/>
                  <a:pt x="294374" y="480199"/>
                </a:cubicBezTo>
                <a:cubicBezTo>
                  <a:pt x="298827" y="488669"/>
                  <a:pt x="291081" y="490831"/>
                  <a:pt x="265909" y="489027"/>
                </a:cubicBezTo>
                <a:cubicBezTo>
                  <a:pt x="235702" y="486862"/>
                  <a:pt x="233184" y="486682"/>
                  <a:pt x="244415" y="471185"/>
                </a:cubicBezTo>
                <a:cubicBezTo>
                  <a:pt x="263781" y="448119"/>
                  <a:pt x="240931" y="449200"/>
                  <a:pt x="219049" y="472084"/>
                </a:cubicBezTo>
                <a:cubicBezTo>
                  <a:pt x="208205" y="482174"/>
                  <a:pt x="202977" y="484517"/>
                  <a:pt x="203365" y="479111"/>
                </a:cubicBezTo>
                <a:cubicBezTo>
                  <a:pt x="203752" y="473705"/>
                  <a:pt x="189230" y="464513"/>
                  <a:pt x="169480" y="457664"/>
                </a:cubicBezTo>
                <a:cubicBezTo>
                  <a:pt x="147212" y="450634"/>
                  <a:pt x="142371" y="447570"/>
                  <a:pt x="157474" y="448653"/>
                </a:cubicBezTo>
                <a:cubicBezTo>
                  <a:pt x="180130" y="450276"/>
                  <a:pt x="241125" y="411176"/>
                  <a:pt x="223505" y="409912"/>
                </a:cubicBezTo>
                <a:cubicBezTo>
                  <a:pt x="215953" y="409372"/>
                  <a:pt x="218664" y="406849"/>
                  <a:pt x="226603" y="401984"/>
                </a:cubicBezTo>
                <a:cubicBezTo>
                  <a:pt x="239577" y="397480"/>
                  <a:pt x="239771" y="394775"/>
                  <a:pt x="224861" y="390991"/>
                </a:cubicBezTo>
                <a:cubicBezTo>
                  <a:pt x="214986" y="387565"/>
                  <a:pt x="209951" y="387205"/>
                  <a:pt x="214599" y="392971"/>
                </a:cubicBezTo>
                <a:cubicBezTo>
                  <a:pt x="216728" y="398559"/>
                  <a:pt x="214017" y="401082"/>
                  <a:pt x="203947" y="400360"/>
                </a:cubicBezTo>
                <a:cubicBezTo>
                  <a:pt x="193880" y="399639"/>
                  <a:pt x="186521" y="396394"/>
                  <a:pt x="181875" y="390626"/>
                </a:cubicBezTo>
                <a:cubicBezTo>
                  <a:pt x="177227" y="384860"/>
                  <a:pt x="169869" y="381616"/>
                  <a:pt x="162124" y="383778"/>
                </a:cubicBezTo>
                <a:cubicBezTo>
                  <a:pt x="146633" y="388102"/>
                  <a:pt x="122817" y="367376"/>
                  <a:pt x="133661" y="357285"/>
                </a:cubicBezTo>
                <a:cubicBezTo>
                  <a:pt x="138889" y="354942"/>
                  <a:pt x="136566" y="352059"/>
                  <a:pt x="129014" y="351519"/>
                </a:cubicBezTo>
                <a:cubicBezTo>
                  <a:pt x="121461" y="350976"/>
                  <a:pt x="116040" y="356023"/>
                  <a:pt x="115847" y="358726"/>
                </a:cubicBezTo>
                <a:cubicBezTo>
                  <a:pt x="115459" y="364132"/>
                  <a:pt x="110036" y="369176"/>
                  <a:pt x="105002" y="368816"/>
                </a:cubicBezTo>
                <a:cubicBezTo>
                  <a:pt x="97451" y="368274"/>
                  <a:pt x="95515" y="359986"/>
                  <a:pt x="96095" y="351876"/>
                </a:cubicBezTo>
                <a:cubicBezTo>
                  <a:pt x="97645" y="330251"/>
                  <a:pt x="138503" y="325028"/>
                  <a:pt x="154960" y="342510"/>
                </a:cubicBezTo>
                <a:cubicBezTo>
                  <a:pt x="166385" y="359630"/>
                  <a:pt x="194656" y="353505"/>
                  <a:pt x="198723" y="332061"/>
                </a:cubicBezTo>
                <a:cubicBezTo>
                  <a:pt x="202015" y="321429"/>
                  <a:pt x="194849" y="315482"/>
                  <a:pt x="182264" y="314580"/>
                </a:cubicBezTo>
                <a:cubicBezTo>
                  <a:pt x="169678" y="313678"/>
                  <a:pt x="162320" y="310433"/>
                  <a:pt x="167741" y="305388"/>
                </a:cubicBezTo>
                <a:cubicBezTo>
                  <a:pt x="170647" y="300162"/>
                  <a:pt x="183232" y="301064"/>
                  <a:pt x="195624" y="304669"/>
                </a:cubicBezTo>
                <a:cubicBezTo>
                  <a:pt x="218087" y="308995"/>
                  <a:pt x="218087" y="308995"/>
                  <a:pt x="201241" y="296921"/>
                </a:cubicBezTo>
                <a:cubicBezTo>
                  <a:pt x="194076" y="290974"/>
                  <a:pt x="189430" y="285206"/>
                  <a:pt x="187106" y="282323"/>
                </a:cubicBezTo>
                <a:lnTo>
                  <a:pt x="182265" y="279258"/>
                </a:lnTo>
                <a:cubicBezTo>
                  <a:pt x="177230" y="278897"/>
                  <a:pt x="174908" y="276014"/>
                  <a:pt x="169872" y="275653"/>
                </a:cubicBezTo>
                <a:cubicBezTo>
                  <a:pt x="161740" y="283221"/>
                  <a:pt x="148572" y="290428"/>
                  <a:pt x="143538" y="290068"/>
                </a:cubicBezTo>
                <a:cubicBezTo>
                  <a:pt x="135986" y="289526"/>
                  <a:pt x="125723" y="291509"/>
                  <a:pt x="120689" y="291148"/>
                </a:cubicBezTo>
                <a:cubicBezTo>
                  <a:pt x="115654" y="290787"/>
                  <a:pt x="110232" y="295832"/>
                  <a:pt x="112555" y="298716"/>
                </a:cubicBezTo>
                <a:cubicBezTo>
                  <a:pt x="113910" y="315115"/>
                  <a:pt x="108101" y="325566"/>
                  <a:pt x="98226" y="322142"/>
                </a:cubicBezTo>
                <a:cubicBezTo>
                  <a:pt x="93386" y="319077"/>
                  <a:pt x="90674" y="321601"/>
                  <a:pt x="87577" y="329529"/>
                </a:cubicBezTo>
                <a:cubicBezTo>
                  <a:pt x="87189" y="334936"/>
                  <a:pt x="83897" y="345567"/>
                  <a:pt x="83316" y="353678"/>
                </a:cubicBezTo>
                <a:cubicBezTo>
                  <a:pt x="79831" y="367012"/>
                  <a:pt x="69760" y="366290"/>
                  <a:pt x="32777" y="352773"/>
                </a:cubicBezTo>
                <a:cubicBezTo>
                  <a:pt x="12833" y="348625"/>
                  <a:pt x="10509" y="345742"/>
                  <a:pt x="25612" y="346824"/>
                </a:cubicBezTo>
                <a:cubicBezTo>
                  <a:pt x="50979" y="345925"/>
                  <a:pt x="42266" y="326282"/>
                  <a:pt x="12446" y="318711"/>
                </a:cubicBezTo>
                <a:cubicBezTo>
                  <a:pt x="-7305" y="311861"/>
                  <a:pt x="-4594" y="309338"/>
                  <a:pt x="28130" y="311683"/>
                </a:cubicBezTo>
                <a:cubicBezTo>
                  <a:pt x="50786" y="313307"/>
                  <a:pt x="65697" y="317094"/>
                  <a:pt x="60274" y="322139"/>
                </a:cubicBezTo>
                <a:cubicBezTo>
                  <a:pt x="57369" y="327365"/>
                  <a:pt x="59499" y="332951"/>
                  <a:pt x="64340" y="336015"/>
                </a:cubicBezTo>
                <a:cubicBezTo>
                  <a:pt x="69181" y="339079"/>
                  <a:pt x="74602" y="334033"/>
                  <a:pt x="75377" y="323220"/>
                </a:cubicBezTo>
                <a:cubicBezTo>
                  <a:pt x="75958" y="315111"/>
                  <a:pt x="81575" y="307364"/>
                  <a:pt x="89127" y="307904"/>
                </a:cubicBezTo>
                <a:cubicBezTo>
                  <a:pt x="94161" y="308266"/>
                  <a:pt x="97066" y="303039"/>
                  <a:pt x="92419" y="297273"/>
                </a:cubicBezTo>
                <a:cubicBezTo>
                  <a:pt x="74218" y="268798"/>
                  <a:pt x="96680" y="237804"/>
                  <a:pt x="125725" y="256188"/>
                </a:cubicBezTo>
                <a:cubicBezTo>
                  <a:pt x="135406" y="262315"/>
                  <a:pt x="135599" y="259612"/>
                  <a:pt x="140635" y="224652"/>
                </a:cubicBezTo>
                <a:cubicBezTo>
                  <a:pt x="141604" y="211137"/>
                  <a:pt x="139668" y="202847"/>
                  <a:pt x="136957" y="205370"/>
                </a:cubicBezTo>
                <a:cubicBezTo>
                  <a:pt x="123984" y="209874"/>
                  <a:pt x="124370" y="204469"/>
                  <a:pt x="135602" y="188970"/>
                </a:cubicBezTo>
                <a:cubicBezTo>
                  <a:pt x="138701" y="181042"/>
                  <a:pt x="141412" y="178518"/>
                  <a:pt x="146446" y="178880"/>
                </a:cubicBezTo>
                <a:cubicBezTo>
                  <a:pt x="151674" y="176538"/>
                  <a:pt x="149351" y="173653"/>
                  <a:pt x="141798" y="173113"/>
                </a:cubicBezTo>
                <a:cubicBezTo>
                  <a:pt x="134247" y="172571"/>
                  <a:pt x="128825" y="177616"/>
                  <a:pt x="128632" y="180320"/>
                </a:cubicBezTo>
                <a:cubicBezTo>
                  <a:pt x="128244" y="185727"/>
                  <a:pt x="123015" y="188068"/>
                  <a:pt x="117981" y="187707"/>
                </a:cubicBezTo>
                <a:cubicBezTo>
                  <a:pt x="110430" y="187166"/>
                  <a:pt x="108299" y="181580"/>
                  <a:pt x="109074" y="170767"/>
                </a:cubicBezTo>
                <a:cubicBezTo>
                  <a:pt x="110430" y="151846"/>
                  <a:pt x="151288" y="146624"/>
                  <a:pt x="167746" y="164104"/>
                </a:cubicBezTo>
                <a:cubicBezTo>
                  <a:pt x="179170" y="181224"/>
                  <a:pt x="207634" y="172397"/>
                  <a:pt x="211508" y="153655"/>
                </a:cubicBezTo>
                <a:cubicBezTo>
                  <a:pt x="214800" y="143023"/>
                  <a:pt x="207635" y="137077"/>
                  <a:pt x="195049" y="136174"/>
                </a:cubicBezTo>
                <a:cubicBezTo>
                  <a:pt x="182463" y="135273"/>
                  <a:pt x="175298" y="129325"/>
                  <a:pt x="180527" y="126983"/>
                </a:cubicBezTo>
                <a:cubicBezTo>
                  <a:pt x="183432" y="121757"/>
                  <a:pt x="196019" y="122659"/>
                  <a:pt x="208604" y="123561"/>
                </a:cubicBezTo>
                <a:cubicBezTo>
                  <a:pt x="230872" y="130591"/>
                  <a:pt x="230872" y="130591"/>
                  <a:pt x="214027" y="118515"/>
                </a:cubicBezTo>
                <a:cubicBezTo>
                  <a:pt x="202021" y="109503"/>
                  <a:pt x="197761" y="98331"/>
                  <a:pt x="203184" y="93285"/>
                </a:cubicBezTo>
                <a:cubicBezTo>
                  <a:pt x="214221" y="80491"/>
                  <a:pt x="196407" y="81931"/>
                  <a:pt x="182659" y="97248"/>
                </a:cubicBezTo>
                <a:cubicBezTo>
                  <a:pt x="174525" y="104817"/>
                  <a:pt x="161357" y="112024"/>
                  <a:pt x="156324" y="111662"/>
                </a:cubicBezTo>
                <a:cubicBezTo>
                  <a:pt x="148771" y="111122"/>
                  <a:pt x="138509" y="113102"/>
                  <a:pt x="133475" y="112743"/>
                </a:cubicBezTo>
                <a:cubicBezTo>
                  <a:pt x="128439" y="112381"/>
                  <a:pt x="123212" y="114724"/>
                  <a:pt x="125341" y="120310"/>
                </a:cubicBezTo>
                <a:cubicBezTo>
                  <a:pt x="126890" y="134006"/>
                  <a:pt x="120887" y="147161"/>
                  <a:pt x="111205" y="141033"/>
                </a:cubicBezTo>
                <a:cubicBezTo>
                  <a:pt x="106172" y="140673"/>
                  <a:pt x="103460" y="143195"/>
                  <a:pt x="100362" y="151124"/>
                </a:cubicBezTo>
                <a:cubicBezTo>
                  <a:pt x="99975" y="156531"/>
                  <a:pt x="96681" y="167163"/>
                  <a:pt x="96100" y="175272"/>
                </a:cubicBezTo>
                <a:cubicBezTo>
                  <a:pt x="92615" y="188607"/>
                  <a:pt x="82546" y="187886"/>
                  <a:pt x="45563" y="174368"/>
                </a:cubicBezTo>
                <a:cubicBezTo>
                  <a:pt x="25812" y="167518"/>
                  <a:pt x="23294" y="167337"/>
                  <a:pt x="38591" y="165716"/>
                </a:cubicBezTo>
                <a:cubicBezTo>
                  <a:pt x="63765" y="167520"/>
                  <a:pt x="55051" y="147878"/>
                  <a:pt x="25425" y="137603"/>
                </a:cubicBezTo>
                <a:cubicBezTo>
                  <a:pt x="5480" y="133456"/>
                  <a:pt x="8192" y="130934"/>
                  <a:pt x="40916" y="133279"/>
                </a:cubicBezTo>
                <a:cubicBezTo>
                  <a:pt x="63572" y="134903"/>
                  <a:pt x="78481" y="138688"/>
                  <a:pt x="73060" y="143733"/>
                </a:cubicBezTo>
                <a:cubicBezTo>
                  <a:pt x="70349" y="146257"/>
                  <a:pt x="72479" y="151843"/>
                  <a:pt x="77125" y="157611"/>
                </a:cubicBezTo>
                <a:cubicBezTo>
                  <a:pt x="81967" y="160673"/>
                  <a:pt x="87387" y="155629"/>
                  <a:pt x="88162" y="144816"/>
                </a:cubicBezTo>
                <a:cubicBezTo>
                  <a:pt x="88743" y="136707"/>
                  <a:pt x="94360" y="128958"/>
                  <a:pt x="101912" y="129499"/>
                </a:cubicBezTo>
                <a:cubicBezTo>
                  <a:pt x="106946" y="129861"/>
                  <a:pt x="109850" y="124634"/>
                  <a:pt x="105203" y="118868"/>
                </a:cubicBezTo>
                <a:cubicBezTo>
                  <a:pt x="87003" y="90394"/>
                  <a:pt x="109465" y="59399"/>
                  <a:pt x="138703" y="75079"/>
                </a:cubicBezTo>
                <a:cubicBezTo>
                  <a:pt x="148386" y="81207"/>
                  <a:pt x="148386" y="81207"/>
                  <a:pt x="153614" y="43544"/>
                </a:cubicBezTo>
                <a:cubicBezTo>
                  <a:pt x="154389" y="32731"/>
                  <a:pt x="152453" y="24441"/>
                  <a:pt x="149743" y="26965"/>
                </a:cubicBezTo>
                <a:cubicBezTo>
                  <a:pt x="136769" y="31468"/>
                  <a:pt x="137156" y="26063"/>
                  <a:pt x="148581" y="7862"/>
                </a:cubicBezTo>
                <a:cubicBezTo>
                  <a:pt x="151486" y="2637"/>
                  <a:pt x="153567" y="69"/>
                  <a:pt x="157368" y="2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880958F8-0A60-7C2B-98F8-617C8CF04E7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58164" y="2805679"/>
            <a:ext cx="3508112" cy="3564416"/>
          </a:xfrm>
          <a:custGeom>
            <a:avLst/>
            <a:gdLst>
              <a:gd name="connsiteX0" fmla="*/ 1958944 w 3508112"/>
              <a:gd name="connsiteY0" fmla="*/ 1463626 h 3564416"/>
              <a:gd name="connsiteX1" fmla="*/ 1974605 w 3508112"/>
              <a:gd name="connsiteY1" fmla="*/ 1473023 h 3564416"/>
              <a:gd name="connsiteX2" fmla="*/ 2022722 w 3508112"/>
              <a:gd name="connsiteY2" fmla="*/ 1504190 h 3564416"/>
              <a:gd name="connsiteX3" fmla="*/ 2032923 w 3508112"/>
              <a:gd name="connsiteY3" fmla="*/ 1511325 h 3564416"/>
              <a:gd name="connsiteX4" fmla="*/ 2023757 w 3508112"/>
              <a:gd name="connsiteY4" fmla="*/ 1510668 h 3564416"/>
              <a:gd name="connsiteX5" fmla="*/ 2012382 w 3508112"/>
              <a:gd name="connsiteY5" fmla="*/ 1501702 h 3564416"/>
              <a:gd name="connsiteX6" fmla="*/ 1978109 w 3508112"/>
              <a:gd name="connsiteY6" fmla="*/ 1485660 h 3564416"/>
              <a:gd name="connsiteX7" fmla="*/ 1961456 w 3508112"/>
              <a:gd name="connsiteY7" fmla="*/ 1470882 h 3564416"/>
              <a:gd name="connsiteX8" fmla="*/ 1863390 w 3508112"/>
              <a:gd name="connsiteY8" fmla="*/ 1401118 h 3564416"/>
              <a:gd name="connsiteX9" fmla="*/ 1893400 w 3508112"/>
              <a:gd name="connsiteY9" fmla="*/ 1419124 h 3564416"/>
              <a:gd name="connsiteX10" fmla="*/ 1879550 w 3508112"/>
              <a:gd name="connsiteY10" fmla="*/ 1413389 h 3564416"/>
              <a:gd name="connsiteX11" fmla="*/ 1858178 w 3508112"/>
              <a:gd name="connsiteY11" fmla="*/ 1407103 h 3564416"/>
              <a:gd name="connsiteX12" fmla="*/ 157411 w 3508112"/>
              <a:gd name="connsiteY12" fmla="*/ 0 h 3564416"/>
              <a:gd name="connsiteX13" fmla="*/ 172021 w 3508112"/>
              <a:gd name="connsiteY13" fmla="*/ 10266 h 3564416"/>
              <a:gd name="connsiteX14" fmla="*/ 188937 w 3508112"/>
              <a:gd name="connsiteY14" fmla="*/ 23785 h 3564416"/>
              <a:gd name="connsiteX15" fmla="*/ 232069 w 3508112"/>
              <a:gd name="connsiteY15" fmla="*/ 49664 h 3564416"/>
              <a:gd name="connsiteX16" fmla="*/ 378718 w 3508112"/>
              <a:gd name="connsiteY16" fmla="*/ 187687 h 3564416"/>
              <a:gd name="connsiteX17" fmla="*/ 568499 w 3508112"/>
              <a:gd name="connsiteY17" fmla="*/ 342963 h 3564416"/>
              <a:gd name="connsiteX18" fmla="*/ 818665 w 3508112"/>
              <a:gd name="connsiteY18" fmla="*/ 567249 h 3564416"/>
              <a:gd name="connsiteX19" fmla="*/ 1008447 w 3508112"/>
              <a:gd name="connsiteY19" fmla="*/ 713898 h 3564416"/>
              <a:gd name="connsiteX20" fmla="*/ 1103337 w 3508112"/>
              <a:gd name="connsiteY20" fmla="*/ 800163 h 3564416"/>
              <a:gd name="connsiteX21" fmla="*/ 1215481 w 3508112"/>
              <a:gd name="connsiteY21" fmla="*/ 877800 h 3564416"/>
              <a:gd name="connsiteX22" fmla="*/ 1422514 w 3508112"/>
              <a:gd name="connsiteY22" fmla="*/ 1024449 h 3564416"/>
              <a:gd name="connsiteX23" fmla="*/ 1508779 w 3508112"/>
              <a:gd name="connsiteY23" fmla="*/ 1076208 h 3564416"/>
              <a:gd name="connsiteX24" fmla="*/ 1646801 w 3508112"/>
              <a:gd name="connsiteY24" fmla="*/ 1171098 h 3564416"/>
              <a:gd name="connsiteX25" fmla="*/ 1707186 w 3508112"/>
              <a:gd name="connsiteY25" fmla="*/ 1205604 h 3564416"/>
              <a:gd name="connsiteX26" fmla="*/ 1767571 w 3508112"/>
              <a:gd name="connsiteY26" fmla="*/ 1300495 h 3564416"/>
              <a:gd name="connsiteX27" fmla="*/ 1824778 w 3508112"/>
              <a:gd name="connsiteY27" fmla="*/ 1373400 h 3564416"/>
              <a:gd name="connsiteX28" fmla="*/ 1846045 w 3508112"/>
              <a:gd name="connsiteY28" fmla="*/ 1389491 h 3564416"/>
              <a:gd name="connsiteX29" fmla="*/ 1825971 w 3508112"/>
              <a:gd name="connsiteY29" fmla="*/ 1388705 h 3564416"/>
              <a:gd name="connsiteX30" fmla="*/ 1801710 w 3508112"/>
              <a:gd name="connsiteY30" fmla="*/ 1369772 h 3564416"/>
              <a:gd name="connsiteX31" fmla="*/ 1787576 w 3508112"/>
              <a:gd name="connsiteY31" fmla="*/ 1355175 h 3564416"/>
              <a:gd name="connsiteX32" fmla="*/ 1773247 w 3508112"/>
              <a:gd name="connsiteY32" fmla="*/ 1343281 h 3564416"/>
              <a:gd name="connsiteX33" fmla="*/ 1764728 w 3508112"/>
              <a:gd name="connsiteY33" fmla="*/ 1320934 h 3564416"/>
              <a:gd name="connsiteX34" fmla="*/ 1754077 w 3508112"/>
              <a:gd name="connsiteY34" fmla="*/ 1328322 h 3564416"/>
              <a:gd name="connsiteX35" fmla="*/ 1748074 w 3508112"/>
              <a:gd name="connsiteY35" fmla="*/ 1341477 h 3564416"/>
              <a:gd name="connsiteX36" fmla="*/ 1723677 w 3508112"/>
              <a:gd name="connsiteY36" fmla="*/ 1328860 h 3564416"/>
              <a:gd name="connsiteX37" fmla="*/ 1751559 w 3508112"/>
              <a:gd name="connsiteY37" fmla="*/ 1363461 h 3564416"/>
              <a:gd name="connsiteX38" fmla="*/ 1779248 w 3508112"/>
              <a:gd name="connsiteY38" fmla="*/ 1400767 h 3564416"/>
              <a:gd name="connsiteX39" fmla="*/ 1794158 w 3508112"/>
              <a:gd name="connsiteY39" fmla="*/ 1404553 h 3564416"/>
              <a:gd name="connsiteX40" fmla="*/ 1823009 w 3508112"/>
              <a:gd name="connsiteY40" fmla="*/ 1425640 h 3564416"/>
              <a:gd name="connsiteX41" fmla="*/ 1854184 w 3508112"/>
              <a:gd name="connsiteY41" fmla="*/ 1449609 h 3564416"/>
              <a:gd name="connsiteX42" fmla="*/ 1875676 w 3508112"/>
              <a:gd name="connsiteY42" fmla="*/ 1467451 h 3564416"/>
              <a:gd name="connsiteX43" fmla="*/ 1889617 w 3508112"/>
              <a:gd name="connsiteY43" fmla="*/ 1484752 h 3564416"/>
              <a:gd name="connsiteX44" fmla="*/ 1925632 w 3508112"/>
              <a:gd name="connsiteY44" fmla="*/ 1511787 h 3564416"/>
              <a:gd name="connsiteX45" fmla="*/ 1980623 w 3508112"/>
              <a:gd name="connsiteY45" fmla="*/ 1556483 h 3564416"/>
              <a:gd name="connsiteX46" fmla="*/ 2010636 w 3508112"/>
              <a:gd name="connsiteY46" fmla="*/ 1596670 h 3564416"/>
              <a:gd name="connsiteX47" fmla="*/ 2034257 w 3508112"/>
              <a:gd name="connsiteY47" fmla="*/ 1620100 h 3564416"/>
              <a:gd name="connsiteX48" fmla="*/ 2222078 w 3508112"/>
              <a:gd name="connsiteY48" fmla="*/ 1788428 h 3564416"/>
              <a:gd name="connsiteX49" fmla="*/ 2258288 w 3508112"/>
              <a:gd name="connsiteY49" fmla="*/ 1812760 h 3564416"/>
              <a:gd name="connsiteX50" fmla="*/ 2275521 w 3508112"/>
              <a:gd name="connsiteY50" fmla="*/ 1819428 h 3564416"/>
              <a:gd name="connsiteX51" fmla="*/ 2315215 w 3508112"/>
              <a:gd name="connsiteY51" fmla="*/ 1865744 h 3564416"/>
              <a:gd name="connsiteX52" fmla="*/ 2355101 w 3508112"/>
              <a:gd name="connsiteY52" fmla="*/ 1909358 h 3564416"/>
              <a:gd name="connsiteX53" fmla="*/ 2364784 w 3508112"/>
              <a:gd name="connsiteY53" fmla="*/ 1915486 h 3564416"/>
              <a:gd name="connsiteX54" fmla="*/ 2374272 w 3508112"/>
              <a:gd name="connsiteY54" fmla="*/ 1924317 h 3564416"/>
              <a:gd name="connsiteX55" fmla="*/ 2388793 w 3508112"/>
              <a:gd name="connsiteY55" fmla="*/ 1933508 h 3564416"/>
              <a:gd name="connsiteX56" fmla="*/ 2418224 w 3508112"/>
              <a:gd name="connsiteY56" fmla="*/ 1981806 h 3564416"/>
              <a:gd name="connsiteX57" fmla="*/ 2461985 w 3508112"/>
              <a:gd name="connsiteY57" fmla="*/ 2006679 h 3564416"/>
              <a:gd name="connsiteX58" fmla="*/ 2475927 w 3508112"/>
              <a:gd name="connsiteY58" fmla="*/ 2023980 h 3564416"/>
              <a:gd name="connsiteX59" fmla="*/ 2487156 w 3508112"/>
              <a:gd name="connsiteY59" fmla="*/ 2043803 h 3564416"/>
              <a:gd name="connsiteX60" fmla="*/ 2542922 w 3508112"/>
              <a:gd name="connsiteY60" fmla="*/ 2077686 h 3564416"/>
              <a:gd name="connsiteX61" fmla="*/ 2552216 w 3508112"/>
              <a:gd name="connsiteY61" fmla="*/ 2089221 h 3564416"/>
              <a:gd name="connsiteX62" fmla="*/ 2561703 w 3508112"/>
              <a:gd name="connsiteY62" fmla="*/ 2098051 h 3564416"/>
              <a:gd name="connsiteX63" fmla="*/ 2570998 w 3508112"/>
              <a:gd name="connsiteY63" fmla="*/ 2109586 h 3564416"/>
              <a:gd name="connsiteX64" fmla="*/ 2620180 w 3508112"/>
              <a:gd name="connsiteY64" fmla="*/ 2164734 h 3564416"/>
              <a:gd name="connsiteX65" fmla="*/ 2629474 w 3508112"/>
              <a:gd name="connsiteY65" fmla="*/ 2176267 h 3564416"/>
              <a:gd name="connsiteX66" fmla="*/ 2700536 w 3508112"/>
              <a:gd name="connsiteY66" fmla="*/ 2243851 h 3564416"/>
              <a:gd name="connsiteX67" fmla="*/ 2707119 w 3508112"/>
              <a:gd name="connsiteY67" fmla="*/ 2257908 h 3564416"/>
              <a:gd name="connsiteX68" fmla="*/ 2759398 w 3508112"/>
              <a:gd name="connsiteY68" fmla="*/ 2305125 h 3564416"/>
              <a:gd name="connsiteX69" fmla="*/ 2782440 w 3508112"/>
              <a:gd name="connsiteY69" fmla="*/ 2336665 h 3564416"/>
              <a:gd name="connsiteX70" fmla="*/ 2808967 w 3508112"/>
              <a:gd name="connsiteY70" fmla="*/ 2354867 h 3564416"/>
              <a:gd name="connsiteX71" fmla="*/ 2843820 w 3508112"/>
              <a:gd name="connsiteY71" fmla="*/ 2398120 h 3564416"/>
              <a:gd name="connsiteX72" fmla="*/ 2922240 w 3508112"/>
              <a:gd name="connsiteY72" fmla="*/ 2468949 h 3564416"/>
              <a:gd name="connsiteX73" fmla="*/ 2931340 w 3508112"/>
              <a:gd name="connsiteY73" fmla="*/ 2483185 h 3564416"/>
              <a:gd name="connsiteX74" fmla="*/ 2955737 w 3508112"/>
              <a:gd name="connsiteY74" fmla="*/ 2531122 h 3564416"/>
              <a:gd name="connsiteX75" fmla="*/ 2977617 w 3508112"/>
              <a:gd name="connsiteY75" fmla="*/ 2543558 h 3564416"/>
              <a:gd name="connsiteX76" fmla="*/ 3008986 w 3508112"/>
              <a:gd name="connsiteY76" fmla="*/ 2564825 h 3564416"/>
              <a:gd name="connsiteX77" fmla="*/ 3010922 w 3508112"/>
              <a:gd name="connsiteY77" fmla="*/ 2573115 h 3564416"/>
              <a:gd name="connsiteX78" fmla="*/ 3001239 w 3508112"/>
              <a:gd name="connsiteY78" fmla="*/ 2602307 h 3564416"/>
              <a:gd name="connsiteX79" fmla="*/ 3016924 w 3508112"/>
              <a:gd name="connsiteY79" fmla="*/ 2595281 h 3564416"/>
              <a:gd name="connsiteX80" fmla="*/ 3053907 w 3508112"/>
              <a:gd name="connsiteY80" fmla="*/ 2608799 h 3564416"/>
              <a:gd name="connsiteX81" fmla="*/ 3069010 w 3508112"/>
              <a:gd name="connsiteY81" fmla="*/ 2645201 h 3564416"/>
              <a:gd name="connsiteX82" fmla="*/ 3078885 w 3508112"/>
              <a:gd name="connsiteY82" fmla="*/ 2648628 h 3564416"/>
              <a:gd name="connsiteX83" fmla="*/ 3088566 w 3508112"/>
              <a:gd name="connsiteY83" fmla="*/ 2654755 h 3564416"/>
              <a:gd name="connsiteX84" fmla="*/ 3102121 w 3508112"/>
              <a:gd name="connsiteY84" fmla="*/ 2677462 h 3564416"/>
              <a:gd name="connsiteX85" fmla="*/ 3129615 w 3508112"/>
              <a:gd name="connsiteY85" fmla="*/ 2717470 h 3564416"/>
              <a:gd name="connsiteX86" fmla="*/ 3150140 w 3508112"/>
              <a:gd name="connsiteY86" fmla="*/ 2748827 h 3564416"/>
              <a:gd name="connsiteX87" fmla="*/ 3156141 w 3508112"/>
              <a:gd name="connsiteY87" fmla="*/ 2770994 h 3564416"/>
              <a:gd name="connsiteX88" fmla="*/ 3174730 w 3508112"/>
              <a:gd name="connsiteY88" fmla="*/ 2794062 h 3564416"/>
              <a:gd name="connsiteX89" fmla="*/ 3196609 w 3508112"/>
              <a:gd name="connsiteY89" fmla="*/ 2806499 h 3564416"/>
              <a:gd name="connsiteX90" fmla="*/ 3231462 w 3508112"/>
              <a:gd name="connsiteY90" fmla="*/ 2849750 h 3564416"/>
              <a:gd name="connsiteX91" fmla="*/ 3259151 w 3508112"/>
              <a:gd name="connsiteY91" fmla="*/ 2887056 h 3564416"/>
              <a:gd name="connsiteX92" fmla="*/ 3275028 w 3508112"/>
              <a:gd name="connsiteY92" fmla="*/ 2912647 h 3564416"/>
              <a:gd name="connsiteX93" fmla="*/ 3272510 w 3508112"/>
              <a:gd name="connsiteY93" fmla="*/ 2947787 h 3564416"/>
              <a:gd name="connsiteX94" fmla="*/ 3262053 w 3508112"/>
              <a:gd name="connsiteY94" fmla="*/ 2952473 h 3564416"/>
              <a:gd name="connsiteX95" fmla="*/ 3286451 w 3508112"/>
              <a:gd name="connsiteY95" fmla="*/ 2965088 h 3564416"/>
              <a:gd name="connsiteX96" fmla="*/ 3310462 w 3508112"/>
              <a:gd name="connsiteY96" fmla="*/ 2983111 h 3564416"/>
              <a:gd name="connsiteX97" fmla="*/ 3326920 w 3508112"/>
              <a:gd name="connsiteY97" fmla="*/ 3000592 h 3564416"/>
              <a:gd name="connsiteX98" fmla="*/ 3340862 w 3508112"/>
              <a:gd name="connsiteY98" fmla="*/ 3017894 h 3564416"/>
              <a:gd name="connsiteX99" fmla="*/ 3354220 w 3508112"/>
              <a:gd name="connsiteY99" fmla="*/ 3043304 h 3564416"/>
              <a:gd name="connsiteX100" fmla="*/ 3362934 w 3508112"/>
              <a:gd name="connsiteY100" fmla="*/ 3062948 h 3564416"/>
              <a:gd name="connsiteX101" fmla="*/ 3371840 w 3508112"/>
              <a:gd name="connsiteY101" fmla="*/ 3079888 h 3564416"/>
              <a:gd name="connsiteX102" fmla="*/ 3398174 w 3508112"/>
              <a:gd name="connsiteY102" fmla="*/ 3136113 h 3564416"/>
              <a:gd name="connsiteX103" fmla="*/ 3415405 w 3508112"/>
              <a:gd name="connsiteY103" fmla="*/ 3178104 h 3564416"/>
              <a:gd name="connsiteX104" fmla="*/ 3444061 w 3508112"/>
              <a:gd name="connsiteY104" fmla="*/ 3237215 h 3564416"/>
              <a:gd name="connsiteX105" fmla="*/ 3465167 w 3508112"/>
              <a:gd name="connsiteY105" fmla="*/ 3260463 h 3564416"/>
              <a:gd name="connsiteX106" fmla="*/ 3476397 w 3508112"/>
              <a:gd name="connsiteY106" fmla="*/ 3280287 h 3564416"/>
              <a:gd name="connsiteX107" fmla="*/ 3485884 w 3508112"/>
              <a:gd name="connsiteY107" fmla="*/ 3324438 h 3564416"/>
              <a:gd name="connsiteX108" fmla="*/ 3488400 w 3508112"/>
              <a:gd name="connsiteY108" fmla="*/ 3359940 h 3564416"/>
              <a:gd name="connsiteX109" fmla="*/ 3484914 w 3508112"/>
              <a:gd name="connsiteY109" fmla="*/ 3373275 h 3564416"/>
              <a:gd name="connsiteX110" fmla="*/ 3495950 w 3508112"/>
              <a:gd name="connsiteY110" fmla="*/ 3431122 h 3564416"/>
              <a:gd name="connsiteX111" fmla="*/ 3504468 w 3508112"/>
              <a:gd name="connsiteY111" fmla="*/ 3488790 h 3564416"/>
              <a:gd name="connsiteX112" fmla="*/ 3469806 w 3508112"/>
              <a:gd name="connsiteY112" fmla="*/ 3548797 h 3564416"/>
              <a:gd name="connsiteX113" fmla="*/ 3472128 w 3508112"/>
              <a:gd name="connsiteY113" fmla="*/ 3551679 h 3564416"/>
              <a:gd name="connsiteX114" fmla="*/ 3475963 w 3508112"/>
              <a:gd name="connsiteY114" fmla="*/ 3564416 h 3564416"/>
              <a:gd name="connsiteX115" fmla="*/ 3432469 w 3508112"/>
              <a:gd name="connsiteY115" fmla="*/ 3551989 h 3564416"/>
              <a:gd name="connsiteX116" fmla="*/ 3337579 w 3508112"/>
              <a:gd name="connsiteY116" fmla="*/ 3500231 h 3564416"/>
              <a:gd name="connsiteX117" fmla="*/ 3156424 w 3508112"/>
              <a:gd name="connsiteY117" fmla="*/ 3413966 h 3564416"/>
              <a:gd name="connsiteX118" fmla="*/ 3035654 w 3508112"/>
              <a:gd name="connsiteY118" fmla="*/ 3362208 h 3564416"/>
              <a:gd name="connsiteX119" fmla="*/ 2958016 w 3508112"/>
              <a:gd name="connsiteY119" fmla="*/ 3336329 h 3564416"/>
              <a:gd name="connsiteX120" fmla="*/ 2897631 w 3508112"/>
              <a:gd name="connsiteY120" fmla="*/ 3301823 h 3564416"/>
              <a:gd name="connsiteX121" fmla="*/ 2819994 w 3508112"/>
              <a:gd name="connsiteY121" fmla="*/ 3267317 h 3564416"/>
              <a:gd name="connsiteX122" fmla="*/ 2656092 w 3508112"/>
              <a:gd name="connsiteY122" fmla="*/ 3181053 h 3564416"/>
              <a:gd name="connsiteX123" fmla="*/ 2625930 w 3508112"/>
              <a:gd name="connsiteY123" fmla="*/ 3163856 h 3564416"/>
              <a:gd name="connsiteX124" fmla="*/ 2607705 w 3508112"/>
              <a:gd name="connsiteY124" fmla="*/ 3153547 h 3564416"/>
              <a:gd name="connsiteX125" fmla="*/ 2609354 w 3508112"/>
              <a:gd name="connsiteY125" fmla="*/ 3149886 h 3564416"/>
              <a:gd name="connsiteX126" fmla="*/ 2608145 w 3508112"/>
              <a:gd name="connsiteY126" fmla="*/ 3144704 h 3564416"/>
              <a:gd name="connsiteX127" fmla="*/ 2613760 w 3508112"/>
              <a:gd name="connsiteY127" fmla="*/ 3136956 h 3564416"/>
              <a:gd name="connsiteX128" fmla="*/ 2596526 w 3508112"/>
              <a:gd name="connsiteY128" fmla="*/ 3130287 h 3564416"/>
              <a:gd name="connsiteX129" fmla="*/ 2566318 w 3508112"/>
              <a:gd name="connsiteY129" fmla="*/ 3128122 h 3564416"/>
              <a:gd name="connsiteX130" fmla="*/ 2561092 w 3508112"/>
              <a:gd name="connsiteY130" fmla="*/ 3095144 h 3564416"/>
              <a:gd name="connsiteX131" fmla="*/ 2547538 w 3508112"/>
              <a:gd name="connsiteY131" fmla="*/ 3072436 h 3564416"/>
              <a:gd name="connsiteX132" fmla="*/ 2540761 w 3508112"/>
              <a:gd name="connsiteY132" fmla="*/ 3096403 h 3564416"/>
              <a:gd name="connsiteX133" fmla="*/ 2531659 w 3508112"/>
              <a:gd name="connsiteY133" fmla="*/ 3117487 h 3564416"/>
              <a:gd name="connsiteX134" fmla="*/ 2518298 w 3508112"/>
              <a:gd name="connsiteY134" fmla="*/ 3092077 h 3564416"/>
              <a:gd name="connsiteX135" fmla="*/ 2510361 w 3508112"/>
              <a:gd name="connsiteY135" fmla="*/ 3061621 h 3564416"/>
              <a:gd name="connsiteX136" fmla="*/ 2490998 w 3508112"/>
              <a:gd name="connsiteY136" fmla="*/ 3049365 h 3564416"/>
              <a:gd name="connsiteX137" fmla="*/ 2481704 w 3508112"/>
              <a:gd name="connsiteY137" fmla="*/ 3037832 h 3564416"/>
              <a:gd name="connsiteX138" fmla="*/ 2478606 w 3508112"/>
              <a:gd name="connsiteY138" fmla="*/ 3010439 h 3564416"/>
              <a:gd name="connsiteX139" fmla="*/ 2457113 w 3508112"/>
              <a:gd name="connsiteY139" fmla="*/ 2992597 h 3564416"/>
              <a:gd name="connsiteX140" fmla="*/ 2434845 w 3508112"/>
              <a:gd name="connsiteY140" fmla="*/ 2985567 h 3564416"/>
              <a:gd name="connsiteX141" fmla="*/ 2429037 w 3508112"/>
              <a:gd name="connsiteY141" fmla="*/ 2996019 h 3564416"/>
              <a:gd name="connsiteX142" fmla="*/ 2396120 w 3508112"/>
              <a:gd name="connsiteY142" fmla="*/ 2961056 h 3564416"/>
              <a:gd name="connsiteX143" fmla="*/ 2386632 w 3508112"/>
              <a:gd name="connsiteY143" fmla="*/ 2952226 h 3564416"/>
              <a:gd name="connsiteX144" fmla="*/ 2376950 w 3508112"/>
              <a:gd name="connsiteY144" fmla="*/ 2946098 h 3564416"/>
              <a:gd name="connsiteX145" fmla="*/ 2366107 w 3508112"/>
              <a:gd name="connsiteY145" fmla="*/ 2920867 h 3564416"/>
              <a:gd name="connsiteX146" fmla="*/ 2325446 w 3508112"/>
              <a:gd name="connsiteY146" fmla="*/ 2888066 h 3564416"/>
              <a:gd name="connsiteX147" fmla="*/ 2350619 w 3508112"/>
              <a:gd name="connsiteY147" fmla="*/ 2889871 h 3564416"/>
              <a:gd name="connsiteX148" fmla="*/ 2379082 w 3508112"/>
              <a:gd name="connsiteY148" fmla="*/ 2881042 h 3564416"/>
              <a:gd name="connsiteX149" fmla="*/ 2352555 w 3508112"/>
              <a:gd name="connsiteY149" fmla="*/ 2862840 h 3564416"/>
              <a:gd name="connsiteX150" fmla="*/ 2335902 w 3508112"/>
              <a:gd name="connsiteY150" fmla="*/ 2848061 h 3564416"/>
              <a:gd name="connsiteX151" fmla="*/ 2349844 w 3508112"/>
              <a:gd name="connsiteY151" fmla="*/ 2830041 h 3564416"/>
              <a:gd name="connsiteX152" fmla="*/ 2331644 w 3508112"/>
              <a:gd name="connsiteY152" fmla="*/ 2836888 h 3564416"/>
              <a:gd name="connsiteX153" fmla="*/ 2314602 w 3508112"/>
              <a:gd name="connsiteY153" fmla="*/ 2862837 h 3564416"/>
              <a:gd name="connsiteX154" fmla="*/ 2306469 w 3508112"/>
              <a:gd name="connsiteY154" fmla="*/ 2870405 h 3564416"/>
              <a:gd name="connsiteX155" fmla="*/ 2297175 w 3508112"/>
              <a:gd name="connsiteY155" fmla="*/ 2858871 h 3564416"/>
              <a:gd name="connsiteX156" fmla="*/ 2279749 w 3508112"/>
              <a:gd name="connsiteY156" fmla="*/ 2854905 h 3564416"/>
              <a:gd name="connsiteX157" fmla="*/ 2268906 w 3508112"/>
              <a:gd name="connsiteY157" fmla="*/ 2829674 h 3564416"/>
              <a:gd name="connsiteX158" fmla="*/ 2268519 w 3508112"/>
              <a:gd name="connsiteY158" fmla="*/ 2799761 h 3564416"/>
              <a:gd name="connsiteX159" fmla="*/ 2257869 w 3508112"/>
              <a:gd name="connsiteY159" fmla="*/ 2807148 h 3564416"/>
              <a:gd name="connsiteX160" fmla="*/ 2242183 w 3508112"/>
              <a:gd name="connsiteY160" fmla="*/ 2814175 h 3564416"/>
              <a:gd name="connsiteX161" fmla="*/ 2228049 w 3508112"/>
              <a:gd name="connsiteY161" fmla="*/ 2799576 h 3564416"/>
              <a:gd name="connsiteX162" fmla="*/ 2218755 w 3508112"/>
              <a:gd name="connsiteY162" fmla="*/ 2788043 h 3564416"/>
              <a:gd name="connsiteX163" fmla="*/ 2207138 w 3508112"/>
              <a:gd name="connsiteY163" fmla="*/ 2773625 h 3564416"/>
              <a:gd name="connsiteX164" fmla="*/ 2200362 w 3508112"/>
              <a:gd name="connsiteY164" fmla="*/ 2762272 h 3564416"/>
              <a:gd name="connsiteX165" fmla="*/ 2182935 w 3508112"/>
              <a:gd name="connsiteY165" fmla="*/ 2758305 h 3564416"/>
              <a:gd name="connsiteX166" fmla="*/ 2168219 w 3508112"/>
              <a:gd name="connsiteY166" fmla="*/ 2751817 h 3564416"/>
              <a:gd name="connsiteX167" fmla="*/ 2146144 w 3508112"/>
              <a:gd name="connsiteY167" fmla="*/ 2742085 h 3564416"/>
              <a:gd name="connsiteX168" fmla="*/ 2121165 w 3508112"/>
              <a:gd name="connsiteY168" fmla="*/ 2737578 h 3564416"/>
              <a:gd name="connsiteX169" fmla="*/ 2101027 w 3508112"/>
              <a:gd name="connsiteY169" fmla="*/ 2736134 h 3564416"/>
              <a:gd name="connsiteX170" fmla="*/ 2106642 w 3508112"/>
              <a:gd name="connsiteY170" fmla="*/ 2728386 h 3564416"/>
              <a:gd name="connsiteX171" fmla="*/ 2117486 w 3508112"/>
              <a:gd name="connsiteY171" fmla="*/ 2718294 h 3564416"/>
              <a:gd name="connsiteX172" fmla="*/ 2100447 w 3508112"/>
              <a:gd name="connsiteY172" fmla="*/ 2708921 h 3564416"/>
              <a:gd name="connsiteX173" fmla="*/ 2045843 w 3508112"/>
              <a:gd name="connsiteY173" fmla="*/ 2694141 h 3564416"/>
              <a:gd name="connsiteX174" fmla="*/ 2059399 w 3508112"/>
              <a:gd name="connsiteY174" fmla="*/ 2681528 h 3564416"/>
              <a:gd name="connsiteX175" fmla="*/ 2064819 w 3508112"/>
              <a:gd name="connsiteY175" fmla="*/ 2676483 h 3564416"/>
              <a:gd name="connsiteX176" fmla="*/ 2039259 w 3508112"/>
              <a:gd name="connsiteY176" fmla="*/ 2680085 h 3564416"/>
              <a:gd name="connsiteX177" fmla="*/ 2028998 w 3508112"/>
              <a:gd name="connsiteY177" fmla="*/ 2682066 h 3564416"/>
              <a:gd name="connsiteX178" fmla="*/ 2027255 w 3508112"/>
              <a:gd name="connsiteY178" fmla="*/ 2671074 h 3564416"/>
              <a:gd name="connsiteX179" fmla="*/ 2015442 w 3508112"/>
              <a:gd name="connsiteY179" fmla="*/ 2659359 h 3564416"/>
              <a:gd name="connsiteX180" fmla="*/ 2033258 w 3508112"/>
              <a:gd name="connsiteY180" fmla="*/ 2657919 h 3564416"/>
              <a:gd name="connsiteX181" fmla="*/ 2041196 w 3508112"/>
              <a:gd name="connsiteY181" fmla="*/ 2653054 h 3564416"/>
              <a:gd name="connsiteX182" fmla="*/ 2051653 w 3508112"/>
              <a:gd name="connsiteY182" fmla="*/ 2648368 h 3564416"/>
              <a:gd name="connsiteX183" fmla="*/ 2055720 w 3508112"/>
              <a:gd name="connsiteY183" fmla="*/ 2626924 h 3564416"/>
              <a:gd name="connsiteX184" fmla="*/ 2036164 w 3508112"/>
              <a:gd name="connsiteY184" fmla="*/ 2617372 h 3564416"/>
              <a:gd name="connsiteX185" fmla="*/ 2003633 w 3508112"/>
              <a:gd name="connsiteY185" fmla="*/ 2612324 h 3564416"/>
              <a:gd name="connsiteX186" fmla="*/ 2001698 w 3508112"/>
              <a:gd name="connsiteY186" fmla="*/ 2604034 h 3564416"/>
              <a:gd name="connsiteX187" fmla="*/ 1994532 w 3508112"/>
              <a:gd name="connsiteY187" fmla="*/ 2598086 h 3564416"/>
              <a:gd name="connsiteX188" fmla="*/ 1934508 w 3508112"/>
              <a:gd name="connsiteY188" fmla="*/ 2553030 h 3564416"/>
              <a:gd name="connsiteX189" fmla="*/ 1892294 w 3508112"/>
              <a:gd name="connsiteY189" fmla="*/ 2541854 h 3564416"/>
              <a:gd name="connsiteX190" fmla="*/ 1885518 w 3508112"/>
              <a:gd name="connsiteY190" fmla="*/ 2530500 h 3564416"/>
              <a:gd name="connsiteX191" fmla="*/ 1893458 w 3508112"/>
              <a:gd name="connsiteY191" fmla="*/ 2525635 h 3564416"/>
              <a:gd name="connsiteX192" fmla="*/ 1904689 w 3508112"/>
              <a:gd name="connsiteY192" fmla="*/ 2510139 h 3564416"/>
              <a:gd name="connsiteX193" fmla="*/ 1892685 w 3508112"/>
              <a:gd name="connsiteY193" fmla="*/ 2465806 h 3564416"/>
              <a:gd name="connsiteX194" fmla="*/ 1884166 w 3508112"/>
              <a:gd name="connsiteY194" fmla="*/ 2443460 h 3564416"/>
              <a:gd name="connsiteX195" fmla="*/ 1852215 w 3508112"/>
              <a:gd name="connsiteY195" fmla="*/ 2465622 h 3564416"/>
              <a:gd name="connsiteX196" fmla="*/ 1842146 w 3508112"/>
              <a:gd name="connsiteY196" fmla="*/ 2464901 h 3564416"/>
              <a:gd name="connsiteX197" fmla="*/ 1851441 w 3508112"/>
              <a:gd name="connsiteY197" fmla="*/ 2441114 h 3564416"/>
              <a:gd name="connsiteX198" fmla="*/ 1811746 w 3508112"/>
              <a:gd name="connsiteY198" fmla="*/ 2465440 h 3564416"/>
              <a:gd name="connsiteX199" fmla="*/ 1808453 w 3508112"/>
              <a:gd name="connsiteY199" fmla="*/ 2476071 h 3564416"/>
              <a:gd name="connsiteX200" fmla="*/ 1799547 w 3508112"/>
              <a:gd name="connsiteY200" fmla="*/ 2459131 h 3564416"/>
              <a:gd name="connsiteX201" fmla="*/ 1788704 w 3508112"/>
              <a:gd name="connsiteY201" fmla="*/ 2433902 h 3564416"/>
              <a:gd name="connsiteX202" fmla="*/ 1801484 w 3508112"/>
              <a:gd name="connsiteY202" fmla="*/ 2432101 h 3564416"/>
              <a:gd name="connsiteX203" fmla="*/ 1821816 w 3508112"/>
              <a:gd name="connsiteY203" fmla="*/ 2430840 h 3564416"/>
              <a:gd name="connsiteX204" fmla="*/ 1772052 w 3508112"/>
              <a:gd name="connsiteY204" fmla="*/ 2419124 h 3564416"/>
              <a:gd name="connsiteX205" fmla="*/ 1715898 w 3508112"/>
              <a:gd name="connsiteY205" fmla="*/ 2425966 h 3564416"/>
              <a:gd name="connsiteX206" fmla="*/ 1711638 w 3508112"/>
              <a:gd name="connsiteY206" fmla="*/ 2414793 h 3564416"/>
              <a:gd name="connsiteX207" fmla="*/ 1725000 w 3508112"/>
              <a:gd name="connsiteY207" fmla="*/ 2369562 h 3564416"/>
              <a:gd name="connsiteX208" fmla="*/ 1718417 w 3508112"/>
              <a:gd name="connsiteY208" fmla="*/ 2355506 h 3564416"/>
              <a:gd name="connsiteX209" fmla="*/ 1714739 w 3508112"/>
              <a:gd name="connsiteY209" fmla="*/ 2336223 h 3564416"/>
              <a:gd name="connsiteX210" fmla="*/ 1714159 w 3508112"/>
              <a:gd name="connsiteY210" fmla="*/ 2309013 h 3564416"/>
              <a:gd name="connsiteX211" fmla="*/ 1697892 w 3508112"/>
              <a:gd name="connsiteY211" fmla="*/ 2359469 h 3564416"/>
              <a:gd name="connsiteX212" fmla="*/ 1689177 w 3508112"/>
              <a:gd name="connsiteY212" fmla="*/ 2375145 h 3564416"/>
              <a:gd name="connsiteX213" fmla="*/ 1680270 w 3508112"/>
              <a:gd name="connsiteY213" fmla="*/ 2358206 h 3564416"/>
              <a:gd name="connsiteX214" fmla="*/ 1648902 w 3508112"/>
              <a:gd name="connsiteY214" fmla="*/ 2336938 h 3564416"/>
              <a:gd name="connsiteX215" fmla="*/ 1639222 w 3508112"/>
              <a:gd name="connsiteY215" fmla="*/ 2330811 h 3564416"/>
              <a:gd name="connsiteX216" fmla="*/ 1611339 w 3508112"/>
              <a:gd name="connsiteY216" fmla="*/ 2296209 h 3564416"/>
              <a:gd name="connsiteX217" fmla="*/ 1556348 w 3508112"/>
              <a:gd name="connsiteY217" fmla="*/ 2251513 h 3564416"/>
              <a:gd name="connsiteX218" fmla="*/ 1530015 w 3508112"/>
              <a:gd name="connsiteY218" fmla="*/ 2230607 h 3564416"/>
              <a:gd name="connsiteX219" fmla="*/ 1484899 w 3508112"/>
              <a:gd name="connsiteY219" fmla="*/ 2189337 h 3564416"/>
              <a:gd name="connsiteX220" fmla="*/ 1473863 w 3508112"/>
              <a:gd name="connsiteY220" fmla="*/ 2166809 h 3564416"/>
              <a:gd name="connsiteX221" fmla="*/ 1411320 w 3508112"/>
              <a:gd name="connsiteY221" fmla="*/ 2121572 h 3564416"/>
              <a:gd name="connsiteX222" fmla="*/ 1317796 w 3508112"/>
              <a:gd name="connsiteY222" fmla="*/ 2049662 h 3564416"/>
              <a:gd name="connsiteX223" fmla="*/ 1293593 w 3508112"/>
              <a:gd name="connsiteY223" fmla="*/ 2034342 h 3564416"/>
              <a:gd name="connsiteX224" fmla="*/ 1292820 w 3508112"/>
              <a:gd name="connsiteY224" fmla="*/ 2009833 h 3564416"/>
              <a:gd name="connsiteX225" fmla="*/ 1294951 w 3508112"/>
              <a:gd name="connsiteY225" fmla="*/ 1980100 h 3564416"/>
              <a:gd name="connsiteX226" fmla="*/ 1260484 w 3508112"/>
              <a:gd name="connsiteY226" fmla="*/ 1966763 h 3564416"/>
              <a:gd name="connsiteX227" fmla="*/ 1237440 w 3508112"/>
              <a:gd name="connsiteY227" fmla="*/ 1970544 h 3564416"/>
              <a:gd name="connsiteX228" fmla="*/ 1234730 w 3508112"/>
              <a:gd name="connsiteY228" fmla="*/ 1973067 h 3564416"/>
              <a:gd name="connsiteX229" fmla="*/ 1228726 w 3508112"/>
              <a:gd name="connsiteY229" fmla="*/ 1986221 h 3564416"/>
              <a:gd name="connsiteX230" fmla="*/ 1227564 w 3508112"/>
              <a:gd name="connsiteY230" fmla="*/ 2002441 h 3564416"/>
              <a:gd name="connsiteX231" fmla="*/ 1223690 w 3508112"/>
              <a:gd name="connsiteY231" fmla="*/ 2021182 h 3564416"/>
              <a:gd name="connsiteX232" fmla="*/ 1206263 w 3508112"/>
              <a:gd name="connsiteY232" fmla="*/ 2017216 h 3564416"/>
              <a:gd name="connsiteX233" fmla="*/ 1174703 w 3508112"/>
              <a:gd name="connsiteY233" fmla="*/ 1998652 h 3564416"/>
              <a:gd name="connsiteX234" fmla="*/ 1131716 w 3508112"/>
              <a:gd name="connsiteY234" fmla="*/ 1962968 h 3564416"/>
              <a:gd name="connsiteX235" fmla="*/ 1148563 w 3508112"/>
              <a:gd name="connsiteY235" fmla="*/ 1939722 h 3564416"/>
              <a:gd name="connsiteX236" fmla="*/ 1161731 w 3508112"/>
              <a:gd name="connsiteY236" fmla="*/ 1932515 h 3564416"/>
              <a:gd name="connsiteX237" fmla="*/ 1134816 w 3508112"/>
              <a:gd name="connsiteY237" fmla="*/ 1919718 h 3564416"/>
              <a:gd name="connsiteX238" fmla="*/ 1109061 w 3508112"/>
              <a:gd name="connsiteY238" fmla="*/ 1926024 h 3564416"/>
              <a:gd name="connsiteX239" fmla="*/ 1072273 w 3508112"/>
              <a:gd name="connsiteY239" fmla="*/ 1909801 h 3564416"/>
              <a:gd name="connsiteX240" fmla="*/ 1044584 w 3508112"/>
              <a:gd name="connsiteY240" fmla="*/ 1872497 h 3564416"/>
              <a:gd name="connsiteX241" fmla="*/ 1029867 w 3508112"/>
              <a:gd name="connsiteY241" fmla="*/ 1866008 h 3564416"/>
              <a:gd name="connsiteX242" fmla="*/ 1005663 w 3508112"/>
              <a:gd name="connsiteY242" fmla="*/ 1850689 h 3564416"/>
              <a:gd name="connsiteX243" fmla="*/ 978943 w 3508112"/>
              <a:gd name="connsiteY243" fmla="*/ 1835189 h 3564416"/>
              <a:gd name="connsiteX244" fmla="*/ 947574 w 3508112"/>
              <a:gd name="connsiteY244" fmla="*/ 1813921 h 3564416"/>
              <a:gd name="connsiteX245" fmla="*/ 923758 w 3508112"/>
              <a:gd name="connsiteY245" fmla="*/ 1793196 h 3564416"/>
              <a:gd name="connsiteX246" fmla="*/ 914464 w 3508112"/>
              <a:gd name="connsiteY246" fmla="*/ 1781662 h 3564416"/>
              <a:gd name="connsiteX247" fmla="*/ 905363 w 3508112"/>
              <a:gd name="connsiteY247" fmla="*/ 1767424 h 3564416"/>
              <a:gd name="connsiteX248" fmla="*/ 889099 w 3508112"/>
              <a:gd name="connsiteY248" fmla="*/ 1747241 h 3564416"/>
              <a:gd name="connsiteX249" fmla="*/ 875157 w 3508112"/>
              <a:gd name="connsiteY249" fmla="*/ 1729939 h 3564416"/>
              <a:gd name="connsiteX250" fmla="*/ 864507 w 3508112"/>
              <a:gd name="connsiteY250" fmla="*/ 1737328 h 3564416"/>
              <a:gd name="connsiteX251" fmla="*/ 858892 w 3508112"/>
              <a:gd name="connsiteY251" fmla="*/ 1745076 h 3564416"/>
              <a:gd name="connsiteX252" fmla="*/ 842433 w 3508112"/>
              <a:gd name="connsiteY252" fmla="*/ 1727594 h 3564416"/>
              <a:gd name="connsiteX253" fmla="*/ 813387 w 3508112"/>
              <a:gd name="connsiteY253" fmla="*/ 1744531 h 3564416"/>
              <a:gd name="connsiteX254" fmla="*/ 805642 w 3508112"/>
              <a:gd name="connsiteY254" fmla="*/ 1746693 h 3564416"/>
              <a:gd name="connsiteX255" fmla="*/ 786280 w 3508112"/>
              <a:gd name="connsiteY255" fmla="*/ 1734437 h 3564416"/>
              <a:gd name="connsiteX256" fmla="*/ 771757 w 3508112"/>
              <a:gd name="connsiteY256" fmla="*/ 1725245 h 3564416"/>
              <a:gd name="connsiteX257" fmla="*/ 777954 w 3508112"/>
              <a:gd name="connsiteY257" fmla="*/ 1709388 h 3564416"/>
              <a:gd name="connsiteX258" fmla="*/ 781634 w 3508112"/>
              <a:gd name="connsiteY258" fmla="*/ 1693350 h 3564416"/>
              <a:gd name="connsiteX259" fmla="*/ 784343 w 3508112"/>
              <a:gd name="connsiteY259" fmla="*/ 1690826 h 3564416"/>
              <a:gd name="connsiteX260" fmla="*/ 811454 w 3508112"/>
              <a:gd name="connsiteY260" fmla="*/ 1665600 h 3564416"/>
              <a:gd name="connsiteX261" fmla="*/ 810486 w 3508112"/>
              <a:gd name="connsiteY261" fmla="*/ 1643794 h 3564416"/>
              <a:gd name="connsiteX262" fmla="*/ 800417 w 3508112"/>
              <a:gd name="connsiteY262" fmla="*/ 1643072 h 3564416"/>
              <a:gd name="connsiteX263" fmla="*/ 778344 w 3508112"/>
              <a:gd name="connsiteY263" fmla="*/ 1633340 h 3564416"/>
              <a:gd name="connsiteX264" fmla="*/ 753945 w 3508112"/>
              <a:gd name="connsiteY264" fmla="*/ 1620724 h 3564416"/>
              <a:gd name="connsiteX265" fmla="*/ 744265 w 3508112"/>
              <a:gd name="connsiteY265" fmla="*/ 1614596 h 3564416"/>
              <a:gd name="connsiteX266" fmla="*/ 762467 w 3508112"/>
              <a:gd name="connsiteY266" fmla="*/ 1607749 h 3564416"/>
              <a:gd name="connsiteX267" fmla="*/ 767888 w 3508112"/>
              <a:gd name="connsiteY267" fmla="*/ 1602705 h 3564416"/>
              <a:gd name="connsiteX268" fmla="*/ 777184 w 3508112"/>
              <a:gd name="connsiteY268" fmla="*/ 1578917 h 3564416"/>
              <a:gd name="connsiteX269" fmla="*/ 722385 w 3508112"/>
              <a:gd name="connsiteY269" fmla="*/ 1566839 h 3564416"/>
              <a:gd name="connsiteX270" fmla="*/ 620919 w 3508112"/>
              <a:gd name="connsiteY270" fmla="*/ 1570437 h 3564416"/>
              <a:gd name="connsiteX271" fmla="*/ 585873 w 3508112"/>
              <a:gd name="connsiteY271" fmla="*/ 1565207 h 3564416"/>
              <a:gd name="connsiteX272" fmla="*/ 614337 w 3508112"/>
              <a:gd name="connsiteY272" fmla="*/ 1556379 h 3564416"/>
              <a:gd name="connsiteX273" fmla="*/ 627892 w 3508112"/>
              <a:gd name="connsiteY273" fmla="*/ 1543766 h 3564416"/>
              <a:gd name="connsiteX274" fmla="*/ 585293 w 3508112"/>
              <a:gd name="connsiteY274" fmla="*/ 1537995 h 3564416"/>
              <a:gd name="connsiteX275" fmla="*/ 554699 w 3508112"/>
              <a:gd name="connsiteY275" fmla="*/ 1505916 h 3564416"/>
              <a:gd name="connsiteX276" fmla="*/ 545405 w 3508112"/>
              <a:gd name="connsiteY276" fmla="*/ 1494383 h 3564416"/>
              <a:gd name="connsiteX277" fmla="*/ 524300 w 3508112"/>
              <a:gd name="connsiteY277" fmla="*/ 1471134 h 3564416"/>
              <a:gd name="connsiteX278" fmla="*/ 531272 w 3508112"/>
              <a:gd name="connsiteY278" fmla="*/ 1444463 h 3564416"/>
              <a:gd name="connsiteX279" fmla="*/ 521784 w 3508112"/>
              <a:gd name="connsiteY279" fmla="*/ 1435633 h 3564416"/>
              <a:gd name="connsiteX280" fmla="*/ 502227 w 3508112"/>
              <a:gd name="connsiteY280" fmla="*/ 1426080 h 3564416"/>
              <a:gd name="connsiteX281" fmla="*/ 493901 w 3508112"/>
              <a:gd name="connsiteY281" fmla="*/ 1401031 h 3564416"/>
              <a:gd name="connsiteX282" fmla="*/ 494289 w 3508112"/>
              <a:gd name="connsiteY282" fmla="*/ 1360303 h 3564416"/>
              <a:gd name="connsiteX283" fmla="*/ 488287 w 3508112"/>
              <a:gd name="connsiteY283" fmla="*/ 1373458 h 3564416"/>
              <a:gd name="connsiteX284" fmla="*/ 477249 w 3508112"/>
              <a:gd name="connsiteY284" fmla="*/ 1386253 h 3564416"/>
              <a:gd name="connsiteX285" fmla="*/ 468148 w 3508112"/>
              <a:gd name="connsiteY285" fmla="*/ 1372016 h 3564416"/>
              <a:gd name="connsiteX286" fmla="*/ 435037 w 3508112"/>
              <a:gd name="connsiteY286" fmla="*/ 1375077 h 3564416"/>
              <a:gd name="connsiteX287" fmla="*/ 424774 w 3508112"/>
              <a:gd name="connsiteY287" fmla="*/ 1377057 h 3564416"/>
              <a:gd name="connsiteX288" fmla="*/ 435620 w 3508112"/>
              <a:gd name="connsiteY288" fmla="*/ 1331646 h 3564416"/>
              <a:gd name="connsiteX289" fmla="*/ 414319 w 3508112"/>
              <a:gd name="connsiteY289" fmla="*/ 1346421 h 3564416"/>
              <a:gd name="connsiteX290" fmla="*/ 386242 w 3508112"/>
              <a:gd name="connsiteY290" fmla="*/ 1349843 h 3564416"/>
              <a:gd name="connsiteX291" fmla="*/ 367266 w 3508112"/>
              <a:gd name="connsiteY291" fmla="*/ 1332181 h 3564416"/>
              <a:gd name="connsiteX292" fmla="*/ 356230 w 3508112"/>
              <a:gd name="connsiteY292" fmla="*/ 1309654 h 3564416"/>
              <a:gd name="connsiteX293" fmla="*/ 362426 w 3508112"/>
              <a:gd name="connsiteY293" fmla="*/ 1293797 h 3564416"/>
              <a:gd name="connsiteX294" fmla="*/ 383339 w 3508112"/>
              <a:gd name="connsiteY294" fmla="*/ 1284427 h 3564416"/>
              <a:gd name="connsiteX295" fmla="*/ 338611 w 3508112"/>
              <a:gd name="connsiteY295" fmla="*/ 1273071 h 3564416"/>
              <a:gd name="connsiteX296" fmla="*/ 306855 w 3508112"/>
              <a:gd name="connsiteY296" fmla="*/ 1257210 h 3564416"/>
              <a:gd name="connsiteX297" fmla="*/ 319054 w 3508112"/>
              <a:gd name="connsiteY297" fmla="*/ 1228197 h 3564416"/>
              <a:gd name="connsiteX298" fmla="*/ 332610 w 3508112"/>
              <a:gd name="connsiteY298" fmla="*/ 1215584 h 3564416"/>
              <a:gd name="connsiteX299" fmla="*/ 364366 w 3508112"/>
              <a:gd name="connsiteY299" fmla="*/ 1196124 h 3564416"/>
              <a:gd name="connsiteX300" fmla="*/ 347715 w 3508112"/>
              <a:gd name="connsiteY300" fmla="*/ 1181345 h 3564416"/>
              <a:gd name="connsiteX301" fmla="*/ 345778 w 3508112"/>
              <a:gd name="connsiteY301" fmla="*/ 1173055 h 3564416"/>
              <a:gd name="connsiteX302" fmla="*/ 306276 w 3508112"/>
              <a:gd name="connsiteY302" fmla="*/ 1159357 h 3564416"/>
              <a:gd name="connsiteX303" fmla="*/ 304341 w 3508112"/>
              <a:gd name="connsiteY303" fmla="*/ 1151067 h 3564416"/>
              <a:gd name="connsiteX304" fmla="*/ 274908 w 3508112"/>
              <a:gd name="connsiteY304" fmla="*/ 1138089 h 3564416"/>
              <a:gd name="connsiteX305" fmla="*/ 221853 w 3508112"/>
              <a:gd name="connsiteY305" fmla="*/ 1137005 h 3564416"/>
              <a:gd name="connsiteX306" fmla="*/ 193388 w 3508112"/>
              <a:gd name="connsiteY306" fmla="*/ 1145833 h 3564416"/>
              <a:gd name="connsiteX307" fmla="*/ 180608 w 3508112"/>
              <a:gd name="connsiteY307" fmla="*/ 1147634 h 3564416"/>
              <a:gd name="connsiteX308" fmla="*/ 157566 w 3508112"/>
              <a:gd name="connsiteY308" fmla="*/ 1116095 h 3564416"/>
              <a:gd name="connsiteX309" fmla="*/ 153695 w 3508112"/>
              <a:gd name="connsiteY309" fmla="*/ 1099516 h 3564416"/>
              <a:gd name="connsiteX310" fmla="*/ 167055 w 3508112"/>
              <a:gd name="connsiteY310" fmla="*/ 1089607 h 3564416"/>
              <a:gd name="connsiteX311" fmla="*/ 154857 w 3508112"/>
              <a:gd name="connsiteY311" fmla="*/ 1083297 h 3564416"/>
              <a:gd name="connsiteX312" fmla="*/ 107030 w 3508112"/>
              <a:gd name="connsiteY312" fmla="*/ 1044549 h 3564416"/>
              <a:gd name="connsiteX313" fmla="*/ 86894 w 3508112"/>
              <a:gd name="connsiteY313" fmla="*/ 1007786 h 3564416"/>
              <a:gd name="connsiteX314" fmla="*/ 78181 w 3508112"/>
              <a:gd name="connsiteY314" fmla="*/ 988142 h 3564416"/>
              <a:gd name="connsiteX315" fmla="*/ 32872 w 3508112"/>
              <a:gd name="connsiteY315" fmla="*/ 949574 h 3564416"/>
              <a:gd name="connsiteX316" fmla="*/ 12186 w 3508112"/>
              <a:gd name="connsiteY316" fmla="*/ 942530 h 3564416"/>
              <a:gd name="connsiteX317" fmla="*/ 1 w 3508112"/>
              <a:gd name="connsiteY317" fmla="*/ 933778 h 3564416"/>
              <a:gd name="connsiteX318" fmla="*/ 1 w 3508112"/>
              <a:gd name="connsiteY318" fmla="*/ 910026 h 3564416"/>
              <a:gd name="connsiteX319" fmla="*/ 342 w 3508112"/>
              <a:gd name="connsiteY319" fmla="*/ 909206 h 3564416"/>
              <a:gd name="connsiteX320" fmla="*/ 2860 w 3508112"/>
              <a:gd name="connsiteY320" fmla="*/ 874064 h 3564416"/>
              <a:gd name="connsiteX321" fmla="*/ 0 w 3508112"/>
              <a:gd name="connsiteY321" fmla="*/ 856815 h 3564416"/>
              <a:gd name="connsiteX322" fmla="*/ 0 w 3508112"/>
              <a:gd name="connsiteY322" fmla="*/ 849737 h 3564416"/>
              <a:gd name="connsiteX323" fmla="*/ 3055 w 3508112"/>
              <a:gd name="connsiteY323" fmla="*/ 836041 h 3564416"/>
              <a:gd name="connsiteX324" fmla="*/ 3588 w 3508112"/>
              <a:gd name="connsiteY324" fmla="*/ 828607 h 3564416"/>
              <a:gd name="connsiteX325" fmla="*/ 0 w 3508112"/>
              <a:gd name="connsiteY325" fmla="*/ 826684 h 3564416"/>
              <a:gd name="connsiteX326" fmla="*/ 0 w 3508112"/>
              <a:gd name="connsiteY326" fmla="*/ 719665 h 3564416"/>
              <a:gd name="connsiteX327" fmla="*/ 6835 w 3508112"/>
              <a:gd name="connsiteY327" fmla="*/ 708273 h 3564416"/>
              <a:gd name="connsiteX328" fmla="*/ 8093 w 3508112"/>
              <a:gd name="connsiteY328" fmla="*/ 695118 h 3564416"/>
              <a:gd name="connsiteX329" fmla="*/ 5771 w 3508112"/>
              <a:gd name="connsiteY329" fmla="*/ 656915 h 3564416"/>
              <a:gd name="connsiteX330" fmla="*/ 6740 w 3508112"/>
              <a:gd name="connsiteY330" fmla="*/ 643399 h 3564416"/>
              <a:gd name="connsiteX331" fmla="*/ 544 w 3508112"/>
              <a:gd name="connsiteY331" fmla="*/ 623935 h 3564416"/>
              <a:gd name="connsiteX332" fmla="*/ 1 w 3508112"/>
              <a:gd name="connsiteY332" fmla="*/ 623896 h 3564416"/>
              <a:gd name="connsiteX333" fmla="*/ 0 w 3508112"/>
              <a:gd name="connsiteY333" fmla="*/ 604696 h 3564416"/>
              <a:gd name="connsiteX334" fmla="*/ 4998 w 3508112"/>
              <a:gd name="connsiteY334" fmla="*/ 597084 h 3564416"/>
              <a:gd name="connsiteX335" fmla="*/ 4249 w 3508112"/>
              <a:gd name="connsiteY335" fmla="*/ 581069 h 3564416"/>
              <a:gd name="connsiteX336" fmla="*/ 1 w 3508112"/>
              <a:gd name="connsiteY336" fmla="*/ 576094 h 3564416"/>
              <a:gd name="connsiteX337" fmla="*/ 1 w 3508112"/>
              <a:gd name="connsiteY337" fmla="*/ 564830 h 3564416"/>
              <a:gd name="connsiteX338" fmla="*/ 8486 w 3508112"/>
              <a:gd name="connsiteY338" fmla="*/ 548430 h 3564416"/>
              <a:gd name="connsiteX339" fmla="*/ 8679 w 3508112"/>
              <a:gd name="connsiteY339" fmla="*/ 545725 h 3564416"/>
              <a:gd name="connsiteX340" fmla="*/ 4032 w 3508112"/>
              <a:gd name="connsiteY340" fmla="*/ 539958 h 3564416"/>
              <a:gd name="connsiteX341" fmla="*/ 1 w 3508112"/>
              <a:gd name="connsiteY341" fmla="*/ 534012 h 3564416"/>
              <a:gd name="connsiteX342" fmla="*/ 1 w 3508112"/>
              <a:gd name="connsiteY342" fmla="*/ 509742 h 3564416"/>
              <a:gd name="connsiteX343" fmla="*/ 2025 w 3508112"/>
              <a:gd name="connsiteY343" fmla="*/ 506192 h 3564416"/>
              <a:gd name="connsiteX344" fmla="*/ 19137 w 3508112"/>
              <a:gd name="connsiteY344" fmla="*/ 505720 h 3564416"/>
              <a:gd name="connsiteX345" fmla="*/ 17394 w 3508112"/>
              <a:gd name="connsiteY345" fmla="*/ 494728 h 3564416"/>
              <a:gd name="connsiteX346" fmla="*/ 12359 w 3508112"/>
              <a:gd name="connsiteY346" fmla="*/ 494367 h 3564416"/>
              <a:gd name="connsiteX347" fmla="*/ 8489 w 3508112"/>
              <a:gd name="connsiteY347" fmla="*/ 442467 h 3564416"/>
              <a:gd name="connsiteX348" fmla="*/ 9264 w 3508112"/>
              <a:gd name="connsiteY348" fmla="*/ 431653 h 3564416"/>
              <a:gd name="connsiteX349" fmla="*/ 14879 w 3508112"/>
              <a:gd name="connsiteY349" fmla="*/ 423905 h 3564416"/>
              <a:gd name="connsiteX350" fmla="*/ 18365 w 3508112"/>
              <a:gd name="connsiteY350" fmla="*/ 410570 h 3564416"/>
              <a:gd name="connsiteX351" fmla="*/ 22626 w 3508112"/>
              <a:gd name="connsiteY351" fmla="*/ 386423 h 3564416"/>
              <a:gd name="connsiteX352" fmla="*/ 17591 w 3508112"/>
              <a:gd name="connsiteY352" fmla="*/ 386062 h 3564416"/>
              <a:gd name="connsiteX353" fmla="*/ 15655 w 3508112"/>
              <a:gd name="connsiteY353" fmla="*/ 377772 h 3564416"/>
              <a:gd name="connsiteX354" fmla="*/ 21658 w 3508112"/>
              <a:gd name="connsiteY354" fmla="*/ 364618 h 3564416"/>
              <a:gd name="connsiteX355" fmla="*/ 17012 w 3508112"/>
              <a:gd name="connsiteY355" fmla="*/ 358851 h 3564416"/>
              <a:gd name="connsiteX356" fmla="*/ 8298 w 3508112"/>
              <a:gd name="connsiteY356" fmla="*/ 339207 h 3564416"/>
              <a:gd name="connsiteX357" fmla="*/ 26888 w 3508112"/>
              <a:gd name="connsiteY357" fmla="*/ 326954 h 3564416"/>
              <a:gd name="connsiteX358" fmla="*/ 30373 w 3508112"/>
              <a:gd name="connsiteY358" fmla="*/ 313619 h 3564416"/>
              <a:gd name="connsiteX359" fmla="*/ 25338 w 3508112"/>
              <a:gd name="connsiteY359" fmla="*/ 313258 h 3564416"/>
              <a:gd name="connsiteX360" fmla="*/ 34056 w 3508112"/>
              <a:gd name="connsiteY360" fmla="*/ 226940 h 3564416"/>
              <a:gd name="connsiteX361" fmla="*/ 30377 w 3508112"/>
              <a:gd name="connsiteY361" fmla="*/ 207657 h 3564416"/>
              <a:gd name="connsiteX362" fmla="*/ 28440 w 3508112"/>
              <a:gd name="connsiteY362" fmla="*/ 199368 h 3564416"/>
              <a:gd name="connsiteX363" fmla="*/ 39674 w 3508112"/>
              <a:gd name="connsiteY363" fmla="*/ 148550 h 3564416"/>
              <a:gd name="connsiteX364" fmla="*/ 144646 w 3508112"/>
              <a:gd name="connsiteY364" fmla="*/ 3475 h 3564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</a:cxnLst>
            <a:rect l="l" t="t" r="r" b="b"/>
            <a:pathLst>
              <a:path w="3508112" h="3564416">
                <a:moveTo>
                  <a:pt x="1958944" y="1463626"/>
                </a:moveTo>
                <a:lnTo>
                  <a:pt x="1974605" y="1473023"/>
                </a:lnTo>
                <a:cubicBezTo>
                  <a:pt x="1986544" y="1480187"/>
                  <a:pt x="2003387" y="1491110"/>
                  <a:pt x="2022722" y="1504190"/>
                </a:cubicBezTo>
                <a:lnTo>
                  <a:pt x="2032923" y="1511325"/>
                </a:lnTo>
                <a:lnTo>
                  <a:pt x="2023757" y="1510668"/>
                </a:lnTo>
                <a:cubicBezTo>
                  <a:pt x="2018819" y="1508956"/>
                  <a:pt x="2014608" y="1505937"/>
                  <a:pt x="2012382" y="1501702"/>
                </a:cubicBezTo>
                <a:cubicBezTo>
                  <a:pt x="2007927" y="1493231"/>
                  <a:pt x="1993212" y="1486743"/>
                  <a:pt x="1978109" y="1485660"/>
                </a:cubicBezTo>
                <a:cubicBezTo>
                  <a:pt x="1963005" y="1484579"/>
                  <a:pt x="1955840" y="1478630"/>
                  <a:pt x="1961456" y="1470882"/>
                </a:cubicBezTo>
                <a:close/>
                <a:moveTo>
                  <a:pt x="1863390" y="1401118"/>
                </a:moveTo>
                <a:lnTo>
                  <a:pt x="1893400" y="1419124"/>
                </a:lnTo>
                <a:lnTo>
                  <a:pt x="1879550" y="1413389"/>
                </a:lnTo>
                <a:cubicBezTo>
                  <a:pt x="1867061" y="1411136"/>
                  <a:pt x="1860236" y="1409288"/>
                  <a:pt x="1858178" y="1407103"/>
                </a:cubicBezTo>
                <a:close/>
                <a:moveTo>
                  <a:pt x="157411" y="0"/>
                </a:moveTo>
                <a:lnTo>
                  <a:pt x="172021" y="10266"/>
                </a:lnTo>
                <a:cubicBezTo>
                  <a:pt x="177544" y="14935"/>
                  <a:pt x="182956" y="19798"/>
                  <a:pt x="188937" y="23785"/>
                </a:cubicBezTo>
                <a:cubicBezTo>
                  <a:pt x="202888" y="33085"/>
                  <a:pt x="218779" y="39441"/>
                  <a:pt x="232069" y="49664"/>
                </a:cubicBezTo>
                <a:cubicBezTo>
                  <a:pt x="284374" y="89898"/>
                  <a:pt x="332449" y="141418"/>
                  <a:pt x="378718" y="187687"/>
                </a:cubicBezTo>
                <a:cubicBezTo>
                  <a:pt x="439826" y="248796"/>
                  <a:pt x="501268" y="292539"/>
                  <a:pt x="568499" y="342963"/>
                </a:cubicBezTo>
                <a:cubicBezTo>
                  <a:pt x="698615" y="440552"/>
                  <a:pt x="712138" y="460722"/>
                  <a:pt x="818665" y="567249"/>
                </a:cubicBezTo>
                <a:cubicBezTo>
                  <a:pt x="875196" y="623780"/>
                  <a:pt x="946572" y="663273"/>
                  <a:pt x="1008447" y="713898"/>
                </a:cubicBezTo>
                <a:cubicBezTo>
                  <a:pt x="1041531" y="740967"/>
                  <a:pt x="1071707" y="771408"/>
                  <a:pt x="1103337" y="800163"/>
                </a:cubicBezTo>
                <a:cubicBezTo>
                  <a:pt x="1136978" y="830746"/>
                  <a:pt x="1178282" y="851660"/>
                  <a:pt x="1215481" y="877800"/>
                </a:cubicBezTo>
                <a:cubicBezTo>
                  <a:pt x="1284675" y="926423"/>
                  <a:pt x="1352466" y="977064"/>
                  <a:pt x="1422514" y="1024449"/>
                </a:cubicBezTo>
                <a:cubicBezTo>
                  <a:pt x="1450289" y="1043238"/>
                  <a:pt x="1480024" y="1058955"/>
                  <a:pt x="1508779" y="1076208"/>
                </a:cubicBezTo>
                <a:cubicBezTo>
                  <a:pt x="1556654" y="1104933"/>
                  <a:pt x="1600036" y="1140599"/>
                  <a:pt x="1646801" y="1171098"/>
                </a:cubicBezTo>
                <a:cubicBezTo>
                  <a:pt x="1666219" y="1183762"/>
                  <a:pt x="1689376" y="1190763"/>
                  <a:pt x="1707186" y="1205604"/>
                </a:cubicBezTo>
                <a:cubicBezTo>
                  <a:pt x="1765528" y="1254222"/>
                  <a:pt x="1738325" y="1246879"/>
                  <a:pt x="1767571" y="1300495"/>
                </a:cubicBezTo>
                <a:cubicBezTo>
                  <a:pt x="1787684" y="1337367"/>
                  <a:pt x="1800351" y="1353544"/>
                  <a:pt x="1824778" y="1373400"/>
                </a:cubicBezTo>
                <a:lnTo>
                  <a:pt x="1846045" y="1389491"/>
                </a:lnTo>
                <a:lnTo>
                  <a:pt x="1825971" y="1388705"/>
                </a:lnTo>
                <a:cubicBezTo>
                  <a:pt x="1804759" y="1386804"/>
                  <a:pt x="1800839" y="1381937"/>
                  <a:pt x="1801710" y="1369772"/>
                </a:cubicBezTo>
                <a:cubicBezTo>
                  <a:pt x="1802679" y="1356257"/>
                  <a:pt x="1797837" y="1353194"/>
                  <a:pt x="1787576" y="1355175"/>
                </a:cubicBezTo>
                <a:cubicBezTo>
                  <a:pt x="1777313" y="1357157"/>
                  <a:pt x="1772472" y="1354092"/>
                  <a:pt x="1773247" y="1343281"/>
                </a:cubicBezTo>
                <a:cubicBezTo>
                  <a:pt x="1773828" y="1335172"/>
                  <a:pt x="1769569" y="1323998"/>
                  <a:pt x="1764728" y="1320934"/>
                </a:cubicBezTo>
                <a:cubicBezTo>
                  <a:pt x="1757370" y="1317689"/>
                  <a:pt x="1754658" y="1320212"/>
                  <a:pt x="1754077" y="1328322"/>
                </a:cubicBezTo>
                <a:cubicBezTo>
                  <a:pt x="1753496" y="1336431"/>
                  <a:pt x="1750591" y="1341657"/>
                  <a:pt x="1748074" y="1341477"/>
                </a:cubicBezTo>
                <a:cubicBezTo>
                  <a:pt x="1745558" y="1341297"/>
                  <a:pt x="1735876" y="1335169"/>
                  <a:pt x="1723677" y="1328860"/>
                </a:cubicBezTo>
                <a:cubicBezTo>
                  <a:pt x="1728130" y="1337330"/>
                  <a:pt x="1737424" y="1348864"/>
                  <a:pt x="1751559" y="1363461"/>
                </a:cubicBezTo>
                <a:cubicBezTo>
                  <a:pt x="1765695" y="1378060"/>
                  <a:pt x="1779635" y="1395362"/>
                  <a:pt x="1779248" y="1400767"/>
                </a:cubicBezTo>
                <a:cubicBezTo>
                  <a:pt x="1778861" y="1406173"/>
                  <a:pt x="1783895" y="1406534"/>
                  <a:pt x="1794158" y="1404553"/>
                </a:cubicBezTo>
                <a:cubicBezTo>
                  <a:pt x="1801904" y="1402391"/>
                  <a:pt x="1813908" y="1411402"/>
                  <a:pt x="1823009" y="1425640"/>
                </a:cubicBezTo>
                <a:cubicBezTo>
                  <a:pt x="1832302" y="1437173"/>
                  <a:pt x="1846631" y="1449068"/>
                  <a:pt x="1854184" y="1449609"/>
                </a:cubicBezTo>
                <a:cubicBezTo>
                  <a:pt x="1864251" y="1450331"/>
                  <a:pt x="1871417" y="1456278"/>
                  <a:pt x="1875676" y="1467451"/>
                </a:cubicBezTo>
                <a:cubicBezTo>
                  <a:pt x="1877419" y="1478444"/>
                  <a:pt x="1884583" y="1484391"/>
                  <a:pt x="1889617" y="1484752"/>
                </a:cubicBezTo>
                <a:cubicBezTo>
                  <a:pt x="1894651" y="1485113"/>
                  <a:pt x="1911497" y="1497188"/>
                  <a:pt x="1925632" y="1511787"/>
                </a:cubicBezTo>
                <a:cubicBezTo>
                  <a:pt x="1942477" y="1523862"/>
                  <a:pt x="1966294" y="1544587"/>
                  <a:pt x="1980623" y="1556483"/>
                </a:cubicBezTo>
                <a:cubicBezTo>
                  <a:pt x="1995145" y="1565674"/>
                  <a:pt x="2008893" y="1585678"/>
                  <a:pt x="2010636" y="1596670"/>
                </a:cubicBezTo>
                <a:cubicBezTo>
                  <a:pt x="2012184" y="1610366"/>
                  <a:pt x="2019155" y="1619017"/>
                  <a:pt x="2034257" y="1620100"/>
                </a:cubicBezTo>
                <a:cubicBezTo>
                  <a:pt x="2059431" y="1621904"/>
                  <a:pt x="2192647" y="1740131"/>
                  <a:pt x="2222078" y="1788428"/>
                </a:cubicBezTo>
                <a:cubicBezTo>
                  <a:pt x="2233308" y="1808252"/>
                  <a:pt x="2245314" y="1817263"/>
                  <a:pt x="2258288" y="1812760"/>
                </a:cubicBezTo>
                <a:cubicBezTo>
                  <a:pt x="2268549" y="1810778"/>
                  <a:pt x="2275908" y="1814021"/>
                  <a:pt x="2275521" y="1819428"/>
                </a:cubicBezTo>
                <a:cubicBezTo>
                  <a:pt x="2275134" y="1824835"/>
                  <a:pt x="2293915" y="1845200"/>
                  <a:pt x="2315215" y="1865744"/>
                </a:cubicBezTo>
                <a:cubicBezTo>
                  <a:pt x="2336513" y="1886289"/>
                  <a:pt x="2355295" y="1906655"/>
                  <a:pt x="2355101" y="1909358"/>
                </a:cubicBezTo>
                <a:cubicBezTo>
                  <a:pt x="2354714" y="1914764"/>
                  <a:pt x="2359555" y="1917828"/>
                  <a:pt x="2364784" y="1915486"/>
                </a:cubicBezTo>
                <a:cubicBezTo>
                  <a:pt x="2370012" y="1913144"/>
                  <a:pt x="2374852" y="1916207"/>
                  <a:pt x="2374272" y="1924317"/>
                </a:cubicBezTo>
                <a:cubicBezTo>
                  <a:pt x="2373884" y="1929724"/>
                  <a:pt x="2378530" y="1935490"/>
                  <a:pt x="2388793" y="1933508"/>
                </a:cubicBezTo>
                <a:cubicBezTo>
                  <a:pt x="2404285" y="1929185"/>
                  <a:pt x="2429262" y="1969013"/>
                  <a:pt x="2418224" y="1981806"/>
                </a:cubicBezTo>
                <a:cubicBezTo>
                  <a:pt x="2409898" y="1992078"/>
                  <a:pt x="2448817" y="2013886"/>
                  <a:pt x="2461985" y="2006679"/>
                </a:cubicBezTo>
                <a:cubicBezTo>
                  <a:pt x="2469730" y="2004516"/>
                  <a:pt x="2474184" y="2012987"/>
                  <a:pt x="2475927" y="2023980"/>
                </a:cubicBezTo>
                <a:cubicBezTo>
                  <a:pt x="2477668" y="2034973"/>
                  <a:pt x="2482123" y="2043443"/>
                  <a:pt x="2487156" y="2043803"/>
                </a:cubicBezTo>
                <a:cubicBezTo>
                  <a:pt x="2517362" y="2045968"/>
                  <a:pt x="2543891" y="2064171"/>
                  <a:pt x="2542922" y="2077686"/>
                </a:cubicBezTo>
                <a:cubicBezTo>
                  <a:pt x="2542147" y="2088499"/>
                  <a:pt x="2546989" y="2091564"/>
                  <a:pt x="2552216" y="2089221"/>
                </a:cubicBezTo>
                <a:cubicBezTo>
                  <a:pt x="2557444" y="2086879"/>
                  <a:pt x="2562091" y="2092645"/>
                  <a:pt x="2561703" y="2098051"/>
                </a:cubicBezTo>
                <a:cubicBezTo>
                  <a:pt x="2561122" y="2106161"/>
                  <a:pt x="2565770" y="2111928"/>
                  <a:pt x="2570998" y="2109586"/>
                </a:cubicBezTo>
                <a:cubicBezTo>
                  <a:pt x="2583972" y="2105082"/>
                  <a:pt x="2621535" y="2145812"/>
                  <a:pt x="2620180" y="2164734"/>
                </a:cubicBezTo>
                <a:cubicBezTo>
                  <a:pt x="2619792" y="2170140"/>
                  <a:pt x="2624440" y="2175907"/>
                  <a:pt x="2629474" y="2176267"/>
                </a:cubicBezTo>
                <a:cubicBezTo>
                  <a:pt x="2647094" y="2177529"/>
                  <a:pt x="2701504" y="2230337"/>
                  <a:pt x="2700536" y="2243851"/>
                </a:cubicBezTo>
                <a:cubicBezTo>
                  <a:pt x="2699954" y="2251960"/>
                  <a:pt x="2704602" y="2257727"/>
                  <a:pt x="2707119" y="2257908"/>
                </a:cubicBezTo>
                <a:cubicBezTo>
                  <a:pt x="2722222" y="2258990"/>
                  <a:pt x="2760173" y="2294314"/>
                  <a:pt x="2759398" y="2305125"/>
                </a:cubicBezTo>
                <a:cubicBezTo>
                  <a:pt x="2759012" y="2310533"/>
                  <a:pt x="2770629" y="2324950"/>
                  <a:pt x="2782440" y="2336665"/>
                </a:cubicBezTo>
                <a:cubicBezTo>
                  <a:pt x="2796769" y="2348560"/>
                  <a:pt x="2808774" y="2357571"/>
                  <a:pt x="2808967" y="2354867"/>
                </a:cubicBezTo>
                <a:cubicBezTo>
                  <a:pt x="2809742" y="2344055"/>
                  <a:pt x="2842272" y="2384424"/>
                  <a:pt x="2843820" y="2398120"/>
                </a:cubicBezTo>
                <a:cubicBezTo>
                  <a:pt x="2847305" y="2420106"/>
                  <a:pt x="2899584" y="2467324"/>
                  <a:pt x="2922240" y="2468949"/>
                </a:cubicBezTo>
                <a:cubicBezTo>
                  <a:pt x="2932310" y="2469669"/>
                  <a:pt x="2936955" y="2475437"/>
                  <a:pt x="2931340" y="2483185"/>
                </a:cubicBezTo>
                <a:cubicBezTo>
                  <a:pt x="2925338" y="2496340"/>
                  <a:pt x="2940633" y="2530040"/>
                  <a:pt x="2955737" y="2531122"/>
                </a:cubicBezTo>
                <a:cubicBezTo>
                  <a:pt x="2960771" y="2531483"/>
                  <a:pt x="2970453" y="2537611"/>
                  <a:pt x="2977617" y="2543558"/>
                </a:cubicBezTo>
                <a:cubicBezTo>
                  <a:pt x="2984976" y="2546802"/>
                  <a:pt x="2999304" y="2558697"/>
                  <a:pt x="3008986" y="2564825"/>
                </a:cubicBezTo>
                <a:cubicBezTo>
                  <a:pt x="3023313" y="2576719"/>
                  <a:pt x="3025832" y="2576900"/>
                  <a:pt x="3010922" y="2573115"/>
                </a:cubicBezTo>
                <a:cubicBezTo>
                  <a:pt x="2996205" y="2566626"/>
                  <a:pt x="2996012" y="2569329"/>
                  <a:pt x="3001239" y="2602307"/>
                </a:cubicBezTo>
                <a:cubicBezTo>
                  <a:pt x="3001045" y="2605010"/>
                  <a:pt x="3008984" y="2600145"/>
                  <a:pt x="3016924" y="2595281"/>
                </a:cubicBezTo>
                <a:cubicBezTo>
                  <a:pt x="3030091" y="2588074"/>
                  <a:pt x="3037449" y="2591317"/>
                  <a:pt x="3053907" y="2608799"/>
                </a:cubicBezTo>
                <a:cubicBezTo>
                  <a:pt x="3065718" y="2620513"/>
                  <a:pt x="3072108" y="2637273"/>
                  <a:pt x="3069010" y="2645201"/>
                </a:cubicBezTo>
                <a:cubicBezTo>
                  <a:pt x="3063201" y="2655654"/>
                  <a:pt x="3065524" y="2658537"/>
                  <a:pt x="3078885" y="2648628"/>
                </a:cubicBezTo>
                <a:cubicBezTo>
                  <a:pt x="3094570" y="2641601"/>
                  <a:pt x="3097087" y="2641780"/>
                  <a:pt x="3088566" y="2654755"/>
                </a:cubicBezTo>
                <a:cubicBezTo>
                  <a:pt x="3085468" y="2662683"/>
                  <a:pt x="3087404" y="2670974"/>
                  <a:pt x="3102121" y="2677462"/>
                </a:cubicBezTo>
                <a:cubicBezTo>
                  <a:pt x="3111801" y="2683590"/>
                  <a:pt x="3125743" y="2700891"/>
                  <a:pt x="3129615" y="2717470"/>
                </a:cubicBezTo>
                <a:cubicBezTo>
                  <a:pt x="3136004" y="2734230"/>
                  <a:pt x="3145105" y="2748467"/>
                  <a:pt x="3150140" y="2748827"/>
                </a:cubicBezTo>
                <a:cubicBezTo>
                  <a:pt x="3157691" y="2749369"/>
                  <a:pt x="3159433" y="2760362"/>
                  <a:pt x="3156141" y="2770994"/>
                </a:cubicBezTo>
                <a:cubicBezTo>
                  <a:pt x="3149751" y="2789556"/>
                  <a:pt x="3152075" y="2792438"/>
                  <a:pt x="3174730" y="2794062"/>
                </a:cubicBezTo>
                <a:cubicBezTo>
                  <a:pt x="3187315" y="2794964"/>
                  <a:pt x="3196997" y="2801092"/>
                  <a:pt x="3196609" y="2806499"/>
                </a:cubicBezTo>
                <a:cubicBezTo>
                  <a:pt x="3198740" y="2812085"/>
                  <a:pt x="3212487" y="2832090"/>
                  <a:pt x="3231462" y="2849750"/>
                </a:cubicBezTo>
                <a:cubicBezTo>
                  <a:pt x="3250632" y="2864710"/>
                  <a:pt x="3262056" y="2881830"/>
                  <a:pt x="3259151" y="2887056"/>
                </a:cubicBezTo>
                <a:cubicBezTo>
                  <a:pt x="3256441" y="2889579"/>
                  <a:pt x="3263218" y="2900932"/>
                  <a:pt x="3275028" y="2912647"/>
                </a:cubicBezTo>
                <a:cubicBezTo>
                  <a:pt x="3296521" y="2930490"/>
                  <a:pt x="3294971" y="2952114"/>
                  <a:pt x="3272510" y="2947787"/>
                </a:cubicBezTo>
                <a:cubicBezTo>
                  <a:pt x="3267476" y="2947427"/>
                  <a:pt x="3262247" y="2949768"/>
                  <a:pt x="3262053" y="2952473"/>
                </a:cubicBezTo>
                <a:cubicBezTo>
                  <a:pt x="3261667" y="2957878"/>
                  <a:pt x="3271348" y="2964006"/>
                  <a:pt x="3286451" y="2965088"/>
                </a:cubicBezTo>
                <a:cubicBezTo>
                  <a:pt x="3306589" y="2966531"/>
                  <a:pt x="3311430" y="2969595"/>
                  <a:pt x="3310462" y="2983111"/>
                </a:cubicBezTo>
                <a:cubicBezTo>
                  <a:pt x="3309880" y="2991221"/>
                  <a:pt x="3316850" y="2999871"/>
                  <a:pt x="3326920" y="3000592"/>
                </a:cubicBezTo>
                <a:cubicBezTo>
                  <a:pt x="3334472" y="3001134"/>
                  <a:pt x="3341443" y="3009784"/>
                  <a:pt x="3340862" y="3017894"/>
                </a:cubicBezTo>
                <a:cubicBezTo>
                  <a:pt x="3340087" y="3028705"/>
                  <a:pt x="3346863" y="3040059"/>
                  <a:pt x="3354220" y="3043304"/>
                </a:cubicBezTo>
                <a:cubicBezTo>
                  <a:pt x="3364097" y="3046728"/>
                  <a:pt x="3368549" y="3055198"/>
                  <a:pt x="3362934" y="3062948"/>
                </a:cubicBezTo>
                <a:cubicBezTo>
                  <a:pt x="3359641" y="3073579"/>
                  <a:pt x="3361772" y="3079166"/>
                  <a:pt x="3371840" y="3079888"/>
                </a:cubicBezTo>
                <a:cubicBezTo>
                  <a:pt x="3389461" y="3081151"/>
                  <a:pt x="3411534" y="3126204"/>
                  <a:pt x="3398174" y="3136113"/>
                </a:cubicBezTo>
                <a:cubicBezTo>
                  <a:pt x="3382294" y="3145845"/>
                  <a:pt x="3392750" y="3176481"/>
                  <a:pt x="3415405" y="3178104"/>
                </a:cubicBezTo>
                <a:cubicBezTo>
                  <a:pt x="3433026" y="3179367"/>
                  <a:pt x="3444449" y="3196487"/>
                  <a:pt x="3444061" y="3237215"/>
                </a:cubicBezTo>
                <a:cubicBezTo>
                  <a:pt x="3443480" y="3245324"/>
                  <a:pt x="3452774" y="3256858"/>
                  <a:pt x="3465167" y="3260463"/>
                </a:cubicBezTo>
                <a:cubicBezTo>
                  <a:pt x="3477560" y="3264068"/>
                  <a:pt x="3482207" y="3269835"/>
                  <a:pt x="3476397" y="3280287"/>
                </a:cubicBezTo>
                <a:cubicBezTo>
                  <a:pt x="3473492" y="3285513"/>
                  <a:pt x="3476977" y="3307498"/>
                  <a:pt x="3485884" y="3324438"/>
                </a:cubicBezTo>
                <a:cubicBezTo>
                  <a:pt x="3499244" y="3349847"/>
                  <a:pt x="3498857" y="3355254"/>
                  <a:pt x="3488400" y="3359940"/>
                </a:cubicBezTo>
                <a:cubicBezTo>
                  <a:pt x="3478138" y="3361922"/>
                  <a:pt x="3475427" y="3364444"/>
                  <a:pt x="3484914" y="3373275"/>
                </a:cubicBezTo>
                <a:cubicBezTo>
                  <a:pt x="3489561" y="3379042"/>
                  <a:pt x="3495176" y="3406614"/>
                  <a:pt x="3495950" y="3431122"/>
                </a:cubicBezTo>
                <a:cubicBezTo>
                  <a:pt x="3499241" y="3455811"/>
                  <a:pt x="3502338" y="3483203"/>
                  <a:pt x="3504468" y="3488790"/>
                </a:cubicBezTo>
                <a:cubicBezTo>
                  <a:pt x="3517246" y="3522309"/>
                  <a:pt x="3494203" y="3561413"/>
                  <a:pt x="3469806" y="3548797"/>
                </a:cubicBezTo>
                <a:lnTo>
                  <a:pt x="3472128" y="3551679"/>
                </a:lnTo>
                <a:lnTo>
                  <a:pt x="3475963" y="3564416"/>
                </a:lnTo>
                <a:lnTo>
                  <a:pt x="3432469" y="3551989"/>
                </a:lnTo>
                <a:cubicBezTo>
                  <a:pt x="3413486" y="3545086"/>
                  <a:pt x="3343766" y="3503766"/>
                  <a:pt x="3337579" y="3500231"/>
                </a:cubicBezTo>
                <a:cubicBezTo>
                  <a:pt x="3279509" y="3467049"/>
                  <a:pt x="3217251" y="3441773"/>
                  <a:pt x="3156424" y="3413966"/>
                </a:cubicBezTo>
                <a:cubicBezTo>
                  <a:pt x="3116591" y="3395757"/>
                  <a:pt x="3076441" y="3378168"/>
                  <a:pt x="3035654" y="3362208"/>
                </a:cubicBezTo>
                <a:cubicBezTo>
                  <a:pt x="3010250" y="3352268"/>
                  <a:pt x="2983008" y="3347263"/>
                  <a:pt x="2958016" y="3336329"/>
                </a:cubicBezTo>
                <a:cubicBezTo>
                  <a:pt x="2936777" y="3327037"/>
                  <a:pt x="2918366" y="3312191"/>
                  <a:pt x="2897631" y="3301823"/>
                </a:cubicBezTo>
                <a:cubicBezTo>
                  <a:pt x="2872301" y="3289158"/>
                  <a:pt x="2845873" y="3278819"/>
                  <a:pt x="2819994" y="3267317"/>
                </a:cubicBezTo>
                <a:cubicBezTo>
                  <a:pt x="2750091" y="3236248"/>
                  <a:pt x="2717313" y="3216036"/>
                  <a:pt x="2656092" y="3181053"/>
                </a:cubicBezTo>
                <a:cubicBezTo>
                  <a:pt x="2644519" y="3174440"/>
                  <a:pt x="2634529" y="3168743"/>
                  <a:pt x="2625930" y="3163856"/>
                </a:cubicBezTo>
                <a:lnTo>
                  <a:pt x="2607705" y="3153547"/>
                </a:lnTo>
                <a:lnTo>
                  <a:pt x="2609354" y="3149886"/>
                </a:lnTo>
                <a:cubicBezTo>
                  <a:pt x="2609887" y="3146867"/>
                  <a:pt x="2609403" y="3144795"/>
                  <a:pt x="2608145" y="3144704"/>
                </a:cubicBezTo>
                <a:cubicBezTo>
                  <a:pt x="2603110" y="3144344"/>
                  <a:pt x="2605820" y="3141822"/>
                  <a:pt x="2613760" y="3136956"/>
                </a:cubicBezTo>
                <a:cubicBezTo>
                  <a:pt x="2626927" y="3129748"/>
                  <a:pt x="2624410" y="3129568"/>
                  <a:pt x="2596526" y="3130287"/>
                </a:cubicBezTo>
                <a:cubicBezTo>
                  <a:pt x="2576195" y="3131548"/>
                  <a:pt x="2563608" y="3130646"/>
                  <a:pt x="2566318" y="3128122"/>
                </a:cubicBezTo>
                <a:cubicBezTo>
                  <a:pt x="2571741" y="3123077"/>
                  <a:pt x="2567675" y="3109201"/>
                  <a:pt x="2561092" y="3095144"/>
                </a:cubicBezTo>
                <a:lnTo>
                  <a:pt x="2547538" y="3072436"/>
                </a:lnTo>
                <a:lnTo>
                  <a:pt x="2540761" y="3096403"/>
                </a:lnTo>
                <a:lnTo>
                  <a:pt x="2531659" y="3117487"/>
                </a:lnTo>
                <a:lnTo>
                  <a:pt x="2518298" y="3092077"/>
                </a:lnTo>
                <a:cubicBezTo>
                  <a:pt x="2511523" y="3080723"/>
                  <a:pt x="2507456" y="3066848"/>
                  <a:pt x="2510361" y="3061621"/>
                </a:cubicBezTo>
                <a:cubicBezTo>
                  <a:pt x="2513072" y="3059098"/>
                  <a:pt x="2505908" y="3053151"/>
                  <a:pt x="2490998" y="3049365"/>
                </a:cubicBezTo>
                <a:cubicBezTo>
                  <a:pt x="2478800" y="3043057"/>
                  <a:pt x="2473957" y="3039993"/>
                  <a:pt x="2481704" y="3037832"/>
                </a:cubicBezTo>
                <a:cubicBezTo>
                  <a:pt x="2502229" y="3033869"/>
                  <a:pt x="2498938" y="3009180"/>
                  <a:pt x="2478606" y="3010439"/>
                </a:cubicBezTo>
                <a:cubicBezTo>
                  <a:pt x="2465826" y="3012241"/>
                  <a:pt x="2458662" y="3006293"/>
                  <a:pt x="2457113" y="2992597"/>
                </a:cubicBezTo>
                <a:cubicBezTo>
                  <a:pt x="2456147" y="2970792"/>
                  <a:pt x="2436396" y="2963942"/>
                  <a:pt x="2434845" y="2985567"/>
                </a:cubicBezTo>
                <a:cubicBezTo>
                  <a:pt x="2434458" y="2990974"/>
                  <a:pt x="2431553" y="2996200"/>
                  <a:pt x="2429037" y="2996019"/>
                </a:cubicBezTo>
                <a:cubicBezTo>
                  <a:pt x="2418967" y="2995298"/>
                  <a:pt x="2395345" y="2971869"/>
                  <a:pt x="2396120" y="2961056"/>
                </a:cubicBezTo>
                <a:cubicBezTo>
                  <a:pt x="2396507" y="2955650"/>
                  <a:pt x="2391666" y="2952585"/>
                  <a:pt x="2386632" y="2952226"/>
                </a:cubicBezTo>
                <a:cubicBezTo>
                  <a:pt x="2379080" y="2951683"/>
                  <a:pt x="2376756" y="2948801"/>
                  <a:pt x="2376950" y="2946098"/>
                </a:cubicBezTo>
                <a:cubicBezTo>
                  <a:pt x="2380824" y="2927356"/>
                  <a:pt x="2376563" y="2916184"/>
                  <a:pt x="2366107" y="2920867"/>
                </a:cubicBezTo>
                <a:cubicBezTo>
                  <a:pt x="2355651" y="2925552"/>
                  <a:pt x="2324476" y="2901582"/>
                  <a:pt x="2325446" y="2888066"/>
                </a:cubicBezTo>
                <a:cubicBezTo>
                  <a:pt x="2326219" y="2877254"/>
                  <a:pt x="2346359" y="2878698"/>
                  <a:pt x="2350619" y="2889871"/>
                </a:cubicBezTo>
                <a:cubicBezTo>
                  <a:pt x="2354684" y="2903747"/>
                  <a:pt x="2378113" y="2894558"/>
                  <a:pt x="2379082" y="2881042"/>
                </a:cubicBezTo>
                <a:cubicBezTo>
                  <a:pt x="2379277" y="2878340"/>
                  <a:pt x="2367271" y="2869328"/>
                  <a:pt x="2352555" y="2862840"/>
                </a:cubicBezTo>
                <a:cubicBezTo>
                  <a:pt x="2337839" y="2856352"/>
                  <a:pt x="2330675" y="2850403"/>
                  <a:pt x="2335902" y="2848061"/>
                </a:cubicBezTo>
                <a:cubicBezTo>
                  <a:pt x="2341325" y="2843016"/>
                  <a:pt x="2346747" y="2837970"/>
                  <a:pt x="2349844" y="2830041"/>
                </a:cubicBezTo>
                <a:cubicBezTo>
                  <a:pt x="2352943" y="2822113"/>
                  <a:pt x="2345198" y="2824275"/>
                  <a:pt x="2331644" y="2836888"/>
                </a:cubicBezTo>
                <a:cubicBezTo>
                  <a:pt x="2318476" y="2844095"/>
                  <a:pt x="2309956" y="2857069"/>
                  <a:pt x="2314602" y="2862837"/>
                </a:cubicBezTo>
                <a:cubicBezTo>
                  <a:pt x="2316926" y="2865721"/>
                  <a:pt x="2314021" y="2870945"/>
                  <a:pt x="2306469" y="2870405"/>
                </a:cubicBezTo>
                <a:cubicBezTo>
                  <a:pt x="2301435" y="2870043"/>
                  <a:pt x="2296788" y="2864276"/>
                  <a:pt x="2297175" y="2858871"/>
                </a:cubicBezTo>
                <a:cubicBezTo>
                  <a:pt x="2297563" y="2853465"/>
                  <a:pt x="2290012" y="2852923"/>
                  <a:pt x="2279749" y="2854905"/>
                </a:cubicBezTo>
                <a:cubicBezTo>
                  <a:pt x="2266969" y="2856707"/>
                  <a:pt x="2264645" y="2853822"/>
                  <a:pt x="2268906" y="2829674"/>
                </a:cubicBezTo>
                <a:cubicBezTo>
                  <a:pt x="2272585" y="2813637"/>
                  <a:pt x="2273555" y="2800122"/>
                  <a:pt x="2268519" y="2799761"/>
                </a:cubicBezTo>
                <a:cubicBezTo>
                  <a:pt x="2263485" y="2799400"/>
                  <a:pt x="2258257" y="2801742"/>
                  <a:pt x="2257869" y="2807148"/>
                </a:cubicBezTo>
                <a:cubicBezTo>
                  <a:pt x="2257675" y="2809851"/>
                  <a:pt x="2252253" y="2814897"/>
                  <a:pt x="2242183" y="2814175"/>
                </a:cubicBezTo>
                <a:cubicBezTo>
                  <a:pt x="2232115" y="2813454"/>
                  <a:pt x="2227468" y="2807687"/>
                  <a:pt x="2228049" y="2799576"/>
                </a:cubicBezTo>
                <a:cubicBezTo>
                  <a:pt x="2228630" y="2791468"/>
                  <a:pt x="2223790" y="2788403"/>
                  <a:pt x="2218755" y="2788043"/>
                </a:cubicBezTo>
                <a:cubicBezTo>
                  <a:pt x="2211204" y="2787502"/>
                  <a:pt x="2206751" y="2779031"/>
                  <a:pt x="2207138" y="2773625"/>
                </a:cubicBezTo>
                <a:cubicBezTo>
                  <a:pt x="2207719" y="2765516"/>
                  <a:pt x="2205397" y="2762633"/>
                  <a:pt x="2200362" y="2762272"/>
                </a:cubicBezTo>
                <a:cubicBezTo>
                  <a:pt x="2195134" y="2764614"/>
                  <a:pt x="2187580" y="2764073"/>
                  <a:pt x="2182935" y="2758305"/>
                </a:cubicBezTo>
                <a:cubicBezTo>
                  <a:pt x="2180804" y="2752719"/>
                  <a:pt x="2173447" y="2749474"/>
                  <a:pt x="2168219" y="2751817"/>
                </a:cubicBezTo>
                <a:cubicBezTo>
                  <a:pt x="2162990" y="2754160"/>
                  <a:pt x="2153114" y="2750735"/>
                  <a:pt x="2146144" y="2742085"/>
                </a:cubicBezTo>
                <a:cubicBezTo>
                  <a:pt x="2136656" y="2733253"/>
                  <a:pt x="2131816" y="2730190"/>
                  <a:pt x="2121165" y="2737578"/>
                </a:cubicBezTo>
                <a:cubicBezTo>
                  <a:pt x="2110709" y="2742262"/>
                  <a:pt x="2105676" y="2741900"/>
                  <a:pt x="2101027" y="2736134"/>
                </a:cubicBezTo>
                <a:cubicBezTo>
                  <a:pt x="2096381" y="2730367"/>
                  <a:pt x="2099091" y="2727845"/>
                  <a:pt x="2106642" y="2728386"/>
                </a:cubicBezTo>
                <a:cubicBezTo>
                  <a:pt x="2111678" y="2728747"/>
                  <a:pt x="2117099" y="2723700"/>
                  <a:pt x="2117486" y="2718294"/>
                </a:cubicBezTo>
                <a:cubicBezTo>
                  <a:pt x="2117874" y="2712890"/>
                  <a:pt x="2110516" y="2709644"/>
                  <a:pt x="2100447" y="2708921"/>
                </a:cubicBezTo>
                <a:cubicBezTo>
                  <a:pt x="2059783" y="2711443"/>
                  <a:pt x="2045068" y="2704953"/>
                  <a:pt x="2045843" y="2694141"/>
                </a:cubicBezTo>
                <a:cubicBezTo>
                  <a:pt x="2046424" y="2686032"/>
                  <a:pt x="2051846" y="2680987"/>
                  <a:pt x="2059399" y="2681528"/>
                </a:cubicBezTo>
                <a:cubicBezTo>
                  <a:pt x="2064432" y="2681889"/>
                  <a:pt x="2067143" y="2679366"/>
                  <a:pt x="2064819" y="2676483"/>
                </a:cubicBezTo>
                <a:cubicBezTo>
                  <a:pt x="2062496" y="2673598"/>
                  <a:pt x="2049716" y="2675400"/>
                  <a:pt x="2039259" y="2680085"/>
                </a:cubicBezTo>
                <a:cubicBezTo>
                  <a:pt x="2026092" y="2687292"/>
                  <a:pt x="2023575" y="2687112"/>
                  <a:pt x="2028998" y="2682066"/>
                </a:cubicBezTo>
                <a:cubicBezTo>
                  <a:pt x="2034419" y="2677021"/>
                  <a:pt x="2032289" y="2671433"/>
                  <a:pt x="2027255" y="2671074"/>
                </a:cubicBezTo>
                <a:cubicBezTo>
                  <a:pt x="2019703" y="2670532"/>
                  <a:pt x="2015055" y="2664765"/>
                  <a:pt x="2015442" y="2659359"/>
                </a:cubicBezTo>
                <a:cubicBezTo>
                  <a:pt x="2015830" y="2653953"/>
                  <a:pt x="2023383" y="2654494"/>
                  <a:pt x="2033258" y="2657919"/>
                </a:cubicBezTo>
                <a:cubicBezTo>
                  <a:pt x="2043133" y="2661344"/>
                  <a:pt x="2045844" y="2658821"/>
                  <a:pt x="2041196" y="2653054"/>
                </a:cubicBezTo>
                <a:cubicBezTo>
                  <a:pt x="2039068" y="2647467"/>
                  <a:pt x="2041778" y="2644944"/>
                  <a:pt x="2051653" y="2648368"/>
                </a:cubicBezTo>
                <a:cubicBezTo>
                  <a:pt x="2071210" y="2657922"/>
                  <a:pt x="2074308" y="2649992"/>
                  <a:pt x="2055720" y="2626924"/>
                </a:cubicBezTo>
                <a:cubicBezTo>
                  <a:pt x="2048750" y="2618274"/>
                  <a:pt x="2041392" y="2615030"/>
                  <a:pt x="2036164" y="2617372"/>
                </a:cubicBezTo>
                <a:cubicBezTo>
                  <a:pt x="2020285" y="2627103"/>
                  <a:pt x="1995112" y="2625298"/>
                  <a:pt x="2003633" y="2612324"/>
                </a:cubicBezTo>
                <a:cubicBezTo>
                  <a:pt x="2006538" y="2607097"/>
                  <a:pt x="2006924" y="2601691"/>
                  <a:pt x="2001698" y="2604034"/>
                </a:cubicBezTo>
                <a:lnTo>
                  <a:pt x="1994532" y="2598086"/>
                </a:lnTo>
                <a:cubicBezTo>
                  <a:pt x="1995501" y="2584570"/>
                  <a:pt x="1954645" y="2554473"/>
                  <a:pt x="1934508" y="2553030"/>
                </a:cubicBezTo>
                <a:cubicBezTo>
                  <a:pt x="1896556" y="2553027"/>
                  <a:pt x="1884162" y="2549422"/>
                  <a:pt x="1892294" y="2541854"/>
                </a:cubicBezTo>
                <a:cubicBezTo>
                  <a:pt x="1895005" y="2539331"/>
                  <a:pt x="1892877" y="2533746"/>
                  <a:pt x="1885518" y="2530500"/>
                </a:cubicBezTo>
                <a:cubicBezTo>
                  <a:pt x="1878161" y="2527256"/>
                  <a:pt x="1880871" y="2524733"/>
                  <a:pt x="1893458" y="2525635"/>
                </a:cubicBezTo>
                <a:cubicBezTo>
                  <a:pt x="1906043" y="2526537"/>
                  <a:pt x="1911467" y="2521492"/>
                  <a:pt x="1904689" y="2510139"/>
                </a:cubicBezTo>
                <a:cubicBezTo>
                  <a:pt x="1902753" y="2501849"/>
                  <a:pt x="1896557" y="2482385"/>
                  <a:pt x="1892685" y="2465806"/>
                </a:cubicBezTo>
                <a:cubicBezTo>
                  <a:pt x="1888813" y="2449227"/>
                  <a:pt x="1887070" y="2438233"/>
                  <a:pt x="1884166" y="2443460"/>
                </a:cubicBezTo>
                <a:cubicBezTo>
                  <a:pt x="1883779" y="2448866"/>
                  <a:pt x="1870418" y="2458776"/>
                  <a:pt x="1852215" y="2465622"/>
                </a:cubicBezTo>
                <a:cubicBezTo>
                  <a:pt x="1823364" y="2479857"/>
                  <a:pt x="1823364" y="2479857"/>
                  <a:pt x="1842146" y="2464901"/>
                </a:cubicBezTo>
                <a:cubicBezTo>
                  <a:pt x="1858219" y="2452468"/>
                  <a:pt x="1861316" y="2444539"/>
                  <a:pt x="1851441" y="2441114"/>
                </a:cubicBezTo>
                <a:cubicBezTo>
                  <a:pt x="1836920" y="2431922"/>
                  <a:pt x="1807679" y="2451563"/>
                  <a:pt x="1811746" y="2465440"/>
                </a:cubicBezTo>
                <a:cubicBezTo>
                  <a:pt x="1816393" y="2471206"/>
                  <a:pt x="1813488" y="2476432"/>
                  <a:pt x="1808453" y="2476071"/>
                </a:cubicBezTo>
                <a:cubicBezTo>
                  <a:pt x="1800902" y="2475530"/>
                  <a:pt x="1798965" y="2467241"/>
                  <a:pt x="1799547" y="2459131"/>
                </a:cubicBezTo>
                <a:cubicBezTo>
                  <a:pt x="1800128" y="2451022"/>
                  <a:pt x="1793351" y="2439669"/>
                  <a:pt x="1788704" y="2433902"/>
                </a:cubicBezTo>
                <a:cubicBezTo>
                  <a:pt x="1779216" y="2425071"/>
                  <a:pt x="1781734" y="2425250"/>
                  <a:pt x="1801484" y="2432101"/>
                </a:cubicBezTo>
                <a:cubicBezTo>
                  <a:pt x="1816394" y="2435886"/>
                  <a:pt x="1823945" y="2436426"/>
                  <a:pt x="1821816" y="2430840"/>
                </a:cubicBezTo>
                <a:cubicBezTo>
                  <a:pt x="1816974" y="2427777"/>
                  <a:pt x="1794513" y="2423450"/>
                  <a:pt x="1772052" y="2419124"/>
                </a:cubicBezTo>
                <a:cubicBezTo>
                  <a:pt x="1739522" y="2414074"/>
                  <a:pt x="1724225" y="2415695"/>
                  <a:pt x="1715898" y="2425966"/>
                </a:cubicBezTo>
                <a:cubicBezTo>
                  <a:pt x="1707570" y="2436239"/>
                  <a:pt x="1707764" y="2433535"/>
                  <a:pt x="1711638" y="2414793"/>
                </a:cubicBezTo>
                <a:cubicBezTo>
                  <a:pt x="1715124" y="2401458"/>
                  <a:pt x="1719190" y="2380014"/>
                  <a:pt x="1725000" y="2369562"/>
                </a:cubicBezTo>
                <a:cubicBezTo>
                  <a:pt x="1728486" y="2356228"/>
                  <a:pt x="1726162" y="2353344"/>
                  <a:pt x="1718417" y="2355506"/>
                </a:cubicBezTo>
                <a:cubicBezTo>
                  <a:pt x="1710478" y="2360371"/>
                  <a:pt x="1708542" y="2352081"/>
                  <a:pt x="1714739" y="2336223"/>
                </a:cubicBezTo>
                <a:cubicBezTo>
                  <a:pt x="1720936" y="2320365"/>
                  <a:pt x="1719192" y="2309372"/>
                  <a:pt x="1714159" y="2309013"/>
                </a:cubicBezTo>
                <a:cubicBezTo>
                  <a:pt x="1704091" y="2308290"/>
                  <a:pt x="1697506" y="2329554"/>
                  <a:pt x="1697892" y="2359469"/>
                </a:cubicBezTo>
                <a:cubicBezTo>
                  <a:pt x="1699827" y="2367759"/>
                  <a:pt x="1694213" y="2375507"/>
                  <a:pt x="1689177" y="2375145"/>
                </a:cubicBezTo>
                <a:cubicBezTo>
                  <a:pt x="1681626" y="2374605"/>
                  <a:pt x="1679689" y="2366314"/>
                  <a:pt x="1680270" y="2358206"/>
                </a:cubicBezTo>
                <a:cubicBezTo>
                  <a:pt x="1681820" y="2336581"/>
                  <a:pt x="1659940" y="2324145"/>
                  <a:pt x="1648902" y="2336938"/>
                </a:cubicBezTo>
                <a:cubicBezTo>
                  <a:pt x="1640576" y="2347210"/>
                  <a:pt x="1638253" y="2344326"/>
                  <a:pt x="1639222" y="2330811"/>
                </a:cubicBezTo>
                <a:cubicBezTo>
                  <a:pt x="1639996" y="2319999"/>
                  <a:pt x="1628379" y="2305581"/>
                  <a:pt x="1611339" y="2296209"/>
                </a:cubicBezTo>
                <a:cubicBezTo>
                  <a:pt x="1596817" y="2287018"/>
                  <a:pt x="1573000" y="2266291"/>
                  <a:pt x="1556348" y="2251513"/>
                </a:cubicBezTo>
                <a:cubicBezTo>
                  <a:pt x="1542213" y="2236915"/>
                  <a:pt x="1530208" y="2227904"/>
                  <a:pt x="1530015" y="2230607"/>
                </a:cubicBezTo>
                <a:cubicBezTo>
                  <a:pt x="1528853" y="2246826"/>
                  <a:pt x="1490901" y="2211502"/>
                  <a:pt x="1484899" y="2189337"/>
                </a:cubicBezTo>
                <a:cubicBezTo>
                  <a:pt x="1483545" y="2172936"/>
                  <a:pt x="1476573" y="2164286"/>
                  <a:pt x="1473863" y="2166809"/>
                </a:cubicBezTo>
                <a:cubicBezTo>
                  <a:pt x="1465923" y="2171674"/>
                  <a:pt x="1410352" y="2135088"/>
                  <a:pt x="1411320" y="2121572"/>
                </a:cubicBezTo>
                <a:cubicBezTo>
                  <a:pt x="1412483" y="2105353"/>
                  <a:pt x="1328447" y="2042275"/>
                  <a:pt x="1317796" y="2049662"/>
                </a:cubicBezTo>
                <a:cubicBezTo>
                  <a:pt x="1309857" y="2054527"/>
                  <a:pt x="1302692" y="2048579"/>
                  <a:pt x="1293593" y="2034342"/>
                </a:cubicBezTo>
                <a:cubicBezTo>
                  <a:pt x="1280427" y="2006229"/>
                  <a:pt x="1280814" y="2000823"/>
                  <a:pt x="1292820" y="2009833"/>
                </a:cubicBezTo>
                <a:cubicBezTo>
                  <a:pt x="1309858" y="2019206"/>
                  <a:pt x="1311214" y="2000286"/>
                  <a:pt x="1294951" y="1980100"/>
                </a:cubicBezTo>
                <a:cubicBezTo>
                  <a:pt x="1281008" y="1962799"/>
                  <a:pt x="1273651" y="1959554"/>
                  <a:pt x="1260484" y="1966763"/>
                </a:cubicBezTo>
                <a:cubicBezTo>
                  <a:pt x="1252544" y="1971628"/>
                  <a:pt x="1242282" y="1973608"/>
                  <a:pt x="1237440" y="1970544"/>
                </a:cubicBezTo>
                <a:cubicBezTo>
                  <a:pt x="1232794" y="1964776"/>
                  <a:pt x="1232600" y="1967479"/>
                  <a:pt x="1234730" y="1973067"/>
                </a:cubicBezTo>
                <a:cubicBezTo>
                  <a:pt x="1239377" y="1978834"/>
                  <a:pt x="1236472" y="1984060"/>
                  <a:pt x="1228726" y="1986221"/>
                </a:cubicBezTo>
                <a:cubicBezTo>
                  <a:pt x="1218464" y="1988203"/>
                  <a:pt x="1218270" y="1990906"/>
                  <a:pt x="1227564" y="2002441"/>
                </a:cubicBezTo>
                <a:cubicBezTo>
                  <a:pt x="1239375" y="2014155"/>
                  <a:pt x="1239181" y="2016858"/>
                  <a:pt x="1223690" y="2021182"/>
                </a:cubicBezTo>
                <a:cubicBezTo>
                  <a:pt x="1213428" y="2023163"/>
                  <a:pt x="1206070" y="2019918"/>
                  <a:pt x="1206263" y="2017216"/>
                </a:cubicBezTo>
                <a:cubicBezTo>
                  <a:pt x="1206457" y="2014513"/>
                  <a:pt x="1191936" y="2005321"/>
                  <a:pt x="1174703" y="1998652"/>
                </a:cubicBezTo>
                <a:cubicBezTo>
                  <a:pt x="1155145" y="1989100"/>
                  <a:pt x="1135976" y="1974141"/>
                  <a:pt x="1131716" y="1962968"/>
                </a:cubicBezTo>
                <a:cubicBezTo>
                  <a:pt x="1120679" y="1940441"/>
                  <a:pt x="1131717" y="1927647"/>
                  <a:pt x="1148563" y="1939722"/>
                </a:cubicBezTo>
                <a:cubicBezTo>
                  <a:pt x="1155921" y="1942967"/>
                  <a:pt x="1161150" y="1940624"/>
                  <a:pt x="1161731" y="1932515"/>
                </a:cubicBezTo>
                <a:cubicBezTo>
                  <a:pt x="1162119" y="1927108"/>
                  <a:pt x="1152436" y="1920981"/>
                  <a:pt x="1134816" y="1919718"/>
                </a:cubicBezTo>
                <a:cubicBezTo>
                  <a:pt x="1122035" y="1921519"/>
                  <a:pt x="1109256" y="1923321"/>
                  <a:pt x="1109061" y="1926024"/>
                </a:cubicBezTo>
                <a:cubicBezTo>
                  <a:pt x="1108675" y="1931430"/>
                  <a:pt x="1091635" y="1922057"/>
                  <a:pt x="1072273" y="1909801"/>
                </a:cubicBezTo>
                <a:cubicBezTo>
                  <a:pt x="1055620" y="1895023"/>
                  <a:pt x="1041485" y="1880425"/>
                  <a:pt x="1044584" y="1872497"/>
                </a:cubicBezTo>
                <a:cubicBezTo>
                  <a:pt x="1050200" y="1864748"/>
                  <a:pt x="1045164" y="1864387"/>
                  <a:pt x="1029867" y="1866008"/>
                </a:cubicBezTo>
                <a:cubicBezTo>
                  <a:pt x="1017087" y="1867809"/>
                  <a:pt x="1009923" y="1861862"/>
                  <a:pt x="1005663" y="1850689"/>
                </a:cubicBezTo>
                <a:cubicBezTo>
                  <a:pt x="1004115" y="1836993"/>
                  <a:pt x="994241" y="1833567"/>
                  <a:pt x="978943" y="1835189"/>
                </a:cubicBezTo>
                <a:cubicBezTo>
                  <a:pt x="961128" y="1836628"/>
                  <a:pt x="953964" y="1830681"/>
                  <a:pt x="947574" y="1813921"/>
                </a:cubicBezTo>
                <a:cubicBezTo>
                  <a:pt x="943314" y="1802748"/>
                  <a:pt x="931310" y="1793737"/>
                  <a:pt x="923758" y="1793196"/>
                </a:cubicBezTo>
                <a:cubicBezTo>
                  <a:pt x="913689" y="1792474"/>
                  <a:pt x="909041" y="1786707"/>
                  <a:pt x="914464" y="1781662"/>
                </a:cubicBezTo>
                <a:cubicBezTo>
                  <a:pt x="917175" y="1779139"/>
                  <a:pt x="912721" y="1770670"/>
                  <a:pt x="905363" y="1767424"/>
                </a:cubicBezTo>
                <a:cubicBezTo>
                  <a:pt x="895488" y="1764000"/>
                  <a:pt x="888518" y="1755350"/>
                  <a:pt x="889099" y="1747241"/>
                </a:cubicBezTo>
                <a:cubicBezTo>
                  <a:pt x="889874" y="1736428"/>
                  <a:pt x="882710" y="1730480"/>
                  <a:pt x="875157" y="1729939"/>
                </a:cubicBezTo>
                <a:cubicBezTo>
                  <a:pt x="865088" y="1729217"/>
                  <a:pt x="859860" y="1731560"/>
                  <a:pt x="864507" y="1737328"/>
                </a:cubicBezTo>
                <a:cubicBezTo>
                  <a:pt x="866637" y="1742914"/>
                  <a:pt x="863926" y="1745436"/>
                  <a:pt x="858892" y="1745076"/>
                </a:cubicBezTo>
                <a:cubicBezTo>
                  <a:pt x="851340" y="1744534"/>
                  <a:pt x="844369" y="1735883"/>
                  <a:pt x="842433" y="1727594"/>
                </a:cubicBezTo>
                <a:cubicBezTo>
                  <a:pt x="836625" y="1702725"/>
                  <a:pt x="807773" y="1716960"/>
                  <a:pt x="813387" y="1744531"/>
                </a:cubicBezTo>
                <a:cubicBezTo>
                  <a:pt x="814742" y="1760930"/>
                  <a:pt x="814742" y="1760930"/>
                  <a:pt x="805642" y="1746693"/>
                </a:cubicBezTo>
                <a:cubicBezTo>
                  <a:pt x="798671" y="1738043"/>
                  <a:pt x="791507" y="1732096"/>
                  <a:pt x="786280" y="1734437"/>
                </a:cubicBezTo>
                <a:cubicBezTo>
                  <a:pt x="781051" y="1736781"/>
                  <a:pt x="773694" y="1733535"/>
                  <a:pt x="771757" y="1725245"/>
                </a:cubicBezTo>
                <a:cubicBezTo>
                  <a:pt x="767110" y="1719478"/>
                  <a:pt x="770207" y="1711550"/>
                  <a:pt x="777954" y="1709388"/>
                </a:cubicBezTo>
                <a:cubicBezTo>
                  <a:pt x="783182" y="1707046"/>
                  <a:pt x="783763" y="1698937"/>
                  <a:pt x="781634" y="1693350"/>
                </a:cubicBezTo>
                <a:cubicBezTo>
                  <a:pt x="776987" y="1687583"/>
                  <a:pt x="779504" y="1687764"/>
                  <a:pt x="784343" y="1690826"/>
                </a:cubicBezTo>
                <a:cubicBezTo>
                  <a:pt x="798672" y="1702722"/>
                  <a:pt x="820360" y="1682540"/>
                  <a:pt x="811454" y="1665600"/>
                </a:cubicBezTo>
                <a:cubicBezTo>
                  <a:pt x="807001" y="1657130"/>
                  <a:pt x="805258" y="1646137"/>
                  <a:pt x="810486" y="1643794"/>
                </a:cubicBezTo>
                <a:cubicBezTo>
                  <a:pt x="813197" y="1641272"/>
                  <a:pt x="810679" y="1641092"/>
                  <a:pt x="800417" y="1643072"/>
                </a:cubicBezTo>
                <a:cubicBezTo>
                  <a:pt x="790154" y="1645054"/>
                  <a:pt x="782797" y="1641810"/>
                  <a:pt x="778344" y="1633340"/>
                </a:cubicBezTo>
                <a:cubicBezTo>
                  <a:pt x="774085" y="1622168"/>
                  <a:pt x="766726" y="1618922"/>
                  <a:pt x="753945" y="1620724"/>
                </a:cubicBezTo>
                <a:cubicBezTo>
                  <a:pt x="743490" y="1625409"/>
                  <a:pt x="741166" y="1622524"/>
                  <a:pt x="744265" y="1614596"/>
                </a:cubicBezTo>
                <a:cubicBezTo>
                  <a:pt x="747170" y="1609370"/>
                  <a:pt x="754914" y="1607208"/>
                  <a:pt x="762467" y="1607749"/>
                </a:cubicBezTo>
                <a:cubicBezTo>
                  <a:pt x="769824" y="1610993"/>
                  <a:pt x="772536" y="1608471"/>
                  <a:pt x="767888" y="1602705"/>
                </a:cubicBezTo>
                <a:cubicBezTo>
                  <a:pt x="765758" y="1597118"/>
                  <a:pt x="769050" y="1586485"/>
                  <a:pt x="777184" y="1578917"/>
                </a:cubicBezTo>
                <a:cubicBezTo>
                  <a:pt x="790545" y="1569007"/>
                  <a:pt x="785511" y="1568646"/>
                  <a:pt x="722385" y="1566839"/>
                </a:cubicBezTo>
                <a:cubicBezTo>
                  <a:pt x="686756" y="1569720"/>
                  <a:pt x="638735" y="1568995"/>
                  <a:pt x="620919" y="1570437"/>
                </a:cubicBezTo>
                <a:cubicBezTo>
                  <a:pt x="598071" y="1571515"/>
                  <a:pt x="585485" y="1570613"/>
                  <a:pt x="585873" y="1565207"/>
                </a:cubicBezTo>
                <a:cubicBezTo>
                  <a:pt x="586261" y="1559801"/>
                  <a:pt x="599233" y="1555297"/>
                  <a:pt x="614337" y="1556379"/>
                </a:cubicBezTo>
                <a:cubicBezTo>
                  <a:pt x="642027" y="1558364"/>
                  <a:pt x="642027" y="1558364"/>
                  <a:pt x="627892" y="1543766"/>
                </a:cubicBezTo>
                <a:cubicBezTo>
                  <a:pt x="615886" y="1534755"/>
                  <a:pt x="606012" y="1531329"/>
                  <a:pt x="585293" y="1537995"/>
                </a:cubicBezTo>
                <a:cubicBezTo>
                  <a:pt x="554504" y="1543939"/>
                  <a:pt x="542887" y="1529523"/>
                  <a:pt x="554699" y="1505916"/>
                </a:cubicBezTo>
                <a:cubicBezTo>
                  <a:pt x="563219" y="1492942"/>
                  <a:pt x="560703" y="1492761"/>
                  <a:pt x="545405" y="1494383"/>
                </a:cubicBezTo>
                <a:cubicBezTo>
                  <a:pt x="514423" y="1503030"/>
                  <a:pt x="505129" y="1491497"/>
                  <a:pt x="524300" y="1471134"/>
                </a:cubicBezTo>
                <a:cubicBezTo>
                  <a:pt x="543277" y="1453475"/>
                  <a:pt x="546957" y="1437436"/>
                  <a:pt x="531272" y="1444463"/>
                </a:cubicBezTo>
                <a:cubicBezTo>
                  <a:pt x="526043" y="1446806"/>
                  <a:pt x="521203" y="1443742"/>
                  <a:pt x="521784" y="1435633"/>
                </a:cubicBezTo>
                <a:cubicBezTo>
                  <a:pt x="522365" y="1427523"/>
                  <a:pt x="515006" y="1424279"/>
                  <a:pt x="502227" y="1426080"/>
                </a:cubicBezTo>
                <a:cubicBezTo>
                  <a:pt x="484412" y="1427520"/>
                  <a:pt x="484606" y="1424817"/>
                  <a:pt x="493901" y="1401031"/>
                </a:cubicBezTo>
                <a:cubicBezTo>
                  <a:pt x="509005" y="1366792"/>
                  <a:pt x="509393" y="1361386"/>
                  <a:pt x="494289" y="1360303"/>
                </a:cubicBezTo>
                <a:cubicBezTo>
                  <a:pt x="489255" y="1359942"/>
                  <a:pt x="486350" y="1365168"/>
                  <a:pt x="488287" y="1373458"/>
                </a:cubicBezTo>
                <a:cubicBezTo>
                  <a:pt x="490223" y="1381747"/>
                  <a:pt x="487318" y="1386973"/>
                  <a:pt x="477249" y="1386253"/>
                </a:cubicBezTo>
                <a:cubicBezTo>
                  <a:pt x="467180" y="1385530"/>
                  <a:pt x="462533" y="1379763"/>
                  <a:pt x="468148" y="1372016"/>
                </a:cubicBezTo>
                <a:cubicBezTo>
                  <a:pt x="477056" y="1353634"/>
                  <a:pt x="456725" y="1354894"/>
                  <a:pt x="435037" y="1375077"/>
                </a:cubicBezTo>
                <a:cubicBezTo>
                  <a:pt x="418771" y="1390213"/>
                  <a:pt x="416061" y="1392735"/>
                  <a:pt x="424774" y="1377057"/>
                </a:cubicBezTo>
                <a:cubicBezTo>
                  <a:pt x="444914" y="1343179"/>
                  <a:pt x="445689" y="1332368"/>
                  <a:pt x="435620" y="1331646"/>
                </a:cubicBezTo>
                <a:cubicBezTo>
                  <a:pt x="428067" y="1331105"/>
                  <a:pt x="419935" y="1338673"/>
                  <a:pt x="414319" y="1346421"/>
                </a:cubicBezTo>
                <a:cubicBezTo>
                  <a:pt x="410833" y="1359756"/>
                  <a:pt x="405799" y="1359395"/>
                  <a:pt x="386242" y="1349843"/>
                </a:cubicBezTo>
                <a:cubicBezTo>
                  <a:pt x="374043" y="1343535"/>
                  <a:pt x="364362" y="1337406"/>
                  <a:pt x="367266" y="1332181"/>
                </a:cubicBezTo>
                <a:cubicBezTo>
                  <a:pt x="369977" y="1329659"/>
                  <a:pt x="365719" y="1318486"/>
                  <a:pt x="356230" y="1309654"/>
                </a:cubicBezTo>
                <a:cubicBezTo>
                  <a:pt x="339772" y="1292174"/>
                  <a:pt x="339772" y="1292174"/>
                  <a:pt x="362426" y="1293797"/>
                </a:cubicBezTo>
                <a:cubicBezTo>
                  <a:pt x="377530" y="1294879"/>
                  <a:pt x="385469" y="1290014"/>
                  <a:pt x="383339" y="1284427"/>
                </a:cubicBezTo>
                <a:cubicBezTo>
                  <a:pt x="378886" y="1275957"/>
                  <a:pt x="363977" y="1272172"/>
                  <a:pt x="338611" y="1273071"/>
                </a:cubicBezTo>
                <a:cubicBezTo>
                  <a:pt x="303369" y="1270545"/>
                  <a:pt x="298334" y="1270184"/>
                  <a:pt x="306855" y="1257210"/>
                </a:cubicBezTo>
                <a:cubicBezTo>
                  <a:pt x="312470" y="1249461"/>
                  <a:pt x="318473" y="1236306"/>
                  <a:pt x="319054" y="1228197"/>
                </a:cubicBezTo>
                <a:cubicBezTo>
                  <a:pt x="319635" y="1220088"/>
                  <a:pt x="325058" y="1215043"/>
                  <a:pt x="332610" y="1215584"/>
                </a:cubicBezTo>
                <a:cubicBezTo>
                  <a:pt x="352166" y="1225136"/>
                  <a:pt x="370755" y="1212884"/>
                  <a:pt x="364366" y="1196124"/>
                </a:cubicBezTo>
                <a:cubicBezTo>
                  <a:pt x="359913" y="1187653"/>
                  <a:pt x="352748" y="1181706"/>
                  <a:pt x="347715" y="1181345"/>
                </a:cubicBezTo>
                <a:cubicBezTo>
                  <a:pt x="342680" y="1180984"/>
                  <a:pt x="340356" y="1178102"/>
                  <a:pt x="345778" y="1173055"/>
                </a:cubicBezTo>
                <a:cubicBezTo>
                  <a:pt x="351394" y="1165307"/>
                  <a:pt x="331643" y="1158458"/>
                  <a:pt x="306276" y="1159357"/>
                </a:cubicBezTo>
                <a:cubicBezTo>
                  <a:pt x="301050" y="1161699"/>
                  <a:pt x="301436" y="1156293"/>
                  <a:pt x="304341" y="1151067"/>
                </a:cubicBezTo>
                <a:cubicBezTo>
                  <a:pt x="320606" y="1135931"/>
                  <a:pt x="301050" y="1126379"/>
                  <a:pt x="274908" y="1138089"/>
                </a:cubicBezTo>
                <a:cubicBezTo>
                  <a:pt x="256706" y="1144937"/>
                  <a:pt x="243927" y="1146739"/>
                  <a:pt x="221853" y="1137005"/>
                </a:cubicBezTo>
                <a:cubicBezTo>
                  <a:pt x="197068" y="1129796"/>
                  <a:pt x="194551" y="1129615"/>
                  <a:pt x="193388" y="1145833"/>
                </a:cubicBezTo>
                <a:cubicBezTo>
                  <a:pt x="192032" y="1164754"/>
                  <a:pt x="192032" y="1164754"/>
                  <a:pt x="180608" y="1147634"/>
                </a:cubicBezTo>
                <a:cubicBezTo>
                  <a:pt x="176349" y="1136461"/>
                  <a:pt x="164537" y="1124746"/>
                  <a:pt x="157566" y="1116095"/>
                </a:cubicBezTo>
                <a:cubicBezTo>
                  <a:pt x="145561" y="1107085"/>
                  <a:pt x="145949" y="1101679"/>
                  <a:pt x="153695" y="1099516"/>
                </a:cubicBezTo>
                <a:cubicBezTo>
                  <a:pt x="161246" y="1100057"/>
                  <a:pt x="166668" y="1095013"/>
                  <a:pt x="167055" y="1089607"/>
                </a:cubicBezTo>
                <a:cubicBezTo>
                  <a:pt x="167443" y="1084199"/>
                  <a:pt x="160085" y="1080956"/>
                  <a:pt x="154857" y="1083297"/>
                </a:cubicBezTo>
                <a:cubicBezTo>
                  <a:pt x="129103" y="1089603"/>
                  <a:pt x="105287" y="1068877"/>
                  <a:pt x="107030" y="1044549"/>
                </a:cubicBezTo>
                <a:cubicBezTo>
                  <a:pt x="108194" y="1028330"/>
                  <a:pt x="101610" y="1014274"/>
                  <a:pt x="86894" y="1007786"/>
                </a:cubicBezTo>
                <a:cubicBezTo>
                  <a:pt x="72177" y="1001297"/>
                  <a:pt x="70047" y="995710"/>
                  <a:pt x="78181" y="988142"/>
                </a:cubicBezTo>
                <a:cubicBezTo>
                  <a:pt x="94253" y="975709"/>
                  <a:pt x="72760" y="957867"/>
                  <a:pt x="32872" y="949574"/>
                </a:cubicBezTo>
                <a:cubicBezTo>
                  <a:pt x="24787" y="947636"/>
                  <a:pt x="17841" y="945270"/>
                  <a:pt x="12186" y="942530"/>
                </a:cubicBezTo>
                <a:lnTo>
                  <a:pt x="1" y="933778"/>
                </a:lnTo>
                <a:lnTo>
                  <a:pt x="1" y="910026"/>
                </a:lnTo>
                <a:lnTo>
                  <a:pt x="342" y="909206"/>
                </a:lnTo>
                <a:cubicBezTo>
                  <a:pt x="5764" y="904159"/>
                  <a:pt x="6926" y="887942"/>
                  <a:pt x="2860" y="874064"/>
                </a:cubicBezTo>
                <a:lnTo>
                  <a:pt x="0" y="856815"/>
                </a:lnTo>
                <a:lnTo>
                  <a:pt x="0" y="849737"/>
                </a:lnTo>
                <a:lnTo>
                  <a:pt x="3055" y="836041"/>
                </a:lnTo>
                <a:cubicBezTo>
                  <a:pt x="4507" y="833428"/>
                  <a:pt x="4701" y="830725"/>
                  <a:pt x="3588" y="828607"/>
                </a:cubicBezTo>
                <a:lnTo>
                  <a:pt x="0" y="826684"/>
                </a:lnTo>
                <a:lnTo>
                  <a:pt x="0" y="719665"/>
                </a:lnTo>
                <a:lnTo>
                  <a:pt x="6835" y="708273"/>
                </a:lnTo>
                <a:cubicBezTo>
                  <a:pt x="8820" y="702642"/>
                  <a:pt x="9159" y="697912"/>
                  <a:pt x="8093" y="695118"/>
                </a:cubicBezTo>
                <a:cubicBezTo>
                  <a:pt x="5964" y="689531"/>
                  <a:pt x="4610" y="673132"/>
                  <a:pt x="5771" y="656915"/>
                </a:cubicBezTo>
                <a:cubicBezTo>
                  <a:pt x="5965" y="654211"/>
                  <a:pt x="6352" y="648805"/>
                  <a:pt x="6740" y="643399"/>
                </a:cubicBezTo>
                <a:cubicBezTo>
                  <a:pt x="1705" y="643038"/>
                  <a:pt x="-231" y="634748"/>
                  <a:pt x="544" y="623935"/>
                </a:cubicBezTo>
                <a:lnTo>
                  <a:pt x="1" y="623896"/>
                </a:lnTo>
                <a:lnTo>
                  <a:pt x="0" y="604696"/>
                </a:lnTo>
                <a:lnTo>
                  <a:pt x="4998" y="597084"/>
                </a:lnTo>
                <a:cubicBezTo>
                  <a:pt x="5482" y="590327"/>
                  <a:pt x="5240" y="584876"/>
                  <a:pt x="4249" y="581069"/>
                </a:cubicBezTo>
                <a:lnTo>
                  <a:pt x="1" y="576094"/>
                </a:lnTo>
                <a:lnTo>
                  <a:pt x="1" y="564830"/>
                </a:lnTo>
                <a:lnTo>
                  <a:pt x="8486" y="548430"/>
                </a:lnTo>
                <a:lnTo>
                  <a:pt x="8679" y="545725"/>
                </a:lnTo>
                <a:cubicBezTo>
                  <a:pt x="8872" y="543023"/>
                  <a:pt x="6550" y="540139"/>
                  <a:pt x="4032" y="539958"/>
                </a:cubicBezTo>
                <a:lnTo>
                  <a:pt x="1" y="534012"/>
                </a:lnTo>
                <a:lnTo>
                  <a:pt x="1" y="509742"/>
                </a:lnTo>
                <a:lnTo>
                  <a:pt x="2025" y="506192"/>
                </a:lnTo>
                <a:cubicBezTo>
                  <a:pt x="5970" y="504098"/>
                  <a:pt x="11682" y="503828"/>
                  <a:pt x="19137" y="505720"/>
                </a:cubicBezTo>
                <a:cubicBezTo>
                  <a:pt x="19331" y="503017"/>
                  <a:pt x="17201" y="497431"/>
                  <a:pt x="17394" y="494728"/>
                </a:cubicBezTo>
                <a:cubicBezTo>
                  <a:pt x="17394" y="494728"/>
                  <a:pt x="14878" y="494547"/>
                  <a:pt x="12359" y="494367"/>
                </a:cubicBezTo>
                <a:cubicBezTo>
                  <a:pt x="-226" y="493465"/>
                  <a:pt x="-1388" y="474362"/>
                  <a:pt x="8489" y="442467"/>
                </a:cubicBezTo>
                <a:cubicBezTo>
                  <a:pt x="6359" y="436880"/>
                  <a:pt x="6553" y="434178"/>
                  <a:pt x="9264" y="431653"/>
                </a:cubicBezTo>
                <a:cubicBezTo>
                  <a:pt x="11974" y="429132"/>
                  <a:pt x="12168" y="426429"/>
                  <a:pt x="14879" y="423905"/>
                </a:cubicBezTo>
                <a:lnTo>
                  <a:pt x="18365" y="410570"/>
                </a:lnTo>
                <a:cubicBezTo>
                  <a:pt x="21464" y="402641"/>
                  <a:pt x="22045" y="394532"/>
                  <a:pt x="22626" y="386423"/>
                </a:cubicBezTo>
                <a:cubicBezTo>
                  <a:pt x="22626" y="386423"/>
                  <a:pt x="20108" y="386242"/>
                  <a:pt x="17591" y="386062"/>
                </a:cubicBezTo>
                <a:cubicBezTo>
                  <a:pt x="7136" y="390746"/>
                  <a:pt x="7330" y="388043"/>
                  <a:pt x="15655" y="377772"/>
                </a:cubicBezTo>
                <a:cubicBezTo>
                  <a:pt x="15849" y="375069"/>
                  <a:pt x="18754" y="369843"/>
                  <a:pt x="21658" y="364618"/>
                </a:cubicBezTo>
                <a:cubicBezTo>
                  <a:pt x="19335" y="361734"/>
                  <a:pt x="19335" y="361734"/>
                  <a:pt x="17012" y="358851"/>
                </a:cubicBezTo>
                <a:cubicBezTo>
                  <a:pt x="12171" y="355787"/>
                  <a:pt x="7717" y="347317"/>
                  <a:pt x="8298" y="339207"/>
                </a:cubicBezTo>
                <a:cubicBezTo>
                  <a:pt x="9073" y="328395"/>
                  <a:pt x="14303" y="326052"/>
                  <a:pt x="26888" y="326954"/>
                </a:cubicBezTo>
                <a:cubicBezTo>
                  <a:pt x="27082" y="324251"/>
                  <a:pt x="27469" y="318845"/>
                  <a:pt x="30373" y="313619"/>
                </a:cubicBezTo>
                <a:lnTo>
                  <a:pt x="25338" y="313258"/>
                </a:lnTo>
                <a:cubicBezTo>
                  <a:pt x="7719" y="311996"/>
                  <a:pt x="12172" y="285145"/>
                  <a:pt x="34056" y="226940"/>
                </a:cubicBezTo>
                <a:cubicBezTo>
                  <a:pt x="40446" y="208378"/>
                  <a:pt x="40833" y="202972"/>
                  <a:pt x="30377" y="207657"/>
                </a:cubicBezTo>
                <a:cubicBezTo>
                  <a:pt x="19921" y="212342"/>
                  <a:pt x="20115" y="209638"/>
                  <a:pt x="28440" y="199368"/>
                </a:cubicBezTo>
                <a:cubicBezTo>
                  <a:pt x="34249" y="188916"/>
                  <a:pt x="38318" y="167471"/>
                  <a:pt x="39674" y="148550"/>
                </a:cubicBezTo>
                <a:cubicBezTo>
                  <a:pt x="40182" y="110548"/>
                  <a:pt x="106221" y="23158"/>
                  <a:pt x="144646" y="3475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3BC24895-7A63-816D-98D8-859393F14A3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395758" y="2557308"/>
            <a:ext cx="4733969" cy="3041264"/>
          </a:xfrm>
          <a:custGeom>
            <a:avLst/>
            <a:gdLst>
              <a:gd name="connsiteX0" fmla="*/ 1810319 w 4733969"/>
              <a:gd name="connsiteY0" fmla="*/ 1669732 h 3041264"/>
              <a:gd name="connsiteX1" fmla="*/ 1816938 w 4733969"/>
              <a:gd name="connsiteY1" fmla="*/ 1673495 h 3041264"/>
              <a:gd name="connsiteX2" fmla="*/ 1852953 w 4733969"/>
              <a:gd name="connsiteY2" fmla="*/ 1700530 h 3041264"/>
              <a:gd name="connsiteX3" fmla="*/ 1907944 w 4733969"/>
              <a:gd name="connsiteY3" fmla="*/ 1745226 h 3041264"/>
              <a:gd name="connsiteX4" fmla="*/ 1927743 w 4733969"/>
              <a:gd name="connsiteY4" fmla="*/ 1764644 h 3041264"/>
              <a:gd name="connsiteX5" fmla="*/ 1930527 w 4733969"/>
              <a:gd name="connsiteY5" fmla="*/ 1770305 h 3041264"/>
              <a:gd name="connsiteX6" fmla="*/ 1918613 w 4733969"/>
              <a:gd name="connsiteY6" fmla="*/ 1760774 h 3041264"/>
              <a:gd name="connsiteX7" fmla="*/ 1858228 w 4733969"/>
              <a:gd name="connsiteY7" fmla="*/ 1717642 h 3041264"/>
              <a:gd name="connsiteX8" fmla="*/ 1815096 w 4733969"/>
              <a:gd name="connsiteY8" fmla="*/ 1674510 h 3041264"/>
              <a:gd name="connsiteX9" fmla="*/ 1776084 w 4733969"/>
              <a:gd name="connsiteY9" fmla="*/ 1635498 h 3041264"/>
              <a:gd name="connsiteX10" fmla="*/ 1781505 w 4733969"/>
              <a:gd name="connsiteY10" fmla="*/ 1638352 h 3041264"/>
              <a:gd name="connsiteX11" fmla="*/ 1802997 w 4733969"/>
              <a:gd name="connsiteY11" fmla="*/ 1656194 h 3041264"/>
              <a:gd name="connsiteX12" fmla="*/ 1808165 w 4733969"/>
              <a:gd name="connsiteY12" fmla="*/ 1667579 h 3041264"/>
              <a:gd name="connsiteX13" fmla="*/ 479864 w 4733969"/>
              <a:gd name="connsiteY13" fmla="*/ 836756 h 3041264"/>
              <a:gd name="connsiteX14" fmla="*/ 480961 w 4733969"/>
              <a:gd name="connsiteY14" fmla="*/ 837506 h 3041264"/>
              <a:gd name="connsiteX15" fmla="*/ 482171 w 4733969"/>
              <a:gd name="connsiteY15" fmla="*/ 838397 h 3041264"/>
              <a:gd name="connsiteX16" fmla="*/ 719857 w 4733969"/>
              <a:gd name="connsiteY16" fmla="*/ 0 h 3041264"/>
              <a:gd name="connsiteX17" fmla="*/ 744641 w 4733969"/>
              <a:gd name="connsiteY17" fmla="*/ 7211 h 3041264"/>
              <a:gd name="connsiteX18" fmla="*/ 744061 w 4733969"/>
              <a:gd name="connsiteY18" fmla="*/ 15319 h 3041264"/>
              <a:gd name="connsiteX19" fmla="*/ 743285 w 4733969"/>
              <a:gd name="connsiteY19" fmla="*/ 26132 h 3041264"/>
              <a:gd name="connsiteX20" fmla="*/ 780657 w 4733969"/>
              <a:gd name="connsiteY20" fmla="*/ 34244 h 3041264"/>
              <a:gd name="connsiteX21" fmla="*/ 929369 w 4733969"/>
              <a:gd name="connsiteY21" fmla="*/ 42184 h 3041264"/>
              <a:gd name="connsiteX22" fmla="*/ 970031 w 4733969"/>
              <a:gd name="connsiteY22" fmla="*/ 39664 h 3041264"/>
              <a:gd name="connsiteX23" fmla="*/ 1010887 w 4733969"/>
              <a:gd name="connsiteY23" fmla="*/ 34442 h 3041264"/>
              <a:gd name="connsiteX24" fmla="*/ 1028316 w 4733969"/>
              <a:gd name="connsiteY24" fmla="*/ 38408 h 3041264"/>
              <a:gd name="connsiteX25" fmla="*/ 1033156 w 4733969"/>
              <a:gd name="connsiteY25" fmla="*/ 41471 h 3041264"/>
              <a:gd name="connsiteX26" fmla="*/ 1141590 w 4733969"/>
              <a:gd name="connsiteY26" fmla="*/ 81846 h 3041264"/>
              <a:gd name="connsiteX27" fmla="*/ 1168893 w 4733969"/>
              <a:gd name="connsiteY27" fmla="*/ 89237 h 3041264"/>
              <a:gd name="connsiteX28" fmla="*/ 1185544 w 4733969"/>
              <a:gd name="connsiteY28" fmla="*/ 104015 h 3041264"/>
              <a:gd name="connsiteX29" fmla="*/ 1209942 w 4733969"/>
              <a:gd name="connsiteY29" fmla="*/ 116631 h 3041264"/>
              <a:gd name="connsiteX30" fmla="*/ 1258738 w 4733969"/>
              <a:gd name="connsiteY30" fmla="*/ 141865 h 3041264"/>
              <a:gd name="connsiteX31" fmla="*/ 1302499 w 4733969"/>
              <a:gd name="connsiteY31" fmla="*/ 166737 h 3041264"/>
              <a:gd name="connsiteX32" fmla="*/ 1327089 w 4733969"/>
              <a:gd name="connsiteY32" fmla="*/ 176650 h 3041264"/>
              <a:gd name="connsiteX33" fmla="*/ 1346451 w 4733969"/>
              <a:gd name="connsiteY33" fmla="*/ 188905 h 3041264"/>
              <a:gd name="connsiteX34" fmla="*/ 1356327 w 4733969"/>
              <a:gd name="connsiteY34" fmla="*/ 192330 h 3041264"/>
              <a:gd name="connsiteX35" fmla="*/ 1393504 w 4733969"/>
              <a:gd name="connsiteY35" fmla="*/ 203145 h 3041264"/>
              <a:gd name="connsiteX36" fmla="*/ 1415771 w 4733969"/>
              <a:gd name="connsiteY36" fmla="*/ 210175 h 3041264"/>
              <a:gd name="connsiteX37" fmla="*/ 1437652 w 4733969"/>
              <a:gd name="connsiteY37" fmla="*/ 222612 h 3041264"/>
              <a:gd name="connsiteX38" fmla="*/ 1464374 w 4733969"/>
              <a:gd name="connsiteY38" fmla="*/ 238111 h 3041264"/>
              <a:gd name="connsiteX39" fmla="*/ 1518203 w 4733969"/>
              <a:gd name="connsiteY39" fmla="*/ 263705 h 3041264"/>
              <a:gd name="connsiteX40" fmla="*/ 1527885 w 4733969"/>
              <a:gd name="connsiteY40" fmla="*/ 269832 h 3041264"/>
              <a:gd name="connsiteX41" fmla="*/ 1596431 w 4733969"/>
              <a:gd name="connsiteY41" fmla="*/ 301914 h 3041264"/>
              <a:gd name="connsiteX42" fmla="*/ 1667300 w 4733969"/>
              <a:gd name="connsiteY42" fmla="*/ 336881 h 3041264"/>
              <a:gd name="connsiteX43" fmla="*/ 1679305 w 4733969"/>
              <a:gd name="connsiteY43" fmla="*/ 345891 h 3041264"/>
              <a:gd name="connsiteX44" fmla="*/ 1706220 w 4733969"/>
              <a:gd name="connsiteY44" fmla="*/ 358689 h 3041264"/>
              <a:gd name="connsiteX45" fmla="*/ 1786576 w 4733969"/>
              <a:gd name="connsiteY45" fmla="*/ 402484 h 3041264"/>
              <a:gd name="connsiteX46" fmla="*/ 1821624 w 4733969"/>
              <a:gd name="connsiteY46" fmla="*/ 443034 h 3041264"/>
              <a:gd name="connsiteX47" fmla="*/ 1831499 w 4733969"/>
              <a:gd name="connsiteY47" fmla="*/ 446460 h 3041264"/>
              <a:gd name="connsiteX48" fmla="*/ 1900433 w 4733969"/>
              <a:gd name="connsiteY48" fmla="*/ 473135 h 3041264"/>
              <a:gd name="connsiteX49" fmla="*/ 1946904 w 4733969"/>
              <a:gd name="connsiteY49" fmla="*/ 495485 h 3041264"/>
              <a:gd name="connsiteX50" fmla="*/ 1958908 w 4733969"/>
              <a:gd name="connsiteY50" fmla="*/ 504495 h 3041264"/>
              <a:gd name="connsiteX51" fmla="*/ 1980402 w 4733969"/>
              <a:gd name="connsiteY51" fmla="*/ 522338 h 3041264"/>
              <a:gd name="connsiteX52" fmla="*/ 2029391 w 4733969"/>
              <a:gd name="connsiteY52" fmla="*/ 544867 h 3041264"/>
              <a:gd name="connsiteX53" fmla="*/ 2107617 w 4733969"/>
              <a:gd name="connsiteY53" fmla="*/ 583078 h 3041264"/>
              <a:gd name="connsiteX54" fmla="*/ 2114394 w 4733969"/>
              <a:gd name="connsiteY54" fmla="*/ 594431 h 3041264"/>
              <a:gd name="connsiteX55" fmla="*/ 2131048 w 4733969"/>
              <a:gd name="connsiteY55" fmla="*/ 609211 h 3041264"/>
              <a:gd name="connsiteX56" fmla="*/ 2145762 w 4733969"/>
              <a:gd name="connsiteY56" fmla="*/ 615698 h 3041264"/>
              <a:gd name="connsiteX57" fmla="*/ 2201335 w 4733969"/>
              <a:gd name="connsiteY57" fmla="*/ 652284 h 3041264"/>
              <a:gd name="connsiteX58" fmla="*/ 2257101 w 4733969"/>
              <a:gd name="connsiteY58" fmla="*/ 686169 h 3041264"/>
              <a:gd name="connsiteX59" fmla="*/ 2269106 w 4733969"/>
              <a:gd name="connsiteY59" fmla="*/ 695180 h 3041264"/>
              <a:gd name="connsiteX60" fmla="*/ 2317707 w 4733969"/>
              <a:gd name="connsiteY60" fmla="*/ 723115 h 3041264"/>
              <a:gd name="connsiteX61" fmla="*/ 2358563 w 4733969"/>
              <a:gd name="connsiteY61" fmla="*/ 753213 h 3041264"/>
              <a:gd name="connsiteX62" fmla="*/ 2360112 w 4733969"/>
              <a:gd name="connsiteY62" fmla="*/ 766910 h 3041264"/>
              <a:gd name="connsiteX63" fmla="*/ 2364757 w 4733969"/>
              <a:gd name="connsiteY63" fmla="*/ 772676 h 3041264"/>
              <a:gd name="connsiteX64" fmla="*/ 2472612 w 4733969"/>
              <a:gd name="connsiteY64" fmla="*/ 821160 h 3041264"/>
              <a:gd name="connsiteX65" fmla="*/ 2501657 w 4733969"/>
              <a:gd name="connsiteY65" fmla="*/ 839544 h 3041264"/>
              <a:gd name="connsiteX66" fmla="*/ 2533025 w 4733969"/>
              <a:gd name="connsiteY66" fmla="*/ 860811 h 3041264"/>
              <a:gd name="connsiteX67" fmla="*/ 2593437 w 4733969"/>
              <a:gd name="connsiteY67" fmla="*/ 900461 h 3041264"/>
              <a:gd name="connsiteX68" fmla="*/ 2661208 w 4733969"/>
              <a:gd name="connsiteY68" fmla="*/ 943356 h 3041264"/>
              <a:gd name="connsiteX69" fmla="*/ 2695093 w 4733969"/>
              <a:gd name="connsiteY69" fmla="*/ 964804 h 3041264"/>
              <a:gd name="connsiteX70" fmla="*/ 2767705 w 4733969"/>
              <a:gd name="connsiteY70" fmla="*/ 1010762 h 3041264"/>
              <a:gd name="connsiteX71" fmla="*/ 2852709 w 4733969"/>
              <a:gd name="connsiteY71" fmla="*/ 1060326 h 3041264"/>
              <a:gd name="connsiteX72" fmla="*/ 2871878 w 4733969"/>
              <a:gd name="connsiteY72" fmla="*/ 1075284 h 3041264"/>
              <a:gd name="connsiteX73" fmla="*/ 2886401 w 4733969"/>
              <a:gd name="connsiteY73" fmla="*/ 1084475 h 3041264"/>
              <a:gd name="connsiteX74" fmla="*/ 2903633 w 4733969"/>
              <a:gd name="connsiteY74" fmla="*/ 1091145 h 3041264"/>
              <a:gd name="connsiteX75" fmla="*/ 2941973 w 4733969"/>
              <a:gd name="connsiteY75" fmla="*/ 1121062 h 3041264"/>
              <a:gd name="connsiteX76" fmla="*/ 2996963 w 4733969"/>
              <a:gd name="connsiteY76" fmla="*/ 1165758 h 3041264"/>
              <a:gd name="connsiteX77" fmla="*/ 3013035 w 4733969"/>
              <a:gd name="connsiteY77" fmla="*/ 1188645 h 3041264"/>
              <a:gd name="connsiteX78" fmla="*/ 3035302 w 4733969"/>
              <a:gd name="connsiteY78" fmla="*/ 1195676 h 3041264"/>
              <a:gd name="connsiteX79" fmla="*/ 3077127 w 4733969"/>
              <a:gd name="connsiteY79" fmla="*/ 1212257 h 3041264"/>
              <a:gd name="connsiteX80" fmla="*/ 3089131 w 4733969"/>
              <a:gd name="connsiteY80" fmla="*/ 1221268 h 3041264"/>
              <a:gd name="connsiteX81" fmla="*/ 3098619 w 4733969"/>
              <a:gd name="connsiteY81" fmla="*/ 1230100 h 3041264"/>
              <a:gd name="connsiteX82" fmla="*/ 3135215 w 4733969"/>
              <a:gd name="connsiteY82" fmla="*/ 1249025 h 3041264"/>
              <a:gd name="connsiteX83" fmla="*/ 3159032 w 4733969"/>
              <a:gd name="connsiteY83" fmla="*/ 1269751 h 3041264"/>
              <a:gd name="connsiteX84" fmla="*/ 3166390 w 4733969"/>
              <a:gd name="connsiteY84" fmla="*/ 1272995 h 3041264"/>
              <a:gd name="connsiteX85" fmla="*/ 3149932 w 4733969"/>
              <a:gd name="connsiteY85" fmla="*/ 1255513 h 3041264"/>
              <a:gd name="connsiteX86" fmla="*/ 3123211 w 4733969"/>
              <a:gd name="connsiteY86" fmla="*/ 1204693 h 3041264"/>
              <a:gd name="connsiteX87" fmla="*/ 3113917 w 4733969"/>
              <a:gd name="connsiteY87" fmla="*/ 1193159 h 3041264"/>
              <a:gd name="connsiteX88" fmla="*/ 3087003 w 4733969"/>
              <a:gd name="connsiteY88" fmla="*/ 1180362 h 3041264"/>
              <a:gd name="connsiteX89" fmla="*/ 3028141 w 4733969"/>
              <a:gd name="connsiteY89" fmla="*/ 1119087 h 3041264"/>
              <a:gd name="connsiteX90" fmla="*/ 2982251 w 4733969"/>
              <a:gd name="connsiteY90" fmla="*/ 1053308 h 3041264"/>
              <a:gd name="connsiteX91" fmla="*/ 2963274 w 4733969"/>
              <a:gd name="connsiteY91" fmla="*/ 1035646 h 3041264"/>
              <a:gd name="connsiteX92" fmla="*/ 2938878 w 4733969"/>
              <a:gd name="connsiteY92" fmla="*/ 1023029 h 3041264"/>
              <a:gd name="connsiteX93" fmla="*/ 2926291 w 4733969"/>
              <a:gd name="connsiteY93" fmla="*/ 1022127 h 3041264"/>
              <a:gd name="connsiteX94" fmla="*/ 2861230 w 4733969"/>
              <a:gd name="connsiteY94" fmla="*/ 1012031 h 3041264"/>
              <a:gd name="connsiteX95" fmla="*/ 2872268 w 4733969"/>
              <a:gd name="connsiteY95" fmla="*/ 999236 h 3041264"/>
              <a:gd name="connsiteX96" fmla="*/ 2891051 w 4733969"/>
              <a:gd name="connsiteY96" fmla="*/ 984281 h 3041264"/>
              <a:gd name="connsiteX97" fmla="*/ 2866847 w 4733969"/>
              <a:gd name="connsiteY97" fmla="*/ 968961 h 3041264"/>
              <a:gd name="connsiteX98" fmla="*/ 2859489 w 4733969"/>
              <a:gd name="connsiteY98" fmla="*/ 965717 h 3041264"/>
              <a:gd name="connsiteX99" fmla="*/ 2818634 w 4733969"/>
              <a:gd name="connsiteY99" fmla="*/ 900298 h 3041264"/>
              <a:gd name="connsiteX100" fmla="*/ 2787072 w 4733969"/>
              <a:gd name="connsiteY100" fmla="*/ 877319 h 3041264"/>
              <a:gd name="connsiteX101" fmla="*/ 2784224 w 4733969"/>
              <a:gd name="connsiteY101" fmla="*/ 873574 h 3041264"/>
              <a:gd name="connsiteX102" fmla="*/ 2815760 w 4733969"/>
              <a:gd name="connsiteY102" fmla="*/ 889506 h 3041264"/>
              <a:gd name="connsiteX103" fmla="*/ 2876145 w 4733969"/>
              <a:gd name="connsiteY103" fmla="*/ 941265 h 3041264"/>
              <a:gd name="connsiteX104" fmla="*/ 2945156 w 4733969"/>
              <a:gd name="connsiteY104" fmla="*/ 984397 h 3041264"/>
              <a:gd name="connsiteX105" fmla="*/ 3117685 w 4733969"/>
              <a:gd name="connsiteY105" fmla="*/ 1113793 h 3041264"/>
              <a:gd name="connsiteX106" fmla="*/ 3178070 w 4733969"/>
              <a:gd name="connsiteY106" fmla="*/ 1139672 h 3041264"/>
              <a:gd name="connsiteX107" fmla="*/ 3272960 w 4733969"/>
              <a:gd name="connsiteY107" fmla="*/ 1251816 h 3041264"/>
              <a:gd name="connsiteX108" fmla="*/ 3333345 w 4733969"/>
              <a:gd name="connsiteY108" fmla="*/ 1303574 h 3041264"/>
              <a:gd name="connsiteX109" fmla="*/ 3376477 w 4733969"/>
              <a:gd name="connsiteY109" fmla="*/ 1346706 h 3041264"/>
              <a:gd name="connsiteX110" fmla="*/ 3436862 w 4733969"/>
              <a:gd name="connsiteY110" fmla="*/ 1389838 h 3041264"/>
              <a:gd name="connsiteX111" fmla="*/ 3505873 w 4733969"/>
              <a:gd name="connsiteY111" fmla="*/ 1450223 h 3041264"/>
              <a:gd name="connsiteX112" fmla="*/ 3652522 w 4733969"/>
              <a:gd name="connsiteY112" fmla="*/ 1545114 h 3041264"/>
              <a:gd name="connsiteX113" fmla="*/ 3712907 w 4733969"/>
              <a:gd name="connsiteY113" fmla="*/ 1588246 h 3041264"/>
              <a:gd name="connsiteX114" fmla="*/ 3911315 w 4733969"/>
              <a:gd name="connsiteY114" fmla="*/ 1700389 h 3041264"/>
              <a:gd name="connsiteX115" fmla="*/ 3997579 w 4733969"/>
              <a:gd name="connsiteY115" fmla="*/ 1752148 h 3041264"/>
              <a:gd name="connsiteX116" fmla="*/ 4075217 w 4733969"/>
              <a:gd name="connsiteY116" fmla="*/ 1795280 h 3041264"/>
              <a:gd name="connsiteX117" fmla="*/ 4152855 w 4733969"/>
              <a:gd name="connsiteY117" fmla="*/ 1864291 h 3041264"/>
              <a:gd name="connsiteX118" fmla="*/ 4334009 w 4733969"/>
              <a:gd name="connsiteY118" fmla="*/ 1976434 h 3041264"/>
              <a:gd name="connsiteX119" fmla="*/ 4420273 w 4733969"/>
              <a:gd name="connsiteY119" fmla="*/ 2045446 h 3041264"/>
              <a:gd name="connsiteX120" fmla="*/ 4584175 w 4733969"/>
              <a:gd name="connsiteY120" fmla="*/ 2148963 h 3041264"/>
              <a:gd name="connsiteX121" fmla="*/ 4696319 w 4733969"/>
              <a:gd name="connsiteY121" fmla="*/ 2252480 h 3041264"/>
              <a:gd name="connsiteX122" fmla="*/ 4730135 w 4733969"/>
              <a:gd name="connsiteY122" fmla="*/ 2277842 h 3041264"/>
              <a:gd name="connsiteX123" fmla="*/ 4729971 w 4733969"/>
              <a:gd name="connsiteY123" fmla="*/ 2280128 h 3041264"/>
              <a:gd name="connsiteX124" fmla="*/ 4725893 w 4733969"/>
              <a:gd name="connsiteY124" fmla="*/ 2284080 h 3041264"/>
              <a:gd name="connsiteX125" fmla="*/ 4715049 w 4733969"/>
              <a:gd name="connsiteY125" fmla="*/ 2294171 h 3041264"/>
              <a:gd name="connsiteX126" fmla="*/ 4724538 w 4733969"/>
              <a:gd name="connsiteY126" fmla="*/ 2303003 h 3041264"/>
              <a:gd name="connsiteX127" fmla="*/ 4731311 w 4733969"/>
              <a:gd name="connsiteY127" fmla="*/ 2384997 h 3041264"/>
              <a:gd name="connsiteX128" fmla="*/ 4713689 w 4733969"/>
              <a:gd name="connsiteY128" fmla="*/ 2419055 h 3041264"/>
              <a:gd name="connsiteX129" fmla="*/ 4713108 w 4733969"/>
              <a:gd name="connsiteY129" fmla="*/ 2462486 h 3041264"/>
              <a:gd name="connsiteX130" fmla="*/ 4702068 w 4733969"/>
              <a:gd name="connsiteY130" fmla="*/ 2475280 h 3041264"/>
              <a:gd name="connsiteX131" fmla="*/ 4711751 w 4733969"/>
              <a:gd name="connsiteY131" fmla="*/ 2481407 h 3041264"/>
              <a:gd name="connsiteX132" fmla="*/ 4718525 w 4733969"/>
              <a:gd name="connsiteY132" fmla="*/ 2563402 h 3041264"/>
              <a:gd name="connsiteX133" fmla="*/ 4700904 w 4733969"/>
              <a:gd name="connsiteY133" fmla="*/ 2597460 h 3041264"/>
              <a:gd name="connsiteX134" fmla="*/ 4681733 w 4733969"/>
              <a:gd name="connsiteY134" fmla="*/ 2617823 h 3041264"/>
              <a:gd name="connsiteX135" fmla="*/ 4670890 w 4733969"/>
              <a:gd name="connsiteY135" fmla="*/ 2627913 h 3041264"/>
              <a:gd name="connsiteX136" fmla="*/ 4661401 w 4733969"/>
              <a:gd name="connsiteY136" fmla="*/ 2654404 h 3041264"/>
              <a:gd name="connsiteX137" fmla="*/ 4614732 w 4733969"/>
              <a:gd name="connsiteY137" fmla="*/ 2740720 h 3041264"/>
              <a:gd name="connsiteX138" fmla="*/ 4579489 w 4733969"/>
              <a:gd name="connsiteY138" fmla="*/ 2808837 h 3041264"/>
              <a:gd name="connsiteX139" fmla="*/ 4508616 w 4733969"/>
              <a:gd name="connsiteY139" fmla="*/ 2879833 h 3041264"/>
              <a:gd name="connsiteX140" fmla="*/ 4429224 w 4733969"/>
              <a:gd name="connsiteY140" fmla="*/ 2963804 h 3041264"/>
              <a:gd name="connsiteX141" fmla="*/ 4384879 w 4733969"/>
              <a:gd name="connsiteY141" fmla="*/ 3017683 h 3041264"/>
              <a:gd name="connsiteX142" fmla="*/ 4348476 w 4733969"/>
              <a:gd name="connsiteY142" fmla="*/ 3031376 h 3041264"/>
              <a:gd name="connsiteX143" fmla="*/ 4322528 w 4733969"/>
              <a:gd name="connsiteY143" fmla="*/ 3040384 h 3041264"/>
              <a:gd name="connsiteX144" fmla="*/ 4287866 w 4733969"/>
              <a:gd name="connsiteY144" fmla="*/ 3029749 h 3041264"/>
              <a:gd name="connsiteX145" fmla="*/ 4240621 w 4733969"/>
              <a:gd name="connsiteY145" fmla="*/ 3018212 h 3041264"/>
              <a:gd name="connsiteX146" fmla="*/ 4217385 w 4733969"/>
              <a:gd name="connsiteY146" fmla="*/ 3024698 h 3041264"/>
              <a:gd name="connsiteX147" fmla="*/ 4074482 w 4733969"/>
              <a:gd name="connsiteY147" fmla="*/ 3006306 h 3041264"/>
              <a:gd name="connsiteX148" fmla="*/ 4030335 w 4733969"/>
              <a:gd name="connsiteY148" fmla="*/ 2986840 h 3041264"/>
              <a:gd name="connsiteX149" fmla="*/ 4003808 w 4733969"/>
              <a:gd name="connsiteY149" fmla="*/ 2968637 h 3041264"/>
              <a:gd name="connsiteX150" fmla="*/ 3993740 w 4733969"/>
              <a:gd name="connsiteY150" fmla="*/ 2967915 h 3041264"/>
              <a:gd name="connsiteX151" fmla="*/ 3924805 w 4733969"/>
              <a:gd name="connsiteY151" fmla="*/ 2941239 h 3041264"/>
              <a:gd name="connsiteX152" fmla="*/ 3861876 w 4733969"/>
              <a:gd name="connsiteY152" fmla="*/ 2901409 h 3041264"/>
              <a:gd name="connsiteX153" fmla="*/ 3842320 w 4733969"/>
              <a:gd name="connsiteY153" fmla="*/ 2891856 h 3041264"/>
              <a:gd name="connsiteX154" fmla="*/ 3827990 w 4733969"/>
              <a:gd name="connsiteY154" fmla="*/ 2879961 h 3041264"/>
              <a:gd name="connsiteX155" fmla="*/ 3803593 w 4733969"/>
              <a:gd name="connsiteY155" fmla="*/ 2867345 h 3041264"/>
              <a:gd name="connsiteX156" fmla="*/ 3759638 w 4733969"/>
              <a:gd name="connsiteY156" fmla="*/ 2845176 h 3041264"/>
              <a:gd name="connsiteX157" fmla="*/ 3623709 w 4733969"/>
              <a:gd name="connsiteY157" fmla="*/ 2764793 h 3041264"/>
              <a:gd name="connsiteX158" fmla="*/ 3585177 w 4733969"/>
              <a:gd name="connsiteY158" fmla="*/ 2737579 h 3041264"/>
              <a:gd name="connsiteX159" fmla="*/ 3571429 w 4733969"/>
              <a:gd name="connsiteY159" fmla="*/ 2717574 h 3041264"/>
              <a:gd name="connsiteX160" fmla="*/ 3555744 w 4733969"/>
              <a:gd name="connsiteY160" fmla="*/ 2724601 h 3041264"/>
              <a:gd name="connsiteX161" fmla="*/ 3531347 w 4733969"/>
              <a:gd name="connsiteY161" fmla="*/ 2711986 h 3041264"/>
              <a:gd name="connsiteX162" fmla="*/ 3504626 w 4733969"/>
              <a:gd name="connsiteY162" fmla="*/ 2696485 h 3041264"/>
              <a:gd name="connsiteX163" fmla="*/ 3444601 w 4733969"/>
              <a:gd name="connsiteY163" fmla="*/ 2651428 h 3041264"/>
              <a:gd name="connsiteX164" fmla="*/ 3429884 w 4733969"/>
              <a:gd name="connsiteY164" fmla="*/ 2644940 h 3041264"/>
              <a:gd name="connsiteX165" fmla="*/ 3391740 w 4733969"/>
              <a:gd name="connsiteY165" fmla="*/ 2612318 h 3041264"/>
              <a:gd name="connsiteX166" fmla="*/ 3367148 w 4733969"/>
              <a:gd name="connsiteY166" fmla="*/ 2602405 h 3041264"/>
              <a:gd name="connsiteX167" fmla="*/ 3293956 w 4733969"/>
              <a:gd name="connsiteY167" fmla="*/ 2564556 h 3041264"/>
              <a:gd name="connsiteX168" fmla="*/ 3214180 w 4733969"/>
              <a:gd name="connsiteY168" fmla="*/ 2512650 h 3041264"/>
              <a:gd name="connsiteX169" fmla="*/ 3182618 w 4733969"/>
              <a:gd name="connsiteY169" fmla="*/ 2494088 h 3041264"/>
              <a:gd name="connsiteX170" fmla="*/ 3165385 w 4733969"/>
              <a:gd name="connsiteY170" fmla="*/ 2487418 h 3041264"/>
              <a:gd name="connsiteX171" fmla="*/ 3151636 w 4733969"/>
              <a:gd name="connsiteY171" fmla="*/ 2467414 h 3041264"/>
              <a:gd name="connsiteX172" fmla="*/ 3145053 w 4733969"/>
              <a:gd name="connsiteY172" fmla="*/ 2453356 h 3041264"/>
              <a:gd name="connsiteX173" fmla="*/ 3110975 w 4733969"/>
              <a:gd name="connsiteY173" fmla="*/ 2434612 h 3041264"/>
              <a:gd name="connsiteX174" fmla="*/ 3074572 w 4733969"/>
              <a:gd name="connsiteY174" fmla="*/ 2412985 h 3041264"/>
              <a:gd name="connsiteX175" fmla="*/ 3050755 w 4733969"/>
              <a:gd name="connsiteY175" fmla="*/ 2392259 h 3041264"/>
              <a:gd name="connsiteX176" fmla="*/ 3055017 w 4733969"/>
              <a:gd name="connsiteY176" fmla="*/ 2368111 h 3041264"/>
              <a:gd name="connsiteX177" fmla="*/ 3042624 w 4733969"/>
              <a:gd name="connsiteY177" fmla="*/ 2364506 h 3041264"/>
              <a:gd name="connsiteX178" fmla="*/ 2995571 w 4733969"/>
              <a:gd name="connsiteY178" fmla="*/ 2350266 h 3041264"/>
              <a:gd name="connsiteX179" fmla="*/ 2949681 w 4733969"/>
              <a:gd name="connsiteY179" fmla="*/ 2319807 h 3041264"/>
              <a:gd name="connsiteX180" fmla="*/ 2921024 w 4733969"/>
              <a:gd name="connsiteY180" fmla="*/ 2296019 h 3041264"/>
              <a:gd name="connsiteX181" fmla="*/ 2889654 w 4733969"/>
              <a:gd name="connsiteY181" fmla="*/ 2274751 h 3041264"/>
              <a:gd name="connsiteX182" fmla="*/ 2855576 w 4733969"/>
              <a:gd name="connsiteY182" fmla="*/ 2256006 h 3041264"/>
              <a:gd name="connsiteX183" fmla="*/ 2833890 w 4733969"/>
              <a:gd name="connsiteY183" fmla="*/ 2240868 h 3041264"/>
              <a:gd name="connsiteX184" fmla="*/ 2822465 w 4733969"/>
              <a:gd name="connsiteY184" fmla="*/ 2223748 h 3041264"/>
              <a:gd name="connsiteX185" fmla="*/ 2808331 w 4733969"/>
              <a:gd name="connsiteY185" fmla="*/ 2209150 h 3041264"/>
              <a:gd name="connsiteX186" fmla="*/ 2770186 w 4733969"/>
              <a:gd name="connsiteY186" fmla="*/ 2176528 h 3041264"/>
              <a:gd name="connsiteX187" fmla="*/ 2748112 w 4733969"/>
              <a:gd name="connsiteY187" fmla="*/ 2166796 h 3041264"/>
              <a:gd name="connsiteX188" fmla="*/ 2721003 w 4733969"/>
              <a:gd name="connsiteY188" fmla="*/ 2156702 h 3041264"/>
              <a:gd name="connsiteX189" fmla="*/ 2698931 w 4733969"/>
              <a:gd name="connsiteY189" fmla="*/ 2146969 h 3041264"/>
              <a:gd name="connsiteX190" fmla="*/ 2679760 w 4733969"/>
              <a:gd name="connsiteY190" fmla="*/ 2132010 h 3041264"/>
              <a:gd name="connsiteX191" fmla="*/ 2665431 w 4733969"/>
              <a:gd name="connsiteY191" fmla="*/ 2120116 h 3041264"/>
              <a:gd name="connsiteX192" fmla="*/ 2651296 w 4733969"/>
              <a:gd name="connsiteY192" fmla="*/ 2105518 h 3041264"/>
              <a:gd name="connsiteX193" fmla="*/ 2629803 w 4733969"/>
              <a:gd name="connsiteY193" fmla="*/ 2087676 h 3041264"/>
              <a:gd name="connsiteX194" fmla="*/ 2574039 w 4733969"/>
              <a:gd name="connsiteY194" fmla="*/ 2053792 h 3041264"/>
              <a:gd name="connsiteX195" fmla="*/ 2525631 w 4733969"/>
              <a:gd name="connsiteY195" fmla="*/ 2023153 h 3041264"/>
              <a:gd name="connsiteX196" fmla="*/ 2429395 w 4733969"/>
              <a:gd name="connsiteY196" fmla="*/ 1953766 h 3041264"/>
              <a:gd name="connsiteX197" fmla="*/ 2402094 w 4733969"/>
              <a:gd name="connsiteY197" fmla="*/ 1946375 h 3041264"/>
              <a:gd name="connsiteX198" fmla="*/ 2352911 w 4733969"/>
              <a:gd name="connsiteY198" fmla="*/ 1926548 h 3041264"/>
              <a:gd name="connsiteX199" fmla="*/ 2318832 w 4733969"/>
              <a:gd name="connsiteY199" fmla="*/ 1907805 h 3041264"/>
              <a:gd name="connsiteX200" fmla="*/ 2317090 w 4733969"/>
              <a:gd name="connsiteY200" fmla="*/ 1896812 h 3041264"/>
              <a:gd name="connsiteX201" fmla="*/ 2316121 w 4733969"/>
              <a:gd name="connsiteY201" fmla="*/ 1875006 h 3041264"/>
              <a:gd name="connsiteX202" fmla="*/ 2234990 w 4733969"/>
              <a:gd name="connsiteY202" fmla="*/ 1842021 h 3041264"/>
              <a:gd name="connsiteX203" fmla="*/ 2205946 w 4733969"/>
              <a:gd name="connsiteY203" fmla="*/ 1823638 h 3041264"/>
              <a:gd name="connsiteX204" fmla="*/ 2181934 w 4733969"/>
              <a:gd name="connsiteY204" fmla="*/ 1805616 h 3041264"/>
              <a:gd name="connsiteX205" fmla="*/ 2167026 w 4733969"/>
              <a:gd name="connsiteY205" fmla="*/ 1801830 h 3041264"/>
              <a:gd name="connsiteX206" fmla="*/ 2132753 w 4733969"/>
              <a:gd name="connsiteY206" fmla="*/ 1785789 h 3041264"/>
              <a:gd name="connsiteX207" fmla="*/ 2099255 w 4733969"/>
              <a:gd name="connsiteY207" fmla="*/ 1758936 h 3041264"/>
              <a:gd name="connsiteX208" fmla="*/ 1986367 w 4733969"/>
              <a:gd name="connsiteY208" fmla="*/ 1710091 h 3041264"/>
              <a:gd name="connsiteX209" fmla="*/ 1966810 w 4733969"/>
              <a:gd name="connsiteY209" fmla="*/ 1700539 h 3041264"/>
              <a:gd name="connsiteX210" fmla="*/ 1939703 w 4733969"/>
              <a:gd name="connsiteY210" fmla="*/ 1690445 h 3041264"/>
              <a:gd name="connsiteX211" fmla="*/ 1905430 w 4733969"/>
              <a:gd name="connsiteY211" fmla="*/ 1674403 h 3041264"/>
              <a:gd name="connsiteX212" fmla="*/ 1888777 w 4733969"/>
              <a:gd name="connsiteY212" fmla="*/ 1659625 h 3041264"/>
              <a:gd name="connsiteX213" fmla="*/ 1806871 w 4733969"/>
              <a:gd name="connsiteY213" fmla="*/ 1602132 h 3041264"/>
              <a:gd name="connsiteX214" fmla="*/ 1792737 w 4733969"/>
              <a:gd name="connsiteY214" fmla="*/ 1587534 h 3041264"/>
              <a:gd name="connsiteX215" fmla="*/ 1780731 w 4733969"/>
              <a:gd name="connsiteY215" fmla="*/ 1578522 h 3041264"/>
              <a:gd name="connsiteX216" fmla="*/ 1729031 w 4733969"/>
              <a:gd name="connsiteY216" fmla="*/ 1558515 h 3041264"/>
              <a:gd name="connsiteX217" fmla="*/ 1714897 w 4733969"/>
              <a:gd name="connsiteY217" fmla="*/ 1543918 h 3041264"/>
              <a:gd name="connsiteX218" fmla="*/ 1700568 w 4733969"/>
              <a:gd name="connsiteY218" fmla="*/ 1532024 h 3041264"/>
              <a:gd name="connsiteX219" fmla="*/ 1692049 w 4733969"/>
              <a:gd name="connsiteY219" fmla="*/ 1509677 h 3041264"/>
              <a:gd name="connsiteX220" fmla="*/ 1681398 w 4733969"/>
              <a:gd name="connsiteY220" fmla="*/ 1517065 h 3041264"/>
              <a:gd name="connsiteX221" fmla="*/ 1679742 w 4733969"/>
              <a:gd name="connsiteY221" fmla="*/ 1524115 h 3041264"/>
              <a:gd name="connsiteX222" fmla="*/ 1651194 w 4733969"/>
              <a:gd name="connsiteY222" fmla="*/ 1493355 h 3041264"/>
              <a:gd name="connsiteX223" fmla="*/ 1590809 w 4733969"/>
              <a:gd name="connsiteY223" fmla="*/ 1424344 h 3041264"/>
              <a:gd name="connsiteX224" fmla="*/ 1567102 w 4733969"/>
              <a:gd name="connsiteY224" fmla="*/ 1406564 h 3041264"/>
              <a:gd name="connsiteX225" fmla="*/ 1554846 w 4733969"/>
              <a:gd name="connsiteY225" fmla="*/ 1414818 h 3041264"/>
              <a:gd name="connsiteX226" fmla="*/ 1513172 w 4733969"/>
              <a:gd name="connsiteY226" fmla="*/ 1436722 h 3041264"/>
              <a:gd name="connsiteX227" fmla="*/ 1383776 w 4733969"/>
              <a:gd name="connsiteY227" fmla="*/ 1419469 h 3041264"/>
              <a:gd name="connsiteX228" fmla="*/ 1357896 w 4733969"/>
              <a:gd name="connsiteY228" fmla="*/ 1402217 h 3041264"/>
              <a:gd name="connsiteX229" fmla="*/ 1314764 w 4733969"/>
              <a:gd name="connsiteY229" fmla="*/ 1384964 h 3041264"/>
              <a:gd name="connsiteX230" fmla="*/ 1176742 w 4733969"/>
              <a:gd name="connsiteY230" fmla="*/ 1298700 h 3041264"/>
              <a:gd name="connsiteX231" fmla="*/ 1142236 w 4733969"/>
              <a:gd name="connsiteY231" fmla="*/ 1290073 h 3041264"/>
              <a:gd name="connsiteX232" fmla="*/ 1090477 w 4733969"/>
              <a:gd name="connsiteY232" fmla="*/ 1255567 h 3041264"/>
              <a:gd name="connsiteX233" fmla="*/ 1047345 w 4733969"/>
              <a:gd name="connsiteY233" fmla="*/ 1238315 h 3041264"/>
              <a:gd name="connsiteX234" fmla="*/ 1021466 w 4733969"/>
              <a:gd name="connsiteY234" fmla="*/ 1229688 h 3041264"/>
              <a:gd name="connsiteX235" fmla="*/ 961081 w 4733969"/>
              <a:gd name="connsiteY235" fmla="*/ 1203809 h 3041264"/>
              <a:gd name="connsiteX236" fmla="*/ 935202 w 4733969"/>
              <a:gd name="connsiteY236" fmla="*/ 1186556 h 3041264"/>
              <a:gd name="connsiteX237" fmla="*/ 866191 w 4733969"/>
              <a:gd name="connsiteY237" fmla="*/ 1152050 h 3041264"/>
              <a:gd name="connsiteX238" fmla="*/ 762674 w 4733969"/>
              <a:gd name="connsiteY238" fmla="*/ 1065786 h 3041264"/>
              <a:gd name="connsiteX239" fmla="*/ 676410 w 4733969"/>
              <a:gd name="connsiteY239" fmla="*/ 1005401 h 3041264"/>
              <a:gd name="connsiteX240" fmla="*/ 616025 w 4733969"/>
              <a:gd name="connsiteY240" fmla="*/ 962269 h 3041264"/>
              <a:gd name="connsiteX241" fmla="*/ 547013 w 4733969"/>
              <a:gd name="connsiteY241" fmla="*/ 893258 h 3041264"/>
              <a:gd name="connsiteX242" fmla="*/ 521134 w 4733969"/>
              <a:gd name="connsiteY242" fmla="*/ 867379 h 3041264"/>
              <a:gd name="connsiteX243" fmla="*/ 493021 w 4733969"/>
              <a:gd name="connsiteY243" fmla="*/ 846387 h 3041264"/>
              <a:gd name="connsiteX244" fmla="*/ 482171 w 4733969"/>
              <a:gd name="connsiteY244" fmla="*/ 838397 h 3041264"/>
              <a:gd name="connsiteX245" fmla="*/ 484642 w 4733969"/>
              <a:gd name="connsiteY245" fmla="*/ 840155 h 3041264"/>
              <a:gd name="connsiteX246" fmla="*/ 460749 w 4733969"/>
              <a:gd name="connsiteY246" fmla="*/ 815620 h 3041264"/>
              <a:gd name="connsiteX247" fmla="*/ 400364 w 4733969"/>
              <a:gd name="connsiteY247" fmla="*/ 772488 h 3041264"/>
              <a:gd name="connsiteX248" fmla="*/ 296847 w 4733969"/>
              <a:gd name="connsiteY248" fmla="*/ 694850 h 3041264"/>
              <a:gd name="connsiteX249" fmla="*/ 245089 w 4733969"/>
              <a:gd name="connsiteY249" fmla="*/ 625839 h 3041264"/>
              <a:gd name="connsiteX250" fmla="*/ 184704 w 4733969"/>
              <a:gd name="connsiteY250" fmla="*/ 470564 h 3041264"/>
              <a:gd name="connsiteX251" fmla="*/ 201957 w 4733969"/>
              <a:gd name="connsiteY251" fmla="*/ 410179 h 3041264"/>
              <a:gd name="connsiteX252" fmla="*/ 201856 w 4733969"/>
              <a:gd name="connsiteY252" fmla="*/ 394117 h 3041264"/>
              <a:gd name="connsiteX253" fmla="*/ 184704 w 4733969"/>
              <a:gd name="connsiteY253" fmla="*/ 380548 h 3041264"/>
              <a:gd name="connsiteX254" fmla="*/ 17006 w 4733969"/>
              <a:gd name="connsiteY254" fmla="*/ 281212 h 3041264"/>
              <a:gd name="connsiteX255" fmla="*/ 0 w 4733969"/>
              <a:gd name="connsiteY255" fmla="*/ 267495 h 3041264"/>
              <a:gd name="connsiteX256" fmla="*/ 14680 w 4733969"/>
              <a:gd name="connsiteY256" fmla="*/ 245615 h 3041264"/>
              <a:gd name="connsiteX257" fmla="*/ 86472 w 4733969"/>
              <a:gd name="connsiteY257" fmla="*/ 188269 h 3041264"/>
              <a:gd name="connsiteX258" fmla="*/ 102737 w 4733969"/>
              <a:gd name="connsiteY258" fmla="*/ 173133 h 3041264"/>
              <a:gd name="connsiteX259" fmla="*/ 126361 w 4733969"/>
              <a:gd name="connsiteY259" fmla="*/ 161240 h 3041264"/>
              <a:gd name="connsiteX260" fmla="*/ 141658 w 4733969"/>
              <a:gd name="connsiteY260" fmla="*/ 159620 h 3041264"/>
              <a:gd name="connsiteX261" fmla="*/ 164506 w 4733969"/>
              <a:gd name="connsiteY261" fmla="*/ 158541 h 3041264"/>
              <a:gd name="connsiteX262" fmla="*/ 185032 w 4733969"/>
              <a:gd name="connsiteY262" fmla="*/ 154578 h 3041264"/>
              <a:gd name="connsiteX263" fmla="*/ 175351 w 4733969"/>
              <a:gd name="connsiteY263" fmla="*/ 148449 h 3041264"/>
              <a:gd name="connsiteX264" fmla="*/ 176706 w 4733969"/>
              <a:gd name="connsiteY264" fmla="*/ 129529 h 3041264"/>
              <a:gd name="connsiteX265" fmla="*/ 202073 w 4733969"/>
              <a:gd name="connsiteY265" fmla="*/ 128629 h 3041264"/>
              <a:gd name="connsiteX266" fmla="*/ 212337 w 4733969"/>
              <a:gd name="connsiteY266" fmla="*/ 126648 h 3041264"/>
              <a:gd name="connsiteX267" fmla="*/ 242544 w 4733969"/>
              <a:gd name="connsiteY267" fmla="*/ 93492 h 3041264"/>
              <a:gd name="connsiteX268" fmla="*/ 252807 w 4733969"/>
              <a:gd name="connsiteY268" fmla="*/ 91510 h 3041264"/>
              <a:gd name="connsiteX269" fmla="*/ 292115 w 4733969"/>
              <a:gd name="connsiteY269" fmla="*/ 72591 h 3041264"/>
              <a:gd name="connsiteX270" fmla="*/ 349238 w 4733969"/>
              <a:gd name="connsiteY270" fmla="*/ 52231 h 3041264"/>
              <a:gd name="connsiteX271" fmla="*/ 393386 w 4733969"/>
              <a:gd name="connsiteY271" fmla="*/ 36377 h 3041264"/>
              <a:gd name="connsiteX272" fmla="*/ 437342 w 4733969"/>
              <a:gd name="connsiteY272" fmla="*/ 23226 h 3041264"/>
              <a:gd name="connsiteX273" fmla="*/ 498918 w 4733969"/>
              <a:gd name="connsiteY273" fmla="*/ 11336 h 3041264"/>
              <a:gd name="connsiteX274" fmla="*/ 554879 w 4733969"/>
              <a:gd name="connsiteY274" fmla="*/ 7196 h 3041264"/>
              <a:gd name="connsiteX275" fmla="*/ 564755 w 4733969"/>
              <a:gd name="connsiteY275" fmla="*/ 10620 h 3041264"/>
              <a:gd name="connsiteX276" fmla="*/ 637366 w 4733969"/>
              <a:gd name="connsiteY276" fmla="*/ 21258 h 3041264"/>
              <a:gd name="connsiteX277" fmla="*/ 719857 w 4733969"/>
              <a:gd name="connsiteY277" fmla="*/ 0 h 3041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</a:cxnLst>
            <a:rect l="l" t="t" r="r" b="b"/>
            <a:pathLst>
              <a:path w="4733969" h="3041264">
                <a:moveTo>
                  <a:pt x="1810319" y="1669732"/>
                </a:moveTo>
                <a:lnTo>
                  <a:pt x="1816938" y="1673495"/>
                </a:lnTo>
                <a:cubicBezTo>
                  <a:pt x="1821972" y="1673856"/>
                  <a:pt x="1838818" y="1685931"/>
                  <a:pt x="1852953" y="1700530"/>
                </a:cubicBezTo>
                <a:cubicBezTo>
                  <a:pt x="1869798" y="1712605"/>
                  <a:pt x="1893615" y="1733330"/>
                  <a:pt x="1907944" y="1745226"/>
                </a:cubicBezTo>
                <a:cubicBezTo>
                  <a:pt x="1915205" y="1749822"/>
                  <a:pt x="1922273" y="1757120"/>
                  <a:pt x="1927743" y="1764644"/>
                </a:cubicBezTo>
                <a:lnTo>
                  <a:pt x="1930527" y="1770305"/>
                </a:lnTo>
                <a:lnTo>
                  <a:pt x="1918613" y="1760774"/>
                </a:lnTo>
                <a:cubicBezTo>
                  <a:pt x="1886519" y="1735812"/>
                  <a:pt x="1888349" y="1737723"/>
                  <a:pt x="1858228" y="1717642"/>
                </a:cubicBezTo>
                <a:cubicBezTo>
                  <a:pt x="1823722" y="1665884"/>
                  <a:pt x="1861103" y="1714767"/>
                  <a:pt x="1815096" y="1674510"/>
                </a:cubicBezTo>
                <a:close/>
                <a:moveTo>
                  <a:pt x="1776084" y="1635498"/>
                </a:moveTo>
                <a:lnTo>
                  <a:pt x="1781505" y="1638352"/>
                </a:lnTo>
                <a:cubicBezTo>
                  <a:pt x="1791572" y="1639074"/>
                  <a:pt x="1798738" y="1645021"/>
                  <a:pt x="1802997" y="1656194"/>
                </a:cubicBezTo>
                <a:lnTo>
                  <a:pt x="1808165" y="1667579"/>
                </a:lnTo>
                <a:close/>
                <a:moveTo>
                  <a:pt x="479864" y="836756"/>
                </a:moveTo>
                <a:cubicBezTo>
                  <a:pt x="478967" y="836093"/>
                  <a:pt x="479050" y="836122"/>
                  <a:pt x="480961" y="837506"/>
                </a:cubicBezTo>
                <a:lnTo>
                  <a:pt x="482171" y="838397"/>
                </a:lnTo>
                <a:close/>
                <a:moveTo>
                  <a:pt x="719857" y="0"/>
                </a:moveTo>
                <a:cubicBezTo>
                  <a:pt x="724891" y="361"/>
                  <a:pt x="737284" y="3965"/>
                  <a:pt x="744641" y="7211"/>
                </a:cubicBezTo>
                <a:cubicBezTo>
                  <a:pt x="756840" y="13518"/>
                  <a:pt x="756646" y="16221"/>
                  <a:pt x="744061" y="15319"/>
                </a:cubicBezTo>
                <a:cubicBezTo>
                  <a:pt x="733991" y="14597"/>
                  <a:pt x="733797" y="17301"/>
                  <a:pt x="743285" y="26132"/>
                </a:cubicBezTo>
                <a:cubicBezTo>
                  <a:pt x="750062" y="37486"/>
                  <a:pt x="762648" y="38388"/>
                  <a:pt x="780657" y="34244"/>
                </a:cubicBezTo>
                <a:cubicBezTo>
                  <a:pt x="819190" y="26137"/>
                  <a:pt x="925108" y="31012"/>
                  <a:pt x="929369" y="42184"/>
                </a:cubicBezTo>
                <a:cubicBezTo>
                  <a:pt x="931304" y="50475"/>
                  <a:pt x="944084" y="48673"/>
                  <a:pt x="970031" y="39664"/>
                </a:cubicBezTo>
                <a:cubicBezTo>
                  <a:pt x="990944" y="30295"/>
                  <a:pt x="1008757" y="28855"/>
                  <a:pt x="1010887" y="34442"/>
                </a:cubicBezTo>
                <a:cubicBezTo>
                  <a:pt x="1015535" y="40209"/>
                  <a:pt x="1023086" y="40749"/>
                  <a:pt x="1028316" y="38408"/>
                </a:cubicBezTo>
                <a:cubicBezTo>
                  <a:pt x="1036061" y="36246"/>
                  <a:pt x="1038385" y="39129"/>
                  <a:pt x="1033156" y="41471"/>
                </a:cubicBezTo>
                <a:cubicBezTo>
                  <a:pt x="1022118" y="54265"/>
                  <a:pt x="1105961" y="84727"/>
                  <a:pt x="1141590" y="81846"/>
                </a:cubicBezTo>
                <a:cubicBezTo>
                  <a:pt x="1164633" y="78063"/>
                  <a:pt x="1171990" y="81307"/>
                  <a:pt x="1168893" y="89237"/>
                </a:cubicBezTo>
                <a:cubicBezTo>
                  <a:pt x="1165988" y="94462"/>
                  <a:pt x="1172957" y="103113"/>
                  <a:pt x="1185544" y="104015"/>
                </a:cubicBezTo>
                <a:cubicBezTo>
                  <a:pt x="1197937" y="107620"/>
                  <a:pt x="1207618" y="113748"/>
                  <a:pt x="1209942" y="116631"/>
                </a:cubicBezTo>
                <a:cubicBezTo>
                  <a:pt x="1214783" y="119695"/>
                  <a:pt x="1236857" y="129428"/>
                  <a:pt x="1258738" y="141865"/>
                </a:cubicBezTo>
                <a:cubicBezTo>
                  <a:pt x="1283329" y="151778"/>
                  <a:pt x="1302691" y="164033"/>
                  <a:pt x="1302499" y="166737"/>
                </a:cubicBezTo>
                <a:cubicBezTo>
                  <a:pt x="1302110" y="172142"/>
                  <a:pt x="1314502" y="175748"/>
                  <a:pt x="1327089" y="176650"/>
                </a:cubicBezTo>
                <a:cubicBezTo>
                  <a:pt x="1347226" y="178093"/>
                  <a:pt x="1352068" y="181157"/>
                  <a:pt x="1346451" y="188905"/>
                </a:cubicBezTo>
                <a:cubicBezTo>
                  <a:pt x="1341030" y="193951"/>
                  <a:pt x="1343354" y="196834"/>
                  <a:pt x="1356327" y="192330"/>
                </a:cubicBezTo>
                <a:cubicBezTo>
                  <a:pt x="1364073" y="190168"/>
                  <a:pt x="1381499" y="194134"/>
                  <a:pt x="1393504" y="203145"/>
                </a:cubicBezTo>
                <a:cubicBezTo>
                  <a:pt x="1405510" y="212156"/>
                  <a:pt x="1415385" y="215581"/>
                  <a:pt x="1415771" y="210175"/>
                </a:cubicBezTo>
                <a:cubicBezTo>
                  <a:pt x="1415966" y="207472"/>
                  <a:pt x="1425648" y="213600"/>
                  <a:pt x="1437652" y="222612"/>
                </a:cubicBezTo>
                <a:cubicBezTo>
                  <a:pt x="1447141" y="231441"/>
                  <a:pt x="1461663" y="240633"/>
                  <a:pt x="1464374" y="238111"/>
                </a:cubicBezTo>
                <a:cubicBezTo>
                  <a:pt x="1482188" y="236670"/>
                  <a:pt x="1518978" y="252892"/>
                  <a:pt x="1518203" y="263705"/>
                </a:cubicBezTo>
                <a:cubicBezTo>
                  <a:pt x="1517816" y="269111"/>
                  <a:pt x="1520139" y="271994"/>
                  <a:pt x="1527885" y="269832"/>
                </a:cubicBezTo>
                <a:cubicBezTo>
                  <a:pt x="1533114" y="267490"/>
                  <a:pt x="1564869" y="283351"/>
                  <a:pt x="1596431" y="301914"/>
                </a:cubicBezTo>
                <a:cubicBezTo>
                  <a:pt x="1630510" y="320658"/>
                  <a:pt x="1662266" y="336519"/>
                  <a:pt x="1667300" y="336881"/>
                </a:cubicBezTo>
                <a:cubicBezTo>
                  <a:pt x="1674853" y="337421"/>
                  <a:pt x="1679692" y="340486"/>
                  <a:pt x="1679305" y="345891"/>
                </a:cubicBezTo>
                <a:cubicBezTo>
                  <a:pt x="1679112" y="348595"/>
                  <a:pt x="1691310" y="354903"/>
                  <a:pt x="1706220" y="358689"/>
                </a:cubicBezTo>
                <a:cubicBezTo>
                  <a:pt x="1718419" y="364997"/>
                  <a:pt x="1755015" y="383921"/>
                  <a:pt x="1786576" y="402484"/>
                </a:cubicBezTo>
                <a:cubicBezTo>
                  <a:pt x="1829949" y="432764"/>
                  <a:pt x="1837115" y="438711"/>
                  <a:pt x="1821624" y="443034"/>
                </a:cubicBezTo>
                <a:cubicBezTo>
                  <a:pt x="1811167" y="447719"/>
                  <a:pt x="1813685" y="447899"/>
                  <a:pt x="1831499" y="446460"/>
                </a:cubicBezTo>
                <a:cubicBezTo>
                  <a:pt x="1851830" y="445200"/>
                  <a:pt x="1871581" y="452049"/>
                  <a:pt x="1900433" y="473135"/>
                </a:cubicBezTo>
                <a:cubicBezTo>
                  <a:pt x="1922119" y="488274"/>
                  <a:pt x="1944192" y="498007"/>
                  <a:pt x="1946904" y="495485"/>
                </a:cubicBezTo>
                <a:cubicBezTo>
                  <a:pt x="1952132" y="493143"/>
                  <a:pt x="1956972" y="496207"/>
                  <a:pt x="1958908" y="504495"/>
                </a:cubicBezTo>
                <a:cubicBezTo>
                  <a:pt x="1963362" y="512966"/>
                  <a:pt x="1972850" y="521797"/>
                  <a:pt x="1980402" y="522338"/>
                </a:cubicBezTo>
                <a:cubicBezTo>
                  <a:pt x="1990470" y="523061"/>
                  <a:pt x="2010027" y="532612"/>
                  <a:pt x="2029391" y="544867"/>
                </a:cubicBezTo>
                <a:cubicBezTo>
                  <a:pt x="2060565" y="568838"/>
                  <a:pt x="2094838" y="584879"/>
                  <a:pt x="2107617" y="583078"/>
                </a:cubicBezTo>
                <a:cubicBezTo>
                  <a:pt x="2112651" y="583439"/>
                  <a:pt x="2114975" y="586323"/>
                  <a:pt x="2114394" y="594431"/>
                </a:cubicBezTo>
                <a:cubicBezTo>
                  <a:pt x="2113813" y="602541"/>
                  <a:pt x="2120977" y="608489"/>
                  <a:pt x="2131048" y="609211"/>
                </a:cubicBezTo>
                <a:cubicBezTo>
                  <a:pt x="2138598" y="609752"/>
                  <a:pt x="2145956" y="612995"/>
                  <a:pt x="2145762" y="615698"/>
                </a:cubicBezTo>
                <a:cubicBezTo>
                  <a:pt x="2145376" y="621106"/>
                  <a:pt x="2169579" y="636425"/>
                  <a:pt x="2201335" y="652284"/>
                </a:cubicBezTo>
                <a:cubicBezTo>
                  <a:pt x="2233091" y="668146"/>
                  <a:pt x="2257294" y="683465"/>
                  <a:pt x="2257101" y="686169"/>
                </a:cubicBezTo>
                <a:cubicBezTo>
                  <a:pt x="2256713" y="691574"/>
                  <a:pt x="2261553" y="694638"/>
                  <a:pt x="2269106" y="695180"/>
                </a:cubicBezTo>
                <a:cubicBezTo>
                  <a:pt x="2276657" y="695720"/>
                  <a:pt x="2298536" y="708156"/>
                  <a:pt x="2317707" y="723115"/>
                </a:cubicBezTo>
                <a:cubicBezTo>
                  <a:pt x="2336682" y="740777"/>
                  <a:pt x="2353528" y="752852"/>
                  <a:pt x="2358563" y="753213"/>
                </a:cubicBezTo>
                <a:cubicBezTo>
                  <a:pt x="2363597" y="753574"/>
                  <a:pt x="2363211" y="758981"/>
                  <a:pt x="2360112" y="766910"/>
                </a:cubicBezTo>
                <a:cubicBezTo>
                  <a:pt x="2354495" y="774659"/>
                  <a:pt x="2356819" y="777542"/>
                  <a:pt x="2364757" y="772676"/>
                </a:cubicBezTo>
                <a:cubicBezTo>
                  <a:pt x="2380250" y="768352"/>
                  <a:pt x="2441631" y="794488"/>
                  <a:pt x="2472612" y="821160"/>
                </a:cubicBezTo>
                <a:cubicBezTo>
                  <a:pt x="2484616" y="830172"/>
                  <a:pt x="2496622" y="839183"/>
                  <a:pt x="2501657" y="839544"/>
                </a:cubicBezTo>
                <a:cubicBezTo>
                  <a:pt x="2509208" y="840085"/>
                  <a:pt x="2521212" y="849096"/>
                  <a:pt x="2533025" y="860811"/>
                </a:cubicBezTo>
                <a:cubicBezTo>
                  <a:pt x="2544836" y="872526"/>
                  <a:pt x="2571556" y="888025"/>
                  <a:pt x="2593437" y="900461"/>
                </a:cubicBezTo>
                <a:cubicBezTo>
                  <a:pt x="2615511" y="910194"/>
                  <a:pt x="2644362" y="931281"/>
                  <a:pt x="2661208" y="943356"/>
                </a:cubicBezTo>
                <a:cubicBezTo>
                  <a:pt x="2675342" y="957954"/>
                  <a:pt x="2692383" y="967326"/>
                  <a:pt x="2695093" y="964804"/>
                </a:cubicBezTo>
                <a:cubicBezTo>
                  <a:pt x="2697610" y="964984"/>
                  <a:pt x="2729172" y="983548"/>
                  <a:pt x="2767705" y="1010762"/>
                </a:cubicBezTo>
                <a:cubicBezTo>
                  <a:pt x="2803720" y="1037796"/>
                  <a:pt x="2842640" y="1059604"/>
                  <a:pt x="2852709" y="1060326"/>
                </a:cubicBezTo>
                <a:cubicBezTo>
                  <a:pt x="2865296" y="1061229"/>
                  <a:pt x="2872460" y="1067175"/>
                  <a:pt x="2871878" y="1075284"/>
                </a:cubicBezTo>
                <a:cubicBezTo>
                  <a:pt x="2871297" y="1083394"/>
                  <a:pt x="2878654" y="1086638"/>
                  <a:pt x="2886401" y="1084475"/>
                </a:cubicBezTo>
                <a:cubicBezTo>
                  <a:pt x="2896663" y="1082494"/>
                  <a:pt x="2904021" y="1085739"/>
                  <a:pt x="2903633" y="1091145"/>
                </a:cubicBezTo>
                <a:cubicBezTo>
                  <a:pt x="2903052" y="1099255"/>
                  <a:pt x="2919898" y="1111330"/>
                  <a:pt x="2941973" y="1121062"/>
                </a:cubicBezTo>
                <a:cubicBezTo>
                  <a:pt x="2966370" y="1133678"/>
                  <a:pt x="2988057" y="1148818"/>
                  <a:pt x="2996963" y="1165758"/>
                </a:cubicBezTo>
                <a:cubicBezTo>
                  <a:pt x="3005869" y="1182699"/>
                  <a:pt x="3012840" y="1191349"/>
                  <a:pt x="3013035" y="1188645"/>
                </a:cubicBezTo>
                <a:cubicBezTo>
                  <a:pt x="3013422" y="1183240"/>
                  <a:pt x="3023297" y="1186664"/>
                  <a:pt x="3035302" y="1195676"/>
                </a:cubicBezTo>
                <a:cubicBezTo>
                  <a:pt x="3047306" y="1204687"/>
                  <a:pt x="3067057" y="1211536"/>
                  <a:pt x="3077127" y="1212257"/>
                </a:cubicBezTo>
                <a:cubicBezTo>
                  <a:pt x="3087196" y="1212980"/>
                  <a:pt x="3092036" y="1216043"/>
                  <a:pt x="3089131" y="1221268"/>
                </a:cubicBezTo>
                <a:cubicBezTo>
                  <a:pt x="3083710" y="1226315"/>
                  <a:pt x="3088551" y="1229378"/>
                  <a:pt x="3098619" y="1230100"/>
                </a:cubicBezTo>
                <a:cubicBezTo>
                  <a:pt x="3106172" y="1230641"/>
                  <a:pt x="3123210" y="1240014"/>
                  <a:pt x="3135215" y="1249025"/>
                </a:cubicBezTo>
                <a:cubicBezTo>
                  <a:pt x="3144510" y="1260559"/>
                  <a:pt x="3156515" y="1269570"/>
                  <a:pt x="3159032" y="1269751"/>
                </a:cubicBezTo>
                <a:cubicBezTo>
                  <a:pt x="3161550" y="1269931"/>
                  <a:pt x="3161550" y="1269931"/>
                  <a:pt x="3166390" y="1272995"/>
                </a:cubicBezTo>
                <a:lnTo>
                  <a:pt x="3149932" y="1255513"/>
                </a:lnTo>
                <a:cubicBezTo>
                  <a:pt x="3126309" y="1232085"/>
                  <a:pt x="3117403" y="1215144"/>
                  <a:pt x="3123211" y="1204693"/>
                </a:cubicBezTo>
                <a:cubicBezTo>
                  <a:pt x="3129215" y="1191538"/>
                  <a:pt x="3126891" y="1188655"/>
                  <a:pt x="3113917" y="1193159"/>
                </a:cubicBezTo>
                <a:cubicBezTo>
                  <a:pt x="3103655" y="1195140"/>
                  <a:pt x="3091262" y="1191535"/>
                  <a:pt x="3087003" y="1180362"/>
                </a:cubicBezTo>
                <a:cubicBezTo>
                  <a:pt x="3082549" y="1171891"/>
                  <a:pt x="3054280" y="1142696"/>
                  <a:pt x="3028141" y="1119087"/>
                </a:cubicBezTo>
                <a:cubicBezTo>
                  <a:pt x="2990189" y="1083763"/>
                  <a:pt x="2976440" y="1063759"/>
                  <a:pt x="2982251" y="1053308"/>
                </a:cubicBezTo>
                <a:cubicBezTo>
                  <a:pt x="2988254" y="1040153"/>
                  <a:pt x="2983413" y="1037089"/>
                  <a:pt x="2963274" y="1035646"/>
                </a:cubicBezTo>
                <a:cubicBezTo>
                  <a:pt x="2950689" y="1034743"/>
                  <a:pt x="2938490" y="1028435"/>
                  <a:pt x="2938878" y="1023029"/>
                </a:cubicBezTo>
                <a:cubicBezTo>
                  <a:pt x="2939458" y="1014920"/>
                  <a:pt x="2936941" y="1014739"/>
                  <a:pt x="2926291" y="1022127"/>
                </a:cubicBezTo>
                <a:cubicBezTo>
                  <a:pt x="2907701" y="1034380"/>
                  <a:pt x="2874977" y="1032035"/>
                  <a:pt x="2861230" y="1012031"/>
                </a:cubicBezTo>
                <a:cubicBezTo>
                  <a:pt x="2840125" y="988781"/>
                  <a:pt x="2845740" y="981033"/>
                  <a:pt x="2872268" y="999236"/>
                </a:cubicBezTo>
                <a:cubicBezTo>
                  <a:pt x="2906152" y="1020684"/>
                  <a:pt x="2916997" y="1010595"/>
                  <a:pt x="2891051" y="984281"/>
                </a:cubicBezTo>
                <a:cubicBezTo>
                  <a:pt x="2877110" y="966980"/>
                  <a:pt x="2869751" y="963735"/>
                  <a:pt x="2866847" y="968961"/>
                </a:cubicBezTo>
                <a:cubicBezTo>
                  <a:pt x="2861231" y="976710"/>
                  <a:pt x="2861424" y="974006"/>
                  <a:pt x="2859489" y="965717"/>
                </a:cubicBezTo>
                <a:cubicBezTo>
                  <a:pt x="2860845" y="946795"/>
                  <a:pt x="2829090" y="895614"/>
                  <a:pt x="2818634" y="900298"/>
                </a:cubicBezTo>
                <a:cubicBezTo>
                  <a:pt x="2814568" y="904082"/>
                  <a:pt x="2800239" y="892187"/>
                  <a:pt x="2787072" y="877319"/>
                </a:cubicBezTo>
                <a:lnTo>
                  <a:pt x="2784224" y="873574"/>
                </a:lnTo>
                <a:lnTo>
                  <a:pt x="2815760" y="889506"/>
                </a:lnTo>
                <a:cubicBezTo>
                  <a:pt x="2837818" y="904212"/>
                  <a:pt x="2854767" y="925587"/>
                  <a:pt x="2876145" y="941265"/>
                </a:cubicBezTo>
                <a:cubicBezTo>
                  <a:pt x="2898020" y="957307"/>
                  <a:pt x="2923317" y="968305"/>
                  <a:pt x="2945156" y="984397"/>
                </a:cubicBezTo>
                <a:cubicBezTo>
                  <a:pt x="3031967" y="1048363"/>
                  <a:pt x="3030513" y="1064758"/>
                  <a:pt x="3117685" y="1113793"/>
                </a:cubicBezTo>
                <a:cubicBezTo>
                  <a:pt x="3136772" y="1124529"/>
                  <a:pt x="3157942" y="1131046"/>
                  <a:pt x="3178070" y="1139672"/>
                </a:cubicBezTo>
                <a:cubicBezTo>
                  <a:pt x="3209700" y="1177053"/>
                  <a:pt x="3235781" y="1219949"/>
                  <a:pt x="3272960" y="1251816"/>
                </a:cubicBezTo>
                <a:cubicBezTo>
                  <a:pt x="3293088" y="1269069"/>
                  <a:pt x="3313803" y="1285660"/>
                  <a:pt x="3333345" y="1303574"/>
                </a:cubicBezTo>
                <a:cubicBezTo>
                  <a:pt x="3348333" y="1317313"/>
                  <a:pt x="3360857" y="1333689"/>
                  <a:pt x="3376477" y="1346706"/>
                </a:cubicBezTo>
                <a:cubicBezTo>
                  <a:pt x="3395480" y="1362541"/>
                  <a:pt x="3417547" y="1374386"/>
                  <a:pt x="3436862" y="1389838"/>
                </a:cubicBezTo>
                <a:cubicBezTo>
                  <a:pt x="3460731" y="1408933"/>
                  <a:pt x="3482004" y="1431128"/>
                  <a:pt x="3505873" y="1450223"/>
                </a:cubicBezTo>
                <a:cubicBezTo>
                  <a:pt x="3568799" y="1500564"/>
                  <a:pt x="3578595" y="1497279"/>
                  <a:pt x="3652522" y="1545114"/>
                </a:cubicBezTo>
                <a:cubicBezTo>
                  <a:pt x="3673289" y="1558552"/>
                  <a:pt x="3691875" y="1575226"/>
                  <a:pt x="3712907" y="1588246"/>
                </a:cubicBezTo>
                <a:cubicBezTo>
                  <a:pt x="3793414" y="1638083"/>
                  <a:pt x="3835267" y="1656361"/>
                  <a:pt x="3911315" y="1700389"/>
                </a:cubicBezTo>
                <a:cubicBezTo>
                  <a:pt x="3940336" y="1717191"/>
                  <a:pt x="3968558" y="1735346"/>
                  <a:pt x="3997579" y="1752148"/>
                </a:cubicBezTo>
                <a:cubicBezTo>
                  <a:pt x="4023200" y="1766981"/>
                  <a:pt x="4053090" y="1775612"/>
                  <a:pt x="4075217" y="1795280"/>
                </a:cubicBezTo>
                <a:cubicBezTo>
                  <a:pt x="4101096" y="1818284"/>
                  <a:pt x="4124489" y="1844435"/>
                  <a:pt x="4152855" y="1864291"/>
                </a:cubicBezTo>
                <a:cubicBezTo>
                  <a:pt x="4211036" y="1905017"/>
                  <a:pt x="4278553" y="1932069"/>
                  <a:pt x="4334009" y="1976434"/>
                </a:cubicBezTo>
                <a:cubicBezTo>
                  <a:pt x="4362764" y="1999438"/>
                  <a:pt x="4390105" y="2024329"/>
                  <a:pt x="4420273" y="2045446"/>
                </a:cubicBezTo>
                <a:cubicBezTo>
                  <a:pt x="4644483" y="2202392"/>
                  <a:pt x="4375428" y="1995881"/>
                  <a:pt x="4584175" y="2148963"/>
                </a:cubicBezTo>
                <a:cubicBezTo>
                  <a:pt x="4662761" y="2206593"/>
                  <a:pt x="4613769" y="2180936"/>
                  <a:pt x="4696319" y="2252480"/>
                </a:cubicBezTo>
                <a:lnTo>
                  <a:pt x="4730135" y="2277842"/>
                </a:lnTo>
                <a:lnTo>
                  <a:pt x="4729971" y="2280128"/>
                </a:lnTo>
                <a:cubicBezTo>
                  <a:pt x="4729148" y="2282786"/>
                  <a:pt x="4727781" y="2284216"/>
                  <a:pt x="4725893" y="2284080"/>
                </a:cubicBezTo>
                <a:cubicBezTo>
                  <a:pt x="4720859" y="2283720"/>
                  <a:pt x="4715435" y="2288765"/>
                  <a:pt x="4715049" y="2294171"/>
                </a:cubicBezTo>
                <a:cubicBezTo>
                  <a:pt x="4714466" y="2302281"/>
                  <a:pt x="4719308" y="2305344"/>
                  <a:pt x="4724538" y="2303003"/>
                </a:cubicBezTo>
                <a:cubicBezTo>
                  <a:pt x="4734993" y="2298318"/>
                  <a:pt x="4735961" y="2320123"/>
                  <a:pt x="4731311" y="2384997"/>
                </a:cubicBezTo>
                <a:cubicBezTo>
                  <a:pt x="4730148" y="2401216"/>
                  <a:pt x="4724146" y="2414371"/>
                  <a:pt x="4713689" y="2419055"/>
                </a:cubicBezTo>
                <a:cubicBezTo>
                  <a:pt x="4719497" y="2443925"/>
                  <a:pt x="4720659" y="2463027"/>
                  <a:pt x="4713108" y="2462486"/>
                </a:cubicBezTo>
                <a:cubicBezTo>
                  <a:pt x="4708073" y="2462125"/>
                  <a:pt x="4702650" y="2467170"/>
                  <a:pt x="4702068" y="2475280"/>
                </a:cubicBezTo>
                <a:cubicBezTo>
                  <a:pt x="4701682" y="2480687"/>
                  <a:pt x="4706522" y="2483750"/>
                  <a:pt x="4711751" y="2481407"/>
                </a:cubicBezTo>
                <a:cubicBezTo>
                  <a:pt x="4722208" y="2476723"/>
                  <a:pt x="4723176" y="2498528"/>
                  <a:pt x="4718525" y="2563402"/>
                </a:cubicBezTo>
                <a:cubicBezTo>
                  <a:pt x="4717364" y="2579622"/>
                  <a:pt x="4711167" y="2595479"/>
                  <a:pt x="4700904" y="2597460"/>
                </a:cubicBezTo>
                <a:cubicBezTo>
                  <a:pt x="4690448" y="2602146"/>
                  <a:pt x="4682313" y="2609713"/>
                  <a:pt x="4681733" y="2617823"/>
                </a:cubicBezTo>
                <a:cubicBezTo>
                  <a:pt x="4681346" y="2623229"/>
                  <a:pt x="4678441" y="2628454"/>
                  <a:pt x="4670890" y="2627913"/>
                </a:cubicBezTo>
                <a:cubicBezTo>
                  <a:pt x="4665855" y="2627552"/>
                  <a:pt x="4662370" y="2640888"/>
                  <a:pt x="4661401" y="2654404"/>
                </a:cubicBezTo>
                <a:cubicBezTo>
                  <a:pt x="4656365" y="2689363"/>
                  <a:pt x="4644552" y="2712970"/>
                  <a:pt x="4614732" y="2740720"/>
                </a:cubicBezTo>
                <a:cubicBezTo>
                  <a:pt x="4598660" y="2753154"/>
                  <a:pt x="4586460" y="2782166"/>
                  <a:pt x="4579489" y="2808837"/>
                </a:cubicBezTo>
                <a:cubicBezTo>
                  <a:pt x="4571160" y="2854428"/>
                  <a:pt x="4541341" y="2882177"/>
                  <a:pt x="4508616" y="2879833"/>
                </a:cubicBezTo>
                <a:cubicBezTo>
                  <a:pt x="4496031" y="2878931"/>
                  <a:pt x="4441423" y="2934792"/>
                  <a:pt x="4429224" y="2963804"/>
                </a:cubicBezTo>
                <a:cubicBezTo>
                  <a:pt x="4416829" y="2995520"/>
                  <a:pt x="4397466" y="3018585"/>
                  <a:pt x="4384879" y="3017683"/>
                </a:cubicBezTo>
                <a:cubicBezTo>
                  <a:pt x="4377327" y="3017142"/>
                  <a:pt x="4361837" y="3021464"/>
                  <a:pt x="4348476" y="3031376"/>
                </a:cubicBezTo>
                <a:cubicBezTo>
                  <a:pt x="4337825" y="3038763"/>
                  <a:pt x="4324852" y="3043267"/>
                  <a:pt x="4322528" y="3040384"/>
                </a:cubicBezTo>
                <a:cubicBezTo>
                  <a:pt x="4320205" y="3037500"/>
                  <a:pt x="4302778" y="3033535"/>
                  <a:pt x="4287866" y="3029749"/>
                </a:cubicBezTo>
                <a:cubicBezTo>
                  <a:pt x="4270439" y="3025783"/>
                  <a:pt x="4250497" y="3021637"/>
                  <a:pt x="4240621" y="3018212"/>
                </a:cubicBezTo>
                <a:cubicBezTo>
                  <a:pt x="4230746" y="3014788"/>
                  <a:pt x="4220483" y="3016769"/>
                  <a:pt x="4217385" y="3024698"/>
                </a:cubicBezTo>
                <a:cubicBezTo>
                  <a:pt x="4208864" y="3037672"/>
                  <a:pt x="4095976" y="3024148"/>
                  <a:pt x="4074482" y="3006306"/>
                </a:cubicBezTo>
                <a:cubicBezTo>
                  <a:pt x="4064802" y="3000178"/>
                  <a:pt x="4045244" y="2990625"/>
                  <a:pt x="4030335" y="2986840"/>
                </a:cubicBezTo>
                <a:cubicBezTo>
                  <a:pt x="4015425" y="2983054"/>
                  <a:pt x="4003421" y="2974043"/>
                  <a:pt x="4003808" y="2968637"/>
                </a:cubicBezTo>
                <a:cubicBezTo>
                  <a:pt x="4004196" y="2963231"/>
                  <a:pt x="4001678" y="2963050"/>
                  <a:pt x="3993740" y="2967915"/>
                </a:cubicBezTo>
                <a:cubicBezTo>
                  <a:pt x="3988123" y="2975664"/>
                  <a:pt x="3968567" y="2966111"/>
                  <a:pt x="3924805" y="2941239"/>
                </a:cubicBezTo>
                <a:cubicBezTo>
                  <a:pt x="3890727" y="2922495"/>
                  <a:pt x="3861682" y="2904112"/>
                  <a:pt x="3861876" y="2901409"/>
                </a:cubicBezTo>
                <a:cubicBezTo>
                  <a:pt x="3859552" y="2898526"/>
                  <a:pt x="3852388" y="2892577"/>
                  <a:pt x="3842320" y="2891856"/>
                </a:cubicBezTo>
                <a:cubicBezTo>
                  <a:pt x="3834767" y="2891316"/>
                  <a:pt x="3827409" y="2888071"/>
                  <a:pt x="3827990" y="2879961"/>
                </a:cubicBezTo>
                <a:cubicBezTo>
                  <a:pt x="3828378" y="2874555"/>
                  <a:pt x="3818697" y="2868427"/>
                  <a:pt x="3803593" y="2867345"/>
                </a:cubicBezTo>
                <a:cubicBezTo>
                  <a:pt x="3788489" y="2866262"/>
                  <a:pt x="3768932" y="2856710"/>
                  <a:pt x="3759638" y="2845176"/>
                </a:cubicBezTo>
                <a:cubicBezTo>
                  <a:pt x="3726721" y="2810214"/>
                  <a:pt x="3636876" y="2757586"/>
                  <a:pt x="3623709" y="2764793"/>
                </a:cubicBezTo>
                <a:cubicBezTo>
                  <a:pt x="3607637" y="2777226"/>
                  <a:pt x="3583627" y="2759204"/>
                  <a:pt x="3585177" y="2737579"/>
                </a:cubicBezTo>
                <a:cubicBezTo>
                  <a:pt x="3585759" y="2729469"/>
                  <a:pt x="3578787" y="2720818"/>
                  <a:pt x="3571429" y="2717574"/>
                </a:cubicBezTo>
                <a:cubicBezTo>
                  <a:pt x="3561554" y="2714150"/>
                  <a:pt x="3556326" y="2716492"/>
                  <a:pt x="3555744" y="2724601"/>
                </a:cubicBezTo>
                <a:cubicBezTo>
                  <a:pt x="3555164" y="2732710"/>
                  <a:pt x="3547805" y="2729466"/>
                  <a:pt x="3531347" y="2711986"/>
                </a:cubicBezTo>
                <a:cubicBezTo>
                  <a:pt x="3517213" y="2697387"/>
                  <a:pt x="3505013" y="2691079"/>
                  <a:pt x="3504626" y="2696485"/>
                </a:cubicBezTo>
                <a:cubicBezTo>
                  <a:pt x="3503464" y="2712703"/>
                  <a:pt x="3445955" y="2667827"/>
                  <a:pt x="3444601" y="2651428"/>
                </a:cubicBezTo>
                <a:cubicBezTo>
                  <a:pt x="3444989" y="2646022"/>
                  <a:pt x="3440147" y="2642958"/>
                  <a:pt x="3429884" y="2644940"/>
                </a:cubicBezTo>
                <a:cubicBezTo>
                  <a:pt x="3411876" y="2649083"/>
                  <a:pt x="3383219" y="2625294"/>
                  <a:pt x="3391740" y="2612318"/>
                </a:cubicBezTo>
                <a:cubicBezTo>
                  <a:pt x="3394838" y="2604391"/>
                  <a:pt x="3387479" y="2601145"/>
                  <a:pt x="3367148" y="2602405"/>
                </a:cubicBezTo>
                <a:cubicBezTo>
                  <a:pt x="3344300" y="2603486"/>
                  <a:pt x="3327260" y="2594113"/>
                  <a:pt x="3293956" y="2564556"/>
                </a:cubicBezTo>
                <a:cubicBezTo>
                  <a:pt x="3267622" y="2543651"/>
                  <a:pt x="3233930" y="2519499"/>
                  <a:pt x="3214180" y="2512650"/>
                </a:cubicBezTo>
                <a:cubicBezTo>
                  <a:pt x="3196945" y="2505982"/>
                  <a:pt x="3182231" y="2499493"/>
                  <a:pt x="3182618" y="2494088"/>
                </a:cubicBezTo>
                <a:cubicBezTo>
                  <a:pt x="3182812" y="2491384"/>
                  <a:pt x="3175454" y="2488139"/>
                  <a:pt x="3165385" y="2487418"/>
                </a:cubicBezTo>
                <a:cubicBezTo>
                  <a:pt x="3157834" y="2486877"/>
                  <a:pt x="3150862" y="2478226"/>
                  <a:pt x="3151636" y="2467414"/>
                </a:cubicBezTo>
                <a:cubicBezTo>
                  <a:pt x="3152218" y="2459305"/>
                  <a:pt x="3150088" y="2453718"/>
                  <a:pt x="3145053" y="2453356"/>
                </a:cubicBezTo>
                <a:cubicBezTo>
                  <a:pt x="3139825" y="2455699"/>
                  <a:pt x="3125110" y="2449211"/>
                  <a:pt x="3110975" y="2434612"/>
                </a:cubicBezTo>
                <a:cubicBezTo>
                  <a:pt x="3099163" y="2422898"/>
                  <a:pt x="3082124" y="2413526"/>
                  <a:pt x="3074572" y="2412985"/>
                </a:cubicBezTo>
                <a:cubicBezTo>
                  <a:pt x="3067020" y="2412443"/>
                  <a:pt x="3057532" y="2403613"/>
                  <a:pt x="3050755" y="2392259"/>
                </a:cubicBezTo>
                <a:cubicBezTo>
                  <a:pt x="3041655" y="2378022"/>
                  <a:pt x="3044560" y="2372796"/>
                  <a:pt x="3055017" y="2368111"/>
                </a:cubicBezTo>
                <a:cubicBezTo>
                  <a:pt x="3065473" y="2363427"/>
                  <a:pt x="3060632" y="2360363"/>
                  <a:pt x="3042624" y="2364506"/>
                </a:cubicBezTo>
                <a:cubicBezTo>
                  <a:pt x="3022292" y="2365766"/>
                  <a:pt x="3007382" y="2361980"/>
                  <a:pt x="2995571" y="2350266"/>
                </a:cubicBezTo>
                <a:cubicBezTo>
                  <a:pt x="2986277" y="2338732"/>
                  <a:pt x="2964397" y="2326297"/>
                  <a:pt x="2949681" y="2319807"/>
                </a:cubicBezTo>
                <a:cubicBezTo>
                  <a:pt x="2932448" y="2313139"/>
                  <a:pt x="2920636" y="2301424"/>
                  <a:pt x="2921024" y="2296019"/>
                </a:cubicBezTo>
                <a:cubicBezTo>
                  <a:pt x="2921605" y="2287909"/>
                  <a:pt x="2909600" y="2278898"/>
                  <a:pt x="2889654" y="2274751"/>
                </a:cubicBezTo>
                <a:cubicBezTo>
                  <a:pt x="2872228" y="2270785"/>
                  <a:pt x="2857706" y="2261594"/>
                  <a:pt x="2855576" y="2256006"/>
                </a:cubicBezTo>
                <a:cubicBezTo>
                  <a:pt x="2850929" y="2250240"/>
                  <a:pt x="2843959" y="2241590"/>
                  <a:pt x="2833890" y="2240868"/>
                </a:cubicBezTo>
                <a:cubicBezTo>
                  <a:pt x="2826338" y="2240326"/>
                  <a:pt x="2821884" y="2231856"/>
                  <a:pt x="2822465" y="2223748"/>
                </a:cubicBezTo>
                <a:cubicBezTo>
                  <a:pt x="2823434" y="2210231"/>
                  <a:pt x="2818595" y="2207168"/>
                  <a:pt x="2808331" y="2209150"/>
                </a:cubicBezTo>
                <a:cubicBezTo>
                  <a:pt x="2790322" y="2213291"/>
                  <a:pt x="2757019" y="2183736"/>
                  <a:pt x="2770186" y="2176528"/>
                </a:cubicBezTo>
                <a:cubicBezTo>
                  <a:pt x="2773091" y="2171303"/>
                  <a:pt x="2763215" y="2167878"/>
                  <a:pt x="2748112" y="2166796"/>
                </a:cubicBezTo>
                <a:cubicBezTo>
                  <a:pt x="2733008" y="2165714"/>
                  <a:pt x="2720616" y="2162109"/>
                  <a:pt x="2721003" y="2156702"/>
                </a:cubicBezTo>
                <a:cubicBezTo>
                  <a:pt x="2721197" y="2153999"/>
                  <a:pt x="2711515" y="2147872"/>
                  <a:pt x="2698931" y="2146969"/>
                </a:cubicBezTo>
                <a:cubicBezTo>
                  <a:pt x="2688860" y="2146248"/>
                  <a:pt x="2679179" y="2140119"/>
                  <a:pt x="2679760" y="2132010"/>
                </a:cubicBezTo>
                <a:cubicBezTo>
                  <a:pt x="2680147" y="2126604"/>
                  <a:pt x="2672983" y="2120657"/>
                  <a:pt x="2665431" y="2120116"/>
                </a:cubicBezTo>
                <a:cubicBezTo>
                  <a:pt x="2655363" y="2119394"/>
                  <a:pt x="2650716" y="2113627"/>
                  <a:pt x="2651296" y="2105518"/>
                </a:cubicBezTo>
                <a:cubicBezTo>
                  <a:pt x="2651683" y="2100112"/>
                  <a:pt x="2642195" y="2091280"/>
                  <a:pt x="2629803" y="2087676"/>
                </a:cubicBezTo>
                <a:cubicBezTo>
                  <a:pt x="2617411" y="2084071"/>
                  <a:pt x="2590691" y="2068570"/>
                  <a:pt x="2574039" y="2053792"/>
                </a:cubicBezTo>
                <a:cubicBezTo>
                  <a:pt x="2557386" y="2039013"/>
                  <a:pt x="2533182" y="2023694"/>
                  <a:pt x="2525631" y="2023153"/>
                </a:cubicBezTo>
                <a:cubicBezTo>
                  <a:pt x="2490388" y="2020628"/>
                  <a:pt x="2427846" y="1975390"/>
                  <a:pt x="2429395" y="1953766"/>
                </a:cubicBezTo>
                <a:cubicBezTo>
                  <a:pt x="2429783" y="1948360"/>
                  <a:pt x="2419909" y="1944934"/>
                  <a:pt x="2402094" y="1946375"/>
                </a:cubicBezTo>
                <a:cubicBezTo>
                  <a:pt x="2381955" y="1944932"/>
                  <a:pt x="2367045" y="1941147"/>
                  <a:pt x="2352911" y="1926548"/>
                </a:cubicBezTo>
                <a:cubicBezTo>
                  <a:pt x="2343423" y="1917717"/>
                  <a:pt x="2326385" y="1908345"/>
                  <a:pt x="2318832" y="1907805"/>
                </a:cubicBezTo>
                <a:cubicBezTo>
                  <a:pt x="2306245" y="1906903"/>
                  <a:pt x="2306440" y="1904199"/>
                  <a:pt x="2317090" y="1896812"/>
                </a:cubicBezTo>
                <a:cubicBezTo>
                  <a:pt x="2333162" y="1884378"/>
                  <a:pt x="2333742" y="1876270"/>
                  <a:pt x="2316121" y="1875006"/>
                </a:cubicBezTo>
                <a:cubicBezTo>
                  <a:pt x="2281075" y="1869778"/>
                  <a:pt x="2251448" y="1859503"/>
                  <a:pt x="2234990" y="1842021"/>
                </a:cubicBezTo>
                <a:cubicBezTo>
                  <a:pt x="2225696" y="1830488"/>
                  <a:pt x="2210980" y="1823999"/>
                  <a:pt x="2205946" y="1823638"/>
                </a:cubicBezTo>
                <a:cubicBezTo>
                  <a:pt x="2198394" y="1823096"/>
                  <a:pt x="2188907" y="1814266"/>
                  <a:pt x="2181934" y="1805616"/>
                </a:cubicBezTo>
                <a:cubicBezTo>
                  <a:pt x="2172448" y="1796785"/>
                  <a:pt x="2167606" y="1793721"/>
                  <a:pt x="2167026" y="1801830"/>
                </a:cubicBezTo>
                <a:cubicBezTo>
                  <a:pt x="2165863" y="1818049"/>
                  <a:pt x="2146113" y="1811199"/>
                  <a:pt x="2132753" y="1785789"/>
                </a:cubicBezTo>
                <a:cubicBezTo>
                  <a:pt x="2126169" y="1771733"/>
                  <a:pt x="2111842" y="1759838"/>
                  <a:pt x="2099255" y="1758936"/>
                </a:cubicBezTo>
                <a:cubicBezTo>
                  <a:pt x="2049297" y="1749922"/>
                  <a:pt x="1992757" y="1726851"/>
                  <a:pt x="1986367" y="1710091"/>
                </a:cubicBezTo>
                <a:cubicBezTo>
                  <a:pt x="1984431" y="1701801"/>
                  <a:pt x="1974556" y="1698376"/>
                  <a:pt x="1966810" y="1700539"/>
                </a:cubicBezTo>
                <a:cubicBezTo>
                  <a:pt x="1956548" y="1702519"/>
                  <a:pt x="1944155" y="1698915"/>
                  <a:pt x="1939703" y="1690445"/>
                </a:cubicBezTo>
                <a:cubicBezTo>
                  <a:pt x="1935248" y="1681974"/>
                  <a:pt x="1920533" y="1675486"/>
                  <a:pt x="1905430" y="1674403"/>
                </a:cubicBezTo>
                <a:cubicBezTo>
                  <a:pt x="1890326" y="1673322"/>
                  <a:pt x="1883161" y="1667373"/>
                  <a:pt x="1888777" y="1659625"/>
                </a:cubicBezTo>
                <a:cubicBezTo>
                  <a:pt x="1894780" y="1646470"/>
                  <a:pt x="1848890" y="1616012"/>
                  <a:pt x="1806871" y="1602132"/>
                </a:cubicBezTo>
                <a:cubicBezTo>
                  <a:pt x="1781893" y="1597625"/>
                  <a:pt x="1779569" y="1594741"/>
                  <a:pt x="1792737" y="1587534"/>
                </a:cubicBezTo>
                <a:cubicBezTo>
                  <a:pt x="1803192" y="1582850"/>
                  <a:pt x="1800870" y="1579965"/>
                  <a:pt x="1780731" y="1578522"/>
                </a:cubicBezTo>
                <a:cubicBezTo>
                  <a:pt x="1735226" y="1577980"/>
                  <a:pt x="1727869" y="1574735"/>
                  <a:pt x="1729031" y="1558515"/>
                </a:cubicBezTo>
                <a:cubicBezTo>
                  <a:pt x="1730000" y="1545000"/>
                  <a:pt x="1725158" y="1541937"/>
                  <a:pt x="1714897" y="1543918"/>
                </a:cubicBezTo>
                <a:cubicBezTo>
                  <a:pt x="1704634" y="1545900"/>
                  <a:pt x="1699793" y="1542835"/>
                  <a:pt x="1700568" y="1532024"/>
                </a:cubicBezTo>
                <a:cubicBezTo>
                  <a:pt x="1701149" y="1523915"/>
                  <a:pt x="1696890" y="1512741"/>
                  <a:pt x="1692049" y="1509677"/>
                </a:cubicBezTo>
                <a:cubicBezTo>
                  <a:pt x="1684691" y="1506432"/>
                  <a:pt x="1681979" y="1508955"/>
                  <a:pt x="1681398" y="1517065"/>
                </a:cubicBezTo>
                <a:lnTo>
                  <a:pt x="1679742" y="1524115"/>
                </a:lnTo>
                <a:lnTo>
                  <a:pt x="1651194" y="1493355"/>
                </a:lnTo>
                <a:cubicBezTo>
                  <a:pt x="1627341" y="1457576"/>
                  <a:pt x="1632097" y="1461044"/>
                  <a:pt x="1590809" y="1424344"/>
                </a:cubicBezTo>
                <a:lnTo>
                  <a:pt x="1567102" y="1406564"/>
                </a:lnTo>
                <a:lnTo>
                  <a:pt x="1554846" y="1414818"/>
                </a:lnTo>
                <a:cubicBezTo>
                  <a:pt x="1542979" y="1422821"/>
                  <a:pt x="1546006" y="1420305"/>
                  <a:pt x="1513172" y="1436722"/>
                </a:cubicBezTo>
                <a:cubicBezTo>
                  <a:pt x="1470040" y="1430971"/>
                  <a:pt x="1426254" y="1428908"/>
                  <a:pt x="1383776" y="1419469"/>
                </a:cubicBezTo>
                <a:cubicBezTo>
                  <a:pt x="1373655" y="1417220"/>
                  <a:pt x="1367169" y="1406853"/>
                  <a:pt x="1357896" y="1402217"/>
                </a:cubicBezTo>
                <a:cubicBezTo>
                  <a:pt x="1344046" y="1395292"/>
                  <a:pt x="1328358" y="1392379"/>
                  <a:pt x="1314764" y="1384964"/>
                </a:cubicBezTo>
                <a:cubicBezTo>
                  <a:pt x="1278632" y="1365256"/>
                  <a:pt x="1210393" y="1307113"/>
                  <a:pt x="1176742" y="1298700"/>
                </a:cubicBezTo>
                <a:lnTo>
                  <a:pt x="1142236" y="1290073"/>
                </a:lnTo>
                <a:cubicBezTo>
                  <a:pt x="1124983" y="1278571"/>
                  <a:pt x="1108681" y="1265496"/>
                  <a:pt x="1090477" y="1255567"/>
                </a:cubicBezTo>
                <a:cubicBezTo>
                  <a:pt x="1076883" y="1248152"/>
                  <a:pt x="1061844" y="1243752"/>
                  <a:pt x="1047345" y="1238315"/>
                </a:cubicBezTo>
                <a:cubicBezTo>
                  <a:pt x="1038831" y="1235122"/>
                  <a:pt x="1029599" y="1233755"/>
                  <a:pt x="1021466" y="1229688"/>
                </a:cubicBezTo>
                <a:cubicBezTo>
                  <a:pt x="961897" y="1199903"/>
                  <a:pt x="1032890" y="1221760"/>
                  <a:pt x="961081" y="1203809"/>
                </a:cubicBezTo>
                <a:cubicBezTo>
                  <a:pt x="952455" y="1198058"/>
                  <a:pt x="944475" y="1191193"/>
                  <a:pt x="935202" y="1186556"/>
                </a:cubicBezTo>
                <a:cubicBezTo>
                  <a:pt x="886018" y="1161964"/>
                  <a:pt x="930763" y="1202272"/>
                  <a:pt x="866191" y="1152050"/>
                </a:cubicBezTo>
                <a:cubicBezTo>
                  <a:pt x="781966" y="1086542"/>
                  <a:pt x="896646" y="1146168"/>
                  <a:pt x="762674" y="1065786"/>
                </a:cubicBezTo>
                <a:cubicBezTo>
                  <a:pt x="686686" y="1020193"/>
                  <a:pt x="751378" y="1061627"/>
                  <a:pt x="676410" y="1005401"/>
                </a:cubicBezTo>
                <a:cubicBezTo>
                  <a:pt x="656621" y="990560"/>
                  <a:pt x="634718" y="978469"/>
                  <a:pt x="616025" y="962269"/>
                </a:cubicBezTo>
                <a:cubicBezTo>
                  <a:pt x="591441" y="940963"/>
                  <a:pt x="570017" y="916262"/>
                  <a:pt x="547013" y="893258"/>
                </a:cubicBezTo>
                <a:cubicBezTo>
                  <a:pt x="538387" y="884632"/>
                  <a:pt x="530894" y="874699"/>
                  <a:pt x="521134" y="867379"/>
                </a:cubicBezTo>
                <a:cubicBezTo>
                  <a:pt x="508522" y="857921"/>
                  <a:pt x="499434" y="851144"/>
                  <a:pt x="493021" y="846387"/>
                </a:cubicBezTo>
                <a:lnTo>
                  <a:pt x="482171" y="838397"/>
                </a:lnTo>
                <a:lnTo>
                  <a:pt x="484642" y="840155"/>
                </a:lnTo>
                <a:cubicBezTo>
                  <a:pt x="492670" y="845684"/>
                  <a:pt x="502797" y="851662"/>
                  <a:pt x="460749" y="815620"/>
                </a:cubicBezTo>
                <a:cubicBezTo>
                  <a:pt x="419932" y="780633"/>
                  <a:pt x="436777" y="799798"/>
                  <a:pt x="400364" y="772488"/>
                </a:cubicBezTo>
                <a:cubicBezTo>
                  <a:pt x="285935" y="686666"/>
                  <a:pt x="359053" y="736320"/>
                  <a:pt x="296847" y="694850"/>
                </a:cubicBezTo>
                <a:cubicBezTo>
                  <a:pt x="279594" y="671846"/>
                  <a:pt x="256148" y="652382"/>
                  <a:pt x="245089" y="625839"/>
                </a:cubicBezTo>
                <a:cubicBezTo>
                  <a:pt x="194962" y="505535"/>
                  <a:pt x="213778" y="557785"/>
                  <a:pt x="184704" y="470564"/>
                </a:cubicBezTo>
                <a:cubicBezTo>
                  <a:pt x="187469" y="459502"/>
                  <a:pt x="195767" y="422559"/>
                  <a:pt x="201957" y="410179"/>
                </a:cubicBezTo>
                <a:lnTo>
                  <a:pt x="201856" y="394117"/>
                </a:lnTo>
                <a:lnTo>
                  <a:pt x="184704" y="380548"/>
                </a:lnTo>
                <a:cubicBezTo>
                  <a:pt x="136859" y="347927"/>
                  <a:pt x="70455" y="317582"/>
                  <a:pt x="17006" y="281212"/>
                </a:cubicBezTo>
                <a:lnTo>
                  <a:pt x="0" y="267495"/>
                </a:lnTo>
                <a:lnTo>
                  <a:pt x="14680" y="245615"/>
                </a:lnTo>
                <a:cubicBezTo>
                  <a:pt x="40386" y="213495"/>
                  <a:pt x="70110" y="187097"/>
                  <a:pt x="86472" y="188269"/>
                </a:cubicBezTo>
                <a:cubicBezTo>
                  <a:pt x="91506" y="188630"/>
                  <a:pt x="99639" y="181062"/>
                  <a:pt x="102737" y="173133"/>
                </a:cubicBezTo>
                <a:cubicBezTo>
                  <a:pt x="108741" y="159979"/>
                  <a:pt x="116485" y="157817"/>
                  <a:pt x="126361" y="161240"/>
                </a:cubicBezTo>
                <a:cubicBezTo>
                  <a:pt x="133720" y="164485"/>
                  <a:pt x="141270" y="165027"/>
                  <a:pt x="141658" y="159620"/>
                </a:cubicBezTo>
                <a:cubicBezTo>
                  <a:pt x="142045" y="154214"/>
                  <a:pt x="152115" y="154935"/>
                  <a:pt x="164506" y="158541"/>
                </a:cubicBezTo>
                <a:cubicBezTo>
                  <a:pt x="174382" y="161966"/>
                  <a:pt x="184646" y="159984"/>
                  <a:pt x="185032" y="154578"/>
                </a:cubicBezTo>
                <a:cubicBezTo>
                  <a:pt x="185421" y="149171"/>
                  <a:pt x="180579" y="146108"/>
                  <a:pt x="175351" y="148449"/>
                </a:cubicBezTo>
                <a:cubicBezTo>
                  <a:pt x="162377" y="152954"/>
                  <a:pt x="160441" y="144665"/>
                  <a:pt x="176706" y="129529"/>
                </a:cubicBezTo>
                <a:cubicBezTo>
                  <a:pt x="185034" y="119257"/>
                  <a:pt x="187551" y="119437"/>
                  <a:pt x="202073" y="128629"/>
                </a:cubicBezTo>
                <a:cubicBezTo>
                  <a:pt x="216401" y="140525"/>
                  <a:pt x="216401" y="140525"/>
                  <a:pt x="212337" y="126648"/>
                </a:cubicBezTo>
                <a:cubicBezTo>
                  <a:pt x="205946" y="109888"/>
                  <a:pt x="230345" y="87183"/>
                  <a:pt x="242544" y="93492"/>
                </a:cubicBezTo>
                <a:cubicBezTo>
                  <a:pt x="247385" y="96555"/>
                  <a:pt x="252419" y="96916"/>
                  <a:pt x="252807" y="91510"/>
                </a:cubicBezTo>
                <a:cubicBezTo>
                  <a:pt x="253194" y="86104"/>
                  <a:pt x="271590" y="76555"/>
                  <a:pt x="292115" y="72591"/>
                </a:cubicBezTo>
                <a:cubicBezTo>
                  <a:pt x="315351" y="66106"/>
                  <a:pt x="341298" y="57097"/>
                  <a:pt x="349238" y="52231"/>
                </a:cubicBezTo>
                <a:cubicBezTo>
                  <a:pt x="359889" y="44844"/>
                  <a:pt x="380608" y="38179"/>
                  <a:pt x="393386" y="36377"/>
                </a:cubicBezTo>
                <a:cubicBezTo>
                  <a:pt x="408684" y="34757"/>
                  <a:pt x="429403" y="28090"/>
                  <a:pt x="437342" y="23226"/>
                </a:cubicBezTo>
                <a:cubicBezTo>
                  <a:pt x="447992" y="15837"/>
                  <a:pt x="473552" y="12235"/>
                  <a:pt x="498918" y="11336"/>
                </a:cubicBezTo>
                <a:cubicBezTo>
                  <a:pt x="521767" y="10256"/>
                  <a:pt x="547133" y="9357"/>
                  <a:pt x="554879" y="7196"/>
                </a:cubicBezTo>
                <a:cubicBezTo>
                  <a:pt x="560107" y="4853"/>
                  <a:pt x="565142" y="5214"/>
                  <a:pt x="564755" y="10620"/>
                </a:cubicBezTo>
                <a:cubicBezTo>
                  <a:pt x="563786" y="24136"/>
                  <a:pt x="618972" y="30807"/>
                  <a:pt x="637366" y="21258"/>
                </a:cubicBezTo>
                <a:cubicBezTo>
                  <a:pt x="653246" y="11529"/>
                  <a:pt x="689262" y="3242"/>
                  <a:pt x="71985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D9D98E1B-45C4-10EE-0838-616A2983E49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96585" y="602566"/>
            <a:ext cx="5484451" cy="4312761"/>
          </a:xfrm>
          <a:custGeom>
            <a:avLst/>
            <a:gdLst>
              <a:gd name="connsiteX0" fmla="*/ 4741887 w 5484451"/>
              <a:gd name="connsiteY0" fmla="*/ 4264288 h 4312761"/>
              <a:gd name="connsiteX1" fmla="*/ 4780744 w 5484451"/>
              <a:gd name="connsiteY1" fmla="*/ 4300407 h 4312761"/>
              <a:gd name="connsiteX2" fmla="*/ 4783977 w 5484451"/>
              <a:gd name="connsiteY2" fmla="*/ 4305936 h 4312761"/>
              <a:gd name="connsiteX3" fmla="*/ 4787361 w 5484451"/>
              <a:gd name="connsiteY3" fmla="*/ 4312761 h 4312761"/>
              <a:gd name="connsiteX4" fmla="*/ 4767517 w 5484451"/>
              <a:gd name="connsiteY4" fmla="*/ 4296581 h 4312761"/>
              <a:gd name="connsiteX5" fmla="*/ 4749193 w 5484451"/>
              <a:gd name="connsiteY5" fmla="*/ 4280293 h 4312761"/>
              <a:gd name="connsiteX6" fmla="*/ 4744385 w 5484451"/>
              <a:gd name="connsiteY6" fmla="*/ 4269125 h 4312761"/>
              <a:gd name="connsiteX7" fmla="*/ 4552742 w 5484451"/>
              <a:gd name="connsiteY7" fmla="*/ 4186336 h 4312761"/>
              <a:gd name="connsiteX8" fmla="*/ 4580802 w 5484451"/>
              <a:gd name="connsiteY8" fmla="*/ 4217046 h 4312761"/>
              <a:gd name="connsiteX9" fmla="*/ 4596409 w 5484451"/>
              <a:gd name="connsiteY9" fmla="*/ 4230818 h 4312761"/>
              <a:gd name="connsiteX10" fmla="*/ 4602877 w 5484451"/>
              <a:gd name="connsiteY10" fmla="*/ 4236363 h 4312761"/>
              <a:gd name="connsiteX11" fmla="*/ 4569398 w 5484451"/>
              <a:gd name="connsiteY11" fmla="*/ 4212158 h 4312761"/>
              <a:gd name="connsiteX12" fmla="*/ 4634545 w 5484451"/>
              <a:gd name="connsiteY12" fmla="*/ 4153331 h 4312761"/>
              <a:gd name="connsiteX13" fmla="*/ 4644587 w 5484451"/>
              <a:gd name="connsiteY13" fmla="*/ 4162316 h 4312761"/>
              <a:gd name="connsiteX14" fmla="*/ 4685970 w 5484451"/>
              <a:gd name="connsiteY14" fmla="*/ 4210190 h 4312761"/>
              <a:gd name="connsiteX15" fmla="*/ 4708078 w 5484451"/>
              <a:gd name="connsiteY15" fmla="*/ 4231708 h 4312761"/>
              <a:gd name="connsiteX16" fmla="*/ 4707349 w 5484451"/>
              <a:gd name="connsiteY16" fmla="*/ 4231713 h 4312761"/>
              <a:gd name="connsiteX17" fmla="*/ 4714984 w 5484451"/>
              <a:gd name="connsiteY17" fmla="*/ 4246889 h 4312761"/>
              <a:gd name="connsiteX18" fmla="*/ 4717934 w 5484451"/>
              <a:gd name="connsiteY18" fmla="*/ 4252503 h 4312761"/>
              <a:gd name="connsiteX19" fmla="*/ 4710667 w 5484451"/>
              <a:gd name="connsiteY19" fmla="*/ 4246040 h 4312761"/>
              <a:gd name="connsiteX20" fmla="*/ 4664508 w 5484451"/>
              <a:gd name="connsiteY20" fmla="*/ 4202353 h 4312761"/>
              <a:gd name="connsiteX21" fmla="*/ 4652599 w 5484451"/>
              <a:gd name="connsiteY21" fmla="*/ 4180772 h 4312761"/>
              <a:gd name="connsiteX22" fmla="*/ 4776225 w 5484451"/>
              <a:gd name="connsiteY22" fmla="*/ 4150684 h 4312761"/>
              <a:gd name="connsiteX23" fmla="*/ 4789338 w 5484451"/>
              <a:gd name="connsiteY23" fmla="*/ 4158947 h 4312761"/>
              <a:gd name="connsiteX24" fmla="*/ 4791776 w 5484451"/>
              <a:gd name="connsiteY24" fmla="*/ 4163048 h 4312761"/>
              <a:gd name="connsiteX25" fmla="*/ 4776225 w 5484451"/>
              <a:gd name="connsiteY25" fmla="*/ 4150684 h 4312761"/>
              <a:gd name="connsiteX26" fmla="*/ 4899478 w 5484451"/>
              <a:gd name="connsiteY26" fmla="*/ 4093486 h 4312761"/>
              <a:gd name="connsiteX27" fmla="*/ 4901618 w 5484451"/>
              <a:gd name="connsiteY27" fmla="*/ 4094772 h 4312761"/>
              <a:gd name="connsiteX28" fmla="*/ 4903232 w 5484451"/>
              <a:gd name="connsiteY28" fmla="*/ 4095901 h 4312761"/>
              <a:gd name="connsiteX29" fmla="*/ 4905934 w 5484451"/>
              <a:gd name="connsiteY29" fmla="*/ 4099298 h 4312761"/>
              <a:gd name="connsiteX30" fmla="*/ 4899478 w 5484451"/>
              <a:gd name="connsiteY30" fmla="*/ 4093486 h 4312761"/>
              <a:gd name="connsiteX31" fmla="*/ 4588857 w 5484451"/>
              <a:gd name="connsiteY31" fmla="*/ 4086756 h 4312761"/>
              <a:gd name="connsiteX32" fmla="*/ 4592343 w 5484451"/>
              <a:gd name="connsiteY32" fmla="*/ 4090160 h 4312761"/>
              <a:gd name="connsiteX33" fmla="*/ 4620637 w 5484451"/>
              <a:gd name="connsiteY33" fmla="*/ 4126191 h 4312761"/>
              <a:gd name="connsiteX34" fmla="*/ 4616737 w 5484451"/>
              <a:gd name="connsiteY34" fmla="*/ 4125685 h 4312761"/>
              <a:gd name="connsiteX35" fmla="*/ 4614918 w 5484451"/>
              <a:gd name="connsiteY35" fmla="*/ 4124665 h 4312761"/>
              <a:gd name="connsiteX36" fmla="*/ 4583642 w 5484451"/>
              <a:gd name="connsiteY36" fmla="*/ 4042965 h 4312761"/>
              <a:gd name="connsiteX37" fmla="*/ 4581117 w 5484451"/>
              <a:gd name="connsiteY37" fmla="*/ 4043336 h 4312761"/>
              <a:gd name="connsiteX38" fmla="*/ 4580927 w 5484451"/>
              <a:gd name="connsiteY38" fmla="*/ 4043369 h 4312761"/>
              <a:gd name="connsiteX39" fmla="*/ 4579601 w 5484451"/>
              <a:gd name="connsiteY39" fmla="*/ 4043560 h 4312761"/>
              <a:gd name="connsiteX40" fmla="*/ 4579663 w 5484451"/>
              <a:gd name="connsiteY40" fmla="*/ 4043552 h 4312761"/>
              <a:gd name="connsiteX41" fmla="*/ 4580927 w 5484451"/>
              <a:gd name="connsiteY41" fmla="*/ 4043369 h 4312761"/>
              <a:gd name="connsiteX42" fmla="*/ 5057872 w 5484451"/>
              <a:gd name="connsiteY42" fmla="*/ 4029906 h 4312761"/>
              <a:gd name="connsiteX43" fmla="*/ 5059407 w 5484451"/>
              <a:gd name="connsiteY43" fmla="*/ 4031281 h 4312761"/>
              <a:gd name="connsiteX44" fmla="*/ 5063289 w 5484451"/>
              <a:gd name="connsiteY44" fmla="*/ 4038238 h 4312761"/>
              <a:gd name="connsiteX45" fmla="*/ 4530129 w 5484451"/>
              <a:gd name="connsiteY45" fmla="*/ 4022188 h 4312761"/>
              <a:gd name="connsiteX46" fmla="*/ 4527965 w 5484451"/>
              <a:gd name="connsiteY46" fmla="*/ 4024520 h 4312761"/>
              <a:gd name="connsiteX47" fmla="*/ 4531080 w 5484451"/>
              <a:gd name="connsiteY47" fmla="*/ 4028432 h 4312761"/>
              <a:gd name="connsiteX48" fmla="*/ 4534211 w 5484451"/>
              <a:gd name="connsiteY48" fmla="*/ 4028075 h 4312761"/>
              <a:gd name="connsiteX49" fmla="*/ 4532494 w 5484451"/>
              <a:gd name="connsiteY49" fmla="*/ 4024643 h 4312761"/>
              <a:gd name="connsiteX50" fmla="*/ 4530129 w 5484451"/>
              <a:gd name="connsiteY50" fmla="*/ 4022188 h 4312761"/>
              <a:gd name="connsiteX51" fmla="*/ 4762451 w 5484451"/>
              <a:gd name="connsiteY51" fmla="*/ 3987619 h 4312761"/>
              <a:gd name="connsiteX52" fmla="*/ 4768737 w 5484451"/>
              <a:gd name="connsiteY52" fmla="*/ 3995356 h 4312761"/>
              <a:gd name="connsiteX53" fmla="*/ 4775350 w 5484451"/>
              <a:gd name="connsiteY53" fmla="*/ 4002409 h 4312761"/>
              <a:gd name="connsiteX54" fmla="*/ 4772814 w 5484451"/>
              <a:gd name="connsiteY54" fmla="*/ 3999027 h 4312761"/>
              <a:gd name="connsiteX55" fmla="*/ 4749056 w 5484451"/>
              <a:gd name="connsiteY55" fmla="*/ 3977323 h 4312761"/>
              <a:gd name="connsiteX56" fmla="*/ 4750845 w 5484451"/>
              <a:gd name="connsiteY56" fmla="*/ 3979264 h 4312761"/>
              <a:gd name="connsiteX57" fmla="*/ 4748774 w 5484451"/>
              <a:gd name="connsiteY57" fmla="*/ 3978058 h 4312761"/>
              <a:gd name="connsiteX58" fmla="*/ 4402935 w 5484451"/>
              <a:gd name="connsiteY58" fmla="*/ 3967600 h 4312761"/>
              <a:gd name="connsiteX59" fmla="*/ 4408380 w 5484451"/>
              <a:gd name="connsiteY59" fmla="*/ 3974856 h 4312761"/>
              <a:gd name="connsiteX60" fmla="*/ 4409529 w 5484451"/>
              <a:gd name="connsiteY60" fmla="*/ 3976050 h 4312761"/>
              <a:gd name="connsiteX61" fmla="*/ 4403742 w 5484451"/>
              <a:gd name="connsiteY61" fmla="*/ 3968211 h 4312761"/>
              <a:gd name="connsiteX62" fmla="*/ 5102290 w 5484451"/>
              <a:gd name="connsiteY62" fmla="*/ 3959669 h 4312761"/>
              <a:gd name="connsiteX63" fmla="*/ 5141143 w 5484451"/>
              <a:gd name="connsiteY63" fmla="*/ 3995790 h 4312761"/>
              <a:gd name="connsiteX64" fmla="*/ 5144377 w 5484451"/>
              <a:gd name="connsiteY64" fmla="*/ 4001319 h 4312761"/>
              <a:gd name="connsiteX65" fmla="*/ 5147762 w 5484451"/>
              <a:gd name="connsiteY65" fmla="*/ 4008144 h 4312761"/>
              <a:gd name="connsiteX66" fmla="*/ 5127918 w 5484451"/>
              <a:gd name="connsiteY66" fmla="*/ 3991963 h 4312761"/>
              <a:gd name="connsiteX67" fmla="*/ 5109594 w 5484451"/>
              <a:gd name="connsiteY67" fmla="*/ 3975674 h 4312761"/>
              <a:gd name="connsiteX68" fmla="*/ 5104787 w 5484451"/>
              <a:gd name="connsiteY68" fmla="*/ 3964507 h 4312761"/>
              <a:gd name="connsiteX69" fmla="*/ 4502103 w 5484451"/>
              <a:gd name="connsiteY69" fmla="*/ 3958036 h 4312761"/>
              <a:gd name="connsiteX70" fmla="*/ 4499700 w 5484451"/>
              <a:gd name="connsiteY70" fmla="*/ 3960166 h 4312761"/>
              <a:gd name="connsiteX71" fmla="*/ 4505004 w 5484451"/>
              <a:gd name="connsiteY71" fmla="*/ 3959182 h 4312761"/>
              <a:gd name="connsiteX72" fmla="*/ 4502103 w 5484451"/>
              <a:gd name="connsiteY72" fmla="*/ 3958036 h 4312761"/>
              <a:gd name="connsiteX73" fmla="*/ 5033091 w 5484451"/>
              <a:gd name="connsiteY73" fmla="*/ 3944682 h 4312761"/>
              <a:gd name="connsiteX74" fmla="*/ 5035489 w 5484451"/>
              <a:gd name="connsiteY74" fmla="*/ 3945966 h 4312761"/>
              <a:gd name="connsiteX75" fmla="*/ 5036592 w 5484451"/>
              <a:gd name="connsiteY75" fmla="*/ 3951144 h 4312761"/>
              <a:gd name="connsiteX76" fmla="*/ 5033091 w 5484451"/>
              <a:gd name="connsiteY76" fmla="*/ 3944682 h 4312761"/>
              <a:gd name="connsiteX77" fmla="*/ 4713245 w 5484451"/>
              <a:gd name="connsiteY77" fmla="*/ 3944408 h 4312761"/>
              <a:gd name="connsiteX78" fmla="*/ 4719076 w 5484451"/>
              <a:gd name="connsiteY78" fmla="*/ 3955385 h 4312761"/>
              <a:gd name="connsiteX79" fmla="*/ 4728332 w 5484451"/>
              <a:gd name="connsiteY79" fmla="*/ 3964746 h 4312761"/>
              <a:gd name="connsiteX80" fmla="*/ 4716259 w 5484451"/>
              <a:gd name="connsiteY80" fmla="*/ 3945321 h 4312761"/>
              <a:gd name="connsiteX81" fmla="*/ 5029591 w 5484451"/>
              <a:gd name="connsiteY81" fmla="*/ 3938222 h 4312761"/>
              <a:gd name="connsiteX82" fmla="*/ 5031987 w 5484451"/>
              <a:gd name="connsiteY82" fmla="*/ 3939509 h 4312761"/>
              <a:gd name="connsiteX83" fmla="*/ 5033091 w 5484451"/>
              <a:gd name="connsiteY83" fmla="*/ 3944682 h 4312761"/>
              <a:gd name="connsiteX84" fmla="*/ 5029591 w 5484451"/>
              <a:gd name="connsiteY84" fmla="*/ 3938222 h 4312761"/>
              <a:gd name="connsiteX85" fmla="*/ 5019121 w 5484451"/>
              <a:gd name="connsiteY85" fmla="*/ 3921831 h 4312761"/>
              <a:gd name="connsiteX86" fmla="*/ 5025157 w 5484451"/>
              <a:gd name="connsiteY86" fmla="*/ 3928054 h 4312761"/>
              <a:gd name="connsiteX87" fmla="*/ 5029591 w 5484451"/>
              <a:gd name="connsiteY87" fmla="*/ 3938222 h 4312761"/>
              <a:gd name="connsiteX88" fmla="*/ 5019121 w 5484451"/>
              <a:gd name="connsiteY88" fmla="*/ 3921831 h 4312761"/>
              <a:gd name="connsiteX89" fmla="*/ 4926991 w 5484451"/>
              <a:gd name="connsiteY89" fmla="*/ 3906755 h 4312761"/>
              <a:gd name="connsiteX90" fmla="*/ 4931316 w 5484451"/>
              <a:gd name="connsiteY90" fmla="*/ 3911339 h 4312761"/>
              <a:gd name="connsiteX91" fmla="*/ 4932781 w 5484451"/>
              <a:gd name="connsiteY91" fmla="*/ 3916888 h 4312761"/>
              <a:gd name="connsiteX92" fmla="*/ 4926090 w 5484451"/>
              <a:gd name="connsiteY92" fmla="*/ 3908776 h 4312761"/>
              <a:gd name="connsiteX93" fmla="*/ 4926991 w 5484451"/>
              <a:gd name="connsiteY93" fmla="*/ 3906755 h 4312761"/>
              <a:gd name="connsiteX94" fmla="*/ 4470710 w 5484451"/>
              <a:gd name="connsiteY94" fmla="*/ 3906506 h 4312761"/>
              <a:gd name="connsiteX95" fmla="*/ 4468709 w 5484451"/>
              <a:gd name="connsiteY95" fmla="*/ 3910916 h 4312761"/>
              <a:gd name="connsiteX96" fmla="*/ 4479081 w 5484451"/>
              <a:gd name="connsiteY96" fmla="*/ 3926713 h 4312761"/>
              <a:gd name="connsiteX97" fmla="*/ 4491697 w 5484451"/>
              <a:gd name="connsiteY97" fmla="*/ 3940697 h 4312761"/>
              <a:gd name="connsiteX98" fmla="*/ 4472731 w 5484451"/>
              <a:gd name="connsiteY98" fmla="*/ 3909136 h 4312761"/>
              <a:gd name="connsiteX99" fmla="*/ 4816160 w 5484451"/>
              <a:gd name="connsiteY99" fmla="*/ 3901664 h 4312761"/>
              <a:gd name="connsiteX100" fmla="*/ 4821155 w 5484451"/>
              <a:gd name="connsiteY100" fmla="*/ 3909777 h 4312761"/>
              <a:gd name="connsiteX101" fmla="*/ 4839449 w 5484451"/>
              <a:gd name="connsiteY101" fmla="*/ 3927689 h 4312761"/>
              <a:gd name="connsiteX102" fmla="*/ 4854691 w 5484451"/>
              <a:gd name="connsiteY102" fmla="*/ 3942526 h 4312761"/>
              <a:gd name="connsiteX103" fmla="*/ 4852146 w 5484451"/>
              <a:gd name="connsiteY103" fmla="*/ 3938483 h 4312761"/>
              <a:gd name="connsiteX104" fmla="*/ 4845921 w 5484451"/>
              <a:gd name="connsiteY104" fmla="*/ 3933318 h 4312761"/>
              <a:gd name="connsiteX105" fmla="*/ 4829095 w 5484451"/>
              <a:gd name="connsiteY105" fmla="*/ 3916048 h 4312761"/>
              <a:gd name="connsiteX106" fmla="*/ 4463747 w 5484451"/>
              <a:gd name="connsiteY106" fmla="*/ 3897446 h 4312761"/>
              <a:gd name="connsiteX107" fmla="*/ 4465647 w 5484451"/>
              <a:gd name="connsiteY107" fmla="*/ 3900393 h 4312761"/>
              <a:gd name="connsiteX108" fmla="*/ 4462829 w 5484451"/>
              <a:gd name="connsiteY108" fmla="*/ 3903300 h 4312761"/>
              <a:gd name="connsiteX109" fmla="*/ 4465420 w 5484451"/>
              <a:gd name="connsiteY109" fmla="*/ 3905908 h 4312761"/>
              <a:gd name="connsiteX110" fmla="*/ 4467934 w 5484451"/>
              <a:gd name="connsiteY110" fmla="*/ 3909736 h 4312761"/>
              <a:gd name="connsiteX111" fmla="*/ 4465647 w 5484451"/>
              <a:gd name="connsiteY111" fmla="*/ 3900393 h 4312761"/>
              <a:gd name="connsiteX112" fmla="*/ 4465997 w 5484451"/>
              <a:gd name="connsiteY112" fmla="*/ 3900374 h 4312761"/>
              <a:gd name="connsiteX113" fmla="*/ 4428603 w 5484451"/>
              <a:gd name="connsiteY113" fmla="*/ 3880786 h 4312761"/>
              <a:gd name="connsiteX114" fmla="*/ 4428756 w 5484451"/>
              <a:gd name="connsiteY114" fmla="*/ 3881445 h 4312761"/>
              <a:gd name="connsiteX115" fmla="*/ 4432501 w 5484451"/>
              <a:gd name="connsiteY115" fmla="*/ 3885356 h 4312761"/>
              <a:gd name="connsiteX116" fmla="*/ 4436743 w 5484451"/>
              <a:gd name="connsiteY116" fmla="*/ 3888403 h 4312761"/>
              <a:gd name="connsiteX117" fmla="*/ 4445863 w 5484451"/>
              <a:gd name="connsiteY117" fmla="*/ 3895615 h 4312761"/>
              <a:gd name="connsiteX118" fmla="*/ 4443710 w 5484451"/>
              <a:gd name="connsiteY118" fmla="*/ 3891783 h 4312761"/>
              <a:gd name="connsiteX119" fmla="*/ 4434335 w 5484451"/>
              <a:gd name="connsiteY119" fmla="*/ 3881943 h 4312761"/>
              <a:gd name="connsiteX120" fmla="*/ 4775147 w 5484451"/>
              <a:gd name="connsiteY120" fmla="*/ 3864542 h 4312761"/>
              <a:gd name="connsiteX121" fmla="*/ 4798932 w 5484451"/>
              <a:gd name="connsiteY121" fmla="*/ 3887548 h 4312761"/>
              <a:gd name="connsiteX122" fmla="*/ 4799908 w 5484451"/>
              <a:gd name="connsiteY122" fmla="*/ 3888198 h 4312761"/>
              <a:gd name="connsiteX123" fmla="*/ 4789954 w 5484451"/>
              <a:gd name="connsiteY123" fmla="*/ 3873853 h 4312761"/>
              <a:gd name="connsiteX124" fmla="*/ 4780875 w 5484451"/>
              <a:gd name="connsiteY124" fmla="*/ 3866679 h 4312761"/>
              <a:gd name="connsiteX125" fmla="*/ 4775147 w 5484451"/>
              <a:gd name="connsiteY125" fmla="*/ 3864542 h 4312761"/>
              <a:gd name="connsiteX126" fmla="*/ 4994946 w 5484451"/>
              <a:gd name="connsiteY126" fmla="*/ 3848712 h 4312761"/>
              <a:gd name="connsiteX127" fmla="*/ 5004989 w 5484451"/>
              <a:gd name="connsiteY127" fmla="*/ 3857697 h 4312761"/>
              <a:gd name="connsiteX128" fmla="*/ 5046373 w 5484451"/>
              <a:gd name="connsiteY128" fmla="*/ 3905573 h 4312761"/>
              <a:gd name="connsiteX129" fmla="*/ 5068480 w 5484451"/>
              <a:gd name="connsiteY129" fmla="*/ 3927092 h 4312761"/>
              <a:gd name="connsiteX130" fmla="*/ 5067751 w 5484451"/>
              <a:gd name="connsiteY130" fmla="*/ 3927096 h 4312761"/>
              <a:gd name="connsiteX131" fmla="*/ 5075387 w 5484451"/>
              <a:gd name="connsiteY131" fmla="*/ 3942272 h 4312761"/>
              <a:gd name="connsiteX132" fmla="*/ 5078338 w 5484451"/>
              <a:gd name="connsiteY132" fmla="*/ 3947887 h 4312761"/>
              <a:gd name="connsiteX133" fmla="*/ 5071068 w 5484451"/>
              <a:gd name="connsiteY133" fmla="*/ 3941425 h 4312761"/>
              <a:gd name="connsiteX134" fmla="*/ 5024908 w 5484451"/>
              <a:gd name="connsiteY134" fmla="*/ 3897735 h 4312761"/>
              <a:gd name="connsiteX135" fmla="*/ 5013001 w 5484451"/>
              <a:gd name="connsiteY135" fmla="*/ 3876156 h 4312761"/>
              <a:gd name="connsiteX136" fmla="*/ 5136625 w 5484451"/>
              <a:gd name="connsiteY136" fmla="*/ 3846066 h 4312761"/>
              <a:gd name="connsiteX137" fmla="*/ 5149739 w 5484451"/>
              <a:gd name="connsiteY137" fmla="*/ 3854329 h 4312761"/>
              <a:gd name="connsiteX138" fmla="*/ 5152179 w 5484451"/>
              <a:gd name="connsiteY138" fmla="*/ 3858432 h 4312761"/>
              <a:gd name="connsiteX139" fmla="*/ 5136625 w 5484451"/>
              <a:gd name="connsiteY139" fmla="*/ 3846066 h 4312761"/>
              <a:gd name="connsiteX140" fmla="*/ 4780835 w 5484451"/>
              <a:gd name="connsiteY140" fmla="*/ 3825841 h 4312761"/>
              <a:gd name="connsiteX141" fmla="*/ 4779443 w 5484451"/>
              <a:gd name="connsiteY141" fmla="*/ 3826025 h 4312761"/>
              <a:gd name="connsiteX142" fmla="*/ 4779504 w 5484451"/>
              <a:gd name="connsiteY142" fmla="*/ 3826020 h 4312761"/>
              <a:gd name="connsiteX143" fmla="*/ 4942829 w 5484451"/>
              <a:gd name="connsiteY143" fmla="*/ 3804388 h 4312761"/>
              <a:gd name="connsiteX144" fmla="*/ 4941886 w 5484451"/>
              <a:gd name="connsiteY144" fmla="*/ 3805939 h 4312761"/>
              <a:gd name="connsiteX145" fmla="*/ 4943707 w 5484451"/>
              <a:gd name="connsiteY145" fmla="*/ 3811011 h 4312761"/>
              <a:gd name="connsiteX146" fmla="*/ 4944470 w 5484451"/>
              <a:gd name="connsiteY146" fmla="*/ 3812227 h 4312761"/>
              <a:gd name="connsiteX147" fmla="*/ 4947041 w 5484451"/>
              <a:gd name="connsiteY147" fmla="*/ 3814995 h 4312761"/>
              <a:gd name="connsiteX148" fmla="*/ 4950617 w 5484451"/>
              <a:gd name="connsiteY148" fmla="*/ 3813678 h 4312761"/>
              <a:gd name="connsiteX149" fmla="*/ 4942829 w 5484451"/>
              <a:gd name="connsiteY149" fmla="*/ 3804388 h 4312761"/>
              <a:gd name="connsiteX150" fmla="*/ 4856428 w 5484451"/>
              <a:gd name="connsiteY150" fmla="*/ 3789170 h 4312761"/>
              <a:gd name="connsiteX151" fmla="*/ 4856948 w 5484451"/>
              <a:gd name="connsiteY151" fmla="*/ 3791773 h 4312761"/>
              <a:gd name="connsiteX152" fmla="*/ 4859093 w 5484451"/>
              <a:gd name="connsiteY152" fmla="*/ 3795221 h 4312761"/>
              <a:gd name="connsiteX153" fmla="*/ 4862905 w 5484451"/>
              <a:gd name="connsiteY153" fmla="*/ 3800302 h 4312761"/>
              <a:gd name="connsiteX154" fmla="*/ 4873425 w 5484451"/>
              <a:gd name="connsiteY154" fmla="*/ 3812338 h 4312761"/>
              <a:gd name="connsiteX155" fmla="*/ 4860524 w 5484451"/>
              <a:gd name="connsiteY155" fmla="*/ 3790841 h 4312761"/>
              <a:gd name="connsiteX156" fmla="*/ 5259880 w 5484451"/>
              <a:gd name="connsiteY156" fmla="*/ 3788869 h 4312761"/>
              <a:gd name="connsiteX157" fmla="*/ 5262020 w 5484451"/>
              <a:gd name="connsiteY157" fmla="*/ 3790154 h 4312761"/>
              <a:gd name="connsiteX158" fmla="*/ 5263635 w 5484451"/>
              <a:gd name="connsiteY158" fmla="*/ 3791284 h 4312761"/>
              <a:gd name="connsiteX159" fmla="*/ 5266336 w 5484451"/>
              <a:gd name="connsiteY159" fmla="*/ 3794682 h 4312761"/>
              <a:gd name="connsiteX160" fmla="*/ 5259880 w 5484451"/>
              <a:gd name="connsiteY160" fmla="*/ 3788869 h 4312761"/>
              <a:gd name="connsiteX161" fmla="*/ 4824672 w 5484451"/>
              <a:gd name="connsiteY161" fmla="*/ 3741869 h 4312761"/>
              <a:gd name="connsiteX162" fmla="*/ 4833622 w 5484451"/>
              <a:gd name="connsiteY162" fmla="*/ 3755446 h 4312761"/>
              <a:gd name="connsiteX163" fmla="*/ 4833418 w 5484451"/>
              <a:gd name="connsiteY163" fmla="*/ 3755072 h 4312761"/>
              <a:gd name="connsiteX164" fmla="*/ 4826283 w 5484451"/>
              <a:gd name="connsiteY164" fmla="*/ 3743694 h 4312761"/>
              <a:gd name="connsiteX165" fmla="*/ 4944047 w 5484451"/>
              <a:gd name="connsiteY165" fmla="*/ 3738347 h 4312761"/>
              <a:gd name="connsiteX166" fmla="*/ 4941517 w 5484451"/>
              <a:gd name="connsiteY166" fmla="*/ 3738719 h 4312761"/>
              <a:gd name="connsiteX167" fmla="*/ 4940448 w 5484451"/>
              <a:gd name="connsiteY167" fmla="*/ 3738879 h 4312761"/>
              <a:gd name="connsiteX168" fmla="*/ 4940004 w 5484451"/>
              <a:gd name="connsiteY168" fmla="*/ 3738943 h 4312761"/>
              <a:gd name="connsiteX169" fmla="*/ 4940063 w 5484451"/>
              <a:gd name="connsiteY169" fmla="*/ 3738937 h 4312761"/>
              <a:gd name="connsiteX170" fmla="*/ 4940448 w 5484451"/>
              <a:gd name="connsiteY170" fmla="*/ 3738879 h 4312761"/>
              <a:gd name="connsiteX171" fmla="*/ 5418273 w 5484451"/>
              <a:gd name="connsiteY171" fmla="*/ 3725289 h 4312761"/>
              <a:gd name="connsiteX172" fmla="*/ 5419811 w 5484451"/>
              <a:gd name="connsiteY172" fmla="*/ 3726663 h 4312761"/>
              <a:gd name="connsiteX173" fmla="*/ 5423693 w 5484451"/>
              <a:gd name="connsiteY173" fmla="*/ 3733620 h 4312761"/>
              <a:gd name="connsiteX174" fmla="*/ 4894571 w 5484451"/>
              <a:gd name="connsiteY174" fmla="*/ 3702586 h 4312761"/>
              <a:gd name="connsiteX175" fmla="*/ 4895611 w 5484451"/>
              <a:gd name="connsiteY175" fmla="*/ 3706833 h 4312761"/>
              <a:gd name="connsiteX176" fmla="*/ 4894572 w 5484451"/>
              <a:gd name="connsiteY176" fmla="*/ 3702587 h 4312761"/>
              <a:gd name="connsiteX177" fmla="*/ 4909080 w 5484451"/>
              <a:gd name="connsiteY177" fmla="*/ 3666025 h 4312761"/>
              <a:gd name="connsiteX178" fmla="*/ 4908267 w 5484451"/>
              <a:gd name="connsiteY178" fmla="*/ 3666386 h 4312761"/>
              <a:gd name="connsiteX179" fmla="*/ 4907251 w 5484451"/>
              <a:gd name="connsiteY179" fmla="*/ 3666838 h 4312761"/>
              <a:gd name="connsiteX180" fmla="*/ 4906640 w 5484451"/>
              <a:gd name="connsiteY180" fmla="*/ 3667107 h 4312761"/>
              <a:gd name="connsiteX181" fmla="*/ 4906911 w 5484451"/>
              <a:gd name="connsiteY181" fmla="*/ 3666988 h 4312761"/>
              <a:gd name="connsiteX182" fmla="*/ 4907251 w 5484451"/>
              <a:gd name="connsiteY182" fmla="*/ 3666838 h 4312761"/>
              <a:gd name="connsiteX183" fmla="*/ 4909080 w 5484451"/>
              <a:gd name="connsiteY183" fmla="*/ 3666025 h 4312761"/>
              <a:gd name="connsiteX184" fmla="*/ 4917048 w 5484451"/>
              <a:gd name="connsiteY184" fmla="*/ 3678039 h 4312761"/>
              <a:gd name="connsiteX185" fmla="*/ 4919875 w 5484451"/>
              <a:gd name="connsiteY185" fmla="*/ 3680765 h 4312761"/>
              <a:gd name="connsiteX186" fmla="*/ 4909264 w 5484451"/>
              <a:gd name="connsiteY186" fmla="*/ 3666102 h 4312761"/>
              <a:gd name="connsiteX187" fmla="*/ 5393493 w 5484451"/>
              <a:gd name="connsiteY187" fmla="*/ 3640065 h 4312761"/>
              <a:gd name="connsiteX188" fmla="*/ 5395892 w 5484451"/>
              <a:gd name="connsiteY188" fmla="*/ 3641349 h 4312761"/>
              <a:gd name="connsiteX189" fmla="*/ 5396994 w 5484451"/>
              <a:gd name="connsiteY189" fmla="*/ 3646525 h 4312761"/>
              <a:gd name="connsiteX190" fmla="*/ 5393493 w 5484451"/>
              <a:gd name="connsiteY190" fmla="*/ 3640065 h 4312761"/>
              <a:gd name="connsiteX191" fmla="*/ 5389993 w 5484451"/>
              <a:gd name="connsiteY191" fmla="*/ 3633605 h 4312761"/>
              <a:gd name="connsiteX192" fmla="*/ 5392389 w 5484451"/>
              <a:gd name="connsiteY192" fmla="*/ 3634891 h 4312761"/>
              <a:gd name="connsiteX193" fmla="*/ 5393493 w 5484451"/>
              <a:gd name="connsiteY193" fmla="*/ 3640065 h 4312761"/>
              <a:gd name="connsiteX194" fmla="*/ 5389993 w 5484451"/>
              <a:gd name="connsiteY194" fmla="*/ 3633605 h 4312761"/>
              <a:gd name="connsiteX195" fmla="*/ 5379522 w 5484451"/>
              <a:gd name="connsiteY195" fmla="*/ 3617213 h 4312761"/>
              <a:gd name="connsiteX196" fmla="*/ 5385556 w 5484451"/>
              <a:gd name="connsiteY196" fmla="*/ 3623436 h 4312761"/>
              <a:gd name="connsiteX197" fmla="*/ 5389993 w 5484451"/>
              <a:gd name="connsiteY197" fmla="*/ 3633605 h 4312761"/>
              <a:gd name="connsiteX198" fmla="*/ 5379522 w 5484451"/>
              <a:gd name="connsiteY198" fmla="*/ 3617213 h 4312761"/>
              <a:gd name="connsiteX199" fmla="*/ 5287391 w 5484451"/>
              <a:gd name="connsiteY199" fmla="*/ 3602138 h 4312761"/>
              <a:gd name="connsiteX200" fmla="*/ 5291718 w 5484451"/>
              <a:gd name="connsiteY200" fmla="*/ 3606722 h 4312761"/>
              <a:gd name="connsiteX201" fmla="*/ 5293184 w 5484451"/>
              <a:gd name="connsiteY201" fmla="*/ 3612271 h 4312761"/>
              <a:gd name="connsiteX202" fmla="*/ 5286493 w 5484451"/>
              <a:gd name="connsiteY202" fmla="*/ 3604158 h 4312761"/>
              <a:gd name="connsiteX203" fmla="*/ 5287391 w 5484451"/>
              <a:gd name="connsiteY203" fmla="*/ 3602138 h 4312761"/>
              <a:gd name="connsiteX204" fmla="*/ 5185005 w 5484451"/>
              <a:gd name="connsiteY204" fmla="*/ 3558318 h 4312761"/>
              <a:gd name="connsiteX205" fmla="*/ 5184984 w 5484451"/>
              <a:gd name="connsiteY205" fmla="*/ 3560443 h 4312761"/>
              <a:gd name="connsiteX206" fmla="*/ 5184999 w 5484451"/>
              <a:gd name="connsiteY206" fmla="*/ 3558857 h 4312761"/>
              <a:gd name="connsiteX207" fmla="*/ 5189172 w 5484451"/>
              <a:gd name="connsiteY207" fmla="*/ 3188510 h 4312761"/>
              <a:gd name="connsiteX208" fmla="*/ 5192875 w 5484451"/>
              <a:gd name="connsiteY208" fmla="*/ 3199717 h 4312761"/>
              <a:gd name="connsiteX209" fmla="*/ 5189172 w 5484451"/>
              <a:gd name="connsiteY209" fmla="*/ 3188510 h 4312761"/>
              <a:gd name="connsiteX210" fmla="*/ 5381461 w 5484451"/>
              <a:gd name="connsiteY210" fmla="*/ 3179023 h 4312761"/>
              <a:gd name="connsiteX211" fmla="*/ 5388744 w 5484451"/>
              <a:gd name="connsiteY211" fmla="*/ 3193897 h 4312761"/>
              <a:gd name="connsiteX212" fmla="*/ 5381461 w 5484451"/>
              <a:gd name="connsiteY212" fmla="*/ 3179023 h 4312761"/>
              <a:gd name="connsiteX213" fmla="*/ 2596164 w 5484451"/>
              <a:gd name="connsiteY213" fmla="*/ 3040319 h 4312761"/>
              <a:gd name="connsiteX214" fmla="*/ 2619904 w 5484451"/>
              <a:gd name="connsiteY214" fmla="*/ 3053676 h 4312761"/>
              <a:gd name="connsiteX215" fmla="*/ 2646869 w 5484451"/>
              <a:gd name="connsiteY215" fmla="*/ 3070458 h 4312761"/>
              <a:gd name="connsiteX216" fmla="*/ 2629647 w 5484451"/>
              <a:gd name="connsiteY216" fmla="*/ 3060967 h 4312761"/>
              <a:gd name="connsiteX217" fmla="*/ 2562961 w 5484451"/>
              <a:gd name="connsiteY217" fmla="*/ 3016991 h 4312761"/>
              <a:gd name="connsiteX218" fmla="*/ 2564332 w 5484451"/>
              <a:gd name="connsiteY218" fmla="*/ 3017089 h 4312761"/>
              <a:gd name="connsiteX219" fmla="*/ 2581564 w 5484451"/>
              <a:gd name="connsiteY219" fmla="*/ 3023759 h 4312761"/>
              <a:gd name="connsiteX220" fmla="*/ 2591947 w 5484451"/>
              <a:gd name="connsiteY220" fmla="*/ 3037718 h 4312761"/>
              <a:gd name="connsiteX221" fmla="*/ 2578751 w 5484451"/>
              <a:gd name="connsiteY221" fmla="*/ 3029580 h 4312761"/>
              <a:gd name="connsiteX222" fmla="*/ 2534122 w 5484451"/>
              <a:gd name="connsiteY222" fmla="*/ 2994085 h 4312761"/>
              <a:gd name="connsiteX223" fmla="*/ 2534450 w 5484451"/>
              <a:gd name="connsiteY223" fmla="*/ 2994193 h 4312761"/>
              <a:gd name="connsiteX224" fmla="*/ 2540220 w 5484451"/>
              <a:gd name="connsiteY224" fmla="*/ 2998214 h 4312761"/>
              <a:gd name="connsiteX225" fmla="*/ 2541052 w 5484451"/>
              <a:gd name="connsiteY225" fmla="*/ 2997608 h 4312761"/>
              <a:gd name="connsiteX226" fmla="*/ 2539168 w 5484451"/>
              <a:gd name="connsiteY226" fmla="*/ 2995745 h 4312761"/>
              <a:gd name="connsiteX227" fmla="*/ 2545163 w 5484451"/>
              <a:gd name="connsiteY227" fmla="*/ 2997717 h 4312761"/>
              <a:gd name="connsiteX228" fmla="*/ 2548810 w 5484451"/>
              <a:gd name="connsiteY228" fmla="*/ 3005708 h 4312761"/>
              <a:gd name="connsiteX229" fmla="*/ 2544460 w 5484451"/>
              <a:gd name="connsiteY229" fmla="*/ 3002240 h 4312761"/>
              <a:gd name="connsiteX230" fmla="*/ 3361471 w 5484451"/>
              <a:gd name="connsiteY230" fmla="*/ 2834465 h 4312761"/>
              <a:gd name="connsiteX231" fmla="*/ 3361461 w 5484451"/>
              <a:gd name="connsiteY231" fmla="*/ 2834710 h 4312761"/>
              <a:gd name="connsiteX232" fmla="*/ 3372964 w 5484451"/>
              <a:gd name="connsiteY232" fmla="*/ 2843915 h 4312761"/>
              <a:gd name="connsiteX233" fmla="*/ 3395041 w 5484451"/>
              <a:gd name="connsiteY233" fmla="*/ 2866521 h 4312761"/>
              <a:gd name="connsiteX234" fmla="*/ 3472238 w 5484451"/>
              <a:gd name="connsiteY234" fmla="*/ 2923324 h 4312761"/>
              <a:gd name="connsiteX235" fmla="*/ 3449433 w 5484451"/>
              <a:gd name="connsiteY235" fmla="*/ 2898756 h 4312761"/>
              <a:gd name="connsiteX236" fmla="*/ 3408795 w 5484451"/>
              <a:gd name="connsiteY236" fmla="*/ 2868025 h 4312761"/>
              <a:gd name="connsiteX237" fmla="*/ 3372964 w 5484451"/>
              <a:gd name="connsiteY237" fmla="*/ 2843915 h 4312761"/>
              <a:gd name="connsiteX238" fmla="*/ 3667830 w 5484451"/>
              <a:gd name="connsiteY238" fmla="*/ 2743734 h 4312761"/>
              <a:gd name="connsiteX239" fmla="*/ 3676645 w 5484451"/>
              <a:gd name="connsiteY239" fmla="*/ 2756930 h 4312761"/>
              <a:gd name="connsiteX240" fmla="*/ 3691560 w 5484451"/>
              <a:gd name="connsiteY240" fmla="*/ 2772203 h 4312761"/>
              <a:gd name="connsiteX241" fmla="*/ 3676851 w 5484451"/>
              <a:gd name="connsiteY241" fmla="*/ 2751579 h 4312761"/>
              <a:gd name="connsiteX242" fmla="*/ 3670998 w 5484451"/>
              <a:gd name="connsiteY242" fmla="*/ 2745936 h 4312761"/>
              <a:gd name="connsiteX243" fmla="*/ 3667830 w 5484451"/>
              <a:gd name="connsiteY243" fmla="*/ 2743734 h 4312761"/>
              <a:gd name="connsiteX244" fmla="*/ 3625367 w 5484451"/>
              <a:gd name="connsiteY244" fmla="*/ 2707667 h 4312761"/>
              <a:gd name="connsiteX245" fmla="*/ 3636193 w 5484451"/>
              <a:gd name="connsiteY245" fmla="*/ 2722924 h 4312761"/>
              <a:gd name="connsiteX246" fmla="*/ 3651110 w 5484451"/>
              <a:gd name="connsiteY246" fmla="*/ 2738198 h 4312761"/>
              <a:gd name="connsiteX247" fmla="*/ 3633716 w 5484451"/>
              <a:gd name="connsiteY247" fmla="*/ 2714827 h 4312761"/>
              <a:gd name="connsiteX248" fmla="*/ 3628032 w 5484451"/>
              <a:gd name="connsiteY248" fmla="*/ 2709353 h 4312761"/>
              <a:gd name="connsiteX249" fmla="*/ 3625367 w 5484451"/>
              <a:gd name="connsiteY249" fmla="*/ 2707667 h 4312761"/>
              <a:gd name="connsiteX250" fmla="*/ 3588462 w 5484451"/>
              <a:gd name="connsiteY250" fmla="*/ 2674049 h 4312761"/>
              <a:gd name="connsiteX251" fmla="*/ 3607081 w 5484451"/>
              <a:gd name="connsiteY251" fmla="*/ 2700529 h 4312761"/>
              <a:gd name="connsiteX252" fmla="*/ 3594341 w 5484451"/>
              <a:gd name="connsiteY252" fmla="*/ 2678097 h 4312761"/>
              <a:gd name="connsiteX253" fmla="*/ 3588462 w 5484451"/>
              <a:gd name="connsiteY253" fmla="*/ 2674049 h 4312761"/>
              <a:gd name="connsiteX254" fmla="*/ 3337228 w 5484451"/>
              <a:gd name="connsiteY254" fmla="*/ 2585238 h 4312761"/>
              <a:gd name="connsiteX255" fmla="*/ 3339524 w 5484451"/>
              <a:gd name="connsiteY255" fmla="*/ 2601642 h 4312761"/>
              <a:gd name="connsiteX256" fmla="*/ 3569921 w 5484451"/>
              <a:gd name="connsiteY256" fmla="*/ 2785427 h 4312761"/>
              <a:gd name="connsiteX257" fmla="*/ 3634311 w 5484451"/>
              <a:gd name="connsiteY257" fmla="*/ 2841085 h 4312761"/>
              <a:gd name="connsiteX258" fmla="*/ 3636837 w 5484451"/>
              <a:gd name="connsiteY258" fmla="*/ 2837937 h 4312761"/>
              <a:gd name="connsiteX259" fmla="*/ 3500768 w 5484451"/>
              <a:gd name="connsiteY259" fmla="*/ 2720350 h 4312761"/>
              <a:gd name="connsiteX260" fmla="*/ 4520282 w 5484451"/>
              <a:gd name="connsiteY260" fmla="*/ 2572788 h 4312761"/>
              <a:gd name="connsiteX261" fmla="*/ 4524666 w 5484451"/>
              <a:gd name="connsiteY261" fmla="*/ 2580555 h 4312761"/>
              <a:gd name="connsiteX262" fmla="*/ 4596466 w 5484451"/>
              <a:gd name="connsiteY262" fmla="*/ 2654437 h 4312761"/>
              <a:gd name="connsiteX263" fmla="*/ 4613523 w 5484451"/>
              <a:gd name="connsiteY263" fmla="*/ 2671921 h 4312761"/>
              <a:gd name="connsiteX264" fmla="*/ 4635935 w 5484451"/>
              <a:gd name="connsiteY264" fmla="*/ 2693300 h 4312761"/>
              <a:gd name="connsiteX265" fmla="*/ 4668251 w 5484451"/>
              <a:gd name="connsiteY265" fmla="*/ 2724303 h 4312761"/>
              <a:gd name="connsiteX266" fmla="*/ 4802021 w 5484451"/>
              <a:gd name="connsiteY266" fmla="*/ 2868700 h 4312761"/>
              <a:gd name="connsiteX267" fmla="*/ 5005477 w 5484451"/>
              <a:gd name="connsiteY267" fmla="*/ 3077035 h 4312761"/>
              <a:gd name="connsiteX268" fmla="*/ 5095204 w 5484451"/>
              <a:gd name="connsiteY268" fmla="*/ 3177701 h 4312761"/>
              <a:gd name="connsiteX269" fmla="*/ 5115996 w 5484451"/>
              <a:gd name="connsiteY269" fmla="*/ 3203577 h 4312761"/>
              <a:gd name="connsiteX270" fmla="*/ 5083146 w 5484451"/>
              <a:gd name="connsiteY270" fmla="*/ 3158687 h 4312761"/>
              <a:gd name="connsiteX271" fmla="*/ 4897792 w 5484451"/>
              <a:gd name="connsiteY271" fmla="*/ 2947233 h 4312761"/>
              <a:gd name="connsiteX272" fmla="*/ 4890103 w 5484451"/>
              <a:gd name="connsiteY272" fmla="*/ 2932570 h 4312761"/>
              <a:gd name="connsiteX273" fmla="*/ 4895735 w 5484451"/>
              <a:gd name="connsiteY273" fmla="*/ 2935887 h 4312761"/>
              <a:gd name="connsiteX274" fmla="*/ 4900373 w 5484451"/>
              <a:gd name="connsiteY274" fmla="*/ 2939543 h 4312761"/>
              <a:gd name="connsiteX275" fmla="*/ 4860147 w 5484451"/>
              <a:gd name="connsiteY275" fmla="*/ 2898250 h 4312761"/>
              <a:gd name="connsiteX276" fmla="*/ 4579803 w 5484451"/>
              <a:gd name="connsiteY276" fmla="*/ 2625087 h 4312761"/>
              <a:gd name="connsiteX277" fmla="*/ 4530728 w 5484451"/>
              <a:gd name="connsiteY277" fmla="*/ 2575355 h 4312761"/>
              <a:gd name="connsiteX278" fmla="*/ 4520282 w 5484451"/>
              <a:gd name="connsiteY278" fmla="*/ 2572788 h 4312761"/>
              <a:gd name="connsiteX279" fmla="*/ 4480299 w 5484451"/>
              <a:gd name="connsiteY279" fmla="*/ 2543113 h 4312761"/>
              <a:gd name="connsiteX280" fmla="*/ 4480426 w 5484451"/>
              <a:gd name="connsiteY280" fmla="*/ 2543275 h 4312761"/>
              <a:gd name="connsiteX281" fmla="*/ 4480483 w 5484451"/>
              <a:gd name="connsiteY281" fmla="*/ 2543321 h 4312761"/>
              <a:gd name="connsiteX282" fmla="*/ 3329150 w 5484451"/>
              <a:gd name="connsiteY282" fmla="*/ 2542934 h 4312761"/>
              <a:gd name="connsiteX283" fmla="*/ 3332889 w 5484451"/>
              <a:gd name="connsiteY283" fmla="*/ 2554234 h 4312761"/>
              <a:gd name="connsiteX284" fmla="*/ 3335481 w 5484451"/>
              <a:gd name="connsiteY284" fmla="*/ 2572747 h 4312761"/>
              <a:gd name="connsiteX285" fmla="*/ 3356862 w 5484451"/>
              <a:gd name="connsiteY285" fmla="*/ 2588985 h 4312761"/>
              <a:gd name="connsiteX286" fmla="*/ 3580899 w 5484451"/>
              <a:gd name="connsiteY286" fmla="*/ 2765887 h 4312761"/>
              <a:gd name="connsiteX287" fmla="*/ 3651882 w 5484451"/>
              <a:gd name="connsiteY287" fmla="*/ 2827638 h 4312761"/>
              <a:gd name="connsiteX288" fmla="*/ 3654114 w 5484451"/>
              <a:gd name="connsiteY288" fmla="*/ 2827224 h 4312761"/>
              <a:gd name="connsiteX289" fmla="*/ 3655954 w 5484451"/>
              <a:gd name="connsiteY289" fmla="*/ 2825611 h 4312761"/>
              <a:gd name="connsiteX290" fmla="*/ 3593459 w 5484451"/>
              <a:gd name="connsiteY290" fmla="*/ 2769381 h 4312761"/>
              <a:gd name="connsiteX291" fmla="*/ 3353739 w 5484451"/>
              <a:gd name="connsiteY291" fmla="*/ 2563461 h 4312761"/>
              <a:gd name="connsiteX292" fmla="*/ 4427800 w 5484451"/>
              <a:gd name="connsiteY292" fmla="*/ 2478091 h 4312761"/>
              <a:gd name="connsiteX293" fmla="*/ 4438039 w 5484451"/>
              <a:gd name="connsiteY293" fmla="*/ 2488170 h 4312761"/>
              <a:gd name="connsiteX294" fmla="*/ 4452868 w 5484451"/>
              <a:gd name="connsiteY294" fmla="*/ 2508144 h 4312761"/>
              <a:gd name="connsiteX295" fmla="*/ 4454493 w 5484451"/>
              <a:gd name="connsiteY295" fmla="*/ 2508790 h 4312761"/>
              <a:gd name="connsiteX296" fmla="*/ 4454625 w 5484451"/>
              <a:gd name="connsiteY296" fmla="*/ 2510509 h 4312761"/>
              <a:gd name="connsiteX297" fmla="*/ 4457957 w 5484451"/>
              <a:gd name="connsiteY297" fmla="*/ 2514994 h 4312761"/>
              <a:gd name="connsiteX298" fmla="*/ 4468758 w 5484451"/>
              <a:gd name="connsiteY298" fmla="*/ 2528588 h 4312761"/>
              <a:gd name="connsiteX299" fmla="*/ 4467357 w 5484451"/>
              <a:gd name="connsiteY299" fmla="*/ 2525967 h 4312761"/>
              <a:gd name="connsiteX300" fmla="*/ 4481307 w 5484451"/>
              <a:gd name="connsiteY300" fmla="*/ 2535058 h 4312761"/>
              <a:gd name="connsiteX301" fmla="*/ 4488428 w 5484451"/>
              <a:gd name="connsiteY301" fmla="*/ 2542553 h 4312761"/>
              <a:gd name="connsiteX302" fmla="*/ 4480944 w 5484451"/>
              <a:gd name="connsiteY302" fmla="*/ 2531385 h 4312761"/>
              <a:gd name="connsiteX303" fmla="*/ 4446711 w 5484451"/>
              <a:gd name="connsiteY303" fmla="*/ 2488707 h 4312761"/>
              <a:gd name="connsiteX304" fmla="*/ 4436200 w 5484451"/>
              <a:gd name="connsiteY304" fmla="*/ 2480269 h 4312761"/>
              <a:gd name="connsiteX305" fmla="*/ 4427800 w 5484451"/>
              <a:gd name="connsiteY305" fmla="*/ 2478091 h 4312761"/>
              <a:gd name="connsiteX306" fmla="*/ 3291326 w 5484451"/>
              <a:gd name="connsiteY306" fmla="*/ 2428657 h 4312761"/>
              <a:gd name="connsiteX307" fmla="*/ 3299351 w 5484451"/>
              <a:gd name="connsiteY307" fmla="*/ 2452912 h 4312761"/>
              <a:gd name="connsiteX308" fmla="*/ 3419173 w 5484451"/>
              <a:gd name="connsiteY308" fmla="*/ 2546426 h 4312761"/>
              <a:gd name="connsiteX309" fmla="*/ 3525482 w 5484451"/>
              <a:gd name="connsiteY309" fmla="*/ 2625624 h 4312761"/>
              <a:gd name="connsiteX310" fmla="*/ 3513871 w 5484451"/>
              <a:gd name="connsiteY310" fmla="*/ 2608230 h 4312761"/>
              <a:gd name="connsiteX311" fmla="*/ 3421910 w 5484451"/>
              <a:gd name="connsiteY311" fmla="*/ 2534399 h 4312761"/>
              <a:gd name="connsiteX312" fmla="*/ 4342983 w 5484451"/>
              <a:gd name="connsiteY312" fmla="*/ 2400856 h 4312761"/>
              <a:gd name="connsiteX313" fmla="*/ 4351078 w 5484451"/>
              <a:gd name="connsiteY313" fmla="*/ 2414359 h 4312761"/>
              <a:gd name="connsiteX314" fmla="*/ 4391647 w 5484451"/>
              <a:gd name="connsiteY314" fmla="*/ 2455904 h 4312761"/>
              <a:gd name="connsiteX315" fmla="*/ 4361158 w 5484451"/>
              <a:gd name="connsiteY315" fmla="*/ 2416337 h 4312761"/>
              <a:gd name="connsiteX316" fmla="*/ 4342983 w 5484451"/>
              <a:gd name="connsiteY316" fmla="*/ 2400856 h 4312761"/>
              <a:gd name="connsiteX317" fmla="*/ 3579379 w 5484451"/>
              <a:gd name="connsiteY317" fmla="*/ 2328782 h 4312761"/>
              <a:gd name="connsiteX318" fmla="*/ 3601380 w 5484451"/>
              <a:gd name="connsiteY318" fmla="*/ 2349887 h 4312761"/>
              <a:gd name="connsiteX319" fmla="*/ 3770971 w 5484451"/>
              <a:gd name="connsiteY319" fmla="*/ 2496046 h 4312761"/>
              <a:gd name="connsiteX320" fmla="*/ 3907958 w 5484451"/>
              <a:gd name="connsiteY320" fmla="*/ 2609600 h 4312761"/>
              <a:gd name="connsiteX321" fmla="*/ 3912618 w 5484451"/>
              <a:gd name="connsiteY321" fmla="*/ 2605045 h 4312761"/>
              <a:gd name="connsiteX322" fmla="*/ 3764711 w 5484451"/>
              <a:gd name="connsiteY322" fmla="*/ 2478109 h 4312761"/>
              <a:gd name="connsiteX323" fmla="*/ 3601380 w 5484451"/>
              <a:gd name="connsiteY323" fmla="*/ 2349887 h 4312761"/>
              <a:gd name="connsiteX324" fmla="*/ 3584551 w 5484451"/>
              <a:gd name="connsiteY324" fmla="*/ 2329699 h 4312761"/>
              <a:gd name="connsiteX325" fmla="*/ 3579379 w 5484451"/>
              <a:gd name="connsiteY325" fmla="*/ 2328782 h 4312761"/>
              <a:gd name="connsiteX326" fmla="*/ 3452240 w 5484451"/>
              <a:gd name="connsiteY326" fmla="*/ 2237973 h 4312761"/>
              <a:gd name="connsiteX327" fmla="*/ 3454831 w 5484451"/>
              <a:gd name="connsiteY327" fmla="*/ 2238561 h 4312761"/>
              <a:gd name="connsiteX328" fmla="*/ 3459638 w 5484451"/>
              <a:gd name="connsiteY328" fmla="*/ 2239650 h 4312761"/>
              <a:gd name="connsiteX329" fmla="*/ 3464663 w 5484451"/>
              <a:gd name="connsiteY329" fmla="*/ 2240787 h 4312761"/>
              <a:gd name="connsiteX330" fmla="*/ 3460521 w 5484451"/>
              <a:gd name="connsiteY330" fmla="*/ 2239849 h 4312761"/>
              <a:gd name="connsiteX331" fmla="*/ 3459638 w 5484451"/>
              <a:gd name="connsiteY331" fmla="*/ 2239650 h 4312761"/>
              <a:gd name="connsiteX332" fmla="*/ 3456209 w 5484451"/>
              <a:gd name="connsiteY332" fmla="*/ 2238873 h 4312761"/>
              <a:gd name="connsiteX333" fmla="*/ 3454831 w 5484451"/>
              <a:gd name="connsiteY333" fmla="*/ 2238561 h 4312761"/>
              <a:gd name="connsiteX334" fmla="*/ 3453620 w 5484451"/>
              <a:gd name="connsiteY334" fmla="*/ 2238285 h 4312761"/>
              <a:gd name="connsiteX335" fmla="*/ 3452240 w 5484451"/>
              <a:gd name="connsiteY335" fmla="*/ 2237973 h 4312761"/>
              <a:gd name="connsiteX336" fmla="*/ 3402516 w 5484451"/>
              <a:gd name="connsiteY336" fmla="*/ 2188350 h 4312761"/>
              <a:gd name="connsiteX337" fmla="*/ 3413018 w 5484451"/>
              <a:gd name="connsiteY337" fmla="*/ 2203972 h 4312761"/>
              <a:gd name="connsiteX338" fmla="*/ 3427934 w 5484451"/>
              <a:gd name="connsiteY338" fmla="*/ 2219246 h 4312761"/>
              <a:gd name="connsiteX339" fmla="*/ 3410972 w 5484451"/>
              <a:gd name="connsiteY339" fmla="*/ 2195388 h 4312761"/>
              <a:gd name="connsiteX340" fmla="*/ 3405263 w 5484451"/>
              <a:gd name="connsiteY340" fmla="*/ 2189947 h 4312761"/>
              <a:gd name="connsiteX341" fmla="*/ 3402516 w 5484451"/>
              <a:gd name="connsiteY341" fmla="*/ 2188350 h 4312761"/>
              <a:gd name="connsiteX342" fmla="*/ 3215747 w 5484451"/>
              <a:gd name="connsiteY342" fmla="*/ 2044682 h 4312761"/>
              <a:gd name="connsiteX343" fmla="*/ 3213666 w 5484451"/>
              <a:gd name="connsiteY343" fmla="*/ 2047001 h 4312761"/>
              <a:gd name="connsiteX344" fmla="*/ 3240027 w 5484451"/>
              <a:gd name="connsiteY344" fmla="*/ 2065143 h 4312761"/>
              <a:gd name="connsiteX345" fmla="*/ 3364815 w 5484451"/>
              <a:gd name="connsiteY345" fmla="*/ 2162024 h 4312761"/>
              <a:gd name="connsiteX346" fmla="*/ 3240027 w 5484451"/>
              <a:gd name="connsiteY346" fmla="*/ 2065143 h 4312761"/>
              <a:gd name="connsiteX347" fmla="*/ 3179700 w 5484451"/>
              <a:gd name="connsiteY347" fmla="*/ 2014307 h 4312761"/>
              <a:gd name="connsiteX348" fmla="*/ 3174452 w 5484451"/>
              <a:gd name="connsiteY348" fmla="*/ 2020013 h 4312761"/>
              <a:gd name="connsiteX349" fmla="*/ 3185258 w 5484451"/>
              <a:gd name="connsiteY349" fmla="*/ 2027451 h 4312761"/>
              <a:gd name="connsiteX350" fmla="*/ 3189630 w 5484451"/>
              <a:gd name="connsiteY350" fmla="*/ 2022674 h 4312761"/>
              <a:gd name="connsiteX351" fmla="*/ 3111169 w 5484451"/>
              <a:gd name="connsiteY351" fmla="*/ 1965297 h 4312761"/>
              <a:gd name="connsiteX352" fmla="*/ 3110250 w 5484451"/>
              <a:gd name="connsiteY352" fmla="*/ 1967278 h 4312761"/>
              <a:gd name="connsiteX353" fmla="*/ 3110654 w 5484451"/>
              <a:gd name="connsiteY353" fmla="*/ 1967616 h 4312761"/>
              <a:gd name="connsiteX354" fmla="*/ 3112078 w 5484451"/>
              <a:gd name="connsiteY354" fmla="*/ 1965922 h 4312761"/>
              <a:gd name="connsiteX355" fmla="*/ 3753678 w 5484451"/>
              <a:gd name="connsiteY355" fmla="*/ 1901502 h 4312761"/>
              <a:gd name="connsiteX356" fmla="*/ 3760959 w 5484451"/>
              <a:gd name="connsiteY356" fmla="*/ 1916373 h 4312761"/>
              <a:gd name="connsiteX357" fmla="*/ 3753678 w 5484451"/>
              <a:gd name="connsiteY357" fmla="*/ 1901502 h 4312761"/>
              <a:gd name="connsiteX358" fmla="*/ 3724564 w 5484451"/>
              <a:gd name="connsiteY358" fmla="*/ 1879106 h 4312761"/>
              <a:gd name="connsiteX359" fmla="*/ 3739007 w 5484451"/>
              <a:gd name="connsiteY359" fmla="*/ 1901309 h 4312761"/>
              <a:gd name="connsiteX360" fmla="*/ 3687694 w 5484451"/>
              <a:gd name="connsiteY360" fmla="*/ 1848766 h 4312761"/>
              <a:gd name="connsiteX361" fmla="*/ 3694976 w 5484451"/>
              <a:gd name="connsiteY361" fmla="*/ 1863639 h 4312761"/>
              <a:gd name="connsiteX362" fmla="*/ 3654405 w 5484451"/>
              <a:gd name="connsiteY362" fmla="*/ 1822094 h 4312761"/>
              <a:gd name="connsiteX363" fmla="*/ 3665864 w 5484451"/>
              <a:gd name="connsiteY363" fmla="*/ 1841242 h 4312761"/>
              <a:gd name="connsiteX364" fmla="*/ 3659667 w 5484451"/>
              <a:gd name="connsiteY364" fmla="*/ 1825514 h 4312761"/>
              <a:gd name="connsiteX365" fmla="*/ 3654405 w 5484451"/>
              <a:gd name="connsiteY365" fmla="*/ 1822094 h 4312761"/>
              <a:gd name="connsiteX366" fmla="*/ 3617535 w 5484451"/>
              <a:gd name="connsiteY366" fmla="*/ 1791758 h 4312761"/>
              <a:gd name="connsiteX367" fmla="*/ 3624837 w 5484451"/>
              <a:gd name="connsiteY367" fmla="*/ 1807883 h 4312761"/>
              <a:gd name="connsiteX368" fmla="*/ 3617535 w 5484451"/>
              <a:gd name="connsiteY368" fmla="*/ 1791758 h 4312761"/>
              <a:gd name="connsiteX369" fmla="*/ 3580090 w 5484451"/>
              <a:gd name="connsiteY369" fmla="*/ 1762062 h 4312761"/>
              <a:gd name="connsiteX370" fmla="*/ 3595128 w 5484451"/>
              <a:gd name="connsiteY370" fmla="*/ 1784875 h 4312761"/>
              <a:gd name="connsiteX371" fmla="*/ 3562311 w 5484451"/>
              <a:gd name="connsiteY371" fmla="*/ 1751276 h 4312761"/>
              <a:gd name="connsiteX372" fmla="*/ 3566015 w 5484451"/>
              <a:gd name="connsiteY372" fmla="*/ 1762480 h 4312761"/>
              <a:gd name="connsiteX373" fmla="*/ 3492152 w 5484451"/>
              <a:gd name="connsiteY373" fmla="*/ 1694262 h 4312761"/>
              <a:gd name="connsiteX374" fmla="*/ 3496453 w 5484451"/>
              <a:gd name="connsiteY374" fmla="*/ 1706080 h 4312761"/>
              <a:gd name="connsiteX375" fmla="*/ 3492152 w 5484451"/>
              <a:gd name="connsiteY375" fmla="*/ 1694262 h 4312761"/>
              <a:gd name="connsiteX376" fmla="*/ 2006934 w 5484451"/>
              <a:gd name="connsiteY376" fmla="*/ 1686861 h 4312761"/>
              <a:gd name="connsiteX377" fmla="*/ 2007602 w 5484451"/>
              <a:gd name="connsiteY377" fmla="*/ 1695046 h 4312761"/>
              <a:gd name="connsiteX378" fmla="*/ 2035556 w 5484451"/>
              <a:gd name="connsiteY378" fmla="*/ 1712691 h 4312761"/>
              <a:gd name="connsiteX379" fmla="*/ 2047034 w 5484451"/>
              <a:gd name="connsiteY379" fmla="*/ 1710724 h 4312761"/>
              <a:gd name="connsiteX380" fmla="*/ 2243084 w 5484451"/>
              <a:gd name="connsiteY380" fmla="*/ 1662588 h 4312761"/>
              <a:gd name="connsiteX381" fmla="*/ 2236292 w 5484451"/>
              <a:gd name="connsiteY381" fmla="*/ 1671573 h 4312761"/>
              <a:gd name="connsiteX382" fmla="*/ 2249486 w 5484451"/>
              <a:gd name="connsiteY382" fmla="*/ 1680481 h 4312761"/>
              <a:gd name="connsiteX383" fmla="*/ 2255909 w 5484451"/>
              <a:gd name="connsiteY383" fmla="*/ 1670814 h 4312761"/>
              <a:gd name="connsiteX384" fmla="*/ 2073488 w 5484451"/>
              <a:gd name="connsiteY384" fmla="*/ 1659110 h 4312761"/>
              <a:gd name="connsiteX385" fmla="*/ 2084351 w 5484451"/>
              <a:gd name="connsiteY385" fmla="*/ 1677648 h 4312761"/>
              <a:gd name="connsiteX386" fmla="*/ 2082056 w 5484451"/>
              <a:gd name="connsiteY386" fmla="*/ 1676641 h 4312761"/>
              <a:gd name="connsiteX387" fmla="*/ 2077851 w 5484451"/>
              <a:gd name="connsiteY387" fmla="*/ 1673634 h 4312761"/>
              <a:gd name="connsiteX388" fmla="*/ 2074986 w 5484451"/>
              <a:gd name="connsiteY388" fmla="*/ 1669911 h 4312761"/>
              <a:gd name="connsiteX389" fmla="*/ 2073488 w 5484451"/>
              <a:gd name="connsiteY389" fmla="*/ 1659110 h 4312761"/>
              <a:gd name="connsiteX390" fmla="*/ 2063045 w 5484451"/>
              <a:gd name="connsiteY390" fmla="*/ 1658768 h 4312761"/>
              <a:gd name="connsiteX391" fmla="*/ 2062850 w 5484451"/>
              <a:gd name="connsiteY391" fmla="*/ 1659919 h 4312761"/>
              <a:gd name="connsiteX392" fmla="*/ 2062397 w 5484451"/>
              <a:gd name="connsiteY392" fmla="*/ 1662585 h 4312761"/>
              <a:gd name="connsiteX393" fmla="*/ 2063372 w 5484451"/>
              <a:gd name="connsiteY393" fmla="*/ 1656832 h 4312761"/>
              <a:gd name="connsiteX394" fmla="*/ 2063321 w 5484451"/>
              <a:gd name="connsiteY394" fmla="*/ 1657140 h 4312761"/>
              <a:gd name="connsiteX395" fmla="*/ 2063045 w 5484451"/>
              <a:gd name="connsiteY395" fmla="*/ 1658768 h 4312761"/>
              <a:gd name="connsiteX396" fmla="*/ 2063754 w 5484451"/>
              <a:gd name="connsiteY396" fmla="*/ 1654587 h 4312761"/>
              <a:gd name="connsiteX397" fmla="*/ 2063603 w 5484451"/>
              <a:gd name="connsiteY397" fmla="*/ 1655475 h 4312761"/>
              <a:gd name="connsiteX398" fmla="*/ 2063372 w 5484451"/>
              <a:gd name="connsiteY398" fmla="*/ 1656832 h 4312761"/>
              <a:gd name="connsiteX399" fmla="*/ 2036744 w 5484451"/>
              <a:gd name="connsiteY399" fmla="*/ 1636312 h 4312761"/>
              <a:gd name="connsiteX400" fmla="*/ 2039868 w 5484451"/>
              <a:gd name="connsiteY400" fmla="*/ 1648164 h 4312761"/>
              <a:gd name="connsiteX401" fmla="*/ 2036744 w 5484451"/>
              <a:gd name="connsiteY401" fmla="*/ 1636312 h 4312761"/>
              <a:gd name="connsiteX402" fmla="*/ 2035317 w 5484451"/>
              <a:gd name="connsiteY402" fmla="*/ 1608139 h 4312761"/>
              <a:gd name="connsiteX403" fmla="*/ 2034085 w 5484451"/>
              <a:gd name="connsiteY403" fmla="*/ 1618462 h 4312761"/>
              <a:gd name="connsiteX404" fmla="*/ 2024126 w 5484451"/>
              <a:gd name="connsiteY404" fmla="*/ 1637645 h 4312761"/>
              <a:gd name="connsiteX405" fmla="*/ 2021413 w 5484451"/>
              <a:gd name="connsiteY405" fmla="*/ 1644705 h 4312761"/>
              <a:gd name="connsiteX406" fmla="*/ 2062397 w 5484451"/>
              <a:gd name="connsiteY406" fmla="*/ 1662585 h 4312761"/>
              <a:gd name="connsiteX407" fmla="*/ 2077851 w 5484451"/>
              <a:gd name="connsiteY407" fmla="*/ 1673634 h 4312761"/>
              <a:gd name="connsiteX408" fmla="*/ 2079200 w 5484451"/>
              <a:gd name="connsiteY408" fmla="*/ 1675384 h 4312761"/>
              <a:gd name="connsiteX409" fmla="*/ 2082056 w 5484451"/>
              <a:gd name="connsiteY409" fmla="*/ 1676641 h 4312761"/>
              <a:gd name="connsiteX410" fmla="*/ 2095948 w 5484451"/>
              <a:gd name="connsiteY410" fmla="*/ 1686573 h 4312761"/>
              <a:gd name="connsiteX411" fmla="*/ 2097257 w 5484451"/>
              <a:gd name="connsiteY411" fmla="*/ 1684549 h 4312761"/>
              <a:gd name="connsiteX412" fmla="*/ 2093509 w 5484451"/>
              <a:gd name="connsiteY412" fmla="*/ 1681463 h 4312761"/>
              <a:gd name="connsiteX413" fmla="*/ 2094846 w 5484451"/>
              <a:gd name="connsiteY413" fmla="*/ 1673564 h 4312761"/>
              <a:gd name="connsiteX414" fmla="*/ 2099037 w 5484451"/>
              <a:gd name="connsiteY414" fmla="*/ 1681801 h 4312761"/>
              <a:gd name="connsiteX415" fmla="*/ 2111510 w 5484451"/>
              <a:gd name="connsiteY415" fmla="*/ 1662528 h 4312761"/>
              <a:gd name="connsiteX416" fmla="*/ 2114145 w 5484451"/>
              <a:gd name="connsiteY416" fmla="*/ 1658794 h 4312761"/>
              <a:gd name="connsiteX417" fmla="*/ 2058602 w 5484451"/>
              <a:gd name="connsiteY417" fmla="*/ 1541353 h 4312761"/>
              <a:gd name="connsiteX418" fmla="*/ 2058352 w 5484451"/>
              <a:gd name="connsiteY418" fmla="*/ 1541957 h 4312761"/>
              <a:gd name="connsiteX419" fmla="*/ 2059310 w 5484451"/>
              <a:gd name="connsiteY419" fmla="*/ 1552064 h 4312761"/>
              <a:gd name="connsiteX420" fmla="*/ 2056650 w 5484451"/>
              <a:gd name="connsiteY420" fmla="*/ 1556317 h 4312761"/>
              <a:gd name="connsiteX421" fmla="*/ 2146848 w 5484451"/>
              <a:gd name="connsiteY421" fmla="*/ 1612510 h 4312761"/>
              <a:gd name="connsiteX422" fmla="*/ 2152959 w 5484451"/>
              <a:gd name="connsiteY422" fmla="*/ 1603857 h 4312761"/>
              <a:gd name="connsiteX423" fmla="*/ 2124097 w 5484451"/>
              <a:gd name="connsiteY423" fmla="*/ 1584933 h 4312761"/>
              <a:gd name="connsiteX424" fmla="*/ 3154110 w 5484451"/>
              <a:gd name="connsiteY424" fmla="*/ 1444160 h 4312761"/>
              <a:gd name="connsiteX425" fmla="*/ 3153911 w 5484451"/>
              <a:gd name="connsiteY425" fmla="*/ 1444531 h 4312761"/>
              <a:gd name="connsiteX426" fmla="*/ 3168234 w 5484451"/>
              <a:gd name="connsiteY426" fmla="*/ 1456502 h 4312761"/>
              <a:gd name="connsiteX427" fmla="*/ 3223856 w 5484451"/>
              <a:gd name="connsiteY427" fmla="*/ 1503572 h 4312761"/>
              <a:gd name="connsiteX428" fmla="*/ 3393024 w 5484451"/>
              <a:gd name="connsiteY428" fmla="*/ 1623653 h 4312761"/>
              <a:gd name="connsiteX429" fmla="*/ 3473923 w 5484451"/>
              <a:gd name="connsiteY429" fmla="*/ 1691662 h 4312761"/>
              <a:gd name="connsiteX430" fmla="*/ 3470199 w 5484451"/>
              <a:gd name="connsiteY430" fmla="*/ 1679199 h 4312761"/>
              <a:gd name="connsiteX431" fmla="*/ 3327415 w 5484451"/>
              <a:gd name="connsiteY431" fmla="*/ 1566821 h 4312761"/>
              <a:gd name="connsiteX432" fmla="*/ 3167914 w 5484451"/>
              <a:gd name="connsiteY432" fmla="*/ 1454941 h 4312761"/>
              <a:gd name="connsiteX433" fmla="*/ 2928692 w 5484451"/>
              <a:gd name="connsiteY433" fmla="*/ 1179608 h 4312761"/>
              <a:gd name="connsiteX434" fmla="*/ 2922589 w 5484451"/>
              <a:gd name="connsiteY434" fmla="*/ 1191791 h 4312761"/>
              <a:gd name="connsiteX435" fmla="*/ 2930299 w 5484451"/>
              <a:gd name="connsiteY435" fmla="*/ 1180686 h 4312761"/>
              <a:gd name="connsiteX436" fmla="*/ 860352 w 5484451"/>
              <a:gd name="connsiteY436" fmla="*/ 1166154 h 4312761"/>
              <a:gd name="connsiteX437" fmla="*/ 862731 w 5484451"/>
              <a:gd name="connsiteY437" fmla="*/ 1167476 h 4312761"/>
              <a:gd name="connsiteX438" fmla="*/ 930283 w 5484451"/>
              <a:gd name="connsiteY438" fmla="*/ 1206537 h 4312761"/>
              <a:gd name="connsiteX439" fmla="*/ 961146 w 5484451"/>
              <a:gd name="connsiteY439" fmla="*/ 1221914 h 4312761"/>
              <a:gd name="connsiteX440" fmla="*/ 1122373 w 5484451"/>
              <a:gd name="connsiteY440" fmla="*/ 1307022 h 4312761"/>
              <a:gd name="connsiteX441" fmla="*/ 1079413 w 5484451"/>
              <a:gd name="connsiteY441" fmla="*/ 1277196 h 4312761"/>
              <a:gd name="connsiteX442" fmla="*/ 1029930 w 5484451"/>
              <a:gd name="connsiteY442" fmla="*/ 1249258 h 4312761"/>
              <a:gd name="connsiteX443" fmla="*/ 943644 w 5484451"/>
              <a:gd name="connsiteY443" fmla="*/ 1201973 h 4312761"/>
              <a:gd name="connsiteX444" fmla="*/ 920060 w 5484451"/>
              <a:gd name="connsiteY444" fmla="*/ 1190831 h 4312761"/>
              <a:gd name="connsiteX445" fmla="*/ 2816832 w 5484451"/>
              <a:gd name="connsiteY445" fmla="*/ 1120202 h 4312761"/>
              <a:gd name="connsiteX446" fmla="*/ 2811881 w 5484451"/>
              <a:gd name="connsiteY446" fmla="*/ 1125068 h 4312761"/>
              <a:gd name="connsiteX447" fmla="*/ 2812644 w 5484451"/>
              <a:gd name="connsiteY447" fmla="*/ 1123785 h 4312761"/>
              <a:gd name="connsiteX448" fmla="*/ 2952648 w 5484451"/>
              <a:gd name="connsiteY448" fmla="*/ 1100814 h 4312761"/>
              <a:gd name="connsiteX449" fmla="*/ 2982272 w 5484451"/>
              <a:gd name="connsiteY449" fmla="*/ 1115156 h 4312761"/>
              <a:gd name="connsiteX450" fmla="*/ 3009663 w 5484451"/>
              <a:gd name="connsiteY450" fmla="*/ 1132638 h 4312761"/>
              <a:gd name="connsiteX451" fmla="*/ 3023485 w 5484451"/>
              <a:gd name="connsiteY451" fmla="*/ 1147886 h 4312761"/>
              <a:gd name="connsiteX452" fmla="*/ 2952648 w 5484451"/>
              <a:gd name="connsiteY452" fmla="*/ 1100814 h 4312761"/>
              <a:gd name="connsiteX453" fmla="*/ 284325 w 5484451"/>
              <a:gd name="connsiteY453" fmla="*/ 1096771 h 4312761"/>
              <a:gd name="connsiteX454" fmla="*/ 278438 w 5484451"/>
              <a:gd name="connsiteY454" fmla="*/ 1100129 h 4312761"/>
              <a:gd name="connsiteX455" fmla="*/ 284325 w 5484451"/>
              <a:gd name="connsiteY455" fmla="*/ 1096771 h 4312761"/>
              <a:gd name="connsiteX456" fmla="*/ 2942846 w 5484451"/>
              <a:gd name="connsiteY456" fmla="*/ 1095121 h 4312761"/>
              <a:gd name="connsiteX457" fmla="*/ 2949699 w 5484451"/>
              <a:gd name="connsiteY457" fmla="*/ 1096017 h 4312761"/>
              <a:gd name="connsiteX458" fmla="*/ 2952648 w 5484451"/>
              <a:gd name="connsiteY458" fmla="*/ 1100814 h 4312761"/>
              <a:gd name="connsiteX459" fmla="*/ 2942846 w 5484451"/>
              <a:gd name="connsiteY459" fmla="*/ 1095121 h 4312761"/>
              <a:gd name="connsiteX460" fmla="*/ 2927650 w 5484451"/>
              <a:gd name="connsiteY460" fmla="*/ 1077617 h 4312761"/>
              <a:gd name="connsiteX461" fmla="*/ 2927207 w 5484451"/>
              <a:gd name="connsiteY461" fmla="*/ 1089238 h 4312761"/>
              <a:gd name="connsiteX462" fmla="*/ 2927650 w 5484451"/>
              <a:gd name="connsiteY462" fmla="*/ 1077617 h 4312761"/>
              <a:gd name="connsiteX463" fmla="*/ 1046458 w 5484451"/>
              <a:gd name="connsiteY463" fmla="*/ 1077128 h 4312761"/>
              <a:gd name="connsiteX464" fmla="*/ 1049475 w 5484451"/>
              <a:gd name="connsiteY464" fmla="*/ 1078777 h 4312761"/>
              <a:gd name="connsiteX465" fmla="*/ 1080993 w 5484451"/>
              <a:gd name="connsiteY465" fmla="*/ 1097490 h 4312761"/>
              <a:gd name="connsiteX466" fmla="*/ 1080879 w 5484451"/>
              <a:gd name="connsiteY466" fmla="*/ 1097177 h 4312761"/>
              <a:gd name="connsiteX467" fmla="*/ 1066626 w 5484451"/>
              <a:gd name="connsiteY467" fmla="*/ 1087479 h 4312761"/>
              <a:gd name="connsiteX468" fmla="*/ 1048756 w 5484451"/>
              <a:gd name="connsiteY468" fmla="*/ 1078116 h 4312761"/>
              <a:gd name="connsiteX469" fmla="*/ 847031 w 5484451"/>
              <a:gd name="connsiteY469" fmla="*/ 1007221 h 4312761"/>
              <a:gd name="connsiteX470" fmla="*/ 847508 w 5484451"/>
              <a:gd name="connsiteY470" fmla="*/ 1010268 h 4312761"/>
              <a:gd name="connsiteX471" fmla="*/ 851516 w 5484451"/>
              <a:gd name="connsiteY471" fmla="*/ 1012242 h 4312761"/>
              <a:gd name="connsiteX472" fmla="*/ 852686 w 5484451"/>
              <a:gd name="connsiteY472" fmla="*/ 1010044 h 4312761"/>
              <a:gd name="connsiteX473" fmla="*/ 848503 w 5484451"/>
              <a:gd name="connsiteY473" fmla="*/ 1007567 h 4312761"/>
              <a:gd name="connsiteX474" fmla="*/ 145177 w 5484451"/>
              <a:gd name="connsiteY474" fmla="*/ 987152 h 4312761"/>
              <a:gd name="connsiteX475" fmla="*/ 154806 w 5484451"/>
              <a:gd name="connsiteY475" fmla="*/ 992959 h 4312761"/>
              <a:gd name="connsiteX476" fmla="*/ 155668 w 5484451"/>
              <a:gd name="connsiteY476" fmla="*/ 997207 h 4312761"/>
              <a:gd name="connsiteX477" fmla="*/ 146594 w 5484451"/>
              <a:gd name="connsiteY477" fmla="*/ 992172 h 4312761"/>
              <a:gd name="connsiteX478" fmla="*/ 147302 w 5484451"/>
              <a:gd name="connsiteY478" fmla="*/ 990773 h 4312761"/>
              <a:gd name="connsiteX479" fmla="*/ 145177 w 5484451"/>
              <a:gd name="connsiteY479" fmla="*/ 987152 h 4312761"/>
              <a:gd name="connsiteX480" fmla="*/ 698315 w 5484451"/>
              <a:gd name="connsiteY480" fmla="*/ 978881 h 4312761"/>
              <a:gd name="connsiteX481" fmla="*/ 702021 w 5484451"/>
              <a:gd name="connsiteY481" fmla="*/ 990089 h 4312761"/>
              <a:gd name="connsiteX482" fmla="*/ 698315 w 5484451"/>
              <a:gd name="connsiteY482" fmla="*/ 978881 h 4312761"/>
              <a:gd name="connsiteX483" fmla="*/ 683521 w 5484451"/>
              <a:gd name="connsiteY483" fmla="*/ 971147 h 4312761"/>
              <a:gd name="connsiteX484" fmla="*/ 687225 w 5484451"/>
              <a:gd name="connsiteY484" fmla="*/ 982354 h 4312761"/>
              <a:gd name="connsiteX485" fmla="*/ 683521 w 5484451"/>
              <a:gd name="connsiteY485" fmla="*/ 971147 h 4312761"/>
              <a:gd name="connsiteX486" fmla="*/ 631065 w 5484451"/>
              <a:gd name="connsiteY486" fmla="*/ 945320 h 4312761"/>
              <a:gd name="connsiteX487" fmla="*/ 628543 w 5484451"/>
              <a:gd name="connsiteY487" fmla="*/ 945749 h 4312761"/>
              <a:gd name="connsiteX488" fmla="*/ 632248 w 5484451"/>
              <a:gd name="connsiteY488" fmla="*/ 956956 h 4312761"/>
              <a:gd name="connsiteX489" fmla="*/ 631065 w 5484451"/>
              <a:gd name="connsiteY489" fmla="*/ 945320 h 4312761"/>
              <a:gd name="connsiteX490" fmla="*/ 2702910 w 5484451"/>
              <a:gd name="connsiteY490" fmla="*/ 896845 h 4312761"/>
              <a:gd name="connsiteX491" fmla="*/ 2752392 w 5484451"/>
              <a:gd name="connsiteY491" fmla="*/ 922407 h 4312761"/>
              <a:gd name="connsiteX492" fmla="*/ 3056024 w 5484451"/>
              <a:gd name="connsiteY492" fmla="*/ 1104203 h 4312761"/>
              <a:gd name="connsiteX493" fmla="*/ 3104851 w 5484451"/>
              <a:gd name="connsiteY493" fmla="*/ 1134320 h 4312761"/>
              <a:gd name="connsiteX494" fmla="*/ 3137084 w 5484451"/>
              <a:gd name="connsiteY494" fmla="*/ 1154183 h 4312761"/>
              <a:gd name="connsiteX495" fmla="*/ 3256075 w 5484451"/>
              <a:gd name="connsiteY495" fmla="*/ 1241422 h 4312761"/>
              <a:gd name="connsiteX496" fmla="*/ 3337810 w 5484451"/>
              <a:gd name="connsiteY496" fmla="*/ 1302321 h 4312761"/>
              <a:gd name="connsiteX497" fmla="*/ 3333257 w 5484451"/>
              <a:gd name="connsiteY497" fmla="*/ 1302587 h 4312761"/>
              <a:gd name="connsiteX498" fmla="*/ 3302763 w 5484451"/>
              <a:gd name="connsiteY498" fmla="*/ 1289505 h 4312761"/>
              <a:gd name="connsiteX499" fmla="*/ 3037192 w 5484451"/>
              <a:gd name="connsiteY499" fmla="*/ 1111082 h 4312761"/>
              <a:gd name="connsiteX500" fmla="*/ 3031339 w 5484451"/>
              <a:gd name="connsiteY500" fmla="*/ 1107276 h 4312761"/>
              <a:gd name="connsiteX501" fmla="*/ 3026135 w 5484451"/>
              <a:gd name="connsiteY501" fmla="*/ 1103374 h 4312761"/>
              <a:gd name="connsiteX502" fmla="*/ 3025546 w 5484451"/>
              <a:gd name="connsiteY502" fmla="*/ 1103512 h 4312761"/>
              <a:gd name="connsiteX503" fmla="*/ 2987666 w 5484451"/>
              <a:gd name="connsiteY503" fmla="*/ 1078891 h 4312761"/>
              <a:gd name="connsiteX504" fmla="*/ 2985421 w 5484451"/>
              <a:gd name="connsiteY504" fmla="*/ 1077226 h 4312761"/>
              <a:gd name="connsiteX505" fmla="*/ 2985198 w 5484451"/>
              <a:gd name="connsiteY505" fmla="*/ 1077287 h 4312761"/>
              <a:gd name="connsiteX506" fmla="*/ 2904527 w 5484451"/>
              <a:gd name="connsiteY506" fmla="*/ 1024852 h 4312761"/>
              <a:gd name="connsiteX507" fmla="*/ 2874566 w 5484451"/>
              <a:gd name="connsiteY507" fmla="*/ 1007468 h 4312761"/>
              <a:gd name="connsiteX508" fmla="*/ 2833383 w 5484451"/>
              <a:gd name="connsiteY508" fmla="*/ 979375 h 4312761"/>
              <a:gd name="connsiteX509" fmla="*/ 526000 w 5484451"/>
              <a:gd name="connsiteY509" fmla="*/ 896388 h 4312761"/>
              <a:gd name="connsiteX510" fmla="*/ 546358 w 5484451"/>
              <a:gd name="connsiteY510" fmla="*/ 906855 h 4312761"/>
              <a:gd name="connsiteX511" fmla="*/ 559279 w 5484451"/>
              <a:gd name="connsiteY511" fmla="*/ 914106 h 4312761"/>
              <a:gd name="connsiteX512" fmla="*/ 553911 w 5484451"/>
              <a:gd name="connsiteY512" fmla="*/ 911484 h 4312761"/>
              <a:gd name="connsiteX513" fmla="*/ 507196 w 5484451"/>
              <a:gd name="connsiteY513" fmla="*/ 886218 h 4312761"/>
              <a:gd name="connsiteX514" fmla="*/ 510835 w 5484451"/>
              <a:gd name="connsiteY514" fmla="*/ 887011 h 4312761"/>
              <a:gd name="connsiteX515" fmla="*/ 523030 w 5484451"/>
              <a:gd name="connsiteY515" fmla="*/ 894784 h 4312761"/>
              <a:gd name="connsiteX516" fmla="*/ 15707 w 5484451"/>
              <a:gd name="connsiteY516" fmla="*/ 854577 h 4312761"/>
              <a:gd name="connsiteX517" fmla="*/ 20007 w 5484451"/>
              <a:gd name="connsiteY517" fmla="*/ 866395 h 4312761"/>
              <a:gd name="connsiteX518" fmla="*/ 15707 w 5484451"/>
              <a:gd name="connsiteY518" fmla="*/ 854577 h 4312761"/>
              <a:gd name="connsiteX519" fmla="*/ 548851 w 5484451"/>
              <a:gd name="connsiteY519" fmla="*/ 838386 h 4312761"/>
              <a:gd name="connsiteX520" fmla="*/ 555336 w 5484451"/>
              <a:gd name="connsiteY520" fmla="*/ 839897 h 4312761"/>
              <a:gd name="connsiteX521" fmla="*/ 560711 w 5484451"/>
              <a:gd name="connsiteY521" fmla="*/ 841586 h 4312761"/>
              <a:gd name="connsiteX522" fmla="*/ 600207 w 5484451"/>
              <a:gd name="connsiteY522" fmla="*/ 869375 h 4312761"/>
              <a:gd name="connsiteX523" fmla="*/ 595586 w 5484451"/>
              <a:gd name="connsiteY523" fmla="*/ 868210 h 4312761"/>
              <a:gd name="connsiteX524" fmla="*/ 585158 w 5484451"/>
              <a:gd name="connsiteY524" fmla="*/ 866428 h 4312761"/>
              <a:gd name="connsiteX525" fmla="*/ 567147 w 5484451"/>
              <a:gd name="connsiteY525" fmla="*/ 853141 h 4312761"/>
              <a:gd name="connsiteX526" fmla="*/ 233285 w 5484451"/>
              <a:gd name="connsiteY526" fmla="*/ 836437 h 4312761"/>
              <a:gd name="connsiteX527" fmla="*/ 240896 w 5484451"/>
              <a:gd name="connsiteY527" fmla="*/ 847881 h 4312761"/>
              <a:gd name="connsiteX528" fmla="*/ 233285 w 5484451"/>
              <a:gd name="connsiteY528" fmla="*/ 836437 h 4312761"/>
              <a:gd name="connsiteX529" fmla="*/ 2668261 w 5484451"/>
              <a:gd name="connsiteY529" fmla="*/ 828889 h 4312761"/>
              <a:gd name="connsiteX530" fmla="*/ 2671501 w 5484451"/>
              <a:gd name="connsiteY530" fmla="*/ 832170 h 4312761"/>
              <a:gd name="connsiteX531" fmla="*/ 2666327 w 5484451"/>
              <a:gd name="connsiteY531" fmla="*/ 829525 h 4312761"/>
              <a:gd name="connsiteX532" fmla="*/ 391329 w 5484451"/>
              <a:gd name="connsiteY532" fmla="*/ 825567 h 4312761"/>
              <a:gd name="connsiteX533" fmla="*/ 415528 w 5484451"/>
              <a:gd name="connsiteY533" fmla="*/ 835147 h 4312761"/>
              <a:gd name="connsiteX534" fmla="*/ 450312 w 5484451"/>
              <a:gd name="connsiteY534" fmla="*/ 857208 h 4312761"/>
              <a:gd name="connsiteX535" fmla="*/ 406869 w 5484451"/>
              <a:gd name="connsiteY535" fmla="*/ 836222 h 4312761"/>
              <a:gd name="connsiteX536" fmla="*/ 2646799 w 5484451"/>
              <a:gd name="connsiteY536" fmla="*/ 819552 h 4312761"/>
              <a:gd name="connsiteX537" fmla="*/ 2652587 w 5484451"/>
              <a:gd name="connsiteY537" fmla="*/ 820661 h 4312761"/>
              <a:gd name="connsiteX538" fmla="*/ 2656926 w 5484451"/>
              <a:gd name="connsiteY538" fmla="*/ 824724 h 4312761"/>
              <a:gd name="connsiteX539" fmla="*/ 82353 w 5484451"/>
              <a:gd name="connsiteY539" fmla="*/ 814643 h 4312761"/>
              <a:gd name="connsiteX540" fmla="*/ 82428 w 5484451"/>
              <a:gd name="connsiteY540" fmla="*/ 814744 h 4312761"/>
              <a:gd name="connsiteX541" fmla="*/ 84334 w 5484451"/>
              <a:gd name="connsiteY541" fmla="*/ 817331 h 4312761"/>
              <a:gd name="connsiteX542" fmla="*/ 77320 w 5484451"/>
              <a:gd name="connsiteY542" fmla="*/ 807807 h 4312761"/>
              <a:gd name="connsiteX543" fmla="*/ 78479 w 5484451"/>
              <a:gd name="connsiteY543" fmla="*/ 809380 h 4312761"/>
              <a:gd name="connsiteX544" fmla="*/ 82353 w 5484451"/>
              <a:gd name="connsiteY544" fmla="*/ 814643 h 4312761"/>
              <a:gd name="connsiteX545" fmla="*/ 74966 w 5484451"/>
              <a:gd name="connsiteY545" fmla="*/ 804609 h 4312761"/>
              <a:gd name="connsiteX546" fmla="*/ 77320 w 5484451"/>
              <a:gd name="connsiteY546" fmla="*/ 807807 h 4312761"/>
              <a:gd name="connsiteX547" fmla="*/ 75113 w 5484451"/>
              <a:gd name="connsiteY547" fmla="*/ 804809 h 4312761"/>
              <a:gd name="connsiteX548" fmla="*/ 74966 w 5484451"/>
              <a:gd name="connsiteY548" fmla="*/ 804609 h 4312761"/>
              <a:gd name="connsiteX549" fmla="*/ 2622836 w 5484451"/>
              <a:gd name="connsiteY549" fmla="*/ 804101 h 4312761"/>
              <a:gd name="connsiteX550" fmla="*/ 2641139 w 5484451"/>
              <a:gd name="connsiteY550" fmla="*/ 816659 h 4312761"/>
              <a:gd name="connsiteX551" fmla="*/ 2627425 w 5484451"/>
              <a:gd name="connsiteY551" fmla="*/ 809656 h 4312761"/>
              <a:gd name="connsiteX552" fmla="*/ 51639 w 5484451"/>
              <a:gd name="connsiteY552" fmla="*/ 791267 h 4312761"/>
              <a:gd name="connsiteX553" fmla="*/ 58919 w 5484451"/>
              <a:gd name="connsiteY553" fmla="*/ 806140 h 4312761"/>
              <a:gd name="connsiteX554" fmla="*/ 51639 w 5484451"/>
              <a:gd name="connsiteY554" fmla="*/ 791267 h 4312761"/>
              <a:gd name="connsiteX555" fmla="*/ 2582531 w 5484451"/>
              <a:gd name="connsiteY555" fmla="*/ 778894 h 4312761"/>
              <a:gd name="connsiteX556" fmla="*/ 2602851 w 5484451"/>
              <a:gd name="connsiteY556" fmla="*/ 788427 h 4312761"/>
              <a:gd name="connsiteX557" fmla="*/ 2622836 w 5484451"/>
              <a:gd name="connsiteY557" fmla="*/ 804101 h 4312761"/>
              <a:gd name="connsiteX558" fmla="*/ 2605744 w 5484451"/>
              <a:gd name="connsiteY558" fmla="*/ 798582 h 4312761"/>
              <a:gd name="connsiteX559" fmla="*/ 2601440 w 5484451"/>
              <a:gd name="connsiteY559" fmla="*/ 796380 h 4312761"/>
              <a:gd name="connsiteX560" fmla="*/ 2556400 w 5484451"/>
              <a:gd name="connsiteY560" fmla="*/ 759554 h 4312761"/>
              <a:gd name="connsiteX561" fmla="*/ 2560700 w 5484451"/>
              <a:gd name="connsiteY561" fmla="*/ 771370 h 4312761"/>
              <a:gd name="connsiteX562" fmla="*/ 2556400 w 5484451"/>
              <a:gd name="connsiteY562" fmla="*/ 759554 h 4312761"/>
              <a:gd name="connsiteX563" fmla="*/ 696134 w 5484451"/>
              <a:gd name="connsiteY563" fmla="*/ 673505 h 4312761"/>
              <a:gd name="connsiteX564" fmla="*/ 699614 w 5484451"/>
              <a:gd name="connsiteY564" fmla="*/ 675220 h 4312761"/>
              <a:gd name="connsiteX565" fmla="*/ 700947 w 5484451"/>
              <a:gd name="connsiteY565" fmla="*/ 676467 h 4312761"/>
              <a:gd name="connsiteX566" fmla="*/ 702543 w 5484451"/>
              <a:gd name="connsiteY566" fmla="*/ 678172 h 4312761"/>
              <a:gd name="connsiteX567" fmla="*/ 696134 w 5484451"/>
              <a:gd name="connsiteY567" fmla="*/ 673505 h 4312761"/>
              <a:gd name="connsiteX568" fmla="*/ 2106152 w 5484451"/>
              <a:gd name="connsiteY568" fmla="*/ 662252 h 4312761"/>
              <a:gd name="connsiteX569" fmla="*/ 2245552 w 5484451"/>
              <a:gd name="connsiteY569" fmla="*/ 739899 h 4312761"/>
              <a:gd name="connsiteX570" fmla="*/ 2253563 w 5484451"/>
              <a:gd name="connsiteY570" fmla="*/ 745509 h 4312761"/>
              <a:gd name="connsiteX571" fmla="*/ 2206148 w 5484451"/>
              <a:gd name="connsiteY571" fmla="*/ 723959 h 4312761"/>
              <a:gd name="connsiteX572" fmla="*/ 2188292 w 5484451"/>
              <a:gd name="connsiteY572" fmla="*/ 714998 h 4312761"/>
              <a:gd name="connsiteX573" fmla="*/ 2177602 w 5484451"/>
              <a:gd name="connsiteY573" fmla="*/ 708711 h 4312761"/>
              <a:gd name="connsiteX574" fmla="*/ 2182195 w 5484451"/>
              <a:gd name="connsiteY574" fmla="*/ 704125 h 4312761"/>
              <a:gd name="connsiteX575" fmla="*/ 2106152 w 5484451"/>
              <a:gd name="connsiteY575" fmla="*/ 662252 h 4312761"/>
              <a:gd name="connsiteX576" fmla="*/ 1001149 w 5484451"/>
              <a:gd name="connsiteY576" fmla="*/ 657678 h 4312761"/>
              <a:gd name="connsiteX577" fmla="*/ 1001726 w 5484451"/>
              <a:gd name="connsiteY577" fmla="*/ 657996 h 4312761"/>
              <a:gd name="connsiteX578" fmla="*/ 1011978 w 5484451"/>
              <a:gd name="connsiteY578" fmla="*/ 661884 h 4312761"/>
              <a:gd name="connsiteX579" fmla="*/ 1010070 w 5484451"/>
              <a:gd name="connsiteY579" fmla="*/ 660815 h 4312761"/>
              <a:gd name="connsiteX580" fmla="*/ 739880 w 5484451"/>
              <a:gd name="connsiteY580" fmla="*/ 644037 h 4312761"/>
              <a:gd name="connsiteX581" fmla="*/ 748307 w 5484451"/>
              <a:gd name="connsiteY581" fmla="*/ 649444 h 4312761"/>
              <a:gd name="connsiteX582" fmla="*/ 748646 w 5484451"/>
              <a:gd name="connsiteY582" fmla="*/ 649214 h 4312761"/>
              <a:gd name="connsiteX583" fmla="*/ 741528 w 5484451"/>
              <a:gd name="connsiteY583" fmla="*/ 644887 h 4312761"/>
              <a:gd name="connsiteX584" fmla="*/ 928778 w 5484451"/>
              <a:gd name="connsiteY584" fmla="*/ 617604 h 4312761"/>
              <a:gd name="connsiteX585" fmla="*/ 946073 w 5484451"/>
              <a:gd name="connsiteY585" fmla="*/ 627179 h 4312761"/>
              <a:gd name="connsiteX586" fmla="*/ 937203 w 5484451"/>
              <a:gd name="connsiteY586" fmla="*/ 620469 h 4312761"/>
              <a:gd name="connsiteX587" fmla="*/ 2226569 w 5484451"/>
              <a:gd name="connsiteY587" fmla="*/ 604717 h 4312761"/>
              <a:gd name="connsiteX588" fmla="*/ 2237672 w 5484451"/>
              <a:gd name="connsiteY588" fmla="*/ 605706 h 4312761"/>
              <a:gd name="connsiteX589" fmla="*/ 2240722 w 5484451"/>
              <a:gd name="connsiteY589" fmla="*/ 607819 h 4312761"/>
              <a:gd name="connsiteX590" fmla="*/ 2246402 w 5484451"/>
              <a:gd name="connsiteY590" fmla="*/ 606362 h 4312761"/>
              <a:gd name="connsiteX591" fmla="*/ 2270752 w 5484451"/>
              <a:gd name="connsiteY591" fmla="*/ 620301 h 4312761"/>
              <a:gd name="connsiteX592" fmla="*/ 2281516 w 5484451"/>
              <a:gd name="connsiteY592" fmla="*/ 623753 h 4312761"/>
              <a:gd name="connsiteX593" fmla="*/ 2286194 w 5484451"/>
              <a:gd name="connsiteY593" fmla="*/ 625130 h 4312761"/>
              <a:gd name="connsiteX594" fmla="*/ 2293585 w 5484451"/>
              <a:gd name="connsiteY594" fmla="*/ 628796 h 4312761"/>
              <a:gd name="connsiteX595" fmla="*/ 2296284 w 5484451"/>
              <a:gd name="connsiteY595" fmla="*/ 639032 h 4312761"/>
              <a:gd name="connsiteX596" fmla="*/ 2301820 w 5484451"/>
              <a:gd name="connsiteY596" fmla="*/ 636667 h 4312761"/>
              <a:gd name="connsiteX597" fmla="*/ 2305923 w 5484451"/>
              <a:gd name="connsiteY597" fmla="*/ 634913 h 4312761"/>
              <a:gd name="connsiteX598" fmla="*/ 2308620 w 5484451"/>
              <a:gd name="connsiteY598" fmla="*/ 636248 h 4312761"/>
              <a:gd name="connsiteX599" fmla="*/ 2311720 w 5484451"/>
              <a:gd name="connsiteY599" fmla="*/ 641029 h 4312761"/>
              <a:gd name="connsiteX600" fmla="*/ 2337189 w 5484451"/>
              <a:gd name="connsiteY600" fmla="*/ 664852 h 4312761"/>
              <a:gd name="connsiteX601" fmla="*/ 2340521 w 5484451"/>
              <a:gd name="connsiteY601" fmla="*/ 653433 h 4312761"/>
              <a:gd name="connsiteX602" fmla="*/ 2355561 w 5484451"/>
              <a:gd name="connsiteY602" fmla="*/ 676250 h 4312761"/>
              <a:gd name="connsiteX603" fmla="*/ 2384438 w 5484451"/>
              <a:gd name="connsiteY603" fmla="*/ 693151 h 4312761"/>
              <a:gd name="connsiteX604" fmla="*/ 2396141 w 5484451"/>
              <a:gd name="connsiteY604" fmla="*/ 699145 h 4312761"/>
              <a:gd name="connsiteX605" fmla="*/ 2352551 w 5484451"/>
              <a:gd name="connsiteY605" fmla="*/ 679706 h 4312761"/>
              <a:gd name="connsiteX606" fmla="*/ 840420 w 5484451"/>
              <a:gd name="connsiteY606" fmla="*/ 603007 h 4312761"/>
              <a:gd name="connsiteX607" fmla="*/ 845371 w 5484451"/>
              <a:gd name="connsiteY607" fmla="*/ 603017 h 4312761"/>
              <a:gd name="connsiteX608" fmla="*/ 850236 w 5484451"/>
              <a:gd name="connsiteY608" fmla="*/ 605971 h 4312761"/>
              <a:gd name="connsiteX609" fmla="*/ 848785 w 5484451"/>
              <a:gd name="connsiteY609" fmla="*/ 607320 h 4312761"/>
              <a:gd name="connsiteX610" fmla="*/ 840420 w 5484451"/>
              <a:gd name="connsiteY610" fmla="*/ 603007 h 4312761"/>
              <a:gd name="connsiteX611" fmla="*/ 2233280 w 5484451"/>
              <a:gd name="connsiteY611" fmla="*/ 598851 h 4312761"/>
              <a:gd name="connsiteX612" fmla="*/ 2242906 w 5484451"/>
              <a:gd name="connsiteY612" fmla="*/ 604362 h 4312761"/>
              <a:gd name="connsiteX613" fmla="*/ 2237672 w 5484451"/>
              <a:gd name="connsiteY613" fmla="*/ 605706 h 4312761"/>
              <a:gd name="connsiteX614" fmla="*/ 888766 w 5484451"/>
              <a:gd name="connsiteY614" fmla="*/ 595603 h 4312761"/>
              <a:gd name="connsiteX615" fmla="*/ 907547 w 5484451"/>
              <a:gd name="connsiteY615" fmla="*/ 605848 h 4312761"/>
              <a:gd name="connsiteX616" fmla="*/ 915995 w 5484451"/>
              <a:gd name="connsiteY616" fmla="*/ 610526 h 4312761"/>
              <a:gd name="connsiteX617" fmla="*/ 922945 w 5484451"/>
              <a:gd name="connsiteY617" fmla="*/ 612190 h 4312761"/>
              <a:gd name="connsiteX618" fmla="*/ 929039 w 5484451"/>
              <a:gd name="connsiteY618" fmla="*/ 613976 h 4312761"/>
              <a:gd name="connsiteX619" fmla="*/ 926893 w 5484451"/>
              <a:gd name="connsiteY619" fmla="*/ 612236 h 4312761"/>
              <a:gd name="connsiteX620" fmla="*/ 920665 w 5484451"/>
              <a:gd name="connsiteY620" fmla="*/ 606741 h 4312761"/>
              <a:gd name="connsiteX621" fmla="*/ 901367 w 5484451"/>
              <a:gd name="connsiteY621" fmla="*/ 600169 h 4312761"/>
              <a:gd name="connsiteX622" fmla="*/ 1010251 w 5484451"/>
              <a:gd name="connsiteY622" fmla="*/ 593296 h 4312761"/>
              <a:gd name="connsiteX623" fmla="*/ 1009692 w 5484451"/>
              <a:gd name="connsiteY623" fmla="*/ 593480 h 4312761"/>
              <a:gd name="connsiteX624" fmla="*/ 1010384 w 5484451"/>
              <a:gd name="connsiteY624" fmla="*/ 594273 h 4312761"/>
              <a:gd name="connsiteX625" fmla="*/ 1014396 w 5484451"/>
              <a:gd name="connsiteY625" fmla="*/ 596249 h 4312761"/>
              <a:gd name="connsiteX626" fmla="*/ 1015144 w 5484451"/>
              <a:gd name="connsiteY626" fmla="*/ 595662 h 4312761"/>
              <a:gd name="connsiteX627" fmla="*/ 1014690 w 5484451"/>
              <a:gd name="connsiteY627" fmla="*/ 594716 h 4312761"/>
              <a:gd name="connsiteX628" fmla="*/ 865753 w 5484451"/>
              <a:gd name="connsiteY628" fmla="*/ 587261 h 4312761"/>
              <a:gd name="connsiteX629" fmla="*/ 866340 w 5484451"/>
              <a:gd name="connsiteY629" fmla="*/ 590834 h 4312761"/>
              <a:gd name="connsiteX630" fmla="*/ 866205 w 5484451"/>
              <a:gd name="connsiteY630" fmla="*/ 590012 h 4312761"/>
              <a:gd name="connsiteX631" fmla="*/ 801822 w 5484451"/>
              <a:gd name="connsiteY631" fmla="*/ 564231 h 4312761"/>
              <a:gd name="connsiteX632" fmla="*/ 806383 w 5484451"/>
              <a:gd name="connsiteY632" fmla="*/ 566975 h 4312761"/>
              <a:gd name="connsiteX633" fmla="*/ 811380 w 5484451"/>
              <a:gd name="connsiteY633" fmla="*/ 570802 h 4312761"/>
              <a:gd name="connsiteX634" fmla="*/ 821872 w 5484451"/>
              <a:gd name="connsiteY634" fmla="*/ 571265 h 4312761"/>
              <a:gd name="connsiteX635" fmla="*/ 803340 w 5484451"/>
              <a:gd name="connsiteY635" fmla="*/ 564496 h 4312761"/>
              <a:gd name="connsiteX636" fmla="*/ 802139 w 5484451"/>
              <a:gd name="connsiteY636" fmla="*/ 564292 h 4312761"/>
              <a:gd name="connsiteX637" fmla="*/ 921404 w 5484451"/>
              <a:gd name="connsiteY637" fmla="*/ 560613 h 4312761"/>
              <a:gd name="connsiteX638" fmla="*/ 921198 w 5484451"/>
              <a:gd name="connsiteY638" fmla="*/ 564319 h 4312761"/>
              <a:gd name="connsiteX639" fmla="*/ 924124 w 5484451"/>
              <a:gd name="connsiteY639" fmla="*/ 566064 h 4312761"/>
              <a:gd name="connsiteX640" fmla="*/ 925318 w 5484451"/>
              <a:gd name="connsiteY640" fmla="*/ 566485 h 4312761"/>
              <a:gd name="connsiteX641" fmla="*/ 929964 w 5484451"/>
              <a:gd name="connsiteY641" fmla="*/ 566952 h 4312761"/>
              <a:gd name="connsiteX642" fmla="*/ 931016 w 5484451"/>
              <a:gd name="connsiteY642" fmla="*/ 565675 h 4312761"/>
              <a:gd name="connsiteX643" fmla="*/ 921404 w 5484451"/>
              <a:gd name="connsiteY643" fmla="*/ 560613 h 4312761"/>
              <a:gd name="connsiteX644" fmla="*/ 798816 w 5484451"/>
              <a:gd name="connsiteY644" fmla="*/ 516784 h 4312761"/>
              <a:gd name="connsiteX645" fmla="*/ 808329 w 5484451"/>
              <a:gd name="connsiteY645" fmla="*/ 518458 h 4312761"/>
              <a:gd name="connsiteX646" fmla="*/ 814970 w 5484451"/>
              <a:gd name="connsiteY646" fmla="*/ 522624 h 4312761"/>
              <a:gd name="connsiteX647" fmla="*/ 798816 w 5484451"/>
              <a:gd name="connsiteY647" fmla="*/ 516784 h 4312761"/>
              <a:gd name="connsiteX648" fmla="*/ 797160 w 5484451"/>
              <a:gd name="connsiteY648" fmla="*/ 514835 h 4312761"/>
              <a:gd name="connsiteX649" fmla="*/ 798816 w 5484451"/>
              <a:gd name="connsiteY649" fmla="*/ 516784 h 4312761"/>
              <a:gd name="connsiteX650" fmla="*/ 792608 w 5484451"/>
              <a:gd name="connsiteY650" fmla="*/ 515074 h 4312761"/>
              <a:gd name="connsiteX651" fmla="*/ 797160 w 5484451"/>
              <a:gd name="connsiteY651" fmla="*/ 514835 h 4312761"/>
              <a:gd name="connsiteX652" fmla="*/ 790950 w 5484451"/>
              <a:gd name="connsiteY652" fmla="*/ 513124 h 4312761"/>
              <a:gd name="connsiteX653" fmla="*/ 792608 w 5484451"/>
              <a:gd name="connsiteY653" fmla="*/ 515074 h 4312761"/>
              <a:gd name="connsiteX654" fmla="*/ 786393 w 5484451"/>
              <a:gd name="connsiteY654" fmla="*/ 513361 h 4312761"/>
              <a:gd name="connsiteX655" fmla="*/ 790950 w 5484451"/>
              <a:gd name="connsiteY655" fmla="*/ 513124 h 4312761"/>
              <a:gd name="connsiteX656" fmla="*/ 707727 w 5484451"/>
              <a:gd name="connsiteY656" fmla="*/ 509674 h 4312761"/>
              <a:gd name="connsiteX657" fmla="*/ 714444 w 5484451"/>
              <a:gd name="connsiteY657" fmla="*/ 511623 h 4312761"/>
              <a:gd name="connsiteX658" fmla="*/ 715961 w 5484451"/>
              <a:gd name="connsiteY658" fmla="*/ 512735 h 4312761"/>
              <a:gd name="connsiteX659" fmla="*/ 778760 w 5484451"/>
              <a:gd name="connsiteY659" fmla="*/ 473102 h 4312761"/>
              <a:gd name="connsiteX660" fmla="*/ 784135 w 5484451"/>
              <a:gd name="connsiteY660" fmla="*/ 474501 h 4312761"/>
              <a:gd name="connsiteX661" fmla="*/ 798580 w 5484451"/>
              <a:gd name="connsiteY661" fmla="*/ 477962 h 4312761"/>
              <a:gd name="connsiteX662" fmla="*/ 798405 w 5484451"/>
              <a:gd name="connsiteY662" fmla="*/ 477275 h 4312761"/>
              <a:gd name="connsiteX663" fmla="*/ 821678 w 5484451"/>
              <a:gd name="connsiteY663" fmla="*/ 492845 h 4312761"/>
              <a:gd name="connsiteX664" fmla="*/ 871530 w 5484451"/>
              <a:gd name="connsiteY664" fmla="*/ 520116 h 4312761"/>
              <a:gd name="connsiteX665" fmla="*/ 881450 w 5484451"/>
              <a:gd name="connsiteY665" fmla="*/ 527383 h 4312761"/>
              <a:gd name="connsiteX666" fmla="*/ 854275 w 5484451"/>
              <a:gd name="connsiteY666" fmla="*/ 517110 h 4312761"/>
              <a:gd name="connsiteX667" fmla="*/ 833475 w 5484451"/>
              <a:gd name="connsiteY667" fmla="*/ 511191 h 4312761"/>
              <a:gd name="connsiteX668" fmla="*/ 785906 w 5484451"/>
              <a:gd name="connsiteY668" fmla="*/ 478372 h 4312761"/>
              <a:gd name="connsiteX669" fmla="*/ 1683646 w 5484451"/>
              <a:gd name="connsiteY669" fmla="*/ 448990 h 4312761"/>
              <a:gd name="connsiteX670" fmla="*/ 1700852 w 5484451"/>
              <a:gd name="connsiteY670" fmla="*/ 461425 h 4312761"/>
              <a:gd name="connsiteX671" fmla="*/ 1857660 w 5484451"/>
              <a:gd name="connsiteY671" fmla="*/ 553918 h 4312761"/>
              <a:gd name="connsiteX672" fmla="*/ 1869420 w 5484451"/>
              <a:gd name="connsiteY672" fmla="*/ 561502 h 4312761"/>
              <a:gd name="connsiteX673" fmla="*/ 2002999 w 5484451"/>
              <a:gd name="connsiteY673" fmla="*/ 638097 h 4312761"/>
              <a:gd name="connsiteX674" fmla="*/ 1972954 w 5484451"/>
              <a:gd name="connsiteY674" fmla="*/ 619474 h 4312761"/>
              <a:gd name="connsiteX675" fmla="*/ 1895063 w 5484451"/>
              <a:gd name="connsiteY675" fmla="*/ 572348 h 4312761"/>
              <a:gd name="connsiteX676" fmla="*/ 1792006 w 5484451"/>
              <a:gd name="connsiteY676" fmla="*/ 506148 h 4312761"/>
              <a:gd name="connsiteX677" fmla="*/ 1736139 w 5484451"/>
              <a:gd name="connsiteY677" fmla="*/ 477655 h 4312761"/>
              <a:gd name="connsiteX678" fmla="*/ 1696385 w 5484451"/>
              <a:gd name="connsiteY678" fmla="*/ 454599 h 4312761"/>
              <a:gd name="connsiteX679" fmla="*/ 1683646 w 5484451"/>
              <a:gd name="connsiteY679" fmla="*/ 448990 h 4312761"/>
              <a:gd name="connsiteX680" fmla="*/ 711728 w 5484451"/>
              <a:gd name="connsiteY680" fmla="*/ 422393 h 4312761"/>
              <a:gd name="connsiteX681" fmla="*/ 718214 w 5484451"/>
              <a:gd name="connsiteY681" fmla="*/ 423901 h 4312761"/>
              <a:gd name="connsiteX682" fmla="*/ 723587 w 5484451"/>
              <a:gd name="connsiteY682" fmla="*/ 425591 h 4312761"/>
              <a:gd name="connsiteX683" fmla="*/ 763084 w 5484451"/>
              <a:gd name="connsiteY683" fmla="*/ 453379 h 4312761"/>
              <a:gd name="connsiteX684" fmla="*/ 758464 w 5484451"/>
              <a:gd name="connsiteY684" fmla="*/ 452216 h 4312761"/>
              <a:gd name="connsiteX685" fmla="*/ 748035 w 5484451"/>
              <a:gd name="connsiteY685" fmla="*/ 450434 h 4312761"/>
              <a:gd name="connsiteX686" fmla="*/ 730028 w 5484451"/>
              <a:gd name="connsiteY686" fmla="*/ 437145 h 4312761"/>
              <a:gd name="connsiteX687" fmla="*/ 1509047 w 5484451"/>
              <a:gd name="connsiteY687" fmla="*/ 332224 h 4312761"/>
              <a:gd name="connsiteX688" fmla="*/ 1524943 w 5484451"/>
              <a:gd name="connsiteY688" fmla="*/ 338708 h 4312761"/>
              <a:gd name="connsiteX689" fmla="*/ 1538352 w 5484451"/>
              <a:gd name="connsiteY689" fmla="*/ 349168 h 4312761"/>
              <a:gd name="connsiteX690" fmla="*/ 1509047 w 5484451"/>
              <a:gd name="connsiteY690" fmla="*/ 332224 h 4312761"/>
              <a:gd name="connsiteX691" fmla="*/ 1498329 w 5484451"/>
              <a:gd name="connsiteY691" fmla="*/ 323280 h 4312761"/>
              <a:gd name="connsiteX692" fmla="*/ 1499286 w 5484451"/>
              <a:gd name="connsiteY692" fmla="*/ 325825 h 4312761"/>
              <a:gd name="connsiteX693" fmla="*/ 1498829 w 5484451"/>
              <a:gd name="connsiteY693" fmla="*/ 328539 h 4312761"/>
              <a:gd name="connsiteX694" fmla="*/ 1498329 w 5484451"/>
              <a:gd name="connsiteY694" fmla="*/ 323280 h 4312761"/>
              <a:gd name="connsiteX695" fmla="*/ 796116 w 5484451"/>
              <a:gd name="connsiteY695" fmla="*/ 281897 h 4312761"/>
              <a:gd name="connsiteX696" fmla="*/ 796487 w 5484451"/>
              <a:gd name="connsiteY696" fmla="*/ 282522 h 4312761"/>
              <a:gd name="connsiteX697" fmla="*/ 796052 w 5484451"/>
              <a:gd name="connsiteY697" fmla="*/ 282655 h 4312761"/>
              <a:gd name="connsiteX698" fmla="*/ 796116 w 5484451"/>
              <a:gd name="connsiteY698" fmla="*/ 281897 h 4312761"/>
              <a:gd name="connsiteX699" fmla="*/ 1143668 w 5484451"/>
              <a:gd name="connsiteY699" fmla="*/ 264163 h 4312761"/>
              <a:gd name="connsiteX700" fmla="*/ 1159793 w 5484451"/>
              <a:gd name="connsiteY700" fmla="*/ 272840 h 4312761"/>
              <a:gd name="connsiteX701" fmla="*/ 1162997 w 5484451"/>
              <a:gd name="connsiteY701" fmla="*/ 274394 h 4312761"/>
              <a:gd name="connsiteX702" fmla="*/ 1167286 w 5484451"/>
              <a:gd name="connsiteY702" fmla="*/ 275397 h 4312761"/>
              <a:gd name="connsiteX703" fmla="*/ 1162441 w 5484451"/>
              <a:gd name="connsiteY703" fmla="*/ 272268 h 4312761"/>
              <a:gd name="connsiteX704" fmla="*/ 859013 w 5484451"/>
              <a:gd name="connsiteY704" fmla="*/ 257512 h 4312761"/>
              <a:gd name="connsiteX705" fmla="*/ 862491 w 5484451"/>
              <a:gd name="connsiteY705" fmla="*/ 259225 h 4312761"/>
              <a:gd name="connsiteX706" fmla="*/ 863827 w 5484451"/>
              <a:gd name="connsiteY706" fmla="*/ 260472 h 4312761"/>
              <a:gd name="connsiteX707" fmla="*/ 865419 w 5484451"/>
              <a:gd name="connsiteY707" fmla="*/ 262177 h 4312761"/>
              <a:gd name="connsiteX708" fmla="*/ 859013 w 5484451"/>
              <a:gd name="connsiteY708" fmla="*/ 257512 h 4312761"/>
              <a:gd name="connsiteX709" fmla="*/ 1572596 w 5484451"/>
              <a:gd name="connsiteY709" fmla="*/ 214253 h 4312761"/>
              <a:gd name="connsiteX710" fmla="*/ 1602535 w 5484451"/>
              <a:gd name="connsiteY710" fmla="*/ 226489 h 4312761"/>
              <a:gd name="connsiteX711" fmla="*/ 2098664 w 5484451"/>
              <a:gd name="connsiteY711" fmla="*/ 521793 h 4312761"/>
              <a:gd name="connsiteX712" fmla="*/ 2230475 w 5484451"/>
              <a:gd name="connsiteY712" fmla="*/ 597246 h 4312761"/>
              <a:gd name="connsiteX713" fmla="*/ 2222038 w 5484451"/>
              <a:gd name="connsiteY713" fmla="*/ 599824 h 4312761"/>
              <a:gd name="connsiteX714" fmla="*/ 2225112 w 5484451"/>
              <a:gd name="connsiteY714" fmla="*/ 603851 h 4312761"/>
              <a:gd name="connsiteX715" fmla="*/ 2164954 w 5484451"/>
              <a:gd name="connsiteY715" fmla="*/ 568043 h 4312761"/>
              <a:gd name="connsiteX716" fmla="*/ 1632365 w 5484451"/>
              <a:gd name="connsiteY716" fmla="*/ 257035 h 4312761"/>
              <a:gd name="connsiteX717" fmla="*/ 1572596 w 5484451"/>
              <a:gd name="connsiteY717" fmla="*/ 214253 h 4312761"/>
              <a:gd name="connsiteX718" fmla="*/ 1196905 w 5484451"/>
              <a:gd name="connsiteY718" fmla="*/ 199825 h 4312761"/>
              <a:gd name="connsiteX719" fmla="*/ 1212472 w 5484451"/>
              <a:gd name="connsiteY719" fmla="*/ 207020 h 4312761"/>
              <a:gd name="connsiteX720" fmla="*/ 1226090 w 5484451"/>
              <a:gd name="connsiteY720" fmla="*/ 214165 h 4312761"/>
              <a:gd name="connsiteX721" fmla="*/ 1195254 w 5484451"/>
              <a:gd name="connsiteY721" fmla="*/ 202465 h 4312761"/>
              <a:gd name="connsiteX722" fmla="*/ 1196781 w 5484451"/>
              <a:gd name="connsiteY722" fmla="*/ 199768 h 4312761"/>
              <a:gd name="connsiteX723" fmla="*/ 1196912 w 5484451"/>
              <a:gd name="connsiteY723" fmla="*/ 199812 h 4312761"/>
              <a:gd name="connsiteX724" fmla="*/ 1196905 w 5484451"/>
              <a:gd name="connsiteY724" fmla="*/ 199825 h 4312761"/>
              <a:gd name="connsiteX725" fmla="*/ 856230 w 5484451"/>
              <a:gd name="connsiteY725" fmla="*/ 190209 h 4312761"/>
              <a:gd name="connsiteX726" fmla="*/ 893098 w 5484451"/>
              <a:gd name="connsiteY726" fmla="*/ 220544 h 4312761"/>
              <a:gd name="connsiteX727" fmla="*/ 894662 w 5484451"/>
              <a:gd name="connsiteY727" fmla="*/ 222848 h 4312761"/>
              <a:gd name="connsiteX728" fmla="*/ 897956 w 5484451"/>
              <a:gd name="connsiteY728" fmla="*/ 224959 h 4312761"/>
              <a:gd name="connsiteX729" fmla="*/ 893098 w 5484451"/>
              <a:gd name="connsiteY729" fmla="*/ 220544 h 4312761"/>
              <a:gd name="connsiteX730" fmla="*/ 856230 w 5484451"/>
              <a:gd name="connsiteY730" fmla="*/ 190209 h 4312761"/>
              <a:gd name="connsiteX731" fmla="*/ 1064696 w 5484451"/>
              <a:gd name="connsiteY731" fmla="*/ 189896 h 4312761"/>
              <a:gd name="connsiteX732" fmla="*/ 1070547 w 5484451"/>
              <a:gd name="connsiteY732" fmla="*/ 190731 h 4312761"/>
              <a:gd name="connsiteX733" fmla="*/ 1074916 w 5484451"/>
              <a:gd name="connsiteY733" fmla="*/ 193583 h 4312761"/>
              <a:gd name="connsiteX734" fmla="*/ 1064696 w 5484451"/>
              <a:gd name="connsiteY734" fmla="*/ 189896 h 4312761"/>
              <a:gd name="connsiteX735" fmla="*/ 907257 w 5484451"/>
              <a:gd name="connsiteY735" fmla="*/ 189316 h 4312761"/>
              <a:gd name="connsiteX736" fmla="*/ 910962 w 5484451"/>
              <a:gd name="connsiteY736" fmla="*/ 200525 h 4312761"/>
              <a:gd name="connsiteX737" fmla="*/ 907257 w 5484451"/>
              <a:gd name="connsiteY737" fmla="*/ 189316 h 4312761"/>
              <a:gd name="connsiteX738" fmla="*/ 1003299 w 5484451"/>
              <a:gd name="connsiteY738" fmla="*/ 187011 h 4312761"/>
              <a:gd name="connsiteX739" fmla="*/ 1008251 w 5484451"/>
              <a:gd name="connsiteY739" fmla="*/ 187021 h 4312761"/>
              <a:gd name="connsiteX740" fmla="*/ 1013114 w 5484451"/>
              <a:gd name="connsiteY740" fmla="*/ 189978 h 4312761"/>
              <a:gd name="connsiteX741" fmla="*/ 1011666 w 5484451"/>
              <a:gd name="connsiteY741" fmla="*/ 191326 h 4312761"/>
              <a:gd name="connsiteX742" fmla="*/ 1003299 w 5484451"/>
              <a:gd name="connsiteY742" fmla="*/ 187011 h 4312761"/>
              <a:gd name="connsiteX743" fmla="*/ 1165950 w 5484451"/>
              <a:gd name="connsiteY743" fmla="*/ 185520 h 4312761"/>
              <a:gd name="connsiteX744" fmla="*/ 1196781 w 5484451"/>
              <a:gd name="connsiteY744" fmla="*/ 199768 h 4312761"/>
              <a:gd name="connsiteX745" fmla="*/ 1183827 w 5484451"/>
              <a:gd name="connsiteY745" fmla="*/ 195293 h 4312761"/>
              <a:gd name="connsiteX746" fmla="*/ 1165950 w 5484451"/>
              <a:gd name="connsiteY746" fmla="*/ 185520 h 4312761"/>
              <a:gd name="connsiteX747" fmla="*/ 1084279 w 5484451"/>
              <a:gd name="connsiteY747" fmla="*/ 144618 h 4312761"/>
              <a:gd name="connsiteX748" fmla="*/ 1092841 w 5484451"/>
              <a:gd name="connsiteY748" fmla="*/ 150957 h 4312761"/>
              <a:gd name="connsiteX749" fmla="*/ 1093896 w 5484451"/>
              <a:gd name="connsiteY749" fmla="*/ 149680 h 4312761"/>
              <a:gd name="connsiteX750" fmla="*/ 1084279 w 5484451"/>
              <a:gd name="connsiteY750" fmla="*/ 144618 h 4312761"/>
              <a:gd name="connsiteX751" fmla="*/ 961698 w 5484451"/>
              <a:gd name="connsiteY751" fmla="*/ 100789 h 4312761"/>
              <a:gd name="connsiteX752" fmla="*/ 971205 w 5484451"/>
              <a:gd name="connsiteY752" fmla="*/ 102463 h 4312761"/>
              <a:gd name="connsiteX753" fmla="*/ 977849 w 5484451"/>
              <a:gd name="connsiteY753" fmla="*/ 106629 h 4312761"/>
              <a:gd name="connsiteX754" fmla="*/ 961698 w 5484451"/>
              <a:gd name="connsiteY754" fmla="*/ 100789 h 4312761"/>
              <a:gd name="connsiteX755" fmla="*/ 960039 w 5484451"/>
              <a:gd name="connsiteY755" fmla="*/ 98840 h 4312761"/>
              <a:gd name="connsiteX756" fmla="*/ 961698 w 5484451"/>
              <a:gd name="connsiteY756" fmla="*/ 100789 h 4312761"/>
              <a:gd name="connsiteX757" fmla="*/ 955487 w 5484451"/>
              <a:gd name="connsiteY757" fmla="*/ 99079 h 4312761"/>
              <a:gd name="connsiteX758" fmla="*/ 960039 w 5484451"/>
              <a:gd name="connsiteY758" fmla="*/ 98840 h 4312761"/>
              <a:gd name="connsiteX759" fmla="*/ 953826 w 5484451"/>
              <a:gd name="connsiteY759" fmla="*/ 97128 h 4312761"/>
              <a:gd name="connsiteX760" fmla="*/ 955487 w 5484451"/>
              <a:gd name="connsiteY760" fmla="*/ 99079 h 4312761"/>
              <a:gd name="connsiteX761" fmla="*/ 949271 w 5484451"/>
              <a:gd name="connsiteY761" fmla="*/ 97365 h 4312761"/>
              <a:gd name="connsiteX762" fmla="*/ 953826 w 5484451"/>
              <a:gd name="connsiteY762" fmla="*/ 97128 h 4312761"/>
              <a:gd name="connsiteX763" fmla="*/ 870606 w 5484451"/>
              <a:gd name="connsiteY763" fmla="*/ 93681 h 4312761"/>
              <a:gd name="connsiteX764" fmla="*/ 877319 w 5484451"/>
              <a:gd name="connsiteY764" fmla="*/ 95627 h 4312761"/>
              <a:gd name="connsiteX765" fmla="*/ 878839 w 5484451"/>
              <a:gd name="connsiteY765" fmla="*/ 96741 h 4312761"/>
              <a:gd name="connsiteX766" fmla="*/ 885569 w 5484451"/>
              <a:gd name="connsiteY766" fmla="*/ 86983 h 4312761"/>
              <a:gd name="connsiteX767" fmla="*/ 1052388 w 5484451"/>
              <a:gd name="connsiteY767" fmla="*/ 140659 h 4312761"/>
              <a:gd name="connsiteX768" fmla="*/ 1076143 w 5484451"/>
              <a:gd name="connsiteY768" fmla="*/ 142726 h 4312761"/>
              <a:gd name="connsiteX769" fmla="*/ 1051660 w 5484451"/>
              <a:gd name="connsiteY769" fmla="*/ 132977 h 4312761"/>
              <a:gd name="connsiteX770" fmla="*/ 977849 w 5484451"/>
              <a:gd name="connsiteY770" fmla="*/ 106629 h 4312761"/>
              <a:gd name="connsiteX771" fmla="*/ 1041703 w 5484451"/>
              <a:gd name="connsiteY771" fmla="*/ 126192 h 4312761"/>
              <a:gd name="connsiteX772" fmla="*/ 1110156 w 5484451"/>
              <a:gd name="connsiteY772" fmla="*/ 148887 h 4312761"/>
              <a:gd name="connsiteX773" fmla="*/ 1237295 w 5484451"/>
              <a:gd name="connsiteY773" fmla="*/ 197079 h 4312761"/>
              <a:gd name="connsiteX774" fmla="*/ 1299294 w 5484451"/>
              <a:gd name="connsiteY774" fmla="*/ 218909 h 4312761"/>
              <a:gd name="connsiteX775" fmla="*/ 1310794 w 5484451"/>
              <a:gd name="connsiteY775" fmla="*/ 224402 h 4312761"/>
              <a:gd name="connsiteX776" fmla="*/ 1262953 w 5484451"/>
              <a:gd name="connsiteY776" fmla="*/ 207365 h 4312761"/>
              <a:gd name="connsiteX777" fmla="*/ 1207601 w 5484451"/>
              <a:gd name="connsiteY777" fmla="*/ 188313 h 4312761"/>
              <a:gd name="connsiteX778" fmla="*/ 1173129 w 5484451"/>
              <a:gd name="connsiteY778" fmla="*/ 177301 h 4312761"/>
              <a:gd name="connsiteX779" fmla="*/ 1165718 w 5484451"/>
              <a:gd name="connsiteY779" fmla="*/ 183093 h 4312761"/>
              <a:gd name="connsiteX780" fmla="*/ 1155731 w 5484451"/>
              <a:gd name="connsiteY780" fmla="*/ 181834 h 4312761"/>
              <a:gd name="connsiteX781" fmla="*/ 1195254 w 5484451"/>
              <a:gd name="connsiteY781" fmla="*/ 202465 h 4312761"/>
              <a:gd name="connsiteX782" fmla="*/ 1193210 w 5484451"/>
              <a:gd name="connsiteY782" fmla="*/ 204164 h 4312761"/>
              <a:gd name="connsiteX783" fmla="*/ 1191163 w 5484451"/>
              <a:gd name="connsiteY783" fmla="*/ 202953 h 4312761"/>
              <a:gd name="connsiteX784" fmla="*/ 1192673 w 5484451"/>
              <a:gd name="connsiteY784" fmla="*/ 204615 h 4312761"/>
              <a:gd name="connsiteX785" fmla="*/ 1193210 w 5484451"/>
              <a:gd name="connsiteY785" fmla="*/ 204164 h 4312761"/>
              <a:gd name="connsiteX786" fmla="*/ 1204851 w 5484451"/>
              <a:gd name="connsiteY786" fmla="*/ 211050 h 4312761"/>
              <a:gd name="connsiteX787" fmla="*/ 1252551 w 5484451"/>
              <a:gd name="connsiteY787" fmla="*/ 225879 h 4312761"/>
              <a:gd name="connsiteX788" fmla="*/ 1551415 w 5484451"/>
              <a:gd name="connsiteY788" fmla="*/ 362737 h 4312761"/>
              <a:gd name="connsiteX789" fmla="*/ 1662575 w 5484451"/>
              <a:gd name="connsiteY789" fmla="*/ 430421 h 4312761"/>
              <a:gd name="connsiteX790" fmla="*/ 1887625 w 5484451"/>
              <a:gd name="connsiteY790" fmla="*/ 557698 h 4312761"/>
              <a:gd name="connsiteX791" fmla="*/ 2053532 w 5484451"/>
              <a:gd name="connsiteY791" fmla="*/ 662190 h 4312761"/>
              <a:gd name="connsiteX792" fmla="*/ 2095442 w 5484451"/>
              <a:gd name="connsiteY792" fmla="*/ 687850 h 4312761"/>
              <a:gd name="connsiteX793" fmla="*/ 2105554 w 5484451"/>
              <a:gd name="connsiteY793" fmla="*/ 696303 h 4312761"/>
              <a:gd name="connsiteX794" fmla="*/ 2104721 w 5484451"/>
              <a:gd name="connsiteY794" fmla="*/ 696425 h 4312761"/>
              <a:gd name="connsiteX795" fmla="*/ 2122943 w 5484451"/>
              <a:gd name="connsiteY795" fmla="*/ 706874 h 4312761"/>
              <a:gd name="connsiteX796" fmla="*/ 2123809 w 5484451"/>
              <a:gd name="connsiteY796" fmla="*/ 706696 h 4312761"/>
              <a:gd name="connsiteX797" fmla="*/ 2124566 w 5484451"/>
              <a:gd name="connsiteY797" fmla="*/ 707806 h 4312761"/>
              <a:gd name="connsiteX798" fmla="*/ 2130540 w 5484451"/>
              <a:gd name="connsiteY798" fmla="*/ 711230 h 4312761"/>
              <a:gd name="connsiteX799" fmla="*/ 2545492 w 5484451"/>
              <a:gd name="connsiteY799" fmla="*/ 954771 h 4312761"/>
              <a:gd name="connsiteX800" fmla="*/ 2733032 w 5484451"/>
              <a:gd name="connsiteY800" fmla="*/ 1086251 h 4312761"/>
              <a:gd name="connsiteX801" fmla="*/ 2794992 w 5484451"/>
              <a:gd name="connsiteY801" fmla="*/ 1128622 h 4312761"/>
              <a:gd name="connsiteX802" fmla="*/ 2804477 w 5484451"/>
              <a:gd name="connsiteY802" fmla="*/ 1120424 h 4312761"/>
              <a:gd name="connsiteX803" fmla="*/ 2795720 w 5484451"/>
              <a:gd name="connsiteY803" fmla="*/ 1129119 h 4312761"/>
              <a:gd name="connsiteX804" fmla="*/ 2806431 w 5484451"/>
              <a:gd name="connsiteY804" fmla="*/ 1136444 h 4312761"/>
              <a:gd name="connsiteX805" fmla="*/ 2807270 w 5484451"/>
              <a:gd name="connsiteY805" fmla="*/ 1135737 h 4312761"/>
              <a:gd name="connsiteX806" fmla="*/ 2807250 w 5484451"/>
              <a:gd name="connsiteY806" fmla="*/ 1137003 h 4312761"/>
              <a:gd name="connsiteX807" fmla="*/ 2861571 w 5484451"/>
              <a:gd name="connsiteY807" fmla="*/ 1174151 h 4312761"/>
              <a:gd name="connsiteX808" fmla="*/ 2864510 w 5484451"/>
              <a:gd name="connsiteY808" fmla="*/ 1169328 h 4312761"/>
              <a:gd name="connsiteX809" fmla="*/ 2866615 w 5484451"/>
              <a:gd name="connsiteY809" fmla="*/ 1168269 h 4312761"/>
              <a:gd name="connsiteX810" fmla="*/ 2872389 w 5484451"/>
              <a:gd name="connsiteY810" fmla="*/ 1164641 h 4312761"/>
              <a:gd name="connsiteX811" fmla="*/ 2869156 w 5484451"/>
              <a:gd name="connsiteY811" fmla="*/ 1170330 h 4312761"/>
              <a:gd name="connsiteX812" fmla="*/ 2865464 w 5484451"/>
              <a:gd name="connsiteY812" fmla="*/ 1176814 h 4312761"/>
              <a:gd name="connsiteX813" fmla="*/ 2906520 w 5484451"/>
              <a:gd name="connsiteY813" fmla="*/ 1204889 h 4312761"/>
              <a:gd name="connsiteX814" fmla="*/ 2919835 w 5484451"/>
              <a:gd name="connsiteY814" fmla="*/ 1182094 h 4312761"/>
              <a:gd name="connsiteX815" fmla="*/ 2923604 w 5484451"/>
              <a:gd name="connsiteY815" fmla="*/ 1179493 h 4312761"/>
              <a:gd name="connsiteX816" fmla="*/ 2925869 w 5484451"/>
              <a:gd name="connsiteY816" fmla="*/ 1177715 h 4312761"/>
              <a:gd name="connsiteX817" fmla="*/ 2842741 w 5484451"/>
              <a:gd name="connsiteY817" fmla="*/ 1121969 h 4312761"/>
              <a:gd name="connsiteX818" fmla="*/ 2535513 w 5484451"/>
              <a:gd name="connsiteY818" fmla="*/ 926266 h 4312761"/>
              <a:gd name="connsiteX819" fmla="*/ 2259368 w 5484451"/>
              <a:gd name="connsiteY819" fmla="*/ 757468 h 4312761"/>
              <a:gd name="connsiteX820" fmla="*/ 2318713 w 5484451"/>
              <a:gd name="connsiteY820" fmla="*/ 780201 h 4312761"/>
              <a:gd name="connsiteX821" fmla="*/ 3053081 w 5484451"/>
              <a:gd name="connsiteY821" fmla="*/ 1181970 h 4312761"/>
              <a:gd name="connsiteX822" fmla="*/ 3320662 w 5484451"/>
              <a:gd name="connsiteY822" fmla="*/ 1367953 h 4312761"/>
              <a:gd name="connsiteX823" fmla="*/ 3865640 w 5484451"/>
              <a:gd name="connsiteY823" fmla="*/ 1723237 h 4312761"/>
              <a:gd name="connsiteX824" fmla="*/ 4048439 w 5484451"/>
              <a:gd name="connsiteY824" fmla="*/ 1854384 h 4312761"/>
              <a:gd name="connsiteX825" fmla="*/ 4165441 w 5484451"/>
              <a:gd name="connsiteY825" fmla="*/ 1950162 h 4312761"/>
              <a:gd name="connsiteX826" fmla="*/ 4203434 w 5484451"/>
              <a:gd name="connsiteY826" fmla="*/ 1982750 h 4312761"/>
              <a:gd name="connsiteX827" fmla="*/ 4163504 w 5484451"/>
              <a:gd name="connsiteY827" fmla="*/ 1954292 h 4312761"/>
              <a:gd name="connsiteX828" fmla="*/ 3880192 w 5484451"/>
              <a:gd name="connsiteY828" fmla="*/ 1757725 h 4312761"/>
              <a:gd name="connsiteX829" fmla="*/ 3633248 w 5484451"/>
              <a:gd name="connsiteY829" fmla="*/ 1577788 h 4312761"/>
              <a:gd name="connsiteX830" fmla="*/ 3496936 w 5484451"/>
              <a:gd name="connsiteY830" fmla="*/ 1496347 h 4312761"/>
              <a:gd name="connsiteX831" fmla="*/ 3400862 w 5484451"/>
              <a:gd name="connsiteY831" fmla="*/ 1432338 h 4312761"/>
              <a:gd name="connsiteX832" fmla="*/ 3410255 w 5484451"/>
              <a:gd name="connsiteY832" fmla="*/ 1448756 h 4312761"/>
              <a:gd name="connsiteX833" fmla="*/ 3788717 w 5484451"/>
              <a:gd name="connsiteY833" fmla="*/ 1704605 h 4312761"/>
              <a:gd name="connsiteX834" fmla="*/ 4201330 w 5484451"/>
              <a:gd name="connsiteY834" fmla="*/ 2006323 h 4312761"/>
              <a:gd name="connsiteX835" fmla="*/ 4403659 w 5484451"/>
              <a:gd name="connsiteY835" fmla="*/ 2157497 h 4312761"/>
              <a:gd name="connsiteX836" fmla="*/ 4419858 w 5484451"/>
              <a:gd name="connsiteY836" fmla="*/ 2169390 h 4312761"/>
              <a:gd name="connsiteX837" fmla="*/ 4628678 w 5484451"/>
              <a:gd name="connsiteY837" fmla="*/ 2358740 h 4312761"/>
              <a:gd name="connsiteX838" fmla="*/ 4850081 w 5484451"/>
              <a:gd name="connsiteY838" fmla="*/ 2573202 h 4312761"/>
              <a:gd name="connsiteX839" fmla="*/ 5088802 w 5484451"/>
              <a:gd name="connsiteY839" fmla="*/ 2824969 h 4312761"/>
              <a:gd name="connsiteX840" fmla="*/ 5344202 w 5484451"/>
              <a:gd name="connsiteY840" fmla="*/ 3124806 h 4312761"/>
              <a:gd name="connsiteX841" fmla="*/ 5374547 w 5484451"/>
              <a:gd name="connsiteY841" fmla="*/ 3186773 h 4312761"/>
              <a:gd name="connsiteX842" fmla="*/ 5475662 w 5484451"/>
              <a:gd name="connsiteY842" fmla="*/ 3343455 h 4312761"/>
              <a:gd name="connsiteX843" fmla="*/ 5482945 w 5484451"/>
              <a:gd name="connsiteY843" fmla="*/ 3358326 h 4312761"/>
              <a:gd name="connsiteX844" fmla="*/ 5468295 w 5484451"/>
              <a:gd name="connsiteY844" fmla="*/ 3359392 h 4312761"/>
              <a:gd name="connsiteX845" fmla="*/ 5465347 w 5484451"/>
              <a:gd name="connsiteY845" fmla="*/ 3394684 h 4312761"/>
              <a:gd name="connsiteX846" fmla="*/ 5424388 w 5484451"/>
              <a:gd name="connsiteY846" fmla="*/ 3329262 h 4312761"/>
              <a:gd name="connsiteX847" fmla="*/ 5379393 w 5484451"/>
              <a:gd name="connsiteY847" fmla="*/ 3268358 h 4312761"/>
              <a:gd name="connsiteX848" fmla="*/ 5355370 w 5484451"/>
              <a:gd name="connsiteY848" fmla="*/ 3342630 h 4312761"/>
              <a:gd name="connsiteX849" fmla="*/ 5318256 w 5484451"/>
              <a:gd name="connsiteY849" fmla="*/ 3297210 h 4312761"/>
              <a:gd name="connsiteX850" fmla="*/ 5273897 w 5484451"/>
              <a:gd name="connsiteY850" fmla="*/ 3275269 h 4312761"/>
              <a:gd name="connsiteX851" fmla="*/ 5203824 w 5484451"/>
              <a:gd name="connsiteY851" fmla="*/ 3187447 h 4312761"/>
              <a:gd name="connsiteX852" fmla="*/ 5091883 w 5484451"/>
              <a:gd name="connsiteY852" fmla="*/ 3050577 h 4312761"/>
              <a:gd name="connsiteX853" fmla="*/ 4859189 w 5484451"/>
              <a:gd name="connsiteY853" fmla="*/ 2812304 h 4312761"/>
              <a:gd name="connsiteX854" fmla="*/ 4774787 w 5484451"/>
              <a:gd name="connsiteY854" fmla="*/ 2717130 h 4312761"/>
              <a:gd name="connsiteX855" fmla="*/ 4740546 w 5484451"/>
              <a:gd name="connsiteY855" fmla="*/ 2678074 h 4312761"/>
              <a:gd name="connsiteX856" fmla="*/ 4737534 w 5484451"/>
              <a:gd name="connsiteY856" fmla="*/ 2680235 h 4312761"/>
              <a:gd name="connsiteX857" fmla="*/ 4737887 w 5484451"/>
              <a:gd name="connsiteY857" fmla="*/ 2677038 h 4312761"/>
              <a:gd name="connsiteX858" fmla="*/ 4739533 w 5484451"/>
              <a:gd name="connsiteY858" fmla="*/ 2676919 h 4312761"/>
              <a:gd name="connsiteX859" fmla="*/ 4686891 w 5484451"/>
              <a:gd name="connsiteY859" fmla="*/ 2616872 h 4312761"/>
              <a:gd name="connsiteX860" fmla="*/ 4492601 w 5484451"/>
              <a:gd name="connsiteY860" fmla="*/ 2422096 h 4312761"/>
              <a:gd name="connsiteX861" fmla="*/ 4248940 w 5484451"/>
              <a:gd name="connsiteY861" fmla="*/ 2194838 h 4312761"/>
              <a:gd name="connsiteX862" fmla="*/ 3895078 w 5484451"/>
              <a:gd name="connsiteY862" fmla="*/ 1901698 h 4312761"/>
              <a:gd name="connsiteX863" fmla="*/ 3106244 w 5484451"/>
              <a:gd name="connsiteY863" fmla="*/ 1298677 h 4312761"/>
              <a:gd name="connsiteX864" fmla="*/ 2936619 w 5484451"/>
              <a:gd name="connsiteY864" fmla="*/ 1184923 h 4312761"/>
              <a:gd name="connsiteX865" fmla="*/ 2932995 w 5484451"/>
              <a:gd name="connsiteY865" fmla="*/ 1191690 h 4312761"/>
              <a:gd name="connsiteX866" fmla="*/ 2929318 w 5484451"/>
              <a:gd name="connsiteY866" fmla="*/ 1196607 h 4312761"/>
              <a:gd name="connsiteX867" fmla="*/ 2927079 w 5484451"/>
              <a:gd name="connsiteY867" fmla="*/ 1198477 h 4312761"/>
              <a:gd name="connsiteX868" fmla="*/ 2928949 w 5484451"/>
              <a:gd name="connsiteY868" fmla="*/ 1199245 h 4312761"/>
              <a:gd name="connsiteX869" fmla="*/ 2920734 w 5484451"/>
              <a:gd name="connsiteY869" fmla="*/ 1214583 h 4312761"/>
              <a:gd name="connsiteX870" fmla="*/ 3115583 w 5484451"/>
              <a:gd name="connsiteY870" fmla="*/ 1339559 h 4312761"/>
              <a:gd name="connsiteX871" fmla="*/ 3491275 w 5484451"/>
              <a:gd name="connsiteY871" fmla="*/ 1640222 h 4312761"/>
              <a:gd name="connsiteX872" fmla="*/ 3866390 w 5484451"/>
              <a:gd name="connsiteY872" fmla="*/ 1941529 h 4312761"/>
              <a:gd name="connsiteX873" fmla="*/ 4246240 w 5484451"/>
              <a:gd name="connsiteY873" fmla="*/ 2245213 h 4312761"/>
              <a:gd name="connsiteX874" fmla="*/ 4889538 w 5484451"/>
              <a:gd name="connsiteY874" fmla="*/ 2869007 h 4312761"/>
              <a:gd name="connsiteX875" fmla="*/ 5107432 w 5484451"/>
              <a:gd name="connsiteY875" fmla="*/ 3104811 h 4312761"/>
              <a:gd name="connsiteX876" fmla="*/ 5211615 w 5484451"/>
              <a:gd name="connsiteY876" fmla="*/ 3233739 h 4312761"/>
              <a:gd name="connsiteX877" fmla="*/ 5353059 w 5484451"/>
              <a:gd name="connsiteY877" fmla="*/ 3416885 h 4312761"/>
              <a:gd name="connsiteX878" fmla="*/ 5360277 w 5484451"/>
              <a:gd name="connsiteY878" fmla="*/ 3463822 h 4312761"/>
              <a:gd name="connsiteX879" fmla="*/ 5361240 w 5484451"/>
              <a:gd name="connsiteY879" fmla="*/ 3487055 h 4312761"/>
              <a:gd name="connsiteX880" fmla="*/ 5256789 w 5484451"/>
              <a:gd name="connsiteY880" fmla="*/ 3341789 h 4312761"/>
              <a:gd name="connsiteX881" fmla="*/ 5127527 w 5484451"/>
              <a:gd name="connsiteY881" fmla="*/ 3185942 h 4312761"/>
              <a:gd name="connsiteX882" fmla="*/ 4997250 w 5484451"/>
              <a:gd name="connsiteY882" fmla="*/ 3038989 h 4312761"/>
              <a:gd name="connsiteX883" fmla="*/ 4959770 w 5484451"/>
              <a:gd name="connsiteY883" fmla="*/ 3000516 h 4312761"/>
              <a:gd name="connsiteX884" fmla="*/ 4995434 w 5484451"/>
              <a:gd name="connsiteY884" fmla="*/ 3042872 h 4312761"/>
              <a:gd name="connsiteX885" fmla="*/ 5094401 w 5484451"/>
              <a:gd name="connsiteY885" fmla="*/ 3163708 h 4312761"/>
              <a:gd name="connsiteX886" fmla="*/ 5135924 w 5484451"/>
              <a:gd name="connsiteY886" fmla="*/ 3221833 h 4312761"/>
              <a:gd name="connsiteX887" fmla="*/ 5161625 w 5484451"/>
              <a:gd name="connsiteY887" fmla="*/ 3260370 h 4312761"/>
              <a:gd name="connsiteX888" fmla="*/ 5168104 w 5484451"/>
              <a:gd name="connsiteY888" fmla="*/ 3268433 h 4312761"/>
              <a:gd name="connsiteX889" fmla="*/ 5284310 w 5484451"/>
              <a:gd name="connsiteY889" fmla="*/ 3446592 h 4312761"/>
              <a:gd name="connsiteX890" fmla="*/ 5310421 w 5484451"/>
              <a:gd name="connsiteY890" fmla="*/ 3496503 h 4312761"/>
              <a:gd name="connsiteX891" fmla="*/ 5312403 w 5484451"/>
              <a:gd name="connsiteY891" fmla="*/ 3503089 h 4312761"/>
              <a:gd name="connsiteX892" fmla="*/ 5341591 w 5484451"/>
              <a:gd name="connsiteY892" fmla="*/ 3551377 h 4312761"/>
              <a:gd name="connsiteX893" fmla="*/ 5379522 w 5484451"/>
              <a:gd name="connsiteY893" fmla="*/ 3617213 h 4312761"/>
              <a:gd name="connsiteX894" fmla="*/ 5332011 w 5484451"/>
              <a:gd name="connsiteY894" fmla="*/ 3542209 h 4312761"/>
              <a:gd name="connsiteX895" fmla="*/ 5315416 w 5484451"/>
              <a:gd name="connsiteY895" fmla="*/ 3517854 h 4312761"/>
              <a:gd name="connsiteX896" fmla="*/ 5315317 w 5484451"/>
              <a:gd name="connsiteY896" fmla="*/ 3518119 h 4312761"/>
              <a:gd name="connsiteX897" fmla="*/ 5316604 w 5484451"/>
              <a:gd name="connsiteY897" fmla="*/ 3529537 h 4312761"/>
              <a:gd name="connsiteX898" fmla="*/ 5324260 w 5484451"/>
              <a:gd name="connsiteY898" fmla="*/ 3543645 h 4312761"/>
              <a:gd name="connsiteX899" fmla="*/ 5425871 w 5484451"/>
              <a:gd name="connsiteY899" fmla="*/ 3714881 h 4312761"/>
              <a:gd name="connsiteX900" fmla="*/ 5326701 w 5484451"/>
              <a:gd name="connsiteY900" fmla="*/ 3559658 h 4312761"/>
              <a:gd name="connsiteX901" fmla="*/ 5317228 w 5484451"/>
              <a:gd name="connsiteY901" fmla="*/ 3549815 h 4312761"/>
              <a:gd name="connsiteX902" fmla="*/ 5324252 w 5484451"/>
              <a:gd name="connsiteY902" fmla="*/ 3560112 h 4312761"/>
              <a:gd name="connsiteX903" fmla="*/ 5376079 w 5484451"/>
              <a:gd name="connsiteY903" fmla="*/ 3648299 h 4312761"/>
              <a:gd name="connsiteX904" fmla="*/ 5408092 w 5484451"/>
              <a:gd name="connsiteY904" fmla="*/ 3705665 h 4312761"/>
              <a:gd name="connsiteX905" fmla="*/ 5401474 w 5484451"/>
              <a:gd name="connsiteY905" fmla="*/ 3699225 h 4312761"/>
              <a:gd name="connsiteX906" fmla="*/ 5401156 w 5484451"/>
              <a:gd name="connsiteY906" fmla="*/ 3698976 h 4312761"/>
              <a:gd name="connsiteX907" fmla="*/ 5399585 w 5484451"/>
              <a:gd name="connsiteY907" fmla="*/ 3696559 h 4312761"/>
              <a:gd name="connsiteX908" fmla="*/ 5375552 w 5484451"/>
              <a:gd name="connsiteY908" fmla="*/ 3657237 h 4312761"/>
              <a:gd name="connsiteX909" fmla="*/ 5387664 w 5484451"/>
              <a:gd name="connsiteY909" fmla="*/ 3687168 h 4312761"/>
              <a:gd name="connsiteX910" fmla="*/ 5389438 w 5484451"/>
              <a:gd name="connsiteY910" fmla="*/ 3689941 h 4312761"/>
              <a:gd name="connsiteX911" fmla="*/ 5384800 w 5484451"/>
              <a:gd name="connsiteY911" fmla="*/ 3690321 h 4312761"/>
              <a:gd name="connsiteX912" fmla="*/ 5391476 w 5484451"/>
              <a:gd name="connsiteY912" fmla="*/ 3699048 h 4312761"/>
              <a:gd name="connsiteX913" fmla="*/ 5400687 w 5484451"/>
              <a:gd name="connsiteY913" fmla="*/ 3708378 h 4312761"/>
              <a:gd name="connsiteX914" fmla="*/ 5405141 w 5484451"/>
              <a:gd name="connsiteY914" fmla="*/ 3716481 h 4312761"/>
              <a:gd name="connsiteX915" fmla="*/ 5386214 w 5484451"/>
              <a:gd name="connsiteY915" fmla="*/ 3694174 h 4312761"/>
              <a:gd name="connsiteX916" fmla="*/ 5295849 w 5484451"/>
              <a:gd name="connsiteY916" fmla="*/ 3544426 h 4312761"/>
              <a:gd name="connsiteX917" fmla="*/ 5277535 w 5484451"/>
              <a:gd name="connsiteY917" fmla="*/ 3514054 h 4312761"/>
              <a:gd name="connsiteX918" fmla="*/ 5274584 w 5484451"/>
              <a:gd name="connsiteY918" fmla="*/ 3509800 h 4312761"/>
              <a:gd name="connsiteX919" fmla="*/ 5272946 w 5484451"/>
              <a:gd name="connsiteY919" fmla="*/ 3508933 h 4312761"/>
              <a:gd name="connsiteX920" fmla="*/ 5268498 w 5484451"/>
              <a:gd name="connsiteY920" fmla="*/ 3511975 h 4312761"/>
              <a:gd name="connsiteX921" fmla="*/ 5296843 w 5484451"/>
              <a:gd name="connsiteY921" fmla="*/ 3560237 h 4312761"/>
              <a:gd name="connsiteX922" fmla="*/ 5333512 w 5484451"/>
              <a:gd name="connsiteY922" fmla="*/ 3620880 h 4312761"/>
              <a:gd name="connsiteX923" fmla="*/ 5361511 w 5484451"/>
              <a:gd name="connsiteY923" fmla="*/ 3666949 h 4312761"/>
              <a:gd name="connsiteX924" fmla="*/ 5341846 w 5484451"/>
              <a:gd name="connsiteY924" fmla="*/ 3642533 h 4312761"/>
              <a:gd name="connsiteX925" fmla="*/ 5319855 w 5484451"/>
              <a:gd name="connsiteY925" fmla="*/ 3608366 h 4312761"/>
              <a:gd name="connsiteX926" fmla="*/ 5320479 w 5484451"/>
              <a:gd name="connsiteY926" fmla="*/ 3610902 h 4312761"/>
              <a:gd name="connsiteX927" fmla="*/ 5313974 w 5484451"/>
              <a:gd name="connsiteY927" fmla="*/ 3611214 h 4312761"/>
              <a:gd name="connsiteX928" fmla="*/ 5306096 w 5484451"/>
              <a:gd name="connsiteY928" fmla="*/ 3603991 h 4312761"/>
              <a:gd name="connsiteX929" fmla="*/ 5261457 w 5484451"/>
              <a:gd name="connsiteY929" fmla="*/ 3537481 h 4312761"/>
              <a:gd name="connsiteX930" fmla="*/ 5190066 w 5484451"/>
              <a:gd name="connsiteY930" fmla="*/ 3443648 h 4312761"/>
              <a:gd name="connsiteX931" fmla="*/ 5188935 w 5484451"/>
              <a:gd name="connsiteY931" fmla="*/ 3443110 h 4312761"/>
              <a:gd name="connsiteX932" fmla="*/ 5206827 w 5484451"/>
              <a:gd name="connsiteY932" fmla="*/ 3470249 h 4312761"/>
              <a:gd name="connsiteX933" fmla="*/ 5255456 w 5484451"/>
              <a:gd name="connsiteY933" fmla="*/ 3551916 h 4312761"/>
              <a:gd name="connsiteX934" fmla="*/ 5189471 w 5484451"/>
              <a:gd name="connsiteY934" fmla="*/ 3451080 h 4312761"/>
              <a:gd name="connsiteX935" fmla="*/ 5180416 w 5484451"/>
              <a:gd name="connsiteY935" fmla="*/ 3439045 h 4312761"/>
              <a:gd name="connsiteX936" fmla="*/ 5173238 w 5484451"/>
              <a:gd name="connsiteY936" fmla="*/ 3435623 h 4312761"/>
              <a:gd name="connsiteX937" fmla="*/ 5210077 w 5484451"/>
              <a:gd name="connsiteY937" fmla="*/ 3500677 h 4312761"/>
              <a:gd name="connsiteX938" fmla="*/ 5265846 w 5484451"/>
              <a:gd name="connsiteY938" fmla="*/ 3588543 h 4312761"/>
              <a:gd name="connsiteX939" fmla="*/ 5279854 w 5484451"/>
              <a:gd name="connsiteY939" fmla="*/ 3610824 h 4312761"/>
              <a:gd name="connsiteX940" fmla="*/ 5280051 w 5484451"/>
              <a:gd name="connsiteY940" fmla="*/ 3617722 h 4312761"/>
              <a:gd name="connsiteX941" fmla="*/ 5260302 w 5484451"/>
              <a:gd name="connsiteY941" fmla="*/ 3589468 h 4312761"/>
              <a:gd name="connsiteX942" fmla="*/ 5257242 w 5484451"/>
              <a:gd name="connsiteY942" fmla="*/ 3583861 h 4312761"/>
              <a:gd name="connsiteX943" fmla="*/ 5261601 w 5484451"/>
              <a:gd name="connsiteY943" fmla="*/ 3592918 h 4312761"/>
              <a:gd name="connsiteX944" fmla="*/ 5252862 w 5484451"/>
              <a:gd name="connsiteY944" fmla="*/ 3587197 h 4312761"/>
              <a:gd name="connsiteX945" fmla="*/ 5179850 w 5484451"/>
              <a:gd name="connsiteY945" fmla="*/ 3482500 h 4312761"/>
              <a:gd name="connsiteX946" fmla="*/ 5164429 w 5484451"/>
              <a:gd name="connsiteY946" fmla="*/ 3466650 h 4312761"/>
              <a:gd name="connsiteX947" fmla="*/ 5222123 w 5484451"/>
              <a:gd name="connsiteY947" fmla="*/ 3557210 h 4312761"/>
              <a:gd name="connsiteX948" fmla="*/ 5245771 w 5484451"/>
              <a:gd name="connsiteY948" fmla="*/ 3593423 h 4312761"/>
              <a:gd name="connsiteX949" fmla="*/ 5230086 w 5484451"/>
              <a:gd name="connsiteY949" fmla="*/ 3582216 h 4312761"/>
              <a:gd name="connsiteX950" fmla="*/ 5245984 w 5484451"/>
              <a:gd name="connsiteY950" fmla="*/ 3607274 h 4312761"/>
              <a:gd name="connsiteX951" fmla="*/ 5266482 w 5484451"/>
              <a:gd name="connsiteY951" fmla="*/ 3626275 h 4312761"/>
              <a:gd name="connsiteX952" fmla="*/ 5276887 w 5484451"/>
              <a:gd name="connsiteY952" fmla="*/ 3642983 h 4312761"/>
              <a:gd name="connsiteX953" fmla="*/ 5278148 w 5484451"/>
              <a:gd name="connsiteY953" fmla="*/ 3644993 h 4312761"/>
              <a:gd name="connsiteX954" fmla="*/ 5269514 w 5484451"/>
              <a:gd name="connsiteY954" fmla="*/ 3637921 h 4312761"/>
              <a:gd name="connsiteX955" fmla="*/ 5236403 w 5484451"/>
              <a:gd name="connsiteY955" fmla="*/ 3608691 h 4312761"/>
              <a:gd name="connsiteX956" fmla="*/ 5199978 w 5484451"/>
              <a:gd name="connsiteY956" fmla="*/ 3572196 h 4312761"/>
              <a:gd name="connsiteX957" fmla="*/ 5185005 w 5484451"/>
              <a:gd name="connsiteY957" fmla="*/ 3558318 h 4312761"/>
              <a:gd name="connsiteX958" fmla="*/ 5161553 w 5484451"/>
              <a:gd name="connsiteY958" fmla="*/ 3536585 h 4312761"/>
              <a:gd name="connsiteX959" fmla="*/ 5180802 w 5484451"/>
              <a:gd name="connsiteY959" fmla="*/ 3562990 h 4312761"/>
              <a:gd name="connsiteX960" fmla="*/ 5214525 w 5484451"/>
              <a:gd name="connsiteY960" fmla="*/ 3598087 h 4312761"/>
              <a:gd name="connsiteX961" fmla="*/ 5222608 w 5484451"/>
              <a:gd name="connsiteY961" fmla="*/ 3614809 h 4312761"/>
              <a:gd name="connsiteX962" fmla="*/ 5238019 w 5484451"/>
              <a:gd name="connsiteY962" fmla="*/ 3625445 h 4312761"/>
              <a:gd name="connsiteX963" fmla="*/ 5246289 w 5484451"/>
              <a:gd name="connsiteY963" fmla="*/ 3642556 h 4312761"/>
              <a:gd name="connsiteX964" fmla="*/ 5281362 w 5484451"/>
              <a:gd name="connsiteY964" fmla="*/ 3673747 h 4312761"/>
              <a:gd name="connsiteX965" fmla="*/ 5259299 w 5484451"/>
              <a:gd name="connsiteY965" fmla="*/ 3662755 h 4312761"/>
              <a:gd name="connsiteX966" fmla="*/ 5235392 w 5484451"/>
              <a:gd name="connsiteY966" fmla="*/ 3641249 h 4312761"/>
              <a:gd name="connsiteX967" fmla="*/ 5220881 w 5484451"/>
              <a:gd name="connsiteY967" fmla="*/ 3639184 h 4312761"/>
              <a:gd name="connsiteX968" fmla="*/ 5189496 w 5484451"/>
              <a:gd name="connsiteY968" fmla="*/ 3611433 h 4312761"/>
              <a:gd name="connsiteX969" fmla="*/ 5177556 w 5484451"/>
              <a:gd name="connsiteY969" fmla="*/ 3598151 h 4312761"/>
              <a:gd name="connsiteX970" fmla="*/ 5181104 w 5484451"/>
              <a:gd name="connsiteY970" fmla="*/ 3604025 h 4312761"/>
              <a:gd name="connsiteX971" fmla="*/ 5238133 w 5484451"/>
              <a:gd name="connsiteY971" fmla="*/ 3660336 h 4312761"/>
              <a:gd name="connsiteX972" fmla="*/ 5257572 w 5484451"/>
              <a:gd name="connsiteY972" fmla="*/ 3687131 h 4312761"/>
              <a:gd name="connsiteX973" fmla="*/ 5279936 w 5484451"/>
              <a:gd name="connsiteY973" fmla="*/ 3712154 h 4312761"/>
              <a:gd name="connsiteX974" fmla="*/ 5274641 w 5484451"/>
              <a:gd name="connsiteY974" fmla="*/ 3729141 h 4312761"/>
              <a:gd name="connsiteX975" fmla="*/ 5328698 w 5484451"/>
              <a:gd name="connsiteY975" fmla="*/ 3778358 h 4312761"/>
              <a:gd name="connsiteX976" fmla="*/ 5349452 w 5484451"/>
              <a:gd name="connsiteY976" fmla="*/ 3797350 h 4312761"/>
              <a:gd name="connsiteX977" fmla="*/ 5350428 w 5484451"/>
              <a:gd name="connsiteY977" fmla="*/ 3800714 h 4312761"/>
              <a:gd name="connsiteX978" fmla="*/ 5354053 w 5484451"/>
              <a:gd name="connsiteY978" fmla="*/ 3810072 h 4312761"/>
              <a:gd name="connsiteX979" fmla="*/ 5347204 w 5484451"/>
              <a:gd name="connsiteY979" fmla="*/ 3804208 h 4312761"/>
              <a:gd name="connsiteX980" fmla="*/ 5244534 w 5484451"/>
              <a:gd name="connsiteY980" fmla="*/ 3716050 h 4312761"/>
              <a:gd name="connsiteX981" fmla="*/ 5204532 w 5484451"/>
              <a:gd name="connsiteY981" fmla="*/ 3681376 h 4312761"/>
              <a:gd name="connsiteX982" fmla="*/ 5194848 w 5484451"/>
              <a:gd name="connsiteY982" fmla="*/ 3672265 h 4312761"/>
              <a:gd name="connsiteX983" fmla="*/ 5198642 w 5484451"/>
              <a:gd name="connsiteY983" fmla="*/ 3681215 h 4312761"/>
              <a:gd name="connsiteX984" fmla="*/ 5197981 w 5484451"/>
              <a:gd name="connsiteY984" fmla="*/ 3694349 h 4312761"/>
              <a:gd name="connsiteX985" fmla="*/ 5160072 w 5484451"/>
              <a:gd name="connsiteY985" fmla="*/ 3654138 h 4312761"/>
              <a:gd name="connsiteX986" fmla="*/ 5148672 w 5484451"/>
              <a:gd name="connsiteY986" fmla="*/ 3642384 h 4312761"/>
              <a:gd name="connsiteX987" fmla="*/ 5141571 w 5484451"/>
              <a:gd name="connsiteY987" fmla="*/ 3641127 h 4312761"/>
              <a:gd name="connsiteX988" fmla="*/ 5132469 w 5484451"/>
              <a:gd name="connsiteY988" fmla="*/ 3642979 h 4312761"/>
              <a:gd name="connsiteX989" fmla="*/ 5193895 w 5484451"/>
              <a:gd name="connsiteY989" fmla="*/ 3700733 h 4312761"/>
              <a:gd name="connsiteX990" fmla="*/ 5232130 w 5484451"/>
              <a:gd name="connsiteY990" fmla="*/ 3745162 h 4312761"/>
              <a:gd name="connsiteX991" fmla="*/ 5235285 w 5484451"/>
              <a:gd name="connsiteY991" fmla="*/ 3758399 h 4312761"/>
              <a:gd name="connsiteX992" fmla="*/ 5282656 w 5484451"/>
              <a:gd name="connsiteY992" fmla="*/ 3801609 h 4312761"/>
              <a:gd name="connsiteX993" fmla="*/ 5266336 w 5484451"/>
              <a:gd name="connsiteY993" fmla="*/ 3794682 h 4312761"/>
              <a:gd name="connsiteX994" fmla="*/ 5267845 w 5484451"/>
              <a:gd name="connsiteY994" fmla="*/ 3794227 h 4312761"/>
              <a:gd name="connsiteX995" fmla="*/ 5270134 w 5484451"/>
              <a:gd name="connsiteY995" fmla="*/ 3795831 h 4312761"/>
              <a:gd name="connsiteX996" fmla="*/ 5268815 w 5484451"/>
              <a:gd name="connsiteY996" fmla="*/ 3793938 h 4312761"/>
              <a:gd name="connsiteX997" fmla="*/ 5267845 w 5484451"/>
              <a:gd name="connsiteY997" fmla="*/ 3794227 h 4312761"/>
              <a:gd name="connsiteX998" fmla="*/ 5263635 w 5484451"/>
              <a:gd name="connsiteY998" fmla="*/ 3791284 h 4312761"/>
              <a:gd name="connsiteX999" fmla="*/ 5261515 w 5484451"/>
              <a:gd name="connsiteY999" fmla="*/ 3788617 h 4312761"/>
              <a:gd name="connsiteX1000" fmla="*/ 5258521 w 5484451"/>
              <a:gd name="connsiteY1000" fmla="*/ 3786343 h 4312761"/>
              <a:gd name="connsiteX1001" fmla="*/ 5244953 w 5484451"/>
              <a:gd name="connsiteY1001" fmla="*/ 3786221 h 4312761"/>
              <a:gd name="connsiteX1002" fmla="*/ 5198712 w 5484451"/>
              <a:gd name="connsiteY1002" fmla="*/ 3745344 h 4312761"/>
              <a:gd name="connsiteX1003" fmla="*/ 5187999 w 5484451"/>
              <a:gd name="connsiteY1003" fmla="*/ 3744427 h 4312761"/>
              <a:gd name="connsiteX1004" fmla="*/ 5133944 w 5484451"/>
              <a:gd name="connsiteY1004" fmla="*/ 3695211 h 4312761"/>
              <a:gd name="connsiteX1005" fmla="*/ 5081874 w 5484451"/>
              <a:gd name="connsiteY1005" fmla="*/ 3642279 h 4312761"/>
              <a:gd name="connsiteX1006" fmla="*/ 5076901 w 5484451"/>
              <a:gd name="connsiteY1006" fmla="*/ 3640775 h 4312761"/>
              <a:gd name="connsiteX1007" fmla="*/ 5078922 w 5484451"/>
              <a:gd name="connsiteY1007" fmla="*/ 3643954 h 4312761"/>
              <a:gd name="connsiteX1008" fmla="*/ 5089677 w 5484451"/>
              <a:gd name="connsiteY1008" fmla="*/ 3661084 h 4312761"/>
              <a:gd name="connsiteX1009" fmla="*/ 5094578 w 5484451"/>
              <a:gd name="connsiteY1009" fmla="*/ 3666041 h 4312761"/>
              <a:gd name="connsiteX1010" fmla="*/ 5122362 w 5484451"/>
              <a:gd name="connsiteY1010" fmla="*/ 3691376 h 4312761"/>
              <a:gd name="connsiteX1011" fmla="*/ 5252246 w 5484451"/>
              <a:gd name="connsiteY1011" fmla="*/ 3817930 h 4312761"/>
              <a:gd name="connsiteX1012" fmla="*/ 5321584 w 5484451"/>
              <a:gd name="connsiteY1012" fmla="*/ 3878883 h 4312761"/>
              <a:gd name="connsiteX1013" fmla="*/ 5324258 w 5484451"/>
              <a:gd name="connsiteY1013" fmla="*/ 3885031 h 4312761"/>
              <a:gd name="connsiteX1014" fmla="*/ 5331329 w 5484451"/>
              <a:gd name="connsiteY1014" fmla="*/ 3899002 h 4312761"/>
              <a:gd name="connsiteX1015" fmla="*/ 5308256 w 5484451"/>
              <a:gd name="connsiteY1015" fmla="*/ 3881390 h 4312761"/>
              <a:gd name="connsiteX1016" fmla="*/ 5327914 w 5484451"/>
              <a:gd name="connsiteY1016" fmla="*/ 3901768 h 4312761"/>
              <a:gd name="connsiteX1017" fmla="*/ 5322394 w 5484451"/>
              <a:gd name="connsiteY1017" fmla="*/ 3905816 h 4312761"/>
              <a:gd name="connsiteX1018" fmla="*/ 5321672 w 5484451"/>
              <a:gd name="connsiteY1018" fmla="*/ 3901086 h 4312761"/>
              <a:gd name="connsiteX1019" fmla="*/ 5322394 w 5484451"/>
              <a:gd name="connsiteY1019" fmla="*/ 3905816 h 4312761"/>
              <a:gd name="connsiteX1020" fmla="*/ 5327535 w 5484451"/>
              <a:gd name="connsiteY1020" fmla="*/ 3914373 h 4312761"/>
              <a:gd name="connsiteX1021" fmla="*/ 5306314 w 5484451"/>
              <a:gd name="connsiteY1021" fmla="*/ 3897155 h 4312761"/>
              <a:gd name="connsiteX1022" fmla="*/ 5300568 w 5484451"/>
              <a:gd name="connsiteY1022" fmla="*/ 3890745 h 4312761"/>
              <a:gd name="connsiteX1023" fmla="*/ 5298556 w 5484451"/>
              <a:gd name="connsiteY1023" fmla="*/ 3887040 h 4312761"/>
              <a:gd name="connsiteX1024" fmla="*/ 5297168 w 5484451"/>
              <a:gd name="connsiteY1024" fmla="*/ 3889737 h 4312761"/>
              <a:gd name="connsiteX1025" fmla="*/ 5268774 w 5484451"/>
              <a:gd name="connsiteY1025" fmla="*/ 3866700 h 4312761"/>
              <a:gd name="connsiteX1026" fmla="*/ 5262557 w 5484451"/>
              <a:gd name="connsiteY1026" fmla="*/ 3857421 h 4312761"/>
              <a:gd name="connsiteX1027" fmla="*/ 5249179 w 5484451"/>
              <a:gd name="connsiteY1027" fmla="*/ 3835581 h 4312761"/>
              <a:gd name="connsiteX1028" fmla="*/ 5229979 w 5484451"/>
              <a:gd name="connsiteY1028" fmla="*/ 3811451 h 4312761"/>
              <a:gd name="connsiteX1029" fmla="*/ 5257513 w 5484451"/>
              <a:gd name="connsiteY1029" fmla="*/ 3857234 h 4312761"/>
              <a:gd name="connsiteX1030" fmla="*/ 5257771 w 5484451"/>
              <a:gd name="connsiteY1030" fmla="*/ 3857774 h 4312761"/>
              <a:gd name="connsiteX1031" fmla="*/ 5250031 w 5484451"/>
              <a:gd name="connsiteY1031" fmla="*/ 3851494 h 4312761"/>
              <a:gd name="connsiteX1032" fmla="*/ 5120267 w 5484451"/>
              <a:gd name="connsiteY1032" fmla="*/ 3736219 h 4312761"/>
              <a:gd name="connsiteX1033" fmla="*/ 5133415 w 5484451"/>
              <a:gd name="connsiteY1033" fmla="*/ 3753361 h 4312761"/>
              <a:gd name="connsiteX1034" fmla="*/ 5124429 w 5484451"/>
              <a:gd name="connsiteY1034" fmla="*/ 3749850 h 4312761"/>
              <a:gd name="connsiteX1035" fmla="*/ 5110750 w 5484451"/>
              <a:gd name="connsiteY1035" fmla="*/ 3729844 h 4312761"/>
              <a:gd name="connsiteX1036" fmla="*/ 5107810 w 5484451"/>
              <a:gd name="connsiteY1036" fmla="*/ 3730666 h 4312761"/>
              <a:gd name="connsiteX1037" fmla="*/ 5113577 w 5484451"/>
              <a:gd name="connsiteY1037" fmla="*/ 3741205 h 4312761"/>
              <a:gd name="connsiteX1038" fmla="*/ 5111599 w 5484451"/>
              <a:gd name="connsiteY1038" fmla="*/ 3739546 h 4312761"/>
              <a:gd name="connsiteX1039" fmla="*/ 5102866 w 5484451"/>
              <a:gd name="connsiteY1039" fmla="*/ 3732045 h 4312761"/>
              <a:gd name="connsiteX1040" fmla="*/ 5094271 w 5484451"/>
              <a:gd name="connsiteY1040" fmla="*/ 3734446 h 4312761"/>
              <a:gd name="connsiteX1041" fmla="*/ 5091250 w 5484451"/>
              <a:gd name="connsiteY1041" fmla="*/ 3735373 h 4312761"/>
              <a:gd name="connsiteX1042" fmla="*/ 5092946 w 5484451"/>
              <a:gd name="connsiteY1042" fmla="*/ 3737415 h 4312761"/>
              <a:gd name="connsiteX1043" fmla="*/ 5122368 w 5484451"/>
              <a:gd name="connsiteY1043" fmla="*/ 3767394 h 4312761"/>
              <a:gd name="connsiteX1044" fmla="*/ 5110116 w 5484451"/>
              <a:gd name="connsiteY1044" fmla="*/ 3769996 h 4312761"/>
              <a:gd name="connsiteX1045" fmla="*/ 5114814 w 5484451"/>
              <a:gd name="connsiteY1045" fmla="*/ 3779716 h 4312761"/>
              <a:gd name="connsiteX1046" fmla="*/ 5080870 w 5484451"/>
              <a:gd name="connsiteY1046" fmla="*/ 3750858 h 4312761"/>
              <a:gd name="connsiteX1047" fmla="*/ 5072614 w 5484451"/>
              <a:gd name="connsiteY1047" fmla="*/ 3741088 h 4312761"/>
              <a:gd name="connsiteX1048" fmla="*/ 5071039 w 5484451"/>
              <a:gd name="connsiteY1048" fmla="*/ 3741570 h 4312761"/>
              <a:gd name="connsiteX1049" fmla="*/ 5062335 w 5484451"/>
              <a:gd name="connsiteY1049" fmla="*/ 3744332 h 4312761"/>
              <a:gd name="connsiteX1050" fmla="*/ 5054574 w 5484451"/>
              <a:gd name="connsiteY1050" fmla="*/ 3735197 h 4312761"/>
              <a:gd name="connsiteX1051" fmla="*/ 5045358 w 5484451"/>
              <a:gd name="connsiteY1051" fmla="*/ 3719535 h 4312761"/>
              <a:gd name="connsiteX1052" fmla="*/ 5045098 w 5484451"/>
              <a:gd name="connsiteY1052" fmla="*/ 3719620 h 4312761"/>
              <a:gd name="connsiteX1053" fmla="*/ 5038881 w 5484451"/>
              <a:gd name="connsiteY1053" fmla="*/ 3719899 h 4312761"/>
              <a:gd name="connsiteX1054" fmla="*/ 5019210 w 5484451"/>
              <a:gd name="connsiteY1054" fmla="*/ 3703242 h 4312761"/>
              <a:gd name="connsiteX1055" fmla="*/ 5014008 w 5484451"/>
              <a:gd name="connsiteY1055" fmla="*/ 3698574 h 4312761"/>
              <a:gd name="connsiteX1056" fmla="*/ 5005392 w 5484451"/>
              <a:gd name="connsiteY1056" fmla="*/ 3702696 h 4312761"/>
              <a:gd name="connsiteX1057" fmla="*/ 5009887 w 5484451"/>
              <a:gd name="connsiteY1057" fmla="*/ 3707362 h 4312761"/>
              <a:gd name="connsiteX1058" fmla="*/ 5022644 w 5484451"/>
              <a:gd name="connsiteY1058" fmla="*/ 3720962 h 4312761"/>
              <a:gd name="connsiteX1059" fmla="*/ 5062418 w 5484451"/>
              <a:gd name="connsiteY1059" fmla="*/ 3761873 h 4312761"/>
              <a:gd name="connsiteX1060" fmla="*/ 5136625 w 5484451"/>
              <a:gd name="connsiteY1060" fmla="*/ 3846066 h 4312761"/>
              <a:gd name="connsiteX1061" fmla="*/ 5057979 w 5484451"/>
              <a:gd name="connsiteY1061" fmla="*/ 3772813 h 4312761"/>
              <a:gd name="connsiteX1062" fmla="*/ 5018473 w 5484451"/>
              <a:gd name="connsiteY1062" fmla="*/ 3740280 h 4312761"/>
              <a:gd name="connsiteX1063" fmla="*/ 5003966 w 5484451"/>
              <a:gd name="connsiteY1063" fmla="*/ 3738217 h 4312761"/>
              <a:gd name="connsiteX1064" fmla="*/ 4969561 w 5484451"/>
              <a:gd name="connsiteY1064" fmla="*/ 3700588 h 4312761"/>
              <a:gd name="connsiteX1065" fmla="*/ 4968244 w 5484451"/>
              <a:gd name="connsiteY1065" fmla="*/ 3703276 h 4312761"/>
              <a:gd name="connsiteX1066" fmla="*/ 4965103 w 5484451"/>
              <a:gd name="connsiteY1066" fmla="*/ 3705906 h 4312761"/>
              <a:gd name="connsiteX1067" fmla="*/ 4971534 w 5484451"/>
              <a:gd name="connsiteY1067" fmla="*/ 3714794 h 4312761"/>
              <a:gd name="connsiteX1068" fmla="*/ 4981004 w 5484451"/>
              <a:gd name="connsiteY1068" fmla="*/ 3740329 h 4312761"/>
              <a:gd name="connsiteX1069" fmla="*/ 4981248 w 5484451"/>
              <a:gd name="connsiteY1069" fmla="*/ 3742185 h 4312761"/>
              <a:gd name="connsiteX1070" fmla="*/ 4961892 w 5484451"/>
              <a:gd name="connsiteY1070" fmla="*/ 3716193 h 4312761"/>
              <a:gd name="connsiteX1071" fmla="*/ 4972100 w 5484451"/>
              <a:gd name="connsiteY1071" fmla="*/ 3735376 h 4312761"/>
              <a:gd name="connsiteX1072" fmla="*/ 4979105 w 5484451"/>
              <a:gd name="connsiteY1072" fmla="*/ 3748928 h 4312761"/>
              <a:gd name="connsiteX1073" fmla="*/ 4999155 w 5484451"/>
              <a:gd name="connsiteY1073" fmla="*/ 3769624 h 4312761"/>
              <a:gd name="connsiteX1074" fmla="*/ 4948256 w 5484451"/>
              <a:gd name="connsiteY1074" fmla="*/ 3733645 h 4312761"/>
              <a:gd name="connsiteX1075" fmla="*/ 4959497 w 5484451"/>
              <a:gd name="connsiteY1075" fmla="*/ 3763604 h 4312761"/>
              <a:gd name="connsiteX1076" fmla="*/ 4942856 w 5484451"/>
              <a:gd name="connsiteY1076" fmla="*/ 3749024 h 4312761"/>
              <a:gd name="connsiteX1077" fmla="*/ 4934106 w 5484451"/>
              <a:gd name="connsiteY1077" fmla="*/ 3739860 h 4312761"/>
              <a:gd name="connsiteX1078" fmla="*/ 4935122 w 5484451"/>
              <a:gd name="connsiteY1078" fmla="*/ 3741561 h 4312761"/>
              <a:gd name="connsiteX1079" fmla="*/ 4956880 w 5484451"/>
              <a:gd name="connsiteY1079" fmla="*/ 3780506 h 4312761"/>
              <a:gd name="connsiteX1080" fmla="*/ 4970188 w 5484451"/>
              <a:gd name="connsiteY1080" fmla="*/ 3803612 h 4312761"/>
              <a:gd name="connsiteX1081" fmla="*/ 4973619 w 5484451"/>
              <a:gd name="connsiteY1081" fmla="*/ 3810242 h 4312761"/>
              <a:gd name="connsiteX1082" fmla="*/ 4981039 w 5484451"/>
              <a:gd name="connsiteY1082" fmla="*/ 3821575 h 4312761"/>
              <a:gd name="connsiteX1083" fmla="*/ 4977139 w 5484451"/>
              <a:gd name="connsiteY1083" fmla="*/ 3821068 h 4312761"/>
              <a:gd name="connsiteX1084" fmla="*/ 4975320 w 5484451"/>
              <a:gd name="connsiteY1084" fmla="*/ 3820048 h 4312761"/>
              <a:gd name="connsiteX1085" fmla="*/ 4971707 w 5484451"/>
              <a:gd name="connsiteY1085" fmla="*/ 3814795 h 4312761"/>
              <a:gd name="connsiteX1086" fmla="*/ 4955982 w 5484451"/>
              <a:gd name="connsiteY1086" fmla="*/ 3798703 h 4312761"/>
              <a:gd name="connsiteX1087" fmla="*/ 4942107 w 5484451"/>
              <a:gd name="connsiteY1087" fmla="*/ 3786889 h 4312761"/>
              <a:gd name="connsiteX1088" fmla="*/ 4953582 w 5484451"/>
              <a:gd name="connsiteY1088" fmla="*/ 3809208 h 4312761"/>
              <a:gd name="connsiteX1089" fmla="*/ 4950657 w 5484451"/>
              <a:gd name="connsiteY1089" fmla="*/ 3805484 h 4312761"/>
              <a:gd name="connsiteX1090" fmla="*/ 4981188 w 5484451"/>
              <a:gd name="connsiteY1090" fmla="*/ 3855995 h 4312761"/>
              <a:gd name="connsiteX1091" fmla="*/ 5019121 w 5484451"/>
              <a:gd name="connsiteY1091" fmla="*/ 3921831 h 4312761"/>
              <a:gd name="connsiteX1092" fmla="*/ 4971610 w 5484451"/>
              <a:gd name="connsiteY1092" fmla="*/ 3846826 h 4312761"/>
              <a:gd name="connsiteX1093" fmla="*/ 4954860 w 5484451"/>
              <a:gd name="connsiteY1093" fmla="*/ 3822245 h 4312761"/>
              <a:gd name="connsiteX1094" fmla="*/ 4953590 w 5484451"/>
              <a:gd name="connsiteY1094" fmla="*/ 3826177 h 4312761"/>
              <a:gd name="connsiteX1095" fmla="*/ 4953984 w 5484451"/>
              <a:gd name="connsiteY1095" fmla="*/ 3827381 h 4312761"/>
              <a:gd name="connsiteX1096" fmla="*/ 4958976 w 5484451"/>
              <a:gd name="connsiteY1096" fmla="*/ 3835327 h 4312761"/>
              <a:gd name="connsiteX1097" fmla="*/ 4956119 w 5484451"/>
              <a:gd name="connsiteY1097" fmla="*/ 3832623 h 4312761"/>
              <a:gd name="connsiteX1098" fmla="*/ 4955505 w 5484451"/>
              <a:gd name="connsiteY1098" fmla="*/ 3832024 h 4312761"/>
              <a:gd name="connsiteX1099" fmla="*/ 4956203 w 5484451"/>
              <a:gd name="connsiteY1099" fmla="*/ 3834156 h 4312761"/>
              <a:gd name="connsiteX1100" fmla="*/ 4963858 w 5484451"/>
              <a:gd name="connsiteY1100" fmla="*/ 3848264 h 4312761"/>
              <a:gd name="connsiteX1101" fmla="*/ 5065469 w 5484451"/>
              <a:gd name="connsiteY1101" fmla="*/ 4019500 h 4312761"/>
              <a:gd name="connsiteX1102" fmla="*/ 4966298 w 5484451"/>
              <a:gd name="connsiteY1102" fmla="*/ 3864276 h 4312761"/>
              <a:gd name="connsiteX1103" fmla="*/ 4956826 w 5484451"/>
              <a:gd name="connsiteY1103" fmla="*/ 3854431 h 4312761"/>
              <a:gd name="connsiteX1104" fmla="*/ 4963849 w 5484451"/>
              <a:gd name="connsiteY1104" fmla="*/ 3864730 h 4312761"/>
              <a:gd name="connsiteX1105" fmla="*/ 5015676 w 5484451"/>
              <a:gd name="connsiteY1105" fmla="*/ 3952918 h 4312761"/>
              <a:gd name="connsiteX1106" fmla="*/ 5047691 w 5484451"/>
              <a:gd name="connsiteY1106" fmla="*/ 4010283 h 4312761"/>
              <a:gd name="connsiteX1107" fmla="*/ 5041072 w 5484451"/>
              <a:gd name="connsiteY1107" fmla="*/ 4003843 h 4312761"/>
              <a:gd name="connsiteX1108" fmla="*/ 5040753 w 5484451"/>
              <a:gd name="connsiteY1108" fmla="*/ 4003593 h 4312761"/>
              <a:gd name="connsiteX1109" fmla="*/ 5039185 w 5484451"/>
              <a:gd name="connsiteY1109" fmla="*/ 4001176 h 4312761"/>
              <a:gd name="connsiteX1110" fmla="*/ 5015150 w 5484451"/>
              <a:gd name="connsiteY1110" fmla="*/ 3961855 h 4312761"/>
              <a:gd name="connsiteX1111" fmla="*/ 5027264 w 5484451"/>
              <a:gd name="connsiteY1111" fmla="*/ 3991786 h 4312761"/>
              <a:gd name="connsiteX1112" fmla="*/ 5029036 w 5484451"/>
              <a:gd name="connsiteY1112" fmla="*/ 3994560 h 4312761"/>
              <a:gd name="connsiteX1113" fmla="*/ 5024399 w 5484451"/>
              <a:gd name="connsiteY1113" fmla="*/ 3994939 h 4312761"/>
              <a:gd name="connsiteX1114" fmla="*/ 5031075 w 5484451"/>
              <a:gd name="connsiteY1114" fmla="*/ 4003666 h 4312761"/>
              <a:gd name="connsiteX1115" fmla="*/ 5040288 w 5484451"/>
              <a:gd name="connsiteY1115" fmla="*/ 4012994 h 4312761"/>
              <a:gd name="connsiteX1116" fmla="*/ 5044737 w 5484451"/>
              <a:gd name="connsiteY1116" fmla="*/ 4021100 h 4312761"/>
              <a:gd name="connsiteX1117" fmla="*/ 5025814 w 5484451"/>
              <a:gd name="connsiteY1117" fmla="*/ 3998790 h 4312761"/>
              <a:gd name="connsiteX1118" fmla="*/ 4935449 w 5484451"/>
              <a:gd name="connsiteY1118" fmla="*/ 3849043 h 4312761"/>
              <a:gd name="connsiteX1119" fmla="*/ 4923424 w 5484451"/>
              <a:gd name="connsiteY1119" fmla="*/ 3828937 h 4312761"/>
              <a:gd name="connsiteX1120" fmla="*/ 4918592 w 5484451"/>
              <a:gd name="connsiteY1120" fmla="*/ 3821052 h 4312761"/>
              <a:gd name="connsiteX1121" fmla="*/ 4918526 w 5484451"/>
              <a:gd name="connsiteY1121" fmla="*/ 3821792 h 4312761"/>
              <a:gd name="connsiteX1122" fmla="*/ 4917568 w 5484451"/>
              <a:gd name="connsiteY1122" fmla="*/ 3829049 h 4312761"/>
              <a:gd name="connsiteX1123" fmla="*/ 4916638 w 5484451"/>
              <a:gd name="connsiteY1123" fmla="*/ 3831135 h 4312761"/>
              <a:gd name="connsiteX1124" fmla="*/ 4936442 w 5484451"/>
              <a:gd name="connsiteY1124" fmla="*/ 3864854 h 4312761"/>
              <a:gd name="connsiteX1125" fmla="*/ 4973111 w 5484451"/>
              <a:gd name="connsiteY1125" fmla="*/ 3925499 h 4312761"/>
              <a:gd name="connsiteX1126" fmla="*/ 5001107 w 5484451"/>
              <a:gd name="connsiteY1126" fmla="*/ 3971568 h 4312761"/>
              <a:gd name="connsiteX1127" fmla="*/ 4988621 w 5484451"/>
              <a:gd name="connsiteY1127" fmla="*/ 3961538 h 4312761"/>
              <a:gd name="connsiteX1128" fmla="*/ 4987141 w 5484451"/>
              <a:gd name="connsiteY1128" fmla="*/ 3958707 h 4312761"/>
              <a:gd name="connsiteX1129" fmla="*/ 4982820 w 5484451"/>
              <a:gd name="connsiteY1129" fmla="*/ 3955613 h 4312761"/>
              <a:gd name="connsiteX1130" fmla="*/ 4958198 w 5484451"/>
              <a:gd name="connsiteY1130" fmla="*/ 3934168 h 4312761"/>
              <a:gd name="connsiteX1131" fmla="*/ 4935319 w 5484451"/>
              <a:gd name="connsiteY1131" fmla="*/ 3913622 h 4312761"/>
              <a:gd name="connsiteX1132" fmla="*/ 4931884 w 5484451"/>
              <a:gd name="connsiteY1132" fmla="*/ 3910768 h 4312761"/>
              <a:gd name="connsiteX1133" fmla="*/ 4913141 w 5484451"/>
              <a:gd name="connsiteY1133" fmla="*/ 3881720 h 4312761"/>
              <a:gd name="connsiteX1134" fmla="*/ 4941203 w 5484451"/>
              <a:gd name="connsiteY1134" fmla="*/ 3912431 h 4312761"/>
              <a:gd name="connsiteX1135" fmla="*/ 4978121 w 5484451"/>
              <a:gd name="connsiteY1135" fmla="*/ 3944465 h 4312761"/>
              <a:gd name="connsiteX1136" fmla="*/ 4982153 w 5484451"/>
              <a:gd name="connsiteY1136" fmla="*/ 3948776 h 4312761"/>
              <a:gd name="connsiteX1137" fmla="*/ 4981999 w 5484451"/>
              <a:gd name="connsiteY1137" fmla="*/ 3948437 h 4312761"/>
              <a:gd name="connsiteX1138" fmla="*/ 4981445 w 5484451"/>
              <a:gd name="connsiteY1138" fmla="*/ 3947150 h 4312761"/>
              <a:gd name="connsiteX1139" fmla="*/ 4917683 w 5484451"/>
              <a:gd name="connsiteY1139" fmla="*/ 3847745 h 4312761"/>
              <a:gd name="connsiteX1140" fmla="*/ 4905572 w 5484451"/>
              <a:gd name="connsiteY1140" fmla="*/ 3828038 h 4312761"/>
              <a:gd name="connsiteX1141" fmla="*/ 4898351 w 5484451"/>
              <a:gd name="connsiteY1141" fmla="*/ 3822670 h 4312761"/>
              <a:gd name="connsiteX1142" fmla="*/ 4896014 w 5484451"/>
              <a:gd name="connsiteY1142" fmla="*/ 3820772 h 4312761"/>
              <a:gd name="connsiteX1143" fmla="*/ 4899553 w 5484451"/>
              <a:gd name="connsiteY1143" fmla="*/ 3827081 h 4312761"/>
              <a:gd name="connsiteX1144" fmla="*/ 4905320 w 5484451"/>
              <a:gd name="connsiteY1144" fmla="*/ 3838542 h 4312761"/>
              <a:gd name="connsiteX1145" fmla="*/ 4901807 w 5484451"/>
              <a:gd name="connsiteY1145" fmla="*/ 3834067 h 4312761"/>
              <a:gd name="connsiteX1146" fmla="*/ 4906187 w 5484451"/>
              <a:gd name="connsiteY1146" fmla="*/ 3842153 h 4312761"/>
              <a:gd name="connsiteX1147" fmla="*/ 4905320 w 5484451"/>
              <a:gd name="connsiteY1147" fmla="*/ 3838542 h 4312761"/>
              <a:gd name="connsiteX1148" fmla="*/ 4909400 w 5484451"/>
              <a:gd name="connsiteY1148" fmla="*/ 3842603 h 4312761"/>
              <a:gd name="connsiteX1149" fmla="*/ 4911934 w 5484451"/>
              <a:gd name="connsiteY1149" fmla="*/ 3848914 h 4312761"/>
              <a:gd name="connsiteX1150" fmla="*/ 4908698 w 5484451"/>
              <a:gd name="connsiteY1150" fmla="*/ 3846794 h 4312761"/>
              <a:gd name="connsiteX1151" fmla="*/ 4926125 w 5484451"/>
              <a:gd name="connsiteY1151" fmla="*/ 3879183 h 4312761"/>
              <a:gd name="connsiteX1152" fmla="*/ 4924682 w 5484451"/>
              <a:gd name="connsiteY1152" fmla="*/ 3881652 h 4312761"/>
              <a:gd name="connsiteX1153" fmla="*/ 4911627 w 5484451"/>
              <a:gd name="connsiteY1153" fmla="*/ 3875868 h 4312761"/>
              <a:gd name="connsiteX1154" fmla="*/ 4901562 w 5484451"/>
              <a:gd name="connsiteY1154" fmla="*/ 3859229 h 4312761"/>
              <a:gd name="connsiteX1155" fmla="*/ 4890879 w 5484451"/>
              <a:gd name="connsiteY1155" fmla="*/ 3841422 h 4312761"/>
              <a:gd name="connsiteX1156" fmla="*/ 4888978 w 5484451"/>
              <a:gd name="connsiteY1156" fmla="*/ 3840753 h 4312761"/>
              <a:gd name="connsiteX1157" fmla="*/ 4884707 w 5484451"/>
              <a:gd name="connsiteY1157" fmla="*/ 3837717 h 4312761"/>
              <a:gd name="connsiteX1158" fmla="*/ 4881802 w 5484451"/>
              <a:gd name="connsiteY1158" fmla="*/ 3833227 h 4312761"/>
              <a:gd name="connsiteX1159" fmla="*/ 4895056 w 5484451"/>
              <a:gd name="connsiteY1159" fmla="*/ 3856534 h 4312761"/>
              <a:gd name="connsiteX1160" fmla="*/ 4829070 w 5484451"/>
              <a:gd name="connsiteY1160" fmla="*/ 3755699 h 4312761"/>
              <a:gd name="connsiteX1161" fmla="*/ 4822437 w 5484451"/>
              <a:gd name="connsiteY1161" fmla="*/ 3746884 h 4312761"/>
              <a:gd name="connsiteX1162" fmla="*/ 4824795 w 5484451"/>
              <a:gd name="connsiteY1162" fmla="*/ 3751478 h 4312761"/>
              <a:gd name="connsiteX1163" fmla="*/ 4832732 w 5484451"/>
              <a:gd name="connsiteY1163" fmla="*/ 3765020 h 4312761"/>
              <a:gd name="connsiteX1164" fmla="*/ 4874371 w 5484451"/>
              <a:gd name="connsiteY1164" fmla="*/ 3829370 h 4312761"/>
              <a:gd name="connsiteX1165" fmla="*/ 4875420 w 5484451"/>
              <a:gd name="connsiteY1165" fmla="*/ 3831122 h 4312761"/>
              <a:gd name="connsiteX1166" fmla="*/ 4875307 w 5484451"/>
              <a:gd name="connsiteY1166" fmla="*/ 3831041 h 4312761"/>
              <a:gd name="connsiteX1167" fmla="*/ 4871919 w 5484451"/>
              <a:gd name="connsiteY1167" fmla="*/ 3831718 h 4312761"/>
              <a:gd name="connsiteX1168" fmla="*/ 4887264 w 5484451"/>
              <a:gd name="connsiteY1168" fmla="*/ 3850891 h 4312761"/>
              <a:gd name="connsiteX1169" fmla="*/ 4911575 w 5484451"/>
              <a:gd name="connsiteY1169" fmla="*/ 3891458 h 4312761"/>
              <a:gd name="connsiteX1170" fmla="*/ 4915160 w 5484451"/>
              <a:gd name="connsiteY1170" fmla="*/ 3896912 h 4312761"/>
              <a:gd name="connsiteX1171" fmla="*/ 4898348 w 5484451"/>
              <a:gd name="connsiteY1171" fmla="*/ 3883154 h 4312761"/>
              <a:gd name="connsiteX1172" fmla="*/ 4891758 w 5484451"/>
              <a:gd name="connsiteY1172" fmla="*/ 3877554 h 4312761"/>
              <a:gd name="connsiteX1173" fmla="*/ 4896003 w 5484451"/>
              <a:gd name="connsiteY1173" fmla="*/ 3885632 h 4312761"/>
              <a:gd name="connsiteX1174" fmla="*/ 4892462 w 5484451"/>
              <a:gd name="connsiteY1174" fmla="*/ 3891815 h 4312761"/>
              <a:gd name="connsiteX1175" fmla="*/ 4866198 w 5484451"/>
              <a:gd name="connsiteY1175" fmla="*/ 3855082 h 4312761"/>
              <a:gd name="connsiteX1176" fmla="*/ 4857518 w 5484451"/>
              <a:gd name="connsiteY1176" fmla="*/ 3847194 h 4312761"/>
              <a:gd name="connsiteX1177" fmla="*/ 4845748 w 5484451"/>
              <a:gd name="connsiteY1177" fmla="*/ 3837327 h 4312761"/>
              <a:gd name="connsiteX1178" fmla="*/ 4861722 w 5484451"/>
              <a:gd name="connsiteY1178" fmla="*/ 3861827 h 4312761"/>
              <a:gd name="connsiteX1179" fmla="*/ 4865810 w 5484451"/>
              <a:gd name="connsiteY1179" fmla="*/ 3868089 h 4312761"/>
              <a:gd name="connsiteX1180" fmla="*/ 4870211 w 5484451"/>
              <a:gd name="connsiteY1180" fmla="*/ 3871794 h 4312761"/>
              <a:gd name="connsiteX1181" fmla="*/ 4883690 w 5484451"/>
              <a:gd name="connsiteY1181" fmla="*/ 3890716 h 4312761"/>
              <a:gd name="connsiteX1182" fmla="*/ 4880104 w 5484451"/>
              <a:gd name="connsiteY1182" fmla="*/ 3887157 h 4312761"/>
              <a:gd name="connsiteX1183" fmla="*/ 4876989 w 5484451"/>
              <a:gd name="connsiteY1183" fmla="*/ 3885205 h 4312761"/>
              <a:gd name="connsiteX1184" fmla="*/ 4885370 w 5484451"/>
              <a:gd name="connsiteY1184" fmla="*/ 3898041 h 4312761"/>
              <a:gd name="connsiteX1185" fmla="*/ 4869685 w 5484451"/>
              <a:gd name="connsiteY1185" fmla="*/ 3886835 h 4312761"/>
              <a:gd name="connsiteX1186" fmla="*/ 4885583 w 5484451"/>
              <a:gd name="connsiteY1186" fmla="*/ 3911892 h 4312761"/>
              <a:gd name="connsiteX1187" fmla="*/ 4906079 w 5484451"/>
              <a:gd name="connsiteY1187" fmla="*/ 3930893 h 4312761"/>
              <a:gd name="connsiteX1188" fmla="*/ 4916484 w 5484451"/>
              <a:gd name="connsiteY1188" fmla="*/ 3947599 h 4312761"/>
              <a:gd name="connsiteX1189" fmla="*/ 4917746 w 5484451"/>
              <a:gd name="connsiteY1189" fmla="*/ 3949609 h 4312761"/>
              <a:gd name="connsiteX1190" fmla="*/ 4909114 w 5484451"/>
              <a:gd name="connsiteY1190" fmla="*/ 3942536 h 4312761"/>
              <a:gd name="connsiteX1191" fmla="*/ 4875999 w 5484451"/>
              <a:gd name="connsiteY1191" fmla="*/ 3913308 h 4312761"/>
              <a:gd name="connsiteX1192" fmla="*/ 4857956 w 5484451"/>
              <a:gd name="connsiteY1192" fmla="*/ 3895828 h 4312761"/>
              <a:gd name="connsiteX1193" fmla="*/ 4844928 w 5484451"/>
              <a:gd name="connsiteY1193" fmla="*/ 3882349 h 4312761"/>
              <a:gd name="connsiteX1194" fmla="*/ 4844159 w 5484451"/>
              <a:gd name="connsiteY1194" fmla="*/ 3883280 h 4312761"/>
              <a:gd name="connsiteX1195" fmla="*/ 4841550 w 5484451"/>
              <a:gd name="connsiteY1195" fmla="*/ 3886269 h 4312761"/>
              <a:gd name="connsiteX1196" fmla="*/ 4869713 w 5484451"/>
              <a:gd name="connsiteY1196" fmla="*/ 3917692 h 4312761"/>
              <a:gd name="connsiteX1197" fmla="*/ 4864832 w 5484451"/>
              <a:gd name="connsiteY1197" fmla="*/ 3921075 h 4312761"/>
              <a:gd name="connsiteX1198" fmla="*/ 4861765 w 5484451"/>
              <a:gd name="connsiteY1198" fmla="*/ 3918514 h 4312761"/>
              <a:gd name="connsiteX1199" fmla="*/ 4862206 w 5484451"/>
              <a:gd name="connsiteY1199" fmla="*/ 3919426 h 4312761"/>
              <a:gd name="connsiteX1200" fmla="*/ 4877618 w 5484451"/>
              <a:gd name="connsiteY1200" fmla="*/ 3930064 h 4312761"/>
              <a:gd name="connsiteX1201" fmla="*/ 4885886 w 5484451"/>
              <a:gd name="connsiteY1201" fmla="*/ 3947172 h 4312761"/>
              <a:gd name="connsiteX1202" fmla="*/ 4920961 w 5484451"/>
              <a:gd name="connsiteY1202" fmla="*/ 3978365 h 4312761"/>
              <a:gd name="connsiteX1203" fmla="*/ 4898896 w 5484451"/>
              <a:gd name="connsiteY1203" fmla="*/ 3967373 h 4312761"/>
              <a:gd name="connsiteX1204" fmla="*/ 4874986 w 5484451"/>
              <a:gd name="connsiteY1204" fmla="*/ 3945867 h 4312761"/>
              <a:gd name="connsiteX1205" fmla="*/ 4868157 w 5484451"/>
              <a:gd name="connsiteY1205" fmla="*/ 3945710 h 4312761"/>
              <a:gd name="connsiteX1206" fmla="*/ 4864126 w 5484451"/>
              <a:gd name="connsiteY1206" fmla="*/ 3944707 h 4312761"/>
              <a:gd name="connsiteX1207" fmla="*/ 4868943 w 5484451"/>
              <a:gd name="connsiteY1207" fmla="*/ 3950718 h 4312761"/>
              <a:gd name="connsiteX1208" fmla="*/ 4872271 w 5484451"/>
              <a:gd name="connsiteY1208" fmla="*/ 3957637 h 4312761"/>
              <a:gd name="connsiteX1209" fmla="*/ 4870773 w 5484451"/>
              <a:gd name="connsiteY1209" fmla="*/ 3957962 h 4312761"/>
              <a:gd name="connsiteX1210" fmla="*/ 4870354 w 5484451"/>
              <a:gd name="connsiteY1210" fmla="*/ 3957772 h 4312761"/>
              <a:gd name="connsiteX1211" fmla="*/ 4877731 w 5484451"/>
              <a:gd name="connsiteY1211" fmla="*/ 3964954 h 4312761"/>
              <a:gd name="connsiteX1212" fmla="*/ 4897168 w 5484451"/>
              <a:gd name="connsiteY1212" fmla="*/ 3991748 h 4312761"/>
              <a:gd name="connsiteX1213" fmla="*/ 4919536 w 5484451"/>
              <a:gd name="connsiteY1213" fmla="*/ 4016770 h 4312761"/>
              <a:gd name="connsiteX1214" fmla="*/ 4914238 w 5484451"/>
              <a:gd name="connsiteY1214" fmla="*/ 4033758 h 4312761"/>
              <a:gd name="connsiteX1215" fmla="*/ 4968296 w 5484451"/>
              <a:gd name="connsiteY1215" fmla="*/ 4082975 h 4312761"/>
              <a:gd name="connsiteX1216" fmla="*/ 4989050 w 5484451"/>
              <a:gd name="connsiteY1216" fmla="*/ 4101966 h 4312761"/>
              <a:gd name="connsiteX1217" fmla="*/ 4990028 w 5484451"/>
              <a:gd name="connsiteY1217" fmla="*/ 4105330 h 4312761"/>
              <a:gd name="connsiteX1218" fmla="*/ 4993653 w 5484451"/>
              <a:gd name="connsiteY1218" fmla="*/ 4114691 h 4312761"/>
              <a:gd name="connsiteX1219" fmla="*/ 4986805 w 5484451"/>
              <a:gd name="connsiteY1219" fmla="*/ 4108824 h 4312761"/>
              <a:gd name="connsiteX1220" fmla="*/ 4884132 w 5484451"/>
              <a:gd name="connsiteY1220" fmla="*/ 4020666 h 4312761"/>
              <a:gd name="connsiteX1221" fmla="*/ 4844132 w 5484451"/>
              <a:gd name="connsiteY1221" fmla="*/ 3985994 h 4312761"/>
              <a:gd name="connsiteX1222" fmla="*/ 4812443 w 5484451"/>
              <a:gd name="connsiteY1222" fmla="*/ 3961800 h 4312761"/>
              <a:gd name="connsiteX1223" fmla="*/ 4792103 w 5484451"/>
              <a:gd name="connsiteY1223" fmla="*/ 3947683 h 4312761"/>
              <a:gd name="connsiteX1224" fmla="*/ 4787508 w 5484451"/>
              <a:gd name="connsiteY1224" fmla="*/ 3946525 h 4312761"/>
              <a:gd name="connsiteX1225" fmla="*/ 4785452 w 5484451"/>
              <a:gd name="connsiteY1225" fmla="*/ 3946273 h 4312761"/>
              <a:gd name="connsiteX1226" fmla="*/ 4796380 w 5484451"/>
              <a:gd name="connsiteY1226" fmla="*/ 3965253 h 4312761"/>
              <a:gd name="connsiteX1227" fmla="*/ 4800818 w 5484451"/>
              <a:gd name="connsiteY1227" fmla="*/ 3974980 h 4312761"/>
              <a:gd name="connsiteX1228" fmla="*/ 4800864 w 5484451"/>
              <a:gd name="connsiteY1228" fmla="*/ 3975021 h 4312761"/>
              <a:gd name="connsiteX1229" fmla="*/ 4833495 w 5484451"/>
              <a:gd name="connsiteY1229" fmla="*/ 4005351 h 4312761"/>
              <a:gd name="connsiteX1230" fmla="*/ 4871726 w 5484451"/>
              <a:gd name="connsiteY1230" fmla="*/ 4049779 h 4312761"/>
              <a:gd name="connsiteX1231" fmla="*/ 4874883 w 5484451"/>
              <a:gd name="connsiteY1231" fmla="*/ 4063017 h 4312761"/>
              <a:gd name="connsiteX1232" fmla="*/ 4922253 w 5484451"/>
              <a:gd name="connsiteY1232" fmla="*/ 4106228 h 4312761"/>
              <a:gd name="connsiteX1233" fmla="*/ 4905934 w 5484451"/>
              <a:gd name="connsiteY1233" fmla="*/ 4099298 h 4312761"/>
              <a:gd name="connsiteX1234" fmla="*/ 4907443 w 5484451"/>
              <a:gd name="connsiteY1234" fmla="*/ 4098846 h 4312761"/>
              <a:gd name="connsiteX1235" fmla="*/ 4909732 w 5484451"/>
              <a:gd name="connsiteY1235" fmla="*/ 4100446 h 4312761"/>
              <a:gd name="connsiteX1236" fmla="*/ 4908411 w 5484451"/>
              <a:gd name="connsiteY1236" fmla="*/ 4098555 h 4312761"/>
              <a:gd name="connsiteX1237" fmla="*/ 4907443 w 5484451"/>
              <a:gd name="connsiteY1237" fmla="*/ 4098846 h 4312761"/>
              <a:gd name="connsiteX1238" fmla="*/ 4903232 w 5484451"/>
              <a:gd name="connsiteY1238" fmla="*/ 4095901 h 4312761"/>
              <a:gd name="connsiteX1239" fmla="*/ 4901112 w 5484451"/>
              <a:gd name="connsiteY1239" fmla="*/ 4093235 h 4312761"/>
              <a:gd name="connsiteX1240" fmla="*/ 4898121 w 5484451"/>
              <a:gd name="connsiteY1240" fmla="*/ 4090960 h 4312761"/>
              <a:gd name="connsiteX1241" fmla="*/ 4884551 w 5484451"/>
              <a:gd name="connsiteY1241" fmla="*/ 4090839 h 4312761"/>
              <a:gd name="connsiteX1242" fmla="*/ 4838309 w 5484451"/>
              <a:gd name="connsiteY1242" fmla="*/ 4049962 h 4312761"/>
              <a:gd name="connsiteX1243" fmla="*/ 4827598 w 5484451"/>
              <a:gd name="connsiteY1243" fmla="*/ 4049044 h 4312761"/>
              <a:gd name="connsiteX1244" fmla="*/ 4786644 w 5484451"/>
              <a:gd name="connsiteY1244" fmla="*/ 4011960 h 4312761"/>
              <a:gd name="connsiteX1245" fmla="*/ 4778201 w 5484451"/>
              <a:gd name="connsiteY1245" fmla="*/ 4004144 h 4312761"/>
              <a:gd name="connsiteX1246" fmla="*/ 4778966 w 5484451"/>
              <a:gd name="connsiteY1246" fmla="*/ 4007535 h 4312761"/>
              <a:gd name="connsiteX1247" fmla="*/ 4781965 w 5484451"/>
              <a:gd name="connsiteY1247" fmla="*/ 4012780 h 4312761"/>
              <a:gd name="connsiteX1248" fmla="*/ 4750125 w 5484451"/>
              <a:gd name="connsiteY1248" fmla="*/ 3974533 h 4312761"/>
              <a:gd name="connsiteX1249" fmla="*/ 4750128 w 5484451"/>
              <a:gd name="connsiteY1249" fmla="*/ 3974120 h 4312761"/>
              <a:gd name="connsiteX1250" fmla="*/ 4749138 w 5484451"/>
              <a:gd name="connsiteY1250" fmla="*/ 3973115 h 4312761"/>
              <a:gd name="connsiteX1251" fmla="*/ 4750125 w 5484451"/>
              <a:gd name="connsiteY1251" fmla="*/ 3974533 h 4312761"/>
              <a:gd name="connsiteX1252" fmla="*/ 4749056 w 5484451"/>
              <a:gd name="connsiteY1252" fmla="*/ 3977323 h 4312761"/>
              <a:gd name="connsiteX1253" fmla="*/ 4738885 w 5484451"/>
              <a:gd name="connsiteY1253" fmla="*/ 3966293 h 4312761"/>
              <a:gd name="connsiteX1254" fmla="*/ 4733650 w 5484451"/>
              <a:gd name="connsiteY1254" fmla="*/ 3957813 h 4312761"/>
              <a:gd name="connsiteX1255" fmla="*/ 4723347 w 5484451"/>
              <a:gd name="connsiteY1255" fmla="*/ 3948578 h 4312761"/>
              <a:gd name="connsiteX1256" fmla="*/ 4732777 w 5484451"/>
              <a:gd name="connsiteY1256" fmla="*/ 3969240 h 4312761"/>
              <a:gd name="connsiteX1257" fmla="*/ 4734177 w 5484451"/>
              <a:gd name="connsiteY1257" fmla="*/ 3970657 h 4312761"/>
              <a:gd name="connsiteX1258" fmla="*/ 4761961 w 5484451"/>
              <a:gd name="connsiteY1258" fmla="*/ 3995992 h 4312761"/>
              <a:gd name="connsiteX1259" fmla="*/ 4891844 w 5484451"/>
              <a:gd name="connsiteY1259" fmla="*/ 4122548 h 4312761"/>
              <a:gd name="connsiteX1260" fmla="*/ 4961181 w 5484451"/>
              <a:gd name="connsiteY1260" fmla="*/ 4183501 h 4312761"/>
              <a:gd name="connsiteX1261" fmla="*/ 4963859 w 5484451"/>
              <a:gd name="connsiteY1261" fmla="*/ 4189650 h 4312761"/>
              <a:gd name="connsiteX1262" fmla="*/ 4970927 w 5484451"/>
              <a:gd name="connsiteY1262" fmla="*/ 4203620 h 4312761"/>
              <a:gd name="connsiteX1263" fmla="*/ 4947854 w 5484451"/>
              <a:gd name="connsiteY1263" fmla="*/ 4186006 h 4312761"/>
              <a:gd name="connsiteX1264" fmla="*/ 4967512 w 5484451"/>
              <a:gd name="connsiteY1264" fmla="*/ 4206383 h 4312761"/>
              <a:gd name="connsiteX1265" fmla="*/ 4961991 w 5484451"/>
              <a:gd name="connsiteY1265" fmla="*/ 4210435 h 4312761"/>
              <a:gd name="connsiteX1266" fmla="*/ 4961271 w 5484451"/>
              <a:gd name="connsiteY1266" fmla="*/ 4205705 h 4312761"/>
              <a:gd name="connsiteX1267" fmla="*/ 4961991 w 5484451"/>
              <a:gd name="connsiteY1267" fmla="*/ 4210435 h 4312761"/>
              <a:gd name="connsiteX1268" fmla="*/ 4967135 w 5484451"/>
              <a:gd name="connsiteY1268" fmla="*/ 4218989 h 4312761"/>
              <a:gd name="connsiteX1269" fmla="*/ 4945914 w 5484451"/>
              <a:gd name="connsiteY1269" fmla="*/ 4201773 h 4312761"/>
              <a:gd name="connsiteX1270" fmla="*/ 4940166 w 5484451"/>
              <a:gd name="connsiteY1270" fmla="*/ 4195363 h 4312761"/>
              <a:gd name="connsiteX1271" fmla="*/ 4938153 w 5484451"/>
              <a:gd name="connsiteY1271" fmla="*/ 4191655 h 4312761"/>
              <a:gd name="connsiteX1272" fmla="*/ 4936767 w 5484451"/>
              <a:gd name="connsiteY1272" fmla="*/ 4194353 h 4312761"/>
              <a:gd name="connsiteX1273" fmla="*/ 4908373 w 5484451"/>
              <a:gd name="connsiteY1273" fmla="*/ 4171318 h 4312761"/>
              <a:gd name="connsiteX1274" fmla="*/ 4902153 w 5484451"/>
              <a:gd name="connsiteY1274" fmla="*/ 4162038 h 4312761"/>
              <a:gd name="connsiteX1275" fmla="*/ 4888777 w 5484451"/>
              <a:gd name="connsiteY1275" fmla="*/ 4140198 h 4312761"/>
              <a:gd name="connsiteX1276" fmla="*/ 4869578 w 5484451"/>
              <a:gd name="connsiteY1276" fmla="*/ 4116068 h 4312761"/>
              <a:gd name="connsiteX1277" fmla="*/ 4897112 w 5484451"/>
              <a:gd name="connsiteY1277" fmla="*/ 4161851 h 4312761"/>
              <a:gd name="connsiteX1278" fmla="*/ 4897369 w 5484451"/>
              <a:gd name="connsiteY1278" fmla="*/ 4162391 h 4312761"/>
              <a:gd name="connsiteX1279" fmla="*/ 4889630 w 5484451"/>
              <a:gd name="connsiteY1279" fmla="*/ 4156112 h 4312761"/>
              <a:gd name="connsiteX1280" fmla="*/ 4759866 w 5484451"/>
              <a:gd name="connsiteY1280" fmla="*/ 4040838 h 4312761"/>
              <a:gd name="connsiteX1281" fmla="*/ 4773015 w 5484451"/>
              <a:gd name="connsiteY1281" fmla="*/ 4057980 h 4312761"/>
              <a:gd name="connsiteX1282" fmla="*/ 4764027 w 5484451"/>
              <a:gd name="connsiteY1282" fmla="*/ 4054468 h 4312761"/>
              <a:gd name="connsiteX1283" fmla="*/ 4733369 w 5484451"/>
              <a:gd name="connsiteY1283" fmla="*/ 4009623 h 4312761"/>
              <a:gd name="connsiteX1284" fmla="*/ 4753177 w 5484451"/>
              <a:gd name="connsiteY1284" fmla="*/ 4045823 h 4312761"/>
              <a:gd name="connsiteX1285" fmla="*/ 4751198 w 5484451"/>
              <a:gd name="connsiteY1285" fmla="*/ 4044165 h 4312761"/>
              <a:gd name="connsiteX1286" fmla="*/ 4703626 w 5484451"/>
              <a:gd name="connsiteY1286" fmla="*/ 4007227 h 4312761"/>
              <a:gd name="connsiteX1287" fmla="*/ 4761967 w 5484451"/>
              <a:gd name="connsiteY1287" fmla="*/ 4072013 h 4312761"/>
              <a:gd name="connsiteX1288" fmla="*/ 4749715 w 5484451"/>
              <a:gd name="connsiteY1288" fmla="*/ 4074614 h 4312761"/>
              <a:gd name="connsiteX1289" fmla="*/ 4754414 w 5484451"/>
              <a:gd name="connsiteY1289" fmla="*/ 4084334 h 4312761"/>
              <a:gd name="connsiteX1290" fmla="*/ 4720468 w 5484451"/>
              <a:gd name="connsiteY1290" fmla="*/ 4055476 h 4312761"/>
              <a:gd name="connsiteX1291" fmla="*/ 4688063 w 5484451"/>
              <a:gd name="connsiteY1291" fmla="*/ 4023099 h 4312761"/>
              <a:gd name="connsiteX1292" fmla="*/ 4678479 w 5484451"/>
              <a:gd name="connsiteY1292" fmla="*/ 4024517 h 4312761"/>
              <a:gd name="connsiteX1293" fmla="*/ 4638290 w 5484451"/>
              <a:gd name="connsiteY1293" fmla="*/ 3989453 h 4312761"/>
              <a:gd name="connsiteX1294" fmla="*/ 4662241 w 5484451"/>
              <a:gd name="connsiteY1294" fmla="*/ 4025578 h 4312761"/>
              <a:gd name="connsiteX1295" fmla="*/ 4702016 w 5484451"/>
              <a:gd name="connsiteY1295" fmla="*/ 4066491 h 4312761"/>
              <a:gd name="connsiteX1296" fmla="*/ 4776225 w 5484451"/>
              <a:gd name="connsiteY1296" fmla="*/ 4150684 h 4312761"/>
              <a:gd name="connsiteX1297" fmla="*/ 4697580 w 5484451"/>
              <a:gd name="connsiteY1297" fmla="*/ 4077431 h 4312761"/>
              <a:gd name="connsiteX1298" fmla="*/ 4658073 w 5484451"/>
              <a:gd name="connsiteY1298" fmla="*/ 4044898 h 4312761"/>
              <a:gd name="connsiteX1299" fmla="*/ 4643564 w 5484451"/>
              <a:gd name="connsiteY1299" fmla="*/ 4042834 h 4312761"/>
              <a:gd name="connsiteX1300" fmla="*/ 4609160 w 5484451"/>
              <a:gd name="connsiteY1300" fmla="*/ 4005207 h 4312761"/>
              <a:gd name="connsiteX1301" fmla="*/ 4609067 w 5484451"/>
              <a:gd name="connsiteY1301" fmla="*/ 4005394 h 4312761"/>
              <a:gd name="connsiteX1302" fmla="*/ 4610447 w 5484451"/>
              <a:gd name="connsiteY1302" fmla="*/ 4007982 h 4312761"/>
              <a:gd name="connsiteX1303" fmla="*/ 4611753 w 5484451"/>
              <a:gd name="connsiteY1303" fmla="*/ 4010017 h 4312761"/>
              <a:gd name="connsiteX1304" fmla="*/ 4632685 w 5484451"/>
              <a:gd name="connsiteY1304" fmla="*/ 4047987 h 4312761"/>
              <a:gd name="connsiteX1305" fmla="*/ 4631695 w 5484451"/>
              <a:gd name="connsiteY1305" fmla="*/ 4056320 h 4312761"/>
              <a:gd name="connsiteX1306" fmla="*/ 4602616 w 5484451"/>
              <a:gd name="connsiteY1306" fmla="*/ 4011939 h 4312761"/>
              <a:gd name="connsiteX1307" fmla="*/ 4599186 w 5484451"/>
              <a:gd name="connsiteY1307" fmla="*/ 4013813 h 4312761"/>
              <a:gd name="connsiteX1308" fmla="*/ 4596494 w 5484451"/>
              <a:gd name="connsiteY1308" fmla="*/ 4013654 h 4312761"/>
              <a:gd name="connsiteX1309" fmla="*/ 4548678 w 5484451"/>
              <a:gd name="connsiteY1309" fmla="*/ 3970643 h 4312761"/>
              <a:gd name="connsiteX1310" fmla="*/ 4547865 w 5484451"/>
              <a:gd name="connsiteY1310" fmla="*/ 3971003 h 4312761"/>
              <a:gd name="connsiteX1311" fmla="*/ 4546849 w 5484451"/>
              <a:gd name="connsiteY1311" fmla="*/ 3971456 h 4312761"/>
              <a:gd name="connsiteX1312" fmla="*/ 4546510 w 5484451"/>
              <a:gd name="connsiteY1312" fmla="*/ 3971604 h 4312761"/>
              <a:gd name="connsiteX1313" fmla="*/ 4546237 w 5484451"/>
              <a:gd name="connsiteY1313" fmla="*/ 3971725 h 4312761"/>
              <a:gd name="connsiteX1314" fmla="*/ 4546849 w 5484451"/>
              <a:gd name="connsiteY1314" fmla="*/ 3971456 h 4312761"/>
              <a:gd name="connsiteX1315" fmla="*/ 4548678 w 5484451"/>
              <a:gd name="connsiteY1315" fmla="*/ 3970643 h 4312761"/>
              <a:gd name="connsiteX1316" fmla="*/ 4584654 w 5484451"/>
              <a:gd name="connsiteY1316" fmla="*/ 4010406 h 4312761"/>
              <a:gd name="connsiteX1317" fmla="*/ 4638753 w 5484451"/>
              <a:gd name="connsiteY1317" fmla="*/ 4074243 h 4312761"/>
              <a:gd name="connsiteX1318" fmla="*/ 4587856 w 5484451"/>
              <a:gd name="connsiteY1318" fmla="*/ 4038265 h 4312761"/>
              <a:gd name="connsiteX1319" fmla="*/ 4599096 w 5484451"/>
              <a:gd name="connsiteY1319" fmla="*/ 4068220 h 4312761"/>
              <a:gd name="connsiteX1320" fmla="*/ 4567819 w 5484451"/>
              <a:gd name="connsiteY1320" fmla="*/ 4038178 h 4312761"/>
              <a:gd name="connsiteX1321" fmla="*/ 4536543 w 5484451"/>
              <a:gd name="connsiteY1321" fmla="*/ 4008137 h 4312761"/>
              <a:gd name="connsiteX1322" fmla="*/ 4570977 w 5484451"/>
              <a:gd name="connsiteY1322" fmla="*/ 4051416 h 4312761"/>
              <a:gd name="connsiteX1323" fmla="*/ 4563931 w 5484451"/>
              <a:gd name="connsiteY1323" fmla="*/ 4047966 h 4312761"/>
              <a:gd name="connsiteX1324" fmla="*/ 4561028 w 5484451"/>
              <a:gd name="connsiteY1324" fmla="*/ 4046272 h 4312761"/>
              <a:gd name="connsiteX1325" fmla="*/ 4535214 w 5484451"/>
              <a:gd name="connsiteY1325" fmla="*/ 4008723 h 4312761"/>
              <a:gd name="connsiteX1326" fmla="*/ 4522809 w 5484451"/>
              <a:gd name="connsiteY1326" fmla="*/ 3990679 h 4312761"/>
              <a:gd name="connsiteX1327" fmla="*/ 4539448 w 5484451"/>
              <a:gd name="connsiteY1327" fmla="*/ 4022555 h 4312761"/>
              <a:gd name="connsiteX1328" fmla="*/ 4551505 w 5484451"/>
              <a:gd name="connsiteY1328" fmla="*/ 4041682 h 4312761"/>
              <a:gd name="connsiteX1329" fmla="*/ 4548671 w 5484451"/>
              <a:gd name="connsiteY1329" fmla="*/ 4041585 h 4312761"/>
              <a:gd name="connsiteX1330" fmla="*/ 4559852 w 5484451"/>
              <a:gd name="connsiteY1330" fmla="*/ 4056348 h 4312761"/>
              <a:gd name="connsiteX1331" fmla="*/ 4562764 w 5484451"/>
              <a:gd name="connsiteY1331" fmla="*/ 4059580 h 4312761"/>
              <a:gd name="connsiteX1332" fmla="*/ 4576772 w 5484451"/>
              <a:gd name="connsiteY1332" fmla="*/ 4081908 h 4312761"/>
              <a:gd name="connsiteX1333" fmla="*/ 4593180 w 5484451"/>
              <a:gd name="connsiteY1333" fmla="*/ 4113826 h 4312761"/>
              <a:gd name="connsiteX1334" fmla="*/ 4543720 w 5484451"/>
              <a:gd name="connsiteY1334" fmla="*/ 4042551 h 4312761"/>
              <a:gd name="connsiteX1335" fmla="*/ 4541863 w 5484451"/>
              <a:gd name="connsiteY1335" fmla="*/ 4049631 h 4312761"/>
              <a:gd name="connsiteX1336" fmla="*/ 4598573 w 5484451"/>
              <a:gd name="connsiteY1336" fmla="*/ 4139946 h 4312761"/>
              <a:gd name="connsiteX1337" fmla="*/ 4595718 w 5484451"/>
              <a:gd name="connsiteY1337" fmla="*/ 4137241 h 4312761"/>
              <a:gd name="connsiteX1338" fmla="*/ 4572939 w 5484451"/>
              <a:gd name="connsiteY1338" fmla="*/ 4118069 h 4312761"/>
              <a:gd name="connsiteX1339" fmla="*/ 4555986 w 5484451"/>
              <a:gd name="connsiteY1339" fmla="*/ 4110948 h 4312761"/>
              <a:gd name="connsiteX1340" fmla="*/ 4559371 w 5484451"/>
              <a:gd name="connsiteY1340" fmla="*/ 4117949 h 4312761"/>
              <a:gd name="connsiteX1341" fmla="*/ 4555389 w 5484451"/>
              <a:gd name="connsiteY1341" fmla="*/ 4137656 h 4312761"/>
              <a:gd name="connsiteX1342" fmla="*/ 4502491 w 5484451"/>
              <a:gd name="connsiteY1342" fmla="*/ 4096424 h 4312761"/>
              <a:gd name="connsiteX1343" fmla="*/ 4537383 w 5484451"/>
              <a:gd name="connsiteY1343" fmla="*/ 4148474 h 4312761"/>
              <a:gd name="connsiteX1344" fmla="*/ 4528577 w 5484451"/>
              <a:gd name="connsiteY1344" fmla="*/ 4145372 h 4312761"/>
              <a:gd name="connsiteX1345" fmla="*/ 4524306 w 5484451"/>
              <a:gd name="connsiteY1345" fmla="*/ 4142335 h 4312761"/>
              <a:gd name="connsiteX1346" fmla="*/ 4484527 w 5484451"/>
              <a:gd name="connsiteY1346" fmla="*/ 4080844 h 4312761"/>
              <a:gd name="connsiteX1347" fmla="*/ 4460421 w 5484451"/>
              <a:gd name="connsiteY1347" fmla="*/ 4043781 h 4312761"/>
              <a:gd name="connsiteX1348" fmla="*/ 4472331 w 5484451"/>
              <a:gd name="connsiteY1348" fmla="*/ 4069635 h 4312761"/>
              <a:gd name="connsiteX1349" fmla="*/ 4513971 w 5484451"/>
              <a:gd name="connsiteY1349" fmla="*/ 4133988 h 4312761"/>
              <a:gd name="connsiteX1350" fmla="*/ 4515021 w 5484451"/>
              <a:gd name="connsiteY1350" fmla="*/ 4135739 h 4312761"/>
              <a:gd name="connsiteX1351" fmla="*/ 4514907 w 5484451"/>
              <a:gd name="connsiteY1351" fmla="*/ 4135659 h 4312761"/>
              <a:gd name="connsiteX1352" fmla="*/ 4511517 w 5484451"/>
              <a:gd name="connsiteY1352" fmla="*/ 4136337 h 4312761"/>
              <a:gd name="connsiteX1353" fmla="*/ 4526864 w 5484451"/>
              <a:gd name="connsiteY1353" fmla="*/ 4155507 h 4312761"/>
              <a:gd name="connsiteX1354" fmla="*/ 4551173 w 5484451"/>
              <a:gd name="connsiteY1354" fmla="*/ 4196074 h 4312761"/>
              <a:gd name="connsiteX1355" fmla="*/ 4554759 w 5484451"/>
              <a:gd name="connsiteY1355" fmla="*/ 4201530 h 4312761"/>
              <a:gd name="connsiteX1356" fmla="*/ 4537949 w 5484451"/>
              <a:gd name="connsiteY1356" fmla="*/ 4187770 h 4312761"/>
              <a:gd name="connsiteX1357" fmla="*/ 4512048 w 5484451"/>
              <a:gd name="connsiteY1357" fmla="*/ 4165377 h 4312761"/>
              <a:gd name="connsiteX1358" fmla="*/ 4483027 w 5484451"/>
              <a:gd name="connsiteY1358" fmla="*/ 4139999 h 4312761"/>
              <a:gd name="connsiteX1359" fmla="*/ 4476706 w 5484451"/>
              <a:gd name="connsiteY1359" fmla="*/ 4137597 h 4312761"/>
              <a:gd name="connsiteX1360" fmla="*/ 4479503 w 5484451"/>
              <a:gd name="connsiteY1360" fmla="*/ 4140312 h 4312761"/>
              <a:gd name="connsiteX1361" fmla="*/ 4488329 w 5484451"/>
              <a:gd name="connsiteY1361" fmla="*/ 4153546 h 4312761"/>
              <a:gd name="connsiteX1362" fmla="*/ 4367068 w 5484451"/>
              <a:gd name="connsiteY1362" fmla="*/ 4065876 h 4312761"/>
              <a:gd name="connsiteX1363" fmla="*/ 4379072 w 5484451"/>
              <a:gd name="connsiteY1363" fmla="*/ 4097580 h 4312761"/>
              <a:gd name="connsiteX1364" fmla="*/ 4393562 w 5484451"/>
              <a:gd name="connsiteY1364" fmla="*/ 4148034 h 4312761"/>
              <a:gd name="connsiteX1365" fmla="*/ 4399953 w 5484451"/>
              <a:gd name="connsiteY1365" fmla="*/ 4164795 h 4312761"/>
              <a:gd name="connsiteX1366" fmla="*/ 4408713 w 5484451"/>
              <a:gd name="connsiteY1366" fmla="*/ 4201423 h 4312761"/>
              <a:gd name="connsiteX1367" fmla="*/ 4408345 w 5484451"/>
              <a:gd name="connsiteY1367" fmla="*/ 4206568 h 4312761"/>
              <a:gd name="connsiteX1368" fmla="*/ 4398925 w 5484451"/>
              <a:gd name="connsiteY1368" fmla="*/ 4202772 h 4312761"/>
              <a:gd name="connsiteX1369" fmla="*/ 4364419 w 5484451"/>
              <a:gd name="connsiteY1369" fmla="*/ 4194146 h 4312761"/>
              <a:gd name="connsiteX1370" fmla="*/ 4304034 w 5484451"/>
              <a:gd name="connsiteY1370" fmla="*/ 4168266 h 4312761"/>
              <a:gd name="connsiteX1371" fmla="*/ 4226397 w 5484451"/>
              <a:gd name="connsiteY1371" fmla="*/ 4142387 h 4312761"/>
              <a:gd name="connsiteX1372" fmla="*/ 4122880 w 5484451"/>
              <a:gd name="connsiteY1372" fmla="*/ 4107882 h 4312761"/>
              <a:gd name="connsiteX1373" fmla="*/ 4036616 w 5484451"/>
              <a:gd name="connsiteY1373" fmla="*/ 4064749 h 4312761"/>
              <a:gd name="connsiteX1374" fmla="*/ 3984857 w 5484451"/>
              <a:gd name="connsiteY1374" fmla="*/ 4021617 h 4312761"/>
              <a:gd name="connsiteX1375" fmla="*/ 3933099 w 5484451"/>
              <a:gd name="connsiteY1375" fmla="*/ 3978485 h 4312761"/>
              <a:gd name="connsiteX1376" fmla="*/ 3872714 w 5484451"/>
              <a:gd name="connsiteY1376" fmla="*/ 3943980 h 4312761"/>
              <a:gd name="connsiteX1377" fmla="*/ 3838208 w 5484451"/>
              <a:gd name="connsiteY1377" fmla="*/ 3918100 h 4312761"/>
              <a:gd name="connsiteX1378" fmla="*/ 3795076 w 5484451"/>
              <a:gd name="connsiteY1378" fmla="*/ 3892221 h 4312761"/>
              <a:gd name="connsiteX1379" fmla="*/ 3751944 w 5484451"/>
              <a:gd name="connsiteY1379" fmla="*/ 3857716 h 4312761"/>
              <a:gd name="connsiteX1380" fmla="*/ 3682933 w 5484451"/>
              <a:gd name="connsiteY1380" fmla="*/ 3797331 h 4312761"/>
              <a:gd name="connsiteX1381" fmla="*/ 3544910 w 5484451"/>
              <a:gd name="connsiteY1381" fmla="*/ 3728319 h 4312761"/>
              <a:gd name="connsiteX1382" fmla="*/ 3484525 w 5484451"/>
              <a:gd name="connsiteY1382" fmla="*/ 3685187 h 4312761"/>
              <a:gd name="connsiteX1383" fmla="*/ 3458646 w 5484451"/>
              <a:gd name="connsiteY1383" fmla="*/ 3676561 h 4312761"/>
              <a:gd name="connsiteX1384" fmla="*/ 3406887 w 5484451"/>
              <a:gd name="connsiteY1384" fmla="*/ 3650682 h 4312761"/>
              <a:gd name="connsiteX1385" fmla="*/ 3320623 w 5484451"/>
              <a:gd name="connsiteY1385" fmla="*/ 3581670 h 4312761"/>
              <a:gd name="connsiteX1386" fmla="*/ 3277491 w 5484451"/>
              <a:gd name="connsiteY1386" fmla="*/ 3555791 h 4312761"/>
              <a:gd name="connsiteX1387" fmla="*/ 3251612 w 5484451"/>
              <a:gd name="connsiteY1387" fmla="*/ 3521285 h 4312761"/>
              <a:gd name="connsiteX1388" fmla="*/ 3182601 w 5484451"/>
              <a:gd name="connsiteY1388" fmla="*/ 3460900 h 4312761"/>
              <a:gd name="connsiteX1389" fmla="*/ 3053204 w 5484451"/>
              <a:gd name="connsiteY1389" fmla="*/ 3366010 h 4312761"/>
              <a:gd name="connsiteX1390" fmla="*/ 2975567 w 5484451"/>
              <a:gd name="connsiteY1390" fmla="*/ 3305625 h 4312761"/>
              <a:gd name="connsiteX1391" fmla="*/ 2932434 w 5484451"/>
              <a:gd name="connsiteY1391" fmla="*/ 3262493 h 4312761"/>
              <a:gd name="connsiteX1392" fmla="*/ 2906555 w 5484451"/>
              <a:gd name="connsiteY1392" fmla="*/ 3219361 h 4312761"/>
              <a:gd name="connsiteX1393" fmla="*/ 2829137 w 5484451"/>
              <a:gd name="connsiteY1393" fmla="*/ 3169438 h 4312761"/>
              <a:gd name="connsiteX1394" fmla="*/ 2805392 w 5484451"/>
              <a:gd name="connsiteY1394" fmla="*/ 3160241 h 4312761"/>
              <a:gd name="connsiteX1395" fmla="*/ 2803466 w 5484451"/>
              <a:gd name="connsiteY1395" fmla="*/ 3157851 h 4312761"/>
              <a:gd name="connsiteX1396" fmla="*/ 2801142 w 5484451"/>
              <a:gd name="connsiteY1396" fmla="*/ 3137307 h 4312761"/>
              <a:gd name="connsiteX1397" fmla="*/ 2791848 w 5484451"/>
              <a:gd name="connsiteY1397" fmla="*/ 3125773 h 4312761"/>
              <a:gd name="connsiteX1398" fmla="*/ 2764934 w 5484451"/>
              <a:gd name="connsiteY1398" fmla="*/ 3112976 h 4312761"/>
              <a:gd name="connsiteX1399" fmla="*/ 2706072 w 5484451"/>
              <a:gd name="connsiteY1399" fmla="*/ 3051701 h 4312761"/>
              <a:gd name="connsiteX1400" fmla="*/ 2660182 w 5484451"/>
              <a:gd name="connsiteY1400" fmla="*/ 2985922 h 4312761"/>
              <a:gd name="connsiteX1401" fmla="*/ 2641205 w 5484451"/>
              <a:gd name="connsiteY1401" fmla="*/ 2968260 h 4312761"/>
              <a:gd name="connsiteX1402" fmla="*/ 2616809 w 5484451"/>
              <a:gd name="connsiteY1402" fmla="*/ 2955643 h 4312761"/>
              <a:gd name="connsiteX1403" fmla="*/ 2604222 w 5484451"/>
              <a:gd name="connsiteY1403" fmla="*/ 2954741 h 4312761"/>
              <a:gd name="connsiteX1404" fmla="*/ 2539161 w 5484451"/>
              <a:gd name="connsiteY1404" fmla="*/ 2944645 h 4312761"/>
              <a:gd name="connsiteX1405" fmla="*/ 2550199 w 5484451"/>
              <a:gd name="connsiteY1405" fmla="*/ 2931850 h 4312761"/>
              <a:gd name="connsiteX1406" fmla="*/ 2568982 w 5484451"/>
              <a:gd name="connsiteY1406" fmla="*/ 2916895 h 4312761"/>
              <a:gd name="connsiteX1407" fmla="*/ 2544778 w 5484451"/>
              <a:gd name="connsiteY1407" fmla="*/ 2901575 h 4312761"/>
              <a:gd name="connsiteX1408" fmla="*/ 2537420 w 5484451"/>
              <a:gd name="connsiteY1408" fmla="*/ 2898331 h 4312761"/>
              <a:gd name="connsiteX1409" fmla="*/ 2496565 w 5484451"/>
              <a:gd name="connsiteY1409" fmla="*/ 2832912 h 4312761"/>
              <a:gd name="connsiteX1410" fmla="*/ 2440413 w 5484451"/>
              <a:gd name="connsiteY1410" fmla="*/ 2769114 h 4312761"/>
              <a:gd name="connsiteX1411" fmla="*/ 2426084 w 5484451"/>
              <a:gd name="connsiteY1411" fmla="*/ 2757220 h 4312761"/>
              <a:gd name="connsiteX1412" fmla="*/ 2255304 w 5484451"/>
              <a:gd name="connsiteY1412" fmla="*/ 2598263 h 4312761"/>
              <a:gd name="connsiteX1413" fmla="*/ 2243298 w 5484451"/>
              <a:gd name="connsiteY1413" fmla="*/ 2589252 h 4312761"/>
              <a:gd name="connsiteX1414" fmla="*/ 2192955 w 5484451"/>
              <a:gd name="connsiteY1414" fmla="*/ 2550322 h 4312761"/>
              <a:gd name="connsiteX1415" fmla="*/ 2151518 w 5484451"/>
              <a:gd name="connsiteY1415" fmla="*/ 2528334 h 4312761"/>
              <a:gd name="connsiteX1416" fmla="*/ 2159843 w 5484451"/>
              <a:gd name="connsiteY1416" fmla="*/ 2553385 h 4312761"/>
              <a:gd name="connsiteX1417" fmla="*/ 2168556 w 5484451"/>
              <a:gd name="connsiteY1417" fmla="*/ 2573027 h 4312761"/>
              <a:gd name="connsiteX1418" fmla="*/ 2148418 w 5484451"/>
              <a:gd name="connsiteY1418" fmla="*/ 2571584 h 4312761"/>
              <a:gd name="connsiteX1419" fmla="*/ 2132542 w 5484451"/>
              <a:gd name="connsiteY1419" fmla="*/ 2545993 h 4312761"/>
              <a:gd name="connsiteX1420" fmla="*/ 2113372 w 5484451"/>
              <a:gd name="connsiteY1420" fmla="*/ 2531035 h 4312761"/>
              <a:gd name="connsiteX1421" fmla="*/ 2096332 w 5484451"/>
              <a:gd name="connsiteY1421" fmla="*/ 2486340 h 4312761"/>
              <a:gd name="connsiteX1422" fmla="*/ 2094011 w 5484451"/>
              <a:gd name="connsiteY1422" fmla="*/ 2448137 h 4312761"/>
              <a:gd name="connsiteX1423" fmla="*/ 2043280 w 5484451"/>
              <a:gd name="connsiteY1423" fmla="*/ 2414615 h 4312761"/>
              <a:gd name="connsiteX1424" fmla="*/ 1963309 w 5484451"/>
              <a:gd name="connsiteY1424" fmla="*/ 2365412 h 4312761"/>
              <a:gd name="connsiteX1425" fmla="*/ 1972798 w 5484451"/>
              <a:gd name="connsiteY1425" fmla="*/ 2374243 h 4312761"/>
              <a:gd name="connsiteX1426" fmla="*/ 1974153 w 5484451"/>
              <a:gd name="connsiteY1426" fmla="*/ 2390642 h 4312761"/>
              <a:gd name="connsiteX1427" fmla="*/ 1936587 w 5484451"/>
              <a:gd name="connsiteY1427" fmla="*/ 2385233 h 4312761"/>
              <a:gd name="connsiteX1428" fmla="*/ 1861460 w 5484451"/>
              <a:gd name="connsiteY1428" fmla="*/ 2303773 h 4312761"/>
              <a:gd name="connsiteX1429" fmla="*/ 1899992 w 5484451"/>
              <a:gd name="connsiteY1429" fmla="*/ 2330987 h 4312761"/>
              <a:gd name="connsiteX1430" fmla="*/ 1945691 w 5484451"/>
              <a:gd name="connsiteY1430" fmla="*/ 2328828 h 4312761"/>
              <a:gd name="connsiteX1431" fmla="*/ 1933879 w 5484451"/>
              <a:gd name="connsiteY1431" fmla="*/ 2312699 h 4312761"/>
              <a:gd name="connsiteX1432" fmla="*/ 1910480 w 5484451"/>
              <a:gd name="connsiteY1432" fmla="*/ 2289793 h 4312761"/>
              <a:gd name="connsiteX1433" fmla="*/ 1860299 w 5484451"/>
              <a:gd name="connsiteY1433" fmla="*/ 2253514 h 4312761"/>
              <a:gd name="connsiteX1434" fmla="*/ 1854393 w 5484451"/>
              <a:gd name="connsiteY1434" fmla="*/ 2252875 h 4312761"/>
              <a:gd name="connsiteX1435" fmla="*/ 1839387 w 5484451"/>
              <a:gd name="connsiteY1435" fmla="*/ 2258719 h 4312761"/>
              <a:gd name="connsiteX1436" fmla="*/ 1794465 w 5484451"/>
              <a:gd name="connsiteY1436" fmla="*/ 2250066 h 4312761"/>
              <a:gd name="connsiteX1437" fmla="*/ 1773552 w 5484451"/>
              <a:gd name="connsiteY1437" fmla="*/ 2224115 h 4312761"/>
              <a:gd name="connsiteX1438" fmla="*/ 1756513 w 5484451"/>
              <a:gd name="connsiteY1438" fmla="*/ 2214743 h 4312761"/>
              <a:gd name="connsiteX1439" fmla="*/ 1742184 w 5484451"/>
              <a:gd name="connsiteY1439" fmla="*/ 2202847 h 4312761"/>
              <a:gd name="connsiteX1440" fmla="*/ 1738893 w 5484451"/>
              <a:gd name="connsiteY1440" fmla="*/ 2178159 h 4312761"/>
              <a:gd name="connsiteX1441" fmla="*/ 1735483 w 5484451"/>
              <a:gd name="connsiteY1441" fmla="*/ 2163273 h 4312761"/>
              <a:gd name="connsiteX1442" fmla="*/ 1683217 w 5484451"/>
              <a:gd name="connsiteY1442" fmla="*/ 2125486 h 4312761"/>
              <a:gd name="connsiteX1443" fmla="*/ 1676738 w 5484451"/>
              <a:gd name="connsiteY1443" fmla="*/ 2127515 h 4312761"/>
              <a:gd name="connsiteX1444" fmla="*/ 1646725 w 5484451"/>
              <a:gd name="connsiteY1444" fmla="*/ 2122647 h 4312761"/>
              <a:gd name="connsiteX1445" fmla="*/ 1635301 w 5484451"/>
              <a:gd name="connsiteY1445" fmla="*/ 2105527 h 4312761"/>
              <a:gd name="connsiteX1446" fmla="*/ 1577792 w 5484451"/>
              <a:gd name="connsiteY1446" fmla="*/ 2060650 h 4312761"/>
              <a:gd name="connsiteX1447" fmla="*/ 1563077 w 5484451"/>
              <a:gd name="connsiteY1447" fmla="*/ 2054162 h 4312761"/>
              <a:gd name="connsiteX1448" fmla="*/ 1543520 w 5484451"/>
              <a:gd name="connsiteY1448" fmla="*/ 2044609 h 4312761"/>
              <a:gd name="connsiteX1449" fmla="*/ 1486012 w 5484451"/>
              <a:gd name="connsiteY1449" fmla="*/ 1999733 h 4312761"/>
              <a:gd name="connsiteX1450" fmla="*/ 1474007 w 5484451"/>
              <a:gd name="connsiteY1450" fmla="*/ 1990721 h 4312761"/>
              <a:gd name="connsiteX1451" fmla="*/ 1494338 w 5484451"/>
              <a:gd name="connsiteY1451" fmla="*/ 1989462 h 4312761"/>
              <a:gd name="connsiteX1452" fmla="*/ 1496289 w 5484451"/>
              <a:gd name="connsiteY1452" fmla="*/ 1990338 h 4312761"/>
              <a:gd name="connsiteX1453" fmla="*/ 1462439 w 5484451"/>
              <a:gd name="connsiteY1453" fmla="*/ 1965865 h 4312761"/>
              <a:gd name="connsiteX1454" fmla="*/ 1460726 w 5484451"/>
              <a:gd name="connsiteY1454" fmla="*/ 1965870 h 4312761"/>
              <a:gd name="connsiteX1455" fmla="*/ 1402944 w 5484451"/>
              <a:gd name="connsiteY1455" fmla="*/ 1923139 h 4312761"/>
              <a:gd name="connsiteX1456" fmla="*/ 1400908 w 5484451"/>
              <a:gd name="connsiteY1456" fmla="*/ 1921379 h 4312761"/>
              <a:gd name="connsiteX1457" fmla="*/ 242771 w 5484451"/>
              <a:gd name="connsiteY1457" fmla="*/ 1084061 h 4312761"/>
              <a:gd name="connsiteX1458" fmla="*/ 252621 w 5484451"/>
              <a:gd name="connsiteY1458" fmla="*/ 1088315 h 4312761"/>
              <a:gd name="connsiteX1459" fmla="*/ 204965 w 5484451"/>
              <a:gd name="connsiteY1459" fmla="*/ 1055789 h 4312761"/>
              <a:gd name="connsiteX1460" fmla="*/ 128002 w 5484451"/>
              <a:gd name="connsiteY1460" fmla="*/ 1000965 h 4312761"/>
              <a:gd name="connsiteX1461" fmla="*/ 126519 w 5484451"/>
              <a:gd name="connsiteY1461" fmla="*/ 1000011 h 4312761"/>
              <a:gd name="connsiteX1462" fmla="*/ 106152 w 5484451"/>
              <a:gd name="connsiteY1462" fmla="*/ 985287 h 4312761"/>
              <a:gd name="connsiteX1463" fmla="*/ 153447 w 5484451"/>
              <a:gd name="connsiteY1463" fmla="*/ 1011416 h 4312761"/>
              <a:gd name="connsiteX1464" fmla="*/ 249363 w 5484451"/>
              <a:gd name="connsiteY1464" fmla="*/ 1056374 h 4312761"/>
              <a:gd name="connsiteX1465" fmla="*/ 249363 w 5484451"/>
              <a:gd name="connsiteY1465" fmla="*/ 1056374 h 4312761"/>
              <a:gd name="connsiteX1466" fmla="*/ 163851 w 5484451"/>
              <a:gd name="connsiteY1466" fmla="*/ 1001745 h 4312761"/>
              <a:gd name="connsiteX1467" fmla="*/ 163150 w 5484451"/>
              <a:gd name="connsiteY1467" fmla="*/ 1001358 h 4312761"/>
              <a:gd name="connsiteX1468" fmla="*/ 163550 w 5484451"/>
              <a:gd name="connsiteY1468" fmla="*/ 998552 h 4312761"/>
              <a:gd name="connsiteX1469" fmla="*/ 365948 w 5484451"/>
              <a:gd name="connsiteY1469" fmla="*/ 1105700 h 4312761"/>
              <a:gd name="connsiteX1470" fmla="*/ 354371 w 5484451"/>
              <a:gd name="connsiteY1470" fmla="*/ 1079012 h 4312761"/>
              <a:gd name="connsiteX1471" fmla="*/ 138127 w 5484451"/>
              <a:gd name="connsiteY1471" fmla="*/ 962904 h 4312761"/>
              <a:gd name="connsiteX1472" fmla="*/ 115162 w 5484451"/>
              <a:gd name="connsiteY1472" fmla="*/ 948350 h 4312761"/>
              <a:gd name="connsiteX1473" fmla="*/ 125253 w 5484451"/>
              <a:gd name="connsiteY1473" fmla="*/ 946057 h 4312761"/>
              <a:gd name="connsiteX1474" fmla="*/ 181331 w 5484451"/>
              <a:gd name="connsiteY1474" fmla="*/ 974362 h 4312761"/>
              <a:gd name="connsiteX1475" fmla="*/ 249887 w 5484451"/>
              <a:gd name="connsiteY1475" fmla="*/ 1011337 h 4312761"/>
              <a:gd name="connsiteX1476" fmla="*/ 196874 w 5484451"/>
              <a:gd name="connsiteY1476" fmla="*/ 970991 h 4312761"/>
              <a:gd name="connsiteX1477" fmla="*/ 35967 w 5484451"/>
              <a:gd name="connsiteY1477" fmla="*/ 884342 h 4312761"/>
              <a:gd name="connsiteX1478" fmla="*/ 31878 w 5484451"/>
              <a:gd name="connsiteY1478" fmla="*/ 879480 h 4312761"/>
              <a:gd name="connsiteX1479" fmla="*/ 45415 w 5484451"/>
              <a:gd name="connsiteY1479" fmla="*/ 877583 h 4312761"/>
              <a:gd name="connsiteX1480" fmla="*/ 70665 w 5484451"/>
              <a:gd name="connsiteY1480" fmla="*/ 887992 h 4312761"/>
              <a:gd name="connsiteX1481" fmla="*/ 73336 w 5484451"/>
              <a:gd name="connsiteY1481" fmla="*/ 888909 h 4312761"/>
              <a:gd name="connsiteX1482" fmla="*/ 75613 w 5484451"/>
              <a:gd name="connsiteY1482" fmla="*/ 890323 h 4312761"/>
              <a:gd name="connsiteX1483" fmla="*/ 131946 w 5484451"/>
              <a:gd name="connsiteY1483" fmla="*/ 918253 h 4312761"/>
              <a:gd name="connsiteX1484" fmla="*/ 74081 w 5484451"/>
              <a:gd name="connsiteY1484" fmla="*/ 876367 h 4312761"/>
              <a:gd name="connsiteX1485" fmla="*/ 39194 w 5484451"/>
              <a:gd name="connsiteY1485" fmla="*/ 856150 h 4312761"/>
              <a:gd name="connsiteX1486" fmla="*/ 32376 w 5484451"/>
              <a:gd name="connsiteY1486" fmla="*/ 851408 h 4312761"/>
              <a:gd name="connsiteX1487" fmla="*/ 15791 w 5484451"/>
              <a:gd name="connsiteY1487" fmla="*/ 823768 h 4312761"/>
              <a:gd name="connsiteX1488" fmla="*/ 125623 w 5484451"/>
              <a:gd name="connsiteY1488" fmla="*/ 867025 h 4312761"/>
              <a:gd name="connsiteX1489" fmla="*/ 135895 w 5484451"/>
              <a:gd name="connsiteY1489" fmla="*/ 872801 h 4312761"/>
              <a:gd name="connsiteX1490" fmla="*/ 136874 w 5484451"/>
              <a:gd name="connsiteY1490" fmla="*/ 873390 h 4312761"/>
              <a:gd name="connsiteX1491" fmla="*/ 136743 w 5484451"/>
              <a:gd name="connsiteY1491" fmla="*/ 873277 h 4312761"/>
              <a:gd name="connsiteX1492" fmla="*/ 135895 w 5484451"/>
              <a:gd name="connsiteY1492" fmla="*/ 872801 h 4312761"/>
              <a:gd name="connsiteX1493" fmla="*/ 129450 w 5484451"/>
              <a:gd name="connsiteY1493" fmla="*/ 868925 h 4312761"/>
              <a:gd name="connsiteX1494" fmla="*/ 99250 w 5484451"/>
              <a:gd name="connsiteY1494" fmla="*/ 832604 h 4312761"/>
              <a:gd name="connsiteX1495" fmla="*/ 106765 w 5484451"/>
              <a:gd name="connsiteY1495" fmla="*/ 835116 h 4312761"/>
              <a:gd name="connsiteX1496" fmla="*/ 108405 w 5484451"/>
              <a:gd name="connsiteY1496" fmla="*/ 836417 h 4312761"/>
              <a:gd name="connsiteX1497" fmla="*/ 114472 w 5484451"/>
              <a:gd name="connsiteY1497" fmla="*/ 839879 h 4312761"/>
              <a:gd name="connsiteX1498" fmla="*/ 124809 w 5484451"/>
              <a:gd name="connsiteY1498" fmla="*/ 848581 h 4312761"/>
              <a:gd name="connsiteX1499" fmla="*/ 150912 w 5484451"/>
              <a:gd name="connsiteY1499" fmla="*/ 870673 h 4312761"/>
              <a:gd name="connsiteX1500" fmla="*/ 205891 w 5484451"/>
              <a:gd name="connsiteY1500" fmla="*/ 896075 h 4312761"/>
              <a:gd name="connsiteX1501" fmla="*/ 143032 w 5484451"/>
              <a:gd name="connsiteY1501" fmla="*/ 855191 h 4312761"/>
              <a:gd name="connsiteX1502" fmla="*/ 123727 w 5484451"/>
              <a:gd name="connsiteY1502" fmla="*/ 845155 h 4312761"/>
              <a:gd name="connsiteX1503" fmla="*/ 114472 w 5484451"/>
              <a:gd name="connsiteY1503" fmla="*/ 839879 h 4312761"/>
              <a:gd name="connsiteX1504" fmla="*/ 110171 w 5484451"/>
              <a:gd name="connsiteY1504" fmla="*/ 836259 h 4312761"/>
              <a:gd name="connsiteX1505" fmla="*/ 106765 w 5484451"/>
              <a:gd name="connsiteY1505" fmla="*/ 835116 h 4312761"/>
              <a:gd name="connsiteX1506" fmla="*/ 84334 w 5484451"/>
              <a:gd name="connsiteY1506" fmla="*/ 817331 h 4312761"/>
              <a:gd name="connsiteX1507" fmla="*/ 223876 w 5484451"/>
              <a:gd name="connsiteY1507" fmla="*/ 883596 h 4312761"/>
              <a:gd name="connsiteX1508" fmla="*/ 249617 w 5484451"/>
              <a:gd name="connsiteY1508" fmla="*/ 879056 h 4312761"/>
              <a:gd name="connsiteX1509" fmla="*/ 325824 w 5484451"/>
              <a:gd name="connsiteY1509" fmla="*/ 911368 h 4312761"/>
              <a:gd name="connsiteX1510" fmla="*/ 240896 w 5484451"/>
              <a:gd name="connsiteY1510" fmla="*/ 847881 h 4312761"/>
              <a:gd name="connsiteX1511" fmla="*/ 551658 w 5484451"/>
              <a:gd name="connsiteY1511" fmla="*/ 994834 h 4312761"/>
              <a:gd name="connsiteX1512" fmla="*/ 728248 w 5484451"/>
              <a:gd name="connsiteY1512" fmla="*/ 1092838 h 4312761"/>
              <a:gd name="connsiteX1513" fmla="*/ 731512 w 5484451"/>
              <a:gd name="connsiteY1513" fmla="*/ 1087446 h 4312761"/>
              <a:gd name="connsiteX1514" fmla="*/ 748597 w 5484451"/>
              <a:gd name="connsiteY1514" fmla="*/ 1099888 h 4312761"/>
              <a:gd name="connsiteX1515" fmla="*/ 750528 w 5484451"/>
              <a:gd name="connsiteY1515" fmla="*/ 1096524 h 4312761"/>
              <a:gd name="connsiteX1516" fmla="*/ 748734 w 5484451"/>
              <a:gd name="connsiteY1516" fmla="*/ 1094606 h 4312761"/>
              <a:gd name="connsiteX1517" fmla="*/ 731373 w 5484451"/>
              <a:gd name="connsiteY1517" fmla="*/ 1084906 h 4312761"/>
              <a:gd name="connsiteX1518" fmla="*/ 731512 w 5484451"/>
              <a:gd name="connsiteY1518" fmla="*/ 1087446 h 4312761"/>
              <a:gd name="connsiteX1519" fmla="*/ 726724 w 5484451"/>
              <a:gd name="connsiteY1519" fmla="*/ 1086386 h 4312761"/>
              <a:gd name="connsiteX1520" fmla="*/ 730352 w 5484451"/>
              <a:gd name="connsiteY1520" fmla="*/ 1084336 h 4312761"/>
              <a:gd name="connsiteX1521" fmla="*/ 569389 w 5484451"/>
              <a:gd name="connsiteY1521" fmla="*/ 994394 h 4312761"/>
              <a:gd name="connsiteX1522" fmla="*/ 369835 w 5484451"/>
              <a:gd name="connsiteY1522" fmla="*/ 873342 h 4312761"/>
              <a:gd name="connsiteX1523" fmla="*/ 395760 w 5484451"/>
              <a:gd name="connsiteY1523" fmla="*/ 885279 h 4312761"/>
              <a:gd name="connsiteX1524" fmla="*/ 431325 w 5484451"/>
              <a:gd name="connsiteY1524" fmla="*/ 889953 h 4312761"/>
              <a:gd name="connsiteX1525" fmla="*/ 500542 w 5484451"/>
              <a:gd name="connsiteY1525" fmla="*/ 921605 h 4312761"/>
              <a:gd name="connsiteX1526" fmla="*/ 569700 w 5484451"/>
              <a:gd name="connsiteY1526" fmla="*/ 946935 h 4312761"/>
              <a:gd name="connsiteX1527" fmla="*/ 502626 w 5484451"/>
              <a:gd name="connsiteY1527" fmla="*/ 904741 h 4312761"/>
              <a:gd name="connsiteX1528" fmla="*/ 549338 w 5484451"/>
              <a:gd name="connsiteY1528" fmla="*/ 910088 h 4312761"/>
              <a:gd name="connsiteX1529" fmla="*/ 563683 w 5484451"/>
              <a:gd name="connsiteY1529" fmla="*/ 916578 h 4312761"/>
              <a:gd name="connsiteX1530" fmla="*/ 596097 w 5484451"/>
              <a:gd name="connsiteY1530" fmla="*/ 934770 h 4312761"/>
              <a:gd name="connsiteX1531" fmla="*/ 521906 w 5484451"/>
              <a:gd name="connsiteY1531" fmla="*/ 882279 h 4312761"/>
              <a:gd name="connsiteX1532" fmla="*/ 474246 w 5484451"/>
              <a:gd name="connsiteY1532" fmla="*/ 855873 h 4312761"/>
              <a:gd name="connsiteX1533" fmla="*/ 446522 w 5484451"/>
              <a:gd name="connsiteY1533" fmla="*/ 836722 h 4312761"/>
              <a:gd name="connsiteX1534" fmla="*/ 447460 w 5484451"/>
              <a:gd name="connsiteY1534" fmla="*/ 837091 h 4312761"/>
              <a:gd name="connsiteX1535" fmla="*/ 497909 w 5484451"/>
              <a:gd name="connsiteY1535" fmla="*/ 854505 h 4312761"/>
              <a:gd name="connsiteX1536" fmla="*/ 616435 w 5484451"/>
              <a:gd name="connsiteY1536" fmla="*/ 908876 h 4312761"/>
              <a:gd name="connsiteX1537" fmla="*/ 566633 w 5484451"/>
              <a:gd name="connsiteY1537" fmla="*/ 875691 h 4312761"/>
              <a:gd name="connsiteX1538" fmla="*/ 560932 w 5484451"/>
              <a:gd name="connsiteY1538" fmla="*/ 873998 h 4312761"/>
              <a:gd name="connsiteX1539" fmla="*/ 561003 w 5484451"/>
              <a:gd name="connsiteY1539" fmla="*/ 873806 h 4312761"/>
              <a:gd name="connsiteX1540" fmla="*/ 558017 w 5484451"/>
              <a:gd name="connsiteY1540" fmla="*/ 866115 h 4312761"/>
              <a:gd name="connsiteX1541" fmla="*/ 611717 w 5484451"/>
              <a:gd name="connsiteY1541" fmla="*/ 893912 h 4312761"/>
              <a:gd name="connsiteX1542" fmla="*/ 661305 w 5484451"/>
              <a:gd name="connsiteY1542" fmla="*/ 920775 h 4312761"/>
              <a:gd name="connsiteX1543" fmla="*/ 623030 w 5484451"/>
              <a:gd name="connsiteY1543" fmla="*/ 894370 h 4312761"/>
              <a:gd name="connsiteX1544" fmla="*/ 615885 w 5484451"/>
              <a:gd name="connsiteY1544" fmla="*/ 889098 h 4312761"/>
              <a:gd name="connsiteX1545" fmla="*/ 621258 w 5484451"/>
              <a:gd name="connsiteY1545" fmla="*/ 890496 h 4312761"/>
              <a:gd name="connsiteX1546" fmla="*/ 635704 w 5484451"/>
              <a:gd name="connsiteY1546" fmla="*/ 893959 h 4312761"/>
              <a:gd name="connsiteX1547" fmla="*/ 635526 w 5484451"/>
              <a:gd name="connsiteY1547" fmla="*/ 893269 h 4312761"/>
              <a:gd name="connsiteX1548" fmla="*/ 658800 w 5484451"/>
              <a:gd name="connsiteY1548" fmla="*/ 908839 h 4312761"/>
              <a:gd name="connsiteX1549" fmla="*/ 708650 w 5484451"/>
              <a:gd name="connsiteY1549" fmla="*/ 936108 h 4312761"/>
              <a:gd name="connsiteX1550" fmla="*/ 718572 w 5484451"/>
              <a:gd name="connsiteY1550" fmla="*/ 943381 h 4312761"/>
              <a:gd name="connsiteX1551" fmla="*/ 691399 w 5484451"/>
              <a:gd name="connsiteY1551" fmla="*/ 933107 h 4312761"/>
              <a:gd name="connsiteX1552" fmla="*/ 675122 w 5484451"/>
              <a:gd name="connsiteY1552" fmla="*/ 928474 h 4312761"/>
              <a:gd name="connsiteX1553" fmla="*/ 734664 w 5484451"/>
              <a:gd name="connsiteY1553" fmla="*/ 962528 h 4312761"/>
              <a:gd name="connsiteX1554" fmla="*/ 780938 w 5484451"/>
              <a:gd name="connsiteY1554" fmla="*/ 988994 h 4312761"/>
              <a:gd name="connsiteX1555" fmla="*/ 827302 w 5484451"/>
              <a:gd name="connsiteY1555" fmla="*/ 1005321 h 4312761"/>
              <a:gd name="connsiteX1556" fmla="*/ 832701 w 5484451"/>
              <a:gd name="connsiteY1556" fmla="*/ 1001815 h 4312761"/>
              <a:gd name="connsiteX1557" fmla="*/ 761491 w 5484451"/>
              <a:gd name="connsiteY1557" fmla="*/ 972700 h 4312761"/>
              <a:gd name="connsiteX1558" fmla="*/ 791958 w 5484451"/>
              <a:gd name="connsiteY1558" fmla="*/ 980312 h 4312761"/>
              <a:gd name="connsiteX1559" fmla="*/ 813895 w 5484451"/>
              <a:gd name="connsiteY1559" fmla="*/ 988028 h 4312761"/>
              <a:gd name="connsiteX1560" fmla="*/ 817290 w 5484451"/>
              <a:gd name="connsiteY1560" fmla="*/ 989979 h 4312761"/>
              <a:gd name="connsiteX1561" fmla="*/ 824026 w 5484451"/>
              <a:gd name="connsiteY1561" fmla="*/ 993090 h 4312761"/>
              <a:gd name="connsiteX1562" fmla="*/ 783471 w 5484451"/>
              <a:gd name="connsiteY1562" fmla="*/ 969100 h 4312761"/>
              <a:gd name="connsiteX1563" fmla="*/ 784957 w 5484451"/>
              <a:gd name="connsiteY1563" fmla="*/ 970088 h 4312761"/>
              <a:gd name="connsiteX1564" fmla="*/ 747142 w 5484451"/>
              <a:gd name="connsiteY1564" fmla="*/ 954836 h 4312761"/>
              <a:gd name="connsiteX1565" fmla="*/ 745849 w 5484451"/>
              <a:gd name="connsiteY1565" fmla="*/ 953370 h 4312761"/>
              <a:gd name="connsiteX1566" fmla="*/ 744466 w 5484451"/>
              <a:gd name="connsiteY1566" fmla="*/ 949809 h 4312761"/>
              <a:gd name="connsiteX1567" fmla="*/ 761974 w 5484451"/>
              <a:gd name="connsiteY1567" fmla="*/ 956383 h 4312761"/>
              <a:gd name="connsiteX1568" fmla="*/ 719249 w 5484451"/>
              <a:gd name="connsiteY1568" fmla="*/ 931108 h 4312761"/>
              <a:gd name="connsiteX1569" fmla="*/ 672885 w 5484451"/>
              <a:gd name="connsiteY1569" fmla="*/ 904830 h 4312761"/>
              <a:gd name="connsiteX1570" fmla="*/ 679068 w 5484451"/>
              <a:gd name="connsiteY1570" fmla="*/ 905383 h 4312761"/>
              <a:gd name="connsiteX1571" fmla="*/ 633825 w 5484451"/>
              <a:gd name="connsiteY1571" fmla="*/ 878687 h 4312761"/>
              <a:gd name="connsiteX1572" fmla="*/ 609566 w 5484451"/>
              <a:gd name="connsiteY1572" fmla="*/ 867187 h 4312761"/>
              <a:gd name="connsiteX1573" fmla="*/ 592452 w 5484451"/>
              <a:gd name="connsiteY1573" fmla="*/ 855888 h 4312761"/>
              <a:gd name="connsiteX1574" fmla="*/ 595020 w 5484451"/>
              <a:gd name="connsiteY1574" fmla="*/ 845538 h 4312761"/>
              <a:gd name="connsiteX1575" fmla="*/ 610054 w 5484451"/>
              <a:gd name="connsiteY1575" fmla="*/ 853338 h 4312761"/>
              <a:gd name="connsiteX1576" fmla="*/ 649109 w 5484451"/>
              <a:gd name="connsiteY1576" fmla="*/ 875351 h 4312761"/>
              <a:gd name="connsiteX1577" fmla="*/ 711245 w 5484451"/>
              <a:gd name="connsiteY1577" fmla="*/ 908083 h 4312761"/>
              <a:gd name="connsiteX1578" fmla="*/ 820252 w 5484451"/>
              <a:gd name="connsiteY1578" fmla="*/ 958449 h 4312761"/>
              <a:gd name="connsiteX1579" fmla="*/ 825328 w 5484451"/>
              <a:gd name="connsiteY1579" fmla="*/ 959040 h 4312761"/>
              <a:gd name="connsiteX1580" fmla="*/ 782968 w 5484451"/>
              <a:gd name="connsiteY1580" fmla="*/ 919834 h 4312761"/>
              <a:gd name="connsiteX1581" fmla="*/ 809844 w 5484451"/>
              <a:gd name="connsiteY1581" fmla="*/ 936665 h 4312761"/>
              <a:gd name="connsiteX1582" fmla="*/ 809157 w 5484451"/>
              <a:gd name="connsiteY1582" fmla="*/ 935429 h 4312761"/>
              <a:gd name="connsiteX1583" fmla="*/ 810217 w 5484451"/>
              <a:gd name="connsiteY1583" fmla="*/ 932803 h 4312761"/>
              <a:gd name="connsiteX1584" fmla="*/ 812739 w 5484451"/>
              <a:gd name="connsiteY1584" fmla="*/ 932376 h 4312761"/>
              <a:gd name="connsiteX1585" fmla="*/ 815177 w 5484451"/>
              <a:gd name="connsiteY1585" fmla="*/ 937741 h 4312761"/>
              <a:gd name="connsiteX1586" fmla="*/ 814777 w 5484451"/>
              <a:gd name="connsiteY1586" fmla="*/ 939753 h 4312761"/>
              <a:gd name="connsiteX1587" fmla="*/ 816537 w 5484451"/>
              <a:gd name="connsiteY1587" fmla="*/ 940855 h 4312761"/>
              <a:gd name="connsiteX1588" fmla="*/ 849169 w 5484451"/>
              <a:gd name="connsiteY1588" fmla="*/ 955174 h 4312761"/>
              <a:gd name="connsiteX1589" fmla="*/ 890969 w 5484451"/>
              <a:gd name="connsiteY1589" fmla="*/ 979339 h 4312761"/>
              <a:gd name="connsiteX1590" fmla="*/ 890872 w 5484451"/>
              <a:gd name="connsiteY1590" fmla="*/ 980195 h 4312761"/>
              <a:gd name="connsiteX1591" fmla="*/ 890751 w 5484451"/>
              <a:gd name="connsiteY1591" fmla="*/ 981269 h 4312761"/>
              <a:gd name="connsiteX1592" fmla="*/ 890710 w 5484451"/>
              <a:gd name="connsiteY1592" fmla="*/ 981626 h 4312761"/>
              <a:gd name="connsiteX1593" fmla="*/ 890679 w 5484451"/>
              <a:gd name="connsiteY1593" fmla="*/ 981913 h 4312761"/>
              <a:gd name="connsiteX1594" fmla="*/ 890751 w 5484451"/>
              <a:gd name="connsiteY1594" fmla="*/ 981269 h 4312761"/>
              <a:gd name="connsiteX1595" fmla="*/ 890969 w 5484451"/>
              <a:gd name="connsiteY1595" fmla="*/ 979339 h 4312761"/>
              <a:gd name="connsiteX1596" fmla="*/ 843552 w 5484451"/>
              <a:gd name="connsiteY1596" fmla="*/ 944790 h 4312761"/>
              <a:gd name="connsiteX1597" fmla="*/ 847408 w 5484451"/>
              <a:gd name="connsiteY1597" fmla="*/ 930725 h 4312761"/>
              <a:gd name="connsiteX1598" fmla="*/ 807762 w 5484451"/>
              <a:gd name="connsiteY1598" fmla="*/ 907517 h 4312761"/>
              <a:gd name="connsiteX1599" fmla="*/ 802787 w 5484451"/>
              <a:gd name="connsiteY1599" fmla="*/ 895121 h 4312761"/>
              <a:gd name="connsiteX1600" fmla="*/ 658590 w 5484451"/>
              <a:gd name="connsiteY1600" fmla="*/ 805569 h 4312761"/>
              <a:gd name="connsiteX1601" fmla="*/ 645918 w 5484451"/>
              <a:gd name="connsiteY1601" fmla="*/ 794468 h 4312761"/>
              <a:gd name="connsiteX1602" fmla="*/ 617895 w 5484451"/>
              <a:gd name="connsiteY1602" fmla="*/ 774657 h 4312761"/>
              <a:gd name="connsiteX1603" fmla="*/ 681978 w 5484451"/>
              <a:gd name="connsiteY1603" fmla="*/ 800223 h 4312761"/>
              <a:gd name="connsiteX1604" fmla="*/ 743357 w 5484451"/>
              <a:gd name="connsiteY1604" fmla="*/ 813703 h 4312761"/>
              <a:gd name="connsiteX1605" fmla="*/ 679762 w 5484451"/>
              <a:gd name="connsiteY1605" fmla="*/ 777379 h 4312761"/>
              <a:gd name="connsiteX1606" fmla="*/ 623476 w 5484451"/>
              <a:gd name="connsiteY1606" fmla="*/ 744820 h 4312761"/>
              <a:gd name="connsiteX1607" fmla="*/ 602629 w 5484451"/>
              <a:gd name="connsiteY1607" fmla="*/ 732006 h 4312761"/>
              <a:gd name="connsiteX1608" fmla="*/ 637408 w 5484451"/>
              <a:gd name="connsiteY1608" fmla="*/ 749421 h 4312761"/>
              <a:gd name="connsiteX1609" fmla="*/ 749824 w 5484451"/>
              <a:gd name="connsiteY1609" fmla="*/ 811071 h 4312761"/>
              <a:gd name="connsiteX1610" fmla="*/ 753535 w 5484451"/>
              <a:gd name="connsiteY1610" fmla="*/ 813042 h 4312761"/>
              <a:gd name="connsiteX1611" fmla="*/ 738764 w 5484451"/>
              <a:gd name="connsiteY1611" fmla="*/ 795294 h 4312761"/>
              <a:gd name="connsiteX1612" fmla="*/ 754329 w 5484451"/>
              <a:gd name="connsiteY1612" fmla="*/ 802827 h 4312761"/>
              <a:gd name="connsiteX1613" fmla="*/ 822369 w 5484451"/>
              <a:gd name="connsiteY1613" fmla="*/ 841941 h 4312761"/>
              <a:gd name="connsiteX1614" fmla="*/ 780034 w 5484451"/>
              <a:gd name="connsiteY1614" fmla="*/ 806116 h 4312761"/>
              <a:gd name="connsiteX1615" fmla="*/ 778174 w 5484451"/>
              <a:gd name="connsiteY1615" fmla="*/ 804656 h 4312761"/>
              <a:gd name="connsiteX1616" fmla="*/ 802831 w 5484451"/>
              <a:gd name="connsiteY1616" fmla="*/ 811565 h 4312761"/>
              <a:gd name="connsiteX1617" fmla="*/ 793391 w 5484451"/>
              <a:gd name="connsiteY1617" fmla="*/ 806565 h 4312761"/>
              <a:gd name="connsiteX1618" fmla="*/ 768336 w 5484451"/>
              <a:gd name="connsiteY1618" fmla="*/ 796539 h 4312761"/>
              <a:gd name="connsiteX1619" fmla="*/ 764945 w 5484451"/>
              <a:gd name="connsiteY1619" fmla="*/ 791499 h 4312761"/>
              <a:gd name="connsiteX1620" fmla="*/ 757248 w 5484451"/>
              <a:gd name="connsiteY1620" fmla="*/ 787419 h 4312761"/>
              <a:gd name="connsiteX1621" fmla="*/ 668650 w 5484451"/>
              <a:gd name="connsiteY1621" fmla="*/ 742117 h 4312761"/>
              <a:gd name="connsiteX1622" fmla="*/ 654820 w 5484451"/>
              <a:gd name="connsiteY1622" fmla="*/ 733452 h 4312761"/>
              <a:gd name="connsiteX1623" fmla="*/ 733786 w 5484451"/>
              <a:gd name="connsiteY1623" fmla="*/ 761927 h 4312761"/>
              <a:gd name="connsiteX1624" fmla="*/ 739553 w 5484451"/>
              <a:gd name="connsiteY1624" fmla="*/ 764342 h 4312761"/>
              <a:gd name="connsiteX1625" fmla="*/ 717024 w 5484451"/>
              <a:gd name="connsiteY1625" fmla="*/ 748981 h 4312761"/>
              <a:gd name="connsiteX1626" fmla="*/ 653164 w 5484451"/>
              <a:gd name="connsiteY1626" fmla="*/ 702974 h 4312761"/>
              <a:gd name="connsiteX1627" fmla="*/ 646051 w 5484451"/>
              <a:gd name="connsiteY1627" fmla="*/ 697209 h 4312761"/>
              <a:gd name="connsiteX1628" fmla="*/ 646560 w 5484451"/>
              <a:gd name="connsiteY1628" fmla="*/ 697320 h 4312761"/>
              <a:gd name="connsiteX1629" fmla="*/ 691253 w 5484451"/>
              <a:gd name="connsiteY1629" fmla="*/ 712019 h 4312761"/>
              <a:gd name="connsiteX1630" fmla="*/ 666539 w 5484451"/>
              <a:gd name="connsiteY1630" fmla="*/ 699840 h 4312761"/>
              <a:gd name="connsiteX1631" fmla="*/ 645159 w 5484451"/>
              <a:gd name="connsiteY1631" fmla="*/ 692601 h 4312761"/>
              <a:gd name="connsiteX1632" fmla="*/ 635941 w 5484451"/>
              <a:gd name="connsiteY1632" fmla="*/ 689018 h 4312761"/>
              <a:gd name="connsiteX1633" fmla="*/ 609857 w 5484451"/>
              <a:gd name="connsiteY1633" fmla="*/ 667881 h 4312761"/>
              <a:gd name="connsiteX1634" fmla="*/ 611747 w 5484451"/>
              <a:gd name="connsiteY1634" fmla="*/ 665905 h 4312761"/>
              <a:gd name="connsiteX1635" fmla="*/ 608181 w 5484451"/>
              <a:gd name="connsiteY1635" fmla="*/ 664917 h 4312761"/>
              <a:gd name="connsiteX1636" fmla="*/ 601458 w 5484451"/>
              <a:gd name="connsiteY1636" fmla="*/ 661076 h 4312761"/>
              <a:gd name="connsiteX1637" fmla="*/ 581960 w 5484451"/>
              <a:gd name="connsiteY1637" fmla="*/ 645276 h 4312761"/>
              <a:gd name="connsiteX1638" fmla="*/ 590312 w 5484451"/>
              <a:gd name="connsiteY1638" fmla="*/ 648021 h 4312761"/>
              <a:gd name="connsiteX1639" fmla="*/ 594406 w 5484451"/>
              <a:gd name="connsiteY1639" fmla="*/ 647530 h 4312761"/>
              <a:gd name="connsiteX1640" fmla="*/ 590312 w 5484451"/>
              <a:gd name="connsiteY1640" fmla="*/ 648021 h 4312761"/>
              <a:gd name="connsiteX1641" fmla="*/ 592299 w 5484451"/>
              <a:gd name="connsiteY1641" fmla="*/ 641802 h 4312761"/>
              <a:gd name="connsiteX1642" fmla="*/ 614021 w 5484451"/>
              <a:gd name="connsiteY1642" fmla="*/ 655338 h 4312761"/>
              <a:gd name="connsiteX1643" fmla="*/ 593739 w 5484451"/>
              <a:gd name="connsiteY1643" fmla="*/ 637890 h 4312761"/>
              <a:gd name="connsiteX1644" fmla="*/ 607048 w 5484451"/>
              <a:gd name="connsiteY1644" fmla="*/ 641112 h 4312761"/>
              <a:gd name="connsiteX1645" fmla="*/ 612797 w 5484451"/>
              <a:gd name="connsiteY1645" fmla="*/ 642122 h 4312761"/>
              <a:gd name="connsiteX1646" fmla="*/ 680385 w 5484451"/>
              <a:gd name="connsiteY1646" fmla="*/ 692574 h 4312761"/>
              <a:gd name="connsiteX1647" fmla="*/ 756996 w 5484451"/>
              <a:gd name="connsiteY1647" fmla="*/ 743774 h 4312761"/>
              <a:gd name="connsiteX1648" fmla="*/ 772843 w 5484451"/>
              <a:gd name="connsiteY1648" fmla="*/ 750260 h 4312761"/>
              <a:gd name="connsiteX1649" fmla="*/ 778399 w 5484451"/>
              <a:gd name="connsiteY1649" fmla="*/ 752482 h 4312761"/>
              <a:gd name="connsiteX1650" fmla="*/ 774757 w 5484451"/>
              <a:gd name="connsiteY1650" fmla="*/ 750211 h 4312761"/>
              <a:gd name="connsiteX1651" fmla="*/ 757095 w 5484451"/>
              <a:gd name="connsiteY1651" fmla="*/ 735114 h 4312761"/>
              <a:gd name="connsiteX1652" fmla="*/ 753685 w 5484451"/>
              <a:gd name="connsiteY1652" fmla="*/ 725216 h 4312761"/>
              <a:gd name="connsiteX1653" fmla="*/ 708426 w 5484451"/>
              <a:gd name="connsiteY1653" fmla="*/ 691625 h 4312761"/>
              <a:gd name="connsiteX1654" fmla="*/ 704968 w 5484451"/>
              <a:gd name="connsiteY1654" fmla="*/ 678829 h 4312761"/>
              <a:gd name="connsiteX1655" fmla="*/ 702348 w 5484451"/>
              <a:gd name="connsiteY1655" fmla="*/ 676564 h 4312761"/>
              <a:gd name="connsiteX1656" fmla="*/ 699614 w 5484451"/>
              <a:gd name="connsiteY1656" fmla="*/ 675220 h 4312761"/>
              <a:gd name="connsiteX1657" fmla="*/ 696134 w 5484451"/>
              <a:gd name="connsiteY1657" fmla="*/ 671966 h 4312761"/>
              <a:gd name="connsiteX1658" fmla="*/ 696138 w 5484451"/>
              <a:gd name="connsiteY1658" fmla="*/ 670982 h 4312761"/>
              <a:gd name="connsiteX1659" fmla="*/ 694246 w 5484451"/>
              <a:gd name="connsiteY1659" fmla="*/ 670203 h 4312761"/>
              <a:gd name="connsiteX1660" fmla="*/ 696134 w 5484451"/>
              <a:gd name="connsiteY1660" fmla="*/ 671966 h 4312761"/>
              <a:gd name="connsiteX1661" fmla="*/ 696134 w 5484451"/>
              <a:gd name="connsiteY1661" fmla="*/ 673505 h 4312761"/>
              <a:gd name="connsiteX1662" fmla="*/ 686365 w 5484451"/>
              <a:gd name="connsiteY1662" fmla="*/ 659796 h 4312761"/>
              <a:gd name="connsiteX1663" fmla="*/ 703696 w 5484451"/>
              <a:gd name="connsiteY1663" fmla="*/ 670909 h 4312761"/>
              <a:gd name="connsiteX1664" fmla="*/ 713853 w 5484451"/>
              <a:gd name="connsiteY1664" fmla="*/ 680187 h 4312761"/>
              <a:gd name="connsiteX1665" fmla="*/ 725407 w 5484451"/>
              <a:gd name="connsiteY1665" fmla="*/ 675017 h 4312761"/>
              <a:gd name="connsiteX1666" fmla="*/ 740345 w 5484451"/>
              <a:gd name="connsiteY1666" fmla="*/ 668072 h 4312761"/>
              <a:gd name="connsiteX1667" fmla="*/ 755234 w 5484451"/>
              <a:gd name="connsiteY1667" fmla="*/ 670030 h 4312761"/>
              <a:gd name="connsiteX1668" fmla="*/ 710893 w 5484451"/>
              <a:gd name="connsiteY1668" fmla="*/ 638576 h 4312761"/>
              <a:gd name="connsiteX1669" fmla="*/ 724195 w 5484451"/>
              <a:gd name="connsiteY1669" fmla="*/ 642230 h 4312761"/>
              <a:gd name="connsiteX1670" fmla="*/ 699774 w 5484451"/>
              <a:gd name="connsiteY1670" fmla="*/ 623549 h 4312761"/>
              <a:gd name="connsiteX1671" fmla="*/ 683796 w 5484451"/>
              <a:gd name="connsiteY1671" fmla="*/ 615534 h 4312761"/>
              <a:gd name="connsiteX1672" fmla="*/ 534439 w 5484451"/>
              <a:gd name="connsiteY1672" fmla="*/ 537726 h 4312761"/>
              <a:gd name="connsiteX1673" fmla="*/ 549247 w 5484451"/>
              <a:gd name="connsiteY1673" fmla="*/ 543225 h 4312761"/>
              <a:gd name="connsiteX1674" fmla="*/ 596347 w 5484451"/>
              <a:gd name="connsiteY1674" fmla="*/ 553144 h 4312761"/>
              <a:gd name="connsiteX1675" fmla="*/ 632828 w 5484451"/>
              <a:gd name="connsiteY1675" fmla="*/ 559605 h 4312761"/>
              <a:gd name="connsiteX1676" fmla="*/ 617997 w 5484451"/>
              <a:gd name="connsiteY1676" fmla="*/ 549206 h 4312761"/>
              <a:gd name="connsiteX1677" fmla="*/ 634883 w 5484451"/>
              <a:gd name="connsiteY1677" fmla="*/ 558601 h 4312761"/>
              <a:gd name="connsiteX1678" fmla="*/ 727392 w 5484451"/>
              <a:gd name="connsiteY1678" fmla="*/ 604866 h 4312761"/>
              <a:gd name="connsiteX1679" fmla="*/ 737999 w 5484451"/>
              <a:gd name="connsiteY1679" fmla="*/ 605756 h 4312761"/>
              <a:gd name="connsiteX1680" fmla="*/ 738384 w 5484451"/>
              <a:gd name="connsiteY1680" fmla="*/ 605949 h 4312761"/>
              <a:gd name="connsiteX1681" fmla="*/ 742954 w 5484451"/>
              <a:gd name="connsiteY1681" fmla="*/ 606172 h 4312761"/>
              <a:gd name="connsiteX1682" fmla="*/ 737999 w 5484451"/>
              <a:gd name="connsiteY1682" fmla="*/ 605756 h 4312761"/>
              <a:gd name="connsiteX1683" fmla="*/ 730507 w 5484451"/>
              <a:gd name="connsiteY1683" fmla="*/ 601984 h 4312761"/>
              <a:gd name="connsiteX1684" fmla="*/ 689943 w 5484451"/>
              <a:gd name="connsiteY1684" fmla="*/ 565824 h 4312761"/>
              <a:gd name="connsiteX1685" fmla="*/ 854015 w 5484451"/>
              <a:gd name="connsiteY1685" fmla="*/ 632499 h 4312761"/>
              <a:gd name="connsiteX1686" fmla="*/ 876830 w 5484451"/>
              <a:gd name="connsiteY1686" fmla="*/ 641224 h 4312761"/>
              <a:gd name="connsiteX1687" fmla="*/ 880391 w 5484451"/>
              <a:gd name="connsiteY1687" fmla="*/ 642030 h 4312761"/>
              <a:gd name="connsiteX1688" fmla="*/ 881201 w 5484451"/>
              <a:gd name="connsiteY1688" fmla="*/ 641910 h 4312761"/>
              <a:gd name="connsiteX1689" fmla="*/ 881770 w 5484451"/>
              <a:gd name="connsiteY1689" fmla="*/ 642339 h 4312761"/>
              <a:gd name="connsiteX1690" fmla="*/ 887739 w 5484451"/>
              <a:gd name="connsiteY1690" fmla="*/ 643682 h 4312761"/>
              <a:gd name="connsiteX1691" fmla="*/ 886998 w 5484451"/>
              <a:gd name="connsiteY1691" fmla="*/ 641673 h 4312761"/>
              <a:gd name="connsiteX1692" fmla="*/ 871140 w 5484451"/>
              <a:gd name="connsiteY1692" fmla="*/ 634910 h 4312761"/>
              <a:gd name="connsiteX1693" fmla="*/ 875378 w 5484451"/>
              <a:gd name="connsiteY1693" fmla="*/ 630033 h 4312761"/>
              <a:gd name="connsiteX1694" fmla="*/ 879335 w 5484451"/>
              <a:gd name="connsiteY1694" fmla="*/ 631062 h 4312761"/>
              <a:gd name="connsiteX1695" fmla="*/ 867180 w 5484451"/>
              <a:gd name="connsiteY1695" fmla="*/ 620655 h 4312761"/>
              <a:gd name="connsiteX1696" fmla="*/ 856757 w 5484451"/>
              <a:gd name="connsiteY1696" fmla="*/ 610307 h 4312761"/>
              <a:gd name="connsiteX1697" fmla="*/ 869723 w 5484451"/>
              <a:gd name="connsiteY1697" fmla="*/ 613253 h 4312761"/>
              <a:gd name="connsiteX1698" fmla="*/ 883683 w 5484451"/>
              <a:gd name="connsiteY1698" fmla="*/ 618884 h 4312761"/>
              <a:gd name="connsiteX1699" fmla="*/ 899163 w 5484451"/>
              <a:gd name="connsiteY1699" fmla="*/ 625128 h 4312761"/>
              <a:gd name="connsiteX1700" fmla="*/ 929930 w 5484451"/>
              <a:gd name="connsiteY1700" fmla="*/ 637536 h 4312761"/>
              <a:gd name="connsiteX1701" fmla="*/ 933733 w 5484451"/>
              <a:gd name="connsiteY1701" fmla="*/ 638939 h 4312761"/>
              <a:gd name="connsiteX1702" fmla="*/ 944749 w 5484451"/>
              <a:gd name="connsiteY1702" fmla="*/ 642333 h 4312761"/>
              <a:gd name="connsiteX1703" fmla="*/ 899689 w 5484451"/>
              <a:gd name="connsiteY1703" fmla="*/ 623730 h 4312761"/>
              <a:gd name="connsiteX1704" fmla="*/ 922253 w 5484451"/>
              <a:gd name="connsiteY1704" fmla="*/ 630492 h 4312761"/>
              <a:gd name="connsiteX1705" fmla="*/ 917819 w 5484451"/>
              <a:gd name="connsiteY1705" fmla="*/ 628858 h 4312761"/>
              <a:gd name="connsiteX1706" fmla="*/ 914249 w 5484451"/>
              <a:gd name="connsiteY1706" fmla="*/ 625570 h 4312761"/>
              <a:gd name="connsiteX1707" fmla="*/ 911922 w 5484451"/>
              <a:gd name="connsiteY1707" fmla="*/ 621864 h 4312761"/>
              <a:gd name="connsiteX1708" fmla="*/ 883058 w 5484451"/>
              <a:gd name="connsiteY1708" fmla="*/ 608351 h 4312761"/>
              <a:gd name="connsiteX1709" fmla="*/ 846051 w 5484451"/>
              <a:gd name="connsiteY1709" fmla="*/ 591535 h 4312761"/>
              <a:gd name="connsiteX1710" fmla="*/ 824013 w 5484451"/>
              <a:gd name="connsiteY1710" fmla="*/ 580486 h 4312761"/>
              <a:gd name="connsiteX1711" fmla="*/ 826769 w 5484451"/>
              <a:gd name="connsiteY1711" fmla="*/ 582600 h 4312761"/>
              <a:gd name="connsiteX1712" fmla="*/ 842026 w 5484451"/>
              <a:gd name="connsiteY1712" fmla="*/ 593942 h 4312761"/>
              <a:gd name="connsiteX1713" fmla="*/ 874375 w 5484451"/>
              <a:gd name="connsiteY1713" fmla="*/ 612866 h 4312761"/>
              <a:gd name="connsiteX1714" fmla="*/ 845705 w 5484451"/>
              <a:gd name="connsiteY1714" fmla="*/ 602341 h 4312761"/>
              <a:gd name="connsiteX1715" fmla="*/ 842495 w 5484451"/>
              <a:gd name="connsiteY1715" fmla="*/ 599797 h 4312761"/>
              <a:gd name="connsiteX1716" fmla="*/ 819833 w 5484451"/>
              <a:gd name="connsiteY1716" fmla="*/ 583257 h 4312761"/>
              <a:gd name="connsiteX1717" fmla="*/ 795997 w 5484451"/>
              <a:gd name="connsiteY1717" fmla="*/ 565289 h 4312761"/>
              <a:gd name="connsiteX1718" fmla="*/ 792369 w 5484451"/>
              <a:gd name="connsiteY1718" fmla="*/ 561972 h 4312761"/>
              <a:gd name="connsiteX1719" fmla="*/ 789663 w 5484451"/>
              <a:gd name="connsiteY1719" fmla="*/ 561276 h 4312761"/>
              <a:gd name="connsiteX1720" fmla="*/ 778272 w 5484451"/>
              <a:gd name="connsiteY1720" fmla="*/ 551952 h 4312761"/>
              <a:gd name="connsiteX1721" fmla="*/ 823318 w 5484451"/>
              <a:gd name="connsiteY1721" fmla="*/ 567016 h 4312761"/>
              <a:gd name="connsiteX1722" fmla="*/ 838297 w 5484451"/>
              <a:gd name="connsiteY1722" fmla="*/ 571987 h 4312761"/>
              <a:gd name="connsiteX1723" fmla="*/ 846103 w 5484451"/>
              <a:gd name="connsiteY1723" fmla="*/ 572331 h 4312761"/>
              <a:gd name="connsiteX1724" fmla="*/ 856609 w 5484451"/>
              <a:gd name="connsiteY1724" fmla="*/ 578060 h 4312761"/>
              <a:gd name="connsiteX1725" fmla="*/ 882565 w 5484451"/>
              <a:gd name="connsiteY1725" fmla="*/ 586672 h 4312761"/>
              <a:gd name="connsiteX1726" fmla="*/ 915366 w 5484451"/>
              <a:gd name="connsiteY1726" fmla="*/ 597047 h 4312761"/>
              <a:gd name="connsiteX1727" fmla="*/ 916862 w 5484451"/>
              <a:gd name="connsiteY1727" fmla="*/ 595654 h 4312761"/>
              <a:gd name="connsiteX1728" fmla="*/ 922627 w 5484451"/>
              <a:gd name="connsiteY1728" fmla="*/ 592951 h 4312761"/>
              <a:gd name="connsiteX1729" fmla="*/ 923226 w 5484451"/>
              <a:gd name="connsiteY1729" fmla="*/ 592707 h 4312761"/>
              <a:gd name="connsiteX1730" fmla="*/ 915504 w 5484451"/>
              <a:gd name="connsiteY1730" fmla="*/ 590089 h 4312761"/>
              <a:gd name="connsiteX1731" fmla="*/ 895895 w 5484451"/>
              <a:gd name="connsiteY1731" fmla="*/ 583698 h 4312761"/>
              <a:gd name="connsiteX1732" fmla="*/ 749635 w 5484451"/>
              <a:gd name="connsiteY1732" fmla="*/ 535336 h 4312761"/>
              <a:gd name="connsiteX1733" fmla="*/ 726498 w 5484451"/>
              <a:gd name="connsiteY1733" fmla="*/ 522975 h 4312761"/>
              <a:gd name="connsiteX1734" fmla="*/ 734306 w 5484451"/>
              <a:gd name="connsiteY1734" fmla="*/ 525174 h 4312761"/>
              <a:gd name="connsiteX1735" fmla="*/ 744301 w 5484451"/>
              <a:gd name="connsiteY1735" fmla="*/ 531570 h 4312761"/>
              <a:gd name="connsiteX1736" fmla="*/ 753174 w 5484451"/>
              <a:gd name="connsiteY1736" fmla="*/ 535723 h 4312761"/>
              <a:gd name="connsiteX1737" fmla="*/ 752342 w 5484451"/>
              <a:gd name="connsiteY1737" fmla="*/ 531246 h 4312761"/>
              <a:gd name="connsiteX1738" fmla="*/ 755074 w 5484451"/>
              <a:gd name="connsiteY1738" fmla="*/ 532234 h 4312761"/>
              <a:gd name="connsiteX1739" fmla="*/ 782838 w 5484451"/>
              <a:gd name="connsiteY1739" fmla="*/ 536277 h 4312761"/>
              <a:gd name="connsiteX1740" fmla="*/ 744355 w 5484451"/>
              <a:gd name="connsiteY1740" fmla="*/ 523292 h 4312761"/>
              <a:gd name="connsiteX1741" fmla="*/ 741968 w 5484451"/>
              <a:gd name="connsiteY1741" fmla="*/ 522404 h 4312761"/>
              <a:gd name="connsiteX1742" fmla="*/ 741683 w 5484451"/>
              <a:gd name="connsiteY1742" fmla="*/ 522166 h 4312761"/>
              <a:gd name="connsiteX1743" fmla="*/ 734718 w 5484451"/>
              <a:gd name="connsiteY1743" fmla="*/ 517504 h 4312761"/>
              <a:gd name="connsiteX1744" fmla="*/ 790102 w 5484451"/>
              <a:gd name="connsiteY1744" fmla="*/ 533568 h 4312761"/>
              <a:gd name="connsiteX1745" fmla="*/ 875889 w 5484451"/>
              <a:gd name="connsiteY1745" fmla="*/ 560734 h 4312761"/>
              <a:gd name="connsiteX1746" fmla="*/ 886148 w 5484451"/>
              <a:gd name="connsiteY1746" fmla="*/ 564827 h 4312761"/>
              <a:gd name="connsiteX1747" fmla="*/ 875657 w 5484451"/>
              <a:gd name="connsiteY1747" fmla="*/ 558308 h 4312761"/>
              <a:gd name="connsiteX1748" fmla="*/ 722692 w 5484451"/>
              <a:gd name="connsiteY1748" fmla="*/ 502981 h 4312761"/>
              <a:gd name="connsiteX1749" fmla="*/ 889511 w 5484451"/>
              <a:gd name="connsiteY1749" fmla="*/ 556656 h 4312761"/>
              <a:gd name="connsiteX1750" fmla="*/ 903077 w 5484451"/>
              <a:gd name="connsiteY1750" fmla="*/ 560400 h 4312761"/>
              <a:gd name="connsiteX1751" fmla="*/ 905016 w 5484451"/>
              <a:gd name="connsiteY1751" fmla="*/ 560533 h 4312761"/>
              <a:gd name="connsiteX1752" fmla="*/ 904365 w 5484451"/>
              <a:gd name="connsiteY1752" fmla="*/ 560100 h 4312761"/>
              <a:gd name="connsiteX1753" fmla="*/ 901421 w 5484451"/>
              <a:gd name="connsiteY1753" fmla="*/ 558070 h 4312761"/>
              <a:gd name="connsiteX1754" fmla="*/ 909233 w 5484451"/>
              <a:gd name="connsiteY1754" fmla="*/ 560820 h 4312761"/>
              <a:gd name="connsiteX1755" fmla="*/ 910327 w 5484451"/>
              <a:gd name="connsiteY1755" fmla="*/ 560894 h 4312761"/>
              <a:gd name="connsiteX1756" fmla="*/ 913264 w 5484451"/>
              <a:gd name="connsiteY1756" fmla="*/ 558722 h 4312761"/>
              <a:gd name="connsiteX1757" fmla="*/ 888781 w 5484451"/>
              <a:gd name="connsiteY1757" fmla="*/ 548971 h 4312761"/>
              <a:gd name="connsiteX1758" fmla="*/ 814970 w 5484451"/>
              <a:gd name="connsiteY1758" fmla="*/ 522624 h 4312761"/>
              <a:gd name="connsiteX1759" fmla="*/ 878825 w 5484451"/>
              <a:gd name="connsiteY1759" fmla="*/ 542187 h 4312761"/>
              <a:gd name="connsiteX1760" fmla="*/ 928171 w 5484451"/>
              <a:gd name="connsiteY1760" fmla="*/ 558547 h 4312761"/>
              <a:gd name="connsiteX1761" fmla="*/ 924368 w 5484451"/>
              <a:gd name="connsiteY1761" fmla="*/ 556704 h 4312761"/>
              <a:gd name="connsiteX1762" fmla="*/ 944802 w 5484451"/>
              <a:gd name="connsiteY1762" fmla="*/ 561809 h 4312761"/>
              <a:gd name="connsiteX1763" fmla="*/ 910649 w 5484451"/>
              <a:gd name="connsiteY1763" fmla="*/ 541187 h 4312761"/>
              <a:gd name="connsiteX1764" fmla="*/ 910133 w 5484451"/>
              <a:gd name="connsiteY1764" fmla="*/ 539887 h 4312761"/>
              <a:gd name="connsiteX1765" fmla="*/ 910376 w 5484451"/>
              <a:gd name="connsiteY1765" fmla="*/ 538985 h 4312761"/>
              <a:gd name="connsiteX1766" fmla="*/ 910021 w 5484451"/>
              <a:gd name="connsiteY1766" fmla="*/ 538840 h 4312761"/>
              <a:gd name="connsiteX1767" fmla="*/ 908728 w 5484451"/>
              <a:gd name="connsiteY1767" fmla="*/ 537377 h 4312761"/>
              <a:gd name="connsiteX1768" fmla="*/ 907343 w 5484451"/>
              <a:gd name="connsiteY1768" fmla="*/ 533813 h 4312761"/>
              <a:gd name="connsiteX1769" fmla="*/ 911362 w 5484451"/>
              <a:gd name="connsiteY1769" fmla="*/ 535322 h 4312761"/>
              <a:gd name="connsiteX1770" fmla="*/ 913977 w 5484451"/>
              <a:gd name="connsiteY1770" fmla="*/ 525645 h 4312761"/>
              <a:gd name="connsiteX1771" fmla="*/ 920331 w 5484451"/>
              <a:gd name="connsiteY1771" fmla="*/ 517632 h 4312761"/>
              <a:gd name="connsiteX1772" fmla="*/ 830987 w 5484451"/>
              <a:gd name="connsiteY1772" fmla="*/ 478825 h 4312761"/>
              <a:gd name="connsiteX1773" fmla="*/ 818839 w 5484451"/>
              <a:gd name="connsiteY1773" fmla="*/ 454674 h 4312761"/>
              <a:gd name="connsiteX1774" fmla="*/ 735993 w 5484451"/>
              <a:gd name="connsiteY1774" fmla="*/ 404091 h 4312761"/>
              <a:gd name="connsiteX1775" fmla="*/ 727313 w 5484451"/>
              <a:gd name="connsiteY1775" fmla="*/ 399751 h 4312761"/>
              <a:gd name="connsiteX1776" fmla="*/ 707347 w 5484451"/>
              <a:gd name="connsiteY1776" fmla="*/ 380646 h 4312761"/>
              <a:gd name="connsiteX1777" fmla="*/ 703258 w 5484451"/>
              <a:gd name="connsiteY1777" fmla="*/ 370284 h 4312761"/>
              <a:gd name="connsiteX1778" fmla="*/ 735029 w 5484451"/>
              <a:gd name="connsiteY1778" fmla="*/ 382821 h 4312761"/>
              <a:gd name="connsiteX1779" fmla="*/ 742081 w 5484451"/>
              <a:gd name="connsiteY1779" fmla="*/ 387130 h 4312761"/>
              <a:gd name="connsiteX1780" fmla="*/ 753900 w 5484451"/>
              <a:gd name="connsiteY1780" fmla="*/ 391915 h 4312761"/>
              <a:gd name="connsiteX1781" fmla="*/ 755034 w 5484451"/>
              <a:gd name="connsiteY1781" fmla="*/ 390700 h 4312761"/>
              <a:gd name="connsiteX1782" fmla="*/ 794099 w 5484451"/>
              <a:gd name="connsiteY1782" fmla="*/ 405754 h 4312761"/>
              <a:gd name="connsiteX1783" fmla="*/ 852187 w 5484451"/>
              <a:gd name="connsiteY1783" fmla="*/ 436505 h 4312761"/>
              <a:gd name="connsiteX1784" fmla="*/ 932756 w 5484451"/>
              <a:gd name="connsiteY1784" fmla="*/ 457924 h 4312761"/>
              <a:gd name="connsiteX1785" fmla="*/ 860715 w 5484451"/>
              <a:gd name="connsiteY1785" fmla="*/ 417246 h 4312761"/>
              <a:gd name="connsiteX1786" fmla="*/ 852562 w 5484451"/>
              <a:gd name="connsiteY1786" fmla="*/ 412281 h 4312761"/>
              <a:gd name="connsiteX1787" fmla="*/ 859784 w 5484451"/>
              <a:gd name="connsiteY1787" fmla="*/ 408887 h 4312761"/>
              <a:gd name="connsiteX1788" fmla="*/ 853030 w 5484451"/>
              <a:gd name="connsiteY1788" fmla="*/ 407297 h 4312761"/>
              <a:gd name="connsiteX1789" fmla="*/ 842562 w 5484451"/>
              <a:gd name="connsiteY1789" fmla="*/ 399383 h 4312761"/>
              <a:gd name="connsiteX1790" fmla="*/ 841785 w 5484451"/>
              <a:gd name="connsiteY1790" fmla="*/ 396574 h 4312761"/>
              <a:gd name="connsiteX1791" fmla="*/ 841958 w 5484451"/>
              <a:gd name="connsiteY1791" fmla="*/ 390058 h 4312761"/>
              <a:gd name="connsiteX1792" fmla="*/ 821116 w 5484451"/>
              <a:gd name="connsiteY1792" fmla="*/ 377806 h 4312761"/>
              <a:gd name="connsiteX1793" fmla="*/ 819336 w 5484451"/>
              <a:gd name="connsiteY1793" fmla="*/ 374882 h 4312761"/>
              <a:gd name="connsiteX1794" fmla="*/ 833657 w 5484451"/>
              <a:gd name="connsiteY1794" fmla="*/ 380724 h 4312761"/>
              <a:gd name="connsiteX1795" fmla="*/ 834571 w 5484451"/>
              <a:gd name="connsiteY1795" fmla="*/ 381374 h 4312761"/>
              <a:gd name="connsiteX1796" fmla="*/ 834506 w 5484451"/>
              <a:gd name="connsiteY1796" fmla="*/ 381180 h 4312761"/>
              <a:gd name="connsiteX1797" fmla="*/ 838505 w 5484451"/>
              <a:gd name="connsiteY1797" fmla="*/ 382471 h 4312761"/>
              <a:gd name="connsiteX1798" fmla="*/ 843918 w 5484451"/>
              <a:gd name="connsiteY1798" fmla="*/ 388026 h 4312761"/>
              <a:gd name="connsiteX1799" fmla="*/ 853393 w 5484451"/>
              <a:gd name="connsiteY1799" fmla="*/ 394773 h 4312761"/>
              <a:gd name="connsiteX1800" fmla="*/ 860749 w 5484451"/>
              <a:gd name="connsiteY1800" fmla="*/ 399584 h 4312761"/>
              <a:gd name="connsiteX1801" fmla="*/ 892615 w 5484451"/>
              <a:gd name="connsiteY1801" fmla="*/ 417299 h 4312761"/>
              <a:gd name="connsiteX1802" fmla="*/ 921535 w 5484451"/>
              <a:gd name="connsiteY1802" fmla="*/ 433624 h 4312761"/>
              <a:gd name="connsiteX1803" fmla="*/ 933904 w 5484451"/>
              <a:gd name="connsiteY1803" fmla="*/ 438901 h 4312761"/>
              <a:gd name="connsiteX1804" fmla="*/ 966034 w 5484451"/>
              <a:gd name="connsiteY1804" fmla="*/ 448478 h 4312761"/>
              <a:gd name="connsiteX1805" fmla="*/ 976920 w 5484451"/>
              <a:gd name="connsiteY1805" fmla="*/ 452898 h 4312761"/>
              <a:gd name="connsiteX1806" fmla="*/ 975852 w 5484451"/>
              <a:gd name="connsiteY1806" fmla="*/ 448044 h 4312761"/>
              <a:gd name="connsiteX1807" fmla="*/ 975961 w 5484451"/>
              <a:gd name="connsiteY1807" fmla="*/ 444581 h 4312761"/>
              <a:gd name="connsiteX1808" fmla="*/ 941154 w 5484451"/>
              <a:gd name="connsiteY1808" fmla="*/ 421963 h 4312761"/>
              <a:gd name="connsiteX1809" fmla="*/ 908878 w 5484451"/>
              <a:gd name="connsiteY1809" fmla="*/ 397018 h 4312761"/>
              <a:gd name="connsiteX1810" fmla="*/ 918085 w 5484451"/>
              <a:gd name="connsiteY1810" fmla="*/ 399056 h 4312761"/>
              <a:gd name="connsiteX1811" fmla="*/ 904286 w 5484451"/>
              <a:gd name="connsiteY1811" fmla="*/ 382474 h 4312761"/>
              <a:gd name="connsiteX1812" fmla="*/ 891481 w 5484451"/>
              <a:gd name="connsiteY1812" fmla="*/ 373836 h 4312761"/>
              <a:gd name="connsiteX1813" fmla="*/ 864548 w 5484451"/>
              <a:gd name="connsiteY1813" fmla="*/ 359077 h 4312761"/>
              <a:gd name="connsiteX1814" fmla="*/ 861937 w 5484451"/>
              <a:gd name="connsiteY1814" fmla="*/ 357634 h 4312761"/>
              <a:gd name="connsiteX1815" fmla="*/ 844445 w 5484451"/>
              <a:gd name="connsiteY1815" fmla="*/ 347961 h 4312761"/>
              <a:gd name="connsiteX1816" fmla="*/ 862392 w 5484451"/>
              <a:gd name="connsiteY1816" fmla="*/ 353954 h 4312761"/>
              <a:gd name="connsiteX1817" fmla="*/ 840498 w 5484451"/>
              <a:gd name="connsiteY1817" fmla="*/ 335782 h 4312761"/>
              <a:gd name="connsiteX1818" fmla="*/ 819342 w 5484451"/>
              <a:gd name="connsiteY1818" fmla="*/ 322669 h 4312761"/>
              <a:gd name="connsiteX1819" fmla="*/ 816025 w 5484451"/>
              <a:gd name="connsiteY1819" fmla="*/ 316215 h 4312761"/>
              <a:gd name="connsiteX1820" fmla="*/ 797674 w 5484451"/>
              <a:gd name="connsiteY1820" fmla="*/ 284501 h 4312761"/>
              <a:gd name="connsiteX1821" fmla="*/ 796487 w 5484451"/>
              <a:gd name="connsiteY1821" fmla="*/ 282522 h 4312761"/>
              <a:gd name="connsiteX1822" fmla="*/ 798495 w 5484451"/>
              <a:gd name="connsiteY1822" fmla="*/ 281883 h 4312761"/>
              <a:gd name="connsiteX1823" fmla="*/ 810094 w 5484451"/>
              <a:gd name="connsiteY1823" fmla="*/ 277302 h 4312761"/>
              <a:gd name="connsiteX1824" fmla="*/ 808038 w 5484451"/>
              <a:gd name="connsiteY1824" fmla="*/ 276605 h 4312761"/>
              <a:gd name="connsiteX1825" fmla="*/ 798820 w 5484451"/>
              <a:gd name="connsiteY1825" fmla="*/ 273022 h 4312761"/>
              <a:gd name="connsiteX1826" fmla="*/ 772736 w 5484451"/>
              <a:gd name="connsiteY1826" fmla="*/ 251886 h 4312761"/>
              <a:gd name="connsiteX1827" fmla="*/ 774626 w 5484451"/>
              <a:gd name="connsiteY1827" fmla="*/ 249910 h 4312761"/>
              <a:gd name="connsiteX1828" fmla="*/ 771061 w 5484451"/>
              <a:gd name="connsiteY1828" fmla="*/ 248924 h 4312761"/>
              <a:gd name="connsiteX1829" fmla="*/ 764336 w 5484451"/>
              <a:gd name="connsiteY1829" fmla="*/ 245078 h 4312761"/>
              <a:gd name="connsiteX1830" fmla="*/ 744840 w 5484451"/>
              <a:gd name="connsiteY1830" fmla="*/ 229280 h 4312761"/>
              <a:gd name="connsiteX1831" fmla="*/ 753192 w 5484451"/>
              <a:gd name="connsiteY1831" fmla="*/ 232026 h 4312761"/>
              <a:gd name="connsiteX1832" fmla="*/ 757283 w 5484451"/>
              <a:gd name="connsiteY1832" fmla="*/ 231537 h 4312761"/>
              <a:gd name="connsiteX1833" fmla="*/ 753192 w 5484451"/>
              <a:gd name="connsiteY1833" fmla="*/ 232026 h 4312761"/>
              <a:gd name="connsiteX1834" fmla="*/ 755175 w 5484451"/>
              <a:gd name="connsiteY1834" fmla="*/ 225804 h 4312761"/>
              <a:gd name="connsiteX1835" fmla="*/ 776899 w 5484451"/>
              <a:gd name="connsiteY1835" fmla="*/ 239342 h 4312761"/>
              <a:gd name="connsiteX1836" fmla="*/ 756619 w 5484451"/>
              <a:gd name="connsiteY1836" fmla="*/ 221895 h 4312761"/>
              <a:gd name="connsiteX1837" fmla="*/ 769927 w 5484451"/>
              <a:gd name="connsiteY1837" fmla="*/ 225118 h 4312761"/>
              <a:gd name="connsiteX1838" fmla="*/ 775675 w 5484451"/>
              <a:gd name="connsiteY1838" fmla="*/ 226127 h 4312761"/>
              <a:gd name="connsiteX1839" fmla="*/ 843264 w 5484451"/>
              <a:gd name="connsiteY1839" fmla="*/ 276581 h 4312761"/>
              <a:gd name="connsiteX1840" fmla="*/ 886110 w 5484451"/>
              <a:gd name="connsiteY1840" fmla="*/ 305214 h 4312761"/>
              <a:gd name="connsiteX1841" fmla="*/ 887724 w 5484451"/>
              <a:gd name="connsiteY1841" fmla="*/ 305508 h 4312761"/>
              <a:gd name="connsiteX1842" fmla="*/ 899082 w 5484451"/>
              <a:gd name="connsiteY1842" fmla="*/ 304376 h 4312761"/>
              <a:gd name="connsiteX1843" fmla="*/ 908260 w 5484451"/>
              <a:gd name="connsiteY1843" fmla="*/ 303476 h 4312761"/>
              <a:gd name="connsiteX1844" fmla="*/ 893814 w 5484451"/>
              <a:gd name="connsiteY1844" fmla="*/ 293482 h 4312761"/>
              <a:gd name="connsiteX1845" fmla="*/ 871301 w 5484451"/>
              <a:gd name="connsiteY1845" fmla="*/ 275626 h 4312761"/>
              <a:gd name="connsiteX1846" fmla="*/ 867845 w 5484451"/>
              <a:gd name="connsiteY1846" fmla="*/ 262833 h 4312761"/>
              <a:gd name="connsiteX1847" fmla="*/ 865226 w 5484451"/>
              <a:gd name="connsiteY1847" fmla="*/ 260572 h 4312761"/>
              <a:gd name="connsiteX1848" fmla="*/ 862491 w 5484451"/>
              <a:gd name="connsiteY1848" fmla="*/ 259225 h 4312761"/>
              <a:gd name="connsiteX1849" fmla="*/ 859015 w 5484451"/>
              <a:gd name="connsiteY1849" fmla="*/ 255975 h 4312761"/>
              <a:gd name="connsiteX1850" fmla="*/ 859016 w 5484451"/>
              <a:gd name="connsiteY1850" fmla="*/ 254987 h 4312761"/>
              <a:gd name="connsiteX1851" fmla="*/ 857122 w 5484451"/>
              <a:gd name="connsiteY1851" fmla="*/ 254205 h 4312761"/>
              <a:gd name="connsiteX1852" fmla="*/ 859015 w 5484451"/>
              <a:gd name="connsiteY1852" fmla="*/ 255975 h 4312761"/>
              <a:gd name="connsiteX1853" fmla="*/ 859013 w 5484451"/>
              <a:gd name="connsiteY1853" fmla="*/ 257512 h 4312761"/>
              <a:gd name="connsiteX1854" fmla="*/ 849244 w 5484451"/>
              <a:gd name="connsiteY1854" fmla="*/ 243803 h 4312761"/>
              <a:gd name="connsiteX1855" fmla="*/ 896711 w 5484451"/>
              <a:gd name="connsiteY1855" fmla="*/ 277882 h 4312761"/>
              <a:gd name="connsiteX1856" fmla="*/ 908447 w 5484451"/>
              <a:gd name="connsiteY1856" fmla="*/ 277590 h 4312761"/>
              <a:gd name="connsiteX1857" fmla="*/ 954665 w 5484451"/>
              <a:gd name="connsiteY1857" fmla="*/ 302735 h 4312761"/>
              <a:gd name="connsiteX1858" fmla="*/ 1017649 w 5484451"/>
              <a:gd name="connsiteY1858" fmla="*/ 346504 h 4312761"/>
              <a:gd name="connsiteX1859" fmla="*/ 1012623 w 5484451"/>
              <a:gd name="connsiteY1859" fmla="*/ 327587 h 4312761"/>
              <a:gd name="connsiteX1860" fmla="*/ 986695 w 5484451"/>
              <a:gd name="connsiteY1860" fmla="*/ 307641 h 4312761"/>
              <a:gd name="connsiteX1861" fmla="*/ 993029 w 5484451"/>
              <a:gd name="connsiteY1861" fmla="*/ 310542 h 4312761"/>
              <a:gd name="connsiteX1862" fmla="*/ 983392 w 5484451"/>
              <a:gd name="connsiteY1862" fmla="*/ 302654 h 4312761"/>
              <a:gd name="connsiteX1863" fmla="*/ 962535 w 5484451"/>
              <a:gd name="connsiteY1863" fmla="*/ 283688 h 4312761"/>
              <a:gd name="connsiteX1864" fmla="*/ 944600 w 5484451"/>
              <a:gd name="connsiteY1864" fmla="*/ 270012 h 4312761"/>
              <a:gd name="connsiteX1865" fmla="*/ 929465 w 5484451"/>
              <a:gd name="connsiteY1865" fmla="*/ 258665 h 4312761"/>
              <a:gd name="connsiteX1866" fmla="*/ 831124 w 5484451"/>
              <a:gd name="connsiteY1866" fmla="*/ 183435 h 4312761"/>
              <a:gd name="connsiteX1867" fmla="*/ 824575 w 5484451"/>
              <a:gd name="connsiteY1867" fmla="*/ 178413 h 4312761"/>
              <a:gd name="connsiteX1868" fmla="*/ 833217 w 5484451"/>
              <a:gd name="connsiteY1868" fmla="*/ 179524 h 4312761"/>
              <a:gd name="connsiteX1869" fmla="*/ 836244 w 5484451"/>
              <a:gd name="connsiteY1869" fmla="*/ 179616 h 4312761"/>
              <a:gd name="connsiteX1870" fmla="*/ 844473 w 5484451"/>
              <a:gd name="connsiteY1870" fmla="*/ 185504 h 4312761"/>
              <a:gd name="connsiteX1871" fmla="*/ 841313 w 5484451"/>
              <a:gd name="connsiteY1871" fmla="*/ 174931 h 4312761"/>
              <a:gd name="connsiteX1872" fmla="*/ 889272 w 5484451"/>
              <a:gd name="connsiteY1872" fmla="*/ 201796 h 4312761"/>
              <a:gd name="connsiteX1873" fmla="*/ 935730 w 5484451"/>
              <a:gd name="connsiteY1873" fmla="*/ 228172 h 4312761"/>
              <a:gd name="connsiteX1874" fmla="*/ 935750 w 5484451"/>
              <a:gd name="connsiteY1874" fmla="*/ 228177 h 4312761"/>
              <a:gd name="connsiteX1875" fmla="*/ 935779 w 5484451"/>
              <a:gd name="connsiteY1875" fmla="*/ 228198 h 4312761"/>
              <a:gd name="connsiteX1876" fmla="*/ 948862 w 5484451"/>
              <a:gd name="connsiteY1876" fmla="*/ 235626 h 4312761"/>
              <a:gd name="connsiteX1877" fmla="*/ 964026 w 5484451"/>
              <a:gd name="connsiteY1877" fmla="*/ 244896 h 4312761"/>
              <a:gd name="connsiteX1878" fmla="*/ 965314 w 5484451"/>
              <a:gd name="connsiteY1878" fmla="*/ 245425 h 4312761"/>
              <a:gd name="connsiteX1879" fmla="*/ 977146 w 5484451"/>
              <a:gd name="connsiteY1879" fmla="*/ 250930 h 4312761"/>
              <a:gd name="connsiteX1880" fmla="*/ 1008681 w 5484451"/>
              <a:gd name="connsiteY1880" fmla="*/ 272025 h 4312761"/>
              <a:gd name="connsiteX1881" fmla="*/ 1014266 w 5484451"/>
              <a:gd name="connsiteY1881" fmla="*/ 275410 h 4312761"/>
              <a:gd name="connsiteX1882" fmla="*/ 1016156 w 5484451"/>
              <a:gd name="connsiteY1882" fmla="*/ 276299 h 4312761"/>
              <a:gd name="connsiteX1883" fmla="*/ 1011193 w 5484451"/>
              <a:gd name="connsiteY1883" fmla="*/ 273169 h 4312761"/>
              <a:gd name="connsiteX1884" fmla="*/ 998917 w 5484451"/>
              <a:gd name="connsiteY1884" fmla="*/ 262003 h 4312761"/>
              <a:gd name="connsiteX1885" fmla="*/ 996080 w 5484451"/>
              <a:gd name="connsiteY1885" fmla="*/ 256466 h 4312761"/>
              <a:gd name="connsiteX1886" fmla="*/ 965646 w 5484451"/>
              <a:gd name="connsiteY1886" fmla="*/ 233447 h 4312761"/>
              <a:gd name="connsiteX1887" fmla="*/ 939953 w 5484451"/>
              <a:gd name="connsiteY1887" fmla="*/ 215382 h 4312761"/>
              <a:gd name="connsiteX1888" fmla="*/ 921455 w 5484451"/>
              <a:gd name="connsiteY1888" fmla="*/ 196441 h 4312761"/>
              <a:gd name="connsiteX1889" fmla="*/ 932772 w 5484451"/>
              <a:gd name="connsiteY1889" fmla="*/ 201870 h 4312761"/>
              <a:gd name="connsiteX1890" fmla="*/ 949778 w 5484451"/>
              <a:gd name="connsiteY1890" fmla="*/ 214223 h 4312761"/>
              <a:gd name="connsiteX1891" fmla="*/ 947328 w 5484451"/>
              <a:gd name="connsiteY1891" fmla="*/ 211102 h 4312761"/>
              <a:gd name="connsiteX1892" fmla="*/ 955358 w 5484451"/>
              <a:gd name="connsiteY1892" fmla="*/ 213391 h 4312761"/>
              <a:gd name="connsiteX1893" fmla="*/ 989842 w 5484451"/>
              <a:gd name="connsiteY1893" fmla="*/ 238825 h 4312761"/>
              <a:gd name="connsiteX1894" fmla="*/ 1006042 w 5484451"/>
              <a:gd name="connsiteY1894" fmla="*/ 242406 h 4312761"/>
              <a:gd name="connsiteX1895" fmla="*/ 1018658 w 5484451"/>
              <a:gd name="connsiteY1895" fmla="*/ 254343 h 4312761"/>
              <a:gd name="connsiteX1896" fmla="*/ 1034491 w 5484451"/>
              <a:gd name="connsiteY1896" fmla="*/ 257844 h 4312761"/>
              <a:gd name="connsiteX1897" fmla="*/ 1071873 w 5484451"/>
              <a:gd name="connsiteY1897" fmla="*/ 281034 h 4312761"/>
              <a:gd name="connsiteX1898" fmla="*/ 1074266 w 5484451"/>
              <a:gd name="connsiteY1898" fmla="*/ 282451 h 4312761"/>
              <a:gd name="connsiteX1899" fmla="*/ 1086980 w 5484451"/>
              <a:gd name="connsiteY1899" fmla="*/ 284577 h 4312761"/>
              <a:gd name="connsiteX1900" fmla="*/ 1059515 w 5484451"/>
              <a:gd name="connsiteY1900" fmla="*/ 265186 h 4312761"/>
              <a:gd name="connsiteX1901" fmla="*/ 1020305 w 5484451"/>
              <a:gd name="connsiteY1901" fmla="*/ 239789 h 4312761"/>
              <a:gd name="connsiteX1902" fmla="*/ 987930 w 5484451"/>
              <a:gd name="connsiteY1902" fmla="*/ 215725 h 4312761"/>
              <a:gd name="connsiteX1903" fmla="*/ 979943 w 5484451"/>
              <a:gd name="connsiteY1903" fmla="*/ 209314 h 4312761"/>
              <a:gd name="connsiteX1904" fmla="*/ 981918 w 5484451"/>
              <a:gd name="connsiteY1904" fmla="*/ 210011 h 4312761"/>
              <a:gd name="connsiteX1905" fmla="*/ 998315 w 5484451"/>
              <a:gd name="connsiteY1905" fmla="*/ 215712 h 4312761"/>
              <a:gd name="connsiteX1906" fmla="*/ 1019108 w 5484451"/>
              <a:gd name="connsiteY1906" fmla="*/ 230381 h 4312761"/>
              <a:gd name="connsiteX1907" fmla="*/ 1043775 w 5484451"/>
              <a:gd name="connsiteY1907" fmla="*/ 239210 h 4312761"/>
              <a:gd name="connsiteX1908" fmla="*/ 1030621 w 5484451"/>
              <a:gd name="connsiteY1908" fmla="*/ 227156 h 4312761"/>
              <a:gd name="connsiteX1909" fmla="*/ 1045760 w 5484451"/>
              <a:gd name="connsiteY1909" fmla="*/ 232818 h 4312761"/>
              <a:gd name="connsiteX1910" fmla="*/ 1023556 w 5484451"/>
              <a:gd name="connsiteY1910" fmla="*/ 215251 h 4312761"/>
              <a:gd name="connsiteX1911" fmla="*/ 1014523 w 5484451"/>
              <a:gd name="connsiteY1911" fmla="*/ 202635 h 4312761"/>
              <a:gd name="connsiteX1912" fmla="*/ 1033781 w 5484451"/>
              <a:gd name="connsiteY1912" fmla="*/ 213531 h 4312761"/>
              <a:gd name="connsiteX1913" fmla="*/ 1049758 w 5484451"/>
              <a:gd name="connsiteY1913" fmla="*/ 217033 h 4312761"/>
              <a:gd name="connsiteX1914" fmla="*/ 1208935 w 5484451"/>
              <a:gd name="connsiteY1914" fmla="*/ 274075 h 4312761"/>
              <a:gd name="connsiteX1915" fmla="*/ 1212213 w 5484451"/>
              <a:gd name="connsiteY1915" fmla="*/ 274027 h 4312761"/>
              <a:gd name="connsiteX1916" fmla="*/ 1198617 w 5484451"/>
              <a:gd name="connsiteY1916" fmla="*/ 264744 h 4312761"/>
              <a:gd name="connsiteX1917" fmla="*/ 1188667 w 5484451"/>
              <a:gd name="connsiteY1917" fmla="*/ 257622 h 4312761"/>
              <a:gd name="connsiteX1918" fmla="*/ 1129808 w 5484451"/>
              <a:gd name="connsiteY1918" fmla="*/ 234048 h 4312761"/>
              <a:gd name="connsiteX1919" fmla="*/ 1062567 w 5484451"/>
              <a:gd name="connsiteY1919" fmla="*/ 207735 h 4312761"/>
              <a:gd name="connsiteX1920" fmla="*/ 1142172 w 5484451"/>
              <a:gd name="connsiteY1920" fmla="*/ 233493 h 4312761"/>
              <a:gd name="connsiteX1921" fmla="*/ 1170904 w 5484451"/>
              <a:gd name="connsiteY1921" fmla="*/ 244390 h 4312761"/>
              <a:gd name="connsiteX1922" fmla="*/ 1162648 w 5484451"/>
              <a:gd name="connsiteY1922" fmla="*/ 235793 h 4312761"/>
              <a:gd name="connsiteX1923" fmla="*/ 1170678 w 5484451"/>
              <a:gd name="connsiteY1923" fmla="*/ 236673 h 4312761"/>
              <a:gd name="connsiteX1924" fmla="*/ 1173181 w 5484451"/>
              <a:gd name="connsiteY1924" fmla="*/ 237807 h 4312761"/>
              <a:gd name="connsiteX1925" fmla="*/ 1184932 w 5484451"/>
              <a:gd name="connsiteY1925" fmla="*/ 243972 h 4312761"/>
              <a:gd name="connsiteX1926" fmla="*/ 1205360 w 5484451"/>
              <a:gd name="connsiteY1926" fmla="*/ 257461 h 4312761"/>
              <a:gd name="connsiteX1927" fmla="*/ 1223947 w 5484451"/>
              <a:gd name="connsiteY1927" fmla="*/ 264513 h 4312761"/>
              <a:gd name="connsiteX1928" fmla="*/ 1244193 w 5484451"/>
              <a:gd name="connsiteY1928" fmla="*/ 269864 h 4312761"/>
              <a:gd name="connsiteX1929" fmla="*/ 1233706 w 5484451"/>
              <a:gd name="connsiteY1929" fmla="*/ 263347 h 4312761"/>
              <a:gd name="connsiteX1930" fmla="*/ 1196678 w 5484451"/>
              <a:gd name="connsiteY1930" fmla="*/ 248449 h 4312761"/>
              <a:gd name="connsiteX1931" fmla="*/ 1173181 w 5484451"/>
              <a:gd name="connsiteY1931" fmla="*/ 237807 h 4312761"/>
              <a:gd name="connsiteX1932" fmla="*/ 1171113 w 5484451"/>
              <a:gd name="connsiteY1932" fmla="*/ 236720 h 4312761"/>
              <a:gd name="connsiteX1933" fmla="*/ 1170678 w 5484451"/>
              <a:gd name="connsiteY1933" fmla="*/ 236673 h 4312761"/>
              <a:gd name="connsiteX1934" fmla="*/ 1159712 w 5484451"/>
              <a:gd name="connsiteY1934" fmla="*/ 231706 h 4312761"/>
              <a:gd name="connsiteX1935" fmla="*/ 1140664 w 5484451"/>
              <a:gd name="connsiteY1935" fmla="*/ 218848 h 4312761"/>
              <a:gd name="connsiteX1936" fmla="*/ 1074916 w 5484451"/>
              <a:gd name="connsiteY1936" fmla="*/ 193583 h 4312761"/>
              <a:gd name="connsiteX1937" fmla="*/ 1113479 w 5484451"/>
              <a:gd name="connsiteY1937" fmla="*/ 204105 h 4312761"/>
              <a:gd name="connsiteX1938" fmla="*/ 1150424 w 5484451"/>
              <a:gd name="connsiteY1938" fmla="*/ 217683 h 4312761"/>
              <a:gd name="connsiteX1939" fmla="*/ 1099025 w 5484451"/>
              <a:gd name="connsiteY1939" fmla="*/ 196018 h 4312761"/>
              <a:gd name="connsiteX1940" fmla="*/ 966221 w 5484451"/>
              <a:gd name="connsiteY1940" fmla="*/ 148504 h 4312761"/>
              <a:gd name="connsiteX1941" fmla="*/ 941150 w 5484451"/>
              <a:gd name="connsiteY1941" fmla="*/ 135957 h 4312761"/>
              <a:gd name="connsiteX1942" fmla="*/ 986195 w 5484451"/>
              <a:gd name="connsiteY1942" fmla="*/ 151021 h 4312761"/>
              <a:gd name="connsiteX1943" fmla="*/ 1106080 w 5484451"/>
              <a:gd name="connsiteY1943" fmla="*/ 189859 h 4312761"/>
              <a:gd name="connsiteX1944" fmla="*/ 1114219 w 5484451"/>
              <a:gd name="connsiteY1944" fmla="*/ 191747 h 4312761"/>
              <a:gd name="connsiteX1945" fmla="*/ 1058771 w 5484451"/>
              <a:gd name="connsiteY1945" fmla="*/ 167702 h 4312761"/>
              <a:gd name="connsiteX1946" fmla="*/ 912515 w 5484451"/>
              <a:gd name="connsiteY1946" fmla="*/ 119342 h 4312761"/>
              <a:gd name="connsiteX1947" fmla="*/ 889375 w 5484451"/>
              <a:gd name="connsiteY1947" fmla="*/ 106976 h 4312761"/>
              <a:gd name="connsiteX1948" fmla="*/ 897182 w 5484451"/>
              <a:gd name="connsiteY1948" fmla="*/ 109178 h 4312761"/>
              <a:gd name="connsiteX1949" fmla="*/ 907180 w 5484451"/>
              <a:gd name="connsiteY1949" fmla="*/ 115576 h 4312761"/>
              <a:gd name="connsiteX1950" fmla="*/ 916053 w 5484451"/>
              <a:gd name="connsiteY1950" fmla="*/ 119728 h 4312761"/>
              <a:gd name="connsiteX1951" fmla="*/ 915219 w 5484451"/>
              <a:gd name="connsiteY1951" fmla="*/ 115251 h 4312761"/>
              <a:gd name="connsiteX1952" fmla="*/ 917951 w 5484451"/>
              <a:gd name="connsiteY1952" fmla="*/ 116240 h 4312761"/>
              <a:gd name="connsiteX1953" fmla="*/ 945715 w 5484451"/>
              <a:gd name="connsiteY1953" fmla="*/ 120284 h 4312761"/>
              <a:gd name="connsiteX1954" fmla="*/ 907235 w 5484451"/>
              <a:gd name="connsiteY1954" fmla="*/ 107297 h 4312761"/>
              <a:gd name="connsiteX1955" fmla="*/ 904845 w 5484451"/>
              <a:gd name="connsiteY1955" fmla="*/ 106408 h 4312761"/>
              <a:gd name="connsiteX1956" fmla="*/ 904560 w 5484451"/>
              <a:gd name="connsiteY1956" fmla="*/ 106169 h 4312761"/>
              <a:gd name="connsiteX1957" fmla="*/ 897594 w 5484451"/>
              <a:gd name="connsiteY1957" fmla="*/ 101508 h 4312761"/>
              <a:gd name="connsiteX1958" fmla="*/ 952979 w 5484451"/>
              <a:gd name="connsiteY1958" fmla="*/ 117575 h 4312761"/>
              <a:gd name="connsiteX1959" fmla="*/ 1038768 w 5484451"/>
              <a:gd name="connsiteY1959" fmla="*/ 144741 h 4312761"/>
              <a:gd name="connsiteX1960" fmla="*/ 1049024 w 5484451"/>
              <a:gd name="connsiteY1960" fmla="*/ 148832 h 4312761"/>
              <a:gd name="connsiteX1961" fmla="*/ 1038538 w 5484451"/>
              <a:gd name="connsiteY1961" fmla="*/ 142315 h 4312761"/>
              <a:gd name="connsiteX1962" fmla="*/ 885569 w 5484451"/>
              <a:gd name="connsiteY1962" fmla="*/ 86983 h 4312761"/>
              <a:gd name="connsiteX1963" fmla="*/ 1151358 w 5484451"/>
              <a:gd name="connsiteY1963" fmla="*/ 10428 h 4312761"/>
              <a:gd name="connsiteX1964" fmla="*/ 1921887 w 5484451"/>
              <a:gd name="connsiteY1964" fmla="*/ 436092 h 4312761"/>
              <a:gd name="connsiteX1965" fmla="*/ 2281878 w 5484451"/>
              <a:gd name="connsiteY1965" fmla="*/ 648189 h 4312761"/>
              <a:gd name="connsiteX1966" fmla="*/ 2277870 w 5484451"/>
              <a:gd name="connsiteY1966" fmla="*/ 646404 h 4312761"/>
              <a:gd name="connsiteX1967" fmla="*/ 2098020 w 5484451"/>
              <a:gd name="connsiteY1967" fmla="*/ 590387 h 4312761"/>
              <a:gd name="connsiteX1968" fmla="*/ 2052811 w 5484451"/>
              <a:gd name="connsiteY1968" fmla="*/ 571898 h 4312761"/>
              <a:gd name="connsiteX1969" fmla="*/ 2021132 w 5484451"/>
              <a:gd name="connsiteY1969" fmla="*/ 570860 h 4312761"/>
              <a:gd name="connsiteX1970" fmla="*/ 2184293 w 5484451"/>
              <a:gd name="connsiteY1970" fmla="*/ 648705 h 4312761"/>
              <a:gd name="connsiteX1971" fmla="*/ 2608362 w 5484451"/>
              <a:gd name="connsiteY1971" fmla="*/ 848001 h 4312761"/>
              <a:gd name="connsiteX1972" fmla="*/ 2698214 w 5484451"/>
              <a:gd name="connsiteY1972" fmla="*/ 894419 h 4312761"/>
              <a:gd name="connsiteX1973" fmla="*/ 2792560 w 5484451"/>
              <a:gd name="connsiteY1973" fmla="*/ 959881 h 4312761"/>
              <a:gd name="connsiteX1974" fmla="*/ 2767385 w 5484451"/>
              <a:gd name="connsiteY1974" fmla="*/ 945274 h 4312761"/>
              <a:gd name="connsiteX1975" fmla="*/ 2213886 w 5484451"/>
              <a:gd name="connsiteY1975" fmla="*/ 682790 h 4312761"/>
              <a:gd name="connsiteX1976" fmla="*/ 2127602 w 5484451"/>
              <a:gd name="connsiteY1976" fmla="*/ 646843 h 4312761"/>
              <a:gd name="connsiteX1977" fmla="*/ 2106354 w 5484451"/>
              <a:gd name="connsiteY1977" fmla="*/ 656888 h 4312761"/>
              <a:gd name="connsiteX1978" fmla="*/ 2080712 w 5484451"/>
              <a:gd name="connsiteY1978" fmla="*/ 650678 h 4312761"/>
              <a:gd name="connsiteX1979" fmla="*/ 2083672 w 5484451"/>
              <a:gd name="connsiteY1979" fmla="*/ 653482 h 4312761"/>
              <a:gd name="connsiteX1980" fmla="*/ 1615563 w 5484451"/>
              <a:gd name="connsiteY1980" fmla="*/ 378244 h 4312761"/>
              <a:gd name="connsiteX1981" fmla="*/ 1481968 w 5484451"/>
              <a:gd name="connsiteY1981" fmla="*/ 306271 h 4312761"/>
              <a:gd name="connsiteX1982" fmla="*/ 1448311 w 5484451"/>
              <a:gd name="connsiteY1982" fmla="*/ 282052 h 4312761"/>
              <a:gd name="connsiteX1983" fmla="*/ 1430555 w 5484451"/>
              <a:gd name="connsiteY1983" fmla="*/ 273310 h 4312761"/>
              <a:gd name="connsiteX1984" fmla="*/ 1376920 w 5484451"/>
              <a:gd name="connsiteY1984" fmla="*/ 249682 h 4312761"/>
              <a:gd name="connsiteX1985" fmla="*/ 1360033 w 5484451"/>
              <a:gd name="connsiteY1985" fmla="*/ 243152 h 4312761"/>
              <a:gd name="connsiteX1986" fmla="*/ 1357218 w 5484451"/>
              <a:gd name="connsiteY1986" fmla="*/ 241369 h 4312761"/>
              <a:gd name="connsiteX1987" fmla="*/ 1327079 w 5484451"/>
              <a:gd name="connsiteY1987" fmla="*/ 225264 h 4312761"/>
              <a:gd name="connsiteX1988" fmla="*/ 1323480 w 5484451"/>
              <a:gd name="connsiteY1988" fmla="*/ 222930 h 4312761"/>
              <a:gd name="connsiteX1989" fmla="*/ 1365252 w 5484451"/>
              <a:gd name="connsiteY1989" fmla="*/ 239051 h 4312761"/>
              <a:gd name="connsiteX1990" fmla="*/ 1423619 w 5484451"/>
              <a:gd name="connsiteY1990" fmla="*/ 263915 h 4312761"/>
              <a:gd name="connsiteX1991" fmla="*/ 1431749 w 5484451"/>
              <a:gd name="connsiteY1991" fmla="*/ 267837 h 4312761"/>
              <a:gd name="connsiteX1992" fmla="*/ 1416474 w 5484451"/>
              <a:gd name="connsiteY1992" fmla="*/ 253788 h 4312761"/>
              <a:gd name="connsiteX1993" fmla="*/ 1395471 w 5484451"/>
              <a:gd name="connsiteY1993" fmla="*/ 229499 h 4312761"/>
              <a:gd name="connsiteX1994" fmla="*/ 1347145 w 5484451"/>
              <a:gd name="connsiteY1994" fmla="*/ 180013 h 4312761"/>
              <a:gd name="connsiteX1995" fmla="*/ 1347145 w 5484451"/>
              <a:gd name="connsiteY1995" fmla="*/ 180013 h 4312761"/>
              <a:gd name="connsiteX1996" fmla="*/ 1108207 w 5484451"/>
              <a:gd name="connsiteY1996" fmla="*/ 26801 h 4312761"/>
              <a:gd name="connsiteX1997" fmla="*/ 1232711 w 5484451"/>
              <a:gd name="connsiteY1997" fmla="*/ 70250 h 4312761"/>
              <a:gd name="connsiteX1998" fmla="*/ 1199419 w 5484451"/>
              <a:gd name="connsiteY1998" fmla="*/ 43576 h 4312761"/>
              <a:gd name="connsiteX1999" fmla="*/ 1151358 w 5484451"/>
              <a:gd name="connsiteY1999" fmla="*/ 10428 h 4312761"/>
              <a:gd name="connsiteX2000" fmla="*/ 1146779 w 5484451"/>
              <a:gd name="connsiteY2000" fmla="*/ 3005 h 4312761"/>
              <a:gd name="connsiteX2001" fmla="*/ 1149324 w 5484451"/>
              <a:gd name="connsiteY2001" fmla="*/ 7127 h 4312761"/>
              <a:gd name="connsiteX2002" fmla="*/ 1151358 w 5484451"/>
              <a:gd name="connsiteY2002" fmla="*/ 10428 h 4312761"/>
              <a:gd name="connsiteX2003" fmla="*/ 1145257 w 5484451"/>
              <a:gd name="connsiteY2003" fmla="*/ 532 h 4312761"/>
              <a:gd name="connsiteX2004" fmla="*/ 1146779 w 5484451"/>
              <a:gd name="connsiteY2004" fmla="*/ 3005 h 4312761"/>
              <a:gd name="connsiteX2005" fmla="*/ 1145931 w 5484451"/>
              <a:gd name="connsiteY2005" fmla="*/ 1629 h 4312761"/>
              <a:gd name="connsiteX2006" fmla="*/ 1145257 w 5484451"/>
              <a:gd name="connsiteY2006" fmla="*/ 532 h 4312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</a:cxnLst>
            <a:rect l="l" t="t" r="r" b="b"/>
            <a:pathLst>
              <a:path w="5484451" h="4312761">
                <a:moveTo>
                  <a:pt x="4741887" y="4264288"/>
                </a:moveTo>
                <a:lnTo>
                  <a:pt x="4780744" y="4300407"/>
                </a:lnTo>
                <a:lnTo>
                  <a:pt x="4783977" y="4305936"/>
                </a:lnTo>
                <a:lnTo>
                  <a:pt x="4787361" y="4312761"/>
                </a:lnTo>
                <a:lnTo>
                  <a:pt x="4767517" y="4296581"/>
                </a:lnTo>
                <a:lnTo>
                  <a:pt x="4749193" y="4280293"/>
                </a:lnTo>
                <a:lnTo>
                  <a:pt x="4744385" y="4269125"/>
                </a:lnTo>
                <a:close/>
                <a:moveTo>
                  <a:pt x="4552742" y="4186336"/>
                </a:moveTo>
                <a:lnTo>
                  <a:pt x="4580802" y="4217046"/>
                </a:lnTo>
                <a:cubicBezTo>
                  <a:pt x="4583495" y="4220102"/>
                  <a:pt x="4589477" y="4225087"/>
                  <a:pt x="4596409" y="4230818"/>
                </a:cubicBezTo>
                <a:lnTo>
                  <a:pt x="4602877" y="4236363"/>
                </a:lnTo>
                <a:lnTo>
                  <a:pt x="4569398" y="4212158"/>
                </a:lnTo>
                <a:close/>
                <a:moveTo>
                  <a:pt x="4634545" y="4153331"/>
                </a:moveTo>
                <a:lnTo>
                  <a:pt x="4644587" y="4162316"/>
                </a:lnTo>
                <a:cubicBezTo>
                  <a:pt x="4657556" y="4178523"/>
                  <a:pt x="4671193" y="4194433"/>
                  <a:pt x="4685970" y="4210190"/>
                </a:cubicBezTo>
                <a:lnTo>
                  <a:pt x="4708078" y="4231708"/>
                </a:lnTo>
                <a:lnTo>
                  <a:pt x="4707349" y="4231713"/>
                </a:lnTo>
                <a:cubicBezTo>
                  <a:pt x="4708119" y="4233829"/>
                  <a:pt x="4710451" y="4238469"/>
                  <a:pt x="4714984" y="4246889"/>
                </a:cubicBezTo>
                <a:lnTo>
                  <a:pt x="4717934" y="4252503"/>
                </a:lnTo>
                <a:lnTo>
                  <a:pt x="4710667" y="4246040"/>
                </a:lnTo>
                <a:lnTo>
                  <a:pt x="4664508" y="4202353"/>
                </a:lnTo>
                <a:lnTo>
                  <a:pt x="4652599" y="4180772"/>
                </a:lnTo>
                <a:close/>
                <a:moveTo>
                  <a:pt x="4776225" y="4150684"/>
                </a:moveTo>
                <a:cubicBezTo>
                  <a:pt x="4782801" y="4153669"/>
                  <a:pt x="4786986" y="4156594"/>
                  <a:pt x="4789338" y="4158947"/>
                </a:cubicBezTo>
                <a:cubicBezTo>
                  <a:pt x="4791101" y="4160709"/>
                  <a:pt x="4791836" y="4162150"/>
                  <a:pt x="4791776" y="4163048"/>
                </a:cubicBezTo>
                <a:cubicBezTo>
                  <a:pt x="4791599" y="4165746"/>
                  <a:pt x="4784283" y="4163578"/>
                  <a:pt x="4776225" y="4150684"/>
                </a:cubicBezTo>
                <a:close/>
                <a:moveTo>
                  <a:pt x="4899478" y="4093486"/>
                </a:moveTo>
                <a:cubicBezTo>
                  <a:pt x="4899396" y="4093316"/>
                  <a:pt x="4900011" y="4093680"/>
                  <a:pt x="4901618" y="4094772"/>
                </a:cubicBezTo>
                <a:lnTo>
                  <a:pt x="4903232" y="4095901"/>
                </a:lnTo>
                <a:lnTo>
                  <a:pt x="4905934" y="4099298"/>
                </a:lnTo>
                <a:cubicBezTo>
                  <a:pt x="4902593" y="4096296"/>
                  <a:pt x="4899641" y="4093825"/>
                  <a:pt x="4899478" y="4093486"/>
                </a:cubicBezTo>
                <a:close/>
                <a:moveTo>
                  <a:pt x="4588857" y="4086756"/>
                </a:moveTo>
                <a:lnTo>
                  <a:pt x="4592343" y="4090160"/>
                </a:lnTo>
                <a:cubicBezTo>
                  <a:pt x="4603598" y="4101284"/>
                  <a:pt x="4614152" y="4112777"/>
                  <a:pt x="4620637" y="4126191"/>
                </a:cubicBezTo>
                <a:cubicBezTo>
                  <a:pt x="4621202" y="4127356"/>
                  <a:pt x="4619532" y="4126975"/>
                  <a:pt x="4616737" y="4125685"/>
                </a:cubicBezTo>
                <a:lnTo>
                  <a:pt x="4614918" y="4124665"/>
                </a:lnTo>
                <a:close/>
                <a:moveTo>
                  <a:pt x="4583642" y="4042965"/>
                </a:moveTo>
                <a:cubicBezTo>
                  <a:pt x="4583642" y="4042965"/>
                  <a:pt x="4582295" y="4043164"/>
                  <a:pt x="4581117" y="4043336"/>
                </a:cubicBezTo>
                <a:lnTo>
                  <a:pt x="4580927" y="4043369"/>
                </a:lnTo>
                <a:lnTo>
                  <a:pt x="4579601" y="4043560"/>
                </a:lnTo>
                <a:cubicBezTo>
                  <a:pt x="4579264" y="4043611"/>
                  <a:pt x="4579348" y="4043599"/>
                  <a:pt x="4579663" y="4043552"/>
                </a:cubicBezTo>
                <a:lnTo>
                  <a:pt x="4580927" y="4043369"/>
                </a:lnTo>
                <a:close/>
                <a:moveTo>
                  <a:pt x="5057872" y="4029906"/>
                </a:moveTo>
                <a:lnTo>
                  <a:pt x="5059407" y="4031281"/>
                </a:lnTo>
                <a:lnTo>
                  <a:pt x="5063289" y="4038238"/>
                </a:lnTo>
                <a:close/>
                <a:moveTo>
                  <a:pt x="4530129" y="4022188"/>
                </a:moveTo>
                <a:cubicBezTo>
                  <a:pt x="4529106" y="4021665"/>
                  <a:pt x="4528234" y="4022132"/>
                  <a:pt x="4527965" y="4024520"/>
                </a:cubicBezTo>
                <a:cubicBezTo>
                  <a:pt x="4528300" y="4026702"/>
                  <a:pt x="4530747" y="4026249"/>
                  <a:pt x="4531080" y="4028432"/>
                </a:cubicBezTo>
                <a:cubicBezTo>
                  <a:pt x="4534353" y="4031334"/>
                  <a:pt x="4534886" y="4030164"/>
                  <a:pt x="4534211" y="4028075"/>
                </a:cubicBezTo>
                <a:cubicBezTo>
                  <a:pt x="4533875" y="4027032"/>
                  <a:pt x="4533239" y="4025756"/>
                  <a:pt x="4532494" y="4024643"/>
                </a:cubicBezTo>
                <a:cubicBezTo>
                  <a:pt x="4531750" y="4023529"/>
                  <a:pt x="4530896" y="4022582"/>
                  <a:pt x="4530129" y="4022188"/>
                </a:cubicBezTo>
                <a:close/>
                <a:moveTo>
                  <a:pt x="4762451" y="3987619"/>
                </a:moveTo>
                <a:lnTo>
                  <a:pt x="4768737" y="3995356"/>
                </a:lnTo>
                <a:cubicBezTo>
                  <a:pt x="4771390" y="3998443"/>
                  <a:pt x="4773775" y="4001015"/>
                  <a:pt x="4775350" y="4002409"/>
                </a:cubicBezTo>
                <a:lnTo>
                  <a:pt x="4772814" y="3999027"/>
                </a:lnTo>
                <a:close/>
                <a:moveTo>
                  <a:pt x="4749056" y="3977323"/>
                </a:moveTo>
                <a:lnTo>
                  <a:pt x="4750845" y="3979264"/>
                </a:lnTo>
                <a:cubicBezTo>
                  <a:pt x="4749623" y="3979490"/>
                  <a:pt x="4748914" y="3978967"/>
                  <a:pt x="4748774" y="3978058"/>
                </a:cubicBezTo>
                <a:close/>
                <a:moveTo>
                  <a:pt x="4402935" y="3967600"/>
                </a:moveTo>
                <a:lnTo>
                  <a:pt x="4408380" y="3974856"/>
                </a:lnTo>
                <a:lnTo>
                  <a:pt x="4409529" y="3976050"/>
                </a:lnTo>
                <a:lnTo>
                  <a:pt x="4403742" y="3968211"/>
                </a:lnTo>
                <a:close/>
                <a:moveTo>
                  <a:pt x="5102290" y="3959669"/>
                </a:moveTo>
                <a:lnTo>
                  <a:pt x="5141143" y="3995790"/>
                </a:lnTo>
                <a:lnTo>
                  <a:pt x="5144377" y="4001319"/>
                </a:lnTo>
                <a:lnTo>
                  <a:pt x="5147762" y="4008144"/>
                </a:lnTo>
                <a:lnTo>
                  <a:pt x="5127918" y="3991963"/>
                </a:lnTo>
                <a:lnTo>
                  <a:pt x="5109594" y="3975674"/>
                </a:lnTo>
                <a:lnTo>
                  <a:pt x="5104787" y="3964507"/>
                </a:lnTo>
                <a:close/>
                <a:moveTo>
                  <a:pt x="4502103" y="3958036"/>
                </a:moveTo>
                <a:cubicBezTo>
                  <a:pt x="4500777" y="3958282"/>
                  <a:pt x="4499533" y="3959075"/>
                  <a:pt x="4499700" y="3960166"/>
                </a:cubicBezTo>
                <a:cubicBezTo>
                  <a:pt x="4499700" y="3960166"/>
                  <a:pt x="4507785" y="3960911"/>
                  <a:pt x="4505004" y="3959182"/>
                </a:cubicBezTo>
                <a:cubicBezTo>
                  <a:pt x="4504839" y="3958090"/>
                  <a:pt x="4503429" y="3957790"/>
                  <a:pt x="4502103" y="3958036"/>
                </a:cubicBezTo>
                <a:close/>
                <a:moveTo>
                  <a:pt x="5033091" y="3944682"/>
                </a:moveTo>
                <a:cubicBezTo>
                  <a:pt x="5034317" y="3944457"/>
                  <a:pt x="5035009" y="3944888"/>
                  <a:pt x="5035489" y="3945966"/>
                </a:cubicBezTo>
                <a:cubicBezTo>
                  <a:pt x="5035967" y="3947049"/>
                  <a:pt x="5036233" y="3948778"/>
                  <a:pt x="5036592" y="3951144"/>
                </a:cubicBezTo>
                <a:cubicBezTo>
                  <a:pt x="5031697" y="3952050"/>
                  <a:pt x="5033424" y="3946866"/>
                  <a:pt x="5033091" y="3944682"/>
                </a:cubicBezTo>
                <a:close/>
                <a:moveTo>
                  <a:pt x="4713245" y="3944408"/>
                </a:moveTo>
                <a:cubicBezTo>
                  <a:pt x="4712803" y="3946849"/>
                  <a:pt x="4715168" y="3950758"/>
                  <a:pt x="4719076" y="3955385"/>
                </a:cubicBezTo>
                <a:lnTo>
                  <a:pt x="4728332" y="3964746"/>
                </a:lnTo>
                <a:lnTo>
                  <a:pt x="4716259" y="3945321"/>
                </a:lnTo>
                <a:close/>
                <a:moveTo>
                  <a:pt x="5029591" y="3938222"/>
                </a:moveTo>
                <a:cubicBezTo>
                  <a:pt x="5030813" y="3937996"/>
                  <a:pt x="5031509" y="3938428"/>
                  <a:pt x="5031987" y="3939509"/>
                </a:cubicBezTo>
                <a:cubicBezTo>
                  <a:pt x="5032467" y="3940590"/>
                  <a:pt x="5032732" y="3942316"/>
                  <a:pt x="5033091" y="3944682"/>
                </a:cubicBezTo>
                <a:cubicBezTo>
                  <a:pt x="5028196" y="3945590"/>
                  <a:pt x="5029924" y="3940404"/>
                  <a:pt x="5029591" y="3938222"/>
                </a:cubicBezTo>
                <a:close/>
                <a:moveTo>
                  <a:pt x="5019121" y="3921831"/>
                </a:moveTo>
                <a:cubicBezTo>
                  <a:pt x="5022106" y="3923521"/>
                  <a:pt x="5023766" y="3925458"/>
                  <a:pt x="5025157" y="3928054"/>
                </a:cubicBezTo>
                <a:cubicBezTo>
                  <a:pt x="5026547" y="3930647"/>
                  <a:pt x="5027673" y="3933900"/>
                  <a:pt x="5029591" y="3938222"/>
                </a:cubicBezTo>
                <a:cubicBezTo>
                  <a:pt x="5024028" y="3934765"/>
                  <a:pt x="5020117" y="3928380"/>
                  <a:pt x="5019121" y="3921831"/>
                </a:cubicBezTo>
                <a:close/>
                <a:moveTo>
                  <a:pt x="4926991" y="3906755"/>
                </a:moveTo>
                <a:cubicBezTo>
                  <a:pt x="4928105" y="3907101"/>
                  <a:pt x="4929949" y="3909141"/>
                  <a:pt x="4931316" y="3911339"/>
                </a:cubicBezTo>
                <a:cubicBezTo>
                  <a:pt x="4932685" y="3913540"/>
                  <a:pt x="4933575" y="3915901"/>
                  <a:pt x="4932781" y="3916888"/>
                </a:cubicBezTo>
                <a:cubicBezTo>
                  <a:pt x="4932781" y="3916888"/>
                  <a:pt x="4926755" y="3913142"/>
                  <a:pt x="4926090" y="3908776"/>
                </a:cubicBezTo>
                <a:cubicBezTo>
                  <a:pt x="4925828" y="3907047"/>
                  <a:pt x="4926246" y="3906526"/>
                  <a:pt x="4926991" y="3906755"/>
                </a:cubicBezTo>
                <a:close/>
                <a:moveTo>
                  <a:pt x="4470710" y="3906506"/>
                </a:moveTo>
                <a:lnTo>
                  <a:pt x="4468709" y="3910916"/>
                </a:lnTo>
                <a:lnTo>
                  <a:pt x="4479081" y="3926713"/>
                </a:lnTo>
                <a:cubicBezTo>
                  <a:pt x="4482580" y="3932472"/>
                  <a:pt x="4485904" y="3937092"/>
                  <a:pt x="4491697" y="3940697"/>
                </a:cubicBezTo>
                <a:cubicBezTo>
                  <a:pt x="4486270" y="3931227"/>
                  <a:pt x="4479980" y="3920234"/>
                  <a:pt x="4472731" y="3909136"/>
                </a:cubicBezTo>
                <a:close/>
                <a:moveTo>
                  <a:pt x="4816160" y="3901664"/>
                </a:moveTo>
                <a:lnTo>
                  <a:pt x="4821155" y="3909777"/>
                </a:lnTo>
                <a:lnTo>
                  <a:pt x="4839449" y="3927689"/>
                </a:lnTo>
                <a:lnTo>
                  <a:pt x="4854691" y="3942526"/>
                </a:lnTo>
                <a:lnTo>
                  <a:pt x="4852146" y="3938483"/>
                </a:lnTo>
                <a:lnTo>
                  <a:pt x="4845921" y="3933318"/>
                </a:lnTo>
                <a:cubicBezTo>
                  <a:pt x="4840594" y="3928451"/>
                  <a:pt x="4834891" y="3922451"/>
                  <a:pt x="4829095" y="3916048"/>
                </a:cubicBezTo>
                <a:close/>
                <a:moveTo>
                  <a:pt x="4463747" y="3897446"/>
                </a:moveTo>
                <a:lnTo>
                  <a:pt x="4465647" y="3900393"/>
                </a:lnTo>
                <a:lnTo>
                  <a:pt x="4462829" y="3903300"/>
                </a:lnTo>
                <a:lnTo>
                  <a:pt x="4465420" y="3905908"/>
                </a:lnTo>
                <a:lnTo>
                  <a:pt x="4467934" y="3909736"/>
                </a:lnTo>
                <a:lnTo>
                  <a:pt x="4465647" y="3900393"/>
                </a:lnTo>
                <a:lnTo>
                  <a:pt x="4465997" y="3900374"/>
                </a:lnTo>
                <a:close/>
                <a:moveTo>
                  <a:pt x="4428603" y="3880786"/>
                </a:moveTo>
                <a:lnTo>
                  <a:pt x="4428756" y="3881445"/>
                </a:lnTo>
                <a:lnTo>
                  <a:pt x="4432501" y="3885356"/>
                </a:lnTo>
                <a:cubicBezTo>
                  <a:pt x="4434641" y="3887015"/>
                  <a:pt x="4436743" y="3888403"/>
                  <a:pt x="4436743" y="3888403"/>
                </a:cubicBezTo>
                <a:cubicBezTo>
                  <a:pt x="4442869" y="3894187"/>
                  <a:pt x="4445451" y="3896001"/>
                  <a:pt x="4445863" y="3895615"/>
                </a:cubicBezTo>
                <a:cubicBezTo>
                  <a:pt x="4446173" y="3895325"/>
                  <a:pt x="4445264" y="3893798"/>
                  <a:pt x="4443710" y="3891783"/>
                </a:cubicBezTo>
                <a:cubicBezTo>
                  <a:pt x="4441380" y="3888759"/>
                  <a:pt x="4437605" y="3884639"/>
                  <a:pt x="4434335" y="3881943"/>
                </a:cubicBezTo>
                <a:close/>
                <a:moveTo>
                  <a:pt x="4775147" y="3864542"/>
                </a:moveTo>
                <a:cubicBezTo>
                  <a:pt x="4771461" y="3868656"/>
                  <a:pt x="4793392" y="3883823"/>
                  <a:pt x="4798932" y="3887548"/>
                </a:cubicBezTo>
                <a:lnTo>
                  <a:pt x="4799908" y="3888198"/>
                </a:lnTo>
                <a:lnTo>
                  <a:pt x="4789954" y="3873853"/>
                </a:lnTo>
                <a:lnTo>
                  <a:pt x="4780875" y="3866679"/>
                </a:lnTo>
                <a:cubicBezTo>
                  <a:pt x="4777889" y="3864624"/>
                  <a:pt x="4775596" y="3863516"/>
                  <a:pt x="4775147" y="3864542"/>
                </a:cubicBezTo>
                <a:close/>
                <a:moveTo>
                  <a:pt x="4994946" y="3848712"/>
                </a:moveTo>
                <a:lnTo>
                  <a:pt x="5004989" y="3857697"/>
                </a:lnTo>
                <a:cubicBezTo>
                  <a:pt x="5017957" y="3873904"/>
                  <a:pt x="5031595" y="3889813"/>
                  <a:pt x="5046373" y="3905573"/>
                </a:cubicBezTo>
                <a:lnTo>
                  <a:pt x="5068480" y="3927092"/>
                </a:lnTo>
                <a:lnTo>
                  <a:pt x="5067751" y="3927096"/>
                </a:lnTo>
                <a:cubicBezTo>
                  <a:pt x="5068519" y="3929213"/>
                  <a:pt x="5070852" y="3933852"/>
                  <a:pt x="5075387" y="3942272"/>
                </a:cubicBezTo>
                <a:lnTo>
                  <a:pt x="5078338" y="3947887"/>
                </a:lnTo>
                <a:lnTo>
                  <a:pt x="5071068" y="3941425"/>
                </a:lnTo>
                <a:lnTo>
                  <a:pt x="5024908" y="3897735"/>
                </a:lnTo>
                <a:lnTo>
                  <a:pt x="5013001" y="3876156"/>
                </a:lnTo>
                <a:close/>
                <a:moveTo>
                  <a:pt x="5136625" y="3846066"/>
                </a:moveTo>
                <a:cubicBezTo>
                  <a:pt x="5143202" y="3849053"/>
                  <a:pt x="5147386" y="3851979"/>
                  <a:pt x="5149739" y="3854329"/>
                </a:cubicBezTo>
                <a:cubicBezTo>
                  <a:pt x="5151505" y="3856092"/>
                  <a:pt x="5152239" y="3857532"/>
                  <a:pt x="5152179" y="3858432"/>
                </a:cubicBezTo>
                <a:cubicBezTo>
                  <a:pt x="5152001" y="3861128"/>
                  <a:pt x="5144686" y="3858961"/>
                  <a:pt x="5136625" y="3846066"/>
                </a:cubicBezTo>
                <a:close/>
                <a:moveTo>
                  <a:pt x="4780835" y="3825841"/>
                </a:moveTo>
                <a:lnTo>
                  <a:pt x="4779443" y="3826025"/>
                </a:lnTo>
                <a:cubicBezTo>
                  <a:pt x="4779122" y="3826072"/>
                  <a:pt x="4779202" y="3826059"/>
                  <a:pt x="4779504" y="3826020"/>
                </a:cubicBezTo>
                <a:close/>
                <a:moveTo>
                  <a:pt x="4942829" y="3804388"/>
                </a:moveTo>
                <a:cubicBezTo>
                  <a:pt x="4942059" y="3803969"/>
                  <a:pt x="4941637" y="3804303"/>
                  <a:pt x="4941886" y="3805939"/>
                </a:cubicBezTo>
                <a:lnTo>
                  <a:pt x="4943707" y="3811011"/>
                </a:lnTo>
                <a:lnTo>
                  <a:pt x="4944470" y="3812227"/>
                </a:lnTo>
                <a:lnTo>
                  <a:pt x="4947041" y="3814995"/>
                </a:lnTo>
                <a:cubicBezTo>
                  <a:pt x="4949143" y="3816383"/>
                  <a:pt x="4950978" y="3816042"/>
                  <a:pt x="4950617" y="3813678"/>
                </a:cubicBezTo>
                <a:cubicBezTo>
                  <a:pt x="4950617" y="3813678"/>
                  <a:pt x="4945145" y="3805643"/>
                  <a:pt x="4942829" y="3804388"/>
                </a:cubicBezTo>
                <a:close/>
                <a:moveTo>
                  <a:pt x="4856428" y="3789170"/>
                </a:moveTo>
                <a:lnTo>
                  <a:pt x="4856948" y="3791773"/>
                </a:lnTo>
                <a:lnTo>
                  <a:pt x="4859093" y="3795221"/>
                </a:lnTo>
                <a:lnTo>
                  <a:pt x="4862905" y="3800302"/>
                </a:lnTo>
                <a:lnTo>
                  <a:pt x="4873425" y="3812338"/>
                </a:lnTo>
                <a:lnTo>
                  <a:pt x="4860524" y="3790841"/>
                </a:lnTo>
                <a:close/>
                <a:moveTo>
                  <a:pt x="5259880" y="3788869"/>
                </a:moveTo>
                <a:cubicBezTo>
                  <a:pt x="5259796" y="3788699"/>
                  <a:pt x="5260410" y="3789061"/>
                  <a:pt x="5262020" y="3790154"/>
                </a:cubicBezTo>
                <a:lnTo>
                  <a:pt x="5263635" y="3791284"/>
                </a:lnTo>
                <a:lnTo>
                  <a:pt x="5266336" y="3794682"/>
                </a:lnTo>
                <a:cubicBezTo>
                  <a:pt x="5262993" y="3791678"/>
                  <a:pt x="5260043" y="3789211"/>
                  <a:pt x="5259880" y="3788869"/>
                </a:cubicBezTo>
                <a:close/>
                <a:moveTo>
                  <a:pt x="4824672" y="3741869"/>
                </a:moveTo>
                <a:lnTo>
                  <a:pt x="4833622" y="3755446"/>
                </a:lnTo>
                <a:lnTo>
                  <a:pt x="4833418" y="3755072"/>
                </a:lnTo>
                <a:cubicBezTo>
                  <a:pt x="4830977" y="3750751"/>
                  <a:pt x="4828492" y="3746651"/>
                  <a:pt x="4826283" y="3743694"/>
                </a:cubicBezTo>
                <a:close/>
                <a:moveTo>
                  <a:pt x="4944047" y="3738347"/>
                </a:moveTo>
                <a:cubicBezTo>
                  <a:pt x="4944047" y="3738347"/>
                  <a:pt x="4942698" y="3738547"/>
                  <a:pt x="4941517" y="3738719"/>
                </a:cubicBezTo>
                <a:lnTo>
                  <a:pt x="4940448" y="3738879"/>
                </a:lnTo>
                <a:lnTo>
                  <a:pt x="4940004" y="3738943"/>
                </a:lnTo>
                <a:cubicBezTo>
                  <a:pt x="4939665" y="3738994"/>
                  <a:pt x="4939748" y="3738982"/>
                  <a:pt x="4940063" y="3738937"/>
                </a:cubicBezTo>
                <a:lnTo>
                  <a:pt x="4940448" y="3738879"/>
                </a:lnTo>
                <a:close/>
                <a:moveTo>
                  <a:pt x="5418273" y="3725289"/>
                </a:moveTo>
                <a:lnTo>
                  <a:pt x="5419811" y="3726663"/>
                </a:lnTo>
                <a:lnTo>
                  <a:pt x="5423693" y="3733620"/>
                </a:lnTo>
                <a:close/>
                <a:moveTo>
                  <a:pt x="4894571" y="3702586"/>
                </a:moveTo>
                <a:lnTo>
                  <a:pt x="4895611" y="3706833"/>
                </a:lnTo>
                <a:lnTo>
                  <a:pt x="4894572" y="3702587"/>
                </a:lnTo>
                <a:close/>
                <a:moveTo>
                  <a:pt x="4909080" y="3666025"/>
                </a:moveTo>
                <a:cubicBezTo>
                  <a:pt x="4909080" y="3666025"/>
                  <a:pt x="4908718" y="3666185"/>
                  <a:pt x="4908267" y="3666386"/>
                </a:cubicBezTo>
                <a:lnTo>
                  <a:pt x="4907251" y="3666838"/>
                </a:lnTo>
                <a:lnTo>
                  <a:pt x="4906640" y="3667107"/>
                </a:lnTo>
                <a:cubicBezTo>
                  <a:pt x="4906368" y="3667228"/>
                  <a:pt x="4906548" y="3667147"/>
                  <a:pt x="4906911" y="3666988"/>
                </a:cubicBezTo>
                <a:lnTo>
                  <a:pt x="4907251" y="3666838"/>
                </a:lnTo>
                <a:lnTo>
                  <a:pt x="4909080" y="3666025"/>
                </a:lnTo>
                <a:cubicBezTo>
                  <a:pt x="4911380" y="3670789"/>
                  <a:pt x="4914099" y="3674660"/>
                  <a:pt x="4917048" y="3678039"/>
                </a:cubicBezTo>
                <a:lnTo>
                  <a:pt x="4919875" y="3680765"/>
                </a:lnTo>
                <a:lnTo>
                  <a:pt x="4909264" y="3666102"/>
                </a:lnTo>
                <a:close/>
                <a:moveTo>
                  <a:pt x="5393493" y="3640065"/>
                </a:moveTo>
                <a:cubicBezTo>
                  <a:pt x="5394718" y="3639838"/>
                  <a:pt x="5395411" y="3640270"/>
                  <a:pt x="5395892" y="3641349"/>
                </a:cubicBezTo>
                <a:cubicBezTo>
                  <a:pt x="5396370" y="3642431"/>
                  <a:pt x="5396632" y="3644158"/>
                  <a:pt x="5396994" y="3646525"/>
                </a:cubicBezTo>
                <a:cubicBezTo>
                  <a:pt x="5392100" y="3647433"/>
                  <a:pt x="5393828" y="3642248"/>
                  <a:pt x="5393493" y="3640065"/>
                </a:cubicBezTo>
                <a:close/>
                <a:moveTo>
                  <a:pt x="5389993" y="3633605"/>
                </a:moveTo>
                <a:cubicBezTo>
                  <a:pt x="5391216" y="3633377"/>
                  <a:pt x="5391911" y="3633812"/>
                  <a:pt x="5392389" y="3634891"/>
                </a:cubicBezTo>
                <a:cubicBezTo>
                  <a:pt x="5392869" y="3635972"/>
                  <a:pt x="5393132" y="3637700"/>
                  <a:pt x="5393493" y="3640065"/>
                </a:cubicBezTo>
                <a:cubicBezTo>
                  <a:pt x="5388597" y="3640973"/>
                  <a:pt x="5390326" y="3635788"/>
                  <a:pt x="5389993" y="3633605"/>
                </a:cubicBezTo>
                <a:close/>
                <a:moveTo>
                  <a:pt x="5379522" y="3617213"/>
                </a:moveTo>
                <a:cubicBezTo>
                  <a:pt x="5382508" y="3618902"/>
                  <a:pt x="5384166" y="3620842"/>
                  <a:pt x="5385556" y="3623436"/>
                </a:cubicBezTo>
                <a:cubicBezTo>
                  <a:pt x="5386949" y="3626032"/>
                  <a:pt x="5388074" y="3629283"/>
                  <a:pt x="5389993" y="3633605"/>
                </a:cubicBezTo>
                <a:cubicBezTo>
                  <a:pt x="5384430" y="3630147"/>
                  <a:pt x="5380520" y="3623763"/>
                  <a:pt x="5379522" y="3617213"/>
                </a:cubicBezTo>
                <a:close/>
                <a:moveTo>
                  <a:pt x="5287391" y="3602138"/>
                </a:moveTo>
                <a:cubicBezTo>
                  <a:pt x="5288508" y="3602483"/>
                  <a:pt x="5290352" y="3604524"/>
                  <a:pt x="5291718" y="3606722"/>
                </a:cubicBezTo>
                <a:cubicBezTo>
                  <a:pt x="5293086" y="3608923"/>
                  <a:pt x="5293977" y="3611282"/>
                  <a:pt x="5293184" y="3612271"/>
                </a:cubicBezTo>
                <a:cubicBezTo>
                  <a:pt x="5293184" y="3612271"/>
                  <a:pt x="5287158" y="3608524"/>
                  <a:pt x="5286493" y="3604158"/>
                </a:cubicBezTo>
                <a:cubicBezTo>
                  <a:pt x="5286231" y="3602429"/>
                  <a:pt x="5286649" y="3601908"/>
                  <a:pt x="5287391" y="3602138"/>
                </a:cubicBezTo>
                <a:close/>
                <a:moveTo>
                  <a:pt x="5185005" y="3558318"/>
                </a:moveTo>
                <a:lnTo>
                  <a:pt x="5184984" y="3560443"/>
                </a:lnTo>
                <a:cubicBezTo>
                  <a:pt x="5184983" y="3560631"/>
                  <a:pt x="5184989" y="3559949"/>
                  <a:pt x="5184999" y="3558857"/>
                </a:cubicBezTo>
                <a:close/>
                <a:moveTo>
                  <a:pt x="5189172" y="3188510"/>
                </a:moveTo>
                <a:lnTo>
                  <a:pt x="5192875" y="3199717"/>
                </a:lnTo>
                <a:cubicBezTo>
                  <a:pt x="5189419" y="3203592"/>
                  <a:pt x="5182138" y="3188722"/>
                  <a:pt x="5189172" y="3188510"/>
                </a:cubicBezTo>
                <a:close/>
                <a:moveTo>
                  <a:pt x="5381461" y="3179023"/>
                </a:moveTo>
                <a:lnTo>
                  <a:pt x="5388744" y="3193897"/>
                </a:lnTo>
                <a:cubicBezTo>
                  <a:pt x="5381707" y="3194104"/>
                  <a:pt x="5374423" y="3179233"/>
                  <a:pt x="5381461" y="3179023"/>
                </a:cubicBezTo>
                <a:close/>
                <a:moveTo>
                  <a:pt x="2596164" y="3040319"/>
                </a:moveTo>
                <a:lnTo>
                  <a:pt x="2619904" y="3053676"/>
                </a:lnTo>
                <a:lnTo>
                  <a:pt x="2646869" y="3070458"/>
                </a:lnTo>
                <a:lnTo>
                  <a:pt x="2629647" y="3060967"/>
                </a:lnTo>
                <a:close/>
                <a:moveTo>
                  <a:pt x="2562961" y="3016991"/>
                </a:moveTo>
                <a:lnTo>
                  <a:pt x="2564332" y="3017089"/>
                </a:lnTo>
                <a:cubicBezTo>
                  <a:pt x="2574594" y="3015108"/>
                  <a:pt x="2581952" y="3018353"/>
                  <a:pt x="2581564" y="3023759"/>
                </a:cubicBezTo>
                <a:lnTo>
                  <a:pt x="2591947" y="3037718"/>
                </a:lnTo>
                <a:lnTo>
                  <a:pt x="2578751" y="3029580"/>
                </a:lnTo>
                <a:close/>
                <a:moveTo>
                  <a:pt x="2534122" y="2994085"/>
                </a:moveTo>
                <a:lnTo>
                  <a:pt x="2534450" y="2994193"/>
                </a:lnTo>
                <a:lnTo>
                  <a:pt x="2540220" y="2998214"/>
                </a:lnTo>
                <a:cubicBezTo>
                  <a:pt x="2541764" y="2999138"/>
                  <a:pt x="2542390" y="2999224"/>
                  <a:pt x="2541052" y="2997608"/>
                </a:cubicBezTo>
                <a:lnTo>
                  <a:pt x="2539168" y="2995745"/>
                </a:lnTo>
                <a:lnTo>
                  <a:pt x="2545163" y="2997717"/>
                </a:lnTo>
                <a:lnTo>
                  <a:pt x="2548810" y="3005708"/>
                </a:lnTo>
                <a:lnTo>
                  <a:pt x="2544460" y="3002240"/>
                </a:lnTo>
                <a:close/>
                <a:moveTo>
                  <a:pt x="3361471" y="2834465"/>
                </a:moveTo>
                <a:lnTo>
                  <a:pt x="3361461" y="2834710"/>
                </a:lnTo>
                <a:lnTo>
                  <a:pt x="3372964" y="2843915"/>
                </a:lnTo>
                <a:cubicBezTo>
                  <a:pt x="3380124" y="2851248"/>
                  <a:pt x="3391461" y="2862855"/>
                  <a:pt x="3395041" y="2866521"/>
                </a:cubicBezTo>
                <a:cubicBezTo>
                  <a:pt x="3413415" y="2877919"/>
                  <a:pt x="3505054" y="2956926"/>
                  <a:pt x="3472238" y="2923324"/>
                </a:cubicBezTo>
                <a:cubicBezTo>
                  <a:pt x="3465787" y="2914557"/>
                  <a:pt x="3457954" y="2906380"/>
                  <a:pt x="3449433" y="2898756"/>
                </a:cubicBezTo>
                <a:cubicBezTo>
                  <a:pt x="3436652" y="2887318"/>
                  <a:pt x="3422322" y="2877119"/>
                  <a:pt x="3408795" y="2868025"/>
                </a:cubicBezTo>
                <a:cubicBezTo>
                  <a:pt x="3395267" y="2858931"/>
                  <a:pt x="3382540" y="2850939"/>
                  <a:pt x="3372964" y="2843915"/>
                </a:cubicBezTo>
                <a:close/>
                <a:moveTo>
                  <a:pt x="3667830" y="2743734"/>
                </a:moveTo>
                <a:cubicBezTo>
                  <a:pt x="3667007" y="2743817"/>
                  <a:pt x="3669156" y="2747408"/>
                  <a:pt x="3676645" y="2756930"/>
                </a:cubicBezTo>
                <a:cubicBezTo>
                  <a:pt x="3680224" y="2760596"/>
                  <a:pt x="3691560" y="2772203"/>
                  <a:pt x="3691560" y="2772203"/>
                </a:cubicBezTo>
                <a:cubicBezTo>
                  <a:pt x="3696867" y="2773932"/>
                  <a:pt x="3685650" y="2760591"/>
                  <a:pt x="3676851" y="2751579"/>
                </a:cubicBezTo>
                <a:cubicBezTo>
                  <a:pt x="3674649" y="2749327"/>
                  <a:pt x="3672602" y="2747345"/>
                  <a:pt x="3670998" y="2745936"/>
                </a:cubicBezTo>
                <a:cubicBezTo>
                  <a:pt x="3669397" y="2744527"/>
                  <a:pt x="3668243" y="2743693"/>
                  <a:pt x="3667830" y="2743734"/>
                </a:cubicBezTo>
                <a:close/>
                <a:moveTo>
                  <a:pt x="3625367" y="2707667"/>
                </a:moveTo>
                <a:cubicBezTo>
                  <a:pt x="3624992" y="2708208"/>
                  <a:pt x="3627811" y="2712488"/>
                  <a:pt x="3636193" y="2722924"/>
                </a:cubicBezTo>
                <a:lnTo>
                  <a:pt x="3651110" y="2738198"/>
                </a:lnTo>
                <a:cubicBezTo>
                  <a:pt x="3654630" y="2738093"/>
                  <a:pt x="3642515" y="2723837"/>
                  <a:pt x="3633716" y="2714827"/>
                </a:cubicBezTo>
                <a:cubicBezTo>
                  <a:pt x="3631516" y="2712574"/>
                  <a:pt x="3629523" y="2710647"/>
                  <a:pt x="3628032" y="2709353"/>
                </a:cubicBezTo>
                <a:cubicBezTo>
                  <a:pt x="3626543" y="2708060"/>
                  <a:pt x="3625556" y="2707395"/>
                  <a:pt x="3625367" y="2707667"/>
                </a:cubicBezTo>
                <a:close/>
                <a:moveTo>
                  <a:pt x="3588462" y="2674049"/>
                </a:moveTo>
                <a:cubicBezTo>
                  <a:pt x="3588462" y="2674049"/>
                  <a:pt x="3591834" y="2700982"/>
                  <a:pt x="3607081" y="2700529"/>
                </a:cubicBezTo>
                <a:cubicBezTo>
                  <a:pt x="3607081" y="2700529"/>
                  <a:pt x="3600567" y="2685514"/>
                  <a:pt x="3594341" y="2678097"/>
                </a:cubicBezTo>
                <a:cubicBezTo>
                  <a:pt x="3592265" y="2675624"/>
                  <a:pt x="3590220" y="2673995"/>
                  <a:pt x="3588462" y="2674049"/>
                </a:cubicBezTo>
                <a:close/>
                <a:moveTo>
                  <a:pt x="3337228" y="2585238"/>
                </a:moveTo>
                <a:lnTo>
                  <a:pt x="3339524" y="2601642"/>
                </a:lnTo>
                <a:lnTo>
                  <a:pt x="3569921" y="2785427"/>
                </a:lnTo>
                <a:lnTo>
                  <a:pt x="3634311" y="2841085"/>
                </a:lnTo>
                <a:lnTo>
                  <a:pt x="3636837" y="2837937"/>
                </a:lnTo>
                <a:lnTo>
                  <a:pt x="3500768" y="2720350"/>
                </a:lnTo>
                <a:close/>
                <a:moveTo>
                  <a:pt x="4520282" y="2572788"/>
                </a:moveTo>
                <a:lnTo>
                  <a:pt x="4524666" y="2580555"/>
                </a:lnTo>
                <a:lnTo>
                  <a:pt x="4596466" y="2654437"/>
                </a:lnTo>
                <a:lnTo>
                  <a:pt x="4613523" y="2671921"/>
                </a:lnTo>
                <a:lnTo>
                  <a:pt x="4635935" y="2693300"/>
                </a:lnTo>
                <a:cubicBezTo>
                  <a:pt x="4650776" y="2707340"/>
                  <a:pt x="4662730" y="2718656"/>
                  <a:pt x="4668251" y="2724303"/>
                </a:cubicBezTo>
                <a:cubicBezTo>
                  <a:pt x="4720158" y="2777458"/>
                  <a:pt x="4753692" y="2819212"/>
                  <a:pt x="4802021" y="2868700"/>
                </a:cubicBezTo>
                <a:cubicBezTo>
                  <a:pt x="4864671" y="2932850"/>
                  <a:pt x="4945690" y="3008399"/>
                  <a:pt x="5005477" y="3077035"/>
                </a:cubicBezTo>
                <a:cubicBezTo>
                  <a:pt x="5038772" y="3112983"/>
                  <a:pt x="5068392" y="3146168"/>
                  <a:pt x="5095204" y="3177701"/>
                </a:cubicBezTo>
                <a:lnTo>
                  <a:pt x="5115996" y="3203577"/>
                </a:lnTo>
                <a:lnTo>
                  <a:pt x="5083146" y="3158687"/>
                </a:lnTo>
                <a:cubicBezTo>
                  <a:pt x="5027606" y="3083303"/>
                  <a:pt x="4960750" y="3018998"/>
                  <a:pt x="4897792" y="2947233"/>
                </a:cubicBezTo>
                <a:cubicBezTo>
                  <a:pt x="4897458" y="2945050"/>
                  <a:pt x="4887654" y="2933024"/>
                  <a:pt x="4890103" y="2932570"/>
                </a:cubicBezTo>
                <a:cubicBezTo>
                  <a:pt x="4890714" y="2932455"/>
                  <a:pt x="4892858" y="2933790"/>
                  <a:pt x="4895735" y="2935887"/>
                </a:cubicBezTo>
                <a:lnTo>
                  <a:pt x="4900373" y="2939543"/>
                </a:lnTo>
                <a:lnTo>
                  <a:pt x="4860147" y="2898250"/>
                </a:lnTo>
                <a:cubicBezTo>
                  <a:pt x="4767263" y="2805921"/>
                  <a:pt x="4672221" y="2716015"/>
                  <a:pt x="4579803" y="2625087"/>
                </a:cubicBezTo>
                <a:cubicBezTo>
                  <a:pt x="4577117" y="2622336"/>
                  <a:pt x="4547178" y="2587510"/>
                  <a:pt x="4530728" y="2575355"/>
                </a:cubicBezTo>
                <a:cubicBezTo>
                  <a:pt x="4525246" y="2571304"/>
                  <a:pt x="4521258" y="2569772"/>
                  <a:pt x="4520282" y="2572788"/>
                </a:cubicBezTo>
                <a:close/>
                <a:moveTo>
                  <a:pt x="4480299" y="2543113"/>
                </a:moveTo>
                <a:lnTo>
                  <a:pt x="4480426" y="2543275"/>
                </a:lnTo>
                <a:lnTo>
                  <a:pt x="4480483" y="2543321"/>
                </a:lnTo>
                <a:close/>
                <a:moveTo>
                  <a:pt x="3329150" y="2542934"/>
                </a:moveTo>
                <a:lnTo>
                  <a:pt x="3332889" y="2554234"/>
                </a:lnTo>
                <a:lnTo>
                  <a:pt x="3335481" y="2572747"/>
                </a:lnTo>
                <a:lnTo>
                  <a:pt x="3356862" y="2588985"/>
                </a:lnTo>
                <a:cubicBezTo>
                  <a:pt x="3436186" y="2649493"/>
                  <a:pt x="3508133" y="2705425"/>
                  <a:pt x="3580899" y="2765887"/>
                </a:cubicBezTo>
                <a:lnTo>
                  <a:pt x="3651882" y="2827638"/>
                </a:lnTo>
                <a:lnTo>
                  <a:pt x="3654114" y="2827224"/>
                </a:lnTo>
                <a:lnTo>
                  <a:pt x="3655954" y="2825611"/>
                </a:lnTo>
                <a:lnTo>
                  <a:pt x="3593459" y="2769381"/>
                </a:lnTo>
                <a:cubicBezTo>
                  <a:pt x="3516011" y="2701510"/>
                  <a:pt x="3436727" y="2633606"/>
                  <a:pt x="3353739" y="2563461"/>
                </a:cubicBezTo>
                <a:close/>
                <a:moveTo>
                  <a:pt x="4427800" y="2478091"/>
                </a:moveTo>
                <a:cubicBezTo>
                  <a:pt x="4428809" y="2476959"/>
                  <a:pt x="4432618" y="2481169"/>
                  <a:pt x="4438039" y="2488170"/>
                </a:cubicBezTo>
                <a:lnTo>
                  <a:pt x="4452868" y="2508144"/>
                </a:lnTo>
                <a:lnTo>
                  <a:pt x="4454493" y="2508790"/>
                </a:lnTo>
                <a:lnTo>
                  <a:pt x="4454625" y="2510509"/>
                </a:lnTo>
                <a:lnTo>
                  <a:pt x="4457957" y="2514994"/>
                </a:lnTo>
                <a:lnTo>
                  <a:pt x="4468758" y="2528588"/>
                </a:lnTo>
                <a:lnTo>
                  <a:pt x="4467357" y="2525967"/>
                </a:lnTo>
                <a:cubicBezTo>
                  <a:pt x="4467482" y="2523312"/>
                  <a:pt x="4476889" y="2530829"/>
                  <a:pt x="4481307" y="2535058"/>
                </a:cubicBezTo>
                <a:lnTo>
                  <a:pt x="4488428" y="2542553"/>
                </a:lnTo>
                <a:lnTo>
                  <a:pt x="4480944" y="2531385"/>
                </a:lnTo>
                <a:cubicBezTo>
                  <a:pt x="4470849" y="2516855"/>
                  <a:pt x="4457944" y="2499602"/>
                  <a:pt x="4446711" y="2488707"/>
                </a:cubicBezTo>
                <a:cubicBezTo>
                  <a:pt x="4442967" y="2485076"/>
                  <a:pt x="4439408" y="2482150"/>
                  <a:pt x="4436200" y="2480269"/>
                </a:cubicBezTo>
                <a:cubicBezTo>
                  <a:pt x="4432993" y="2478389"/>
                  <a:pt x="4430138" y="2477549"/>
                  <a:pt x="4427800" y="2478091"/>
                </a:cubicBezTo>
                <a:close/>
                <a:moveTo>
                  <a:pt x="3291326" y="2428657"/>
                </a:moveTo>
                <a:lnTo>
                  <a:pt x="3299351" y="2452912"/>
                </a:lnTo>
                <a:lnTo>
                  <a:pt x="3419173" y="2546426"/>
                </a:lnTo>
                <a:cubicBezTo>
                  <a:pt x="3444707" y="2565156"/>
                  <a:pt x="3525482" y="2625624"/>
                  <a:pt x="3525482" y="2625624"/>
                </a:cubicBezTo>
                <a:cubicBezTo>
                  <a:pt x="3525417" y="2621541"/>
                  <a:pt x="3520991" y="2615464"/>
                  <a:pt x="3513871" y="2608230"/>
                </a:cubicBezTo>
                <a:cubicBezTo>
                  <a:pt x="3492505" y="2586524"/>
                  <a:pt x="3446879" y="2554406"/>
                  <a:pt x="3421910" y="2534399"/>
                </a:cubicBezTo>
                <a:close/>
                <a:moveTo>
                  <a:pt x="4342983" y="2400856"/>
                </a:moveTo>
                <a:cubicBezTo>
                  <a:pt x="4340127" y="2399438"/>
                  <a:pt x="4341649" y="2402850"/>
                  <a:pt x="4351078" y="2414359"/>
                </a:cubicBezTo>
                <a:cubicBezTo>
                  <a:pt x="4351078" y="2414359"/>
                  <a:pt x="4387472" y="2451627"/>
                  <a:pt x="4391647" y="2455904"/>
                </a:cubicBezTo>
                <a:cubicBezTo>
                  <a:pt x="4396897" y="2453861"/>
                  <a:pt x="4377325" y="2431968"/>
                  <a:pt x="4361158" y="2416337"/>
                </a:cubicBezTo>
                <a:cubicBezTo>
                  <a:pt x="4353073" y="2408524"/>
                  <a:pt x="4345839" y="2402275"/>
                  <a:pt x="4342983" y="2400856"/>
                </a:cubicBezTo>
                <a:close/>
                <a:moveTo>
                  <a:pt x="3579379" y="2328782"/>
                </a:moveTo>
                <a:cubicBezTo>
                  <a:pt x="3577371" y="2332165"/>
                  <a:pt x="3584818" y="2346134"/>
                  <a:pt x="3601380" y="2349887"/>
                </a:cubicBezTo>
                <a:cubicBezTo>
                  <a:pt x="3658534" y="2400996"/>
                  <a:pt x="3714760" y="2448994"/>
                  <a:pt x="3770971" y="2496046"/>
                </a:cubicBezTo>
                <a:lnTo>
                  <a:pt x="3907958" y="2609600"/>
                </a:lnTo>
                <a:lnTo>
                  <a:pt x="3912618" y="2605045"/>
                </a:lnTo>
                <a:lnTo>
                  <a:pt x="3764711" y="2478109"/>
                </a:lnTo>
                <a:cubicBezTo>
                  <a:pt x="3708539" y="2431654"/>
                  <a:pt x="3653785" y="2388408"/>
                  <a:pt x="3601380" y="2349887"/>
                </a:cubicBezTo>
                <a:cubicBezTo>
                  <a:pt x="3593859" y="2338479"/>
                  <a:pt x="3588261" y="2332357"/>
                  <a:pt x="3584551" y="2329699"/>
                </a:cubicBezTo>
                <a:cubicBezTo>
                  <a:pt x="3581768" y="2327703"/>
                  <a:pt x="3580048" y="2327655"/>
                  <a:pt x="3579379" y="2328782"/>
                </a:cubicBezTo>
                <a:close/>
                <a:moveTo>
                  <a:pt x="3452240" y="2237973"/>
                </a:moveTo>
                <a:lnTo>
                  <a:pt x="3454831" y="2238561"/>
                </a:lnTo>
                <a:lnTo>
                  <a:pt x="3459638" y="2239650"/>
                </a:lnTo>
                <a:lnTo>
                  <a:pt x="3464663" y="2240787"/>
                </a:lnTo>
                <a:cubicBezTo>
                  <a:pt x="3464663" y="2240787"/>
                  <a:pt x="3462823" y="2240369"/>
                  <a:pt x="3460521" y="2239849"/>
                </a:cubicBezTo>
                <a:lnTo>
                  <a:pt x="3459638" y="2239650"/>
                </a:lnTo>
                <a:lnTo>
                  <a:pt x="3456209" y="2238873"/>
                </a:lnTo>
                <a:lnTo>
                  <a:pt x="3454831" y="2238561"/>
                </a:lnTo>
                <a:lnTo>
                  <a:pt x="3453620" y="2238285"/>
                </a:lnTo>
                <a:cubicBezTo>
                  <a:pt x="3451779" y="2237869"/>
                  <a:pt x="3450860" y="2237661"/>
                  <a:pt x="3452240" y="2237973"/>
                </a:cubicBezTo>
                <a:close/>
                <a:moveTo>
                  <a:pt x="3402516" y="2188350"/>
                </a:moveTo>
                <a:cubicBezTo>
                  <a:pt x="3402067" y="2188974"/>
                  <a:pt x="3404780" y="2193371"/>
                  <a:pt x="3413018" y="2203972"/>
                </a:cubicBezTo>
                <a:lnTo>
                  <a:pt x="3427934" y="2219246"/>
                </a:lnTo>
                <a:cubicBezTo>
                  <a:pt x="3431742" y="2218820"/>
                  <a:pt x="3419772" y="2204398"/>
                  <a:pt x="3410972" y="2195388"/>
                </a:cubicBezTo>
                <a:cubicBezTo>
                  <a:pt x="3408773" y="2193136"/>
                  <a:pt x="3406771" y="2191221"/>
                  <a:pt x="3405263" y="2189947"/>
                </a:cubicBezTo>
                <a:cubicBezTo>
                  <a:pt x="3403755" y="2188673"/>
                  <a:pt x="3402741" y="2188040"/>
                  <a:pt x="3402516" y="2188350"/>
                </a:cubicBezTo>
                <a:close/>
                <a:moveTo>
                  <a:pt x="3215747" y="2044682"/>
                </a:moveTo>
                <a:lnTo>
                  <a:pt x="3213666" y="2047001"/>
                </a:lnTo>
                <a:lnTo>
                  <a:pt x="3240027" y="2065143"/>
                </a:lnTo>
                <a:cubicBezTo>
                  <a:pt x="3280599" y="2106689"/>
                  <a:pt x="3325084" y="2136172"/>
                  <a:pt x="3364815" y="2162024"/>
                </a:cubicBezTo>
                <a:cubicBezTo>
                  <a:pt x="3324241" y="2120479"/>
                  <a:pt x="3283914" y="2094014"/>
                  <a:pt x="3240027" y="2065143"/>
                </a:cubicBezTo>
                <a:close/>
                <a:moveTo>
                  <a:pt x="3179700" y="2014307"/>
                </a:moveTo>
                <a:lnTo>
                  <a:pt x="3174452" y="2020013"/>
                </a:lnTo>
                <a:lnTo>
                  <a:pt x="3185258" y="2027451"/>
                </a:lnTo>
                <a:lnTo>
                  <a:pt x="3189630" y="2022674"/>
                </a:lnTo>
                <a:close/>
                <a:moveTo>
                  <a:pt x="3111169" y="1965297"/>
                </a:moveTo>
                <a:lnTo>
                  <a:pt x="3110250" y="1967278"/>
                </a:lnTo>
                <a:lnTo>
                  <a:pt x="3110654" y="1967616"/>
                </a:lnTo>
                <a:lnTo>
                  <a:pt x="3112078" y="1965922"/>
                </a:lnTo>
                <a:close/>
                <a:moveTo>
                  <a:pt x="3753678" y="1901502"/>
                </a:moveTo>
                <a:cubicBezTo>
                  <a:pt x="3750220" y="1905376"/>
                  <a:pt x="3757502" y="1920248"/>
                  <a:pt x="3760959" y="1916373"/>
                </a:cubicBezTo>
                <a:cubicBezTo>
                  <a:pt x="3765133" y="1920651"/>
                  <a:pt x="3757256" y="1905167"/>
                  <a:pt x="3753678" y="1901502"/>
                </a:cubicBezTo>
                <a:close/>
                <a:moveTo>
                  <a:pt x="3724564" y="1879106"/>
                </a:moveTo>
                <a:cubicBezTo>
                  <a:pt x="3724564" y="1879106"/>
                  <a:pt x="3724933" y="1901727"/>
                  <a:pt x="3739007" y="1901309"/>
                </a:cubicBezTo>
                <a:close/>
                <a:moveTo>
                  <a:pt x="3687694" y="1848766"/>
                </a:moveTo>
                <a:cubicBezTo>
                  <a:pt x="3680656" y="1848975"/>
                  <a:pt x="3687939" y="1863848"/>
                  <a:pt x="3694976" y="1863639"/>
                </a:cubicBezTo>
                <a:close/>
                <a:moveTo>
                  <a:pt x="3654405" y="1822094"/>
                </a:moveTo>
                <a:cubicBezTo>
                  <a:pt x="3650947" y="1825970"/>
                  <a:pt x="3661830" y="1845764"/>
                  <a:pt x="3665864" y="1841242"/>
                </a:cubicBezTo>
                <a:cubicBezTo>
                  <a:pt x="3668548" y="1843992"/>
                  <a:pt x="3664720" y="1831729"/>
                  <a:pt x="3659667" y="1825514"/>
                </a:cubicBezTo>
                <a:cubicBezTo>
                  <a:pt x="3657983" y="1823441"/>
                  <a:pt x="3656164" y="1822041"/>
                  <a:pt x="3654405" y="1822094"/>
                </a:cubicBezTo>
                <a:close/>
                <a:moveTo>
                  <a:pt x="3617535" y="1791758"/>
                </a:moveTo>
                <a:cubicBezTo>
                  <a:pt x="3609922" y="1792611"/>
                  <a:pt x="3621380" y="1811759"/>
                  <a:pt x="3624837" y="1807883"/>
                </a:cubicBezTo>
                <a:cubicBezTo>
                  <a:pt x="3628418" y="1811552"/>
                  <a:pt x="3621712" y="1796032"/>
                  <a:pt x="3617535" y="1791758"/>
                </a:cubicBezTo>
                <a:close/>
                <a:moveTo>
                  <a:pt x="3580090" y="1762062"/>
                </a:moveTo>
                <a:cubicBezTo>
                  <a:pt x="3580090" y="1762062"/>
                  <a:pt x="3581054" y="1785296"/>
                  <a:pt x="3595128" y="1784875"/>
                </a:cubicBezTo>
                <a:close/>
                <a:moveTo>
                  <a:pt x="3562311" y="1751276"/>
                </a:moveTo>
                <a:cubicBezTo>
                  <a:pt x="3555274" y="1751482"/>
                  <a:pt x="3558977" y="1762692"/>
                  <a:pt x="3566015" y="1762480"/>
                </a:cubicBezTo>
                <a:close/>
                <a:moveTo>
                  <a:pt x="3492152" y="1694262"/>
                </a:moveTo>
                <a:cubicBezTo>
                  <a:pt x="3488697" y="1698138"/>
                  <a:pt x="3492420" y="1710602"/>
                  <a:pt x="3496453" y="1706080"/>
                </a:cubicBezTo>
                <a:cubicBezTo>
                  <a:pt x="3500031" y="1709746"/>
                  <a:pt x="3492152" y="1694262"/>
                  <a:pt x="3492152" y="1694262"/>
                </a:cubicBezTo>
                <a:close/>
                <a:moveTo>
                  <a:pt x="2006934" y="1686861"/>
                </a:moveTo>
                <a:lnTo>
                  <a:pt x="2007602" y="1695046"/>
                </a:lnTo>
                <a:lnTo>
                  <a:pt x="2035556" y="1712691"/>
                </a:lnTo>
                <a:lnTo>
                  <a:pt x="2047034" y="1710724"/>
                </a:lnTo>
                <a:close/>
                <a:moveTo>
                  <a:pt x="2243084" y="1662588"/>
                </a:moveTo>
                <a:lnTo>
                  <a:pt x="2236292" y="1671573"/>
                </a:lnTo>
                <a:lnTo>
                  <a:pt x="2249486" y="1680481"/>
                </a:lnTo>
                <a:lnTo>
                  <a:pt x="2255909" y="1670814"/>
                </a:lnTo>
                <a:close/>
                <a:moveTo>
                  <a:pt x="2073488" y="1659110"/>
                </a:moveTo>
                <a:cubicBezTo>
                  <a:pt x="2077069" y="1662776"/>
                  <a:pt x="2084351" y="1677648"/>
                  <a:pt x="2084351" y="1677648"/>
                </a:cubicBezTo>
                <a:lnTo>
                  <a:pt x="2082056" y="1676641"/>
                </a:lnTo>
                <a:lnTo>
                  <a:pt x="2077851" y="1673634"/>
                </a:lnTo>
                <a:lnTo>
                  <a:pt x="2074986" y="1669911"/>
                </a:lnTo>
                <a:cubicBezTo>
                  <a:pt x="2072718" y="1665734"/>
                  <a:pt x="2071760" y="1661049"/>
                  <a:pt x="2073488" y="1659110"/>
                </a:cubicBezTo>
                <a:close/>
                <a:moveTo>
                  <a:pt x="2063045" y="1658768"/>
                </a:moveTo>
                <a:lnTo>
                  <a:pt x="2062850" y="1659919"/>
                </a:lnTo>
                <a:cubicBezTo>
                  <a:pt x="2062599" y="1661398"/>
                  <a:pt x="2062397" y="1662585"/>
                  <a:pt x="2062397" y="1662585"/>
                </a:cubicBezTo>
                <a:close/>
                <a:moveTo>
                  <a:pt x="2063372" y="1656832"/>
                </a:moveTo>
                <a:lnTo>
                  <a:pt x="2063321" y="1657140"/>
                </a:lnTo>
                <a:lnTo>
                  <a:pt x="2063045" y="1658768"/>
                </a:lnTo>
                <a:close/>
                <a:moveTo>
                  <a:pt x="2063754" y="1654587"/>
                </a:moveTo>
                <a:cubicBezTo>
                  <a:pt x="2063904" y="1653698"/>
                  <a:pt x="2063803" y="1654289"/>
                  <a:pt x="2063603" y="1655475"/>
                </a:cubicBezTo>
                <a:lnTo>
                  <a:pt x="2063372" y="1656832"/>
                </a:lnTo>
                <a:close/>
                <a:moveTo>
                  <a:pt x="2036744" y="1636312"/>
                </a:moveTo>
                <a:cubicBezTo>
                  <a:pt x="2036744" y="1636312"/>
                  <a:pt x="2043447" y="1651830"/>
                  <a:pt x="2039868" y="1648164"/>
                </a:cubicBezTo>
                <a:cubicBezTo>
                  <a:pt x="2036411" y="1652041"/>
                  <a:pt x="2032709" y="1640833"/>
                  <a:pt x="2036744" y="1636312"/>
                </a:cubicBezTo>
                <a:close/>
                <a:moveTo>
                  <a:pt x="2035317" y="1608139"/>
                </a:moveTo>
                <a:lnTo>
                  <a:pt x="2034085" y="1618462"/>
                </a:lnTo>
                <a:cubicBezTo>
                  <a:pt x="2032697" y="1623943"/>
                  <a:pt x="2025285" y="1629740"/>
                  <a:pt x="2024126" y="1637645"/>
                </a:cubicBezTo>
                <a:lnTo>
                  <a:pt x="2021413" y="1644705"/>
                </a:lnTo>
                <a:lnTo>
                  <a:pt x="2062397" y="1662585"/>
                </a:lnTo>
                <a:lnTo>
                  <a:pt x="2077851" y="1673634"/>
                </a:lnTo>
                <a:lnTo>
                  <a:pt x="2079200" y="1675384"/>
                </a:lnTo>
                <a:lnTo>
                  <a:pt x="2082056" y="1676641"/>
                </a:lnTo>
                <a:lnTo>
                  <a:pt x="2095948" y="1686573"/>
                </a:lnTo>
                <a:lnTo>
                  <a:pt x="2097257" y="1684549"/>
                </a:lnTo>
                <a:lnTo>
                  <a:pt x="2093509" y="1681463"/>
                </a:lnTo>
                <a:cubicBezTo>
                  <a:pt x="2091537" y="1677592"/>
                  <a:pt x="2091327" y="1673669"/>
                  <a:pt x="2094846" y="1673564"/>
                </a:cubicBezTo>
                <a:lnTo>
                  <a:pt x="2099037" y="1681801"/>
                </a:lnTo>
                <a:lnTo>
                  <a:pt x="2111510" y="1662528"/>
                </a:lnTo>
                <a:lnTo>
                  <a:pt x="2114145" y="1658794"/>
                </a:lnTo>
                <a:close/>
                <a:moveTo>
                  <a:pt x="2058602" y="1541353"/>
                </a:moveTo>
                <a:lnTo>
                  <a:pt x="2058352" y="1541957"/>
                </a:lnTo>
                <a:cubicBezTo>
                  <a:pt x="2056732" y="1545015"/>
                  <a:pt x="2059079" y="1549638"/>
                  <a:pt x="2059310" y="1552064"/>
                </a:cubicBezTo>
                <a:lnTo>
                  <a:pt x="2056650" y="1556317"/>
                </a:lnTo>
                <a:lnTo>
                  <a:pt x="2146848" y="1612510"/>
                </a:lnTo>
                <a:lnTo>
                  <a:pt x="2152959" y="1603857"/>
                </a:lnTo>
                <a:lnTo>
                  <a:pt x="2124097" y="1584933"/>
                </a:lnTo>
                <a:close/>
                <a:moveTo>
                  <a:pt x="3154110" y="1444160"/>
                </a:moveTo>
                <a:lnTo>
                  <a:pt x="3153911" y="1444531"/>
                </a:lnTo>
                <a:lnTo>
                  <a:pt x="3168234" y="1456502"/>
                </a:lnTo>
                <a:cubicBezTo>
                  <a:pt x="3188603" y="1473342"/>
                  <a:pt x="3218188" y="1497766"/>
                  <a:pt x="3223856" y="1503572"/>
                </a:cubicBezTo>
                <a:cubicBezTo>
                  <a:pt x="3282681" y="1548975"/>
                  <a:pt x="3326587" y="1579105"/>
                  <a:pt x="3393024" y="1623653"/>
                </a:cubicBezTo>
                <a:cubicBezTo>
                  <a:pt x="3407938" y="1638926"/>
                  <a:pt x="3463428" y="1695745"/>
                  <a:pt x="3473923" y="1691662"/>
                </a:cubicBezTo>
                <a:lnTo>
                  <a:pt x="3470199" y="1679199"/>
                </a:lnTo>
                <a:cubicBezTo>
                  <a:pt x="3440665" y="1648957"/>
                  <a:pt x="3385433" y="1607848"/>
                  <a:pt x="3327415" y="1566821"/>
                </a:cubicBezTo>
                <a:cubicBezTo>
                  <a:pt x="3269397" y="1525796"/>
                  <a:pt x="3208591" y="1484853"/>
                  <a:pt x="3167914" y="1454941"/>
                </a:cubicBezTo>
                <a:close/>
                <a:moveTo>
                  <a:pt x="2928692" y="1179608"/>
                </a:moveTo>
                <a:lnTo>
                  <a:pt x="2922589" y="1191791"/>
                </a:lnTo>
                <a:lnTo>
                  <a:pt x="2930299" y="1180686"/>
                </a:lnTo>
                <a:close/>
                <a:moveTo>
                  <a:pt x="860352" y="1166154"/>
                </a:moveTo>
                <a:lnTo>
                  <a:pt x="862731" y="1167476"/>
                </a:lnTo>
                <a:lnTo>
                  <a:pt x="930283" y="1206537"/>
                </a:lnTo>
                <a:lnTo>
                  <a:pt x="961146" y="1221914"/>
                </a:lnTo>
                <a:cubicBezTo>
                  <a:pt x="1016114" y="1250942"/>
                  <a:pt x="1066704" y="1281469"/>
                  <a:pt x="1122373" y="1307022"/>
                </a:cubicBezTo>
                <a:lnTo>
                  <a:pt x="1079413" y="1277196"/>
                </a:lnTo>
                <a:lnTo>
                  <a:pt x="1029930" y="1249258"/>
                </a:lnTo>
                <a:lnTo>
                  <a:pt x="943644" y="1201973"/>
                </a:lnTo>
                <a:lnTo>
                  <a:pt x="920060" y="1190831"/>
                </a:lnTo>
                <a:close/>
                <a:moveTo>
                  <a:pt x="2816832" y="1120202"/>
                </a:moveTo>
                <a:lnTo>
                  <a:pt x="2811881" y="1125068"/>
                </a:lnTo>
                <a:lnTo>
                  <a:pt x="2812644" y="1123785"/>
                </a:lnTo>
                <a:close/>
                <a:moveTo>
                  <a:pt x="2952648" y="1100814"/>
                </a:moveTo>
                <a:cubicBezTo>
                  <a:pt x="2962174" y="1105487"/>
                  <a:pt x="2972409" y="1110061"/>
                  <a:pt x="2982272" y="1115156"/>
                </a:cubicBezTo>
                <a:cubicBezTo>
                  <a:pt x="2992134" y="1120252"/>
                  <a:pt x="3001625" y="1125871"/>
                  <a:pt x="3009663" y="1132638"/>
                </a:cubicBezTo>
                <a:cubicBezTo>
                  <a:pt x="3015023" y="1137150"/>
                  <a:pt x="3019737" y="1142167"/>
                  <a:pt x="3023485" y="1147886"/>
                </a:cubicBezTo>
                <a:cubicBezTo>
                  <a:pt x="2998081" y="1135418"/>
                  <a:pt x="2972846" y="1118482"/>
                  <a:pt x="2952648" y="1100814"/>
                </a:cubicBezTo>
                <a:close/>
                <a:moveTo>
                  <a:pt x="284325" y="1096771"/>
                </a:moveTo>
                <a:cubicBezTo>
                  <a:pt x="286285" y="1095651"/>
                  <a:pt x="278438" y="1100129"/>
                  <a:pt x="278438" y="1100129"/>
                </a:cubicBezTo>
                <a:cubicBezTo>
                  <a:pt x="281927" y="1098139"/>
                  <a:pt x="283671" y="1097145"/>
                  <a:pt x="284325" y="1096771"/>
                </a:cubicBezTo>
                <a:close/>
                <a:moveTo>
                  <a:pt x="2942846" y="1095121"/>
                </a:moveTo>
                <a:cubicBezTo>
                  <a:pt x="2945346" y="1095203"/>
                  <a:pt x="2947848" y="1095285"/>
                  <a:pt x="2949699" y="1096017"/>
                </a:cubicBezTo>
                <a:cubicBezTo>
                  <a:pt x="2951550" y="1096749"/>
                  <a:pt x="2952750" y="1098131"/>
                  <a:pt x="2952648" y="1100814"/>
                </a:cubicBezTo>
                <a:cubicBezTo>
                  <a:pt x="2947646" y="1100649"/>
                  <a:pt x="2942644" y="1100484"/>
                  <a:pt x="2942846" y="1095121"/>
                </a:cubicBezTo>
                <a:close/>
                <a:moveTo>
                  <a:pt x="2927650" y="1077617"/>
                </a:moveTo>
                <a:cubicBezTo>
                  <a:pt x="2927650" y="1077617"/>
                  <a:pt x="2932210" y="1089403"/>
                  <a:pt x="2927207" y="1089238"/>
                </a:cubicBezTo>
                <a:cubicBezTo>
                  <a:pt x="2922208" y="1089075"/>
                  <a:pt x="2917646" y="1077289"/>
                  <a:pt x="2927650" y="1077617"/>
                </a:cubicBezTo>
                <a:close/>
                <a:moveTo>
                  <a:pt x="1046458" y="1077128"/>
                </a:moveTo>
                <a:lnTo>
                  <a:pt x="1049475" y="1078777"/>
                </a:lnTo>
                <a:lnTo>
                  <a:pt x="1080993" y="1097490"/>
                </a:lnTo>
                <a:lnTo>
                  <a:pt x="1080879" y="1097177"/>
                </a:lnTo>
                <a:cubicBezTo>
                  <a:pt x="1077633" y="1094251"/>
                  <a:pt x="1072431" y="1090835"/>
                  <a:pt x="1066626" y="1087479"/>
                </a:cubicBezTo>
                <a:cubicBezTo>
                  <a:pt x="1060822" y="1084120"/>
                  <a:pt x="1054413" y="1080817"/>
                  <a:pt x="1048756" y="1078116"/>
                </a:cubicBezTo>
                <a:close/>
                <a:moveTo>
                  <a:pt x="847031" y="1007221"/>
                </a:moveTo>
                <a:cubicBezTo>
                  <a:pt x="845133" y="1007100"/>
                  <a:pt x="844298" y="1007892"/>
                  <a:pt x="847508" y="1010268"/>
                </a:cubicBezTo>
                <a:cubicBezTo>
                  <a:pt x="849397" y="1010043"/>
                  <a:pt x="849627" y="1012470"/>
                  <a:pt x="851516" y="1012242"/>
                </a:cubicBezTo>
                <a:lnTo>
                  <a:pt x="852686" y="1010044"/>
                </a:lnTo>
                <a:lnTo>
                  <a:pt x="848503" y="1007567"/>
                </a:lnTo>
                <a:close/>
                <a:moveTo>
                  <a:pt x="145177" y="987152"/>
                </a:moveTo>
                <a:cubicBezTo>
                  <a:pt x="150636" y="989033"/>
                  <a:pt x="153416" y="990957"/>
                  <a:pt x="154806" y="992959"/>
                </a:cubicBezTo>
                <a:lnTo>
                  <a:pt x="155668" y="997207"/>
                </a:lnTo>
                <a:lnTo>
                  <a:pt x="146594" y="992172"/>
                </a:lnTo>
                <a:lnTo>
                  <a:pt x="147302" y="990773"/>
                </a:lnTo>
                <a:cubicBezTo>
                  <a:pt x="147624" y="988809"/>
                  <a:pt x="147084" y="987255"/>
                  <a:pt x="145177" y="987152"/>
                </a:cubicBezTo>
                <a:close/>
                <a:moveTo>
                  <a:pt x="698315" y="978881"/>
                </a:moveTo>
                <a:cubicBezTo>
                  <a:pt x="694859" y="982757"/>
                  <a:pt x="698565" y="993966"/>
                  <a:pt x="702021" y="990089"/>
                </a:cubicBezTo>
                <a:cubicBezTo>
                  <a:pt x="705598" y="993753"/>
                  <a:pt x="701894" y="982549"/>
                  <a:pt x="698315" y="978881"/>
                </a:cubicBezTo>
                <a:close/>
                <a:moveTo>
                  <a:pt x="683521" y="971147"/>
                </a:moveTo>
                <a:cubicBezTo>
                  <a:pt x="680066" y="975025"/>
                  <a:pt x="683191" y="986875"/>
                  <a:pt x="687225" y="982354"/>
                </a:cubicBezTo>
                <a:cubicBezTo>
                  <a:pt x="691401" y="986632"/>
                  <a:pt x="687102" y="974815"/>
                  <a:pt x="683521" y="971147"/>
                </a:cubicBezTo>
                <a:close/>
                <a:moveTo>
                  <a:pt x="631065" y="945320"/>
                </a:moveTo>
                <a:cubicBezTo>
                  <a:pt x="630289" y="944754"/>
                  <a:pt x="629409" y="944782"/>
                  <a:pt x="628543" y="945749"/>
                </a:cubicBezTo>
                <a:cubicBezTo>
                  <a:pt x="624967" y="942082"/>
                  <a:pt x="632248" y="956956"/>
                  <a:pt x="632248" y="956956"/>
                </a:cubicBezTo>
                <a:cubicBezTo>
                  <a:pt x="634839" y="954048"/>
                  <a:pt x="633404" y="947019"/>
                  <a:pt x="631065" y="945320"/>
                </a:cubicBezTo>
                <a:close/>
                <a:moveTo>
                  <a:pt x="2702910" y="896845"/>
                </a:moveTo>
                <a:lnTo>
                  <a:pt x="2752392" y="922407"/>
                </a:lnTo>
                <a:cubicBezTo>
                  <a:pt x="2864508" y="981574"/>
                  <a:pt x="2945149" y="1034337"/>
                  <a:pt x="3056024" y="1104203"/>
                </a:cubicBezTo>
                <a:cubicBezTo>
                  <a:pt x="3069884" y="1112934"/>
                  <a:pt x="3086608" y="1123162"/>
                  <a:pt x="3104851" y="1134320"/>
                </a:cubicBezTo>
                <a:lnTo>
                  <a:pt x="3137084" y="1154183"/>
                </a:lnTo>
                <a:lnTo>
                  <a:pt x="3256075" y="1241422"/>
                </a:lnTo>
                <a:lnTo>
                  <a:pt x="3337810" y="1302321"/>
                </a:lnTo>
                <a:lnTo>
                  <a:pt x="3333257" y="1302587"/>
                </a:lnTo>
                <a:cubicBezTo>
                  <a:pt x="3324443" y="1299781"/>
                  <a:pt x="3306516" y="1289625"/>
                  <a:pt x="3302763" y="1289505"/>
                </a:cubicBezTo>
                <a:cubicBezTo>
                  <a:pt x="3211906" y="1231035"/>
                  <a:pt x="3124901" y="1170007"/>
                  <a:pt x="3037192" y="1111082"/>
                </a:cubicBezTo>
                <a:lnTo>
                  <a:pt x="3031339" y="1107276"/>
                </a:lnTo>
                <a:lnTo>
                  <a:pt x="3026135" y="1103374"/>
                </a:lnTo>
                <a:lnTo>
                  <a:pt x="3025546" y="1103512"/>
                </a:lnTo>
                <a:lnTo>
                  <a:pt x="2987666" y="1078891"/>
                </a:lnTo>
                <a:lnTo>
                  <a:pt x="2985421" y="1077226"/>
                </a:lnTo>
                <a:lnTo>
                  <a:pt x="2985198" y="1077287"/>
                </a:lnTo>
                <a:lnTo>
                  <a:pt x="2904527" y="1024852"/>
                </a:lnTo>
                <a:lnTo>
                  <a:pt x="2874566" y="1007468"/>
                </a:lnTo>
                <a:lnTo>
                  <a:pt x="2833383" y="979375"/>
                </a:lnTo>
                <a:close/>
                <a:moveTo>
                  <a:pt x="526000" y="896388"/>
                </a:moveTo>
                <a:lnTo>
                  <a:pt x="546358" y="906855"/>
                </a:lnTo>
                <a:lnTo>
                  <a:pt x="559279" y="914106"/>
                </a:lnTo>
                <a:lnTo>
                  <a:pt x="553911" y="911484"/>
                </a:lnTo>
                <a:close/>
                <a:moveTo>
                  <a:pt x="507196" y="886218"/>
                </a:moveTo>
                <a:lnTo>
                  <a:pt x="510835" y="887011"/>
                </a:lnTo>
                <a:lnTo>
                  <a:pt x="523030" y="894784"/>
                </a:lnTo>
                <a:close/>
                <a:moveTo>
                  <a:pt x="15707" y="854577"/>
                </a:moveTo>
                <a:cubicBezTo>
                  <a:pt x="15707" y="854577"/>
                  <a:pt x="23461" y="862519"/>
                  <a:pt x="20007" y="866395"/>
                </a:cubicBezTo>
                <a:cubicBezTo>
                  <a:pt x="16424" y="862728"/>
                  <a:pt x="12125" y="850908"/>
                  <a:pt x="15707" y="854577"/>
                </a:cubicBezTo>
                <a:close/>
                <a:moveTo>
                  <a:pt x="548851" y="838386"/>
                </a:moveTo>
                <a:lnTo>
                  <a:pt x="555336" y="839897"/>
                </a:lnTo>
                <a:lnTo>
                  <a:pt x="560711" y="841586"/>
                </a:lnTo>
                <a:lnTo>
                  <a:pt x="600207" y="869375"/>
                </a:lnTo>
                <a:lnTo>
                  <a:pt x="595586" y="868210"/>
                </a:lnTo>
                <a:lnTo>
                  <a:pt x="585158" y="866428"/>
                </a:lnTo>
                <a:lnTo>
                  <a:pt x="567147" y="853141"/>
                </a:lnTo>
                <a:close/>
                <a:moveTo>
                  <a:pt x="233285" y="836437"/>
                </a:moveTo>
                <a:cubicBezTo>
                  <a:pt x="234129" y="837709"/>
                  <a:pt x="236384" y="841100"/>
                  <a:pt x="240896" y="847881"/>
                </a:cubicBezTo>
                <a:cubicBezTo>
                  <a:pt x="240896" y="847881"/>
                  <a:pt x="230747" y="832624"/>
                  <a:pt x="233285" y="836437"/>
                </a:cubicBezTo>
                <a:close/>
                <a:moveTo>
                  <a:pt x="2668261" y="828889"/>
                </a:moveTo>
                <a:lnTo>
                  <a:pt x="2671501" y="832170"/>
                </a:lnTo>
                <a:lnTo>
                  <a:pt x="2666327" y="829525"/>
                </a:lnTo>
                <a:close/>
                <a:moveTo>
                  <a:pt x="391329" y="825567"/>
                </a:moveTo>
                <a:lnTo>
                  <a:pt x="415528" y="835147"/>
                </a:lnTo>
                <a:lnTo>
                  <a:pt x="450312" y="857208"/>
                </a:lnTo>
                <a:lnTo>
                  <a:pt x="406869" y="836222"/>
                </a:lnTo>
                <a:close/>
                <a:moveTo>
                  <a:pt x="2646799" y="819552"/>
                </a:moveTo>
                <a:lnTo>
                  <a:pt x="2652587" y="820661"/>
                </a:lnTo>
                <a:lnTo>
                  <a:pt x="2656926" y="824724"/>
                </a:lnTo>
                <a:close/>
                <a:moveTo>
                  <a:pt x="82353" y="814643"/>
                </a:moveTo>
                <a:lnTo>
                  <a:pt x="82428" y="814744"/>
                </a:lnTo>
                <a:cubicBezTo>
                  <a:pt x="83550" y="816267"/>
                  <a:pt x="84334" y="817331"/>
                  <a:pt x="84334" y="817331"/>
                </a:cubicBezTo>
                <a:close/>
                <a:moveTo>
                  <a:pt x="77320" y="807807"/>
                </a:moveTo>
                <a:lnTo>
                  <a:pt x="78479" y="809380"/>
                </a:lnTo>
                <a:lnTo>
                  <a:pt x="82353" y="814643"/>
                </a:lnTo>
                <a:close/>
                <a:moveTo>
                  <a:pt x="74966" y="804609"/>
                </a:moveTo>
                <a:lnTo>
                  <a:pt x="77320" y="807807"/>
                </a:lnTo>
                <a:lnTo>
                  <a:pt x="75113" y="804809"/>
                </a:lnTo>
                <a:cubicBezTo>
                  <a:pt x="74380" y="803815"/>
                  <a:pt x="74185" y="803551"/>
                  <a:pt x="74966" y="804609"/>
                </a:cubicBezTo>
                <a:close/>
                <a:moveTo>
                  <a:pt x="2622836" y="804101"/>
                </a:moveTo>
                <a:lnTo>
                  <a:pt x="2641139" y="816659"/>
                </a:lnTo>
                <a:lnTo>
                  <a:pt x="2627425" y="809656"/>
                </a:lnTo>
                <a:close/>
                <a:moveTo>
                  <a:pt x="51639" y="791267"/>
                </a:moveTo>
                <a:lnTo>
                  <a:pt x="58919" y="806140"/>
                </a:lnTo>
                <a:cubicBezTo>
                  <a:pt x="51308" y="806993"/>
                  <a:pt x="44602" y="791475"/>
                  <a:pt x="51639" y="791267"/>
                </a:cubicBezTo>
                <a:close/>
                <a:moveTo>
                  <a:pt x="2582531" y="778894"/>
                </a:moveTo>
                <a:cubicBezTo>
                  <a:pt x="2588126" y="780299"/>
                  <a:pt x="2595518" y="783853"/>
                  <a:pt x="2602851" y="788427"/>
                </a:cubicBezTo>
                <a:cubicBezTo>
                  <a:pt x="2610188" y="793003"/>
                  <a:pt x="2617467" y="798603"/>
                  <a:pt x="2622836" y="804101"/>
                </a:cubicBezTo>
                <a:lnTo>
                  <a:pt x="2605744" y="798582"/>
                </a:lnTo>
                <a:lnTo>
                  <a:pt x="2601440" y="796380"/>
                </a:lnTo>
                <a:close/>
                <a:moveTo>
                  <a:pt x="2556400" y="759554"/>
                </a:moveTo>
                <a:lnTo>
                  <a:pt x="2560700" y="771370"/>
                </a:lnTo>
                <a:cubicBezTo>
                  <a:pt x="2557242" y="775246"/>
                  <a:pt x="2549362" y="759762"/>
                  <a:pt x="2556400" y="759554"/>
                </a:cubicBezTo>
                <a:close/>
                <a:moveTo>
                  <a:pt x="696134" y="673505"/>
                </a:moveTo>
                <a:lnTo>
                  <a:pt x="699614" y="675220"/>
                </a:lnTo>
                <a:lnTo>
                  <a:pt x="700947" y="676467"/>
                </a:lnTo>
                <a:cubicBezTo>
                  <a:pt x="702249" y="677715"/>
                  <a:pt x="702702" y="678208"/>
                  <a:pt x="702543" y="678172"/>
                </a:cubicBezTo>
                <a:cubicBezTo>
                  <a:pt x="702221" y="678099"/>
                  <a:pt x="699447" y="675924"/>
                  <a:pt x="696134" y="673505"/>
                </a:cubicBezTo>
                <a:close/>
                <a:moveTo>
                  <a:pt x="2106152" y="662252"/>
                </a:moveTo>
                <a:cubicBezTo>
                  <a:pt x="2187737" y="706542"/>
                  <a:pt x="2229498" y="730022"/>
                  <a:pt x="2245552" y="739899"/>
                </a:cubicBezTo>
                <a:cubicBezTo>
                  <a:pt x="2250903" y="743192"/>
                  <a:pt x="2253401" y="744971"/>
                  <a:pt x="2253563" y="745509"/>
                </a:cubicBezTo>
                <a:cubicBezTo>
                  <a:pt x="2254047" y="747120"/>
                  <a:pt x="2233536" y="737532"/>
                  <a:pt x="2206148" y="723959"/>
                </a:cubicBezTo>
                <a:lnTo>
                  <a:pt x="2188292" y="714998"/>
                </a:lnTo>
                <a:lnTo>
                  <a:pt x="2177602" y="708711"/>
                </a:lnTo>
                <a:lnTo>
                  <a:pt x="2182195" y="704125"/>
                </a:lnTo>
                <a:cubicBezTo>
                  <a:pt x="2181993" y="709490"/>
                  <a:pt x="2120715" y="674363"/>
                  <a:pt x="2106152" y="662252"/>
                </a:cubicBezTo>
                <a:close/>
                <a:moveTo>
                  <a:pt x="1001149" y="657678"/>
                </a:moveTo>
                <a:lnTo>
                  <a:pt x="1001726" y="657996"/>
                </a:lnTo>
                <a:lnTo>
                  <a:pt x="1011978" y="661884"/>
                </a:lnTo>
                <a:lnTo>
                  <a:pt x="1010070" y="660815"/>
                </a:lnTo>
                <a:close/>
                <a:moveTo>
                  <a:pt x="739880" y="644037"/>
                </a:moveTo>
                <a:lnTo>
                  <a:pt x="748307" y="649444"/>
                </a:lnTo>
                <a:lnTo>
                  <a:pt x="748646" y="649214"/>
                </a:lnTo>
                <a:lnTo>
                  <a:pt x="741528" y="644887"/>
                </a:lnTo>
                <a:close/>
                <a:moveTo>
                  <a:pt x="928778" y="617604"/>
                </a:moveTo>
                <a:lnTo>
                  <a:pt x="946073" y="627179"/>
                </a:lnTo>
                <a:lnTo>
                  <a:pt x="937203" y="620469"/>
                </a:lnTo>
                <a:close/>
                <a:moveTo>
                  <a:pt x="2226569" y="604717"/>
                </a:moveTo>
                <a:lnTo>
                  <a:pt x="2237672" y="605706"/>
                </a:lnTo>
                <a:cubicBezTo>
                  <a:pt x="2237672" y="605706"/>
                  <a:pt x="2238873" y="607088"/>
                  <a:pt x="2240722" y="607819"/>
                </a:cubicBezTo>
                <a:lnTo>
                  <a:pt x="2246402" y="606362"/>
                </a:lnTo>
                <a:lnTo>
                  <a:pt x="2270752" y="620301"/>
                </a:lnTo>
                <a:cubicBezTo>
                  <a:pt x="2276061" y="622031"/>
                  <a:pt x="2278716" y="622894"/>
                  <a:pt x="2281516" y="623753"/>
                </a:cubicBezTo>
                <a:lnTo>
                  <a:pt x="2286194" y="625130"/>
                </a:lnTo>
                <a:lnTo>
                  <a:pt x="2293585" y="628796"/>
                </a:lnTo>
                <a:lnTo>
                  <a:pt x="2296284" y="639032"/>
                </a:lnTo>
                <a:cubicBezTo>
                  <a:pt x="2298074" y="640865"/>
                  <a:pt x="2299948" y="638767"/>
                  <a:pt x="2301820" y="636667"/>
                </a:cubicBezTo>
                <a:lnTo>
                  <a:pt x="2305923" y="634913"/>
                </a:lnTo>
                <a:lnTo>
                  <a:pt x="2308620" y="636248"/>
                </a:lnTo>
                <a:lnTo>
                  <a:pt x="2311720" y="641029"/>
                </a:lnTo>
                <a:cubicBezTo>
                  <a:pt x="2317263" y="650472"/>
                  <a:pt x="2326199" y="665648"/>
                  <a:pt x="2337189" y="664852"/>
                </a:cubicBezTo>
                <a:cubicBezTo>
                  <a:pt x="2337189" y="664852"/>
                  <a:pt x="2336945" y="649769"/>
                  <a:pt x="2340521" y="653433"/>
                </a:cubicBezTo>
                <a:cubicBezTo>
                  <a:pt x="2344104" y="657100"/>
                  <a:pt x="2347804" y="668305"/>
                  <a:pt x="2355561" y="676250"/>
                </a:cubicBezTo>
                <a:cubicBezTo>
                  <a:pt x="2359143" y="679914"/>
                  <a:pt x="2371125" y="686316"/>
                  <a:pt x="2384438" y="693151"/>
                </a:cubicBezTo>
                <a:lnTo>
                  <a:pt x="2396141" y="699145"/>
                </a:lnTo>
                <a:lnTo>
                  <a:pt x="2352551" y="679706"/>
                </a:lnTo>
                <a:close/>
                <a:moveTo>
                  <a:pt x="840420" y="603007"/>
                </a:moveTo>
                <a:cubicBezTo>
                  <a:pt x="841039" y="602009"/>
                  <a:pt x="843214" y="602267"/>
                  <a:pt x="845371" y="603017"/>
                </a:cubicBezTo>
                <a:cubicBezTo>
                  <a:pt x="847531" y="603765"/>
                  <a:pt x="849675" y="605003"/>
                  <a:pt x="850236" y="605971"/>
                </a:cubicBezTo>
                <a:cubicBezTo>
                  <a:pt x="850611" y="606618"/>
                  <a:pt x="850282" y="607142"/>
                  <a:pt x="848785" y="607320"/>
                </a:cubicBezTo>
                <a:cubicBezTo>
                  <a:pt x="845009" y="607772"/>
                  <a:pt x="840420" y="603007"/>
                  <a:pt x="840420" y="603007"/>
                </a:cubicBezTo>
                <a:close/>
                <a:moveTo>
                  <a:pt x="2233280" y="598851"/>
                </a:moveTo>
                <a:lnTo>
                  <a:pt x="2242906" y="604362"/>
                </a:lnTo>
                <a:lnTo>
                  <a:pt x="2237672" y="605706"/>
                </a:lnTo>
                <a:close/>
                <a:moveTo>
                  <a:pt x="888766" y="595603"/>
                </a:moveTo>
                <a:lnTo>
                  <a:pt x="907547" y="605848"/>
                </a:lnTo>
                <a:lnTo>
                  <a:pt x="915995" y="610526"/>
                </a:lnTo>
                <a:lnTo>
                  <a:pt x="922945" y="612190"/>
                </a:lnTo>
                <a:lnTo>
                  <a:pt x="929039" y="613976"/>
                </a:lnTo>
                <a:lnTo>
                  <a:pt x="926893" y="612236"/>
                </a:lnTo>
                <a:lnTo>
                  <a:pt x="920665" y="606741"/>
                </a:lnTo>
                <a:lnTo>
                  <a:pt x="901367" y="600169"/>
                </a:lnTo>
                <a:close/>
                <a:moveTo>
                  <a:pt x="1010251" y="593296"/>
                </a:moveTo>
                <a:lnTo>
                  <a:pt x="1009692" y="593480"/>
                </a:lnTo>
                <a:lnTo>
                  <a:pt x="1010384" y="594273"/>
                </a:lnTo>
                <a:cubicBezTo>
                  <a:pt x="1012275" y="594046"/>
                  <a:pt x="1012505" y="596474"/>
                  <a:pt x="1014396" y="596249"/>
                </a:cubicBezTo>
                <a:lnTo>
                  <a:pt x="1015144" y="595662"/>
                </a:lnTo>
                <a:lnTo>
                  <a:pt x="1014690" y="594716"/>
                </a:lnTo>
                <a:close/>
                <a:moveTo>
                  <a:pt x="865753" y="587261"/>
                </a:moveTo>
                <a:lnTo>
                  <a:pt x="866340" y="590834"/>
                </a:lnTo>
                <a:cubicBezTo>
                  <a:pt x="866472" y="591654"/>
                  <a:pt x="866382" y="591106"/>
                  <a:pt x="866205" y="590012"/>
                </a:cubicBezTo>
                <a:close/>
                <a:moveTo>
                  <a:pt x="801822" y="564231"/>
                </a:moveTo>
                <a:lnTo>
                  <a:pt x="806383" y="566975"/>
                </a:lnTo>
                <a:lnTo>
                  <a:pt x="811380" y="570802"/>
                </a:lnTo>
                <a:lnTo>
                  <a:pt x="821872" y="571265"/>
                </a:lnTo>
                <a:lnTo>
                  <a:pt x="803340" y="564496"/>
                </a:lnTo>
                <a:cubicBezTo>
                  <a:pt x="803340" y="564496"/>
                  <a:pt x="802900" y="564429"/>
                  <a:pt x="802139" y="564292"/>
                </a:cubicBezTo>
                <a:close/>
                <a:moveTo>
                  <a:pt x="921404" y="560613"/>
                </a:moveTo>
                <a:cubicBezTo>
                  <a:pt x="919359" y="560858"/>
                  <a:pt x="919530" y="562680"/>
                  <a:pt x="921198" y="564319"/>
                </a:cubicBezTo>
                <a:lnTo>
                  <a:pt x="924124" y="566064"/>
                </a:lnTo>
                <a:lnTo>
                  <a:pt x="925318" y="566485"/>
                </a:lnTo>
                <a:lnTo>
                  <a:pt x="929964" y="566952"/>
                </a:lnTo>
                <a:cubicBezTo>
                  <a:pt x="931381" y="566782"/>
                  <a:pt x="931554" y="566300"/>
                  <a:pt x="931016" y="565675"/>
                </a:cubicBezTo>
                <a:cubicBezTo>
                  <a:pt x="929405" y="563798"/>
                  <a:pt x="921404" y="560613"/>
                  <a:pt x="921404" y="560613"/>
                </a:cubicBezTo>
                <a:close/>
                <a:moveTo>
                  <a:pt x="798816" y="516784"/>
                </a:moveTo>
                <a:cubicBezTo>
                  <a:pt x="802868" y="517527"/>
                  <a:pt x="805836" y="517785"/>
                  <a:pt x="808329" y="518458"/>
                </a:cubicBezTo>
                <a:cubicBezTo>
                  <a:pt x="810822" y="519132"/>
                  <a:pt x="812832" y="520220"/>
                  <a:pt x="814970" y="522624"/>
                </a:cubicBezTo>
                <a:cubicBezTo>
                  <a:pt x="809306" y="523301"/>
                  <a:pt x="803055" y="521185"/>
                  <a:pt x="798816" y="516784"/>
                </a:cubicBezTo>
                <a:close/>
                <a:moveTo>
                  <a:pt x="797160" y="514835"/>
                </a:moveTo>
                <a:cubicBezTo>
                  <a:pt x="798172" y="515020"/>
                  <a:pt x="798702" y="515571"/>
                  <a:pt x="798816" y="516784"/>
                </a:cubicBezTo>
                <a:cubicBezTo>
                  <a:pt x="796929" y="517012"/>
                  <a:pt x="793065" y="519924"/>
                  <a:pt x="792608" y="515074"/>
                </a:cubicBezTo>
                <a:cubicBezTo>
                  <a:pt x="794653" y="514830"/>
                  <a:pt x="796147" y="514650"/>
                  <a:pt x="797160" y="514835"/>
                </a:cubicBezTo>
                <a:close/>
                <a:moveTo>
                  <a:pt x="790950" y="513124"/>
                </a:moveTo>
                <a:cubicBezTo>
                  <a:pt x="791961" y="513309"/>
                  <a:pt x="792492" y="513859"/>
                  <a:pt x="792608" y="515074"/>
                </a:cubicBezTo>
                <a:cubicBezTo>
                  <a:pt x="790717" y="515299"/>
                  <a:pt x="786855" y="518213"/>
                  <a:pt x="786393" y="513361"/>
                </a:cubicBezTo>
                <a:cubicBezTo>
                  <a:pt x="788442" y="513118"/>
                  <a:pt x="789935" y="512939"/>
                  <a:pt x="790950" y="513124"/>
                </a:cubicBezTo>
                <a:close/>
                <a:moveTo>
                  <a:pt x="707727" y="509674"/>
                </a:moveTo>
                <a:lnTo>
                  <a:pt x="714444" y="511623"/>
                </a:lnTo>
                <a:lnTo>
                  <a:pt x="715961" y="512735"/>
                </a:lnTo>
                <a:close/>
                <a:moveTo>
                  <a:pt x="778760" y="473102"/>
                </a:moveTo>
                <a:lnTo>
                  <a:pt x="784135" y="474501"/>
                </a:lnTo>
                <a:cubicBezTo>
                  <a:pt x="792225" y="476705"/>
                  <a:pt x="796643" y="477761"/>
                  <a:pt x="798580" y="477962"/>
                </a:cubicBezTo>
                <a:lnTo>
                  <a:pt x="798405" y="477275"/>
                </a:lnTo>
                <a:lnTo>
                  <a:pt x="821678" y="492845"/>
                </a:lnTo>
                <a:cubicBezTo>
                  <a:pt x="838373" y="502914"/>
                  <a:pt x="854910" y="511866"/>
                  <a:pt x="871530" y="520116"/>
                </a:cubicBezTo>
                <a:lnTo>
                  <a:pt x="881450" y="527383"/>
                </a:lnTo>
                <a:lnTo>
                  <a:pt x="854275" y="517110"/>
                </a:lnTo>
                <a:lnTo>
                  <a:pt x="833475" y="511191"/>
                </a:lnTo>
                <a:lnTo>
                  <a:pt x="785906" y="478372"/>
                </a:lnTo>
                <a:close/>
                <a:moveTo>
                  <a:pt x="1683646" y="448990"/>
                </a:moveTo>
                <a:cubicBezTo>
                  <a:pt x="1678861" y="447951"/>
                  <a:pt x="1694605" y="458492"/>
                  <a:pt x="1700852" y="461425"/>
                </a:cubicBezTo>
                <a:cubicBezTo>
                  <a:pt x="1757496" y="494731"/>
                  <a:pt x="1805531" y="524569"/>
                  <a:pt x="1857660" y="553918"/>
                </a:cubicBezTo>
                <a:lnTo>
                  <a:pt x="1869420" y="561502"/>
                </a:lnTo>
                <a:lnTo>
                  <a:pt x="2002999" y="638097"/>
                </a:lnTo>
                <a:lnTo>
                  <a:pt x="1972954" y="619474"/>
                </a:lnTo>
                <a:cubicBezTo>
                  <a:pt x="1946813" y="603581"/>
                  <a:pt x="1921244" y="588236"/>
                  <a:pt x="1895063" y="572348"/>
                </a:cubicBezTo>
                <a:cubicBezTo>
                  <a:pt x="1861752" y="553430"/>
                  <a:pt x="1825280" y="524663"/>
                  <a:pt x="1792006" y="506148"/>
                </a:cubicBezTo>
                <a:cubicBezTo>
                  <a:pt x="1771262" y="495542"/>
                  <a:pt x="1758962" y="490059"/>
                  <a:pt x="1736139" y="477655"/>
                </a:cubicBezTo>
                <a:cubicBezTo>
                  <a:pt x="1723446" y="471402"/>
                  <a:pt x="1708953" y="462913"/>
                  <a:pt x="1696385" y="454599"/>
                </a:cubicBezTo>
                <a:cubicBezTo>
                  <a:pt x="1689117" y="450969"/>
                  <a:pt x="1685241" y="449336"/>
                  <a:pt x="1683646" y="448990"/>
                </a:cubicBezTo>
                <a:close/>
                <a:moveTo>
                  <a:pt x="711728" y="422393"/>
                </a:moveTo>
                <a:lnTo>
                  <a:pt x="718214" y="423901"/>
                </a:lnTo>
                <a:lnTo>
                  <a:pt x="723587" y="425591"/>
                </a:lnTo>
                <a:lnTo>
                  <a:pt x="763084" y="453379"/>
                </a:lnTo>
                <a:lnTo>
                  <a:pt x="758464" y="452216"/>
                </a:lnTo>
                <a:lnTo>
                  <a:pt x="748035" y="450434"/>
                </a:lnTo>
                <a:lnTo>
                  <a:pt x="730028" y="437145"/>
                </a:lnTo>
                <a:close/>
                <a:moveTo>
                  <a:pt x="1509047" y="332224"/>
                </a:moveTo>
                <a:cubicBezTo>
                  <a:pt x="1514174" y="334269"/>
                  <a:pt x="1519767" y="336156"/>
                  <a:pt x="1524943" y="338708"/>
                </a:cubicBezTo>
                <a:cubicBezTo>
                  <a:pt x="1530120" y="341256"/>
                  <a:pt x="1534882" y="344470"/>
                  <a:pt x="1538352" y="349168"/>
                </a:cubicBezTo>
                <a:cubicBezTo>
                  <a:pt x="1528092" y="345077"/>
                  <a:pt x="1517644" y="338963"/>
                  <a:pt x="1509047" y="332224"/>
                </a:cubicBezTo>
                <a:close/>
                <a:moveTo>
                  <a:pt x="1498329" y="323280"/>
                </a:moveTo>
                <a:cubicBezTo>
                  <a:pt x="1498329" y="323280"/>
                  <a:pt x="1498926" y="324537"/>
                  <a:pt x="1499286" y="325825"/>
                </a:cubicBezTo>
                <a:cubicBezTo>
                  <a:pt x="1499647" y="327110"/>
                  <a:pt x="1499772" y="328423"/>
                  <a:pt x="1498829" y="328539"/>
                </a:cubicBezTo>
                <a:cubicBezTo>
                  <a:pt x="1496937" y="328762"/>
                  <a:pt x="1494551" y="323731"/>
                  <a:pt x="1498329" y="323280"/>
                </a:cubicBezTo>
                <a:close/>
                <a:moveTo>
                  <a:pt x="796116" y="281897"/>
                </a:moveTo>
                <a:lnTo>
                  <a:pt x="796487" y="282522"/>
                </a:lnTo>
                <a:lnTo>
                  <a:pt x="796052" y="282655"/>
                </a:lnTo>
                <a:cubicBezTo>
                  <a:pt x="795620" y="282685"/>
                  <a:pt x="795610" y="282463"/>
                  <a:pt x="796116" y="281897"/>
                </a:cubicBezTo>
                <a:close/>
                <a:moveTo>
                  <a:pt x="1143668" y="264163"/>
                </a:moveTo>
                <a:lnTo>
                  <a:pt x="1159793" y="272840"/>
                </a:lnTo>
                <a:lnTo>
                  <a:pt x="1162997" y="274394"/>
                </a:lnTo>
                <a:lnTo>
                  <a:pt x="1167286" y="275397"/>
                </a:lnTo>
                <a:cubicBezTo>
                  <a:pt x="1167928" y="275141"/>
                  <a:pt x="1165824" y="273912"/>
                  <a:pt x="1162441" y="272268"/>
                </a:cubicBezTo>
                <a:close/>
                <a:moveTo>
                  <a:pt x="859013" y="257512"/>
                </a:moveTo>
                <a:lnTo>
                  <a:pt x="862491" y="259225"/>
                </a:lnTo>
                <a:lnTo>
                  <a:pt x="863827" y="260472"/>
                </a:lnTo>
                <a:cubicBezTo>
                  <a:pt x="865128" y="261721"/>
                  <a:pt x="865579" y="262211"/>
                  <a:pt x="865419" y="262177"/>
                </a:cubicBezTo>
                <a:cubicBezTo>
                  <a:pt x="865097" y="262105"/>
                  <a:pt x="862327" y="259927"/>
                  <a:pt x="859013" y="257512"/>
                </a:cubicBezTo>
                <a:close/>
                <a:moveTo>
                  <a:pt x="1572596" y="214253"/>
                </a:moveTo>
                <a:cubicBezTo>
                  <a:pt x="1575268" y="213939"/>
                  <a:pt x="1584196" y="217289"/>
                  <a:pt x="1602535" y="226489"/>
                </a:cubicBezTo>
                <a:cubicBezTo>
                  <a:pt x="1770259" y="312031"/>
                  <a:pt x="1930100" y="420093"/>
                  <a:pt x="2098664" y="521793"/>
                </a:cubicBezTo>
                <a:lnTo>
                  <a:pt x="2230475" y="597246"/>
                </a:lnTo>
                <a:lnTo>
                  <a:pt x="2222038" y="599824"/>
                </a:lnTo>
                <a:lnTo>
                  <a:pt x="2225112" y="603851"/>
                </a:lnTo>
                <a:lnTo>
                  <a:pt x="2164954" y="568043"/>
                </a:lnTo>
                <a:cubicBezTo>
                  <a:pt x="1988357" y="464609"/>
                  <a:pt x="1810393" y="362705"/>
                  <a:pt x="1632365" y="257035"/>
                </a:cubicBezTo>
                <a:cubicBezTo>
                  <a:pt x="1612876" y="249126"/>
                  <a:pt x="1564581" y="215198"/>
                  <a:pt x="1572596" y="214253"/>
                </a:cubicBezTo>
                <a:close/>
                <a:moveTo>
                  <a:pt x="1196905" y="199825"/>
                </a:moveTo>
                <a:lnTo>
                  <a:pt x="1212472" y="207020"/>
                </a:lnTo>
                <a:cubicBezTo>
                  <a:pt x="1221933" y="211557"/>
                  <a:pt x="1225905" y="213702"/>
                  <a:pt x="1226090" y="214165"/>
                </a:cubicBezTo>
                <a:cubicBezTo>
                  <a:pt x="1226459" y="215093"/>
                  <a:pt x="1211660" y="209296"/>
                  <a:pt x="1195254" y="202465"/>
                </a:cubicBezTo>
                <a:close/>
                <a:moveTo>
                  <a:pt x="1196781" y="199768"/>
                </a:moveTo>
                <a:lnTo>
                  <a:pt x="1196912" y="199812"/>
                </a:lnTo>
                <a:lnTo>
                  <a:pt x="1196905" y="199825"/>
                </a:lnTo>
                <a:close/>
                <a:moveTo>
                  <a:pt x="856230" y="190209"/>
                </a:moveTo>
                <a:cubicBezTo>
                  <a:pt x="871144" y="205479"/>
                  <a:pt x="885937" y="213213"/>
                  <a:pt x="893098" y="220544"/>
                </a:cubicBezTo>
                <a:lnTo>
                  <a:pt x="894662" y="222848"/>
                </a:lnTo>
                <a:lnTo>
                  <a:pt x="897956" y="224959"/>
                </a:lnTo>
                <a:lnTo>
                  <a:pt x="893098" y="220544"/>
                </a:lnTo>
                <a:cubicBezTo>
                  <a:pt x="878903" y="213422"/>
                  <a:pt x="867564" y="201814"/>
                  <a:pt x="856230" y="190209"/>
                </a:cubicBezTo>
                <a:close/>
                <a:moveTo>
                  <a:pt x="1064696" y="189896"/>
                </a:moveTo>
                <a:cubicBezTo>
                  <a:pt x="1066743" y="189651"/>
                  <a:pt x="1068768" y="190022"/>
                  <a:pt x="1070547" y="190731"/>
                </a:cubicBezTo>
                <a:cubicBezTo>
                  <a:pt x="1072323" y="191439"/>
                  <a:pt x="1073857" y="192482"/>
                  <a:pt x="1074916" y="193583"/>
                </a:cubicBezTo>
                <a:cubicBezTo>
                  <a:pt x="1069247" y="194258"/>
                  <a:pt x="1067045" y="194522"/>
                  <a:pt x="1064696" y="189896"/>
                </a:cubicBezTo>
                <a:close/>
                <a:moveTo>
                  <a:pt x="907257" y="189316"/>
                </a:moveTo>
                <a:cubicBezTo>
                  <a:pt x="907257" y="189316"/>
                  <a:pt x="914541" y="204193"/>
                  <a:pt x="910962" y="200525"/>
                </a:cubicBezTo>
                <a:cubicBezTo>
                  <a:pt x="910962" y="200525"/>
                  <a:pt x="903802" y="193194"/>
                  <a:pt x="907257" y="189316"/>
                </a:cubicBezTo>
                <a:close/>
                <a:moveTo>
                  <a:pt x="1003299" y="187011"/>
                </a:moveTo>
                <a:cubicBezTo>
                  <a:pt x="1003920" y="186015"/>
                  <a:pt x="1006092" y="186271"/>
                  <a:pt x="1008251" y="187021"/>
                </a:cubicBezTo>
                <a:cubicBezTo>
                  <a:pt x="1010408" y="187769"/>
                  <a:pt x="1012552" y="189007"/>
                  <a:pt x="1013114" y="189978"/>
                </a:cubicBezTo>
                <a:cubicBezTo>
                  <a:pt x="1013489" y="190622"/>
                  <a:pt x="1013158" y="191145"/>
                  <a:pt x="1011666" y="191326"/>
                </a:cubicBezTo>
                <a:cubicBezTo>
                  <a:pt x="1007890" y="191777"/>
                  <a:pt x="1003299" y="187011"/>
                  <a:pt x="1003299" y="187011"/>
                </a:cubicBezTo>
                <a:close/>
                <a:moveTo>
                  <a:pt x="1165950" y="185520"/>
                </a:moveTo>
                <a:lnTo>
                  <a:pt x="1196781" y="199768"/>
                </a:lnTo>
                <a:lnTo>
                  <a:pt x="1183827" y="195293"/>
                </a:lnTo>
                <a:cubicBezTo>
                  <a:pt x="1176831" y="191990"/>
                  <a:pt x="1169031" y="187809"/>
                  <a:pt x="1165950" y="185520"/>
                </a:cubicBezTo>
                <a:close/>
                <a:moveTo>
                  <a:pt x="1084279" y="144618"/>
                </a:moveTo>
                <a:cubicBezTo>
                  <a:pt x="1080188" y="145105"/>
                  <a:pt x="1084972" y="151895"/>
                  <a:pt x="1092841" y="150957"/>
                </a:cubicBezTo>
                <a:cubicBezTo>
                  <a:pt x="1094260" y="150788"/>
                  <a:pt x="1094433" y="150305"/>
                  <a:pt x="1093896" y="149680"/>
                </a:cubicBezTo>
                <a:cubicBezTo>
                  <a:pt x="1092283" y="147801"/>
                  <a:pt x="1084279" y="144618"/>
                  <a:pt x="1084279" y="144618"/>
                </a:cubicBezTo>
                <a:close/>
                <a:moveTo>
                  <a:pt x="961698" y="100789"/>
                </a:moveTo>
                <a:cubicBezTo>
                  <a:pt x="965747" y="101533"/>
                  <a:pt x="968715" y="101790"/>
                  <a:pt x="971205" y="102463"/>
                </a:cubicBezTo>
                <a:cubicBezTo>
                  <a:pt x="973696" y="103136"/>
                  <a:pt x="975711" y="104225"/>
                  <a:pt x="977849" y="106629"/>
                </a:cubicBezTo>
                <a:cubicBezTo>
                  <a:pt x="972181" y="107306"/>
                  <a:pt x="965934" y="105191"/>
                  <a:pt x="961698" y="100789"/>
                </a:cubicBezTo>
                <a:close/>
                <a:moveTo>
                  <a:pt x="960039" y="98840"/>
                </a:moveTo>
                <a:cubicBezTo>
                  <a:pt x="961051" y="99025"/>
                  <a:pt x="961581" y="99576"/>
                  <a:pt x="961698" y="100789"/>
                </a:cubicBezTo>
                <a:cubicBezTo>
                  <a:pt x="959808" y="101016"/>
                  <a:pt x="955944" y="103929"/>
                  <a:pt x="955487" y="99079"/>
                </a:cubicBezTo>
                <a:cubicBezTo>
                  <a:pt x="957531" y="98833"/>
                  <a:pt x="959027" y="98654"/>
                  <a:pt x="960039" y="98840"/>
                </a:cubicBezTo>
                <a:close/>
                <a:moveTo>
                  <a:pt x="953826" y="97128"/>
                </a:moveTo>
                <a:cubicBezTo>
                  <a:pt x="954838" y="97317"/>
                  <a:pt x="955368" y="97865"/>
                  <a:pt x="955487" y="99079"/>
                </a:cubicBezTo>
                <a:cubicBezTo>
                  <a:pt x="953597" y="99302"/>
                  <a:pt x="949734" y="102219"/>
                  <a:pt x="949271" y="97365"/>
                </a:cubicBezTo>
                <a:cubicBezTo>
                  <a:pt x="951318" y="97122"/>
                  <a:pt x="952813" y="96943"/>
                  <a:pt x="953826" y="97128"/>
                </a:cubicBezTo>
                <a:close/>
                <a:moveTo>
                  <a:pt x="870606" y="93681"/>
                </a:moveTo>
                <a:lnTo>
                  <a:pt x="877319" y="95627"/>
                </a:lnTo>
                <a:lnTo>
                  <a:pt x="878839" y="96741"/>
                </a:lnTo>
                <a:close/>
                <a:moveTo>
                  <a:pt x="885569" y="86983"/>
                </a:moveTo>
                <a:cubicBezTo>
                  <a:pt x="935467" y="96152"/>
                  <a:pt x="997356" y="124335"/>
                  <a:pt x="1052388" y="140659"/>
                </a:cubicBezTo>
                <a:cubicBezTo>
                  <a:pt x="1056395" y="142632"/>
                  <a:pt x="1076640" y="147983"/>
                  <a:pt x="1076143" y="142726"/>
                </a:cubicBezTo>
                <a:lnTo>
                  <a:pt x="1051660" y="132977"/>
                </a:lnTo>
                <a:cubicBezTo>
                  <a:pt x="1027093" y="125690"/>
                  <a:pt x="1000760" y="116568"/>
                  <a:pt x="977849" y="106629"/>
                </a:cubicBezTo>
                <a:cubicBezTo>
                  <a:pt x="998076" y="111776"/>
                  <a:pt x="1019508" y="118723"/>
                  <a:pt x="1041703" y="126192"/>
                </a:cubicBezTo>
                <a:cubicBezTo>
                  <a:pt x="1063902" y="133662"/>
                  <a:pt x="1086865" y="141651"/>
                  <a:pt x="1110156" y="148887"/>
                </a:cubicBezTo>
                <a:cubicBezTo>
                  <a:pt x="1153311" y="164177"/>
                  <a:pt x="1196610" y="184357"/>
                  <a:pt x="1237295" y="197079"/>
                </a:cubicBezTo>
                <a:cubicBezTo>
                  <a:pt x="1257655" y="203643"/>
                  <a:pt x="1278538" y="210656"/>
                  <a:pt x="1299294" y="218909"/>
                </a:cubicBezTo>
                <a:lnTo>
                  <a:pt x="1310794" y="224402"/>
                </a:lnTo>
                <a:lnTo>
                  <a:pt x="1262953" y="207365"/>
                </a:lnTo>
                <a:cubicBezTo>
                  <a:pt x="1244045" y="200800"/>
                  <a:pt x="1225454" y="194459"/>
                  <a:pt x="1207601" y="188313"/>
                </a:cubicBezTo>
                <a:cubicBezTo>
                  <a:pt x="1195496" y="184853"/>
                  <a:pt x="1179026" y="179049"/>
                  <a:pt x="1173129" y="177301"/>
                </a:cubicBezTo>
                <a:cubicBezTo>
                  <a:pt x="1165260" y="178241"/>
                  <a:pt x="1171385" y="182416"/>
                  <a:pt x="1165718" y="183093"/>
                </a:cubicBezTo>
                <a:cubicBezTo>
                  <a:pt x="1165718" y="183093"/>
                  <a:pt x="1155962" y="184262"/>
                  <a:pt x="1155731" y="181834"/>
                </a:cubicBezTo>
                <a:cubicBezTo>
                  <a:pt x="1155962" y="184262"/>
                  <a:pt x="1176668" y="194463"/>
                  <a:pt x="1195254" y="202465"/>
                </a:cubicBezTo>
                <a:lnTo>
                  <a:pt x="1193210" y="204164"/>
                </a:lnTo>
                <a:lnTo>
                  <a:pt x="1191163" y="202953"/>
                </a:lnTo>
                <a:cubicBezTo>
                  <a:pt x="1191275" y="204167"/>
                  <a:pt x="1191884" y="204706"/>
                  <a:pt x="1192673" y="204615"/>
                </a:cubicBezTo>
                <a:lnTo>
                  <a:pt x="1193210" y="204164"/>
                </a:lnTo>
                <a:lnTo>
                  <a:pt x="1204851" y="211050"/>
                </a:lnTo>
                <a:cubicBezTo>
                  <a:pt x="1219295" y="217661"/>
                  <a:pt x="1235804" y="220519"/>
                  <a:pt x="1252551" y="225879"/>
                </a:cubicBezTo>
                <a:cubicBezTo>
                  <a:pt x="1355159" y="267189"/>
                  <a:pt x="1457417" y="308131"/>
                  <a:pt x="1551415" y="362737"/>
                </a:cubicBezTo>
                <a:cubicBezTo>
                  <a:pt x="1589280" y="386019"/>
                  <a:pt x="1626829" y="409339"/>
                  <a:pt x="1662575" y="430421"/>
                </a:cubicBezTo>
                <a:cubicBezTo>
                  <a:pt x="1735410" y="469973"/>
                  <a:pt x="1813871" y="508443"/>
                  <a:pt x="1887625" y="557698"/>
                </a:cubicBezTo>
                <a:cubicBezTo>
                  <a:pt x="1940254" y="592303"/>
                  <a:pt x="1994501" y="623851"/>
                  <a:pt x="2053532" y="662190"/>
                </a:cubicBezTo>
                <a:cubicBezTo>
                  <a:pt x="2066136" y="670906"/>
                  <a:pt x="2082835" y="679134"/>
                  <a:pt x="2095442" y="687850"/>
                </a:cubicBezTo>
                <a:cubicBezTo>
                  <a:pt x="2098505" y="689938"/>
                  <a:pt x="2103324" y="693759"/>
                  <a:pt x="2105554" y="696303"/>
                </a:cubicBezTo>
                <a:lnTo>
                  <a:pt x="2104721" y="696425"/>
                </a:lnTo>
                <a:lnTo>
                  <a:pt x="2122943" y="706874"/>
                </a:lnTo>
                <a:lnTo>
                  <a:pt x="2123809" y="706696"/>
                </a:lnTo>
                <a:lnTo>
                  <a:pt x="2124566" y="707806"/>
                </a:lnTo>
                <a:lnTo>
                  <a:pt x="2130540" y="711230"/>
                </a:lnTo>
                <a:cubicBezTo>
                  <a:pt x="2267334" y="788895"/>
                  <a:pt x="2404142" y="867500"/>
                  <a:pt x="2545492" y="954771"/>
                </a:cubicBezTo>
                <a:cubicBezTo>
                  <a:pt x="2607773" y="996300"/>
                  <a:pt x="2662996" y="1036780"/>
                  <a:pt x="2733032" y="1086251"/>
                </a:cubicBezTo>
                <a:lnTo>
                  <a:pt x="2794992" y="1128622"/>
                </a:lnTo>
                <a:lnTo>
                  <a:pt x="2804477" y="1120424"/>
                </a:lnTo>
                <a:lnTo>
                  <a:pt x="2795720" y="1129119"/>
                </a:lnTo>
                <a:lnTo>
                  <a:pt x="2806431" y="1136444"/>
                </a:lnTo>
                <a:lnTo>
                  <a:pt x="2807270" y="1135737"/>
                </a:lnTo>
                <a:lnTo>
                  <a:pt x="2807250" y="1137003"/>
                </a:lnTo>
                <a:lnTo>
                  <a:pt x="2861571" y="1174151"/>
                </a:lnTo>
                <a:lnTo>
                  <a:pt x="2864510" y="1169328"/>
                </a:lnTo>
                <a:lnTo>
                  <a:pt x="2866615" y="1168269"/>
                </a:lnTo>
                <a:lnTo>
                  <a:pt x="2872389" y="1164641"/>
                </a:lnTo>
                <a:lnTo>
                  <a:pt x="2869156" y="1170330"/>
                </a:lnTo>
                <a:lnTo>
                  <a:pt x="2865464" y="1176814"/>
                </a:lnTo>
                <a:lnTo>
                  <a:pt x="2906520" y="1204889"/>
                </a:lnTo>
                <a:lnTo>
                  <a:pt x="2919835" y="1182094"/>
                </a:lnTo>
                <a:lnTo>
                  <a:pt x="2923604" y="1179493"/>
                </a:lnTo>
                <a:lnTo>
                  <a:pt x="2925869" y="1177715"/>
                </a:lnTo>
                <a:lnTo>
                  <a:pt x="2842741" y="1121969"/>
                </a:lnTo>
                <a:cubicBezTo>
                  <a:pt x="2739708" y="1054776"/>
                  <a:pt x="2637441" y="989760"/>
                  <a:pt x="2535513" y="926266"/>
                </a:cubicBezTo>
                <a:lnTo>
                  <a:pt x="2259368" y="757468"/>
                </a:lnTo>
                <a:lnTo>
                  <a:pt x="2318713" y="780201"/>
                </a:lnTo>
                <a:cubicBezTo>
                  <a:pt x="2572722" y="905774"/>
                  <a:pt x="2825930" y="1030428"/>
                  <a:pt x="3053081" y="1181970"/>
                </a:cubicBezTo>
                <a:cubicBezTo>
                  <a:pt x="3144150" y="1245816"/>
                  <a:pt x="3234388" y="1309634"/>
                  <a:pt x="3320662" y="1367953"/>
                </a:cubicBezTo>
                <a:cubicBezTo>
                  <a:pt x="3497577" y="1479364"/>
                  <a:pt x="3689534" y="1590372"/>
                  <a:pt x="3865640" y="1723237"/>
                </a:cubicBezTo>
                <a:lnTo>
                  <a:pt x="4048439" y="1854384"/>
                </a:lnTo>
                <a:lnTo>
                  <a:pt x="4165441" y="1950162"/>
                </a:lnTo>
                <a:lnTo>
                  <a:pt x="4203434" y="1982750"/>
                </a:lnTo>
                <a:lnTo>
                  <a:pt x="4163504" y="1954292"/>
                </a:lnTo>
                <a:cubicBezTo>
                  <a:pt x="4066134" y="1885652"/>
                  <a:pt x="3974747" y="1823249"/>
                  <a:pt x="3880192" y="1757725"/>
                </a:cubicBezTo>
                <a:cubicBezTo>
                  <a:pt x="3799552" y="1704958"/>
                  <a:pt x="3713921" y="1629656"/>
                  <a:pt x="3633248" y="1577788"/>
                </a:cubicBezTo>
                <a:cubicBezTo>
                  <a:pt x="3582645" y="1547488"/>
                  <a:pt x="3552372" y="1531280"/>
                  <a:pt x="3496936" y="1496347"/>
                </a:cubicBezTo>
                <a:cubicBezTo>
                  <a:pt x="3465899" y="1478325"/>
                  <a:pt x="3430895" y="1454802"/>
                  <a:pt x="3400862" y="1432338"/>
                </a:cubicBezTo>
                <a:cubicBezTo>
                  <a:pt x="3329818" y="1390628"/>
                  <a:pt x="3389818" y="1437345"/>
                  <a:pt x="3410255" y="1448756"/>
                </a:cubicBezTo>
                <a:cubicBezTo>
                  <a:pt x="3546999" y="1540949"/>
                  <a:pt x="3662439" y="1622600"/>
                  <a:pt x="3788717" y="1704605"/>
                </a:cubicBezTo>
                <a:cubicBezTo>
                  <a:pt x="3934988" y="1809640"/>
                  <a:pt x="4070658" y="1908063"/>
                  <a:pt x="4201330" y="2006323"/>
                </a:cubicBezTo>
                <a:cubicBezTo>
                  <a:pt x="4272067" y="2056076"/>
                  <a:pt x="4337551" y="2106777"/>
                  <a:pt x="4403659" y="2157497"/>
                </a:cubicBezTo>
                <a:lnTo>
                  <a:pt x="4419858" y="2169390"/>
                </a:lnTo>
                <a:lnTo>
                  <a:pt x="4628678" y="2358740"/>
                </a:lnTo>
                <a:cubicBezTo>
                  <a:pt x="4704006" y="2429206"/>
                  <a:pt x="4778005" y="2500746"/>
                  <a:pt x="4850081" y="2573202"/>
                </a:cubicBezTo>
                <a:cubicBezTo>
                  <a:pt x="4932452" y="2656009"/>
                  <a:pt x="5012320" y="2740010"/>
                  <a:pt x="5088802" y="2824969"/>
                </a:cubicBezTo>
                <a:cubicBezTo>
                  <a:pt x="5181404" y="2927206"/>
                  <a:pt x="5280921" y="3021695"/>
                  <a:pt x="5344202" y="3124806"/>
                </a:cubicBezTo>
                <a:cubicBezTo>
                  <a:pt x="5359243" y="3147621"/>
                  <a:pt x="5359630" y="3171498"/>
                  <a:pt x="5374547" y="3186773"/>
                </a:cubicBezTo>
                <a:cubicBezTo>
                  <a:pt x="5404747" y="3239941"/>
                  <a:pt x="5441284" y="3286008"/>
                  <a:pt x="5475662" y="3343455"/>
                </a:cubicBezTo>
                <a:cubicBezTo>
                  <a:pt x="5475662" y="3343455"/>
                  <a:pt x="5482823" y="3350785"/>
                  <a:pt x="5482945" y="3358326"/>
                </a:cubicBezTo>
                <a:cubicBezTo>
                  <a:pt x="5490371" y="3381995"/>
                  <a:pt x="5467906" y="3335513"/>
                  <a:pt x="5468295" y="3359392"/>
                </a:cubicBezTo>
                <a:cubicBezTo>
                  <a:pt x="5468417" y="3366931"/>
                  <a:pt x="5479544" y="3401808"/>
                  <a:pt x="5465347" y="3394684"/>
                </a:cubicBezTo>
                <a:cubicBezTo>
                  <a:pt x="5461170" y="3390409"/>
                  <a:pt x="5435846" y="3348411"/>
                  <a:pt x="5424388" y="3329262"/>
                </a:cubicBezTo>
                <a:cubicBezTo>
                  <a:pt x="5409350" y="3306448"/>
                  <a:pt x="5397888" y="3287298"/>
                  <a:pt x="5379393" y="3268358"/>
                </a:cubicBezTo>
                <a:cubicBezTo>
                  <a:pt x="5416507" y="3313778"/>
                  <a:pt x="5417775" y="3391700"/>
                  <a:pt x="5355370" y="3342630"/>
                </a:cubicBezTo>
                <a:cubicBezTo>
                  <a:pt x="5340598" y="3336153"/>
                  <a:pt x="5333173" y="3312485"/>
                  <a:pt x="5318256" y="3297210"/>
                </a:cubicBezTo>
                <a:cubicBezTo>
                  <a:pt x="5296303" y="3282145"/>
                  <a:pt x="5285232" y="3286875"/>
                  <a:pt x="5273897" y="3275269"/>
                </a:cubicBezTo>
                <a:cubicBezTo>
                  <a:pt x="5251944" y="3260203"/>
                  <a:pt x="5229622" y="3222517"/>
                  <a:pt x="5203824" y="3187447"/>
                </a:cubicBezTo>
                <a:cubicBezTo>
                  <a:pt x="5163129" y="3138362"/>
                  <a:pt x="5126014" y="3092943"/>
                  <a:pt x="5091883" y="3050577"/>
                </a:cubicBezTo>
                <a:cubicBezTo>
                  <a:pt x="5025532" y="2975221"/>
                  <a:pt x="4936876" y="2899269"/>
                  <a:pt x="4859189" y="2812304"/>
                </a:cubicBezTo>
                <a:cubicBezTo>
                  <a:pt x="4831415" y="2782010"/>
                  <a:pt x="4803392" y="2749992"/>
                  <a:pt x="4774787" y="2717130"/>
                </a:cubicBezTo>
                <a:lnTo>
                  <a:pt x="4740546" y="2678074"/>
                </a:lnTo>
                <a:lnTo>
                  <a:pt x="4737534" y="2680235"/>
                </a:lnTo>
                <a:cubicBezTo>
                  <a:pt x="4736117" y="2679191"/>
                  <a:pt x="4736650" y="2677876"/>
                  <a:pt x="4737887" y="2677038"/>
                </a:cubicBezTo>
                <a:lnTo>
                  <a:pt x="4739533" y="2676919"/>
                </a:lnTo>
                <a:lnTo>
                  <a:pt x="4686891" y="2616872"/>
                </a:lnTo>
                <a:cubicBezTo>
                  <a:pt x="4626684" y="2549507"/>
                  <a:pt x="4562811" y="2482250"/>
                  <a:pt x="4492601" y="2422096"/>
                </a:cubicBezTo>
                <a:cubicBezTo>
                  <a:pt x="4411700" y="2354088"/>
                  <a:pt x="4329960" y="2270387"/>
                  <a:pt x="4248940" y="2194838"/>
                </a:cubicBezTo>
                <a:cubicBezTo>
                  <a:pt x="4134630" y="2092615"/>
                  <a:pt x="4009844" y="1995734"/>
                  <a:pt x="3895078" y="1901698"/>
                </a:cubicBezTo>
                <a:cubicBezTo>
                  <a:pt x="3629867" y="1693155"/>
                  <a:pt x="3368938" y="1484130"/>
                  <a:pt x="3106244" y="1298677"/>
                </a:cubicBezTo>
                <a:lnTo>
                  <a:pt x="2936619" y="1184923"/>
                </a:lnTo>
                <a:lnTo>
                  <a:pt x="2932995" y="1191690"/>
                </a:lnTo>
                <a:lnTo>
                  <a:pt x="2929318" y="1196607"/>
                </a:lnTo>
                <a:cubicBezTo>
                  <a:pt x="2928059" y="1198131"/>
                  <a:pt x="2927205" y="1198921"/>
                  <a:pt x="2927079" y="1198477"/>
                </a:cubicBezTo>
                <a:lnTo>
                  <a:pt x="2928949" y="1199245"/>
                </a:lnTo>
                <a:lnTo>
                  <a:pt x="2920734" y="1214583"/>
                </a:lnTo>
                <a:lnTo>
                  <a:pt x="3115583" y="1339559"/>
                </a:lnTo>
                <a:cubicBezTo>
                  <a:pt x="3248001" y="1436842"/>
                  <a:pt x="3366015" y="1550272"/>
                  <a:pt x="3491275" y="1640222"/>
                </a:cubicBezTo>
                <a:cubicBezTo>
                  <a:pt x="3616080" y="1738361"/>
                  <a:pt x="3741460" y="1835851"/>
                  <a:pt x="3866390" y="1941529"/>
                </a:cubicBezTo>
                <a:cubicBezTo>
                  <a:pt x="3991771" y="2039023"/>
                  <a:pt x="4124192" y="2136304"/>
                  <a:pt x="4246240" y="2245213"/>
                </a:cubicBezTo>
                <a:cubicBezTo>
                  <a:pt x="4451359" y="2438569"/>
                  <a:pt x="4670831" y="2641752"/>
                  <a:pt x="4889538" y="2869007"/>
                </a:cubicBezTo>
                <a:cubicBezTo>
                  <a:pt x="4962441" y="2944757"/>
                  <a:pt x="5035260" y="3023184"/>
                  <a:pt x="5107432" y="3104811"/>
                </a:cubicBezTo>
                <a:cubicBezTo>
                  <a:pt x="5140968" y="3146567"/>
                  <a:pt x="5175220" y="3196472"/>
                  <a:pt x="5211615" y="3233739"/>
                </a:cubicBezTo>
                <a:cubicBezTo>
                  <a:pt x="5270827" y="3303023"/>
                  <a:pt x="5329896" y="3363507"/>
                  <a:pt x="5353059" y="3416885"/>
                </a:cubicBezTo>
                <a:cubicBezTo>
                  <a:pt x="5360815" y="3424828"/>
                  <a:pt x="5357026" y="3444429"/>
                  <a:pt x="5360277" y="3463822"/>
                </a:cubicBezTo>
                <a:cubicBezTo>
                  <a:pt x="5364575" y="3475639"/>
                  <a:pt x="5382948" y="3487039"/>
                  <a:pt x="5361240" y="3487055"/>
                </a:cubicBezTo>
                <a:cubicBezTo>
                  <a:pt x="5342989" y="3483196"/>
                  <a:pt x="5279462" y="3365005"/>
                  <a:pt x="5256789" y="3341789"/>
                </a:cubicBezTo>
                <a:cubicBezTo>
                  <a:pt x="5216218" y="3300243"/>
                  <a:pt x="5182561" y="3250949"/>
                  <a:pt x="5127527" y="3185942"/>
                </a:cubicBezTo>
                <a:cubicBezTo>
                  <a:pt x="5085639" y="3135635"/>
                  <a:pt x="5042014" y="3086794"/>
                  <a:pt x="4997250" y="3038989"/>
                </a:cubicBezTo>
                <a:lnTo>
                  <a:pt x="4959770" y="3000516"/>
                </a:lnTo>
                <a:lnTo>
                  <a:pt x="4995434" y="3042872"/>
                </a:lnTo>
                <a:cubicBezTo>
                  <a:pt x="5033167" y="3086760"/>
                  <a:pt x="5061504" y="3118549"/>
                  <a:pt x="5094401" y="3163708"/>
                </a:cubicBezTo>
                <a:cubicBezTo>
                  <a:pt x="5109165" y="3183515"/>
                  <a:pt x="5122853" y="3202795"/>
                  <a:pt x="5135924" y="3221833"/>
                </a:cubicBezTo>
                <a:lnTo>
                  <a:pt x="5161625" y="3260370"/>
                </a:lnTo>
                <a:lnTo>
                  <a:pt x="5168104" y="3268433"/>
                </a:lnTo>
                <a:cubicBezTo>
                  <a:pt x="5212255" y="3327082"/>
                  <a:pt x="5248667" y="3383524"/>
                  <a:pt x="5284310" y="3446592"/>
                </a:cubicBezTo>
                <a:cubicBezTo>
                  <a:pt x="5293679" y="3463602"/>
                  <a:pt x="5304095" y="3481681"/>
                  <a:pt x="5310421" y="3496503"/>
                </a:cubicBezTo>
                <a:lnTo>
                  <a:pt x="5312403" y="3503089"/>
                </a:lnTo>
                <a:lnTo>
                  <a:pt x="5341591" y="3551377"/>
                </a:lnTo>
                <a:cubicBezTo>
                  <a:pt x="5355431" y="3574066"/>
                  <a:pt x="5368536" y="3596051"/>
                  <a:pt x="5379522" y="3617213"/>
                </a:cubicBezTo>
                <a:cubicBezTo>
                  <a:pt x="5363048" y="3594450"/>
                  <a:pt x="5346373" y="3567608"/>
                  <a:pt x="5332011" y="3542209"/>
                </a:cubicBezTo>
                <a:lnTo>
                  <a:pt x="5315416" y="3517854"/>
                </a:lnTo>
                <a:lnTo>
                  <a:pt x="5315317" y="3518119"/>
                </a:lnTo>
                <a:lnTo>
                  <a:pt x="5316604" y="3529537"/>
                </a:lnTo>
                <a:cubicBezTo>
                  <a:pt x="5319129" y="3535432"/>
                  <a:pt x="5322704" y="3541690"/>
                  <a:pt x="5324260" y="3543645"/>
                </a:cubicBezTo>
                <a:cubicBezTo>
                  <a:pt x="5356425" y="3600541"/>
                  <a:pt x="5402235" y="3661641"/>
                  <a:pt x="5425871" y="3714881"/>
                </a:cubicBezTo>
                <a:cubicBezTo>
                  <a:pt x="5390585" y="3670537"/>
                  <a:pt x="5359926" y="3607003"/>
                  <a:pt x="5326701" y="3559658"/>
                </a:cubicBezTo>
                <a:cubicBezTo>
                  <a:pt x="5336836" y="3573867"/>
                  <a:pt x="5319751" y="3547103"/>
                  <a:pt x="5317228" y="3549815"/>
                </a:cubicBezTo>
                <a:cubicBezTo>
                  <a:pt x="5312998" y="3555089"/>
                  <a:pt x="5324252" y="3560112"/>
                  <a:pt x="5324252" y="3560112"/>
                </a:cubicBezTo>
                <a:cubicBezTo>
                  <a:pt x="5341893" y="3590517"/>
                  <a:pt x="5359336" y="3619646"/>
                  <a:pt x="5376079" y="3648299"/>
                </a:cubicBezTo>
                <a:lnTo>
                  <a:pt x="5408092" y="3705665"/>
                </a:lnTo>
                <a:lnTo>
                  <a:pt x="5401474" y="3699225"/>
                </a:lnTo>
                <a:lnTo>
                  <a:pt x="5401156" y="3698976"/>
                </a:lnTo>
                <a:lnTo>
                  <a:pt x="5399585" y="3696559"/>
                </a:lnTo>
                <a:cubicBezTo>
                  <a:pt x="5396083" y="3690097"/>
                  <a:pt x="5378001" y="3656783"/>
                  <a:pt x="5375552" y="3657237"/>
                </a:cubicBezTo>
                <a:cubicBezTo>
                  <a:pt x="5367800" y="3658673"/>
                  <a:pt x="5388330" y="3691535"/>
                  <a:pt x="5387664" y="3687168"/>
                </a:cubicBezTo>
                <a:lnTo>
                  <a:pt x="5389438" y="3689941"/>
                </a:lnTo>
                <a:lnTo>
                  <a:pt x="5384800" y="3690321"/>
                </a:lnTo>
                <a:cubicBezTo>
                  <a:pt x="5385435" y="3692106"/>
                  <a:pt x="5387998" y="3695278"/>
                  <a:pt x="5391476" y="3699048"/>
                </a:cubicBezTo>
                <a:lnTo>
                  <a:pt x="5400687" y="3708378"/>
                </a:lnTo>
                <a:lnTo>
                  <a:pt x="5405141" y="3716481"/>
                </a:lnTo>
                <a:cubicBezTo>
                  <a:pt x="5403689" y="3723486"/>
                  <a:pt x="5386214" y="3694174"/>
                  <a:pt x="5386214" y="3694174"/>
                </a:cubicBezTo>
                <a:cubicBezTo>
                  <a:pt x="5354161" y="3638005"/>
                  <a:pt x="5323383" y="3590207"/>
                  <a:pt x="5295849" y="3544426"/>
                </a:cubicBezTo>
                <a:cubicBezTo>
                  <a:pt x="5294293" y="3542470"/>
                  <a:pt x="5286183" y="3527792"/>
                  <a:pt x="5277535" y="3514054"/>
                </a:cubicBezTo>
                <a:lnTo>
                  <a:pt x="5274584" y="3509800"/>
                </a:lnTo>
                <a:lnTo>
                  <a:pt x="5272946" y="3508933"/>
                </a:lnTo>
                <a:lnTo>
                  <a:pt x="5268498" y="3511975"/>
                </a:lnTo>
                <a:lnTo>
                  <a:pt x="5296843" y="3560237"/>
                </a:lnTo>
                <a:cubicBezTo>
                  <a:pt x="5308966" y="3580252"/>
                  <a:pt x="5321098" y="3599983"/>
                  <a:pt x="5333512" y="3620880"/>
                </a:cubicBezTo>
                <a:cubicBezTo>
                  <a:pt x="5333846" y="3623066"/>
                  <a:pt x="5363236" y="3661766"/>
                  <a:pt x="5361511" y="3666949"/>
                </a:cubicBezTo>
                <a:cubicBezTo>
                  <a:pt x="5354422" y="3672755"/>
                  <a:pt x="5341846" y="3642533"/>
                  <a:pt x="5341846" y="3642533"/>
                </a:cubicBezTo>
                <a:lnTo>
                  <a:pt x="5319855" y="3608366"/>
                </a:lnTo>
                <a:lnTo>
                  <a:pt x="5320479" y="3610902"/>
                </a:lnTo>
                <a:cubicBezTo>
                  <a:pt x="5319879" y="3613590"/>
                  <a:pt x="5317456" y="3613311"/>
                  <a:pt x="5313974" y="3611214"/>
                </a:cubicBezTo>
                <a:lnTo>
                  <a:pt x="5306096" y="3603991"/>
                </a:lnTo>
                <a:lnTo>
                  <a:pt x="5261457" y="3537481"/>
                </a:lnTo>
                <a:cubicBezTo>
                  <a:pt x="5239112" y="3509788"/>
                  <a:pt x="5218061" y="3469701"/>
                  <a:pt x="5190066" y="3443648"/>
                </a:cubicBezTo>
                <a:lnTo>
                  <a:pt x="5188935" y="3443110"/>
                </a:lnTo>
                <a:lnTo>
                  <a:pt x="5206827" y="3470249"/>
                </a:lnTo>
                <a:cubicBezTo>
                  <a:pt x="5224293" y="3497455"/>
                  <a:pt x="5240794" y="3524515"/>
                  <a:pt x="5255456" y="3551916"/>
                </a:cubicBezTo>
                <a:cubicBezTo>
                  <a:pt x="5226601" y="3517421"/>
                  <a:pt x="5211388" y="3484181"/>
                  <a:pt x="5189471" y="3451080"/>
                </a:cubicBezTo>
                <a:lnTo>
                  <a:pt x="5180416" y="3439045"/>
                </a:lnTo>
                <a:lnTo>
                  <a:pt x="5173238" y="3435623"/>
                </a:lnTo>
                <a:cubicBezTo>
                  <a:pt x="5167635" y="3439896"/>
                  <a:pt x="5191761" y="3476198"/>
                  <a:pt x="5210077" y="3500677"/>
                </a:cubicBezTo>
                <a:cubicBezTo>
                  <a:pt x="5227683" y="3530213"/>
                  <a:pt x="5246647" y="3559123"/>
                  <a:pt x="5265846" y="3588543"/>
                </a:cubicBezTo>
                <a:lnTo>
                  <a:pt x="5279854" y="3610824"/>
                </a:lnTo>
                <a:lnTo>
                  <a:pt x="5280051" y="3617722"/>
                </a:lnTo>
                <a:cubicBezTo>
                  <a:pt x="5273015" y="3617932"/>
                  <a:pt x="5267366" y="3604425"/>
                  <a:pt x="5260302" y="3589468"/>
                </a:cubicBezTo>
                <a:lnTo>
                  <a:pt x="5257242" y="3583861"/>
                </a:lnTo>
                <a:lnTo>
                  <a:pt x="5261601" y="3592918"/>
                </a:lnTo>
                <a:cubicBezTo>
                  <a:pt x="5263816" y="3599195"/>
                  <a:pt x="5262657" y="3600535"/>
                  <a:pt x="5252862" y="3587197"/>
                </a:cubicBezTo>
                <a:cubicBezTo>
                  <a:pt x="5229829" y="3554425"/>
                  <a:pt x="5203550" y="3519637"/>
                  <a:pt x="5179850" y="3482500"/>
                </a:cubicBezTo>
                <a:cubicBezTo>
                  <a:pt x="5172826" y="3472202"/>
                  <a:pt x="5146626" y="3435156"/>
                  <a:pt x="5164429" y="3466650"/>
                </a:cubicBezTo>
                <a:cubicBezTo>
                  <a:pt x="5181902" y="3495962"/>
                  <a:pt x="5202256" y="3526986"/>
                  <a:pt x="5222123" y="3557210"/>
                </a:cubicBezTo>
                <a:lnTo>
                  <a:pt x="5245771" y="3593423"/>
                </a:lnTo>
                <a:lnTo>
                  <a:pt x="5230086" y="3582216"/>
                </a:lnTo>
                <a:cubicBezTo>
                  <a:pt x="5205351" y="3572409"/>
                  <a:pt x="5229446" y="3594305"/>
                  <a:pt x="5245984" y="3607274"/>
                </a:cubicBezTo>
                <a:lnTo>
                  <a:pt x="5266482" y="3626275"/>
                </a:lnTo>
                <a:lnTo>
                  <a:pt x="5276887" y="3642983"/>
                </a:lnTo>
                <a:lnTo>
                  <a:pt x="5278148" y="3644993"/>
                </a:lnTo>
                <a:lnTo>
                  <a:pt x="5269514" y="3637921"/>
                </a:lnTo>
                <a:cubicBezTo>
                  <a:pt x="5257847" y="3628456"/>
                  <a:pt x="5246456" y="3618869"/>
                  <a:pt x="5236403" y="3608691"/>
                </a:cubicBezTo>
                <a:cubicBezTo>
                  <a:pt x="5224449" y="3597937"/>
                  <a:pt x="5212380" y="3584992"/>
                  <a:pt x="5199978" y="3572196"/>
                </a:cubicBezTo>
                <a:lnTo>
                  <a:pt x="5185005" y="3558318"/>
                </a:lnTo>
                <a:lnTo>
                  <a:pt x="5161553" y="3536585"/>
                </a:lnTo>
                <a:cubicBezTo>
                  <a:pt x="5133658" y="3513542"/>
                  <a:pt x="5167380" y="3548641"/>
                  <a:pt x="5180802" y="3562990"/>
                </a:cubicBezTo>
                <a:cubicBezTo>
                  <a:pt x="5194227" y="3577342"/>
                  <a:pt x="5209411" y="3594219"/>
                  <a:pt x="5214525" y="3598087"/>
                </a:cubicBezTo>
                <a:cubicBezTo>
                  <a:pt x="5216780" y="3602757"/>
                  <a:pt x="5221478" y="3612476"/>
                  <a:pt x="5222608" y="3614809"/>
                </a:cubicBezTo>
                <a:cubicBezTo>
                  <a:pt x="5228660" y="3620624"/>
                  <a:pt x="5232646" y="3622161"/>
                  <a:pt x="5238019" y="3625445"/>
                </a:cubicBezTo>
                <a:cubicBezTo>
                  <a:pt x="5239145" y="3627779"/>
                  <a:pt x="5239602" y="3636548"/>
                  <a:pt x="5246289" y="3642556"/>
                </a:cubicBezTo>
                <a:cubicBezTo>
                  <a:pt x="5252342" y="3648370"/>
                  <a:pt x="5271551" y="3660154"/>
                  <a:pt x="5281362" y="3673747"/>
                </a:cubicBezTo>
                <a:cubicBezTo>
                  <a:pt x="5298358" y="3695486"/>
                  <a:pt x="5265540" y="3668960"/>
                  <a:pt x="5259299" y="3662755"/>
                </a:cubicBezTo>
                <a:cubicBezTo>
                  <a:pt x="5248814" y="3655601"/>
                  <a:pt x="5240503" y="3645119"/>
                  <a:pt x="5235392" y="3641249"/>
                </a:cubicBezTo>
                <a:cubicBezTo>
                  <a:pt x="5231592" y="3640100"/>
                  <a:pt x="5225808" y="3642666"/>
                  <a:pt x="5220881" y="3639184"/>
                </a:cubicBezTo>
                <a:cubicBezTo>
                  <a:pt x="5212313" y="3635429"/>
                  <a:pt x="5201089" y="3624235"/>
                  <a:pt x="5189496" y="3611433"/>
                </a:cubicBezTo>
                <a:lnTo>
                  <a:pt x="5177556" y="3598151"/>
                </a:lnTo>
                <a:lnTo>
                  <a:pt x="5181104" y="3604025"/>
                </a:lnTo>
                <a:lnTo>
                  <a:pt x="5238133" y="3660336"/>
                </a:lnTo>
                <a:cubicBezTo>
                  <a:pt x="5244375" y="3666541"/>
                  <a:pt x="5249075" y="3676261"/>
                  <a:pt x="5257572" y="3687131"/>
                </a:cubicBezTo>
                <a:cubicBezTo>
                  <a:pt x="5269867" y="3699148"/>
                  <a:pt x="5277908" y="3701250"/>
                  <a:pt x="5279936" y="3712154"/>
                </a:cubicBezTo>
                <a:cubicBezTo>
                  <a:pt x="5280395" y="3720924"/>
                  <a:pt x="5272386" y="3724476"/>
                  <a:pt x="5274641" y="3729141"/>
                </a:cubicBezTo>
                <a:cubicBezTo>
                  <a:pt x="5280467" y="3741194"/>
                  <a:pt x="5315957" y="3766537"/>
                  <a:pt x="5328698" y="3778358"/>
                </a:cubicBezTo>
                <a:lnTo>
                  <a:pt x="5349452" y="3797350"/>
                </a:lnTo>
                <a:lnTo>
                  <a:pt x="5350428" y="3800714"/>
                </a:lnTo>
                <a:lnTo>
                  <a:pt x="5354053" y="3810072"/>
                </a:lnTo>
                <a:lnTo>
                  <a:pt x="5347204" y="3804208"/>
                </a:lnTo>
                <a:cubicBezTo>
                  <a:pt x="5314650" y="3775853"/>
                  <a:pt x="5281260" y="3746747"/>
                  <a:pt x="5244534" y="3716050"/>
                </a:cubicBezTo>
                <a:cubicBezTo>
                  <a:pt x="5238480" y="3710236"/>
                  <a:pt x="5222386" y="3697069"/>
                  <a:pt x="5204532" y="3681376"/>
                </a:cubicBezTo>
                <a:lnTo>
                  <a:pt x="5194848" y="3672265"/>
                </a:lnTo>
                <a:lnTo>
                  <a:pt x="5198642" y="3681215"/>
                </a:lnTo>
                <a:cubicBezTo>
                  <a:pt x="5201080" y="3688637"/>
                  <a:pt x="5201645" y="3694082"/>
                  <a:pt x="5197981" y="3694349"/>
                </a:cubicBezTo>
                <a:cubicBezTo>
                  <a:pt x="5192436" y="3696086"/>
                  <a:pt x="5176679" y="3674077"/>
                  <a:pt x="5160072" y="3654138"/>
                </a:cubicBezTo>
                <a:lnTo>
                  <a:pt x="5148672" y="3642384"/>
                </a:lnTo>
                <a:lnTo>
                  <a:pt x="5141571" y="3641127"/>
                </a:lnTo>
                <a:cubicBezTo>
                  <a:pt x="5137254" y="3640859"/>
                  <a:pt x="5133242" y="3641219"/>
                  <a:pt x="5132469" y="3642979"/>
                </a:cubicBezTo>
                <a:cubicBezTo>
                  <a:pt x="5133596" y="3645312"/>
                  <a:pt x="5187656" y="3694529"/>
                  <a:pt x="5193895" y="3700733"/>
                </a:cubicBezTo>
                <a:cubicBezTo>
                  <a:pt x="5208447" y="3717417"/>
                  <a:pt x="5222504" y="3731959"/>
                  <a:pt x="5232130" y="3745162"/>
                </a:cubicBezTo>
                <a:cubicBezTo>
                  <a:pt x="5233256" y="3747495"/>
                  <a:pt x="5234158" y="3756067"/>
                  <a:pt x="5235285" y="3758399"/>
                </a:cubicBezTo>
                <a:cubicBezTo>
                  <a:pt x="5248481" y="3778989"/>
                  <a:pt x="5289982" y="3795526"/>
                  <a:pt x="5282656" y="3801609"/>
                </a:cubicBezTo>
                <a:cubicBezTo>
                  <a:pt x="5282656" y="3801609"/>
                  <a:pt x="5273931" y="3796980"/>
                  <a:pt x="5266336" y="3794682"/>
                </a:cubicBezTo>
                <a:lnTo>
                  <a:pt x="5267845" y="3794227"/>
                </a:lnTo>
                <a:lnTo>
                  <a:pt x="5270134" y="3795831"/>
                </a:lnTo>
                <a:cubicBezTo>
                  <a:pt x="5269570" y="3794663"/>
                  <a:pt x="5269289" y="3794079"/>
                  <a:pt x="5268815" y="3793938"/>
                </a:cubicBezTo>
                <a:lnTo>
                  <a:pt x="5267845" y="3794227"/>
                </a:lnTo>
                <a:lnTo>
                  <a:pt x="5263635" y="3791284"/>
                </a:lnTo>
                <a:lnTo>
                  <a:pt x="5261515" y="3788617"/>
                </a:lnTo>
                <a:cubicBezTo>
                  <a:pt x="5259864" y="3787163"/>
                  <a:pt x="5258521" y="3786343"/>
                  <a:pt x="5258521" y="3786343"/>
                </a:cubicBezTo>
                <a:cubicBezTo>
                  <a:pt x="5258521" y="3786343"/>
                  <a:pt x="5250515" y="3789895"/>
                  <a:pt x="5244953" y="3786221"/>
                </a:cubicBezTo>
                <a:cubicBezTo>
                  <a:pt x="5232245" y="3780053"/>
                  <a:pt x="5208752" y="3752695"/>
                  <a:pt x="5198712" y="3745344"/>
                </a:cubicBezTo>
                <a:cubicBezTo>
                  <a:pt x="5197582" y="3743008"/>
                  <a:pt x="5191799" y="3745576"/>
                  <a:pt x="5187999" y="3744427"/>
                </a:cubicBezTo>
                <a:cubicBezTo>
                  <a:pt x="5171495" y="3737110"/>
                  <a:pt x="5150481" y="3708180"/>
                  <a:pt x="5133944" y="3695211"/>
                </a:cubicBezTo>
                <a:cubicBezTo>
                  <a:pt x="5120334" y="3680471"/>
                  <a:pt x="5104467" y="3661063"/>
                  <a:pt x="5081874" y="3642279"/>
                </a:cubicBezTo>
                <a:lnTo>
                  <a:pt x="5076901" y="3640775"/>
                </a:lnTo>
                <a:lnTo>
                  <a:pt x="5078922" y="3643954"/>
                </a:lnTo>
                <a:lnTo>
                  <a:pt x="5089677" y="3661084"/>
                </a:lnTo>
                <a:lnTo>
                  <a:pt x="5094578" y="3666041"/>
                </a:lnTo>
                <a:cubicBezTo>
                  <a:pt x="5106057" y="3676649"/>
                  <a:pt x="5118680" y="3687106"/>
                  <a:pt x="5122362" y="3691376"/>
                </a:cubicBezTo>
                <a:cubicBezTo>
                  <a:pt x="5163922" y="3735980"/>
                  <a:pt x="5207484" y="3777457"/>
                  <a:pt x="5252246" y="3817930"/>
                </a:cubicBezTo>
                <a:lnTo>
                  <a:pt x="5321584" y="3878883"/>
                </a:lnTo>
                <a:lnTo>
                  <a:pt x="5324258" y="3885031"/>
                </a:lnTo>
                <a:lnTo>
                  <a:pt x="5331329" y="3899002"/>
                </a:lnTo>
                <a:lnTo>
                  <a:pt x="5308256" y="3881390"/>
                </a:lnTo>
                <a:lnTo>
                  <a:pt x="5327914" y="3901768"/>
                </a:lnTo>
                <a:lnTo>
                  <a:pt x="5322394" y="3905816"/>
                </a:lnTo>
                <a:cubicBezTo>
                  <a:pt x="5322007" y="3903270"/>
                  <a:pt x="5321672" y="3901086"/>
                  <a:pt x="5321672" y="3901086"/>
                </a:cubicBezTo>
                <a:cubicBezTo>
                  <a:pt x="5317089" y="3906798"/>
                  <a:pt x="5319536" y="3906344"/>
                  <a:pt x="5322394" y="3905816"/>
                </a:cubicBezTo>
                <a:lnTo>
                  <a:pt x="5327535" y="3914373"/>
                </a:lnTo>
                <a:lnTo>
                  <a:pt x="5306314" y="3897155"/>
                </a:lnTo>
                <a:lnTo>
                  <a:pt x="5300568" y="3890745"/>
                </a:lnTo>
                <a:cubicBezTo>
                  <a:pt x="5298815" y="3888581"/>
                  <a:pt x="5297942" y="3887151"/>
                  <a:pt x="5298556" y="3887040"/>
                </a:cubicBezTo>
                <a:lnTo>
                  <a:pt x="5297168" y="3889737"/>
                </a:lnTo>
                <a:lnTo>
                  <a:pt x="5268774" y="3866700"/>
                </a:lnTo>
                <a:lnTo>
                  <a:pt x="5262557" y="3857421"/>
                </a:lnTo>
                <a:cubicBezTo>
                  <a:pt x="5258704" y="3851447"/>
                  <a:pt x="5254423" y="3844524"/>
                  <a:pt x="5249179" y="3835581"/>
                </a:cubicBezTo>
                <a:cubicBezTo>
                  <a:pt x="5246064" y="3831669"/>
                  <a:pt x="5224759" y="3793712"/>
                  <a:pt x="5229979" y="3811451"/>
                </a:cubicBezTo>
                <a:cubicBezTo>
                  <a:pt x="5234480" y="3824463"/>
                  <a:pt x="5253736" y="3848953"/>
                  <a:pt x="5257513" y="3857234"/>
                </a:cubicBezTo>
                <a:lnTo>
                  <a:pt x="5257771" y="3857774"/>
                </a:lnTo>
                <a:lnTo>
                  <a:pt x="5250031" y="3851494"/>
                </a:lnTo>
                <a:cubicBezTo>
                  <a:pt x="5202930" y="3816662"/>
                  <a:pt x="5170038" y="3769865"/>
                  <a:pt x="5120267" y="3736219"/>
                </a:cubicBezTo>
                <a:cubicBezTo>
                  <a:pt x="5126974" y="3744224"/>
                  <a:pt x="5137701" y="3753629"/>
                  <a:pt x="5133415" y="3753361"/>
                </a:cubicBezTo>
                <a:lnTo>
                  <a:pt x="5124429" y="3749850"/>
                </a:lnTo>
                <a:lnTo>
                  <a:pt x="5110750" y="3729844"/>
                </a:lnTo>
                <a:lnTo>
                  <a:pt x="5107810" y="3730666"/>
                </a:lnTo>
                <a:lnTo>
                  <a:pt x="5113577" y="3741205"/>
                </a:lnTo>
                <a:lnTo>
                  <a:pt x="5111599" y="3739546"/>
                </a:lnTo>
                <a:lnTo>
                  <a:pt x="5102866" y="3732045"/>
                </a:lnTo>
                <a:lnTo>
                  <a:pt x="5094271" y="3734446"/>
                </a:lnTo>
                <a:lnTo>
                  <a:pt x="5091250" y="3735373"/>
                </a:lnTo>
                <a:lnTo>
                  <a:pt x="5092946" y="3737415"/>
                </a:lnTo>
                <a:cubicBezTo>
                  <a:pt x="5102025" y="3746550"/>
                  <a:pt x="5111185" y="3754884"/>
                  <a:pt x="5122368" y="3767394"/>
                </a:cubicBezTo>
                <a:cubicBezTo>
                  <a:pt x="5154774" y="3799770"/>
                  <a:pt x="5125941" y="3774782"/>
                  <a:pt x="5110116" y="3769996"/>
                </a:cubicBezTo>
                <a:cubicBezTo>
                  <a:pt x="5098091" y="3766357"/>
                  <a:pt x="5124398" y="3778299"/>
                  <a:pt x="5114814" y="3779716"/>
                </a:cubicBezTo>
                <a:cubicBezTo>
                  <a:pt x="5105232" y="3781133"/>
                  <a:pt x="5090909" y="3758211"/>
                  <a:pt x="5080870" y="3750858"/>
                </a:cubicBezTo>
                <a:lnTo>
                  <a:pt x="5072614" y="3741088"/>
                </a:lnTo>
                <a:lnTo>
                  <a:pt x="5071039" y="3741570"/>
                </a:lnTo>
                <a:lnTo>
                  <a:pt x="5062335" y="3744332"/>
                </a:lnTo>
                <a:lnTo>
                  <a:pt x="5054574" y="3735197"/>
                </a:lnTo>
                <a:lnTo>
                  <a:pt x="5045358" y="3719535"/>
                </a:lnTo>
                <a:lnTo>
                  <a:pt x="5045098" y="3719620"/>
                </a:lnTo>
                <a:cubicBezTo>
                  <a:pt x="5043176" y="3720119"/>
                  <a:pt x="5040780" y="3720472"/>
                  <a:pt x="5038881" y="3719899"/>
                </a:cubicBezTo>
                <a:cubicBezTo>
                  <a:pt x="5036325" y="3717962"/>
                  <a:pt x="5027837" y="3710748"/>
                  <a:pt x="5019210" y="3703242"/>
                </a:cubicBezTo>
                <a:lnTo>
                  <a:pt x="5014008" y="3698574"/>
                </a:lnTo>
                <a:lnTo>
                  <a:pt x="5005392" y="3702696"/>
                </a:lnTo>
                <a:lnTo>
                  <a:pt x="5009887" y="3707362"/>
                </a:lnTo>
                <a:cubicBezTo>
                  <a:pt x="5015547" y="3713129"/>
                  <a:pt x="5020518" y="3718244"/>
                  <a:pt x="5022644" y="3720962"/>
                </a:cubicBezTo>
                <a:cubicBezTo>
                  <a:pt x="5041626" y="3738986"/>
                  <a:pt x="5057717" y="3752155"/>
                  <a:pt x="5062418" y="3761873"/>
                </a:cubicBezTo>
                <a:cubicBezTo>
                  <a:pt x="5088352" y="3794284"/>
                  <a:pt x="5111134" y="3813459"/>
                  <a:pt x="5136625" y="3846066"/>
                </a:cubicBezTo>
                <a:cubicBezTo>
                  <a:pt x="5106250" y="3824597"/>
                  <a:pt x="5086812" y="3797802"/>
                  <a:pt x="5057979" y="3772813"/>
                </a:cubicBezTo>
                <a:cubicBezTo>
                  <a:pt x="5045051" y="3760604"/>
                  <a:pt x="5034299" y="3745067"/>
                  <a:pt x="5018473" y="3740280"/>
                </a:cubicBezTo>
                <a:cubicBezTo>
                  <a:pt x="5012004" y="3740316"/>
                  <a:pt x="5009334" y="3741500"/>
                  <a:pt x="5003966" y="3738217"/>
                </a:cubicBezTo>
                <a:cubicBezTo>
                  <a:pt x="4990129" y="3729715"/>
                  <a:pt x="4984527" y="3711422"/>
                  <a:pt x="4969561" y="3700588"/>
                </a:cubicBezTo>
                <a:cubicBezTo>
                  <a:pt x="4969844" y="3701171"/>
                  <a:pt x="4969275" y="3702161"/>
                  <a:pt x="4968244" y="3703276"/>
                </a:cubicBezTo>
                <a:lnTo>
                  <a:pt x="4965103" y="3705906"/>
                </a:lnTo>
                <a:lnTo>
                  <a:pt x="4971534" y="3714794"/>
                </a:lnTo>
                <a:cubicBezTo>
                  <a:pt x="4976248" y="3722730"/>
                  <a:pt x="4978993" y="3730013"/>
                  <a:pt x="4981004" y="3740329"/>
                </a:cubicBezTo>
                <a:lnTo>
                  <a:pt x="4981248" y="3742185"/>
                </a:lnTo>
                <a:lnTo>
                  <a:pt x="4961892" y="3716193"/>
                </a:lnTo>
                <a:cubicBezTo>
                  <a:pt x="4964943" y="3722467"/>
                  <a:pt x="4968702" y="3729230"/>
                  <a:pt x="4972100" y="3735376"/>
                </a:cubicBezTo>
                <a:lnTo>
                  <a:pt x="4979105" y="3748928"/>
                </a:lnTo>
                <a:lnTo>
                  <a:pt x="4999155" y="3769624"/>
                </a:lnTo>
                <a:cubicBezTo>
                  <a:pt x="5034944" y="3809001"/>
                  <a:pt x="4950926" y="3732463"/>
                  <a:pt x="4948256" y="3733645"/>
                </a:cubicBezTo>
                <a:lnTo>
                  <a:pt x="4959497" y="3763604"/>
                </a:lnTo>
                <a:cubicBezTo>
                  <a:pt x="4958161" y="3764194"/>
                  <a:pt x="4950344" y="3756684"/>
                  <a:pt x="4942856" y="3749024"/>
                </a:cubicBezTo>
                <a:lnTo>
                  <a:pt x="4934106" y="3739860"/>
                </a:lnTo>
                <a:lnTo>
                  <a:pt x="4935122" y="3741561"/>
                </a:lnTo>
                <a:cubicBezTo>
                  <a:pt x="4941967" y="3753131"/>
                  <a:pt x="4949138" y="3765659"/>
                  <a:pt x="4956880" y="3780506"/>
                </a:cubicBezTo>
                <a:cubicBezTo>
                  <a:pt x="4962622" y="3790271"/>
                  <a:pt x="4966990" y="3797855"/>
                  <a:pt x="4970188" y="3803612"/>
                </a:cubicBezTo>
                <a:lnTo>
                  <a:pt x="4973619" y="3810242"/>
                </a:lnTo>
                <a:lnTo>
                  <a:pt x="4981039" y="3821575"/>
                </a:lnTo>
                <a:cubicBezTo>
                  <a:pt x="4981602" y="3822740"/>
                  <a:pt x="4979932" y="3822357"/>
                  <a:pt x="4977139" y="3821068"/>
                </a:cubicBezTo>
                <a:lnTo>
                  <a:pt x="4975320" y="3820048"/>
                </a:lnTo>
                <a:lnTo>
                  <a:pt x="4971707" y="3814795"/>
                </a:lnTo>
                <a:lnTo>
                  <a:pt x="4955982" y="3798703"/>
                </a:lnTo>
                <a:lnTo>
                  <a:pt x="4942107" y="3786889"/>
                </a:lnTo>
                <a:lnTo>
                  <a:pt x="4953582" y="3809208"/>
                </a:lnTo>
                <a:lnTo>
                  <a:pt x="4950657" y="3805484"/>
                </a:lnTo>
                <a:lnTo>
                  <a:pt x="4981188" y="3855995"/>
                </a:lnTo>
                <a:cubicBezTo>
                  <a:pt x="4995031" y="3878683"/>
                  <a:pt x="5008135" y="3900669"/>
                  <a:pt x="5019121" y="3921831"/>
                </a:cubicBezTo>
                <a:cubicBezTo>
                  <a:pt x="5002646" y="3899066"/>
                  <a:pt x="4985970" y="3872227"/>
                  <a:pt x="4971610" y="3846826"/>
                </a:cubicBezTo>
                <a:lnTo>
                  <a:pt x="4954860" y="3822245"/>
                </a:lnTo>
                <a:cubicBezTo>
                  <a:pt x="4953532" y="3822491"/>
                  <a:pt x="4953238" y="3823994"/>
                  <a:pt x="4953590" y="3826177"/>
                </a:cubicBezTo>
                <a:lnTo>
                  <a:pt x="4953984" y="3827381"/>
                </a:lnTo>
                <a:lnTo>
                  <a:pt x="4958976" y="3835327"/>
                </a:lnTo>
                <a:lnTo>
                  <a:pt x="4956119" y="3832623"/>
                </a:lnTo>
                <a:lnTo>
                  <a:pt x="4955505" y="3832024"/>
                </a:lnTo>
                <a:lnTo>
                  <a:pt x="4956203" y="3834156"/>
                </a:lnTo>
                <a:cubicBezTo>
                  <a:pt x="4958725" y="3840048"/>
                  <a:pt x="4962302" y="3846309"/>
                  <a:pt x="4963858" y="3848264"/>
                </a:cubicBezTo>
                <a:cubicBezTo>
                  <a:pt x="4996024" y="3905159"/>
                  <a:pt x="5041832" y="3966259"/>
                  <a:pt x="5065469" y="4019500"/>
                </a:cubicBezTo>
                <a:cubicBezTo>
                  <a:pt x="5030183" y="3975155"/>
                  <a:pt x="4999525" y="3911619"/>
                  <a:pt x="4966298" y="3864276"/>
                </a:cubicBezTo>
                <a:cubicBezTo>
                  <a:pt x="4976434" y="3878484"/>
                  <a:pt x="4959351" y="3851718"/>
                  <a:pt x="4956826" y="3854431"/>
                </a:cubicBezTo>
                <a:cubicBezTo>
                  <a:pt x="4952598" y="3859707"/>
                  <a:pt x="4963849" y="3864730"/>
                  <a:pt x="4963849" y="3864730"/>
                </a:cubicBezTo>
                <a:cubicBezTo>
                  <a:pt x="4981490" y="3895134"/>
                  <a:pt x="4998933" y="3924264"/>
                  <a:pt x="5015676" y="3952918"/>
                </a:cubicBezTo>
                <a:lnTo>
                  <a:pt x="5047691" y="4010283"/>
                </a:lnTo>
                <a:lnTo>
                  <a:pt x="5041072" y="4003843"/>
                </a:lnTo>
                <a:lnTo>
                  <a:pt x="5040753" y="4003593"/>
                </a:lnTo>
                <a:lnTo>
                  <a:pt x="5039185" y="4001176"/>
                </a:lnTo>
                <a:cubicBezTo>
                  <a:pt x="5035682" y="3994714"/>
                  <a:pt x="5017599" y="3961399"/>
                  <a:pt x="5015150" y="3961855"/>
                </a:cubicBezTo>
                <a:cubicBezTo>
                  <a:pt x="5007399" y="3963292"/>
                  <a:pt x="5027931" y="3996154"/>
                  <a:pt x="5027264" y="3991786"/>
                </a:cubicBezTo>
                <a:lnTo>
                  <a:pt x="5029036" y="3994560"/>
                </a:lnTo>
                <a:lnTo>
                  <a:pt x="5024399" y="3994939"/>
                </a:lnTo>
                <a:cubicBezTo>
                  <a:pt x="5025033" y="3996723"/>
                  <a:pt x="5027596" y="3999896"/>
                  <a:pt x="5031075" y="4003666"/>
                </a:cubicBezTo>
                <a:lnTo>
                  <a:pt x="5040288" y="4012994"/>
                </a:lnTo>
                <a:lnTo>
                  <a:pt x="5044737" y="4021100"/>
                </a:lnTo>
                <a:cubicBezTo>
                  <a:pt x="5043285" y="4028104"/>
                  <a:pt x="5025814" y="3998790"/>
                  <a:pt x="5025814" y="3998790"/>
                </a:cubicBezTo>
                <a:cubicBezTo>
                  <a:pt x="4993760" y="3942623"/>
                  <a:pt x="4962982" y="3894824"/>
                  <a:pt x="4935449" y="3849043"/>
                </a:cubicBezTo>
                <a:cubicBezTo>
                  <a:pt x="4934282" y="3847578"/>
                  <a:pt x="4929428" y="3838953"/>
                  <a:pt x="4923424" y="3828937"/>
                </a:cubicBezTo>
                <a:lnTo>
                  <a:pt x="4918592" y="3821052"/>
                </a:lnTo>
                <a:lnTo>
                  <a:pt x="4918526" y="3821792"/>
                </a:lnTo>
                <a:cubicBezTo>
                  <a:pt x="4918293" y="3824314"/>
                  <a:pt x="4917998" y="3826953"/>
                  <a:pt x="4917568" y="3829049"/>
                </a:cubicBezTo>
                <a:lnTo>
                  <a:pt x="4916638" y="3831135"/>
                </a:lnTo>
                <a:lnTo>
                  <a:pt x="4936442" y="3864854"/>
                </a:lnTo>
                <a:cubicBezTo>
                  <a:pt x="4948567" y="3884869"/>
                  <a:pt x="4960697" y="3904602"/>
                  <a:pt x="4973111" y="3925499"/>
                </a:cubicBezTo>
                <a:cubicBezTo>
                  <a:pt x="4973444" y="3927683"/>
                  <a:pt x="5002835" y="3966382"/>
                  <a:pt x="5001107" y="3971568"/>
                </a:cubicBezTo>
                <a:cubicBezTo>
                  <a:pt x="4997564" y="3974469"/>
                  <a:pt x="4992649" y="3968365"/>
                  <a:pt x="4988621" y="3961538"/>
                </a:cubicBezTo>
                <a:lnTo>
                  <a:pt x="4987141" y="3958707"/>
                </a:lnTo>
                <a:lnTo>
                  <a:pt x="4982820" y="3955613"/>
                </a:lnTo>
                <a:cubicBezTo>
                  <a:pt x="4974053" y="3948453"/>
                  <a:pt x="4960968" y="3936127"/>
                  <a:pt x="4958198" y="3934168"/>
                </a:cubicBezTo>
                <a:cubicBezTo>
                  <a:pt x="4949099" y="3925690"/>
                  <a:pt x="4941802" y="3919189"/>
                  <a:pt x="4935319" y="3913622"/>
                </a:cubicBezTo>
                <a:lnTo>
                  <a:pt x="4931884" y="3910768"/>
                </a:lnTo>
                <a:lnTo>
                  <a:pt x="4913141" y="3881720"/>
                </a:lnTo>
                <a:lnTo>
                  <a:pt x="4941203" y="3912431"/>
                </a:lnTo>
                <a:cubicBezTo>
                  <a:pt x="4946589" y="3918540"/>
                  <a:pt x="4965127" y="3932365"/>
                  <a:pt x="4978121" y="3944465"/>
                </a:cubicBezTo>
                <a:lnTo>
                  <a:pt x="4982153" y="3948776"/>
                </a:lnTo>
                <a:lnTo>
                  <a:pt x="4981999" y="3948437"/>
                </a:lnTo>
                <a:cubicBezTo>
                  <a:pt x="4981641" y="3947623"/>
                  <a:pt x="4981445" y="3947150"/>
                  <a:pt x="4981445" y="3947150"/>
                </a:cubicBezTo>
                <a:cubicBezTo>
                  <a:pt x="4955777" y="3906732"/>
                  <a:pt x="4938155" y="3880394"/>
                  <a:pt x="4917683" y="3847745"/>
                </a:cubicBezTo>
                <a:lnTo>
                  <a:pt x="4905572" y="3828038"/>
                </a:lnTo>
                <a:lnTo>
                  <a:pt x="4898351" y="3822670"/>
                </a:lnTo>
                <a:lnTo>
                  <a:pt x="4896014" y="3820772"/>
                </a:lnTo>
                <a:lnTo>
                  <a:pt x="4899553" y="3827081"/>
                </a:lnTo>
                <a:cubicBezTo>
                  <a:pt x="4901393" y="3830500"/>
                  <a:pt x="4903301" y="3834239"/>
                  <a:pt x="4905320" y="3838542"/>
                </a:cubicBezTo>
                <a:lnTo>
                  <a:pt x="4901807" y="3834067"/>
                </a:lnTo>
                <a:lnTo>
                  <a:pt x="4906187" y="3842153"/>
                </a:lnTo>
                <a:lnTo>
                  <a:pt x="4905320" y="3838542"/>
                </a:lnTo>
                <a:cubicBezTo>
                  <a:pt x="4906710" y="3839406"/>
                  <a:pt x="4908185" y="3840819"/>
                  <a:pt x="4909400" y="3842603"/>
                </a:cubicBezTo>
                <a:cubicBezTo>
                  <a:pt x="4910617" y="3844389"/>
                  <a:pt x="4911574" y="3846548"/>
                  <a:pt x="4911934" y="3848914"/>
                </a:cubicBezTo>
                <a:lnTo>
                  <a:pt x="4908698" y="3846794"/>
                </a:lnTo>
                <a:lnTo>
                  <a:pt x="4926125" y="3879183"/>
                </a:lnTo>
                <a:lnTo>
                  <a:pt x="4924682" y="3881652"/>
                </a:lnTo>
                <a:lnTo>
                  <a:pt x="4911627" y="3875868"/>
                </a:lnTo>
                <a:lnTo>
                  <a:pt x="4901562" y="3859229"/>
                </a:lnTo>
                <a:lnTo>
                  <a:pt x="4890879" y="3841422"/>
                </a:lnTo>
                <a:lnTo>
                  <a:pt x="4888978" y="3840753"/>
                </a:lnTo>
                <a:lnTo>
                  <a:pt x="4884707" y="3837717"/>
                </a:lnTo>
                <a:lnTo>
                  <a:pt x="4881802" y="3833227"/>
                </a:lnTo>
                <a:lnTo>
                  <a:pt x="4895056" y="3856534"/>
                </a:lnTo>
                <a:cubicBezTo>
                  <a:pt x="4866200" y="3822036"/>
                  <a:pt x="4850986" y="3788797"/>
                  <a:pt x="4829070" y="3755699"/>
                </a:cubicBezTo>
                <a:lnTo>
                  <a:pt x="4822437" y="3746884"/>
                </a:lnTo>
                <a:lnTo>
                  <a:pt x="4824795" y="3751478"/>
                </a:lnTo>
                <a:cubicBezTo>
                  <a:pt x="4828336" y="3757509"/>
                  <a:pt x="4832539" y="3763745"/>
                  <a:pt x="4832732" y="3765020"/>
                </a:cubicBezTo>
                <a:cubicBezTo>
                  <a:pt x="4847900" y="3787462"/>
                  <a:pt x="4861504" y="3808604"/>
                  <a:pt x="4874371" y="3829370"/>
                </a:cubicBezTo>
                <a:lnTo>
                  <a:pt x="4875420" y="3831122"/>
                </a:lnTo>
                <a:lnTo>
                  <a:pt x="4875307" y="3831041"/>
                </a:lnTo>
                <a:cubicBezTo>
                  <a:pt x="4866715" y="3824583"/>
                  <a:pt x="4861302" y="3820374"/>
                  <a:pt x="4871919" y="3831718"/>
                </a:cubicBezTo>
                <a:lnTo>
                  <a:pt x="4887264" y="3850891"/>
                </a:lnTo>
                <a:lnTo>
                  <a:pt x="4911575" y="3891458"/>
                </a:lnTo>
                <a:lnTo>
                  <a:pt x="4915160" y="3896912"/>
                </a:lnTo>
                <a:lnTo>
                  <a:pt x="4898348" y="3883154"/>
                </a:lnTo>
                <a:lnTo>
                  <a:pt x="4891758" y="3877554"/>
                </a:lnTo>
                <a:lnTo>
                  <a:pt x="4896003" y="3885632"/>
                </a:lnTo>
                <a:cubicBezTo>
                  <a:pt x="4902415" y="3898805"/>
                  <a:pt x="4907151" y="3911818"/>
                  <a:pt x="4892462" y="3891815"/>
                </a:cubicBezTo>
                <a:lnTo>
                  <a:pt x="4866198" y="3855082"/>
                </a:lnTo>
                <a:lnTo>
                  <a:pt x="4857518" y="3847194"/>
                </a:lnTo>
                <a:lnTo>
                  <a:pt x="4845748" y="3837327"/>
                </a:lnTo>
                <a:lnTo>
                  <a:pt x="4861722" y="3861827"/>
                </a:lnTo>
                <a:lnTo>
                  <a:pt x="4865810" y="3868089"/>
                </a:lnTo>
                <a:lnTo>
                  <a:pt x="4870211" y="3871794"/>
                </a:lnTo>
                <a:cubicBezTo>
                  <a:pt x="4880223" y="3879772"/>
                  <a:pt x="4888851" y="3886302"/>
                  <a:pt x="4883690" y="3890716"/>
                </a:cubicBezTo>
                <a:cubicBezTo>
                  <a:pt x="4884358" y="3890420"/>
                  <a:pt x="4882864" y="3889075"/>
                  <a:pt x="4880104" y="3887157"/>
                </a:cubicBezTo>
                <a:lnTo>
                  <a:pt x="4876989" y="3885205"/>
                </a:lnTo>
                <a:lnTo>
                  <a:pt x="4885370" y="3898041"/>
                </a:lnTo>
                <a:lnTo>
                  <a:pt x="4869685" y="3886835"/>
                </a:lnTo>
                <a:cubicBezTo>
                  <a:pt x="4844951" y="3877026"/>
                  <a:pt x="4869046" y="3898921"/>
                  <a:pt x="4885583" y="3911892"/>
                </a:cubicBezTo>
                <a:lnTo>
                  <a:pt x="4906079" y="3930893"/>
                </a:lnTo>
                <a:lnTo>
                  <a:pt x="4916484" y="3947599"/>
                </a:lnTo>
                <a:lnTo>
                  <a:pt x="4917746" y="3949609"/>
                </a:lnTo>
                <a:lnTo>
                  <a:pt x="4909114" y="3942536"/>
                </a:lnTo>
                <a:cubicBezTo>
                  <a:pt x="4897445" y="3933075"/>
                  <a:pt x="4886055" y="3923486"/>
                  <a:pt x="4875999" y="3913308"/>
                </a:cubicBezTo>
                <a:cubicBezTo>
                  <a:pt x="4870024" y="3907933"/>
                  <a:pt x="4864018" y="3902008"/>
                  <a:pt x="4857956" y="3895828"/>
                </a:cubicBezTo>
                <a:lnTo>
                  <a:pt x="4844928" y="3882349"/>
                </a:lnTo>
                <a:lnTo>
                  <a:pt x="4844159" y="3883280"/>
                </a:lnTo>
                <a:cubicBezTo>
                  <a:pt x="4842605" y="3885092"/>
                  <a:pt x="4841550" y="3886269"/>
                  <a:pt x="4841550" y="3886269"/>
                </a:cubicBezTo>
                <a:cubicBezTo>
                  <a:pt x="4843807" y="3890932"/>
                  <a:pt x="4865012" y="3907971"/>
                  <a:pt x="4869713" y="3917692"/>
                </a:cubicBezTo>
                <a:cubicBezTo>
                  <a:pt x="4869713" y="3917692"/>
                  <a:pt x="4875037" y="3928706"/>
                  <a:pt x="4864832" y="3921075"/>
                </a:cubicBezTo>
                <a:lnTo>
                  <a:pt x="4861765" y="3918514"/>
                </a:lnTo>
                <a:lnTo>
                  <a:pt x="4862206" y="3919426"/>
                </a:lnTo>
                <a:cubicBezTo>
                  <a:pt x="4868259" y="3925241"/>
                  <a:pt x="4872246" y="3926778"/>
                  <a:pt x="4877618" y="3930064"/>
                </a:cubicBezTo>
                <a:cubicBezTo>
                  <a:pt x="4878745" y="3932395"/>
                  <a:pt x="4879201" y="3941165"/>
                  <a:pt x="4885886" y="3947172"/>
                </a:cubicBezTo>
                <a:cubicBezTo>
                  <a:pt x="4891940" y="3952987"/>
                  <a:pt x="4911147" y="3964772"/>
                  <a:pt x="4920961" y="3978365"/>
                </a:cubicBezTo>
                <a:cubicBezTo>
                  <a:pt x="4937955" y="4000103"/>
                  <a:pt x="4905136" y="3973577"/>
                  <a:pt x="4898896" y="3967373"/>
                </a:cubicBezTo>
                <a:cubicBezTo>
                  <a:pt x="4888411" y="3960221"/>
                  <a:pt x="4880102" y="3949737"/>
                  <a:pt x="4874986" y="3945867"/>
                </a:cubicBezTo>
                <a:cubicBezTo>
                  <a:pt x="4873088" y="3945292"/>
                  <a:pt x="4870693" y="3945646"/>
                  <a:pt x="4868157" y="3945710"/>
                </a:cubicBezTo>
                <a:lnTo>
                  <a:pt x="4864126" y="3944707"/>
                </a:lnTo>
                <a:lnTo>
                  <a:pt x="4868943" y="3950718"/>
                </a:lnTo>
                <a:cubicBezTo>
                  <a:pt x="4871353" y="3954060"/>
                  <a:pt x="4872720" y="3956611"/>
                  <a:pt x="4872271" y="3957637"/>
                </a:cubicBezTo>
                <a:cubicBezTo>
                  <a:pt x="4872080" y="3958078"/>
                  <a:pt x="4871553" y="3958161"/>
                  <a:pt x="4870773" y="3957962"/>
                </a:cubicBezTo>
                <a:lnTo>
                  <a:pt x="4870354" y="3957772"/>
                </a:lnTo>
                <a:lnTo>
                  <a:pt x="4877731" y="3964954"/>
                </a:lnTo>
                <a:cubicBezTo>
                  <a:pt x="4883973" y="3971156"/>
                  <a:pt x="4888673" y="3980878"/>
                  <a:pt x="4897168" y="3991748"/>
                </a:cubicBezTo>
                <a:cubicBezTo>
                  <a:pt x="4909466" y="4003767"/>
                  <a:pt x="4917506" y="4005868"/>
                  <a:pt x="4919536" y="4016770"/>
                </a:cubicBezTo>
                <a:cubicBezTo>
                  <a:pt x="4919992" y="4025540"/>
                  <a:pt x="4911984" y="4029094"/>
                  <a:pt x="4914238" y="4033758"/>
                </a:cubicBezTo>
                <a:cubicBezTo>
                  <a:pt x="4920066" y="4045811"/>
                  <a:pt x="4955555" y="4071156"/>
                  <a:pt x="4968296" y="4082975"/>
                </a:cubicBezTo>
                <a:lnTo>
                  <a:pt x="4989050" y="4101966"/>
                </a:lnTo>
                <a:lnTo>
                  <a:pt x="4990028" y="4105330"/>
                </a:lnTo>
                <a:lnTo>
                  <a:pt x="4993653" y="4114691"/>
                </a:lnTo>
                <a:lnTo>
                  <a:pt x="4986805" y="4108824"/>
                </a:lnTo>
                <a:cubicBezTo>
                  <a:pt x="4954249" y="4080468"/>
                  <a:pt x="4920858" y="4051364"/>
                  <a:pt x="4884132" y="4020666"/>
                </a:cubicBezTo>
                <a:cubicBezTo>
                  <a:pt x="4878077" y="4014853"/>
                  <a:pt x="4861985" y="4001687"/>
                  <a:pt x="4844132" y="3985994"/>
                </a:cubicBezTo>
                <a:cubicBezTo>
                  <a:pt x="4837890" y="3979790"/>
                  <a:pt x="4788946" y="3934446"/>
                  <a:pt x="4812443" y="3961800"/>
                </a:cubicBezTo>
                <a:cubicBezTo>
                  <a:pt x="4834549" y="3987412"/>
                  <a:pt x="4797032" y="3951164"/>
                  <a:pt x="4792103" y="3947683"/>
                </a:cubicBezTo>
                <a:cubicBezTo>
                  <a:pt x="4791108" y="3947298"/>
                  <a:pt x="4789454" y="3946881"/>
                  <a:pt x="4787508" y="3946525"/>
                </a:cubicBezTo>
                <a:lnTo>
                  <a:pt x="4785452" y="3946273"/>
                </a:lnTo>
                <a:lnTo>
                  <a:pt x="4796380" y="3965253"/>
                </a:lnTo>
                <a:lnTo>
                  <a:pt x="4800818" y="3974980"/>
                </a:lnTo>
                <a:lnTo>
                  <a:pt x="4800864" y="3975021"/>
                </a:lnTo>
                <a:cubicBezTo>
                  <a:pt x="4815299" y="3988393"/>
                  <a:pt x="4830374" y="4002246"/>
                  <a:pt x="4833495" y="4005351"/>
                </a:cubicBezTo>
                <a:cubicBezTo>
                  <a:pt x="4848045" y="4022033"/>
                  <a:pt x="4862101" y="4036576"/>
                  <a:pt x="4871726" y="4049779"/>
                </a:cubicBezTo>
                <a:cubicBezTo>
                  <a:pt x="4872855" y="4052112"/>
                  <a:pt x="4873757" y="4060685"/>
                  <a:pt x="4874883" y="4063017"/>
                </a:cubicBezTo>
                <a:cubicBezTo>
                  <a:pt x="4888081" y="4083606"/>
                  <a:pt x="4929581" y="4100143"/>
                  <a:pt x="4922253" y="4106228"/>
                </a:cubicBezTo>
                <a:cubicBezTo>
                  <a:pt x="4922253" y="4106228"/>
                  <a:pt x="4913531" y="4101598"/>
                  <a:pt x="4905934" y="4099298"/>
                </a:cubicBezTo>
                <a:lnTo>
                  <a:pt x="4907443" y="4098846"/>
                </a:lnTo>
                <a:lnTo>
                  <a:pt x="4909732" y="4100446"/>
                </a:lnTo>
                <a:cubicBezTo>
                  <a:pt x="4909168" y="4099281"/>
                  <a:pt x="4908885" y="4098697"/>
                  <a:pt x="4908411" y="4098555"/>
                </a:cubicBezTo>
                <a:lnTo>
                  <a:pt x="4907443" y="4098846"/>
                </a:lnTo>
                <a:lnTo>
                  <a:pt x="4903232" y="4095901"/>
                </a:lnTo>
                <a:lnTo>
                  <a:pt x="4901112" y="4093235"/>
                </a:lnTo>
                <a:cubicBezTo>
                  <a:pt x="4899463" y="4091781"/>
                  <a:pt x="4898121" y="4090960"/>
                  <a:pt x="4898121" y="4090960"/>
                </a:cubicBezTo>
                <a:cubicBezTo>
                  <a:pt x="4898121" y="4090960"/>
                  <a:pt x="4890111" y="4094510"/>
                  <a:pt x="4884551" y="4090839"/>
                </a:cubicBezTo>
                <a:cubicBezTo>
                  <a:pt x="4871843" y="4084671"/>
                  <a:pt x="4848349" y="4057313"/>
                  <a:pt x="4838309" y="4049962"/>
                </a:cubicBezTo>
                <a:cubicBezTo>
                  <a:pt x="4837181" y="4047628"/>
                  <a:pt x="4831397" y="4050193"/>
                  <a:pt x="4827598" y="4049044"/>
                </a:cubicBezTo>
                <a:cubicBezTo>
                  <a:pt x="4815218" y="4043555"/>
                  <a:pt x="4800305" y="4025914"/>
                  <a:pt x="4786644" y="4011960"/>
                </a:cubicBezTo>
                <a:lnTo>
                  <a:pt x="4778201" y="4004144"/>
                </a:lnTo>
                <a:lnTo>
                  <a:pt x="4778966" y="4007535"/>
                </a:lnTo>
                <a:cubicBezTo>
                  <a:pt x="4779700" y="4010302"/>
                  <a:pt x="4780740" y="4013008"/>
                  <a:pt x="4781965" y="4012780"/>
                </a:cubicBezTo>
                <a:cubicBezTo>
                  <a:pt x="4779516" y="4013234"/>
                  <a:pt x="4763432" y="3993020"/>
                  <a:pt x="4750125" y="3974533"/>
                </a:cubicBezTo>
                <a:lnTo>
                  <a:pt x="4750128" y="3974120"/>
                </a:lnTo>
                <a:lnTo>
                  <a:pt x="4749138" y="3973115"/>
                </a:lnTo>
                <a:lnTo>
                  <a:pt x="4750125" y="3974533"/>
                </a:lnTo>
                <a:lnTo>
                  <a:pt x="4749056" y="3977323"/>
                </a:lnTo>
                <a:lnTo>
                  <a:pt x="4738885" y="3966293"/>
                </a:lnTo>
                <a:lnTo>
                  <a:pt x="4733650" y="3957813"/>
                </a:lnTo>
                <a:lnTo>
                  <a:pt x="4723347" y="3948578"/>
                </a:lnTo>
                <a:lnTo>
                  <a:pt x="4732777" y="3969240"/>
                </a:lnTo>
                <a:lnTo>
                  <a:pt x="4734177" y="3970657"/>
                </a:lnTo>
                <a:cubicBezTo>
                  <a:pt x="4745656" y="3981269"/>
                  <a:pt x="4758277" y="3991723"/>
                  <a:pt x="4761961" y="3995992"/>
                </a:cubicBezTo>
                <a:cubicBezTo>
                  <a:pt x="4803521" y="4040599"/>
                  <a:pt x="4847080" y="4082075"/>
                  <a:pt x="4891844" y="4122548"/>
                </a:cubicBezTo>
                <a:lnTo>
                  <a:pt x="4961181" y="4183501"/>
                </a:lnTo>
                <a:lnTo>
                  <a:pt x="4963859" y="4189650"/>
                </a:lnTo>
                <a:lnTo>
                  <a:pt x="4970927" y="4203620"/>
                </a:lnTo>
                <a:lnTo>
                  <a:pt x="4947854" y="4186006"/>
                </a:lnTo>
                <a:lnTo>
                  <a:pt x="4967512" y="4206383"/>
                </a:lnTo>
                <a:lnTo>
                  <a:pt x="4961991" y="4210435"/>
                </a:lnTo>
                <a:cubicBezTo>
                  <a:pt x="4961602" y="4207885"/>
                  <a:pt x="4961271" y="4205705"/>
                  <a:pt x="4961271" y="4205705"/>
                </a:cubicBezTo>
                <a:cubicBezTo>
                  <a:pt x="4956688" y="4211417"/>
                  <a:pt x="4959136" y="4210963"/>
                  <a:pt x="4961991" y="4210435"/>
                </a:cubicBezTo>
                <a:lnTo>
                  <a:pt x="4967135" y="4218989"/>
                </a:lnTo>
                <a:lnTo>
                  <a:pt x="4945914" y="4201773"/>
                </a:lnTo>
                <a:lnTo>
                  <a:pt x="4940166" y="4195363"/>
                </a:lnTo>
                <a:cubicBezTo>
                  <a:pt x="4938415" y="4193197"/>
                  <a:pt x="4937542" y="4191769"/>
                  <a:pt x="4938153" y="4191655"/>
                </a:cubicBezTo>
                <a:lnTo>
                  <a:pt x="4936767" y="4194353"/>
                </a:lnTo>
                <a:lnTo>
                  <a:pt x="4908373" y="4171318"/>
                </a:lnTo>
                <a:lnTo>
                  <a:pt x="4902153" y="4162038"/>
                </a:lnTo>
                <a:cubicBezTo>
                  <a:pt x="4898302" y="4156065"/>
                  <a:pt x="4894021" y="4149142"/>
                  <a:pt x="4888777" y="4140198"/>
                </a:cubicBezTo>
                <a:cubicBezTo>
                  <a:pt x="4885664" y="4136287"/>
                  <a:pt x="4864356" y="4098329"/>
                  <a:pt x="4869578" y="4116068"/>
                </a:cubicBezTo>
                <a:cubicBezTo>
                  <a:pt x="4874077" y="4129082"/>
                  <a:pt x="4893333" y="4153572"/>
                  <a:pt x="4897112" y="4161851"/>
                </a:cubicBezTo>
                <a:lnTo>
                  <a:pt x="4897369" y="4162391"/>
                </a:lnTo>
                <a:lnTo>
                  <a:pt x="4889630" y="4156112"/>
                </a:lnTo>
                <a:cubicBezTo>
                  <a:pt x="4842527" y="4121281"/>
                  <a:pt x="4809636" y="4074483"/>
                  <a:pt x="4759866" y="4040838"/>
                </a:cubicBezTo>
                <a:cubicBezTo>
                  <a:pt x="4766570" y="4048842"/>
                  <a:pt x="4777301" y="4058249"/>
                  <a:pt x="4773015" y="4057980"/>
                </a:cubicBezTo>
                <a:lnTo>
                  <a:pt x="4764027" y="4054468"/>
                </a:lnTo>
                <a:lnTo>
                  <a:pt x="4733369" y="4009623"/>
                </a:lnTo>
                <a:lnTo>
                  <a:pt x="4753177" y="4045823"/>
                </a:lnTo>
                <a:lnTo>
                  <a:pt x="4751198" y="4044165"/>
                </a:lnTo>
                <a:cubicBezTo>
                  <a:pt x="4735900" y="4030805"/>
                  <a:pt x="4712645" y="4009955"/>
                  <a:pt x="4703626" y="4007227"/>
                </a:cubicBezTo>
                <a:cubicBezTo>
                  <a:pt x="4725319" y="4038685"/>
                  <a:pt x="4739603" y="4046989"/>
                  <a:pt x="4761967" y="4072013"/>
                </a:cubicBezTo>
                <a:cubicBezTo>
                  <a:pt x="4794372" y="4104388"/>
                  <a:pt x="4765538" y="4079401"/>
                  <a:pt x="4749715" y="4074614"/>
                </a:cubicBezTo>
                <a:cubicBezTo>
                  <a:pt x="4737689" y="4070975"/>
                  <a:pt x="4763996" y="4082916"/>
                  <a:pt x="4754414" y="4084334"/>
                </a:cubicBezTo>
                <a:cubicBezTo>
                  <a:pt x="4744832" y="4085750"/>
                  <a:pt x="4730507" y="4062829"/>
                  <a:pt x="4720468" y="4055476"/>
                </a:cubicBezTo>
                <a:cubicBezTo>
                  <a:pt x="4711524" y="4044804"/>
                  <a:pt x="4701900" y="4031600"/>
                  <a:pt x="4688063" y="4023099"/>
                </a:cubicBezTo>
                <a:cubicBezTo>
                  <a:pt x="4688063" y="4023099"/>
                  <a:pt x="4682277" y="4025663"/>
                  <a:pt x="4678479" y="4024517"/>
                </a:cubicBezTo>
                <a:cubicBezTo>
                  <a:pt x="4673367" y="4020645"/>
                  <a:pt x="4644533" y="3995656"/>
                  <a:pt x="4638290" y="3989453"/>
                </a:cubicBezTo>
                <a:cubicBezTo>
                  <a:pt x="4599688" y="3965494"/>
                  <a:pt x="4653744" y="4014707"/>
                  <a:pt x="4662241" y="4025578"/>
                </a:cubicBezTo>
                <a:cubicBezTo>
                  <a:pt x="4681223" y="4043603"/>
                  <a:pt x="4697317" y="4056772"/>
                  <a:pt x="4702016" y="4066491"/>
                </a:cubicBezTo>
                <a:cubicBezTo>
                  <a:pt x="4727953" y="4098902"/>
                  <a:pt x="4750732" y="4118077"/>
                  <a:pt x="4776225" y="4150684"/>
                </a:cubicBezTo>
                <a:cubicBezTo>
                  <a:pt x="4745848" y="4129213"/>
                  <a:pt x="4726412" y="4102418"/>
                  <a:pt x="4697580" y="4077431"/>
                </a:cubicBezTo>
                <a:cubicBezTo>
                  <a:pt x="4684650" y="4065221"/>
                  <a:pt x="4673898" y="4049684"/>
                  <a:pt x="4658073" y="4044898"/>
                </a:cubicBezTo>
                <a:cubicBezTo>
                  <a:pt x="4651604" y="4044936"/>
                  <a:pt x="4648934" y="4046119"/>
                  <a:pt x="4643564" y="4042834"/>
                </a:cubicBezTo>
                <a:cubicBezTo>
                  <a:pt x="4629726" y="4034331"/>
                  <a:pt x="4624126" y="4016042"/>
                  <a:pt x="4609160" y="4005207"/>
                </a:cubicBezTo>
                <a:lnTo>
                  <a:pt x="4609067" y="4005394"/>
                </a:lnTo>
                <a:lnTo>
                  <a:pt x="4610447" y="4007982"/>
                </a:lnTo>
                <a:lnTo>
                  <a:pt x="4611753" y="4010017"/>
                </a:lnTo>
                <a:lnTo>
                  <a:pt x="4632685" y="4047987"/>
                </a:lnTo>
                <a:lnTo>
                  <a:pt x="4631695" y="4056320"/>
                </a:lnTo>
                <a:lnTo>
                  <a:pt x="4602616" y="4011939"/>
                </a:lnTo>
                <a:lnTo>
                  <a:pt x="4599186" y="4013813"/>
                </a:lnTo>
                <a:cubicBezTo>
                  <a:pt x="4597848" y="4014295"/>
                  <a:pt x="4596823" y="4014336"/>
                  <a:pt x="4596494" y="4013654"/>
                </a:cubicBezTo>
                <a:cubicBezTo>
                  <a:pt x="4585783" y="4012739"/>
                  <a:pt x="4563602" y="3966859"/>
                  <a:pt x="4548678" y="3970643"/>
                </a:cubicBezTo>
                <a:cubicBezTo>
                  <a:pt x="4548678" y="3970643"/>
                  <a:pt x="4548317" y="3970805"/>
                  <a:pt x="4547865" y="3971003"/>
                </a:cubicBezTo>
                <a:lnTo>
                  <a:pt x="4546849" y="3971456"/>
                </a:lnTo>
                <a:lnTo>
                  <a:pt x="4546510" y="3971604"/>
                </a:lnTo>
                <a:cubicBezTo>
                  <a:pt x="4546149" y="3971766"/>
                  <a:pt x="4545967" y="3971846"/>
                  <a:pt x="4546237" y="3971725"/>
                </a:cubicBezTo>
                <a:lnTo>
                  <a:pt x="4546849" y="3971456"/>
                </a:lnTo>
                <a:lnTo>
                  <a:pt x="4548678" y="3970643"/>
                </a:lnTo>
                <a:cubicBezTo>
                  <a:pt x="4557889" y="3989695"/>
                  <a:pt x="4573713" y="3994483"/>
                  <a:pt x="4584654" y="4010406"/>
                </a:cubicBezTo>
                <a:cubicBezTo>
                  <a:pt x="4598979" y="4033329"/>
                  <a:pt x="4615294" y="4052540"/>
                  <a:pt x="4638753" y="4074243"/>
                </a:cubicBezTo>
                <a:cubicBezTo>
                  <a:pt x="4674542" y="4113619"/>
                  <a:pt x="4590525" y="4037080"/>
                  <a:pt x="4587856" y="4038265"/>
                </a:cubicBezTo>
                <a:lnTo>
                  <a:pt x="4599096" y="4068220"/>
                </a:lnTo>
                <a:cubicBezTo>
                  <a:pt x="4596426" y="4069404"/>
                  <a:pt x="4567819" y="4038178"/>
                  <a:pt x="4567819" y="4038178"/>
                </a:cubicBezTo>
                <a:cubicBezTo>
                  <a:pt x="4551726" y="4025009"/>
                  <a:pt x="4550823" y="4016437"/>
                  <a:pt x="4536543" y="4008137"/>
                </a:cubicBezTo>
                <a:cubicBezTo>
                  <a:pt x="4541241" y="4017855"/>
                  <a:pt x="4573645" y="4050232"/>
                  <a:pt x="4570977" y="4051416"/>
                </a:cubicBezTo>
                <a:cubicBezTo>
                  <a:pt x="4570310" y="4051711"/>
                  <a:pt x="4567422" y="4050069"/>
                  <a:pt x="4563931" y="4047966"/>
                </a:cubicBezTo>
                <a:lnTo>
                  <a:pt x="4561028" y="4046272"/>
                </a:lnTo>
                <a:lnTo>
                  <a:pt x="4535214" y="4008723"/>
                </a:lnTo>
                <a:lnTo>
                  <a:pt x="4522809" y="3990679"/>
                </a:lnTo>
                <a:cubicBezTo>
                  <a:pt x="4527774" y="4001920"/>
                  <a:pt x="4533437" y="4012419"/>
                  <a:pt x="4539448" y="4022555"/>
                </a:cubicBezTo>
                <a:lnTo>
                  <a:pt x="4551505" y="4041682"/>
                </a:lnTo>
                <a:lnTo>
                  <a:pt x="4548671" y="4041585"/>
                </a:lnTo>
                <a:cubicBezTo>
                  <a:pt x="4549230" y="4043530"/>
                  <a:pt x="4552417" y="4047960"/>
                  <a:pt x="4559852" y="4056348"/>
                </a:cubicBezTo>
                <a:lnTo>
                  <a:pt x="4562764" y="4059580"/>
                </a:lnTo>
                <a:lnTo>
                  <a:pt x="4576772" y="4081908"/>
                </a:lnTo>
                <a:cubicBezTo>
                  <a:pt x="4582731" y="4092050"/>
                  <a:pt x="4588318" y="4102567"/>
                  <a:pt x="4593180" y="4113826"/>
                </a:cubicBezTo>
                <a:cubicBezTo>
                  <a:pt x="4574313" y="4091882"/>
                  <a:pt x="4560417" y="4066768"/>
                  <a:pt x="4543720" y="4042551"/>
                </a:cubicBezTo>
                <a:cubicBezTo>
                  <a:pt x="4530416" y="4024065"/>
                  <a:pt x="4538028" y="4040989"/>
                  <a:pt x="4541863" y="4049631"/>
                </a:cubicBezTo>
                <a:lnTo>
                  <a:pt x="4598573" y="4139946"/>
                </a:lnTo>
                <a:lnTo>
                  <a:pt x="4595718" y="4137241"/>
                </a:lnTo>
                <a:cubicBezTo>
                  <a:pt x="4583424" y="4125224"/>
                  <a:pt x="4550385" y="4092656"/>
                  <a:pt x="4572939" y="4118069"/>
                </a:cubicBezTo>
                <a:cubicBezTo>
                  <a:pt x="4591507" y="4141945"/>
                  <a:pt x="4565154" y="4115381"/>
                  <a:pt x="4555986" y="4110948"/>
                </a:cubicBezTo>
                <a:cubicBezTo>
                  <a:pt x="4557114" y="4113280"/>
                  <a:pt x="4558243" y="4115614"/>
                  <a:pt x="4559371" y="4117949"/>
                </a:cubicBezTo>
                <a:cubicBezTo>
                  <a:pt x="4558243" y="4115614"/>
                  <a:pt x="4558505" y="4136277"/>
                  <a:pt x="4555389" y="4137656"/>
                </a:cubicBezTo>
                <a:cubicBezTo>
                  <a:pt x="4550049" y="4140025"/>
                  <a:pt x="4508732" y="4102628"/>
                  <a:pt x="4502491" y="4096424"/>
                </a:cubicBezTo>
                <a:cubicBezTo>
                  <a:pt x="4473927" y="4079816"/>
                  <a:pt x="4543167" y="4145909"/>
                  <a:pt x="4537383" y="4148474"/>
                </a:cubicBezTo>
                <a:cubicBezTo>
                  <a:pt x="4536330" y="4149650"/>
                  <a:pt x="4532858" y="4148060"/>
                  <a:pt x="4528577" y="4145372"/>
                </a:cubicBezTo>
                <a:lnTo>
                  <a:pt x="4524306" y="4142335"/>
                </a:lnTo>
                <a:lnTo>
                  <a:pt x="4484527" y="4080844"/>
                </a:lnTo>
                <a:cubicBezTo>
                  <a:pt x="4480673" y="4074824"/>
                  <a:pt x="4465724" y="4042797"/>
                  <a:pt x="4460421" y="4043781"/>
                </a:cubicBezTo>
                <a:cubicBezTo>
                  <a:pt x="4455523" y="4044689"/>
                  <a:pt x="4471941" y="4067088"/>
                  <a:pt x="4472331" y="4069635"/>
                </a:cubicBezTo>
                <a:cubicBezTo>
                  <a:pt x="4487498" y="4092080"/>
                  <a:pt x="4501104" y="4113224"/>
                  <a:pt x="4513971" y="4133988"/>
                </a:cubicBezTo>
                <a:lnTo>
                  <a:pt x="4515021" y="4135739"/>
                </a:lnTo>
                <a:lnTo>
                  <a:pt x="4514907" y="4135659"/>
                </a:lnTo>
                <a:cubicBezTo>
                  <a:pt x="4506312" y="4129200"/>
                  <a:pt x="4500899" y="4124992"/>
                  <a:pt x="4511517" y="4136337"/>
                </a:cubicBezTo>
                <a:lnTo>
                  <a:pt x="4526864" y="4155507"/>
                </a:lnTo>
                <a:lnTo>
                  <a:pt x="4551173" y="4196074"/>
                </a:lnTo>
                <a:lnTo>
                  <a:pt x="4554759" y="4201530"/>
                </a:lnTo>
                <a:lnTo>
                  <a:pt x="4537949" y="4187770"/>
                </a:lnTo>
                <a:cubicBezTo>
                  <a:pt x="4530792" y="4181793"/>
                  <a:pt x="4522491" y="4174676"/>
                  <a:pt x="4512048" y="4165377"/>
                </a:cubicBezTo>
                <a:cubicBezTo>
                  <a:pt x="4500883" y="4155690"/>
                  <a:pt x="4493066" y="4147351"/>
                  <a:pt x="4483027" y="4139999"/>
                </a:cubicBezTo>
                <a:lnTo>
                  <a:pt x="4476706" y="4137597"/>
                </a:lnTo>
                <a:lnTo>
                  <a:pt x="4479503" y="4140312"/>
                </a:lnTo>
                <a:lnTo>
                  <a:pt x="4488329" y="4153546"/>
                </a:lnTo>
                <a:lnTo>
                  <a:pt x="4367068" y="4065876"/>
                </a:lnTo>
                <a:lnTo>
                  <a:pt x="4379072" y="4097580"/>
                </a:lnTo>
                <a:cubicBezTo>
                  <a:pt x="4385540" y="4116554"/>
                  <a:pt x="4390756" y="4134248"/>
                  <a:pt x="4393562" y="4148034"/>
                </a:cubicBezTo>
                <a:cubicBezTo>
                  <a:pt x="4396081" y="4148215"/>
                  <a:pt x="4398016" y="4156504"/>
                  <a:pt x="4399953" y="4164795"/>
                </a:cubicBezTo>
                <a:cubicBezTo>
                  <a:pt x="4405278" y="4178762"/>
                  <a:pt x="4408133" y="4191872"/>
                  <a:pt x="4408713" y="4201423"/>
                </a:cubicBezTo>
                <a:lnTo>
                  <a:pt x="4408345" y="4206568"/>
                </a:lnTo>
                <a:lnTo>
                  <a:pt x="4398925" y="4202772"/>
                </a:lnTo>
                <a:cubicBezTo>
                  <a:pt x="4387677" y="4199023"/>
                  <a:pt x="4375561" y="4198198"/>
                  <a:pt x="4364419" y="4194146"/>
                </a:cubicBezTo>
                <a:cubicBezTo>
                  <a:pt x="4343838" y="4186662"/>
                  <a:pt x="4324539" y="4175955"/>
                  <a:pt x="4304034" y="4168266"/>
                </a:cubicBezTo>
                <a:cubicBezTo>
                  <a:pt x="4278492" y="4158688"/>
                  <a:pt x="4251470" y="4153133"/>
                  <a:pt x="4226397" y="4142387"/>
                </a:cubicBezTo>
                <a:cubicBezTo>
                  <a:pt x="4152535" y="4110732"/>
                  <a:pt x="4187486" y="4120803"/>
                  <a:pt x="4122880" y="4107882"/>
                </a:cubicBezTo>
                <a:cubicBezTo>
                  <a:pt x="4061256" y="4066800"/>
                  <a:pt x="4091237" y="4078406"/>
                  <a:pt x="4036616" y="4064749"/>
                </a:cubicBezTo>
                <a:cubicBezTo>
                  <a:pt x="4003405" y="4014934"/>
                  <a:pt x="4039581" y="4059924"/>
                  <a:pt x="3984857" y="4021617"/>
                </a:cubicBezTo>
                <a:cubicBezTo>
                  <a:pt x="3966459" y="4008738"/>
                  <a:pt x="3950826" y="3992273"/>
                  <a:pt x="3933099" y="3978485"/>
                </a:cubicBezTo>
                <a:cubicBezTo>
                  <a:pt x="3894242" y="3948263"/>
                  <a:pt x="3919317" y="3973107"/>
                  <a:pt x="3872714" y="3943980"/>
                </a:cubicBezTo>
                <a:cubicBezTo>
                  <a:pt x="3860522" y="3936360"/>
                  <a:pt x="3850171" y="3926075"/>
                  <a:pt x="3838208" y="3918100"/>
                </a:cubicBezTo>
                <a:cubicBezTo>
                  <a:pt x="3824257" y="3908799"/>
                  <a:pt x="3808812" y="3901836"/>
                  <a:pt x="3795076" y="3892221"/>
                </a:cubicBezTo>
                <a:cubicBezTo>
                  <a:pt x="3779992" y="3881663"/>
                  <a:pt x="3765705" y="3869948"/>
                  <a:pt x="3751944" y="3857716"/>
                </a:cubicBezTo>
                <a:cubicBezTo>
                  <a:pt x="3724354" y="3833191"/>
                  <a:pt x="3715353" y="3815162"/>
                  <a:pt x="3682933" y="3797331"/>
                </a:cubicBezTo>
                <a:cubicBezTo>
                  <a:pt x="3637862" y="3772542"/>
                  <a:pt x="3586767" y="3758217"/>
                  <a:pt x="3544910" y="3728319"/>
                </a:cubicBezTo>
                <a:cubicBezTo>
                  <a:pt x="3524782" y="3713942"/>
                  <a:pt x="3505736" y="3697913"/>
                  <a:pt x="3484525" y="3685187"/>
                </a:cubicBezTo>
                <a:cubicBezTo>
                  <a:pt x="3476728" y="3680509"/>
                  <a:pt x="3466955" y="3680254"/>
                  <a:pt x="3458646" y="3676561"/>
                </a:cubicBezTo>
                <a:cubicBezTo>
                  <a:pt x="3441019" y="3668727"/>
                  <a:pt x="3423427" y="3660606"/>
                  <a:pt x="3406887" y="3650682"/>
                </a:cubicBezTo>
                <a:cubicBezTo>
                  <a:pt x="3382768" y="3636210"/>
                  <a:pt x="3339139" y="3595136"/>
                  <a:pt x="3320623" y="3581670"/>
                </a:cubicBezTo>
                <a:cubicBezTo>
                  <a:pt x="3307063" y="3571808"/>
                  <a:pt x="3291868" y="3564417"/>
                  <a:pt x="3277491" y="3555791"/>
                </a:cubicBezTo>
                <a:cubicBezTo>
                  <a:pt x="3268865" y="3544289"/>
                  <a:pt x="3260969" y="3532201"/>
                  <a:pt x="3251612" y="3521285"/>
                </a:cubicBezTo>
                <a:cubicBezTo>
                  <a:pt x="3233245" y="3499856"/>
                  <a:pt x="3204273" y="3476661"/>
                  <a:pt x="3182601" y="3460900"/>
                </a:cubicBezTo>
                <a:cubicBezTo>
                  <a:pt x="3134441" y="3425875"/>
                  <a:pt x="3098387" y="3411194"/>
                  <a:pt x="3053204" y="3366010"/>
                </a:cubicBezTo>
                <a:cubicBezTo>
                  <a:pt x="2995016" y="3307821"/>
                  <a:pt x="3024593" y="3321966"/>
                  <a:pt x="2975567" y="3305625"/>
                </a:cubicBezTo>
                <a:cubicBezTo>
                  <a:pt x="2961189" y="3291248"/>
                  <a:pt x="2945136" y="3278370"/>
                  <a:pt x="2932434" y="3262493"/>
                </a:cubicBezTo>
                <a:cubicBezTo>
                  <a:pt x="2921960" y="3249400"/>
                  <a:pt x="2919648" y="3229835"/>
                  <a:pt x="2906555" y="3219361"/>
                </a:cubicBezTo>
                <a:cubicBezTo>
                  <a:pt x="2874620" y="3193813"/>
                  <a:pt x="2851915" y="3179775"/>
                  <a:pt x="2829137" y="3169438"/>
                </a:cubicBezTo>
                <a:lnTo>
                  <a:pt x="2805392" y="3160241"/>
                </a:lnTo>
                <a:lnTo>
                  <a:pt x="2803466" y="3157851"/>
                </a:lnTo>
                <a:cubicBezTo>
                  <a:pt x="2799013" y="3149381"/>
                  <a:pt x="2798238" y="3142533"/>
                  <a:pt x="2801142" y="3137307"/>
                </a:cubicBezTo>
                <a:cubicBezTo>
                  <a:pt x="2807146" y="3124152"/>
                  <a:pt x="2804822" y="3121269"/>
                  <a:pt x="2791848" y="3125773"/>
                </a:cubicBezTo>
                <a:cubicBezTo>
                  <a:pt x="2781586" y="3127754"/>
                  <a:pt x="2769193" y="3124149"/>
                  <a:pt x="2764934" y="3112976"/>
                </a:cubicBezTo>
                <a:cubicBezTo>
                  <a:pt x="2760480" y="3104505"/>
                  <a:pt x="2732211" y="3075310"/>
                  <a:pt x="2706072" y="3051701"/>
                </a:cubicBezTo>
                <a:cubicBezTo>
                  <a:pt x="2668120" y="3016377"/>
                  <a:pt x="2654371" y="2996373"/>
                  <a:pt x="2660182" y="2985922"/>
                </a:cubicBezTo>
                <a:cubicBezTo>
                  <a:pt x="2666185" y="2972767"/>
                  <a:pt x="2661344" y="2969703"/>
                  <a:pt x="2641205" y="2968260"/>
                </a:cubicBezTo>
                <a:cubicBezTo>
                  <a:pt x="2628620" y="2967357"/>
                  <a:pt x="2616421" y="2961049"/>
                  <a:pt x="2616809" y="2955643"/>
                </a:cubicBezTo>
                <a:cubicBezTo>
                  <a:pt x="2617389" y="2947534"/>
                  <a:pt x="2614872" y="2947353"/>
                  <a:pt x="2604222" y="2954741"/>
                </a:cubicBezTo>
                <a:cubicBezTo>
                  <a:pt x="2585632" y="2966994"/>
                  <a:pt x="2552908" y="2964649"/>
                  <a:pt x="2539161" y="2944645"/>
                </a:cubicBezTo>
                <a:cubicBezTo>
                  <a:pt x="2518056" y="2921395"/>
                  <a:pt x="2523671" y="2913647"/>
                  <a:pt x="2550199" y="2931850"/>
                </a:cubicBezTo>
                <a:cubicBezTo>
                  <a:pt x="2584083" y="2953298"/>
                  <a:pt x="2594928" y="2943209"/>
                  <a:pt x="2568982" y="2916895"/>
                </a:cubicBezTo>
                <a:cubicBezTo>
                  <a:pt x="2555041" y="2899594"/>
                  <a:pt x="2547682" y="2896349"/>
                  <a:pt x="2544778" y="2901575"/>
                </a:cubicBezTo>
                <a:cubicBezTo>
                  <a:pt x="2539162" y="2909324"/>
                  <a:pt x="2539355" y="2906620"/>
                  <a:pt x="2537420" y="2898331"/>
                </a:cubicBezTo>
                <a:cubicBezTo>
                  <a:pt x="2538776" y="2879409"/>
                  <a:pt x="2507021" y="2828228"/>
                  <a:pt x="2496565" y="2832912"/>
                </a:cubicBezTo>
                <a:cubicBezTo>
                  <a:pt x="2488432" y="2840480"/>
                  <a:pt x="2439250" y="2785333"/>
                  <a:pt x="2440413" y="2769114"/>
                </a:cubicBezTo>
                <a:cubicBezTo>
                  <a:pt x="2440801" y="2763707"/>
                  <a:pt x="2433636" y="2757762"/>
                  <a:pt x="2426084" y="2757220"/>
                </a:cubicBezTo>
                <a:cubicBezTo>
                  <a:pt x="2413499" y="2756318"/>
                  <a:pt x="2261499" y="2617726"/>
                  <a:pt x="2255304" y="2598263"/>
                </a:cubicBezTo>
                <a:cubicBezTo>
                  <a:pt x="2252980" y="2595379"/>
                  <a:pt x="2248333" y="2589613"/>
                  <a:pt x="2243298" y="2589252"/>
                </a:cubicBezTo>
                <a:cubicBezTo>
                  <a:pt x="2235747" y="2588711"/>
                  <a:pt x="2214253" y="2570868"/>
                  <a:pt x="2192955" y="2550322"/>
                </a:cubicBezTo>
                <a:cubicBezTo>
                  <a:pt x="2160038" y="2515360"/>
                  <a:pt x="2152679" y="2512115"/>
                  <a:pt x="2151518" y="2528334"/>
                </a:cubicBezTo>
                <a:cubicBezTo>
                  <a:pt x="2150743" y="2539147"/>
                  <a:pt x="2155002" y="2550320"/>
                  <a:pt x="2159843" y="2553385"/>
                </a:cubicBezTo>
                <a:cubicBezTo>
                  <a:pt x="2164684" y="2556448"/>
                  <a:pt x="2168943" y="2567622"/>
                  <a:pt x="2168556" y="2573027"/>
                </a:cubicBezTo>
                <a:cubicBezTo>
                  <a:pt x="2167587" y="2586543"/>
                  <a:pt x="2165070" y="2586362"/>
                  <a:pt x="2148418" y="2571584"/>
                </a:cubicBezTo>
                <a:cubicBezTo>
                  <a:pt x="2138931" y="2562753"/>
                  <a:pt x="2132348" y="2548697"/>
                  <a:pt x="2132542" y="2545993"/>
                </a:cubicBezTo>
                <a:cubicBezTo>
                  <a:pt x="2135446" y="2540768"/>
                  <a:pt x="2125765" y="2534639"/>
                  <a:pt x="2113372" y="2531035"/>
                </a:cubicBezTo>
                <a:cubicBezTo>
                  <a:pt x="2093427" y="2526889"/>
                  <a:pt x="2091298" y="2521302"/>
                  <a:pt x="2096332" y="2486340"/>
                </a:cubicBezTo>
                <a:cubicBezTo>
                  <a:pt x="2098076" y="2462014"/>
                  <a:pt x="2096722" y="2445615"/>
                  <a:pt x="2094011" y="2448137"/>
                </a:cubicBezTo>
                <a:cubicBezTo>
                  <a:pt x="2088783" y="2450479"/>
                  <a:pt x="2067096" y="2435341"/>
                  <a:pt x="2043280" y="2414615"/>
                </a:cubicBezTo>
                <a:cubicBezTo>
                  <a:pt x="1998164" y="2373343"/>
                  <a:pt x="1964278" y="2351896"/>
                  <a:pt x="1963309" y="2365412"/>
                </a:cubicBezTo>
                <a:cubicBezTo>
                  <a:pt x="1962922" y="2370818"/>
                  <a:pt x="1967763" y="2373882"/>
                  <a:pt x="1972798" y="2374243"/>
                </a:cubicBezTo>
                <a:cubicBezTo>
                  <a:pt x="1977833" y="2374603"/>
                  <a:pt x="1979768" y="2382894"/>
                  <a:pt x="1974153" y="2390642"/>
                </a:cubicBezTo>
                <a:cubicBezTo>
                  <a:pt x="1967762" y="2409203"/>
                  <a:pt x="1967762" y="2409203"/>
                  <a:pt x="1936587" y="2385233"/>
                </a:cubicBezTo>
                <a:cubicBezTo>
                  <a:pt x="1900766" y="2355495"/>
                  <a:pt x="1842098" y="2291516"/>
                  <a:pt x="1861460" y="2303773"/>
                </a:cubicBezTo>
                <a:cubicBezTo>
                  <a:pt x="1871336" y="2307198"/>
                  <a:pt x="1888182" y="2319273"/>
                  <a:pt x="1899992" y="2330987"/>
                </a:cubicBezTo>
                <a:cubicBezTo>
                  <a:pt x="1921679" y="2346126"/>
                  <a:pt x="1944334" y="2347750"/>
                  <a:pt x="1945691" y="2328828"/>
                </a:cubicBezTo>
                <a:cubicBezTo>
                  <a:pt x="1945884" y="2326125"/>
                  <a:pt x="1941237" y="2320357"/>
                  <a:pt x="1933879" y="2312699"/>
                </a:cubicBezTo>
                <a:lnTo>
                  <a:pt x="1910480" y="2289793"/>
                </a:lnTo>
                <a:lnTo>
                  <a:pt x="1860299" y="2253514"/>
                </a:lnTo>
                <a:lnTo>
                  <a:pt x="1854393" y="2252875"/>
                </a:lnTo>
                <a:cubicBezTo>
                  <a:pt x="1850024" y="2253708"/>
                  <a:pt x="1845293" y="2255746"/>
                  <a:pt x="1839387" y="2258719"/>
                </a:cubicBezTo>
                <a:cubicBezTo>
                  <a:pt x="1818475" y="2268088"/>
                  <a:pt x="1813632" y="2265024"/>
                  <a:pt x="1794465" y="2250066"/>
                </a:cubicBezTo>
                <a:cubicBezTo>
                  <a:pt x="1782459" y="2241055"/>
                  <a:pt x="1773165" y="2229521"/>
                  <a:pt x="1773552" y="2224115"/>
                </a:cubicBezTo>
                <a:cubicBezTo>
                  <a:pt x="1773746" y="2221413"/>
                  <a:pt x="1766582" y="2215464"/>
                  <a:pt x="1756513" y="2214743"/>
                </a:cubicBezTo>
                <a:cubicBezTo>
                  <a:pt x="1748961" y="2214200"/>
                  <a:pt x="1741797" y="2208254"/>
                  <a:pt x="1742184" y="2202847"/>
                </a:cubicBezTo>
                <a:cubicBezTo>
                  <a:pt x="1740054" y="2197262"/>
                  <a:pt x="1740829" y="2186448"/>
                  <a:pt x="1738893" y="2178159"/>
                </a:cubicBezTo>
                <a:lnTo>
                  <a:pt x="1735483" y="2163273"/>
                </a:lnTo>
                <a:lnTo>
                  <a:pt x="1683217" y="2125486"/>
                </a:lnTo>
                <a:lnTo>
                  <a:pt x="1676738" y="2127515"/>
                </a:lnTo>
                <a:cubicBezTo>
                  <a:pt x="1653114" y="2139408"/>
                  <a:pt x="1650598" y="2139228"/>
                  <a:pt x="1646725" y="2122647"/>
                </a:cubicBezTo>
                <a:cubicBezTo>
                  <a:pt x="1642272" y="2114177"/>
                  <a:pt x="1637818" y="2105707"/>
                  <a:pt x="1635301" y="2105527"/>
                </a:cubicBezTo>
                <a:cubicBezTo>
                  <a:pt x="1620004" y="2107147"/>
                  <a:pt x="1571984" y="2071103"/>
                  <a:pt x="1577792" y="2060650"/>
                </a:cubicBezTo>
                <a:cubicBezTo>
                  <a:pt x="1580697" y="2055425"/>
                  <a:pt x="1575857" y="2052361"/>
                  <a:pt x="1563077" y="2054162"/>
                </a:cubicBezTo>
                <a:cubicBezTo>
                  <a:pt x="1550297" y="2055963"/>
                  <a:pt x="1542938" y="2052718"/>
                  <a:pt x="1543520" y="2044609"/>
                </a:cubicBezTo>
                <a:cubicBezTo>
                  <a:pt x="1544294" y="2033797"/>
                  <a:pt x="1503634" y="2000996"/>
                  <a:pt x="1486012" y="1999733"/>
                </a:cubicBezTo>
                <a:cubicBezTo>
                  <a:pt x="1478460" y="1999192"/>
                  <a:pt x="1473619" y="1996128"/>
                  <a:pt x="1474007" y="1990721"/>
                </a:cubicBezTo>
                <a:cubicBezTo>
                  <a:pt x="1474200" y="1988018"/>
                  <a:pt x="1481946" y="1985857"/>
                  <a:pt x="1494338" y="1989462"/>
                </a:cubicBezTo>
                <a:lnTo>
                  <a:pt x="1496289" y="1990338"/>
                </a:lnTo>
                <a:lnTo>
                  <a:pt x="1462439" y="1965865"/>
                </a:lnTo>
                <a:lnTo>
                  <a:pt x="1460726" y="1965870"/>
                </a:lnTo>
                <a:cubicBezTo>
                  <a:pt x="1449960" y="1962169"/>
                  <a:pt x="1429666" y="1947470"/>
                  <a:pt x="1402944" y="1923139"/>
                </a:cubicBezTo>
                <a:lnTo>
                  <a:pt x="1400908" y="1921379"/>
                </a:lnTo>
                <a:lnTo>
                  <a:pt x="242771" y="1084061"/>
                </a:lnTo>
                <a:lnTo>
                  <a:pt x="252621" y="1088315"/>
                </a:lnTo>
                <a:cubicBezTo>
                  <a:pt x="275194" y="1096747"/>
                  <a:pt x="217388" y="1062022"/>
                  <a:pt x="204965" y="1055789"/>
                </a:cubicBezTo>
                <a:cubicBezTo>
                  <a:pt x="193870" y="1049990"/>
                  <a:pt x="163992" y="1025653"/>
                  <a:pt x="128002" y="1000965"/>
                </a:cubicBezTo>
                <a:lnTo>
                  <a:pt x="126519" y="1000011"/>
                </a:lnTo>
                <a:lnTo>
                  <a:pt x="106152" y="985287"/>
                </a:lnTo>
                <a:lnTo>
                  <a:pt x="153447" y="1011416"/>
                </a:lnTo>
                <a:cubicBezTo>
                  <a:pt x="186395" y="1028588"/>
                  <a:pt x="218535" y="1043976"/>
                  <a:pt x="249363" y="1056374"/>
                </a:cubicBezTo>
                <a:cubicBezTo>
                  <a:pt x="249363" y="1056374"/>
                  <a:pt x="252351" y="1073004"/>
                  <a:pt x="249363" y="1056374"/>
                </a:cubicBezTo>
                <a:cubicBezTo>
                  <a:pt x="223106" y="1037585"/>
                  <a:pt x="194194" y="1019466"/>
                  <a:pt x="163851" y="1001745"/>
                </a:cubicBezTo>
                <a:lnTo>
                  <a:pt x="163150" y="1001358"/>
                </a:lnTo>
                <a:lnTo>
                  <a:pt x="163550" y="998552"/>
                </a:lnTo>
                <a:cubicBezTo>
                  <a:pt x="182377" y="1001766"/>
                  <a:pt x="328751" y="1091089"/>
                  <a:pt x="365948" y="1105700"/>
                </a:cubicBezTo>
                <a:cubicBezTo>
                  <a:pt x="402101" y="1127887"/>
                  <a:pt x="394221" y="1112403"/>
                  <a:pt x="354371" y="1079012"/>
                </a:cubicBezTo>
                <a:cubicBezTo>
                  <a:pt x="307567" y="1042209"/>
                  <a:pt x="211216" y="1002636"/>
                  <a:pt x="138127" y="962904"/>
                </a:cubicBezTo>
                <a:lnTo>
                  <a:pt x="115162" y="948350"/>
                </a:lnTo>
                <a:lnTo>
                  <a:pt x="125253" y="946057"/>
                </a:lnTo>
                <a:cubicBezTo>
                  <a:pt x="147323" y="951115"/>
                  <a:pt x="188775" y="975339"/>
                  <a:pt x="181331" y="974362"/>
                </a:cubicBezTo>
                <a:cubicBezTo>
                  <a:pt x="201350" y="982406"/>
                  <a:pt x="234173" y="1009272"/>
                  <a:pt x="249887" y="1011337"/>
                </a:cubicBezTo>
                <a:cubicBezTo>
                  <a:pt x="265437" y="1007971"/>
                  <a:pt x="196874" y="970991"/>
                  <a:pt x="196874" y="970991"/>
                </a:cubicBezTo>
                <a:lnTo>
                  <a:pt x="35967" y="884342"/>
                </a:lnTo>
                <a:lnTo>
                  <a:pt x="31878" y="879480"/>
                </a:lnTo>
                <a:cubicBezTo>
                  <a:pt x="26237" y="870923"/>
                  <a:pt x="27040" y="866183"/>
                  <a:pt x="45415" y="877583"/>
                </a:cubicBezTo>
                <a:cubicBezTo>
                  <a:pt x="47205" y="879417"/>
                  <a:pt x="59156" y="883932"/>
                  <a:pt x="70665" y="887992"/>
                </a:cubicBezTo>
                <a:lnTo>
                  <a:pt x="73336" y="888909"/>
                </a:lnTo>
                <a:lnTo>
                  <a:pt x="75613" y="890323"/>
                </a:lnTo>
                <a:cubicBezTo>
                  <a:pt x="100523" y="905553"/>
                  <a:pt x="126240" y="920210"/>
                  <a:pt x="131946" y="918253"/>
                </a:cubicBezTo>
                <a:cubicBezTo>
                  <a:pt x="143958" y="902694"/>
                  <a:pt x="74081" y="876367"/>
                  <a:pt x="74081" y="876367"/>
                </a:cubicBezTo>
                <a:lnTo>
                  <a:pt x="39194" y="856150"/>
                </a:lnTo>
                <a:lnTo>
                  <a:pt x="32376" y="851408"/>
                </a:lnTo>
                <a:cubicBezTo>
                  <a:pt x="4770" y="831637"/>
                  <a:pt x="-15454" y="814636"/>
                  <a:pt x="15791" y="823768"/>
                </a:cubicBezTo>
                <a:cubicBezTo>
                  <a:pt x="55853" y="833892"/>
                  <a:pt x="88424" y="852415"/>
                  <a:pt x="125623" y="867025"/>
                </a:cubicBezTo>
                <a:lnTo>
                  <a:pt x="135895" y="872801"/>
                </a:lnTo>
                <a:lnTo>
                  <a:pt x="136874" y="873390"/>
                </a:lnTo>
                <a:cubicBezTo>
                  <a:pt x="138281" y="874203"/>
                  <a:pt x="138428" y="874251"/>
                  <a:pt x="136743" y="873277"/>
                </a:cubicBezTo>
                <a:lnTo>
                  <a:pt x="135895" y="872801"/>
                </a:lnTo>
                <a:lnTo>
                  <a:pt x="129450" y="868925"/>
                </a:lnTo>
                <a:cubicBezTo>
                  <a:pt x="112688" y="858531"/>
                  <a:pt x="78762" y="835571"/>
                  <a:pt x="99250" y="832604"/>
                </a:cubicBezTo>
                <a:lnTo>
                  <a:pt x="106765" y="835116"/>
                </a:lnTo>
                <a:lnTo>
                  <a:pt x="108405" y="836417"/>
                </a:lnTo>
                <a:lnTo>
                  <a:pt x="114472" y="839879"/>
                </a:lnTo>
                <a:lnTo>
                  <a:pt x="124809" y="848581"/>
                </a:lnTo>
                <a:cubicBezTo>
                  <a:pt x="135013" y="858102"/>
                  <a:pt x="145306" y="868641"/>
                  <a:pt x="150912" y="870673"/>
                </a:cubicBezTo>
                <a:cubicBezTo>
                  <a:pt x="161651" y="881671"/>
                  <a:pt x="205891" y="896075"/>
                  <a:pt x="205891" y="896075"/>
                </a:cubicBezTo>
                <a:cubicBezTo>
                  <a:pt x="201468" y="876716"/>
                  <a:pt x="146611" y="858857"/>
                  <a:pt x="143032" y="855191"/>
                </a:cubicBezTo>
                <a:cubicBezTo>
                  <a:pt x="135785" y="851478"/>
                  <a:pt x="129422" y="848207"/>
                  <a:pt x="123727" y="845155"/>
                </a:cubicBezTo>
                <a:lnTo>
                  <a:pt x="114472" y="839879"/>
                </a:lnTo>
                <a:lnTo>
                  <a:pt x="110171" y="836259"/>
                </a:lnTo>
                <a:lnTo>
                  <a:pt x="106765" y="835116"/>
                </a:lnTo>
                <a:lnTo>
                  <a:pt x="84334" y="817331"/>
                </a:lnTo>
                <a:cubicBezTo>
                  <a:pt x="120443" y="801166"/>
                  <a:pt x="176057" y="865527"/>
                  <a:pt x="223876" y="883596"/>
                </a:cubicBezTo>
                <a:cubicBezTo>
                  <a:pt x="230910" y="883384"/>
                  <a:pt x="230789" y="875843"/>
                  <a:pt x="249617" y="879056"/>
                </a:cubicBezTo>
                <a:cubicBezTo>
                  <a:pt x="249617" y="879056"/>
                  <a:pt x="330004" y="915646"/>
                  <a:pt x="325824" y="911368"/>
                </a:cubicBezTo>
                <a:cubicBezTo>
                  <a:pt x="329493" y="884225"/>
                  <a:pt x="256653" y="878846"/>
                  <a:pt x="240896" y="847881"/>
                </a:cubicBezTo>
                <a:cubicBezTo>
                  <a:pt x="344409" y="890543"/>
                  <a:pt x="448009" y="940545"/>
                  <a:pt x="551658" y="994834"/>
                </a:cubicBezTo>
                <a:lnTo>
                  <a:pt x="728248" y="1092838"/>
                </a:lnTo>
                <a:lnTo>
                  <a:pt x="731512" y="1087446"/>
                </a:lnTo>
                <a:cubicBezTo>
                  <a:pt x="737819" y="1091728"/>
                  <a:pt x="748597" y="1099888"/>
                  <a:pt x="748597" y="1099888"/>
                </a:cubicBezTo>
                <a:cubicBezTo>
                  <a:pt x="750507" y="1098864"/>
                  <a:pt x="750946" y="1097698"/>
                  <a:pt x="750528" y="1096524"/>
                </a:cubicBezTo>
                <a:lnTo>
                  <a:pt x="748734" y="1094606"/>
                </a:lnTo>
                <a:lnTo>
                  <a:pt x="731373" y="1084906"/>
                </a:lnTo>
                <a:lnTo>
                  <a:pt x="731512" y="1087446"/>
                </a:lnTo>
                <a:cubicBezTo>
                  <a:pt x="728933" y="1086874"/>
                  <a:pt x="726724" y="1086386"/>
                  <a:pt x="726724" y="1086386"/>
                </a:cubicBezTo>
                <a:lnTo>
                  <a:pt x="730352" y="1084336"/>
                </a:lnTo>
                <a:lnTo>
                  <a:pt x="569389" y="994394"/>
                </a:lnTo>
                <a:lnTo>
                  <a:pt x="369835" y="873342"/>
                </a:lnTo>
                <a:lnTo>
                  <a:pt x="395760" y="885279"/>
                </a:lnTo>
                <a:cubicBezTo>
                  <a:pt x="410647" y="887236"/>
                  <a:pt x="422059" y="883325"/>
                  <a:pt x="431325" y="889953"/>
                </a:cubicBezTo>
                <a:cubicBezTo>
                  <a:pt x="447041" y="892022"/>
                  <a:pt x="476328" y="906695"/>
                  <a:pt x="500542" y="921605"/>
                </a:cubicBezTo>
                <a:cubicBezTo>
                  <a:pt x="529829" y="936282"/>
                  <a:pt x="588295" y="966519"/>
                  <a:pt x="569700" y="946935"/>
                </a:cubicBezTo>
                <a:cubicBezTo>
                  <a:pt x="556789" y="929001"/>
                  <a:pt x="516856" y="912024"/>
                  <a:pt x="502626" y="904741"/>
                </a:cubicBezTo>
                <a:cubicBezTo>
                  <a:pt x="448502" y="866619"/>
                  <a:pt x="512722" y="893734"/>
                  <a:pt x="549338" y="910088"/>
                </a:cubicBezTo>
                <a:lnTo>
                  <a:pt x="563683" y="916578"/>
                </a:lnTo>
                <a:lnTo>
                  <a:pt x="596097" y="934770"/>
                </a:lnTo>
                <a:cubicBezTo>
                  <a:pt x="664696" y="967935"/>
                  <a:pt x="547315" y="893468"/>
                  <a:pt x="521906" y="882279"/>
                </a:cubicBezTo>
                <a:cubicBezTo>
                  <a:pt x="505331" y="873341"/>
                  <a:pt x="489796" y="865158"/>
                  <a:pt x="474246" y="855873"/>
                </a:cubicBezTo>
                <a:lnTo>
                  <a:pt x="446522" y="836722"/>
                </a:lnTo>
                <a:lnTo>
                  <a:pt x="447460" y="837091"/>
                </a:lnTo>
                <a:cubicBezTo>
                  <a:pt x="467147" y="844543"/>
                  <a:pt x="475533" y="846828"/>
                  <a:pt x="497909" y="854505"/>
                </a:cubicBezTo>
                <a:cubicBezTo>
                  <a:pt x="538607" y="865267"/>
                  <a:pt x="605189" y="918223"/>
                  <a:pt x="616435" y="908876"/>
                </a:cubicBezTo>
                <a:cubicBezTo>
                  <a:pt x="620651" y="905372"/>
                  <a:pt x="583604" y="883758"/>
                  <a:pt x="566633" y="875691"/>
                </a:cubicBezTo>
                <a:lnTo>
                  <a:pt x="560932" y="873998"/>
                </a:lnTo>
                <a:lnTo>
                  <a:pt x="561003" y="873806"/>
                </a:lnTo>
                <a:cubicBezTo>
                  <a:pt x="559989" y="869987"/>
                  <a:pt x="558017" y="866115"/>
                  <a:pt x="558017" y="866115"/>
                </a:cubicBezTo>
                <a:cubicBezTo>
                  <a:pt x="576320" y="873116"/>
                  <a:pt x="593792" y="883283"/>
                  <a:pt x="611717" y="893912"/>
                </a:cubicBezTo>
                <a:lnTo>
                  <a:pt x="661305" y="920775"/>
                </a:lnTo>
                <a:lnTo>
                  <a:pt x="623030" y="894370"/>
                </a:lnTo>
                <a:lnTo>
                  <a:pt x="615885" y="889098"/>
                </a:lnTo>
                <a:lnTo>
                  <a:pt x="621258" y="890496"/>
                </a:lnTo>
                <a:cubicBezTo>
                  <a:pt x="629346" y="892700"/>
                  <a:pt x="633762" y="893752"/>
                  <a:pt x="635704" y="893959"/>
                </a:cubicBezTo>
                <a:lnTo>
                  <a:pt x="635526" y="893269"/>
                </a:lnTo>
                <a:lnTo>
                  <a:pt x="658800" y="908839"/>
                </a:lnTo>
                <a:cubicBezTo>
                  <a:pt x="675497" y="918910"/>
                  <a:pt x="692031" y="927861"/>
                  <a:pt x="708650" y="936108"/>
                </a:cubicBezTo>
                <a:lnTo>
                  <a:pt x="718572" y="943381"/>
                </a:lnTo>
                <a:lnTo>
                  <a:pt x="691399" y="933107"/>
                </a:lnTo>
                <a:lnTo>
                  <a:pt x="675122" y="928474"/>
                </a:lnTo>
                <a:lnTo>
                  <a:pt x="734664" y="962528"/>
                </a:lnTo>
                <a:lnTo>
                  <a:pt x="780938" y="988994"/>
                </a:lnTo>
                <a:lnTo>
                  <a:pt x="827302" y="1005321"/>
                </a:lnTo>
                <a:cubicBezTo>
                  <a:pt x="835402" y="1006809"/>
                  <a:pt x="851286" y="1009817"/>
                  <a:pt x="832701" y="1001815"/>
                </a:cubicBezTo>
                <a:cubicBezTo>
                  <a:pt x="808531" y="992024"/>
                  <a:pt x="784313" y="985104"/>
                  <a:pt x="761491" y="972700"/>
                </a:cubicBezTo>
                <a:cubicBezTo>
                  <a:pt x="772007" y="974511"/>
                  <a:pt x="782092" y="977191"/>
                  <a:pt x="791958" y="980312"/>
                </a:cubicBezTo>
                <a:lnTo>
                  <a:pt x="813895" y="988028"/>
                </a:lnTo>
                <a:lnTo>
                  <a:pt x="817290" y="989979"/>
                </a:lnTo>
                <a:lnTo>
                  <a:pt x="824026" y="993090"/>
                </a:lnTo>
                <a:lnTo>
                  <a:pt x="783471" y="969100"/>
                </a:lnTo>
                <a:lnTo>
                  <a:pt x="784957" y="970088"/>
                </a:lnTo>
                <a:lnTo>
                  <a:pt x="747142" y="954836"/>
                </a:lnTo>
                <a:lnTo>
                  <a:pt x="745849" y="953370"/>
                </a:lnTo>
                <a:cubicBezTo>
                  <a:pt x="744090" y="951050"/>
                  <a:pt x="743362" y="949564"/>
                  <a:pt x="744466" y="949809"/>
                </a:cubicBezTo>
                <a:lnTo>
                  <a:pt x="761974" y="956383"/>
                </a:lnTo>
                <a:lnTo>
                  <a:pt x="719249" y="931108"/>
                </a:lnTo>
                <a:lnTo>
                  <a:pt x="672885" y="904830"/>
                </a:lnTo>
                <a:lnTo>
                  <a:pt x="679068" y="905383"/>
                </a:lnTo>
                <a:cubicBezTo>
                  <a:pt x="679396" y="902721"/>
                  <a:pt x="656383" y="889995"/>
                  <a:pt x="633825" y="878687"/>
                </a:cubicBezTo>
                <a:lnTo>
                  <a:pt x="609566" y="867187"/>
                </a:lnTo>
                <a:lnTo>
                  <a:pt x="592452" y="855888"/>
                </a:lnTo>
                <a:lnTo>
                  <a:pt x="595020" y="845538"/>
                </a:lnTo>
                <a:lnTo>
                  <a:pt x="610054" y="853338"/>
                </a:lnTo>
                <a:cubicBezTo>
                  <a:pt x="625676" y="861707"/>
                  <a:pt x="639923" y="869653"/>
                  <a:pt x="649109" y="875351"/>
                </a:cubicBezTo>
                <a:cubicBezTo>
                  <a:pt x="675096" y="885895"/>
                  <a:pt x="689413" y="900559"/>
                  <a:pt x="711245" y="908083"/>
                </a:cubicBezTo>
                <a:lnTo>
                  <a:pt x="820252" y="958449"/>
                </a:lnTo>
                <a:lnTo>
                  <a:pt x="825328" y="959040"/>
                </a:lnTo>
                <a:cubicBezTo>
                  <a:pt x="825649" y="956222"/>
                  <a:pt x="741533" y="895748"/>
                  <a:pt x="782968" y="919834"/>
                </a:cubicBezTo>
                <a:lnTo>
                  <a:pt x="809844" y="936665"/>
                </a:lnTo>
                <a:lnTo>
                  <a:pt x="809157" y="935429"/>
                </a:lnTo>
                <a:cubicBezTo>
                  <a:pt x="808159" y="932550"/>
                  <a:pt x="808129" y="930666"/>
                  <a:pt x="810217" y="932803"/>
                </a:cubicBezTo>
                <a:cubicBezTo>
                  <a:pt x="811081" y="931836"/>
                  <a:pt x="811963" y="931810"/>
                  <a:pt x="812739" y="932376"/>
                </a:cubicBezTo>
                <a:cubicBezTo>
                  <a:pt x="813907" y="933225"/>
                  <a:pt x="814850" y="935407"/>
                  <a:pt x="815177" y="937741"/>
                </a:cubicBezTo>
                <a:lnTo>
                  <a:pt x="814777" y="939753"/>
                </a:lnTo>
                <a:lnTo>
                  <a:pt x="816537" y="940855"/>
                </a:lnTo>
                <a:cubicBezTo>
                  <a:pt x="827303" y="946605"/>
                  <a:pt x="837913" y="951238"/>
                  <a:pt x="849169" y="955174"/>
                </a:cubicBezTo>
                <a:cubicBezTo>
                  <a:pt x="865049" y="961573"/>
                  <a:pt x="872926" y="975347"/>
                  <a:pt x="890969" y="979339"/>
                </a:cubicBezTo>
                <a:cubicBezTo>
                  <a:pt x="890969" y="979339"/>
                  <a:pt x="890928" y="979720"/>
                  <a:pt x="890872" y="980195"/>
                </a:cubicBezTo>
                <a:lnTo>
                  <a:pt x="890751" y="981269"/>
                </a:lnTo>
                <a:lnTo>
                  <a:pt x="890710" y="981626"/>
                </a:lnTo>
                <a:cubicBezTo>
                  <a:pt x="890667" y="982010"/>
                  <a:pt x="890645" y="982200"/>
                  <a:pt x="890679" y="981913"/>
                </a:cubicBezTo>
                <a:lnTo>
                  <a:pt x="890751" y="981269"/>
                </a:lnTo>
                <a:lnTo>
                  <a:pt x="890969" y="979339"/>
                </a:lnTo>
                <a:cubicBezTo>
                  <a:pt x="890409" y="964297"/>
                  <a:pt x="846959" y="954685"/>
                  <a:pt x="843552" y="944790"/>
                </a:cubicBezTo>
                <a:cubicBezTo>
                  <a:pt x="840972" y="944216"/>
                  <a:pt x="845201" y="930237"/>
                  <a:pt x="847408" y="930725"/>
                </a:cubicBezTo>
                <a:cubicBezTo>
                  <a:pt x="834740" y="919260"/>
                  <a:pt x="818222" y="918492"/>
                  <a:pt x="807762" y="907517"/>
                </a:cubicBezTo>
                <a:lnTo>
                  <a:pt x="802787" y="895121"/>
                </a:lnTo>
                <a:lnTo>
                  <a:pt x="658590" y="805569"/>
                </a:lnTo>
                <a:lnTo>
                  <a:pt x="645918" y="794468"/>
                </a:lnTo>
                <a:cubicBezTo>
                  <a:pt x="631269" y="782054"/>
                  <a:pt x="618224" y="771995"/>
                  <a:pt x="617895" y="774657"/>
                </a:cubicBezTo>
                <a:cubicBezTo>
                  <a:pt x="624835" y="759333"/>
                  <a:pt x="652802" y="784661"/>
                  <a:pt x="681978" y="800223"/>
                </a:cubicBezTo>
                <a:cubicBezTo>
                  <a:pt x="702000" y="808267"/>
                  <a:pt x="785447" y="847201"/>
                  <a:pt x="743357" y="813703"/>
                </a:cubicBezTo>
                <a:cubicBezTo>
                  <a:pt x="723996" y="800333"/>
                  <a:pt x="704082" y="791400"/>
                  <a:pt x="679762" y="777379"/>
                </a:cubicBezTo>
                <a:cubicBezTo>
                  <a:pt x="656568" y="764408"/>
                  <a:pt x="638634" y="753929"/>
                  <a:pt x="623476" y="744820"/>
                </a:cubicBezTo>
                <a:lnTo>
                  <a:pt x="602629" y="732006"/>
                </a:lnTo>
                <a:lnTo>
                  <a:pt x="637408" y="749421"/>
                </a:lnTo>
                <a:cubicBezTo>
                  <a:pt x="676897" y="770366"/>
                  <a:pt x="712645" y="790733"/>
                  <a:pt x="749824" y="811071"/>
                </a:cubicBezTo>
                <a:lnTo>
                  <a:pt x="753535" y="813042"/>
                </a:lnTo>
                <a:lnTo>
                  <a:pt x="738764" y="795294"/>
                </a:lnTo>
                <a:cubicBezTo>
                  <a:pt x="735176" y="791132"/>
                  <a:pt x="736926" y="791518"/>
                  <a:pt x="754329" y="802827"/>
                </a:cubicBezTo>
                <a:cubicBezTo>
                  <a:pt x="780566" y="817775"/>
                  <a:pt x="790970" y="829219"/>
                  <a:pt x="822369" y="841941"/>
                </a:cubicBezTo>
                <a:cubicBezTo>
                  <a:pt x="817878" y="834090"/>
                  <a:pt x="794870" y="817272"/>
                  <a:pt x="780034" y="806116"/>
                </a:cubicBezTo>
                <a:lnTo>
                  <a:pt x="778174" y="804656"/>
                </a:lnTo>
                <a:lnTo>
                  <a:pt x="802831" y="811565"/>
                </a:lnTo>
                <a:lnTo>
                  <a:pt x="793391" y="806565"/>
                </a:lnTo>
                <a:lnTo>
                  <a:pt x="768336" y="796539"/>
                </a:lnTo>
                <a:lnTo>
                  <a:pt x="764945" y="791499"/>
                </a:lnTo>
                <a:lnTo>
                  <a:pt x="757248" y="787419"/>
                </a:lnTo>
                <a:cubicBezTo>
                  <a:pt x="728253" y="772251"/>
                  <a:pt x="697929" y="756650"/>
                  <a:pt x="668650" y="742117"/>
                </a:cubicBezTo>
                <a:lnTo>
                  <a:pt x="654820" y="733452"/>
                </a:lnTo>
                <a:lnTo>
                  <a:pt x="733786" y="761927"/>
                </a:lnTo>
                <a:lnTo>
                  <a:pt x="739553" y="764342"/>
                </a:lnTo>
                <a:lnTo>
                  <a:pt x="717024" y="748981"/>
                </a:lnTo>
                <a:cubicBezTo>
                  <a:pt x="695231" y="734777"/>
                  <a:pt x="673400" y="720926"/>
                  <a:pt x="653164" y="702974"/>
                </a:cubicBezTo>
                <a:lnTo>
                  <a:pt x="646051" y="697209"/>
                </a:lnTo>
                <a:lnTo>
                  <a:pt x="646560" y="697320"/>
                </a:lnTo>
                <a:cubicBezTo>
                  <a:pt x="654346" y="698845"/>
                  <a:pt x="679375" y="710984"/>
                  <a:pt x="691253" y="712019"/>
                </a:cubicBezTo>
                <a:cubicBezTo>
                  <a:pt x="707223" y="712563"/>
                  <a:pt x="670546" y="701817"/>
                  <a:pt x="666539" y="699840"/>
                </a:cubicBezTo>
                <a:cubicBezTo>
                  <a:pt x="657842" y="697097"/>
                  <a:pt x="651054" y="694764"/>
                  <a:pt x="645159" y="692601"/>
                </a:cubicBezTo>
                <a:lnTo>
                  <a:pt x="635941" y="689018"/>
                </a:lnTo>
                <a:lnTo>
                  <a:pt x="609857" y="667881"/>
                </a:lnTo>
                <a:lnTo>
                  <a:pt x="611747" y="665905"/>
                </a:lnTo>
                <a:cubicBezTo>
                  <a:pt x="611804" y="666511"/>
                  <a:pt x="610406" y="666040"/>
                  <a:pt x="608181" y="664917"/>
                </a:cubicBezTo>
                <a:lnTo>
                  <a:pt x="601458" y="661076"/>
                </a:lnTo>
                <a:lnTo>
                  <a:pt x="581960" y="645276"/>
                </a:lnTo>
                <a:lnTo>
                  <a:pt x="590312" y="648021"/>
                </a:lnTo>
                <a:cubicBezTo>
                  <a:pt x="590582" y="650850"/>
                  <a:pt x="590811" y="653275"/>
                  <a:pt x="594406" y="647530"/>
                </a:cubicBezTo>
                <a:cubicBezTo>
                  <a:pt x="594406" y="647530"/>
                  <a:pt x="592517" y="647756"/>
                  <a:pt x="590312" y="648021"/>
                </a:cubicBezTo>
                <a:lnTo>
                  <a:pt x="592299" y="641802"/>
                </a:lnTo>
                <a:lnTo>
                  <a:pt x="614021" y="655338"/>
                </a:lnTo>
                <a:lnTo>
                  <a:pt x="593739" y="637890"/>
                </a:lnTo>
                <a:lnTo>
                  <a:pt x="607048" y="641112"/>
                </a:lnTo>
                <a:lnTo>
                  <a:pt x="612797" y="642122"/>
                </a:lnTo>
                <a:lnTo>
                  <a:pt x="680385" y="692574"/>
                </a:lnTo>
                <a:lnTo>
                  <a:pt x="756996" y="743774"/>
                </a:lnTo>
                <a:lnTo>
                  <a:pt x="772843" y="750260"/>
                </a:lnTo>
                <a:lnTo>
                  <a:pt x="778399" y="752482"/>
                </a:lnTo>
                <a:lnTo>
                  <a:pt x="774757" y="750211"/>
                </a:lnTo>
                <a:cubicBezTo>
                  <a:pt x="767371" y="745302"/>
                  <a:pt x="760899" y="740286"/>
                  <a:pt x="757095" y="735114"/>
                </a:cubicBezTo>
                <a:cubicBezTo>
                  <a:pt x="755207" y="731808"/>
                  <a:pt x="755897" y="725704"/>
                  <a:pt x="753685" y="725216"/>
                </a:cubicBezTo>
                <a:cubicBezTo>
                  <a:pt x="745119" y="717548"/>
                  <a:pt x="716670" y="702109"/>
                  <a:pt x="708426" y="691625"/>
                </a:cubicBezTo>
                <a:cubicBezTo>
                  <a:pt x="704012" y="687279"/>
                  <a:pt x="704968" y="678829"/>
                  <a:pt x="704968" y="678829"/>
                </a:cubicBezTo>
                <a:cubicBezTo>
                  <a:pt x="704968" y="678829"/>
                  <a:pt x="703957" y="677763"/>
                  <a:pt x="702348" y="676564"/>
                </a:cubicBezTo>
                <a:lnTo>
                  <a:pt x="699614" y="675220"/>
                </a:lnTo>
                <a:lnTo>
                  <a:pt x="696134" y="671966"/>
                </a:lnTo>
                <a:lnTo>
                  <a:pt x="696138" y="670982"/>
                </a:lnTo>
                <a:cubicBezTo>
                  <a:pt x="695903" y="670569"/>
                  <a:pt x="695350" y="670445"/>
                  <a:pt x="694246" y="670203"/>
                </a:cubicBezTo>
                <a:lnTo>
                  <a:pt x="696134" y="671966"/>
                </a:lnTo>
                <a:lnTo>
                  <a:pt x="696134" y="673505"/>
                </a:lnTo>
                <a:cubicBezTo>
                  <a:pt x="692353" y="666896"/>
                  <a:pt x="686365" y="659796"/>
                  <a:pt x="686365" y="659796"/>
                </a:cubicBezTo>
                <a:cubicBezTo>
                  <a:pt x="687976" y="655581"/>
                  <a:pt x="694768" y="662259"/>
                  <a:pt x="703696" y="670909"/>
                </a:cubicBezTo>
                <a:lnTo>
                  <a:pt x="713853" y="680187"/>
                </a:lnTo>
                <a:lnTo>
                  <a:pt x="725407" y="675017"/>
                </a:lnTo>
                <a:cubicBezTo>
                  <a:pt x="734476" y="671360"/>
                  <a:pt x="742827" y="668398"/>
                  <a:pt x="740345" y="668072"/>
                </a:cubicBezTo>
                <a:cubicBezTo>
                  <a:pt x="745307" y="668723"/>
                  <a:pt x="750271" y="669378"/>
                  <a:pt x="755234" y="670030"/>
                </a:cubicBezTo>
                <a:cubicBezTo>
                  <a:pt x="745136" y="659906"/>
                  <a:pt x="706469" y="639939"/>
                  <a:pt x="710893" y="638576"/>
                </a:cubicBezTo>
                <a:lnTo>
                  <a:pt x="724195" y="642230"/>
                </a:lnTo>
                <a:lnTo>
                  <a:pt x="699774" y="623549"/>
                </a:lnTo>
                <a:lnTo>
                  <a:pt x="683796" y="615534"/>
                </a:lnTo>
                <a:lnTo>
                  <a:pt x="534439" y="537726"/>
                </a:lnTo>
                <a:lnTo>
                  <a:pt x="549247" y="543225"/>
                </a:lnTo>
                <a:cubicBezTo>
                  <a:pt x="560440" y="546038"/>
                  <a:pt x="582151" y="546022"/>
                  <a:pt x="596347" y="553144"/>
                </a:cubicBezTo>
                <a:cubicBezTo>
                  <a:pt x="599927" y="556812"/>
                  <a:pt x="699263" y="604150"/>
                  <a:pt x="632828" y="559605"/>
                </a:cubicBezTo>
                <a:lnTo>
                  <a:pt x="617997" y="549206"/>
                </a:lnTo>
                <a:lnTo>
                  <a:pt x="634883" y="558601"/>
                </a:lnTo>
                <a:cubicBezTo>
                  <a:pt x="662507" y="574188"/>
                  <a:pt x="704346" y="597425"/>
                  <a:pt x="727392" y="604866"/>
                </a:cubicBezTo>
                <a:lnTo>
                  <a:pt x="737999" y="605756"/>
                </a:lnTo>
                <a:lnTo>
                  <a:pt x="738384" y="605949"/>
                </a:lnTo>
                <a:cubicBezTo>
                  <a:pt x="740535" y="606713"/>
                  <a:pt x="742133" y="606854"/>
                  <a:pt x="742954" y="606172"/>
                </a:cubicBezTo>
                <a:lnTo>
                  <a:pt x="737999" y="605756"/>
                </a:lnTo>
                <a:lnTo>
                  <a:pt x="730507" y="601984"/>
                </a:lnTo>
                <a:cubicBezTo>
                  <a:pt x="712349" y="591098"/>
                  <a:pt x="682499" y="564847"/>
                  <a:pt x="689943" y="565824"/>
                </a:cubicBezTo>
                <a:cubicBezTo>
                  <a:pt x="747010" y="573327"/>
                  <a:pt x="799197" y="613564"/>
                  <a:pt x="854015" y="632499"/>
                </a:cubicBezTo>
                <a:cubicBezTo>
                  <a:pt x="863908" y="636619"/>
                  <a:pt x="871360" y="639444"/>
                  <a:pt x="876830" y="641224"/>
                </a:cubicBezTo>
                <a:lnTo>
                  <a:pt x="880391" y="642030"/>
                </a:lnTo>
                <a:lnTo>
                  <a:pt x="881201" y="641910"/>
                </a:lnTo>
                <a:lnTo>
                  <a:pt x="881770" y="642339"/>
                </a:lnTo>
                <a:lnTo>
                  <a:pt x="887739" y="643682"/>
                </a:lnTo>
                <a:lnTo>
                  <a:pt x="886998" y="641673"/>
                </a:lnTo>
                <a:lnTo>
                  <a:pt x="871140" y="634910"/>
                </a:lnTo>
                <a:cubicBezTo>
                  <a:pt x="850953" y="625975"/>
                  <a:pt x="862890" y="627231"/>
                  <a:pt x="875378" y="630033"/>
                </a:cubicBezTo>
                <a:lnTo>
                  <a:pt x="879335" y="631062"/>
                </a:lnTo>
                <a:lnTo>
                  <a:pt x="867180" y="620655"/>
                </a:lnTo>
                <a:cubicBezTo>
                  <a:pt x="861286" y="615754"/>
                  <a:pt x="856594" y="611638"/>
                  <a:pt x="856757" y="610307"/>
                </a:cubicBezTo>
                <a:cubicBezTo>
                  <a:pt x="856922" y="608976"/>
                  <a:pt x="861952" y="610371"/>
                  <a:pt x="869723" y="613253"/>
                </a:cubicBezTo>
                <a:lnTo>
                  <a:pt x="883683" y="618884"/>
                </a:lnTo>
                <a:lnTo>
                  <a:pt x="899163" y="625128"/>
                </a:lnTo>
                <a:lnTo>
                  <a:pt x="929930" y="637536"/>
                </a:lnTo>
                <a:lnTo>
                  <a:pt x="933733" y="638939"/>
                </a:lnTo>
                <a:lnTo>
                  <a:pt x="944749" y="642333"/>
                </a:lnTo>
                <a:lnTo>
                  <a:pt x="899689" y="623730"/>
                </a:lnTo>
                <a:lnTo>
                  <a:pt x="922253" y="630492"/>
                </a:lnTo>
                <a:lnTo>
                  <a:pt x="917819" y="628858"/>
                </a:lnTo>
                <a:lnTo>
                  <a:pt x="914249" y="625570"/>
                </a:lnTo>
                <a:lnTo>
                  <a:pt x="911922" y="621864"/>
                </a:lnTo>
                <a:lnTo>
                  <a:pt x="883058" y="608351"/>
                </a:lnTo>
                <a:cubicBezTo>
                  <a:pt x="883058" y="608351"/>
                  <a:pt x="864514" y="600276"/>
                  <a:pt x="846051" y="591535"/>
                </a:cubicBezTo>
                <a:lnTo>
                  <a:pt x="824013" y="580486"/>
                </a:lnTo>
                <a:lnTo>
                  <a:pt x="826769" y="582600"/>
                </a:lnTo>
                <a:cubicBezTo>
                  <a:pt x="833226" y="587731"/>
                  <a:pt x="838830" y="592151"/>
                  <a:pt x="842026" y="593942"/>
                </a:cubicBezTo>
                <a:lnTo>
                  <a:pt x="874375" y="612866"/>
                </a:lnTo>
                <a:lnTo>
                  <a:pt x="845705" y="602341"/>
                </a:lnTo>
                <a:lnTo>
                  <a:pt x="842495" y="599797"/>
                </a:lnTo>
                <a:cubicBezTo>
                  <a:pt x="836282" y="595047"/>
                  <a:pt x="829100" y="589759"/>
                  <a:pt x="819833" y="583257"/>
                </a:cubicBezTo>
                <a:cubicBezTo>
                  <a:pt x="817528" y="581122"/>
                  <a:pt x="804092" y="571806"/>
                  <a:pt x="795997" y="565289"/>
                </a:cubicBezTo>
                <a:lnTo>
                  <a:pt x="792369" y="561972"/>
                </a:lnTo>
                <a:lnTo>
                  <a:pt x="789663" y="561276"/>
                </a:lnTo>
                <a:cubicBezTo>
                  <a:pt x="783015" y="559156"/>
                  <a:pt x="776748" y="556019"/>
                  <a:pt x="778272" y="551952"/>
                </a:cubicBezTo>
                <a:cubicBezTo>
                  <a:pt x="782137" y="549040"/>
                  <a:pt x="821429" y="567243"/>
                  <a:pt x="823318" y="567016"/>
                </a:cubicBezTo>
                <a:lnTo>
                  <a:pt x="838297" y="571987"/>
                </a:lnTo>
                <a:lnTo>
                  <a:pt x="846103" y="572331"/>
                </a:lnTo>
                <a:lnTo>
                  <a:pt x="856609" y="578060"/>
                </a:lnTo>
                <a:lnTo>
                  <a:pt x="882565" y="586672"/>
                </a:lnTo>
                <a:lnTo>
                  <a:pt x="915366" y="597047"/>
                </a:lnTo>
                <a:lnTo>
                  <a:pt x="916862" y="595654"/>
                </a:lnTo>
                <a:cubicBezTo>
                  <a:pt x="918487" y="594729"/>
                  <a:pt x="920598" y="593796"/>
                  <a:pt x="922627" y="592951"/>
                </a:cubicBezTo>
                <a:lnTo>
                  <a:pt x="923226" y="592707"/>
                </a:lnTo>
                <a:lnTo>
                  <a:pt x="915504" y="590089"/>
                </a:lnTo>
                <a:cubicBezTo>
                  <a:pt x="905733" y="586892"/>
                  <a:pt x="897398" y="584439"/>
                  <a:pt x="895895" y="583698"/>
                </a:cubicBezTo>
                <a:cubicBezTo>
                  <a:pt x="851203" y="569002"/>
                  <a:pt x="804040" y="551736"/>
                  <a:pt x="749635" y="535336"/>
                </a:cubicBezTo>
                <a:cubicBezTo>
                  <a:pt x="749635" y="535336"/>
                  <a:pt x="721061" y="526075"/>
                  <a:pt x="726498" y="522975"/>
                </a:cubicBezTo>
                <a:lnTo>
                  <a:pt x="734306" y="525174"/>
                </a:lnTo>
                <a:lnTo>
                  <a:pt x="744301" y="531570"/>
                </a:lnTo>
                <a:cubicBezTo>
                  <a:pt x="748280" y="533926"/>
                  <a:pt x="751540" y="535564"/>
                  <a:pt x="753174" y="535723"/>
                </a:cubicBezTo>
                <a:lnTo>
                  <a:pt x="752342" y="531246"/>
                </a:lnTo>
                <a:lnTo>
                  <a:pt x="755074" y="532234"/>
                </a:lnTo>
                <a:cubicBezTo>
                  <a:pt x="751298" y="532685"/>
                  <a:pt x="783565" y="543962"/>
                  <a:pt x="782838" y="536277"/>
                </a:cubicBezTo>
                <a:cubicBezTo>
                  <a:pt x="782607" y="533852"/>
                  <a:pt x="750570" y="525004"/>
                  <a:pt x="744355" y="523292"/>
                </a:cubicBezTo>
                <a:lnTo>
                  <a:pt x="741968" y="522404"/>
                </a:lnTo>
                <a:lnTo>
                  <a:pt x="741683" y="522166"/>
                </a:lnTo>
                <a:lnTo>
                  <a:pt x="734718" y="517504"/>
                </a:lnTo>
                <a:lnTo>
                  <a:pt x="790102" y="533568"/>
                </a:lnTo>
                <a:cubicBezTo>
                  <a:pt x="817949" y="542305"/>
                  <a:pt x="846370" y="551588"/>
                  <a:pt x="875889" y="560734"/>
                </a:cubicBezTo>
                <a:cubicBezTo>
                  <a:pt x="875889" y="560734"/>
                  <a:pt x="882828" y="570129"/>
                  <a:pt x="886148" y="564827"/>
                </a:cubicBezTo>
                <a:cubicBezTo>
                  <a:pt x="887768" y="561769"/>
                  <a:pt x="861392" y="552245"/>
                  <a:pt x="875657" y="558308"/>
                </a:cubicBezTo>
                <a:cubicBezTo>
                  <a:pt x="828264" y="538619"/>
                  <a:pt x="768112" y="525359"/>
                  <a:pt x="722692" y="502981"/>
                </a:cubicBezTo>
                <a:cubicBezTo>
                  <a:pt x="772591" y="512150"/>
                  <a:pt x="834478" y="540331"/>
                  <a:pt x="889511" y="556656"/>
                </a:cubicBezTo>
                <a:cubicBezTo>
                  <a:pt x="891512" y="557641"/>
                  <a:pt x="897577" y="559472"/>
                  <a:pt x="903077" y="560400"/>
                </a:cubicBezTo>
                <a:lnTo>
                  <a:pt x="905016" y="560533"/>
                </a:lnTo>
                <a:lnTo>
                  <a:pt x="904365" y="560100"/>
                </a:lnTo>
                <a:lnTo>
                  <a:pt x="901421" y="558070"/>
                </a:lnTo>
                <a:lnTo>
                  <a:pt x="909233" y="560820"/>
                </a:lnTo>
                <a:lnTo>
                  <a:pt x="910327" y="560894"/>
                </a:lnTo>
                <a:cubicBezTo>
                  <a:pt x="912218" y="560690"/>
                  <a:pt x="913391" y="560039"/>
                  <a:pt x="913264" y="558722"/>
                </a:cubicBezTo>
                <a:lnTo>
                  <a:pt x="888781" y="548971"/>
                </a:lnTo>
                <a:cubicBezTo>
                  <a:pt x="864214" y="541685"/>
                  <a:pt x="837878" y="532562"/>
                  <a:pt x="814970" y="522624"/>
                </a:cubicBezTo>
                <a:cubicBezTo>
                  <a:pt x="835196" y="527773"/>
                  <a:pt x="856628" y="534719"/>
                  <a:pt x="878825" y="542187"/>
                </a:cubicBezTo>
                <a:lnTo>
                  <a:pt x="928171" y="558547"/>
                </a:lnTo>
                <a:lnTo>
                  <a:pt x="924368" y="556704"/>
                </a:lnTo>
                <a:lnTo>
                  <a:pt x="944802" y="561809"/>
                </a:lnTo>
                <a:lnTo>
                  <a:pt x="910649" y="541187"/>
                </a:lnTo>
                <a:lnTo>
                  <a:pt x="910133" y="539887"/>
                </a:lnTo>
                <a:lnTo>
                  <a:pt x="910376" y="538985"/>
                </a:lnTo>
                <a:lnTo>
                  <a:pt x="910021" y="538840"/>
                </a:lnTo>
                <a:lnTo>
                  <a:pt x="908728" y="537377"/>
                </a:lnTo>
                <a:cubicBezTo>
                  <a:pt x="906968" y="535053"/>
                  <a:pt x="906239" y="533569"/>
                  <a:pt x="907343" y="533813"/>
                </a:cubicBezTo>
                <a:lnTo>
                  <a:pt x="911362" y="535322"/>
                </a:lnTo>
                <a:lnTo>
                  <a:pt x="913977" y="525645"/>
                </a:lnTo>
                <a:cubicBezTo>
                  <a:pt x="916016" y="520996"/>
                  <a:pt x="918471" y="517388"/>
                  <a:pt x="920331" y="517632"/>
                </a:cubicBezTo>
                <a:cubicBezTo>
                  <a:pt x="891702" y="497631"/>
                  <a:pt x="854651" y="498173"/>
                  <a:pt x="830987" y="478825"/>
                </a:cubicBezTo>
                <a:cubicBezTo>
                  <a:pt x="821828" y="471305"/>
                  <a:pt x="822486" y="465978"/>
                  <a:pt x="818839" y="454674"/>
                </a:cubicBezTo>
                <a:cubicBezTo>
                  <a:pt x="800904" y="429764"/>
                  <a:pt x="765997" y="419762"/>
                  <a:pt x="735993" y="404091"/>
                </a:cubicBezTo>
                <a:lnTo>
                  <a:pt x="727313" y="399751"/>
                </a:lnTo>
                <a:lnTo>
                  <a:pt x="707347" y="380646"/>
                </a:lnTo>
                <a:lnTo>
                  <a:pt x="703258" y="370284"/>
                </a:lnTo>
                <a:lnTo>
                  <a:pt x="735029" y="382821"/>
                </a:lnTo>
                <a:lnTo>
                  <a:pt x="742081" y="387130"/>
                </a:lnTo>
                <a:cubicBezTo>
                  <a:pt x="747599" y="390176"/>
                  <a:pt x="751993" y="392130"/>
                  <a:pt x="753900" y="391915"/>
                </a:cubicBezTo>
                <a:lnTo>
                  <a:pt x="755034" y="390700"/>
                </a:lnTo>
                <a:lnTo>
                  <a:pt x="794099" y="405754"/>
                </a:lnTo>
                <a:cubicBezTo>
                  <a:pt x="810613" y="414127"/>
                  <a:pt x="830069" y="425029"/>
                  <a:pt x="852187" y="436505"/>
                </a:cubicBezTo>
                <a:cubicBezTo>
                  <a:pt x="877170" y="445204"/>
                  <a:pt x="999229" y="511765"/>
                  <a:pt x="932756" y="457924"/>
                </a:cubicBezTo>
                <a:cubicBezTo>
                  <a:pt x="921462" y="452378"/>
                  <a:pt x="883334" y="430621"/>
                  <a:pt x="860715" y="417246"/>
                </a:cubicBezTo>
                <a:lnTo>
                  <a:pt x="852562" y="412281"/>
                </a:lnTo>
                <a:lnTo>
                  <a:pt x="859784" y="408887"/>
                </a:lnTo>
                <a:cubicBezTo>
                  <a:pt x="859815" y="410771"/>
                  <a:pt x="857086" y="409832"/>
                  <a:pt x="853030" y="407297"/>
                </a:cubicBezTo>
                <a:lnTo>
                  <a:pt x="842562" y="399383"/>
                </a:lnTo>
                <a:lnTo>
                  <a:pt x="841785" y="396574"/>
                </a:lnTo>
                <a:cubicBezTo>
                  <a:pt x="841600" y="392943"/>
                  <a:pt x="841958" y="390058"/>
                  <a:pt x="841958" y="390058"/>
                </a:cubicBezTo>
                <a:lnTo>
                  <a:pt x="821116" y="377806"/>
                </a:lnTo>
                <a:lnTo>
                  <a:pt x="819336" y="374882"/>
                </a:lnTo>
                <a:cubicBezTo>
                  <a:pt x="822852" y="374776"/>
                  <a:pt x="827805" y="377066"/>
                  <a:pt x="833657" y="380724"/>
                </a:cubicBezTo>
                <a:lnTo>
                  <a:pt x="834571" y="381374"/>
                </a:lnTo>
                <a:lnTo>
                  <a:pt x="834506" y="381180"/>
                </a:lnTo>
                <a:cubicBezTo>
                  <a:pt x="835236" y="380900"/>
                  <a:pt x="836613" y="381239"/>
                  <a:pt x="838505" y="382471"/>
                </a:cubicBezTo>
                <a:lnTo>
                  <a:pt x="843918" y="388026"/>
                </a:lnTo>
                <a:lnTo>
                  <a:pt x="853393" y="394773"/>
                </a:lnTo>
                <a:lnTo>
                  <a:pt x="860749" y="399584"/>
                </a:lnTo>
                <a:lnTo>
                  <a:pt x="892615" y="417299"/>
                </a:lnTo>
                <a:lnTo>
                  <a:pt x="921535" y="433624"/>
                </a:lnTo>
                <a:lnTo>
                  <a:pt x="933904" y="438901"/>
                </a:lnTo>
                <a:cubicBezTo>
                  <a:pt x="944819" y="442510"/>
                  <a:pt x="954830" y="445039"/>
                  <a:pt x="966034" y="448478"/>
                </a:cubicBezTo>
                <a:lnTo>
                  <a:pt x="976920" y="452898"/>
                </a:lnTo>
                <a:lnTo>
                  <a:pt x="975852" y="448044"/>
                </a:lnTo>
                <a:cubicBezTo>
                  <a:pt x="975789" y="446107"/>
                  <a:pt x="975961" y="444581"/>
                  <a:pt x="975961" y="444581"/>
                </a:cubicBezTo>
                <a:cubicBezTo>
                  <a:pt x="965505" y="433607"/>
                  <a:pt x="952200" y="427777"/>
                  <a:pt x="941154" y="421963"/>
                </a:cubicBezTo>
                <a:cubicBezTo>
                  <a:pt x="932587" y="414293"/>
                  <a:pt x="910080" y="406427"/>
                  <a:pt x="908878" y="397018"/>
                </a:cubicBezTo>
                <a:cubicBezTo>
                  <a:pt x="907681" y="387611"/>
                  <a:pt x="924072" y="409523"/>
                  <a:pt x="918085" y="399056"/>
                </a:cubicBezTo>
                <a:lnTo>
                  <a:pt x="904286" y="382474"/>
                </a:lnTo>
                <a:lnTo>
                  <a:pt x="891481" y="373836"/>
                </a:lnTo>
                <a:cubicBezTo>
                  <a:pt x="882450" y="368523"/>
                  <a:pt x="873277" y="363690"/>
                  <a:pt x="864548" y="359077"/>
                </a:cubicBezTo>
                <a:lnTo>
                  <a:pt x="861937" y="357634"/>
                </a:lnTo>
                <a:lnTo>
                  <a:pt x="844445" y="347961"/>
                </a:lnTo>
                <a:lnTo>
                  <a:pt x="862392" y="353954"/>
                </a:lnTo>
                <a:cubicBezTo>
                  <a:pt x="858983" y="349221"/>
                  <a:pt x="850944" y="342865"/>
                  <a:pt x="840498" y="335782"/>
                </a:cubicBezTo>
                <a:lnTo>
                  <a:pt x="819342" y="322669"/>
                </a:lnTo>
                <a:lnTo>
                  <a:pt x="816025" y="316215"/>
                </a:lnTo>
                <a:cubicBezTo>
                  <a:pt x="809591" y="304571"/>
                  <a:pt x="801120" y="290278"/>
                  <a:pt x="797674" y="284501"/>
                </a:cubicBezTo>
                <a:lnTo>
                  <a:pt x="796487" y="282522"/>
                </a:lnTo>
                <a:lnTo>
                  <a:pt x="798495" y="281883"/>
                </a:lnTo>
                <a:lnTo>
                  <a:pt x="810094" y="277302"/>
                </a:lnTo>
                <a:lnTo>
                  <a:pt x="808038" y="276605"/>
                </a:lnTo>
                <a:lnTo>
                  <a:pt x="798820" y="273022"/>
                </a:lnTo>
                <a:lnTo>
                  <a:pt x="772736" y="251886"/>
                </a:lnTo>
                <a:lnTo>
                  <a:pt x="774626" y="249910"/>
                </a:lnTo>
                <a:cubicBezTo>
                  <a:pt x="774683" y="250516"/>
                  <a:pt x="773286" y="250044"/>
                  <a:pt x="771061" y="248924"/>
                </a:cubicBezTo>
                <a:lnTo>
                  <a:pt x="764336" y="245078"/>
                </a:lnTo>
                <a:lnTo>
                  <a:pt x="744840" y="229280"/>
                </a:lnTo>
                <a:lnTo>
                  <a:pt x="753192" y="232026"/>
                </a:lnTo>
                <a:cubicBezTo>
                  <a:pt x="753461" y="234854"/>
                  <a:pt x="753690" y="237280"/>
                  <a:pt x="757283" y="231537"/>
                </a:cubicBezTo>
                <a:cubicBezTo>
                  <a:pt x="757283" y="231537"/>
                  <a:pt x="755393" y="231760"/>
                  <a:pt x="753192" y="232026"/>
                </a:cubicBezTo>
                <a:lnTo>
                  <a:pt x="755175" y="225804"/>
                </a:lnTo>
                <a:lnTo>
                  <a:pt x="776899" y="239342"/>
                </a:lnTo>
                <a:lnTo>
                  <a:pt x="756619" y="221895"/>
                </a:lnTo>
                <a:lnTo>
                  <a:pt x="769927" y="225118"/>
                </a:lnTo>
                <a:lnTo>
                  <a:pt x="775675" y="226127"/>
                </a:lnTo>
                <a:lnTo>
                  <a:pt x="843264" y="276581"/>
                </a:lnTo>
                <a:lnTo>
                  <a:pt x="886110" y="305214"/>
                </a:lnTo>
                <a:lnTo>
                  <a:pt x="887724" y="305508"/>
                </a:lnTo>
                <a:cubicBezTo>
                  <a:pt x="891599" y="305482"/>
                  <a:pt x="895463" y="304918"/>
                  <a:pt x="899082" y="304376"/>
                </a:cubicBezTo>
                <a:lnTo>
                  <a:pt x="908260" y="303476"/>
                </a:lnTo>
                <a:lnTo>
                  <a:pt x="893814" y="293482"/>
                </a:lnTo>
                <a:cubicBezTo>
                  <a:pt x="884600" y="287352"/>
                  <a:pt x="875427" y="280871"/>
                  <a:pt x="871301" y="275626"/>
                </a:cubicBezTo>
                <a:cubicBezTo>
                  <a:pt x="866887" y="271283"/>
                  <a:pt x="867845" y="262833"/>
                  <a:pt x="867845" y="262833"/>
                </a:cubicBezTo>
                <a:cubicBezTo>
                  <a:pt x="867845" y="262833"/>
                  <a:pt x="866833" y="261768"/>
                  <a:pt x="865226" y="260572"/>
                </a:cubicBezTo>
                <a:lnTo>
                  <a:pt x="862491" y="259225"/>
                </a:lnTo>
                <a:lnTo>
                  <a:pt x="859015" y="255975"/>
                </a:lnTo>
                <a:lnTo>
                  <a:pt x="859016" y="254987"/>
                </a:lnTo>
                <a:cubicBezTo>
                  <a:pt x="858779" y="254572"/>
                  <a:pt x="858226" y="254451"/>
                  <a:pt x="857122" y="254205"/>
                </a:cubicBezTo>
                <a:lnTo>
                  <a:pt x="859015" y="255975"/>
                </a:lnTo>
                <a:lnTo>
                  <a:pt x="859013" y="257512"/>
                </a:lnTo>
                <a:cubicBezTo>
                  <a:pt x="855232" y="250900"/>
                  <a:pt x="849244" y="243803"/>
                  <a:pt x="849244" y="243803"/>
                </a:cubicBezTo>
                <a:cubicBezTo>
                  <a:pt x="852462" y="235372"/>
                  <a:pt x="876413" y="270505"/>
                  <a:pt x="896711" y="277882"/>
                </a:cubicBezTo>
                <a:cubicBezTo>
                  <a:pt x="898925" y="278371"/>
                  <a:pt x="906237" y="277103"/>
                  <a:pt x="908447" y="277590"/>
                </a:cubicBezTo>
                <a:cubicBezTo>
                  <a:pt x="921751" y="283422"/>
                  <a:pt x="937264" y="293113"/>
                  <a:pt x="954665" y="302735"/>
                </a:cubicBezTo>
                <a:cubicBezTo>
                  <a:pt x="961345" y="307101"/>
                  <a:pt x="1015441" y="346015"/>
                  <a:pt x="1017649" y="346504"/>
                </a:cubicBezTo>
                <a:cubicBezTo>
                  <a:pt x="1020177" y="344175"/>
                  <a:pt x="1014879" y="330975"/>
                  <a:pt x="1012623" y="327587"/>
                </a:cubicBezTo>
                <a:cubicBezTo>
                  <a:pt x="1009546" y="324742"/>
                  <a:pt x="986688" y="309130"/>
                  <a:pt x="986695" y="307641"/>
                </a:cubicBezTo>
                <a:lnTo>
                  <a:pt x="993029" y="310542"/>
                </a:lnTo>
                <a:lnTo>
                  <a:pt x="983392" y="302654"/>
                </a:lnTo>
                <a:lnTo>
                  <a:pt x="962535" y="283688"/>
                </a:lnTo>
                <a:lnTo>
                  <a:pt x="944600" y="270012"/>
                </a:lnTo>
                <a:cubicBezTo>
                  <a:pt x="937915" y="264866"/>
                  <a:pt x="932621" y="260805"/>
                  <a:pt x="929465" y="258665"/>
                </a:cubicBezTo>
                <a:cubicBezTo>
                  <a:pt x="894983" y="231548"/>
                  <a:pt x="862639" y="207189"/>
                  <a:pt x="831124" y="183435"/>
                </a:cubicBezTo>
                <a:lnTo>
                  <a:pt x="824575" y="178413"/>
                </a:lnTo>
                <a:lnTo>
                  <a:pt x="833217" y="179524"/>
                </a:lnTo>
                <a:lnTo>
                  <a:pt x="836244" y="179616"/>
                </a:lnTo>
                <a:lnTo>
                  <a:pt x="844473" y="185504"/>
                </a:lnTo>
                <a:lnTo>
                  <a:pt x="841313" y="174931"/>
                </a:lnTo>
                <a:cubicBezTo>
                  <a:pt x="841313" y="174931"/>
                  <a:pt x="878059" y="197729"/>
                  <a:pt x="889272" y="201796"/>
                </a:cubicBezTo>
                <a:lnTo>
                  <a:pt x="935730" y="228172"/>
                </a:lnTo>
                <a:lnTo>
                  <a:pt x="935750" y="228177"/>
                </a:lnTo>
                <a:lnTo>
                  <a:pt x="935779" y="228198"/>
                </a:lnTo>
                <a:lnTo>
                  <a:pt x="948862" y="235626"/>
                </a:lnTo>
                <a:lnTo>
                  <a:pt x="964026" y="244896"/>
                </a:lnTo>
                <a:lnTo>
                  <a:pt x="965314" y="245425"/>
                </a:lnTo>
                <a:cubicBezTo>
                  <a:pt x="969837" y="247148"/>
                  <a:pt x="973809" y="248748"/>
                  <a:pt x="977146" y="250930"/>
                </a:cubicBezTo>
                <a:lnTo>
                  <a:pt x="1008681" y="272025"/>
                </a:lnTo>
                <a:lnTo>
                  <a:pt x="1014266" y="275410"/>
                </a:lnTo>
                <a:lnTo>
                  <a:pt x="1016156" y="276299"/>
                </a:lnTo>
                <a:lnTo>
                  <a:pt x="1011193" y="273169"/>
                </a:lnTo>
                <a:cubicBezTo>
                  <a:pt x="1005845" y="269341"/>
                  <a:pt x="1001529" y="265587"/>
                  <a:pt x="998917" y="262003"/>
                </a:cubicBezTo>
                <a:lnTo>
                  <a:pt x="996080" y="256466"/>
                </a:lnTo>
                <a:lnTo>
                  <a:pt x="965646" y="233447"/>
                </a:lnTo>
                <a:cubicBezTo>
                  <a:pt x="955079" y="225695"/>
                  <a:pt x="945584" y="218984"/>
                  <a:pt x="939953" y="215382"/>
                </a:cubicBezTo>
                <a:cubicBezTo>
                  <a:pt x="939953" y="215382"/>
                  <a:pt x="910962" y="200525"/>
                  <a:pt x="921455" y="196441"/>
                </a:cubicBezTo>
                <a:cubicBezTo>
                  <a:pt x="923360" y="196226"/>
                  <a:pt x="927578" y="198461"/>
                  <a:pt x="932772" y="201870"/>
                </a:cubicBezTo>
                <a:lnTo>
                  <a:pt x="949778" y="214223"/>
                </a:lnTo>
                <a:lnTo>
                  <a:pt x="947328" y="211102"/>
                </a:lnTo>
                <a:cubicBezTo>
                  <a:pt x="947526" y="210245"/>
                  <a:pt x="949810" y="210719"/>
                  <a:pt x="955358" y="213391"/>
                </a:cubicBezTo>
                <a:cubicBezTo>
                  <a:pt x="969031" y="219302"/>
                  <a:pt x="983533" y="234539"/>
                  <a:pt x="989842" y="238825"/>
                </a:cubicBezTo>
                <a:cubicBezTo>
                  <a:pt x="996464" y="243654"/>
                  <a:pt x="1003835" y="241918"/>
                  <a:pt x="1006042" y="242406"/>
                </a:cubicBezTo>
                <a:cubicBezTo>
                  <a:pt x="1010090" y="246673"/>
                  <a:pt x="1012348" y="250061"/>
                  <a:pt x="1018658" y="254343"/>
                </a:cubicBezTo>
                <a:cubicBezTo>
                  <a:pt x="1020868" y="254831"/>
                  <a:pt x="1030073" y="256870"/>
                  <a:pt x="1034491" y="257844"/>
                </a:cubicBezTo>
                <a:cubicBezTo>
                  <a:pt x="1038958" y="261721"/>
                  <a:pt x="1056677" y="271896"/>
                  <a:pt x="1071873" y="281034"/>
                </a:cubicBezTo>
                <a:lnTo>
                  <a:pt x="1074266" y="282451"/>
                </a:lnTo>
                <a:lnTo>
                  <a:pt x="1086980" y="284577"/>
                </a:lnTo>
                <a:lnTo>
                  <a:pt x="1059515" y="265186"/>
                </a:lnTo>
                <a:cubicBezTo>
                  <a:pt x="1045858" y="256633"/>
                  <a:pt x="1032162" y="248428"/>
                  <a:pt x="1020305" y="239789"/>
                </a:cubicBezTo>
                <a:cubicBezTo>
                  <a:pt x="1009398" y="232806"/>
                  <a:pt x="998648" y="224412"/>
                  <a:pt x="987930" y="215725"/>
                </a:cubicBezTo>
                <a:lnTo>
                  <a:pt x="979943" y="209314"/>
                </a:lnTo>
                <a:lnTo>
                  <a:pt x="981918" y="210011"/>
                </a:lnTo>
                <a:lnTo>
                  <a:pt x="998315" y="215712"/>
                </a:lnTo>
                <a:lnTo>
                  <a:pt x="1019108" y="230381"/>
                </a:lnTo>
                <a:cubicBezTo>
                  <a:pt x="1033931" y="242805"/>
                  <a:pt x="1058009" y="260163"/>
                  <a:pt x="1043775" y="239210"/>
                </a:cubicBezTo>
                <a:lnTo>
                  <a:pt x="1030621" y="227156"/>
                </a:lnTo>
                <a:lnTo>
                  <a:pt x="1045760" y="232818"/>
                </a:lnTo>
                <a:lnTo>
                  <a:pt x="1023556" y="215251"/>
                </a:lnTo>
                <a:cubicBezTo>
                  <a:pt x="1007282" y="202180"/>
                  <a:pt x="999020" y="194616"/>
                  <a:pt x="1014523" y="202635"/>
                </a:cubicBezTo>
                <a:lnTo>
                  <a:pt x="1033781" y="213531"/>
                </a:lnTo>
                <a:lnTo>
                  <a:pt x="1049758" y="217033"/>
                </a:lnTo>
                <a:cubicBezTo>
                  <a:pt x="1102588" y="233622"/>
                  <a:pt x="1151555" y="253124"/>
                  <a:pt x="1208935" y="274075"/>
                </a:cubicBezTo>
                <a:lnTo>
                  <a:pt x="1212213" y="274027"/>
                </a:lnTo>
                <a:lnTo>
                  <a:pt x="1198617" y="264744"/>
                </a:lnTo>
                <a:lnTo>
                  <a:pt x="1188667" y="257622"/>
                </a:lnTo>
                <a:lnTo>
                  <a:pt x="1129808" y="234048"/>
                </a:lnTo>
                <a:cubicBezTo>
                  <a:pt x="1108180" y="227126"/>
                  <a:pt x="1086356" y="220226"/>
                  <a:pt x="1062567" y="207735"/>
                </a:cubicBezTo>
                <a:cubicBezTo>
                  <a:pt x="1088867" y="214816"/>
                  <a:pt x="1115338" y="223715"/>
                  <a:pt x="1142172" y="233493"/>
                </a:cubicBezTo>
                <a:lnTo>
                  <a:pt x="1170904" y="244390"/>
                </a:lnTo>
                <a:lnTo>
                  <a:pt x="1162648" y="235793"/>
                </a:lnTo>
                <a:lnTo>
                  <a:pt x="1170678" y="236673"/>
                </a:lnTo>
                <a:lnTo>
                  <a:pt x="1173181" y="237807"/>
                </a:lnTo>
                <a:lnTo>
                  <a:pt x="1184932" y="243972"/>
                </a:lnTo>
                <a:lnTo>
                  <a:pt x="1205360" y="257461"/>
                </a:lnTo>
                <a:lnTo>
                  <a:pt x="1223947" y="264513"/>
                </a:lnTo>
                <a:cubicBezTo>
                  <a:pt x="1225837" y="264286"/>
                  <a:pt x="1244922" y="277545"/>
                  <a:pt x="1244193" y="269864"/>
                </a:cubicBezTo>
                <a:cubicBezTo>
                  <a:pt x="1243964" y="267436"/>
                  <a:pt x="1227266" y="259209"/>
                  <a:pt x="1233706" y="263347"/>
                </a:cubicBezTo>
                <a:cubicBezTo>
                  <a:pt x="1223353" y="258245"/>
                  <a:pt x="1210011" y="253501"/>
                  <a:pt x="1196678" y="248449"/>
                </a:cubicBezTo>
                <a:lnTo>
                  <a:pt x="1173181" y="237807"/>
                </a:lnTo>
                <a:lnTo>
                  <a:pt x="1171113" y="236720"/>
                </a:lnTo>
                <a:lnTo>
                  <a:pt x="1170678" y="236673"/>
                </a:lnTo>
                <a:lnTo>
                  <a:pt x="1159712" y="231706"/>
                </a:lnTo>
                <a:cubicBezTo>
                  <a:pt x="1151381" y="227791"/>
                  <a:pt x="1146560" y="220598"/>
                  <a:pt x="1140664" y="218848"/>
                </a:cubicBezTo>
                <a:cubicBezTo>
                  <a:pt x="1119961" y="208646"/>
                  <a:pt x="1095850" y="206210"/>
                  <a:pt x="1074916" y="193583"/>
                </a:cubicBezTo>
                <a:cubicBezTo>
                  <a:pt x="1091153" y="196956"/>
                  <a:pt x="1099482" y="200868"/>
                  <a:pt x="1113479" y="204105"/>
                </a:cubicBezTo>
                <a:cubicBezTo>
                  <a:pt x="1109473" y="202132"/>
                  <a:pt x="1146560" y="220598"/>
                  <a:pt x="1150424" y="217683"/>
                </a:cubicBezTo>
                <a:cubicBezTo>
                  <a:pt x="1151813" y="212199"/>
                  <a:pt x="1103031" y="197994"/>
                  <a:pt x="1099025" y="196018"/>
                </a:cubicBezTo>
                <a:cubicBezTo>
                  <a:pt x="1048085" y="179203"/>
                  <a:pt x="1019277" y="167514"/>
                  <a:pt x="966221" y="148504"/>
                </a:cubicBezTo>
                <a:cubicBezTo>
                  <a:pt x="966221" y="148504"/>
                  <a:pt x="938104" y="144091"/>
                  <a:pt x="941150" y="135957"/>
                </a:cubicBezTo>
                <a:cubicBezTo>
                  <a:pt x="945013" y="133043"/>
                  <a:pt x="984309" y="151249"/>
                  <a:pt x="986195" y="151021"/>
                </a:cubicBezTo>
                <a:cubicBezTo>
                  <a:pt x="1026916" y="164148"/>
                  <a:pt x="1063509" y="177361"/>
                  <a:pt x="1106080" y="189859"/>
                </a:cubicBezTo>
                <a:cubicBezTo>
                  <a:pt x="1078088" y="183390"/>
                  <a:pt x="1112789" y="196825"/>
                  <a:pt x="1114219" y="191747"/>
                </a:cubicBezTo>
                <a:cubicBezTo>
                  <a:pt x="1115377" y="183839"/>
                  <a:pt x="1062779" y="169679"/>
                  <a:pt x="1058771" y="167702"/>
                </a:cubicBezTo>
                <a:cubicBezTo>
                  <a:pt x="1014082" y="153007"/>
                  <a:pt x="966921" y="135743"/>
                  <a:pt x="912515" y="119342"/>
                </a:cubicBezTo>
                <a:cubicBezTo>
                  <a:pt x="912515" y="119342"/>
                  <a:pt x="883940" y="110081"/>
                  <a:pt x="889375" y="106976"/>
                </a:cubicBezTo>
                <a:lnTo>
                  <a:pt x="897182" y="109178"/>
                </a:lnTo>
                <a:lnTo>
                  <a:pt x="907180" y="115576"/>
                </a:lnTo>
                <a:cubicBezTo>
                  <a:pt x="911161" y="117931"/>
                  <a:pt x="914417" y="119568"/>
                  <a:pt x="916053" y="119728"/>
                </a:cubicBezTo>
                <a:lnTo>
                  <a:pt x="915219" y="115251"/>
                </a:lnTo>
                <a:lnTo>
                  <a:pt x="917951" y="116240"/>
                </a:lnTo>
                <a:cubicBezTo>
                  <a:pt x="914174" y="116688"/>
                  <a:pt x="946442" y="127965"/>
                  <a:pt x="945715" y="120284"/>
                </a:cubicBezTo>
                <a:cubicBezTo>
                  <a:pt x="945484" y="117857"/>
                  <a:pt x="913445" y="109008"/>
                  <a:pt x="907235" y="107297"/>
                </a:cubicBezTo>
                <a:lnTo>
                  <a:pt x="904845" y="106408"/>
                </a:lnTo>
                <a:lnTo>
                  <a:pt x="904560" y="106169"/>
                </a:lnTo>
                <a:lnTo>
                  <a:pt x="897594" y="101508"/>
                </a:lnTo>
                <a:lnTo>
                  <a:pt x="952979" y="117575"/>
                </a:lnTo>
                <a:cubicBezTo>
                  <a:pt x="980829" y="126309"/>
                  <a:pt x="1009246" y="135590"/>
                  <a:pt x="1038768" y="144741"/>
                </a:cubicBezTo>
                <a:cubicBezTo>
                  <a:pt x="1038768" y="144741"/>
                  <a:pt x="1045706" y="154135"/>
                  <a:pt x="1049024" y="148832"/>
                </a:cubicBezTo>
                <a:cubicBezTo>
                  <a:pt x="1050644" y="145773"/>
                  <a:pt x="1024273" y="136249"/>
                  <a:pt x="1038538" y="142315"/>
                </a:cubicBezTo>
                <a:cubicBezTo>
                  <a:pt x="991143" y="122624"/>
                  <a:pt x="930989" y="109365"/>
                  <a:pt x="885569" y="86983"/>
                </a:cubicBezTo>
                <a:close/>
                <a:moveTo>
                  <a:pt x="1151358" y="10428"/>
                </a:moveTo>
                <a:cubicBezTo>
                  <a:pt x="1408148" y="142992"/>
                  <a:pt x="1665275" y="287332"/>
                  <a:pt x="1921887" y="436092"/>
                </a:cubicBezTo>
                <a:lnTo>
                  <a:pt x="2281878" y="648189"/>
                </a:lnTo>
                <a:lnTo>
                  <a:pt x="2277870" y="646404"/>
                </a:lnTo>
                <a:cubicBezTo>
                  <a:pt x="2216188" y="622005"/>
                  <a:pt x="2144911" y="586554"/>
                  <a:pt x="2098020" y="590387"/>
                </a:cubicBezTo>
                <a:cubicBezTo>
                  <a:pt x="2067375" y="584011"/>
                  <a:pt x="2067614" y="577754"/>
                  <a:pt x="2052811" y="571898"/>
                </a:cubicBezTo>
                <a:cubicBezTo>
                  <a:pt x="2016739" y="554607"/>
                  <a:pt x="1986128" y="547337"/>
                  <a:pt x="2021132" y="570860"/>
                </a:cubicBezTo>
                <a:cubicBezTo>
                  <a:pt x="2087409" y="606146"/>
                  <a:pt x="2122613" y="624308"/>
                  <a:pt x="2184293" y="648705"/>
                </a:cubicBezTo>
                <a:cubicBezTo>
                  <a:pt x="2333092" y="720038"/>
                  <a:pt x="2467365" y="778309"/>
                  <a:pt x="2608362" y="848001"/>
                </a:cubicBezTo>
                <a:lnTo>
                  <a:pt x="2698214" y="894419"/>
                </a:lnTo>
                <a:lnTo>
                  <a:pt x="2792560" y="959881"/>
                </a:lnTo>
                <a:lnTo>
                  <a:pt x="2767385" y="945274"/>
                </a:lnTo>
                <a:cubicBezTo>
                  <a:pt x="2599863" y="850280"/>
                  <a:pt x="2392056" y="761128"/>
                  <a:pt x="2213886" y="682790"/>
                </a:cubicBezTo>
                <a:cubicBezTo>
                  <a:pt x="2183447" y="671054"/>
                  <a:pt x="2142406" y="652701"/>
                  <a:pt x="2127602" y="646843"/>
                </a:cubicBezTo>
                <a:cubicBezTo>
                  <a:pt x="2106761" y="646161"/>
                  <a:pt x="2121360" y="657380"/>
                  <a:pt x="2106354" y="656888"/>
                </a:cubicBezTo>
                <a:cubicBezTo>
                  <a:pt x="2106354" y="656888"/>
                  <a:pt x="2080509" y="656040"/>
                  <a:pt x="2080712" y="650678"/>
                </a:cubicBezTo>
                <a:lnTo>
                  <a:pt x="2083672" y="653482"/>
                </a:lnTo>
                <a:lnTo>
                  <a:pt x="1615563" y="378244"/>
                </a:lnTo>
                <a:cubicBezTo>
                  <a:pt x="1571553" y="350789"/>
                  <a:pt x="1523384" y="331592"/>
                  <a:pt x="1481968" y="306271"/>
                </a:cubicBezTo>
                <a:lnTo>
                  <a:pt x="1448311" y="282052"/>
                </a:lnTo>
                <a:lnTo>
                  <a:pt x="1430555" y="273310"/>
                </a:lnTo>
                <a:cubicBezTo>
                  <a:pt x="1413464" y="265130"/>
                  <a:pt x="1395447" y="257266"/>
                  <a:pt x="1376920" y="249682"/>
                </a:cubicBezTo>
                <a:lnTo>
                  <a:pt x="1360033" y="243152"/>
                </a:lnTo>
                <a:lnTo>
                  <a:pt x="1357218" y="241369"/>
                </a:lnTo>
                <a:cubicBezTo>
                  <a:pt x="1347253" y="235735"/>
                  <a:pt x="1335867" y="230221"/>
                  <a:pt x="1327079" y="225264"/>
                </a:cubicBezTo>
                <a:lnTo>
                  <a:pt x="1323480" y="222930"/>
                </a:lnTo>
                <a:lnTo>
                  <a:pt x="1365252" y="239051"/>
                </a:lnTo>
                <a:cubicBezTo>
                  <a:pt x="1384237" y="246692"/>
                  <a:pt x="1403577" y="254860"/>
                  <a:pt x="1423619" y="263915"/>
                </a:cubicBezTo>
                <a:lnTo>
                  <a:pt x="1431749" y="267837"/>
                </a:lnTo>
                <a:lnTo>
                  <a:pt x="1416474" y="253788"/>
                </a:lnTo>
                <a:cubicBezTo>
                  <a:pt x="1409076" y="245283"/>
                  <a:pt x="1402631" y="236832"/>
                  <a:pt x="1395471" y="229499"/>
                </a:cubicBezTo>
                <a:cubicBezTo>
                  <a:pt x="1377099" y="218100"/>
                  <a:pt x="1336437" y="207363"/>
                  <a:pt x="1347145" y="180013"/>
                </a:cubicBezTo>
                <a:cubicBezTo>
                  <a:pt x="1365762" y="206490"/>
                  <a:pt x="1361671" y="171407"/>
                  <a:pt x="1347145" y="180013"/>
                </a:cubicBezTo>
                <a:cubicBezTo>
                  <a:pt x="1269493" y="131396"/>
                  <a:pt x="1188860" y="79726"/>
                  <a:pt x="1108207" y="26801"/>
                </a:cubicBezTo>
                <a:cubicBezTo>
                  <a:pt x="1136563" y="2694"/>
                  <a:pt x="1192051" y="59511"/>
                  <a:pt x="1232711" y="70250"/>
                </a:cubicBezTo>
                <a:cubicBezTo>
                  <a:pt x="1265156" y="81230"/>
                  <a:pt x="1210757" y="55184"/>
                  <a:pt x="1199419" y="43576"/>
                </a:cubicBezTo>
                <a:cubicBezTo>
                  <a:pt x="1181642" y="32787"/>
                  <a:pt x="1166273" y="25700"/>
                  <a:pt x="1151358" y="10428"/>
                </a:cubicBezTo>
                <a:close/>
                <a:moveTo>
                  <a:pt x="1146779" y="3005"/>
                </a:moveTo>
                <a:lnTo>
                  <a:pt x="1149324" y="7127"/>
                </a:lnTo>
                <a:cubicBezTo>
                  <a:pt x="1150451" y="8960"/>
                  <a:pt x="1151358" y="10428"/>
                  <a:pt x="1151358" y="10428"/>
                </a:cubicBezTo>
                <a:close/>
                <a:moveTo>
                  <a:pt x="1145257" y="532"/>
                </a:moveTo>
                <a:lnTo>
                  <a:pt x="1146779" y="3005"/>
                </a:lnTo>
                <a:lnTo>
                  <a:pt x="1145931" y="1629"/>
                </a:lnTo>
                <a:cubicBezTo>
                  <a:pt x="1145029" y="164"/>
                  <a:pt x="1144575" y="-571"/>
                  <a:pt x="1145257" y="532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768C914-BBC2-86F5-86D9-D8731251BEC3}"/>
              </a:ext>
            </a:extLst>
          </p:cNvPr>
          <p:cNvSpPr txBox="1">
            <a:spLocks/>
          </p:cNvSpPr>
          <p:nvPr/>
        </p:nvSpPr>
        <p:spPr>
          <a:xfrm>
            <a:off x="6282537" y="1380205"/>
            <a:ext cx="524510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Lato Black" charset="0"/>
                <a:cs typeface="Lato Black" charset="0"/>
              </a:rPr>
              <a:t>TYPE YOUR TEXT</a:t>
            </a:r>
          </a:p>
          <a:p>
            <a:r>
              <a:rPr lang="en-US" sz="32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Lato Black" charset="0"/>
                <a:cs typeface="Lato Black" charset="0"/>
              </a:rPr>
              <a:t>HERE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211B0003-E317-9ACB-95BF-ED11930E0BE8}"/>
              </a:ext>
            </a:extLst>
          </p:cNvPr>
          <p:cNvSpPr txBox="1">
            <a:spLocks/>
          </p:cNvSpPr>
          <p:nvPr/>
        </p:nvSpPr>
        <p:spPr>
          <a:xfrm>
            <a:off x="6282537" y="2791543"/>
            <a:ext cx="4922379" cy="1354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Lato Black" charset="0"/>
                <a:cs typeface="Lato Black" charset="0"/>
              </a:rPr>
              <a:t>DESCRIPTION</a:t>
            </a:r>
            <a:r>
              <a:rPr lang="en-US" sz="20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Lato Black" charset="0"/>
                <a:cs typeface="Lato Black" charset="0"/>
              </a:rPr>
              <a:t> </a:t>
            </a:r>
            <a:r>
              <a:rPr lang="en-US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Lato Black" charset="0"/>
                <a:cs typeface="Lato Black" charset="0"/>
              </a:rPr>
              <a:t>HERE</a:t>
            </a:r>
            <a:endParaRPr lang="en-US" sz="2000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Lato Black" charset="0"/>
              <a:cs typeface="Lato Black" charset="0"/>
            </a:endParaRPr>
          </a:p>
          <a:p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Lato Black" charset="0"/>
                <a:cs typeface="Lato Black" charset="0"/>
              </a:rPr>
              <a:t>Lorem ipsum dolor sit amet, consectetuer adipiscing elit. Maecenas porttitor congue massa. Fusce posuere, magna sed pulvinar</a:t>
            </a:r>
            <a:endParaRPr lang="en-US" sz="2000" b="1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Lato Black" charset="0"/>
              <a:cs typeface="Lato Black" charset="0"/>
            </a:endParaRPr>
          </a:p>
          <a:p>
            <a:endParaRPr lang="en-US" sz="2000" b="1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Lato Black" charset="0"/>
              <a:cs typeface="Lato Black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84FB6E58-B91E-3245-91B6-1F677F408843}"/>
              </a:ext>
            </a:extLst>
          </p:cNvPr>
          <p:cNvSpPr txBox="1">
            <a:spLocks/>
          </p:cNvSpPr>
          <p:nvPr/>
        </p:nvSpPr>
        <p:spPr>
          <a:xfrm>
            <a:off x="6282537" y="4275515"/>
            <a:ext cx="4922379" cy="1354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Lato Black" charset="0"/>
                <a:cs typeface="Lato Black" charset="0"/>
              </a:rPr>
              <a:t>DESCRIPTION</a:t>
            </a:r>
            <a:r>
              <a:rPr lang="en-US" sz="20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Lato Black" charset="0"/>
                <a:cs typeface="Lato Black" charset="0"/>
              </a:rPr>
              <a:t> </a:t>
            </a:r>
            <a:r>
              <a:rPr lang="en-US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Lato Black" charset="0"/>
                <a:cs typeface="Lato Black" charset="0"/>
              </a:rPr>
              <a:t>HERE</a:t>
            </a:r>
            <a:endParaRPr lang="en-US" sz="2000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Lato Black" charset="0"/>
              <a:cs typeface="Lato Black" charset="0"/>
            </a:endParaRPr>
          </a:p>
          <a:p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Lato Black" charset="0"/>
                <a:cs typeface="Lato Black" charset="0"/>
              </a:rPr>
              <a:t>Lorem ipsum dolor sit amet, consectetuer adipiscing elit. Maecenas porttitor congue massa. Fusce posuere, magna sed pulvinar</a:t>
            </a:r>
            <a:endParaRPr lang="en-US" sz="2000" b="1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Lato Black" charset="0"/>
              <a:cs typeface="Lato Black" charset="0"/>
            </a:endParaRPr>
          </a:p>
          <a:p>
            <a:endParaRPr lang="en-US" sz="2000" b="1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Lato Black" charset="0"/>
              <a:cs typeface="Lato Black" charset="0"/>
            </a:endParaRPr>
          </a:p>
        </p:txBody>
      </p:sp>
      <p:pic>
        <p:nvPicPr>
          <p:cNvPr id="3" name="_ _ _ _ _ Send to Back-------">
            <a:extLst>
              <a:ext uri="{FF2B5EF4-FFF2-40B4-BE49-F238E27FC236}">
                <a16:creationId xmlns:a16="http://schemas.microsoft.com/office/drawing/2014/main" id="{66A7D6F8-08F5-EF71-0BEC-A0EB965692C5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629" r="20629"/>
          <a:stretch/>
        </p:blipFill>
        <p:spPr/>
      </p:pic>
      <p:sp>
        <p:nvSpPr>
          <p:cNvPr id="4" name="Saeed Faal">
            <a:extLst>
              <a:ext uri="{FF2B5EF4-FFF2-40B4-BE49-F238E27FC236}">
                <a16:creationId xmlns:a16="http://schemas.microsoft.com/office/drawing/2014/main" id="{12015EE6-9E3A-6F2E-1241-7F4CFF716C2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893061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6" dur="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50"/>
                            </p:stCondLst>
                            <p:childTnLst>
                              <p:par>
                                <p:cTn id="9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0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4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750"/>
                            </p:stCondLst>
                            <p:childTnLst>
                              <p:par>
                                <p:cTn id="17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8" dur="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24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23" presetClass="entr" presetSubtype="27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42" presetClass="path" presetSubtype="0" accel="49333" decel="50667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1.25E-6 4.81481E-6 L 1.25E-6 0.07245 " pathEditMode="relative" rAng="0" ptsTypes="AA">
                                      <p:cBhvr>
                                        <p:cTn id="25" dur="500" spd="-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11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23" presetClass="entr" presetSubtype="27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path" presetSubtype="0" accel="49333" decel="50667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1.25E-6 4.81481E-6 L 1.25E-6 0.07245 " pathEditMode="relative" rAng="0" ptsTypes="AA">
                                      <p:cBhvr>
                                        <p:cTn id="31" dur="500" spd="-10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11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23" presetClass="entr" presetSubtype="272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2/3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42" presetClass="path" presetSubtype="0" accel="49333" decel="50667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1.25E-6 4.81481E-6 L 1.25E-6 0.07245 " pathEditMode="relative" rAng="0" ptsTypes="AA">
                                      <p:cBhvr>
                                        <p:cTn id="37" dur="500" spd="-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6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1" grpId="0" animBg="1"/>
      <p:bldP spid="12" grpId="0" animBg="1"/>
      <p:bldP spid="15" grpId="0"/>
      <p:bldP spid="15" grpId="1"/>
      <p:bldP spid="17" grpId="0"/>
      <p:bldP spid="17" grpId="1"/>
      <p:bldP spid="18" grpId="0"/>
      <p:bldP spid="18" grpId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: Shape 8">
            <a:extLst>
              <a:ext uri="{FF2B5EF4-FFF2-40B4-BE49-F238E27FC236}">
                <a16:creationId xmlns:a16="http://schemas.microsoft.com/office/drawing/2014/main" id="{431807BE-FC75-6442-2AB3-B1796066C26B}"/>
              </a:ext>
            </a:extLst>
          </p:cNvPr>
          <p:cNvSpPr/>
          <p:nvPr/>
        </p:nvSpPr>
        <p:spPr>
          <a:xfrm>
            <a:off x="266702" y="317172"/>
            <a:ext cx="11658599" cy="6223656"/>
          </a:xfrm>
          <a:custGeom>
            <a:avLst/>
            <a:gdLst>
              <a:gd name="connsiteX0" fmla="*/ 8623914 w 11658599"/>
              <a:gd name="connsiteY0" fmla="*/ 5783975 h 6223656"/>
              <a:gd name="connsiteX1" fmla="*/ 8609879 w 11658599"/>
              <a:gd name="connsiteY1" fmla="*/ 5807502 h 6223656"/>
              <a:gd name="connsiteX2" fmla="*/ 8595842 w 11658599"/>
              <a:gd name="connsiteY2" fmla="*/ 5831028 h 6223656"/>
              <a:gd name="connsiteX3" fmla="*/ 8622642 w 11658599"/>
              <a:gd name="connsiteY3" fmla="*/ 5841286 h 6223656"/>
              <a:gd name="connsiteX4" fmla="*/ 8639414 w 11658599"/>
              <a:gd name="connsiteY4" fmla="*/ 5843578 h 6223656"/>
              <a:gd name="connsiteX5" fmla="*/ 8642735 w 11658599"/>
              <a:gd name="connsiteY5" fmla="*/ 5820997 h 6223656"/>
              <a:gd name="connsiteX6" fmla="*/ 8660248 w 11658599"/>
              <a:gd name="connsiteY6" fmla="*/ 5629998 h 6223656"/>
              <a:gd name="connsiteX7" fmla="*/ 8678216 w 11658599"/>
              <a:gd name="connsiteY7" fmla="*/ 5647426 h 6223656"/>
              <a:gd name="connsiteX8" fmla="*/ 8677368 w 11658599"/>
              <a:gd name="connsiteY8" fmla="*/ 5652664 h 6223656"/>
              <a:gd name="connsiteX9" fmla="*/ 8669727 w 11658599"/>
              <a:gd name="connsiteY9" fmla="*/ 5650139 h 6223656"/>
              <a:gd name="connsiteX10" fmla="*/ 8663369 w 11658599"/>
              <a:gd name="connsiteY10" fmla="*/ 5639965 h 6223656"/>
              <a:gd name="connsiteX11" fmla="*/ 8660248 w 11658599"/>
              <a:gd name="connsiteY11" fmla="*/ 5629998 h 6223656"/>
              <a:gd name="connsiteX12" fmla="*/ 7308893 w 11658599"/>
              <a:gd name="connsiteY12" fmla="*/ 5607323 h 6223656"/>
              <a:gd name="connsiteX13" fmla="*/ 7275133 w 11658599"/>
              <a:gd name="connsiteY13" fmla="*/ 5652896 h 6223656"/>
              <a:gd name="connsiteX14" fmla="*/ 7241368 w 11658599"/>
              <a:gd name="connsiteY14" fmla="*/ 5698468 h 6223656"/>
              <a:gd name="connsiteX15" fmla="*/ 7279838 w 11658599"/>
              <a:gd name="connsiteY15" fmla="*/ 5697506 h 6223656"/>
              <a:gd name="connsiteX16" fmla="*/ 7305858 w 11658599"/>
              <a:gd name="connsiteY16" fmla="*/ 5690466 h 6223656"/>
              <a:gd name="connsiteX17" fmla="*/ 7321863 w 11658599"/>
              <a:gd name="connsiteY17" fmla="*/ 5653148 h 6223656"/>
              <a:gd name="connsiteX18" fmla="*/ 8740935 w 11658599"/>
              <a:gd name="connsiteY18" fmla="*/ 5594752 h 6223656"/>
              <a:gd name="connsiteX19" fmla="*/ 8758063 w 11658599"/>
              <a:gd name="connsiteY19" fmla="*/ 5603680 h 6223656"/>
              <a:gd name="connsiteX20" fmla="*/ 8752371 w 11658599"/>
              <a:gd name="connsiteY20" fmla="*/ 5621226 h 6223656"/>
              <a:gd name="connsiteX21" fmla="*/ 8746680 w 11658599"/>
              <a:gd name="connsiteY21" fmla="*/ 5638772 h 6223656"/>
              <a:gd name="connsiteX22" fmla="*/ 8716628 w 11658599"/>
              <a:gd name="connsiteY22" fmla="*/ 5627898 h 6223656"/>
              <a:gd name="connsiteX23" fmla="*/ 8703819 w 11658599"/>
              <a:gd name="connsiteY23" fmla="*/ 5642548 h 6223656"/>
              <a:gd name="connsiteX24" fmla="*/ 8693628 w 11658599"/>
              <a:gd name="connsiteY24" fmla="*/ 5606078 h 6223656"/>
              <a:gd name="connsiteX25" fmla="*/ 8711691 w 11658599"/>
              <a:gd name="connsiteY25" fmla="*/ 5613338 h 6223656"/>
              <a:gd name="connsiteX26" fmla="*/ 8733311 w 11658599"/>
              <a:gd name="connsiteY26" fmla="*/ 5628150 h 6223656"/>
              <a:gd name="connsiteX27" fmla="*/ 8733722 w 11658599"/>
              <a:gd name="connsiteY27" fmla="*/ 5600497 h 6223656"/>
              <a:gd name="connsiteX28" fmla="*/ 8740935 w 11658599"/>
              <a:gd name="connsiteY28" fmla="*/ 5594752 h 6223656"/>
              <a:gd name="connsiteX29" fmla="*/ 8285786 w 11658599"/>
              <a:gd name="connsiteY29" fmla="*/ 5527938 h 6223656"/>
              <a:gd name="connsiteX30" fmla="*/ 8303895 w 11658599"/>
              <a:gd name="connsiteY30" fmla="*/ 5548631 h 6223656"/>
              <a:gd name="connsiteX31" fmla="*/ 8290667 w 11658599"/>
              <a:gd name="connsiteY31" fmla="*/ 5541273 h 6223656"/>
              <a:gd name="connsiteX32" fmla="*/ 8286610 w 11658599"/>
              <a:gd name="connsiteY32" fmla="*/ 5534503 h 6223656"/>
              <a:gd name="connsiteX33" fmla="*/ 8285786 w 11658599"/>
              <a:gd name="connsiteY33" fmla="*/ 5527938 h 6223656"/>
              <a:gd name="connsiteX34" fmla="*/ 8375256 w 11658599"/>
              <a:gd name="connsiteY34" fmla="*/ 5507600 h 6223656"/>
              <a:gd name="connsiteX35" fmla="*/ 8387617 w 11658599"/>
              <a:gd name="connsiteY35" fmla="*/ 5519785 h 6223656"/>
              <a:gd name="connsiteX36" fmla="*/ 8393508 w 11658599"/>
              <a:gd name="connsiteY36" fmla="*/ 5531559 h 6223656"/>
              <a:gd name="connsiteX37" fmla="*/ 8384595 w 11658599"/>
              <a:gd name="connsiteY37" fmla="*/ 5524479 h 6223656"/>
              <a:gd name="connsiteX38" fmla="*/ 8376637 w 11658599"/>
              <a:gd name="connsiteY38" fmla="*/ 5514608 h 6223656"/>
              <a:gd name="connsiteX39" fmla="*/ 8375256 w 11658599"/>
              <a:gd name="connsiteY39" fmla="*/ 5507600 h 6223656"/>
              <a:gd name="connsiteX40" fmla="*/ 8485319 w 11658599"/>
              <a:gd name="connsiteY40" fmla="*/ 5441363 h 6223656"/>
              <a:gd name="connsiteX41" fmla="*/ 8514940 w 11658599"/>
              <a:gd name="connsiteY41" fmla="*/ 5454650 h 6223656"/>
              <a:gd name="connsiteX42" fmla="*/ 8502139 w 11658599"/>
              <a:gd name="connsiteY42" fmla="*/ 5457090 h 6223656"/>
              <a:gd name="connsiteX43" fmla="*/ 8506570 w 11658599"/>
              <a:gd name="connsiteY43" fmla="*/ 5472432 h 6223656"/>
              <a:gd name="connsiteX44" fmla="*/ 8520816 w 11658599"/>
              <a:gd name="connsiteY44" fmla="*/ 5490845 h 6223656"/>
              <a:gd name="connsiteX45" fmla="*/ 8494788 w 11658599"/>
              <a:gd name="connsiteY45" fmla="*/ 5485927 h 6223656"/>
              <a:gd name="connsiteX46" fmla="*/ 8472973 w 11658599"/>
              <a:gd name="connsiteY46" fmla="*/ 5466625 h 6223656"/>
              <a:gd name="connsiteX47" fmla="*/ 8454395 w 11658599"/>
              <a:gd name="connsiteY47" fmla="*/ 5447529 h 6223656"/>
              <a:gd name="connsiteX48" fmla="*/ 8465411 w 11658599"/>
              <a:gd name="connsiteY48" fmla="*/ 5453524 h 6223656"/>
              <a:gd name="connsiteX49" fmla="*/ 8476535 w 11658599"/>
              <a:gd name="connsiteY49" fmla="*/ 5461968 h 6223656"/>
              <a:gd name="connsiteX50" fmla="*/ 8476392 w 11658599"/>
              <a:gd name="connsiteY50" fmla="*/ 5458701 h 6223656"/>
              <a:gd name="connsiteX51" fmla="*/ 8485319 w 11658599"/>
              <a:gd name="connsiteY51" fmla="*/ 5441363 h 6223656"/>
              <a:gd name="connsiteX52" fmla="*/ 8952899 w 11658599"/>
              <a:gd name="connsiteY52" fmla="*/ 5433773 h 6223656"/>
              <a:gd name="connsiteX53" fmla="*/ 8963859 w 11658599"/>
              <a:gd name="connsiteY53" fmla="*/ 5475581 h 6223656"/>
              <a:gd name="connsiteX54" fmla="*/ 8964793 w 11658599"/>
              <a:gd name="connsiteY54" fmla="*/ 5509425 h 6223656"/>
              <a:gd name="connsiteX55" fmla="*/ 8951256 w 11658599"/>
              <a:gd name="connsiteY55" fmla="*/ 5507338 h 6223656"/>
              <a:gd name="connsiteX56" fmla="*/ 8947960 w 11658599"/>
              <a:gd name="connsiteY56" fmla="*/ 5518120 h 6223656"/>
              <a:gd name="connsiteX57" fmla="*/ 8970812 w 11658599"/>
              <a:gd name="connsiteY57" fmla="*/ 5548884 h 6223656"/>
              <a:gd name="connsiteX58" fmla="*/ 8966780 w 11658599"/>
              <a:gd name="connsiteY58" fmla="*/ 5555139 h 6223656"/>
              <a:gd name="connsiteX59" fmla="*/ 8935158 w 11658599"/>
              <a:gd name="connsiteY59" fmla="*/ 5520557 h 6223656"/>
              <a:gd name="connsiteX60" fmla="*/ 8926376 w 11658599"/>
              <a:gd name="connsiteY60" fmla="*/ 5504122 h 6223656"/>
              <a:gd name="connsiteX61" fmla="*/ 8920938 w 11658599"/>
              <a:gd name="connsiteY61" fmla="*/ 5490343 h 6223656"/>
              <a:gd name="connsiteX62" fmla="*/ 8925701 w 11658599"/>
              <a:gd name="connsiteY62" fmla="*/ 5488612 h 6223656"/>
              <a:gd name="connsiteX63" fmla="*/ 8934022 w 11658599"/>
              <a:gd name="connsiteY63" fmla="*/ 5494435 h 6223656"/>
              <a:gd name="connsiteX64" fmla="*/ 8919092 w 11658599"/>
              <a:gd name="connsiteY64" fmla="*/ 5447894 h 6223656"/>
              <a:gd name="connsiteX65" fmla="*/ 6883173 w 11658599"/>
              <a:gd name="connsiteY65" fmla="*/ 5422010 h 6223656"/>
              <a:gd name="connsiteX66" fmla="*/ 6902685 w 11658599"/>
              <a:gd name="connsiteY66" fmla="*/ 5442821 h 6223656"/>
              <a:gd name="connsiteX67" fmla="*/ 6884777 w 11658599"/>
              <a:gd name="connsiteY67" fmla="*/ 5439718 h 6223656"/>
              <a:gd name="connsiteX68" fmla="*/ 6881411 w 11658599"/>
              <a:gd name="connsiteY68" fmla="*/ 5431727 h 6223656"/>
              <a:gd name="connsiteX69" fmla="*/ 6883173 w 11658599"/>
              <a:gd name="connsiteY69" fmla="*/ 5422010 h 6223656"/>
              <a:gd name="connsiteX70" fmla="*/ 8568475 w 11658599"/>
              <a:gd name="connsiteY70" fmla="*/ 5399458 h 6223656"/>
              <a:gd name="connsiteX71" fmla="*/ 8575046 w 11658599"/>
              <a:gd name="connsiteY71" fmla="*/ 5414529 h 6223656"/>
              <a:gd name="connsiteX72" fmla="*/ 8578382 w 11658599"/>
              <a:gd name="connsiteY72" fmla="*/ 5429396 h 6223656"/>
              <a:gd name="connsiteX73" fmla="*/ 8552213 w 11658599"/>
              <a:gd name="connsiteY73" fmla="*/ 5446041 h 6223656"/>
              <a:gd name="connsiteX74" fmla="*/ 8519255 w 11658599"/>
              <a:gd name="connsiteY74" fmla="*/ 5454927 h 6223656"/>
              <a:gd name="connsiteX75" fmla="*/ 8524947 w 11658599"/>
              <a:gd name="connsiteY75" fmla="*/ 5437381 h 6223656"/>
              <a:gd name="connsiteX76" fmla="*/ 8530636 w 11658599"/>
              <a:gd name="connsiteY76" fmla="*/ 5419833 h 6223656"/>
              <a:gd name="connsiteX77" fmla="*/ 8552298 w 11658599"/>
              <a:gd name="connsiteY77" fmla="*/ 5423253 h 6223656"/>
              <a:gd name="connsiteX78" fmla="*/ 8560271 w 11658599"/>
              <a:gd name="connsiteY78" fmla="*/ 5408702 h 6223656"/>
              <a:gd name="connsiteX79" fmla="*/ 8560977 w 11658599"/>
              <a:gd name="connsiteY79" fmla="*/ 5400200 h 6223656"/>
              <a:gd name="connsiteX80" fmla="*/ 8568475 w 11658599"/>
              <a:gd name="connsiteY80" fmla="*/ 5399458 h 6223656"/>
              <a:gd name="connsiteX81" fmla="*/ 9082956 w 11658599"/>
              <a:gd name="connsiteY81" fmla="*/ 5394454 h 6223656"/>
              <a:gd name="connsiteX82" fmla="*/ 9093434 w 11658599"/>
              <a:gd name="connsiteY82" fmla="*/ 5400415 h 6223656"/>
              <a:gd name="connsiteX83" fmla="*/ 9091418 w 11658599"/>
              <a:gd name="connsiteY83" fmla="*/ 5403542 h 6223656"/>
              <a:gd name="connsiteX84" fmla="*/ 9089405 w 11658599"/>
              <a:gd name="connsiteY84" fmla="*/ 5406671 h 6223656"/>
              <a:gd name="connsiteX85" fmla="*/ 9076033 w 11658599"/>
              <a:gd name="connsiteY85" fmla="*/ 5396046 h 6223656"/>
              <a:gd name="connsiteX86" fmla="*/ 9082956 w 11658599"/>
              <a:gd name="connsiteY86" fmla="*/ 5394454 h 6223656"/>
              <a:gd name="connsiteX87" fmla="*/ 9041517 w 11658599"/>
              <a:gd name="connsiteY87" fmla="*/ 5393844 h 6223656"/>
              <a:gd name="connsiteX88" fmla="*/ 9045975 w 11658599"/>
              <a:gd name="connsiteY88" fmla="*/ 5397385 h 6223656"/>
              <a:gd name="connsiteX89" fmla="*/ 9046401 w 11658599"/>
              <a:gd name="connsiteY89" fmla="*/ 5407180 h 6223656"/>
              <a:gd name="connsiteX90" fmla="*/ 9041517 w 11658599"/>
              <a:gd name="connsiteY90" fmla="*/ 5393844 h 6223656"/>
              <a:gd name="connsiteX91" fmla="*/ 7572665 w 11658599"/>
              <a:gd name="connsiteY91" fmla="*/ 5375254 h 6223656"/>
              <a:gd name="connsiteX92" fmla="*/ 7570717 w 11658599"/>
              <a:gd name="connsiteY92" fmla="*/ 5384999 h 6223656"/>
              <a:gd name="connsiteX93" fmla="*/ 7565099 w 11658599"/>
              <a:gd name="connsiteY93" fmla="*/ 5388273 h 6223656"/>
              <a:gd name="connsiteX94" fmla="*/ 9087559 w 11658599"/>
              <a:gd name="connsiteY94" fmla="*/ 5364222 h 6223656"/>
              <a:gd name="connsiteX95" fmla="*/ 9118753 w 11658599"/>
              <a:gd name="connsiteY95" fmla="*/ 5389006 h 6223656"/>
              <a:gd name="connsiteX96" fmla="*/ 9118045 w 11658599"/>
              <a:gd name="connsiteY96" fmla="*/ 5372681 h 6223656"/>
              <a:gd name="connsiteX97" fmla="*/ 9131556 w 11658599"/>
              <a:gd name="connsiteY97" fmla="*/ 5386568 h 6223656"/>
              <a:gd name="connsiteX98" fmla="*/ 9132123 w 11658599"/>
              <a:gd name="connsiteY98" fmla="*/ 5399627 h 6223656"/>
              <a:gd name="connsiteX99" fmla="*/ 9097466 w 11658599"/>
              <a:gd name="connsiteY99" fmla="*/ 5394160 h 6223656"/>
              <a:gd name="connsiteX100" fmla="*/ 9088126 w 11658599"/>
              <a:gd name="connsiteY100" fmla="*/ 5377282 h 6223656"/>
              <a:gd name="connsiteX101" fmla="*/ 9134593 w 11658599"/>
              <a:gd name="connsiteY101" fmla="*/ 5357455 h 6223656"/>
              <a:gd name="connsiteX102" fmla="*/ 9147821 w 11658599"/>
              <a:gd name="connsiteY102" fmla="*/ 5364814 h 6223656"/>
              <a:gd name="connsiteX103" fmla="*/ 9146841 w 11658599"/>
              <a:gd name="connsiteY103" fmla="*/ 5379403 h 6223656"/>
              <a:gd name="connsiteX104" fmla="*/ 9135728 w 11658599"/>
              <a:gd name="connsiteY104" fmla="*/ 5383578 h 6223656"/>
              <a:gd name="connsiteX105" fmla="*/ 7589666 w 11658599"/>
              <a:gd name="connsiteY105" fmla="*/ 5353604 h 6223656"/>
              <a:gd name="connsiteX106" fmla="*/ 7589916 w 11658599"/>
              <a:gd name="connsiteY106" fmla="*/ 5356511 h 6223656"/>
              <a:gd name="connsiteX107" fmla="*/ 7576250 w 11658599"/>
              <a:gd name="connsiteY107" fmla="*/ 5369085 h 6223656"/>
              <a:gd name="connsiteX108" fmla="*/ 7577863 w 11658599"/>
              <a:gd name="connsiteY108" fmla="*/ 5366309 h 6223656"/>
              <a:gd name="connsiteX109" fmla="*/ 7440141 w 11658599"/>
              <a:gd name="connsiteY109" fmla="*/ 5344193 h 6223656"/>
              <a:gd name="connsiteX110" fmla="*/ 7460963 w 11658599"/>
              <a:gd name="connsiteY110" fmla="*/ 5360002 h 6223656"/>
              <a:gd name="connsiteX111" fmla="*/ 7457125 w 11658599"/>
              <a:gd name="connsiteY111" fmla="*/ 5368707 h 6223656"/>
              <a:gd name="connsiteX112" fmla="*/ 7445969 w 11658599"/>
              <a:gd name="connsiteY112" fmla="*/ 5369605 h 6223656"/>
              <a:gd name="connsiteX113" fmla="*/ 7440488 w 11658599"/>
              <a:gd name="connsiteY113" fmla="*/ 5357762 h 6223656"/>
              <a:gd name="connsiteX114" fmla="*/ 7440141 w 11658599"/>
              <a:gd name="connsiteY114" fmla="*/ 5344193 h 6223656"/>
              <a:gd name="connsiteX115" fmla="*/ 7037319 w 11658599"/>
              <a:gd name="connsiteY115" fmla="*/ 5333669 h 6223656"/>
              <a:gd name="connsiteX116" fmla="*/ 7051552 w 11658599"/>
              <a:gd name="connsiteY116" fmla="*/ 5344850 h 6223656"/>
              <a:gd name="connsiteX117" fmla="*/ 7055522 w 11658599"/>
              <a:gd name="connsiteY117" fmla="*/ 5359484 h 6223656"/>
              <a:gd name="connsiteX118" fmla="*/ 7044457 w 11658599"/>
              <a:gd name="connsiteY118" fmla="*/ 5354082 h 6223656"/>
              <a:gd name="connsiteX119" fmla="*/ 7036248 w 11658599"/>
              <a:gd name="connsiteY119" fmla="*/ 5343725 h 6223656"/>
              <a:gd name="connsiteX120" fmla="*/ 7037319 w 11658599"/>
              <a:gd name="connsiteY120" fmla="*/ 5333669 h 6223656"/>
              <a:gd name="connsiteX121" fmla="*/ 9322589 w 11658599"/>
              <a:gd name="connsiteY121" fmla="*/ 5327129 h 6223656"/>
              <a:gd name="connsiteX122" fmla="*/ 9327047 w 11658599"/>
              <a:gd name="connsiteY122" fmla="*/ 5330670 h 6223656"/>
              <a:gd name="connsiteX123" fmla="*/ 9318843 w 11658599"/>
              <a:gd name="connsiteY123" fmla="*/ 5339914 h 6223656"/>
              <a:gd name="connsiteX124" fmla="*/ 9319044 w 11658599"/>
              <a:gd name="connsiteY124" fmla="*/ 5332193 h 6223656"/>
              <a:gd name="connsiteX125" fmla="*/ 9322589 w 11658599"/>
              <a:gd name="connsiteY125" fmla="*/ 5327129 h 6223656"/>
              <a:gd name="connsiteX126" fmla="*/ 9180066 w 11658599"/>
              <a:gd name="connsiteY126" fmla="*/ 5314771 h 6223656"/>
              <a:gd name="connsiteX127" fmla="*/ 9197892 w 11658599"/>
              <a:gd name="connsiteY127" fmla="*/ 5328935 h 6223656"/>
              <a:gd name="connsiteX128" fmla="*/ 9186410 w 11658599"/>
              <a:gd name="connsiteY128" fmla="*/ 5349367 h 6223656"/>
              <a:gd name="connsiteX129" fmla="*/ 9164795 w 11658599"/>
              <a:gd name="connsiteY129" fmla="*/ 5359384 h 6223656"/>
              <a:gd name="connsiteX130" fmla="*/ 9164505 w 11658599"/>
              <a:gd name="connsiteY130" fmla="*/ 5365064 h 6223656"/>
              <a:gd name="connsiteX131" fmla="*/ 9160765 w 11658599"/>
              <a:gd name="connsiteY131" fmla="*/ 5365640 h 6223656"/>
              <a:gd name="connsiteX132" fmla="*/ 9151894 w 11658599"/>
              <a:gd name="connsiteY132" fmla="*/ 5347164 h 6223656"/>
              <a:gd name="connsiteX133" fmla="*/ 9146260 w 11658599"/>
              <a:gd name="connsiteY133" fmla="*/ 5328895 h 6223656"/>
              <a:gd name="connsiteX134" fmla="*/ 9166824 w 11658599"/>
              <a:gd name="connsiteY134" fmla="*/ 5331835 h 6223656"/>
              <a:gd name="connsiteX135" fmla="*/ 9180066 w 11658599"/>
              <a:gd name="connsiteY135" fmla="*/ 5314771 h 6223656"/>
              <a:gd name="connsiteX136" fmla="*/ 6345367 w 11658599"/>
              <a:gd name="connsiteY136" fmla="*/ 5283516 h 6223656"/>
              <a:gd name="connsiteX137" fmla="*/ 6366189 w 11658599"/>
              <a:gd name="connsiteY137" fmla="*/ 5299324 h 6223656"/>
              <a:gd name="connsiteX138" fmla="*/ 6352505 w 11658599"/>
              <a:gd name="connsiteY138" fmla="*/ 5303925 h 6223656"/>
              <a:gd name="connsiteX139" fmla="*/ 6346372 w 11658599"/>
              <a:gd name="connsiteY139" fmla="*/ 5294584 h 6223656"/>
              <a:gd name="connsiteX140" fmla="*/ 6345367 w 11658599"/>
              <a:gd name="connsiteY140" fmla="*/ 5283516 h 6223656"/>
              <a:gd name="connsiteX141" fmla="*/ 7878907 w 11658599"/>
              <a:gd name="connsiteY141" fmla="*/ 5274022 h 6223656"/>
              <a:gd name="connsiteX142" fmla="*/ 7896875 w 11658599"/>
              <a:gd name="connsiteY142" fmla="*/ 5291450 h 6223656"/>
              <a:gd name="connsiteX143" fmla="*/ 7888246 w 11658599"/>
              <a:gd name="connsiteY143" fmla="*/ 5290898 h 6223656"/>
              <a:gd name="connsiteX144" fmla="*/ 7881960 w 11658599"/>
              <a:gd name="connsiteY144" fmla="*/ 5282357 h 6223656"/>
              <a:gd name="connsiteX145" fmla="*/ 7878907 w 11658599"/>
              <a:gd name="connsiteY145" fmla="*/ 5274022 h 6223656"/>
              <a:gd name="connsiteX146" fmla="*/ 7895596 w 11658599"/>
              <a:gd name="connsiteY146" fmla="*/ 5262061 h 6223656"/>
              <a:gd name="connsiteX147" fmla="*/ 7909393 w 11658599"/>
              <a:gd name="connsiteY147" fmla="*/ 5282481 h 6223656"/>
              <a:gd name="connsiteX148" fmla="*/ 7904937 w 11658599"/>
              <a:gd name="connsiteY148" fmla="*/ 5278940 h 6223656"/>
              <a:gd name="connsiteX149" fmla="*/ 7896978 w 11658599"/>
              <a:gd name="connsiteY149" fmla="*/ 5269069 h 6223656"/>
              <a:gd name="connsiteX150" fmla="*/ 7895596 w 11658599"/>
              <a:gd name="connsiteY150" fmla="*/ 5262061 h 6223656"/>
              <a:gd name="connsiteX151" fmla="*/ 6377968 w 11658599"/>
              <a:gd name="connsiteY151" fmla="*/ 5254301 h 6223656"/>
              <a:gd name="connsiteX152" fmla="*/ 6390641 w 11658599"/>
              <a:gd name="connsiteY152" fmla="*/ 5277415 h 6223656"/>
              <a:gd name="connsiteX153" fmla="*/ 6385108 w 11658599"/>
              <a:gd name="connsiteY153" fmla="*/ 5274712 h 6223656"/>
              <a:gd name="connsiteX154" fmla="*/ 6376899 w 11658599"/>
              <a:gd name="connsiteY154" fmla="*/ 5264355 h 6223656"/>
              <a:gd name="connsiteX155" fmla="*/ 6377968 w 11658599"/>
              <a:gd name="connsiteY155" fmla="*/ 5254301 h 6223656"/>
              <a:gd name="connsiteX156" fmla="*/ 9323212 w 11658599"/>
              <a:gd name="connsiteY156" fmla="*/ 5242506 h 6223656"/>
              <a:gd name="connsiteX157" fmla="*/ 9335706 w 11658599"/>
              <a:gd name="connsiteY157" fmla="*/ 5245339 h 6223656"/>
              <a:gd name="connsiteX158" fmla="*/ 9345496 w 11658599"/>
              <a:gd name="connsiteY158" fmla="*/ 5260211 h 6223656"/>
              <a:gd name="connsiteX159" fmla="*/ 9371383 w 11658599"/>
              <a:gd name="connsiteY159" fmla="*/ 5261864 h 6223656"/>
              <a:gd name="connsiteX160" fmla="*/ 9376692 w 11658599"/>
              <a:gd name="connsiteY160" fmla="*/ 5284996 h 6223656"/>
              <a:gd name="connsiteX161" fmla="*/ 9373512 w 11658599"/>
              <a:gd name="connsiteY161" fmla="*/ 5310842 h 6223656"/>
              <a:gd name="connsiteX162" fmla="*/ 9355687 w 11658599"/>
              <a:gd name="connsiteY162" fmla="*/ 5296680 h 6223656"/>
              <a:gd name="connsiteX163" fmla="*/ 9417849 w 11658599"/>
              <a:gd name="connsiteY163" fmla="*/ 5242035 h 6223656"/>
              <a:gd name="connsiteX164" fmla="*/ 9410072 w 11658599"/>
              <a:gd name="connsiteY164" fmla="*/ 5261077 h 6223656"/>
              <a:gd name="connsiteX165" fmla="*/ 9396703 w 11658599"/>
              <a:gd name="connsiteY165" fmla="*/ 5250454 h 6223656"/>
              <a:gd name="connsiteX166" fmla="*/ 9293011 w 11658599"/>
              <a:gd name="connsiteY166" fmla="*/ 5240577 h 6223656"/>
              <a:gd name="connsiteX167" fmla="*/ 9319749 w 11658599"/>
              <a:gd name="connsiteY167" fmla="*/ 5261822 h 6223656"/>
              <a:gd name="connsiteX168" fmla="*/ 9303350 w 11658599"/>
              <a:gd name="connsiteY168" fmla="*/ 5268102 h 6223656"/>
              <a:gd name="connsiteX169" fmla="*/ 9290398 w 11658599"/>
              <a:gd name="connsiteY169" fmla="*/ 5279485 h 6223656"/>
              <a:gd name="connsiteX170" fmla="*/ 9283860 w 11658599"/>
              <a:gd name="connsiteY170" fmla="*/ 5302268 h 6223656"/>
              <a:gd name="connsiteX171" fmla="*/ 9270530 w 11658599"/>
              <a:gd name="connsiteY171" fmla="*/ 5317291 h 6223656"/>
              <a:gd name="connsiteX172" fmla="*/ 9243934 w 11658599"/>
              <a:gd name="connsiteY172" fmla="*/ 5299313 h 6223656"/>
              <a:gd name="connsiteX173" fmla="*/ 9235975 w 11658599"/>
              <a:gd name="connsiteY173" fmla="*/ 5289443 h 6223656"/>
              <a:gd name="connsiteX174" fmla="*/ 9234594 w 11658599"/>
              <a:gd name="connsiteY174" fmla="*/ 5282435 h 6223656"/>
              <a:gd name="connsiteX175" fmla="*/ 9260197 w 11658599"/>
              <a:gd name="connsiteY175" fmla="*/ 5277557 h 6223656"/>
              <a:gd name="connsiteX176" fmla="*/ 9276603 w 11658599"/>
              <a:gd name="connsiteY176" fmla="*/ 5259067 h 6223656"/>
              <a:gd name="connsiteX177" fmla="*/ 9293011 w 11658599"/>
              <a:gd name="connsiteY177" fmla="*/ 5240577 h 6223656"/>
              <a:gd name="connsiteX178" fmla="*/ 7587119 w 11658599"/>
              <a:gd name="connsiteY178" fmla="*/ 5238162 h 6223656"/>
              <a:gd name="connsiteX179" fmla="*/ 7610587 w 11658599"/>
              <a:gd name="connsiteY179" fmla="*/ 5241247 h 6223656"/>
              <a:gd name="connsiteX180" fmla="*/ 7593125 w 11658599"/>
              <a:gd name="connsiteY180" fmla="*/ 5272212 h 6223656"/>
              <a:gd name="connsiteX181" fmla="*/ 7575663 w 11658599"/>
              <a:gd name="connsiteY181" fmla="*/ 5303177 h 6223656"/>
              <a:gd name="connsiteX182" fmla="*/ 7532228 w 11658599"/>
              <a:gd name="connsiteY182" fmla="*/ 5305238 h 6223656"/>
              <a:gd name="connsiteX183" fmla="*/ 7504629 w 11658599"/>
              <a:gd name="connsiteY183" fmla="*/ 5336192 h 6223656"/>
              <a:gd name="connsiteX184" fmla="*/ 7505345 w 11658599"/>
              <a:gd name="connsiteY184" fmla="*/ 5285765 h 6223656"/>
              <a:gd name="connsiteX185" fmla="*/ 7531112 w 11658599"/>
              <a:gd name="connsiteY185" fmla="*/ 5285654 h 6223656"/>
              <a:gd name="connsiteX186" fmla="*/ 7559065 w 11658599"/>
              <a:gd name="connsiteY186" fmla="*/ 5295072 h 6223656"/>
              <a:gd name="connsiteX187" fmla="*/ 7572757 w 11658599"/>
              <a:gd name="connsiteY187" fmla="*/ 5251687 h 6223656"/>
              <a:gd name="connsiteX188" fmla="*/ 7587119 w 11658599"/>
              <a:gd name="connsiteY188" fmla="*/ 5238162 h 6223656"/>
              <a:gd name="connsiteX189" fmla="*/ 8195062 w 11658599"/>
              <a:gd name="connsiteY189" fmla="*/ 5222570 h 6223656"/>
              <a:gd name="connsiteX190" fmla="*/ 8214024 w 11658599"/>
              <a:gd name="connsiteY190" fmla="*/ 5262856 h 6223656"/>
              <a:gd name="connsiteX191" fmla="*/ 8201715 w 11658599"/>
              <a:gd name="connsiteY191" fmla="*/ 5251894 h 6223656"/>
              <a:gd name="connsiteX192" fmla="*/ 8195771 w 11658599"/>
              <a:gd name="connsiteY192" fmla="*/ 5238897 h 6223656"/>
              <a:gd name="connsiteX193" fmla="*/ 8229295 w 11658599"/>
              <a:gd name="connsiteY193" fmla="*/ 5218244 h 6223656"/>
              <a:gd name="connsiteX194" fmla="*/ 8233681 w 11658599"/>
              <a:gd name="connsiteY194" fmla="*/ 5220152 h 6223656"/>
              <a:gd name="connsiteX195" fmla="*/ 8238066 w 11658599"/>
              <a:gd name="connsiteY195" fmla="*/ 5222061 h 6223656"/>
              <a:gd name="connsiteX196" fmla="*/ 8247263 w 11658599"/>
              <a:gd name="connsiteY196" fmla="*/ 5235672 h 6223656"/>
              <a:gd name="connsiteX197" fmla="*/ 8246415 w 11658599"/>
              <a:gd name="connsiteY197" fmla="*/ 5240910 h 6223656"/>
              <a:gd name="connsiteX198" fmla="*/ 8238776 w 11658599"/>
              <a:gd name="connsiteY198" fmla="*/ 5238387 h 6223656"/>
              <a:gd name="connsiteX199" fmla="*/ 8232418 w 11658599"/>
              <a:gd name="connsiteY199" fmla="*/ 5228213 h 6223656"/>
              <a:gd name="connsiteX200" fmla="*/ 8229295 w 11658599"/>
              <a:gd name="connsiteY200" fmla="*/ 5218244 h 6223656"/>
              <a:gd name="connsiteX201" fmla="*/ 9323837 w 11658599"/>
              <a:gd name="connsiteY201" fmla="*/ 5157884 h 6223656"/>
              <a:gd name="connsiteX202" fmla="*/ 9346261 w 11658599"/>
              <a:gd name="connsiteY202" fmla="*/ 5178854 h 6223656"/>
              <a:gd name="connsiteX203" fmla="*/ 9335446 w 11658599"/>
              <a:gd name="connsiteY203" fmla="*/ 5227005 h 6223656"/>
              <a:gd name="connsiteX204" fmla="*/ 9324622 w 11658599"/>
              <a:gd name="connsiteY204" fmla="*/ 5200673 h 6223656"/>
              <a:gd name="connsiteX205" fmla="*/ 9320374 w 11658599"/>
              <a:gd name="connsiteY205" fmla="*/ 5177200 h 6223656"/>
              <a:gd name="connsiteX206" fmla="*/ 9319664 w 11658599"/>
              <a:gd name="connsiteY206" fmla="*/ 5160874 h 6223656"/>
              <a:gd name="connsiteX207" fmla="*/ 9321749 w 11658599"/>
              <a:gd name="connsiteY207" fmla="*/ 5159378 h 6223656"/>
              <a:gd name="connsiteX208" fmla="*/ 9323837 w 11658599"/>
              <a:gd name="connsiteY208" fmla="*/ 5157884 h 6223656"/>
              <a:gd name="connsiteX209" fmla="*/ 7265034 w 11658599"/>
              <a:gd name="connsiteY209" fmla="*/ 5156432 h 6223656"/>
              <a:gd name="connsiteX210" fmla="*/ 7287963 w 11658599"/>
              <a:gd name="connsiteY210" fmla="*/ 5162691 h 6223656"/>
              <a:gd name="connsiteX211" fmla="*/ 7266130 w 11658599"/>
              <a:gd name="connsiteY211" fmla="*/ 5174597 h 6223656"/>
              <a:gd name="connsiteX212" fmla="*/ 7266061 w 11658599"/>
              <a:gd name="connsiteY212" fmla="*/ 5195719 h 6223656"/>
              <a:gd name="connsiteX213" fmla="*/ 7280406 w 11658599"/>
              <a:gd name="connsiteY213" fmla="*/ 5215420 h 6223656"/>
              <a:gd name="connsiteX214" fmla="*/ 7240667 w 11658599"/>
              <a:gd name="connsiteY214" fmla="*/ 5224222 h 6223656"/>
              <a:gd name="connsiteX215" fmla="*/ 7214512 w 11658599"/>
              <a:gd name="connsiteY215" fmla="*/ 5207925 h 6223656"/>
              <a:gd name="connsiteX216" fmla="*/ 7193490 w 11658599"/>
              <a:gd name="connsiteY216" fmla="*/ 5189902 h 6223656"/>
              <a:gd name="connsiteX217" fmla="*/ 7208466 w 11658599"/>
              <a:gd name="connsiteY217" fmla="*/ 5192279 h 6223656"/>
              <a:gd name="connsiteX218" fmla="*/ 7222462 w 11658599"/>
              <a:gd name="connsiteY218" fmla="*/ 5198409 h 6223656"/>
              <a:gd name="connsiteX219" fmla="*/ 7223770 w 11658599"/>
              <a:gd name="connsiteY219" fmla="*/ 5193404 h 6223656"/>
              <a:gd name="connsiteX220" fmla="*/ 7246362 w 11658599"/>
              <a:gd name="connsiteY220" fmla="*/ 5160715 h 6223656"/>
              <a:gd name="connsiteX221" fmla="*/ 7265034 w 11658599"/>
              <a:gd name="connsiteY221" fmla="*/ 5156432 h 6223656"/>
              <a:gd name="connsiteX222" fmla="*/ 8286435 w 11658599"/>
              <a:gd name="connsiteY222" fmla="*/ 5146999 h 6223656"/>
              <a:gd name="connsiteX223" fmla="*/ 8318908 w 11658599"/>
              <a:gd name="connsiteY223" fmla="*/ 5201173 h 6223656"/>
              <a:gd name="connsiteX224" fmla="*/ 8289132 w 11658599"/>
              <a:gd name="connsiteY224" fmla="*/ 5209040 h 6223656"/>
              <a:gd name="connsiteX225" fmla="*/ 8267590 w 11658599"/>
              <a:gd name="connsiteY225" fmla="*/ 5183650 h 6223656"/>
              <a:gd name="connsiteX226" fmla="*/ 8252627 w 11658599"/>
              <a:gd name="connsiteY226" fmla="*/ 5161121 h 6223656"/>
              <a:gd name="connsiteX227" fmla="*/ 8261417 w 11658599"/>
              <a:gd name="connsiteY227" fmla="*/ 5165347 h 6223656"/>
              <a:gd name="connsiteX228" fmla="*/ 8270313 w 11658599"/>
              <a:gd name="connsiteY228" fmla="*/ 5172021 h 6223656"/>
              <a:gd name="connsiteX229" fmla="*/ 9353187 w 11658599"/>
              <a:gd name="connsiteY229" fmla="*/ 5140221 h 6223656"/>
              <a:gd name="connsiteX230" fmla="*/ 9370730 w 11658599"/>
              <a:gd name="connsiteY230" fmla="*/ 5147853 h 6223656"/>
              <a:gd name="connsiteX231" fmla="*/ 9371014 w 11658599"/>
              <a:gd name="connsiteY231" fmla="*/ 5154385 h 6223656"/>
              <a:gd name="connsiteX232" fmla="*/ 9358353 w 11658599"/>
              <a:gd name="connsiteY232" fmla="*/ 5160087 h 6223656"/>
              <a:gd name="connsiteX233" fmla="*/ 9336355 w 11658599"/>
              <a:gd name="connsiteY233" fmla="*/ 5148915 h 6223656"/>
              <a:gd name="connsiteX234" fmla="*/ 5559604 w 11658599"/>
              <a:gd name="connsiteY234" fmla="*/ 5108224 h 6223656"/>
              <a:gd name="connsiteX235" fmla="*/ 5580043 w 11658599"/>
              <a:gd name="connsiteY235" fmla="*/ 5129972 h 6223656"/>
              <a:gd name="connsiteX236" fmla="*/ 5561595 w 11658599"/>
              <a:gd name="connsiteY236" fmla="*/ 5126438 h 6223656"/>
              <a:gd name="connsiteX237" fmla="*/ 5557984 w 11658599"/>
              <a:gd name="connsiteY237" fmla="*/ 5118167 h 6223656"/>
              <a:gd name="connsiteX238" fmla="*/ 5559604 w 11658599"/>
              <a:gd name="connsiteY238" fmla="*/ 5108224 h 6223656"/>
              <a:gd name="connsiteX239" fmla="*/ 8343859 w 11658599"/>
              <a:gd name="connsiteY239" fmla="*/ 5082287 h 6223656"/>
              <a:gd name="connsiteX240" fmla="*/ 8375906 w 11658599"/>
              <a:gd name="connsiteY240" fmla="*/ 5126664 h 6223656"/>
              <a:gd name="connsiteX241" fmla="*/ 8352019 w 11658599"/>
              <a:gd name="connsiteY241" fmla="*/ 5146303 h 6223656"/>
              <a:gd name="connsiteX242" fmla="*/ 8335032 w 11658599"/>
              <a:gd name="connsiteY242" fmla="*/ 5176154 h 6223656"/>
              <a:gd name="connsiteX243" fmla="*/ 8311908 w 11658599"/>
              <a:gd name="connsiteY243" fmla="*/ 5151476 h 6223656"/>
              <a:gd name="connsiteX244" fmla="*/ 8298384 w 11658599"/>
              <a:gd name="connsiteY244" fmla="*/ 5124968 h 6223656"/>
              <a:gd name="connsiteX245" fmla="*/ 8343859 w 11658599"/>
              <a:gd name="connsiteY245" fmla="*/ 5082287 h 6223656"/>
              <a:gd name="connsiteX246" fmla="*/ 7797976 w 11658599"/>
              <a:gd name="connsiteY246" fmla="*/ 5064914 h 6223656"/>
              <a:gd name="connsiteX247" fmla="*/ 7788837 w 11658599"/>
              <a:gd name="connsiteY247" fmla="*/ 5082664 h 6223656"/>
              <a:gd name="connsiteX248" fmla="*/ 7794005 w 11658599"/>
              <a:gd name="connsiteY248" fmla="*/ 5102533 h 6223656"/>
              <a:gd name="connsiteX249" fmla="*/ 7793310 w 11658599"/>
              <a:gd name="connsiteY249" fmla="*/ 5104803 h 6223656"/>
              <a:gd name="connsiteX250" fmla="*/ 7779130 w 11658599"/>
              <a:gd name="connsiteY250" fmla="*/ 5097879 h 6223656"/>
              <a:gd name="connsiteX251" fmla="*/ 7765306 w 11658599"/>
              <a:gd name="connsiteY251" fmla="*/ 5119729 h 6223656"/>
              <a:gd name="connsiteX252" fmla="*/ 7756309 w 11658599"/>
              <a:gd name="connsiteY252" fmla="*/ 5126175 h 6223656"/>
              <a:gd name="connsiteX253" fmla="*/ 7748088 w 11658599"/>
              <a:gd name="connsiteY253" fmla="*/ 5135011 h 6223656"/>
              <a:gd name="connsiteX254" fmla="*/ 7742286 w 11658599"/>
              <a:gd name="connsiteY254" fmla="*/ 5137643 h 6223656"/>
              <a:gd name="connsiteX255" fmla="*/ 7740548 w 11658599"/>
              <a:gd name="connsiteY255" fmla="*/ 5148860 h 6223656"/>
              <a:gd name="connsiteX256" fmla="*/ 7728766 w 11658599"/>
              <a:gd name="connsiteY256" fmla="*/ 5158633 h 6223656"/>
              <a:gd name="connsiteX257" fmla="*/ 7723211 w 11658599"/>
              <a:gd name="connsiteY257" fmla="*/ 5156623 h 6223656"/>
              <a:gd name="connsiteX258" fmla="*/ 7721553 w 11658599"/>
              <a:gd name="connsiteY258" fmla="*/ 5164616 h 6223656"/>
              <a:gd name="connsiteX259" fmla="*/ 7717005 w 11658599"/>
              <a:gd name="connsiteY259" fmla="*/ 5168388 h 6223656"/>
              <a:gd name="connsiteX260" fmla="*/ 7639263 w 11658599"/>
              <a:gd name="connsiteY260" fmla="*/ 5227041 h 6223656"/>
              <a:gd name="connsiteX261" fmla="*/ 7636607 w 11658599"/>
              <a:gd name="connsiteY261" fmla="*/ 5234206 h 6223656"/>
              <a:gd name="connsiteX262" fmla="*/ 7629803 w 11658599"/>
              <a:gd name="connsiteY262" fmla="*/ 5239345 h 6223656"/>
              <a:gd name="connsiteX263" fmla="*/ 7626250 w 11658599"/>
              <a:gd name="connsiteY263" fmla="*/ 5217161 h 6223656"/>
              <a:gd name="connsiteX264" fmla="*/ 7623676 w 11658599"/>
              <a:gd name="connsiteY264" fmla="*/ 5191220 h 6223656"/>
              <a:gd name="connsiteX265" fmla="*/ 7665380 w 11658599"/>
              <a:gd name="connsiteY265" fmla="*/ 5174913 h 6223656"/>
              <a:gd name="connsiteX266" fmla="*/ 7694413 w 11658599"/>
              <a:gd name="connsiteY266" fmla="*/ 5135495 h 6223656"/>
              <a:gd name="connsiteX267" fmla="*/ 7752963 w 11658599"/>
              <a:gd name="connsiteY267" fmla="*/ 5093564 h 6223656"/>
              <a:gd name="connsiteX268" fmla="*/ 9422986 w 11658599"/>
              <a:gd name="connsiteY268" fmla="*/ 5063272 h 6223656"/>
              <a:gd name="connsiteX269" fmla="*/ 9454608 w 11658599"/>
              <a:gd name="connsiteY269" fmla="*/ 5097853 h 6223656"/>
              <a:gd name="connsiteX270" fmla="*/ 9433744 w 11658599"/>
              <a:gd name="connsiteY270" fmla="*/ 5112802 h 6223656"/>
              <a:gd name="connsiteX271" fmla="*/ 9421652 w 11658599"/>
              <a:gd name="connsiteY271" fmla="*/ 5131566 h 6223656"/>
              <a:gd name="connsiteX272" fmla="*/ 9425661 w 11658599"/>
              <a:gd name="connsiteY272" fmla="*/ 5100075 h 6223656"/>
              <a:gd name="connsiteX273" fmla="*/ 9422986 w 11658599"/>
              <a:gd name="connsiteY273" fmla="*/ 5063272 h 6223656"/>
              <a:gd name="connsiteX274" fmla="*/ 6289876 w 11658599"/>
              <a:gd name="connsiteY274" fmla="*/ 5045037 h 6223656"/>
              <a:gd name="connsiteX275" fmla="*/ 6288973 w 11658599"/>
              <a:gd name="connsiteY275" fmla="*/ 5069802 h 6223656"/>
              <a:gd name="connsiteX276" fmla="*/ 6278568 w 11658599"/>
              <a:gd name="connsiteY276" fmla="*/ 5088698 h 6223656"/>
              <a:gd name="connsiteX277" fmla="*/ 6257680 w 11658599"/>
              <a:gd name="connsiteY277" fmla="*/ 5094013 h 6223656"/>
              <a:gd name="connsiteX278" fmla="*/ 6252344 w 11658599"/>
              <a:gd name="connsiteY278" fmla="*/ 5098795 h 6223656"/>
              <a:gd name="connsiteX279" fmla="*/ 6271827 w 11658599"/>
              <a:gd name="connsiteY279" fmla="*/ 5064520 h 6223656"/>
              <a:gd name="connsiteX280" fmla="*/ 7400466 w 11658599"/>
              <a:gd name="connsiteY280" fmla="*/ 5042735 h 6223656"/>
              <a:gd name="connsiteX281" fmla="*/ 7403982 w 11658599"/>
              <a:gd name="connsiteY281" fmla="*/ 5062082 h 6223656"/>
              <a:gd name="connsiteX282" fmla="*/ 7402369 w 11658599"/>
              <a:gd name="connsiteY282" fmla="*/ 5083156 h 6223656"/>
              <a:gd name="connsiteX283" fmla="*/ 7352244 w 11658599"/>
              <a:gd name="connsiteY283" fmla="*/ 5125676 h 6223656"/>
              <a:gd name="connsiteX284" fmla="*/ 7294805 w 11658599"/>
              <a:gd name="connsiteY284" fmla="*/ 5160391 h 6223656"/>
              <a:gd name="connsiteX285" fmla="*/ 7312267 w 11658599"/>
              <a:gd name="connsiteY285" fmla="*/ 5129426 h 6223656"/>
              <a:gd name="connsiteX286" fmla="*/ 7329727 w 11658599"/>
              <a:gd name="connsiteY286" fmla="*/ 5098459 h 6223656"/>
              <a:gd name="connsiteX287" fmla="*/ 7363117 w 11658599"/>
              <a:gd name="connsiteY287" fmla="*/ 5090083 h 6223656"/>
              <a:gd name="connsiteX288" fmla="*/ 7382855 w 11658599"/>
              <a:gd name="connsiteY288" fmla="*/ 5062343 h 6223656"/>
              <a:gd name="connsiteX289" fmla="*/ 7388002 w 11658599"/>
              <a:gd name="connsiteY289" fmla="*/ 5048637 h 6223656"/>
              <a:gd name="connsiteX290" fmla="*/ 7400466 w 11658599"/>
              <a:gd name="connsiteY290" fmla="*/ 5042735 h 6223656"/>
              <a:gd name="connsiteX291" fmla="*/ 6129985 w 11658599"/>
              <a:gd name="connsiteY291" fmla="*/ 5039137 h 6223656"/>
              <a:gd name="connsiteX292" fmla="*/ 6151672 w 11658599"/>
              <a:gd name="connsiteY292" fmla="*/ 5055774 h 6223656"/>
              <a:gd name="connsiteX293" fmla="*/ 6147901 w 11658599"/>
              <a:gd name="connsiteY293" fmla="*/ 5064638 h 6223656"/>
              <a:gd name="connsiteX294" fmla="*/ 6136463 w 11658599"/>
              <a:gd name="connsiteY294" fmla="*/ 5065343 h 6223656"/>
              <a:gd name="connsiteX295" fmla="*/ 6130605 w 11658599"/>
              <a:gd name="connsiteY295" fmla="*/ 5053077 h 6223656"/>
              <a:gd name="connsiteX296" fmla="*/ 6129985 w 11658599"/>
              <a:gd name="connsiteY296" fmla="*/ 5039137 h 6223656"/>
              <a:gd name="connsiteX297" fmla="*/ 8423563 w 11658599"/>
              <a:gd name="connsiteY297" fmla="*/ 5035274 h 6223656"/>
              <a:gd name="connsiteX298" fmla="*/ 8433187 w 11658599"/>
              <a:gd name="connsiteY298" fmla="*/ 5058684 h 6223656"/>
              <a:gd name="connsiteX299" fmla="*/ 8429227 w 11658599"/>
              <a:gd name="connsiteY299" fmla="*/ 5066571 h 6223656"/>
              <a:gd name="connsiteX300" fmla="*/ 8411472 w 11658599"/>
              <a:gd name="connsiteY300" fmla="*/ 5054041 h 6223656"/>
              <a:gd name="connsiteX301" fmla="*/ 8402558 w 11658599"/>
              <a:gd name="connsiteY301" fmla="*/ 5046958 h 6223656"/>
              <a:gd name="connsiteX302" fmla="*/ 8402132 w 11658599"/>
              <a:gd name="connsiteY302" fmla="*/ 5037163 h 6223656"/>
              <a:gd name="connsiteX303" fmla="*/ 8470314 w 11658599"/>
              <a:gd name="connsiteY303" fmla="*/ 5021979 h 6223656"/>
              <a:gd name="connsiteX304" fmla="*/ 8470455 w 11658599"/>
              <a:gd name="connsiteY304" fmla="*/ 5025244 h 6223656"/>
              <a:gd name="connsiteX305" fmla="*/ 8461969 w 11658599"/>
              <a:gd name="connsiteY305" fmla="*/ 5027958 h 6223656"/>
              <a:gd name="connsiteX306" fmla="*/ 5716165 w 11658599"/>
              <a:gd name="connsiteY306" fmla="*/ 5020510 h 6223656"/>
              <a:gd name="connsiteX307" fmla="*/ 5730996 w 11658599"/>
              <a:gd name="connsiteY307" fmla="*/ 5032267 h 6223656"/>
              <a:gd name="connsiteX308" fmla="*/ 5735357 w 11658599"/>
              <a:gd name="connsiteY308" fmla="*/ 5047370 h 6223656"/>
              <a:gd name="connsiteX309" fmla="*/ 5723891 w 11658599"/>
              <a:gd name="connsiteY309" fmla="*/ 5041608 h 6223656"/>
              <a:gd name="connsiteX310" fmla="*/ 5715260 w 11658599"/>
              <a:gd name="connsiteY310" fmla="*/ 5030814 h 6223656"/>
              <a:gd name="connsiteX311" fmla="*/ 5716165 w 11658599"/>
              <a:gd name="connsiteY311" fmla="*/ 5020510 h 6223656"/>
              <a:gd name="connsiteX312" fmla="*/ 7855895 w 11658599"/>
              <a:gd name="connsiteY312" fmla="*/ 5004531 h 6223656"/>
              <a:gd name="connsiteX313" fmla="*/ 7854607 w 11658599"/>
              <a:gd name="connsiteY313" fmla="*/ 5011972 h 6223656"/>
              <a:gd name="connsiteX314" fmla="*/ 7844698 w 11658599"/>
              <a:gd name="connsiteY314" fmla="*/ 5016437 h 6223656"/>
              <a:gd name="connsiteX315" fmla="*/ 7847951 w 11658599"/>
              <a:gd name="connsiteY315" fmla="*/ 5013715 h 6223656"/>
              <a:gd name="connsiteX316" fmla="*/ 6880444 w 11658599"/>
              <a:gd name="connsiteY316" fmla="*/ 5003191 h 6223656"/>
              <a:gd name="connsiteX317" fmla="*/ 6892104 w 11658599"/>
              <a:gd name="connsiteY317" fmla="*/ 5054019 h 6223656"/>
              <a:gd name="connsiteX318" fmla="*/ 6877380 w 11658599"/>
              <a:gd name="connsiteY318" fmla="*/ 5044712 h 6223656"/>
              <a:gd name="connsiteX319" fmla="*/ 6873899 w 11658599"/>
              <a:gd name="connsiteY319" fmla="*/ 5028205 h 6223656"/>
              <a:gd name="connsiteX320" fmla="*/ 9626536 w 11658599"/>
              <a:gd name="connsiteY320" fmla="*/ 4994862 h 6223656"/>
              <a:gd name="connsiteX321" fmla="*/ 9640333 w 11658599"/>
              <a:gd name="connsiteY321" fmla="*/ 5015282 h 6223656"/>
              <a:gd name="connsiteX322" fmla="*/ 9635471 w 11658599"/>
              <a:gd name="connsiteY322" fmla="*/ 5027181 h 6223656"/>
              <a:gd name="connsiteX323" fmla="*/ 9623927 w 11658599"/>
              <a:gd name="connsiteY323" fmla="*/ 5033772 h 6223656"/>
              <a:gd name="connsiteX324" fmla="*/ 9619044 w 11658599"/>
              <a:gd name="connsiteY324" fmla="*/ 5020434 h 6223656"/>
              <a:gd name="connsiteX325" fmla="*/ 9622365 w 11658599"/>
              <a:gd name="connsiteY325" fmla="*/ 4997854 h 6223656"/>
              <a:gd name="connsiteX326" fmla="*/ 9626536 w 11658599"/>
              <a:gd name="connsiteY326" fmla="*/ 4994862 h 6223656"/>
              <a:gd name="connsiteX327" fmla="*/ 6937796 w 11658599"/>
              <a:gd name="connsiteY327" fmla="*/ 4974779 h 6223656"/>
              <a:gd name="connsiteX328" fmla="*/ 6943983 w 11658599"/>
              <a:gd name="connsiteY328" fmla="*/ 4974980 h 6223656"/>
              <a:gd name="connsiteX329" fmla="*/ 6950170 w 11658599"/>
              <a:gd name="connsiteY329" fmla="*/ 4975181 h 6223656"/>
              <a:gd name="connsiteX330" fmla="*/ 6958618 w 11658599"/>
              <a:gd name="connsiteY330" fmla="*/ 4990587 h 6223656"/>
              <a:gd name="connsiteX331" fmla="*/ 6954780 w 11658599"/>
              <a:gd name="connsiteY331" fmla="*/ 4999293 h 6223656"/>
              <a:gd name="connsiteX332" fmla="*/ 6943626 w 11658599"/>
              <a:gd name="connsiteY332" fmla="*/ 5000193 h 6223656"/>
              <a:gd name="connsiteX333" fmla="*/ 6938145 w 11658599"/>
              <a:gd name="connsiteY333" fmla="*/ 4988350 h 6223656"/>
              <a:gd name="connsiteX334" fmla="*/ 6937796 w 11658599"/>
              <a:gd name="connsiteY334" fmla="*/ 4974779 h 6223656"/>
              <a:gd name="connsiteX335" fmla="*/ 9556651 w 11658599"/>
              <a:gd name="connsiteY335" fmla="*/ 4970863 h 6223656"/>
              <a:gd name="connsiteX336" fmla="*/ 9574904 w 11658599"/>
              <a:gd name="connsiteY336" fmla="*/ 4994822 h 6223656"/>
              <a:gd name="connsiteX337" fmla="*/ 9597329 w 11658599"/>
              <a:gd name="connsiteY337" fmla="*/ 5015792 h 6223656"/>
              <a:gd name="connsiteX338" fmla="*/ 9583643 w 11658599"/>
              <a:gd name="connsiteY338" fmla="*/ 5022651 h 6223656"/>
              <a:gd name="connsiteX339" fmla="*/ 9576750 w 11658599"/>
              <a:gd name="connsiteY339" fmla="*/ 5037271 h 6223656"/>
              <a:gd name="connsiteX340" fmla="*/ 9554040 w 11658599"/>
              <a:gd name="connsiteY340" fmla="*/ 5009771 h 6223656"/>
              <a:gd name="connsiteX341" fmla="*/ 9530712 w 11658599"/>
              <a:gd name="connsiteY341" fmla="*/ 5029855 h 6223656"/>
              <a:gd name="connsiteX342" fmla="*/ 9517623 w 11658599"/>
              <a:gd name="connsiteY342" fmla="*/ 5062802 h 6223656"/>
              <a:gd name="connsiteX343" fmla="*/ 9488131 w 11658599"/>
              <a:gd name="connsiteY343" fmla="*/ 5077201 h 6223656"/>
              <a:gd name="connsiteX344" fmla="*/ 9483384 w 11658599"/>
              <a:gd name="connsiteY344" fmla="*/ 5079340 h 6223656"/>
              <a:gd name="connsiteX345" fmla="*/ 9475188 w 11658599"/>
              <a:gd name="connsiteY345" fmla="*/ 5076374 h 6223656"/>
              <a:gd name="connsiteX346" fmla="*/ 9466842 w 11658599"/>
              <a:gd name="connsiteY346" fmla="*/ 5082354 h 6223656"/>
              <a:gd name="connsiteX347" fmla="*/ 9461235 w 11658599"/>
              <a:gd name="connsiteY347" fmla="*/ 5077111 h 6223656"/>
              <a:gd name="connsiteX348" fmla="*/ 9462528 w 11658599"/>
              <a:gd name="connsiteY348" fmla="*/ 5082079 h 6223656"/>
              <a:gd name="connsiteX349" fmla="*/ 9439960 w 11658599"/>
              <a:gd name="connsiteY349" fmla="*/ 5057842 h 6223656"/>
              <a:gd name="connsiteX350" fmla="*/ 9438967 w 11658599"/>
              <a:gd name="connsiteY350" fmla="*/ 5034987 h 6223656"/>
              <a:gd name="connsiteX351" fmla="*/ 9447880 w 11658599"/>
              <a:gd name="connsiteY351" fmla="*/ 5042068 h 6223656"/>
              <a:gd name="connsiteX352" fmla="*/ 9459829 w 11658599"/>
              <a:gd name="connsiteY352" fmla="*/ 5020036 h 6223656"/>
              <a:gd name="connsiteX353" fmla="*/ 9485575 w 11658599"/>
              <a:gd name="connsiteY353" fmla="*/ 5018425 h 6223656"/>
              <a:gd name="connsiteX354" fmla="*/ 9487431 w 11658599"/>
              <a:gd name="connsiteY354" fmla="*/ 5011624 h 6223656"/>
              <a:gd name="connsiteX355" fmla="*/ 9502977 w 11658599"/>
              <a:gd name="connsiteY355" fmla="*/ 5022793 h 6223656"/>
              <a:gd name="connsiteX356" fmla="*/ 9519240 w 11658599"/>
              <a:gd name="connsiteY356" fmla="*/ 5001036 h 6223656"/>
              <a:gd name="connsiteX357" fmla="*/ 9534490 w 11658599"/>
              <a:gd name="connsiteY357" fmla="*/ 4993056 h 6223656"/>
              <a:gd name="connsiteX358" fmla="*/ 9553189 w 11658599"/>
              <a:gd name="connsiteY358" fmla="*/ 4990180 h 6223656"/>
              <a:gd name="connsiteX359" fmla="*/ 5004697 w 11658599"/>
              <a:gd name="connsiteY359" fmla="*/ 4955577 h 6223656"/>
              <a:gd name="connsiteX360" fmla="*/ 5026385 w 11658599"/>
              <a:gd name="connsiteY360" fmla="*/ 4972213 h 6223656"/>
              <a:gd name="connsiteX361" fmla="*/ 5012423 w 11658599"/>
              <a:gd name="connsiteY361" fmla="*/ 4976672 h 6223656"/>
              <a:gd name="connsiteX362" fmla="*/ 5005945 w 11658599"/>
              <a:gd name="connsiteY362" fmla="*/ 4966961 h 6223656"/>
              <a:gd name="connsiteX363" fmla="*/ 5004697 w 11658599"/>
              <a:gd name="connsiteY363" fmla="*/ 4955577 h 6223656"/>
              <a:gd name="connsiteX364" fmla="*/ 9586002 w 11658599"/>
              <a:gd name="connsiteY364" fmla="*/ 4953200 h 6223656"/>
              <a:gd name="connsiteX365" fmla="*/ 9594915 w 11658599"/>
              <a:gd name="connsiteY365" fmla="*/ 4960280 h 6223656"/>
              <a:gd name="connsiteX366" fmla="*/ 9592415 w 11658599"/>
              <a:gd name="connsiteY366" fmla="*/ 4964600 h 6223656"/>
              <a:gd name="connsiteX367" fmla="*/ 9586571 w 11658599"/>
              <a:gd name="connsiteY367" fmla="*/ 4966262 h 6223656"/>
              <a:gd name="connsiteX368" fmla="*/ 6278842 w 11658599"/>
              <a:gd name="connsiteY368" fmla="*/ 4933119 h 6223656"/>
              <a:gd name="connsiteX369" fmla="*/ 6303000 w 11658599"/>
              <a:gd name="connsiteY369" fmla="*/ 4936742 h 6223656"/>
              <a:gd name="connsiteX370" fmla="*/ 6285671 w 11658599"/>
              <a:gd name="connsiteY370" fmla="*/ 4968198 h 6223656"/>
              <a:gd name="connsiteX371" fmla="*/ 6268342 w 11658599"/>
              <a:gd name="connsiteY371" fmla="*/ 4999654 h 6223656"/>
              <a:gd name="connsiteX372" fmla="*/ 6223783 w 11658599"/>
              <a:gd name="connsiteY372" fmla="*/ 5000927 h 6223656"/>
              <a:gd name="connsiteX373" fmla="*/ 6196046 w 11658599"/>
              <a:gd name="connsiteY373" fmla="*/ 5032174 h 6223656"/>
              <a:gd name="connsiteX374" fmla="*/ 6195802 w 11658599"/>
              <a:gd name="connsiteY374" fmla="*/ 4980409 h 6223656"/>
              <a:gd name="connsiteX375" fmla="*/ 6222257 w 11658599"/>
              <a:gd name="connsiteY375" fmla="*/ 4980797 h 6223656"/>
              <a:gd name="connsiteX376" fmla="*/ 6251142 w 11658599"/>
              <a:gd name="connsiteY376" fmla="*/ 4991010 h 6223656"/>
              <a:gd name="connsiteX377" fmla="*/ 6264359 w 11658599"/>
              <a:gd name="connsiteY377" fmla="*/ 4946727 h 6223656"/>
              <a:gd name="connsiteX378" fmla="*/ 6278842 w 11658599"/>
              <a:gd name="connsiteY378" fmla="*/ 4933119 h 6223656"/>
              <a:gd name="connsiteX379" fmla="*/ 5037605 w 11658599"/>
              <a:gd name="connsiteY379" fmla="*/ 4926211 h 6223656"/>
              <a:gd name="connsiteX380" fmla="*/ 5051066 w 11658599"/>
              <a:gd name="connsiteY380" fmla="*/ 4950191 h 6223656"/>
              <a:gd name="connsiteX381" fmla="*/ 5045333 w 11658599"/>
              <a:gd name="connsiteY381" fmla="*/ 4947309 h 6223656"/>
              <a:gd name="connsiteX382" fmla="*/ 5036702 w 11658599"/>
              <a:gd name="connsiteY382" fmla="*/ 4936515 h 6223656"/>
              <a:gd name="connsiteX383" fmla="*/ 5037605 w 11658599"/>
              <a:gd name="connsiteY383" fmla="*/ 4926211 h 6223656"/>
              <a:gd name="connsiteX384" fmla="*/ 9630482 w 11658599"/>
              <a:gd name="connsiteY384" fmla="*/ 4887660 h 6223656"/>
              <a:gd name="connsiteX385" fmla="*/ 9639632 w 11658599"/>
              <a:gd name="connsiteY385" fmla="*/ 4887836 h 6223656"/>
              <a:gd name="connsiteX386" fmla="*/ 9652339 w 11658599"/>
              <a:gd name="connsiteY386" fmla="*/ 4895567 h 6223656"/>
              <a:gd name="connsiteX387" fmla="*/ 9643993 w 11658599"/>
              <a:gd name="connsiteY387" fmla="*/ 4901547 h 6223656"/>
              <a:gd name="connsiteX388" fmla="*/ 9635620 w 11658599"/>
              <a:gd name="connsiteY388" fmla="*/ 4894500 h 6223656"/>
              <a:gd name="connsiteX389" fmla="*/ 9630482 w 11658599"/>
              <a:gd name="connsiteY389" fmla="*/ 4887660 h 6223656"/>
              <a:gd name="connsiteX390" fmla="*/ 7958607 w 11658599"/>
              <a:gd name="connsiteY390" fmla="*/ 4886150 h 6223656"/>
              <a:gd name="connsiteX391" fmla="*/ 7953207 w 11658599"/>
              <a:gd name="connsiteY391" fmla="*/ 4895447 h 6223656"/>
              <a:gd name="connsiteX392" fmla="*/ 7949584 w 11658599"/>
              <a:gd name="connsiteY392" fmla="*/ 4920350 h 6223656"/>
              <a:gd name="connsiteX393" fmla="*/ 7945155 w 11658599"/>
              <a:gd name="connsiteY393" fmla="*/ 4924727 h 6223656"/>
              <a:gd name="connsiteX394" fmla="*/ 7944168 w 11658599"/>
              <a:gd name="connsiteY394" fmla="*/ 4896381 h 6223656"/>
              <a:gd name="connsiteX395" fmla="*/ 6436256 w 11658599"/>
              <a:gd name="connsiteY395" fmla="*/ 4875324 h 6223656"/>
              <a:gd name="connsiteX396" fmla="*/ 6429557 w 11658599"/>
              <a:gd name="connsiteY396" fmla="*/ 4890215 h 6223656"/>
              <a:gd name="connsiteX397" fmla="*/ 6417622 w 11658599"/>
              <a:gd name="connsiteY397" fmla="*/ 4898936 h 6223656"/>
              <a:gd name="connsiteX398" fmla="*/ 6426653 w 11658599"/>
              <a:gd name="connsiteY398" fmla="*/ 4878392 h 6223656"/>
              <a:gd name="connsiteX399" fmla="*/ 5946539 w 11658599"/>
              <a:gd name="connsiteY399" fmla="*/ 4842945 h 6223656"/>
              <a:gd name="connsiteX400" fmla="*/ 5970205 w 11658599"/>
              <a:gd name="connsiteY400" fmla="*/ 4849817 h 6223656"/>
              <a:gd name="connsiteX401" fmla="*/ 5948018 w 11658599"/>
              <a:gd name="connsiteY401" fmla="*/ 4861618 h 6223656"/>
              <a:gd name="connsiteX402" fmla="*/ 5948358 w 11658599"/>
              <a:gd name="connsiteY402" fmla="*/ 4883305 h 6223656"/>
              <a:gd name="connsiteX403" fmla="*/ 5963470 w 11658599"/>
              <a:gd name="connsiteY403" fmla="*/ 4903812 h 6223656"/>
              <a:gd name="connsiteX404" fmla="*/ 5922837 w 11658599"/>
              <a:gd name="connsiteY404" fmla="*/ 4912078 h 6223656"/>
              <a:gd name="connsiteX405" fmla="*/ 5895665 w 11658599"/>
              <a:gd name="connsiteY405" fmla="*/ 4894837 h 6223656"/>
              <a:gd name="connsiteX406" fmla="*/ 5873729 w 11658599"/>
              <a:gd name="connsiteY406" fmla="*/ 4875923 h 6223656"/>
              <a:gd name="connsiteX407" fmla="*/ 5889152 w 11658599"/>
              <a:gd name="connsiteY407" fmla="*/ 4878654 h 6223656"/>
              <a:gd name="connsiteX408" fmla="*/ 5903642 w 11658599"/>
              <a:gd name="connsiteY408" fmla="*/ 4885220 h 6223656"/>
              <a:gd name="connsiteX409" fmla="*/ 5904888 w 11658599"/>
              <a:gd name="connsiteY409" fmla="*/ 4880107 h 6223656"/>
              <a:gd name="connsiteX410" fmla="*/ 5927451 w 11658599"/>
              <a:gd name="connsiteY410" fmla="*/ 4846980 h 6223656"/>
              <a:gd name="connsiteX411" fmla="*/ 5946539 w 11658599"/>
              <a:gd name="connsiteY411" fmla="*/ 4842945 h 6223656"/>
              <a:gd name="connsiteX412" fmla="*/ 7063686 w 11658599"/>
              <a:gd name="connsiteY412" fmla="*/ 4827508 h 6223656"/>
              <a:gd name="connsiteX413" fmla="*/ 7090633 w 11658599"/>
              <a:gd name="connsiteY413" fmla="*/ 4891443 h 6223656"/>
              <a:gd name="connsiteX414" fmla="*/ 7038816 w 11658599"/>
              <a:gd name="connsiteY414" fmla="*/ 4922556 h 6223656"/>
              <a:gd name="connsiteX415" fmla="*/ 7015969 w 11658599"/>
              <a:gd name="connsiteY415" fmla="*/ 4896593 h 6223656"/>
              <a:gd name="connsiteX416" fmla="*/ 7002407 w 11658599"/>
              <a:gd name="connsiteY416" fmla="*/ 4870927 h 6223656"/>
              <a:gd name="connsiteX417" fmla="*/ 7014618 w 11658599"/>
              <a:gd name="connsiteY417" fmla="*/ 4871956 h 6223656"/>
              <a:gd name="connsiteX418" fmla="*/ 7025848 w 11658599"/>
              <a:gd name="connsiteY418" fmla="*/ 4876733 h 6223656"/>
              <a:gd name="connsiteX419" fmla="*/ 9827306 w 11658599"/>
              <a:gd name="connsiteY419" fmla="*/ 4763466 h 6223656"/>
              <a:gd name="connsiteX420" fmla="*/ 9831904 w 11658599"/>
              <a:gd name="connsiteY420" fmla="*/ 4770272 h 6223656"/>
              <a:gd name="connsiteX421" fmla="*/ 9827873 w 11658599"/>
              <a:gd name="connsiteY421" fmla="*/ 4776526 h 6223656"/>
              <a:gd name="connsiteX422" fmla="*/ 6083393 w 11658599"/>
              <a:gd name="connsiteY422" fmla="*/ 4728831 h 6223656"/>
              <a:gd name="connsiteX423" fmla="*/ 6087380 w 11658599"/>
              <a:gd name="connsiteY423" fmla="*/ 4748765 h 6223656"/>
              <a:gd name="connsiteX424" fmla="*/ 6086132 w 11658599"/>
              <a:gd name="connsiteY424" fmla="*/ 4770372 h 6223656"/>
              <a:gd name="connsiteX425" fmla="*/ 6035490 w 11658599"/>
              <a:gd name="connsiteY425" fmla="*/ 4813058 h 6223656"/>
              <a:gd name="connsiteX426" fmla="*/ 5977186 w 11658599"/>
              <a:gd name="connsiteY426" fmla="*/ 4847589 h 6223656"/>
              <a:gd name="connsiteX427" fmla="*/ 5994515 w 11658599"/>
              <a:gd name="connsiteY427" fmla="*/ 4816133 h 6223656"/>
              <a:gd name="connsiteX428" fmla="*/ 6011841 w 11658599"/>
              <a:gd name="connsiteY428" fmla="*/ 4784675 h 6223656"/>
              <a:gd name="connsiteX429" fmla="*/ 6045963 w 11658599"/>
              <a:gd name="connsiteY429" fmla="*/ 4776722 h 6223656"/>
              <a:gd name="connsiteX430" fmla="*/ 6065691 w 11658599"/>
              <a:gd name="connsiteY430" fmla="*/ 4748623 h 6223656"/>
              <a:gd name="connsiteX431" fmla="*/ 6070710 w 11658599"/>
              <a:gd name="connsiteY431" fmla="*/ 4734649 h 6223656"/>
              <a:gd name="connsiteX432" fmla="*/ 6083393 w 11658599"/>
              <a:gd name="connsiteY432" fmla="*/ 4728831 h 6223656"/>
              <a:gd name="connsiteX433" fmla="*/ 9980359 w 11658599"/>
              <a:gd name="connsiteY433" fmla="*/ 4721139 h 6223656"/>
              <a:gd name="connsiteX434" fmla="*/ 9993303 w 11658599"/>
              <a:gd name="connsiteY434" fmla="*/ 4721965 h 6223656"/>
              <a:gd name="connsiteX435" fmla="*/ 9985099 w 11658599"/>
              <a:gd name="connsiteY435" fmla="*/ 4731209 h 6223656"/>
              <a:gd name="connsiteX436" fmla="*/ 9986071 w 11658599"/>
              <a:gd name="connsiteY436" fmla="*/ 4728828 h 6223656"/>
              <a:gd name="connsiteX437" fmla="*/ 9980359 w 11658599"/>
              <a:gd name="connsiteY437" fmla="*/ 4721139 h 6223656"/>
              <a:gd name="connsiteX438" fmla="*/ 9945559 w 11658599"/>
              <a:gd name="connsiteY438" fmla="*/ 4712405 h 6223656"/>
              <a:gd name="connsiteX439" fmla="*/ 9954755 w 11658599"/>
              <a:gd name="connsiteY439" fmla="*/ 4726017 h 6223656"/>
              <a:gd name="connsiteX440" fmla="*/ 9976612 w 11658599"/>
              <a:gd name="connsiteY440" fmla="*/ 4733924 h 6223656"/>
              <a:gd name="connsiteX441" fmla="*/ 9985099 w 11658599"/>
              <a:gd name="connsiteY441" fmla="*/ 4731209 h 6223656"/>
              <a:gd name="connsiteX442" fmla="*/ 9976687 w 11658599"/>
              <a:gd name="connsiteY442" fmla="*/ 4760386 h 6223656"/>
              <a:gd name="connsiteX443" fmla="*/ 9974426 w 11658599"/>
              <a:gd name="connsiteY443" fmla="*/ 4782627 h 6223656"/>
              <a:gd name="connsiteX444" fmla="*/ 9953564 w 11658599"/>
              <a:gd name="connsiteY444" fmla="*/ 4797578 h 6223656"/>
              <a:gd name="connsiteX445" fmla="*/ 9938108 w 11658599"/>
              <a:gd name="connsiteY445" fmla="*/ 4788449 h 6223656"/>
              <a:gd name="connsiteX446" fmla="*/ 9936448 w 11658599"/>
              <a:gd name="connsiteY446" fmla="*/ 4799741 h 6223656"/>
              <a:gd name="connsiteX447" fmla="*/ 9914591 w 11658599"/>
              <a:gd name="connsiteY447" fmla="*/ 4791833 h 6223656"/>
              <a:gd name="connsiteX448" fmla="*/ 9865654 w 11658599"/>
              <a:gd name="connsiteY448" fmla="*/ 4853831 h 6223656"/>
              <a:gd name="connsiteX449" fmla="*/ 9852552 w 11658599"/>
              <a:gd name="connsiteY449" fmla="*/ 4849333 h 6223656"/>
              <a:gd name="connsiteX450" fmla="*/ 9853135 w 11658599"/>
              <a:gd name="connsiteY450" fmla="*/ 4862801 h 6223656"/>
              <a:gd name="connsiteX451" fmla="*/ 9847814 w 11658599"/>
              <a:gd name="connsiteY451" fmla="*/ 4864089 h 6223656"/>
              <a:gd name="connsiteX452" fmla="*/ 9835593 w 11658599"/>
              <a:gd name="connsiteY452" fmla="*/ 4855168 h 6223656"/>
              <a:gd name="connsiteX453" fmla="*/ 9817659 w 11658599"/>
              <a:gd name="connsiteY453" fmla="*/ 4875597 h 6223656"/>
              <a:gd name="connsiteX454" fmla="*/ 9775900 w 11658599"/>
              <a:gd name="connsiteY454" fmla="*/ 4867639 h 6223656"/>
              <a:gd name="connsiteX455" fmla="*/ 9774906 w 11658599"/>
              <a:gd name="connsiteY455" fmla="*/ 4844781 h 6223656"/>
              <a:gd name="connsiteX456" fmla="*/ 9789095 w 11658599"/>
              <a:gd name="connsiteY456" fmla="*/ 4837139 h 6223656"/>
              <a:gd name="connsiteX457" fmla="*/ 9799942 w 11658599"/>
              <a:gd name="connsiteY457" fmla="*/ 4826843 h 6223656"/>
              <a:gd name="connsiteX458" fmla="*/ 9817343 w 11658599"/>
              <a:gd name="connsiteY458" fmla="*/ 4831211 h 6223656"/>
              <a:gd name="connsiteX459" fmla="*/ 9842165 w 11658599"/>
              <a:gd name="connsiteY459" fmla="*/ 4808373 h 6223656"/>
              <a:gd name="connsiteX460" fmla="*/ 9866989 w 11658599"/>
              <a:gd name="connsiteY460" fmla="*/ 4785537 h 6223656"/>
              <a:gd name="connsiteX461" fmla="*/ 9867966 w 11658599"/>
              <a:gd name="connsiteY461" fmla="*/ 4770945 h 6223656"/>
              <a:gd name="connsiteX462" fmla="*/ 9879079 w 11658599"/>
              <a:gd name="connsiteY462" fmla="*/ 4766771 h 6223656"/>
              <a:gd name="connsiteX463" fmla="*/ 9895629 w 11658599"/>
              <a:gd name="connsiteY463" fmla="*/ 4751547 h 6223656"/>
              <a:gd name="connsiteX464" fmla="*/ 9909771 w 11658599"/>
              <a:gd name="connsiteY464" fmla="*/ 4730470 h 6223656"/>
              <a:gd name="connsiteX465" fmla="*/ 9937498 w 11658599"/>
              <a:gd name="connsiteY465" fmla="*/ 4724915 h 6223656"/>
              <a:gd name="connsiteX466" fmla="*/ 9945559 w 11658599"/>
              <a:gd name="connsiteY466" fmla="*/ 4712405 h 6223656"/>
              <a:gd name="connsiteX467" fmla="*/ 10035313 w 11658599"/>
              <a:gd name="connsiteY467" fmla="*/ 4698598 h 6223656"/>
              <a:gd name="connsiteX468" fmla="*/ 10051988 w 11658599"/>
              <a:gd name="connsiteY468" fmla="*/ 4711058 h 6223656"/>
              <a:gd name="connsiteX469" fmla="*/ 10062193 w 11658599"/>
              <a:gd name="connsiteY469" fmla="*/ 4723106 h 6223656"/>
              <a:gd name="connsiteX470" fmla="*/ 10057465 w 11658599"/>
              <a:gd name="connsiteY470" fmla="*/ 4725655 h 6223656"/>
              <a:gd name="connsiteX471" fmla="*/ 10049392 w 11658599"/>
              <a:gd name="connsiteY471" fmla="*/ 4725546 h 6223656"/>
              <a:gd name="connsiteX472" fmla="*/ 10037443 w 11658599"/>
              <a:gd name="connsiteY472" fmla="*/ 4747578 h 6223656"/>
              <a:gd name="connsiteX473" fmla="*/ 10010277 w 11658599"/>
              <a:gd name="connsiteY473" fmla="*/ 4716535 h 6223656"/>
              <a:gd name="connsiteX474" fmla="*/ 10024465 w 11658599"/>
              <a:gd name="connsiteY474" fmla="*/ 4708894 h 6223656"/>
              <a:gd name="connsiteX475" fmla="*/ 10035313 w 11658599"/>
              <a:gd name="connsiteY475" fmla="*/ 4698598 h 6223656"/>
              <a:gd name="connsiteX476" fmla="*/ 9845755 w 11658599"/>
              <a:gd name="connsiteY476" fmla="*/ 4693006 h 6223656"/>
              <a:gd name="connsiteX477" fmla="*/ 9864432 w 11658599"/>
              <a:gd name="connsiteY477" fmla="*/ 4726762 h 6223656"/>
              <a:gd name="connsiteX478" fmla="*/ 9845896 w 11658599"/>
              <a:gd name="connsiteY478" fmla="*/ 4696271 h 6223656"/>
              <a:gd name="connsiteX479" fmla="*/ 7186957 w 11658599"/>
              <a:gd name="connsiteY479" fmla="*/ 4690244 h 6223656"/>
              <a:gd name="connsiteX480" fmla="*/ 7217832 w 11658599"/>
              <a:gd name="connsiteY480" fmla="*/ 4739171 h 6223656"/>
              <a:gd name="connsiteX481" fmla="*/ 7169983 w 11658599"/>
              <a:gd name="connsiteY481" fmla="*/ 4784916 h 6223656"/>
              <a:gd name="connsiteX482" fmla="*/ 7128473 w 11658599"/>
              <a:gd name="connsiteY482" fmla="*/ 4842220 h 6223656"/>
              <a:gd name="connsiteX483" fmla="*/ 7102736 w 11658599"/>
              <a:gd name="connsiteY483" fmla="*/ 4818369 h 6223656"/>
              <a:gd name="connsiteX484" fmla="*/ 7093372 w 11658599"/>
              <a:gd name="connsiteY484" fmla="*/ 4785587 h 6223656"/>
              <a:gd name="connsiteX485" fmla="*/ 7186957 w 11658599"/>
              <a:gd name="connsiteY485" fmla="*/ 4690244 h 6223656"/>
              <a:gd name="connsiteX486" fmla="*/ 9991457 w 11658599"/>
              <a:gd name="connsiteY486" fmla="*/ 4679516 h 6223656"/>
              <a:gd name="connsiteX487" fmla="*/ 10000370 w 11658599"/>
              <a:gd name="connsiteY487" fmla="*/ 4686597 h 6223656"/>
              <a:gd name="connsiteX488" fmla="*/ 9989477 w 11658599"/>
              <a:gd name="connsiteY488" fmla="*/ 4680538 h 6223656"/>
              <a:gd name="connsiteX489" fmla="*/ 5548670 w 11658599"/>
              <a:gd name="connsiteY489" fmla="*/ 4678130 h 6223656"/>
              <a:gd name="connsiteX490" fmla="*/ 5561629 w 11658599"/>
              <a:gd name="connsiteY490" fmla="*/ 4730546 h 6223656"/>
              <a:gd name="connsiteX491" fmla="*/ 5546329 w 11658599"/>
              <a:gd name="connsiteY491" fmla="*/ 4720705 h 6223656"/>
              <a:gd name="connsiteX492" fmla="*/ 5542434 w 11658599"/>
              <a:gd name="connsiteY492" fmla="*/ 4703687 h 6223656"/>
              <a:gd name="connsiteX493" fmla="*/ 6573751 w 11658599"/>
              <a:gd name="connsiteY493" fmla="*/ 4671168 h 6223656"/>
              <a:gd name="connsiteX494" fmla="*/ 6608809 w 11658599"/>
              <a:gd name="connsiteY494" fmla="*/ 4705368 h 6223656"/>
              <a:gd name="connsiteX495" fmla="*/ 6600461 w 11658599"/>
              <a:gd name="connsiteY495" fmla="*/ 4714088 h 6223656"/>
              <a:gd name="connsiteX496" fmla="*/ 6600397 w 11658599"/>
              <a:gd name="connsiteY496" fmla="*/ 4714138 h 6223656"/>
              <a:gd name="connsiteX497" fmla="*/ 6578009 w 11658599"/>
              <a:gd name="connsiteY497" fmla="*/ 4721168 h 6223656"/>
              <a:gd name="connsiteX498" fmla="*/ 6544491 w 11658599"/>
              <a:gd name="connsiteY498" fmla="*/ 4746056 h 6223656"/>
              <a:gd name="connsiteX499" fmla="*/ 6497082 w 11658599"/>
              <a:gd name="connsiteY499" fmla="*/ 4799069 h 6223656"/>
              <a:gd name="connsiteX500" fmla="*/ 6485072 w 11658599"/>
              <a:gd name="connsiteY500" fmla="*/ 4798734 h 6223656"/>
              <a:gd name="connsiteX501" fmla="*/ 6473275 w 11658599"/>
              <a:gd name="connsiteY501" fmla="*/ 4792805 h 6223656"/>
              <a:gd name="connsiteX502" fmla="*/ 6410855 w 11658599"/>
              <a:gd name="connsiteY502" fmla="*/ 4863998 h 6223656"/>
              <a:gd name="connsiteX503" fmla="*/ 6332168 w 11658599"/>
              <a:gd name="connsiteY503" fmla="*/ 4922712 h 6223656"/>
              <a:gd name="connsiteX504" fmla="*/ 6329580 w 11658599"/>
              <a:gd name="connsiteY504" fmla="*/ 4930018 h 6223656"/>
              <a:gd name="connsiteX505" fmla="*/ 6322694 w 11658599"/>
              <a:gd name="connsiteY505" fmla="*/ 4935162 h 6223656"/>
              <a:gd name="connsiteX506" fmla="*/ 6318614 w 11658599"/>
              <a:gd name="connsiteY506" fmla="*/ 4912315 h 6223656"/>
              <a:gd name="connsiteX507" fmla="*/ 6315468 w 11658599"/>
              <a:gd name="connsiteY507" fmla="*/ 4885630 h 6223656"/>
              <a:gd name="connsiteX508" fmla="*/ 6357973 w 11658599"/>
              <a:gd name="connsiteY508" fmla="*/ 4869695 h 6223656"/>
              <a:gd name="connsiteX509" fmla="*/ 6387018 w 11658599"/>
              <a:gd name="connsiteY509" fmla="*/ 4829784 h 6223656"/>
              <a:gd name="connsiteX510" fmla="*/ 6446323 w 11658599"/>
              <a:gd name="connsiteY510" fmla="*/ 4787867 h 6223656"/>
              <a:gd name="connsiteX511" fmla="*/ 6509925 w 11658599"/>
              <a:gd name="connsiteY511" fmla="*/ 4748109 h 6223656"/>
              <a:gd name="connsiteX512" fmla="*/ 6542306 w 11658599"/>
              <a:gd name="connsiteY512" fmla="*/ 4707722 h 6223656"/>
              <a:gd name="connsiteX513" fmla="*/ 6573751 w 11658599"/>
              <a:gd name="connsiteY513" fmla="*/ 4671168 h 6223656"/>
              <a:gd name="connsiteX514" fmla="*/ 5607006 w 11658599"/>
              <a:gd name="connsiteY514" fmla="*/ 4650070 h 6223656"/>
              <a:gd name="connsiteX515" fmla="*/ 5613363 w 11658599"/>
              <a:gd name="connsiteY515" fmla="*/ 4650397 h 6223656"/>
              <a:gd name="connsiteX516" fmla="*/ 5619719 w 11658599"/>
              <a:gd name="connsiteY516" fmla="*/ 4650723 h 6223656"/>
              <a:gd name="connsiteX517" fmla="*/ 5628693 w 11658599"/>
              <a:gd name="connsiteY517" fmla="*/ 4666707 h 6223656"/>
              <a:gd name="connsiteX518" fmla="*/ 5624921 w 11658599"/>
              <a:gd name="connsiteY518" fmla="*/ 4675571 h 6223656"/>
              <a:gd name="connsiteX519" fmla="*/ 5613486 w 11658599"/>
              <a:gd name="connsiteY519" fmla="*/ 4676278 h 6223656"/>
              <a:gd name="connsiteX520" fmla="*/ 5607628 w 11658599"/>
              <a:gd name="connsiteY520" fmla="*/ 4664012 h 6223656"/>
              <a:gd name="connsiteX521" fmla="*/ 5607006 w 11658599"/>
              <a:gd name="connsiteY521" fmla="*/ 4650070 h 6223656"/>
              <a:gd name="connsiteX522" fmla="*/ 6631243 w 11658599"/>
              <a:gd name="connsiteY522" fmla="*/ 4649855 h 6223656"/>
              <a:gd name="connsiteX523" fmla="*/ 6640658 w 11658599"/>
              <a:gd name="connsiteY523" fmla="*/ 4653366 h 6223656"/>
              <a:gd name="connsiteX524" fmla="*/ 6628172 w 11658599"/>
              <a:gd name="connsiteY524" fmla="*/ 4682567 h 6223656"/>
              <a:gd name="connsiteX525" fmla="*/ 6625321 w 11658599"/>
              <a:gd name="connsiteY525" fmla="*/ 4674133 h 6223656"/>
              <a:gd name="connsiteX526" fmla="*/ 6622613 w 11658599"/>
              <a:gd name="connsiteY526" fmla="*/ 4655558 h 6223656"/>
              <a:gd name="connsiteX527" fmla="*/ 6631243 w 11658599"/>
              <a:gd name="connsiteY527" fmla="*/ 4649855 h 6223656"/>
              <a:gd name="connsiteX528" fmla="*/ 10031621 w 11658599"/>
              <a:gd name="connsiteY528" fmla="*/ 4613699 h 6223656"/>
              <a:gd name="connsiteX529" fmla="*/ 10049164 w 11658599"/>
              <a:gd name="connsiteY529" fmla="*/ 4621332 h 6223656"/>
              <a:gd name="connsiteX530" fmla="*/ 10038316 w 11658599"/>
              <a:gd name="connsiteY530" fmla="*/ 4631628 h 6223656"/>
              <a:gd name="connsiteX531" fmla="*/ 10024129 w 11658599"/>
              <a:gd name="connsiteY531" fmla="*/ 4639272 h 6223656"/>
              <a:gd name="connsiteX532" fmla="*/ 10031621 w 11658599"/>
              <a:gd name="connsiteY532" fmla="*/ 4613699 h 6223656"/>
              <a:gd name="connsiteX533" fmla="*/ 10078940 w 11658599"/>
              <a:gd name="connsiteY533" fmla="*/ 4613464 h 6223656"/>
              <a:gd name="connsiteX534" fmla="*/ 10083397 w 11658599"/>
              <a:gd name="connsiteY534" fmla="*/ 4617006 h 6223656"/>
              <a:gd name="connsiteX535" fmla="*/ 10093460 w 11658599"/>
              <a:gd name="connsiteY535" fmla="*/ 4625790 h 6223656"/>
              <a:gd name="connsiteX536" fmla="*/ 10097051 w 11658599"/>
              <a:gd name="connsiteY536" fmla="*/ 4634159 h 6223656"/>
              <a:gd name="connsiteX537" fmla="*/ 10092878 w 11658599"/>
              <a:gd name="connsiteY537" fmla="*/ 4637149 h 6223656"/>
              <a:gd name="connsiteX538" fmla="*/ 10083964 w 11658599"/>
              <a:gd name="connsiteY538" fmla="*/ 4630066 h 6223656"/>
              <a:gd name="connsiteX539" fmla="*/ 10078940 w 11658599"/>
              <a:gd name="connsiteY539" fmla="*/ 4613464 h 6223656"/>
              <a:gd name="connsiteX540" fmla="*/ 7337889 w 11658599"/>
              <a:gd name="connsiteY540" fmla="*/ 4566484 h 6223656"/>
              <a:gd name="connsiteX541" fmla="*/ 7342411 w 11658599"/>
              <a:gd name="connsiteY541" fmla="*/ 4596902 h 6223656"/>
              <a:gd name="connsiteX542" fmla="*/ 7332297 w 11658599"/>
              <a:gd name="connsiteY542" fmla="*/ 4611709 h 6223656"/>
              <a:gd name="connsiteX543" fmla="*/ 7309512 w 11658599"/>
              <a:gd name="connsiteY543" fmla="*/ 4603403 h 6223656"/>
              <a:gd name="connsiteX544" fmla="*/ 7298445 w 11658599"/>
              <a:gd name="connsiteY544" fmla="*/ 4597999 h 6223656"/>
              <a:gd name="connsiteX545" fmla="*/ 7302372 w 11658599"/>
              <a:gd name="connsiteY545" fmla="*/ 4582992 h 6223656"/>
              <a:gd name="connsiteX546" fmla="*/ 10111186 w 11658599"/>
              <a:gd name="connsiteY546" fmla="*/ 4563425 h 6223656"/>
              <a:gd name="connsiteX547" fmla="*/ 10134037 w 11658599"/>
              <a:gd name="connsiteY547" fmla="*/ 4594190 h 6223656"/>
              <a:gd name="connsiteX548" fmla="*/ 10113032 w 11658599"/>
              <a:gd name="connsiteY548" fmla="*/ 4605874 h 6223656"/>
              <a:gd name="connsiteX549" fmla="*/ 10112615 w 11658599"/>
              <a:gd name="connsiteY549" fmla="*/ 4608695 h 6223656"/>
              <a:gd name="connsiteX550" fmla="*/ 10108859 w 11658599"/>
              <a:gd name="connsiteY550" fmla="*/ 4608864 h 6223656"/>
              <a:gd name="connsiteX551" fmla="*/ 10098583 w 11658599"/>
              <a:gd name="connsiteY551" fmla="*/ 4595182 h 6223656"/>
              <a:gd name="connsiteX552" fmla="*/ 10094780 w 11658599"/>
              <a:gd name="connsiteY552" fmla="*/ 4581914 h 6223656"/>
              <a:gd name="connsiteX553" fmla="*/ 10100030 w 11658599"/>
              <a:gd name="connsiteY553" fmla="*/ 4578992 h 6223656"/>
              <a:gd name="connsiteX554" fmla="*/ 10112178 w 11658599"/>
              <a:gd name="connsiteY554" fmla="*/ 4586280 h 6223656"/>
              <a:gd name="connsiteX555" fmla="*/ 6700899 w 11658599"/>
              <a:gd name="connsiteY555" fmla="*/ 4545722 h 6223656"/>
              <a:gd name="connsiteX556" fmla="*/ 6700707 w 11658599"/>
              <a:gd name="connsiteY556" fmla="*/ 4558352 h 6223656"/>
              <a:gd name="connsiteX557" fmla="*/ 6690521 w 11658599"/>
              <a:gd name="connsiteY557" fmla="*/ 4582175 h 6223656"/>
              <a:gd name="connsiteX558" fmla="*/ 6667146 w 11658599"/>
              <a:gd name="connsiteY558" fmla="*/ 4614131 h 6223656"/>
              <a:gd name="connsiteX559" fmla="*/ 6643770 w 11658599"/>
              <a:gd name="connsiteY559" fmla="*/ 4646088 h 6223656"/>
              <a:gd name="connsiteX560" fmla="*/ 6642093 w 11658599"/>
              <a:gd name="connsiteY560" fmla="*/ 4650011 h 6223656"/>
              <a:gd name="connsiteX561" fmla="*/ 6638823 w 11658599"/>
              <a:gd name="connsiteY561" fmla="*/ 4589113 h 6223656"/>
              <a:gd name="connsiteX562" fmla="*/ 10127167 w 11658599"/>
              <a:gd name="connsiteY562" fmla="*/ 4535140 h 6223656"/>
              <a:gd name="connsiteX563" fmla="*/ 10131280 w 11658599"/>
              <a:gd name="connsiteY563" fmla="*/ 4543135 h 6223656"/>
              <a:gd name="connsiteX564" fmla="*/ 10132048 w 11658599"/>
              <a:gd name="connsiteY564" fmla="*/ 4548474 h 6223656"/>
              <a:gd name="connsiteX565" fmla="*/ 10132476 w 11658599"/>
              <a:gd name="connsiteY565" fmla="*/ 4558272 h 6223656"/>
              <a:gd name="connsiteX566" fmla="*/ 10110760 w 11658599"/>
              <a:gd name="connsiteY566" fmla="*/ 4553629 h 6223656"/>
              <a:gd name="connsiteX567" fmla="*/ 10110476 w 11658599"/>
              <a:gd name="connsiteY567" fmla="*/ 4547098 h 6223656"/>
              <a:gd name="connsiteX568" fmla="*/ 10127592 w 11658599"/>
              <a:gd name="connsiteY568" fmla="*/ 4544935 h 6223656"/>
              <a:gd name="connsiteX569" fmla="*/ 7419693 w 11658599"/>
              <a:gd name="connsiteY569" fmla="*/ 4516163 h 6223656"/>
              <a:gd name="connsiteX570" fmla="*/ 7418382 w 11658599"/>
              <a:gd name="connsiteY570" fmla="*/ 4521165 h 6223656"/>
              <a:gd name="connsiteX571" fmla="*/ 7403392 w 11658599"/>
              <a:gd name="connsiteY571" fmla="*/ 4530769 h 6223656"/>
              <a:gd name="connsiteX572" fmla="*/ 5733410 w 11658599"/>
              <a:gd name="connsiteY572" fmla="*/ 4501298 h 6223656"/>
              <a:gd name="connsiteX573" fmla="*/ 5762321 w 11658599"/>
              <a:gd name="connsiteY573" fmla="*/ 4567469 h 6223656"/>
              <a:gd name="connsiteX574" fmla="*/ 5709719 w 11658599"/>
              <a:gd name="connsiteY574" fmla="*/ 4598409 h 6223656"/>
              <a:gd name="connsiteX575" fmla="*/ 5685757 w 11658599"/>
              <a:gd name="connsiteY575" fmla="*/ 4571307 h 6223656"/>
              <a:gd name="connsiteX576" fmla="*/ 5671332 w 11658599"/>
              <a:gd name="connsiteY576" fmla="*/ 4544690 h 6223656"/>
              <a:gd name="connsiteX577" fmla="*/ 5683890 w 11658599"/>
              <a:gd name="connsiteY577" fmla="*/ 4545984 h 6223656"/>
              <a:gd name="connsiteX578" fmla="*/ 5695514 w 11658599"/>
              <a:gd name="connsiteY578" fmla="*/ 4551107 h 6223656"/>
              <a:gd name="connsiteX579" fmla="*/ 5857319 w 11658599"/>
              <a:gd name="connsiteY579" fmla="*/ 4362749 h 6223656"/>
              <a:gd name="connsiteX580" fmla="*/ 5889971 w 11658599"/>
              <a:gd name="connsiteY580" fmla="*/ 4413586 h 6223656"/>
              <a:gd name="connsiteX581" fmla="*/ 5841728 w 11658599"/>
              <a:gd name="connsiteY581" fmla="*/ 4459629 h 6223656"/>
              <a:gd name="connsiteX582" fmla="*/ 5800219 w 11658599"/>
              <a:gd name="connsiteY582" fmla="*/ 4517662 h 6223656"/>
              <a:gd name="connsiteX583" fmla="*/ 5773329 w 11658599"/>
              <a:gd name="connsiteY583" fmla="*/ 4492672 h 6223656"/>
              <a:gd name="connsiteX584" fmla="*/ 5763078 w 11658599"/>
              <a:gd name="connsiteY584" fmla="*/ 4458830 h 6223656"/>
              <a:gd name="connsiteX585" fmla="*/ 5857319 w 11658599"/>
              <a:gd name="connsiteY585" fmla="*/ 4362749 h 6223656"/>
              <a:gd name="connsiteX586" fmla="*/ 6009892 w 11658599"/>
              <a:gd name="connsiteY586" fmla="*/ 4238604 h 6223656"/>
              <a:gd name="connsiteX587" fmla="*/ 6015126 w 11658599"/>
              <a:gd name="connsiteY587" fmla="*/ 4269925 h 6223656"/>
              <a:gd name="connsiteX588" fmla="*/ 6005029 w 11658599"/>
              <a:gd name="connsiteY588" fmla="*/ 4284931 h 6223656"/>
              <a:gd name="connsiteX589" fmla="*/ 5981472 w 11658599"/>
              <a:gd name="connsiteY589" fmla="*/ 4275961 h 6223656"/>
              <a:gd name="connsiteX590" fmla="*/ 5970004 w 11658599"/>
              <a:gd name="connsiteY590" fmla="*/ 4270197 h 6223656"/>
              <a:gd name="connsiteX591" fmla="*/ 5973744 w 11658599"/>
              <a:gd name="connsiteY591" fmla="*/ 4254864 h 6223656"/>
              <a:gd name="connsiteX592" fmla="*/ 6092911 w 11658599"/>
              <a:gd name="connsiteY592" fmla="*/ 4188522 h 6223656"/>
              <a:gd name="connsiteX593" fmla="*/ 6091663 w 11658599"/>
              <a:gd name="connsiteY593" fmla="*/ 4193633 h 6223656"/>
              <a:gd name="connsiteX594" fmla="*/ 6076457 w 11658599"/>
              <a:gd name="connsiteY594" fmla="*/ 4203203 h 6223656"/>
              <a:gd name="connsiteX595" fmla="*/ 9770071 w 11658599"/>
              <a:gd name="connsiteY595" fmla="*/ 3743867 h 6223656"/>
              <a:gd name="connsiteX596" fmla="*/ 9817674 w 11658599"/>
              <a:gd name="connsiteY596" fmla="*/ 3750164 h 6223656"/>
              <a:gd name="connsiteX597" fmla="*/ 9835642 w 11658599"/>
              <a:gd name="connsiteY597" fmla="*/ 3767592 h 6223656"/>
              <a:gd name="connsiteX598" fmla="*/ 9823408 w 11658599"/>
              <a:gd name="connsiteY598" fmla="*/ 3783092 h 6223656"/>
              <a:gd name="connsiteX599" fmla="*/ 9784292 w 11658599"/>
              <a:gd name="connsiteY599" fmla="*/ 3774081 h 6223656"/>
              <a:gd name="connsiteX600" fmla="*/ 9790168 w 11658599"/>
              <a:gd name="connsiteY600" fmla="*/ 3810273 h 6223656"/>
              <a:gd name="connsiteX601" fmla="*/ 9785712 w 11658599"/>
              <a:gd name="connsiteY601" fmla="*/ 3806734 h 6223656"/>
              <a:gd name="connsiteX602" fmla="*/ 9754657 w 11658599"/>
              <a:gd name="connsiteY602" fmla="*/ 3785213 h 6223656"/>
              <a:gd name="connsiteX603" fmla="*/ 9755893 w 11658599"/>
              <a:gd name="connsiteY603" fmla="*/ 3764128 h 6223656"/>
              <a:gd name="connsiteX604" fmla="*/ 9770071 w 11658599"/>
              <a:gd name="connsiteY604" fmla="*/ 3743867 h 6223656"/>
              <a:gd name="connsiteX605" fmla="*/ 9887471 w 11658599"/>
              <a:gd name="connsiteY605" fmla="*/ 3673213 h 6223656"/>
              <a:gd name="connsiteX606" fmla="*/ 9917957 w 11658599"/>
              <a:gd name="connsiteY606" fmla="*/ 3681672 h 6223656"/>
              <a:gd name="connsiteX607" fmla="*/ 9923469 w 11658599"/>
              <a:gd name="connsiteY607" fmla="*/ 3697085 h 6223656"/>
              <a:gd name="connsiteX608" fmla="*/ 9918952 w 11658599"/>
              <a:gd name="connsiteY608" fmla="*/ 3704529 h 6223656"/>
              <a:gd name="connsiteX609" fmla="*/ 9914495 w 11658599"/>
              <a:gd name="connsiteY609" fmla="*/ 3700988 h 6223656"/>
              <a:gd name="connsiteX610" fmla="*/ 9916625 w 11658599"/>
              <a:gd name="connsiteY610" fmla="*/ 3749968 h 6223656"/>
              <a:gd name="connsiteX611" fmla="*/ 9886067 w 11658599"/>
              <a:gd name="connsiteY611" fmla="*/ 3739876 h 6223656"/>
              <a:gd name="connsiteX612" fmla="*/ 9882676 w 11658599"/>
              <a:gd name="connsiteY612" fmla="*/ 3760825 h 6223656"/>
              <a:gd name="connsiteX613" fmla="*/ 9877821 w 11658599"/>
              <a:gd name="connsiteY613" fmla="*/ 3760515 h 6223656"/>
              <a:gd name="connsiteX614" fmla="*/ 9869307 w 11658599"/>
              <a:gd name="connsiteY614" fmla="*/ 3750203 h 6223656"/>
              <a:gd name="connsiteX615" fmla="*/ 9863222 w 11658599"/>
              <a:gd name="connsiteY615" fmla="*/ 3733941 h 6223656"/>
              <a:gd name="connsiteX616" fmla="*/ 9863714 w 11658599"/>
              <a:gd name="connsiteY616" fmla="*/ 3720539 h 6223656"/>
              <a:gd name="connsiteX617" fmla="*/ 9878151 w 11658599"/>
              <a:gd name="connsiteY617" fmla="*/ 3718613 h 6223656"/>
              <a:gd name="connsiteX618" fmla="*/ 9889035 w 11658599"/>
              <a:gd name="connsiteY618" fmla="*/ 3709132 h 6223656"/>
              <a:gd name="connsiteX619" fmla="*/ 9372253 w 11658599"/>
              <a:gd name="connsiteY619" fmla="*/ 3566940 h 6223656"/>
              <a:gd name="connsiteX620" fmla="*/ 9381662 w 11658599"/>
              <a:gd name="connsiteY620" fmla="*/ 3569178 h 6223656"/>
              <a:gd name="connsiteX621" fmla="*/ 9384000 w 11658599"/>
              <a:gd name="connsiteY621" fmla="*/ 3575563 h 6223656"/>
              <a:gd name="connsiteX622" fmla="*/ 9383249 w 11658599"/>
              <a:gd name="connsiteY622" fmla="*/ 3576236 h 6223656"/>
              <a:gd name="connsiteX623" fmla="*/ 9375653 w 11658599"/>
              <a:gd name="connsiteY623" fmla="*/ 3578664 h 6223656"/>
              <a:gd name="connsiteX624" fmla="*/ 9360643 w 11658599"/>
              <a:gd name="connsiteY624" fmla="*/ 3576968 h 6223656"/>
              <a:gd name="connsiteX625" fmla="*/ 9357552 w 11658599"/>
              <a:gd name="connsiteY625" fmla="*/ 3572456 h 6223656"/>
              <a:gd name="connsiteX626" fmla="*/ 9372253 w 11658599"/>
              <a:gd name="connsiteY626" fmla="*/ 3566940 h 6223656"/>
              <a:gd name="connsiteX627" fmla="*/ 9650543 w 11658599"/>
              <a:gd name="connsiteY627" fmla="*/ 3380066 h 6223656"/>
              <a:gd name="connsiteX628" fmla="*/ 9651047 w 11658599"/>
              <a:gd name="connsiteY628" fmla="*/ 3381337 h 6223656"/>
              <a:gd name="connsiteX629" fmla="*/ 9649372 w 11658599"/>
              <a:gd name="connsiteY629" fmla="*/ 3381265 h 6223656"/>
              <a:gd name="connsiteX630" fmla="*/ 5989642 w 11658599"/>
              <a:gd name="connsiteY630" fmla="*/ 3335051 h 6223656"/>
              <a:gd name="connsiteX631" fmla="*/ 6007821 w 11658599"/>
              <a:gd name="connsiteY631" fmla="*/ 3354024 h 6223656"/>
              <a:gd name="connsiteX632" fmla="*/ 5993615 w 11658599"/>
              <a:gd name="connsiteY632" fmla="*/ 3348871 h 6223656"/>
              <a:gd name="connsiteX633" fmla="*/ 5989797 w 11658599"/>
              <a:gd name="connsiteY633" fmla="*/ 3342225 h 6223656"/>
              <a:gd name="connsiteX634" fmla="*/ 5989642 w 11658599"/>
              <a:gd name="connsiteY634" fmla="*/ 3335051 h 6223656"/>
              <a:gd name="connsiteX635" fmla="*/ 6094093 w 11658599"/>
              <a:gd name="connsiteY635" fmla="*/ 3291230 h 6223656"/>
              <a:gd name="connsiteX636" fmla="*/ 6106734 w 11658599"/>
              <a:gd name="connsiteY636" fmla="*/ 3302005 h 6223656"/>
              <a:gd name="connsiteX637" fmla="*/ 6112045 w 11658599"/>
              <a:gd name="connsiteY637" fmla="*/ 3313836 h 6223656"/>
              <a:gd name="connsiteX638" fmla="*/ 6102727 w 11658599"/>
              <a:gd name="connsiteY638" fmla="*/ 3307981 h 6223656"/>
              <a:gd name="connsiteX639" fmla="*/ 6094831 w 11658599"/>
              <a:gd name="connsiteY639" fmla="*/ 3298771 h 6223656"/>
              <a:gd name="connsiteX640" fmla="*/ 6094093 w 11658599"/>
              <a:gd name="connsiteY640" fmla="*/ 3291230 h 6223656"/>
              <a:gd name="connsiteX641" fmla="*/ 9734085 w 11658599"/>
              <a:gd name="connsiteY641" fmla="*/ 3254207 h 6223656"/>
              <a:gd name="connsiteX642" fmla="*/ 9738308 w 11658599"/>
              <a:gd name="connsiteY642" fmla="*/ 3261912 h 6223656"/>
              <a:gd name="connsiteX643" fmla="*/ 9728848 w 11658599"/>
              <a:gd name="connsiteY643" fmla="*/ 3274217 h 6223656"/>
              <a:gd name="connsiteX644" fmla="*/ 6241154 w 11658599"/>
              <a:gd name="connsiteY644" fmla="*/ 3190677 h 6223656"/>
              <a:gd name="connsiteX645" fmla="*/ 6259697 w 11658599"/>
              <a:gd name="connsiteY645" fmla="*/ 3199027 h 6223656"/>
              <a:gd name="connsiteX646" fmla="*/ 6244809 w 11658599"/>
              <a:gd name="connsiteY646" fmla="*/ 3204769 h 6223656"/>
              <a:gd name="connsiteX647" fmla="*/ 6248029 w 11658599"/>
              <a:gd name="connsiteY647" fmla="*/ 3220947 h 6223656"/>
              <a:gd name="connsiteX648" fmla="*/ 6262076 w 11658599"/>
              <a:gd name="connsiteY648" fmla="*/ 3238268 h 6223656"/>
              <a:gd name="connsiteX649" fmla="*/ 6232983 w 11658599"/>
              <a:gd name="connsiteY649" fmla="*/ 3238857 h 6223656"/>
              <a:gd name="connsiteX650" fmla="*/ 6210413 w 11658599"/>
              <a:gd name="connsiteY650" fmla="*/ 3222314 h 6223656"/>
              <a:gd name="connsiteX651" fmla="*/ 6191508 w 11658599"/>
              <a:gd name="connsiteY651" fmla="*/ 3205244 h 6223656"/>
              <a:gd name="connsiteX652" fmla="*/ 6203354 w 11658599"/>
              <a:gd name="connsiteY652" fmla="*/ 3209386 h 6223656"/>
              <a:gd name="connsiteX653" fmla="*/ 6215031 w 11658599"/>
              <a:gd name="connsiteY653" fmla="*/ 3216252 h 6223656"/>
              <a:gd name="connsiteX654" fmla="*/ 6215258 w 11658599"/>
              <a:gd name="connsiteY654" fmla="*/ 3212619 h 6223656"/>
              <a:gd name="connsiteX655" fmla="*/ 6227508 w 11658599"/>
              <a:gd name="connsiteY655" fmla="*/ 3191067 h 6223656"/>
              <a:gd name="connsiteX656" fmla="*/ 6241154 w 11658599"/>
              <a:gd name="connsiteY656" fmla="*/ 3190677 h 6223656"/>
              <a:gd name="connsiteX657" fmla="*/ 5555999 w 11658599"/>
              <a:gd name="connsiteY657" fmla="*/ 3145573 h 6223656"/>
              <a:gd name="connsiteX658" fmla="*/ 5574407 w 11658599"/>
              <a:gd name="connsiteY658" fmla="*/ 3160916 h 6223656"/>
              <a:gd name="connsiteX659" fmla="*/ 5564633 w 11658599"/>
              <a:gd name="connsiteY659" fmla="*/ 3162321 h 6223656"/>
              <a:gd name="connsiteX660" fmla="*/ 5558485 w 11658599"/>
              <a:gd name="connsiteY660" fmla="*/ 3154211 h 6223656"/>
              <a:gd name="connsiteX661" fmla="*/ 5555999 w 11658599"/>
              <a:gd name="connsiteY661" fmla="*/ 3145573 h 6223656"/>
              <a:gd name="connsiteX662" fmla="*/ 9797089 w 11658599"/>
              <a:gd name="connsiteY662" fmla="*/ 3132647 h 6223656"/>
              <a:gd name="connsiteX663" fmla="*/ 9811366 w 11658599"/>
              <a:gd name="connsiteY663" fmla="*/ 3173469 h 6223656"/>
              <a:gd name="connsiteX664" fmla="*/ 9795779 w 11658599"/>
              <a:gd name="connsiteY664" fmla="*/ 3137649 h 6223656"/>
              <a:gd name="connsiteX665" fmla="*/ 5576458 w 11658599"/>
              <a:gd name="connsiteY665" fmla="*/ 3128234 h 6223656"/>
              <a:gd name="connsiteX666" fmla="*/ 5589753 w 11658599"/>
              <a:gd name="connsiteY666" fmla="*/ 3147913 h 6223656"/>
              <a:gd name="connsiteX667" fmla="*/ 5585093 w 11658599"/>
              <a:gd name="connsiteY667" fmla="*/ 3144984 h 6223656"/>
              <a:gd name="connsiteX668" fmla="*/ 5577197 w 11658599"/>
              <a:gd name="connsiteY668" fmla="*/ 3135774 h 6223656"/>
              <a:gd name="connsiteX669" fmla="*/ 5576458 w 11658599"/>
              <a:gd name="connsiteY669" fmla="*/ 3128234 h 6223656"/>
              <a:gd name="connsiteX670" fmla="*/ 6327334 w 11658599"/>
              <a:gd name="connsiteY670" fmla="*/ 3124524 h 6223656"/>
              <a:gd name="connsiteX671" fmla="*/ 6333027 w 11658599"/>
              <a:gd name="connsiteY671" fmla="*/ 3139896 h 6223656"/>
              <a:gd name="connsiteX672" fmla="*/ 6335056 w 11658599"/>
              <a:gd name="connsiteY672" fmla="*/ 3155798 h 6223656"/>
              <a:gd name="connsiteX673" fmla="*/ 6303228 w 11658599"/>
              <a:gd name="connsiteY673" fmla="*/ 3180618 h 6223656"/>
              <a:gd name="connsiteX674" fmla="*/ 6264585 w 11658599"/>
              <a:gd name="connsiteY674" fmla="*/ 3198325 h 6223656"/>
              <a:gd name="connsiteX675" fmla="*/ 6273170 w 11658599"/>
              <a:gd name="connsiteY675" fmla="*/ 3177298 h 6223656"/>
              <a:gd name="connsiteX676" fmla="*/ 6281753 w 11658599"/>
              <a:gd name="connsiteY676" fmla="*/ 3156270 h 6223656"/>
              <a:gd name="connsiteX677" fmla="*/ 6306046 w 11658599"/>
              <a:gd name="connsiteY677" fmla="*/ 3155024 h 6223656"/>
              <a:gd name="connsiteX678" fmla="*/ 6316875 w 11658599"/>
              <a:gd name="connsiteY678" fmla="*/ 3136823 h 6223656"/>
              <a:gd name="connsiteX679" fmla="*/ 6318696 w 11658599"/>
              <a:gd name="connsiteY679" fmla="*/ 3127116 h 6223656"/>
              <a:gd name="connsiteX680" fmla="*/ 6327334 w 11658599"/>
              <a:gd name="connsiteY680" fmla="*/ 3124524 h 6223656"/>
              <a:gd name="connsiteX681" fmla="*/ 9949212 w 11658599"/>
              <a:gd name="connsiteY681" fmla="*/ 3099736 h 6223656"/>
              <a:gd name="connsiteX682" fmla="*/ 9957659 w 11658599"/>
              <a:gd name="connsiteY682" fmla="*/ 3115145 h 6223656"/>
              <a:gd name="connsiteX683" fmla="*/ 9989249 w 11658599"/>
              <a:gd name="connsiteY683" fmla="*/ 3113645 h 6223656"/>
              <a:gd name="connsiteX684" fmla="*/ 10004241 w 11658599"/>
              <a:gd name="connsiteY684" fmla="*/ 3104040 h 6223656"/>
              <a:gd name="connsiteX685" fmla="*/ 9976904 w 11658599"/>
              <a:gd name="connsiteY685" fmla="*/ 3154865 h 6223656"/>
              <a:gd name="connsiteX686" fmla="*/ 9962773 w 11658599"/>
              <a:gd name="connsiteY686" fmla="*/ 3190983 h 6223656"/>
              <a:gd name="connsiteX687" fmla="*/ 9922021 w 11658599"/>
              <a:gd name="connsiteY687" fmla="*/ 3227502 h 6223656"/>
              <a:gd name="connsiteX688" fmla="*/ 9901347 w 11658599"/>
              <a:gd name="connsiteY688" fmla="*/ 3223047 h 6223656"/>
              <a:gd name="connsiteX689" fmla="*/ 9893345 w 11658599"/>
              <a:gd name="connsiteY689" fmla="*/ 3241708 h 6223656"/>
              <a:gd name="connsiteX690" fmla="*/ 9861755 w 11658599"/>
              <a:gd name="connsiteY690" fmla="*/ 3243208 h 6223656"/>
              <a:gd name="connsiteX691" fmla="*/ 9827732 w 11658599"/>
              <a:gd name="connsiteY691" fmla="*/ 3283321 h 6223656"/>
              <a:gd name="connsiteX692" fmla="*/ 9823261 w 11658599"/>
              <a:gd name="connsiteY692" fmla="*/ 3284879 h 6223656"/>
              <a:gd name="connsiteX693" fmla="*/ 9705966 w 11658599"/>
              <a:gd name="connsiteY693" fmla="*/ 3346090 h 6223656"/>
              <a:gd name="connsiteX694" fmla="*/ 9736938 w 11658599"/>
              <a:gd name="connsiteY694" fmla="*/ 3314838 h 6223656"/>
              <a:gd name="connsiteX695" fmla="*/ 9787806 w 11658599"/>
              <a:gd name="connsiteY695" fmla="*/ 3263515 h 6223656"/>
              <a:gd name="connsiteX696" fmla="*/ 9796260 w 11658599"/>
              <a:gd name="connsiteY696" fmla="*/ 3240139 h 6223656"/>
              <a:gd name="connsiteX697" fmla="*/ 9816182 w 11658599"/>
              <a:gd name="connsiteY697" fmla="*/ 3226596 h 6223656"/>
              <a:gd name="connsiteX698" fmla="*/ 9850096 w 11658599"/>
              <a:gd name="connsiteY698" fmla="*/ 3192380 h 6223656"/>
              <a:gd name="connsiteX699" fmla="*/ 9882876 w 11658599"/>
              <a:gd name="connsiteY699" fmla="*/ 3150560 h 6223656"/>
              <a:gd name="connsiteX700" fmla="*/ 9930293 w 11658599"/>
              <a:gd name="connsiteY700" fmla="*/ 3124349 h 6223656"/>
              <a:gd name="connsiteX701" fmla="*/ 9949212 w 11658599"/>
              <a:gd name="connsiteY701" fmla="*/ 3099736 h 6223656"/>
              <a:gd name="connsiteX702" fmla="*/ 10021852 w 11658599"/>
              <a:gd name="connsiteY702" fmla="*/ 3084432 h 6223656"/>
              <a:gd name="connsiteX703" fmla="*/ 10004241 w 11658599"/>
              <a:gd name="connsiteY703" fmla="*/ 3104040 h 6223656"/>
              <a:gd name="connsiteX704" fmla="*/ 10006933 w 11658599"/>
              <a:gd name="connsiteY704" fmla="*/ 3099712 h 6223656"/>
              <a:gd name="connsiteX705" fmla="*/ 10001327 w 11658599"/>
              <a:gd name="connsiteY705" fmla="*/ 3091334 h 6223656"/>
              <a:gd name="connsiteX706" fmla="*/ 10100739 w 11658599"/>
              <a:gd name="connsiteY706" fmla="*/ 3021402 h 6223656"/>
              <a:gd name="connsiteX707" fmla="*/ 10121813 w 11658599"/>
              <a:gd name="connsiteY707" fmla="*/ 3030282 h 6223656"/>
              <a:gd name="connsiteX708" fmla="*/ 10132626 w 11658599"/>
              <a:gd name="connsiteY708" fmla="*/ 3042613 h 6223656"/>
              <a:gd name="connsiteX709" fmla="*/ 10123786 w 11658599"/>
              <a:gd name="connsiteY709" fmla="*/ 3049580 h 6223656"/>
              <a:gd name="connsiteX710" fmla="*/ 10110793 w 11658599"/>
              <a:gd name="connsiteY710" fmla="*/ 3054519 h 6223656"/>
              <a:gd name="connsiteX711" fmla="*/ 10081106 w 11658599"/>
              <a:gd name="connsiteY711" fmla="*/ 3096441 h 6223656"/>
              <a:gd name="connsiteX712" fmla="*/ 10051836 w 11658599"/>
              <a:gd name="connsiteY712" fmla="*/ 3065221 h 6223656"/>
              <a:gd name="connsiteX713" fmla="*/ 10078361 w 11658599"/>
              <a:gd name="connsiteY713" fmla="*/ 3044325 h 6223656"/>
              <a:gd name="connsiteX714" fmla="*/ 10100739 w 11658599"/>
              <a:gd name="connsiteY714" fmla="*/ 3021402 h 6223656"/>
              <a:gd name="connsiteX715" fmla="*/ 10038868 w 11658599"/>
              <a:gd name="connsiteY715" fmla="*/ 3019398 h 6223656"/>
              <a:gd name="connsiteX716" fmla="*/ 10049933 w 11658599"/>
              <a:gd name="connsiteY716" fmla="*/ 3024800 h 6223656"/>
              <a:gd name="connsiteX717" fmla="*/ 10035186 w 11658599"/>
              <a:gd name="connsiteY717" fmla="*/ 3022245 h 6223656"/>
              <a:gd name="connsiteX718" fmla="*/ 5922654 w 11658599"/>
              <a:gd name="connsiteY718" fmla="*/ 3013639 h 6223656"/>
              <a:gd name="connsiteX719" fmla="*/ 5939466 w 11658599"/>
              <a:gd name="connsiteY719" fmla="*/ 3054400 h 6223656"/>
              <a:gd name="connsiteX720" fmla="*/ 5926739 w 11658599"/>
              <a:gd name="connsiteY720" fmla="*/ 3044987 h 6223656"/>
              <a:gd name="connsiteX721" fmla="*/ 5921514 w 11658599"/>
              <a:gd name="connsiteY721" fmla="*/ 3031796 h 6223656"/>
              <a:gd name="connsiteX722" fmla="*/ 5962207 w 11658599"/>
              <a:gd name="connsiteY722" fmla="*/ 3000750 h 6223656"/>
              <a:gd name="connsiteX723" fmla="*/ 5966980 w 11658599"/>
              <a:gd name="connsiteY723" fmla="*/ 3001863 h 6223656"/>
              <a:gd name="connsiteX724" fmla="*/ 5971753 w 11658599"/>
              <a:gd name="connsiteY724" fmla="*/ 3002975 h 6223656"/>
              <a:gd name="connsiteX725" fmla="*/ 5980615 w 11658599"/>
              <a:gd name="connsiteY725" fmla="*/ 3016092 h 6223656"/>
              <a:gd name="connsiteX726" fmla="*/ 5979022 w 11658599"/>
              <a:gd name="connsiteY726" fmla="*/ 3022170 h 6223656"/>
              <a:gd name="connsiteX727" fmla="*/ 5970613 w 11658599"/>
              <a:gd name="connsiteY727" fmla="*/ 3021131 h 6223656"/>
              <a:gd name="connsiteX728" fmla="*/ 5964578 w 11658599"/>
              <a:gd name="connsiteY728" fmla="*/ 3011205 h 6223656"/>
              <a:gd name="connsiteX729" fmla="*/ 5962207 w 11658599"/>
              <a:gd name="connsiteY729" fmla="*/ 3000750 h 6223656"/>
              <a:gd name="connsiteX730" fmla="*/ 6035871 w 11658599"/>
              <a:gd name="connsiteY730" fmla="*/ 2907386 h 6223656"/>
              <a:gd name="connsiteX731" fmla="*/ 6066431 w 11658599"/>
              <a:gd name="connsiteY731" fmla="*/ 2960562 h 6223656"/>
              <a:gd name="connsiteX732" fmla="*/ 6031538 w 11658599"/>
              <a:gd name="connsiteY732" fmla="*/ 2976378 h 6223656"/>
              <a:gd name="connsiteX733" fmla="*/ 6010005 w 11658599"/>
              <a:gd name="connsiteY733" fmla="*/ 2952940 h 6223656"/>
              <a:gd name="connsiteX734" fmla="*/ 5995634 w 11658599"/>
              <a:gd name="connsiteY734" fmla="*/ 2931168 h 6223656"/>
              <a:gd name="connsiteX735" fmla="*/ 6005152 w 11658599"/>
              <a:gd name="connsiteY735" fmla="*/ 2933848 h 6223656"/>
              <a:gd name="connsiteX736" fmla="*/ 6014499 w 11658599"/>
              <a:gd name="connsiteY736" fmla="*/ 2939250 h 6223656"/>
              <a:gd name="connsiteX737" fmla="*/ 10134771 w 11658599"/>
              <a:gd name="connsiteY737" fmla="*/ 2891336 h 6223656"/>
              <a:gd name="connsiteX738" fmla="*/ 10159520 w 11658599"/>
              <a:gd name="connsiteY738" fmla="*/ 2892137 h 6223656"/>
              <a:gd name="connsiteX739" fmla="*/ 10137142 w 11658599"/>
              <a:gd name="connsiteY739" fmla="*/ 2915060 h 6223656"/>
              <a:gd name="connsiteX740" fmla="*/ 10110617 w 11658599"/>
              <a:gd name="connsiteY740" fmla="*/ 2935960 h 6223656"/>
              <a:gd name="connsiteX741" fmla="*/ 10134771 w 11658599"/>
              <a:gd name="connsiteY741" fmla="*/ 2891336 h 6223656"/>
              <a:gd name="connsiteX742" fmla="*/ 10211339 w 11658599"/>
              <a:gd name="connsiteY742" fmla="*/ 2861022 h 6223656"/>
              <a:gd name="connsiteX743" fmla="*/ 10216872 w 11658599"/>
              <a:gd name="connsiteY743" fmla="*/ 2863725 h 6223656"/>
              <a:gd name="connsiteX744" fmla="*/ 10228994 w 11658599"/>
              <a:gd name="connsiteY744" fmla="*/ 2871055 h 6223656"/>
              <a:gd name="connsiteX745" fmla="*/ 10230853 w 11658599"/>
              <a:gd name="connsiteY745" fmla="*/ 2881835 h 6223656"/>
              <a:gd name="connsiteX746" fmla="*/ 10222702 w 11658599"/>
              <a:gd name="connsiteY746" fmla="*/ 2889139 h 6223656"/>
              <a:gd name="connsiteX747" fmla="*/ 10211635 w 11658599"/>
              <a:gd name="connsiteY747" fmla="*/ 2883735 h 6223656"/>
              <a:gd name="connsiteX748" fmla="*/ 10211339 w 11658599"/>
              <a:gd name="connsiteY748" fmla="*/ 2861022 h 6223656"/>
              <a:gd name="connsiteX749" fmla="*/ 6109079 w 11658599"/>
              <a:gd name="connsiteY749" fmla="*/ 2821286 h 6223656"/>
              <a:gd name="connsiteX750" fmla="*/ 6140323 w 11658599"/>
              <a:gd name="connsiteY750" fmla="*/ 2863568 h 6223656"/>
              <a:gd name="connsiteX751" fmla="*/ 6110739 w 11658599"/>
              <a:gd name="connsiteY751" fmla="*/ 2891214 h 6223656"/>
              <a:gd name="connsiteX752" fmla="*/ 6087805 w 11658599"/>
              <a:gd name="connsiteY752" fmla="*/ 2928700 h 6223656"/>
              <a:gd name="connsiteX753" fmla="*/ 6064383 w 11658599"/>
              <a:gd name="connsiteY753" fmla="*/ 2906433 h 6223656"/>
              <a:gd name="connsiteX754" fmla="*/ 6052128 w 11658599"/>
              <a:gd name="connsiteY754" fmla="*/ 2879857 h 6223656"/>
              <a:gd name="connsiteX755" fmla="*/ 6109079 w 11658599"/>
              <a:gd name="connsiteY755" fmla="*/ 2821286 h 6223656"/>
              <a:gd name="connsiteX756" fmla="*/ 10287016 w 11658599"/>
              <a:gd name="connsiteY756" fmla="*/ 2762576 h 6223656"/>
              <a:gd name="connsiteX757" fmla="*/ 10309443 w 11658599"/>
              <a:gd name="connsiteY757" fmla="*/ 2796095 h 6223656"/>
              <a:gd name="connsiteX758" fmla="*/ 10269999 w 11658599"/>
              <a:gd name="connsiteY758" fmla="*/ 2827610 h 6223656"/>
              <a:gd name="connsiteX759" fmla="*/ 10267998 w 11658599"/>
              <a:gd name="connsiteY759" fmla="*/ 2832273 h 6223656"/>
              <a:gd name="connsiteX760" fmla="*/ 10261848 w 11658599"/>
              <a:gd name="connsiteY760" fmla="*/ 2834913 h 6223656"/>
              <a:gd name="connsiteX761" fmla="*/ 10251691 w 11658599"/>
              <a:gd name="connsiteY761" fmla="*/ 2820078 h 6223656"/>
              <a:gd name="connsiteX762" fmla="*/ 10251796 w 11658599"/>
              <a:gd name="connsiteY762" fmla="*/ 2801794 h 6223656"/>
              <a:gd name="connsiteX763" fmla="*/ 10261656 w 11658599"/>
              <a:gd name="connsiteY763" fmla="*/ 2793915 h 6223656"/>
              <a:gd name="connsiteX764" fmla="*/ 10277851 w 11658599"/>
              <a:gd name="connsiteY764" fmla="*/ 2797593 h 6223656"/>
              <a:gd name="connsiteX765" fmla="*/ 6205579 w 11658599"/>
              <a:gd name="connsiteY765" fmla="*/ 2749821 h 6223656"/>
              <a:gd name="connsiteX766" fmla="*/ 6213758 w 11658599"/>
              <a:gd name="connsiteY766" fmla="*/ 2773835 h 6223656"/>
              <a:gd name="connsiteX767" fmla="*/ 6208301 w 11658599"/>
              <a:gd name="connsiteY767" fmla="*/ 2783616 h 6223656"/>
              <a:gd name="connsiteX768" fmla="*/ 6189551 w 11658599"/>
              <a:gd name="connsiteY768" fmla="*/ 2773720 h 6223656"/>
              <a:gd name="connsiteX769" fmla="*/ 6180232 w 11658599"/>
              <a:gd name="connsiteY769" fmla="*/ 2767863 h 6223656"/>
              <a:gd name="connsiteX770" fmla="*/ 6180916 w 11658599"/>
              <a:gd name="connsiteY770" fmla="*/ 2756969 h 6223656"/>
              <a:gd name="connsiteX771" fmla="*/ 6260477 w 11658599"/>
              <a:gd name="connsiteY771" fmla="*/ 2723930 h 6223656"/>
              <a:gd name="connsiteX772" fmla="*/ 6260248 w 11658599"/>
              <a:gd name="connsiteY772" fmla="*/ 2727561 h 6223656"/>
              <a:gd name="connsiteX773" fmla="*/ 6250247 w 11658599"/>
              <a:gd name="connsiteY773" fmla="*/ 2732598 h 6223656"/>
              <a:gd name="connsiteX774" fmla="*/ 10326162 w 11658599"/>
              <a:gd name="connsiteY774" fmla="*/ 2708351 h 6223656"/>
              <a:gd name="connsiteX775" fmla="*/ 10329041 w 11658599"/>
              <a:gd name="connsiteY775" fmla="*/ 2718217 h 6223656"/>
              <a:gd name="connsiteX776" fmla="*/ 10327767 w 11658599"/>
              <a:gd name="connsiteY776" fmla="*/ 2726057 h 6223656"/>
              <a:gd name="connsiteX777" fmla="*/ 10323843 w 11658599"/>
              <a:gd name="connsiteY777" fmla="*/ 2741066 h 6223656"/>
              <a:gd name="connsiteX778" fmla="*/ 10290943 w 11658599"/>
              <a:gd name="connsiteY778" fmla="*/ 2747569 h 6223656"/>
              <a:gd name="connsiteX779" fmla="*/ 10293559 w 11658599"/>
              <a:gd name="connsiteY779" fmla="*/ 2737564 h 6223656"/>
              <a:gd name="connsiteX780" fmla="*/ 10322235 w 11658599"/>
              <a:gd name="connsiteY780" fmla="*/ 2723358 h 6223656"/>
              <a:gd name="connsiteX781" fmla="*/ 5939825 w 11658599"/>
              <a:gd name="connsiteY781" fmla="*/ 2047114 h 6223656"/>
              <a:gd name="connsiteX782" fmla="*/ 5945917 w 11658599"/>
              <a:gd name="connsiteY782" fmla="*/ 2054702 h 6223656"/>
              <a:gd name="connsiteX783" fmla="*/ 5949331 w 11658599"/>
              <a:gd name="connsiteY783" fmla="*/ 2067433 h 6223656"/>
              <a:gd name="connsiteX784" fmla="*/ 5947499 w 11658599"/>
              <a:gd name="connsiteY784" fmla="*/ 2078500 h 6223656"/>
              <a:gd name="connsiteX785" fmla="*/ 5935116 w 11658599"/>
              <a:gd name="connsiteY785" fmla="*/ 2081590 h 6223656"/>
              <a:gd name="connsiteX786" fmla="*/ 5924932 w 11658599"/>
              <a:gd name="connsiteY786" fmla="*/ 2090517 h 6223656"/>
              <a:gd name="connsiteX787" fmla="*/ 5922453 w 11658599"/>
              <a:gd name="connsiteY787" fmla="*/ 2119878 h 6223656"/>
              <a:gd name="connsiteX788" fmla="*/ 5897630 w 11658599"/>
              <a:gd name="connsiteY788" fmla="*/ 2116105 h 6223656"/>
              <a:gd name="connsiteX789" fmla="*/ 5894610 w 11658599"/>
              <a:gd name="connsiteY789" fmla="*/ 2104010 h 6223656"/>
              <a:gd name="connsiteX790" fmla="*/ 5899207 w 11658599"/>
              <a:gd name="connsiteY790" fmla="*/ 2097421 h 6223656"/>
              <a:gd name="connsiteX791" fmla="*/ 5902593 w 11658599"/>
              <a:gd name="connsiteY791" fmla="*/ 2099866 h 6223656"/>
              <a:gd name="connsiteX792" fmla="*/ 5905975 w 11658599"/>
              <a:gd name="connsiteY792" fmla="*/ 2059830 h 6223656"/>
              <a:gd name="connsiteX793" fmla="*/ 5930686 w 11658599"/>
              <a:gd name="connsiteY793" fmla="*/ 2064938 h 6223656"/>
              <a:gd name="connsiteX794" fmla="*/ 5935762 w 11658599"/>
              <a:gd name="connsiteY794" fmla="*/ 2047365 h 6223656"/>
              <a:gd name="connsiteX795" fmla="*/ 5939825 w 11658599"/>
              <a:gd name="connsiteY795" fmla="*/ 2047114 h 6223656"/>
              <a:gd name="connsiteX796" fmla="*/ 6019031 w 11658599"/>
              <a:gd name="connsiteY796" fmla="*/ 1997073 h 6223656"/>
              <a:gd name="connsiteX797" fmla="*/ 6022415 w 11658599"/>
              <a:gd name="connsiteY797" fmla="*/ 1999517 h 6223656"/>
              <a:gd name="connsiteX798" fmla="*/ 6046337 w 11658599"/>
              <a:gd name="connsiteY798" fmla="*/ 2013968 h 6223656"/>
              <a:gd name="connsiteX799" fmla="*/ 6043065 w 11658599"/>
              <a:gd name="connsiteY799" fmla="*/ 2031427 h 6223656"/>
              <a:gd name="connsiteX800" fmla="*/ 6028962 w 11658599"/>
              <a:gd name="connsiteY800" fmla="*/ 2049560 h 6223656"/>
              <a:gd name="connsiteX801" fmla="*/ 5989470 w 11658599"/>
              <a:gd name="connsiteY801" fmla="*/ 2049349 h 6223656"/>
              <a:gd name="connsiteX802" fmla="*/ 5976156 w 11658599"/>
              <a:gd name="connsiteY802" fmla="*/ 2036898 h 6223656"/>
              <a:gd name="connsiteX803" fmla="*/ 5988115 w 11658599"/>
              <a:gd name="connsiteY803" fmla="*/ 2022881 h 6223656"/>
              <a:gd name="connsiteX804" fmla="*/ 6020160 w 11658599"/>
              <a:gd name="connsiteY804" fmla="*/ 2026209 h 6223656"/>
              <a:gd name="connsiteX805" fmla="*/ 10195898 w 11658599"/>
              <a:gd name="connsiteY805" fmla="*/ 1680012 h 6223656"/>
              <a:gd name="connsiteX806" fmla="*/ 10216720 w 11658599"/>
              <a:gd name="connsiteY806" fmla="*/ 1695820 h 6223656"/>
              <a:gd name="connsiteX807" fmla="*/ 10189650 w 11658599"/>
              <a:gd name="connsiteY807" fmla="*/ 1727736 h 6223656"/>
              <a:gd name="connsiteX808" fmla="*/ 10130693 w 11658599"/>
              <a:gd name="connsiteY808" fmla="*/ 1738438 h 6223656"/>
              <a:gd name="connsiteX809" fmla="*/ 10123136 w 11658599"/>
              <a:gd name="connsiteY809" fmla="*/ 1791163 h 6223656"/>
              <a:gd name="connsiteX810" fmla="*/ 10117604 w 11658599"/>
              <a:gd name="connsiteY810" fmla="*/ 1788464 h 6223656"/>
              <a:gd name="connsiteX811" fmla="*/ 10077565 w 11658599"/>
              <a:gd name="connsiteY811" fmla="*/ 1774554 h 6223656"/>
              <a:gd name="connsiteX812" fmla="*/ 10089495 w 11658599"/>
              <a:gd name="connsiteY812" fmla="*/ 1740889 h 6223656"/>
              <a:gd name="connsiteX813" fmla="*/ 10121949 w 11658599"/>
              <a:gd name="connsiteY813" fmla="*/ 1700319 h 6223656"/>
              <a:gd name="connsiteX814" fmla="*/ 10390201 w 11658599"/>
              <a:gd name="connsiteY814" fmla="*/ 1509731 h 6223656"/>
              <a:gd name="connsiteX815" fmla="*/ 10391846 w 11658599"/>
              <a:gd name="connsiteY815" fmla="*/ 1530280 h 6223656"/>
              <a:gd name="connsiteX816" fmla="*/ 10381041 w 11658599"/>
              <a:gd name="connsiteY816" fmla="*/ 1544748 h 6223656"/>
              <a:gd name="connsiteX817" fmla="*/ 10375506 w 11658599"/>
              <a:gd name="connsiteY817" fmla="*/ 1542046 h 6223656"/>
              <a:gd name="connsiteX818" fmla="*/ 10355874 w 11658599"/>
              <a:gd name="connsiteY818" fmla="*/ 1617085 h 6223656"/>
              <a:gd name="connsiteX819" fmla="*/ 10311254 w 11658599"/>
              <a:gd name="connsiteY819" fmla="*/ 1620684 h 6223656"/>
              <a:gd name="connsiteX820" fmla="*/ 10295905 w 11658599"/>
              <a:gd name="connsiteY820" fmla="*/ 1655502 h 6223656"/>
              <a:gd name="connsiteX821" fmla="*/ 10288206 w 11658599"/>
              <a:gd name="connsiteY821" fmla="*/ 1658091 h 6223656"/>
              <a:gd name="connsiteX822" fmla="*/ 10279307 w 11658599"/>
              <a:gd name="connsiteY822" fmla="*/ 1647397 h 6223656"/>
              <a:gd name="connsiteX823" fmla="*/ 10277136 w 11658599"/>
              <a:gd name="connsiteY823" fmla="*/ 1625887 h 6223656"/>
              <a:gd name="connsiteX824" fmla="*/ 10284245 w 11658599"/>
              <a:gd name="connsiteY824" fmla="*/ 1604675 h 6223656"/>
              <a:gd name="connsiteX825" fmla="*/ 10308480 w 11658599"/>
              <a:gd name="connsiteY825" fmla="*/ 1592533 h 6223656"/>
              <a:gd name="connsiteX826" fmla="*/ 10330532 w 11658599"/>
              <a:gd name="connsiteY826" fmla="*/ 1570860 h 6223656"/>
              <a:gd name="connsiteX827" fmla="*/ 10344927 w 11658599"/>
              <a:gd name="connsiteY827" fmla="*/ 1515831 h 6223656"/>
              <a:gd name="connsiteX828" fmla="*/ 5809359 w 11658599"/>
              <a:gd name="connsiteY828" fmla="*/ 1417954 h 6223656"/>
              <a:gd name="connsiteX829" fmla="*/ 5827187 w 11658599"/>
              <a:gd name="connsiteY829" fmla="*/ 1419505 h 6223656"/>
              <a:gd name="connsiteX830" fmla="*/ 5826737 w 11658599"/>
              <a:gd name="connsiteY830" fmla="*/ 1424843 h 6223656"/>
              <a:gd name="connsiteX831" fmla="*/ 5812068 w 11658599"/>
              <a:gd name="connsiteY831" fmla="*/ 1428406 h 6223656"/>
              <a:gd name="connsiteX832" fmla="*/ 5811391 w 11658599"/>
              <a:gd name="connsiteY832" fmla="*/ 1436414 h 6223656"/>
              <a:gd name="connsiteX833" fmla="*/ 5808767 w 11658599"/>
              <a:gd name="connsiteY833" fmla="*/ 1430270 h 6223656"/>
              <a:gd name="connsiteX834" fmla="*/ 5808683 w 11658599"/>
              <a:gd name="connsiteY834" fmla="*/ 1425962 h 6223656"/>
              <a:gd name="connsiteX835" fmla="*/ 5834632 w 11658599"/>
              <a:gd name="connsiteY835" fmla="*/ 1373906 h 6223656"/>
              <a:gd name="connsiteX836" fmla="*/ 5841853 w 11658599"/>
              <a:gd name="connsiteY836" fmla="*/ 1384081 h 6223656"/>
              <a:gd name="connsiteX837" fmla="*/ 5843659 w 11658599"/>
              <a:gd name="connsiteY837" fmla="*/ 1394589 h 6223656"/>
              <a:gd name="connsiteX838" fmla="*/ 5838921 w 11658599"/>
              <a:gd name="connsiteY838" fmla="*/ 1397539 h 6223656"/>
              <a:gd name="connsiteX839" fmla="*/ 5829443 w 11658599"/>
              <a:gd name="connsiteY839" fmla="*/ 1392815 h 6223656"/>
              <a:gd name="connsiteX840" fmla="*/ 5827863 w 11658599"/>
              <a:gd name="connsiteY840" fmla="*/ 1411498 h 6223656"/>
              <a:gd name="connsiteX841" fmla="*/ 5811840 w 11658599"/>
              <a:gd name="connsiteY841" fmla="*/ 1388593 h 6223656"/>
              <a:gd name="connsiteX842" fmla="*/ 5830795 w 11658599"/>
              <a:gd name="connsiteY842" fmla="*/ 1376799 h 6223656"/>
              <a:gd name="connsiteX843" fmla="*/ 5831445 w 11658599"/>
              <a:gd name="connsiteY843" fmla="*/ 1374437 h 6223656"/>
              <a:gd name="connsiteX844" fmla="*/ 5834632 w 11658599"/>
              <a:gd name="connsiteY844" fmla="*/ 1373906 h 6223656"/>
              <a:gd name="connsiteX845" fmla="*/ 5851104 w 11658599"/>
              <a:gd name="connsiteY845" fmla="*/ 1348991 h 6223656"/>
              <a:gd name="connsiteX846" fmla="*/ 5857875 w 11658599"/>
              <a:gd name="connsiteY846" fmla="*/ 1353882 h 6223656"/>
              <a:gd name="connsiteX847" fmla="*/ 5860357 w 11658599"/>
              <a:gd name="connsiteY847" fmla="*/ 1367005 h 6223656"/>
              <a:gd name="connsiteX848" fmla="*/ 5856972 w 11658599"/>
              <a:gd name="connsiteY848" fmla="*/ 1364559 h 6223656"/>
              <a:gd name="connsiteX849" fmla="*/ 5849412 w 11658599"/>
              <a:gd name="connsiteY849" fmla="*/ 1358388 h 6223656"/>
              <a:gd name="connsiteX850" fmla="*/ 5847267 w 11658599"/>
              <a:gd name="connsiteY850" fmla="*/ 1351883 h 6223656"/>
              <a:gd name="connsiteX851" fmla="*/ 5851104 w 11658599"/>
              <a:gd name="connsiteY851" fmla="*/ 1348991 h 6223656"/>
              <a:gd name="connsiteX852" fmla="*/ 5909325 w 11658599"/>
              <a:gd name="connsiteY852" fmla="*/ 1340075 h 6223656"/>
              <a:gd name="connsiteX853" fmla="*/ 5900300 w 11658599"/>
              <a:gd name="connsiteY853" fmla="*/ 1361876 h 6223656"/>
              <a:gd name="connsiteX854" fmla="*/ 5886308 w 11658599"/>
              <a:gd name="connsiteY854" fmla="*/ 1357432 h 6223656"/>
              <a:gd name="connsiteX855" fmla="*/ 5896548 w 11658599"/>
              <a:gd name="connsiteY855" fmla="*/ 1347838 h 6223656"/>
              <a:gd name="connsiteX856" fmla="*/ 5909325 w 11658599"/>
              <a:gd name="connsiteY856" fmla="*/ 1340075 h 6223656"/>
              <a:gd name="connsiteX857" fmla="*/ 8888437 w 11658599"/>
              <a:gd name="connsiteY857" fmla="*/ 1330281 h 6223656"/>
              <a:gd name="connsiteX858" fmla="*/ 8910124 w 11658599"/>
              <a:gd name="connsiteY858" fmla="*/ 1346917 h 6223656"/>
              <a:gd name="connsiteX859" fmla="*/ 8882948 w 11658599"/>
              <a:gd name="connsiteY859" fmla="*/ 1379163 h 6223656"/>
              <a:gd name="connsiteX860" fmla="*/ 8822619 w 11658599"/>
              <a:gd name="connsiteY860" fmla="*/ 1389007 h 6223656"/>
              <a:gd name="connsiteX861" fmla="*/ 8815883 w 11658599"/>
              <a:gd name="connsiteY861" fmla="*/ 1442998 h 6223656"/>
              <a:gd name="connsiteX862" fmla="*/ 8810150 w 11658599"/>
              <a:gd name="connsiteY862" fmla="*/ 1440119 h 6223656"/>
              <a:gd name="connsiteX863" fmla="*/ 8768769 w 11658599"/>
              <a:gd name="connsiteY863" fmla="*/ 1425058 h 6223656"/>
              <a:gd name="connsiteX864" fmla="*/ 8780364 w 11658599"/>
              <a:gd name="connsiteY864" fmla="*/ 1390723 h 6223656"/>
              <a:gd name="connsiteX865" fmla="*/ 8812900 w 11658599"/>
              <a:gd name="connsiteY865" fmla="*/ 1349696 h 6223656"/>
              <a:gd name="connsiteX866" fmla="*/ 5934372 w 11658599"/>
              <a:gd name="connsiteY866" fmla="*/ 1298699 h 6223656"/>
              <a:gd name="connsiteX867" fmla="*/ 5942921 w 11658599"/>
              <a:gd name="connsiteY867" fmla="*/ 1302543 h 6223656"/>
              <a:gd name="connsiteX868" fmla="*/ 5941142 w 11658599"/>
              <a:gd name="connsiteY868" fmla="*/ 1303589 h 6223656"/>
              <a:gd name="connsiteX869" fmla="*/ 5951972 w 11658599"/>
              <a:gd name="connsiteY869" fmla="*/ 1260437 h 6223656"/>
              <a:gd name="connsiteX870" fmla="*/ 5950900 w 11658599"/>
              <a:gd name="connsiteY870" fmla="*/ 1262495 h 6223656"/>
              <a:gd name="connsiteX871" fmla="*/ 5954906 w 11658599"/>
              <a:gd name="connsiteY871" fmla="*/ 1268220 h 6223656"/>
              <a:gd name="connsiteX872" fmla="*/ 5944074 w 11658599"/>
              <a:gd name="connsiteY872" fmla="*/ 1268890 h 6223656"/>
              <a:gd name="connsiteX873" fmla="*/ 5951972 w 11658599"/>
              <a:gd name="connsiteY873" fmla="*/ 1260437 h 6223656"/>
              <a:gd name="connsiteX874" fmla="*/ 5909546 w 11658599"/>
              <a:gd name="connsiteY874" fmla="*/ 1252442 h 6223656"/>
              <a:gd name="connsiteX875" fmla="*/ 5929181 w 11658599"/>
              <a:gd name="connsiteY875" fmla="*/ 1275124 h 6223656"/>
              <a:gd name="connsiteX876" fmla="*/ 5916403 w 11658599"/>
              <a:gd name="connsiteY876" fmla="*/ 1282884 h 6223656"/>
              <a:gd name="connsiteX877" fmla="*/ 5906164 w 11658599"/>
              <a:gd name="connsiteY877" fmla="*/ 1292479 h 6223656"/>
              <a:gd name="connsiteX878" fmla="*/ 5893414 w 11658599"/>
              <a:gd name="connsiteY878" fmla="*/ 1283976 h 6223656"/>
              <a:gd name="connsiteX879" fmla="*/ 5886079 w 11658599"/>
              <a:gd name="connsiteY879" fmla="*/ 1275137 h 6223656"/>
              <a:gd name="connsiteX880" fmla="*/ 5890337 w 11658599"/>
              <a:gd name="connsiteY880" fmla="*/ 1272549 h 6223656"/>
              <a:gd name="connsiteX881" fmla="*/ 5897136 w 11658599"/>
              <a:gd name="connsiteY881" fmla="*/ 1271797 h 6223656"/>
              <a:gd name="connsiteX882" fmla="*/ 6053295 w 11658599"/>
              <a:gd name="connsiteY882" fmla="*/ 1251508 h 6223656"/>
              <a:gd name="connsiteX883" fmla="*/ 6065708 w 11658599"/>
              <a:gd name="connsiteY883" fmla="*/ 1274636 h 6223656"/>
              <a:gd name="connsiteX884" fmla="*/ 6065482 w 11658599"/>
              <a:gd name="connsiteY884" fmla="*/ 1277305 h 6223656"/>
              <a:gd name="connsiteX885" fmla="*/ 6089399 w 11658599"/>
              <a:gd name="connsiteY885" fmla="*/ 1206791 h 6223656"/>
              <a:gd name="connsiteX886" fmla="*/ 6088496 w 11658599"/>
              <a:gd name="connsiteY886" fmla="*/ 1217467 h 6223656"/>
              <a:gd name="connsiteX887" fmla="*/ 6085337 w 11658599"/>
              <a:gd name="connsiteY887" fmla="*/ 1212352 h 6223656"/>
              <a:gd name="connsiteX888" fmla="*/ 9084640 w 11658599"/>
              <a:gd name="connsiteY888" fmla="*/ 1159209 h 6223656"/>
              <a:gd name="connsiteX889" fmla="*/ 9086728 w 11658599"/>
              <a:gd name="connsiteY889" fmla="*/ 1180342 h 6223656"/>
              <a:gd name="connsiteX890" fmla="*/ 9075914 w 11658599"/>
              <a:gd name="connsiteY890" fmla="*/ 1194987 h 6223656"/>
              <a:gd name="connsiteX891" fmla="*/ 9070179 w 11658599"/>
              <a:gd name="connsiteY891" fmla="*/ 1192106 h 6223656"/>
              <a:gd name="connsiteX892" fmla="*/ 9051477 w 11658599"/>
              <a:gd name="connsiteY892" fmla="*/ 1268774 h 6223656"/>
              <a:gd name="connsiteX893" fmla="*/ 9005732 w 11658599"/>
              <a:gd name="connsiteY893" fmla="*/ 1271603 h 6223656"/>
              <a:gd name="connsiteX894" fmla="*/ 8990648 w 11658599"/>
              <a:gd name="connsiteY894" fmla="*/ 1307056 h 6223656"/>
              <a:gd name="connsiteX895" fmla="*/ 8982792 w 11658599"/>
              <a:gd name="connsiteY895" fmla="*/ 1309565 h 6223656"/>
              <a:gd name="connsiteX896" fmla="*/ 8973448 w 11658599"/>
              <a:gd name="connsiteY896" fmla="*/ 1298411 h 6223656"/>
              <a:gd name="connsiteX897" fmla="*/ 8970801 w 11658599"/>
              <a:gd name="connsiteY897" fmla="*/ 1276283 h 6223656"/>
              <a:gd name="connsiteX898" fmla="*/ 8977688 w 11658599"/>
              <a:gd name="connsiteY898" fmla="*/ 1254640 h 6223656"/>
              <a:gd name="connsiteX899" fmla="*/ 9002337 w 11658599"/>
              <a:gd name="connsiteY899" fmla="*/ 1242644 h 6223656"/>
              <a:gd name="connsiteX900" fmla="*/ 9024559 w 11658599"/>
              <a:gd name="connsiteY900" fmla="*/ 1220819 h 6223656"/>
              <a:gd name="connsiteX901" fmla="*/ 9038272 w 11658599"/>
              <a:gd name="connsiteY901" fmla="*/ 1164595 h 6223656"/>
              <a:gd name="connsiteX902" fmla="*/ 6108491 w 11658599"/>
              <a:gd name="connsiteY902" fmla="*/ 1124294 h 6223656"/>
              <a:gd name="connsiteX903" fmla="*/ 6142878 w 11658599"/>
              <a:gd name="connsiteY903" fmla="*/ 1126480 h 6223656"/>
              <a:gd name="connsiteX904" fmla="*/ 6141299 w 11658599"/>
              <a:gd name="connsiteY904" fmla="*/ 1145165 h 6223656"/>
              <a:gd name="connsiteX905" fmla="*/ 6128521 w 11658599"/>
              <a:gd name="connsiteY905" fmla="*/ 1152926 h 6223656"/>
              <a:gd name="connsiteX906" fmla="*/ 6118282 w 11658599"/>
              <a:gd name="connsiteY906" fmla="*/ 1162519 h 6223656"/>
              <a:gd name="connsiteX907" fmla="*/ 6104064 w 11658599"/>
              <a:gd name="connsiteY907" fmla="*/ 1160744 h 6223656"/>
              <a:gd name="connsiteX908" fmla="*/ 6080710 w 11658599"/>
              <a:gd name="connsiteY908" fmla="*/ 1182105 h 6223656"/>
              <a:gd name="connsiteX909" fmla="*/ 6057354 w 11658599"/>
              <a:gd name="connsiteY909" fmla="*/ 1203464 h 6223656"/>
              <a:gd name="connsiteX910" fmla="*/ 6054986 w 11658599"/>
              <a:gd name="connsiteY910" fmla="*/ 1215559 h 6223656"/>
              <a:gd name="connsiteX911" fmla="*/ 6045170 w 11658599"/>
              <a:gd name="connsiteY911" fmla="*/ 1220150 h 6223656"/>
              <a:gd name="connsiteX912" fmla="*/ 6029599 w 11658599"/>
              <a:gd name="connsiteY912" fmla="*/ 1234389 h 6223656"/>
              <a:gd name="connsiteX913" fmla="*/ 6015440 w 11658599"/>
              <a:gd name="connsiteY913" fmla="*/ 1253188 h 6223656"/>
              <a:gd name="connsiteX914" fmla="*/ 5991462 w 11658599"/>
              <a:gd name="connsiteY914" fmla="*/ 1260646 h 6223656"/>
              <a:gd name="connsiteX915" fmla="*/ 5983339 w 11658599"/>
              <a:gd name="connsiteY915" fmla="*/ 1271770 h 6223656"/>
              <a:gd name="connsiteX916" fmla="*/ 5977020 w 11658599"/>
              <a:gd name="connsiteY916" fmla="*/ 1261540 h 6223656"/>
              <a:gd name="connsiteX917" fmla="*/ 5959419 w 11658599"/>
              <a:gd name="connsiteY917" fmla="*/ 1257320 h 6223656"/>
              <a:gd name="connsiteX918" fmla="*/ 5951972 w 11658599"/>
              <a:gd name="connsiteY918" fmla="*/ 1260437 h 6223656"/>
              <a:gd name="connsiteX919" fmla="*/ 5962153 w 11658599"/>
              <a:gd name="connsiteY919" fmla="*/ 1235578 h 6223656"/>
              <a:gd name="connsiteX920" fmla="*/ 5966413 w 11658599"/>
              <a:gd name="connsiteY920" fmla="*/ 1217061 h 6223656"/>
              <a:gd name="connsiteX921" fmla="*/ 5985593 w 11658599"/>
              <a:gd name="connsiteY921" fmla="*/ 1202596 h 6223656"/>
              <a:gd name="connsiteX922" fmla="*/ 5997666 w 11658599"/>
              <a:gd name="connsiteY922" fmla="*/ 1208488 h 6223656"/>
              <a:gd name="connsiteX923" fmla="*/ 6000261 w 11658599"/>
              <a:gd name="connsiteY923" fmla="*/ 1199033 h 6223656"/>
              <a:gd name="connsiteX924" fmla="*/ 6017862 w 11658599"/>
              <a:gd name="connsiteY924" fmla="*/ 1203253 h 6223656"/>
              <a:gd name="connsiteX925" fmla="*/ 6065701 w 11658599"/>
              <a:gd name="connsiteY925" fmla="*/ 1147190 h 6223656"/>
              <a:gd name="connsiteX926" fmla="*/ 6076279 w 11658599"/>
              <a:gd name="connsiteY926" fmla="*/ 1149521 h 6223656"/>
              <a:gd name="connsiteX927" fmla="*/ 6077211 w 11658599"/>
              <a:gd name="connsiteY927" fmla="*/ 1138512 h 6223656"/>
              <a:gd name="connsiteX928" fmla="*/ 6081836 w 11658599"/>
              <a:gd name="connsiteY928" fmla="*/ 1136897 h 6223656"/>
              <a:gd name="connsiteX929" fmla="*/ 6091202 w 11658599"/>
              <a:gd name="connsiteY929" fmla="*/ 1142956 h 6223656"/>
              <a:gd name="connsiteX930" fmla="*/ 6108491 w 11658599"/>
              <a:gd name="connsiteY930" fmla="*/ 1124294 h 6223656"/>
              <a:gd name="connsiteX931" fmla="*/ 6257739 w 11658599"/>
              <a:gd name="connsiteY931" fmla="*/ 1084852 h 6223656"/>
              <a:gd name="connsiteX932" fmla="*/ 6264057 w 11658599"/>
              <a:gd name="connsiteY932" fmla="*/ 1089772 h 6223656"/>
              <a:gd name="connsiteX933" fmla="*/ 6267668 w 11658599"/>
              <a:gd name="connsiteY933" fmla="*/ 1094858 h 6223656"/>
              <a:gd name="connsiteX934" fmla="*/ 6259968 w 11658599"/>
              <a:gd name="connsiteY934" fmla="*/ 1095667 h 6223656"/>
              <a:gd name="connsiteX935" fmla="*/ 6250066 w 11658599"/>
              <a:gd name="connsiteY935" fmla="*/ 1090638 h 6223656"/>
              <a:gd name="connsiteX936" fmla="*/ 6313023 w 11658599"/>
              <a:gd name="connsiteY936" fmla="*/ 1025671 h 6223656"/>
              <a:gd name="connsiteX937" fmla="*/ 6312122 w 11658599"/>
              <a:gd name="connsiteY937" fmla="*/ 1036348 h 6223656"/>
              <a:gd name="connsiteX938" fmla="*/ 6305352 w 11658599"/>
              <a:gd name="connsiteY938" fmla="*/ 1031458 h 6223656"/>
              <a:gd name="connsiteX939" fmla="*/ 6307918 w 11658599"/>
              <a:gd name="connsiteY939" fmla="*/ 1027646 h 6223656"/>
              <a:gd name="connsiteX940" fmla="*/ 6313023 w 11658599"/>
              <a:gd name="connsiteY940" fmla="*/ 1025671 h 6223656"/>
              <a:gd name="connsiteX941" fmla="*/ 7948740 w 11658599"/>
              <a:gd name="connsiteY941" fmla="*/ 980435 h 6223656"/>
              <a:gd name="connsiteX942" fmla="*/ 7967148 w 11658599"/>
              <a:gd name="connsiteY942" fmla="*/ 995778 h 6223656"/>
              <a:gd name="connsiteX943" fmla="*/ 7951347 w 11658599"/>
              <a:gd name="connsiteY943" fmla="*/ 1016044 h 6223656"/>
              <a:gd name="connsiteX944" fmla="*/ 7907819 w 11658599"/>
              <a:gd name="connsiteY944" fmla="*/ 1015111 h 6223656"/>
              <a:gd name="connsiteX945" fmla="*/ 7910197 w 11658599"/>
              <a:gd name="connsiteY945" fmla="*/ 1054349 h 6223656"/>
              <a:gd name="connsiteX946" fmla="*/ 7905539 w 11658599"/>
              <a:gd name="connsiteY946" fmla="*/ 1051423 h 6223656"/>
              <a:gd name="connsiteX947" fmla="*/ 7872697 w 11658599"/>
              <a:gd name="connsiteY947" fmla="*/ 1034558 h 6223656"/>
              <a:gd name="connsiteX948" fmla="*/ 7876624 w 11658599"/>
              <a:gd name="connsiteY948" fmla="*/ 1010606 h 6223656"/>
              <a:gd name="connsiteX949" fmla="*/ 7895211 w 11658599"/>
              <a:gd name="connsiteY949" fmla="*/ 984541 h 6223656"/>
              <a:gd name="connsiteX950" fmla="*/ 6288649 w 11658599"/>
              <a:gd name="connsiteY950" fmla="*/ 974077 h 6223656"/>
              <a:gd name="connsiteX951" fmla="*/ 6291357 w 11658599"/>
              <a:gd name="connsiteY951" fmla="*/ 984530 h 6223656"/>
              <a:gd name="connsiteX952" fmla="*/ 6286168 w 11658599"/>
              <a:gd name="connsiteY952" fmla="*/ 1003437 h 6223656"/>
              <a:gd name="connsiteX953" fmla="*/ 6282333 w 11658599"/>
              <a:gd name="connsiteY953" fmla="*/ 1006331 h 6223656"/>
              <a:gd name="connsiteX954" fmla="*/ 6272853 w 11658599"/>
              <a:gd name="connsiteY954" fmla="*/ 990986 h 6223656"/>
              <a:gd name="connsiteX955" fmla="*/ 6278213 w 11658599"/>
              <a:gd name="connsiteY955" fmla="*/ 980698 h 6223656"/>
              <a:gd name="connsiteX956" fmla="*/ 6288649 w 11658599"/>
              <a:gd name="connsiteY956" fmla="*/ 974077 h 6223656"/>
              <a:gd name="connsiteX957" fmla="*/ 6429912 w 11658599"/>
              <a:gd name="connsiteY957" fmla="*/ 917538 h 6223656"/>
              <a:gd name="connsiteX958" fmla="*/ 6446387 w 11658599"/>
              <a:gd name="connsiteY958" fmla="*/ 935106 h 6223656"/>
              <a:gd name="connsiteX959" fmla="*/ 6444808 w 11658599"/>
              <a:gd name="connsiteY959" fmla="*/ 953788 h 6223656"/>
              <a:gd name="connsiteX960" fmla="*/ 6438038 w 11658599"/>
              <a:gd name="connsiteY960" fmla="*/ 948898 h 6223656"/>
              <a:gd name="connsiteX961" fmla="*/ 6425628 w 11658599"/>
              <a:gd name="connsiteY961" fmla="*/ 968253 h 6223656"/>
              <a:gd name="connsiteX962" fmla="*/ 6403738 w 11658599"/>
              <a:gd name="connsiteY962" fmla="*/ 972262 h 6223656"/>
              <a:gd name="connsiteX963" fmla="*/ 6401453 w 11658599"/>
              <a:gd name="connsiteY963" fmla="*/ 978046 h 6223656"/>
              <a:gd name="connsiteX964" fmla="*/ 6389520 w 11658599"/>
              <a:gd name="connsiteY964" fmla="*/ 970487 h 6223656"/>
              <a:gd name="connsiteX965" fmla="*/ 6373500 w 11658599"/>
              <a:gd name="connsiteY965" fmla="*/ 990066 h 6223656"/>
              <a:gd name="connsiteX966" fmla="*/ 6359792 w 11658599"/>
              <a:gd name="connsiteY966" fmla="*/ 998216 h 6223656"/>
              <a:gd name="connsiteX967" fmla="*/ 6343713 w 11658599"/>
              <a:gd name="connsiteY967" fmla="*/ 1002530 h 6223656"/>
              <a:gd name="connsiteX968" fmla="*/ 6338750 w 11658599"/>
              <a:gd name="connsiteY968" fmla="*/ 1018769 h 6223656"/>
              <a:gd name="connsiteX969" fmla="*/ 6325885 w 11658599"/>
              <a:gd name="connsiteY969" fmla="*/ 1000979 h 6223656"/>
              <a:gd name="connsiteX970" fmla="*/ 6309185 w 11658599"/>
              <a:gd name="connsiteY970" fmla="*/ 986082 h 6223656"/>
              <a:gd name="connsiteX971" fmla="*/ 6321456 w 11658599"/>
              <a:gd name="connsiteY971" fmla="*/ 979017 h 6223656"/>
              <a:gd name="connsiteX972" fmla="*/ 6328817 w 11658599"/>
              <a:gd name="connsiteY972" fmla="*/ 966280 h 6223656"/>
              <a:gd name="connsiteX973" fmla="*/ 6345066 w 11658599"/>
              <a:gd name="connsiteY973" fmla="*/ 986516 h 6223656"/>
              <a:gd name="connsiteX974" fmla="*/ 6366870 w 11658599"/>
              <a:gd name="connsiteY974" fmla="*/ 967574 h 6223656"/>
              <a:gd name="connsiteX975" fmla="*/ 6381395 w 11658599"/>
              <a:gd name="connsiteY975" fmla="*/ 939129 h 6223656"/>
              <a:gd name="connsiteX976" fmla="*/ 6407797 w 11658599"/>
              <a:gd name="connsiteY976" fmla="*/ 924218 h 6223656"/>
              <a:gd name="connsiteX977" fmla="*/ 6412028 w 11658599"/>
              <a:gd name="connsiteY977" fmla="*/ 921964 h 6223656"/>
              <a:gd name="connsiteX978" fmla="*/ 6418629 w 11658599"/>
              <a:gd name="connsiteY978" fmla="*/ 923547 h 6223656"/>
              <a:gd name="connsiteX979" fmla="*/ 6426302 w 11658599"/>
              <a:gd name="connsiteY979" fmla="*/ 917762 h 6223656"/>
              <a:gd name="connsiteX980" fmla="*/ 6430477 w 11658599"/>
              <a:gd name="connsiteY980" fmla="*/ 921486 h 6223656"/>
              <a:gd name="connsiteX981" fmla="*/ 6429912 w 11658599"/>
              <a:gd name="connsiteY981" fmla="*/ 917538 h 6223656"/>
              <a:gd name="connsiteX982" fmla="*/ 8037519 w 11658599"/>
              <a:gd name="connsiteY982" fmla="*/ 877697 h 6223656"/>
              <a:gd name="connsiteX983" fmla="*/ 8071272 w 11658599"/>
              <a:gd name="connsiteY983" fmla="*/ 880037 h 6223656"/>
              <a:gd name="connsiteX984" fmla="*/ 8075717 w 11658599"/>
              <a:gd name="connsiteY984" fmla="*/ 896041 h 6223656"/>
              <a:gd name="connsiteX985" fmla="*/ 8069677 w 11658599"/>
              <a:gd name="connsiteY985" fmla="*/ 905455 h 6223656"/>
              <a:gd name="connsiteX986" fmla="*/ 8065017 w 11658599"/>
              <a:gd name="connsiteY986" fmla="*/ 902527 h 6223656"/>
              <a:gd name="connsiteX987" fmla="*/ 8061597 w 11658599"/>
              <a:gd name="connsiteY987" fmla="*/ 956995 h 6223656"/>
              <a:gd name="connsiteX988" fmla="*/ 8027958 w 11658599"/>
              <a:gd name="connsiteY988" fmla="*/ 952840 h 6223656"/>
              <a:gd name="connsiteX989" fmla="*/ 8021589 w 11658599"/>
              <a:gd name="connsiteY989" fmla="*/ 977147 h 6223656"/>
              <a:gd name="connsiteX990" fmla="*/ 8016090 w 11658599"/>
              <a:gd name="connsiteY990" fmla="*/ 977938 h 6223656"/>
              <a:gd name="connsiteX991" fmla="*/ 8007613 w 11658599"/>
              <a:gd name="connsiteY991" fmla="*/ 968363 h 6223656"/>
              <a:gd name="connsiteX992" fmla="*/ 8002616 w 11658599"/>
              <a:gd name="connsiteY992" fmla="*/ 951541 h 6223656"/>
              <a:gd name="connsiteX993" fmla="*/ 8004777 w 11658599"/>
              <a:gd name="connsiteY993" fmla="*/ 936385 h 6223656"/>
              <a:gd name="connsiteX994" fmla="*/ 8021470 w 11658599"/>
              <a:gd name="connsiteY994" fmla="*/ 930835 h 6223656"/>
              <a:gd name="connsiteX995" fmla="*/ 8035013 w 11658599"/>
              <a:gd name="connsiteY995" fmla="*/ 917642 h 6223656"/>
              <a:gd name="connsiteX996" fmla="*/ 6469627 w 11658599"/>
              <a:gd name="connsiteY996" fmla="*/ 872599 h 6223656"/>
              <a:gd name="connsiteX997" fmla="*/ 6462916 w 11658599"/>
              <a:gd name="connsiteY997" fmla="*/ 898901 h 6223656"/>
              <a:gd name="connsiteX998" fmla="*/ 6461280 w 11658599"/>
              <a:gd name="connsiteY998" fmla="*/ 928872 h 6223656"/>
              <a:gd name="connsiteX999" fmla="*/ 6438261 w 11658599"/>
              <a:gd name="connsiteY999" fmla="*/ 903746 h 6223656"/>
              <a:gd name="connsiteX1000" fmla="*/ 6457442 w 11658599"/>
              <a:gd name="connsiteY1000" fmla="*/ 889283 h 6223656"/>
              <a:gd name="connsiteX1001" fmla="*/ 6469627 w 11658599"/>
              <a:gd name="connsiteY1001" fmla="*/ 872599 h 6223656"/>
              <a:gd name="connsiteX1002" fmla="*/ 7268253 w 11658599"/>
              <a:gd name="connsiteY1002" fmla="*/ 857672 h 6223656"/>
              <a:gd name="connsiteX1003" fmla="*/ 7260581 w 11658599"/>
              <a:gd name="connsiteY1003" fmla="*/ 863457 h 6223656"/>
              <a:gd name="connsiteX1004" fmla="*/ 7260808 w 11658599"/>
              <a:gd name="connsiteY1004" fmla="*/ 860788 h 6223656"/>
              <a:gd name="connsiteX1005" fmla="*/ 7268253 w 11658599"/>
              <a:gd name="connsiteY1005" fmla="*/ 857672 h 6223656"/>
              <a:gd name="connsiteX1006" fmla="*/ 6526042 w 11658599"/>
              <a:gd name="connsiteY1006" fmla="*/ 842555 h 6223656"/>
              <a:gd name="connsiteX1007" fmla="*/ 6543418 w 11658599"/>
              <a:gd name="connsiteY1007" fmla="*/ 849443 h 6223656"/>
              <a:gd name="connsiteX1008" fmla="*/ 6528299 w 11658599"/>
              <a:gd name="connsiteY1008" fmla="*/ 858345 h 6223656"/>
              <a:gd name="connsiteX1009" fmla="*/ 6514308 w 11658599"/>
              <a:gd name="connsiteY1009" fmla="*/ 853901 h 6223656"/>
              <a:gd name="connsiteX1010" fmla="*/ 6514759 w 11658599"/>
              <a:gd name="connsiteY1010" fmla="*/ 848562 h 6223656"/>
              <a:gd name="connsiteX1011" fmla="*/ 7299957 w 11658599"/>
              <a:gd name="connsiteY1011" fmla="*/ 822519 h 6223656"/>
              <a:gd name="connsiteX1012" fmla="*/ 7313610 w 11658599"/>
              <a:gd name="connsiteY1012" fmla="*/ 830967 h 6223656"/>
              <a:gd name="connsiteX1013" fmla="*/ 7320381 w 11658599"/>
              <a:gd name="connsiteY1013" fmla="*/ 835859 h 6223656"/>
              <a:gd name="connsiteX1014" fmla="*/ 7319705 w 11658599"/>
              <a:gd name="connsiteY1014" fmla="*/ 843866 h 6223656"/>
              <a:gd name="connsiteX1015" fmla="*/ 7301426 w 11658599"/>
              <a:gd name="connsiteY1015" fmla="*/ 847653 h 6223656"/>
              <a:gd name="connsiteX1016" fmla="*/ 7295783 w 11658599"/>
              <a:gd name="connsiteY1016" fmla="*/ 829415 h 6223656"/>
              <a:gd name="connsiteX1017" fmla="*/ 7299957 w 11658599"/>
              <a:gd name="connsiteY1017" fmla="*/ 822519 h 6223656"/>
              <a:gd name="connsiteX1018" fmla="*/ 6552442 w 11658599"/>
              <a:gd name="connsiteY1018" fmla="*/ 785162 h 6223656"/>
              <a:gd name="connsiteX1019" fmla="*/ 6558789 w 11658599"/>
              <a:gd name="connsiteY1019" fmla="*/ 805677 h 6223656"/>
              <a:gd name="connsiteX1020" fmla="*/ 6559891 w 11658599"/>
              <a:gd name="connsiteY1020" fmla="*/ 824527 h 6223656"/>
              <a:gd name="connsiteX1021" fmla="*/ 6558763 w 11658599"/>
              <a:gd name="connsiteY1021" fmla="*/ 837872 h 6223656"/>
              <a:gd name="connsiteX1022" fmla="*/ 6556846 w 11658599"/>
              <a:gd name="connsiteY1022" fmla="*/ 839320 h 6223656"/>
              <a:gd name="connsiteX1023" fmla="*/ 6554927 w 11658599"/>
              <a:gd name="connsiteY1023" fmla="*/ 840765 h 6223656"/>
              <a:gd name="connsiteX1024" fmla="*/ 6538227 w 11658599"/>
              <a:gd name="connsiteY1024" fmla="*/ 825868 h 6223656"/>
              <a:gd name="connsiteX1025" fmla="*/ 6493091 w 11658599"/>
              <a:gd name="connsiteY1025" fmla="*/ 764940 h 6223656"/>
              <a:gd name="connsiteX1026" fmla="*/ 6503246 w 11658599"/>
              <a:gd name="connsiteY1026" fmla="*/ 772276 h 6223656"/>
              <a:gd name="connsiteX1027" fmla="*/ 6484517 w 11658599"/>
              <a:gd name="connsiteY1027" fmla="*/ 781402 h 6223656"/>
              <a:gd name="connsiteX1028" fmla="*/ 6493091 w 11658599"/>
              <a:gd name="connsiteY1028" fmla="*/ 764940 h 6223656"/>
              <a:gd name="connsiteX1029" fmla="*/ 7391007 w 11658599"/>
              <a:gd name="connsiteY1029" fmla="*/ 722623 h 6223656"/>
              <a:gd name="connsiteX1030" fmla="*/ 7407905 w 11658599"/>
              <a:gd name="connsiteY1030" fmla="*/ 740496 h 6223656"/>
              <a:gd name="connsiteX1031" fmla="*/ 7416510 w 11658599"/>
              <a:gd name="connsiteY1031" fmla="*/ 760874 h 6223656"/>
              <a:gd name="connsiteX1032" fmla="*/ 7373635 w 11658599"/>
              <a:gd name="connsiteY1032" fmla="*/ 800699 h 6223656"/>
              <a:gd name="connsiteX1033" fmla="*/ 7351293 w 11658599"/>
              <a:gd name="connsiteY1033" fmla="*/ 767565 h 6223656"/>
              <a:gd name="connsiteX1034" fmla="*/ 7373521 w 11658599"/>
              <a:gd name="connsiteY1034" fmla="*/ 748931 h 6223656"/>
              <a:gd name="connsiteX1035" fmla="*/ 7391007 w 11658599"/>
              <a:gd name="connsiteY1035" fmla="*/ 722623 h 6223656"/>
              <a:gd name="connsiteX1036" fmla="*/ 6529196 w 11658599"/>
              <a:gd name="connsiteY1036" fmla="*/ 720222 h 6223656"/>
              <a:gd name="connsiteX1037" fmla="*/ 6542735 w 11658599"/>
              <a:gd name="connsiteY1037" fmla="*/ 730003 h 6223656"/>
              <a:gd name="connsiteX1038" fmla="*/ 6564402 w 11658599"/>
              <a:gd name="connsiteY1038" fmla="*/ 771145 h 6223656"/>
              <a:gd name="connsiteX1039" fmla="*/ 6554162 w 11658599"/>
              <a:gd name="connsiteY1039" fmla="*/ 770120 h 6223656"/>
              <a:gd name="connsiteX1040" fmla="*/ 6547476 w 11658599"/>
              <a:gd name="connsiteY1040" fmla="*/ 758917 h 6223656"/>
              <a:gd name="connsiteX1041" fmla="*/ 6525812 w 11658599"/>
              <a:gd name="connsiteY1041" fmla="*/ 760257 h 6223656"/>
              <a:gd name="connsiteX1042" fmla="*/ 6523780 w 11658599"/>
              <a:gd name="connsiteY1042" fmla="*/ 741798 h 6223656"/>
              <a:gd name="connsiteX1043" fmla="*/ 6616753 w 11658599"/>
              <a:gd name="connsiteY1043" fmla="*/ 704181 h 6223656"/>
              <a:gd name="connsiteX1044" fmla="*/ 6637288 w 11658599"/>
              <a:gd name="connsiteY1044" fmla="*/ 716184 h 6223656"/>
              <a:gd name="connsiteX1045" fmla="*/ 6642958 w 11658599"/>
              <a:gd name="connsiteY1045" fmla="*/ 723467 h 6223656"/>
              <a:gd name="connsiteX1046" fmla="*/ 6643382 w 11658599"/>
              <a:gd name="connsiteY1046" fmla="*/ 729083 h 6223656"/>
              <a:gd name="connsiteX1047" fmla="*/ 6621267 w 11658599"/>
              <a:gd name="connsiteY1047" fmla="*/ 735763 h 6223656"/>
              <a:gd name="connsiteX1048" fmla="*/ 6605472 w 11658599"/>
              <a:gd name="connsiteY1048" fmla="*/ 752671 h 6223656"/>
              <a:gd name="connsiteX1049" fmla="*/ 6589676 w 11658599"/>
              <a:gd name="connsiteY1049" fmla="*/ 769581 h 6223656"/>
              <a:gd name="connsiteX1050" fmla="*/ 6569366 w 11658599"/>
              <a:gd name="connsiteY1050" fmla="*/ 754907 h 6223656"/>
              <a:gd name="connsiteX1051" fmla="*/ 6583864 w 11658599"/>
              <a:gd name="connsiteY1051" fmla="*/ 748035 h 6223656"/>
              <a:gd name="connsiteX1052" fmla="*/ 6595994 w 11658599"/>
              <a:gd name="connsiteY1052" fmla="*/ 737327 h 6223656"/>
              <a:gd name="connsiteX1053" fmla="*/ 6603919 w 11658599"/>
              <a:gd name="connsiteY1053" fmla="*/ 717919 h 6223656"/>
              <a:gd name="connsiteX1054" fmla="*/ 6616753 w 11658599"/>
              <a:gd name="connsiteY1054" fmla="*/ 704181 h 6223656"/>
              <a:gd name="connsiteX1055" fmla="*/ 7433206 w 11658599"/>
              <a:gd name="connsiteY1055" fmla="*/ 690806 h 6223656"/>
              <a:gd name="connsiteX1056" fmla="*/ 7448694 w 11658599"/>
              <a:gd name="connsiteY1056" fmla="*/ 709428 h 6223656"/>
              <a:gd name="connsiteX1057" fmla="*/ 7458934 w 11658599"/>
              <a:gd name="connsiteY1057" fmla="*/ 726385 h 6223656"/>
              <a:gd name="connsiteX1058" fmla="*/ 7451966 w 11658599"/>
              <a:gd name="connsiteY1058" fmla="*/ 723828 h 6223656"/>
              <a:gd name="connsiteX1059" fmla="*/ 7445167 w 11658599"/>
              <a:gd name="connsiteY1059" fmla="*/ 719271 h 6223656"/>
              <a:gd name="connsiteX1060" fmla="*/ 7428921 w 11658599"/>
              <a:gd name="connsiteY1060" fmla="*/ 741519 h 6223656"/>
              <a:gd name="connsiteX1061" fmla="*/ 7407255 w 11658599"/>
              <a:gd name="connsiteY1061" fmla="*/ 700377 h 6223656"/>
              <a:gd name="connsiteX1062" fmla="*/ 6578388 w 11658599"/>
              <a:gd name="connsiteY1062" fmla="*/ 690624 h 6223656"/>
              <a:gd name="connsiteX1063" fmla="*/ 6577402 w 11658599"/>
              <a:gd name="connsiteY1063" fmla="*/ 696992 h 6223656"/>
              <a:gd name="connsiteX1064" fmla="*/ 6573876 w 11658599"/>
              <a:gd name="connsiteY1064" fmla="*/ 701524 h 6223656"/>
              <a:gd name="connsiteX1065" fmla="*/ 6570490 w 11658599"/>
              <a:gd name="connsiteY1065" fmla="*/ 699078 h 6223656"/>
              <a:gd name="connsiteX1066" fmla="*/ 6578388 w 11658599"/>
              <a:gd name="connsiteY1066" fmla="*/ 690624 h 6223656"/>
              <a:gd name="connsiteX1067" fmla="*/ 7472612 w 11658599"/>
              <a:gd name="connsiteY1067" fmla="*/ 660155 h 6223656"/>
              <a:gd name="connsiteX1068" fmla="*/ 7478789 w 11658599"/>
              <a:gd name="connsiteY1068" fmla="*/ 661432 h 6223656"/>
              <a:gd name="connsiteX1069" fmla="*/ 7483077 w 11658599"/>
              <a:gd name="connsiteY1069" fmla="*/ 669131 h 6223656"/>
              <a:gd name="connsiteX1070" fmla="*/ 7484657 w 11658599"/>
              <a:gd name="connsiteY1070" fmla="*/ 677000 h 6223656"/>
              <a:gd name="connsiteX1071" fmla="*/ 7481160 w 11658599"/>
              <a:gd name="connsiteY1071" fmla="*/ 675888 h 6223656"/>
              <a:gd name="connsiteX1072" fmla="*/ 7477662 w 11658599"/>
              <a:gd name="connsiteY1072" fmla="*/ 674777 h 6223656"/>
              <a:gd name="connsiteX1073" fmla="*/ 7471342 w 11658599"/>
              <a:gd name="connsiteY1073" fmla="*/ 664548 h 6223656"/>
              <a:gd name="connsiteX1074" fmla="*/ 7472612 w 11658599"/>
              <a:gd name="connsiteY1074" fmla="*/ 660155 h 6223656"/>
              <a:gd name="connsiteX1075" fmla="*/ 6714462 w 11658599"/>
              <a:gd name="connsiteY1075" fmla="*/ 652993 h 6223656"/>
              <a:gd name="connsiteX1076" fmla="*/ 6719991 w 11658599"/>
              <a:gd name="connsiteY1076" fmla="*/ 667254 h 6223656"/>
              <a:gd name="connsiteX1077" fmla="*/ 6722813 w 11658599"/>
              <a:gd name="connsiteY1077" fmla="*/ 681682 h 6223656"/>
              <a:gd name="connsiteX1078" fmla="*/ 6705776 w 11658599"/>
              <a:gd name="connsiteY1078" fmla="*/ 681410 h 6223656"/>
              <a:gd name="connsiteX1079" fmla="*/ 6692801 w 11658599"/>
              <a:gd name="connsiteY1079" fmla="*/ 696817 h 6223656"/>
              <a:gd name="connsiteX1080" fmla="*/ 6679261 w 11658599"/>
              <a:gd name="connsiteY1080" fmla="*/ 687034 h 6223656"/>
              <a:gd name="connsiteX1081" fmla="*/ 6691108 w 11658599"/>
              <a:gd name="connsiteY1081" fmla="*/ 669042 h 6223656"/>
              <a:gd name="connsiteX1082" fmla="*/ 6710401 w 11658599"/>
              <a:gd name="connsiteY1082" fmla="*/ 658555 h 6223656"/>
              <a:gd name="connsiteX1083" fmla="*/ 6711247 w 11658599"/>
              <a:gd name="connsiteY1083" fmla="*/ 653856 h 6223656"/>
              <a:gd name="connsiteX1084" fmla="*/ 6714462 w 11658599"/>
              <a:gd name="connsiteY1084" fmla="*/ 652993 h 6223656"/>
              <a:gd name="connsiteX1085" fmla="*/ 7502257 w 11658599"/>
              <a:gd name="connsiteY1085" fmla="*/ 638738 h 6223656"/>
              <a:gd name="connsiteX1086" fmla="*/ 7511482 w 11658599"/>
              <a:gd name="connsiteY1086" fmla="*/ 646464 h 6223656"/>
              <a:gd name="connsiteX1087" fmla="*/ 7515122 w 11658599"/>
              <a:gd name="connsiteY1087" fmla="*/ 656527 h 6223656"/>
              <a:gd name="connsiteX1088" fmla="*/ 7513994 w 11658599"/>
              <a:gd name="connsiteY1088" fmla="*/ 669873 h 6223656"/>
              <a:gd name="connsiteX1089" fmla="*/ 6737480 w 11658599"/>
              <a:gd name="connsiteY1089" fmla="*/ 635637 h 6223656"/>
              <a:gd name="connsiteX1090" fmla="*/ 6735675 w 11658599"/>
              <a:gd name="connsiteY1090" fmla="*/ 656990 h 6223656"/>
              <a:gd name="connsiteX1091" fmla="*/ 6725294 w 11658599"/>
              <a:gd name="connsiteY1091" fmla="*/ 652322 h 6223656"/>
              <a:gd name="connsiteX1092" fmla="*/ 6727664 w 11658599"/>
              <a:gd name="connsiteY1092" fmla="*/ 640227 h 6223656"/>
              <a:gd name="connsiteX1093" fmla="*/ 6737480 w 11658599"/>
              <a:gd name="connsiteY1093" fmla="*/ 635637 h 6223656"/>
              <a:gd name="connsiteX1094" fmla="*/ 6742218 w 11658599"/>
              <a:gd name="connsiteY1094" fmla="*/ 622069 h 6223656"/>
              <a:gd name="connsiteX1095" fmla="*/ 6770877 w 11658599"/>
              <a:gd name="connsiteY1095" fmla="*/ 622948 h 6223656"/>
              <a:gd name="connsiteX1096" fmla="*/ 6776971 w 11658599"/>
              <a:gd name="connsiteY1096" fmla="*/ 635847 h 6223656"/>
              <a:gd name="connsiteX1097" fmla="*/ 6776068 w 11658599"/>
              <a:gd name="connsiteY1097" fmla="*/ 646523 h 6223656"/>
              <a:gd name="connsiteX1098" fmla="*/ 6752374 w 11658599"/>
              <a:gd name="connsiteY1098" fmla="*/ 629405 h 6223656"/>
              <a:gd name="connsiteX1099" fmla="*/ 6751245 w 11658599"/>
              <a:gd name="connsiteY1099" fmla="*/ 642750 h 6223656"/>
              <a:gd name="connsiteX1100" fmla="*/ 6741316 w 11658599"/>
              <a:gd name="connsiteY1100" fmla="*/ 632744 h 6223656"/>
              <a:gd name="connsiteX1101" fmla="*/ 6779000 w 11658599"/>
              <a:gd name="connsiteY1101" fmla="*/ 611825 h 6223656"/>
              <a:gd name="connsiteX1102" fmla="*/ 6789156 w 11658599"/>
              <a:gd name="connsiteY1102" fmla="*/ 619163 h 6223656"/>
              <a:gd name="connsiteX1103" fmla="*/ 6774939 w 11658599"/>
              <a:gd name="connsiteY1103" fmla="*/ 617387 h 6223656"/>
              <a:gd name="connsiteX1104" fmla="*/ 6776970 w 11658599"/>
              <a:gd name="connsiteY1104" fmla="*/ 614607 h 6223656"/>
              <a:gd name="connsiteX1105" fmla="*/ 6779000 w 11658599"/>
              <a:gd name="connsiteY1105" fmla="*/ 611825 h 6223656"/>
              <a:gd name="connsiteX1106" fmla="*/ 6815332 w 11658599"/>
              <a:gd name="connsiteY1106" fmla="*/ 606921 h 6223656"/>
              <a:gd name="connsiteX1107" fmla="*/ 6818041 w 11658599"/>
              <a:gd name="connsiteY1107" fmla="*/ 617373 h 6223656"/>
              <a:gd name="connsiteX1108" fmla="*/ 6814655 w 11658599"/>
              <a:gd name="connsiteY1108" fmla="*/ 614928 h 6223656"/>
              <a:gd name="connsiteX1109" fmla="*/ 7761317 w 11658599"/>
              <a:gd name="connsiteY1109" fmla="*/ 590836 h 6223656"/>
              <a:gd name="connsiteX1110" fmla="*/ 7764702 w 11658599"/>
              <a:gd name="connsiteY1110" fmla="*/ 593282 h 6223656"/>
              <a:gd name="connsiteX1111" fmla="*/ 7770373 w 11658599"/>
              <a:gd name="connsiteY1111" fmla="*/ 600566 h 6223656"/>
              <a:gd name="connsiteX1112" fmla="*/ 7770797 w 11658599"/>
              <a:gd name="connsiteY1112" fmla="*/ 606181 h 6223656"/>
              <a:gd name="connsiteX1113" fmla="*/ 7761317 w 11658599"/>
              <a:gd name="connsiteY1113" fmla="*/ 590836 h 6223656"/>
              <a:gd name="connsiteX1114" fmla="*/ 7780047 w 11658599"/>
              <a:gd name="connsiteY1114" fmla="*/ 581712 h 6223656"/>
              <a:gd name="connsiteX1115" fmla="*/ 7784447 w 11658599"/>
              <a:gd name="connsiteY1115" fmla="*/ 588077 h 6223656"/>
              <a:gd name="connsiteX1116" fmla="*/ 7786141 w 11658599"/>
              <a:gd name="connsiteY1116" fmla="*/ 594610 h 6223656"/>
              <a:gd name="connsiteX1117" fmla="*/ 7772826 w 11658599"/>
              <a:gd name="connsiteY1117" fmla="*/ 582159 h 6223656"/>
              <a:gd name="connsiteX1118" fmla="*/ 7780047 w 11658599"/>
              <a:gd name="connsiteY1118" fmla="*/ 581712 h 6223656"/>
              <a:gd name="connsiteX1119" fmla="*/ 7265077 w 11658599"/>
              <a:gd name="connsiteY1119" fmla="*/ 512698 h 6223656"/>
              <a:gd name="connsiteX1120" fmla="*/ 7258420 w 11658599"/>
              <a:gd name="connsiteY1120" fmla="*/ 527713 h 6223656"/>
              <a:gd name="connsiteX1121" fmla="*/ 7251765 w 11658599"/>
              <a:gd name="connsiteY1121" fmla="*/ 542730 h 6223656"/>
              <a:gd name="connsiteX1122" fmla="*/ 7233853 w 11658599"/>
              <a:gd name="connsiteY1122" fmla="*/ 542179 h 6223656"/>
              <a:gd name="connsiteX1123" fmla="*/ 7225588 w 11658599"/>
              <a:gd name="connsiteY1123" fmla="*/ 554971 h 6223656"/>
              <a:gd name="connsiteX1124" fmla="*/ 7224093 w 11658599"/>
              <a:gd name="connsiteY1124" fmla="*/ 562033 h 6223656"/>
              <a:gd name="connsiteX1125" fmla="*/ 7217690 w 11658599"/>
              <a:gd name="connsiteY1125" fmla="*/ 563424 h 6223656"/>
              <a:gd name="connsiteX1126" fmla="*/ 7213740 w 11658599"/>
              <a:gd name="connsiteY1126" fmla="*/ 551721 h 6223656"/>
              <a:gd name="connsiteX1127" fmla="*/ 7212498 w 11658599"/>
              <a:gd name="connsiteY1127" fmla="*/ 539849 h 6223656"/>
              <a:gd name="connsiteX1128" fmla="*/ 7236334 w 11658599"/>
              <a:gd name="connsiteY1128" fmla="*/ 523439 h 6223656"/>
              <a:gd name="connsiteX1129" fmla="*/ 7265077 w 11658599"/>
              <a:gd name="connsiteY1129" fmla="*/ 512698 h 6223656"/>
              <a:gd name="connsiteX1130" fmla="*/ 7267558 w 11658599"/>
              <a:gd name="connsiteY1130" fmla="*/ 483337 h 6223656"/>
              <a:gd name="connsiteX1131" fmla="*/ 7288995 w 11658599"/>
              <a:gd name="connsiteY1131" fmla="*/ 484665 h 6223656"/>
              <a:gd name="connsiteX1132" fmla="*/ 7305357 w 11658599"/>
              <a:gd name="connsiteY1132" fmla="*/ 498256 h 6223656"/>
              <a:gd name="connsiteX1133" fmla="*/ 7319010 w 11658599"/>
              <a:gd name="connsiteY1133" fmla="*/ 512014 h 6223656"/>
              <a:gd name="connsiteX1134" fmla="*/ 7310351 w 11658599"/>
              <a:gd name="connsiteY1134" fmla="*/ 508236 h 6223656"/>
              <a:gd name="connsiteX1135" fmla="*/ 7301860 w 11658599"/>
              <a:gd name="connsiteY1135" fmla="*/ 502455 h 6223656"/>
              <a:gd name="connsiteX1136" fmla="*/ 7301635 w 11658599"/>
              <a:gd name="connsiteY1136" fmla="*/ 505125 h 6223656"/>
              <a:gd name="connsiteX1137" fmla="*/ 7292271 w 11658599"/>
              <a:gd name="connsiteY1137" fmla="*/ 520307 h 6223656"/>
              <a:gd name="connsiteX1138" fmla="*/ 7268688 w 11658599"/>
              <a:gd name="connsiteY1138" fmla="*/ 512475 h 6223656"/>
              <a:gd name="connsiteX1139" fmla="*/ 7279745 w 11658599"/>
              <a:gd name="connsiteY1139" fmla="*/ 509135 h 6223656"/>
              <a:gd name="connsiteX1140" fmla="*/ 7277629 w 11658599"/>
              <a:gd name="connsiteY1140" fmla="*/ 496987 h 6223656"/>
              <a:gd name="connsiteX1141" fmla="*/ 7267558 w 11658599"/>
              <a:gd name="connsiteY1141" fmla="*/ 483337 h 6223656"/>
              <a:gd name="connsiteX1142" fmla="*/ 6898145 w 11658599"/>
              <a:gd name="connsiteY1142" fmla="*/ 477002 h 6223656"/>
              <a:gd name="connsiteX1143" fmla="*/ 6921164 w 11658599"/>
              <a:gd name="connsiteY1143" fmla="*/ 502129 h 6223656"/>
              <a:gd name="connsiteX1144" fmla="*/ 6926835 w 11658599"/>
              <a:gd name="connsiteY1144" fmla="*/ 514721 h 6223656"/>
              <a:gd name="connsiteX1145" fmla="*/ 6929965 w 11658599"/>
              <a:gd name="connsiteY1145" fmla="*/ 525480 h 6223656"/>
              <a:gd name="connsiteX1146" fmla="*/ 6925764 w 11658599"/>
              <a:gd name="connsiteY1146" fmla="*/ 527400 h 6223656"/>
              <a:gd name="connsiteX1147" fmla="*/ 6919360 w 11658599"/>
              <a:gd name="connsiteY1147" fmla="*/ 523481 h 6223656"/>
              <a:gd name="connsiteX1148" fmla="*/ 6927034 w 11658599"/>
              <a:gd name="connsiteY1148" fmla="*/ 560178 h 6223656"/>
              <a:gd name="connsiteX1149" fmla="*/ 6897021 w 11658599"/>
              <a:gd name="connsiteY1149" fmla="*/ 575311 h 6223656"/>
              <a:gd name="connsiteX1150" fmla="*/ 6892196 w 11658599"/>
              <a:gd name="connsiteY1150" fmla="*/ 542090 h 6223656"/>
              <a:gd name="connsiteX1151" fmla="*/ 6894987 w 11658599"/>
              <a:gd name="connsiteY1151" fmla="*/ 514369 h 6223656"/>
              <a:gd name="connsiteX1152" fmla="*/ 6906186 w 11658599"/>
              <a:gd name="connsiteY1152" fmla="*/ 514673 h 6223656"/>
              <a:gd name="connsiteX1153" fmla="*/ 6910106 w 11658599"/>
              <a:gd name="connsiteY1153" fmla="*/ 505467 h 6223656"/>
              <a:gd name="connsiteX1154" fmla="*/ 6894082 w 11658599"/>
              <a:gd name="connsiteY1154" fmla="*/ 482564 h 6223656"/>
              <a:gd name="connsiteX1155" fmla="*/ 7379260 w 11658599"/>
              <a:gd name="connsiteY1155" fmla="*/ 436595 h 6223656"/>
              <a:gd name="connsiteX1156" fmla="*/ 7386030 w 11658599"/>
              <a:gd name="connsiteY1156" fmla="*/ 441486 h 6223656"/>
              <a:gd name="connsiteX1157" fmla="*/ 7391700 w 11658599"/>
              <a:gd name="connsiteY1157" fmla="*/ 448769 h 6223656"/>
              <a:gd name="connsiteX1158" fmla="*/ 7392124 w 11658599"/>
              <a:gd name="connsiteY1158" fmla="*/ 454385 h 6223656"/>
              <a:gd name="connsiteX1159" fmla="*/ 7382984 w 11658599"/>
              <a:gd name="connsiteY1159" fmla="*/ 445658 h 6223656"/>
              <a:gd name="connsiteX1160" fmla="*/ 7379260 w 11658599"/>
              <a:gd name="connsiteY1160" fmla="*/ 436595 h 6223656"/>
              <a:gd name="connsiteX1161" fmla="*/ 7456662 w 11658599"/>
              <a:gd name="connsiteY1161" fmla="*/ 413217 h 6223656"/>
              <a:gd name="connsiteX1162" fmla="*/ 7467043 w 11658599"/>
              <a:gd name="connsiteY1162" fmla="*/ 417885 h 6223656"/>
              <a:gd name="connsiteX1163" fmla="*/ 7469750 w 11658599"/>
              <a:gd name="connsiteY1163" fmla="*/ 423027 h 6223656"/>
              <a:gd name="connsiteX1164" fmla="*/ 7469750 w 11658599"/>
              <a:gd name="connsiteY1164" fmla="*/ 428337 h 6223656"/>
              <a:gd name="connsiteX1165" fmla="*/ 7129220 w 11658599"/>
              <a:gd name="connsiteY1165" fmla="*/ 377730 h 6223656"/>
              <a:gd name="connsiteX1166" fmla="*/ 7133961 w 11658599"/>
              <a:gd name="connsiteY1166" fmla="*/ 406644 h 6223656"/>
              <a:gd name="connsiteX1167" fmla="*/ 7119490 w 11658599"/>
              <a:gd name="connsiteY1167" fmla="*/ 402561 h 6223656"/>
              <a:gd name="connsiteX1168" fmla="*/ 7102819 w 11658599"/>
              <a:gd name="connsiteY1168" fmla="*/ 392641 h 6223656"/>
              <a:gd name="connsiteX1169" fmla="*/ 7099548 w 11658599"/>
              <a:gd name="connsiteY1169" fmla="*/ 415413 h 6223656"/>
              <a:gd name="connsiteX1170" fmla="*/ 7079350 w 11658599"/>
              <a:gd name="connsiteY1170" fmla="*/ 415335 h 6223656"/>
              <a:gd name="connsiteX1171" fmla="*/ 7086007 w 11658599"/>
              <a:gd name="connsiteY1171" fmla="*/ 400320 h 6223656"/>
              <a:gd name="connsiteX1172" fmla="*/ 7092664 w 11658599"/>
              <a:gd name="connsiteY1172" fmla="*/ 385305 h 6223656"/>
              <a:gd name="connsiteX1173" fmla="*/ 7116866 w 11658599"/>
              <a:gd name="connsiteY1173" fmla="*/ 391108 h 6223656"/>
              <a:gd name="connsiteX1174" fmla="*/ 7129220 w 11658599"/>
              <a:gd name="connsiteY1174" fmla="*/ 377730 h 6223656"/>
              <a:gd name="connsiteX1175" fmla="*/ 7152604 w 11658599"/>
              <a:gd name="connsiteY1175" fmla="*/ 366658 h 6223656"/>
              <a:gd name="connsiteX1176" fmla="*/ 7158782 w 11658599"/>
              <a:gd name="connsiteY1176" fmla="*/ 367936 h 6223656"/>
              <a:gd name="connsiteX1177" fmla="*/ 7163071 w 11658599"/>
              <a:gd name="connsiteY1177" fmla="*/ 375635 h 6223656"/>
              <a:gd name="connsiteX1178" fmla="*/ 7164649 w 11658599"/>
              <a:gd name="connsiteY1178" fmla="*/ 383502 h 6223656"/>
              <a:gd name="connsiteX1179" fmla="*/ 7151334 w 11658599"/>
              <a:gd name="connsiteY1179" fmla="*/ 371051 h 6223656"/>
              <a:gd name="connsiteX1180" fmla="*/ 7152604 w 11658599"/>
              <a:gd name="connsiteY1180" fmla="*/ 366658 h 6223656"/>
              <a:gd name="connsiteX1181" fmla="*/ 7186533 w 11658599"/>
              <a:gd name="connsiteY1181" fmla="*/ 252046 h 6223656"/>
              <a:gd name="connsiteX1182" fmla="*/ 7194121 w 11658599"/>
              <a:gd name="connsiteY1182" fmla="*/ 263192 h 6223656"/>
              <a:gd name="connsiteX1183" fmla="*/ 7199171 w 11658599"/>
              <a:gd name="connsiteY1183" fmla="*/ 272504 h 6223656"/>
              <a:gd name="connsiteX1184" fmla="*/ 7193275 w 11658599"/>
              <a:gd name="connsiteY1184" fmla="*/ 273202 h 6223656"/>
              <a:gd name="connsiteX1185" fmla="*/ 7185179 w 11658599"/>
              <a:gd name="connsiteY1185" fmla="*/ 268060 h 6223656"/>
              <a:gd name="connsiteX1186" fmla="*/ 7156974 w 11658599"/>
              <a:gd name="connsiteY1186" fmla="*/ 304323 h 6223656"/>
              <a:gd name="connsiteX1187" fmla="*/ 7109809 w 11658599"/>
              <a:gd name="connsiteY1187" fmla="*/ 309898 h 6223656"/>
              <a:gd name="connsiteX1188" fmla="*/ 7094861 w 11658599"/>
              <a:gd name="connsiteY1188" fmla="*/ 327419 h 6223656"/>
              <a:gd name="connsiteX1189" fmla="*/ 7084989 w 11658599"/>
              <a:gd name="connsiteY1189" fmla="*/ 348608 h 6223656"/>
              <a:gd name="connsiteX1190" fmla="*/ 7063382 w 11658599"/>
              <a:gd name="connsiteY1190" fmla="*/ 370523 h 6223656"/>
              <a:gd name="connsiteX1191" fmla="*/ 7031959 w 11658599"/>
              <a:gd name="connsiteY1191" fmla="*/ 381096 h 6223656"/>
              <a:gd name="connsiteX1192" fmla="*/ 7017067 w 11658599"/>
              <a:gd name="connsiteY1192" fmla="*/ 429812 h 6223656"/>
              <a:gd name="connsiteX1193" fmla="*/ 6999015 w 11658599"/>
              <a:gd name="connsiteY1193" fmla="*/ 430930 h 6223656"/>
              <a:gd name="connsiteX1194" fmla="*/ 6986602 w 11658599"/>
              <a:gd name="connsiteY1194" fmla="*/ 407802 h 6223656"/>
              <a:gd name="connsiteX1195" fmla="*/ 6984119 w 11658599"/>
              <a:gd name="connsiteY1195" fmla="*/ 394680 h 6223656"/>
              <a:gd name="connsiteX1196" fmla="*/ 7008264 w 11658599"/>
              <a:gd name="connsiteY1196" fmla="*/ 363979 h 6223656"/>
              <a:gd name="connsiteX1197" fmla="*/ 7019745 w 11658599"/>
              <a:gd name="connsiteY1197" fmla="*/ 371565 h 6223656"/>
              <a:gd name="connsiteX1198" fmla="*/ 7029025 w 11658599"/>
              <a:gd name="connsiteY1198" fmla="*/ 373313 h 6223656"/>
              <a:gd name="connsiteX1199" fmla="*/ 7025556 w 11658599"/>
              <a:gd name="connsiteY1199" fmla="*/ 366559 h 6223656"/>
              <a:gd name="connsiteX1200" fmla="*/ 7019547 w 11658599"/>
              <a:gd name="connsiteY1200" fmla="*/ 357969 h 6223656"/>
              <a:gd name="connsiteX1201" fmla="*/ 7031731 w 11658599"/>
              <a:gd name="connsiteY1201" fmla="*/ 341283 h 6223656"/>
              <a:gd name="connsiteX1202" fmla="*/ 7016384 w 11658599"/>
              <a:gd name="connsiteY1202" fmla="*/ 310372 h 6223656"/>
              <a:gd name="connsiteX1203" fmla="*/ 7000589 w 11658599"/>
              <a:gd name="connsiteY1203" fmla="*/ 327280 h 6223656"/>
              <a:gd name="connsiteX1204" fmla="*/ 6994948 w 11658599"/>
              <a:gd name="connsiteY1204" fmla="*/ 351526 h 6223656"/>
              <a:gd name="connsiteX1205" fmla="*/ 6971704 w 11658599"/>
              <a:gd name="connsiteY1205" fmla="*/ 329070 h 6223656"/>
              <a:gd name="connsiteX1206" fmla="*/ 6975315 w 11658599"/>
              <a:gd name="connsiteY1206" fmla="*/ 350087 h 6223656"/>
              <a:gd name="connsiteX1207" fmla="*/ 6978927 w 11658599"/>
              <a:gd name="connsiteY1207" fmla="*/ 371105 h 6223656"/>
              <a:gd name="connsiteX1208" fmla="*/ 6953004 w 11658599"/>
              <a:gd name="connsiteY1208" fmla="*/ 385653 h 6223656"/>
              <a:gd name="connsiteX1209" fmla="*/ 6939437 w 11658599"/>
              <a:gd name="connsiteY1209" fmla="*/ 413377 h 6223656"/>
              <a:gd name="connsiteX1210" fmla="*/ 6955378 w 11658599"/>
              <a:gd name="connsiteY1210" fmla="*/ 437283 h 6223656"/>
              <a:gd name="connsiteX1211" fmla="*/ 6982317 w 11658599"/>
              <a:gd name="connsiteY1211" fmla="*/ 458515 h 6223656"/>
              <a:gd name="connsiteX1212" fmla="*/ 6999243 w 11658599"/>
              <a:gd name="connsiteY1212" fmla="*/ 470743 h 6223656"/>
              <a:gd name="connsiteX1213" fmla="*/ 7026969 w 11658599"/>
              <a:gd name="connsiteY1213" fmla="*/ 440151 h 6223656"/>
              <a:gd name="connsiteX1214" fmla="*/ 7064682 w 11658599"/>
              <a:gd name="connsiteY1214" fmla="*/ 418898 h 6223656"/>
              <a:gd name="connsiteX1215" fmla="*/ 7065444 w 11658599"/>
              <a:gd name="connsiteY1215" fmla="*/ 415201 h 6223656"/>
              <a:gd name="connsiteX1216" fmla="*/ 7068744 w 11658599"/>
              <a:gd name="connsiteY1216" fmla="*/ 413338 h 6223656"/>
              <a:gd name="connsiteX1217" fmla="*/ 7073004 w 11658599"/>
              <a:gd name="connsiteY1217" fmla="*/ 426680 h 6223656"/>
              <a:gd name="connsiteX1218" fmla="*/ 7077095 w 11658599"/>
              <a:gd name="connsiteY1218" fmla="*/ 442027 h 6223656"/>
              <a:gd name="connsiteX1219" fmla="*/ 7055319 w 11658599"/>
              <a:gd name="connsiteY1219" fmla="*/ 444703 h 6223656"/>
              <a:gd name="connsiteX1220" fmla="*/ 7043022 w 11658599"/>
              <a:gd name="connsiteY1220" fmla="*/ 462723 h 6223656"/>
              <a:gd name="connsiteX1221" fmla="*/ 7014390 w 11658599"/>
              <a:gd name="connsiteY1221" fmla="*/ 477438 h 6223656"/>
              <a:gd name="connsiteX1222" fmla="*/ 6983221 w 11658599"/>
              <a:gd name="connsiteY1222" fmla="*/ 490320 h 6223656"/>
              <a:gd name="connsiteX1223" fmla="*/ 6969146 w 11658599"/>
              <a:gd name="connsiteY1223" fmla="*/ 508118 h 6223656"/>
              <a:gd name="connsiteX1224" fmla="*/ 6955240 w 11658599"/>
              <a:gd name="connsiteY1224" fmla="*/ 523914 h 6223656"/>
              <a:gd name="connsiteX1225" fmla="*/ 6932220 w 11658599"/>
              <a:gd name="connsiteY1225" fmla="*/ 498788 h 6223656"/>
              <a:gd name="connsiteX1226" fmla="*/ 6947340 w 11658599"/>
              <a:gd name="connsiteY1226" fmla="*/ 489886 h 6223656"/>
              <a:gd name="connsiteX1227" fmla="*/ 6935829 w 11658599"/>
              <a:gd name="connsiteY1227" fmla="*/ 456082 h 6223656"/>
              <a:gd name="connsiteX1228" fmla="*/ 6946944 w 11658599"/>
              <a:gd name="connsiteY1228" fmla="*/ 452075 h 6223656"/>
              <a:gd name="connsiteX1229" fmla="*/ 6937409 w 11658599"/>
              <a:gd name="connsiteY1229" fmla="*/ 437399 h 6223656"/>
              <a:gd name="connsiteX1230" fmla="*/ 6937211 w 11658599"/>
              <a:gd name="connsiteY1230" fmla="*/ 434425 h 6223656"/>
              <a:gd name="connsiteX1231" fmla="*/ 6934474 w 11658599"/>
              <a:gd name="connsiteY1231" fmla="*/ 429615 h 6223656"/>
              <a:gd name="connsiteX1232" fmla="*/ 6923023 w 11658599"/>
              <a:gd name="connsiteY1232" fmla="*/ 437626 h 6223656"/>
              <a:gd name="connsiteX1233" fmla="*/ 6911232 w 11658599"/>
              <a:gd name="connsiteY1233" fmla="*/ 449640 h 6223656"/>
              <a:gd name="connsiteX1234" fmla="*/ 6900851 w 11658599"/>
              <a:gd name="connsiteY1234" fmla="*/ 444972 h 6223656"/>
              <a:gd name="connsiteX1235" fmla="*/ 6901980 w 11658599"/>
              <a:gd name="connsiteY1235" fmla="*/ 431627 h 6223656"/>
              <a:gd name="connsiteX1236" fmla="*/ 6877381 w 11658599"/>
              <a:gd name="connsiteY1236" fmla="*/ 425184 h 6223656"/>
              <a:gd name="connsiteX1237" fmla="*/ 6862939 w 11658599"/>
              <a:gd name="connsiteY1237" fmla="*/ 426079 h 6223656"/>
              <a:gd name="connsiteX1238" fmla="*/ 6857749 w 11658599"/>
              <a:gd name="connsiteY1238" fmla="*/ 444985 h 6223656"/>
              <a:gd name="connsiteX1239" fmla="*/ 6866326 w 11658599"/>
              <a:gd name="connsiteY1239" fmla="*/ 471007 h 6223656"/>
              <a:gd name="connsiteX1240" fmla="*/ 6858654 w 11658599"/>
              <a:gd name="connsiteY1240" fmla="*/ 476791 h 6223656"/>
              <a:gd name="connsiteX1241" fmla="*/ 6844436 w 11658599"/>
              <a:gd name="connsiteY1241" fmla="*/ 475016 h 6223656"/>
              <a:gd name="connsiteX1242" fmla="*/ 6850757 w 11658599"/>
              <a:gd name="connsiteY1242" fmla="*/ 485246 h 6223656"/>
              <a:gd name="connsiteX1243" fmla="*/ 6827288 w 11658599"/>
              <a:gd name="connsiteY1243" fmla="*/ 507940 h 6223656"/>
              <a:gd name="connsiteX1244" fmla="*/ 6810812 w 11658599"/>
              <a:gd name="connsiteY1244" fmla="*/ 490373 h 6223656"/>
              <a:gd name="connsiteX1245" fmla="*/ 6808333 w 11658599"/>
              <a:gd name="connsiteY1245" fmla="*/ 519735 h 6223656"/>
              <a:gd name="connsiteX1246" fmla="*/ 6790279 w 11658599"/>
              <a:gd name="connsiteY1246" fmla="*/ 510231 h 6223656"/>
              <a:gd name="connsiteX1247" fmla="*/ 6786443 w 11658599"/>
              <a:gd name="connsiteY1247" fmla="*/ 523744 h 6223656"/>
              <a:gd name="connsiteX1248" fmla="*/ 6774173 w 11658599"/>
              <a:gd name="connsiteY1248" fmla="*/ 520191 h 6223656"/>
              <a:gd name="connsiteX1249" fmla="*/ 6771550 w 11658599"/>
              <a:gd name="connsiteY1249" fmla="*/ 529978 h 6223656"/>
              <a:gd name="connsiteX1250" fmla="*/ 6763652 w 11658599"/>
              <a:gd name="connsiteY1250" fmla="*/ 538431 h 6223656"/>
              <a:gd name="connsiteX1251" fmla="*/ 6755755 w 11658599"/>
              <a:gd name="connsiteY1251" fmla="*/ 546886 h 6223656"/>
              <a:gd name="connsiteX1252" fmla="*/ 6759139 w 11658599"/>
              <a:gd name="connsiteY1252" fmla="*/ 549331 h 6223656"/>
              <a:gd name="connsiteX1253" fmla="*/ 6747179 w 11658599"/>
              <a:gd name="connsiteY1253" fmla="*/ 563347 h 6223656"/>
              <a:gd name="connsiteX1254" fmla="*/ 6739282 w 11658599"/>
              <a:gd name="connsiteY1254" fmla="*/ 571803 h 6223656"/>
              <a:gd name="connsiteX1255" fmla="*/ 6731383 w 11658599"/>
              <a:gd name="connsiteY1255" fmla="*/ 580256 h 6223656"/>
              <a:gd name="connsiteX1256" fmla="*/ 6709128 w 11658599"/>
              <a:gd name="connsiteY1256" fmla="*/ 604534 h 6223656"/>
              <a:gd name="connsiteX1257" fmla="*/ 6674518 w 11658599"/>
              <a:gd name="connsiteY1257" fmla="*/ 615639 h 6223656"/>
              <a:gd name="connsiteX1258" fmla="*/ 6671360 w 11658599"/>
              <a:gd name="connsiteY1258" fmla="*/ 653006 h 6223656"/>
              <a:gd name="connsiteX1259" fmla="*/ 6654209 w 11658599"/>
              <a:gd name="connsiteY1259" fmla="*/ 643447 h 6223656"/>
              <a:gd name="connsiteX1260" fmla="*/ 6628485 w 11658599"/>
              <a:gd name="connsiteY1260" fmla="*/ 650351 h 6223656"/>
              <a:gd name="connsiteX1261" fmla="*/ 6624395 w 11658599"/>
              <a:gd name="connsiteY1261" fmla="*/ 640315 h 6223656"/>
              <a:gd name="connsiteX1262" fmla="*/ 6622843 w 11658599"/>
              <a:gd name="connsiteY1262" fmla="*/ 632114 h 6223656"/>
              <a:gd name="connsiteX1263" fmla="*/ 6638948 w 11658599"/>
              <a:gd name="connsiteY1263" fmla="*/ 616845 h 6223656"/>
              <a:gd name="connsiteX1264" fmla="*/ 6647438 w 11658599"/>
              <a:gd name="connsiteY1264" fmla="*/ 596075 h 6223656"/>
              <a:gd name="connsiteX1265" fmla="*/ 6660611 w 11658599"/>
              <a:gd name="connsiteY1265" fmla="*/ 604884 h 6223656"/>
              <a:gd name="connsiteX1266" fmla="*/ 6671585 w 11658599"/>
              <a:gd name="connsiteY1266" fmla="*/ 607856 h 6223656"/>
              <a:gd name="connsiteX1267" fmla="*/ 6668114 w 11658599"/>
              <a:gd name="connsiteY1267" fmla="*/ 601100 h 6223656"/>
              <a:gd name="connsiteX1268" fmla="*/ 6662105 w 11658599"/>
              <a:gd name="connsiteY1268" fmla="*/ 592510 h 6223656"/>
              <a:gd name="connsiteX1269" fmla="*/ 6674516 w 11658599"/>
              <a:gd name="connsiteY1269" fmla="*/ 573157 h 6223656"/>
              <a:gd name="connsiteX1270" fmla="*/ 6659394 w 11658599"/>
              <a:gd name="connsiteY1270" fmla="*/ 539576 h 6223656"/>
              <a:gd name="connsiteX1271" fmla="*/ 6641850 w 11658599"/>
              <a:gd name="connsiteY1271" fmla="*/ 555928 h 6223656"/>
              <a:gd name="connsiteX1272" fmla="*/ 6634122 w 11658599"/>
              <a:gd name="connsiteY1272" fmla="*/ 583622 h 6223656"/>
              <a:gd name="connsiteX1273" fmla="*/ 6624164 w 11658599"/>
              <a:gd name="connsiteY1273" fmla="*/ 568640 h 6223656"/>
              <a:gd name="connsiteX1274" fmla="*/ 6611329 w 11658599"/>
              <a:gd name="connsiteY1274" fmla="*/ 555827 h 6223656"/>
              <a:gd name="connsiteX1275" fmla="*/ 6610963 w 11658599"/>
              <a:gd name="connsiteY1275" fmla="*/ 576096 h 6223656"/>
              <a:gd name="connsiteX1276" fmla="*/ 6617875 w 11658599"/>
              <a:gd name="connsiteY1276" fmla="*/ 605870 h 6223656"/>
              <a:gd name="connsiteX1277" fmla="*/ 6588851 w 11658599"/>
              <a:gd name="connsiteY1277" fmla="*/ 619947 h 6223656"/>
              <a:gd name="connsiteX1278" fmla="*/ 6574551 w 11658599"/>
              <a:gd name="connsiteY1278" fmla="*/ 651035 h 6223656"/>
              <a:gd name="connsiteX1279" fmla="*/ 6596667 w 11658599"/>
              <a:gd name="connsiteY1279" fmla="*/ 686837 h 6223656"/>
              <a:gd name="connsiteX1280" fmla="*/ 6585611 w 11658599"/>
              <a:gd name="connsiteY1280" fmla="*/ 690177 h 6223656"/>
              <a:gd name="connsiteX1281" fmla="*/ 6572296 w 11658599"/>
              <a:gd name="connsiteY1281" fmla="*/ 677726 h 6223656"/>
              <a:gd name="connsiteX1282" fmla="*/ 6572211 w 11658599"/>
              <a:gd name="connsiteY1282" fmla="*/ 673417 h 6223656"/>
              <a:gd name="connsiteX1283" fmla="*/ 6569587 w 11658599"/>
              <a:gd name="connsiteY1283" fmla="*/ 667273 h 6223656"/>
              <a:gd name="connsiteX1284" fmla="*/ 6552493 w 11658599"/>
              <a:gd name="connsiteY1284" fmla="*/ 672977 h 6223656"/>
              <a:gd name="connsiteX1285" fmla="*/ 6542509 w 11658599"/>
              <a:gd name="connsiteY1285" fmla="*/ 690191 h 6223656"/>
              <a:gd name="connsiteX1286" fmla="*/ 6492722 w 11658599"/>
              <a:gd name="connsiteY1286" fmla="*/ 705553 h 6223656"/>
              <a:gd name="connsiteX1287" fmla="*/ 6462400 w 11658599"/>
              <a:gd name="connsiteY1287" fmla="*/ 745598 h 6223656"/>
              <a:gd name="connsiteX1288" fmla="*/ 6480455 w 11658599"/>
              <a:gd name="connsiteY1288" fmla="*/ 786962 h 6223656"/>
              <a:gd name="connsiteX1289" fmla="*/ 6475717 w 11658599"/>
              <a:gd name="connsiteY1289" fmla="*/ 800532 h 6223656"/>
              <a:gd name="connsiteX1290" fmla="*/ 6457775 w 11658599"/>
              <a:gd name="connsiteY1290" fmla="*/ 768453 h 6223656"/>
              <a:gd name="connsiteX1291" fmla="*/ 6434417 w 11658599"/>
              <a:gd name="connsiteY1291" fmla="*/ 736710 h 6223656"/>
              <a:gd name="connsiteX1292" fmla="*/ 6431936 w 11658599"/>
              <a:gd name="connsiteY1292" fmla="*/ 766070 h 6223656"/>
              <a:gd name="connsiteX1293" fmla="*/ 6410892 w 11658599"/>
              <a:gd name="connsiteY1293" fmla="*/ 754761 h 6223656"/>
              <a:gd name="connsiteX1294" fmla="*/ 6406436 w 11658599"/>
              <a:gd name="connsiteY1294" fmla="*/ 770303 h 6223656"/>
              <a:gd name="connsiteX1295" fmla="*/ 6388693 w 11658599"/>
              <a:gd name="connsiteY1295" fmla="*/ 778372 h 6223656"/>
              <a:gd name="connsiteX1296" fmla="*/ 6375521 w 11658599"/>
              <a:gd name="connsiteY1296" fmla="*/ 796114 h 6223656"/>
              <a:gd name="connsiteX1297" fmla="*/ 6385734 w 11658599"/>
              <a:gd name="connsiteY1297" fmla="*/ 813405 h 6223656"/>
              <a:gd name="connsiteX1298" fmla="*/ 6390868 w 11658599"/>
              <a:gd name="connsiteY1298" fmla="*/ 827025 h 6223656"/>
              <a:gd name="connsiteX1299" fmla="*/ 6386665 w 11658599"/>
              <a:gd name="connsiteY1299" fmla="*/ 828946 h 6223656"/>
              <a:gd name="connsiteX1300" fmla="*/ 6380262 w 11658599"/>
              <a:gd name="connsiteY1300" fmla="*/ 825027 h 6223656"/>
              <a:gd name="connsiteX1301" fmla="*/ 6378204 w 11658599"/>
              <a:gd name="connsiteY1301" fmla="*/ 833452 h 6223656"/>
              <a:gd name="connsiteX1302" fmla="*/ 6389516 w 11658599"/>
              <a:gd name="connsiteY1302" fmla="*/ 843041 h 6223656"/>
              <a:gd name="connsiteX1303" fmla="*/ 6389233 w 11658599"/>
              <a:gd name="connsiteY1303" fmla="*/ 856998 h 6223656"/>
              <a:gd name="connsiteX1304" fmla="*/ 6383875 w 11658599"/>
              <a:gd name="connsiteY1304" fmla="*/ 867287 h 6223656"/>
              <a:gd name="connsiteX1305" fmla="*/ 6352734 w 11658599"/>
              <a:gd name="connsiteY1305" fmla="*/ 895766 h 6223656"/>
              <a:gd name="connsiteX1306" fmla="*/ 6349349 w 11658599"/>
              <a:gd name="connsiteY1306" fmla="*/ 893320 h 6223656"/>
              <a:gd name="connsiteX1307" fmla="*/ 6314824 w 11658599"/>
              <a:gd name="connsiteY1307" fmla="*/ 919354 h 6223656"/>
              <a:gd name="connsiteX1308" fmla="*/ 6309183 w 11658599"/>
              <a:gd name="connsiteY1308" fmla="*/ 943600 h 6223656"/>
              <a:gd name="connsiteX1309" fmla="*/ 6281425 w 11658599"/>
              <a:gd name="connsiteY1309" fmla="*/ 932042 h 6223656"/>
              <a:gd name="connsiteX1310" fmla="*/ 6282835 w 11658599"/>
              <a:gd name="connsiteY1310" fmla="*/ 915359 h 6223656"/>
              <a:gd name="connsiteX1311" fmla="*/ 6273751 w 11658599"/>
              <a:gd name="connsiteY1311" fmla="*/ 895345 h 6223656"/>
              <a:gd name="connsiteX1312" fmla="*/ 6265740 w 11658599"/>
              <a:gd name="connsiteY1312" fmla="*/ 894513 h 6223656"/>
              <a:gd name="connsiteX1313" fmla="*/ 6262469 w 11658599"/>
              <a:gd name="connsiteY1313" fmla="*/ 901354 h 6223656"/>
              <a:gd name="connsiteX1314" fmla="*/ 6237336 w 11658599"/>
              <a:gd name="connsiteY1314" fmla="*/ 911872 h 6223656"/>
              <a:gd name="connsiteX1315" fmla="*/ 6217112 w 11658599"/>
              <a:gd name="connsiteY1315" fmla="*/ 928059 h 6223656"/>
              <a:gd name="connsiteX1316" fmla="*/ 6211018 w 11658599"/>
              <a:gd name="connsiteY1316" fmla="*/ 936401 h 6223656"/>
              <a:gd name="connsiteX1317" fmla="*/ 6204927 w 11658599"/>
              <a:gd name="connsiteY1317" fmla="*/ 944744 h 6223656"/>
              <a:gd name="connsiteX1318" fmla="*/ 6171782 w 11658599"/>
              <a:gd name="connsiteY1318" fmla="*/ 959740 h 6223656"/>
              <a:gd name="connsiteX1319" fmla="*/ 6150994 w 11658599"/>
              <a:gd name="connsiteY1319" fmla="*/ 987910 h 6223656"/>
              <a:gd name="connsiteX1320" fmla="*/ 6144817 w 11658599"/>
              <a:gd name="connsiteY1320" fmla="*/ 986633 h 6223656"/>
              <a:gd name="connsiteX1321" fmla="*/ 6143548 w 11658599"/>
              <a:gd name="connsiteY1321" fmla="*/ 991026 h 6223656"/>
              <a:gd name="connsiteX1322" fmla="*/ 6148598 w 11658599"/>
              <a:gd name="connsiteY1322" fmla="*/ 1016269 h 6223656"/>
              <a:gd name="connsiteX1323" fmla="*/ 6164312 w 11658599"/>
              <a:gd name="connsiteY1323" fmla="*/ 1042844 h 6223656"/>
              <a:gd name="connsiteX1324" fmla="*/ 6167639 w 11658599"/>
              <a:gd name="connsiteY1324" fmla="*/ 1040646 h 6223656"/>
              <a:gd name="connsiteX1325" fmla="*/ 6168599 w 11658599"/>
              <a:gd name="connsiteY1325" fmla="*/ 1034613 h 6223656"/>
              <a:gd name="connsiteX1326" fmla="*/ 6184168 w 11658599"/>
              <a:gd name="connsiteY1326" fmla="*/ 1020373 h 6223656"/>
              <a:gd name="connsiteX1327" fmla="*/ 6199965 w 11658599"/>
              <a:gd name="connsiteY1327" fmla="*/ 1003463 h 6223656"/>
              <a:gd name="connsiteX1328" fmla="*/ 6207889 w 11658599"/>
              <a:gd name="connsiteY1328" fmla="*/ 978745 h 6223656"/>
              <a:gd name="connsiteX1329" fmla="*/ 6228172 w 11658599"/>
              <a:gd name="connsiteY1329" fmla="*/ 967202 h 6223656"/>
              <a:gd name="connsiteX1330" fmla="*/ 6273758 w 11658599"/>
              <a:gd name="connsiteY1330" fmla="*/ 1022791 h 6223656"/>
              <a:gd name="connsiteX1331" fmla="*/ 6273533 w 11658599"/>
              <a:gd name="connsiteY1331" fmla="*/ 1025462 h 6223656"/>
              <a:gd name="connsiteX1332" fmla="*/ 6264336 w 11658599"/>
              <a:gd name="connsiteY1332" fmla="*/ 1022711 h 6223656"/>
              <a:gd name="connsiteX1333" fmla="*/ 6252770 w 11658599"/>
              <a:gd name="connsiteY1333" fmla="*/ 1016126 h 6223656"/>
              <a:gd name="connsiteX1334" fmla="*/ 6241770 w 11658599"/>
              <a:gd name="connsiteY1334" fmla="*/ 1018799 h 6223656"/>
              <a:gd name="connsiteX1335" fmla="*/ 6250741 w 11658599"/>
              <a:gd name="connsiteY1335" fmla="*/ 1040149 h 6223656"/>
              <a:gd name="connsiteX1336" fmla="*/ 6246679 w 11658599"/>
              <a:gd name="connsiteY1336" fmla="*/ 1045709 h 6223656"/>
              <a:gd name="connsiteX1337" fmla="*/ 6215226 w 11658599"/>
              <a:gd name="connsiteY1337" fmla="*/ 1024755 h 6223656"/>
              <a:gd name="connsiteX1338" fmla="*/ 6207638 w 11658599"/>
              <a:gd name="connsiteY1338" fmla="*/ 1040160 h 6223656"/>
              <a:gd name="connsiteX1339" fmla="*/ 6192803 w 11658599"/>
              <a:gd name="connsiteY1339" fmla="*/ 1077588 h 6223656"/>
              <a:gd name="connsiteX1340" fmla="*/ 6172891 w 11658599"/>
              <a:gd name="connsiteY1340" fmla="*/ 1111347 h 6223656"/>
              <a:gd name="connsiteX1341" fmla="*/ 6157771 w 11658599"/>
              <a:gd name="connsiteY1341" fmla="*/ 1120249 h 6223656"/>
              <a:gd name="connsiteX1342" fmla="*/ 6137912 w 11658599"/>
              <a:gd name="connsiteY1342" fmla="*/ 1100236 h 6223656"/>
              <a:gd name="connsiteX1343" fmla="*/ 6147612 w 11658599"/>
              <a:gd name="connsiteY1343" fmla="*/ 1027947 h 6223656"/>
              <a:gd name="connsiteX1344" fmla="*/ 6122957 w 11658599"/>
              <a:gd name="connsiteY1344" fmla="*/ 1032791 h 6223656"/>
              <a:gd name="connsiteX1345" fmla="*/ 6103383 w 11658599"/>
              <a:gd name="connsiteY1345" fmla="*/ 1041306 h 6223656"/>
              <a:gd name="connsiteX1346" fmla="*/ 6069083 w 11658599"/>
              <a:gd name="connsiteY1346" fmla="*/ 1064670 h 6223656"/>
              <a:gd name="connsiteX1347" fmla="*/ 6055233 w 11658599"/>
              <a:gd name="connsiteY1347" fmla="*/ 1079799 h 6223656"/>
              <a:gd name="connsiteX1348" fmla="*/ 6041552 w 11658599"/>
              <a:gd name="connsiteY1348" fmla="*/ 1092926 h 6223656"/>
              <a:gd name="connsiteX1349" fmla="*/ 6020114 w 11658599"/>
              <a:gd name="connsiteY1349" fmla="*/ 1091598 h 6223656"/>
              <a:gd name="connsiteX1350" fmla="*/ 6004318 w 11658599"/>
              <a:gd name="connsiteY1350" fmla="*/ 1108507 h 6223656"/>
              <a:gd name="connsiteX1351" fmla="*/ 5975658 w 11658599"/>
              <a:gd name="connsiteY1351" fmla="*/ 1107626 h 6223656"/>
              <a:gd name="connsiteX1352" fmla="*/ 5972953 w 11658599"/>
              <a:gd name="connsiteY1352" fmla="*/ 1139656 h 6223656"/>
              <a:gd name="connsiteX1353" fmla="*/ 5955041 w 11658599"/>
              <a:gd name="connsiteY1353" fmla="*/ 1155035 h 6223656"/>
              <a:gd name="connsiteX1354" fmla="*/ 5944746 w 11658599"/>
              <a:gd name="connsiteY1354" fmla="*/ 1175918 h 6223656"/>
              <a:gd name="connsiteX1355" fmla="*/ 5930530 w 11658599"/>
              <a:gd name="connsiteY1355" fmla="*/ 1174144 h 6223656"/>
              <a:gd name="connsiteX1356" fmla="*/ 5892393 w 11658599"/>
              <a:gd name="connsiteY1356" fmla="*/ 1200401 h 6223656"/>
              <a:gd name="connsiteX1357" fmla="*/ 5886527 w 11658599"/>
              <a:gd name="connsiteY1357" fmla="*/ 1227315 h 6223656"/>
              <a:gd name="connsiteX1358" fmla="*/ 5876371 w 11658599"/>
              <a:gd name="connsiteY1358" fmla="*/ 1219979 h 6223656"/>
              <a:gd name="connsiteX1359" fmla="*/ 5862409 w 11658599"/>
              <a:gd name="connsiteY1359" fmla="*/ 1215201 h 6223656"/>
              <a:gd name="connsiteX1360" fmla="*/ 5858093 w 11658599"/>
              <a:gd name="connsiteY1360" fmla="*/ 1223766 h 6223656"/>
              <a:gd name="connsiteX1361" fmla="*/ 5848192 w 11658599"/>
              <a:gd name="connsiteY1361" fmla="*/ 1224046 h 6223656"/>
              <a:gd name="connsiteX1362" fmla="*/ 5843201 w 11658599"/>
              <a:gd name="connsiteY1362" fmla="*/ 1229999 h 6223656"/>
              <a:gd name="connsiteX1363" fmla="*/ 5849746 w 11658599"/>
              <a:gd name="connsiteY1363" fmla="*/ 1237559 h 6223656"/>
              <a:gd name="connsiteX1364" fmla="*/ 5868251 w 11658599"/>
              <a:gd name="connsiteY1364" fmla="*/ 1273586 h 6223656"/>
              <a:gd name="connsiteX1365" fmla="*/ 5859225 w 11658599"/>
              <a:gd name="connsiteY1365" fmla="*/ 1295385 h 6223656"/>
              <a:gd name="connsiteX1366" fmla="*/ 5850199 w 11658599"/>
              <a:gd name="connsiteY1366" fmla="*/ 1317185 h 6223656"/>
              <a:gd name="connsiteX1367" fmla="*/ 5832372 w 11658599"/>
              <a:gd name="connsiteY1367" fmla="*/ 1315633 h 6223656"/>
              <a:gd name="connsiteX1368" fmla="*/ 5825603 w 11658599"/>
              <a:gd name="connsiteY1368" fmla="*/ 1310742 h 6223656"/>
              <a:gd name="connsiteX1369" fmla="*/ 5821541 w 11658599"/>
              <a:gd name="connsiteY1369" fmla="*/ 1316305 h 6223656"/>
              <a:gd name="connsiteX1370" fmla="*/ 5824926 w 11658599"/>
              <a:gd name="connsiteY1370" fmla="*/ 1318749 h 6223656"/>
              <a:gd name="connsiteX1371" fmla="*/ 5819060 w 11658599"/>
              <a:gd name="connsiteY1371" fmla="*/ 1345665 h 6223656"/>
              <a:gd name="connsiteX1372" fmla="*/ 5798554 w 11658599"/>
              <a:gd name="connsiteY1372" fmla="*/ 1354568 h 6223656"/>
              <a:gd name="connsiteX1373" fmla="*/ 5777539 w 11658599"/>
              <a:gd name="connsiteY1373" fmla="*/ 1369476 h 6223656"/>
              <a:gd name="connsiteX1374" fmla="*/ 5757738 w 11658599"/>
              <a:gd name="connsiteY1374" fmla="*/ 1391280 h 6223656"/>
              <a:gd name="connsiteX1375" fmla="*/ 5738275 w 11658599"/>
              <a:gd name="connsiteY1375" fmla="*/ 1409078 h 6223656"/>
              <a:gd name="connsiteX1376" fmla="*/ 5715709 w 11658599"/>
              <a:gd name="connsiteY1376" fmla="*/ 1421097 h 6223656"/>
              <a:gd name="connsiteX1377" fmla="*/ 5715032 w 11658599"/>
              <a:gd name="connsiteY1377" fmla="*/ 1429104 h 6223656"/>
              <a:gd name="connsiteX1378" fmla="*/ 5708262 w 11658599"/>
              <a:gd name="connsiteY1378" fmla="*/ 1424214 h 6223656"/>
              <a:gd name="connsiteX1379" fmla="*/ 5677601 w 11658599"/>
              <a:gd name="connsiteY1379" fmla="*/ 1436400 h 6223656"/>
              <a:gd name="connsiteX1380" fmla="*/ 5641693 w 11658599"/>
              <a:gd name="connsiteY1380" fmla="*/ 1446921 h 6223656"/>
              <a:gd name="connsiteX1381" fmla="*/ 5621384 w 11658599"/>
              <a:gd name="connsiteY1381" fmla="*/ 1474730 h 6223656"/>
              <a:gd name="connsiteX1382" fmla="*/ 5636956 w 11658599"/>
              <a:gd name="connsiteY1382" fmla="*/ 1502973 h 6223656"/>
              <a:gd name="connsiteX1383" fmla="*/ 5654108 w 11658599"/>
              <a:gd name="connsiteY1383" fmla="*/ 1512531 h 6223656"/>
              <a:gd name="connsiteX1384" fmla="*/ 5644855 w 11658599"/>
              <a:gd name="connsiteY1384" fmla="*/ 1537000 h 6223656"/>
              <a:gd name="connsiteX1385" fmla="*/ 5671260 w 11658599"/>
              <a:gd name="connsiteY1385" fmla="*/ 1564572 h 6223656"/>
              <a:gd name="connsiteX1386" fmla="*/ 5683614 w 11658599"/>
              <a:gd name="connsiteY1386" fmla="*/ 1545884 h 6223656"/>
              <a:gd name="connsiteX1387" fmla="*/ 5705785 w 11658599"/>
              <a:gd name="connsiteY1387" fmla="*/ 1538537 h 6223656"/>
              <a:gd name="connsiteX1388" fmla="*/ 5697211 w 11658599"/>
              <a:gd name="connsiteY1388" fmla="*/ 1555000 h 6223656"/>
              <a:gd name="connsiteX1389" fmla="*/ 5682092 w 11658599"/>
              <a:gd name="connsiteY1389" fmla="*/ 1563901 h 6223656"/>
              <a:gd name="connsiteX1390" fmla="*/ 5666296 w 11658599"/>
              <a:gd name="connsiteY1390" fmla="*/ 1580810 h 6223656"/>
              <a:gd name="connsiteX1391" fmla="*/ 5650501 w 11658599"/>
              <a:gd name="connsiteY1391" fmla="*/ 1597719 h 6223656"/>
              <a:gd name="connsiteX1392" fmla="*/ 5646355 w 11658599"/>
              <a:gd name="connsiteY1392" fmla="*/ 1604282 h 6223656"/>
              <a:gd name="connsiteX1393" fmla="*/ 5642378 w 11658599"/>
              <a:gd name="connsiteY1393" fmla="*/ 1608843 h 6223656"/>
              <a:gd name="connsiteX1394" fmla="*/ 5649317 w 11658599"/>
              <a:gd name="connsiteY1394" fmla="*/ 1611732 h 6223656"/>
              <a:gd name="connsiteX1395" fmla="*/ 5656594 w 11658599"/>
              <a:gd name="connsiteY1395" fmla="*/ 1610616 h 6223656"/>
              <a:gd name="connsiteX1396" fmla="*/ 5671938 w 11658599"/>
              <a:gd name="connsiteY1396" fmla="*/ 1599047 h 6223656"/>
              <a:gd name="connsiteX1397" fmla="*/ 5682771 w 11658599"/>
              <a:gd name="connsiteY1397" fmla="*/ 1598376 h 6223656"/>
              <a:gd name="connsiteX1398" fmla="*/ 5680741 w 11658599"/>
              <a:gd name="connsiteY1398" fmla="*/ 1622399 h 6223656"/>
              <a:gd name="connsiteX1399" fmla="*/ 5662238 w 11658599"/>
              <a:gd name="connsiteY1399" fmla="*/ 1628854 h 6223656"/>
              <a:gd name="connsiteX1400" fmla="*/ 5652364 w 11658599"/>
              <a:gd name="connsiteY1400" fmla="*/ 1628803 h 6223656"/>
              <a:gd name="connsiteX1401" fmla="*/ 5646892 w 11658599"/>
              <a:gd name="connsiteY1401" fmla="*/ 1640425 h 6223656"/>
              <a:gd name="connsiteX1402" fmla="*/ 5625538 w 11658599"/>
              <a:gd name="connsiteY1402" fmla="*/ 1643405 h 6223656"/>
              <a:gd name="connsiteX1403" fmla="*/ 5616879 w 11658599"/>
              <a:gd name="connsiteY1403" fmla="*/ 1655558 h 6223656"/>
              <a:gd name="connsiteX1404" fmla="*/ 5630729 w 11658599"/>
              <a:gd name="connsiteY1404" fmla="*/ 1666980 h 6223656"/>
              <a:gd name="connsiteX1405" fmla="*/ 5647119 w 11658599"/>
              <a:gd name="connsiteY1405" fmla="*/ 1680238 h 6223656"/>
              <a:gd name="connsiteX1406" fmla="*/ 5634963 w 11658599"/>
              <a:gd name="connsiteY1406" fmla="*/ 1685970 h 6223656"/>
              <a:gd name="connsiteX1407" fmla="*/ 5627714 w 11658599"/>
              <a:gd name="connsiteY1407" fmla="*/ 1697371 h 6223656"/>
              <a:gd name="connsiteX1408" fmla="*/ 5637192 w 11658599"/>
              <a:gd name="connsiteY1408" fmla="*/ 1712715 h 6223656"/>
              <a:gd name="connsiteX1409" fmla="*/ 5650056 w 11658599"/>
              <a:gd name="connsiteY1409" fmla="*/ 1730505 h 6223656"/>
              <a:gd name="connsiteX1410" fmla="*/ 5641848 w 11658599"/>
              <a:gd name="connsiteY1410" fmla="*/ 1737318 h 6223656"/>
              <a:gd name="connsiteX1411" fmla="*/ 5631100 w 11658599"/>
              <a:gd name="connsiteY1411" fmla="*/ 1742297 h 6223656"/>
              <a:gd name="connsiteX1412" fmla="*/ 5664500 w 11658599"/>
              <a:gd name="connsiteY1412" fmla="*/ 1772092 h 6223656"/>
              <a:gd name="connsiteX1413" fmla="*/ 5683455 w 11658599"/>
              <a:gd name="connsiteY1413" fmla="*/ 1760297 h 6223656"/>
              <a:gd name="connsiteX1414" fmla="*/ 5657503 w 11658599"/>
              <a:gd name="connsiteY1414" fmla="*/ 1727388 h 6223656"/>
              <a:gd name="connsiteX1415" fmla="*/ 5662720 w 11658599"/>
              <a:gd name="connsiteY1415" fmla="*/ 1713457 h 6223656"/>
              <a:gd name="connsiteX1416" fmla="*/ 5670139 w 11658599"/>
              <a:gd name="connsiteY1416" fmla="*/ 1705365 h 6223656"/>
              <a:gd name="connsiteX1417" fmla="*/ 5675272 w 11658599"/>
              <a:gd name="connsiteY1417" fmla="*/ 1697744 h 6223656"/>
              <a:gd name="connsiteX1418" fmla="*/ 5685484 w 11658599"/>
              <a:gd name="connsiteY1418" fmla="*/ 1693795 h 6223656"/>
              <a:gd name="connsiteX1419" fmla="*/ 5695498 w 11658599"/>
              <a:gd name="connsiteY1419" fmla="*/ 1708110 h 6223656"/>
              <a:gd name="connsiteX1420" fmla="*/ 5708727 w 11658599"/>
              <a:gd name="connsiteY1420" fmla="*/ 1716251 h 6223656"/>
              <a:gd name="connsiteX1421" fmla="*/ 5719334 w 11658599"/>
              <a:gd name="connsiteY1421" fmla="*/ 1718248 h 6223656"/>
              <a:gd name="connsiteX1422" fmla="*/ 5696316 w 11658599"/>
              <a:gd name="connsiteY1422" fmla="*/ 1693124 h 6223656"/>
              <a:gd name="connsiteX1423" fmla="*/ 5720462 w 11658599"/>
              <a:gd name="connsiteY1423" fmla="*/ 1704905 h 6223656"/>
              <a:gd name="connsiteX1424" fmla="*/ 5749037 w 11658599"/>
              <a:gd name="connsiteY1424" fmla="*/ 1701476 h 6223656"/>
              <a:gd name="connsiteX1425" fmla="*/ 5775072 w 11658599"/>
              <a:gd name="connsiteY1425" fmla="*/ 1696211 h 6223656"/>
              <a:gd name="connsiteX1426" fmla="*/ 5777781 w 11658599"/>
              <a:gd name="connsiteY1426" fmla="*/ 1706665 h 6223656"/>
              <a:gd name="connsiteX1427" fmla="*/ 5763592 w 11658599"/>
              <a:gd name="connsiteY1427" fmla="*/ 1720487 h 6223656"/>
              <a:gd name="connsiteX1428" fmla="*/ 5746866 w 11658599"/>
              <a:gd name="connsiteY1428" fmla="*/ 1732475 h 6223656"/>
              <a:gd name="connsiteX1429" fmla="*/ 5718206 w 11658599"/>
              <a:gd name="connsiteY1429" fmla="*/ 1731595 h 6223656"/>
              <a:gd name="connsiteX1430" fmla="*/ 5695389 w 11658599"/>
              <a:gd name="connsiteY1430" fmla="*/ 1773167 h 6223656"/>
              <a:gd name="connsiteX1431" fmla="*/ 5654798 w 11658599"/>
              <a:gd name="connsiteY1431" fmla="*/ 1801900 h 6223656"/>
              <a:gd name="connsiteX1432" fmla="*/ 5668001 w 11658599"/>
              <a:gd name="connsiteY1432" fmla="*/ 1831617 h 6223656"/>
              <a:gd name="connsiteX1433" fmla="*/ 5668341 w 11658599"/>
              <a:gd name="connsiteY1433" fmla="*/ 1854164 h 6223656"/>
              <a:gd name="connsiteX1434" fmla="*/ 5659794 w 11658599"/>
              <a:gd name="connsiteY1434" fmla="*/ 1854361 h 6223656"/>
              <a:gd name="connsiteX1435" fmla="*/ 5663602 w 11658599"/>
              <a:gd name="connsiteY1435" fmla="*/ 1867733 h 6223656"/>
              <a:gd name="connsiteX1436" fmla="*/ 5633590 w 11658599"/>
              <a:gd name="connsiteY1436" fmla="*/ 1888178 h 6223656"/>
              <a:gd name="connsiteX1437" fmla="*/ 5616442 w 11658599"/>
              <a:gd name="connsiteY1437" fmla="*/ 1915791 h 6223656"/>
              <a:gd name="connsiteX1438" fmla="*/ 5607473 w 11658599"/>
              <a:gd name="connsiteY1438" fmla="*/ 1942234 h 6223656"/>
              <a:gd name="connsiteX1439" fmla="*/ 5581239 w 11658599"/>
              <a:gd name="connsiteY1439" fmla="*/ 1949832 h 6223656"/>
              <a:gd name="connsiteX1440" fmla="*/ 5570069 w 11658599"/>
              <a:gd name="connsiteY1440" fmla="*/ 1959816 h 6223656"/>
              <a:gd name="connsiteX1441" fmla="*/ 5581918 w 11658599"/>
              <a:gd name="connsiteY1441" fmla="*/ 1984307 h 6223656"/>
              <a:gd name="connsiteX1442" fmla="*/ 5602679 w 11658599"/>
              <a:gd name="connsiteY1442" fmla="*/ 1993641 h 6223656"/>
              <a:gd name="connsiteX1443" fmla="*/ 5615345 w 11658599"/>
              <a:gd name="connsiteY1443" fmla="*/ 1992526 h 6223656"/>
              <a:gd name="connsiteX1444" fmla="*/ 5618025 w 11658599"/>
              <a:gd name="connsiteY1444" fmla="*/ 1982072 h 6223656"/>
              <a:gd name="connsiteX1445" fmla="*/ 5615766 w 11658599"/>
              <a:gd name="connsiteY1445" fmla="*/ 1966280 h 6223656"/>
              <a:gd name="connsiteX1446" fmla="*/ 5652521 w 11658599"/>
              <a:gd name="connsiteY1446" fmla="*/ 1966992 h 6223656"/>
              <a:gd name="connsiteX1447" fmla="*/ 5674889 w 11658599"/>
              <a:gd name="connsiteY1447" fmla="*/ 1946688 h 6223656"/>
              <a:gd name="connsiteX1448" fmla="*/ 5704226 w 11658599"/>
              <a:gd name="connsiteY1448" fmla="*/ 1939562 h 6223656"/>
              <a:gd name="connsiteX1449" fmla="*/ 5733562 w 11658599"/>
              <a:gd name="connsiteY1449" fmla="*/ 1932436 h 6223656"/>
              <a:gd name="connsiteX1450" fmla="*/ 5729697 w 11658599"/>
              <a:gd name="connsiteY1450" fmla="*/ 1925042 h 6223656"/>
              <a:gd name="connsiteX1451" fmla="*/ 5731078 w 11658599"/>
              <a:gd name="connsiteY1451" fmla="*/ 1919313 h 6223656"/>
              <a:gd name="connsiteX1452" fmla="*/ 5740020 w 11658599"/>
              <a:gd name="connsiteY1452" fmla="*/ 1919755 h 6223656"/>
              <a:gd name="connsiteX1453" fmla="*/ 5738976 w 11658599"/>
              <a:gd name="connsiteY1453" fmla="*/ 1910860 h 6223656"/>
              <a:gd name="connsiteX1454" fmla="*/ 5747326 w 11658599"/>
              <a:gd name="connsiteY1454" fmla="*/ 1897067 h 6223656"/>
              <a:gd name="connsiteX1455" fmla="*/ 5793587 w 11658599"/>
              <a:gd name="connsiteY1455" fmla="*/ 1902168 h 6223656"/>
              <a:gd name="connsiteX1456" fmla="*/ 5804193 w 11658599"/>
              <a:gd name="connsiteY1456" fmla="*/ 1904166 h 6223656"/>
              <a:gd name="connsiteX1457" fmla="*/ 5803206 w 11658599"/>
              <a:gd name="connsiteY1457" fmla="*/ 1910534 h 6223656"/>
              <a:gd name="connsiteX1458" fmla="*/ 5799680 w 11658599"/>
              <a:gd name="connsiteY1458" fmla="*/ 1915066 h 6223656"/>
              <a:gd name="connsiteX1459" fmla="*/ 5791191 w 11658599"/>
              <a:gd name="connsiteY1459" fmla="*/ 1919907 h 6223656"/>
              <a:gd name="connsiteX1460" fmla="*/ 5797425 w 11658599"/>
              <a:gd name="connsiteY1460" fmla="*/ 1941757 h 6223656"/>
              <a:gd name="connsiteX1461" fmla="*/ 5839317 w 11658599"/>
              <a:gd name="connsiteY1461" fmla="*/ 1982643 h 6223656"/>
              <a:gd name="connsiteX1462" fmla="*/ 5884761 w 11658599"/>
              <a:gd name="connsiteY1462" fmla="*/ 2013350 h 6223656"/>
              <a:gd name="connsiteX1463" fmla="*/ 5874494 w 11658599"/>
              <a:gd name="connsiteY1463" fmla="*/ 2017968 h 6223656"/>
              <a:gd name="connsiteX1464" fmla="*/ 5879120 w 11658599"/>
              <a:gd name="connsiteY1464" fmla="*/ 2037595 h 6223656"/>
              <a:gd name="connsiteX1465" fmla="*/ 5864001 w 11658599"/>
              <a:gd name="connsiteY1465" fmla="*/ 2046497 h 6223656"/>
              <a:gd name="connsiteX1466" fmla="*/ 5856526 w 11658599"/>
              <a:gd name="connsiteY1466" fmla="*/ 2055257 h 6223656"/>
              <a:gd name="connsiteX1467" fmla="*/ 5841436 w 11658599"/>
              <a:gd name="connsiteY1467" fmla="*/ 2058516 h 6223656"/>
              <a:gd name="connsiteX1468" fmla="*/ 5847726 w 11658599"/>
              <a:gd name="connsiteY1468" fmla="*/ 2069077 h 6223656"/>
              <a:gd name="connsiteX1469" fmla="*/ 5843692 w 11658599"/>
              <a:gd name="connsiteY1469" fmla="*/ 2074306 h 6223656"/>
              <a:gd name="connsiteX1470" fmla="*/ 5834666 w 11658599"/>
              <a:gd name="connsiteY1470" fmla="*/ 2074864 h 6223656"/>
              <a:gd name="connsiteX1471" fmla="*/ 5835795 w 11658599"/>
              <a:gd name="connsiteY1471" fmla="*/ 2082761 h 6223656"/>
              <a:gd name="connsiteX1472" fmla="*/ 5811510 w 11658599"/>
              <a:gd name="connsiteY1472" fmla="*/ 2115130 h 6223656"/>
              <a:gd name="connsiteX1473" fmla="*/ 5787055 w 11658599"/>
              <a:gd name="connsiteY1473" fmla="*/ 2149501 h 6223656"/>
              <a:gd name="connsiteX1474" fmla="*/ 5766999 w 11658599"/>
              <a:gd name="connsiteY1474" fmla="*/ 2158376 h 6223656"/>
              <a:gd name="connsiteX1475" fmla="*/ 5769455 w 11658599"/>
              <a:gd name="connsiteY1475" fmla="*/ 2187764 h 6223656"/>
              <a:gd name="connsiteX1476" fmla="*/ 5776366 w 11658599"/>
              <a:gd name="connsiteY1476" fmla="*/ 2196296 h 6223656"/>
              <a:gd name="connsiteX1477" fmla="*/ 5786155 w 11658599"/>
              <a:gd name="connsiteY1477" fmla="*/ 2202661 h 6223656"/>
              <a:gd name="connsiteX1478" fmla="*/ 5809509 w 11658599"/>
              <a:gd name="connsiteY1478" fmla="*/ 2175990 h 6223656"/>
              <a:gd name="connsiteX1479" fmla="*/ 5830157 w 11658599"/>
              <a:gd name="connsiteY1479" fmla="*/ 2149488 h 6223656"/>
              <a:gd name="connsiteX1480" fmla="*/ 5857772 w 11658599"/>
              <a:gd name="connsiteY1480" fmla="*/ 2152092 h 6223656"/>
              <a:gd name="connsiteX1481" fmla="*/ 5850015 w 11658599"/>
              <a:gd name="connsiteY1481" fmla="*/ 2127018 h 6223656"/>
              <a:gd name="connsiteX1482" fmla="*/ 5873737 w 11658599"/>
              <a:gd name="connsiteY1482" fmla="*/ 2122562 h 6223656"/>
              <a:gd name="connsiteX1483" fmla="*/ 5897630 w 11658599"/>
              <a:gd name="connsiteY1483" fmla="*/ 2116105 h 6223656"/>
              <a:gd name="connsiteX1484" fmla="*/ 5905980 w 11658599"/>
              <a:gd name="connsiteY1484" fmla="*/ 2144795 h 6223656"/>
              <a:gd name="connsiteX1485" fmla="*/ 5878054 w 11658599"/>
              <a:gd name="connsiteY1485" fmla="*/ 2156479 h 6223656"/>
              <a:gd name="connsiteX1486" fmla="*/ 5859945 w 11658599"/>
              <a:gd name="connsiteY1486" fmla="*/ 2179505 h 6223656"/>
              <a:gd name="connsiteX1487" fmla="*/ 5843754 w 11658599"/>
              <a:gd name="connsiteY1487" fmla="*/ 2190465 h 6223656"/>
              <a:gd name="connsiteX1488" fmla="*/ 5852953 w 11658599"/>
              <a:gd name="connsiteY1488" fmla="*/ 2219766 h 6223656"/>
              <a:gd name="connsiteX1489" fmla="*/ 5821586 w 11658599"/>
              <a:gd name="connsiteY1489" fmla="*/ 2250914 h 6223656"/>
              <a:gd name="connsiteX1490" fmla="*/ 5811659 w 11658599"/>
              <a:gd name="connsiteY1490" fmla="*/ 2278080 h 6223656"/>
              <a:gd name="connsiteX1491" fmla="*/ 5788867 w 11658599"/>
              <a:gd name="connsiteY1491" fmla="*/ 2298077 h 6223656"/>
              <a:gd name="connsiteX1492" fmla="*/ 5784637 w 11658599"/>
              <a:gd name="connsiteY1492" fmla="*/ 2310951 h 6223656"/>
              <a:gd name="connsiteX1493" fmla="*/ 5782776 w 11658599"/>
              <a:gd name="connsiteY1493" fmla="*/ 2327661 h 6223656"/>
              <a:gd name="connsiteX1494" fmla="*/ 5769123 w 11658599"/>
              <a:gd name="connsiteY1494" fmla="*/ 2329835 h 6223656"/>
              <a:gd name="connsiteX1495" fmla="*/ 5780521 w 11658599"/>
              <a:gd name="connsiteY1495" fmla="*/ 2354353 h 6223656"/>
              <a:gd name="connsiteX1496" fmla="*/ 5827008 w 11658599"/>
              <a:gd name="connsiteY1496" fmla="*/ 2356786 h 6223656"/>
              <a:gd name="connsiteX1497" fmla="*/ 5839080 w 11658599"/>
              <a:gd name="connsiteY1497" fmla="*/ 2341434 h 6223656"/>
              <a:gd name="connsiteX1498" fmla="*/ 5851152 w 11658599"/>
              <a:gd name="connsiteY1498" fmla="*/ 2326083 h 6223656"/>
              <a:gd name="connsiteX1499" fmla="*/ 5866497 w 11658599"/>
              <a:gd name="connsiteY1499" fmla="*/ 2314512 h 6223656"/>
              <a:gd name="connsiteX1500" fmla="*/ 5865593 w 11658599"/>
              <a:gd name="connsiteY1500" fmla="*/ 2303947 h 6223656"/>
              <a:gd name="connsiteX1501" fmla="*/ 5874846 w 11658599"/>
              <a:gd name="connsiteY1501" fmla="*/ 2300721 h 6223656"/>
              <a:gd name="connsiteX1502" fmla="*/ 5896284 w 11658599"/>
              <a:gd name="connsiteY1502" fmla="*/ 2302048 h 6223656"/>
              <a:gd name="connsiteX1503" fmla="*/ 5927424 w 11658599"/>
              <a:gd name="connsiteY1503" fmla="*/ 2273569 h 6223656"/>
              <a:gd name="connsiteX1504" fmla="*/ 5937409 w 11658599"/>
              <a:gd name="connsiteY1504" fmla="*/ 2266976 h 6223656"/>
              <a:gd name="connsiteX1505" fmla="*/ 5949765 w 11658599"/>
              <a:gd name="connsiteY1505" fmla="*/ 2264221 h 6223656"/>
              <a:gd name="connsiteX1506" fmla="*/ 5947056 w 11658599"/>
              <a:gd name="connsiteY1506" fmla="*/ 2253768 h 6223656"/>
              <a:gd name="connsiteX1507" fmla="*/ 5954503 w 11658599"/>
              <a:gd name="connsiteY1507" fmla="*/ 2250651 h 6223656"/>
              <a:gd name="connsiteX1508" fmla="*/ 5976166 w 11658599"/>
              <a:gd name="connsiteY1508" fmla="*/ 2249310 h 6223656"/>
              <a:gd name="connsiteX1509" fmla="*/ 5972048 w 11658599"/>
              <a:gd name="connsiteY1509" fmla="*/ 2260849 h 6223656"/>
              <a:gd name="connsiteX1510" fmla="*/ 5960145 w 11658599"/>
              <a:gd name="connsiteY1510" fmla="*/ 2268888 h 6223656"/>
              <a:gd name="connsiteX1511" fmla="*/ 5964096 w 11658599"/>
              <a:gd name="connsiteY1511" fmla="*/ 2275282 h 6223656"/>
              <a:gd name="connsiteX1512" fmla="*/ 5962629 w 11658599"/>
              <a:gd name="connsiteY1512" fmla="*/ 2282011 h 6223656"/>
              <a:gd name="connsiteX1513" fmla="*/ 5950724 w 11658599"/>
              <a:gd name="connsiteY1513" fmla="*/ 2279427 h 6223656"/>
              <a:gd name="connsiteX1514" fmla="*/ 5951345 w 11658599"/>
              <a:gd name="connsiteY1514" fmla="*/ 2288019 h 6223656"/>
              <a:gd name="connsiteX1515" fmla="*/ 5918119 w 11658599"/>
              <a:gd name="connsiteY1515" fmla="*/ 2330567 h 6223656"/>
              <a:gd name="connsiteX1516" fmla="*/ 5889970 w 11658599"/>
              <a:gd name="connsiteY1516" fmla="*/ 2376784 h 6223656"/>
              <a:gd name="connsiteX1517" fmla="*/ 5884412 w 11658599"/>
              <a:gd name="connsiteY1517" fmla="*/ 2384097 h 6223656"/>
              <a:gd name="connsiteX1518" fmla="*/ 5891549 w 11658599"/>
              <a:gd name="connsiteY1518" fmla="*/ 2400582 h 6223656"/>
              <a:gd name="connsiteX1519" fmla="*/ 5894935 w 11658599"/>
              <a:gd name="connsiteY1519" fmla="*/ 2403027 h 6223656"/>
              <a:gd name="connsiteX1520" fmla="*/ 5858124 w 11658599"/>
              <a:gd name="connsiteY1520" fmla="*/ 2424223 h 6223656"/>
              <a:gd name="connsiteX1521" fmla="*/ 5836716 w 11658599"/>
              <a:gd name="connsiteY1521" fmla="*/ 2454425 h 6223656"/>
              <a:gd name="connsiteX1522" fmla="*/ 5850228 w 11658599"/>
              <a:gd name="connsiteY1522" fmla="*/ 2464541 h 6223656"/>
              <a:gd name="connsiteX1523" fmla="*/ 5864248 w 11658599"/>
              <a:gd name="connsiteY1523" fmla="*/ 2468651 h 6223656"/>
              <a:gd name="connsiteX1524" fmla="*/ 5868281 w 11658599"/>
              <a:gd name="connsiteY1524" fmla="*/ 2466277 h 6223656"/>
              <a:gd name="connsiteX1525" fmla="*/ 5845294 w 11658599"/>
              <a:gd name="connsiteY1525" fmla="*/ 2499579 h 6223656"/>
              <a:gd name="connsiteX1526" fmla="*/ 5832406 w 11658599"/>
              <a:gd name="connsiteY1526" fmla="*/ 2522854 h 6223656"/>
              <a:gd name="connsiteX1527" fmla="*/ 5811718 w 11658599"/>
              <a:gd name="connsiteY1527" fmla="*/ 2543825 h 6223656"/>
              <a:gd name="connsiteX1528" fmla="*/ 5791030 w 11658599"/>
              <a:gd name="connsiteY1528" fmla="*/ 2564795 h 6223656"/>
              <a:gd name="connsiteX1529" fmla="*/ 5762441 w 11658599"/>
              <a:gd name="connsiteY1529" fmla="*/ 2595896 h 6223656"/>
              <a:gd name="connsiteX1530" fmla="*/ 5733852 w 11658599"/>
              <a:gd name="connsiteY1530" fmla="*/ 2626999 h 6223656"/>
              <a:gd name="connsiteX1531" fmla="*/ 5718962 w 11658599"/>
              <a:gd name="connsiteY1531" fmla="*/ 2632740 h 6223656"/>
              <a:gd name="connsiteX1532" fmla="*/ 5698894 w 11658599"/>
              <a:gd name="connsiteY1532" fmla="*/ 2682407 h 6223656"/>
              <a:gd name="connsiteX1533" fmla="*/ 5678825 w 11658599"/>
              <a:gd name="connsiteY1533" fmla="*/ 2732075 h 6223656"/>
              <a:gd name="connsiteX1534" fmla="*/ 5663250 w 11658599"/>
              <a:gd name="connsiteY1534" fmla="*/ 2748709 h 6223656"/>
              <a:gd name="connsiteX1535" fmla="*/ 5625332 w 11658599"/>
              <a:gd name="connsiteY1535" fmla="*/ 2764511 h 6223656"/>
              <a:gd name="connsiteX1536" fmla="*/ 5597211 w 11658599"/>
              <a:gd name="connsiteY1536" fmla="*/ 2797795 h 6223656"/>
              <a:gd name="connsiteX1537" fmla="*/ 5576300 w 11658599"/>
              <a:gd name="connsiteY1537" fmla="*/ 2803055 h 6223656"/>
              <a:gd name="connsiteX1538" fmla="*/ 5575839 w 11658599"/>
              <a:gd name="connsiteY1538" fmla="*/ 2829658 h 6223656"/>
              <a:gd name="connsiteX1539" fmla="*/ 5564302 w 11658599"/>
              <a:gd name="connsiteY1539" fmla="*/ 2839865 h 6223656"/>
              <a:gd name="connsiteX1540" fmla="*/ 5559583 w 11658599"/>
              <a:gd name="connsiteY1540" fmla="*/ 2857187 h 6223656"/>
              <a:gd name="connsiteX1541" fmla="*/ 5544465 w 11658599"/>
              <a:gd name="connsiteY1541" fmla="*/ 2866561 h 6223656"/>
              <a:gd name="connsiteX1542" fmla="*/ 5525145 w 11658599"/>
              <a:gd name="connsiteY1542" fmla="*/ 2865741 h 6223656"/>
              <a:gd name="connsiteX1543" fmla="*/ 5476143 w 11658599"/>
              <a:gd name="connsiteY1543" fmla="*/ 2951957 h 6223656"/>
              <a:gd name="connsiteX1544" fmla="*/ 5479663 w 11658599"/>
              <a:gd name="connsiteY1544" fmla="*/ 2973042 h 6223656"/>
              <a:gd name="connsiteX1545" fmla="*/ 5474617 w 11658599"/>
              <a:gd name="connsiteY1545" fmla="*/ 2985912 h 6223656"/>
              <a:gd name="connsiteX1546" fmla="*/ 5459432 w 11658599"/>
              <a:gd name="connsiteY1546" fmla="*/ 2986749 h 6223656"/>
              <a:gd name="connsiteX1547" fmla="*/ 5433855 w 11658599"/>
              <a:gd name="connsiteY1547" fmla="*/ 3008421 h 6223656"/>
              <a:gd name="connsiteX1548" fmla="*/ 5423426 w 11658599"/>
              <a:gd name="connsiteY1548" fmla="*/ 3020266 h 6223656"/>
              <a:gd name="connsiteX1549" fmla="*/ 5412483 w 11658599"/>
              <a:gd name="connsiteY1549" fmla="*/ 3040284 h 6223656"/>
              <a:gd name="connsiteX1550" fmla="*/ 5407466 w 11658599"/>
              <a:gd name="connsiteY1550" fmla="*/ 3052701 h 6223656"/>
              <a:gd name="connsiteX1551" fmla="*/ 5392478 w 11658599"/>
              <a:gd name="connsiteY1551" fmla="*/ 3050359 h 6223656"/>
              <a:gd name="connsiteX1552" fmla="*/ 5383325 w 11658599"/>
              <a:gd name="connsiteY1552" fmla="*/ 3080464 h 6223656"/>
              <a:gd name="connsiteX1553" fmla="*/ 5374168 w 11658599"/>
              <a:gd name="connsiteY1553" fmla="*/ 3110568 h 6223656"/>
              <a:gd name="connsiteX1554" fmla="*/ 5285453 w 11658599"/>
              <a:gd name="connsiteY1554" fmla="*/ 3173714 h 6223656"/>
              <a:gd name="connsiteX1555" fmla="*/ 5237984 w 11658599"/>
              <a:gd name="connsiteY1555" fmla="*/ 3274103 h 6223656"/>
              <a:gd name="connsiteX1556" fmla="*/ 5217157 w 11658599"/>
              <a:gd name="connsiteY1556" fmla="*/ 3278000 h 6223656"/>
              <a:gd name="connsiteX1557" fmla="*/ 5216613 w 11658599"/>
              <a:gd name="connsiteY1557" fmla="*/ 3305966 h 6223656"/>
              <a:gd name="connsiteX1558" fmla="*/ 5195925 w 11658599"/>
              <a:gd name="connsiteY1558" fmla="*/ 3326936 h 6223656"/>
              <a:gd name="connsiteX1559" fmla="*/ 5191319 w 11658599"/>
              <a:gd name="connsiteY1559" fmla="*/ 3342442 h 6223656"/>
              <a:gd name="connsiteX1560" fmla="*/ 5179895 w 11658599"/>
              <a:gd name="connsiteY1560" fmla="*/ 3350832 h 6223656"/>
              <a:gd name="connsiteX1561" fmla="*/ 5163638 w 11658599"/>
              <a:gd name="connsiteY1561" fmla="*/ 3378361 h 6223656"/>
              <a:gd name="connsiteX1562" fmla="*/ 5177386 w 11658599"/>
              <a:gd name="connsiteY1562" fmla="*/ 3390776 h 6223656"/>
              <a:gd name="connsiteX1563" fmla="*/ 5188155 w 11658599"/>
              <a:gd name="connsiteY1563" fmla="*/ 3392825 h 6223656"/>
              <a:gd name="connsiteX1564" fmla="*/ 5192276 w 11658599"/>
              <a:gd name="connsiteY1564" fmla="*/ 3385035 h 6223656"/>
              <a:gd name="connsiteX1565" fmla="*/ 5219668 w 11658599"/>
              <a:gd name="connsiteY1565" fmla="*/ 3372996 h 6223656"/>
              <a:gd name="connsiteX1566" fmla="*/ 5233425 w 11658599"/>
              <a:gd name="connsiteY1566" fmla="*/ 3346727 h 6223656"/>
              <a:gd name="connsiteX1567" fmla="*/ 5246595 w 11658599"/>
              <a:gd name="connsiteY1567" fmla="*/ 3339435 h 6223656"/>
              <a:gd name="connsiteX1568" fmla="*/ 5249453 w 11658599"/>
              <a:gd name="connsiteY1568" fmla="*/ 3322829 h 6223656"/>
              <a:gd name="connsiteX1569" fmla="*/ 5292528 w 11658599"/>
              <a:gd name="connsiteY1569" fmla="*/ 3311683 h 6223656"/>
              <a:gd name="connsiteX1570" fmla="*/ 5328786 w 11658599"/>
              <a:gd name="connsiteY1570" fmla="*/ 3293422 h 6223656"/>
              <a:gd name="connsiteX1571" fmla="*/ 5362469 w 11658599"/>
              <a:gd name="connsiteY1571" fmla="*/ 3287223 h 6223656"/>
              <a:gd name="connsiteX1572" fmla="*/ 5379026 w 11658599"/>
              <a:gd name="connsiteY1572" fmla="*/ 3264601 h 6223656"/>
              <a:gd name="connsiteX1573" fmla="*/ 5398344 w 11658599"/>
              <a:gd name="connsiteY1573" fmla="*/ 3265418 h 6223656"/>
              <a:gd name="connsiteX1574" fmla="*/ 5400168 w 11658599"/>
              <a:gd name="connsiteY1574" fmla="*/ 3236369 h 6223656"/>
              <a:gd name="connsiteX1575" fmla="*/ 5415783 w 11658599"/>
              <a:gd name="connsiteY1575" fmla="*/ 3228723 h 6223656"/>
              <a:gd name="connsiteX1576" fmla="*/ 5421085 w 11658599"/>
              <a:gd name="connsiteY1576" fmla="*/ 3211767 h 6223656"/>
              <a:gd name="connsiteX1577" fmla="*/ 5454609 w 11658599"/>
              <a:gd name="connsiteY1577" fmla="*/ 3217738 h 6223656"/>
              <a:gd name="connsiteX1578" fmla="*/ 5460111 w 11658599"/>
              <a:gd name="connsiteY1578" fmla="*/ 3197605 h 6223656"/>
              <a:gd name="connsiteX1579" fmla="*/ 5475754 w 11658599"/>
              <a:gd name="connsiteY1579" fmla="*/ 3189507 h 6223656"/>
              <a:gd name="connsiteX1580" fmla="*/ 5500932 w 11658599"/>
              <a:gd name="connsiteY1580" fmla="*/ 3174189 h 6223656"/>
              <a:gd name="connsiteX1581" fmla="*/ 5539741 w 11658599"/>
              <a:gd name="connsiteY1581" fmla="*/ 3173101 h 6223656"/>
              <a:gd name="connsiteX1582" fmla="*/ 5540425 w 11658599"/>
              <a:gd name="connsiteY1582" fmla="*/ 3162207 h 6223656"/>
              <a:gd name="connsiteX1583" fmla="*/ 5548448 w 11658599"/>
              <a:gd name="connsiteY1583" fmla="*/ 3179043 h 6223656"/>
              <a:gd name="connsiteX1584" fmla="*/ 5552807 w 11658599"/>
              <a:gd name="connsiteY1584" fmla="*/ 3196409 h 6223656"/>
              <a:gd name="connsiteX1585" fmla="*/ 5537006 w 11658599"/>
              <a:gd name="connsiteY1585" fmla="*/ 3216676 h 6223656"/>
              <a:gd name="connsiteX1586" fmla="*/ 5538308 w 11658599"/>
              <a:gd name="connsiteY1586" fmla="*/ 3234480 h 6223656"/>
              <a:gd name="connsiteX1587" fmla="*/ 5554273 w 11658599"/>
              <a:gd name="connsiteY1587" fmla="*/ 3250175 h 6223656"/>
              <a:gd name="connsiteX1588" fmla="*/ 5568249 w 11658599"/>
              <a:gd name="connsiteY1588" fmla="*/ 3258958 h 6223656"/>
              <a:gd name="connsiteX1589" fmla="*/ 5570758 w 11658599"/>
              <a:gd name="connsiteY1589" fmla="*/ 3219015 h 6223656"/>
              <a:gd name="connsiteX1590" fmla="*/ 5613486 w 11658599"/>
              <a:gd name="connsiteY1590" fmla="*/ 3232656 h 6223656"/>
              <a:gd name="connsiteX1591" fmla="*/ 5656216 w 11658599"/>
              <a:gd name="connsiteY1591" fmla="*/ 3246299 h 6223656"/>
              <a:gd name="connsiteX1592" fmla="*/ 5695735 w 11658599"/>
              <a:gd name="connsiteY1592" fmla="*/ 3185735 h 6223656"/>
              <a:gd name="connsiteX1593" fmla="*/ 5771809 w 11658599"/>
              <a:gd name="connsiteY1593" fmla="*/ 3179283 h 6223656"/>
              <a:gd name="connsiteX1594" fmla="*/ 5774776 w 11658599"/>
              <a:gd name="connsiteY1594" fmla="*/ 3132079 h 6223656"/>
              <a:gd name="connsiteX1595" fmla="*/ 5808259 w 11658599"/>
              <a:gd name="connsiteY1595" fmla="*/ 3129059 h 6223656"/>
              <a:gd name="connsiteX1596" fmla="*/ 5824785 w 11658599"/>
              <a:gd name="connsiteY1596" fmla="*/ 3106889 h 6223656"/>
              <a:gd name="connsiteX1597" fmla="*/ 5848385 w 11658599"/>
              <a:gd name="connsiteY1597" fmla="*/ 3087751 h 6223656"/>
              <a:gd name="connsiteX1598" fmla="*/ 5875480 w 11658599"/>
              <a:gd name="connsiteY1598" fmla="*/ 3070806 h 6223656"/>
              <a:gd name="connsiteX1599" fmla="*/ 5883772 w 11658599"/>
              <a:gd name="connsiteY1599" fmla="*/ 3093003 h 6223656"/>
              <a:gd name="connsiteX1600" fmla="*/ 5892063 w 11658599"/>
              <a:gd name="connsiteY1600" fmla="*/ 3115199 h 6223656"/>
              <a:gd name="connsiteX1601" fmla="*/ 5886903 w 11658599"/>
              <a:gd name="connsiteY1601" fmla="*/ 3129885 h 6223656"/>
              <a:gd name="connsiteX1602" fmla="*/ 5871602 w 11658599"/>
              <a:gd name="connsiteY1602" fmla="*/ 3132536 h 6223656"/>
              <a:gd name="connsiteX1603" fmla="*/ 5869834 w 11658599"/>
              <a:gd name="connsiteY1603" fmla="*/ 3160678 h 6223656"/>
              <a:gd name="connsiteX1604" fmla="*/ 5854434 w 11658599"/>
              <a:gd name="connsiteY1604" fmla="*/ 3174591 h 6223656"/>
              <a:gd name="connsiteX1605" fmla="*/ 5837776 w 11658599"/>
              <a:gd name="connsiteY1605" fmla="*/ 3208473 h 6223656"/>
              <a:gd name="connsiteX1606" fmla="*/ 5849416 w 11658599"/>
              <a:gd name="connsiteY1606" fmla="*/ 3254477 h 6223656"/>
              <a:gd name="connsiteX1607" fmla="*/ 5833615 w 11658599"/>
              <a:gd name="connsiteY1607" fmla="*/ 3274744 h 6223656"/>
              <a:gd name="connsiteX1608" fmla="*/ 5799177 w 11658599"/>
              <a:gd name="connsiteY1608" fmla="*/ 3283298 h 6223656"/>
              <a:gd name="connsiteX1609" fmla="*/ 5797124 w 11658599"/>
              <a:gd name="connsiteY1609" fmla="*/ 3315978 h 6223656"/>
              <a:gd name="connsiteX1610" fmla="*/ 5763371 w 11658599"/>
              <a:gd name="connsiteY1610" fmla="*/ 3313638 h 6223656"/>
              <a:gd name="connsiteX1611" fmla="*/ 5761091 w 11658599"/>
              <a:gd name="connsiteY1611" fmla="*/ 3349951 h 6223656"/>
              <a:gd name="connsiteX1612" fmla="*/ 5741315 w 11658599"/>
              <a:gd name="connsiteY1612" fmla="*/ 3356395 h 6223656"/>
              <a:gd name="connsiteX1613" fmla="*/ 5759952 w 11658599"/>
              <a:gd name="connsiteY1613" fmla="*/ 3368107 h 6223656"/>
              <a:gd name="connsiteX1614" fmla="*/ 5739036 w 11658599"/>
              <a:gd name="connsiteY1614" fmla="*/ 3392707 h 6223656"/>
              <a:gd name="connsiteX1615" fmla="*/ 5742812 w 11658599"/>
              <a:gd name="connsiteY1615" fmla="*/ 3409706 h 6223656"/>
              <a:gd name="connsiteX1616" fmla="*/ 5705511 w 11658599"/>
              <a:gd name="connsiteY1616" fmla="*/ 3386738 h 6223656"/>
              <a:gd name="connsiteX1617" fmla="*/ 5685734 w 11658599"/>
              <a:gd name="connsiteY1617" fmla="*/ 3393182 h 6223656"/>
              <a:gd name="connsiteX1618" fmla="*/ 5667787 w 11658599"/>
              <a:gd name="connsiteY1618" fmla="*/ 3418705 h 6223656"/>
              <a:gd name="connsiteX1619" fmla="*/ 5652991 w 11658599"/>
              <a:gd name="connsiteY1619" fmla="*/ 3451868 h 6223656"/>
              <a:gd name="connsiteX1620" fmla="*/ 5689578 w 11658599"/>
              <a:gd name="connsiteY1620" fmla="*/ 3486186 h 6223656"/>
              <a:gd name="connsiteX1621" fmla="*/ 5719585 w 11658599"/>
              <a:gd name="connsiteY1621" fmla="*/ 3471072 h 6223656"/>
              <a:gd name="connsiteX1622" fmla="*/ 5731649 w 11658599"/>
              <a:gd name="connsiteY1622" fmla="*/ 3462140 h 6223656"/>
              <a:gd name="connsiteX1623" fmla="*/ 5753339 w 11658599"/>
              <a:gd name="connsiteY1623" fmla="*/ 3473412 h 6223656"/>
              <a:gd name="connsiteX1624" fmla="*/ 5774482 w 11658599"/>
              <a:gd name="connsiteY1624" fmla="*/ 3445179 h 6223656"/>
              <a:gd name="connsiteX1625" fmla="*/ 5776307 w 11658599"/>
              <a:gd name="connsiteY1625" fmla="*/ 3416129 h 6223656"/>
              <a:gd name="connsiteX1626" fmla="*/ 5798698 w 11658599"/>
              <a:gd name="connsiteY1626" fmla="*/ 3406611 h 6223656"/>
              <a:gd name="connsiteX1627" fmla="*/ 5807452 w 11658599"/>
              <a:gd name="connsiteY1627" fmla="*/ 3382860 h 6223656"/>
              <a:gd name="connsiteX1628" fmla="*/ 5832344 w 11658599"/>
              <a:gd name="connsiteY1628" fmla="*/ 3372081 h 6223656"/>
              <a:gd name="connsiteX1629" fmla="*/ 5844399 w 11658599"/>
              <a:gd name="connsiteY1629" fmla="*/ 3334363 h 6223656"/>
              <a:gd name="connsiteX1630" fmla="*/ 5854727 w 11658599"/>
              <a:gd name="connsiteY1630" fmla="*/ 3333776 h 6223656"/>
              <a:gd name="connsiteX1631" fmla="*/ 5868377 w 11658599"/>
              <a:gd name="connsiteY1631" fmla="*/ 3338108 h 6223656"/>
              <a:gd name="connsiteX1632" fmla="*/ 5871002 w 11658599"/>
              <a:gd name="connsiteY1632" fmla="*/ 3363819 h 6223656"/>
              <a:gd name="connsiteX1633" fmla="*/ 5855640 w 11658599"/>
              <a:gd name="connsiteY1633" fmla="*/ 3386722 h 6223656"/>
              <a:gd name="connsiteX1634" fmla="*/ 5897570 w 11658599"/>
              <a:gd name="connsiteY1634" fmla="*/ 3413072 h 6223656"/>
              <a:gd name="connsiteX1635" fmla="*/ 5893825 w 11658599"/>
              <a:gd name="connsiteY1635" fmla="*/ 3395619 h 6223656"/>
              <a:gd name="connsiteX1636" fmla="*/ 5902689 w 11658599"/>
              <a:gd name="connsiteY1636" fmla="*/ 3389396 h 6223656"/>
              <a:gd name="connsiteX1637" fmla="*/ 5918031 w 11658599"/>
              <a:gd name="connsiteY1637" fmla="*/ 3395735 h 6223656"/>
              <a:gd name="connsiteX1638" fmla="*/ 5935690 w 11658599"/>
              <a:gd name="connsiteY1638" fmla="*/ 3394092 h 6223656"/>
              <a:gd name="connsiteX1639" fmla="*/ 5956670 w 11658599"/>
              <a:gd name="connsiteY1639" fmla="*/ 3397370 h 6223656"/>
              <a:gd name="connsiteX1640" fmla="*/ 5972472 w 11658599"/>
              <a:gd name="connsiteY1640" fmla="*/ 3377104 h 6223656"/>
              <a:gd name="connsiteX1641" fmla="*/ 6019289 w 11658599"/>
              <a:gd name="connsiteY1641" fmla="*/ 3402750 h 6223656"/>
              <a:gd name="connsiteX1642" fmla="*/ 6038381 w 11658599"/>
              <a:gd name="connsiteY1642" fmla="*/ 3407199 h 6223656"/>
              <a:gd name="connsiteX1643" fmla="*/ 6052786 w 11658599"/>
              <a:gd name="connsiteY1643" fmla="*/ 3409175 h 6223656"/>
              <a:gd name="connsiteX1644" fmla="*/ 6053727 w 11658599"/>
              <a:gd name="connsiteY1644" fmla="*/ 3394196 h 6223656"/>
              <a:gd name="connsiteX1645" fmla="*/ 6063730 w 11658599"/>
              <a:gd name="connsiteY1645" fmla="*/ 3389160 h 6223656"/>
              <a:gd name="connsiteX1646" fmla="*/ 6073931 w 11658599"/>
              <a:gd name="connsiteY1646" fmla="*/ 3380944 h 6223656"/>
              <a:gd name="connsiteX1647" fmla="*/ 6083962 w 11658599"/>
              <a:gd name="connsiteY1647" fmla="*/ 3375452 h 6223656"/>
              <a:gd name="connsiteX1648" fmla="*/ 6087810 w 11658599"/>
              <a:gd name="connsiteY1648" fmla="*/ 3381645 h 6223656"/>
              <a:gd name="connsiteX1649" fmla="*/ 6088164 w 11658599"/>
              <a:gd name="connsiteY1649" fmla="*/ 3385642 h 6223656"/>
              <a:gd name="connsiteX1650" fmla="*/ 6069036 w 11658599"/>
              <a:gd name="connsiteY1650" fmla="*/ 3420330 h 6223656"/>
              <a:gd name="connsiteX1651" fmla="*/ 6054083 w 11658599"/>
              <a:gd name="connsiteY1651" fmla="*/ 3445543 h 6223656"/>
              <a:gd name="connsiteX1652" fmla="*/ 6050159 w 11658599"/>
              <a:gd name="connsiteY1652" fmla="*/ 3446940 h 6223656"/>
              <a:gd name="connsiteX1653" fmla="*/ 6041867 w 11658599"/>
              <a:gd name="connsiteY1653" fmla="*/ 3474330 h 6223656"/>
              <a:gd name="connsiteX1654" fmla="*/ 6005560 w 11658599"/>
              <a:gd name="connsiteY1654" fmla="*/ 3524222 h 6223656"/>
              <a:gd name="connsiteX1655" fmla="*/ 5961586 w 11658599"/>
              <a:gd name="connsiteY1655" fmla="*/ 3565954 h 6223656"/>
              <a:gd name="connsiteX1656" fmla="*/ 5936159 w 11658599"/>
              <a:gd name="connsiteY1656" fmla="*/ 3564651 h 6223656"/>
              <a:gd name="connsiteX1657" fmla="*/ 5907738 w 11658599"/>
              <a:gd name="connsiteY1657" fmla="*/ 3602008 h 6223656"/>
              <a:gd name="connsiteX1658" fmla="*/ 5916182 w 11658599"/>
              <a:gd name="connsiteY1658" fmla="*/ 3606970 h 6223656"/>
              <a:gd name="connsiteX1659" fmla="*/ 5923692 w 11658599"/>
              <a:gd name="connsiteY1659" fmla="*/ 3615762 h 6223656"/>
              <a:gd name="connsiteX1660" fmla="*/ 5911414 w 11658599"/>
              <a:gd name="connsiteY1660" fmla="*/ 3623219 h 6223656"/>
              <a:gd name="connsiteX1661" fmla="*/ 5895770 w 11658599"/>
              <a:gd name="connsiteY1661" fmla="*/ 3624682 h 6223656"/>
              <a:gd name="connsiteX1662" fmla="*/ 5824153 w 11658599"/>
              <a:gd name="connsiteY1662" fmla="*/ 3717073 h 6223656"/>
              <a:gd name="connsiteX1663" fmla="*/ 5731972 w 11658599"/>
              <a:gd name="connsiteY1663" fmla="*/ 3794825 h 6223656"/>
              <a:gd name="connsiteX1664" fmla="*/ 5703398 w 11658599"/>
              <a:gd name="connsiteY1664" fmla="*/ 3799831 h 6223656"/>
              <a:gd name="connsiteX1665" fmla="*/ 5697817 w 11658599"/>
              <a:gd name="connsiteY1665" fmla="*/ 3829300 h 6223656"/>
              <a:gd name="connsiteX1666" fmla="*/ 5622057 w 11658599"/>
              <a:gd name="connsiteY1666" fmla="*/ 3918890 h 6223656"/>
              <a:gd name="connsiteX1667" fmla="*/ 5548726 w 11658599"/>
              <a:gd name="connsiteY1667" fmla="*/ 4018309 h 6223656"/>
              <a:gd name="connsiteX1668" fmla="*/ 5514571 w 11658599"/>
              <a:gd name="connsiteY1668" fmla="*/ 4052785 h 6223656"/>
              <a:gd name="connsiteX1669" fmla="*/ 5480416 w 11658599"/>
              <a:gd name="connsiteY1669" fmla="*/ 4087262 h 6223656"/>
              <a:gd name="connsiteX1670" fmla="*/ 5432672 w 11658599"/>
              <a:gd name="connsiteY1670" fmla="*/ 4137857 h 6223656"/>
              <a:gd name="connsiteX1671" fmla="*/ 5384929 w 11658599"/>
              <a:gd name="connsiteY1671" fmla="*/ 4188455 h 6223656"/>
              <a:gd name="connsiteX1672" fmla="*/ 5362740 w 11658599"/>
              <a:gd name="connsiteY1672" fmla="*/ 4200255 h 6223656"/>
              <a:gd name="connsiteX1673" fmla="*/ 5322101 w 11658599"/>
              <a:gd name="connsiteY1673" fmla="*/ 4274504 h 6223656"/>
              <a:gd name="connsiteX1674" fmla="*/ 5281460 w 11658599"/>
              <a:gd name="connsiteY1674" fmla="*/ 4348754 h 6223656"/>
              <a:gd name="connsiteX1675" fmla="*/ 5255531 w 11658599"/>
              <a:gd name="connsiteY1675" fmla="*/ 4375886 h 6223656"/>
              <a:gd name="connsiteX1676" fmla="*/ 5198722 w 11658599"/>
              <a:gd name="connsiteY1676" fmla="*/ 4407582 h 6223656"/>
              <a:gd name="connsiteX1677" fmla="*/ 5151071 w 11658599"/>
              <a:gd name="connsiteY1677" fmla="*/ 4461095 h 6223656"/>
              <a:gd name="connsiteX1678" fmla="*/ 5120628 w 11658599"/>
              <a:gd name="connsiteY1678" fmla="*/ 4473767 h 6223656"/>
              <a:gd name="connsiteX1679" fmla="*/ 5113176 w 11658599"/>
              <a:gd name="connsiteY1679" fmla="*/ 4510904 h 6223656"/>
              <a:gd name="connsiteX1680" fmla="*/ 5094509 w 11658599"/>
              <a:gd name="connsiteY1680" fmla="*/ 4528060 h 6223656"/>
              <a:gd name="connsiteX1681" fmla="*/ 5083507 w 11658599"/>
              <a:gd name="connsiteY1681" fmla="*/ 4553372 h 6223656"/>
              <a:gd name="connsiteX1682" fmla="*/ 5060072 w 11658599"/>
              <a:gd name="connsiteY1682" fmla="*/ 4570285 h 6223656"/>
              <a:gd name="connsiteX1683" fmla="*/ 5033398 w 11658599"/>
              <a:gd name="connsiteY1683" fmla="*/ 4574090 h 6223656"/>
              <a:gd name="connsiteX1684" fmla="*/ 4943143 w 11658599"/>
              <a:gd name="connsiteY1684" fmla="*/ 4706603 h 6223656"/>
              <a:gd name="connsiteX1685" fmla="*/ 4942643 w 11658599"/>
              <a:gd name="connsiteY1685" fmla="*/ 4735041 h 6223656"/>
              <a:gd name="connsiteX1686" fmla="*/ 4932326 w 11658599"/>
              <a:gd name="connsiteY1686" fmla="*/ 4754242 h 6223656"/>
              <a:gd name="connsiteX1687" fmla="*/ 4910982 w 11658599"/>
              <a:gd name="connsiteY1687" fmla="*/ 4759294 h 6223656"/>
              <a:gd name="connsiteX1688" fmla="*/ 4869844 w 11658599"/>
              <a:gd name="connsiteY1688" fmla="*/ 4795998 h 6223656"/>
              <a:gd name="connsiteX1689" fmla="*/ 4852300 w 11658599"/>
              <a:gd name="connsiteY1689" fmla="*/ 4815151 h 6223656"/>
              <a:gd name="connsiteX1690" fmla="*/ 4831949 w 11658599"/>
              <a:gd name="connsiteY1690" fmla="*/ 4845807 h 6223656"/>
              <a:gd name="connsiteX1691" fmla="*/ 4821789 w 11658599"/>
              <a:gd name="connsiteY1691" fmla="*/ 4864368 h 6223656"/>
              <a:gd name="connsiteX1692" fmla="*/ 4801533 w 11658599"/>
              <a:gd name="connsiteY1692" fmla="*/ 4864946 h 6223656"/>
              <a:gd name="connsiteX1693" fmla="*/ 4781089 w 11658599"/>
              <a:gd name="connsiteY1693" fmla="*/ 4909181 h 6223656"/>
              <a:gd name="connsiteX1694" fmla="*/ 4760642 w 11658599"/>
              <a:gd name="connsiteY1694" fmla="*/ 4953415 h 6223656"/>
              <a:gd name="connsiteX1695" fmla="*/ 4621031 w 11658599"/>
              <a:gd name="connsiteY1695" fmla="*/ 5063991 h 6223656"/>
              <a:gd name="connsiteX1696" fmla="*/ 4529279 w 11658599"/>
              <a:gd name="connsiteY1696" fmla="*/ 5215834 h 6223656"/>
              <a:gd name="connsiteX1697" fmla="*/ 4499301 w 11658599"/>
              <a:gd name="connsiteY1697" fmla="*/ 5226588 h 6223656"/>
              <a:gd name="connsiteX1698" fmla="*/ 4491385 w 11658599"/>
              <a:gd name="connsiteY1698" fmla="*/ 5265641 h 6223656"/>
              <a:gd name="connsiteX1699" fmla="*/ 4457229 w 11658599"/>
              <a:gd name="connsiteY1699" fmla="*/ 5300118 h 6223656"/>
              <a:gd name="connsiteX1700" fmla="*/ 4446850 w 11658599"/>
              <a:gd name="connsiteY1700" fmla="*/ 5322873 h 6223656"/>
              <a:gd name="connsiteX1701" fmla="*/ 4428806 w 11658599"/>
              <a:gd name="connsiteY1701" fmla="*/ 5337473 h 6223656"/>
              <a:gd name="connsiteX1702" fmla="*/ 4399138 w 11658599"/>
              <a:gd name="connsiteY1702" fmla="*/ 5379941 h 6223656"/>
              <a:gd name="connsiteX1703" fmla="*/ 4415090 w 11658599"/>
              <a:gd name="connsiteY1703" fmla="*/ 5393696 h 6223656"/>
              <a:gd name="connsiteX1704" fmla="*/ 4429550 w 11658599"/>
              <a:gd name="connsiteY1704" fmla="*/ 5393791 h 6223656"/>
              <a:gd name="connsiteX1705" fmla="*/ 4437279 w 11658599"/>
              <a:gd name="connsiteY1705" fmla="*/ 5381896 h 6223656"/>
              <a:gd name="connsiteX1706" fmla="*/ 4478476 w 11658599"/>
              <a:gd name="connsiteY1706" fmla="*/ 5358132 h 6223656"/>
              <a:gd name="connsiteX1707" fmla="*/ 4504344 w 11658599"/>
              <a:gd name="connsiteY1707" fmla="*/ 5318057 h 6223656"/>
              <a:gd name="connsiteX1708" fmla="*/ 4524536 w 11658599"/>
              <a:gd name="connsiteY1708" fmla="*/ 5304538 h 6223656"/>
              <a:gd name="connsiteX1709" fmla="*/ 4532763 w 11658599"/>
              <a:gd name="connsiteY1709" fmla="*/ 5280700 h 6223656"/>
              <a:gd name="connsiteX1710" fmla="*/ 4595556 w 11658599"/>
              <a:gd name="connsiteY1710" fmla="*/ 5254163 h 6223656"/>
              <a:gd name="connsiteX1711" fmla="*/ 4650684 w 11658599"/>
              <a:gd name="connsiteY1711" fmla="*/ 5219471 h 6223656"/>
              <a:gd name="connsiteX1712" fmla="*/ 4699141 w 11658599"/>
              <a:gd name="connsiteY1712" fmla="*/ 5202223 h 6223656"/>
              <a:gd name="connsiteX1713" fmla="*/ 4727969 w 11658599"/>
              <a:gd name="connsiteY1713" fmla="*/ 5166507 h 6223656"/>
              <a:gd name="connsiteX1714" fmla="*/ 4754642 w 11658599"/>
              <a:gd name="connsiteY1714" fmla="*/ 5162698 h 6223656"/>
              <a:gd name="connsiteX1715" fmla="*/ 4764617 w 11658599"/>
              <a:gd name="connsiteY1715" fmla="*/ 5121809 h 6223656"/>
              <a:gd name="connsiteX1716" fmla="*/ 4788300 w 11658599"/>
              <a:gd name="connsiteY1716" fmla="*/ 5107174 h 6223656"/>
              <a:gd name="connsiteX1717" fmla="*/ 4800021 w 11658599"/>
              <a:gd name="connsiteY1717" fmla="*/ 5082222 h 6223656"/>
              <a:gd name="connsiteX1718" fmla="*/ 4845140 w 11658599"/>
              <a:gd name="connsiteY1718" fmla="*/ 5081948 h 6223656"/>
              <a:gd name="connsiteX1719" fmla="*/ 4857949 w 11658599"/>
              <a:gd name="connsiteY1719" fmla="*/ 5052525 h 6223656"/>
              <a:gd name="connsiteX1720" fmla="*/ 4881790 w 11658599"/>
              <a:gd name="connsiteY1720" fmla="*/ 5037251 h 6223656"/>
              <a:gd name="connsiteX1721" fmla="*/ 4920745 w 11658599"/>
              <a:gd name="connsiteY1721" fmla="*/ 5009492 h 6223656"/>
              <a:gd name="connsiteX1722" fmla="*/ 4975027 w 11658599"/>
              <a:gd name="connsiteY1722" fmla="*/ 4998043 h 6223656"/>
              <a:gd name="connsiteX1723" fmla="*/ 4978768 w 11658599"/>
              <a:gd name="connsiteY1723" fmla="*/ 4982709 h 6223656"/>
              <a:gd name="connsiteX1724" fmla="*/ 4985622 w 11658599"/>
              <a:gd name="connsiteY1724" fmla="*/ 5004083 h 6223656"/>
              <a:gd name="connsiteX1725" fmla="*/ 4987242 w 11658599"/>
              <a:gd name="connsiteY1725" fmla="*/ 5027132 h 6223656"/>
              <a:gd name="connsiteX1726" fmla="*/ 4960066 w 11658599"/>
              <a:gd name="connsiteY1726" fmla="*/ 5059377 h 6223656"/>
              <a:gd name="connsiteX1727" fmla="*/ 4957322 w 11658599"/>
              <a:gd name="connsiteY1727" fmla="*/ 5083818 h 6223656"/>
              <a:gd name="connsiteX1728" fmla="*/ 4975518 w 11658599"/>
              <a:gd name="connsiteY1728" fmla="*/ 5101571 h 6223656"/>
              <a:gd name="connsiteX1729" fmla="*/ 4992718 w 11658599"/>
              <a:gd name="connsiteY1729" fmla="*/ 5110215 h 6223656"/>
              <a:gd name="connsiteX1730" fmla="*/ 5006434 w 11658599"/>
              <a:gd name="connsiteY1730" fmla="*/ 5053992 h 6223656"/>
              <a:gd name="connsiteX1731" fmla="*/ 5062398 w 11658599"/>
              <a:gd name="connsiteY1731" fmla="*/ 5062035 h 6223656"/>
              <a:gd name="connsiteX1732" fmla="*/ 5118364 w 11658599"/>
              <a:gd name="connsiteY1732" fmla="*/ 5070081 h 6223656"/>
              <a:gd name="connsiteX1733" fmla="*/ 5188858 w 11658599"/>
              <a:gd name="connsiteY1733" fmla="*/ 4975690 h 6223656"/>
              <a:gd name="connsiteX1734" fmla="*/ 5296366 w 11658599"/>
              <a:gd name="connsiteY1734" fmla="*/ 4947238 h 6223656"/>
              <a:gd name="connsiteX1735" fmla="*/ 5312578 w 11658599"/>
              <a:gd name="connsiteY1735" fmla="*/ 4880795 h 6223656"/>
              <a:gd name="connsiteX1736" fmla="*/ 5359942 w 11658599"/>
              <a:gd name="connsiteY1736" fmla="*/ 4868020 h 6223656"/>
              <a:gd name="connsiteX1737" fmla="*/ 5388615 w 11658599"/>
              <a:gd name="connsiteY1737" fmla="*/ 4832941 h 6223656"/>
              <a:gd name="connsiteX1738" fmla="*/ 5426352 w 11658599"/>
              <a:gd name="connsiteY1738" fmla="*/ 4800269 h 6223656"/>
              <a:gd name="connsiteX1739" fmla="*/ 5468392 w 11658599"/>
              <a:gd name="connsiteY1739" fmla="*/ 4769755 h 6223656"/>
              <a:gd name="connsiteX1740" fmla="*/ 5474249 w 11658599"/>
              <a:gd name="connsiteY1740" fmla="*/ 4798519 h 6223656"/>
              <a:gd name="connsiteX1741" fmla="*/ 5480103 w 11658599"/>
              <a:gd name="connsiteY1741" fmla="*/ 4827281 h 6223656"/>
              <a:gd name="connsiteX1742" fmla="*/ 5469164 w 11658599"/>
              <a:gd name="connsiteY1742" fmla="*/ 4849038 h 6223656"/>
              <a:gd name="connsiteX1743" fmla="*/ 5447194 w 11658599"/>
              <a:gd name="connsiteY1743" fmla="*/ 4856644 h 6223656"/>
              <a:gd name="connsiteX1744" fmla="*/ 5437530 w 11658599"/>
              <a:gd name="connsiteY1744" fmla="*/ 4896256 h 6223656"/>
              <a:gd name="connsiteX1745" fmla="*/ 5412539 w 11658599"/>
              <a:gd name="connsiteY1745" fmla="*/ 4919559 h 6223656"/>
              <a:gd name="connsiteX1746" fmla="*/ 5380686 w 11658599"/>
              <a:gd name="connsiteY1746" fmla="*/ 4970969 h 6223656"/>
              <a:gd name="connsiteX1747" fmla="*/ 5385107 w 11658599"/>
              <a:gd name="connsiteY1747" fmla="*/ 5032003 h 6223656"/>
              <a:gd name="connsiteX1748" fmla="*/ 5357931 w 11658599"/>
              <a:gd name="connsiteY1748" fmla="*/ 5064249 h 6223656"/>
              <a:gd name="connsiteX1749" fmla="*/ 5307823 w 11658599"/>
              <a:gd name="connsiteY1749" fmla="*/ 5084968 h 6223656"/>
              <a:gd name="connsiteX1750" fmla="*/ 5296600 w 11658599"/>
              <a:gd name="connsiteY1750" fmla="*/ 5130967 h 6223656"/>
              <a:gd name="connsiteX1751" fmla="*/ 5250231 w 11658599"/>
              <a:gd name="connsiteY1751" fmla="*/ 5136352 h 6223656"/>
              <a:gd name="connsiteX1752" fmla="*/ 5237763 w 11658599"/>
              <a:gd name="connsiteY1752" fmla="*/ 5187465 h 6223656"/>
              <a:gd name="connsiteX1753" fmla="*/ 5208594 w 11658599"/>
              <a:gd name="connsiteY1753" fmla="*/ 5201495 h 6223656"/>
              <a:gd name="connsiteX1754" fmla="*/ 5231529 w 11658599"/>
              <a:gd name="connsiteY1754" fmla="*/ 5213020 h 6223656"/>
              <a:gd name="connsiteX1755" fmla="*/ 5196128 w 11658599"/>
              <a:gd name="connsiteY1755" fmla="*/ 5252606 h 6223656"/>
              <a:gd name="connsiteX1756" fmla="*/ 5197029 w 11658599"/>
              <a:gd name="connsiteY1756" fmla="*/ 5275294 h 6223656"/>
              <a:gd name="connsiteX1757" fmla="*/ 5151006 w 11658599"/>
              <a:gd name="connsiteY1757" fmla="*/ 5252882 h 6223656"/>
              <a:gd name="connsiteX1758" fmla="*/ 5121837 w 11658599"/>
              <a:gd name="connsiteY1758" fmla="*/ 5266912 h 6223656"/>
              <a:gd name="connsiteX1759" fmla="*/ 5090331 w 11658599"/>
              <a:gd name="connsiteY1759" fmla="*/ 5307021 h 6223656"/>
              <a:gd name="connsiteX1760" fmla="*/ 5061252 w 11658599"/>
              <a:gd name="connsiteY1760" fmla="*/ 5356955 h 6223656"/>
              <a:gd name="connsiteX1761" fmla="*/ 5103378 w 11658599"/>
              <a:gd name="connsiteY1761" fmla="*/ 5395342 h 6223656"/>
              <a:gd name="connsiteX1762" fmla="*/ 5149002 w 11658599"/>
              <a:gd name="connsiteY1762" fmla="*/ 5366630 h 6223656"/>
              <a:gd name="connsiteX1763" fmla="*/ 5168075 w 11658599"/>
              <a:gd name="connsiteY1763" fmla="*/ 5351113 h 6223656"/>
              <a:gd name="connsiteX1764" fmla="*/ 5195370 w 11658599"/>
              <a:gd name="connsiteY1764" fmla="*/ 5361245 h 6223656"/>
              <a:gd name="connsiteX1765" fmla="*/ 5232018 w 11658599"/>
              <a:gd name="connsiteY1765" fmla="*/ 5316546 h 6223656"/>
              <a:gd name="connsiteX1766" fmla="*/ 5241994 w 11658599"/>
              <a:gd name="connsiteY1766" fmla="*/ 5275656 h 6223656"/>
              <a:gd name="connsiteX1767" fmla="*/ 5275587 w 11658599"/>
              <a:gd name="connsiteY1767" fmla="*/ 5256680 h 6223656"/>
              <a:gd name="connsiteX1768" fmla="*/ 5293849 w 11658599"/>
              <a:gd name="connsiteY1768" fmla="*/ 5221390 h 6223656"/>
              <a:gd name="connsiteX1769" fmla="*/ 5331246 w 11658599"/>
              <a:gd name="connsiteY1769" fmla="*/ 5200019 h 6223656"/>
              <a:gd name="connsiteX1770" fmla="*/ 5357676 w 11658599"/>
              <a:gd name="connsiteY1770" fmla="*/ 5144448 h 6223656"/>
              <a:gd name="connsiteX1771" fmla="*/ 5372197 w 11658599"/>
              <a:gd name="connsiteY1771" fmla="*/ 5140988 h 6223656"/>
              <a:gd name="connsiteX1772" fmla="*/ 5390083 w 11658599"/>
              <a:gd name="connsiteY1772" fmla="*/ 5143521 h 6223656"/>
              <a:gd name="connsiteX1773" fmla="*/ 5387152 w 11658599"/>
              <a:gd name="connsiteY1773" fmla="*/ 5178627 h 6223656"/>
              <a:gd name="connsiteX1774" fmla="*/ 5359914 w 11658599"/>
              <a:gd name="connsiteY1774" fmla="*/ 5214428 h 6223656"/>
              <a:gd name="connsiteX1775" fmla="*/ 5411514 w 11658599"/>
              <a:gd name="connsiteY1775" fmla="*/ 5240361 h 6223656"/>
              <a:gd name="connsiteX1776" fmla="*/ 5410769 w 11658599"/>
              <a:gd name="connsiteY1776" fmla="*/ 5217034 h 6223656"/>
              <a:gd name="connsiteX1777" fmla="*/ 5424697 w 11658599"/>
              <a:gd name="connsiteY1777" fmla="*/ 5206105 h 6223656"/>
              <a:gd name="connsiteX1778" fmla="*/ 5444423 w 11658599"/>
              <a:gd name="connsiteY1778" fmla="*/ 5210998 h 6223656"/>
              <a:gd name="connsiteX1779" fmla="*/ 5469416 w 11658599"/>
              <a:gd name="connsiteY1779" fmla="*/ 5204191 h 6223656"/>
              <a:gd name="connsiteX1780" fmla="*/ 5497772 w 11658599"/>
              <a:gd name="connsiteY1780" fmla="*/ 5203382 h 6223656"/>
              <a:gd name="connsiteX1781" fmla="*/ 5524947 w 11658599"/>
              <a:gd name="connsiteY1781" fmla="*/ 5171136 h 6223656"/>
              <a:gd name="connsiteX1782" fmla="*/ 5583528 w 11658599"/>
              <a:gd name="connsiteY1782" fmla="*/ 5194838 h 6223656"/>
              <a:gd name="connsiteX1783" fmla="*/ 5608956 w 11658599"/>
              <a:gd name="connsiteY1783" fmla="*/ 5196141 h 6223656"/>
              <a:gd name="connsiteX1784" fmla="*/ 5628493 w 11658599"/>
              <a:gd name="connsiteY1784" fmla="*/ 5195204 h 6223656"/>
              <a:gd name="connsiteX1785" fmla="*/ 5633637 w 11658599"/>
              <a:gd name="connsiteY1785" fmla="*/ 5174119 h 6223656"/>
              <a:gd name="connsiteX1786" fmla="*/ 5648845 w 11658599"/>
              <a:gd name="connsiteY1786" fmla="*/ 5164552 h 6223656"/>
              <a:gd name="connsiteX1787" fmla="*/ 5665143 w 11658599"/>
              <a:gd name="connsiteY1787" fmla="*/ 5150508 h 6223656"/>
              <a:gd name="connsiteX1788" fmla="*/ 5680508 w 11658599"/>
              <a:gd name="connsiteY1788" fmla="*/ 5140298 h 6223656"/>
              <a:gd name="connsiteX1789" fmla="*/ 5684276 w 11658599"/>
              <a:gd name="connsiteY1789" fmla="*/ 5147930 h 6223656"/>
              <a:gd name="connsiteX1790" fmla="*/ 5683746 w 11658599"/>
              <a:gd name="connsiteY1790" fmla="*/ 5153401 h 6223656"/>
              <a:gd name="connsiteX1791" fmla="*/ 5648250 w 11658599"/>
              <a:gd name="connsiteY1791" fmla="*/ 5206566 h 6223656"/>
              <a:gd name="connsiteX1792" fmla="*/ 5613687 w 11658599"/>
              <a:gd name="connsiteY1792" fmla="*/ 5255898 h 6223656"/>
              <a:gd name="connsiteX1793" fmla="*/ 5627146 w 11658599"/>
              <a:gd name="connsiteY1793" fmla="*/ 5279875 h 6223656"/>
              <a:gd name="connsiteX1794" fmla="*/ 5640105 w 11658599"/>
              <a:gd name="connsiteY1794" fmla="*/ 5332291 h 6223656"/>
              <a:gd name="connsiteX1795" fmla="*/ 5687720 w 11658599"/>
              <a:gd name="connsiteY1795" fmla="*/ 5321797 h 6223656"/>
              <a:gd name="connsiteX1796" fmla="*/ 5706200 w 11658599"/>
              <a:gd name="connsiteY1796" fmla="*/ 5298808 h 6223656"/>
              <a:gd name="connsiteX1797" fmla="*/ 5725616 w 11658599"/>
              <a:gd name="connsiteY1797" fmla="*/ 5271988 h 6223656"/>
              <a:gd name="connsiteX1798" fmla="*/ 5748552 w 11658599"/>
              <a:gd name="connsiteY1798" fmla="*/ 5283513 h 6223656"/>
              <a:gd name="connsiteX1799" fmla="*/ 5771081 w 11658599"/>
              <a:gd name="connsiteY1799" fmla="*/ 5260408 h 6223656"/>
              <a:gd name="connsiteX1800" fmla="*/ 5815112 w 11658599"/>
              <a:gd name="connsiteY1800" fmla="*/ 5248112 h 6223656"/>
              <a:gd name="connsiteX1801" fmla="*/ 5905856 w 11658599"/>
              <a:gd name="connsiteY1801" fmla="*/ 5219125 h 6223656"/>
              <a:gd name="connsiteX1802" fmla="*/ 5935837 w 11658599"/>
              <a:gd name="connsiteY1802" fmla="*/ 5175382 h 6223656"/>
              <a:gd name="connsiteX1803" fmla="*/ 5981151 w 11658599"/>
              <a:gd name="connsiteY1803" fmla="*/ 5147947 h 6223656"/>
              <a:gd name="connsiteX1804" fmla="*/ 5960702 w 11658599"/>
              <a:gd name="connsiteY1804" fmla="*/ 5225173 h 6223656"/>
              <a:gd name="connsiteX1805" fmla="*/ 5937264 w 11658599"/>
              <a:gd name="connsiteY1805" fmla="*/ 5275074 h 6223656"/>
              <a:gd name="connsiteX1806" fmla="*/ 5977399 w 11658599"/>
              <a:gd name="connsiteY1806" fmla="*/ 5295244 h 6223656"/>
              <a:gd name="connsiteX1807" fmla="*/ 6047947 w 11658599"/>
              <a:gd name="connsiteY1807" fmla="*/ 5296273 h 6223656"/>
              <a:gd name="connsiteX1808" fmla="*/ 6036823 w 11658599"/>
              <a:gd name="connsiteY1808" fmla="*/ 5279208 h 6223656"/>
              <a:gd name="connsiteX1809" fmla="*/ 6030000 w 11658599"/>
              <a:gd name="connsiteY1809" fmla="*/ 5264303 h 6223656"/>
              <a:gd name="connsiteX1810" fmla="*/ 6041499 w 11658599"/>
              <a:gd name="connsiteY1810" fmla="*/ 5260040 h 6223656"/>
              <a:gd name="connsiteX1811" fmla="*/ 6055428 w 11658599"/>
              <a:gd name="connsiteY1811" fmla="*/ 5265607 h 6223656"/>
              <a:gd name="connsiteX1812" fmla="*/ 6120498 w 11658599"/>
              <a:gd name="connsiteY1812" fmla="*/ 5183554 h 6223656"/>
              <a:gd name="connsiteX1813" fmla="*/ 6188387 w 11658599"/>
              <a:gd name="connsiteY1813" fmla="*/ 5158390 h 6223656"/>
              <a:gd name="connsiteX1814" fmla="*/ 6179088 w 11658599"/>
              <a:gd name="connsiteY1814" fmla="*/ 5179755 h 6223656"/>
              <a:gd name="connsiteX1815" fmla="*/ 6168848 w 11658599"/>
              <a:gd name="connsiteY1815" fmla="*/ 5198026 h 6223656"/>
              <a:gd name="connsiteX1816" fmla="*/ 6149104 w 11658599"/>
              <a:gd name="connsiteY1816" fmla="*/ 5198961 h 6223656"/>
              <a:gd name="connsiteX1817" fmla="*/ 6128371 w 11658599"/>
              <a:gd name="connsiteY1817" fmla="*/ 5242434 h 6223656"/>
              <a:gd name="connsiteX1818" fmla="*/ 6107634 w 11658599"/>
              <a:gd name="connsiteY1818" fmla="*/ 5285906 h 6223656"/>
              <a:gd name="connsiteX1819" fmla="*/ 6039233 w 11658599"/>
              <a:gd name="connsiteY1819" fmla="*/ 5329725 h 6223656"/>
              <a:gd name="connsiteX1820" fmla="*/ 6014356 w 11658599"/>
              <a:gd name="connsiteY1820" fmla="*/ 5353471 h 6223656"/>
              <a:gd name="connsiteX1821" fmla="*/ 6000330 w 11658599"/>
              <a:gd name="connsiteY1821" fmla="*/ 5306769 h 6223656"/>
              <a:gd name="connsiteX1822" fmla="*/ 5966550 w 11658599"/>
              <a:gd name="connsiteY1822" fmla="*/ 5352908 h 6223656"/>
              <a:gd name="connsiteX1823" fmla="*/ 5932765 w 11658599"/>
              <a:gd name="connsiteY1823" fmla="*/ 5399046 h 6223656"/>
              <a:gd name="connsiteX1824" fmla="*/ 5960019 w 11658599"/>
              <a:gd name="connsiteY1824" fmla="*/ 5406466 h 6223656"/>
              <a:gd name="connsiteX1825" fmla="*/ 5963351 w 11658599"/>
              <a:gd name="connsiteY1825" fmla="*/ 5404379 h 6223656"/>
              <a:gd name="connsiteX1826" fmla="*/ 5911397 w 11658599"/>
              <a:gd name="connsiteY1826" fmla="*/ 5472519 h 6223656"/>
              <a:gd name="connsiteX1827" fmla="*/ 5877394 w 11658599"/>
              <a:gd name="connsiteY1827" fmla="*/ 5545831 h 6223656"/>
              <a:gd name="connsiteX1828" fmla="*/ 5847990 w 11658599"/>
              <a:gd name="connsiteY1828" fmla="*/ 5556860 h 6223656"/>
              <a:gd name="connsiteX1829" fmla="*/ 5839558 w 11658599"/>
              <a:gd name="connsiteY1829" fmla="*/ 5595054 h 6223656"/>
              <a:gd name="connsiteX1830" fmla="*/ 5805647 w 11658599"/>
              <a:gd name="connsiteY1830" fmla="*/ 5629272 h 6223656"/>
              <a:gd name="connsiteX1831" fmla="*/ 5795116 w 11658599"/>
              <a:gd name="connsiteY1831" fmla="*/ 5651632 h 6223656"/>
              <a:gd name="connsiteX1832" fmla="*/ 5777268 w 11658599"/>
              <a:gd name="connsiteY1832" fmla="*/ 5666189 h 6223656"/>
              <a:gd name="connsiteX1833" fmla="*/ 5747581 w 11658599"/>
              <a:gd name="connsiteY1833" fmla="*/ 5708110 h 6223656"/>
              <a:gd name="connsiteX1834" fmla="*/ 5762869 w 11658599"/>
              <a:gd name="connsiteY1834" fmla="*/ 5721217 h 6223656"/>
              <a:gd name="connsiteX1835" fmla="*/ 5776955 w 11658599"/>
              <a:gd name="connsiteY1835" fmla="*/ 5721043 h 6223656"/>
              <a:gd name="connsiteX1836" fmla="*/ 5784704 w 11658599"/>
              <a:gd name="connsiteY1836" fmla="*/ 5709313 h 6223656"/>
              <a:gd name="connsiteX1837" fmla="*/ 5825279 w 11658599"/>
              <a:gd name="connsiteY1837" fmla="*/ 5685401 h 6223656"/>
              <a:gd name="connsiteX1838" fmla="*/ 5851218 w 11658599"/>
              <a:gd name="connsiteY1838" fmla="*/ 5645882 h 6223656"/>
              <a:gd name="connsiteX1839" fmla="*/ 5871140 w 11658599"/>
              <a:gd name="connsiteY1839" fmla="*/ 5632338 h 6223656"/>
              <a:gd name="connsiteX1840" fmla="*/ 5879594 w 11658599"/>
              <a:gd name="connsiteY1840" fmla="*/ 5608963 h 6223656"/>
              <a:gd name="connsiteX1841" fmla="*/ 5941259 w 11658599"/>
              <a:gd name="connsiteY1841" fmla="*/ 5581953 h 6223656"/>
              <a:gd name="connsiteX1842" fmla="*/ 5995607 w 11658599"/>
              <a:gd name="connsiteY1842" fmla="*/ 5547138 h 6223656"/>
              <a:gd name="connsiteX1843" fmla="*/ 6043133 w 11658599"/>
              <a:gd name="connsiteY1843" fmla="*/ 5529441 h 6223656"/>
              <a:gd name="connsiteX1844" fmla="*/ 6071877 w 11658599"/>
              <a:gd name="connsiteY1844" fmla="*/ 5494114 h 6223656"/>
              <a:gd name="connsiteX1845" fmla="*/ 6097934 w 11658599"/>
              <a:gd name="connsiteY1845" fmla="*/ 5489911 h 6223656"/>
              <a:gd name="connsiteX1846" fmla="*/ 6108405 w 11658599"/>
              <a:gd name="connsiteY1846" fmla="*/ 5449891 h 6223656"/>
              <a:gd name="connsiteX1847" fmla="*/ 6131749 w 11658599"/>
              <a:gd name="connsiteY1847" fmla="*/ 5435196 h 6223656"/>
              <a:gd name="connsiteX1848" fmla="*/ 6143626 w 11658599"/>
              <a:gd name="connsiteY1848" fmla="*/ 5410671 h 6223656"/>
              <a:gd name="connsiteX1849" fmla="*/ 6187590 w 11658599"/>
              <a:gd name="connsiteY1849" fmla="*/ 5409573 h 6223656"/>
              <a:gd name="connsiteX1850" fmla="*/ 6200611 w 11658599"/>
              <a:gd name="connsiteY1850" fmla="*/ 5380672 h 6223656"/>
              <a:gd name="connsiteX1851" fmla="*/ 6224119 w 11658599"/>
              <a:gd name="connsiteY1851" fmla="*/ 5365352 h 6223656"/>
              <a:gd name="connsiteX1852" fmla="*/ 6262583 w 11658599"/>
              <a:gd name="connsiteY1852" fmla="*/ 5337590 h 6223656"/>
              <a:gd name="connsiteX1853" fmla="*/ 6315678 w 11658599"/>
              <a:gd name="connsiteY1853" fmla="*/ 5325435 h 6223656"/>
              <a:gd name="connsiteX1854" fmla="*/ 6319605 w 11658599"/>
              <a:gd name="connsiteY1854" fmla="*/ 5310428 h 6223656"/>
              <a:gd name="connsiteX1855" fmla="*/ 6325889 w 11658599"/>
              <a:gd name="connsiteY1855" fmla="*/ 5331125 h 6223656"/>
              <a:gd name="connsiteX1856" fmla="*/ 6327042 w 11658599"/>
              <a:gd name="connsiteY1856" fmla="*/ 5353550 h 6223656"/>
              <a:gd name="connsiteX1857" fmla="*/ 6299972 w 11658599"/>
              <a:gd name="connsiteY1857" fmla="*/ 5385466 h 6223656"/>
              <a:gd name="connsiteX1858" fmla="*/ 6296848 w 11658599"/>
              <a:gd name="connsiteY1858" fmla="*/ 5409328 h 6223656"/>
              <a:gd name="connsiteX1859" fmla="*/ 6314249 w 11658599"/>
              <a:gd name="connsiteY1859" fmla="*/ 5426289 h 6223656"/>
              <a:gd name="connsiteX1860" fmla="*/ 6330847 w 11658599"/>
              <a:gd name="connsiteY1860" fmla="*/ 5434393 h 6223656"/>
              <a:gd name="connsiteX1861" fmla="*/ 6345246 w 11658599"/>
              <a:gd name="connsiteY1861" fmla="*/ 5379365 h 6223656"/>
              <a:gd name="connsiteX1862" fmla="*/ 6399620 w 11658599"/>
              <a:gd name="connsiteY1862" fmla="*/ 5386171 h 6223656"/>
              <a:gd name="connsiteX1863" fmla="*/ 6453997 w 11658599"/>
              <a:gd name="connsiteY1863" fmla="*/ 5392978 h 6223656"/>
              <a:gd name="connsiteX1864" fmla="*/ 6524415 w 11658599"/>
              <a:gd name="connsiteY1864" fmla="*/ 5299718 h 6223656"/>
              <a:gd name="connsiteX1865" fmla="*/ 6629679 w 11658599"/>
              <a:gd name="connsiteY1865" fmla="*/ 5270018 h 6223656"/>
              <a:gd name="connsiteX1866" fmla="*/ 6646698 w 11658599"/>
              <a:gd name="connsiteY1866" fmla="*/ 5204987 h 6223656"/>
              <a:gd name="connsiteX1867" fmla="*/ 6693078 w 11658599"/>
              <a:gd name="connsiteY1867" fmla="*/ 5191669 h 6223656"/>
              <a:gd name="connsiteX1868" fmla="*/ 6721658 w 11658599"/>
              <a:gd name="connsiteY1868" fmla="*/ 5156965 h 6223656"/>
              <a:gd name="connsiteX1869" fmla="*/ 6759026 w 11658599"/>
              <a:gd name="connsiteY1869" fmla="*/ 5124439 h 6223656"/>
              <a:gd name="connsiteX1870" fmla="*/ 6800546 w 11658599"/>
              <a:gd name="connsiteY1870" fmla="*/ 5093936 h 6223656"/>
              <a:gd name="connsiteX1871" fmla="*/ 6805722 w 11658599"/>
              <a:gd name="connsiteY1871" fmla="*/ 5121851 h 6223656"/>
              <a:gd name="connsiteX1872" fmla="*/ 6810895 w 11658599"/>
              <a:gd name="connsiteY1872" fmla="*/ 5149765 h 6223656"/>
              <a:gd name="connsiteX1873" fmla="*/ 6799837 w 11658599"/>
              <a:gd name="connsiteY1873" fmla="*/ 5171163 h 6223656"/>
              <a:gd name="connsiteX1874" fmla="*/ 6778292 w 11658599"/>
              <a:gd name="connsiteY1874" fmla="*/ 5178978 h 6223656"/>
              <a:gd name="connsiteX1875" fmla="*/ 6768148 w 11658599"/>
              <a:gd name="connsiteY1875" fmla="*/ 5217748 h 6223656"/>
              <a:gd name="connsiteX1876" fmla="*/ 6743370 w 11658599"/>
              <a:gd name="connsiteY1876" fmla="*/ 5240911 h 6223656"/>
              <a:gd name="connsiteX1877" fmla="*/ 6711391 w 11658599"/>
              <a:gd name="connsiteY1877" fmla="*/ 5291585 h 6223656"/>
              <a:gd name="connsiteX1878" fmla="*/ 6714574 w 11658599"/>
              <a:gd name="connsiteY1878" fmla="*/ 5350966 h 6223656"/>
              <a:gd name="connsiteX1879" fmla="*/ 6687503 w 11658599"/>
              <a:gd name="connsiteY1879" fmla="*/ 5382882 h 6223656"/>
              <a:gd name="connsiteX1880" fmla="*/ 6638303 w 11658599"/>
              <a:gd name="connsiteY1880" fmla="*/ 5403990 h 6223656"/>
              <a:gd name="connsiteX1881" fmla="*/ 6626522 w 11658599"/>
              <a:gd name="connsiteY1881" fmla="*/ 5449012 h 6223656"/>
              <a:gd name="connsiteX1882" fmla="*/ 6581248 w 11658599"/>
              <a:gd name="connsiteY1882" fmla="*/ 5455113 h 6223656"/>
              <a:gd name="connsiteX1883" fmla="*/ 6568159 w 11658599"/>
              <a:gd name="connsiteY1883" fmla="*/ 5505140 h 6223656"/>
              <a:gd name="connsiteX1884" fmla="*/ 6539483 w 11658599"/>
              <a:gd name="connsiteY1884" fmla="*/ 5519345 h 6223656"/>
              <a:gd name="connsiteX1885" fmla="*/ 6561615 w 11658599"/>
              <a:gd name="connsiteY1885" fmla="*/ 5530151 h 6223656"/>
              <a:gd name="connsiteX1886" fmla="*/ 6526396 w 11658599"/>
              <a:gd name="connsiteY1886" fmla="*/ 5569370 h 6223656"/>
              <a:gd name="connsiteX1887" fmla="*/ 6526856 w 11658599"/>
              <a:gd name="connsiteY1887" fmla="*/ 5591457 h 6223656"/>
              <a:gd name="connsiteX1888" fmla="*/ 6482430 w 11658599"/>
              <a:gd name="connsiteY1888" fmla="*/ 5570470 h 6223656"/>
              <a:gd name="connsiteX1889" fmla="*/ 6453755 w 11658599"/>
              <a:gd name="connsiteY1889" fmla="*/ 5584676 h 6223656"/>
              <a:gd name="connsiteX1890" fmla="*/ 6422320 w 11658599"/>
              <a:gd name="connsiteY1890" fmla="*/ 5624334 h 6223656"/>
              <a:gd name="connsiteX1891" fmla="*/ 6393070 w 11658599"/>
              <a:gd name="connsiteY1891" fmla="*/ 5673517 h 6223656"/>
              <a:gd name="connsiteX1892" fmla="*/ 6433404 w 11658599"/>
              <a:gd name="connsiteY1892" fmla="*/ 5710140 h 6223656"/>
              <a:gd name="connsiteX1893" fmla="*/ 6478382 w 11658599"/>
              <a:gd name="connsiteY1893" fmla="*/ 5681327 h 6223656"/>
              <a:gd name="connsiteX1894" fmla="*/ 6497250 w 11658599"/>
              <a:gd name="connsiteY1894" fmla="*/ 5665857 h 6223656"/>
              <a:gd name="connsiteX1895" fmla="*/ 6523656 w 11658599"/>
              <a:gd name="connsiteY1895" fmla="*/ 5675226 h 6223656"/>
              <a:gd name="connsiteX1896" fmla="*/ 6560184 w 11658599"/>
              <a:gd name="connsiteY1896" fmla="*/ 5631003 h 6223656"/>
              <a:gd name="connsiteX1897" fmla="*/ 6570656 w 11658599"/>
              <a:gd name="connsiteY1897" fmla="*/ 5590982 h 6223656"/>
              <a:gd name="connsiteX1898" fmla="*/ 6603734 w 11658599"/>
              <a:gd name="connsiteY1898" fmla="*/ 5571876 h 6223656"/>
              <a:gd name="connsiteX1899" fmla="*/ 6622177 w 11658599"/>
              <a:gd name="connsiteY1899" fmla="*/ 5537158 h 6223656"/>
              <a:gd name="connsiteX1900" fmla="*/ 6659003 w 11658599"/>
              <a:gd name="connsiteY1900" fmla="*/ 5515648 h 6223656"/>
              <a:gd name="connsiteX1901" fmla="*/ 6685776 w 11658599"/>
              <a:gd name="connsiteY1901" fmla="*/ 5461021 h 6223656"/>
              <a:gd name="connsiteX1902" fmla="*/ 6699989 w 11658599"/>
              <a:gd name="connsiteY1902" fmla="*/ 5457383 h 6223656"/>
              <a:gd name="connsiteX1903" fmla="*/ 6717366 w 11658599"/>
              <a:gd name="connsiteY1903" fmla="*/ 5459521 h 6223656"/>
              <a:gd name="connsiteX1904" fmla="*/ 6713864 w 11658599"/>
              <a:gd name="connsiteY1904" fmla="*/ 5493777 h 6223656"/>
              <a:gd name="connsiteX1905" fmla="*/ 6686669 w 11658599"/>
              <a:gd name="connsiteY1905" fmla="*/ 5529157 h 6223656"/>
              <a:gd name="connsiteX1906" fmla="*/ 6736462 w 11658599"/>
              <a:gd name="connsiteY1906" fmla="*/ 5553472 h 6223656"/>
              <a:gd name="connsiteX1907" fmla="*/ 6736166 w 11658599"/>
              <a:gd name="connsiteY1907" fmla="*/ 5530760 h 6223656"/>
              <a:gd name="connsiteX1908" fmla="*/ 6749937 w 11658599"/>
              <a:gd name="connsiteY1908" fmla="*/ 5519855 h 6223656"/>
              <a:gd name="connsiteX1909" fmla="*/ 6769065 w 11658599"/>
              <a:gd name="connsiteY1909" fmla="*/ 5524259 h 6223656"/>
              <a:gd name="connsiteX1910" fmla="*/ 6793539 w 11658599"/>
              <a:gd name="connsiteY1910" fmla="*/ 5517167 h 6223656"/>
              <a:gd name="connsiteX1911" fmla="*/ 6821179 w 11658599"/>
              <a:gd name="connsiteY1911" fmla="*/ 5515856 h 6223656"/>
              <a:gd name="connsiteX1912" fmla="*/ 6848249 w 11658599"/>
              <a:gd name="connsiteY1912" fmla="*/ 5483940 h 6223656"/>
              <a:gd name="connsiteX1913" fmla="*/ 6904885 w 11658599"/>
              <a:gd name="connsiteY1913" fmla="*/ 5505952 h 6223656"/>
              <a:gd name="connsiteX1914" fmla="*/ 6929634 w 11658599"/>
              <a:gd name="connsiteY1914" fmla="*/ 5506753 h 6223656"/>
              <a:gd name="connsiteX1915" fmla="*/ 6948686 w 11658599"/>
              <a:gd name="connsiteY1915" fmla="*/ 5505481 h 6223656"/>
              <a:gd name="connsiteX1916" fmla="*/ 6954086 w 11658599"/>
              <a:gd name="connsiteY1916" fmla="*/ 5484844 h 6223656"/>
              <a:gd name="connsiteX1917" fmla="*/ 6969079 w 11658599"/>
              <a:gd name="connsiteY1917" fmla="*/ 5475242 h 6223656"/>
              <a:gd name="connsiteX1918" fmla="*/ 6985216 w 11658599"/>
              <a:gd name="connsiteY1918" fmla="*/ 5461260 h 6223656"/>
              <a:gd name="connsiteX1919" fmla="*/ 7000373 w 11658599"/>
              <a:gd name="connsiteY1919" fmla="*/ 5451030 h 6223656"/>
              <a:gd name="connsiteX1920" fmla="*/ 7003904 w 11658599"/>
              <a:gd name="connsiteY1920" fmla="*/ 5458396 h 6223656"/>
              <a:gd name="connsiteX1921" fmla="*/ 7003287 w 11658599"/>
              <a:gd name="connsiteY1921" fmla="*/ 5463736 h 6223656"/>
              <a:gd name="connsiteX1922" fmla="*/ 6967725 w 11658599"/>
              <a:gd name="connsiteY1922" fmla="*/ 5516186 h 6223656"/>
              <a:gd name="connsiteX1923" fmla="*/ 6933143 w 11658599"/>
              <a:gd name="connsiteY1923" fmla="*/ 5564885 h 6223656"/>
              <a:gd name="connsiteX1924" fmla="*/ 6945814 w 11658599"/>
              <a:gd name="connsiteY1924" fmla="*/ 5587997 h 6223656"/>
              <a:gd name="connsiteX1925" fmla="*/ 6957474 w 11658599"/>
              <a:gd name="connsiteY1925" fmla="*/ 5638824 h 6223656"/>
              <a:gd name="connsiteX1926" fmla="*/ 7004056 w 11658599"/>
              <a:gd name="connsiteY1926" fmla="*/ 5627723 h 6223656"/>
              <a:gd name="connsiteX1927" fmla="*/ 7022484 w 11658599"/>
              <a:gd name="connsiteY1927" fmla="*/ 5604985 h 6223656"/>
              <a:gd name="connsiteX1928" fmla="*/ 7041894 w 11658599"/>
              <a:gd name="connsiteY1928" fmla="*/ 5578497 h 6223656"/>
              <a:gd name="connsiteX1929" fmla="*/ 7064026 w 11658599"/>
              <a:gd name="connsiteY1929" fmla="*/ 5589304 h 6223656"/>
              <a:gd name="connsiteX1930" fmla="*/ 7086402 w 11658599"/>
              <a:gd name="connsiteY1930" fmla="*/ 5566379 h 6223656"/>
              <a:gd name="connsiteX1931" fmla="*/ 7129525 w 11658599"/>
              <a:gd name="connsiteY1931" fmla="*/ 5553588 h 6223656"/>
              <a:gd name="connsiteX1932" fmla="*/ 7218467 w 11658599"/>
              <a:gd name="connsiteY1932" fmla="*/ 5523675 h 6223656"/>
              <a:gd name="connsiteX1933" fmla="*/ 7248482 w 11658599"/>
              <a:gd name="connsiteY1933" fmla="*/ 5480506 h 6223656"/>
              <a:gd name="connsiteX1934" fmla="*/ 7293134 w 11658599"/>
              <a:gd name="connsiteY1934" fmla="*/ 5452943 h 6223656"/>
              <a:gd name="connsiteX1935" fmla="*/ 7271789 w 11658599"/>
              <a:gd name="connsiteY1935" fmla="*/ 5528557 h 6223656"/>
              <a:gd name="connsiteX1936" fmla="*/ 7248035 w 11658599"/>
              <a:gd name="connsiteY1936" fmla="*/ 5577606 h 6223656"/>
              <a:gd name="connsiteX1937" fmla="*/ 7286765 w 11658599"/>
              <a:gd name="connsiteY1937" fmla="*/ 5596517 h 6223656"/>
              <a:gd name="connsiteX1938" fmla="*/ 7355477 w 11658599"/>
              <a:gd name="connsiteY1938" fmla="*/ 5596219 h 6223656"/>
              <a:gd name="connsiteX1939" fmla="*/ 7344955 w 11658599"/>
              <a:gd name="connsiteY1939" fmla="*/ 5579799 h 6223656"/>
              <a:gd name="connsiteX1940" fmla="*/ 7338582 w 11658599"/>
              <a:gd name="connsiteY1940" fmla="*/ 5565404 h 6223656"/>
              <a:gd name="connsiteX1941" fmla="*/ 7349864 w 11658599"/>
              <a:gd name="connsiteY1941" fmla="*/ 5561038 h 6223656"/>
              <a:gd name="connsiteX1942" fmla="*/ 7363331 w 11658599"/>
              <a:gd name="connsiteY1942" fmla="*/ 5566205 h 6223656"/>
              <a:gd name="connsiteX1943" fmla="*/ 7428238 w 11658599"/>
              <a:gd name="connsiteY1943" fmla="*/ 5485065 h 6223656"/>
              <a:gd name="connsiteX1944" fmla="*/ 7518489 w 11658599"/>
              <a:gd name="connsiteY1944" fmla="*/ 5450151 h 6223656"/>
              <a:gd name="connsiteX1945" fmla="*/ 7549896 w 11658599"/>
              <a:gd name="connsiteY1945" fmla="*/ 5413119 h 6223656"/>
              <a:gd name="connsiteX1946" fmla="*/ 7562836 w 11658599"/>
              <a:gd name="connsiteY1946" fmla="*/ 5426420 h 6223656"/>
              <a:gd name="connsiteX1947" fmla="*/ 7572687 w 11658599"/>
              <a:gd name="connsiteY1947" fmla="*/ 5430305 h 6223656"/>
              <a:gd name="connsiteX1948" fmla="*/ 7575639 w 11658599"/>
              <a:gd name="connsiteY1948" fmla="*/ 5423982 h 6223656"/>
              <a:gd name="connsiteX1949" fmla="*/ 7599050 w 11658599"/>
              <a:gd name="connsiteY1949" fmla="*/ 5418149 h 6223656"/>
              <a:gd name="connsiteX1950" fmla="*/ 7608878 w 11658599"/>
              <a:gd name="connsiteY1950" fmla="*/ 5396798 h 6223656"/>
              <a:gd name="connsiteX1951" fmla="*/ 7619991 w 11658599"/>
              <a:gd name="connsiteY1951" fmla="*/ 5392623 h 6223656"/>
              <a:gd name="connsiteX1952" fmla="*/ 7620969 w 11658599"/>
              <a:gd name="connsiteY1952" fmla="*/ 5378031 h 6223656"/>
              <a:gd name="connsiteX1953" fmla="*/ 7658527 w 11658599"/>
              <a:gd name="connsiteY1953" fmla="*/ 5375953 h 6223656"/>
              <a:gd name="connsiteX1954" fmla="*/ 7681641 w 11658599"/>
              <a:gd name="connsiteY1954" fmla="*/ 5368562 h 6223656"/>
              <a:gd name="connsiteX1955" fmla="*/ 7693754 w 11658599"/>
              <a:gd name="connsiteY1955" fmla="*/ 5400333 h 6223656"/>
              <a:gd name="connsiteX1956" fmla="*/ 7728974 w 11658599"/>
              <a:gd name="connsiteY1956" fmla="*/ 5361115 h 6223656"/>
              <a:gd name="connsiteX1957" fmla="*/ 7733448 w 11658599"/>
              <a:gd name="connsiteY1957" fmla="*/ 5349744 h 6223656"/>
              <a:gd name="connsiteX1958" fmla="*/ 7748988 w 11658599"/>
              <a:gd name="connsiteY1958" fmla="*/ 5353643 h 6223656"/>
              <a:gd name="connsiteX1959" fmla="*/ 7747852 w 11658599"/>
              <a:gd name="connsiteY1959" fmla="*/ 5327521 h 6223656"/>
              <a:gd name="connsiteX1960" fmla="*/ 7760093 w 11658599"/>
              <a:gd name="connsiteY1960" fmla="*/ 5323797 h 6223656"/>
              <a:gd name="connsiteX1961" fmla="*/ 7783707 w 11658599"/>
              <a:gd name="connsiteY1961" fmla="*/ 5342706 h 6223656"/>
              <a:gd name="connsiteX1962" fmla="*/ 7783857 w 11658599"/>
              <a:gd name="connsiteY1962" fmla="*/ 5316534 h 6223656"/>
              <a:gd name="connsiteX1963" fmla="*/ 7794886 w 11658599"/>
              <a:gd name="connsiteY1963" fmla="*/ 5320755 h 6223656"/>
              <a:gd name="connsiteX1964" fmla="*/ 7797898 w 11658599"/>
              <a:gd name="connsiteY1964" fmla="*/ 5303446 h 6223656"/>
              <a:gd name="connsiteX1965" fmla="*/ 7811151 w 11658599"/>
              <a:gd name="connsiteY1965" fmla="*/ 5299001 h 6223656"/>
              <a:gd name="connsiteX1966" fmla="*/ 7832263 w 11658599"/>
              <a:gd name="connsiteY1966" fmla="*/ 5289767 h 6223656"/>
              <a:gd name="connsiteX1967" fmla="*/ 7866956 w 11658599"/>
              <a:gd name="connsiteY1967" fmla="*/ 5296051 h 6223656"/>
              <a:gd name="connsiteX1968" fmla="*/ 7866530 w 11658599"/>
              <a:gd name="connsiteY1968" fmla="*/ 5286256 h 6223656"/>
              <a:gd name="connsiteX1969" fmla="*/ 7875330 w 11658599"/>
              <a:gd name="connsiteY1969" fmla="*/ 5303098 h 6223656"/>
              <a:gd name="connsiteX1970" fmla="*/ 7880895 w 11658599"/>
              <a:gd name="connsiteY1970" fmla="*/ 5319735 h 6223656"/>
              <a:gd name="connsiteX1971" fmla="*/ 7868661 w 11658599"/>
              <a:gd name="connsiteY1971" fmla="*/ 5335236 h 6223656"/>
              <a:gd name="connsiteX1972" fmla="*/ 7871528 w 11658599"/>
              <a:gd name="connsiteY1972" fmla="*/ 5351700 h 6223656"/>
              <a:gd name="connsiteX1973" fmla="*/ 7887338 w 11658599"/>
              <a:gd name="connsiteY1973" fmla="*/ 5368991 h 6223656"/>
              <a:gd name="connsiteX1974" fmla="*/ 7900708 w 11658599"/>
              <a:gd name="connsiteY1974" fmla="*/ 5379613 h 6223656"/>
              <a:gd name="connsiteX1975" fmla="*/ 7899147 w 11658599"/>
              <a:gd name="connsiteY1975" fmla="*/ 5343695 h 6223656"/>
              <a:gd name="connsiteX1976" fmla="*/ 7938758 w 11658599"/>
              <a:gd name="connsiteY1976" fmla="*/ 5364133 h 6223656"/>
              <a:gd name="connsiteX1977" fmla="*/ 7978371 w 11658599"/>
              <a:gd name="connsiteY1977" fmla="*/ 5384573 h 6223656"/>
              <a:gd name="connsiteX1978" fmla="*/ 8008025 w 11658599"/>
              <a:gd name="connsiteY1978" fmla="*/ 5336807 h 6223656"/>
              <a:gd name="connsiteX1979" fmla="*/ 8075618 w 11658599"/>
              <a:gd name="connsiteY1979" fmla="*/ 5345193 h 6223656"/>
              <a:gd name="connsiteX1980" fmla="*/ 8073774 w 11658599"/>
              <a:gd name="connsiteY1980" fmla="*/ 5302745 h 6223656"/>
              <a:gd name="connsiteX1981" fmla="*/ 8103506 w 11658599"/>
              <a:gd name="connsiteY1981" fmla="*/ 5306271 h 6223656"/>
              <a:gd name="connsiteX1982" fmla="*/ 8116210 w 11658599"/>
              <a:gd name="connsiteY1982" fmla="*/ 5289174 h 6223656"/>
              <a:gd name="connsiteX1983" fmla="*/ 8135543 w 11658599"/>
              <a:gd name="connsiteY1983" fmla="*/ 5276163 h 6223656"/>
              <a:gd name="connsiteX1984" fmla="*/ 8158219 w 11658599"/>
              <a:gd name="connsiteY1984" fmla="*/ 5265806 h 6223656"/>
              <a:gd name="connsiteX1985" fmla="*/ 8167772 w 11658599"/>
              <a:gd name="connsiteY1985" fmla="*/ 5287582 h 6223656"/>
              <a:gd name="connsiteX1986" fmla="*/ 8177322 w 11658599"/>
              <a:gd name="connsiteY1986" fmla="*/ 5309357 h 6223656"/>
              <a:gd name="connsiteX1987" fmla="*/ 8174097 w 11658599"/>
              <a:gd name="connsiteY1987" fmla="*/ 5321769 h 6223656"/>
              <a:gd name="connsiteX1988" fmla="*/ 8160631 w 11658599"/>
              <a:gd name="connsiteY1988" fmla="*/ 5321315 h 6223656"/>
              <a:gd name="connsiteX1989" fmla="*/ 8161731 w 11658599"/>
              <a:gd name="connsiteY1989" fmla="*/ 5346621 h 6223656"/>
              <a:gd name="connsiteX1990" fmla="*/ 8149251 w 11658599"/>
              <a:gd name="connsiteY1990" fmla="*/ 5356409 h 6223656"/>
              <a:gd name="connsiteX1991" fmla="*/ 8137548 w 11658599"/>
              <a:gd name="connsiteY1991" fmla="*/ 5384153 h 6223656"/>
              <a:gd name="connsiteX1992" fmla="*/ 8152373 w 11658599"/>
              <a:gd name="connsiteY1992" fmla="*/ 5428245 h 6223656"/>
              <a:gd name="connsiteX1993" fmla="*/ 8140139 w 11658599"/>
              <a:gd name="connsiteY1993" fmla="*/ 5443745 h 6223656"/>
              <a:gd name="connsiteX1994" fmla="*/ 8110079 w 11658599"/>
              <a:gd name="connsiteY1994" fmla="*/ 5445082 h 6223656"/>
              <a:gd name="connsiteX1995" fmla="*/ 8111356 w 11658599"/>
              <a:gd name="connsiteY1995" fmla="*/ 5474468 h 6223656"/>
              <a:gd name="connsiteX1996" fmla="*/ 8080870 w 11658599"/>
              <a:gd name="connsiteY1996" fmla="*/ 5466009 h 6223656"/>
              <a:gd name="connsiteX1997" fmla="*/ 8082290 w 11658599"/>
              <a:gd name="connsiteY1997" fmla="*/ 5498663 h 6223656"/>
              <a:gd name="connsiteX1998" fmla="*/ 8065173 w 11658599"/>
              <a:gd name="connsiteY1998" fmla="*/ 5500826 h 6223656"/>
              <a:gd name="connsiteX1999" fmla="*/ 8083000 w 11658599"/>
              <a:gd name="connsiteY1999" fmla="*/ 5514989 h 6223656"/>
              <a:gd name="connsiteX2000" fmla="*/ 8066594 w 11658599"/>
              <a:gd name="connsiteY2000" fmla="*/ 5533479 h 6223656"/>
              <a:gd name="connsiteX2001" fmla="*/ 8071601 w 11658599"/>
              <a:gd name="connsiteY2001" fmla="*/ 5549673 h 6223656"/>
              <a:gd name="connsiteX2002" fmla="*/ 8035966 w 11658599"/>
              <a:gd name="connsiteY2002" fmla="*/ 5521755 h 6223656"/>
              <a:gd name="connsiteX2003" fmla="*/ 8018850 w 11658599"/>
              <a:gd name="connsiteY2003" fmla="*/ 5523918 h 6223656"/>
              <a:gd name="connsiteX2004" fmla="*/ 8005193 w 11658599"/>
              <a:gd name="connsiteY2004" fmla="*/ 5543806 h 6223656"/>
              <a:gd name="connsiteX2005" fmla="*/ 7995090 w 11658599"/>
              <a:gd name="connsiteY2005" fmla="*/ 5571243 h 6223656"/>
              <a:gd name="connsiteX2006" fmla="*/ 8031169 w 11658599"/>
              <a:gd name="connsiteY2006" fmla="*/ 5609367 h 6223656"/>
              <a:gd name="connsiteX2007" fmla="*/ 8056631 w 11658599"/>
              <a:gd name="connsiteY2007" fmla="*/ 5601224 h 6223656"/>
              <a:gd name="connsiteX2008" fmla="*/ 8066595 w 11658599"/>
              <a:gd name="connsiteY2008" fmla="*/ 5595348 h 6223656"/>
              <a:gd name="connsiteX2009" fmla="*/ 8087117 w 11658599"/>
              <a:gd name="connsiteY2009" fmla="*/ 5609683 h 6223656"/>
              <a:gd name="connsiteX2010" fmla="*/ 8103381 w 11658599"/>
              <a:gd name="connsiteY2010" fmla="*/ 5587927 h 6223656"/>
              <a:gd name="connsiteX2011" fmla="*/ 8102245 w 11658599"/>
              <a:gd name="connsiteY2011" fmla="*/ 5561804 h 6223656"/>
              <a:gd name="connsiteX2012" fmla="*/ 8121413 w 11658599"/>
              <a:gd name="connsiteY2012" fmla="*/ 5557331 h 6223656"/>
              <a:gd name="connsiteX2013" fmla="*/ 8126996 w 11658599"/>
              <a:gd name="connsiteY2013" fmla="*/ 5537335 h 6223656"/>
              <a:gd name="connsiteX2014" fmla="*/ 8148286 w 11658599"/>
              <a:gd name="connsiteY2014" fmla="*/ 5532182 h 6223656"/>
              <a:gd name="connsiteX2015" fmla="*/ 8155496 w 11658599"/>
              <a:gd name="connsiteY2015" fmla="*/ 5500081 h 6223656"/>
              <a:gd name="connsiteX2016" fmla="*/ 8164701 w 11658599"/>
              <a:gd name="connsiteY2016" fmla="*/ 5501483 h 6223656"/>
              <a:gd name="connsiteX2017" fmla="*/ 8177352 w 11658599"/>
              <a:gd name="connsiteY2017" fmla="*/ 5507988 h 6223656"/>
              <a:gd name="connsiteX2018" fmla="*/ 8182158 w 11658599"/>
              <a:gd name="connsiteY2018" fmla="*/ 5531903 h 6223656"/>
              <a:gd name="connsiteX2019" fmla="*/ 8170570 w 11658599"/>
              <a:gd name="connsiteY2019" fmla="*/ 5549888 h 6223656"/>
              <a:gd name="connsiteX2020" fmla="*/ 8210678 w 11658599"/>
              <a:gd name="connsiteY2020" fmla="*/ 5581754 h 6223656"/>
              <a:gd name="connsiteX2021" fmla="*/ 8205655 w 11658599"/>
              <a:gd name="connsiteY2021" fmla="*/ 5565153 h 6223656"/>
              <a:gd name="connsiteX2022" fmla="*/ 8213009 w 11658599"/>
              <a:gd name="connsiteY2022" fmla="*/ 5561144 h 6223656"/>
              <a:gd name="connsiteX2023" fmla="*/ 8227369 w 11658599"/>
              <a:gd name="connsiteY2023" fmla="*/ 5569796 h 6223656"/>
              <a:gd name="connsiteX2024" fmla="*/ 8243045 w 11658599"/>
              <a:gd name="connsiteY2024" fmla="*/ 5571610 h 6223656"/>
              <a:gd name="connsiteX2025" fmla="*/ 8262169 w 11658599"/>
              <a:gd name="connsiteY2025" fmla="*/ 5578530 h 6223656"/>
              <a:gd name="connsiteX2026" fmla="*/ 8274403 w 11658599"/>
              <a:gd name="connsiteY2026" fmla="*/ 5563030 h 6223656"/>
              <a:gd name="connsiteX2027" fmla="*/ 8318826 w 11658599"/>
              <a:gd name="connsiteY2027" fmla="*/ 5595171 h 6223656"/>
              <a:gd name="connsiteX2028" fmla="*/ 8336369 w 11658599"/>
              <a:gd name="connsiteY2028" fmla="*/ 5602803 h 6223656"/>
              <a:gd name="connsiteX2029" fmla="*/ 8349472 w 11658599"/>
              <a:gd name="connsiteY2029" fmla="*/ 5607304 h 6223656"/>
              <a:gd name="connsiteX2030" fmla="*/ 8348887 w 11658599"/>
              <a:gd name="connsiteY2030" fmla="*/ 5593834 h 6223656"/>
              <a:gd name="connsiteX2031" fmla="*/ 8357375 w 11658599"/>
              <a:gd name="connsiteY2031" fmla="*/ 5591122 h 6223656"/>
              <a:gd name="connsiteX2032" fmla="*/ 8365737 w 11658599"/>
              <a:gd name="connsiteY2032" fmla="*/ 5585550 h 6223656"/>
              <a:gd name="connsiteX2033" fmla="*/ 8374207 w 11658599"/>
              <a:gd name="connsiteY2033" fmla="*/ 5582428 h 6223656"/>
              <a:gd name="connsiteX2034" fmla="*/ 8378248 w 11658599"/>
              <a:gd name="connsiteY2034" fmla="*/ 5588790 h 6223656"/>
              <a:gd name="connsiteX2035" fmla="*/ 8378947 w 11658599"/>
              <a:gd name="connsiteY2035" fmla="*/ 5592498 h 6223656"/>
              <a:gd name="connsiteX2036" fmla="*/ 8365106 w 11658599"/>
              <a:gd name="connsiteY2036" fmla="*/ 5620513 h 6223656"/>
              <a:gd name="connsiteX2037" fmla="*/ 8351158 w 11658599"/>
              <a:gd name="connsiteY2037" fmla="*/ 5646079 h 6223656"/>
              <a:gd name="connsiteX2038" fmla="*/ 8364953 w 11658599"/>
              <a:gd name="connsiteY2038" fmla="*/ 5666497 h 6223656"/>
              <a:gd name="connsiteX2039" fmla="*/ 8383916 w 11658599"/>
              <a:gd name="connsiteY2039" fmla="*/ 5706783 h 6223656"/>
              <a:gd name="connsiteX2040" fmla="*/ 8414260 w 11658599"/>
              <a:gd name="connsiteY2040" fmla="*/ 5711978 h 6223656"/>
              <a:gd name="connsiteX2041" fmla="*/ 8422374 w 11658599"/>
              <a:gd name="connsiteY2041" fmla="*/ 5700691 h 6223656"/>
              <a:gd name="connsiteX2042" fmla="*/ 8430382 w 11658599"/>
              <a:gd name="connsiteY2042" fmla="*/ 5686957 h 6223656"/>
              <a:gd name="connsiteX2043" fmla="*/ 8448209 w 11658599"/>
              <a:gd name="connsiteY2043" fmla="*/ 5701120 h 6223656"/>
              <a:gd name="connsiteX2044" fmla="*/ 8459055 w 11658599"/>
              <a:gd name="connsiteY2044" fmla="*/ 5690822 h 6223656"/>
              <a:gd name="connsiteX2045" fmla="*/ 8486613 w 11658599"/>
              <a:gd name="connsiteY2045" fmla="*/ 5693803 h 6223656"/>
              <a:gd name="connsiteX2046" fmla="*/ 8542702 w 11658599"/>
              <a:gd name="connsiteY2046" fmla="*/ 5697384 h 6223656"/>
              <a:gd name="connsiteX2047" fmla="*/ 8554618 w 11658599"/>
              <a:gd name="connsiteY2047" fmla="*/ 5674539 h 6223656"/>
              <a:gd name="connsiteX2048" fmla="*/ 8580116 w 11658599"/>
              <a:gd name="connsiteY2048" fmla="*/ 5667212 h 6223656"/>
              <a:gd name="connsiteX2049" fmla="*/ 8581167 w 11658599"/>
              <a:gd name="connsiteY2049" fmla="*/ 5716123 h 6223656"/>
              <a:gd name="connsiteX2050" fmla="*/ 8574893 w 11658599"/>
              <a:gd name="connsiteY2050" fmla="*/ 5745028 h 6223656"/>
              <a:gd name="connsiteX2051" fmla="*/ 8606090 w 11658599"/>
              <a:gd name="connsiteY2051" fmla="*/ 5769813 h 6223656"/>
              <a:gd name="connsiteX2052" fmla="*/ 8654259 w 11658599"/>
              <a:gd name="connsiteY2052" fmla="*/ 5789170 h 6223656"/>
              <a:gd name="connsiteX2053" fmla="*/ 8643391 w 11658599"/>
              <a:gd name="connsiteY2053" fmla="*/ 5774231 h 6223656"/>
              <a:gd name="connsiteX2054" fmla="*/ 8635865 w 11658599"/>
              <a:gd name="connsiteY2054" fmla="*/ 5761946 h 6223656"/>
              <a:gd name="connsiteX2055" fmla="*/ 8642859 w 11658599"/>
              <a:gd name="connsiteY2055" fmla="*/ 5761985 h 6223656"/>
              <a:gd name="connsiteX2056" fmla="*/ 8653408 w 11658599"/>
              <a:gd name="connsiteY2056" fmla="*/ 5769579 h 6223656"/>
              <a:gd name="connsiteX2057" fmla="*/ 8681763 w 11658599"/>
              <a:gd name="connsiteY2057" fmla="*/ 5729058 h 6223656"/>
              <a:gd name="connsiteX2058" fmla="*/ 8737712 w 11658599"/>
              <a:gd name="connsiteY2058" fmla="*/ 5729374 h 6223656"/>
              <a:gd name="connsiteX2059" fmla="*/ 8753003 w 11658599"/>
              <a:gd name="connsiteY2059" fmla="*/ 5709999 h 6223656"/>
              <a:gd name="connsiteX2060" fmla="*/ 8761611 w 11658599"/>
              <a:gd name="connsiteY2060" fmla="*/ 5685312 h 6223656"/>
              <a:gd name="connsiteX2061" fmla="*/ 8784242 w 11658599"/>
              <a:gd name="connsiteY2061" fmla="*/ 5661522 h 6223656"/>
              <a:gd name="connsiteX2062" fmla="*/ 8820455 w 11658599"/>
              <a:gd name="connsiteY2062" fmla="*/ 5653253 h 6223656"/>
              <a:gd name="connsiteX2063" fmla="*/ 8830843 w 11658599"/>
              <a:gd name="connsiteY2063" fmla="*/ 5595303 h 6223656"/>
              <a:gd name="connsiteX2064" fmla="*/ 8852415 w 11658599"/>
              <a:gd name="connsiteY2064" fmla="*/ 5596679 h 6223656"/>
              <a:gd name="connsiteX2065" fmla="*/ 8870952 w 11658599"/>
              <a:gd name="connsiteY2065" fmla="*/ 5627170 h 6223656"/>
              <a:gd name="connsiteX2066" fmla="*/ 8875976 w 11658599"/>
              <a:gd name="connsiteY2066" fmla="*/ 5643771 h 6223656"/>
              <a:gd name="connsiteX2067" fmla="*/ 8851649 w 11658599"/>
              <a:gd name="connsiteY2067" fmla="*/ 5678036 h 6223656"/>
              <a:gd name="connsiteX2068" fmla="*/ 8836645 w 11658599"/>
              <a:gd name="connsiteY2068" fmla="*/ 5666903 h 6223656"/>
              <a:gd name="connsiteX2069" fmla="*/ 8825194 w 11658599"/>
              <a:gd name="connsiteY2069" fmla="*/ 5663323 h 6223656"/>
              <a:gd name="connsiteX2070" fmla="*/ 8830420 w 11658599"/>
              <a:gd name="connsiteY2070" fmla="*/ 5672203 h 6223656"/>
              <a:gd name="connsiteX2071" fmla="*/ 8838989 w 11658599"/>
              <a:gd name="connsiteY2071" fmla="*/ 5683741 h 6223656"/>
              <a:gd name="connsiteX2072" fmla="*/ 8826899 w 11658599"/>
              <a:gd name="connsiteY2072" fmla="*/ 5702507 h 6223656"/>
              <a:gd name="connsiteX2073" fmla="*/ 8850175 w 11658599"/>
              <a:gd name="connsiteY2073" fmla="*/ 5743068 h 6223656"/>
              <a:gd name="connsiteX2074" fmla="*/ 8866582 w 11658599"/>
              <a:gd name="connsiteY2074" fmla="*/ 5724579 h 6223656"/>
              <a:gd name="connsiteX2075" fmla="*/ 8869619 w 11658599"/>
              <a:gd name="connsiteY2075" fmla="*/ 5695466 h 6223656"/>
              <a:gd name="connsiteX2076" fmla="*/ 8901098 w 11658599"/>
              <a:gd name="connsiteY2076" fmla="*/ 5726781 h 6223656"/>
              <a:gd name="connsiteX2077" fmla="*/ 8893491 w 11658599"/>
              <a:gd name="connsiteY2077" fmla="*/ 5700247 h 6223656"/>
              <a:gd name="connsiteX2078" fmla="*/ 8885883 w 11658599"/>
              <a:gd name="connsiteY2078" fmla="*/ 5673710 h 6223656"/>
              <a:gd name="connsiteX2079" fmla="*/ 8914854 w 11658599"/>
              <a:gd name="connsiteY2079" fmla="*/ 5659687 h 6223656"/>
              <a:gd name="connsiteX2080" fmla="*/ 8926900 w 11658599"/>
              <a:gd name="connsiteY2080" fmla="*/ 5627486 h 6223656"/>
              <a:gd name="connsiteX2081" fmla="*/ 8903995 w 11658599"/>
              <a:gd name="connsiteY2081" fmla="*/ 5595495 h 6223656"/>
              <a:gd name="connsiteX2082" fmla="*/ 8868255 w 11658599"/>
              <a:gd name="connsiteY2082" fmla="*/ 5565130 h 6223656"/>
              <a:gd name="connsiteX2083" fmla="*/ 8845971 w 11658599"/>
              <a:gd name="connsiteY2083" fmla="*/ 5547425 h 6223656"/>
              <a:gd name="connsiteX2084" fmla="*/ 8817314 w 11658599"/>
              <a:gd name="connsiteY2084" fmla="*/ 5581007 h 6223656"/>
              <a:gd name="connsiteX2085" fmla="*/ 8775179 w 11658599"/>
              <a:gd name="connsiteY2085" fmla="*/ 5601517 h 6223656"/>
              <a:gd name="connsiteX2086" fmla="*/ 8774835 w 11658599"/>
              <a:gd name="connsiteY2086" fmla="*/ 5605972 h 6223656"/>
              <a:gd name="connsiteX2087" fmla="*/ 8771148 w 11658599"/>
              <a:gd name="connsiteY2087" fmla="*/ 5607771 h 6223656"/>
              <a:gd name="connsiteX2088" fmla="*/ 8763950 w 11658599"/>
              <a:gd name="connsiteY2088" fmla="*/ 5590625 h 6223656"/>
              <a:gd name="connsiteX2089" fmla="*/ 8756643 w 11658599"/>
              <a:gd name="connsiteY2089" fmla="*/ 5571027 h 6223656"/>
              <a:gd name="connsiteX2090" fmla="*/ 8782459 w 11658599"/>
              <a:gd name="connsiteY2090" fmla="*/ 5571047 h 6223656"/>
              <a:gd name="connsiteX2091" fmla="*/ 8794480 w 11658599"/>
              <a:gd name="connsiteY2091" fmla="*/ 5550649 h 6223656"/>
              <a:gd name="connsiteX2092" fmla="*/ 8826688 w 11658599"/>
              <a:gd name="connsiteY2092" fmla="*/ 5536833 h 6223656"/>
              <a:gd name="connsiteX2093" fmla="*/ 8862236 w 11658599"/>
              <a:gd name="connsiteY2093" fmla="*/ 5525670 h 6223656"/>
              <a:gd name="connsiteX2094" fmla="*/ 8876433 w 11658599"/>
              <a:gd name="connsiteY2094" fmla="*/ 5505819 h 6223656"/>
              <a:gd name="connsiteX2095" fmla="*/ 8890735 w 11658599"/>
              <a:gd name="connsiteY2095" fmla="*/ 5488416 h 6223656"/>
              <a:gd name="connsiteX2096" fmla="*/ 8922358 w 11658599"/>
              <a:gd name="connsiteY2096" fmla="*/ 5522997 h 6223656"/>
              <a:gd name="connsiteX2097" fmla="*/ 8905525 w 11658599"/>
              <a:gd name="connsiteY2097" fmla="*/ 5531692 h 6223656"/>
              <a:gd name="connsiteX2098" fmla="*/ 8924629 w 11658599"/>
              <a:gd name="connsiteY2098" fmla="*/ 5575242 h 6223656"/>
              <a:gd name="connsiteX2099" fmla="*/ 8911861 w 11658599"/>
              <a:gd name="connsiteY2099" fmla="*/ 5578497 h 6223656"/>
              <a:gd name="connsiteX2100" fmla="*/ 8925621 w 11658599"/>
              <a:gd name="connsiteY2100" fmla="*/ 5598098 h 6223656"/>
              <a:gd name="connsiteX2101" fmla="*/ 8926320 w 11658599"/>
              <a:gd name="connsiteY2101" fmla="*/ 5601805 h 6223656"/>
              <a:gd name="connsiteX2102" fmla="*/ 8930363 w 11658599"/>
              <a:gd name="connsiteY2102" fmla="*/ 5608170 h 6223656"/>
              <a:gd name="connsiteX2103" fmla="*/ 8942915 w 11658599"/>
              <a:gd name="connsiteY2103" fmla="*/ 5600016 h 6223656"/>
              <a:gd name="connsiteX2104" fmla="*/ 8955256 w 11658599"/>
              <a:gd name="connsiteY2104" fmla="*/ 5586965 h 6223656"/>
              <a:gd name="connsiteX2105" fmla="*/ 8968484 w 11658599"/>
              <a:gd name="connsiteY2105" fmla="*/ 5594323 h 6223656"/>
              <a:gd name="connsiteX2106" fmla="*/ 8969192 w 11658599"/>
              <a:gd name="connsiteY2106" fmla="*/ 5610648 h 6223656"/>
              <a:gd name="connsiteX2107" fmla="*/ 8999822 w 11658599"/>
              <a:gd name="connsiteY2107" fmla="*/ 5622374 h 6223656"/>
              <a:gd name="connsiteX2108" fmla="*/ 9017079 w 11658599"/>
              <a:gd name="connsiteY2108" fmla="*/ 5623475 h 6223656"/>
              <a:gd name="connsiteX2109" fmla="*/ 9020401 w 11658599"/>
              <a:gd name="connsiteY2109" fmla="*/ 5600894 h 6223656"/>
              <a:gd name="connsiteX2110" fmla="*/ 9006037 w 11658599"/>
              <a:gd name="connsiteY2110" fmla="*/ 5567414 h 6223656"/>
              <a:gd name="connsiteX2111" fmla="*/ 9014383 w 11658599"/>
              <a:gd name="connsiteY2111" fmla="*/ 5561435 h 6223656"/>
              <a:gd name="connsiteX2112" fmla="*/ 9031784 w 11658599"/>
              <a:gd name="connsiteY2112" fmla="*/ 5565803 h 6223656"/>
              <a:gd name="connsiteX2113" fmla="*/ 9022585 w 11658599"/>
              <a:gd name="connsiteY2113" fmla="*/ 5552189 h 6223656"/>
              <a:gd name="connsiteX2114" fmla="*/ 9047337 w 11658599"/>
              <a:gd name="connsiteY2114" fmla="*/ 5527720 h 6223656"/>
              <a:gd name="connsiteX2115" fmla="*/ 9069906 w 11658599"/>
              <a:gd name="connsiteY2115" fmla="*/ 5551956 h 6223656"/>
              <a:gd name="connsiteX2116" fmla="*/ 9068342 w 11658599"/>
              <a:gd name="connsiteY2116" fmla="*/ 5516036 h 6223656"/>
              <a:gd name="connsiteX2117" fmla="*/ 9091562 w 11658599"/>
              <a:gd name="connsiteY2117" fmla="*/ 5530544 h 6223656"/>
              <a:gd name="connsiteX2118" fmla="*/ 9094088 w 11658599"/>
              <a:gd name="connsiteY2118" fmla="*/ 5514425 h 6223656"/>
              <a:gd name="connsiteX2119" fmla="*/ 9109419 w 11658599"/>
              <a:gd name="connsiteY2119" fmla="*/ 5520694 h 6223656"/>
              <a:gd name="connsiteX2120" fmla="*/ 9111062 w 11658599"/>
              <a:gd name="connsiteY2120" fmla="*/ 5508995 h 6223656"/>
              <a:gd name="connsiteX2121" fmla="*/ 9119266 w 11658599"/>
              <a:gd name="connsiteY2121" fmla="*/ 5499751 h 6223656"/>
              <a:gd name="connsiteX2122" fmla="*/ 9127468 w 11658599"/>
              <a:gd name="connsiteY2122" fmla="*/ 5490505 h 6223656"/>
              <a:gd name="connsiteX2123" fmla="*/ 9123013 w 11658599"/>
              <a:gd name="connsiteY2123" fmla="*/ 5486966 h 6223656"/>
              <a:gd name="connsiteX2124" fmla="*/ 9135248 w 11658599"/>
              <a:gd name="connsiteY2124" fmla="*/ 5471465 h 6223656"/>
              <a:gd name="connsiteX2125" fmla="*/ 9143450 w 11658599"/>
              <a:gd name="connsiteY2125" fmla="*/ 5462220 h 6223656"/>
              <a:gd name="connsiteX2126" fmla="*/ 9151654 w 11658599"/>
              <a:gd name="connsiteY2126" fmla="*/ 5452976 h 6223656"/>
              <a:gd name="connsiteX2127" fmla="*/ 9174699 w 11658599"/>
              <a:gd name="connsiteY2127" fmla="*/ 5426363 h 6223656"/>
              <a:gd name="connsiteX2128" fmla="*/ 9214669 w 11658599"/>
              <a:gd name="connsiteY2128" fmla="*/ 5417924 h 6223656"/>
              <a:gd name="connsiteX2129" fmla="*/ 9212682 w 11658599"/>
              <a:gd name="connsiteY2129" fmla="*/ 5372211 h 6223656"/>
              <a:gd name="connsiteX2130" fmla="*/ 9234822 w 11658599"/>
              <a:gd name="connsiteY2130" fmla="*/ 5386650 h 6223656"/>
              <a:gd name="connsiteX2131" fmla="*/ 9264740 w 11658599"/>
              <a:gd name="connsiteY2131" fmla="*/ 5382046 h 6223656"/>
              <a:gd name="connsiteX2132" fmla="*/ 9271222 w 11658599"/>
              <a:gd name="connsiteY2132" fmla="*/ 5395078 h 6223656"/>
              <a:gd name="connsiteX2133" fmla="*/ 9274362 w 11658599"/>
              <a:gd name="connsiteY2133" fmla="*/ 5405454 h 6223656"/>
              <a:gd name="connsiteX2134" fmla="*/ 9257328 w 11658599"/>
              <a:gd name="connsiteY2134" fmla="*/ 5421869 h 6223656"/>
              <a:gd name="connsiteX2135" fmla="*/ 9250320 w 11658599"/>
              <a:gd name="connsiteY2135" fmla="*/ 5446250 h 6223656"/>
              <a:gd name="connsiteX2136" fmla="*/ 9233087 w 11658599"/>
              <a:gd name="connsiteY2136" fmla="*/ 5433346 h 6223656"/>
              <a:gd name="connsiteX2137" fmla="*/ 9219408 w 11658599"/>
              <a:gd name="connsiteY2137" fmla="*/ 5427995 h 6223656"/>
              <a:gd name="connsiteX2138" fmla="*/ 9224636 w 11658599"/>
              <a:gd name="connsiteY2138" fmla="*/ 5436878 h 6223656"/>
              <a:gd name="connsiteX2139" fmla="*/ 9233205 w 11658599"/>
              <a:gd name="connsiteY2139" fmla="*/ 5448415 h 6223656"/>
              <a:gd name="connsiteX2140" fmla="*/ 9221254 w 11658599"/>
              <a:gd name="connsiteY2140" fmla="*/ 5470444 h 6223656"/>
              <a:gd name="connsiteX2141" fmla="*/ 9244674 w 11658599"/>
              <a:gd name="connsiteY2141" fmla="*/ 5514271 h 6223656"/>
              <a:gd name="connsiteX2142" fmla="*/ 9263273 w 11658599"/>
              <a:gd name="connsiteY2142" fmla="*/ 5496736 h 6223656"/>
              <a:gd name="connsiteX2143" fmla="*/ 9268290 w 11658599"/>
              <a:gd name="connsiteY2143" fmla="*/ 5463680 h 6223656"/>
              <a:gd name="connsiteX2144" fmla="*/ 9282607 w 11658599"/>
              <a:gd name="connsiteY2144" fmla="*/ 5483724 h 6223656"/>
              <a:gd name="connsiteX2145" fmla="*/ 9300053 w 11658599"/>
              <a:gd name="connsiteY2145" fmla="*/ 5501526 h 6223656"/>
              <a:gd name="connsiteX2146" fmla="*/ 9297352 w 11658599"/>
              <a:gd name="connsiteY2146" fmla="*/ 5476524 h 6223656"/>
              <a:gd name="connsiteX2147" fmla="*/ 9284412 w 11658599"/>
              <a:gd name="connsiteY2147" fmla="*/ 5438659 h 6223656"/>
              <a:gd name="connsiteX2148" fmla="*/ 9317193 w 11658599"/>
              <a:gd name="connsiteY2148" fmla="*/ 5425692 h 6223656"/>
              <a:gd name="connsiteX2149" fmla="*/ 9329600 w 11658599"/>
              <a:gd name="connsiteY2149" fmla="*/ 5389444 h 6223656"/>
              <a:gd name="connsiteX2150" fmla="*/ 9297411 w 11658599"/>
              <a:gd name="connsiteY2150" fmla="*/ 5341803 h 6223656"/>
              <a:gd name="connsiteX2151" fmla="*/ 9310212 w 11658599"/>
              <a:gd name="connsiteY2151" fmla="*/ 5339362 h 6223656"/>
              <a:gd name="connsiteX2152" fmla="*/ 9328180 w 11658599"/>
              <a:gd name="connsiteY2152" fmla="*/ 5356791 h 6223656"/>
              <a:gd name="connsiteX2153" fmla="*/ 9328951 w 11658599"/>
              <a:gd name="connsiteY2153" fmla="*/ 5362131 h 6223656"/>
              <a:gd name="connsiteX2154" fmla="*/ 9333063 w 11658599"/>
              <a:gd name="connsiteY2154" fmla="*/ 5370128 h 6223656"/>
              <a:gd name="connsiteX2155" fmla="*/ 9352770 w 11658599"/>
              <a:gd name="connsiteY2155" fmla="*/ 5365688 h 6223656"/>
              <a:gd name="connsiteX2156" fmla="*/ 9362129 w 11658599"/>
              <a:gd name="connsiteY2156" fmla="*/ 5345933 h 6223656"/>
              <a:gd name="connsiteX2157" fmla="*/ 9419720 w 11658599"/>
              <a:gd name="connsiteY2157" fmla="*/ 5334551 h 6223656"/>
              <a:gd name="connsiteX2158" fmla="*/ 9450040 w 11658599"/>
              <a:gd name="connsiteY2158" fmla="*/ 5289679 h 6223656"/>
              <a:gd name="connsiteX2159" fmla="*/ 9421880 w 11658599"/>
              <a:gd name="connsiteY2159" fmla="*/ 5235781 h 6223656"/>
              <a:gd name="connsiteX2160" fmla="*/ 9425484 w 11658599"/>
              <a:gd name="connsiteY2160" fmla="*/ 5219729 h 6223656"/>
              <a:gd name="connsiteX2161" fmla="*/ 9452069 w 11658599"/>
              <a:gd name="connsiteY2161" fmla="*/ 5262131 h 6223656"/>
              <a:gd name="connsiteX2162" fmla="*/ 9485124 w 11658599"/>
              <a:gd name="connsiteY2162" fmla="*/ 5304944 h 6223656"/>
              <a:gd name="connsiteX2163" fmla="*/ 9483563 w 11658599"/>
              <a:gd name="connsiteY2163" fmla="*/ 5269026 h 6223656"/>
              <a:gd name="connsiteX2164" fmla="*/ 9510664 w 11658599"/>
              <a:gd name="connsiteY2164" fmla="*/ 5286223 h 6223656"/>
              <a:gd name="connsiteX2165" fmla="*/ 9513623 w 11658599"/>
              <a:gd name="connsiteY2165" fmla="*/ 5267690 h 6223656"/>
              <a:gd name="connsiteX2166" fmla="*/ 9533744 w 11658599"/>
              <a:gd name="connsiteY2166" fmla="*/ 5260427 h 6223656"/>
              <a:gd name="connsiteX2167" fmla="*/ 9546862 w 11658599"/>
              <a:gd name="connsiteY2167" fmla="*/ 5240506 h 6223656"/>
              <a:gd name="connsiteX2168" fmla="*/ 9531880 w 11658599"/>
              <a:gd name="connsiteY2168" fmla="*/ 5217568 h 6223656"/>
              <a:gd name="connsiteX2169" fmla="*/ 9523586 w 11658599"/>
              <a:gd name="connsiteY2169" fmla="*/ 5199945 h 6223656"/>
              <a:gd name="connsiteX2170" fmla="*/ 9528350 w 11658599"/>
              <a:gd name="connsiteY2170" fmla="*/ 5198213 h 6223656"/>
              <a:gd name="connsiteX2171" fmla="*/ 9536671 w 11658599"/>
              <a:gd name="connsiteY2171" fmla="*/ 5204036 h 6223656"/>
              <a:gd name="connsiteX2172" fmla="*/ 9537844 w 11658599"/>
              <a:gd name="connsiteY2172" fmla="*/ 5193935 h 6223656"/>
              <a:gd name="connsiteX2173" fmla="*/ 9522733 w 11658599"/>
              <a:gd name="connsiteY2173" fmla="*/ 5180352 h 6223656"/>
              <a:gd name="connsiteX2174" fmla="*/ 9520909 w 11658599"/>
              <a:gd name="connsiteY2174" fmla="*/ 5163140 h 6223656"/>
              <a:gd name="connsiteX2175" fmla="*/ 9525769 w 11658599"/>
              <a:gd name="connsiteY2175" fmla="*/ 5151240 h 6223656"/>
              <a:gd name="connsiteX2176" fmla="*/ 9558868 w 11658599"/>
              <a:gd name="connsiteY2176" fmla="*/ 5120791 h 6223656"/>
              <a:gd name="connsiteX2177" fmla="*/ 9563324 w 11658599"/>
              <a:gd name="connsiteY2177" fmla="*/ 5124333 h 6223656"/>
              <a:gd name="connsiteX2178" fmla="*/ 9600877 w 11658599"/>
              <a:gd name="connsiteY2178" fmla="*/ 5097423 h 6223656"/>
              <a:gd name="connsiteX2179" fmla="*/ 9603914 w 11658599"/>
              <a:gd name="connsiteY2179" fmla="*/ 5068311 h 6223656"/>
              <a:gd name="connsiteX2180" fmla="*/ 9639142 w 11658599"/>
              <a:gd name="connsiteY2180" fmla="*/ 5086843 h 6223656"/>
              <a:gd name="connsiteX2181" fmla="*/ 9640029 w 11658599"/>
              <a:gd name="connsiteY2181" fmla="*/ 5107251 h 6223656"/>
              <a:gd name="connsiteX2182" fmla="*/ 9654073 w 11658599"/>
              <a:gd name="connsiteY2182" fmla="*/ 5133383 h 6223656"/>
              <a:gd name="connsiteX2183" fmla="*/ 9663852 w 11658599"/>
              <a:gd name="connsiteY2183" fmla="*/ 5135636 h 6223656"/>
              <a:gd name="connsiteX2184" fmla="*/ 9666732 w 11658599"/>
              <a:gd name="connsiteY2184" fmla="*/ 5127679 h 6223656"/>
              <a:gd name="connsiteX2185" fmla="*/ 9695377 w 11658599"/>
              <a:gd name="connsiteY2185" fmla="*/ 5118517 h 6223656"/>
              <a:gd name="connsiteX2186" fmla="*/ 9717229 w 11658599"/>
              <a:gd name="connsiteY2186" fmla="*/ 5101596 h 6223656"/>
              <a:gd name="connsiteX2187" fmla="*/ 9723276 w 11658599"/>
              <a:gd name="connsiteY2187" fmla="*/ 5092215 h 6223656"/>
              <a:gd name="connsiteX2188" fmla="*/ 9729321 w 11658599"/>
              <a:gd name="connsiteY2188" fmla="*/ 5082832 h 6223656"/>
              <a:gd name="connsiteX2189" fmla="*/ 9766922 w 11658599"/>
              <a:gd name="connsiteY2189" fmla="*/ 5069358 h 6223656"/>
              <a:gd name="connsiteX2190" fmla="*/ 9787597 w 11658599"/>
              <a:gd name="connsiteY2190" fmla="*/ 5037709 h 6223656"/>
              <a:gd name="connsiteX2191" fmla="*/ 9795236 w 11658599"/>
              <a:gd name="connsiteY2191" fmla="*/ 5040232 h 6223656"/>
              <a:gd name="connsiteX2192" fmla="*/ 9796083 w 11658599"/>
              <a:gd name="connsiteY2192" fmla="*/ 5034995 h 6223656"/>
              <a:gd name="connsiteX2193" fmla="*/ 9786088 w 11658599"/>
              <a:gd name="connsiteY2193" fmla="*/ 5003016 h 6223656"/>
              <a:gd name="connsiteX2194" fmla="*/ 9763042 w 11658599"/>
              <a:gd name="connsiteY2194" fmla="*/ 4967760 h 6223656"/>
              <a:gd name="connsiteX2195" fmla="*/ 9759374 w 11658599"/>
              <a:gd name="connsiteY2195" fmla="*/ 4969969 h 6223656"/>
              <a:gd name="connsiteX2196" fmla="*/ 9759153 w 11658599"/>
              <a:gd name="connsiteY2196" fmla="*/ 4977281 h 6223656"/>
              <a:gd name="connsiteX2197" fmla="*/ 9742606 w 11658599"/>
              <a:gd name="connsiteY2197" fmla="*/ 4992506 h 6223656"/>
              <a:gd name="connsiteX2198" fmla="*/ 9726199 w 11658599"/>
              <a:gd name="connsiteY2198" fmla="*/ 5010996 h 6223656"/>
              <a:gd name="connsiteX2199" fmla="*/ 9720483 w 11658599"/>
              <a:gd name="connsiteY2199" fmla="*/ 5040344 h 6223656"/>
              <a:gd name="connsiteX2200" fmla="*/ 9697841 w 11658599"/>
              <a:gd name="connsiteY2200" fmla="*/ 5051515 h 6223656"/>
              <a:gd name="connsiteX2201" fmla="*/ 9634315 w 11658599"/>
              <a:gd name="connsiteY2201" fmla="*/ 4975823 h 6223656"/>
              <a:gd name="connsiteX2202" fmla="*/ 9634172 w 11658599"/>
              <a:gd name="connsiteY2202" fmla="*/ 4972556 h 6223656"/>
              <a:gd name="connsiteX2203" fmla="*/ 9645677 w 11658599"/>
              <a:gd name="connsiteY2203" fmla="*/ 4977362 h 6223656"/>
              <a:gd name="connsiteX2204" fmla="*/ 9660628 w 11658599"/>
              <a:gd name="connsiteY2204" fmla="*/ 4987271 h 6223656"/>
              <a:gd name="connsiteX2205" fmla="*/ 9673465 w 11658599"/>
              <a:gd name="connsiteY2205" fmla="*/ 4985648 h 6223656"/>
              <a:gd name="connsiteX2206" fmla="*/ 9659350 w 11658599"/>
              <a:gd name="connsiteY2206" fmla="*/ 4957882 h 6223656"/>
              <a:gd name="connsiteX2207" fmla="*/ 9663381 w 11658599"/>
              <a:gd name="connsiteY2207" fmla="*/ 4951629 h 6223656"/>
              <a:gd name="connsiteX2208" fmla="*/ 9704516 w 11658599"/>
              <a:gd name="connsiteY2208" fmla="*/ 4982341 h 6223656"/>
              <a:gd name="connsiteX2209" fmla="*/ 9711268 w 11658599"/>
              <a:gd name="connsiteY2209" fmla="*/ 4964456 h 6223656"/>
              <a:gd name="connsiteX2210" fmla="*/ 9723339 w 11658599"/>
              <a:gd name="connsiteY2210" fmla="*/ 4920453 h 6223656"/>
              <a:gd name="connsiteX2211" fmla="*/ 9742092 w 11658599"/>
              <a:gd name="connsiteY2211" fmla="*/ 4881761 h 6223656"/>
              <a:gd name="connsiteX2212" fmla="*/ 9758925 w 11658599"/>
              <a:gd name="connsiteY2212" fmla="*/ 4873066 h 6223656"/>
              <a:gd name="connsiteX2213" fmla="*/ 9785948 w 11658599"/>
              <a:gd name="connsiteY2213" fmla="*/ 4900842 h 6223656"/>
              <a:gd name="connsiteX2214" fmla="*/ 9785467 w 11658599"/>
              <a:gd name="connsiteY2214" fmla="*/ 4988730 h 6223656"/>
              <a:gd name="connsiteX2215" fmla="*/ 9814414 w 11658599"/>
              <a:gd name="connsiteY2215" fmla="*/ 4986509 h 6223656"/>
              <a:gd name="connsiteX2216" fmla="*/ 9836673 w 11658599"/>
              <a:gd name="connsiteY2216" fmla="*/ 4978974 h 6223656"/>
              <a:gd name="connsiteX2217" fmla="*/ 9874369 w 11658599"/>
              <a:gd name="connsiteY2217" fmla="*/ 4955332 h 6223656"/>
              <a:gd name="connsiteX2218" fmla="*/ 9888708 w 11658599"/>
              <a:gd name="connsiteY2218" fmla="*/ 4938745 h 6223656"/>
              <a:gd name="connsiteX2219" fmla="*/ 9903153 w 11658599"/>
              <a:gd name="connsiteY2219" fmla="*/ 4924608 h 6223656"/>
              <a:gd name="connsiteX2220" fmla="*/ 9929182 w 11658599"/>
              <a:gd name="connsiteY2220" fmla="*/ 4929526 h 6223656"/>
              <a:gd name="connsiteX2221" fmla="*/ 9945589 w 11658599"/>
              <a:gd name="connsiteY2221" fmla="*/ 4911036 h 6223656"/>
              <a:gd name="connsiteX2222" fmla="*/ 9980248 w 11658599"/>
              <a:gd name="connsiteY2222" fmla="*/ 4916505 h 6223656"/>
              <a:gd name="connsiteX2223" fmla="*/ 9978543 w 11658599"/>
              <a:gd name="connsiteY2223" fmla="*/ 4877321 h 6223656"/>
              <a:gd name="connsiteX2224" fmla="*/ 9997736 w 11658599"/>
              <a:gd name="connsiteY2224" fmla="*/ 4861045 h 6223656"/>
              <a:gd name="connsiteX2225" fmla="*/ 10006901 w 11658599"/>
              <a:gd name="connsiteY2225" fmla="*/ 4836802 h 6223656"/>
              <a:gd name="connsiteX2226" fmla="*/ 10024300 w 11658599"/>
              <a:gd name="connsiteY2226" fmla="*/ 4841168 h 6223656"/>
              <a:gd name="connsiteX2227" fmla="*/ 10066169 w 11658599"/>
              <a:gd name="connsiteY2227" fmla="*/ 4814535 h 6223656"/>
              <a:gd name="connsiteX2228" fmla="*/ 10069064 w 11658599"/>
              <a:gd name="connsiteY2228" fmla="*/ 4782160 h 6223656"/>
              <a:gd name="connsiteX2229" fmla="*/ 10082435 w 11658599"/>
              <a:gd name="connsiteY2229" fmla="*/ 4792781 h 6223656"/>
              <a:gd name="connsiteX2230" fmla="*/ 10099994 w 11658599"/>
              <a:gd name="connsiteY2230" fmla="*/ 4800821 h 6223656"/>
              <a:gd name="connsiteX2231" fmla="*/ 10103865 w 11658599"/>
              <a:gd name="connsiteY2231" fmla="*/ 4790893 h 6223656"/>
              <a:gd name="connsiteX2232" fmla="*/ 10115748 w 11658599"/>
              <a:gd name="connsiteY2232" fmla="*/ 4792059 h 6223656"/>
              <a:gd name="connsiteX2233" fmla="*/ 10120838 w 11658599"/>
              <a:gd name="connsiteY2233" fmla="*/ 4785464 h 6223656"/>
              <a:gd name="connsiteX2234" fmla="*/ 10111783 w 11658599"/>
              <a:gd name="connsiteY2234" fmla="*/ 4775116 h 6223656"/>
              <a:gd name="connsiteX2235" fmla="*/ 10083909 w 11658599"/>
              <a:gd name="connsiteY2235" fmla="*/ 4727749 h 6223656"/>
              <a:gd name="connsiteX2236" fmla="*/ 10091402 w 11658599"/>
              <a:gd name="connsiteY2236" fmla="*/ 4702179 h 6223656"/>
              <a:gd name="connsiteX2237" fmla="*/ 10098897 w 11658599"/>
              <a:gd name="connsiteY2237" fmla="*/ 4676608 h 6223656"/>
              <a:gd name="connsiteX2238" fmla="*/ 10120611 w 11658599"/>
              <a:gd name="connsiteY2238" fmla="*/ 4681251 h 6223656"/>
              <a:gd name="connsiteX2239" fmla="*/ 10129524 w 11658599"/>
              <a:gd name="connsiteY2239" fmla="*/ 4688332 h 6223656"/>
              <a:gd name="connsiteX2240" fmla="*/ 10133554 w 11658599"/>
              <a:gd name="connsiteY2240" fmla="*/ 4682075 h 6223656"/>
              <a:gd name="connsiteX2241" fmla="*/ 10129098 w 11658599"/>
              <a:gd name="connsiteY2241" fmla="*/ 4678536 h 6223656"/>
              <a:gd name="connsiteX2242" fmla="*/ 10131992 w 11658599"/>
              <a:gd name="connsiteY2242" fmla="*/ 4646158 h 6223656"/>
              <a:gd name="connsiteX2243" fmla="*/ 10155314 w 11658599"/>
              <a:gd name="connsiteY2243" fmla="*/ 4638285 h 6223656"/>
              <a:gd name="connsiteX2244" fmla="*/ 10178318 w 11658599"/>
              <a:gd name="connsiteY2244" fmla="*/ 4623067 h 6223656"/>
              <a:gd name="connsiteX2245" fmla="*/ 10198790 w 11658599"/>
              <a:gd name="connsiteY2245" fmla="*/ 4599137 h 6223656"/>
              <a:gd name="connsiteX2246" fmla="*/ 10219476 w 11658599"/>
              <a:gd name="connsiteY2246" fmla="*/ 4580108 h 6223656"/>
              <a:gd name="connsiteX2247" fmla="*/ 10244796 w 11658599"/>
              <a:gd name="connsiteY2247" fmla="*/ 4568699 h 6223656"/>
              <a:gd name="connsiteX2248" fmla="*/ 10244370 w 11658599"/>
              <a:gd name="connsiteY2248" fmla="*/ 4558903 h 6223656"/>
              <a:gd name="connsiteX2249" fmla="*/ 10253283 w 11658599"/>
              <a:gd name="connsiteY2249" fmla="*/ 4565984 h 6223656"/>
              <a:gd name="connsiteX2250" fmla="*/ 10288328 w 11658599"/>
              <a:gd name="connsiteY2250" fmla="*/ 4555604 h 6223656"/>
              <a:gd name="connsiteX2251" fmla="*/ 10329951 w 11658599"/>
              <a:gd name="connsiteY2251" fmla="*/ 4548086 h 6223656"/>
              <a:gd name="connsiteX2252" fmla="*/ 10350105 w 11658599"/>
              <a:gd name="connsiteY2252" fmla="*/ 4516811 h 6223656"/>
              <a:gd name="connsiteX2253" fmla="*/ 10326970 w 11658599"/>
              <a:gd name="connsiteY2253" fmla="*/ 4479514 h 6223656"/>
              <a:gd name="connsiteX2254" fmla="*/ 10304829 w 11658599"/>
              <a:gd name="connsiteY2254" fmla="*/ 4465076 h 6223656"/>
              <a:gd name="connsiteX2255" fmla="*/ 10312183 w 11658599"/>
              <a:gd name="connsiteY2255" fmla="*/ 4436241 h 6223656"/>
              <a:gd name="connsiteX2256" fmla="*/ 10276104 w 11658599"/>
              <a:gd name="connsiteY2256" fmla="*/ 4398118 h 6223656"/>
              <a:gd name="connsiteX2257" fmla="*/ 10264118 w 11658599"/>
              <a:gd name="connsiteY2257" fmla="*/ 4419333 h 6223656"/>
              <a:gd name="connsiteX2258" fmla="*/ 10238551 w 11658599"/>
              <a:gd name="connsiteY2258" fmla="*/ 4425027 h 6223656"/>
              <a:gd name="connsiteX2259" fmla="*/ 10246327 w 11658599"/>
              <a:gd name="connsiteY2259" fmla="*/ 4405986 h 6223656"/>
              <a:gd name="connsiteX2260" fmla="*/ 10263160 w 11658599"/>
              <a:gd name="connsiteY2260" fmla="*/ 4397291 h 6223656"/>
              <a:gd name="connsiteX2261" fmla="*/ 10279566 w 11658599"/>
              <a:gd name="connsiteY2261" fmla="*/ 4378801 h 6223656"/>
              <a:gd name="connsiteX2262" fmla="*/ 10295973 w 11658599"/>
              <a:gd name="connsiteY2262" fmla="*/ 4360312 h 6223656"/>
              <a:gd name="connsiteX2263" fmla="*/ 10299950 w 11658599"/>
              <a:gd name="connsiteY2263" fmla="*/ 4352831 h 6223656"/>
              <a:gd name="connsiteX2264" fmla="*/ 10304034 w 11658599"/>
              <a:gd name="connsiteY2264" fmla="*/ 4347801 h 6223656"/>
              <a:gd name="connsiteX2265" fmla="*/ 10295227 w 11658599"/>
              <a:gd name="connsiteY2265" fmla="*/ 4343168 h 6223656"/>
              <a:gd name="connsiteX2266" fmla="*/ 10286634 w 11658599"/>
              <a:gd name="connsiteY2266" fmla="*/ 4343436 h 6223656"/>
              <a:gd name="connsiteX2267" fmla="*/ 10269944 w 11658599"/>
              <a:gd name="connsiteY2267" fmla="*/ 4355394 h 6223656"/>
              <a:gd name="connsiteX2268" fmla="*/ 10257000 w 11658599"/>
              <a:gd name="connsiteY2268" fmla="*/ 4354568 h 6223656"/>
              <a:gd name="connsiteX2269" fmla="*/ 10255721 w 11658599"/>
              <a:gd name="connsiteY2269" fmla="*/ 4325178 h 6223656"/>
              <a:gd name="connsiteX2270" fmla="*/ 10277010 w 11658599"/>
              <a:gd name="connsiteY2270" fmla="*/ 4320026 h 6223656"/>
              <a:gd name="connsiteX2271" fmla="*/ 10288911 w 11658599"/>
              <a:gd name="connsiteY2271" fmla="*/ 4321599 h 6223656"/>
              <a:gd name="connsiteX2272" fmla="*/ 10293701 w 11658599"/>
              <a:gd name="connsiteY2272" fmla="*/ 4308067 h 6223656"/>
              <a:gd name="connsiteX2273" fmla="*/ 10318962 w 11658599"/>
              <a:gd name="connsiteY2273" fmla="*/ 4307646 h 6223656"/>
              <a:gd name="connsiteX2274" fmla="*/ 10327509 w 11658599"/>
              <a:gd name="connsiteY2274" fmla="*/ 4293945 h 6223656"/>
              <a:gd name="connsiteX2275" fmla="*/ 10309055 w 11658599"/>
              <a:gd name="connsiteY2275" fmla="*/ 4277707 h 6223656"/>
              <a:gd name="connsiteX2276" fmla="*/ 10287258 w 11658599"/>
              <a:gd name="connsiteY2276" fmla="*/ 4258812 h 6223656"/>
              <a:gd name="connsiteX2277" fmla="*/ 10301014 w 11658599"/>
              <a:gd name="connsiteY2277" fmla="*/ 4253584 h 6223656"/>
              <a:gd name="connsiteX2278" fmla="*/ 10307978 w 11658599"/>
              <a:gd name="connsiteY2278" fmla="*/ 4240597 h 6223656"/>
              <a:gd name="connsiteX2279" fmla="*/ 10294183 w 11658599"/>
              <a:gd name="connsiteY2279" fmla="*/ 4220179 h 6223656"/>
              <a:gd name="connsiteX2280" fmla="*/ 10275931 w 11658599"/>
              <a:gd name="connsiteY2280" fmla="*/ 4196219 h 6223656"/>
              <a:gd name="connsiteX2281" fmla="*/ 10284762 w 11658599"/>
              <a:gd name="connsiteY2281" fmla="*/ 4189051 h 6223656"/>
              <a:gd name="connsiteX2282" fmla="*/ 10296938 w 11658599"/>
              <a:gd name="connsiteY2282" fmla="*/ 4184538 h 6223656"/>
              <a:gd name="connsiteX2283" fmla="*/ 10252087 w 11658599"/>
              <a:gd name="connsiteY2283" fmla="*/ 4142599 h 6223656"/>
              <a:gd name="connsiteX2284" fmla="*/ 10231082 w 11658599"/>
              <a:gd name="connsiteY2284" fmla="*/ 4154283 h 6223656"/>
              <a:gd name="connsiteX2285" fmla="*/ 10267444 w 11658599"/>
              <a:gd name="connsiteY2285" fmla="*/ 4198934 h 6223656"/>
              <a:gd name="connsiteX2286" fmla="*/ 10263318 w 11658599"/>
              <a:gd name="connsiteY2286" fmla="*/ 4215360 h 6223656"/>
              <a:gd name="connsiteX2287" fmla="*/ 10255636 w 11658599"/>
              <a:gd name="connsiteY2287" fmla="*/ 4224230 h 6223656"/>
              <a:gd name="connsiteX2288" fmla="*/ 10250634 w 11658599"/>
              <a:gd name="connsiteY2288" fmla="*/ 4232867 h 6223656"/>
              <a:gd name="connsiteX2289" fmla="*/ 10238945 w 11658599"/>
              <a:gd name="connsiteY2289" fmla="*/ 4236189 h 6223656"/>
              <a:gd name="connsiteX2290" fmla="*/ 10224664 w 11658599"/>
              <a:gd name="connsiteY2290" fmla="*/ 4216961 h 6223656"/>
              <a:gd name="connsiteX2291" fmla="*/ 10207466 w 11658599"/>
              <a:gd name="connsiteY2291" fmla="*/ 4204874 h 6223656"/>
              <a:gd name="connsiteX2292" fmla="*/ 10194381 w 11658599"/>
              <a:gd name="connsiteY2292" fmla="*/ 4200783 h 6223656"/>
              <a:gd name="connsiteX2293" fmla="*/ 10226001 w 11658599"/>
              <a:gd name="connsiteY2293" fmla="*/ 4235362 h 6223656"/>
              <a:gd name="connsiteX2294" fmla="*/ 10195089 w 11658599"/>
              <a:gd name="connsiteY2294" fmla="*/ 4217107 h 6223656"/>
              <a:gd name="connsiteX2295" fmla="*/ 10161201 w 11658599"/>
              <a:gd name="connsiteY2295" fmla="*/ 4216979 h 6223656"/>
              <a:gd name="connsiteX2296" fmla="*/ 10130656 w 11658599"/>
              <a:gd name="connsiteY2296" fmla="*/ 4219508 h 6223656"/>
              <a:gd name="connsiteX2297" fmla="*/ 10125773 w 11658599"/>
              <a:gd name="connsiteY2297" fmla="*/ 4206171 h 6223656"/>
              <a:gd name="connsiteX2298" fmla="*/ 10140722 w 11658599"/>
              <a:gd name="connsiteY2298" fmla="*/ 4191251 h 6223656"/>
              <a:gd name="connsiteX2299" fmla="*/ 10159012 w 11658599"/>
              <a:gd name="connsiteY2299" fmla="*/ 4178987 h 6223656"/>
              <a:gd name="connsiteX2300" fmla="*/ 10193671 w 11658599"/>
              <a:gd name="connsiteY2300" fmla="*/ 4184456 h 6223656"/>
              <a:gd name="connsiteX2301" fmla="*/ 10214714 w 11658599"/>
              <a:gd name="connsiteY2301" fmla="*/ 4136549 h 6223656"/>
              <a:gd name="connsiteX2302" fmla="*/ 10259154 w 11658599"/>
              <a:gd name="connsiteY2302" fmla="*/ 4107230 h 6223656"/>
              <a:gd name="connsiteX2303" fmla="*/ 10238646 w 11658599"/>
              <a:gd name="connsiteY2303" fmla="*/ 4068474 h 6223656"/>
              <a:gd name="connsiteX2304" fmla="*/ 10234742 w 11658599"/>
              <a:gd name="connsiteY2304" fmla="*/ 4040547 h 6223656"/>
              <a:gd name="connsiteX2305" fmla="*/ 10245007 w 11658599"/>
              <a:gd name="connsiteY2305" fmla="*/ 4041610 h 6223656"/>
              <a:gd name="connsiteX2306" fmla="*/ 10238348 w 11658599"/>
              <a:gd name="connsiteY2306" fmla="*/ 4024497 h 6223656"/>
              <a:gd name="connsiteX2307" fmla="*/ 10271331 w 11658599"/>
              <a:gd name="connsiteY2307" fmla="*/ 4003809 h 6223656"/>
              <a:gd name="connsiteX2308" fmla="*/ 10287709 w 11658599"/>
              <a:gd name="connsiteY2308" fmla="*/ 3972293 h 6223656"/>
              <a:gd name="connsiteX2309" fmla="*/ 10294414 w 11658599"/>
              <a:gd name="connsiteY2309" fmla="*/ 3940971 h 6223656"/>
              <a:gd name="connsiteX2310" fmla="*/ 10324836 w 11658599"/>
              <a:gd name="connsiteY2310" fmla="*/ 3935588 h 6223656"/>
              <a:gd name="connsiteX2311" fmla="*/ 10336744 w 11658599"/>
              <a:gd name="connsiteY2311" fmla="*/ 3924952 h 6223656"/>
              <a:gd name="connsiteX2312" fmla="*/ 10318677 w 11658599"/>
              <a:gd name="connsiteY2312" fmla="*/ 3892864 h 6223656"/>
              <a:gd name="connsiteX2313" fmla="*/ 10292222 w 11658599"/>
              <a:gd name="connsiteY2313" fmla="*/ 3878151 h 6223656"/>
              <a:gd name="connsiteX2314" fmla="*/ 10277138 w 11658599"/>
              <a:gd name="connsiteY2314" fmla="*/ 3877594 h 6223656"/>
              <a:gd name="connsiteX2315" fmla="*/ 10275531 w 11658599"/>
              <a:gd name="connsiteY2315" fmla="*/ 3890109 h 6223656"/>
              <a:gd name="connsiteX2316" fmla="*/ 10280698 w 11658599"/>
              <a:gd name="connsiteY2316" fmla="*/ 3909978 h 6223656"/>
              <a:gd name="connsiteX2317" fmla="*/ 10236313 w 11658599"/>
              <a:gd name="connsiteY2317" fmla="*/ 3903479 h 6223656"/>
              <a:gd name="connsiteX2318" fmla="*/ 10212516 w 11658599"/>
              <a:gd name="connsiteY2318" fmla="*/ 3925161 h 6223656"/>
              <a:gd name="connsiteX2319" fmla="*/ 10178283 w 11658599"/>
              <a:gd name="connsiteY2319" fmla="*/ 3929487 h 6223656"/>
              <a:gd name="connsiteX2320" fmla="*/ 10144049 w 11658599"/>
              <a:gd name="connsiteY2320" fmla="*/ 3933813 h 6223656"/>
              <a:gd name="connsiteX2321" fmla="*/ 10149851 w 11658599"/>
              <a:gd name="connsiteY2321" fmla="*/ 3943546 h 6223656"/>
              <a:gd name="connsiteX2322" fmla="*/ 10149076 w 11658599"/>
              <a:gd name="connsiteY2322" fmla="*/ 3950417 h 6223656"/>
              <a:gd name="connsiteX2323" fmla="*/ 10138236 w 11658599"/>
              <a:gd name="connsiteY2323" fmla="*/ 3948504 h 6223656"/>
              <a:gd name="connsiteX2324" fmla="*/ 10140871 w 11658599"/>
              <a:gd name="connsiteY2324" fmla="*/ 3959660 h 6223656"/>
              <a:gd name="connsiteX2325" fmla="*/ 10132951 w 11658599"/>
              <a:gd name="connsiteY2325" fmla="*/ 3975436 h 6223656"/>
              <a:gd name="connsiteX2326" fmla="*/ 10076436 w 11658599"/>
              <a:gd name="connsiteY2326" fmla="*/ 3962059 h 6223656"/>
              <a:gd name="connsiteX2327" fmla="*/ 10063351 w 11658599"/>
              <a:gd name="connsiteY2327" fmla="*/ 3957967 h 6223656"/>
              <a:gd name="connsiteX2328" fmla="*/ 10063553 w 11658599"/>
              <a:gd name="connsiteY2328" fmla="*/ 3950246 h 6223656"/>
              <a:gd name="connsiteX2329" fmla="*/ 10067098 w 11658599"/>
              <a:gd name="connsiteY2329" fmla="*/ 3945182 h 6223656"/>
              <a:gd name="connsiteX2330" fmla="*/ 10076574 w 11658599"/>
              <a:gd name="connsiteY2330" fmla="*/ 3940495 h 6223656"/>
              <a:gd name="connsiteX2331" fmla="*/ 10065678 w 11658599"/>
              <a:gd name="connsiteY2331" fmla="*/ 3912528 h 6223656"/>
              <a:gd name="connsiteX2332" fmla="*/ 10008881 w 11658599"/>
              <a:gd name="connsiteY2332" fmla="*/ 3855580 h 6223656"/>
              <a:gd name="connsiteX2333" fmla="*/ 9949382 w 11658599"/>
              <a:gd name="connsiteY2333" fmla="*/ 3810672 h 6223656"/>
              <a:gd name="connsiteX2334" fmla="*/ 9961034 w 11658599"/>
              <a:gd name="connsiteY2334" fmla="*/ 3806531 h 6223656"/>
              <a:gd name="connsiteX2335" fmla="*/ 9952419 w 11658599"/>
              <a:gd name="connsiteY2335" fmla="*/ 3781560 h 6223656"/>
              <a:gd name="connsiteX2336" fmla="*/ 9969252 w 11658599"/>
              <a:gd name="connsiteY2336" fmla="*/ 3772866 h 6223656"/>
              <a:gd name="connsiteX2337" fmla="*/ 9976898 w 11658599"/>
              <a:gd name="connsiteY2337" fmla="*/ 3763179 h 6223656"/>
              <a:gd name="connsiteX2338" fmla="*/ 9994571 w 11658599"/>
              <a:gd name="connsiteY2338" fmla="*/ 3761457 h 6223656"/>
              <a:gd name="connsiteX2339" fmla="*/ 9985357 w 11658599"/>
              <a:gd name="connsiteY2339" fmla="*/ 3747438 h 6223656"/>
              <a:gd name="connsiteX2340" fmla="*/ 9989406 w 11658599"/>
              <a:gd name="connsiteY2340" fmla="*/ 3741591 h 6223656"/>
              <a:gd name="connsiteX2341" fmla="*/ 10000192 w 11658599"/>
              <a:gd name="connsiteY2341" fmla="*/ 3742280 h 6223656"/>
              <a:gd name="connsiteX2342" fmla="*/ 9997608 w 11658599"/>
              <a:gd name="connsiteY2342" fmla="*/ 3732345 h 6223656"/>
              <a:gd name="connsiteX2343" fmla="*/ 10021845 w 11658599"/>
              <a:gd name="connsiteY2343" fmla="*/ 3696040 h 6223656"/>
              <a:gd name="connsiteX2344" fmla="*/ 10045976 w 11658599"/>
              <a:gd name="connsiteY2344" fmla="*/ 3657284 h 6223656"/>
              <a:gd name="connsiteX2345" fmla="*/ 10068759 w 11658599"/>
              <a:gd name="connsiteY2345" fmla="*/ 3649378 h 6223656"/>
              <a:gd name="connsiteX2346" fmla="*/ 10061247 w 11658599"/>
              <a:gd name="connsiteY2346" fmla="*/ 3612672 h 6223656"/>
              <a:gd name="connsiteX2347" fmla="*/ 10051600 w 11658599"/>
              <a:gd name="connsiteY2347" fmla="*/ 3601067 h 6223656"/>
              <a:gd name="connsiteX2348" fmla="*/ 10038822 w 11658599"/>
              <a:gd name="connsiteY2348" fmla="*/ 3591702 h 6223656"/>
              <a:gd name="connsiteX2349" fmla="*/ 10014824 w 11658599"/>
              <a:gd name="connsiteY2349" fmla="*/ 3621105 h 6223656"/>
              <a:gd name="connsiteX2350" fmla="*/ 9994059 w 11658599"/>
              <a:gd name="connsiteY2350" fmla="*/ 3650713 h 6223656"/>
              <a:gd name="connsiteX2351" fmla="*/ 9960391 w 11658599"/>
              <a:gd name="connsiteY2351" fmla="*/ 3643273 h 6223656"/>
              <a:gd name="connsiteX2352" fmla="*/ 9973621 w 11658599"/>
              <a:gd name="connsiteY2352" fmla="*/ 3675458 h 6223656"/>
              <a:gd name="connsiteX2353" fmla="*/ 9945737 w 11658599"/>
              <a:gd name="connsiteY2353" fmla="*/ 3677341 h 6223656"/>
              <a:gd name="connsiteX2354" fmla="*/ 9917957 w 11658599"/>
              <a:gd name="connsiteY2354" fmla="*/ 3681672 h 6223656"/>
              <a:gd name="connsiteX2355" fmla="*/ 9903452 w 11658599"/>
              <a:gd name="connsiteY2355" fmla="*/ 3644927 h 6223656"/>
              <a:gd name="connsiteX2356" fmla="*/ 9935280 w 11658599"/>
              <a:gd name="connsiteY2356" fmla="*/ 3634749 h 6223656"/>
              <a:gd name="connsiteX2357" fmla="*/ 9953525 w 11658599"/>
              <a:gd name="connsiteY2357" fmla="*/ 3609051 h 6223656"/>
              <a:gd name="connsiteX2358" fmla="*/ 9971330 w 11658599"/>
              <a:gd name="connsiteY2358" fmla="*/ 3597976 h 6223656"/>
              <a:gd name="connsiteX2359" fmla="*/ 9955709 w 11658599"/>
              <a:gd name="connsiteY2359" fmla="*/ 3560346 h 6223656"/>
              <a:gd name="connsiteX2360" fmla="*/ 9988665 w 11658599"/>
              <a:gd name="connsiteY2360" fmla="*/ 3526633 h 6223656"/>
              <a:gd name="connsiteX2361" fmla="*/ 9996414 w 11658599"/>
              <a:gd name="connsiteY2361" fmla="*/ 3494565 h 6223656"/>
              <a:gd name="connsiteX2362" fmla="*/ 10020768 w 11658599"/>
              <a:gd name="connsiteY2362" fmla="*/ 3473327 h 6223656"/>
              <a:gd name="connsiteX2363" fmla="*/ 10023869 w 11658599"/>
              <a:gd name="connsiteY2363" fmla="*/ 3458058 h 6223656"/>
              <a:gd name="connsiteX2364" fmla="*/ 10023521 w 11658599"/>
              <a:gd name="connsiteY2364" fmla="*/ 3437683 h 6223656"/>
              <a:gd name="connsiteX2365" fmla="*/ 10039630 w 11658599"/>
              <a:gd name="connsiteY2365" fmla="*/ 3437084 h 6223656"/>
              <a:gd name="connsiteX2366" fmla="*/ 10022101 w 11658599"/>
              <a:gd name="connsiteY2366" fmla="*/ 3405030 h 6223656"/>
              <a:gd name="connsiteX2367" fmla="*/ 9965727 w 11658599"/>
              <a:gd name="connsiteY2367" fmla="*/ 3394918 h 6223656"/>
              <a:gd name="connsiteX2368" fmla="*/ 9953565 w 11658599"/>
              <a:gd name="connsiteY2368" fmla="*/ 3412051 h 6223656"/>
              <a:gd name="connsiteX2369" fmla="*/ 9941403 w 11658599"/>
              <a:gd name="connsiteY2369" fmla="*/ 3429185 h 6223656"/>
              <a:gd name="connsiteX2370" fmla="*/ 9924712 w 11658599"/>
              <a:gd name="connsiteY2370" fmla="*/ 3441143 h 6223656"/>
              <a:gd name="connsiteX2371" fmla="*/ 9927438 w 11658599"/>
              <a:gd name="connsiteY2371" fmla="*/ 3454343 h 6223656"/>
              <a:gd name="connsiteX2372" fmla="*/ 9916792 w 11658599"/>
              <a:gd name="connsiteY2372" fmla="*/ 3456918 h 6223656"/>
              <a:gd name="connsiteX2373" fmla="*/ 9890763 w 11658599"/>
              <a:gd name="connsiteY2373" fmla="*/ 3452000 h 6223656"/>
              <a:gd name="connsiteX2374" fmla="*/ 9857666 w 11658599"/>
              <a:gd name="connsiteY2374" fmla="*/ 3482449 h 6223656"/>
              <a:gd name="connsiteX2375" fmla="*/ 9846660 w 11658599"/>
              <a:gd name="connsiteY2375" fmla="*/ 3489074 h 6223656"/>
              <a:gd name="connsiteX2376" fmla="*/ 9832204 w 11658599"/>
              <a:gd name="connsiteY2376" fmla="*/ 3490591 h 6223656"/>
              <a:gd name="connsiteX2377" fmla="*/ 9837086 w 11658599"/>
              <a:gd name="connsiteY2377" fmla="*/ 3503928 h 6223656"/>
              <a:gd name="connsiteX2378" fmla="*/ 9828599 w 11658599"/>
              <a:gd name="connsiteY2378" fmla="*/ 3506643 h 6223656"/>
              <a:gd name="connsiteX2379" fmla="*/ 9802712 w 11658599"/>
              <a:gd name="connsiteY2379" fmla="*/ 3504989 h 6223656"/>
              <a:gd name="connsiteX2380" fmla="*/ 9805884 w 11658599"/>
              <a:gd name="connsiteY2380" fmla="*/ 3491354 h 6223656"/>
              <a:gd name="connsiteX2381" fmla="*/ 9818977 w 11658599"/>
              <a:gd name="connsiteY2381" fmla="*/ 3483235 h 6223656"/>
              <a:gd name="connsiteX2382" fmla="*/ 9813227 w 11658599"/>
              <a:gd name="connsiteY2382" fmla="*/ 3474727 h 6223656"/>
              <a:gd name="connsiteX2383" fmla="*/ 9813951 w 11658599"/>
              <a:gd name="connsiteY2383" fmla="*/ 3466632 h 6223656"/>
              <a:gd name="connsiteX2384" fmla="*/ 9828692 w 11658599"/>
              <a:gd name="connsiteY2384" fmla="*/ 3471646 h 6223656"/>
              <a:gd name="connsiteX2385" fmla="*/ 9826613 w 11658599"/>
              <a:gd name="connsiteY2385" fmla="*/ 3460929 h 6223656"/>
              <a:gd name="connsiteX2386" fmla="*/ 9860042 w 11658599"/>
              <a:gd name="connsiteY2386" fmla="*/ 3413405 h 6223656"/>
              <a:gd name="connsiteX2387" fmla="*/ 9862945 w 11658599"/>
              <a:gd name="connsiteY2387" fmla="*/ 3407670 h 6223656"/>
              <a:gd name="connsiteX2388" fmla="*/ 9909108 w 11658599"/>
              <a:gd name="connsiteY2388" fmla="*/ 3396087 h 6223656"/>
              <a:gd name="connsiteX2389" fmla="*/ 9924814 w 11658599"/>
              <a:gd name="connsiteY2389" fmla="*/ 3336056 h 6223656"/>
              <a:gd name="connsiteX2390" fmla="*/ 9963492 w 11658599"/>
              <a:gd name="connsiteY2390" fmla="*/ 3298528 h 6223656"/>
              <a:gd name="connsiteX2391" fmla="*/ 9989722 w 11658599"/>
              <a:gd name="connsiteY2391" fmla="*/ 3254919 h 6223656"/>
              <a:gd name="connsiteX2392" fmla="*/ 10015780 w 11658599"/>
              <a:gd name="connsiteY2392" fmla="*/ 3250716 h 6223656"/>
              <a:gd name="connsiteX2393" fmla="*/ 10095977 w 11658599"/>
              <a:gd name="connsiteY2393" fmla="*/ 3182684 h 6223656"/>
              <a:gd name="connsiteX2394" fmla="*/ 10115908 w 11658599"/>
              <a:gd name="connsiteY2394" fmla="*/ 3130361 h 6223656"/>
              <a:gd name="connsiteX2395" fmla="*/ 10132507 w 11658599"/>
              <a:gd name="connsiteY2395" fmla="*/ 3138464 h 6223656"/>
              <a:gd name="connsiteX2396" fmla="*/ 10157091 w 11658599"/>
              <a:gd name="connsiteY2396" fmla="*/ 3139890 h 6223656"/>
              <a:gd name="connsiteX2397" fmla="*/ 10168024 w 11658599"/>
              <a:gd name="connsiteY2397" fmla="*/ 3121956 h 6223656"/>
              <a:gd name="connsiteX2398" fmla="*/ 10186675 w 11658599"/>
              <a:gd name="connsiteY2398" fmla="*/ 3116255 h 6223656"/>
              <a:gd name="connsiteX2399" fmla="*/ 10198006 w 11658599"/>
              <a:gd name="connsiteY2399" fmla="*/ 3102748 h 6223656"/>
              <a:gd name="connsiteX2400" fmla="*/ 10188249 w 11658599"/>
              <a:gd name="connsiteY2400" fmla="*/ 3092342 h 6223656"/>
              <a:gd name="connsiteX2401" fmla="*/ 10165526 w 11658599"/>
              <a:gd name="connsiteY2401" fmla="*/ 3036110 h 6223656"/>
              <a:gd name="connsiteX2402" fmla="*/ 10189681 w 11658599"/>
              <a:gd name="connsiteY2402" fmla="*/ 2991490 h 6223656"/>
              <a:gd name="connsiteX2403" fmla="*/ 10213837 w 11658599"/>
              <a:gd name="connsiteY2403" fmla="*/ 2946868 h 6223656"/>
              <a:gd name="connsiteX2404" fmla="*/ 10246735 w 11658599"/>
              <a:gd name="connsiteY2404" fmla="*/ 2940367 h 6223656"/>
              <a:gd name="connsiteX2405" fmla="*/ 10257800 w 11658599"/>
              <a:gd name="connsiteY2405" fmla="*/ 2945769 h 6223656"/>
              <a:gd name="connsiteX2406" fmla="*/ 10267260 w 11658599"/>
              <a:gd name="connsiteY2406" fmla="*/ 2933461 h 6223656"/>
              <a:gd name="connsiteX2407" fmla="*/ 10261727 w 11658599"/>
              <a:gd name="connsiteY2407" fmla="*/ 2930762 h 6223656"/>
              <a:gd name="connsiteX2408" fmla="*/ 10281657 w 11658599"/>
              <a:gd name="connsiteY2408" fmla="*/ 2878435 h 6223656"/>
              <a:gd name="connsiteX2409" fmla="*/ 10323049 w 11658599"/>
              <a:gd name="connsiteY2409" fmla="*/ 2851398 h 6223656"/>
              <a:gd name="connsiteX2410" fmla="*/ 10367388 w 11658599"/>
              <a:gd name="connsiteY2410" fmla="*/ 2813106 h 6223656"/>
              <a:gd name="connsiteX2411" fmla="*/ 10411740 w 11658599"/>
              <a:gd name="connsiteY2411" fmla="*/ 2762830 h 6223656"/>
              <a:gd name="connsiteX2412" fmla="*/ 10454129 w 11658599"/>
              <a:gd name="connsiteY2412" fmla="*/ 2720062 h 6223656"/>
              <a:gd name="connsiteX2413" fmla="*/ 10500416 w 11658599"/>
              <a:gd name="connsiteY2413" fmla="*/ 2686244 h 6223656"/>
              <a:gd name="connsiteX2414" fmla="*/ 10504343 w 11658599"/>
              <a:gd name="connsiteY2414" fmla="*/ 2671237 h 6223656"/>
              <a:gd name="connsiteX2415" fmla="*/ 10515408 w 11658599"/>
              <a:gd name="connsiteY2415" fmla="*/ 2676639 h 6223656"/>
              <a:gd name="connsiteX2416" fmla="*/ 10576922 w 11658599"/>
              <a:gd name="connsiteY2416" fmla="*/ 2638273 h 6223656"/>
              <a:gd name="connsiteX2417" fmla="*/ 10647718 w 11658599"/>
              <a:gd name="connsiteY2417" fmla="*/ 2600206 h 6223656"/>
              <a:gd name="connsiteX2418" fmla="*/ 10695018 w 11658599"/>
              <a:gd name="connsiteY2418" fmla="*/ 2538676 h 6223656"/>
              <a:gd name="connsiteX2419" fmla="*/ 10675207 w 11658599"/>
              <a:gd name="connsiteY2419" fmla="*/ 2495152 h 6223656"/>
              <a:gd name="connsiteX2420" fmla="*/ 10646234 w 11658599"/>
              <a:gd name="connsiteY2420" fmla="*/ 2486648 h 6223656"/>
              <a:gd name="connsiteX2421" fmla="*/ 10671700 w 11658599"/>
              <a:gd name="connsiteY2421" fmla="*/ 2437023 h 6223656"/>
              <a:gd name="connsiteX2422" fmla="*/ 10631364 w 11658599"/>
              <a:gd name="connsiteY2422" fmla="*/ 2400402 h 6223656"/>
              <a:gd name="connsiteX2423" fmla="*/ 10602004 w 11658599"/>
              <a:gd name="connsiteY2423" fmla="*/ 2441073 h 6223656"/>
              <a:gd name="connsiteX2424" fmla="*/ 10558010 w 11658599"/>
              <a:gd name="connsiteY2424" fmla="*/ 2466134 h 6223656"/>
              <a:gd name="connsiteX2425" fmla="*/ 10579545 w 11658599"/>
              <a:gd name="connsiteY2425" fmla="*/ 2431517 h 6223656"/>
              <a:gd name="connsiteX2426" fmla="*/ 10610840 w 11658599"/>
              <a:gd name="connsiteY2426" fmla="*/ 2407304 h 6223656"/>
              <a:gd name="connsiteX2427" fmla="*/ 10646059 w 11658599"/>
              <a:gd name="connsiteY2427" fmla="*/ 2368086 h 6223656"/>
              <a:gd name="connsiteX2428" fmla="*/ 10681279 w 11658599"/>
              <a:gd name="connsiteY2428" fmla="*/ 2328868 h 6223656"/>
              <a:gd name="connsiteX2429" fmla="*/ 10691229 w 11658599"/>
              <a:gd name="connsiteY2429" fmla="*/ 2314684 h 6223656"/>
              <a:gd name="connsiteX2430" fmla="*/ 10700198 w 11658599"/>
              <a:gd name="connsiteY2430" fmla="*/ 2304255 h 6223656"/>
              <a:gd name="connsiteX2431" fmla="*/ 10688150 w 11658599"/>
              <a:gd name="connsiteY2431" fmla="*/ 2302604 h 6223656"/>
              <a:gd name="connsiteX2432" fmla="*/ 10674141 w 11658599"/>
              <a:gd name="connsiteY2432" fmla="*/ 2308458 h 6223656"/>
              <a:gd name="connsiteX2433" fmla="*/ 10641539 w 11658599"/>
              <a:gd name="connsiteY2433" fmla="*/ 2337670 h 6223656"/>
              <a:gd name="connsiteX2434" fmla="*/ 10621013 w 11658599"/>
              <a:gd name="connsiteY2434" fmla="*/ 2344574 h 6223656"/>
              <a:gd name="connsiteX2435" fmla="*/ 10632794 w 11658599"/>
              <a:gd name="connsiteY2435" fmla="*/ 2299549 h 6223656"/>
              <a:gd name="connsiteX2436" fmla="*/ 10669619 w 11658599"/>
              <a:gd name="connsiteY2436" fmla="*/ 2278040 h 6223656"/>
              <a:gd name="connsiteX2437" fmla="*/ 10688107 w 11658599"/>
              <a:gd name="connsiteY2437" fmla="*/ 2272962 h 6223656"/>
              <a:gd name="connsiteX2438" fmla="*/ 10702222 w 11658599"/>
              <a:gd name="connsiteY2438" fmla="*/ 2248827 h 6223656"/>
              <a:gd name="connsiteX2439" fmla="*/ 10743236 w 11658599"/>
              <a:gd name="connsiteY2439" fmla="*/ 2232184 h 6223656"/>
              <a:gd name="connsiteX2440" fmla="*/ 10763501 w 11658599"/>
              <a:gd name="connsiteY2440" fmla="*/ 2205408 h 6223656"/>
              <a:gd name="connsiteX2441" fmla="*/ 10741333 w 11658599"/>
              <a:gd name="connsiteY2441" fmla="*/ 2191763 h 6223656"/>
              <a:gd name="connsiteX2442" fmla="*/ 10715015 w 11658599"/>
              <a:gd name="connsiteY2442" fmla="*/ 2176089 h 6223656"/>
              <a:gd name="connsiteX2443" fmla="*/ 10739704 w 11658599"/>
              <a:gd name="connsiteY2443" fmla="*/ 2159231 h 6223656"/>
              <a:gd name="connsiteX2444" fmla="*/ 10757076 w 11658599"/>
              <a:gd name="connsiteY2444" fmla="*/ 2134569 h 6223656"/>
              <a:gd name="connsiteX2445" fmla="*/ 10744405 w 11658599"/>
              <a:gd name="connsiteY2445" fmla="*/ 2111457 h 6223656"/>
              <a:gd name="connsiteX2446" fmla="*/ 10726201 w 11658599"/>
              <a:gd name="connsiteY2446" fmla="*/ 2085641 h 6223656"/>
              <a:gd name="connsiteX2447" fmla="*/ 10743848 w 11658599"/>
              <a:gd name="connsiteY2447" fmla="*/ 2068873 h 6223656"/>
              <a:gd name="connsiteX2448" fmla="*/ 10765647 w 11658599"/>
              <a:gd name="connsiteY2448" fmla="*/ 2054129 h 6223656"/>
              <a:gd name="connsiteX2449" fmla="*/ 10712936 w 11658599"/>
              <a:gd name="connsiteY2449" fmla="*/ 2017108 h 6223656"/>
              <a:gd name="connsiteX2450" fmla="*/ 10673493 w 11658599"/>
              <a:gd name="connsiteY2450" fmla="*/ 2048622 h 6223656"/>
              <a:gd name="connsiteX2451" fmla="*/ 10711209 w 11658599"/>
              <a:gd name="connsiteY2451" fmla="*/ 2095247 h 6223656"/>
              <a:gd name="connsiteX2452" fmla="*/ 10696804 w 11658599"/>
              <a:gd name="connsiteY2452" fmla="*/ 2123475 h 6223656"/>
              <a:gd name="connsiteX2453" fmla="*/ 10680212 w 11658599"/>
              <a:gd name="connsiteY2453" fmla="*/ 2142170 h 6223656"/>
              <a:gd name="connsiteX2454" fmla="*/ 10668062 w 11658599"/>
              <a:gd name="connsiteY2454" fmla="*/ 2158804 h 6223656"/>
              <a:gd name="connsiteX2455" fmla="*/ 10647609 w 11658599"/>
              <a:gd name="connsiteY2455" fmla="*/ 2171384 h 6223656"/>
              <a:gd name="connsiteX2456" fmla="*/ 10633593 w 11658599"/>
              <a:gd name="connsiteY2456" fmla="*/ 2150434 h 6223656"/>
              <a:gd name="connsiteX2457" fmla="*/ 10611500 w 11658599"/>
              <a:gd name="connsiteY2457" fmla="*/ 2142468 h 6223656"/>
              <a:gd name="connsiteX2458" fmla="*/ 10592284 w 11658599"/>
              <a:gd name="connsiteY2458" fmla="*/ 2144369 h 6223656"/>
              <a:gd name="connsiteX2459" fmla="*/ 10627085 w 11658599"/>
              <a:gd name="connsiteY2459" fmla="*/ 2178286 h 6223656"/>
              <a:gd name="connsiteX2460" fmla="*/ 10585738 w 11658599"/>
              <a:gd name="connsiteY2460" fmla="*/ 2169379 h 6223656"/>
              <a:gd name="connsiteX2461" fmla="*/ 10531042 w 11658599"/>
              <a:gd name="connsiteY2461" fmla="*/ 2190626 h 6223656"/>
              <a:gd name="connsiteX2462" fmla="*/ 10480496 w 11658599"/>
              <a:gd name="connsiteY2462" fmla="*/ 2213901 h 6223656"/>
              <a:gd name="connsiteX2463" fmla="*/ 10478890 w 11658599"/>
              <a:gd name="connsiteY2463" fmla="*/ 2196191 h 6223656"/>
              <a:gd name="connsiteX2464" fmla="*/ 10510073 w 11658599"/>
              <a:gd name="connsiteY2464" fmla="*/ 2163462 h 6223656"/>
              <a:gd name="connsiteX2465" fmla="*/ 10545404 w 11658599"/>
              <a:gd name="connsiteY2465" fmla="*/ 2132760 h 6223656"/>
              <a:gd name="connsiteX2466" fmla="*/ 10598829 w 11658599"/>
              <a:gd name="connsiteY2466" fmla="*/ 2119355 h 6223656"/>
              <a:gd name="connsiteX2467" fmla="*/ 10655399 w 11658599"/>
              <a:gd name="connsiteY2467" fmla="*/ 2031325 h 6223656"/>
              <a:gd name="connsiteX2468" fmla="*/ 10741017 w 11658599"/>
              <a:gd name="connsiteY2468" fmla="*/ 1957476 h 6223656"/>
              <a:gd name="connsiteX2469" fmla="*/ 10726138 w 11658599"/>
              <a:gd name="connsiteY2469" fmla="*/ 1910013 h 6223656"/>
              <a:gd name="connsiteX2470" fmla="*/ 10732987 w 11658599"/>
              <a:gd name="connsiteY2470" fmla="*/ 1868931 h 6223656"/>
              <a:gd name="connsiteX2471" fmla="*/ 10749073 w 11658599"/>
              <a:gd name="connsiteY2471" fmla="*/ 1864092 h 6223656"/>
              <a:gd name="connsiteX2472" fmla="*/ 10746376 w 11658599"/>
              <a:gd name="connsiteY2472" fmla="*/ 1841618 h 6223656"/>
              <a:gd name="connsiteX2473" fmla="*/ 10809415 w 11658599"/>
              <a:gd name="connsiteY2473" fmla="*/ 1788480 h 6223656"/>
              <a:gd name="connsiteX2474" fmla="*/ 10850726 w 11658599"/>
              <a:gd name="connsiteY2474" fmla="*/ 1728964 h 6223656"/>
              <a:gd name="connsiteX2475" fmla="*/ 10876316 w 11658599"/>
              <a:gd name="connsiteY2475" fmla="*/ 1675873 h 6223656"/>
              <a:gd name="connsiteX2476" fmla="*/ 10928008 w 11658599"/>
              <a:gd name="connsiteY2476" fmla="*/ 1648224 h 6223656"/>
              <a:gd name="connsiteX2477" fmla="*/ 10952259 w 11658599"/>
              <a:gd name="connsiteY2477" fmla="*/ 1624101 h 6223656"/>
              <a:gd name="connsiteX2478" fmla="*/ 10938183 w 11658599"/>
              <a:gd name="connsiteY2478" fmla="*/ 1585493 h 6223656"/>
              <a:gd name="connsiteX2479" fmla="*/ 10902369 w 11658599"/>
              <a:gd name="connsiteY2479" fmla="*/ 1579289 h 6223656"/>
              <a:gd name="connsiteX2480" fmla="*/ 10878260 w 11658599"/>
              <a:gd name="connsiteY2480" fmla="*/ 1587966 h 6223656"/>
              <a:gd name="connsiteX2481" fmla="*/ 10869766 w 11658599"/>
              <a:gd name="connsiteY2481" fmla="*/ 1608503 h 6223656"/>
              <a:gd name="connsiteX2482" fmla="*/ 10868755 w 11658599"/>
              <a:gd name="connsiteY2482" fmla="*/ 1636218 h 6223656"/>
              <a:gd name="connsiteX2483" fmla="*/ 10800100 w 11658599"/>
              <a:gd name="connsiteY2483" fmla="*/ 1654172 h 6223656"/>
              <a:gd name="connsiteX2484" fmla="*/ 10751435 w 11658599"/>
              <a:gd name="connsiteY2484" fmla="*/ 1703047 h 6223656"/>
              <a:gd name="connsiteX2485" fmla="*/ 10694083 w 11658599"/>
              <a:gd name="connsiteY2485" fmla="*/ 1731459 h 6223656"/>
              <a:gd name="connsiteX2486" fmla="*/ 10636731 w 11658599"/>
              <a:gd name="connsiteY2486" fmla="*/ 1759870 h 6223656"/>
              <a:gd name="connsiteX2487" fmla="*/ 10641521 w 11658599"/>
              <a:gd name="connsiteY2487" fmla="*/ 1771377 h 6223656"/>
              <a:gd name="connsiteX2488" fmla="*/ 10637030 w 11658599"/>
              <a:gd name="connsiteY2488" fmla="*/ 1782583 h 6223656"/>
              <a:gd name="connsiteX2489" fmla="*/ 10620416 w 11658599"/>
              <a:gd name="connsiteY2489" fmla="*/ 1786460 h 6223656"/>
              <a:gd name="connsiteX2490" fmla="*/ 10619420 w 11658599"/>
              <a:gd name="connsiteY2490" fmla="*/ 1802192 h 6223656"/>
              <a:gd name="connsiteX2491" fmla="*/ 10599190 w 11658599"/>
              <a:gd name="connsiteY2491" fmla="*/ 1831806 h 6223656"/>
              <a:gd name="connsiteX2492" fmla="*/ 10514176 w 11658599"/>
              <a:gd name="connsiteY2492" fmla="*/ 1846711 h 6223656"/>
              <a:gd name="connsiteX2493" fmla="*/ 10494961 w 11658599"/>
              <a:gd name="connsiteY2493" fmla="*/ 1848611 h 6223656"/>
              <a:gd name="connsiteX2494" fmla="*/ 10498925 w 11658599"/>
              <a:gd name="connsiteY2494" fmla="*/ 1836441 h 6223656"/>
              <a:gd name="connsiteX2495" fmla="*/ 10507039 w 11658599"/>
              <a:gd name="connsiteY2495" fmla="*/ 1826300 h 6223656"/>
              <a:gd name="connsiteX2496" fmla="*/ 10524557 w 11658599"/>
              <a:gd name="connsiteY2496" fmla="*/ 1812993 h 6223656"/>
              <a:gd name="connsiteX2497" fmla="*/ 10520128 w 11658599"/>
              <a:gd name="connsiteY2497" fmla="*/ 1776274 h 6223656"/>
              <a:gd name="connsiteX2498" fmla="*/ 10455184 w 11658599"/>
              <a:gd name="connsiteY2498" fmla="*/ 1723406 h 6223656"/>
              <a:gd name="connsiteX2499" fmla="*/ 10380204 w 11658599"/>
              <a:gd name="connsiteY2499" fmla="*/ 1691024 h 6223656"/>
              <a:gd name="connsiteX2500" fmla="*/ 10400981 w 11658599"/>
              <a:gd name="connsiteY2500" fmla="*/ 1677193 h 6223656"/>
              <a:gd name="connsiteX2501" fmla="*/ 10398826 w 11658599"/>
              <a:gd name="connsiteY2501" fmla="*/ 1643701 h 6223656"/>
              <a:gd name="connsiteX2502" fmla="*/ 10430120 w 11658599"/>
              <a:gd name="connsiteY2502" fmla="*/ 1619489 h 6223656"/>
              <a:gd name="connsiteX2503" fmla="*/ 10447038 w 11658599"/>
              <a:gd name="connsiteY2503" fmla="*/ 1599543 h 6223656"/>
              <a:gd name="connsiteX2504" fmla="*/ 10476405 w 11658599"/>
              <a:gd name="connsiteY2504" fmla="*/ 1585672 h 6223656"/>
              <a:gd name="connsiteX2505" fmla="*/ 10468122 w 11658599"/>
              <a:gd name="connsiteY2505" fmla="*/ 1569641 h 6223656"/>
              <a:gd name="connsiteX2506" fmla="*/ 10477418 w 11658599"/>
              <a:gd name="connsiteY2506" fmla="*/ 1557959 h 6223656"/>
              <a:gd name="connsiteX2507" fmla="*/ 10494522 w 11658599"/>
              <a:gd name="connsiteY2507" fmla="*/ 1552209 h 6223656"/>
              <a:gd name="connsiteX2508" fmla="*/ 10495027 w 11658599"/>
              <a:gd name="connsiteY2508" fmla="*/ 1538349 h 6223656"/>
              <a:gd name="connsiteX2509" fmla="*/ 10551293 w 11658599"/>
              <a:gd name="connsiteY2509" fmla="*/ 1466391 h 6223656"/>
              <a:gd name="connsiteX2510" fmla="*/ 10608541 w 11658599"/>
              <a:gd name="connsiteY2510" fmla="*/ 1390678 h 6223656"/>
              <a:gd name="connsiteX2511" fmla="*/ 10649079 w 11658599"/>
              <a:gd name="connsiteY2511" fmla="*/ 1363929 h 6223656"/>
              <a:gd name="connsiteX2512" fmla="*/ 10654233 w 11658599"/>
              <a:gd name="connsiteY2512" fmla="*/ 1311439 h 6223656"/>
              <a:gd name="connsiteX2513" fmla="*/ 10644113 w 11658599"/>
              <a:gd name="connsiteY2513" fmla="*/ 1299446 h 6223656"/>
              <a:gd name="connsiteX2514" fmla="*/ 10627878 w 11658599"/>
              <a:gd name="connsiteY2514" fmla="*/ 1292928 h 6223656"/>
              <a:gd name="connsiteX2515" fmla="*/ 10575250 w 11658599"/>
              <a:gd name="connsiteY2515" fmla="*/ 1353970 h 6223656"/>
              <a:gd name="connsiteX2516" fmla="*/ 10527751 w 11658599"/>
              <a:gd name="connsiteY2516" fmla="*/ 1413287 h 6223656"/>
              <a:gd name="connsiteX2517" fmla="*/ 10476856 w 11658599"/>
              <a:gd name="connsiteY2517" fmla="*/ 1422991 h 6223656"/>
              <a:gd name="connsiteX2518" fmla="*/ 10483070 w 11658599"/>
              <a:gd name="connsiteY2518" fmla="*/ 1464811 h 6223656"/>
              <a:gd name="connsiteX2519" fmla="*/ 10437127 w 11658599"/>
              <a:gd name="connsiteY2519" fmla="*/ 1485395 h 6223656"/>
              <a:gd name="connsiteX2520" fmla="*/ 10390201 w 11658599"/>
              <a:gd name="connsiteY2520" fmla="*/ 1509731 h 6223656"/>
              <a:gd name="connsiteX2521" fmla="*/ 10384076 w 11658599"/>
              <a:gd name="connsiteY2521" fmla="*/ 1461605 h 6223656"/>
              <a:gd name="connsiteX2522" fmla="*/ 10440297 w 11658599"/>
              <a:gd name="connsiteY2522" fmla="*/ 1425589 h 6223656"/>
              <a:gd name="connsiteX2523" fmla="*/ 10481884 w 11658599"/>
              <a:gd name="connsiteY2523" fmla="*/ 1373965 h 6223656"/>
              <a:gd name="connsiteX2524" fmla="*/ 10515870 w 11658599"/>
              <a:gd name="connsiteY2524" fmla="*/ 1345426 h 6223656"/>
              <a:gd name="connsiteX2525" fmla="*/ 10508358 w 11658599"/>
              <a:gd name="connsiteY2525" fmla="*/ 1296625 h 6223656"/>
              <a:gd name="connsiteX2526" fmla="*/ 10577491 w 11658599"/>
              <a:gd name="connsiteY2526" fmla="*/ 1223191 h 6223656"/>
              <a:gd name="connsiteX2527" fmla="*/ 10605118 w 11658599"/>
              <a:gd name="connsiteY2527" fmla="*/ 1168276 h 6223656"/>
              <a:gd name="connsiteX2528" fmla="*/ 10654475 w 11658599"/>
              <a:gd name="connsiteY2528" fmla="*/ 1119741 h 6223656"/>
              <a:gd name="connsiteX2529" fmla="*/ 10666679 w 11658599"/>
              <a:gd name="connsiteY2529" fmla="*/ 1093966 h 6223656"/>
              <a:gd name="connsiteX2530" fmla="*/ 10675715 w 11658599"/>
              <a:gd name="connsiteY2530" fmla="*/ 1062411 h 6223656"/>
              <a:gd name="connsiteX2531" fmla="*/ 10702026 w 11658599"/>
              <a:gd name="connsiteY2531" fmla="*/ 1051281 h 6223656"/>
              <a:gd name="connsiteX2532" fmla="*/ 10688805 w 11658599"/>
              <a:gd name="connsiteY2532" fmla="*/ 1012385 h 6223656"/>
              <a:gd name="connsiteX2533" fmla="*/ 10602480 w 11658599"/>
              <a:gd name="connsiteY2533" fmla="*/ 1032292 h 6223656"/>
              <a:gd name="connsiteX2534" fmla="*/ 10574757 w 11658599"/>
              <a:gd name="connsiteY2534" fmla="*/ 1066709 h 6223656"/>
              <a:gd name="connsiteX2535" fmla="*/ 10547033 w 11658599"/>
              <a:gd name="connsiteY2535" fmla="*/ 1101127 h 6223656"/>
              <a:gd name="connsiteX2536" fmla="*/ 10514430 w 11658599"/>
              <a:gd name="connsiteY2536" fmla="*/ 1130340 h 6223656"/>
              <a:gd name="connsiteX2537" fmla="*/ 10512616 w 11658599"/>
              <a:gd name="connsiteY2537" fmla="*/ 1149201 h 6223656"/>
              <a:gd name="connsiteX2538" fmla="*/ 10494202 w 11658599"/>
              <a:gd name="connsiteY2538" fmla="*/ 1159954 h 6223656"/>
              <a:gd name="connsiteX2539" fmla="*/ 10454462 w 11658599"/>
              <a:gd name="connsiteY2539" fmla="*/ 1168757 h 6223656"/>
              <a:gd name="connsiteX2540" fmla="*/ 10386639 w 11658599"/>
              <a:gd name="connsiteY2540" fmla="*/ 1237189 h 6223656"/>
              <a:gd name="connsiteX2541" fmla="*/ 10365735 w 11658599"/>
              <a:gd name="connsiteY2541" fmla="*/ 1254486 h 6223656"/>
              <a:gd name="connsiteX2542" fmla="*/ 10341663 w 11658599"/>
              <a:gd name="connsiteY2542" fmla="*/ 1266001 h 6223656"/>
              <a:gd name="connsiteX2543" fmla="*/ 10343268 w 11658599"/>
              <a:gd name="connsiteY2543" fmla="*/ 1283711 h 6223656"/>
              <a:gd name="connsiteX2544" fmla="*/ 10328276 w 11658599"/>
              <a:gd name="connsiteY2544" fmla="*/ 1293316 h 6223656"/>
              <a:gd name="connsiteX2545" fmla="*/ 10287227 w 11658599"/>
              <a:gd name="connsiteY2545" fmla="*/ 1307121 h 6223656"/>
              <a:gd name="connsiteX2546" fmla="*/ 10298777 w 11658599"/>
              <a:gd name="connsiteY2546" fmla="*/ 1283847 h 6223656"/>
              <a:gd name="connsiteX2547" fmla="*/ 10323757 w 11658599"/>
              <a:gd name="connsiteY2547" fmla="*/ 1262900 h 6223656"/>
              <a:gd name="connsiteX2548" fmla="*/ 10318474 w 11658599"/>
              <a:gd name="connsiteY2548" fmla="*/ 1253270 h 6223656"/>
              <a:gd name="connsiteX2549" fmla="*/ 10323457 w 11658599"/>
              <a:gd name="connsiteY2549" fmla="*/ 1240187 h 6223656"/>
              <a:gd name="connsiteX2550" fmla="*/ 10344913 w 11658599"/>
              <a:gd name="connsiteY2550" fmla="*/ 1238678 h 6223656"/>
              <a:gd name="connsiteX2551" fmla="*/ 10346603 w 11658599"/>
              <a:gd name="connsiteY2551" fmla="*/ 1223280 h 6223656"/>
              <a:gd name="connsiteX2552" fmla="*/ 10423005 w 11658599"/>
              <a:gd name="connsiteY2552" fmla="*/ 1128009 h 6223656"/>
              <a:gd name="connsiteX2553" fmla="*/ 10491110 w 11658599"/>
              <a:gd name="connsiteY2553" fmla="*/ 1028686 h 6223656"/>
              <a:gd name="connsiteX2554" fmla="*/ 10503956 w 11658599"/>
              <a:gd name="connsiteY2554" fmla="*/ 1012391 h 6223656"/>
              <a:gd name="connsiteX2555" fmla="*/ 10496052 w 11658599"/>
              <a:gd name="connsiteY2555" fmla="*/ 985964 h 6223656"/>
              <a:gd name="connsiteX2556" fmla="*/ 10490518 w 11658599"/>
              <a:gd name="connsiteY2556" fmla="*/ 983263 h 6223656"/>
              <a:gd name="connsiteX2557" fmla="*/ 10566551 w 11658599"/>
              <a:gd name="connsiteY2557" fmla="*/ 925187 h 6223656"/>
              <a:gd name="connsiteX2558" fmla="*/ 10616705 w 11658599"/>
              <a:gd name="connsiteY2558" fmla="*/ 858702 h 6223656"/>
              <a:gd name="connsiteX2559" fmla="*/ 10594737 w 11658599"/>
              <a:gd name="connsiteY2559" fmla="*/ 847271 h 6223656"/>
              <a:gd name="connsiteX2560" fmla="*/ 10569823 w 11658599"/>
              <a:gd name="connsiteY2560" fmla="*/ 847095 h 6223656"/>
              <a:gd name="connsiteX2561" fmla="*/ 10538531 w 11658599"/>
              <a:gd name="connsiteY2561" fmla="*/ 871306 h 6223656"/>
              <a:gd name="connsiteX2562" fmla="*/ 10517915 w 11658599"/>
              <a:gd name="connsiteY2562" fmla="*/ 884512 h 6223656"/>
              <a:gd name="connsiteX2563" fmla="*/ 10504620 w 11658599"/>
              <a:gd name="connsiteY2563" fmla="*/ 905524 h 6223656"/>
              <a:gd name="connsiteX2564" fmla="*/ 10462788 w 11658599"/>
              <a:gd name="connsiteY2564" fmla="*/ 925293 h 6223656"/>
              <a:gd name="connsiteX2565" fmla="*/ 10424127 w 11658599"/>
              <a:gd name="connsiteY2565" fmla="*/ 950843 h 6223656"/>
              <a:gd name="connsiteX2566" fmla="*/ 10134335 w 11658599"/>
              <a:gd name="connsiteY2566" fmla="*/ 1176048 h 6223656"/>
              <a:gd name="connsiteX2567" fmla="*/ 10105912 w 11658599"/>
              <a:gd name="connsiteY2567" fmla="*/ 1183324 h 6223656"/>
              <a:gd name="connsiteX2568" fmla="*/ 10100423 w 11658599"/>
              <a:gd name="connsiteY2568" fmla="*/ 1210262 h 6223656"/>
              <a:gd name="connsiteX2569" fmla="*/ 10054137 w 11658599"/>
              <a:gd name="connsiteY2569" fmla="*/ 1244080 h 6223656"/>
              <a:gd name="connsiteX2570" fmla="*/ 9991752 w 11658599"/>
              <a:gd name="connsiteY2570" fmla="*/ 1294716 h 6223656"/>
              <a:gd name="connsiteX2571" fmla="*/ 9951095 w 11658599"/>
              <a:gd name="connsiteY2571" fmla="*/ 1351729 h 6223656"/>
              <a:gd name="connsiteX2572" fmla="*/ 9867983 w 11658599"/>
              <a:gd name="connsiteY2572" fmla="*/ 1407055 h 6223656"/>
              <a:gd name="connsiteX2573" fmla="*/ 9864352 w 11658599"/>
              <a:gd name="connsiteY2573" fmla="*/ 1444775 h 6223656"/>
              <a:gd name="connsiteX2574" fmla="*/ 9768777 w 11658599"/>
              <a:gd name="connsiteY2574" fmla="*/ 1506001 h 6223656"/>
              <a:gd name="connsiteX2575" fmla="*/ 9680519 w 11658599"/>
              <a:gd name="connsiteY2575" fmla="*/ 1575033 h 6223656"/>
              <a:gd name="connsiteX2576" fmla="*/ 9664657 w 11658599"/>
              <a:gd name="connsiteY2576" fmla="*/ 1596908 h 6223656"/>
              <a:gd name="connsiteX2577" fmla="*/ 9646608 w 11658599"/>
              <a:gd name="connsiteY2577" fmla="*/ 1609251 h 6223656"/>
              <a:gd name="connsiteX2578" fmla="*/ 9575872 w 11658599"/>
              <a:gd name="connsiteY2578" fmla="*/ 1664976 h 6223656"/>
              <a:gd name="connsiteX2579" fmla="*/ 9577477 w 11658599"/>
              <a:gd name="connsiteY2579" fmla="*/ 1682686 h 6223656"/>
              <a:gd name="connsiteX2580" fmla="*/ 9562483 w 11658599"/>
              <a:gd name="connsiteY2580" fmla="*/ 1692289 h 6223656"/>
              <a:gd name="connsiteX2581" fmla="*/ 9523636 w 11658599"/>
              <a:gd name="connsiteY2581" fmla="*/ 1703645 h 6223656"/>
              <a:gd name="connsiteX2582" fmla="*/ 9490142 w 11658599"/>
              <a:gd name="connsiteY2582" fmla="*/ 1730309 h 6223656"/>
              <a:gd name="connsiteX2583" fmla="*/ 9486489 w 11658599"/>
              <a:gd name="connsiteY2583" fmla="*/ 1753205 h 6223656"/>
              <a:gd name="connsiteX2584" fmla="*/ 9463071 w 11658599"/>
              <a:gd name="connsiteY2584" fmla="*/ 1762221 h 6223656"/>
              <a:gd name="connsiteX2585" fmla="*/ 9453672 w 11658599"/>
              <a:gd name="connsiteY2585" fmla="*/ 1775054 h 6223656"/>
              <a:gd name="connsiteX2586" fmla="*/ 9440826 w 11658599"/>
              <a:gd name="connsiteY2586" fmla="*/ 1757077 h 6223656"/>
              <a:gd name="connsiteX2587" fmla="*/ 9458620 w 11658599"/>
              <a:gd name="connsiteY2587" fmla="*/ 1740201 h 6223656"/>
              <a:gd name="connsiteX2588" fmla="*/ 9480717 w 11658599"/>
              <a:gd name="connsiteY2588" fmla="*/ 1725486 h 6223656"/>
              <a:gd name="connsiteX2589" fmla="*/ 9425875 w 11658599"/>
              <a:gd name="connsiteY2589" fmla="*/ 1686449 h 6223656"/>
              <a:gd name="connsiteX2590" fmla="*/ 9385986 w 11658599"/>
              <a:gd name="connsiteY2590" fmla="*/ 1718042 h 6223656"/>
              <a:gd name="connsiteX2591" fmla="*/ 9425619 w 11658599"/>
              <a:gd name="connsiteY2591" fmla="*/ 1766648 h 6223656"/>
              <a:gd name="connsiteX2592" fmla="*/ 9411376 w 11658599"/>
              <a:gd name="connsiteY2592" fmla="*/ 1795353 h 6223656"/>
              <a:gd name="connsiteX2593" fmla="*/ 9394703 w 11658599"/>
              <a:gd name="connsiteY2593" fmla="*/ 1814227 h 6223656"/>
              <a:gd name="connsiteX2594" fmla="*/ 9382550 w 11658599"/>
              <a:gd name="connsiteY2594" fmla="*/ 1831071 h 6223656"/>
              <a:gd name="connsiteX2595" fmla="*/ 9361793 w 11658599"/>
              <a:gd name="connsiteY2595" fmla="*/ 1843590 h 6223656"/>
              <a:gd name="connsiteX2596" fmla="*/ 9346994 w 11658599"/>
              <a:gd name="connsiteY2596" fmla="*/ 1821808 h 6223656"/>
              <a:gd name="connsiteX2597" fmla="*/ 9324155 w 11658599"/>
              <a:gd name="connsiteY2597" fmla="*/ 1813199 h 6223656"/>
              <a:gd name="connsiteX2598" fmla="*/ 9304461 w 11658599"/>
              <a:gd name="connsiteY2598" fmla="*/ 1814778 h 6223656"/>
              <a:gd name="connsiteX2599" fmla="*/ 9340853 w 11658599"/>
              <a:gd name="connsiteY2599" fmla="*/ 1850279 h 6223656"/>
              <a:gd name="connsiteX2600" fmla="*/ 9298225 w 11658599"/>
              <a:gd name="connsiteY2600" fmla="*/ 1840331 h 6223656"/>
              <a:gd name="connsiteX2601" fmla="*/ 9242476 w 11658599"/>
              <a:gd name="connsiteY2601" fmla="*/ 1861085 h 6223656"/>
              <a:gd name="connsiteX2602" fmla="*/ 9191028 w 11658599"/>
              <a:gd name="connsiteY2602" fmla="*/ 1884002 h 6223656"/>
              <a:gd name="connsiteX2603" fmla="*/ 9189035 w 11658599"/>
              <a:gd name="connsiteY2603" fmla="*/ 1865786 h 6223656"/>
              <a:gd name="connsiteX2604" fmla="*/ 9220418 w 11658599"/>
              <a:gd name="connsiteY2604" fmla="*/ 1832786 h 6223656"/>
              <a:gd name="connsiteX2605" fmla="*/ 9256100 w 11658599"/>
              <a:gd name="connsiteY2605" fmla="*/ 1801947 h 6223656"/>
              <a:gd name="connsiteX2606" fmla="*/ 9310696 w 11658599"/>
              <a:gd name="connsiteY2606" fmla="*/ 1789221 h 6223656"/>
              <a:gd name="connsiteX2607" fmla="*/ 9367072 w 11658599"/>
              <a:gd name="connsiteY2607" fmla="*/ 1699930 h 6223656"/>
              <a:gd name="connsiteX2608" fmla="*/ 9453551 w 11658599"/>
              <a:gd name="connsiteY2608" fmla="*/ 1625765 h 6223656"/>
              <a:gd name="connsiteX2609" fmla="*/ 9437351 w 11658599"/>
              <a:gd name="connsiteY2609" fmla="*/ 1576741 h 6223656"/>
              <a:gd name="connsiteX2610" fmla="*/ 9443586 w 11658599"/>
              <a:gd name="connsiteY2610" fmla="*/ 1534691 h 6223656"/>
              <a:gd name="connsiteX2611" fmla="*/ 9460009 w 11658599"/>
              <a:gd name="connsiteY2611" fmla="*/ 1530035 h 6223656"/>
              <a:gd name="connsiteX2612" fmla="*/ 9456803 w 11658599"/>
              <a:gd name="connsiteY2612" fmla="*/ 1506906 h 6223656"/>
              <a:gd name="connsiteX2613" fmla="*/ 9520499 w 11658599"/>
              <a:gd name="connsiteY2613" fmla="*/ 1453568 h 6223656"/>
              <a:gd name="connsiteX2614" fmla="*/ 9561762 w 11658599"/>
              <a:gd name="connsiteY2614" fmla="*/ 1393260 h 6223656"/>
              <a:gd name="connsiteX2615" fmla="*/ 9587007 w 11658599"/>
              <a:gd name="connsiteY2615" fmla="*/ 1339243 h 6223656"/>
              <a:gd name="connsiteX2616" fmla="*/ 9639547 w 11658599"/>
              <a:gd name="connsiteY2616" fmla="*/ 1311857 h 6223656"/>
              <a:gd name="connsiteX2617" fmla="*/ 9663980 w 11658599"/>
              <a:gd name="connsiteY2617" fmla="*/ 1287558 h 6223656"/>
              <a:gd name="connsiteX2618" fmla="*/ 9648776 w 11658599"/>
              <a:gd name="connsiteY2618" fmla="*/ 1247642 h 6223656"/>
              <a:gd name="connsiteX2619" fmla="*/ 9611882 w 11658599"/>
              <a:gd name="connsiteY2619" fmla="*/ 1240577 h 6223656"/>
              <a:gd name="connsiteX2620" fmla="*/ 9587295 w 11658599"/>
              <a:gd name="connsiteY2620" fmla="*/ 1249018 h 6223656"/>
              <a:gd name="connsiteX2621" fmla="*/ 9578973 w 11658599"/>
              <a:gd name="connsiteY2621" fmla="*/ 1269940 h 6223656"/>
              <a:gd name="connsiteX2622" fmla="*/ 9578473 w 11658599"/>
              <a:gd name="connsiteY2622" fmla="*/ 1298378 h 6223656"/>
              <a:gd name="connsiteX2623" fmla="*/ 9508328 w 11658599"/>
              <a:gd name="connsiteY2623" fmla="*/ 1315481 h 6223656"/>
              <a:gd name="connsiteX2624" fmla="*/ 9459307 w 11658599"/>
              <a:gd name="connsiteY2624" fmla="*/ 1364720 h 6223656"/>
              <a:gd name="connsiteX2625" fmla="*/ 9400970 w 11658599"/>
              <a:gd name="connsiteY2625" fmla="*/ 1392779 h 6223656"/>
              <a:gd name="connsiteX2626" fmla="*/ 9342633 w 11658599"/>
              <a:gd name="connsiteY2626" fmla="*/ 1420839 h 6223656"/>
              <a:gd name="connsiteX2627" fmla="*/ 9347775 w 11658599"/>
              <a:gd name="connsiteY2627" fmla="*/ 1432747 h 6223656"/>
              <a:gd name="connsiteX2628" fmla="*/ 9343381 w 11658599"/>
              <a:gd name="connsiteY2628" fmla="*/ 1444166 h 6223656"/>
              <a:gd name="connsiteX2629" fmla="*/ 9326397 w 11658599"/>
              <a:gd name="connsiteY2629" fmla="*/ 1447825 h 6223656"/>
              <a:gd name="connsiteX2630" fmla="*/ 9325679 w 11658599"/>
              <a:gd name="connsiteY2630" fmla="*/ 1463958 h 6223656"/>
              <a:gd name="connsiteX2631" fmla="*/ 9305483 w 11658599"/>
              <a:gd name="connsiteY2631" fmla="*/ 1493973 h 6223656"/>
              <a:gd name="connsiteX2632" fmla="*/ 9218480 w 11658599"/>
              <a:gd name="connsiteY2632" fmla="*/ 1507627 h 6223656"/>
              <a:gd name="connsiteX2633" fmla="*/ 9198787 w 11658599"/>
              <a:gd name="connsiteY2633" fmla="*/ 1509205 h 6223656"/>
              <a:gd name="connsiteX2634" fmla="*/ 9202621 w 11658599"/>
              <a:gd name="connsiteY2634" fmla="*/ 1496786 h 6223656"/>
              <a:gd name="connsiteX2635" fmla="*/ 9210756 w 11658599"/>
              <a:gd name="connsiteY2635" fmla="*/ 1486530 h 6223656"/>
              <a:gd name="connsiteX2636" fmla="*/ 9228485 w 11658599"/>
              <a:gd name="connsiteY2636" fmla="*/ 1473207 h 6223656"/>
              <a:gd name="connsiteX2637" fmla="*/ 9223224 w 11658599"/>
              <a:gd name="connsiteY2637" fmla="*/ 1435418 h 6223656"/>
              <a:gd name="connsiteX2638" fmla="*/ 9155513 w 11658599"/>
              <a:gd name="connsiteY2638" fmla="*/ 1379873 h 6223656"/>
              <a:gd name="connsiteX2639" fmla="*/ 9077895 w 11658599"/>
              <a:gd name="connsiteY2639" fmla="*/ 1345167 h 6223656"/>
              <a:gd name="connsiteX2640" fmla="*/ 9098960 w 11658599"/>
              <a:gd name="connsiteY2640" fmla="*/ 1331369 h 6223656"/>
              <a:gd name="connsiteX2641" fmla="*/ 9096097 w 11658599"/>
              <a:gd name="connsiteY2641" fmla="*/ 1296938 h 6223656"/>
              <a:gd name="connsiteX2642" fmla="*/ 9127760 w 11658599"/>
              <a:gd name="connsiteY2642" fmla="*/ 1272684 h 6223656"/>
              <a:gd name="connsiteX2643" fmla="*/ 9144744 w 11658599"/>
              <a:gd name="connsiteY2643" fmla="*/ 1252532 h 6223656"/>
              <a:gd name="connsiteX2644" fmla="*/ 9174628 w 11658599"/>
              <a:gd name="connsiteY2644" fmla="*/ 1238860 h 6223656"/>
              <a:gd name="connsiteX2645" fmla="*/ 9165812 w 11658599"/>
              <a:gd name="connsiteY2645" fmla="*/ 1222238 h 6223656"/>
              <a:gd name="connsiteX2646" fmla="*/ 9175130 w 11658599"/>
              <a:gd name="connsiteY2646" fmla="*/ 1210424 h 6223656"/>
              <a:gd name="connsiteX2647" fmla="*/ 9192580 w 11658599"/>
              <a:gd name="connsiteY2647" fmla="*/ 1204852 h 6223656"/>
              <a:gd name="connsiteX2648" fmla="*/ 9192830 w 11658599"/>
              <a:gd name="connsiteY2648" fmla="*/ 1190630 h 6223656"/>
              <a:gd name="connsiteX2649" fmla="*/ 9249207 w 11658599"/>
              <a:gd name="connsiteY2649" fmla="*/ 1117836 h 6223656"/>
              <a:gd name="connsiteX2650" fmla="*/ 9306519 w 11658599"/>
              <a:gd name="connsiteY2650" fmla="*/ 1041207 h 6223656"/>
              <a:gd name="connsiteX2651" fmla="*/ 9347623 w 11658599"/>
              <a:gd name="connsiteY2651" fmla="*/ 1014528 h 6223656"/>
              <a:gd name="connsiteX2652" fmla="*/ 9351897 w 11658599"/>
              <a:gd name="connsiteY2652" fmla="*/ 960732 h 6223656"/>
              <a:gd name="connsiteX2653" fmla="*/ 9341272 w 11658599"/>
              <a:gd name="connsiteY2653" fmla="*/ 948220 h 6223656"/>
              <a:gd name="connsiteX2654" fmla="*/ 9324476 w 11658599"/>
              <a:gd name="connsiteY2654" fmla="*/ 941212 h 6223656"/>
              <a:gd name="connsiteX2655" fmla="*/ 9271623 w 11658599"/>
              <a:gd name="connsiteY2655" fmla="*/ 1002869 h 6223656"/>
              <a:gd name="connsiteX2656" fmla="*/ 9224003 w 11658599"/>
              <a:gd name="connsiteY2656" fmla="*/ 1062852 h 6223656"/>
              <a:gd name="connsiteX2657" fmla="*/ 9171932 w 11658599"/>
              <a:gd name="connsiteY2657" fmla="*/ 1071828 h 6223656"/>
              <a:gd name="connsiteX2658" fmla="*/ 9179125 w 11658599"/>
              <a:gd name="connsiteY2658" fmla="*/ 1114890 h 6223656"/>
              <a:gd name="connsiteX2659" fmla="*/ 9132351 w 11658599"/>
              <a:gd name="connsiteY2659" fmla="*/ 1135133 h 6223656"/>
              <a:gd name="connsiteX2660" fmla="*/ 9084640 w 11658599"/>
              <a:gd name="connsiteY2660" fmla="*/ 1159209 h 6223656"/>
              <a:gd name="connsiteX2661" fmla="*/ 9077416 w 11658599"/>
              <a:gd name="connsiteY2661" fmla="*/ 1109675 h 6223656"/>
              <a:gd name="connsiteX2662" fmla="*/ 9134444 w 11658599"/>
              <a:gd name="connsiteY2662" fmla="*/ 1073786 h 6223656"/>
              <a:gd name="connsiteX2663" fmla="*/ 9176144 w 11658599"/>
              <a:gd name="connsiteY2663" fmla="*/ 1021586 h 6223656"/>
              <a:gd name="connsiteX2664" fmla="*/ 9210486 w 11658599"/>
              <a:gd name="connsiteY2664" fmla="*/ 992942 h 6223656"/>
              <a:gd name="connsiteX2665" fmla="*/ 9201825 w 11658599"/>
              <a:gd name="connsiteY2665" fmla="*/ 942688 h 6223656"/>
              <a:gd name="connsiteX2666" fmla="*/ 9271384 w 11658599"/>
              <a:gd name="connsiteY2666" fmla="*/ 868629 h 6223656"/>
              <a:gd name="connsiteX2667" fmla="*/ 9298686 w 11658599"/>
              <a:gd name="connsiteY2667" fmla="*/ 812779 h 6223656"/>
              <a:gd name="connsiteX2668" fmla="*/ 9348423 w 11658599"/>
              <a:gd name="connsiteY2668" fmla="*/ 763901 h 6223656"/>
              <a:gd name="connsiteX2669" fmla="*/ 9360454 w 11658599"/>
              <a:gd name="connsiteY2669" fmla="*/ 737672 h 6223656"/>
              <a:gd name="connsiteX2670" fmla="*/ 9369119 w 11658599"/>
              <a:gd name="connsiteY2670" fmla="*/ 705448 h 6223656"/>
              <a:gd name="connsiteX2671" fmla="*/ 9395919 w 11658599"/>
              <a:gd name="connsiteY2671" fmla="*/ 694530 h 6223656"/>
              <a:gd name="connsiteX2672" fmla="*/ 9381588 w 11658599"/>
              <a:gd name="connsiteY2672" fmla="*/ 654335 h 6223656"/>
              <a:gd name="connsiteX2673" fmla="*/ 9293336 w 11658599"/>
              <a:gd name="connsiteY2673" fmla="*/ 673100 h 6223656"/>
              <a:gd name="connsiteX2674" fmla="*/ 9265539 w 11658599"/>
              <a:gd name="connsiteY2674" fmla="*/ 707900 h 6223656"/>
              <a:gd name="connsiteX2675" fmla="*/ 9237740 w 11658599"/>
              <a:gd name="connsiteY2675" fmla="*/ 742703 h 6223656"/>
              <a:gd name="connsiteX2676" fmla="*/ 9204831 w 11658599"/>
              <a:gd name="connsiteY2676" fmla="*/ 772065 h 6223656"/>
              <a:gd name="connsiteX2677" fmla="*/ 9203335 w 11658599"/>
              <a:gd name="connsiteY2677" fmla="*/ 791396 h 6223656"/>
              <a:gd name="connsiteX2678" fmla="*/ 9184636 w 11658599"/>
              <a:gd name="connsiteY2678" fmla="*/ 802079 h 6223656"/>
              <a:gd name="connsiteX2679" fmla="*/ 9144001 w 11658599"/>
              <a:gd name="connsiteY2679" fmla="*/ 810348 h 6223656"/>
              <a:gd name="connsiteX2680" fmla="*/ 9075690 w 11658599"/>
              <a:gd name="connsiteY2680" fmla="*/ 879296 h 6223656"/>
              <a:gd name="connsiteX2681" fmla="*/ 9054562 w 11658599"/>
              <a:gd name="connsiteY2681" fmla="*/ 896651 h 6223656"/>
              <a:gd name="connsiteX2682" fmla="*/ 9030068 w 11658599"/>
              <a:gd name="connsiteY2682" fmla="*/ 908006 h 6223656"/>
              <a:gd name="connsiteX2683" fmla="*/ 9032061 w 11658599"/>
              <a:gd name="connsiteY2683" fmla="*/ 926222 h 6223656"/>
              <a:gd name="connsiteX2684" fmla="*/ 9016854 w 11658599"/>
              <a:gd name="connsiteY2684" fmla="*/ 935794 h 6223656"/>
              <a:gd name="connsiteX2685" fmla="*/ 8974972 w 11658599"/>
              <a:gd name="connsiteY2685" fmla="*/ 949171 h 6223656"/>
              <a:gd name="connsiteX2686" fmla="*/ 8986380 w 11658599"/>
              <a:gd name="connsiteY2686" fmla="*/ 925498 h 6223656"/>
              <a:gd name="connsiteX2687" fmla="*/ 9011622 w 11658599"/>
              <a:gd name="connsiteY2687" fmla="*/ 904475 h 6223656"/>
              <a:gd name="connsiteX2688" fmla="*/ 9006011 w 11658599"/>
              <a:gd name="connsiteY2688" fmla="*/ 894484 h 6223656"/>
              <a:gd name="connsiteX2689" fmla="*/ 9010874 w 11658599"/>
              <a:gd name="connsiteY2689" fmla="*/ 881147 h 6223656"/>
              <a:gd name="connsiteX2690" fmla="*/ 9032875 w 11658599"/>
              <a:gd name="connsiteY2690" fmla="*/ 880014 h 6223656"/>
              <a:gd name="connsiteX2691" fmla="*/ 9034311 w 11658599"/>
              <a:gd name="connsiteY2691" fmla="*/ 864237 h 6223656"/>
              <a:gd name="connsiteX2692" fmla="*/ 9110911 w 11658599"/>
              <a:gd name="connsiteY2692" fmla="*/ 767896 h 6223656"/>
              <a:gd name="connsiteX2693" fmla="*/ 9178913 w 11658599"/>
              <a:gd name="connsiteY2693" fmla="*/ 667234 h 6223656"/>
              <a:gd name="connsiteX2694" fmla="*/ 9191786 w 11658599"/>
              <a:gd name="connsiteY2694" fmla="*/ 650752 h 6223656"/>
              <a:gd name="connsiteX2695" fmla="*/ 9183157 w 11658599"/>
              <a:gd name="connsiteY2695" fmla="*/ 623463 h 6223656"/>
              <a:gd name="connsiteX2696" fmla="*/ 9177422 w 11658599"/>
              <a:gd name="connsiteY2696" fmla="*/ 620582 h 6223656"/>
              <a:gd name="connsiteX2697" fmla="*/ 9254365 w 11658599"/>
              <a:gd name="connsiteY2697" fmla="*/ 562426 h 6223656"/>
              <a:gd name="connsiteX2698" fmla="*/ 9304571 w 11658599"/>
              <a:gd name="connsiteY2698" fmla="*/ 495134 h 6223656"/>
              <a:gd name="connsiteX2699" fmla="*/ 9281794 w 11658599"/>
              <a:gd name="connsiteY2699" fmla="*/ 482970 h 6223656"/>
              <a:gd name="connsiteX2700" fmla="*/ 9256209 w 11658599"/>
              <a:gd name="connsiteY2700" fmla="*/ 482306 h 6223656"/>
              <a:gd name="connsiteX2701" fmla="*/ 9224548 w 11658599"/>
              <a:gd name="connsiteY2701" fmla="*/ 506558 h 6223656"/>
              <a:gd name="connsiteX2702" fmla="*/ 9203636 w 11658599"/>
              <a:gd name="connsiteY2702" fmla="*/ 519717 h 6223656"/>
              <a:gd name="connsiteX2703" fmla="*/ 9190392 w 11658599"/>
              <a:gd name="connsiteY2703" fmla="*/ 541034 h 6223656"/>
              <a:gd name="connsiteX2704" fmla="*/ 9147824 w 11658599"/>
              <a:gd name="connsiteY2704" fmla="*/ 560520 h 6223656"/>
              <a:gd name="connsiteX2705" fmla="*/ 9108622 w 11658599"/>
              <a:gd name="connsiteY2705" fmla="*/ 586004 h 6223656"/>
              <a:gd name="connsiteX2706" fmla="*/ 8815438 w 11658599"/>
              <a:gd name="connsiteY2706" fmla="*/ 811617 h 6223656"/>
              <a:gd name="connsiteX2707" fmla="*/ 8786395 w 11658599"/>
              <a:gd name="connsiteY2707" fmla="*/ 818536 h 6223656"/>
              <a:gd name="connsiteX2708" fmla="*/ 8781282 w 11658599"/>
              <a:gd name="connsiteY2708" fmla="*/ 846090 h 6223656"/>
              <a:gd name="connsiteX2709" fmla="*/ 8734412 w 11658599"/>
              <a:gd name="connsiteY2709" fmla="*/ 879915 h 6223656"/>
              <a:gd name="connsiteX2710" fmla="*/ 8671339 w 11658599"/>
              <a:gd name="connsiteY2710" fmla="*/ 930696 h 6223656"/>
              <a:gd name="connsiteX2711" fmla="*/ 8630699 w 11658599"/>
              <a:gd name="connsiteY2711" fmla="*/ 988448 h 6223656"/>
              <a:gd name="connsiteX2712" fmla="*/ 8546435 w 11658599"/>
              <a:gd name="connsiteY2712" fmla="*/ 1043643 h 6223656"/>
              <a:gd name="connsiteX2713" fmla="*/ 8543438 w 11658599"/>
              <a:gd name="connsiteY2713" fmla="*/ 1082303 h 6223656"/>
              <a:gd name="connsiteX2714" fmla="*/ 8446492 w 11658599"/>
              <a:gd name="connsiteY2714" fmla="*/ 1143314 h 6223656"/>
              <a:gd name="connsiteX2715" fmla="*/ 8442170 w 11658599"/>
              <a:gd name="connsiteY2715" fmla="*/ 1147424 h 6223656"/>
              <a:gd name="connsiteX2716" fmla="*/ 8458195 w 11658599"/>
              <a:gd name="connsiteY2716" fmla="*/ 1119419 h 6223656"/>
              <a:gd name="connsiteX2717" fmla="*/ 8469581 w 11658599"/>
              <a:gd name="connsiteY2717" fmla="*/ 1082695 h 6223656"/>
              <a:gd name="connsiteX2718" fmla="*/ 8504914 w 11658599"/>
              <a:gd name="connsiteY2718" fmla="*/ 1069514 h 6223656"/>
              <a:gd name="connsiteX2719" fmla="*/ 8519763 w 11658599"/>
              <a:gd name="connsiteY2719" fmla="*/ 1054783 h 6223656"/>
              <a:gd name="connsiteX2720" fmla="*/ 8502992 w 11658599"/>
              <a:gd name="connsiteY2720" fmla="*/ 1023012 h 6223656"/>
              <a:gd name="connsiteX2721" fmla="*/ 8474583 w 11658599"/>
              <a:gd name="connsiteY2721" fmla="*/ 1012708 h 6223656"/>
              <a:gd name="connsiteX2722" fmla="*/ 8457450 w 11658599"/>
              <a:gd name="connsiteY2722" fmla="*/ 1015623 h 6223656"/>
              <a:gd name="connsiteX2723" fmla="*/ 8454122 w 11658599"/>
              <a:gd name="connsiteY2723" fmla="*/ 1030045 h 6223656"/>
              <a:gd name="connsiteX2724" fmla="*/ 8457642 w 11658599"/>
              <a:gd name="connsiteY2724" fmla="*/ 1051130 h 6223656"/>
              <a:gd name="connsiteX2725" fmla="*/ 8407806 w 11658599"/>
              <a:gd name="connsiteY2725" fmla="*/ 1054253 h 6223656"/>
              <a:gd name="connsiteX2726" fmla="*/ 8378081 w 11658599"/>
              <a:gd name="connsiteY2726" fmla="*/ 1084170 h 6223656"/>
              <a:gd name="connsiteX2727" fmla="*/ 8338528 w 11658599"/>
              <a:gd name="connsiteY2727" fmla="*/ 1097059 h 6223656"/>
              <a:gd name="connsiteX2728" fmla="*/ 8298975 w 11658599"/>
              <a:gd name="connsiteY2728" fmla="*/ 1109947 h 6223656"/>
              <a:gd name="connsiteX2729" fmla="*/ 8304429 w 11658599"/>
              <a:gd name="connsiteY2729" fmla="*/ 1119509 h 6223656"/>
              <a:gd name="connsiteX2730" fmla="*/ 8302724 w 11658599"/>
              <a:gd name="connsiteY2730" fmla="*/ 1127401 h 6223656"/>
              <a:gd name="connsiteX2731" fmla="*/ 8290592 w 11658599"/>
              <a:gd name="connsiteY2731" fmla="*/ 1127798 h 6223656"/>
              <a:gd name="connsiteX2732" fmla="*/ 8292265 w 11658599"/>
              <a:gd name="connsiteY2732" fmla="*/ 1139700 h 6223656"/>
              <a:gd name="connsiteX2733" fmla="*/ 8281350 w 11658599"/>
              <a:gd name="connsiteY2733" fmla="*/ 1159263 h 6223656"/>
              <a:gd name="connsiteX2734" fmla="*/ 8218503 w 11658599"/>
              <a:gd name="connsiteY2734" fmla="*/ 1157513 h 6223656"/>
              <a:gd name="connsiteX2735" fmla="*/ 8204071 w 11658599"/>
              <a:gd name="connsiteY2735" fmla="*/ 1155992 h 6223656"/>
              <a:gd name="connsiteX2736" fmla="*/ 8205223 w 11658599"/>
              <a:gd name="connsiteY2736" fmla="*/ 1147279 h 6223656"/>
              <a:gd name="connsiteX2737" fmla="*/ 8209871 w 11658599"/>
              <a:gd name="connsiteY2737" fmla="*/ 1140764 h 6223656"/>
              <a:gd name="connsiteX2738" fmla="*/ 8221235 w 11658599"/>
              <a:gd name="connsiteY2738" fmla="*/ 1133280 h 6223656"/>
              <a:gd name="connsiteX2739" fmla="*/ 8212151 w 11658599"/>
              <a:gd name="connsiteY2739" fmla="*/ 1104452 h 6223656"/>
              <a:gd name="connsiteX2740" fmla="*/ 8154185 w 11658599"/>
              <a:gd name="connsiteY2740" fmla="*/ 1053870 h 6223656"/>
              <a:gd name="connsiteX2741" fmla="*/ 8091702 w 11658599"/>
              <a:gd name="connsiteY2741" fmla="*/ 1017434 h 6223656"/>
              <a:gd name="connsiteX2742" fmla="*/ 8105482 w 11658599"/>
              <a:gd name="connsiteY2742" fmla="*/ 1010053 h 6223656"/>
              <a:gd name="connsiteX2743" fmla="*/ 8098641 w 11658599"/>
              <a:gd name="connsiteY2743" fmla="*/ 984050 h 6223656"/>
              <a:gd name="connsiteX2744" fmla="*/ 8118874 w 11658599"/>
              <a:gd name="connsiteY2744" fmla="*/ 970342 h 6223656"/>
              <a:gd name="connsiteX2745" fmla="*/ 8128749 w 11658599"/>
              <a:gd name="connsiteY2745" fmla="*/ 957677 h 6223656"/>
              <a:gd name="connsiteX2746" fmla="*/ 8149107 w 11658599"/>
              <a:gd name="connsiteY2746" fmla="*/ 951597 h 6223656"/>
              <a:gd name="connsiteX2747" fmla="*/ 8140274 w 11658599"/>
              <a:gd name="connsiteY2747" fmla="*/ 938026 h 6223656"/>
              <a:gd name="connsiteX2748" fmla="*/ 8145589 w 11658599"/>
              <a:gd name="connsiteY2748" fmla="*/ 930514 h 6223656"/>
              <a:gd name="connsiteX2749" fmla="*/ 8157806 w 11658599"/>
              <a:gd name="connsiteY2749" fmla="*/ 928757 h 6223656"/>
              <a:gd name="connsiteX2750" fmla="*/ 8156046 w 11658599"/>
              <a:gd name="connsiteY2750" fmla="*/ 918213 h 6223656"/>
              <a:gd name="connsiteX2751" fmla="*/ 8188019 w 11658599"/>
              <a:gd name="connsiteY2751" fmla="*/ 871782 h 6223656"/>
              <a:gd name="connsiteX2752" fmla="*/ 8220164 w 11658599"/>
              <a:gd name="connsiteY2752" fmla="*/ 822625 h 6223656"/>
              <a:gd name="connsiteX2753" fmla="*/ 8247087 w 11658599"/>
              <a:gd name="connsiteY2753" fmla="*/ 808406 h 6223656"/>
              <a:gd name="connsiteX2754" fmla="*/ 8242904 w 11658599"/>
              <a:gd name="connsiteY2754" fmla="*/ 768975 h 6223656"/>
              <a:gd name="connsiteX2755" fmla="*/ 8233290 w 11658599"/>
              <a:gd name="connsiteY2755" fmla="*/ 758215 h 6223656"/>
              <a:gd name="connsiteX2756" fmla="*/ 8219837 w 11658599"/>
              <a:gd name="connsiteY2756" fmla="*/ 750704 h 6223656"/>
              <a:gd name="connsiteX2757" fmla="*/ 8188961 w 11658599"/>
              <a:gd name="connsiteY2757" fmla="*/ 789333 h 6223656"/>
              <a:gd name="connsiteX2758" fmla="*/ 8161748 w 11658599"/>
              <a:gd name="connsiteY2758" fmla="*/ 827434 h 6223656"/>
              <a:gd name="connsiteX2759" fmla="*/ 8124245 w 11658599"/>
              <a:gd name="connsiteY2759" fmla="*/ 826985 h 6223656"/>
              <a:gd name="connsiteX2760" fmla="*/ 8135487 w 11658599"/>
              <a:gd name="connsiteY2760" fmla="*/ 860000 h 6223656"/>
              <a:gd name="connsiteX2761" fmla="*/ 8103466 w 11658599"/>
              <a:gd name="connsiteY2761" fmla="*/ 868657 h 6223656"/>
              <a:gd name="connsiteX2762" fmla="*/ 8071272 w 11658599"/>
              <a:gd name="connsiteY2762" fmla="*/ 880037 h 6223656"/>
              <a:gd name="connsiteX2763" fmla="*/ 8059120 w 11658599"/>
              <a:gd name="connsiteY2763" fmla="*/ 842203 h 6223656"/>
              <a:gd name="connsiteX2764" fmla="*/ 8096628 w 11658599"/>
              <a:gd name="connsiteY2764" fmla="*/ 823312 h 6223656"/>
              <a:gd name="connsiteX2765" fmla="*/ 8120502 w 11658599"/>
              <a:gd name="connsiteY2765" fmla="*/ 790190 h 6223656"/>
              <a:gd name="connsiteX2766" fmla="*/ 8142127 w 11658599"/>
              <a:gd name="connsiteY2766" fmla="*/ 773583 h 6223656"/>
              <a:gd name="connsiteX2767" fmla="*/ 8128808 w 11658599"/>
              <a:gd name="connsiteY2767" fmla="*/ 735018 h 6223656"/>
              <a:gd name="connsiteX2768" fmla="*/ 8170414 w 11658599"/>
              <a:gd name="connsiteY2768" fmla="*/ 689449 h 6223656"/>
              <a:gd name="connsiteX2769" fmla="*/ 8183079 w 11658599"/>
              <a:gd name="connsiteY2769" fmla="*/ 651642 h 6223656"/>
              <a:gd name="connsiteX2770" fmla="*/ 8213386 w 11658599"/>
              <a:gd name="connsiteY2770" fmla="*/ 622092 h 6223656"/>
              <a:gd name="connsiteX2771" fmla="*/ 8218746 w 11658599"/>
              <a:gd name="connsiteY2771" fmla="*/ 604228 h 6223656"/>
              <a:gd name="connsiteX2772" fmla="*/ 8220782 w 11658599"/>
              <a:gd name="connsiteY2772" fmla="*/ 581445 h 6223656"/>
              <a:gd name="connsiteX2773" fmla="*/ 8239222 w 11658599"/>
              <a:gd name="connsiteY2773" fmla="*/ 576991 h 6223656"/>
              <a:gd name="connsiteX2774" fmla="*/ 8223062 w 11658599"/>
              <a:gd name="connsiteY2774" fmla="*/ 545132 h 6223656"/>
              <a:gd name="connsiteX2775" fmla="*/ 8159986 w 11658599"/>
              <a:gd name="connsiteY2775" fmla="*/ 547013 h 6223656"/>
              <a:gd name="connsiteX2776" fmla="*/ 8144072 w 11658599"/>
              <a:gd name="connsiteY2776" fmla="*/ 569095 h 6223656"/>
              <a:gd name="connsiteX2777" fmla="*/ 8128157 w 11658599"/>
              <a:gd name="connsiteY2777" fmla="*/ 591178 h 6223656"/>
              <a:gd name="connsiteX2778" fmla="*/ 8107696 w 11658599"/>
              <a:gd name="connsiteY2778" fmla="*/ 608515 h 6223656"/>
              <a:gd name="connsiteX2779" fmla="*/ 8109228 w 11658599"/>
              <a:gd name="connsiteY2779" fmla="*/ 622689 h 6223656"/>
              <a:gd name="connsiteX2780" fmla="*/ 8096782 w 11658599"/>
              <a:gd name="connsiteY2780" fmla="*/ 628077 h 6223656"/>
              <a:gd name="connsiteX2781" fmla="*/ 8067688 w 11658599"/>
              <a:gd name="connsiteY2781" fmla="*/ 628667 h 6223656"/>
              <a:gd name="connsiteX2782" fmla="*/ 8026311 w 11658599"/>
              <a:gd name="connsiteY2782" fmla="*/ 670604 h 6223656"/>
              <a:gd name="connsiteX2783" fmla="*/ 8012970 w 11658599"/>
              <a:gd name="connsiteY2783" fmla="*/ 680622 h 6223656"/>
              <a:gd name="connsiteX2784" fmla="*/ 7996305 w 11658599"/>
              <a:gd name="connsiteY2784" fmla="*/ 685717 h 6223656"/>
              <a:gd name="connsiteX2785" fmla="*/ 8000280 w 11658599"/>
              <a:gd name="connsiteY2785" fmla="*/ 699539 h 6223656"/>
              <a:gd name="connsiteX2786" fmla="*/ 7990278 w 11658599"/>
              <a:gd name="connsiteY2786" fmla="*/ 704578 h 6223656"/>
              <a:gd name="connsiteX2787" fmla="*/ 7960956 w 11658599"/>
              <a:gd name="connsiteY2787" fmla="*/ 708797 h 6223656"/>
              <a:gd name="connsiteX2788" fmla="*/ 7966202 w 11658599"/>
              <a:gd name="connsiteY2788" fmla="*/ 692750 h 6223656"/>
              <a:gd name="connsiteX2789" fmla="*/ 7982101 w 11658599"/>
              <a:gd name="connsiteY2789" fmla="*/ 680566 h 6223656"/>
              <a:gd name="connsiteX2790" fmla="*/ 7976560 w 11658599"/>
              <a:gd name="connsiteY2790" fmla="*/ 672367 h 6223656"/>
              <a:gd name="connsiteX2791" fmla="*/ 7978353 w 11658599"/>
              <a:gd name="connsiteY2791" fmla="*/ 663112 h 6223656"/>
              <a:gd name="connsiteX2792" fmla="*/ 7994563 w 11658599"/>
              <a:gd name="connsiteY2792" fmla="*/ 665280 h 6223656"/>
              <a:gd name="connsiteX2793" fmla="*/ 7993472 w 11658599"/>
              <a:gd name="connsiteY2793" fmla="*/ 653741 h 6223656"/>
              <a:gd name="connsiteX2794" fmla="*/ 8037266 w 11658599"/>
              <a:gd name="connsiteY2794" fmla="*/ 592562 h 6223656"/>
              <a:gd name="connsiteX2795" fmla="*/ 8074072 w 11658599"/>
              <a:gd name="connsiteY2795" fmla="*/ 526992 h 6223656"/>
              <a:gd name="connsiteX2796" fmla="*/ 8081392 w 11658599"/>
              <a:gd name="connsiteY2796" fmla="*/ 516494 h 6223656"/>
              <a:gd name="connsiteX2797" fmla="*/ 8071240 w 11658599"/>
              <a:gd name="connsiteY2797" fmla="*/ 495015 h 6223656"/>
              <a:gd name="connsiteX2798" fmla="*/ 8066580 w 11658599"/>
              <a:gd name="connsiteY2798" fmla="*/ 492088 h 6223656"/>
              <a:gd name="connsiteX2799" fmla="*/ 8115854 w 11658599"/>
              <a:gd name="connsiteY2799" fmla="*/ 459359 h 6223656"/>
              <a:gd name="connsiteX2800" fmla="*/ 8143990 w 11658599"/>
              <a:gd name="connsiteY2800" fmla="*/ 416175 h 6223656"/>
              <a:gd name="connsiteX2801" fmla="*/ 8125383 w 11658599"/>
              <a:gd name="connsiteY2801" fmla="*/ 404011 h 6223656"/>
              <a:gd name="connsiteX2802" fmla="*/ 8106261 w 11658599"/>
              <a:gd name="connsiteY2802" fmla="*/ 400015 h 6223656"/>
              <a:gd name="connsiteX2803" fmla="*/ 8086030 w 11658599"/>
              <a:gd name="connsiteY2803" fmla="*/ 413722 h 6223656"/>
              <a:gd name="connsiteX2804" fmla="*/ 8072276 w 11658599"/>
              <a:gd name="connsiteY2804" fmla="*/ 420649 h 6223656"/>
              <a:gd name="connsiteX2805" fmla="*/ 8065342 w 11658599"/>
              <a:gd name="connsiteY2805" fmla="*/ 434692 h 6223656"/>
              <a:gd name="connsiteX2806" fmla="*/ 8064092 w 11658599"/>
              <a:gd name="connsiteY2806" fmla="*/ 435066 h 6223656"/>
              <a:gd name="connsiteX2807" fmla="*/ 8060992 w 11658599"/>
              <a:gd name="connsiteY2807" fmla="*/ 434216 h 6223656"/>
              <a:gd name="connsiteX2808" fmla="*/ 8059761 w 11658599"/>
              <a:gd name="connsiteY2808" fmla="*/ 436361 h 6223656"/>
              <a:gd name="connsiteX2809" fmla="*/ 8036345 w 11658599"/>
              <a:gd name="connsiteY2809" fmla="*/ 443362 h 6223656"/>
              <a:gd name="connsiteX2810" fmla="*/ 8010673 w 11658599"/>
              <a:gd name="connsiteY2810" fmla="*/ 456953 h 6223656"/>
              <a:gd name="connsiteX2811" fmla="*/ 7947597 w 11658599"/>
              <a:gd name="connsiteY2811" fmla="*/ 499979 h 6223656"/>
              <a:gd name="connsiteX2812" fmla="*/ 7930929 w 11658599"/>
              <a:gd name="connsiteY2812" fmla="*/ 501678 h 6223656"/>
              <a:gd name="connsiteX2813" fmla="*/ 7918376 w 11658599"/>
              <a:gd name="connsiteY2813" fmla="*/ 517389 h 6223656"/>
              <a:gd name="connsiteX2814" fmla="*/ 7904160 w 11658599"/>
              <a:gd name="connsiteY2814" fmla="*/ 515615 h 6223656"/>
              <a:gd name="connsiteX2815" fmla="*/ 7902905 w 11658599"/>
              <a:gd name="connsiteY2815" fmla="*/ 530464 h 6223656"/>
              <a:gd name="connsiteX2816" fmla="*/ 7873570 w 11658599"/>
              <a:gd name="connsiteY2816" fmla="*/ 550475 h 6223656"/>
              <a:gd name="connsiteX2817" fmla="*/ 7861962 w 11658599"/>
              <a:gd name="connsiteY2817" fmla="*/ 547434 h 6223656"/>
              <a:gd name="connsiteX2818" fmla="*/ 7857819 w 11658599"/>
              <a:gd name="connsiteY2818" fmla="*/ 561219 h 6223656"/>
              <a:gd name="connsiteX2819" fmla="*/ 7855182 w 11658599"/>
              <a:gd name="connsiteY2819" fmla="*/ 563018 h 6223656"/>
              <a:gd name="connsiteX2820" fmla="*/ 7845941 w 11658599"/>
              <a:gd name="connsiteY2820" fmla="*/ 567012 h 6223656"/>
              <a:gd name="connsiteX2821" fmla="*/ 7827154 w 11658599"/>
              <a:gd name="connsiteY2821" fmla="*/ 576804 h 6223656"/>
              <a:gd name="connsiteX2822" fmla="*/ 7798552 w 11658599"/>
              <a:gd name="connsiteY2822" fmla="*/ 575256 h 6223656"/>
              <a:gd name="connsiteX2823" fmla="*/ 7797875 w 11658599"/>
              <a:gd name="connsiteY2823" fmla="*/ 583264 h 6223656"/>
              <a:gd name="connsiteX2824" fmla="*/ 7792233 w 11658599"/>
              <a:gd name="connsiteY2824" fmla="*/ 570338 h 6223656"/>
              <a:gd name="connsiteX2825" fmla="*/ 7789298 w 11658599"/>
              <a:gd name="connsiteY2825" fmla="*/ 557243 h 6223656"/>
              <a:gd name="connsiteX2826" fmla="*/ 7801258 w 11658599"/>
              <a:gd name="connsiteY2826" fmla="*/ 543226 h 6223656"/>
              <a:gd name="connsiteX2827" fmla="*/ 7800580 w 11658599"/>
              <a:gd name="connsiteY2827" fmla="*/ 529993 h 6223656"/>
              <a:gd name="connsiteX2828" fmla="*/ 7789071 w 11658599"/>
              <a:gd name="connsiteY2828" fmla="*/ 517429 h 6223656"/>
              <a:gd name="connsiteX2829" fmla="*/ 7778916 w 11658599"/>
              <a:gd name="connsiteY2829" fmla="*/ 510092 h 6223656"/>
              <a:gd name="connsiteX2830" fmla="*/ 7776434 w 11658599"/>
              <a:gd name="connsiteY2830" fmla="*/ 539453 h 6223656"/>
              <a:gd name="connsiteX2831" fmla="*/ 7745180 w 11658599"/>
              <a:gd name="connsiteY2831" fmla="*/ 526785 h 6223656"/>
              <a:gd name="connsiteX2832" fmla="*/ 7713924 w 11658599"/>
              <a:gd name="connsiteY2832" fmla="*/ 514115 h 6223656"/>
              <a:gd name="connsiteX2833" fmla="*/ 7683857 w 11658599"/>
              <a:gd name="connsiteY2833" fmla="*/ 556469 h 6223656"/>
              <a:gd name="connsiteX2834" fmla="*/ 7627723 w 11658599"/>
              <a:gd name="connsiteY2834" fmla="*/ 556626 h 6223656"/>
              <a:gd name="connsiteX2835" fmla="*/ 7624790 w 11658599"/>
              <a:gd name="connsiteY2835" fmla="*/ 591324 h 6223656"/>
              <a:gd name="connsiteX2836" fmla="*/ 7600081 w 11658599"/>
              <a:gd name="connsiteY2836" fmla="*/ 591526 h 6223656"/>
              <a:gd name="connsiteX2837" fmla="*/ 7587556 w 11658599"/>
              <a:gd name="connsiteY2837" fmla="*/ 606905 h 6223656"/>
              <a:gd name="connsiteX2838" fmla="*/ 7569871 w 11658599"/>
              <a:gd name="connsiteY2838" fmla="*/ 619615 h 6223656"/>
              <a:gd name="connsiteX2839" fmla="*/ 7549646 w 11658599"/>
              <a:gd name="connsiteY2839" fmla="*/ 630493 h 6223656"/>
              <a:gd name="connsiteX2840" fmla="*/ 7543890 w 11658599"/>
              <a:gd name="connsiteY2840" fmla="*/ 613590 h 6223656"/>
              <a:gd name="connsiteX2841" fmla="*/ 7538136 w 11658599"/>
              <a:gd name="connsiteY2841" fmla="*/ 596689 h 6223656"/>
              <a:gd name="connsiteX2842" fmla="*/ 7542169 w 11658599"/>
              <a:gd name="connsiteY2842" fmla="*/ 586151 h 6223656"/>
              <a:gd name="connsiteX2843" fmla="*/ 7553481 w 11658599"/>
              <a:gd name="connsiteY2843" fmla="*/ 585119 h 6223656"/>
              <a:gd name="connsiteX2844" fmla="*/ 7555229 w 11658599"/>
              <a:gd name="connsiteY2844" fmla="*/ 564433 h 6223656"/>
              <a:gd name="connsiteX2845" fmla="*/ 7566792 w 11658599"/>
              <a:gd name="connsiteY2845" fmla="*/ 555086 h 6223656"/>
              <a:gd name="connsiteX2846" fmla="*/ 7579599 w 11658599"/>
              <a:gd name="connsiteY2846" fmla="*/ 531062 h 6223656"/>
              <a:gd name="connsiteX2847" fmla="*/ 7571755 w 11658599"/>
              <a:gd name="connsiteY2847" fmla="*/ 496366 h 6223656"/>
              <a:gd name="connsiteX2848" fmla="*/ 7583714 w 11658599"/>
              <a:gd name="connsiteY2848" fmla="*/ 482350 h 6223656"/>
              <a:gd name="connsiteX2849" fmla="*/ 7609214 w 11658599"/>
              <a:gd name="connsiteY2849" fmla="*/ 478116 h 6223656"/>
              <a:gd name="connsiteX2850" fmla="*/ 7611245 w 11658599"/>
              <a:gd name="connsiteY2850" fmla="*/ 454095 h 6223656"/>
              <a:gd name="connsiteX2851" fmla="*/ 7636068 w 11658599"/>
              <a:gd name="connsiteY2851" fmla="*/ 457869 h 6223656"/>
              <a:gd name="connsiteX2852" fmla="*/ 7638323 w 11658599"/>
              <a:gd name="connsiteY2852" fmla="*/ 431177 h 6223656"/>
              <a:gd name="connsiteX2853" fmla="*/ 7652991 w 11658599"/>
              <a:gd name="connsiteY2853" fmla="*/ 427614 h 6223656"/>
              <a:gd name="connsiteX2854" fmla="*/ 7639450 w 11658599"/>
              <a:gd name="connsiteY2854" fmla="*/ 417831 h 6223656"/>
              <a:gd name="connsiteX2855" fmla="*/ 7655245 w 11658599"/>
              <a:gd name="connsiteY2855" fmla="*/ 400923 h 6223656"/>
              <a:gd name="connsiteX2856" fmla="*/ 7652734 w 11658599"/>
              <a:gd name="connsiteY2856" fmla="*/ 388134 h 6223656"/>
              <a:gd name="connsiteX2857" fmla="*/ 7679843 w 11658599"/>
              <a:gd name="connsiteY2857" fmla="*/ 407365 h 6223656"/>
              <a:gd name="connsiteX2858" fmla="*/ 7694512 w 11658599"/>
              <a:gd name="connsiteY2858" fmla="*/ 403801 h 6223656"/>
              <a:gd name="connsiteX2859" fmla="*/ 7708135 w 11658599"/>
              <a:gd name="connsiteY2859" fmla="*/ 386031 h 6223656"/>
              <a:gd name="connsiteX2860" fmla="*/ 7719559 w 11658599"/>
              <a:gd name="connsiteY2860" fmla="*/ 362425 h 6223656"/>
              <a:gd name="connsiteX2861" fmla="*/ 7693155 w 11658599"/>
              <a:gd name="connsiteY2861" fmla="*/ 334852 h 6223656"/>
              <a:gd name="connsiteX2862" fmla="*/ 7670814 w 11658599"/>
              <a:gd name="connsiteY2862" fmla="*/ 344201 h 6223656"/>
              <a:gd name="connsiteX2863" fmla="*/ 7661787 w 11658599"/>
              <a:gd name="connsiteY2863" fmla="*/ 350069 h 6223656"/>
              <a:gd name="connsiteX2864" fmla="*/ 7645990 w 11658599"/>
              <a:gd name="connsiteY2864" fmla="*/ 340427 h 6223656"/>
              <a:gd name="connsiteX2865" fmla="*/ 7629970 w 11658599"/>
              <a:gd name="connsiteY2865" fmla="*/ 360006 h 6223656"/>
              <a:gd name="connsiteX2866" fmla="*/ 7628165 w 11658599"/>
              <a:gd name="connsiteY2866" fmla="*/ 381359 h 6223656"/>
              <a:gd name="connsiteX2867" fmla="*/ 7611523 w 11658599"/>
              <a:gd name="connsiteY2867" fmla="*/ 387035 h 6223656"/>
              <a:gd name="connsiteX2868" fmla="*/ 7604698 w 11658599"/>
              <a:gd name="connsiteY2868" fmla="*/ 404052 h 6223656"/>
              <a:gd name="connsiteX2869" fmla="*/ 7586193 w 11658599"/>
              <a:gd name="connsiteY2869" fmla="*/ 410508 h 6223656"/>
              <a:gd name="connsiteX2870" fmla="*/ 7576716 w 11658599"/>
              <a:gd name="connsiteY2870" fmla="*/ 437646 h 6223656"/>
              <a:gd name="connsiteX2871" fmla="*/ 7569100 w 11658599"/>
              <a:gd name="connsiteY2871" fmla="*/ 437454 h 6223656"/>
              <a:gd name="connsiteX2872" fmla="*/ 7559115 w 11658599"/>
              <a:gd name="connsiteY2872" fmla="*/ 433426 h 6223656"/>
              <a:gd name="connsiteX2873" fmla="*/ 7557590 w 11658599"/>
              <a:gd name="connsiteY2873" fmla="*/ 414270 h 6223656"/>
              <a:gd name="connsiteX2874" fmla="*/ 7569267 w 11658599"/>
              <a:gd name="connsiteY2874" fmla="*/ 398279 h 6223656"/>
              <a:gd name="connsiteX2875" fmla="*/ 7538802 w 11658599"/>
              <a:gd name="connsiteY2875" fmla="*/ 376269 h 6223656"/>
              <a:gd name="connsiteX2876" fmla="*/ 7541284 w 11658599"/>
              <a:gd name="connsiteY2876" fmla="*/ 389391 h 6223656"/>
              <a:gd name="connsiteX2877" fmla="*/ 7534656 w 11658599"/>
              <a:gd name="connsiteY2877" fmla="*/ 393453 h 6223656"/>
              <a:gd name="connsiteX2878" fmla="*/ 7523457 w 11658599"/>
              <a:gd name="connsiteY2878" fmla="*/ 387840 h 6223656"/>
              <a:gd name="connsiteX2879" fmla="*/ 7510424 w 11658599"/>
              <a:gd name="connsiteY2879" fmla="*/ 387983 h 6223656"/>
              <a:gd name="connsiteX2880" fmla="*/ 7495023 w 11658599"/>
              <a:gd name="connsiteY2880" fmla="*/ 384290 h 6223656"/>
              <a:gd name="connsiteX2881" fmla="*/ 7483063 w 11658599"/>
              <a:gd name="connsiteY2881" fmla="*/ 398306 h 6223656"/>
              <a:gd name="connsiteX2882" fmla="*/ 7448987 w 11658599"/>
              <a:gd name="connsiteY2882" fmla="*/ 376521 h 6223656"/>
              <a:gd name="connsiteX2883" fmla="*/ 7434996 w 11658599"/>
              <a:gd name="connsiteY2883" fmla="*/ 372077 h 6223656"/>
              <a:gd name="connsiteX2884" fmla="*/ 7424418 w 11658599"/>
              <a:gd name="connsiteY2884" fmla="*/ 369744 h 6223656"/>
              <a:gd name="connsiteX2885" fmla="*/ 7423487 w 11658599"/>
              <a:gd name="connsiteY2885" fmla="*/ 380754 h 6223656"/>
              <a:gd name="connsiteX2886" fmla="*/ 7416040 w 11658599"/>
              <a:gd name="connsiteY2886" fmla="*/ 383869 h 6223656"/>
              <a:gd name="connsiteX2887" fmla="*/ 7408396 w 11658599"/>
              <a:gd name="connsiteY2887" fmla="*/ 389321 h 6223656"/>
              <a:gd name="connsiteX2888" fmla="*/ 7400921 w 11658599"/>
              <a:gd name="connsiteY2888" fmla="*/ 392771 h 6223656"/>
              <a:gd name="connsiteX2889" fmla="*/ 7398185 w 11658599"/>
              <a:gd name="connsiteY2889" fmla="*/ 387962 h 6223656"/>
              <a:gd name="connsiteX2890" fmla="*/ 7397987 w 11658599"/>
              <a:gd name="connsiteY2890" fmla="*/ 384988 h 6223656"/>
              <a:gd name="connsiteX2891" fmla="*/ 7412626 w 11658599"/>
              <a:gd name="connsiteY2891" fmla="*/ 360517 h 6223656"/>
              <a:gd name="connsiteX2892" fmla="*/ 7427096 w 11658599"/>
              <a:gd name="connsiteY2892" fmla="*/ 338049 h 6223656"/>
              <a:gd name="connsiteX2893" fmla="*/ 7417617 w 11658599"/>
              <a:gd name="connsiteY2893" fmla="*/ 322705 h 6223656"/>
              <a:gd name="connsiteX2894" fmla="*/ 7405881 w 11658599"/>
              <a:gd name="connsiteY2894" fmla="*/ 291569 h 6223656"/>
              <a:gd name="connsiteX2895" fmla="*/ 7380832 w 11658599"/>
              <a:gd name="connsiteY2895" fmla="*/ 290464 h 6223656"/>
              <a:gd name="connsiteX2896" fmla="*/ 7372794 w 11658599"/>
              <a:gd name="connsiteY2896" fmla="*/ 300587 h 6223656"/>
              <a:gd name="connsiteX2897" fmla="*/ 7364585 w 11658599"/>
              <a:gd name="connsiteY2897" fmla="*/ 312711 h 6223656"/>
              <a:gd name="connsiteX2898" fmla="*/ 7351044 w 11658599"/>
              <a:gd name="connsiteY2898" fmla="*/ 302929 h 6223656"/>
              <a:gd name="connsiteX2899" fmla="*/ 7340806 w 11658599"/>
              <a:gd name="connsiteY2899" fmla="*/ 312525 h 6223656"/>
              <a:gd name="connsiteX2900" fmla="*/ 7317874 w 11658599"/>
              <a:gd name="connsiteY2900" fmla="*/ 312949 h 6223656"/>
              <a:gd name="connsiteX2901" fmla="*/ 7270935 w 11658599"/>
              <a:gd name="connsiteY2901" fmla="*/ 315855 h 6223656"/>
              <a:gd name="connsiteX2902" fmla="*/ 7258468 w 11658599"/>
              <a:gd name="connsiteY2902" fmla="*/ 335875 h 6223656"/>
              <a:gd name="connsiteX2903" fmla="*/ 7236183 w 11658599"/>
              <a:gd name="connsiteY2903" fmla="*/ 344557 h 6223656"/>
              <a:gd name="connsiteX2904" fmla="*/ 7240469 w 11658599"/>
              <a:gd name="connsiteY2904" fmla="*/ 304464 h 6223656"/>
              <a:gd name="connsiteX2905" fmla="*/ 7248818 w 11658599"/>
              <a:gd name="connsiteY2905" fmla="*/ 280051 h 6223656"/>
              <a:gd name="connsiteX2906" fmla="*/ 7225121 w 11658599"/>
              <a:gd name="connsiteY2906" fmla="*/ 262932 h 6223656"/>
              <a:gd name="connsiteX2907" fmla="*/ 7224707 w 11658599"/>
              <a:gd name="connsiteY2907" fmla="*/ 203425 h 6223656"/>
              <a:gd name="connsiteX2908" fmla="*/ 7218716 w 11658599"/>
              <a:gd name="connsiteY2908" fmla="*/ 205911 h 6223656"/>
              <a:gd name="connsiteX2909" fmla="*/ 7204810 w 11658599"/>
              <a:gd name="connsiteY2909" fmla="*/ 205777 h 6223656"/>
              <a:gd name="connsiteX2910" fmla="*/ 7199620 w 11658599"/>
              <a:gd name="connsiteY2910" fmla="*/ 224684 h 6223656"/>
              <a:gd name="connsiteX2911" fmla="*/ 7211583 w 11658599"/>
              <a:gd name="connsiteY2911" fmla="*/ 253151 h 6223656"/>
              <a:gd name="connsiteX2912" fmla="*/ 7225910 w 11658599"/>
              <a:gd name="connsiteY2912" fmla="*/ 232349 h 6223656"/>
              <a:gd name="connsiteX2913" fmla="*/ 7240239 w 11658599"/>
              <a:gd name="connsiteY2913" fmla="*/ 211548 h 6223656"/>
              <a:gd name="connsiteX2914" fmla="*/ 7224707 w 11658599"/>
              <a:gd name="connsiteY2914" fmla="*/ 203425 h 6223656"/>
              <a:gd name="connsiteX2915" fmla="*/ 0 w 11658599"/>
              <a:gd name="connsiteY2915" fmla="*/ 0 h 6223656"/>
              <a:gd name="connsiteX2916" fmla="*/ 11658599 w 11658599"/>
              <a:gd name="connsiteY2916" fmla="*/ 0 h 6223656"/>
              <a:gd name="connsiteX2917" fmla="*/ 11658599 w 11658599"/>
              <a:gd name="connsiteY2917" fmla="*/ 6223656 h 6223656"/>
              <a:gd name="connsiteX2918" fmla="*/ 0 w 11658599"/>
              <a:gd name="connsiteY2918" fmla="*/ 6223656 h 622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</a:cxnLst>
            <a:rect l="l" t="t" r="r" b="b"/>
            <a:pathLst>
              <a:path w="11658599" h="6223656">
                <a:moveTo>
                  <a:pt x="8623914" y="5783975"/>
                </a:moveTo>
                <a:cubicBezTo>
                  <a:pt x="8623171" y="5795734"/>
                  <a:pt x="8618493" y="5803574"/>
                  <a:pt x="8609879" y="5807502"/>
                </a:cubicBezTo>
                <a:cubicBezTo>
                  <a:pt x="8601264" y="5811428"/>
                  <a:pt x="8596587" y="5819272"/>
                  <a:pt x="8595842" y="5831028"/>
                </a:cubicBezTo>
                <a:cubicBezTo>
                  <a:pt x="8613534" y="5844163"/>
                  <a:pt x="8622467" y="5847583"/>
                  <a:pt x="8622642" y="5841286"/>
                </a:cubicBezTo>
                <a:cubicBezTo>
                  <a:pt x="8622815" y="5834987"/>
                  <a:pt x="8628406" y="5835752"/>
                  <a:pt x="8639414" y="5843578"/>
                </a:cubicBezTo>
                <a:lnTo>
                  <a:pt x="8642735" y="5820997"/>
                </a:lnTo>
                <a:close/>
                <a:moveTo>
                  <a:pt x="8660248" y="5629998"/>
                </a:moveTo>
                <a:lnTo>
                  <a:pt x="8678216" y="5647426"/>
                </a:lnTo>
                <a:cubicBezTo>
                  <a:pt x="8678480" y="5649409"/>
                  <a:pt x="8678198" y="5651155"/>
                  <a:pt x="8677368" y="5652664"/>
                </a:cubicBezTo>
                <a:cubicBezTo>
                  <a:pt x="8676536" y="5654170"/>
                  <a:pt x="8673989" y="5653328"/>
                  <a:pt x="8669727" y="5650139"/>
                </a:cubicBezTo>
                <a:cubicBezTo>
                  <a:pt x="8667392" y="5647956"/>
                  <a:pt x="8665272" y="5644564"/>
                  <a:pt x="8663369" y="5639965"/>
                </a:cubicBezTo>
                <a:cubicBezTo>
                  <a:pt x="8661465" y="5635366"/>
                  <a:pt x="8660426" y="5632043"/>
                  <a:pt x="8660248" y="5629998"/>
                </a:cubicBezTo>
                <a:close/>
                <a:moveTo>
                  <a:pt x="7308893" y="5607323"/>
                </a:moveTo>
                <a:cubicBezTo>
                  <a:pt x="7302154" y="5626130"/>
                  <a:pt x="7290900" y="5641318"/>
                  <a:pt x="7275133" y="5652896"/>
                </a:cubicBezTo>
                <a:cubicBezTo>
                  <a:pt x="7259363" y="5664471"/>
                  <a:pt x="7248110" y="5679663"/>
                  <a:pt x="7241368" y="5698468"/>
                </a:cubicBezTo>
                <a:cubicBezTo>
                  <a:pt x="7263766" y="5707758"/>
                  <a:pt x="7276589" y="5707437"/>
                  <a:pt x="7279838" y="5697506"/>
                </a:cubicBezTo>
                <a:cubicBezTo>
                  <a:pt x="7283085" y="5687574"/>
                  <a:pt x="7291759" y="5685228"/>
                  <a:pt x="7305858" y="5690466"/>
                </a:cubicBezTo>
                <a:lnTo>
                  <a:pt x="7321863" y="5653148"/>
                </a:lnTo>
                <a:close/>
                <a:moveTo>
                  <a:pt x="8740935" y="5594752"/>
                </a:moveTo>
                <a:cubicBezTo>
                  <a:pt x="8744992" y="5595282"/>
                  <a:pt x="8750702" y="5598258"/>
                  <a:pt x="8758063" y="5603680"/>
                </a:cubicBezTo>
                <a:cubicBezTo>
                  <a:pt x="8757855" y="5611266"/>
                  <a:pt x="8755958" y="5617115"/>
                  <a:pt x="8752371" y="5621226"/>
                </a:cubicBezTo>
                <a:cubicBezTo>
                  <a:pt x="8748786" y="5625340"/>
                  <a:pt x="8746889" y="5631189"/>
                  <a:pt x="8746680" y="5638772"/>
                </a:cubicBezTo>
                <a:cubicBezTo>
                  <a:pt x="8733430" y="5628835"/>
                  <a:pt x="8723412" y="5625211"/>
                  <a:pt x="8716628" y="5627898"/>
                </a:cubicBezTo>
                <a:cubicBezTo>
                  <a:pt x="8709843" y="5630587"/>
                  <a:pt x="8705572" y="5635468"/>
                  <a:pt x="8703819" y="5642548"/>
                </a:cubicBezTo>
                <a:lnTo>
                  <a:pt x="8693628" y="5606078"/>
                </a:lnTo>
                <a:cubicBezTo>
                  <a:pt x="8698220" y="5606575"/>
                  <a:pt x="8704241" y="5608994"/>
                  <a:pt x="8711691" y="5613338"/>
                </a:cubicBezTo>
                <a:cubicBezTo>
                  <a:pt x="8719141" y="5617679"/>
                  <a:pt x="8726348" y="5622618"/>
                  <a:pt x="8733311" y="5628150"/>
                </a:cubicBezTo>
                <a:cubicBezTo>
                  <a:pt x="8732081" y="5618438"/>
                  <a:pt x="8732219" y="5609221"/>
                  <a:pt x="8733722" y="5600497"/>
                </a:cubicBezTo>
                <a:cubicBezTo>
                  <a:pt x="8734474" y="5596137"/>
                  <a:pt x="8736879" y="5594222"/>
                  <a:pt x="8740935" y="5594752"/>
                </a:cubicBezTo>
                <a:close/>
                <a:moveTo>
                  <a:pt x="8285786" y="5527938"/>
                </a:moveTo>
                <a:lnTo>
                  <a:pt x="8303895" y="5548631"/>
                </a:lnTo>
                <a:lnTo>
                  <a:pt x="8290667" y="5541273"/>
                </a:lnTo>
                <a:cubicBezTo>
                  <a:pt x="8288524" y="5539374"/>
                  <a:pt x="8287171" y="5537118"/>
                  <a:pt x="8286610" y="5534503"/>
                </a:cubicBezTo>
                <a:cubicBezTo>
                  <a:pt x="8286047" y="5531888"/>
                  <a:pt x="8285772" y="5529700"/>
                  <a:pt x="8285786" y="5527938"/>
                </a:cubicBezTo>
                <a:close/>
                <a:moveTo>
                  <a:pt x="8375256" y="5507600"/>
                </a:moveTo>
                <a:cubicBezTo>
                  <a:pt x="8379897" y="5511288"/>
                  <a:pt x="8384019" y="5515351"/>
                  <a:pt x="8387617" y="5519785"/>
                </a:cubicBezTo>
                <a:cubicBezTo>
                  <a:pt x="8391217" y="5524223"/>
                  <a:pt x="8393180" y="5528146"/>
                  <a:pt x="8393508" y="5531559"/>
                </a:cubicBezTo>
                <a:lnTo>
                  <a:pt x="8384595" y="5524479"/>
                </a:lnTo>
                <a:cubicBezTo>
                  <a:pt x="8380315" y="5520880"/>
                  <a:pt x="8377662" y="5517590"/>
                  <a:pt x="8376637" y="5514608"/>
                </a:cubicBezTo>
                <a:cubicBezTo>
                  <a:pt x="8375610" y="5511626"/>
                  <a:pt x="8375151" y="5509290"/>
                  <a:pt x="8375256" y="5507600"/>
                </a:cubicBezTo>
                <a:close/>
                <a:moveTo>
                  <a:pt x="8485319" y="5441363"/>
                </a:moveTo>
                <a:cubicBezTo>
                  <a:pt x="8491710" y="5439873"/>
                  <a:pt x="8501584" y="5444301"/>
                  <a:pt x="8514940" y="5454650"/>
                </a:cubicBezTo>
                <a:lnTo>
                  <a:pt x="8502139" y="5457090"/>
                </a:lnTo>
                <a:cubicBezTo>
                  <a:pt x="8502204" y="5460689"/>
                  <a:pt x="8503683" y="5465805"/>
                  <a:pt x="8506570" y="5472432"/>
                </a:cubicBezTo>
                <a:cubicBezTo>
                  <a:pt x="8509457" y="5479061"/>
                  <a:pt x="8514206" y="5485199"/>
                  <a:pt x="8520816" y="5490845"/>
                </a:cubicBezTo>
                <a:lnTo>
                  <a:pt x="8494788" y="5485927"/>
                </a:lnTo>
                <a:cubicBezTo>
                  <a:pt x="8491162" y="5482981"/>
                  <a:pt x="8483892" y="5476549"/>
                  <a:pt x="8472973" y="5466625"/>
                </a:cubicBezTo>
                <a:cubicBezTo>
                  <a:pt x="8462053" y="5456701"/>
                  <a:pt x="8455862" y="5450336"/>
                  <a:pt x="8454395" y="5447529"/>
                </a:cubicBezTo>
                <a:cubicBezTo>
                  <a:pt x="8455255" y="5446702"/>
                  <a:pt x="8458927" y="5448699"/>
                  <a:pt x="8465411" y="5453524"/>
                </a:cubicBezTo>
                <a:cubicBezTo>
                  <a:pt x="8471896" y="5458349"/>
                  <a:pt x="8475604" y="5461162"/>
                  <a:pt x="8476535" y="5461968"/>
                </a:cubicBezTo>
                <a:lnTo>
                  <a:pt x="8476392" y="5458701"/>
                </a:lnTo>
                <a:cubicBezTo>
                  <a:pt x="8475955" y="5448634"/>
                  <a:pt x="8478930" y="5442853"/>
                  <a:pt x="8485319" y="5441363"/>
                </a:cubicBezTo>
                <a:close/>
                <a:moveTo>
                  <a:pt x="8952899" y="5433773"/>
                </a:moveTo>
                <a:cubicBezTo>
                  <a:pt x="8959617" y="5450144"/>
                  <a:pt x="8963270" y="5464079"/>
                  <a:pt x="8963859" y="5475581"/>
                </a:cubicBezTo>
                <a:cubicBezTo>
                  <a:pt x="8964448" y="5487084"/>
                  <a:pt x="8964761" y="5498366"/>
                  <a:pt x="8964793" y="5509425"/>
                </a:cubicBezTo>
                <a:cubicBezTo>
                  <a:pt x="8958276" y="5505955"/>
                  <a:pt x="8953765" y="5505260"/>
                  <a:pt x="8951256" y="5507338"/>
                </a:cubicBezTo>
                <a:cubicBezTo>
                  <a:pt x="8948746" y="5509417"/>
                  <a:pt x="8947648" y="5513011"/>
                  <a:pt x="8947960" y="5518120"/>
                </a:cubicBezTo>
                <a:lnTo>
                  <a:pt x="8970812" y="5548884"/>
                </a:lnTo>
                <a:lnTo>
                  <a:pt x="8966780" y="5555139"/>
                </a:lnTo>
                <a:lnTo>
                  <a:pt x="8935158" y="5520557"/>
                </a:lnTo>
                <a:cubicBezTo>
                  <a:pt x="8932509" y="5515301"/>
                  <a:pt x="8929582" y="5509822"/>
                  <a:pt x="8926376" y="5504122"/>
                </a:cubicBezTo>
                <a:cubicBezTo>
                  <a:pt x="8923172" y="5498424"/>
                  <a:pt x="8921357" y="5493830"/>
                  <a:pt x="8920938" y="5490343"/>
                </a:cubicBezTo>
                <a:cubicBezTo>
                  <a:pt x="8921081" y="5487436"/>
                  <a:pt x="8922669" y="5486859"/>
                  <a:pt x="8925701" y="5488612"/>
                </a:cubicBezTo>
                <a:cubicBezTo>
                  <a:pt x="8928736" y="5490367"/>
                  <a:pt x="8931510" y="5492307"/>
                  <a:pt x="8934022" y="5494435"/>
                </a:cubicBezTo>
                <a:cubicBezTo>
                  <a:pt x="8933431" y="5480830"/>
                  <a:pt x="8928454" y="5465316"/>
                  <a:pt x="8919092" y="5447894"/>
                </a:cubicBezTo>
                <a:close/>
                <a:moveTo>
                  <a:pt x="6883173" y="5422010"/>
                </a:moveTo>
                <a:lnTo>
                  <a:pt x="6902685" y="5442821"/>
                </a:lnTo>
                <a:lnTo>
                  <a:pt x="6884777" y="5439718"/>
                </a:lnTo>
                <a:cubicBezTo>
                  <a:pt x="6882209" y="5438112"/>
                  <a:pt x="6881086" y="5435450"/>
                  <a:pt x="6881411" y="5431727"/>
                </a:cubicBezTo>
                <a:cubicBezTo>
                  <a:pt x="6881734" y="5428006"/>
                  <a:pt x="6882320" y="5424766"/>
                  <a:pt x="6883173" y="5422010"/>
                </a:cubicBezTo>
                <a:close/>
                <a:moveTo>
                  <a:pt x="8568475" y="5399458"/>
                </a:moveTo>
                <a:cubicBezTo>
                  <a:pt x="8570829" y="5402050"/>
                  <a:pt x="8573018" y="5407073"/>
                  <a:pt x="8575046" y="5414529"/>
                </a:cubicBezTo>
                <a:cubicBezTo>
                  <a:pt x="8577074" y="5421986"/>
                  <a:pt x="8578185" y="5426941"/>
                  <a:pt x="8578382" y="5429396"/>
                </a:cubicBezTo>
                <a:cubicBezTo>
                  <a:pt x="8570226" y="5435592"/>
                  <a:pt x="8561502" y="5441139"/>
                  <a:pt x="8552213" y="5446041"/>
                </a:cubicBezTo>
                <a:cubicBezTo>
                  <a:pt x="8542924" y="5450943"/>
                  <a:pt x="8531938" y="5453904"/>
                  <a:pt x="8519255" y="5454927"/>
                </a:cubicBezTo>
                <a:cubicBezTo>
                  <a:pt x="8519463" y="5447342"/>
                  <a:pt x="8521359" y="5441494"/>
                  <a:pt x="8524947" y="5437381"/>
                </a:cubicBezTo>
                <a:cubicBezTo>
                  <a:pt x="8528532" y="5433268"/>
                  <a:pt x="8530429" y="5427419"/>
                  <a:pt x="8530636" y="5419833"/>
                </a:cubicBezTo>
                <a:cubicBezTo>
                  <a:pt x="8539590" y="5423731"/>
                  <a:pt x="8546811" y="5424870"/>
                  <a:pt x="8552298" y="5423253"/>
                </a:cubicBezTo>
                <a:cubicBezTo>
                  <a:pt x="8557785" y="5421635"/>
                  <a:pt x="8560443" y="5416786"/>
                  <a:pt x="8560271" y="5408702"/>
                </a:cubicBezTo>
                <a:cubicBezTo>
                  <a:pt x="8559993" y="5406445"/>
                  <a:pt x="8560229" y="5403611"/>
                  <a:pt x="8560977" y="5400200"/>
                </a:cubicBezTo>
                <a:cubicBezTo>
                  <a:pt x="8561726" y="5396789"/>
                  <a:pt x="8564225" y="5396540"/>
                  <a:pt x="8568475" y="5399458"/>
                </a:cubicBezTo>
                <a:close/>
                <a:moveTo>
                  <a:pt x="9082956" y="5394454"/>
                </a:moveTo>
                <a:cubicBezTo>
                  <a:pt x="9085857" y="5395182"/>
                  <a:pt x="9089349" y="5397169"/>
                  <a:pt x="9093434" y="5400415"/>
                </a:cubicBezTo>
                <a:cubicBezTo>
                  <a:pt x="9093319" y="5401900"/>
                  <a:pt x="9092649" y="5402943"/>
                  <a:pt x="9091418" y="5403542"/>
                </a:cubicBezTo>
                <a:cubicBezTo>
                  <a:pt x="9090190" y="5404142"/>
                  <a:pt x="9089518" y="5405184"/>
                  <a:pt x="9089405" y="5406671"/>
                </a:cubicBezTo>
                <a:lnTo>
                  <a:pt x="9076033" y="5396046"/>
                </a:lnTo>
                <a:cubicBezTo>
                  <a:pt x="9077749" y="5394257"/>
                  <a:pt x="9080056" y="5393726"/>
                  <a:pt x="9082956" y="5394454"/>
                </a:cubicBezTo>
                <a:close/>
                <a:moveTo>
                  <a:pt x="9041517" y="5393844"/>
                </a:moveTo>
                <a:lnTo>
                  <a:pt x="9045975" y="5397385"/>
                </a:lnTo>
                <a:lnTo>
                  <a:pt x="9046401" y="5407180"/>
                </a:lnTo>
                <a:cubicBezTo>
                  <a:pt x="9042544" y="5400964"/>
                  <a:pt x="9040916" y="5396518"/>
                  <a:pt x="9041517" y="5393844"/>
                </a:cubicBezTo>
                <a:close/>
                <a:moveTo>
                  <a:pt x="7572665" y="5375254"/>
                </a:moveTo>
                <a:lnTo>
                  <a:pt x="7570717" y="5384999"/>
                </a:lnTo>
                <a:lnTo>
                  <a:pt x="7565099" y="5388273"/>
                </a:lnTo>
                <a:close/>
                <a:moveTo>
                  <a:pt x="9087559" y="5364222"/>
                </a:moveTo>
                <a:lnTo>
                  <a:pt x="9118753" y="5389006"/>
                </a:lnTo>
                <a:lnTo>
                  <a:pt x="9118045" y="5372681"/>
                </a:lnTo>
                <a:lnTo>
                  <a:pt x="9131556" y="5386568"/>
                </a:lnTo>
                <a:lnTo>
                  <a:pt x="9132123" y="5399627"/>
                </a:lnTo>
                <a:lnTo>
                  <a:pt x="9097466" y="5394160"/>
                </a:lnTo>
                <a:lnTo>
                  <a:pt x="9088126" y="5377282"/>
                </a:lnTo>
                <a:close/>
                <a:moveTo>
                  <a:pt x="9134593" y="5357455"/>
                </a:moveTo>
                <a:lnTo>
                  <a:pt x="9147821" y="5364814"/>
                </a:lnTo>
                <a:cubicBezTo>
                  <a:pt x="9148321" y="5370137"/>
                  <a:pt x="9147996" y="5375000"/>
                  <a:pt x="9146841" y="5379403"/>
                </a:cubicBezTo>
                <a:cubicBezTo>
                  <a:pt x="9145687" y="5383806"/>
                  <a:pt x="9141984" y="5385199"/>
                  <a:pt x="9135728" y="5383578"/>
                </a:cubicBezTo>
                <a:close/>
                <a:moveTo>
                  <a:pt x="7589666" y="5353604"/>
                </a:moveTo>
                <a:lnTo>
                  <a:pt x="7589916" y="5356511"/>
                </a:lnTo>
                <a:lnTo>
                  <a:pt x="7576250" y="5369085"/>
                </a:lnTo>
                <a:lnTo>
                  <a:pt x="7577863" y="5366309"/>
                </a:lnTo>
                <a:close/>
                <a:moveTo>
                  <a:pt x="7440141" y="5344193"/>
                </a:moveTo>
                <a:lnTo>
                  <a:pt x="7460963" y="5360002"/>
                </a:lnTo>
                <a:cubicBezTo>
                  <a:pt x="7460456" y="5362928"/>
                  <a:pt x="7459176" y="5365830"/>
                  <a:pt x="7457125" y="5368707"/>
                </a:cubicBezTo>
                <a:cubicBezTo>
                  <a:pt x="7455072" y="5371582"/>
                  <a:pt x="7451353" y="5371881"/>
                  <a:pt x="7445969" y="5369605"/>
                </a:cubicBezTo>
                <a:cubicBezTo>
                  <a:pt x="7443224" y="5367678"/>
                  <a:pt x="7441397" y="5363731"/>
                  <a:pt x="7440488" y="5357762"/>
                </a:cubicBezTo>
                <a:cubicBezTo>
                  <a:pt x="7439579" y="5351794"/>
                  <a:pt x="7439465" y="5347271"/>
                  <a:pt x="7440141" y="5344193"/>
                </a:cubicBezTo>
                <a:close/>
                <a:moveTo>
                  <a:pt x="7037319" y="5333669"/>
                </a:moveTo>
                <a:cubicBezTo>
                  <a:pt x="7043080" y="5336484"/>
                  <a:pt x="7047827" y="5340211"/>
                  <a:pt x="7051552" y="5344850"/>
                </a:cubicBezTo>
                <a:cubicBezTo>
                  <a:pt x="7055277" y="5349493"/>
                  <a:pt x="7056601" y="5354368"/>
                  <a:pt x="7055522" y="5359484"/>
                </a:cubicBezTo>
                <a:lnTo>
                  <a:pt x="7044457" y="5354082"/>
                </a:lnTo>
                <a:cubicBezTo>
                  <a:pt x="7039236" y="5351178"/>
                  <a:pt x="7036500" y="5347727"/>
                  <a:pt x="7036248" y="5343725"/>
                </a:cubicBezTo>
                <a:cubicBezTo>
                  <a:pt x="7035994" y="5339724"/>
                  <a:pt x="7036353" y="5336372"/>
                  <a:pt x="7037319" y="5333669"/>
                </a:cubicBezTo>
                <a:close/>
                <a:moveTo>
                  <a:pt x="9322589" y="5327129"/>
                </a:moveTo>
                <a:lnTo>
                  <a:pt x="9327047" y="5330670"/>
                </a:lnTo>
                <a:cubicBezTo>
                  <a:pt x="9326611" y="5337155"/>
                  <a:pt x="9323876" y="5340236"/>
                  <a:pt x="9318843" y="5339914"/>
                </a:cubicBezTo>
                <a:cubicBezTo>
                  <a:pt x="9318613" y="5336710"/>
                  <a:pt x="9318680" y="5334137"/>
                  <a:pt x="9319044" y="5332193"/>
                </a:cubicBezTo>
                <a:cubicBezTo>
                  <a:pt x="9319407" y="5330249"/>
                  <a:pt x="9320589" y="5328560"/>
                  <a:pt x="9322589" y="5327129"/>
                </a:cubicBezTo>
                <a:close/>
                <a:moveTo>
                  <a:pt x="9180066" y="5314771"/>
                </a:moveTo>
                <a:lnTo>
                  <a:pt x="9197892" y="5328935"/>
                </a:lnTo>
                <a:cubicBezTo>
                  <a:pt x="9197624" y="5337194"/>
                  <a:pt x="9193796" y="5344004"/>
                  <a:pt x="9186410" y="5349367"/>
                </a:cubicBezTo>
                <a:cubicBezTo>
                  <a:pt x="9179025" y="5354730"/>
                  <a:pt x="9171819" y="5358068"/>
                  <a:pt x="9164795" y="5359384"/>
                </a:cubicBezTo>
                <a:cubicBezTo>
                  <a:pt x="9164967" y="5361294"/>
                  <a:pt x="9164871" y="5363188"/>
                  <a:pt x="9164505" y="5365064"/>
                </a:cubicBezTo>
                <a:cubicBezTo>
                  <a:pt x="9164138" y="5366941"/>
                  <a:pt x="9162891" y="5367132"/>
                  <a:pt x="9160765" y="5365640"/>
                </a:cubicBezTo>
                <a:cubicBezTo>
                  <a:pt x="9158219" y="5362763"/>
                  <a:pt x="9155262" y="5356604"/>
                  <a:pt x="9151894" y="5347164"/>
                </a:cubicBezTo>
                <a:cubicBezTo>
                  <a:pt x="9148525" y="5337722"/>
                  <a:pt x="9146647" y="5331632"/>
                  <a:pt x="9146260" y="5328895"/>
                </a:cubicBezTo>
                <a:cubicBezTo>
                  <a:pt x="9154963" y="5335284"/>
                  <a:pt x="9161819" y="5336265"/>
                  <a:pt x="9166824" y="5331835"/>
                </a:cubicBezTo>
                <a:cubicBezTo>
                  <a:pt x="9171831" y="5327407"/>
                  <a:pt x="9176245" y="5321719"/>
                  <a:pt x="9180066" y="5314771"/>
                </a:cubicBezTo>
                <a:close/>
                <a:moveTo>
                  <a:pt x="6345367" y="5283516"/>
                </a:moveTo>
                <a:lnTo>
                  <a:pt x="6366189" y="5299324"/>
                </a:lnTo>
                <a:cubicBezTo>
                  <a:pt x="6363740" y="5304712"/>
                  <a:pt x="6359179" y="5306245"/>
                  <a:pt x="6352505" y="5303925"/>
                </a:cubicBezTo>
                <a:cubicBezTo>
                  <a:pt x="6349706" y="5302206"/>
                  <a:pt x="6347661" y="5299090"/>
                  <a:pt x="6346372" y="5294584"/>
                </a:cubicBezTo>
                <a:cubicBezTo>
                  <a:pt x="6345081" y="5290075"/>
                  <a:pt x="6344746" y="5286385"/>
                  <a:pt x="6345367" y="5283516"/>
                </a:cubicBezTo>
                <a:close/>
                <a:moveTo>
                  <a:pt x="7878907" y="5274022"/>
                </a:moveTo>
                <a:lnTo>
                  <a:pt x="7896875" y="5291450"/>
                </a:lnTo>
                <a:cubicBezTo>
                  <a:pt x="7896298" y="5294671"/>
                  <a:pt x="7893422" y="5294487"/>
                  <a:pt x="7888246" y="5290898"/>
                </a:cubicBezTo>
                <a:cubicBezTo>
                  <a:pt x="7885916" y="5288851"/>
                  <a:pt x="7883820" y="5286002"/>
                  <a:pt x="7881960" y="5282357"/>
                </a:cubicBezTo>
                <a:cubicBezTo>
                  <a:pt x="7880097" y="5278710"/>
                  <a:pt x="7879080" y="5275932"/>
                  <a:pt x="7878907" y="5274022"/>
                </a:cubicBezTo>
                <a:close/>
                <a:moveTo>
                  <a:pt x="7895596" y="5262061"/>
                </a:moveTo>
                <a:cubicBezTo>
                  <a:pt x="7904511" y="5269144"/>
                  <a:pt x="7909109" y="5275950"/>
                  <a:pt x="7909393" y="5282481"/>
                </a:cubicBezTo>
                <a:lnTo>
                  <a:pt x="7904937" y="5278940"/>
                </a:lnTo>
                <a:cubicBezTo>
                  <a:pt x="7900657" y="5275343"/>
                  <a:pt x="7898003" y="5272051"/>
                  <a:pt x="7896978" y="5269069"/>
                </a:cubicBezTo>
                <a:cubicBezTo>
                  <a:pt x="7895952" y="5266087"/>
                  <a:pt x="7895492" y="5263752"/>
                  <a:pt x="7895596" y="5262061"/>
                </a:cubicBezTo>
                <a:close/>
                <a:moveTo>
                  <a:pt x="6377968" y="5254301"/>
                </a:moveTo>
                <a:cubicBezTo>
                  <a:pt x="6389035" y="5259705"/>
                  <a:pt x="6393259" y="5267408"/>
                  <a:pt x="6390641" y="5277415"/>
                </a:cubicBezTo>
                <a:lnTo>
                  <a:pt x="6385108" y="5274712"/>
                </a:lnTo>
                <a:cubicBezTo>
                  <a:pt x="6379887" y="5271812"/>
                  <a:pt x="6377150" y="5268357"/>
                  <a:pt x="6376899" y="5264355"/>
                </a:cubicBezTo>
                <a:cubicBezTo>
                  <a:pt x="6376645" y="5260354"/>
                  <a:pt x="6377002" y="5257004"/>
                  <a:pt x="6377968" y="5254301"/>
                </a:cubicBezTo>
                <a:close/>
                <a:moveTo>
                  <a:pt x="9323212" y="5242506"/>
                </a:moveTo>
                <a:cubicBezTo>
                  <a:pt x="9324207" y="5238567"/>
                  <a:pt x="9328372" y="5239512"/>
                  <a:pt x="9335706" y="5245339"/>
                </a:cubicBezTo>
                <a:cubicBezTo>
                  <a:pt x="9343041" y="5251168"/>
                  <a:pt x="9346304" y="5256124"/>
                  <a:pt x="9345496" y="5260211"/>
                </a:cubicBezTo>
                <a:lnTo>
                  <a:pt x="9371383" y="5261864"/>
                </a:lnTo>
                <a:lnTo>
                  <a:pt x="9376692" y="5284996"/>
                </a:lnTo>
                <a:lnTo>
                  <a:pt x="9373512" y="5310842"/>
                </a:lnTo>
                <a:lnTo>
                  <a:pt x="9355687" y="5296680"/>
                </a:lnTo>
                <a:close/>
                <a:moveTo>
                  <a:pt x="9417849" y="5242035"/>
                </a:moveTo>
                <a:cubicBezTo>
                  <a:pt x="9417557" y="5251787"/>
                  <a:pt x="9414964" y="5258134"/>
                  <a:pt x="9410072" y="5261077"/>
                </a:cubicBezTo>
                <a:lnTo>
                  <a:pt x="9396703" y="5250454"/>
                </a:lnTo>
                <a:close/>
                <a:moveTo>
                  <a:pt x="9293011" y="5240577"/>
                </a:moveTo>
                <a:lnTo>
                  <a:pt x="9319749" y="5261822"/>
                </a:lnTo>
                <a:cubicBezTo>
                  <a:pt x="9313385" y="5261822"/>
                  <a:pt x="9307920" y="5263917"/>
                  <a:pt x="9303350" y="5268102"/>
                </a:cubicBezTo>
                <a:cubicBezTo>
                  <a:pt x="9298782" y="5272287"/>
                  <a:pt x="9294466" y="5276082"/>
                  <a:pt x="9290398" y="5279485"/>
                </a:cubicBezTo>
                <a:cubicBezTo>
                  <a:pt x="9290458" y="5289056"/>
                  <a:pt x="9288276" y="5296648"/>
                  <a:pt x="9283860" y="5302268"/>
                </a:cubicBezTo>
                <a:cubicBezTo>
                  <a:pt x="9279443" y="5307888"/>
                  <a:pt x="9275001" y="5312897"/>
                  <a:pt x="9270530" y="5317291"/>
                </a:cubicBezTo>
                <a:lnTo>
                  <a:pt x="9243934" y="5299313"/>
                </a:lnTo>
                <a:cubicBezTo>
                  <a:pt x="9241324" y="5297042"/>
                  <a:pt x="9238671" y="5293753"/>
                  <a:pt x="9235975" y="5289443"/>
                </a:cubicBezTo>
                <a:cubicBezTo>
                  <a:pt x="9233278" y="5285133"/>
                  <a:pt x="9232816" y="5282796"/>
                  <a:pt x="9234594" y="5282435"/>
                </a:cubicBezTo>
                <a:lnTo>
                  <a:pt x="9260197" y="5277557"/>
                </a:lnTo>
                <a:cubicBezTo>
                  <a:pt x="9261140" y="5266221"/>
                  <a:pt x="9266608" y="5260057"/>
                  <a:pt x="9276603" y="5259067"/>
                </a:cubicBezTo>
                <a:cubicBezTo>
                  <a:pt x="9286601" y="5258079"/>
                  <a:pt x="9292070" y="5251915"/>
                  <a:pt x="9293011" y="5240577"/>
                </a:cubicBezTo>
                <a:close/>
                <a:moveTo>
                  <a:pt x="7587119" y="5238162"/>
                </a:moveTo>
                <a:cubicBezTo>
                  <a:pt x="7593424" y="5236422"/>
                  <a:pt x="7601247" y="5237450"/>
                  <a:pt x="7610587" y="5241247"/>
                </a:cubicBezTo>
                <a:cubicBezTo>
                  <a:pt x="7606679" y="5253207"/>
                  <a:pt x="7600857" y="5263530"/>
                  <a:pt x="7593125" y="5272212"/>
                </a:cubicBezTo>
                <a:cubicBezTo>
                  <a:pt x="7585395" y="5280896"/>
                  <a:pt x="7579574" y="5291218"/>
                  <a:pt x="7575663" y="5303177"/>
                </a:cubicBezTo>
                <a:cubicBezTo>
                  <a:pt x="7558936" y="5296066"/>
                  <a:pt x="7544456" y="5296753"/>
                  <a:pt x="7532228" y="5305238"/>
                </a:cubicBezTo>
                <a:cubicBezTo>
                  <a:pt x="7519998" y="5313725"/>
                  <a:pt x="7510798" y="5324040"/>
                  <a:pt x="7504629" y="5336192"/>
                </a:cubicBezTo>
                <a:lnTo>
                  <a:pt x="7505345" y="5285765"/>
                </a:lnTo>
                <a:cubicBezTo>
                  <a:pt x="7512532" y="5283632"/>
                  <a:pt x="7521120" y="5283594"/>
                  <a:pt x="7531112" y="5285654"/>
                </a:cubicBezTo>
                <a:cubicBezTo>
                  <a:pt x="7541102" y="5287711"/>
                  <a:pt x="7550422" y="5290851"/>
                  <a:pt x="7559065" y="5295072"/>
                </a:cubicBezTo>
                <a:cubicBezTo>
                  <a:pt x="7561654" y="5280705"/>
                  <a:pt x="7566218" y="5266244"/>
                  <a:pt x="7572757" y="5251687"/>
                </a:cubicBezTo>
                <a:cubicBezTo>
                  <a:pt x="7576026" y="5244410"/>
                  <a:pt x="7580813" y="5239902"/>
                  <a:pt x="7587119" y="5238162"/>
                </a:cubicBezTo>
                <a:close/>
                <a:moveTo>
                  <a:pt x="8195062" y="5222570"/>
                </a:moveTo>
                <a:lnTo>
                  <a:pt x="8214024" y="5262856"/>
                </a:lnTo>
                <a:cubicBezTo>
                  <a:pt x="8209390" y="5259373"/>
                  <a:pt x="8205288" y="5255718"/>
                  <a:pt x="8201715" y="5251894"/>
                </a:cubicBezTo>
                <a:cubicBezTo>
                  <a:pt x="8198142" y="5248071"/>
                  <a:pt x="8196163" y="5243740"/>
                  <a:pt x="8195771" y="5238897"/>
                </a:cubicBezTo>
                <a:close/>
                <a:moveTo>
                  <a:pt x="8229295" y="5218244"/>
                </a:moveTo>
                <a:cubicBezTo>
                  <a:pt x="8231331" y="5219731"/>
                  <a:pt x="8232793" y="5220367"/>
                  <a:pt x="8233681" y="5220152"/>
                </a:cubicBezTo>
                <a:cubicBezTo>
                  <a:pt x="8234568" y="5219938"/>
                  <a:pt x="8236030" y="5220574"/>
                  <a:pt x="8238066" y="5222061"/>
                </a:cubicBezTo>
                <a:cubicBezTo>
                  <a:pt x="8243290" y="5226737"/>
                  <a:pt x="8246355" y="5231273"/>
                  <a:pt x="8247263" y="5235672"/>
                </a:cubicBezTo>
                <a:cubicBezTo>
                  <a:pt x="8247529" y="5237658"/>
                  <a:pt x="8247247" y="5239404"/>
                  <a:pt x="8246415" y="5240910"/>
                </a:cubicBezTo>
                <a:cubicBezTo>
                  <a:pt x="8245585" y="5242418"/>
                  <a:pt x="8243038" y="5241577"/>
                  <a:pt x="8238776" y="5238387"/>
                </a:cubicBezTo>
                <a:cubicBezTo>
                  <a:pt x="8236442" y="5236203"/>
                  <a:pt x="8234322" y="5232813"/>
                  <a:pt x="8232418" y="5228213"/>
                </a:cubicBezTo>
                <a:cubicBezTo>
                  <a:pt x="8230515" y="5223613"/>
                  <a:pt x="8229475" y="5220292"/>
                  <a:pt x="8229295" y="5218244"/>
                </a:cubicBezTo>
                <a:close/>
                <a:moveTo>
                  <a:pt x="9323837" y="5157884"/>
                </a:moveTo>
                <a:lnTo>
                  <a:pt x="9346261" y="5178854"/>
                </a:lnTo>
                <a:lnTo>
                  <a:pt x="9335446" y="5227005"/>
                </a:lnTo>
                <a:cubicBezTo>
                  <a:pt x="9330768" y="5218362"/>
                  <a:pt x="9327160" y="5209586"/>
                  <a:pt x="9324622" y="5200673"/>
                </a:cubicBezTo>
                <a:cubicBezTo>
                  <a:pt x="9322082" y="5191758"/>
                  <a:pt x="9320667" y="5183935"/>
                  <a:pt x="9320374" y="5177200"/>
                </a:cubicBezTo>
                <a:lnTo>
                  <a:pt x="9319664" y="5160874"/>
                </a:lnTo>
                <a:cubicBezTo>
                  <a:pt x="9319785" y="5159525"/>
                  <a:pt x="9320480" y="5159026"/>
                  <a:pt x="9321749" y="5159378"/>
                </a:cubicBezTo>
                <a:cubicBezTo>
                  <a:pt x="9323021" y="5159732"/>
                  <a:pt x="9323716" y="5159233"/>
                  <a:pt x="9323837" y="5157884"/>
                </a:cubicBezTo>
                <a:close/>
                <a:moveTo>
                  <a:pt x="7265034" y="5156432"/>
                </a:moveTo>
                <a:cubicBezTo>
                  <a:pt x="7271967" y="5156761"/>
                  <a:pt x="7279610" y="5158847"/>
                  <a:pt x="7287963" y="5162691"/>
                </a:cubicBezTo>
                <a:lnTo>
                  <a:pt x="7266130" y="5174597"/>
                </a:lnTo>
                <a:cubicBezTo>
                  <a:pt x="7264540" y="5180169"/>
                  <a:pt x="7264519" y="5187212"/>
                  <a:pt x="7266061" y="5195719"/>
                </a:cubicBezTo>
                <a:cubicBezTo>
                  <a:pt x="7267604" y="5204230"/>
                  <a:pt x="7272386" y="5210797"/>
                  <a:pt x="7280406" y="5215420"/>
                </a:cubicBezTo>
                <a:lnTo>
                  <a:pt x="7240667" y="5224222"/>
                </a:lnTo>
                <a:cubicBezTo>
                  <a:pt x="7236196" y="5221922"/>
                  <a:pt x="7227479" y="5216492"/>
                  <a:pt x="7214512" y="5207925"/>
                </a:cubicBezTo>
                <a:cubicBezTo>
                  <a:pt x="7201544" y="5199359"/>
                  <a:pt x="7194538" y="5193352"/>
                  <a:pt x="7193490" y="5189902"/>
                </a:cubicBezTo>
                <a:cubicBezTo>
                  <a:pt x="7195269" y="5188068"/>
                  <a:pt x="7200261" y="5188859"/>
                  <a:pt x="7208466" y="5192279"/>
                </a:cubicBezTo>
                <a:cubicBezTo>
                  <a:pt x="7216671" y="5195700"/>
                  <a:pt x="7221337" y="5197741"/>
                  <a:pt x="7222462" y="5198409"/>
                </a:cubicBezTo>
                <a:lnTo>
                  <a:pt x="7223770" y="5193404"/>
                </a:lnTo>
                <a:cubicBezTo>
                  <a:pt x="7227806" y="5177981"/>
                  <a:pt x="7235336" y="5167083"/>
                  <a:pt x="7246362" y="5160715"/>
                </a:cubicBezTo>
                <a:cubicBezTo>
                  <a:pt x="7251876" y="5157531"/>
                  <a:pt x="7258100" y="5156103"/>
                  <a:pt x="7265034" y="5156432"/>
                </a:cubicBezTo>
                <a:close/>
                <a:moveTo>
                  <a:pt x="8286435" y="5146999"/>
                </a:moveTo>
                <a:lnTo>
                  <a:pt x="8318908" y="5201173"/>
                </a:lnTo>
                <a:lnTo>
                  <a:pt x="8289132" y="5209040"/>
                </a:lnTo>
                <a:cubicBezTo>
                  <a:pt x="8283668" y="5202926"/>
                  <a:pt x="8276487" y="5194461"/>
                  <a:pt x="8267590" y="5183650"/>
                </a:cubicBezTo>
                <a:cubicBezTo>
                  <a:pt x="8258694" y="5172838"/>
                  <a:pt x="8253708" y="5165330"/>
                  <a:pt x="8252627" y="5161121"/>
                </a:cubicBezTo>
                <a:cubicBezTo>
                  <a:pt x="8253303" y="5160148"/>
                  <a:pt x="8256232" y="5161556"/>
                  <a:pt x="8261417" y="5165347"/>
                </a:cubicBezTo>
                <a:cubicBezTo>
                  <a:pt x="8266601" y="5169136"/>
                  <a:pt x="8269565" y="5171362"/>
                  <a:pt x="8270313" y="5172021"/>
                </a:cubicBezTo>
                <a:close/>
                <a:moveTo>
                  <a:pt x="9353187" y="5140221"/>
                </a:moveTo>
                <a:lnTo>
                  <a:pt x="9370730" y="5147853"/>
                </a:lnTo>
                <a:lnTo>
                  <a:pt x="9371014" y="5154385"/>
                </a:lnTo>
                <a:lnTo>
                  <a:pt x="9358353" y="5160087"/>
                </a:lnTo>
                <a:lnTo>
                  <a:pt x="9336355" y="5148915"/>
                </a:lnTo>
                <a:close/>
                <a:moveTo>
                  <a:pt x="5559604" y="5108224"/>
                </a:moveTo>
                <a:lnTo>
                  <a:pt x="5580043" y="5129972"/>
                </a:lnTo>
                <a:lnTo>
                  <a:pt x="5561595" y="5126438"/>
                </a:lnTo>
                <a:cubicBezTo>
                  <a:pt x="5558927" y="5124740"/>
                  <a:pt x="5557723" y="5121984"/>
                  <a:pt x="5557984" y="5118167"/>
                </a:cubicBezTo>
                <a:cubicBezTo>
                  <a:pt x="5558243" y="5114353"/>
                  <a:pt x="5558782" y="5111038"/>
                  <a:pt x="5559604" y="5108224"/>
                </a:cubicBezTo>
                <a:close/>
                <a:moveTo>
                  <a:pt x="8343859" y="5082287"/>
                </a:moveTo>
                <a:lnTo>
                  <a:pt x="8375906" y="5126664"/>
                </a:lnTo>
                <a:cubicBezTo>
                  <a:pt x="8367103" y="5126237"/>
                  <a:pt x="8359140" y="5132783"/>
                  <a:pt x="8352019" y="5146303"/>
                </a:cubicBezTo>
                <a:cubicBezTo>
                  <a:pt x="8344898" y="5159823"/>
                  <a:pt x="8339234" y="5169773"/>
                  <a:pt x="8335032" y="5176154"/>
                </a:cubicBezTo>
                <a:cubicBezTo>
                  <a:pt x="8326019" y="5168862"/>
                  <a:pt x="8318311" y="5160635"/>
                  <a:pt x="8311908" y="5151476"/>
                </a:cubicBezTo>
                <a:cubicBezTo>
                  <a:pt x="8305503" y="5142315"/>
                  <a:pt x="8300995" y="5133479"/>
                  <a:pt x="8298384" y="5124968"/>
                </a:cubicBezTo>
                <a:cubicBezTo>
                  <a:pt x="8311243" y="5107339"/>
                  <a:pt x="8326401" y="5093111"/>
                  <a:pt x="8343859" y="5082287"/>
                </a:cubicBezTo>
                <a:close/>
                <a:moveTo>
                  <a:pt x="7797976" y="5064914"/>
                </a:moveTo>
                <a:lnTo>
                  <a:pt x="7788837" y="5082664"/>
                </a:lnTo>
                <a:lnTo>
                  <a:pt x="7794005" y="5102533"/>
                </a:lnTo>
                <a:lnTo>
                  <a:pt x="7793310" y="5104803"/>
                </a:lnTo>
                <a:lnTo>
                  <a:pt x="7779130" y="5097879"/>
                </a:lnTo>
                <a:lnTo>
                  <a:pt x="7765306" y="5119729"/>
                </a:lnTo>
                <a:lnTo>
                  <a:pt x="7756309" y="5126175"/>
                </a:lnTo>
                <a:cubicBezTo>
                  <a:pt x="7755929" y="5133952"/>
                  <a:pt x="7753190" y="5136898"/>
                  <a:pt x="7748088" y="5135011"/>
                </a:cubicBezTo>
                <a:cubicBezTo>
                  <a:pt x="7745537" y="5134069"/>
                  <a:pt x="7743603" y="5134946"/>
                  <a:pt x="7742286" y="5137643"/>
                </a:cubicBezTo>
                <a:lnTo>
                  <a:pt x="7740548" y="5148860"/>
                </a:lnTo>
                <a:lnTo>
                  <a:pt x="7728766" y="5158633"/>
                </a:lnTo>
                <a:lnTo>
                  <a:pt x="7723211" y="5156623"/>
                </a:lnTo>
                <a:lnTo>
                  <a:pt x="7721553" y="5164616"/>
                </a:lnTo>
                <a:lnTo>
                  <a:pt x="7717005" y="5168388"/>
                </a:lnTo>
                <a:cubicBezTo>
                  <a:pt x="7688571" y="5185649"/>
                  <a:pt x="7662656" y="5205202"/>
                  <a:pt x="7639263" y="5227041"/>
                </a:cubicBezTo>
                <a:cubicBezTo>
                  <a:pt x="7639215" y="5227723"/>
                  <a:pt x="7638329" y="5230112"/>
                  <a:pt x="7636607" y="5234206"/>
                </a:cubicBezTo>
                <a:cubicBezTo>
                  <a:pt x="7634887" y="5238302"/>
                  <a:pt x="7632617" y="5240014"/>
                  <a:pt x="7629803" y="5239345"/>
                </a:cubicBezTo>
                <a:cubicBezTo>
                  <a:pt x="7629467" y="5237654"/>
                  <a:pt x="7628282" y="5230258"/>
                  <a:pt x="7626250" y="5217161"/>
                </a:cubicBezTo>
                <a:cubicBezTo>
                  <a:pt x="7624215" y="5204061"/>
                  <a:pt x="7623360" y="5195416"/>
                  <a:pt x="7623676" y="5191220"/>
                </a:cubicBezTo>
                <a:cubicBezTo>
                  <a:pt x="7638053" y="5195891"/>
                  <a:pt x="7651954" y="5190456"/>
                  <a:pt x="7665380" y="5174913"/>
                </a:cubicBezTo>
                <a:cubicBezTo>
                  <a:pt x="7678807" y="5159374"/>
                  <a:pt x="7688484" y="5146235"/>
                  <a:pt x="7694413" y="5135495"/>
                </a:cubicBezTo>
                <a:cubicBezTo>
                  <a:pt x="7713421" y="5121975"/>
                  <a:pt x="7732935" y="5107997"/>
                  <a:pt x="7752963" y="5093564"/>
                </a:cubicBezTo>
                <a:close/>
                <a:moveTo>
                  <a:pt x="9422986" y="5063272"/>
                </a:moveTo>
                <a:lnTo>
                  <a:pt x="9454608" y="5097853"/>
                </a:lnTo>
                <a:lnTo>
                  <a:pt x="9433744" y="5112802"/>
                </a:lnTo>
                <a:cubicBezTo>
                  <a:pt x="9434313" y="5125864"/>
                  <a:pt x="9430282" y="5132118"/>
                  <a:pt x="9421652" y="5131566"/>
                </a:cubicBezTo>
                <a:cubicBezTo>
                  <a:pt x="9425288" y="5124472"/>
                  <a:pt x="9426626" y="5113976"/>
                  <a:pt x="9425661" y="5100075"/>
                </a:cubicBezTo>
                <a:cubicBezTo>
                  <a:pt x="9424698" y="5086174"/>
                  <a:pt x="9423808" y="5073908"/>
                  <a:pt x="9422986" y="5063272"/>
                </a:cubicBezTo>
                <a:close/>
                <a:moveTo>
                  <a:pt x="6289876" y="5045037"/>
                </a:moveTo>
                <a:lnTo>
                  <a:pt x="6288973" y="5069802"/>
                </a:lnTo>
                <a:cubicBezTo>
                  <a:pt x="6287069" y="5077570"/>
                  <a:pt x="6283602" y="5083869"/>
                  <a:pt x="6278568" y="5088698"/>
                </a:cubicBezTo>
                <a:cubicBezTo>
                  <a:pt x="6273534" y="5093528"/>
                  <a:pt x="6266572" y="5095299"/>
                  <a:pt x="6257680" y="5094013"/>
                </a:cubicBezTo>
                <a:lnTo>
                  <a:pt x="6252344" y="5098795"/>
                </a:lnTo>
                <a:lnTo>
                  <a:pt x="6271827" y="5064520"/>
                </a:lnTo>
                <a:close/>
                <a:moveTo>
                  <a:pt x="7400466" y="5042735"/>
                </a:moveTo>
                <a:cubicBezTo>
                  <a:pt x="7403048" y="5045288"/>
                  <a:pt x="7404219" y="5051736"/>
                  <a:pt x="7403982" y="5062082"/>
                </a:cubicBezTo>
                <a:cubicBezTo>
                  <a:pt x="7403746" y="5072428"/>
                  <a:pt x="7403208" y="5079452"/>
                  <a:pt x="7402369" y="5083156"/>
                </a:cubicBezTo>
                <a:cubicBezTo>
                  <a:pt x="7386271" y="5097981"/>
                  <a:pt x="7369562" y="5112152"/>
                  <a:pt x="7352244" y="5125676"/>
                </a:cubicBezTo>
                <a:cubicBezTo>
                  <a:pt x="7334926" y="5139199"/>
                  <a:pt x="7315780" y="5150770"/>
                  <a:pt x="7294805" y="5160391"/>
                </a:cubicBezTo>
                <a:cubicBezTo>
                  <a:pt x="7298714" y="5148430"/>
                  <a:pt x="7304533" y="5138110"/>
                  <a:pt x="7312267" y="5129426"/>
                </a:cubicBezTo>
                <a:cubicBezTo>
                  <a:pt x="7319998" y="5120742"/>
                  <a:pt x="7325819" y="5110420"/>
                  <a:pt x="7329727" y="5098459"/>
                </a:cubicBezTo>
                <a:cubicBezTo>
                  <a:pt x="7342359" y="5098870"/>
                  <a:pt x="7353490" y="5096077"/>
                  <a:pt x="7363117" y="5090083"/>
                </a:cubicBezTo>
                <a:cubicBezTo>
                  <a:pt x="7372745" y="5084087"/>
                  <a:pt x="7379324" y="5074842"/>
                  <a:pt x="7382855" y="5062343"/>
                </a:cubicBezTo>
                <a:cubicBezTo>
                  <a:pt x="7383468" y="5059001"/>
                  <a:pt x="7385185" y="5054431"/>
                  <a:pt x="7388002" y="5048637"/>
                </a:cubicBezTo>
                <a:cubicBezTo>
                  <a:pt x="7390818" y="5042844"/>
                  <a:pt x="7394972" y="5040874"/>
                  <a:pt x="7400466" y="5042735"/>
                </a:cubicBezTo>
                <a:close/>
                <a:moveTo>
                  <a:pt x="6129985" y="5039137"/>
                </a:moveTo>
                <a:lnTo>
                  <a:pt x="6151672" y="5055774"/>
                </a:lnTo>
                <a:cubicBezTo>
                  <a:pt x="6151208" y="5058769"/>
                  <a:pt x="6149951" y="5061723"/>
                  <a:pt x="6147901" y="5064638"/>
                </a:cubicBezTo>
                <a:cubicBezTo>
                  <a:pt x="6145848" y="5067550"/>
                  <a:pt x="6142035" y="5067785"/>
                  <a:pt x="6136463" y="5065343"/>
                </a:cubicBezTo>
                <a:cubicBezTo>
                  <a:pt x="6133606" y="5063312"/>
                  <a:pt x="6131655" y="5059223"/>
                  <a:pt x="6130605" y="5053077"/>
                </a:cubicBezTo>
                <a:cubicBezTo>
                  <a:pt x="6129556" y="5046931"/>
                  <a:pt x="6129351" y="5042284"/>
                  <a:pt x="6129985" y="5039137"/>
                </a:cubicBezTo>
                <a:close/>
                <a:moveTo>
                  <a:pt x="8423563" y="5035274"/>
                </a:moveTo>
                <a:lnTo>
                  <a:pt x="8433187" y="5058684"/>
                </a:lnTo>
                <a:cubicBezTo>
                  <a:pt x="8433645" y="5065090"/>
                  <a:pt x="8432324" y="5067718"/>
                  <a:pt x="8429227" y="5066571"/>
                </a:cubicBezTo>
                <a:cubicBezTo>
                  <a:pt x="8426130" y="5065424"/>
                  <a:pt x="8420211" y="5061247"/>
                  <a:pt x="8411472" y="5054041"/>
                </a:cubicBezTo>
                <a:lnTo>
                  <a:pt x="8402558" y="5046958"/>
                </a:lnTo>
                <a:lnTo>
                  <a:pt x="8402132" y="5037163"/>
                </a:lnTo>
                <a:close/>
                <a:moveTo>
                  <a:pt x="8470314" y="5021979"/>
                </a:moveTo>
                <a:lnTo>
                  <a:pt x="8470455" y="5025244"/>
                </a:lnTo>
                <a:cubicBezTo>
                  <a:pt x="8469856" y="5027921"/>
                  <a:pt x="8467027" y="5028825"/>
                  <a:pt x="8461969" y="5027958"/>
                </a:cubicBezTo>
                <a:close/>
                <a:moveTo>
                  <a:pt x="5716165" y="5020510"/>
                </a:moveTo>
                <a:cubicBezTo>
                  <a:pt x="5722136" y="5023511"/>
                  <a:pt x="5727082" y="5027431"/>
                  <a:pt x="5730996" y="5032267"/>
                </a:cubicBezTo>
                <a:cubicBezTo>
                  <a:pt x="5734911" y="5037106"/>
                  <a:pt x="5736366" y="5042138"/>
                  <a:pt x="5735357" y="5047370"/>
                </a:cubicBezTo>
                <a:lnTo>
                  <a:pt x="5723891" y="5041608"/>
                </a:lnTo>
                <a:cubicBezTo>
                  <a:pt x="5718473" y="5038525"/>
                  <a:pt x="5715597" y="5034929"/>
                  <a:pt x="5715260" y="5030814"/>
                </a:cubicBezTo>
                <a:cubicBezTo>
                  <a:pt x="5714922" y="5026702"/>
                  <a:pt x="5715226" y="5023266"/>
                  <a:pt x="5716165" y="5020510"/>
                </a:cubicBezTo>
                <a:close/>
                <a:moveTo>
                  <a:pt x="7855895" y="5004531"/>
                </a:moveTo>
                <a:lnTo>
                  <a:pt x="7854607" y="5011972"/>
                </a:lnTo>
                <a:lnTo>
                  <a:pt x="7844698" y="5016437"/>
                </a:lnTo>
                <a:lnTo>
                  <a:pt x="7847951" y="5013715"/>
                </a:lnTo>
                <a:close/>
                <a:moveTo>
                  <a:pt x="6880444" y="5003191"/>
                </a:moveTo>
                <a:lnTo>
                  <a:pt x="6892104" y="5054019"/>
                </a:lnTo>
                <a:cubicBezTo>
                  <a:pt x="6886258" y="5051518"/>
                  <a:pt x="6881350" y="5048416"/>
                  <a:pt x="6877380" y="5044712"/>
                </a:cubicBezTo>
                <a:cubicBezTo>
                  <a:pt x="6873408" y="5041011"/>
                  <a:pt x="6872250" y="5035509"/>
                  <a:pt x="6873899" y="5028205"/>
                </a:cubicBezTo>
                <a:close/>
                <a:moveTo>
                  <a:pt x="9626536" y="4994862"/>
                </a:moveTo>
                <a:cubicBezTo>
                  <a:pt x="9635451" y="5001945"/>
                  <a:pt x="9640049" y="5008751"/>
                  <a:pt x="9640333" y="5015282"/>
                </a:cubicBezTo>
                <a:cubicBezTo>
                  <a:pt x="9640365" y="5020167"/>
                  <a:pt x="9638745" y="5024134"/>
                  <a:pt x="9635471" y="5027181"/>
                </a:cubicBezTo>
                <a:cubicBezTo>
                  <a:pt x="9632198" y="5030230"/>
                  <a:pt x="9628350" y="5032426"/>
                  <a:pt x="9623927" y="5033772"/>
                </a:cubicBezTo>
                <a:lnTo>
                  <a:pt x="9619044" y="5020434"/>
                </a:lnTo>
                <a:lnTo>
                  <a:pt x="9622365" y="4997854"/>
                </a:lnTo>
                <a:cubicBezTo>
                  <a:pt x="9626054" y="5000259"/>
                  <a:pt x="9627446" y="4999263"/>
                  <a:pt x="9626536" y="4994862"/>
                </a:cubicBezTo>
                <a:close/>
                <a:moveTo>
                  <a:pt x="6937796" y="4974779"/>
                </a:moveTo>
                <a:cubicBezTo>
                  <a:pt x="6940386" y="4975809"/>
                  <a:pt x="6942448" y="4975876"/>
                  <a:pt x="6943983" y="4974980"/>
                </a:cubicBezTo>
                <a:cubicBezTo>
                  <a:pt x="6945518" y="4974083"/>
                  <a:pt x="6947580" y="4974151"/>
                  <a:pt x="6950170" y="4975181"/>
                </a:cubicBezTo>
                <a:cubicBezTo>
                  <a:pt x="6956408" y="4979167"/>
                  <a:pt x="6959223" y="4984302"/>
                  <a:pt x="6958618" y="4990587"/>
                </a:cubicBezTo>
                <a:cubicBezTo>
                  <a:pt x="6958113" y="4993516"/>
                  <a:pt x="6956833" y="4996418"/>
                  <a:pt x="6954780" y="4999293"/>
                </a:cubicBezTo>
                <a:cubicBezTo>
                  <a:pt x="6952729" y="5002170"/>
                  <a:pt x="6949010" y="5002469"/>
                  <a:pt x="6943626" y="5000193"/>
                </a:cubicBezTo>
                <a:cubicBezTo>
                  <a:pt x="6940882" y="4998265"/>
                  <a:pt x="6939054" y="4994319"/>
                  <a:pt x="6938145" y="4988350"/>
                </a:cubicBezTo>
                <a:cubicBezTo>
                  <a:pt x="6937238" y="4982381"/>
                  <a:pt x="6937122" y="4977859"/>
                  <a:pt x="6937796" y="4974779"/>
                </a:cubicBezTo>
                <a:close/>
                <a:moveTo>
                  <a:pt x="9556651" y="4970863"/>
                </a:moveTo>
                <a:lnTo>
                  <a:pt x="9574904" y="4994822"/>
                </a:lnTo>
                <a:lnTo>
                  <a:pt x="9597329" y="5015792"/>
                </a:lnTo>
                <a:cubicBezTo>
                  <a:pt x="9591051" y="5015729"/>
                  <a:pt x="9586490" y="5018017"/>
                  <a:pt x="9583643" y="5022651"/>
                </a:cubicBezTo>
                <a:cubicBezTo>
                  <a:pt x="9580798" y="5027286"/>
                  <a:pt x="9578499" y="5032159"/>
                  <a:pt x="9576750" y="5037271"/>
                </a:cubicBezTo>
                <a:lnTo>
                  <a:pt x="9554040" y="5009771"/>
                </a:lnTo>
                <a:cubicBezTo>
                  <a:pt x="9546763" y="5009374"/>
                  <a:pt x="9538987" y="5016068"/>
                  <a:pt x="9530712" y="5029855"/>
                </a:cubicBezTo>
                <a:cubicBezTo>
                  <a:pt x="9522436" y="5043639"/>
                  <a:pt x="9518073" y="5054622"/>
                  <a:pt x="9517623" y="5062802"/>
                </a:cubicBezTo>
                <a:lnTo>
                  <a:pt x="9488131" y="5077201"/>
                </a:lnTo>
                <a:cubicBezTo>
                  <a:pt x="9487878" y="5077590"/>
                  <a:pt x="9486295" y="5078303"/>
                  <a:pt x="9483384" y="5079340"/>
                </a:cubicBezTo>
                <a:cubicBezTo>
                  <a:pt x="9480471" y="5080374"/>
                  <a:pt x="9477737" y="5079385"/>
                  <a:pt x="9475188" y="5076374"/>
                </a:cubicBezTo>
                <a:lnTo>
                  <a:pt x="9466842" y="5082354"/>
                </a:lnTo>
                <a:cubicBezTo>
                  <a:pt x="9464363" y="5078939"/>
                  <a:pt x="9462494" y="5077192"/>
                  <a:pt x="9461235" y="5077111"/>
                </a:cubicBezTo>
                <a:cubicBezTo>
                  <a:pt x="9459977" y="5077031"/>
                  <a:pt x="9460407" y="5078685"/>
                  <a:pt x="9462528" y="5082079"/>
                </a:cubicBezTo>
                <a:lnTo>
                  <a:pt x="9439960" y="5057842"/>
                </a:lnTo>
                <a:lnTo>
                  <a:pt x="9438967" y="5034987"/>
                </a:lnTo>
                <a:lnTo>
                  <a:pt x="9447880" y="5042068"/>
                </a:lnTo>
                <a:lnTo>
                  <a:pt x="9459829" y="5020036"/>
                </a:lnTo>
                <a:lnTo>
                  <a:pt x="9485575" y="5018425"/>
                </a:lnTo>
                <a:cubicBezTo>
                  <a:pt x="9481764" y="5013229"/>
                  <a:pt x="9482383" y="5010964"/>
                  <a:pt x="9487431" y="5011624"/>
                </a:cubicBezTo>
                <a:cubicBezTo>
                  <a:pt x="9492479" y="5012285"/>
                  <a:pt x="9497661" y="5016008"/>
                  <a:pt x="9502977" y="5022793"/>
                </a:cubicBezTo>
                <a:cubicBezTo>
                  <a:pt x="9515154" y="5022485"/>
                  <a:pt x="9520573" y="5015232"/>
                  <a:pt x="9519240" y="5001036"/>
                </a:cubicBezTo>
                <a:cubicBezTo>
                  <a:pt x="9523497" y="4997916"/>
                  <a:pt x="9528579" y="4995255"/>
                  <a:pt x="9534490" y="4993056"/>
                </a:cubicBezTo>
                <a:cubicBezTo>
                  <a:pt x="9540400" y="4990856"/>
                  <a:pt x="9546635" y="4989897"/>
                  <a:pt x="9553189" y="4990180"/>
                </a:cubicBezTo>
                <a:close/>
                <a:moveTo>
                  <a:pt x="5004697" y="4955577"/>
                </a:moveTo>
                <a:lnTo>
                  <a:pt x="5026385" y="4972213"/>
                </a:lnTo>
                <a:cubicBezTo>
                  <a:pt x="5023975" y="4977698"/>
                  <a:pt x="5019321" y="4979183"/>
                  <a:pt x="5012423" y="4976672"/>
                </a:cubicBezTo>
                <a:cubicBezTo>
                  <a:pt x="5009515" y="4974852"/>
                  <a:pt x="5007355" y="4971613"/>
                  <a:pt x="5005945" y="4966961"/>
                </a:cubicBezTo>
                <a:cubicBezTo>
                  <a:pt x="5004531" y="4962306"/>
                  <a:pt x="5004117" y="4958510"/>
                  <a:pt x="5004697" y="4955577"/>
                </a:cubicBezTo>
                <a:close/>
                <a:moveTo>
                  <a:pt x="9586002" y="4953200"/>
                </a:moveTo>
                <a:lnTo>
                  <a:pt x="9594915" y="4960280"/>
                </a:lnTo>
                <a:cubicBezTo>
                  <a:pt x="9594899" y="4961977"/>
                  <a:pt x="9594065" y="4963415"/>
                  <a:pt x="9592415" y="4964600"/>
                </a:cubicBezTo>
                <a:cubicBezTo>
                  <a:pt x="9590763" y="4965783"/>
                  <a:pt x="9588814" y="4966337"/>
                  <a:pt x="9586571" y="4966262"/>
                </a:cubicBezTo>
                <a:close/>
                <a:moveTo>
                  <a:pt x="6278842" y="4933119"/>
                </a:moveTo>
                <a:cubicBezTo>
                  <a:pt x="6285283" y="4931455"/>
                  <a:pt x="6293335" y="4932662"/>
                  <a:pt x="6303000" y="4936742"/>
                </a:cubicBezTo>
                <a:cubicBezTo>
                  <a:pt x="6299219" y="4948948"/>
                  <a:pt x="6293442" y="4959433"/>
                  <a:pt x="6285671" y="4968198"/>
                </a:cubicBezTo>
                <a:cubicBezTo>
                  <a:pt x="6277902" y="4976965"/>
                  <a:pt x="6272126" y="4987450"/>
                  <a:pt x="6268342" y="4999654"/>
                </a:cubicBezTo>
                <a:cubicBezTo>
                  <a:pt x="6251029" y="4992027"/>
                  <a:pt x="6236174" y="4992452"/>
                  <a:pt x="6223783" y="5000927"/>
                </a:cubicBezTo>
                <a:cubicBezTo>
                  <a:pt x="6211391" y="5009403"/>
                  <a:pt x="6202144" y="5019817"/>
                  <a:pt x="6196046" y="5032174"/>
                </a:cubicBezTo>
                <a:lnTo>
                  <a:pt x="6195802" y="4980409"/>
                </a:lnTo>
                <a:cubicBezTo>
                  <a:pt x="6203139" y="4978360"/>
                  <a:pt x="6211958" y="4978488"/>
                  <a:pt x="6222257" y="4980797"/>
                </a:cubicBezTo>
                <a:cubicBezTo>
                  <a:pt x="6232555" y="4983102"/>
                  <a:pt x="6242185" y="4986508"/>
                  <a:pt x="6251142" y="4991010"/>
                </a:cubicBezTo>
                <a:cubicBezTo>
                  <a:pt x="6253522" y="4976307"/>
                  <a:pt x="6257928" y="4961547"/>
                  <a:pt x="6264359" y="4946727"/>
                </a:cubicBezTo>
                <a:cubicBezTo>
                  <a:pt x="6267574" y="4939319"/>
                  <a:pt x="6272402" y="4934783"/>
                  <a:pt x="6278842" y="4933119"/>
                </a:cubicBezTo>
                <a:close/>
                <a:moveTo>
                  <a:pt x="5037605" y="4926211"/>
                </a:moveTo>
                <a:cubicBezTo>
                  <a:pt x="5049073" y="4931976"/>
                  <a:pt x="5053560" y="4939968"/>
                  <a:pt x="5051066" y="4950191"/>
                </a:cubicBezTo>
                <a:lnTo>
                  <a:pt x="5045333" y="4947309"/>
                </a:lnTo>
                <a:cubicBezTo>
                  <a:pt x="5039916" y="4944229"/>
                  <a:pt x="5037038" y="4940629"/>
                  <a:pt x="5036702" y="4936515"/>
                </a:cubicBezTo>
                <a:cubicBezTo>
                  <a:pt x="5036364" y="4932402"/>
                  <a:pt x="5036666" y="4928968"/>
                  <a:pt x="5037605" y="4926211"/>
                </a:cubicBezTo>
                <a:close/>
                <a:moveTo>
                  <a:pt x="9630482" y="4887660"/>
                </a:moveTo>
                <a:cubicBezTo>
                  <a:pt x="9630989" y="4884910"/>
                  <a:pt x="9634039" y="4884968"/>
                  <a:pt x="9639632" y="4887836"/>
                </a:cubicBezTo>
                <a:cubicBezTo>
                  <a:pt x="9645225" y="4890704"/>
                  <a:pt x="9649460" y="4893280"/>
                  <a:pt x="9652339" y="4895567"/>
                </a:cubicBezTo>
                <a:lnTo>
                  <a:pt x="9643993" y="4901547"/>
                </a:lnTo>
                <a:cubicBezTo>
                  <a:pt x="9641488" y="4899622"/>
                  <a:pt x="9638699" y="4897274"/>
                  <a:pt x="9635620" y="4894500"/>
                </a:cubicBezTo>
                <a:cubicBezTo>
                  <a:pt x="9632540" y="4891725"/>
                  <a:pt x="9630828" y="4889445"/>
                  <a:pt x="9630482" y="4887660"/>
                </a:cubicBezTo>
                <a:close/>
                <a:moveTo>
                  <a:pt x="7958607" y="4886150"/>
                </a:moveTo>
                <a:lnTo>
                  <a:pt x="7953207" y="4895447"/>
                </a:lnTo>
                <a:cubicBezTo>
                  <a:pt x="7950998" y="4902361"/>
                  <a:pt x="7949790" y="4910662"/>
                  <a:pt x="7949584" y="4920350"/>
                </a:cubicBezTo>
                <a:lnTo>
                  <a:pt x="7945155" y="4924727"/>
                </a:lnTo>
                <a:lnTo>
                  <a:pt x="7944168" y="4896381"/>
                </a:lnTo>
                <a:close/>
                <a:moveTo>
                  <a:pt x="6436256" y="4875324"/>
                </a:moveTo>
                <a:lnTo>
                  <a:pt x="6429557" y="4890215"/>
                </a:lnTo>
                <a:lnTo>
                  <a:pt x="6417622" y="4898936"/>
                </a:lnTo>
                <a:lnTo>
                  <a:pt x="6426653" y="4878392"/>
                </a:lnTo>
                <a:close/>
                <a:moveTo>
                  <a:pt x="5946539" y="4842945"/>
                </a:moveTo>
                <a:cubicBezTo>
                  <a:pt x="5953665" y="4843418"/>
                  <a:pt x="5961554" y="4845708"/>
                  <a:pt x="5970205" y="4849817"/>
                </a:cubicBezTo>
                <a:lnTo>
                  <a:pt x="5948018" y="4861618"/>
                </a:lnTo>
                <a:cubicBezTo>
                  <a:pt x="5946494" y="4867308"/>
                  <a:pt x="5946609" y="4874539"/>
                  <a:pt x="5948358" y="4883305"/>
                </a:cubicBezTo>
                <a:cubicBezTo>
                  <a:pt x="5950107" y="4892074"/>
                  <a:pt x="5955145" y="4898910"/>
                  <a:pt x="5963470" y="4903812"/>
                </a:cubicBezTo>
                <a:lnTo>
                  <a:pt x="5922837" y="4912078"/>
                </a:lnTo>
                <a:cubicBezTo>
                  <a:pt x="5918201" y="4909630"/>
                  <a:pt x="5909146" y="4903885"/>
                  <a:pt x="5895665" y="4894837"/>
                </a:cubicBezTo>
                <a:cubicBezTo>
                  <a:pt x="5882182" y="4885790"/>
                  <a:pt x="5874872" y="4879485"/>
                  <a:pt x="5873729" y="4875923"/>
                </a:cubicBezTo>
                <a:cubicBezTo>
                  <a:pt x="5875520" y="4874074"/>
                  <a:pt x="5880661" y="4874983"/>
                  <a:pt x="5889152" y="4878654"/>
                </a:cubicBezTo>
                <a:cubicBezTo>
                  <a:pt x="5897644" y="4882326"/>
                  <a:pt x="5902474" y="4884512"/>
                  <a:pt x="5903642" y="4885220"/>
                </a:cubicBezTo>
                <a:lnTo>
                  <a:pt x="5904888" y="4880107"/>
                </a:lnTo>
                <a:cubicBezTo>
                  <a:pt x="5908733" y="4864349"/>
                  <a:pt x="5916253" y="4853304"/>
                  <a:pt x="5927451" y="4846980"/>
                </a:cubicBezTo>
                <a:cubicBezTo>
                  <a:pt x="5933051" y="4843818"/>
                  <a:pt x="5939414" y="4842472"/>
                  <a:pt x="5946539" y="4842945"/>
                </a:cubicBezTo>
                <a:close/>
                <a:moveTo>
                  <a:pt x="7063686" y="4827508"/>
                </a:moveTo>
                <a:lnTo>
                  <a:pt x="7090633" y="4891443"/>
                </a:lnTo>
                <a:lnTo>
                  <a:pt x="7038816" y="4922556"/>
                </a:lnTo>
                <a:cubicBezTo>
                  <a:pt x="7032867" y="4916479"/>
                  <a:pt x="7025252" y="4907823"/>
                  <a:pt x="7015969" y="4896593"/>
                </a:cubicBezTo>
                <a:cubicBezTo>
                  <a:pt x="7006689" y="4885360"/>
                  <a:pt x="7002170" y="4876807"/>
                  <a:pt x="7002407" y="4870927"/>
                </a:cubicBezTo>
                <a:cubicBezTo>
                  <a:pt x="7003957" y="4868981"/>
                  <a:pt x="7008026" y="4869324"/>
                  <a:pt x="7014618" y="4871956"/>
                </a:cubicBezTo>
                <a:cubicBezTo>
                  <a:pt x="7021209" y="4874584"/>
                  <a:pt x="7024950" y="4876178"/>
                  <a:pt x="7025848" y="4876733"/>
                </a:cubicBezTo>
                <a:close/>
                <a:moveTo>
                  <a:pt x="9827306" y="4763466"/>
                </a:moveTo>
                <a:lnTo>
                  <a:pt x="9831904" y="4770272"/>
                </a:lnTo>
                <a:lnTo>
                  <a:pt x="9827873" y="4776526"/>
                </a:lnTo>
                <a:close/>
                <a:moveTo>
                  <a:pt x="6083393" y="4728831"/>
                </a:moveTo>
                <a:cubicBezTo>
                  <a:pt x="6086095" y="4731503"/>
                  <a:pt x="6087421" y="4738147"/>
                  <a:pt x="6087380" y="4748765"/>
                </a:cubicBezTo>
                <a:cubicBezTo>
                  <a:pt x="6087338" y="4759383"/>
                  <a:pt x="6086921" y="4766585"/>
                  <a:pt x="6086132" y="4770372"/>
                </a:cubicBezTo>
                <a:cubicBezTo>
                  <a:pt x="6069891" y="4785282"/>
                  <a:pt x="6053009" y="4799508"/>
                  <a:pt x="6035490" y="4813058"/>
                </a:cubicBezTo>
                <a:cubicBezTo>
                  <a:pt x="6017971" y="4826607"/>
                  <a:pt x="5998536" y="4838116"/>
                  <a:pt x="5977186" y="4847589"/>
                </a:cubicBezTo>
                <a:cubicBezTo>
                  <a:pt x="5980967" y="4835383"/>
                  <a:pt x="5986742" y="4824899"/>
                  <a:pt x="5994515" y="4816133"/>
                </a:cubicBezTo>
                <a:cubicBezTo>
                  <a:pt x="6002284" y="4807366"/>
                  <a:pt x="6008061" y="4796880"/>
                  <a:pt x="6011841" y="4784675"/>
                </a:cubicBezTo>
                <a:cubicBezTo>
                  <a:pt x="6024820" y="4785342"/>
                  <a:pt x="6036195" y="4782690"/>
                  <a:pt x="6045963" y="4776722"/>
                </a:cubicBezTo>
                <a:cubicBezTo>
                  <a:pt x="6055733" y="4770753"/>
                  <a:pt x="6062309" y="4761388"/>
                  <a:pt x="6065691" y="4748623"/>
                </a:cubicBezTo>
                <a:cubicBezTo>
                  <a:pt x="6066256" y="4745202"/>
                  <a:pt x="6067930" y="4740544"/>
                  <a:pt x="6070710" y="4734649"/>
                </a:cubicBezTo>
                <a:cubicBezTo>
                  <a:pt x="6073490" y="4728756"/>
                  <a:pt x="6077717" y="4726814"/>
                  <a:pt x="6083393" y="4728831"/>
                </a:cubicBezTo>
                <a:close/>
                <a:moveTo>
                  <a:pt x="9980359" y="4721139"/>
                </a:moveTo>
                <a:lnTo>
                  <a:pt x="9993303" y="4721965"/>
                </a:lnTo>
                <a:cubicBezTo>
                  <a:pt x="9992725" y="4725183"/>
                  <a:pt x="9989991" y="4728266"/>
                  <a:pt x="9985099" y="4731209"/>
                </a:cubicBezTo>
                <a:cubicBezTo>
                  <a:pt x="9987077" y="4731336"/>
                  <a:pt x="9987401" y="4730542"/>
                  <a:pt x="9986071" y="4728828"/>
                </a:cubicBezTo>
                <a:cubicBezTo>
                  <a:pt x="9984742" y="4727118"/>
                  <a:pt x="9982838" y="4724553"/>
                  <a:pt x="9980359" y="4721139"/>
                </a:cubicBezTo>
                <a:close/>
                <a:moveTo>
                  <a:pt x="9945559" y="4712405"/>
                </a:moveTo>
                <a:lnTo>
                  <a:pt x="9954755" y="4726017"/>
                </a:lnTo>
                <a:lnTo>
                  <a:pt x="9976612" y="4733924"/>
                </a:lnTo>
                <a:cubicBezTo>
                  <a:pt x="9981670" y="4734790"/>
                  <a:pt x="9984498" y="4733884"/>
                  <a:pt x="9985099" y="4731209"/>
                </a:cubicBezTo>
                <a:cubicBezTo>
                  <a:pt x="9981226" y="4741072"/>
                  <a:pt x="9978421" y="4750796"/>
                  <a:pt x="9976687" y="4760386"/>
                </a:cubicBezTo>
                <a:cubicBezTo>
                  <a:pt x="9974953" y="4769976"/>
                  <a:pt x="9974199" y="4777390"/>
                  <a:pt x="9974426" y="4782627"/>
                </a:cubicBezTo>
                <a:lnTo>
                  <a:pt x="9953564" y="4797578"/>
                </a:lnTo>
                <a:cubicBezTo>
                  <a:pt x="9945015" y="4790654"/>
                  <a:pt x="9939863" y="4787611"/>
                  <a:pt x="9938108" y="4788449"/>
                </a:cubicBezTo>
                <a:cubicBezTo>
                  <a:pt x="9936351" y="4789288"/>
                  <a:pt x="9935798" y="4793050"/>
                  <a:pt x="9936448" y="4799741"/>
                </a:cubicBezTo>
                <a:cubicBezTo>
                  <a:pt x="9935988" y="4805680"/>
                  <a:pt x="9928703" y="4803045"/>
                  <a:pt x="9914591" y="4791833"/>
                </a:cubicBezTo>
                <a:lnTo>
                  <a:pt x="9865654" y="4853831"/>
                </a:lnTo>
                <a:cubicBezTo>
                  <a:pt x="9857307" y="4847398"/>
                  <a:pt x="9852939" y="4845896"/>
                  <a:pt x="9852552" y="4849333"/>
                </a:cubicBezTo>
                <a:cubicBezTo>
                  <a:pt x="9852163" y="4852768"/>
                  <a:pt x="9852357" y="4857256"/>
                  <a:pt x="9853135" y="4862801"/>
                </a:cubicBezTo>
                <a:cubicBezTo>
                  <a:pt x="9853087" y="4865783"/>
                  <a:pt x="9851312" y="4866212"/>
                  <a:pt x="9847814" y="4864089"/>
                </a:cubicBezTo>
                <a:cubicBezTo>
                  <a:pt x="9844316" y="4861967"/>
                  <a:pt x="9840243" y="4858994"/>
                  <a:pt x="9835593" y="4855168"/>
                </a:cubicBezTo>
                <a:cubicBezTo>
                  <a:pt x="9835413" y="4865402"/>
                  <a:pt x="9829433" y="4872210"/>
                  <a:pt x="9817659" y="4875597"/>
                </a:cubicBezTo>
                <a:cubicBezTo>
                  <a:pt x="9805884" y="4878981"/>
                  <a:pt x="9791965" y="4876331"/>
                  <a:pt x="9775900" y="4867639"/>
                </a:cubicBezTo>
                <a:lnTo>
                  <a:pt x="9774906" y="4844781"/>
                </a:lnTo>
                <a:cubicBezTo>
                  <a:pt x="9779357" y="4842013"/>
                  <a:pt x="9784087" y="4839466"/>
                  <a:pt x="9789095" y="4837139"/>
                </a:cubicBezTo>
                <a:cubicBezTo>
                  <a:pt x="9794104" y="4834814"/>
                  <a:pt x="9797719" y="4831382"/>
                  <a:pt x="9799942" y="4826843"/>
                </a:cubicBezTo>
                <a:lnTo>
                  <a:pt x="9817343" y="4831211"/>
                </a:lnTo>
                <a:cubicBezTo>
                  <a:pt x="9818931" y="4818286"/>
                  <a:pt x="9827206" y="4810673"/>
                  <a:pt x="9842165" y="4808373"/>
                </a:cubicBezTo>
                <a:cubicBezTo>
                  <a:pt x="9857125" y="4806072"/>
                  <a:pt x="9865399" y="4798460"/>
                  <a:pt x="9866989" y="4785537"/>
                </a:cubicBezTo>
                <a:cubicBezTo>
                  <a:pt x="9866488" y="4780214"/>
                  <a:pt x="9866814" y="4775350"/>
                  <a:pt x="9867966" y="4770945"/>
                </a:cubicBezTo>
                <a:cubicBezTo>
                  <a:pt x="9869120" y="4766543"/>
                  <a:pt x="9872824" y="4765150"/>
                  <a:pt x="9879079" y="4766771"/>
                </a:cubicBezTo>
                <a:lnTo>
                  <a:pt x="9895629" y="4751547"/>
                </a:lnTo>
                <a:cubicBezTo>
                  <a:pt x="9895815" y="4739348"/>
                  <a:pt x="9900529" y="4732322"/>
                  <a:pt x="9909771" y="4730470"/>
                </a:cubicBezTo>
                <a:cubicBezTo>
                  <a:pt x="9919014" y="4728618"/>
                  <a:pt x="9928256" y="4726767"/>
                  <a:pt x="9937498" y="4724915"/>
                </a:cubicBezTo>
                <a:cubicBezTo>
                  <a:pt x="9938097" y="4722238"/>
                  <a:pt x="9940785" y="4718069"/>
                  <a:pt x="9945559" y="4712405"/>
                </a:cubicBezTo>
                <a:close/>
                <a:moveTo>
                  <a:pt x="10035313" y="4698598"/>
                </a:moveTo>
                <a:cubicBezTo>
                  <a:pt x="10040314" y="4702309"/>
                  <a:pt x="10045874" y="4706462"/>
                  <a:pt x="10051988" y="4711058"/>
                </a:cubicBezTo>
                <a:cubicBezTo>
                  <a:pt x="10058105" y="4715656"/>
                  <a:pt x="10061507" y="4719672"/>
                  <a:pt x="10062193" y="4723106"/>
                </a:cubicBezTo>
                <a:cubicBezTo>
                  <a:pt x="10061991" y="4724654"/>
                  <a:pt x="10060417" y="4725505"/>
                  <a:pt x="10057465" y="4725655"/>
                </a:cubicBezTo>
                <a:cubicBezTo>
                  <a:pt x="10054512" y="4725806"/>
                  <a:pt x="10051822" y="4725770"/>
                  <a:pt x="10049392" y="4725546"/>
                </a:cubicBezTo>
                <a:lnTo>
                  <a:pt x="10037443" y="4747578"/>
                </a:lnTo>
                <a:cubicBezTo>
                  <a:pt x="10028245" y="4733963"/>
                  <a:pt x="10019191" y="4723618"/>
                  <a:pt x="10010277" y="4716535"/>
                </a:cubicBezTo>
                <a:cubicBezTo>
                  <a:pt x="10016399" y="4715095"/>
                  <a:pt x="10021129" y="4712549"/>
                  <a:pt x="10024465" y="4708894"/>
                </a:cubicBezTo>
                <a:cubicBezTo>
                  <a:pt x="10027803" y="4705242"/>
                  <a:pt x="10031419" y="4701809"/>
                  <a:pt x="10035313" y="4698598"/>
                </a:cubicBezTo>
                <a:close/>
                <a:moveTo>
                  <a:pt x="9845755" y="4693006"/>
                </a:moveTo>
                <a:lnTo>
                  <a:pt x="9864432" y="4726762"/>
                </a:lnTo>
                <a:cubicBezTo>
                  <a:pt x="9851783" y="4716186"/>
                  <a:pt x="9845604" y="4706023"/>
                  <a:pt x="9845896" y="4696271"/>
                </a:cubicBezTo>
                <a:close/>
                <a:moveTo>
                  <a:pt x="7186957" y="4690244"/>
                </a:moveTo>
                <a:lnTo>
                  <a:pt x="7217832" y="4739171"/>
                </a:lnTo>
                <a:cubicBezTo>
                  <a:pt x="7203809" y="4744076"/>
                  <a:pt x="7187859" y="4759323"/>
                  <a:pt x="7169983" y="4784916"/>
                </a:cubicBezTo>
                <a:cubicBezTo>
                  <a:pt x="7152107" y="4810508"/>
                  <a:pt x="7138269" y="4829609"/>
                  <a:pt x="7128473" y="4842220"/>
                </a:cubicBezTo>
                <a:cubicBezTo>
                  <a:pt x="7117346" y="4836553"/>
                  <a:pt x="7108766" y="4828601"/>
                  <a:pt x="7102736" y="4818369"/>
                </a:cubicBezTo>
                <a:cubicBezTo>
                  <a:pt x="7096703" y="4808135"/>
                  <a:pt x="7093580" y="4797209"/>
                  <a:pt x="7093372" y="4785587"/>
                </a:cubicBezTo>
                <a:cubicBezTo>
                  <a:pt x="7122455" y="4749955"/>
                  <a:pt x="7153649" y="4718174"/>
                  <a:pt x="7186957" y="4690244"/>
                </a:cubicBezTo>
                <a:close/>
                <a:moveTo>
                  <a:pt x="9991457" y="4679516"/>
                </a:moveTo>
                <a:lnTo>
                  <a:pt x="10000370" y="4686597"/>
                </a:lnTo>
                <a:lnTo>
                  <a:pt x="9989477" y="4680538"/>
                </a:lnTo>
                <a:close/>
                <a:moveTo>
                  <a:pt x="5548670" y="4678130"/>
                </a:moveTo>
                <a:lnTo>
                  <a:pt x="5561629" y="4730546"/>
                </a:lnTo>
                <a:cubicBezTo>
                  <a:pt x="5555578" y="4727865"/>
                  <a:pt x="5550478" y="4724584"/>
                  <a:pt x="5546329" y="4720705"/>
                </a:cubicBezTo>
                <a:cubicBezTo>
                  <a:pt x="5542179" y="4716827"/>
                  <a:pt x="5540883" y="4711155"/>
                  <a:pt x="5542434" y="4703687"/>
                </a:cubicBezTo>
                <a:close/>
                <a:moveTo>
                  <a:pt x="6573751" y="4671168"/>
                </a:moveTo>
                <a:lnTo>
                  <a:pt x="6608809" y="4705368"/>
                </a:lnTo>
                <a:lnTo>
                  <a:pt x="6600461" y="4714088"/>
                </a:lnTo>
                <a:lnTo>
                  <a:pt x="6600397" y="4714138"/>
                </a:lnTo>
                <a:lnTo>
                  <a:pt x="6578009" y="4721168"/>
                </a:lnTo>
                <a:cubicBezTo>
                  <a:pt x="6568687" y="4726489"/>
                  <a:pt x="6557514" y="4734786"/>
                  <a:pt x="6544491" y="4746056"/>
                </a:cubicBezTo>
                <a:cubicBezTo>
                  <a:pt x="6518444" y="4768599"/>
                  <a:pt x="6502642" y="4786270"/>
                  <a:pt x="6497082" y="4799069"/>
                </a:cubicBezTo>
                <a:lnTo>
                  <a:pt x="6485072" y="4798734"/>
                </a:lnTo>
                <a:lnTo>
                  <a:pt x="6473275" y="4792805"/>
                </a:lnTo>
                <a:cubicBezTo>
                  <a:pt x="6460525" y="4823096"/>
                  <a:pt x="6439718" y="4846825"/>
                  <a:pt x="6410855" y="4863998"/>
                </a:cubicBezTo>
                <a:cubicBezTo>
                  <a:pt x="6381993" y="4881169"/>
                  <a:pt x="6355764" y="4900742"/>
                  <a:pt x="6332168" y="4922712"/>
                </a:cubicBezTo>
                <a:cubicBezTo>
                  <a:pt x="6332132" y="4923412"/>
                  <a:pt x="6331269" y="4925848"/>
                  <a:pt x="6329580" y="4930018"/>
                </a:cubicBezTo>
                <a:cubicBezTo>
                  <a:pt x="6327894" y="4934190"/>
                  <a:pt x="6325596" y="4935904"/>
                  <a:pt x="6322694" y="4935162"/>
                </a:cubicBezTo>
                <a:cubicBezTo>
                  <a:pt x="6322316" y="4933420"/>
                  <a:pt x="6320956" y="4925803"/>
                  <a:pt x="6318614" y="4912315"/>
                </a:cubicBezTo>
                <a:cubicBezTo>
                  <a:pt x="6316271" y="4898825"/>
                  <a:pt x="6315225" y="4889931"/>
                  <a:pt x="6315468" y="4885630"/>
                </a:cubicBezTo>
                <a:cubicBezTo>
                  <a:pt x="6330321" y="4890704"/>
                  <a:pt x="6344489" y="4885393"/>
                  <a:pt x="6357973" y="4869695"/>
                </a:cubicBezTo>
                <a:cubicBezTo>
                  <a:pt x="6371458" y="4854000"/>
                  <a:pt x="6381139" y="4840697"/>
                  <a:pt x="6387018" y="4829784"/>
                </a:cubicBezTo>
                <a:cubicBezTo>
                  <a:pt x="6406273" y="4816271"/>
                  <a:pt x="6426039" y="4802298"/>
                  <a:pt x="6446323" y="4787867"/>
                </a:cubicBezTo>
                <a:cubicBezTo>
                  <a:pt x="6466606" y="4773434"/>
                  <a:pt x="6487806" y="4760182"/>
                  <a:pt x="6509925" y="4748109"/>
                </a:cubicBezTo>
                <a:cubicBezTo>
                  <a:pt x="6516404" y="4729250"/>
                  <a:pt x="6527197" y="4715788"/>
                  <a:pt x="6542306" y="4707722"/>
                </a:cubicBezTo>
                <a:cubicBezTo>
                  <a:pt x="6557414" y="4699653"/>
                  <a:pt x="6567896" y="4687470"/>
                  <a:pt x="6573751" y="4671168"/>
                </a:cubicBezTo>
                <a:close/>
                <a:moveTo>
                  <a:pt x="5607006" y="4650070"/>
                </a:moveTo>
                <a:cubicBezTo>
                  <a:pt x="5609686" y="4651178"/>
                  <a:pt x="5611804" y="4651287"/>
                  <a:pt x="5613363" y="4650397"/>
                </a:cubicBezTo>
                <a:cubicBezTo>
                  <a:pt x="5614922" y="4649506"/>
                  <a:pt x="5617040" y="4649615"/>
                  <a:pt x="5619719" y="4650723"/>
                </a:cubicBezTo>
                <a:cubicBezTo>
                  <a:pt x="5626202" y="4654937"/>
                  <a:pt x="5629192" y="4660265"/>
                  <a:pt x="5628693" y="4666707"/>
                </a:cubicBezTo>
                <a:cubicBezTo>
                  <a:pt x="5628231" y="4669704"/>
                  <a:pt x="5626974" y="4672658"/>
                  <a:pt x="5624921" y="4675571"/>
                </a:cubicBezTo>
                <a:cubicBezTo>
                  <a:pt x="5622871" y="4678486"/>
                  <a:pt x="5619059" y="4678720"/>
                  <a:pt x="5613486" y="4676278"/>
                </a:cubicBezTo>
                <a:cubicBezTo>
                  <a:pt x="5610631" y="4674246"/>
                  <a:pt x="5608678" y="4670158"/>
                  <a:pt x="5607628" y="4664012"/>
                </a:cubicBezTo>
                <a:cubicBezTo>
                  <a:pt x="5606581" y="4657865"/>
                  <a:pt x="5606374" y="4653220"/>
                  <a:pt x="5607006" y="4650070"/>
                </a:cubicBezTo>
                <a:close/>
                <a:moveTo>
                  <a:pt x="6631243" y="4649855"/>
                </a:moveTo>
                <a:lnTo>
                  <a:pt x="6640658" y="4653366"/>
                </a:lnTo>
                <a:lnTo>
                  <a:pt x="6628172" y="4682567"/>
                </a:lnTo>
                <a:lnTo>
                  <a:pt x="6625321" y="4674133"/>
                </a:lnTo>
                <a:cubicBezTo>
                  <a:pt x="6622628" y="4667042"/>
                  <a:pt x="6621723" y="4660850"/>
                  <a:pt x="6622613" y="4655558"/>
                </a:cubicBezTo>
                <a:cubicBezTo>
                  <a:pt x="6624167" y="4650841"/>
                  <a:pt x="6627044" y="4648941"/>
                  <a:pt x="6631243" y="4649855"/>
                </a:cubicBezTo>
                <a:close/>
                <a:moveTo>
                  <a:pt x="10031621" y="4613699"/>
                </a:moveTo>
                <a:lnTo>
                  <a:pt x="10049164" y="4621332"/>
                </a:lnTo>
                <a:cubicBezTo>
                  <a:pt x="10045270" y="4624543"/>
                  <a:pt x="10041655" y="4627976"/>
                  <a:pt x="10038316" y="4631628"/>
                </a:cubicBezTo>
                <a:cubicBezTo>
                  <a:pt x="10034980" y="4635283"/>
                  <a:pt x="10030250" y="4637829"/>
                  <a:pt x="10024129" y="4639272"/>
                </a:cubicBezTo>
                <a:cubicBezTo>
                  <a:pt x="10028925" y="4634151"/>
                  <a:pt x="10031423" y="4625627"/>
                  <a:pt x="10031621" y="4613699"/>
                </a:cubicBezTo>
                <a:close/>
                <a:moveTo>
                  <a:pt x="10078940" y="4613464"/>
                </a:moveTo>
                <a:lnTo>
                  <a:pt x="10083397" y="4617006"/>
                </a:lnTo>
                <a:cubicBezTo>
                  <a:pt x="10087847" y="4620409"/>
                  <a:pt x="10091202" y="4623338"/>
                  <a:pt x="10093460" y="4625790"/>
                </a:cubicBezTo>
                <a:cubicBezTo>
                  <a:pt x="10095717" y="4628239"/>
                  <a:pt x="10096914" y="4631028"/>
                  <a:pt x="10097051" y="4634159"/>
                </a:cubicBezTo>
                <a:cubicBezTo>
                  <a:pt x="10097959" y="4638559"/>
                  <a:pt x="10096569" y="4639556"/>
                  <a:pt x="10092878" y="4637149"/>
                </a:cubicBezTo>
                <a:lnTo>
                  <a:pt x="10083964" y="4630066"/>
                </a:lnTo>
                <a:cubicBezTo>
                  <a:pt x="10080132" y="4624394"/>
                  <a:pt x="10078458" y="4618861"/>
                  <a:pt x="10078940" y="4613464"/>
                </a:cubicBezTo>
                <a:close/>
                <a:moveTo>
                  <a:pt x="7337889" y="4566484"/>
                </a:moveTo>
                <a:lnTo>
                  <a:pt x="7342411" y="4596902"/>
                </a:lnTo>
                <a:cubicBezTo>
                  <a:pt x="7340133" y="4606603"/>
                  <a:pt x="7336761" y="4611538"/>
                  <a:pt x="7332297" y="4611709"/>
                </a:cubicBezTo>
                <a:cubicBezTo>
                  <a:pt x="7327834" y="4611880"/>
                  <a:pt x="7320237" y="4609111"/>
                  <a:pt x="7309512" y="4603403"/>
                </a:cubicBezTo>
                <a:lnTo>
                  <a:pt x="7298445" y="4597999"/>
                </a:lnTo>
                <a:lnTo>
                  <a:pt x="7302372" y="4582992"/>
                </a:lnTo>
                <a:close/>
                <a:moveTo>
                  <a:pt x="10111186" y="4563425"/>
                </a:moveTo>
                <a:lnTo>
                  <a:pt x="10134037" y="4594190"/>
                </a:lnTo>
                <a:lnTo>
                  <a:pt x="10113032" y="4605874"/>
                </a:lnTo>
                <a:cubicBezTo>
                  <a:pt x="10113135" y="4606218"/>
                  <a:pt x="10112998" y="4607161"/>
                  <a:pt x="10112615" y="4608695"/>
                </a:cubicBezTo>
                <a:cubicBezTo>
                  <a:pt x="10112235" y="4610232"/>
                  <a:pt x="10110982" y="4610287"/>
                  <a:pt x="10108859" y="4608864"/>
                </a:cubicBezTo>
                <a:cubicBezTo>
                  <a:pt x="10104391" y="4605050"/>
                  <a:pt x="10100964" y="4600488"/>
                  <a:pt x="10098583" y="4595182"/>
                </a:cubicBezTo>
                <a:cubicBezTo>
                  <a:pt x="10096200" y="4589873"/>
                  <a:pt x="10094932" y="4585450"/>
                  <a:pt x="10094780" y="4581914"/>
                </a:cubicBezTo>
                <a:cubicBezTo>
                  <a:pt x="10094823" y="4578796"/>
                  <a:pt x="10096573" y="4577822"/>
                  <a:pt x="10100030" y="4578992"/>
                </a:cubicBezTo>
                <a:cubicBezTo>
                  <a:pt x="10103487" y="4580163"/>
                  <a:pt x="10107537" y="4582592"/>
                  <a:pt x="10112178" y="4586280"/>
                </a:cubicBezTo>
                <a:close/>
                <a:moveTo>
                  <a:pt x="6700899" y="4545722"/>
                </a:moveTo>
                <a:lnTo>
                  <a:pt x="6700707" y="4558352"/>
                </a:lnTo>
                <a:lnTo>
                  <a:pt x="6690521" y="4582175"/>
                </a:lnTo>
                <a:cubicBezTo>
                  <a:pt x="6683694" y="4594356"/>
                  <a:pt x="6675902" y="4605008"/>
                  <a:pt x="6667146" y="4614131"/>
                </a:cubicBezTo>
                <a:cubicBezTo>
                  <a:pt x="6658389" y="4623255"/>
                  <a:pt x="6650597" y="4633907"/>
                  <a:pt x="6643770" y="4646088"/>
                </a:cubicBezTo>
                <a:lnTo>
                  <a:pt x="6642093" y="4650011"/>
                </a:lnTo>
                <a:lnTo>
                  <a:pt x="6638823" y="4589113"/>
                </a:lnTo>
                <a:close/>
                <a:moveTo>
                  <a:pt x="10127167" y="4535140"/>
                </a:moveTo>
                <a:cubicBezTo>
                  <a:pt x="10129320" y="4537244"/>
                  <a:pt x="10130690" y="4539908"/>
                  <a:pt x="10131280" y="4543135"/>
                </a:cubicBezTo>
                <a:cubicBezTo>
                  <a:pt x="10131867" y="4546361"/>
                  <a:pt x="10132124" y="4548140"/>
                  <a:pt x="10132048" y="4548474"/>
                </a:cubicBezTo>
                <a:lnTo>
                  <a:pt x="10132476" y="4558272"/>
                </a:lnTo>
                <a:lnTo>
                  <a:pt x="10110760" y="4553629"/>
                </a:lnTo>
                <a:lnTo>
                  <a:pt x="10110476" y="4547098"/>
                </a:lnTo>
                <a:lnTo>
                  <a:pt x="10127592" y="4544935"/>
                </a:lnTo>
                <a:close/>
                <a:moveTo>
                  <a:pt x="7419693" y="4516163"/>
                </a:moveTo>
                <a:lnTo>
                  <a:pt x="7418382" y="4521165"/>
                </a:lnTo>
                <a:cubicBezTo>
                  <a:pt x="7416154" y="4525719"/>
                  <a:pt x="7411156" y="4528920"/>
                  <a:pt x="7403392" y="4530769"/>
                </a:cubicBezTo>
                <a:close/>
                <a:moveTo>
                  <a:pt x="5733410" y="4501298"/>
                </a:moveTo>
                <a:lnTo>
                  <a:pt x="5762321" y="4567469"/>
                </a:lnTo>
                <a:lnTo>
                  <a:pt x="5709719" y="4598409"/>
                </a:lnTo>
                <a:cubicBezTo>
                  <a:pt x="5703492" y="4592055"/>
                  <a:pt x="5695505" y="4583019"/>
                  <a:pt x="5685757" y="4571307"/>
                </a:cubicBezTo>
                <a:cubicBezTo>
                  <a:pt x="5676010" y="4559593"/>
                  <a:pt x="5671203" y="4550723"/>
                  <a:pt x="5671332" y="4544690"/>
                </a:cubicBezTo>
                <a:cubicBezTo>
                  <a:pt x="5672886" y="4542723"/>
                  <a:pt x="5677071" y="4543153"/>
                  <a:pt x="5683890" y="4545984"/>
                </a:cubicBezTo>
                <a:cubicBezTo>
                  <a:pt x="5690709" y="4548810"/>
                  <a:pt x="5694582" y="4550520"/>
                  <a:pt x="5695514" y="4551107"/>
                </a:cubicBezTo>
                <a:close/>
                <a:moveTo>
                  <a:pt x="5857319" y="4362749"/>
                </a:moveTo>
                <a:lnTo>
                  <a:pt x="5889971" y="4413586"/>
                </a:lnTo>
                <a:cubicBezTo>
                  <a:pt x="5875668" y="4418351"/>
                  <a:pt x="5859587" y="4433697"/>
                  <a:pt x="5841728" y="4459629"/>
                </a:cubicBezTo>
                <a:cubicBezTo>
                  <a:pt x="5823871" y="4485558"/>
                  <a:pt x="5810033" y="4504903"/>
                  <a:pt x="5800219" y="4517662"/>
                </a:cubicBezTo>
                <a:cubicBezTo>
                  <a:pt x="5788684" y="4511626"/>
                  <a:pt x="5779720" y="4503295"/>
                  <a:pt x="5773329" y="4492672"/>
                </a:cubicBezTo>
                <a:cubicBezTo>
                  <a:pt x="5766935" y="4482047"/>
                  <a:pt x="5763517" y="4470767"/>
                  <a:pt x="5763078" y="4458830"/>
                </a:cubicBezTo>
                <a:cubicBezTo>
                  <a:pt x="5792248" y="4422808"/>
                  <a:pt x="5823661" y="4390781"/>
                  <a:pt x="5857319" y="4362749"/>
                </a:cubicBezTo>
                <a:close/>
                <a:moveTo>
                  <a:pt x="6009892" y="4238604"/>
                </a:moveTo>
                <a:lnTo>
                  <a:pt x="6015126" y="4269925"/>
                </a:lnTo>
                <a:cubicBezTo>
                  <a:pt x="6012975" y="4279841"/>
                  <a:pt x="6009609" y="4284842"/>
                  <a:pt x="6005029" y="4284931"/>
                </a:cubicBezTo>
                <a:cubicBezTo>
                  <a:pt x="6000449" y="4285021"/>
                  <a:pt x="5992595" y="4282030"/>
                  <a:pt x="5981472" y="4275961"/>
                </a:cubicBezTo>
                <a:lnTo>
                  <a:pt x="5970004" y="4270197"/>
                </a:lnTo>
                <a:lnTo>
                  <a:pt x="5973744" y="4254864"/>
                </a:lnTo>
                <a:close/>
                <a:moveTo>
                  <a:pt x="6092911" y="4188522"/>
                </a:moveTo>
                <a:lnTo>
                  <a:pt x="6091663" y="4193633"/>
                </a:lnTo>
                <a:cubicBezTo>
                  <a:pt x="6089462" y="4198266"/>
                  <a:pt x="6084393" y="4201455"/>
                  <a:pt x="6076457" y="4203203"/>
                </a:cubicBezTo>
                <a:close/>
                <a:moveTo>
                  <a:pt x="9770071" y="3743867"/>
                </a:moveTo>
                <a:lnTo>
                  <a:pt x="9817674" y="3750164"/>
                </a:lnTo>
                <a:lnTo>
                  <a:pt x="9835642" y="3767592"/>
                </a:lnTo>
                <a:lnTo>
                  <a:pt x="9823408" y="3783092"/>
                </a:lnTo>
                <a:lnTo>
                  <a:pt x="9784292" y="3774081"/>
                </a:lnTo>
                <a:lnTo>
                  <a:pt x="9790168" y="3810273"/>
                </a:lnTo>
                <a:lnTo>
                  <a:pt x="9785712" y="3806734"/>
                </a:lnTo>
                <a:lnTo>
                  <a:pt x="9754657" y="3785213"/>
                </a:lnTo>
                <a:cubicBezTo>
                  <a:pt x="9759130" y="3784957"/>
                  <a:pt x="9759541" y="3777927"/>
                  <a:pt x="9755893" y="3764128"/>
                </a:cubicBezTo>
                <a:cubicBezTo>
                  <a:pt x="9752244" y="3750326"/>
                  <a:pt x="9756971" y="3743573"/>
                  <a:pt x="9770071" y="3743867"/>
                </a:cubicBezTo>
                <a:close/>
                <a:moveTo>
                  <a:pt x="9887471" y="3673213"/>
                </a:moveTo>
                <a:lnTo>
                  <a:pt x="9917957" y="3681672"/>
                </a:lnTo>
                <a:cubicBezTo>
                  <a:pt x="9922284" y="3688394"/>
                  <a:pt x="9924122" y="3693531"/>
                  <a:pt x="9923469" y="3697085"/>
                </a:cubicBezTo>
                <a:cubicBezTo>
                  <a:pt x="9922816" y="3700637"/>
                  <a:pt x="9921311" y="3703119"/>
                  <a:pt x="9918952" y="3704529"/>
                </a:cubicBezTo>
                <a:lnTo>
                  <a:pt x="9914495" y="3700988"/>
                </a:lnTo>
                <a:lnTo>
                  <a:pt x="9916625" y="3749968"/>
                </a:lnTo>
                <a:cubicBezTo>
                  <a:pt x="9908041" y="3746300"/>
                  <a:pt x="9897854" y="3742936"/>
                  <a:pt x="9886067" y="3739876"/>
                </a:cubicBezTo>
                <a:cubicBezTo>
                  <a:pt x="9874282" y="3736818"/>
                  <a:pt x="9873152" y="3743801"/>
                  <a:pt x="9882676" y="3760825"/>
                </a:cubicBezTo>
                <a:cubicBezTo>
                  <a:pt x="9882477" y="3762441"/>
                  <a:pt x="9880859" y="3762338"/>
                  <a:pt x="9877821" y="3760515"/>
                </a:cubicBezTo>
                <a:cubicBezTo>
                  <a:pt x="9874786" y="3758694"/>
                  <a:pt x="9871947" y="3755256"/>
                  <a:pt x="9869307" y="3750203"/>
                </a:cubicBezTo>
                <a:cubicBezTo>
                  <a:pt x="9866800" y="3746175"/>
                  <a:pt x="9864773" y="3740756"/>
                  <a:pt x="9863222" y="3733941"/>
                </a:cubicBezTo>
                <a:cubicBezTo>
                  <a:pt x="9861670" y="3727126"/>
                  <a:pt x="9861834" y="3722659"/>
                  <a:pt x="9863714" y="3720539"/>
                </a:cubicBezTo>
                <a:cubicBezTo>
                  <a:pt x="9871643" y="3723555"/>
                  <a:pt x="9876456" y="3722914"/>
                  <a:pt x="9878151" y="3718613"/>
                </a:cubicBezTo>
                <a:cubicBezTo>
                  <a:pt x="9879847" y="3714311"/>
                  <a:pt x="9883475" y="3711152"/>
                  <a:pt x="9889035" y="3709132"/>
                </a:cubicBezTo>
                <a:close/>
                <a:moveTo>
                  <a:pt x="9372253" y="3566940"/>
                </a:moveTo>
                <a:lnTo>
                  <a:pt x="9381662" y="3569178"/>
                </a:lnTo>
                <a:lnTo>
                  <a:pt x="9384000" y="3575563"/>
                </a:lnTo>
                <a:lnTo>
                  <a:pt x="9383249" y="3576236"/>
                </a:lnTo>
                <a:lnTo>
                  <a:pt x="9375653" y="3578664"/>
                </a:lnTo>
                <a:lnTo>
                  <a:pt x="9360643" y="3576968"/>
                </a:lnTo>
                <a:lnTo>
                  <a:pt x="9357552" y="3572456"/>
                </a:lnTo>
                <a:cubicBezTo>
                  <a:pt x="9359666" y="3567847"/>
                  <a:pt x="9364567" y="3566007"/>
                  <a:pt x="9372253" y="3566940"/>
                </a:cubicBezTo>
                <a:close/>
                <a:moveTo>
                  <a:pt x="9650543" y="3380066"/>
                </a:moveTo>
                <a:lnTo>
                  <a:pt x="9651047" y="3381337"/>
                </a:lnTo>
                <a:lnTo>
                  <a:pt x="9649372" y="3381265"/>
                </a:lnTo>
                <a:close/>
                <a:moveTo>
                  <a:pt x="5989642" y="3335051"/>
                </a:moveTo>
                <a:lnTo>
                  <a:pt x="6007821" y="3354024"/>
                </a:lnTo>
                <a:lnTo>
                  <a:pt x="5993615" y="3348871"/>
                </a:lnTo>
                <a:cubicBezTo>
                  <a:pt x="5991398" y="3347243"/>
                  <a:pt x="5990125" y="3345028"/>
                  <a:pt x="5989797" y="3342225"/>
                </a:cubicBezTo>
                <a:cubicBezTo>
                  <a:pt x="5989468" y="3339423"/>
                  <a:pt x="5989415" y="3337031"/>
                  <a:pt x="5989642" y="3335051"/>
                </a:cubicBezTo>
                <a:close/>
                <a:moveTo>
                  <a:pt x="6094093" y="3291230"/>
                </a:moveTo>
                <a:cubicBezTo>
                  <a:pt x="6098945" y="3294280"/>
                  <a:pt x="6103160" y="3297872"/>
                  <a:pt x="6106734" y="3302005"/>
                </a:cubicBezTo>
                <a:cubicBezTo>
                  <a:pt x="6110308" y="3306140"/>
                  <a:pt x="6112079" y="3310082"/>
                  <a:pt x="6112045" y="3313836"/>
                </a:cubicBezTo>
                <a:lnTo>
                  <a:pt x="6102727" y="3307981"/>
                </a:lnTo>
                <a:cubicBezTo>
                  <a:pt x="6098276" y="3304946"/>
                  <a:pt x="6095644" y="3301877"/>
                  <a:pt x="6094831" y="3298771"/>
                </a:cubicBezTo>
                <a:cubicBezTo>
                  <a:pt x="6094016" y="3295666"/>
                  <a:pt x="6093772" y="3293152"/>
                  <a:pt x="6094093" y="3291230"/>
                </a:cubicBezTo>
                <a:close/>
                <a:moveTo>
                  <a:pt x="9734085" y="3254207"/>
                </a:moveTo>
                <a:lnTo>
                  <a:pt x="9738308" y="3261912"/>
                </a:lnTo>
                <a:lnTo>
                  <a:pt x="9728848" y="3274217"/>
                </a:lnTo>
                <a:close/>
                <a:moveTo>
                  <a:pt x="6241154" y="3190677"/>
                </a:moveTo>
                <a:cubicBezTo>
                  <a:pt x="6246519" y="3192004"/>
                  <a:pt x="6252700" y="3194787"/>
                  <a:pt x="6259697" y="3199027"/>
                </a:cubicBezTo>
                <a:lnTo>
                  <a:pt x="6244809" y="3204769"/>
                </a:lnTo>
                <a:cubicBezTo>
                  <a:pt x="6244454" y="3208793"/>
                  <a:pt x="6245529" y="3214187"/>
                  <a:pt x="6248029" y="3220947"/>
                </a:cubicBezTo>
                <a:cubicBezTo>
                  <a:pt x="6250531" y="3227709"/>
                  <a:pt x="6255213" y="3233483"/>
                  <a:pt x="6262076" y="3238268"/>
                </a:cubicBezTo>
                <a:lnTo>
                  <a:pt x="6232983" y="3238857"/>
                </a:lnTo>
                <a:cubicBezTo>
                  <a:pt x="6229200" y="3236401"/>
                  <a:pt x="6221678" y="3230889"/>
                  <a:pt x="6210413" y="3222314"/>
                </a:cubicBezTo>
                <a:cubicBezTo>
                  <a:pt x="6199146" y="3213739"/>
                  <a:pt x="6192846" y="3208050"/>
                  <a:pt x="6191508" y="3205244"/>
                </a:cubicBezTo>
                <a:cubicBezTo>
                  <a:pt x="6192587" y="3204113"/>
                  <a:pt x="6196536" y="3205493"/>
                  <a:pt x="6203354" y="3209386"/>
                </a:cubicBezTo>
                <a:cubicBezTo>
                  <a:pt x="6210173" y="3213279"/>
                  <a:pt x="6214065" y="3215566"/>
                  <a:pt x="6215031" y="3216252"/>
                </a:cubicBezTo>
                <a:lnTo>
                  <a:pt x="6215258" y="3212619"/>
                </a:lnTo>
                <a:cubicBezTo>
                  <a:pt x="6215962" y="3201424"/>
                  <a:pt x="6220044" y="3194238"/>
                  <a:pt x="6227508" y="3191067"/>
                </a:cubicBezTo>
                <a:cubicBezTo>
                  <a:pt x="6231240" y="3189481"/>
                  <a:pt x="6235789" y="3189351"/>
                  <a:pt x="6241154" y="3190677"/>
                </a:cubicBezTo>
                <a:close/>
                <a:moveTo>
                  <a:pt x="5555999" y="3145573"/>
                </a:moveTo>
                <a:lnTo>
                  <a:pt x="5574407" y="3160916"/>
                </a:lnTo>
                <a:cubicBezTo>
                  <a:pt x="5573365" y="3164665"/>
                  <a:pt x="5570107" y="3165134"/>
                  <a:pt x="5564633" y="3162321"/>
                </a:cubicBezTo>
                <a:cubicBezTo>
                  <a:pt x="5562221" y="3160570"/>
                  <a:pt x="5560171" y="3157865"/>
                  <a:pt x="5558485" y="3154211"/>
                </a:cubicBezTo>
                <a:cubicBezTo>
                  <a:pt x="5556797" y="3150556"/>
                  <a:pt x="5555969" y="3147676"/>
                  <a:pt x="5555999" y="3145573"/>
                </a:cubicBezTo>
                <a:close/>
                <a:moveTo>
                  <a:pt x="9797089" y="3132647"/>
                </a:moveTo>
                <a:lnTo>
                  <a:pt x="9811366" y="3173469"/>
                </a:lnTo>
                <a:cubicBezTo>
                  <a:pt x="9795909" y="3164981"/>
                  <a:pt x="9790713" y="3153041"/>
                  <a:pt x="9795779" y="3137649"/>
                </a:cubicBezTo>
                <a:close/>
                <a:moveTo>
                  <a:pt x="5576458" y="3128234"/>
                </a:moveTo>
                <a:cubicBezTo>
                  <a:pt x="5585778" y="3134091"/>
                  <a:pt x="5590209" y="3140649"/>
                  <a:pt x="5589753" y="3147913"/>
                </a:cubicBezTo>
                <a:lnTo>
                  <a:pt x="5585093" y="3144984"/>
                </a:lnTo>
                <a:cubicBezTo>
                  <a:pt x="5580643" y="3141952"/>
                  <a:pt x="5578010" y="3138880"/>
                  <a:pt x="5577197" y="3135774"/>
                </a:cubicBezTo>
                <a:cubicBezTo>
                  <a:pt x="5576382" y="3132669"/>
                  <a:pt x="5576137" y="3130156"/>
                  <a:pt x="5576458" y="3128234"/>
                </a:cubicBezTo>
                <a:close/>
                <a:moveTo>
                  <a:pt x="6327334" y="3124524"/>
                </a:moveTo>
                <a:cubicBezTo>
                  <a:pt x="6329709" y="3126880"/>
                  <a:pt x="6331605" y="3132004"/>
                  <a:pt x="6333027" y="3139896"/>
                </a:cubicBezTo>
                <a:cubicBezTo>
                  <a:pt x="6334449" y="3147788"/>
                  <a:pt x="6335125" y="3153088"/>
                  <a:pt x="6335056" y="3155798"/>
                </a:cubicBezTo>
                <a:cubicBezTo>
                  <a:pt x="6325015" y="3164665"/>
                  <a:pt x="6314405" y="3172937"/>
                  <a:pt x="6303228" y="3180618"/>
                </a:cubicBezTo>
                <a:cubicBezTo>
                  <a:pt x="6292051" y="3188299"/>
                  <a:pt x="6279169" y="3194201"/>
                  <a:pt x="6264585" y="3198325"/>
                </a:cubicBezTo>
                <a:cubicBezTo>
                  <a:pt x="6265727" y="3189764"/>
                  <a:pt x="6268588" y="3182755"/>
                  <a:pt x="6273170" y="3177298"/>
                </a:cubicBezTo>
                <a:cubicBezTo>
                  <a:pt x="6277749" y="3171841"/>
                  <a:pt x="6280611" y="3164831"/>
                  <a:pt x="6281753" y="3156270"/>
                </a:cubicBezTo>
                <a:cubicBezTo>
                  <a:pt x="6291498" y="3158543"/>
                  <a:pt x="6299596" y="3158127"/>
                  <a:pt x="6306046" y="3155024"/>
                </a:cubicBezTo>
                <a:cubicBezTo>
                  <a:pt x="6312496" y="3151921"/>
                  <a:pt x="6316106" y="3145855"/>
                  <a:pt x="6316875" y="3136823"/>
                </a:cubicBezTo>
                <a:cubicBezTo>
                  <a:pt x="6316827" y="3134356"/>
                  <a:pt x="6317435" y="3131119"/>
                  <a:pt x="6318696" y="3127116"/>
                </a:cubicBezTo>
                <a:cubicBezTo>
                  <a:pt x="6319957" y="3123112"/>
                  <a:pt x="6322835" y="3122246"/>
                  <a:pt x="6327334" y="3124524"/>
                </a:cubicBezTo>
                <a:close/>
                <a:moveTo>
                  <a:pt x="9949212" y="3099736"/>
                </a:moveTo>
                <a:lnTo>
                  <a:pt x="9957659" y="3115145"/>
                </a:lnTo>
                <a:lnTo>
                  <a:pt x="9989249" y="3113645"/>
                </a:lnTo>
                <a:cubicBezTo>
                  <a:pt x="9997014" y="3111794"/>
                  <a:pt x="10002010" y="3108591"/>
                  <a:pt x="10004241" y="3104040"/>
                </a:cubicBezTo>
                <a:cubicBezTo>
                  <a:pt x="9993337" y="3121872"/>
                  <a:pt x="9984224" y="3138812"/>
                  <a:pt x="9976904" y="3154865"/>
                </a:cubicBezTo>
                <a:cubicBezTo>
                  <a:pt x="9969583" y="3170920"/>
                  <a:pt x="9964874" y="3182958"/>
                  <a:pt x="9962773" y="3190983"/>
                </a:cubicBezTo>
                <a:lnTo>
                  <a:pt x="9922021" y="3227502"/>
                </a:lnTo>
                <a:cubicBezTo>
                  <a:pt x="9911470" y="3222114"/>
                  <a:pt x="9904579" y="3220628"/>
                  <a:pt x="9901347" y="3223047"/>
                </a:cubicBezTo>
                <a:cubicBezTo>
                  <a:pt x="9898114" y="3225467"/>
                  <a:pt x="9895448" y="3231684"/>
                  <a:pt x="9893345" y="3241708"/>
                </a:cubicBezTo>
                <a:cubicBezTo>
                  <a:pt x="9889804" y="3251261"/>
                  <a:pt x="9879275" y="3251762"/>
                  <a:pt x="9861755" y="3243208"/>
                </a:cubicBezTo>
                <a:lnTo>
                  <a:pt x="9827732" y="3283321"/>
                </a:lnTo>
                <a:lnTo>
                  <a:pt x="9823261" y="3284879"/>
                </a:lnTo>
                <a:lnTo>
                  <a:pt x="9705966" y="3346090"/>
                </a:lnTo>
                <a:lnTo>
                  <a:pt x="9736938" y="3314838"/>
                </a:lnTo>
                <a:cubicBezTo>
                  <a:pt x="9762194" y="3301782"/>
                  <a:pt x="9779149" y="3284674"/>
                  <a:pt x="9787806" y="3263515"/>
                </a:cubicBezTo>
                <a:cubicBezTo>
                  <a:pt x="9789505" y="3255530"/>
                  <a:pt x="9792324" y="3247738"/>
                  <a:pt x="9796260" y="3240139"/>
                </a:cubicBezTo>
                <a:cubicBezTo>
                  <a:pt x="9800199" y="3232543"/>
                  <a:pt x="9806839" y="3228027"/>
                  <a:pt x="9816182" y="3226596"/>
                </a:cubicBezTo>
                <a:lnTo>
                  <a:pt x="9850096" y="3192380"/>
                </a:lnTo>
                <a:cubicBezTo>
                  <a:pt x="9856144" y="3173238"/>
                  <a:pt x="9867070" y="3159296"/>
                  <a:pt x="9882876" y="3150560"/>
                </a:cubicBezTo>
                <a:cubicBezTo>
                  <a:pt x="9898683" y="3141822"/>
                  <a:pt x="9914488" y="3133085"/>
                  <a:pt x="9930293" y="3124349"/>
                </a:cubicBezTo>
                <a:cubicBezTo>
                  <a:pt x="9932522" y="3119795"/>
                  <a:pt x="9938830" y="3111592"/>
                  <a:pt x="9949212" y="3099736"/>
                </a:cubicBezTo>
                <a:close/>
                <a:moveTo>
                  <a:pt x="10021852" y="3084432"/>
                </a:moveTo>
                <a:cubicBezTo>
                  <a:pt x="10019402" y="3089816"/>
                  <a:pt x="10013533" y="3096353"/>
                  <a:pt x="10004241" y="3104040"/>
                </a:cubicBezTo>
                <a:cubicBezTo>
                  <a:pt x="10007377" y="3102985"/>
                  <a:pt x="10008275" y="3101543"/>
                  <a:pt x="10006933" y="3099712"/>
                </a:cubicBezTo>
                <a:cubicBezTo>
                  <a:pt x="10005593" y="3097885"/>
                  <a:pt x="10003725" y="3095089"/>
                  <a:pt x="10001327" y="3091334"/>
                </a:cubicBezTo>
                <a:close/>
                <a:moveTo>
                  <a:pt x="10100739" y="3021402"/>
                </a:moveTo>
                <a:cubicBezTo>
                  <a:pt x="10107072" y="3024024"/>
                  <a:pt x="10114099" y="3026984"/>
                  <a:pt x="10121813" y="3030282"/>
                </a:cubicBezTo>
                <a:cubicBezTo>
                  <a:pt x="10129531" y="3033580"/>
                  <a:pt x="10133136" y="3037691"/>
                  <a:pt x="10132626" y="3042613"/>
                </a:cubicBezTo>
                <a:cubicBezTo>
                  <a:pt x="10131571" y="3045154"/>
                  <a:pt x="10128626" y="3047477"/>
                  <a:pt x="10123786" y="3049580"/>
                </a:cubicBezTo>
                <a:cubicBezTo>
                  <a:pt x="10118944" y="3051683"/>
                  <a:pt x="10114614" y="3053330"/>
                  <a:pt x="10110793" y="3054519"/>
                </a:cubicBezTo>
                <a:lnTo>
                  <a:pt x="10081106" y="3096441"/>
                </a:lnTo>
                <a:cubicBezTo>
                  <a:pt x="10072658" y="3081030"/>
                  <a:pt x="10062903" y="3070625"/>
                  <a:pt x="10051836" y="3065221"/>
                </a:cubicBezTo>
                <a:cubicBezTo>
                  <a:pt x="10062407" y="3059100"/>
                  <a:pt x="10071249" y="3052136"/>
                  <a:pt x="10078361" y="3044325"/>
                </a:cubicBezTo>
                <a:cubicBezTo>
                  <a:pt x="10085476" y="3036517"/>
                  <a:pt x="10092935" y="3028874"/>
                  <a:pt x="10100739" y="3021402"/>
                </a:cubicBezTo>
                <a:close/>
                <a:moveTo>
                  <a:pt x="10038868" y="3019398"/>
                </a:moveTo>
                <a:lnTo>
                  <a:pt x="10049933" y="3024800"/>
                </a:lnTo>
                <a:lnTo>
                  <a:pt x="10035186" y="3022245"/>
                </a:lnTo>
                <a:close/>
                <a:moveTo>
                  <a:pt x="5922654" y="3013639"/>
                </a:moveTo>
                <a:lnTo>
                  <a:pt x="5939466" y="3054400"/>
                </a:lnTo>
                <a:cubicBezTo>
                  <a:pt x="5934598" y="3051578"/>
                  <a:pt x="5930356" y="3048440"/>
                  <a:pt x="5926739" y="3044987"/>
                </a:cubicBezTo>
                <a:cubicBezTo>
                  <a:pt x="5923122" y="3041534"/>
                  <a:pt x="5921382" y="3037138"/>
                  <a:pt x="5921514" y="3031796"/>
                </a:cubicBezTo>
                <a:close/>
                <a:moveTo>
                  <a:pt x="5962207" y="3000750"/>
                </a:moveTo>
                <a:cubicBezTo>
                  <a:pt x="5964352" y="3001940"/>
                  <a:pt x="5965942" y="3002312"/>
                  <a:pt x="5966980" y="3001863"/>
                </a:cubicBezTo>
                <a:cubicBezTo>
                  <a:pt x="5968018" y="3001413"/>
                  <a:pt x="5969608" y="3001784"/>
                  <a:pt x="5971753" y="3002975"/>
                </a:cubicBezTo>
                <a:cubicBezTo>
                  <a:pt x="5977151" y="3006997"/>
                  <a:pt x="5980104" y="3011369"/>
                  <a:pt x="5980615" y="3016092"/>
                </a:cubicBezTo>
                <a:cubicBezTo>
                  <a:pt x="5980681" y="3018258"/>
                  <a:pt x="5980150" y="3020284"/>
                  <a:pt x="5979022" y="3022170"/>
                </a:cubicBezTo>
                <a:cubicBezTo>
                  <a:pt x="5977896" y="3024057"/>
                  <a:pt x="5975092" y="3023710"/>
                  <a:pt x="5970613" y="3021131"/>
                </a:cubicBezTo>
                <a:cubicBezTo>
                  <a:pt x="5968211" y="3019228"/>
                  <a:pt x="5966199" y="3015920"/>
                  <a:pt x="5964578" y="3011205"/>
                </a:cubicBezTo>
                <a:cubicBezTo>
                  <a:pt x="5962957" y="3006489"/>
                  <a:pt x="5962168" y="3003006"/>
                  <a:pt x="5962207" y="3000750"/>
                </a:cubicBezTo>
                <a:close/>
                <a:moveTo>
                  <a:pt x="6035871" y="2907386"/>
                </a:moveTo>
                <a:lnTo>
                  <a:pt x="6066431" y="2960562"/>
                </a:lnTo>
                <a:lnTo>
                  <a:pt x="6031538" y="2976378"/>
                </a:lnTo>
                <a:cubicBezTo>
                  <a:pt x="6026037" y="2970800"/>
                  <a:pt x="6018859" y="2962985"/>
                  <a:pt x="6010005" y="2952940"/>
                </a:cubicBezTo>
                <a:cubicBezTo>
                  <a:pt x="6001152" y="2942893"/>
                  <a:pt x="5996363" y="2935637"/>
                  <a:pt x="5995634" y="2931168"/>
                </a:cubicBezTo>
                <a:cubicBezTo>
                  <a:pt x="5996520" y="2929917"/>
                  <a:pt x="5999692" y="2930810"/>
                  <a:pt x="6005152" y="2933848"/>
                </a:cubicBezTo>
                <a:cubicBezTo>
                  <a:pt x="6010610" y="2936884"/>
                  <a:pt x="6013725" y="2938686"/>
                  <a:pt x="6014499" y="2939250"/>
                </a:cubicBezTo>
                <a:close/>
                <a:moveTo>
                  <a:pt x="10134771" y="2891336"/>
                </a:moveTo>
                <a:lnTo>
                  <a:pt x="10159520" y="2892137"/>
                </a:lnTo>
                <a:cubicBezTo>
                  <a:pt x="10151716" y="2899608"/>
                  <a:pt x="10144257" y="2907251"/>
                  <a:pt x="10137142" y="2915060"/>
                </a:cubicBezTo>
                <a:cubicBezTo>
                  <a:pt x="10130030" y="2922870"/>
                  <a:pt x="10121188" y="2929835"/>
                  <a:pt x="10110617" y="2935960"/>
                </a:cubicBezTo>
                <a:cubicBezTo>
                  <a:pt x="10120780" y="2924936"/>
                  <a:pt x="10128832" y="2910063"/>
                  <a:pt x="10134771" y="2891336"/>
                </a:cubicBezTo>
                <a:close/>
                <a:moveTo>
                  <a:pt x="10211339" y="2861022"/>
                </a:moveTo>
                <a:lnTo>
                  <a:pt x="10216872" y="2863725"/>
                </a:lnTo>
                <a:cubicBezTo>
                  <a:pt x="10222458" y="2866217"/>
                  <a:pt x="10226499" y="2868661"/>
                  <a:pt x="10228994" y="2871055"/>
                </a:cubicBezTo>
                <a:cubicBezTo>
                  <a:pt x="10231486" y="2873447"/>
                  <a:pt x="10232106" y="2877039"/>
                  <a:pt x="10230853" y="2881835"/>
                </a:cubicBezTo>
                <a:cubicBezTo>
                  <a:pt x="10230247" y="2888122"/>
                  <a:pt x="10227531" y="2890557"/>
                  <a:pt x="10222702" y="2889139"/>
                </a:cubicBezTo>
                <a:lnTo>
                  <a:pt x="10211635" y="2883735"/>
                </a:lnTo>
                <a:cubicBezTo>
                  <a:pt x="10208116" y="2877314"/>
                  <a:pt x="10208017" y="2869744"/>
                  <a:pt x="10211339" y="2861022"/>
                </a:cubicBezTo>
                <a:close/>
                <a:moveTo>
                  <a:pt x="6109079" y="2821286"/>
                </a:moveTo>
                <a:lnTo>
                  <a:pt x="6140323" y="2863568"/>
                </a:lnTo>
                <a:cubicBezTo>
                  <a:pt x="6130336" y="2865155"/>
                  <a:pt x="6120474" y="2874369"/>
                  <a:pt x="6110739" y="2891214"/>
                </a:cubicBezTo>
                <a:cubicBezTo>
                  <a:pt x="6101005" y="2908057"/>
                  <a:pt x="6093359" y="2920553"/>
                  <a:pt x="6087805" y="2928700"/>
                </a:cubicBezTo>
                <a:cubicBezTo>
                  <a:pt x="6078398" y="2922633"/>
                  <a:pt x="6070591" y="2915209"/>
                  <a:pt x="6064383" y="2906433"/>
                </a:cubicBezTo>
                <a:cubicBezTo>
                  <a:pt x="6058174" y="2897655"/>
                  <a:pt x="6054088" y="2888796"/>
                  <a:pt x="6052128" y="2879857"/>
                </a:cubicBezTo>
                <a:cubicBezTo>
                  <a:pt x="6068896" y="2857054"/>
                  <a:pt x="6087879" y="2837530"/>
                  <a:pt x="6109079" y="2821286"/>
                </a:cubicBezTo>
                <a:close/>
                <a:moveTo>
                  <a:pt x="10287016" y="2762576"/>
                </a:moveTo>
                <a:lnTo>
                  <a:pt x="10309443" y="2796095"/>
                </a:lnTo>
                <a:lnTo>
                  <a:pt x="10269999" y="2827610"/>
                </a:lnTo>
                <a:cubicBezTo>
                  <a:pt x="10270005" y="2828081"/>
                  <a:pt x="10269338" y="2829638"/>
                  <a:pt x="10267998" y="2832273"/>
                </a:cubicBezTo>
                <a:cubicBezTo>
                  <a:pt x="10266659" y="2834910"/>
                  <a:pt x="10264608" y="2835790"/>
                  <a:pt x="10261848" y="2834913"/>
                </a:cubicBezTo>
                <a:cubicBezTo>
                  <a:pt x="10256425" y="2831794"/>
                  <a:pt x="10253038" y="2826847"/>
                  <a:pt x="10251691" y="2820078"/>
                </a:cubicBezTo>
                <a:cubicBezTo>
                  <a:pt x="10250341" y="2813307"/>
                  <a:pt x="10250376" y="2807213"/>
                  <a:pt x="10251796" y="2801794"/>
                </a:cubicBezTo>
                <a:cubicBezTo>
                  <a:pt x="10253335" y="2796904"/>
                  <a:pt x="10256621" y="2794278"/>
                  <a:pt x="10261656" y="2793915"/>
                </a:cubicBezTo>
                <a:cubicBezTo>
                  <a:pt x="10266689" y="2793552"/>
                  <a:pt x="10272090" y="2794778"/>
                  <a:pt x="10277851" y="2797593"/>
                </a:cubicBezTo>
                <a:close/>
                <a:moveTo>
                  <a:pt x="6205579" y="2749821"/>
                </a:moveTo>
                <a:lnTo>
                  <a:pt x="6213758" y="2773835"/>
                </a:lnTo>
                <a:cubicBezTo>
                  <a:pt x="6213515" y="2780917"/>
                  <a:pt x="6211695" y="2784176"/>
                  <a:pt x="6208301" y="2783616"/>
                </a:cubicBezTo>
                <a:cubicBezTo>
                  <a:pt x="6204906" y="2783056"/>
                  <a:pt x="6198655" y="2779756"/>
                  <a:pt x="6189551" y="2773720"/>
                </a:cubicBezTo>
                <a:lnTo>
                  <a:pt x="6180232" y="2767863"/>
                </a:lnTo>
                <a:lnTo>
                  <a:pt x="6180916" y="2756969"/>
                </a:lnTo>
                <a:close/>
                <a:moveTo>
                  <a:pt x="6260477" y="2723930"/>
                </a:moveTo>
                <a:lnTo>
                  <a:pt x="6260248" y="2727561"/>
                </a:lnTo>
                <a:cubicBezTo>
                  <a:pt x="6259246" y="2730705"/>
                  <a:pt x="6255911" y="2732384"/>
                  <a:pt x="6250247" y="2732598"/>
                </a:cubicBezTo>
                <a:close/>
                <a:moveTo>
                  <a:pt x="10326162" y="2708351"/>
                </a:moveTo>
                <a:cubicBezTo>
                  <a:pt x="10328650" y="2710270"/>
                  <a:pt x="10329609" y="2713557"/>
                  <a:pt x="10329041" y="2718217"/>
                </a:cubicBezTo>
                <a:cubicBezTo>
                  <a:pt x="10328470" y="2722876"/>
                  <a:pt x="10328047" y="2725488"/>
                  <a:pt x="10327767" y="2726057"/>
                </a:cubicBezTo>
                <a:lnTo>
                  <a:pt x="10323843" y="2741066"/>
                </a:lnTo>
                <a:lnTo>
                  <a:pt x="10290943" y="2747569"/>
                </a:lnTo>
                <a:lnTo>
                  <a:pt x="10293559" y="2737564"/>
                </a:lnTo>
                <a:lnTo>
                  <a:pt x="10322235" y="2723358"/>
                </a:lnTo>
                <a:close/>
                <a:moveTo>
                  <a:pt x="5939825" y="2047114"/>
                </a:moveTo>
                <a:cubicBezTo>
                  <a:pt x="5942193" y="2048294"/>
                  <a:pt x="5944225" y="2050823"/>
                  <a:pt x="5945917" y="2054702"/>
                </a:cubicBezTo>
                <a:cubicBezTo>
                  <a:pt x="5947606" y="2057751"/>
                  <a:pt x="5948743" y="2061993"/>
                  <a:pt x="5949331" y="2067433"/>
                </a:cubicBezTo>
                <a:cubicBezTo>
                  <a:pt x="5949919" y="2072873"/>
                  <a:pt x="5949309" y="2076562"/>
                  <a:pt x="5947499" y="2078500"/>
                </a:cubicBezTo>
                <a:cubicBezTo>
                  <a:pt x="5941129" y="2076849"/>
                  <a:pt x="5937001" y="2077878"/>
                  <a:pt x="5935116" y="2081590"/>
                </a:cubicBezTo>
                <a:cubicBezTo>
                  <a:pt x="5933231" y="2085302"/>
                  <a:pt x="5929836" y="2088277"/>
                  <a:pt x="5924932" y="2090517"/>
                </a:cubicBezTo>
                <a:lnTo>
                  <a:pt x="5922453" y="2119878"/>
                </a:lnTo>
                <a:lnTo>
                  <a:pt x="5897630" y="2116105"/>
                </a:lnTo>
                <a:cubicBezTo>
                  <a:pt x="5894690" y="2111031"/>
                  <a:pt x="5893683" y="2107000"/>
                  <a:pt x="5894610" y="2104010"/>
                </a:cubicBezTo>
                <a:cubicBezTo>
                  <a:pt x="5895536" y="2101023"/>
                  <a:pt x="5897069" y="2098826"/>
                  <a:pt x="5899207" y="2097421"/>
                </a:cubicBezTo>
                <a:lnTo>
                  <a:pt x="5902593" y="2099866"/>
                </a:lnTo>
                <a:lnTo>
                  <a:pt x="5905975" y="2059830"/>
                </a:lnTo>
                <a:cubicBezTo>
                  <a:pt x="5912829" y="2061949"/>
                  <a:pt x="5921067" y="2063651"/>
                  <a:pt x="5930686" y="2064938"/>
                </a:cubicBezTo>
                <a:cubicBezTo>
                  <a:pt x="5940305" y="2066222"/>
                  <a:pt x="5941997" y="2060365"/>
                  <a:pt x="5935762" y="2047365"/>
                </a:cubicBezTo>
                <a:cubicBezTo>
                  <a:pt x="5936101" y="2046016"/>
                  <a:pt x="5937456" y="2045932"/>
                  <a:pt x="5939825" y="2047114"/>
                </a:cubicBezTo>
                <a:close/>
                <a:moveTo>
                  <a:pt x="6019031" y="1997073"/>
                </a:moveTo>
                <a:lnTo>
                  <a:pt x="6022415" y="1999517"/>
                </a:lnTo>
                <a:lnTo>
                  <a:pt x="6046337" y="2013968"/>
                </a:lnTo>
                <a:cubicBezTo>
                  <a:pt x="6042537" y="2014644"/>
                  <a:pt x="6041447" y="2020465"/>
                  <a:pt x="6043065" y="2031427"/>
                </a:cubicBezTo>
                <a:cubicBezTo>
                  <a:pt x="6044684" y="2042391"/>
                  <a:pt x="6039982" y="2048435"/>
                  <a:pt x="6028962" y="2049560"/>
                </a:cubicBezTo>
                <a:lnTo>
                  <a:pt x="5989470" y="2049349"/>
                </a:lnTo>
                <a:lnTo>
                  <a:pt x="5976156" y="2036898"/>
                </a:lnTo>
                <a:lnTo>
                  <a:pt x="5988115" y="2022881"/>
                </a:lnTo>
                <a:lnTo>
                  <a:pt x="6020160" y="2026209"/>
                </a:lnTo>
                <a:close/>
                <a:moveTo>
                  <a:pt x="10195898" y="1680012"/>
                </a:moveTo>
                <a:lnTo>
                  <a:pt x="10216720" y="1695820"/>
                </a:lnTo>
                <a:lnTo>
                  <a:pt x="10189650" y="1727736"/>
                </a:lnTo>
                <a:lnTo>
                  <a:pt x="10130693" y="1738438"/>
                </a:lnTo>
                <a:lnTo>
                  <a:pt x="10123136" y="1791163"/>
                </a:lnTo>
                <a:lnTo>
                  <a:pt x="10117604" y="1788464"/>
                </a:lnTo>
                <a:lnTo>
                  <a:pt x="10077565" y="1774554"/>
                </a:lnTo>
                <a:cubicBezTo>
                  <a:pt x="10084911" y="1771325"/>
                  <a:pt x="10088888" y="1760101"/>
                  <a:pt x="10089495" y="1740889"/>
                </a:cubicBezTo>
                <a:cubicBezTo>
                  <a:pt x="10090101" y="1721674"/>
                  <a:pt x="10100920" y="1708150"/>
                  <a:pt x="10121949" y="1700319"/>
                </a:cubicBezTo>
                <a:close/>
                <a:moveTo>
                  <a:pt x="10390201" y="1509731"/>
                </a:moveTo>
                <a:cubicBezTo>
                  <a:pt x="10394026" y="1517476"/>
                  <a:pt x="10394575" y="1524324"/>
                  <a:pt x="10391846" y="1530280"/>
                </a:cubicBezTo>
                <a:cubicBezTo>
                  <a:pt x="10389117" y="1536233"/>
                  <a:pt x="10385516" y="1541056"/>
                  <a:pt x="10381041" y="1544748"/>
                </a:cubicBezTo>
                <a:lnTo>
                  <a:pt x="10375506" y="1542046"/>
                </a:lnTo>
                <a:lnTo>
                  <a:pt x="10355874" y="1617085"/>
                </a:lnTo>
                <a:cubicBezTo>
                  <a:pt x="10343731" y="1616797"/>
                  <a:pt x="10328857" y="1617998"/>
                  <a:pt x="10311254" y="1620684"/>
                </a:cubicBezTo>
                <a:cubicBezTo>
                  <a:pt x="10293651" y="1623373"/>
                  <a:pt x="10288536" y="1634979"/>
                  <a:pt x="10295905" y="1655502"/>
                </a:cubicBezTo>
                <a:cubicBezTo>
                  <a:pt x="10294823" y="1658147"/>
                  <a:pt x="10292256" y="1659011"/>
                  <a:pt x="10288206" y="1658091"/>
                </a:cubicBezTo>
                <a:cubicBezTo>
                  <a:pt x="10284160" y="1657172"/>
                  <a:pt x="10281192" y="1653607"/>
                  <a:pt x="10279307" y="1647397"/>
                </a:cubicBezTo>
                <a:cubicBezTo>
                  <a:pt x="10277155" y="1642702"/>
                  <a:pt x="10276433" y="1635533"/>
                  <a:pt x="10277136" y="1625887"/>
                </a:cubicBezTo>
                <a:cubicBezTo>
                  <a:pt x="10277840" y="1616241"/>
                  <a:pt x="10280209" y="1609170"/>
                  <a:pt x="10284245" y="1604675"/>
                </a:cubicBezTo>
                <a:cubicBezTo>
                  <a:pt x="10295635" y="1604360"/>
                  <a:pt x="10303715" y="1600314"/>
                  <a:pt x="10308480" y="1592533"/>
                </a:cubicBezTo>
                <a:cubicBezTo>
                  <a:pt x="10313246" y="1584752"/>
                  <a:pt x="10320597" y="1577529"/>
                  <a:pt x="10330532" y="1570860"/>
                </a:cubicBezTo>
                <a:lnTo>
                  <a:pt x="10344927" y="1515831"/>
                </a:lnTo>
                <a:close/>
                <a:moveTo>
                  <a:pt x="5809359" y="1417954"/>
                </a:moveTo>
                <a:lnTo>
                  <a:pt x="5827187" y="1419505"/>
                </a:lnTo>
                <a:lnTo>
                  <a:pt x="5826737" y="1424843"/>
                </a:lnTo>
                <a:lnTo>
                  <a:pt x="5812068" y="1428406"/>
                </a:lnTo>
                <a:lnTo>
                  <a:pt x="5811391" y="1436414"/>
                </a:lnTo>
                <a:cubicBezTo>
                  <a:pt x="5809797" y="1434908"/>
                  <a:pt x="5808923" y="1432862"/>
                  <a:pt x="5808767" y="1430270"/>
                </a:cubicBezTo>
                <a:cubicBezTo>
                  <a:pt x="5808613" y="1427681"/>
                  <a:pt x="5808585" y="1426245"/>
                  <a:pt x="5808683" y="1425962"/>
                </a:cubicBezTo>
                <a:close/>
                <a:moveTo>
                  <a:pt x="5834632" y="1373906"/>
                </a:moveTo>
                <a:cubicBezTo>
                  <a:pt x="5837998" y="1376574"/>
                  <a:pt x="5840406" y="1379967"/>
                  <a:pt x="5841853" y="1384081"/>
                </a:cubicBezTo>
                <a:cubicBezTo>
                  <a:pt x="5843302" y="1388196"/>
                  <a:pt x="5843904" y="1391698"/>
                  <a:pt x="5843659" y="1394589"/>
                </a:cubicBezTo>
                <a:cubicBezTo>
                  <a:pt x="5843292" y="1397157"/>
                  <a:pt x="5841714" y="1398139"/>
                  <a:pt x="5838921" y="1397539"/>
                </a:cubicBezTo>
                <a:cubicBezTo>
                  <a:pt x="5836129" y="1396937"/>
                  <a:pt x="5832969" y="1395362"/>
                  <a:pt x="5829443" y="1392815"/>
                </a:cubicBezTo>
                <a:lnTo>
                  <a:pt x="5827863" y="1411498"/>
                </a:lnTo>
                <a:lnTo>
                  <a:pt x="5811840" y="1388593"/>
                </a:lnTo>
                <a:lnTo>
                  <a:pt x="5830795" y="1376799"/>
                </a:lnTo>
                <a:cubicBezTo>
                  <a:pt x="5830744" y="1376527"/>
                  <a:pt x="5830960" y="1375738"/>
                  <a:pt x="5831445" y="1374437"/>
                </a:cubicBezTo>
                <a:cubicBezTo>
                  <a:pt x="5831928" y="1373134"/>
                  <a:pt x="5832991" y="1372957"/>
                  <a:pt x="5834632" y="1373906"/>
                </a:cubicBezTo>
                <a:close/>
                <a:moveTo>
                  <a:pt x="5851104" y="1348991"/>
                </a:moveTo>
                <a:lnTo>
                  <a:pt x="5857875" y="1353882"/>
                </a:lnTo>
                <a:cubicBezTo>
                  <a:pt x="5860507" y="1358145"/>
                  <a:pt x="5861335" y="1362518"/>
                  <a:pt x="5860357" y="1367005"/>
                </a:cubicBezTo>
                <a:lnTo>
                  <a:pt x="5856972" y="1364559"/>
                </a:lnTo>
                <a:cubicBezTo>
                  <a:pt x="5853578" y="1362225"/>
                  <a:pt x="5851058" y="1360167"/>
                  <a:pt x="5849412" y="1358388"/>
                </a:cubicBezTo>
                <a:cubicBezTo>
                  <a:pt x="5847767" y="1356610"/>
                  <a:pt x="5847052" y="1354442"/>
                  <a:pt x="5847267" y="1351883"/>
                </a:cubicBezTo>
                <a:cubicBezTo>
                  <a:pt x="5846967" y="1348362"/>
                  <a:pt x="5848245" y="1347397"/>
                  <a:pt x="5851104" y="1348991"/>
                </a:cubicBezTo>
                <a:close/>
                <a:moveTo>
                  <a:pt x="5909325" y="1340075"/>
                </a:moveTo>
                <a:cubicBezTo>
                  <a:pt x="5904737" y="1344785"/>
                  <a:pt x="5901728" y="1352052"/>
                  <a:pt x="5900300" y="1361876"/>
                </a:cubicBezTo>
                <a:lnTo>
                  <a:pt x="5886308" y="1357432"/>
                </a:lnTo>
                <a:cubicBezTo>
                  <a:pt x="5889933" y="1354387"/>
                  <a:pt x="5893346" y="1351188"/>
                  <a:pt x="5896548" y="1347838"/>
                </a:cubicBezTo>
                <a:cubicBezTo>
                  <a:pt x="5899749" y="1344486"/>
                  <a:pt x="5904009" y="1341900"/>
                  <a:pt x="5909325" y="1340075"/>
                </a:cubicBezTo>
                <a:close/>
                <a:moveTo>
                  <a:pt x="8888437" y="1330281"/>
                </a:moveTo>
                <a:lnTo>
                  <a:pt x="8910124" y="1346917"/>
                </a:lnTo>
                <a:lnTo>
                  <a:pt x="8882948" y="1379163"/>
                </a:lnTo>
                <a:lnTo>
                  <a:pt x="8822619" y="1389007"/>
                </a:lnTo>
                <a:lnTo>
                  <a:pt x="8815883" y="1442998"/>
                </a:lnTo>
                <a:lnTo>
                  <a:pt x="8810150" y="1440119"/>
                </a:lnTo>
                <a:lnTo>
                  <a:pt x="8768769" y="1425058"/>
                </a:lnTo>
                <a:cubicBezTo>
                  <a:pt x="8776249" y="1421886"/>
                  <a:pt x="8780114" y="1410438"/>
                  <a:pt x="8780364" y="1390723"/>
                </a:cubicBezTo>
                <a:cubicBezTo>
                  <a:pt x="8780614" y="1371005"/>
                  <a:pt x="8791460" y="1357329"/>
                  <a:pt x="8812900" y="1349696"/>
                </a:cubicBezTo>
                <a:close/>
                <a:moveTo>
                  <a:pt x="5934372" y="1298699"/>
                </a:moveTo>
                <a:lnTo>
                  <a:pt x="5942921" y="1302543"/>
                </a:lnTo>
                <a:lnTo>
                  <a:pt x="5941142" y="1303589"/>
                </a:lnTo>
                <a:close/>
                <a:moveTo>
                  <a:pt x="5951972" y="1260437"/>
                </a:moveTo>
                <a:cubicBezTo>
                  <a:pt x="5950317" y="1260539"/>
                  <a:pt x="5949959" y="1261225"/>
                  <a:pt x="5950900" y="1262495"/>
                </a:cubicBezTo>
                <a:cubicBezTo>
                  <a:pt x="5951840" y="1263763"/>
                  <a:pt x="5953175" y="1265672"/>
                  <a:pt x="5954906" y="1268220"/>
                </a:cubicBezTo>
                <a:lnTo>
                  <a:pt x="5944074" y="1268890"/>
                </a:lnTo>
                <a:cubicBezTo>
                  <a:pt x="5944902" y="1266185"/>
                  <a:pt x="5947534" y="1263366"/>
                  <a:pt x="5951972" y="1260437"/>
                </a:cubicBezTo>
                <a:close/>
                <a:moveTo>
                  <a:pt x="5909546" y="1252442"/>
                </a:moveTo>
                <a:cubicBezTo>
                  <a:pt x="5915866" y="1262673"/>
                  <a:pt x="5922409" y="1270232"/>
                  <a:pt x="5929181" y="1275124"/>
                </a:cubicBezTo>
                <a:cubicBezTo>
                  <a:pt x="5923864" y="1276946"/>
                  <a:pt x="5919604" y="1279532"/>
                  <a:pt x="5916403" y="1282884"/>
                </a:cubicBezTo>
                <a:cubicBezTo>
                  <a:pt x="5913201" y="1286234"/>
                  <a:pt x="5909788" y="1289433"/>
                  <a:pt x="5906164" y="1292479"/>
                </a:cubicBezTo>
                <a:cubicBezTo>
                  <a:pt x="5902337" y="1289950"/>
                  <a:pt x="5898086" y="1287116"/>
                  <a:pt x="5893414" y="1283976"/>
                </a:cubicBezTo>
                <a:cubicBezTo>
                  <a:pt x="5888740" y="1280835"/>
                  <a:pt x="5886294" y="1277888"/>
                  <a:pt x="5886079" y="1275137"/>
                </a:cubicBezTo>
                <a:cubicBezTo>
                  <a:pt x="5886413" y="1273844"/>
                  <a:pt x="5887831" y="1272981"/>
                  <a:pt x="5890337" y="1272549"/>
                </a:cubicBezTo>
                <a:cubicBezTo>
                  <a:pt x="5892844" y="1272118"/>
                  <a:pt x="5895109" y="1271866"/>
                  <a:pt x="5897136" y="1271797"/>
                </a:cubicBezTo>
                <a:close/>
                <a:moveTo>
                  <a:pt x="6053295" y="1251508"/>
                </a:moveTo>
                <a:cubicBezTo>
                  <a:pt x="6062848" y="1258881"/>
                  <a:pt x="6066986" y="1266591"/>
                  <a:pt x="6065708" y="1274636"/>
                </a:cubicBezTo>
                <a:lnTo>
                  <a:pt x="6065482" y="1277305"/>
                </a:lnTo>
                <a:close/>
                <a:moveTo>
                  <a:pt x="6089399" y="1206791"/>
                </a:moveTo>
                <a:lnTo>
                  <a:pt x="6088496" y="1217467"/>
                </a:lnTo>
                <a:lnTo>
                  <a:pt x="6085337" y="1212352"/>
                </a:lnTo>
                <a:close/>
                <a:moveTo>
                  <a:pt x="9084640" y="1159209"/>
                </a:moveTo>
                <a:cubicBezTo>
                  <a:pt x="9088718" y="1167236"/>
                  <a:pt x="9089414" y="1174278"/>
                  <a:pt x="9086728" y="1180342"/>
                </a:cubicBezTo>
                <a:cubicBezTo>
                  <a:pt x="9084041" y="1186401"/>
                  <a:pt x="9080437" y="1191284"/>
                  <a:pt x="9075914" y="1194987"/>
                </a:cubicBezTo>
                <a:lnTo>
                  <a:pt x="9070179" y="1192106"/>
                </a:lnTo>
                <a:lnTo>
                  <a:pt x="9051477" y="1268774"/>
                </a:lnTo>
                <a:cubicBezTo>
                  <a:pt x="9039004" y="1268243"/>
                  <a:pt x="9023754" y="1269187"/>
                  <a:pt x="9005732" y="1271603"/>
                </a:cubicBezTo>
                <a:cubicBezTo>
                  <a:pt x="8987710" y="1274023"/>
                  <a:pt x="8982682" y="1285840"/>
                  <a:pt x="8990648" y="1307056"/>
                </a:cubicBezTo>
                <a:cubicBezTo>
                  <a:pt x="8989588" y="1309751"/>
                  <a:pt x="8986969" y="1310588"/>
                  <a:pt x="8982792" y="1309565"/>
                </a:cubicBezTo>
                <a:cubicBezTo>
                  <a:pt x="8978620" y="1308542"/>
                  <a:pt x="8975504" y="1304824"/>
                  <a:pt x="8973448" y="1298411"/>
                </a:cubicBezTo>
                <a:cubicBezTo>
                  <a:pt x="8971146" y="1293549"/>
                  <a:pt x="8970266" y="1286174"/>
                  <a:pt x="8970801" y="1276283"/>
                </a:cubicBezTo>
                <a:cubicBezTo>
                  <a:pt x="8971336" y="1266392"/>
                  <a:pt x="8973631" y="1259178"/>
                  <a:pt x="8977688" y="1254640"/>
                </a:cubicBezTo>
                <a:cubicBezTo>
                  <a:pt x="8989378" y="1254539"/>
                  <a:pt x="8997595" y="1250540"/>
                  <a:pt x="9002337" y="1242644"/>
                </a:cubicBezTo>
                <a:cubicBezTo>
                  <a:pt x="9007080" y="1234747"/>
                  <a:pt x="9014487" y="1227473"/>
                  <a:pt x="9024559" y="1220819"/>
                </a:cubicBezTo>
                <a:lnTo>
                  <a:pt x="9038272" y="1164595"/>
                </a:lnTo>
                <a:close/>
                <a:moveTo>
                  <a:pt x="6108491" y="1124294"/>
                </a:moveTo>
                <a:cubicBezTo>
                  <a:pt x="6118783" y="1120284"/>
                  <a:pt x="6130244" y="1121011"/>
                  <a:pt x="6142878" y="1126480"/>
                </a:cubicBezTo>
                <a:lnTo>
                  <a:pt x="6141299" y="1145165"/>
                </a:lnTo>
                <a:cubicBezTo>
                  <a:pt x="6137251" y="1147904"/>
                  <a:pt x="6132992" y="1150491"/>
                  <a:pt x="6128521" y="1152926"/>
                </a:cubicBezTo>
                <a:cubicBezTo>
                  <a:pt x="6124050" y="1155359"/>
                  <a:pt x="6120637" y="1158557"/>
                  <a:pt x="6118282" y="1162519"/>
                </a:cubicBezTo>
                <a:lnTo>
                  <a:pt x="6104064" y="1160744"/>
                </a:lnTo>
                <a:cubicBezTo>
                  <a:pt x="6101358" y="1171533"/>
                  <a:pt x="6093573" y="1178654"/>
                  <a:pt x="6080710" y="1182105"/>
                </a:cubicBezTo>
                <a:cubicBezTo>
                  <a:pt x="6067846" y="1185556"/>
                  <a:pt x="6060062" y="1192676"/>
                  <a:pt x="6057354" y="1203464"/>
                </a:cubicBezTo>
                <a:cubicBezTo>
                  <a:pt x="6057213" y="1207787"/>
                  <a:pt x="6056424" y="1211819"/>
                  <a:pt x="6054986" y="1215559"/>
                </a:cubicBezTo>
                <a:cubicBezTo>
                  <a:pt x="6053547" y="1219299"/>
                  <a:pt x="6050276" y="1220830"/>
                  <a:pt x="6045170" y="1220150"/>
                </a:cubicBezTo>
                <a:lnTo>
                  <a:pt x="6029599" y="1234389"/>
                </a:lnTo>
                <a:cubicBezTo>
                  <a:pt x="6028152" y="1244435"/>
                  <a:pt x="6023432" y="1250702"/>
                  <a:pt x="6015440" y="1253188"/>
                </a:cubicBezTo>
                <a:cubicBezTo>
                  <a:pt x="6007447" y="1255674"/>
                  <a:pt x="5999455" y="1258160"/>
                  <a:pt x="5991462" y="1260646"/>
                </a:cubicBezTo>
                <a:cubicBezTo>
                  <a:pt x="5990674" y="1262909"/>
                  <a:pt x="5987965" y="1266616"/>
                  <a:pt x="5983339" y="1271770"/>
                </a:cubicBezTo>
                <a:lnTo>
                  <a:pt x="5977020" y="1261540"/>
                </a:lnTo>
                <a:lnTo>
                  <a:pt x="5959419" y="1257320"/>
                </a:lnTo>
                <a:cubicBezTo>
                  <a:pt x="5955243" y="1257136"/>
                  <a:pt x="5952762" y="1258176"/>
                  <a:pt x="5951972" y="1260437"/>
                </a:cubicBezTo>
                <a:cubicBezTo>
                  <a:pt x="5956282" y="1251926"/>
                  <a:pt x="5959677" y="1243641"/>
                  <a:pt x="5962153" y="1235578"/>
                </a:cubicBezTo>
                <a:cubicBezTo>
                  <a:pt x="5964631" y="1227514"/>
                  <a:pt x="5966050" y="1221342"/>
                  <a:pt x="5966413" y="1217061"/>
                </a:cubicBezTo>
                <a:lnTo>
                  <a:pt x="5985593" y="1202596"/>
                </a:lnTo>
                <a:cubicBezTo>
                  <a:pt x="5992072" y="1207396"/>
                  <a:pt x="5996097" y="1209360"/>
                  <a:pt x="5997666" y="1208488"/>
                </a:cubicBezTo>
                <a:cubicBezTo>
                  <a:pt x="5999237" y="1207615"/>
                  <a:pt x="6000101" y="1204465"/>
                  <a:pt x="6000261" y="1199033"/>
                </a:cubicBezTo>
                <a:cubicBezTo>
                  <a:pt x="6001277" y="1194103"/>
                  <a:pt x="6007143" y="1195509"/>
                  <a:pt x="6017862" y="1203253"/>
                </a:cubicBezTo>
                <a:lnTo>
                  <a:pt x="6065701" y="1147190"/>
                </a:lnTo>
                <a:cubicBezTo>
                  <a:pt x="6072062" y="1151607"/>
                  <a:pt x="6075588" y="1152386"/>
                  <a:pt x="6076279" y="1149521"/>
                </a:cubicBezTo>
                <a:cubicBezTo>
                  <a:pt x="6076970" y="1146657"/>
                  <a:pt x="6077281" y="1142988"/>
                  <a:pt x="6077211" y="1138512"/>
                </a:cubicBezTo>
                <a:cubicBezTo>
                  <a:pt x="6077567" y="1136055"/>
                  <a:pt x="6079109" y="1135518"/>
                  <a:pt x="6081836" y="1136897"/>
                </a:cubicBezTo>
                <a:cubicBezTo>
                  <a:pt x="6084563" y="1138278"/>
                  <a:pt x="6087684" y="1140296"/>
                  <a:pt x="6091202" y="1142956"/>
                </a:cubicBezTo>
                <a:cubicBezTo>
                  <a:pt x="6092437" y="1134526"/>
                  <a:pt x="6098201" y="1128306"/>
                  <a:pt x="6108491" y="1124294"/>
                </a:cubicBezTo>
                <a:close/>
                <a:moveTo>
                  <a:pt x="6257739" y="1084852"/>
                </a:moveTo>
                <a:cubicBezTo>
                  <a:pt x="6259648" y="1086173"/>
                  <a:pt x="6261753" y="1087812"/>
                  <a:pt x="6264057" y="1089772"/>
                </a:cubicBezTo>
                <a:cubicBezTo>
                  <a:pt x="6266362" y="1091731"/>
                  <a:pt x="6267565" y="1093427"/>
                  <a:pt x="6267668" y="1094858"/>
                </a:cubicBezTo>
                <a:cubicBezTo>
                  <a:pt x="6266950" y="1097171"/>
                  <a:pt x="6264383" y="1097441"/>
                  <a:pt x="6259968" y="1095667"/>
                </a:cubicBezTo>
                <a:cubicBezTo>
                  <a:pt x="6255553" y="1093893"/>
                  <a:pt x="6252253" y="1092217"/>
                  <a:pt x="6250066" y="1090638"/>
                </a:cubicBezTo>
                <a:close/>
                <a:moveTo>
                  <a:pt x="6313023" y="1025671"/>
                </a:moveTo>
                <a:lnTo>
                  <a:pt x="6312122" y="1036348"/>
                </a:lnTo>
                <a:lnTo>
                  <a:pt x="6305352" y="1031458"/>
                </a:lnTo>
                <a:cubicBezTo>
                  <a:pt x="6305544" y="1030062"/>
                  <a:pt x="6306400" y="1028792"/>
                  <a:pt x="6307918" y="1027646"/>
                </a:cubicBezTo>
                <a:cubicBezTo>
                  <a:pt x="6309436" y="1026502"/>
                  <a:pt x="6311139" y="1025843"/>
                  <a:pt x="6313023" y="1025671"/>
                </a:cubicBezTo>
                <a:close/>
                <a:moveTo>
                  <a:pt x="7948740" y="980435"/>
                </a:moveTo>
                <a:lnTo>
                  <a:pt x="7967148" y="995778"/>
                </a:lnTo>
                <a:lnTo>
                  <a:pt x="7951347" y="1016044"/>
                </a:lnTo>
                <a:lnTo>
                  <a:pt x="7907819" y="1015111"/>
                </a:lnTo>
                <a:lnTo>
                  <a:pt x="7910197" y="1054349"/>
                </a:lnTo>
                <a:lnTo>
                  <a:pt x="7905539" y="1051423"/>
                </a:lnTo>
                <a:lnTo>
                  <a:pt x="7872697" y="1034558"/>
                </a:lnTo>
                <a:cubicBezTo>
                  <a:pt x="7877827" y="1033222"/>
                  <a:pt x="7879136" y="1025236"/>
                  <a:pt x="7876624" y="1010606"/>
                </a:cubicBezTo>
                <a:cubicBezTo>
                  <a:pt x="7874111" y="995972"/>
                  <a:pt x="7880308" y="987284"/>
                  <a:pt x="7895211" y="984541"/>
                </a:cubicBezTo>
                <a:close/>
                <a:moveTo>
                  <a:pt x="6288649" y="974077"/>
                </a:moveTo>
                <a:lnTo>
                  <a:pt x="6291357" y="984530"/>
                </a:lnTo>
                <a:lnTo>
                  <a:pt x="6286168" y="1003437"/>
                </a:lnTo>
                <a:cubicBezTo>
                  <a:pt x="6283311" y="1001845"/>
                  <a:pt x="6282030" y="1002808"/>
                  <a:pt x="6282333" y="1006331"/>
                </a:cubicBezTo>
                <a:cubicBezTo>
                  <a:pt x="6275562" y="1001439"/>
                  <a:pt x="6272402" y="996324"/>
                  <a:pt x="6272853" y="990986"/>
                </a:cubicBezTo>
                <a:cubicBezTo>
                  <a:pt x="6273343" y="986974"/>
                  <a:pt x="6275129" y="983544"/>
                  <a:pt x="6278213" y="980698"/>
                </a:cubicBezTo>
                <a:cubicBezTo>
                  <a:pt x="6281296" y="977851"/>
                  <a:pt x="6284775" y="975644"/>
                  <a:pt x="6288649" y="974077"/>
                </a:cubicBezTo>
                <a:close/>
                <a:moveTo>
                  <a:pt x="6429912" y="917538"/>
                </a:moveTo>
                <a:lnTo>
                  <a:pt x="6446387" y="935106"/>
                </a:lnTo>
                <a:lnTo>
                  <a:pt x="6444808" y="953788"/>
                </a:lnTo>
                <a:lnTo>
                  <a:pt x="6438038" y="948898"/>
                </a:lnTo>
                <a:lnTo>
                  <a:pt x="6425628" y="968253"/>
                </a:lnTo>
                <a:lnTo>
                  <a:pt x="6403738" y="972262"/>
                </a:lnTo>
                <a:cubicBezTo>
                  <a:pt x="6406404" y="976136"/>
                  <a:pt x="6405642" y="978062"/>
                  <a:pt x="6401453" y="978046"/>
                </a:cubicBezTo>
                <a:cubicBezTo>
                  <a:pt x="6397265" y="978029"/>
                  <a:pt x="6393287" y="975509"/>
                  <a:pt x="6389520" y="970487"/>
                </a:cubicBezTo>
                <a:cubicBezTo>
                  <a:pt x="6379215" y="972010"/>
                  <a:pt x="6373876" y="978537"/>
                  <a:pt x="6373500" y="990066"/>
                </a:cubicBezTo>
                <a:cubicBezTo>
                  <a:pt x="6369579" y="993074"/>
                  <a:pt x="6365010" y="995792"/>
                  <a:pt x="6359792" y="998216"/>
                </a:cubicBezTo>
                <a:cubicBezTo>
                  <a:pt x="6354573" y="1000641"/>
                  <a:pt x="6349212" y="1002079"/>
                  <a:pt x="6343713" y="1002530"/>
                </a:cubicBezTo>
                <a:lnTo>
                  <a:pt x="6338750" y="1018769"/>
                </a:lnTo>
                <a:lnTo>
                  <a:pt x="6325885" y="1000979"/>
                </a:lnTo>
                <a:lnTo>
                  <a:pt x="6309185" y="986082"/>
                </a:lnTo>
                <a:cubicBezTo>
                  <a:pt x="6314474" y="985478"/>
                  <a:pt x="6318564" y="983122"/>
                  <a:pt x="6321456" y="979017"/>
                </a:cubicBezTo>
                <a:cubicBezTo>
                  <a:pt x="6324346" y="974910"/>
                  <a:pt x="6326801" y="970665"/>
                  <a:pt x="6328817" y="966280"/>
                </a:cubicBezTo>
                <a:lnTo>
                  <a:pt x="6345066" y="986516"/>
                </a:lnTo>
                <a:cubicBezTo>
                  <a:pt x="6351164" y="986083"/>
                  <a:pt x="6358432" y="979770"/>
                  <a:pt x="6366870" y="967574"/>
                </a:cubicBezTo>
                <a:cubicBezTo>
                  <a:pt x="6375309" y="955382"/>
                  <a:pt x="6380151" y="945899"/>
                  <a:pt x="6381395" y="939129"/>
                </a:cubicBezTo>
                <a:lnTo>
                  <a:pt x="6407797" y="924218"/>
                </a:lnTo>
                <a:cubicBezTo>
                  <a:pt x="6408052" y="923871"/>
                  <a:pt x="6409463" y="923120"/>
                  <a:pt x="6412028" y="921964"/>
                </a:cubicBezTo>
                <a:cubicBezTo>
                  <a:pt x="6414595" y="920810"/>
                  <a:pt x="6416797" y="921339"/>
                  <a:pt x="6418629" y="923547"/>
                </a:cubicBezTo>
                <a:lnTo>
                  <a:pt x="6426302" y="917762"/>
                </a:lnTo>
                <a:cubicBezTo>
                  <a:pt x="6428032" y="920311"/>
                  <a:pt x="6429424" y="921551"/>
                  <a:pt x="6430477" y="921486"/>
                </a:cubicBezTo>
                <a:cubicBezTo>
                  <a:pt x="6431530" y="921421"/>
                  <a:pt x="6431342" y="920106"/>
                  <a:pt x="6429912" y="917538"/>
                </a:cubicBezTo>
                <a:close/>
                <a:moveTo>
                  <a:pt x="8037519" y="877697"/>
                </a:moveTo>
                <a:lnTo>
                  <a:pt x="8071272" y="880037"/>
                </a:lnTo>
                <a:cubicBezTo>
                  <a:pt x="8075404" y="886565"/>
                  <a:pt x="8076885" y="891899"/>
                  <a:pt x="8075717" y="896041"/>
                </a:cubicBezTo>
                <a:cubicBezTo>
                  <a:pt x="8074547" y="900180"/>
                  <a:pt x="8072535" y="903319"/>
                  <a:pt x="8069677" y="905455"/>
                </a:cubicBezTo>
                <a:lnTo>
                  <a:pt x="8065017" y="902527"/>
                </a:lnTo>
                <a:lnTo>
                  <a:pt x="8061597" y="956995"/>
                </a:lnTo>
                <a:cubicBezTo>
                  <a:pt x="8052247" y="954893"/>
                  <a:pt x="8041033" y="953509"/>
                  <a:pt x="8027958" y="952840"/>
                </a:cubicBezTo>
                <a:cubicBezTo>
                  <a:pt x="8014884" y="952174"/>
                  <a:pt x="8012761" y="960276"/>
                  <a:pt x="8021589" y="977147"/>
                </a:cubicBezTo>
                <a:cubicBezTo>
                  <a:pt x="8021170" y="979006"/>
                  <a:pt x="8019336" y="979270"/>
                  <a:pt x="8016090" y="977938"/>
                </a:cubicBezTo>
                <a:cubicBezTo>
                  <a:pt x="8012846" y="976606"/>
                  <a:pt x="8010020" y="973414"/>
                  <a:pt x="8007613" y="968363"/>
                </a:cubicBezTo>
                <a:cubicBezTo>
                  <a:pt x="8005235" y="964431"/>
                  <a:pt x="8003571" y="958825"/>
                  <a:pt x="8002616" y="951541"/>
                </a:cubicBezTo>
                <a:cubicBezTo>
                  <a:pt x="8001660" y="944257"/>
                  <a:pt x="8002381" y="939205"/>
                  <a:pt x="8004777" y="936385"/>
                </a:cubicBezTo>
                <a:cubicBezTo>
                  <a:pt x="8013458" y="937909"/>
                  <a:pt x="8019023" y="936060"/>
                  <a:pt x="8021470" y="930835"/>
                </a:cubicBezTo>
                <a:cubicBezTo>
                  <a:pt x="8023917" y="925610"/>
                  <a:pt x="8028432" y="921213"/>
                  <a:pt x="8035013" y="917642"/>
                </a:cubicBezTo>
                <a:close/>
                <a:moveTo>
                  <a:pt x="6469627" y="872599"/>
                </a:moveTo>
                <a:cubicBezTo>
                  <a:pt x="6465810" y="878809"/>
                  <a:pt x="6463572" y="887576"/>
                  <a:pt x="6462916" y="898901"/>
                </a:cubicBezTo>
                <a:cubicBezTo>
                  <a:pt x="6462258" y="910226"/>
                  <a:pt x="6461712" y="920216"/>
                  <a:pt x="6461280" y="928872"/>
                </a:cubicBezTo>
                <a:lnTo>
                  <a:pt x="6438261" y="903746"/>
                </a:lnTo>
                <a:lnTo>
                  <a:pt x="6457442" y="889283"/>
                </a:lnTo>
                <a:cubicBezTo>
                  <a:pt x="6458344" y="878606"/>
                  <a:pt x="6462406" y="873045"/>
                  <a:pt x="6469627" y="872599"/>
                </a:cubicBezTo>
                <a:close/>
                <a:moveTo>
                  <a:pt x="7268253" y="857672"/>
                </a:moveTo>
                <a:lnTo>
                  <a:pt x="7260581" y="863457"/>
                </a:lnTo>
                <a:lnTo>
                  <a:pt x="7260808" y="860788"/>
                </a:lnTo>
                <a:cubicBezTo>
                  <a:pt x="7261596" y="858525"/>
                  <a:pt x="7264079" y="857487"/>
                  <a:pt x="7268253" y="857672"/>
                </a:cubicBezTo>
                <a:close/>
                <a:moveTo>
                  <a:pt x="6526042" y="842555"/>
                </a:moveTo>
                <a:lnTo>
                  <a:pt x="6543418" y="849443"/>
                </a:lnTo>
                <a:lnTo>
                  <a:pt x="6528299" y="858345"/>
                </a:lnTo>
                <a:lnTo>
                  <a:pt x="6514308" y="853901"/>
                </a:lnTo>
                <a:lnTo>
                  <a:pt x="6514759" y="848562"/>
                </a:lnTo>
                <a:close/>
                <a:moveTo>
                  <a:pt x="7299957" y="822519"/>
                </a:moveTo>
                <a:cubicBezTo>
                  <a:pt x="7302449" y="823139"/>
                  <a:pt x="7307000" y="825955"/>
                  <a:pt x="7313610" y="830967"/>
                </a:cubicBezTo>
                <a:lnTo>
                  <a:pt x="7320381" y="835859"/>
                </a:lnTo>
                <a:lnTo>
                  <a:pt x="7319705" y="843866"/>
                </a:lnTo>
                <a:lnTo>
                  <a:pt x="7301426" y="847653"/>
                </a:lnTo>
                <a:lnTo>
                  <a:pt x="7295783" y="829415"/>
                </a:lnTo>
                <a:cubicBezTo>
                  <a:pt x="7296074" y="824197"/>
                  <a:pt x="7297466" y="821899"/>
                  <a:pt x="7299957" y="822519"/>
                </a:cubicBezTo>
                <a:close/>
                <a:moveTo>
                  <a:pt x="6552442" y="785162"/>
                </a:moveTo>
                <a:cubicBezTo>
                  <a:pt x="6555475" y="791778"/>
                  <a:pt x="6557590" y="798616"/>
                  <a:pt x="6558789" y="805677"/>
                </a:cubicBezTo>
                <a:cubicBezTo>
                  <a:pt x="6559989" y="812740"/>
                  <a:pt x="6560356" y="819022"/>
                  <a:pt x="6559891" y="824527"/>
                </a:cubicBezTo>
                <a:lnTo>
                  <a:pt x="6558763" y="837872"/>
                </a:lnTo>
                <a:cubicBezTo>
                  <a:pt x="6558519" y="838994"/>
                  <a:pt x="6557880" y="839476"/>
                  <a:pt x="6556846" y="839320"/>
                </a:cubicBezTo>
                <a:cubicBezTo>
                  <a:pt x="6555810" y="839162"/>
                  <a:pt x="6555171" y="839644"/>
                  <a:pt x="6554927" y="840765"/>
                </a:cubicBezTo>
                <a:lnTo>
                  <a:pt x="6538227" y="825868"/>
                </a:lnTo>
                <a:close/>
                <a:moveTo>
                  <a:pt x="6493091" y="764940"/>
                </a:moveTo>
                <a:lnTo>
                  <a:pt x="6503246" y="772276"/>
                </a:lnTo>
                <a:lnTo>
                  <a:pt x="6484517" y="781402"/>
                </a:lnTo>
                <a:cubicBezTo>
                  <a:pt x="6485795" y="773356"/>
                  <a:pt x="6488653" y="767868"/>
                  <a:pt x="6493091" y="764940"/>
                </a:cubicBezTo>
                <a:close/>
                <a:moveTo>
                  <a:pt x="7391007" y="722623"/>
                </a:moveTo>
                <a:cubicBezTo>
                  <a:pt x="7397840" y="727677"/>
                  <a:pt x="7403472" y="733635"/>
                  <a:pt x="7407905" y="740496"/>
                </a:cubicBezTo>
                <a:cubicBezTo>
                  <a:pt x="7412340" y="747358"/>
                  <a:pt x="7415209" y="754150"/>
                  <a:pt x="7416510" y="760874"/>
                </a:cubicBezTo>
                <a:cubicBezTo>
                  <a:pt x="7403799" y="776705"/>
                  <a:pt x="7389508" y="789981"/>
                  <a:pt x="7373635" y="800699"/>
                </a:cubicBezTo>
                <a:lnTo>
                  <a:pt x="7351293" y="767565"/>
                </a:lnTo>
                <a:cubicBezTo>
                  <a:pt x="7358674" y="766997"/>
                  <a:pt x="7366084" y="760787"/>
                  <a:pt x="7373521" y="748931"/>
                </a:cubicBezTo>
                <a:cubicBezTo>
                  <a:pt x="7380958" y="737076"/>
                  <a:pt x="7386788" y="728307"/>
                  <a:pt x="7391007" y="722623"/>
                </a:cubicBezTo>
                <a:close/>
                <a:moveTo>
                  <a:pt x="6529196" y="720222"/>
                </a:moveTo>
                <a:lnTo>
                  <a:pt x="6542735" y="730003"/>
                </a:lnTo>
                <a:lnTo>
                  <a:pt x="6564402" y="771145"/>
                </a:lnTo>
                <a:cubicBezTo>
                  <a:pt x="6563146" y="774486"/>
                  <a:pt x="6559733" y="774144"/>
                  <a:pt x="6554162" y="770120"/>
                </a:cubicBezTo>
                <a:cubicBezTo>
                  <a:pt x="6548590" y="766094"/>
                  <a:pt x="6546362" y="762360"/>
                  <a:pt x="6547476" y="758917"/>
                </a:cubicBezTo>
                <a:lnTo>
                  <a:pt x="6525812" y="760257"/>
                </a:lnTo>
                <a:lnTo>
                  <a:pt x="6523780" y="741798"/>
                </a:lnTo>
                <a:close/>
                <a:moveTo>
                  <a:pt x="6616753" y="704181"/>
                </a:moveTo>
                <a:lnTo>
                  <a:pt x="6637288" y="716184"/>
                </a:lnTo>
                <a:cubicBezTo>
                  <a:pt x="6639249" y="717778"/>
                  <a:pt x="6641139" y="720205"/>
                  <a:pt x="6642958" y="723467"/>
                </a:cubicBezTo>
                <a:cubicBezTo>
                  <a:pt x="6644777" y="726728"/>
                  <a:pt x="6644920" y="728601"/>
                  <a:pt x="6643382" y="729083"/>
                </a:cubicBezTo>
                <a:lnTo>
                  <a:pt x="6621267" y="735763"/>
                </a:lnTo>
                <a:cubicBezTo>
                  <a:pt x="6619274" y="745179"/>
                  <a:pt x="6614009" y="750815"/>
                  <a:pt x="6605472" y="752671"/>
                </a:cubicBezTo>
                <a:cubicBezTo>
                  <a:pt x="6596933" y="754527"/>
                  <a:pt x="6591668" y="760163"/>
                  <a:pt x="6589676" y="769581"/>
                </a:cubicBezTo>
                <a:lnTo>
                  <a:pt x="6569366" y="754907"/>
                </a:lnTo>
                <a:cubicBezTo>
                  <a:pt x="6574735" y="754243"/>
                  <a:pt x="6579566" y="751951"/>
                  <a:pt x="6583864" y="748035"/>
                </a:cubicBezTo>
                <a:cubicBezTo>
                  <a:pt x="6588161" y="744119"/>
                  <a:pt x="6592203" y="740548"/>
                  <a:pt x="6595994" y="737327"/>
                </a:cubicBezTo>
                <a:cubicBezTo>
                  <a:pt x="6596955" y="729467"/>
                  <a:pt x="6599599" y="722999"/>
                  <a:pt x="6603919" y="717919"/>
                </a:cubicBezTo>
                <a:cubicBezTo>
                  <a:pt x="6608239" y="712839"/>
                  <a:pt x="6612516" y="708258"/>
                  <a:pt x="6616753" y="704181"/>
                </a:cubicBezTo>
                <a:close/>
                <a:moveTo>
                  <a:pt x="7433206" y="690806"/>
                </a:moveTo>
                <a:cubicBezTo>
                  <a:pt x="7437169" y="695261"/>
                  <a:pt x="7442332" y="701469"/>
                  <a:pt x="7448694" y="709428"/>
                </a:cubicBezTo>
                <a:cubicBezTo>
                  <a:pt x="7455055" y="717387"/>
                  <a:pt x="7458468" y="723039"/>
                  <a:pt x="7458934" y="726385"/>
                </a:cubicBezTo>
                <a:cubicBezTo>
                  <a:pt x="7458261" y="727256"/>
                  <a:pt x="7455939" y="726404"/>
                  <a:pt x="7451966" y="723828"/>
                </a:cubicBezTo>
                <a:cubicBezTo>
                  <a:pt x="7447994" y="721254"/>
                  <a:pt x="7445728" y="719735"/>
                  <a:pt x="7445167" y="719271"/>
                </a:cubicBezTo>
                <a:lnTo>
                  <a:pt x="7428921" y="741519"/>
                </a:lnTo>
                <a:lnTo>
                  <a:pt x="7407255" y="700377"/>
                </a:lnTo>
                <a:close/>
                <a:moveTo>
                  <a:pt x="6578388" y="690624"/>
                </a:moveTo>
                <a:cubicBezTo>
                  <a:pt x="6578243" y="693234"/>
                  <a:pt x="6577914" y="695356"/>
                  <a:pt x="6577402" y="696992"/>
                </a:cubicBezTo>
                <a:cubicBezTo>
                  <a:pt x="6576890" y="698628"/>
                  <a:pt x="6575714" y="700139"/>
                  <a:pt x="6573876" y="701524"/>
                </a:cubicBezTo>
                <a:lnTo>
                  <a:pt x="6570490" y="699078"/>
                </a:lnTo>
                <a:cubicBezTo>
                  <a:pt x="6571543" y="693702"/>
                  <a:pt x="6574177" y="690885"/>
                  <a:pt x="6578388" y="690624"/>
                </a:cubicBezTo>
                <a:close/>
                <a:moveTo>
                  <a:pt x="7472612" y="660155"/>
                </a:moveTo>
                <a:cubicBezTo>
                  <a:pt x="7473471" y="658829"/>
                  <a:pt x="7475531" y="659255"/>
                  <a:pt x="7478789" y="661432"/>
                </a:cubicBezTo>
                <a:cubicBezTo>
                  <a:pt x="7480528" y="662983"/>
                  <a:pt x="7481958" y="665549"/>
                  <a:pt x="7483077" y="669131"/>
                </a:cubicBezTo>
                <a:cubicBezTo>
                  <a:pt x="7484196" y="672713"/>
                  <a:pt x="7484722" y="675335"/>
                  <a:pt x="7484657" y="677000"/>
                </a:cubicBezTo>
                <a:cubicBezTo>
                  <a:pt x="7483097" y="675990"/>
                  <a:pt x="7481931" y="675619"/>
                  <a:pt x="7481160" y="675888"/>
                </a:cubicBezTo>
                <a:cubicBezTo>
                  <a:pt x="7480388" y="676157"/>
                  <a:pt x="7479222" y="675787"/>
                  <a:pt x="7477662" y="674777"/>
                </a:cubicBezTo>
                <a:cubicBezTo>
                  <a:pt x="7473749" y="671479"/>
                  <a:pt x="7471643" y="668070"/>
                  <a:pt x="7471342" y="664548"/>
                </a:cubicBezTo>
                <a:cubicBezTo>
                  <a:pt x="7471328" y="662944"/>
                  <a:pt x="7471751" y="661480"/>
                  <a:pt x="7472612" y="660155"/>
                </a:cubicBezTo>
                <a:close/>
                <a:moveTo>
                  <a:pt x="6714462" y="652993"/>
                </a:moveTo>
                <a:cubicBezTo>
                  <a:pt x="6716306" y="655091"/>
                  <a:pt x="6718149" y="659846"/>
                  <a:pt x="6719991" y="667254"/>
                </a:cubicBezTo>
                <a:cubicBezTo>
                  <a:pt x="6721835" y="674663"/>
                  <a:pt x="6722776" y="679473"/>
                  <a:pt x="6722813" y="681682"/>
                </a:cubicBezTo>
                <a:cubicBezTo>
                  <a:pt x="6716146" y="677338"/>
                  <a:pt x="6710467" y="677247"/>
                  <a:pt x="6705776" y="681410"/>
                </a:cubicBezTo>
                <a:cubicBezTo>
                  <a:pt x="6701084" y="685572"/>
                  <a:pt x="6696759" y="690707"/>
                  <a:pt x="6692801" y="696817"/>
                </a:cubicBezTo>
                <a:lnTo>
                  <a:pt x="6679261" y="687034"/>
                </a:lnTo>
                <a:cubicBezTo>
                  <a:pt x="6680360" y="680217"/>
                  <a:pt x="6684310" y="674221"/>
                  <a:pt x="6691108" y="669042"/>
                </a:cubicBezTo>
                <a:cubicBezTo>
                  <a:pt x="6697905" y="663865"/>
                  <a:pt x="6704336" y="660369"/>
                  <a:pt x="6710401" y="658555"/>
                </a:cubicBezTo>
                <a:cubicBezTo>
                  <a:pt x="6710458" y="657003"/>
                  <a:pt x="6710739" y="655436"/>
                  <a:pt x="6711247" y="653856"/>
                </a:cubicBezTo>
                <a:cubicBezTo>
                  <a:pt x="6711754" y="652275"/>
                  <a:pt x="6712826" y="651988"/>
                  <a:pt x="6714462" y="652993"/>
                </a:cubicBezTo>
                <a:close/>
                <a:moveTo>
                  <a:pt x="7502257" y="638738"/>
                </a:moveTo>
                <a:cubicBezTo>
                  <a:pt x="7505798" y="641118"/>
                  <a:pt x="7508873" y="643694"/>
                  <a:pt x="7511482" y="646464"/>
                </a:cubicBezTo>
                <a:cubicBezTo>
                  <a:pt x="7514092" y="649234"/>
                  <a:pt x="7515304" y="652588"/>
                  <a:pt x="7515122" y="656527"/>
                </a:cubicBezTo>
                <a:lnTo>
                  <a:pt x="7513994" y="669873"/>
                </a:lnTo>
                <a:close/>
                <a:moveTo>
                  <a:pt x="6737480" y="635637"/>
                </a:moveTo>
                <a:lnTo>
                  <a:pt x="6735675" y="656990"/>
                </a:lnTo>
                <a:lnTo>
                  <a:pt x="6725294" y="652322"/>
                </a:lnTo>
                <a:cubicBezTo>
                  <a:pt x="6725435" y="647999"/>
                  <a:pt x="6726224" y="643967"/>
                  <a:pt x="6727664" y="640227"/>
                </a:cubicBezTo>
                <a:cubicBezTo>
                  <a:pt x="6729102" y="636488"/>
                  <a:pt x="6732374" y="634957"/>
                  <a:pt x="6737480" y="635637"/>
                </a:cubicBezTo>
                <a:close/>
                <a:moveTo>
                  <a:pt x="6742218" y="622069"/>
                </a:moveTo>
                <a:lnTo>
                  <a:pt x="6770877" y="622948"/>
                </a:lnTo>
                <a:lnTo>
                  <a:pt x="6776971" y="635847"/>
                </a:lnTo>
                <a:lnTo>
                  <a:pt x="6776068" y="646523"/>
                </a:lnTo>
                <a:lnTo>
                  <a:pt x="6752374" y="629405"/>
                </a:lnTo>
                <a:lnTo>
                  <a:pt x="6751245" y="642750"/>
                </a:lnTo>
                <a:lnTo>
                  <a:pt x="6741316" y="632744"/>
                </a:lnTo>
                <a:close/>
                <a:moveTo>
                  <a:pt x="6779000" y="611825"/>
                </a:moveTo>
                <a:lnTo>
                  <a:pt x="6789156" y="619163"/>
                </a:lnTo>
                <a:cubicBezTo>
                  <a:pt x="6785884" y="622462"/>
                  <a:pt x="6781145" y="621870"/>
                  <a:pt x="6774939" y="617387"/>
                </a:cubicBezTo>
                <a:cubicBezTo>
                  <a:pt x="6775193" y="616154"/>
                  <a:pt x="6775869" y="615227"/>
                  <a:pt x="6776970" y="614607"/>
                </a:cubicBezTo>
                <a:cubicBezTo>
                  <a:pt x="6778070" y="613985"/>
                  <a:pt x="6778747" y="613059"/>
                  <a:pt x="6779000" y="611825"/>
                </a:cubicBezTo>
                <a:close/>
                <a:moveTo>
                  <a:pt x="6815332" y="606921"/>
                </a:moveTo>
                <a:cubicBezTo>
                  <a:pt x="6817927" y="611628"/>
                  <a:pt x="6818831" y="615112"/>
                  <a:pt x="6818041" y="617373"/>
                </a:cubicBezTo>
                <a:lnTo>
                  <a:pt x="6814655" y="614928"/>
                </a:lnTo>
                <a:close/>
                <a:moveTo>
                  <a:pt x="7761317" y="590836"/>
                </a:moveTo>
                <a:lnTo>
                  <a:pt x="7764702" y="593282"/>
                </a:lnTo>
                <a:cubicBezTo>
                  <a:pt x="7767932" y="595792"/>
                  <a:pt x="7769823" y="598221"/>
                  <a:pt x="7770373" y="600566"/>
                </a:cubicBezTo>
                <a:cubicBezTo>
                  <a:pt x="7770923" y="602909"/>
                  <a:pt x="7771064" y="604781"/>
                  <a:pt x="7770797" y="606181"/>
                </a:cubicBezTo>
                <a:cubicBezTo>
                  <a:pt x="7764026" y="601290"/>
                  <a:pt x="7760866" y="596175"/>
                  <a:pt x="7761317" y="590836"/>
                </a:cubicBezTo>
                <a:close/>
                <a:moveTo>
                  <a:pt x="7780047" y="581712"/>
                </a:moveTo>
                <a:cubicBezTo>
                  <a:pt x="7781796" y="583152"/>
                  <a:pt x="7783263" y="585275"/>
                  <a:pt x="7784447" y="588077"/>
                </a:cubicBezTo>
                <a:cubicBezTo>
                  <a:pt x="7785632" y="590880"/>
                  <a:pt x="7786197" y="593058"/>
                  <a:pt x="7786141" y="594610"/>
                </a:cubicBezTo>
                <a:lnTo>
                  <a:pt x="7772826" y="582159"/>
                </a:lnTo>
                <a:cubicBezTo>
                  <a:pt x="7773653" y="579451"/>
                  <a:pt x="7776060" y="579303"/>
                  <a:pt x="7780047" y="581712"/>
                </a:cubicBezTo>
                <a:close/>
                <a:moveTo>
                  <a:pt x="7265077" y="512698"/>
                </a:moveTo>
                <a:cubicBezTo>
                  <a:pt x="7264100" y="518954"/>
                  <a:pt x="7261881" y="523959"/>
                  <a:pt x="7258420" y="527713"/>
                </a:cubicBezTo>
                <a:cubicBezTo>
                  <a:pt x="7254961" y="531468"/>
                  <a:pt x="7252742" y="536474"/>
                  <a:pt x="7251765" y="542730"/>
                </a:cubicBezTo>
                <a:cubicBezTo>
                  <a:pt x="7244623" y="540460"/>
                  <a:pt x="7238652" y="540277"/>
                  <a:pt x="7233853" y="542179"/>
                </a:cubicBezTo>
                <a:cubicBezTo>
                  <a:pt x="7229053" y="544081"/>
                  <a:pt x="7226298" y="548344"/>
                  <a:pt x="7225588" y="554971"/>
                </a:cubicBezTo>
                <a:cubicBezTo>
                  <a:pt x="7225584" y="556796"/>
                  <a:pt x="7225086" y="559151"/>
                  <a:pt x="7224093" y="562033"/>
                </a:cubicBezTo>
                <a:cubicBezTo>
                  <a:pt x="7223101" y="564914"/>
                  <a:pt x="7220967" y="565379"/>
                  <a:pt x="7217690" y="563424"/>
                </a:cubicBezTo>
                <a:cubicBezTo>
                  <a:pt x="7215978" y="561539"/>
                  <a:pt x="7214663" y="557639"/>
                  <a:pt x="7213740" y="551721"/>
                </a:cubicBezTo>
                <a:cubicBezTo>
                  <a:pt x="7212818" y="545804"/>
                  <a:pt x="7212405" y="541847"/>
                  <a:pt x="7212498" y="539849"/>
                </a:cubicBezTo>
                <a:cubicBezTo>
                  <a:pt x="7220034" y="533906"/>
                  <a:pt x="7227980" y="528437"/>
                  <a:pt x="7236334" y="523439"/>
                </a:cubicBezTo>
                <a:cubicBezTo>
                  <a:pt x="7244688" y="518441"/>
                  <a:pt x="7254269" y="514861"/>
                  <a:pt x="7265077" y="512698"/>
                </a:cubicBezTo>
                <a:close/>
                <a:moveTo>
                  <a:pt x="7267558" y="483337"/>
                </a:moveTo>
                <a:lnTo>
                  <a:pt x="7288995" y="484665"/>
                </a:lnTo>
                <a:cubicBezTo>
                  <a:pt x="7291743" y="486709"/>
                  <a:pt x="7297195" y="491237"/>
                  <a:pt x="7305357" y="498256"/>
                </a:cubicBezTo>
                <a:cubicBezTo>
                  <a:pt x="7313520" y="505274"/>
                  <a:pt x="7318070" y="509860"/>
                  <a:pt x="7319010" y="512014"/>
                </a:cubicBezTo>
                <a:cubicBezTo>
                  <a:pt x="7318197" y="512784"/>
                  <a:pt x="7315311" y="511525"/>
                  <a:pt x="7310351" y="508236"/>
                </a:cubicBezTo>
                <a:cubicBezTo>
                  <a:pt x="7305390" y="504946"/>
                  <a:pt x="7302560" y="503020"/>
                  <a:pt x="7301860" y="502455"/>
                </a:cubicBezTo>
                <a:lnTo>
                  <a:pt x="7301635" y="505125"/>
                </a:lnTo>
                <a:cubicBezTo>
                  <a:pt x="7300939" y="513354"/>
                  <a:pt x="7297818" y="518416"/>
                  <a:pt x="7292271" y="520307"/>
                </a:cubicBezTo>
                <a:cubicBezTo>
                  <a:pt x="7286722" y="522199"/>
                  <a:pt x="7278861" y="519589"/>
                  <a:pt x="7268688" y="512475"/>
                </a:cubicBezTo>
                <a:lnTo>
                  <a:pt x="7279745" y="509135"/>
                </a:lnTo>
                <a:cubicBezTo>
                  <a:pt x="7280070" y="506183"/>
                  <a:pt x="7279364" y="502132"/>
                  <a:pt x="7277629" y="496987"/>
                </a:cubicBezTo>
                <a:cubicBezTo>
                  <a:pt x="7275894" y="491839"/>
                  <a:pt x="7272537" y="487289"/>
                  <a:pt x="7267558" y="483337"/>
                </a:cubicBezTo>
                <a:close/>
                <a:moveTo>
                  <a:pt x="6898145" y="477002"/>
                </a:moveTo>
                <a:lnTo>
                  <a:pt x="6921164" y="502129"/>
                </a:lnTo>
                <a:cubicBezTo>
                  <a:pt x="6922843" y="506173"/>
                  <a:pt x="6924733" y="510371"/>
                  <a:pt x="6926835" y="514721"/>
                </a:cubicBezTo>
                <a:cubicBezTo>
                  <a:pt x="6928935" y="519071"/>
                  <a:pt x="6929980" y="522658"/>
                  <a:pt x="6929965" y="525480"/>
                </a:cubicBezTo>
                <a:cubicBezTo>
                  <a:pt x="6929537" y="527884"/>
                  <a:pt x="6928137" y="528524"/>
                  <a:pt x="6925764" y="527400"/>
                </a:cubicBezTo>
                <a:cubicBezTo>
                  <a:pt x="6923389" y="526274"/>
                  <a:pt x="6921255" y="524969"/>
                  <a:pt x="6919360" y="523481"/>
                </a:cubicBezTo>
                <a:cubicBezTo>
                  <a:pt x="6918420" y="534603"/>
                  <a:pt x="6920978" y="546835"/>
                  <a:pt x="6927034" y="560178"/>
                </a:cubicBezTo>
                <a:lnTo>
                  <a:pt x="6897021" y="575311"/>
                </a:lnTo>
                <a:cubicBezTo>
                  <a:pt x="6893085" y="562556"/>
                  <a:pt x="6891477" y="551483"/>
                  <a:pt x="6892196" y="542090"/>
                </a:cubicBezTo>
                <a:cubicBezTo>
                  <a:pt x="6892915" y="532697"/>
                  <a:pt x="6893845" y="523456"/>
                  <a:pt x="6894987" y="514369"/>
                </a:cubicBezTo>
                <a:cubicBezTo>
                  <a:pt x="6900118" y="516542"/>
                  <a:pt x="6903850" y="516642"/>
                  <a:pt x="6906186" y="514673"/>
                </a:cubicBezTo>
                <a:cubicBezTo>
                  <a:pt x="6908523" y="512703"/>
                  <a:pt x="6909830" y="509634"/>
                  <a:pt x="6910106" y="505467"/>
                </a:cubicBezTo>
                <a:lnTo>
                  <a:pt x="6894082" y="482564"/>
                </a:lnTo>
                <a:close/>
                <a:moveTo>
                  <a:pt x="7379260" y="436595"/>
                </a:moveTo>
                <a:lnTo>
                  <a:pt x="7386030" y="441486"/>
                </a:lnTo>
                <a:cubicBezTo>
                  <a:pt x="7389260" y="443997"/>
                  <a:pt x="7391150" y="446424"/>
                  <a:pt x="7391700" y="448769"/>
                </a:cubicBezTo>
                <a:cubicBezTo>
                  <a:pt x="7392250" y="451113"/>
                  <a:pt x="7392391" y="452985"/>
                  <a:pt x="7392124" y="454385"/>
                </a:cubicBezTo>
                <a:cubicBezTo>
                  <a:pt x="7388598" y="451838"/>
                  <a:pt x="7385550" y="448928"/>
                  <a:pt x="7382984" y="445658"/>
                </a:cubicBezTo>
                <a:cubicBezTo>
                  <a:pt x="7380417" y="442386"/>
                  <a:pt x="7379175" y="439367"/>
                  <a:pt x="7379260" y="436595"/>
                </a:cubicBezTo>
                <a:close/>
                <a:moveTo>
                  <a:pt x="7456662" y="413217"/>
                </a:moveTo>
                <a:lnTo>
                  <a:pt x="7467043" y="417885"/>
                </a:lnTo>
                <a:cubicBezTo>
                  <a:pt x="7468650" y="419223"/>
                  <a:pt x="7469553" y="420936"/>
                  <a:pt x="7469750" y="423027"/>
                </a:cubicBezTo>
                <a:cubicBezTo>
                  <a:pt x="7469948" y="425117"/>
                  <a:pt x="7469949" y="426888"/>
                  <a:pt x="7469750" y="428337"/>
                </a:cubicBezTo>
                <a:close/>
                <a:moveTo>
                  <a:pt x="7129220" y="377730"/>
                </a:moveTo>
                <a:lnTo>
                  <a:pt x="7133961" y="406644"/>
                </a:lnTo>
                <a:cubicBezTo>
                  <a:pt x="7130139" y="406715"/>
                  <a:pt x="7125316" y="405355"/>
                  <a:pt x="7119490" y="402561"/>
                </a:cubicBezTo>
                <a:cubicBezTo>
                  <a:pt x="7113665" y="399770"/>
                  <a:pt x="7108107" y="396462"/>
                  <a:pt x="7102819" y="392641"/>
                </a:cubicBezTo>
                <a:cubicBezTo>
                  <a:pt x="7102829" y="400496"/>
                  <a:pt x="7101738" y="408086"/>
                  <a:pt x="7099548" y="415413"/>
                </a:cubicBezTo>
                <a:cubicBezTo>
                  <a:pt x="7097357" y="422738"/>
                  <a:pt x="7090624" y="422713"/>
                  <a:pt x="7079350" y="415335"/>
                </a:cubicBezTo>
                <a:cubicBezTo>
                  <a:pt x="7080327" y="409079"/>
                  <a:pt x="7082547" y="404073"/>
                  <a:pt x="7086007" y="400320"/>
                </a:cubicBezTo>
                <a:cubicBezTo>
                  <a:pt x="7089466" y="396565"/>
                  <a:pt x="7091685" y="391559"/>
                  <a:pt x="7092664" y="385305"/>
                </a:cubicBezTo>
                <a:cubicBezTo>
                  <a:pt x="7102790" y="392090"/>
                  <a:pt x="7110858" y="394025"/>
                  <a:pt x="7116866" y="391108"/>
                </a:cubicBezTo>
                <a:cubicBezTo>
                  <a:pt x="7122874" y="388191"/>
                  <a:pt x="7126992" y="383733"/>
                  <a:pt x="7129220" y="377730"/>
                </a:cubicBezTo>
                <a:close/>
                <a:moveTo>
                  <a:pt x="7152604" y="366658"/>
                </a:moveTo>
                <a:cubicBezTo>
                  <a:pt x="7153465" y="365333"/>
                  <a:pt x="7155524" y="365759"/>
                  <a:pt x="7158782" y="367936"/>
                </a:cubicBezTo>
                <a:cubicBezTo>
                  <a:pt x="7160522" y="369487"/>
                  <a:pt x="7161951" y="372053"/>
                  <a:pt x="7163071" y="375635"/>
                </a:cubicBezTo>
                <a:cubicBezTo>
                  <a:pt x="7164190" y="379217"/>
                  <a:pt x="7164715" y="381839"/>
                  <a:pt x="7164649" y="383502"/>
                </a:cubicBezTo>
                <a:lnTo>
                  <a:pt x="7151334" y="371051"/>
                </a:lnTo>
                <a:cubicBezTo>
                  <a:pt x="7151321" y="369448"/>
                  <a:pt x="7151744" y="367984"/>
                  <a:pt x="7152604" y="366658"/>
                </a:cubicBezTo>
                <a:close/>
                <a:moveTo>
                  <a:pt x="7186533" y="252046"/>
                </a:moveTo>
                <a:cubicBezTo>
                  <a:pt x="7188456" y="254969"/>
                  <a:pt x="7190985" y="258684"/>
                  <a:pt x="7194121" y="263192"/>
                </a:cubicBezTo>
                <a:cubicBezTo>
                  <a:pt x="7197257" y="267699"/>
                  <a:pt x="7198941" y="270804"/>
                  <a:pt x="7199171" y="272504"/>
                </a:cubicBezTo>
                <a:cubicBezTo>
                  <a:pt x="7198602" y="274808"/>
                  <a:pt x="7196637" y="275041"/>
                  <a:pt x="7193275" y="273202"/>
                </a:cubicBezTo>
                <a:cubicBezTo>
                  <a:pt x="7189914" y="271363"/>
                  <a:pt x="7187216" y="269650"/>
                  <a:pt x="7185179" y="268060"/>
                </a:cubicBezTo>
                <a:lnTo>
                  <a:pt x="7156974" y="304323"/>
                </a:lnTo>
                <a:cubicBezTo>
                  <a:pt x="7142832" y="308739"/>
                  <a:pt x="7127110" y="310597"/>
                  <a:pt x="7109809" y="309898"/>
                </a:cubicBezTo>
                <a:cubicBezTo>
                  <a:pt x="7105222" y="316379"/>
                  <a:pt x="7100239" y="322219"/>
                  <a:pt x="7094861" y="327419"/>
                </a:cubicBezTo>
                <a:cubicBezTo>
                  <a:pt x="7089483" y="332620"/>
                  <a:pt x="7086192" y="339683"/>
                  <a:pt x="7084989" y="348608"/>
                </a:cubicBezTo>
                <a:cubicBezTo>
                  <a:pt x="7080467" y="356079"/>
                  <a:pt x="7073264" y="363383"/>
                  <a:pt x="7063382" y="370523"/>
                </a:cubicBezTo>
                <a:cubicBezTo>
                  <a:pt x="7053501" y="377662"/>
                  <a:pt x="7043026" y="381186"/>
                  <a:pt x="7031959" y="381096"/>
                </a:cubicBezTo>
                <a:lnTo>
                  <a:pt x="7017067" y="429812"/>
                </a:lnTo>
                <a:lnTo>
                  <a:pt x="6999015" y="430930"/>
                </a:lnTo>
                <a:lnTo>
                  <a:pt x="6986602" y="407802"/>
                </a:lnTo>
                <a:lnTo>
                  <a:pt x="6984119" y="394680"/>
                </a:lnTo>
                <a:lnTo>
                  <a:pt x="7008264" y="363979"/>
                </a:lnTo>
                <a:cubicBezTo>
                  <a:pt x="7010581" y="365770"/>
                  <a:pt x="7014408" y="368299"/>
                  <a:pt x="7019745" y="371565"/>
                </a:cubicBezTo>
                <a:cubicBezTo>
                  <a:pt x="7025081" y="374831"/>
                  <a:pt x="7028175" y="375413"/>
                  <a:pt x="7029025" y="373313"/>
                </a:cubicBezTo>
                <a:cubicBezTo>
                  <a:pt x="7028926" y="371826"/>
                  <a:pt x="7027770" y="369575"/>
                  <a:pt x="7025556" y="366559"/>
                </a:cubicBezTo>
                <a:cubicBezTo>
                  <a:pt x="7023340" y="363542"/>
                  <a:pt x="7021338" y="360679"/>
                  <a:pt x="7019547" y="357969"/>
                </a:cubicBezTo>
                <a:lnTo>
                  <a:pt x="7031731" y="341283"/>
                </a:lnTo>
                <a:lnTo>
                  <a:pt x="7016384" y="310372"/>
                </a:lnTo>
                <a:cubicBezTo>
                  <a:pt x="7009060" y="313813"/>
                  <a:pt x="7003795" y="319449"/>
                  <a:pt x="7000589" y="327280"/>
                </a:cubicBezTo>
                <a:cubicBezTo>
                  <a:pt x="6997383" y="335114"/>
                  <a:pt x="6995504" y="343196"/>
                  <a:pt x="6994948" y="351526"/>
                </a:cubicBezTo>
                <a:lnTo>
                  <a:pt x="6971704" y="329070"/>
                </a:lnTo>
                <a:cubicBezTo>
                  <a:pt x="6971582" y="335826"/>
                  <a:pt x="6972787" y="342831"/>
                  <a:pt x="6975315" y="350087"/>
                </a:cubicBezTo>
                <a:cubicBezTo>
                  <a:pt x="6977846" y="357343"/>
                  <a:pt x="6979050" y="364349"/>
                  <a:pt x="6978927" y="371105"/>
                </a:cubicBezTo>
                <a:cubicBezTo>
                  <a:pt x="6969313" y="374189"/>
                  <a:pt x="6960673" y="379039"/>
                  <a:pt x="6953004" y="385653"/>
                </a:cubicBezTo>
                <a:cubicBezTo>
                  <a:pt x="6945338" y="392268"/>
                  <a:pt x="6940815" y="401508"/>
                  <a:pt x="6939437" y="413377"/>
                </a:cubicBezTo>
                <a:cubicBezTo>
                  <a:pt x="6939884" y="420485"/>
                  <a:pt x="6945198" y="428453"/>
                  <a:pt x="6955378" y="437283"/>
                </a:cubicBezTo>
                <a:cubicBezTo>
                  <a:pt x="6965556" y="446111"/>
                  <a:pt x="6974536" y="453188"/>
                  <a:pt x="6982317" y="458515"/>
                </a:cubicBezTo>
                <a:lnTo>
                  <a:pt x="6999243" y="470743"/>
                </a:lnTo>
                <a:cubicBezTo>
                  <a:pt x="7003505" y="455709"/>
                  <a:pt x="7012747" y="445512"/>
                  <a:pt x="7026969" y="440151"/>
                </a:cubicBezTo>
                <a:cubicBezTo>
                  <a:pt x="7041190" y="434791"/>
                  <a:pt x="7053761" y="427706"/>
                  <a:pt x="7064682" y="418898"/>
                </a:cubicBezTo>
                <a:cubicBezTo>
                  <a:pt x="7064640" y="418513"/>
                  <a:pt x="7064894" y="417281"/>
                  <a:pt x="7065444" y="415201"/>
                </a:cubicBezTo>
                <a:cubicBezTo>
                  <a:pt x="7065993" y="413120"/>
                  <a:pt x="7067094" y="412500"/>
                  <a:pt x="7068744" y="413338"/>
                </a:cubicBezTo>
                <a:cubicBezTo>
                  <a:pt x="7069106" y="414365"/>
                  <a:pt x="7070525" y="418813"/>
                  <a:pt x="7073004" y="426680"/>
                </a:cubicBezTo>
                <a:cubicBezTo>
                  <a:pt x="7075483" y="434548"/>
                  <a:pt x="7076845" y="439663"/>
                  <a:pt x="7077095" y="442027"/>
                </a:cubicBezTo>
                <a:cubicBezTo>
                  <a:pt x="7068538" y="437025"/>
                  <a:pt x="7061280" y="437916"/>
                  <a:pt x="7055319" y="444703"/>
                </a:cubicBezTo>
                <a:cubicBezTo>
                  <a:pt x="7049357" y="451488"/>
                  <a:pt x="7045258" y="457494"/>
                  <a:pt x="7043022" y="462723"/>
                </a:cubicBezTo>
                <a:cubicBezTo>
                  <a:pt x="7033717" y="467446"/>
                  <a:pt x="7024175" y="472353"/>
                  <a:pt x="7014390" y="477438"/>
                </a:cubicBezTo>
                <a:cubicBezTo>
                  <a:pt x="7004606" y="482525"/>
                  <a:pt x="6994217" y="486819"/>
                  <a:pt x="6983221" y="490320"/>
                </a:cubicBezTo>
                <a:cubicBezTo>
                  <a:pt x="6981365" y="499895"/>
                  <a:pt x="6976673" y="505827"/>
                  <a:pt x="6969146" y="508118"/>
                </a:cubicBezTo>
                <a:cubicBezTo>
                  <a:pt x="6961620" y="510411"/>
                  <a:pt x="6956984" y="515675"/>
                  <a:pt x="6955240" y="523914"/>
                </a:cubicBezTo>
                <a:lnTo>
                  <a:pt x="6932220" y="498788"/>
                </a:lnTo>
                <a:lnTo>
                  <a:pt x="6947340" y="489886"/>
                </a:lnTo>
                <a:lnTo>
                  <a:pt x="6935829" y="456082"/>
                </a:lnTo>
                <a:cubicBezTo>
                  <a:pt x="6940325" y="456026"/>
                  <a:pt x="6944028" y="454689"/>
                  <a:pt x="6946944" y="452075"/>
                </a:cubicBezTo>
                <a:cubicBezTo>
                  <a:pt x="6949859" y="449462"/>
                  <a:pt x="6946680" y="444569"/>
                  <a:pt x="6937409" y="437399"/>
                </a:cubicBezTo>
                <a:cubicBezTo>
                  <a:pt x="6937498" y="437228"/>
                  <a:pt x="6937432" y="436236"/>
                  <a:pt x="6937211" y="434425"/>
                </a:cubicBezTo>
                <a:cubicBezTo>
                  <a:pt x="6936989" y="432612"/>
                  <a:pt x="6936078" y="431009"/>
                  <a:pt x="6934474" y="429615"/>
                </a:cubicBezTo>
                <a:cubicBezTo>
                  <a:pt x="6932264" y="429199"/>
                  <a:pt x="6928448" y="431869"/>
                  <a:pt x="6923023" y="437626"/>
                </a:cubicBezTo>
                <a:cubicBezTo>
                  <a:pt x="6917597" y="443382"/>
                  <a:pt x="6913667" y="447388"/>
                  <a:pt x="6911232" y="449640"/>
                </a:cubicBezTo>
                <a:lnTo>
                  <a:pt x="6900851" y="444972"/>
                </a:lnTo>
                <a:lnTo>
                  <a:pt x="6901980" y="431627"/>
                </a:lnTo>
                <a:cubicBezTo>
                  <a:pt x="6886812" y="421614"/>
                  <a:pt x="6878612" y="419466"/>
                  <a:pt x="6877381" y="425184"/>
                </a:cubicBezTo>
                <a:cubicBezTo>
                  <a:pt x="6876150" y="430902"/>
                  <a:pt x="6871335" y="431200"/>
                  <a:pt x="6862939" y="426079"/>
                </a:cubicBezTo>
                <a:lnTo>
                  <a:pt x="6857749" y="444985"/>
                </a:lnTo>
                <a:lnTo>
                  <a:pt x="6866326" y="471007"/>
                </a:lnTo>
                <a:lnTo>
                  <a:pt x="6858654" y="476791"/>
                </a:lnTo>
                <a:lnTo>
                  <a:pt x="6844436" y="475016"/>
                </a:lnTo>
                <a:lnTo>
                  <a:pt x="6850757" y="485246"/>
                </a:lnTo>
                <a:lnTo>
                  <a:pt x="6827288" y="507940"/>
                </a:lnTo>
                <a:lnTo>
                  <a:pt x="6810812" y="490373"/>
                </a:lnTo>
                <a:lnTo>
                  <a:pt x="6808333" y="519735"/>
                </a:lnTo>
                <a:cubicBezTo>
                  <a:pt x="6798619" y="512481"/>
                  <a:pt x="6792601" y="509312"/>
                  <a:pt x="6790279" y="510231"/>
                </a:cubicBezTo>
                <a:cubicBezTo>
                  <a:pt x="6787957" y="511151"/>
                  <a:pt x="6786678" y="515655"/>
                  <a:pt x="6786443" y="523744"/>
                </a:cubicBezTo>
                <a:cubicBezTo>
                  <a:pt x="6779941" y="519224"/>
                  <a:pt x="6775851" y="518039"/>
                  <a:pt x="6774173" y="520191"/>
                </a:cubicBezTo>
                <a:cubicBezTo>
                  <a:pt x="6772495" y="522340"/>
                  <a:pt x="6771620" y="525602"/>
                  <a:pt x="6771550" y="529978"/>
                </a:cubicBezTo>
                <a:cubicBezTo>
                  <a:pt x="6770553" y="534686"/>
                  <a:pt x="6767920" y="537503"/>
                  <a:pt x="6763652" y="538431"/>
                </a:cubicBezTo>
                <a:cubicBezTo>
                  <a:pt x="6759383" y="539359"/>
                  <a:pt x="6756750" y="542177"/>
                  <a:pt x="6755755" y="546886"/>
                </a:cubicBezTo>
                <a:lnTo>
                  <a:pt x="6759139" y="549331"/>
                </a:lnTo>
                <a:lnTo>
                  <a:pt x="6747179" y="563347"/>
                </a:lnTo>
                <a:cubicBezTo>
                  <a:pt x="6746183" y="568055"/>
                  <a:pt x="6743551" y="570874"/>
                  <a:pt x="6739282" y="571803"/>
                </a:cubicBezTo>
                <a:cubicBezTo>
                  <a:pt x="6735014" y="572731"/>
                  <a:pt x="6732380" y="575548"/>
                  <a:pt x="6731383" y="580256"/>
                </a:cubicBezTo>
                <a:cubicBezTo>
                  <a:pt x="6726913" y="588001"/>
                  <a:pt x="6719495" y="596093"/>
                  <a:pt x="6709128" y="604534"/>
                </a:cubicBezTo>
                <a:cubicBezTo>
                  <a:pt x="6698763" y="612977"/>
                  <a:pt x="6687226" y="616677"/>
                  <a:pt x="6674518" y="615639"/>
                </a:cubicBezTo>
                <a:lnTo>
                  <a:pt x="6671360" y="653006"/>
                </a:lnTo>
                <a:lnTo>
                  <a:pt x="6654209" y="643447"/>
                </a:lnTo>
                <a:lnTo>
                  <a:pt x="6628485" y="650351"/>
                </a:lnTo>
                <a:cubicBezTo>
                  <a:pt x="6626853" y="647520"/>
                  <a:pt x="6625490" y="644175"/>
                  <a:pt x="6624395" y="640315"/>
                </a:cubicBezTo>
                <a:cubicBezTo>
                  <a:pt x="6623299" y="636456"/>
                  <a:pt x="6622781" y="633722"/>
                  <a:pt x="6622843" y="632114"/>
                </a:cubicBezTo>
                <a:cubicBezTo>
                  <a:pt x="6628818" y="627817"/>
                  <a:pt x="6634185" y="622728"/>
                  <a:pt x="6638948" y="616845"/>
                </a:cubicBezTo>
                <a:cubicBezTo>
                  <a:pt x="6643710" y="610963"/>
                  <a:pt x="6646540" y="604040"/>
                  <a:pt x="6647438" y="596075"/>
                </a:cubicBezTo>
                <a:cubicBezTo>
                  <a:pt x="6649897" y="597969"/>
                  <a:pt x="6654287" y="600905"/>
                  <a:pt x="6660611" y="604884"/>
                </a:cubicBezTo>
                <a:cubicBezTo>
                  <a:pt x="6666934" y="608862"/>
                  <a:pt x="6670593" y="609853"/>
                  <a:pt x="6671585" y="607856"/>
                </a:cubicBezTo>
                <a:cubicBezTo>
                  <a:pt x="6671485" y="606367"/>
                  <a:pt x="6670328" y="604116"/>
                  <a:pt x="6668114" y="601100"/>
                </a:cubicBezTo>
                <a:cubicBezTo>
                  <a:pt x="6665899" y="598084"/>
                  <a:pt x="6663897" y="595221"/>
                  <a:pt x="6662105" y="592510"/>
                </a:cubicBezTo>
                <a:lnTo>
                  <a:pt x="6674516" y="573157"/>
                </a:lnTo>
                <a:lnTo>
                  <a:pt x="6659394" y="539576"/>
                </a:lnTo>
                <a:cubicBezTo>
                  <a:pt x="6652023" y="541802"/>
                  <a:pt x="6646175" y="547254"/>
                  <a:pt x="6641850" y="555928"/>
                </a:cubicBezTo>
                <a:cubicBezTo>
                  <a:pt x="6637526" y="564605"/>
                  <a:pt x="6634949" y="573836"/>
                  <a:pt x="6634122" y="583622"/>
                </a:cubicBezTo>
                <a:cubicBezTo>
                  <a:pt x="6631044" y="578449"/>
                  <a:pt x="6627723" y="573453"/>
                  <a:pt x="6624164" y="568640"/>
                </a:cubicBezTo>
                <a:cubicBezTo>
                  <a:pt x="6620606" y="563828"/>
                  <a:pt x="6616328" y="559556"/>
                  <a:pt x="6611329" y="555827"/>
                </a:cubicBezTo>
                <a:cubicBezTo>
                  <a:pt x="6607188" y="554369"/>
                  <a:pt x="6607066" y="561126"/>
                  <a:pt x="6610963" y="576096"/>
                </a:cubicBezTo>
                <a:cubicBezTo>
                  <a:pt x="6614861" y="591066"/>
                  <a:pt x="6617166" y="600991"/>
                  <a:pt x="6617875" y="605870"/>
                </a:cubicBezTo>
                <a:cubicBezTo>
                  <a:pt x="6606550" y="608838"/>
                  <a:pt x="6596876" y="613531"/>
                  <a:pt x="6588851" y="619947"/>
                </a:cubicBezTo>
                <a:cubicBezTo>
                  <a:pt x="6580826" y="626362"/>
                  <a:pt x="6576059" y="636726"/>
                  <a:pt x="6574551" y="651035"/>
                </a:cubicBezTo>
                <a:lnTo>
                  <a:pt x="6596667" y="686837"/>
                </a:lnTo>
                <a:lnTo>
                  <a:pt x="6585611" y="690177"/>
                </a:lnTo>
                <a:lnTo>
                  <a:pt x="6572296" y="677726"/>
                </a:lnTo>
                <a:cubicBezTo>
                  <a:pt x="6572394" y="677442"/>
                  <a:pt x="6572365" y="676006"/>
                  <a:pt x="6572211" y="673417"/>
                </a:cubicBezTo>
                <a:cubicBezTo>
                  <a:pt x="6572055" y="670825"/>
                  <a:pt x="6571181" y="668779"/>
                  <a:pt x="6569587" y="667273"/>
                </a:cubicBezTo>
                <a:cubicBezTo>
                  <a:pt x="6564057" y="664517"/>
                  <a:pt x="6558360" y="666418"/>
                  <a:pt x="6552493" y="672977"/>
                </a:cubicBezTo>
                <a:cubicBezTo>
                  <a:pt x="6546626" y="679537"/>
                  <a:pt x="6543297" y="685273"/>
                  <a:pt x="6542509" y="690191"/>
                </a:cubicBezTo>
                <a:cubicBezTo>
                  <a:pt x="6524854" y="681271"/>
                  <a:pt x="6508259" y="686392"/>
                  <a:pt x="6492722" y="705553"/>
                </a:cubicBezTo>
                <a:cubicBezTo>
                  <a:pt x="6477184" y="724713"/>
                  <a:pt x="6467077" y="738061"/>
                  <a:pt x="6462400" y="745598"/>
                </a:cubicBezTo>
                <a:lnTo>
                  <a:pt x="6480455" y="786962"/>
                </a:lnTo>
                <a:cubicBezTo>
                  <a:pt x="6477182" y="790263"/>
                  <a:pt x="6475603" y="794785"/>
                  <a:pt x="6475717" y="800532"/>
                </a:cubicBezTo>
                <a:cubicBezTo>
                  <a:pt x="6471062" y="790089"/>
                  <a:pt x="6465081" y="779396"/>
                  <a:pt x="6457775" y="768453"/>
                </a:cubicBezTo>
                <a:cubicBezTo>
                  <a:pt x="6450469" y="757510"/>
                  <a:pt x="6442682" y="746930"/>
                  <a:pt x="6434417" y="736710"/>
                </a:cubicBezTo>
                <a:lnTo>
                  <a:pt x="6431936" y="766070"/>
                </a:lnTo>
                <a:cubicBezTo>
                  <a:pt x="6420605" y="757589"/>
                  <a:pt x="6413590" y="753818"/>
                  <a:pt x="6410892" y="754761"/>
                </a:cubicBezTo>
                <a:cubicBezTo>
                  <a:pt x="6408193" y="755702"/>
                  <a:pt x="6406709" y="760883"/>
                  <a:pt x="6406436" y="770303"/>
                </a:cubicBezTo>
                <a:cubicBezTo>
                  <a:pt x="6402229" y="768739"/>
                  <a:pt x="6396314" y="771428"/>
                  <a:pt x="6388693" y="778372"/>
                </a:cubicBezTo>
                <a:cubicBezTo>
                  <a:pt x="6381073" y="785315"/>
                  <a:pt x="6376682" y="791230"/>
                  <a:pt x="6375521" y="796114"/>
                </a:cubicBezTo>
                <a:cubicBezTo>
                  <a:pt x="6378954" y="801545"/>
                  <a:pt x="6382357" y="807307"/>
                  <a:pt x="6385734" y="813405"/>
                </a:cubicBezTo>
                <a:cubicBezTo>
                  <a:pt x="6389110" y="819502"/>
                  <a:pt x="6390821" y="824042"/>
                  <a:pt x="6390868" y="827025"/>
                </a:cubicBezTo>
                <a:cubicBezTo>
                  <a:pt x="6390441" y="829431"/>
                  <a:pt x="6389040" y="830071"/>
                  <a:pt x="6386665" y="828946"/>
                </a:cubicBezTo>
                <a:cubicBezTo>
                  <a:pt x="6384291" y="827820"/>
                  <a:pt x="6382157" y="826514"/>
                  <a:pt x="6380262" y="825027"/>
                </a:cubicBezTo>
                <a:cubicBezTo>
                  <a:pt x="6375640" y="823931"/>
                  <a:pt x="6374954" y="826739"/>
                  <a:pt x="6378204" y="833452"/>
                </a:cubicBezTo>
                <a:cubicBezTo>
                  <a:pt x="6381451" y="840165"/>
                  <a:pt x="6385222" y="843361"/>
                  <a:pt x="6389516" y="843041"/>
                </a:cubicBezTo>
                <a:cubicBezTo>
                  <a:pt x="6389618" y="845357"/>
                  <a:pt x="6389525" y="850009"/>
                  <a:pt x="6389233" y="856998"/>
                </a:cubicBezTo>
                <a:cubicBezTo>
                  <a:pt x="6388943" y="863986"/>
                  <a:pt x="6387156" y="867414"/>
                  <a:pt x="6383875" y="867287"/>
                </a:cubicBezTo>
                <a:lnTo>
                  <a:pt x="6352734" y="895766"/>
                </a:lnTo>
                <a:lnTo>
                  <a:pt x="6349349" y="893320"/>
                </a:lnTo>
                <a:lnTo>
                  <a:pt x="6314824" y="919354"/>
                </a:lnTo>
                <a:lnTo>
                  <a:pt x="6309183" y="943600"/>
                </a:lnTo>
                <a:lnTo>
                  <a:pt x="6281425" y="932042"/>
                </a:lnTo>
                <a:cubicBezTo>
                  <a:pt x="6282151" y="928789"/>
                  <a:pt x="6282620" y="923229"/>
                  <a:pt x="6282835" y="915359"/>
                </a:cubicBezTo>
                <a:cubicBezTo>
                  <a:pt x="6283051" y="907492"/>
                  <a:pt x="6280023" y="900820"/>
                  <a:pt x="6273751" y="895345"/>
                </a:cubicBezTo>
                <a:cubicBezTo>
                  <a:pt x="6270348" y="893122"/>
                  <a:pt x="6267678" y="892846"/>
                  <a:pt x="6265740" y="894513"/>
                </a:cubicBezTo>
                <a:cubicBezTo>
                  <a:pt x="6263803" y="896182"/>
                  <a:pt x="6262713" y="898461"/>
                  <a:pt x="6262469" y="901354"/>
                </a:cubicBezTo>
                <a:cubicBezTo>
                  <a:pt x="6253315" y="903414"/>
                  <a:pt x="6244938" y="906920"/>
                  <a:pt x="6237336" y="911872"/>
                </a:cubicBezTo>
                <a:cubicBezTo>
                  <a:pt x="6229734" y="916823"/>
                  <a:pt x="6222992" y="922218"/>
                  <a:pt x="6217112" y="928059"/>
                </a:cubicBezTo>
                <a:cubicBezTo>
                  <a:pt x="6216265" y="932757"/>
                  <a:pt x="6214234" y="935537"/>
                  <a:pt x="6211018" y="936401"/>
                </a:cubicBezTo>
                <a:cubicBezTo>
                  <a:pt x="6207803" y="937264"/>
                  <a:pt x="6205772" y="940044"/>
                  <a:pt x="6204927" y="944744"/>
                </a:cubicBezTo>
                <a:cubicBezTo>
                  <a:pt x="6192256" y="945030"/>
                  <a:pt x="6181208" y="950029"/>
                  <a:pt x="6171782" y="959740"/>
                </a:cubicBezTo>
                <a:cubicBezTo>
                  <a:pt x="6162357" y="969451"/>
                  <a:pt x="6155428" y="978841"/>
                  <a:pt x="6150994" y="987910"/>
                </a:cubicBezTo>
                <a:cubicBezTo>
                  <a:pt x="6147736" y="985733"/>
                  <a:pt x="6145678" y="985308"/>
                  <a:pt x="6144817" y="986633"/>
                </a:cubicBezTo>
                <a:cubicBezTo>
                  <a:pt x="6143957" y="987959"/>
                  <a:pt x="6143534" y="989424"/>
                  <a:pt x="6143548" y="991026"/>
                </a:cubicBezTo>
                <a:cubicBezTo>
                  <a:pt x="6143271" y="996077"/>
                  <a:pt x="6144955" y="1004492"/>
                  <a:pt x="6148598" y="1016269"/>
                </a:cubicBezTo>
                <a:cubicBezTo>
                  <a:pt x="6152243" y="1028048"/>
                  <a:pt x="6157481" y="1036906"/>
                  <a:pt x="6164312" y="1042844"/>
                </a:cubicBezTo>
                <a:cubicBezTo>
                  <a:pt x="6165957" y="1043738"/>
                  <a:pt x="6167067" y="1043005"/>
                  <a:pt x="6167639" y="1040646"/>
                </a:cubicBezTo>
                <a:cubicBezTo>
                  <a:pt x="6168213" y="1038287"/>
                  <a:pt x="6168532" y="1036276"/>
                  <a:pt x="6168599" y="1034613"/>
                </a:cubicBezTo>
                <a:lnTo>
                  <a:pt x="6184168" y="1020373"/>
                </a:lnTo>
                <a:cubicBezTo>
                  <a:pt x="6184469" y="1009734"/>
                  <a:pt x="6189734" y="1004098"/>
                  <a:pt x="6199965" y="1003463"/>
                </a:cubicBezTo>
                <a:cubicBezTo>
                  <a:pt x="6200703" y="993849"/>
                  <a:pt x="6203343" y="985609"/>
                  <a:pt x="6207889" y="978745"/>
                </a:cubicBezTo>
                <a:cubicBezTo>
                  <a:pt x="6212435" y="971881"/>
                  <a:pt x="6219195" y="968033"/>
                  <a:pt x="6228172" y="967202"/>
                </a:cubicBezTo>
                <a:lnTo>
                  <a:pt x="6273758" y="1022791"/>
                </a:lnTo>
                <a:lnTo>
                  <a:pt x="6273533" y="1025462"/>
                </a:lnTo>
                <a:cubicBezTo>
                  <a:pt x="6272780" y="1026393"/>
                  <a:pt x="6269714" y="1025476"/>
                  <a:pt x="6264336" y="1022711"/>
                </a:cubicBezTo>
                <a:cubicBezTo>
                  <a:pt x="6258958" y="1019946"/>
                  <a:pt x="6255102" y="1017751"/>
                  <a:pt x="6252770" y="1016126"/>
                </a:cubicBezTo>
                <a:cubicBezTo>
                  <a:pt x="6243404" y="1010068"/>
                  <a:pt x="6239738" y="1010959"/>
                  <a:pt x="6241770" y="1018799"/>
                </a:cubicBezTo>
                <a:cubicBezTo>
                  <a:pt x="6243802" y="1026638"/>
                  <a:pt x="6246791" y="1033754"/>
                  <a:pt x="6250741" y="1040149"/>
                </a:cubicBezTo>
                <a:lnTo>
                  <a:pt x="6246679" y="1045709"/>
                </a:lnTo>
                <a:cubicBezTo>
                  <a:pt x="6230369" y="1033278"/>
                  <a:pt x="6219886" y="1026294"/>
                  <a:pt x="6215226" y="1024755"/>
                </a:cubicBezTo>
                <a:cubicBezTo>
                  <a:pt x="6210567" y="1023218"/>
                  <a:pt x="6208038" y="1028355"/>
                  <a:pt x="6207638" y="1040160"/>
                </a:cubicBezTo>
                <a:cubicBezTo>
                  <a:pt x="6206022" y="1050439"/>
                  <a:pt x="6201078" y="1062916"/>
                  <a:pt x="6192803" y="1077588"/>
                </a:cubicBezTo>
                <a:cubicBezTo>
                  <a:pt x="6184529" y="1092261"/>
                  <a:pt x="6177893" y="1103515"/>
                  <a:pt x="6172891" y="1111347"/>
                </a:cubicBezTo>
                <a:lnTo>
                  <a:pt x="6157771" y="1120249"/>
                </a:lnTo>
                <a:lnTo>
                  <a:pt x="6137912" y="1100236"/>
                </a:lnTo>
                <a:lnTo>
                  <a:pt x="6147612" y="1027947"/>
                </a:lnTo>
                <a:cubicBezTo>
                  <a:pt x="6133921" y="1019943"/>
                  <a:pt x="6125703" y="1021560"/>
                  <a:pt x="6122957" y="1032791"/>
                </a:cubicBezTo>
                <a:cubicBezTo>
                  <a:pt x="6120212" y="1044024"/>
                  <a:pt x="6113688" y="1046864"/>
                  <a:pt x="6103383" y="1041306"/>
                </a:cubicBezTo>
                <a:lnTo>
                  <a:pt x="6069083" y="1064670"/>
                </a:lnTo>
                <a:cubicBezTo>
                  <a:pt x="6067245" y="1074023"/>
                  <a:pt x="6062628" y="1079066"/>
                  <a:pt x="6055233" y="1079799"/>
                </a:cubicBezTo>
                <a:cubicBezTo>
                  <a:pt x="6047837" y="1080533"/>
                  <a:pt x="6043277" y="1084909"/>
                  <a:pt x="6041552" y="1092926"/>
                </a:cubicBezTo>
                <a:lnTo>
                  <a:pt x="6020114" y="1091598"/>
                </a:lnTo>
                <a:lnTo>
                  <a:pt x="6004318" y="1108507"/>
                </a:lnTo>
                <a:lnTo>
                  <a:pt x="5975658" y="1107626"/>
                </a:lnTo>
                <a:lnTo>
                  <a:pt x="5972953" y="1139656"/>
                </a:lnTo>
                <a:cubicBezTo>
                  <a:pt x="5966827" y="1143962"/>
                  <a:pt x="5960856" y="1149088"/>
                  <a:pt x="5955041" y="1155035"/>
                </a:cubicBezTo>
                <a:cubicBezTo>
                  <a:pt x="5949226" y="1160982"/>
                  <a:pt x="5945793" y="1167943"/>
                  <a:pt x="5944746" y="1175918"/>
                </a:cubicBezTo>
                <a:lnTo>
                  <a:pt x="5930530" y="1174144"/>
                </a:lnTo>
                <a:lnTo>
                  <a:pt x="5892393" y="1200401"/>
                </a:lnTo>
                <a:lnTo>
                  <a:pt x="5886527" y="1227315"/>
                </a:lnTo>
                <a:lnTo>
                  <a:pt x="5876371" y="1219979"/>
                </a:lnTo>
                <a:cubicBezTo>
                  <a:pt x="5869729" y="1215357"/>
                  <a:pt x="5865075" y="1213764"/>
                  <a:pt x="5862409" y="1215201"/>
                </a:cubicBezTo>
                <a:cubicBezTo>
                  <a:pt x="5859743" y="1216638"/>
                  <a:pt x="5858305" y="1219493"/>
                  <a:pt x="5858093" y="1223766"/>
                </a:cubicBezTo>
                <a:cubicBezTo>
                  <a:pt x="5854441" y="1222720"/>
                  <a:pt x="5851140" y="1222813"/>
                  <a:pt x="5848192" y="1224046"/>
                </a:cubicBezTo>
                <a:cubicBezTo>
                  <a:pt x="5845245" y="1225281"/>
                  <a:pt x="5843581" y="1227265"/>
                  <a:pt x="5843201" y="1229999"/>
                </a:cubicBezTo>
                <a:cubicBezTo>
                  <a:pt x="5843577" y="1232630"/>
                  <a:pt x="5845758" y="1235150"/>
                  <a:pt x="5849746" y="1237559"/>
                </a:cubicBezTo>
                <a:lnTo>
                  <a:pt x="5868251" y="1273586"/>
                </a:lnTo>
                <a:cubicBezTo>
                  <a:pt x="5866907" y="1282408"/>
                  <a:pt x="5863898" y="1289675"/>
                  <a:pt x="5859225" y="1295385"/>
                </a:cubicBezTo>
                <a:cubicBezTo>
                  <a:pt x="5854553" y="1301095"/>
                  <a:pt x="5851544" y="1308362"/>
                  <a:pt x="5850199" y="1317185"/>
                </a:cubicBezTo>
                <a:cubicBezTo>
                  <a:pt x="5842903" y="1311441"/>
                  <a:pt x="5836961" y="1310925"/>
                  <a:pt x="5832372" y="1315633"/>
                </a:cubicBezTo>
                <a:lnTo>
                  <a:pt x="5825603" y="1310742"/>
                </a:lnTo>
                <a:cubicBezTo>
                  <a:pt x="5819170" y="1308927"/>
                  <a:pt x="5817817" y="1310782"/>
                  <a:pt x="5821541" y="1316305"/>
                </a:cubicBezTo>
                <a:lnTo>
                  <a:pt x="5824926" y="1318749"/>
                </a:lnTo>
                <a:cubicBezTo>
                  <a:pt x="5821165" y="1327833"/>
                  <a:pt x="5819210" y="1336805"/>
                  <a:pt x="5819060" y="1345665"/>
                </a:cubicBezTo>
                <a:cubicBezTo>
                  <a:pt x="5814833" y="1344322"/>
                  <a:pt x="5807997" y="1347289"/>
                  <a:pt x="5798554" y="1354568"/>
                </a:cubicBezTo>
                <a:cubicBezTo>
                  <a:pt x="5789108" y="1361846"/>
                  <a:pt x="5782104" y="1366815"/>
                  <a:pt x="5777539" y="1369476"/>
                </a:cubicBezTo>
                <a:cubicBezTo>
                  <a:pt x="5774943" y="1382470"/>
                  <a:pt x="5768344" y="1389738"/>
                  <a:pt x="5757738" y="1391280"/>
                </a:cubicBezTo>
                <a:cubicBezTo>
                  <a:pt x="5747132" y="1392821"/>
                  <a:pt x="5740644" y="1398755"/>
                  <a:pt x="5738275" y="1409078"/>
                </a:cubicBezTo>
                <a:lnTo>
                  <a:pt x="5715709" y="1421097"/>
                </a:lnTo>
                <a:lnTo>
                  <a:pt x="5715032" y="1429104"/>
                </a:lnTo>
                <a:lnTo>
                  <a:pt x="5708262" y="1424214"/>
                </a:lnTo>
                <a:cubicBezTo>
                  <a:pt x="5697802" y="1425800"/>
                  <a:pt x="5687581" y="1429863"/>
                  <a:pt x="5677601" y="1436400"/>
                </a:cubicBezTo>
                <a:cubicBezTo>
                  <a:pt x="5667619" y="1442937"/>
                  <a:pt x="5655650" y="1446443"/>
                  <a:pt x="5641693" y="1446921"/>
                </a:cubicBezTo>
                <a:lnTo>
                  <a:pt x="5621384" y="1474730"/>
                </a:lnTo>
                <a:lnTo>
                  <a:pt x="5636956" y="1502973"/>
                </a:lnTo>
                <a:lnTo>
                  <a:pt x="5654108" y="1512531"/>
                </a:lnTo>
                <a:lnTo>
                  <a:pt x="5644855" y="1537000"/>
                </a:lnTo>
                <a:lnTo>
                  <a:pt x="5671260" y="1564572"/>
                </a:lnTo>
                <a:cubicBezTo>
                  <a:pt x="5672473" y="1555536"/>
                  <a:pt x="5676591" y="1549307"/>
                  <a:pt x="5683614" y="1545884"/>
                </a:cubicBezTo>
                <a:cubicBezTo>
                  <a:pt x="5690639" y="1542464"/>
                  <a:pt x="5698029" y="1540014"/>
                  <a:pt x="5705785" y="1538537"/>
                </a:cubicBezTo>
                <a:cubicBezTo>
                  <a:pt x="5701122" y="1544137"/>
                  <a:pt x="5698264" y="1549624"/>
                  <a:pt x="5697211" y="1555000"/>
                </a:cubicBezTo>
                <a:lnTo>
                  <a:pt x="5682092" y="1563901"/>
                </a:lnTo>
                <a:cubicBezTo>
                  <a:pt x="5685430" y="1573983"/>
                  <a:pt x="5680165" y="1579620"/>
                  <a:pt x="5666296" y="1580810"/>
                </a:cubicBezTo>
                <a:cubicBezTo>
                  <a:pt x="5652428" y="1582001"/>
                  <a:pt x="5647162" y="1587637"/>
                  <a:pt x="5650501" y="1597719"/>
                </a:cubicBezTo>
                <a:cubicBezTo>
                  <a:pt x="5649978" y="1600350"/>
                  <a:pt x="5648597" y="1602539"/>
                  <a:pt x="5646355" y="1604282"/>
                </a:cubicBezTo>
                <a:cubicBezTo>
                  <a:pt x="5644113" y="1606025"/>
                  <a:pt x="5642786" y="1607544"/>
                  <a:pt x="5642378" y="1608843"/>
                </a:cubicBezTo>
                <a:cubicBezTo>
                  <a:pt x="5644211" y="1610166"/>
                  <a:pt x="5646524" y="1611131"/>
                  <a:pt x="5649317" y="1611732"/>
                </a:cubicBezTo>
                <a:cubicBezTo>
                  <a:pt x="5652110" y="1612334"/>
                  <a:pt x="5654534" y="1611961"/>
                  <a:pt x="5656594" y="1610616"/>
                </a:cubicBezTo>
                <a:lnTo>
                  <a:pt x="5671938" y="1599047"/>
                </a:lnTo>
                <a:lnTo>
                  <a:pt x="5682771" y="1598376"/>
                </a:lnTo>
                <a:lnTo>
                  <a:pt x="5680741" y="1622399"/>
                </a:lnTo>
                <a:lnTo>
                  <a:pt x="5662238" y="1628854"/>
                </a:lnTo>
                <a:cubicBezTo>
                  <a:pt x="5658692" y="1626530"/>
                  <a:pt x="5655400" y="1626512"/>
                  <a:pt x="5652364" y="1628803"/>
                </a:cubicBezTo>
                <a:cubicBezTo>
                  <a:pt x="5649327" y="1631092"/>
                  <a:pt x="5647502" y="1634965"/>
                  <a:pt x="5646892" y="1640425"/>
                </a:cubicBezTo>
                <a:cubicBezTo>
                  <a:pt x="5640521" y="1640542"/>
                  <a:pt x="5633404" y="1641536"/>
                  <a:pt x="5625538" y="1643405"/>
                </a:cubicBezTo>
                <a:cubicBezTo>
                  <a:pt x="5617673" y="1645276"/>
                  <a:pt x="5614787" y="1649327"/>
                  <a:pt x="5616879" y="1655558"/>
                </a:cubicBezTo>
                <a:cubicBezTo>
                  <a:pt x="5620382" y="1659269"/>
                  <a:pt x="5624999" y="1663077"/>
                  <a:pt x="5630729" y="1666980"/>
                </a:cubicBezTo>
                <a:cubicBezTo>
                  <a:pt x="5636462" y="1670885"/>
                  <a:pt x="5641925" y="1675304"/>
                  <a:pt x="5647119" y="1680238"/>
                </a:cubicBezTo>
                <a:cubicBezTo>
                  <a:pt x="5643109" y="1681647"/>
                  <a:pt x="5639057" y="1683558"/>
                  <a:pt x="5634963" y="1685970"/>
                </a:cubicBezTo>
                <a:cubicBezTo>
                  <a:pt x="5630868" y="1688379"/>
                  <a:pt x="5628451" y="1692180"/>
                  <a:pt x="5627714" y="1697371"/>
                </a:cubicBezTo>
                <a:cubicBezTo>
                  <a:pt x="5627262" y="1702708"/>
                  <a:pt x="5630421" y="1707823"/>
                  <a:pt x="5637192" y="1712715"/>
                </a:cubicBezTo>
                <a:lnTo>
                  <a:pt x="5650056" y="1730505"/>
                </a:lnTo>
                <a:cubicBezTo>
                  <a:pt x="5646684" y="1732316"/>
                  <a:pt x="5643949" y="1734589"/>
                  <a:pt x="5641848" y="1737318"/>
                </a:cubicBezTo>
                <a:cubicBezTo>
                  <a:pt x="5639747" y="1740048"/>
                  <a:pt x="5636165" y="1741709"/>
                  <a:pt x="5631100" y="1742297"/>
                </a:cubicBezTo>
                <a:lnTo>
                  <a:pt x="5664500" y="1772092"/>
                </a:lnTo>
                <a:cubicBezTo>
                  <a:pt x="5665967" y="1761823"/>
                  <a:pt x="5672286" y="1757892"/>
                  <a:pt x="5683455" y="1760297"/>
                </a:cubicBezTo>
                <a:cubicBezTo>
                  <a:pt x="5676836" y="1746547"/>
                  <a:pt x="5668185" y="1735577"/>
                  <a:pt x="5657503" y="1727388"/>
                </a:cubicBezTo>
                <a:cubicBezTo>
                  <a:pt x="5659453" y="1722897"/>
                  <a:pt x="5661193" y="1718253"/>
                  <a:pt x="5662720" y="1713457"/>
                </a:cubicBezTo>
                <a:cubicBezTo>
                  <a:pt x="5664247" y="1708660"/>
                  <a:pt x="5666721" y="1705964"/>
                  <a:pt x="5670139" y="1705365"/>
                </a:cubicBezTo>
                <a:cubicBezTo>
                  <a:pt x="5670608" y="1701573"/>
                  <a:pt x="5672321" y="1699034"/>
                  <a:pt x="5675272" y="1697744"/>
                </a:cubicBezTo>
                <a:cubicBezTo>
                  <a:pt x="5678224" y="1696455"/>
                  <a:pt x="5681628" y="1695138"/>
                  <a:pt x="5685484" y="1693795"/>
                </a:cubicBezTo>
                <a:cubicBezTo>
                  <a:pt x="5688554" y="1699080"/>
                  <a:pt x="5691892" y="1703852"/>
                  <a:pt x="5695498" y="1708110"/>
                </a:cubicBezTo>
                <a:cubicBezTo>
                  <a:pt x="5699104" y="1712367"/>
                  <a:pt x="5703514" y="1715080"/>
                  <a:pt x="5708727" y="1716251"/>
                </a:cubicBezTo>
                <a:lnTo>
                  <a:pt x="5719334" y="1718248"/>
                </a:lnTo>
                <a:lnTo>
                  <a:pt x="5696316" y="1693124"/>
                </a:lnTo>
                <a:cubicBezTo>
                  <a:pt x="5706170" y="1696937"/>
                  <a:pt x="5714218" y="1700865"/>
                  <a:pt x="5720462" y="1704905"/>
                </a:cubicBezTo>
                <a:cubicBezTo>
                  <a:pt x="5733104" y="1712032"/>
                  <a:pt x="5742629" y="1710889"/>
                  <a:pt x="5749037" y="1701476"/>
                </a:cubicBezTo>
                <a:cubicBezTo>
                  <a:pt x="5755444" y="1692062"/>
                  <a:pt x="5764122" y="1690307"/>
                  <a:pt x="5775072" y="1696211"/>
                </a:cubicBezTo>
                <a:lnTo>
                  <a:pt x="5777781" y="1706665"/>
                </a:lnTo>
                <a:cubicBezTo>
                  <a:pt x="5773657" y="1712065"/>
                  <a:pt x="5768928" y="1716672"/>
                  <a:pt x="5763592" y="1720487"/>
                </a:cubicBezTo>
                <a:cubicBezTo>
                  <a:pt x="5758257" y="1724302"/>
                  <a:pt x="5752681" y="1728299"/>
                  <a:pt x="5746866" y="1732475"/>
                </a:cubicBezTo>
                <a:lnTo>
                  <a:pt x="5718206" y="1731595"/>
                </a:lnTo>
                <a:cubicBezTo>
                  <a:pt x="5721784" y="1743265"/>
                  <a:pt x="5714178" y="1757124"/>
                  <a:pt x="5695389" y="1773167"/>
                </a:cubicBezTo>
                <a:cubicBezTo>
                  <a:pt x="5676598" y="1789210"/>
                  <a:pt x="5663067" y="1798787"/>
                  <a:pt x="5654798" y="1801900"/>
                </a:cubicBezTo>
                <a:cubicBezTo>
                  <a:pt x="5657534" y="1807593"/>
                  <a:pt x="5661935" y="1817498"/>
                  <a:pt x="5668001" y="1831617"/>
                </a:cubicBezTo>
                <a:cubicBezTo>
                  <a:pt x="5674066" y="1845734"/>
                  <a:pt x="5674180" y="1853250"/>
                  <a:pt x="5668341" y="1854164"/>
                </a:cubicBezTo>
                <a:cubicBezTo>
                  <a:pt x="5664490" y="1852797"/>
                  <a:pt x="5661641" y="1852864"/>
                  <a:pt x="5659794" y="1854361"/>
                </a:cubicBezTo>
                <a:cubicBezTo>
                  <a:pt x="5657947" y="1855858"/>
                  <a:pt x="5659215" y="1860316"/>
                  <a:pt x="5663602" y="1867733"/>
                </a:cubicBezTo>
                <a:cubicBezTo>
                  <a:pt x="5652441" y="1869641"/>
                  <a:pt x="5642437" y="1876455"/>
                  <a:pt x="5633590" y="1888178"/>
                </a:cubicBezTo>
                <a:cubicBezTo>
                  <a:pt x="5624742" y="1899898"/>
                  <a:pt x="5619026" y="1909102"/>
                  <a:pt x="5616442" y="1915791"/>
                </a:cubicBezTo>
                <a:cubicBezTo>
                  <a:pt x="5620984" y="1928453"/>
                  <a:pt x="5617994" y="1937267"/>
                  <a:pt x="5607473" y="1942234"/>
                </a:cubicBezTo>
                <a:cubicBezTo>
                  <a:pt x="5596950" y="1947199"/>
                  <a:pt x="5588206" y="1949732"/>
                  <a:pt x="5581239" y="1949832"/>
                </a:cubicBezTo>
                <a:cubicBezTo>
                  <a:pt x="5572578" y="1950478"/>
                  <a:pt x="5568855" y="1953806"/>
                  <a:pt x="5570069" y="1959816"/>
                </a:cubicBezTo>
                <a:cubicBezTo>
                  <a:pt x="5571282" y="1965825"/>
                  <a:pt x="5575231" y="1973988"/>
                  <a:pt x="5581918" y="1984307"/>
                </a:cubicBezTo>
                <a:cubicBezTo>
                  <a:pt x="5588049" y="1996761"/>
                  <a:pt x="5594969" y="1999872"/>
                  <a:pt x="5602679" y="1993641"/>
                </a:cubicBezTo>
                <a:cubicBezTo>
                  <a:pt x="5608128" y="1994687"/>
                  <a:pt x="5612350" y="1994316"/>
                  <a:pt x="5615345" y="1992526"/>
                </a:cubicBezTo>
                <a:cubicBezTo>
                  <a:pt x="5618339" y="1990736"/>
                  <a:pt x="5619233" y="1987250"/>
                  <a:pt x="5618025" y="1982072"/>
                </a:cubicBezTo>
                <a:lnTo>
                  <a:pt x="5615766" y="1966280"/>
                </a:lnTo>
                <a:cubicBezTo>
                  <a:pt x="5629923" y="1970549"/>
                  <a:pt x="5642174" y="1970785"/>
                  <a:pt x="5652521" y="1966992"/>
                </a:cubicBezTo>
                <a:cubicBezTo>
                  <a:pt x="5662869" y="1963199"/>
                  <a:pt x="5670324" y="1956430"/>
                  <a:pt x="5674889" y="1946688"/>
                </a:cubicBezTo>
                <a:cubicBezTo>
                  <a:pt x="5685459" y="1945593"/>
                  <a:pt x="5695237" y="1943217"/>
                  <a:pt x="5704226" y="1939562"/>
                </a:cubicBezTo>
                <a:cubicBezTo>
                  <a:pt x="5713215" y="1935908"/>
                  <a:pt x="5722993" y="1933532"/>
                  <a:pt x="5733562" y="1932436"/>
                </a:cubicBezTo>
                <a:cubicBezTo>
                  <a:pt x="5731836" y="1929833"/>
                  <a:pt x="5730547" y="1927368"/>
                  <a:pt x="5729697" y="1925042"/>
                </a:cubicBezTo>
                <a:cubicBezTo>
                  <a:pt x="5728846" y="1922716"/>
                  <a:pt x="5729306" y="1920805"/>
                  <a:pt x="5731078" y="1919313"/>
                </a:cubicBezTo>
                <a:cubicBezTo>
                  <a:pt x="5734948" y="1919572"/>
                  <a:pt x="5737928" y="1919720"/>
                  <a:pt x="5740020" y="1919755"/>
                </a:cubicBezTo>
                <a:cubicBezTo>
                  <a:pt x="5742113" y="1919793"/>
                  <a:pt x="5741764" y="1916827"/>
                  <a:pt x="5738976" y="1910860"/>
                </a:cubicBezTo>
                <a:lnTo>
                  <a:pt x="5747326" y="1897067"/>
                </a:lnTo>
                <a:lnTo>
                  <a:pt x="5793587" y="1902168"/>
                </a:lnTo>
                <a:lnTo>
                  <a:pt x="5804193" y="1904166"/>
                </a:lnTo>
                <a:cubicBezTo>
                  <a:pt x="5805402" y="1906692"/>
                  <a:pt x="5805073" y="1908814"/>
                  <a:pt x="5803206" y="1910534"/>
                </a:cubicBezTo>
                <a:cubicBezTo>
                  <a:pt x="5801340" y="1912254"/>
                  <a:pt x="5800165" y="1913764"/>
                  <a:pt x="5799680" y="1915066"/>
                </a:cubicBezTo>
                <a:cubicBezTo>
                  <a:pt x="5794467" y="1913011"/>
                  <a:pt x="5791637" y="1914624"/>
                  <a:pt x="5791191" y="1919907"/>
                </a:cubicBezTo>
                <a:cubicBezTo>
                  <a:pt x="5790743" y="1925189"/>
                  <a:pt x="5792822" y="1932472"/>
                  <a:pt x="5797425" y="1941757"/>
                </a:cubicBezTo>
                <a:cubicBezTo>
                  <a:pt x="5806608" y="1956180"/>
                  <a:pt x="5820571" y="1969809"/>
                  <a:pt x="5839317" y="1982643"/>
                </a:cubicBezTo>
                <a:cubicBezTo>
                  <a:pt x="5858061" y="1995476"/>
                  <a:pt x="5873208" y="2005712"/>
                  <a:pt x="5884761" y="2013350"/>
                </a:cubicBezTo>
                <a:cubicBezTo>
                  <a:pt x="5879307" y="2012361"/>
                  <a:pt x="5875885" y="2013900"/>
                  <a:pt x="5874494" y="2017968"/>
                </a:cubicBezTo>
                <a:cubicBezTo>
                  <a:pt x="5873102" y="2022038"/>
                  <a:pt x="5874644" y="2028579"/>
                  <a:pt x="5879120" y="2037595"/>
                </a:cubicBezTo>
                <a:lnTo>
                  <a:pt x="5864001" y="2046497"/>
                </a:lnTo>
                <a:cubicBezTo>
                  <a:pt x="5863441" y="2050459"/>
                  <a:pt x="5860950" y="2053379"/>
                  <a:pt x="5856526" y="2055257"/>
                </a:cubicBezTo>
                <a:cubicBezTo>
                  <a:pt x="5852103" y="2057135"/>
                  <a:pt x="5847073" y="2058222"/>
                  <a:pt x="5841436" y="2058516"/>
                </a:cubicBezTo>
                <a:cubicBezTo>
                  <a:pt x="5844845" y="2062452"/>
                  <a:pt x="5846941" y="2065973"/>
                  <a:pt x="5847726" y="2069077"/>
                </a:cubicBezTo>
                <a:cubicBezTo>
                  <a:pt x="5848511" y="2072182"/>
                  <a:pt x="5847167" y="2073925"/>
                  <a:pt x="5843692" y="2074306"/>
                </a:cubicBezTo>
                <a:cubicBezTo>
                  <a:pt x="5839810" y="2074215"/>
                  <a:pt x="5836800" y="2074401"/>
                  <a:pt x="5834666" y="2074864"/>
                </a:cubicBezTo>
                <a:cubicBezTo>
                  <a:pt x="5832532" y="2075329"/>
                  <a:pt x="5832908" y="2077961"/>
                  <a:pt x="5835795" y="2082761"/>
                </a:cubicBezTo>
                <a:cubicBezTo>
                  <a:pt x="5826417" y="2092799"/>
                  <a:pt x="5818322" y="2103590"/>
                  <a:pt x="5811510" y="2115130"/>
                </a:cubicBezTo>
                <a:cubicBezTo>
                  <a:pt x="5804697" y="2126669"/>
                  <a:pt x="5796547" y="2138128"/>
                  <a:pt x="5787055" y="2149501"/>
                </a:cubicBezTo>
                <a:cubicBezTo>
                  <a:pt x="5779114" y="2148721"/>
                  <a:pt x="5772429" y="2151679"/>
                  <a:pt x="5766999" y="2158376"/>
                </a:cubicBezTo>
                <a:cubicBezTo>
                  <a:pt x="5761569" y="2165074"/>
                  <a:pt x="5762389" y="2174870"/>
                  <a:pt x="5769455" y="2187764"/>
                </a:cubicBezTo>
                <a:cubicBezTo>
                  <a:pt x="5771096" y="2190483"/>
                  <a:pt x="5773399" y="2193327"/>
                  <a:pt x="5776366" y="2196296"/>
                </a:cubicBezTo>
                <a:cubicBezTo>
                  <a:pt x="5779333" y="2199267"/>
                  <a:pt x="5782596" y="2201386"/>
                  <a:pt x="5786155" y="2202661"/>
                </a:cubicBezTo>
                <a:cubicBezTo>
                  <a:pt x="5796253" y="2200929"/>
                  <a:pt x="5804038" y="2192038"/>
                  <a:pt x="5809509" y="2175990"/>
                </a:cubicBezTo>
                <a:cubicBezTo>
                  <a:pt x="5814981" y="2159942"/>
                  <a:pt x="5821863" y="2151108"/>
                  <a:pt x="5830157" y="2149488"/>
                </a:cubicBezTo>
                <a:cubicBezTo>
                  <a:pt x="5843326" y="2151273"/>
                  <a:pt x="5852530" y="2152141"/>
                  <a:pt x="5857772" y="2152092"/>
                </a:cubicBezTo>
                <a:cubicBezTo>
                  <a:pt x="5863015" y="2152045"/>
                  <a:pt x="5860429" y="2143687"/>
                  <a:pt x="5850015" y="2127018"/>
                </a:cubicBezTo>
                <a:cubicBezTo>
                  <a:pt x="5859939" y="2128229"/>
                  <a:pt x="5867846" y="2126743"/>
                  <a:pt x="5873737" y="2122562"/>
                </a:cubicBezTo>
                <a:cubicBezTo>
                  <a:pt x="5879627" y="2118380"/>
                  <a:pt x="5887591" y="2116228"/>
                  <a:pt x="5897630" y="2116105"/>
                </a:cubicBezTo>
                <a:lnTo>
                  <a:pt x="5905980" y="2144795"/>
                </a:lnTo>
                <a:cubicBezTo>
                  <a:pt x="5895119" y="2145798"/>
                  <a:pt x="5885812" y="2149694"/>
                  <a:pt x="5878054" y="2156479"/>
                </a:cubicBezTo>
                <a:cubicBezTo>
                  <a:pt x="5870297" y="2163265"/>
                  <a:pt x="5864261" y="2170941"/>
                  <a:pt x="5859945" y="2179505"/>
                </a:cubicBezTo>
                <a:cubicBezTo>
                  <a:pt x="5849500" y="2179156"/>
                  <a:pt x="5844103" y="2182811"/>
                  <a:pt x="5843754" y="2190465"/>
                </a:cubicBezTo>
                <a:cubicBezTo>
                  <a:pt x="5843407" y="2198120"/>
                  <a:pt x="5846474" y="2207887"/>
                  <a:pt x="5852953" y="2219766"/>
                </a:cubicBezTo>
                <a:lnTo>
                  <a:pt x="5821586" y="2250914"/>
                </a:lnTo>
                <a:cubicBezTo>
                  <a:pt x="5823579" y="2258314"/>
                  <a:pt x="5820271" y="2267369"/>
                  <a:pt x="5811659" y="2278080"/>
                </a:cubicBezTo>
                <a:cubicBezTo>
                  <a:pt x="5803046" y="2288792"/>
                  <a:pt x="5795449" y="2295459"/>
                  <a:pt x="5788867" y="2298077"/>
                </a:cubicBezTo>
                <a:cubicBezTo>
                  <a:pt x="5793071" y="2307664"/>
                  <a:pt x="5791660" y="2311954"/>
                  <a:pt x="5784637" y="2310951"/>
                </a:cubicBezTo>
                <a:cubicBezTo>
                  <a:pt x="5777613" y="2309949"/>
                  <a:pt x="5776993" y="2315519"/>
                  <a:pt x="5782776" y="2327661"/>
                </a:cubicBezTo>
                <a:cubicBezTo>
                  <a:pt x="5773909" y="2326330"/>
                  <a:pt x="5769359" y="2327055"/>
                  <a:pt x="5769123" y="2329835"/>
                </a:cubicBezTo>
                <a:cubicBezTo>
                  <a:pt x="5768889" y="2332615"/>
                  <a:pt x="5772687" y="2340787"/>
                  <a:pt x="5780521" y="2354353"/>
                </a:cubicBezTo>
                <a:lnTo>
                  <a:pt x="5827008" y="2356786"/>
                </a:lnTo>
                <a:cubicBezTo>
                  <a:pt x="5826067" y="2346666"/>
                  <a:pt x="5830092" y="2341549"/>
                  <a:pt x="5839080" y="2341434"/>
                </a:cubicBezTo>
                <a:cubicBezTo>
                  <a:pt x="5848068" y="2341320"/>
                  <a:pt x="5852093" y="2336202"/>
                  <a:pt x="5851152" y="2326083"/>
                </a:cubicBezTo>
                <a:lnTo>
                  <a:pt x="5866497" y="2314512"/>
                </a:lnTo>
                <a:cubicBezTo>
                  <a:pt x="5863629" y="2309490"/>
                  <a:pt x="5863328" y="2305969"/>
                  <a:pt x="5865593" y="2303947"/>
                </a:cubicBezTo>
                <a:cubicBezTo>
                  <a:pt x="5867859" y="2301927"/>
                  <a:pt x="5870944" y="2300852"/>
                  <a:pt x="5874846" y="2300721"/>
                </a:cubicBezTo>
                <a:lnTo>
                  <a:pt x="5896284" y="2302048"/>
                </a:lnTo>
                <a:lnTo>
                  <a:pt x="5927424" y="2273569"/>
                </a:lnTo>
                <a:cubicBezTo>
                  <a:pt x="5929680" y="2270774"/>
                  <a:pt x="5933010" y="2268577"/>
                  <a:pt x="5937409" y="2266976"/>
                </a:cubicBezTo>
                <a:cubicBezTo>
                  <a:pt x="5941810" y="2265376"/>
                  <a:pt x="5945928" y="2264458"/>
                  <a:pt x="5949765" y="2264221"/>
                </a:cubicBezTo>
                <a:cubicBezTo>
                  <a:pt x="5946746" y="2259207"/>
                  <a:pt x="5945843" y="2255723"/>
                  <a:pt x="5947056" y="2253768"/>
                </a:cubicBezTo>
                <a:cubicBezTo>
                  <a:pt x="5948268" y="2251811"/>
                  <a:pt x="5950751" y="2250772"/>
                  <a:pt x="5954503" y="2250651"/>
                </a:cubicBezTo>
                <a:lnTo>
                  <a:pt x="5976166" y="2249310"/>
                </a:lnTo>
                <a:cubicBezTo>
                  <a:pt x="5978517" y="2254253"/>
                  <a:pt x="5977145" y="2258100"/>
                  <a:pt x="5972048" y="2260849"/>
                </a:cubicBezTo>
                <a:cubicBezTo>
                  <a:pt x="5966952" y="2263598"/>
                  <a:pt x="5962985" y="2266279"/>
                  <a:pt x="5960145" y="2268888"/>
                </a:cubicBezTo>
                <a:cubicBezTo>
                  <a:pt x="5963239" y="2271241"/>
                  <a:pt x="5964556" y="2273371"/>
                  <a:pt x="5964096" y="2275282"/>
                </a:cubicBezTo>
                <a:cubicBezTo>
                  <a:pt x="5963634" y="2277191"/>
                  <a:pt x="5963146" y="2279433"/>
                  <a:pt x="5962629" y="2282011"/>
                </a:cubicBezTo>
                <a:cubicBezTo>
                  <a:pt x="5957137" y="2280579"/>
                  <a:pt x="5953169" y="2279719"/>
                  <a:pt x="5950724" y="2279427"/>
                </a:cubicBezTo>
                <a:cubicBezTo>
                  <a:pt x="5948280" y="2279137"/>
                  <a:pt x="5948487" y="2282001"/>
                  <a:pt x="5951345" y="2288019"/>
                </a:cubicBezTo>
                <a:cubicBezTo>
                  <a:pt x="5942019" y="2302757"/>
                  <a:pt x="5930943" y="2316941"/>
                  <a:pt x="5918119" y="2330567"/>
                </a:cubicBezTo>
                <a:cubicBezTo>
                  <a:pt x="5905293" y="2344193"/>
                  <a:pt x="5895911" y="2359599"/>
                  <a:pt x="5889970" y="2376784"/>
                </a:cubicBezTo>
                <a:cubicBezTo>
                  <a:pt x="5886184" y="2378179"/>
                  <a:pt x="5884332" y="2380618"/>
                  <a:pt x="5884412" y="2384097"/>
                </a:cubicBezTo>
                <a:cubicBezTo>
                  <a:pt x="5884493" y="2387577"/>
                  <a:pt x="5886871" y="2393072"/>
                  <a:pt x="5891549" y="2400582"/>
                </a:cubicBezTo>
                <a:lnTo>
                  <a:pt x="5894935" y="2403027"/>
                </a:lnTo>
                <a:cubicBezTo>
                  <a:pt x="5885810" y="2404755"/>
                  <a:pt x="5873539" y="2411819"/>
                  <a:pt x="5858124" y="2424223"/>
                </a:cubicBezTo>
                <a:cubicBezTo>
                  <a:pt x="5842710" y="2436629"/>
                  <a:pt x="5835573" y="2446696"/>
                  <a:pt x="5836716" y="2454425"/>
                </a:cubicBezTo>
                <a:cubicBezTo>
                  <a:pt x="5840276" y="2458353"/>
                  <a:pt x="5844780" y="2461725"/>
                  <a:pt x="5850228" y="2464541"/>
                </a:cubicBezTo>
                <a:cubicBezTo>
                  <a:pt x="5855678" y="2467357"/>
                  <a:pt x="5860350" y="2468726"/>
                  <a:pt x="5864248" y="2468651"/>
                </a:cubicBezTo>
                <a:lnTo>
                  <a:pt x="5868281" y="2466277"/>
                </a:lnTo>
                <a:lnTo>
                  <a:pt x="5845294" y="2499579"/>
                </a:lnTo>
                <a:cubicBezTo>
                  <a:pt x="5838471" y="2510232"/>
                  <a:pt x="5834175" y="2517990"/>
                  <a:pt x="5832406" y="2522854"/>
                </a:cubicBezTo>
                <a:cubicBezTo>
                  <a:pt x="5818196" y="2521002"/>
                  <a:pt x="5811299" y="2527992"/>
                  <a:pt x="5811718" y="2543825"/>
                </a:cubicBezTo>
                <a:cubicBezTo>
                  <a:pt x="5812136" y="2559658"/>
                  <a:pt x="5805241" y="2566648"/>
                  <a:pt x="5791030" y="2564795"/>
                </a:cubicBezTo>
                <a:cubicBezTo>
                  <a:pt x="5788049" y="2576918"/>
                  <a:pt x="5778519" y="2587284"/>
                  <a:pt x="5762441" y="2595896"/>
                </a:cubicBezTo>
                <a:cubicBezTo>
                  <a:pt x="5746363" y="2604507"/>
                  <a:pt x="5736832" y="2614873"/>
                  <a:pt x="5733852" y="2626999"/>
                </a:cubicBezTo>
                <a:lnTo>
                  <a:pt x="5718962" y="2632740"/>
                </a:lnTo>
                <a:cubicBezTo>
                  <a:pt x="5716179" y="2654580"/>
                  <a:pt x="5709490" y="2671136"/>
                  <a:pt x="5698894" y="2682407"/>
                </a:cubicBezTo>
                <a:cubicBezTo>
                  <a:pt x="5688299" y="2693677"/>
                  <a:pt x="5681610" y="2710234"/>
                  <a:pt x="5678825" y="2732075"/>
                </a:cubicBezTo>
                <a:lnTo>
                  <a:pt x="5663250" y="2748709"/>
                </a:lnTo>
                <a:cubicBezTo>
                  <a:pt x="5654441" y="2746003"/>
                  <a:pt x="5641801" y="2751270"/>
                  <a:pt x="5625332" y="2764511"/>
                </a:cubicBezTo>
                <a:cubicBezTo>
                  <a:pt x="5608861" y="2777752"/>
                  <a:pt x="5599489" y="2788846"/>
                  <a:pt x="5597211" y="2797795"/>
                </a:cubicBezTo>
                <a:cubicBezTo>
                  <a:pt x="5585880" y="2791855"/>
                  <a:pt x="5578910" y="2793607"/>
                  <a:pt x="5576300" y="2803055"/>
                </a:cubicBezTo>
                <a:cubicBezTo>
                  <a:pt x="5573688" y="2812501"/>
                  <a:pt x="5573535" y="2821369"/>
                  <a:pt x="5575839" y="2829658"/>
                </a:cubicBezTo>
                <a:cubicBezTo>
                  <a:pt x="5570928" y="2830739"/>
                  <a:pt x="5567082" y="2834142"/>
                  <a:pt x="5564302" y="2839865"/>
                </a:cubicBezTo>
                <a:cubicBezTo>
                  <a:pt x="5561521" y="2845589"/>
                  <a:pt x="5559947" y="2851361"/>
                  <a:pt x="5559583" y="2857187"/>
                </a:cubicBezTo>
                <a:lnTo>
                  <a:pt x="5544465" y="2866561"/>
                </a:lnTo>
                <a:lnTo>
                  <a:pt x="5525145" y="2865741"/>
                </a:lnTo>
                <a:lnTo>
                  <a:pt x="5476143" y="2951957"/>
                </a:lnTo>
                <a:lnTo>
                  <a:pt x="5479663" y="2973042"/>
                </a:lnTo>
                <a:cubicBezTo>
                  <a:pt x="5479408" y="2978700"/>
                  <a:pt x="5477726" y="2982990"/>
                  <a:pt x="5474617" y="2985912"/>
                </a:cubicBezTo>
                <a:cubicBezTo>
                  <a:pt x="5471507" y="2988833"/>
                  <a:pt x="5466445" y="2989112"/>
                  <a:pt x="5459432" y="2986749"/>
                </a:cubicBezTo>
                <a:lnTo>
                  <a:pt x="5433855" y="3008421"/>
                </a:lnTo>
                <a:cubicBezTo>
                  <a:pt x="5432493" y="3017238"/>
                  <a:pt x="5429018" y="3021187"/>
                  <a:pt x="5423426" y="3020266"/>
                </a:cubicBezTo>
                <a:cubicBezTo>
                  <a:pt x="5417834" y="3019349"/>
                  <a:pt x="5414186" y="3026019"/>
                  <a:pt x="5412483" y="3040284"/>
                </a:cubicBezTo>
                <a:cubicBezTo>
                  <a:pt x="5412223" y="3046018"/>
                  <a:pt x="5410552" y="3050158"/>
                  <a:pt x="5407466" y="3052701"/>
                </a:cubicBezTo>
                <a:cubicBezTo>
                  <a:pt x="5404381" y="3055244"/>
                  <a:pt x="5399384" y="3054462"/>
                  <a:pt x="5392478" y="3050359"/>
                </a:cubicBezTo>
                <a:cubicBezTo>
                  <a:pt x="5391117" y="3062399"/>
                  <a:pt x="5388065" y="3072435"/>
                  <a:pt x="5383325" y="3080464"/>
                </a:cubicBezTo>
                <a:cubicBezTo>
                  <a:pt x="5378583" y="3088494"/>
                  <a:pt x="5375532" y="3098529"/>
                  <a:pt x="5374168" y="3110568"/>
                </a:cubicBezTo>
                <a:cubicBezTo>
                  <a:pt x="5342895" y="3120168"/>
                  <a:pt x="5313322" y="3141214"/>
                  <a:pt x="5285453" y="3173714"/>
                </a:cubicBezTo>
                <a:cubicBezTo>
                  <a:pt x="5257584" y="3206212"/>
                  <a:pt x="5241761" y="3239675"/>
                  <a:pt x="5237984" y="3274103"/>
                </a:cubicBezTo>
                <a:cubicBezTo>
                  <a:pt x="5224922" y="3266837"/>
                  <a:pt x="5217980" y="3268137"/>
                  <a:pt x="5217157" y="3278000"/>
                </a:cubicBezTo>
                <a:cubicBezTo>
                  <a:pt x="5216337" y="3287864"/>
                  <a:pt x="5216156" y="3297187"/>
                  <a:pt x="5216613" y="3305966"/>
                </a:cubicBezTo>
                <a:lnTo>
                  <a:pt x="5195925" y="3326936"/>
                </a:lnTo>
                <a:cubicBezTo>
                  <a:pt x="5195569" y="3332609"/>
                  <a:pt x="5194032" y="3337778"/>
                  <a:pt x="5191319" y="3342442"/>
                </a:cubicBezTo>
                <a:cubicBezTo>
                  <a:pt x="5188605" y="3347106"/>
                  <a:pt x="5184795" y="3349903"/>
                  <a:pt x="5179895" y="3350832"/>
                </a:cubicBezTo>
                <a:lnTo>
                  <a:pt x="5163638" y="3378361"/>
                </a:lnTo>
                <a:lnTo>
                  <a:pt x="5177386" y="3390776"/>
                </a:lnTo>
                <a:cubicBezTo>
                  <a:pt x="5182056" y="3393553"/>
                  <a:pt x="5185643" y="3394234"/>
                  <a:pt x="5188155" y="3392825"/>
                </a:cubicBezTo>
                <a:cubicBezTo>
                  <a:pt x="5190664" y="3391414"/>
                  <a:pt x="5192038" y="3388816"/>
                  <a:pt x="5192276" y="3385035"/>
                </a:cubicBezTo>
                <a:cubicBezTo>
                  <a:pt x="5202456" y="3383570"/>
                  <a:pt x="5211588" y="3379558"/>
                  <a:pt x="5219668" y="3372996"/>
                </a:cubicBezTo>
                <a:cubicBezTo>
                  <a:pt x="5227747" y="3366436"/>
                  <a:pt x="5232332" y="3357679"/>
                  <a:pt x="5233425" y="3346727"/>
                </a:cubicBezTo>
                <a:cubicBezTo>
                  <a:pt x="5240364" y="3347078"/>
                  <a:pt x="5244753" y="3344646"/>
                  <a:pt x="5246595" y="3339435"/>
                </a:cubicBezTo>
                <a:cubicBezTo>
                  <a:pt x="5248434" y="3334221"/>
                  <a:pt x="5249389" y="3328687"/>
                  <a:pt x="5249453" y="3322829"/>
                </a:cubicBezTo>
                <a:cubicBezTo>
                  <a:pt x="5264237" y="3321977"/>
                  <a:pt x="5278596" y="3318262"/>
                  <a:pt x="5292528" y="3311683"/>
                </a:cubicBezTo>
                <a:cubicBezTo>
                  <a:pt x="5306462" y="3305106"/>
                  <a:pt x="5318546" y="3299017"/>
                  <a:pt x="5328786" y="3293422"/>
                </a:cubicBezTo>
                <a:cubicBezTo>
                  <a:pt x="5341383" y="3293631"/>
                  <a:pt x="5352613" y="3291567"/>
                  <a:pt x="5362469" y="3287223"/>
                </a:cubicBezTo>
                <a:cubicBezTo>
                  <a:pt x="5372327" y="3282881"/>
                  <a:pt x="5377845" y="3275340"/>
                  <a:pt x="5379026" y="3264601"/>
                </a:cubicBezTo>
                <a:lnTo>
                  <a:pt x="5398344" y="3265418"/>
                </a:lnTo>
                <a:lnTo>
                  <a:pt x="5400168" y="3236369"/>
                </a:lnTo>
                <a:cubicBezTo>
                  <a:pt x="5407312" y="3236691"/>
                  <a:pt x="5412517" y="3234142"/>
                  <a:pt x="5415783" y="3228723"/>
                </a:cubicBezTo>
                <a:cubicBezTo>
                  <a:pt x="5419049" y="3223306"/>
                  <a:pt x="5420817" y="3217654"/>
                  <a:pt x="5421085" y="3211767"/>
                </a:cubicBezTo>
                <a:lnTo>
                  <a:pt x="5454609" y="3217738"/>
                </a:lnTo>
                <a:cubicBezTo>
                  <a:pt x="5454987" y="3210113"/>
                  <a:pt x="5456822" y="3203401"/>
                  <a:pt x="5460111" y="3197605"/>
                </a:cubicBezTo>
                <a:cubicBezTo>
                  <a:pt x="5463403" y="3191810"/>
                  <a:pt x="5468615" y="3189109"/>
                  <a:pt x="5475754" y="3189507"/>
                </a:cubicBezTo>
                <a:cubicBezTo>
                  <a:pt x="5477712" y="3180828"/>
                  <a:pt x="5486104" y="3175723"/>
                  <a:pt x="5500932" y="3174189"/>
                </a:cubicBezTo>
                <a:cubicBezTo>
                  <a:pt x="5515758" y="3172656"/>
                  <a:pt x="5528695" y="3172293"/>
                  <a:pt x="5539741" y="3173101"/>
                </a:cubicBezTo>
                <a:lnTo>
                  <a:pt x="5540425" y="3162207"/>
                </a:lnTo>
                <a:cubicBezTo>
                  <a:pt x="5542995" y="3164687"/>
                  <a:pt x="5545669" y="3170299"/>
                  <a:pt x="5548448" y="3179043"/>
                </a:cubicBezTo>
                <a:cubicBezTo>
                  <a:pt x="5551229" y="3187790"/>
                  <a:pt x="5552683" y="3193579"/>
                  <a:pt x="5552807" y="3196409"/>
                </a:cubicBezTo>
                <a:lnTo>
                  <a:pt x="5537006" y="3216676"/>
                </a:lnTo>
                <a:cubicBezTo>
                  <a:pt x="5536162" y="3223695"/>
                  <a:pt x="5536595" y="3229629"/>
                  <a:pt x="5538308" y="3234480"/>
                </a:cubicBezTo>
                <a:cubicBezTo>
                  <a:pt x="5540022" y="3239331"/>
                  <a:pt x="5545344" y="3244563"/>
                  <a:pt x="5554273" y="3250175"/>
                </a:cubicBezTo>
                <a:lnTo>
                  <a:pt x="5568249" y="3258958"/>
                </a:lnTo>
                <a:lnTo>
                  <a:pt x="5570758" y="3219015"/>
                </a:lnTo>
                <a:cubicBezTo>
                  <a:pt x="5586548" y="3227837"/>
                  <a:pt x="5600791" y="3232384"/>
                  <a:pt x="5613486" y="3232656"/>
                </a:cubicBezTo>
                <a:cubicBezTo>
                  <a:pt x="5626182" y="3232928"/>
                  <a:pt x="5640424" y="3237475"/>
                  <a:pt x="5656216" y="3246299"/>
                </a:cubicBezTo>
                <a:cubicBezTo>
                  <a:pt x="5673675" y="3220546"/>
                  <a:pt x="5686847" y="3200359"/>
                  <a:pt x="5695735" y="3185735"/>
                </a:cubicBezTo>
                <a:cubicBezTo>
                  <a:pt x="5704625" y="3171112"/>
                  <a:pt x="5729983" y="3168962"/>
                  <a:pt x="5771809" y="3179283"/>
                </a:cubicBezTo>
                <a:lnTo>
                  <a:pt x="5774776" y="3132079"/>
                </a:lnTo>
                <a:cubicBezTo>
                  <a:pt x="5787264" y="3134029"/>
                  <a:pt x="5798425" y="3133022"/>
                  <a:pt x="5808259" y="3129059"/>
                </a:cubicBezTo>
                <a:cubicBezTo>
                  <a:pt x="5818092" y="3125095"/>
                  <a:pt x="5823601" y="3117706"/>
                  <a:pt x="5824785" y="3106889"/>
                </a:cubicBezTo>
                <a:cubicBezTo>
                  <a:pt x="5840582" y="3113986"/>
                  <a:pt x="5848449" y="3107607"/>
                  <a:pt x="5848385" y="3087751"/>
                </a:cubicBezTo>
                <a:cubicBezTo>
                  <a:pt x="5848319" y="3067893"/>
                  <a:pt x="5857353" y="3062245"/>
                  <a:pt x="5875480" y="3070806"/>
                </a:cubicBezTo>
                <a:cubicBezTo>
                  <a:pt x="5875829" y="3078104"/>
                  <a:pt x="5878592" y="3085503"/>
                  <a:pt x="5883772" y="3093003"/>
                </a:cubicBezTo>
                <a:cubicBezTo>
                  <a:pt x="5888950" y="3100503"/>
                  <a:pt x="5891715" y="3107904"/>
                  <a:pt x="5892063" y="3115199"/>
                </a:cubicBezTo>
                <a:cubicBezTo>
                  <a:pt x="5891799" y="3121010"/>
                  <a:pt x="5890079" y="3125904"/>
                  <a:pt x="5886903" y="3129885"/>
                </a:cubicBezTo>
                <a:cubicBezTo>
                  <a:pt x="5883726" y="3133866"/>
                  <a:pt x="5878628" y="3134750"/>
                  <a:pt x="5871602" y="3132536"/>
                </a:cubicBezTo>
                <a:cubicBezTo>
                  <a:pt x="5871853" y="3138198"/>
                  <a:pt x="5871264" y="3147580"/>
                  <a:pt x="5869834" y="3160678"/>
                </a:cubicBezTo>
                <a:cubicBezTo>
                  <a:pt x="5868407" y="3173778"/>
                  <a:pt x="5863274" y="3178416"/>
                  <a:pt x="5854434" y="3174591"/>
                </a:cubicBezTo>
                <a:cubicBezTo>
                  <a:pt x="5849949" y="3178535"/>
                  <a:pt x="5844396" y="3189828"/>
                  <a:pt x="5837776" y="3208473"/>
                </a:cubicBezTo>
                <a:cubicBezTo>
                  <a:pt x="5831158" y="3227117"/>
                  <a:pt x="5835036" y="3242452"/>
                  <a:pt x="5849416" y="3254477"/>
                </a:cubicBezTo>
                <a:lnTo>
                  <a:pt x="5833615" y="3274744"/>
                </a:lnTo>
                <a:cubicBezTo>
                  <a:pt x="5819920" y="3274313"/>
                  <a:pt x="5808441" y="3277165"/>
                  <a:pt x="5799177" y="3283298"/>
                </a:cubicBezTo>
                <a:lnTo>
                  <a:pt x="5797124" y="3315978"/>
                </a:lnTo>
                <a:lnTo>
                  <a:pt x="5763371" y="3313638"/>
                </a:lnTo>
                <a:lnTo>
                  <a:pt x="5761091" y="3349951"/>
                </a:lnTo>
                <a:lnTo>
                  <a:pt x="5741315" y="3356395"/>
                </a:lnTo>
                <a:lnTo>
                  <a:pt x="5759952" y="3368107"/>
                </a:lnTo>
                <a:lnTo>
                  <a:pt x="5739036" y="3392707"/>
                </a:lnTo>
                <a:cubicBezTo>
                  <a:pt x="5756357" y="3412478"/>
                  <a:pt x="5757616" y="3418144"/>
                  <a:pt x="5742812" y="3409706"/>
                </a:cubicBezTo>
                <a:cubicBezTo>
                  <a:pt x="5728005" y="3401266"/>
                  <a:pt x="5715572" y="3393611"/>
                  <a:pt x="5705511" y="3386738"/>
                </a:cubicBezTo>
                <a:cubicBezTo>
                  <a:pt x="5692273" y="3379048"/>
                  <a:pt x="5685680" y="3381195"/>
                  <a:pt x="5685734" y="3393182"/>
                </a:cubicBezTo>
                <a:cubicBezTo>
                  <a:pt x="5676777" y="3396046"/>
                  <a:pt x="5670794" y="3404552"/>
                  <a:pt x="5667787" y="3418705"/>
                </a:cubicBezTo>
                <a:cubicBezTo>
                  <a:pt x="5664780" y="3432856"/>
                  <a:pt x="5659848" y="3443912"/>
                  <a:pt x="5652991" y="3451868"/>
                </a:cubicBezTo>
                <a:lnTo>
                  <a:pt x="5689578" y="3486186"/>
                </a:lnTo>
                <a:lnTo>
                  <a:pt x="5719585" y="3471072"/>
                </a:lnTo>
                <a:cubicBezTo>
                  <a:pt x="5720530" y="3464038"/>
                  <a:pt x="5724551" y="3461061"/>
                  <a:pt x="5731649" y="3462140"/>
                </a:cubicBezTo>
                <a:cubicBezTo>
                  <a:pt x="5738744" y="3463218"/>
                  <a:pt x="5745974" y="3466974"/>
                  <a:pt x="5753339" y="3473412"/>
                </a:cubicBezTo>
                <a:cubicBezTo>
                  <a:pt x="5753512" y="3457792"/>
                  <a:pt x="5760559" y="3448382"/>
                  <a:pt x="5774482" y="3445179"/>
                </a:cubicBezTo>
                <a:lnTo>
                  <a:pt x="5776307" y="3416129"/>
                </a:lnTo>
                <a:cubicBezTo>
                  <a:pt x="5786071" y="3414874"/>
                  <a:pt x="5793536" y="3411702"/>
                  <a:pt x="5798698" y="3406611"/>
                </a:cubicBezTo>
                <a:cubicBezTo>
                  <a:pt x="5803860" y="3401519"/>
                  <a:pt x="5806778" y="3393602"/>
                  <a:pt x="5807452" y="3382860"/>
                </a:cubicBezTo>
                <a:lnTo>
                  <a:pt x="5832344" y="3372081"/>
                </a:lnTo>
                <a:lnTo>
                  <a:pt x="5844399" y="3334363"/>
                </a:lnTo>
                <a:cubicBezTo>
                  <a:pt x="5846953" y="3333845"/>
                  <a:pt x="5850396" y="3333650"/>
                  <a:pt x="5854727" y="3333776"/>
                </a:cubicBezTo>
                <a:cubicBezTo>
                  <a:pt x="5859058" y="3333903"/>
                  <a:pt x="5863609" y="3335347"/>
                  <a:pt x="5868377" y="3338108"/>
                </a:cubicBezTo>
                <a:cubicBezTo>
                  <a:pt x="5878082" y="3345859"/>
                  <a:pt x="5878956" y="3354429"/>
                  <a:pt x="5871002" y="3363819"/>
                </a:cubicBezTo>
                <a:cubicBezTo>
                  <a:pt x="5863046" y="3373211"/>
                  <a:pt x="5857925" y="3380843"/>
                  <a:pt x="5855640" y="3386722"/>
                </a:cubicBezTo>
                <a:lnTo>
                  <a:pt x="5897570" y="3413072"/>
                </a:lnTo>
                <a:lnTo>
                  <a:pt x="5893825" y="3395619"/>
                </a:lnTo>
                <a:cubicBezTo>
                  <a:pt x="5894549" y="3390493"/>
                  <a:pt x="5897503" y="3388417"/>
                  <a:pt x="5902689" y="3389396"/>
                </a:cubicBezTo>
                <a:cubicBezTo>
                  <a:pt x="5907874" y="3390374"/>
                  <a:pt x="5912989" y="3392487"/>
                  <a:pt x="5918031" y="3395735"/>
                </a:cubicBezTo>
                <a:cubicBezTo>
                  <a:pt x="5923029" y="3394865"/>
                  <a:pt x="5928916" y="3394317"/>
                  <a:pt x="5935690" y="3394092"/>
                </a:cubicBezTo>
                <a:cubicBezTo>
                  <a:pt x="5942463" y="3393867"/>
                  <a:pt x="5949457" y="3394959"/>
                  <a:pt x="5956670" y="3397370"/>
                </a:cubicBezTo>
                <a:lnTo>
                  <a:pt x="5972472" y="3377104"/>
                </a:lnTo>
                <a:lnTo>
                  <a:pt x="6019289" y="3402750"/>
                </a:lnTo>
                <a:lnTo>
                  <a:pt x="6038381" y="3407199"/>
                </a:lnTo>
                <a:cubicBezTo>
                  <a:pt x="6047131" y="3412464"/>
                  <a:pt x="6051933" y="3413120"/>
                  <a:pt x="6052786" y="3409175"/>
                </a:cubicBezTo>
                <a:cubicBezTo>
                  <a:pt x="6053640" y="3405229"/>
                  <a:pt x="6053953" y="3400235"/>
                  <a:pt x="6053727" y="3394196"/>
                </a:cubicBezTo>
                <a:cubicBezTo>
                  <a:pt x="6054731" y="3391053"/>
                  <a:pt x="6058066" y="3389374"/>
                  <a:pt x="6063730" y="3389160"/>
                </a:cubicBezTo>
                <a:cubicBezTo>
                  <a:pt x="6066418" y="3388096"/>
                  <a:pt x="6069819" y="3385358"/>
                  <a:pt x="6073931" y="3380944"/>
                </a:cubicBezTo>
                <a:cubicBezTo>
                  <a:pt x="6078041" y="3376528"/>
                  <a:pt x="6081386" y="3374698"/>
                  <a:pt x="6083962" y="3375452"/>
                </a:cubicBezTo>
                <a:cubicBezTo>
                  <a:pt x="6086173" y="3377157"/>
                  <a:pt x="6087459" y="3379222"/>
                  <a:pt x="6087810" y="3381645"/>
                </a:cubicBezTo>
                <a:cubicBezTo>
                  <a:pt x="6088162" y="3384067"/>
                  <a:pt x="6088280" y="3385400"/>
                  <a:pt x="6088164" y="3385642"/>
                </a:cubicBezTo>
                <a:cubicBezTo>
                  <a:pt x="6085793" y="3400901"/>
                  <a:pt x="6079418" y="3412464"/>
                  <a:pt x="6069036" y="3420330"/>
                </a:cubicBezTo>
                <a:lnTo>
                  <a:pt x="6054083" y="3445543"/>
                </a:lnTo>
                <a:lnTo>
                  <a:pt x="6050159" y="3446940"/>
                </a:lnTo>
                <a:cubicBezTo>
                  <a:pt x="6044122" y="3452990"/>
                  <a:pt x="6041359" y="3462123"/>
                  <a:pt x="6041867" y="3474330"/>
                </a:cubicBezTo>
                <a:cubicBezTo>
                  <a:pt x="6032054" y="3488167"/>
                  <a:pt x="6019954" y="3504798"/>
                  <a:pt x="6005560" y="3524222"/>
                </a:cubicBezTo>
                <a:cubicBezTo>
                  <a:pt x="5991167" y="3543644"/>
                  <a:pt x="5976511" y="3557556"/>
                  <a:pt x="5961586" y="3565954"/>
                </a:cubicBezTo>
                <a:lnTo>
                  <a:pt x="5936159" y="3564651"/>
                </a:lnTo>
                <a:lnTo>
                  <a:pt x="5907738" y="3602008"/>
                </a:lnTo>
                <a:cubicBezTo>
                  <a:pt x="5908480" y="3602260"/>
                  <a:pt x="5911295" y="3603914"/>
                  <a:pt x="5916182" y="3606970"/>
                </a:cubicBezTo>
                <a:cubicBezTo>
                  <a:pt x="5921069" y="3610022"/>
                  <a:pt x="5923573" y="3612953"/>
                  <a:pt x="5923692" y="3615762"/>
                </a:cubicBezTo>
                <a:cubicBezTo>
                  <a:pt x="5921873" y="3620467"/>
                  <a:pt x="5917780" y="3622952"/>
                  <a:pt x="5911414" y="3623219"/>
                </a:cubicBezTo>
                <a:cubicBezTo>
                  <a:pt x="5905047" y="3623487"/>
                  <a:pt x="5899833" y="3623974"/>
                  <a:pt x="5895770" y="3624682"/>
                </a:cubicBezTo>
                <a:cubicBezTo>
                  <a:pt x="5883646" y="3661741"/>
                  <a:pt x="5859773" y="3692538"/>
                  <a:pt x="5824153" y="3717073"/>
                </a:cubicBezTo>
                <a:cubicBezTo>
                  <a:pt x="5788534" y="3741609"/>
                  <a:pt x="5757806" y="3767524"/>
                  <a:pt x="5731972" y="3794825"/>
                </a:cubicBezTo>
                <a:cubicBezTo>
                  <a:pt x="5717883" y="3788821"/>
                  <a:pt x="5708358" y="3790488"/>
                  <a:pt x="5703398" y="3799831"/>
                </a:cubicBezTo>
                <a:cubicBezTo>
                  <a:pt x="5698438" y="3809171"/>
                  <a:pt x="5696575" y="3818994"/>
                  <a:pt x="5697817" y="3829300"/>
                </a:cubicBezTo>
                <a:cubicBezTo>
                  <a:pt x="5688785" y="3837192"/>
                  <a:pt x="5663532" y="3867056"/>
                  <a:pt x="5622057" y="3918890"/>
                </a:cubicBezTo>
                <a:cubicBezTo>
                  <a:pt x="5580582" y="3970727"/>
                  <a:pt x="5556139" y="4003867"/>
                  <a:pt x="5548726" y="4018309"/>
                </a:cubicBezTo>
                <a:cubicBezTo>
                  <a:pt x="5529427" y="4019370"/>
                  <a:pt x="5518041" y="4030862"/>
                  <a:pt x="5514571" y="4052785"/>
                </a:cubicBezTo>
                <a:cubicBezTo>
                  <a:pt x="5511099" y="4074711"/>
                  <a:pt x="5499715" y="4086202"/>
                  <a:pt x="5480416" y="4087262"/>
                </a:cubicBezTo>
                <a:cubicBezTo>
                  <a:pt x="5473164" y="4104894"/>
                  <a:pt x="5457249" y="4121758"/>
                  <a:pt x="5432672" y="4137857"/>
                </a:cubicBezTo>
                <a:cubicBezTo>
                  <a:pt x="5408094" y="4153956"/>
                  <a:pt x="5392180" y="4170820"/>
                  <a:pt x="5384929" y="4188455"/>
                </a:cubicBezTo>
                <a:lnTo>
                  <a:pt x="5362740" y="4200255"/>
                </a:lnTo>
                <a:cubicBezTo>
                  <a:pt x="5353275" y="4231358"/>
                  <a:pt x="5339730" y="4256108"/>
                  <a:pt x="5322101" y="4274504"/>
                </a:cubicBezTo>
                <a:cubicBezTo>
                  <a:pt x="5304472" y="4292899"/>
                  <a:pt x="5290926" y="4317649"/>
                  <a:pt x="5281460" y="4348754"/>
                </a:cubicBezTo>
                <a:lnTo>
                  <a:pt x="5255531" y="4375886"/>
                </a:lnTo>
                <a:cubicBezTo>
                  <a:pt x="5243965" y="4374376"/>
                  <a:pt x="5225028" y="4384942"/>
                  <a:pt x="5198722" y="4407582"/>
                </a:cubicBezTo>
                <a:cubicBezTo>
                  <a:pt x="5172414" y="4430223"/>
                  <a:pt x="5156532" y="4448060"/>
                  <a:pt x="5151071" y="4461095"/>
                </a:cubicBezTo>
                <a:cubicBezTo>
                  <a:pt x="5136826" y="4455729"/>
                  <a:pt x="5126677" y="4459953"/>
                  <a:pt x="5120628" y="4473767"/>
                </a:cubicBezTo>
                <a:cubicBezTo>
                  <a:pt x="5114575" y="4487581"/>
                  <a:pt x="5112092" y="4499959"/>
                  <a:pt x="5113176" y="4510904"/>
                </a:cubicBezTo>
                <a:cubicBezTo>
                  <a:pt x="5106066" y="4513665"/>
                  <a:pt x="5099843" y="4519385"/>
                  <a:pt x="5094509" y="4528060"/>
                </a:cubicBezTo>
                <a:cubicBezTo>
                  <a:pt x="5089174" y="4536736"/>
                  <a:pt x="5085506" y="4545172"/>
                  <a:pt x="5083507" y="4553372"/>
                </a:cubicBezTo>
                <a:lnTo>
                  <a:pt x="5060072" y="4570285"/>
                </a:lnTo>
                <a:lnTo>
                  <a:pt x="5033398" y="4574090"/>
                </a:lnTo>
                <a:lnTo>
                  <a:pt x="4943143" y="4706603"/>
                </a:lnTo>
                <a:lnTo>
                  <a:pt x="4942643" y="4735041"/>
                </a:lnTo>
                <a:cubicBezTo>
                  <a:pt x="4940838" y="4742980"/>
                  <a:pt x="4937401" y="4749380"/>
                  <a:pt x="4932326" y="4754242"/>
                </a:cubicBezTo>
                <a:cubicBezTo>
                  <a:pt x="4927251" y="4759103"/>
                  <a:pt x="4920136" y="4760787"/>
                  <a:pt x="4910982" y="4759294"/>
                </a:cubicBezTo>
                <a:lnTo>
                  <a:pt x="4869844" y="4795998"/>
                </a:lnTo>
                <a:cubicBezTo>
                  <a:pt x="4865692" y="4808615"/>
                  <a:pt x="4859846" y="4815000"/>
                  <a:pt x="4852300" y="4815151"/>
                </a:cubicBezTo>
                <a:cubicBezTo>
                  <a:pt x="4844754" y="4815306"/>
                  <a:pt x="4837970" y="4825520"/>
                  <a:pt x="4831949" y="4845807"/>
                </a:cubicBezTo>
                <a:cubicBezTo>
                  <a:pt x="4830119" y="4853851"/>
                  <a:pt x="4826733" y="4860040"/>
                  <a:pt x="4821789" y="4864368"/>
                </a:cubicBezTo>
                <a:cubicBezTo>
                  <a:pt x="4816846" y="4868697"/>
                  <a:pt x="4810092" y="4868888"/>
                  <a:pt x="4801533" y="4864946"/>
                </a:cubicBezTo>
                <a:cubicBezTo>
                  <a:pt x="4796558" y="4882049"/>
                  <a:pt x="4789741" y="4896795"/>
                  <a:pt x="4781089" y="4909181"/>
                </a:cubicBezTo>
                <a:cubicBezTo>
                  <a:pt x="4772436" y="4921567"/>
                  <a:pt x="4765621" y="4936312"/>
                  <a:pt x="4760642" y="4953415"/>
                </a:cubicBezTo>
                <a:cubicBezTo>
                  <a:pt x="4714668" y="4974778"/>
                  <a:pt x="4668130" y="5011634"/>
                  <a:pt x="4621031" y="5063991"/>
                </a:cubicBezTo>
                <a:cubicBezTo>
                  <a:pt x="4573932" y="5116347"/>
                  <a:pt x="4543348" y="5166961"/>
                  <a:pt x="4529279" y="5215834"/>
                </a:cubicBezTo>
                <a:cubicBezTo>
                  <a:pt x="4512963" y="5209067"/>
                  <a:pt x="4502970" y="5212654"/>
                  <a:pt x="4499301" y="5226588"/>
                </a:cubicBezTo>
                <a:cubicBezTo>
                  <a:pt x="4495634" y="5240523"/>
                  <a:pt x="4492996" y="5253542"/>
                  <a:pt x="4491385" y="5265641"/>
                </a:cubicBezTo>
                <a:lnTo>
                  <a:pt x="4457229" y="5300118"/>
                </a:lnTo>
                <a:cubicBezTo>
                  <a:pt x="4455281" y="5308102"/>
                  <a:pt x="4451820" y="5315689"/>
                  <a:pt x="4446850" y="5322873"/>
                </a:cubicBezTo>
                <a:cubicBezTo>
                  <a:pt x="4441879" y="5330058"/>
                  <a:pt x="4435863" y="5334925"/>
                  <a:pt x="4428806" y="5337473"/>
                </a:cubicBezTo>
                <a:lnTo>
                  <a:pt x="4399138" y="5379941"/>
                </a:lnTo>
                <a:lnTo>
                  <a:pt x="4415090" y="5393696"/>
                </a:lnTo>
                <a:cubicBezTo>
                  <a:pt x="4420876" y="5396365"/>
                  <a:pt x="4425694" y="5396395"/>
                  <a:pt x="4429550" y="5393791"/>
                </a:cubicBezTo>
                <a:cubicBezTo>
                  <a:pt x="4433403" y="5391185"/>
                  <a:pt x="4435979" y="5387219"/>
                  <a:pt x="4437279" y="5381896"/>
                </a:cubicBezTo>
                <a:cubicBezTo>
                  <a:pt x="4451820" y="5377251"/>
                  <a:pt x="4465554" y="5369330"/>
                  <a:pt x="4478476" y="5358132"/>
                </a:cubicBezTo>
                <a:cubicBezTo>
                  <a:pt x="4491398" y="5346935"/>
                  <a:pt x="4500020" y="5333577"/>
                  <a:pt x="4504344" y="5318057"/>
                </a:cubicBezTo>
                <a:cubicBezTo>
                  <a:pt x="4513909" y="5316769"/>
                  <a:pt x="4520640" y="5312262"/>
                  <a:pt x="4524536" y="5304538"/>
                </a:cubicBezTo>
                <a:cubicBezTo>
                  <a:pt x="4528431" y="5296812"/>
                  <a:pt x="4531176" y="5288868"/>
                  <a:pt x="4532763" y="5280700"/>
                </a:cubicBezTo>
                <a:cubicBezTo>
                  <a:pt x="4553555" y="5275729"/>
                  <a:pt x="4574486" y="5266884"/>
                  <a:pt x="4595556" y="5254163"/>
                </a:cubicBezTo>
                <a:cubicBezTo>
                  <a:pt x="4616629" y="5241444"/>
                  <a:pt x="4635003" y="5229878"/>
                  <a:pt x="4650684" y="5219471"/>
                </a:cubicBezTo>
                <a:cubicBezTo>
                  <a:pt x="4668159" y="5216538"/>
                  <a:pt x="4684314" y="5210791"/>
                  <a:pt x="4699141" y="5202223"/>
                </a:cubicBezTo>
                <a:cubicBezTo>
                  <a:pt x="4713970" y="5193658"/>
                  <a:pt x="4723577" y="5181752"/>
                  <a:pt x="4727969" y="5166507"/>
                </a:cubicBezTo>
                <a:lnTo>
                  <a:pt x="4754642" y="5162698"/>
                </a:lnTo>
                <a:lnTo>
                  <a:pt x="4764617" y="5121809"/>
                </a:lnTo>
                <a:cubicBezTo>
                  <a:pt x="4774475" y="5120429"/>
                  <a:pt x="4782370" y="5115550"/>
                  <a:pt x="4788300" y="5107174"/>
                </a:cubicBezTo>
                <a:cubicBezTo>
                  <a:pt x="4794233" y="5098800"/>
                  <a:pt x="4798140" y="5090482"/>
                  <a:pt x="4800021" y="5082222"/>
                </a:cubicBezTo>
                <a:lnTo>
                  <a:pt x="4845140" y="5081948"/>
                </a:lnTo>
                <a:cubicBezTo>
                  <a:pt x="4847618" y="5071241"/>
                  <a:pt x="4851889" y="5061432"/>
                  <a:pt x="4857949" y="5052525"/>
                </a:cubicBezTo>
                <a:cubicBezTo>
                  <a:pt x="4864013" y="5043619"/>
                  <a:pt x="4871958" y="5038526"/>
                  <a:pt x="4881790" y="5037251"/>
                </a:cubicBezTo>
                <a:cubicBezTo>
                  <a:pt x="4886736" y="5024675"/>
                  <a:pt x="4899721" y="5015423"/>
                  <a:pt x="4920745" y="5009492"/>
                </a:cubicBezTo>
                <a:cubicBezTo>
                  <a:pt x="4941769" y="5003563"/>
                  <a:pt x="4959864" y="4999747"/>
                  <a:pt x="4975027" y="4998043"/>
                </a:cubicBezTo>
                <a:lnTo>
                  <a:pt x="4978768" y="4982709"/>
                </a:lnTo>
                <a:cubicBezTo>
                  <a:pt x="4981709" y="4985502"/>
                  <a:pt x="4983993" y="4992627"/>
                  <a:pt x="4985622" y="5004083"/>
                </a:cubicBezTo>
                <a:cubicBezTo>
                  <a:pt x="4987253" y="5015542"/>
                  <a:pt x="4987794" y="5023225"/>
                  <a:pt x="4987242" y="5027132"/>
                </a:cubicBezTo>
                <a:lnTo>
                  <a:pt x="4960066" y="5059377"/>
                </a:lnTo>
                <a:cubicBezTo>
                  <a:pt x="4957095" y="5069361"/>
                  <a:pt x="4956179" y="5077507"/>
                  <a:pt x="4957322" y="5083818"/>
                </a:cubicBezTo>
                <a:cubicBezTo>
                  <a:pt x="4958464" y="5090129"/>
                  <a:pt x="4964530" y="5096048"/>
                  <a:pt x="4975518" y="5101571"/>
                </a:cubicBezTo>
                <a:lnTo>
                  <a:pt x="4992718" y="5110215"/>
                </a:lnTo>
                <a:lnTo>
                  <a:pt x="5006434" y="5053992"/>
                </a:lnTo>
                <a:cubicBezTo>
                  <a:pt x="5026147" y="5062226"/>
                  <a:pt x="5044802" y="5064908"/>
                  <a:pt x="5062398" y="5062035"/>
                </a:cubicBezTo>
                <a:cubicBezTo>
                  <a:pt x="5079994" y="5059164"/>
                  <a:pt x="5098648" y="5061845"/>
                  <a:pt x="5118364" y="5070081"/>
                </a:cubicBezTo>
                <a:cubicBezTo>
                  <a:pt x="5149249" y="5029777"/>
                  <a:pt x="5172746" y="4998315"/>
                  <a:pt x="5188858" y="4975690"/>
                </a:cubicBezTo>
                <a:cubicBezTo>
                  <a:pt x="5204971" y="4953067"/>
                  <a:pt x="5240807" y="4943584"/>
                  <a:pt x="5296366" y="4947238"/>
                </a:cubicBezTo>
                <a:lnTo>
                  <a:pt x="5312578" y="4880795"/>
                </a:lnTo>
                <a:cubicBezTo>
                  <a:pt x="5329456" y="4880312"/>
                  <a:pt x="5345244" y="4876053"/>
                  <a:pt x="5359942" y="4868020"/>
                </a:cubicBezTo>
                <a:cubicBezTo>
                  <a:pt x="5374639" y="4859988"/>
                  <a:pt x="5384198" y="4848296"/>
                  <a:pt x="5388615" y="4832941"/>
                </a:cubicBezTo>
                <a:cubicBezTo>
                  <a:pt x="5408779" y="4838773"/>
                  <a:pt x="5421358" y="4827882"/>
                  <a:pt x="5426352" y="4800269"/>
                </a:cubicBezTo>
                <a:cubicBezTo>
                  <a:pt x="5431345" y="4772653"/>
                  <a:pt x="5445360" y="4762483"/>
                  <a:pt x="5468392" y="4769755"/>
                </a:cubicBezTo>
                <a:cubicBezTo>
                  <a:pt x="5467011" y="4779819"/>
                  <a:pt x="5468961" y="4789408"/>
                  <a:pt x="5474249" y="4798519"/>
                </a:cubicBezTo>
                <a:cubicBezTo>
                  <a:pt x="5479534" y="4807628"/>
                  <a:pt x="5481487" y="4817219"/>
                  <a:pt x="5480103" y="4827281"/>
                </a:cubicBezTo>
                <a:cubicBezTo>
                  <a:pt x="5478248" y="4835435"/>
                  <a:pt x="5474602" y="4842686"/>
                  <a:pt x="5469164" y="4849038"/>
                </a:cubicBezTo>
                <a:cubicBezTo>
                  <a:pt x="5463725" y="4855390"/>
                  <a:pt x="5456403" y="4857927"/>
                  <a:pt x="5447194" y="4856644"/>
                </a:cubicBezTo>
                <a:cubicBezTo>
                  <a:pt x="5446094" y="4864458"/>
                  <a:pt x="5442872" y="4877664"/>
                  <a:pt x="5437530" y="4896256"/>
                </a:cubicBezTo>
                <a:cubicBezTo>
                  <a:pt x="5432190" y="4914849"/>
                  <a:pt x="5423861" y="4922618"/>
                  <a:pt x="5412539" y="4919559"/>
                </a:cubicBezTo>
                <a:cubicBezTo>
                  <a:pt x="5405288" y="4926194"/>
                  <a:pt x="5394670" y="4943330"/>
                  <a:pt x="5380686" y="4970969"/>
                </a:cubicBezTo>
                <a:cubicBezTo>
                  <a:pt x="5366704" y="4998607"/>
                  <a:pt x="5368176" y="5018952"/>
                  <a:pt x="5385107" y="5032003"/>
                </a:cubicBezTo>
                <a:lnTo>
                  <a:pt x="5357931" y="5064249"/>
                </a:lnTo>
                <a:cubicBezTo>
                  <a:pt x="5338986" y="5067156"/>
                  <a:pt x="5322282" y="5074063"/>
                  <a:pt x="5307823" y="5084968"/>
                </a:cubicBezTo>
                <a:lnTo>
                  <a:pt x="5296600" y="5130967"/>
                </a:lnTo>
                <a:lnTo>
                  <a:pt x="5250231" y="5136352"/>
                </a:lnTo>
                <a:lnTo>
                  <a:pt x="5237763" y="5187465"/>
                </a:lnTo>
                <a:lnTo>
                  <a:pt x="5208594" y="5201495"/>
                </a:lnTo>
                <a:lnTo>
                  <a:pt x="5231529" y="5213020"/>
                </a:lnTo>
                <a:lnTo>
                  <a:pt x="5196128" y="5252606"/>
                </a:lnTo>
                <a:cubicBezTo>
                  <a:pt x="5215169" y="5275684"/>
                  <a:pt x="5215470" y="5283246"/>
                  <a:pt x="5197029" y="5275294"/>
                </a:cubicBezTo>
                <a:cubicBezTo>
                  <a:pt x="5178587" y="5267340"/>
                  <a:pt x="5163246" y="5259870"/>
                  <a:pt x="5151006" y="5252882"/>
                </a:cubicBezTo>
                <a:cubicBezTo>
                  <a:pt x="5134554" y="5245570"/>
                  <a:pt x="5124830" y="5250246"/>
                  <a:pt x="5121837" y="5266912"/>
                </a:cubicBezTo>
                <a:cubicBezTo>
                  <a:pt x="5108640" y="5273190"/>
                  <a:pt x="5098137" y="5286558"/>
                  <a:pt x="5090331" y="5307021"/>
                </a:cubicBezTo>
                <a:cubicBezTo>
                  <a:pt x="5082523" y="5327481"/>
                  <a:pt x="5072831" y="5344129"/>
                  <a:pt x="5061252" y="5356955"/>
                </a:cubicBezTo>
                <a:lnTo>
                  <a:pt x="5103378" y="5395342"/>
                </a:lnTo>
                <a:lnTo>
                  <a:pt x="5149002" y="5366630"/>
                </a:lnTo>
                <a:cubicBezTo>
                  <a:pt x="5152117" y="5356600"/>
                  <a:pt x="5158474" y="5351429"/>
                  <a:pt x="5168075" y="5351113"/>
                </a:cubicBezTo>
                <a:cubicBezTo>
                  <a:pt x="5177671" y="5350796"/>
                  <a:pt x="5186769" y="5354172"/>
                  <a:pt x="5195370" y="5361245"/>
                </a:cubicBezTo>
                <a:cubicBezTo>
                  <a:pt x="5199609" y="5339465"/>
                  <a:pt x="5211825" y="5324568"/>
                  <a:pt x="5232018" y="5316546"/>
                </a:cubicBezTo>
                <a:lnTo>
                  <a:pt x="5241994" y="5275656"/>
                </a:lnTo>
                <a:cubicBezTo>
                  <a:pt x="5255902" y="5271411"/>
                  <a:pt x="5267102" y="5265085"/>
                  <a:pt x="5275587" y="5256680"/>
                </a:cubicBezTo>
                <a:cubicBezTo>
                  <a:pt x="5284074" y="5248273"/>
                  <a:pt x="5290162" y="5236510"/>
                  <a:pt x="5293849" y="5221390"/>
                </a:cubicBezTo>
                <a:lnTo>
                  <a:pt x="5331246" y="5200019"/>
                </a:lnTo>
                <a:lnTo>
                  <a:pt x="5357676" y="5144448"/>
                </a:lnTo>
                <a:cubicBezTo>
                  <a:pt x="5361362" y="5143074"/>
                  <a:pt x="5366203" y="5141922"/>
                  <a:pt x="5372197" y="5140988"/>
                </a:cubicBezTo>
                <a:cubicBezTo>
                  <a:pt x="5378190" y="5140057"/>
                  <a:pt x="5384154" y="5140901"/>
                  <a:pt x="5390083" y="5143521"/>
                </a:cubicBezTo>
                <a:cubicBezTo>
                  <a:pt x="5401603" y="5151822"/>
                  <a:pt x="5400625" y="5163524"/>
                  <a:pt x="5387152" y="5178627"/>
                </a:cubicBezTo>
                <a:cubicBezTo>
                  <a:pt x="5373678" y="5193732"/>
                  <a:pt x="5364598" y="5205663"/>
                  <a:pt x="5359914" y="5214428"/>
                </a:cubicBezTo>
                <a:lnTo>
                  <a:pt x="5411514" y="5240361"/>
                </a:lnTo>
                <a:lnTo>
                  <a:pt x="5410769" y="5217034"/>
                </a:lnTo>
                <a:cubicBezTo>
                  <a:pt x="5413090" y="5209715"/>
                  <a:pt x="5417732" y="5206071"/>
                  <a:pt x="5424697" y="5206105"/>
                </a:cubicBezTo>
                <a:cubicBezTo>
                  <a:pt x="5431663" y="5206138"/>
                  <a:pt x="5438239" y="5207769"/>
                  <a:pt x="5444423" y="5210998"/>
                </a:cubicBezTo>
                <a:cubicBezTo>
                  <a:pt x="5451600" y="5208508"/>
                  <a:pt x="5459932" y="5206239"/>
                  <a:pt x="5469416" y="5204191"/>
                </a:cubicBezTo>
                <a:cubicBezTo>
                  <a:pt x="5478899" y="5202144"/>
                  <a:pt x="5488351" y="5201873"/>
                  <a:pt x="5497772" y="5203382"/>
                </a:cubicBezTo>
                <a:lnTo>
                  <a:pt x="5524947" y="5171136"/>
                </a:lnTo>
                <a:lnTo>
                  <a:pt x="5583528" y="5194838"/>
                </a:lnTo>
                <a:lnTo>
                  <a:pt x="5608956" y="5196141"/>
                </a:lnTo>
                <a:cubicBezTo>
                  <a:pt x="5619783" y="5201227"/>
                  <a:pt x="5626296" y="5200911"/>
                  <a:pt x="5628493" y="5195204"/>
                </a:cubicBezTo>
                <a:cubicBezTo>
                  <a:pt x="5630692" y="5189495"/>
                  <a:pt x="5632406" y="5182466"/>
                  <a:pt x="5633637" y="5174119"/>
                </a:cubicBezTo>
                <a:cubicBezTo>
                  <a:pt x="5635839" y="5169489"/>
                  <a:pt x="5640909" y="5166299"/>
                  <a:pt x="5648845" y="5164552"/>
                </a:cubicBezTo>
                <a:cubicBezTo>
                  <a:pt x="5652858" y="5162383"/>
                  <a:pt x="5658291" y="5157703"/>
                  <a:pt x="5665143" y="5150508"/>
                </a:cubicBezTo>
                <a:cubicBezTo>
                  <a:pt x="5671993" y="5143311"/>
                  <a:pt x="5677115" y="5139908"/>
                  <a:pt x="5680508" y="5140298"/>
                </a:cubicBezTo>
                <a:cubicBezTo>
                  <a:pt x="5683148" y="5142103"/>
                  <a:pt x="5684408" y="5144649"/>
                  <a:pt x="5684276" y="5147930"/>
                </a:cubicBezTo>
                <a:cubicBezTo>
                  <a:pt x="5684146" y="5151210"/>
                  <a:pt x="5683969" y="5153035"/>
                  <a:pt x="5683746" y="5153401"/>
                </a:cubicBezTo>
                <a:cubicBezTo>
                  <a:pt x="5676541" y="5175242"/>
                  <a:pt x="5664709" y="5192963"/>
                  <a:pt x="5648250" y="5206566"/>
                </a:cubicBezTo>
                <a:cubicBezTo>
                  <a:pt x="5631791" y="5220170"/>
                  <a:pt x="5620270" y="5236614"/>
                  <a:pt x="5613687" y="5255898"/>
                </a:cubicBezTo>
                <a:cubicBezTo>
                  <a:pt x="5611193" y="5266122"/>
                  <a:pt x="5615680" y="5274114"/>
                  <a:pt x="5627146" y="5279875"/>
                </a:cubicBezTo>
                <a:lnTo>
                  <a:pt x="5640105" y="5332291"/>
                </a:lnTo>
                <a:lnTo>
                  <a:pt x="5687720" y="5321797"/>
                </a:lnTo>
                <a:cubicBezTo>
                  <a:pt x="5691559" y="5310455"/>
                  <a:pt x="5697720" y="5302793"/>
                  <a:pt x="5706200" y="5298808"/>
                </a:cubicBezTo>
                <a:cubicBezTo>
                  <a:pt x="5714682" y="5294821"/>
                  <a:pt x="5721153" y="5285882"/>
                  <a:pt x="5725616" y="5271988"/>
                </a:cubicBezTo>
                <a:lnTo>
                  <a:pt x="5748552" y="5283513"/>
                </a:lnTo>
                <a:cubicBezTo>
                  <a:pt x="5766733" y="5289782"/>
                  <a:pt x="5774242" y="5282081"/>
                  <a:pt x="5771081" y="5260408"/>
                </a:cubicBezTo>
                <a:cubicBezTo>
                  <a:pt x="5767921" y="5238740"/>
                  <a:pt x="5782599" y="5234639"/>
                  <a:pt x="5815112" y="5248112"/>
                </a:cubicBezTo>
                <a:cubicBezTo>
                  <a:pt x="5843118" y="5234451"/>
                  <a:pt x="5873365" y="5224791"/>
                  <a:pt x="5905856" y="5219125"/>
                </a:cubicBezTo>
                <a:cubicBezTo>
                  <a:pt x="5911458" y="5199468"/>
                  <a:pt x="5921451" y="5184886"/>
                  <a:pt x="5935837" y="5175382"/>
                </a:cubicBezTo>
                <a:cubicBezTo>
                  <a:pt x="5950226" y="5165876"/>
                  <a:pt x="5965327" y="5156731"/>
                  <a:pt x="5981151" y="5147947"/>
                </a:cubicBezTo>
                <a:cubicBezTo>
                  <a:pt x="5977324" y="5184514"/>
                  <a:pt x="5970506" y="5210258"/>
                  <a:pt x="5960702" y="5225173"/>
                </a:cubicBezTo>
                <a:cubicBezTo>
                  <a:pt x="5950893" y="5240087"/>
                  <a:pt x="5943082" y="5256719"/>
                  <a:pt x="5937264" y="5275074"/>
                </a:cubicBezTo>
                <a:lnTo>
                  <a:pt x="5977399" y="5295244"/>
                </a:lnTo>
                <a:lnTo>
                  <a:pt x="6047947" y="5296273"/>
                </a:lnTo>
                <a:cubicBezTo>
                  <a:pt x="6045158" y="5291764"/>
                  <a:pt x="6041451" y="5286075"/>
                  <a:pt x="6036823" y="5279208"/>
                </a:cubicBezTo>
                <a:cubicBezTo>
                  <a:pt x="6032197" y="5272340"/>
                  <a:pt x="6029922" y="5267372"/>
                  <a:pt x="6030000" y="5264303"/>
                </a:cubicBezTo>
                <a:cubicBezTo>
                  <a:pt x="6031793" y="5259704"/>
                  <a:pt x="6035625" y="5258282"/>
                  <a:pt x="6041499" y="5260040"/>
                </a:cubicBezTo>
                <a:cubicBezTo>
                  <a:pt x="6047374" y="5261797"/>
                  <a:pt x="6052015" y="5263651"/>
                  <a:pt x="6055428" y="5265607"/>
                </a:cubicBezTo>
                <a:lnTo>
                  <a:pt x="6120498" y="5183554"/>
                </a:lnTo>
                <a:lnTo>
                  <a:pt x="6188387" y="5158390"/>
                </a:lnTo>
                <a:lnTo>
                  <a:pt x="6179088" y="5179755"/>
                </a:lnTo>
                <a:cubicBezTo>
                  <a:pt x="6177158" y="5187626"/>
                  <a:pt x="6173744" y="5193718"/>
                  <a:pt x="6168848" y="5198026"/>
                </a:cubicBezTo>
                <a:cubicBezTo>
                  <a:pt x="6163952" y="5202334"/>
                  <a:pt x="6157369" y="5202645"/>
                  <a:pt x="6149104" y="5198961"/>
                </a:cubicBezTo>
                <a:cubicBezTo>
                  <a:pt x="6143941" y="5215716"/>
                  <a:pt x="6137028" y="5230208"/>
                  <a:pt x="6128371" y="5242434"/>
                </a:cubicBezTo>
                <a:cubicBezTo>
                  <a:pt x="6119712" y="5254661"/>
                  <a:pt x="6112801" y="5269152"/>
                  <a:pt x="6107634" y="5285906"/>
                </a:cubicBezTo>
                <a:cubicBezTo>
                  <a:pt x="6085043" y="5296736"/>
                  <a:pt x="6062242" y="5311342"/>
                  <a:pt x="6039233" y="5329725"/>
                </a:cubicBezTo>
                <a:lnTo>
                  <a:pt x="6014356" y="5353471"/>
                </a:lnTo>
                <a:lnTo>
                  <a:pt x="6000330" y="5306769"/>
                </a:lnTo>
                <a:cubicBezTo>
                  <a:pt x="5993775" y="5325950"/>
                  <a:pt x="5982515" y="5341326"/>
                  <a:pt x="5966550" y="5352908"/>
                </a:cubicBezTo>
                <a:cubicBezTo>
                  <a:pt x="5950582" y="5364488"/>
                  <a:pt x="5939322" y="5379868"/>
                  <a:pt x="5932765" y="5399046"/>
                </a:cubicBezTo>
                <a:cubicBezTo>
                  <a:pt x="5944354" y="5404033"/>
                  <a:pt x="5953439" y="5406506"/>
                  <a:pt x="5960019" y="5406466"/>
                </a:cubicBezTo>
                <a:lnTo>
                  <a:pt x="5963351" y="5404379"/>
                </a:lnTo>
                <a:lnTo>
                  <a:pt x="5911397" y="5472519"/>
                </a:lnTo>
                <a:cubicBezTo>
                  <a:pt x="5896032" y="5497457"/>
                  <a:pt x="5884698" y="5521894"/>
                  <a:pt x="5877394" y="5545831"/>
                </a:cubicBezTo>
                <a:cubicBezTo>
                  <a:pt x="5861624" y="5539539"/>
                  <a:pt x="5851822" y="5543217"/>
                  <a:pt x="5847990" y="5556860"/>
                </a:cubicBezTo>
                <a:cubicBezTo>
                  <a:pt x="5844162" y="5570504"/>
                  <a:pt x="5841351" y="5583237"/>
                  <a:pt x="5839558" y="5595054"/>
                </a:cubicBezTo>
                <a:lnTo>
                  <a:pt x="5805647" y="5629272"/>
                </a:lnTo>
                <a:cubicBezTo>
                  <a:pt x="5803602" y="5637087"/>
                  <a:pt x="5800090" y="5644542"/>
                  <a:pt x="5795116" y="5651632"/>
                </a:cubicBezTo>
                <a:cubicBezTo>
                  <a:pt x="5790142" y="5658724"/>
                  <a:pt x="5784190" y="5663576"/>
                  <a:pt x="5777268" y="5666189"/>
                </a:cubicBezTo>
                <a:lnTo>
                  <a:pt x="5747581" y="5708110"/>
                </a:lnTo>
                <a:lnTo>
                  <a:pt x="5762869" y="5721217"/>
                </a:lnTo>
                <a:cubicBezTo>
                  <a:pt x="5768457" y="5723711"/>
                  <a:pt x="5773150" y="5723651"/>
                  <a:pt x="5776955" y="5721043"/>
                </a:cubicBezTo>
                <a:cubicBezTo>
                  <a:pt x="5780756" y="5718434"/>
                  <a:pt x="5783340" y="5714522"/>
                  <a:pt x="5784704" y="5709313"/>
                </a:cubicBezTo>
                <a:cubicBezTo>
                  <a:pt x="5798955" y="5704519"/>
                  <a:pt x="5812482" y="5696549"/>
                  <a:pt x="5825279" y="5685401"/>
                </a:cubicBezTo>
                <a:cubicBezTo>
                  <a:pt x="5838073" y="5674254"/>
                  <a:pt x="5846719" y="5661081"/>
                  <a:pt x="5851218" y="5645882"/>
                </a:cubicBezTo>
                <a:cubicBezTo>
                  <a:pt x="5860561" y="5644450"/>
                  <a:pt x="5867201" y="5639935"/>
                  <a:pt x="5871140" y="5632338"/>
                </a:cubicBezTo>
                <a:cubicBezTo>
                  <a:pt x="5875076" y="5624740"/>
                  <a:pt x="5877897" y="5616950"/>
                  <a:pt x="5879594" y="5608963"/>
                </a:cubicBezTo>
                <a:cubicBezTo>
                  <a:pt x="5899942" y="5603737"/>
                  <a:pt x="5920497" y="5594734"/>
                  <a:pt x="5941259" y="5581953"/>
                </a:cubicBezTo>
                <a:cubicBezTo>
                  <a:pt x="5962023" y="5569173"/>
                  <a:pt x="5980138" y="5557565"/>
                  <a:pt x="5995607" y="5547138"/>
                </a:cubicBezTo>
                <a:cubicBezTo>
                  <a:pt x="6012686" y="5543958"/>
                  <a:pt x="6028530" y="5538061"/>
                  <a:pt x="6043133" y="5529441"/>
                </a:cubicBezTo>
                <a:cubicBezTo>
                  <a:pt x="6057738" y="5520823"/>
                  <a:pt x="6067318" y="5509046"/>
                  <a:pt x="6071877" y="5494114"/>
                </a:cubicBezTo>
                <a:lnTo>
                  <a:pt x="6097934" y="5489911"/>
                </a:lnTo>
                <a:lnTo>
                  <a:pt x="6108405" y="5449891"/>
                </a:lnTo>
                <a:cubicBezTo>
                  <a:pt x="6118035" y="5448365"/>
                  <a:pt x="6125817" y="5443466"/>
                  <a:pt x="6131749" y="5435196"/>
                </a:cubicBezTo>
                <a:cubicBezTo>
                  <a:pt x="6137682" y="5426929"/>
                  <a:pt x="6141642" y="5418753"/>
                  <a:pt x="6143626" y="5410671"/>
                </a:cubicBezTo>
                <a:lnTo>
                  <a:pt x="6187590" y="5409573"/>
                </a:lnTo>
                <a:cubicBezTo>
                  <a:pt x="6190201" y="5399096"/>
                  <a:pt x="6194543" y="5389461"/>
                  <a:pt x="6200611" y="5380672"/>
                </a:cubicBezTo>
                <a:cubicBezTo>
                  <a:pt x="6206683" y="5371883"/>
                  <a:pt x="6214517" y="5366775"/>
                  <a:pt x="6224119" y="5365352"/>
                </a:cubicBezTo>
                <a:cubicBezTo>
                  <a:pt x="6229169" y="5353008"/>
                  <a:pt x="6241990" y="5343755"/>
                  <a:pt x="6262583" y="5337590"/>
                </a:cubicBezTo>
                <a:cubicBezTo>
                  <a:pt x="6283174" y="5331426"/>
                  <a:pt x="6300874" y="5327375"/>
                  <a:pt x="6315678" y="5325435"/>
                </a:cubicBezTo>
                <a:lnTo>
                  <a:pt x="6319605" y="5310428"/>
                </a:lnTo>
                <a:cubicBezTo>
                  <a:pt x="6322419" y="5313094"/>
                  <a:pt x="6324513" y="5319994"/>
                  <a:pt x="6325889" y="5331125"/>
                </a:cubicBezTo>
                <a:cubicBezTo>
                  <a:pt x="6327266" y="5342258"/>
                  <a:pt x="6327652" y="5349734"/>
                  <a:pt x="6327042" y="5353550"/>
                </a:cubicBezTo>
                <a:lnTo>
                  <a:pt x="6299972" y="5385466"/>
                </a:lnTo>
                <a:cubicBezTo>
                  <a:pt x="6296894" y="5395247"/>
                  <a:pt x="6295852" y="5403201"/>
                  <a:pt x="6296848" y="5409328"/>
                </a:cubicBezTo>
                <a:cubicBezTo>
                  <a:pt x="6297845" y="5415456"/>
                  <a:pt x="6303646" y="5421110"/>
                  <a:pt x="6314249" y="5426289"/>
                </a:cubicBezTo>
                <a:lnTo>
                  <a:pt x="6330847" y="5434393"/>
                </a:lnTo>
                <a:lnTo>
                  <a:pt x="6345246" y="5379365"/>
                </a:lnTo>
                <a:cubicBezTo>
                  <a:pt x="6364300" y="5387024"/>
                  <a:pt x="6382424" y="5389293"/>
                  <a:pt x="6399620" y="5386171"/>
                </a:cubicBezTo>
                <a:cubicBezTo>
                  <a:pt x="6416816" y="5383048"/>
                  <a:pt x="6434941" y="5385317"/>
                  <a:pt x="6453997" y="5392978"/>
                </a:cubicBezTo>
                <a:cubicBezTo>
                  <a:pt x="6484830" y="5353143"/>
                  <a:pt x="6508301" y="5322057"/>
                  <a:pt x="6524415" y="5299718"/>
                </a:cubicBezTo>
                <a:cubicBezTo>
                  <a:pt x="6540530" y="5277381"/>
                  <a:pt x="6575618" y="5267482"/>
                  <a:pt x="6629679" y="5270018"/>
                </a:cubicBezTo>
                <a:lnTo>
                  <a:pt x="6646698" y="5204987"/>
                </a:lnTo>
                <a:cubicBezTo>
                  <a:pt x="6663150" y="5204206"/>
                  <a:pt x="6678610" y="5199766"/>
                  <a:pt x="6693078" y="5191669"/>
                </a:cubicBezTo>
                <a:cubicBezTo>
                  <a:pt x="6707545" y="5183572"/>
                  <a:pt x="6717072" y="5172005"/>
                  <a:pt x="6721658" y="5156965"/>
                </a:cubicBezTo>
                <a:cubicBezTo>
                  <a:pt x="6741196" y="5162275"/>
                  <a:pt x="6753652" y="5151433"/>
                  <a:pt x="6759026" y="5124439"/>
                </a:cubicBezTo>
                <a:cubicBezTo>
                  <a:pt x="6764399" y="5097442"/>
                  <a:pt x="6778241" y="5087275"/>
                  <a:pt x="6800546" y="5093936"/>
                </a:cubicBezTo>
                <a:cubicBezTo>
                  <a:pt x="6799015" y="5103766"/>
                  <a:pt x="6800738" y="5113072"/>
                  <a:pt x="6805722" y="5121851"/>
                </a:cubicBezTo>
                <a:cubicBezTo>
                  <a:pt x="6810703" y="5130629"/>
                  <a:pt x="6812429" y="5139936"/>
                  <a:pt x="6810895" y="5149765"/>
                </a:cubicBezTo>
                <a:cubicBezTo>
                  <a:pt x="6808938" y="5157743"/>
                  <a:pt x="6805252" y="5164875"/>
                  <a:pt x="6799837" y="5171163"/>
                </a:cubicBezTo>
                <a:cubicBezTo>
                  <a:pt x="6794421" y="5177452"/>
                  <a:pt x="6787241" y="5180058"/>
                  <a:pt x="6778292" y="5178978"/>
                </a:cubicBezTo>
                <a:cubicBezTo>
                  <a:pt x="6777077" y="5186611"/>
                  <a:pt x="6773695" y="5199536"/>
                  <a:pt x="6768148" y="5217748"/>
                </a:cubicBezTo>
                <a:cubicBezTo>
                  <a:pt x="6762603" y="5235961"/>
                  <a:pt x="6754345" y="5243683"/>
                  <a:pt x="6743370" y="5240911"/>
                </a:cubicBezTo>
                <a:cubicBezTo>
                  <a:pt x="6736185" y="5247509"/>
                  <a:pt x="6725524" y="5264400"/>
                  <a:pt x="6711391" y="5291585"/>
                </a:cubicBezTo>
                <a:cubicBezTo>
                  <a:pt x="6697259" y="5318768"/>
                  <a:pt x="6698318" y="5338562"/>
                  <a:pt x="6714574" y="5350966"/>
                </a:cubicBezTo>
                <a:lnTo>
                  <a:pt x="6687503" y="5382882"/>
                </a:lnTo>
                <a:cubicBezTo>
                  <a:pt x="6668992" y="5386063"/>
                  <a:pt x="6652591" y="5393101"/>
                  <a:pt x="6638303" y="5403990"/>
                </a:cubicBezTo>
                <a:lnTo>
                  <a:pt x="6626522" y="5449012"/>
                </a:lnTo>
                <a:lnTo>
                  <a:pt x="6581248" y="5455113"/>
                </a:lnTo>
                <a:lnTo>
                  <a:pt x="6568159" y="5505140"/>
                </a:lnTo>
                <a:lnTo>
                  <a:pt x="6539483" y="5519345"/>
                </a:lnTo>
                <a:lnTo>
                  <a:pt x="6561615" y="5530151"/>
                </a:lnTo>
                <a:lnTo>
                  <a:pt x="6526396" y="5569370"/>
                </a:lnTo>
                <a:cubicBezTo>
                  <a:pt x="6544521" y="5591503"/>
                  <a:pt x="6544675" y="5598865"/>
                  <a:pt x="6526856" y="5591457"/>
                </a:cubicBezTo>
                <a:cubicBezTo>
                  <a:pt x="6509035" y="5584048"/>
                  <a:pt x="6494226" y="5577054"/>
                  <a:pt x="6482430" y="5570470"/>
                </a:cubicBezTo>
                <a:cubicBezTo>
                  <a:pt x="6466537" y="5563650"/>
                  <a:pt x="6456978" y="5568384"/>
                  <a:pt x="6453755" y="5584676"/>
                </a:cubicBezTo>
                <a:cubicBezTo>
                  <a:pt x="6440782" y="5591036"/>
                  <a:pt x="6430303" y="5604253"/>
                  <a:pt x="6422320" y="5624334"/>
                </a:cubicBezTo>
                <a:cubicBezTo>
                  <a:pt x="6414337" y="5644411"/>
                  <a:pt x="6404587" y="5660808"/>
                  <a:pt x="6393070" y="5673517"/>
                </a:cubicBezTo>
                <a:lnTo>
                  <a:pt x="6433404" y="5710140"/>
                </a:lnTo>
                <a:lnTo>
                  <a:pt x="6478382" y="5681327"/>
                </a:lnTo>
                <a:cubicBezTo>
                  <a:pt x="6481603" y="5671497"/>
                  <a:pt x="6487891" y="5666342"/>
                  <a:pt x="6497250" y="5665857"/>
                </a:cubicBezTo>
                <a:cubicBezTo>
                  <a:pt x="6506606" y="5665372"/>
                  <a:pt x="6515407" y="5668494"/>
                  <a:pt x="6523656" y="5675226"/>
                </a:cubicBezTo>
                <a:cubicBezTo>
                  <a:pt x="6528188" y="5653929"/>
                  <a:pt x="6540363" y="5639190"/>
                  <a:pt x="6560184" y="5631003"/>
                </a:cubicBezTo>
                <a:lnTo>
                  <a:pt x="6570656" y="5590982"/>
                </a:lnTo>
                <a:cubicBezTo>
                  <a:pt x="6584285" y="5586590"/>
                  <a:pt x="6595312" y="5580221"/>
                  <a:pt x="6603734" y="5571876"/>
                </a:cubicBezTo>
                <a:cubicBezTo>
                  <a:pt x="6612158" y="5563529"/>
                  <a:pt x="6618305" y="5551956"/>
                  <a:pt x="6622177" y="5537158"/>
                </a:cubicBezTo>
                <a:lnTo>
                  <a:pt x="6659003" y="5515648"/>
                </a:lnTo>
                <a:lnTo>
                  <a:pt x="6685776" y="5461021"/>
                </a:lnTo>
                <a:cubicBezTo>
                  <a:pt x="6689393" y="5459615"/>
                  <a:pt x="6694131" y="5458403"/>
                  <a:pt x="6699989" y="5457383"/>
                </a:cubicBezTo>
                <a:cubicBezTo>
                  <a:pt x="6705844" y="5456364"/>
                  <a:pt x="6711639" y="5457077"/>
                  <a:pt x="6717366" y="5459521"/>
                </a:cubicBezTo>
                <a:cubicBezTo>
                  <a:pt x="6728437" y="5467396"/>
                  <a:pt x="6727269" y="5478814"/>
                  <a:pt x="6713864" y="5493777"/>
                </a:cubicBezTo>
                <a:cubicBezTo>
                  <a:pt x="6700459" y="5508741"/>
                  <a:pt x="6691393" y="5520532"/>
                  <a:pt x="6686669" y="5529157"/>
                </a:cubicBezTo>
                <a:lnTo>
                  <a:pt x="6736462" y="5553472"/>
                </a:lnTo>
                <a:lnTo>
                  <a:pt x="6736166" y="5530760"/>
                </a:lnTo>
                <a:cubicBezTo>
                  <a:pt x="6738562" y="5523586"/>
                  <a:pt x="6743152" y="5519950"/>
                  <a:pt x="6749937" y="5519855"/>
                </a:cubicBezTo>
                <a:cubicBezTo>
                  <a:pt x="6756722" y="5519760"/>
                  <a:pt x="6763099" y="5521227"/>
                  <a:pt x="6769065" y="5524259"/>
                </a:cubicBezTo>
                <a:cubicBezTo>
                  <a:pt x="6776103" y="5521701"/>
                  <a:pt x="6784262" y="5519337"/>
                  <a:pt x="6793539" y="5517167"/>
                </a:cubicBezTo>
                <a:cubicBezTo>
                  <a:pt x="6802816" y="5514998"/>
                  <a:pt x="6812030" y="5514560"/>
                  <a:pt x="6821179" y="5515856"/>
                </a:cubicBezTo>
                <a:lnTo>
                  <a:pt x="6848249" y="5483940"/>
                </a:lnTo>
                <a:lnTo>
                  <a:pt x="6904885" y="5505952"/>
                </a:lnTo>
                <a:lnTo>
                  <a:pt x="6929634" y="5506753"/>
                </a:lnTo>
                <a:cubicBezTo>
                  <a:pt x="6940089" y="5511510"/>
                  <a:pt x="6946441" y="5511081"/>
                  <a:pt x="6948686" y="5505481"/>
                </a:cubicBezTo>
                <a:cubicBezTo>
                  <a:pt x="6950933" y="5499878"/>
                  <a:pt x="6952733" y="5492998"/>
                  <a:pt x="6954086" y="5484844"/>
                </a:cubicBezTo>
                <a:cubicBezTo>
                  <a:pt x="6956317" y="5480292"/>
                  <a:pt x="6961315" y="5477091"/>
                  <a:pt x="6969079" y="5475242"/>
                </a:cubicBezTo>
                <a:cubicBezTo>
                  <a:pt x="6973028" y="5473056"/>
                  <a:pt x="6978408" y="5468396"/>
                  <a:pt x="6985216" y="5461260"/>
                </a:cubicBezTo>
                <a:cubicBezTo>
                  <a:pt x="6992022" y="5454122"/>
                  <a:pt x="6997075" y="5450712"/>
                  <a:pt x="7000373" y="5451030"/>
                </a:cubicBezTo>
                <a:cubicBezTo>
                  <a:pt x="7002912" y="5452740"/>
                  <a:pt x="7004092" y="5455197"/>
                  <a:pt x="7003904" y="5458396"/>
                </a:cubicBezTo>
                <a:cubicBezTo>
                  <a:pt x="7003717" y="5461594"/>
                  <a:pt x="7003511" y="5463375"/>
                  <a:pt x="7003287" y="5463736"/>
                </a:cubicBezTo>
                <a:cubicBezTo>
                  <a:pt x="6995864" y="5485147"/>
                  <a:pt x="6984011" y="5502630"/>
                  <a:pt x="6967725" y="5516186"/>
                </a:cubicBezTo>
                <a:cubicBezTo>
                  <a:pt x="6951439" y="5529743"/>
                  <a:pt x="6939911" y="5545975"/>
                  <a:pt x="6933143" y="5564885"/>
                </a:cubicBezTo>
                <a:cubicBezTo>
                  <a:pt x="6930525" y="5574891"/>
                  <a:pt x="6934749" y="5582595"/>
                  <a:pt x="6945814" y="5587997"/>
                </a:cubicBezTo>
                <a:lnTo>
                  <a:pt x="6957474" y="5638824"/>
                </a:lnTo>
                <a:lnTo>
                  <a:pt x="7004056" y="5627723"/>
                </a:lnTo>
                <a:cubicBezTo>
                  <a:pt x="7008005" y="5616602"/>
                  <a:pt x="7014148" y="5609024"/>
                  <a:pt x="7022484" y="5604985"/>
                </a:cubicBezTo>
                <a:cubicBezTo>
                  <a:pt x="7030821" y="5600945"/>
                  <a:pt x="7037290" y="5592116"/>
                  <a:pt x="7041894" y="5578497"/>
                </a:cubicBezTo>
                <a:lnTo>
                  <a:pt x="7064026" y="5589304"/>
                </a:lnTo>
                <a:cubicBezTo>
                  <a:pt x="7081624" y="5595076"/>
                  <a:pt x="7089082" y="5587435"/>
                  <a:pt x="7086402" y="5566379"/>
                </a:cubicBezTo>
                <a:cubicBezTo>
                  <a:pt x="7083722" y="5545326"/>
                  <a:pt x="7098097" y="5541061"/>
                  <a:pt x="7129525" y="5553588"/>
                </a:cubicBezTo>
                <a:cubicBezTo>
                  <a:pt x="7157062" y="5539763"/>
                  <a:pt x="7186708" y="5529795"/>
                  <a:pt x="7218467" y="5523675"/>
                </a:cubicBezTo>
                <a:cubicBezTo>
                  <a:pt x="7224286" y="5504421"/>
                  <a:pt x="7234291" y="5490030"/>
                  <a:pt x="7248482" y="5480506"/>
                </a:cubicBezTo>
                <a:cubicBezTo>
                  <a:pt x="7262675" y="5470980"/>
                  <a:pt x="7277556" y="5461793"/>
                  <a:pt x="7293134" y="5452943"/>
                </a:cubicBezTo>
                <a:cubicBezTo>
                  <a:pt x="7288733" y="5488639"/>
                  <a:pt x="7281616" y="5513846"/>
                  <a:pt x="7271789" y="5528557"/>
                </a:cubicBezTo>
                <a:cubicBezTo>
                  <a:pt x="7261958" y="5543268"/>
                  <a:pt x="7254042" y="5559616"/>
                  <a:pt x="7248035" y="5577606"/>
                </a:cubicBezTo>
                <a:lnTo>
                  <a:pt x="7286765" y="5596517"/>
                </a:lnTo>
                <a:lnTo>
                  <a:pt x="7355477" y="5596219"/>
                </a:lnTo>
                <a:cubicBezTo>
                  <a:pt x="7352843" y="5591878"/>
                  <a:pt x="7349337" y="5586403"/>
                  <a:pt x="7344955" y="5579799"/>
                </a:cubicBezTo>
                <a:cubicBezTo>
                  <a:pt x="7340575" y="5573193"/>
                  <a:pt x="7338449" y="5568394"/>
                  <a:pt x="7338582" y="5565404"/>
                </a:cubicBezTo>
                <a:cubicBezTo>
                  <a:pt x="7340413" y="5560890"/>
                  <a:pt x="7344173" y="5559433"/>
                  <a:pt x="7349864" y="5561038"/>
                </a:cubicBezTo>
                <a:cubicBezTo>
                  <a:pt x="7355554" y="5562642"/>
                  <a:pt x="7360042" y="5564362"/>
                  <a:pt x="7363331" y="5566205"/>
                </a:cubicBezTo>
                <a:lnTo>
                  <a:pt x="7428238" y="5485065"/>
                </a:lnTo>
                <a:cubicBezTo>
                  <a:pt x="7456210" y="5469575"/>
                  <a:pt x="7486295" y="5457937"/>
                  <a:pt x="7518489" y="5450151"/>
                </a:cubicBezTo>
                <a:lnTo>
                  <a:pt x="7549896" y="5413119"/>
                </a:lnTo>
                <a:lnTo>
                  <a:pt x="7562836" y="5426420"/>
                </a:lnTo>
                <a:cubicBezTo>
                  <a:pt x="7567288" y="5429825"/>
                  <a:pt x="7570569" y="5431119"/>
                  <a:pt x="7572687" y="5430305"/>
                </a:cubicBezTo>
                <a:cubicBezTo>
                  <a:pt x="7574802" y="5429491"/>
                  <a:pt x="7575786" y="5427382"/>
                  <a:pt x="7575639" y="5423982"/>
                </a:cubicBezTo>
                <a:cubicBezTo>
                  <a:pt x="7584626" y="5424555"/>
                  <a:pt x="7592432" y="5422612"/>
                  <a:pt x="7599050" y="5418149"/>
                </a:cubicBezTo>
                <a:cubicBezTo>
                  <a:pt x="7605668" y="5413688"/>
                  <a:pt x="7608944" y="5406570"/>
                  <a:pt x="7608878" y="5396798"/>
                </a:cubicBezTo>
                <a:cubicBezTo>
                  <a:pt x="7615133" y="5398418"/>
                  <a:pt x="7618837" y="5397026"/>
                  <a:pt x="7619991" y="5392623"/>
                </a:cubicBezTo>
                <a:cubicBezTo>
                  <a:pt x="7621143" y="5388218"/>
                  <a:pt x="7621471" y="5383356"/>
                  <a:pt x="7620969" y="5378031"/>
                </a:cubicBezTo>
                <a:cubicBezTo>
                  <a:pt x="7634143" y="5380026"/>
                  <a:pt x="7646663" y="5379334"/>
                  <a:pt x="7658527" y="5375953"/>
                </a:cubicBezTo>
                <a:lnTo>
                  <a:pt x="7681641" y="5368562"/>
                </a:lnTo>
                <a:lnTo>
                  <a:pt x="7693754" y="5400333"/>
                </a:lnTo>
                <a:cubicBezTo>
                  <a:pt x="7708624" y="5390199"/>
                  <a:pt x="7720364" y="5377126"/>
                  <a:pt x="7728974" y="5361115"/>
                </a:cubicBezTo>
                <a:lnTo>
                  <a:pt x="7733448" y="5349744"/>
                </a:lnTo>
                <a:lnTo>
                  <a:pt x="7748988" y="5353643"/>
                </a:lnTo>
                <a:lnTo>
                  <a:pt x="7747852" y="5327521"/>
                </a:lnTo>
                <a:lnTo>
                  <a:pt x="7760093" y="5323797"/>
                </a:lnTo>
                <a:lnTo>
                  <a:pt x="7783707" y="5342706"/>
                </a:lnTo>
                <a:lnTo>
                  <a:pt x="7783857" y="5316534"/>
                </a:lnTo>
                <a:lnTo>
                  <a:pt x="7794886" y="5320755"/>
                </a:lnTo>
                <a:cubicBezTo>
                  <a:pt x="7794497" y="5313880"/>
                  <a:pt x="7795502" y="5308109"/>
                  <a:pt x="7797898" y="5303446"/>
                </a:cubicBezTo>
                <a:cubicBezTo>
                  <a:pt x="7800296" y="5298784"/>
                  <a:pt x="7804712" y="5297300"/>
                  <a:pt x="7811151" y="5299001"/>
                </a:cubicBezTo>
                <a:cubicBezTo>
                  <a:pt x="7812078" y="5291462"/>
                  <a:pt x="7819116" y="5288385"/>
                  <a:pt x="7832263" y="5289767"/>
                </a:cubicBezTo>
                <a:cubicBezTo>
                  <a:pt x="7845410" y="5291150"/>
                  <a:pt x="7856975" y="5293245"/>
                  <a:pt x="7866956" y="5296051"/>
                </a:cubicBezTo>
                <a:lnTo>
                  <a:pt x="7866530" y="5286256"/>
                </a:lnTo>
                <a:cubicBezTo>
                  <a:pt x="7869071" y="5288997"/>
                  <a:pt x="7872004" y="5294611"/>
                  <a:pt x="7875330" y="5303098"/>
                </a:cubicBezTo>
                <a:cubicBezTo>
                  <a:pt x="7878658" y="5311587"/>
                  <a:pt x="7880513" y="5317134"/>
                  <a:pt x="7880895" y="5319735"/>
                </a:cubicBezTo>
                <a:lnTo>
                  <a:pt x="7868661" y="5335236"/>
                </a:lnTo>
                <a:cubicBezTo>
                  <a:pt x="7868573" y="5341472"/>
                  <a:pt x="7869529" y="5346960"/>
                  <a:pt x="7871528" y="5351700"/>
                </a:cubicBezTo>
                <a:cubicBezTo>
                  <a:pt x="7873526" y="5356440"/>
                  <a:pt x="7878797" y="5362205"/>
                  <a:pt x="7887338" y="5368991"/>
                </a:cubicBezTo>
                <a:lnTo>
                  <a:pt x="7900708" y="5379613"/>
                </a:lnTo>
                <a:lnTo>
                  <a:pt x="7899147" y="5343695"/>
                </a:lnTo>
                <a:cubicBezTo>
                  <a:pt x="7914145" y="5354693"/>
                  <a:pt x="7927349" y="5361505"/>
                  <a:pt x="7938758" y="5364133"/>
                </a:cubicBezTo>
                <a:cubicBezTo>
                  <a:pt x="7950166" y="5366761"/>
                  <a:pt x="7963370" y="5373573"/>
                  <a:pt x="7978371" y="5384573"/>
                </a:cubicBezTo>
                <a:cubicBezTo>
                  <a:pt x="7991567" y="5364385"/>
                  <a:pt x="8001451" y="5348464"/>
                  <a:pt x="8008025" y="5336807"/>
                </a:cubicBezTo>
                <a:cubicBezTo>
                  <a:pt x="8014601" y="5325153"/>
                  <a:pt x="8037132" y="5327948"/>
                  <a:pt x="8075618" y="5345193"/>
                </a:cubicBezTo>
                <a:lnTo>
                  <a:pt x="8073774" y="5302745"/>
                </a:lnTo>
                <a:cubicBezTo>
                  <a:pt x="8085157" y="5306864"/>
                  <a:pt x="8095068" y="5308039"/>
                  <a:pt x="8103506" y="5306271"/>
                </a:cubicBezTo>
                <a:cubicBezTo>
                  <a:pt x="8111945" y="5304504"/>
                  <a:pt x="8116180" y="5298805"/>
                  <a:pt x="8116210" y="5289174"/>
                </a:cubicBezTo>
                <a:cubicBezTo>
                  <a:pt x="8131050" y="5298601"/>
                  <a:pt x="8137494" y="5294264"/>
                  <a:pt x="8135543" y="5276163"/>
                </a:cubicBezTo>
                <a:cubicBezTo>
                  <a:pt x="8133589" y="5258060"/>
                  <a:pt x="8141150" y="5254608"/>
                  <a:pt x="8158219" y="5265806"/>
                </a:cubicBezTo>
                <a:cubicBezTo>
                  <a:pt x="8159229" y="5272519"/>
                  <a:pt x="8162412" y="5279778"/>
                  <a:pt x="8167772" y="5287582"/>
                </a:cubicBezTo>
                <a:cubicBezTo>
                  <a:pt x="8173130" y="5295385"/>
                  <a:pt x="8176315" y="5302646"/>
                  <a:pt x="8177322" y="5309357"/>
                </a:cubicBezTo>
                <a:cubicBezTo>
                  <a:pt x="8177640" y="5314602"/>
                  <a:pt x="8176565" y="5318738"/>
                  <a:pt x="8174097" y="5321769"/>
                </a:cubicBezTo>
                <a:cubicBezTo>
                  <a:pt x="8171629" y="5324799"/>
                  <a:pt x="8167142" y="5324649"/>
                  <a:pt x="8160631" y="5321315"/>
                </a:cubicBezTo>
                <a:cubicBezTo>
                  <a:pt x="8161397" y="5326520"/>
                  <a:pt x="8161763" y="5334957"/>
                  <a:pt x="8161731" y="5346621"/>
                </a:cubicBezTo>
                <a:cubicBezTo>
                  <a:pt x="8161701" y="5358287"/>
                  <a:pt x="8157542" y="5361551"/>
                  <a:pt x="8149251" y="5356409"/>
                </a:cubicBezTo>
                <a:cubicBezTo>
                  <a:pt x="8145606" y="5359161"/>
                  <a:pt x="8141704" y="5368408"/>
                  <a:pt x="8137548" y="5384153"/>
                </a:cubicBezTo>
                <a:cubicBezTo>
                  <a:pt x="8133392" y="5399897"/>
                  <a:pt x="8138333" y="5414594"/>
                  <a:pt x="8152373" y="5428245"/>
                </a:cubicBezTo>
                <a:lnTo>
                  <a:pt x="8140139" y="5443745"/>
                </a:lnTo>
                <a:cubicBezTo>
                  <a:pt x="8127820" y="5440786"/>
                  <a:pt x="8117799" y="5441232"/>
                  <a:pt x="8110079" y="5445082"/>
                </a:cubicBezTo>
                <a:lnTo>
                  <a:pt x="8111356" y="5474468"/>
                </a:lnTo>
                <a:lnTo>
                  <a:pt x="8080870" y="5466009"/>
                </a:lnTo>
                <a:lnTo>
                  <a:pt x="8082290" y="5498663"/>
                </a:lnTo>
                <a:lnTo>
                  <a:pt x="8065173" y="5500826"/>
                </a:lnTo>
                <a:lnTo>
                  <a:pt x="8083000" y="5514989"/>
                </a:lnTo>
                <a:lnTo>
                  <a:pt x="8066594" y="5533479"/>
                </a:lnTo>
                <a:cubicBezTo>
                  <a:pt x="8084010" y="5554738"/>
                  <a:pt x="8085680" y="5560136"/>
                  <a:pt x="8071601" y="5549673"/>
                </a:cubicBezTo>
                <a:cubicBezTo>
                  <a:pt x="8057520" y="5539208"/>
                  <a:pt x="8045642" y="5529903"/>
                  <a:pt x="8035966" y="5521755"/>
                </a:cubicBezTo>
                <a:cubicBezTo>
                  <a:pt x="8023363" y="5512268"/>
                  <a:pt x="8017657" y="5512988"/>
                  <a:pt x="8018850" y="5523918"/>
                </a:cubicBezTo>
                <a:cubicBezTo>
                  <a:pt x="8011092" y="5524848"/>
                  <a:pt x="8006539" y="5531476"/>
                  <a:pt x="8005193" y="5543806"/>
                </a:cubicBezTo>
                <a:cubicBezTo>
                  <a:pt x="8003847" y="5556133"/>
                  <a:pt x="8000480" y="5565281"/>
                  <a:pt x="7995090" y="5571243"/>
                </a:cubicBezTo>
                <a:lnTo>
                  <a:pt x="8031169" y="5609367"/>
                </a:lnTo>
                <a:lnTo>
                  <a:pt x="8056631" y="5601224"/>
                </a:lnTo>
                <a:cubicBezTo>
                  <a:pt x="8056807" y="5594993"/>
                  <a:pt x="8060128" y="5593035"/>
                  <a:pt x="8066595" y="5595348"/>
                </a:cubicBezTo>
                <a:cubicBezTo>
                  <a:pt x="8073059" y="5597660"/>
                  <a:pt x="8079899" y="5602437"/>
                  <a:pt x="8087117" y="5609683"/>
                </a:cubicBezTo>
                <a:cubicBezTo>
                  <a:pt x="8085782" y="5595486"/>
                  <a:pt x="8091203" y="5588235"/>
                  <a:pt x="8103381" y="5587927"/>
                </a:cubicBezTo>
                <a:lnTo>
                  <a:pt x="8102245" y="5561804"/>
                </a:lnTo>
                <a:cubicBezTo>
                  <a:pt x="8110881" y="5562492"/>
                  <a:pt x="8117271" y="5561001"/>
                  <a:pt x="8121413" y="5557331"/>
                </a:cubicBezTo>
                <a:cubicBezTo>
                  <a:pt x="8125556" y="5553660"/>
                  <a:pt x="8127417" y="5546995"/>
                  <a:pt x="8126996" y="5537335"/>
                </a:cubicBezTo>
                <a:lnTo>
                  <a:pt x="8148286" y="5532182"/>
                </a:lnTo>
                <a:lnTo>
                  <a:pt x="8155496" y="5500081"/>
                </a:lnTo>
                <a:cubicBezTo>
                  <a:pt x="8157736" y="5500088"/>
                  <a:pt x="8160805" y="5500556"/>
                  <a:pt x="8164701" y="5501483"/>
                </a:cubicBezTo>
                <a:cubicBezTo>
                  <a:pt x="8168595" y="5502410"/>
                  <a:pt x="8172813" y="5504579"/>
                  <a:pt x="8177352" y="5507988"/>
                </a:cubicBezTo>
                <a:cubicBezTo>
                  <a:pt x="8186793" y="5516869"/>
                  <a:pt x="8188394" y="5524840"/>
                  <a:pt x="8182158" y="5531903"/>
                </a:cubicBezTo>
                <a:cubicBezTo>
                  <a:pt x="8175921" y="5538968"/>
                  <a:pt x="8172057" y="5544961"/>
                  <a:pt x="8170570" y="5549888"/>
                </a:cubicBezTo>
                <a:lnTo>
                  <a:pt x="8210678" y="5581754"/>
                </a:lnTo>
                <a:lnTo>
                  <a:pt x="8205655" y="5565153"/>
                </a:lnTo>
                <a:cubicBezTo>
                  <a:pt x="8205815" y="5560618"/>
                  <a:pt x="8208266" y="5559281"/>
                  <a:pt x="8213009" y="5561144"/>
                </a:cubicBezTo>
                <a:cubicBezTo>
                  <a:pt x="8217751" y="5563008"/>
                  <a:pt x="8222538" y="5565892"/>
                  <a:pt x="8227369" y="5569796"/>
                </a:cubicBezTo>
                <a:cubicBezTo>
                  <a:pt x="8231767" y="5569940"/>
                  <a:pt x="8236993" y="5570545"/>
                  <a:pt x="8243045" y="5571610"/>
                </a:cubicBezTo>
                <a:cubicBezTo>
                  <a:pt x="8249097" y="5572674"/>
                  <a:pt x="8255472" y="5574981"/>
                  <a:pt x="8262169" y="5578530"/>
                </a:cubicBezTo>
                <a:lnTo>
                  <a:pt x="8274403" y="5563030"/>
                </a:lnTo>
                <a:lnTo>
                  <a:pt x="8318826" y="5595171"/>
                </a:lnTo>
                <a:lnTo>
                  <a:pt x="8336369" y="5602803"/>
                </a:lnTo>
                <a:cubicBezTo>
                  <a:pt x="8344716" y="5609240"/>
                  <a:pt x="8349083" y="5610738"/>
                  <a:pt x="8349472" y="5607304"/>
                </a:cubicBezTo>
                <a:cubicBezTo>
                  <a:pt x="8349861" y="5603870"/>
                  <a:pt x="8349666" y="5599379"/>
                  <a:pt x="8348887" y="5593834"/>
                </a:cubicBezTo>
                <a:cubicBezTo>
                  <a:pt x="8349488" y="5591159"/>
                  <a:pt x="8352317" y="5590255"/>
                  <a:pt x="8357375" y="5591122"/>
                </a:cubicBezTo>
                <a:cubicBezTo>
                  <a:pt x="8359683" y="5590657"/>
                  <a:pt x="8362472" y="5588800"/>
                  <a:pt x="8365737" y="5585550"/>
                </a:cubicBezTo>
                <a:cubicBezTo>
                  <a:pt x="8369001" y="5582297"/>
                  <a:pt x="8371825" y="5581257"/>
                  <a:pt x="8374207" y="5582428"/>
                </a:cubicBezTo>
                <a:cubicBezTo>
                  <a:pt x="8376353" y="5584395"/>
                  <a:pt x="8377702" y="5586517"/>
                  <a:pt x="8378248" y="5588790"/>
                </a:cubicBezTo>
                <a:cubicBezTo>
                  <a:pt x="8378795" y="5591063"/>
                  <a:pt x="8379028" y="5592300"/>
                  <a:pt x="8378947" y="5592498"/>
                </a:cubicBezTo>
                <a:cubicBezTo>
                  <a:pt x="8378277" y="5605955"/>
                  <a:pt x="8373664" y="5615293"/>
                  <a:pt x="8365106" y="5620513"/>
                </a:cubicBezTo>
                <a:cubicBezTo>
                  <a:pt x="8356549" y="5625733"/>
                  <a:pt x="8351900" y="5634255"/>
                  <a:pt x="8351158" y="5646079"/>
                </a:cubicBezTo>
                <a:cubicBezTo>
                  <a:pt x="8351442" y="5652611"/>
                  <a:pt x="8356041" y="5659416"/>
                  <a:pt x="8364953" y="5666497"/>
                </a:cubicBezTo>
                <a:lnTo>
                  <a:pt x="8383916" y="5706783"/>
                </a:lnTo>
                <a:lnTo>
                  <a:pt x="8414260" y="5711978"/>
                </a:lnTo>
                <a:cubicBezTo>
                  <a:pt x="8414674" y="5705016"/>
                  <a:pt x="8417379" y="5701254"/>
                  <a:pt x="8422374" y="5700691"/>
                </a:cubicBezTo>
                <a:cubicBezTo>
                  <a:pt x="8427369" y="5700128"/>
                  <a:pt x="8430038" y="5695550"/>
                  <a:pt x="8430382" y="5686957"/>
                </a:cubicBezTo>
                <a:lnTo>
                  <a:pt x="8448209" y="5701120"/>
                </a:lnTo>
                <a:cubicBezTo>
                  <a:pt x="8461786" y="5710331"/>
                  <a:pt x="8465401" y="5706898"/>
                  <a:pt x="8459055" y="5690822"/>
                </a:cubicBezTo>
                <a:cubicBezTo>
                  <a:pt x="8452710" y="5674748"/>
                  <a:pt x="8461896" y="5675740"/>
                  <a:pt x="8486613" y="5693803"/>
                </a:cubicBezTo>
                <a:cubicBezTo>
                  <a:pt x="8503010" y="5691593"/>
                  <a:pt x="8521707" y="5692788"/>
                  <a:pt x="8542702" y="5697384"/>
                </a:cubicBezTo>
                <a:cubicBezTo>
                  <a:pt x="8542705" y="5685039"/>
                  <a:pt x="8546676" y="5677423"/>
                  <a:pt x="8554618" y="5674539"/>
                </a:cubicBezTo>
                <a:cubicBezTo>
                  <a:pt x="8562561" y="5671654"/>
                  <a:pt x="8571058" y="5669211"/>
                  <a:pt x="8580116" y="5667212"/>
                </a:cubicBezTo>
                <a:cubicBezTo>
                  <a:pt x="8584596" y="5691919"/>
                  <a:pt x="8584945" y="5708223"/>
                  <a:pt x="8581167" y="5716123"/>
                </a:cubicBezTo>
                <a:cubicBezTo>
                  <a:pt x="8577385" y="5724021"/>
                  <a:pt x="8575295" y="5733655"/>
                  <a:pt x="8574893" y="5745028"/>
                </a:cubicBezTo>
                <a:lnTo>
                  <a:pt x="8606090" y="5769813"/>
                </a:lnTo>
                <a:lnTo>
                  <a:pt x="8654259" y="5789170"/>
                </a:lnTo>
                <a:cubicBezTo>
                  <a:pt x="8651490" y="5785262"/>
                  <a:pt x="8647867" y="5780282"/>
                  <a:pt x="8643391" y="5774231"/>
                </a:cubicBezTo>
                <a:cubicBezTo>
                  <a:pt x="8638915" y="5768178"/>
                  <a:pt x="8636406" y="5764083"/>
                  <a:pt x="8635865" y="5761946"/>
                </a:cubicBezTo>
                <a:cubicBezTo>
                  <a:pt x="8636194" y="5759185"/>
                  <a:pt x="8638524" y="5759197"/>
                  <a:pt x="8642859" y="5761985"/>
                </a:cubicBezTo>
                <a:cubicBezTo>
                  <a:pt x="8647193" y="5764772"/>
                  <a:pt x="8650709" y="5767302"/>
                  <a:pt x="8653408" y="5769579"/>
                </a:cubicBezTo>
                <a:lnTo>
                  <a:pt x="8681763" y="5729058"/>
                </a:lnTo>
                <a:cubicBezTo>
                  <a:pt x="8698114" y="5725760"/>
                  <a:pt x="8716764" y="5725866"/>
                  <a:pt x="8737712" y="5729374"/>
                </a:cubicBezTo>
                <a:cubicBezTo>
                  <a:pt x="8742233" y="5722064"/>
                  <a:pt x="8747331" y="5715606"/>
                  <a:pt x="8753003" y="5709999"/>
                </a:cubicBezTo>
                <a:cubicBezTo>
                  <a:pt x="8758676" y="5704391"/>
                  <a:pt x="8761545" y="5696162"/>
                  <a:pt x="8761611" y="5685312"/>
                </a:cubicBezTo>
                <a:cubicBezTo>
                  <a:pt x="8765900" y="5676767"/>
                  <a:pt x="8773445" y="5668838"/>
                  <a:pt x="8784242" y="5661522"/>
                </a:cubicBezTo>
                <a:cubicBezTo>
                  <a:pt x="8795038" y="5654206"/>
                  <a:pt x="8807110" y="5651450"/>
                  <a:pt x="8820455" y="5653253"/>
                </a:cubicBezTo>
                <a:lnTo>
                  <a:pt x="8830843" y="5595303"/>
                </a:lnTo>
                <a:lnTo>
                  <a:pt x="8852415" y="5596679"/>
                </a:lnTo>
                <a:lnTo>
                  <a:pt x="8870952" y="5627170"/>
                </a:lnTo>
                <a:lnTo>
                  <a:pt x="8875976" y="5643771"/>
                </a:lnTo>
                <a:lnTo>
                  <a:pt x="8851649" y="5678036"/>
                </a:lnTo>
                <a:cubicBezTo>
                  <a:pt x="8848580" y="5675467"/>
                  <a:pt x="8843579" y="5671756"/>
                  <a:pt x="8836645" y="5666903"/>
                </a:cubicBezTo>
                <a:cubicBezTo>
                  <a:pt x="8829710" y="5662050"/>
                  <a:pt x="8825894" y="5660857"/>
                  <a:pt x="8825194" y="5663323"/>
                </a:cubicBezTo>
                <a:cubicBezTo>
                  <a:pt x="8825545" y="5665177"/>
                  <a:pt x="8827286" y="5668136"/>
                  <a:pt x="8830420" y="5672203"/>
                </a:cubicBezTo>
                <a:cubicBezTo>
                  <a:pt x="8833557" y="5676272"/>
                  <a:pt x="8836412" y="5680117"/>
                  <a:pt x="8838989" y="5683741"/>
                </a:cubicBezTo>
                <a:lnTo>
                  <a:pt x="8826899" y="5702507"/>
                </a:lnTo>
                <a:lnTo>
                  <a:pt x="8850175" y="5743068"/>
                </a:lnTo>
                <a:cubicBezTo>
                  <a:pt x="8858464" y="5739933"/>
                  <a:pt x="8863933" y="5733770"/>
                  <a:pt x="8866582" y="5724579"/>
                </a:cubicBezTo>
                <a:cubicBezTo>
                  <a:pt x="8869229" y="5715385"/>
                  <a:pt x="8870241" y="5705680"/>
                  <a:pt x="8869619" y="5695466"/>
                </a:cubicBezTo>
                <a:lnTo>
                  <a:pt x="8901098" y="5726781"/>
                </a:lnTo>
                <a:cubicBezTo>
                  <a:pt x="8900198" y="5718447"/>
                  <a:pt x="8897661" y="5709603"/>
                  <a:pt x="8893491" y="5700247"/>
                </a:cubicBezTo>
                <a:cubicBezTo>
                  <a:pt x="8889318" y="5690889"/>
                  <a:pt x="8886783" y="5682044"/>
                  <a:pt x="8885883" y="5673710"/>
                </a:cubicBezTo>
                <a:cubicBezTo>
                  <a:pt x="8896986" y="5671367"/>
                  <a:pt x="8906642" y="5666692"/>
                  <a:pt x="8914854" y="5659687"/>
                </a:cubicBezTo>
                <a:cubicBezTo>
                  <a:pt x="8923064" y="5652680"/>
                  <a:pt x="8927081" y="5641948"/>
                  <a:pt x="8926900" y="5627486"/>
                </a:cubicBezTo>
                <a:cubicBezTo>
                  <a:pt x="8925261" y="5618631"/>
                  <a:pt x="8917625" y="5607967"/>
                  <a:pt x="8903995" y="5595495"/>
                </a:cubicBezTo>
                <a:cubicBezTo>
                  <a:pt x="8890366" y="5583026"/>
                  <a:pt x="8878453" y="5572904"/>
                  <a:pt x="8868255" y="5565130"/>
                </a:cubicBezTo>
                <a:lnTo>
                  <a:pt x="8845971" y="5547425"/>
                </a:lnTo>
                <a:cubicBezTo>
                  <a:pt x="8843167" y="5565360"/>
                  <a:pt x="8833614" y="5576553"/>
                  <a:pt x="8817314" y="5581007"/>
                </a:cubicBezTo>
                <a:cubicBezTo>
                  <a:pt x="8801014" y="5585460"/>
                  <a:pt x="8786969" y="5592298"/>
                  <a:pt x="8775179" y="5601517"/>
                </a:cubicBezTo>
                <a:cubicBezTo>
                  <a:pt x="8775290" y="5602000"/>
                  <a:pt x="8775175" y="5603485"/>
                  <a:pt x="8774835" y="5605972"/>
                </a:cubicBezTo>
                <a:cubicBezTo>
                  <a:pt x="8774496" y="5608461"/>
                  <a:pt x="8773265" y="5609060"/>
                  <a:pt x="8771148" y="5607771"/>
                </a:cubicBezTo>
                <a:cubicBezTo>
                  <a:pt x="8770554" y="5606446"/>
                  <a:pt x="8768154" y="5600730"/>
                  <a:pt x="8763950" y="5590625"/>
                </a:cubicBezTo>
                <a:cubicBezTo>
                  <a:pt x="8759744" y="5580519"/>
                  <a:pt x="8757311" y="5573988"/>
                  <a:pt x="8756643" y="5571027"/>
                </a:cubicBezTo>
                <a:cubicBezTo>
                  <a:pt x="8767725" y="5578519"/>
                  <a:pt x="8776330" y="5578526"/>
                  <a:pt x="8782459" y="5571047"/>
                </a:cubicBezTo>
                <a:cubicBezTo>
                  <a:pt x="8788589" y="5563570"/>
                  <a:pt x="8792596" y="5556772"/>
                  <a:pt x="8794480" y="5550649"/>
                </a:cubicBezTo>
                <a:cubicBezTo>
                  <a:pt x="8804956" y="5546231"/>
                  <a:pt x="8815690" y="5541624"/>
                  <a:pt x="8826688" y="5536833"/>
                </a:cubicBezTo>
                <a:cubicBezTo>
                  <a:pt x="8837685" y="5532040"/>
                  <a:pt x="8849534" y="5528319"/>
                  <a:pt x="8862236" y="5525670"/>
                </a:cubicBezTo>
                <a:cubicBezTo>
                  <a:pt x="8862989" y="5514118"/>
                  <a:pt x="8867721" y="5507501"/>
                  <a:pt x="8876433" y="5505819"/>
                </a:cubicBezTo>
                <a:cubicBezTo>
                  <a:pt x="8885143" y="5504135"/>
                  <a:pt x="8889911" y="5498335"/>
                  <a:pt x="8890735" y="5488416"/>
                </a:cubicBezTo>
                <a:lnTo>
                  <a:pt x="8922358" y="5522997"/>
                </a:lnTo>
                <a:lnTo>
                  <a:pt x="8905525" y="5531692"/>
                </a:lnTo>
                <a:lnTo>
                  <a:pt x="8924629" y="5575242"/>
                </a:lnTo>
                <a:cubicBezTo>
                  <a:pt x="8919222" y="5574624"/>
                  <a:pt x="8914968" y="5575710"/>
                  <a:pt x="8911861" y="5578497"/>
                </a:cubicBezTo>
                <a:cubicBezTo>
                  <a:pt x="8908755" y="5581282"/>
                  <a:pt x="8913342" y="5587817"/>
                  <a:pt x="8925621" y="5598098"/>
                </a:cubicBezTo>
                <a:cubicBezTo>
                  <a:pt x="8925540" y="5598296"/>
                  <a:pt x="8925774" y="5599533"/>
                  <a:pt x="8926320" y="5601805"/>
                </a:cubicBezTo>
                <a:cubicBezTo>
                  <a:pt x="8926868" y="5604080"/>
                  <a:pt x="8928215" y="5606201"/>
                  <a:pt x="8930363" y="5608170"/>
                </a:cubicBezTo>
                <a:cubicBezTo>
                  <a:pt x="8933089" y="5609022"/>
                  <a:pt x="8937272" y="5606304"/>
                  <a:pt x="8942915" y="5600016"/>
                </a:cubicBezTo>
                <a:cubicBezTo>
                  <a:pt x="8948559" y="5593729"/>
                  <a:pt x="8952672" y="5589377"/>
                  <a:pt x="8955256" y="5586965"/>
                </a:cubicBezTo>
                <a:lnTo>
                  <a:pt x="8968484" y="5594323"/>
                </a:lnTo>
                <a:lnTo>
                  <a:pt x="8969192" y="5610648"/>
                </a:lnTo>
                <a:cubicBezTo>
                  <a:pt x="8989014" y="5625346"/>
                  <a:pt x="8999224" y="5629255"/>
                  <a:pt x="8999822" y="5622374"/>
                </a:cubicBezTo>
                <a:cubicBezTo>
                  <a:pt x="9000419" y="5615493"/>
                  <a:pt x="9006172" y="5615860"/>
                  <a:pt x="9017079" y="5623475"/>
                </a:cubicBezTo>
                <a:lnTo>
                  <a:pt x="9020401" y="5600894"/>
                </a:lnTo>
                <a:lnTo>
                  <a:pt x="9006037" y="5567414"/>
                </a:lnTo>
                <a:lnTo>
                  <a:pt x="9014383" y="5561435"/>
                </a:lnTo>
                <a:lnTo>
                  <a:pt x="9031784" y="5565803"/>
                </a:lnTo>
                <a:lnTo>
                  <a:pt x="9022585" y="5552189"/>
                </a:lnTo>
                <a:lnTo>
                  <a:pt x="9047337" y="5527720"/>
                </a:lnTo>
                <a:lnTo>
                  <a:pt x="9069906" y="5551956"/>
                </a:lnTo>
                <a:lnTo>
                  <a:pt x="9068342" y="5516036"/>
                </a:lnTo>
                <a:cubicBezTo>
                  <a:pt x="9081167" y="5526488"/>
                  <a:pt x="9088907" y="5531326"/>
                  <a:pt x="9091562" y="5530544"/>
                </a:cubicBezTo>
                <a:cubicBezTo>
                  <a:pt x="9094217" y="5529763"/>
                  <a:pt x="9095059" y="5524390"/>
                  <a:pt x="9094088" y="5514425"/>
                </a:cubicBezTo>
                <a:cubicBezTo>
                  <a:pt x="9102622" y="5521007"/>
                  <a:pt x="9107732" y="5523098"/>
                  <a:pt x="9109419" y="5520694"/>
                </a:cubicBezTo>
                <a:cubicBezTo>
                  <a:pt x="9111108" y="5518293"/>
                  <a:pt x="9111656" y="5514393"/>
                  <a:pt x="9111062" y="5508995"/>
                </a:cubicBezTo>
                <a:cubicBezTo>
                  <a:pt x="9111533" y="5503327"/>
                  <a:pt x="9114269" y="5500246"/>
                  <a:pt x="9119266" y="5499751"/>
                </a:cubicBezTo>
                <a:cubicBezTo>
                  <a:pt x="9124264" y="5499256"/>
                  <a:pt x="9126999" y="5496176"/>
                  <a:pt x="9127468" y="5490505"/>
                </a:cubicBezTo>
                <a:lnTo>
                  <a:pt x="9123013" y="5486966"/>
                </a:lnTo>
                <a:lnTo>
                  <a:pt x="9135248" y="5471465"/>
                </a:lnTo>
                <a:cubicBezTo>
                  <a:pt x="9135718" y="5465798"/>
                  <a:pt x="9138451" y="5462715"/>
                  <a:pt x="9143450" y="5462220"/>
                </a:cubicBezTo>
                <a:cubicBezTo>
                  <a:pt x="9148447" y="5461724"/>
                  <a:pt x="9151183" y="5458644"/>
                  <a:pt x="9151654" y="5452976"/>
                </a:cubicBezTo>
                <a:cubicBezTo>
                  <a:pt x="9155838" y="5444084"/>
                  <a:pt x="9163520" y="5435213"/>
                  <a:pt x="9174699" y="5426363"/>
                </a:cubicBezTo>
                <a:cubicBezTo>
                  <a:pt x="9185876" y="5417510"/>
                  <a:pt x="9199201" y="5414698"/>
                  <a:pt x="9214669" y="5417924"/>
                </a:cubicBezTo>
                <a:lnTo>
                  <a:pt x="9212682" y="5372211"/>
                </a:lnTo>
                <a:lnTo>
                  <a:pt x="9234822" y="5386650"/>
                </a:lnTo>
                <a:lnTo>
                  <a:pt x="9264740" y="5382046"/>
                </a:lnTo>
                <a:cubicBezTo>
                  <a:pt x="9267144" y="5385795"/>
                  <a:pt x="9269304" y="5390139"/>
                  <a:pt x="9271222" y="5395078"/>
                </a:cubicBezTo>
                <a:cubicBezTo>
                  <a:pt x="9273140" y="5400016"/>
                  <a:pt x="9274187" y="5403476"/>
                  <a:pt x="9274362" y="5405454"/>
                </a:cubicBezTo>
                <a:cubicBezTo>
                  <a:pt x="9267830" y="5409854"/>
                  <a:pt x="9262153" y="5415325"/>
                  <a:pt x="9257328" y="5421869"/>
                </a:cubicBezTo>
                <a:cubicBezTo>
                  <a:pt x="9252503" y="5428413"/>
                  <a:pt x="9250168" y="5436540"/>
                  <a:pt x="9250320" y="5446250"/>
                </a:cubicBezTo>
                <a:cubicBezTo>
                  <a:pt x="9247065" y="5443532"/>
                  <a:pt x="9241321" y="5439231"/>
                  <a:pt x="9233087" y="5433346"/>
                </a:cubicBezTo>
                <a:cubicBezTo>
                  <a:pt x="9224855" y="5427462"/>
                  <a:pt x="9220294" y="5425677"/>
                  <a:pt x="9219408" y="5427995"/>
                </a:cubicBezTo>
                <a:cubicBezTo>
                  <a:pt x="9219758" y="5429850"/>
                  <a:pt x="9221501" y="5432810"/>
                  <a:pt x="9224636" y="5436878"/>
                </a:cubicBezTo>
                <a:cubicBezTo>
                  <a:pt x="9227771" y="5440944"/>
                  <a:pt x="9230626" y="5444789"/>
                  <a:pt x="9233205" y="5448415"/>
                </a:cubicBezTo>
                <a:lnTo>
                  <a:pt x="9221254" y="5470444"/>
                </a:lnTo>
                <a:lnTo>
                  <a:pt x="9244674" y="5514271"/>
                </a:lnTo>
                <a:cubicBezTo>
                  <a:pt x="9253208" y="5512645"/>
                  <a:pt x="9259407" y="5506799"/>
                  <a:pt x="9263273" y="5496736"/>
                </a:cubicBezTo>
                <a:cubicBezTo>
                  <a:pt x="9267136" y="5486670"/>
                  <a:pt x="9268810" y="5475652"/>
                  <a:pt x="9268290" y="5463680"/>
                </a:cubicBezTo>
                <a:cubicBezTo>
                  <a:pt x="9272800" y="5470546"/>
                  <a:pt x="9277573" y="5477229"/>
                  <a:pt x="9282607" y="5483724"/>
                </a:cubicBezTo>
                <a:cubicBezTo>
                  <a:pt x="9287639" y="5490217"/>
                  <a:pt x="9293454" y="5496152"/>
                  <a:pt x="9300053" y="5501526"/>
                </a:cubicBezTo>
                <a:cubicBezTo>
                  <a:pt x="9305267" y="5503961"/>
                  <a:pt x="9304367" y="5495627"/>
                  <a:pt x="9297352" y="5476524"/>
                </a:cubicBezTo>
                <a:cubicBezTo>
                  <a:pt x="9290337" y="5457421"/>
                  <a:pt x="9286023" y="5444798"/>
                  <a:pt x="9284412" y="5438659"/>
                </a:cubicBezTo>
                <a:cubicBezTo>
                  <a:pt x="9297594" y="5436720"/>
                  <a:pt x="9308521" y="5432396"/>
                  <a:pt x="9317193" y="5425692"/>
                </a:cubicBezTo>
                <a:cubicBezTo>
                  <a:pt x="9325865" y="5418987"/>
                  <a:pt x="9330001" y="5406903"/>
                  <a:pt x="9329600" y="5389444"/>
                </a:cubicBezTo>
                <a:lnTo>
                  <a:pt x="9297411" y="5341803"/>
                </a:lnTo>
                <a:lnTo>
                  <a:pt x="9310212" y="5339362"/>
                </a:lnTo>
                <a:lnTo>
                  <a:pt x="9328180" y="5356791"/>
                </a:lnTo>
                <a:cubicBezTo>
                  <a:pt x="9328107" y="5357127"/>
                  <a:pt x="9328363" y="5358906"/>
                  <a:pt x="9328951" y="5362131"/>
                </a:cubicBezTo>
                <a:cubicBezTo>
                  <a:pt x="9329540" y="5365359"/>
                  <a:pt x="9330910" y="5368022"/>
                  <a:pt x="9333063" y="5370128"/>
                </a:cubicBezTo>
                <a:cubicBezTo>
                  <a:pt x="9340151" y="5374380"/>
                  <a:pt x="9346720" y="5372900"/>
                  <a:pt x="9352770" y="5365688"/>
                </a:cubicBezTo>
                <a:cubicBezTo>
                  <a:pt x="9358820" y="5358475"/>
                  <a:pt x="9361941" y="5351893"/>
                  <a:pt x="9362129" y="5345933"/>
                </a:cubicBezTo>
                <a:cubicBezTo>
                  <a:pt x="9384777" y="5359659"/>
                  <a:pt x="9403974" y="5355864"/>
                  <a:pt x="9419720" y="5334551"/>
                </a:cubicBezTo>
                <a:cubicBezTo>
                  <a:pt x="9435467" y="5313238"/>
                  <a:pt x="9445574" y="5298282"/>
                  <a:pt x="9450040" y="5289679"/>
                </a:cubicBezTo>
                <a:lnTo>
                  <a:pt x="9421880" y="5235781"/>
                </a:lnTo>
                <a:cubicBezTo>
                  <a:pt x="9425311" y="5232202"/>
                  <a:pt x="9426513" y="5226852"/>
                  <a:pt x="9425484" y="5219729"/>
                </a:cubicBezTo>
                <a:cubicBezTo>
                  <a:pt x="9432711" y="5233352"/>
                  <a:pt x="9441572" y="5247486"/>
                  <a:pt x="9452069" y="5262131"/>
                </a:cubicBezTo>
                <a:cubicBezTo>
                  <a:pt x="9462565" y="5276776"/>
                  <a:pt x="9473584" y="5291046"/>
                  <a:pt x="9485124" y="5304944"/>
                </a:cubicBezTo>
                <a:lnTo>
                  <a:pt x="9483563" y="5269026"/>
                </a:lnTo>
                <a:cubicBezTo>
                  <a:pt x="9498525" y="5281242"/>
                  <a:pt x="9507560" y="5286976"/>
                  <a:pt x="9510664" y="5286223"/>
                </a:cubicBezTo>
                <a:cubicBezTo>
                  <a:pt x="9513769" y="5285473"/>
                  <a:pt x="9514754" y="5279294"/>
                  <a:pt x="9513623" y="5267690"/>
                </a:cubicBezTo>
                <a:cubicBezTo>
                  <a:pt x="9518932" y="5270266"/>
                  <a:pt x="9525641" y="5267847"/>
                  <a:pt x="9533744" y="5260427"/>
                </a:cubicBezTo>
                <a:cubicBezTo>
                  <a:pt x="9541848" y="5253007"/>
                  <a:pt x="9546221" y="5246367"/>
                  <a:pt x="9546862" y="5240506"/>
                </a:cubicBezTo>
                <a:cubicBezTo>
                  <a:pt x="9541885" y="5233267"/>
                  <a:pt x="9536893" y="5225623"/>
                  <a:pt x="9531880" y="5217568"/>
                </a:cubicBezTo>
                <a:cubicBezTo>
                  <a:pt x="9526869" y="5209515"/>
                  <a:pt x="9524104" y="5203640"/>
                  <a:pt x="9523586" y="5199945"/>
                </a:cubicBezTo>
                <a:cubicBezTo>
                  <a:pt x="9523727" y="5197036"/>
                  <a:pt x="9525315" y="5196459"/>
                  <a:pt x="9528350" y="5198213"/>
                </a:cubicBezTo>
                <a:cubicBezTo>
                  <a:pt x="9531385" y="5199968"/>
                  <a:pt x="9534158" y="5201908"/>
                  <a:pt x="9536671" y="5204036"/>
                </a:cubicBezTo>
                <a:cubicBezTo>
                  <a:pt x="9542407" y="5206097"/>
                  <a:pt x="9542799" y="5202731"/>
                  <a:pt x="9537844" y="5193935"/>
                </a:cubicBezTo>
                <a:cubicBezTo>
                  <a:pt x="9532892" y="5185140"/>
                  <a:pt x="9527855" y="5180612"/>
                  <a:pt x="9522733" y="5180352"/>
                </a:cubicBezTo>
                <a:cubicBezTo>
                  <a:pt x="9522251" y="5177473"/>
                  <a:pt x="9521642" y="5171736"/>
                  <a:pt x="9520909" y="5163140"/>
                </a:cubicBezTo>
                <a:cubicBezTo>
                  <a:pt x="9520176" y="5154546"/>
                  <a:pt x="9521798" y="5150581"/>
                  <a:pt x="9525769" y="5151240"/>
                </a:cubicBezTo>
                <a:lnTo>
                  <a:pt x="9558868" y="5120791"/>
                </a:lnTo>
                <a:lnTo>
                  <a:pt x="9563324" y="5124333"/>
                </a:lnTo>
                <a:lnTo>
                  <a:pt x="9600877" y="5097423"/>
                </a:lnTo>
                <a:lnTo>
                  <a:pt x="9603914" y="5068311"/>
                </a:lnTo>
                <a:lnTo>
                  <a:pt x="9639142" y="5086843"/>
                </a:lnTo>
                <a:cubicBezTo>
                  <a:pt x="9638772" y="5090753"/>
                  <a:pt x="9639068" y="5097555"/>
                  <a:pt x="9640029" y="5107251"/>
                </a:cubicBezTo>
                <a:cubicBezTo>
                  <a:pt x="9640988" y="5116945"/>
                  <a:pt x="9645669" y="5125655"/>
                  <a:pt x="9654073" y="5133383"/>
                </a:cubicBezTo>
                <a:cubicBezTo>
                  <a:pt x="9658517" y="5136651"/>
                  <a:pt x="9661776" y="5137401"/>
                  <a:pt x="9663852" y="5135636"/>
                </a:cubicBezTo>
                <a:cubicBezTo>
                  <a:pt x="9665926" y="5133869"/>
                  <a:pt x="9666886" y="5131217"/>
                  <a:pt x="9666732" y="5127679"/>
                </a:cubicBezTo>
                <a:cubicBezTo>
                  <a:pt x="9677439" y="5126531"/>
                  <a:pt x="9686986" y="5123477"/>
                  <a:pt x="9695377" y="5118517"/>
                </a:cubicBezTo>
                <a:cubicBezTo>
                  <a:pt x="9703766" y="5113558"/>
                  <a:pt x="9711051" y="5107919"/>
                  <a:pt x="9717229" y="5101596"/>
                </a:cubicBezTo>
                <a:cubicBezTo>
                  <a:pt x="9717521" y="5095918"/>
                  <a:pt x="9719536" y="5092791"/>
                  <a:pt x="9723276" y="5092215"/>
                </a:cubicBezTo>
                <a:cubicBezTo>
                  <a:pt x="9727016" y="5091640"/>
                  <a:pt x="9729031" y="5088513"/>
                  <a:pt x="9729321" y="5082832"/>
                </a:cubicBezTo>
                <a:cubicBezTo>
                  <a:pt x="9744539" y="5084414"/>
                  <a:pt x="9757073" y="5079923"/>
                  <a:pt x="9766922" y="5069358"/>
                </a:cubicBezTo>
                <a:cubicBezTo>
                  <a:pt x="9776771" y="5058793"/>
                  <a:pt x="9783662" y="5048243"/>
                  <a:pt x="9787597" y="5037709"/>
                </a:cubicBezTo>
                <a:cubicBezTo>
                  <a:pt x="9791859" y="5040899"/>
                  <a:pt x="9794404" y="5041738"/>
                  <a:pt x="9795236" y="5040232"/>
                </a:cubicBezTo>
                <a:cubicBezTo>
                  <a:pt x="9796066" y="5038724"/>
                  <a:pt x="9796348" y="5036978"/>
                  <a:pt x="9796083" y="5034995"/>
                </a:cubicBezTo>
                <a:cubicBezTo>
                  <a:pt x="9795635" y="5028792"/>
                  <a:pt x="9792302" y="5018132"/>
                  <a:pt x="9786088" y="5003016"/>
                </a:cubicBezTo>
                <a:cubicBezTo>
                  <a:pt x="9779873" y="4987897"/>
                  <a:pt x="9772191" y="4976145"/>
                  <a:pt x="9763042" y="4967760"/>
                </a:cubicBezTo>
                <a:cubicBezTo>
                  <a:pt x="9760922" y="4966404"/>
                  <a:pt x="9759699" y="4967140"/>
                  <a:pt x="9759374" y="4969969"/>
                </a:cubicBezTo>
                <a:cubicBezTo>
                  <a:pt x="9759049" y="4972797"/>
                  <a:pt x="9758976" y="4975235"/>
                  <a:pt x="9759153" y="4977281"/>
                </a:cubicBezTo>
                <a:lnTo>
                  <a:pt x="9742606" y="4992506"/>
                </a:lnTo>
                <a:cubicBezTo>
                  <a:pt x="9743892" y="5005613"/>
                  <a:pt x="9738423" y="5011776"/>
                  <a:pt x="9726199" y="5010996"/>
                </a:cubicBezTo>
                <a:cubicBezTo>
                  <a:pt x="9726799" y="5022770"/>
                  <a:pt x="9724895" y="5032553"/>
                  <a:pt x="9720483" y="5040344"/>
                </a:cubicBezTo>
                <a:cubicBezTo>
                  <a:pt x="9716071" y="5048135"/>
                  <a:pt x="9708524" y="5051859"/>
                  <a:pt x="9697841" y="5051515"/>
                </a:cubicBezTo>
                <a:lnTo>
                  <a:pt x="9634315" y="4975823"/>
                </a:lnTo>
                <a:lnTo>
                  <a:pt x="9634172" y="4972556"/>
                </a:lnTo>
                <a:cubicBezTo>
                  <a:pt x="9634934" y="4971520"/>
                  <a:pt x="9638769" y="4973123"/>
                  <a:pt x="9645677" y="4977362"/>
                </a:cubicBezTo>
                <a:cubicBezTo>
                  <a:pt x="9652583" y="4981603"/>
                  <a:pt x="9657568" y="4984906"/>
                  <a:pt x="9660628" y="4987271"/>
                </a:cubicBezTo>
                <a:cubicBezTo>
                  <a:pt x="9672849" y="4996192"/>
                  <a:pt x="9677127" y="4995651"/>
                  <a:pt x="9673465" y="4985648"/>
                </a:cubicBezTo>
                <a:cubicBezTo>
                  <a:pt x="9669802" y="4975646"/>
                  <a:pt x="9665099" y="4966392"/>
                  <a:pt x="9659350" y="4957882"/>
                </a:cubicBezTo>
                <a:lnTo>
                  <a:pt x="9663381" y="4951629"/>
                </a:lnTo>
                <a:cubicBezTo>
                  <a:pt x="9684954" y="4969490"/>
                  <a:pt x="9698664" y="4979727"/>
                  <a:pt x="9704516" y="4982341"/>
                </a:cubicBezTo>
                <a:cubicBezTo>
                  <a:pt x="9710366" y="4984953"/>
                  <a:pt x="9712616" y="4978990"/>
                  <a:pt x="9711268" y="4964456"/>
                </a:cubicBezTo>
                <a:cubicBezTo>
                  <a:pt x="9711623" y="4951996"/>
                  <a:pt x="9715644" y="4937327"/>
                  <a:pt x="9723339" y="4920453"/>
                </a:cubicBezTo>
                <a:cubicBezTo>
                  <a:pt x="9731030" y="4903577"/>
                  <a:pt x="9737281" y="4890679"/>
                  <a:pt x="9742092" y="4881761"/>
                </a:cubicBezTo>
                <a:lnTo>
                  <a:pt x="9758925" y="4873066"/>
                </a:lnTo>
                <a:lnTo>
                  <a:pt x="9785948" y="4900842"/>
                </a:lnTo>
                <a:lnTo>
                  <a:pt x="9785467" y="4988730"/>
                </a:lnTo>
                <a:cubicBezTo>
                  <a:pt x="9803199" y="5000717"/>
                  <a:pt x="9812847" y="4999974"/>
                  <a:pt x="9814414" y="4986509"/>
                </a:cubicBezTo>
                <a:cubicBezTo>
                  <a:pt x="9815980" y="4973041"/>
                  <a:pt x="9823398" y="4970528"/>
                  <a:pt x="9836673" y="4978974"/>
                </a:cubicBezTo>
                <a:lnTo>
                  <a:pt x="9874369" y="4955332"/>
                </a:lnTo>
                <a:cubicBezTo>
                  <a:pt x="9875133" y="4944051"/>
                  <a:pt x="9879913" y="4938521"/>
                  <a:pt x="9888708" y="4938745"/>
                </a:cubicBezTo>
                <a:cubicBezTo>
                  <a:pt x="9897502" y="4938968"/>
                  <a:pt x="9902317" y="4934256"/>
                  <a:pt x="9903153" y="4924608"/>
                </a:cubicBezTo>
                <a:lnTo>
                  <a:pt x="9929182" y="4929526"/>
                </a:lnTo>
                <a:lnTo>
                  <a:pt x="9945589" y="4911036"/>
                </a:lnTo>
                <a:lnTo>
                  <a:pt x="9980248" y="4916505"/>
                </a:lnTo>
                <a:lnTo>
                  <a:pt x="9978543" y="4877321"/>
                </a:lnTo>
                <a:cubicBezTo>
                  <a:pt x="9985255" y="4872934"/>
                  <a:pt x="9991653" y="4867509"/>
                  <a:pt x="9997736" y="4861045"/>
                </a:cubicBezTo>
                <a:cubicBezTo>
                  <a:pt x="10003819" y="4854582"/>
                  <a:pt x="10006875" y="4846501"/>
                  <a:pt x="10006901" y="4836802"/>
                </a:cubicBezTo>
                <a:lnTo>
                  <a:pt x="10024300" y="4841168"/>
                </a:lnTo>
                <a:lnTo>
                  <a:pt x="10066169" y="4814535"/>
                </a:lnTo>
                <a:lnTo>
                  <a:pt x="10069064" y="4782160"/>
                </a:lnTo>
                <a:lnTo>
                  <a:pt x="10082435" y="4792781"/>
                </a:lnTo>
                <a:cubicBezTo>
                  <a:pt x="10091152" y="4799510"/>
                  <a:pt x="10097005" y="4802190"/>
                  <a:pt x="10099994" y="4800821"/>
                </a:cubicBezTo>
                <a:cubicBezTo>
                  <a:pt x="10102982" y="4799453"/>
                  <a:pt x="10104272" y="4796144"/>
                  <a:pt x="10103865" y="4790893"/>
                </a:cubicBezTo>
                <a:cubicBezTo>
                  <a:pt x="10108427" y="4792744"/>
                  <a:pt x="10112388" y="4793134"/>
                  <a:pt x="10115748" y="4792059"/>
                </a:cubicBezTo>
                <a:cubicBezTo>
                  <a:pt x="10119106" y="4790983"/>
                  <a:pt x="10120804" y="4788785"/>
                  <a:pt x="10120838" y="4785464"/>
                </a:cubicBezTo>
                <a:cubicBezTo>
                  <a:pt x="10119977" y="4782153"/>
                  <a:pt x="10116959" y="4778705"/>
                  <a:pt x="10111783" y="4775116"/>
                </a:cubicBezTo>
                <a:lnTo>
                  <a:pt x="10083909" y="4727749"/>
                </a:lnTo>
                <a:cubicBezTo>
                  <a:pt x="10084160" y="4717048"/>
                  <a:pt x="10086659" y="4708524"/>
                  <a:pt x="10091402" y="4702179"/>
                </a:cubicBezTo>
                <a:cubicBezTo>
                  <a:pt x="10096146" y="4695833"/>
                  <a:pt x="10098644" y="4687310"/>
                  <a:pt x="10098897" y="4676608"/>
                </a:cubicBezTo>
                <a:cubicBezTo>
                  <a:pt x="10108576" y="4684824"/>
                  <a:pt x="10115814" y="4686370"/>
                  <a:pt x="10120611" y="4681251"/>
                </a:cubicBezTo>
                <a:lnTo>
                  <a:pt x="10129524" y="4688332"/>
                </a:lnTo>
                <a:cubicBezTo>
                  <a:pt x="10137553" y="4691559"/>
                  <a:pt x="10138896" y="4689473"/>
                  <a:pt x="10133554" y="4682075"/>
                </a:cubicBezTo>
                <a:lnTo>
                  <a:pt x="10129098" y="4678536"/>
                </a:lnTo>
                <a:cubicBezTo>
                  <a:pt x="10132220" y="4667881"/>
                  <a:pt x="10133184" y="4657088"/>
                  <a:pt x="10131992" y="4646158"/>
                </a:cubicBezTo>
                <a:cubicBezTo>
                  <a:pt x="10137293" y="4648464"/>
                  <a:pt x="10145067" y="4645841"/>
                  <a:pt x="10155314" y="4638285"/>
                </a:cubicBezTo>
                <a:cubicBezTo>
                  <a:pt x="10165564" y="4630731"/>
                  <a:pt x="10173230" y="4625658"/>
                  <a:pt x="10178318" y="4623067"/>
                </a:cubicBezTo>
                <a:cubicBezTo>
                  <a:pt x="10179430" y="4607399"/>
                  <a:pt x="10186253" y="4599423"/>
                  <a:pt x="10198790" y="4599137"/>
                </a:cubicBezTo>
                <a:cubicBezTo>
                  <a:pt x="10211327" y="4598853"/>
                  <a:pt x="10218222" y="4592509"/>
                  <a:pt x="10219476" y="4580108"/>
                </a:cubicBezTo>
                <a:lnTo>
                  <a:pt x="10244796" y="4568699"/>
                </a:lnTo>
                <a:lnTo>
                  <a:pt x="10244370" y="4558903"/>
                </a:lnTo>
                <a:lnTo>
                  <a:pt x="10253283" y="4565984"/>
                </a:lnTo>
                <a:cubicBezTo>
                  <a:pt x="10265637" y="4565621"/>
                  <a:pt x="10277320" y="4562161"/>
                  <a:pt x="10288328" y="4555604"/>
                </a:cubicBezTo>
                <a:cubicBezTo>
                  <a:pt x="10299338" y="4549049"/>
                  <a:pt x="10313212" y="4546543"/>
                  <a:pt x="10329951" y="4548086"/>
                </a:cubicBezTo>
                <a:lnTo>
                  <a:pt x="10350105" y="4516811"/>
                </a:lnTo>
                <a:lnTo>
                  <a:pt x="10326970" y="4479514"/>
                </a:lnTo>
                <a:lnTo>
                  <a:pt x="10304829" y="4465076"/>
                </a:lnTo>
                <a:lnTo>
                  <a:pt x="10312183" y="4436241"/>
                </a:lnTo>
                <a:lnTo>
                  <a:pt x="10276104" y="4398118"/>
                </a:lnTo>
                <a:cubicBezTo>
                  <a:pt x="10276043" y="4409104"/>
                  <a:pt x="10272047" y="4416175"/>
                  <a:pt x="10264118" y="4419333"/>
                </a:cubicBezTo>
                <a:cubicBezTo>
                  <a:pt x="10256187" y="4422488"/>
                  <a:pt x="10247664" y="4424387"/>
                  <a:pt x="10238551" y="4425027"/>
                </a:cubicBezTo>
                <a:cubicBezTo>
                  <a:pt x="10243300" y="4418817"/>
                  <a:pt x="10245892" y="4412470"/>
                  <a:pt x="10246327" y="4405986"/>
                </a:cubicBezTo>
                <a:lnTo>
                  <a:pt x="10263160" y="4397291"/>
                </a:lnTo>
                <a:cubicBezTo>
                  <a:pt x="10257576" y="4384317"/>
                  <a:pt x="10263045" y="4378154"/>
                  <a:pt x="10279566" y="4378801"/>
                </a:cubicBezTo>
                <a:cubicBezTo>
                  <a:pt x="10296087" y="4379449"/>
                  <a:pt x="10301556" y="4373286"/>
                  <a:pt x="10295973" y="4360312"/>
                </a:cubicBezTo>
                <a:cubicBezTo>
                  <a:pt x="10296194" y="4357138"/>
                  <a:pt x="10297519" y="4354643"/>
                  <a:pt x="10299950" y="4352831"/>
                </a:cubicBezTo>
                <a:cubicBezTo>
                  <a:pt x="10302381" y="4351020"/>
                  <a:pt x="10303743" y="4349344"/>
                  <a:pt x="10304034" y="4347801"/>
                </a:cubicBezTo>
                <a:cubicBezTo>
                  <a:pt x="10301621" y="4345884"/>
                  <a:pt x="10298684" y="4344338"/>
                  <a:pt x="10295227" y="4343168"/>
                </a:cubicBezTo>
                <a:cubicBezTo>
                  <a:pt x="10291771" y="4341998"/>
                  <a:pt x="10288907" y="4342088"/>
                  <a:pt x="10286634" y="4343436"/>
                </a:cubicBezTo>
                <a:lnTo>
                  <a:pt x="10269944" y="4355394"/>
                </a:lnTo>
                <a:lnTo>
                  <a:pt x="10257000" y="4354568"/>
                </a:lnTo>
                <a:lnTo>
                  <a:pt x="10255721" y="4325178"/>
                </a:lnTo>
                <a:lnTo>
                  <a:pt x="10277010" y="4320026"/>
                </a:lnTo>
                <a:cubicBezTo>
                  <a:pt x="10281641" y="4323442"/>
                  <a:pt x="10285609" y="4323967"/>
                  <a:pt x="10288911" y="4321599"/>
                </a:cubicBezTo>
                <a:cubicBezTo>
                  <a:pt x="10292215" y="4319233"/>
                  <a:pt x="10293813" y="4314723"/>
                  <a:pt x="10293701" y="4308067"/>
                </a:cubicBezTo>
                <a:cubicBezTo>
                  <a:pt x="10301357" y="4308896"/>
                  <a:pt x="10309776" y="4308754"/>
                  <a:pt x="10318962" y="4307646"/>
                </a:cubicBezTo>
                <a:cubicBezTo>
                  <a:pt x="10328146" y="4306535"/>
                  <a:pt x="10330994" y="4301968"/>
                  <a:pt x="10327509" y="4293945"/>
                </a:cubicBezTo>
                <a:cubicBezTo>
                  <a:pt x="10322715" y="4288823"/>
                  <a:pt x="10316562" y="4283408"/>
                  <a:pt x="10309055" y="4277707"/>
                </a:cubicBezTo>
                <a:cubicBezTo>
                  <a:pt x="10301546" y="4272004"/>
                  <a:pt x="10294280" y="4265705"/>
                  <a:pt x="10287258" y="4258812"/>
                </a:cubicBezTo>
                <a:cubicBezTo>
                  <a:pt x="10291870" y="4257682"/>
                  <a:pt x="10296455" y="4255940"/>
                  <a:pt x="10301014" y="4253584"/>
                </a:cubicBezTo>
                <a:cubicBezTo>
                  <a:pt x="10305573" y="4251231"/>
                  <a:pt x="10307894" y="4246901"/>
                  <a:pt x="10307978" y="4240597"/>
                </a:cubicBezTo>
                <a:cubicBezTo>
                  <a:pt x="10307695" y="4234068"/>
                  <a:pt x="10303097" y="4227262"/>
                  <a:pt x="10294183" y="4220179"/>
                </a:cubicBezTo>
                <a:lnTo>
                  <a:pt x="10275931" y="4196219"/>
                </a:lnTo>
                <a:cubicBezTo>
                  <a:pt x="10279712" y="4194496"/>
                  <a:pt x="10282654" y="4192104"/>
                  <a:pt x="10284762" y="4189051"/>
                </a:cubicBezTo>
                <a:cubicBezTo>
                  <a:pt x="10286870" y="4185997"/>
                  <a:pt x="10290928" y="4184492"/>
                  <a:pt x="10296938" y="4184538"/>
                </a:cubicBezTo>
                <a:lnTo>
                  <a:pt x="10252087" y="4142599"/>
                </a:lnTo>
                <a:cubicBezTo>
                  <a:pt x="10251912" y="4155069"/>
                  <a:pt x="10244910" y="4158963"/>
                  <a:pt x="10231082" y="4154283"/>
                </a:cubicBezTo>
                <a:cubicBezTo>
                  <a:pt x="10241187" y="4172294"/>
                  <a:pt x="10253307" y="4187178"/>
                  <a:pt x="10267444" y="4198934"/>
                </a:cubicBezTo>
                <a:cubicBezTo>
                  <a:pt x="10265790" y="4204188"/>
                  <a:pt x="10264415" y="4209663"/>
                  <a:pt x="10263318" y="4215360"/>
                </a:cubicBezTo>
                <a:cubicBezTo>
                  <a:pt x="10262222" y="4221057"/>
                  <a:pt x="10259660" y="4224012"/>
                  <a:pt x="10255636" y="4224230"/>
                </a:cubicBezTo>
                <a:cubicBezTo>
                  <a:pt x="10255658" y="4228846"/>
                  <a:pt x="10253989" y="4231723"/>
                  <a:pt x="10250634" y="4232867"/>
                </a:cubicBezTo>
                <a:cubicBezTo>
                  <a:pt x="10247277" y="4234009"/>
                  <a:pt x="10243381" y="4235117"/>
                  <a:pt x="10238945" y="4236189"/>
                </a:cubicBezTo>
                <a:cubicBezTo>
                  <a:pt x="10234427" y="4229185"/>
                  <a:pt x="10229667" y="4222776"/>
                  <a:pt x="10224664" y="4216961"/>
                </a:cubicBezTo>
                <a:cubicBezTo>
                  <a:pt x="10219660" y="4211147"/>
                  <a:pt x="10213927" y="4207118"/>
                  <a:pt x="10207466" y="4204874"/>
                </a:cubicBezTo>
                <a:lnTo>
                  <a:pt x="10194381" y="4200783"/>
                </a:lnTo>
                <a:lnTo>
                  <a:pt x="10226001" y="4235362"/>
                </a:lnTo>
                <a:cubicBezTo>
                  <a:pt x="10213541" y="4229142"/>
                  <a:pt x="10203236" y="4223056"/>
                  <a:pt x="10195089" y="4217107"/>
                </a:cubicBezTo>
                <a:cubicBezTo>
                  <a:pt x="10178757" y="4206364"/>
                  <a:pt x="10167461" y="4206322"/>
                  <a:pt x="10161201" y="4216979"/>
                </a:cubicBezTo>
                <a:cubicBezTo>
                  <a:pt x="10154943" y="4227638"/>
                  <a:pt x="10144760" y="4228481"/>
                  <a:pt x="10130656" y="4219508"/>
                </a:cubicBezTo>
                <a:lnTo>
                  <a:pt x="10125773" y="4206171"/>
                </a:lnTo>
                <a:cubicBezTo>
                  <a:pt x="10129903" y="4200126"/>
                  <a:pt x="10134886" y="4195152"/>
                  <a:pt x="10140722" y="4191251"/>
                </a:cubicBezTo>
                <a:cubicBezTo>
                  <a:pt x="10146557" y="4187351"/>
                  <a:pt x="10152654" y="4183261"/>
                  <a:pt x="10159012" y="4178987"/>
                </a:cubicBezTo>
                <a:lnTo>
                  <a:pt x="10193671" y="4184456"/>
                </a:lnTo>
                <a:cubicBezTo>
                  <a:pt x="10187552" y="4169481"/>
                  <a:pt x="10194566" y="4153511"/>
                  <a:pt x="10214714" y="4136549"/>
                </a:cubicBezTo>
                <a:cubicBezTo>
                  <a:pt x="10234862" y="4119586"/>
                  <a:pt x="10249676" y="4109815"/>
                  <a:pt x="10259154" y="4107230"/>
                </a:cubicBezTo>
                <a:cubicBezTo>
                  <a:pt x="10254977" y="4099774"/>
                  <a:pt x="10248140" y="4086856"/>
                  <a:pt x="10238646" y="4068474"/>
                </a:cubicBezTo>
                <a:cubicBezTo>
                  <a:pt x="10229152" y="4050095"/>
                  <a:pt x="10227850" y="4040785"/>
                  <a:pt x="10234742" y="4040547"/>
                </a:cubicBezTo>
                <a:cubicBezTo>
                  <a:pt x="10239593" y="4042825"/>
                  <a:pt x="10243014" y="4043179"/>
                  <a:pt x="10245007" y="4041610"/>
                </a:cubicBezTo>
                <a:cubicBezTo>
                  <a:pt x="10247000" y="4040041"/>
                  <a:pt x="10244781" y="4034337"/>
                  <a:pt x="10238348" y="4024497"/>
                </a:cubicBezTo>
                <a:cubicBezTo>
                  <a:pt x="10251496" y="4023845"/>
                  <a:pt x="10262491" y="4016948"/>
                  <a:pt x="10271331" y="4003809"/>
                </a:cubicBezTo>
                <a:cubicBezTo>
                  <a:pt x="10280173" y="3990671"/>
                  <a:pt x="10285632" y="3980166"/>
                  <a:pt x="10287709" y="3972293"/>
                </a:cubicBezTo>
                <a:cubicBezTo>
                  <a:pt x="10280275" y="3955943"/>
                  <a:pt x="10282511" y="3945504"/>
                  <a:pt x="10294414" y="3940971"/>
                </a:cubicBezTo>
                <a:cubicBezTo>
                  <a:pt x="10306319" y="3936441"/>
                  <a:pt x="10316460" y="3934647"/>
                  <a:pt x="10324836" y="3935588"/>
                </a:cubicBezTo>
                <a:cubicBezTo>
                  <a:pt x="10335169" y="3936112"/>
                  <a:pt x="10339138" y="3932567"/>
                  <a:pt x="10336744" y="3924952"/>
                </a:cubicBezTo>
                <a:cubicBezTo>
                  <a:pt x="10334353" y="3917338"/>
                  <a:pt x="10328330" y="3906643"/>
                  <a:pt x="10318677" y="3892864"/>
                </a:cubicBezTo>
                <a:cubicBezTo>
                  <a:pt x="10309361" y="3876530"/>
                  <a:pt x="10300543" y="3871626"/>
                  <a:pt x="10292222" y="3878151"/>
                </a:cubicBezTo>
                <a:cubicBezTo>
                  <a:pt x="10285496" y="3876024"/>
                  <a:pt x="10280468" y="3875838"/>
                  <a:pt x="10277138" y="3877594"/>
                </a:cubicBezTo>
                <a:cubicBezTo>
                  <a:pt x="10273808" y="3879349"/>
                  <a:pt x="10273273" y="3883522"/>
                  <a:pt x="10275531" y="3890109"/>
                </a:cubicBezTo>
                <a:lnTo>
                  <a:pt x="10280698" y="3909978"/>
                </a:lnTo>
                <a:cubicBezTo>
                  <a:pt x="10262984" y="3902536"/>
                  <a:pt x="10248190" y="3900371"/>
                  <a:pt x="10236313" y="3903479"/>
                </a:cubicBezTo>
                <a:cubicBezTo>
                  <a:pt x="10224436" y="3906587"/>
                  <a:pt x="10216506" y="3913816"/>
                  <a:pt x="10212516" y="3925161"/>
                </a:cubicBezTo>
                <a:cubicBezTo>
                  <a:pt x="10199955" y="3924900"/>
                  <a:pt x="10188544" y="3926344"/>
                  <a:pt x="10178283" y="3929487"/>
                </a:cubicBezTo>
                <a:cubicBezTo>
                  <a:pt x="10168022" y="3932631"/>
                  <a:pt x="10156611" y="3934074"/>
                  <a:pt x="10144049" y="3933813"/>
                </a:cubicBezTo>
                <a:cubicBezTo>
                  <a:pt x="10146532" y="3937295"/>
                  <a:pt x="10148467" y="3940540"/>
                  <a:pt x="10149851" y="3943546"/>
                </a:cubicBezTo>
                <a:cubicBezTo>
                  <a:pt x="10151237" y="3946551"/>
                  <a:pt x="10150979" y="3948842"/>
                  <a:pt x="10149076" y="3950417"/>
                </a:cubicBezTo>
                <a:cubicBezTo>
                  <a:pt x="10144374" y="3949506"/>
                  <a:pt x="10140762" y="3948868"/>
                  <a:pt x="10138236" y="3948504"/>
                </a:cubicBezTo>
                <a:cubicBezTo>
                  <a:pt x="10135708" y="3948137"/>
                  <a:pt x="10136589" y="3951857"/>
                  <a:pt x="10140871" y="3959660"/>
                </a:cubicBezTo>
                <a:lnTo>
                  <a:pt x="10132951" y="3975436"/>
                </a:lnTo>
                <a:lnTo>
                  <a:pt x="10076436" y="3962059"/>
                </a:lnTo>
                <a:lnTo>
                  <a:pt x="10063351" y="3957967"/>
                </a:lnTo>
                <a:cubicBezTo>
                  <a:pt x="10061503" y="3954660"/>
                  <a:pt x="10061571" y="3952087"/>
                  <a:pt x="10063553" y="3950246"/>
                </a:cubicBezTo>
                <a:cubicBezTo>
                  <a:pt x="10065535" y="3948406"/>
                  <a:pt x="10066715" y="3946717"/>
                  <a:pt x="10067098" y="3945182"/>
                </a:cubicBezTo>
                <a:cubicBezTo>
                  <a:pt x="10073696" y="3948520"/>
                  <a:pt x="10076855" y="3946958"/>
                  <a:pt x="10076574" y="3940495"/>
                </a:cubicBezTo>
                <a:cubicBezTo>
                  <a:pt x="10076295" y="3934033"/>
                  <a:pt x="10072663" y="3924711"/>
                  <a:pt x="10065678" y="3912528"/>
                </a:cubicBezTo>
                <a:cubicBezTo>
                  <a:pt x="10052382" y="3893296"/>
                  <a:pt x="10033450" y="3874312"/>
                  <a:pt x="10008881" y="3855580"/>
                </a:cubicBezTo>
                <a:cubicBezTo>
                  <a:pt x="9984314" y="3836850"/>
                  <a:pt x="9964481" y="3821880"/>
                  <a:pt x="9949382" y="3810672"/>
                </a:cubicBezTo>
                <a:cubicBezTo>
                  <a:pt x="9956104" y="3812728"/>
                  <a:pt x="9959988" y="3811349"/>
                  <a:pt x="9961034" y="3806531"/>
                </a:cubicBezTo>
                <a:cubicBezTo>
                  <a:pt x="9962080" y="3801714"/>
                  <a:pt x="9959208" y="3793391"/>
                  <a:pt x="9952419" y="3781560"/>
                </a:cubicBezTo>
                <a:lnTo>
                  <a:pt x="9969252" y="3772866"/>
                </a:lnTo>
                <a:cubicBezTo>
                  <a:pt x="9969312" y="3768054"/>
                  <a:pt x="9971861" y="3764825"/>
                  <a:pt x="9976898" y="3763179"/>
                </a:cubicBezTo>
                <a:cubicBezTo>
                  <a:pt x="9981936" y="3761533"/>
                  <a:pt x="9987826" y="3760959"/>
                  <a:pt x="9994571" y="3761457"/>
                </a:cubicBezTo>
                <a:cubicBezTo>
                  <a:pt x="9989854" y="3756068"/>
                  <a:pt x="9986784" y="3751395"/>
                  <a:pt x="9985357" y="3747438"/>
                </a:cubicBezTo>
                <a:cubicBezTo>
                  <a:pt x="9983930" y="3743480"/>
                  <a:pt x="9985279" y="3741530"/>
                  <a:pt x="9989406" y="3741591"/>
                </a:cubicBezTo>
                <a:cubicBezTo>
                  <a:pt x="9994096" y="3742297"/>
                  <a:pt x="9997693" y="3742526"/>
                  <a:pt x="10000192" y="3742280"/>
                </a:cubicBezTo>
                <a:cubicBezTo>
                  <a:pt x="10002690" y="3742031"/>
                  <a:pt x="10001829" y="3738720"/>
                  <a:pt x="9997608" y="3732345"/>
                </a:cubicBezTo>
                <a:cubicBezTo>
                  <a:pt x="10007350" y="3721368"/>
                  <a:pt x="10015428" y="3709265"/>
                  <a:pt x="10021845" y="3696040"/>
                </a:cubicBezTo>
                <a:cubicBezTo>
                  <a:pt x="10028263" y="3682815"/>
                  <a:pt x="10036305" y="3669895"/>
                  <a:pt x="10045976" y="3657284"/>
                </a:cubicBezTo>
                <a:cubicBezTo>
                  <a:pt x="10055663" y="3659464"/>
                  <a:pt x="10063256" y="3656828"/>
                  <a:pt x="10068759" y="3649378"/>
                </a:cubicBezTo>
                <a:cubicBezTo>
                  <a:pt x="10074262" y="3641928"/>
                  <a:pt x="10071757" y="3629692"/>
                  <a:pt x="10061247" y="3612672"/>
                </a:cubicBezTo>
                <a:cubicBezTo>
                  <a:pt x="10058849" y="3609059"/>
                  <a:pt x="10055633" y="3605191"/>
                  <a:pt x="10051600" y="3601067"/>
                </a:cubicBezTo>
                <a:cubicBezTo>
                  <a:pt x="10047565" y="3596941"/>
                  <a:pt x="10043307" y="3593822"/>
                  <a:pt x="10038822" y="3591702"/>
                </a:cubicBezTo>
                <a:cubicBezTo>
                  <a:pt x="10026927" y="3592300"/>
                  <a:pt x="10018928" y="3602102"/>
                  <a:pt x="10014824" y="3621105"/>
                </a:cubicBezTo>
                <a:cubicBezTo>
                  <a:pt x="10010719" y="3640109"/>
                  <a:pt x="10003798" y="3649978"/>
                  <a:pt x="9994059" y="3650713"/>
                </a:cubicBezTo>
                <a:cubicBezTo>
                  <a:pt x="9977919" y="3646494"/>
                  <a:pt x="9966698" y="3644014"/>
                  <a:pt x="9960391" y="3643273"/>
                </a:cubicBezTo>
                <a:cubicBezTo>
                  <a:pt x="9954083" y="3642530"/>
                  <a:pt x="9958493" y="3653258"/>
                  <a:pt x="9973621" y="3675458"/>
                </a:cubicBezTo>
                <a:cubicBezTo>
                  <a:pt x="9961479" y="3672444"/>
                  <a:pt x="9952184" y="3673071"/>
                  <a:pt x="9945737" y="3677341"/>
                </a:cubicBezTo>
                <a:cubicBezTo>
                  <a:pt x="9939289" y="3681610"/>
                  <a:pt x="9930031" y="3683054"/>
                  <a:pt x="9917957" y="3681672"/>
                </a:cubicBezTo>
                <a:lnTo>
                  <a:pt x="9903452" y="3644927"/>
                </a:lnTo>
                <a:cubicBezTo>
                  <a:pt x="9916379" y="3645346"/>
                  <a:pt x="9926987" y="3641953"/>
                  <a:pt x="9935280" y="3634749"/>
                </a:cubicBezTo>
                <a:cubicBezTo>
                  <a:pt x="9943573" y="3627546"/>
                  <a:pt x="9949654" y="3618979"/>
                  <a:pt x="9953525" y="3609051"/>
                </a:cubicBezTo>
                <a:cubicBezTo>
                  <a:pt x="9966162" y="3611079"/>
                  <a:pt x="9972096" y="3607386"/>
                  <a:pt x="9971330" y="3597976"/>
                </a:cubicBezTo>
                <a:cubicBezTo>
                  <a:pt x="9970561" y="3588565"/>
                  <a:pt x="9965354" y="3576022"/>
                  <a:pt x="9955709" y="3560346"/>
                </a:cubicBezTo>
                <a:lnTo>
                  <a:pt x="9988665" y="3526633"/>
                </a:lnTo>
                <a:cubicBezTo>
                  <a:pt x="9985118" y="3517180"/>
                  <a:pt x="9987700" y="3506491"/>
                  <a:pt x="9996414" y="3494565"/>
                </a:cubicBezTo>
                <a:cubicBezTo>
                  <a:pt x="10005128" y="3482638"/>
                  <a:pt x="10013246" y="3475558"/>
                  <a:pt x="10020768" y="3473327"/>
                </a:cubicBezTo>
                <a:cubicBezTo>
                  <a:pt x="10014219" y="3460833"/>
                  <a:pt x="10015254" y="3455744"/>
                  <a:pt x="10023869" y="3458058"/>
                </a:cubicBezTo>
                <a:cubicBezTo>
                  <a:pt x="10032486" y="3460371"/>
                  <a:pt x="10032369" y="3453579"/>
                  <a:pt x="10023521" y="3437683"/>
                </a:cubicBezTo>
                <a:cubicBezTo>
                  <a:pt x="10034408" y="3440685"/>
                  <a:pt x="10039777" y="3440484"/>
                  <a:pt x="10039630" y="3437084"/>
                </a:cubicBezTo>
                <a:cubicBezTo>
                  <a:pt x="10039481" y="3433681"/>
                  <a:pt x="10033640" y="3422998"/>
                  <a:pt x="10022101" y="3405030"/>
                </a:cubicBezTo>
                <a:lnTo>
                  <a:pt x="9965727" y="3394918"/>
                </a:lnTo>
                <a:cubicBezTo>
                  <a:pt x="9968429" y="3407572"/>
                  <a:pt x="9964374" y="3413283"/>
                  <a:pt x="9953565" y="3412051"/>
                </a:cubicBezTo>
                <a:cubicBezTo>
                  <a:pt x="9942756" y="3410818"/>
                  <a:pt x="9938701" y="3416530"/>
                  <a:pt x="9941403" y="3429185"/>
                </a:cubicBezTo>
                <a:lnTo>
                  <a:pt x="9924712" y="3441143"/>
                </a:lnTo>
                <a:cubicBezTo>
                  <a:pt x="9928945" y="3447790"/>
                  <a:pt x="9929853" y="3452189"/>
                  <a:pt x="9927438" y="3454343"/>
                </a:cubicBezTo>
                <a:cubicBezTo>
                  <a:pt x="9925021" y="3456494"/>
                  <a:pt x="9921472" y="3457352"/>
                  <a:pt x="9916792" y="3456918"/>
                </a:cubicBezTo>
                <a:lnTo>
                  <a:pt x="9890763" y="3452000"/>
                </a:lnTo>
                <a:lnTo>
                  <a:pt x="9857666" y="3482449"/>
                </a:lnTo>
                <a:cubicBezTo>
                  <a:pt x="9855382" y="3485560"/>
                  <a:pt x="9851711" y="3487767"/>
                  <a:pt x="9846660" y="3489074"/>
                </a:cubicBezTo>
                <a:cubicBezTo>
                  <a:pt x="9841606" y="3490378"/>
                  <a:pt x="9836788" y="3490883"/>
                  <a:pt x="9832204" y="3490591"/>
                </a:cubicBezTo>
                <a:cubicBezTo>
                  <a:pt x="9836617" y="3497251"/>
                  <a:pt x="9838244" y="3501697"/>
                  <a:pt x="9837086" y="3503928"/>
                </a:cubicBezTo>
                <a:cubicBezTo>
                  <a:pt x="9835929" y="3506162"/>
                  <a:pt x="9833100" y="3507066"/>
                  <a:pt x="9828599" y="3506643"/>
                </a:cubicBezTo>
                <a:lnTo>
                  <a:pt x="9802712" y="3504989"/>
                </a:lnTo>
                <a:cubicBezTo>
                  <a:pt x="9799115" y="3498519"/>
                  <a:pt x="9800171" y="3493974"/>
                  <a:pt x="9805884" y="3491354"/>
                </a:cubicBezTo>
                <a:cubicBezTo>
                  <a:pt x="9811597" y="3488734"/>
                  <a:pt x="9815960" y="3486026"/>
                  <a:pt x="9818977" y="3483235"/>
                </a:cubicBezTo>
                <a:cubicBezTo>
                  <a:pt x="9814885" y="3479853"/>
                  <a:pt x="9812969" y="3477018"/>
                  <a:pt x="9813227" y="3474727"/>
                </a:cubicBezTo>
                <a:cubicBezTo>
                  <a:pt x="9813488" y="3472437"/>
                  <a:pt x="9813728" y="3469740"/>
                  <a:pt x="9813951" y="3466632"/>
                </a:cubicBezTo>
                <a:cubicBezTo>
                  <a:pt x="9820788" y="3469241"/>
                  <a:pt x="9825702" y="3470911"/>
                  <a:pt x="9828692" y="3471646"/>
                </a:cubicBezTo>
                <a:cubicBezTo>
                  <a:pt x="9831681" y="3472377"/>
                  <a:pt x="9830988" y="3468805"/>
                  <a:pt x="9826613" y="3460929"/>
                </a:cubicBezTo>
                <a:cubicBezTo>
                  <a:pt x="9835563" y="3444134"/>
                  <a:pt x="9846706" y="3428292"/>
                  <a:pt x="9860042" y="3413405"/>
                </a:cubicBezTo>
                <a:lnTo>
                  <a:pt x="9862945" y="3407670"/>
                </a:lnTo>
                <a:lnTo>
                  <a:pt x="9909108" y="3396087"/>
                </a:lnTo>
                <a:lnTo>
                  <a:pt x="9924814" y="3336056"/>
                </a:lnTo>
                <a:cubicBezTo>
                  <a:pt x="9937725" y="3324968"/>
                  <a:pt x="9950618" y="3312458"/>
                  <a:pt x="9963492" y="3298528"/>
                </a:cubicBezTo>
                <a:cubicBezTo>
                  <a:pt x="9976366" y="3284598"/>
                  <a:pt x="9985111" y="3270061"/>
                  <a:pt x="9989722" y="3254919"/>
                </a:cubicBezTo>
                <a:lnTo>
                  <a:pt x="10015780" y="3250716"/>
                </a:lnTo>
                <a:lnTo>
                  <a:pt x="10095977" y="3182684"/>
                </a:lnTo>
                <a:lnTo>
                  <a:pt x="10115908" y="3130361"/>
                </a:lnTo>
                <a:lnTo>
                  <a:pt x="10132507" y="3138464"/>
                </a:lnTo>
                <a:cubicBezTo>
                  <a:pt x="10143422" y="3143441"/>
                  <a:pt x="10151616" y="3143917"/>
                  <a:pt x="10157091" y="3139890"/>
                </a:cubicBezTo>
                <a:cubicBezTo>
                  <a:pt x="10162564" y="3135865"/>
                  <a:pt x="10166208" y="3129887"/>
                  <a:pt x="10168024" y="3121956"/>
                </a:cubicBezTo>
                <a:cubicBezTo>
                  <a:pt x="10174522" y="3121956"/>
                  <a:pt x="10180740" y="3120057"/>
                  <a:pt x="10186675" y="3116255"/>
                </a:cubicBezTo>
                <a:cubicBezTo>
                  <a:pt x="10192608" y="3112452"/>
                  <a:pt x="10196386" y="3107950"/>
                  <a:pt x="10198006" y="3102748"/>
                </a:cubicBezTo>
                <a:cubicBezTo>
                  <a:pt x="10198175" y="3098129"/>
                  <a:pt x="10194923" y="3094661"/>
                  <a:pt x="10188249" y="3092342"/>
                </a:cubicBezTo>
                <a:lnTo>
                  <a:pt x="10165526" y="3036110"/>
                </a:lnTo>
                <a:cubicBezTo>
                  <a:pt x="10170974" y="3019262"/>
                  <a:pt x="10179026" y="3004388"/>
                  <a:pt x="10189681" y="2991490"/>
                </a:cubicBezTo>
                <a:cubicBezTo>
                  <a:pt x="10200335" y="2978592"/>
                  <a:pt x="10208387" y="2963718"/>
                  <a:pt x="10213837" y="2946868"/>
                </a:cubicBezTo>
                <a:cubicBezTo>
                  <a:pt x="10225606" y="2953555"/>
                  <a:pt x="10236572" y="2951387"/>
                  <a:pt x="10246735" y="2940367"/>
                </a:cubicBezTo>
                <a:lnTo>
                  <a:pt x="10257800" y="2945769"/>
                </a:lnTo>
                <a:cubicBezTo>
                  <a:pt x="10269253" y="2945721"/>
                  <a:pt x="10272406" y="2941618"/>
                  <a:pt x="10267260" y="2933461"/>
                </a:cubicBezTo>
                <a:lnTo>
                  <a:pt x="10261727" y="2930762"/>
                </a:lnTo>
                <a:cubicBezTo>
                  <a:pt x="10271791" y="2912169"/>
                  <a:pt x="10278434" y="2894727"/>
                  <a:pt x="10281657" y="2878435"/>
                </a:cubicBezTo>
                <a:cubicBezTo>
                  <a:pt x="10289136" y="2878677"/>
                  <a:pt x="10302933" y="2869666"/>
                  <a:pt x="10323049" y="2851398"/>
                </a:cubicBezTo>
                <a:cubicBezTo>
                  <a:pt x="10343169" y="2833130"/>
                  <a:pt x="10357947" y="2820366"/>
                  <a:pt x="10367388" y="2813106"/>
                </a:cubicBezTo>
                <a:cubicBezTo>
                  <a:pt x="10376566" y="2787967"/>
                  <a:pt x="10391348" y="2771209"/>
                  <a:pt x="10411740" y="2762830"/>
                </a:cubicBezTo>
                <a:cubicBezTo>
                  <a:pt x="10432131" y="2754452"/>
                  <a:pt x="10446261" y="2740195"/>
                  <a:pt x="10454129" y="2720062"/>
                </a:cubicBezTo>
                <a:lnTo>
                  <a:pt x="10500416" y="2686244"/>
                </a:lnTo>
                <a:lnTo>
                  <a:pt x="10504343" y="2671237"/>
                </a:lnTo>
                <a:lnTo>
                  <a:pt x="10515408" y="2676639"/>
                </a:lnTo>
                <a:cubicBezTo>
                  <a:pt x="10535541" y="2668255"/>
                  <a:pt x="10556046" y="2655465"/>
                  <a:pt x="10576922" y="2638273"/>
                </a:cubicBezTo>
                <a:cubicBezTo>
                  <a:pt x="10597801" y="2621081"/>
                  <a:pt x="10621399" y="2608394"/>
                  <a:pt x="10647718" y="2600206"/>
                </a:cubicBezTo>
                <a:lnTo>
                  <a:pt x="10695018" y="2538676"/>
                </a:lnTo>
                <a:lnTo>
                  <a:pt x="10675207" y="2495152"/>
                </a:lnTo>
                <a:lnTo>
                  <a:pt x="10646234" y="2486648"/>
                </a:lnTo>
                <a:lnTo>
                  <a:pt x="10671700" y="2437023"/>
                </a:lnTo>
                <a:lnTo>
                  <a:pt x="10631364" y="2400402"/>
                </a:lnTo>
                <a:cubicBezTo>
                  <a:pt x="10626090" y="2417574"/>
                  <a:pt x="10616303" y="2431130"/>
                  <a:pt x="10602004" y="2441073"/>
                </a:cubicBezTo>
                <a:cubicBezTo>
                  <a:pt x="10587703" y="2451013"/>
                  <a:pt x="10573037" y="2459368"/>
                  <a:pt x="10558010" y="2466134"/>
                </a:cubicBezTo>
                <a:cubicBezTo>
                  <a:pt x="10568608" y="2453444"/>
                  <a:pt x="10575787" y="2441905"/>
                  <a:pt x="10579545" y="2431517"/>
                </a:cubicBezTo>
                <a:lnTo>
                  <a:pt x="10610840" y="2407304"/>
                </a:lnTo>
                <a:cubicBezTo>
                  <a:pt x="10607930" y="2390604"/>
                  <a:pt x="10619670" y="2377531"/>
                  <a:pt x="10646059" y="2368086"/>
                </a:cubicBezTo>
                <a:cubicBezTo>
                  <a:pt x="10672449" y="2358640"/>
                  <a:pt x="10684189" y="2345568"/>
                  <a:pt x="10681279" y="2328868"/>
                </a:cubicBezTo>
                <a:cubicBezTo>
                  <a:pt x="10683132" y="2323778"/>
                  <a:pt x="10686448" y="2319048"/>
                  <a:pt x="10691229" y="2314684"/>
                </a:cubicBezTo>
                <a:cubicBezTo>
                  <a:pt x="10696011" y="2310320"/>
                  <a:pt x="10699001" y="2306844"/>
                  <a:pt x="10700198" y="2304255"/>
                </a:cubicBezTo>
                <a:cubicBezTo>
                  <a:pt x="10697202" y="2302793"/>
                  <a:pt x="10693185" y="2302240"/>
                  <a:pt x="10688150" y="2302604"/>
                </a:cubicBezTo>
                <a:cubicBezTo>
                  <a:pt x="10683117" y="2302966"/>
                  <a:pt x="10678447" y="2304918"/>
                  <a:pt x="10674141" y="2308458"/>
                </a:cubicBezTo>
                <a:lnTo>
                  <a:pt x="10641539" y="2337670"/>
                </a:lnTo>
                <a:lnTo>
                  <a:pt x="10621013" y="2344574"/>
                </a:lnTo>
                <a:lnTo>
                  <a:pt x="10632794" y="2299549"/>
                </a:lnTo>
                <a:lnTo>
                  <a:pt x="10669619" y="2278040"/>
                </a:lnTo>
                <a:cubicBezTo>
                  <a:pt x="10675492" y="2280437"/>
                  <a:pt x="10681656" y="2278744"/>
                  <a:pt x="10688107" y="2272962"/>
                </a:cubicBezTo>
                <a:cubicBezTo>
                  <a:pt x="10694560" y="2267182"/>
                  <a:pt x="10699267" y="2259137"/>
                  <a:pt x="10702222" y="2248827"/>
                </a:cubicBezTo>
                <a:cubicBezTo>
                  <a:pt x="10714202" y="2245274"/>
                  <a:pt x="10727871" y="2239725"/>
                  <a:pt x="10743236" y="2232184"/>
                </a:cubicBezTo>
                <a:cubicBezTo>
                  <a:pt x="10758598" y="2224640"/>
                  <a:pt x="10765353" y="2215713"/>
                  <a:pt x="10763501" y="2205408"/>
                </a:cubicBezTo>
                <a:cubicBezTo>
                  <a:pt x="10758167" y="2200453"/>
                  <a:pt x="10750777" y="2195903"/>
                  <a:pt x="10741333" y="2191763"/>
                </a:cubicBezTo>
                <a:cubicBezTo>
                  <a:pt x="10731887" y="2187620"/>
                  <a:pt x="10723114" y="2182396"/>
                  <a:pt x="10715015" y="2176089"/>
                </a:cubicBezTo>
                <a:cubicBezTo>
                  <a:pt x="10723000" y="2171409"/>
                  <a:pt x="10731229" y="2165789"/>
                  <a:pt x="10739704" y="2159231"/>
                </a:cubicBezTo>
                <a:cubicBezTo>
                  <a:pt x="10748180" y="2152676"/>
                  <a:pt x="10753970" y="2144454"/>
                  <a:pt x="10757076" y="2134569"/>
                </a:cubicBezTo>
                <a:cubicBezTo>
                  <a:pt x="10759695" y="2124566"/>
                  <a:pt x="10755472" y="2116861"/>
                  <a:pt x="10744405" y="2111457"/>
                </a:cubicBezTo>
                <a:lnTo>
                  <a:pt x="10726201" y="2085641"/>
                </a:lnTo>
                <a:cubicBezTo>
                  <a:pt x="10733122" y="2080561"/>
                  <a:pt x="10739003" y="2074969"/>
                  <a:pt x="10743848" y="2068873"/>
                </a:cubicBezTo>
                <a:cubicBezTo>
                  <a:pt x="10748692" y="2062776"/>
                  <a:pt x="10755958" y="2057861"/>
                  <a:pt x="10765647" y="2054129"/>
                </a:cubicBezTo>
                <a:lnTo>
                  <a:pt x="10712936" y="2017108"/>
                </a:lnTo>
                <a:cubicBezTo>
                  <a:pt x="10706778" y="2036667"/>
                  <a:pt x="10693629" y="2047171"/>
                  <a:pt x="10673493" y="2048622"/>
                </a:cubicBezTo>
                <a:cubicBezTo>
                  <a:pt x="10681334" y="2070317"/>
                  <a:pt x="10693906" y="2085858"/>
                  <a:pt x="10711209" y="2095247"/>
                </a:cubicBezTo>
                <a:cubicBezTo>
                  <a:pt x="10706062" y="2104487"/>
                  <a:pt x="10701260" y="2113896"/>
                  <a:pt x="10696804" y="2123475"/>
                </a:cubicBezTo>
                <a:cubicBezTo>
                  <a:pt x="10692349" y="2133052"/>
                  <a:pt x="10686817" y="2139283"/>
                  <a:pt x="10680212" y="2142170"/>
                </a:cubicBezTo>
                <a:cubicBezTo>
                  <a:pt x="10678075" y="2149354"/>
                  <a:pt x="10674022" y="2154897"/>
                  <a:pt x="10668062" y="2158804"/>
                </a:cubicBezTo>
                <a:cubicBezTo>
                  <a:pt x="10662100" y="2162710"/>
                  <a:pt x="10655282" y="2166904"/>
                  <a:pt x="10647609" y="2171384"/>
                </a:cubicBezTo>
                <a:cubicBezTo>
                  <a:pt x="10643609" y="2163320"/>
                  <a:pt x="10638937" y="2156336"/>
                  <a:pt x="10633593" y="2150434"/>
                </a:cubicBezTo>
                <a:cubicBezTo>
                  <a:pt x="10628247" y="2144534"/>
                  <a:pt x="10620882" y="2141879"/>
                  <a:pt x="10611500" y="2142468"/>
                </a:cubicBezTo>
                <a:lnTo>
                  <a:pt x="10592284" y="2144369"/>
                </a:lnTo>
                <a:lnTo>
                  <a:pt x="10627085" y="2178286"/>
                </a:lnTo>
                <a:cubicBezTo>
                  <a:pt x="10609883" y="2176470"/>
                  <a:pt x="10596100" y="2173500"/>
                  <a:pt x="10585738" y="2169379"/>
                </a:cubicBezTo>
                <a:cubicBezTo>
                  <a:pt x="10564409" y="2162960"/>
                  <a:pt x="10546178" y="2170044"/>
                  <a:pt x="10531042" y="2190626"/>
                </a:cubicBezTo>
                <a:cubicBezTo>
                  <a:pt x="10515909" y="2211210"/>
                  <a:pt x="10499059" y="2218968"/>
                  <a:pt x="10480496" y="2213901"/>
                </a:cubicBezTo>
                <a:lnTo>
                  <a:pt x="10478890" y="2196191"/>
                </a:lnTo>
                <a:cubicBezTo>
                  <a:pt x="10488411" y="2184150"/>
                  <a:pt x="10498805" y="2173240"/>
                  <a:pt x="10510073" y="2163462"/>
                </a:cubicBezTo>
                <a:cubicBezTo>
                  <a:pt x="10521340" y="2153686"/>
                  <a:pt x="10533117" y="2143451"/>
                  <a:pt x="10545404" y="2132760"/>
                </a:cubicBezTo>
                <a:lnTo>
                  <a:pt x="10598829" y="2119355"/>
                </a:lnTo>
                <a:cubicBezTo>
                  <a:pt x="10595997" y="2099874"/>
                  <a:pt x="10614854" y="2070528"/>
                  <a:pt x="10655399" y="2031325"/>
                </a:cubicBezTo>
                <a:cubicBezTo>
                  <a:pt x="10695945" y="1992120"/>
                  <a:pt x="10724485" y="1967506"/>
                  <a:pt x="10741017" y="1957476"/>
                </a:cubicBezTo>
                <a:cubicBezTo>
                  <a:pt x="10737781" y="1948492"/>
                  <a:pt x="10732820" y="1932672"/>
                  <a:pt x="10726138" y="1910013"/>
                </a:cubicBezTo>
                <a:cubicBezTo>
                  <a:pt x="10719457" y="1887358"/>
                  <a:pt x="10721740" y="1873664"/>
                  <a:pt x="10732987" y="1868931"/>
                </a:cubicBezTo>
                <a:cubicBezTo>
                  <a:pt x="10739753" y="1869414"/>
                  <a:pt x="10745114" y="1867800"/>
                  <a:pt x="10749073" y="1864092"/>
                </a:cubicBezTo>
                <a:cubicBezTo>
                  <a:pt x="10753032" y="1860384"/>
                  <a:pt x="10752134" y="1852893"/>
                  <a:pt x="10746376" y="1841618"/>
                </a:cubicBezTo>
                <a:cubicBezTo>
                  <a:pt x="10767927" y="1832279"/>
                  <a:pt x="10788941" y="1814566"/>
                  <a:pt x="10809415" y="1788480"/>
                </a:cubicBezTo>
                <a:cubicBezTo>
                  <a:pt x="10829891" y="1762395"/>
                  <a:pt x="10843661" y="1742557"/>
                  <a:pt x="10850726" y="1728964"/>
                </a:cubicBezTo>
                <a:cubicBezTo>
                  <a:pt x="10846416" y="1708171"/>
                  <a:pt x="10854947" y="1690476"/>
                  <a:pt x="10876316" y="1675873"/>
                </a:cubicBezTo>
                <a:cubicBezTo>
                  <a:pt x="10897686" y="1661274"/>
                  <a:pt x="10914917" y="1652057"/>
                  <a:pt x="10928008" y="1648224"/>
                </a:cubicBezTo>
                <a:cubicBezTo>
                  <a:pt x="10944455" y="1642503"/>
                  <a:pt x="10952539" y="1634463"/>
                  <a:pt x="10952259" y="1624101"/>
                </a:cubicBezTo>
                <a:cubicBezTo>
                  <a:pt x="10951982" y="1613741"/>
                  <a:pt x="10947289" y="1600872"/>
                  <a:pt x="10938183" y="1585493"/>
                </a:cubicBezTo>
                <a:cubicBezTo>
                  <a:pt x="10930826" y="1565915"/>
                  <a:pt x="10918888" y="1563848"/>
                  <a:pt x="10902369" y="1579289"/>
                </a:cubicBezTo>
                <a:cubicBezTo>
                  <a:pt x="10892503" y="1580230"/>
                  <a:pt x="10884467" y="1583122"/>
                  <a:pt x="10878260" y="1587966"/>
                </a:cubicBezTo>
                <a:cubicBezTo>
                  <a:pt x="10872052" y="1592811"/>
                  <a:pt x="10869221" y="1599658"/>
                  <a:pt x="10869766" y="1608503"/>
                </a:cubicBezTo>
                <a:lnTo>
                  <a:pt x="10868755" y="1636218"/>
                </a:lnTo>
                <a:cubicBezTo>
                  <a:pt x="10843639" y="1635822"/>
                  <a:pt x="10820755" y="1641809"/>
                  <a:pt x="10800100" y="1654172"/>
                </a:cubicBezTo>
                <a:cubicBezTo>
                  <a:pt x="10779446" y="1666536"/>
                  <a:pt x="10763226" y="1682828"/>
                  <a:pt x="10751435" y="1703047"/>
                </a:cubicBezTo>
                <a:cubicBezTo>
                  <a:pt x="10731261" y="1710590"/>
                  <a:pt x="10712144" y="1720062"/>
                  <a:pt x="10694083" y="1731459"/>
                </a:cubicBezTo>
                <a:cubicBezTo>
                  <a:pt x="10676022" y="1742855"/>
                  <a:pt x="10656905" y="1752327"/>
                  <a:pt x="10636731" y="1759870"/>
                </a:cubicBezTo>
                <a:cubicBezTo>
                  <a:pt x="10639102" y="1763730"/>
                  <a:pt x="10640699" y="1767566"/>
                  <a:pt x="10641521" y="1771377"/>
                </a:cubicBezTo>
                <a:cubicBezTo>
                  <a:pt x="10642344" y="1775187"/>
                  <a:pt x="10640848" y="1778923"/>
                  <a:pt x="10637030" y="1782583"/>
                </a:cubicBezTo>
                <a:cubicBezTo>
                  <a:pt x="10629863" y="1784138"/>
                  <a:pt x="10624327" y="1785429"/>
                  <a:pt x="10620416" y="1786460"/>
                </a:cubicBezTo>
                <a:cubicBezTo>
                  <a:pt x="10616506" y="1787488"/>
                  <a:pt x="10616175" y="1792733"/>
                  <a:pt x="10619420" y="1802192"/>
                </a:cubicBezTo>
                <a:lnTo>
                  <a:pt x="10599190" y="1831806"/>
                </a:lnTo>
                <a:lnTo>
                  <a:pt x="10514176" y="1846711"/>
                </a:lnTo>
                <a:lnTo>
                  <a:pt x="10494961" y="1848611"/>
                </a:lnTo>
                <a:cubicBezTo>
                  <a:pt x="10493534" y="1844621"/>
                  <a:pt x="10494855" y="1840567"/>
                  <a:pt x="10498925" y="1836441"/>
                </a:cubicBezTo>
                <a:cubicBezTo>
                  <a:pt x="10502994" y="1832317"/>
                  <a:pt x="10505697" y="1828937"/>
                  <a:pt x="10507039" y="1826300"/>
                </a:cubicBezTo>
                <a:cubicBezTo>
                  <a:pt x="10516128" y="1827330"/>
                  <a:pt x="10521968" y="1822895"/>
                  <a:pt x="10524557" y="1812993"/>
                </a:cubicBezTo>
                <a:cubicBezTo>
                  <a:pt x="10527151" y="1803093"/>
                  <a:pt x="10525674" y="1790854"/>
                  <a:pt x="10520128" y="1776274"/>
                </a:cubicBezTo>
                <a:cubicBezTo>
                  <a:pt x="10507705" y="1754695"/>
                  <a:pt x="10486059" y="1737070"/>
                  <a:pt x="10455184" y="1723406"/>
                </a:cubicBezTo>
                <a:cubicBezTo>
                  <a:pt x="10424313" y="1709743"/>
                  <a:pt x="10399321" y="1698949"/>
                  <a:pt x="10380204" y="1691024"/>
                </a:cubicBezTo>
                <a:cubicBezTo>
                  <a:pt x="10390097" y="1689976"/>
                  <a:pt x="10397023" y="1685367"/>
                  <a:pt x="10400981" y="1677193"/>
                </a:cubicBezTo>
                <a:cubicBezTo>
                  <a:pt x="10404941" y="1669018"/>
                  <a:pt x="10404222" y="1657855"/>
                  <a:pt x="10398826" y="1643701"/>
                </a:cubicBezTo>
                <a:lnTo>
                  <a:pt x="10430120" y="1619489"/>
                </a:lnTo>
                <a:cubicBezTo>
                  <a:pt x="10432484" y="1611947"/>
                  <a:pt x="10438124" y="1605297"/>
                  <a:pt x="10447038" y="1599543"/>
                </a:cubicBezTo>
                <a:cubicBezTo>
                  <a:pt x="10455954" y="1593787"/>
                  <a:pt x="10465742" y="1589165"/>
                  <a:pt x="10476405" y="1585672"/>
                </a:cubicBezTo>
                <a:cubicBezTo>
                  <a:pt x="10471322" y="1580254"/>
                  <a:pt x="10468563" y="1574909"/>
                  <a:pt x="10468122" y="1569641"/>
                </a:cubicBezTo>
                <a:cubicBezTo>
                  <a:pt x="10467680" y="1564372"/>
                  <a:pt x="10470779" y="1560476"/>
                  <a:pt x="10477418" y="1557959"/>
                </a:cubicBezTo>
                <a:cubicBezTo>
                  <a:pt x="10484664" y="1556092"/>
                  <a:pt x="10490367" y="1554174"/>
                  <a:pt x="10494522" y="1552209"/>
                </a:cubicBezTo>
                <a:cubicBezTo>
                  <a:pt x="10498675" y="1550239"/>
                  <a:pt x="10498845" y="1545620"/>
                  <a:pt x="10495027" y="1538349"/>
                </a:cubicBezTo>
                <a:cubicBezTo>
                  <a:pt x="10515939" y="1515065"/>
                  <a:pt x="10534693" y="1491077"/>
                  <a:pt x="10551293" y="1466391"/>
                </a:cubicBezTo>
                <a:cubicBezTo>
                  <a:pt x="10567893" y="1441705"/>
                  <a:pt x="10586974" y="1416465"/>
                  <a:pt x="10608541" y="1390678"/>
                </a:cubicBezTo>
                <a:cubicBezTo>
                  <a:pt x="10623167" y="1387946"/>
                  <a:pt x="10636678" y="1379031"/>
                  <a:pt x="10649079" y="1363929"/>
                </a:cubicBezTo>
                <a:cubicBezTo>
                  <a:pt x="10661480" y="1348829"/>
                  <a:pt x="10663197" y="1331330"/>
                  <a:pt x="10654233" y="1311439"/>
                </a:cubicBezTo>
                <a:cubicBezTo>
                  <a:pt x="10652061" y="1307322"/>
                  <a:pt x="10648687" y="1303324"/>
                  <a:pt x="10644113" y="1299446"/>
                </a:cubicBezTo>
                <a:cubicBezTo>
                  <a:pt x="10639537" y="1295565"/>
                  <a:pt x="10634126" y="1293395"/>
                  <a:pt x="10627878" y="1292928"/>
                </a:cubicBezTo>
                <a:cubicBezTo>
                  <a:pt x="10608376" y="1301388"/>
                  <a:pt x="10590834" y="1321737"/>
                  <a:pt x="10575250" y="1353970"/>
                </a:cubicBezTo>
                <a:cubicBezTo>
                  <a:pt x="10559665" y="1386206"/>
                  <a:pt x="10543833" y="1405977"/>
                  <a:pt x="10527751" y="1413287"/>
                </a:cubicBezTo>
                <a:cubicBezTo>
                  <a:pt x="10503660" y="1416920"/>
                  <a:pt x="10486697" y="1420155"/>
                  <a:pt x="10476856" y="1422991"/>
                </a:cubicBezTo>
                <a:cubicBezTo>
                  <a:pt x="10467013" y="1425825"/>
                  <a:pt x="10469084" y="1439764"/>
                  <a:pt x="10483070" y="1464811"/>
                </a:cubicBezTo>
                <a:cubicBezTo>
                  <a:pt x="10464871" y="1467795"/>
                  <a:pt x="10449557" y="1474656"/>
                  <a:pt x="10437127" y="1485395"/>
                </a:cubicBezTo>
                <a:cubicBezTo>
                  <a:pt x="10424698" y="1496133"/>
                  <a:pt x="10409058" y="1504245"/>
                  <a:pt x="10390201" y="1509731"/>
                </a:cubicBezTo>
                <a:lnTo>
                  <a:pt x="10384076" y="1461605"/>
                </a:lnTo>
                <a:cubicBezTo>
                  <a:pt x="10404765" y="1454077"/>
                  <a:pt x="10423503" y="1442072"/>
                  <a:pt x="10440297" y="1425589"/>
                </a:cubicBezTo>
                <a:cubicBezTo>
                  <a:pt x="10457090" y="1409107"/>
                  <a:pt x="10470951" y="1391898"/>
                  <a:pt x="10481884" y="1373965"/>
                </a:cubicBezTo>
                <a:cubicBezTo>
                  <a:pt x="10501347" y="1369130"/>
                  <a:pt x="10512675" y="1359615"/>
                  <a:pt x="10515870" y="1345426"/>
                </a:cubicBezTo>
                <a:cubicBezTo>
                  <a:pt x="10519062" y="1331234"/>
                  <a:pt x="10516557" y="1314968"/>
                  <a:pt x="10508358" y="1296625"/>
                </a:cubicBezTo>
                <a:lnTo>
                  <a:pt x="10577491" y="1223191"/>
                </a:lnTo>
                <a:cubicBezTo>
                  <a:pt x="10576212" y="1210694"/>
                  <a:pt x="10585420" y="1192390"/>
                  <a:pt x="10605118" y="1168276"/>
                </a:cubicBezTo>
                <a:cubicBezTo>
                  <a:pt x="10624818" y="1144161"/>
                  <a:pt x="10641269" y="1127982"/>
                  <a:pt x="10654475" y="1119741"/>
                </a:cubicBezTo>
                <a:cubicBezTo>
                  <a:pt x="10649779" y="1104401"/>
                  <a:pt x="10653849" y="1095810"/>
                  <a:pt x="10666679" y="1093966"/>
                </a:cubicBezTo>
                <a:cubicBezTo>
                  <a:pt x="10679512" y="1092120"/>
                  <a:pt x="10682522" y="1081602"/>
                  <a:pt x="10675715" y="1062411"/>
                </a:cubicBezTo>
                <a:cubicBezTo>
                  <a:pt x="10691892" y="1060202"/>
                  <a:pt x="10700661" y="1056492"/>
                  <a:pt x="10702026" y="1051281"/>
                </a:cubicBezTo>
                <a:cubicBezTo>
                  <a:pt x="10703388" y="1046070"/>
                  <a:pt x="10698983" y="1033106"/>
                  <a:pt x="10688805" y="1012385"/>
                </a:cubicBezTo>
                <a:lnTo>
                  <a:pt x="10602480" y="1032292"/>
                </a:lnTo>
                <a:cubicBezTo>
                  <a:pt x="10600884" y="1050317"/>
                  <a:pt x="10591642" y="1061790"/>
                  <a:pt x="10574757" y="1066709"/>
                </a:cubicBezTo>
                <a:cubicBezTo>
                  <a:pt x="10557873" y="1071628"/>
                  <a:pt x="10548630" y="1083102"/>
                  <a:pt x="10547033" y="1101127"/>
                </a:cubicBezTo>
                <a:lnTo>
                  <a:pt x="10514430" y="1130340"/>
                </a:lnTo>
                <a:cubicBezTo>
                  <a:pt x="10518138" y="1138028"/>
                  <a:pt x="10517534" y="1144313"/>
                  <a:pt x="10512616" y="1149201"/>
                </a:cubicBezTo>
                <a:cubicBezTo>
                  <a:pt x="10507698" y="1154084"/>
                  <a:pt x="10501559" y="1157669"/>
                  <a:pt x="10494202" y="1159954"/>
                </a:cubicBezTo>
                <a:lnTo>
                  <a:pt x="10454462" y="1168757"/>
                </a:lnTo>
                <a:lnTo>
                  <a:pt x="10386639" y="1237189"/>
                </a:lnTo>
                <a:cubicBezTo>
                  <a:pt x="10381483" y="1243486"/>
                  <a:pt x="10374513" y="1249252"/>
                  <a:pt x="10365735" y="1254486"/>
                </a:cubicBezTo>
                <a:cubicBezTo>
                  <a:pt x="10356955" y="1259719"/>
                  <a:pt x="10348932" y="1263556"/>
                  <a:pt x="10341663" y="1266001"/>
                </a:cubicBezTo>
                <a:cubicBezTo>
                  <a:pt x="10345656" y="1273594"/>
                  <a:pt x="10346191" y="1279498"/>
                  <a:pt x="10343268" y="1283711"/>
                </a:cubicBezTo>
                <a:cubicBezTo>
                  <a:pt x="10340346" y="1287927"/>
                  <a:pt x="10335348" y="1291128"/>
                  <a:pt x="10328276" y="1293316"/>
                </a:cubicBezTo>
                <a:lnTo>
                  <a:pt x="10287227" y="1307121"/>
                </a:lnTo>
                <a:cubicBezTo>
                  <a:pt x="10284463" y="1299307"/>
                  <a:pt x="10288311" y="1291549"/>
                  <a:pt x="10298777" y="1283847"/>
                </a:cubicBezTo>
                <a:cubicBezTo>
                  <a:pt x="10309240" y="1276147"/>
                  <a:pt x="10317567" y="1269162"/>
                  <a:pt x="10323757" y="1262900"/>
                </a:cubicBezTo>
                <a:cubicBezTo>
                  <a:pt x="10318738" y="1260215"/>
                  <a:pt x="10316978" y="1257006"/>
                  <a:pt x="10318474" y="1253270"/>
                </a:cubicBezTo>
                <a:cubicBezTo>
                  <a:pt x="10319974" y="1249534"/>
                  <a:pt x="10321633" y="1245175"/>
                  <a:pt x="10323457" y="1240187"/>
                </a:cubicBezTo>
                <a:cubicBezTo>
                  <a:pt x="10333275" y="1239929"/>
                  <a:pt x="10340428" y="1239424"/>
                  <a:pt x="10344913" y="1238678"/>
                </a:cubicBezTo>
                <a:cubicBezTo>
                  <a:pt x="10349398" y="1237927"/>
                  <a:pt x="10349961" y="1232795"/>
                  <a:pt x="10346603" y="1223280"/>
                </a:cubicBezTo>
                <a:cubicBezTo>
                  <a:pt x="10368976" y="1191423"/>
                  <a:pt x="10394445" y="1159665"/>
                  <a:pt x="10423005" y="1128009"/>
                </a:cubicBezTo>
                <a:cubicBezTo>
                  <a:pt x="10451570" y="1096353"/>
                  <a:pt x="10474269" y="1063246"/>
                  <a:pt x="10491110" y="1028686"/>
                </a:cubicBezTo>
                <a:cubicBezTo>
                  <a:pt x="10498670" y="1024149"/>
                  <a:pt x="10502950" y="1018716"/>
                  <a:pt x="10503956" y="1012391"/>
                </a:cubicBezTo>
                <a:cubicBezTo>
                  <a:pt x="10504960" y="1006064"/>
                  <a:pt x="10502327" y="997255"/>
                  <a:pt x="10496052" y="985964"/>
                </a:cubicBezTo>
                <a:lnTo>
                  <a:pt x="10490518" y="983263"/>
                </a:lnTo>
                <a:cubicBezTo>
                  <a:pt x="10508194" y="975321"/>
                  <a:pt x="10533540" y="955963"/>
                  <a:pt x="10566551" y="925187"/>
                </a:cubicBezTo>
                <a:cubicBezTo>
                  <a:pt x="10599561" y="894409"/>
                  <a:pt x="10616280" y="872247"/>
                  <a:pt x="10616705" y="858702"/>
                </a:cubicBezTo>
                <a:cubicBezTo>
                  <a:pt x="10611335" y="853379"/>
                  <a:pt x="10604014" y="849569"/>
                  <a:pt x="10594737" y="847271"/>
                </a:cubicBezTo>
                <a:cubicBezTo>
                  <a:pt x="10585457" y="844973"/>
                  <a:pt x="10577155" y="844916"/>
                  <a:pt x="10569823" y="847095"/>
                </a:cubicBezTo>
                <a:lnTo>
                  <a:pt x="10538531" y="871306"/>
                </a:lnTo>
                <a:cubicBezTo>
                  <a:pt x="10531376" y="873806"/>
                  <a:pt x="10524507" y="878210"/>
                  <a:pt x="10517915" y="884512"/>
                </a:cubicBezTo>
                <a:cubicBezTo>
                  <a:pt x="10511327" y="890815"/>
                  <a:pt x="10506896" y="897818"/>
                  <a:pt x="10504620" y="905524"/>
                </a:cubicBezTo>
                <a:cubicBezTo>
                  <a:pt x="10486591" y="908354"/>
                  <a:pt x="10472645" y="914946"/>
                  <a:pt x="10462788" y="925293"/>
                </a:cubicBezTo>
                <a:cubicBezTo>
                  <a:pt x="10452932" y="935643"/>
                  <a:pt x="10440042" y="944159"/>
                  <a:pt x="10424127" y="950843"/>
                </a:cubicBezTo>
                <a:lnTo>
                  <a:pt x="10134335" y="1176048"/>
                </a:lnTo>
                <a:cubicBezTo>
                  <a:pt x="10123804" y="1176546"/>
                  <a:pt x="10114330" y="1178972"/>
                  <a:pt x="10105912" y="1183324"/>
                </a:cubicBezTo>
                <a:cubicBezTo>
                  <a:pt x="10097493" y="1187676"/>
                  <a:pt x="10095663" y="1196656"/>
                  <a:pt x="10100423" y="1210262"/>
                </a:cubicBezTo>
                <a:cubicBezTo>
                  <a:pt x="10074583" y="1213631"/>
                  <a:pt x="10059155" y="1224902"/>
                  <a:pt x="10054137" y="1244080"/>
                </a:cubicBezTo>
                <a:cubicBezTo>
                  <a:pt x="10035206" y="1252347"/>
                  <a:pt x="10014411" y="1269225"/>
                  <a:pt x="9991752" y="1294716"/>
                </a:cubicBezTo>
                <a:cubicBezTo>
                  <a:pt x="9969092" y="1320203"/>
                  <a:pt x="9955541" y="1339209"/>
                  <a:pt x="9951095" y="1351729"/>
                </a:cubicBezTo>
                <a:lnTo>
                  <a:pt x="9867983" y="1407055"/>
                </a:lnTo>
                <a:lnTo>
                  <a:pt x="9864352" y="1444775"/>
                </a:lnTo>
                <a:cubicBezTo>
                  <a:pt x="9826278" y="1456153"/>
                  <a:pt x="9794420" y="1476564"/>
                  <a:pt x="9768777" y="1506001"/>
                </a:cubicBezTo>
                <a:cubicBezTo>
                  <a:pt x="9743135" y="1535442"/>
                  <a:pt x="9713716" y="1558452"/>
                  <a:pt x="9680519" y="1575033"/>
                </a:cubicBezTo>
                <a:cubicBezTo>
                  <a:pt x="9677326" y="1584759"/>
                  <a:pt x="9672037" y="1592049"/>
                  <a:pt x="9664657" y="1596908"/>
                </a:cubicBezTo>
                <a:cubicBezTo>
                  <a:pt x="9657276" y="1601768"/>
                  <a:pt x="9651260" y="1605880"/>
                  <a:pt x="9646608" y="1609251"/>
                </a:cubicBezTo>
                <a:lnTo>
                  <a:pt x="9575872" y="1664976"/>
                </a:lnTo>
                <a:cubicBezTo>
                  <a:pt x="9577789" y="1671554"/>
                  <a:pt x="9578324" y="1677458"/>
                  <a:pt x="9577477" y="1682686"/>
                </a:cubicBezTo>
                <a:cubicBezTo>
                  <a:pt x="9576627" y="1687914"/>
                  <a:pt x="9571633" y="1691115"/>
                  <a:pt x="9562483" y="1692289"/>
                </a:cubicBezTo>
                <a:cubicBezTo>
                  <a:pt x="9550836" y="1697063"/>
                  <a:pt x="9537887" y="1700849"/>
                  <a:pt x="9523636" y="1703645"/>
                </a:cubicBezTo>
                <a:cubicBezTo>
                  <a:pt x="9509384" y="1706441"/>
                  <a:pt x="9498220" y="1715327"/>
                  <a:pt x="9490142" y="1730309"/>
                </a:cubicBezTo>
                <a:cubicBezTo>
                  <a:pt x="9493337" y="1740446"/>
                  <a:pt x="9492120" y="1748081"/>
                  <a:pt x="9486489" y="1753205"/>
                </a:cubicBezTo>
                <a:cubicBezTo>
                  <a:pt x="9480859" y="1758333"/>
                  <a:pt x="9473052" y="1761336"/>
                  <a:pt x="9463071" y="1762221"/>
                </a:cubicBezTo>
                <a:lnTo>
                  <a:pt x="9453672" y="1775054"/>
                </a:lnTo>
                <a:lnTo>
                  <a:pt x="9440826" y="1757077"/>
                </a:lnTo>
                <a:cubicBezTo>
                  <a:pt x="9447834" y="1751994"/>
                  <a:pt x="9453764" y="1746367"/>
                  <a:pt x="9458620" y="1740201"/>
                </a:cubicBezTo>
                <a:cubicBezTo>
                  <a:pt x="9463476" y="1734036"/>
                  <a:pt x="9470841" y="1729130"/>
                  <a:pt x="9480717" y="1725486"/>
                </a:cubicBezTo>
                <a:lnTo>
                  <a:pt x="9425875" y="1686449"/>
                </a:lnTo>
                <a:cubicBezTo>
                  <a:pt x="9419932" y="1706412"/>
                  <a:pt x="9406634" y="1716943"/>
                  <a:pt x="9385986" y="1718042"/>
                </a:cubicBezTo>
                <a:cubicBezTo>
                  <a:pt x="9394459" y="1740470"/>
                  <a:pt x="9407670" y="1756672"/>
                  <a:pt x="9425619" y="1766648"/>
                </a:cubicBezTo>
                <a:cubicBezTo>
                  <a:pt x="9420513" y="1776036"/>
                  <a:pt x="9415765" y="1785604"/>
                  <a:pt x="9411376" y="1795353"/>
                </a:cubicBezTo>
                <a:cubicBezTo>
                  <a:pt x="9406988" y="1805101"/>
                  <a:pt x="9401428" y="1811391"/>
                  <a:pt x="9394703" y="1814227"/>
                </a:cubicBezTo>
                <a:cubicBezTo>
                  <a:pt x="9392647" y="1821562"/>
                  <a:pt x="9388593" y="1827175"/>
                  <a:pt x="9382550" y="1831071"/>
                </a:cubicBezTo>
                <a:cubicBezTo>
                  <a:pt x="9376504" y="1834966"/>
                  <a:pt x="9369585" y="1839140"/>
                  <a:pt x="9361793" y="1843590"/>
                </a:cubicBezTo>
                <a:cubicBezTo>
                  <a:pt x="9357529" y="1835233"/>
                  <a:pt x="9352596" y="1827972"/>
                  <a:pt x="9346994" y="1821808"/>
                </a:cubicBezTo>
                <a:cubicBezTo>
                  <a:pt x="9341391" y="1815645"/>
                  <a:pt x="9333777" y="1812776"/>
                  <a:pt x="9324155" y="1813199"/>
                </a:cubicBezTo>
                <a:lnTo>
                  <a:pt x="9304461" y="1814778"/>
                </a:lnTo>
                <a:lnTo>
                  <a:pt x="9340853" y="1850279"/>
                </a:lnTo>
                <a:cubicBezTo>
                  <a:pt x="9323154" y="1848081"/>
                  <a:pt x="9308944" y="1844763"/>
                  <a:pt x="9298225" y="1840331"/>
                </a:cubicBezTo>
                <a:cubicBezTo>
                  <a:pt x="9276200" y="1833326"/>
                  <a:pt x="9257617" y="1840245"/>
                  <a:pt x="9242476" y="1861085"/>
                </a:cubicBezTo>
                <a:cubicBezTo>
                  <a:pt x="9227337" y="1881927"/>
                  <a:pt x="9210187" y="1889565"/>
                  <a:pt x="9191028" y="1884002"/>
                </a:cubicBezTo>
                <a:lnTo>
                  <a:pt x="9189035" y="1865786"/>
                </a:lnTo>
                <a:cubicBezTo>
                  <a:pt x="9198577" y="1853607"/>
                  <a:pt x="9209038" y="1842608"/>
                  <a:pt x="9220418" y="1832786"/>
                </a:cubicBezTo>
                <a:cubicBezTo>
                  <a:pt x="9231797" y="1822967"/>
                  <a:pt x="9243690" y="1812686"/>
                  <a:pt x="9256100" y="1801947"/>
                </a:cubicBezTo>
                <a:lnTo>
                  <a:pt x="9310696" y="1789221"/>
                </a:lnTo>
                <a:cubicBezTo>
                  <a:pt x="9307409" y="1769162"/>
                  <a:pt x="9326202" y="1739397"/>
                  <a:pt x="9367072" y="1699930"/>
                </a:cubicBezTo>
                <a:cubicBezTo>
                  <a:pt x="9407943" y="1660462"/>
                  <a:pt x="9436770" y="1635743"/>
                  <a:pt x="9453551" y="1625765"/>
                </a:cubicBezTo>
                <a:cubicBezTo>
                  <a:pt x="9450053" y="1616477"/>
                  <a:pt x="9444652" y="1600137"/>
                  <a:pt x="9437351" y="1576741"/>
                </a:cubicBezTo>
                <a:cubicBezTo>
                  <a:pt x="9430051" y="1553350"/>
                  <a:pt x="9432129" y="1539332"/>
                  <a:pt x="9443586" y="1534691"/>
                </a:cubicBezTo>
                <a:cubicBezTo>
                  <a:pt x="9450542" y="1535318"/>
                  <a:pt x="9456016" y="1533765"/>
                  <a:pt x="9460009" y="1530035"/>
                </a:cubicBezTo>
                <a:cubicBezTo>
                  <a:pt x="9464002" y="1526304"/>
                  <a:pt x="9462935" y="1518595"/>
                  <a:pt x="9456803" y="1506906"/>
                </a:cubicBezTo>
                <a:cubicBezTo>
                  <a:pt x="9478751" y="1497736"/>
                  <a:pt x="9499983" y="1479956"/>
                  <a:pt x="9520499" y="1453568"/>
                </a:cubicBezTo>
                <a:cubicBezTo>
                  <a:pt x="9541018" y="1427182"/>
                  <a:pt x="9554772" y="1407080"/>
                  <a:pt x="9561762" y="1393260"/>
                </a:cubicBezTo>
                <a:cubicBezTo>
                  <a:pt x="9556933" y="1371826"/>
                  <a:pt x="9565349" y="1353822"/>
                  <a:pt x="9587007" y="1339243"/>
                </a:cubicBezTo>
                <a:cubicBezTo>
                  <a:pt x="9608666" y="1324668"/>
                  <a:pt x="9626180" y="1315539"/>
                  <a:pt x="9639547" y="1311857"/>
                </a:cubicBezTo>
                <a:cubicBezTo>
                  <a:pt x="9656324" y="1306302"/>
                  <a:pt x="9664468" y="1298203"/>
                  <a:pt x="9663980" y="1287558"/>
                </a:cubicBezTo>
                <a:cubicBezTo>
                  <a:pt x="9663493" y="1276915"/>
                  <a:pt x="9658425" y="1263610"/>
                  <a:pt x="9648776" y="1247642"/>
                </a:cubicBezTo>
                <a:cubicBezTo>
                  <a:pt x="9640842" y="1227397"/>
                  <a:pt x="9628544" y="1225042"/>
                  <a:pt x="9611882" y="1240577"/>
                </a:cubicBezTo>
                <a:cubicBezTo>
                  <a:pt x="9601770" y="1241351"/>
                  <a:pt x="9593575" y="1244165"/>
                  <a:pt x="9587295" y="1249018"/>
                </a:cubicBezTo>
                <a:cubicBezTo>
                  <a:pt x="9581016" y="1253872"/>
                  <a:pt x="9578242" y="1260847"/>
                  <a:pt x="9578973" y="1269940"/>
                </a:cubicBezTo>
                <a:lnTo>
                  <a:pt x="9578473" y="1298378"/>
                </a:lnTo>
                <a:cubicBezTo>
                  <a:pt x="9552676" y="1297484"/>
                  <a:pt x="9529296" y="1303187"/>
                  <a:pt x="9508328" y="1315481"/>
                </a:cubicBezTo>
                <a:cubicBezTo>
                  <a:pt x="9487360" y="1327774"/>
                  <a:pt x="9471021" y="1344188"/>
                  <a:pt x="9459307" y="1364720"/>
                </a:cubicBezTo>
                <a:cubicBezTo>
                  <a:pt x="9438739" y="1372074"/>
                  <a:pt x="9419293" y="1381428"/>
                  <a:pt x="9400970" y="1392779"/>
                </a:cubicBezTo>
                <a:cubicBezTo>
                  <a:pt x="9382646" y="1404131"/>
                  <a:pt x="9363201" y="1413485"/>
                  <a:pt x="9342633" y="1420839"/>
                </a:cubicBezTo>
                <a:cubicBezTo>
                  <a:pt x="9345142" y="1424848"/>
                  <a:pt x="9346857" y="1428818"/>
                  <a:pt x="9347775" y="1432747"/>
                </a:cubicBezTo>
                <a:cubicBezTo>
                  <a:pt x="9348694" y="1436675"/>
                  <a:pt x="9347230" y="1440482"/>
                  <a:pt x="9343381" y="1444166"/>
                </a:cubicBezTo>
                <a:cubicBezTo>
                  <a:pt x="9336053" y="1445623"/>
                  <a:pt x="9330392" y="1446841"/>
                  <a:pt x="9326397" y="1447825"/>
                </a:cubicBezTo>
                <a:cubicBezTo>
                  <a:pt x="9322402" y="1448804"/>
                  <a:pt x="9322165" y="1454183"/>
                  <a:pt x="9325679" y="1463958"/>
                </a:cubicBezTo>
                <a:lnTo>
                  <a:pt x="9305483" y="1493973"/>
                </a:lnTo>
                <a:lnTo>
                  <a:pt x="9218480" y="1507627"/>
                </a:lnTo>
                <a:lnTo>
                  <a:pt x="9198787" y="1509205"/>
                </a:lnTo>
                <a:cubicBezTo>
                  <a:pt x="9197244" y="1505081"/>
                  <a:pt x="9198522" y="1500943"/>
                  <a:pt x="9202621" y="1496786"/>
                </a:cubicBezTo>
                <a:cubicBezTo>
                  <a:pt x="9206719" y="1492630"/>
                  <a:pt x="9209429" y="1489212"/>
                  <a:pt x="9210756" y="1486530"/>
                </a:cubicBezTo>
                <a:cubicBezTo>
                  <a:pt x="9220108" y="1487764"/>
                  <a:pt x="9226018" y="1483324"/>
                  <a:pt x="9228485" y="1473207"/>
                </a:cubicBezTo>
                <a:cubicBezTo>
                  <a:pt x="9230956" y="1463092"/>
                  <a:pt x="9229201" y="1450496"/>
                  <a:pt x="9223224" y="1435418"/>
                </a:cubicBezTo>
                <a:cubicBezTo>
                  <a:pt x="9210048" y="1413019"/>
                  <a:pt x="9187480" y="1394502"/>
                  <a:pt x="9155513" y="1379873"/>
                </a:cubicBezTo>
                <a:cubicBezTo>
                  <a:pt x="9123550" y="1365244"/>
                  <a:pt x="9097678" y="1353675"/>
                  <a:pt x="9077895" y="1345167"/>
                </a:cubicBezTo>
                <a:cubicBezTo>
                  <a:pt x="9088033" y="1344283"/>
                  <a:pt x="9095055" y="1339685"/>
                  <a:pt x="9098960" y="1331369"/>
                </a:cubicBezTo>
                <a:cubicBezTo>
                  <a:pt x="9102867" y="1323051"/>
                  <a:pt x="9101913" y="1311575"/>
                  <a:pt x="9096097" y="1296938"/>
                </a:cubicBezTo>
                <a:lnTo>
                  <a:pt x="9127760" y="1272684"/>
                </a:lnTo>
                <a:cubicBezTo>
                  <a:pt x="9130041" y="1264985"/>
                  <a:pt x="9135703" y="1258268"/>
                  <a:pt x="9144744" y="1252532"/>
                </a:cubicBezTo>
                <a:cubicBezTo>
                  <a:pt x="9153786" y="1246795"/>
                  <a:pt x="9163747" y="1242239"/>
                  <a:pt x="9174628" y="1238860"/>
                </a:cubicBezTo>
                <a:cubicBezTo>
                  <a:pt x="9169304" y="1233198"/>
                  <a:pt x="9166367" y="1227656"/>
                  <a:pt x="9165812" y="1222238"/>
                </a:cubicBezTo>
                <a:cubicBezTo>
                  <a:pt x="9165256" y="1216819"/>
                  <a:pt x="9168363" y="1212879"/>
                  <a:pt x="9175130" y="1210424"/>
                </a:cubicBezTo>
                <a:cubicBezTo>
                  <a:pt x="9182534" y="1208647"/>
                  <a:pt x="9188353" y="1206789"/>
                  <a:pt x="9192580" y="1204852"/>
                </a:cubicBezTo>
                <a:cubicBezTo>
                  <a:pt x="9196807" y="1202910"/>
                  <a:pt x="9196891" y="1198170"/>
                  <a:pt x="9192830" y="1190630"/>
                </a:cubicBezTo>
                <a:cubicBezTo>
                  <a:pt x="9213851" y="1167128"/>
                  <a:pt x="9232642" y="1142862"/>
                  <a:pt x="9249207" y="1117836"/>
                </a:cubicBezTo>
                <a:cubicBezTo>
                  <a:pt x="9265772" y="1092811"/>
                  <a:pt x="9284875" y="1067266"/>
                  <a:pt x="9306519" y="1041207"/>
                </a:cubicBezTo>
                <a:cubicBezTo>
                  <a:pt x="9321483" y="1038686"/>
                  <a:pt x="9335183" y="1029793"/>
                  <a:pt x="9347623" y="1014528"/>
                </a:cubicBezTo>
                <a:cubicBezTo>
                  <a:pt x="9360064" y="999263"/>
                  <a:pt x="9361486" y="981330"/>
                  <a:pt x="9351897" y="960732"/>
                </a:cubicBezTo>
                <a:cubicBezTo>
                  <a:pt x="9349586" y="956461"/>
                  <a:pt x="9346044" y="952292"/>
                  <a:pt x="9341272" y="948220"/>
                </a:cubicBezTo>
                <a:cubicBezTo>
                  <a:pt x="9336498" y="944146"/>
                  <a:pt x="9330901" y="941814"/>
                  <a:pt x="9324476" y="941212"/>
                </a:cubicBezTo>
                <a:cubicBezTo>
                  <a:pt x="9304616" y="949520"/>
                  <a:pt x="9286998" y="970074"/>
                  <a:pt x="9271623" y="1002869"/>
                </a:cubicBezTo>
                <a:cubicBezTo>
                  <a:pt x="9256247" y="1035665"/>
                  <a:pt x="9240374" y="1055659"/>
                  <a:pt x="9224003" y="1062852"/>
                </a:cubicBezTo>
                <a:cubicBezTo>
                  <a:pt x="9199337" y="1066116"/>
                  <a:pt x="9181982" y="1069107"/>
                  <a:pt x="9171932" y="1071828"/>
                </a:cubicBezTo>
                <a:cubicBezTo>
                  <a:pt x="9161880" y="1074547"/>
                  <a:pt x="9164278" y="1088900"/>
                  <a:pt x="9179125" y="1114890"/>
                </a:cubicBezTo>
                <a:cubicBezTo>
                  <a:pt x="9160496" y="1117600"/>
                  <a:pt x="9144905" y="1124348"/>
                  <a:pt x="9132351" y="1135133"/>
                </a:cubicBezTo>
                <a:cubicBezTo>
                  <a:pt x="9119798" y="1145918"/>
                  <a:pt x="9103896" y="1153943"/>
                  <a:pt x="9084640" y="1159209"/>
                </a:cubicBezTo>
                <a:lnTo>
                  <a:pt x="9077416" y="1109675"/>
                </a:lnTo>
                <a:cubicBezTo>
                  <a:pt x="9098514" y="1102348"/>
                  <a:pt x="9117521" y="1090384"/>
                  <a:pt x="9134444" y="1073786"/>
                </a:cubicBezTo>
                <a:cubicBezTo>
                  <a:pt x="9151367" y="1057188"/>
                  <a:pt x="9165266" y="1039788"/>
                  <a:pt x="9176144" y="1021586"/>
                </a:cubicBezTo>
                <a:cubicBezTo>
                  <a:pt x="9196033" y="1017000"/>
                  <a:pt x="9207481" y="1007450"/>
                  <a:pt x="9210486" y="992942"/>
                </a:cubicBezTo>
                <a:cubicBezTo>
                  <a:pt x="9213488" y="978432"/>
                  <a:pt x="9210600" y="961682"/>
                  <a:pt x="9201825" y="942688"/>
                </a:cubicBezTo>
                <a:lnTo>
                  <a:pt x="9271384" y="868629"/>
                </a:lnTo>
                <a:cubicBezTo>
                  <a:pt x="9269829" y="855772"/>
                  <a:pt x="9278928" y="837157"/>
                  <a:pt x="9298686" y="812779"/>
                </a:cubicBezTo>
                <a:cubicBezTo>
                  <a:pt x="9318445" y="788399"/>
                  <a:pt x="9335023" y="772107"/>
                  <a:pt x="9348423" y="763901"/>
                </a:cubicBezTo>
                <a:cubicBezTo>
                  <a:pt x="9343303" y="748059"/>
                  <a:pt x="9347315" y="739316"/>
                  <a:pt x="9360454" y="737672"/>
                </a:cubicBezTo>
                <a:cubicBezTo>
                  <a:pt x="9373594" y="736026"/>
                  <a:pt x="9376481" y="725284"/>
                  <a:pt x="9369119" y="705448"/>
                </a:cubicBezTo>
                <a:cubicBezTo>
                  <a:pt x="9385686" y="703493"/>
                  <a:pt x="9394618" y="699854"/>
                  <a:pt x="9395919" y="694530"/>
                </a:cubicBezTo>
                <a:cubicBezTo>
                  <a:pt x="9397216" y="689206"/>
                  <a:pt x="9392441" y="675809"/>
                  <a:pt x="9381588" y="654335"/>
                </a:cubicBezTo>
                <a:lnTo>
                  <a:pt x="9293336" y="673100"/>
                </a:lnTo>
                <a:cubicBezTo>
                  <a:pt x="9292048" y="691576"/>
                  <a:pt x="9282781" y="703178"/>
                  <a:pt x="9265539" y="707900"/>
                </a:cubicBezTo>
                <a:cubicBezTo>
                  <a:pt x="9248297" y="712623"/>
                  <a:pt x="9239030" y="724225"/>
                  <a:pt x="9237740" y="742703"/>
                </a:cubicBezTo>
                <a:lnTo>
                  <a:pt x="9204831" y="772065"/>
                </a:lnTo>
                <a:cubicBezTo>
                  <a:pt x="9208788" y="780031"/>
                  <a:pt x="9208289" y="786473"/>
                  <a:pt x="9203335" y="791396"/>
                </a:cubicBezTo>
                <a:cubicBezTo>
                  <a:pt x="9198380" y="796315"/>
                  <a:pt x="9192146" y="799876"/>
                  <a:pt x="9184636" y="802079"/>
                </a:cubicBezTo>
                <a:lnTo>
                  <a:pt x="9144001" y="810348"/>
                </a:lnTo>
                <a:lnTo>
                  <a:pt x="9075690" y="879296"/>
                </a:lnTo>
                <a:cubicBezTo>
                  <a:pt x="9070518" y="885662"/>
                  <a:pt x="9063473" y="891446"/>
                  <a:pt x="9054562" y="896651"/>
                </a:cubicBezTo>
                <a:cubicBezTo>
                  <a:pt x="9045649" y="901853"/>
                  <a:pt x="9037485" y="905637"/>
                  <a:pt x="9030068" y="908006"/>
                </a:cubicBezTo>
                <a:cubicBezTo>
                  <a:pt x="9034316" y="915881"/>
                  <a:pt x="9034980" y="921953"/>
                  <a:pt x="9032061" y="926222"/>
                </a:cubicBezTo>
                <a:cubicBezTo>
                  <a:pt x="9029142" y="930495"/>
                  <a:pt x="9024073" y="933684"/>
                  <a:pt x="9016854" y="935794"/>
                </a:cubicBezTo>
                <a:lnTo>
                  <a:pt x="8974972" y="949171"/>
                </a:lnTo>
                <a:cubicBezTo>
                  <a:pt x="8971982" y="941094"/>
                  <a:pt x="8975783" y="933203"/>
                  <a:pt x="8986380" y="925498"/>
                </a:cubicBezTo>
                <a:cubicBezTo>
                  <a:pt x="8996974" y="917795"/>
                  <a:pt x="9005388" y="910785"/>
                  <a:pt x="9011622" y="904475"/>
                </a:cubicBezTo>
                <a:cubicBezTo>
                  <a:pt x="9006417" y="901621"/>
                  <a:pt x="9004547" y="898291"/>
                  <a:pt x="9006011" y="894484"/>
                </a:cubicBezTo>
                <a:cubicBezTo>
                  <a:pt x="9007479" y="890678"/>
                  <a:pt x="9009098" y="886234"/>
                  <a:pt x="9010874" y="881147"/>
                </a:cubicBezTo>
                <a:cubicBezTo>
                  <a:pt x="9020950" y="881073"/>
                  <a:pt x="9028284" y="880694"/>
                  <a:pt x="9032875" y="880014"/>
                </a:cubicBezTo>
                <a:cubicBezTo>
                  <a:pt x="9037466" y="879331"/>
                  <a:pt x="9037944" y="874072"/>
                  <a:pt x="9034311" y="864237"/>
                </a:cubicBezTo>
                <a:cubicBezTo>
                  <a:pt x="9056666" y="831961"/>
                  <a:pt x="9082200" y="799846"/>
                  <a:pt x="9110911" y="767896"/>
                </a:cubicBezTo>
                <a:cubicBezTo>
                  <a:pt x="9139626" y="735947"/>
                  <a:pt x="9162291" y="702393"/>
                  <a:pt x="9178913" y="667234"/>
                </a:cubicBezTo>
                <a:cubicBezTo>
                  <a:pt x="9186587" y="662723"/>
                  <a:pt x="9190876" y="657226"/>
                  <a:pt x="9191786" y="650752"/>
                </a:cubicBezTo>
                <a:cubicBezTo>
                  <a:pt x="9192694" y="644275"/>
                  <a:pt x="9189819" y="635179"/>
                  <a:pt x="9183157" y="623463"/>
                </a:cubicBezTo>
                <a:lnTo>
                  <a:pt x="9177422" y="620582"/>
                </a:lnTo>
                <a:cubicBezTo>
                  <a:pt x="9195418" y="612770"/>
                  <a:pt x="9221067" y="593386"/>
                  <a:pt x="9254365" y="562426"/>
                </a:cubicBezTo>
                <a:cubicBezTo>
                  <a:pt x="9287662" y="531464"/>
                  <a:pt x="9304398" y="509034"/>
                  <a:pt x="9304571" y="495134"/>
                </a:cubicBezTo>
                <a:cubicBezTo>
                  <a:pt x="9298955" y="489564"/>
                  <a:pt x="9291363" y="485510"/>
                  <a:pt x="9281794" y="482970"/>
                </a:cubicBezTo>
                <a:cubicBezTo>
                  <a:pt x="9272220" y="480430"/>
                  <a:pt x="9263695" y="480210"/>
                  <a:pt x="9256209" y="482306"/>
                </a:cubicBezTo>
                <a:lnTo>
                  <a:pt x="9224548" y="506558"/>
                </a:lnTo>
                <a:cubicBezTo>
                  <a:pt x="9217250" y="508986"/>
                  <a:pt x="9210282" y="513375"/>
                  <a:pt x="9203636" y="519717"/>
                </a:cubicBezTo>
                <a:cubicBezTo>
                  <a:pt x="9196993" y="526062"/>
                  <a:pt x="9192580" y="533166"/>
                  <a:pt x="9190392" y="541034"/>
                </a:cubicBezTo>
                <a:cubicBezTo>
                  <a:pt x="9171935" y="543590"/>
                  <a:pt x="9157744" y="550088"/>
                  <a:pt x="9147824" y="560520"/>
                </a:cubicBezTo>
                <a:cubicBezTo>
                  <a:pt x="9137904" y="570957"/>
                  <a:pt x="9124835" y="579451"/>
                  <a:pt x="9108622" y="586004"/>
                </a:cubicBezTo>
                <a:lnTo>
                  <a:pt x="8815438" y="811617"/>
                </a:lnTo>
                <a:cubicBezTo>
                  <a:pt x="8804635" y="811924"/>
                  <a:pt x="8794954" y="814232"/>
                  <a:pt x="8786395" y="818536"/>
                </a:cubicBezTo>
                <a:cubicBezTo>
                  <a:pt x="8777835" y="822842"/>
                  <a:pt x="8776130" y="832027"/>
                  <a:pt x="8781282" y="846090"/>
                </a:cubicBezTo>
                <a:cubicBezTo>
                  <a:pt x="8754815" y="849047"/>
                  <a:pt x="8739193" y="860321"/>
                  <a:pt x="8734412" y="879915"/>
                </a:cubicBezTo>
                <a:cubicBezTo>
                  <a:pt x="8715135" y="888037"/>
                  <a:pt x="8694110" y="904962"/>
                  <a:pt x="8671339" y="930696"/>
                </a:cubicBezTo>
                <a:cubicBezTo>
                  <a:pt x="8648567" y="956426"/>
                  <a:pt x="8635021" y="975679"/>
                  <a:pt x="8630699" y="988448"/>
                </a:cubicBezTo>
                <a:lnTo>
                  <a:pt x="8546435" y="1043643"/>
                </a:lnTo>
                <a:lnTo>
                  <a:pt x="8543438" y="1082303"/>
                </a:lnTo>
                <a:cubicBezTo>
                  <a:pt x="8504565" y="1093247"/>
                  <a:pt x="8472250" y="1113586"/>
                  <a:pt x="8446492" y="1143314"/>
                </a:cubicBezTo>
                <a:lnTo>
                  <a:pt x="8442170" y="1147424"/>
                </a:lnTo>
                <a:lnTo>
                  <a:pt x="8458195" y="1119419"/>
                </a:lnTo>
                <a:cubicBezTo>
                  <a:pt x="8451670" y="1102815"/>
                  <a:pt x="8455466" y="1090575"/>
                  <a:pt x="8469581" y="1082695"/>
                </a:cubicBezTo>
                <a:cubicBezTo>
                  <a:pt x="8483697" y="1074817"/>
                  <a:pt x="8495475" y="1070423"/>
                  <a:pt x="8504914" y="1069514"/>
                </a:cubicBezTo>
                <a:cubicBezTo>
                  <a:pt x="8516634" y="1067678"/>
                  <a:pt x="8521583" y="1062768"/>
                  <a:pt x="8519763" y="1054783"/>
                </a:cubicBezTo>
                <a:cubicBezTo>
                  <a:pt x="8517945" y="1046800"/>
                  <a:pt x="8512355" y="1036210"/>
                  <a:pt x="8502992" y="1023012"/>
                </a:cubicBezTo>
                <a:cubicBezTo>
                  <a:pt x="8494321" y="1006868"/>
                  <a:pt x="8484851" y="1003433"/>
                  <a:pt x="8474583" y="1012708"/>
                </a:cubicBezTo>
                <a:cubicBezTo>
                  <a:pt x="8467167" y="1011900"/>
                  <a:pt x="8461456" y="1012871"/>
                  <a:pt x="8457450" y="1015623"/>
                </a:cubicBezTo>
                <a:cubicBezTo>
                  <a:pt x="8453443" y="1018373"/>
                  <a:pt x="8452334" y="1023182"/>
                  <a:pt x="8454122" y="1030045"/>
                </a:cubicBezTo>
                <a:lnTo>
                  <a:pt x="8457642" y="1051130"/>
                </a:lnTo>
                <a:cubicBezTo>
                  <a:pt x="8438331" y="1046935"/>
                  <a:pt x="8421720" y="1047978"/>
                  <a:pt x="8407806" y="1054253"/>
                </a:cubicBezTo>
                <a:cubicBezTo>
                  <a:pt x="8393892" y="1060528"/>
                  <a:pt x="8383985" y="1070501"/>
                  <a:pt x="8378081" y="1084170"/>
                </a:cubicBezTo>
                <a:cubicBezTo>
                  <a:pt x="8363788" y="1086826"/>
                  <a:pt x="8350604" y="1091123"/>
                  <a:pt x="8338528" y="1097059"/>
                </a:cubicBezTo>
                <a:cubicBezTo>
                  <a:pt x="8326452" y="1102995"/>
                  <a:pt x="8313268" y="1107292"/>
                  <a:pt x="8298975" y="1109947"/>
                </a:cubicBezTo>
                <a:cubicBezTo>
                  <a:pt x="8301390" y="1113272"/>
                  <a:pt x="8303209" y="1116460"/>
                  <a:pt x="8304429" y="1119509"/>
                </a:cubicBezTo>
                <a:cubicBezTo>
                  <a:pt x="8305651" y="1122556"/>
                  <a:pt x="8305083" y="1125188"/>
                  <a:pt x="8302724" y="1127401"/>
                </a:cubicBezTo>
                <a:cubicBezTo>
                  <a:pt x="8297472" y="1127482"/>
                  <a:pt x="8293429" y="1127614"/>
                  <a:pt x="8290592" y="1127798"/>
                </a:cubicBezTo>
                <a:cubicBezTo>
                  <a:pt x="8287754" y="1127980"/>
                  <a:pt x="8288313" y="1131948"/>
                  <a:pt x="8292265" y="1139700"/>
                </a:cubicBezTo>
                <a:lnTo>
                  <a:pt x="8281350" y="1159263"/>
                </a:lnTo>
                <a:lnTo>
                  <a:pt x="8218503" y="1157513"/>
                </a:lnTo>
                <a:lnTo>
                  <a:pt x="8204071" y="1155992"/>
                </a:lnTo>
                <a:cubicBezTo>
                  <a:pt x="8202359" y="1152713"/>
                  <a:pt x="8202743" y="1149810"/>
                  <a:pt x="8205223" y="1147279"/>
                </a:cubicBezTo>
                <a:cubicBezTo>
                  <a:pt x="8207703" y="1144749"/>
                  <a:pt x="8209251" y="1142577"/>
                  <a:pt x="8209871" y="1140764"/>
                </a:cubicBezTo>
                <a:cubicBezTo>
                  <a:pt x="8216996" y="1142962"/>
                  <a:pt x="8220784" y="1140468"/>
                  <a:pt x="8221235" y="1133280"/>
                </a:cubicBezTo>
                <a:cubicBezTo>
                  <a:pt x="8221689" y="1126094"/>
                  <a:pt x="8218660" y="1116485"/>
                  <a:pt x="8212151" y="1104452"/>
                </a:cubicBezTo>
                <a:cubicBezTo>
                  <a:pt x="8199285" y="1085988"/>
                  <a:pt x="8179965" y="1069126"/>
                  <a:pt x="8154185" y="1053870"/>
                </a:cubicBezTo>
                <a:cubicBezTo>
                  <a:pt x="8128408" y="1038615"/>
                  <a:pt x="8107581" y="1026469"/>
                  <a:pt x="8091702" y="1017434"/>
                </a:cubicBezTo>
                <a:cubicBezTo>
                  <a:pt x="8099121" y="1018163"/>
                  <a:pt x="8103715" y="1015704"/>
                  <a:pt x="8105482" y="1010053"/>
                </a:cubicBezTo>
                <a:cubicBezTo>
                  <a:pt x="8107250" y="1004400"/>
                  <a:pt x="8104970" y="995734"/>
                  <a:pt x="8098641" y="984050"/>
                </a:cubicBezTo>
                <a:lnTo>
                  <a:pt x="8118874" y="970342"/>
                </a:lnTo>
                <a:cubicBezTo>
                  <a:pt x="8119517" y="964928"/>
                  <a:pt x="8122809" y="960706"/>
                  <a:pt x="8128749" y="957677"/>
                </a:cubicBezTo>
                <a:cubicBezTo>
                  <a:pt x="8134690" y="954647"/>
                  <a:pt x="8141475" y="952621"/>
                  <a:pt x="8149107" y="951597"/>
                </a:cubicBezTo>
                <a:cubicBezTo>
                  <a:pt x="8144372" y="946656"/>
                  <a:pt x="8141429" y="942133"/>
                  <a:pt x="8140274" y="938026"/>
                </a:cubicBezTo>
                <a:cubicBezTo>
                  <a:pt x="8139119" y="933920"/>
                  <a:pt x="8140891" y="931414"/>
                  <a:pt x="8145589" y="930514"/>
                </a:cubicBezTo>
                <a:cubicBezTo>
                  <a:pt x="8150853" y="930206"/>
                  <a:pt x="8154927" y="929620"/>
                  <a:pt x="8157806" y="928757"/>
                </a:cubicBezTo>
                <a:cubicBezTo>
                  <a:pt x="8160685" y="927891"/>
                  <a:pt x="8160099" y="924377"/>
                  <a:pt x="8156046" y="918213"/>
                </a:cubicBezTo>
                <a:cubicBezTo>
                  <a:pt x="8168466" y="903608"/>
                  <a:pt x="8179122" y="888129"/>
                  <a:pt x="8188019" y="871782"/>
                </a:cubicBezTo>
                <a:cubicBezTo>
                  <a:pt x="8196916" y="855434"/>
                  <a:pt x="8207630" y="839047"/>
                  <a:pt x="8220164" y="822625"/>
                </a:cubicBezTo>
                <a:cubicBezTo>
                  <a:pt x="8230950" y="822797"/>
                  <a:pt x="8239923" y="818058"/>
                  <a:pt x="8247087" y="808406"/>
                </a:cubicBezTo>
                <a:cubicBezTo>
                  <a:pt x="8254252" y="798754"/>
                  <a:pt x="8252856" y="785609"/>
                  <a:pt x="8242904" y="768975"/>
                </a:cubicBezTo>
                <a:cubicBezTo>
                  <a:pt x="8240602" y="765483"/>
                  <a:pt x="8237396" y="761896"/>
                  <a:pt x="8233290" y="758215"/>
                </a:cubicBezTo>
                <a:cubicBezTo>
                  <a:pt x="8229181" y="754531"/>
                  <a:pt x="8224698" y="752030"/>
                  <a:pt x="8219837" y="750704"/>
                </a:cubicBezTo>
                <a:cubicBezTo>
                  <a:pt x="8206202" y="754166"/>
                  <a:pt x="8195910" y="767043"/>
                  <a:pt x="8188961" y="789333"/>
                </a:cubicBezTo>
                <a:cubicBezTo>
                  <a:pt x="8182011" y="811624"/>
                  <a:pt x="8172941" y="824323"/>
                  <a:pt x="8161748" y="827434"/>
                </a:cubicBezTo>
                <a:cubicBezTo>
                  <a:pt x="8143847" y="826486"/>
                  <a:pt x="8131348" y="826336"/>
                  <a:pt x="8124245" y="826985"/>
                </a:cubicBezTo>
                <a:cubicBezTo>
                  <a:pt x="8117140" y="827632"/>
                  <a:pt x="8120888" y="838636"/>
                  <a:pt x="8135487" y="860000"/>
                </a:cubicBezTo>
                <a:cubicBezTo>
                  <a:pt x="8122002" y="859467"/>
                  <a:pt x="8111328" y="862352"/>
                  <a:pt x="8103466" y="868657"/>
                </a:cubicBezTo>
                <a:cubicBezTo>
                  <a:pt x="8095604" y="874961"/>
                  <a:pt x="8084874" y="878754"/>
                  <a:pt x="8071272" y="880037"/>
                </a:cubicBezTo>
                <a:lnTo>
                  <a:pt x="8059120" y="842203"/>
                </a:lnTo>
                <a:cubicBezTo>
                  <a:pt x="8073811" y="839640"/>
                  <a:pt x="8086311" y="833342"/>
                  <a:pt x="8096628" y="823312"/>
                </a:cubicBezTo>
                <a:cubicBezTo>
                  <a:pt x="8106945" y="813281"/>
                  <a:pt x="8114902" y="802241"/>
                  <a:pt x="8120502" y="790190"/>
                </a:cubicBezTo>
                <a:cubicBezTo>
                  <a:pt x="8134669" y="789500"/>
                  <a:pt x="8141877" y="783963"/>
                  <a:pt x="8142127" y="773583"/>
                </a:cubicBezTo>
                <a:cubicBezTo>
                  <a:pt x="8142374" y="763201"/>
                  <a:pt x="8137934" y="750347"/>
                  <a:pt x="8128808" y="735018"/>
                </a:cubicBezTo>
                <a:lnTo>
                  <a:pt x="8170414" y="689449"/>
                </a:lnTo>
                <a:cubicBezTo>
                  <a:pt x="8167497" y="679673"/>
                  <a:pt x="8171718" y="667071"/>
                  <a:pt x="8183079" y="651642"/>
                </a:cubicBezTo>
                <a:cubicBezTo>
                  <a:pt x="8194440" y="636212"/>
                  <a:pt x="8204542" y="626362"/>
                  <a:pt x="8213386" y="622092"/>
                </a:cubicBezTo>
                <a:cubicBezTo>
                  <a:pt x="8207410" y="609608"/>
                  <a:pt x="8209198" y="603653"/>
                  <a:pt x="8218746" y="604228"/>
                </a:cubicBezTo>
                <a:cubicBezTo>
                  <a:pt x="8228295" y="604802"/>
                  <a:pt x="8228972" y="597207"/>
                  <a:pt x="8220782" y="581445"/>
                </a:cubicBezTo>
                <a:cubicBezTo>
                  <a:pt x="8232838" y="582258"/>
                  <a:pt x="8238983" y="580774"/>
                  <a:pt x="8239222" y="576991"/>
                </a:cubicBezTo>
                <a:cubicBezTo>
                  <a:pt x="8239459" y="573208"/>
                  <a:pt x="8234073" y="562590"/>
                  <a:pt x="8223062" y="545132"/>
                </a:cubicBezTo>
                <a:lnTo>
                  <a:pt x="8159986" y="547013"/>
                </a:lnTo>
                <a:cubicBezTo>
                  <a:pt x="8161556" y="560580"/>
                  <a:pt x="8156250" y="567942"/>
                  <a:pt x="8144072" y="569095"/>
                </a:cubicBezTo>
                <a:cubicBezTo>
                  <a:pt x="8131893" y="570248"/>
                  <a:pt x="8126588" y="577610"/>
                  <a:pt x="8128157" y="591178"/>
                </a:cubicBezTo>
                <a:lnTo>
                  <a:pt x="8107696" y="608515"/>
                </a:lnTo>
                <a:cubicBezTo>
                  <a:pt x="8111729" y="614982"/>
                  <a:pt x="8112240" y="619705"/>
                  <a:pt x="8109228" y="622689"/>
                </a:cubicBezTo>
                <a:cubicBezTo>
                  <a:pt x="8106216" y="625670"/>
                  <a:pt x="8102066" y="627466"/>
                  <a:pt x="8096782" y="628077"/>
                </a:cubicBezTo>
                <a:lnTo>
                  <a:pt x="8067688" y="628667"/>
                </a:lnTo>
                <a:lnTo>
                  <a:pt x="8026311" y="670604"/>
                </a:lnTo>
                <a:cubicBezTo>
                  <a:pt x="8023336" y="674632"/>
                  <a:pt x="8018887" y="677970"/>
                  <a:pt x="8012970" y="680622"/>
                </a:cubicBezTo>
                <a:cubicBezTo>
                  <a:pt x="8007052" y="683272"/>
                  <a:pt x="8001497" y="684970"/>
                  <a:pt x="7996305" y="685717"/>
                </a:cubicBezTo>
                <a:cubicBezTo>
                  <a:pt x="8000542" y="692156"/>
                  <a:pt x="8001867" y="696763"/>
                  <a:pt x="8000280" y="699539"/>
                </a:cubicBezTo>
                <a:cubicBezTo>
                  <a:pt x="7998694" y="702318"/>
                  <a:pt x="7995359" y="703997"/>
                  <a:pt x="7990278" y="704578"/>
                </a:cubicBezTo>
                <a:lnTo>
                  <a:pt x="7960956" y="708797"/>
                </a:lnTo>
                <a:cubicBezTo>
                  <a:pt x="7957627" y="702380"/>
                  <a:pt x="7959375" y="697031"/>
                  <a:pt x="7966202" y="692750"/>
                </a:cubicBezTo>
                <a:cubicBezTo>
                  <a:pt x="7973029" y="688470"/>
                  <a:pt x="7978328" y="684407"/>
                  <a:pt x="7982101" y="680566"/>
                </a:cubicBezTo>
                <a:cubicBezTo>
                  <a:pt x="7977839" y="677731"/>
                  <a:pt x="7975993" y="674998"/>
                  <a:pt x="7976560" y="672367"/>
                </a:cubicBezTo>
                <a:cubicBezTo>
                  <a:pt x="7977131" y="669736"/>
                  <a:pt x="7977728" y="666652"/>
                  <a:pt x="7978353" y="663112"/>
                </a:cubicBezTo>
                <a:cubicBezTo>
                  <a:pt x="7985837" y="664436"/>
                  <a:pt x="7991241" y="665157"/>
                  <a:pt x="7994563" y="665280"/>
                </a:cubicBezTo>
                <a:cubicBezTo>
                  <a:pt x="7997884" y="665400"/>
                  <a:pt x="7997520" y="661553"/>
                  <a:pt x="7993472" y="653741"/>
                </a:cubicBezTo>
                <a:cubicBezTo>
                  <a:pt x="8005683" y="632792"/>
                  <a:pt x="8020282" y="612399"/>
                  <a:pt x="8037266" y="592562"/>
                </a:cubicBezTo>
                <a:cubicBezTo>
                  <a:pt x="8054253" y="572727"/>
                  <a:pt x="8066520" y="550870"/>
                  <a:pt x="8074072" y="526992"/>
                </a:cubicBezTo>
                <a:cubicBezTo>
                  <a:pt x="8079163" y="524687"/>
                  <a:pt x="8081601" y="521186"/>
                  <a:pt x="8081392" y="516494"/>
                </a:cubicBezTo>
                <a:cubicBezTo>
                  <a:pt x="8081181" y="511801"/>
                  <a:pt x="8077798" y="504641"/>
                  <a:pt x="8071240" y="495015"/>
                </a:cubicBezTo>
                <a:lnTo>
                  <a:pt x="8066580" y="492088"/>
                </a:lnTo>
                <a:cubicBezTo>
                  <a:pt x="8078897" y="488740"/>
                  <a:pt x="8095322" y="477831"/>
                  <a:pt x="8115854" y="459359"/>
                </a:cubicBezTo>
                <a:cubicBezTo>
                  <a:pt x="8136383" y="440885"/>
                  <a:pt x="8145763" y="426490"/>
                  <a:pt x="8143990" y="416175"/>
                </a:cubicBezTo>
                <a:cubicBezTo>
                  <a:pt x="8139050" y="411263"/>
                  <a:pt x="8132848" y="407209"/>
                  <a:pt x="8125383" y="404011"/>
                </a:cubicBezTo>
                <a:cubicBezTo>
                  <a:pt x="8117915" y="400811"/>
                  <a:pt x="8111543" y="399481"/>
                  <a:pt x="8106261" y="400015"/>
                </a:cubicBezTo>
                <a:lnTo>
                  <a:pt x="8086030" y="413722"/>
                </a:lnTo>
                <a:cubicBezTo>
                  <a:pt x="8080934" y="414529"/>
                  <a:pt x="8076351" y="416840"/>
                  <a:pt x="8072276" y="420649"/>
                </a:cubicBezTo>
                <a:cubicBezTo>
                  <a:pt x="8068203" y="424459"/>
                  <a:pt x="8065892" y="429139"/>
                  <a:pt x="8065342" y="434692"/>
                </a:cubicBezTo>
                <a:lnTo>
                  <a:pt x="8064092" y="435066"/>
                </a:lnTo>
                <a:lnTo>
                  <a:pt x="8060992" y="434216"/>
                </a:lnTo>
                <a:lnTo>
                  <a:pt x="8059761" y="436361"/>
                </a:lnTo>
                <a:lnTo>
                  <a:pt x="8036345" y="443362"/>
                </a:lnTo>
                <a:cubicBezTo>
                  <a:pt x="8030394" y="449767"/>
                  <a:pt x="8021835" y="454297"/>
                  <a:pt x="8010673" y="456953"/>
                </a:cubicBezTo>
                <a:lnTo>
                  <a:pt x="7947597" y="499979"/>
                </a:lnTo>
                <a:lnTo>
                  <a:pt x="7930929" y="501678"/>
                </a:lnTo>
                <a:cubicBezTo>
                  <a:pt x="7923599" y="504288"/>
                  <a:pt x="7919416" y="509526"/>
                  <a:pt x="7918376" y="517389"/>
                </a:cubicBezTo>
                <a:lnTo>
                  <a:pt x="7904160" y="515615"/>
                </a:lnTo>
                <a:lnTo>
                  <a:pt x="7902905" y="530464"/>
                </a:lnTo>
                <a:lnTo>
                  <a:pt x="7873570" y="550475"/>
                </a:lnTo>
                <a:lnTo>
                  <a:pt x="7861962" y="547434"/>
                </a:lnTo>
                <a:lnTo>
                  <a:pt x="7857819" y="561219"/>
                </a:lnTo>
                <a:lnTo>
                  <a:pt x="7855182" y="563018"/>
                </a:lnTo>
                <a:lnTo>
                  <a:pt x="7845941" y="567012"/>
                </a:lnTo>
                <a:cubicBezTo>
                  <a:pt x="7844361" y="573305"/>
                  <a:pt x="7838099" y="576568"/>
                  <a:pt x="7827154" y="576804"/>
                </a:cubicBezTo>
                <a:cubicBezTo>
                  <a:pt x="7816209" y="577038"/>
                  <a:pt x="7806675" y="576522"/>
                  <a:pt x="7798552" y="575256"/>
                </a:cubicBezTo>
                <a:lnTo>
                  <a:pt x="7797875" y="583264"/>
                </a:lnTo>
                <a:cubicBezTo>
                  <a:pt x="7796022" y="581276"/>
                  <a:pt x="7794141" y="576967"/>
                  <a:pt x="7792233" y="570338"/>
                </a:cubicBezTo>
                <a:cubicBezTo>
                  <a:pt x="7790324" y="563707"/>
                  <a:pt x="7789344" y="559342"/>
                  <a:pt x="7789298" y="557243"/>
                </a:cubicBezTo>
                <a:lnTo>
                  <a:pt x="7801258" y="543226"/>
                </a:lnTo>
                <a:cubicBezTo>
                  <a:pt x="7801990" y="538091"/>
                  <a:pt x="7801765" y="533680"/>
                  <a:pt x="7800580" y="529993"/>
                </a:cubicBezTo>
                <a:cubicBezTo>
                  <a:pt x="7799395" y="526305"/>
                  <a:pt x="7795558" y="522116"/>
                  <a:pt x="7789071" y="517429"/>
                </a:cubicBezTo>
                <a:lnTo>
                  <a:pt x="7778916" y="510092"/>
                </a:lnTo>
                <a:lnTo>
                  <a:pt x="7776434" y="539453"/>
                </a:lnTo>
                <a:cubicBezTo>
                  <a:pt x="7764944" y="531977"/>
                  <a:pt x="7754526" y="527755"/>
                  <a:pt x="7745180" y="526785"/>
                </a:cubicBezTo>
                <a:cubicBezTo>
                  <a:pt x="7735833" y="525815"/>
                  <a:pt x="7725415" y="521592"/>
                  <a:pt x="7713924" y="514115"/>
                </a:cubicBezTo>
                <a:cubicBezTo>
                  <a:pt x="7700657" y="532085"/>
                  <a:pt x="7690635" y="546203"/>
                  <a:pt x="7683857" y="556469"/>
                </a:cubicBezTo>
                <a:cubicBezTo>
                  <a:pt x="7677077" y="566734"/>
                  <a:pt x="7658366" y="566787"/>
                  <a:pt x="7627723" y="556626"/>
                </a:cubicBezTo>
                <a:lnTo>
                  <a:pt x="7624790" y="591324"/>
                </a:lnTo>
                <a:cubicBezTo>
                  <a:pt x="7615623" y="589126"/>
                  <a:pt x="7607386" y="589194"/>
                  <a:pt x="7600081" y="591526"/>
                </a:cubicBezTo>
                <a:cubicBezTo>
                  <a:pt x="7592775" y="593859"/>
                  <a:pt x="7588600" y="598985"/>
                  <a:pt x="7587556" y="606905"/>
                </a:cubicBezTo>
                <a:cubicBezTo>
                  <a:pt x="7576034" y="600704"/>
                  <a:pt x="7570139" y="604941"/>
                  <a:pt x="7569871" y="619615"/>
                </a:cubicBezTo>
                <a:cubicBezTo>
                  <a:pt x="7569604" y="634292"/>
                  <a:pt x="7562861" y="637917"/>
                  <a:pt x="7549646" y="630493"/>
                </a:cubicBezTo>
                <a:cubicBezTo>
                  <a:pt x="7549504" y="625080"/>
                  <a:pt x="7547586" y="619446"/>
                  <a:pt x="7543890" y="613590"/>
                </a:cubicBezTo>
                <a:cubicBezTo>
                  <a:pt x="7540195" y="607736"/>
                  <a:pt x="7538276" y="602100"/>
                  <a:pt x="7538136" y="596689"/>
                </a:cubicBezTo>
                <a:cubicBezTo>
                  <a:pt x="7538422" y="592411"/>
                  <a:pt x="7539767" y="588899"/>
                  <a:pt x="7542169" y="586151"/>
                </a:cubicBezTo>
                <a:cubicBezTo>
                  <a:pt x="7544572" y="583402"/>
                  <a:pt x="7548341" y="583057"/>
                  <a:pt x="7553481" y="585119"/>
                </a:cubicBezTo>
                <a:cubicBezTo>
                  <a:pt x="7553385" y="580920"/>
                  <a:pt x="7553968" y="574024"/>
                  <a:pt x="7555229" y="564433"/>
                </a:cubicBezTo>
                <a:cubicBezTo>
                  <a:pt x="7556488" y="554841"/>
                  <a:pt x="7560342" y="551725"/>
                  <a:pt x="7566792" y="555086"/>
                </a:cubicBezTo>
                <a:cubicBezTo>
                  <a:pt x="7570158" y="552445"/>
                  <a:pt x="7574428" y="544437"/>
                  <a:pt x="7579599" y="531062"/>
                </a:cubicBezTo>
                <a:cubicBezTo>
                  <a:pt x="7584769" y="517687"/>
                  <a:pt x="7582155" y="506122"/>
                  <a:pt x="7571755" y="496366"/>
                </a:cubicBezTo>
                <a:lnTo>
                  <a:pt x="7583714" y="482350"/>
                </a:lnTo>
                <a:cubicBezTo>
                  <a:pt x="7593794" y="483497"/>
                  <a:pt x="7602294" y="482086"/>
                  <a:pt x="7609214" y="478116"/>
                </a:cubicBezTo>
                <a:lnTo>
                  <a:pt x="7611245" y="454095"/>
                </a:lnTo>
                <a:lnTo>
                  <a:pt x="7636068" y="457869"/>
                </a:lnTo>
                <a:lnTo>
                  <a:pt x="7638323" y="431177"/>
                </a:lnTo>
                <a:lnTo>
                  <a:pt x="7652991" y="427614"/>
                </a:lnTo>
                <a:lnTo>
                  <a:pt x="7639450" y="417831"/>
                </a:lnTo>
                <a:lnTo>
                  <a:pt x="7655245" y="400923"/>
                </a:lnTo>
                <a:cubicBezTo>
                  <a:pt x="7642801" y="385265"/>
                  <a:pt x="7641964" y="381002"/>
                  <a:pt x="7652734" y="388134"/>
                </a:cubicBezTo>
                <a:cubicBezTo>
                  <a:pt x="7663506" y="395267"/>
                  <a:pt x="7672542" y="401677"/>
                  <a:pt x="7679843" y="407365"/>
                </a:cubicBezTo>
                <a:cubicBezTo>
                  <a:pt x="7689472" y="413848"/>
                  <a:pt x="7694361" y="412661"/>
                  <a:pt x="7694512" y="403801"/>
                </a:cubicBezTo>
                <a:cubicBezTo>
                  <a:pt x="7701154" y="402228"/>
                  <a:pt x="7705696" y="396306"/>
                  <a:pt x="7708135" y="386031"/>
                </a:cubicBezTo>
                <a:cubicBezTo>
                  <a:pt x="7710574" y="375758"/>
                  <a:pt x="7714382" y="367888"/>
                  <a:pt x="7719559" y="362425"/>
                </a:cubicBezTo>
                <a:lnTo>
                  <a:pt x="7693155" y="334852"/>
                </a:lnTo>
                <a:lnTo>
                  <a:pt x="7670814" y="344201"/>
                </a:lnTo>
                <a:cubicBezTo>
                  <a:pt x="7670006" y="349341"/>
                  <a:pt x="7666998" y="351296"/>
                  <a:pt x="7661787" y="350069"/>
                </a:cubicBezTo>
                <a:cubicBezTo>
                  <a:pt x="7656578" y="348843"/>
                  <a:pt x="7651313" y="345630"/>
                  <a:pt x="7645990" y="340427"/>
                </a:cubicBezTo>
                <a:cubicBezTo>
                  <a:pt x="7645615" y="351957"/>
                  <a:pt x="7640275" y="358482"/>
                  <a:pt x="7629970" y="360006"/>
                </a:cubicBezTo>
                <a:lnTo>
                  <a:pt x="7628165" y="381359"/>
                </a:lnTo>
                <a:cubicBezTo>
                  <a:pt x="7620954" y="381694"/>
                  <a:pt x="7615405" y="383586"/>
                  <a:pt x="7611523" y="387035"/>
                </a:cubicBezTo>
                <a:cubicBezTo>
                  <a:pt x="7607640" y="390484"/>
                  <a:pt x="7605365" y="396157"/>
                  <a:pt x="7604698" y="404052"/>
                </a:cubicBezTo>
                <a:lnTo>
                  <a:pt x="7586193" y="410508"/>
                </a:lnTo>
                <a:lnTo>
                  <a:pt x="7576716" y="437646"/>
                </a:lnTo>
                <a:cubicBezTo>
                  <a:pt x="7574827" y="437874"/>
                  <a:pt x="7572288" y="437809"/>
                  <a:pt x="7569100" y="437454"/>
                </a:cubicBezTo>
                <a:cubicBezTo>
                  <a:pt x="7565912" y="437098"/>
                  <a:pt x="7562583" y="435755"/>
                  <a:pt x="7559115" y="433426"/>
                </a:cubicBezTo>
                <a:cubicBezTo>
                  <a:pt x="7552090" y="427111"/>
                  <a:pt x="7551582" y="420727"/>
                  <a:pt x="7557590" y="414270"/>
                </a:cubicBezTo>
                <a:cubicBezTo>
                  <a:pt x="7563598" y="407813"/>
                  <a:pt x="7567491" y="402484"/>
                  <a:pt x="7569267" y="398279"/>
                </a:cubicBezTo>
                <a:lnTo>
                  <a:pt x="7538802" y="376269"/>
                </a:lnTo>
                <a:lnTo>
                  <a:pt x="7541284" y="389391"/>
                </a:lnTo>
                <a:cubicBezTo>
                  <a:pt x="7540669" y="393136"/>
                  <a:pt x="7538460" y="394490"/>
                  <a:pt x="7534656" y="393453"/>
                </a:cubicBezTo>
                <a:cubicBezTo>
                  <a:pt x="7530852" y="392416"/>
                  <a:pt x="7527119" y="390545"/>
                  <a:pt x="7523457" y="387840"/>
                </a:cubicBezTo>
                <a:cubicBezTo>
                  <a:pt x="7519762" y="388180"/>
                  <a:pt x="7515417" y="388227"/>
                  <a:pt x="7510424" y="387983"/>
                </a:cubicBezTo>
                <a:cubicBezTo>
                  <a:pt x="7505432" y="387739"/>
                  <a:pt x="7500298" y="386509"/>
                  <a:pt x="7495023" y="384290"/>
                </a:cubicBezTo>
                <a:lnTo>
                  <a:pt x="7483063" y="398306"/>
                </a:lnTo>
                <a:lnTo>
                  <a:pt x="7448987" y="376521"/>
                </a:lnTo>
                <a:lnTo>
                  <a:pt x="7434996" y="372077"/>
                </a:lnTo>
                <a:cubicBezTo>
                  <a:pt x="7428635" y="367657"/>
                  <a:pt x="7425109" y="366881"/>
                  <a:pt x="7424418" y="369744"/>
                </a:cubicBezTo>
                <a:cubicBezTo>
                  <a:pt x="7423726" y="372607"/>
                  <a:pt x="7423416" y="376278"/>
                  <a:pt x="7423487" y="380754"/>
                </a:cubicBezTo>
                <a:cubicBezTo>
                  <a:pt x="7422698" y="383016"/>
                  <a:pt x="7420215" y="384054"/>
                  <a:pt x="7416040" y="383869"/>
                </a:cubicBezTo>
                <a:cubicBezTo>
                  <a:pt x="7414043" y="384492"/>
                  <a:pt x="7411495" y="386309"/>
                  <a:pt x="7408396" y="389321"/>
                </a:cubicBezTo>
                <a:cubicBezTo>
                  <a:pt x="7405299" y="392335"/>
                  <a:pt x="7402806" y="393485"/>
                  <a:pt x="7400921" y="392771"/>
                </a:cubicBezTo>
                <a:cubicBezTo>
                  <a:pt x="7399319" y="391378"/>
                  <a:pt x="7398405" y="389774"/>
                  <a:pt x="7398185" y="387962"/>
                </a:cubicBezTo>
                <a:cubicBezTo>
                  <a:pt x="7397964" y="386152"/>
                  <a:pt x="7397898" y="385159"/>
                  <a:pt x="7397987" y="384988"/>
                </a:cubicBezTo>
                <a:cubicBezTo>
                  <a:pt x="7399975" y="373857"/>
                  <a:pt x="7404855" y="365700"/>
                  <a:pt x="7412626" y="360517"/>
                </a:cubicBezTo>
                <a:cubicBezTo>
                  <a:pt x="7420397" y="355334"/>
                  <a:pt x="7425220" y="347845"/>
                  <a:pt x="7427096" y="338049"/>
                </a:cubicBezTo>
                <a:cubicBezTo>
                  <a:pt x="7427547" y="332710"/>
                  <a:pt x="7424387" y="327595"/>
                  <a:pt x="7417617" y="322705"/>
                </a:cubicBezTo>
                <a:lnTo>
                  <a:pt x="7405881" y="291569"/>
                </a:lnTo>
                <a:lnTo>
                  <a:pt x="7380832" y="290464"/>
                </a:lnTo>
                <a:cubicBezTo>
                  <a:pt x="7379746" y="296230"/>
                  <a:pt x="7377066" y="299604"/>
                  <a:pt x="7372794" y="300587"/>
                </a:cubicBezTo>
                <a:cubicBezTo>
                  <a:pt x="7368520" y="301571"/>
                  <a:pt x="7365784" y="305612"/>
                  <a:pt x="7364585" y="312711"/>
                </a:cubicBezTo>
                <a:lnTo>
                  <a:pt x="7351044" y="302929"/>
                </a:lnTo>
                <a:cubicBezTo>
                  <a:pt x="7340565" y="296774"/>
                  <a:pt x="7337153" y="299972"/>
                  <a:pt x="7340806" y="312525"/>
                </a:cubicBezTo>
                <a:cubicBezTo>
                  <a:pt x="7344459" y="325075"/>
                  <a:pt x="7336815" y="325217"/>
                  <a:pt x="7317874" y="312949"/>
                </a:cubicBezTo>
                <a:cubicBezTo>
                  <a:pt x="7303807" y="316475"/>
                  <a:pt x="7288161" y="317443"/>
                  <a:pt x="7270935" y="315855"/>
                </a:cubicBezTo>
                <a:cubicBezTo>
                  <a:pt x="7269628" y="326002"/>
                  <a:pt x="7265473" y="332676"/>
                  <a:pt x="7258468" y="335875"/>
                </a:cubicBezTo>
                <a:cubicBezTo>
                  <a:pt x="7251462" y="339075"/>
                  <a:pt x="7244036" y="341969"/>
                  <a:pt x="7236183" y="344557"/>
                </a:cubicBezTo>
                <a:cubicBezTo>
                  <a:pt x="7235017" y="324716"/>
                  <a:pt x="7236446" y="311351"/>
                  <a:pt x="7240469" y="304464"/>
                </a:cubicBezTo>
                <a:cubicBezTo>
                  <a:pt x="7244494" y="297577"/>
                  <a:pt x="7247276" y="289441"/>
                  <a:pt x="7248818" y="280051"/>
                </a:cubicBezTo>
                <a:lnTo>
                  <a:pt x="7225121" y="262932"/>
                </a:lnTo>
                <a:close/>
                <a:moveTo>
                  <a:pt x="7224707" y="203425"/>
                </a:moveTo>
                <a:cubicBezTo>
                  <a:pt x="7221120" y="202486"/>
                  <a:pt x="7219123" y="203314"/>
                  <a:pt x="7218716" y="205911"/>
                </a:cubicBezTo>
                <a:cubicBezTo>
                  <a:pt x="7217904" y="211107"/>
                  <a:pt x="7213268" y="211061"/>
                  <a:pt x="7204810" y="205777"/>
                </a:cubicBezTo>
                <a:lnTo>
                  <a:pt x="7199620" y="224684"/>
                </a:lnTo>
                <a:lnTo>
                  <a:pt x="7211583" y="253151"/>
                </a:lnTo>
                <a:cubicBezTo>
                  <a:pt x="7213452" y="243408"/>
                  <a:pt x="7218228" y="236476"/>
                  <a:pt x="7225910" y="232349"/>
                </a:cubicBezTo>
                <a:cubicBezTo>
                  <a:pt x="7233593" y="228223"/>
                  <a:pt x="7238368" y="221289"/>
                  <a:pt x="7240239" y="211548"/>
                </a:cubicBezTo>
                <a:cubicBezTo>
                  <a:pt x="7233472" y="207072"/>
                  <a:pt x="7228294" y="204365"/>
                  <a:pt x="7224707" y="203425"/>
                </a:cubicBezTo>
                <a:close/>
                <a:moveTo>
                  <a:pt x="0" y="0"/>
                </a:moveTo>
                <a:lnTo>
                  <a:pt x="11658599" y="0"/>
                </a:lnTo>
                <a:lnTo>
                  <a:pt x="11658599" y="6223656"/>
                </a:lnTo>
                <a:lnTo>
                  <a:pt x="0" y="622365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28575">
            <a:solidFill>
              <a:schemeClr val="bg1">
                <a:lumMod val="95000"/>
              </a:schemeClr>
            </a:solidFill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99E5AF0C-D37F-7683-4531-AE2AE66CB2DE}"/>
              </a:ext>
            </a:extLst>
          </p:cNvPr>
          <p:cNvSpPr/>
          <p:nvPr/>
        </p:nvSpPr>
        <p:spPr>
          <a:xfrm rot="13677969">
            <a:off x="6437747" y="-19375"/>
            <a:ext cx="1064954" cy="3009842"/>
          </a:xfrm>
          <a:custGeom>
            <a:avLst/>
            <a:gdLst/>
            <a:ahLst/>
            <a:cxnLst/>
            <a:rect l="l" t="t" r="r" b="b"/>
            <a:pathLst>
              <a:path w="504356" h="2977529">
                <a:moveTo>
                  <a:pt x="119306" y="2662760"/>
                </a:moveTo>
                <a:lnTo>
                  <a:pt x="110704" y="2664296"/>
                </a:lnTo>
                <a:cubicBezTo>
                  <a:pt x="111232" y="2665365"/>
                  <a:pt x="112177" y="2666393"/>
                  <a:pt x="113539" y="2667379"/>
                </a:cubicBezTo>
                <a:cubicBezTo>
                  <a:pt x="114900" y="2668365"/>
                  <a:pt x="116112" y="2668693"/>
                  <a:pt x="117173" y="2668362"/>
                </a:cubicBezTo>
                <a:cubicBezTo>
                  <a:pt x="119285" y="2667028"/>
                  <a:pt x="119996" y="2665161"/>
                  <a:pt x="119306" y="2662760"/>
                </a:cubicBezTo>
                <a:close/>
                <a:moveTo>
                  <a:pt x="111499" y="2645357"/>
                </a:moveTo>
                <a:cubicBezTo>
                  <a:pt x="111907" y="2646481"/>
                  <a:pt x="112610" y="2647617"/>
                  <a:pt x="113609" y="2648765"/>
                </a:cubicBezTo>
                <a:cubicBezTo>
                  <a:pt x="114608" y="2649914"/>
                  <a:pt x="116062" y="2650134"/>
                  <a:pt x="117969" y="2649423"/>
                </a:cubicBezTo>
                <a:lnTo>
                  <a:pt x="119903" y="2648556"/>
                </a:lnTo>
                <a:cubicBezTo>
                  <a:pt x="118168" y="2644688"/>
                  <a:pt x="115367" y="2643622"/>
                  <a:pt x="111499" y="2645357"/>
                </a:cubicBezTo>
                <a:close/>
                <a:moveTo>
                  <a:pt x="269521" y="2541956"/>
                </a:moveTo>
                <a:cubicBezTo>
                  <a:pt x="269968" y="2543062"/>
                  <a:pt x="270591" y="2544234"/>
                  <a:pt x="271389" y="2545473"/>
                </a:cubicBezTo>
                <a:cubicBezTo>
                  <a:pt x="272187" y="2546713"/>
                  <a:pt x="273076" y="2547185"/>
                  <a:pt x="274056" y="2546890"/>
                </a:cubicBezTo>
                <a:lnTo>
                  <a:pt x="278990" y="2542354"/>
                </a:lnTo>
                <a:close/>
                <a:moveTo>
                  <a:pt x="413011" y="2468301"/>
                </a:moveTo>
                <a:lnTo>
                  <a:pt x="426818" y="2478367"/>
                </a:lnTo>
                <a:lnTo>
                  <a:pt x="431823" y="2494704"/>
                </a:lnTo>
                <a:cubicBezTo>
                  <a:pt x="427282" y="2497419"/>
                  <a:pt x="425796" y="2500795"/>
                  <a:pt x="427366" y="2504833"/>
                </a:cubicBezTo>
                <a:cubicBezTo>
                  <a:pt x="428935" y="2508871"/>
                  <a:pt x="425999" y="2512898"/>
                  <a:pt x="418558" y="2516914"/>
                </a:cubicBezTo>
                <a:cubicBezTo>
                  <a:pt x="415725" y="2509087"/>
                  <a:pt x="414800" y="2500985"/>
                  <a:pt x="415785" y="2492607"/>
                </a:cubicBezTo>
                <a:cubicBezTo>
                  <a:pt x="416769" y="2484229"/>
                  <a:pt x="415845" y="2476128"/>
                  <a:pt x="413011" y="2468301"/>
                </a:cubicBezTo>
                <a:close/>
                <a:moveTo>
                  <a:pt x="290942" y="2466729"/>
                </a:moveTo>
                <a:cubicBezTo>
                  <a:pt x="288978" y="2466449"/>
                  <a:pt x="286988" y="2466761"/>
                  <a:pt x="284974" y="2467664"/>
                </a:cubicBezTo>
                <a:cubicBezTo>
                  <a:pt x="285382" y="2468788"/>
                  <a:pt x="286085" y="2469925"/>
                  <a:pt x="287084" y="2471073"/>
                </a:cubicBezTo>
                <a:cubicBezTo>
                  <a:pt x="288083" y="2472222"/>
                  <a:pt x="289536" y="2472441"/>
                  <a:pt x="291444" y="2471731"/>
                </a:cubicBezTo>
                <a:lnTo>
                  <a:pt x="295311" y="2469996"/>
                </a:lnTo>
                <a:cubicBezTo>
                  <a:pt x="294363" y="2468098"/>
                  <a:pt x="292907" y="2467010"/>
                  <a:pt x="290942" y="2466729"/>
                </a:cubicBezTo>
                <a:close/>
                <a:moveTo>
                  <a:pt x="170528" y="2414476"/>
                </a:moveTo>
                <a:lnTo>
                  <a:pt x="174865" y="2424145"/>
                </a:lnTo>
                <a:cubicBezTo>
                  <a:pt x="176193" y="2426888"/>
                  <a:pt x="177757" y="2428219"/>
                  <a:pt x="179559" y="2428136"/>
                </a:cubicBezTo>
                <a:cubicBezTo>
                  <a:pt x="181361" y="2428054"/>
                  <a:pt x="183242" y="2427501"/>
                  <a:pt x="185202" y="2426476"/>
                </a:cubicBezTo>
                <a:close/>
                <a:moveTo>
                  <a:pt x="180324" y="2384532"/>
                </a:moveTo>
                <a:cubicBezTo>
                  <a:pt x="179474" y="2385010"/>
                  <a:pt x="178974" y="2385621"/>
                  <a:pt x="178824" y="2386366"/>
                </a:cubicBezTo>
                <a:cubicBezTo>
                  <a:pt x="178674" y="2387111"/>
                  <a:pt x="178174" y="2387722"/>
                  <a:pt x="177324" y="2388200"/>
                </a:cubicBezTo>
                <a:cubicBezTo>
                  <a:pt x="177889" y="2389350"/>
                  <a:pt x="178978" y="2390700"/>
                  <a:pt x="180593" y="2392251"/>
                </a:cubicBezTo>
                <a:cubicBezTo>
                  <a:pt x="182208" y="2393801"/>
                  <a:pt x="183564" y="2394450"/>
                  <a:pt x="184661" y="2394200"/>
                </a:cubicBezTo>
                <a:cubicBezTo>
                  <a:pt x="186460" y="2393248"/>
                  <a:pt x="187263" y="2392017"/>
                  <a:pt x="187069" y="2390507"/>
                </a:cubicBezTo>
                <a:cubicBezTo>
                  <a:pt x="186876" y="2388997"/>
                  <a:pt x="186495" y="2387716"/>
                  <a:pt x="185926" y="2386664"/>
                </a:cubicBezTo>
                <a:cubicBezTo>
                  <a:pt x="184592" y="2384553"/>
                  <a:pt x="182725" y="2383842"/>
                  <a:pt x="180324" y="2384532"/>
                </a:cubicBezTo>
                <a:close/>
                <a:moveTo>
                  <a:pt x="390643" y="2345937"/>
                </a:moveTo>
                <a:lnTo>
                  <a:pt x="382041" y="2347473"/>
                </a:lnTo>
                <a:cubicBezTo>
                  <a:pt x="382605" y="2348623"/>
                  <a:pt x="383694" y="2349974"/>
                  <a:pt x="385309" y="2351524"/>
                </a:cubicBezTo>
                <a:cubicBezTo>
                  <a:pt x="386924" y="2353074"/>
                  <a:pt x="388280" y="2353724"/>
                  <a:pt x="389377" y="2353473"/>
                </a:cubicBezTo>
                <a:cubicBezTo>
                  <a:pt x="391176" y="2352521"/>
                  <a:pt x="391979" y="2351290"/>
                  <a:pt x="391786" y="2349780"/>
                </a:cubicBezTo>
                <a:cubicBezTo>
                  <a:pt x="391592" y="2348270"/>
                  <a:pt x="391211" y="2346989"/>
                  <a:pt x="390643" y="2345937"/>
                </a:cubicBezTo>
                <a:close/>
                <a:moveTo>
                  <a:pt x="303682" y="2338489"/>
                </a:moveTo>
                <a:cubicBezTo>
                  <a:pt x="297954" y="2341252"/>
                  <a:pt x="294543" y="2345299"/>
                  <a:pt x="293449" y="2350629"/>
                </a:cubicBezTo>
                <a:cubicBezTo>
                  <a:pt x="292355" y="2355958"/>
                  <a:pt x="293146" y="2361604"/>
                  <a:pt x="295820" y="2367566"/>
                </a:cubicBezTo>
                <a:lnTo>
                  <a:pt x="296688" y="2369500"/>
                </a:lnTo>
                <a:cubicBezTo>
                  <a:pt x="296267" y="2369640"/>
                  <a:pt x="294692" y="2370444"/>
                  <a:pt x="291962" y="2371910"/>
                </a:cubicBezTo>
                <a:cubicBezTo>
                  <a:pt x="289232" y="2373376"/>
                  <a:pt x="287874" y="2374663"/>
                  <a:pt x="287887" y="2375770"/>
                </a:cubicBezTo>
                <a:cubicBezTo>
                  <a:pt x="288943" y="2376506"/>
                  <a:pt x="291999" y="2376200"/>
                  <a:pt x="297056" y="2374851"/>
                </a:cubicBezTo>
                <a:cubicBezTo>
                  <a:pt x="302113" y="2373503"/>
                  <a:pt x="305435" y="2372496"/>
                  <a:pt x="307025" y="2371831"/>
                </a:cubicBezTo>
                <a:lnTo>
                  <a:pt x="314290" y="2356959"/>
                </a:lnTo>
                <a:cubicBezTo>
                  <a:pt x="311321" y="2358000"/>
                  <a:pt x="308656" y="2357453"/>
                  <a:pt x="306295" y="2355318"/>
                </a:cubicBezTo>
                <a:cubicBezTo>
                  <a:pt x="303935" y="2353184"/>
                  <a:pt x="302286" y="2351020"/>
                  <a:pt x="301351" y="2348826"/>
                </a:cubicBezTo>
                <a:close/>
                <a:moveTo>
                  <a:pt x="172303" y="2304510"/>
                </a:moveTo>
                <a:lnTo>
                  <a:pt x="174977" y="2331184"/>
                </a:lnTo>
                <a:cubicBezTo>
                  <a:pt x="174636" y="2331289"/>
                  <a:pt x="173383" y="2331947"/>
                  <a:pt x="171218" y="2333161"/>
                </a:cubicBezTo>
                <a:cubicBezTo>
                  <a:pt x="169052" y="2334374"/>
                  <a:pt x="168016" y="2335516"/>
                  <a:pt x="168109" y="2336587"/>
                </a:cubicBezTo>
                <a:cubicBezTo>
                  <a:pt x="169434" y="2338461"/>
                  <a:pt x="172504" y="2339697"/>
                  <a:pt x="177321" y="2340295"/>
                </a:cubicBezTo>
                <a:cubicBezTo>
                  <a:pt x="182138" y="2340892"/>
                  <a:pt x="185959" y="2341211"/>
                  <a:pt x="188783" y="2341250"/>
                </a:cubicBezTo>
                <a:lnTo>
                  <a:pt x="193645" y="2315842"/>
                </a:lnTo>
                <a:close/>
                <a:moveTo>
                  <a:pt x="301932" y="2267269"/>
                </a:moveTo>
                <a:cubicBezTo>
                  <a:pt x="300205" y="2268382"/>
                  <a:pt x="299692" y="2270258"/>
                  <a:pt x="300391" y="2272896"/>
                </a:cubicBezTo>
                <a:cubicBezTo>
                  <a:pt x="301090" y="2275534"/>
                  <a:pt x="301760" y="2277460"/>
                  <a:pt x="302401" y="2278672"/>
                </a:cubicBezTo>
                <a:cubicBezTo>
                  <a:pt x="304507" y="2283583"/>
                  <a:pt x="305133" y="2288431"/>
                  <a:pt x="304280" y="2293218"/>
                </a:cubicBezTo>
                <a:cubicBezTo>
                  <a:pt x="303427" y="2298004"/>
                  <a:pt x="301469" y="2302270"/>
                  <a:pt x="298406" y="2306014"/>
                </a:cubicBezTo>
                <a:cubicBezTo>
                  <a:pt x="300297" y="2310876"/>
                  <a:pt x="301354" y="2315822"/>
                  <a:pt x="301578" y="2320851"/>
                </a:cubicBezTo>
                <a:cubicBezTo>
                  <a:pt x="301801" y="2325881"/>
                  <a:pt x="302858" y="2330826"/>
                  <a:pt x="304749" y="2335688"/>
                </a:cubicBezTo>
                <a:cubicBezTo>
                  <a:pt x="307415" y="2326314"/>
                  <a:pt x="309194" y="2316903"/>
                  <a:pt x="310085" y="2307454"/>
                </a:cubicBezTo>
                <a:cubicBezTo>
                  <a:pt x="310976" y="2298005"/>
                  <a:pt x="311572" y="2288544"/>
                  <a:pt x="311871" y="2279070"/>
                </a:cubicBezTo>
                <a:cubicBezTo>
                  <a:pt x="311198" y="2277678"/>
                  <a:pt x="309675" y="2275361"/>
                  <a:pt x="307301" y="2272119"/>
                </a:cubicBezTo>
                <a:cubicBezTo>
                  <a:pt x="304927" y="2268877"/>
                  <a:pt x="303138" y="2267260"/>
                  <a:pt x="301932" y="2267269"/>
                </a:cubicBezTo>
                <a:close/>
                <a:moveTo>
                  <a:pt x="397892" y="2263712"/>
                </a:moveTo>
                <a:cubicBezTo>
                  <a:pt x="391722" y="2267109"/>
                  <a:pt x="389578" y="2272039"/>
                  <a:pt x="391460" y="2278501"/>
                </a:cubicBezTo>
                <a:cubicBezTo>
                  <a:pt x="393343" y="2284964"/>
                  <a:pt x="395667" y="2290793"/>
                  <a:pt x="398433" y="2295988"/>
                </a:cubicBezTo>
                <a:cubicBezTo>
                  <a:pt x="395412" y="2297343"/>
                  <a:pt x="392486" y="2299236"/>
                  <a:pt x="389657" y="2301667"/>
                </a:cubicBezTo>
                <a:cubicBezTo>
                  <a:pt x="386827" y="2304097"/>
                  <a:pt x="384819" y="2306740"/>
                  <a:pt x="383632" y="2309595"/>
                </a:cubicBezTo>
                <a:lnTo>
                  <a:pt x="395306" y="2325264"/>
                </a:lnTo>
                <a:cubicBezTo>
                  <a:pt x="393901" y="2319651"/>
                  <a:pt x="393639" y="2313672"/>
                  <a:pt x="394518" y="2307325"/>
                </a:cubicBezTo>
                <a:cubicBezTo>
                  <a:pt x="395397" y="2300979"/>
                  <a:pt x="398636" y="2296332"/>
                  <a:pt x="404234" y="2293386"/>
                </a:cubicBezTo>
                <a:cubicBezTo>
                  <a:pt x="402344" y="2288524"/>
                  <a:pt x="401287" y="2283578"/>
                  <a:pt x="401063" y="2278549"/>
                </a:cubicBezTo>
                <a:cubicBezTo>
                  <a:pt x="400840" y="2273520"/>
                  <a:pt x="399783" y="2268574"/>
                  <a:pt x="397892" y="2263712"/>
                </a:cubicBezTo>
                <a:close/>
                <a:moveTo>
                  <a:pt x="169017" y="2224688"/>
                </a:moveTo>
                <a:cubicBezTo>
                  <a:pt x="167754" y="2243450"/>
                  <a:pt x="167892" y="2262744"/>
                  <a:pt x="169430" y="2282571"/>
                </a:cubicBezTo>
                <a:cubicBezTo>
                  <a:pt x="172208" y="2286068"/>
                  <a:pt x="175507" y="2288459"/>
                  <a:pt x="179327" y="2289746"/>
                </a:cubicBezTo>
                <a:cubicBezTo>
                  <a:pt x="183146" y="2291033"/>
                  <a:pt x="187028" y="2290841"/>
                  <a:pt x="190972" y="2289168"/>
                </a:cubicBezTo>
                <a:cubicBezTo>
                  <a:pt x="190311" y="2282303"/>
                  <a:pt x="189075" y="2272211"/>
                  <a:pt x="187263" y="2258894"/>
                </a:cubicBezTo>
                <a:cubicBezTo>
                  <a:pt x="185451" y="2245576"/>
                  <a:pt x="185616" y="2236018"/>
                  <a:pt x="187757" y="2230219"/>
                </a:cubicBezTo>
                <a:close/>
                <a:moveTo>
                  <a:pt x="175398" y="2140529"/>
                </a:moveTo>
                <a:lnTo>
                  <a:pt x="170934" y="2156468"/>
                </a:lnTo>
                <a:lnTo>
                  <a:pt x="173536" y="2162269"/>
                </a:lnTo>
                <a:lnTo>
                  <a:pt x="177404" y="2160534"/>
                </a:lnTo>
                <a:cubicBezTo>
                  <a:pt x="181263" y="2158997"/>
                  <a:pt x="183697" y="2157518"/>
                  <a:pt x="184705" y="2156098"/>
                </a:cubicBezTo>
                <a:cubicBezTo>
                  <a:pt x="185713" y="2154678"/>
                  <a:pt x="185346" y="2152133"/>
                  <a:pt x="183603" y="2148463"/>
                </a:cubicBezTo>
                <a:close/>
                <a:moveTo>
                  <a:pt x="182791" y="2100049"/>
                </a:moveTo>
                <a:lnTo>
                  <a:pt x="182393" y="2109518"/>
                </a:lnTo>
                <a:cubicBezTo>
                  <a:pt x="183782" y="2106573"/>
                  <a:pt x="184204" y="2104061"/>
                  <a:pt x="183658" y="2101983"/>
                </a:cubicBezTo>
                <a:close/>
                <a:moveTo>
                  <a:pt x="399436" y="2023776"/>
                </a:moveTo>
                <a:lnTo>
                  <a:pt x="395242" y="2055852"/>
                </a:lnTo>
                <a:cubicBezTo>
                  <a:pt x="401856" y="2060241"/>
                  <a:pt x="406970" y="2066464"/>
                  <a:pt x="410584" y="2074521"/>
                </a:cubicBezTo>
                <a:cubicBezTo>
                  <a:pt x="409460" y="2074928"/>
                  <a:pt x="408324" y="2075632"/>
                  <a:pt x="407175" y="2076631"/>
                </a:cubicBezTo>
                <a:cubicBezTo>
                  <a:pt x="406027" y="2077630"/>
                  <a:pt x="405808" y="2079083"/>
                  <a:pt x="406518" y="2080990"/>
                </a:cubicBezTo>
                <a:cubicBezTo>
                  <a:pt x="407506" y="2082870"/>
                  <a:pt x="409099" y="2084478"/>
                  <a:pt x="411295" y="2085816"/>
                </a:cubicBezTo>
                <a:cubicBezTo>
                  <a:pt x="413492" y="2087153"/>
                  <a:pt x="415568" y="2088545"/>
                  <a:pt x="417523" y="2089990"/>
                </a:cubicBezTo>
                <a:lnTo>
                  <a:pt x="433661" y="2089720"/>
                </a:lnTo>
                <a:lnTo>
                  <a:pt x="432993" y="2083051"/>
                </a:lnTo>
                <a:lnTo>
                  <a:pt x="419855" y="2079654"/>
                </a:lnTo>
                <a:cubicBezTo>
                  <a:pt x="418477" y="2076691"/>
                  <a:pt x="417812" y="2073698"/>
                  <a:pt x="417860" y="2070676"/>
                </a:cubicBezTo>
                <a:cubicBezTo>
                  <a:pt x="417908" y="2067655"/>
                  <a:pt x="419127" y="2064979"/>
                  <a:pt x="421518" y="2062648"/>
                </a:cubicBezTo>
                <a:cubicBezTo>
                  <a:pt x="418684" y="2055790"/>
                  <a:pt x="415728" y="2048986"/>
                  <a:pt x="412652" y="2042236"/>
                </a:cubicBezTo>
                <a:cubicBezTo>
                  <a:pt x="409576" y="2035486"/>
                  <a:pt x="405171" y="2029333"/>
                  <a:pt x="399436" y="2023776"/>
                </a:cubicBezTo>
                <a:close/>
                <a:moveTo>
                  <a:pt x="411619" y="1937014"/>
                </a:moveTo>
                <a:lnTo>
                  <a:pt x="409685" y="1937882"/>
                </a:lnTo>
                <a:cubicBezTo>
                  <a:pt x="410230" y="1939960"/>
                  <a:pt x="411742" y="1941604"/>
                  <a:pt x="414221" y="1942815"/>
                </a:cubicBezTo>
                <a:close/>
                <a:moveTo>
                  <a:pt x="423348" y="1906203"/>
                </a:moveTo>
                <a:cubicBezTo>
                  <a:pt x="419803" y="1907793"/>
                  <a:pt x="418092" y="1910883"/>
                  <a:pt x="418215" y="1915473"/>
                </a:cubicBezTo>
                <a:lnTo>
                  <a:pt x="424017" y="1912871"/>
                </a:lnTo>
                <a:cubicBezTo>
                  <a:pt x="423663" y="1911868"/>
                  <a:pt x="423552" y="1910757"/>
                  <a:pt x="423682" y="1909537"/>
                </a:cubicBezTo>
                <a:cubicBezTo>
                  <a:pt x="423813" y="1908317"/>
                  <a:pt x="423701" y="1907206"/>
                  <a:pt x="423348" y="1906203"/>
                </a:cubicBezTo>
                <a:close/>
                <a:moveTo>
                  <a:pt x="428608" y="1871325"/>
                </a:moveTo>
                <a:lnTo>
                  <a:pt x="421940" y="1871993"/>
                </a:lnTo>
                <a:lnTo>
                  <a:pt x="426276" y="1881662"/>
                </a:lnTo>
                <a:lnTo>
                  <a:pt x="412741" y="1887733"/>
                </a:lnTo>
                <a:lnTo>
                  <a:pt x="416210" y="1895468"/>
                </a:lnTo>
                <a:lnTo>
                  <a:pt x="422680" y="1899534"/>
                </a:lnTo>
                <a:lnTo>
                  <a:pt x="432077" y="1879059"/>
                </a:lnTo>
                <a:close/>
                <a:moveTo>
                  <a:pt x="426802" y="1846585"/>
                </a:moveTo>
                <a:lnTo>
                  <a:pt x="421868" y="1851120"/>
                </a:lnTo>
                <a:lnTo>
                  <a:pt x="428807" y="1866590"/>
                </a:lnTo>
                <a:cubicBezTo>
                  <a:pt x="430665" y="1863289"/>
                  <a:pt x="431164" y="1859871"/>
                  <a:pt x="430305" y="1856337"/>
                </a:cubicBezTo>
                <a:cubicBezTo>
                  <a:pt x="429446" y="1852802"/>
                  <a:pt x="428278" y="1849552"/>
                  <a:pt x="426802" y="1846585"/>
                </a:cubicBezTo>
                <a:close/>
                <a:moveTo>
                  <a:pt x="429189" y="1789768"/>
                </a:moveTo>
                <a:lnTo>
                  <a:pt x="421454" y="1793237"/>
                </a:lnTo>
                <a:cubicBezTo>
                  <a:pt x="422348" y="1800192"/>
                  <a:pt x="422783" y="1806771"/>
                  <a:pt x="422759" y="1812976"/>
                </a:cubicBezTo>
                <a:cubicBezTo>
                  <a:pt x="422736" y="1819180"/>
                  <a:pt x="420903" y="1823293"/>
                  <a:pt x="417261" y="1825314"/>
                </a:cubicBezTo>
                <a:cubicBezTo>
                  <a:pt x="418050" y="1826750"/>
                  <a:pt x="420040" y="1829245"/>
                  <a:pt x="423231" y="1832798"/>
                </a:cubicBezTo>
                <a:cubicBezTo>
                  <a:pt x="426421" y="1836351"/>
                  <a:pt x="428678" y="1838146"/>
                  <a:pt x="430001" y="1838181"/>
                </a:cubicBezTo>
                <a:cubicBezTo>
                  <a:pt x="430873" y="1837645"/>
                  <a:pt x="431112" y="1836667"/>
                  <a:pt x="430717" y="1835247"/>
                </a:cubicBezTo>
                <a:cubicBezTo>
                  <a:pt x="430322" y="1833827"/>
                  <a:pt x="429860" y="1832583"/>
                  <a:pt x="429332" y="1831513"/>
                </a:cubicBezTo>
                <a:cubicBezTo>
                  <a:pt x="430617" y="1825855"/>
                  <a:pt x="431427" y="1818814"/>
                  <a:pt x="431761" y="1810390"/>
                </a:cubicBezTo>
                <a:cubicBezTo>
                  <a:pt x="432095" y="1801965"/>
                  <a:pt x="431238" y="1795091"/>
                  <a:pt x="429189" y="1789768"/>
                </a:cubicBezTo>
                <a:close/>
                <a:moveTo>
                  <a:pt x="459444" y="1701868"/>
                </a:moveTo>
                <a:lnTo>
                  <a:pt x="457510" y="1702736"/>
                </a:lnTo>
                <a:cubicBezTo>
                  <a:pt x="457414" y="1705004"/>
                  <a:pt x="457573" y="1706869"/>
                  <a:pt x="457986" y="1708329"/>
                </a:cubicBezTo>
                <a:cubicBezTo>
                  <a:pt x="458399" y="1709789"/>
                  <a:pt x="459041" y="1711436"/>
                  <a:pt x="459913" y="1713271"/>
                </a:cubicBezTo>
                <a:cubicBezTo>
                  <a:pt x="461157" y="1710004"/>
                  <a:pt x="461001" y="1706203"/>
                  <a:pt x="459444" y="1701868"/>
                </a:cubicBezTo>
                <a:close/>
                <a:moveTo>
                  <a:pt x="440162" y="1664062"/>
                </a:moveTo>
                <a:lnTo>
                  <a:pt x="428560" y="1669266"/>
                </a:lnTo>
                <a:cubicBezTo>
                  <a:pt x="431241" y="1676968"/>
                  <a:pt x="431554" y="1684570"/>
                  <a:pt x="429499" y="1692073"/>
                </a:cubicBezTo>
                <a:cubicBezTo>
                  <a:pt x="427445" y="1699575"/>
                  <a:pt x="427758" y="1707177"/>
                  <a:pt x="430438" y="1714879"/>
                </a:cubicBezTo>
                <a:lnTo>
                  <a:pt x="425775" y="1735553"/>
                </a:lnTo>
                <a:cubicBezTo>
                  <a:pt x="425457" y="1737002"/>
                  <a:pt x="426161" y="1738138"/>
                  <a:pt x="427885" y="1738961"/>
                </a:cubicBezTo>
                <a:cubicBezTo>
                  <a:pt x="429609" y="1739785"/>
                  <a:pt x="431062" y="1740004"/>
                  <a:pt x="432245" y="1739619"/>
                </a:cubicBezTo>
                <a:lnTo>
                  <a:pt x="442979" y="1732481"/>
                </a:lnTo>
                <a:cubicBezTo>
                  <a:pt x="442888" y="1726667"/>
                  <a:pt x="442633" y="1720490"/>
                  <a:pt x="442216" y="1713951"/>
                </a:cubicBezTo>
                <a:cubicBezTo>
                  <a:pt x="441799" y="1707412"/>
                  <a:pt x="440362" y="1701185"/>
                  <a:pt x="437902" y="1695272"/>
                </a:cubicBezTo>
                <a:cubicBezTo>
                  <a:pt x="437971" y="1690353"/>
                  <a:pt x="437997" y="1685018"/>
                  <a:pt x="437982" y="1679267"/>
                </a:cubicBezTo>
                <a:cubicBezTo>
                  <a:pt x="437967" y="1673515"/>
                  <a:pt x="438693" y="1668447"/>
                  <a:pt x="440162" y="1664062"/>
                </a:cubicBezTo>
                <a:close/>
                <a:moveTo>
                  <a:pt x="452091" y="1628516"/>
                </a:moveTo>
                <a:lnTo>
                  <a:pt x="445693" y="1645322"/>
                </a:lnTo>
                <a:cubicBezTo>
                  <a:pt x="444835" y="1642223"/>
                  <a:pt x="442815" y="1641387"/>
                  <a:pt x="439632" y="1642814"/>
                </a:cubicBezTo>
                <a:cubicBezTo>
                  <a:pt x="436450" y="1644242"/>
                  <a:pt x="435247" y="1646523"/>
                  <a:pt x="436024" y="1649659"/>
                </a:cubicBezTo>
                <a:lnTo>
                  <a:pt x="457367" y="1660990"/>
                </a:lnTo>
                <a:lnTo>
                  <a:pt x="465101" y="1657521"/>
                </a:lnTo>
                <a:lnTo>
                  <a:pt x="459229" y="1639250"/>
                </a:lnTo>
                <a:close/>
                <a:moveTo>
                  <a:pt x="425075" y="1594179"/>
                </a:moveTo>
                <a:lnTo>
                  <a:pt x="414539" y="1596582"/>
                </a:lnTo>
                <a:cubicBezTo>
                  <a:pt x="414856" y="1597504"/>
                  <a:pt x="414823" y="1598293"/>
                  <a:pt x="414439" y="1598949"/>
                </a:cubicBezTo>
                <a:cubicBezTo>
                  <a:pt x="414056" y="1599605"/>
                  <a:pt x="414023" y="1600394"/>
                  <a:pt x="414340" y="1601317"/>
                </a:cubicBezTo>
                <a:lnTo>
                  <a:pt x="418677" y="1610985"/>
                </a:lnTo>
                <a:cubicBezTo>
                  <a:pt x="420466" y="1614973"/>
                  <a:pt x="422792" y="1618865"/>
                  <a:pt x="425657" y="1622662"/>
                </a:cubicBezTo>
                <a:cubicBezTo>
                  <a:pt x="428521" y="1626458"/>
                  <a:pt x="431597" y="1629433"/>
                  <a:pt x="434886" y="1631587"/>
                </a:cubicBezTo>
                <a:close/>
                <a:moveTo>
                  <a:pt x="457748" y="1584168"/>
                </a:moveTo>
                <a:lnTo>
                  <a:pt x="455019" y="1603974"/>
                </a:lnTo>
                <a:lnTo>
                  <a:pt x="460820" y="1601372"/>
                </a:lnTo>
                <a:cubicBezTo>
                  <a:pt x="461197" y="1596171"/>
                  <a:pt x="460173" y="1590436"/>
                  <a:pt x="457748" y="1584168"/>
                </a:cubicBezTo>
                <a:close/>
                <a:moveTo>
                  <a:pt x="422799" y="1558035"/>
                </a:moveTo>
                <a:lnTo>
                  <a:pt x="416799" y="1565372"/>
                </a:lnTo>
                <a:lnTo>
                  <a:pt x="415136" y="1582378"/>
                </a:lnTo>
                <a:lnTo>
                  <a:pt x="423069" y="1574173"/>
                </a:lnTo>
                <a:lnTo>
                  <a:pt x="424534" y="1561903"/>
                </a:lnTo>
                <a:close/>
                <a:moveTo>
                  <a:pt x="429380" y="1469141"/>
                </a:moveTo>
                <a:lnTo>
                  <a:pt x="413242" y="1469412"/>
                </a:lnTo>
                <a:cubicBezTo>
                  <a:pt x="416150" y="1475463"/>
                  <a:pt x="419491" y="1482481"/>
                  <a:pt x="423266" y="1490466"/>
                </a:cubicBezTo>
                <a:cubicBezTo>
                  <a:pt x="427042" y="1498450"/>
                  <a:pt x="429416" y="1505902"/>
                  <a:pt x="430390" y="1512820"/>
                </a:cubicBezTo>
                <a:cubicBezTo>
                  <a:pt x="432523" y="1507218"/>
                  <a:pt x="431855" y="1500550"/>
                  <a:pt x="428385" y="1492815"/>
                </a:cubicBezTo>
                <a:close/>
                <a:moveTo>
                  <a:pt x="441348" y="1319762"/>
                </a:moveTo>
                <a:lnTo>
                  <a:pt x="430812" y="1322165"/>
                </a:lnTo>
                <a:lnTo>
                  <a:pt x="420475" y="1319834"/>
                </a:lnTo>
                <a:lnTo>
                  <a:pt x="424613" y="1334237"/>
                </a:lnTo>
                <a:cubicBezTo>
                  <a:pt x="423028" y="1338577"/>
                  <a:pt x="421834" y="1343468"/>
                  <a:pt x="421032" y="1348909"/>
                </a:cubicBezTo>
                <a:cubicBezTo>
                  <a:pt x="420230" y="1354349"/>
                  <a:pt x="419737" y="1359506"/>
                  <a:pt x="419552" y="1364380"/>
                </a:cubicBezTo>
                <a:cubicBezTo>
                  <a:pt x="423488" y="1372293"/>
                  <a:pt x="424091" y="1380539"/>
                  <a:pt x="421359" y="1389120"/>
                </a:cubicBezTo>
                <a:cubicBezTo>
                  <a:pt x="418398" y="1388561"/>
                  <a:pt x="416250" y="1389815"/>
                  <a:pt x="414916" y="1392881"/>
                </a:cubicBezTo>
                <a:cubicBezTo>
                  <a:pt x="413582" y="1395948"/>
                  <a:pt x="414018" y="1397784"/>
                  <a:pt x="416226" y="1398391"/>
                </a:cubicBezTo>
                <a:lnTo>
                  <a:pt x="410695" y="1417131"/>
                </a:lnTo>
                <a:lnTo>
                  <a:pt x="413568" y="1439070"/>
                </a:lnTo>
                <a:lnTo>
                  <a:pt x="409701" y="1440805"/>
                </a:lnTo>
                <a:lnTo>
                  <a:pt x="415772" y="1454340"/>
                </a:lnTo>
                <a:lnTo>
                  <a:pt x="427176" y="1453871"/>
                </a:lnTo>
                <a:cubicBezTo>
                  <a:pt x="425819" y="1453221"/>
                  <a:pt x="425297" y="1452488"/>
                  <a:pt x="425608" y="1451671"/>
                </a:cubicBezTo>
                <a:cubicBezTo>
                  <a:pt x="425919" y="1450854"/>
                  <a:pt x="426797" y="1450653"/>
                  <a:pt x="428242" y="1451070"/>
                </a:cubicBezTo>
                <a:lnTo>
                  <a:pt x="428640" y="1441600"/>
                </a:lnTo>
                <a:cubicBezTo>
                  <a:pt x="429998" y="1441717"/>
                  <a:pt x="430882" y="1440449"/>
                  <a:pt x="431290" y="1437799"/>
                </a:cubicBezTo>
                <a:cubicBezTo>
                  <a:pt x="431697" y="1435148"/>
                  <a:pt x="431880" y="1433614"/>
                  <a:pt x="431839" y="1433197"/>
                </a:cubicBezTo>
                <a:lnTo>
                  <a:pt x="434966" y="1403921"/>
                </a:lnTo>
                <a:cubicBezTo>
                  <a:pt x="432979" y="1398522"/>
                  <a:pt x="431179" y="1388683"/>
                  <a:pt x="429566" y="1374406"/>
                </a:cubicBezTo>
                <a:cubicBezTo>
                  <a:pt x="427952" y="1360128"/>
                  <a:pt x="428036" y="1350606"/>
                  <a:pt x="429817" y="1345839"/>
                </a:cubicBezTo>
                <a:lnTo>
                  <a:pt x="442088" y="1347303"/>
                </a:lnTo>
                <a:cubicBezTo>
                  <a:pt x="441185" y="1342917"/>
                  <a:pt x="440470" y="1338302"/>
                  <a:pt x="439942" y="1333458"/>
                </a:cubicBezTo>
                <a:cubicBezTo>
                  <a:pt x="439415" y="1328614"/>
                  <a:pt x="439883" y="1324048"/>
                  <a:pt x="441348" y="1319762"/>
                </a:cubicBezTo>
                <a:close/>
                <a:moveTo>
                  <a:pt x="426602" y="1286889"/>
                </a:moveTo>
                <a:lnTo>
                  <a:pt x="422735" y="1288624"/>
                </a:lnTo>
                <a:lnTo>
                  <a:pt x="426205" y="1296359"/>
                </a:lnTo>
                <a:cubicBezTo>
                  <a:pt x="426742" y="1294860"/>
                  <a:pt x="427050" y="1293173"/>
                  <a:pt x="427129" y="1291299"/>
                </a:cubicBezTo>
                <a:cubicBezTo>
                  <a:pt x="427207" y="1289425"/>
                  <a:pt x="427032" y="1287955"/>
                  <a:pt x="426602" y="1286889"/>
                </a:cubicBezTo>
                <a:close/>
                <a:moveTo>
                  <a:pt x="442740" y="1286619"/>
                </a:moveTo>
                <a:cubicBezTo>
                  <a:pt x="444075" y="1288730"/>
                  <a:pt x="444008" y="1290309"/>
                  <a:pt x="442542" y="1291354"/>
                </a:cubicBezTo>
                <a:lnTo>
                  <a:pt x="447547" y="1307690"/>
                </a:lnTo>
                <a:lnTo>
                  <a:pt x="452083" y="1312624"/>
                </a:lnTo>
                <a:cubicBezTo>
                  <a:pt x="452760" y="1308740"/>
                  <a:pt x="453087" y="1304722"/>
                  <a:pt x="453063" y="1300570"/>
                </a:cubicBezTo>
                <a:cubicBezTo>
                  <a:pt x="453040" y="1296419"/>
                  <a:pt x="452400" y="1292835"/>
                  <a:pt x="451144" y="1289818"/>
                </a:cubicBezTo>
                <a:cubicBezTo>
                  <a:pt x="449409" y="1285950"/>
                  <a:pt x="446608" y="1284884"/>
                  <a:pt x="442740" y="1286619"/>
                </a:cubicBezTo>
                <a:close/>
                <a:moveTo>
                  <a:pt x="423316" y="1207067"/>
                </a:moveTo>
                <a:cubicBezTo>
                  <a:pt x="422067" y="1207627"/>
                  <a:pt x="420431" y="1208942"/>
                  <a:pt x="418407" y="1211011"/>
                </a:cubicBezTo>
                <a:cubicBezTo>
                  <a:pt x="416383" y="1213080"/>
                  <a:pt x="415664" y="1215145"/>
                  <a:pt x="416250" y="1217205"/>
                </a:cubicBezTo>
                <a:cubicBezTo>
                  <a:pt x="416786" y="1218077"/>
                  <a:pt x="417764" y="1218316"/>
                  <a:pt x="419184" y="1217921"/>
                </a:cubicBezTo>
                <a:cubicBezTo>
                  <a:pt x="420604" y="1217526"/>
                  <a:pt x="421848" y="1217065"/>
                  <a:pt x="422918" y="1216537"/>
                </a:cubicBezTo>
                <a:close/>
                <a:moveTo>
                  <a:pt x="429937" y="1004340"/>
                </a:moveTo>
                <a:lnTo>
                  <a:pt x="433406" y="1012075"/>
                </a:lnTo>
                <a:lnTo>
                  <a:pt x="432738" y="1005407"/>
                </a:lnTo>
                <a:close/>
                <a:moveTo>
                  <a:pt x="416186" y="947794"/>
                </a:moveTo>
                <a:lnTo>
                  <a:pt x="417053" y="949728"/>
                </a:lnTo>
                <a:cubicBezTo>
                  <a:pt x="419478" y="955996"/>
                  <a:pt x="423502" y="958062"/>
                  <a:pt x="429125" y="955927"/>
                </a:cubicBezTo>
                <a:close/>
                <a:moveTo>
                  <a:pt x="457645" y="864160"/>
                </a:moveTo>
                <a:lnTo>
                  <a:pt x="454446" y="872563"/>
                </a:lnTo>
                <a:cubicBezTo>
                  <a:pt x="455891" y="872979"/>
                  <a:pt x="456986" y="873263"/>
                  <a:pt x="457730" y="873412"/>
                </a:cubicBezTo>
                <a:cubicBezTo>
                  <a:pt x="458475" y="873562"/>
                  <a:pt x="458603" y="874279"/>
                  <a:pt x="458114" y="875563"/>
                </a:cubicBezTo>
                <a:cubicBezTo>
                  <a:pt x="458659" y="877641"/>
                  <a:pt x="458238" y="880153"/>
                  <a:pt x="456849" y="883099"/>
                </a:cubicBezTo>
                <a:lnTo>
                  <a:pt x="449783" y="893237"/>
                </a:lnTo>
                <a:lnTo>
                  <a:pt x="444181" y="891104"/>
                </a:lnTo>
                <a:cubicBezTo>
                  <a:pt x="444527" y="897917"/>
                  <a:pt x="444972" y="902363"/>
                  <a:pt x="445518" y="904441"/>
                </a:cubicBezTo>
                <a:cubicBezTo>
                  <a:pt x="443858" y="911960"/>
                  <a:pt x="442198" y="919479"/>
                  <a:pt x="440538" y="926999"/>
                </a:cubicBezTo>
                <a:cubicBezTo>
                  <a:pt x="438878" y="934518"/>
                  <a:pt x="439586" y="942137"/>
                  <a:pt x="442661" y="949855"/>
                </a:cubicBezTo>
                <a:lnTo>
                  <a:pt x="442732" y="970728"/>
                </a:lnTo>
                <a:cubicBezTo>
                  <a:pt x="440874" y="974029"/>
                  <a:pt x="440375" y="977447"/>
                  <a:pt x="441234" y="980981"/>
                </a:cubicBezTo>
                <a:cubicBezTo>
                  <a:pt x="442094" y="984515"/>
                  <a:pt x="443262" y="987766"/>
                  <a:pt x="444738" y="990733"/>
                </a:cubicBezTo>
                <a:cubicBezTo>
                  <a:pt x="447674" y="999868"/>
                  <a:pt x="447710" y="1010304"/>
                  <a:pt x="444845" y="1022042"/>
                </a:cubicBezTo>
                <a:cubicBezTo>
                  <a:pt x="441980" y="1033779"/>
                  <a:pt x="442016" y="1044216"/>
                  <a:pt x="444953" y="1053351"/>
                </a:cubicBezTo>
                <a:lnTo>
                  <a:pt x="439820" y="1062622"/>
                </a:lnTo>
                <a:cubicBezTo>
                  <a:pt x="440467" y="1066977"/>
                  <a:pt x="440510" y="1071603"/>
                  <a:pt x="439948" y="1076500"/>
                </a:cubicBezTo>
                <a:cubicBezTo>
                  <a:pt x="439387" y="1081398"/>
                  <a:pt x="438946" y="1086241"/>
                  <a:pt x="438626" y="1091030"/>
                </a:cubicBezTo>
                <a:lnTo>
                  <a:pt x="444698" y="1104566"/>
                </a:lnTo>
                <a:cubicBezTo>
                  <a:pt x="450628" y="1098906"/>
                  <a:pt x="454518" y="1090966"/>
                  <a:pt x="456371" y="1080748"/>
                </a:cubicBezTo>
                <a:cubicBezTo>
                  <a:pt x="458223" y="1070529"/>
                  <a:pt x="457863" y="1062174"/>
                  <a:pt x="455289" y="1055683"/>
                </a:cubicBezTo>
                <a:cubicBezTo>
                  <a:pt x="457340" y="1054860"/>
                  <a:pt x="459040" y="1053903"/>
                  <a:pt x="460390" y="1052814"/>
                </a:cubicBezTo>
                <a:cubicBezTo>
                  <a:pt x="461740" y="1051724"/>
                  <a:pt x="462040" y="1050235"/>
                  <a:pt x="461289" y="1048346"/>
                </a:cubicBezTo>
                <a:cubicBezTo>
                  <a:pt x="459692" y="1045433"/>
                  <a:pt x="458500" y="1042774"/>
                  <a:pt x="457712" y="1040369"/>
                </a:cubicBezTo>
                <a:cubicBezTo>
                  <a:pt x="456923" y="1037964"/>
                  <a:pt x="458315" y="1035889"/>
                  <a:pt x="461886" y="1034141"/>
                </a:cubicBezTo>
                <a:lnTo>
                  <a:pt x="457335" y="961855"/>
                </a:lnTo>
                <a:cubicBezTo>
                  <a:pt x="463458" y="959108"/>
                  <a:pt x="465813" y="955729"/>
                  <a:pt x="464401" y="951717"/>
                </a:cubicBezTo>
                <a:cubicBezTo>
                  <a:pt x="462541" y="948002"/>
                  <a:pt x="461707" y="945280"/>
                  <a:pt x="461898" y="943548"/>
                </a:cubicBezTo>
                <a:cubicBezTo>
                  <a:pt x="462089" y="941817"/>
                  <a:pt x="464056" y="940161"/>
                  <a:pt x="467799" y="938579"/>
                </a:cubicBezTo>
                <a:lnTo>
                  <a:pt x="468793" y="914905"/>
                </a:lnTo>
                <a:cubicBezTo>
                  <a:pt x="467402" y="911803"/>
                  <a:pt x="465681" y="906672"/>
                  <a:pt x="463630" y="899510"/>
                </a:cubicBezTo>
                <a:cubicBezTo>
                  <a:pt x="461579" y="892349"/>
                  <a:pt x="459741" y="884367"/>
                  <a:pt x="458114" y="875563"/>
                </a:cubicBezTo>
                <a:cubicBezTo>
                  <a:pt x="458491" y="870361"/>
                  <a:pt x="458334" y="866560"/>
                  <a:pt x="457645" y="864160"/>
                </a:cubicBezTo>
                <a:close/>
                <a:moveTo>
                  <a:pt x="450236" y="837287"/>
                </a:moveTo>
                <a:lnTo>
                  <a:pt x="446369" y="839022"/>
                </a:lnTo>
                <a:lnTo>
                  <a:pt x="446173" y="841022"/>
                </a:lnTo>
                <a:close/>
                <a:moveTo>
                  <a:pt x="468403" y="816944"/>
                </a:moveTo>
                <a:cubicBezTo>
                  <a:pt x="465817" y="818297"/>
                  <a:pt x="463472" y="819543"/>
                  <a:pt x="461369" y="820680"/>
                </a:cubicBezTo>
                <a:cubicBezTo>
                  <a:pt x="461291" y="825360"/>
                  <a:pt x="461334" y="829987"/>
                  <a:pt x="461497" y="834559"/>
                </a:cubicBezTo>
                <a:cubicBezTo>
                  <a:pt x="461661" y="839131"/>
                  <a:pt x="461220" y="843974"/>
                  <a:pt x="460175" y="849088"/>
                </a:cubicBezTo>
                <a:cubicBezTo>
                  <a:pt x="464043" y="847353"/>
                  <a:pt x="468777" y="847552"/>
                  <a:pt x="474380" y="849685"/>
                </a:cubicBezTo>
                <a:lnTo>
                  <a:pt x="471507" y="827746"/>
                </a:lnTo>
                <a:cubicBezTo>
                  <a:pt x="472125" y="826211"/>
                  <a:pt x="472755" y="824380"/>
                  <a:pt x="473398" y="822252"/>
                </a:cubicBezTo>
                <a:cubicBezTo>
                  <a:pt x="474041" y="820125"/>
                  <a:pt x="474187" y="818511"/>
                  <a:pt x="473838" y="817409"/>
                </a:cubicBezTo>
                <a:cubicBezTo>
                  <a:pt x="472802" y="815745"/>
                  <a:pt x="470990" y="815590"/>
                  <a:pt x="468403" y="816944"/>
                </a:cubicBezTo>
                <a:close/>
                <a:moveTo>
                  <a:pt x="444817" y="763067"/>
                </a:moveTo>
                <a:lnTo>
                  <a:pt x="438817" y="770404"/>
                </a:lnTo>
                <a:cubicBezTo>
                  <a:pt x="441820" y="777961"/>
                  <a:pt x="443422" y="784985"/>
                  <a:pt x="443624" y="791476"/>
                </a:cubicBezTo>
                <a:cubicBezTo>
                  <a:pt x="444668" y="786361"/>
                  <a:pt x="445109" y="781518"/>
                  <a:pt x="444945" y="776946"/>
                </a:cubicBezTo>
                <a:cubicBezTo>
                  <a:pt x="444782" y="772374"/>
                  <a:pt x="444739" y="767747"/>
                  <a:pt x="444817" y="763067"/>
                </a:cubicBezTo>
                <a:close/>
                <a:moveTo>
                  <a:pt x="456181" y="735323"/>
                </a:moveTo>
                <a:cubicBezTo>
                  <a:pt x="455033" y="735354"/>
                  <a:pt x="453510" y="735843"/>
                  <a:pt x="451613" y="736791"/>
                </a:cubicBezTo>
                <a:lnTo>
                  <a:pt x="449679" y="737658"/>
                </a:lnTo>
                <a:cubicBezTo>
                  <a:pt x="450947" y="741348"/>
                  <a:pt x="452748" y="743637"/>
                  <a:pt x="455082" y="744526"/>
                </a:cubicBezTo>
                <a:lnTo>
                  <a:pt x="458950" y="742791"/>
                </a:lnTo>
                <a:cubicBezTo>
                  <a:pt x="460417" y="741746"/>
                  <a:pt x="460483" y="740168"/>
                  <a:pt x="459149" y="738056"/>
                </a:cubicBezTo>
                <a:cubicBezTo>
                  <a:pt x="458317" y="736203"/>
                  <a:pt x="457328" y="735292"/>
                  <a:pt x="456181" y="735323"/>
                </a:cubicBezTo>
                <a:close/>
                <a:moveTo>
                  <a:pt x="444332" y="684311"/>
                </a:moveTo>
                <a:lnTo>
                  <a:pt x="450403" y="697847"/>
                </a:lnTo>
                <a:cubicBezTo>
                  <a:pt x="448389" y="698750"/>
                  <a:pt x="446833" y="700029"/>
                  <a:pt x="445736" y="701682"/>
                </a:cubicBezTo>
                <a:cubicBezTo>
                  <a:pt x="444639" y="703336"/>
                  <a:pt x="444484" y="705147"/>
                  <a:pt x="445271" y="707117"/>
                </a:cubicBezTo>
                <a:cubicBezTo>
                  <a:pt x="446210" y="709212"/>
                  <a:pt x="447633" y="711090"/>
                  <a:pt x="449540" y="712751"/>
                </a:cubicBezTo>
                <a:cubicBezTo>
                  <a:pt x="451446" y="714412"/>
                  <a:pt x="453403" y="714890"/>
                  <a:pt x="455409" y="714184"/>
                </a:cubicBezTo>
                <a:cubicBezTo>
                  <a:pt x="456263" y="713607"/>
                  <a:pt x="456538" y="712709"/>
                  <a:pt x="456233" y="711491"/>
                </a:cubicBezTo>
                <a:cubicBezTo>
                  <a:pt x="455929" y="710273"/>
                  <a:pt x="455720" y="709592"/>
                  <a:pt x="455608" y="709449"/>
                </a:cubicBezTo>
                <a:lnTo>
                  <a:pt x="457470" y="687709"/>
                </a:lnTo>
                <a:close/>
                <a:moveTo>
                  <a:pt x="440791" y="655704"/>
                </a:moveTo>
                <a:lnTo>
                  <a:pt x="443393" y="661505"/>
                </a:lnTo>
                <a:lnTo>
                  <a:pt x="439995" y="674643"/>
                </a:lnTo>
                <a:lnTo>
                  <a:pt x="441730" y="678510"/>
                </a:lnTo>
                <a:lnTo>
                  <a:pt x="447929" y="666438"/>
                </a:lnTo>
                <a:lnTo>
                  <a:pt x="445326" y="660637"/>
                </a:lnTo>
                <a:cubicBezTo>
                  <a:pt x="445258" y="660377"/>
                  <a:pt x="444744" y="659447"/>
                  <a:pt x="443784" y="657845"/>
                </a:cubicBezTo>
                <a:cubicBezTo>
                  <a:pt x="442823" y="656243"/>
                  <a:pt x="441826" y="655530"/>
                  <a:pt x="440791" y="655704"/>
                </a:cubicBezTo>
                <a:close/>
                <a:moveTo>
                  <a:pt x="177316" y="379019"/>
                </a:moveTo>
                <a:lnTo>
                  <a:pt x="168714" y="380555"/>
                </a:lnTo>
                <a:lnTo>
                  <a:pt x="156117" y="409433"/>
                </a:lnTo>
                <a:cubicBezTo>
                  <a:pt x="153018" y="418275"/>
                  <a:pt x="153653" y="425733"/>
                  <a:pt x="158023" y="431806"/>
                </a:cubicBezTo>
                <a:cubicBezTo>
                  <a:pt x="162392" y="437878"/>
                  <a:pt x="164094" y="442535"/>
                  <a:pt x="163127" y="445775"/>
                </a:cubicBezTo>
                <a:lnTo>
                  <a:pt x="175796" y="437770"/>
                </a:lnTo>
                <a:lnTo>
                  <a:pt x="177729" y="436902"/>
                </a:lnTo>
                <a:lnTo>
                  <a:pt x="167122" y="418433"/>
                </a:lnTo>
                <a:lnTo>
                  <a:pt x="178454" y="397091"/>
                </a:lnTo>
                <a:close/>
                <a:moveTo>
                  <a:pt x="74663" y="0"/>
                </a:moveTo>
                <a:cubicBezTo>
                  <a:pt x="77744" y="4280"/>
                  <a:pt x="79022" y="16192"/>
                  <a:pt x="78498" y="35735"/>
                </a:cubicBezTo>
                <a:cubicBezTo>
                  <a:pt x="77973" y="55278"/>
                  <a:pt x="76567" y="68974"/>
                  <a:pt x="74281" y="76823"/>
                </a:cubicBezTo>
                <a:lnTo>
                  <a:pt x="76215" y="75955"/>
                </a:lnTo>
                <a:cubicBezTo>
                  <a:pt x="80340" y="77492"/>
                  <a:pt x="83027" y="79384"/>
                  <a:pt x="84277" y="81630"/>
                </a:cubicBezTo>
                <a:cubicBezTo>
                  <a:pt x="85526" y="83876"/>
                  <a:pt x="85797" y="86852"/>
                  <a:pt x="85087" y="90558"/>
                </a:cubicBezTo>
                <a:cubicBezTo>
                  <a:pt x="89248" y="106306"/>
                  <a:pt x="91692" y="123404"/>
                  <a:pt x="92418" y="141854"/>
                </a:cubicBezTo>
                <a:cubicBezTo>
                  <a:pt x="93145" y="160303"/>
                  <a:pt x="94622" y="177836"/>
                  <a:pt x="96849" y="194451"/>
                </a:cubicBezTo>
                <a:cubicBezTo>
                  <a:pt x="99872" y="196337"/>
                  <a:pt x="100945" y="198082"/>
                  <a:pt x="100068" y="199686"/>
                </a:cubicBezTo>
                <a:cubicBezTo>
                  <a:pt x="99190" y="201289"/>
                  <a:pt x="97629" y="203635"/>
                  <a:pt x="95384" y="206722"/>
                </a:cubicBezTo>
                <a:cubicBezTo>
                  <a:pt x="96127" y="208809"/>
                  <a:pt x="96761" y="210653"/>
                  <a:pt x="97286" y="212257"/>
                </a:cubicBezTo>
                <a:cubicBezTo>
                  <a:pt x="97812" y="213860"/>
                  <a:pt x="98979" y="214304"/>
                  <a:pt x="100788" y="213589"/>
                </a:cubicBezTo>
                <a:cubicBezTo>
                  <a:pt x="100805" y="217404"/>
                  <a:pt x="100490" y="222095"/>
                  <a:pt x="99841" y="227660"/>
                </a:cubicBezTo>
                <a:cubicBezTo>
                  <a:pt x="99192" y="233226"/>
                  <a:pt x="100110" y="236782"/>
                  <a:pt x="102594" y="238329"/>
                </a:cubicBezTo>
                <a:lnTo>
                  <a:pt x="108992" y="221523"/>
                </a:lnTo>
                <a:cubicBezTo>
                  <a:pt x="110139" y="218686"/>
                  <a:pt x="110561" y="216174"/>
                  <a:pt x="110257" y="213987"/>
                </a:cubicBezTo>
                <a:cubicBezTo>
                  <a:pt x="109954" y="211801"/>
                  <a:pt x="108442" y="210156"/>
                  <a:pt x="105721" y="209053"/>
                </a:cubicBezTo>
                <a:cubicBezTo>
                  <a:pt x="106854" y="206077"/>
                  <a:pt x="107837" y="202443"/>
                  <a:pt x="108670" y="198150"/>
                </a:cubicBezTo>
                <a:cubicBezTo>
                  <a:pt x="109502" y="193857"/>
                  <a:pt x="109785" y="189955"/>
                  <a:pt x="109517" y="186446"/>
                </a:cubicBezTo>
                <a:lnTo>
                  <a:pt x="109374" y="144701"/>
                </a:lnTo>
                <a:lnTo>
                  <a:pt x="116639" y="129828"/>
                </a:lnTo>
                <a:cubicBezTo>
                  <a:pt x="117830" y="126874"/>
                  <a:pt x="118430" y="123895"/>
                  <a:pt x="118438" y="120892"/>
                </a:cubicBezTo>
                <a:cubicBezTo>
                  <a:pt x="118445" y="117888"/>
                  <a:pt x="117111" y="115777"/>
                  <a:pt x="114435" y="114558"/>
                </a:cubicBezTo>
                <a:lnTo>
                  <a:pt x="115231" y="95619"/>
                </a:lnTo>
                <a:cubicBezTo>
                  <a:pt x="111373" y="89607"/>
                  <a:pt x="110849" y="83260"/>
                  <a:pt x="113659" y="76580"/>
                </a:cubicBezTo>
                <a:cubicBezTo>
                  <a:pt x="116469" y="69900"/>
                  <a:pt x="115945" y="63553"/>
                  <a:pt x="112087" y="57542"/>
                </a:cubicBezTo>
                <a:lnTo>
                  <a:pt x="127684" y="24995"/>
                </a:lnTo>
                <a:cubicBezTo>
                  <a:pt x="134940" y="28225"/>
                  <a:pt x="139019" y="30847"/>
                  <a:pt x="139923" y="32861"/>
                </a:cubicBezTo>
                <a:cubicBezTo>
                  <a:pt x="140826" y="34876"/>
                  <a:pt x="139638" y="38699"/>
                  <a:pt x="136358" y="44332"/>
                </a:cubicBezTo>
                <a:cubicBezTo>
                  <a:pt x="142463" y="48126"/>
                  <a:pt x="144226" y="52271"/>
                  <a:pt x="141646" y="56768"/>
                </a:cubicBezTo>
                <a:cubicBezTo>
                  <a:pt x="139066" y="61264"/>
                  <a:pt x="140128" y="65143"/>
                  <a:pt x="144833" y="68404"/>
                </a:cubicBezTo>
                <a:cubicBezTo>
                  <a:pt x="143667" y="74975"/>
                  <a:pt x="143603" y="84972"/>
                  <a:pt x="144640" y="98396"/>
                </a:cubicBezTo>
                <a:cubicBezTo>
                  <a:pt x="145677" y="111819"/>
                  <a:pt x="147813" y="120248"/>
                  <a:pt x="151048" y="123685"/>
                </a:cubicBezTo>
                <a:lnTo>
                  <a:pt x="152058" y="167364"/>
                </a:lnTo>
                <a:cubicBezTo>
                  <a:pt x="158291" y="170472"/>
                  <a:pt x="162699" y="174688"/>
                  <a:pt x="165282" y="180014"/>
                </a:cubicBezTo>
                <a:cubicBezTo>
                  <a:pt x="167864" y="185340"/>
                  <a:pt x="167438" y="191726"/>
                  <a:pt x="164003" y="199170"/>
                </a:cubicBezTo>
                <a:cubicBezTo>
                  <a:pt x="165647" y="208014"/>
                  <a:pt x="166433" y="217533"/>
                  <a:pt x="166360" y="227728"/>
                </a:cubicBezTo>
                <a:cubicBezTo>
                  <a:pt x="166287" y="237923"/>
                  <a:pt x="164706" y="247342"/>
                  <a:pt x="161615" y="255987"/>
                </a:cubicBezTo>
                <a:lnTo>
                  <a:pt x="174355" y="268855"/>
                </a:lnTo>
                <a:lnTo>
                  <a:pt x="165156" y="284595"/>
                </a:lnTo>
                <a:lnTo>
                  <a:pt x="174698" y="305865"/>
                </a:lnTo>
                <a:cubicBezTo>
                  <a:pt x="173931" y="310952"/>
                  <a:pt x="173901" y="315417"/>
                  <a:pt x="174609" y="319261"/>
                </a:cubicBezTo>
                <a:cubicBezTo>
                  <a:pt x="175317" y="323105"/>
                  <a:pt x="174370" y="326820"/>
                  <a:pt x="171769" y="330406"/>
                </a:cubicBezTo>
                <a:cubicBezTo>
                  <a:pt x="171877" y="333020"/>
                  <a:pt x="172981" y="335912"/>
                  <a:pt x="175081" y="339083"/>
                </a:cubicBezTo>
                <a:cubicBezTo>
                  <a:pt x="177181" y="342254"/>
                  <a:pt x="179034" y="344229"/>
                  <a:pt x="180642" y="345008"/>
                </a:cubicBezTo>
                <a:cubicBezTo>
                  <a:pt x="182543" y="346333"/>
                  <a:pt x="184077" y="346516"/>
                  <a:pt x="185243" y="345558"/>
                </a:cubicBezTo>
                <a:cubicBezTo>
                  <a:pt x="186410" y="344599"/>
                  <a:pt x="186810" y="343548"/>
                  <a:pt x="186443" y="342406"/>
                </a:cubicBezTo>
                <a:cubicBezTo>
                  <a:pt x="179893" y="338376"/>
                  <a:pt x="178369" y="333253"/>
                  <a:pt x="181871" y="327036"/>
                </a:cubicBezTo>
                <a:cubicBezTo>
                  <a:pt x="185374" y="320820"/>
                  <a:pt x="188585" y="315895"/>
                  <a:pt x="191504" y="312263"/>
                </a:cubicBezTo>
                <a:lnTo>
                  <a:pt x="178493" y="283258"/>
                </a:lnTo>
                <a:lnTo>
                  <a:pt x="180427" y="282390"/>
                </a:lnTo>
                <a:cubicBezTo>
                  <a:pt x="180611" y="279888"/>
                  <a:pt x="180324" y="277307"/>
                  <a:pt x="179567" y="274647"/>
                </a:cubicBezTo>
                <a:cubicBezTo>
                  <a:pt x="178809" y="271986"/>
                  <a:pt x="177072" y="270056"/>
                  <a:pt x="174355" y="268855"/>
                </a:cubicBezTo>
                <a:cubicBezTo>
                  <a:pt x="177495" y="261397"/>
                  <a:pt x="179263" y="254120"/>
                  <a:pt x="179660" y="247022"/>
                </a:cubicBezTo>
                <a:cubicBezTo>
                  <a:pt x="180057" y="239924"/>
                  <a:pt x="182042" y="233130"/>
                  <a:pt x="185615" y="226640"/>
                </a:cubicBezTo>
                <a:cubicBezTo>
                  <a:pt x="176449" y="223251"/>
                  <a:pt x="172689" y="219615"/>
                  <a:pt x="174335" y="215731"/>
                </a:cubicBezTo>
                <a:cubicBezTo>
                  <a:pt x="175980" y="211847"/>
                  <a:pt x="179204" y="205659"/>
                  <a:pt x="184008" y="197165"/>
                </a:cubicBezTo>
                <a:cubicBezTo>
                  <a:pt x="186068" y="189998"/>
                  <a:pt x="185143" y="179090"/>
                  <a:pt x="181233" y="164439"/>
                </a:cubicBezTo>
                <a:cubicBezTo>
                  <a:pt x="177323" y="149789"/>
                  <a:pt x="176664" y="138180"/>
                  <a:pt x="179257" y="129613"/>
                </a:cubicBezTo>
                <a:cubicBezTo>
                  <a:pt x="180834" y="127842"/>
                  <a:pt x="182614" y="126849"/>
                  <a:pt x="184600" y="126636"/>
                </a:cubicBezTo>
                <a:cubicBezTo>
                  <a:pt x="186585" y="126423"/>
                  <a:pt x="188316" y="126614"/>
                  <a:pt x="189793" y="127210"/>
                </a:cubicBezTo>
                <a:cubicBezTo>
                  <a:pt x="196569" y="130558"/>
                  <a:pt x="200275" y="136445"/>
                  <a:pt x="200909" y="144871"/>
                </a:cubicBezTo>
                <a:cubicBezTo>
                  <a:pt x="201543" y="153297"/>
                  <a:pt x="200464" y="160168"/>
                  <a:pt x="197671" y="165486"/>
                </a:cubicBezTo>
                <a:cubicBezTo>
                  <a:pt x="198662" y="179994"/>
                  <a:pt x="200108" y="193573"/>
                  <a:pt x="202007" y="206222"/>
                </a:cubicBezTo>
                <a:cubicBezTo>
                  <a:pt x="203906" y="218871"/>
                  <a:pt x="205135" y="231966"/>
                  <a:pt x="205692" y="245507"/>
                </a:cubicBezTo>
                <a:cubicBezTo>
                  <a:pt x="208296" y="246565"/>
                  <a:pt x="209341" y="248032"/>
                  <a:pt x="208828" y="249908"/>
                </a:cubicBezTo>
                <a:cubicBezTo>
                  <a:pt x="208314" y="251783"/>
                  <a:pt x="207425" y="254118"/>
                  <a:pt x="206162" y="256910"/>
                </a:cubicBezTo>
                <a:cubicBezTo>
                  <a:pt x="205194" y="259715"/>
                  <a:pt x="205381" y="261858"/>
                  <a:pt x="206722" y="263337"/>
                </a:cubicBezTo>
                <a:cubicBezTo>
                  <a:pt x="208063" y="264816"/>
                  <a:pt x="209966" y="265608"/>
                  <a:pt x="212432" y="265711"/>
                </a:cubicBezTo>
                <a:cubicBezTo>
                  <a:pt x="210748" y="270048"/>
                  <a:pt x="209535" y="274463"/>
                  <a:pt x="208793" y="278958"/>
                </a:cubicBezTo>
                <a:cubicBezTo>
                  <a:pt x="208051" y="283452"/>
                  <a:pt x="208288" y="287217"/>
                  <a:pt x="209504" y="290252"/>
                </a:cubicBezTo>
                <a:lnTo>
                  <a:pt x="207841" y="307258"/>
                </a:lnTo>
                <a:cubicBezTo>
                  <a:pt x="212432" y="309941"/>
                  <a:pt x="215222" y="313141"/>
                  <a:pt x="216212" y="316859"/>
                </a:cubicBezTo>
                <a:cubicBezTo>
                  <a:pt x="217202" y="320576"/>
                  <a:pt x="216658" y="324110"/>
                  <a:pt x="214581" y="327462"/>
                </a:cubicBezTo>
                <a:cubicBezTo>
                  <a:pt x="220931" y="324033"/>
                  <a:pt x="229335" y="319683"/>
                  <a:pt x="239793" y="314411"/>
                </a:cubicBezTo>
                <a:cubicBezTo>
                  <a:pt x="250252" y="309138"/>
                  <a:pt x="259474" y="307906"/>
                  <a:pt x="267459" y="310711"/>
                </a:cubicBezTo>
                <a:cubicBezTo>
                  <a:pt x="272185" y="313479"/>
                  <a:pt x="275406" y="316776"/>
                  <a:pt x="277122" y="320604"/>
                </a:cubicBezTo>
                <a:cubicBezTo>
                  <a:pt x="278839" y="324431"/>
                  <a:pt x="278509" y="327579"/>
                  <a:pt x="276133" y="330048"/>
                </a:cubicBezTo>
                <a:cubicBezTo>
                  <a:pt x="276437" y="331267"/>
                  <a:pt x="276596" y="333131"/>
                  <a:pt x="276609" y="335641"/>
                </a:cubicBezTo>
                <a:cubicBezTo>
                  <a:pt x="276622" y="338152"/>
                  <a:pt x="277264" y="339799"/>
                  <a:pt x="278536" y="340584"/>
                </a:cubicBezTo>
                <a:lnTo>
                  <a:pt x="282602" y="334115"/>
                </a:lnTo>
                <a:lnTo>
                  <a:pt x="299066" y="303502"/>
                </a:lnTo>
                <a:lnTo>
                  <a:pt x="296862" y="288231"/>
                </a:lnTo>
                <a:cubicBezTo>
                  <a:pt x="293879" y="286327"/>
                  <a:pt x="292725" y="284619"/>
                  <a:pt x="293402" y="283106"/>
                </a:cubicBezTo>
                <a:cubicBezTo>
                  <a:pt x="294078" y="281592"/>
                  <a:pt x="295075" y="279500"/>
                  <a:pt x="296393" y="276828"/>
                </a:cubicBezTo>
                <a:cubicBezTo>
                  <a:pt x="296430" y="274537"/>
                  <a:pt x="295904" y="272934"/>
                  <a:pt x="294816" y="272019"/>
                </a:cubicBezTo>
                <a:cubicBezTo>
                  <a:pt x="293728" y="271103"/>
                  <a:pt x="292452" y="270417"/>
                  <a:pt x="290989" y="269961"/>
                </a:cubicBezTo>
                <a:cubicBezTo>
                  <a:pt x="293955" y="261469"/>
                  <a:pt x="296220" y="252710"/>
                  <a:pt x="297785" y="243685"/>
                </a:cubicBezTo>
                <a:cubicBezTo>
                  <a:pt x="299350" y="234660"/>
                  <a:pt x="301615" y="225901"/>
                  <a:pt x="304581" y="217409"/>
                </a:cubicBezTo>
                <a:cubicBezTo>
                  <a:pt x="302602" y="207602"/>
                  <a:pt x="302585" y="197641"/>
                  <a:pt x="304532" y="187525"/>
                </a:cubicBezTo>
                <a:cubicBezTo>
                  <a:pt x="306479" y="177409"/>
                  <a:pt x="310447" y="168564"/>
                  <a:pt x="316438" y="160990"/>
                </a:cubicBezTo>
                <a:lnTo>
                  <a:pt x="310167" y="152189"/>
                </a:lnTo>
                <a:cubicBezTo>
                  <a:pt x="307962" y="149646"/>
                  <a:pt x="307019" y="146681"/>
                  <a:pt x="307339" y="143295"/>
                </a:cubicBezTo>
                <a:cubicBezTo>
                  <a:pt x="307659" y="139909"/>
                  <a:pt x="308867" y="136561"/>
                  <a:pt x="310963" y="133250"/>
                </a:cubicBezTo>
                <a:cubicBezTo>
                  <a:pt x="311216" y="123458"/>
                  <a:pt x="314505" y="120434"/>
                  <a:pt x="320830" y="124178"/>
                </a:cubicBezTo>
                <a:cubicBezTo>
                  <a:pt x="326580" y="126100"/>
                  <a:pt x="330704" y="128605"/>
                  <a:pt x="333202" y="131694"/>
                </a:cubicBezTo>
                <a:cubicBezTo>
                  <a:pt x="335701" y="134783"/>
                  <a:pt x="335691" y="139723"/>
                  <a:pt x="333172" y="146515"/>
                </a:cubicBezTo>
                <a:cubicBezTo>
                  <a:pt x="330998" y="151700"/>
                  <a:pt x="329116" y="159803"/>
                  <a:pt x="327526" y="170823"/>
                </a:cubicBezTo>
                <a:cubicBezTo>
                  <a:pt x="325937" y="181844"/>
                  <a:pt x="328089" y="189879"/>
                  <a:pt x="333984" y="194929"/>
                </a:cubicBezTo>
                <a:cubicBezTo>
                  <a:pt x="335517" y="201258"/>
                  <a:pt x="336942" y="211555"/>
                  <a:pt x="338259" y="225820"/>
                </a:cubicBezTo>
                <a:cubicBezTo>
                  <a:pt x="339577" y="240085"/>
                  <a:pt x="338802" y="251950"/>
                  <a:pt x="335934" y="261414"/>
                </a:cubicBezTo>
                <a:cubicBezTo>
                  <a:pt x="339934" y="263104"/>
                  <a:pt x="341904" y="265124"/>
                  <a:pt x="341845" y="267473"/>
                </a:cubicBezTo>
                <a:cubicBezTo>
                  <a:pt x="341786" y="269822"/>
                  <a:pt x="340906" y="271959"/>
                  <a:pt x="339204" y="273884"/>
                </a:cubicBezTo>
                <a:cubicBezTo>
                  <a:pt x="337674" y="278780"/>
                  <a:pt x="340354" y="283675"/>
                  <a:pt x="347243" y="288569"/>
                </a:cubicBezTo>
                <a:cubicBezTo>
                  <a:pt x="354133" y="293464"/>
                  <a:pt x="359013" y="296791"/>
                  <a:pt x="361883" y="298552"/>
                </a:cubicBezTo>
                <a:cubicBezTo>
                  <a:pt x="360356" y="306690"/>
                  <a:pt x="359434" y="322975"/>
                  <a:pt x="359119" y="347409"/>
                </a:cubicBezTo>
                <a:cubicBezTo>
                  <a:pt x="358804" y="371842"/>
                  <a:pt x="361267" y="386610"/>
                  <a:pt x="366507" y="391711"/>
                </a:cubicBezTo>
                <a:lnTo>
                  <a:pt x="357109" y="412186"/>
                </a:lnTo>
                <a:cubicBezTo>
                  <a:pt x="356734" y="419226"/>
                  <a:pt x="356372" y="425970"/>
                  <a:pt x="356022" y="432417"/>
                </a:cubicBezTo>
                <a:cubicBezTo>
                  <a:pt x="355672" y="438865"/>
                  <a:pt x="355793" y="445392"/>
                  <a:pt x="356385" y="451998"/>
                </a:cubicBezTo>
                <a:lnTo>
                  <a:pt x="360921" y="456932"/>
                </a:lnTo>
                <a:cubicBezTo>
                  <a:pt x="366470" y="452797"/>
                  <a:pt x="368605" y="445258"/>
                  <a:pt x="367325" y="434315"/>
                </a:cubicBezTo>
                <a:cubicBezTo>
                  <a:pt x="366046" y="423372"/>
                  <a:pt x="368664" y="415616"/>
                  <a:pt x="375180" y="411048"/>
                </a:cubicBezTo>
                <a:cubicBezTo>
                  <a:pt x="378581" y="409136"/>
                  <a:pt x="382515" y="405823"/>
                  <a:pt x="386981" y="401109"/>
                </a:cubicBezTo>
                <a:lnTo>
                  <a:pt x="370844" y="401380"/>
                </a:lnTo>
                <a:lnTo>
                  <a:pt x="374910" y="394910"/>
                </a:lnTo>
                <a:cubicBezTo>
                  <a:pt x="376975" y="391855"/>
                  <a:pt x="379328" y="390412"/>
                  <a:pt x="381969" y="390582"/>
                </a:cubicBezTo>
                <a:cubicBezTo>
                  <a:pt x="384610" y="390753"/>
                  <a:pt x="387347" y="391461"/>
                  <a:pt x="390180" y="392706"/>
                </a:cubicBezTo>
                <a:cubicBezTo>
                  <a:pt x="390930" y="388983"/>
                  <a:pt x="391546" y="385609"/>
                  <a:pt x="392029" y="382586"/>
                </a:cubicBezTo>
                <a:cubicBezTo>
                  <a:pt x="392511" y="379563"/>
                  <a:pt x="392161" y="376623"/>
                  <a:pt x="390976" y="373767"/>
                </a:cubicBezTo>
                <a:cubicBezTo>
                  <a:pt x="391849" y="370859"/>
                  <a:pt x="391685" y="367255"/>
                  <a:pt x="390482" y="362956"/>
                </a:cubicBezTo>
                <a:cubicBezTo>
                  <a:pt x="389279" y="358656"/>
                  <a:pt x="388197" y="354302"/>
                  <a:pt x="387236" y="349894"/>
                </a:cubicBezTo>
                <a:cubicBezTo>
                  <a:pt x="380968" y="352319"/>
                  <a:pt x="374366" y="351409"/>
                  <a:pt x="367430" y="347165"/>
                </a:cubicBezTo>
                <a:cubicBezTo>
                  <a:pt x="371818" y="340551"/>
                  <a:pt x="372439" y="333304"/>
                  <a:pt x="369292" y="325425"/>
                </a:cubicBezTo>
                <a:lnTo>
                  <a:pt x="390364" y="320618"/>
                </a:lnTo>
                <a:cubicBezTo>
                  <a:pt x="388965" y="324730"/>
                  <a:pt x="388413" y="328462"/>
                  <a:pt x="388707" y="331814"/>
                </a:cubicBezTo>
                <a:cubicBezTo>
                  <a:pt x="389001" y="335166"/>
                  <a:pt x="388933" y="338681"/>
                  <a:pt x="388501" y="342358"/>
                </a:cubicBezTo>
                <a:lnTo>
                  <a:pt x="398838" y="344690"/>
                </a:lnTo>
                <a:cubicBezTo>
                  <a:pt x="402706" y="342955"/>
                  <a:pt x="405507" y="344022"/>
                  <a:pt x="407241" y="347889"/>
                </a:cubicBezTo>
                <a:cubicBezTo>
                  <a:pt x="408833" y="351869"/>
                  <a:pt x="409404" y="356162"/>
                  <a:pt x="408953" y="360767"/>
                </a:cubicBezTo>
                <a:cubicBezTo>
                  <a:pt x="408503" y="365373"/>
                  <a:pt x="407890" y="369616"/>
                  <a:pt x="407114" y="373496"/>
                </a:cubicBezTo>
                <a:cubicBezTo>
                  <a:pt x="410497" y="372947"/>
                  <a:pt x="413784" y="371860"/>
                  <a:pt x="416975" y="370235"/>
                </a:cubicBezTo>
                <a:cubicBezTo>
                  <a:pt x="420165" y="368610"/>
                  <a:pt x="422969" y="367740"/>
                  <a:pt x="425385" y="367624"/>
                </a:cubicBezTo>
                <a:cubicBezTo>
                  <a:pt x="428240" y="370214"/>
                  <a:pt x="428750" y="375018"/>
                  <a:pt x="426914" y="382036"/>
                </a:cubicBezTo>
                <a:cubicBezTo>
                  <a:pt x="425077" y="389054"/>
                  <a:pt x="423170" y="394942"/>
                  <a:pt x="421191" y="399701"/>
                </a:cubicBezTo>
                <a:cubicBezTo>
                  <a:pt x="422918" y="403765"/>
                  <a:pt x="423702" y="407672"/>
                  <a:pt x="423544" y="411420"/>
                </a:cubicBezTo>
                <a:cubicBezTo>
                  <a:pt x="423387" y="415168"/>
                  <a:pt x="422337" y="417575"/>
                  <a:pt x="420395" y="418640"/>
                </a:cubicBezTo>
                <a:lnTo>
                  <a:pt x="416798" y="436512"/>
                </a:lnTo>
                <a:lnTo>
                  <a:pt x="424605" y="453916"/>
                </a:lnTo>
                <a:lnTo>
                  <a:pt x="427804" y="445512"/>
                </a:lnTo>
                <a:lnTo>
                  <a:pt x="428600" y="426574"/>
                </a:lnTo>
                <a:cubicBezTo>
                  <a:pt x="428780" y="424170"/>
                  <a:pt x="429418" y="422141"/>
                  <a:pt x="430515" y="420488"/>
                </a:cubicBezTo>
                <a:cubicBezTo>
                  <a:pt x="431612" y="418834"/>
                  <a:pt x="432685" y="417773"/>
                  <a:pt x="433732" y="417303"/>
                </a:cubicBezTo>
                <a:cubicBezTo>
                  <a:pt x="434059" y="418463"/>
                  <a:pt x="434173" y="420444"/>
                  <a:pt x="434075" y="423246"/>
                </a:cubicBezTo>
                <a:cubicBezTo>
                  <a:pt x="433977" y="426048"/>
                  <a:pt x="434309" y="428513"/>
                  <a:pt x="435069" y="430640"/>
                </a:cubicBezTo>
                <a:cubicBezTo>
                  <a:pt x="439674" y="434865"/>
                  <a:pt x="439987" y="442467"/>
                  <a:pt x="436008" y="453446"/>
                </a:cubicBezTo>
                <a:cubicBezTo>
                  <a:pt x="432029" y="464425"/>
                  <a:pt x="432342" y="472027"/>
                  <a:pt x="436947" y="476252"/>
                </a:cubicBezTo>
                <a:lnTo>
                  <a:pt x="435284" y="493258"/>
                </a:lnTo>
                <a:cubicBezTo>
                  <a:pt x="436841" y="497592"/>
                  <a:pt x="437865" y="503327"/>
                  <a:pt x="438356" y="510462"/>
                </a:cubicBezTo>
                <a:cubicBezTo>
                  <a:pt x="440296" y="503785"/>
                  <a:pt x="441778" y="496732"/>
                  <a:pt x="442802" y="489305"/>
                </a:cubicBezTo>
                <a:cubicBezTo>
                  <a:pt x="443825" y="481878"/>
                  <a:pt x="442940" y="474726"/>
                  <a:pt x="440146" y="467849"/>
                </a:cubicBezTo>
                <a:lnTo>
                  <a:pt x="458218" y="466711"/>
                </a:lnTo>
                <a:lnTo>
                  <a:pt x="463891" y="489717"/>
                </a:lnTo>
                <a:lnTo>
                  <a:pt x="472692" y="483446"/>
                </a:lnTo>
                <a:lnTo>
                  <a:pt x="487565" y="490711"/>
                </a:lnTo>
                <a:lnTo>
                  <a:pt x="490907" y="524054"/>
                </a:lnTo>
                <a:cubicBezTo>
                  <a:pt x="486649" y="534626"/>
                  <a:pt x="484087" y="545743"/>
                  <a:pt x="483221" y="557407"/>
                </a:cubicBezTo>
                <a:cubicBezTo>
                  <a:pt x="482356" y="569070"/>
                  <a:pt x="480544" y="579271"/>
                  <a:pt x="477785" y="588008"/>
                </a:cubicBezTo>
                <a:lnTo>
                  <a:pt x="473918" y="589743"/>
                </a:lnTo>
                <a:lnTo>
                  <a:pt x="476520" y="595544"/>
                </a:lnTo>
                <a:lnTo>
                  <a:pt x="473592" y="620086"/>
                </a:lnTo>
                <a:cubicBezTo>
                  <a:pt x="476472" y="628665"/>
                  <a:pt x="476502" y="637362"/>
                  <a:pt x="473681" y="646176"/>
                </a:cubicBezTo>
                <a:cubicBezTo>
                  <a:pt x="470860" y="654991"/>
                  <a:pt x="471324" y="664654"/>
                  <a:pt x="475072" y="675168"/>
                </a:cubicBezTo>
                <a:cubicBezTo>
                  <a:pt x="474560" y="680285"/>
                  <a:pt x="474087" y="688723"/>
                  <a:pt x="473652" y="700484"/>
                </a:cubicBezTo>
                <a:cubicBezTo>
                  <a:pt x="473218" y="712244"/>
                  <a:pt x="472094" y="719232"/>
                  <a:pt x="470281" y="721449"/>
                </a:cubicBezTo>
                <a:cubicBezTo>
                  <a:pt x="473350" y="727428"/>
                  <a:pt x="475886" y="734807"/>
                  <a:pt x="477889" y="743587"/>
                </a:cubicBezTo>
                <a:lnTo>
                  <a:pt x="479822" y="742719"/>
                </a:lnTo>
                <a:cubicBezTo>
                  <a:pt x="482946" y="743641"/>
                  <a:pt x="483169" y="745864"/>
                  <a:pt x="480491" y="749388"/>
                </a:cubicBezTo>
                <a:lnTo>
                  <a:pt x="476624" y="751123"/>
                </a:lnTo>
                <a:cubicBezTo>
                  <a:pt x="476825" y="757613"/>
                  <a:pt x="474759" y="761637"/>
                  <a:pt x="470425" y="763194"/>
                </a:cubicBezTo>
                <a:cubicBezTo>
                  <a:pt x="473102" y="770026"/>
                  <a:pt x="474704" y="777050"/>
                  <a:pt x="475231" y="784266"/>
                </a:cubicBezTo>
                <a:cubicBezTo>
                  <a:pt x="475758" y="791482"/>
                  <a:pt x="477360" y="798506"/>
                  <a:pt x="480037" y="805337"/>
                </a:cubicBezTo>
                <a:lnTo>
                  <a:pt x="498578" y="815603"/>
                </a:lnTo>
                <a:cubicBezTo>
                  <a:pt x="500690" y="814269"/>
                  <a:pt x="502268" y="814335"/>
                  <a:pt x="503313" y="815802"/>
                </a:cubicBezTo>
                <a:cubicBezTo>
                  <a:pt x="504154" y="817892"/>
                  <a:pt x="504324" y="820429"/>
                  <a:pt x="503824" y="823412"/>
                </a:cubicBezTo>
                <a:cubicBezTo>
                  <a:pt x="503323" y="826395"/>
                  <a:pt x="502309" y="828882"/>
                  <a:pt x="500783" y="830873"/>
                </a:cubicBezTo>
                <a:cubicBezTo>
                  <a:pt x="502219" y="833859"/>
                  <a:pt x="502767" y="836807"/>
                  <a:pt x="502427" y="839717"/>
                </a:cubicBezTo>
                <a:cubicBezTo>
                  <a:pt x="502087" y="842628"/>
                  <a:pt x="500051" y="844993"/>
                  <a:pt x="496319" y="846812"/>
                </a:cubicBezTo>
                <a:lnTo>
                  <a:pt x="490518" y="849415"/>
                </a:lnTo>
                <a:lnTo>
                  <a:pt x="498125" y="871552"/>
                </a:lnTo>
                <a:lnTo>
                  <a:pt x="495268" y="916966"/>
                </a:lnTo>
                <a:lnTo>
                  <a:pt x="490136" y="926237"/>
                </a:lnTo>
                <a:cubicBezTo>
                  <a:pt x="492609" y="932289"/>
                  <a:pt x="493969" y="939422"/>
                  <a:pt x="494217" y="947634"/>
                </a:cubicBezTo>
                <a:cubicBezTo>
                  <a:pt x="494465" y="955846"/>
                  <a:pt x="494375" y="963629"/>
                  <a:pt x="493947" y="970982"/>
                </a:cubicBezTo>
                <a:lnTo>
                  <a:pt x="504356" y="994186"/>
                </a:lnTo>
                <a:lnTo>
                  <a:pt x="494958" y="1014661"/>
                </a:lnTo>
                <a:lnTo>
                  <a:pt x="495897" y="1037468"/>
                </a:lnTo>
                <a:lnTo>
                  <a:pt x="488632" y="1052340"/>
                </a:lnTo>
                <a:cubicBezTo>
                  <a:pt x="490905" y="1058918"/>
                  <a:pt x="490998" y="1065167"/>
                  <a:pt x="488911" y="1071087"/>
                </a:cubicBezTo>
                <a:cubicBezTo>
                  <a:pt x="486824" y="1077007"/>
                  <a:pt x="487134" y="1083740"/>
                  <a:pt x="489841" y="1091285"/>
                </a:cubicBezTo>
                <a:lnTo>
                  <a:pt x="487183" y="1131964"/>
                </a:lnTo>
                <a:cubicBezTo>
                  <a:pt x="481960" y="1135855"/>
                  <a:pt x="480890" y="1142529"/>
                  <a:pt x="483971" y="1151987"/>
                </a:cubicBezTo>
                <a:cubicBezTo>
                  <a:pt x="487051" y="1161444"/>
                  <a:pt x="485014" y="1168553"/>
                  <a:pt x="477857" y="1173311"/>
                </a:cubicBezTo>
                <a:lnTo>
                  <a:pt x="455504" y="1118301"/>
                </a:lnTo>
                <a:lnTo>
                  <a:pt x="442167" y="1119637"/>
                </a:lnTo>
                <a:lnTo>
                  <a:pt x="440504" y="1136643"/>
                </a:lnTo>
                <a:cubicBezTo>
                  <a:pt x="441673" y="1145506"/>
                  <a:pt x="443527" y="1157837"/>
                  <a:pt x="446065" y="1173635"/>
                </a:cubicBezTo>
                <a:cubicBezTo>
                  <a:pt x="448602" y="1189434"/>
                  <a:pt x="451423" y="1201331"/>
                  <a:pt x="454526" y="1209327"/>
                </a:cubicBezTo>
                <a:cubicBezTo>
                  <a:pt x="458552" y="1217441"/>
                  <a:pt x="459557" y="1222701"/>
                  <a:pt x="457539" y="1225106"/>
                </a:cubicBezTo>
                <a:cubicBezTo>
                  <a:pt x="455520" y="1227511"/>
                  <a:pt x="449739" y="1230588"/>
                  <a:pt x="440194" y="1234338"/>
                </a:cubicBezTo>
                <a:lnTo>
                  <a:pt x="440862" y="1241006"/>
                </a:lnTo>
                <a:cubicBezTo>
                  <a:pt x="444364" y="1242339"/>
                  <a:pt x="447815" y="1244856"/>
                  <a:pt x="451217" y="1248556"/>
                </a:cubicBezTo>
                <a:cubicBezTo>
                  <a:pt x="454619" y="1252256"/>
                  <a:pt x="453770" y="1255540"/>
                  <a:pt x="448669" y="1258409"/>
                </a:cubicBezTo>
                <a:cubicBezTo>
                  <a:pt x="447358" y="1259046"/>
                  <a:pt x="445363" y="1260425"/>
                  <a:pt x="442685" y="1262545"/>
                </a:cubicBezTo>
                <a:cubicBezTo>
                  <a:pt x="440007" y="1264666"/>
                  <a:pt x="438712" y="1266311"/>
                  <a:pt x="438801" y="1267481"/>
                </a:cubicBezTo>
                <a:lnTo>
                  <a:pt x="439669" y="1269415"/>
                </a:lnTo>
                <a:lnTo>
                  <a:pt x="473679" y="1272741"/>
                </a:lnTo>
                <a:cubicBezTo>
                  <a:pt x="476233" y="1265595"/>
                  <a:pt x="477023" y="1258079"/>
                  <a:pt x="476050" y="1250192"/>
                </a:cubicBezTo>
                <a:cubicBezTo>
                  <a:pt x="475077" y="1242305"/>
                  <a:pt x="473016" y="1234907"/>
                  <a:pt x="469868" y="1227996"/>
                </a:cubicBezTo>
                <a:cubicBezTo>
                  <a:pt x="472889" y="1220059"/>
                  <a:pt x="472576" y="1212457"/>
                  <a:pt x="468929" y="1205189"/>
                </a:cubicBezTo>
                <a:lnTo>
                  <a:pt x="468857" y="1184317"/>
                </a:lnTo>
                <a:cubicBezTo>
                  <a:pt x="468293" y="1183166"/>
                  <a:pt x="467687" y="1181599"/>
                  <a:pt x="467039" y="1179615"/>
                </a:cubicBezTo>
                <a:cubicBezTo>
                  <a:pt x="466391" y="1177632"/>
                  <a:pt x="466485" y="1176331"/>
                  <a:pt x="467321" y="1175714"/>
                </a:cubicBezTo>
                <a:cubicBezTo>
                  <a:pt x="471576" y="1174628"/>
                  <a:pt x="476353" y="1176647"/>
                  <a:pt x="481652" y="1181771"/>
                </a:cubicBezTo>
                <a:cubicBezTo>
                  <a:pt x="486950" y="1186895"/>
                  <a:pt x="490444" y="1191231"/>
                  <a:pt x="492133" y="1194781"/>
                </a:cubicBezTo>
                <a:cubicBezTo>
                  <a:pt x="492701" y="1195832"/>
                  <a:pt x="493082" y="1197113"/>
                  <a:pt x="493276" y="1198623"/>
                </a:cubicBezTo>
                <a:cubicBezTo>
                  <a:pt x="493469" y="1200133"/>
                  <a:pt x="492667" y="1201364"/>
                  <a:pt x="490868" y="1202316"/>
                </a:cubicBezTo>
                <a:cubicBezTo>
                  <a:pt x="492652" y="1211581"/>
                  <a:pt x="493758" y="1222892"/>
                  <a:pt x="494185" y="1236250"/>
                </a:cubicBezTo>
                <a:cubicBezTo>
                  <a:pt x="494612" y="1249608"/>
                  <a:pt x="492867" y="1261037"/>
                  <a:pt x="488950" y="1270537"/>
                </a:cubicBezTo>
                <a:cubicBezTo>
                  <a:pt x="490335" y="1274271"/>
                  <a:pt x="490669" y="1277605"/>
                  <a:pt x="489953" y="1280539"/>
                </a:cubicBezTo>
                <a:cubicBezTo>
                  <a:pt x="489237" y="1283474"/>
                  <a:pt x="489571" y="1286808"/>
                  <a:pt x="490955" y="1290542"/>
                </a:cubicBezTo>
                <a:cubicBezTo>
                  <a:pt x="491145" y="1298732"/>
                  <a:pt x="490905" y="1307259"/>
                  <a:pt x="490236" y="1316124"/>
                </a:cubicBezTo>
                <a:cubicBezTo>
                  <a:pt x="489567" y="1324990"/>
                  <a:pt x="488144" y="1333467"/>
                  <a:pt x="485966" y="1341558"/>
                </a:cubicBezTo>
                <a:cubicBezTo>
                  <a:pt x="486906" y="1343653"/>
                  <a:pt x="487362" y="1345964"/>
                  <a:pt x="487335" y="1348493"/>
                </a:cubicBezTo>
                <a:cubicBezTo>
                  <a:pt x="487307" y="1351021"/>
                  <a:pt x="486363" y="1352800"/>
                  <a:pt x="484502" y="1353828"/>
                </a:cubicBezTo>
                <a:cubicBezTo>
                  <a:pt x="480587" y="1354810"/>
                  <a:pt x="477280" y="1352616"/>
                  <a:pt x="474581" y="1347246"/>
                </a:cubicBezTo>
                <a:cubicBezTo>
                  <a:pt x="471881" y="1341875"/>
                  <a:pt x="470074" y="1337847"/>
                  <a:pt x="469160" y="1335160"/>
                </a:cubicBezTo>
                <a:lnTo>
                  <a:pt x="456292" y="1347900"/>
                </a:lnTo>
                <a:lnTo>
                  <a:pt x="463032" y="1368104"/>
                </a:lnTo>
                <a:lnTo>
                  <a:pt x="461242" y="1410717"/>
                </a:lnTo>
                <a:lnTo>
                  <a:pt x="459308" y="1411584"/>
                </a:lnTo>
                <a:lnTo>
                  <a:pt x="459451" y="1453330"/>
                </a:lnTo>
                <a:cubicBezTo>
                  <a:pt x="458366" y="1455656"/>
                  <a:pt x="459005" y="1459240"/>
                  <a:pt x="461371" y="1464082"/>
                </a:cubicBezTo>
                <a:cubicBezTo>
                  <a:pt x="463737" y="1468925"/>
                  <a:pt x="465344" y="1472075"/>
                  <a:pt x="466191" y="1473534"/>
                </a:cubicBezTo>
                <a:cubicBezTo>
                  <a:pt x="467440" y="1470167"/>
                  <a:pt x="469760" y="1469514"/>
                  <a:pt x="473151" y="1471574"/>
                </a:cubicBezTo>
                <a:cubicBezTo>
                  <a:pt x="476543" y="1473633"/>
                  <a:pt x="477313" y="1475997"/>
                  <a:pt x="475462" y="1478667"/>
                </a:cubicBezTo>
                <a:cubicBezTo>
                  <a:pt x="474338" y="1479074"/>
                  <a:pt x="473202" y="1479777"/>
                  <a:pt x="472053" y="1480776"/>
                </a:cubicBezTo>
                <a:cubicBezTo>
                  <a:pt x="470904" y="1481776"/>
                  <a:pt x="470685" y="1483229"/>
                  <a:pt x="471396" y="1485136"/>
                </a:cubicBezTo>
                <a:cubicBezTo>
                  <a:pt x="472460" y="1487078"/>
                  <a:pt x="474600" y="1488828"/>
                  <a:pt x="477815" y="1490386"/>
                </a:cubicBezTo>
                <a:cubicBezTo>
                  <a:pt x="481031" y="1491944"/>
                  <a:pt x="484137" y="1493260"/>
                  <a:pt x="487136" y="1494335"/>
                </a:cubicBezTo>
                <a:cubicBezTo>
                  <a:pt x="488486" y="1498423"/>
                  <a:pt x="489174" y="1505567"/>
                  <a:pt x="489200" y="1515766"/>
                </a:cubicBezTo>
                <a:cubicBezTo>
                  <a:pt x="489226" y="1525965"/>
                  <a:pt x="488296" y="1532092"/>
                  <a:pt x="486412" y="1534147"/>
                </a:cubicBezTo>
                <a:cubicBezTo>
                  <a:pt x="489639" y="1540587"/>
                  <a:pt x="490991" y="1545110"/>
                  <a:pt x="490466" y="1547716"/>
                </a:cubicBezTo>
                <a:cubicBezTo>
                  <a:pt x="489942" y="1550323"/>
                  <a:pt x="486391" y="1552980"/>
                  <a:pt x="479815" y="1555688"/>
                </a:cubicBezTo>
                <a:lnTo>
                  <a:pt x="489356" y="1576958"/>
                </a:lnTo>
                <a:cubicBezTo>
                  <a:pt x="483140" y="1576262"/>
                  <a:pt x="476949" y="1574975"/>
                  <a:pt x="470783" y="1573095"/>
                </a:cubicBezTo>
                <a:cubicBezTo>
                  <a:pt x="464617" y="1571215"/>
                  <a:pt x="458959" y="1568527"/>
                  <a:pt x="453809" y="1565030"/>
                </a:cubicBezTo>
                <a:cubicBezTo>
                  <a:pt x="455867" y="1568753"/>
                  <a:pt x="456957" y="1572909"/>
                  <a:pt x="457080" y="1577500"/>
                </a:cubicBezTo>
                <a:lnTo>
                  <a:pt x="477356" y="1591632"/>
                </a:lnTo>
                <a:cubicBezTo>
                  <a:pt x="478524" y="1600061"/>
                  <a:pt x="480014" y="1616329"/>
                  <a:pt x="481827" y="1640437"/>
                </a:cubicBezTo>
                <a:cubicBezTo>
                  <a:pt x="483640" y="1664545"/>
                  <a:pt x="480179" y="1680131"/>
                  <a:pt x="471443" y="1687195"/>
                </a:cubicBezTo>
                <a:cubicBezTo>
                  <a:pt x="472923" y="1691032"/>
                  <a:pt x="473885" y="1697277"/>
                  <a:pt x="474332" y="1705933"/>
                </a:cubicBezTo>
                <a:cubicBezTo>
                  <a:pt x="474779" y="1714588"/>
                  <a:pt x="473641" y="1720034"/>
                  <a:pt x="470918" y="1722272"/>
                </a:cubicBezTo>
                <a:cubicBezTo>
                  <a:pt x="469883" y="1722445"/>
                  <a:pt x="468886" y="1721732"/>
                  <a:pt x="467925" y="1720130"/>
                </a:cubicBezTo>
                <a:cubicBezTo>
                  <a:pt x="466965" y="1718528"/>
                  <a:pt x="466451" y="1717598"/>
                  <a:pt x="466382" y="1717338"/>
                </a:cubicBezTo>
                <a:lnTo>
                  <a:pt x="457780" y="1718874"/>
                </a:lnTo>
                <a:lnTo>
                  <a:pt x="455449" y="1729211"/>
                </a:lnTo>
                <a:lnTo>
                  <a:pt x="475056" y="1736675"/>
                </a:lnTo>
                <a:cubicBezTo>
                  <a:pt x="479611" y="1747261"/>
                  <a:pt x="481745" y="1757628"/>
                  <a:pt x="481457" y="1767774"/>
                </a:cubicBezTo>
                <a:cubicBezTo>
                  <a:pt x="481169" y="1777920"/>
                  <a:pt x="479752" y="1788137"/>
                  <a:pt x="477205" y="1798425"/>
                </a:cubicBezTo>
                <a:cubicBezTo>
                  <a:pt x="479146" y="1801135"/>
                  <a:pt x="483368" y="1806016"/>
                  <a:pt x="489870" y="1813068"/>
                </a:cubicBezTo>
                <a:cubicBezTo>
                  <a:pt x="496372" y="1820120"/>
                  <a:pt x="498710" y="1824685"/>
                  <a:pt x="496884" y="1826762"/>
                </a:cubicBezTo>
                <a:cubicBezTo>
                  <a:pt x="493987" y="1827965"/>
                  <a:pt x="491128" y="1828279"/>
                  <a:pt x="488307" y="1827706"/>
                </a:cubicBezTo>
                <a:cubicBezTo>
                  <a:pt x="485485" y="1827133"/>
                  <a:pt x="482675" y="1826264"/>
                  <a:pt x="479879" y="1825099"/>
                </a:cubicBezTo>
                <a:cubicBezTo>
                  <a:pt x="483059" y="1832189"/>
                  <a:pt x="485489" y="1840197"/>
                  <a:pt x="487170" y="1849121"/>
                </a:cubicBezTo>
                <a:cubicBezTo>
                  <a:pt x="488850" y="1858045"/>
                  <a:pt x="488913" y="1865953"/>
                  <a:pt x="487359" y="1872844"/>
                </a:cubicBezTo>
                <a:lnTo>
                  <a:pt x="470751" y="1861712"/>
                </a:lnTo>
                <a:lnTo>
                  <a:pt x="467879" y="1839773"/>
                </a:lnTo>
                <a:cubicBezTo>
                  <a:pt x="466357" y="1839294"/>
                  <a:pt x="464715" y="1838869"/>
                  <a:pt x="462952" y="1838499"/>
                </a:cubicBezTo>
                <a:cubicBezTo>
                  <a:pt x="461189" y="1838128"/>
                  <a:pt x="460030" y="1837487"/>
                  <a:pt x="459475" y="1836574"/>
                </a:cubicBezTo>
                <a:cubicBezTo>
                  <a:pt x="459087" y="1834522"/>
                  <a:pt x="460596" y="1832490"/>
                  <a:pt x="464000" y="1830479"/>
                </a:cubicBezTo>
                <a:cubicBezTo>
                  <a:pt x="467405" y="1828468"/>
                  <a:pt x="469830" y="1827187"/>
                  <a:pt x="471276" y="1826635"/>
                </a:cubicBezTo>
                <a:cubicBezTo>
                  <a:pt x="468759" y="1820699"/>
                  <a:pt x="467221" y="1814034"/>
                  <a:pt x="466662" y="1806639"/>
                </a:cubicBezTo>
                <a:cubicBezTo>
                  <a:pt x="466103" y="1799243"/>
                  <a:pt x="466015" y="1791928"/>
                  <a:pt x="466398" y="1784691"/>
                </a:cubicBezTo>
                <a:cubicBezTo>
                  <a:pt x="465852" y="1783581"/>
                  <a:pt x="464726" y="1782150"/>
                  <a:pt x="463021" y="1780399"/>
                </a:cubicBezTo>
                <a:cubicBezTo>
                  <a:pt x="461316" y="1778647"/>
                  <a:pt x="459707" y="1777433"/>
                  <a:pt x="458194" y="1776757"/>
                </a:cubicBezTo>
                <a:lnTo>
                  <a:pt x="452465" y="1800232"/>
                </a:lnTo>
                <a:lnTo>
                  <a:pt x="443664" y="1806502"/>
                </a:lnTo>
                <a:lnTo>
                  <a:pt x="455807" y="1833574"/>
                </a:lnTo>
                <a:cubicBezTo>
                  <a:pt x="451412" y="1842223"/>
                  <a:pt x="449055" y="1853152"/>
                  <a:pt x="448738" y="1866360"/>
                </a:cubicBezTo>
                <a:cubicBezTo>
                  <a:pt x="448420" y="1879568"/>
                  <a:pt x="448914" y="1890379"/>
                  <a:pt x="450221" y="1898794"/>
                </a:cubicBezTo>
                <a:cubicBezTo>
                  <a:pt x="451561" y="1902645"/>
                  <a:pt x="451717" y="1906446"/>
                  <a:pt x="450690" y="1910197"/>
                </a:cubicBezTo>
                <a:cubicBezTo>
                  <a:pt x="449663" y="1913949"/>
                  <a:pt x="449820" y="1917750"/>
                  <a:pt x="451160" y="1921600"/>
                </a:cubicBezTo>
                <a:lnTo>
                  <a:pt x="452298" y="1939672"/>
                </a:lnTo>
                <a:lnTo>
                  <a:pt x="454231" y="1938805"/>
                </a:lnTo>
                <a:cubicBezTo>
                  <a:pt x="455572" y="1942656"/>
                  <a:pt x="455728" y="1946457"/>
                  <a:pt x="454701" y="1950208"/>
                </a:cubicBezTo>
                <a:cubicBezTo>
                  <a:pt x="453674" y="1953959"/>
                  <a:pt x="453830" y="1957760"/>
                  <a:pt x="455170" y="1961611"/>
                </a:cubicBezTo>
                <a:cubicBezTo>
                  <a:pt x="456687" y="1964560"/>
                  <a:pt x="457557" y="1967364"/>
                  <a:pt x="457781" y="1970021"/>
                </a:cubicBezTo>
                <a:cubicBezTo>
                  <a:pt x="458006" y="1972679"/>
                  <a:pt x="456292" y="1974899"/>
                  <a:pt x="452640" y="1976683"/>
                </a:cubicBezTo>
                <a:cubicBezTo>
                  <a:pt x="455411" y="1982214"/>
                  <a:pt x="456590" y="1986137"/>
                  <a:pt x="456177" y="1988452"/>
                </a:cubicBezTo>
                <a:cubicBezTo>
                  <a:pt x="455764" y="1990767"/>
                  <a:pt x="452741" y="1993090"/>
                  <a:pt x="447109" y="1995423"/>
                </a:cubicBezTo>
                <a:lnTo>
                  <a:pt x="456651" y="2016693"/>
                </a:lnTo>
                <a:lnTo>
                  <a:pt x="445247" y="2017163"/>
                </a:lnTo>
                <a:lnTo>
                  <a:pt x="445788" y="2049439"/>
                </a:lnTo>
                <a:lnTo>
                  <a:pt x="451391" y="2051571"/>
                </a:lnTo>
                <a:lnTo>
                  <a:pt x="446258" y="2060842"/>
                </a:lnTo>
                <a:lnTo>
                  <a:pt x="445860" y="2070311"/>
                </a:lnTo>
                <a:lnTo>
                  <a:pt x="457733" y="2081245"/>
                </a:lnTo>
                <a:lnTo>
                  <a:pt x="462738" y="2097582"/>
                </a:lnTo>
                <a:cubicBezTo>
                  <a:pt x="458274" y="2100359"/>
                  <a:pt x="456852" y="2104094"/>
                  <a:pt x="458473" y="2108786"/>
                </a:cubicBezTo>
                <a:cubicBezTo>
                  <a:pt x="460094" y="2113479"/>
                  <a:pt x="456738" y="2118081"/>
                  <a:pt x="448406" y="2122593"/>
                </a:cubicBezTo>
                <a:lnTo>
                  <a:pt x="444070" y="2112924"/>
                </a:lnTo>
                <a:lnTo>
                  <a:pt x="439136" y="2117460"/>
                </a:lnTo>
                <a:cubicBezTo>
                  <a:pt x="439156" y="2120741"/>
                  <a:pt x="439319" y="2126282"/>
                  <a:pt x="439623" y="2134081"/>
                </a:cubicBezTo>
                <a:cubicBezTo>
                  <a:pt x="439928" y="2141881"/>
                  <a:pt x="439657" y="2146454"/>
                  <a:pt x="438810" y="2147802"/>
                </a:cubicBezTo>
                <a:cubicBezTo>
                  <a:pt x="437811" y="2148057"/>
                  <a:pt x="436958" y="2147665"/>
                  <a:pt x="436250" y="2146627"/>
                </a:cubicBezTo>
                <a:cubicBezTo>
                  <a:pt x="435543" y="2145590"/>
                  <a:pt x="435173" y="2144981"/>
                  <a:pt x="435141" y="2144802"/>
                </a:cubicBezTo>
                <a:cubicBezTo>
                  <a:pt x="429679" y="2146865"/>
                  <a:pt x="426950" y="2145960"/>
                  <a:pt x="426955" y="2142087"/>
                </a:cubicBezTo>
                <a:cubicBezTo>
                  <a:pt x="426960" y="2138213"/>
                  <a:pt x="427664" y="2134607"/>
                  <a:pt x="429070" y="2131266"/>
                </a:cubicBezTo>
                <a:lnTo>
                  <a:pt x="413529" y="2117333"/>
                </a:lnTo>
                <a:lnTo>
                  <a:pt x="415192" y="2100327"/>
                </a:lnTo>
                <a:lnTo>
                  <a:pt x="399054" y="2100598"/>
                </a:lnTo>
                <a:cubicBezTo>
                  <a:pt x="401399" y="2107337"/>
                  <a:pt x="401781" y="2114230"/>
                  <a:pt x="400201" y="2121279"/>
                </a:cubicBezTo>
                <a:cubicBezTo>
                  <a:pt x="398620" y="2128327"/>
                  <a:pt x="399219" y="2135704"/>
                  <a:pt x="401998" y="2143410"/>
                </a:cubicBezTo>
                <a:cubicBezTo>
                  <a:pt x="399743" y="2153809"/>
                  <a:pt x="397959" y="2164287"/>
                  <a:pt x="396646" y="2174845"/>
                </a:cubicBezTo>
                <a:cubicBezTo>
                  <a:pt x="395332" y="2185403"/>
                  <a:pt x="394032" y="2195664"/>
                  <a:pt x="392743" y="2205630"/>
                </a:cubicBezTo>
                <a:cubicBezTo>
                  <a:pt x="393873" y="2210737"/>
                  <a:pt x="394686" y="2217727"/>
                  <a:pt x="395182" y="2226602"/>
                </a:cubicBezTo>
                <a:cubicBezTo>
                  <a:pt x="395679" y="2235477"/>
                  <a:pt x="393691" y="2241401"/>
                  <a:pt x="389218" y="2244375"/>
                </a:cubicBezTo>
                <a:cubicBezTo>
                  <a:pt x="390129" y="2245757"/>
                  <a:pt x="392360" y="2248144"/>
                  <a:pt x="395914" y="2251534"/>
                </a:cubicBezTo>
                <a:cubicBezTo>
                  <a:pt x="399467" y="2254924"/>
                  <a:pt x="401482" y="2256827"/>
                  <a:pt x="401958" y="2257242"/>
                </a:cubicBezTo>
                <a:cubicBezTo>
                  <a:pt x="402776" y="2256585"/>
                  <a:pt x="402907" y="2255365"/>
                  <a:pt x="402349" y="2253583"/>
                </a:cubicBezTo>
                <a:cubicBezTo>
                  <a:pt x="401792" y="2251801"/>
                  <a:pt x="401439" y="2250798"/>
                  <a:pt x="401290" y="2250574"/>
                </a:cubicBezTo>
                <a:cubicBezTo>
                  <a:pt x="401655" y="2236716"/>
                  <a:pt x="403149" y="2222786"/>
                  <a:pt x="405773" y="2208786"/>
                </a:cubicBezTo>
                <a:cubicBezTo>
                  <a:pt x="408397" y="2194785"/>
                  <a:pt x="407741" y="2181240"/>
                  <a:pt x="403804" y="2168150"/>
                </a:cubicBezTo>
                <a:lnTo>
                  <a:pt x="413473" y="2163813"/>
                </a:lnTo>
                <a:cubicBezTo>
                  <a:pt x="417814" y="2161624"/>
                  <a:pt x="423151" y="2159714"/>
                  <a:pt x="429484" y="2158082"/>
                </a:cubicBezTo>
                <a:cubicBezTo>
                  <a:pt x="435818" y="2156451"/>
                  <a:pt x="440306" y="2157825"/>
                  <a:pt x="442948" y="2162205"/>
                </a:cubicBezTo>
                <a:cubicBezTo>
                  <a:pt x="446686" y="2171078"/>
                  <a:pt x="448502" y="2180522"/>
                  <a:pt x="448398" y="2190537"/>
                </a:cubicBezTo>
                <a:cubicBezTo>
                  <a:pt x="448293" y="2200553"/>
                  <a:pt x="447259" y="2210114"/>
                  <a:pt x="445295" y="2219221"/>
                </a:cubicBezTo>
                <a:cubicBezTo>
                  <a:pt x="447633" y="2223786"/>
                  <a:pt x="450479" y="2227542"/>
                  <a:pt x="453834" y="2230489"/>
                </a:cubicBezTo>
                <a:cubicBezTo>
                  <a:pt x="457188" y="2233437"/>
                  <a:pt x="460034" y="2237192"/>
                  <a:pt x="462372" y="2241757"/>
                </a:cubicBezTo>
                <a:lnTo>
                  <a:pt x="447102" y="2243961"/>
                </a:lnTo>
                <a:cubicBezTo>
                  <a:pt x="449856" y="2249887"/>
                  <a:pt x="452103" y="2256622"/>
                  <a:pt x="453842" y="2264166"/>
                </a:cubicBezTo>
                <a:cubicBezTo>
                  <a:pt x="455580" y="2271709"/>
                  <a:pt x="455893" y="2279311"/>
                  <a:pt x="454781" y="2286972"/>
                </a:cubicBezTo>
                <a:lnTo>
                  <a:pt x="439041" y="2277773"/>
                </a:lnTo>
                <a:lnTo>
                  <a:pt x="437035" y="2257768"/>
                </a:lnTo>
                <a:cubicBezTo>
                  <a:pt x="435514" y="2257289"/>
                  <a:pt x="433872" y="2256864"/>
                  <a:pt x="432108" y="2256494"/>
                </a:cubicBezTo>
                <a:cubicBezTo>
                  <a:pt x="430345" y="2256123"/>
                  <a:pt x="429187" y="2255481"/>
                  <a:pt x="428632" y="2254569"/>
                </a:cubicBezTo>
                <a:cubicBezTo>
                  <a:pt x="428163" y="2252553"/>
                  <a:pt x="429349" y="2250666"/>
                  <a:pt x="432190" y="2248908"/>
                </a:cubicBezTo>
                <a:cubicBezTo>
                  <a:pt x="435031" y="2247150"/>
                  <a:pt x="437134" y="2246013"/>
                  <a:pt x="438499" y="2245497"/>
                </a:cubicBezTo>
                <a:lnTo>
                  <a:pt x="435356" y="2207420"/>
                </a:lnTo>
                <a:lnTo>
                  <a:pt x="429953" y="2200553"/>
                </a:lnTo>
                <a:lnTo>
                  <a:pt x="417881" y="2194354"/>
                </a:lnTo>
                <a:lnTo>
                  <a:pt x="412550" y="2208359"/>
                </a:lnTo>
                <a:lnTo>
                  <a:pt x="424964" y="2251569"/>
                </a:lnTo>
                <a:cubicBezTo>
                  <a:pt x="421423" y="2259641"/>
                  <a:pt x="419341" y="2269673"/>
                  <a:pt x="418719" y="2281662"/>
                </a:cubicBezTo>
                <a:cubicBezTo>
                  <a:pt x="418097" y="2293652"/>
                  <a:pt x="418382" y="2303783"/>
                  <a:pt x="419576" y="2312054"/>
                </a:cubicBezTo>
                <a:cubicBezTo>
                  <a:pt x="422334" y="2318850"/>
                  <a:pt x="423775" y="2325946"/>
                  <a:pt x="423899" y="2333343"/>
                </a:cubicBezTo>
                <a:cubicBezTo>
                  <a:pt x="424023" y="2340739"/>
                  <a:pt x="424497" y="2348269"/>
                  <a:pt x="425322" y="2355932"/>
                </a:cubicBezTo>
                <a:cubicBezTo>
                  <a:pt x="419590" y="2368181"/>
                  <a:pt x="415258" y="2380964"/>
                  <a:pt x="412327" y="2394280"/>
                </a:cubicBezTo>
                <a:lnTo>
                  <a:pt x="416139" y="2439025"/>
                </a:lnTo>
                <a:cubicBezTo>
                  <a:pt x="414934" y="2439468"/>
                  <a:pt x="413476" y="2440316"/>
                  <a:pt x="411763" y="2441568"/>
                </a:cubicBezTo>
                <a:cubicBezTo>
                  <a:pt x="410050" y="2442820"/>
                  <a:pt x="409509" y="2444418"/>
                  <a:pt x="410139" y="2446362"/>
                </a:cubicBezTo>
                <a:cubicBezTo>
                  <a:pt x="410810" y="2447319"/>
                  <a:pt x="412436" y="2448138"/>
                  <a:pt x="415016" y="2448820"/>
                </a:cubicBezTo>
                <a:cubicBezTo>
                  <a:pt x="417596" y="2449501"/>
                  <a:pt x="419705" y="2450104"/>
                  <a:pt x="421343" y="2450627"/>
                </a:cubicBezTo>
                <a:lnTo>
                  <a:pt x="405277" y="2471770"/>
                </a:lnTo>
                <a:lnTo>
                  <a:pt x="391741" y="2477842"/>
                </a:lnTo>
                <a:cubicBezTo>
                  <a:pt x="388927" y="2470490"/>
                  <a:pt x="386947" y="2463056"/>
                  <a:pt x="385801" y="2455537"/>
                </a:cubicBezTo>
                <a:cubicBezTo>
                  <a:pt x="384654" y="2448019"/>
                  <a:pt x="380406" y="2438116"/>
                  <a:pt x="373057" y="2425831"/>
                </a:cubicBezTo>
                <a:cubicBezTo>
                  <a:pt x="371477" y="2433315"/>
                  <a:pt x="370140" y="2440689"/>
                  <a:pt x="369044" y="2447956"/>
                </a:cubicBezTo>
                <a:cubicBezTo>
                  <a:pt x="367948" y="2455222"/>
                  <a:pt x="368978" y="2462696"/>
                  <a:pt x="372133" y="2470378"/>
                </a:cubicBezTo>
                <a:cubicBezTo>
                  <a:pt x="366112" y="2481983"/>
                  <a:pt x="361491" y="2494120"/>
                  <a:pt x="358271" y="2506792"/>
                </a:cubicBezTo>
                <a:cubicBezTo>
                  <a:pt x="347949" y="2512583"/>
                  <a:pt x="345575" y="2518294"/>
                  <a:pt x="351148" y="2523923"/>
                </a:cubicBezTo>
                <a:cubicBezTo>
                  <a:pt x="356722" y="2529553"/>
                  <a:pt x="356765" y="2534179"/>
                  <a:pt x="351277" y="2537802"/>
                </a:cubicBezTo>
                <a:lnTo>
                  <a:pt x="343542" y="2541272"/>
                </a:lnTo>
                <a:cubicBezTo>
                  <a:pt x="345659" y="2546855"/>
                  <a:pt x="346213" y="2551542"/>
                  <a:pt x="345204" y="2555334"/>
                </a:cubicBezTo>
                <a:cubicBezTo>
                  <a:pt x="344195" y="2559125"/>
                  <a:pt x="344532" y="2563329"/>
                  <a:pt x="346216" y="2567946"/>
                </a:cubicBezTo>
                <a:lnTo>
                  <a:pt x="337884" y="2585619"/>
                </a:lnTo>
                <a:lnTo>
                  <a:pt x="323210" y="2573619"/>
                </a:lnTo>
                <a:cubicBezTo>
                  <a:pt x="319343" y="2575354"/>
                  <a:pt x="316542" y="2574288"/>
                  <a:pt x="314807" y="2570420"/>
                </a:cubicBezTo>
                <a:cubicBezTo>
                  <a:pt x="311956" y="2562553"/>
                  <a:pt x="310851" y="2554048"/>
                  <a:pt x="311492" y="2544905"/>
                </a:cubicBezTo>
                <a:cubicBezTo>
                  <a:pt x="312133" y="2535762"/>
                  <a:pt x="310811" y="2526774"/>
                  <a:pt x="307526" y="2517940"/>
                </a:cubicBezTo>
                <a:cubicBezTo>
                  <a:pt x="307494" y="2517761"/>
                  <a:pt x="307124" y="2517152"/>
                  <a:pt x="306417" y="2516115"/>
                </a:cubicBezTo>
                <a:cubicBezTo>
                  <a:pt x="305710" y="2515077"/>
                  <a:pt x="304856" y="2514686"/>
                  <a:pt x="303858" y="2514940"/>
                </a:cubicBezTo>
                <a:cubicBezTo>
                  <a:pt x="303009" y="2515853"/>
                  <a:pt x="302623" y="2518446"/>
                  <a:pt x="302701" y="2522718"/>
                </a:cubicBezTo>
                <a:cubicBezTo>
                  <a:pt x="302778" y="2526990"/>
                  <a:pt x="302609" y="2530066"/>
                  <a:pt x="302195" y="2531946"/>
                </a:cubicBezTo>
                <a:cubicBezTo>
                  <a:pt x="300806" y="2534891"/>
                  <a:pt x="300384" y="2537403"/>
                  <a:pt x="300929" y="2539481"/>
                </a:cubicBezTo>
                <a:cubicBezTo>
                  <a:pt x="302526" y="2542394"/>
                  <a:pt x="303719" y="2545053"/>
                  <a:pt x="304507" y="2547458"/>
                </a:cubicBezTo>
                <a:cubicBezTo>
                  <a:pt x="305295" y="2549862"/>
                  <a:pt x="303904" y="2551939"/>
                  <a:pt x="300332" y="2553685"/>
                </a:cubicBezTo>
                <a:lnTo>
                  <a:pt x="294332" y="2561022"/>
                </a:lnTo>
                <a:lnTo>
                  <a:pt x="275863" y="2571630"/>
                </a:lnTo>
                <a:lnTo>
                  <a:pt x="277001" y="2589702"/>
                </a:lnTo>
                <a:cubicBezTo>
                  <a:pt x="274548" y="2592108"/>
                  <a:pt x="272487" y="2595065"/>
                  <a:pt x="270818" y="2598572"/>
                </a:cubicBezTo>
                <a:cubicBezTo>
                  <a:pt x="269149" y="2602079"/>
                  <a:pt x="267788" y="2605303"/>
                  <a:pt x="266736" y="2608243"/>
                </a:cubicBezTo>
                <a:cubicBezTo>
                  <a:pt x="264623" y="2609142"/>
                  <a:pt x="262781" y="2610646"/>
                  <a:pt x="261210" y="2612754"/>
                </a:cubicBezTo>
                <a:cubicBezTo>
                  <a:pt x="259639" y="2614862"/>
                  <a:pt x="259415" y="2617382"/>
                  <a:pt x="260537" y="2620314"/>
                </a:cubicBezTo>
                <a:lnTo>
                  <a:pt x="265940" y="2627182"/>
                </a:lnTo>
                <a:lnTo>
                  <a:pt x="248537" y="2634988"/>
                </a:lnTo>
                <a:cubicBezTo>
                  <a:pt x="247621" y="2630898"/>
                  <a:pt x="246981" y="2624508"/>
                  <a:pt x="246615" y="2615816"/>
                </a:cubicBezTo>
                <a:cubicBezTo>
                  <a:pt x="246249" y="2607125"/>
                  <a:pt x="243842" y="2603269"/>
                  <a:pt x="239393" y="2604248"/>
                </a:cubicBezTo>
                <a:cubicBezTo>
                  <a:pt x="237474" y="2605254"/>
                  <a:pt x="235946" y="2606811"/>
                  <a:pt x="234810" y="2608917"/>
                </a:cubicBezTo>
                <a:cubicBezTo>
                  <a:pt x="233674" y="2611024"/>
                  <a:pt x="232846" y="2612847"/>
                  <a:pt x="232327" y="2614386"/>
                </a:cubicBezTo>
                <a:lnTo>
                  <a:pt x="238868" y="2639325"/>
                </a:lnTo>
                <a:lnTo>
                  <a:pt x="235271" y="2657198"/>
                </a:lnTo>
                <a:cubicBezTo>
                  <a:pt x="237837" y="2662918"/>
                  <a:pt x="239111" y="2668347"/>
                  <a:pt x="239093" y="2673485"/>
                </a:cubicBezTo>
                <a:cubicBezTo>
                  <a:pt x="239075" y="2678622"/>
                  <a:pt x="237981" y="2683952"/>
                  <a:pt x="235812" y="2689473"/>
                </a:cubicBezTo>
                <a:lnTo>
                  <a:pt x="242751" y="2704943"/>
                </a:lnTo>
                <a:cubicBezTo>
                  <a:pt x="240019" y="2713524"/>
                  <a:pt x="240621" y="2721770"/>
                  <a:pt x="244558" y="2729683"/>
                </a:cubicBezTo>
                <a:cubicBezTo>
                  <a:pt x="241040" y="2730148"/>
                  <a:pt x="238240" y="2731888"/>
                  <a:pt x="236157" y="2734903"/>
                </a:cubicBezTo>
                <a:cubicBezTo>
                  <a:pt x="234073" y="2737919"/>
                  <a:pt x="233807" y="2741425"/>
                  <a:pt x="235359" y="2745423"/>
                </a:cubicBezTo>
                <a:lnTo>
                  <a:pt x="231563" y="2768031"/>
                </a:lnTo>
                <a:lnTo>
                  <a:pt x="213491" y="2769168"/>
                </a:lnTo>
                <a:cubicBezTo>
                  <a:pt x="213211" y="2761746"/>
                  <a:pt x="211650" y="2753735"/>
                  <a:pt x="208810" y="2745138"/>
                </a:cubicBezTo>
                <a:cubicBezTo>
                  <a:pt x="205969" y="2736540"/>
                  <a:pt x="205326" y="2729280"/>
                  <a:pt x="206879" y="2723357"/>
                </a:cubicBezTo>
                <a:cubicBezTo>
                  <a:pt x="203810" y="2717378"/>
                  <a:pt x="204943" y="2712999"/>
                  <a:pt x="210277" y="2710219"/>
                </a:cubicBezTo>
                <a:cubicBezTo>
                  <a:pt x="214593" y="2708622"/>
                  <a:pt x="219713" y="2706228"/>
                  <a:pt x="225638" y="2703038"/>
                </a:cubicBezTo>
                <a:cubicBezTo>
                  <a:pt x="231562" y="2699848"/>
                  <a:pt x="229797" y="2697640"/>
                  <a:pt x="220343" y="2696412"/>
                </a:cubicBezTo>
                <a:lnTo>
                  <a:pt x="219404" y="2673606"/>
                </a:lnTo>
                <a:lnTo>
                  <a:pt x="211669" y="2677076"/>
                </a:lnTo>
                <a:lnTo>
                  <a:pt x="215067" y="2663938"/>
                </a:lnTo>
                <a:lnTo>
                  <a:pt x="206393" y="2644601"/>
                </a:lnTo>
                <a:lnTo>
                  <a:pt x="215592" y="2628861"/>
                </a:lnTo>
                <a:lnTo>
                  <a:pt x="207786" y="2611458"/>
                </a:lnTo>
                <a:cubicBezTo>
                  <a:pt x="208584" y="2603744"/>
                  <a:pt x="210783" y="2596563"/>
                  <a:pt x="214383" y="2589917"/>
                </a:cubicBezTo>
                <a:lnTo>
                  <a:pt x="213245" y="2571845"/>
                </a:lnTo>
                <a:cubicBezTo>
                  <a:pt x="206515" y="2573025"/>
                  <a:pt x="201618" y="2567285"/>
                  <a:pt x="198553" y="2554627"/>
                </a:cubicBezTo>
                <a:cubicBezTo>
                  <a:pt x="195488" y="2541968"/>
                  <a:pt x="194025" y="2533527"/>
                  <a:pt x="194163" y="2529304"/>
                </a:cubicBezTo>
                <a:cubicBezTo>
                  <a:pt x="197391" y="2526791"/>
                  <a:pt x="197517" y="2521895"/>
                  <a:pt x="194542" y="2514616"/>
                </a:cubicBezTo>
                <a:cubicBezTo>
                  <a:pt x="191568" y="2507337"/>
                  <a:pt x="189327" y="2502341"/>
                  <a:pt x="187820" y="2499630"/>
                </a:cubicBezTo>
                <a:cubicBezTo>
                  <a:pt x="190175" y="2497219"/>
                  <a:pt x="191249" y="2494221"/>
                  <a:pt x="191044" y="2490635"/>
                </a:cubicBezTo>
                <a:cubicBezTo>
                  <a:pt x="190839" y="2487049"/>
                  <a:pt x="190030" y="2483735"/>
                  <a:pt x="188616" y="2480691"/>
                </a:cubicBezTo>
                <a:cubicBezTo>
                  <a:pt x="186668" y="2477210"/>
                  <a:pt x="184077" y="2474887"/>
                  <a:pt x="180846" y="2473724"/>
                </a:cubicBezTo>
                <a:cubicBezTo>
                  <a:pt x="177614" y="2472561"/>
                  <a:pt x="175024" y="2470238"/>
                  <a:pt x="173075" y="2466757"/>
                </a:cubicBezTo>
                <a:cubicBezTo>
                  <a:pt x="166273" y="2471550"/>
                  <a:pt x="165410" y="2478906"/>
                  <a:pt x="170488" y="2488823"/>
                </a:cubicBezTo>
                <a:cubicBezTo>
                  <a:pt x="175565" y="2498740"/>
                  <a:pt x="175186" y="2505878"/>
                  <a:pt x="169351" y="2510237"/>
                </a:cubicBezTo>
                <a:cubicBezTo>
                  <a:pt x="171806" y="2516250"/>
                  <a:pt x="172285" y="2522713"/>
                  <a:pt x="170789" y="2529626"/>
                </a:cubicBezTo>
                <a:cubicBezTo>
                  <a:pt x="169293" y="2536539"/>
                  <a:pt x="166705" y="2542636"/>
                  <a:pt x="163025" y="2547916"/>
                </a:cubicBezTo>
                <a:lnTo>
                  <a:pt x="174300" y="2573054"/>
                </a:lnTo>
                <a:cubicBezTo>
                  <a:pt x="161009" y="2588840"/>
                  <a:pt x="155094" y="2602623"/>
                  <a:pt x="156555" y="2614404"/>
                </a:cubicBezTo>
                <a:cubicBezTo>
                  <a:pt x="158017" y="2626185"/>
                  <a:pt x="159805" y="2642900"/>
                  <a:pt x="161919" y="2664551"/>
                </a:cubicBezTo>
                <a:cubicBezTo>
                  <a:pt x="155645" y="2668042"/>
                  <a:pt x="150856" y="2672900"/>
                  <a:pt x="147551" y="2679125"/>
                </a:cubicBezTo>
                <a:cubicBezTo>
                  <a:pt x="144246" y="2685350"/>
                  <a:pt x="139457" y="2690208"/>
                  <a:pt x="133184" y="2693699"/>
                </a:cubicBezTo>
                <a:lnTo>
                  <a:pt x="142725" y="2714970"/>
                </a:lnTo>
                <a:lnTo>
                  <a:pt x="136924" y="2717572"/>
                </a:lnTo>
                <a:cubicBezTo>
                  <a:pt x="133218" y="2719234"/>
                  <a:pt x="130528" y="2719279"/>
                  <a:pt x="128855" y="2717707"/>
                </a:cubicBezTo>
                <a:cubicBezTo>
                  <a:pt x="127182" y="2716135"/>
                  <a:pt x="125559" y="2713379"/>
                  <a:pt x="123985" y="2709439"/>
                </a:cubicBezTo>
                <a:lnTo>
                  <a:pt x="122847" y="2691367"/>
                </a:lnTo>
                <a:cubicBezTo>
                  <a:pt x="122094" y="2690011"/>
                  <a:pt x="120248" y="2687839"/>
                  <a:pt x="117310" y="2684850"/>
                </a:cubicBezTo>
                <a:cubicBezTo>
                  <a:pt x="114373" y="2681861"/>
                  <a:pt x="112261" y="2680389"/>
                  <a:pt x="110974" y="2680434"/>
                </a:cubicBezTo>
                <a:lnTo>
                  <a:pt x="113576" y="2686235"/>
                </a:lnTo>
                <a:cubicBezTo>
                  <a:pt x="110555" y="2691365"/>
                  <a:pt x="107350" y="2698029"/>
                  <a:pt x="103962" y="2706226"/>
                </a:cubicBezTo>
                <a:cubicBezTo>
                  <a:pt x="100574" y="2714424"/>
                  <a:pt x="99736" y="2721187"/>
                  <a:pt x="101449" y="2726516"/>
                </a:cubicBezTo>
                <a:cubicBezTo>
                  <a:pt x="99528" y="2729894"/>
                  <a:pt x="98888" y="2733859"/>
                  <a:pt x="99526" y="2738412"/>
                </a:cubicBezTo>
                <a:cubicBezTo>
                  <a:pt x="100165" y="2742964"/>
                  <a:pt x="101408" y="2747246"/>
                  <a:pt x="103255" y="2751256"/>
                </a:cubicBezTo>
                <a:lnTo>
                  <a:pt x="93189" y="2765062"/>
                </a:lnTo>
                <a:cubicBezTo>
                  <a:pt x="94621" y="2768146"/>
                  <a:pt x="95611" y="2771864"/>
                  <a:pt x="96159" y="2776215"/>
                </a:cubicBezTo>
                <a:cubicBezTo>
                  <a:pt x="96708" y="2780566"/>
                  <a:pt x="96031" y="2784451"/>
                  <a:pt x="94128" y="2787869"/>
                </a:cubicBezTo>
                <a:lnTo>
                  <a:pt x="101067" y="2803338"/>
                </a:lnTo>
                <a:lnTo>
                  <a:pt x="95935" y="2812609"/>
                </a:lnTo>
                <a:cubicBezTo>
                  <a:pt x="98371" y="2818581"/>
                  <a:pt x="98887" y="2825124"/>
                  <a:pt x="97481" y="2832239"/>
                </a:cubicBezTo>
                <a:cubicBezTo>
                  <a:pt x="96076" y="2839354"/>
                  <a:pt x="93740" y="2846015"/>
                  <a:pt x="90476" y="2852222"/>
                </a:cubicBezTo>
                <a:cubicBezTo>
                  <a:pt x="89292" y="2860156"/>
                  <a:pt x="87764" y="2869262"/>
                  <a:pt x="85889" y="2879539"/>
                </a:cubicBezTo>
                <a:cubicBezTo>
                  <a:pt x="84015" y="2889816"/>
                  <a:pt x="81302" y="2898872"/>
                  <a:pt x="77751" y="2906707"/>
                </a:cubicBezTo>
                <a:cubicBezTo>
                  <a:pt x="79228" y="2909674"/>
                  <a:pt x="80395" y="2912925"/>
                  <a:pt x="81255" y="2916459"/>
                </a:cubicBezTo>
                <a:cubicBezTo>
                  <a:pt x="82114" y="2919993"/>
                  <a:pt x="81615" y="2923411"/>
                  <a:pt x="79757" y="2926712"/>
                </a:cubicBezTo>
                <a:cubicBezTo>
                  <a:pt x="82270" y="2932747"/>
                  <a:pt x="83333" y="2939432"/>
                  <a:pt x="82946" y="2946767"/>
                </a:cubicBezTo>
                <a:cubicBezTo>
                  <a:pt x="82559" y="2954103"/>
                  <a:pt x="81254" y="2960689"/>
                  <a:pt x="79033" y="2966524"/>
                </a:cubicBezTo>
                <a:cubicBezTo>
                  <a:pt x="79936" y="2968538"/>
                  <a:pt x="80248" y="2970528"/>
                  <a:pt x="79968" y="2972492"/>
                </a:cubicBezTo>
                <a:cubicBezTo>
                  <a:pt x="79687" y="2974457"/>
                  <a:pt x="78599" y="2975913"/>
                  <a:pt x="76701" y="2976861"/>
                </a:cubicBezTo>
                <a:lnTo>
                  <a:pt x="70033" y="2977529"/>
                </a:lnTo>
                <a:lnTo>
                  <a:pt x="67160" y="2955590"/>
                </a:lnTo>
                <a:cubicBezTo>
                  <a:pt x="68172" y="2952669"/>
                  <a:pt x="68430" y="2949359"/>
                  <a:pt x="67933" y="2945662"/>
                </a:cubicBezTo>
                <a:cubicBezTo>
                  <a:pt x="67436" y="2941966"/>
                  <a:pt x="66510" y="2938606"/>
                  <a:pt x="65155" y="2935585"/>
                </a:cubicBezTo>
                <a:lnTo>
                  <a:pt x="65083" y="2914712"/>
                </a:lnTo>
                <a:cubicBezTo>
                  <a:pt x="62729" y="2910542"/>
                  <a:pt x="60399" y="2905780"/>
                  <a:pt x="58094" y="2900427"/>
                </a:cubicBezTo>
                <a:cubicBezTo>
                  <a:pt x="55790" y="2895073"/>
                  <a:pt x="57228" y="2890943"/>
                  <a:pt x="62409" y="2888039"/>
                </a:cubicBezTo>
                <a:cubicBezTo>
                  <a:pt x="54597" y="2868896"/>
                  <a:pt x="50101" y="2844201"/>
                  <a:pt x="48921" y="2813954"/>
                </a:cubicBezTo>
                <a:cubicBezTo>
                  <a:pt x="47741" y="2783706"/>
                  <a:pt x="49914" y="2758343"/>
                  <a:pt x="55438" y="2737864"/>
                </a:cubicBezTo>
                <a:cubicBezTo>
                  <a:pt x="52717" y="2731148"/>
                  <a:pt x="50937" y="2724591"/>
                  <a:pt x="50099" y="2718192"/>
                </a:cubicBezTo>
                <a:cubicBezTo>
                  <a:pt x="49261" y="2711794"/>
                  <a:pt x="47481" y="2705236"/>
                  <a:pt x="44759" y="2698521"/>
                </a:cubicBezTo>
                <a:cubicBezTo>
                  <a:pt x="47565" y="2697117"/>
                  <a:pt x="49038" y="2695005"/>
                  <a:pt x="49176" y="2692185"/>
                </a:cubicBezTo>
                <a:cubicBezTo>
                  <a:pt x="49314" y="2689365"/>
                  <a:pt x="48685" y="2686453"/>
                  <a:pt x="47290" y="2683450"/>
                </a:cubicBezTo>
                <a:cubicBezTo>
                  <a:pt x="44088" y="2675449"/>
                  <a:pt x="43318" y="2670279"/>
                  <a:pt x="44977" y="2667937"/>
                </a:cubicBezTo>
                <a:cubicBezTo>
                  <a:pt x="46637" y="2665596"/>
                  <a:pt x="46516" y="2661876"/>
                  <a:pt x="44616" y="2656776"/>
                </a:cubicBezTo>
                <a:lnTo>
                  <a:pt x="45611" y="2633102"/>
                </a:lnTo>
                <a:cubicBezTo>
                  <a:pt x="48001" y="2630772"/>
                  <a:pt x="49220" y="2628096"/>
                  <a:pt x="49268" y="2625074"/>
                </a:cubicBezTo>
                <a:cubicBezTo>
                  <a:pt x="49316" y="2622052"/>
                  <a:pt x="48651" y="2619060"/>
                  <a:pt x="47274" y="2616097"/>
                </a:cubicBezTo>
                <a:lnTo>
                  <a:pt x="41003" y="2607296"/>
                </a:lnTo>
                <a:lnTo>
                  <a:pt x="31518" y="2539545"/>
                </a:lnTo>
                <a:lnTo>
                  <a:pt x="36651" y="2530275"/>
                </a:lnTo>
                <a:lnTo>
                  <a:pt x="38115" y="2518004"/>
                </a:lnTo>
                <a:cubicBezTo>
                  <a:pt x="36723" y="2514902"/>
                  <a:pt x="35653" y="2511221"/>
                  <a:pt x="34903" y="2506960"/>
                </a:cubicBezTo>
                <a:cubicBezTo>
                  <a:pt x="34153" y="2502699"/>
                  <a:pt x="34266" y="2499067"/>
                  <a:pt x="35242" y="2496065"/>
                </a:cubicBezTo>
                <a:cubicBezTo>
                  <a:pt x="32542" y="2493066"/>
                  <a:pt x="30321" y="2488546"/>
                  <a:pt x="28579" y="2482504"/>
                </a:cubicBezTo>
                <a:cubicBezTo>
                  <a:pt x="26836" y="2476463"/>
                  <a:pt x="28166" y="2472092"/>
                  <a:pt x="32568" y="2469391"/>
                </a:cubicBezTo>
                <a:cubicBezTo>
                  <a:pt x="30868" y="2463766"/>
                  <a:pt x="30429" y="2453511"/>
                  <a:pt x="31252" y="2438624"/>
                </a:cubicBezTo>
                <a:cubicBezTo>
                  <a:pt x="32075" y="2423738"/>
                  <a:pt x="33954" y="2414765"/>
                  <a:pt x="36889" y="2411707"/>
                </a:cubicBezTo>
                <a:lnTo>
                  <a:pt x="36619" y="2395569"/>
                </a:lnTo>
                <a:cubicBezTo>
                  <a:pt x="31762" y="2383230"/>
                  <a:pt x="29247" y="2371583"/>
                  <a:pt x="29075" y="2360627"/>
                </a:cubicBezTo>
                <a:cubicBezTo>
                  <a:pt x="28903" y="2349671"/>
                  <a:pt x="26388" y="2338024"/>
                  <a:pt x="21531" y="2325686"/>
                </a:cubicBezTo>
                <a:lnTo>
                  <a:pt x="23863" y="2315349"/>
                </a:lnTo>
                <a:cubicBezTo>
                  <a:pt x="21532" y="2307780"/>
                  <a:pt x="21319" y="2297811"/>
                  <a:pt x="23222" y="2285440"/>
                </a:cubicBezTo>
                <a:cubicBezTo>
                  <a:pt x="25125" y="2273069"/>
                  <a:pt x="24912" y="2263100"/>
                  <a:pt x="22582" y="2255532"/>
                </a:cubicBezTo>
                <a:cubicBezTo>
                  <a:pt x="26676" y="2249340"/>
                  <a:pt x="26652" y="2242383"/>
                  <a:pt x="22510" y="2234659"/>
                </a:cubicBezTo>
                <a:cubicBezTo>
                  <a:pt x="18368" y="2226936"/>
                  <a:pt x="18344" y="2219978"/>
                  <a:pt x="22438" y="2213786"/>
                </a:cubicBezTo>
                <a:cubicBezTo>
                  <a:pt x="20860" y="2207139"/>
                  <a:pt x="18908" y="2189626"/>
                  <a:pt x="16582" y="2161247"/>
                </a:cubicBezTo>
                <a:cubicBezTo>
                  <a:pt x="14257" y="2132869"/>
                  <a:pt x="13222" y="2116106"/>
                  <a:pt x="13478" y="2110959"/>
                </a:cubicBezTo>
                <a:cubicBezTo>
                  <a:pt x="10886" y="2108202"/>
                  <a:pt x="9099" y="2104648"/>
                  <a:pt x="8116" y="2100299"/>
                </a:cubicBezTo>
                <a:cubicBezTo>
                  <a:pt x="7132" y="2095949"/>
                  <a:pt x="8896" y="2092545"/>
                  <a:pt x="13406" y="2090086"/>
                </a:cubicBezTo>
                <a:cubicBezTo>
                  <a:pt x="13077" y="2073926"/>
                  <a:pt x="14157" y="2056699"/>
                  <a:pt x="16645" y="2038404"/>
                </a:cubicBezTo>
                <a:cubicBezTo>
                  <a:pt x="19133" y="2020109"/>
                  <a:pt x="17579" y="2003482"/>
                  <a:pt x="11982" y="1988524"/>
                </a:cubicBezTo>
                <a:cubicBezTo>
                  <a:pt x="12735" y="1987073"/>
                  <a:pt x="13796" y="1985339"/>
                  <a:pt x="15165" y="1983321"/>
                </a:cubicBezTo>
                <a:cubicBezTo>
                  <a:pt x="16534" y="1981304"/>
                  <a:pt x="16895" y="1979303"/>
                  <a:pt x="16247" y="1977319"/>
                </a:cubicBezTo>
                <a:cubicBezTo>
                  <a:pt x="15590" y="1976501"/>
                  <a:pt x="14370" y="1976371"/>
                  <a:pt x="12588" y="1976929"/>
                </a:cubicBezTo>
                <a:cubicBezTo>
                  <a:pt x="10805" y="1977486"/>
                  <a:pt x="9802" y="1977839"/>
                  <a:pt x="9579" y="1977988"/>
                </a:cubicBezTo>
                <a:lnTo>
                  <a:pt x="7573" y="1957983"/>
                </a:lnTo>
                <a:lnTo>
                  <a:pt x="13573" y="1950646"/>
                </a:lnTo>
                <a:cubicBezTo>
                  <a:pt x="15038" y="1943553"/>
                  <a:pt x="15205" y="1934864"/>
                  <a:pt x="14076" y="1924580"/>
                </a:cubicBezTo>
                <a:cubicBezTo>
                  <a:pt x="12947" y="1914295"/>
                  <a:pt x="11930" y="1905557"/>
                  <a:pt x="11027" y="1898364"/>
                </a:cubicBezTo>
                <a:cubicBezTo>
                  <a:pt x="8173" y="1894806"/>
                  <a:pt x="6743" y="1891188"/>
                  <a:pt x="6740" y="1887512"/>
                </a:cubicBezTo>
                <a:cubicBezTo>
                  <a:pt x="6736" y="1883836"/>
                  <a:pt x="9075" y="1880852"/>
                  <a:pt x="13756" y="1878558"/>
                </a:cubicBezTo>
                <a:lnTo>
                  <a:pt x="13486" y="1862420"/>
                </a:lnTo>
                <a:cubicBezTo>
                  <a:pt x="14314" y="1858226"/>
                  <a:pt x="13837" y="1849826"/>
                  <a:pt x="12055" y="1837222"/>
                </a:cubicBezTo>
                <a:cubicBezTo>
                  <a:pt x="10272" y="1824617"/>
                  <a:pt x="8611" y="1816168"/>
                  <a:pt x="7072" y="1811874"/>
                </a:cubicBezTo>
                <a:cubicBezTo>
                  <a:pt x="4853" y="1805417"/>
                  <a:pt x="5085" y="1799893"/>
                  <a:pt x="7768" y="1795302"/>
                </a:cubicBezTo>
                <a:cubicBezTo>
                  <a:pt x="10451" y="1790711"/>
                  <a:pt x="10683" y="1785187"/>
                  <a:pt x="8465" y="1778731"/>
                </a:cubicBezTo>
                <a:lnTo>
                  <a:pt x="11791" y="1744720"/>
                </a:lnTo>
                <a:cubicBezTo>
                  <a:pt x="10906" y="1740374"/>
                  <a:pt x="10187" y="1729277"/>
                  <a:pt x="9632" y="1711427"/>
                </a:cubicBezTo>
                <a:cubicBezTo>
                  <a:pt x="9078" y="1693578"/>
                  <a:pt x="8792" y="1683447"/>
                  <a:pt x="8775" y="1681036"/>
                </a:cubicBezTo>
                <a:cubicBezTo>
                  <a:pt x="6493" y="1677027"/>
                  <a:pt x="4452" y="1672909"/>
                  <a:pt x="2654" y="1668683"/>
                </a:cubicBezTo>
                <a:cubicBezTo>
                  <a:pt x="855" y="1664458"/>
                  <a:pt x="2582" y="1660973"/>
                  <a:pt x="7836" y="1658229"/>
                </a:cubicBezTo>
                <a:cubicBezTo>
                  <a:pt x="7578" y="1641795"/>
                  <a:pt x="8832" y="1623231"/>
                  <a:pt x="11599" y="1602537"/>
                </a:cubicBezTo>
                <a:cubicBezTo>
                  <a:pt x="14366" y="1581843"/>
                  <a:pt x="12769" y="1563396"/>
                  <a:pt x="6809" y="1547197"/>
                </a:cubicBezTo>
                <a:cubicBezTo>
                  <a:pt x="7508" y="1545626"/>
                  <a:pt x="8460" y="1543650"/>
                  <a:pt x="9667" y="1541270"/>
                </a:cubicBezTo>
                <a:cubicBezTo>
                  <a:pt x="10874" y="1538890"/>
                  <a:pt x="11343" y="1537131"/>
                  <a:pt x="11075" y="1535993"/>
                </a:cubicBezTo>
                <a:cubicBezTo>
                  <a:pt x="10123" y="1534194"/>
                  <a:pt x="8891" y="1533391"/>
                  <a:pt x="7381" y="1533585"/>
                </a:cubicBezTo>
                <a:cubicBezTo>
                  <a:pt x="5871" y="1533778"/>
                  <a:pt x="4590" y="1534159"/>
                  <a:pt x="3539" y="1534728"/>
                </a:cubicBezTo>
                <a:lnTo>
                  <a:pt x="1534" y="1514723"/>
                </a:lnTo>
                <a:cubicBezTo>
                  <a:pt x="5778" y="1507786"/>
                  <a:pt x="8621" y="1500317"/>
                  <a:pt x="10064" y="1492314"/>
                </a:cubicBezTo>
                <a:lnTo>
                  <a:pt x="4319" y="1448436"/>
                </a:lnTo>
                <a:cubicBezTo>
                  <a:pt x="1545" y="1444841"/>
                  <a:pt x="438" y="1441079"/>
                  <a:pt x="998" y="1437150"/>
                </a:cubicBezTo>
                <a:cubicBezTo>
                  <a:pt x="1559" y="1433221"/>
                  <a:pt x="4220" y="1430092"/>
                  <a:pt x="8982" y="1427762"/>
                </a:cubicBezTo>
                <a:cubicBezTo>
                  <a:pt x="7633" y="1424109"/>
                  <a:pt x="7444" y="1421097"/>
                  <a:pt x="8413" y="1418726"/>
                </a:cubicBezTo>
                <a:cubicBezTo>
                  <a:pt x="9382" y="1416356"/>
                  <a:pt x="9192" y="1413344"/>
                  <a:pt x="7844" y="1409691"/>
                </a:cubicBezTo>
                <a:cubicBezTo>
                  <a:pt x="8160" y="1406404"/>
                  <a:pt x="7474" y="1397323"/>
                  <a:pt x="5787" y="1382450"/>
                </a:cubicBezTo>
                <a:cubicBezTo>
                  <a:pt x="4099" y="1367577"/>
                  <a:pt x="2714" y="1358230"/>
                  <a:pt x="1629" y="1354409"/>
                </a:cubicBezTo>
                <a:cubicBezTo>
                  <a:pt x="-626" y="1347872"/>
                  <a:pt x="-539" y="1342026"/>
                  <a:pt x="1892" y="1336871"/>
                </a:cubicBezTo>
                <a:cubicBezTo>
                  <a:pt x="4322" y="1331716"/>
                  <a:pt x="4409" y="1325870"/>
                  <a:pt x="2154" y="1319333"/>
                </a:cubicBezTo>
                <a:lnTo>
                  <a:pt x="2950" y="1300394"/>
                </a:lnTo>
                <a:cubicBezTo>
                  <a:pt x="1409" y="1295665"/>
                  <a:pt x="1753" y="1291252"/>
                  <a:pt x="3980" y="1287156"/>
                </a:cubicBezTo>
                <a:cubicBezTo>
                  <a:pt x="6208" y="1283060"/>
                  <a:pt x="6551" y="1278648"/>
                  <a:pt x="5011" y="1273919"/>
                </a:cubicBezTo>
                <a:cubicBezTo>
                  <a:pt x="10667" y="1270994"/>
                  <a:pt x="13089" y="1266037"/>
                  <a:pt x="12276" y="1259046"/>
                </a:cubicBezTo>
                <a:cubicBezTo>
                  <a:pt x="11919" y="1258142"/>
                  <a:pt x="11549" y="1257533"/>
                  <a:pt x="11167" y="1257221"/>
                </a:cubicBezTo>
                <a:cubicBezTo>
                  <a:pt x="10785" y="1256908"/>
                  <a:pt x="9932" y="1256517"/>
                  <a:pt x="8608" y="1256046"/>
                </a:cubicBezTo>
                <a:lnTo>
                  <a:pt x="9873" y="1248510"/>
                </a:lnTo>
                <a:cubicBezTo>
                  <a:pt x="9968" y="1246241"/>
                  <a:pt x="9809" y="1244377"/>
                  <a:pt x="9396" y="1242917"/>
                </a:cubicBezTo>
                <a:cubicBezTo>
                  <a:pt x="8984" y="1241457"/>
                  <a:pt x="8341" y="1239810"/>
                  <a:pt x="7470" y="1237974"/>
                </a:cubicBezTo>
                <a:cubicBezTo>
                  <a:pt x="9924" y="1222840"/>
                  <a:pt x="11207" y="1207361"/>
                  <a:pt x="11318" y="1191535"/>
                </a:cubicBezTo>
                <a:cubicBezTo>
                  <a:pt x="11430" y="1175710"/>
                  <a:pt x="10829" y="1159914"/>
                  <a:pt x="9515" y="1144147"/>
                </a:cubicBezTo>
                <a:cubicBezTo>
                  <a:pt x="8629" y="1140770"/>
                  <a:pt x="8147" y="1133437"/>
                  <a:pt x="8067" y="1122149"/>
                </a:cubicBezTo>
                <a:cubicBezTo>
                  <a:pt x="7988" y="1110861"/>
                  <a:pt x="8423" y="1104279"/>
                  <a:pt x="9372" y="1102401"/>
                </a:cubicBezTo>
                <a:cubicBezTo>
                  <a:pt x="6591" y="1095664"/>
                  <a:pt x="5412" y="1088935"/>
                  <a:pt x="5832" y="1082213"/>
                </a:cubicBezTo>
                <a:cubicBezTo>
                  <a:pt x="6253" y="1075492"/>
                  <a:pt x="6741" y="1068595"/>
                  <a:pt x="7295" y="1061523"/>
                </a:cubicBezTo>
                <a:lnTo>
                  <a:pt x="12427" y="1052253"/>
                </a:lnTo>
                <a:cubicBezTo>
                  <a:pt x="12074" y="1051250"/>
                  <a:pt x="11963" y="1050138"/>
                  <a:pt x="12093" y="1048919"/>
                </a:cubicBezTo>
                <a:cubicBezTo>
                  <a:pt x="12223" y="1047699"/>
                  <a:pt x="12112" y="1046587"/>
                  <a:pt x="11759" y="1045584"/>
                </a:cubicBezTo>
                <a:cubicBezTo>
                  <a:pt x="11421" y="1042349"/>
                  <a:pt x="10828" y="1039518"/>
                  <a:pt x="9981" y="1037091"/>
                </a:cubicBezTo>
                <a:cubicBezTo>
                  <a:pt x="9135" y="1034664"/>
                  <a:pt x="8059" y="1032049"/>
                  <a:pt x="6753" y="1029248"/>
                </a:cubicBezTo>
                <a:cubicBezTo>
                  <a:pt x="8865" y="1027913"/>
                  <a:pt x="9576" y="1026046"/>
                  <a:pt x="8886" y="1023645"/>
                </a:cubicBezTo>
                <a:cubicBezTo>
                  <a:pt x="8497" y="1022562"/>
                  <a:pt x="8241" y="1021128"/>
                  <a:pt x="8118" y="1019344"/>
                </a:cubicBezTo>
                <a:cubicBezTo>
                  <a:pt x="7996" y="1017560"/>
                  <a:pt x="7740" y="1016127"/>
                  <a:pt x="7350" y="1015043"/>
                </a:cubicBezTo>
                <a:lnTo>
                  <a:pt x="9284" y="1014176"/>
                </a:lnTo>
                <a:cubicBezTo>
                  <a:pt x="8739" y="1012098"/>
                  <a:pt x="9161" y="1009586"/>
                  <a:pt x="10549" y="1006640"/>
                </a:cubicBezTo>
                <a:lnTo>
                  <a:pt x="8544" y="986635"/>
                </a:lnTo>
                <a:cubicBezTo>
                  <a:pt x="7663" y="982191"/>
                  <a:pt x="6420" y="977909"/>
                  <a:pt x="4815" y="973790"/>
                </a:cubicBezTo>
                <a:cubicBezTo>
                  <a:pt x="3209" y="969671"/>
                  <a:pt x="1916" y="966574"/>
                  <a:pt x="936" y="964497"/>
                </a:cubicBezTo>
                <a:cubicBezTo>
                  <a:pt x="3086" y="963678"/>
                  <a:pt x="5072" y="962497"/>
                  <a:pt x="6896" y="960953"/>
                </a:cubicBezTo>
                <a:cubicBezTo>
                  <a:pt x="8719" y="959409"/>
                  <a:pt x="9089" y="957211"/>
                  <a:pt x="8003" y="954359"/>
                </a:cubicBezTo>
                <a:cubicBezTo>
                  <a:pt x="6559" y="951571"/>
                  <a:pt x="5977" y="949412"/>
                  <a:pt x="6259" y="947882"/>
                </a:cubicBezTo>
                <a:cubicBezTo>
                  <a:pt x="6541" y="946353"/>
                  <a:pt x="8544" y="944777"/>
                  <a:pt x="12268" y="943155"/>
                </a:cubicBezTo>
                <a:lnTo>
                  <a:pt x="13064" y="924216"/>
                </a:lnTo>
                <a:lnTo>
                  <a:pt x="18196" y="914945"/>
                </a:lnTo>
                <a:lnTo>
                  <a:pt x="20456" y="883736"/>
                </a:lnTo>
                <a:cubicBezTo>
                  <a:pt x="19116" y="879885"/>
                  <a:pt x="18960" y="876084"/>
                  <a:pt x="19987" y="872332"/>
                </a:cubicBezTo>
                <a:cubicBezTo>
                  <a:pt x="21014" y="868581"/>
                  <a:pt x="20858" y="864780"/>
                  <a:pt x="19517" y="860929"/>
                </a:cubicBezTo>
                <a:lnTo>
                  <a:pt x="22247" y="841123"/>
                </a:lnTo>
                <a:lnTo>
                  <a:pt x="22844" y="826919"/>
                </a:lnTo>
                <a:cubicBezTo>
                  <a:pt x="20698" y="819654"/>
                  <a:pt x="19266" y="812361"/>
                  <a:pt x="18545" y="805038"/>
                </a:cubicBezTo>
                <a:cubicBezTo>
                  <a:pt x="17826" y="797715"/>
                  <a:pt x="18277" y="790738"/>
                  <a:pt x="19899" y="784107"/>
                </a:cubicBezTo>
                <a:cubicBezTo>
                  <a:pt x="18987" y="769128"/>
                  <a:pt x="17433" y="755307"/>
                  <a:pt x="15238" y="742646"/>
                </a:cubicBezTo>
                <a:cubicBezTo>
                  <a:pt x="13043" y="729984"/>
                  <a:pt x="10857" y="719932"/>
                  <a:pt x="8679" y="712489"/>
                </a:cubicBezTo>
                <a:cubicBezTo>
                  <a:pt x="11336" y="713233"/>
                  <a:pt x="13558" y="713010"/>
                  <a:pt x="15348" y="711820"/>
                </a:cubicBezTo>
                <a:lnTo>
                  <a:pt x="20480" y="702550"/>
                </a:lnTo>
                <a:cubicBezTo>
                  <a:pt x="21017" y="701051"/>
                  <a:pt x="20842" y="699581"/>
                  <a:pt x="19954" y="698140"/>
                </a:cubicBezTo>
                <a:cubicBezTo>
                  <a:pt x="19066" y="696700"/>
                  <a:pt x="17440" y="695881"/>
                  <a:pt x="15077" y="695682"/>
                </a:cubicBezTo>
                <a:cubicBezTo>
                  <a:pt x="17499" y="686950"/>
                  <a:pt x="19067" y="675988"/>
                  <a:pt x="19779" y="662797"/>
                </a:cubicBezTo>
                <a:cubicBezTo>
                  <a:pt x="20491" y="649605"/>
                  <a:pt x="19208" y="638761"/>
                  <a:pt x="15928" y="630263"/>
                </a:cubicBezTo>
                <a:cubicBezTo>
                  <a:pt x="18064" y="626934"/>
                  <a:pt x="19192" y="623622"/>
                  <a:pt x="19310" y="620326"/>
                </a:cubicBezTo>
                <a:cubicBezTo>
                  <a:pt x="19429" y="617031"/>
                  <a:pt x="17922" y="614319"/>
                  <a:pt x="14791" y="612192"/>
                </a:cubicBezTo>
                <a:cubicBezTo>
                  <a:pt x="13170" y="605127"/>
                  <a:pt x="13705" y="598984"/>
                  <a:pt x="16395" y="593761"/>
                </a:cubicBezTo>
                <a:cubicBezTo>
                  <a:pt x="19085" y="588538"/>
                  <a:pt x="21237" y="583411"/>
                  <a:pt x="22851" y="578380"/>
                </a:cubicBezTo>
                <a:cubicBezTo>
                  <a:pt x="24724" y="575217"/>
                  <a:pt x="25145" y="572706"/>
                  <a:pt x="24117" y="570844"/>
                </a:cubicBezTo>
                <a:cubicBezTo>
                  <a:pt x="23088" y="568983"/>
                  <a:pt x="21576" y="567338"/>
                  <a:pt x="19581" y="565910"/>
                </a:cubicBezTo>
                <a:lnTo>
                  <a:pt x="23106" y="527165"/>
                </a:lnTo>
                <a:cubicBezTo>
                  <a:pt x="23407" y="524707"/>
                  <a:pt x="23854" y="521604"/>
                  <a:pt x="24446" y="517854"/>
                </a:cubicBezTo>
                <a:cubicBezTo>
                  <a:pt x="25038" y="514104"/>
                  <a:pt x="24568" y="510250"/>
                  <a:pt x="23034" y="506292"/>
                </a:cubicBezTo>
                <a:cubicBezTo>
                  <a:pt x="26936" y="491041"/>
                  <a:pt x="28441" y="474978"/>
                  <a:pt x="27549" y="458102"/>
                </a:cubicBezTo>
                <a:cubicBezTo>
                  <a:pt x="26658" y="441227"/>
                  <a:pt x="29346" y="425213"/>
                  <a:pt x="35615" y="410062"/>
                </a:cubicBezTo>
                <a:lnTo>
                  <a:pt x="27610" y="397393"/>
                </a:lnTo>
                <a:lnTo>
                  <a:pt x="34135" y="354979"/>
                </a:lnTo>
                <a:cubicBezTo>
                  <a:pt x="32239" y="349781"/>
                  <a:pt x="30958" y="339806"/>
                  <a:pt x="30294" y="325055"/>
                </a:cubicBezTo>
                <a:cubicBezTo>
                  <a:pt x="29629" y="310303"/>
                  <a:pt x="30549" y="298761"/>
                  <a:pt x="33053" y="290428"/>
                </a:cubicBezTo>
                <a:cubicBezTo>
                  <a:pt x="29728" y="283015"/>
                  <a:pt x="30704" y="274835"/>
                  <a:pt x="35981" y="265886"/>
                </a:cubicBezTo>
                <a:cubicBezTo>
                  <a:pt x="31668" y="263176"/>
                  <a:pt x="29989" y="259864"/>
                  <a:pt x="30944" y="255951"/>
                </a:cubicBezTo>
                <a:cubicBezTo>
                  <a:pt x="31899" y="252039"/>
                  <a:pt x="33554" y="248393"/>
                  <a:pt x="35910" y="245014"/>
                </a:cubicBezTo>
                <a:lnTo>
                  <a:pt x="51077" y="87231"/>
                </a:lnTo>
                <a:cubicBezTo>
                  <a:pt x="53245" y="80307"/>
                  <a:pt x="54272" y="73749"/>
                  <a:pt x="54156" y="67558"/>
                </a:cubicBezTo>
                <a:cubicBezTo>
                  <a:pt x="54041" y="61368"/>
                  <a:pt x="55768" y="55076"/>
                  <a:pt x="59337" y="48685"/>
                </a:cubicBezTo>
                <a:cubicBezTo>
                  <a:pt x="58062" y="45627"/>
                  <a:pt x="57458" y="42124"/>
                  <a:pt x="57525" y="38174"/>
                </a:cubicBezTo>
                <a:cubicBezTo>
                  <a:pt x="57593" y="34224"/>
                  <a:pt x="58172" y="30770"/>
                  <a:pt x="59265" y="27812"/>
                </a:cubicBezTo>
                <a:lnTo>
                  <a:pt x="60928" y="10807"/>
                </a:lnTo>
                <a:cubicBezTo>
                  <a:pt x="62138" y="7893"/>
                  <a:pt x="64101" y="5367"/>
                  <a:pt x="66820" y="3228"/>
                </a:cubicBezTo>
                <a:cubicBezTo>
                  <a:pt x="69538" y="1090"/>
                  <a:pt x="72152" y="14"/>
                  <a:pt x="74663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FE4378A8-28F0-1F35-0265-9D8BD5CBDDC4}"/>
              </a:ext>
            </a:extLst>
          </p:cNvPr>
          <p:cNvSpPr/>
          <p:nvPr/>
        </p:nvSpPr>
        <p:spPr>
          <a:xfrm rot="2700000">
            <a:off x="6573670" y="466218"/>
            <a:ext cx="1399255" cy="4202009"/>
          </a:xfrm>
          <a:custGeom>
            <a:avLst/>
            <a:gdLst/>
            <a:ahLst/>
            <a:cxnLst/>
            <a:rect l="l" t="t" r="r" b="b"/>
            <a:pathLst>
              <a:path w="504356" h="2977529">
                <a:moveTo>
                  <a:pt x="119306" y="2662760"/>
                </a:moveTo>
                <a:lnTo>
                  <a:pt x="110704" y="2664296"/>
                </a:lnTo>
                <a:cubicBezTo>
                  <a:pt x="111232" y="2665365"/>
                  <a:pt x="112177" y="2666393"/>
                  <a:pt x="113539" y="2667379"/>
                </a:cubicBezTo>
                <a:cubicBezTo>
                  <a:pt x="114900" y="2668365"/>
                  <a:pt x="116112" y="2668693"/>
                  <a:pt x="117173" y="2668362"/>
                </a:cubicBezTo>
                <a:cubicBezTo>
                  <a:pt x="119285" y="2667028"/>
                  <a:pt x="119996" y="2665161"/>
                  <a:pt x="119306" y="2662760"/>
                </a:cubicBezTo>
                <a:close/>
                <a:moveTo>
                  <a:pt x="111499" y="2645357"/>
                </a:moveTo>
                <a:cubicBezTo>
                  <a:pt x="111907" y="2646481"/>
                  <a:pt x="112610" y="2647617"/>
                  <a:pt x="113609" y="2648765"/>
                </a:cubicBezTo>
                <a:cubicBezTo>
                  <a:pt x="114608" y="2649914"/>
                  <a:pt x="116062" y="2650134"/>
                  <a:pt x="117969" y="2649423"/>
                </a:cubicBezTo>
                <a:lnTo>
                  <a:pt x="119903" y="2648556"/>
                </a:lnTo>
                <a:cubicBezTo>
                  <a:pt x="118168" y="2644688"/>
                  <a:pt x="115367" y="2643622"/>
                  <a:pt x="111499" y="2645357"/>
                </a:cubicBezTo>
                <a:close/>
                <a:moveTo>
                  <a:pt x="269521" y="2541956"/>
                </a:moveTo>
                <a:cubicBezTo>
                  <a:pt x="269968" y="2543062"/>
                  <a:pt x="270591" y="2544234"/>
                  <a:pt x="271389" y="2545473"/>
                </a:cubicBezTo>
                <a:cubicBezTo>
                  <a:pt x="272187" y="2546713"/>
                  <a:pt x="273076" y="2547185"/>
                  <a:pt x="274056" y="2546890"/>
                </a:cubicBezTo>
                <a:lnTo>
                  <a:pt x="278990" y="2542354"/>
                </a:lnTo>
                <a:close/>
                <a:moveTo>
                  <a:pt x="413011" y="2468301"/>
                </a:moveTo>
                <a:lnTo>
                  <a:pt x="426818" y="2478367"/>
                </a:lnTo>
                <a:lnTo>
                  <a:pt x="431823" y="2494704"/>
                </a:lnTo>
                <a:cubicBezTo>
                  <a:pt x="427282" y="2497419"/>
                  <a:pt x="425796" y="2500795"/>
                  <a:pt x="427366" y="2504833"/>
                </a:cubicBezTo>
                <a:cubicBezTo>
                  <a:pt x="428935" y="2508871"/>
                  <a:pt x="425999" y="2512898"/>
                  <a:pt x="418558" y="2516914"/>
                </a:cubicBezTo>
                <a:cubicBezTo>
                  <a:pt x="415725" y="2509087"/>
                  <a:pt x="414800" y="2500985"/>
                  <a:pt x="415785" y="2492607"/>
                </a:cubicBezTo>
                <a:cubicBezTo>
                  <a:pt x="416769" y="2484229"/>
                  <a:pt x="415845" y="2476128"/>
                  <a:pt x="413011" y="2468301"/>
                </a:cubicBezTo>
                <a:close/>
                <a:moveTo>
                  <a:pt x="290942" y="2466729"/>
                </a:moveTo>
                <a:cubicBezTo>
                  <a:pt x="288978" y="2466449"/>
                  <a:pt x="286988" y="2466761"/>
                  <a:pt x="284974" y="2467664"/>
                </a:cubicBezTo>
                <a:cubicBezTo>
                  <a:pt x="285382" y="2468788"/>
                  <a:pt x="286085" y="2469925"/>
                  <a:pt x="287084" y="2471073"/>
                </a:cubicBezTo>
                <a:cubicBezTo>
                  <a:pt x="288083" y="2472222"/>
                  <a:pt x="289536" y="2472441"/>
                  <a:pt x="291444" y="2471731"/>
                </a:cubicBezTo>
                <a:lnTo>
                  <a:pt x="295311" y="2469996"/>
                </a:lnTo>
                <a:cubicBezTo>
                  <a:pt x="294363" y="2468098"/>
                  <a:pt x="292907" y="2467010"/>
                  <a:pt x="290942" y="2466729"/>
                </a:cubicBezTo>
                <a:close/>
                <a:moveTo>
                  <a:pt x="170528" y="2414476"/>
                </a:moveTo>
                <a:lnTo>
                  <a:pt x="174865" y="2424145"/>
                </a:lnTo>
                <a:cubicBezTo>
                  <a:pt x="176193" y="2426888"/>
                  <a:pt x="177757" y="2428219"/>
                  <a:pt x="179559" y="2428136"/>
                </a:cubicBezTo>
                <a:cubicBezTo>
                  <a:pt x="181361" y="2428054"/>
                  <a:pt x="183242" y="2427501"/>
                  <a:pt x="185202" y="2426476"/>
                </a:cubicBezTo>
                <a:close/>
                <a:moveTo>
                  <a:pt x="180324" y="2384532"/>
                </a:moveTo>
                <a:cubicBezTo>
                  <a:pt x="179474" y="2385010"/>
                  <a:pt x="178974" y="2385621"/>
                  <a:pt x="178824" y="2386366"/>
                </a:cubicBezTo>
                <a:cubicBezTo>
                  <a:pt x="178674" y="2387111"/>
                  <a:pt x="178174" y="2387722"/>
                  <a:pt x="177324" y="2388200"/>
                </a:cubicBezTo>
                <a:cubicBezTo>
                  <a:pt x="177889" y="2389350"/>
                  <a:pt x="178978" y="2390700"/>
                  <a:pt x="180593" y="2392251"/>
                </a:cubicBezTo>
                <a:cubicBezTo>
                  <a:pt x="182208" y="2393801"/>
                  <a:pt x="183564" y="2394450"/>
                  <a:pt x="184661" y="2394200"/>
                </a:cubicBezTo>
                <a:cubicBezTo>
                  <a:pt x="186460" y="2393248"/>
                  <a:pt x="187263" y="2392017"/>
                  <a:pt x="187069" y="2390507"/>
                </a:cubicBezTo>
                <a:cubicBezTo>
                  <a:pt x="186876" y="2388997"/>
                  <a:pt x="186495" y="2387716"/>
                  <a:pt x="185926" y="2386664"/>
                </a:cubicBezTo>
                <a:cubicBezTo>
                  <a:pt x="184592" y="2384553"/>
                  <a:pt x="182725" y="2383842"/>
                  <a:pt x="180324" y="2384532"/>
                </a:cubicBezTo>
                <a:close/>
                <a:moveTo>
                  <a:pt x="390643" y="2345937"/>
                </a:moveTo>
                <a:lnTo>
                  <a:pt x="382041" y="2347473"/>
                </a:lnTo>
                <a:cubicBezTo>
                  <a:pt x="382605" y="2348623"/>
                  <a:pt x="383694" y="2349974"/>
                  <a:pt x="385309" y="2351524"/>
                </a:cubicBezTo>
                <a:cubicBezTo>
                  <a:pt x="386924" y="2353074"/>
                  <a:pt x="388280" y="2353724"/>
                  <a:pt x="389377" y="2353473"/>
                </a:cubicBezTo>
                <a:cubicBezTo>
                  <a:pt x="391176" y="2352521"/>
                  <a:pt x="391979" y="2351290"/>
                  <a:pt x="391786" y="2349780"/>
                </a:cubicBezTo>
                <a:cubicBezTo>
                  <a:pt x="391592" y="2348270"/>
                  <a:pt x="391211" y="2346989"/>
                  <a:pt x="390643" y="2345937"/>
                </a:cubicBezTo>
                <a:close/>
                <a:moveTo>
                  <a:pt x="303682" y="2338489"/>
                </a:moveTo>
                <a:cubicBezTo>
                  <a:pt x="297954" y="2341252"/>
                  <a:pt x="294543" y="2345299"/>
                  <a:pt x="293449" y="2350629"/>
                </a:cubicBezTo>
                <a:cubicBezTo>
                  <a:pt x="292355" y="2355958"/>
                  <a:pt x="293146" y="2361604"/>
                  <a:pt x="295820" y="2367566"/>
                </a:cubicBezTo>
                <a:lnTo>
                  <a:pt x="296688" y="2369500"/>
                </a:lnTo>
                <a:cubicBezTo>
                  <a:pt x="296267" y="2369640"/>
                  <a:pt x="294692" y="2370444"/>
                  <a:pt x="291962" y="2371910"/>
                </a:cubicBezTo>
                <a:cubicBezTo>
                  <a:pt x="289232" y="2373376"/>
                  <a:pt x="287874" y="2374663"/>
                  <a:pt x="287887" y="2375770"/>
                </a:cubicBezTo>
                <a:cubicBezTo>
                  <a:pt x="288943" y="2376506"/>
                  <a:pt x="291999" y="2376200"/>
                  <a:pt x="297056" y="2374851"/>
                </a:cubicBezTo>
                <a:cubicBezTo>
                  <a:pt x="302113" y="2373503"/>
                  <a:pt x="305435" y="2372496"/>
                  <a:pt x="307025" y="2371831"/>
                </a:cubicBezTo>
                <a:lnTo>
                  <a:pt x="314290" y="2356959"/>
                </a:lnTo>
                <a:cubicBezTo>
                  <a:pt x="311321" y="2358000"/>
                  <a:pt x="308656" y="2357453"/>
                  <a:pt x="306295" y="2355318"/>
                </a:cubicBezTo>
                <a:cubicBezTo>
                  <a:pt x="303935" y="2353184"/>
                  <a:pt x="302286" y="2351020"/>
                  <a:pt x="301351" y="2348826"/>
                </a:cubicBezTo>
                <a:close/>
                <a:moveTo>
                  <a:pt x="172303" y="2304510"/>
                </a:moveTo>
                <a:lnTo>
                  <a:pt x="174977" y="2331184"/>
                </a:lnTo>
                <a:cubicBezTo>
                  <a:pt x="174636" y="2331289"/>
                  <a:pt x="173383" y="2331947"/>
                  <a:pt x="171218" y="2333161"/>
                </a:cubicBezTo>
                <a:cubicBezTo>
                  <a:pt x="169052" y="2334374"/>
                  <a:pt x="168016" y="2335516"/>
                  <a:pt x="168109" y="2336587"/>
                </a:cubicBezTo>
                <a:cubicBezTo>
                  <a:pt x="169434" y="2338461"/>
                  <a:pt x="172504" y="2339697"/>
                  <a:pt x="177321" y="2340295"/>
                </a:cubicBezTo>
                <a:cubicBezTo>
                  <a:pt x="182138" y="2340892"/>
                  <a:pt x="185959" y="2341211"/>
                  <a:pt x="188783" y="2341250"/>
                </a:cubicBezTo>
                <a:lnTo>
                  <a:pt x="193645" y="2315842"/>
                </a:lnTo>
                <a:close/>
                <a:moveTo>
                  <a:pt x="301932" y="2267269"/>
                </a:moveTo>
                <a:cubicBezTo>
                  <a:pt x="300205" y="2268382"/>
                  <a:pt x="299692" y="2270258"/>
                  <a:pt x="300391" y="2272896"/>
                </a:cubicBezTo>
                <a:cubicBezTo>
                  <a:pt x="301090" y="2275534"/>
                  <a:pt x="301760" y="2277460"/>
                  <a:pt x="302401" y="2278672"/>
                </a:cubicBezTo>
                <a:cubicBezTo>
                  <a:pt x="304507" y="2283583"/>
                  <a:pt x="305133" y="2288431"/>
                  <a:pt x="304280" y="2293218"/>
                </a:cubicBezTo>
                <a:cubicBezTo>
                  <a:pt x="303427" y="2298004"/>
                  <a:pt x="301469" y="2302270"/>
                  <a:pt x="298406" y="2306014"/>
                </a:cubicBezTo>
                <a:cubicBezTo>
                  <a:pt x="300297" y="2310876"/>
                  <a:pt x="301354" y="2315822"/>
                  <a:pt x="301578" y="2320851"/>
                </a:cubicBezTo>
                <a:cubicBezTo>
                  <a:pt x="301801" y="2325881"/>
                  <a:pt x="302858" y="2330826"/>
                  <a:pt x="304749" y="2335688"/>
                </a:cubicBezTo>
                <a:cubicBezTo>
                  <a:pt x="307415" y="2326314"/>
                  <a:pt x="309194" y="2316903"/>
                  <a:pt x="310085" y="2307454"/>
                </a:cubicBezTo>
                <a:cubicBezTo>
                  <a:pt x="310976" y="2298005"/>
                  <a:pt x="311572" y="2288544"/>
                  <a:pt x="311871" y="2279070"/>
                </a:cubicBezTo>
                <a:cubicBezTo>
                  <a:pt x="311198" y="2277678"/>
                  <a:pt x="309675" y="2275361"/>
                  <a:pt x="307301" y="2272119"/>
                </a:cubicBezTo>
                <a:cubicBezTo>
                  <a:pt x="304927" y="2268877"/>
                  <a:pt x="303138" y="2267260"/>
                  <a:pt x="301932" y="2267269"/>
                </a:cubicBezTo>
                <a:close/>
                <a:moveTo>
                  <a:pt x="397892" y="2263712"/>
                </a:moveTo>
                <a:cubicBezTo>
                  <a:pt x="391722" y="2267109"/>
                  <a:pt x="389578" y="2272039"/>
                  <a:pt x="391460" y="2278501"/>
                </a:cubicBezTo>
                <a:cubicBezTo>
                  <a:pt x="393343" y="2284964"/>
                  <a:pt x="395667" y="2290793"/>
                  <a:pt x="398433" y="2295988"/>
                </a:cubicBezTo>
                <a:cubicBezTo>
                  <a:pt x="395412" y="2297343"/>
                  <a:pt x="392486" y="2299236"/>
                  <a:pt x="389657" y="2301667"/>
                </a:cubicBezTo>
                <a:cubicBezTo>
                  <a:pt x="386827" y="2304097"/>
                  <a:pt x="384819" y="2306740"/>
                  <a:pt x="383632" y="2309595"/>
                </a:cubicBezTo>
                <a:lnTo>
                  <a:pt x="395306" y="2325264"/>
                </a:lnTo>
                <a:cubicBezTo>
                  <a:pt x="393901" y="2319651"/>
                  <a:pt x="393639" y="2313672"/>
                  <a:pt x="394518" y="2307325"/>
                </a:cubicBezTo>
                <a:cubicBezTo>
                  <a:pt x="395397" y="2300979"/>
                  <a:pt x="398636" y="2296332"/>
                  <a:pt x="404234" y="2293386"/>
                </a:cubicBezTo>
                <a:cubicBezTo>
                  <a:pt x="402344" y="2288524"/>
                  <a:pt x="401287" y="2283578"/>
                  <a:pt x="401063" y="2278549"/>
                </a:cubicBezTo>
                <a:cubicBezTo>
                  <a:pt x="400840" y="2273520"/>
                  <a:pt x="399783" y="2268574"/>
                  <a:pt x="397892" y="2263712"/>
                </a:cubicBezTo>
                <a:close/>
                <a:moveTo>
                  <a:pt x="169017" y="2224688"/>
                </a:moveTo>
                <a:cubicBezTo>
                  <a:pt x="167754" y="2243450"/>
                  <a:pt x="167892" y="2262744"/>
                  <a:pt x="169430" y="2282571"/>
                </a:cubicBezTo>
                <a:cubicBezTo>
                  <a:pt x="172208" y="2286068"/>
                  <a:pt x="175507" y="2288459"/>
                  <a:pt x="179327" y="2289746"/>
                </a:cubicBezTo>
                <a:cubicBezTo>
                  <a:pt x="183146" y="2291033"/>
                  <a:pt x="187028" y="2290841"/>
                  <a:pt x="190972" y="2289168"/>
                </a:cubicBezTo>
                <a:cubicBezTo>
                  <a:pt x="190311" y="2282303"/>
                  <a:pt x="189075" y="2272211"/>
                  <a:pt x="187263" y="2258894"/>
                </a:cubicBezTo>
                <a:cubicBezTo>
                  <a:pt x="185451" y="2245576"/>
                  <a:pt x="185616" y="2236018"/>
                  <a:pt x="187757" y="2230219"/>
                </a:cubicBezTo>
                <a:close/>
                <a:moveTo>
                  <a:pt x="175398" y="2140529"/>
                </a:moveTo>
                <a:lnTo>
                  <a:pt x="170934" y="2156468"/>
                </a:lnTo>
                <a:lnTo>
                  <a:pt x="173536" y="2162269"/>
                </a:lnTo>
                <a:lnTo>
                  <a:pt x="177404" y="2160534"/>
                </a:lnTo>
                <a:cubicBezTo>
                  <a:pt x="181263" y="2158997"/>
                  <a:pt x="183697" y="2157518"/>
                  <a:pt x="184705" y="2156098"/>
                </a:cubicBezTo>
                <a:cubicBezTo>
                  <a:pt x="185713" y="2154678"/>
                  <a:pt x="185346" y="2152133"/>
                  <a:pt x="183603" y="2148463"/>
                </a:cubicBezTo>
                <a:close/>
                <a:moveTo>
                  <a:pt x="182791" y="2100049"/>
                </a:moveTo>
                <a:lnTo>
                  <a:pt x="182393" y="2109518"/>
                </a:lnTo>
                <a:cubicBezTo>
                  <a:pt x="183782" y="2106573"/>
                  <a:pt x="184204" y="2104061"/>
                  <a:pt x="183658" y="2101983"/>
                </a:cubicBezTo>
                <a:close/>
                <a:moveTo>
                  <a:pt x="399436" y="2023776"/>
                </a:moveTo>
                <a:lnTo>
                  <a:pt x="395242" y="2055852"/>
                </a:lnTo>
                <a:cubicBezTo>
                  <a:pt x="401856" y="2060241"/>
                  <a:pt x="406970" y="2066464"/>
                  <a:pt x="410584" y="2074521"/>
                </a:cubicBezTo>
                <a:cubicBezTo>
                  <a:pt x="409460" y="2074928"/>
                  <a:pt x="408324" y="2075632"/>
                  <a:pt x="407175" y="2076631"/>
                </a:cubicBezTo>
                <a:cubicBezTo>
                  <a:pt x="406027" y="2077630"/>
                  <a:pt x="405808" y="2079083"/>
                  <a:pt x="406518" y="2080990"/>
                </a:cubicBezTo>
                <a:cubicBezTo>
                  <a:pt x="407506" y="2082870"/>
                  <a:pt x="409099" y="2084478"/>
                  <a:pt x="411295" y="2085816"/>
                </a:cubicBezTo>
                <a:cubicBezTo>
                  <a:pt x="413492" y="2087153"/>
                  <a:pt x="415568" y="2088545"/>
                  <a:pt x="417523" y="2089990"/>
                </a:cubicBezTo>
                <a:lnTo>
                  <a:pt x="433661" y="2089720"/>
                </a:lnTo>
                <a:lnTo>
                  <a:pt x="432993" y="2083051"/>
                </a:lnTo>
                <a:lnTo>
                  <a:pt x="419855" y="2079654"/>
                </a:lnTo>
                <a:cubicBezTo>
                  <a:pt x="418477" y="2076691"/>
                  <a:pt x="417812" y="2073698"/>
                  <a:pt x="417860" y="2070676"/>
                </a:cubicBezTo>
                <a:cubicBezTo>
                  <a:pt x="417908" y="2067655"/>
                  <a:pt x="419127" y="2064979"/>
                  <a:pt x="421518" y="2062648"/>
                </a:cubicBezTo>
                <a:cubicBezTo>
                  <a:pt x="418684" y="2055790"/>
                  <a:pt x="415728" y="2048986"/>
                  <a:pt x="412652" y="2042236"/>
                </a:cubicBezTo>
                <a:cubicBezTo>
                  <a:pt x="409576" y="2035486"/>
                  <a:pt x="405171" y="2029333"/>
                  <a:pt x="399436" y="2023776"/>
                </a:cubicBezTo>
                <a:close/>
                <a:moveTo>
                  <a:pt x="411619" y="1937014"/>
                </a:moveTo>
                <a:lnTo>
                  <a:pt x="409685" y="1937882"/>
                </a:lnTo>
                <a:cubicBezTo>
                  <a:pt x="410230" y="1939960"/>
                  <a:pt x="411742" y="1941604"/>
                  <a:pt x="414221" y="1942815"/>
                </a:cubicBezTo>
                <a:close/>
                <a:moveTo>
                  <a:pt x="423348" y="1906203"/>
                </a:moveTo>
                <a:cubicBezTo>
                  <a:pt x="419803" y="1907793"/>
                  <a:pt x="418092" y="1910883"/>
                  <a:pt x="418215" y="1915473"/>
                </a:cubicBezTo>
                <a:lnTo>
                  <a:pt x="424017" y="1912871"/>
                </a:lnTo>
                <a:cubicBezTo>
                  <a:pt x="423663" y="1911868"/>
                  <a:pt x="423552" y="1910757"/>
                  <a:pt x="423682" y="1909537"/>
                </a:cubicBezTo>
                <a:cubicBezTo>
                  <a:pt x="423813" y="1908317"/>
                  <a:pt x="423701" y="1907206"/>
                  <a:pt x="423348" y="1906203"/>
                </a:cubicBezTo>
                <a:close/>
                <a:moveTo>
                  <a:pt x="428608" y="1871325"/>
                </a:moveTo>
                <a:lnTo>
                  <a:pt x="421940" y="1871993"/>
                </a:lnTo>
                <a:lnTo>
                  <a:pt x="426276" y="1881662"/>
                </a:lnTo>
                <a:lnTo>
                  <a:pt x="412741" y="1887733"/>
                </a:lnTo>
                <a:lnTo>
                  <a:pt x="416210" y="1895468"/>
                </a:lnTo>
                <a:lnTo>
                  <a:pt x="422680" y="1899534"/>
                </a:lnTo>
                <a:lnTo>
                  <a:pt x="432077" y="1879059"/>
                </a:lnTo>
                <a:close/>
                <a:moveTo>
                  <a:pt x="426802" y="1846585"/>
                </a:moveTo>
                <a:lnTo>
                  <a:pt x="421868" y="1851120"/>
                </a:lnTo>
                <a:lnTo>
                  <a:pt x="428807" y="1866590"/>
                </a:lnTo>
                <a:cubicBezTo>
                  <a:pt x="430665" y="1863289"/>
                  <a:pt x="431164" y="1859871"/>
                  <a:pt x="430305" y="1856337"/>
                </a:cubicBezTo>
                <a:cubicBezTo>
                  <a:pt x="429446" y="1852802"/>
                  <a:pt x="428278" y="1849552"/>
                  <a:pt x="426802" y="1846585"/>
                </a:cubicBezTo>
                <a:close/>
                <a:moveTo>
                  <a:pt x="429189" y="1789768"/>
                </a:moveTo>
                <a:lnTo>
                  <a:pt x="421454" y="1793237"/>
                </a:lnTo>
                <a:cubicBezTo>
                  <a:pt x="422348" y="1800192"/>
                  <a:pt x="422783" y="1806771"/>
                  <a:pt x="422759" y="1812976"/>
                </a:cubicBezTo>
                <a:cubicBezTo>
                  <a:pt x="422736" y="1819180"/>
                  <a:pt x="420903" y="1823293"/>
                  <a:pt x="417261" y="1825314"/>
                </a:cubicBezTo>
                <a:cubicBezTo>
                  <a:pt x="418050" y="1826750"/>
                  <a:pt x="420040" y="1829245"/>
                  <a:pt x="423231" y="1832798"/>
                </a:cubicBezTo>
                <a:cubicBezTo>
                  <a:pt x="426421" y="1836351"/>
                  <a:pt x="428678" y="1838146"/>
                  <a:pt x="430001" y="1838181"/>
                </a:cubicBezTo>
                <a:cubicBezTo>
                  <a:pt x="430873" y="1837645"/>
                  <a:pt x="431112" y="1836667"/>
                  <a:pt x="430717" y="1835247"/>
                </a:cubicBezTo>
                <a:cubicBezTo>
                  <a:pt x="430322" y="1833827"/>
                  <a:pt x="429860" y="1832583"/>
                  <a:pt x="429332" y="1831513"/>
                </a:cubicBezTo>
                <a:cubicBezTo>
                  <a:pt x="430617" y="1825855"/>
                  <a:pt x="431427" y="1818814"/>
                  <a:pt x="431761" y="1810390"/>
                </a:cubicBezTo>
                <a:cubicBezTo>
                  <a:pt x="432095" y="1801965"/>
                  <a:pt x="431238" y="1795091"/>
                  <a:pt x="429189" y="1789768"/>
                </a:cubicBezTo>
                <a:close/>
                <a:moveTo>
                  <a:pt x="459444" y="1701868"/>
                </a:moveTo>
                <a:lnTo>
                  <a:pt x="457510" y="1702736"/>
                </a:lnTo>
                <a:cubicBezTo>
                  <a:pt x="457414" y="1705004"/>
                  <a:pt x="457573" y="1706869"/>
                  <a:pt x="457986" y="1708329"/>
                </a:cubicBezTo>
                <a:cubicBezTo>
                  <a:pt x="458399" y="1709789"/>
                  <a:pt x="459041" y="1711436"/>
                  <a:pt x="459913" y="1713271"/>
                </a:cubicBezTo>
                <a:cubicBezTo>
                  <a:pt x="461157" y="1710004"/>
                  <a:pt x="461001" y="1706203"/>
                  <a:pt x="459444" y="1701868"/>
                </a:cubicBezTo>
                <a:close/>
                <a:moveTo>
                  <a:pt x="440162" y="1664062"/>
                </a:moveTo>
                <a:lnTo>
                  <a:pt x="428560" y="1669266"/>
                </a:lnTo>
                <a:cubicBezTo>
                  <a:pt x="431241" y="1676968"/>
                  <a:pt x="431554" y="1684570"/>
                  <a:pt x="429499" y="1692073"/>
                </a:cubicBezTo>
                <a:cubicBezTo>
                  <a:pt x="427445" y="1699575"/>
                  <a:pt x="427758" y="1707177"/>
                  <a:pt x="430438" y="1714879"/>
                </a:cubicBezTo>
                <a:lnTo>
                  <a:pt x="425775" y="1735553"/>
                </a:lnTo>
                <a:cubicBezTo>
                  <a:pt x="425457" y="1737002"/>
                  <a:pt x="426161" y="1738138"/>
                  <a:pt x="427885" y="1738961"/>
                </a:cubicBezTo>
                <a:cubicBezTo>
                  <a:pt x="429609" y="1739785"/>
                  <a:pt x="431062" y="1740004"/>
                  <a:pt x="432245" y="1739619"/>
                </a:cubicBezTo>
                <a:lnTo>
                  <a:pt x="442979" y="1732481"/>
                </a:lnTo>
                <a:cubicBezTo>
                  <a:pt x="442888" y="1726667"/>
                  <a:pt x="442633" y="1720490"/>
                  <a:pt x="442216" y="1713951"/>
                </a:cubicBezTo>
                <a:cubicBezTo>
                  <a:pt x="441799" y="1707412"/>
                  <a:pt x="440362" y="1701185"/>
                  <a:pt x="437902" y="1695272"/>
                </a:cubicBezTo>
                <a:cubicBezTo>
                  <a:pt x="437971" y="1690353"/>
                  <a:pt x="437997" y="1685018"/>
                  <a:pt x="437982" y="1679267"/>
                </a:cubicBezTo>
                <a:cubicBezTo>
                  <a:pt x="437967" y="1673515"/>
                  <a:pt x="438693" y="1668447"/>
                  <a:pt x="440162" y="1664062"/>
                </a:cubicBezTo>
                <a:close/>
                <a:moveTo>
                  <a:pt x="452091" y="1628516"/>
                </a:moveTo>
                <a:lnTo>
                  <a:pt x="445693" y="1645322"/>
                </a:lnTo>
                <a:cubicBezTo>
                  <a:pt x="444835" y="1642223"/>
                  <a:pt x="442815" y="1641387"/>
                  <a:pt x="439632" y="1642814"/>
                </a:cubicBezTo>
                <a:cubicBezTo>
                  <a:pt x="436450" y="1644242"/>
                  <a:pt x="435247" y="1646523"/>
                  <a:pt x="436024" y="1649659"/>
                </a:cubicBezTo>
                <a:lnTo>
                  <a:pt x="457367" y="1660990"/>
                </a:lnTo>
                <a:lnTo>
                  <a:pt x="465101" y="1657521"/>
                </a:lnTo>
                <a:lnTo>
                  <a:pt x="459229" y="1639250"/>
                </a:lnTo>
                <a:close/>
                <a:moveTo>
                  <a:pt x="425075" y="1594179"/>
                </a:moveTo>
                <a:lnTo>
                  <a:pt x="414539" y="1596582"/>
                </a:lnTo>
                <a:cubicBezTo>
                  <a:pt x="414856" y="1597504"/>
                  <a:pt x="414823" y="1598293"/>
                  <a:pt x="414439" y="1598949"/>
                </a:cubicBezTo>
                <a:cubicBezTo>
                  <a:pt x="414056" y="1599605"/>
                  <a:pt x="414023" y="1600394"/>
                  <a:pt x="414340" y="1601317"/>
                </a:cubicBezTo>
                <a:lnTo>
                  <a:pt x="418677" y="1610985"/>
                </a:lnTo>
                <a:cubicBezTo>
                  <a:pt x="420466" y="1614973"/>
                  <a:pt x="422792" y="1618865"/>
                  <a:pt x="425657" y="1622662"/>
                </a:cubicBezTo>
                <a:cubicBezTo>
                  <a:pt x="428521" y="1626458"/>
                  <a:pt x="431597" y="1629433"/>
                  <a:pt x="434886" y="1631587"/>
                </a:cubicBezTo>
                <a:close/>
                <a:moveTo>
                  <a:pt x="457748" y="1584168"/>
                </a:moveTo>
                <a:lnTo>
                  <a:pt x="455019" y="1603974"/>
                </a:lnTo>
                <a:lnTo>
                  <a:pt x="460820" y="1601372"/>
                </a:lnTo>
                <a:cubicBezTo>
                  <a:pt x="461197" y="1596171"/>
                  <a:pt x="460173" y="1590436"/>
                  <a:pt x="457748" y="1584168"/>
                </a:cubicBezTo>
                <a:close/>
                <a:moveTo>
                  <a:pt x="422799" y="1558035"/>
                </a:moveTo>
                <a:lnTo>
                  <a:pt x="416799" y="1565372"/>
                </a:lnTo>
                <a:lnTo>
                  <a:pt x="415136" y="1582378"/>
                </a:lnTo>
                <a:lnTo>
                  <a:pt x="423069" y="1574173"/>
                </a:lnTo>
                <a:lnTo>
                  <a:pt x="424534" y="1561903"/>
                </a:lnTo>
                <a:close/>
                <a:moveTo>
                  <a:pt x="429380" y="1469141"/>
                </a:moveTo>
                <a:lnTo>
                  <a:pt x="413242" y="1469412"/>
                </a:lnTo>
                <a:cubicBezTo>
                  <a:pt x="416150" y="1475463"/>
                  <a:pt x="419491" y="1482481"/>
                  <a:pt x="423266" y="1490466"/>
                </a:cubicBezTo>
                <a:cubicBezTo>
                  <a:pt x="427042" y="1498450"/>
                  <a:pt x="429416" y="1505902"/>
                  <a:pt x="430390" y="1512820"/>
                </a:cubicBezTo>
                <a:cubicBezTo>
                  <a:pt x="432523" y="1507218"/>
                  <a:pt x="431855" y="1500550"/>
                  <a:pt x="428385" y="1492815"/>
                </a:cubicBezTo>
                <a:close/>
                <a:moveTo>
                  <a:pt x="441348" y="1319762"/>
                </a:moveTo>
                <a:lnTo>
                  <a:pt x="430812" y="1322165"/>
                </a:lnTo>
                <a:lnTo>
                  <a:pt x="420475" y="1319834"/>
                </a:lnTo>
                <a:lnTo>
                  <a:pt x="424613" y="1334237"/>
                </a:lnTo>
                <a:cubicBezTo>
                  <a:pt x="423028" y="1338577"/>
                  <a:pt x="421834" y="1343468"/>
                  <a:pt x="421032" y="1348909"/>
                </a:cubicBezTo>
                <a:cubicBezTo>
                  <a:pt x="420230" y="1354349"/>
                  <a:pt x="419737" y="1359506"/>
                  <a:pt x="419552" y="1364380"/>
                </a:cubicBezTo>
                <a:cubicBezTo>
                  <a:pt x="423488" y="1372293"/>
                  <a:pt x="424091" y="1380539"/>
                  <a:pt x="421359" y="1389120"/>
                </a:cubicBezTo>
                <a:cubicBezTo>
                  <a:pt x="418398" y="1388561"/>
                  <a:pt x="416250" y="1389815"/>
                  <a:pt x="414916" y="1392881"/>
                </a:cubicBezTo>
                <a:cubicBezTo>
                  <a:pt x="413582" y="1395948"/>
                  <a:pt x="414018" y="1397784"/>
                  <a:pt x="416226" y="1398391"/>
                </a:cubicBezTo>
                <a:lnTo>
                  <a:pt x="410695" y="1417131"/>
                </a:lnTo>
                <a:lnTo>
                  <a:pt x="413568" y="1439070"/>
                </a:lnTo>
                <a:lnTo>
                  <a:pt x="409701" y="1440805"/>
                </a:lnTo>
                <a:lnTo>
                  <a:pt x="415772" y="1454340"/>
                </a:lnTo>
                <a:lnTo>
                  <a:pt x="427176" y="1453871"/>
                </a:lnTo>
                <a:cubicBezTo>
                  <a:pt x="425819" y="1453221"/>
                  <a:pt x="425297" y="1452488"/>
                  <a:pt x="425608" y="1451671"/>
                </a:cubicBezTo>
                <a:cubicBezTo>
                  <a:pt x="425919" y="1450854"/>
                  <a:pt x="426797" y="1450653"/>
                  <a:pt x="428242" y="1451070"/>
                </a:cubicBezTo>
                <a:lnTo>
                  <a:pt x="428640" y="1441600"/>
                </a:lnTo>
                <a:cubicBezTo>
                  <a:pt x="429998" y="1441717"/>
                  <a:pt x="430882" y="1440449"/>
                  <a:pt x="431290" y="1437799"/>
                </a:cubicBezTo>
                <a:cubicBezTo>
                  <a:pt x="431697" y="1435148"/>
                  <a:pt x="431880" y="1433614"/>
                  <a:pt x="431839" y="1433197"/>
                </a:cubicBezTo>
                <a:lnTo>
                  <a:pt x="434966" y="1403921"/>
                </a:lnTo>
                <a:cubicBezTo>
                  <a:pt x="432979" y="1398522"/>
                  <a:pt x="431179" y="1388683"/>
                  <a:pt x="429566" y="1374406"/>
                </a:cubicBezTo>
                <a:cubicBezTo>
                  <a:pt x="427952" y="1360128"/>
                  <a:pt x="428036" y="1350606"/>
                  <a:pt x="429817" y="1345839"/>
                </a:cubicBezTo>
                <a:lnTo>
                  <a:pt x="442088" y="1347303"/>
                </a:lnTo>
                <a:cubicBezTo>
                  <a:pt x="441185" y="1342917"/>
                  <a:pt x="440470" y="1338302"/>
                  <a:pt x="439942" y="1333458"/>
                </a:cubicBezTo>
                <a:cubicBezTo>
                  <a:pt x="439415" y="1328614"/>
                  <a:pt x="439883" y="1324048"/>
                  <a:pt x="441348" y="1319762"/>
                </a:cubicBezTo>
                <a:close/>
                <a:moveTo>
                  <a:pt x="426602" y="1286889"/>
                </a:moveTo>
                <a:lnTo>
                  <a:pt x="422735" y="1288624"/>
                </a:lnTo>
                <a:lnTo>
                  <a:pt x="426205" y="1296359"/>
                </a:lnTo>
                <a:cubicBezTo>
                  <a:pt x="426742" y="1294860"/>
                  <a:pt x="427050" y="1293173"/>
                  <a:pt x="427129" y="1291299"/>
                </a:cubicBezTo>
                <a:cubicBezTo>
                  <a:pt x="427207" y="1289425"/>
                  <a:pt x="427032" y="1287955"/>
                  <a:pt x="426602" y="1286889"/>
                </a:cubicBezTo>
                <a:close/>
                <a:moveTo>
                  <a:pt x="442740" y="1286619"/>
                </a:moveTo>
                <a:cubicBezTo>
                  <a:pt x="444075" y="1288730"/>
                  <a:pt x="444008" y="1290309"/>
                  <a:pt x="442542" y="1291354"/>
                </a:cubicBezTo>
                <a:lnTo>
                  <a:pt x="447547" y="1307690"/>
                </a:lnTo>
                <a:lnTo>
                  <a:pt x="452083" y="1312624"/>
                </a:lnTo>
                <a:cubicBezTo>
                  <a:pt x="452760" y="1308740"/>
                  <a:pt x="453087" y="1304722"/>
                  <a:pt x="453063" y="1300570"/>
                </a:cubicBezTo>
                <a:cubicBezTo>
                  <a:pt x="453040" y="1296419"/>
                  <a:pt x="452400" y="1292835"/>
                  <a:pt x="451144" y="1289818"/>
                </a:cubicBezTo>
                <a:cubicBezTo>
                  <a:pt x="449409" y="1285950"/>
                  <a:pt x="446608" y="1284884"/>
                  <a:pt x="442740" y="1286619"/>
                </a:cubicBezTo>
                <a:close/>
                <a:moveTo>
                  <a:pt x="423316" y="1207067"/>
                </a:moveTo>
                <a:cubicBezTo>
                  <a:pt x="422067" y="1207627"/>
                  <a:pt x="420431" y="1208942"/>
                  <a:pt x="418407" y="1211011"/>
                </a:cubicBezTo>
                <a:cubicBezTo>
                  <a:pt x="416383" y="1213080"/>
                  <a:pt x="415664" y="1215145"/>
                  <a:pt x="416250" y="1217205"/>
                </a:cubicBezTo>
                <a:cubicBezTo>
                  <a:pt x="416786" y="1218077"/>
                  <a:pt x="417764" y="1218316"/>
                  <a:pt x="419184" y="1217921"/>
                </a:cubicBezTo>
                <a:cubicBezTo>
                  <a:pt x="420604" y="1217526"/>
                  <a:pt x="421848" y="1217065"/>
                  <a:pt x="422918" y="1216537"/>
                </a:cubicBezTo>
                <a:close/>
                <a:moveTo>
                  <a:pt x="429937" y="1004340"/>
                </a:moveTo>
                <a:lnTo>
                  <a:pt x="433406" y="1012075"/>
                </a:lnTo>
                <a:lnTo>
                  <a:pt x="432738" y="1005407"/>
                </a:lnTo>
                <a:close/>
                <a:moveTo>
                  <a:pt x="416186" y="947794"/>
                </a:moveTo>
                <a:lnTo>
                  <a:pt x="417053" y="949728"/>
                </a:lnTo>
                <a:cubicBezTo>
                  <a:pt x="419478" y="955996"/>
                  <a:pt x="423502" y="958062"/>
                  <a:pt x="429125" y="955927"/>
                </a:cubicBezTo>
                <a:close/>
                <a:moveTo>
                  <a:pt x="457645" y="864160"/>
                </a:moveTo>
                <a:lnTo>
                  <a:pt x="454446" y="872563"/>
                </a:lnTo>
                <a:cubicBezTo>
                  <a:pt x="455891" y="872979"/>
                  <a:pt x="456986" y="873263"/>
                  <a:pt x="457730" y="873412"/>
                </a:cubicBezTo>
                <a:cubicBezTo>
                  <a:pt x="458475" y="873562"/>
                  <a:pt x="458603" y="874279"/>
                  <a:pt x="458114" y="875563"/>
                </a:cubicBezTo>
                <a:cubicBezTo>
                  <a:pt x="458659" y="877641"/>
                  <a:pt x="458238" y="880153"/>
                  <a:pt x="456849" y="883099"/>
                </a:cubicBezTo>
                <a:lnTo>
                  <a:pt x="449783" y="893237"/>
                </a:lnTo>
                <a:lnTo>
                  <a:pt x="444181" y="891104"/>
                </a:lnTo>
                <a:cubicBezTo>
                  <a:pt x="444527" y="897917"/>
                  <a:pt x="444972" y="902363"/>
                  <a:pt x="445518" y="904441"/>
                </a:cubicBezTo>
                <a:cubicBezTo>
                  <a:pt x="443858" y="911960"/>
                  <a:pt x="442198" y="919479"/>
                  <a:pt x="440538" y="926999"/>
                </a:cubicBezTo>
                <a:cubicBezTo>
                  <a:pt x="438878" y="934518"/>
                  <a:pt x="439586" y="942137"/>
                  <a:pt x="442661" y="949855"/>
                </a:cubicBezTo>
                <a:lnTo>
                  <a:pt x="442732" y="970728"/>
                </a:lnTo>
                <a:cubicBezTo>
                  <a:pt x="440874" y="974029"/>
                  <a:pt x="440375" y="977447"/>
                  <a:pt x="441234" y="980981"/>
                </a:cubicBezTo>
                <a:cubicBezTo>
                  <a:pt x="442094" y="984515"/>
                  <a:pt x="443262" y="987766"/>
                  <a:pt x="444738" y="990733"/>
                </a:cubicBezTo>
                <a:cubicBezTo>
                  <a:pt x="447674" y="999868"/>
                  <a:pt x="447710" y="1010304"/>
                  <a:pt x="444845" y="1022042"/>
                </a:cubicBezTo>
                <a:cubicBezTo>
                  <a:pt x="441980" y="1033779"/>
                  <a:pt x="442016" y="1044216"/>
                  <a:pt x="444953" y="1053351"/>
                </a:cubicBezTo>
                <a:lnTo>
                  <a:pt x="439820" y="1062622"/>
                </a:lnTo>
                <a:cubicBezTo>
                  <a:pt x="440467" y="1066977"/>
                  <a:pt x="440510" y="1071603"/>
                  <a:pt x="439948" y="1076500"/>
                </a:cubicBezTo>
                <a:cubicBezTo>
                  <a:pt x="439387" y="1081398"/>
                  <a:pt x="438946" y="1086241"/>
                  <a:pt x="438626" y="1091030"/>
                </a:cubicBezTo>
                <a:lnTo>
                  <a:pt x="444698" y="1104566"/>
                </a:lnTo>
                <a:cubicBezTo>
                  <a:pt x="450628" y="1098906"/>
                  <a:pt x="454518" y="1090966"/>
                  <a:pt x="456371" y="1080748"/>
                </a:cubicBezTo>
                <a:cubicBezTo>
                  <a:pt x="458223" y="1070529"/>
                  <a:pt x="457863" y="1062174"/>
                  <a:pt x="455289" y="1055683"/>
                </a:cubicBezTo>
                <a:cubicBezTo>
                  <a:pt x="457340" y="1054860"/>
                  <a:pt x="459040" y="1053903"/>
                  <a:pt x="460390" y="1052814"/>
                </a:cubicBezTo>
                <a:cubicBezTo>
                  <a:pt x="461740" y="1051724"/>
                  <a:pt x="462040" y="1050235"/>
                  <a:pt x="461289" y="1048346"/>
                </a:cubicBezTo>
                <a:cubicBezTo>
                  <a:pt x="459692" y="1045433"/>
                  <a:pt x="458500" y="1042774"/>
                  <a:pt x="457712" y="1040369"/>
                </a:cubicBezTo>
                <a:cubicBezTo>
                  <a:pt x="456923" y="1037964"/>
                  <a:pt x="458315" y="1035889"/>
                  <a:pt x="461886" y="1034141"/>
                </a:cubicBezTo>
                <a:lnTo>
                  <a:pt x="457335" y="961855"/>
                </a:lnTo>
                <a:cubicBezTo>
                  <a:pt x="463458" y="959108"/>
                  <a:pt x="465813" y="955729"/>
                  <a:pt x="464401" y="951717"/>
                </a:cubicBezTo>
                <a:cubicBezTo>
                  <a:pt x="462541" y="948002"/>
                  <a:pt x="461707" y="945280"/>
                  <a:pt x="461898" y="943548"/>
                </a:cubicBezTo>
                <a:cubicBezTo>
                  <a:pt x="462089" y="941817"/>
                  <a:pt x="464056" y="940161"/>
                  <a:pt x="467799" y="938579"/>
                </a:cubicBezTo>
                <a:lnTo>
                  <a:pt x="468793" y="914905"/>
                </a:lnTo>
                <a:cubicBezTo>
                  <a:pt x="467402" y="911803"/>
                  <a:pt x="465681" y="906672"/>
                  <a:pt x="463630" y="899510"/>
                </a:cubicBezTo>
                <a:cubicBezTo>
                  <a:pt x="461579" y="892349"/>
                  <a:pt x="459741" y="884367"/>
                  <a:pt x="458114" y="875563"/>
                </a:cubicBezTo>
                <a:cubicBezTo>
                  <a:pt x="458491" y="870361"/>
                  <a:pt x="458334" y="866560"/>
                  <a:pt x="457645" y="864160"/>
                </a:cubicBezTo>
                <a:close/>
                <a:moveTo>
                  <a:pt x="450236" y="837287"/>
                </a:moveTo>
                <a:lnTo>
                  <a:pt x="446369" y="839022"/>
                </a:lnTo>
                <a:lnTo>
                  <a:pt x="446173" y="841022"/>
                </a:lnTo>
                <a:close/>
                <a:moveTo>
                  <a:pt x="468403" y="816944"/>
                </a:moveTo>
                <a:cubicBezTo>
                  <a:pt x="465817" y="818297"/>
                  <a:pt x="463472" y="819543"/>
                  <a:pt x="461369" y="820680"/>
                </a:cubicBezTo>
                <a:cubicBezTo>
                  <a:pt x="461291" y="825360"/>
                  <a:pt x="461334" y="829987"/>
                  <a:pt x="461497" y="834559"/>
                </a:cubicBezTo>
                <a:cubicBezTo>
                  <a:pt x="461661" y="839131"/>
                  <a:pt x="461220" y="843974"/>
                  <a:pt x="460175" y="849088"/>
                </a:cubicBezTo>
                <a:cubicBezTo>
                  <a:pt x="464043" y="847353"/>
                  <a:pt x="468777" y="847552"/>
                  <a:pt x="474380" y="849685"/>
                </a:cubicBezTo>
                <a:lnTo>
                  <a:pt x="471507" y="827746"/>
                </a:lnTo>
                <a:cubicBezTo>
                  <a:pt x="472125" y="826211"/>
                  <a:pt x="472755" y="824380"/>
                  <a:pt x="473398" y="822252"/>
                </a:cubicBezTo>
                <a:cubicBezTo>
                  <a:pt x="474041" y="820125"/>
                  <a:pt x="474187" y="818511"/>
                  <a:pt x="473838" y="817409"/>
                </a:cubicBezTo>
                <a:cubicBezTo>
                  <a:pt x="472802" y="815745"/>
                  <a:pt x="470990" y="815590"/>
                  <a:pt x="468403" y="816944"/>
                </a:cubicBezTo>
                <a:close/>
                <a:moveTo>
                  <a:pt x="444817" y="763067"/>
                </a:moveTo>
                <a:lnTo>
                  <a:pt x="438817" y="770404"/>
                </a:lnTo>
                <a:cubicBezTo>
                  <a:pt x="441820" y="777961"/>
                  <a:pt x="443422" y="784985"/>
                  <a:pt x="443624" y="791476"/>
                </a:cubicBezTo>
                <a:cubicBezTo>
                  <a:pt x="444668" y="786361"/>
                  <a:pt x="445109" y="781518"/>
                  <a:pt x="444945" y="776946"/>
                </a:cubicBezTo>
                <a:cubicBezTo>
                  <a:pt x="444782" y="772374"/>
                  <a:pt x="444739" y="767747"/>
                  <a:pt x="444817" y="763067"/>
                </a:cubicBezTo>
                <a:close/>
                <a:moveTo>
                  <a:pt x="456181" y="735323"/>
                </a:moveTo>
                <a:cubicBezTo>
                  <a:pt x="455033" y="735354"/>
                  <a:pt x="453510" y="735843"/>
                  <a:pt x="451613" y="736791"/>
                </a:cubicBezTo>
                <a:lnTo>
                  <a:pt x="449679" y="737658"/>
                </a:lnTo>
                <a:cubicBezTo>
                  <a:pt x="450947" y="741348"/>
                  <a:pt x="452748" y="743637"/>
                  <a:pt x="455082" y="744526"/>
                </a:cubicBezTo>
                <a:lnTo>
                  <a:pt x="458950" y="742791"/>
                </a:lnTo>
                <a:cubicBezTo>
                  <a:pt x="460417" y="741746"/>
                  <a:pt x="460483" y="740168"/>
                  <a:pt x="459149" y="738056"/>
                </a:cubicBezTo>
                <a:cubicBezTo>
                  <a:pt x="458317" y="736203"/>
                  <a:pt x="457328" y="735292"/>
                  <a:pt x="456181" y="735323"/>
                </a:cubicBezTo>
                <a:close/>
                <a:moveTo>
                  <a:pt x="444332" y="684311"/>
                </a:moveTo>
                <a:lnTo>
                  <a:pt x="450403" y="697847"/>
                </a:lnTo>
                <a:cubicBezTo>
                  <a:pt x="448389" y="698750"/>
                  <a:pt x="446833" y="700029"/>
                  <a:pt x="445736" y="701682"/>
                </a:cubicBezTo>
                <a:cubicBezTo>
                  <a:pt x="444639" y="703336"/>
                  <a:pt x="444484" y="705147"/>
                  <a:pt x="445271" y="707117"/>
                </a:cubicBezTo>
                <a:cubicBezTo>
                  <a:pt x="446210" y="709212"/>
                  <a:pt x="447633" y="711090"/>
                  <a:pt x="449540" y="712751"/>
                </a:cubicBezTo>
                <a:cubicBezTo>
                  <a:pt x="451446" y="714412"/>
                  <a:pt x="453403" y="714890"/>
                  <a:pt x="455409" y="714184"/>
                </a:cubicBezTo>
                <a:cubicBezTo>
                  <a:pt x="456263" y="713607"/>
                  <a:pt x="456538" y="712709"/>
                  <a:pt x="456233" y="711491"/>
                </a:cubicBezTo>
                <a:cubicBezTo>
                  <a:pt x="455929" y="710273"/>
                  <a:pt x="455720" y="709592"/>
                  <a:pt x="455608" y="709449"/>
                </a:cubicBezTo>
                <a:lnTo>
                  <a:pt x="457470" y="687709"/>
                </a:lnTo>
                <a:close/>
                <a:moveTo>
                  <a:pt x="440791" y="655704"/>
                </a:moveTo>
                <a:lnTo>
                  <a:pt x="443393" y="661505"/>
                </a:lnTo>
                <a:lnTo>
                  <a:pt x="439995" y="674643"/>
                </a:lnTo>
                <a:lnTo>
                  <a:pt x="441730" y="678510"/>
                </a:lnTo>
                <a:lnTo>
                  <a:pt x="447929" y="666438"/>
                </a:lnTo>
                <a:lnTo>
                  <a:pt x="445326" y="660637"/>
                </a:lnTo>
                <a:cubicBezTo>
                  <a:pt x="445258" y="660377"/>
                  <a:pt x="444744" y="659447"/>
                  <a:pt x="443784" y="657845"/>
                </a:cubicBezTo>
                <a:cubicBezTo>
                  <a:pt x="442823" y="656243"/>
                  <a:pt x="441826" y="655530"/>
                  <a:pt x="440791" y="655704"/>
                </a:cubicBezTo>
                <a:close/>
                <a:moveTo>
                  <a:pt x="177316" y="379019"/>
                </a:moveTo>
                <a:lnTo>
                  <a:pt x="168714" y="380555"/>
                </a:lnTo>
                <a:lnTo>
                  <a:pt x="156117" y="409433"/>
                </a:lnTo>
                <a:cubicBezTo>
                  <a:pt x="153018" y="418275"/>
                  <a:pt x="153653" y="425733"/>
                  <a:pt x="158023" y="431806"/>
                </a:cubicBezTo>
                <a:cubicBezTo>
                  <a:pt x="162392" y="437878"/>
                  <a:pt x="164094" y="442535"/>
                  <a:pt x="163127" y="445775"/>
                </a:cubicBezTo>
                <a:lnTo>
                  <a:pt x="175796" y="437770"/>
                </a:lnTo>
                <a:lnTo>
                  <a:pt x="177729" y="436902"/>
                </a:lnTo>
                <a:lnTo>
                  <a:pt x="167122" y="418433"/>
                </a:lnTo>
                <a:lnTo>
                  <a:pt x="178454" y="397091"/>
                </a:lnTo>
                <a:close/>
                <a:moveTo>
                  <a:pt x="74663" y="0"/>
                </a:moveTo>
                <a:cubicBezTo>
                  <a:pt x="77744" y="4280"/>
                  <a:pt x="79022" y="16192"/>
                  <a:pt x="78498" y="35735"/>
                </a:cubicBezTo>
                <a:cubicBezTo>
                  <a:pt x="77973" y="55278"/>
                  <a:pt x="76567" y="68974"/>
                  <a:pt x="74281" y="76823"/>
                </a:cubicBezTo>
                <a:lnTo>
                  <a:pt x="76215" y="75955"/>
                </a:lnTo>
                <a:cubicBezTo>
                  <a:pt x="80340" y="77492"/>
                  <a:pt x="83027" y="79384"/>
                  <a:pt x="84277" y="81630"/>
                </a:cubicBezTo>
                <a:cubicBezTo>
                  <a:pt x="85526" y="83876"/>
                  <a:pt x="85797" y="86852"/>
                  <a:pt x="85087" y="90558"/>
                </a:cubicBezTo>
                <a:cubicBezTo>
                  <a:pt x="89248" y="106306"/>
                  <a:pt x="91692" y="123404"/>
                  <a:pt x="92418" y="141854"/>
                </a:cubicBezTo>
                <a:cubicBezTo>
                  <a:pt x="93145" y="160303"/>
                  <a:pt x="94622" y="177836"/>
                  <a:pt x="96849" y="194451"/>
                </a:cubicBezTo>
                <a:cubicBezTo>
                  <a:pt x="99872" y="196337"/>
                  <a:pt x="100945" y="198082"/>
                  <a:pt x="100068" y="199686"/>
                </a:cubicBezTo>
                <a:cubicBezTo>
                  <a:pt x="99190" y="201289"/>
                  <a:pt x="97629" y="203635"/>
                  <a:pt x="95384" y="206722"/>
                </a:cubicBezTo>
                <a:cubicBezTo>
                  <a:pt x="96127" y="208809"/>
                  <a:pt x="96761" y="210653"/>
                  <a:pt x="97286" y="212257"/>
                </a:cubicBezTo>
                <a:cubicBezTo>
                  <a:pt x="97812" y="213860"/>
                  <a:pt x="98979" y="214304"/>
                  <a:pt x="100788" y="213589"/>
                </a:cubicBezTo>
                <a:cubicBezTo>
                  <a:pt x="100805" y="217404"/>
                  <a:pt x="100490" y="222095"/>
                  <a:pt x="99841" y="227660"/>
                </a:cubicBezTo>
                <a:cubicBezTo>
                  <a:pt x="99192" y="233226"/>
                  <a:pt x="100110" y="236782"/>
                  <a:pt x="102594" y="238329"/>
                </a:cubicBezTo>
                <a:lnTo>
                  <a:pt x="108992" y="221523"/>
                </a:lnTo>
                <a:cubicBezTo>
                  <a:pt x="110139" y="218686"/>
                  <a:pt x="110561" y="216174"/>
                  <a:pt x="110257" y="213987"/>
                </a:cubicBezTo>
                <a:cubicBezTo>
                  <a:pt x="109954" y="211801"/>
                  <a:pt x="108442" y="210156"/>
                  <a:pt x="105721" y="209053"/>
                </a:cubicBezTo>
                <a:cubicBezTo>
                  <a:pt x="106854" y="206077"/>
                  <a:pt x="107837" y="202443"/>
                  <a:pt x="108670" y="198150"/>
                </a:cubicBezTo>
                <a:cubicBezTo>
                  <a:pt x="109502" y="193857"/>
                  <a:pt x="109785" y="189955"/>
                  <a:pt x="109517" y="186446"/>
                </a:cubicBezTo>
                <a:lnTo>
                  <a:pt x="109374" y="144701"/>
                </a:lnTo>
                <a:lnTo>
                  <a:pt x="116639" y="129828"/>
                </a:lnTo>
                <a:cubicBezTo>
                  <a:pt x="117830" y="126874"/>
                  <a:pt x="118430" y="123895"/>
                  <a:pt x="118438" y="120892"/>
                </a:cubicBezTo>
                <a:cubicBezTo>
                  <a:pt x="118445" y="117888"/>
                  <a:pt x="117111" y="115777"/>
                  <a:pt x="114435" y="114558"/>
                </a:cubicBezTo>
                <a:lnTo>
                  <a:pt x="115231" y="95619"/>
                </a:lnTo>
                <a:cubicBezTo>
                  <a:pt x="111373" y="89607"/>
                  <a:pt x="110849" y="83260"/>
                  <a:pt x="113659" y="76580"/>
                </a:cubicBezTo>
                <a:cubicBezTo>
                  <a:pt x="116469" y="69900"/>
                  <a:pt x="115945" y="63553"/>
                  <a:pt x="112087" y="57542"/>
                </a:cubicBezTo>
                <a:lnTo>
                  <a:pt x="127684" y="24995"/>
                </a:lnTo>
                <a:cubicBezTo>
                  <a:pt x="134940" y="28225"/>
                  <a:pt x="139019" y="30847"/>
                  <a:pt x="139923" y="32861"/>
                </a:cubicBezTo>
                <a:cubicBezTo>
                  <a:pt x="140826" y="34876"/>
                  <a:pt x="139638" y="38699"/>
                  <a:pt x="136358" y="44332"/>
                </a:cubicBezTo>
                <a:cubicBezTo>
                  <a:pt x="142463" y="48126"/>
                  <a:pt x="144226" y="52271"/>
                  <a:pt x="141646" y="56768"/>
                </a:cubicBezTo>
                <a:cubicBezTo>
                  <a:pt x="139066" y="61264"/>
                  <a:pt x="140128" y="65143"/>
                  <a:pt x="144833" y="68404"/>
                </a:cubicBezTo>
                <a:cubicBezTo>
                  <a:pt x="143667" y="74975"/>
                  <a:pt x="143603" y="84972"/>
                  <a:pt x="144640" y="98396"/>
                </a:cubicBezTo>
                <a:cubicBezTo>
                  <a:pt x="145677" y="111819"/>
                  <a:pt x="147813" y="120248"/>
                  <a:pt x="151048" y="123685"/>
                </a:cubicBezTo>
                <a:lnTo>
                  <a:pt x="152058" y="167364"/>
                </a:lnTo>
                <a:cubicBezTo>
                  <a:pt x="158291" y="170472"/>
                  <a:pt x="162699" y="174688"/>
                  <a:pt x="165282" y="180014"/>
                </a:cubicBezTo>
                <a:cubicBezTo>
                  <a:pt x="167864" y="185340"/>
                  <a:pt x="167438" y="191726"/>
                  <a:pt x="164003" y="199170"/>
                </a:cubicBezTo>
                <a:cubicBezTo>
                  <a:pt x="165647" y="208014"/>
                  <a:pt x="166433" y="217533"/>
                  <a:pt x="166360" y="227728"/>
                </a:cubicBezTo>
                <a:cubicBezTo>
                  <a:pt x="166287" y="237923"/>
                  <a:pt x="164706" y="247342"/>
                  <a:pt x="161615" y="255987"/>
                </a:cubicBezTo>
                <a:lnTo>
                  <a:pt x="174355" y="268855"/>
                </a:lnTo>
                <a:lnTo>
                  <a:pt x="165156" y="284595"/>
                </a:lnTo>
                <a:lnTo>
                  <a:pt x="174698" y="305865"/>
                </a:lnTo>
                <a:cubicBezTo>
                  <a:pt x="173931" y="310952"/>
                  <a:pt x="173901" y="315417"/>
                  <a:pt x="174609" y="319261"/>
                </a:cubicBezTo>
                <a:cubicBezTo>
                  <a:pt x="175317" y="323105"/>
                  <a:pt x="174370" y="326820"/>
                  <a:pt x="171769" y="330406"/>
                </a:cubicBezTo>
                <a:cubicBezTo>
                  <a:pt x="171877" y="333020"/>
                  <a:pt x="172981" y="335912"/>
                  <a:pt x="175081" y="339083"/>
                </a:cubicBezTo>
                <a:cubicBezTo>
                  <a:pt x="177181" y="342254"/>
                  <a:pt x="179034" y="344229"/>
                  <a:pt x="180642" y="345008"/>
                </a:cubicBezTo>
                <a:cubicBezTo>
                  <a:pt x="182543" y="346333"/>
                  <a:pt x="184077" y="346516"/>
                  <a:pt x="185243" y="345558"/>
                </a:cubicBezTo>
                <a:cubicBezTo>
                  <a:pt x="186410" y="344599"/>
                  <a:pt x="186810" y="343548"/>
                  <a:pt x="186443" y="342406"/>
                </a:cubicBezTo>
                <a:cubicBezTo>
                  <a:pt x="179893" y="338376"/>
                  <a:pt x="178369" y="333253"/>
                  <a:pt x="181871" y="327036"/>
                </a:cubicBezTo>
                <a:cubicBezTo>
                  <a:pt x="185374" y="320820"/>
                  <a:pt x="188585" y="315895"/>
                  <a:pt x="191504" y="312263"/>
                </a:cubicBezTo>
                <a:lnTo>
                  <a:pt x="178493" y="283258"/>
                </a:lnTo>
                <a:lnTo>
                  <a:pt x="180427" y="282390"/>
                </a:lnTo>
                <a:cubicBezTo>
                  <a:pt x="180611" y="279888"/>
                  <a:pt x="180324" y="277307"/>
                  <a:pt x="179567" y="274647"/>
                </a:cubicBezTo>
                <a:cubicBezTo>
                  <a:pt x="178809" y="271986"/>
                  <a:pt x="177072" y="270056"/>
                  <a:pt x="174355" y="268855"/>
                </a:cubicBezTo>
                <a:cubicBezTo>
                  <a:pt x="177495" y="261397"/>
                  <a:pt x="179263" y="254120"/>
                  <a:pt x="179660" y="247022"/>
                </a:cubicBezTo>
                <a:cubicBezTo>
                  <a:pt x="180057" y="239924"/>
                  <a:pt x="182042" y="233130"/>
                  <a:pt x="185615" y="226640"/>
                </a:cubicBezTo>
                <a:cubicBezTo>
                  <a:pt x="176449" y="223251"/>
                  <a:pt x="172689" y="219615"/>
                  <a:pt x="174335" y="215731"/>
                </a:cubicBezTo>
                <a:cubicBezTo>
                  <a:pt x="175980" y="211847"/>
                  <a:pt x="179204" y="205659"/>
                  <a:pt x="184008" y="197165"/>
                </a:cubicBezTo>
                <a:cubicBezTo>
                  <a:pt x="186068" y="189998"/>
                  <a:pt x="185143" y="179090"/>
                  <a:pt x="181233" y="164439"/>
                </a:cubicBezTo>
                <a:cubicBezTo>
                  <a:pt x="177323" y="149789"/>
                  <a:pt x="176664" y="138180"/>
                  <a:pt x="179257" y="129613"/>
                </a:cubicBezTo>
                <a:cubicBezTo>
                  <a:pt x="180834" y="127842"/>
                  <a:pt x="182614" y="126849"/>
                  <a:pt x="184600" y="126636"/>
                </a:cubicBezTo>
                <a:cubicBezTo>
                  <a:pt x="186585" y="126423"/>
                  <a:pt x="188316" y="126614"/>
                  <a:pt x="189793" y="127210"/>
                </a:cubicBezTo>
                <a:cubicBezTo>
                  <a:pt x="196569" y="130558"/>
                  <a:pt x="200275" y="136445"/>
                  <a:pt x="200909" y="144871"/>
                </a:cubicBezTo>
                <a:cubicBezTo>
                  <a:pt x="201543" y="153297"/>
                  <a:pt x="200464" y="160168"/>
                  <a:pt x="197671" y="165486"/>
                </a:cubicBezTo>
                <a:cubicBezTo>
                  <a:pt x="198662" y="179994"/>
                  <a:pt x="200108" y="193573"/>
                  <a:pt x="202007" y="206222"/>
                </a:cubicBezTo>
                <a:cubicBezTo>
                  <a:pt x="203906" y="218871"/>
                  <a:pt x="205135" y="231966"/>
                  <a:pt x="205692" y="245507"/>
                </a:cubicBezTo>
                <a:cubicBezTo>
                  <a:pt x="208296" y="246565"/>
                  <a:pt x="209341" y="248032"/>
                  <a:pt x="208828" y="249908"/>
                </a:cubicBezTo>
                <a:cubicBezTo>
                  <a:pt x="208314" y="251783"/>
                  <a:pt x="207425" y="254118"/>
                  <a:pt x="206162" y="256910"/>
                </a:cubicBezTo>
                <a:cubicBezTo>
                  <a:pt x="205194" y="259715"/>
                  <a:pt x="205381" y="261858"/>
                  <a:pt x="206722" y="263337"/>
                </a:cubicBezTo>
                <a:cubicBezTo>
                  <a:pt x="208063" y="264816"/>
                  <a:pt x="209966" y="265608"/>
                  <a:pt x="212432" y="265711"/>
                </a:cubicBezTo>
                <a:cubicBezTo>
                  <a:pt x="210748" y="270048"/>
                  <a:pt x="209535" y="274463"/>
                  <a:pt x="208793" y="278958"/>
                </a:cubicBezTo>
                <a:cubicBezTo>
                  <a:pt x="208051" y="283452"/>
                  <a:pt x="208288" y="287217"/>
                  <a:pt x="209504" y="290252"/>
                </a:cubicBezTo>
                <a:lnTo>
                  <a:pt x="207841" y="307258"/>
                </a:lnTo>
                <a:cubicBezTo>
                  <a:pt x="212432" y="309941"/>
                  <a:pt x="215222" y="313141"/>
                  <a:pt x="216212" y="316859"/>
                </a:cubicBezTo>
                <a:cubicBezTo>
                  <a:pt x="217202" y="320576"/>
                  <a:pt x="216658" y="324110"/>
                  <a:pt x="214581" y="327462"/>
                </a:cubicBezTo>
                <a:cubicBezTo>
                  <a:pt x="220931" y="324033"/>
                  <a:pt x="229335" y="319683"/>
                  <a:pt x="239793" y="314411"/>
                </a:cubicBezTo>
                <a:cubicBezTo>
                  <a:pt x="250252" y="309138"/>
                  <a:pt x="259474" y="307906"/>
                  <a:pt x="267459" y="310711"/>
                </a:cubicBezTo>
                <a:cubicBezTo>
                  <a:pt x="272185" y="313479"/>
                  <a:pt x="275406" y="316776"/>
                  <a:pt x="277122" y="320604"/>
                </a:cubicBezTo>
                <a:cubicBezTo>
                  <a:pt x="278839" y="324431"/>
                  <a:pt x="278509" y="327579"/>
                  <a:pt x="276133" y="330048"/>
                </a:cubicBezTo>
                <a:cubicBezTo>
                  <a:pt x="276437" y="331267"/>
                  <a:pt x="276596" y="333131"/>
                  <a:pt x="276609" y="335641"/>
                </a:cubicBezTo>
                <a:cubicBezTo>
                  <a:pt x="276622" y="338152"/>
                  <a:pt x="277264" y="339799"/>
                  <a:pt x="278536" y="340584"/>
                </a:cubicBezTo>
                <a:lnTo>
                  <a:pt x="282602" y="334115"/>
                </a:lnTo>
                <a:lnTo>
                  <a:pt x="299066" y="303502"/>
                </a:lnTo>
                <a:lnTo>
                  <a:pt x="296862" y="288231"/>
                </a:lnTo>
                <a:cubicBezTo>
                  <a:pt x="293879" y="286327"/>
                  <a:pt x="292725" y="284619"/>
                  <a:pt x="293402" y="283106"/>
                </a:cubicBezTo>
                <a:cubicBezTo>
                  <a:pt x="294078" y="281592"/>
                  <a:pt x="295075" y="279500"/>
                  <a:pt x="296393" y="276828"/>
                </a:cubicBezTo>
                <a:cubicBezTo>
                  <a:pt x="296430" y="274537"/>
                  <a:pt x="295904" y="272934"/>
                  <a:pt x="294816" y="272019"/>
                </a:cubicBezTo>
                <a:cubicBezTo>
                  <a:pt x="293728" y="271103"/>
                  <a:pt x="292452" y="270417"/>
                  <a:pt x="290989" y="269961"/>
                </a:cubicBezTo>
                <a:cubicBezTo>
                  <a:pt x="293955" y="261469"/>
                  <a:pt x="296220" y="252710"/>
                  <a:pt x="297785" y="243685"/>
                </a:cubicBezTo>
                <a:cubicBezTo>
                  <a:pt x="299350" y="234660"/>
                  <a:pt x="301615" y="225901"/>
                  <a:pt x="304581" y="217409"/>
                </a:cubicBezTo>
                <a:cubicBezTo>
                  <a:pt x="302602" y="207602"/>
                  <a:pt x="302585" y="197641"/>
                  <a:pt x="304532" y="187525"/>
                </a:cubicBezTo>
                <a:cubicBezTo>
                  <a:pt x="306479" y="177409"/>
                  <a:pt x="310447" y="168564"/>
                  <a:pt x="316438" y="160990"/>
                </a:cubicBezTo>
                <a:lnTo>
                  <a:pt x="310167" y="152189"/>
                </a:lnTo>
                <a:cubicBezTo>
                  <a:pt x="307962" y="149646"/>
                  <a:pt x="307019" y="146681"/>
                  <a:pt x="307339" y="143295"/>
                </a:cubicBezTo>
                <a:cubicBezTo>
                  <a:pt x="307659" y="139909"/>
                  <a:pt x="308867" y="136561"/>
                  <a:pt x="310963" y="133250"/>
                </a:cubicBezTo>
                <a:cubicBezTo>
                  <a:pt x="311216" y="123458"/>
                  <a:pt x="314505" y="120434"/>
                  <a:pt x="320830" y="124178"/>
                </a:cubicBezTo>
                <a:cubicBezTo>
                  <a:pt x="326580" y="126100"/>
                  <a:pt x="330704" y="128605"/>
                  <a:pt x="333202" y="131694"/>
                </a:cubicBezTo>
                <a:cubicBezTo>
                  <a:pt x="335701" y="134783"/>
                  <a:pt x="335691" y="139723"/>
                  <a:pt x="333172" y="146515"/>
                </a:cubicBezTo>
                <a:cubicBezTo>
                  <a:pt x="330998" y="151700"/>
                  <a:pt x="329116" y="159803"/>
                  <a:pt x="327526" y="170823"/>
                </a:cubicBezTo>
                <a:cubicBezTo>
                  <a:pt x="325937" y="181844"/>
                  <a:pt x="328089" y="189879"/>
                  <a:pt x="333984" y="194929"/>
                </a:cubicBezTo>
                <a:cubicBezTo>
                  <a:pt x="335517" y="201258"/>
                  <a:pt x="336942" y="211555"/>
                  <a:pt x="338259" y="225820"/>
                </a:cubicBezTo>
                <a:cubicBezTo>
                  <a:pt x="339577" y="240085"/>
                  <a:pt x="338802" y="251950"/>
                  <a:pt x="335934" y="261414"/>
                </a:cubicBezTo>
                <a:cubicBezTo>
                  <a:pt x="339934" y="263104"/>
                  <a:pt x="341904" y="265124"/>
                  <a:pt x="341845" y="267473"/>
                </a:cubicBezTo>
                <a:cubicBezTo>
                  <a:pt x="341786" y="269822"/>
                  <a:pt x="340906" y="271959"/>
                  <a:pt x="339204" y="273884"/>
                </a:cubicBezTo>
                <a:cubicBezTo>
                  <a:pt x="337674" y="278780"/>
                  <a:pt x="340354" y="283675"/>
                  <a:pt x="347243" y="288569"/>
                </a:cubicBezTo>
                <a:cubicBezTo>
                  <a:pt x="354133" y="293464"/>
                  <a:pt x="359013" y="296791"/>
                  <a:pt x="361883" y="298552"/>
                </a:cubicBezTo>
                <a:cubicBezTo>
                  <a:pt x="360356" y="306690"/>
                  <a:pt x="359434" y="322975"/>
                  <a:pt x="359119" y="347409"/>
                </a:cubicBezTo>
                <a:cubicBezTo>
                  <a:pt x="358804" y="371842"/>
                  <a:pt x="361267" y="386610"/>
                  <a:pt x="366507" y="391711"/>
                </a:cubicBezTo>
                <a:lnTo>
                  <a:pt x="357109" y="412186"/>
                </a:lnTo>
                <a:cubicBezTo>
                  <a:pt x="356734" y="419226"/>
                  <a:pt x="356372" y="425970"/>
                  <a:pt x="356022" y="432417"/>
                </a:cubicBezTo>
                <a:cubicBezTo>
                  <a:pt x="355672" y="438865"/>
                  <a:pt x="355793" y="445392"/>
                  <a:pt x="356385" y="451998"/>
                </a:cubicBezTo>
                <a:lnTo>
                  <a:pt x="360921" y="456932"/>
                </a:lnTo>
                <a:cubicBezTo>
                  <a:pt x="366470" y="452797"/>
                  <a:pt x="368605" y="445258"/>
                  <a:pt x="367325" y="434315"/>
                </a:cubicBezTo>
                <a:cubicBezTo>
                  <a:pt x="366046" y="423372"/>
                  <a:pt x="368664" y="415616"/>
                  <a:pt x="375180" y="411048"/>
                </a:cubicBezTo>
                <a:cubicBezTo>
                  <a:pt x="378581" y="409136"/>
                  <a:pt x="382515" y="405823"/>
                  <a:pt x="386981" y="401109"/>
                </a:cubicBezTo>
                <a:lnTo>
                  <a:pt x="370844" y="401380"/>
                </a:lnTo>
                <a:lnTo>
                  <a:pt x="374910" y="394910"/>
                </a:lnTo>
                <a:cubicBezTo>
                  <a:pt x="376975" y="391855"/>
                  <a:pt x="379328" y="390412"/>
                  <a:pt x="381969" y="390582"/>
                </a:cubicBezTo>
                <a:cubicBezTo>
                  <a:pt x="384610" y="390753"/>
                  <a:pt x="387347" y="391461"/>
                  <a:pt x="390180" y="392706"/>
                </a:cubicBezTo>
                <a:cubicBezTo>
                  <a:pt x="390930" y="388983"/>
                  <a:pt x="391546" y="385609"/>
                  <a:pt x="392029" y="382586"/>
                </a:cubicBezTo>
                <a:cubicBezTo>
                  <a:pt x="392511" y="379563"/>
                  <a:pt x="392161" y="376623"/>
                  <a:pt x="390976" y="373767"/>
                </a:cubicBezTo>
                <a:cubicBezTo>
                  <a:pt x="391849" y="370859"/>
                  <a:pt x="391685" y="367255"/>
                  <a:pt x="390482" y="362956"/>
                </a:cubicBezTo>
                <a:cubicBezTo>
                  <a:pt x="389279" y="358656"/>
                  <a:pt x="388197" y="354302"/>
                  <a:pt x="387236" y="349894"/>
                </a:cubicBezTo>
                <a:cubicBezTo>
                  <a:pt x="380968" y="352319"/>
                  <a:pt x="374366" y="351409"/>
                  <a:pt x="367430" y="347165"/>
                </a:cubicBezTo>
                <a:cubicBezTo>
                  <a:pt x="371818" y="340551"/>
                  <a:pt x="372439" y="333304"/>
                  <a:pt x="369292" y="325425"/>
                </a:cubicBezTo>
                <a:lnTo>
                  <a:pt x="390364" y="320618"/>
                </a:lnTo>
                <a:cubicBezTo>
                  <a:pt x="388965" y="324730"/>
                  <a:pt x="388413" y="328462"/>
                  <a:pt x="388707" y="331814"/>
                </a:cubicBezTo>
                <a:cubicBezTo>
                  <a:pt x="389001" y="335166"/>
                  <a:pt x="388933" y="338681"/>
                  <a:pt x="388501" y="342358"/>
                </a:cubicBezTo>
                <a:lnTo>
                  <a:pt x="398838" y="344690"/>
                </a:lnTo>
                <a:cubicBezTo>
                  <a:pt x="402706" y="342955"/>
                  <a:pt x="405507" y="344022"/>
                  <a:pt x="407241" y="347889"/>
                </a:cubicBezTo>
                <a:cubicBezTo>
                  <a:pt x="408833" y="351869"/>
                  <a:pt x="409404" y="356162"/>
                  <a:pt x="408953" y="360767"/>
                </a:cubicBezTo>
                <a:cubicBezTo>
                  <a:pt x="408503" y="365373"/>
                  <a:pt x="407890" y="369616"/>
                  <a:pt x="407114" y="373496"/>
                </a:cubicBezTo>
                <a:cubicBezTo>
                  <a:pt x="410497" y="372947"/>
                  <a:pt x="413784" y="371860"/>
                  <a:pt x="416975" y="370235"/>
                </a:cubicBezTo>
                <a:cubicBezTo>
                  <a:pt x="420165" y="368610"/>
                  <a:pt x="422969" y="367740"/>
                  <a:pt x="425385" y="367624"/>
                </a:cubicBezTo>
                <a:cubicBezTo>
                  <a:pt x="428240" y="370214"/>
                  <a:pt x="428750" y="375018"/>
                  <a:pt x="426914" y="382036"/>
                </a:cubicBezTo>
                <a:cubicBezTo>
                  <a:pt x="425077" y="389054"/>
                  <a:pt x="423170" y="394942"/>
                  <a:pt x="421191" y="399701"/>
                </a:cubicBezTo>
                <a:cubicBezTo>
                  <a:pt x="422918" y="403765"/>
                  <a:pt x="423702" y="407672"/>
                  <a:pt x="423544" y="411420"/>
                </a:cubicBezTo>
                <a:cubicBezTo>
                  <a:pt x="423387" y="415168"/>
                  <a:pt x="422337" y="417575"/>
                  <a:pt x="420395" y="418640"/>
                </a:cubicBezTo>
                <a:lnTo>
                  <a:pt x="416798" y="436512"/>
                </a:lnTo>
                <a:lnTo>
                  <a:pt x="424605" y="453916"/>
                </a:lnTo>
                <a:lnTo>
                  <a:pt x="427804" y="445512"/>
                </a:lnTo>
                <a:lnTo>
                  <a:pt x="428600" y="426574"/>
                </a:lnTo>
                <a:cubicBezTo>
                  <a:pt x="428780" y="424170"/>
                  <a:pt x="429418" y="422141"/>
                  <a:pt x="430515" y="420488"/>
                </a:cubicBezTo>
                <a:cubicBezTo>
                  <a:pt x="431612" y="418834"/>
                  <a:pt x="432685" y="417773"/>
                  <a:pt x="433732" y="417303"/>
                </a:cubicBezTo>
                <a:cubicBezTo>
                  <a:pt x="434059" y="418463"/>
                  <a:pt x="434173" y="420444"/>
                  <a:pt x="434075" y="423246"/>
                </a:cubicBezTo>
                <a:cubicBezTo>
                  <a:pt x="433977" y="426048"/>
                  <a:pt x="434309" y="428513"/>
                  <a:pt x="435069" y="430640"/>
                </a:cubicBezTo>
                <a:cubicBezTo>
                  <a:pt x="439674" y="434865"/>
                  <a:pt x="439987" y="442467"/>
                  <a:pt x="436008" y="453446"/>
                </a:cubicBezTo>
                <a:cubicBezTo>
                  <a:pt x="432029" y="464425"/>
                  <a:pt x="432342" y="472027"/>
                  <a:pt x="436947" y="476252"/>
                </a:cubicBezTo>
                <a:lnTo>
                  <a:pt x="435284" y="493258"/>
                </a:lnTo>
                <a:cubicBezTo>
                  <a:pt x="436841" y="497592"/>
                  <a:pt x="437865" y="503327"/>
                  <a:pt x="438356" y="510462"/>
                </a:cubicBezTo>
                <a:cubicBezTo>
                  <a:pt x="440296" y="503785"/>
                  <a:pt x="441778" y="496732"/>
                  <a:pt x="442802" y="489305"/>
                </a:cubicBezTo>
                <a:cubicBezTo>
                  <a:pt x="443825" y="481878"/>
                  <a:pt x="442940" y="474726"/>
                  <a:pt x="440146" y="467849"/>
                </a:cubicBezTo>
                <a:lnTo>
                  <a:pt x="458218" y="466711"/>
                </a:lnTo>
                <a:lnTo>
                  <a:pt x="463891" y="489717"/>
                </a:lnTo>
                <a:lnTo>
                  <a:pt x="472692" y="483446"/>
                </a:lnTo>
                <a:lnTo>
                  <a:pt x="487565" y="490711"/>
                </a:lnTo>
                <a:lnTo>
                  <a:pt x="490907" y="524054"/>
                </a:lnTo>
                <a:cubicBezTo>
                  <a:pt x="486649" y="534626"/>
                  <a:pt x="484087" y="545743"/>
                  <a:pt x="483221" y="557407"/>
                </a:cubicBezTo>
                <a:cubicBezTo>
                  <a:pt x="482356" y="569070"/>
                  <a:pt x="480544" y="579271"/>
                  <a:pt x="477785" y="588008"/>
                </a:cubicBezTo>
                <a:lnTo>
                  <a:pt x="473918" y="589743"/>
                </a:lnTo>
                <a:lnTo>
                  <a:pt x="476520" y="595544"/>
                </a:lnTo>
                <a:lnTo>
                  <a:pt x="473592" y="620086"/>
                </a:lnTo>
                <a:cubicBezTo>
                  <a:pt x="476472" y="628665"/>
                  <a:pt x="476502" y="637362"/>
                  <a:pt x="473681" y="646176"/>
                </a:cubicBezTo>
                <a:cubicBezTo>
                  <a:pt x="470860" y="654991"/>
                  <a:pt x="471324" y="664654"/>
                  <a:pt x="475072" y="675168"/>
                </a:cubicBezTo>
                <a:cubicBezTo>
                  <a:pt x="474560" y="680285"/>
                  <a:pt x="474087" y="688723"/>
                  <a:pt x="473652" y="700484"/>
                </a:cubicBezTo>
                <a:cubicBezTo>
                  <a:pt x="473218" y="712244"/>
                  <a:pt x="472094" y="719232"/>
                  <a:pt x="470281" y="721449"/>
                </a:cubicBezTo>
                <a:cubicBezTo>
                  <a:pt x="473350" y="727428"/>
                  <a:pt x="475886" y="734807"/>
                  <a:pt x="477889" y="743587"/>
                </a:cubicBezTo>
                <a:lnTo>
                  <a:pt x="479822" y="742719"/>
                </a:lnTo>
                <a:cubicBezTo>
                  <a:pt x="482946" y="743641"/>
                  <a:pt x="483169" y="745864"/>
                  <a:pt x="480491" y="749388"/>
                </a:cubicBezTo>
                <a:lnTo>
                  <a:pt x="476624" y="751123"/>
                </a:lnTo>
                <a:cubicBezTo>
                  <a:pt x="476825" y="757613"/>
                  <a:pt x="474759" y="761637"/>
                  <a:pt x="470425" y="763194"/>
                </a:cubicBezTo>
                <a:cubicBezTo>
                  <a:pt x="473102" y="770026"/>
                  <a:pt x="474704" y="777050"/>
                  <a:pt x="475231" y="784266"/>
                </a:cubicBezTo>
                <a:cubicBezTo>
                  <a:pt x="475758" y="791482"/>
                  <a:pt x="477360" y="798506"/>
                  <a:pt x="480037" y="805337"/>
                </a:cubicBezTo>
                <a:lnTo>
                  <a:pt x="498578" y="815603"/>
                </a:lnTo>
                <a:cubicBezTo>
                  <a:pt x="500690" y="814269"/>
                  <a:pt x="502268" y="814335"/>
                  <a:pt x="503313" y="815802"/>
                </a:cubicBezTo>
                <a:cubicBezTo>
                  <a:pt x="504154" y="817892"/>
                  <a:pt x="504324" y="820429"/>
                  <a:pt x="503824" y="823412"/>
                </a:cubicBezTo>
                <a:cubicBezTo>
                  <a:pt x="503323" y="826395"/>
                  <a:pt x="502309" y="828882"/>
                  <a:pt x="500783" y="830873"/>
                </a:cubicBezTo>
                <a:cubicBezTo>
                  <a:pt x="502219" y="833859"/>
                  <a:pt x="502767" y="836807"/>
                  <a:pt x="502427" y="839717"/>
                </a:cubicBezTo>
                <a:cubicBezTo>
                  <a:pt x="502087" y="842628"/>
                  <a:pt x="500051" y="844993"/>
                  <a:pt x="496319" y="846812"/>
                </a:cubicBezTo>
                <a:lnTo>
                  <a:pt x="490518" y="849415"/>
                </a:lnTo>
                <a:lnTo>
                  <a:pt x="498125" y="871552"/>
                </a:lnTo>
                <a:lnTo>
                  <a:pt x="495268" y="916966"/>
                </a:lnTo>
                <a:lnTo>
                  <a:pt x="490136" y="926237"/>
                </a:lnTo>
                <a:cubicBezTo>
                  <a:pt x="492609" y="932289"/>
                  <a:pt x="493969" y="939422"/>
                  <a:pt x="494217" y="947634"/>
                </a:cubicBezTo>
                <a:cubicBezTo>
                  <a:pt x="494465" y="955846"/>
                  <a:pt x="494375" y="963629"/>
                  <a:pt x="493947" y="970982"/>
                </a:cubicBezTo>
                <a:lnTo>
                  <a:pt x="504356" y="994186"/>
                </a:lnTo>
                <a:lnTo>
                  <a:pt x="494958" y="1014661"/>
                </a:lnTo>
                <a:lnTo>
                  <a:pt x="495897" y="1037468"/>
                </a:lnTo>
                <a:lnTo>
                  <a:pt x="488632" y="1052340"/>
                </a:lnTo>
                <a:cubicBezTo>
                  <a:pt x="490905" y="1058918"/>
                  <a:pt x="490998" y="1065167"/>
                  <a:pt x="488911" y="1071087"/>
                </a:cubicBezTo>
                <a:cubicBezTo>
                  <a:pt x="486824" y="1077007"/>
                  <a:pt x="487134" y="1083740"/>
                  <a:pt x="489841" y="1091285"/>
                </a:cubicBezTo>
                <a:lnTo>
                  <a:pt x="487183" y="1131964"/>
                </a:lnTo>
                <a:cubicBezTo>
                  <a:pt x="481960" y="1135855"/>
                  <a:pt x="480890" y="1142529"/>
                  <a:pt x="483971" y="1151987"/>
                </a:cubicBezTo>
                <a:cubicBezTo>
                  <a:pt x="487051" y="1161444"/>
                  <a:pt x="485014" y="1168553"/>
                  <a:pt x="477857" y="1173311"/>
                </a:cubicBezTo>
                <a:lnTo>
                  <a:pt x="455504" y="1118301"/>
                </a:lnTo>
                <a:lnTo>
                  <a:pt x="442167" y="1119637"/>
                </a:lnTo>
                <a:lnTo>
                  <a:pt x="440504" y="1136643"/>
                </a:lnTo>
                <a:cubicBezTo>
                  <a:pt x="441673" y="1145506"/>
                  <a:pt x="443527" y="1157837"/>
                  <a:pt x="446065" y="1173635"/>
                </a:cubicBezTo>
                <a:cubicBezTo>
                  <a:pt x="448602" y="1189434"/>
                  <a:pt x="451423" y="1201331"/>
                  <a:pt x="454526" y="1209327"/>
                </a:cubicBezTo>
                <a:cubicBezTo>
                  <a:pt x="458552" y="1217441"/>
                  <a:pt x="459557" y="1222701"/>
                  <a:pt x="457539" y="1225106"/>
                </a:cubicBezTo>
                <a:cubicBezTo>
                  <a:pt x="455520" y="1227511"/>
                  <a:pt x="449739" y="1230588"/>
                  <a:pt x="440194" y="1234338"/>
                </a:cubicBezTo>
                <a:lnTo>
                  <a:pt x="440862" y="1241006"/>
                </a:lnTo>
                <a:cubicBezTo>
                  <a:pt x="444364" y="1242339"/>
                  <a:pt x="447815" y="1244856"/>
                  <a:pt x="451217" y="1248556"/>
                </a:cubicBezTo>
                <a:cubicBezTo>
                  <a:pt x="454619" y="1252256"/>
                  <a:pt x="453770" y="1255540"/>
                  <a:pt x="448669" y="1258409"/>
                </a:cubicBezTo>
                <a:cubicBezTo>
                  <a:pt x="447358" y="1259046"/>
                  <a:pt x="445363" y="1260425"/>
                  <a:pt x="442685" y="1262545"/>
                </a:cubicBezTo>
                <a:cubicBezTo>
                  <a:pt x="440007" y="1264666"/>
                  <a:pt x="438712" y="1266311"/>
                  <a:pt x="438801" y="1267481"/>
                </a:cubicBezTo>
                <a:lnTo>
                  <a:pt x="439669" y="1269415"/>
                </a:lnTo>
                <a:lnTo>
                  <a:pt x="473679" y="1272741"/>
                </a:lnTo>
                <a:cubicBezTo>
                  <a:pt x="476233" y="1265595"/>
                  <a:pt x="477023" y="1258079"/>
                  <a:pt x="476050" y="1250192"/>
                </a:cubicBezTo>
                <a:cubicBezTo>
                  <a:pt x="475077" y="1242305"/>
                  <a:pt x="473016" y="1234907"/>
                  <a:pt x="469868" y="1227996"/>
                </a:cubicBezTo>
                <a:cubicBezTo>
                  <a:pt x="472889" y="1220059"/>
                  <a:pt x="472576" y="1212457"/>
                  <a:pt x="468929" y="1205189"/>
                </a:cubicBezTo>
                <a:lnTo>
                  <a:pt x="468857" y="1184317"/>
                </a:lnTo>
                <a:cubicBezTo>
                  <a:pt x="468293" y="1183166"/>
                  <a:pt x="467687" y="1181599"/>
                  <a:pt x="467039" y="1179615"/>
                </a:cubicBezTo>
                <a:cubicBezTo>
                  <a:pt x="466391" y="1177632"/>
                  <a:pt x="466485" y="1176331"/>
                  <a:pt x="467321" y="1175714"/>
                </a:cubicBezTo>
                <a:cubicBezTo>
                  <a:pt x="471576" y="1174628"/>
                  <a:pt x="476353" y="1176647"/>
                  <a:pt x="481652" y="1181771"/>
                </a:cubicBezTo>
                <a:cubicBezTo>
                  <a:pt x="486950" y="1186895"/>
                  <a:pt x="490444" y="1191231"/>
                  <a:pt x="492133" y="1194781"/>
                </a:cubicBezTo>
                <a:cubicBezTo>
                  <a:pt x="492701" y="1195832"/>
                  <a:pt x="493082" y="1197113"/>
                  <a:pt x="493276" y="1198623"/>
                </a:cubicBezTo>
                <a:cubicBezTo>
                  <a:pt x="493469" y="1200133"/>
                  <a:pt x="492667" y="1201364"/>
                  <a:pt x="490868" y="1202316"/>
                </a:cubicBezTo>
                <a:cubicBezTo>
                  <a:pt x="492652" y="1211581"/>
                  <a:pt x="493758" y="1222892"/>
                  <a:pt x="494185" y="1236250"/>
                </a:cubicBezTo>
                <a:cubicBezTo>
                  <a:pt x="494612" y="1249608"/>
                  <a:pt x="492867" y="1261037"/>
                  <a:pt x="488950" y="1270537"/>
                </a:cubicBezTo>
                <a:cubicBezTo>
                  <a:pt x="490335" y="1274271"/>
                  <a:pt x="490669" y="1277605"/>
                  <a:pt x="489953" y="1280539"/>
                </a:cubicBezTo>
                <a:cubicBezTo>
                  <a:pt x="489237" y="1283474"/>
                  <a:pt x="489571" y="1286808"/>
                  <a:pt x="490955" y="1290542"/>
                </a:cubicBezTo>
                <a:cubicBezTo>
                  <a:pt x="491145" y="1298732"/>
                  <a:pt x="490905" y="1307259"/>
                  <a:pt x="490236" y="1316124"/>
                </a:cubicBezTo>
                <a:cubicBezTo>
                  <a:pt x="489567" y="1324990"/>
                  <a:pt x="488144" y="1333467"/>
                  <a:pt x="485966" y="1341558"/>
                </a:cubicBezTo>
                <a:cubicBezTo>
                  <a:pt x="486906" y="1343653"/>
                  <a:pt x="487362" y="1345964"/>
                  <a:pt x="487335" y="1348493"/>
                </a:cubicBezTo>
                <a:cubicBezTo>
                  <a:pt x="487307" y="1351021"/>
                  <a:pt x="486363" y="1352800"/>
                  <a:pt x="484502" y="1353828"/>
                </a:cubicBezTo>
                <a:cubicBezTo>
                  <a:pt x="480587" y="1354810"/>
                  <a:pt x="477280" y="1352616"/>
                  <a:pt x="474581" y="1347246"/>
                </a:cubicBezTo>
                <a:cubicBezTo>
                  <a:pt x="471881" y="1341875"/>
                  <a:pt x="470074" y="1337847"/>
                  <a:pt x="469160" y="1335160"/>
                </a:cubicBezTo>
                <a:lnTo>
                  <a:pt x="456292" y="1347900"/>
                </a:lnTo>
                <a:lnTo>
                  <a:pt x="463032" y="1368104"/>
                </a:lnTo>
                <a:lnTo>
                  <a:pt x="461242" y="1410717"/>
                </a:lnTo>
                <a:lnTo>
                  <a:pt x="459308" y="1411584"/>
                </a:lnTo>
                <a:lnTo>
                  <a:pt x="459451" y="1453330"/>
                </a:lnTo>
                <a:cubicBezTo>
                  <a:pt x="458366" y="1455656"/>
                  <a:pt x="459005" y="1459240"/>
                  <a:pt x="461371" y="1464082"/>
                </a:cubicBezTo>
                <a:cubicBezTo>
                  <a:pt x="463737" y="1468925"/>
                  <a:pt x="465344" y="1472075"/>
                  <a:pt x="466191" y="1473534"/>
                </a:cubicBezTo>
                <a:cubicBezTo>
                  <a:pt x="467440" y="1470167"/>
                  <a:pt x="469760" y="1469514"/>
                  <a:pt x="473151" y="1471574"/>
                </a:cubicBezTo>
                <a:cubicBezTo>
                  <a:pt x="476543" y="1473633"/>
                  <a:pt x="477313" y="1475997"/>
                  <a:pt x="475462" y="1478667"/>
                </a:cubicBezTo>
                <a:cubicBezTo>
                  <a:pt x="474338" y="1479074"/>
                  <a:pt x="473202" y="1479777"/>
                  <a:pt x="472053" y="1480776"/>
                </a:cubicBezTo>
                <a:cubicBezTo>
                  <a:pt x="470904" y="1481776"/>
                  <a:pt x="470685" y="1483229"/>
                  <a:pt x="471396" y="1485136"/>
                </a:cubicBezTo>
                <a:cubicBezTo>
                  <a:pt x="472460" y="1487078"/>
                  <a:pt x="474600" y="1488828"/>
                  <a:pt x="477815" y="1490386"/>
                </a:cubicBezTo>
                <a:cubicBezTo>
                  <a:pt x="481031" y="1491944"/>
                  <a:pt x="484137" y="1493260"/>
                  <a:pt x="487136" y="1494335"/>
                </a:cubicBezTo>
                <a:cubicBezTo>
                  <a:pt x="488486" y="1498423"/>
                  <a:pt x="489174" y="1505567"/>
                  <a:pt x="489200" y="1515766"/>
                </a:cubicBezTo>
                <a:cubicBezTo>
                  <a:pt x="489226" y="1525965"/>
                  <a:pt x="488296" y="1532092"/>
                  <a:pt x="486412" y="1534147"/>
                </a:cubicBezTo>
                <a:cubicBezTo>
                  <a:pt x="489639" y="1540587"/>
                  <a:pt x="490991" y="1545110"/>
                  <a:pt x="490466" y="1547716"/>
                </a:cubicBezTo>
                <a:cubicBezTo>
                  <a:pt x="489942" y="1550323"/>
                  <a:pt x="486391" y="1552980"/>
                  <a:pt x="479815" y="1555688"/>
                </a:cubicBezTo>
                <a:lnTo>
                  <a:pt x="489356" y="1576958"/>
                </a:lnTo>
                <a:cubicBezTo>
                  <a:pt x="483140" y="1576262"/>
                  <a:pt x="476949" y="1574975"/>
                  <a:pt x="470783" y="1573095"/>
                </a:cubicBezTo>
                <a:cubicBezTo>
                  <a:pt x="464617" y="1571215"/>
                  <a:pt x="458959" y="1568527"/>
                  <a:pt x="453809" y="1565030"/>
                </a:cubicBezTo>
                <a:cubicBezTo>
                  <a:pt x="455867" y="1568753"/>
                  <a:pt x="456957" y="1572909"/>
                  <a:pt x="457080" y="1577500"/>
                </a:cubicBezTo>
                <a:lnTo>
                  <a:pt x="477356" y="1591632"/>
                </a:lnTo>
                <a:cubicBezTo>
                  <a:pt x="478524" y="1600061"/>
                  <a:pt x="480014" y="1616329"/>
                  <a:pt x="481827" y="1640437"/>
                </a:cubicBezTo>
                <a:cubicBezTo>
                  <a:pt x="483640" y="1664545"/>
                  <a:pt x="480179" y="1680131"/>
                  <a:pt x="471443" y="1687195"/>
                </a:cubicBezTo>
                <a:cubicBezTo>
                  <a:pt x="472923" y="1691032"/>
                  <a:pt x="473885" y="1697277"/>
                  <a:pt x="474332" y="1705933"/>
                </a:cubicBezTo>
                <a:cubicBezTo>
                  <a:pt x="474779" y="1714588"/>
                  <a:pt x="473641" y="1720034"/>
                  <a:pt x="470918" y="1722272"/>
                </a:cubicBezTo>
                <a:cubicBezTo>
                  <a:pt x="469883" y="1722445"/>
                  <a:pt x="468886" y="1721732"/>
                  <a:pt x="467925" y="1720130"/>
                </a:cubicBezTo>
                <a:cubicBezTo>
                  <a:pt x="466965" y="1718528"/>
                  <a:pt x="466451" y="1717598"/>
                  <a:pt x="466382" y="1717338"/>
                </a:cubicBezTo>
                <a:lnTo>
                  <a:pt x="457780" y="1718874"/>
                </a:lnTo>
                <a:lnTo>
                  <a:pt x="455449" y="1729211"/>
                </a:lnTo>
                <a:lnTo>
                  <a:pt x="475056" y="1736675"/>
                </a:lnTo>
                <a:cubicBezTo>
                  <a:pt x="479611" y="1747261"/>
                  <a:pt x="481745" y="1757628"/>
                  <a:pt x="481457" y="1767774"/>
                </a:cubicBezTo>
                <a:cubicBezTo>
                  <a:pt x="481169" y="1777920"/>
                  <a:pt x="479752" y="1788137"/>
                  <a:pt x="477205" y="1798425"/>
                </a:cubicBezTo>
                <a:cubicBezTo>
                  <a:pt x="479146" y="1801135"/>
                  <a:pt x="483368" y="1806016"/>
                  <a:pt x="489870" y="1813068"/>
                </a:cubicBezTo>
                <a:cubicBezTo>
                  <a:pt x="496372" y="1820120"/>
                  <a:pt x="498710" y="1824685"/>
                  <a:pt x="496884" y="1826762"/>
                </a:cubicBezTo>
                <a:cubicBezTo>
                  <a:pt x="493987" y="1827965"/>
                  <a:pt x="491128" y="1828279"/>
                  <a:pt x="488307" y="1827706"/>
                </a:cubicBezTo>
                <a:cubicBezTo>
                  <a:pt x="485485" y="1827133"/>
                  <a:pt x="482675" y="1826264"/>
                  <a:pt x="479879" y="1825099"/>
                </a:cubicBezTo>
                <a:cubicBezTo>
                  <a:pt x="483059" y="1832189"/>
                  <a:pt x="485489" y="1840197"/>
                  <a:pt x="487170" y="1849121"/>
                </a:cubicBezTo>
                <a:cubicBezTo>
                  <a:pt x="488850" y="1858045"/>
                  <a:pt x="488913" y="1865953"/>
                  <a:pt x="487359" y="1872844"/>
                </a:cubicBezTo>
                <a:lnTo>
                  <a:pt x="470751" y="1861712"/>
                </a:lnTo>
                <a:lnTo>
                  <a:pt x="467879" y="1839773"/>
                </a:lnTo>
                <a:cubicBezTo>
                  <a:pt x="466357" y="1839294"/>
                  <a:pt x="464715" y="1838869"/>
                  <a:pt x="462952" y="1838499"/>
                </a:cubicBezTo>
                <a:cubicBezTo>
                  <a:pt x="461189" y="1838128"/>
                  <a:pt x="460030" y="1837487"/>
                  <a:pt x="459475" y="1836574"/>
                </a:cubicBezTo>
                <a:cubicBezTo>
                  <a:pt x="459087" y="1834522"/>
                  <a:pt x="460596" y="1832490"/>
                  <a:pt x="464000" y="1830479"/>
                </a:cubicBezTo>
                <a:cubicBezTo>
                  <a:pt x="467405" y="1828468"/>
                  <a:pt x="469830" y="1827187"/>
                  <a:pt x="471276" y="1826635"/>
                </a:cubicBezTo>
                <a:cubicBezTo>
                  <a:pt x="468759" y="1820699"/>
                  <a:pt x="467221" y="1814034"/>
                  <a:pt x="466662" y="1806639"/>
                </a:cubicBezTo>
                <a:cubicBezTo>
                  <a:pt x="466103" y="1799243"/>
                  <a:pt x="466015" y="1791928"/>
                  <a:pt x="466398" y="1784691"/>
                </a:cubicBezTo>
                <a:cubicBezTo>
                  <a:pt x="465852" y="1783581"/>
                  <a:pt x="464726" y="1782150"/>
                  <a:pt x="463021" y="1780399"/>
                </a:cubicBezTo>
                <a:cubicBezTo>
                  <a:pt x="461316" y="1778647"/>
                  <a:pt x="459707" y="1777433"/>
                  <a:pt x="458194" y="1776757"/>
                </a:cubicBezTo>
                <a:lnTo>
                  <a:pt x="452465" y="1800232"/>
                </a:lnTo>
                <a:lnTo>
                  <a:pt x="443664" y="1806502"/>
                </a:lnTo>
                <a:lnTo>
                  <a:pt x="455807" y="1833574"/>
                </a:lnTo>
                <a:cubicBezTo>
                  <a:pt x="451412" y="1842223"/>
                  <a:pt x="449055" y="1853152"/>
                  <a:pt x="448738" y="1866360"/>
                </a:cubicBezTo>
                <a:cubicBezTo>
                  <a:pt x="448420" y="1879568"/>
                  <a:pt x="448914" y="1890379"/>
                  <a:pt x="450221" y="1898794"/>
                </a:cubicBezTo>
                <a:cubicBezTo>
                  <a:pt x="451561" y="1902645"/>
                  <a:pt x="451717" y="1906446"/>
                  <a:pt x="450690" y="1910197"/>
                </a:cubicBezTo>
                <a:cubicBezTo>
                  <a:pt x="449663" y="1913949"/>
                  <a:pt x="449820" y="1917750"/>
                  <a:pt x="451160" y="1921600"/>
                </a:cubicBezTo>
                <a:lnTo>
                  <a:pt x="452298" y="1939672"/>
                </a:lnTo>
                <a:lnTo>
                  <a:pt x="454231" y="1938805"/>
                </a:lnTo>
                <a:cubicBezTo>
                  <a:pt x="455572" y="1942656"/>
                  <a:pt x="455728" y="1946457"/>
                  <a:pt x="454701" y="1950208"/>
                </a:cubicBezTo>
                <a:cubicBezTo>
                  <a:pt x="453674" y="1953959"/>
                  <a:pt x="453830" y="1957760"/>
                  <a:pt x="455170" y="1961611"/>
                </a:cubicBezTo>
                <a:cubicBezTo>
                  <a:pt x="456687" y="1964560"/>
                  <a:pt x="457557" y="1967364"/>
                  <a:pt x="457781" y="1970021"/>
                </a:cubicBezTo>
                <a:cubicBezTo>
                  <a:pt x="458006" y="1972679"/>
                  <a:pt x="456292" y="1974899"/>
                  <a:pt x="452640" y="1976683"/>
                </a:cubicBezTo>
                <a:cubicBezTo>
                  <a:pt x="455411" y="1982214"/>
                  <a:pt x="456590" y="1986137"/>
                  <a:pt x="456177" y="1988452"/>
                </a:cubicBezTo>
                <a:cubicBezTo>
                  <a:pt x="455764" y="1990767"/>
                  <a:pt x="452741" y="1993090"/>
                  <a:pt x="447109" y="1995423"/>
                </a:cubicBezTo>
                <a:lnTo>
                  <a:pt x="456651" y="2016693"/>
                </a:lnTo>
                <a:lnTo>
                  <a:pt x="445247" y="2017163"/>
                </a:lnTo>
                <a:lnTo>
                  <a:pt x="445788" y="2049439"/>
                </a:lnTo>
                <a:lnTo>
                  <a:pt x="451391" y="2051571"/>
                </a:lnTo>
                <a:lnTo>
                  <a:pt x="446258" y="2060842"/>
                </a:lnTo>
                <a:lnTo>
                  <a:pt x="445860" y="2070311"/>
                </a:lnTo>
                <a:lnTo>
                  <a:pt x="457733" y="2081245"/>
                </a:lnTo>
                <a:lnTo>
                  <a:pt x="462738" y="2097582"/>
                </a:lnTo>
                <a:cubicBezTo>
                  <a:pt x="458274" y="2100359"/>
                  <a:pt x="456852" y="2104094"/>
                  <a:pt x="458473" y="2108786"/>
                </a:cubicBezTo>
                <a:cubicBezTo>
                  <a:pt x="460094" y="2113479"/>
                  <a:pt x="456738" y="2118081"/>
                  <a:pt x="448406" y="2122593"/>
                </a:cubicBezTo>
                <a:lnTo>
                  <a:pt x="444070" y="2112924"/>
                </a:lnTo>
                <a:lnTo>
                  <a:pt x="439136" y="2117460"/>
                </a:lnTo>
                <a:cubicBezTo>
                  <a:pt x="439156" y="2120741"/>
                  <a:pt x="439319" y="2126282"/>
                  <a:pt x="439623" y="2134081"/>
                </a:cubicBezTo>
                <a:cubicBezTo>
                  <a:pt x="439928" y="2141881"/>
                  <a:pt x="439657" y="2146454"/>
                  <a:pt x="438810" y="2147802"/>
                </a:cubicBezTo>
                <a:cubicBezTo>
                  <a:pt x="437811" y="2148057"/>
                  <a:pt x="436958" y="2147665"/>
                  <a:pt x="436250" y="2146627"/>
                </a:cubicBezTo>
                <a:cubicBezTo>
                  <a:pt x="435543" y="2145590"/>
                  <a:pt x="435173" y="2144981"/>
                  <a:pt x="435141" y="2144802"/>
                </a:cubicBezTo>
                <a:cubicBezTo>
                  <a:pt x="429679" y="2146865"/>
                  <a:pt x="426950" y="2145960"/>
                  <a:pt x="426955" y="2142087"/>
                </a:cubicBezTo>
                <a:cubicBezTo>
                  <a:pt x="426960" y="2138213"/>
                  <a:pt x="427664" y="2134607"/>
                  <a:pt x="429070" y="2131266"/>
                </a:cubicBezTo>
                <a:lnTo>
                  <a:pt x="413529" y="2117333"/>
                </a:lnTo>
                <a:lnTo>
                  <a:pt x="415192" y="2100327"/>
                </a:lnTo>
                <a:lnTo>
                  <a:pt x="399054" y="2100598"/>
                </a:lnTo>
                <a:cubicBezTo>
                  <a:pt x="401399" y="2107337"/>
                  <a:pt x="401781" y="2114230"/>
                  <a:pt x="400201" y="2121279"/>
                </a:cubicBezTo>
                <a:cubicBezTo>
                  <a:pt x="398620" y="2128327"/>
                  <a:pt x="399219" y="2135704"/>
                  <a:pt x="401998" y="2143410"/>
                </a:cubicBezTo>
                <a:cubicBezTo>
                  <a:pt x="399743" y="2153809"/>
                  <a:pt x="397959" y="2164287"/>
                  <a:pt x="396646" y="2174845"/>
                </a:cubicBezTo>
                <a:cubicBezTo>
                  <a:pt x="395332" y="2185403"/>
                  <a:pt x="394032" y="2195664"/>
                  <a:pt x="392743" y="2205630"/>
                </a:cubicBezTo>
                <a:cubicBezTo>
                  <a:pt x="393873" y="2210737"/>
                  <a:pt x="394686" y="2217727"/>
                  <a:pt x="395182" y="2226602"/>
                </a:cubicBezTo>
                <a:cubicBezTo>
                  <a:pt x="395679" y="2235477"/>
                  <a:pt x="393691" y="2241401"/>
                  <a:pt x="389218" y="2244375"/>
                </a:cubicBezTo>
                <a:cubicBezTo>
                  <a:pt x="390129" y="2245757"/>
                  <a:pt x="392360" y="2248144"/>
                  <a:pt x="395914" y="2251534"/>
                </a:cubicBezTo>
                <a:cubicBezTo>
                  <a:pt x="399467" y="2254924"/>
                  <a:pt x="401482" y="2256827"/>
                  <a:pt x="401958" y="2257242"/>
                </a:cubicBezTo>
                <a:cubicBezTo>
                  <a:pt x="402776" y="2256585"/>
                  <a:pt x="402907" y="2255365"/>
                  <a:pt x="402349" y="2253583"/>
                </a:cubicBezTo>
                <a:cubicBezTo>
                  <a:pt x="401792" y="2251801"/>
                  <a:pt x="401439" y="2250798"/>
                  <a:pt x="401290" y="2250574"/>
                </a:cubicBezTo>
                <a:cubicBezTo>
                  <a:pt x="401655" y="2236716"/>
                  <a:pt x="403149" y="2222786"/>
                  <a:pt x="405773" y="2208786"/>
                </a:cubicBezTo>
                <a:cubicBezTo>
                  <a:pt x="408397" y="2194785"/>
                  <a:pt x="407741" y="2181240"/>
                  <a:pt x="403804" y="2168150"/>
                </a:cubicBezTo>
                <a:lnTo>
                  <a:pt x="413473" y="2163813"/>
                </a:lnTo>
                <a:cubicBezTo>
                  <a:pt x="417814" y="2161624"/>
                  <a:pt x="423151" y="2159714"/>
                  <a:pt x="429484" y="2158082"/>
                </a:cubicBezTo>
                <a:cubicBezTo>
                  <a:pt x="435818" y="2156451"/>
                  <a:pt x="440306" y="2157825"/>
                  <a:pt x="442948" y="2162205"/>
                </a:cubicBezTo>
                <a:cubicBezTo>
                  <a:pt x="446686" y="2171078"/>
                  <a:pt x="448502" y="2180522"/>
                  <a:pt x="448398" y="2190537"/>
                </a:cubicBezTo>
                <a:cubicBezTo>
                  <a:pt x="448293" y="2200553"/>
                  <a:pt x="447259" y="2210114"/>
                  <a:pt x="445295" y="2219221"/>
                </a:cubicBezTo>
                <a:cubicBezTo>
                  <a:pt x="447633" y="2223786"/>
                  <a:pt x="450479" y="2227542"/>
                  <a:pt x="453834" y="2230489"/>
                </a:cubicBezTo>
                <a:cubicBezTo>
                  <a:pt x="457188" y="2233437"/>
                  <a:pt x="460034" y="2237192"/>
                  <a:pt x="462372" y="2241757"/>
                </a:cubicBezTo>
                <a:lnTo>
                  <a:pt x="447102" y="2243961"/>
                </a:lnTo>
                <a:cubicBezTo>
                  <a:pt x="449856" y="2249887"/>
                  <a:pt x="452103" y="2256622"/>
                  <a:pt x="453842" y="2264166"/>
                </a:cubicBezTo>
                <a:cubicBezTo>
                  <a:pt x="455580" y="2271709"/>
                  <a:pt x="455893" y="2279311"/>
                  <a:pt x="454781" y="2286972"/>
                </a:cubicBezTo>
                <a:lnTo>
                  <a:pt x="439041" y="2277773"/>
                </a:lnTo>
                <a:lnTo>
                  <a:pt x="437035" y="2257768"/>
                </a:lnTo>
                <a:cubicBezTo>
                  <a:pt x="435514" y="2257289"/>
                  <a:pt x="433872" y="2256864"/>
                  <a:pt x="432108" y="2256494"/>
                </a:cubicBezTo>
                <a:cubicBezTo>
                  <a:pt x="430345" y="2256123"/>
                  <a:pt x="429187" y="2255481"/>
                  <a:pt x="428632" y="2254569"/>
                </a:cubicBezTo>
                <a:cubicBezTo>
                  <a:pt x="428163" y="2252553"/>
                  <a:pt x="429349" y="2250666"/>
                  <a:pt x="432190" y="2248908"/>
                </a:cubicBezTo>
                <a:cubicBezTo>
                  <a:pt x="435031" y="2247150"/>
                  <a:pt x="437134" y="2246013"/>
                  <a:pt x="438499" y="2245497"/>
                </a:cubicBezTo>
                <a:lnTo>
                  <a:pt x="435356" y="2207420"/>
                </a:lnTo>
                <a:lnTo>
                  <a:pt x="429953" y="2200553"/>
                </a:lnTo>
                <a:lnTo>
                  <a:pt x="417881" y="2194354"/>
                </a:lnTo>
                <a:lnTo>
                  <a:pt x="412550" y="2208359"/>
                </a:lnTo>
                <a:lnTo>
                  <a:pt x="424964" y="2251569"/>
                </a:lnTo>
                <a:cubicBezTo>
                  <a:pt x="421423" y="2259641"/>
                  <a:pt x="419341" y="2269673"/>
                  <a:pt x="418719" y="2281662"/>
                </a:cubicBezTo>
                <a:cubicBezTo>
                  <a:pt x="418097" y="2293652"/>
                  <a:pt x="418382" y="2303783"/>
                  <a:pt x="419576" y="2312054"/>
                </a:cubicBezTo>
                <a:cubicBezTo>
                  <a:pt x="422334" y="2318850"/>
                  <a:pt x="423775" y="2325946"/>
                  <a:pt x="423899" y="2333343"/>
                </a:cubicBezTo>
                <a:cubicBezTo>
                  <a:pt x="424023" y="2340739"/>
                  <a:pt x="424497" y="2348269"/>
                  <a:pt x="425322" y="2355932"/>
                </a:cubicBezTo>
                <a:cubicBezTo>
                  <a:pt x="419590" y="2368181"/>
                  <a:pt x="415258" y="2380964"/>
                  <a:pt x="412327" y="2394280"/>
                </a:cubicBezTo>
                <a:lnTo>
                  <a:pt x="416139" y="2439025"/>
                </a:lnTo>
                <a:cubicBezTo>
                  <a:pt x="414934" y="2439468"/>
                  <a:pt x="413476" y="2440316"/>
                  <a:pt x="411763" y="2441568"/>
                </a:cubicBezTo>
                <a:cubicBezTo>
                  <a:pt x="410050" y="2442820"/>
                  <a:pt x="409509" y="2444418"/>
                  <a:pt x="410139" y="2446362"/>
                </a:cubicBezTo>
                <a:cubicBezTo>
                  <a:pt x="410810" y="2447319"/>
                  <a:pt x="412436" y="2448138"/>
                  <a:pt x="415016" y="2448820"/>
                </a:cubicBezTo>
                <a:cubicBezTo>
                  <a:pt x="417596" y="2449501"/>
                  <a:pt x="419705" y="2450104"/>
                  <a:pt x="421343" y="2450627"/>
                </a:cubicBezTo>
                <a:lnTo>
                  <a:pt x="405277" y="2471770"/>
                </a:lnTo>
                <a:lnTo>
                  <a:pt x="391741" y="2477842"/>
                </a:lnTo>
                <a:cubicBezTo>
                  <a:pt x="388927" y="2470490"/>
                  <a:pt x="386947" y="2463056"/>
                  <a:pt x="385801" y="2455537"/>
                </a:cubicBezTo>
                <a:cubicBezTo>
                  <a:pt x="384654" y="2448019"/>
                  <a:pt x="380406" y="2438116"/>
                  <a:pt x="373057" y="2425831"/>
                </a:cubicBezTo>
                <a:cubicBezTo>
                  <a:pt x="371477" y="2433315"/>
                  <a:pt x="370140" y="2440689"/>
                  <a:pt x="369044" y="2447956"/>
                </a:cubicBezTo>
                <a:cubicBezTo>
                  <a:pt x="367948" y="2455222"/>
                  <a:pt x="368978" y="2462696"/>
                  <a:pt x="372133" y="2470378"/>
                </a:cubicBezTo>
                <a:cubicBezTo>
                  <a:pt x="366112" y="2481983"/>
                  <a:pt x="361491" y="2494120"/>
                  <a:pt x="358271" y="2506792"/>
                </a:cubicBezTo>
                <a:cubicBezTo>
                  <a:pt x="347949" y="2512583"/>
                  <a:pt x="345575" y="2518294"/>
                  <a:pt x="351148" y="2523923"/>
                </a:cubicBezTo>
                <a:cubicBezTo>
                  <a:pt x="356722" y="2529553"/>
                  <a:pt x="356765" y="2534179"/>
                  <a:pt x="351277" y="2537802"/>
                </a:cubicBezTo>
                <a:lnTo>
                  <a:pt x="343542" y="2541272"/>
                </a:lnTo>
                <a:cubicBezTo>
                  <a:pt x="345659" y="2546855"/>
                  <a:pt x="346213" y="2551542"/>
                  <a:pt x="345204" y="2555334"/>
                </a:cubicBezTo>
                <a:cubicBezTo>
                  <a:pt x="344195" y="2559125"/>
                  <a:pt x="344532" y="2563329"/>
                  <a:pt x="346216" y="2567946"/>
                </a:cubicBezTo>
                <a:lnTo>
                  <a:pt x="337884" y="2585619"/>
                </a:lnTo>
                <a:lnTo>
                  <a:pt x="323210" y="2573619"/>
                </a:lnTo>
                <a:cubicBezTo>
                  <a:pt x="319343" y="2575354"/>
                  <a:pt x="316542" y="2574288"/>
                  <a:pt x="314807" y="2570420"/>
                </a:cubicBezTo>
                <a:cubicBezTo>
                  <a:pt x="311956" y="2562553"/>
                  <a:pt x="310851" y="2554048"/>
                  <a:pt x="311492" y="2544905"/>
                </a:cubicBezTo>
                <a:cubicBezTo>
                  <a:pt x="312133" y="2535762"/>
                  <a:pt x="310811" y="2526774"/>
                  <a:pt x="307526" y="2517940"/>
                </a:cubicBezTo>
                <a:cubicBezTo>
                  <a:pt x="307494" y="2517761"/>
                  <a:pt x="307124" y="2517152"/>
                  <a:pt x="306417" y="2516115"/>
                </a:cubicBezTo>
                <a:cubicBezTo>
                  <a:pt x="305710" y="2515077"/>
                  <a:pt x="304856" y="2514686"/>
                  <a:pt x="303858" y="2514940"/>
                </a:cubicBezTo>
                <a:cubicBezTo>
                  <a:pt x="303009" y="2515853"/>
                  <a:pt x="302623" y="2518446"/>
                  <a:pt x="302701" y="2522718"/>
                </a:cubicBezTo>
                <a:cubicBezTo>
                  <a:pt x="302778" y="2526990"/>
                  <a:pt x="302609" y="2530066"/>
                  <a:pt x="302195" y="2531946"/>
                </a:cubicBezTo>
                <a:cubicBezTo>
                  <a:pt x="300806" y="2534891"/>
                  <a:pt x="300384" y="2537403"/>
                  <a:pt x="300929" y="2539481"/>
                </a:cubicBezTo>
                <a:cubicBezTo>
                  <a:pt x="302526" y="2542394"/>
                  <a:pt x="303719" y="2545053"/>
                  <a:pt x="304507" y="2547458"/>
                </a:cubicBezTo>
                <a:cubicBezTo>
                  <a:pt x="305295" y="2549862"/>
                  <a:pt x="303904" y="2551939"/>
                  <a:pt x="300332" y="2553685"/>
                </a:cubicBezTo>
                <a:lnTo>
                  <a:pt x="294332" y="2561022"/>
                </a:lnTo>
                <a:lnTo>
                  <a:pt x="275863" y="2571630"/>
                </a:lnTo>
                <a:lnTo>
                  <a:pt x="277001" y="2589702"/>
                </a:lnTo>
                <a:cubicBezTo>
                  <a:pt x="274548" y="2592108"/>
                  <a:pt x="272487" y="2595065"/>
                  <a:pt x="270818" y="2598572"/>
                </a:cubicBezTo>
                <a:cubicBezTo>
                  <a:pt x="269149" y="2602079"/>
                  <a:pt x="267788" y="2605303"/>
                  <a:pt x="266736" y="2608243"/>
                </a:cubicBezTo>
                <a:cubicBezTo>
                  <a:pt x="264623" y="2609142"/>
                  <a:pt x="262781" y="2610646"/>
                  <a:pt x="261210" y="2612754"/>
                </a:cubicBezTo>
                <a:cubicBezTo>
                  <a:pt x="259639" y="2614862"/>
                  <a:pt x="259415" y="2617382"/>
                  <a:pt x="260537" y="2620314"/>
                </a:cubicBezTo>
                <a:lnTo>
                  <a:pt x="265940" y="2627182"/>
                </a:lnTo>
                <a:lnTo>
                  <a:pt x="248537" y="2634988"/>
                </a:lnTo>
                <a:cubicBezTo>
                  <a:pt x="247621" y="2630898"/>
                  <a:pt x="246981" y="2624508"/>
                  <a:pt x="246615" y="2615816"/>
                </a:cubicBezTo>
                <a:cubicBezTo>
                  <a:pt x="246249" y="2607125"/>
                  <a:pt x="243842" y="2603269"/>
                  <a:pt x="239393" y="2604248"/>
                </a:cubicBezTo>
                <a:cubicBezTo>
                  <a:pt x="237474" y="2605254"/>
                  <a:pt x="235946" y="2606811"/>
                  <a:pt x="234810" y="2608917"/>
                </a:cubicBezTo>
                <a:cubicBezTo>
                  <a:pt x="233674" y="2611024"/>
                  <a:pt x="232846" y="2612847"/>
                  <a:pt x="232327" y="2614386"/>
                </a:cubicBezTo>
                <a:lnTo>
                  <a:pt x="238868" y="2639325"/>
                </a:lnTo>
                <a:lnTo>
                  <a:pt x="235271" y="2657198"/>
                </a:lnTo>
                <a:cubicBezTo>
                  <a:pt x="237837" y="2662918"/>
                  <a:pt x="239111" y="2668347"/>
                  <a:pt x="239093" y="2673485"/>
                </a:cubicBezTo>
                <a:cubicBezTo>
                  <a:pt x="239075" y="2678622"/>
                  <a:pt x="237981" y="2683952"/>
                  <a:pt x="235812" y="2689473"/>
                </a:cubicBezTo>
                <a:lnTo>
                  <a:pt x="242751" y="2704943"/>
                </a:lnTo>
                <a:cubicBezTo>
                  <a:pt x="240019" y="2713524"/>
                  <a:pt x="240621" y="2721770"/>
                  <a:pt x="244558" y="2729683"/>
                </a:cubicBezTo>
                <a:cubicBezTo>
                  <a:pt x="241040" y="2730148"/>
                  <a:pt x="238240" y="2731888"/>
                  <a:pt x="236157" y="2734903"/>
                </a:cubicBezTo>
                <a:cubicBezTo>
                  <a:pt x="234073" y="2737919"/>
                  <a:pt x="233807" y="2741425"/>
                  <a:pt x="235359" y="2745423"/>
                </a:cubicBezTo>
                <a:lnTo>
                  <a:pt x="231563" y="2768031"/>
                </a:lnTo>
                <a:lnTo>
                  <a:pt x="213491" y="2769168"/>
                </a:lnTo>
                <a:cubicBezTo>
                  <a:pt x="213211" y="2761746"/>
                  <a:pt x="211650" y="2753735"/>
                  <a:pt x="208810" y="2745138"/>
                </a:cubicBezTo>
                <a:cubicBezTo>
                  <a:pt x="205969" y="2736540"/>
                  <a:pt x="205326" y="2729280"/>
                  <a:pt x="206879" y="2723357"/>
                </a:cubicBezTo>
                <a:cubicBezTo>
                  <a:pt x="203810" y="2717378"/>
                  <a:pt x="204943" y="2712999"/>
                  <a:pt x="210277" y="2710219"/>
                </a:cubicBezTo>
                <a:cubicBezTo>
                  <a:pt x="214593" y="2708622"/>
                  <a:pt x="219713" y="2706228"/>
                  <a:pt x="225638" y="2703038"/>
                </a:cubicBezTo>
                <a:cubicBezTo>
                  <a:pt x="231562" y="2699848"/>
                  <a:pt x="229797" y="2697640"/>
                  <a:pt x="220343" y="2696412"/>
                </a:cubicBezTo>
                <a:lnTo>
                  <a:pt x="219404" y="2673606"/>
                </a:lnTo>
                <a:lnTo>
                  <a:pt x="211669" y="2677076"/>
                </a:lnTo>
                <a:lnTo>
                  <a:pt x="215067" y="2663938"/>
                </a:lnTo>
                <a:lnTo>
                  <a:pt x="206393" y="2644601"/>
                </a:lnTo>
                <a:lnTo>
                  <a:pt x="215592" y="2628861"/>
                </a:lnTo>
                <a:lnTo>
                  <a:pt x="207786" y="2611458"/>
                </a:lnTo>
                <a:cubicBezTo>
                  <a:pt x="208584" y="2603744"/>
                  <a:pt x="210783" y="2596563"/>
                  <a:pt x="214383" y="2589917"/>
                </a:cubicBezTo>
                <a:lnTo>
                  <a:pt x="213245" y="2571845"/>
                </a:lnTo>
                <a:cubicBezTo>
                  <a:pt x="206515" y="2573025"/>
                  <a:pt x="201618" y="2567285"/>
                  <a:pt x="198553" y="2554627"/>
                </a:cubicBezTo>
                <a:cubicBezTo>
                  <a:pt x="195488" y="2541968"/>
                  <a:pt x="194025" y="2533527"/>
                  <a:pt x="194163" y="2529304"/>
                </a:cubicBezTo>
                <a:cubicBezTo>
                  <a:pt x="197391" y="2526791"/>
                  <a:pt x="197517" y="2521895"/>
                  <a:pt x="194542" y="2514616"/>
                </a:cubicBezTo>
                <a:cubicBezTo>
                  <a:pt x="191568" y="2507337"/>
                  <a:pt x="189327" y="2502341"/>
                  <a:pt x="187820" y="2499630"/>
                </a:cubicBezTo>
                <a:cubicBezTo>
                  <a:pt x="190175" y="2497219"/>
                  <a:pt x="191249" y="2494221"/>
                  <a:pt x="191044" y="2490635"/>
                </a:cubicBezTo>
                <a:cubicBezTo>
                  <a:pt x="190839" y="2487049"/>
                  <a:pt x="190030" y="2483735"/>
                  <a:pt x="188616" y="2480691"/>
                </a:cubicBezTo>
                <a:cubicBezTo>
                  <a:pt x="186668" y="2477210"/>
                  <a:pt x="184077" y="2474887"/>
                  <a:pt x="180846" y="2473724"/>
                </a:cubicBezTo>
                <a:cubicBezTo>
                  <a:pt x="177614" y="2472561"/>
                  <a:pt x="175024" y="2470238"/>
                  <a:pt x="173075" y="2466757"/>
                </a:cubicBezTo>
                <a:cubicBezTo>
                  <a:pt x="166273" y="2471550"/>
                  <a:pt x="165410" y="2478906"/>
                  <a:pt x="170488" y="2488823"/>
                </a:cubicBezTo>
                <a:cubicBezTo>
                  <a:pt x="175565" y="2498740"/>
                  <a:pt x="175186" y="2505878"/>
                  <a:pt x="169351" y="2510237"/>
                </a:cubicBezTo>
                <a:cubicBezTo>
                  <a:pt x="171806" y="2516250"/>
                  <a:pt x="172285" y="2522713"/>
                  <a:pt x="170789" y="2529626"/>
                </a:cubicBezTo>
                <a:cubicBezTo>
                  <a:pt x="169293" y="2536539"/>
                  <a:pt x="166705" y="2542636"/>
                  <a:pt x="163025" y="2547916"/>
                </a:cubicBezTo>
                <a:lnTo>
                  <a:pt x="174300" y="2573054"/>
                </a:lnTo>
                <a:cubicBezTo>
                  <a:pt x="161009" y="2588840"/>
                  <a:pt x="155094" y="2602623"/>
                  <a:pt x="156555" y="2614404"/>
                </a:cubicBezTo>
                <a:cubicBezTo>
                  <a:pt x="158017" y="2626185"/>
                  <a:pt x="159805" y="2642900"/>
                  <a:pt x="161919" y="2664551"/>
                </a:cubicBezTo>
                <a:cubicBezTo>
                  <a:pt x="155645" y="2668042"/>
                  <a:pt x="150856" y="2672900"/>
                  <a:pt x="147551" y="2679125"/>
                </a:cubicBezTo>
                <a:cubicBezTo>
                  <a:pt x="144246" y="2685350"/>
                  <a:pt x="139457" y="2690208"/>
                  <a:pt x="133184" y="2693699"/>
                </a:cubicBezTo>
                <a:lnTo>
                  <a:pt x="142725" y="2714970"/>
                </a:lnTo>
                <a:lnTo>
                  <a:pt x="136924" y="2717572"/>
                </a:lnTo>
                <a:cubicBezTo>
                  <a:pt x="133218" y="2719234"/>
                  <a:pt x="130528" y="2719279"/>
                  <a:pt x="128855" y="2717707"/>
                </a:cubicBezTo>
                <a:cubicBezTo>
                  <a:pt x="127182" y="2716135"/>
                  <a:pt x="125559" y="2713379"/>
                  <a:pt x="123985" y="2709439"/>
                </a:cubicBezTo>
                <a:lnTo>
                  <a:pt x="122847" y="2691367"/>
                </a:lnTo>
                <a:cubicBezTo>
                  <a:pt x="122094" y="2690011"/>
                  <a:pt x="120248" y="2687839"/>
                  <a:pt x="117310" y="2684850"/>
                </a:cubicBezTo>
                <a:cubicBezTo>
                  <a:pt x="114373" y="2681861"/>
                  <a:pt x="112261" y="2680389"/>
                  <a:pt x="110974" y="2680434"/>
                </a:cubicBezTo>
                <a:lnTo>
                  <a:pt x="113576" y="2686235"/>
                </a:lnTo>
                <a:cubicBezTo>
                  <a:pt x="110555" y="2691365"/>
                  <a:pt x="107350" y="2698029"/>
                  <a:pt x="103962" y="2706226"/>
                </a:cubicBezTo>
                <a:cubicBezTo>
                  <a:pt x="100574" y="2714424"/>
                  <a:pt x="99736" y="2721187"/>
                  <a:pt x="101449" y="2726516"/>
                </a:cubicBezTo>
                <a:cubicBezTo>
                  <a:pt x="99528" y="2729894"/>
                  <a:pt x="98888" y="2733859"/>
                  <a:pt x="99526" y="2738412"/>
                </a:cubicBezTo>
                <a:cubicBezTo>
                  <a:pt x="100165" y="2742964"/>
                  <a:pt x="101408" y="2747246"/>
                  <a:pt x="103255" y="2751256"/>
                </a:cubicBezTo>
                <a:lnTo>
                  <a:pt x="93189" y="2765062"/>
                </a:lnTo>
                <a:cubicBezTo>
                  <a:pt x="94621" y="2768146"/>
                  <a:pt x="95611" y="2771864"/>
                  <a:pt x="96159" y="2776215"/>
                </a:cubicBezTo>
                <a:cubicBezTo>
                  <a:pt x="96708" y="2780566"/>
                  <a:pt x="96031" y="2784451"/>
                  <a:pt x="94128" y="2787869"/>
                </a:cubicBezTo>
                <a:lnTo>
                  <a:pt x="101067" y="2803338"/>
                </a:lnTo>
                <a:lnTo>
                  <a:pt x="95935" y="2812609"/>
                </a:lnTo>
                <a:cubicBezTo>
                  <a:pt x="98371" y="2818581"/>
                  <a:pt x="98887" y="2825124"/>
                  <a:pt x="97481" y="2832239"/>
                </a:cubicBezTo>
                <a:cubicBezTo>
                  <a:pt x="96076" y="2839354"/>
                  <a:pt x="93740" y="2846015"/>
                  <a:pt x="90476" y="2852222"/>
                </a:cubicBezTo>
                <a:cubicBezTo>
                  <a:pt x="89292" y="2860156"/>
                  <a:pt x="87764" y="2869262"/>
                  <a:pt x="85889" y="2879539"/>
                </a:cubicBezTo>
                <a:cubicBezTo>
                  <a:pt x="84015" y="2889816"/>
                  <a:pt x="81302" y="2898872"/>
                  <a:pt x="77751" y="2906707"/>
                </a:cubicBezTo>
                <a:cubicBezTo>
                  <a:pt x="79228" y="2909674"/>
                  <a:pt x="80395" y="2912925"/>
                  <a:pt x="81255" y="2916459"/>
                </a:cubicBezTo>
                <a:cubicBezTo>
                  <a:pt x="82114" y="2919993"/>
                  <a:pt x="81615" y="2923411"/>
                  <a:pt x="79757" y="2926712"/>
                </a:cubicBezTo>
                <a:cubicBezTo>
                  <a:pt x="82270" y="2932747"/>
                  <a:pt x="83333" y="2939432"/>
                  <a:pt x="82946" y="2946767"/>
                </a:cubicBezTo>
                <a:cubicBezTo>
                  <a:pt x="82559" y="2954103"/>
                  <a:pt x="81254" y="2960689"/>
                  <a:pt x="79033" y="2966524"/>
                </a:cubicBezTo>
                <a:cubicBezTo>
                  <a:pt x="79936" y="2968538"/>
                  <a:pt x="80248" y="2970528"/>
                  <a:pt x="79968" y="2972492"/>
                </a:cubicBezTo>
                <a:cubicBezTo>
                  <a:pt x="79687" y="2974457"/>
                  <a:pt x="78599" y="2975913"/>
                  <a:pt x="76701" y="2976861"/>
                </a:cubicBezTo>
                <a:lnTo>
                  <a:pt x="70033" y="2977529"/>
                </a:lnTo>
                <a:lnTo>
                  <a:pt x="67160" y="2955590"/>
                </a:lnTo>
                <a:cubicBezTo>
                  <a:pt x="68172" y="2952669"/>
                  <a:pt x="68430" y="2949359"/>
                  <a:pt x="67933" y="2945662"/>
                </a:cubicBezTo>
                <a:cubicBezTo>
                  <a:pt x="67436" y="2941966"/>
                  <a:pt x="66510" y="2938606"/>
                  <a:pt x="65155" y="2935585"/>
                </a:cubicBezTo>
                <a:lnTo>
                  <a:pt x="65083" y="2914712"/>
                </a:lnTo>
                <a:cubicBezTo>
                  <a:pt x="62729" y="2910542"/>
                  <a:pt x="60399" y="2905780"/>
                  <a:pt x="58094" y="2900427"/>
                </a:cubicBezTo>
                <a:cubicBezTo>
                  <a:pt x="55790" y="2895073"/>
                  <a:pt x="57228" y="2890943"/>
                  <a:pt x="62409" y="2888039"/>
                </a:cubicBezTo>
                <a:cubicBezTo>
                  <a:pt x="54597" y="2868896"/>
                  <a:pt x="50101" y="2844201"/>
                  <a:pt x="48921" y="2813954"/>
                </a:cubicBezTo>
                <a:cubicBezTo>
                  <a:pt x="47741" y="2783706"/>
                  <a:pt x="49914" y="2758343"/>
                  <a:pt x="55438" y="2737864"/>
                </a:cubicBezTo>
                <a:cubicBezTo>
                  <a:pt x="52717" y="2731148"/>
                  <a:pt x="50937" y="2724591"/>
                  <a:pt x="50099" y="2718192"/>
                </a:cubicBezTo>
                <a:cubicBezTo>
                  <a:pt x="49261" y="2711794"/>
                  <a:pt x="47481" y="2705236"/>
                  <a:pt x="44759" y="2698521"/>
                </a:cubicBezTo>
                <a:cubicBezTo>
                  <a:pt x="47565" y="2697117"/>
                  <a:pt x="49038" y="2695005"/>
                  <a:pt x="49176" y="2692185"/>
                </a:cubicBezTo>
                <a:cubicBezTo>
                  <a:pt x="49314" y="2689365"/>
                  <a:pt x="48685" y="2686453"/>
                  <a:pt x="47290" y="2683450"/>
                </a:cubicBezTo>
                <a:cubicBezTo>
                  <a:pt x="44088" y="2675449"/>
                  <a:pt x="43318" y="2670279"/>
                  <a:pt x="44977" y="2667937"/>
                </a:cubicBezTo>
                <a:cubicBezTo>
                  <a:pt x="46637" y="2665596"/>
                  <a:pt x="46516" y="2661876"/>
                  <a:pt x="44616" y="2656776"/>
                </a:cubicBezTo>
                <a:lnTo>
                  <a:pt x="45611" y="2633102"/>
                </a:lnTo>
                <a:cubicBezTo>
                  <a:pt x="48001" y="2630772"/>
                  <a:pt x="49220" y="2628096"/>
                  <a:pt x="49268" y="2625074"/>
                </a:cubicBezTo>
                <a:cubicBezTo>
                  <a:pt x="49316" y="2622052"/>
                  <a:pt x="48651" y="2619060"/>
                  <a:pt x="47274" y="2616097"/>
                </a:cubicBezTo>
                <a:lnTo>
                  <a:pt x="41003" y="2607296"/>
                </a:lnTo>
                <a:lnTo>
                  <a:pt x="31518" y="2539545"/>
                </a:lnTo>
                <a:lnTo>
                  <a:pt x="36651" y="2530275"/>
                </a:lnTo>
                <a:lnTo>
                  <a:pt x="38115" y="2518004"/>
                </a:lnTo>
                <a:cubicBezTo>
                  <a:pt x="36723" y="2514902"/>
                  <a:pt x="35653" y="2511221"/>
                  <a:pt x="34903" y="2506960"/>
                </a:cubicBezTo>
                <a:cubicBezTo>
                  <a:pt x="34153" y="2502699"/>
                  <a:pt x="34266" y="2499067"/>
                  <a:pt x="35242" y="2496065"/>
                </a:cubicBezTo>
                <a:cubicBezTo>
                  <a:pt x="32542" y="2493066"/>
                  <a:pt x="30321" y="2488546"/>
                  <a:pt x="28579" y="2482504"/>
                </a:cubicBezTo>
                <a:cubicBezTo>
                  <a:pt x="26836" y="2476463"/>
                  <a:pt x="28166" y="2472092"/>
                  <a:pt x="32568" y="2469391"/>
                </a:cubicBezTo>
                <a:cubicBezTo>
                  <a:pt x="30868" y="2463766"/>
                  <a:pt x="30429" y="2453511"/>
                  <a:pt x="31252" y="2438624"/>
                </a:cubicBezTo>
                <a:cubicBezTo>
                  <a:pt x="32075" y="2423738"/>
                  <a:pt x="33954" y="2414765"/>
                  <a:pt x="36889" y="2411707"/>
                </a:cubicBezTo>
                <a:lnTo>
                  <a:pt x="36619" y="2395569"/>
                </a:lnTo>
                <a:cubicBezTo>
                  <a:pt x="31762" y="2383230"/>
                  <a:pt x="29247" y="2371583"/>
                  <a:pt x="29075" y="2360627"/>
                </a:cubicBezTo>
                <a:cubicBezTo>
                  <a:pt x="28903" y="2349671"/>
                  <a:pt x="26388" y="2338024"/>
                  <a:pt x="21531" y="2325686"/>
                </a:cubicBezTo>
                <a:lnTo>
                  <a:pt x="23863" y="2315349"/>
                </a:lnTo>
                <a:cubicBezTo>
                  <a:pt x="21532" y="2307780"/>
                  <a:pt x="21319" y="2297811"/>
                  <a:pt x="23222" y="2285440"/>
                </a:cubicBezTo>
                <a:cubicBezTo>
                  <a:pt x="25125" y="2273069"/>
                  <a:pt x="24912" y="2263100"/>
                  <a:pt x="22582" y="2255532"/>
                </a:cubicBezTo>
                <a:cubicBezTo>
                  <a:pt x="26676" y="2249340"/>
                  <a:pt x="26652" y="2242383"/>
                  <a:pt x="22510" y="2234659"/>
                </a:cubicBezTo>
                <a:cubicBezTo>
                  <a:pt x="18368" y="2226936"/>
                  <a:pt x="18344" y="2219978"/>
                  <a:pt x="22438" y="2213786"/>
                </a:cubicBezTo>
                <a:cubicBezTo>
                  <a:pt x="20860" y="2207139"/>
                  <a:pt x="18908" y="2189626"/>
                  <a:pt x="16582" y="2161247"/>
                </a:cubicBezTo>
                <a:cubicBezTo>
                  <a:pt x="14257" y="2132869"/>
                  <a:pt x="13222" y="2116106"/>
                  <a:pt x="13478" y="2110959"/>
                </a:cubicBezTo>
                <a:cubicBezTo>
                  <a:pt x="10886" y="2108202"/>
                  <a:pt x="9099" y="2104648"/>
                  <a:pt x="8116" y="2100299"/>
                </a:cubicBezTo>
                <a:cubicBezTo>
                  <a:pt x="7132" y="2095949"/>
                  <a:pt x="8896" y="2092545"/>
                  <a:pt x="13406" y="2090086"/>
                </a:cubicBezTo>
                <a:cubicBezTo>
                  <a:pt x="13077" y="2073926"/>
                  <a:pt x="14157" y="2056699"/>
                  <a:pt x="16645" y="2038404"/>
                </a:cubicBezTo>
                <a:cubicBezTo>
                  <a:pt x="19133" y="2020109"/>
                  <a:pt x="17579" y="2003482"/>
                  <a:pt x="11982" y="1988524"/>
                </a:cubicBezTo>
                <a:cubicBezTo>
                  <a:pt x="12735" y="1987073"/>
                  <a:pt x="13796" y="1985339"/>
                  <a:pt x="15165" y="1983321"/>
                </a:cubicBezTo>
                <a:cubicBezTo>
                  <a:pt x="16534" y="1981304"/>
                  <a:pt x="16895" y="1979303"/>
                  <a:pt x="16247" y="1977319"/>
                </a:cubicBezTo>
                <a:cubicBezTo>
                  <a:pt x="15590" y="1976501"/>
                  <a:pt x="14370" y="1976371"/>
                  <a:pt x="12588" y="1976929"/>
                </a:cubicBezTo>
                <a:cubicBezTo>
                  <a:pt x="10805" y="1977486"/>
                  <a:pt x="9802" y="1977839"/>
                  <a:pt x="9579" y="1977988"/>
                </a:cubicBezTo>
                <a:lnTo>
                  <a:pt x="7573" y="1957983"/>
                </a:lnTo>
                <a:lnTo>
                  <a:pt x="13573" y="1950646"/>
                </a:lnTo>
                <a:cubicBezTo>
                  <a:pt x="15038" y="1943553"/>
                  <a:pt x="15205" y="1934864"/>
                  <a:pt x="14076" y="1924580"/>
                </a:cubicBezTo>
                <a:cubicBezTo>
                  <a:pt x="12947" y="1914295"/>
                  <a:pt x="11930" y="1905557"/>
                  <a:pt x="11027" y="1898364"/>
                </a:cubicBezTo>
                <a:cubicBezTo>
                  <a:pt x="8173" y="1894806"/>
                  <a:pt x="6743" y="1891188"/>
                  <a:pt x="6740" y="1887512"/>
                </a:cubicBezTo>
                <a:cubicBezTo>
                  <a:pt x="6736" y="1883836"/>
                  <a:pt x="9075" y="1880852"/>
                  <a:pt x="13756" y="1878558"/>
                </a:cubicBezTo>
                <a:lnTo>
                  <a:pt x="13486" y="1862420"/>
                </a:lnTo>
                <a:cubicBezTo>
                  <a:pt x="14314" y="1858226"/>
                  <a:pt x="13837" y="1849826"/>
                  <a:pt x="12055" y="1837222"/>
                </a:cubicBezTo>
                <a:cubicBezTo>
                  <a:pt x="10272" y="1824617"/>
                  <a:pt x="8611" y="1816168"/>
                  <a:pt x="7072" y="1811874"/>
                </a:cubicBezTo>
                <a:cubicBezTo>
                  <a:pt x="4853" y="1805417"/>
                  <a:pt x="5085" y="1799893"/>
                  <a:pt x="7768" y="1795302"/>
                </a:cubicBezTo>
                <a:cubicBezTo>
                  <a:pt x="10451" y="1790711"/>
                  <a:pt x="10683" y="1785187"/>
                  <a:pt x="8465" y="1778731"/>
                </a:cubicBezTo>
                <a:lnTo>
                  <a:pt x="11791" y="1744720"/>
                </a:lnTo>
                <a:cubicBezTo>
                  <a:pt x="10906" y="1740374"/>
                  <a:pt x="10187" y="1729277"/>
                  <a:pt x="9632" y="1711427"/>
                </a:cubicBezTo>
                <a:cubicBezTo>
                  <a:pt x="9078" y="1693578"/>
                  <a:pt x="8792" y="1683447"/>
                  <a:pt x="8775" y="1681036"/>
                </a:cubicBezTo>
                <a:cubicBezTo>
                  <a:pt x="6493" y="1677027"/>
                  <a:pt x="4452" y="1672909"/>
                  <a:pt x="2654" y="1668683"/>
                </a:cubicBezTo>
                <a:cubicBezTo>
                  <a:pt x="855" y="1664458"/>
                  <a:pt x="2582" y="1660973"/>
                  <a:pt x="7836" y="1658229"/>
                </a:cubicBezTo>
                <a:cubicBezTo>
                  <a:pt x="7578" y="1641795"/>
                  <a:pt x="8832" y="1623231"/>
                  <a:pt x="11599" y="1602537"/>
                </a:cubicBezTo>
                <a:cubicBezTo>
                  <a:pt x="14366" y="1581843"/>
                  <a:pt x="12769" y="1563396"/>
                  <a:pt x="6809" y="1547197"/>
                </a:cubicBezTo>
                <a:cubicBezTo>
                  <a:pt x="7508" y="1545626"/>
                  <a:pt x="8460" y="1543650"/>
                  <a:pt x="9667" y="1541270"/>
                </a:cubicBezTo>
                <a:cubicBezTo>
                  <a:pt x="10874" y="1538890"/>
                  <a:pt x="11343" y="1537131"/>
                  <a:pt x="11075" y="1535993"/>
                </a:cubicBezTo>
                <a:cubicBezTo>
                  <a:pt x="10123" y="1534194"/>
                  <a:pt x="8891" y="1533391"/>
                  <a:pt x="7381" y="1533585"/>
                </a:cubicBezTo>
                <a:cubicBezTo>
                  <a:pt x="5871" y="1533778"/>
                  <a:pt x="4590" y="1534159"/>
                  <a:pt x="3539" y="1534728"/>
                </a:cubicBezTo>
                <a:lnTo>
                  <a:pt x="1534" y="1514723"/>
                </a:lnTo>
                <a:cubicBezTo>
                  <a:pt x="5778" y="1507786"/>
                  <a:pt x="8621" y="1500317"/>
                  <a:pt x="10064" y="1492314"/>
                </a:cubicBezTo>
                <a:lnTo>
                  <a:pt x="4319" y="1448436"/>
                </a:lnTo>
                <a:cubicBezTo>
                  <a:pt x="1545" y="1444841"/>
                  <a:pt x="438" y="1441079"/>
                  <a:pt x="998" y="1437150"/>
                </a:cubicBezTo>
                <a:cubicBezTo>
                  <a:pt x="1559" y="1433221"/>
                  <a:pt x="4220" y="1430092"/>
                  <a:pt x="8982" y="1427762"/>
                </a:cubicBezTo>
                <a:cubicBezTo>
                  <a:pt x="7633" y="1424109"/>
                  <a:pt x="7444" y="1421097"/>
                  <a:pt x="8413" y="1418726"/>
                </a:cubicBezTo>
                <a:cubicBezTo>
                  <a:pt x="9382" y="1416356"/>
                  <a:pt x="9192" y="1413344"/>
                  <a:pt x="7844" y="1409691"/>
                </a:cubicBezTo>
                <a:cubicBezTo>
                  <a:pt x="8160" y="1406404"/>
                  <a:pt x="7474" y="1397323"/>
                  <a:pt x="5787" y="1382450"/>
                </a:cubicBezTo>
                <a:cubicBezTo>
                  <a:pt x="4099" y="1367577"/>
                  <a:pt x="2714" y="1358230"/>
                  <a:pt x="1629" y="1354409"/>
                </a:cubicBezTo>
                <a:cubicBezTo>
                  <a:pt x="-626" y="1347872"/>
                  <a:pt x="-539" y="1342026"/>
                  <a:pt x="1892" y="1336871"/>
                </a:cubicBezTo>
                <a:cubicBezTo>
                  <a:pt x="4322" y="1331716"/>
                  <a:pt x="4409" y="1325870"/>
                  <a:pt x="2154" y="1319333"/>
                </a:cubicBezTo>
                <a:lnTo>
                  <a:pt x="2950" y="1300394"/>
                </a:lnTo>
                <a:cubicBezTo>
                  <a:pt x="1409" y="1295665"/>
                  <a:pt x="1753" y="1291252"/>
                  <a:pt x="3980" y="1287156"/>
                </a:cubicBezTo>
                <a:cubicBezTo>
                  <a:pt x="6208" y="1283060"/>
                  <a:pt x="6551" y="1278648"/>
                  <a:pt x="5011" y="1273919"/>
                </a:cubicBezTo>
                <a:cubicBezTo>
                  <a:pt x="10667" y="1270994"/>
                  <a:pt x="13089" y="1266037"/>
                  <a:pt x="12276" y="1259046"/>
                </a:cubicBezTo>
                <a:cubicBezTo>
                  <a:pt x="11919" y="1258142"/>
                  <a:pt x="11549" y="1257533"/>
                  <a:pt x="11167" y="1257221"/>
                </a:cubicBezTo>
                <a:cubicBezTo>
                  <a:pt x="10785" y="1256908"/>
                  <a:pt x="9932" y="1256517"/>
                  <a:pt x="8608" y="1256046"/>
                </a:cubicBezTo>
                <a:lnTo>
                  <a:pt x="9873" y="1248510"/>
                </a:lnTo>
                <a:cubicBezTo>
                  <a:pt x="9968" y="1246241"/>
                  <a:pt x="9809" y="1244377"/>
                  <a:pt x="9396" y="1242917"/>
                </a:cubicBezTo>
                <a:cubicBezTo>
                  <a:pt x="8984" y="1241457"/>
                  <a:pt x="8341" y="1239810"/>
                  <a:pt x="7470" y="1237974"/>
                </a:cubicBezTo>
                <a:cubicBezTo>
                  <a:pt x="9924" y="1222840"/>
                  <a:pt x="11207" y="1207361"/>
                  <a:pt x="11318" y="1191535"/>
                </a:cubicBezTo>
                <a:cubicBezTo>
                  <a:pt x="11430" y="1175710"/>
                  <a:pt x="10829" y="1159914"/>
                  <a:pt x="9515" y="1144147"/>
                </a:cubicBezTo>
                <a:cubicBezTo>
                  <a:pt x="8629" y="1140770"/>
                  <a:pt x="8147" y="1133437"/>
                  <a:pt x="8067" y="1122149"/>
                </a:cubicBezTo>
                <a:cubicBezTo>
                  <a:pt x="7988" y="1110861"/>
                  <a:pt x="8423" y="1104279"/>
                  <a:pt x="9372" y="1102401"/>
                </a:cubicBezTo>
                <a:cubicBezTo>
                  <a:pt x="6591" y="1095664"/>
                  <a:pt x="5412" y="1088935"/>
                  <a:pt x="5832" y="1082213"/>
                </a:cubicBezTo>
                <a:cubicBezTo>
                  <a:pt x="6253" y="1075492"/>
                  <a:pt x="6741" y="1068595"/>
                  <a:pt x="7295" y="1061523"/>
                </a:cubicBezTo>
                <a:lnTo>
                  <a:pt x="12427" y="1052253"/>
                </a:lnTo>
                <a:cubicBezTo>
                  <a:pt x="12074" y="1051250"/>
                  <a:pt x="11963" y="1050138"/>
                  <a:pt x="12093" y="1048919"/>
                </a:cubicBezTo>
                <a:cubicBezTo>
                  <a:pt x="12223" y="1047699"/>
                  <a:pt x="12112" y="1046587"/>
                  <a:pt x="11759" y="1045584"/>
                </a:cubicBezTo>
                <a:cubicBezTo>
                  <a:pt x="11421" y="1042349"/>
                  <a:pt x="10828" y="1039518"/>
                  <a:pt x="9981" y="1037091"/>
                </a:cubicBezTo>
                <a:cubicBezTo>
                  <a:pt x="9135" y="1034664"/>
                  <a:pt x="8059" y="1032049"/>
                  <a:pt x="6753" y="1029248"/>
                </a:cubicBezTo>
                <a:cubicBezTo>
                  <a:pt x="8865" y="1027913"/>
                  <a:pt x="9576" y="1026046"/>
                  <a:pt x="8886" y="1023645"/>
                </a:cubicBezTo>
                <a:cubicBezTo>
                  <a:pt x="8497" y="1022562"/>
                  <a:pt x="8241" y="1021128"/>
                  <a:pt x="8118" y="1019344"/>
                </a:cubicBezTo>
                <a:cubicBezTo>
                  <a:pt x="7996" y="1017560"/>
                  <a:pt x="7740" y="1016127"/>
                  <a:pt x="7350" y="1015043"/>
                </a:cubicBezTo>
                <a:lnTo>
                  <a:pt x="9284" y="1014176"/>
                </a:lnTo>
                <a:cubicBezTo>
                  <a:pt x="8739" y="1012098"/>
                  <a:pt x="9161" y="1009586"/>
                  <a:pt x="10549" y="1006640"/>
                </a:cubicBezTo>
                <a:lnTo>
                  <a:pt x="8544" y="986635"/>
                </a:lnTo>
                <a:cubicBezTo>
                  <a:pt x="7663" y="982191"/>
                  <a:pt x="6420" y="977909"/>
                  <a:pt x="4815" y="973790"/>
                </a:cubicBezTo>
                <a:cubicBezTo>
                  <a:pt x="3209" y="969671"/>
                  <a:pt x="1916" y="966574"/>
                  <a:pt x="936" y="964497"/>
                </a:cubicBezTo>
                <a:cubicBezTo>
                  <a:pt x="3086" y="963678"/>
                  <a:pt x="5072" y="962497"/>
                  <a:pt x="6896" y="960953"/>
                </a:cubicBezTo>
                <a:cubicBezTo>
                  <a:pt x="8719" y="959409"/>
                  <a:pt x="9089" y="957211"/>
                  <a:pt x="8003" y="954359"/>
                </a:cubicBezTo>
                <a:cubicBezTo>
                  <a:pt x="6559" y="951571"/>
                  <a:pt x="5977" y="949412"/>
                  <a:pt x="6259" y="947882"/>
                </a:cubicBezTo>
                <a:cubicBezTo>
                  <a:pt x="6541" y="946353"/>
                  <a:pt x="8544" y="944777"/>
                  <a:pt x="12268" y="943155"/>
                </a:cubicBezTo>
                <a:lnTo>
                  <a:pt x="13064" y="924216"/>
                </a:lnTo>
                <a:lnTo>
                  <a:pt x="18196" y="914945"/>
                </a:lnTo>
                <a:lnTo>
                  <a:pt x="20456" y="883736"/>
                </a:lnTo>
                <a:cubicBezTo>
                  <a:pt x="19116" y="879885"/>
                  <a:pt x="18960" y="876084"/>
                  <a:pt x="19987" y="872332"/>
                </a:cubicBezTo>
                <a:cubicBezTo>
                  <a:pt x="21014" y="868581"/>
                  <a:pt x="20858" y="864780"/>
                  <a:pt x="19517" y="860929"/>
                </a:cubicBezTo>
                <a:lnTo>
                  <a:pt x="22247" y="841123"/>
                </a:lnTo>
                <a:lnTo>
                  <a:pt x="22844" y="826919"/>
                </a:lnTo>
                <a:cubicBezTo>
                  <a:pt x="20698" y="819654"/>
                  <a:pt x="19266" y="812361"/>
                  <a:pt x="18545" y="805038"/>
                </a:cubicBezTo>
                <a:cubicBezTo>
                  <a:pt x="17826" y="797715"/>
                  <a:pt x="18277" y="790738"/>
                  <a:pt x="19899" y="784107"/>
                </a:cubicBezTo>
                <a:cubicBezTo>
                  <a:pt x="18987" y="769128"/>
                  <a:pt x="17433" y="755307"/>
                  <a:pt x="15238" y="742646"/>
                </a:cubicBezTo>
                <a:cubicBezTo>
                  <a:pt x="13043" y="729984"/>
                  <a:pt x="10857" y="719932"/>
                  <a:pt x="8679" y="712489"/>
                </a:cubicBezTo>
                <a:cubicBezTo>
                  <a:pt x="11336" y="713233"/>
                  <a:pt x="13558" y="713010"/>
                  <a:pt x="15348" y="711820"/>
                </a:cubicBezTo>
                <a:lnTo>
                  <a:pt x="20480" y="702550"/>
                </a:lnTo>
                <a:cubicBezTo>
                  <a:pt x="21017" y="701051"/>
                  <a:pt x="20842" y="699581"/>
                  <a:pt x="19954" y="698140"/>
                </a:cubicBezTo>
                <a:cubicBezTo>
                  <a:pt x="19066" y="696700"/>
                  <a:pt x="17440" y="695881"/>
                  <a:pt x="15077" y="695682"/>
                </a:cubicBezTo>
                <a:cubicBezTo>
                  <a:pt x="17499" y="686950"/>
                  <a:pt x="19067" y="675988"/>
                  <a:pt x="19779" y="662797"/>
                </a:cubicBezTo>
                <a:cubicBezTo>
                  <a:pt x="20491" y="649605"/>
                  <a:pt x="19208" y="638761"/>
                  <a:pt x="15928" y="630263"/>
                </a:cubicBezTo>
                <a:cubicBezTo>
                  <a:pt x="18064" y="626934"/>
                  <a:pt x="19192" y="623622"/>
                  <a:pt x="19310" y="620326"/>
                </a:cubicBezTo>
                <a:cubicBezTo>
                  <a:pt x="19429" y="617031"/>
                  <a:pt x="17922" y="614319"/>
                  <a:pt x="14791" y="612192"/>
                </a:cubicBezTo>
                <a:cubicBezTo>
                  <a:pt x="13170" y="605127"/>
                  <a:pt x="13705" y="598984"/>
                  <a:pt x="16395" y="593761"/>
                </a:cubicBezTo>
                <a:cubicBezTo>
                  <a:pt x="19085" y="588538"/>
                  <a:pt x="21237" y="583411"/>
                  <a:pt x="22851" y="578380"/>
                </a:cubicBezTo>
                <a:cubicBezTo>
                  <a:pt x="24724" y="575217"/>
                  <a:pt x="25145" y="572706"/>
                  <a:pt x="24117" y="570844"/>
                </a:cubicBezTo>
                <a:cubicBezTo>
                  <a:pt x="23088" y="568983"/>
                  <a:pt x="21576" y="567338"/>
                  <a:pt x="19581" y="565910"/>
                </a:cubicBezTo>
                <a:lnTo>
                  <a:pt x="23106" y="527165"/>
                </a:lnTo>
                <a:cubicBezTo>
                  <a:pt x="23407" y="524707"/>
                  <a:pt x="23854" y="521604"/>
                  <a:pt x="24446" y="517854"/>
                </a:cubicBezTo>
                <a:cubicBezTo>
                  <a:pt x="25038" y="514104"/>
                  <a:pt x="24568" y="510250"/>
                  <a:pt x="23034" y="506292"/>
                </a:cubicBezTo>
                <a:cubicBezTo>
                  <a:pt x="26936" y="491041"/>
                  <a:pt x="28441" y="474978"/>
                  <a:pt x="27549" y="458102"/>
                </a:cubicBezTo>
                <a:cubicBezTo>
                  <a:pt x="26658" y="441227"/>
                  <a:pt x="29346" y="425213"/>
                  <a:pt x="35615" y="410062"/>
                </a:cubicBezTo>
                <a:lnTo>
                  <a:pt x="27610" y="397393"/>
                </a:lnTo>
                <a:lnTo>
                  <a:pt x="34135" y="354979"/>
                </a:lnTo>
                <a:cubicBezTo>
                  <a:pt x="32239" y="349781"/>
                  <a:pt x="30958" y="339806"/>
                  <a:pt x="30294" y="325055"/>
                </a:cubicBezTo>
                <a:cubicBezTo>
                  <a:pt x="29629" y="310303"/>
                  <a:pt x="30549" y="298761"/>
                  <a:pt x="33053" y="290428"/>
                </a:cubicBezTo>
                <a:cubicBezTo>
                  <a:pt x="29728" y="283015"/>
                  <a:pt x="30704" y="274835"/>
                  <a:pt x="35981" y="265886"/>
                </a:cubicBezTo>
                <a:cubicBezTo>
                  <a:pt x="31668" y="263176"/>
                  <a:pt x="29989" y="259864"/>
                  <a:pt x="30944" y="255951"/>
                </a:cubicBezTo>
                <a:cubicBezTo>
                  <a:pt x="31899" y="252039"/>
                  <a:pt x="33554" y="248393"/>
                  <a:pt x="35910" y="245014"/>
                </a:cubicBezTo>
                <a:lnTo>
                  <a:pt x="51077" y="87231"/>
                </a:lnTo>
                <a:cubicBezTo>
                  <a:pt x="53245" y="80307"/>
                  <a:pt x="54272" y="73749"/>
                  <a:pt x="54156" y="67558"/>
                </a:cubicBezTo>
                <a:cubicBezTo>
                  <a:pt x="54041" y="61368"/>
                  <a:pt x="55768" y="55076"/>
                  <a:pt x="59337" y="48685"/>
                </a:cubicBezTo>
                <a:cubicBezTo>
                  <a:pt x="58062" y="45627"/>
                  <a:pt x="57458" y="42124"/>
                  <a:pt x="57525" y="38174"/>
                </a:cubicBezTo>
                <a:cubicBezTo>
                  <a:pt x="57593" y="34224"/>
                  <a:pt x="58172" y="30770"/>
                  <a:pt x="59265" y="27812"/>
                </a:cubicBezTo>
                <a:lnTo>
                  <a:pt x="60928" y="10807"/>
                </a:lnTo>
                <a:cubicBezTo>
                  <a:pt x="62138" y="7893"/>
                  <a:pt x="64101" y="5367"/>
                  <a:pt x="66820" y="3228"/>
                </a:cubicBezTo>
                <a:cubicBezTo>
                  <a:pt x="69538" y="1090"/>
                  <a:pt x="72152" y="14"/>
                  <a:pt x="74663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D84BFBEA-DC71-3A72-106A-24EE4D71BA38}"/>
              </a:ext>
            </a:extLst>
          </p:cNvPr>
          <p:cNvSpPr/>
          <p:nvPr/>
        </p:nvSpPr>
        <p:spPr>
          <a:xfrm rot="2700000">
            <a:off x="6724712" y="193922"/>
            <a:ext cx="1588858" cy="6922745"/>
          </a:xfrm>
          <a:custGeom>
            <a:avLst/>
            <a:gdLst/>
            <a:ahLst/>
            <a:cxnLst/>
            <a:rect l="l" t="t" r="r" b="b"/>
            <a:pathLst>
              <a:path w="504356" h="2977529">
                <a:moveTo>
                  <a:pt x="119306" y="2662760"/>
                </a:moveTo>
                <a:lnTo>
                  <a:pt x="110704" y="2664296"/>
                </a:lnTo>
                <a:cubicBezTo>
                  <a:pt x="111232" y="2665365"/>
                  <a:pt x="112177" y="2666393"/>
                  <a:pt x="113539" y="2667379"/>
                </a:cubicBezTo>
                <a:cubicBezTo>
                  <a:pt x="114900" y="2668365"/>
                  <a:pt x="116112" y="2668693"/>
                  <a:pt x="117173" y="2668362"/>
                </a:cubicBezTo>
                <a:cubicBezTo>
                  <a:pt x="119285" y="2667028"/>
                  <a:pt x="119996" y="2665161"/>
                  <a:pt x="119306" y="2662760"/>
                </a:cubicBezTo>
                <a:close/>
                <a:moveTo>
                  <a:pt x="111499" y="2645357"/>
                </a:moveTo>
                <a:cubicBezTo>
                  <a:pt x="111907" y="2646481"/>
                  <a:pt x="112610" y="2647617"/>
                  <a:pt x="113609" y="2648765"/>
                </a:cubicBezTo>
                <a:cubicBezTo>
                  <a:pt x="114608" y="2649914"/>
                  <a:pt x="116062" y="2650134"/>
                  <a:pt x="117969" y="2649423"/>
                </a:cubicBezTo>
                <a:lnTo>
                  <a:pt x="119903" y="2648556"/>
                </a:lnTo>
                <a:cubicBezTo>
                  <a:pt x="118168" y="2644688"/>
                  <a:pt x="115367" y="2643622"/>
                  <a:pt x="111499" y="2645357"/>
                </a:cubicBezTo>
                <a:close/>
                <a:moveTo>
                  <a:pt x="269521" y="2541956"/>
                </a:moveTo>
                <a:cubicBezTo>
                  <a:pt x="269968" y="2543062"/>
                  <a:pt x="270591" y="2544234"/>
                  <a:pt x="271389" y="2545473"/>
                </a:cubicBezTo>
                <a:cubicBezTo>
                  <a:pt x="272187" y="2546713"/>
                  <a:pt x="273076" y="2547185"/>
                  <a:pt x="274056" y="2546890"/>
                </a:cubicBezTo>
                <a:lnTo>
                  <a:pt x="278990" y="2542354"/>
                </a:lnTo>
                <a:close/>
                <a:moveTo>
                  <a:pt x="413011" y="2468301"/>
                </a:moveTo>
                <a:lnTo>
                  <a:pt x="426818" y="2478367"/>
                </a:lnTo>
                <a:lnTo>
                  <a:pt x="431823" y="2494704"/>
                </a:lnTo>
                <a:cubicBezTo>
                  <a:pt x="427282" y="2497419"/>
                  <a:pt x="425796" y="2500795"/>
                  <a:pt x="427366" y="2504833"/>
                </a:cubicBezTo>
                <a:cubicBezTo>
                  <a:pt x="428935" y="2508871"/>
                  <a:pt x="425999" y="2512898"/>
                  <a:pt x="418558" y="2516914"/>
                </a:cubicBezTo>
                <a:cubicBezTo>
                  <a:pt x="415725" y="2509087"/>
                  <a:pt x="414800" y="2500985"/>
                  <a:pt x="415785" y="2492607"/>
                </a:cubicBezTo>
                <a:cubicBezTo>
                  <a:pt x="416769" y="2484229"/>
                  <a:pt x="415845" y="2476128"/>
                  <a:pt x="413011" y="2468301"/>
                </a:cubicBezTo>
                <a:close/>
                <a:moveTo>
                  <a:pt x="290942" y="2466729"/>
                </a:moveTo>
                <a:cubicBezTo>
                  <a:pt x="288978" y="2466449"/>
                  <a:pt x="286988" y="2466761"/>
                  <a:pt x="284974" y="2467664"/>
                </a:cubicBezTo>
                <a:cubicBezTo>
                  <a:pt x="285382" y="2468788"/>
                  <a:pt x="286085" y="2469925"/>
                  <a:pt x="287084" y="2471073"/>
                </a:cubicBezTo>
                <a:cubicBezTo>
                  <a:pt x="288083" y="2472222"/>
                  <a:pt x="289536" y="2472441"/>
                  <a:pt x="291444" y="2471731"/>
                </a:cubicBezTo>
                <a:lnTo>
                  <a:pt x="295311" y="2469996"/>
                </a:lnTo>
                <a:cubicBezTo>
                  <a:pt x="294363" y="2468098"/>
                  <a:pt x="292907" y="2467010"/>
                  <a:pt x="290942" y="2466729"/>
                </a:cubicBezTo>
                <a:close/>
                <a:moveTo>
                  <a:pt x="170528" y="2414476"/>
                </a:moveTo>
                <a:lnTo>
                  <a:pt x="174865" y="2424145"/>
                </a:lnTo>
                <a:cubicBezTo>
                  <a:pt x="176193" y="2426888"/>
                  <a:pt x="177757" y="2428219"/>
                  <a:pt x="179559" y="2428136"/>
                </a:cubicBezTo>
                <a:cubicBezTo>
                  <a:pt x="181361" y="2428054"/>
                  <a:pt x="183242" y="2427501"/>
                  <a:pt x="185202" y="2426476"/>
                </a:cubicBezTo>
                <a:close/>
                <a:moveTo>
                  <a:pt x="180324" y="2384532"/>
                </a:moveTo>
                <a:cubicBezTo>
                  <a:pt x="179474" y="2385010"/>
                  <a:pt x="178974" y="2385621"/>
                  <a:pt x="178824" y="2386366"/>
                </a:cubicBezTo>
                <a:cubicBezTo>
                  <a:pt x="178674" y="2387111"/>
                  <a:pt x="178174" y="2387722"/>
                  <a:pt x="177324" y="2388200"/>
                </a:cubicBezTo>
                <a:cubicBezTo>
                  <a:pt x="177889" y="2389350"/>
                  <a:pt x="178978" y="2390700"/>
                  <a:pt x="180593" y="2392251"/>
                </a:cubicBezTo>
                <a:cubicBezTo>
                  <a:pt x="182208" y="2393801"/>
                  <a:pt x="183564" y="2394450"/>
                  <a:pt x="184661" y="2394200"/>
                </a:cubicBezTo>
                <a:cubicBezTo>
                  <a:pt x="186460" y="2393248"/>
                  <a:pt x="187263" y="2392017"/>
                  <a:pt x="187069" y="2390507"/>
                </a:cubicBezTo>
                <a:cubicBezTo>
                  <a:pt x="186876" y="2388997"/>
                  <a:pt x="186495" y="2387716"/>
                  <a:pt x="185926" y="2386664"/>
                </a:cubicBezTo>
                <a:cubicBezTo>
                  <a:pt x="184592" y="2384553"/>
                  <a:pt x="182725" y="2383842"/>
                  <a:pt x="180324" y="2384532"/>
                </a:cubicBezTo>
                <a:close/>
                <a:moveTo>
                  <a:pt x="390643" y="2345937"/>
                </a:moveTo>
                <a:lnTo>
                  <a:pt x="382041" y="2347473"/>
                </a:lnTo>
                <a:cubicBezTo>
                  <a:pt x="382605" y="2348623"/>
                  <a:pt x="383694" y="2349974"/>
                  <a:pt x="385309" y="2351524"/>
                </a:cubicBezTo>
                <a:cubicBezTo>
                  <a:pt x="386924" y="2353074"/>
                  <a:pt x="388280" y="2353724"/>
                  <a:pt x="389377" y="2353473"/>
                </a:cubicBezTo>
                <a:cubicBezTo>
                  <a:pt x="391176" y="2352521"/>
                  <a:pt x="391979" y="2351290"/>
                  <a:pt x="391786" y="2349780"/>
                </a:cubicBezTo>
                <a:cubicBezTo>
                  <a:pt x="391592" y="2348270"/>
                  <a:pt x="391211" y="2346989"/>
                  <a:pt x="390643" y="2345937"/>
                </a:cubicBezTo>
                <a:close/>
                <a:moveTo>
                  <a:pt x="303682" y="2338489"/>
                </a:moveTo>
                <a:cubicBezTo>
                  <a:pt x="297954" y="2341252"/>
                  <a:pt x="294543" y="2345299"/>
                  <a:pt x="293449" y="2350629"/>
                </a:cubicBezTo>
                <a:cubicBezTo>
                  <a:pt x="292355" y="2355958"/>
                  <a:pt x="293146" y="2361604"/>
                  <a:pt x="295820" y="2367566"/>
                </a:cubicBezTo>
                <a:lnTo>
                  <a:pt x="296688" y="2369500"/>
                </a:lnTo>
                <a:cubicBezTo>
                  <a:pt x="296267" y="2369640"/>
                  <a:pt x="294692" y="2370444"/>
                  <a:pt x="291962" y="2371910"/>
                </a:cubicBezTo>
                <a:cubicBezTo>
                  <a:pt x="289232" y="2373376"/>
                  <a:pt x="287874" y="2374663"/>
                  <a:pt x="287887" y="2375770"/>
                </a:cubicBezTo>
                <a:cubicBezTo>
                  <a:pt x="288943" y="2376506"/>
                  <a:pt x="291999" y="2376200"/>
                  <a:pt x="297056" y="2374851"/>
                </a:cubicBezTo>
                <a:cubicBezTo>
                  <a:pt x="302113" y="2373503"/>
                  <a:pt x="305435" y="2372496"/>
                  <a:pt x="307025" y="2371831"/>
                </a:cubicBezTo>
                <a:lnTo>
                  <a:pt x="314290" y="2356959"/>
                </a:lnTo>
                <a:cubicBezTo>
                  <a:pt x="311321" y="2358000"/>
                  <a:pt x="308656" y="2357453"/>
                  <a:pt x="306295" y="2355318"/>
                </a:cubicBezTo>
                <a:cubicBezTo>
                  <a:pt x="303935" y="2353184"/>
                  <a:pt x="302286" y="2351020"/>
                  <a:pt x="301351" y="2348826"/>
                </a:cubicBezTo>
                <a:close/>
                <a:moveTo>
                  <a:pt x="172303" y="2304510"/>
                </a:moveTo>
                <a:lnTo>
                  <a:pt x="174977" y="2331184"/>
                </a:lnTo>
                <a:cubicBezTo>
                  <a:pt x="174636" y="2331289"/>
                  <a:pt x="173383" y="2331947"/>
                  <a:pt x="171218" y="2333161"/>
                </a:cubicBezTo>
                <a:cubicBezTo>
                  <a:pt x="169052" y="2334374"/>
                  <a:pt x="168016" y="2335516"/>
                  <a:pt x="168109" y="2336587"/>
                </a:cubicBezTo>
                <a:cubicBezTo>
                  <a:pt x="169434" y="2338461"/>
                  <a:pt x="172504" y="2339697"/>
                  <a:pt x="177321" y="2340295"/>
                </a:cubicBezTo>
                <a:cubicBezTo>
                  <a:pt x="182138" y="2340892"/>
                  <a:pt x="185959" y="2341211"/>
                  <a:pt x="188783" y="2341250"/>
                </a:cubicBezTo>
                <a:lnTo>
                  <a:pt x="193645" y="2315842"/>
                </a:lnTo>
                <a:close/>
                <a:moveTo>
                  <a:pt x="301932" y="2267269"/>
                </a:moveTo>
                <a:cubicBezTo>
                  <a:pt x="300205" y="2268382"/>
                  <a:pt x="299692" y="2270258"/>
                  <a:pt x="300391" y="2272896"/>
                </a:cubicBezTo>
                <a:cubicBezTo>
                  <a:pt x="301090" y="2275534"/>
                  <a:pt x="301760" y="2277460"/>
                  <a:pt x="302401" y="2278672"/>
                </a:cubicBezTo>
                <a:cubicBezTo>
                  <a:pt x="304507" y="2283583"/>
                  <a:pt x="305133" y="2288431"/>
                  <a:pt x="304280" y="2293218"/>
                </a:cubicBezTo>
                <a:cubicBezTo>
                  <a:pt x="303427" y="2298004"/>
                  <a:pt x="301469" y="2302270"/>
                  <a:pt x="298406" y="2306014"/>
                </a:cubicBezTo>
                <a:cubicBezTo>
                  <a:pt x="300297" y="2310876"/>
                  <a:pt x="301354" y="2315822"/>
                  <a:pt x="301578" y="2320851"/>
                </a:cubicBezTo>
                <a:cubicBezTo>
                  <a:pt x="301801" y="2325881"/>
                  <a:pt x="302858" y="2330826"/>
                  <a:pt x="304749" y="2335688"/>
                </a:cubicBezTo>
                <a:cubicBezTo>
                  <a:pt x="307415" y="2326314"/>
                  <a:pt x="309194" y="2316903"/>
                  <a:pt x="310085" y="2307454"/>
                </a:cubicBezTo>
                <a:cubicBezTo>
                  <a:pt x="310976" y="2298005"/>
                  <a:pt x="311572" y="2288544"/>
                  <a:pt x="311871" y="2279070"/>
                </a:cubicBezTo>
                <a:cubicBezTo>
                  <a:pt x="311198" y="2277678"/>
                  <a:pt x="309675" y="2275361"/>
                  <a:pt x="307301" y="2272119"/>
                </a:cubicBezTo>
                <a:cubicBezTo>
                  <a:pt x="304927" y="2268877"/>
                  <a:pt x="303138" y="2267260"/>
                  <a:pt x="301932" y="2267269"/>
                </a:cubicBezTo>
                <a:close/>
                <a:moveTo>
                  <a:pt x="397892" y="2263712"/>
                </a:moveTo>
                <a:cubicBezTo>
                  <a:pt x="391722" y="2267109"/>
                  <a:pt x="389578" y="2272039"/>
                  <a:pt x="391460" y="2278501"/>
                </a:cubicBezTo>
                <a:cubicBezTo>
                  <a:pt x="393343" y="2284964"/>
                  <a:pt x="395667" y="2290793"/>
                  <a:pt x="398433" y="2295988"/>
                </a:cubicBezTo>
                <a:cubicBezTo>
                  <a:pt x="395412" y="2297343"/>
                  <a:pt x="392486" y="2299236"/>
                  <a:pt x="389657" y="2301667"/>
                </a:cubicBezTo>
                <a:cubicBezTo>
                  <a:pt x="386827" y="2304097"/>
                  <a:pt x="384819" y="2306740"/>
                  <a:pt x="383632" y="2309595"/>
                </a:cubicBezTo>
                <a:lnTo>
                  <a:pt x="395306" y="2325264"/>
                </a:lnTo>
                <a:cubicBezTo>
                  <a:pt x="393901" y="2319651"/>
                  <a:pt x="393639" y="2313672"/>
                  <a:pt x="394518" y="2307325"/>
                </a:cubicBezTo>
                <a:cubicBezTo>
                  <a:pt x="395397" y="2300979"/>
                  <a:pt x="398636" y="2296332"/>
                  <a:pt x="404234" y="2293386"/>
                </a:cubicBezTo>
                <a:cubicBezTo>
                  <a:pt x="402344" y="2288524"/>
                  <a:pt x="401287" y="2283578"/>
                  <a:pt x="401063" y="2278549"/>
                </a:cubicBezTo>
                <a:cubicBezTo>
                  <a:pt x="400840" y="2273520"/>
                  <a:pt x="399783" y="2268574"/>
                  <a:pt x="397892" y="2263712"/>
                </a:cubicBezTo>
                <a:close/>
                <a:moveTo>
                  <a:pt x="169017" y="2224688"/>
                </a:moveTo>
                <a:cubicBezTo>
                  <a:pt x="167754" y="2243450"/>
                  <a:pt x="167892" y="2262744"/>
                  <a:pt x="169430" y="2282571"/>
                </a:cubicBezTo>
                <a:cubicBezTo>
                  <a:pt x="172208" y="2286068"/>
                  <a:pt x="175507" y="2288459"/>
                  <a:pt x="179327" y="2289746"/>
                </a:cubicBezTo>
                <a:cubicBezTo>
                  <a:pt x="183146" y="2291033"/>
                  <a:pt x="187028" y="2290841"/>
                  <a:pt x="190972" y="2289168"/>
                </a:cubicBezTo>
                <a:cubicBezTo>
                  <a:pt x="190311" y="2282303"/>
                  <a:pt x="189075" y="2272211"/>
                  <a:pt x="187263" y="2258894"/>
                </a:cubicBezTo>
                <a:cubicBezTo>
                  <a:pt x="185451" y="2245576"/>
                  <a:pt x="185616" y="2236018"/>
                  <a:pt x="187757" y="2230219"/>
                </a:cubicBezTo>
                <a:close/>
                <a:moveTo>
                  <a:pt x="175398" y="2140529"/>
                </a:moveTo>
                <a:lnTo>
                  <a:pt x="170934" y="2156468"/>
                </a:lnTo>
                <a:lnTo>
                  <a:pt x="173536" y="2162269"/>
                </a:lnTo>
                <a:lnTo>
                  <a:pt x="177404" y="2160534"/>
                </a:lnTo>
                <a:cubicBezTo>
                  <a:pt x="181263" y="2158997"/>
                  <a:pt x="183697" y="2157518"/>
                  <a:pt x="184705" y="2156098"/>
                </a:cubicBezTo>
                <a:cubicBezTo>
                  <a:pt x="185713" y="2154678"/>
                  <a:pt x="185346" y="2152133"/>
                  <a:pt x="183603" y="2148463"/>
                </a:cubicBezTo>
                <a:close/>
                <a:moveTo>
                  <a:pt x="182791" y="2100049"/>
                </a:moveTo>
                <a:lnTo>
                  <a:pt x="182393" y="2109518"/>
                </a:lnTo>
                <a:cubicBezTo>
                  <a:pt x="183782" y="2106573"/>
                  <a:pt x="184204" y="2104061"/>
                  <a:pt x="183658" y="2101983"/>
                </a:cubicBezTo>
                <a:close/>
                <a:moveTo>
                  <a:pt x="399436" y="2023776"/>
                </a:moveTo>
                <a:lnTo>
                  <a:pt x="395242" y="2055852"/>
                </a:lnTo>
                <a:cubicBezTo>
                  <a:pt x="401856" y="2060241"/>
                  <a:pt x="406970" y="2066464"/>
                  <a:pt x="410584" y="2074521"/>
                </a:cubicBezTo>
                <a:cubicBezTo>
                  <a:pt x="409460" y="2074928"/>
                  <a:pt x="408324" y="2075632"/>
                  <a:pt x="407175" y="2076631"/>
                </a:cubicBezTo>
                <a:cubicBezTo>
                  <a:pt x="406027" y="2077630"/>
                  <a:pt x="405808" y="2079083"/>
                  <a:pt x="406518" y="2080990"/>
                </a:cubicBezTo>
                <a:cubicBezTo>
                  <a:pt x="407506" y="2082870"/>
                  <a:pt x="409099" y="2084478"/>
                  <a:pt x="411295" y="2085816"/>
                </a:cubicBezTo>
                <a:cubicBezTo>
                  <a:pt x="413492" y="2087153"/>
                  <a:pt x="415568" y="2088545"/>
                  <a:pt x="417523" y="2089990"/>
                </a:cubicBezTo>
                <a:lnTo>
                  <a:pt x="433661" y="2089720"/>
                </a:lnTo>
                <a:lnTo>
                  <a:pt x="432993" y="2083051"/>
                </a:lnTo>
                <a:lnTo>
                  <a:pt x="419855" y="2079654"/>
                </a:lnTo>
                <a:cubicBezTo>
                  <a:pt x="418477" y="2076691"/>
                  <a:pt x="417812" y="2073698"/>
                  <a:pt x="417860" y="2070676"/>
                </a:cubicBezTo>
                <a:cubicBezTo>
                  <a:pt x="417908" y="2067655"/>
                  <a:pt x="419127" y="2064979"/>
                  <a:pt x="421518" y="2062648"/>
                </a:cubicBezTo>
                <a:cubicBezTo>
                  <a:pt x="418684" y="2055790"/>
                  <a:pt x="415728" y="2048986"/>
                  <a:pt x="412652" y="2042236"/>
                </a:cubicBezTo>
                <a:cubicBezTo>
                  <a:pt x="409576" y="2035486"/>
                  <a:pt x="405171" y="2029333"/>
                  <a:pt x="399436" y="2023776"/>
                </a:cubicBezTo>
                <a:close/>
                <a:moveTo>
                  <a:pt x="411619" y="1937014"/>
                </a:moveTo>
                <a:lnTo>
                  <a:pt x="409685" y="1937882"/>
                </a:lnTo>
                <a:cubicBezTo>
                  <a:pt x="410230" y="1939960"/>
                  <a:pt x="411742" y="1941604"/>
                  <a:pt x="414221" y="1942815"/>
                </a:cubicBezTo>
                <a:close/>
                <a:moveTo>
                  <a:pt x="423348" y="1906203"/>
                </a:moveTo>
                <a:cubicBezTo>
                  <a:pt x="419803" y="1907793"/>
                  <a:pt x="418092" y="1910883"/>
                  <a:pt x="418215" y="1915473"/>
                </a:cubicBezTo>
                <a:lnTo>
                  <a:pt x="424017" y="1912871"/>
                </a:lnTo>
                <a:cubicBezTo>
                  <a:pt x="423663" y="1911868"/>
                  <a:pt x="423552" y="1910757"/>
                  <a:pt x="423682" y="1909537"/>
                </a:cubicBezTo>
                <a:cubicBezTo>
                  <a:pt x="423813" y="1908317"/>
                  <a:pt x="423701" y="1907206"/>
                  <a:pt x="423348" y="1906203"/>
                </a:cubicBezTo>
                <a:close/>
                <a:moveTo>
                  <a:pt x="428608" y="1871325"/>
                </a:moveTo>
                <a:lnTo>
                  <a:pt x="421940" y="1871993"/>
                </a:lnTo>
                <a:lnTo>
                  <a:pt x="426276" y="1881662"/>
                </a:lnTo>
                <a:lnTo>
                  <a:pt x="412741" y="1887733"/>
                </a:lnTo>
                <a:lnTo>
                  <a:pt x="416210" y="1895468"/>
                </a:lnTo>
                <a:lnTo>
                  <a:pt x="422680" y="1899534"/>
                </a:lnTo>
                <a:lnTo>
                  <a:pt x="432077" y="1879059"/>
                </a:lnTo>
                <a:close/>
                <a:moveTo>
                  <a:pt x="426802" y="1846585"/>
                </a:moveTo>
                <a:lnTo>
                  <a:pt x="421868" y="1851120"/>
                </a:lnTo>
                <a:lnTo>
                  <a:pt x="428807" y="1866590"/>
                </a:lnTo>
                <a:cubicBezTo>
                  <a:pt x="430665" y="1863289"/>
                  <a:pt x="431164" y="1859871"/>
                  <a:pt x="430305" y="1856337"/>
                </a:cubicBezTo>
                <a:cubicBezTo>
                  <a:pt x="429446" y="1852802"/>
                  <a:pt x="428278" y="1849552"/>
                  <a:pt x="426802" y="1846585"/>
                </a:cubicBezTo>
                <a:close/>
                <a:moveTo>
                  <a:pt x="429189" y="1789768"/>
                </a:moveTo>
                <a:lnTo>
                  <a:pt x="421454" y="1793237"/>
                </a:lnTo>
                <a:cubicBezTo>
                  <a:pt x="422348" y="1800192"/>
                  <a:pt x="422783" y="1806771"/>
                  <a:pt x="422759" y="1812976"/>
                </a:cubicBezTo>
                <a:cubicBezTo>
                  <a:pt x="422736" y="1819180"/>
                  <a:pt x="420903" y="1823293"/>
                  <a:pt x="417261" y="1825314"/>
                </a:cubicBezTo>
                <a:cubicBezTo>
                  <a:pt x="418050" y="1826750"/>
                  <a:pt x="420040" y="1829245"/>
                  <a:pt x="423231" y="1832798"/>
                </a:cubicBezTo>
                <a:cubicBezTo>
                  <a:pt x="426421" y="1836351"/>
                  <a:pt x="428678" y="1838146"/>
                  <a:pt x="430001" y="1838181"/>
                </a:cubicBezTo>
                <a:cubicBezTo>
                  <a:pt x="430873" y="1837645"/>
                  <a:pt x="431112" y="1836667"/>
                  <a:pt x="430717" y="1835247"/>
                </a:cubicBezTo>
                <a:cubicBezTo>
                  <a:pt x="430322" y="1833827"/>
                  <a:pt x="429860" y="1832583"/>
                  <a:pt x="429332" y="1831513"/>
                </a:cubicBezTo>
                <a:cubicBezTo>
                  <a:pt x="430617" y="1825855"/>
                  <a:pt x="431427" y="1818814"/>
                  <a:pt x="431761" y="1810390"/>
                </a:cubicBezTo>
                <a:cubicBezTo>
                  <a:pt x="432095" y="1801965"/>
                  <a:pt x="431238" y="1795091"/>
                  <a:pt x="429189" y="1789768"/>
                </a:cubicBezTo>
                <a:close/>
                <a:moveTo>
                  <a:pt x="459444" y="1701868"/>
                </a:moveTo>
                <a:lnTo>
                  <a:pt x="457510" y="1702736"/>
                </a:lnTo>
                <a:cubicBezTo>
                  <a:pt x="457414" y="1705004"/>
                  <a:pt x="457573" y="1706869"/>
                  <a:pt x="457986" y="1708329"/>
                </a:cubicBezTo>
                <a:cubicBezTo>
                  <a:pt x="458399" y="1709789"/>
                  <a:pt x="459041" y="1711436"/>
                  <a:pt x="459913" y="1713271"/>
                </a:cubicBezTo>
                <a:cubicBezTo>
                  <a:pt x="461157" y="1710004"/>
                  <a:pt x="461001" y="1706203"/>
                  <a:pt x="459444" y="1701868"/>
                </a:cubicBezTo>
                <a:close/>
                <a:moveTo>
                  <a:pt x="440162" y="1664062"/>
                </a:moveTo>
                <a:lnTo>
                  <a:pt x="428560" y="1669266"/>
                </a:lnTo>
                <a:cubicBezTo>
                  <a:pt x="431241" y="1676968"/>
                  <a:pt x="431554" y="1684570"/>
                  <a:pt x="429499" y="1692073"/>
                </a:cubicBezTo>
                <a:cubicBezTo>
                  <a:pt x="427445" y="1699575"/>
                  <a:pt x="427758" y="1707177"/>
                  <a:pt x="430438" y="1714879"/>
                </a:cubicBezTo>
                <a:lnTo>
                  <a:pt x="425775" y="1735553"/>
                </a:lnTo>
                <a:cubicBezTo>
                  <a:pt x="425457" y="1737002"/>
                  <a:pt x="426161" y="1738138"/>
                  <a:pt x="427885" y="1738961"/>
                </a:cubicBezTo>
                <a:cubicBezTo>
                  <a:pt x="429609" y="1739785"/>
                  <a:pt x="431062" y="1740004"/>
                  <a:pt x="432245" y="1739619"/>
                </a:cubicBezTo>
                <a:lnTo>
                  <a:pt x="442979" y="1732481"/>
                </a:lnTo>
                <a:cubicBezTo>
                  <a:pt x="442888" y="1726667"/>
                  <a:pt x="442633" y="1720490"/>
                  <a:pt x="442216" y="1713951"/>
                </a:cubicBezTo>
                <a:cubicBezTo>
                  <a:pt x="441799" y="1707412"/>
                  <a:pt x="440362" y="1701185"/>
                  <a:pt x="437902" y="1695272"/>
                </a:cubicBezTo>
                <a:cubicBezTo>
                  <a:pt x="437971" y="1690353"/>
                  <a:pt x="437997" y="1685018"/>
                  <a:pt x="437982" y="1679267"/>
                </a:cubicBezTo>
                <a:cubicBezTo>
                  <a:pt x="437967" y="1673515"/>
                  <a:pt x="438693" y="1668447"/>
                  <a:pt x="440162" y="1664062"/>
                </a:cubicBezTo>
                <a:close/>
                <a:moveTo>
                  <a:pt x="452091" y="1628516"/>
                </a:moveTo>
                <a:lnTo>
                  <a:pt x="445693" y="1645322"/>
                </a:lnTo>
                <a:cubicBezTo>
                  <a:pt x="444835" y="1642223"/>
                  <a:pt x="442815" y="1641387"/>
                  <a:pt x="439632" y="1642814"/>
                </a:cubicBezTo>
                <a:cubicBezTo>
                  <a:pt x="436450" y="1644242"/>
                  <a:pt x="435247" y="1646523"/>
                  <a:pt x="436024" y="1649659"/>
                </a:cubicBezTo>
                <a:lnTo>
                  <a:pt x="457367" y="1660990"/>
                </a:lnTo>
                <a:lnTo>
                  <a:pt x="465101" y="1657521"/>
                </a:lnTo>
                <a:lnTo>
                  <a:pt x="459229" y="1639250"/>
                </a:lnTo>
                <a:close/>
                <a:moveTo>
                  <a:pt x="425075" y="1594179"/>
                </a:moveTo>
                <a:lnTo>
                  <a:pt x="414539" y="1596582"/>
                </a:lnTo>
                <a:cubicBezTo>
                  <a:pt x="414856" y="1597504"/>
                  <a:pt x="414823" y="1598293"/>
                  <a:pt x="414439" y="1598949"/>
                </a:cubicBezTo>
                <a:cubicBezTo>
                  <a:pt x="414056" y="1599605"/>
                  <a:pt x="414023" y="1600394"/>
                  <a:pt x="414340" y="1601317"/>
                </a:cubicBezTo>
                <a:lnTo>
                  <a:pt x="418677" y="1610985"/>
                </a:lnTo>
                <a:cubicBezTo>
                  <a:pt x="420466" y="1614973"/>
                  <a:pt x="422792" y="1618865"/>
                  <a:pt x="425657" y="1622662"/>
                </a:cubicBezTo>
                <a:cubicBezTo>
                  <a:pt x="428521" y="1626458"/>
                  <a:pt x="431597" y="1629433"/>
                  <a:pt x="434886" y="1631587"/>
                </a:cubicBezTo>
                <a:close/>
                <a:moveTo>
                  <a:pt x="457748" y="1584168"/>
                </a:moveTo>
                <a:lnTo>
                  <a:pt x="455019" y="1603974"/>
                </a:lnTo>
                <a:lnTo>
                  <a:pt x="460820" y="1601372"/>
                </a:lnTo>
                <a:cubicBezTo>
                  <a:pt x="461197" y="1596171"/>
                  <a:pt x="460173" y="1590436"/>
                  <a:pt x="457748" y="1584168"/>
                </a:cubicBezTo>
                <a:close/>
                <a:moveTo>
                  <a:pt x="422799" y="1558035"/>
                </a:moveTo>
                <a:lnTo>
                  <a:pt x="416799" y="1565372"/>
                </a:lnTo>
                <a:lnTo>
                  <a:pt x="415136" y="1582378"/>
                </a:lnTo>
                <a:lnTo>
                  <a:pt x="423069" y="1574173"/>
                </a:lnTo>
                <a:lnTo>
                  <a:pt x="424534" y="1561903"/>
                </a:lnTo>
                <a:close/>
                <a:moveTo>
                  <a:pt x="429380" y="1469141"/>
                </a:moveTo>
                <a:lnTo>
                  <a:pt x="413242" y="1469412"/>
                </a:lnTo>
                <a:cubicBezTo>
                  <a:pt x="416150" y="1475463"/>
                  <a:pt x="419491" y="1482481"/>
                  <a:pt x="423266" y="1490466"/>
                </a:cubicBezTo>
                <a:cubicBezTo>
                  <a:pt x="427042" y="1498450"/>
                  <a:pt x="429416" y="1505902"/>
                  <a:pt x="430390" y="1512820"/>
                </a:cubicBezTo>
                <a:cubicBezTo>
                  <a:pt x="432523" y="1507218"/>
                  <a:pt x="431855" y="1500550"/>
                  <a:pt x="428385" y="1492815"/>
                </a:cubicBezTo>
                <a:close/>
                <a:moveTo>
                  <a:pt x="441348" y="1319762"/>
                </a:moveTo>
                <a:lnTo>
                  <a:pt x="430812" y="1322165"/>
                </a:lnTo>
                <a:lnTo>
                  <a:pt x="420475" y="1319834"/>
                </a:lnTo>
                <a:lnTo>
                  <a:pt x="424613" y="1334237"/>
                </a:lnTo>
                <a:cubicBezTo>
                  <a:pt x="423028" y="1338577"/>
                  <a:pt x="421834" y="1343468"/>
                  <a:pt x="421032" y="1348909"/>
                </a:cubicBezTo>
                <a:cubicBezTo>
                  <a:pt x="420230" y="1354349"/>
                  <a:pt x="419737" y="1359506"/>
                  <a:pt x="419552" y="1364380"/>
                </a:cubicBezTo>
                <a:cubicBezTo>
                  <a:pt x="423488" y="1372293"/>
                  <a:pt x="424091" y="1380539"/>
                  <a:pt x="421359" y="1389120"/>
                </a:cubicBezTo>
                <a:cubicBezTo>
                  <a:pt x="418398" y="1388561"/>
                  <a:pt x="416250" y="1389815"/>
                  <a:pt x="414916" y="1392881"/>
                </a:cubicBezTo>
                <a:cubicBezTo>
                  <a:pt x="413582" y="1395948"/>
                  <a:pt x="414018" y="1397784"/>
                  <a:pt x="416226" y="1398391"/>
                </a:cubicBezTo>
                <a:lnTo>
                  <a:pt x="410695" y="1417131"/>
                </a:lnTo>
                <a:lnTo>
                  <a:pt x="413568" y="1439070"/>
                </a:lnTo>
                <a:lnTo>
                  <a:pt x="409701" y="1440805"/>
                </a:lnTo>
                <a:lnTo>
                  <a:pt x="415772" y="1454340"/>
                </a:lnTo>
                <a:lnTo>
                  <a:pt x="427176" y="1453871"/>
                </a:lnTo>
                <a:cubicBezTo>
                  <a:pt x="425819" y="1453221"/>
                  <a:pt x="425297" y="1452488"/>
                  <a:pt x="425608" y="1451671"/>
                </a:cubicBezTo>
                <a:cubicBezTo>
                  <a:pt x="425919" y="1450854"/>
                  <a:pt x="426797" y="1450653"/>
                  <a:pt x="428242" y="1451070"/>
                </a:cubicBezTo>
                <a:lnTo>
                  <a:pt x="428640" y="1441600"/>
                </a:lnTo>
                <a:cubicBezTo>
                  <a:pt x="429998" y="1441717"/>
                  <a:pt x="430882" y="1440449"/>
                  <a:pt x="431290" y="1437799"/>
                </a:cubicBezTo>
                <a:cubicBezTo>
                  <a:pt x="431697" y="1435148"/>
                  <a:pt x="431880" y="1433614"/>
                  <a:pt x="431839" y="1433197"/>
                </a:cubicBezTo>
                <a:lnTo>
                  <a:pt x="434966" y="1403921"/>
                </a:lnTo>
                <a:cubicBezTo>
                  <a:pt x="432979" y="1398522"/>
                  <a:pt x="431179" y="1388683"/>
                  <a:pt x="429566" y="1374406"/>
                </a:cubicBezTo>
                <a:cubicBezTo>
                  <a:pt x="427952" y="1360128"/>
                  <a:pt x="428036" y="1350606"/>
                  <a:pt x="429817" y="1345839"/>
                </a:cubicBezTo>
                <a:lnTo>
                  <a:pt x="442088" y="1347303"/>
                </a:lnTo>
                <a:cubicBezTo>
                  <a:pt x="441185" y="1342917"/>
                  <a:pt x="440470" y="1338302"/>
                  <a:pt x="439942" y="1333458"/>
                </a:cubicBezTo>
                <a:cubicBezTo>
                  <a:pt x="439415" y="1328614"/>
                  <a:pt x="439883" y="1324048"/>
                  <a:pt x="441348" y="1319762"/>
                </a:cubicBezTo>
                <a:close/>
                <a:moveTo>
                  <a:pt x="426602" y="1286889"/>
                </a:moveTo>
                <a:lnTo>
                  <a:pt x="422735" y="1288624"/>
                </a:lnTo>
                <a:lnTo>
                  <a:pt x="426205" y="1296359"/>
                </a:lnTo>
                <a:cubicBezTo>
                  <a:pt x="426742" y="1294860"/>
                  <a:pt x="427050" y="1293173"/>
                  <a:pt x="427129" y="1291299"/>
                </a:cubicBezTo>
                <a:cubicBezTo>
                  <a:pt x="427207" y="1289425"/>
                  <a:pt x="427032" y="1287955"/>
                  <a:pt x="426602" y="1286889"/>
                </a:cubicBezTo>
                <a:close/>
                <a:moveTo>
                  <a:pt x="442740" y="1286619"/>
                </a:moveTo>
                <a:cubicBezTo>
                  <a:pt x="444075" y="1288730"/>
                  <a:pt x="444008" y="1290309"/>
                  <a:pt x="442542" y="1291354"/>
                </a:cubicBezTo>
                <a:lnTo>
                  <a:pt x="447547" y="1307690"/>
                </a:lnTo>
                <a:lnTo>
                  <a:pt x="452083" y="1312624"/>
                </a:lnTo>
                <a:cubicBezTo>
                  <a:pt x="452760" y="1308740"/>
                  <a:pt x="453087" y="1304722"/>
                  <a:pt x="453063" y="1300570"/>
                </a:cubicBezTo>
                <a:cubicBezTo>
                  <a:pt x="453040" y="1296419"/>
                  <a:pt x="452400" y="1292835"/>
                  <a:pt x="451144" y="1289818"/>
                </a:cubicBezTo>
                <a:cubicBezTo>
                  <a:pt x="449409" y="1285950"/>
                  <a:pt x="446608" y="1284884"/>
                  <a:pt x="442740" y="1286619"/>
                </a:cubicBezTo>
                <a:close/>
                <a:moveTo>
                  <a:pt x="423316" y="1207067"/>
                </a:moveTo>
                <a:cubicBezTo>
                  <a:pt x="422067" y="1207627"/>
                  <a:pt x="420431" y="1208942"/>
                  <a:pt x="418407" y="1211011"/>
                </a:cubicBezTo>
                <a:cubicBezTo>
                  <a:pt x="416383" y="1213080"/>
                  <a:pt x="415664" y="1215145"/>
                  <a:pt x="416250" y="1217205"/>
                </a:cubicBezTo>
                <a:cubicBezTo>
                  <a:pt x="416786" y="1218077"/>
                  <a:pt x="417764" y="1218316"/>
                  <a:pt x="419184" y="1217921"/>
                </a:cubicBezTo>
                <a:cubicBezTo>
                  <a:pt x="420604" y="1217526"/>
                  <a:pt x="421848" y="1217065"/>
                  <a:pt x="422918" y="1216537"/>
                </a:cubicBezTo>
                <a:close/>
                <a:moveTo>
                  <a:pt x="429937" y="1004340"/>
                </a:moveTo>
                <a:lnTo>
                  <a:pt x="433406" y="1012075"/>
                </a:lnTo>
                <a:lnTo>
                  <a:pt x="432738" y="1005407"/>
                </a:lnTo>
                <a:close/>
                <a:moveTo>
                  <a:pt x="416186" y="947794"/>
                </a:moveTo>
                <a:lnTo>
                  <a:pt x="417053" y="949728"/>
                </a:lnTo>
                <a:cubicBezTo>
                  <a:pt x="419478" y="955996"/>
                  <a:pt x="423502" y="958062"/>
                  <a:pt x="429125" y="955927"/>
                </a:cubicBezTo>
                <a:close/>
                <a:moveTo>
                  <a:pt x="457645" y="864160"/>
                </a:moveTo>
                <a:lnTo>
                  <a:pt x="454446" y="872563"/>
                </a:lnTo>
                <a:cubicBezTo>
                  <a:pt x="455891" y="872979"/>
                  <a:pt x="456986" y="873263"/>
                  <a:pt x="457730" y="873412"/>
                </a:cubicBezTo>
                <a:cubicBezTo>
                  <a:pt x="458475" y="873562"/>
                  <a:pt x="458603" y="874279"/>
                  <a:pt x="458114" y="875563"/>
                </a:cubicBezTo>
                <a:cubicBezTo>
                  <a:pt x="458659" y="877641"/>
                  <a:pt x="458238" y="880153"/>
                  <a:pt x="456849" y="883099"/>
                </a:cubicBezTo>
                <a:lnTo>
                  <a:pt x="449783" y="893237"/>
                </a:lnTo>
                <a:lnTo>
                  <a:pt x="444181" y="891104"/>
                </a:lnTo>
                <a:cubicBezTo>
                  <a:pt x="444527" y="897917"/>
                  <a:pt x="444972" y="902363"/>
                  <a:pt x="445518" y="904441"/>
                </a:cubicBezTo>
                <a:cubicBezTo>
                  <a:pt x="443858" y="911960"/>
                  <a:pt x="442198" y="919479"/>
                  <a:pt x="440538" y="926999"/>
                </a:cubicBezTo>
                <a:cubicBezTo>
                  <a:pt x="438878" y="934518"/>
                  <a:pt x="439586" y="942137"/>
                  <a:pt x="442661" y="949855"/>
                </a:cubicBezTo>
                <a:lnTo>
                  <a:pt x="442732" y="970728"/>
                </a:lnTo>
                <a:cubicBezTo>
                  <a:pt x="440874" y="974029"/>
                  <a:pt x="440375" y="977447"/>
                  <a:pt x="441234" y="980981"/>
                </a:cubicBezTo>
                <a:cubicBezTo>
                  <a:pt x="442094" y="984515"/>
                  <a:pt x="443262" y="987766"/>
                  <a:pt x="444738" y="990733"/>
                </a:cubicBezTo>
                <a:cubicBezTo>
                  <a:pt x="447674" y="999868"/>
                  <a:pt x="447710" y="1010304"/>
                  <a:pt x="444845" y="1022042"/>
                </a:cubicBezTo>
                <a:cubicBezTo>
                  <a:pt x="441980" y="1033779"/>
                  <a:pt x="442016" y="1044216"/>
                  <a:pt x="444953" y="1053351"/>
                </a:cubicBezTo>
                <a:lnTo>
                  <a:pt x="439820" y="1062622"/>
                </a:lnTo>
                <a:cubicBezTo>
                  <a:pt x="440467" y="1066977"/>
                  <a:pt x="440510" y="1071603"/>
                  <a:pt x="439948" y="1076500"/>
                </a:cubicBezTo>
                <a:cubicBezTo>
                  <a:pt x="439387" y="1081398"/>
                  <a:pt x="438946" y="1086241"/>
                  <a:pt x="438626" y="1091030"/>
                </a:cubicBezTo>
                <a:lnTo>
                  <a:pt x="444698" y="1104566"/>
                </a:lnTo>
                <a:cubicBezTo>
                  <a:pt x="450628" y="1098906"/>
                  <a:pt x="454518" y="1090966"/>
                  <a:pt x="456371" y="1080748"/>
                </a:cubicBezTo>
                <a:cubicBezTo>
                  <a:pt x="458223" y="1070529"/>
                  <a:pt x="457863" y="1062174"/>
                  <a:pt x="455289" y="1055683"/>
                </a:cubicBezTo>
                <a:cubicBezTo>
                  <a:pt x="457340" y="1054860"/>
                  <a:pt x="459040" y="1053903"/>
                  <a:pt x="460390" y="1052814"/>
                </a:cubicBezTo>
                <a:cubicBezTo>
                  <a:pt x="461740" y="1051724"/>
                  <a:pt x="462040" y="1050235"/>
                  <a:pt x="461289" y="1048346"/>
                </a:cubicBezTo>
                <a:cubicBezTo>
                  <a:pt x="459692" y="1045433"/>
                  <a:pt x="458500" y="1042774"/>
                  <a:pt x="457712" y="1040369"/>
                </a:cubicBezTo>
                <a:cubicBezTo>
                  <a:pt x="456923" y="1037964"/>
                  <a:pt x="458315" y="1035889"/>
                  <a:pt x="461886" y="1034141"/>
                </a:cubicBezTo>
                <a:lnTo>
                  <a:pt x="457335" y="961855"/>
                </a:lnTo>
                <a:cubicBezTo>
                  <a:pt x="463458" y="959108"/>
                  <a:pt x="465813" y="955729"/>
                  <a:pt x="464401" y="951717"/>
                </a:cubicBezTo>
                <a:cubicBezTo>
                  <a:pt x="462541" y="948002"/>
                  <a:pt x="461707" y="945280"/>
                  <a:pt x="461898" y="943548"/>
                </a:cubicBezTo>
                <a:cubicBezTo>
                  <a:pt x="462089" y="941817"/>
                  <a:pt x="464056" y="940161"/>
                  <a:pt x="467799" y="938579"/>
                </a:cubicBezTo>
                <a:lnTo>
                  <a:pt x="468793" y="914905"/>
                </a:lnTo>
                <a:cubicBezTo>
                  <a:pt x="467402" y="911803"/>
                  <a:pt x="465681" y="906672"/>
                  <a:pt x="463630" y="899510"/>
                </a:cubicBezTo>
                <a:cubicBezTo>
                  <a:pt x="461579" y="892349"/>
                  <a:pt x="459741" y="884367"/>
                  <a:pt x="458114" y="875563"/>
                </a:cubicBezTo>
                <a:cubicBezTo>
                  <a:pt x="458491" y="870361"/>
                  <a:pt x="458334" y="866560"/>
                  <a:pt x="457645" y="864160"/>
                </a:cubicBezTo>
                <a:close/>
                <a:moveTo>
                  <a:pt x="450236" y="837287"/>
                </a:moveTo>
                <a:lnTo>
                  <a:pt x="446369" y="839022"/>
                </a:lnTo>
                <a:lnTo>
                  <a:pt x="446173" y="841022"/>
                </a:lnTo>
                <a:close/>
                <a:moveTo>
                  <a:pt x="468403" y="816944"/>
                </a:moveTo>
                <a:cubicBezTo>
                  <a:pt x="465817" y="818297"/>
                  <a:pt x="463472" y="819543"/>
                  <a:pt x="461369" y="820680"/>
                </a:cubicBezTo>
                <a:cubicBezTo>
                  <a:pt x="461291" y="825360"/>
                  <a:pt x="461334" y="829987"/>
                  <a:pt x="461497" y="834559"/>
                </a:cubicBezTo>
                <a:cubicBezTo>
                  <a:pt x="461661" y="839131"/>
                  <a:pt x="461220" y="843974"/>
                  <a:pt x="460175" y="849088"/>
                </a:cubicBezTo>
                <a:cubicBezTo>
                  <a:pt x="464043" y="847353"/>
                  <a:pt x="468777" y="847552"/>
                  <a:pt x="474380" y="849685"/>
                </a:cubicBezTo>
                <a:lnTo>
                  <a:pt x="471507" y="827746"/>
                </a:lnTo>
                <a:cubicBezTo>
                  <a:pt x="472125" y="826211"/>
                  <a:pt x="472755" y="824380"/>
                  <a:pt x="473398" y="822252"/>
                </a:cubicBezTo>
                <a:cubicBezTo>
                  <a:pt x="474041" y="820125"/>
                  <a:pt x="474187" y="818511"/>
                  <a:pt x="473838" y="817409"/>
                </a:cubicBezTo>
                <a:cubicBezTo>
                  <a:pt x="472802" y="815745"/>
                  <a:pt x="470990" y="815590"/>
                  <a:pt x="468403" y="816944"/>
                </a:cubicBezTo>
                <a:close/>
                <a:moveTo>
                  <a:pt x="444817" y="763067"/>
                </a:moveTo>
                <a:lnTo>
                  <a:pt x="438817" y="770404"/>
                </a:lnTo>
                <a:cubicBezTo>
                  <a:pt x="441820" y="777961"/>
                  <a:pt x="443422" y="784985"/>
                  <a:pt x="443624" y="791476"/>
                </a:cubicBezTo>
                <a:cubicBezTo>
                  <a:pt x="444668" y="786361"/>
                  <a:pt x="445109" y="781518"/>
                  <a:pt x="444945" y="776946"/>
                </a:cubicBezTo>
                <a:cubicBezTo>
                  <a:pt x="444782" y="772374"/>
                  <a:pt x="444739" y="767747"/>
                  <a:pt x="444817" y="763067"/>
                </a:cubicBezTo>
                <a:close/>
                <a:moveTo>
                  <a:pt x="456181" y="735323"/>
                </a:moveTo>
                <a:cubicBezTo>
                  <a:pt x="455033" y="735354"/>
                  <a:pt x="453510" y="735843"/>
                  <a:pt x="451613" y="736791"/>
                </a:cubicBezTo>
                <a:lnTo>
                  <a:pt x="449679" y="737658"/>
                </a:lnTo>
                <a:cubicBezTo>
                  <a:pt x="450947" y="741348"/>
                  <a:pt x="452748" y="743637"/>
                  <a:pt x="455082" y="744526"/>
                </a:cubicBezTo>
                <a:lnTo>
                  <a:pt x="458950" y="742791"/>
                </a:lnTo>
                <a:cubicBezTo>
                  <a:pt x="460417" y="741746"/>
                  <a:pt x="460483" y="740168"/>
                  <a:pt x="459149" y="738056"/>
                </a:cubicBezTo>
                <a:cubicBezTo>
                  <a:pt x="458317" y="736203"/>
                  <a:pt x="457328" y="735292"/>
                  <a:pt x="456181" y="735323"/>
                </a:cubicBezTo>
                <a:close/>
                <a:moveTo>
                  <a:pt x="444332" y="684311"/>
                </a:moveTo>
                <a:lnTo>
                  <a:pt x="450403" y="697847"/>
                </a:lnTo>
                <a:cubicBezTo>
                  <a:pt x="448389" y="698750"/>
                  <a:pt x="446833" y="700029"/>
                  <a:pt x="445736" y="701682"/>
                </a:cubicBezTo>
                <a:cubicBezTo>
                  <a:pt x="444639" y="703336"/>
                  <a:pt x="444484" y="705147"/>
                  <a:pt x="445271" y="707117"/>
                </a:cubicBezTo>
                <a:cubicBezTo>
                  <a:pt x="446210" y="709212"/>
                  <a:pt x="447633" y="711090"/>
                  <a:pt x="449540" y="712751"/>
                </a:cubicBezTo>
                <a:cubicBezTo>
                  <a:pt x="451446" y="714412"/>
                  <a:pt x="453403" y="714890"/>
                  <a:pt x="455409" y="714184"/>
                </a:cubicBezTo>
                <a:cubicBezTo>
                  <a:pt x="456263" y="713607"/>
                  <a:pt x="456538" y="712709"/>
                  <a:pt x="456233" y="711491"/>
                </a:cubicBezTo>
                <a:cubicBezTo>
                  <a:pt x="455929" y="710273"/>
                  <a:pt x="455720" y="709592"/>
                  <a:pt x="455608" y="709449"/>
                </a:cubicBezTo>
                <a:lnTo>
                  <a:pt x="457470" y="687709"/>
                </a:lnTo>
                <a:close/>
                <a:moveTo>
                  <a:pt x="440791" y="655704"/>
                </a:moveTo>
                <a:lnTo>
                  <a:pt x="443393" y="661505"/>
                </a:lnTo>
                <a:lnTo>
                  <a:pt x="439995" y="674643"/>
                </a:lnTo>
                <a:lnTo>
                  <a:pt x="441730" y="678510"/>
                </a:lnTo>
                <a:lnTo>
                  <a:pt x="447929" y="666438"/>
                </a:lnTo>
                <a:lnTo>
                  <a:pt x="445326" y="660637"/>
                </a:lnTo>
                <a:cubicBezTo>
                  <a:pt x="445258" y="660377"/>
                  <a:pt x="444744" y="659447"/>
                  <a:pt x="443784" y="657845"/>
                </a:cubicBezTo>
                <a:cubicBezTo>
                  <a:pt x="442823" y="656243"/>
                  <a:pt x="441826" y="655530"/>
                  <a:pt x="440791" y="655704"/>
                </a:cubicBezTo>
                <a:close/>
                <a:moveTo>
                  <a:pt x="177316" y="379019"/>
                </a:moveTo>
                <a:lnTo>
                  <a:pt x="168714" y="380555"/>
                </a:lnTo>
                <a:lnTo>
                  <a:pt x="156117" y="409433"/>
                </a:lnTo>
                <a:cubicBezTo>
                  <a:pt x="153018" y="418275"/>
                  <a:pt x="153653" y="425733"/>
                  <a:pt x="158023" y="431806"/>
                </a:cubicBezTo>
                <a:cubicBezTo>
                  <a:pt x="162392" y="437878"/>
                  <a:pt x="164094" y="442535"/>
                  <a:pt x="163127" y="445775"/>
                </a:cubicBezTo>
                <a:lnTo>
                  <a:pt x="175796" y="437770"/>
                </a:lnTo>
                <a:lnTo>
                  <a:pt x="177729" y="436902"/>
                </a:lnTo>
                <a:lnTo>
                  <a:pt x="167122" y="418433"/>
                </a:lnTo>
                <a:lnTo>
                  <a:pt x="178454" y="397091"/>
                </a:lnTo>
                <a:close/>
                <a:moveTo>
                  <a:pt x="74663" y="0"/>
                </a:moveTo>
                <a:cubicBezTo>
                  <a:pt x="77744" y="4280"/>
                  <a:pt x="79022" y="16192"/>
                  <a:pt x="78498" y="35735"/>
                </a:cubicBezTo>
                <a:cubicBezTo>
                  <a:pt x="77973" y="55278"/>
                  <a:pt x="76567" y="68974"/>
                  <a:pt x="74281" y="76823"/>
                </a:cubicBezTo>
                <a:lnTo>
                  <a:pt x="76215" y="75955"/>
                </a:lnTo>
                <a:cubicBezTo>
                  <a:pt x="80340" y="77492"/>
                  <a:pt x="83027" y="79384"/>
                  <a:pt x="84277" y="81630"/>
                </a:cubicBezTo>
                <a:cubicBezTo>
                  <a:pt x="85526" y="83876"/>
                  <a:pt x="85797" y="86852"/>
                  <a:pt x="85087" y="90558"/>
                </a:cubicBezTo>
                <a:cubicBezTo>
                  <a:pt x="89248" y="106306"/>
                  <a:pt x="91692" y="123404"/>
                  <a:pt x="92418" y="141854"/>
                </a:cubicBezTo>
                <a:cubicBezTo>
                  <a:pt x="93145" y="160303"/>
                  <a:pt x="94622" y="177836"/>
                  <a:pt x="96849" y="194451"/>
                </a:cubicBezTo>
                <a:cubicBezTo>
                  <a:pt x="99872" y="196337"/>
                  <a:pt x="100945" y="198082"/>
                  <a:pt x="100068" y="199686"/>
                </a:cubicBezTo>
                <a:cubicBezTo>
                  <a:pt x="99190" y="201289"/>
                  <a:pt x="97629" y="203635"/>
                  <a:pt x="95384" y="206722"/>
                </a:cubicBezTo>
                <a:cubicBezTo>
                  <a:pt x="96127" y="208809"/>
                  <a:pt x="96761" y="210653"/>
                  <a:pt x="97286" y="212257"/>
                </a:cubicBezTo>
                <a:cubicBezTo>
                  <a:pt x="97812" y="213860"/>
                  <a:pt x="98979" y="214304"/>
                  <a:pt x="100788" y="213589"/>
                </a:cubicBezTo>
                <a:cubicBezTo>
                  <a:pt x="100805" y="217404"/>
                  <a:pt x="100490" y="222095"/>
                  <a:pt x="99841" y="227660"/>
                </a:cubicBezTo>
                <a:cubicBezTo>
                  <a:pt x="99192" y="233226"/>
                  <a:pt x="100110" y="236782"/>
                  <a:pt x="102594" y="238329"/>
                </a:cubicBezTo>
                <a:lnTo>
                  <a:pt x="108992" y="221523"/>
                </a:lnTo>
                <a:cubicBezTo>
                  <a:pt x="110139" y="218686"/>
                  <a:pt x="110561" y="216174"/>
                  <a:pt x="110257" y="213987"/>
                </a:cubicBezTo>
                <a:cubicBezTo>
                  <a:pt x="109954" y="211801"/>
                  <a:pt x="108442" y="210156"/>
                  <a:pt x="105721" y="209053"/>
                </a:cubicBezTo>
                <a:cubicBezTo>
                  <a:pt x="106854" y="206077"/>
                  <a:pt x="107837" y="202443"/>
                  <a:pt x="108670" y="198150"/>
                </a:cubicBezTo>
                <a:cubicBezTo>
                  <a:pt x="109502" y="193857"/>
                  <a:pt x="109785" y="189955"/>
                  <a:pt x="109517" y="186446"/>
                </a:cubicBezTo>
                <a:lnTo>
                  <a:pt x="109374" y="144701"/>
                </a:lnTo>
                <a:lnTo>
                  <a:pt x="116639" y="129828"/>
                </a:lnTo>
                <a:cubicBezTo>
                  <a:pt x="117830" y="126874"/>
                  <a:pt x="118430" y="123895"/>
                  <a:pt x="118438" y="120892"/>
                </a:cubicBezTo>
                <a:cubicBezTo>
                  <a:pt x="118445" y="117888"/>
                  <a:pt x="117111" y="115777"/>
                  <a:pt x="114435" y="114558"/>
                </a:cubicBezTo>
                <a:lnTo>
                  <a:pt x="115231" y="95619"/>
                </a:lnTo>
                <a:cubicBezTo>
                  <a:pt x="111373" y="89607"/>
                  <a:pt x="110849" y="83260"/>
                  <a:pt x="113659" y="76580"/>
                </a:cubicBezTo>
                <a:cubicBezTo>
                  <a:pt x="116469" y="69900"/>
                  <a:pt x="115945" y="63553"/>
                  <a:pt x="112087" y="57542"/>
                </a:cubicBezTo>
                <a:lnTo>
                  <a:pt x="127684" y="24995"/>
                </a:lnTo>
                <a:cubicBezTo>
                  <a:pt x="134940" y="28225"/>
                  <a:pt x="139019" y="30847"/>
                  <a:pt x="139923" y="32861"/>
                </a:cubicBezTo>
                <a:cubicBezTo>
                  <a:pt x="140826" y="34876"/>
                  <a:pt x="139638" y="38699"/>
                  <a:pt x="136358" y="44332"/>
                </a:cubicBezTo>
                <a:cubicBezTo>
                  <a:pt x="142463" y="48126"/>
                  <a:pt x="144226" y="52271"/>
                  <a:pt x="141646" y="56768"/>
                </a:cubicBezTo>
                <a:cubicBezTo>
                  <a:pt x="139066" y="61264"/>
                  <a:pt x="140128" y="65143"/>
                  <a:pt x="144833" y="68404"/>
                </a:cubicBezTo>
                <a:cubicBezTo>
                  <a:pt x="143667" y="74975"/>
                  <a:pt x="143603" y="84972"/>
                  <a:pt x="144640" y="98396"/>
                </a:cubicBezTo>
                <a:cubicBezTo>
                  <a:pt x="145677" y="111819"/>
                  <a:pt x="147813" y="120248"/>
                  <a:pt x="151048" y="123685"/>
                </a:cubicBezTo>
                <a:lnTo>
                  <a:pt x="152058" y="167364"/>
                </a:lnTo>
                <a:cubicBezTo>
                  <a:pt x="158291" y="170472"/>
                  <a:pt x="162699" y="174688"/>
                  <a:pt x="165282" y="180014"/>
                </a:cubicBezTo>
                <a:cubicBezTo>
                  <a:pt x="167864" y="185340"/>
                  <a:pt x="167438" y="191726"/>
                  <a:pt x="164003" y="199170"/>
                </a:cubicBezTo>
                <a:cubicBezTo>
                  <a:pt x="165647" y="208014"/>
                  <a:pt x="166433" y="217533"/>
                  <a:pt x="166360" y="227728"/>
                </a:cubicBezTo>
                <a:cubicBezTo>
                  <a:pt x="166287" y="237923"/>
                  <a:pt x="164706" y="247342"/>
                  <a:pt x="161615" y="255987"/>
                </a:cubicBezTo>
                <a:lnTo>
                  <a:pt x="174355" y="268855"/>
                </a:lnTo>
                <a:lnTo>
                  <a:pt x="165156" y="284595"/>
                </a:lnTo>
                <a:lnTo>
                  <a:pt x="174698" y="305865"/>
                </a:lnTo>
                <a:cubicBezTo>
                  <a:pt x="173931" y="310952"/>
                  <a:pt x="173901" y="315417"/>
                  <a:pt x="174609" y="319261"/>
                </a:cubicBezTo>
                <a:cubicBezTo>
                  <a:pt x="175317" y="323105"/>
                  <a:pt x="174370" y="326820"/>
                  <a:pt x="171769" y="330406"/>
                </a:cubicBezTo>
                <a:cubicBezTo>
                  <a:pt x="171877" y="333020"/>
                  <a:pt x="172981" y="335912"/>
                  <a:pt x="175081" y="339083"/>
                </a:cubicBezTo>
                <a:cubicBezTo>
                  <a:pt x="177181" y="342254"/>
                  <a:pt x="179034" y="344229"/>
                  <a:pt x="180642" y="345008"/>
                </a:cubicBezTo>
                <a:cubicBezTo>
                  <a:pt x="182543" y="346333"/>
                  <a:pt x="184077" y="346516"/>
                  <a:pt x="185243" y="345558"/>
                </a:cubicBezTo>
                <a:cubicBezTo>
                  <a:pt x="186410" y="344599"/>
                  <a:pt x="186810" y="343548"/>
                  <a:pt x="186443" y="342406"/>
                </a:cubicBezTo>
                <a:cubicBezTo>
                  <a:pt x="179893" y="338376"/>
                  <a:pt x="178369" y="333253"/>
                  <a:pt x="181871" y="327036"/>
                </a:cubicBezTo>
                <a:cubicBezTo>
                  <a:pt x="185374" y="320820"/>
                  <a:pt x="188585" y="315895"/>
                  <a:pt x="191504" y="312263"/>
                </a:cubicBezTo>
                <a:lnTo>
                  <a:pt x="178493" y="283258"/>
                </a:lnTo>
                <a:lnTo>
                  <a:pt x="180427" y="282390"/>
                </a:lnTo>
                <a:cubicBezTo>
                  <a:pt x="180611" y="279888"/>
                  <a:pt x="180324" y="277307"/>
                  <a:pt x="179567" y="274647"/>
                </a:cubicBezTo>
                <a:cubicBezTo>
                  <a:pt x="178809" y="271986"/>
                  <a:pt x="177072" y="270056"/>
                  <a:pt x="174355" y="268855"/>
                </a:cubicBezTo>
                <a:cubicBezTo>
                  <a:pt x="177495" y="261397"/>
                  <a:pt x="179263" y="254120"/>
                  <a:pt x="179660" y="247022"/>
                </a:cubicBezTo>
                <a:cubicBezTo>
                  <a:pt x="180057" y="239924"/>
                  <a:pt x="182042" y="233130"/>
                  <a:pt x="185615" y="226640"/>
                </a:cubicBezTo>
                <a:cubicBezTo>
                  <a:pt x="176449" y="223251"/>
                  <a:pt x="172689" y="219615"/>
                  <a:pt x="174335" y="215731"/>
                </a:cubicBezTo>
                <a:cubicBezTo>
                  <a:pt x="175980" y="211847"/>
                  <a:pt x="179204" y="205659"/>
                  <a:pt x="184008" y="197165"/>
                </a:cubicBezTo>
                <a:cubicBezTo>
                  <a:pt x="186068" y="189998"/>
                  <a:pt x="185143" y="179090"/>
                  <a:pt x="181233" y="164439"/>
                </a:cubicBezTo>
                <a:cubicBezTo>
                  <a:pt x="177323" y="149789"/>
                  <a:pt x="176664" y="138180"/>
                  <a:pt x="179257" y="129613"/>
                </a:cubicBezTo>
                <a:cubicBezTo>
                  <a:pt x="180834" y="127842"/>
                  <a:pt x="182614" y="126849"/>
                  <a:pt x="184600" y="126636"/>
                </a:cubicBezTo>
                <a:cubicBezTo>
                  <a:pt x="186585" y="126423"/>
                  <a:pt x="188316" y="126614"/>
                  <a:pt x="189793" y="127210"/>
                </a:cubicBezTo>
                <a:cubicBezTo>
                  <a:pt x="196569" y="130558"/>
                  <a:pt x="200275" y="136445"/>
                  <a:pt x="200909" y="144871"/>
                </a:cubicBezTo>
                <a:cubicBezTo>
                  <a:pt x="201543" y="153297"/>
                  <a:pt x="200464" y="160168"/>
                  <a:pt x="197671" y="165486"/>
                </a:cubicBezTo>
                <a:cubicBezTo>
                  <a:pt x="198662" y="179994"/>
                  <a:pt x="200108" y="193573"/>
                  <a:pt x="202007" y="206222"/>
                </a:cubicBezTo>
                <a:cubicBezTo>
                  <a:pt x="203906" y="218871"/>
                  <a:pt x="205135" y="231966"/>
                  <a:pt x="205692" y="245507"/>
                </a:cubicBezTo>
                <a:cubicBezTo>
                  <a:pt x="208296" y="246565"/>
                  <a:pt x="209341" y="248032"/>
                  <a:pt x="208828" y="249908"/>
                </a:cubicBezTo>
                <a:cubicBezTo>
                  <a:pt x="208314" y="251783"/>
                  <a:pt x="207425" y="254118"/>
                  <a:pt x="206162" y="256910"/>
                </a:cubicBezTo>
                <a:cubicBezTo>
                  <a:pt x="205194" y="259715"/>
                  <a:pt x="205381" y="261858"/>
                  <a:pt x="206722" y="263337"/>
                </a:cubicBezTo>
                <a:cubicBezTo>
                  <a:pt x="208063" y="264816"/>
                  <a:pt x="209966" y="265608"/>
                  <a:pt x="212432" y="265711"/>
                </a:cubicBezTo>
                <a:cubicBezTo>
                  <a:pt x="210748" y="270048"/>
                  <a:pt x="209535" y="274463"/>
                  <a:pt x="208793" y="278958"/>
                </a:cubicBezTo>
                <a:cubicBezTo>
                  <a:pt x="208051" y="283452"/>
                  <a:pt x="208288" y="287217"/>
                  <a:pt x="209504" y="290252"/>
                </a:cubicBezTo>
                <a:lnTo>
                  <a:pt x="207841" y="307258"/>
                </a:lnTo>
                <a:cubicBezTo>
                  <a:pt x="212432" y="309941"/>
                  <a:pt x="215222" y="313141"/>
                  <a:pt x="216212" y="316859"/>
                </a:cubicBezTo>
                <a:cubicBezTo>
                  <a:pt x="217202" y="320576"/>
                  <a:pt x="216658" y="324110"/>
                  <a:pt x="214581" y="327462"/>
                </a:cubicBezTo>
                <a:cubicBezTo>
                  <a:pt x="220931" y="324033"/>
                  <a:pt x="229335" y="319683"/>
                  <a:pt x="239793" y="314411"/>
                </a:cubicBezTo>
                <a:cubicBezTo>
                  <a:pt x="250252" y="309138"/>
                  <a:pt x="259474" y="307906"/>
                  <a:pt x="267459" y="310711"/>
                </a:cubicBezTo>
                <a:cubicBezTo>
                  <a:pt x="272185" y="313479"/>
                  <a:pt x="275406" y="316776"/>
                  <a:pt x="277122" y="320604"/>
                </a:cubicBezTo>
                <a:cubicBezTo>
                  <a:pt x="278839" y="324431"/>
                  <a:pt x="278509" y="327579"/>
                  <a:pt x="276133" y="330048"/>
                </a:cubicBezTo>
                <a:cubicBezTo>
                  <a:pt x="276437" y="331267"/>
                  <a:pt x="276596" y="333131"/>
                  <a:pt x="276609" y="335641"/>
                </a:cubicBezTo>
                <a:cubicBezTo>
                  <a:pt x="276622" y="338152"/>
                  <a:pt x="277264" y="339799"/>
                  <a:pt x="278536" y="340584"/>
                </a:cubicBezTo>
                <a:lnTo>
                  <a:pt x="282602" y="334115"/>
                </a:lnTo>
                <a:lnTo>
                  <a:pt x="299066" y="303502"/>
                </a:lnTo>
                <a:lnTo>
                  <a:pt x="296862" y="288231"/>
                </a:lnTo>
                <a:cubicBezTo>
                  <a:pt x="293879" y="286327"/>
                  <a:pt x="292725" y="284619"/>
                  <a:pt x="293402" y="283106"/>
                </a:cubicBezTo>
                <a:cubicBezTo>
                  <a:pt x="294078" y="281592"/>
                  <a:pt x="295075" y="279500"/>
                  <a:pt x="296393" y="276828"/>
                </a:cubicBezTo>
                <a:cubicBezTo>
                  <a:pt x="296430" y="274537"/>
                  <a:pt x="295904" y="272934"/>
                  <a:pt x="294816" y="272019"/>
                </a:cubicBezTo>
                <a:cubicBezTo>
                  <a:pt x="293728" y="271103"/>
                  <a:pt x="292452" y="270417"/>
                  <a:pt x="290989" y="269961"/>
                </a:cubicBezTo>
                <a:cubicBezTo>
                  <a:pt x="293955" y="261469"/>
                  <a:pt x="296220" y="252710"/>
                  <a:pt x="297785" y="243685"/>
                </a:cubicBezTo>
                <a:cubicBezTo>
                  <a:pt x="299350" y="234660"/>
                  <a:pt x="301615" y="225901"/>
                  <a:pt x="304581" y="217409"/>
                </a:cubicBezTo>
                <a:cubicBezTo>
                  <a:pt x="302602" y="207602"/>
                  <a:pt x="302585" y="197641"/>
                  <a:pt x="304532" y="187525"/>
                </a:cubicBezTo>
                <a:cubicBezTo>
                  <a:pt x="306479" y="177409"/>
                  <a:pt x="310447" y="168564"/>
                  <a:pt x="316438" y="160990"/>
                </a:cubicBezTo>
                <a:lnTo>
                  <a:pt x="310167" y="152189"/>
                </a:lnTo>
                <a:cubicBezTo>
                  <a:pt x="307962" y="149646"/>
                  <a:pt x="307019" y="146681"/>
                  <a:pt x="307339" y="143295"/>
                </a:cubicBezTo>
                <a:cubicBezTo>
                  <a:pt x="307659" y="139909"/>
                  <a:pt x="308867" y="136561"/>
                  <a:pt x="310963" y="133250"/>
                </a:cubicBezTo>
                <a:cubicBezTo>
                  <a:pt x="311216" y="123458"/>
                  <a:pt x="314505" y="120434"/>
                  <a:pt x="320830" y="124178"/>
                </a:cubicBezTo>
                <a:cubicBezTo>
                  <a:pt x="326580" y="126100"/>
                  <a:pt x="330704" y="128605"/>
                  <a:pt x="333202" y="131694"/>
                </a:cubicBezTo>
                <a:cubicBezTo>
                  <a:pt x="335701" y="134783"/>
                  <a:pt x="335691" y="139723"/>
                  <a:pt x="333172" y="146515"/>
                </a:cubicBezTo>
                <a:cubicBezTo>
                  <a:pt x="330998" y="151700"/>
                  <a:pt x="329116" y="159803"/>
                  <a:pt x="327526" y="170823"/>
                </a:cubicBezTo>
                <a:cubicBezTo>
                  <a:pt x="325937" y="181844"/>
                  <a:pt x="328089" y="189879"/>
                  <a:pt x="333984" y="194929"/>
                </a:cubicBezTo>
                <a:cubicBezTo>
                  <a:pt x="335517" y="201258"/>
                  <a:pt x="336942" y="211555"/>
                  <a:pt x="338259" y="225820"/>
                </a:cubicBezTo>
                <a:cubicBezTo>
                  <a:pt x="339577" y="240085"/>
                  <a:pt x="338802" y="251950"/>
                  <a:pt x="335934" y="261414"/>
                </a:cubicBezTo>
                <a:cubicBezTo>
                  <a:pt x="339934" y="263104"/>
                  <a:pt x="341904" y="265124"/>
                  <a:pt x="341845" y="267473"/>
                </a:cubicBezTo>
                <a:cubicBezTo>
                  <a:pt x="341786" y="269822"/>
                  <a:pt x="340906" y="271959"/>
                  <a:pt x="339204" y="273884"/>
                </a:cubicBezTo>
                <a:cubicBezTo>
                  <a:pt x="337674" y="278780"/>
                  <a:pt x="340354" y="283675"/>
                  <a:pt x="347243" y="288569"/>
                </a:cubicBezTo>
                <a:cubicBezTo>
                  <a:pt x="354133" y="293464"/>
                  <a:pt x="359013" y="296791"/>
                  <a:pt x="361883" y="298552"/>
                </a:cubicBezTo>
                <a:cubicBezTo>
                  <a:pt x="360356" y="306690"/>
                  <a:pt x="359434" y="322975"/>
                  <a:pt x="359119" y="347409"/>
                </a:cubicBezTo>
                <a:cubicBezTo>
                  <a:pt x="358804" y="371842"/>
                  <a:pt x="361267" y="386610"/>
                  <a:pt x="366507" y="391711"/>
                </a:cubicBezTo>
                <a:lnTo>
                  <a:pt x="357109" y="412186"/>
                </a:lnTo>
                <a:cubicBezTo>
                  <a:pt x="356734" y="419226"/>
                  <a:pt x="356372" y="425970"/>
                  <a:pt x="356022" y="432417"/>
                </a:cubicBezTo>
                <a:cubicBezTo>
                  <a:pt x="355672" y="438865"/>
                  <a:pt x="355793" y="445392"/>
                  <a:pt x="356385" y="451998"/>
                </a:cubicBezTo>
                <a:lnTo>
                  <a:pt x="360921" y="456932"/>
                </a:lnTo>
                <a:cubicBezTo>
                  <a:pt x="366470" y="452797"/>
                  <a:pt x="368605" y="445258"/>
                  <a:pt x="367325" y="434315"/>
                </a:cubicBezTo>
                <a:cubicBezTo>
                  <a:pt x="366046" y="423372"/>
                  <a:pt x="368664" y="415616"/>
                  <a:pt x="375180" y="411048"/>
                </a:cubicBezTo>
                <a:cubicBezTo>
                  <a:pt x="378581" y="409136"/>
                  <a:pt x="382515" y="405823"/>
                  <a:pt x="386981" y="401109"/>
                </a:cubicBezTo>
                <a:lnTo>
                  <a:pt x="370844" y="401380"/>
                </a:lnTo>
                <a:lnTo>
                  <a:pt x="374910" y="394910"/>
                </a:lnTo>
                <a:cubicBezTo>
                  <a:pt x="376975" y="391855"/>
                  <a:pt x="379328" y="390412"/>
                  <a:pt x="381969" y="390582"/>
                </a:cubicBezTo>
                <a:cubicBezTo>
                  <a:pt x="384610" y="390753"/>
                  <a:pt x="387347" y="391461"/>
                  <a:pt x="390180" y="392706"/>
                </a:cubicBezTo>
                <a:cubicBezTo>
                  <a:pt x="390930" y="388983"/>
                  <a:pt x="391546" y="385609"/>
                  <a:pt x="392029" y="382586"/>
                </a:cubicBezTo>
                <a:cubicBezTo>
                  <a:pt x="392511" y="379563"/>
                  <a:pt x="392161" y="376623"/>
                  <a:pt x="390976" y="373767"/>
                </a:cubicBezTo>
                <a:cubicBezTo>
                  <a:pt x="391849" y="370859"/>
                  <a:pt x="391685" y="367255"/>
                  <a:pt x="390482" y="362956"/>
                </a:cubicBezTo>
                <a:cubicBezTo>
                  <a:pt x="389279" y="358656"/>
                  <a:pt x="388197" y="354302"/>
                  <a:pt x="387236" y="349894"/>
                </a:cubicBezTo>
                <a:cubicBezTo>
                  <a:pt x="380968" y="352319"/>
                  <a:pt x="374366" y="351409"/>
                  <a:pt x="367430" y="347165"/>
                </a:cubicBezTo>
                <a:cubicBezTo>
                  <a:pt x="371818" y="340551"/>
                  <a:pt x="372439" y="333304"/>
                  <a:pt x="369292" y="325425"/>
                </a:cubicBezTo>
                <a:lnTo>
                  <a:pt x="390364" y="320618"/>
                </a:lnTo>
                <a:cubicBezTo>
                  <a:pt x="388965" y="324730"/>
                  <a:pt x="388413" y="328462"/>
                  <a:pt x="388707" y="331814"/>
                </a:cubicBezTo>
                <a:cubicBezTo>
                  <a:pt x="389001" y="335166"/>
                  <a:pt x="388933" y="338681"/>
                  <a:pt x="388501" y="342358"/>
                </a:cubicBezTo>
                <a:lnTo>
                  <a:pt x="398838" y="344690"/>
                </a:lnTo>
                <a:cubicBezTo>
                  <a:pt x="402706" y="342955"/>
                  <a:pt x="405507" y="344022"/>
                  <a:pt x="407241" y="347889"/>
                </a:cubicBezTo>
                <a:cubicBezTo>
                  <a:pt x="408833" y="351869"/>
                  <a:pt x="409404" y="356162"/>
                  <a:pt x="408953" y="360767"/>
                </a:cubicBezTo>
                <a:cubicBezTo>
                  <a:pt x="408503" y="365373"/>
                  <a:pt x="407890" y="369616"/>
                  <a:pt x="407114" y="373496"/>
                </a:cubicBezTo>
                <a:cubicBezTo>
                  <a:pt x="410497" y="372947"/>
                  <a:pt x="413784" y="371860"/>
                  <a:pt x="416975" y="370235"/>
                </a:cubicBezTo>
                <a:cubicBezTo>
                  <a:pt x="420165" y="368610"/>
                  <a:pt x="422969" y="367740"/>
                  <a:pt x="425385" y="367624"/>
                </a:cubicBezTo>
                <a:cubicBezTo>
                  <a:pt x="428240" y="370214"/>
                  <a:pt x="428750" y="375018"/>
                  <a:pt x="426914" y="382036"/>
                </a:cubicBezTo>
                <a:cubicBezTo>
                  <a:pt x="425077" y="389054"/>
                  <a:pt x="423170" y="394942"/>
                  <a:pt x="421191" y="399701"/>
                </a:cubicBezTo>
                <a:cubicBezTo>
                  <a:pt x="422918" y="403765"/>
                  <a:pt x="423702" y="407672"/>
                  <a:pt x="423544" y="411420"/>
                </a:cubicBezTo>
                <a:cubicBezTo>
                  <a:pt x="423387" y="415168"/>
                  <a:pt x="422337" y="417575"/>
                  <a:pt x="420395" y="418640"/>
                </a:cubicBezTo>
                <a:lnTo>
                  <a:pt x="416798" y="436512"/>
                </a:lnTo>
                <a:lnTo>
                  <a:pt x="424605" y="453916"/>
                </a:lnTo>
                <a:lnTo>
                  <a:pt x="427804" y="445512"/>
                </a:lnTo>
                <a:lnTo>
                  <a:pt x="428600" y="426574"/>
                </a:lnTo>
                <a:cubicBezTo>
                  <a:pt x="428780" y="424170"/>
                  <a:pt x="429418" y="422141"/>
                  <a:pt x="430515" y="420488"/>
                </a:cubicBezTo>
                <a:cubicBezTo>
                  <a:pt x="431612" y="418834"/>
                  <a:pt x="432685" y="417773"/>
                  <a:pt x="433732" y="417303"/>
                </a:cubicBezTo>
                <a:cubicBezTo>
                  <a:pt x="434059" y="418463"/>
                  <a:pt x="434173" y="420444"/>
                  <a:pt x="434075" y="423246"/>
                </a:cubicBezTo>
                <a:cubicBezTo>
                  <a:pt x="433977" y="426048"/>
                  <a:pt x="434309" y="428513"/>
                  <a:pt x="435069" y="430640"/>
                </a:cubicBezTo>
                <a:cubicBezTo>
                  <a:pt x="439674" y="434865"/>
                  <a:pt x="439987" y="442467"/>
                  <a:pt x="436008" y="453446"/>
                </a:cubicBezTo>
                <a:cubicBezTo>
                  <a:pt x="432029" y="464425"/>
                  <a:pt x="432342" y="472027"/>
                  <a:pt x="436947" y="476252"/>
                </a:cubicBezTo>
                <a:lnTo>
                  <a:pt x="435284" y="493258"/>
                </a:lnTo>
                <a:cubicBezTo>
                  <a:pt x="436841" y="497592"/>
                  <a:pt x="437865" y="503327"/>
                  <a:pt x="438356" y="510462"/>
                </a:cubicBezTo>
                <a:cubicBezTo>
                  <a:pt x="440296" y="503785"/>
                  <a:pt x="441778" y="496732"/>
                  <a:pt x="442802" y="489305"/>
                </a:cubicBezTo>
                <a:cubicBezTo>
                  <a:pt x="443825" y="481878"/>
                  <a:pt x="442940" y="474726"/>
                  <a:pt x="440146" y="467849"/>
                </a:cubicBezTo>
                <a:lnTo>
                  <a:pt x="458218" y="466711"/>
                </a:lnTo>
                <a:lnTo>
                  <a:pt x="463891" y="489717"/>
                </a:lnTo>
                <a:lnTo>
                  <a:pt x="472692" y="483446"/>
                </a:lnTo>
                <a:lnTo>
                  <a:pt x="487565" y="490711"/>
                </a:lnTo>
                <a:lnTo>
                  <a:pt x="490907" y="524054"/>
                </a:lnTo>
                <a:cubicBezTo>
                  <a:pt x="486649" y="534626"/>
                  <a:pt x="484087" y="545743"/>
                  <a:pt x="483221" y="557407"/>
                </a:cubicBezTo>
                <a:cubicBezTo>
                  <a:pt x="482356" y="569070"/>
                  <a:pt x="480544" y="579271"/>
                  <a:pt x="477785" y="588008"/>
                </a:cubicBezTo>
                <a:lnTo>
                  <a:pt x="473918" y="589743"/>
                </a:lnTo>
                <a:lnTo>
                  <a:pt x="476520" y="595544"/>
                </a:lnTo>
                <a:lnTo>
                  <a:pt x="473592" y="620086"/>
                </a:lnTo>
                <a:cubicBezTo>
                  <a:pt x="476472" y="628665"/>
                  <a:pt x="476502" y="637362"/>
                  <a:pt x="473681" y="646176"/>
                </a:cubicBezTo>
                <a:cubicBezTo>
                  <a:pt x="470860" y="654991"/>
                  <a:pt x="471324" y="664654"/>
                  <a:pt x="475072" y="675168"/>
                </a:cubicBezTo>
                <a:cubicBezTo>
                  <a:pt x="474560" y="680285"/>
                  <a:pt x="474087" y="688723"/>
                  <a:pt x="473652" y="700484"/>
                </a:cubicBezTo>
                <a:cubicBezTo>
                  <a:pt x="473218" y="712244"/>
                  <a:pt x="472094" y="719232"/>
                  <a:pt x="470281" y="721449"/>
                </a:cubicBezTo>
                <a:cubicBezTo>
                  <a:pt x="473350" y="727428"/>
                  <a:pt x="475886" y="734807"/>
                  <a:pt x="477889" y="743587"/>
                </a:cubicBezTo>
                <a:lnTo>
                  <a:pt x="479822" y="742719"/>
                </a:lnTo>
                <a:cubicBezTo>
                  <a:pt x="482946" y="743641"/>
                  <a:pt x="483169" y="745864"/>
                  <a:pt x="480491" y="749388"/>
                </a:cubicBezTo>
                <a:lnTo>
                  <a:pt x="476624" y="751123"/>
                </a:lnTo>
                <a:cubicBezTo>
                  <a:pt x="476825" y="757613"/>
                  <a:pt x="474759" y="761637"/>
                  <a:pt x="470425" y="763194"/>
                </a:cubicBezTo>
                <a:cubicBezTo>
                  <a:pt x="473102" y="770026"/>
                  <a:pt x="474704" y="777050"/>
                  <a:pt x="475231" y="784266"/>
                </a:cubicBezTo>
                <a:cubicBezTo>
                  <a:pt x="475758" y="791482"/>
                  <a:pt x="477360" y="798506"/>
                  <a:pt x="480037" y="805337"/>
                </a:cubicBezTo>
                <a:lnTo>
                  <a:pt x="498578" y="815603"/>
                </a:lnTo>
                <a:cubicBezTo>
                  <a:pt x="500690" y="814269"/>
                  <a:pt x="502268" y="814335"/>
                  <a:pt x="503313" y="815802"/>
                </a:cubicBezTo>
                <a:cubicBezTo>
                  <a:pt x="504154" y="817892"/>
                  <a:pt x="504324" y="820429"/>
                  <a:pt x="503824" y="823412"/>
                </a:cubicBezTo>
                <a:cubicBezTo>
                  <a:pt x="503323" y="826395"/>
                  <a:pt x="502309" y="828882"/>
                  <a:pt x="500783" y="830873"/>
                </a:cubicBezTo>
                <a:cubicBezTo>
                  <a:pt x="502219" y="833859"/>
                  <a:pt x="502767" y="836807"/>
                  <a:pt x="502427" y="839717"/>
                </a:cubicBezTo>
                <a:cubicBezTo>
                  <a:pt x="502087" y="842628"/>
                  <a:pt x="500051" y="844993"/>
                  <a:pt x="496319" y="846812"/>
                </a:cubicBezTo>
                <a:lnTo>
                  <a:pt x="490518" y="849415"/>
                </a:lnTo>
                <a:lnTo>
                  <a:pt x="498125" y="871552"/>
                </a:lnTo>
                <a:lnTo>
                  <a:pt x="495268" y="916966"/>
                </a:lnTo>
                <a:lnTo>
                  <a:pt x="490136" y="926237"/>
                </a:lnTo>
                <a:cubicBezTo>
                  <a:pt x="492609" y="932289"/>
                  <a:pt x="493969" y="939422"/>
                  <a:pt x="494217" y="947634"/>
                </a:cubicBezTo>
                <a:cubicBezTo>
                  <a:pt x="494465" y="955846"/>
                  <a:pt x="494375" y="963629"/>
                  <a:pt x="493947" y="970982"/>
                </a:cubicBezTo>
                <a:lnTo>
                  <a:pt x="504356" y="994186"/>
                </a:lnTo>
                <a:lnTo>
                  <a:pt x="494958" y="1014661"/>
                </a:lnTo>
                <a:lnTo>
                  <a:pt x="495897" y="1037468"/>
                </a:lnTo>
                <a:lnTo>
                  <a:pt x="488632" y="1052340"/>
                </a:lnTo>
                <a:cubicBezTo>
                  <a:pt x="490905" y="1058918"/>
                  <a:pt x="490998" y="1065167"/>
                  <a:pt x="488911" y="1071087"/>
                </a:cubicBezTo>
                <a:cubicBezTo>
                  <a:pt x="486824" y="1077007"/>
                  <a:pt x="487134" y="1083740"/>
                  <a:pt x="489841" y="1091285"/>
                </a:cubicBezTo>
                <a:lnTo>
                  <a:pt x="487183" y="1131964"/>
                </a:lnTo>
                <a:cubicBezTo>
                  <a:pt x="481960" y="1135855"/>
                  <a:pt x="480890" y="1142529"/>
                  <a:pt x="483971" y="1151987"/>
                </a:cubicBezTo>
                <a:cubicBezTo>
                  <a:pt x="487051" y="1161444"/>
                  <a:pt x="485014" y="1168553"/>
                  <a:pt x="477857" y="1173311"/>
                </a:cubicBezTo>
                <a:lnTo>
                  <a:pt x="455504" y="1118301"/>
                </a:lnTo>
                <a:lnTo>
                  <a:pt x="442167" y="1119637"/>
                </a:lnTo>
                <a:lnTo>
                  <a:pt x="440504" y="1136643"/>
                </a:lnTo>
                <a:cubicBezTo>
                  <a:pt x="441673" y="1145506"/>
                  <a:pt x="443527" y="1157837"/>
                  <a:pt x="446065" y="1173635"/>
                </a:cubicBezTo>
                <a:cubicBezTo>
                  <a:pt x="448602" y="1189434"/>
                  <a:pt x="451423" y="1201331"/>
                  <a:pt x="454526" y="1209327"/>
                </a:cubicBezTo>
                <a:cubicBezTo>
                  <a:pt x="458552" y="1217441"/>
                  <a:pt x="459557" y="1222701"/>
                  <a:pt x="457539" y="1225106"/>
                </a:cubicBezTo>
                <a:cubicBezTo>
                  <a:pt x="455520" y="1227511"/>
                  <a:pt x="449739" y="1230588"/>
                  <a:pt x="440194" y="1234338"/>
                </a:cubicBezTo>
                <a:lnTo>
                  <a:pt x="440862" y="1241006"/>
                </a:lnTo>
                <a:cubicBezTo>
                  <a:pt x="444364" y="1242339"/>
                  <a:pt x="447815" y="1244856"/>
                  <a:pt x="451217" y="1248556"/>
                </a:cubicBezTo>
                <a:cubicBezTo>
                  <a:pt x="454619" y="1252256"/>
                  <a:pt x="453770" y="1255540"/>
                  <a:pt x="448669" y="1258409"/>
                </a:cubicBezTo>
                <a:cubicBezTo>
                  <a:pt x="447358" y="1259046"/>
                  <a:pt x="445363" y="1260425"/>
                  <a:pt x="442685" y="1262545"/>
                </a:cubicBezTo>
                <a:cubicBezTo>
                  <a:pt x="440007" y="1264666"/>
                  <a:pt x="438712" y="1266311"/>
                  <a:pt x="438801" y="1267481"/>
                </a:cubicBezTo>
                <a:lnTo>
                  <a:pt x="439669" y="1269415"/>
                </a:lnTo>
                <a:lnTo>
                  <a:pt x="473679" y="1272741"/>
                </a:lnTo>
                <a:cubicBezTo>
                  <a:pt x="476233" y="1265595"/>
                  <a:pt x="477023" y="1258079"/>
                  <a:pt x="476050" y="1250192"/>
                </a:cubicBezTo>
                <a:cubicBezTo>
                  <a:pt x="475077" y="1242305"/>
                  <a:pt x="473016" y="1234907"/>
                  <a:pt x="469868" y="1227996"/>
                </a:cubicBezTo>
                <a:cubicBezTo>
                  <a:pt x="472889" y="1220059"/>
                  <a:pt x="472576" y="1212457"/>
                  <a:pt x="468929" y="1205189"/>
                </a:cubicBezTo>
                <a:lnTo>
                  <a:pt x="468857" y="1184317"/>
                </a:lnTo>
                <a:cubicBezTo>
                  <a:pt x="468293" y="1183166"/>
                  <a:pt x="467687" y="1181599"/>
                  <a:pt x="467039" y="1179615"/>
                </a:cubicBezTo>
                <a:cubicBezTo>
                  <a:pt x="466391" y="1177632"/>
                  <a:pt x="466485" y="1176331"/>
                  <a:pt x="467321" y="1175714"/>
                </a:cubicBezTo>
                <a:cubicBezTo>
                  <a:pt x="471576" y="1174628"/>
                  <a:pt x="476353" y="1176647"/>
                  <a:pt x="481652" y="1181771"/>
                </a:cubicBezTo>
                <a:cubicBezTo>
                  <a:pt x="486950" y="1186895"/>
                  <a:pt x="490444" y="1191231"/>
                  <a:pt x="492133" y="1194781"/>
                </a:cubicBezTo>
                <a:cubicBezTo>
                  <a:pt x="492701" y="1195832"/>
                  <a:pt x="493082" y="1197113"/>
                  <a:pt x="493276" y="1198623"/>
                </a:cubicBezTo>
                <a:cubicBezTo>
                  <a:pt x="493469" y="1200133"/>
                  <a:pt x="492667" y="1201364"/>
                  <a:pt x="490868" y="1202316"/>
                </a:cubicBezTo>
                <a:cubicBezTo>
                  <a:pt x="492652" y="1211581"/>
                  <a:pt x="493758" y="1222892"/>
                  <a:pt x="494185" y="1236250"/>
                </a:cubicBezTo>
                <a:cubicBezTo>
                  <a:pt x="494612" y="1249608"/>
                  <a:pt x="492867" y="1261037"/>
                  <a:pt x="488950" y="1270537"/>
                </a:cubicBezTo>
                <a:cubicBezTo>
                  <a:pt x="490335" y="1274271"/>
                  <a:pt x="490669" y="1277605"/>
                  <a:pt x="489953" y="1280539"/>
                </a:cubicBezTo>
                <a:cubicBezTo>
                  <a:pt x="489237" y="1283474"/>
                  <a:pt x="489571" y="1286808"/>
                  <a:pt x="490955" y="1290542"/>
                </a:cubicBezTo>
                <a:cubicBezTo>
                  <a:pt x="491145" y="1298732"/>
                  <a:pt x="490905" y="1307259"/>
                  <a:pt x="490236" y="1316124"/>
                </a:cubicBezTo>
                <a:cubicBezTo>
                  <a:pt x="489567" y="1324990"/>
                  <a:pt x="488144" y="1333467"/>
                  <a:pt x="485966" y="1341558"/>
                </a:cubicBezTo>
                <a:cubicBezTo>
                  <a:pt x="486906" y="1343653"/>
                  <a:pt x="487362" y="1345964"/>
                  <a:pt x="487335" y="1348493"/>
                </a:cubicBezTo>
                <a:cubicBezTo>
                  <a:pt x="487307" y="1351021"/>
                  <a:pt x="486363" y="1352800"/>
                  <a:pt x="484502" y="1353828"/>
                </a:cubicBezTo>
                <a:cubicBezTo>
                  <a:pt x="480587" y="1354810"/>
                  <a:pt x="477280" y="1352616"/>
                  <a:pt x="474581" y="1347246"/>
                </a:cubicBezTo>
                <a:cubicBezTo>
                  <a:pt x="471881" y="1341875"/>
                  <a:pt x="470074" y="1337847"/>
                  <a:pt x="469160" y="1335160"/>
                </a:cubicBezTo>
                <a:lnTo>
                  <a:pt x="456292" y="1347900"/>
                </a:lnTo>
                <a:lnTo>
                  <a:pt x="463032" y="1368104"/>
                </a:lnTo>
                <a:lnTo>
                  <a:pt x="461242" y="1410717"/>
                </a:lnTo>
                <a:lnTo>
                  <a:pt x="459308" y="1411584"/>
                </a:lnTo>
                <a:lnTo>
                  <a:pt x="459451" y="1453330"/>
                </a:lnTo>
                <a:cubicBezTo>
                  <a:pt x="458366" y="1455656"/>
                  <a:pt x="459005" y="1459240"/>
                  <a:pt x="461371" y="1464082"/>
                </a:cubicBezTo>
                <a:cubicBezTo>
                  <a:pt x="463737" y="1468925"/>
                  <a:pt x="465344" y="1472075"/>
                  <a:pt x="466191" y="1473534"/>
                </a:cubicBezTo>
                <a:cubicBezTo>
                  <a:pt x="467440" y="1470167"/>
                  <a:pt x="469760" y="1469514"/>
                  <a:pt x="473151" y="1471574"/>
                </a:cubicBezTo>
                <a:cubicBezTo>
                  <a:pt x="476543" y="1473633"/>
                  <a:pt x="477313" y="1475997"/>
                  <a:pt x="475462" y="1478667"/>
                </a:cubicBezTo>
                <a:cubicBezTo>
                  <a:pt x="474338" y="1479074"/>
                  <a:pt x="473202" y="1479777"/>
                  <a:pt x="472053" y="1480776"/>
                </a:cubicBezTo>
                <a:cubicBezTo>
                  <a:pt x="470904" y="1481776"/>
                  <a:pt x="470685" y="1483229"/>
                  <a:pt x="471396" y="1485136"/>
                </a:cubicBezTo>
                <a:cubicBezTo>
                  <a:pt x="472460" y="1487078"/>
                  <a:pt x="474600" y="1488828"/>
                  <a:pt x="477815" y="1490386"/>
                </a:cubicBezTo>
                <a:cubicBezTo>
                  <a:pt x="481031" y="1491944"/>
                  <a:pt x="484137" y="1493260"/>
                  <a:pt x="487136" y="1494335"/>
                </a:cubicBezTo>
                <a:cubicBezTo>
                  <a:pt x="488486" y="1498423"/>
                  <a:pt x="489174" y="1505567"/>
                  <a:pt x="489200" y="1515766"/>
                </a:cubicBezTo>
                <a:cubicBezTo>
                  <a:pt x="489226" y="1525965"/>
                  <a:pt x="488296" y="1532092"/>
                  <a:pt x="486412" y="1534147"/>
                </a:cubicBezTo>
                <a:cubicBezTo>
                  <a:pt x="489639" y="1540587"/>
                  <a:pt x="490991" y="1545110"/>
                  <a:pt x="490466" y="1547716"/>
                </a:cubicBezTo>
                <a:cubicBezTo>
                  <a:pt x="489942" y="1550323"/>
                  <a:pt x="486391" y="1552980"/>
                  <a:pt x="479815" y="1555688"/>
                </a:cubicBezTo>
                <a:lnTo>
                  <a:pt x="489356" y="1576958"/>
                </a:lnTo>
                <a:cubicBezTo>
                  <a:pt x="483140" y="1576262"/>
                  <a:pt x="476949" y="1574975"/>
                  <a:pt x="470783" y="1573095"/>
                </a:cubicBezTo>
                <a:cubicBezTo>
                  <a:pt x="464617" y="1571215"/>
                  <a:pt x="458959" y="1568527"/>
                  <a:pt x="453809" y="1565030"/>
                </a:cubicBezTo>
                <a:cubicBezTo>
                  <a:pt x="455867" y="1568753"/>
                  <a:pt x="456957" y="1572909"/>
                  <a:pt x="457080" y="1577500"/>
                </a:cubicBezTo>
                <a:lnTo>
                  <a:pt x="477356" y="1591632"/>
                </a:lnTo>
                <a:cubicBezTo>
                  <a:pt x="478524" y="1600061"/>
                  <a:pt x="480014" y="1616329"/>
                  <a:pt x="481827" y="1640437"/>
                </a:cubicBezTo>
                <a:cubicBezTo>
                  <a:pt x="483640" y="1664545"/>
                  <a:pt x="480179" y="1680131"/>
                  <a:pt x="471443" y="1687195"/>
                </a:cubicBezTo>
                <a:cubicBezTo>
                  <a:pt x="472923" y="1691032"/>
                  <a:pt x="473885" y="1697277"/>
                  <a:pt x="474332" y="1705933"/>
                </a:cubicBezTo>
                <a:cubicBezTo>
                  <a:pt x="474779" y="1714588"/>
                  <a:pt x="473641" y="1720034"/>
                  <a:pt x="470918" y="1722272"/>
                </a:cubicBezTo>
                <a:cubicBezTo>
                  <a:pt x="469883" y="1722445"/>
                  <a:pt x="468886" y="1721732"/>
                  <a:pt x="467925" y="1720130"/>
                </a:cubicBezTo>
                <a:cubicBezTo>
                  <a:pt x="466965" y="1718528"/>
                  <a:pt x="466451" y="1717598"/>
                  <a:pt x="466382" y="1717338"/>
                </a:cubicBezTo>
                <a:lnTo>
                  <a:pt x="457780" y="1718874"/>
                </a:lnTo>
                <a:lnTo>
                  <a:pt x="455449" y="1729211"/>
                </a:lnTo>
                <a:lnTo>
                  <a:pt x="475056" y="1736675"/>
                </a:lnTo>
                <a:cubicBezTo>
                  <a:pt x="479611" y="1747261"/>
                  <a:pt x="481745" y="1757628"/>
                  <a:pt x="481457" y="1767774"/>
                </a:cubicBezTo>
                <a:cubicBezTo>
                  <a:pt x="481169" y="1777920"/>
                  <a:pt x="479752" y="1788137"/>
                  <a:pt x="477205" y="1798425"/>
                </a:cubicBezTo>
                <a:cubicBezTo>
                  <a:pt x="479146" y="1801135"/>
                  <a:pt x="483368" y="1806016"/>
                  <a:pt x="489870" y="1813068"/>
                </a:cubicBezTo>
                <a:cubicBezTo>
                  <a:pt x="496372" y="1820120"/>
                  <a:pt x="498710" y="1824685"/>
                  <a:pt x="496884" y="1826762"/>
                </a:cubicBezTo>
                <a:cubicBezTo>
                  <a:pt x="493987" y="1827965"/>
                  <a:pt x="491128" y="1828279"/>
                  <a:pt x="488307" y="1827706"/>
                </a:cubicBezTo>
                <a:cubicBezTo>
                  <a:pt x="485485" y="1827133"/>
                  <a:pt x="482675" y="1826264"/>
                  <a:pt x="479879" y="1825099"/>
                </a:cubicBezTo>
                <a:cubicBezTo>
                  <a:pt x="483059" y="1832189"/>
                  <a:pt x="485489" y="1840197"/>
                  <a:pt x="487170" y="1849121"/>
                </a:cubicBezTo>
                <a:cubicBezTo>
                  <a:pt x="488850" y="1858045"/>
                  <a:pt x="488913" y="1865953"/>
                  <a:pt x="487359" y="1872844"/>
                </a:cubicBezTo>
                <a:lnTo>
                  <a:pt x="470751" y="1861712"/>
                </a:lnTo>
                <a:lnTo>
                  <a:pt x="467879" y="1839773"/>
                </a:lnTo>
                <a:cubicBezTo>
                  <a:pt x="466357" y="1839294"/>
                  <a:pt x="464715" y="1838869"/>
                  <a:pt x="462952" y="1838499"/>
                </a:cubicBezTo>
                <a:cubicBezTo>
                  <a:pt x="461189" y="1838128"/>
                  <a:pt x="460030" y="1837487"/>
                  <a:pt x="459475" y="1836574"/>
                </a:cubicBezTo>
                <a:cubicBezTo>
                  <a:pt x="459087" y="1834522"/>
                  <a:pt x="460596" y="1832490"/>
                  <a:pt x="464000" y="1830479"/>
                </a:cubicBezTo>
                <a:cubicBezTo>
                  <a:pt x="467405" y="1828468"/>
                  <a:pt x="469830" y="1827187"/>
                  <a:pt x="471276" y="1826635"/>
                </a:cubicBezTo>
                <a:cubicBezTo>
                  <a:pt x="468759" y="1820699"/>
                  <a:pt x="467221" y="1814034"/>
                  <a:pt x="466662" y="1806639"/>
                </a:cubicBezTo>
                <a:cubicBezTo>
                  <a:pt x="466103" y="1799243"/>
                  <a:pt x="466015" y="1791928"/>
                  <a:pt x="466398" y="1784691"/>
                </a:cubicBezTo>
                <a:cubicBezTo>
                  <a:pt x="465852" y="1783581"/>
                  <a:pt x="464726" y="1782150"/>
                  <a:pt x="463021" y="1780399"/>
                </a:cubicBezTo>
                <a:cubicBezTo>
                  <a:pt x="461316" y="1778647"/>
                  <a:pt x="459707" y="1777433"/>
                  <a:pt x="458194" y="1776757"/>
                </a:cubicBezTo>
                <a:lnTo>
                  <a:pt x="452465" y="1800232"/>
                </a:lnTo>
                <a:lnTo>
                  <a:pt x="443664" y="1806502"/>
                </a:lnTo>
                <a:lnTo>
                  <a:pt x="455807" y="1833574"/>
                </a:lnTo>
                <a:cubicBezTo>
                  <a:pt x="451412" y="1842223"/>
                  <a:pt x="449055" y="1853152"/>
                  <a:pt x="448738" y="1866360"/>
                </a:cubicBezTo>
                <a:cubicBezTo>
                  <a:pt x="448420" y="1879568"/>
                  <a:pt x="448914" y="1890379"/>
                  <a:pt x="450221" y="1898794"/>
                </a:cubicBezTo>
                <a:cubicBezTo>
                  <a:pt x="451561" y="1902645"/>
                  <a:pt x="451717" y="1906446"/>
                  <a:pt x="450690" y="1910197"/>
                </a:cubicBezTo>
                <a:cubicBezTo>
                  <a:pt x="449663" y="1913949"/>
                  <a:pt x="449820" y="1917750"/>
                  <a:pt x="451160" y="1921600"/>
                </a:cubicBezTo>
                <a:lnTo>
                  <a:pt x="452298" y="1939672"/>
                </a:lnTo>
                <a:lnTo>
                  <a:pt x="454231" y="1938805"/>
                </a:lnTo>
                <a:cubicBezTo>
                  <a:pt x="455572" y="1942656"/>
                  <a:pt x="455728" y="1946457"/>
                  <a:pt x="454701" y="1950208"/>
                </a:cubicBezTo>
                <a:cubicBezTo>
                  <a:pt x="453674" y="1953959"/>
                  <a:pt x="453830" y="1957760"/>
                  <a:pt x="455170" y="1961611"/>
                </a:cubicBezTo>
                <a:cubicBezTo>
                  <a:pt x="456687" y="1964560"/>
                  <a:pt x="457557" y="1967364"/>
                  <a:pt x="457781" y="1970021"/>
                </a:cubicBezTo>
                <a:cubicBezTo>
                  <a:pt x="458006" y="1972679"/>
                  <a:pt x="456292" y="1974899"/>
                  <a:pt x="452640" y="1976683"/>
                </a:cubicBezTo>
                <a:cubicBezTo>
                  <a:pt x="455411" y="1982214"/>
                  <a:pt x="456590" y="1986137"/>
                  <a:pt x="456177" y="1988452"/>
                </a:cubicBezTo>
                <a:cubicBezTo>
                  <a:pt x="455764" y="1990767"/>
                  <a:pt x="452741" y="1993090"/>
                  <a:pt x="447109" y="1995423"/>
                </a:cubicBezTo>
                <a:lnTo>
                  <a:pt x="456651" y="2016693"/>
                </a:lnTo>
                <a:lnTo>
                  <a:pt x="445247" y="2017163"/>
                </a:lnTo>
                <a:lnTo>
                  <a:pt x="445788" y="2049439"/>
                </a:lnTo>
                <a:lnTo>
                  <a:pt x="451391" y="2051571"/>
                </a:lnTo>
                <a:lnTo>
                  <a:pt x="446258" y="2060842"/>
                </a:lnTo>
                <a:lnTo>
                  <a:pt x="445860" y="2070311"/>
                </a:lnTo>
                <a:lnTo>
                  <a:pt x="457733" y="2081245"/>
                </a:lnTo>
                <a:lnTo>
                  <a:pt x="462738" y="2097582"/>
                </a:lnTo>
                <a:cubicBezTo>
                  <a:pt x="458274" y="2100359"/>
                  <a:pt x="456852" y="2104094"/>
                  <a:pt x="458473" y="2108786"/>
                </a:cubicBezTo>
                <a:cubicBezTo>
                  <a:pt x="460094" y="2113479"/>
                  <a:pt x="456738" y="2118081"/>
                  <a:pt x="448406" y="2122593"/>
                </a:cubicBezTo>
                <a:lnTo>
                  <a:pt x="444070" y="2112924"/>
                </a:lnTo>
                <a:lnTo>
                  <a:pt x="439136" y="2117460"/>
                </a:lnTo>
                <a:cubicBezTo>
                  <a:pt x="439156" y="2120741"/>
                  <a:pt x="439319" y="2126282"/>
                  <a:pt x="439623" y="2134081"/>
                </a:cubicBezTo>
                <a:cubicBezTo>
                  <a:pt x="439928" y="2141881"/>
                  <a:pt x="439657" y="2146454"/>
                  <a:pt x="438810" y="2147802"/>
                </a:cubicBezTo>
                <a:cubicBezTo>
                  <a:pt x="437811" y="2148057"/>
                  <a:pt x="436958" y="2147665"/>
                  <a:pt x="436250" y="2146627"/>
                </a:cubicBezTo>
                <a:cubicBezTo>
                  <a:pt x="435543" y="2145590"/>
                  <a:pt x="435173" y="2144981"/>
                  <a:pt x="435141" y="2144802"/>
                </a:cubicBezTo>
                <a:cubicBezTo>
                  <a:pt x="429679" y="2146865"/>
                  <a:pt x="426950" y="2145960"/>
                  <a:pt x="426955" y="2142087"/>
                </a:cubicBezTo>
                <a:cubicBezTo>
                  <a:pt x="426960" y="2138213"/>
                  <a:pt x="427664" y="2134607"/>
                  <a:pt x="429070" y="2131266"/>
                </a:cubicBezTo>
                <a:lnTo>
                  <a:pt x="413529" y="2117333"/>
                </a:lnTo>
                <a:lnTo>
                  <a:pt x="415192" y="2100327"/>
                </a:lnTo>
                <a:lnTo>
                  <a:pt x="399054" y="2100598"/>
                </a:lnTo>
                <a:cubicBezTo>
                  <a:pt x="401399" y="2107337"/>
                  <a:pt x="401781" y="2114230"/>
                  <a:pt x="400201" y="2121279"/>
                </a:cubicBezTo>
                <a:cubicBezTo>
                  <a:pt x="398620" y="2128327"/>
                  <a:pt x="399219" y="2135704"/>
                  <a:pt x="401998" y="2143410"/>
                </a:cubicBezTo>
                <a:cubicBezTo>
                  <a:pt x="399743" y="2153809"/>
                  <a:pt x="397959" y="2164287"/>
                  <a:pt x="396646" y="2174845"/>
                </a:cubicBezTo>
                <a:cubicBezTo>
                  <a:pt x="395332" y="2185403"/>
                  <a:pt x="394032" y="2195664"/>
                  <a:pt x="392743" y="2205630"/>
                </a:cubicBezTo>
                <a:cubicBezTo>
                  <a:pt x="393873" y="2210737"/>
                  <a:pt x="394686" y="2217727"/>
                  <a:pt x="395182" y="2226602"/>
                </a:cubicBezTo>
                <a:cubicBezTo>
                  <a:pt x="395679" y="2235477"/>
                  <a:pt x="393691" y="2241401"/>
                  <a:pt x="389218" y="2244375"/>
                </a:cubicBezTo>
                <a:cubicBezTo>
                  <a:pt x="390129" y="2245757"/>
                  <a:pt x="392360" y="2248144"/>
                  <a:pt x="395914" y="2251534"/>
                </a:cubicBezTo>
                <a:cubicBezTo>
                  <a:pt x="399467" y="2254924"/>
                  <a:pt x="401482" y="2256827"/>
                  <a:pt x="401958" y="2257242"/>
                </a:cubicBezTo>
                <a:cubicBezTo>
                  <a:pt x="402776" y="2256585"/>
                  <a:pt x="402907" y="2255365"/>
                  <a:pt x="402349" y="2253583"/>
                </a:cubicBezTo>
                <a:cubicBezTo>
                  <a:pt x="401792" y="2251801"/>
                  <a:pt x="401439" y="2250798"/>
                  <a:pt x="401290" y="2250574"/>
                </a:cubicBezTo>
                <a:cubicBezTo>
                  <a:pt x="401655" y="2236716"/>
                  <a:pt x="403149" y="2222786"/>
                  <a:pt x="405773" y="2208786"/>
                </a:cubicBezTo>
                <a:cubicBezTo>
                  <a:pt x="408397" y="2194785"/>
                  <a:pt x="407741" y="2181240"/>
                  <a:pt x="403804" y="2168150"/>
                </a:cubicBezTo>
                <a:lnTo>
                  <a:pt x="413473" y="2163813"/>
                </a:lnTo>
                <a:cubicBezTo>
                  <a:pt x="417814" y="2161624"/>
                  <a:pt x="423151" y="2159714"/>
                  <a:pt x="429484" y="2158082"/>
                </a:cubicBezTo>
                <a:cubicBezTo>
                  <a:pt x="435818" y="2156451"/>
                  <a:pt x="440306" y="2157825"/>
                  <a:pt x="442948" y="2162205"/>
                </a:cubicBezTo>
                <a:cubicBezTo>
                  <a:pt x="446686" y="2171078"/>
                  <a:pt x="448502" y="2180522"/>
                  <a:pt x="448398" y="2190537"/>
                </a:cubicBezTo>
                <a:cubicBezTo>
                  <a:pt x="448293" y="2200553"/>
                  <a:pt x="447259" y="2210114"/>
                  <a:pt x="445295" y="2219221"/>
                </a:cubicBezTo>
                <a:cubicBezTo>
                  <a:pt x="447633" y="2223786"/>
                  <a:pt x="450479" y="2227542"/>
                  <a:pt x="453834" y="2230489"/>
                </a:cubicBezTo>
                <a:cubicBezTo>
                  <a:pt x="457188" y="2233437"/>
                  <a:pt x="460034" y="2237192"/>
                  <a:pt x="462372" y="2241757"/>
                </a:cubicBezTo>
                <a:lnTo>
                  <a:pt x="447102" y="2243961"/>
                </a:lnTo>
                <a:cubicBezTo>
                  <a:pt x="449856" y="2249887"/>
                  <a:pt x="452103" y="2256622"/>
                  <a:pt x="453842" y="2264166"/>
                </a:cubicBezTo>
                <a:cubicBezTo>
                  <a:pt x="455580" y="2271709"/>
                  <a:pt x="455893" y="2279311"/>
                  <a:pt x="454781" y="2286972"/>
                </a:cubicBezTo>
                <a:lnTo>
                  <a:pt x="439041" y="2277773"/>
                </a:lnTo>
                <a:lnTo>
                  <a:pt x="437035" y="2257768"/>
                </a:lnTo>
                <a:cubicBezTo>
                  <a:pt x="435514" y="2257289"/>
                  <a:pt x="433872" y="2256864"/>
                  <a:pt x="432108" y="2256494"/>
                </a:cubicBezTo>
                <a:cubicBezTo>
                  <a:pt x="430345" y="2256123"/>
                  <a:pt x="429187" y="2255481"/>
                  <a:pt x="428632" y="2254569"/>
                </a:cubicBezTo>
                <a:cubicBezTo>
                  <a:pt x="428163" y="2252553"/>
                  <a:pt x="429349" y="2250666"/>
                  <a:pt x="432190" y="2248908"/>
                </a:cubicBezTo>
                <a:cubicBezTo>
                  <a:pt x="435031" y="2247150"/>
                  <a:pt x="437134" y="2246013"/>
                  <a:pt x="438499" y="2245497"/>
                </a:cubicBezTo>
                <a:lnTo>
                  <a:pt x="435356" y="2207420"/>
                </a:lnTo>
                <a:lnTo>
                  <a:pt x="429953" y="2200553"/>
                </a:lnTo>
                <a:lnTo>
                  <a:pt x="417881" y="2194354"/>
                </a:lnTo>
                <a:lnTo>
                  <a:pt x="412550" y="2208359"/>
                </a:lnTo>
                <a:lnTo>
                  <a:pt x="424964" y="2251569"/>
                </a:lnTo>
                <a:cubicBezTo>
                  <a:pt x="421423" y="2259641"/>
                  <a:pt x="419341" y="2269673"/>
                  <a:pt x="418719" y="2281662"/>
                </a:cubicBezTo>
                <a:cubicBezTo>
                  <a:pt x="418097" y="2293652"/>
                  <a:pt x="418382" y="2303783"/>
                  <a:pt x="419576" y="2312054"/>
                </a:cubicBezTo>
                <a:cubicBezTo>
                  <a:pt x="422334" y="2318850"/>
                  <a:pt x="423775" y="2325946"/>
                  <a:pt x="423899" y="2333343"/>
                </a:cubicBezTo>
                <a:cubicBezTo>
                  <a:pt x="424023" y="2340739"/>
                  <a:pt x="424497" y="2348269"/>
                  <a:pt x="425322" y="2355932"/>
                </a:cubicBezTo>
                <a:cubicBezTo>
                  <a:pt x="419590" y="2368181"/>
                  <a:pt x="415258" y="2380964"/>
                  <a:pt x="412327" y="2394280"/>
                </a:cubicBezTo>
                <a:lnTo>
                  <a:pt x="416139" y="2439025"/>
                </a:lnTo>
                <a:cubicBezTo>
                  <a:pt x="414934" y="2439468"/>
                  <a:pt x="413476" y="2440316"/>
                  <a:pt x="411763" y="2441568"/>
                </a:cubicBezTo>
                <a:cubicBezTo>
                  <a:pt x="410050" y="2442820"/>
                  <a:pt x="409509" y="2444418"/>
                  <a:pt x="410139" y="2446362"/>
                </a:cubicBezTo>
                <a:cubicBezTo>
                  <a:pt x="410810" y="2447319"/>
                  <a:pt x="412436" y="2448138"/>
                  <a:pt x="415016" y="2448820"/>
                </a:cubicBezTo>
                <a:cubicBezTo>
                  <a:pt x="417596" y="2449501"/>
                  <a:pt x="419705" y="2450104"/>
                  <a:pt x="421343" y="2450627"/>
                </a:cubicBezTo>
                <a:lnTo>
                  <a:pt x="405277" y="2471770"/>
                </a:lnTo>
                <a:lnTo>
                  <a:pt x="391741" y="2477842"/>
                </a:lnTo>
                <a:cubicBezTo>
                  <a:pt x="388927" y="2470490"/>
                  <a:pt x="386947" y="2463056"/>
                  <a:pt x="385801" y="2455537"/>
                </a:cubicBezTo>
                <a:cubicBezTo>
                  <a:pt x="384654" y="2448019"/>
                  <a:pt x="380406" y="2438116"/>
                  <a:pt x="373057" y="2425831"/>
                </a:cubicBezTo>
                <a:cubicBezTo>
                  <a:pt x="371477" y="2433315"/>
                  <a:pt x="370140" y="2440689"/>
                  <a:pt x="369044" y="2447956"/>
                </a:cubicBezTo>
                <a:cubicBezTo>
                  <a:pt x="367948" y="2455222"/>
                  <a:pt x="368978" y="2462696"/>
                  <a:pt x="372133" y="2470378"/>
                </a:cubicBezTo>
                <a:cubicBezTo>
                  <a:pt x="366112" y="2481983"/>
                  <a:pt x="361491" y="2494120"/>
                  <a:pt x="358271" y="2506792"/>
                </a:cubicBezTo>
                <a:cubicBezTo>
                  <a:pt x="347949" y="2512583"/>
                  <a:pt x="345575" y="2518294"/>
                  <a:pt x="351148" y="2523923"/>
                </a:cubicBezTo>
                <a:cubicBezTo>
                  <a:pt x="356722" y="2529553"/>
                  <a:pt x="356765" y="2534179"/>
                  <a:pt x="351277" y="2537802"/>
                </a:cubicBezTo>
                <a:lnTo>
                  <a:pt x="343542" y="2541272"/>
                </a:lnTo>
                <a:cubicBezTo>
                  <a:pt x="345659" y="2546855"/>
                  <a:pt x="346213" y="2551542"/>
                  <a:pt x="345204" y="2555334"/>
                </a:cubicBezTo>
                <a:cubicBezTo>
                  <a:pt x="344195" y="2559125"/>
                  <a:pt x="344532" y="2563329"/>
                  <a:pt x="346216" y="2567946"/>
                </a:cubicBezTo>
                <a:lnTo>
                  <a:pt x="337884" y="2585619"/>
                </a:lnTo>
                <a:lnTo>
                  <a:pt x="323210" y="2573619"/>
                </a:lnTo>
                <a:cubicBezTo>
                  <a:pt x="319343" y="2575354"/>
                  <a:pt x="316542" y="2574288"/>
                  <a:pt x="314807" y="2570420"/>
                </a:cubicBezTo>
                <a:cubicBezTo>
                  <a:pt x="311956" y="2562553"/>
                  <a:pt x="310851" y="2554048"/>
                  <a:pt x="311492" y="2544905"/>
                </a:cubicBezTo>
                <a:cubicBezTo>
                  <a:pt x="312133" y="2535762"/>
                  <a:pt x="310811" y="2526774"/>
                  <a:pt x="307526" y="2517940"/>
                </a:cubicBezTo>
                <a:cubicBezTo>
                  <a:pt x="307494" y="2517761"/>
                  <a:pt x="307124" y="2517152"/>
                  <a:pt x="306417" y="2516115"/>
                </a:cubicBezTo>
                <a:cubicBezTo>
                  <a:pt x="305710" y="2515077"/>
                  <a:pt x="304856" y="2514686"/>
                  <a:pt x="303858" y="2514940"/>
                </a:cubicBezTo>
                <a:cubicBezTo>
                  <a:pt x="303009" y="2515853"/>
                  <a:pt x="302623" y="2518446"/>
                  <a:pt x="302701" y="2522718"/>
                </a:cubicBezTo>
                <a:cubicBezTo>
                  <a:pt x="302778" y="2526990"/>
                  <a:pt x="302609" y="2530066"/>
                  <a:pt x="302195" y="2531946"/>
                </a:cubicBezTo>
                <a:cubicBezTo>
                  <a:pt x="300806" y="2534891"/>
                  <a:pt x="300384" y="2537403"/>
                  <a:pt x="300929" y="2539481"/>
                </a:cubicBezTo>
                <a:cubicBezTo>
                  <a:pt x="302526" y="2542394"/>
                  <a:pt x="303719" y="2545053"/>
                  <a:pt x="304507" y="2547458"/>
                </a:cubicBezTo>
                <a:cubicBezTo>
                  <a:pt x="305295" y="2549862"/>
                  <a:pt x="303904" y="2551939"/>
                  <a:pt x="300332" y="2553685"/>
                </a:cubicBezTo>
                <a:lnTo>
                  <a:pt x="294332" y="2561022"/>
                </a:lnTo>
                <a:lnTo>
                  <a:pt x="275863" y="2571630"/>
                </a:lnTo>
                <a:lnTo>
                  <a:pt x="277001" y="2589702"/>
                </a:lnTo>
                <a:cubicBezTo>
                  <a:pt x="274548" y="2592108"/>
                  <a:pt x="272487" y="2595065"/>
                  <a:pt x="270818" y="2598572"/>
                </a:cubicBezTo>
                <a:cubicBezTo>
                  <a:pt x="269149" y="2602079"/>
                  <a:pt x="267788" y="2605303"/>
                  <a:pt x="266736" y="2608243"/>
                </a:cubicBezTo>
                <a:cubicBezTo>
                  <a:pt x="264623" y="2609142"/>
                  <a:pt x="262781" y="2610646"/>
                  <a:pt x="261210" y="2612754"/>
                </a:cubicBezTo>
                <a:cubicBezTo>
                  <a:pt x="259639" y="2614862"/>
                  <a:pt x="259415" y="2617382"/>
                  <a:pt x="260537" y="2620314"/>
                </a:cubicBezTo>
                <a:lnTo>
                  <a:pt x="265940" y="2627182"/>
                </a:lnTo>
                <a:lnTo>
                  <a:pt x="248537" y="2634988"/>
                </a:lnTo>
                <a:cubicBezTo>
                  <a:pt x="247621" y="2630898"/>
                  <a:pt x="246981" y="2624508"/>
                  <a:pt x="246615" y="2615816"/>
                </a:cubicBezTo>
                <a:cubicBezTo>
                  <a:pt x="246249" y="2607125"/>
                  <a:pt x="243842" y="2603269"/>
                  <a:pt x="239393" y="2604248"/>
                </a:cubicBezTo>
                <a:cubicBezTo>
                  <a:pt x="237474" y="2605254"/>
                  <a:pt x="235946" y="2606811"/>
                  <a:pt x="234810" y="2608917"/>
                </a:cubicBezTo>
                <a:cubicBezTo>
                  <a:pt x="233674" y="2611024"/>
                  <a:pt x="232846" y="2612847"/>
                  <a:pt x="232327" y="2614386"/>
                </a:cubicBezTo>
                <a:lnTo>
                  <a:pt x="238868" y="2639325"/>
                </a:lnTo>
                <a:lnTo>
                  <a:pt x="235271" y="2657198"/>
                </a:lnTo>
                <a:cubicBezTo>
                  <a:pt x="237837" y="2662918"/>
                  <a:pt x="239111" y="2668347"/>
                  <a:pt x="239093" y="2673485"/>
                </a:cubicBezTo>
                <a:cubicBezTo>
                  <a:pt x="239075" y="2678622"/>
                  <a:pt x="237981" y="2683952"/>
                  <a:pt x="235812" y="2689473"/>
                </a:cubicBezTo>
                <a:lnTo>
                  <a:pt x="242751" y="2704943"/>
                </a:lnTo>
                <a:cubicBezTo>
                  <a:pt x="240019" y="2713524"/>
                  <a:pt x="240621" y="2721770"/>
                  <a:pt x="244558" y="2729683"/>
                </a:cubicBezTo>
                <a:cubicBezTo>
                  <a:pt x="241040" y="2730148"/>
                  <a:pt x="238240" y="2731888"/>
                  <a:pt x="236157" y="2734903"/>
                </a:cubicBezTo>
                <a:cubicBezTo>
                  <a:pt x="234073" y="2737919"/>
                  <a:pt x="233807" y="2741425"/>
                  <a:pt x="235359" y="2745423"/>
                </a:cubicBezTo>
                <a:lnTo>
                  <a:pt x="231563" y="2768031"/>
                </a:lnTo>
                <a:lnTo>
                  <a:pt x="213491" y="2769168"/>
                </a:lnTo>
                <a:cubicBezTo>
                  <a:pt x="213211" y="2761746"/>
                  <a:pt x="211650" y="2753735"/>
                  <a:pt x="208810" y="2745138"/>
                </a:cubicBezTo>
                <a:cubicBezTo>
                  <a:pt x="205969" y="2736540"/>
                  <a:pt x="205326" y="2729280"/>
                  <a:pt x="206879" y="2723357"/>
                </a:cubicBezTo>
                <a:cubicBezTo>
                  <a:pt x="203810" y="2717378"/>
                  <a:pt x="204943" y="2712999"/>
                  <a:pt x="210277" y="2710219"/>
                </a:cubicBezTo>
                <a:cubicBezTo>
                  <a:pt x="214593" y="2708622"/>
                  <a:pt x="219713" y="2706228"/>
                  <a:pt x="225638" y="2703038"/>
                </a:cubicBezTo>
                <a:cubicBezTo>
                  <a:pt x="231562" y="2699848"/>
                  <a:pt x="229797" y="2697640"/>
                  <a:pt x="220343" y="2696412"/>
                </a:cubicBezTo>
                <a:lnTo>
                  <a:pt x="219404" y="2673606"/>
                </a:lnTo>
                <a:lnTo>
                  <a:pt x="211669" y="2677076"/>
                </a:lnTo>
                <a:lnTo>
                  <a:pt x="215067" y="2663938"/>
                </a:lnTo>
                <a:lnTo>
                  <a:pt x="206393" y="2644601"/>
                </a:lnTo>
                <a:lnTo>
                  <a:pt x="215592" y="2628861"/>
                </a:lnTo>
                <a:lnTo>
                  <a:pt x="207786" y="2611458"/>
                </a:lnTo>
                <a:cubicBezTo>
                  <a:pt x="208584" y="2603744"/>
                  <a:pt x="210783" y="2596563"/>
                  <a:pt x="214383" y="2589917"/>
                </a:cubicBezTo>
                <a:lnTo>
                  <a:pt x="213245" y="2571845"/>
                </a:lnTo>
                <a:cubicBezTo>
                  <a:pt x="206515" y="2573025"/>
                  <a:pt x="201618" y="2567285"/>
                  <a:pt x="198553" y="2554627"/>
                </a:cubicBezTo>
                <a:cubicBezTo>
                  <a:pt x="195488" y="2541968"/>
                  <a:pt x="194025" y="2533527"/>
                  <a:pt x="194163" y="2529304"/>
                </a:cubicBezTo>
                <a:cubicBezTo>
                  <a:pt x="197391" y="2526791"/>
                  <a:pt x="197517" y="2521895"/>
                  <a:pt x="194542" y="2514616"/>
                </a:cubicBezTo>
                <a:cubicBezTo>
                  <a:pt x="191568" y="2507337"/>
                  <a:pt x="189327" y="2502341"/>
                  <a:pt x="187820" y="2499630"/>
                </a:cubicBezTo>
                <a:cubicBezTo>
                  <a:pt x="190175" y="2497219"/>
                  <a:pt x="191249" y="2494221"/>
                  <a:pt x="191044" y="2490635"/>
                </a:cubicBezTo>
                <a:cubicBezTo>
                  <a:pt x="190839" y="2487049"/>
                  <a:pt x="190030" y="2483735"/>
                  <a:pt x="188616" y="2480691"/>
                </a:cubicBezTo>
                <a:cubicBezTo>
                  <a:pt x="186668" y="2477210"/>
                  <a:pt x="184077" y="2474887"/>
                  <a:pt x="180846" y="2473724"/>
                </a:cubicBezTo>
                <a:cubicBezTo>
                  <a:pt x="177614" y="2472561"/>
                  <a:pt x="175024" y="2470238"/>
                  <a:pt x="173075" y="2466757"/>
                </a:cubicBezTo>
                <a:cubicBezTo>
                  <a:pt x="166273" y="2471550"/>
                  <a:pt x="165410" y="2478906"/>
                  <a:pt x="170488" y="2488823"/>
                </a:cubicBezTo>
                <a:cubicBezTo>
                  <a:pt x="175565" y="2498740"/>
                  <a:pt x="175186" y="2505878"/>
                  <a:pt x="169351" y="2510237"/>
                </a:cubicBezTo>
                <a:cubicBezTo>
                  <a:pt x="171806" y="2516250"/>
                  <a:pt x="172285" y="2522713"/>
                  <a:pt x="170789" y="2529626"/>
                </a:cubicBezTo>
                <a:cubicBezTo>
                  <a:pt x="169293" y="2536539"/>
                  <a:pt x="166705" y="2542636"/>
                  <a:pt x="163025" y="2547916"/>
                </a:cubicBezTo>
                <a:lnTo>
                  <a:pt x="174300" y="2573054"/>
                </a:lnTo>
                <a:cubicBezTo>
                  <a:pt x="161009" y="2588840"/>
                  <a:pt x="155094" y="2602623"/>
                  <a:pt x="156555" y="2614404"/>
                </a:cubicBezTo>
                <a:cubicBezTo>
                  <a:pt x="158017" y="2626185"/>
                  <a:pt x="159805" y="2642900"/>
                  <a:pt x="161919" y="2664551"/>
                </a:cubicBezTo>
                <a:cubicBezTo>
                  <a:pt x="155645" y="2668042"/>
                  <a:pt x="150856" y="2672900"/>
                  <a:pt x="147551" y="2679125"/>
                </a:cubicBezTo>
                <a:cubicBezTo>
                  <a:pt x="144246" y="2685350"/>
                  <a:pt x="139457" y="2690208"/>
                  <a:pt x="133184" y="2693699"/>
                </a:cubicBezTo>
                <a:lnTo>
                  <a:pt x="142725" y="2714970"/>
                </a:lnTo>
                <a:lnTo>
                  <a:pt x="136924" y="2717572"/>
                </a:lnTo>
                <a:cubicBezTo>
                  <a:pt x="133218" y="2719234"/>
                  <a:pt x="130528" y="2719279"/>
                  <a:pt x="128855" y="2717707"/>
                </a:cubicBezTo>
                <a:cubicBezTo>
                  <a:pt x="127182" y="2716135"/>
                  <a:pt x="125559" y="2713379"/>
                  <a:pt x="123985" y="2709439"/>
                </a:cubicBezTo>
                <a:lnTo>
                  <a:pt x="122847" y="2691367"/>
                </a:lnTo>
                <a:cubicBezTo>
                  <a:pt x="122094" y="2690011"/>
                  <a:pt x="120248" y="2687839"/>
                  <a:pt x="117310" y="2684850"/>
                </a:cubicBezTo>
                <a:cubicBezTo>
                  <a:pt x="114373" y="2681861"/>
                  <a:pt x="112261" y="2680389"/>
                  <a:pt x="110974" y="2680434"/>
                </a:cubicBezTo>
                <a:lnTo>
                  <a:pt x="113576" y="2686235"/>
                </a:lnTo>
                <a:cubicBezTo>
                  <a:pt x="110555" y="2691365"/>
                  <a:pt x="107350" y="2698029"/>
                  <a:pt x="103962" y="2706226"/>
                </a:cubicBezTo>
                <a:cubicBezTo>
                  <a:pt x="100574" y="2714424"/>
                  <a:pt x="99736" y="2721187"/>
                  <a:pt x="101449" y="2726516"/>
                </a:cubicBezTo>
                <a:cubicBezTo>
                  <a:pt x="99528" y="2729894"/>
                  <a:pt x="98888" y="2733859"/>
                  <a:pt x="99526" y="2738412"/>
                </a:cubicBezTo>
                <a:cubicBezTo>
                  <a:pt x="100165" y="2742964"/>
                  <a:pt x="101408" y="2747246"/>
                  <a:pt x="103255" y="2751256"/>
                </a:cubicBezTo>
                <a:lnTo>
                  <a:pt x="93189" y="2765062"/>
                </a:lnTo>
                <a:cubicBezTo>
                  <a:pt x="94621" y="2768146"/>
                  <a:pt x="95611" y="2771864"/>
                  <a:pt x="96159" y="2776215"/>
                </a:cubicBezTo>
                <a:cubicBezTo>
                  <a:pt x="96708" y="2780566"/>
                  <a:pt x="96031" y="2784451"/>
                  <a:pt x="94128" y="2787869"/>
                </a:cubicBezTo>
                <a:lnTo>
                  <a:pt x="101067" y="2803338"/>
                </a:lnTo>
                <a:lnTo>
                  <a:pt x="95935" y="2812609"/>
                </a:lnTo>
                <a:cubicBezTo>
                  <a:pt x="98371" y="2818581"/>
                  <a:pt x="98887" y="2825124"/>
                  <a:pt x="97481" y="2832239"/>
                </a:cubicBezTo>
                <a:cubicBezTo>
                  <a:pt x="96076" y="2839354"/>
                  <a:pt x="93740" y="2846015"/>
                  <a:pt x="90476" y="2852222"/>
                </a:cubicBezTo>
                <a:cubicBezTo>
                  <a:pt x="89292" y="2860156"/>
                  <a:pt x="87764" y="2869262"/>
                  <a:pt x="85889" y="2879539"/>
                </a:cubicBezTo>
                <a:cubicBezTo>
                  <a:pt x="84015" y="2889816"/>
                  <a:pt x="81302" y="2898872"/>
                  <a:pt x="77751" y="2906707"/>
                </a:cubicBezTo>
                <a:cubicBezTo>
                  <a:pt x="79228" y="2909674"/>
                  <a:pt x="80395" y="2912925"/>
                  <a:pt x="81255" y="2916459"/>
                </a:cubicBezTo>
                <a:cubicBezTo>
                  <a:pt x="82114" y="2919993"/>
                  <a:pt x="81615" y="2923411"/>
                  <a:pt x="79757" y="2926712"/>
                </a:cubicBezTo>
                <a:cubicBezTo>
                  <a:pt x="82270" y="2932747"/>
                  <a:pt x="83333" y="2939432"/>
                  <a:pt x="82946" y="2946767"/>
                </a:cubicBezTo>
                <a:cubicBezTo>
                  <a:pt x="82559" y="2954103"/>
                  <a:pt x="81254" y="2960689"/>
                  <a:pt x="79033" y="2966524"/>
                </a:cubicBezTo>
                <a:cubicBezTo>
                  <a:pt x="79936" y="2968538"/>
                  <a:pt x="80248" y="2970528"/>
                  <a:pt x="79968" y="2972492"/>
                </a:cubicBezTo>
                <a:cubicBezTo>
                  <a:pt x="79687" y="2974457"/>
                  <a:pt x="78599" y="2975913"/>
                  <a:pt x="76701" y="2976861"/>
                </a:cubicBezTo>
                <a:lnTo>
                  <a:pt x="70033" y="2977529"/>
                </a:lnTo>
                <a:lnTo>
                  <a:pt x="67160" y="2955590"/>
                </a:lnTo>
                <a:cubicBezTo>
                  <a:pt x="68172" y="2952669"/>
                  <a:pt x="68430" y="2949359"/>
                  <a:pt x="67933" y="2945662"/>
                </a:cubicBezTo>
                <a:cubicBezTo>
                  <a:pt x="67436" y="2941966"/>
                  <a:pt x="66510" y="2938606"/>
                  <a:pt x="65155" y="2935585"/>
                </a:cubicBezTo>
                <a:lnTo>
                  <a:pt x="65083" y="2914712"/>
                </a:lnTo>
                <a:cubicBezTo>
                  <a:pt x="62729" y="2910542"/>
                  <a:pt x="60399" y="2905780"/>
                  <a:pt x="58094" y="2900427"/>
                </a:cubicBezTo>
                <a:cubicBezTo>
                  <a:pt x="55790" y="2895073"/>
                  <a:pt x="57228" y="2890943"/>
                  <a:pt x="62409" y="2888039"/>
                </a:cubicBezTo>
                <a:cubicBezTo>
                  <a:pt x="54597" y="2868896"/>
                  <a:pt x="50101" y="2844201"/>
                  <a:pt x="48921" y="2813954"/>
                </a:cubicBezTo>
                <a:cubicBezTo>
                  <a:pt x="47741" y="2783706"/>
                  <a:pt x="49914" y="2758343"/>
                  <a:pt x="55438" y="2737864"/>
                </a:cubicBezTo>
                <a:cubicBezTo>
                  <a:pt x="52717" y="2731148"/>
                  <a:pt x="50937" y="2724591"/>
                  <a:pt x="50099" y="2718192"/>
                </a:cubicBezTo>
                <a:cubicBezTo>
                  <a:pt x="49261" y="2711794"/>
                  <a:pt x="47481" y="2705236"/>
                  <a:pt x="44759" y="2698521"/>
                </a:cubicBezTo>
                <a:cubicBezTo>
                  <a:pt x="47565" y="2697117"/>
                  <a:pt x="49038" y="2695005"/>
                  <a:pt x="49176" y="2692185"/>
                </a:cubicBezTo>
                <a:cubicBezTo>
                  <a:pt x="49314" y="2689365"/>
                  <a:pt x="48685" y="2686453"/>
                  <a:pt x="47290" y="2683450"/>
                </a:cubicBezTo>
                <a:cubicBezTo>
                  <a:pt x="44088" y="2675449"/>
                  <a:pt x="43318" y="2670279"/>
                  <a:pt x="44977" y="2667937"/>
                </a:cubicBezTo>
                <a:cubicBezTo>
                  <a:pt x="46637" y="2665596"/>
                  <a:pt x="46516" y="2661876"/>
                  <a:pt x="44616" y="2656776"/>
                </a:cubicBezTo>
                <a:lnTo>
                  <a:pt x="45611" y="2633102"/>
                </a:lnTo>
                <a:cubicBezTo>
                  <a:pt x="48001" y="2630772"/>
                  <a:pt x="49220" y="2628096"/>
                  <a:pt x="49268" y="2625074"/>
                </a:cubicBezTo>
                <a:cubicBezTo>
                  <a:pt x="49316" y="2622052"/>
                  <a:pt x="48651" y="2619060"/>
                  <a:pt x="47274" y="2616097"/>
                </a:cubicBezTo>
                <a:lnTo>
                  <a:pt x="41003" y="2607296"/>
                </a:lnTo>
                <a:lnTo>
                  <a:pt x="31518" y="2539545"/>
                </a:lnTo>
                <a:lnTo>
                  <a:pt x="36651" y="2530275"/>
                </a:lnTo>
                <a:lnTo>
                  <a:pt x="38115" y="2518004"/>
                </a:lnTo>
                <a:cubicBezTo>
                  <a:pt x="36723" y="2514902"/>
                  <a:pt x="35653" y="2511221"/>
                  <a:pt x="34903" y="2506960"/>
                </a:cubicBezTo>
                <a:cubicBezTo>
                  <a:pt x="34153" y="2502699"/>
                  <a:pt x="34266" y="2499067"/>
                  <a:pt x="35242" y="2496065"/>
                </a:cubicBezTo>
                <a:cubicBezTo>
                  <a:pt x="32542" y="2493066"/>
                  <a:pt x="30321" y="2488546"/>
                  <a:pt x="28579" y="2482504"/>
                </a:cubicBezTo>
                <a:cubicBezTo>
                  <a:pt x="26836" y="2476463"/>
                  <a:pt x="28166" y="2472092"/>
                  <a:pt x="32568" y="2469391"/>
                </a:cubicBezTo>
                <a:cubicBezTo>
                  <a:pt x="30868" y="2463766"/>
                  <a:pt x="30429" y="2453511"/>
                  <a:pt x="31252" y="2438624"/>
                </a:cubicBezTo>
                <a:cubicBezTo>
                  <a:pt x="32075" y="2423738"/>
                  <a:pt x="33954" y="2414765"/>
                  <a:pt x="36889" y="2411707"/>
                </a:cubicBezTo>
                <a:lnTo>
                  <a:pt x="36619" y="2395569"/>
                </a:lnTo>
                <a:cubicBezTo>
                  <a:pt x="31762" y="2383230"/>
                  <a:pt x="29247" y="2371583"/>
                  <a:pt x="29075" y="2360627"/>
                </a:cubicBezTo>
                <a:cubicBezTo>
                  <a:pt x="28903" y="2349671"/>
                  <a:pt x="26388" y="2338024"/>
                  <a:pt x="21531" y="2325686"/>
                </a:cubicBezTo>
                <a:lnTo>
                  <a:pt x="23863" y="2315349"/>
                </a:lnTo>
                <a:cubicBezTo>
                  <a:pt x="21532" y="2307780"/>
                  <a:pt x="21319" y="2297811"/>
                  <a:pt x="23222" y="2285440"/>
                </a:cubicBezTo>
                <a:cubicBezTo>
                  <a:pt x="25125" y="2273069"/>
                  <a:pt x="24912" y="2263100"/>
                  <a:pt x="22582" y="2255532"/>
                </a:cubicBezTo>
                <a:cubicBezTo>
                  <a:pt x="26676" y="2249340"/>
                  <a:pt x="26652" y="2242383"/>
                  <a:pt x="22510" y="2234659"/>
                </a:cubicBezTo>
                <a:cubicBezTo>
                  <a:pt x="18368" y="2226936"/>
                  <a:pt x="18344" y="2219978"/>
                  <a:pt x="22438" y="2213786"/>
                </a:cubicBezTo>
                <a:cubicBezTo>
                  <a:pt x="20860" y="2207139"/>
                  <a:pt x="18908" y="2189626"/>
                  <a:pt x="16582" y="2161247"/>
                </a:cubicBezTo>
                <a:cubicBezTo>
                  <a:pt x="14257" y="2132869"/>
                  <a:pt x="13222" y="2116106"/>
                  <a:pt x="13478" y="2110959"/>
                </a:cubicBezTo>
                <a:cubicBezTo>
                  <a:pt x="10886" y="2108202"/>
                  <a:pt x="9099" y="2104648"/>
                  <a:pt x="8116" y="2100299"/>
                </a:cubicBezTo>
                <a:cubicBezTo>
                  <a:pt x="7132" y="2095949"/>
                  <a:pt x="8896" y="2092545"/>
                  <a:pt x="13406" y="2090086"/>
                </a:cubicBezTo>
                <a:cubicBezTo>
                  <a:pt x="13077" y="2073926"/>
                  <a:pt x="14157" y="2056699"/>
                  <a:pt x="16645" y="2038404"/>
                </a:cubicBezTo>
                <a:cubicBezTo>
                  <a:pt x="19133" y="2020109"/>
                  <a:pt x="17579" y="2003482"/>
                  <a:pt x="11982" y="1988524"/>
                </a:cubicBezTo>
                <a:cubicBezTo>
                  <a:pt x="12735" y="1987073"/>
                  <a:pt x="13796" y="1985339"/>
                  <a:pt x="15165" y="1983321"/>
                </a:cubicBezTo>
                <a:cubicBezTo>
                  <a:pt x="16534" y="1981304"/>
                  <a:pt x="16895" y="1979303"/>
                  <a:pt x="16247" y="1977319"/>
                </a:cubicBezTo>
                <a:cubicBezTo>
                  <a:pt x="15590" y="1976501"/>
                  <a:pt x="14370" y="1976371"/>
                  <a:pt x="12588" y="1976929"/>
                </a:cubicBezTo>
                <a:cubicBezTo>
                  <a:pt x="10805" y="1977486"/>
                  <a:pt x="9802" y="1977839"/>
                  <a:pt x="9579" y="1977988"/>
                </a:cubicBezTo>
                <a:lnTo>
                  <a:pt x="7573" y="1957983"/>
                </a:lnTo>
                <a:lnTo>
                  <a:pt x="13573" y="1950646"/>
                </a:lnTo>
                <a:cubicBezTo>
                  <a:pt x="15038" y="1943553"/>
                  <a:pt x="15205" y="1934864"/>
                  <a:pt x="14076" y="1924580"/>
                </a:cubicBezTo>
                <a:cubicBezTo>
                  <a:pt x="12947" y="1914295"/>
                  <a:pt x="11930" y="1905557"/>
                  <a:pt x="11027" y="1898364"/>
                </a:cubicBezTo>
                <a:cubicBezTo>
                  <a:pt x="8173" y="1894806"/>
                  <a:pt x="6743" y="1891188"/>
                  <a:pt x="6740" y="1887512"/>
                </a:cubicBezTo>
                <a:cubicBezTo>
                  <a:pt x="6736" y="1883836"/>
                  <a:pt x="9075" y="1880852"/>
                  <a:pt x="13756" y="1878558"/>
                </a:cubicBezTo>
                <a:lnTo>
                  <a:pt x="13486" y="1862420"/>
                </a:lnTo>
                <a:cubicBezTo>
                  <a:pt x="14314" y="1858226"/>
                  <a:pt x="13837" y="1849826"/>
                  <a:pt x="12055" y="1837222"/>
                </a:cubicBezTo>
                <a:cubicBezTo>
                  <a:pt x="10272" y="1824617"/>
                  <a:pt x="8611" y="1816168"/>
                  <a:pt x="7072" y="1811874"/>
                </a:cubicBezTo>
                <a:cubicBezTo>
                  <a:pt x="4853" y="1805417"/>
                  <a:pt x="5085" y="1799893"/>
                  <a:pt x="7768" y="1795302"/>
                </a:cubicBezTo>
                <a:cubicBezTo>
                  <a:pt x="10451" y="1790711"/>
                  <a:pt x="10683" y="1785187"/>
                  <a:pt x="8465" y="1778731"/>
                </a:cubicBezTo>
                <a:lnTo>
                  <a:pt x="11791" y="1744720"/>
                </a:lnTo>
                <a:cubicBezTo>
                  <a:pt x="10906" y="1740374"/>
                  <a:pt x="10187" y="1729277"/>
                  <a:pt x="9632" y="1711427"/>
                </a:cubicBezTo>
                <a:cubicBezTo>
                  <a:pt x="9078" y="1693578"/>
                  <a:pt x="8792" y="1683447"/>
                  <a:pt x="8775" y="1681036"/>
                </a:cubicBezTo>
                <a:cubicBezTo>
                  <a:pt x="6493" y="1677027"/>
                  <a:pt x="4452" y="1672909"/>
                  <a:pt x="2654" y="1668683"/>
                </a:cubicBezTo>
                <a:cubicBezTo>
                  <a:pt x="855" y="1664458"/>
                  <a:pt x="2582" y="1660973"/>
                  <a:pt x="7836" y="1658229"/>
                </a:cubicBezTo>
                <a:cubicBezTo>
                  <a:pt x="7578" y="1641795"/>
                  <a:pt x="8832" y="1623231"/>
                  <a:pt x="11599" y="1602537"/>
                </a:cubicBezTo>
                <a:cubicBezTo>
                  <a:pt x="14366" y="1581843"/>
                  <a:pt x="12769" y="1563396"/>
                  <a:pt x="6809" y="1547197"/>
                </a:cubicBezTo>
                <a:cubicBezTo>
                  <a:pt x="7508" y="1545626"/>
                  <a:pt x="8460" y="1543650"/>
                  <a:pt x="9667" y="1541270"/>
                </a:cubicBezTo>
                <a:cubicBezTo>
                  <a:pt x="10874" y="1538890"/>
                  <a:pt x="11343" y="1537131"/>
                  <a:pt x="11075" y="1535993"/>
                </a:cubicBezTo>
                <a:cubicBezTo>
                  <a:pt x="10123" y="1534194"/>
                  <a:pt x="8891" y="1533391"/>
                  <a:pt x="7381" y="1533585"/>
                </a:cubicBezTo>
                <a:cubicBezTo>
                  <a:pt x="5871" y="1533778"/>
                  <a:pt x="4590" y="1534159"/>
                  <a:pt x="3539" y="1534728"/>
                </a:cubicBezTo>
                <a:lnTo>
                  <a:pt x="1534" y="1514723"/>
                </a:lnTo>
                <a:cubicBezTo>
                  <a:pt x="5778" y="1507786"/>
                  <a:pt x="8621" y="1500317"/>
                  <a:pt x="10064" y="1492314"/>
                </a:cubicBezTo>
                <a:lnTo>
                  <a:pt x="4319" y="1448436"/>
                </a:lnTo>
                <a:cubicBezTo>
                  <a:pt x="1545" y="1444841"/>
                  <a:pt x="438" y="1441079"/>
                  <a:pt x="998" y="1437150"/>
                </a:cubicBezTo>
                <a:cubicBezTo>
                  <a:pt x="1559" y="1433221"/>
                  <a:pt x="4220" y="1430092"/>
                  <a:pt x="8982" y="1427762"/>
                </a:cubicBezTo>
                <a:cubicBezTo>
                  <a:pt x="7633" y="1424109"/>
                  <a:pt x="7444" y="1421097"/>
                  <a:pt x="8413" y="1418726"/>
                </a:cubicBezTo>
                <a:cubicBezTo>
                  <a:pt x="9382" y="1416356"/>
                  <a:pt x="9192" y="1413344"/>
                  <a:pt x="7844" y="1409691"/>
                </a:cubicBezTo>
                <a:cubicBezTo>
                  <a:pt x="8160" y="1406404"/>
                  <a:pt x="7474" y="1397323"/>
                  <a:pt x="5787" y="1382450"/>
                </a:cubicBezTo>
                <a:cubicBezTo>
                  <a:pt x="4099" y="1367577"/>
                  <a:pt x="2714" y="1358230"/>
                  <a:pt x="1629" y="1354409"/>
                </a:cubicBezTo>
                <a:cubicBezTo>
                  <a:pt x="-626" y="1347872"/>
                  <a:pt x="-539" y="1342026"/>
                  <a:pt x="1892" y="1336871"/>
                </a:cubicBezTo>
                <a:cubicBezTo>
                  <a:pt x="4322" y="1331716"/>
                  <a:pt x="4409" y="1325870"/>
                  <a:pt x="2154" y="1319333"/>
                </a:cubicBezTo>
                <a:lnTo>
                  <a:pt x="2950" y="1300394"/>
                </a:lnTo>
                <a:cubicBezTo>
                  <a:pt x="1409" y="1295665"/>
                  <a:pt x="1753" y="1291252"/>
                  <a:pt x="3980" y="1287156"/>
                </a:cubicBezTo>
                <a:cubicBezTo>
                  <a:pt x="6208" y="1283060"/>
                  <a:pt x="6551" y="1278648"/>
                  <a:pt x="5011" y="1273919"/>
                </a:cubicBezTo>
                <a:cubicBezTo>
                  <a:pt x="10667" y="1270994"/>
                  <a:pt x="13089" y="1266037"/>
                  <a:pt x="12276" y="1259046"/>
                </a:cubicBezTo>
                <a:cubicBezTo>
                  <a:pt x="11919" y="1258142"/>
                  <a:pt x="11549" y="1257533"/>
                  <a:pt x="11167" y="1257221"/>
                </a:cubicBezTo>
                <a:cubicBezTo>
                  <a:pt x="10785" y="1256908"/>
                  <a:pt x="9932" y="1256517"/>
                  <a:pt x="8608" y="1256046"/>
                </a:cubicBezTo>
                <a:lnTo>
                  <a:pt x="9873" y="1248510"/>
                </a:lnTo>
                <a:cubicBezTo>
                  <a:pt x="9968" y="1246241"/>
                  <a:pt x="9809" y="1244377"/>
                  <a:pt x="9396" y="1242917"/>
                </a:cubicBezTo>
                <a:cubicBezTo>
                  <a:pt x="8984" y="1241457"/>
                  <a:pt x="8341" y="1239810"/>
                  <a:pt x="7470" y="1237974"/>
                </a:cubicBezTo>
                <a:cubicBezTo>
                  <a:pt x="9924" y="1222840"/>
                  <a:pt x="11207" y="1207361"/>
                  <a:pt x="11318" y="1191535"/>
                </a:cubicBezTo>
                <a:cubicBezTo>
                  <a:pt x="11430" y="1175710"/>
                  <a:pt x="10829" y="1159914"/>
                  <a:pt x="9515" y="1144147"/>
                </a:cubicBezTo>
                <a:cubicBezTo>
                  <a:pt x="8629" y="1140770"/>
                  <a:pt x="8147" y="1133437"/>
                  <a:pt x="8067" y="1122149"/>
                </a:cubicBezTo>
                <a:cubicBezTo>
                  <a:pt x="7988" y="1110861"/>
                  <a:pt x="8423" y="1104279"/>
                  <a:pt x="9372" y="1102401"/>
                </a:cubicBezTo>
                <a:cubicBezTo>
                  <a:pt x="6591" y="1095664"/>
                  <a:pt x="5412" y="1088935"/>
                  <a:pt x="5832" y="1082213"/>
                </a:cubicBezTo>
                <a:cubicBezTo>
                  <a:pt x="6253" y="1075492"/>
                  <a:pt x="6741" y="1068595"/>
                  <a:pt x="7295" y="1061523"/>
                </a:cubicBezTo>
                <a:lnTo>
                  <a:pt x="12427" y="1052253"/>
                </a:lnTo>
                <a:cubicBezTo>
                  <a:pt x="12074" y="1051250"/>
                  <a:pt x="11963" y="1050138"/>
                  <a:pt x="12093" y="1048919"/>
                </a:cubicBezTo>
                <a:cubicBezTo>
                  <a:pt x="12223" y="1047699"/>
                  <a:pt x="12112" y="1046587"/>
                  <a:pt x="11759" y="1045584"/>
                </a:cubicBezTo>
                <a:cubicBezTo>
                  <a:pt x="11421" y="1042349"/>
                  <a:pt x="10828" y="1039518"/>
                  <a:pt x="9981" y="1037091"/>
                </a:cubicBezTo>
                <a:cubicBezTo>
                  <a:pt x="9135" y="1034664"/>
                  <a:pt x="8059" y="1032049"/>
                  <a:pt x="6753" y="1029248"/>
                </a:cubicBezTo>
                <a:cubicBezTo>
                  <a:pt x="8865" y="1027913"/>
                  <a:pt x="9576" y="1026046"/>
                  <a:pt x="8886" y="1023645"/>
                </a:cubicBezTo>
                <a:cubicBezTo>
                  <a:pt x="8497" y="1022562"/>
                  <a:pt x="8241" y="1021128"/>
                  <a:pt x="8118" y="1019344"/>
                </a:cubicBezTo>
                <a:cubicBezTo>
                  <a:pt x="7996" y="1017560"/>
                  <a:pt x="7740" y="1016127"/>
                  <a:pt x="7350" y="1015043"/>
                </a:cubicBezTo>
                <a:lnTo>
                  <a:pt x="9284" y="1014176"/>
                </a:lnTo>
                <a:cubicBezTo>
                  <a:pt x="8739" y="1012098"/>
                  <a:pt x="9161" y="1009586"/>
                  <a:pt x="10549" y="1006640"/>
                </a:cubicBezTo>
                <a:lnTo>
                  <a:pt x="8544" y="986635"/>
                </a:lnTo>
                <a:cubicBezTo>
                  <a:pt x="7663" y="982191"/>
                  <a:pt x="6420" y="977909"/>
                  <a:pt x="4815" y="973790"/>
                </a:cubicBezTo>
                <a:cubicBezTo>
                  <a:pt x="3209" y="969671"/>
                  <a:pt x="1916" y="966574"/>
                  <a:pt x="936" y="964497"/>
                </a:cubicBezTo>
                <a:cubicBezTo>
                  <a:pt x="3086" y="963678"/>
                  <a:pt x="5072" y="962497"/>
                  <a:pt x="6896" y="960953"/>
                </a:cubicBezTo>
                <a:cubicBezTo>
                  <a:pt x="8719" y="959409"/>
                  <a:pt x="9089" y="957211"/>
                  <a:pt x="8003" y="954359"/>
                </a:cubicBezTo>
                <a:cubicBezTo>
                  <a:pt x="6559" y="951571"/>
                  <a:pt x="5977" y="949412"/>
                  <a:pt x="6259" y="947882"/>
                </a:cubicBezTo>
                <a:cubicBezTo>
                  <a:pt x="6541" y="946353"/>
                  <a:pt x="8544" y="944777"/>
                  <a:pt x="12268" y="943155"/>
                </a:cubicBezTo>
                <a:lnTo>
                  <a:pt x="13064" y="924216"/>
                </a:lnTo>
                <a:lnTo>
                  <a:pt x="18196" y="914945"/>
                </a:lnTo>
                <a:lnTo>
                  <a:pt x="20456" y="883736"/>
                </a:lnTo>
                <a:cubicBezTo>
                  <a:pt x="19116" y="879885"/>
                  <a:pt x="18960" y="876084"/>
                  <a:pt x="19987" y="872332"/>
                </a:cubicBezTo>
                <a:cubicBezTo>
                  <a:pt x="21014" y="868581"/>
                  <a:pt x="20858" y="864780"/>
                  <a:pt x="19517" y="860929"/>
                </a:cubicBezTo>
                <a:lnTo>
                  <a:pt x="22247" y="841123"/>
                </a:lnTo>
                <a:lnTo>
                  <a:pt x="22844" y="826919"/>
                </a:lnTo>
                <a:cubicBezTo>
                  <a:pt x="20698" y="819654"/>
                  <a:pt x="19266" y="812361"/>
                  <a:pt x="18545" y="805038"/>
                </a:cubicBezTo>
                <a:cubicBezTo>
                  <a:pt x="17826" y="797715"/>
                  <a:pt x="18277" y="790738"/>
                  <a:pt x="19899" y="784107"/>
                </a:cubicBezTo>
                <a:cubicBezTo>
                  <a:pt x="18987" y="769128"/>
                  <a:pt x="17433" y="755307"/>
                  <a:pt x="15238" y="742646"/>
                </a:cubicBezTo>
                <a:cubicBezTo>
                  <a:pt x="13043" y="729984"/>
                  <a:pt x="10857" y="719932"/>
                  <a:pt x="8679" y="712489"/>
                </a:cubicBezTo>
                <a:cubicBezTo>
                  <a:pt x="11336" y="713233"/>
                  <a:pt x="13558" y="713010"/>
                  <a:pt x="15348" y="711820"/>
                </a:cubicBezTo>
                <a:lnTo>
                  <a:pt x="20480" y="702550"/>
                </a:lnTo>
                <a:cubicBezTo>
                  <a:pt x="21017" y="701051"/>
                  <a:pt x="20842" y="699581"/>
                  <a:pt x="19954" y="698140"/>
                </a:cubicBezTo>
                <a:cubicBezTo>
                  <a:pt x="19066" y="696700"/>
                  <a:pt x="17440" y="695881"/>
                  <a:pt x="15077" y="695682"/>
                </a:cubicBezTo>
                <a:cubicBezTo>
                  <a:pt x="17499" y="686950"/>
                  <a:pt x="19067" y="675988"/>
                  <a:pt x="19779" y="662797"/>
                </a:cubicBezTo>
                <a:cubicBezTo>
                  <a:pt x="20491" y="649605"/>
                  <a:pt x="19208" y="638761"/>
                  <a:pt x="15928" y="630263"/>
                </a:cubicBezTo>
                <a:cubicBezTo>
                  <a:pt x="18064" y="626934"/>
                  <a:pt x="19192" y="623622"/>
                  <a:pt x="19310" y="620326"/>
                </a:cubicBezTo>
                <a:cubicBezTo>
                  <a:pt x="19429" y="617031"/>
                  <a:pt x="17922" y="614319"/>
                  <a:pt x="14791" y="612192"/>
                </a:cubicBezTo>
                <a:cubicBezTo>
                  <a:pt x="13170" y="605127"/>
                  <a:pt x="13705" y="598984"/>
                  <a:pt x="16395" y="593761"/>
                </a:cubicBezTo>
                <a:cubicBezTo>
                  <a:pt x="19085" y="588538"/>
                  <a:pt x="21237" y="583411"/>
                  <a:pt x="22851" y="578380"/>
                </a:cubicBezTo>
                <a:cubicBezTo>
                  <a:pt x="24724" y="575217"/>
                  <a:pt x="25145" y="572706"/>
                  <a:pt x="24117" y="570844"/>
                </a:cubicBezTo>
                <a:cubicBezTo>
                  <a:pt x="23088" y="568983"/>
                  <a:pt x="21576" y="567338"/>
                  <a:pt x="19581" y="565910"/>
                </a:cubicBezTo>
                <a:lnTo>
                  <a:pt x="23106" y="527165"/>
                </a:lnTo>
                <a:cubicBezTo>
                  <a:pt x="23407" y="524707"/>
                  <a:pt x="23854" y="521604"/>
                  <a:pt x="24446" y="517854"/>
                </a:cubicBezTo>
                <a:cubicBezTo>
                  <a:pt x="25038" y="514104"/>
                  <a:pt x="24568" y="510250"/>
                  <a:pt x="23034" y="506292"/>
                </a:cubicBezTo>
                <a:cubicBezTo>
                  <a:pt x="26936" y="491041"/>
                  <a:pt x="28441" y="474978"/>
                  <a:pt x="27549" y="458102"/>
                </a:cubicBezTo>
                <a:cubicBezTo>
                  <a:pt x="26658" y="441227"/>
                  <a:pt x="29346" y="425213"/>
                  <a:pt x="35615" y="410062"/>
                </a:cubicBezTo>
                <a:lnTo>
                  <a:pt x="27610" y="397393"/>
                </a:lnTo>
                <a:lnTo>
                  <a:pt x="34135" y="354979"/>
                </a:lnTo>
                <a:cubicBezTo>
                  <a:pt x="32239" y="349781"/>
                  <a:pt x="30958" y="339806"/>
                  <a:pt x="30294" y="325055"/>
                </a:cubicBezTo>
                <a:cubicBezTo>
                  <a:pt x="29629" y="310303"/>
                  <a:pt x="30549" y="298761"/>
                  <a:pt x="33053" y="290428"/>
                </a:cubicBezTo>
                <a:cubicBezTo>
                  <a:pt x="29728" y="283015"/>
                  <a:pt x="30704" y="274835"/>
                  <a:pt x="35981" y="265886"/>
                </a:cubicBezTo>
                <a:cubicBezTo>
                  <a:pt x="31668" y="263176"/>
                  <a:pt x="29989" y="259864"/>
                  <a:pt x="30944" y="255951"/>
                </a:cubicBezTo>
                <a:cubicBezTo>
                  <a:pt x="31899" y="252039"/>
                  <a:pt x="33554" y="248393"/>
                  <a:pt x="35910" y="245014"/>
                </a:cubicBezTo>
                <a:lnTo>
                  <a:pt x="51077" y="87231"/>
                </a:lnTo>
                <a:cubicBezTo>
                  <a:pt x="53245" y="80307"/>
                  <a:pt x="54272" y="73749"/>
                  <a:pt x="54156" y="67558"/>
                </a:cubicBezTo>
                <a:cubicBezTo>
                  <a:pt x="54041" y="61368"/>
                  <a:pt x="55768" y="55076"/>
                  <a:pt x="59337" y="48685"/>
                </a:cubicBezTo>
                <a:cubicBezTo>
                  <a:pt x="58062" y="45627"/>
                  <a:pt x="57458" y="42124"/>
                  <a:pt x="57525" y="38174"/>
                </a:cubicBezTo>
                <a:cubicBezTo>
                  <a:pt x="57593" y="34224"/>
                  <a:pt x="58172" y="30770"/>
                  <a:pt x="59265" y="27812"/>
                </a:cubicBezTo>
                <a:lnTo>
                  <a:pt x="60928" y="10807"/>
                </a:lnTo>
                <a:cubicBezTo>
                  <a:pt x="62138" y="7893"/>
                  <a:pt x="64101" y="5367"/>
                  <a:pt x="66820" y="3228"/>
                </a:cubicBezTo>
                <a:cubicBezTo>
                  <a:pt x="69538" y="1090"/>
                  <a:pt x="72152" y="14"/>
                  <a:pt x="74663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452F78C3-4CC5-673E-798F-A4A0721053DF}"/>
              </a:ext>
            </a:extLst>
          </p:cNvPr>
          <p:cNvSpPr/>
          <p:nvPr/>
        </p:nvSpPr>
        <p:spPr>
          <a:xfrm rot="2700000">
            <a:off x="8072397" y="547449"/>
            <a:ext cx="1518675" cy="6872039"/>
          </a:xfrm>
          <a:custGeom>
            <a:avLst/>
            <a:gdLst/>
            <a:ahLst/>
            <a:cxnLst/>
            <a:rect l="l" t="t" r="r" b="b"/>
            <a:pathLst>
              <a:path w="504356" h="2977529">
                <a:moveTo>
                  <a:pt x="119306" y="2662760"/>
                </a:moveTo>
                <a:lnTo>
                  <a:pt x="110704" y="2664296"/>
                </a:lnTo>
                <a:cubicBezTo>
                  <a:pt x="111232" y="2665365"/>
                  <a:pt x="112177" y="2666393"/>
                  <a:pt x="113539" y="2667379"/>
                </a:cubicBezTo>
                <a:cubicBezTo>
                  <a:pt x="114900" y="2668365"/>
                  <a:pt x="116112" y="2668693"/>
                  <a:pt x="117173" y="2668362"/>
                </a:cubicBezTo>
                <a:cubicBezTo>
                  <a:pt x="119285" y="2667028"/>
                  <a:pt x="119996" y="2665161"/>
                  <a:pt x="119306" y="2662760"/>
                </a:cubicBezTo>
                <a:close/>
                <a:moveTo>
                  <a:pt x="111499" y="2645357"/>
                </a:moveTo>
                <a:cubicBezTo>
                  <a:pt x="111907" y="2646481"/>
                  <a:pt x="112610" y="2647617"/>
                  <a:pt x="113609" y="2648765"/>
                </a:cubicBezTo>
                <a:cubicBezTo>
                  <a:pt x="114608" y="2649914"/>
                  <a:pt x="116062" y="2650134"/>
                  <a:pt x="117969" y="2649423"/>
                </a:cubicBezTo>
                <a:lnTo>
                  <a:pt x="119903" y="2648556"/>
                </a:lnTo>
                <a:cubicBezTo>
                  <a:pt x="118168" y="2644688"/>
                  <a:pt x="115367" y="2643622"/>
                  <a:pt x="111499" y="2645357"/>
                </a:cubicBezTo>
                <a:close/>
                <a:moveTo>
                  <a:pt x="269521" y="2541956"/>
                </a:moveTo>
                <a:cubicBezTo>
                  <a:pt x="269968" y="2543062"/>
                  <a:pt x="270591" y="2544234"/>
                  <a:pt x="271389" y="2545473"/>
                </a:cubicBezTo>
                <a:cubicBezTo>
                  <a:pt x="272187" y="2546713"/>
                  <a:pt x="273076" y="2547185"/>
                  <a:pt x="274056" y="2546890"/>
                </a:cubicBezTo>
                <a:lnTo>
                  <a:pt x="278990" y="2542354"/>
                </a:lnTo>
                <a:close/>
                <a:moveTo>
                  <a:pt x="413011" y="2468301"/>
                </a:moveTo>
                <a:lnTo>
                  <a:pt x="426818" y="2478367"/>
                </a:lnTo>
                <a:lnTo>
                  <a:pt x="431823" y="2494704"/>
                </a:lnTo>
                <a:cubicBezTo>
                  <a:pt x="427282" y="2497419"/>
                  <a:pt x="425796" y="2500795"/>
                  <a:pt x="427366" y="2504833"/>
                </a:cubicBezTo>
                <a:cubicBezTo>
                  <a:pt x="428935" y="2508871"/>
                  <a:pt x="425999" y="2512898"/>
                  <a:pt x="418558" y="2516914"/>
                </a:cubicBezTo>
                <a:cubicBezTo>
                  <a:pt x="415725" y="2509087"/>
                  <a:pt x="414800" y="2500985"/>
                  <a:pt x="415785" y="2492607"/>
                </a:cubicBezTo>
                <a:cubicBezTo>
                  <a:pt x="416769" y="2484229"/>
                  <a:pt x="415845" y="2476128"/>
                  <a:pt x="413011" y="2468301"/>
                </a:cubicBezTo>
                <a:close/>
                <a:moveTo>
                  <a:pt x="290942" y="2466729"/>
                </a:moveTo>
                <a:cubicBezTo>
                  <a:pt x="288978" y="2466449"/>
                  <a:pt x="286988" y="2466761"/>
                  <a:pt x="284974" y="2467664"/>
                </a:cubicBezTo>
                <a:cubicBezTo>
                  <a:pt x="285382" y="2468788"/>
                  <a:pt x="286085" y="2469925"/>
                  <a:pt x="287084" y="2471073"/>
                </a:cubicBezTo>
                <a:cubicBezTo>
                  <a:pt x="288083" y="2472222"/>
                  <a:pt x="289536" y="2472441"/>
                  <a:pt x="291444" y="2471731"/>
                </a:cubicBezTo>
                <a:lnTo>
                  <a:pt x="295311" y="2469996"/>
                </a:lnTo>
                <a:cubicBezTo>
                  <a:pt x="294363" y="2468098"/>
                  <a:pt x="292907" y="2467010"/>
                  <a:pt x="290942" y="2466729"/>
                </a:cubicBezTo>
                <a:close/>
                <a:moveTo>
                  <a:pt x="170528" y="2414476"/>
                </a:moveTo>
                <a:lnTo>
                  <a:pt x="174865" y="2424145"/>
                </a:lnTo>
                <a:cubicBezTo>
                  <a:pt x="176193" y="2426888"/>
                  <a:pt x="177757" y="2428219"/>
                  <a:pt x="179559" y="2428136"/>
                </a:cubicBezTo>
                <a:cubicBezTo>
                  <a:pt x="181361" y="2428054"/>
                  <a:pt x="183242" y="2427501"/>
                  <a:pt x="185202" y="2426476"/>
                </a:cubicBezTo>
                <a:close/>
                <a:moveTo>
                  <a:pt x="180324" y="2384532"/>
                </a:moveTo>
                <a:cubicBezTo>
                  <a:pt x="179474" y="2385010"/>
                  <a:pt x="178974" y="2385621"/>
                  <a:pt x="178824" y="2386366"/>
                </a:cubicBezTo>
                <a:cubicBezTo>
                  <a:pt x="178674" y="2387111"/>
                  <a:pt x="178174" y="2387722"/>
                  <a:pt x="177324" y="2388200"/>
                </a:cubicBezTo>
                <a:cubicBezTo>
                  <a:pt x="177889" y="2389350"/>
                  <a:pt x="178978" y="2390700"/>
                  <a:pt x="180593" y="2392251"/>
                </a:cubicBezTo>
                <a:cubicBezTo>
                  <a:pt x="182208" y="2393801"/>
                  <a:pt x="183564" y="2394450"/>
                  <a:pt x="184661" y="2394200"/>
                </a:cubicBezTo>
                <a:cubicBezTo>
                  <a:pt x="186460" y="2393248"/>
                  <a:pt x="187263" y="2392017"/>
                  <a:pt x="187069" y="2390507"/>
                </a:cubicBezTo>
                <a:cubicBezTo>
                  <a:pt x="186876" y="2388997"/>
                  <a:pt x="186495" y="2387716"/>
                  <a:pt x="185926" y="2386664"/>
                </a:cubicBezTo>
                <a:cubicBezTo>
                  <a:pt x="184592" y="2384553"/>
                  <a:pt x="182725" y="2383842"/>
                  <a:pt x="180324" y="2384532"/>
                </a:cubicBezTo>
                <a:close/>
                <a:moveTo>
                  <a:pt x="390643" y="2345937"/>
                </a:moveTo>
                <a:lnTo>
                  <a:pt x="382041" y="2347473"/>
                </a:lnTo>
                <a:cubicBezTo>
                  <a:pt x="382605" y="2348623"/>
                  <a:pt x="383694" y="2349974"/>
                  <a:pt x="385309" y="2351524"/>
                </a:cubicBezTo>
                <a:cubicBezTo>
                  <a:pt x="386924" y="2353074"/>
                  <a:pt x="388280" y="2353724"/>
                  <a:pt x="389377" y="2353473"/>
                </a:cubicBezTo>
                <a:cubicBezTo>
                  <a:pt x="391176" y="2352521"/>
                  <a:pt x="391979" y="2351290"/>
                  <a:pt x="391786" y="2349780"/>
                </a:cubicBezTo>
                <a:cubicBezTo>
                  <a:pt x="391592" y="2348270"/>
                  <a:pt x="391211" y="2346989"/>
                  <a:pt x="390643" y="2345937"/>
                </a:cubicBezTo>
                <a:close/>
                <a:moveTo>
                  <a:pt x="303682" y="2338489"/>
                </a:moveTo>
                <a:cubicBezTo>
                  <a:pt x="297954" y="2341252"/>
                  <a:pt x="294543" y="2345299"/>
                  <a:pt x="293449" y="2350629"/>
                </a:cubicBezTo>
                <a:cubicBezTo>
                  <a:pt x="292355" y="2355958"/>
                  <a:pt x="293146" y="2361604"/>
                  <a:pt x="295820" y="2367566"/>
                </a:cubicBezTo>
                <a:lnTo>
                  <a:pt x="296688" y="2369500"/>
                </a:lnTo>
                <a:cubicBezTo>
                  <a:pt x="296267" y="2369640"/>
                  <a:pt x="294692" y="2370444"/>
                  <a:pt x="291962" y="2371910"/>
                </a:cubicBezTo>
                <a:cubicBezTo>
                  <a:pt x="289232" y="2373376"/>
                  <a:pt x="287874" y="2374663"/>
                  <a:pt x="287887" y="2375770"/>
                </a:cubicBezTo>
                <a:cubicBezTo>
                  <a:pt x="288943" y="2376506"/>
                  <a:pt x="291999" y="2376200"/>
                  <a:pt x="297056" y="2374851"/>
                </a:cubicBezTo>
                <a:cubicBezTo>
                  <a:pt x="302113" y="2373503"/>
                  <a:pt x="305435" y="2372496"/>
                  <a:pt x="307025" y="2371831"/>
                </a:cubicBezTo>
                <a:lnTo>
                  <a:pt x="314290" y="2356959"/>
                </a:lnTo>
                <a:cubicBezTo>
                  <a:pt x="311321" y="2358000"/>
                  <a:pt x="308656" y="2357453"/>
                  <a:pt x="306295" y="2355318"/>
                </a:cubicBezTo>
                <a:cubicBezTo>
                  <a:pt x="303935" y="2353184"/>
                  <a:pt x="302286" y="2351020"/>
                  <a:pt x="301351" y="2348826"/>
                </a:cubicBezTo>
                <a:close/>
                <a:moveTo>
                  <a:pt x="172303" y="2304510"/>
                </a:moveTo>
                <a:lnTo>
                  <a:pt x="174977" y="2331184"/>
                </a:lnTo>
                <a:cubicBezTo>
                  <a:pt x="174636" y="2331289"/>
                  <a:pt x="173383" y="2331947"/>
                  <a:pt x="171218" y="2333161"/>
                </a:cubicBezTo>
                <a:cubicBezTo>
                  <a:pt x="169052" y="2334374"/>
                  <a:pt x="168016" y="2335516"/>
                  <a:pt x="168109" y="2336587"/>
                </a:cubicBezTo>
                <a:cubicBezTo>
                  <a:pt x="169434" y="2338461"/>
                  <a:pt x="172504" y="2339697"/>
                  <a:pt x="177321" y="2340295"/>
                </a:cubicBezTo>
                <a:cubicBezTo>
                  <a:pt x="182138" y="2340892"/>
                  <a:pt x="185959" y="2341211"/>
                  <a:pt x="188783" y="2341250"/>
                </a:cubicBezTo>
                <a:lnTo>
                  <a:pt x="193645" y="2315842"/>
                </a:lnTo>
                <a:close/>
                <a:moveTo>
                  <a:pt x="301932" y="2267269"/>
                </a:moveTo>
                <a:cubicBezTo>
                  <a:pt x="300205" y="2268382"/>
                  <a:pt x="299692" y="2270258"/>
                  <a:pt x="300391" y="2272896"/>
                </a:cubicBezTo>
                <a:cubicBezTo>
                  <a:pt x="301090" y="2275534"/>
                  <a:pt x="301760" y="2277460"/>
                  <a:pt x="302401" y="2278672"/>
                </a:cubicBezTo>
                <a:cubicBezTo>
                  <a:pt x="304507" y="2283583"/>
                  <a:pt x="305133" y="2288431"/>
                  <a:pt x="304280" y="2293218"/>
                </a:cubicBezTo>
                <a:cubicBezTo>
                  <a:pt x="303427" y="2298004"/>
                  <a:pt x="301469" y="2302270"/>
                  <a:pt x="298406" y="2306014"/>
                </a:cubicBezTo>
                <a:cubicBezTo>
                  <a:pt x="300297" y="2310876"/>
                  <a:pt x="301354" y="2315822"/>
                  <a:pt x="301578" y="2320851"/>
                </a:cubicBezTo>
                <a:cubicBezTo>
                  <a:pt x="301801" y="2325881"/>
                  <a:pt x="302858" y="2330826"/>
                  <a:pt x="304749" y="2335688"/>
                </a:cubicBezTo>
                <a:cubicBezTo>
                  <a:pt x="307415" y="2326314"/>
                  <a:pt x="309194" y="2316903"/>
                  <a:pt x="310085" y="2307454"/>
                </a:cubicBezTo>
                <a:cubicBezTo>
                  <a:pt x="310976" y="2298005"/>
                  <a:pt x="311572" y="2288544"/>
                  <a:pt x="311871" y="2279070"/>
                </a:cubicBezTo>
                <a:cubicBezTo>
                  <a:pt x="311198" y="2277678"/>
                  <a:pt x="309675" y="2275361"/>
                  <a:pt x="307301" y="2272119"/>
                </a:cubicBezTo>
                <a:cubicBezTo>
                  <a:pt x="304927" y="2268877"/>
                  <a:pt x="303138" y="2267260"/>
                  <a:pt x="301932" y="2267269"/>
                </a:cubicBezTo>
                <a:close/>
                <a:moveTo>
                  <a:pt x="397892" y="2263712"/>
                </a:moveTo>
                <a:cubicBezTo>
                  <a:pt x="391722" y="2267109"/>
                  <a:pt x="389578" y="2272039"/>
                  <a:pt x="391460" y="2278501"/>
                </a:cubicBezTo>
                <a:cubicBezTo>
                  <a:pt x="393343" y="2284964"/>
                  <a:pt x="395667" y="2290793"/>
                  <a:pt x="398433" y="2295988"/>
                </a:cubicBezTo>
                <a:cubicBezTo>
                  <a:pt x="395412" y="2297343"/>
                  <a:pt x="392486" y="2299236"/>
                  <a:pt x="389657" y="2301667"/>
                </a:cubicBezTo>
                <a:cubicBezTo>
                  <a:pt x="386827" y="2304097"/>
                  <a:pt x="384819" y="2306740"/>
                  <a:pt x="383632" y="2309595"/>
                </a:cubicBezTo>
                <a:lnTo>
                  <a:pt x="395306" y="2325264"/>
                </a:lnTo>
                <a:cubicBezTo>
                  <a:pt x="393901" y="2319651"/>
                  <a:pt x="393639" y="2313672"/>
                  <a:pt x="394518" y="2307325"/>
                </a:cubicBezTo>
                <a:cubicBezTo>
                  <a:pt x="395397" y="2300979"/>
                  <a:pt x="398636" y="2296332"/>
                  <a:pt x="404234" y="2293386"/>
                </a:cubicBezTo>
                <a:cubicBezTo>
                  <a:pt x="402344" y="2288524"/>
                  <a:pt x="401287" y="2283578"/>
                  <a:pt x="401063" y="2278549"/>
                </a:cubicBezTo>
                <a:cubicBezTo>
                  <a:pt x="400840" y="2273520"/>
                  <a:pt x="399783" y="2268574"/>
                  <a:pt x="397892" y="2263712"/>
                </a:cubicBezTo>
                <a:close/>
                <a:moveTo>
                  <a:pt x="169017" y="2224688"/>
                </a:moveTo>
                <a:cubicBezTo>
                  <a:pt x="167754" y="2243450"/>
                  <a:pt x="167892" y="2262744"/>
                  <a:pt x="169430" y="2282571"/>
                </a:cubicBezTo>
                <a:cubicBezTo>
                  <a:pt x="172208" y="2286068"/>
                  <a:pt x="175507" y="2288459"/>
                  <a:pt x="179327" y="2289746"/>
                </a:cubicBezTo>
                <a:cubicBezTo>
                  <a:pt x="183146" y="2291033"/>
                  <a:pt x="187028" y="2290841"/>
                  <a:pt x="190972" y="2289168"/>
                </a:cubicBezTo>
                <a:cubicBezTo>
                  <a:pt x="190311" y="2282303"/>
                  <a:pt x="189075" y="2272211"/>
                  <a:pt x="187263" y="2258894"/>
                </a:cubicBezTo>
                <a:cubicBezTo>
                  <a:pt x="185451" y="2245576"/>
                  <a:pt x="185616" y="2236018"/>
                  <a:pt x="187757" y="2230219"/>
                </a:cubicBezTo>
                <a:close/>
                <a:moveTo>
                  <a:pt x="175398" y="2140529"/>
                </a:moveTo>
                <a:lnTo>
                  <a:pt x="170934" y="2156468"/>
                </a:lnTo>
                <a:lnTo>
                  <a:pt x="173536" y="2162269"/>
                </a:lnTo>
                <a:lnTo>
                  <a:pt x="177404" y="2160534"/>
                </a:lnTo>
                <a:cubicBezTo>
                  <a:pt x="181263" y="2158997"/>
                  <a:pt x="183697" y="2157518"/>
                  <a:pt x="184705" y="2156098"/>
                </a:cubicBezTo>
                <a:cubicBezTo>
                  <a:pt x="185713" y="2154678"/>
                  <a:pt x="185346" y="2152133"/>
                  <a:pt x="183603" y="2148463"/>
                </a:cubicBezTo>
                <a:close/>
                <a:moveTo>
                  <a:pt x="182791" y="2100049"/>
                </a:moveTo>
                <a:lnTo>
                  <a:pt x="182393" y="2109518"/>
                </a:lnTo>
                <a:cubicBezTo>
                  <a:pt x="183782" y="2106573"/>
                  <a:pt x="184204" y="2104061"/>
                  <a:pt x="183658" y="2101983"/>
                </a:cubicBezTo>
                <a:close/>
                <a:moveTo>
                  <a:pt x="399436" y="2023776"/>
                </a:moveTo>
                <a:lnTo>
                  <a:pt x="395242" y="2055852"/>
                </a:lnTo>
                <a:cubicBezTo>
                  <a:pt x="401856" y="2060241"/>
                  <a:pt x="406970" y="2066464"/>
                  <a:pt x="410584" y="2074521"/>
                </a:cubicBezTo>
                <a:cubicBezTo>
                  <a:pt x="409460" y="2074928"/>
                  <a:pt x="408324" y="2075632"/>
                  <a:pt x="407175" y="2076631"/>
                </a:cubicBezTo>
                <a:cubicBezTo>
                  <a:pt x="406027" y="2077630"/>
                  <a:pt x="405808" y="2079083"/>
                  <a:pt x="406518" y="2080990"/>
                </a:cubicBezTo>
                <a:cubicBezTo>
                  <a:pt x="407506" y="2082870"/>
                  <a:pt x="409099" y="2084478"/>
                  <a:pt x="411295" y="2085816"/>
                </a:cubicBezTo>
                <a:cubicBezTo>
                  <a:pt x="413492" y="2087153"/>
                  <a:pt x="415568" y="2088545"/>
                  <a:pt x="417523" y="2089990"/>
                </a:cubicBezTo>
                <a:lnTo>
                  <a:pt x="433661" y="2089720"/>
                </a:lnTo>
                <a:lnTo>
                  <a:pt x="432993" y="2083051"/>
                </a:lnTo>
                <a:lnTo>
                  <a:pt x="419855" y="2079654"/>
                </a:lnTo>
                <a:cubicBezTo>
                  <a:pt x="418477" y="2076691"/>
                  <a:pt x="417812" y="2073698"/>
                  <a:pt x="417860" y="2070676"/>
                </a:cubicBezTo>
                <a:cubicBezTo>
                  <a:pt x="417908" y="2067655"/>
                  <a:pt x="419127" y="2064979"/>
                  <a:pt x="421518" y="2062648"/>
                </a:cubicBezTo>
                <a:cubicBezTo>
                  <a:pt x="418684" y="2055790"/>
                  <a:pt x="415728" y="2048986"/>
                  <a:pt x="412652" y="2042236"/>
                </a:cubicBezTo>
                <a:cubicBezTo>
                  <a:pt x="409576" y="2035486"/>
                  <a:pt x="405171" y="2029333"/>
                  <a:pt x="399436" y="2023776"/>
                </a:cubicBezTo>
                <a:close/>
                <a:moveTo>
                  <a:pt x="411619" y="1937014"/>
                </a:moveTo>
                <a:lnTo>
                  <a:pt x="409685" y="1937882"/>
                </a:lnTo>
                <a:cubicBezTo>
                  <a:pt x="410230" y="1939960"/>
                  <a:pt x="411742" y="1941604"/>
                  <a:pt x="414221" y="1942815"/>
                </a:cubicBezTo>
                <a:close/>
                <a:moveTo>
                  <a:pt x="423348" y="1906203"/>
                </a:moveTo>
                <a:cubicBezTo>
                  <a:pt x="419803" y="1907793"/>
                  <a:pt x="418092" y="1910883"/>
                  <a:pt x="418215" y="1915473"/>
                </a:cubicBezTo>
                <a:lnTo>
                  <a:pt x="424017" y="1912871"/>
                </a:lnTo>
                <a:cubicBezTo>
                  <a:pt x="423663" y="1911868"/>
                  <a:pt x="423552" y="1910757"/>
                  <a:pt x="423682" y="1909537"/>
                </a:cubicBezTo>
                <a:cubicBezTo>
                  <a:pt x="423813" y="1908317"/>
                  <a:pt x="423701" y="1907206"/>
                  <a:pt x="423348" y="1906203"/>
                </a:cubicBezTo>
                <a:close/>
                <a:moveTo>
                  <a:pt x="428608" y="1871325"/>
                </a:moveTo>
                <a:lnTo>
                  <a:pt x="421940" y="1871993"/>
                </a:lnTo>
                <a:lnTo>
                  <a:pt x="426276" y="1881662"/>
                </a:lnTo>
                <a:lnTo>
                  <a:pt x="412741" y="1887733"/>
                </a:lnTo>
                <a:lnTo>
                  <a:pt x="416210" y="1895468"/>
                </a:lnTo>
                <a:lnTo>
                  <a:pt x="422680" y="1899534"/>
                </a:lnTo>
                <a:lnTo>
                  <a:pt x="432077" y="1879059"/>
                </a:lnTo>
                <a:close/>
                <a:moveTo>
                  <a:pt x="426802" y="1846585"/>
                </a:moveTo>
                <a:lnTo>
                  <a:pt x="421868" y="1851120"/>
                </a:lnTo>
                <a:lnTo>
                  <a:pt x="428807" y="1866590"/>
                </a:lnTo>
                <a:cubicBezTo>
                  <a:pt x="430665" y="1863289"/>
                  <a:pt x="431164" y="1859871"/>
                  <a:pt x="430305" y="1856337"/>
                </a:cubicBezTo>
                <a:cubicBezTo>
                  <a:pt x="429446" y="1852802"/>
                  <a:pt x="428278" y="1849552"/>
                  <a:pt x="426802" y="1846585"/>
                </a:cubicBezTo>
                <a:close/>
                <a:moveTo>
                  <a:pt x="429189" y="1789768"/>
                </a:moveTo>
                <a:lnTo>
                  <a:pt x="421454" y="1793237"/>
                </a:lnTo>
                <a:cubicBezTo>
                  <a:pt x="422348" y="1800192"/>
                  <a:pt x="422783" y="1806771"/>
                  <a:pt x="422759" y="1812976"/>
                </a:cubicBezTo>
                <a:cubicBezTo>
                  <a:pt x="422736" y="1819180"/>
                  <a:pt x="420903" y="1823293"/>
                  <a:pt x="417261" y="1825314"/>
                </a:cubicBezTo>
                <a:cubicBezTo>
                  <a:pt x="418050" y="1826750"/>
                  <a:pt x="420040" y="1829245"/>
                  <a:pt x="423231" y="1832798"/>
                </a:cubicBezTo>
                <a:cubicBezTo>
                  <a:pt x="426421" y="1836351"/>
                  <a:pt x="428678" y="1838146"/>
                  <a:pt x="430001" y="1838181"/>
                </a:cubicBezTo>
                <a:cubicBezTo>
                  <a:pt x="430873" y="1837645"/>
                  <a:pt x="431112" y="1836667"/>
                  <a:pt x="430717" y="1835247"/>
                </a:cubicBezTo>
                <a:cubicBezTo>
                  <a:pt x="430322" y="1833827"/>
                  <a:pt x="429860" y="1832583"/>
                  <a:pt x="429332" y="1831513"/>
                </a:cubicBezTo>
                <a:cubicBezTo>
                  <a:pt x="430617" y="1825855"/>
                  <a:pt x="431427" y="1818814"/>
                  <a:pt x="431761" y="1810390"/>
                </a:cubicBezTo>
                <a:cubicBezTo>
                  <a:pt x="432095" y="1801965"/>
                  <a:pt x="431238" y="1795091"/>
                  <a:pt x="429189" y="1789768"/>
                </a:cubicBezTo>
                <a:close/>
                <a:moveTo>
                  <a:pt x="459444" y="1701868"/>
                </a:moveTo>
                <a:lnTo>
                  <a:pt x="457510" y="1702736"/>
                </a:lnTo>
                <a:cubicBezTo>
                  <a:pt x="457414" y="1705004"/>
                  <a:pt x="457573" y="1706869"/>
                  <a:pt x="457986" y="1708329"/>
                </a:cubicBezTo>
                <a:cubicBezTo>
                  <a:pt x="458399" y="1709789"/>
                  <a:pt x="459041" y="1711436"/>
                  <a:pt x="459913" y="1713271"/>
                </a:cubicBezTo>
                <a:cubicBezTo>
                  <a:pt x="461157" y="1710004"/>
                  <a:pt x="461001" y="1706203"/>
                  <a:pt x="459444" y="1701868"/>
                </a:cubicBezTo>
                <a:close/>
                <a:moveTo>
                  <a:pt x="440162" y="1664062"/>
                </a:moveTo>
                <a:lnTo>
                  <a:pt x="428560" y="1669266"/>
                </a:lnTo>
                <a:cubicBezTo>
                  <a:pt x="431241" y="1676968"/>
                  <a:pt x="431554" y="1684570"/>
                  <a:pt x="429499" y="1692073"/>
                </a:cubicBezTo>
                <a:cubicBezTo>
                  <a:pt x="427445" y="1699575"/>
                  <a:pt x="427758" y="1707177"/>
                  <a:pt x="430438" y="1714879"/>
                </a:cubicBezTo>
                <a:lnTo>
                  <a:pt x="425775" y="1735553"/>
                </a:lnTo>
                <a:cubicBezTo>
                  <a:pt x="425457" y="1737002"/>
                  <a:pt x="426161" y="1738138"/>
                  <a:pt x="427885" y="1738961"/>
                </a:cubicBezTo>
                <a:cubicBezTo>
                  <a:pt x="429609" y="1739785"/>
                  <a:pt x="431062" y="1740004"/>
                  <a:pt x="432245" y="1739619"/>
                </a:cubicBezTo>
                <a:lnTo>
                  <a:pt x="442979" y="1732481"/>
                </a:lnTo>
                <a:cubicBezTo>
                  <a:pt x="442888" y="1726667"/>
                  <a:pt x="442633" y="1720490"/>
                  <a:pt x="442216" y="1713951"/>
                </a:cubicBezTo>
                <a:cubicBezTo>
                  <a:pt x="441799" y="1707412"/>
                  <a:pt x="440362" y="1701185"/>
                  <a:pt x="437902" y="1695272"/>
                </a:cubicBezTo>
                <a:cubicBezTo>
                  <a:pt x="437971" y="1690353"/>
                  <a:pt x="437997" y="1685018"/>
                  <a:pt x="437982" y="1679267"/>
                </a:cubicBezTo>
                <a:cubicBezTo>
                  <a:pt x="437967" y="1673515"/>
                  <a:pt x="438693" y="1668447"/>
                  <a:pt x="440162" y="1664062"/>
                </a:cubicBezTo>
                <a:close/>
                <a:moveTo>
                  <a:pt x="452091" y="1628516"/>
                </a:moveTo>
                <a:lnTo>
                  <a:pt x="445693" y="1645322"/>
                </a:lnTo>
                <a:cubicBezTo>
                  <a:pt x="444835" y="1642223"/>
                  <a:pt x="442815" y="1641387"/>
                  <a:pt x="439632" y="1642814"/>
                </a:cubicBezTo>
                <a:cubicBezTo>
                  <a:pt x="436450" y="1644242"/>
                  <a:pt x="435247" y="1646523"/>
                  <a:pt x="436024" y="1649659"/>
                </a:cubicBezTo>
                <a:lnTo>
                  <a:pt x="457367" y="1660990"/>
                </a:lnTo>
                <a:lnTo>
                  <a:pt x="465101" y="1657521"/>
                </a:lnTo>
                <a:lnTo>
                  <a:pt x="459229" y="1639250"/>
                </a:lnTo>
                <a:close/>
                <a:moveTo>
                  <a:pt x="425075" y="1594179"/>
                </a:moveTo>
                <a:lnTo>
                  <a:pt x="414539" y="1596582"/>
                </a:lnTo>
                <a:cubicBezTo>
                  <a:pt x="414856" y="1597504"/>
                  <a:pt x="414823" y="1598293"/>
                  <a:pt x="414439" y="1598949"/>
                </a:cubicBezTo>
                <a:cubicBezTo>
                  <a:pt x="414056" y="1599605"/>
                  <a:pt x="414023" y="1600394"/>
                  <a:pt x="414340" y="1601317"/>
                </a:cubicBezTo>
                <a:lnTo>
                  <a:pt x="418677" y="1610985"/>
                </a:lnTo>
                <a:cubicBezTo>
                  <a:pt x="420466" y="1614973"/>
                  <a:pt x="422792" y="1618865"/>
                  <a:pt x="425657" y="1622662"/>
                </a:cubicBezTo>
                <a:cubicBezTo>
                  <a:pt x="428521" y="1626458"/>
                  <a:pt x="431597" y="1629433"/>
                  <a:pt x="434886" y="1631587"/>
                </a:cubicBezTo>
                <a:close/>
                <a:moveTo>
                  <a:pt x="457748" y="1584168"/>
                </a:moveTo>
                <a:lnTo>
                  <a:pt x="455019" y="1603974"/>
                </a:lnTo>
                <a:lnTo>
                  <a:pt x="460820" y="1601372"/>
                </a:lnTo>
                <a:cubicBezTo>
                  <a:pt x="461197" y="1596171"/>
                  <a:pt x="460173" y="1590436"/>
                  <a:pt x="457748" y="1584168"/>
                </a:cubicBezTo>
                <a:close/>
                <a:moveTo>
                  <a:pt x="422799" y="1558035"/>
                </a:moveTo>
                <a:lnTo>
                  <a:pt x="416799" y="1565372"/>
                </a:lnTo>
                <a:lnTo>
                  <a:pt x="415136" y="1582378"/>
                </a:lnTo>
                <a:lnTo>
                  <a:pt x="423069" y="1574173"/>
                </a:lnTo>
                <a:lnTo>
                  <a:pt x="424534" y="1561903"/>
                </a:lnTo>
                <a:close/>
                <a:moveTo>
                  <a:pt x="429380" y="1469141"/>
                </a:moveTo>
                <a:lnTo>
                  <a:pt x="413242" y="1469412"/>
                </a:lnTo>
                <a:cubicBezTo>
                  <a:pt x="416150" y="1475463"/>
                  <a:pt x="419491" y="1482481"/>
                  <a:pt x="423266" y="1490466"/>
                </a:cubicBezTo>
                <a:cubicBezTo>
                  <a:pt x="427042" y="1498450"/>
                  <a:pt x="429416" y="1505902"/>
                  <a:pt x="430390" y="1512820"/>
                </a:cubicBezTo>
                <a:cubicBezTo>
                  <a:pt x="432523" y="1507218"/>
                  <a:pt x="431855" y="1500550"/>
                  <a:pt x="428385" y="1492815"/>
                </a:cubicBezTo>
                <a:close/>
                <a:moveTo>
                  <a:pt x="441348" y="1319762"/>
                </a:moveTo>
                <a:lnTo>
                  <a:pt x="430812" y="1322165"/>
                </a:lnTo>
                <a:lnTo>
                  <a:pt x="420475" y="1319834"/>
                </a:lnTo>
                <a:lnTo>
                  <a:pt x="424613" y="1334237"/>
                </a:lnTo>
                <a:cubicBezTo>
                  <a:pt x="423028" y="1338577"/>
                  <a:pt x="421834" y="1343468"/>
                  <a:pt x="421032" y="1348909"/>
                </a:cubicBezTo>
                <a:cubicBezTo>
                  <a:pt x="420230" y="1354349"/>
                  <a:pt x="419737" y="1359506"/>
                  <a:pt x="419552" y="1364380"/>
                </a:cubicBezTo>
                <a:cubicBezTo>
                  <a:pt x="423488" y="1372293"/>
                  <a:pt x="424091" y="1380539"/>
                  <a:pt x="421359" y="1389120"/>
                </a:cubicBezTo>
                <a:cubicBezTo>
                  <a:pt x="418398" y="1388561"/>
                  <a:pt x="416250" y="1389815"/>
                  <a:pt x="414916" y="1392881"/>
                </a:cubicBezTo>
                <a:cubicBezTo>
                  <a:pt x="413582" y="1395948"/>
                  <a:pt x="414018" y="1397784"/>
                  <a:pt x="416226" y="1398391"/>
                </a:cubicBezTo>
                <a:lnTo>
                  <a:pt x="410695" y="1417131"/>
                </a:lnTo>
                <a:lnTo>
                  <a:pt x="413568" y="1439070"/>
                </a:lnTo>
                <a:lnTo>
                  <a:pt x="409701" y="1440805"/>
                </a:lnTo>
                <a:lnTo>
                  <a:pt x="415772" y="1454340"/>
                </a:lnTo>
                <a:lnTo>
                  <a:pt x="427176" y="1453871"/>
                </a:lnTo>
                <a:cubicBezTo>
                  <a:pt x="425819" y="1453221"/>
                  <a:pt x="425297" y="1452488"/>
                  <a:pt x="425608" y="1451671"/>
                </a:cubicBezTo>
                <a:cubicBezTo>
                  <a:pt x="425919" y="1450854"/>
                  <a:pt x="426797" y="1450653"/>
                  <a:pt x="428242" y="1451070"/>
                </a:cubicBezTo>
                <a:lnTo>
                  <a:pt x="428640" y="1441600"/>
                </a:lnTo>
                <a:cubicBezTo>
                  <a:pt x="429998" y="1441717"/>
                  <a:pt x="430882" y="1440449"/>
                  <a:pt x="431290" y="1437799"/>
                </a:cubicBezTo>
                <a:cubicBezTo>
                  <a:pt x="431697" y="1435148"/>
                  <a:pt x="431880" y="1433614"/>
                  <a:pt x="431839" y="1433197"/>
                </a:cubicBezTo>
                <a:lnTo>
                  <a:pt x="434966" y="1403921"/>
                </a:lnTo>
                <a:cubicBezTo>
                  <a:pt x="432979" y="1398522"/>
                  <a:pt x="431179" y="1388683"/>
                  <a:pt x="429566" y="1374406"/>
                </a:cubicBezTo>
                <a:cubicBezTo>
                  <a:pt x="427952" y="1360128"/>
                  <a:pt x="428036" y="1350606"/>
                  <a:pt x="429817" y="1345839"/>
                </a:cubicBezTo>
                <a:lnTo>
                  <a:pt x="442088" y="1347303"/>
                </a:lnTo>
                <a:cubicBezTo>
                  <a:pt x="441185" y="1342917"/>
                  <a:pt x="440470" y="1338302"/>
                  <a:pt x="439942" y="1333458"/>
                </a:cubicBezTo>
                <a:cubicBezTo>
                  <a:pt x="439415" y="1328614"/>
                  <a:pt x="439883" y="1324048"/>
                  <a:pt x="441348" y="1319762"/>
                </a:cubicBezTo>
                <a:close/>
                <a:moveTo>
                  <a:pt x="426602" y="1286889"/>
                </a:moveTo>
                <a:lnTo>
                  <a:pt x="422735" y="1288624"/>
                </a:lnTo>
                <a:lnTo>
                  <a:pt x="426205" y="1296359"/>
                </a:lnTo>
                <a:cubicBezTo>
                  <a:pt x="426742" y="1294860"/>
                  <a:pt x="427050" y="1293173"/>
                  <a:pt x="427129" y="1291299"/>
                </a:cubicBezTo>
                <a:cubicBezTo>
                  <a:pt x="427207" y="1289425"/>
                  <a:pt x="427032" y="1287955"/>
                  <a:pt x="426602" y="1286889"/>
                </a:cubicBezTo>
                <a:close/>
                <a:moveTo>
                  <a:pt x="442740" y="1286619"/>
                </a:moveTo>
                <a:cubicBezTo>
                  <a:pt x="444075" y="1288730"/>
                  <a:pt x="444008" y="1290309"/>
                  <a:pt x="442542" y="1291354"/>
                </a:cubicBezTo>
                <a:lnTo>
                  <a:pt x="447547" y="1307690"/>
                </a:lnTo>
                <a:lnTo>
                  <a:pt x="452083" y="1312624"/>
                </a:lnTo>
                <a:cubicBezTo>
                  <a:pt x="452760" y="1308740"/>
                  <a:pt x="453087" y="1304722"/>
                  <a:pt x="453063" y="1300570"/>
                </a:cubicBezTo>
                <a:cubicBezTo>
                  <a:pt x="453040" y="1296419"/>
                  <a:pt x="452400" y="1292835"/>
                  <a:pt x="451144" y="1289818"/>
                </a:cubicBezTo>
                <a:cubicBezTo>
                  <a:pt x="449409" y="1285950"/>
                  <a:pt x="446608" y="1284884"/>
                  <a:pt x="442740" y="1286619"/>
                </a:cubicBezTo>
                <a:close/>
                <a:moveTo>
                  <a:pt x="423316" y="1207067"/>
                </a:moveTo>
                <a:cubicBezTo>
                  <a:pt x="422067" y="1207627"/>
                  <a:pt x="420431" y="1208942"/>
                  <a:pt x="418407" y="1211011"/>
                </a:cubicBezTo>
                <a:cubicBezTo>
                  <a:pt x="416383" y="1213080"/>
                  <a:pt x="415664" y="1215145"/>
                  <a:pt x="416250" y="1217205"/>
                </a:cubicBezTo>
                <a:cubicBezTo>
                  <a:pt x="416786" y="1218077"/>
                  <a:pt x="417764" y="1218316"/>
                  <a:pt x="419184" y="1217921"/>
                </a:cubicBezTo>
                <a:cubicBezTo>
                  <a:pt x="420604" y="1217526"/>
                  <a:pt x="421848" y="1217065"/>
                  <a:pt x="422918" y="1216537"/>
                </a:cubicBezTo>
                <a:close/>
                <a:moveTo>
                  <a:pt x="429937" y="1004340"/>
                </a:moveTo>
                <a:lnTo>
                  <a:pt x="433406" y="1012075"/>
                </a:lnTo>
                <a:lnTo>
                  <a:pt x="432738" y="1005407"/>
                </a:lnTo>
                <a:close/>
                <a:moveTo>
                  <a:pt x="416186" y="947794"/>
                </a:moveTo>
                <a:lnTo>
                  <a:pt x="417053" y="949728"/>
                </a:lnTo>
                <a:cubicBezTo>
                  <a:pt x="419478" y="955996"/>
                  <a:pt x="423502" y="958062"/>
                  <a:pt x="429125" y="955927"/>
                </a:cubicBezTo>
                <a:close/>
                <a:moveTo>
                  <a:pt x="457645" y="864160"/>
                </a:moveTo>
                <a:lnTo>
                  <a:pt x="454446" y="872563"/>
                </a:lnTo>
                <a:cubicBezTo>
                  <a:pt x="455891" y="872979"/>
                  <a:pt x="456986" y="873263"/>
                  <a:pt x="457730" y="873412"/>
                </a:cubicBezTo>
                <a:cubicBezTo>
                  <a:pt x="458475" y="873562"/>
                  <a:pt x="458603" y="874279"/>
                  <a:pt x="458114" y="875563"/>
                </a:cubicBezTo>
                <a:cubicBezTo>
                  <a:pt x="458659" y="877641"/>
                  <a:pt x="458238" y="880153"/>
                  <a:pt x="456849" y="883099"/>
                </a:cubicBezTo>
                <a:lnTo>
                  <a:pt x="449783" y="893237"/>
                </a:lnTo>
                <a:lnTo>
                  <a:pt x="444181" y="891104"/>
                </a:lnTo>
                <a:cubicBezTo>
                  <a:pt x="444527" y="897917"/>
                  <a:pt x="444972" y="902363"/>
                  <a:pt x="445518" y="904441"/>
                </a:cubicBezTo>
                <a:cubicBezTo>
                  <a:pt x="443858" y="911960"/>
                  <a:pt x="442198" y="919479"/>
                  <a:pt x="440538" y="926999"/>
                </a:cubicBezTo>
                <a:cubicBezTo>
                  <a:pt x="438878" y="934518"/>
                  <a:pt x="439586" y="942137"/>
                  <a:pt x="442661" y="949855"/>
                </a:cubicBezTo>
                <a:lnTo>
                  <a:pt x="442732" y="970728"/>
                </a:lnTo>
                <a:cubicBezTo>
                  <a:pt x="440874" y="974029"/>
                  <a:pt x="440375" y="977447"/>
                  <a:pt x="441234" y="980981"/>
                </a:cubicBezTo>
                <a:cubicBezTo>
                  <a:pt x="442094" y="984515"/>
                  <a:pt x="443262" y="987766"/>
                  <a:pt x="444738" y="990733"/>
                </a:cubicBezTo>
                <a:cubicBezTo>
                  <a:pt x="447674" y="999868"/>
                  <a:pt x="447710" y="1010304"/>
                  <a:pt x="444845" y="1022042"/>
                </a:cubicBezTo>
                <a:cubicBezTo>
                  <a:pt x="441980" y="1033779"/>
                  <a:pt x="442016" y="1044216"/>
                  <a:pt x="444953" y="1053351"/>
                </a:cubicBezTo>
                <a:lnTo>
                  <a:pt x="439820" y="1062622"/>
                </a:lnTo>
                <a:cubicBezTo>
                  <a:pt x="440467" y="1066977"/>
                  <a:pt x="440510" y="1071603"/>
                  <a:pt x="439948" y="1076500"/>
                </a:cubicBezTo>
                <a:cubicBezTo>
                  <a:pt x="439387" y="1081398"/>
                  <a:pt x="438946" y="1086241"/>
                  <a:pt x="438626" y="1091030"/>
                </a:cubicBezTo>
                <a:lnTo>
                  <a:pt x="444698" y="1104566"/>
                </a:lnTo>
                <a:cubicBezTo>
                  <a:pt x="450628" y="1098906"/>
                  <a:pt x="454518" y="1090966"/>
                  <a:pt x="456371" y="1080748"/>
                </a:cubicBezTo>
                <a:cubicBezTo>
                  <a:pt x="458223" y="1070529"/>
                  <a:pt x="457863" y="1062174"/>
                  <a:pt x="455289" y="1055683"/>
                </a:cubicBezTo>
                <a:cubicBezTo>
                  <a:pt x="457340" y="1054860"/>
                  <a:pt x="459040" y="1053903"/>
                  <a:pt x="460390" y="1052814"/>
                </a:cubicBezTo>
                <a:cubicBezTo>
                  <a:pt x="461740" y="1051724"/>
                  <a:pt x="462040" y="1050235"/>
                  <a:pt x="461289" y="1048346"/>
                </a:cubicBezTo>
                <a:cubicBezTo>
                  <a:pt x="459692" y="1045433"/>
                  <a:pt x="458500" y="1042774"/>
                  <a:pt x="457712" y="1040369"/>
                </a:cubicBezTo>
                <a:cubicBezTo>
                  <a:pt x="456923" y="1037964"/>
                  <a:pt x="458315" y="1035889"/>
                  <a:pt x="461886" y="1034141"/>
                </a:cubicBezTo>
                <a:lnTo>
                  <a:pt x="457335" y="961855"/>
                </a:lnTo>
                <a:cubicBezTo>
                  <a:pt x="463458" y="959108"/>
                  <a:pt x="465813" y="955729"/>
                  <a:pt x="464401" y="951717"/>
                </a:cubicBezTo>
                <a:cubicBezTo>
                  <a:pt x="462541" y="948002"/>
                  <a:pt x="461707" y="945280"/>
                  <a:pt x="461898" y="943548"/>
                </a:cubicBezTo>
                <a:cubicBezTo>
                  <a:pt x="462089" y="941817"/>
                  <a:pt x="464056" y="940161"/>
                  <a:pt x="467799" y="938579"/>
                </a:cubicBezTo>
                <a:lnTo>
                  <a:pt x="468793" y="914905"/>
                </a:lnTo>
                <a:cubicBezTo>
                  <a:pt x="467402" y="911803"/>
                  <a:pt x="465681" y="906672"/>
                  <a:pt x="463630" y="899510"/>
                </a:cubicBezTo>
                <a:cubicBezTo>
                  <a:pt x="461579" y="892349"/>
                  <a:pt x="459741" y="884367"/>
                  <a:pt x="458114" y="875563"/>
                </a:cubicBezTo>
                <a:cubicBezTo>
                  <a:pt x="458491" y="870361"/>
                  <a:pt x="458334" y="866560"/>
                  <a:pt x="457645" y="864160"/>
                </a:cubicBezTo>
                <a:close/>
                <a:moveTo>
                  <a:pt x="450236" y="837287"/>
                </a:moveTo>
                <a:lnTo>
                  <a:pt x="446369" y="839022"/>
                </a:lnTo>
                <a:lnTo>
                  <a:pt x="446173" y="841022"/>
                </a:lnTo>
                <a:close/>
                <a:moveTo>
                  <a:pt x="468403" y="816944"/>
                </a:moveTo>
                <a:cubicBezTo>
                  <a:pt x="465817" y="818297"/>
                  <a:pt x="463472" y="819543"/>
                  <a:pt x="461369" y="820680"/>
                </a:cubicBezTo>
                <a:cubicBezTo>
                  <a:pt x="461291" y="825360"/>
                  <a:pt x="461334" y="829987"/>
                  <a:pt x="461497" y="834559"/>
                </a:cubicBezTo>
                <a:cubicBezTo>
                  <a:pt x="461661" y="839131"/>
                  <a:pt x="461220" y="843974"/>
                  <a:pt x="460175" y="849088"/>
                </a:cubicBezTo>
                <a:cubicBezTo>
                  <a:pt x="464043" y="847353"/>
                  <a:pt x="468777" y="847552"/>
                  <a:pt x="474380" y="849685"/>
                </a:cubicBezTo>
                <a:lnTo>
                  <a:pt x="471507" y="827746"/>
                </a:lnTo>
                <a:cubicBezTo>
                  <a:pt x="472125" y="826211"/>
                  <a:pt x="472755" y="824380"/>
                  <a:pt x="473398" y="822252"/>
                </a:cubicBezTo>
                <a:cubicBezTo>
                  <a:pt x="474041" y="820125"/>
                  <a:pt x="474187" y="818511"/>
                  <a:pt x="473838" y="817409"/>
                </a:cubicBezTo>
                <a:cubicBezTo>
                  <a:pt x="472802" y="815745"/>
                  <a:pt x="470990" y="815590"/>
                  <a:pt x="468403" y="816944"/>
                </a:cubicBezTo>
                <a:close/>
                <a:moveTo>
                  <a:pt x="444817" y="763067"/>
                </a:moveTo>
                <a:lnTo>
                  <a:pt x="438817" y="770404"/>
                </a:lnTo>
                <a:cubicBezTo>
                  <a:pt x="441820" y="777961"/>
                  <a:pt x="443422" y="784985"/>
                  <a:pt x="443624" y="791476"/>
                </a:cubicBezTo>
                <a:cubicBezTo>
                  <a:pt x="444668" y="786361"/>
                  <a:pt x="445109" y="781518"/>
                  <a:pt x="444945" y="776946"/>
                </a:cubicBezTo>
                <a:cubicBezTo>
                  <a:pt x="444782" y="772374"/>
                  <a:pt x="444739" y="767747"/>
                  <a:pt x="444817" y="763067"/>
                </a:cubicBezTo>
                <a:close/>
                <a:moveTo>
                  <a:pt x="456181" y="735323"/>
                </a:moveTo>
                <a:cubicBezTo>
                  <a:pt x="455033" y="735354"/>
                  <a:pt x="453510" y="735843"/>
                  <a:pt x="451613" y="736791"/>
                </a:cubicBezTo>
                <a:lnTo>
                  <a:pt x="449679" y="737658"/>
                </a:lnTo>
                <a:cubicBezTo>
                  <a:pt x="450947" y="741348"/>
                  <a:pt x="452748" y="743637"/>
                  <a:pt x="455082" y="744526"/>
                </a:cubicBezTo>
                <a:lnTo>
                  <a:pt x="458950" y="742791"/>
                </a:lnTo>
                <a:cubicBezTo>
                  <a:pt x="460417" y="741746"/>
                  <a:pt x="460483" y="740168"/>
                  <a:pt x="459149" y="738056"/>
                </a:cubicBezTo>
                <a:cubicBezTo>
                  <a:pt x="458317" y="736203"/>
                  <a:pt x="457328" y="735292"/>
                  <a:pt x="456181" y="735323"/>
                </a:cubicBezTo>
                <a:close/>
                <a:moveTo>
                  <a:pt x="444332" y="684311"/>
                </a:moveTo>
                <a:lnTo>
                  <a:pt x="450403" y="697847"/>
                </a:lnTo>
                <a:cubicBezTo>
                  <a:pt x="448389" y="698750"/>
                  <a:pt x="446833" y="700029"/>
                  <a:pt x="445736" y="701682"/>
                </a:cubicBezTo>
                <a:cubicBezTo>
                  <a:pt x="444639" y="703336"/>
                  <a:pt x="444484" y="705147"/>
                  <a:pt x="445271" y="707117"/>
                </a:cubicBezTo>
                <a:cubicBezTo>
                  <a:pt x="446210" y="709212"/>
                  <a:pt x="447633" y="711090"/>
                  <a:pt x="449540" y="712751"/>
                </a:cubicBezTo>
                <a:cubicBezTo>
                  <a:pt x="451446" y="714412"/>
                  <a:pt x="453403" y="714890"/>
                  <a:pt x="455409" y="714184"/>
                </a:cubicBezTo>
                <a:cubicBezTo>
                  <a:pt x="456263" y="713607"/>
                  <a:pt x="456538" y="712709"/>
                  <a:pt x="456233" y="711491"/>
                </a:cubicBezTo>
                <a:cubicBezTo>
                  <a:pt x="455929" y="710273"/>
                  <a:pt x="455720" y="709592"/>
                  <a:pt x="455608" y="709449"/>
                </a:cubicBezTo>
                <a:lnTo>
                  <a:pt x="457470" y="687709"/>
                </a:lnTo>
                <a:close/>
                <a:moveTo>
                  <a:pt x="440791" y="655704"/>
                </a:moveTo>
                <a:lnTo>
                  <a:pt x="443393" y="661505"/>
                </a:lnTo>
                <a:lnTo>
                  <a:pt x="439995" y="674643"/>
                </a:lnTo>
                <a:lnTo>
                  <a:pt x="441730" y="678510"/>
                </a:lnTo>
                <a:lnTo>
                  <a:pt x="447929" y="666438"/>
                </a:lnTo>
                <a:lnTo>
                  <a:pt x="445326" y="660637"/>
                </a:lnTo>
                <a:cubicBezTo>
                  <a:pt x="445258" y="660377"/>
                  <a:pt x="444744" y="659447"/>
                  <a:pt x="443784" y="657845"/>
                </a:cubicBezTo>
                <a:cubicBezTo>
                  <a:pt x="442823" y="656243"/>
                  <a:pt x="441826" y="655530"/>
                  <a:pt x="440791" y="655704"/>
                </a:cubicBezTo>
                <a:close/>
                <a:moveTo>
                  <a:pt x="177316" y="379019"/>
                </a:moveTo>
                <a:lnTo>
                  <a:pt x="168714" y="380555"/>
                </a:lnTo>
                <a:lnTo>
                  <a:pt x="156117" y="409433"/>
                </a:lnTo>
                <a:cubicBezTo>
                  <a:pt x="153018" y="418275"/>
                  <a:pt x="153653" y="425733"/>
                  <a:pt x="158023" y="431806"/>
                </a:cubicBezTo>
                <a:cubicBezTo>
                  <a:pt x="162392" y="437878"/>
                  <a:pt x="164094" y="442535"/>
                  <a:pt x="163127" y="445775"/>
                </a:cubicBezTo>
                <a:lnTo>
                  <a:pt x="175796" y="437770"/>
                </a:lnTo>
                <a:lnTo>
                  <a:pt x="177729" y="436902"/>
                </a:lnTo>
                <a:lnTo>
                  <a:pt x="167122" y="418433"/>
                </a:lnTo>
                <a:lnTo>
                  <a:pt x="178454" y="397091"/>
                </a:lnTo>
                <a:close/>
                <a:moveTo>
                  <a:pt x="74663" y="0"/>
                </a:moveTo>
                <a:cubicBezTo>
                  <a:pt x="77744" y="4280"/>
                  <a:pt x="79022" y="16192"/>
                  <a:pt x="78498" y="35735"/>
                </a:cubicBezTo>
                <a:cubicBezTo>
                  <a:pt x="77973" y="55278"/>
                  <a:pt x="76567" y="68974"/>
                  <a:pt x="74281" y="76823"/>
                </a:cubicBezTo>
                <a:lnTo>
                  <a:pt x="76215" y="75955"/>
                </a:lnTo>
                <a:cubicBezTo>
                  <a:pt x="80340" y="77492"/>
                  <a:pt x="83027" y="79384"/>
                  <a:pt x="84277" y="81630"/>
                </a:cubicBezTo>
                <a:cubicBezTo>
                  <a:pt x="85526" y="83876"/>
                  <a:pt x="85797" y="86852"/>
                  <a:pt x="85087" y="90558"/>
                </a:cubicBezTo>
                <a:cubicBezTo>
                  <a:pt x="89248" y="106306"/>
                  <a:pt x="91692" y="123404"/>
                  <a:pt x="92418" y="141854"/>
                </a:cubicBezTo>
                <a:cubicBezTo>
                  <a:pt x="93145" y="160303"/>
                  <a:pt x="94622" y="177836"/>
                  <a:pt x="96849" y="194451"/>
                </a:cubicBezTo>
                <a:cubicBezTo>
                  <a:pt x="99872" y="196337"/>
                  <a:pt x="100945" y="198082"/>
                  <a:pt x="100068" y="199686"/>
                </a:cubicBezTo>
                <a:cubicBezTo>
                  <a:pt x="99190" y="201289"/>
                  <a:pt x="97629" y="203635"/>
                  <a:pt x="95384" y="206722"/>
                </a:cubicBezTo>
                <a:cubicBezTo>
                  <a:pt x="96127" y="208809"/>
                  <a:pt x="96761" y="210653"/>
                  <a:pt x="97286" y="212257"/>
                </a:cubicBezTo>
                <a:cubicBezTo>
                  <a:pt x="97812" y="213860"/>
                  <a:pt x="98979" y="214304"/>
                  <a:pt x="100788" y="213589"/>
                </a:cubicBezTo>
                <a:cubicBezTo>
                  <a:pt x="100805" y="217404"/>
                  <a:pt x="100490" y="222095"/>
                  <a:pt x="99841" y="227660"/>
                </a:cubicBezTo>
                <a:cubicBezTo>
                  <a:pt x="99192" y="233226"/>
                  <a:pt x="100110" y="236782"/>
                  <a:pt x="102594" y="238329"/>
                </a:cubicBezTo>
                <a:lnTo>
                  <a:pt x="108992" y="221523"/>
                </a:lnTo>
                <a:cubicBezTo>
                  <a:pt x="110139" y="218686"/>
                  <a:pt x="110561" y="216174"/>
                  <a:pt x="110257" y="213987"/>
                </a:cubicBezTo>
                <a:cubicBezTo>
                  <a:pt x="109954" y="211801"/>
                  <a:pt x="108442" y="210156"/>
                  <a:pt x="105721" y="209053"/>
                </a:cubicBezTo>
                <a:cubicBezTo>
                  <a:pt x="106854" y="206077"/>
                  <a:pt x="107837" y="202443"/>
                  <a:pt x="108670" y="198150"/>
                </a:cubicBezTo>
                <a:cubicBezTo>
                  <a:pt x="109502" y="193857"/>
                  <a:pt x="109785" y="189955"/>
                  <a:pt x="109517" y="186446"/>
                </a:cubicBezTo>
                <a:lnTo>
                  <a:pt x="109374" y="144701"/>
                </a:lnTo>
                <a:lnTo>
                  <a:pt x="116639" y="129828"/>
                </a:lnTo>
                <a:cubicBezTo>
                  <a:pt x="117830" y="126874"/>
                  <a:pt x="118430" y="123895"/>
                  <a:pt x="118438" y="120892"/>
                </a:cubicBezTo>
                <a:cubicBezTo>
                  <a:pt x="118445" y="117888"/>
                  <a:pt x="117111" y="115777"/>
                  <a:pt x="114435" y="114558"/>
                </a:cubicBezTo>
                <a:lnTo>
                  <a:pt x="115231" y="95619"/>
                </a:lnTo>
                <a:cubicBezTo>
                  <a:pt x="111373" y="89607"/>
                  <a:pt x="110849" y="83260"/>
                  <a:pt x="113659" y="76580"/>
                </a:cubicBezTo>
                <a:cubicBezTo>
                  <a:pt x="116469" y="69900"/>
                  <a:pt x="115945" y="63553"/>
                  <a:pt x="112087" y="57542"/>
                </a:cubicBezTo>
                <a:lnTo>
                  <a:pt x="127684" y="24995"/>
                </a:lnTo>
                <a:cubicBezTo>
                  <a:pt x="134940" y="28225"/>
                  <a:pt x="139019" y="30847"/>
                  <a:pt x="139923" y="32861"/>
                </a:cubicBezTo>
                <a:cubicBezTo>
                  <a:pt x="140826" y="34876"/>
                  <a:pt x="139638" y="38699"/>
                  <a:pt x="136358" y="44332"/>
                </a:cubicBezTo>
                <a:cubicBezTo>
                  <a:pt x="142463" y="48126"/>
                  <a:pt x="144226" y="52271"/>
                  <a:pt x="141646" y="56768"/>
                </a:cubicBezTo>
                <a:cubicBezTo>
                  <a:pt x="139066" y="61264"/>
                  <a:pt x="140128" y="65143"/>
                  <a:pt x="144833" y="68404"/>
                </a:cubicBezTo>
                <a:cubicBezTo>
                  <a:pt x="143667" y="74975"/>
                  <a:pt x="143603" y="84972"/>
                  <a:pt x="144640" y="98396"/>
                </a:cubicBezTo>
                <a:cubicBezTo>
                  <a:pt x="145677" y="111819"/>
                  <a:pt x="147813" y="120248"/>
                  <a:pt x="151048" y="123685"/>
                </a:cubicBezTo>
                <a:lnTo>
                  <a:pt x="152058" y="167364"/>
                </a:lnTo>
                <a:cubicBezTo>
                  <a:pt x="158291" y="170472"/>
                  <a:pt x="162699" y="174688"/>
                  <a:pt x="165282" y="180014"/>
                </a:cubicBezTo>
                <a:cubicBezTo>
                  <a:pt x="167864" y="185340"/>
                  <a:pt x="167438" y="191726"/>
                  <a:pt x="164003" y="199170"/>
                </a:cubicBezTo>
                <a:cubicBezTo>
                  <a:pt x="165647" y="208014"/>
                  <a:pt x="166433" y="217533"/>
                  <a:pt x="166360" y="227728"/>
                </a:cubicBezTo>
                <a:cubicBezTo>
                  <a:pt x="166287" y="237923"/>
                  <a:pt x="164706" y="247342"/>
                  <a:pt x="161615" y="255987"/>
                </a:cubicBezTo>
                <a:lnTo>
                  <a:pt x="174355" y="268855"/>
                </a:lnTo>
                <a:lnTo>
                  <a:pt x="165156" y="284595"/>
                </a:lnTo>
                <a:lnTo>
                  <a:pt x="174698" y="305865"/>
                </a:lnTo>
                <a:cubicBezTo>
                  <a:pt x="173931" y="310952"/>
                  <a:pt x="173901" y="315417"/>
                  <a:pt x="174609" y="319261"/>
                </a:cubicBezTo>
                <a:cubicBezTo>
                  <a:pt x="175317" y="323105"/>
                  <a:pt x="174370" y="326820"/>
                  <a:pt x="171769" y="330406"/>
                </a:cubicBezTo>
                <a:cubicBezTo>
                  <a:pt x="171877" y="333020"/>
                  <a:pt x="172981" y="335912"/>
                  <a:pt x="175081" y="339083"/>
                </a:cubicBezTo>
                <a:cubicBezTo>
                  <a:pt x="177181" y="342254"/>
                  <a:pt x="179034" y="344229"/>
                  <a:pt x="180642" y="345008"/>
                </a:cubicBezTo>
                <a:cubicBezTo>
                  <a:pt x="182543" y="346333"/>
                  <a:pt x="184077" y="346516"/>
                  <a:pt x="185243" y="345558"/>
                </a:cubicBezTo>
                <a:cubicBezTo>
                  <a:pt x="186410" y="344599"/>
                  <a:pt x="186810" y="343548"/>
                  <a:pt x="186443" y="342406"/>
                </a:cubicBezTo>
                <a:cubicBezTo>
                  <a:pt x="179893" y="338376"/>
                  <a:pt x="178369" y="333253"/>
                  <a:pt x="181871" y="327036"/>
                </a:cubicBezTo>
                <a:cubicBezTo>
                  <a:pt x="185374" y="320820"/>
                  <a:pt x="188585" y="315895"/>
                  <a:pt x="191504" y="312263"/>
                </a:cubicBezTo>
                <a:lnTo>
                  <a:pt x="178493" y="283258"/>
                </a:lnTo>
                <a:lnTo>
                  <a:pt x="180427" y="282390"/>
                </a:lnTo>
                <a:cubicBezTo>
                  <a:pt x="180611" y="279888"/>
                  <a:pt x="180324" y="277307"/>
                  <a:pt x="179567" y="274647"/>
                </a:cubicBezTo>
                <a:cubicBezTo>
                  <a:pt x="178809" y="271986"/>
                  <a:pt x="177072" y="270056"/>
                  <a:pt x="174355" y="268855"/>
                </a:cubicBezTo>
                <a:cubicBezTo>
                  <a:pt x="177495" y="261397"/>
                  <a:pt x="179263" y="254120"/>
                  <a:pt x="179660" y="247022"/>
                </a:cubicBezTo>
                <a:cubicBezTo>
                  <a:pt x="180057" y="239924"/>
                  <a:pt x="182042" y="233130"/>
                  <a:pt x="185615" y="226640"/>
                </a:cubicBezTo>
                <a:cubicBezTo>
                  <a:pt x="176449" y="223251"/>
                  <a:pt x="172689" y="219615"/>
                  <a:pt x="174335" y="215731"/>
                </a:cubicBezTo>
                <a:cubicBezTo>
                  <a:pt x="175980" y="211847"/>
                  <a:pt x="179204" y="205659"/>
                  <a:pt x="184008" y="197165"/>
                </a:cubicBezTo>
                <a:cubicBezTo>
                  <a:pt x="186068" y="189998"/>
                  <a:pt x="185143" y="179090"/>
                  <a:pt x="181233" y="164439"/>
                </a:cubicBezTo>
                <a:cubicBezTo>
                  <a:pt x="177323" y="149789"/>
                  <a:pt x="176664" y="138180"/>
                  <a:pt x="179257" y="129613"/>
                </a:cubicBezTo>
                <a:cubicBezTo>
                  <a:pt x="180834" y="127842"/>
                  <a:pt x="182614" y="126849"/>
                  <a:pt x="184600" y="126636"/>
                </a:cubicBezTo>
                <a:cubicBezTo>
                  <a:pt x="186585" y="126423"/>
                  <a:pt x="188316" y="126614"/>
                  <a:pt x="189793" y="127210"/>
                </a:cubicBezTo>
                <a:cubicBezTo>
                  <a:pt x="196569" y="130558"/>
                  <a:pt x="200275" y="136445"/>
                  <a:pt x="200909" y="144871"/>
                </a:cubicBezTo>
                <a:cubicBezTo>
                  <a:pt x="201543" y="153297"/>
                  <a:pt x="200464" y="160168"/>
                  <a:pt x="197671" y="165486"/>
                </a:cubicBezTo>
                <a:cubicBezTo>
                  <a:pt x="198662" y="179994"/>
                  <a:pt x="200108" y="193573"/>
                  <a:pt x="202007" y="206222"/>
                </a:cubicBezTo>
                <a:cubicBezTo>
                  <a:pt x="203906" y="218871"/>
                  <a:pt x="205135" y="231966"/>
                  <a:pt x="205692" y="245507"/>
                </a:cubicBezTo>
                <a:cubicBezTo>
                  <a:pt x="208296" y="246565"/>
                  <a:pt x="209341" y="248032"/>
                  <a:pt x="208828" y="249908"/>
                </a:cubicBezTo>
                <a:cubicBezTo>
                  <a:pt x="208314" y="251783"/>
                  <a:pt x="207425" y="254118"/>
                  <a:pt x="206162" y="256910"/>
                </a:cubicBezTo>
                <a:cubicBezTo>
                  <a:pt x="205194" y="259715"/>
                  <a:pt x="205381" y="261858"/>
                  <a:pt x="206722" y="263337"/>
                </a:cubicBezTo>
                <a:cubicBezTo>
                  <a:pt x="208063" y="264816"/>
                  <a:pt x="209966" y="265608"/>
                  <a:pt x="212432" y="265711"/>
                </a:cubicBezTo>
                <a:cubicBezTo>
                  <a:pt x="210748" y="270048"/>
                  <a:pt x="209535" y="274463"/>
                  <a:pt x="208793" y="278958"/>
                </a:cubicBezTo>
                <a:cubicBezTo>
                  <a:pt x="208051" y="283452"/>
                  <a:pt x="208288" y="287217"/>
                  <a:pt x="209504" y="290252"/>
                </a:cubicBezTo>
                <a:lnTo>
                  <a:pt x="207841" y="307258"/>
                </a:lnTo>
                <a:cubicBezTo>
                  <a:pt x="212432" y="309941"/>
                  <a:pt x="215222" y="313141"/>
                  <a:pt x="216212" y="316859"/>
                </a:cubicBezTo>
                <a:cubicBezTo>
                  <a:pt x="217202" y="320576"/>
                  <a:pt x="216658" y="324110"/>
                  <a:pt x="214581" y="327462"/>
                </a:cubicBezTo>
                <a:cubicBezTo>
                  <a:pt x="220931" y="324033"/>
                  <a:pt x="229335" y="319683"/>
                  <a:pt x="239793" y="314411"/>
                </a:cubicBezTo>
                <a:cubicBezTo>
                  <a:pt x="250252" y="309138"/>
                  <a:pt x="259474" y="307906"/>
                  <a:pt x="267459" y="310711"/>
                </a:cubicBezTo>
                <a:cubicBezTo>
                  <a:pt x="272185" y="313479"/>
                  <a:pt x="275406" y="316776"/>
                  <a:pt x="277122" y="320604"/>
                </a:cubicBezTo>
                <a:cubicBezTo>
                  <a:pt x="278839" y="324431"/>
                  <a:pt x="278509" y="327579"/>
                  <a:pt x="276133" y="330048"/>
                </a:cubicBezTo>
                <a:cubicBezTo>
                  <a:pt x="276437" y="331267"/>
                  <a:pt x="276596" y="333131"/>
                  <a:pt x="276609" y="335641"/>
                </a:cubicBezTo>
                <a:cubicBezTo>
                  <a:pt x="276622" y="338152"/>
                  <a:pt x="277264" y="339799"/>
                  <a:pt x="278536" y="340584"/>
                </a:cubicBezTo>
                <a:lnTo>
                  <a:pt x="282602" y="334115"/>
                </a:lnTo>
                <a:lnTo>
                  <a:pt x="299066" y="303502"/>
                </a:lnTo>
                <a:lnTo>
                  <a:pt x="296862" y="288231"/>
                </a:lnTo>
                <a:cubicBezTo>
                  <a:pt x="293879" y="286327"/>
                  <a:pt x="292725" y="284619"/>
                  <a:pt x="293402" y="283106"/>
                </a:cubicBezTo>
                <a:cubicBezTo>
                  <a:pt x="294078" y="281592"/>
                  <a:pt x="295075" y="279500"/>
                  <a:pt x="296393" y="276828"/>
                </a:cubicBezTo>
                <a:cubicBezTo>
                  <a:pt x="296430" y="274537"/>
                  <a:pt x="295904" y="272934"/>
                  <a:pt x="294816" y="272019"/>
                </a:cubicBezTo>
                <a:cubicBezTo>
                  <a:pt x="293728" y="271103"/>
                  <a:pt x="292452" y="270417"/>
                  <a:pt x="290989" y="269961"/>
                </a:cubicBezTo>
                <a:cubicBezTo>
                  <a:pt x="293955" y="261469"/>
                  <a:pt x="296220" y="252710"/>
                  <a:pt x="297785" y="243685"/>
                </a:cubicBezTo>
                <a:cubicBezTo>
                  <a:pt x="299350" y="234660"/>
                  <a:pt x="301615" y="225901"/>
                  <a:pt x="304581" y="217409"/>
                </a:cubicBezTo>
                <a:cubicBezTo>
                  <a:pt x="302602" y="207602"/>
                  <a:pt x="302585" y="197641"/>
                  <a:pt x="304532" y="187525"/>
                </a:cubicBezTo>
                <a:cubicBezTo>
                  <a:pt x="306479" y="177409"/>
                  <a:pt x="310447" y="168564"/>
                  <a:pt x="316438" y="160990"/>
                </a:cubicBezTo>
                <a:lnTo>
                  <a:pt x="310167" y="152189"/>
                </a:lnTo>
                <a:cubicBezTo>
                  <a:pt x="307962" y="149646"/>
                  <a:pt x="307019" y="146681"/>
                  <a:pt x="307339" y="143295"/>
                </a:cubicBezTo>
                <a:cubicBezTo>
                  <a:pt x="307659" y="139909"/>
                  <a:pt x="308867" y="136561"/>
                  <a:pt x="310963" y="133250"/>
                </a:cubicBezTo>
                <a:cubicBezTo>
                  <a:pt x="311216" y="123458"/>
                  <a:pt x="314505" y="120434"/>
                  <a:pt x="320830" y="124178"/>
                </a:cubicBezTo>
                <a:cubicBezTo>
                  <a:pt x="326580" y="126100"/>
                  <a:pt x="330704" y="128605"/>
                  <a:pt x="333202" y="131694"/>
                </a:cubicBezTo>
                <a:cubicBezTo>
                  <a:pt x="335701" y="134783"/>
                  <a:pt x="335691" y="139723"/>
                  <a:pt x="333172" y="146515"/>
                </a:cubicBezTo>
                <a:cubicBezTo>
                  <a:pt x="330998" y="151700"/>
                  <a:pt x="329116" y="159803"/>
                  <a:pt x="327526" y="170823"/>
                </a:cubicBezTo>
                <a:cubicBezTo>
                  <a:pt x="325937" y="181844"/>
                  <a:pt x="328089" y="189879"/>
                  <a:pt x="333984" y="194929"/>
                </a:cubicBezTo>
                <a:cubicBezTo>
                  <a:pt x="335517" y="201258"/>
                  <a:pt x="336942" y="211555"/>
                  <a:pt x="338259" y="225820"/>
                </a:cubicBezTo>
                <a:cubicBezTo>
                  <a:pt x="339577" y="240085"/>
                  <a:pt x="338802" y="251950"/>
                  <a:pt x="335934" y="261414"/>
                </a:cubicBezTo>
                <a:cubicBezTo>
                  <a:pt x="339934" y="263104"/>
                  <a:pt x="341904" y="265124"/>
                  <a:pt x="341845" y="267473"/>
                </a:cubicBezTo>
                <a:cubicBezTo>
                  <a:pt x="341786" y="269822"/>
                  <a:pt x="340906" y="271959"/>
                  <a:pt x="339204" y="273884"/>
                </a:cubicBezTo>
                <a:cubicBezTo>
                  <a:pt x="337674" y="278780"/>
                  <a:pt x="340354" y="283675"/>
                  <a:pt x="347243" y="288569"/>
                </a:cubicBezTo>
                <a:cubicBezTo>
                  <a:pt x="354133" y="293464"/>
                  <a:pt x="359013" y="296791"/>
                  <a:pt x="361883" y="298552"/>
                </a:cubicBezTo>
                <a:cubicBezTo>
                  <a:pt x="360356" y="306690"/>
                  <a:pt x="359434" y="322975"/>
                  <a:pt x="359119" y="347409"/>
                </a:cubicBezTo>
                <a:cubicBezTo>
                  <a:pt x="358804" y="371842"/>
                  <a:pt x="361267" y="386610"/>
                  <a:pt x="366507" y="391711"/>
                </a:cubicBezTo>
                <a:lnTo>
                  <a:pt x="357109" y="412186"/>
                </a:lnTo>
                <a:cubicBezTo>
                  <a:pt x="356734" y="419226"/>
                  <a:pt x="356372" y="425970"/>
                  <a:pt x="356022" y="432417"/>
                </a:cubicBezTo>
                <a:cubicBezTo>
                  <a:pt x="355672" y="438865"/>
                  <a:pt x="355793" y="445392"/>
                  <a:pt x="356385" y="451998"/>
                </a:cubicBezTo>
                <a:lnTo>
                  <a:pt x="360921" y="456932"/>
                </a:lnTo>
                <a:cubicBezTo>
                  <a:pt x="366470" y="452797"/>
                  <a:pt x="368605" y="445258"/>
                  <a:pt x="367325" y="434315"/>
                </a:cubicBezTo>
                <a:cubicBezTo>
                  <a:pt x="366046" y="423372"/>
                  <a:pt x="368664" y="415616"/>
                  <a:pt x="375180" y="411048"/>
                </a:cubicBezTo>
                <a:cubicBezTo>
                  <a:pt x="378581" y="409136"/>
                  <a:pt x="382515" y="405823"/>
                  <a:pt x="386981" y="401109"/>
                </a:cubicBezTo>
                <a:lnTo>
                  <a:pt x="370844" y="401380"/>
                </a:lnTo>
                <a:lnTo>
                  <a:pt x="374910" y="394910"/>
                </a:lnTo>
                <a:cubicBezTo>
                  <a:pt x="376975" y="391855"/>
                  <a:pt x="379328" y="390412"/>
                  <a:pt x="381969" y="390582"/>
                </a:cubicBezTo>
                <a:cubicBezTo>
                  <a:pt x="384610" y="390753"/>
                  <a:pt x="387347" y="391461"/>
                  <a:pt x="390180" y="392706"/>
                </a:cubicBezTo>
                <a:cubicBezTo>
                  <a:pt x="390930" y="388983"/>
                  <a:pt x="391546" y="385609"/>
                  <a:pt x="392029" y="382586"/>
                </a:cubicBezTo>
                <a:cubicBezTo>
                  <a:pt x="392511" y="379563"/>
                  <a:pt x="392161" y="376623"/>
                  <a:pt x="390976" y="373767"/>
                </a:cubicBezTo>
                <a:cubicBezTo>
                  <a:pt x="391849" y="370859"/>
                  <a:pt x="391685" y="367255"/>
                  <a:pt x="390482" y="362956"/>
                </a:cubicBezTo>
                <a:cubicBezTo>
                  <a:pt x="389279" y="358656"/>
                  <a:pt x="388197" y="354302"/>
                  <a:pt x="387236" y="349894"/>
                </a:cubicBezTo>
                <a:cubicBezTo>
                  <a:pt x="380968" y="352319"/>
                  <a:pt x="374366" y="351409"/>
                  <a:pt x="367430" y="347165"/>
                </a:cubicBezTo>
                <a:cubicBezTo>
                  <a:pt x="371818" y="340551"/>
                  <a:pt x="372439" y="333304"/>
                  <a:pt x="369292" y="325425"/>
                </a:cubicBezTo>
                <a:lnTo>
                  <a:pt x="390364" y="320618"/>
                </a:lnTo>
                <a:cubicBezTo>
                  <a:pt x="388965" y="324730"/>
                  <a:pt x="388413" y="328462"/>
                  <a:pt x="388707" y="331814"/>
                </a:cubicBezTo>
                <a:cubicBezTo>
                  <a:pt x="389001" y="335166"/>
                  <a:pt x="388933" y="338681"/>
                  <a:pt x="388501" y="342358"/>
                </a:cubicBezTo>
                <a:lnTo>
                  <a:pt x="398838" y="344690"/>
                </a:lnTo>
                <a:cubicBezTo>
                  <a:pt x="402706" y="342955"/>
                  <a:pt x="405507" y="344022"/>
                  <a:pt x="407241" y="347889"/>
                </a:cubicBezTo>
                <a:cubicBezTo>
                  <a:pt x="408833" y="351869"/>
                  <a:pt x="409404" y="356162"/>
                  <a:pt x="408953" y="360767"/>
                </a:cubicBezTo>
                <a:cubicBezTo>
                  <a:pt x="408503" y="365373"/>
                  <a:pt x="407890" y="369616"/>
                  <a:pt x="407114" y="373496"/>
                </a:cubicBezTo>
                <a:cubicBezTo>
                  <a:pt x="410497" y="372947"/>
                  <a:pt x="413784" y="371860"/>
                  <a:pt x="416975" y="370235"/>
                </a:cubicBezTo>
                <a:cubicBezTo>
                  <a:pt x="420165" y="368610"/>
                  <a:pt x="422969" y="367740"/>
                  <a:pt x="425385" y="367624"/>
                </a:cubicBezTo>
                <a:cubicBezTo>
                  <a:pt x="428240" y="370214"/>
                  <a:pt x="428750" y="375018"/>
                  <a:pt x="426914" y="382036"/>
                </a:cubicBezTo>
                <a:cubicBezTo>
                  <a:pt x="425077" y="389054"/>
                  <a:pt x="423170" y="394942"/>
                  <a:pt x="421191" y="399701"/>
                </a:cubicBezTo>
                <a:cubicBezTo>
                  <a:pt x="422918" y="403765"/>
                  <a:pt x="423702" y="407672"/>
                  <a:pt x="423544" y="411420"/>
                </a:cubicBezTo>
                <a:cubicBezTo>
                  <a:pt x="423387" y="415168"/>
                  <a:pt x="422337" y="417575"/>
                  <a:pt x="420395" y="418640"/>
                </a:cubicBezTo>
                <a:lnTo>
                  <a:pt x="416798" y="436512"/>
                </a:lnTo>
                <a:lnTo>
                  <a:pt x="424605" y="453916"/>
                </a:lnTo>
                <a:lnTo>
                  <a:pt x="427804" y="445512"/>
                </a:lnTo>
                <a:lnTo>
                  <a:pt x="428600" y="426574"/>
                </a:lnTo>
                <a:cubicBezTo>
                  <a:pt x="428780" y="424170"/>
                  <a:pt x="429418" y="422141"/>
                  <a:pt x="430515" y="420488"/>
                </a:cubicBezTo>
                <a:cubicBezTo>
                  <a:pt x="431612" y="418834"/>
                  <a:pt x="432685" y="417773"/>
                  <a:pt x="433732" y="417303"/>
                </a:cubicBezTo>
                <a:cubicBezTo>
                  <a:pt x="434059" y="418463"/>
                  <a:pt x="434173" y="420444"/>
                  <a:pt x="434075" y="423246"/>
                </a:cubicBezTo>
                <a:cubicBezTo>
                  <a:pt x="433977" y="426048"/>
                  <a:pt x="434309" y="428513"/>
                  <a:pt x="435069" y="430640"/>
                </a:cubicBezTo>
                <a:cubicBezTo>
                  <a:pt x="439674" y="434865"/>
                  <a:pt x="439987" y="442467"/>
                  <a:pt x="436008" y="453446"/>
                </a:cubicBezTo>
                <a:cubicBezTo>
                  <a:pt x="432029" y="464425"/>
                  <a:pt x="432342" y="472027"/>
                  <a:pt x="436947" y="476252"/>
                </a:cubicBezTo>
                <a:lnTo>
                  <a:pt x="435284" y="493258"/>
                </a:lnTo>
                <a:cubicBezTo>
                  <a:pt x="436841" y="497592"/>
                  <a:pt x="437865" y="503327"/>
                  <a:pt x="438356" y="510462"/>
                </a:cubicBezTo>
                <a:cubicBezTo>
                  <a:pt x="440296" y="503785"/>
                  <a:pt x="441778" y="496732"/>
                  <a:pt x="442802" y="489305"/>
                </a:cubicBezTo>
                <a:cubicBezTo>
                  <a:pt x="443825" y="481878"/>
                  <a:pt x="442940" y="474726"/>
                  <a:pt x="440146" y="467849"/>
                </a:cubicBezTo>
                <a:lnTo>
                  <a:pt x="458218" y="466711"/>
                </a:lnTo>
                <a:lnTo>
                  <a:pt x="463891" y="489717"/>
                </a:lnTo>
                <a:lnTo>
                  <a:pt x="472692" y="483446"/>
                </a:lnTo>
                <a:lnTo>
                  <a:pt x="487565" y="490711"/>
                </a:lnTo>
                <a:lnTo>
                  <a:pt x="490907" y="524054"/>
                </a:lnTo>
                <a:cubicBezTo>
                  <a:pt x="486649" y="534626"/>
                  <a:pt x="484087" y="545743"/>
                  <a:pt x="483221" y="557407"/>
                </a:cubicBezTo>
                <a:cubicBezTo>
                  <a:pt x="482356" y="569070"/>
                  <a:pt x="480544" y="579271"/>
                  <a:pt x="477785" y="588008"/>
                </a:cubicBezTo>
                <a:lnTo>
                  <a:pt x="473918" y="589743"/>
                </a:lnTo>
                <a:lnTo>
                  <a:pt x="476520" y="595544"/>
                </a:lnTo>
                <a:lnTo>
                  <a:pt x="473592" y="620086"/>
                </a:lnTo>
                <a:cubicBezTo>
                  <a:pt x="476472" y="628665"/>
                  <a:pt x="476502" y="637362"/>
                  <a:pt x="473681" y="646176"/>
                </a:cubicBezTo>
                <a:cubicBezTo>
                  <a:pt x="470860" y="654991"/>
                  <a:pt x="471324" y="664654"/>
                  <a:pt x="475072" y="675168"/>
                </a:cubicBezTo>
                <a:cubicBezTo>
                  <a:pt x="474560" y="680285"/>
                  <a:pt x="474087" y="688723"/>
                  <a:pt x="473652" y="700484"/>
                </a:cubicBezTo>
                <a:cubicBezTo>
                  <a:pt x="473218" y="712244"/>
                  <a:pt x="472094" y="719232"/>
                  <a:pt x="470281" y="721449"/>
                </a:cubicBezTo>
                <a:cubicBezTo>
                  <a:pt x="473350" y="727428"/>
                  <a:pt x="475886" y="734807"/>
                  <a:pt x="477889" y="743587"/>
                </a:cubicBezTo>
                <a:lnTo>
                  <a:pt x="479822" y="742719"/>
                </a:lnTo>
                <a:cubicBezTo>
                  <a:pt x="482946" y="743641"/>
                  <a:pt x="483169" y="745864"/>
                  <a:pt x="480491" y="749388"/>
                </a:cubicBezTo>
                <a:lnTo>
                  <a:pt x="476624" y="751123"/>
                </a:lnTo>
                <a:cubicBezTo>
                  <a:pt x="476825" y="757613"/>
                  <a:pt x="474759" y="761637"/>
                  <a:pt x="470425" y="763194"/>
                </a:cubicBezTo>
                <a:cubicBezTo>
                  <a:pt x="473102" y="770026"/>
                  <a:pt x="474704" y="777050"/>
                  <a:pt x="475231" y="784266"/>
                </a:cubicBezTo>
                <a:cubicBezTo>
                  <a:pt x="475758" y="791482"/>
                  <a:pt x="477360" y="798506"/>
                  <a:pt x="480037" y="805337"/>
                </a:cubicBezTo>
                <a:lnTo>
                  <a:pt x="498578" y="815603"/>
                </a:lnTo>
                <a:cubicBezTo>
                  <a:pt x="500690" y="814269"/>
                  <a:pt x="502268" y="814335"/>
                  <a:pt x="503313" y="815802"/>
                </a:cubicBezTo>
                <a:cubicBezTo>
                  <a:pt x="504154" y="817892"/>
                  <a:pt x="504324" y="820429"/>
                  <a:pt x="503824" y="823412"/>
                </a:cubicBezTo>
                <a:cubicBezTo>
                  <a:pt x="503323" y="826395"/>
                  <a:pt x="502309" y="828882"/>
                  <a:pt x="500783" y="830873"/>
                </a:cubicBezTo>
                <a:cubicBezTo>
                  <a:pt x="502219" y="833859"/>
                  <a:pt x="502767" y="836807"/>
                  <a:pt x="502427" y="839717"/>
                </a:cubicBezTo>
                <a:cubicBezTo>
                  <a:pt x="502087" y="842628"/>
                  <a:pt x="500051" y="844993"/>
                  <a:pt x="496319" y="846812"/>
                </a:cubicBezTo>
                <a:lnTo>
                  <a:pt x="490518" y="849415"/>
                </a:lnTo>
                <a:lnTo>
                  <a:pt x="498125" y="871552"/>
                </a:lnTo>
                <a:lnTo>
                  <a:pt x="495268" y="916966"/>
                </a:lnTo>
                <a:lnTo>
                  <a:pt x="490136" y="926237"/>
                </a:lnTo>
                <a:cubicBezTo>
                  <a:pt x="492609" y="932289"/>
                  <a:pt x="493969" y="939422"/>
                  <a:pt x="494217" y="947634"/>
                </a:cubicBezTo>
                <a:cubicBezTo>
                  <a:pt x="494465" y="955846"/>
                  <a:pt x="494375" y="963629"/>
                  <a:pt x="493947" y="970982"/>
                </a:cubicBezTo>
                <a:lnTo>
                  <a:pt x="504356" y="994186"/>
                </a:lnTo>
                <a:lnTo>
                  <a:pt x="494958" y="1014661"/>
                </a:lnTo>
                <a:lnTo>
                  <a:pt x="495897" y="1037468"/>
                </a:lnTo>
                <a:lnTo>
                  <a:pt x="488632" y="1052340"/>
                </a:lnTo>
                <a:cubicBezTo>
                  <a:pt x="490905" y="1058918"/>
                  <a:pt x="490998" y="1065167"/>
                  <a:pt x="488911" y="1071087"/>
                </a:cubicBezTo>
                <a:cubicBezTo>
                  <a:pt x="486824" y="1077007"/>
                  <a:pt x="487134" y="1083740"/>
                  <a:pt x="489841" y="1091285"/>
                </a:cubicBezTo>
                <a:lnTo>
                  <a:pt x="487183" y="1131964"/>
                </a:lnTo>
                <a:cubicBezTo>
                  <a:pt x="481960" y="1135855"/>
                  <a:pt x="480890" y="1142529"/>
                  <a:pt x="483971" y="1151987"/>
                </a:cubicBezTo>
                <a:cubicBezTo>
                  <a:pt x="487051" y="1161444"/>
                  <a:pt x="485014" y="1168553"/>
                  <a:pt x="477857" y="1173311"/>
                </a:cubicBezTo>
                <a:lnTo>
                  <a:pt x="455504" y="1118301"/>
                </a:lnTo>
                <a:lnTo>
                  <a:pt x="442167" y="1119637"/>
                </a:lnTo>
                <a:lnTo>
                  <a:pt x="440504" y="1136643"/>
                </a:lnTo>
                <a:cubicBezTo>
                  <a:pt x="441673" y="1145506"/>
                  <a:pt x="443527" y="1157837"/>
                  <a:pt x="446065" y="1173635"/>
                </a:cubicBezTo>
                <a:cubicBezTo>
                  <a:pt x="448602" y="1189434"/>
                  <a:pt x="451423" y="1201331"/>
                  <a:pt x="454526" y="1209327"/>
                </a:cubicBezTo>
                <a:cubicBezTo>
                  <a:pt x="458552" y="1217441"/>
                  <a:pt x="459557" y="1222701"/>
                  <a:pt x="457539" y="1225106"/>
                </a:cubicBezTo>
                <a:cubicBezTo>
                  <a:pt x="455520" y="1227511"/>
                  <a:pt x="449739" y="1230588"/>
                  <a:pt x="440194" y="1234338"/>
                </a:cubicBezTo>
                <a:lnTo>
                  <a:pt x="440862" y="1241006"/>
                </a:lnTo>
                <a:cubicBezTo>
                  <a:pt x="444364" y="1242339"/>
                  <a:pt x="447815" y="1244856"/>
                  <a:pt x="451217" y="1248556"/>
                </a:cubicBezTo>
                <a:cubicBezTo>
                  <a:pt x="454619" y="1252256"/>
                  <a:pt x="453770" y="1255540"/>
                  <a:pt x="448669" y="1258409"/>
                </a:cubicBezTo>
                <a:cubicBezTo>
                  <a:pt x="447358" y="1259046"/>
                  <a:pt x="445363" y="1260425"/>
                  <a:pt x="442685" y="1262545"/>
                </a:cubicBezTo>
                <a:cubicBezTo>
                  <a:pt x="440007" y="1264666"/>
                  <a:pt x="438712" y="1266311"/>
                  <a:pt x="438801" y="1267481"/>
                </a:cubicBezTo>
                <a:lnTo>
                  <a:pt x="439669" y="1269415"/>
                </a:lnTo>
                <a:lnTo>
                  <a:pt x="473679" y="1272741"/>
                </a:lnTo>
                <a:cubicBezTo>
                  <a:pt x="476233" y="1265595"/>
                  <a:pt x="477023" y="1258079"/>
                  <a:pt x="476050" y="1250192"/>
                </a:cubicBezTo>
                <a:cubicBezTo>
                  <a:pt x="475077" y="1242305"/>
                  <a:pt x="473016" y="1234907"/>
                  <a:pt x="469868" y="1227996"/>
                </a:cubicBezTo>
                <a:cubicBezTo>
                  <a:pt x="472889" y="1220059"/>
                  <a:pt x="472576" y="1212457"/>
                  <a:pt x="468929" y="1205189"/>
                </a:cubicBezTo>
                <a:lnTo>
                  <a:pt x="468857" y="1184317"/>
                </a:lnTo>
                <a:cubicBezTo>
                  <a:pt x="468293" y="1183166"/>
                  <a:pt x="467687" y="1181599"/>
                  <a:pt x="467039" y="1179615"/>
                </a:cubicBezTo>
                <a:cubicBezTo>
                  <a:pt x="466391" y="1177632"/>
                  <a:pt x="466485" y="1176331"/>
                  <a:pt x="467321" y="1175714"/>
                </a:cubicBezTo>
                <a:cubicBezTo>
                  <a:pt x="471576" y="1174628"/>
                  <a:pt x="476353" y="1176647"/>
                  <a:pt x="481652" y="1181771"/>
                </a:cubicBezTo>
                <a:cubicBezTo>
                  <a:pt x="486950" y="1186895"/>
                  <a:pt x="490444" y="1191231"/>
                  <a:pt x="492133" y="1194781"/>
                </a:cubicBezTo>
                <a:cubicBezTo>
                  <a:pt x="492701" y="1195832"/>
                  <a:pt x="493082" y="1197113"/>
                  <a:pt x="493276" y="1198623"/>
                </a:cubicBezTo>
                <a:cubicBezTo>
                  <a:pt x="493469" y="1200133"/>
                  <a:pt x="492667" y="1201364"/>
                  <a:pt x="490868" y="1202316"/>
                </a:cubicBezTo>
                <a:cubicBezTo>
                  <a:pt x="492652" y="1211581"/>
                  <a:pt x="493758" y="1222892"/>
                  <a:pt x="494185" y="1236250"/>
                </a:cubicBezTo>
                <a:cubicBezTo>
                  <a:pt x="494612" y="1249608"/>
                  <a:pt x="492867" y="1261037"/>
                  <a:pt x="488950" y="1270537"/>
                </a:cubicBezTo>
                <a:cubicBezTo>
                  <a:pt x="490335" y="1274271"/>
                  <a:pt x="490669" y="1277605"/>
                  <a:pt x="489953" y="1280539"/>
                </a:cubicBezTo>
                <a:cubicBezTo>
                  <a:pt x="489237" y="1283474"/>
                  <a:pt x="489571" y="1286808"/>
                  <a:pt x="490955" y="1290542"/>
                </a:cubicBezTo>
                <a:cubicBezTo>
                  <a:pt x="491145" y="1298732"/>
                  <a:pt x="490905" y="1307259"/>
                  <a:pt x="490236" y="1316124"/>
                </a:cubicBezTo>
                <a:cubicBezTo>
                  <a:pt x="489567" y="1324990"/>
                  <a:pt x="488144" y="1333467"/>
                  <a:pt x="485966" y="1341558"/>
                </a:cubicBezTo>
                <a:cubicBezTo>
                  <a:pt x="486906" y="1343653"/>
                  <a:pt x="487362" y="1345964"/>
                  <a:pt x="487335" y="1348493"/>
                </a:cubicBezTo>
                <a:cubicBezTo>
                  <a:pt x="487307" y="1351021"/>
                  <a:pt x="486363" y="1352800"/>
                  <a:pt x="484502" y="1353828"/>
                </a:cubicBezTo>
                <a:cubicBezTo>
                  <a:pt x="480587" y="1354810"/>
                  <a:pt x="477280" y="1352616"/>
                  <a:pt x="474581" y="1347246"/>
                </a:cubicBezTo>
                <a:cubicBezTo>
                  <a:pt x="471881" y="1341875"/>
                  <a:pt x="470074" y="1337847"/>
                  <a:pt x="469160" y="1335160"/>
                </a:cubicBezTo>
                <a:lnTo>
                  <a:pt x="456292" y="1347900"/>
                </a:lnTo>
                <a:lnTo>
                  <a:pt x="463032" y="1368104"/>
                </a:lnTo>
                <a:lnTo>
                  <a:pt x="461242" y="1410717"/>
                </a:lnTo>
                <a:lnTo>
                  <a:pt x="459308" y="1411584"/>
                </a:lnTo>
                <a:lnTo>
                  <a:pt x="459451" y="1453330"/>
                </a:lnTo>
                <a:cubicBezTo>
                  <a:pt x="458366" y="1455656"/>
                  <a:pt x="459005" y="1459240"/>
                  <a:pt x="461371" y="1464082"/>
                </a:cubicBezTo>
                <a:cubicBezTo>
                  <a:pt x="463737" y="1468925"/>
                  <a:pt x="465344" y="1472075"/>
                  <a:pt x="466191" y="1473534"/>
                </a:cubicBezTo>
                <a:cubicBezTo>
                  <a:pt x="467440" y="1470167"/>
                  <a:pt x="469760" y="1469514"/>
                  <a:pt x="473151" y="1471574"/>
                </a:cubicBezTo>
                <a:cubicBezTo>
                  <a:pt x="476543" y="1473633"/>
                  <a:pt x="477313" y="1475997"/>
                  <a:pt x="475462" y="1478667"/>
                </a:cubicBezTo>
                <a:cubicBezTo>
                  <a:pt x="474338" y="1479074"/>
                  <a:pt x="473202" y="1479777"/>
                  <a:pt x="472053" y="1480776"/>
                </a:cubicBezTo>
                <a:cubicBezTo>
                  <a:pt x="470904" y="1481776"/>
                  <a:pt x="470685" y="1483229"/>
                  <a:pt x="471396" y="1485136"/>
                </a:cubicBezTo>
                <a:cubicBezTo>
                  <a:pt x="472460" y="1487078"/>
                  <a:pt x="474600" y="1488828"/>
                  <a:pt x="477815" y="1490386"/>
                </a:cubicBezTo>
                <a:cubicBezTo>
                  <a:pt x="481031" y="1491944"/>
                  <a:pt x="484137" y="1493260"/>
                  <a:pt x="487136" y="1494335"/>
                </a:cubicBezTo>
                <a:cubicBezTo>
                  <a:pt x="488486" y="1498423"/>
                  <a:pt x="489174" y="1505567"/>
                  <a:pt x="489200" y="1515766"/>
                </a:cubicBezTo>
                <a:cubicBezTo>
                  <a:pt x="489226" y="1525965"/>
                  <a:pt x="488296" y="1532092"/>
                  <a:pt x="486412" y="1534147"/>
                </a:cubicBezTo>
                <a:cubicBezTo>
                  <a:pt x="489639" y="1540587"/>
                  <a:pt x="490991" y="1545110"/>
                  <a:pt x="490466" y="1547716"/>
                </a:cubicBezTo>
                <a:cubicBezTo>
                  <a:pt x="489942" y="1550323"/>
                  <a:pt x="486391" y="1552980"/>
                  <a:pt x="479815" y="1555688"/>
                </a:cubicBezTo>
                <a:lnTo>
                  <a:pt x="489356" y="1576958"/>
                </a:lnTo>
                <a:cubicBezTo>
                  <a:pt x="483140" y="1576262"/>
                  <a:pt x="476949" y="1574975"/>
                  <a:pt x="470783" y="1573095"/>
                </a:cubicBezTo>
                <a:cubicBezTo>
                  <a:pt x="464617" y="1571215"/>
                  <a:pt x="458959" y="1568527"/>
                  <a:pt x="453809" y="1565030"/>
                </a:cubicBezTo>
                <a:cubicBezTo>
                  <a:pt x="455867" y="1568753"/>
                  <a:pt x="456957" y="1572909"/>
                  <a:pt x="457080" y="1577500"/>
                </a:cubicBezTo>
                <a:lnTo>
                  <a:pt x="477356" y="1591632"/>
                </a:lnTo>
                <a:cubicBezTo>
                  <a:pt x="478524" y="1600061"/>
                  <a:pt x="480014" y="1616329"/>
                  <a:pt x="481827" y="1640437"/>
                </a:cubicBezTo>
                <a:cubicBezTo>
                  <a:pt x="483640" y="1664545"/>
                  <a:pt x="480179" y="1680131"/>
                  <a:pt x="471443" y="1687195"/>
                </a:cubicBezTo>
                <a:cubicBezTo>
                  <a:pt x="472923" y="1691032"/>
                  <a:pt x="473885" y="1697277"/>
                  <a:pt x="474332" y="1705933"/>
                </a:cubicBezTo>
                <a:cubicBezTo>
                  <a:pt x="474779" y="1714588"/>
                  <a:pt x="473641" y="1720034"/>
                  <a:pt x="470918" y="1722272"/>
                </a:cubicBezTo>
                <a:cubicBezTo>
                  <a:pt x="469883" y="1722445"/>
                  <a:pt x="468886" y="1721732"/>
                  <a:pt x="467925" y="1720130"/>
                </a:cubicBezTo>
                <a:cubicBezTo>
                  <a:pt x="466965" y="1718528"/>
                  <a:pt x="466451" y="1717598"/>
                  <a:pt x="466382" y="1717338"/>
                </a:cubicBezTo>
                <a:lnTo>
                  <a:pt x="457780" y="1718874"/>
                </a:lnTo>
                <a:lnTo>
                  <a:pt x="455449" y="1729211"/>
                </a:lnTo>
                <a:lnTo>
                  <a:pt x="475056" y="1736675"/>
                </a:lnTo>
                <a:cubicBezTo>
                  <a:pt x="479611" y="1747261"/>
                  <a:pt x="481745" y="1757628"/>
                  <a:pt x="481457" y="1767774"/>
                </a:cubicBezTo>
                <a:cubicBezTo>
                  <a:pt x="481169" y="1777920"/>
                  <a:pt x="479752" y="1788137"/>
                  <a:pt x="477205" y="1798425"/>
                </a:cubicBezTo>
                <a:cubicBezTo>
                  <a:pt x="479146" y="1801135"/>
                  <a:pt x="483368" y="1806016"/>
                  <a:pt x="489870" y="1813068"/>
                </a:cubicBezTo>
                <a:cubicBezTo>
                  <a:pt x="496372" y="1820120"/>
                  <a:pt x="498710" y="1824685"/>
                  <a:pt x="496884" y="1826762"/>
                </a:cubicBezTo>
                <a:cubicBezTo>
                  <a:pt x="493987" y="1827965"/>
                  <a:pt x="491128" y="1828279"/>
                  <a:pt x="488307" y="1827706"/>
                </a:cubicBezTo>
                <a:cubicBezTo>
                  <a:pt x="485485" y="1827133"/>
                  <a:pt x="482675" y="1826264"/>
                  <a:pt x="479879" y="1825099"/>
                </a:cubicBezTo>
                <a:cubicBezTo>
                  <a:pt x="483059" y="1832189"/>
                  <a:pt x="485489" y="1840197"/>
                  <a:pt x="487170" y="1849121"/>
                </a:cubicBezTo>
                <a:cubicBezTo>
                  <a:pt x="488850" y="1858045"/>
                  <a:pt x="488913" y="1865953"/>
                  <a:pt x="487359" y="1872844"/>
                </a:cubicBezTo>
                <a:lnTo>
                  <a:pt x="470751" y="1861712"/>
                </a:lnTo>
                <a:lnTo>
                  <a:pt x="467879" y="1839773"/>
                </a:lnTo>
                <a:cubicBezTo>
                  <a:pt x="466357" y="1839294"/>
                  <a:pt x="464715" y="1838869"/>
                  <a:pt x="462952" y="1838499"/>
                </a:cubicBezTo>
                <a:cubicBezTo>
                  <a:pt x="461189" y="1838128"/>
                  <a:pt x="460030" y="1837487"/>
                  <a:pt x="459475" y="1836574"/>
                </a:cubicBezTo>
                <a:cubicBezTo>
                  <a:pt x="459087" y="1834522"/>
                  <a:pt x="460596" y="1832490"/>
                  <a:pt x="464000" y="1830479"/>
                </a:cubicBezTo>
                <a:cubicBezTo>
                  <a:pt x="467405" y="1828468"/>
                  <a:pt x="469830" y="1827187"/>
                  <a:pt x="471276" y="1826635"/>
                </a:cubicBezTo>
                <a:cubicBezTo>
                  <a:pt x="468759" y="1820699"/>
                  <a:pt x="467221" y="1814034"/>
                  <a:pt x="466662" y="1806639"/>
                </a:cubicBezTo>
                <a:cubicBezTo>
                  <a:pt x="466103" y="1799243"/>
                  <a:pt x="466015" y="1791928"/>
                  <a:pt x="466398" y="1784691"/>
                </a:cubicBezTo>
                <a:cubicBezTo>
                  <a:pt x="465852" y="1783581"/>
                  <a:pt x="464726" y="1782150"/>
                  <a:pt x="463021" y="1780399"/>
                </a:cubicBezTo>
                <a:cubicBezTo>
                  <a:pt x="461316" y="1778647"/>
                  <a:pt x="459707" y="1777433"/>
                  <a:pt x="458194" y="1776757"/>
                </a:cubicBezTo>
                <a:lnTo>
                  <a:pt x="452465" y="1800232"/>
                </a:lnTo>
                <a:lnTo>
                  <a:pt x="443664" y="1806502"/>
                </a:lnTo>
                <a:lnTo>
                  <a:pt x="455807" y="1833574"/>
                </a:lnTo>
                <a:cubicBezTo>
                  <a:pt x="451412" y="1842223"/>
                  <a:pt x="449055" y="1853152"/>
                  <a:pt x="448738" y="1866360"/>
                </a:cubicBezTo>
                <a:cubicBezTo>
                  <a:pt x="448420" y="1879568"/>
                  <a:pt x="448914" y="1890379"/>
                  <a:pt x="450221" y="1898794"/>
                </a:cubicBezTo>
                <a:cubicBezTo>
                  <a:pt x="451561" y="1902645"/>
                  <a:pt x="451717" y="1906446"/>
                  <a:pt x="450690" y="1910197"/>
                </a:cubicBezTo>
                <a:cubicBezTo>
                  <a:pt x="449663" y="1913949"/>
                  <a:pt x="449820" y="1917750"/>
                  <a:pt x="451160" y="1921600"/>
                </a:cubicBezTo>
                <a:lnTo>
                  <a:pt x="452298" y="1939672"/>
                </a:lnTo>
                <a:lnTo>
                  <a:pt x="454231" y="1938805"/>
                </a:lnTo>
                <a:cubicBezTo>
                  <a:pt x="455572" y="1942656"/>
                  <a:pt x="455728" y="1946457"/>
                  <a:pt x="454701" y="1950208"/>
                </a:cubicBezTo>
                <a:cubicBezTo>
                  <a:pt x="453674" y="1953959"/>
                  <a:pt x="453830" y="1957760"/>
                  <a:pt x="455170" y="1961611"/>
                </a:cubicBezTo>
                <a:cubicBezTo>
                  <a:pt x="456687" y="1964560"/>
                  <a:pt x="457557" y="1967364"/>
                  <a:pt x="457781" y="1970021"/>
                </a:cubicBezTo>
                <a:cubicBezTo>
                  <a:pt x="458006" y="1972679"/>
                  <a:pt x="456292" y="1974899"/>
                  <a:pt x="452640" y="1976683"/>
                </a:cubicBezTo>
                <a:cubicBezTo>
                  <a:pt x="455411" y="1982214"/>
                  <a:pt x="456590" y="1986137"/>
                  <a:pt x="456177" y="1988452"/>
                </a:cubicBezTo>
                <a:cubicBezTo>
                  <a:pt x="455764" y="1990767"/>
                  <a:pt x="452741" y="1993090"/>
                  <a:pt x="447109" y="1995423"/>
                </a:cubicBezTo>
                <a:lnTo>
                  <a:pt x="456651" y="2016693"/>
                </a:lnTo>
                <a:lnTo>
                  <a:pt x="445247" y="2017163"/>
                </a:lnTo>
                <a:lnTo>
                  <a:pt x="445788" y="2049439"/>
                </a:lnTo>
                <a:lnTo>
                  <a:pt x="451391" y="2051571"/>
                </a:lnTo>
                <a:lnTo>
                  <a:pt x="446258" y="2060842"/>
                </a:lnTo>
                <a:lnTo>
                  <a:pt x="445860" y="2070311"/>
                </a:lnTo>
                <a:lnTo>
                  <a:pt x="457733" y="2081245"/>
                </a:lnTo>
                <a:lnTo>
                  <a:pt x="462738" y="2097582"/>
                </a:lnTo>
                <a:cubicBezTo>
                  <a:pt x="458274" y="2100359"/>
                  <a:pt x="456852" y="2104094"/>
                  <a:pt x="458473" y="2108786"/>
                </a:cubicBezTo>
                <a:cubicBezTo>
                  <a:pt x="460094" y="2113479"/>
                  <a:pt x="456738" y="2118081"/>
                  <a:pt x="448406" y="2122593"/>
                </a:cubicBezTo>
                <a:lnTo>
                  <a:pt x="444070" y="2112924"/>
                </a:lnTo>
                <a:lnTo>
                  <a:pt x="439136" y="2117460"/>
                </a:lnTo>
                <a:cubicBezTo>
                  <a:pt x="439156" y="2120741"/>
                  <a:pt x="439319" y="2126282"/>
                  <a:pt x="439623" y="2134081"/>
                </a:cubicBezTo>
                <a:cubicBezTo>
                  <a:pt x="439928" y="2141881"/>
                  <a:pt x="439657" y="2146454"/>
                  <a:pt x="438810" y="2147802"/>
                </a:cubicBezTo>
                <a:cubicBezTo>
                  <a:pt x="437811" y="2148057"/>
                  <a:pt x="436958" y="2147665"/>
                  <a:pt x="436250" y="2146627"/>
                </a:cubicBezTo>
                <a:cubicBezTo>
                  <a:pt x="435543" y="2145590"/>
                  <a:pt x="435173" y="2144981"/>
                  <a:pt x="435141" y="2144802"/>
                </a:cubicBezTo>
                <a:cubicBezTo>
                  <a:pt x="429679" y="2146865"/>
                  <a:pt x="426950" y="2145960"/>
                  <a:pt x="426955" y="2142087"/>
                </a:cubicBezTo>
                <a:cubicBezTo>
                  <a:pt x="426960" y="2138213"/>
                  <a:pt x="427664" y="2134607"/>
                  <a:pt x="429070" y="2131266"/>
                </a:cubicBezTo>
                <a:lnTo>
                  <a:pt x="413529" y="2117333"/>
                </a:lnTo>
                <a:lnTo>
                  <a:pt x="415192" y="2100327"/>
                </a:lnTo>
                <a:lnTo>
                  <a:pt x="399054" y="2100598"/>
                </a:lnTo>
                <a:cubicBezTo>
                  <a:pt x="401399" y="2107337"/>
                  <a:pt x="401781" y="2114230"/>
                  <a:pt x="400201" y="2121279"/>
                </a:cubicBezTo>
                <a:cubicBezTo>
                  <a:pt x="398620" y="2128327"/>
                  <a:pt x="399219" y="2135704"/>
                  <a:pt x="401998" y="2143410"/>
                </a:cubicBezTo>
                <a:cubicBezTo>
                  <a:pt x="399743" y="2153809"/>
                  <a:pt x="397959" y="2164287"/>
                  <a:pt x="396646" y="2174845"/>
                </a:cubicBezTo>
                <a:cubicBezTo>
                  <a:pt x="395332" y="2185403"/>
                  <a:pt x="394032" y="2195664"/>
                  <a:pt x="392743" y="2205630"/>
                </a:cubicBezTo>
                <a:cubicBezTo>
                  <a:pt x="393873" y="2210737"/>
                  <a:pt x="394686" y="2217727"/>
                  <a:pt x="395182" y="2226602"/>
                </a:cubicBezTo>
                <a:cubicBezTo>
                  <a:pt x="395679" y="2235477"/>
                  <a:pt x="393691" y="2241401"/>
                  <a:pt x="389218" y="2244375"/>
                </a:cubicBezTo>
                <a:cubicBezTo>
                  <a:pt x="390129" y="2245757"/>
                  <a:pt x="392360" y="2248144"/>
                  <a:pt x="395914" y="2251534"/>
                </a:cubicBezTo>
                <a:cubicBezTo>
                  <a:pt x="399467" y="2254924"/>
                  <a:pt x="401482" y="2256827"/>
                  <a:pt x="401958" y="2257242"/>
                </a:cubicBezTo>
                <a:cubicBezTo>
                  <a:pt x="402776" y="2256585"/>
                  <a:pt x="402907" y="2255365"/>
                  <a:pt x="402349" y="2253583"/>
                </a:cubicBezTo>
                <a:cubicBezTo>
                  <a:pt x="401792" y="2251801"/>
                  <a:pt x="401439" y="2250798"/>
                  <a:pt x="401290" y="2250574"/>
                </a:cubicBezTo>
                <a:cubicBezTo>
                  <a:pt x="401655" y="2236716"/>
                  <a:pt x="403149" y="2222786"/>
                  <a:pt x="405773" y="2208786"/>
                </a:cubicBezTo>
                <a:cubicBezTo>
                  <a:pt x="408397" y="2194785"/>
                  <a:pt x="407741" y="2181240"/>
                  <a:pt x="403804" y="2168150"/>
                </a:cubicBezTo>
                <a:lnTo>
                  <a:pt x="413473" y="2163813"/>
                </a:lnTo>
                <a:cubicBezTo>
                  <a:pt x="417814" y="2161624"/>
                  <a:pt x="423151" y="2159714"/>
                  <a:pt x="429484" y="2158082"/>
                </a:cubicBezTo>
                <a:cubicBezTo>
                  <a:pt x="435818" y="2156451"/>
                  <a:pt x="440306" y="2157825"/>
                  <a:pt x="442948" y="2162205"/>
                </a:cubicBezTo>
                <a:cubicBezTo>
                  <a:pt x="446686" y="2171078"/>
                  <a:pt x="448502" y="2180522"/>
                  <a:pt x="448398" y="2190537"/>
                </a:cubicBezTo>
                <a:cubicBezTo>
                  <a:pt x="448293" y="2200553"/>
                  <a:pt x="447259" y="2210114"/>
                  <a:pt x="445295" y="2219221"/>
                </a:cubicBezTo>
                <a:cubicBezTo>
                  <a:pt x="447633" y="2223786"/>
                  <a:pt x="450479" y="2227542"/>
                  <a:pt x="453834" y="2230489"/>
                </a:cubicBezTo>
                <a:cubicBezTo>
                  <a:pt x="457188" y="2233437"/>
                  <a:pt x="460034" y="2237192"/>
                  <a:pt x="462372" y="2241757"/>
                </a:cubicBezTo>
                <a:lnTo>
                  <a:pt x="447102" y="2243961"/>
                </a:lnTo>
                <a:cubicBezTo>
                  <a:pt x="449856" y="2249887"/>
                  <a:pt x="452103" y="2256622"/>
                  <a:pt x="453842" y="2264166"/>
                </a:cubicBezTo>
                <a:cubicBezTo>
                  <a:pt x="455580" y="2271709"/>
                  <a:pt x="455893" y="2279311"/>
                  <a:pt x="454781" y="2286972"/>
                </a:cubicBezTo>
                <a:lnTo>
                  <a:pt x="439041" y="2277773"/>
                </a:lnTo>
                <a:lnTo>
                  <a:pt x="437035" y="2257768"/>
                </a:lnTo>
                <a:cubicBezTo>
                  <a:pt x="435514" y="2257289"/>
                  <a:pt x="433872" y="2256864"/>
                  <a:pt x="432108" y="2256494"/>
                </a:cubicBezTo>
                <a:cubicBezTo>
                  <a:pt x="430345" y="2256123"/>
                  <a:pt x="429187" y="2255481"/>
                  <a:pt x="428632" y="2254569"/>
                </a:cubicBezTo>
                <a:cubicBezTo>
                  <a:pt x="428163" y="2252553"/>
                  <a:pt x="429349" y="2250666"/>
                  <a:pt x="432190" y="2248908"/>
                </a:cubicBezTo>
                <a:cubicBezTo>
                  <a:pt x="435031" y="2247150"/>
                  <a:pt x="437134" y="2246013"/>
                  <a:pt x="438499" y="2245497"/>
                </a:cubicBezTo>
                <a:lnTo>
                  <a:pt x="435356" y="2207420"/>
                </a:lnTo>
                <a:lnTo>
                  <a:pt x="429953" y="2200553"/>
                </a:lnTo>
                <a:lnTo>
                  <a:pt x="417881" y="2194354"/>
                </a:lnTo>
                <a:lnTo>
                  <a:pt x="412550" y="2208359"/>
                </a:lnTo>
                <a:lnTo>
                  <a:pt x="424964" y="2251569"/>
                </a:lnTo>
                <a:cubicBezTo>
                  <a:pt x="421423" y="2259641"/>
                  <a:pt x="419341" y="2269673"/>
                  <a:pt x="418719" y="2281662"/>
                </a:cubicBezTo>
                <a:cubicBezTo>
                  <a:pt x="418097" y="2293652"/>
                  <a:pt x="418382" y="2303783"/>
                  <a:pt x="419576" y="2312054"/>
                </a:cubicBezTo>
                <a:cubicBezTo>
                  <a:pt x="422334" y="2318850"/>
                  <a:pt x="423775" y="2325946"/>
                  <a:pt x="423899" y="2333343"/>
                </a:cubicBezTo>
                <a:cubicBezTo>
                  <a:pt x="424023" y="2340739"/>
                  <a:pt x="424497" y="2348269"/>
                  <a:pt x="425322" y="2355932"/>
                </a:cubicBezTo>
                <a:cubicBezTo>
                  <a:pt x="419590" y="2368181"/>
                  <a:pt x="415258" y="2380964"/>
                  <a:pt x="412327" y="2394280"/>
                </a:cubicBezTo>
                <a:lnTo>
                  <a:pt x="416139" y="2439025"/>
                </a:lnTo>
                <a:cubicBezTo>
                  <a:pt x="414934" y="2439468"/>
                  <a:pt x="413476" y="2440316"/>
                  <a:pt x="411763" y="2441568"/>
                </a:cubicBezTo>
                <a:cubicBezTo>
                  <a:pt x="410050" y="2442820"/>
                  <a:pt x="409509" y="2444418"/>
                  <a:pt x="410139" y="2446362"/>
                </a:cubicBezTo>
                <a:cubicBezTo>
                  <a:pt x="410810" y="2447319"/>
                  <a:pt x="412436" y="2448138"/>
                  <a:pt x="415016" y="2448820"/>
                </a:cubicBezTo>
                <a:cubicBezTo>
                  <a:pt x="417596" y="2449501"/>
                  <a:pt x="419705" y="2450104"/>
                  <a:pt x="421343" y="2450627"/>
                </a:cubicBezTo>
                <a:lnTo>
                  <a:pt x="405277" y="2471770"/>
                </a:lnTo>
                <a:lnTo>
                  <a:pt x="391741" y="2477842"/>
                </a:lnTo>
                <a:cubicBezTo>
                  <a:pt x="388927" y="2470490"/>
                  <a:pt x="386947" y="2463056"/>
                  <a:pt x="385801" y="2455537"/>
                </a:cubicBezTo>
                <a:cubicBezTo>
                  <a:pt x="384654" y="2448019"/>
                  <a:pt x="380406" y="2438116"/>
                  <a:pt x="373057" y="2425831"/>
                </a:cubicBezTo>
                <a:cubicBezTo>
                  <a:pt x="371477" y="2433315"/>
                  <a:pt x="370140" y="2440689"/>
                  <a:pt x="369044" y="2447956"/>
                </a:cubicBezTo>
                <a:cubicBezTo>
                  <a:pt x="367948" y="2455222"/>
                  <a:pt x="368978" y="2462696"/>
                  <a:pt x="372133" y="2470378"/>
                </a:cubicBezTo>
                <a:cubicBezTo>
                  <a:pt x="366112" y="2481983"/>
                  <a:pt x="361491" y="2494120"/>
                  <a:pt x="358271" y="2506792"/>
                </a:cubicBezTo>
                <a:cubicBezTo>
                  <a:pt x="347949" y="2512583"/>
                  <a:pt x="345575" y="2518294"/>
                  <a:pt x="351148" y="2523923"/>
                </a:cubicBezTo>
                <a:cubicBezTo>
                  <a:pt x="356722" y="2529553"/>
                  <a:pt x="356765" y="2534179"/>
                  <a:pt x="351277" y="2537802"/>
                </a:cubicBezTo>
                <a:lnTo>
                  <a:pt x="343542" y="2541272"/>
                </a:lnTo>
                <a:cubicBezTo>
                  <a:pt x="345659" y="2546855"/>
                  <a:pt x="346213" y="2551542"/>
                  <a:pt x="345204" y="2555334"/>
                </a:cubicBezTo>
                <a:cubicBezTo>
                  <a:pt x="344195" y="2559125"/>
                  <a:pt x="344532" y="2563329"/>
                  <a:pt x="346216" y="2567946"/>
                </a:cubicBezTo>
                <a:lnTo>
                  <a:pt x="337884" y="2585619"/>
                </a:lnTo>
                <a:lnTo>
                  <a:pt x="323210" y="2573619"/>
                </a:lnTo>
                <a:cubicBezTo>
                  <a:pt x="319343" y="2575354"/>
                  <a:pt x="316542" y="2574288"/>
                  <a:pt x="314807" y="2570420"/>
                </a:cubicBezTo>
                <a:cubicBezTo>
                  <a:pt x="311956" y="2562553"/>
                  <a:pt x="310851" y="2554048"/>
                  <a:pt x="311492" y="2544905"/>
                </a:cubicBezTo>
                <a:cubicBezTo>
                  <a:pt x="312133" y="2535762"/>
                  <a:pt x="310811" y="2526774"/>
                  <a:pt x="307526" y="2517940"/>
                </a:cubicBezTo>
                <a:cubicBezTo>
                  <a:pt x="307494" y="2517761"/>
                  <a:pt x="307124" y="2517152"/>
                  <a:pt x="306417" y="2516115"/>
                </a:cubicBezTo>
                <a:cubicBezTo>
                  <a:pt x="305710" y="2515077"/>
                  <a:pt x="304856" y="2514686"/>
                  <a:pt x="303858" y="2514940"/>
                </a:cubicBezTo>
                <a:cubicBezTo>
                  <a:pt x="303009" y="2515853"/>
                  <a:pt x="302623" y="2518446"/>
                  <a:pt x="302701" y="2522718"/>
                </a:cubicBezTo>
                <a:cubicBezTo>
                  <a:pt x="302778" y="2526990"/>
                  <a:pt x="302609" y="2530066"/>
                  <a:pt x="302195" y="2531946"/>
                </a:cubicBezTo>
                <a:cubicBezTo>
                  <a:pt x="300806" y="2534891"/>
                  <a:pt x="300384" y="2537403"/>
                  <a:pt x="300929" y="2539481"/>
                </a:cubicBezTo>
                <a:cubicBezTo>
                  <a:pt x="302526" y="2542394"/>
                  <a:pt x="303719" y="2545053"/>
                  <a:pt x="304507" y="2547458"/>
                </a:cubicBezTo>
                <a:cubicBezTo>
                  <a:pt x="305295" y="2549862"/>
                  <a:pt x="303904" y="2551939"/>
                  <a:pt x="300332" y="2553685"/>
                </a:cubicBezTo>
                <a:lnTo>
                  <a:pt x="294332" y="2561022"/>
                </a:lnTo>
                <a:lnTo>
                  <a:pt x="275863" y="2571630"/>
                </a:lnTo>
                <a:lnTo>
                  <a:pt x="277001" y="2589702"/>
                </a:lnTo>
                <a:cubicBezTo>
                  <a:pt x="274548" y="2592108"/>
                  <a:pt x="272487" y="2595065"/>
                  <a:pt x="270818" y="2598572"/>
                </a:cubicBezTo>
                <a:cubicBezTo>
                  <a:pt x="269149" y="2602079"/>
                  <a:pt x="267788" y="2605303"/>
                  <a:pt x="266736" y="2608243"/>
                </a:cubicBezTo>
                <a:cubicBezTo>
                  <a:pt x="264623" y="2609142"/>
                  <a:pt x="262781" y="2610646"/>
                  <a:pt x="261210" y="2612754"/>
                </a:cubicBezTo>
                <a:cubicBezTo>
                  <a:pt x="259639" y="2614862"/>
                  <a:pt x="259415" y="2617382"/>
                  <a:pt x="260537" y="2620314"/>
                </a:cubicBezTo>
                <a:lnTo>
                  <a:pt x="265940" y="2627182"/>
                </a:lnTo>
                <a:lnTo>
                  <a:pt x="248537" y="2634988"/>
                </a:lnTo>
                <a:cubicBezTo>
                  <a:pt x="247621" y="2630898"/>
                  <a:pt x="246981" y="2624508"/>
                  <a:pt x="246615" y="2615816"/>
                </a:cubicBezTo>
                <a:cubicBezTo>
                  <a:pt x="246249" y="2607125"/>
                  <a:pt x="243842" y="2603269"/>
                  <a:pt x="239393" y="2604248"/>
                </a:cubicBezTo>
                <a:cubicBezTo>
                  <a:pt x="237474" y="2605254"/>
                  <a:pt x="235946" y="2606811"/>
                  <a:pt x="234810" y="2608917"/>
                </a:cubicBezTo>
                <a:cubicBezTo>
                  <a:pt x="233674" y="2611024"/>
                  <a:pt x="232846" y="2612847"/>
                  <a:pt x="232327" y="2614386"/>
                </a:cubicBezTo>
                <a:lnTo>
                  <a:pt x="238868" y="2639325"/>
                </a:lnTo>
                <a:lnTo>
                  <a:pt x="235271" y="2657198"/>
                </a:lnTo>
                <a:cubicBezTo>
                  <a:pt x="237837" y="2662918"/>
                  <a:pt x="239111" y="2668347"/>
                  <a:pt x="239093" y="2673485"/>
                </a:cubicBezTo>
                <a:cubicBezTo>
                  <a:pt x="239075" y="2678622"/>
                  <a:pt x="237981" y="2683952"/>
                  <a:pt x="235812" y="2689473"/>
                </a:cubicBezTo>
                <a:lnTo>
                  <a:pt x="242751" y="2704943"/>
                </a:lnTo>
                <a:cubicBezTo>
                  <a:pt x="240019" y="2713524"/>
                  <a:pt x="240621" y="2721770"/>
                  <a:pt x="244558" y="2729683"/>
                </a:cubicBezTo>
                <a:cubicBezTo>
                  <a:pt x="241040" y="2730148"/>
                  <a:pt x="238240" y="2731888"/>
                  <a:pt x="236157" y="2734903"/>
                </a:cubicBezTo>
                <a:cubicBezTo>
                  <a:pt x="234073" y="2737919"/>
                  <a:pt x="233807" y="2741425"/>
                  <a:pt x="235359" y="2745423"/>
                </a:cubicBezTo>
                <a:lnTo>
                  <a:pt x="231563" y="2768031"/>
                </a:lnTo>
                <a:lnTo>
                  <a:pt x="213491" y="2769168"/>
                </a:lnTo>
                <a:cubicBezTo>
                  <a:pt x="213211" y="2761746"/>
                  <a:pt x="211650" y="2753735"/>
                  <a:pt x="208810" y="2745138"/>
                </a:cubicBezTo>
                <a:cubicBezTo>
                  <a:pt x="205969" y="2736540"/>
                  <a:pt x="205326" y="2729280"/>
                  <a:pt x="206879" y="2723357"/>
                </a:cubicBezTo>
                <a:cubicBezTo>
                  <a:pt x="203810" y="2717378"/>
                  <a:pt x="204943" y="2712999"/>
                  <a:pt x="210277" y="2710219"/>
                </a:cubicBezTo>
                <a:cubicBezTo>
                  <a:pt x="214593" y="2708622"/>
                  <a:pt x="219713" y="2706228"/>
                  <a:pt x="225638" y="2703038"/>
                </a:cubicBezTo>
                <a:cubicBezTo>
                  <a:pt x="231562" y="2699848"/>
                  <a:pt x="229797" y="2697640"/>
                  <a:pt x="220343" y="2696412"/>
                </a:cubicBezTo>
                <a:lnTo>
                  <a:pt x="219404" y="2673606"/>
                </a:lnTo>
                <a:lnTo>
                  <a:pt x="211669" y="2677076"/>
                </a:lnTo>
                <a:lnTo>
                  <a:pt x="215067" y="2663938"/>
                </a:lnTo>
                <a:lnTo>
                  <a:pt x="206393" y="2644601"/>
                </a:lnTo>
                <a:lnTo>
                  <a:pt x="215592" y="2628861"/>
                </a:lnTo>
                <a:lnTo>
                  <a:pt x="207786" y="2611458"/>
                </a:lnTo>
                <a:cubicBezTo>
                  <a:pt x="208584" y="2603744"/>
                  <a:pt x="210783" y="2596563"/>
                  <a:pt x="214383" y="2589917"/>
                </a:cubicBezTo>
                <a:lnTo>
                  <a:pt x="213245" y="2571845"/>
                </a:lnTo>
                <a:cubicBezTo>
                  <a:pt x="206515" y="2573025"/>
                  <a:pt x="201618" y="2567285"/>
                  <a:pt x="198553" y="2554627"/>
                </a:cubicBezTo>
                <a:cubicBezTo>
                  <a:pt x="195488" y="2541968"/>
                  <a:pt x="194025" y="2533527"/>
                  <a:pt x="194163" y="2529304"/>
                </a:cubicBezTo>
                <a:cubicBezTo>
                  <a:pt x="197391" y="2526791"/>
                  <a:pt x="197517" y="2521895"/>
                  <a:pt x="194542" y="2514616"/>
                </a:cubicBezTo>
                <a:cubicBezTo>
                  <a:pt x="191568" y="2507337"/>
                  <a:pt x="189327" y="2502341"/>
                  <a:pt x="187820" y="2499630"/>
                </a:cubicBezTo>
                <a:cubicBezTo>
                  <a:pt x="190175" y="2497219"/>
                  <a:pt x="191249" y="2494221"/>
                  <a:pt x="191044" y="2490635"/>
                </a:cubicBezTo>
                <a:cubicBezTo>
                  <a:pt x="190839" y="2487049"/>
                  <a:pt x="190030" y="2483735"/>
                  <a:pt x="188616" y="2480691"/>
                </a:cubicBezTo>
                <a:cubicBezTo>
                  <a:pt x="186668" y="2477210"/>
                  <a:pt x="184077" y="2474887"/>
                  <a:pt x="180846" y="2473724"/>
                </a:cubicBezTo>
                <a:cubicBezTo>
                  <a:pt x="177614" y="2472561"/>
                  <a:pt x="175024" y="2470238"/>
                  <a:pt x="173075" y="2466757"/>
                </a:cubicBezTo>
                <a:cubicBezTo>
                  <a:pt x="166273" y="2471550"/>
                  <a:pt x="165410" y="2478906"/>
                  <a:pt x="170488" y="2488823"/>
                </a:cubicBezTo>
                <a:cubicBezTo>
                  <a:pt x="175565" y="2498740"/>
                  <a:pt x="175186" y="2505878"/>
                  <a:pt x="169351" y="2510237"/>
                </a:cubicBezTo>
                <a:cubicBezTo>
                  <a:pt x="171806" y="2516250"/>
                  <a:pt x="172285" y="2522713"/>
                  <a:pt x="170789" y="2529626"/>
                </a:cubicBezTo>
                <a:cubicBezTo>
                  <a:pt x="169293" y="2536539"/>
                  <a:pt x="166705" y="2542636"/>
                  <a:pt x="163025" y="2547916"/>
                </a:cubicBezTo>
                <a:lnTo>
                  <a:pt x="174300" y="2573054"/>
                </a:lnTo>
                <a:cubicBezTo>
                  <a:pt x="161009" y="2588840"/>
                  <a:pt x="155094" y="2602623"/>
                  <a:pt x="156555" y="2614404"/>
                </a:cubicBezTo>
                <a:cubicBezTo>
                  <a:pt x="158017" y="2626185"/>
                  <a:pt x="159805" y="2642900"/>
                  <a:pt x="161919" y="2664551"/>
                </a:cubicBezTo>
                <a:cubicBezTo>
                  <a:pt x="155645" y="2668042"/>
                  <a:pt x="150856" y="2672900"/>
                  <a:pt x="147551" y="2679125"/>
                </a:cubicBezTo>
                <a:cubicBezTo>
                  <a:pt x="144246" y="2685350"/>
                  <a:pt x="139457" y="2690208"/>
                  <a:pt x="133184" y="2693699"/>
                </a:cubicBezTo>
                <a:lnTo>
                  <a:pt x="142725" y="2714970"/>
                </a:lnTo>
                <a:lnTo>
                  <a:pt x="136924" y="2717572"/>
                </a:lnTo>
                <a:cubicBezTo>
                  <a:pt x="133218" y="2719234"/>
                  <a:pt x="130528" y="2719279"/>
                  <a:pt x="128855" y="2717707"/>
                </a:cubicBezTo>
                <a:cubicBezTo>
                  <a:pt x="127182" y="2716135"/>
                  <a:pt x="125559" y="2713379"/>
                  <a:pt x="123985" y="2709439"/>
                </a:cubicBezTo>
                <a:lnTo>
                  <a:pt x="122847" y="2691367"/>
                </a:lnTo>
                <a:cubicBezTo>
                  <a:pt x="122094" y="2690011"/>
                  <a:pt x="120248" y="2687839"/>
                  <a:pt x="117310" y="2684850"/>
                </a:cubicBezTo>
                <a:cubicBezTo>
                  <a:pt x="114373" y="2681861"/>
                  <a:pt x="112261" y="2680389"/>
                  <a:pt x="110974" y="2680434"/>
                </a:cubicBezTo>
                <a:lnTo>
                  <a:pt x="113576" y="2686235"/>
                </a:lnTo>
                <a:cubicBezTo>
                  <a:pt x="110555" y="2691365"/>
                  <a:pt x="107350" y="2698029"/>
                  <a:pt x="103962" y="2706226"/>
                </a:cubicBezTo>
                <a:cubicBezTo>
                  <a:pt x="100574" y="2714424"/>
                  <a:pt x="99736" y="2721187"/>
                  <a:pt x="101449" y="2726516"/>
                </a:cubicBezTo>
                <a:cubicBezTo>
                  <a:pt x="99528" y="2729894"/>
                  <a:pt x="98888" y="2733859"/>
                  <a:pt x="99526" y="2738412"/>
                </a:cubicBezTo>
                <a:cubicBezTo>
                  <a:pt x="100165" y="2742964"/>
                  <a:pt x="101408" y="2747246"/>
                  <a:pt x="103255" y="2751256"/>
                </a:cubicBezTo>
                <a:lnTo>
                  <a:pt x="93189" y="2765062"/>
                </a:lnTo>
                <a:cubicBezTo>
                  <a:pt x="94621" y="2768146"/>
                  <a:pt x="95611" y="2771864"/>
                  <a:pt x="96159" y="2776215"/>
                </a:cubicBezTo>
                <a:cubicBezTo>
                  <a:pt x="96708" y="2780566"/>
                  <a:pt x="96031" y="2784451"/>
                  <a:pt x="94128" y="2787869"/>
                </a:cubicBezTo>
                <a:lnTo>
                  <a:pt x="101067" y="2803338"/>
                </a:lnTo>
                <a:lnTo>
                  <a:pt x="95935" y="2812609"/>
                </a:lnTo>
                <a:cubicBezTo>
                  <a:pt x="98371" y="2818581"/>
                  <a:pt x="98887" y="2825124"/>
                  <a:pt x="97481" y="2832239"/>
                </a:cubicBezTo>
                <a:cubicBezTo>
                  <a:pt x="96076" y="2839354"/>
                  <a:pt x="93740" y="2846015"/>
                  <a:pt x="90476" y="2852222"/>
                </a:cubicBezTo>
                <a:cubicBezTo>
                  <a:pt x="89292" y="2860156"/>
                  <a:pt x="87764" y="2869262"/>
                  <a:pt x="85889" y="2879539"/>
                </a:cubicBezTo>
                <a:cubicBezTo>
                  <a:pt x="84015" y="2889816"/>
                  <a:pt x="81302" y="2898872"/>
                  <a:pt x="77751" y="2906707"/>
                </a:cubicBezTo>
                <a:cubicBezTo>
                  <a:pt x="79228" y="2909674"/>
                  <a:pt x="80395" y="2912925"/>
                  <a:pt x="81255" y="2916459"/>
                </a:cubicBezTo>
                <a:cubicBezTo>
                  <a:pt x="82114" y="2919993"/>
                  <a:pt x="81615" y="2923411"/>
                  <a:pt x="79757" y="2926712"/>
                </a:cubicBezTo>
                <a:cubicBezTo>
                  <a:pt x="82270" y="2932747"/>
                  <a:pt x="83333" y="2939432"/>
                  <a:pt x="82946" y="2946767"/>
                </a:cubicBezTo>
                <a:cubicBezTo>
                  <a:pt x="82559" y="2954103"/>
                  <a:pt x="81254" y="2960689"/>
                  <a:pt x="79033" y="2966524"/>
                </a:cubicBezTo>
                <a:cubicBezTo>
                  <a:pt x="79936" y="2968538"/>
                  <a:pt x="80248" y="2970528"/>
                  <a:pt x="79968" y="2972492"/>
                </a:cubicBezTo>
                <a:cubicBezTo>
                  <a:pt x="79687" y="2974457"/>
                  <a:pt x="78599" y="2975913"/>
                  <a:pt x="76701" y="2976861"/>
                </a:cubicBezTo>
                <a:lnTo>
                  <a:pt x="70033" y="2977529"/>
                </a:lnTo>
                <a:lnTo>
                  <a:pt x="67160" y="2955590"/>
                </a:lnTo>
                <a:cubicBezTo>
                  <a:pt x="68172" y="2952669"/>
                  <a:pt x="68430" y="2949359"/>
                  <a:pt x="67933" y="2945662"/>
                </a:cubicBezTo>
                <a:cubicBezTo>
                  <a:pt x="67436" y="2941966"/>
                  <a:pt x="66510" y="2938606"/>
                  <a:pt x="65155" y="2935585"/>
                </a:cubicBezTo>
                <a:lnTo>
                  <a:pt x="65083" y="2914712"/>
                </a:lnTo>
                <a:cubicBezTo>
                  <a:pt x="62729" y="2910542"/>
                  <a:pt x="60399" y="2905780"/>
                  <a:pt x="58094" y="2900427"/>
                </a:cubicBezTo>
                <a:cubicBezTo>
                  <a:pt x="55790" y="2895073"/>
                  <a:pt x="57228" y="2890943"/>
                  <a:pt x="62409" y="2888039"/>
                </a:cubicBezTo>
                <a:cubicBezTo>
                  <a:pt x="54597" y="2868896"/>
                  <a:pt x="50101" y="2844201"/>
                  <a:pt x="48921" y="2813954"/>
                </a:cubicBezTo>
                <a:cubicBezTo>
                  <a:pt x="47741" y="2783706"/>
                  <a:pt x="49914" y="2758343"/>
                  <a:pt x="55438" y="2737864"/>
                </a:cubicBezTo>
                <a:cubicBezTo>
                  <a:pt x="52717" y="2731148"/>
                  <a:pt x="50937" y="2724591"/>
                  <a:pt x="50099" y="2718192"/>
                </a:cubicBezTo>
                <a:cubicBezTo>
                  <a:pt x="49261" y="2711794"/>
                  <a:pt x="47481" y="2705236"/>
                  <a:pt x="44759" y="2698521"/>
                </a:cubicBezTo>
                <a:cubicBezTo>
                  <a:pt x="47565" y="2697117"/>
                  <a:pt x="49038" y="2695005"/>
                  <a:pt x="49176" y="2692185"/>
                </a:cubicBezTo>
                <a:cubicBezTo>
                  <a:pt x="49314" y="2689365"/>
                  <a:pt x="48685" y="2686453"/>
                  <a:pt x="47290" y="2683450"/>
                </a:cubicBezTo>
                <a:cubicBezTo>
                  <a:pt x="44088" y="2675449"/>
                  <a:pt x="43318" y="2670279"/>
                  <a:pt x="44977" y="2667937"/>
                </a:cubicBezTo>
                <a:cubicBezTo>
                  <a:pt x="46637" y="2665596"/>
                  <a:pt x="46516" y="2661876"/>
                  <a:pt x="44616" y="2656776"/>
                </a:cubicBezTo>
                <a:lnTo>
                  <a:pt x="45611" y="2633102"/>
                </a:lnTo>
                <a:cubicBezTo>
                  <a:pt x="48001" y="2630772"/>
                  <a:pt x="49220" y="2628096"/>
                  <a:pt x="49268" y="2625074"/>
                </a:cubicBezTo>
                <a:cubicBezTo>
                  <a:pt x="49316" y="2622052"/>
                  <a:pt x="48651" y="2619060"/>
                  <a:pt x="47274" y="2616097"/>
                </a:cubicBezTo>
                <a:lnTo>
                  <a:pt x="41003" y="2607296"/>
                </a:lnTo>
                <a:lnTo>
                  <a:pt x="31518" y="2539545"/>
                </a:lnTo>
                <a:lnTo>
                  <a:pt x="36651" y="2530275"/>
                </a:lnTo>
                <a:lnTo>
                  <a:pt x="38115" y="2518004"/>
                </a:lnTo>
                <a:cubicBezTo>
                  <a:pt x="36723" y="2514902"/>
                  <a:pt x="35653" y="2511221"/>
                  <a:pt x="34903" y="2506960"/>
                </a:cubicBezTo>
                <a:cubicBezTo>
                  <a:pt x="34153" y="2502699"/>
                  <a:pt x="34266" y="2499067"/>
                  <a:pt x="35242" y="2496065"/>
                </a:cubicBezTo>
                <a:cubicBezTo>
                  <a:pt x="32542" y="2493066"/>
                  <a:pt x="30321" y="2488546"/>
                  <a:pt x="28579" y="2482504"/>
                </a:cubicBezTo>
                <a:cubicBezTo>
                  <a:pt x="26836" y="2476463"/>
                  <a:pt x="28166" y="2472092"/>
                  <a:pt x="32568" y="2469391"/>
                </a:cubicBezTo>
                <a:cubicBezTo>
                  <a:pt x="30868" y="2463766"/>
                  <a:pt x="30429" y="2453511"/>
                  <a:pt x="31252" y="2438624"/>
                </a:cubicBezTo>
                <a:cubicBezTo>
                  <a:pt x="32075" y="2423738"/>
                  <a:pt x="33954" y="2414765"/>
                  <a:pt x="36889" y="2411707"/>
                </a:cubicBezTo>
                <a:lnTo>
                  <a:pt x="36619" y="2395569"/>
                </a:lnTo>
                <a:cubicBezTo>
                  <a:pt x="31762" y="2383230"/>
                  <a:pt x="29247" y="2371583"/>
                  <a:pt x="29075" y="2360627"/>
                </a:cubicBezTo>
                <a:cubicBezTo>
                  <a:pt x="28903" y="2349671"/>
                  <a:pt x="26388" y="2338024"/>
                  <a:pt x="21531" y="2325686"/>
                </a:cubicBezTo>
                <a:lnTo>
                  <a:pt x="23863" y="2315349"/>
                </a:lnTo>
                <a:cubicBezTo>
                  <a:pt x="21532" y="2307780"/>
                  <a:pt x="21319" y="2297811"/>
                  <a:pt x="23222" y="2285440"/>
                </a:cubicBezTo>
                <a:cubicBezTo>
                  <a:pt x="25125" y="2273069"/>
                  <a:pt x="24912" y="2263100"/>
                  <a:pt x="22582" y="2255532"/>
                </a:cubicBezTo>
                <a:cubicBezTo>
                  <a:pt x="26676" y="2249340"/>
                  <a:pt x="26652" y="2242383"/>
                  <a:pt x="22510" y="2234659"/>
                </a:cubicBezTo>
                <a:cubicBezTo>
                  <a:pt x="18368" y="2226936"/>
                  <a:pt x="18344" y="2219978"/>
                  <a:pt x="22438" y="2213786"/>
                </a:cubicBezTo>
                <a:cubicBezTo>
                  <a:pt x="20860" y="2207139"/>
                  <a:pt x="18908" y="2189626"/>
                  <a:pt x="16582" y="2161247"/>
                </a:cubicBezTo>
                <a:cubicBezTo>
                  <a:pt x="14257" y="2132869"/>
                  <a:pt x="13222" y="2116106"/>
                  <a:pt x="13478" y="2110959"/>
                </a:cubicBezTo>
                <a:cubicBezTo>
                  <a:pt x="10886" y="2108202"/>
                  <a:pt x="9099" y="2104648"/>
                  <a:pt x="8116" y="2100299"/>
                </a:cubicBezTo>
                <a:cubicBezTo>
                  <a:pt x="7132" y="2095949"/>
                  <a:pt x="8896" y="2092545"/>
                  <a:pt x="13406" y="2090086"/>
                </a:cubicBezTo>
                <a:cubicBezTo>
                  <a:pt x="13077" y="2073926"/>
                  <a:pt x="14157" y="2056699"/>
                  <a:pt x="16645" y="2038404"/>
                </a:cubicBezTo>
                <a:cubicBezTo>
                  <a:pt x="19133" y="2020109"/>
                  <a:pt x="17579" y="2003482"/>
                  <a:pt x="11982" y="1988524"/>
                </a:cubicBezTo>
                <a:cubicBezTo>
                  <a:pt x="12735" y="1987073"/>
                  <a:pt x="13796" y="1985339"/>
                  <a:pt x="15165" y="1983321"/>
                </a:cubicBezTo>
                <a:cubicBezTo>
                  <a:pt x="16534" y="1981304"/>
                  <a:pt x="16895" y="1979303"/>
                  <a:pt x="16247" y="1977319"/>
                </a:cubicBezTo>
                <a:cubicBezTo>
                  <a:pt x="15590" y="1976501"/>
                  <a:pt x="14370" y="1976371"/>
                  <a:pt x="12588" y="1976929"/>
                </a:cubicBezTo>
                <a:cubicBezTo>
                  <a:pt x="10805" y="1977486"/>
                  <a:pt x="9802" y="1977839"/>
                  <a:pt x="9579" y="1977988"/>
                </a:cubicBezTo>
                <a:lnTo>
                  <a:pt x="7573" y="1957983"/>
                </a:lnTo>
                <a:lnTo>
                  <a:pt x="13573" y="1950646"/>
                </a:lnTo>
                <a:cubicBezTo>
                  <a:pt x="15038" y="1943553"/>
                  <a:pt x="15205" y="1934864"/>
                  <a:pt x="14076" y="1924580"/>
                </a:cubicBezTo>
                <a:cubicBezTo>
                  <a:pt x="12947" y="1914295"/>
                  <a:pt x="11930" y="1905557"/>
                  <a:pt x="11027" y="1898364"/>
                </a:cubicBezTo>
                <a:cubicBezTo>
                  <a:pt x="8173" y="1894806"/>
                  <a:pt x="6743" y="1891188"/>
                  <a:pt x="6740" y="1887512"/>
                </a:cubicBezTo>
                <a:cubicBezTo>
                  <a:pt x="6736" y="1883836"/>
                  <a:pt x="9075" y="1880852"/>
                  <a:pt x="13756" y="1878558"/>
                </a:cubicBezTo>
                <a:lnTo>
                  <a:pt x="13486" y="1862420"/>
                </a:lnTo>
                <a:cubicBezTo>
                  <a:pt x="14314" y="1858226"/>
                  <a:pt x="13837" y="1849826"/>
                  <a:pt x="12055" y="1837222"/>
                </a:cubicBezTo>
                <a:cubicBezTo>
                  <a:pt x="10272" y="1824617"/>
                  <a:pt x="8611" y="1816168"/>
                  <a:pt x="7072" y="1811874"/>
                </a:cubicBezTo>
                <a:cubicBezTo>
                  <a:pt x="4853" y="1805417"/>
                  <a:pt x="5085" y="1799893"/>
                  <a:pt x="7768" y="1795302"/>
                </a:cubicBezTo>
                <a:cubicBezTo>
                  <a:pt x="10451" y="1790711"/>
                  <a:pt x="10683" y="1785187"/>
                  <a:pt x="8465" y="1778731"/>
                </a:cubicBezTo>
                <a:lnTo>
                  <a:pt x="11791" y="1744720"/>
                </a:lnTo>
                <a:cubicBezTo>
                  <a:pt x="10906" y="1740374"/>
                  <a:pt x="10187" y="1729277"/>
                  <a:pt x="9632" y="1711427"/>
                </a:cubicBezTo>
                <a:cubicBezTo>
                  <a:pt x="9078" y="1693578"/>
                  <a:pt x="8792" y="1683447"/>
                  <a:pt x="8775" y="1681036"/>
                </a:cubicBezTo>
                <a:cubicBezTo>
                  <a:pt x="6493" y="1677027"/>
                  <a:pt x="4452" y="1672909"/>
                  <a:pt x="2654" y="1668683"/>
                </a:cubicBezTo>
                <a:cubicBezTo>
                  <a:pt x="855" y="1664458"/>
                  <a:pt x="2582" y="1660973"/>
                  <a:pt x="7836" y="1658229"/>
                </a:cubicBezTo>
                <a:cubicBezTo>
                  <a:pt x="7578" y="1641795"/>
                  <a:pt x="8832" y="1623231"/>
                  <a:pt x="11599" y="1602537"/>
                </a:cubicBezTo>
                <a:cubicBezTo>
                  <a:pt x="14366" y="1581843"/>
                  <a:pt x="12769" y="1563396"/>
                  <a:pt x="6809" y="1547197"/>
                </a:cubicBezTo>
                <a:cubicBezTo>
                  <a:pt x="7508" y="1545626"/>
                  <a:pt x="8460" y="1543650"/>
                  <a:pt x="9667" y="1541270"/>
                </a:cubicBezTo>
                <a:cubicBezTo>
                  <a:pt x="10874" y="1538890"/>
                  <a:pt x="11343" y="1537131"/>
                  <a:pt x="11075" y="1535993"/>
                </a:cubicBezTo>
                <a:cubicBezTo>
                  <a:pt x="10123" y="1534194"/>
                  <a:pt x="8891" y="1533391"/>
                  <a:pt x="7381" y="1533585"/>
                </a:cubicBezTo>
                <a:cubicBezTo>
                  <a:pt x="5871" y="1533778"/>
                  <a:pt x="4590" y="1534159"/>
                  <a:pt x="3539" y="1534728"/>
                </a:cubicBezTo>
                <a:lnTo>
                  <a:pt x="1534" y="1514723"/>
                </a:lnTo>
                <a:cubicBezTo>
                  <a:pt x="5778" y="1507786"/>
                  <a:pt x="8621" y="1500317"/>
                  <a:pt x="10064" y="1492314"/>
                </a:cubicBezTo>
                <a:lnTo>
                  <a:pt x="4319" y="1448436"/>
                </a:lnTo>
                <a:cubicBezTo>
                  <a:pt x="1545" y="1444841"/>
                  <a:pt x="438" y="1441079"/>
                  <a:pt x="998" y="1437150"/>
                </a:cubicBezTo>
                <a:cubicBezTo>
                  <a:pt x="1559" y="1433221"/>
                  <a:pt x="4220" y="1430092"/>
                  <a:pt x="8982" y="1427762"/>
                </a:cubicBezTo>
                <a:cubicBezTo>
                  <a:pt x="7633" y="1424109"/>
                  <a:pt x="7444" y="1421097"/>
                  <a:pt x="8413" y="1418726"/>
                </a:cubicBezTo>
                <a:cubicBezTo>
                  <a:pt x="9382" y="1416356"/>
                  <a:pt x="9192" y="1413344"/>
                  <a:pt x="7844" y="1409691"/>
                </a:cubicBezTo>
                <a:cubicBezTo>
                  <a:pt x="8160" y="1406404"/>
                  <a:pt x="7474" y="1397323"/>
                  <a:pt x="5787" y="1382450"/>
                </a:cubicBezTo>
                <a:cubicBezTo>
                  <a:pt x="4099" y="1367577"/>
                  <a:pt x="2714" y="1358230"/>
                  <a:pt x="1629" y="1354409"/>
                </a:cubicBezTo>
                <a:cubicBezTo>
                  <a:pt x="-626" y="1347872"/>
                  <a:pt x="-539" y="1342026"/>
                  <a:pt x="1892" y="1336871"/>
                </a:cubicBezTo>
                <a:cubicBezTo>
                  <a:pt x="4322" y="1331716"/>
                  <a:pt x="4409" y="1325870"/>
                  <a:pt x="2154" y="1319333"/>
                </a:cubicBezTo>
                <a:lnTo>
                  <a:pt x="2950" y="1300394"/>
                </a:lnTo>
                <a:cubicBezTo>
                  <a:pt x="1409" y="1295665"/>
                  <a:pt x="1753" y="1291252"/>
                  <a:pt x="3980" y="1287156"/>
                </a:cubicBezTo>
                <a:cubicBezTo>
                  <a:pt x="6208" y="1283060"/>
                  <a:pt x="6551" y="1278648"/>
                  <a:pt x="5011" y="1273919"/>
                </a:cubicBezTo>
                <a:cubicBezTo>
                  <a:pt x="10667" y="1270994"/>
                  <a:pt x="13089" y="1266037"/>
                  <a:pt x="12276" y="1259046"/>
                </a:cubicBezTo>
                <a:cubicBezTo>
                  <a:pt x="11919" y="1258142"/>
                  <a:pt x="11549" y="1257533"/>
                  <a:pt x="11167" y="1257221"/>
                </a:cubicBezTo>
                <a:cubicBezTo>
                  <a:pt x="10785" y="1256908"/>
                  <a:pt x="9932" y="1256517"/>
                  <a:pt x="8608" y="1256046"/>
                </a:cubicBezTo>
                <a:lnTo>
                  <a:pt x="9873" y="1248510"/>
                </a:lnTo>
                <a:cubicBezTo>
                  <a:pt x="9968" y="1246241"/>
                  <a:pt x="9809" y="1244377"/>
                  <a:pt x="9396" y="1242917"/>
                </a:cubicBezTo>
                <a:cubicBezTo>
                  <a:pt x="8984" y="1241457"/>
                  <a:pt x="8341" y="1239810"/>
                  <a:pt x="7470" y="1237974"/>
                </a:cubicBezTo>
                <a:cubicBezTo>
                  <a:pt x="9924" y="1222840"/>
                  <a:pt x="11207" y="1207361"/>
                  <a:pt x="11318" y="1191535"/>
                </a:cubicBezTo>
                <a:cubicBezTo>
                  <a:pt x="11430" y="1175710"/>
                  <a:pt x="10829" y="1159914"/>
                  <a:pt x="9515" y="1144147"/>
                </a:cubicBezTo>
                <a:cubicBezTo>
                  <a:pt x="8629" y="1140770"/>
                  <a:pt x="8147" y="1133437"/>
                  <a:pt x="8067" y="1122149"/>
                </a:cubicBezTo>
                <a:cubicBezTo>
                  <a:pt x="7988" y="1110861"/>
                  <a:pt x="8423" y="1104279"/>
                  <a:pt x="9372" y="1102401"/>
                </a:cubicBezTo>
                <a:cubicBezTo>
                  <a:pt x="6591" y="1095664"/>
                  <a:pt x="5412" y="1088935"/>
                  <a:pt x="5832" y="1082213"/>
                </a:cubicBezTo>
                <a:cubicBezTo>
                  <a:pt x="6253" y="1075492"/>
                  <a:pt x="6741" y="1068595"/>
                  <a:pt x="7295" y="1061523"/>
                </a:cubicBezTo>
                <a:lnTo>
                  <a:pt x="12427" y="1052253"/>
                </a:lnTo>
                <a:cubicBezTo>
                  <a:pt x="12074" y="1051250"/>
                  <a:pt x="11963" y="1050138"/>
                  <a:pt x="12093" y="1048919"/>
                </a:cubicBezTo>
                <a:cubicBezTo>
                  <a:pt x="12223" y="1047699"/>
                  <a:pt x="12112" y="1046587"/>
                  <a:pt x="11759" y="1045584"/>
                </a:cubicBezTo>
                <a:cubicBezTo>
                  <a:pt x="11421" y="1042349"/>
                  <a:pt x="10828" y="1039518"/>
                  <a:pt x="9981" y="1037091"/>
                </a:cubicBezTo>
                <a:cubicBezTo>
                  <a:pt x="9135" y="1034664"/>
                  <a:pt x="8059" y="1032049"/>
                  <a:pt x="6753" y="1029248"/>
                </a:cubicBezTo>
                <a:cubicBezTo>
                  <a:pt x="8865" y="1027913"/>
                  <a:pt x="9576" y="1026046"/>
                  <a:pt x="8886" y="1023645"/>
                </a:cubicBezTo>
                <a:cubicBezTo>
                  <a:pt x="8497" y="1022562"/>
                  <a:pt x="8241" y="1021128"/>
                  <a:pt x="8118" y="1019344"/>
                </a:cubicBezTo>
                <a:cubicBezTo>
                  <a:pt x="7996" y="1017560"/>
                  <a:pt x="7740" y="1016127"/>
                  <a:pt x="7350" y="1015043"/>
                </a:cubicBezTo>
                <a:lnTo>
                  <a:pt x="9284" y="1014176"/>
                </a:lnTo>
                <a:cubicBezTo>
                  <a:pt x="8739" y="1012098"/>
                  <a:pt x="9161" y="1009586"/>
                  <a:pt x="10549" y="1006640"/>
                </a:cubicBezTo>
                <a:lnTo>
                  <a:pt x="8544" y="986635"/>
                </a:lnTo>
                <a:cubicBezTo>
                  <a:pt x="7663" y="982191"/>
                  <a:pt x="6420" y="977909"/>
                  <a:pt x="4815" y="973790"/>
                </a:cubicBezTo>
                <a:cubicBezTo>
                  <a:pt x="3209" y="969671"/>
                  <a:pt x="1916" y="966574"/>
                  <a:pt x="936" y="964497"/>
                </a:cubicBezTo>
                <a:cubicBezTo>
                  <a:pt x="3086" y="963678"/>
                  <a:pt x="5072" y="962497"/>
                  <a:pt x="6896" y="960953"/>
                </a:cubicBezTo>
                <a:cubicBezTo>
                  <a:pt x="8719" y="959409"/>
                  <a:pt x="9089" y="957211"/>
                  <a:pt x="8003" y="954359"/>
                </a:cubicBezTo>
                <a:cubicBezTo>
                  <a:pt x="6559" y="951571"/>
                  <a:pt x="5977" y="949412"/>
                  <a:pt x="6259" y="947882"/>
                </a:cubicBezTo>
                <a:cubicBezTo>
                  <a:pt x="6541" y="946353"/>
                  <a:pt x="8544" y="944777"/>
                  <a:pt x="12268" y="943155"/>
                </a:cubicBezTo>
                <a:lnTo>
                  <a:pt x="13064" y="924216"/>
                </a:lnTo>
                <a:lnTo>
                  <a:pt x="18196" y="914945"/>
                </a:lnTo>
                <a:lnTo>
                  <a:pt x="20456" y="883736"/>
                </a:lnTo>
                <a:cubicBezTo>
                  <a:pt x="19116" y="879885"/>
                  <a:pt x="18960" y="876084"/>
                  <a:pt x="19987" y="872332"/>
                </a:cubicBezTo>
                <a:cubicBezTo>
                  <a:pt x="21014" y="868581"/>
                  <a:pt x="20858" y="864780"/>
                  <a:pt x="19517" y="860929"/>
                </a:cubicBezTo>
                <a:lnTo>
                  <a:pt x="22247" y="841123"/>
                </a:lnTo>
                <a:lnTo>
                  <a:pt x="22844" y="826919"/>
                </a:lnTo>
                <a:cubicBezTo>
                  <a:pt x="20698" y="819654"/>
                  <a:pt x="19266" y="812361"/>
                  <a:pt x="18545" y="805038"/>
                </a:cubicBezTo>
                <a:cubicBezTo>
                  <a:pt x="17826" y="797715"/>
                  <a:pt x="18277" y="790738"/>
                  <a:pt x="19899" y="784107"/>
                </a:cubicBezTo>
                <a:cubicBezTo>
                  <a:pt x="18987" y="769128"/>
                  <a:pt x="17433" y="755307"/>
                  <a:pt x="15238" y="742646"/>
                </a:cubicBezTo>
                <a:cubicBezTo>
                  <a:pt x="13043" y="729984"/>
                  <a:pt x="10857" y="719932"/>
                  <a:pt x="8679" y="712489"/>
                </a:cubicBezTo>
                <a:cubicBezTo>
                  <a:pt x="11336" y="713233"/>
                  <a:pt x="13558" y="713010"/>
                  <a:pt x="15348" y="711820"/>
                </a:cubicBezTo>
                <a:lnTo>
                  <a:pt x="20480" y="702550"/>
                </a:lnTo>
                <a:cubicBezTo>
                  <a:pt x="21017" y="701051"/>
                  <a:pt x="20842" y="699581"/>
                  <a:pt x="19954" y="698140"/>
                </a:cubicBezTo>
                <a:cubicBezTo>
                  <a:pt x="19066" y="696700"/>
                  <a:pt x="17440" y="695881"/>
                  <a:pt x="15077" y="695682"/>
                </a:cubicBezTo>
                <a:cubicBezTo>
                  <a:pt x="17499" y="686950"/>
                  <a:pt x="19067" y="675988"/>
                  <a:pt x="19779" y="662797"/>
                </a:cubicBezTo>
                <a:cubicBezTo>
                  <a:pt x="20491" y="649605"/>
                  <a:pt x="19208" y="638761"/>
                  <a:pt x="15928" y="630263"/>
                </a:cubicBezTo>
                <a:cubicBezTo>
                  <a:pt x="18064" y="626934"/>
                  <a:pt x="19192" y="623622"/>
                  <a:pt x="19310" y="620326"/>
                </a:cubicBezTo>
                <a:cubicBezTo>
                  <a:pt x="19429" y="617031"/>
                  <a:pt x="17922" y="614319"/>
                  <a:pt x="14791" y="612192"/>
                </a:cubicBezTo>
                <a:cubicBezTo>
                  <a:pt x="13170" y="605127"/>
                  <a:pt x="13705" y="598984"/>
                  <a:pt x="16395" y="593761"/>
                </a:cubicBezTo>
                <a:cubicBezTo>
                  <a:pt x="19085" y="588538"/>
                  <a:pt x="21237" y="583411"/>
                  <a:pt x="22851" y="578380"/>
                </a:cubicBezTo>
                <a:cubicBezTo>
                  <a:pt x="24724" y="575217"/>
                  <a:pt x="25145" y="572706"/>
                  <a:pt x="24117" y="570844"/>
                </a:cubicBezTo>
                <a:cubicBezTo>
                  <a:pt x="23088" y="568983"/>
                  <a:pt x="21576" y="567338"/>
                  <a:pt x="19581" y="565910"/>
                </a:cubicBezTo>
                <a:lnTo>
                  <a:pt x="23106" y="527165"/>
                </a:lnTo>
                <a:cubicBezTo>
                  <a:pt x="23407" y="524707"/>
                  <a:pt x="23854" y="521604"/>
                  <a:pt x="24446" y="517854"/>
                </a:cubicBezTo>
                <a:cubicBezTo>
                  <a:pt x="25038" y="514104"/>
                  <a:pt x="24568" y="510250"/>
                  <a:pt x="23034" y="506292"/>
                </a:cubicBezTo>
                <a:cubicBezTo>
                  <a:pt x="26936" y="491041"/>
                  <a:pt x="28441" y="474978"/>
                  <a:pt x="27549" y="458102"/>
                </a:cubicBezTo>
                <a:cubicBezTo>
                  <a:pt x="26658" y="441227"/>
                  <a:pt x="29346" y="425213"/>
                  <a:pt x="35615" y="410062"/>
                </a:cubicBezTo>
                <a:lnTo>
                  <a:pt x="27610" y="397393"/>
                </a:lnTo>
                <a:lnTo>
                  <a:pt x="34135" y="354979"/>
                </a:lnTo>
                <a:cubicBezTo>
                  <a:pt x="32239" y="349781"/>
                  <a:pt x="30958" y="339806"/>
                  <a:pt x="30294" y="325055"/>
                </a:cubicBezTo>
                <a:cubicBezTo>
                  <a:pt x="29629" y="310303"/>
                  <a:pt x="30549" y="298761"/>
                  <a:pt x="33053" y="290428"/>
                </a:cubicBezTo>
                <a:cubicBezTo>
                  <a:pt x="29728" y="283015"/>
                  <a:pt x="30704" y="274835"/>
                  <a:pt x="35981" y="265886"/>
                </a:cubicBezTo>
                <a:cubicBezTo>
                  <a:pt x="31668" y="263176"/>
                  <a:pt x="29989" y="259864"/>
                  <a:pt x="30944" y="255951"/>
                </a:cubicBezTo>
                <a:cubicBezTo>
                  <a:pt x="31899" y="252039"/>
                  <a:pt x="33554" y="248393"/>
                  <a:pt x="35910" y="245014"/>
                </a:cubicBezTo>
                <a:lnTo>
                  <a:pt x="51077" y="87231"/>
                </a:lnTo>
                <a:cubicBezTo>
                  <a:pt x="53245" y="80307"/>
                  <a:pt x="54272" y="73749"/>
                  <a:pt x="54156" y="67558"/>
                </a:cubicBezTo>
                <a:cubicBezTo>
                  <a:pt x="54041" y="61368"/>
                  <a:pt x="55768" y="55076"/>
                  <a:pt x="59337" y="48685"/>
                </a:cubicBezTo>
                <a:cubicBezTo>
                  <a:pt x="58062" y="45627"/>
                  <a:pt x="57458" y="42124"/>
                  <a:pt x="57525" y="38174"/>
                </a:cubicBezTo>
                <a:cubicBezTo>
                  <a:pt x="57593" y="34224"/>
                  <a:pt x="58172" y="30770"/>
                  <a:pt x="59265" y="27812"/>
                </a:cubicBezTo>
                <a:lnTo>
                  <a:pt x="60928" y="10807"/>
                </a:lnTo>
                <a:cubicBezTo>
                  <a:pt x="62138" y="7893"/>
                  <a:pt x="64101" y="5367"/>
                  <a:pt x="66820" y="3228"/>
                </a:cubicBezTo>
                <a:cubicBezTo>
                  <a:pt x="69538" y="1090"/>
                  <a:pt x="72152" y="14"/>
                  <a:pt x="74663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2FE7BB08-5ACB-D056-5D59-1CD65EAC522E}"/>
              </a:ext>
            </a:extLst>
          </p:cNvPr>
          <p:cNvSpPr/>
          <p:nvPr/>
        </p:nvSpPr>
        <p:spPr>
          <a:xfrm rot="2874972">
            <a:off x="8628545" y="3443530"/>
            <a:ext cx="1464460" cy="3207597"/>
          </a:xfrm>
          <a:custGeom>
            <a:avLst/>
            <a:gdLst/>
            <a:ahLst/>
            <a:cxnLst/>
            <a:rect l="l" t="t" r="r" b="b"/>
            <a:pathLst>
              <a:path w="504356" h="2977529">
                <a:moveTo>
                  <a:pt x="119306" y="2662760"/>
                </a:moveTo>
                <a:lnTo>
                  <a:pt x="110704" y="2664296"/>
                </a:lnTo>
                <a:cubicBezTo>
                  <a:pt x="111232" y="2665365"/>
                  <a:pt x="112177" y="2666393"/>
                  <a:pt x="113539" y="2667379"/>
                </a:cubicBezTo>
                <a:cubicBezTo>
                  <a:pt x="114900" y="2668365"/>
                  <a:pt x="116112" y="2668693"/>
                  <a:pt x="117173" y="2668362"/>
                </a:cubicBezTo>
                <a:cubicBezTo>
                  <a:pt x="119285" y="2667028"/>
                  <a:pt x="119996" y="2665161"/>
                  <a:pt x="119306" y="2662760"/>
                </a:cubicBezTo>
                <a:close/>
                <a:moveTo>
                  <a:pt x="111499" y="2645357"/>
                </a:moveTo>
                <a:cubicBezTo>
                  <a:pt x="111907" y="2646481"/>
                  <a:pt x="112610" y="2647617"/>
                  <a:pt x="113609" y="2648765"/>
                </a:cubicBezTo>
                <a:cubicBezTo>
                  <a:pt x="114608" y="2649914"/>
                  <a:pt x="116062" y="2650134"/>
                  <a:pt x="117969" y="2649423"/>
                </a:cubicBezTo>
                <a:lnTo>
                  <a:pt x="119903" y="2648556"/>
                </a:lnTo>
                <a:cubicBezTo>
                  <a:pt x="118168" y="2644688"/>
                  <a:pt x="115367" y="2643622"/>
                  <a:pt x="111499" y="2645357"/>
                </a:cubicBezTo>
                <a:close/>
                <a:moveTo>
                  <a:pt x="269521" y="2541956"/>
                </a:moveTo>
                <a:cubicBezTo>
                  <a:pt x="269968" y="2543062"/>
                  <a:pt x="270591" y="2544234"/>
                  <a:pt x="271389" y="2545473"/>
                </a:cubicBezTo>
                <a:cubicBezTo>
                  <a:pt x="272187" y="2546713"/>
                  <a:pt x="273076" y="2547185"/>
                  <a:pt x="274056" y="2546890"/>
                </a:cubicBezTo>
                <a:lnTo>
                  <a:pt x="278990" y="2542354"/>
                </a:lnTo>
                <a:close/>
                <a:moveTo>
                  <a:pt x="413011" y="2468301"/>
                </a:moveTo>
                <a:lnTo>
                  <a:pt x="426818" y="2478367"/>
                </a:lnTo>
                <a:lnTo>
                  <a:pt x="431823" y="2494704"/>
                </a:lnTo>
                <a:cubicBezTo>
                  <a:pt x="427282" y="2497419"/>
                  <a:pt x="425796" y="2500795"/>
                  <a:pt x="427366" y="2504833"/>
                </a:cubicBezTo>
                <a:cubicBezTo>
                  <a:pt x="428935" y="2508871"/>
                  <a:pt x="425999" y="2512898"/>
                  <a:pt x="418558" y="2516914"/>
                </a:cubicBezTo>
                <a:cubicBezTo>
                  <a:pt x="415725" y="2509087"/>
                  <a:pt x="414800" y="2500985"/>
                  <a:pt x="415785" y="2492607"/>
                </a:cubicBezTo>
                <a:cubicBezTo>
                  <a:pt x="416769" y="2484229"/>
                  <a:pt x="415845" y="2476128"/>
                  <a:pt x="413011" y="2468301"/>
                </a:cubicBezTo>
                <a:close/>
                <a:moveTo>
                  <a:pt x="290942" y="2466729"/>
                </a:moveTo>
                <a:cubicBezTo>
                  <a:pt x="288978" y="2466449"/>
                  <a:pt x="286988" y="2466761"/>
                  <a:pt x="284974" y="2467664"/>
                </a:cubicBezTo>
                <a:cubicBezTo>
                  <a:pt x="285382" y="2468788"/>
                  <a:pt x="286085" y="2469925"/>
                  <a:pt x="287084" y="2471073"/>
                </a:cubicBezTo>
                <a:cubicBezTo>
                  <a:pt x="288083" y="2472222"/>
                  <a:pt x="289536" y="2472441"/>
                  <a:pt x="291444" y="2471731"/>
                </a:cubicBezTo>
                <a:lnTo>
                  <a:pt x="295311" y="2469996"/>
                </a:lnTo>
                <a:cubicBezTo>
                  <a:pt x="294363" y="2468098"/>
                  <a:pt x="292907" y="2467010"/>
                  <a:pt x="290942" y="2466729"/>
                </a:cubicBezTo>
                <a:close/>
                <a:moveTo>
                  <a:pt x="170528" y="2414476"/>
                </a:moveTo>
                <a:lnTo>
                  <a:pt x="174865" y="2424145"/>
                </a:lnTo>
                <a:cubicBezTo>
                  <a:pt x="176193" y="2426888"/>
                  <a:pt x="177757" y="2428219"/>
                  <a:pt x="179559" y="2428136"/>
                </a:cubicBezTo>
                <a:cubicBezTo>
                  <a:pt x="181361" y="2428054"/>
                  <a:pt x="183242" y="2427501"/>
                  <a:pt x="185202" y="2426476"/>
                </a:cubicBezTo>
                <a:close/>
                <a:moveTo>
                  <a:pt x="180324" y="2384532"/>
                </a:moveTo>
                <a:cubicBezTo>
                  <a:pt x="179474" y="2385010"/>
                  <a:pt x="178974" y="2385621"/>
                  <a:pt x="178824" y="2386366"/>
                </a:cubicBezTo>
                <a:cubicBezTo>
                  <a:pt x="178674" y="2387111"/>
                  <a:pt x="178174" y="2387722"/>
                  <a:pt x="177324" y="2388200"/>
                </a:cubicBezTo>
                <a:cubicBezTo>
                  <a:pt x="177889" y="2389350"/>
                  <a:pt x="178978" y="2390700"/>
                  <a:pt x="180593" y="2392251"/>
                </a:cubicBezTo>
                <a:cubicBezTo>
                  <a:pt x="182208" y="2393801"/>
                  <a:pt x="183564" y="2394450"/>
                  <a:pt x="184661" y="2394200"/>
                </a:cubicBezTo>
                <a:cubicBezTo>
                  <a:pt x="186460" y="2393248"/>
                  <a:pt x="187263" y="2392017"/>
                  <a:pt x="187069" y="2390507"/>
                </a:cubicBezTo>
                <a:cubicBezTo>
                  <a:pt x="186876" y="2388997"/>
                  <a:pt x="186495" y="2387716"/>
                  <a:pt x="185926" y="2386664"/>
                </a:cubicBezTo>
                <a:cubicBezTo>
                  <a:pt x="184592" y="2384553"/>
                  <a:pt x="182725" y="2383842"/>
                  <a:pt x="180324" y="2384532"/>
                </a:cubicBezTo>
                <a:close/>
                <a:moveTo>
                  <a:pt x="390643" y="2345937"/>
                </a:moveTo>
                <a:lnTo>
                  <a:pt x="382041" y="2347473"/>
                </a:lnTo>
                <a:cubicBezTo>
                  <a:pt x="382605" y="2348623"/>
                  <a:pt x="383694" y="2349974"/>
                  <a:pt x="385309" y="2351524"/>
                </a:cubicBezTo>
                <a:cubicBezTo>
                  <a:pt x="386924" y="2353074"/>
                  <a:pt x="388280" y="2353724"/>
                  <a:pt x="389377" y="2353473"/>
                </a:cubicBezTo>
                <a:cubicBezTo>
                  <a:pt x="391176" y="2352521"/>
                  <a:pt x="391979" y="2351290"/>
                  <a:pt x="391786" y="2349780"/>
                </a:cubicBezTo>
                <a:cubicBezTo>
                  <a:pt x="391592" y="2348270"/>
                  <a:pt x="391211" y="2346989"/>
                  <a:pt x="390643" y="2345937"/>
                </a:cubicBezTo>
                <a:close/>
                <a:moveTo>
                  <a:pt x="303682" y="2338489"/>
                </a:moveTo>
                <a:cubicBezTo>
                  <a:pt x="297954" y="2341252"/>
                  <a:pt x="294543" y="2345299"/>
                  <a:pt x="293449" y="2350629"/>
                </a:cubicBezTo>
                <a:cubicBezTo>
                  <a:pt x="292355" y="2355958"/>
                  <a:pt x="293146" y="2361604"/>
                  <a:pt x="295820" y="2367566"/>
                </a:cubicBezTo>
                <a:lnTo>
                  <a:pt x="296688" y="2369500"/>
                </a:lnTo>
                <a:cubicBezTo>
                  <a:pt x="296267" y="2369640"/>
                  <a:pt x="294692" y="2370444"/>
                  <a:pt x="291962" y="2371910"/>
                </a:cubicBezTo>
                <a:cubicBezTo>
                  <a:pt x="289232" y="2373376"/>
                  <a:pt x="287874" y="2374663"/>
                  <a:pt x="287887" y="2375770"/>
                </a:cubicBezTo>
                <a:cubicBezTo>
                  <a:pt x="288943" y="2376506"/>
                  <a:pt x="291999" y="2376200"/>
                  <a:pt x="297056" y="2374851"/>
                </a:cubicBezTo>
                <a:cubicBezTo>
                  <a:pt x="302113" y="2373503"/>
                  <a:pt x="305435" y="2372496"/>
                  <a:pt x="307025" y="2371831"/>
                </a:cubicBezTo>
                <a:lnTo>
                  <a:pt x="314290" y="2356959"/>
                </a:lnTo>
                <a:cubicBezTo>
                  <a:pt x="311321" y="2358000"/>
                  <a:pt x="308656" y="2357453"/>
                  <a:pt x="306295" y="2355318"/>
                </a:cubicBezTo>
                <a:cubicBezTo>
                  <a:pt x="303935" y="2353184"/>
                  <a:pt x="302286" y="2351020"/>
                  <a:pt x="301351" y="2348826"/>
                </a:cubicBezTo>
                <a:close/>
                <a:moveTo>
                  <a:pt x="172303" y="2304510"/>
                </a:moveTo>
                <a:lnTo>
                  <a:pt x="174977" y="2331184"/>
                </a:lnTo>
                <a:cubicBezTo>
                  <a:pt x="174636" y="2331289"/>
                  <a:pt x="173383" y="2331947"/>
                  <a:pt x="171218" y="2333161"/>
                </a:cubicBezTo>
                <a:cubicBezTo>
                  <a:pt x="169052" y="2334374"/>
                  <a:pt x="168016" y="2335516"/>
                  <a:pt x="168109" y="2336587"/>
                </a:cubicBezTo>
                <a:cubicBezTo>
                  <a:pt x="169434" y="2338461"/>
                  <a:pt x="172504" y="2339697"/>
                  <a:pt x="177321" y="2340295"/>
                </a:cubicBezTo>
                <a:cubicBezTo>
                  <a:pt x="182138" y="2340892"/>
                  <a:pt x="185959" y="2341211"/>
                  <a:pt x="188783" y="2341250"/>
                </a:cubicBezTo>
                <a:lnTo>
                  <a:pt x="193645" y="2315842"/>
                </a:lnTo>
                <a:close/>
                <a:moveTo>
                  <a:pt x="301932" y="2267269"/>
                </a:moveTo>
                <a:cubicBezTo>
                  <a:pt x="300205" y="2268382"/>
                  <a:pt x="299692" y="2270258"/>
                  <a:pt x="300391" y="2272896"/>
                </a:cubicBezTo>
                <a:cubicBezTo>
                  <a:pt x="301090" y="2275534"/>
                  <a:pt x="301760" y="2277460"/>
                  <a:pt x="302401" y="2278672"/>
                </a:cubicBezTo>
                <a:cubicBezTo>
                  <a:pt x="304507" y="2283583"/>
                  <a:pt x="305133" y="2288431"/>
                  <a:pt x="304280" y="2293218"/>
                </a:cubicBezTo>
                <a:cubicBezTo>
                  <a:pt x="303427" y="2298004"/>
                  <a:pt x="301469" y="2302270"/>
                  <a:pt x="298406" y="2306014"/>
                </a:cubicBezTo>
                <a:cubicBezTo>
                  <a:pt x="300297" y="2310876"/>
                  <a:pt x="301354" y="2315822"/>
                  <a:pt x="301578" y="2320851"/>
                </a:cubicBezTo>
                <a:cubicBezTo>
                  <a:pt x="301801" y="2325881"/>
                  <a:pt x="302858" y="2330826"/>
                  <a:pt x="304749" y="2335688"/>
                </a:cubicBezTo>
                <a:cubicBezTo>
                  <a:pt x="307415" y="2326314"/>
                  <a:pt x="309194" y="2316903"/>
                  <a:pt x="310085" y="2307454"/>
                </a:cubicBezTo>
                <a:cubicBezTo>
                  <a:pt x="310976" y="2298005"/>
                  <a:pt x="311572" y="2288544"/>
                  <a:pt x="311871" y="2279070"/>
                </a:cubicBezTo>
                <a:cubicBezTo>
                  <a:pt x="311198" y="2277678"/>
                  <a:pt x="309675" y="2275361"/>
                  <a:pt x="307301" y="2272119"/>
                </a:cubicBezTo>
                <a:cubicBezTo>
                  <a:pt x="304927" y="2268877"/>
                  <a:pt x="303138" y="2267260"/>
                  <a:pt x="301932" y="2267269"/>
                </a:cubicBezTo>
                <a:close/>
                <a:moveTo>
                  <a:pt x="397892" y="2263712"/>
                </a:moveTo>
                <a:cubicBezTo>
                  <a:pt x="391722" y="2267109"/>
                  <a:pt x="389578" y="2272039"/>
                  <a:pt x="391460" y="2278501"/>
                </a:cubicBezTo>
                <a:cubicBezTo>
                  <a:pt x="393343" y="2284964"/>
                  <a:pt x="395667" y="2290793"/>
                  <a:pt x="398433" y="2295988"/>
                </a:cubicBezTo>
                <a:cubicBezTo>
                  <a:pt x="395412" y="2297343"/>
                  <a:pt x="392486" y="2299236"/>
                  <a:pt x="389657" y="2301667"/>
                </a:cubicBezTo>
                <a:cubicBezTo>
                  <a:pt x="386827" y="2304097"/>
                  <a:pt x="384819" y="2306740"/>
                  <a:pt x="383632" y="2309595"/>
                </a:cubicBezTo>
                <a:lnTo>
                  <a:pt x="395306" y="2325264"/>
                </a:lnTo>
                <a:cubicBezTo>
                  <a:pt x="393901" y="2319651"/>
                  <a:pt x="393639" y="2313672"/>
                  <a:pt x="394518" y="2307325"/>
                </a:cubicBezTo>
                <a:cubicBezTo>
                  <a:pt x="395397" y="2300979"/>
                  <a:pt x="398636" y="2296332"/>
                  <a:pt x="404234" y="2293386"/>
                </a:cubicBezTo>
                <a:cubicBezTo>
                  <a:pt x="402344" y="2288524"/>
                  <a:pt x="401287" y="2283578"/>
                  <a:pt x="401063" y="2278549"/>
                </a:cubicBezTo>
                <a:cubicBezTo>
                  <a:pt x="400840" y="2273520"/>
                  <a:pt x="399783" y="2268574"/>
                  <a:pt x="397892" y="2263712"/>
                </a:cubicBezTo>
                <a:close/>
                <a:moveTo>
                  <a:pt x="169017" y="2224688"/>
                </a:moveTo>
                <a:cubicBezTo>
                  <a:pt x="167754" y="2243450"/>
                  <a:pt x="167892" y="2262744"/>
                  <a:pt x="169430" y="2282571"/>
                </a:cubicBezTo>
                <a:cubicBezTo>
                  <a:pt x="172208" y="2286068"/>
                  <a:pt x="175507" y="2288459"/>
                  <a:pt x="179327" y="2289746"/>
                </a:cubicBezTo>
                <a:cubicBezTo>
                  <a:pt x="183146" y="2291033"/>
                  <a:pt x="187028" y="2290841"/>
                  <a:pt x="190972" y="2289168"/>
                </a:cubicBezTo>
                <a:cubicBezTo>
                  <a:pt x="190311" y="2282303"/>
                  <a:pt x="189075" y="2272211"/>
                  <a:pt x="187263" y="2258894"/>
                </a:cubicBezTo>
                <a:cubicBezTo>
                  <a:pt x="185451" y="2245576"/>
                  <a:pt x="185616" y="2236018"/>
                  <a:pt x="187757" y="2230219"/>
                </a:cubicBezTo>
                <a:close/>
                <a:moveTo>
                  <a:pt x="175398" y="2140529"/>
                </a:moveTo>
                <a:lnTo>
                  <a:pt x="170934" y="2156468"/>
                </a:lnTo>
                <a:lnTo>
                  <a:pt x="173536" y="2162269"/>
                </a:lnTo>
                <a:lnTo>
                  <a:pt x="177404" y="2160534"/>
                </a:lnTo>
                <a:cubicBezTo>
                  <a:pt x="181263" y="2158997"/>
                  <a:pt x="183697" y="2157518"/>
                  <a:pt x="184705" y="2156098"/>
                </a:cubicBezTo>
                <a:cubicBezTo>
                  <a:pt x="185713" y="2154678"/>
                  <a:pt x="185346" y="2152133"/>
                  <a:pt x="183603" y="2148463"/>
                </a:cubicBezTo>
                <a:close/>
                <a:moveTo>
                  <a:pt x="182791" y="2100049"/>
                </a:moveTo>
                <a:lnTo>
                  <a:pt x="182393" y="2109518"/>
                </a:lnTo>
                <a:cubicBezTo>
                  <a:pt x="183782" y="2106573"/>
                  <a:pt x="184204" y="2104061"/>
                  <a:pt x="183658" y="2101983"/>
                </a:cubicBezTo>
                <a:close/>
                <a:moveTo>
                  <a:pt x="399436" y="2023776"/>
                </a:moveTo>
                <a:lnTo>
                  <a:pt x="395242" y="2055852"/>
                </a:lnTo>
                <a:cubicBezTo>
                  <a:pt x="401856" y="2060241"/>
                  <a:pt x="406970" y="2066464"/>
                  <a:pt x="410584" y="2074521"/>
                </a:cubicBezTo>
                <a:cubicBezTo>
                  <a:pt x="409460" y="2074928"/>
                  <a:pt x="408324" y="2075632"/>
                  <a:pt x="407175" y="2076631"/>
                </a:cubicBezTo>
                <a:cubicBezTo>
                  <a:pt x="406027" y="2077630"/>
                  <a:pt x="405808" y="2079083"/>
                  <a:pt x="406518" y="2080990"/>
                </a:cubicBezTo>
                <a:cubicBezTo>
                  <a:pt x="407506" y="2082870"/>
                  <a:pt x="409099" y="2084478"/>
                  <a:pt x="411295" y="2085816"/>
                </a:cubicBezTo>
                <a:cubicBezTo>
                  <a:pt x="413492" y="2087153"/>
                  <a:pt x="415568" y="2088545"/>
                  <a:pt x="417523" y="2089990"/>
                </a:cubicBezTo>
                <a:lnTo>
                  <a:pt x="433661" y="2089720"/>
                </a:lnTo>
                <a:lnTo>
                  <a:pt x="432993" y="2083051"/>
                </a:lnTo>
                <a:lnTo>
                  <a:pt x="419855" y="2079654"/>
                </a:lnTo>
                <a:cubicBezTo>
                  <a:pt x="418477" y="2076691"/>
                  <a:pt x="417812" y="2073698"/>
                  <a:pt x="417860" y="2070676"/>
                </a:cubicBezTo>
                <a:cubicBezTo>
                  <a:pt x="417908" y="2067655"/>
                  <a:pt x="419127" y="2064979"/>
                  <a:pt x="421518" y="2062648"/>
                </a:cubicBezTo>
                <a:cubicBezTo>
                  <a:pt x="418684" y="2055790"/>
                  <a:pt x="415728" y="2048986"/>
                  <a:pt x="412652" y="2042236"/>
                </a:cubicBezTo>
                <a:cubicBezTo>
                  <a:pt x="409576" y="2035486"/>
                  <a:pt x="405171" y="2029333"/>
                  <a:pt x="399436" y="2023776"/>
                </a:cubicBezTo>
                <a:close/>
                <a:moveTo>
                  <a:pt x="411619" y="1937014"/>
                </a:moveTo>
                <a:lnTo>
                  <a:pt x="409685" y="1937882"/>
                </a:lnTo>
                <a:cubicBezTo>
                  <a:pt x="410230" y="1939960"/>
                  <a:pt x="411742" y="1941604"/>
                  <a:pt x="414221" y="1942815"/>
                </a:cubicBezTo>
                <a:close/>
                <a:moveTo>
                  <a:pt x="423348" y="1906203"/>
                </a:moveTo>
                <a:cubicBezTo>
                  <a:pt x="419803" y="1907793"/>
                  <a:pt x="418092" y="1910883"/>
                  <a:pt x="418215" y="1915473"/>
                </a:cubicBezTo>
                <a:lnTo>
                  <a:pt x="424017" y="1912871"/>
                </a:lnTo>
                <a:cubicBezTo>
                  <a:pt x="423663" y="1911868"/>
                  <a:pt x="423552" y="1910757"/>
                  <a:pt x="423682" y="1909537"/>
                </a:cubicBezTo>
                <a:cubicBezTo>
                  <a:pt x="423813" y="1908317"/>
                  <a:pt x="423701" y="1907206"/>
                  <a:pt x="423348" y="1906203"/>
                </a:cubicBezTo>
                <a:close/>
                <a:moveTo>
                  <a:pt x="428608" y="1871325"/>
                </a:moveTo>
                <a:lnTo>
                  <a:pt x="421940" y="1871993"/>
                </a:lnTo>
                <a:lnTo>
                  <a:pt x="426276" y="1881662"/>
                </a:lnTo>
                <a:lnTo>
                  <a:pt x="412741" y="1887733"/>
                </a:lnTo>
                <a:lnTo>
                  <a:pt x="416210" y="1895468"/>
                </a:lnTo>
                <a:lnTo>
                  <a:pt x="422680" y="1899534"/>
                </a:lnTo>
                <a:lnTo>
                  <a:pt x="432077" y="1879059"/>
                </a:lnTo>
                <a:close/>
                <a:moveTo>
                  <a:pt x="426802" y="1846585"/>
                </a:moveTo>
                <a:lnTo>
                  <a:pt x="421868" y="1851120"/>
                </a:lnTo>
                <a:lnTo>
                  <a:pt x="428807" y="1866590"/>
                </a:lnTo>
                <a:cubicBezTo>
                  <a:pt x="430665" y="1863289"/>
                  <a:pt x="431164" y="1859871"/>
                  <a:pt x="430305" y="1856337"/>
                </a:cubicBezTo>
                <a:cubicBezTo>
                  <a:pt x="429446" y="1852802"/>
                  <a:pt x="428278" y="1849552"/>
                  <a:pt x="426802" y="1846585"/>
                </a:cubicBezTo>
                <a:close/>
                <a:moveTo>
                  <a:pt x="429189" y="1789768"/>
                </a:moveTo>
                <a:lnTo>
                  <a:pt x="421454" y="1793237"/>
                </a:lnTo>
                <a:cubicBezTo>
                  <a:pt x="422348" y="1800192"/>
                  <a:pt x="422783" y="1806771"/>
                  <a:pt x="422759" y="1812976"/>
                </a:cubicBezTo>
                <a:cubicBezTo>
                  <a:pt x="422736" y="1819180"/>
                  <a:pt x="420903" y="1823293"/>
                  <a:pt x="417261" y="1825314"/>
                </a:cubicBezTo>
                <a:cubicBezTo>
                  <a:pt x="418050" y="1826750"/>
                  <a:pt x="420040" y="1829245"/>
                  <a:pt x="423231" y="1832798"/>
                </a:cubicBezTo>
                <a:cubicBezTo>
                  <a:pt x="426421" y="1836351"/>
                  <a:pt x="428678" y="1838146"/>
                  <a:pt x="430001" y="1838181"/>
                </a:cubicBezTo>
                <a:cubicBezTo>
                  <a:pt x="430873" y="1837645"/>
                  <a:pt x="431112" y="1836667"/>
                  <a:pt x="430717" y="1835247"/>
                </a:cubicBezTo>
                <a:cubicBezTo>
                  <a:pt x="430322" y="1833827"/>
                  <a:pt x="429860" y="1832583"/>
                  <a:pt x="429332" y="1831513"/>
                </a:cubicBezTo>
                <a:cubicBezTo>
                  <a:pt x="430617" y="1825855"/>
                  <a:pt x="431427" y="1818814"/>
                  <a:pt x="431761" y="1810390"/>
                </a:cubicBezTo>
                <a:cubicBezTo>
                  <a:pt x="432095" y="1801965"/>
                  <a:pt x="431238" y="1795091"/>
                  <a:pt x="429189" y="1789768"/>
                </a:cubicBezTo>
                <a:close/>
                <a:moveTo>
                  <a:pt x="459444" y="1701868"/>
                </a:moveTo>
                <a:lnTo>
                  <a:pt x="457510" y="1702736"/>
                </a:lnTo>
                <a:cubicBezTo>
                  <a:pt x="457414" y="1705004"/>
                  <a:pt x="457573" y="1706869"/>
                  <a:pt x="457986" y="1708329"/>
                </a:cubicBezTo>
                <a:cubicBezTo>
                  <a:pt x="458399" y="1709789"/>
                  <a:pt x="459041" y="1711436"/>
                  <a:pt x="459913" y="1713271"/>
                </a:cubicBezTo>
                <a:cubicBezTo>
                  <a:pt x="461157" y="1710004"/>
                  <a:pt x="461001" y="1706203"/>
                  <a:pt x="459444" y="1701868"/>
                </a:cubicBezTo>
                <a:close/>
                <a:moveTo>
                  <a:pt x="440162" y="1664062"/>
                </a:moveTo>
                <a:lnTo>
                  <a:pt x="428560" y="1669266"/>
                </a:lnTo>
                <a:cubicBezTo>
                  <a:pt x="431241" y="1676968"/>
                  <a:pt x="431554" y="1684570"/>
                  <a:pt x="429499" y="1692073"/>
                </a:cubicBezTo>
                <a:cubicBezTo>
                  <a:pt x="427445" y="1699575"/>
                  <a:pt x="427758" y="1707177"/>
                  <a:pt x="430438" y="1714879"/>
                </a:cubicBezTo>
                <a:lnTo>
                  <a:pt x="425775" y="1735553"/>
                </a:lnTo>
                <a:cubicBezTo>
                  <a:pt x="425457" y="1737002"/>
                  <a:pt x="426161" y="1738138"/>
                  <a:pt x="427885" y="1738961"/>
                </a:cubicBezTo>
                <a:cubicBezTo>
                  <a:pt x="429609" y="1739785"/>
                  <a:pt x="431062" y="1740004"/>
                  <a:pt x="432245" y="1739619"/>
                </a:cubicBezTo>
                <a:lnTo>
                  <a:pt x="442979" y="1732481"/>
                </a:lnTo>
                <a:cubicBezTo>
                  <a:pt x="442888" y="1726667"/>
                  <a:pt x="442633" y="1720490"/>
                  <a:pt x="442216" y="1713951"/>
                </a:cubicBezTo>
                <a:cubicBezTo>
                  <a:pt x="441799" y="1707412"/>
                  <a:pt x="440362" y="1701185"/>
                  <a:pt x="437902" y="1695272"/>
                </a:cubicBezTo>
                <a:cubicBezTo>
                  <a:pt x="437971" y="1690353"/>
                  <a:pt x="437997" y="1685018"/>
                  <a:pt x="437982" y="1679267"/>
                </a:cubicBezTo>
                <a:cubicBezTo>
                  <a:pt x="437967" y="1673515"/>
                  <a:pt x="438693" y="1668447"/>
                  <a:pt x="440162" y="1664062"/>
                </a:cubicBezTo>
                <a:close/>
                <a:moveTo>
                  <a:pt x="452091" y="1628516"/>
                </a:moveTo>
                <a:lnTo>
                  <a:pt x="445693" y="1645322"/>
                </a:lnTo>
                <a:cubicBezTo>
                  <a:pt x="444835" y="1642223"/>
                  <a:pt x="442815" y="1641387"/>
                  <a:pt x="439632" y="1642814"/>
                </a:cubicBezTo>
                <a:cubicBezTo>
                  <a:pt x="436450" y="1644242"/>
                  <a:pt x="435247" y="1646523"/>
                  <a:pt x="436024" y="1649659"/>
                </a:cubicBezTo>
                <a:lnTo>
                  <a:pt x="457367" y="1660990"/>
                </a:lnTo>
                <a:lnTo>
                  <a:pt x="465101" y="1657521"/>
                </a:lnTo>
                <a:lnTo>
                  <a:pt x="459229" y="1639250"/>
                </a:lnTo>
                <a:close/>
                <a:moveTo>
                  <a:pt x="425075" y="1594179"/>
                </a:moveTo>
                <a:lnTo>
                  <a:pt x="414539" y="1596582"/>
                </a:lnTo>
                <a:cubicBezTo>
                  <a:pt x="414856" y="1597504"/>
                  <a:pt x="414823" y="1598293"/>
                  <a:pt x="414439" y="1598949"/>
                </a:cubicBezTo>
                <a:cubicBezTo>
                  <a:pt x="414056" y="1599605"/>
                  <a:pt x="414023" y="1600394"/>
                  <a:pt x="414340" y="1601317"/>
                </a:cubicBezTo>
                <a:lnTo>
                  <a:pt x="418677" y="1610985"/>
                </a:lnTo>
                <a:cubicBezTo>
                  <a:pt x="420466" y="1614973"/>
                  <a:pt x="422792" y="1618865"/>
                  <a:pt x="425657" y="1622662"/>
                </a:cubicBezTo>
                <a:cubicBezTo>
                  <a:pt x="428521" y="1626458"/>
                  <a:pt x="431597" y="1629433"/>
                  <a:pt x="434886" y="1631587"/>
                </a:cubicBezTo>
                <a:close/>
                <a:moveTo>
                  <a:pt x="457748" y="1584168"/>
                </a:moveTo>
                <a:lnTo>
                  <a:pt x="455019" y="1603974"/>
                </a:lnTo>
                <a:lnTo>
                  <a:pt x="460820" y="1601372"/>
                </a:lnTo>
                <a:cubicBezTo>
                  <a:pt x="461197" y="1596171"/>
                  <a:pt x="460173" y="1590436"/>
                  <a:pt x="457748" y="1584168"/>
                </a:cubicBezTo>
                <a:close/>
                <a:moveTo>
                  <a:pt x="422799" y="1558035"/>
                </a:moveTo>
                <a:lnTo>
                  <a:pt x="416799" y="1565372"/>
                </a:lnTo>
                <a:lnTo>
                  <a:pt x="415136" y="1582378"/>
                </a:lnTo>
                <a:lnTo>
                  <a:pt x="423069" y="1574173"/>
                </a:lnTo>
                <a:lnTo>
                  <a:pt x="424534" y="1561903"/>
                </a:lnTo>
                <a:close/>
                <a:moveTo>
                  <a:pt x="429380" y="1469141"/>
                </a:moveTo>
                <a:lnTo>
                  <a:pt x="413242" y="1469412"/>
                </a:lnTo>
                <a:cubicBezTo>
                  <a:pt x="416150" y="1475463"/>
                  <a:pt x="419491" y="1482481"/>
                  <a:pt x="423266" y="1490466"/>
                </a:cubicBezTo>
                <a:cubicBezTo>
                  <a:pt x="427042" y="1498450"/>
                  <a:pt x="429416" y="1505902"/>
                  <a:pt x="430390" y="1512820"/>
                </a:cubicBezTo>
                <a:cubicBezTo>
                  <a:pt x="432523" y="1507218"/>
                  <a:pt x="431855" y="1500550"/>
                  <a:pt x="428385" y="1492815"/>
                </a:cubicBezTo>
                <a:close/>
                <a:moveTo>
                  <a:pt x="441348" y="1319762"/>
                </a:moveTo>
                <a:lnTo>
                  <a:pt x="430812" y="1322165"/>
                </a:lnTo>
                <a:lnTo>
                  <a:pt x="420475" y="1319834"/>
                </a:lnTo>
                <a:lnTo>
                  <a:pt x="424613" y="1334237"/>
                </a:lnTo>
                <a:cubicBezTo>
                  <a:pt x="423028" y="1338577"/>
                  <a:pt x="421834" y="1343468"/>
                  <a:pt x="421032" y="1348909"/>
                </a:cubicBezTo>
                <a:cubicBezTo>
                  <a:pt x="420230" y="1354349"/>
                  <a:pt x="419737" y="1359506"/>
                  <a:pt x="419552" y="1364380"/>
                </a:cubicBezTo>
                <a:cubicBezTo>
                  <a:pt x="423488" y="1372293"/>
                  <a:pt x="424091" y="1380539"/>
                  <a:pt x="421359" y="1389120"/>
                </a:cubicBezTo>
                <a:cubicBezTo>
                  <a:pt x="418398" y="1388561"/>
                  <a:pt x="416250" y="1389815"/>
                  <a:pt x="414916" y="1392881"/>
                </a:cubicBezTo>
                <a:cubicBezTo>
                  <a:pt x="413582" y="1395948"/>
                  <a:pt x="414018" y="1397784"/>
                  <a:pt x="416226" y="1398391"/>
                </a:cubicBezTo>
                <a:lnTo>
                  <a:pt x="410695" y="1417131"/>
                </a:lnTo>
                <a:lnTo>
                  <a:pt x="413568" y="1439070"/>
                </a:lnTo>
                <a:lnTo>
                  <a:pt x="409701" y="1440805"/>
                </a:lnTo>
                <a:lnTo>
                  <a:pt x="415772" y="1454340"/>
                </a:lnTo>
                <a:lnTo>
                  <a:pt x="427176" y="1453871"/>
                </a:lnTo>
                <a:cubicBezTo>
                  <a:pt x="425819" y="1453221"/>
                  <a:pt x="425297" y="1452488"/>
                  <a:pt x="425608" y="1451671"/>
                </a:cubicBezTo>
                <a:cubicBezTo>
                  <a:pt x="425919" y="1450854"/>
                  <a:pt x="426797" y="1450653"/>
                  <a:pt x="428242" y="1451070"/>
                </a:cubicBezTo>
                <a:lnTo>
                  <a:pt x="428640" y="1441600"/>
                </a:lnTo>
                <a:cubicBezTo>
                  <a:pt x="429998" y="1441717"/>
                  <a:pt x="430882" y="1440449"/>
                  <a:pt x="431290" y="1437799"/>
                </a:cubicBezTo>
                <a:cubicBezTo>
                  <a:pt x="431697" y="1435148"/>
                  <a:pt x="431880" y="1433614"/>
                  <a:pt x="431839" y="1433197"/>
                </a:cubicBezTo>
                <a:lnTo>
                  <a:pt x="434966" y="1403921"/>
                </a:lnTo>
                <a:cubicBezTo>
                  <a:pt x="432979" y="1398522"/>
                  <a:pt x="431179" y="1388683"/>
                  <a:pt x="429566" y="1374406"/>
                </a:cubicBezTo>
                <a:cubicBezTo>
                  <a:pt x="427952" y="1360128"/>
                  <a:pt x="428036" y="1350606"/>
                  <a:pt x="429817" y="1345839"/>
                </a:cubicBezTo>
                <a:lnTo>
                  <a:pt x="442088" y="1347303"/>
                </a:lnTo>
                <a:cubicBezTo>
                  <a:pt x="441185" y="1342917"/>
                  <a:pt x="440470" y="1338302"/>
                  <a:pt x="439942" y="1333458"/>
                </a:cubicBezTo>
                <a:cubicBezTo>
                  <a:pt x="439415" y="1328614"/>
                  <a:pt x="439883" y="1324048"/>
                  <a:pt x="441348" y="1319762"/>
                </a:cubicBezTo>
                <a:close/>
                <a:moveTo>
                  <a:pt x="426602" y="1286889"/>
                </a:moveTo>
                <a:lnTo>
                  <a:pt x="422735" y="1288624"/>
                </a:lnTo>
                <a:lnTo>
                  <a:pt x="426205" y="1296359"/>
                </a:lnTo>
                <a:cubicBezTo>
                  <a:pt x="426742" y="1294860"/>
                  <a:pt x="427050" y="1293173"/>
                  <a:pt x="427129" y="1291299"/>
                </a:cubicBezTo>
                <a:cubicBezTo>
                  <a:pt x="427207" y="1289425"/>
                  <a:pt x="427032" y="1287955"/>
                  <a:pt x="426602" y="1286889"/>
                </a:cubicBezTo>
                <a:close/>
                <a:moveTo>
                  <a:pt x="442740" y="1286619"/>
                </a:moveTo>
                <a:cubicBezTo>
                  <a:pt x="444075" y="1288730"/>
                  <a:pt x="444008" y="1290309"/>
                  <a:pt x="442542" y="1291354"/>
                </a:cubicBezTo>
                <a:lnTo>
                  <a:pt x="447547" y="1307690"/>
                </a:lnTo>
                <a:lnTo>
                  <a:pt x="452083" y="1312624"/>
                </a:lnTo>
                <a:cubicBezTo>
                  <a:pt x="452760" y="1308740"/>
                  <a:pt x="453087" y="1304722"/>
                  <a:pt x="453063" y="1300570"/>
                </a:cubicBezTo>
                <a:cubicBezTo>
                  <a:pt x="453040" y="1296419"/>
                  <a:pt x="452400" y="1292835"/>
                  <a:pt x="451144" y="1289818"/>
                </a:cubicBezTo>
                <a:cubicBezTo>
                  <a:pt x="449409" y="1285950"/>
                  <a:pt x="446608" y="1284884"/>
                  <a:pt x="442740" y="1286619"/>
                </a:cubicBezTo>
                <a:close/>
                <a:moveTo>
                  <a:pt x="423316" y="1207067"/>
                </a:moveTo>
                <a:cubicBezTo>
                  <a:pt x="422067" y="1207627"/>
                  <a:pt x="420431" y="1208942"/>
                  <a:pt x="418407" y="1211011"/>
                </a:cubicBezTo>
                <a:cubicBezTo>
                  <a:pt x="416383" y="1213080"/>
                  <a:pt x="415664" y="1215145"/>
                  <a:pt x="416250" y="1217205"/>
                </a:cubicBezTo>
                <a:cubicBezTo>
                  <a:pt x="416786" y="1218077"/>
                  <a:pt x="417764" y="1218316"/>
                  <a:pt x="419184" y="1217921"/>
                </a:cubicBezTo>
                <a:cubicBezTo>
                  <a:pt x="420604" y="1217526"/>
                  <a:pt x="421848" y="1217065"/>
                  <a:pt x="422918" y="1216537"/>
                </a:cubicBezTo>
                <a:close/>
                <a:moveTo>
                  <a:pt x="429937" y="1004340"/>
                </a:moveTo>
                <a:lnTo>
                  <a:pt x="433406" y="1012075"/>
                </a:lnTo>
                <a:lnTo>
                  <a:pt x="432738" y="1005407"/>
                </a:lnTo>
                <a:close/>
                <a:moveTo>
                  <a:pt x="416186" y="947794"/>
                </a:moveTo>
                <a:lnTo>
                  <a:pt x="417053" y="949728"/>
                </a:lnTo>
                <a:cubicBezTo>
                  <a:pt x="419478" y="955996"/>
                  <a:pt x="423502" y="958062"/>
                  <a:pt x="429125" y="955927"/>
                </a:cubicBezTo>
                <a:close/>
                <a:moveTo>
                  <a:pt x="457645" y="864160"/>
                </a:moveTo>
                <a:lnTo>
                  <a:pt x="454446" y="872563"/>
                </a:lnTo>
                <a:cubicBezTo>
                  <a:pt x="455891" y="872979"/>
                  <a:pt x="456986" y="873263"/>
                  <a:pt x="457730" y="873412"/>
                </a:cubicBezTo>
                <a:cubicBezTo>
                  <a:pt x="458475" y="873562"/>
                  <a:pt x="458603" y="874279"/>
                  <a:pt x="458114" y="875563"/>
                </a:cubicBezTo>
                <a:cubicBezTo>
                  <a:pt x="458659" y="877641"/>
                  <a:pt x="458238" y="880153"/>
                  <a:pt x="456849" y="883099"/>
                </a:cubicBezTo>
                <a:lnTo>
                  <a:pt x="449783" y="893237"/>
                </a:lnTo>
                <a:lnTo>
                  <a:pt x="444181" y="891104"/>
                </a:lnTo>
                <a:cubicBezTo>
                  <a:pt x="444527" y="897917"/>
                  <a:pt x="444972" y="902363"/>
                  <a:pt x="445518" y="904441"/>
                </a:cubicBezTo>
                <a:cubicBezTo>
                  <a:pt x="443858" y="911960"/>
                  <a:pt x="442198" y="919479"/>
                  <a:pt x="440538" y="926999"/>
                </a:cubicBezTo>
                <a:cubicBezTo>
                  <a:pt x="438878" y="934518"/>
                  <a:pt x="439586" y="942137"/>
                  <a:pt x="442661" y="949855"/>
                </a:cubicBezTo>
                <a:lnTo>
                  <a:pt x="442732" y="970728"/>
                </a:lnTo>
                <a:cubicBezTo>
                  <a:pt x="440874" y="974029"/>
                  <a:pt x="440375" y="977447"/>
                  <a:pt x="441234" y="980981"/>
                </a:cubicBezTo>
                <a:cubicBezTo>
                  <a:pt x="442094" y="984515"/>
                  <a:pt x="443262" y="987766"/>
                  <a:pt x="444738" y="990733"/>
                </a:cubicBezTo>
                <a:cubicBezTo>
                  <a:pt x="447674" y="999868"/>
                  <a:pt x="447710" y="1010304"/>
                  <a:pt x="444845" y="1022042"/>
                </a:cubicBezTo>
                <a:cubicBezTo>
                  <a:pt x="441980" y="1033779"/>
                  <a:pt x="442016" y="1044216"/>
                  <a:pt x="444953" y="1053351"/>
                </a:cubicBezTo>
                <a:lnTo>
                  <a:pt x="439820" y="1062622"/>
                </a:lnTo>
                <a:cubicBezTo>
                  <a:pt x="440467" y="1066977"/>
                  <a:pt x="440510" y="1071603"/>
                  <a:pt x="439948" y="1076500"/>
                </a:cubicBezTo>
                <a:cubicBezTo>
                  <a:pt x="439387" y="1081398"/>
                  <a:pt x="438946" y="1086241"/>
                  <a:pt x="438626" y="1091030"/>
                </a:cubicBezTo>
                <a:lnTo>
                  <a:pt x="444698" y="1104566"/>
                </a:lnTo>
                <a:cubicBezTo>
                  <a:pt x="450628" y="1098906"/>
                  <a:pt x="454518" y="1090966"/>
                  <a:pt x="456371" y="1080748"/>
                </a:cubicBezTo>
                <a:cubicBezTo>
                  <a:pt x="458223" y="1070529"/>
                  <a:pt x="457863" y="1062174"/>
                  <a:pt x="455289" y="1055683"/>
                </a:cubicBezTo>
                <a:cubicBezTo>
                  <a:pt x="457340" y="1054860"/>
                  <a:pt x="459040" y="1053903"/>
                  <a:pt x="460390" y="1052814"/>
                </a:cubicBezTo>
                <a:cubicBezTo>
                  <a:pt x="461740" y="1051724"/>
                  <a:pt x="462040" y="1050235"/>
                  <a:pt x="461289" y="1048346"/>
                </a:cubicBezTo>
                <a:cubicBezTo>
                  <a:pt x="459692" y="1045433"/>
                  <a:pt x="458500" y="1042774"/>
                  <a:pt x="457712" y="1040369"/>
                </a:cubicBezTo>
                <a:cubicBezTo>
                  <a:pt x="456923" y="1037964"/>
                  <a:pt x="458315" y="1035889"/>
                  <a:pt x="461886" y="1034141"/>
                </a:cubicBezTo>
                <a:lnTo>
                  <a:pt x="457335" y="961855"/>
                </a:lnTo>
                <a:cubicBezTo>
                  <a:pt x="463458" y="959108"/>
                  <a:pt x="465813" y="955729"/>
                  <a:pt x="464401" y="951717"/>
                </a:cubicBezTo>
                <a:cubicBezTo>
                  <a:pt x="462541" y="948002"/>
                  <a:pt x="461707" y="945280"/>
                  <a:pt x="461898" y="943548"/>
                </a:cubicBezTo>
                <a:cubicBezTo>
                  <a:pt x="462089" y="941817"/>
                  <a:pt x="464056" y="940161"/>
                  <a:pt x="467799" y="938579"/>
                </a:cubicBezTo>
                <a:lnTo>
                  <a:pt x="468793" y="914905"/>
                </a:lnTo>
                <a:cubicBezTo>
                  <a:pt x="467402" y="911803"/>
                  <a:pt x="465681" y="906672"/>
                  <a:pt x="463630" y="899510"/>
                </a:cubicBezTo>
                <a:cubicBezTo>
                  <a:pt x="461579" y="892349"/>
                  <a:pt x="459741" y="884367"/>
                  <a:pt x="458114" y="875563"/>
                </a:cubicBezTo>
                <a:cubicBezTo>
                  <a:pt x="458491" y="870361"/>
                  <a:pt x="458334" y="866560"/>
                  <a:pt x="457645" y="864160"/>
                </a:cubicBezTo>
                <a:close/>
                <a:moveTo>
                  <a:pt x="450236" y="837287"/>
                </a:moveTo>
                <a:lnTo>
                  <a:pt x="446369" y="839022"/>
                </a:lnTo>
                <a:lnTo>
                  <a:pt x="446173" y="841022"/>
                </a:lnTo>
                <a:close/>
                <a:moveTo>
                  <a:pt x="468403" y="816944"/>
                </a:moveTo>
                <a:cubicBezTo>
                  <a:pt x="465817" y="818297"/>
                  <a:pt x="463472" y="819543"/>
                  <a:pt x="461369" y="820680"/>
                </a:cubicBezTo>
                <a:cubicBezTo>
                  <a:pt x="461291" y="825360"/>
                  <a:pt x="461334" y="829987"/>
                  <a:pt x="461497" y="834559"/>
                </a:cubicBezTo>
                <a:cubicBezTo>
                  <a:pt x="461661" y="839131"/>
                  <a:pt x="461220" y="843974"/>
                  <a:pt x="460175" y="849088"/>
                </a:cubicBezTo>
                <a:cubicBezTo>
                  <a:pt x="464043" y="847353"/>
                  <a:pt x="468777" y="847552"/>
                  <a:pt x="474380" y="849685"/>
                </a:cubicBezTo>
                <a:lnTo>
                  <a:pt x="471507" y="827746"/>
                </a:lnTo>
                <a:cubicBezTo>
                  <a:pt x="472125" y="826211"/>
                  <a:pt x="472755" y="824380"/>
                  <a:pt x="473398" y="822252"/>
                </a:cubicBezTo>
                <a:cubicBezTo>
                  <a:pt x="474041" y="820125"/>
                  <a:pt x="474187" y="818511"/>
                  <a:pt x="473838" y="817409"/>
                </a:cubicBezTo>
                <a:cubicBezTo>
                  <a:pt x="472802" y="815745"/>
                  <a:pt x="470990" y="815590"/>
                  <a:pt x="468403" y="816944"/>
                </a:cubicBezTo>
                <a:close/>
                <a:moveTo>
                  <a:pt x="444817" y="763067"/>
                </a:moveTo>
                <a:lnTo>
                  <a:pt x="438817" y="770404"/>
                </a:lnTo>
                <a:cubicBezTo>
                  <a:pt x="441820" y="777961"/>
                  <a:pt x="443422" y="784985"/>
                  <a:pt x="443624" y="791476"/>
                </a:cubicBezTo>
                <a:cubicBezTo>
                  <a:pt x="444668" y="786361"/>
                  <a:pt x="445109" y="781518"/>
                  <a:pt x="444945" y="776946"/>
                </a:cubicBezTo>
                <a:cubicBezTo>
                  <a:pt x="444782" y="772374"/>
                  <a:pt x="444739" y="767747"/>
                  <a:pt x="444817" y="763067"/>
                </a:cubicBezTo>
                <a:close/>
                <a:moveTo>
                  <a:pt x="456181" y="735323"/>
                </a:moveTo>
                <a:cubicBezTo>
                  <a:pt x="455033" y="735354"/>
                  <a:pt x="453510" y="735843"/>
                  <a:pt x="451613" y="736791"/>
                </a:cubicBezTo>
                <a:lnTo>
                  <a:pt x="449679" y="737658"/>
                </a:lnTo>
                <a:cubicBezTo>
                  <a:pt x="450947" y="741348"/>
                  <a:pt x="452748" y="743637"/>
                  <a:pt x="455082" y="744526"/>
                </a:cubicBezTo>
                <a:lnTo>
                  <a:pt x="458950" y="742791"/>
                </a:lnTo>
                <a:cubicBezTo>
                  <a:pt x="460417" y="741746"/>
                  <a:pt x="460483" y="740168"/>
                  <a:pt x="459149" y="738056"/>
                </a:cubicBezTo>
                <a:cubicBezTo>
                  <a:pt x="458317" y="736203"/>
                  <a:pt x="457328" y="735292"/>
                  <a:pt x="456181" y="735323"/>
                </a:cubicBezTo>
                <a:close/>
                <a:moveTo>
                  <a:pt x="444332" y="684311"/>
                </a:moveTo>
                <a:lnTo>
                  <a:pt x="450403" y="697847"/>
                </a:lnTo>
                <a:cubicBezTo>
                  <a:pt x="448389" y="698750"/>
                  <a:pt x="446833" y="700029"/>
                  <a:pt x="445736" y="701682"/>
                </a:cubicBezTo>
                <a:cubicBezTo>
                  <a:pt x="444639" y="703336"/>
                  <a:pt x="444484" y="705147"/>
                  <a:pt x="445271" y="707117"/>
                </a:cubicBezTo>
                <a:cubicBezTo>
                  <a:pt x="446210" y="709212"/>
                  <a:pt x="447633" y="711090"/>
                  <a:pt x="449540" y="712751"/>
                </a:cubicBezTo>
                <a:cubicBezTo>
                  <a:pt x="451446" y="714412"/>
                  <a:pt x="453403" y="714890"/>
                  <a:pt x="455409" y="714184"/>
                </a:cubicBezTo>
                <a:cubicBezTo>
                  <a:pt x="456263" y="713607"/>
                  <a:pt x="456538" y="712709"/>
                  <a:pt x="456233" y="711491"/>
                </a:cubicBezTo>
                <a:cubicBezTo>
                  <a:pt x="455929" y="710273"/>
                  <a:pt x="455720" y="709592"/>
                  <a:pt x="455608" y="709449"/>
                </a:cubicBezTo>
                <a:lnTo>
                  <a:pt x="457470" y="687709"/>
                </a:lnTo>
                <a:close/>
                <a:moveTo>
                  <a:pt x="440791" y="655704"/>
                </a:moveTo>
                <a:lnTo>
                  <a:pt x="443393" y="661505"/>
                </a:lnTo>
                <a:lnTo>
                  <a:pt x="439995" y="674643"/>
                </a:lnTo>
                <a:lnTo>
                  <a:pt x="441730" y="678510"/>
                </a:lnTo>
                <a:lnTo>
                  <a:pt x="447929" y="666438"/>
                </a:lnTo>
                <a:lnTo>
                  <a:pt x="445326" y="660637"/>
                </a:lnTo>
                <a:cubicBezTo>
                  <a:pt x="445258" y="660377"/>
                  <a:pt x="444744" y="659447"/>
                  <a:pt x="443784" y="657845"/>
                </a:cubicBezTo>
                <a:cubicBezTo>
                  <a:pt x="442823" y="656243"/>
                  <a:pt x="441826" y="655530"/>
                  <a:pt x="440791" y="655704"/>
                </a:cubicBezTo>
                <a:close/>
                <a:moveTo>
                  <a:pt x="177316" y="379019"/>
                </a:moveTo>
                <a:lnTo>
                  <a:pt x="168714" y="380555"/>
                </a:lnTo>
                <a:lnTo>
                  <a:pt x="156117" y="409433"/>
                </a:lnTo>
                <a:cubicBezTo>
                  <a:pt x="153018" y="418275"/>
                  <a:pt x="153653" y="425733"/>
                  <a:pt x="158023" y="431806"/>
                </a:cubicBezTo>
                <a:cubicBezTo>
                  <a:pt x="162392" y="437878"/>
                  <a:pt x="164094" y="442535"/>
                  <a:pt x="163127" y="445775"/>
                </a:cubicBezTo>
                <a:lnTo>
                  <a:pt x="175796" y="437770"/>
                </a:lnTo>
                <a:lnTo>
                  <a:pt x="177729" y="436902"/>
                </a:lnTo>
                <a:lnTo>
                  <a:pt x="167122" y="418433"/>
                </a:lnTo>
                <a:lnTo>
                  <a:pt x="178454" y="397091"/>
                </a:lnTo>
                <a:close/>
                <a:moveTo>
                  <a:pt x="74663" y="0"/>
                </a:moveTo>
                <a:cubicBezTo>
                  <a:pt x="77744" y="4280"/>
                  <a:pt x="79022" y="16192"/>
                  <a:pt x="78498" y="35735"/>
                </a:cubicBezTo>
                <a:cubicBezTo>
                  <a:pt x="77973" y="55278"/>
                  <a:pt x="76567" y="68974"/>
                  <a:pt x="74281" y="76823"/>
                </a:cubicBezTo>
                <a:lnTo>
                  <a:pt x="76215" y="75955"/>
                </a:lnTo>
                <a:cubicBezTo>
                  <a:pt x="80340" y="77492"/>
                  <a:pt x="83027" y="79384"/>
                  <a:pt x="84277" y="81630"/>
                </a:cubicBezTo>
                <a:cubicBezTo>
                  <a:pt x="85526" y="83876"/>
                  <a:pt x="85797" y="86852"/>
                  <a:pt x="85087" y="90558"/>
                </a:cubicBezTo>
                <a:cubicBezTo>
                  <a:pt x="89248" y="106306"/>
                  <a:pt x="91692" y="123404"/>
                  <a:pt x="92418" y="141854"/>
                </a:cubicBezTo>
                <a:cubicBezTo>
                  <a:pt x="93145" y="160303"/>
                  <a:pt x="94622" y="177836"/>
                  <a:pt x="96849" y="194451"/>
                </a:cubicBezTo>
                <a:cubicBezTo>
                  <a:pt x="99872" y="196337"/>
                  <a:pt x="100945" y="198082"/>
                  <a:pt x="100068" y="199686"/>
                </a:cubicBezTo>
                <a:cubicBezTo>
                  <a:pt x="99190" y="201289"/>
                  <a:pt x="97629" y="203635"/>
                  <a:pt x="95384" y="206722"/>
                </a:cubicBezTo>
                <a:cubicBezTo>
                  <a:pt x="96127" y="208809"/>
                  <a:pt x="96761" y="210653"/>
                  <a:pt x="97286" y="212257"/>
                </a:cubicBezTo>
                <a:cubicBezTo>
                  <a:pt x="97812" y="213860"/>
                  <a:pt x="98979" y="214304"/>
                  <a:pt x="100788" y="213589"/>
                </a:cubicBezTo>
                <a:cubicBezTo>
                  <a:pt x="100805" y="217404"/>
                  <a:pt x="100490" y="222095"/>
                  <a:pt x="99841" y="227660"/>
                </a:cubicBezTo>
                <a:cubicBezTo>
                  <a:pt x="99192" y="233226"/>
                  <a:pt x="100110" y="236782"/>
                  <a:pt x="102594" y="238329"/>
                </a:cubicBezTo>
                <a:lnTo>
                  <a:pt x="108992" y="221523"/>
                </a:lnTo>
                <a:cubicBezTo>
                  <a:pt x="110139" y="218686"/>
                  <a:pt x="110561" y="216174"/>
                  <a:pt x="110257" y="213987"/>
                </a:cubicBezTo>
                <a:cubicBezTo>
                  <a:pt x="109954" y="211801"/>
                  <a:pt x="108442" y="210156"/>
                  <a:pt x="105721" y="209053"/>
                </a:cubicBezTo>
                <a:cubicBezTo>
                  <a:pt x="106854" y="206077"/>
                  <a:pt x="107837" y="202443"/>
                  <a:pt x="108670" y="198150"/>
                </a:cubicBezTo>
                <a:cubicBezTo>
                  <a:pt x="109502" y="193857"/>
                  <a:pt x="109785" y="189955"/>
                  <a:pt x="109517" y="186446"/>
                </a:cubicBezTo>
                <a:lnTo>
                  <a:pt x="109374" y="144701"/>
                </a:lnTo>
                <a:lnTo>
                  <a:pt x="116639" y="129828"/>
                </a:lnTo>
                <a:cubicBezTo>
                  <a:pt x="117830" y="126874"/>
                  <a:pt x="118430" y="123895"/>
                  <a:pt x="118438" y="120892"/>
                </a:cubicBezTo>
                <a:cubicBezTo>
                  <a:pt x="118445" y="117888"/>
                  <a:pt x="117111" y="115777"/>
                  <a:pt x="114435" y="114558"/>
                </a:cubicBezTo>
                <a:lnTo>
                  <a:pt x="115231" y="95619"/>
                </a:lnTo>
                <a:cubicBezTo>
                  <a:pt x="111373" y="89607"/>
                  <a:pt x="110849" y="83260"/>
                  <a:pt x="113659" y="76580"/>
                </a:cubicBezTo>
                <a:cubicBezTo>
                  <a:pt x="116469" y="69900"/>
                  <a:pt x="115945" y="63553"/>
                  <a:pt x="112087" y="57542"/>
                </a:cubicBezTo>
                <a:lnTo>
                  <a:pt x="127684" y="24995"/>
                </a:lnTo>
                <a:cubicBezTo>
                  <a:pt x="134940" y="28225"/>
                  <a:pt x="139019" y="30847"/>
                  <a:pt x="139923" y="32861"/>
                </a:cubicBezTo>
                <a:cubicBezTo>
                  <a:pt x="140826" y="34876"/>
                  <a:pt x="139638" y="38699"/>
                  <a:pt x="136358" y="44332"/>
                </a:cubicBezTo>
                <a:cubicBezTo>
                  <a:pt x="142463" y="48126"/>
                  <a:pt x="144226" y="52271"/>
                  <a:pt x="141646" y="56768"/>
                </a:cubicBezTo>
                <a:cubicBezTo>
                  <a:pt x="139066" y="61264"/>
                  <a:pt x="140128" y="65143"/>
                  <a:pt x="144833" y="68404"/>
                </a:cubicBezTo>
                <a:cubicBezTo>
                  <a:pt x="143667" y="74975"/>
                  <a:pt x="143603" y="84972"/>
                  <a:pt x="144640" y="98396"/>
                </a:cubicBezTo>
                <a:cubicBezTo>
                  <a:pt x="145677" y="111819"/>
                  <a:pt x="147813" y="120248"/>
                  <a:pt x="151048" y="123685"/>
                </a:cubicBezTo>
                <a:lnTo>
                  <a:pt x="152058" y="167364"/>
                </a:lnTo>
                <a:cubicBezTo>
                  <a:pt x="158291" y="170472"/>
                  <a:pt x="162699" y="174688"/>
                  <a:pt x="165282" y="180014"/>
                </a:cubicBezTo>
                <a:cubicBezTo>
                  <a:pt x="167864" y="185340"/>
                  <a:pt x="167438" y="191726"/>
                  <a:pt x="164003" y="199170"/>
                </a:cubicBezTo>
                <a:cubicBezTo>
                  <a:pt x="165647" y="208014"/>
                  <a:pt x="166433" y="217533"/>
                  <a:pt x="166360" y="227728"/>
                </a:cubicBezTo>
                <a:cubicBezTo>
                  <a:pt x="166287" y="237923"/>
                  <a:pt x="164706" y="247342"/>
                  <a:pt x="161615" y="255987"/>
                </a:cubicBezTo>
                <a:lnTo>
                  <a:pt x="174355" y="268855"/>
                </a:lnTo>
                <a:lnTo>
                  <a:pt x="165156" y="284595"/>
                </a:lnTo>
                <a:lnTo>
                  <a:pt x="174698" y="305865"/>
                </a:lnTo>
                <a:cubicBezTo>
                  <a:pt x="173931" y="310952"/>
                  <a:pt x="173901" y="315417"/>
                  <a:pt x="174609" y="319261"/>
                </a:cubicBezTo>
                <a:cubicBezTo>
                  <a:pt x="175317" y="323105"/>
                  <a:pt x="174370" y="326820"/>
                  <a:pt x="171769" y="330406"/>
                </a:cubicBezTo>
                <a:cubicBezTo>
                  <a:pt x="171877" y="333020"/>
                  <a:pt x="172981" y="335912"/>
                  <a:pt x="175081" y="339083"/>
                </a:cubicBezTo>
                <a:cubicBezTo>
                  <a:pt x="177181" y="342254"/>
                  <a:pt x="179034" y="344229"/>
                  <a:pt x="180642" y="345008"/>
                </a:cubicBezTo>
                <a:cubicBezTo>
                  <a:pt x="182543" y="346333"/>
                  <a:pt x="184077" y="346516"/>
                  <a:pt x="185243" y="345558"/>
                </a:cubicBezTo>
                <a:cubicBezTo>
                  <a:pt x="186410" y="344599"/>
                  <a:pt x="186810" y="343548"/>
                  <a:pt x="186443" y="342406"/>
                </a:cubicBezTo>
                <a:cubicBezTo>
                  <a:pt x="179893" y="338376"/>
                  <a:pt x="178369" y="333253"/>
                  <a:pt x="181871" y="327036"/>
                </a:cubicBezTo>
                <a:cubicBezTo>
                  <a:pt x="185374" y="320820"/>
                  <a:pt x="188585" y="315895"/>
                  <a:pt x="191504" y="312263"/>
                </a:cubicBezTo>
                <a:lnTo>
                  <a:pt x="178493" y="283258"/>
                </a:lnTo>
                <a:lnTo>
                  <a:pt x="180427" y="282390"/>
                </a:lnTo>
                <a:cubicBezTo>
                  <a:pt x="180611" y="279888"/>
                  <a:pt x="180324" y="277307"/>
                  <a:pt x="179567" y="274647"/>
                </a:cubicBezTo>
                <a:cubicBezTo>
                  <a:pt x="178809" y="271986"/>
                  <a:pt x="177072" y="270056"/>
                  <a:pt x="174355" y="268855"/>
                </a:cubicBezTo>
                <a:cubicBezTo>
                  <a:pt x="177495" y="261397"/>
                  <a:pt x="179263" y="254120"/>
                  <a:pt x="179660" y="247022"/>
                </a:cubicBezTo>
                <a:cubicBezTo>
                  <a:pt x="180057" y="239924"/>
                  <a:pt x="182042" y="233130"/>
                  <a:pt x="185615" y="226640"/>
                </a:cubicBezTo>
                <a:cubicBezTo>
                  <a:pt x="176449" y="223251"/>
                  <a:pt x="172689" y="219615"/>
                  <a:pt x="174335" y="215731"/>
                </a:cubicBezTo>
                <a:cubicBezTo>
                  <a:pt x="175980" y="211847"/>
                  <a:pt x="179204" y="205659"/>
                  <a:pt x="184008" y="197165"/>
                </a:cubicBezTo>
                <a:cubicBezTo>
                  <a:pt x="186068" y="189998"/>
                  <a:pt x="185143" y="179090"/>
                  <a:pt x="181233" y="164439"/>
                </a:cubicBezTo>
                <a:cubicBezTo>
                  <a:pt x="177323" y="149789"/>
                  <a:pt x="176664" y="138180"/>
                  <a:pt x="179257" y="129613"/>
                </a:cubicBezTo>
                <a:cubicBezTo>
                  <a:pt x="180834" y="127842"/>
                  <a:pt x="182614" y="126849"/>
                  <a:pt x="184600" y="126636"/>
                </a:cubicBezTo>
                <a:cubicBezTo>
                  <a:pt x="186585" y="126423"/>
                  <a:pt x="188316" y="126614"/>
                  <a:pt x="189793" y="127210"/>
                </a:cubicBezTo>
                <a:cubicBezTo>
                  <a:pt x="196569" y="130558"/>
                  <a:pt x="200275" y="136445"/>
                  <a:pt x="200909" y="144871"/>
                </a:cubicBezTo>
                <a:cubicBezTo>
                  <a:pt x="201543" y="153297"/>
                  <a:pt x="200464" y="160168"/>
                  <a:pt x="197671" y="165486"/>
                </a:cubicBezTo>
                <a:cubicBezTo>
                  <a:pt x="198662" y="179994"/>
                  <a:pt x="200108" y="193573"/>
                  <a:pt x="202007" y="206222"/>
                </a:cubicBezTo>
                <a:cubicBezTo>
                  <a:pt x="203906" y="218871"/>
                  <a:pt x="205135" y="231966"/>
                  <a:pt x="205692" y="245507"/>
                </a:cubicBezTo>
                <a:cubicBezTo>
                  <a:pt x="208296" y="246565"/>
                  <a:pt x="209341" y="248032"/>
                  <a:pt x="208828" y="249908"/>
                </a:cubicBezTo>
                <a:cubicBezTo>
                  <a:pt x="208314" y="251783"/>
                  <a:pt x="207425" y="254118"/>
                  <a:pt x="206162" y="256910"/>
                </a:cubicBezTo>
                <a:cubicBezTo>
                  <a:pt x="205194" y="259715"/>
                  <a:pt x="205381" y="261858"/>
                  <a:pt x="206722" y="263337"/>
                </a:cubicBezTo>
                <a:cubicBezTo>
                  <a:pt x="208063" y="264816"/>
                  <a:pt x="209966" y="265608"/>
                  <a:pt x="212432" y="265711"/>
                </a:cubicBezTo>
                <a:cubicBezTo>
                  <a:pt x="210748" y="270048"/>
                  <a:pt x="209535" y="274463"/>
                  <a:pt x="208793" y="278958"/>
                </a:cubicBezTo>
                <a:cubicBezTo>
                  <a:pt x="208051" y="283452"/>
                  <a:pt x="208288" y="287217"/>
                  <a:pt x="209504" y="290252"/>
                </a:cubicBezTo>
                <a:lnTo>
                  <a:pt x="207841" y="307258"/>
                </a:lnTo>
                <a:cubicBezTo>
                  <a:pt x="212432" y="309941"/>
                  <a:pt x="215222" y="313141"/>
                  <a:pt x="216212" y="316859"/>
                </a:cubicBezTo>
                <a:cubicBezTo>
                  <a:pt x="217202" y="320576"/>
                  <a:pt x="216658" y="324110"/>
                  <a:pt x="214581" y="327462"/>
                </a:cubicBezTo>
                <a:cubicBezTo>
                  <a:pt x="220931" y="324033"/>
                  <a:pt x="229335" y="319683"/>
                  <a:pt x="239793" y="314411"/>
                </a:cubicBezTo>
                <a:cubicBezTo>
                  <a:pt x="250252" y="309138"/>
                  <a:pt x="259474" y="307906"/>
                  <a:pt x="267459" y="310711"/>
                </a:cubicBezTo>
                <a:cubicBezTo>
                  <a:pt x="272185" y="313479"/>
                  <a:pt x="275406" y="316776"/>
                  <a:pt x="277122" y="320604"/>
                </a:cubicBezTo>
                <a:cubicBezTo>
                  <a:pt x="278839" y="324431"/>
                  <a:pt x="278509" y="327579"/>
                  <a:pt x="276133" y="330048"/>
                </a:cubicBezTo>
                <a:cubicBezTo>
                  <a:pt x="276437" y="331267"/>
                  <a:pt x="276596" y="333131"/>
                  <a:pt x="276609" y="335641"/>
                </a:cubicBezTo>
                <a:cubicBezTo>
                  <a:pt x="276622" y="338152"/>
                  <a:pt x="277264" y="339799"/>
                  <a:pt x="278536" y="340584"/>
                </a:cubicBezTo>
                <a:lnTo>
                  <a:pt x="282602" y="334115"/>
                </a:lnTo>
                <a:lnTo>
                  <a:pt x="299066" y="303502"/>
                </a:lnTo>
                <a:lnTo>
                  <a:pt x="296862" y="288231"/>
                </a:lnTo>
                <a:cubicBezTo>
                  <a:pt x="293879" y="286327"/>
                  <a:pt x="292725" y="284619"/>
                  <a:pt x="293402" y="283106"/>
                </a:cubicBezTo>
                <a:cubicBezTo>
                  <a:pt x="294078" y="281592"/>
                  <a:pt x="295075" y="279500"/>
                  <a:pt x="296393" y="276828"/>
                </a:cubicBezTo>
                <a:cubicBezTo>
                  <a:pt x="296430" y="274537"/>
                  <a:pt x="295904" y="272934"/>
                  <a:pt x="294816" y="272019"/>
                </a:cubicBezTo>
                <a:cubicBezTo>
                  <a:pt x="293728" y="271103"/>
                  <a:pt x="292452" y="270417"/>
                  <a:pt x="290989" y="269961"/>
                </a:cubicBezTo>
                <a:cubicBezTo>
                  <a:pt x="293955" y="261469"/>
                  <a:pt x="296220" y="252710"/>
                  <a:pt x="297785" y="243685"/>
                </a:cubicBezTo>
                <a:cubicBezTo>
                  <a:pt x="299350" y="234660"/>
                  <a:pt x="301615" y="225901"/>
                  <a:pt x="304581" y="217409"/>
                </a:cubicBezTo>
                <a:cubicBezTo>
                  <a:pt x="302602" y="207602"/>
                  <a:pt x="302585" y="197641"/>
                  <a:pt x="304532" y="187525"/>
                </a:cubicBezTo>
                <a:cubicBezTo>
                  <a:pt x="306479" y="177409"/>
                  <a:pt x="310447" y="168564"/>
                  <a:pt x="316438" y="160990"/>
                </a:cubicBezTo>
                <a:lnTo>
                  <a:pt x="310167" y="152189"/>
                </a:lnTo>
                <a:cubicBezTo>
                  <a:pt x="307962" y="149646"/>
                  <a:pt x="307019" y="146681"/>
                  <a:pt x="307339" y="143295"/>
                </a:cubicBezTo>
                <a:cubicBezTo>
                  <a:pt x="307659" y="139909"/>
                  <a:pt x="308867" y="136561"/>
                  <a:pt x="310963" y="133250"/>
                </a:cubicBezTo>
                <a:cubicBezTo>
                  <a:pt x="311216" y="123458"/>
                  <a:pt x="314505" y="120434"/>
                  <a:pt x="320830" y="124178"/>
                </a:cubicBezTo>
                <a:cubicBezTo>
                  <a:pt x="326580" y="126100"/>
                  <a:pt x="330704" y="128605"/>
                  <a:pt x="333202" y="131694"/>
                </a:cubicBezTo>
                <a:cubicBezTo>
                  <a:pt x="335701" y="134783"/>
                  <a:pt x="335691" y="139723"/>
                  <a:pt x="333172" y="146515"/>
                </a:cubicBezTo>
                <a:cubicBezTo>
                  <a:pt x="330998" y="151700"/>
                  <a:pt x="329116" y="159803"/>
                  <a:pt x="327526" y="170823"/>
                </a:cubicBezTo>
                <a:cubicBezTo>
                  <a:pt x="325937" y="181844"/>
                  <a:pt x="328089" y="189879"/>
                  <a:pt x="333984" y="194929"/>
                </a:cubicBezTo>
                <a:cubicBezTo>
                  <a:pt x="335517" y="201258"/>
                  <a:pt x="336942" y="211555"/>
                  <a:pt x="338259" y="225820"/>
                </a:cubicBezTo>
                <a:cubicBezTo>
                  <a:pt x="339577" y="240085"/>
                  <a:pt x="338802" y="251950"/>
                  <a:pt x="335934" y="261414"/>
                </a:cubicBezTo>
                <a:cubicBezTo>
                  <a:pt x="339934" y="263104"/>
                  <a:pt x="341904" y="265124"/>
                  <a:pt x="341845" y="267473"/>
                </a:cubicBezTo>
                <a:cubicBezTo>
                  <a:pt x="341786" y="269822"/>
                  <a:pt x="340906" y="271959"/>
                  <a:pt x="339204" y="273884"/>
                </a:cubicBezTo>
                <a:cubicBezTo>
                  <a:pt x="337674" y="278780"/>
                  <a:pt x="340354" y="283675"/>
                  <a:pt x="347243" y="288569"/>
                </a:cubicBezTo>
                <a:cubicBezTo>
                  <a:pt x="354133" y="293464"/>
                  <a:pt x="359013" y="296791"/>
                  <a:pt x="361883" y="298552"/>
                </a:cubicBezTo>
                <a:cubicBezTo>
                  <a:pt x="360356" y="306690"/>
                  <a:pt x="359434" y="322975"/>
                  <a:pt x="359119" y="347409"/>
                </a:cubicBezTo>
                <a:cubicBezTo>
                  <a:pt x="358804" y="371842"/>
                  <a:pt x="361267" y="386610"/>
                  <a:pt x="366507" y="391711"/>
                </a:cubicBezTo>
                <a:lnTo>
                  <a:pt x="357109" y="412186"/>
                </a:lnTo>
                <a:cubicBezTo>
                  <a:pt x="356734" y="419226"/>
                  <a:pt x="356372" y="425970"/>
                  <a:pt x="356022" y="432417"/>
                </a:cubicBezTo>
                <a:cubicBezTo>
                  <a:pt x="355672" y="438865"/>
                  <a:pt x="355793" y="445392"/>
                  <a:pt x="356385" y="451998"/>
                </a:cubicBezTo>
                <a:lnTo>
                  <a:pt x="360921" y="456932"/>
                </a:lnTo>
                <a:cubicBezTo>
                  <a:pt x="366470" y="452797"/>
                  <a:pt x="368605" y="445258"/>
                  <a:pt x="367325" y="434315"/>
                </a:cubicBezTo>
                <a:cubicBezTo>
                  <a:pt x="366046" y="423372"/>
                  <a:pt x="368664" y="415616"/>
                  <a:pt x="375180" y="411048"/>
                </a:cubicBezTo>
                <a:cubicBezTo>
                  <a:pt x="378581" y="409136"/>
                  <a:pt x="382515" y="405823"/>
                  <a:pt x="386981" y="401109"/>
                </a:cubicBezTo>
                <a:lnTo>
                  <a:pt x="370844" y="401380"/>
                </a:lnTo>
                <a:lnTo>
                  <a:pt x="374910" y="394910"/>
                </a:lnTo>
                <a:cubicBezTo>
                  <a:pt x="376975" y="391855"/>
                  <a:pt x="379328" y="390412"/>
                  <a:pt x="381969" y="390582"/>
                </a:cubicBezTo>
                <a:cubicBezTo>
                  <a:pt x="384610" y="390753"/>
                  <a:pt x="387347" y="391461"/>
                  <a:pt x="390180" y="392706"/>
                </a:cubicBezTo>
                <a:cubicBezTo>
                  <a:pt x="390930" y="388983"/>
                  <a:pt x="391546" y="385609"/>
                  <a:pt x="392029" y="382586"/>
                </a:cubicBezTo>
                <a:cubicBezTo>
                  <a:pt x="392511" y="379563"/>
                  <a:pt x="392161" y="376623"/>
                  <a:pt x="390976" y="373767"/>
                </a:cubicBezTo>
                <a:cubicBezTo>
                  <a:pt x="391849" y="370859"/>
                  <a:pt x="391685" y="367255"/>
                  <a:pt x="390482" y="362956"/>
                </a:cubicBezTo>
                <a:cubicBezTo>
                  <a:pt x="389279" y="358656"/>
                  <a:pt x="388197" y="354302"/>
                  <a:pt x="387236" y="349894"/>
                </a:cubicBezTo>
                <a:cubicBezTo>
                  <a:pt x="380968" y="352319"/>
                  <a:pt x="374366" y="351409"/>
                  <a:pt x="367430" y="347165"/>
                </a:cubicBezTo>
                <a:cubicBezTo>
                  <a:pt x="371818" y="340551"/>
                  <a:pt x="372439" y="333304"/>
                  <a:pt x="369292" y="325425"/>
                </a:cubicBezTo>
                <a:lnTo>
                  <a:pt x="390364" y="320618"/>
                </a:lnTo>
                <a:cubicBezTo>
                  <a:pt x="388965" y="324730"/>
                  <a:pt x="388413" y="328462"/>
                  <a:pt x="388707" y="331814"/>
                </a:cubicBezTo>
                <a:cubicBezTo>
                  <a:pt x="389001" y="335166"/>
                  <a:pt x="388933" y="338681"/>
                  <a:pt x="388501" y="342358"/>
                </a:cubicBezTo>
                <a:lnTo>
                  <a:pt x="398838" y="344690"/>
                </a:lnTo>
                <a:cubicBezTo>
                  <a:pt x="402706" y="342955"/>
                  <a:pt x="405507" y="344022"/>
                  <a:pt x="407241" y="347889"/>
                </a:cubicBezTo>
                <a:cubicBezTo>
                  <a:pt x="408833" y="351869"/>
                  <a:pt x="409404" y="356162"/>
                  <a:pt x="408953" y="360767"/>
                </a:cubicBezTo>
                <a:cubicBezTo>
                  <a:pt x="408503" y="365373"/>
                  <a:pt x="407890" y="369616"/>
                  <a:pt x="407114" y="373496"/>
                </a:cubicBezTo>
                <a:cubicBezTo>
                  <a:pt x="410497" y="372947"/>
                  <a:pt x="413784" y="371860"/>
                  <a:pt x="416975" y="370235"/>
                </a:cubicBezTo>
                <a:cubicBezTo>
                  <a:pt x="420165" y="368610"/>
                  <a:pt x="422969" y="367740"/>
                  <a:pt x="425385" y="367624"/>
                </a:cubicBezTo>
                <a:cubicBezTo>
                  <a:pt x="428240" y="370214"/>
                  <a:pt x="428750" y="375018"/>
                  <a:pt x="426914" y="382036"/>
                </a:cubicBezTo>
                <a:cubicBezTo>
                  <a:pt x="425077" y="389054"/>
                  <a:pt x="423170" y="394942"/>
                  <a:pt x="421191" y="399701"/>
                </a:cubicBezTo>
                <a:cubicBezTo>
                  <a:pt x="422918" y="403765"/>
                  <a:pt x="423702" y="407672"/>
                  <a:pt x="423544" y="411420"/>
                </a:cubicBezTo>
                <a:cubicBezTo>
                  <a:pt x="423387" y="415168"/>
                  <a:pt x="422337" y="417575"/>
                  <a:pt x="420395" y="418640"/>
                </a:cubicBezTo>
                <a:lnTo>
                  <a:pt x="416798" y="436512"/>
                </a:lnTo>
                <a:lnTo>
                  <a:pt x="424605" y="453916"/>
                </a:lnTo>
                <a:lnTo>
                  <a:pt x="427804" y="445512"/>
                </a:lnTo>
                <a:lnTo>
                  <a:pt x="428600" y="426574"/>
                </a:lnTo>
                <a:cubicBezTo>
                  <a:pt x="428780" y="424170"/>
                  <a:pt x="429418" y="422141"/>
                  <a:pt x="430515" y="420488"/>
                </a:cubicBezTo>
                <a:cubicBezTo>
                  <a:pt x="431612" y="418834"/>
                  <a:pt x="432685" y="417773"/>
                  <a:pt x="433732" y="417303"/>
                </a:cubicBezTo>
                <a:cubicBezTo>
                  <a:pt x="434059" y="418463"/>
                  <a:pt x="434173" y="420444"/>
                  <a:pt x="434075" y="423246"/>
                </a:cubicBezTo>
                <a:cubicBezTo>
                  <a:pt x="433977" y="426048"/>
                  <a:pt x="434309" y="428513"/>
                  <a:pt x="435069" y="430640"/>
                </a:cubicBezTo>
                <a:cubicBezTo>
                  <a:pt x="439674" y="434865"/>
                  <a:pt x="439987" y="442467"/>
                  <a:pt x="436008" y="453446"/>
                </a:cubicBezTo>
                <a:cubicBezTo>
                  <a:pt x="432029" y="464425"/>
                  <a:pt x="432342" y="472027"/>
                  <a:pt x="436947" y="476252"/>
                </a:cubicBezTo>
                <a:lnTo>
                  <a:pt x="435284" y="493258"/>
                </a:lnTo>
                <a:cubicBezTo>
                  <a:pt x="436841" y="497592"/>
                  <a:pt x="437865" y="503327"/>
                  <a:pt x="438356" y="510462"/>
                </a:cubicBezTo>
                <a:cubicBezTo>
                  <a:pt x="440296" y="503785"/>
                  <a:pt x="441778" y="496732"/>
                  <a:pt x="442802" y="489305"/>
                </a:cubicBezTo>
                <a:cubicBezTo>
                  <a:pt x="443825" y="481878"/>
                  <a:pt x="442940" y="474726"/>
                  <a:pt x="440146" y="467849"/>
                </a:cubicBezTo>
                <a:lnTo>
                  <a:pt x="458218" y="466711"/>
                </a:lnTo>
                <a:lnTo>
                  <a:pt x="463891" y="489717"/>
                </a:lnTo>
                <a:lnTo>
                  <a:pt x="472692" y="483446"/>
                </a:lnTo>
                <a:lnTo>
                  <a:pt x="487565" y="490711"/>
                </a:lnTo>
                <a:lnTo>
                  <a:pt x="490907" y="524054"/>
                </a:lnTo>
                <a:cubicBezTo>
                  <a:pt x="486649" y="534626"/>
                  <a:pt x="484087" y="545743"/>
                  <a:pt x="483221" y="557407"/>
                </a:cubicBezTo>
                <a:cubicBezTo>
                  <a:pt x="482356" y="569070"/>
                  <a:pt x="480544" y="579271"/>
                  <a:pt x="477785" y="588008"/>
                </a:cubicBezTo>
                <a:lnTo>
                  <a:pt x="473918" y="589743"/>
                </a:lnTo>
                <a:lnTo>
                  <a:pt x="476520" y="595544"/>
                </a:lnTo>
                <a:lnTo>
                  <a:pt x="473592" y="620086"/>
                </a:lnTo>
                <a:cubicBezTo>
                  <a:pt x="476472" y="628665"/>
                  <a:pt x="476502" y="637362"/>
                  <a:pt x="473681" y="646176"/>
                </a:cubicBezTo>
                <a:cubicBezTo>
                  <a:pt x="470860" y="654991"/>
                  <a:pt x="471324" y="664654"/>
                  <a:pt x="475072" y="675168"/>
                </a:cubicBezTo>
                <a:cubicBezTo>
                  <a:pt x="474560" y="680285"/>
                  <a:pt x="474087" y="688723"/>
                  <a:pt x="473652" y="700484"/>
                </a:cubicBezTo>
                <a:cubicBezTo>
                  <a:pt x="473218" y="712244"/>
                  <a:pt x="472094" y="719232"/>
                  <a:pt x="470281" y="721449"/>
                </a:cubicBezTo>
                <a:cubicBezTo>
                  <a:pt x="473350" y="727428"/>
                  <a:pt x="475886" y="734807"/>
                  <a:pt x="477889" y="743587"/>
                </a:cubicBezTo>
                <a:lnTo>
                  <a:pt x="479822" y="742719"/>
                </a:lnTo>
                <a:cubicBezTo>
                  <a:pt x="482946" y="743641"/>
                  <a:pt x="483169" y="745864"/>
                  <a:pt x="480491" y="749388"/>
                </a:cubicBezTo>
                <a:lnTo>
                  <a:pt x="476624" y="751123"/>
                </a:lnTo>
                <a:cubicBezTo>
                  <a:pt x="476825" y="757613"/>
                  <a:pt x="474759" y="761637"/>
                  <a:pt x="470425" y="763194"/>
                </a:cubicBezTo>
                <a:cubicBezTo>
                  <a:pt x="473102" y="770026"/>
                  <a:pt x="474704" y="777050"/>
                  <a:pt x="475231" y="784266"/>
                </a:cubicBezTo>
                <a:cubicBezTo>
                  <a:pt x="475758" y="791482"/>
                  <a:pt x="477360" y="798506"/>
                  <a:pt x="480037" y="805337"/>
                </a:cubicBezTo>
                <a:lnTo>
                  <a:pt x="498578" y="815603"/>
                </a:lnTo>
                <a:cubicBezTo>
                  <a:pt x="500690" y="814269"/>
                  <a:pt x="502268" y="814335"/>
                  <a:pt x="503313" y="815802"/>
                </a:cubicBezTo>
                <a:cubicBezTo>
                  <a:pt x="504154" y="817892"/>
                  <a:pt x="504324" y="820429"/>
                  <a:pt x="503824" y="823412"/>
                </a:cubicBezTo>
                <a:cubicBezTo>
                  <a:pt x="503323" y="826395"/>
                  <a:pt x="502309" y="828882"/>
                  <a:pt x="500783" y="830873"/>
                </a:cubicBezTo>
                <a:cubicBezTo>
                  <a:pt x="502219" y="833859"/>
                  <a:pt x="502767" y="836807"/>
                  <a:pt x="502427" y="839717"/>
                </a:cubicBezTo>
                <a:cubicBezTo>
                  <a:pt x="502087" y="842628"/>
                  <a:pt x="500051" y="844993"/>
                  <a:pt x="496319" y="846812"/>
                </a:cubicBezTo>
                <a:lnTo>
                  <a:pt x="490518" y="849415"/>
                </a:lnTo>
                <a:lnTo>
                  <a:pt x="498125" y="871552"/>
                </a:lnTo>
                <a:lnTo>
                  <a:pt x="495268" y="916966"/>
                </a:lnTo>
                <a:lnTo>
                  <a:pt x="490136" y="926237"/>
                </a:lnTo>
                <a:cubicBezTo>
                  <a:pt x="492609" y="932289"/>
                  <a:pt x="493969" y="939422"/>
                  <a:pt x="494217" y="947634"/>
                </a:cubicBezTo>
                <a:cubicBezTo>
                  <a:pt x="494465" y="955846"/>
                  <a:pt x="494375" y="963629"/>
                  <a:pt x="493947" y="970982"/>
                </a:cubicBezTo>
                <a:lnTo>
                  <a:pt x="504356" y="994186"/>
                </a:lnTo>
                <a:lnTo>
                  <a:pt x="494958" y="1014661"/>
                </a:lnTo>
                <a:lnTo>
                  <a:pt x="495897" y="1037468"/>
                </a:lnTo>
                <a:lnTo>
                  <a:pt x="488632" y="1052340"/>
                </a:lnTo>
                <a:cubicBezTo>
                  <a:pt x="490905" y="1058918"/>
                  <a:pt x="490998" y="1065167"/>
                  <a:pt x="488911" y="1071087"/>
                </a:cubicBezTo>
                <a:cubicBezTo>
                  <a:pt x="486824" y="1077007"/>
                  <a:pt x="487134" y="1083740"/>
                  <a:pt x="489841" y="1091285"/>
                </a:cubicBezTo>
                <a:lnTo>
                  <a:pt x="487183" y="1131964"/>
                </a:lnTo>
                <a:cubicBezTo>
                  <a:pt x="481960" y="1135855"/>
                  <a:pt x="480890" y="1142529"/>
                  <a:pt x="483971" y="1151987"/>
                </a:cubicBezTo>
                <a:cubicBezTo>
                  <a:pt x="487051" y="1161444"/>
                  <a:pt x="485014" y="1168553"/>
                  <a:pt x="477857" y="1173311"/>
                </a:cubicBezTo>
                <a:lnTo>
                  <a:pt x="455504" y="1118301"/>
                </a:lnTo>
                <a:lnTo>
                  <a:pt x="442167" y="1119637"/>
                </a:lnTo>
                <a:lnTo>
                  <a:pt x="440504" y="1136643"/>
                </a:lnTo>
                <a:cubicBezTo>
                  <a:pt x="441673" y="1145506"/>
                  <a:pt x="443527" y="1157837"/>
                  <a:pt x="446065" y="1173635"/>
                </a:cubicBezTo>
                <a:cubicBezTo>
                  <a:pt x="448602" y="1189434"/>
                  <a:pt x="451423" y="1201331"/>
                  <a:pt x="454526" y="1209327"/>
                </a:cubicBezTo>
                <a:cubicBezTo>
                  <a:pt x="458552" y="1217441"/>
                  <a:pt x="459557" y="1222701"/>
                  <a:pt x="457539" y="1225106"/>
                </a:cubicBezTo>
                <a:cubicBezTo>
                  <a:pt x="455520" y="1227511"/>
                  <a:pt x="449739" y="1230588"/>
                  <a:pt x="440194" y="1234338"/>
                </a:cubicBezTo>
                <a:lnTo>
                  <a:pt x="440862" y="1241006"/>
                </a:lnTo>
                <a:cubicBezTo>
                  <a:pt x="444364" y="1242339"/>
                  <a:pt x="447815" y="1244856"/>
                  <a:pt x="451217" y="1248556"/>
                </a:cubicBezTo>
                <a:cubicBezTo>
                  <a:pt x="454619" y="1252256"/>
                  <a:pt x="453770" y="1255540"/>
                  <a:pt x="448669" y="1258409"/>
                </a:cubicBezTo>
                <a:cubicBezTo>
                  <a:pt x="447358" y="1259046"/>
                  <a:pt x="445363" y="1260425"/>
                  <a:pt x="442685" y="1262545"/>
                </a:cubicBezTo>
                <a:cubicBezTo>
                  <a:pt x="440007" y="1264666"/>
                  <a:pt x="438712" y="1266311"/>
                  <a:pt x="438801" y="1267481"/>
                </a:cubicBezTo>
                <a:lnTo>
                  <a:pt x="439669" y="1269415"/>
                </a:lnTo>
                <a:lnTo>
                  <a:pt x="473679" y="1272741"/>
                </a:lnTo>
                <a:cubicBezTo>
                  <a:pt x="476233" y="1265595"/>
                  <a:pt x="477023" y="1258079"/>
                  <a:pt x="476050" y="1250192"/>
                </a:cubicBezTo>
                <a:cubicBezTo>
                  <a:pt x="475077" y="1242305"/>
                  <a:pt x="473016" y="1234907"/>
                  <a:pt x="469868" y="1227996"/>
                </a:cubicBezTo>
                <a:cubicBezTo>
                  <a:pt x="472889" y="1220059"/>
                  <a:pt x="472576" y="1212457"/>
                  <a:pt x="468929" y="1205189"/>
                </a:cubicBezTo>
                <a:lnTo>
                  <a:pt x="468857" y="1184317"/>
                </a:lnTo>
                <a:cubicBezTo>
                  <a:pt x="468293" y="1183166"/>
                  <a:pt x="467687" y="1181599"/>
                  <a:pt x="467039" y="1179615"/>
                </a:cubicBezTo>
                <a:cubicBezTo>
                  <a:pt x="466391" y="1177632"/>
                  <a:pt x="466485" y="1176331"/>
                  <a:pt x="467321" y="1175714"/>
                </a:cubicBezTo>
                <a:cubicBezTo>
                  <a:pt x="471576" y="1174628"/>
                  <a:pt x="476353" y="1176647"/>
                  <a:pt x="481652" y="1181771"/>
                </a:cubicBezTo>
                <a:cubicBezTo>
                  <a:pt x="486950" y="1186895"/>
                  <a:pt x="490444" y="1191231"/>
                  <a:pt x="492133" y="1194781"/>
                </a:cubicBezTo>
                <a:cubicBezTo>
                  <a:pt x="492701" y="1195832"/>
                  <a:pt x="493082" y="1197113"/>
                  <a:pt x="493276" y="1198623"/>
                </a:cubicBezTo>
                <a:cubicBezTo>
                  <a:pt x="493469" y="1200133"/>
                  <a:pt x="492667" y="1201364"/>
                  <a:pt x="490868" y="1202316"/>
                </a:cubicBezTo>
                <a:cubicBezTo>
                  <a:pt x="492652" y="1211581"/>
                  <a:pt x="493758" y="1222892"/>
                  <a:pt x="494185" y="1236250"/>
                </a:cubicBezTo>
                <a:cubicBezTo>
                  <a:pt x="494612" y="1249608"/>
                  <a:pt x="492867" y="1261037"/>
                  <a:pt x="488950" y="1270537"/>
                </a:cubicBezTo>
                <a:cubicBezTo>
                  <a:pt x="490335" y="1274271"/>
                  <a:pt x="490669" y="1277605"/>
                  <a:pt x="489953" y="1280539"/>
                </a:cubicBezTo>
                <a:cubicBezTo>
                  <a:pt x="489237" y="1283474"/>
                  <a:pt x="489571" y="1286808"/>
                  <a:pt x="490955" y="1290542"/>
                </a:cubicBezTo>
                <a:cubicBezTo>
                  <a:pt x="491145" y="1298732"/>
                  <a:pt x="490905" y="1307259"/>
                  <a:pt x="490236" y="1316124"/>
                </a:cubicBezTo>
                <a:cubicBezTo>
                  <a:pt x="489567" y="1324990"/>
                  <a:pt x="488144" y="1333467"/>
                  <a:pt x="485966" y="1341558"/>
                </a:cubicBezTo>
                <a:cubicBezTo>
                  <a:pt x="486906" y="1343653"/>
                  <a:pt x="487362" y="1345964"/>
                  <a:pt x="487335" y="1348493"/>
                </a:cubicBezTo>
                <a:cubicBezTo>
                  <a:pt x="487307" y="1351021"/>
                  <a:pt x="486363" y="1352800"/>
                  <a:pt x="484502" y="1353828"/>
                </a:cubicBezTo>
                <a:cubicBezTo>
                  <a:pt x="480587" y="1354810"/>
                  <a:pt x="477280" y="1352616"/>
                  <a:pt x="474581" y="1347246"/>
                </a:cubicBezTo>
                <a:cubicBezTo>
                  <a:pt x="471881" y="1341875"/>
                  <a:pt x="470074" y="1337847"/>
                  <a:pt x="469160" y="1335160"/>
                </a:cubicBezTo>
                <a:lnTo>
                  <a:pt x="456292" y="1347900"/>
                </a:lnTo>
                <a:lnTo>
                  <a:pt x="463032" y="1368104"/>
                </a:lnTo>
                <a:lnTo>
                  <a:pt x="461242" y="1410717"/>
                </a:lnTo>
                <a:lnTo>
                  <a:pt x="459308" y="1411584"/>
                </a:lnTo>
                <a:lnTo>
                  <a:pt x="459451" y="1453330"/>
                </a:lnTo>
                <a:cubicBezTo>
                  <a:pt x="458366" y="1455656"/>
                  <a:pt x="459005" y="1459240"/>
                  <a:pt x="461371" y="1464082"/>
                </a:cubicBezTo>
                <a:cubicBezTo>
                  <a:pt x="463737" y="1468925"/>
                  <a:pt x="465344" y="1472075"/>
                  <a:pt x="466191" y="1473534"/>
                </a:cubicBezTo>
                <a:cubicBezTo>
                  <a:pt x="467440" y="1470167"/>
                  <a:pt x="469760" y="1469514"/>
                  <a:pt x="473151" y="1471574"/>
                </a:cubicBezTo>
                <a:cubicBezTo>
                  <a:pt x="476543" y="1473633"/>
                  <a:pt x="477313" y="1475997"/>
                  <a:pt x="475462" y="1478667"/>
                </a:cubicBezTo>
                <a:cubicBezTo>
                  <a:pt x="474338" y="1479074"/>
                  <a:pt x="473202" y="1479777"/>
                  <a:pt x="472053" y="1480776"/>
                </a:cubicBezTo>
                <a:cubicBezTo>
                  <a:pt x="470904" y="1481776"/>
                  <a:pt x="470685" y="1483229"/>
                  <a:pt x="471396" y="1485136"/>
                </a:cubicBezTo>
                <a:cubicBezTo>
                  <a:pt x="472460" y="1487078"/>
                  <a:pt x="474600" y="1488828"/>
                  <a:pt x="477815" y="1490386"/>
                </a:cubicBezTo>
                <a:cubicBezTo>
                  <a:pt x="481031" y="1491944"/>
                  <a:pt x="484137" y="1493260"/>
                  <a:pt x="487136" y="1494335"/>
                </a:cubicBezTo>
                <a:cubicBezTo>
                  <a:pt x="488486" y="1498423"/>
                  <a:pt x="489174" y="1505567"/>
                  <a:pt x="489200" y="1515766"/>
                </a:cubicBezTo>
                <a:cubicBezTo>
                  <a:pt x="489226" y="1525965"/>
                  <a:pt x="488296" y="1532092"/>
                  <a:pt x="486412" y="1534147"/>
                </a:cubicBezTo>
                <a:cubicBezTo>
                  <a:pt x="489639" y="1540587"/>
                  <a:pt x="490991" y="1545110"/>
                  <a:pt x="490466" y="1547716"/>
                </a:cubicBezTo>
                <a:cubicBezTo>
                  <a:pt x="489942" y="1550323"/>
                  <a:pt x="486391" y="1552980"/>
                  <a:pt x="479815" y="1555688"/>
                </a:cubicBezTo>
                <a:lnTo>
                  <a:pt x="489356" y="1576958"/>
                </a:lnTo>
                <a:cubicBezTo>
                  <a:pt x="483140" y="1576262"/>
                  <a:pt x="476949" y="1574975"/>
                  <a:pt x="470783" y="1573095"/>
                </a:cubicBezTo>
                <a:cubicBezTo>
                  <a:pt x="464617" y="1571215"/>
                  <a:pt x="458959" y="1568527"/>
                  <a:pt x="453809" y="1565030"/>
                </a:cubicBezTo>
                <a:cubicBezTo>
                  <a:pt x="455867" y="1568753"/>
                  <a:pt x="456957" y="1572909"/>
                  <a:pt x="457080" y="1577500"/>
                </a:cubicBezTo>
                <a:lnTo>
                  <a:pt x="477356" y="1591632"/>
                </a:lnTo>
                <a:cubicBezTo>
                  <a:pt x="478524" y="1600061"/>
                  <a:pt x="480014" y="1616329"/>
                  <a:pt x="481827" y="1640437"/>
                </a:cubicBezTo>
                <a:cubicBezTo>
                  <a:pt x="483640" y="1664545"/>
                  <a:pt x="480179" y="1680131"/>
                  <a:pt x="471443" y="1687195"/>
                </a:cubicBezTo>
                <a:cubicBezTo>
                  <a:pt x="472923" y="1691032"/>
                  <a:pt x="473885" y="1697277"/>
                  <a:pt x="474332" y="1705933"/>
                </a:cubicBezTo>
                <a:cubicBezTo>
                  <a:pt x="474779" y="1714588"/>
                  <a:pt x="473641" y="1720034"/>
                  <a:pt x="470918" y="1722272"/>
                </a:cubicBezTo>
                <a:cubicBezTo>
                  <a:pt x="469883" y="1722445"/>
                  <a:pt x="468886" y="1721732"/>
                  <a:pt x="467925" y="1720130"/>
                </a:cubicBezTo>
                <a:cubicBezTo>
                  <a:pt x="466965" y="1718528"/>
                  <a:pt x="466451" y="1717598"/>
                  <a:pt x="466382" y="1717338"/>
                </a:cubicBezTo>
                <a:lnTo>
                  <a:pt x="457780" y="1718874"/>
                </a:lnTo>
                <a:lnTo>
                  <a:pt x="455449" y="1729211"/>
                </a:lnTo>
                <a:lnTo>
                  <a:pt x="475056" y="1736675"/>
                </a:lnTo>
                <a:cubicBezTo>
                  <a:pt x="479611" y="1747261"/>
                  <a:pt x="481745" y="1757628"/>
                  <a:pt x="481457" y="1767774"/>
                </a:cubicBezTo>
                <a:cubicBezTo>
                  <a:pt x="481169" y="1777920"/>
                  <a:pt x="479752" y="1788137"/>
                  <a:pt x="477205" y="1798425"/>
                </a:cubicBezTo>
                <a:cubicBezTo>
                  <a:pt x="479146" y="1801135"/>
                  <a:pt x="483368" y="1806016"/>
                  <a:pt x="489870" y="1813068"/>
                </a:cubicBezTo>
                <a:cubicBezTo>
                  <a:pt x="496372" y="1820120"/>
                  <a:pt x="498710" y="1824685"/>
                  <a:pt x="496884" y="1826762"/>
                </a:cubicBezTo>
                <a:cubicBezTo>
                  <a:pt x="493987" y="1827965"/>
                  <a:pt x="491128" y="1828279"/>
                  <a:pt x="488307" y="1827706"/>
                </a:cubicBezTo>
                <a:cubicBezTo>
                  <a:pt x="485485" y="1827133"/>
                  <a:pt x="482675" y="1826264"/>
                  <a:pt x="479879" y="1825099"/>
                </a:cubicBezTo>
                <a:cubicBezTo>
                  <a:pt x="483059" y="1832189"/>
                  <a:pt x="485489" y="1840197"/>
                  <a:pt x="487170" y="1849121"/>
                </a:cubicBezTo>
                <a:cubicBezTo>
                  <a:pt x="488850" y="1858045"/>
                  <a:pt x="488913" y="1865953"/>
                  <a:pt x="487359" y="1872844"/>
                </a:cubicBezTo>
                <a:lnTo>
                  <a:pt x="470751" y="1861712"/>
                </a:lnTo>
                <a:lnTo>
                  <a:pt x="467879" y="1839773"/>
                </a:lnTo>
                <a:cubicBezTo>
                  <a:pt x="466357" y="1839294"/>
                  <a:pt x="464715" y="1838869"/>
                  <a:pt x="462952" y="1838499"/>
                </a:cubicBezTo>
                <a:cubicBezTo>
                  <a:pt x="461189" y="1838128"/>
                  <a:pt x="460030" y="1837487"/>
                  <a:pt x="459475" y="1836574"/>
                </a:cubicBezTo>
                <a:cubicBezTo>
                  <a:pt x="459087" y="1834522"/>
                  <a:pt x="460596" y="1832490"/>
                  <a:pt x="464000" y="1830479"/>
                </a:cubicBezTo>
                <a:cubicBezTo>
                  <a:pt x="467405" y="1828468"/>
                  <a:pt x="469830" y="1827187"/>
                  <a:pt x="471276" y="1826635"/>
                </a:cubicBezTo>
                <a:cubicBezTo>
                  <a:pt x="468759" y="1820699"/>
                  <a:pt x="467221" y="1814034"/>
                  <a:pt x="466662" y="1806639"/>
                </a:cubicBezTo>
                <a:cubicBezTo>
                  <a:pt x="466103" y="1799243"/>
                  <a:pt x="466015" y="1791928"/>
                  <a:pt x="466398" y="1784691"/>
                </a:cubicBezTo>
                <a:cubicBezTo>
                  <a:pt x="465852" y="1783581"/>
                  <a:pt x="464726" y="1782150"/>
                  <a:pt x="463021" y="1780399"/>
                </a:cubicBezTo>
                <a:cubicBezTo>
                  <a:pt x="461316" y="1778647"/>
                  <a:pt x="459707" y="1777433"/>
                  <a:pt x="458194" y="1776757"/>
                </a:cubicBezTo>
                <a:lnTo>
                  <a:pt x="452465" y="1800232"/>
                </a:lnTo>
                <a:lnTo>
                  <a:pt x="443664" y="1806502"/>
                </a:lnTo>
                <a:lnTo>
                  <a:pt x="455807" y="1833574"/>
                </a:lnTo>
                <a:cubicBezTo>
                  <a:pt x="451412" y="1842223"/>
                  <a:pt x="449055" y="1853152"/>
                  <a:pt x="448738" y="1866360"/>
                </a:cubicBezTo>
                <a:cubicBezTo>
                  <a:pt x="448420" y="1879568"/>
                  <a:pt x="448914" y="1890379"/>
                  <a:pt x="450221" y="1898794"/>
                </a:cubicBezTo>
                <a:cubicBezTo>
                  <a:pt x="451561" y="1902645"/>
                  <a:pt x="451717" y="1906446"/>
                  <a:pt x="450690" y="1910197"/>
                </a:cubicBezTo>
                <a:cubicBezTo>
                  <a:pt x="449663" y="1913949"/>
                  <a:pt x="449820" y="1917750"/>
                  <a:pt x="451160" y="1921600"/>
                </a:cubicBezTo>
                <a:lnTo>
                  <a:pt x="452298" y="1939672"/>
                </a:lnTo>
                <a:lnTo>
                  <a:pt x="454231" y="1938805"/>
                </a:lnTo>
                <a:cubicBezTo>
                  <a:pt x="455572" y="1942656"/>
                  <a:pt x="455728" y="1946457"/>
                  <a:pt x="454701" y="1950208"/>
                </a:cubicBezTo>
                <a:cubicBezTo>
                  <a:pt x="453674" y="1953959"/>
                  <a:pt x="453830" y="1957760"/>
                  <a:pt x="455170" y="1961611"/>
                </a:cubicBezTo>
                <a:cubicBezTo>
                  <a:pt x="456687" y="1964560"/>
                  <a:pt x="457557" y="1967364"/>
                  <a:pt x="457781" y="1970021"/>
                </a:cubicBezTo>
                <a:cubicBezTo>
                  <a:pt x="458006" y="1972679"/>
                  <a:pt x="456292" y="1974899"/>
                  <a:pt x="452640" y="1976683"/>
                </a:cubicBezTo>
                <a:cubicBezTo>
                  <a:pt x="455411" y="1982214"/>
                  <a:pt x="456590" y="1986137"/>
                  <a:pt x="456177" y="1988452"/>
                </a:cubicBezTo>
                <a:cubicBezTo>
                  <a:pt x="455764" y="1990767"/>
                  <a:pt x="452741" y="1993090"/>
                  <a:pt x="447109" y="1995423"/>
                </a:cubicBezTo>
                <a:lnTo>
                  <a:pt x="456651" y="2016693"/>
                </a:lnTo>
                <a:lnTo>
                  <a:pt x="445247" y="2017163"/>
                </a:lnTo>
                <a:lnTo>
                  <a:pt x="445788" y="2049439"/>
                </a:lnTo>
                <a:lnTo>
                  <a:pt x="451391" y="2051571"/>
                </a:lnTo>
                <a:lnTo>
                  <a:pt x="446258" y="2060842"/>
                </a:lnTo>
                <a:lnTo>
                  <a:pt x="445860" y="2070311"/>
                </a:lnTo>
                <a:lnTo>
                  <a:pt x="457733" y="2081245"/>
                </a:lnTo>
                <a:lnTo>
                  <a:pt x="462738" y="2097582"/>
                </a:lnTo>
                <a:cubicBezTo>
                  <a:pt x="458274" y="2100359"/>
                  <a:pt x="456852" y="2104094"/>
                  <a:pt x="458473" y="2108786"/>
                </a:cubicBezTo>
                <a:cubicBezTo>
                  <a:pt x="460094" y="2113479"/>
                  <a:pt x="456738" y="2118081"/>
                  <a:pt x="448406" y="2122593"/>
                </a:cubicBezTo>
                <a:lnTo>
                  <a:pt x="444070" y="2112924"/>
                </a:lnTo>
                <a:lnTo>
                  <a:pt x="439136" y="2117460"/>
                </a:lnTo>
                <a:cubicBezTo>
                  <a:pt x="439156" y="2120741"/>
                  <a:pt x="439319" y="2126282"/>
                  <a:pt x="439623" y="2134081"/>
                </a:cubicBezTo>
                <a:cubicBezTo>
                  <a:pt x="439928" y="2141881"/>
                  <a:pt x="439657" y="2146454"/>
                  <a:pt x="438810" y="2147802"/>
                </a:cubicBezTo>
                <a:cubicBezTo>
                  <a:pt x="437811" y="2148057"/>
                  <a:pt x="436958" y="2147665"/>
                  <a:pt x="436250" y="2146627"/>
                </a:cubicBezTo>
                <a:cubicBezTo>
                  <a:pt x="435543" y="2145590"/>
                  <a:pt x="435173" y="2144981"/>
                  <a:pt x="435141" y="2144802"/>
                </a:cubicBezTo>
                <a:cubicBezTo>
                  <a:pt x="429679" y="2146865"/>
                  <a:pt x="426950" y="2145960"/>
                  <a:pt x="426955" y="2142087"/>
                </a:cubicBezTo>
                <a:cubicBezTo>
                  <a:pt x="426960" y="2138213"/>
                  <a:pt x="427664" y="2134607"/>
                  <a:pt x="429070" y="2131266"/>
                </a:cubicBezTo>
                <a:lnTo>
                  <a:pt x="413529" y="2117333"/>
                </a:lnTo>
                <a:lnTo>
                  <a:pt x="415192" y="2100327"/>
                </a:lnTo>
                <a:lnTo>
                  <a:pt x="399054" y="2100598"/>
                </a:lnTo>
                <a:cubicBezTo>
                  <a:pt x="401399" y="2107337"/>
                  <a:pt x="401781" y="2114230"/>
                  <a:pt x="400201" y="2121279"/>
                </a:cubicBezTo>
                <a:cubicBezTo>
                  <a:pt x="398620" y="2128327"/>
                  <a:pt x="399219" y="2135704"/>
                  <a:pt x="401998" y="2143410"/>
                </a:cubicBezTo>
                <a:cubicBezTo>
                  <a:pt x="399743" y="2153809"/>
                  <a:pt x="397959" y="2164287"/>
                  <a:pt x="396646" y="2174845"/>
                </a:cubicBezTo>
                <a:cubicBezTo>
                  <a:pt x="395332" y="2185403"/>
                  <a:pt x="394032" y="2195664"/>
                  <a:pt x="392743" y="2205630"/>
                </a:cubicBezTo>
                <a:cubicBezTo>
                  <a:pt x="393873" y="2210737"/>
                  <a:pt x="394686" y="2217727"/>
                  <a:pt x="395182" y="2226602"/>
                </a:cubicBezTo>
                <a:cubicBezTo>
                  <a:pt x="395679" y="2235477"/>
                  <a:pt x="393691" y="2241401"/>
                  <a:pt x="389218" y="2244375"/>
                </a:cubicBezTo>
                <a:cubicBezTo>
                  <a:pt x="390129" y="2245757"/>
                  <a:pt x="392360" y="2248144"/>
                  <a:pt x="395914" y="2251534"/>
                </a:cubicBezTo>
                <a:cubicBezTo>
                  <a:pt x="399467" y="2254924"/>
                  <a:pt x="401482" y="2256827"/>
                  <a:pt x="401958" y="2257242"/>
                </a:cubicBezTo>
                <a:cubicBezTo>
                  <a:pt x="402776" y="2256585"/>
                  <a:pt x="402907" y="2255365"/>
                  <a:pt x="402349" y="2253583"/>
                </a:cubicBezTo>
                <a:cubicBezTo>
                  <a:pt x="401792" y="2251801"/>
                  <a:pt x="401439" y="2250798"/>
                  <a:pt x="401290" y="2250574"/>
                </a:cubicBezTo>
                <a:cubicBezTo>
                  <a:pt x="401655" y="2236716"/>
                  <a:pt x="403149" y="2222786"/>
                  <a:pt x="405773" y="2208786"/>
                </a:cubicBezTo>
                <a:cubicBezTo>
                  <a:pt x="408397" y="2194785"/>
                  <a:pt x="407741" y="2181240"/>
                  <a:pt x="403804" y="2168150"/>
                </a:cubicBezTo>
                <a:lnTo>
                  <a:pt x="413473" y="2163813"/>
                </a:lnTo>
                <a:cubicBezTo>
                  <a:pt x="417814" y="2161624"/>
                  <a:pt x="423151" y="2159714"/>
                  <a:pt x="429484" y="2158082"/>
                </a:cubicBezTo>
                <a:cubicBezTo>
                  <a:pt x="435818" y="2156451"/>
                  <a:pt x="440306" y="2157825"/>
                  <a:pt x="442948" y="2162205"/>
                </a:cubicBezTo>
                <a:cubicBezTo>
                  <a:pt x="446686" y="2171078"/>
                  <a:pt x="448502" y="2180522"/>
                  <a:pt x="448398" y="2190537"/>
                </a:cubicBezTo>
                <a:cubicBezTo>
                  <a:pt x="448293" y="2200553"/>
                  <a:pt x="447259" y="2210114"/>
                  <a:pt x="445295" y="2219221"/>
                </a:cubicBezTo>
                <a:cubicBezTo>
                  <a:pt x="447633" y="2223786"/>
                  <a:pt x="450479" y="2227542"/>
                  <a:pt x="453834" y="2230489"/>
                </a:cubicBezTo>
                <a:cubicBezTo>
                  <a:pt x="457188" y="2233437"/>
                  <a:pt x="460034" y="2237192"/>
                  <a:pt x="462372" y="2241757"/>
                </a:cubicBezTo>
                <a:lnTo>
                  <a:pt x="447102" y="2243961"/>
                </a:lnTo>
                <a:cubicBezTo>
                  <a:pt x="449856" y="2249887"/>
                  <a:pt x="452103" y="2256622"/>
                  <a:pt x="453842" y="2264166"/>
                </a:cubicBezTo>
                <a:cubicBezTo>
                  <a:pt x="455580" y="2271709"/>
                  <a:pt x="455893" y="2279311"/>
                  <a:pt x="454781" y="2286972"/>
                </a:cubicBezTo>
                <a:lnTo>
                  <a:pt x="439041" y="2277773"/>
                </a:lnTo>
                <a:lnTo>
                  <a:pt x="437035" y="2257768"/>
                </a:lnTo>
                <a:cubicBezTo>
                  <a:pt x="435514" y="2257289"/>
                  <a:pt x="433872" y="2256864"/>
                  <a:pt x="432108" y="2256494"/>
                </a:cubicBezTo>
                <a:cubicBezTo>
                  <a:pt x="430345" y="2256123"/>
                  <a:pt x="429187" y="2255481"/>
                  <a:pt x="428632" y="2254569"/>
                </a:cubicBezTo>
                <a:cubicBezTo>
                  <a:pt x="428163" y="2252553"/>
                  <a:pt x="429349" y="2250666"/>
                  <a:pt x="432190" y="2248908"/>
                </a:cubicBezTo>
                <a:cubicBezTo>
                  <a:pt x="435031" y="2247150"/>
                  <a:pt x="437134" y="2246013"/>
                  <a:pt x="438499" y="2245497"/>
                </a:cubicBezTo>
                <a:lnTo>
                  <a:pt x="435356" y="2207420"/>
                </a:lnTo>
                <a:lnTo>
                  <a:pt x="429953" y="2200553"/>
                </a:lnTo>
                <a:lnTo>
                  <a:pt x="417881" y="2194354"/>
                </a:lnTo>
                <a:lnTo>
                  <a:pt x="412550" y="2208359"/>
                </a:lnTo>
                <a:lnTo>
                  <a:pt x="424964" y="2251569"/>
                </a:lnTo>
                <a:cubicBezTo>
                  <a:pt x="421423" y="2259641"/>
                  <a:pt x="419341" y="2269673"/>
                  <a:pt x="418719" y="2281662"/>
                </a:cubicBezTo>
                <a:cubicBezTo>
                  <a:pt x="418097" y="2293652"/>
                  <a:pt x="418382" y="2303783"/>
                  <a:pt x="419576" y="2312054"/>
                </a:cubicBezTo>
                <a:cubicBezTo>
                  <a:pt x="422334" y="2318850"/>
                  <a:pt x="423775" y="2325946"/>
                  <a:pt x="423899" y="2333343"/>
                </a:cubicBezTo>
                <a:cubicBezTo>
                  <a:pt x="424023" y="2340739"/>
                  <a:pt x="424497" y="2348269"/>
                  <a:pt x="425322" y="2355932"/>
                </a:cubicBezTo>
                <a:cubicBezTo>
                  <a:pt x="419590" y="2368181"/>
                  <a:pt x="415258" y="2380964"/>
                  <a:pt x="412327" y="2394280"/>
                </a:cubicBezTo>
                <a:lnTo>
                  <a:pt x="416139" y="2439025"/>
                </a:lnTo>
                <a:cubicBezTo>
                  <a:pt x="414934" y="2439468"/>
                  <a:pt x="413476" y="2440316"/>
                  <a:pt x="411763" y="2441568"/>
                </a:cubicBezTo>
                <a:cubicBezTo>
                  <a:pt x="410050" y="2442820"/>
                  <a:pt x="409509" y="2444418"/>
                  <a:pt x="410139" y="2446362"/>
                </a:cubicBezTo>
                <a:cubicBezTo>
                  <a:pt x="410810" y="2447319"/>
                  <a:pt x="412436" y="2448138"/>
                  <a:pt x="415016" y="2448820"/>
                </a:cubicBezTo>
                <a:cubicBezTo>
                  <a:pt x="417596" y="2449501"/>
                  <a:pt x="419705" y="2450104"/>
                  <a:pt x="421343" y="2450627"/>
                </a:cubicBezTo>
                <a:lnTo>
                  <a:pt x="405277" y="2471770"/>
                </a:lnTo>
                <a:lnTo>
                  <a:pt x="391741" y="2477842"/>
                </a:lnTo>
                <a:cubicBezTo>
                  <a:pt x="388927" y="2470490"/>
                  <a:pt x="386947" y="2463056"/>
                  <a:pt x="385801" y="2455537"/>
                </a:cubicBezTo>
                <a:cubicBezTo>
                  <a:pt x="384654" y="2448019"/>
                  <a:pt x="380406" y="2438116"/>
                  <a:pt x="373057" y="2425831"/>
                </a:cubicBezTo>
                <a:cubicBezTo>
                  <a:pt x="371477" y="2433315"/>
                  <a:pt x="370140" y="2440689"/>
                  <a:pt x="369044" y="2447956"/>
                </a:cubicBezTo>
                <a:cubicBezTo>
                  <a:pt x="367948" y="2455222"/>
                  <a:pt x="368978" y="2462696"/>
                  <a:pt x="372133" y="2470378"/>
                </a:cubicBezTo>
                <a:cubicBezTo>
                  <a:pt x="366112" y="2481983"/>
                  <a:pt x="361491" y="2494120"/>
                  <a:pt x="358271" y="2506792"/>
                </a:cubicBezTo>
                <a:cubicBezTo>
                  <a:pt x="347949" y="2512583"/>
                  <a:pt x="345575" y="2518294"/>
                  <a:pt x="351148" y="2523923"/>
                </a:cubicBezTo>
                <a:cubicBezTo>
                  <a:pt x="356722" y="2529553"/>
                  <a:pt x="356765" y="2534179"/>
                  <a:pt x="351277" y="2537802"/>
                </a:cubicBezTo>
                <a:lnTo>
                  <a:pt x="343542" y="2541272"/>
                </a:lnTo>
                <a:cubicBezTo>
                  <a:pt x="345659" y="2546855"/>
                  <a:pt x="346213" y="2551542"/>
                  <a:pt x="345204" y="2555334"/>
                </a:cubicBezTo>
                <a:cubicBezTo>
                  <a:pt x="344195" y="2559125"/>
                  <a:pt x="344532" y="2563329"/>
                  <a:pt x="346216" y="2567946"/>
                </a:cubicBezTo>
                <a:lnTo>
                  <a:pt x="337884" y="2585619"/>
                </a:lnTo>
                <a:lnTo>
                  <a:pt x="323210" y="2573619"/>
                </a:lnTo>
                <a:cubicBezTo>
                  <a:pt x="319343" y="2575354"/>
                  <a:pt x="316542" y="2574288"/>
                  <a:pt x="314807" y="2570420"/>
                </a:cubicBezTo>
                <a:cubicBezTo>
                  <a:pt x="311956" y="2562553"/>
                  <a:pt x="310851" y="2554048"/>
                  <a:pt x="311492" y="2544905"/>
                </a:cubicBezTo>
                <a:cubicBezTo>
                  <a:pt x="312133" y="2535762"/>
                  <a:pt x="310811" y="2526774"/>
                  <a:pt x="307526" y="2517940"/>
                </a:cubicBezTo>
                <a:cubicBezTo>
                  <a:pt x="307494" y="2517761"/>
                  <a:pt x="307124" y="2517152"/>
                  <a:pt x="306417" y="2516115"/>
                </a:cubicBezTo>
                <a:cubicBezTo>
                  <a:pt x="305710" y="2515077"/>
                  <a:pt x="304856" y="2514686"/>
                  <a:pt x="303858" y="2514940"/>
                </a:cubicBezTo>
                <a:cubicBezTo>
                  <a:pt x="303009" y="2515853"/>
                  <a:pt x="302623" y="2518446"/>
                  <a:pt x="302701" y="2522718"/>
                </a:cubicBezTo>
                <a:cubicBezTo>
                  <a:pt x="302778" y="2526990"/>
                  <a:pt x="302609" y="2530066"/>
                  <a:pt x="302195" y="2531946"/>
                </a:cubicBezTo>
                <a:cubicBezTo>
                  <a:pt x="300806" y="2534891"/>
                  <a:pt x="300384" y="2537403"/>
                  <a:pt x="300929" y="2539481"/>
                </a:cubicBezTo>
                <a:cubicBezTo>
                  <a:pt x="302526" y="2542394"/>
                  <a:pt x="303719" y="2545053"/>
                  <a:pt x="304507" y="2547458"/>
                </a:cubicBezTo>
                <a:cubicBezTo>
                  <a:pt x="305295" y="2549862"/>
                  <a:pt x="303904" y="2551939"/>
                  <a:pt x="300332" y="2553685"/>
                </a:cubicBezTo>
                <a:lnTo>
                  <a:pt x="294332" y="2561022"/>
                </a:lnTo>
                <a:lnTo>
                  <a:pt x="275863" y="2571630"/>
                </a:lnTo>
                <a:lnTo>
                  <a:pt x="277001" y="2589702"/>
                </a:lnTo>
                <a:cubicBezTo>
                  <a:pt x="274548" y="2592108"/>
                  <a:pt x="272487" y="2595065"/>
                  <a:pt x="270818" y="2598572"/>
                </a:cubicBezTo>
                <a:cubicBezTo>
                  <a:pt x="269149" y="2602079"/>
                  <a:pt x="267788" y="2605303"/>
                  <a:pt x="266736" y="2608243"/>
                </a:cubicBezTo>
                <a:cubicBezTo>
                  <a:pt x="264623" y="2609142"/>
                  <a:pt x="262781" y="2610646"/>
                  <a:pt x="261210" y="2612754"/>
                </a:cubicBezTo>
                <a:cubicBezTo>
                  <a:pt x="259639" y="2614862"/>
                  <a:pt x="259415" y="2617382"/>
                  <a:pt x="260537" y="2620314"/>
                </a:cubicBezTo>
                <a:lnTo>
                  <a:pt x="265940" y="2627182"/>
                </a:lnTo>
                <a:lnTo>
                  <a:pt x="248537" y="2634988"/>
                </a:lnTo>
                <a:cubicBezTo>
                  <a:pt x="247621" y="2630898"/>
                  <a:pt x="246981" y="2624508"/>
                  <a:pt x="246615" y="2615816"/>
                </a:cubicBezTo>
                <a:cubicBezTo>
                  <a:pt x="246249" y="2607125"/>
                  <a:pt x="243842" y="2603269"/>
                  <a:pt x="239393" y="2604248"/>
                </a:cubicBezTo>
                <a:cubicBezTo>
                  <a:pt x="237474" y="2605254"/>
                  <a:pt x="235946" y="2606811"/>
                  <a:pt x="234810" y="2608917"/>
                </a:cubicBezTo>
                <a:cubicBezTo>
                  <a:pt x="233674" y="2611024"/>
                  <a:pt x="232846" y="2612847"/>
                  <a:pt x="232327" y="2614386"/>
                </a:cubicBezTo>
                <a:lnTo>
                  <a:pt x="238868" y="2639325"/>
                </a:lnTo>
                <a:lnTo>
                  <a:pt x="235271" y="2657198"/>
                </a:lnTo>
                <a:cubicBezTo>
                  <a:pt x="237837" y="2662918"/>
                  <a:pt x="239111" y="2668347"/>
                  <a:pt x="239093" y="2673485"/>
                </a:cubicBezTo>
                <a:cubicBezTo>
                  <a:pt x="239075" y="2678622"/>
                  <a:pt x="237981" y="2683952"/>
                  <a:pt x="235812" y="2689473"/>
                </a:cubicBezTo>
                <a:lnTo>
                  <a:pt x="242751" y="2704943"/>
                </a:lnTo>
                <a:cubicBezTo>
                  <a:pt x="240019" y="2713524"/>
                  <a:pt x="240621" y="2721770"/>
                  <a:pt x="244558" y="2729683"/>
                </a:cubicBezTo>
                <a:cubicBezTo>
                  <a:pt x="241040" y="2730148"/>
                  <a:pt x="238240" y="2731888"/>
                  <a:pt x="236157" y="2734903"/>
                </a:cubicBezTo>
                <a:cubicBezTo>
                  <a:pt x="234073" y="2737919"/>
                  <a:pt x="233807" y="2741425"/>
                  <a:pt x="235359" y="2745423"/>
                </a:cubicBezTo>
                <a:lnTo>
                  <a:pt x="231563" y="2768031"/>
                </a:lnTo>
                <a:lnTo>
                  <a:pt x="213491" y="2769168"/>
                </a:lnTo>
                <a:cubicBezTo>
                  <a:pt x="213211" y="2761746"/>
                  <a:pt x="211650" y="2753735"/>
                  <a:pt x="208810" y="2745138"/>
                </a:cubicBezTo>
                <a:cubicBezTo>
                  <a:pt x="205969" y="2736540"/>
                  <a:pt x="205326" y="2729280"/>
                  <a:pt x="206879" y="2723357"/>
                </a:cubicBezTo>
                <a:cubicBezTo>
                  <a:pt x="203810" y="2717378"/>
                  <a:pt x="204943" y="2712999"/>
                  <a:pt x="210277" y="2710219"/>
                </a:cubicBezTo>
                <a:cubicBezTo>
                  <a:pt x="214593" y="2708622"/>
                  <a:pt x="219713" y="2706228"/>
                  <a:pt x="225638" y="2703038"/>
                </a:cubicBezTo>
                <a:cubicBezTo>
                  <a:pt x="231562" y="2699848"/>
                  <a:pt x="229797" y="2697640"/>
                  <a:pt x="220343" y="2696412"/>
                </a:cubicBezTo>
                <a:lnTo>
                  <a:pt x="219404" y="2673606"/>
                </a:lnTo>
                <a:lnTo>
                  <a:pt x="211669" y="2677076"/>
                </a:lnTo>
                <a:lnTo>
                  <a:pt x="215067" y="2663938"/>
                </a:lnTo>
                <a:lnTo>
                  <a:pt x="206393" y="2644601"/>
                </a:lnTo>
                <a:lnTo>
                  <a:pt x="215592" y="2628861"/>
                </a:lnTo>
                <a:lnTo>
                  <a:pt x="207786" y="2611458"/>
                </a:lnTo>
                <a:cubicBezTo>
                  <a:pt x="208584" y="2603744"/>
                  <a:pt x="210783" y="2596563"/>
                  <a:pt x="214383" y="2589917"/>
                </a:cubicBezTo>
                <a:lnTo>
                  <a:pt x="213245" y="2571845"/>
                </a:lnTo>
                <a:cubicBezTo>
                  <a:pt x="206515" y="2573025"/>
                  <a:pt x="201618" y="2567285"/>
                  <a:pt x="198553" y="2554627"/>
                </a:cubicBezTo>
                <a:cubicBezTo>
                  <a:pt x="195488" y="2541968"/>
                  <a:pt x="194025" y="2533527"/>
                  <a:pt x="194163" y="2529304"/>
                </a:cubicBezTo>
                <a:cubicBezTo>
                  <a:pt x="197391" y="2526791"/>
                  <a:pt x="197517" y="2521895"/>
                  <a:pt x="194542" y="2514616"/>
                </a:cubicBezTo>
                <a:cubicBezTo>
                  <a:pt x="191568" y="2507337"/>
                  <a:pt x="189327" y="2502341"/>
                  <a:pt x="187820" y="2499630"/>
                </a:cubicBezTo>
                <a:cubicBezTo>
                  <a:pt x="190175" y="2497219"/>
                  <a:pt x="191249" y="2494221"/>
                  <a:pt x="191044" y="2490635"/>
                </a:cubicBezTo>
                <a:cubicBezTo>
                  <a:pt x="190839" y="2487049"/>
                  <a:pt x="190030" y="2483735"/>
                  <a:pt x="188616" y="2480691"/>
                </a:cubicBezTo>
                <a:cubicBezTo>
                  <a:pt x="186668" y="2477210"/>
                  <a:pt x="184077" y="2474887"/>
                  <a:pt x="180846" y="2473724"/>
                </a:cubicBezTo>
                <a:cubicBezTo>
                  <a:pt x="177614" y="2472561"/>
                  <a:pt x="175024" y="2470238"/>
                  <a:pt x="173075" y="2466757"/>
                </a:cubicBezTo>
                <a:cubicBezTo>
                  <a:pt x="166273" y="2471550"/>
                  <a:pt x="165410" y="2478906"/>
                  <a:pt x="170488" y="2488823"/>
                </a:cubicBezTo>
                <a:cubicBezTo>
                  <a:pt x="175565" y="2498740"/>
                  <a:pt x="175186" y="2505878"/>
                  <a:pt x="169351" y="2510237"/>
                </a:cubicBezTo>
                <a:cubicBezTo>
                  <a:pt x="171806" y="2516250"/>
                  <a:pt x="172285" y="2522713"/>
                  <a:pt x="170789" y="2529626"/>
                </a:cubicBezTo>
                <a:cubicBezTo>
                  <a:pt x="169293" y="2536539"/>
                  <a:pt x="166705" y="2542636"/>
                  <a:pt x="163025" y="2547916"/>
                </a:cubicBezTo>
                <a:lnTo>
                  <a:pt x="174300" y="2573054"/>
                </a:lnTo>
                <a:cubicBezTo>
                  <a:pt x="161009" y="2588840"/>
                  <a:pt x="155094" y="2602623"/>
                  <a:pt x="156555" y="2614404"/>
                </a:cubicBezTo>
                <a:cubicBezTo>
                  <a:pt x="158017" y="2626185"/>
                  <a:pt x="159805" y="2642900"/>
                  <a:pt x="161919" y="2664551"/>
                </a:cubicBezTo>
                <a:cubicBezTo>
                  <a:pt x="155645" y="2668042"/>
                  <a:pt x="150856" y="2672900"/>
                  <a:pt x="147551" y="2679125"/>
                </a:cubicBezTo>
                <a:cubicBezTo>
                  <a:pt x="144246" y="2685350"/>
                  <a:pt x="139457" y="2690208"/>
                  <a:pt x="133184" y="2693699"/>
                </a:cubicBezTo>
                <a:lnTo>
                  <a:pt x="142725" y="2714970"/>
                </a:lnTo>
                <a:lnTo>
                  <a:pt x="136924" y="2717572"/>
                </a:lnTo>
                <a:cubicBezTo>
                  <a:pt x="133218" y="2719234"/>
                  <a:pt x="130528" y="2719279"/>
                  <a:pt x="128855" y="2717707"/>
                </a:cubicBezTo>
                <a:cubicBezTo>
                  <a:pt x="127182" y="2716135"/>
                  <a:pt x="125559" y="2713379"/>
                  <a:pt x="123985" y="2709439"/>
                </a:cubicBezTo>
                <a:lnTo>
                  <a:pt x="122847" y="2691367"/>
                </a:lnTo>
                <a:cubicBezTo>
                  <a:pt x="122094" y="2690011"/>
                  <a:pt x="120248" y="2687839"/>
                  <a:pt x="117310" y="2684850"/>
                </a:cubicBezTo>
                <a:cubicBezTo>
                  <a:pt x="114373" y="2681861"/>
                  <a:pt x="112261" y="2680389"/>
                  <a:pt x="110974" y="2680434"/>
                </a:cubicBezTo>
                <a:lnTo>
                  <a:pt x="113576" y="2686235"/>
                </a:lnTo>
                <a:cubicBezTo>
                  <a:pt x="110555" y="2691365"/>
                  <a:pt x="107350" y="2698029"/>
                  <a:pt x="103962" y="2706226"/>
                </a:cubicBezTo>
                <a:cubicBezTo>
                  <a:pt x="100574" y="2714424"/>
                  <a:pt x="99736" y="2721187"/>
                  <a:pt x="101449" y="2726516"/>
                </a:cubicBezTo>
                <a:cubicBezTo>
                  <a:pt x="99528" y="2729894"/>
                  <a:pt x="98888" y="2733859"/>
                  <a:pt x="99526" y="2738412"/>
                </a:cubicBezTo>
                <a:cubicBezTo>
                  <a:pt x="100165" y="2742964"/>
                  <a:pt x="101408" y="2747246"/>
                  <a:pt x="103255" y="2751256"/>
                </a:cubicBezTo>
                <a:lnTo>
                  <a:pt x="93189" y="2765062"/>
                </a:lnTo>
                <a:cubicBezTo>
                  <a:pt x="94621" y="2768146"/>
                  <a:pt x="95611" y="2771864"/>
                  <a:pt x="96159" y="2776215"/>
                </a:cubicBezTo>
                <a:cubicBezTo>
                  <a:pt x="96708" y="2780566"/>
                  <a:pt x="96031" y="2784451"/>
                  <a:pt x="94128" y="2787869"/>
                </a:cubicBezTo>
                <a:lnTo>
                  <a:pt x="101067" y="2803338"/>
                </a:lnTo>
                <a:lnTo>
                  <a:pt x="95935" y="2812609"/>
                </a:lnTo>
                <a:cubicBezTo>
                  <a:pt x="98371" y="2818581"/>
                  <a:pt x="98887" y="2825124"/>
                  <a:pt x="97481" y="2832239"/>
                </a:cubicBezTo>
                <a:cubicBezTo>
                  <a:pt x="96076" y="2839354"/>
                  <a:pt x="93740" y="2846015"/>
                  <a:pt x="90476" y="2852222"/>
                </a:cubicBezTo>
                <a:cubicBezTo>
                  <a:pt x="89292" y="2860156"/>
                  <a:pt x="87764" y="2869262"/>
                  <a:pt x="85889" y="2879539"/>
                </a:cubicBezTo>
                <a:cubicBezTo>
                  <a:pt x="84015" y="2889816"/>
                  <a:pt x="81302" y="2898872"/>
                  <a:pt x="77751" y="2906707"/>
                </a:cubicBezTo>
                <a:cubicBezTo>
                  <a:pt x="79228" y="2909674"/>
                  <a:pt x="80395" y="2912925"/>
                  <a:pt x="81255" y="2916459"/>
                </a:cubicBezTo>
                <a:cubicBezTo>
                  <a:pt x="82114" y="2919993"/>
                  <a:pt x="81615" y="2923411"/>
                  <a:pt x="79757" y="2926712"/>
                </a:cubicBezTo>
                <a:cubicBezTo>
                  <a:pt x="82270" y="2932747"/>
                  <a:pt x="83333" y="2939432"/>
                  <a:pt x="82946" y="2946767"/>
                </a:cubicBezTo>
                <a:cubicBezTo>
                  <a:pt x="82559" y="2954103"/>
                  <a:pt x="81254" y="2960689"/>
                  <a:pt x="79033" y="2966524"/>
                </a:cubicBezTo>
                <a:cubicBezTo>
                  <a:pt x="79936" y="2968538"/>
                  <a:pt x="80248" y="2970528"/>
                  <a:pt x="79968" y="2972492"/>
                </a:cubicBezTo>
                <a:cubicBezTo>
                  <a:pt x="79687" y="2974457"/>
                  <a:pt x="78599" y="2975913"/>
                  <a:pt x="76701" y="2976861"/>
                </a:cubicBezTo>
                <a:lnTo>
                  <a:pt x="70033" y="2977529"/>
                </a:lnTo>
                <a:lnTo>
                  <a:pt x="67160" y="2955590"/>
                </a:lnTo>
                <a:cubicBezTo>
                  <a:pt x="68172" y="2952669"/>
                  <a:pt x="68430" y="2949359"/>
                  <a:pt x="67933" y="2945662"/>
                </a:cubicBezTo>
                <a:cubicBezTo>
                  <a:pt x="67436" y="2941966"/>
                  <a:pt x="66510" y="2938606"/>
                  <a:pt x="65155" y="2935585"/>
                </a:cubicBezTo>
                <a:lnTo>
                  <a:pt x="65083" y="2914712"/>
                </a:lnTo>
                <a:cubicBezTo>
                  <a:pt x="62729" y="2910542"/>
                  <a:pt x="60399" y="2905780"/>
                  <a:pt x="58094" y="2900427"/>
                </a:cubicBezTo>
                <a:cubicBezTo>
                  <a:pt x="55790" y="2895073"/>
                  <a:pt x="57228" y="2890943"/>
                  <a:pt x="62409" y="2888039"/>
                </a:cubicBezTo>
                <a:cubicBezTo>
                  <a:pt x="54597" y="2868896"/>
                  <a:pt x="50101" y="2844201"/>
                  <a:pt x="48921" y="2813954"/>
                </a:cubicBezTo>
                <a:cubicBezTo>
                  <a:pt x="47741" y="2783706"/>
                  <a:pt x="49914" y="2758343"/>
                  <a:pt x="55438" y="2737864"/>
                </a:cubicBezTo>
                <a:cubicBezTo>
                  <a:pt x="52717" y="2731148"/>
                  <a:pt x="50937" y="2724591"/>
                  <a:pt x="50099" y="2718192"/>
                </a:cubicBezTo>
                <a:cubicBezTo>
                  <a:pt x="49261" y="2711794"/>
                  <a:pt x="47481" y="2705236"/>
                  <a:pt x="44759" y="2698521"/>
                </a:cubicBezTo>
                <a:cubicBezTo>
                  <a:pt x="47565" y="2697117"/>
                  <a:pt x="49038" y="2695005"/>
                  <a:pt x="49176" y="2692185"/>
                </a:cubicBezTo>
                <a:cubicBezTo>
                  <a:pt x="49314" y="2689365"/>
                  <a:pt x="48685" y="2686453"/>
                  <a:pt x="47290" y="2683450"/>
                </a:cubicBezTo>
                <a:cubicBezTo>
                  <a:pt x="44088" y="2675449"/>
                  <a:pt x="43318" y="2670279"/>
                  <a:pt x="44977" y="2667937"/>
                </a:cubicBezTo>
                <a:cubicBezTo>
                  <a:pt x="46637" y="2665596"/>
                  <a:pt x="46516" y="2661876"/>
                  <a:pt x="44616" y="2656776"/>
                </a:cubicBezTo>
                <a:lnTo>
                  <a:pt x="45611" y="2633102"/>
                </a:lnTo>
                <a:cubicBezTo>
                  <a:pt x="48001" y="2630772"/>
                  <a:pt x="49220" y="2628096"/>
                  <a:pt x="49268" y="2625074"/>
                </a:cubicBezTo>
                <a:cubicBezTo>
                  <a:pt x="49316" y="2622052"/>
                  <a:pt x="48651" y="2619060"/>
                  <a:pt x="47274" y="2616097"/>
                </a:cubicBezTo>
                <a:lnTo>
                  <a:pt x="41003" y="2607296"/>
                </a:lnTo>
                <a:lnTo>
                  <a:pt x="31518" y="2539545"/>
                </a:lnTo>
                <a:lnTo>
                  <a:pt x="36651" y="2530275"/>
                </a:lnTo>
                <a:lnTo>
                  <a:pt x="38115" y="2518004"/>
                </a:lnTo>
                <a:cubicBezTo>
                  <a:pt x="36723" y="2514902"/>
                  <a:pt x="35653" y="2511221"/>
                  <a:pt x="34903" y="2506960"/>
                </a:cubicBezTo>
                <a:cubicBezTo>
                  <a:pt x="34153" y="2502699"/>
                  <a:pt x="34266" y="2499067"/>
                  <a:pt x="35242" y="2496065"/>
                </a:cubicBezTo>
                <a:cubicBezTo>
                  <a:pt x="32542" y="2493066"/>
                  <a:pt x="30321" y="2488546"/>
                  <a:pt x="28579" y="2482504"/>
                </a:cubicBezTo>
                <a:cubicBezTo>
                  <a:pt x="26836" y="2476463"/>
                  <a:pt x="28166" y="2472092"/>
                  <a:pt x="32568" y="2469391"/>
                </a:cubicBezTo>
                <a:cubicBezTo>
                  <a:pt x="30868" y="2463766"/>
                  <a:pt x="30429" y="2453511"/>
                  <a:pt x="31252" y="2438624"/>
                </a:cubicBezTo>
                <a:cubicBezTo>
                  <a:pt x="32075" y="2423738"/>
                  <a:pt x="33954" y="2414765"/>
                  <a:pt x="36889" y="2411707"/>
                </a:cubicBezTo>
                <a:lnTo>
                  <a:pt x="36619" y="2395569"/>
                </a:lnTo>
                <a:cubicBezTo>
                  <a:pt x="31762" y="2383230"/>
                  <a:pt x="29247" y="2371583"/>
                  <a:pt x="29075" y="2360627"/>
                </a:cubicBezTo>
                <a:cubicBezTo>
                  <a:pt x="28903" y="2349671"/>
                  <a:pt x="26388" y="2338024"/>
                  <a:pt x="21531" y="2325686"/>
                </a:cubicBezTo>
                <a:lnTo>
                  <a:pt x="23863" y="2315349"/>
                </a:lnTo>
                <a:cubicBezTo>
                  <a:pt x="21532" y="2307780"/>
                  <a:pt x="21319" y="2297811"/>
                  <a:pt x="23222" y="2285440"/>
                </a:cubicBezTo>
                <a:cubicBezTo>
                  <a:pt x="25125" y="2273069"/>
                  <a:pt x="24912" y="2263100"/>
                  <a:pt x="22582" y="2255532"/>
                </a:cubicBezTo>
                <a:cubicBezTo>
                  <a:pt x="26676" y="2249340"/>
                  <a:pt x="26652" y="2242383"/>
                  <a:pt x="22510" y="2234659"/>
                </a:cubicBezTo>
                <a:cubicBezTo>
                  <a:pt x="18368" y="2226936"/>
                  <a:pt x="18344" y="2219978"/>
                  <a:pt x="22438" y="2213786"/>
                </a:cubicBezTo>
                <a:cubicBezTo>
                  <a:pt x="20860" y="2207139"/>
                  <a:pt x="18908" y="2189626"/>
                  <a:pt x="16582" y="2161247"/>
                </a:cubicBezTo>
                <a:cubicBezTo>
                  <a:pt x="14257" y="2132869"/>
                  <a:pt x="13222" y="2116106"/>
                  <a:pt x="13478" y="2110959"/>
                </a:cubicBezTo>
                <a:cubicBezTo>
                  <a:pt x="10886" y="2108202"/>
                  <a:pt x="9099" y="2104648"/>
                  <a:pt x="8116" y="2100299"/>
                </a:cubicBezTo>
                <a:cubicBezTo>
                  <a:pt x="7132" y="2095949"/>
                  <a:pt x="8896" y="2092545"/>
                  <a:pt x="13406" y="2090086"/>
                </a:cubicBezTo>
                <a:cubicBezTo>
                  <a:pt x="13077" y="2073926"/>
                  <a:pt x="14157" y="2056699"/>
                  <a:pt x="16645" y="2038404"/>
                </a:cubicBezTo>
                <a:cubicBezTo>
                  <a:pt x="19133" y="2020109"/>
                  <a:pt x="17579" y="2003482"/>
                  <a:pt x="11982" y="1988524"/>
                </a:cubicBezTo>
                <a:cubicBezTo>
                  <a:pt x="12735" y="1987073"/>
                  <a:pt x="13796" y="1985339"/>
                  <a:pt x="15165" y="1983321"/>
                </a:cubicBezTo>
                <a:cubicBezTo>
                  <a:pt x="16534" y="1981304"/>
                  <a:pt x="16895" y="1979303"/>
                  <a:pt x="16247" y="1977319"/>
                </a:cubicBezTo>
                <a:cubicBezTo>
                  <a:pt x="15590" y="1976501"/>
                  <a:pt x="14370" y="1976371"/>
                  <a:pt x="12588" y="1976929"/>
                </a:cubicBezTo>
                <a:cubicBezTo>
                  <a:pt x="10805" y="1977486"/>
                  <a:pt x="9802" y="1977839"/>
                  <a:pt x="9579" y="1977988"/>
                </a:cubicBezTo>
                <a:lnTo>
                  <a:pt x="7573" y="1957983"/>
                </a:lnTo>
                <a:lnTo>
                  <a:pt x="13573" y="1950646"/>
                </a:lnTo>
                <a:cubicBezTo>
                  <a:pt x="15038" y="1943553"/>
                  <a:pt x="15205" y="1934864"/>
                  <a:pt x="14076" y="1924580"/>
                </a:cubicBezTo>
                <a:cubicBezTo>
                  <a:pt x="12947" y="1914295"/>
                  <a:pt x="11930" y="1905557"/>
                  <a:pt x="11027" y="1898364"/>
                </a:cubicBezTo>
                <a:cubicBezTo>
                  <a:pt x="8173" y="1894806"/>
                  <a:pt x="6743" y="1891188"/>
                  <a:pt x="6740" y="1887512"/>
                </a:cubicBezTo>
                <a:cubicBezTo>
                  <a:pt x="6736" y="1883836"/>
                  <a:pt x="9075" y="1880852"/>
                  <a:pt x="13756" y="1878558"/>
                </a:cubicBezTo>
                <a:lnTo>
                  <a:pt x="13486" y="1862420"/>
                </a:lnTo>
                <a:cubicBezTo>
                  <a:pt x="14314" y="1858226"/>
                  <a:pt x="13837" y="1849826"/>
                  <a:pt x="12055" y="1837222"/>
                </a:cubicBezTo>
                <a:cubicBezTo>
                  <a:pt x="10272" y="1824617"/>
                  <a:pt x="8611" y="1816168"/>
                  <a:pt x="7072" y="1811874"/>
                </a:cubicBezTo>
                <a:cubicBezTo>
                  <a:pt x="4853" y="1805417"/>
                  <a:pt x="5085" y="1799893"/>
                  <a:pt x="7768" y="1795302"/>
                </a:cubicBezTo>
                <a:cubicBezTo>
                  <a:pt x="10451" y="1790711"/>
                  <a:pt x="10683" y="1785187"/>
                  <a:pt x="8465" y="1778731"/>
                </a:cubicBezTo>
                <a:lnTo>
                  <a:pt x="11791" y="1744720"/>
                </a:lnTo>
                <a:cubicBezTo>
                  <a:pt x="10906" y="1740374"/>
                  <a:pt x="10187" y="1729277"/>
                  <a:pt x="9632" y="1711427"/>
                </a:cubicBezTo>
                <a:cubicBezTo>
                  <a:pt x="9078" y="1693578"/>
                  <a:pt x="8792" y="1683447"/>
                  <a:pt x="8775" y="1681036"/>
                </a:cubicBezTo>
                <a:cubicBezTo>
                  <a:pt x="6493" y="1677027"/>
                  <a:pt x="4452" y="1672909"/>
                  <a:pt x="2654" y="1668683"/>
                </a:cubicBezTo>
                <a:cubicBezTo>
                  <a:pt x="855" y="1664458"/>
                  <a:pt x="2582" y="1660973"/>
                  <a:pt x="7836" y="1658229"/>
                </a:cubicBezTo>
                <a:cubicBezTo>
                  <a:pt x="7578" y="1641795"/>
                  <a:pt x="8832" y="1623231"/>
                  <a:pt x="11599" y="1602537"/>
                </a:cubicBezTo>
                <a:cubicBezTo>
                  <a:pt x="14366" y="1581843"/>
                  <a:pt x="12769" y="1563396"/>
                  <a:pt x="6809" y="1547197"/>
                </a:cubicBezTo>
                <a:cubicBezTo>
                  <a:pt x="7508" y="1545626"/>
                  <a:pt x="8460" y="1543650"/>
                  <a:pt x="9667" y="1541270"/>
                </a:cubicBezTo>
                <a:cubicBezTo>
                  <a:pt x="10874" y="1538890"/>
                  <a:pt x="11343" y="1537131"/>
                  <a:pt x="11075" y="1535993"/>
                </a:cubicBezTo>
                <a:cubicBezTo>
                  <a:pt x="10123" y="1534194"/>
                  <a:pt x="8891" y="1533391"/>
                  <a:pt x="7381" y="1533585"/>
                </a:cubicBezTo>
                <a:cubicBezTo>
                  <a:pt x="5871" y="1533778"/>
                  <a:pt x="4590" y="1534159"/>
                  <a:pt x="3539" y="1534728"/>
                </a:cubicBezTo>
                <a:lnTo>
                  <a:pt x="1534" y="1514723"/>
                </a:lnTo>
                <a:cubicBezTo>
                  <a:pt x="5778" y="1507786"/>
                  <a:pt x="8621" y="1500317"/>
                  <a:pt x="10064" y="1492314"/>
                </a:cubicBezTo>
                <a:lnTo>
                  <a:pt x="4319" y="1448436"/>
                </a:lnTo>
                <a:cubicBezTo>
                  <a:pt x="1545" y="1444841"/>
                  <a:pt x="438" y="1441079"/>
                  <a:pt x="998" y="1437150"/>
                </a:cubicBezTo>
                <a:cubicBezTo>
                  <a:pt x="1559" y="1433221"/>
                  <a:pt x="4220" y="1430092"/>
                  <a:pt x="8982" y="1427762"/>
                </a:cubicBezTo>
                <a:cubicBezTo>
                  <a:pt x="7633" y="1424109"/>
                  <a:pt x="7444" y="1421097"/>
                  <a:pt x="8413" y="1418726"/>
                </a:cubicBezTo>
                <a:cubicBezTo>
                  <a:pt x="9382" y="1416356"/>
                  <a:pt x="9192" y="1413344"/>
                  <a:pt x="7844" y="1409691"/>
                </a:cubicBezTo>
                <a:cubicBezTo>
                  <a:pt x="8160" y="1406404"/>
                  <a:pt x="7474" y="1397323"/>
                  <a:pt x="5787" y="1382450"/>
                </a:cubicBezTo>
                <a:cubicBezTo>
                  <a:pt x="4099" y="1367577"/>
                  <a:pt x="2714" y="1358230"/>
                  <a:pt x="1629" y="1354409"/>
                </a:cubicBezTo>
                <a:cubicBezTo>
                  <a:pt x="-626" y="1347872"/>
                  <a:pt x="-539" y="1342026"/>
                  <a:pt x="1892" y="1336871"/>
                </a:cubicBezTo>
                <a:cubicBezTo>
                  <a:pt x="4322" y="1331716"/>
                  <a:pt x="4409" y="1325870"/>
                  <a:pt x="2154" y="1319333"/>
                </a:cubicBezTo>
                <a:lnTo>
                  <a:pt x="2950" y="1300394"/>
                </a:lnTo>
                <a:cubicBezTo>
                  <a:pt x="1409" y="1295665"/>
                  <a:pt x="1753" y="1291252"/>
                  <a:pt x="3980" y="1287156"/>
                </a:cubicBezTo>
                <a:cubicBezTo>
                  <a:pt x="6208" y="1283060"/>
                  <a:pt x="6551" y="1278648"/>
                  <a:pt x="5011" y="1273919"/>
                </a:cubicBezTo>
                <a:cubicBezTo>
                  <a:pt x="10667" y="1270994"/>
                  <a:pt x="13089" y="1266037"/>
                  <a:pt x="12276" y="1259046"/>
                </a:cubicBezTo>
                <a:cubicBezTo>
                  <a:pt x="11919" y="1258142"/>
                  <a:pt x="11549" y="1257533"/>
                  <a:pt x="11167" y="1257221"/>
                </a:cubicBezTo>
                <a:cubicBezTo>
                  <a:pt x="10785" y="1256908"/>
                  <a:pt x="9932" y="1256517"/>
                  <a:pt x="8608" y="1256046"/>
                </a:cubicBezTo>
                <a:lnTo>
                  <a:pt x="9873" y="1248510"/>
                </a:lnTo>
                <a:cubicBezTo>
                  <a:pt x="9968" y="1246241"/>
                  <a:pt x="9809" y="1244377"/>
                  <a:pt x="9396" y="1242917"/>
                </a:cubicBezTo>
                <a:cubicBezTo>
                  <a:pt x="8984" y="1241457"/>
                  <a:pt x="8341" y="1239810"/>
                  <a:pt x="7470" y="1237974"/>
                </a:cubicBezTo>
                <a:cubicBezTo>
                  <a:pt x="9924" y="1222840"/>
                  <a:pt x="11207" y="1207361"/>
                  <a:pt x="11318" y="1191535"/>
                </a:cubicBezTo>
                <a:cubicBezTo>
                  <a:pt x="11430" y="1175710"/>
                  <a:pt x="10829" y="1159914"/>
                  <a:pt x="9515" y="1144147"/>
                </a:cubicBezTo>
                <a:cubicBezTo>
                  <a:pt x="8629" y="1140770"/>
                  <a:pt x="8147" y="1133437"/>
                  <a:pt x="8067" y="1122149"/>
                </a:cubicBezTo>
                <a:cubicBezTo>
                  <a:pt x="7988" y="1110861"/>
                  <a:pt x="8423" y="1104279"/>
                  <a:pt x="9372" y="1102401"/>
                </a:cubicBezTo>
                <a:cubicBezTo>
                  <a:pt x="6591" y="1095664"/>
                  <a:pt x="5412" y="1088935"/>
                  <a:pt x="5832" y="1082213"/>
                </a:cubicBezTo>
                <a:cubicBezTo>
                  <a:pt x="6253" y="1075492"/>
                  <a:pt x="6741" y="1068595"/>
                  <a:pt x="7295" y="1061523"/>
                </a:cubicBezTo>
                <a:lnTo>
                  <a:pt x="12427" y="1052253"/>
                </a:lnTo>
                <a:cubicBezTo>
                  <a:pt x="12074" y="1051250"/>
                  <a:pt x="11963" y="1050138"/>
                  <a:pt x="12093" y="1048919"/>
                </a:cubicBezTo>
                <a:cubicBezTo>
                  <a:pt x="12223" y="1047699"/>
                  <a:pt x="12112" y="1046587"/>
                  <a:pt x="11759" y="1045584"/>
                </a:cubicBezTo>
                <a:cubicBezTo>
                  <a:pt x="11421" y="1042349"/>
                  <a:pt x="10828" y="1039518"/>
                  <a:pt x="9981" y="1037091"/>
                </a:cubicBezTo>
                <a:cubicBezTo>
                  <a:pt x="9135" y="1034664"/>
                  <a:pt x="8059" y="1032049"/>
                  <a:pt x="6753" y="1029248"/>
                </a:cubicBezTo>
                <a:cubicBezTo>
                  <a:pt x="8865" y="1027913"/>
                  <a:pt x="9576" y="1026046"/>
                  <a:pt x="8886" y="1023645"/>
                </a:cubicBezTo>
                <a:cubicBezTo>
                  <a:pt x="8497" y="1022562"/>
                  <a:pt x="8241" y="1021128"/>
                  <a:pt x="8118" y="1019344"/>
                </a:cubicBezTo>
                <a:cubicBezTo>
                  <a:pt x="7996" y="1017560"/>
                  <a:pt x="7740" y="1016127"/>
                  <a:pt x="7350" y="1015043"/>
                </a:cubicBezTo>
                <a:lnTo>
                  <a:pt x="9284" y="1014176"/>
                </a:lnTo>
                <a:cubicBezTo>
                  <a:pt x="8739" y="1012098"/>
                  <a:pt x="9161" y="1009586"/>
                  <a:pt x="10549" y="1006640"/>
                </a:cubicBezTo>
                <a:lnTo>
                  <a:pt x="8544" y="986635"/>
                </a:lnTo>
                <a:cubicBezTo>
                  <a:pt x="7663" y="982191"/>
                  <a:pt x="6420" y="977909"/>
                  <a:pt x="4815" y="973790"/>
                </a:cubicBezTo>
                <a:cubicBezTo>
                  <a:pt x="3209" y="969671"/>
                  <a:pt x="1916" y="966574"/>
                  <a:pt x="936" y="964497"/>
                </a:cubicBezTo>
                <a:cubicBezTo>
                  <a:pt x="3086" y="963678"/>
                  <a:pt x="5072" y="962497"/>
                  <a:pt x="6896" y="960953"/>
                </a:cubicBezTo>
                <a:cubicBezTo>
                  <a:pt x="8719" y="959409"/>
                  <a:pt x="9089" y="957211"/>
                  <a:pt x="8003" y="954359"/>
                </a:cubicBezTo>
                <a:cubicBezTo>
                  <a:pt x="6559" y="951571"/>
                  <a:pt x="5977" y="949412"/>
                  <a:pt x="6259" y="947882"/>
                </a:cubicBezTo>
                <a:cubicBezTo>
                  <a:pt x="6541" y="946353"/>
                  <a:pt x="8544" y="944777"/>
                  <a:pt x="12268" y="943155"/>
                </a:cubicBezTo>
                <a:lnTo>
                  <a:pt x="13064" y="924216"/>
                </a:lnTo>
                <a:lnTo>
                  <a:pt x="18196" y="914945"/>
                </a:lnTo>
                <a:lnTo>
                  <a:pt x="20456" y="883736"/>
                </a:lnTo>
                <a:cubicBezTo>
                  <a:pt x="19116" y="879885"/>
                  <a:pt x="18960" y="876084"/>
                  <a:pt x="19987" y="872332"/>
                </a:cubicBezTo>
                <a:cubicBezTo>
                  <a:pt x="21014" y="868581"/>
                  <a:pt x="20858" y="864780"/>
                  <a:pt x="19517" y="860929"/>
                </a:cubicBezTo>
                <a:lnTo>
                  <a:pt x="22247" y="841123"/>
                </a:lnTo>
                <a:lnTo>
                  <a:pt x="22844" y="826919"/>
                </a:lnTo>
                <a:cubicBezTo>
                  <a:pt x="20698" y="819654"/>
                  <a:pt x="19266" y="812361"/>
                  <a:pt x="18545" y="805038"/>
                </a:cubicBezTo>
                <a:cubicBezTo>
                  <a:pt x="17826" y="797715"/>
                  <a:pt x="18277" y="790738"/>
                  <a:pt x="19899" y="784107"/>
                </a:cubicBezTo>
                <a:cubicBezTo>
                  <a:pt x="18987" y="769128"/>
                  <a:pt x="17433" y="755307"/>
                  <a:pt x="15238" y="742646"/>
                </a:cubicBezTo>
                <a:cubicBezTo>
                  <a:pt x="13043" y="729984"/>
                  <a:pt x="10857" y="719932"/>
                  <a:pt x="8679" y="712489"/>
                </a:cubicBezTo>
                <a:cubicBezTo>
                  <a:pt x="11336" y="713233"/>
                  <a:pt x="13558" y="713010"/>
                  <a:pt x="15348" y="711820"/>
                </a:cubicBezTo>
                <a:lnTo>
                  <a:pt x="20480" y="702550"/>
                </a:lnTo>
                <a:cubicBezTo>
                  <a:pt x="21017" y="701051"/>
                  <a:pt x="20842" y="699581"/>
                  <a:pt x="19954" y="698140"/>
                </a:cubicBezTo>
                <a:cubicBezTo>
                  <a:pt x="19066" y="696700"/>
                  <a:pt x="17440" y="695881"/>
                  <a:pt x="15077" y="695682"/>
                </a:cubicBezTo>
                <a:cubicBezTo>
                  <a:pt x="17499" y="686950"/>
                  <a:pt x="19067" y="675988"/>
                  <a:pt x="19779" y="662797"/>
                </a:cubicBezTo>
                <a:cubicBezTo>
                  <a:pt x="20491" y="649605"/>
                  <a:pt x="19208" y="638761"/>
                  <a:pt x="15928" y="630263"/>
                </a:cubicBezTo>
                <a:cubicBezTo>
                  <a:pt x="18064" y="626934"/>
                  <a:pt x="19192" y="623622"/>
                  <a:pt x="19310" y="620326"/>
                </a:cubicBezTo>
                <a:cubicBezTo>
                  <a:pt x="19429" y="617031"/>
                  <a:pt x="17922" y="614319"/>
                  <a:pt x="14791" y="612192"/>
                </a:cubicBezTo>
                <a:cubicBezTo>
                  <a:pt x="13170" y="605127"/>
                  <a:pt x="13705" y="598984"/>
                  <a:pt x="16395" y="593761"/>
                </a:cubicBezTo>
                <a:cubicBezTo>
                  <a:pt x="19085" y="588538"/>
                  <a:pt x="21237" y="583411"/>
                  <a:pt x="22851" y="578380"/>
                </a:cubicBezTo>
                <a:cubicBezTo>
                  <a:pt x="24724" y="575217"/>
                  <a:pt x="25145" y="572706"/>
                  <a:pt x="24117" y="570844"/>
                </a:cubicBezTo>
                <a:cubicBezTo>
                  <a:pt x="23088" y="568983"/>
                  <a:pt x="21576" y="567338"/>
                  <a:pt x="19581" y="565910"/>
                </a:cubicBezTo>
                <a:lnTo>
                  <a:pt x="23106" y="527165"/>
                </a:lnTo>
                <a:cubicBezTo>
                  <a:pt x="23407" y="524707"/>
                  <a:pt x="23854" y="521604"/>
                  <a:pt x="24446" y="517854"/>
                </a:cubicBezTo>
                <a:cubicBezTo>
                  <a:pt x="25038" y="514104"/>
                  <a:pt x="24568" y="510250"/>
                  <a:pt x="23034" y="506292"/>
                </a:cubicBezTo>
                <a:cubicBezTo>
                  <a:pt x="26936" y="491041"/>
                  <a:pt x="28441" y="474978"/>
                  <a:pt x="27549" y="458102"/>
                </a:cubicBezTo>
                <a:cubicBezTo>
                  <a:pt x="26658" y="441227"/>
                  <a:pt x="29346" y="425213"/>
                  <a:pt x="35615" y="410062"/>
                </a:cubicBezTo>
                <a:lnTo>
                  <a:pt x="27610" y="397393"/>
                </a:lnTo>
                <a:lnTo>
                  <a:pt x="34135" y="354979"/>
                </a:lnTo>
                <a:cubicBezTo>
                  <a:pt x="32239" y="349781"/>
                  <a:pt x="30958" y="339806"/>
                  <a:pt x="30294" y="325055"/>
                </a:cubicBezTo>
                <a:cubicBezTo>
                  <a:pt x="29629" y="310303"/>
                  <a:pt x="30549" y="298761"/>
                  <a:pt x="33053" y="290428"/>
                </a:cubicBezTo>
                <a:cubicBezTo>
                  <a:pt x="29728" y="283015"/>
                  <a:pt x="30704" y="274835"/>
                  <a:pt x="35981" y="265886"/>
                </a:cubicBezTo>
                <a:cubicBezTo>
                  <a:pt x="31668" y="263176"/>
                  <a:pt x="29989" y="259864"/>
                  <a:pt x="30944" y="255951"/>
                </a:cubicBezTo>
                <a:cubicBezTo>
                  <a:pt x="31899" y="252039"/>
                  <a:pt x="33554" y="248393"/>
                  <a:pt x="35910" y="245014"/>
                </a:cubicBezTo>
                <a:lnTo>
                  <a:pt x="51077" y="87231"/>
                </a:lnTo>
                <a:cubicBezTo>
                  <a:pt x="53245" y="80307"/>
                  <a:pt x="54272" y="73749"/>
                  <a:pt x="54156" y="67558"/>
                </a:cubicBezTo>
                <a:cubicBezTo>
                  <a:pt x="54041" y="61368"/>
                  <a:pt x="55768" y="55076"/>
                  <a:pt x="59337" y="48685"/>
                </a:cubicBezTo>
                <a:cubicBezTo>
                  <a:pt x="58062" y="45627"/>
                  <a:pt x="57458" y="42124"/>
                  <a:pt x="57525" y="38174"/>
                </a:cubicBezTo>
                <a:cubicBezTo>
                  <a:pt x="57593" y="34224"/>
                  <a:pt x="58172" y="30770"/>
                  <a:pt x="59265" y="27812"/>
                </a:cubicBezTo>
                <a:lnTo>
                  <a:pt x="60928" y="10807"/>
                </a:lnTo>
                <a:cubicBezTo>
                  <a:pt x="62138" y="7893"/>
                  <a:pt x="64101" y="5367"/>
                  <a:pt x="66820" y="3228"/>
                </a:cubicBezTo>
                <a:cubicBezTo>
                  <a:pt x="69538" y="1090"/>
                  <a:pt x="72152" y="14"/>
                  <a:pt x="74663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F77089D-1128-EB88-4845-7928934D5CC5}"/>
              </a:ext>
            </a:extLst>
          </p:cNvPr>
          <p:cNvSpPr txBox="1"/>
          <p:nvPr/>
        </p:nvSpPr>
        <p:spPr>
          <a:xfrm>
            <a:off x="1361543" y="1582365"/>
            <a:ext cx="473445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>
                <a:solidFill>
                  <a:srgbClr val="262626"/>
                </a:solidFill>
                <a:latin typeface="Montserrat" panose="00000500000000000000" pitchFamily="2" charset="0"/>
              </a:rPr>
              <a:t>HIKING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0839929-AB55-220C-783F-76EDDB53C6D4}"/>
              </a:ext>
            </a:extLst>
          </p:cNvPr>
          <p:cNvSpPr txBox="1"/>
          <p:nvPr/>
        </p:nvSpPr>
        <p:spPr>
          <a:xfrm>
            <a:off x="1361542" y="2659419"/>
            <a:ext cx="3890115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rgbClr val="262626"/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magna sed pulvinar ultricies, purus lectus malesuada libero, sit amet commodo magna eros quis urna.</a:t>
            </a:r>
          </a:p>
          <a:p>
            <a:endParaRPr lang="en-US" dirty="0">
              <a:solidFill>
                <a:srgbClr val="262626"/>
              </a:solidFill>
              <a:latin typeface="Montserrat" panose="00000500000000000000" pitchFamily="2" charset="0"/>
            </a:endParaRPr>
          </a:p>
        </p:txBody>
      </p:sp>
      <p:pic>
        <p:nvPicPr>
          <p:cNvPr id="3" name="_ _ _ _ _ Send to Back-------">
            <a:extLst>
              <a:ext uri="{FF2B5EF4-FFF2-40B4-BE49-F238E27FC236}">
                <a16:creationId xmlns:a16="http://schemas.microsoft.com/office/drawing/2014/main" id="{57C44988-05A7-9B9E-5FAB-86E7072E2F15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708" r="14708"/>
          <a:stretch/>
        </p:blipFill>
        <p:spPr/>
      </p:pic>
      <p:sp>
        <p:nvSpPr>
          <p:cNvPr id="4" name="Saeed Faal">
            <a:extLst>
              <a:ext uri="{FF2B5EF4-FFF2-40B4-BE49-F238E27FC236}">
                <a16:creationId xmlns:a16="http://schemas.microsoft.com/office/drawing/2014/main" id="{86FA0755-28B2-C384-C5E9-74078ABB208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467885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0" dur="3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850"/>
                            </p:stCondLst>
                            <p:childTnLst>
                              <p:par>
                                <p:cTn id="13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350"/>
                            </p:stCondLst>
                            <p:childTnLst>
                              <p:par>
                                <p:cTn id="17" presetID="22" presetClass="exit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18" dur="3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34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700"/>
                            </p:stCondLst>
                            <p:childTnLst>
                              <p:par>
                                <p:cTn id="21" presetID="22" presetClass="exit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2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200"/>
                            </p:stCondLst>
                            <p:childTnLst>
                              <p:par>
                                <p:cTn id="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  <p:bldP spid="13" grpId="0" animBg="1"/>
      <p:bldP spid="14" grpId="0" animBg="1"/>
      <p:bldP spid="17" grpId="0"/>
      <p:bldP spid="18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8D7605-1E24-385A-F654-9C7D274417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7BB4C2FD-F8BC-DA5B-D47A-5FFAE0853725}"/>
              </a:ext>
            </a:extLst>
          </p:cNvPr>
          <p:cNvGrpSpPr/>
          <p:nvPr/>
        </p:nvGrpSpPr>
        <p:grpSpPr>
          <a:xfrm>
            <a:off x="1587500" y="2705725"/>
            <a:ext cx="5938914" cy="1446550"/>
            <a:chOff x="-145689" y="2423555"/>
            <a:chExt cx="5938914" cy="1446550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4FDEDEB8-AE70-48F5-FD85-5BF9B44B140D}"/>
                </a:ext>
              </a:extLst>
            </p:cNvPr>
            <p:cNvSpPr txBox="1"/>
            <p:nvPr/>
          </p:nvSpPr>
          <p:spPr>
            <a:xfrm>
              <a:off x="-145689" y="2423555"/>
              <a:ext cx="5938914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400" dirty="0">
                  <a:latin typeface="Montserrat ExtraBold" pitchFamily="2" charset="0"/>
                </a:rPr>
                <a:t>CHAPTER TWO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4F24B8A7-94F1-D5BD-AE67-2818B9740DA8}"/>
                </a:ext>
              </a:extLst>
            </p:cNvPr>
            <p:cNvSpPr txBox="1"/>
            <p:nvPr/>
          </p:nvSpPr>
          <p:spPr>
            <a:xfrm>
              <a:off x="1132623" y="3346885"/>
              <a:ext cx="338229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INFOGRAPHICS</a:t>
              </a:r>
              <a:endParaRPr lang="en-US" sz="2800" dirty="0">
                <a:latin typeface="Montserrat" panose="00000500000000000000" pitchFamily="2" charset="0"/>
              </a:endParaRPr>
            </a:p>
          </p:txBody>
        </p:sp>
      </p:grpSp>
      <p:sp>
        <p:nvSpPr>
          <p:cNvPr id="11" name="Right Triangle 19">
            <a:extLst>
              <a:ext uri="{FF2B5EF4-FFF2-40B4-BE49-F238E27FC236}">
                <a16:creationId xmlns:a16="http://schemas.microsoft.com/office/drawing/2014/main" id="{F7C55951-97BF-5F06-7681-A19ADDFE05F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4984102" y="-342900"/>
            <a:ext cx="7506172" cy="72009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Right Triangle 19">
            <a:extLst>
              <a:ext uri="{FF2B5EF4-FFF2-40B4-BE49-F238E27FC236}">
                <a16:creationId xmlns:a16="http://schemas.microsoft.com/office/drawing/2014/main" id="{29773CB6-2DC3-12BE-10BF-6201961623C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6343968" y="-342900"/>
            <a:ext cx="6122711" cy="72009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Right Triangle 19">
            <a:extLst>
              <a:ext uri="{FF2B5EF4-FFF2-40B4-BE49-F238E27FC236}">
                <a16:creationId xmlns:a16="http://schemas.microsoft.com/office/drawing/2014/main" id="{99F5685C-DF5E-DFFB-12BF-439F6EA38ED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7515295" y="-342900"/>
            <a:ext cx="4892604" cy="72009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Saeed Faal">
            <a:extLst>
              <a:ext uri="{FF2B5EF4-FFF2-40B4-BE49-F238E27FC236}">
                <a16:creationId xmlns:a16="http://schemas.microsoft.com/office/drawing/2014/main" id="{24862A16-575C-F6EF-0A45-BE0F2C70087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103158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0 C 0.00677 0 0.01237 0.01435 0.01237 0.03241 C 0.01237 0.05 0.00677 0.06481 3.33333E-6 0.06481 C -0.0069 0.06481 -0.01237 0.05 -0.01237 0.03241 C -0.01237 0.01435 -0.0069 0 3.33333E-6 0 Z " pathEditMode="relative" rAng="0" ptsTypes="AAAAA">
                                      <p:cBhvr>
                                        <p:cTn id="12" dur="1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14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4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0 C 0.00678 0 0.01237 0.01435 0.01237 0.03241 C 0.01237 0.05 0.00678 0.06481 -4.16667E-6 0.06481 C -0.0069 0.06481 -0.01237 0.05 -0.01237 0.03241 C -0.01237 0.01435 -0.0069 0 -4.16667E-6 0 Z " pathEditMode="relative" rAng="0" ptsTypes="AAAAA">
                                      <p:cBhvr>
                                        <p:cTn id="18" dur="10000" spd="-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20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" dur="4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0 C 0.00677 0 0.01237 0.01435 0.01237 0.03241 C 0.01237 0.05 0.00677 0.06481 2.70833E-6 0.06481 C -0.0069 0.06481 -0.01237 0.05 -0.01237 0.03241 C -0.01237 0.01435 -0.0069 0 2.70833E-6 0 Z " pathEditMode="relative" rAng="0" ptsTypes="AAAAA">
                                      <p:cBhvr>
                                        <p:cTn id="27" dur="1000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29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" dur="4000" fill="hold"/>
                                        <p:tgtEl>
                                          <p:spTgt spid="3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3" grpId="0" animBg="1"/>
      <p:bldP spid="3" grpId="1" animBg="1"/>
      <p:bldP spid="3" grpId="2" animBg="1"/>
      <p:bldP spid="3" grpId="3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8E0308-D643-0F24-D3FF-FE53829BD8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: Shape 11" hidden="1">
            <a:extLst>
              <a:ext uri="{FF2B5EF4-FFF2-40B4-BE49-F238E27FC236}">
                <a16:creationId xmlns:a16="http://schemas.microsoft.com/office/drawing/2014/main" id="{AE1F6D63-D14B-43BC-8E45-B94159EB3D7F}"/>
              </a:ext>
            </a:extLst>
          </p:cNvPr>
          <p:cNvSpPr/>
          <p:nvPr/>
        </p:nvSpPr>
        <p:spPr>
          <a:xfrm rot="5400000">
            <a:off x="1976552" y="-4564"/>
            <a:ext cx="8238898" cy="6857999"/>
          </a:xfrm>
          <a:custGeom>
            <a:avLst/>
            <a:gdLst>
              <a:gd name="connsiteX0" fmla="*/ 4054957 w 8238898"/>
              <a:gd name="connsiteY0" fmla="*/ 5669279 h 6857999"/>
              <a:gd name="connsiteX1" fmla="*/ 5243677 w 8238898"/>
              <a:gd name="connsiteY1" fmla="*/ 4480559 h 6857999"/>
              <a:gd name="connsiteX2" fmla="*/ 6295237 w 8238898"/>
              <a:gd name="connsiteY2" fmla="*/ 3428999 h 6857999"/>
              <a:gd name="connsiteX3" fmla="*/ 5243677 w 8238898"/>
              <a:gd name="connsiteY3" fmla="*/ 2377439 h 6857999"/>
              <a:gd name="connsiteX4" fmla="*/ 4192117 w 8238898"/>
              <a:gd name="connsiteY4" fmla="*/ 3428999 h 6857999"/>
              <a:gd name="connsiteX5" fmla="*/ 4054957 w 8238898"/>
              <a:gd name="connsiteY5" fmla="*/ 3428999 h 6857999"/>
              <a:gd name="connsiteX6" fmla="*/ 5243677 w 8238898"/>
              <a:gd name="connsiteY6" fmla="*/ 2240279 h 6857999"/>
              <a:gd name="connsiteX7" fmla="*/ 6432397 w 8238898"/>
              <a:gd name="connsiteY7" fmla="*/ 3428999 h 6857999"/>
              <a:gd name="connsiteX8" fmla="*/ 5243677 w 8238898"/>
              <a:gd name="connsiteY8" fmla="*/ 4617719 h 6857999"/>
              <a:gd name="connsiteX9" fmla="*/ 4192117 w 8238898"/>
              <a:gd name="connsiteY9" fmla="*/ 5669279 h 6857999"/>
              <a:gd name="connsiteX10" fmla="*/ 5243677 w 8238898"/>
              <a:gd name="connsiteY10" fmla="*/ 6720839 h 6857999"/>
              <a:gd name="connsiteX11" fmla="*/ 6289808 w 8238898"/>
              <a:gd name="connsiteY11" fmla="*/ 5776795 h 6857999"/>
              <a:gd name="connsiteX12" fmla="*/ 6294738 w 8238898"/>
              <a:gd name="connsiteY12" fmla="*/ 5679148 h 6857999"/>
              <a:gd name="connsiteX13" fmla="*/ 6293572 w 8238898"/>
              <a:gd name="connsiteY13" fmla="*/ 5679148 h 6857999"/>
              <a:gd name="connsiteX14" fmla="*/ 7482270 w 8238898"/>
              <a:gd name="connsiteY14" fmla="*/ 4490451 h 6857999"/>
              <a:gd name="connsiteX15" fmla="*/ 8238393 w 8238898"/>
              <a:gd name="connsiteY15" fmla="*/ 4761892 h 6857999"/>
              <a:gd name="connsiteX16" fmla="*/ 8238898 w 8238898"/>
              <a:gd name="connsiteY16" fmla="*/ 4762351 h 6857999"/>
              <a:gd name="connsiteX17" fmla="*/ 8210149 w 8238898"/>
              <a:gd name="connsiteY17" fmla="*/ 4832436 h 6857999"/>
              <a:gd name="connsiteX18" fmla="*/ 8174690 w 8238898"/>
              <a:gd name="connsiteY18" fmla="*/ 4908161 h 6857999"/>
              <a:gd name="connsiteX19" fmla="*/ 8063806 w 8238898"/>
              <a:gd name="connsiteY19" fmla="*/ 4816673 h 6857999"/>
              <a:gd name="connsiteX20" fmla="*/ 7482270 w 8238898"/>
              <a:gd name="connsiteY20" fmla="*/ 4639038 h 6857999"/>
              <a:gd name="connsiteX21" fmla="*/ 6442159 w 8238898"/>
              <a:gd name="connsiteY21" fmla="*/ 5679148 h 6857999"/>
              <a:gd name="connsiteX22" fmla="*/ 6431898 w 8238898"/>
              <a:gd name="connsiteY22" fmla="*/ 5679148 h 6857999"/>
              <a:gd name="connsiteX23" fmla="*/ 6426260 w 8238898"/>
              <a:gd name="connsiteY23" fmla="*/ 5790819 h 6857999"/>
              <a:gd name="connsiteX24" fmla="*/ 5243677 w 8238898"/>
              <a:gd name="connsiteY24" fmla="*/ 6857999 h 6857999"/>
              <a:gd name="connsiteX25" fmla="*/ 4054957 w 8238898"/>
              <a:gd name="connsiteY25" fmla="*/ 5669279 h 6857999"/>
              <a:gd name="connsiteX26" fmla="*/ 0 w 8238898"/>
              <a:gd name="connsiteY26" fmla="*/ 2087353 h 6857999"/>
              <a:gd name="connsiteX27" fmla="*/ 9214 w 8238898"/>
              <a:gd name="connsiteY27" fmla="*/ 2076451 h 6857999"/>
              <a:gd name="connsiteX28" fmla="*/ 73846 w 8238898"/>
              <a:gd name="connsiteY28" fmla="*/ 1996463 h 6857999"/>
              <a:gd name="connsiteX29" fmla="*/ 96067 w 8238898"/>
              <a:gd name="connsiteY29" fmla="*/ 1968594 h 6857999"/>
              <a:gd name="connsiteX30" fmla="*/ 184221 w 8238898"/>
              <a:gd name="connsiteY30" fmla="*/ 2041328 h 6857999"/>
              <a:gd name="connsiteX31" fmla="*/ 765757 w 8238898"/>
              <a:gd name="connsiteY31" fmla="*/ 2218963 h 6857999"/>
              <a:gd name="connsiteX32" fmla="*/ 1805868 w 8238898"/>
              <a:gd name="connsiteY32" fmla="*/ 1178853 h 6857999"/>
              <a:gd name="connsiteX33" fmla="*/ 1816129 w 8238898"/>
              <a:gd name="connsiteY33" fmla="*/ 1178853 h 6857999"/>
              <a:gd name="connsiteX34" fmla="*/ 1821767 w 8238898"/>
              <a:gd name="connsiteY34" fmla="*/ 1067182 h 6857999"/>
              <a:gd name="connsiteX35" fmla="*/ 3004350 w 8238898"/>
              <a:gd name="connsiteY35" fmla="*/ 0 h 6857999"/>
              <a:gd name="connsiteX36" fmla="*/ 4193070 w 8238898"/>
              <a:gd name="connsiteY36" fmla="*/ 1188721 h 6857999"/>
              <a:gd name="connsiteX37" fmla="*/ 3004350 w 8238898"/>
              <a:gd name="connsiteY37" fmla="*/ 2377441 h 6857999"/>
              <a:gd name="connsiteX38" fmla="*/ 3004350 w 8238898"/>
              <a:gd name="connsiteY38" fmla="*/ 2377440 h 6857999"/>
              <a:gd name="connsiteX39" fmla="*/ 1952790 w 8238898"/>
              <a:gd name="connsiteY39" fmla="*/ 3429000 h 6857999"/>
              <a:gd name="connsiteX40" fmla="*/ 3004350 w 8238898"/>
              <a:gd name="connsiteY40" fmla="*/ 4480560 h 6857999"/>
              <a:gd name="connsiteX41" fmla="*/ 4055910 w 8238898"/>
              <a:gd name="connsiteY41" fmla="*/ 3429000 h 6857999"/>
              <a:gd name="connsiteX42" fmla="*/ 4193070 w 8238898"/>
              <a:gd name="connsiteY42" fmla="*/ 3429000 h 6857999"/>
              <a:gd name="connsiteX43" fmla="*/ 3004350 w 8238898"/>
              <a:gd name="connsiteY43" fmla="*/ 4617720 h 6857999"/>
              <a:gd name="connsiteX44" fmla="*/ 1815630 w 8238898"/>
              <a:gd name="connsiteY44" fmla="*/ 3429000 h 6857999"/>
              <a:gd name="connsiteX45" fmla="*/ 3004350 w 8238898"/>
              <a:gd name="connsiteY45" fmla="*/ 2240280 h 6857999"/>
              <a:gd name="connsiteX46" fmla="*/ 3004350 w 8238898"/>
              <a:gd name="connsiteY46" fmla="*/ 2240281 h 6857999"/>
              <a:gd name="connsiteX47" fmla="*/ 4055910 w 8238898"/>
              <a:gd name="connsiteY47" fmla="*/ 1188721 h 6857999"/>
              <a:gd name="connsiteX48" fmla="*/ 3004350 w 8238898"/>
              <a:gd name="connsiteY48" fmla="*/ 137161 h 6857999"/>
              <a:gd name="connsiteX49" fmla="*/ 1958219 w 8238898"/>
              <a:gd name="connsiteY49" fmla="*/ 1081206 h 6857999"/>
              <a:gd name="connsiteX50" fmla="*/ 1953288 w 8238898"/>
              <a:gd name="connsiteY50" fmla="*/ 1178853 h 6857999"/>
              <a:gd name="connsiteX51" fmla="*/ 1954455 w 8238898"/>
              <a:gd name="connsiteY51" fmla="*/ 1178853 h 6857999"/>
              <a:gd name="connsiteX52" fmla="*/ 765757 w 8238898"/>
              <a:gd name="connsiteY52" fmla="*/ 2367550 h 6857999"/>
              <a:gd name="connsiteX53" fmla="*/ 9635 w 8238898"/>
              <a:gd name="connsiteY53" fmla="*/ 209610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8238898" h="6857999">
                <a:moveTo>
                  <a:pt x="4054957" y="5669279"/>
                </a:moveTo>
                <a:cubicBezTo>
                  <a:pt x="4054957" y="5012767"/>
                  <a:pt x="4587165" y="4480559"/>
                  <a:pt x="5243677" y="4480559"/>
                </a:cubicBezTo>
                <a:cubicBezTo>
                  <a:pt x="5824438" y="4480559"/>
                  <a:pt x="6295237" y="4009760"/>
                  <a:pt x="6295237" y="3428999"/>
                </a:cubicBezTo>
                <a:cubicBezTo>
                  <a:pt x="6295237" y="2848238"/>
                  <a:pt x="5824438" y="2377439"/>
                  <a:pt x="5243677" y="2377439"/>
                </a:cubicBezTo>
                <a:cubicBezTo>
                  <a:pt x="4662916" y="2377439"/>
                  <a:pt x="4192117" y="2848238"/>
                  <a:pt x="4192117" y="3428999"/>
                </a:cubicBezTo>
                <a:lnTo>
                  <a:pt x="4054957" y="3428999"/>
                </a:lnTo>
                <a:cubicBezTo>
                  <a:pt x="4054957" y="2772487"/>
                  <a:pt x="4587165" y="2240279"/>
                  <a:pt x="5243677" y="2240279"/>
                </a:cubicBezTo>
                <a:cubicBezTo>
                  <a:pt x="5900189" y="2240279"/>
                  <a:pt x="6432397" y="2772487"/>
                  <a:pt x="6432397" y="3428999"/>
                </a:cubicBezTo>
                <a:cubicBezTo>
                  <a:pt x="6432397" y="4085511"/>
                  <a:pt x="5900189" y="4617719"/>
                  <a:pt x="5243677" y="4617719"/>
                </a:cubicBezTo>
                <a:cubicBezTo>
                  <a:pt x="4662916" y="4617719"/>
                  <a:pt x="4192117" y="5088518"/>
                  <a:pt x="4192117" y="5669279"/>
                </a:cubicBezTo>
                <a:cubicBezTo>
                  <a:pt x="4192117" y="6250040"/>
                  <a:pt x="4662916" y="6720839"/>
                  <a:pt x="5243677" y="6720839"/>
                </a:cubicBezTo>
                <a:cubicBezTo>
                  <a:pt x="5788140" y="6720839"/>
                  <a:pt x="6235957" y="6307051"/>
                  <a:pt x="6289808" y="5776795"/>
                </a:cubicBezTo>
                <a:lnTo>
                  <a:pt x="6294738" y="5679148"/>
                </a:lnTo>
                <a:lnTo>
                  <a:pt x="6293572" y="5679148"/>
                </a:lnTo>
                <a:cubicBezTo>
                  <a:pt x="6293572" y="5022649"/>
                  <a:pt x="6825771" y="4490451"/>
                  <a:pt x="7482270" y="4490451"/>
                </a:cubicBezTo>
                <a:cubicBezTo>
                  <a:pt x="7769489" y="4490451"/>
                  <a:pt x="8032915" y="4592317"/>
                  <a:pt x="8238393" y="4761892"/>
                </a:cubicBezTo>
                <a:lnTo>
                  <a:pt x="8238898" y="4762351"/>
                </a:lnTo>
                <a:lnTo>
                  <a:pt x="8210149" y="4832436"/>
                </a:lnTo>
                <a:lnTo>
                  <a:pt x="8174690" y="4908161"/>
                </a:lnTo>
                <a:lnTo>
                  <a:pt x="8063806" y="4816673"/>
                </a:lnTo>
                <a:cubicBezTo>
                  <a:pt x="7897803" y="4704524"/>
                  <a:pt x="7697684" y="4639038"/>
                  <a:pt x="7482270" y="4639038"/>
                </a:cubicBezTo>
                <a:cubicBezTo>
                  <a:pt x="6907833" y="4639038"/>
                  <a:pt x="6442159" y="5104712"/>
                  <a:pt x="6442159" y="5679148"/>
                </a:cubicBezTo>
                <a:lnTo>
                  <a:pt x="6431898" y="5679148"/>
                </a:lnTo>
                <a:lnTo>
                  <a:pt x="6426260" y="5790819"/>
                </a:lnTo>
                <a:cubicBezTo>
                  <a:pt x="6365385" y="6390238"/>
                  <a:pt x="5859157" y="6857999"/>
                  <a:pt x="5243677" y="6857999"/>
                </a:cubicBezTo>
                <a:cubicBezTo>
                  <a:pt x="4587165" y="6857999"/>
                  <a:pt x="4054957" y="6325791"/>
                  <a:pt x="4054957" y="5669279"/>
                </a:cubicBezTo>
                <a:close/>
                <a:moveTo>
                  <a:pt x="0" y="2087353"/>
                </a:moveTo>
                <a:lnTo>
                  <a:pt x="9214" y="2076451"/>
                </a:lnTo>
                <a:cubicBezTo>
                  <a:pt x="32520" y="2047767"/>
                  <a:pt x="54027" y="2021146"/>
                  <a:pt x="73846" y="1996463"/>
                </a:cubicBezTo>
                <a:lnTo>
                  <a:pt x="96067" y="1968594"/>
                </a:lnTo>
                <a:lnTo>
                  <a:pt x="184221" y="2041328"/>
                </a:lnTo>
                <a:cubicBezTo>
                  <a:pt x="350224" y="2153478"/>
                  <a:pt x="550343" y="2218963"/>
                  <a:pt x="765757" y="2218963"/>
                </a:cubicBezTo>
                <a:cubicBezTo>
                  <a:pt x="1340194" y="2218963"/>
                  <a:pt x="1805868" y="1753290"/>
                  <a:pt x="1805868" y="1178853"/>
                </a:cubicBezTo>
                <a:lnTo>
                  <a:pt x="1816129" y="1178853"/>
                </a:lnTo>
                <a:lnTo>
                  <a:pt x="1821767" y="1067182"/>
                </a:lnTo>
                <a:cubicBezTo>
                  <a:pt x="1882642" y="467762"/>
                  <a:pt x="2388870" y="0"/>
                  <a:pt x="3004350" y="0"/>
                </a:cubicBezTo>
                <a:cubicBezTo>
                  <a:pt x="3660862" y="0"/>
                  <a:pt x="4193070" y="532209"/>
                  <a:pt x="4193070" y="1188721"/>
                </a:cubicBezTo>
                <a:cubicBezTo>
                  <a:pt x="4193070" y="1845233"/>
                  <a:pt x="3660862" y="2377441"/>
                  <a:pt x="3004350" y="2377441"/>
                </a:cubicBezTo>
                <a:lnTo>
                  <a:pt x="3004350" y="2377440"/>
                </a:lnTo>
                <a:cubicBezTo>
                  <a:pt x="2423589" y="2377440"/>
                  <a:pt x="1952790" y="2848239"/>
                  <a:pt x="1952790" y="3429000"/>
                </a:cubicBezTo>
                <a:cubicBezTo>
                  <a:pt x="1952790" y="4009761"/>
                  <a:pt x="2423589" y="4480560"/>
                  <a:pt x="3004350" y="4480560"/>
                </a:cubicBezTo>
                <a:cubicBezTo>
                  <a:pt x="3585111" y="4480560"/>
                  <a:pt x="4055910" y="4009761"/>
                  <a:pt x="4055910" y="3429000"/>
                </a:cubicBezTo>
                <a:lnTo>
                  <a:pt x="4193070" y="3429000"/>
                </a:lnTo>
                <a:cubicBezTo>
                  <a:pt x="4193070" y="4085512"/>
                  <a:pt x="3660862" y="4617720"/>
                  <a:pt x="3004350" y="4617720"/>
                </a:cubicBezTo>
                <a:cubicBezTo>
                  <a:pt x="2347838" y="4617720"/>
                  <a:pt x="1815630" y="4085512"/>
                  <a:pt x="1815630" y="3429000"/>
                </a:cubicBezTo>
                <a:cubicBezTo>
                  <a:pt x="1815630" y="2772488"/>
                  <a:pt x="2347838" y="2240280"/>
                  <a:pt x="3004350" y="2240280"/>
                </a:cubicBezTo>
                <a:lnTo>
                  <a:pt x="3004350" y="2240281"/>
                </a:lnTo>
                <a:cubicBezTo>
                  <a:pt x="3585111" y="2240281"/>
                  <a:pt x="4055910" y="1769482"/>
                  <a:pt x="4055910" y="1188721"/>
                </a:cubicBezTo>
                <a:cubicBezTo>
                  <a:pt x="4055910" y="607961"/>
                  <a:pt x="3585111" y="137161"/>
                  <a:pt x="3004350" y="137161"/>
                </a:cubicBezTo>
                <a:cubicBezTo>
                  <a:pt x="2459887" y="137161"/>
                  <a:pt x="2012070" y="550950"/>
                  <a:pt x="1958219" y="1081206"/>
                </a:cubicBezTo>
                <a:lnTo>
                  <a:pt x="1953288" y="1178853"/>
                </a:lnTo>
                <a:lnTo>
                  <a:pt x="1954455" y="1178853"/>
                </a:lnTo>
                <a:cubicBezTo>
                  <a:pt x="1954455" y="1835352"/>
                  <a:pt x="1422256" y="2367550"/>
                  <a:pt x="765757" y="2367550"/>
                </a:cubicBezTo>
                <a:cubicBezTo>
                  <a:pt x="478538" y="2367550"/>
                  <a:pt x="215112" y="2265684"/>
                  <a:pt x="9635" y="2096109"/>
                </a:cubicBezTo>
                <a:close/>
              </a:path>
            </a:pathLst>
          </a:custGeom>
          <a:solidFill>
            <a:srgbClr val="000000"/>
          </a:solidFill>
          <a:ln w="18256" cap="flat">
            <a:noFill/>
            <a:prstDash val="solid"/>
            <a:miter/>
          </a:ln>
          <a:effectLst>
            <a:outerShdw blurRad="203200" sx="102000" sy="102000" algn="ctr" rotWithShape="0">
              <a:srgbClr val="5A24FD"/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6A7A9EA3-A925-9EED-BB34-DA85D73758E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2700000">
            <a:off x="2695103" y="1120551"/>
            <a:ext cx="6858944" cy="4616898"/>
          </a:xfrm>
          <a:custGeom>
            <a:avLst/>
            <a:gdLst>
              <a:gd name="connsiteX0" fmla="*/ 53502 w 6858944"/>
              <a:gd name="connsiteY0" fmla="*/ 835081 h 4616898"/>
              <a:gd name="connsiteX1" fmla="*/ 399277 w 6858944"/>
              <a:gd name="connsiteY1" fmla="*/ 489306 h 4616898"/>
              <a:gd name="connsiteX2" fmla="*/ 404455 w 6858944"/>
              <a:gd name="connsiteY2" fmla="*/ 494484 h 4616898"/>
              <a:gd name="connsiteX3" fmla="*/ 316750 w 6858944"/>
              <a:gd name="connsiteY3" fmla="*/ 600783 h 4616898"/>
              <a:gd name="connsiteX4" fmla="*/ 137160 w 6858944"/>
              <a:gd name="connsiteY4" fmla="*/ 1188720 h 4616898"/>
              <a:gd name="connsiteX5" fmla="*/ 1188720 w 6858944"/>
              <a:gd name="connsiteY5" fmla="*/ 2240280 h 4616898"/>
              <a:gd name="connsiteX6" fmla="*/ 2240280 w 6858944"/>
              <a:gd name="connsiteY6" fmla="*/ 1188720 h 4616898"/>
              <a:gd name="connsiteX7" fmla="*/ 2239524 w 6858944"/>
              <a:gd name="connsiteY7" fmla="*/ 1188720 h 4616898"/>
              <a:gd name="connsiteX8" fmla="*/ 3428244 w 6858944"/>
              <a:gd name="connsiteY8" fmla="*/ 0 h 4616898"/>
              <a:gd name="connsiteX9" fmla="*/ 4616964 w 6858944"/>
              <a:gd name="connsiteY9" fmla="*/ 1188720 h 4616898"/>
              <a:gd name="connsiteX10" fmla="*/ 3428244 w 6858944"/>
              <a:gd name="connsiteY10" fmla="*/ 2377440 h 4616898"/>
              <a:gd name="connsiteX11" fmla="*/ 3428244 w 6858944"/>
              <a:gd name="connsiteY11" fmla="*/ 2376742 h 4616898"/>
              <a:gd name="connsiteX12" fmla="*/ 3323184 w 6858944"/>
              <a:gd name="connsiteY12" fmla="*/ 2382047 h 4616898"/>
              <a:gd name="connsiteX13" fmla="*/ 2379140 w 6858944"/>
              <a:gd name="connsiteY13" fmla="*/ 3428178 h 4616898"/>
              <a:gd name="connsiteX14" fmla="*/ 3430700 w 6858944"/>
              <a:gd name="connsiteY14" fmla="*/ 4479738 h 4616898"/>
              <a:gd name="connsiteX15" fmla="*/ 4482260 w 6858944"/>
              <a:gd name="connsiteY15" fmla="*/ 3428178 h 4616898"/>
              <a:gd name="connsiteX16" fmla="*/ 4481504 w 6858944"/>
              <a:gd name="connsiteY16" fmla="*/ 3428178 h 4616898"/>
              <a:gd name="connsiteX17" fmla="*/ 5670224 w 6858944"/>
              <a:gd name="connsiteY17" fmla="*/ 2239458 h 4616898"/>
              <a:gd name="connsiteX18" fmla="*/ 6858944 w 6858944"/>
              <a:gd name="connsiteY18" fmla="*/ 3428178 h 4616898"/>
              <a:gd name="connsiteX19" fmla="*/ 6805502 w 6858944"/>
              <a:gd name="connsiteY19" fmla="*/ 3781667 h 4616898"/>
              <a:gd name="connsiteX20" fmla="*/ 6805443 w 6858944"/>
              <a:gd name="connsiteY20" fmla="*/ 3781817 h 4616898"/>
              <a:gd name="connsiteX21" fmla="*/ 6418615 w 6858944"/>
              <a:gd name="connsiteY21" fmla="*/ 4168645 h 4616898"/>
              <a:gd name="connsiteX22" fmla="*/ 6417372 w 6858944"/>
              <a:gd name="connsiteY22" fmla="*/ 4167402 h 4616898"/>
              <a:gd name="connsiteX23" fmla="*/ 6542194 w 6858944"/>
              <a:gd name="connsiteY23" fmla="*/ 4016115 h 4616898"/>
              <a:gd name="connsiteX24" fmla="*/ 6721784 w 6858944"/>
              <a:gd name="connsiteY24" fmla="*/ 3428178 h 4616898"/>
              <a:gd name="connsiteX25" fmla="*/ 5670224 w 6858944"/>
              <a:gd name="connsiteY25" fmla="*/ 2376618 h 4616898"/>
              <a:gd name="connsiteX26" fmla="*/ 4618664 w 6858944"/>
              <a:gd name="connsiteY26" fmla="*/ 3428178 h 4616898"/>
              <a:gd name="connsiteX27" fmla="*/ 4619420 w 6858944"/>
              <a:gd name="connsiteY27" fmla="*/ 3428178 h 4616898"/>
              <a:gd name="connsiteX28" fmla="*/ 3430700 w 6858944"/>
              <a:gd name="connsiteY28" fmla="*/ 4616898 h 4616898"/>
              <a:gd name="connsiteX29" fmla="*/ 2241980 w 6858944"/>
              <a:gd name="connsiteY29" fmla="*/ 3428178 h 4616898"/>
              <a:gd name="connsiteX30" fmla="*/ 3430700 w 6858944"/>
              <a:gd name="connsiteY30" fmla="*/ 2239458 h 4616898"/>
              <a:gd name="connsiteX31" fmla="*/ 3430700 w 6858944"/>
              <a:gd name="connsiteY31" fmla="*/ 2240156 h 4616898"/>
              <a:gd name="connsiteX32" fmla="*/ 3535760 w 6858944"/>
              <a:gd name="connsiteY32" fmla="*/ 2234851 h 4616898"/>
              <a:gd name="connsiteX33" fmla="*/ 4479804 w 6858944"/>
              <a:gd name="connsiteY33" fmla="*/ 1188720 h 4616898"/>
              <a:gd name="connsiteX34" fmla="*/ 3428244 w 6858944"/>
              <a:gd name="connsiteY34" fmla="*/ 137160 h 4616898"/>
              <a:gd name="connsiteX35" fmla="*/ 2376684 w 6858944"/>
              <a:gd name="connsiteY35" fmla="*/ 1188720 h 4616898"/>
              <a:gd name="connsiteX36" fmla="*/ 2377440 w 6858944"/>
              <a:gd name="connsiteY36" fmla="*/ 1188720 h 4616898"/>
              <a:gd name="connsiteX37" fmla="*/ 1188720 w 6858944"/>
              <a:gd name="connsiteY37" fmla="*/ 2377440 h 4616898"/>
              <a:gd name="connsiteX38" fmla="*/ 0 w 6858944"/>
              <a:gd name="connsiteY38" fmla="*/ 1188720 h 4616898"/>
              <a:gd name="connsiteX39" fmla="*/ 53443 w 6858944"/>
              <a:gd name="connsiteY39" fmla="*/ 835231 h 46168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6858944" h="4616898">
                <a:moveTo>
                  <a:pt x="53502" y="835081"/>
                </a:moveTo>
                <a:lnTo>
                  <a:pt x="399277" y="489306"/>
                </a:lnTo>
                <a:lnTo>
                  <a:pt x="404455" y="494484"/>
                </a:lnTo>
                <a:lnTo>
                  <a:pt x="316750" y="600783"/>
                </a:lnTo>
                <a:cubicBezTo>
                  <a:pt x="203367" y="768613"/>
                  <a:pt x="137160" y="970935"/>
                  <a:pt x="137160" y="1188720"/>
                </a:cubicBezTo>
                <a:cubicBezTo>
                  <a:pt x="137161" y="1769481"/>
                  <a:pt x="607960" y="2240280"/>
                  <a:pt x="1188720" y="2240280"/>
                </a:cubicBezTo>
                <a:cubicBezTo>
                  <a:pt x="1769481" y="2240280"/>
                  <a:pt x="2240280" y="1769481"/>
                  <a:pt x="2240280" y="1188720"/>
                </a:cubicBezTo>
                <a:lnTo>
                  <a:pt x="2239524" y="1188720"/>
                </a:lnTo>
                <a:cubicBezTo>
                  <a:pt x="2239524" y="532208"/>
                  <a:pt x="2771732" y="0"/>
                  <a:pt x="3428244" y="0"/>
                </a:cubicBezTo>
                <a:cubicBezTo>
                  <a:pt x="4084756" y="0"/>
                  <a:pt x="4616964" y="532208"/>
                  <a:pt x="4616964" y="1188720"/>
                </a:cubicBezTo>
                <a:cubicBezTo>
                  <a:pt x="4616964" y="1845232"/>
                  <a:pt x="4084756" y="2377440"/>
                  <a:pt x="3428244" y="2377440"/>
                </a:cubicBezTo>
                <a:lnTo>
                  <a:pt x="3428244" y="2376742"/>
                </a:lnTo>
                <a:lnTo>
                  <a:pt x="3323184" y="2382047"/>
                </a:lnTo>
                <a:cubicBezTo>
                  <a:pt x="2792930" y="2435898"/>
                  <a:pt x="2379140" y="2883715"/>
                  <a:pt x="2379140" y="3428178"/>
                </a:cubicBezTo>
                <a:cubicBezTo>
                  <a:pt x="2379140" y="4008939"/>
                  <a:pt x="2849939" y="4479738"/>
                  <a:pt x="3430700" y="4479738"/>
                </a:cubicBezTo>
                <a:cubicBezTo>
                  <a:pt x="4011461" y="4479738"/>
                  <a:pt x="4482260" y="4008939"/>
                  <a:pt x="4482260" y="3428178"/>
                </a:cubicBezTo>
                <a:lnTo>
                  <a:pt x="4481504" y="3428178"/>
                </a:lnTo>
                <a:cubicBezTo>
                  <a:pt x="4481504" y="2771666"/>
                  <a:pt x="5013712" y="2239458"/>
                  <a:pt x="5670224" y="2239458"/>
                </a:cubicBezTo>
                <a:cubicBezTo>
                  <a:pt x="6326736" y="2239458"/>
                  <a:pt x="6858944" y="2771666"/>
                  <a:pt x="6858944" y="3428178"/>
                </a:cubicBezTo>
                <a:cubicBezTo>
                  <a:pt x="6858944" y="3551274"/>
                  <a:pt x="6840233" y="3670000"/>
                  <a:pt x="6805502" y="3781667"/>
                </a:cubicBezTo>
                <a:lnTo>
                  <a:pt x="6805443" y="3781817"/>
                </a:lnTo>
                <a:lnTo>
                  <a:pt x="6418615" y="4168645"/>
                </a:lnTo>
                <a:lnTo>
                  <a:pt x="6417372" y="4167402"/>
                </a:lnTo>
                <a:lnTo>
                  <a:pt x="6542194" y="4016115"/>
                </a:lnTo>
                <a:cubicBezTo>
                  <a:pt x="6655578" y="3848285"/>
                  <a:pt x="6721784" y="3645963"/>
                  <a:pt x="6721784" y="3428178"/>
                </a:cubicBezTo>
                <a:cubicBezTo>
                  <a:pt x="6721784" y="2847417"/>
                  <a:pt x="6250985" y="2376618"/>
                  <a:pt x="5670224" y="2376618"/>
                </a:cubicBezTo>
                <a:cubicBezTo>
                  <a:pt x="5089463" y="2376618"/>
                  <a:pt x="4618664" y="2847417"/>
                  <a:pt x="4618664" y="3428178"/>
                </a:cubicBezTo>
                <a:lnTo>
                  <a:pt x="4619420" y="3428178"/>
                </a:lnTo>
                <a:cubicBezTo>
                  <a:pt x="4619420" y="4084690"/>
                  <a:pt x="4087212" y="4616898"/>
                  <a:pt x="3430700" y="4616898"/>
                </a:cubicBezTo>
                <a:cubicBezTo>
                  <a:pt x="2774188" y="4616898"/>
                  <a:pt x="2241980" y="4084690"/>
                  <a:pt x="2241980" y="3428178"/>
                </a:cubicBezTo>
                <a:cubicBezTo>
                  <a:pt x="2241981" y="2771667"/>
                  <a:pt x="2774188" y="2239459"/>
                  <a:pt x="3430700" y="2239458"/>
                </a:cubicBezTo>
                <a:lnTo>
                  <a:pt x="3430700" y="2240156"/>
                </a:lnTo>
                <a:lnTo>
                  <a:pt x="3535760" y="2234851"/>
                </a:lnTo>
                <a:cubicBezTo>
                  <a:pt x="4066016" y="2181001"/>
                  <a:pt x="4479804" y="1733184"/>
                  <a:pt x="4479804" y="1188720"/>
                </a:cubicBezTo>
                <a:cubicBezTo>
                  <a:pt x="4479804" y="607959"/>
                  <a:pt x="4009005" y="137160"/>
                  <a:pt x="3428244" y="137160"/>
                </a:cubicBezTo>
                <a:cubicBezTo>
                  <a:pt x="2847484" y="137160"/>
                  <a:pt x="2376684" y="607959"/>
                  <a:pt x="2376684" y="1188720"/>
                </a:cubicBezTo>
                <a:lnTo>
                  <a:pt x="2377440" y="1188720"/>
                </a:lnTo>
                <a:cubicBezTo>
                  <a:pt x="2377440" y="1845232"/>
                  <a:pt x="1845232" y="2377440"/>
                  <a:pt x="1188720" y="2377440"/>
                </a:cubicBezTo>
                <a:cubicBezTo>
                  <a:pt x="532209" y="2377440"/>
                  <a:pt x="0" y="1845232"/>
                  <a:pt x="0" y="1188720"/>
                </a:cubicBezTo>
                <a:cubicBezTo>
                  <a:pt x="0" y="1065624"/>
                  <a:pt x="18711" y="946898"/>
                  <a:pt x="53443" y="835231"/>
                </a:cubicBezTo>
                <a:close/>
              </a:path>
            </a:pathLst>
          </a:custGeom>
          <a:solidFill>
            <a:schemeClr val="accent6">
              <a:lumMod val="75000"/>
            </a:schemeClr>
          </a:solidFill>
          <a:ln w="18256" cap="flat">
            <a:noFill/>
            <a:prstDash val="solid"/>
            <a:miter/>
          </a:ln>
          <a:effectLst>
            <a:outerShdw blurRad="444500" sx="102000" sy="102000" algn="ctr" rotWithShape="0">
              <a:srgbClr val="002060">
                <a:alpha val="55000"/>
              </a:srgbClr>
            </a:outerShdw>
          </a:effectLst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4" name="Graphic 11" descr="Single gear with solid fill">
            <a:extLst>
              <a:ext uri="{FF2B5EF4-FFF2-40B4-BE49-F238E27FC236}">
                <a16:creationId xmlns:a16="http://schemas.microsoft.com/office/drawing/2014/main" id="{E53EDC2D-DACF-499E-11D8-A1F9AD5EFCA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4435602" y="3314700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15" name="Graphic 11" descr="Single gear with solid fill">
            <a:extLst>
              <a:ext uri="{FF2B5EF4-FFF2-40B4-BE49-F238E27FC236}">
                <a16:creationId xmlns:a16="http://schemas.microsoft.com/office/drawing/2014/main" id="{A3DA932C-E89B-E240-0142-FF109B667C7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5991225" y="1749552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16" name="Circle: Hollow 15">
            <a:extLst>
              <a:ext uri="{FF2B5EF4-FFF2-40B4-BE49-F238E27FC236}">
                <a16:creationId xmlns:a16="http://schemas.microsoft.com/office/drawing/2014/main" id="{584A9A28-A56B-FE01-A95A-E6B0052CDC7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405499" y="2163826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7" name="Circle: Hollow 16">
            <a:extLst>
              <a:ext uri="{FF2B5EF4-FFF2-40B4-BE49-F238E27FC236}">
                <a16:creationId xmlns:a16="http://schemas.microsoft.com/office/drawing/2014/main" id="{E8BD89FD-F57D-C846-C1F8-965599AEA1E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4849876" y="3728974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pic>
        <p:nvPicPr>
          <p:cNvPr id="18" name="Graphic 17" descr="Lightbulb and gear with solid fill">
            <a:extLst>
              <a:ext uri="{FF2B5EF4-FFF2-40B4-BE49-F238E27FC236}">
                <a16:creationId xmlns:a16="http://schemas.microsoft.com/office/drawing/2014/main" id="{1AFAE05F-F548-7181-1C40-F48A0EBB9A80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084826" y="3963924"/>
            <a:ext cx="457200" cy="457200"/>
          </a:xfrm>
          <a:prstGeom prst="rect">
            <a:avLst/>
          </a:prstGeom>
        </p:spPr>
      </p:pic>
      <p:pic>
        <p:nvPicPr>
          <p:cNvPr id="19" name="Graphic 18" descr="Dollar with solid fill">
            <a:extLst>
              <a:ext uri="{FF2B5EF4-FFF2-40B4-BE49-F238E27FC236}">
                <a16:creationId xmlns:a16="http://schemas.microsoft.com/office/drawing/2014/main" id="{3F402595-79D7-5FA1-3623-432BDBF70CF9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640449" y="2398776"/>
            <a:ext cx="457200" cy="457200"/>
          </a:xfrm>
          <a:prstGeom prst="rect">
            <a:avLst/>
          </a:prstGeom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A405C003-4960-3B48-A005-142F52DEAF62}"/>
              </a:ext>
            </a:extLst>
          </p:cNvPr>
          <p:cNvSpPr txBox="1">
            <a:spLocks/>
          </p:cNvSpPr>
          <p:nvPr/>
        </p:nvSpPr>
        <p:spPr>
          <a:xfrm>
            <a:off x="866782" y="3728974"/>
            <a:ext cx="274320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0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IDEA</a:t>
            </a:r>
            <a:endParaRPr lang="en-US" sz="16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r"/>
            <a:r>
              <a:rPr lang="en-US" sz="14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  <a:endParaRPr lang="en-US" sz="16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r"/>
            <a:endParaRPr lang="en-US" sz="16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A9D704B-4AD7-48C4-1FB3-4BBC7C7301E7}"/>
              </a:ext>
            </a:extLst>
          </p:cNvPr>
          <p:cNvSpPr txBox="1">
            <a:spLocks/>
          </p:cNvSpPr>
          <p:nvPr/>
        </p:nvSpPr>
        <p:spPr>
          <a:xfrm>
            <a:off x="8421799" y="2112006"/>
            <a:ext cx="2743200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BUSINESS</a:t>
            </a:r>
            <a:endParaRPr lang="en-US" sz="16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r>
              <a:rPr lang="en-US" sz="14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  <a:endParaRPr lang="en-US" sz="16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endParaRPr lang="en-US" sz="16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2" name="Graphic 11" descr="Single gear with solid fill">
            <a:extLst>
              <a:ext uri="{FF2B5EF4-FFF2-40B4-BE49-F238E27FC236}">
                <a16:creationId xmlns:a16="http://schemas.microsoft.com/office/drawing/2014/main" id="{A7411A1C-B8F0-3E85-227C-04A74486B0FA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4355157" y="184404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23" name="Graphic 11" descr="Single gear with solid fill">
            <a:extLst>
              <a:ext uri="{FF2B5EF4-FFF2-40B4-BE49-F238E27FC236}">
                <a16:creationId xmlns:a16="http://schemas.microsoft.com/office/drawing/2014/main" id="{2629A2DD-1AFF-D126-A9D4-5C6A952AD26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021041" y="4936019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CFB74338-4669-50D4-AA1D-5F8486A9C0D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64487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9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FFFFF"/>
                                          </p:to>
                                        </p:animClr>
                                        <p:set>
                                          <p:cBhvr>
                                            <p:cTn id="10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1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" presetID="2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4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6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41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2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43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4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45" dur="4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6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47" dur="4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8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50" dur="2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51" dur="2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2" presetClass="entr" presetSubtype="2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54" dur="2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55" dur="2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6" fill="hold">
                                <p:stCondLst>
                                  <p:cond delay="6500"/>
                                </p:stCondLst>
                                <p:childTnLst>
                                  <p:par>
                                    <p:cTn id="57" presetID="1" presetClass="emph" presetSubtype="2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58" dur="2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59" dur="2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60" dur="2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1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62" dur="2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63" dur="2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64" dur="2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5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66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67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68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69" presetID="1" presetClass="emph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70" dur="2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71" dur="2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72" dur="2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" grpId="0" animBg="1"/>
          <p:bldP spid="6" grpId="0" animBg="1"/>
          <p:bldP spid="14" grpId="0" animBg="1"/>
          <p:bldP spid="14" grpId="1" animBg="1"/>
          <p:bldP spid="15" grpId="0" animBg="1"/>
          <p:bldP spid="15" grpId="1" animBg="1"/>
          <p:bldP spid="16" grpId="0" animBg="1"/>
          <p:bldP spid="17" grpId="0" animBg="1"/>
          <p:bldP spid="20" grpId="0"/>
          <p:bldP spid="20" grpId="1"/>
          <p:bldP spid="21" grpId="0"/>
          <p:bldP spid="21" grpId="1"/>
          <p:bldP spid="22" grpId="0" animBg="1"/>
          <p:bldP spid="22" grpId="1" animBg="1"/>
          <p:bldP spid="23" grpId="0" animBg="1"/>
          <p:bldP spid="23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9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FFFFF"/>
                                          </p:to>
                                        </p:animClr>
                                        <p:set>
                                          <p:cBhvr>
                                            <p:cTn id="10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1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" presetID="2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4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6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41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2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43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4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45" dur="4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6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47" dur="4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2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2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4" dur="2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5" dur="2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6" fill="hold">
                                <p:stCondLst>
                                  <p:cond delay="6500"/>
                                </p:stCondLst>
                                <p:childTnLst>
                                  <p:par>
                                    <p:cTn id="57" presetID="1" presetClass="emph" presetSubtype="2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58" dur="2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59" dur="2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60" dur="2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1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62" dur="2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63" dur="2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64" dur="20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5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66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67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68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69" presetID="1" presetClass="emph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70" dur="2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71" dur="2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72" dur="2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" grpId="0" animBg="1"/>
          <p:bldP spid="6" grpId="0" animBg="1"/>
          <p:bldP spid="14" grpId="0" animBg="1"/>
          <p:bldP spid="14" grpId="1" animBg="1"/>
          <p:bldP spid="15" grpId="0" animBg="1"/>
          <p:bldP spid="15" grpId="1" animBg="1"/>
          <p:bldP spid="16" grpId="0" animBg="1"/>
          <p:bldP spid="17" grpId="0" animBg="1"/>
          <p:bldP spid="20" grpId="0"/>
          <p:bldP spid="20" grpId="1"/>
          <p:bldP spid="21" grpId="0"/>
          <p:bldP spid="21" grpId="1"/>
          <p:bldP spid="22" grpId="0" animBg="1"/>
          <p:bldP spid="22" grpId="1" animBg="1"/>
          <p:bldP spid="23" grpId="0" animBg="1"/>
          <p:bldP spid="23" grpId="1" animBg="1"/>
        </p:bldLst>
      </p:timing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F92D0F-8A3A-9C80-41E6-C7D3042023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Placeholder 13">
            <a:extLst>
              <a:ext uri="{FF2B5EF4-FFF2-40B4-BE49-F238E27FC236}">
                <a16:creationId xmlns:a16="http://schemas.microsoft.com/office/drawing/2014/main" id="{5D8FFF0A-90D5-AE43-8746-2B7E860B1A03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244" b="4244"/>
          <a:stretch/>
        </p:blipFill>
        <p:spPr/>
      </p:pic>
      <p:grpSp>
        <p:nvGrpSpPr>
          <p:cNvPr id="15" name="Group 14">
            <a:extLst>
              <a:ext uri="{FF2B5EF4-FFF2-40B4-BE49-F238E27FC236}">
                <a16:creationId xmlns:a16="http://schemas.microsoft.com/office/drawing/2014/main" id="{45B9DBE2-F4BA-4524-87C7-B07FE4F6AAD4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1801986" y="-4001403"/>
            <a:ext cx="10481296" cy="14860806"/>
            <a:chOff x="1801986" y="-3985924"/>
            <a:chExt cx="10481296" cy="14860806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B2969C2B-962C-E438-C869-75D0211D600C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801986" y="-3966082"/>
              <a:ext cx="10478915" cy="14790164"/>
            </a:xfrm>
            <a:custGeom>
              <a:avLst/>
              <a:gdLst>
                <a:gd name="connsiteX0" fmla="*/ 28632 w 10478915"/>
                <a:gd name="connsiteY0" fmla="*/ 0 h 6865151"/>
                <a:gd name="connsiteX1" fmla="*/ 10478915 w 10478915"/>
                <a:gd name="connsiteY1" fmla="*/ 0 h 6865151"/>
                <a:gd name="connsiteX2" fmla="*/ 10478915 w 10478915"/>
                <a:gd name="connsiteY2" fmla="*/ 6865151 h 6865151"/>
                <a:gd name="connsiteX3" fmla="*/ 0 w 10478915"/>
                <a:gd name="connsiteY3" fmla="*/ 6865151 h 6865151"/>
                <a:gd name="connsiteX4" fmla="*/ 6884815 w 10478915"/>
                <a:gd name="connsiteY4" fmla="*/ 3425423 h 6865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78915" h="6865151">
                  <a:moveTo>
                    <a:pt x="28632" y="0"/>
                  </a:moveTo>
                  <a:lnTo>
                    <a:pt x="10478915" y="0"/>
                  </a:lnTo>
                  <a:lnTo>
                    <a:pt x="10478915" y="6865151"/>
                  </a:lnTo>
                  <a:lnTo>
                    <a:pt x="0" y="6865151"/>
                  </a:lnTo>
                  <a:lnTo>
                    <a:pt x="6884815" y="3425423"/>
                  </a:lnTo>
                  <a:close/>
                </a:path>
              </a:pathLst>
            </a:custGeom>
            <a:solidFill>
              <a:srgbClr val="FFFFFF">
                <a:alpha val="50000"/>
              </a:srgbClr>
            </a:solidFill>
            <a:ln w="12700">
              <a:miter lim="400000"/>
            </a:ln>
          </p:spPr>
          <p:txBody>
            <a:bodyPr wrap="square" lIns="50800" tIns="50800" rIns="50800" bIns="50800" anchor="ctr">
              <a:noAutofit/>
            </a:bodyPr>
            <a:lstStyle/>
            <a:p>
              <a:pPr algn="ctr"/>
              <a:endParaRPr lang="en-US" sz="3200" dirty="0">
                <a:solidFill>
                  <a:srgbClr val="FFFFFF"/>
                </a:solidFill>
                <a:latin typeface="Montserrat ExtraBold" pitchFamily="2" charset="0"/>
              </a:endParaRPr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3F327583-EF43-35E5-2852-093EFF6D9F3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5284549" y="-3985924"/>
              <a:ext cx="6998733" cy="14790164"/>
            </a:xfrm>
            <a:custGeom>
              <a:avLst/>
              <a:gdLst>
                <a:gd name="connsiteX0" fmla="*/ 2 w 6998733"/>
                <a:gd name="connsiteY0" fmla="*/ 0 h 6865151"/>
                <a:gd name="connsiteX1" fmla="*/ 6998733 w 6998733"/>
                <a:gd name="connsiteY1" fmla="*/ 0 h 6865151"/>
                <a:gd name="connsiteX2" fmla="*/ 6998733 w 6998733"/>
                <a:gd name="connsiteY2" fmla="*/ 6865151 h 6865151"/>
                <a:gd name="connsiteX3" fmla="*/ 0 w 6998733"/>
                <a:gd name="connsiteY3" fmla="*/ 6865151 h 6865151"/>
                <a:gd name="connsiteX4" fmla="*/ 3404633 w 6998733"/>
                <a:gd name="connsiteY4" fmla="*/ 3432575 h 6865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98733" h="6865151">
                  <a:moveTo>
                    <a:pt x="2" y="0"/>
                  </a:moveTo>
                  <a:lnTo>
                    <a:pt x="6998733" y="0"/>
                  </a:lnTo>
                  <a:lnTo>
                    <a:pt x="6998733" y="6865151"/>
                  </a:lnTo>
                  <a:lnTo>
                    <a:pt x="0" y="6865151"/>
                  </a:lnTo>
                  <a:lnTo>
                    <a:pt x="3404633" y="3432575"/>
                  </a:lnTo>
                  <a:close/>
                </a:path>
              </a:pathLst>
            </a:custGeom>
            <a:gradFill flip="none" rotWithShape="1">
              <a:gsLst>
                <a:gs pos="0">
                  <a:srgbClr val="000000">
                    <a:alpha val="0"/>
                  </a:srgbClr>
                </a:gs>
                <a:gs pos="94000">
                  <a:srgbClr val="000000">
                    <a:alpha val="70000"/>
                  </a:srgbClr>
                </a:gs>
              </a:gsLst>
              <a:lin ang="0" scaled="1"/>
              <a:tileRect/>
            </a:gradFill>
            <a:ln w="12700">
              <a:miter lim="400000"/>
            </a:ln>
            <a:effectLst>
              <a:outerShdw blurRad="1270000" dist="635000" dir="10800000" algn="r" rotWithShape="0">
                <a:prstClr val="black">
                  <a:alpha val="40000"/>
                </a:prstClr>
              </a:outerShdw>
            </a:effectLst>
          </p:spPr>
          <p:txBody>
            <a:bodyPr lIns="38100" tIns="38100" rIns="38100" bIns="38100" anchor="ctr"/>
            <a:lstStyle/>
            <a:p>
              <a:pPr algn="ctr"/>
              <a:endParaRPr lang="en-US" sz="3200" dirty="0">
                <a:solidFill>
                  <a:srgbClr val="FFFFFF"/>
                </a:solidFill>
                <a:latin typeface="Helvetica Neue Medium"/>
              </a:endParaRPr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C8155654-3EAA-3CB0-C05A-CC4C0672B38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642217" y="-3915282"/>
              <a:ext cx="5549784" cy="14790164"/>
            </a:xfrm>
            <a:custGeom>
              <a:avLst/>
              <a:gdLst>
                <a:gd name="connsiteX0" fmla="*/ 38090 w 5549784"/>
                <a:gd name="connsiteY0" fmla="*/ 0 h 6865151"/>
                <a:gd name="connsiteX1" fmla="*/ 5549784 w 5549784"/>
                <a:gd name="connsiteY1" fmla="*/ 0 h 6865151"/>
                <a:gd name="connsiteX2" fmla="*/ 5549784 w 5549784"/>
                <a:gd name="connsiteY2" fmla="*/ 6865151 h 6865151"/>
                <a:gd name="connsiteX3" fmla="*/ 0 w 5549784"/>
                <a:gd name="connsiteY3" fmla="*/ 6865151 h 6865151"/>
                <a:gd name="connsiteX4" fmla="*/ 2050417 w 5549784"/>
                <a:gd name="connsiteY4" fmla="*/ 3400394 h 6865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49784" h="6865151">
                  <a:moveTo>
                    <a:pt x="38090" y="0"/>
                  </a:moveTo>
                  <a:lnTo>
                    <a:pt x="5549784" y="0"/>
                  </a:lnTo>
                  <a:lnTo>
                    <a:pt x="5549784" y="6865151"/>
                  </a:lnTo>
                  <a:lnTo>
                    <a:pt x="0" y="6865151"/>
                  </a:lnTo>
                  <a:lnTo>
                    <a:pt x="2050417" y="3400394"/>
                  </a:ln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  <a:effectLst>
              <a:outerShdw blurRad="1270000" dist="635000" dir="3600000" rotWithShape="0">
                <a:srgbClr val="000000">
                  <a:alpha val="12319"/>
                </a:srgbClr>
              </a:outerShdw>
            </a:effectLst>
          </p:spPr>
          <p:txBody>
            <a:bodyPr lIns="50800" tIns="50800" rIns="50800" bIns="50800" anchor="ctr"/>
            <a:lstStyle/>
            <a:p>
              <a:pPr algn="ctr"/>
              <a:endParaRPr lang="en-US" sz="3200" dirty="0">
                <a:solidFill>
                  <a:srgbClr val="FFFFFF"/>
                </a:solidFill>
                <a:latin typeface="Montserrat ExtraBold" pitchFamily="2" charset="0"/>
              </a:endParaRPr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A5276D38-C37B-9783-B377-9B76339DC546}"/>
              </a:ext>
            </a:extLst>
          </p:cNvPr>
          <p:cNvSpPr txBox="1"/>
          <p:nvPr/>
        </p:nvSpPr>
        <p:spPr>
          <a:xfrm>
            <a:off x="8156575" y="2715802"/>
            <a:ext cx="30490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SPECIAL</a:t>
            </a:r>
          </a:p>
          <a:p>
            <a:pPr algn="r"/>
            <a:r>
              <a:rPr lang="en-US" sz="28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PICTURE IN</a:t>
            </a:r>
          </a:p>
          <a:p>
            <a:pPr algn="r"/>
            <a:r>
              <a:rPr lang="en-US" sz="24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BACKGROUND</a:t>
            </a:r>
            <a:endParaRPr lang="id-ID" sz="2800" dirty="0">
              <a:solidFill>
                <a:schemeClr val="tx1">
                  <a:lumMod val="85000"/>
                  <a:lumOff val="15000"/>
                </a:schemeClr>
              </a:solidFill>
              <a:latin typeface="Montserrat ExtraBold" pitchFamily="2" charset="0"/>
            </a:endParaRPr>
          </a:p>
        </p:txBody>
      </p:sp>
      <p:sp>
        <p:nvSpPr>
          <p:cNvPr id="5" name="Saeed Faal">
            <a:extLst>
              <a:ext uri="{FF2B5EF4-FFF2-40B4-BE49-F238E27FC236}">
                <a16:creationId xmlns:a16="http://schemas.microsoft.com/office/drawing/2014/main" id="{22AE4D8A-7E1C-819C-9E1A-B44375FC905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411073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6" presetClass="emp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2000" fill="hold"/>
                                        <p:tgtEl>
                                          <p:spTgt spid="15"/>
                                        </p:tgtEl>
                                      </p:cBhvr>
                                      <p:by x="100000" y="5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3D71EC-4084-A95B-55BE-F833BB556E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: Shape 11" hidden="1">
            <a:extLst>
              <a:ext uri="{FF2B5EF4-FFF2-40B4-BE49-F238E27FC236}">
                <a16:creationId xmlns:a16="http://schemas.microsoft.com/office/drawing/2014/main" id="{A3ACCD22-1B6E-AE7C-7AA8-EED19C20AFF5}"/>
              </a:ext>
            </a:extLst>
          </p:cNvPr>
          <p:cNvSpPr/>
          <p:nvPr/>
        </p:nvSpPr>
        <p:spPr>
          <a:xfrm rot="5400000">
            <a:off x="1976552" y="-4564"/>
            <a:ext cx="8238898" cy="6857999"/>
          </a:xfrm>
          <a:custGeom>
            <a:avLst/>
            <a:gdLst>
              <a:gd name="connsiteX0" fmla="*/ 4054957 w 8238898"/>
              <a:gd name="connsiteY0" fmla="*/ 5669279 h 6857999"/>
              <a:gd name="connsiteX1" fmla="*/ 5243677 w 8238898"/>
              <a:gd name="connsiteY1" fmla="*/ 4480559 h 6857999"/>
              <a:gd name="connsiteX2" fmla="*/ 6295237 w 8238898"/>
              <a:gd name="connsiteY2" fmla="*/ 3428999 h 6857999"/>
              <a:gd name="connsiteX3" fmla="*/ 5243677 w 8238898"/>
              <a:gd name="connsiteY3" fmla="*/ 2377439 h 6857999"/>
              <a:gd name="connsiteX4" fmla="*/ 4192117 w 8238898"/>
              <a:gd name="connsiteY4" fmla="*/ 3428999 h 6857999"/>
              <a:gd name="connsiteX5" fmla="*/ 4054957 w 8238898"/>
              <a:gd name="connsiteY5" fmla="*/ 3428999 h 6857999"/>
              <a:gd name="connsiteX6" fmla="*/ 5243677 w 8238898"/>
              <a:gd name="connsiteY6" fmla="*/ 2240279 h 6857999"/>
              <a:gd name="connsiteX7" fmla="*/ 6432397 w 8238898"/>
              <a:gd name="connsiteY7" fmla="*/ 3428999 h 6857999"/>
              <a:gd name="connsiteX8" fmla="*/ 5243677 w 8238898"/>
              <a:gd name="connsiteY8" fmla="*/ 4617719 h 6857999"/>
              <a:gd name="connsiteX9" fmla="*/ 4192117 w 8238898"/>
              <a:gd name="connsiteY9" fmla="*/ 5669279 h 6857999"/>
              <a:gd name="connsiteX10" fmla="*/ 5243677 w 8238898"/>
              <a:gd name="connsiteY10" fmla="*/ 6720839 h 6857999"/>
              <a:gd name="connsiteX11" fmla="*/ 6289808 w 8238898"/>
              <a:gd name="connsiteY11" fmla="*/ 5776795 h 6857999"/>
              <a:gd name="connsiteX12" fmla="*/ 6294738 w 8238898"/>
              <a:gd name="connsiteY12" fmla="*/ 5679148 h 6857999"/>
              <a:gd name="connsiteX13" fmla="*/ 6293572 w 8238898"/>
              <a:gd name="connsiteY13" fmla="*/ 5679148 h 6857999"/>
              <a:gd name="connsiteX14" fmla="*/ 7482270 w 8238898"/>
              <a:gd name="connsiteY14" fmla="*/ 4490451 h 6857999"/>
              <a:gd name="connsiteX15" fmla="*/ 8238393 w 8238898"/>
              <a:gd name="connsiteY15" fmla="*/ 4761892 h 6857999"/>
              <a:gd name="connsiteX16" fmla="*/ 8238898 w 8238898"/>
              <a:gd name="connsiteY16" fmla="*/ 4762351 h 6857999"/>
              <a:gd name="connsiteX17" fmla="*/ 8210149 w 8238898"/>
              <a:gd name="connsiteY17" fmla="*/ 4832436 h 6857999"/>
              <a:gd name="connsiteX18" fmla="*/ 8174690 w 8238898"/>
              <a:gd name="connsiteY18" fmla="*/ 4908161 h 6857999"/>
              <a:gd name="connsiteX19" fmla="*/ 8063806 w 8238898"/>
              <a:gd name="connsiteY19" fmla="*/ 4816673 h 6857999"/>
              <a:gd name="connsiteX20" fmla="*/ 7482270 w 8238898"/>
              <a:gd name="connsiteY20" fmla="*/ 4639038 h 6857999"/>
              <a:gd name="connsiteX21" fmla="*/ 6442159 w 8238898"/>
              <a:gd name="connsiteY21" fmla="*/ 5679148 h 6857999"/>
              <a:gd name="connsiteX22" fmla="*/ 6431898 w 8238898"/>
              <a:gd name="connsiteY22" fmla="*/ 5679148 h 6857999"/>
              <a:gd name="connsiteX23" fmla="*/ 6426260 w 8238898"/>
              <a:gd name="connsiteY23" fmla="*/ 5790819 h 6857999"/>
              <a:gd name="connsiteX24" fmla="*/ 5243677 w 8238898"/>
              <a:gd name="connsiteY24" fmla="*/ 6857999 h 6857999"/>
              <a:gd name="connsiteX25" fmla="*/ 4054957 w 8238898"/>
              <a:gd name="connsiteY25" fmla="*/ 5669279 h 6857999"/>
              <a:gd name="connsiteX26" fmla="*/ 0 w 8238898"/>
              <a:gd name="connsiteY26" fmla="*/ 2087353 h 6857999"/>
              <a:gd name="connsiteX27" fmla="*/ 9214 w 8238898"/>
              <a:gd name="connsiteY27" fmla="*/ 2076451 h 6857999"/>
              <a:gd name="connsiteX28" fmla="*/ 73846 w 8238898"/>
              <a:gd name="connsiteY28" fmla="*/ 1996463 h 6857999"/>
              <a:gd name="connsiteX29" fmla="*/ 96067 w 8238898"/>
              <a:gd name="connsiteY29" fmla="*/ 1968594 h 6857999"/>
              <a:gd name="connsiteX30" fmla="*/ 184221 w 8238898"/>
              <a:gd name="connsiteY30" fmla="*/ 2041328 h 6857999"/>
              <a:gd name="connsiteX31" fmla="*/ 765757 w 8238898"/>
              <a:gd name="connsiteY31" fmla="*/ 2218963 h 6857999"/>
              <a:gd name="connsiteX32" fmla="*/ 1805868 w 8238898"/>
              <a:gd name="connsiteY32" fmla="*/ 1178853 h 6857999"/>
              <a:gd name="connsiteX33" fmla="*/ 1816129 w 8238898"/>
              <a:gd name="connsiteY33" fmla="*/ 1178853 h 6857999"/>
              <a:gd name="connsiteX34" fmla="*/ 1821767 w 8238898"/>
              <a:gd name="connsiteY34" fmla="*/ 1067182 h 6857999"/>
              <a:gd name="connsiteX35" fmla="*/ 3004350 w 8238898"/>
              <a:gd name="connsiteY35" fmla="*/ 0 h 6857999"/>
              <a:gd name="connsiteX36" fmla="*/ 4193070 w 8238898"/>
              <a:gd name="connsiteY36" fmla="*/ 1188721 h 6857999"/>
              <a:gd name="connsiteX37" fmla="*/ 3004350 w 8238898"/>
              <a:gd name="connsiteY37" fmla="*/ 2377441 h 6857999"/>
              <a:gd name="connsiteX38" fmla="*/ 3004350 w 8238898"/>
              <a:gd name="connsiteY38" fmla="*/ 2377440 h 6857999"/>
              <a:gd name="connsiteX39" fmla="*/ 1952790 w 8238898"/>
              <a:gd name="connsiteY39" fmla="*/ 3429000 h 6857999"/>
              <a:gd name="connsiteX40" fmla="*/ 3004350 w 8238898"/>
              <a:gd name="connsiteY40" fmla="*/ 4480560 h 6857999"/>
              <a:gd name="connsiteX41" fmla="*/ 4055910 w 8238898"/>
              <a:gd name="connsiteY41" fmla="*/ 3429000 h 6857999"/>
              <a:gd name="connsiteX42" fmla="*/ 4193070 w 8238898"/>
              <a:gd name="connsiteY42" fmla="*/ 3429000 h 6857999"/>
              <a:gd name="connsiteX43" fmla="*/ 3004350 w 8238898"/>
              <a:gd name="connsiteY43" fmla="*/ 4617720 h 6857999"/>
              <a:gd name="connsiteX44" fmla="*/ 1815630 w 8238898"/>
              <a:gd name="connsiteY44" fmla="*/ 3429000 h 6857999"/>
              <a:gd name="connsiteX45" fmla="*/ 3004350 w 8238898"/>
              <a:gd name="connsiteY45" fmla="*/ 2240280 h 6857999"/>
              <a:gd name="connsiteX46" fmla="*/ 3004350 w 8238898"/>
              <a:gd name="connsiteY46" fmla="*/ 2240281 h 6857999"/>
              <a:gd name="connsiteX47" fmla="*/ 4055910 w 8238898"/>
              <a:gd name="connsiteY47" fmla="*/ 1188721 h 6857999"/>
              <a:gd name="connsiteX48" fmla="*/ 3004350 w 8238898"/>
              <a:gd name="connsiteY48" fmla="*/ 137161 h 6857999"/>
              <a:gd name="connsiteX49" fmla="*/ 1958219 w 8238898"/>
              <a:gd name="connsiteY49" fmla="*/ 1081206 h 6857999"/>
              <a:gd name="connsiteX50" fmla="*/ 1953288 w 8238898"/>
              <a:gd name="connsiteY50" fmla="*/ 1178853 h 6857999"/>
              <a:gd name="connsiteX51" fmla="*/ 1954455 w 8238898"/>
              <a:gd name="connsiteY51" fmla="*/ 1178853 h 6857999"/>
              <a:gd name="connsiteX52" fmla="*/ 765757 w 8238898"/>
              <a:gd name="connsiteY52" fmla="*/ 2367550 h 6857999"/>
              <a:gd name="connsiteX53" fmla="*/ 9635 w 8238898"/>
              <a:gd name="connsiteY53" fmla="*/ 209610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8238898" h="6857999">
                <a:moveTo>
                  <a:pt x="4054957" y="5669279"/>
                </a:moveTo>
                <a:cubicBezTo>
                  <a:pt x="4054957" y="5012767"/>
                  <a:pt x="4587165" y="4480559"/>
                  <a:pt x="5243677" y="4480559"/>
                </a:cubicBezTo>
                <a:cubicBezTo>
                  <a:pt x="5824438" y="4480559"/>
                  <a:pt x="6295237" y="4009760"/>
                  <a:pt x="6295237" y="3428999"/>
                </a:cubicBezTo>
                <a:cubicBezTo>
                  <a:pt x="6295237" y="2848238"/>
                  <a:pt x="5824438" y="2377439"/>
                  <a:pt x="5243677" y="2377439"/>
                </a:cubicBezTo>
                <a:cubicBezTo>
                  <a:pt x="4662916" y="2377439"/>
                  <a:pt x="4192117" y="2848238"/>
                  <a:pt x="4192117" y="3428999"/>
                </a:cubicBezTo>
                <a:lnTo>
                  <a:pt x="4054957" y="3428999"/>
                </a:lnTo>
                <a:cubicBezTo>
                  <a:pt x="4054957" y="2772487"/>
                  <a:pt x="4587165" y="2240279"/>
                  <a:pt x="5243677" y="2240279"/>
                </a:cubicBezTo>
                <a:cubicBezTo>
                  <a:pt x="5900189" y="2240279"/>
                  <a:pt x="6432397" y="2772487"/>
                  <a:pt x="6432397" y="3428999"/>
                </a:cubicBezTo>
                <a:cubicBezTo>
                  <a:pt x="6432397" y="4085511"/>
                  <a:pt x="5900189" y="4617719"/>
                  <a:pt x="5243677" y="4617719"/>
                </a:cubicBezTo>
                <a:cubicBezTo>
                  <a:pt x="4662916" y="4617719"/>
                  <a:pt x="4192117" y="5088518"/>
                  <a:pt x="4192117" y="5669279"/>
                </a:cubicBezTo>
                <a:cubicBezTo>
                  <a:pt x="4192117" y="6250040"/>
                  <a:pt x="4662916" y="6720839"/>
                  <a:pt x="5243677" y="6720839"/>
                </a:cubicBezTo>
                <a:cubicBezTo>
                  <a:pt x="5788140" y="6720839"/>
                  <a:pt x="6235957" y="6307051"/>
                  <a:pt x="6289808" y="5776795"/>
                </a:cubicBezTo>
                <a:lnTo>
                  <a:pt x="6294738" y="5679148"/>
                </a:lnTo>
                <a:lnTo>
                  <a:pt x="6293572" y="5679148"/>
                </a:lnTo>
                <a:cubicBezTo>
                  <a:pt x="6293572" y="5022649"/>
                  <a:pt x="6825771" y="4490451"/>
                  <a:pt x="7482270" y="4490451"/>
                </a:cubicBezTo>
                <a:cubicBezTo>
                  <a:pt x="7769489" y="4490451"/>
                  <a:pt x="8032915" y="4592317"/>
                  <a:pt x="8238393" y="4761892"/>
                </a:cubicBezTo>
                <a:lnTo>
                  <a:pt x="8238898" y="4762351"/>
                </a:lnTo>
                <a:lnTo>
                  <a:pt x="8210149" y="4832436"/>
                </a:lnTo>
                <a:lnTo>
                  <a:pt x="8174690" y="4908161"/>
                </a:lnTo>
                <a:lnTo>
                  <a:pt x="8063806" y="4816673"/>
                </a:lnTo>
                <a:cubicBezTo>
                  <a:pt x="7897803" y="4704524"/>
                  <a:pt x="7697684" y="4639038"/>
                  <a:pt x="7482270" y="4639038"/>
                </a:cubicBezTo>
                <a:cubicBezTo>
                  <a:pt x="6907833" y="4639038"/>
                  <a:pt x="6442159" y="5104712"/>
                  <a:pt x="6442159" y="5679148"/>
                </a:cubicBezTo>
                <a:lnTo>
                  <a:pt x="6431898" y="5679148"/>
                </a:lnTo>
                <a:lnTo>
                  <a:pt x="6426260" y="5790819"/>
                </a:lnTo>
                <a:cubicBezTo>
                  <a:pt x="6365385" y="6390238"/>
                  <a:pt x="5859157" y="6857999"/>
                  <a:pt x="5243677" y="6857999"/>
                </a:cubicBezTo>
                <a:cubicBezTo>
                  <a:pt x="4587165" y="6857999"/>
                  <a:pt x="4054957" y="6325791"/>
                  <a:pt x="4054957" y="5669279"/>
                </a:cubicBezTo>
                <a:close/>
                <a:moveTo>
                  <a:pt x="0" y="2087353"/>
                </a:moveTo>
                <a:lnTo>
                  <a:pt x="9214" y="2076451"/>
                </a:lnTo>
                <a:cubicBezTo>
                  <a:pt x="32520" y="2047767"/>
                  <a:pt x="54027" y="2021146"/>
                  <a:pt x="73846" y="1996463"/>
                </a:cubicBezTo>
                <a:lnTo>
                  <a:pt x="96067" y="1968594"/>
                </a:lnTo>
                <a:lnTo>
                  <a:pt x="184221" y="2041328"/>
                </a:lnTo>
                <a:cubicBezTo>
                  <a:pt x="350224" y="2153478"/>
                  <a:pt x="550343" y="2218963"/>
                  <a:pt x="765757" y="2218963"/>
                </a:cubicBezTo>
                <a:cubicBezTo>
                  <a:pt x="1340194" y="2218963"/>
                  <a:pt x="1805868" y="1753290"/>
                  <a:pt x="1805868" y="1178853"/>
                </a:cubicBezTo>
                <a:lnTo>
                  <a:pt x="1816129" y="1178853"/>
                </a:lnTo>
                <a:lnTo>
                  <a:pt x="1821767" y="1067182"/>
                </a:lnTo>
                <a:cubicBezTo>
                  <a:pt x="1882642" y="467762"/>
                  <a:pt x="2388870" y="0"/>
                  <a:pt x="3004350" y="0"/>
                </a:cubicBezTo>
                <a:cubicBezTo>
                  <a:pt x="3660862" y="0"/>
                  <a:pt x="4193070" y="532209"/>
                  <a:pt x="4193070" y="1188721"/>
                </a:cubicBezTo>
                <a:cubicBezTo>
                  <a:pt x="4193070" y="1845233"/>
                  <a:pt x="3660862" y="2377441"/>
                  <a:pt x="3004350" y="2377441"/>
                </a:cubicBezTo>
                <a:lnTo>
                  <a:pt x="3004350" y="2377440"/>
                </a:lnTo>
                <a:cubicBezTo>
                  <a:pt x="2423589" y="2377440"/>
                  <a:pt x="1952790" y="2848239"/>
                  <a:pt x="1952790" y="3429000"/>
                </a:cubicBezTo>
                <a:cubicBezTo>
                  <a:pt x="1952790" y="4009761"/>
                  <a:pt x="2423589" y="4480560"/>
                  <a:pt x="3004350" y="4480560"/>
                </a:cubicBezTo>
                <a:cubicBezTo>
                  <a:pt x="3585111" y="4480560"/>
                  <a:pt x="4055910" y="4009761"/>
                  <a:pt x="4055910" y="3429000"/>
                </a:cubicBezTo>
                <a:lnTo>
                  <a:pt x="4193070" y="3429000"/>
                </a:lnTo>
                <a:cubicBezTo>
                  <a:pt x="4193070" y="4085512"/>
                  <a:pt x="3660862" y="4617720"/>
                  <a:pt x="3004350" y="4617720"/>
                </a:cubicBezTo>
                <a:cubicBezTo>
                  <a:pt x="2347838" y="4617720"/>
                  <a:pt x="1815630" y="4085512"/>
                  <a:pt x="1815630" y="3429000"/>
                </a:cubicBezTo>
                <a:cubicBezTo>
                  <a:pt x="1815630" y="2772488"/>
                  <a:pt x="2347838" y="2240280"/>
                  <a:pt x="3004350" y="2240280"/>
                </a:cubicBezTo>
                <a:lnTo>
                  <a:pt x="3004350" y="2240281"/>
                </a:lnTo>
                <a:cubicBezTo>
                  <a:pt x="3585111" y="2240281"/>
                  <a:pt x="4055910" y="1769482"/>
                  <a:pt x="4055910" y="1188721"/>
                </a:cubicBezTo>
                <a:cubicBezTo>
                  <a:pt x="4055910" y="607961"/>
                  <a:pt x="3585111" y="137161"/>
                  <a:pt x="3004350" y="137161"/>
                </a:cubicBezTo>
                <a:cubicBezTo>
                  <a:pt x="2459887" y="137161"/>
                  <a:pt x="2012070" y="550950"/>
                  <a:pt x="1958219" y="1081206"/>
                </a:cubicBezTo>
                <a:lnTo>
                  <a:pt x="1953288" y="1178853"/>
                </a:lnTo>
                <a:lnTo>
                  <a:pt x="1954455" y="1178853"/>
                </a:lnTo>
                <a:cubicBezTo>
                  <a:pt x="1954455" y="1835352"/>
                  <a:pt x="1422256" y="2367550"/>
                  <a:pt x="765757" y="2367550"/>
                </a:cubicBezTo>
                <a:cubicBezTo>
                  <a:pt x="478538" y="2367550"/>
                  <a:pt x="215112" y="2265684"/>
                  <a:pt x="9635" y="2096109"/>
                </a:cubicBezTo>
                <a:close/>
              </a:path>
            </a:pathLst>
          </a:custGeom>
          <a:solidFill>
            <a:srgbClr val="000000"/>
          </a:solidFill>
          <a:ln w="18256" cap="flat">
            <a:noFill/>
            <a:prstDash val="solid"/>
            <a:miter/>
          </a:ln>
          <a:effectLst>
            <a:outerShdw blurRad="203200" sx="102000" sy="102000" algn="ctr" rotWithShape="0">
              <a:srgbClr val="5A24FD"/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46A25702-38A3-54CA-8D35-B06D68605D3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2700000">
            <a:off x="3217133" y="-108387"/>
            <a:ext cx="6831790" cy="7074776"/>
          </a:xfrm>
          <a:custGeom>
            <a:avLst/>
            <a:gdLst>
              <a:gd name="connsiteX0" fmla="*/ 2312273 w 7273576"/>
              <a:gd name="connsiteY0" fmla="*/ 111357 h 7272363"/>
              <a:gd name="connsiteX1" fmla="*/ 2423630 w 7273576"/>
              <a:gd name="connsiteY1" fmla="*/ 0 h 7272363"/>
              <a:gd name="connsiteX2" fmla="*/ 2473704 w 7273576"/>
              <a:gd name="connsiteY2" fmla="*/ 66962 h 7272363"/>
              <a:gd name="connsiteX3" fmla="*/ 2704661 w 7273576"/>
              <a:gd name="connsiteY3" fmla="*/ 823064 h 7272363"/>
              <a:gd name="connsiteX4" fmla="*/ 1352329 w 7273576"/>
              <a:gd name="connsiteY4" fmla="*/ 2175396 h 7272363"/>
              <a:gd name="connsiteX5" fmla="*/ 1352330 w 7273576"/>
              <a:gd name="connsiteY5" fmla="*/ 2174046 h 7272363"/>
              <a:gd name="connsiteX6" fmla="*/ 1230018 w 7273576"/>
              <a:gd name="connsiteY6" fmla="*/ 2180223 h 7272363"/>
              <a:gd name="connsiteX7" fmla="*/ 156038 w 7273576"/>
              <a:gd name="connsiteY7" fmla="*/ 3370339 h 7272363"/>
              <a:gd name="connsiteX8" fmla="*/ 1352331 w 7273576"/>
              <a:gd name="connsiteY8" fmla="*/ 4566632 h 7272363"/>
              <a:gd name="connsiteX9" fmla="*/ 2548625 w 7273576"/>
              <a:gd name="connsiteY9" fmla="*/ 3370339 h 7272363"/>
              <a:gd name="connsiteX10" fmla="*/ 2547765 w 7273576"/>
              <a:gd name="connsiteY10" fmla="*/ 3370339 h 7272363"/>
              <a:gd name="connsiteX11" fmla="*/ 3900096 w 7273576"/>
              <a:gd name="connsiteY11" fmla="*/ 2018008 h 7272363"/>
              <a:gd name="connsiteX12" fmla="*/ 5252428 w 7273576"/>
              <a:gd name="connsiteY12" fmla="*/ 3370339 h 7272363"/>
              <a:gd name="connsiteX13" fmla="*/ 4038364 w 7273576"/>
              <a:gd name="connsiteY13" fmla="*/ 4715689 h 7272363"/>
              <a:gd name="connsiteX14" fmla="*/ 3902749 w 7273576"/>
              <a:gd name="connsiteY14" fmla="*/ 4722536 h 7272363"/>
              <a:gd name="connsiteX15" fmla="*/ 3902749 w 7273576"/>
              <a:gd name="connsiteY15" fmla="*/ 4723738 h 7272363"/>
              <a:gd name="connsiteX16" fmla="*/ 2706456 w 7273576"/>
              <a:gd name="connsiteY16" fmla="*/ 5920031 h 7272363"/>
              <a:gd name="connsiteX17" fmla="*/ 3902749 w 7273576"/>
              <a:gd name="connsiteY17" fmla="*/ 7116324 h 7272363"/>
              <a:gd name="connsiteX18" fmla="*/ 5099043 w 7273576"/>
              <a:gd name="connsiteY18" fmla="*/ 5920031 h 7272363"/>
              <a:gd name="connsiteX19" fmla="*/ 5098182 w 7273576"/>
              <a:gd name="connsiteY19" fmla="*/ 5920031 h 7272363"/>
              <a:gd name="connsiteX20" fmla="*/ 6450515 w 7273576"/>
              <a:gd name="connsiteY20" fmla="*/ 4567700 h 7272363"/>
              <a:gd name="connsiteX21" fmla="*/ 7206616 w 7273576"/>
              <a:gd name="connsiteY21" fmla="*/ 4798657 h 7272363"/>
              <a:gd name="connsiteX22" fmla="*/ 7273576 w 7273576"/>
              <a:gd name="connsiteY22" fmla="*/ 4848729 h 7272363"/>
              <a:gd name="connsiteX23" fmla="*/ 7162220 w 7273576"/>
              <a:gd name="connsiteY23" fmla="*/ 4960086 h 7272363"/>
              <a:gd name="connsiteX24" fmla="*/ 7119374 w 7273576"/>
              <a:gd name="connsiteY24" fmla="*/ 4928046 h 7272363"/>
              <a:gd name="connsiteX25" fmla="*/ 6450515 w 7273576"/>
              <a:gd name="connsiteY25" fmla="*/ 4723738 h 7272363"/>
              <a:gd name="connsiteX26" fmla="*/ 5254221 w 7273576"/>
              <a:gd name="connsiteY26" fmla="*/ 5920031 h 7272363"/>
              <a:gd name="connsiteX27" fmla="*/ 5255081 w 7273576"/>
              <a:gd name="connsiteY27" fmla="*/ 5920031 h 7272363"/>
              <a:gd name="connsiteX28" fmla="*/ 3902749 w 7273576"/>
              <a:gd name="connsiteY28" fmla="*/ 7272363 h 7272363"/>
              <a:gd name="connsiteX29" fmla="*/ 2550418 w 7273576"/>
              <a:gd name="connsiteY29" fmla="*/ 5920031 h 7272363"/>
              <a:gd name="connsiteX30" fmla="*/ 3764482 w 7273576"/>
              <a:gd name="connsiteY30" fmla="*/ 4574681 h 7272363"/>
              <a:gd name="connsiteX31" fmla="*/ 3900096 w 7273576"/>
              <a:gd name="connsiteY31" fmla="*/ 4567834 h 7272363"/>
              <a:gd name="connsiteX32" fmla="*/ 3900096 w 7273576"/>
              <a:gd name="connsiteY32" fmla="*/ 4566632 h 7272363"/>
              <a:gd name="connsiteX33" fmla="*/ 5096390 w 7273576"/>
              <a:gd name="connsiteY33" fmla="*/ 3370339 h 7272363"/>
              <a:gd name="connsiteX34" fmla="*/ 3900097 w 7273576"/>
              <a:gd name="connsiteY34" fmla="*/ 2174046 h 7272363"/>
              <a:gd name="connsiteX35" fmla="*/ 2703804 w 7273576"/>
              <a:gd name="connsiteY35" fmla="*/ 3370339 h 7272363"/>
              <a:gd name="connsiteX36" fmla="*/ 2704663 w 7273576"/>
              <a:gd name="connsiteY36" fmla="*/ 3370339 h 7272363"/>
              <a:gd name="connsiteX37" fmla="*/ 1352332 w 7273576"/>
              <a:gd name="connsiteY37" fmla="*/ 4722671 h 7272363"/>
              <a:gd name="connsiteX38" fmla="*/ 0 w 7273576"/>
              <a:gd name="connsiteY38" fmla="*/ 3370339 h 7272363"/>
              <a:gd name="connsiteX39" fmla="*/ 1352332 w 7273576"/>
              <a:gd name="connsiteY39" fmla="*/ 2018008 h 7272363"/>
              <a:gd name="connsiteX40" fmla="*/ 1352331 w 7273576"/>
              <a:gd name="connsiteY40" fmla="*/ 2019357 h 7272363"/>
              <a:gd name="connsiteX41" fmla="*/ 1474643 w 7273576"/>
              <a:gd name="connsiteY41" fmla="*/ 2013181 h 7272363"/>
              <a:gd name="connsiteX42" fmla="*/ 2548622 w 7273576"/>
              <a:gd name="connsiteY42" fmla="*/ 823064 h 7272363"/>
              <a:gd name="connsiteX43" fmla="*/ 2344315 w 7273576"/>
              <a:gd name="connsiteY43" fmla="*/ 154205 h 7272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7273576" h="7272363">
                <a:moveTo>
                  <a:pt x="2312273" y="111357"/>
                </a:moveTo>
                <a:lnTo>
                  <a:pt x="2423630" y="0"/>
                </a:lnTo>
                <a:lnTo>
                  <a:pt x="2473704" y="66962"/>
                </a:lnTo>
                <a:cubicBezTo>
                  <a:pt x="2619518" y="282796"/>
                  <a:pt x="2704661" y="542987"/>
                  <a:pt x="2704661" y="823064"/>
                </a:cubicBezTo>
                <a:cubicBezTo>
                  <a:pt x="2704661" y="1569936"/>
                  <a:pt x="2099202" y="2175395"/>
                  <a:pt x="1352329" y="2175396"/>
                </a:cubicBezTo>
                <a:lnTo>
                  <a:pt x="1352330" y="2174046"/>
                </a:lnTo>
                <a:lnTo>
                  <a:pt x="1230018" y="2180223"/>
                </a:lnTo>
                <a:cubicBezTo>
                  <a:pt x="626779" y="2241485"/>
                  <a:pt x="156038" y="2750938"/>
                  <a:pt x="156038" y="3370339"/>
                </a:cubicBezTo>
                <a:cubicBezTo>
                  <a:pt x="156038" y="4031035"/>
                  <a:pt x="691636" y="4566633"/>
                  <a:pt x="1352331" y="4566632"/>
                </a:cubicBezTo>
                <a:cubicBezTo>
                  <a:pt x="2013027" y="4566633"/>
                  <a:pt x="2548625" y="4031035"/>
                  <a:pt x="2548625" y="3370339"/>
                </a:cubicBezTo>
                <a:lnTo>
                  <a:pt x="2547765" y="3370339"/>
                </a:lnTo>
                <a:cubicBezTo>
                  <a:pt x="2547765" y="2623467"/>
                  <a:pt x="3153224" y="2018008"/>
                  <a:pt x="3900096" y="2018008"/>
                </a:cubicBezTo>
                <a:cubicBezTo>
                  <a:pt x="4646969" y="2018008"/>
                  <a:pt x="5252428" y="2623467"/>
                  <a:pt x="5252428" y="3370339"/>
                </a:cubicBezTo>
                <a:cubicBezTo>
                  <a:pt x="5252428" y="4070532"/>
                  <a:pt x="4720286" y="4646437"/>
                  <a:pt x="4038364" y="4715689"/>
                </a:cubicBezTo>
                <a:lnTo>
                  <a:pt x="3902749" y="4722536"/>
                </a:lnTo>
                <a:lnTo>
                  <a:pt x="3902749" y="4723738"/>
                </a:lnTo>
                <a:cubicBezTo>
                  <a:pt x="3242054" y="4723738"/>
                  <a:pt x="2706456" y="5259336"/>
                  <a:pt x="2706456" y="5920031"/>
                </a:cubicBezTo>
                <a:cubicBezTo>
                  <a:pt x="2706456" y="6580726"/>
                  <a:pt x="3242054" y="7116324"/>
                  <a:pt x="3902749" y="7116324"/>
                </a:cubicBezTo>
                <a:cubicBezTo>
                  <a:pt x="4563445" y="7116324"/>
                  <a:pt x="5099043" y="6580726"/>
                  <a:pt x="5099043" y="5920031"/>
                </a:cubicBezTo>
                <a:lnTo>
                  <a:pt x="5098182" y="5920031"/>
                </a:lnTo>
                <a:cubicBezTo>
                  <a:pt x="5098182" y="5173159"/>
                  <a:pt x="5703642" y="4567700"/>
                  <a:pt x="6450515" y="4567700"/>
                </a:cubicBezTo>
                <a:cubicBezTo>
                  <a:pt x="6730591" y="4567700"/>
                  <a:pt x="6990782" y="4652843"/>
                  <a:pt x="7206616" y="4798657"/>
                </a:cubicBezTo>
                <a:lnTo>
                  <a:pt x="7273576" y="4848729"/>
                </a:lnTo>
                <a:lnTo>
                  <a:pt x="7162220" y="4960086"/>
                </a:lnTo>
                <a:lnTo>
                  <a:pt x="7119374" y="4928046"/>
                </a:lnTo>
                <a:cubicBezTo>
                  <a:pt x="6928444" y="4799056"/>
                  <a:pt x="6698275" y="4723738"/>
                  <a:pt x="6450515" y="4723738"/>
                </a:cubicBezTo>
                <a:cubicBezTo>
                  <a:pt x="5789819" y="4723738"/>
                  <a:pt x="5254221" y="5259336"/>
                  <a:pt x="5254221" y="5920031"/>
                </a:cubicBezTo>
                <a:lnTo>
                  <a:pt x="5255081" y="5920031"/>
                </a:lnTo>
                <a:cubicBezTo>
                  <a:pt x="5255081" y="6666904"/>
                  <a:pt x="4649622" y="7272363"/>
                  <a:pt x="3902749" y="7272363"/>
                </a:cubicBezTo>
                <a:cubicBezTo>
                  <a:pt x="3155877" y="7272363"/>
                  <a:pt x="2550418" y="6666903"/>
                  <a:pt x="2550418" y="5920031"/>
                </a:cubicBezTo>
                <a:cubicBezTo>
                  <a:pt x="2550418" y="5219838"/>
                  <a:pt x="3082560" y="4643935"/>
                  <a:pt x="3764482" y="4574681"/>
                </a:cubicBezTo>
                <a:lnTo>
                  <a:pt x="3900096" y="4567834"/>
                </a:lnTo>
                <a:lnTo>
                  <a:pt x="3900096" y="4566632"/>
                </a:lnTo>
                <a:cubicBezTo>
                  <a:pt x="4560792" y="4566632"/>
                  <a:pt x="5096389" y="4031035"/>
                  <a:pt x="5096390" y="3370339"/>
                </a:cubicBezTo>
                <a:cubicBezTo>
                  <a:pt x="5096390" y="2709644"/>
                  <a:pt x="4560792" y="2174046"/>
                  <a:pt x="3900097" y="2174046"/>
                </a:cubicBezTo>
                <a:cubicBezTo>
                  <a:pt x="3239401" y="2174047"/>
                  <a:pt x="2703803" y="2709645"/>
                  <a:pt x="2703804" y="3370339"/>
                </a:cubicBezTo>
                <a:lnTo>
                  <a:pt x="2704663" y="3370339"/>
                </a:lnTo>
                <a:cubicBezTo>
                  <a:pt x="2704663" y="4117212"/>
                  <a:pt x="2099204" y="4722671"/>
                  <a:pt x="1352332" y="4722671"/>
                </a:cubicBezTo>
                <a:cubicBezTo>
                  <a:pt x="605459" y="4722671"/>
                  <a:pt x="0" y="4117212"/>
                  <a:pt x="0" y="3370339"/>
                </a:cubicBezTo>
                <a:cubicBezTo>
                  <a:pt x="0" y="2623467"/>
                  <a:pt x="605459" y="2018008"/>
                  <a:pt x="1352332" y="2018008"/>
                </a:cubicBezTo>
                <a:lnTo>
                  <a:pt x="1352331" y="2019357"/>
                </a:lnTo>
                <a:lnTo>
                  <a:pt x="1474643" y="2013181"/>
                </a:lnTo>
                <a:cubicBezTo>
                  <a:pt x="2077882" y="1951919"/>
                  <a:pt x="2548622" y="1442466"/>
                  <a:pt x="2548622" y="823064"/>
                </a:cubicBezTo>
                <a:cubicBezTo>
                  <a:pt x="2548623" y="575303"/>
                  <a:pt x="2473304" y="345135"/>
                  <a:pt x="2344315" y="154205"/>
                </a:cubicBezTo>
                <a:close/>
              </a:path>
            </a:pathLst>
          </a:custGeom>
          <a:solidFill>
            <a:schemeClr val="accent6">
              <a:lumMod val="75000"/>
            </a:schemeClr>
          </a:solidFill>
          <a:ln w="18256" cap="flat">
            <a:noFill/>
            <a:prstDash val="solid"/>
            <a:miter/>
          </a:ln>
          <a:effectLst>
            <a:outerShdw blurRad="444500" sx="102000" sy="102000" algn="ctr" rotWithShape="0">
              <a:srgbClr val="002060">
                <a:alpha val="55000"/>
              </a:srgbClr>
            </a:outerShdw>
          </a:effectLst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8" name="Graphic 11" descr="Single gear with solid fill">
            <a:extLst>
              <a:ext uri="{FF2B5EF4-FFF2-40B4-BE49-F238E27FC236}">
                <a16:creationId xmlns:a16="http://schemas.microsoft.com/office/drawing/2014/main" id="{69E75AE4-B39C-2B34-671A-6ACD9A3633C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4296355" y="4306824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19" name="Graphic 11" descr="Single gear with solid fill">
            <a:extLst>
              <a:ext uri="{FF2B5EF4-FFF2-40B4-BE49-F238E27FC236}">
                <a16:creationId xmlns:a16="http://schemas.microsoft.com/office/drawing/2014/main" id="{132631C3-B9A2-E8F3-9B79-9B8C9F8C595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132846" y="2551176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21" name="Graphic 11" descr="Single gear with solid fill">
            <a:extLst>
              <a:ext uri="{FF2B5EF4-FFF2-40B4-BE49-F238E27FC236}">
                <a16:creationId xmlns:a16="http://schemas.microsoft.com/office/drawing/2014/main" id="{370BC593-777E-6290-1927-A14D833398C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4373406" y="860232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22" name="Circle: Hollow 21">
            <a:extLst>
              <a:ext uri="{FF2B5EF4-FFF2-40B4-BE49-F238E27FC236}">
                <a16:creationId xmlns:a16="http://schemas.microsoft.com/office/drawing/2014/main" id="{58E2B471-F56D-3159-B51E-ECC838F957E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4787680" y="1274506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24" name="Circle: Hollow 23">
            <a:extLst>
              <a:ext uri="{FF2B5EF4-FFF2-40B4-BE49-F238E27FC236}">
                <a16:creationId xmlns:a16="http://schemas.microsoft.com/office/drawing/2014/main" id="{2252B349-ACFD-C30D-2030-4AE8DFD3050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547120" y="2965450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25" name="Circle: Hollow 24">
            <a:extLst>
              <a:ext uri="{FF2B5EF4-FFF2-40B4-BE49-F238E27FC236}">
                <a16:creationId xmlns:a16="http://schemas.microsoft.com/office/drawing/2014/main" id="{23E57E16-4437-C0AB-73CE-4F7115635B7A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4710629" y="4721098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pic>
        <p:nvPicPr>
          <p:cNvPr id="26" name="Graphic 25" descr="Lightbulb and gear with solid fill">
            <a:extLst>
              <a:ext uri="{FF2B5EF4-FFF2-40B4-BE49-F238E27FC236}">
                <a16:creationId xmlns:a16="http://schemas.microsoft.com/office/drawing/2014/main" id="{E86173A7-6771-C2B1-F782-C41631997729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945579" y="4956048"/>
            <a:ext cx="457200" cy="457200"/>
          </a:xfrm>
          <a:prstGeom prst="rect">
            <a:avLst/>
          </a:prstGeom>
        </p:spPr>
      </p:pic>
      <p:pic>
        <p:nvPicPr>
          <p:cNvPr id="27" name="Graphic 26" descr="Bar graph with upward trend with solid fill">
            <a:extLst>
              <a:ext uri="{FF2B5EF4-FFF2-40B4-BE49-F238E27FC236}">
                <a16:creationId xmlns:a16="http://schemas.microsoft.com/office/drawing/2014/main" id="{FA8F1093-E6B8-C483-96EB-8584471A44DF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782070" y="3200400"/>
            <a:ext cx="457200" cy="457200"/>
          </a:xfrm>
          <a:prstGeom prst="rect">
            <a:avLst/>
          </a:prstGeom>
        </p:spPr>
      </p:pic>
      <p:pic>
        <p:nvPicPr>
          <p:cNvPr id="29" name="Graphic 28" descr="Dollar with solid fill">
            <a:extLst>
              <a:ext uri="{FF2B5EF4-FFF2-40B4-BE49-F238E27FC236}">
                <a16:creationId xmlns:a16="http://schemas.microsoft.com/office/drawing/2014/main" id="{9F001AEE-8DC5-6CCE-DBD4-07AD5B3FC190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022630" y="1509456"/>
            <a:ext cx="457200" cy="457200"/>
          </a:xfrm>
          <a:prstGeom prst="rect">
            <a:avLst/>
          </a:prstGeom>
        </p:spPr>
      </p:pic>
      <p:sp>
        <p:nvSpPr>
          <p:cNvPr id="31" name="TextBox 30">
            <a:extLst>
              <a:ext uri="{FF2B5EF4-FFF2-40B4-BE49-F238E27FC236}">
                <a16:creationId xmlns:a16="http://schemas.microsoft.com/office/drawing/2014/main" id="{A5910E6E-A2D5-3B64-B27E-75186F4DDD80}"/>
              </a:ext>
            </a:extLst>
          </p:cNvPr>
          <p:cNvSpPr txBox="1">
            <a:spLocks/>
          </p:cNvSpPr>
          <p:nvPr/>
        </p:nvSpPr>
        <p:spPr>
          <a:xfrm>
            <a:off x="283339" y="4859537"/>
            <a:ext cx="3200400" cy="12311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dirty="0">
                <a:solidFill>
                  <a:schemeClr val="bg1">
                    <a:lumMod val="65000"/>
                  </a:schemeClr>
                </a:solidFill>
              </a:rPr>
              <a:t>IDEA</a:t>
            </a:r>
            <a:endParaRPr lang="en-US" dirty="0">
              <a:solidFill>
                <a:schemeClr val="bg1">
                  <a:lumMod val="65000"/>
                </a:schemeClr>
              </a:solidFill>
            </a:endParaRPr>
          </a:p>
          <a:p>
            <a:pPr algn="r"/>
            <a:r>
              <a:rPr lang="en-US" sz="1600" dirty="0">
                <a:solidFill>
                  <a:schemeClr val="bg1">
                    <a:lumMod val="65000"/>
                  </a:schemeClr>
                </a:solidFill>
              </a:rPr>
              <a:t>Lorem ipsum dolor sit amet, consectetuer adipiscing elit. </a:t>
            </a:r>
            <a:endParaRPr lang="en-US" dirty="0">
              <a:solidFill>
                <a:schemeClr val="bg1">
                  <a:lumMod val="65000"/>
                </a:schemeClr>
              </a:solidFill>
            </a:endParaRPr>
          </a:p>
          <a:p>
            <a:pPr algn="r"/>
            <a:endParaRPr lang="en-US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BC1D6D92-0417-DF56-0CA2-85BB565B88D3}"/>
              </a:ext>
            </a:extLst>
          </p:cNvPr>
          <p:cNvSpPr txBox="1">
            <a:spLocks/>
          </p:cNvSpPr>
          <p:nvPr/>
        </p:nvSpPr>
        <p:spPr>
          <a:xfrm>
            <a:off x="283339" y="1095832"/>
            <a:ext cx="3200400" cy="12311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dirty="0">
                <a:solidFill>
                  <a:schemeClr val="bg1">
                    <a:lumMod val="65000"/>
                  </a:schemeClr>
                </a:solidFill>
              </a:rPr>
              <a:t> BUSINESS</a:t>
            </a:r>
            <a:endParaRPr lang="en-US" dirty="0">
              <a:solidFill>
                <a:schemeClr val="bg1">
                  <a:lumMod val="65000"/>
                </a:schemeClr>
              </a:solidFill>
            </a:endParaRPr>
          </a:p>
          <a:p>
            <a:pPr algn="r"/>
            <a:r>
              <a:rPr lang="en-US" sz="1600" dirty="0">
                <a:solidFill>
                  <a:schemeClr val="bg1">
                    <a:lumMod val="65000"/>
                  </a:schemeClr>
                </a:solidFill>
              </a:rPr>
              <a:t>Lorem ipsum dolor sit amet, consectetuer adipiscing elit. </a:t>
            </a:r>
            <a:endParaRPr lang="en-US" dirty="0">
              <a:solidFill>
                <a:schemeClr val="bg1">
                  <a:lumMod val="65000"/>
                </a:schemeClr>
              </a:solidFill>
            </a:endParaRPr>
          </a:p>
          <a:p>
            <a:pPr algn="r"/>
            <a:endParaRPr lang="en-US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18CFDAE-BA25-1474-D4C2-162D163495D4}"/>
              </a:ext>
            </a:extLst>
          </p:cNvPr>
          <p:cNvSpPr txBox="1">
            <a:spLocks/>
          </p:cNvSpPr>
          <p:nvPr/>
        </p:nvSpPr>
        <p:spPr>
          <a:xfrm>
            <a:off x="8588175" y="2788363"/>
            <a:ext cx="3065753" cy="12311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chemeClr val="bg1">
                    <a:lumMod val="65000"/>
                  </a:schemeClr>
                </a:solidFill>
              </a:rPr>
              <a:t> RESEARCH</a:t>
            </a:r>
            <a:endParaRPr lang="en-US" dirty="0">
              <a:solidFill>
                <a:schemeClr val="bg1">
                  <a:lumMod val="65000"/>
                </a:schemeClr>
              </a:solidFill>
            </a:endParaRPr>
          </a:p>
          <a:p>
            <a:r>
              <a:rPr lang="en-US" sz="1600" dirty="0">
                <a:solidFill>
                  <a:schemeClr val="bg1">
                    <a:lumMod val="65000"/>
                  </a:schemeClr>
                </a:solidFill>
              </a:rPr>
              <a:t>Lorem ipsum dolor sit amet, consectetuer adipiscing elit. </a:t>
            </a:r>
            <a:endParaRPr lang="en-US" dirty="0">
              <a:solidFill>
                <a:schemeClr val="bg1">
                  <a:lumMod val="65000"/>
                </a:schemeClr>
              </a:solidFill>
            </a:endParaRPr>
          </a:p>
          <a:p>
            <a:endParaRPr lang="en-US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1D748E5F-A593-91B1-1EC8-BC327308D919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2999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9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FFFFF"/>
                                          </p:to>
                                        </p:animClr>
                                        <p:set>
                                          <p:cBhvr>
                                            <p:cTn id="10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1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" presetID="2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4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6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2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2" presetClass="entr" presetSubtype="8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45" dur="2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46" dur="2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2" presetClass="entr" presetSubtype="2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49" dur="2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50" dur="2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2" presetClass="entr" presetSubtype="8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53" dur="2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54" dur="2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5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56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7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58" dur="4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9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60" dur="4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1" fill="hold">
                                <p:stCondLst>
                                  <p:cond delay="6500"/>
                                </p:stCondLst>
                                <p:childTnLst>
                                  <p:par>
                                    <p:cTn id="62" presetID="1" presetClass="emph" presetSubtype="2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63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64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65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6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67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68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69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0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71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72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73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4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75" dur="2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76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77" dur="2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78" presetID="1" presetClass="emph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79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80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81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2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83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" grpId="0" animBg="1"/>
          <p:bldP spid="16" grpId="0" animBg="1"/>
          <p:bldP spid="18" grpId="0" animBg="1"/>
          <p:bldP spid="18" grpId="1" animBg="1"/>
          <p:bldP spid="19" grpId="0" animBg="1"/>
          <p:bldP spid="19" grpId="1" animBg="1"/>
          <p:bldP spid="21" grpId="0" animBg="1"/>
          <p:bldP spid="21" grpId="1" animBg="1"/>
          <p:bldP spid="22" grpId="0" animBg="1"/>
          <p:bldP spid="24" grpId="0" animBg="1"/>
          <p:bldP spid="25" grpId="0" animBg="1"/>
          <p:bldP spid="31" grpId="0"/>
          <p:bldP spid="31" grpId="1"/>
          <p:bldP spid="33" grpId="0"/>
          <p:bldP spid="33" grpId="1"/>
          <p:bldP spid="2" grpId="0"/>
          <p:bldP spid="2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9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FFFFF"/>
                                          </p:to>
                                        </p:animClr>
                                        <p:set>
                                          <p:cBhvr>
                                            <p:cTn id="10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1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" presetID="2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4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6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2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5" dur="2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6" dur="2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7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9" dur="2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0" dur="2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1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3" dur="2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4" dur="2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5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56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7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58" dur="4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9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60" dur="4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1" fill="hold">
                                <p:stCondLst>
                                  <p:cond delay="6500"/>
                                </p:stCondLst>
                                <p:childTnLst>
                                  <p:par>
                                    <p:cTn id="62" presetID="1" presetClass="emph" presetSubtype="2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63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64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65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6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67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68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69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0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71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72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73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4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75" dur="2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76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77" dur="2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78" presetID="1" presetClass="emph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79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80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81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2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83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" grpId="0" animBg="1"/>
          <p:bldP spid="16" grpId="0" animBg="1"/>
          <p:bldP spid="18" grpId="0" animBg="1"/>
          <p:bldP spid="18" grpId="1" animBg="1"/>
          <p:bldP spid="19" grpId="0" animBg="1"/>
          <p:bldP spid="19" grpId="1" animBg="1"/>
          <p:bldP spid="21" grpId="0" animBg="1"/>
          <p:bldP spid="21" grpId="1" animBg="1"/>
          <p:bldP spid="22" grpId="0" animBg="1"/>
          <p:bldP spid="24" grpId="0" animBg="1"/>
          <p:bldP spid="25" grpId="0" animBg="1"/>
          <p:bldP spid="31" grpId="0"/>
          <p:bldP spid="31" grpId="1"/>
          <p:bldP spid="33" grpId="0"/>
          <p:bldP spid="33" grpId="1"/>
          <p:bldP spid="2" grpId="0"/>
          <p:bldP spid="2" grpId="1"/>
        </p:bldLst>
      </p:timing>
    </mc:Fallback>
  </mc:AlternateContent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82407F-A40B-3B48-7A45-93781EB091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B617134D-D965-268F-7611-238B0E2E27B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5400000">
            <a:off x="2665206" y="-3522"/>
            <a:ext cx="6859207" cy="6863836"/>
          </a:xfrm>
          <a:custGeom>
            <a:avLst/>
            <a:gdLst>
              <a:gd name="connsiteX0" fmla="*/ 0 w 6859207"/>
              <a:gd name="connsiteY0" fmla="*/ 2368686 h 6863836"/>
              <a:gd name="connsiteX1" fmla="*/ 0 w 6859207"/>
              <a:gd name="connsiteY1" fmla="*/ 2231526 h 6863836"/>
              <a:gd name="connsiteX2" fmla="*/ 63331 w 6859207"/>
              <a:gd name="connsiteY2" fmla="*/ 2234724 h 6863836"/>
              <a:gd name="connsiteX3" fmla="*/ 1114891 w 6859207"/>
              <a:gd name="connsiteY3" fmla="*/ 1183164 h 6863836"/>
              <a:gd name="connsiteX4" fmla="*/ 1117360 w 6859207"/>
              <a:gd name="connsiteY4" fmla="*/ 1183164 h 6863836"/>
              <a:gd name="connsiteX5" fmla="*/ 1123216 w 6859207"/>
              <a:gd name="connsiteY5" fmla="*/ 1067180 h 6863836"/>
              <a:gd name="connsiteX6" fmla="*/ 2305798 w 6859207"/>
              <a:gd name="connsiteY6" fmla="*/ 0 h 6863836"/>
              <a:gd name="connsiteX7" fmla="*/ 3494518 w 6859207"/>
              <a:gd name="connsiteY7" fmla="*/ 1188720 h 6863836"/>
              <a:gd name="connsiteX8" fmla="*/ 2427339 w 6859207"/>
              <a:gd name="connsiteY8" fmla="*/ 2371303 h 6863836"/>
              <a:gd name="connsiteX9" fmla="*/ 2312150 w 6859207"/>
              <a:gd name="connsiteY9" fmla="*/ 2377119 h 6863836"/>
              <a:gd name="connsiteX10" fmla="*/ 2312150 w 6859207"/>
              <a:gd name="connsiteY10" fmla="*/ 2379774 h 6863836"/>
              <a:gd name="connsiteX11" fmla="*/ 1260589 w 6859207"/>
              <a:gd name="connsiteY11" fmla="*/ 3431334 h 6863836"/>
              <a:gd name="connsiteX12" fmla="*/ 2312149 w 6859207"/>
              <a:gd name="connsiteY12" fmla="*/ 4482894 h 6863836"/>
              <a:gd name="connsiteX13" fmla="*/ 3363709 w 6859207"/>
              <a:gd name="connsiteY13" fmla="*/ 3431334 h 6863836"/>
              <a:gd name="connsiteX14" fmla="*/ 3366059 w 6859207"/>
              <a:gd name="connsiteY14" fmla="*/ 3431334 h 6863836"/>
              <a:gd name="connsiteX15" fmla="*/ 3372036 w 6859207"/>
              <a:gd name="connsiteY15" fmla="*/ 3312969 h 6863836"/>
              <a:gd name="connsiteX16" fmla="*/ 4554617 w 6859207"/>
              <a:gd name="connsiteY16" fmla="*/ 2245789 h 6863836"/>
              <a:gd name="connsiteX17" fmla="*/ 5743337 w 6859207"/>
              <a:gd name="connsiteY17" fmla="*/ 3434509 h 6863836"/>
              <a:gd name="connsiteX18" fmla="*/ 4676157 w 6859207"/>
              <a:gd name="connsiteY18" fmla="*/ 4617091 h 6863836"/>
              <a:gd name="connsiteX19" fmla="*/ 4557792 w 6859207"/>
              <a:gd name="connsiteY19" fmla="*/ 4623068 h 6863836"/>
              <a:gd name="connsiteX20" fmla="*/ 4557792 w 6859207"/>
              <a:gd name="connsiteY20" fmla="*/ 4623556 h 6863836"/>
              <a:gd name="connsiteX21" fmla="*/ 3506232 w 6859207"/>
              <a:gd name="connsiteY21" fmla="*/ 5675116 h 6863836"/>
              <a:gd name="connsiteX22" fmla="*/ 4557792 w 6859207"/>
              <a:gd name="connsiteY22" fmla="*/ 6726676 h 6863836"/>
              <a:gd name="connsiteX23" fmla="*/ 5603923 w 6859207"/>
              <a:gd name="connsiteY23" fmla="*/ 5782631 h 6863836"/>
              <a:gd name="connsiteX24" fmla="*/ 5609192 w 6859207"/>
              <a:gd name="connsiteY24" fmla="*/ 5678291 h 6863836"/>
              <a:gd name="connsiteX25" fmla="*/ 5608365 w 6859207"/>
              <a:gd name="connsiteY25" fmla="*/ 5678291 h 6863836"/>
              <a:gd name="connsiteX26" fmla="*/ 6797085 w 6859207"/>
              <a:gd name="connsiteY26" fmla="*/ 4489570 h 6863836"/>
              <a:gd name="connsiteX27" fmla="*/ 6859207 w 6859207"/>
              <a:gd name="connsiteY27" fmla="*/ 4492707 h 6863836"/>
              <a:gd name="connsiteX28" fmla="*/ 6859207 w 6859207"/>
              <a:gd name="connsiteY28" fmla="*/ 4629868 h 6863836"/>
              <a:gd name="connsiteX29" fmla="*/ 6797085 w 6859207"/>
              <a:gd name="connsiteY29" fmla="*/ 4626731 h 6863836"/>
              <a:gd name="connsiteX30" fmla="*/ 5750954 w 6859207"/>
              <a:gd name="connsiteY30" fmla="*/ 5570775 h 6863836"/>
              <a:gd name="connsiteX31" fmla="*/ 5745686 w 6859207"/>
              <a:gd name="connsiteY31" fmla="*/ 5675116 h 6863836"/>
              <a:gd name="connsiteX32" fmla="*/ 5746512 w 6859207"/>
              <a:gd name="connsiteY32" fmla="*/ 5675116 h 6863836"/>
              <a:gd name="connsiteX33" fmla="*/ 4557792 w 6859207"/>
              <a:gd name="connsiteY33" fmla="*/ 6863836 h 6863836"/>
              <a:gd name="connsiteX34" fmla="*/ 3369074 w 6859207"/>
              <a:gd name="connsiteY34" fmla="*/ 5675116 h 6863836"/>
              <a:gd name="connsiteX35" fmla="*/ 4436252 w 6859207"/>
              <a:gd name="connsiteY35" fmla="*/ 4492533 h 6863836"/>
              <a:gd name="connsiteX36" fmla="*/ 4554617 w 6859207"/>
              <a:gd name="connsiteY36" fmla="*/ 4486556 h 6863836"/>
              <a:gd name="connsiteX37" fmla="*/ 4554617 w 6859207"/>
              <a:gd name="connsiteY37" fmla="*/ 4486069 h 6863836"/>
              <a:gd name="connsiteX38" fmla="*/ 5606177 w 6859207"/>
              <a:gd name="connsiteY38" fmla="*/ 3434509 h 6863836"/>
              <a:gd name="connsiteX39" fmla="*/ 4554617 w 6859207"/>
              <a:gd name="connsiteY39" fmla="*/ 2382949 h 6863836"/>
              <a:gd name="connsiteX40" fmla="*/ 3503058 w 6859207"/>
              <a:gd name="connsiteY40" fmla="*/ 3434509 h 6863836"/>
              <a:gd name="connsiteX41" fmla="*/ 3500708 w 6859207"/>
              <a:gd name="connsiteY41" fmla="*/ 3434509 h 6863836"/>
              <a:gd name="connsiteX42" fmla="*/ 3494731 w 6859207"/>
              <a:gd name="connsiteY42" fmla="*/ 3552874 h 6863836"/>
              <a:gd name="connsiteX43" fmla="*/ 2312149 w 6859207"/>
              <a:gd name="connsiteY43" fmla="*/ 4620054 h 6863836"/>
              <a:gd name="connsiteX44" fmla="*/ 1123428 w 6859207"/>
              <a:gd name="connsiteY44" fmla="*/ 3431334 h 6863836"/>
              <a:gd name="connsiteX45" fmla="*/ 2190610 w 6859207"/>
              <a:gd name="connsiteY45" fmla="*/ 2248751 h 6863836"/>
              <a:gd name="connsiteX46" fmla="*/ 2305798 w 6859207"/>
              <a:gd name="connsiteY46" fmla="*/ 2242935 h 6863836"/>
              <a:gd name="connsiteX47" fmla="*/ 2305798 w 6859207"/>
              <a:gd name="connsiteY47" fmla="*/ 2240280 h 6863836"/>
              <a:gd name="connsiteX48" fmla="*/ 3357359 w 6859207"/>
              <a:gd name="connsiteY48" fmla="*/ 1188720 h 6863836"/>
              <a:gd name="connsiteX49" fmla="*/ 2305798 w 6859207"/>
              <a:gd name="connsiteY49" fmla="*/ 137160 h 6863836"/>
              <a:gd name="connsiteX50" fmla="*/ 1254239 w 6859207"/>
              <a:gd name="connsiteY50" fmla="*/ 1188720 h 6863836"/>
              <a:gd name="connsiteX51" fmla="*/ 1251770 w 6859207"/>
              <a:gd name="connsiteY51" fmla="*/ 1188720 h 6863836"/>
              <a:gd name="connsiteX52" fmla="*/ 1245913 w 6859207"/>
              <a:gd name="connsiteY52" fmla="*/ 1304704 h 6863836"/>
              <a:gd name="connsiteX53" fmla="*/ 63331 w 6859207"/>
              <a:gd name="connsiteY53" fmla="*/ 2371884 h 6863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6859207" h="6863836">
                <a:moveTo>
                  <a:pt x="0" y="2368686"/>
                </a:moveTo>
                <a:lnTo>
                  <a:pt x="0" y="2231526"/>
                </a:lnTo>
                <a:lnTo>
                  <a:pt x="63331" y="2234724"/>
                </a:lnTo>
                <a:cubicBezTo>
                  <a:pt x="644091" y="2234724"/>
                  <a:pt x="1114891" y="1763925"/>
                  <a:pt x="1114891" y="1183164"/>
                </a:cubicBezTo>
                <a:lnTo>
                  <a:pt x="1117360" y="1183164"/>
                </a:lnTo>
                <a:lnTo>
                  <a:pt x="1123216" y="1067180"/>
                </a:lnTo>
                <a:cubicBezTo>
                  <a:pt x="1184091" y="467761"/>
                  <a:pt x="1690319" y="0"/>
                  <a:pt x="2305798" y="0"/>
                </a:cubicBezTo>
                <a:cubicBezTo>
                  <a:pt x="2962311" y="0"/>
                  <a:pt x="3494518" y="532208"/>
                  <a:pt x="3494518" y="1188720"/>
                </a:cubicBezTo>
                <a:cubicBezTo>
                  <a:pt x="3494518" y="1804200"/>
                  <a:pt x="3026758" y="2310428"/>
                  <a:pt x="2427339" y="2371303"/>
                </a:cubicBezTo>
                <a:lnTo>
                  <a:pt x="2312150" y="2377119"/>
                </a:lnTo>
                <a:lnTo>
                  <a:pt x="2312150" y="2379774"/>
                </a:lnTo>
                <a:cubicBezTo>
                  <a:pt x="1731388" y="2379774"/>
                  <a:pt x="1260589" y="2850573"/>
                  <a:pt x="1260589" y="3431334"/>
                </a:cubicBezTo>
                <a:cubicBezTo>
                  <a:pt x="1260588" y="4012095"/>
                  <a:pt x="1731387" y="4482894"/>
                  <a:pt x="2312149" y="4482894"/>
                </a:cubicBezTo>
                <a:cubicBezTo>
                  <a:pt x="2892910" y="4482894"/>
                  <a:pt x="3363709" y="4012095"/>
                  <a:pt x="3363709" y="3431334"/>
                </a:cubicBezTo>
                <a:lnTo>
                  <a:pt x="3366059" y="3431334"/>
                </a:lnTo>
                <a:lnTo>
                  <a:pt x="3372036" y="3312969"/>
                </a:lnTo>
                <a:cubicBezTo>
                  <a:pt x="3432909" y="2713550"/>
                  <a:pt x="3939137" y="2245789"/>
                  <a:pt x="4554617" y="2245789"/>
                </a:cubicBezTo>
                <a:cubicBezTo>
                  <a:pt x="5211129" y="2245789"/>
                  <a:pt x="5743337" y="2777997"/>
                  <a:pt x="5743337" y="3434509"/>
                </a:cubicBezTo>
                <a:cubicBezTo>
                  <a:pt x="5743337" y="4049989"/>
                  <a:pt x="5275576" y="4556217"/>
                  <a:pt x="4676157" y="4617091"/>
                </a:cubicBezTo>
                <a:lnTo>
                  <a:pt x="4557792" y="4623068"/>
                </a:lnTo>
                <a:lnTo>
                  <a:pt x="4557792" y="4623556"/>
                </a:lnTo>
                <a:cubicBezTo>
                  <a:pt x="3977031" y="4623556"/>
                  <a:pt x="3506232" y="5094355"/>
                  <a:pt x="3506232" y="5675116"/>
                </a:cubicBezTo>
                <a:cubicBezTo>
                  <a:pt x="3506232" y="6255877"/>
                  <a:pt x="3977031" y="6726676"/>
                  <a:pt x="4557792" y="6726676"/>
                </a:cubicBezTo>
                <a:cubicBezTo>
                  <a:pt x="5102255" y="6726676"/>
                  <a:pt x="5550073" y="6312888"/>
                  <a:pt x="5603923" y="5782631"/>
                </a:cubicBezTo>
                <a:lnTo>
                  <a:pt x="5609192" y="5678291"/>
                </a:lnTo>
                <a:lnTo>
                  <a:pt x="5608365" y="5678291"/>
                </a:lnTo>
                <a:cubicBezTo>
                  <a:pt x="5608365" y="5021779"/>
                  <a:pt x="6140573" y="4489570"/>
                  <a:pt x="6797085" y="4489570"/>
                </a:cubicBezTo>
                <a:lnTo>
                  <a:pt x="6859207" y="4492707"/>
                </a:lnTo>
                <a:lnTo>
                  <a:pt x="6859207" y="4629868"/>
                </a:lnTo>
                <a:lnTo>
                  <a:pt x="6797085" y="4626731"/>
                </a:lnTo>
                <a:cubicBezTo>
                  <a:pt x="6252622" y="4626731"/>
                  <a:pt x="5804805" y="5040519"/>
                  <a:pt x="5750954" y="5570775"/>
                </a:cubicBezTo>
                <a:lnTo>
                  <a:pt x="5745686" y="5675116"/>
                </a:lnTo>
                <a:lnTo>
                  <a:pt x="5746512" y="5675116"/>
                </a:lnTo>
                <a:cubicBezTo>
                  <a:pt x="5746512" y="6331628"/>
                  <a:pt x="5214304" y="6863836"/>
                  <a:pt x="4557792" y="6863836"/>
                </a:cubicBezTo>
                <a:cubicBezTo>
                  <a:pt x="3901280" y="6863836"/>
                  <a:pt x="3369073" y="6331628"/>
                  <a:pt x="3369074" y="5675116"/>
                </a:cubicBezTo>
                <a:cubicBezTo>
                  <a:pt x="3369074" y="5059636"/>
                  <a:pt x="3836833" y="4553407"/>
                  <a:pt x="4436252" y="4492533"/>
                </a:cubicBezTo>
                <a:lnTo>
                  <a:pt x="4554617" y="4486556"/>
                </a:lnTo>
                <a:lnTo>
                  <a:pt x="4554617" y="4486069"/>
                </a:lnTo>
                <a:cubicBezTo>
                  <a:pt x="5135378" y="4486069"/>
                  <a:pt x="5606177" y="4015270"/>
                  <a:pt x="5606177" y="3434509"/>
                </a:cubicBezTo>
                <a:cubicBezTo>
                  <a:pt x="5606177" y="2853748"/>
                  <a:pt x="5135378" y="2382949"/>
                  <a:pt x="4554617" y="2382949"/>
                </a:cubicBezTo>
                <a:cubicBezTo>
                  <a:pt x="3973856" y="2382949"/>
                  <a:pt x="3503058" y="2853748"/>
                  <a:pt x="3503058" y="3434509"/>
                </a:cubicBezTo>
                <a:lnTo>
                  <a:pt x="3500708" y="3434509"/>
                </a:lnTo>
                <a:lnTo>
                  <a:pt x="3494731" y="3552874"/>
                </a:lnTo>
                <a:cubicBezTo>
                  <a:pt x="3433857" y="4152293"/>
                  <a:pt x="2927629" y="4620054"/>
                  <a:pt x="2312149" y="4620054"/>
                </a:cubicBezTo>
                <a:cubicBezTo>
                  <a:pt x="1655636" y="4620054"/>
                  <a:pt x="1123428" y="4087846"/>
                  <a:pt x="1123428" y="3431334"/>
                </a:cubicBezTo>
                <a:cubicBezTo>
                  <a:pt x="1123428" y="2815854"/>
                  <a:pt x="1591190" y="2309626"/>
                  <a:pt x="2190610" y="2248751"/>
                </a:cubicBezTo>
                <a:lnTo>
                  <a:pt x="2305798" y="2242935"/>
                </a:lnTo>
                <a:lnTo>
                  <a:pt x="2305798" y="2240280"/>
                </a:lnTo>
                <a:cubicBezTo>
                  <a:pt x="2886560" y="2240280"/>
                  <a:pt x="3357359" y="1769481"/>
                  <a:pt x="3357359" y="1188720"/>
                </a:cubicBezTo>
                <a:cubicBezTo>
                  <a:pt x="3357359" y="607959"/>
                  <a:pt x="2886560" y="137160"/>
                  <a:pt x="2305798" y="137160"/>
                </a:cubicBezTo>
                <a:cubicBezTo>
                  <a:pt x="1725038" y="137160"/>
                  <a:pt x="1254239" y="607959"/>
                  <a:pt x="1254239" y="1188720"/>
                </a:cubicBezTo>
                <a:lnTo>
                  <a:pt x="1251770" y="1188720"/>
                </a:lnTo>
                <a:lnTo>
                  <a:pt x="1245913" y="1304704"/>
                </a:lnTo>
                <a:cubicBezTo>
                  <a:pt x="1185039" y="1904123"/>
                  <a:pt x="678810" y="2371884"/>
                  <a:pt x="63331" y="2371884"/>
                </a:cubicBezTo>
                <a:close/>
              </a:path>
            </a:pathLst>
          </a:custGeom>
          <a:solidFill>
            <a:schemeClr val="accent6">
              <a:lumMod val="75000"/>
            </a:schemeClr>
          </a:solidFill>
          <a:ln w="18256" cap="flat">
            <a:noFill/>
            <a:prstDash val="solid"/>
            <a:miter/>
          </a:ln>
          <a:effectLst>
            <a:outerShdw blurRad="444500" sx="102000" sy="102000" algn="ctr" rotWithShape="0">
              <a:srgbClr val="002060">
                <a:alpha val="55000"/>
              </a:srgbClr>
            </a:outerShdw>
          </a:effectLst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2" name="Freeform: Shape 11" hidden="1">
            <a:extLst>
              <a:ext uri="{FF2B5EF4-FFF2-40B4-BE49-F238E27FC236}">
                <a16:creationId xmlns:a16="http://schemas.microsoft.com/office/drawing/2014/main" id="{3262481D-6A3C-8481-0601-B64BA2982B1D}"/>
              </a:ext>
            </a:extLst>
          </p:cNvPr>
          <p:cNvSpPr/>
          <p:nvPr/>
        </p:nvSpPr>
        <p:spPr>
          <a:xfrm rot="5400000">
            <a:off x="1976552" y="-4564"/>
            <a:ext cx="8238898" cy="6857999"/>
          </a:xfrm>
          <a:custGeom>
            <a:avLst/>
            <a:gdLst>
              <a:gd name="connsiteX0" fmla="*/ 4054957 w 8238898"/>
              <a:gd name="connsiteY0" fmla="*/ 5669279 h 6857999"/>
              <a:gd name="connsiteX1" fmla="*/ 5243677 w 8238898"/>
              <a:gd name="connsiteY1" fmla="*/ 4480559 h 6857999"/>
              <a:gd name="connsiteX2" fmla="*/ 6295237 w 8238898"/>
              <a:gd name="connsiteY2" fmla="*/ 3428999 h 6857999"/>
              <a:gd name="connsiteX3" fmla="*/ 5243677 w 8238898"/>
              <a:gd name="connsiteY3" fmla="*/ 2377439 h 6857999"/>
              <a:gd name="connsiteX4" fmla="*/ 4192117 w 8238898"/>
              <a:gd name="connsiteY4" fmla="*/ 3428999 h 6857999"/>
              <a:gd name="connsiteX5" fmla="*/ 4054957 w 8238898"/>
              <a:gd name="connsiteY5" fmla="*/ 3428999 h 6857999"/>
              <a:gd name="connsiteX6" fmla="*/ 5243677 w 8238898"/>
              <a:gd name="connsiteY6" fmla="*/ 2240279 h 6857999"/>
              <a:gd name="connsiteX7" fmla="*/ 6432397 w 8238898"/>
              <a:gd name="connsiteY7" fmla="*/ 3428999 h 6857999"/>
              <a:gd name="connsiteX8" fmla="*/ 5243677 w 8238898"/>
              <a:gd name="connsiteY8" fmla="*/ 4617719 h 6857999"/>
              <a:gd name="connsiteX9" fmla="*/ 4192117 w 8238898"/>
              <a:gd name="connsiteY9" fmla="*/ 5669279 h 6857999"/>
              <a:gd name="connsiteX10" fmla="*/ 5243677 w 8238898"/>
              <a:gd name="connsiteY10" fmla="*/ 6720839 h 6857999"/>
              <a:gd name="connsiteX11" fmla="*/ 6289808 w 8238898"/>
              <a:gd name="connsiteY11" fmla="*/ 5776795 h 6857999"/>
              <a:gd name="connsiteX12" fmla="*/ 6294738 w 8238898"/>
              <a:gd name="connsiteY12" fmla="*/ 5679148 h 6857999"/>
              <a:gd name="connsiteX13" fmla="*/ 6293572 w 8238898"/>
              <a:gd name="connsiteY13" fmla="*/ 5679148 h 6857999"/>
              <a:gd name="connsiteX14" fmla="*/ 7482270 w 8238898"/>
              <a:gd name="connsiteY14" fmla="*/ 4490451 h 6857999"/>
              <a:gd name="connsiteX15" fmla="*/ 8238393 w 8238898"/>
              <a:gd name="connsiteY15" fmla="*/ 4761892 h 6857999"/>
              <a:gd name="connsiteX16" fmla="*/ 8238898 w 8238898"/>
              <a:gd name="connsiteY16" fmla="*/ 4762351 h 6857999"/>
              <a:gd name="connsiteX17" fmla="*/ 8210149 w 8238898"/>
              <a:gd name="connsiteY17" fmla="*/ 4832436 h 6857999"/>
              <a:gd name="connsiteX18" fmla="*/ 8174690 w 8238898"/>
              <a:gd name="connsiteY18" fmla="*/ 4908161 h 6857999"/>
              <a:gd name="connsiteX19" fmla="*/ 8063806 w 8238898"/>
              <a:gd name="connsiteY19" fmla="*/ 4816673 h 6857999"/>
              <a:gd name="connsiteX20" fmla="*/ 7482270 w 8238898"/>
              <a:gd name="connsiteY20" fmla="*/ 4639038 h 6857999"/>
              <a:gd name="connsiteX21" fmla="*/ 6442159 w 8238898"/>
              <a:gd name="connsiteY21" fmla="*/ 5679148 h 6857999"/>
              <a:gd name="connsiteX22" fmla="*/ 6431898 w 8238898"/>
              <a:gd name="connsiteY22" fmla="*/ 5679148 h 6857999"/>
              <a:gd name="connsiteX23" fmla="*/ 6426260 w 8238898"/>
              <a:gd name="connsiteY23" fmla="*/ 5790819 h 6857999"/>
              <a:gd name="connsiteX24" fmla="*/ 5243677 w 8238898"/>
              <a:gd name="connsiteY24" fmla="*/ 6857999 h 6857999"/>
              <a:gd name="connsiteX25" fmla="*/ 4054957 w 8238898"/>
              <a:gd name="connsiteY25" fmla="*/ 5669279 h 6857999"/>
              <a:gd name="connsiteX26" fmla="*/ 0 w 8238898"/>
              <a:gd name="connsiteY26" fmla="*/ 2087353 h 6857999"/>
              <a:gd name="connsiteX27" fmla="*/ 9214 w 8238898"/>
              <a:gd name="connsiteY27" fmla="*/ 2076451 h 6857999"/>
              <a:gd name="connsiteX28" fmla="*/ 73846 w 8238898"/>
              <a:gd name="connsiteY28" fmla="*/ 1996463 h 6857999"/>
              <a:gd name="connsiteX29" fmla="*/ 96067 w 8238898"/>
              <a:gd name="connsiteY29" fmla="*/ 1968594 h 6857999"/>
              <a:gd name="connsiteX30" fmla="*/ 184221 w 8238898"/>
              <a:gd name="connsiteY30" fmla="*/ 2041328 h 6857999"/>
              <a:gd name="connsiteX31" fmla="*/ 765757 w 8238898"/>
              <a:gd name="connsiteY31" fmla="*/ 2218963 h 6857999"/>
              <a:gd name="connsiteX32" fmla="*/ 1805868 w 8238898"/>
              <a:gd name="connsiteY32" fmla="*/ 1178853 h 6857999"/>
              <a:gd name="connsiteX33" fmla="*/ 1816129 w 8238898"/>
              <a:gd name="connsiteY33" fmla="*/ 1178853 h 6857999"/>
              <a:gd name="connsiteX34" fmla="*/ 1821767 w 8238898"/>
              <a:gd name="connsiteY34" fmla="*/ 1067182 h 6857999"/>
              <a:gd name="connsiteX35" fmla="*/ 3004350 w 8238898"/>
              <a:gd name="connsiteY35" fmla="*/ 0 h 6857999"/>
              <a:gd name="connsiteX36" fmla="*/ 4193070 w 8238898"/>
              <a:gd name="connsiteY36" fmla="*/ 1188721 h 6857999"/>
              <a:gd name="connsiteX37" fmla="*/ 3004350 w 8238898"/>
              <a:gd name="connsiteY37" fmla="*/ 2377441 h 6857999"/>
              <a:gd name="connsiteX38" fmla="*/ 3004350 w 8238898"/>
              <a:gd name="connsiteY38" fmla="*/ 2377440 h 6857999"/>
              <a:gd name="connsiteX39" fmla="*/ 1952790 w 8238898"/>
              <a:gd name="connsiteY39" fmla="*/ 3429000 h 6857999"/>
              <a:gd name="connsiteX40" fmla="*/ 3004350 w 8238898"/>
              <a:gd name="connsiteY40" fmla="*/ 4480560 h 6857999"/>
              <a:gd name="connsiteX41" fmla="*/ 4055910 w 8238898"/>
              <a:gd name="connsiteY41" fmla="*/ 3429000 h 6857999"/>
              <a:gd name="connsiteX42" fmla="*/ 4193070 w 8238898"/>
              <a:gd name="connsiteY42" fmla="*/ 3429000 h 6857999"/>
              <a:gd name="connsiteX43" fmla="*/ 3004350 w 8238898"/>
              <a:gd name="connsiteY43" fmla="*/ 4617720 h 6857999"/>
              <a:gd name="connsiteX44" fmla="*/ 1815630 w 8238898"/>
              <a:gd name="connsiteY44" fmla="*/ 3429000 h 6857999"/>
              <a:gd name="connsiteX45" fmla="*/ 3004350 w 8238898"/>
              <a:gd name="connsiteY45" fmla="*/ 2240280 h 6857999"/>
              <a:gd name="connsiteX46" fmla="*/ 3004350 w 8238898"/>
              <a:gd name="connsiteY46" fmla="*/ 2240281 h 6857999"/>
              <a:gd name="connsiteX47" fmla="*/ 4055910 w 8238898"/>
              <a:gd name="connsiteY47" fmla="*/ 1188721 h 6857999"/>
              <a:gd name="connsiteX48" fmla="*/ 3004350 w 8238898"/>
              <a:gd name="connsiteY48" fmla="*/ 137161 h 6857999"/>
              <a:gd name="connsiteX49" fmla="*/ 1958219 w 8238898"/>
              <a:gd name="connsiteY49" fmla="*/ 1081206 h 6857999"/>
              <a:gd name="connsiteX50" fmla="*/ 1953288 w 8238898"/>
              <a:gd name="connsiteY50" fmla="*/ 1178853 h 6857999"/>
              <a:gd name="connsiteX51" fmla="*/ 1954455 w 8238898"/>
              <a:gd name="connsiteY51" fmla="*/ 1178853 h 6857999"/>
              <a:gd name="connsiteX52" fmla="*/ 765757 w 8238898"/>
              <a:gd name="connsiteY52" fmla="*/ 2367550 h 6857999"/>
              <a:gd name="connsiteX53" fmla="*/ 9635 w 8238898"/>
              <a:gd name="connsiteY53" fmla="*/ 209610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8238898" h="6857999">
                <a:moveTo>
                  <a:pt x="4054957" y="5669279"/>
                </a:moveTo>
                <a:cubicBezTo>
                  <a:pt x="4054957" y="5012767"/>
                  <a:pt x="4587165" y="4480559"/>
                  <a:pt x="5243677" y="4480559"/>
                </a:cubicBezTo>
                <a:cubicBezTo>
                  <a:pt x="5824438" y="4480559"/>
                  <a:pt x="6295237" y="4009760"/>
                  <a:pt x="6295237" y="3428999"/>
                </a:cubicBezTo>
                <a:cubicBezTo>
                  <a:pt x="6295237" y="2848238"/>
                  <a:pt x="5824438" y="2377439"/>
                  <a:pt x="5243677" y="2377439"/>
                </a:cubicBezTo>
                <a:cubicBezTo>
                  <a:pt x="4662916" y="2377439"/>
                  <a:pt x="4192117" y="2848238"/>
                  <a:pt x="4192117" y="3428999"/>
                </a:cubicBezTo>
                <a:lnTo>
                  <a:pt x="4054957" y="3428999"/>
                </a:lnTo>
                <a:cubicBezTo>
                  <a:pt x="4054957" y="2772487"/>
                  <a:pt x="4587165" y="2240279"/>
                  <a:pt x="5243677" y="2240279"/>
                </a:cubicBezTo>
                <a:cubicBezTo>
                  <a:pt x="5900189" y="2240279"/>
                  <a:pt x="6432397" y="2772487"/>
                  <a:pt x="6432397" y="3428999"/>
                </a:cubicBezTo>
                <a:cubicBezTo>
                  <a:pt x="6432397" y="4085511"/>
                  <a:pt x="5900189" y="4617719"/>
                  <a:pt x="5243677" y="4617719"/>
                </a:cubicBezTo>
                <a:cubicBezTo>
                  <a:pt x="4662916" y="4617719"/>
                  <a:pt x="4192117" y="5088518"/>
                  <a:pt x="4192117" y="5669279"/>
                </a:cubicBezTo>
                <a:cubicBezTo>
                  <a:pt x="4192117" y="6250040"/>
                  <a:pt x="4662916" y="6720839"/>
                  <a:pt x="5243677" y="6720839"/>
                </a:cubicBezTo>
                <a:cubicBezTo>
                  <a:pt x="5788140" y="6720839"/>
                  <a:pt x="6235957" y="6307051"/>
                  <a:pt x="6289808" y="5776795"/>
                </a:cubicBezTo>
                <a:lnTo>
                  <a:pt x="6294738" y="5679148"/>
                </a:lnTo>
                <a:lnTo>
                  <a:pt x="6293572" y="5679148"/>
                </a:lnTo>
                <a:cubicBezTo>
                  <a:pt x="6293572" y="5022649"/>
                  <a:pt x="6825771" y="4490451"/>
                  <a:pt x="7482270" y="4490451"/>
                </a:cubicBezTo>
                <a:cubicBezTo>
                  <a:pt x="7769489" y="4490451"/>
                  <a:pt x="8032915" y="4592317"/>
                  <a:pt x="8238393" y="4761892"/>
                </a:cubicBezTo>
                <a:lnTo>
                  <a:pt x="8238898" y="4762351"/>
                </a:lnTo>
                <a:lnTo>
                  <a:pt x="8210149" y="4832436"/>
                </a:lnTo>
                <a:lnTo>
                  <a:pt x="8174690" y="4908161"/>
                </a:lnTo>
                <a:lnTo>
                  <a:pt x="8063806" y="4816673"/>
                </a:lnTo>
                <a:cubicBezTo>
                  <a:pt x="7897803" y="4704524"/>
                  <a:pt x="7697684" y="4639038"/>
                  <a:pt x="7482270" y="4639038"/>
                </a:cubicBezTo>
                <a:cubicBezTo>
                  <a:pt x="6907833" y="4639038"/>
                  <a:pt x="6442159" y="5104712"/>
                  <a:pt x="6442159" y="5679148"/>
                </a:cubicBezTo>
                <a:lnTo>
                  <a:pt x="6431898" y="5679148"/>
                </a:lnTo>
                <a:lnTo>
                  <a:pt x="6426260" y="5790819"/>
                </a:lnTo>
                <a:cubicBezTo>
                  <a:pt x="6365385" y="6390238"/>
                  <a:pt x="5859157" y="6857999"/>
                  <a:pt x="5243677" y="6857999"/>
                </a:cubicBezTo>
                <a:cubicBezTo>
                  <a:pt x="4587165" y="6857999"/>
                  <a:pt x="4054957" y="6325791"/>
                  <a:pt x="4054957" y="5669279"/>
                </a:cubicBezTo>
                <a:close/>
                <a:moveTo>
                  <a:pt x="0" y="2087353"/>
                </a:moveTo>
                <a:lnTo>
                  <a:pt x="9214" y="2076451"/>
                </a:lnTo>
                <a:cubicBezTo>
                  <a:pt x="32520" y="2047767"/>
                  <a:pt x="54027" y="2021146"/>
                  <a:pt x="73846" y="1996463"/>
                </a:cubicBezTo>
                <a:lnTo>
                  <a:pt x="96067" y="1968594"/>
                </a:lnTo>
                <a:lnTo>
                  <a:pt x="184221" y="2041328"/>
                </a:lnTo>
                <a:cubicBezTo>
                  <a:pt x="350224" y="2153478"/>
                  <a:pt x="550343" y="2218963"/>
                  <a:pt x="765757" y="2218963"/>
                </a:cubicBezTo>
                <a:cubicBezTo>
                  <a:pt x="1340194" y="2218963"/>
                  <a:pt x="1805868" y="1753290"/>
                  <a:pt x="1805868" y="1178853"/>
                </a:cubicBezTo>
                <a:lnTo>
                  <a:pt x="1816129" y="1178853"/>
                </a:lnTo>
                <a:lnTo>
                  <a:pt x="1821767" y="1067182"/>
                </a:lnTo>
                <a:cubicBezTo>
                  <a:pt x="1882642" y="467762"/>
                  <a:pt x="2388870" y="0"/>
                  <a:pt x="3004350" y="0"/>
                </a:cubicBezTo>
                <a:cubicBezTo>
                  <a:pt x="3660862" y="0"/>
                  <a:pt x="4193070" y="532209"/>
                  <a:pt x="4193070" y="1188721"/>
                </a:cubicBezTo>
                <a:cubicBezTo>
                  <a:pt x="4193070" y="1845233"/>
                  <a:pt x="3660862" y="2377441"/>
                  <a:pt x="3004350" y="2377441"/>
                </a:cubicBezTo>
                <a:lnTo>
                  <a:pt x="3004350" y="2377440"/>
                </a:lnTo>
                <a:cubicBezTo>
                  <a:pt x="2423589" y="2377440"/>
                  <a:pt x="1952790" y="2848239"/>
                  <a:pt x="1952790" y="3429000"/>
                </a:cubicBezTo>
                <a:cubicBezTo>
                  <a:pt x="1952790" y="4009761"/>
                  <a:pt x="2423589" y="4480560"/>
                  <a:pt x="3004350" y="4480560"/>
                </a:cubicBezTo>
                <a:cubicBezTo>
                  <a:pt x="3585111" y="4480560"/>
                  <a:pt x="4055910" y="4009761"/>
                  <a:pt x="4055910" y="3429000"/>
                </a:cubicBezTo>
                <a:lnTo>
                  <a:pt x="4193070" y="3429000"/>
                </a:lnTo>
                <a:cubicBezTo>
                  <a:pt x="4193070" y="4085512"/>
                  <a:pt x="3660862" y="4617720"/>
                  <a:pt x="3004350" y="4617720"/>
                </a:cubicBezTo>
                <a:cubicBezTo>
                  <a:pt x="2347838" y="4617720"/>
                  <a:pt x="1815630" y="4085512"/>
                  <a:pt x="1815630" y="3429000"/>
                </a:cubicBezTo>
                <a:cubicBezTo>
                  <a:pt x="1815630" y="2772488"/>
                  <a:pt x="2347838" y="2240280"/>
                  <a:pt x="3004350" y="2240280"/>
                </a:cubicBezTo>
                <a:lnTo>
                  <a:pt x="3004350" y="2240281"/>
                </a:lnTo>
                <a:cubicBezTo>
                  <a:pt x="3585111" y="2240281"/>
                  <a:pt x="4055910" y="1769482"/>
                  <a:pt x="4055910" y="1188721"/>
                </a:cubicBezTo>
                <a:cubicBezTo>
                  <a:pt x="4055910" y="607961"/>
                  <a:pt x="3585111" y="137161"/>
                  <a:pt x="3004350" y="137161"/>
                </a:cubicBezTo>
                <a:cubicBezTo>
                  <a:pt x="2459887" y="137161"/>
                  <a:pt x="2012070" y="550950"/>
                  <a:pt x="1958219" y="1081206"/>
                </a:cubicBezTo>
                <a:lnTo>
                  <a:pt x="1953288" y="1178853"/>
                </a:lnTo>
                <a:lnTo>
                  <a:pt x="1954455" y="1178853"/>
                </a:lnTo>
                <a:cubicBezTo>
                  <a:pt x="1954455" y="1835352"/>
                  <a:pt x="1422256" y="2367550"/>
                  <a:pt x="765757" y="2367550"/>
                </a:cubicBezTo>
                <a:cubicBezTo>
                  <a:pt x="478538" y="2367550"/>
                  <a:pt x="215112" y="2265684"/>
                  <a:pt x="9635" y="2096109"/>
                </a:cubicBezTo>
                <a:close/>
              </a:path>
            </a:pathLst>
          </a:custGeom>
          <a:solidFill>
            <a:srgbClr val="000000"/>
          </a:solidFill>
          <a:ln w="18256" cap="flat">
            <a:noFill/>
            <a:prstDash val="solid"/>
            <a:miter/>
          </a:ln>
          <a:effectLst>
            <a:outerShdw blurRad="203200" sx="102000" sy="102000" algn="ctr" rotWithShape="0">
              <a:srgbClr val="5A24FD"/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13" name="Graphic 11" descr="Single gear with solid fill">
            <a:extLst>
              <a:ext uri="{FF2B5EF4-FFF2-40B4-BE49-F238E27FC236}">
                <a16:creationId xmlns:a16="http://schemas.microsoft.com/office/drawing/2014/main" id="{48CFB59D-FE63-E0CC-2008-B2C275F557F9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961132" y="3685032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18" name="Graphic 11" descr="Single gear with solid fill">
            <a:extLst>
              <a:ext uri="{FF2B5EF4-FFF2-40B4-BE49-F238E27FC236}">
                <a16:creationId xmlns:a16="http://schemas.microsoft.com/office/drawing/2014/main" id="{D90AEDB4-9993-4F72-9044-E174D6D3880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5218176" y="3685032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19" name="Graphic 11" descr="Single gear with solid fill">
            <a:extLst>
              <a:ext uri="{FF2B5EF4-FFF2-40B4-BE49-F238E27FC236}">
                <a16:creationId xmlns:a16="http://schemas.microsoft.com/office/drawing/2014/main" id="{C56B0B24-2396-BA2C-82C3-8801C7C6DD7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5218176" y="1417320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20" name="Graphic 11" descr="Single gear with solid fill">
            <a:extLst>
              <a:ext uri="{FF2B5EF4-FFF2-40B4-BE49-F238E27FC236}">
                <a16:creationId xmlns:a16="http://schemas.microsoft.com/office/drawing/2014/main" id="{57AF9C20-36D5-91A1-8C35-F4EC33AE050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7491476" y="1417320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21" name="Circle: Hollow 20">
            <a:extLst>
              <a:ext uri="{FF2B5EF4-FFF2-40B4-BE49-F238E27FC236}">
                <a16:creationId xmlns:a16="http://schemas.microsoft.com/office/drawing/2014/main" id="{61C0D604-99DC-7201-58DF-AA19722E061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7905750" y="1831594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23" name="Circle: Hollow 22">
            <a:extLst>
              <a:ext uri="{FF2B5EF4-FFF2-40B4-BE49-F238E27FC236}">
                <a16:creationId xmlns:a16="http://schemas.microsoft.com/office/drawing/2014/main" id="{E6C2051F-8CA5-F339-A5DF-74CB10BBEC79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5632450" y="1831594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24" name="Circle: Hollow 23">
            <a:extLst>
              <a:ext uri="{FF2B5EF4-FFF2-40B4-BE49-F238E27FC236}">
                <a16:creationId xmlns:a16="http://schemas.microsoft.com/office/drawing/2014/main" id="{35FDEEE7-1F3C-CB79-6136-8E70726D2ADB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5632450" y="4099306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25" name="Circle: Hollow 24">
            <a:extLst>
              <a:ext uri="{FF2B5EF4-FFF2-40B4-BE49-F238E27FC236}">
                <a16:creationId xmlns:a16="http://schemas.microsoft.com/office/drawing/2014/main" id="{02D79653-7C06-73B3-68D0-974B3209188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3375406" y="4099306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pic>
        <p:nvPicPr>
          <p:cNvPr id="26" name="Graphic 25" descr="Lightbulb and gear with solid fill">
            <a:extLst>
              <a:ext uri="{FF2B5EF4-FFF2-40B4-BE49-F238E27FC236}">
                <a16:creationId xmlns:a16="http://schemas.microsoft.com/office/drawing/2014/main" id="{B66F9C6F-2D88-28C5-9924-47E71435A66D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610356" y="4334256"/>
            <a:ext cx="457200" cy="457200"/>
          </a:xfrm>
          <a:prstGeom prst="rect">
            <a:avLst/>
          </a:prstGeom>
        </p:spPr>
      </p:pic>
      <p:pic>
        <p:nvPicPr>
          <p:cNvPr id="27" name="Graphic 26" descr="Bar graph with upward trend with solid fill">
            <a:extLst>
              <a:ext uri="{FF2B5EF4-FFF2-40B4-BE49-F238E27FC236}">
                <a16:creationId xmlns:a16="http://schemas.microsoft.com/office/drawing/2014/main" id="{81B89FDD-7361-08C6-1529-0D1EC39E1B03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867400" y="4334256"/>
            <a:ext cx="457200" cy="457200"/>
          </a:xfrm>
          <a:prstGeom prst="rect">
            <a:avLst/>
          </a:prstGeom>
        </p:spPr>
      </p:pic>
      <p:pic>
        <p:nvPicPr>
          <p:cNvPr id="28" name="Graphic 27" descr="Single gear with solid fill">
            <a:extLst>
              <a:ext uri="{FF2B5EF4-FFF2-40B4-BE49-F238E27FC236}">
                <a16:creationId xmlns:a16="http://schemas.microsoft.com/office/drawing/2014/main" id="{9A586715-6101-6DD5-2401-C7B5EF6AE98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867400" y="2066544"/>
            <a:ext cx="457200" cy="457200"/>
          </a:xfrm>
          <a:prstGeom prst="rect">
            <a:avLst/>
          </a:prstGeom>
        </p:spPr>
      </p:pic>
      <p:pic>
        <p:nvPicPr>
          <p:cNvPr id="29" name="Graphic 28" descr="Dollar with solid fill">
            <a:extLst>
              <a:ext uri="{FF2B5EF4-FFF2-40B4-BE49-F238E27FC236}">
                <a16:creationId xmlns:a16="http://schemas.microsoft.com/office/drawing/2014/main" id="{BFA75409-4585-3822-EEBC-F2B979039E26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8140700" y="2066544"/>
            <a:ext cx="457200" cy="457200"/>
          </a:xfrm>
          <a:prstGeom prst="rect">
            <a:avLst/>
          </a:prstGeom>
        </p:spPr>
      </p:pic>
      <p:sp>
        <p:nvSpPr>
          <p:cNvPr id="33" name="TextBox 32">
            <a:extLst>
              <a:ext uri="{FF2B5EF4-FFF2-40B4-BE49-F238E27FC236}">
                <a16:creationId xmlns:a16="http://schemas.microsoft.com/office/drawing/2014/main" id="{C3904FBA-2B09-7351-32B7-DA51B5374B14}"/>
              </a:ext>
            </a:extLst>
          </p:cNvPr>
          <p:cNvSpPr txBox="1">
            <a:spLocks/>
          </p:cNvSpPr>
          <p:nvPr/>
        </p:nvSpPr>
        <p:spPr>
          <a:xfrm>
            <a:off x="2871724" y="1862900"/>
            <a:ext cx="182880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6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PROJECT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r"/>
            <a:r>
              <a:rPr lang="en-US" sz="11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r"/>
            <a:endParaRPr lang="en-US" sz="12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2E429E4-DE20-DA5E-759E-3B709DCF3D77}"/>
              </a:ext>
            </a:extLst>
          </p:cNvPr>
          <p:cNvSpPr txBox="1">
            <a:spLocks/>
          </p:cNvSpPr>
          <p:nvPr/>
        </p:nvSpPr>
        <p:spPr>
          <a:xfrm>
            <a:off x="599141" y="4214422"/>
            <a:ext cx="182880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6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IDEA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r"/>
            <a:r>
              <a:rPr lang="en-US" sz="11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r"/>
            <a:endParaRPr lang="en-US" sz="12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0D11E23D-BADC-8BC7-8340-EE57C90881D5}"/>
              </a:ext>
            </a:extLst>
          </p:cNvPr>
          <p:cNvSpPr txBox="1">
            <a:spLocks/>
          </p:cNvSpPr>
          <p:nvPr/>
        </p:nvSpPr>
        <p:spPr>
          <a:xfrm>
            <a:off x="9661398" y="1793651"/>
            <a:ext cx="1867583" cy="10310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BUSINESS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r>
              <a:rPr lang="en-US" sz="11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endParaRPr lang="en-US" sz="12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A8A5DBD-2E38-4432-7797-3F46F86331D0}"/>
              </a:ext>
            </a:extLst>
          </p:cNvPr>
          <p:cNvSpPr txBox="1">
            <a:spLocks/>
          </p:cNvSpPr>
          <p:nvPr/>
        </p:nvSpPr>
        <p:spPr>
          <a:xfrm>
            <a:off x="7491476" y="4214422"/>
            <a:ext cx="182880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 RESEARCH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r>
              <a:rPr lang="en-US" sz="11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endParaRPr lang="en-US" sz="12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4" name="Saeed Faal">
            <a:extLst>
              <a:ext uri="{FF2B5EF4-FFF2-40B4-BE49-F238E27FC236}">
                <a16:creationId xmlns:a16="http://schemas.microsoft.com/office/drawing/2014/main" id="{1484F58E-E2A9-BAB7-FD04-5FCD40296B2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55171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0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4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8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50" dur="2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51" dur="2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2" presetClass="entr" presetSubtype="8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54" dur="2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55" dur="2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6" presetID="2" presetClass="entr" presetSubtype="2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58" dur="2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59" dur="2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0" presetID="2" presetClass="entr" presetSubtype="2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62" dur="25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63" dur="25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4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65" dur="4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6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67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8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69" dur="4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0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71" dur="4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2" fill="hold">
                                <p:stCondLst>
                                  <p:cond delay="5500"/>
                                </p:stCondLst>
                                <p:childTnLst>
                                  <p:par>
                                    <p:cTn id="73" presetID="1" presetClass="emph" presetSubtype="2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74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75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76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7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78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79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80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1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82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83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84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5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86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87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88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9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90" dur="2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91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92" dur="2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93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94" dur="2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95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96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FFFFF"/>
                                          </p:to>
                                        </p:animClr>
                                        <p:set>
                                          <p:cBhvr>
                                            <p:cTn id="97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98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9" presetID="1" presetClass="emph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100" dur="2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101" dur="2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02" dur="2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3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104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1" grpId="0" animBg="1"/>
          <p:bldP spid="12" grpId="0" animBg="1"/>
          <p:bldP spid="13" grpId="0" animBg="1"/>
          <p:bldP spid="13" grpId="1" animBg="1"/>
          <p:bldP spid="18" grpId="0" animBg="1"/>
          <p:bldP spid="18" grpId="1" animBg="1"/>
          <p:bldP spid="19" grpId="0" animBg="1"/>
          <p:bldP spid="19" grpId="1" animBg="1"/>
          <p:bldP spid="20" grpId="0" animBg="1"/>
          <p:bldP spid="20" grpId="1" animBg="1"/>
          <p:bldP spid="21" grpId="0" animBg="1"/>
          <p:bldP spid="23" grpId="0" animBg="1"/>
          <p:bldP spid="24" grpId="0" animBg="1"/>
          <p:bldP spid="25" grpId="0" animBg="1"/>
          <p:bldP spid="33" grpId="0"/>
          <p:bldP spid="33" grpId="1"/>
          <p:bldP spid="34" grpId="0"/>
          <p:bldP spid="34" grpId="1"/>
          <p:bldP spid="36" grpId="0"/>
          <p:bldP spid="36" grpId="1"/>
          <p:bldP spid="2" grpId="0"/>
          <p:bldP spid="2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10" dur="500"/>
                                            <p:tgtEl>
                                              <p:spTgt spid="4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4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2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2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4" dur="2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5" dur="2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6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8" dur="2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9" dur="25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0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2" dur="25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3" dur="25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4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65" dur="4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6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67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8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69" dur="4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0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71" dur="4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2" fill="hold">
                                <p:stCondLst>
                                  <p:cond delay="5500"/>
                                </p:stCondLst>
                                <p:childTnLst>
                                  <p:par>
                                    <p:cTn id="73" presetID="1" presetClass="emph" presetSubtype="2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74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75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76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7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78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79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80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1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82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83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84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5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86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87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88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89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90" dur="2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91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92" dur="20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93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94" dur="2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95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96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FFFFF"/>
                                          </p:to>
                                        </p:animClr>
                                        <p:set>
                                          <p:cBhvr>
                                            <p:cTn id="97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98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9" presetID="1" presetClass="emph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100" dur="2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101" dur="2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02" dur="2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3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104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1" grpId="0" animBg="1"/>
          <p:bldP spid="12" grpId="0" animBg="1"/>
          <p:bldP spid="13" grpId="0" animBg="1"/>
          <p:bldP spid="13" grpId="1" animBg="1"/>
          <p:bldP spid="18" grpId="0" animBg="1"/>
          <p:bldP spid="18" grpId="1" animBg="1"/>
          <p:bldP spid="19" grpId="0" animBg="1"/>
          <p:bldP spid="19" grpId="1" animBg="1"/>
          <p:bldP spid="20" grpId="0" animBg="1"/>
          <p:bldP spid="20" grpId="1" animBg="1"/>
          <p:bldP spid="21" grpId="0" animBg="1"/>
          <p:bldP spid="23" grpId="0" animBg="1"/>
          <p:bldP spid="24" grpId="0" animBg="1"/>
          <p:bldP spid="25" grpId="0" animBg="1"/>
          <p:bldP spid="33" grpId="0"/>
          <p:bldP spid="33" grpId="1"/>
          <p:bldP spid="34" grpId="0"/>
          <p:bldP spid="34" grpId="1"/>
          <p:bldP spid="36" grpId="0"/>
          <p:bldP spid="36" grpId="1"/>
          <p:bldP spid="2" grpId="0"/>
          <p:bldP spid="2" grpId="1"/>
        </p:bldLst>
      </p:timing>
    </mc:Fallback>
  </mc:AlternateContent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E8F52C-3CA3-894C-B292-C6A2BB68D6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: Shape 11" hidden="1">
            <a:extLst>
              <a:ext uri="{FF2B5EF4-FFF2-40B4-BE49-F238E27FC236}">
                <a16:creationId xmlns:a16="http://schemas.microsoft.com/office/drawing/2014/main" id="{04FA9775-1284-C4A2-1711-01171D35068E}"/>
              </a:ext>
            </a:extLst>
          </p:cNvPr>
          <p:cNvSpPr/>
          <p:nvPr/>
        </p:nvSpPr>
        <p:spPr>
          <a:xfrm rot="5400000">
            <a:off x="1976552" y="-4564"/>
            <a:ext cx="8238898" cy="6857999"/>
          </a:xfrm>
          <a:custGeom>
            <a:avLst/>
            <a:gdLst>
              <a:gd name="connsiteX0" fmla="*/ 4054957 w 8238898"/>
              <a:gd name="connsiteY0" fmla="*/ 5669279 h 6857999"/>
              <a:gd name="connsiteX1" fmla="*/ 5243677 w 8238898"/>
              <a:gd name="connsiteY1" fmla="*/ 4480559 h 6857999"/>
              <a:gd name="connsiteX2" fmla="*/ 6295237 w 8238898"/>
              <a:gd name="connsiteY2" fmla="*/ 3428999 h 6857999"/>
              <a:gd name="connsiteX3" fmla="*/ 5243677 w 8238898"/>
              <a:gd name="connsiteY3" fmla="*/ 2377439 h 6857999"/>
              <a:gd name="connsiteX4" fmla="*/ 4192117 w 8238898"/>
              <a:gd name="connsiteY4" fmla="*/ 3428999 h 6857999"/>
              <a:gd name="connsiteX5" fmla="*/ 4054957 w 8238898"/>
              <a:gd name="connsiteY5" fmla="*/ 3428999 h 6857999"/>
              <a:gd name="connsiteX6" fmla="*/ 5243677 w 8238898"/>
              <a:gd name="connsiteY6" fmla="*/ 2240279 h 6857999"/>
              <a:gd name="connsiteX7" fmla="*/ 6432397 w 8238898"/>
              <a:gd name="connsiteY7" fmla="*/ 3428999 h 6857999"/>
              <a:gd name="connsiteX8" fmla="*/ 5243677 w 8238898"/>
              <a:gd name="connsiteY8" fmla="*/ 4617719 h 6857999"/>
              <a:gd name="connsiteX9" fmla="*/ 4192117 w 8238898"/>
              <a:gd name="connsiteY9" fmla="*/ 5669279 h 6857999"/>
              <a:gd name="connsiteX10" fmla="*/ 5243677 w 8238898"/>
              <a:gd name="connsiteY10" fmla="*/ 6720839 h 6857999"/>
              <a:gd name="connsiteX11" fmla="*/ 6289808 w 8238898"/>
              <a:gd name="connsiteY11" fmla="*/ 5776795 h 6857999"/>
              <a:gd name="connsiteX12" fmla="*/ 6294738 w 8238898"/>
              <a:gd name="connsiteY12" fmla="*/ 5679148 h 6857999"/>
              <a:gd name="connsiteX13" fmla="*/ 6293572 w 8238898"/>
              <a:gd name="connsiteY13" fmla="*/ 5679148 h 6857999"/>
              <a:gd name="connsiteX14" fmla="*/ 7482270 w 8238898"/>
              <a:gd name="connsiteY14" fmla="*/ 4490451 h 6857999"/>
              <a:gd name="connsiteX15" fmla="*/ 8238393 w 8238898"/>
              <a:gd name="connsiteY15" fmla="*/ 4761892 h 6857999"/>
              <a:gd name="connsiteX16" fmla="*/ 8238898 w 8238898"/>
              <a:gd name="connsiteY16" fmla="*/ 4762351 h 6857999"/>
              <a:gd name="connsiteX17" fmla="*/ 8210149 w 8238898"/>
              <a:gd name="connsiteY17" fmla="*/ 4832436 h 6857999"/>
              <a:gd name="connsiteX18" fmla="*/ 8174690 w 8238898"/>
              <a:gd name="connsiteY18" fmla="*/ 4908161 h 6857999"/>
              <a:gd name="connsiteX19" fmla="*/ 8063806 w 8238898"/>
              <a:gd name="connsiteY19" fmla="*/ 4816673 h 6857999"/>
              <a:gd name="connsiteX20" fmla="*/ 7482270 w 8238898"/>
              <a:gd name="connsiteY20" fmla="*/ 4639038 h 6857999"/>
              <a:gd name="connsiteX21" fmla="*/ 6442159 w 8238898"/>
              <a:gd name="connsiteY21" fmla="*/ 5679148 h 6857999"/>
              <a:gd name="connsiteX22" fmla="*/ 6431898 w 8238898"/>
              <a:gd name="connsiteY22" fmla="*/ 5679148 h 6857999"/>
              <a:gd name="connsiteX23" fmla="*/ 6426260 w 8238898"/>
              <a:gd name="connsiteY23" fmla="*/ 5790819 h 6857999"/>
              <a:gd name="connsiteX24" fmla="*/ 5243677 w 8238898"/>
              <a:gd name="connsiteY24" fmla="*/ 6857999 h 6857999"/>
              <a:gd name="connsiteX25" fmla="*/ 4054957 w 8238898"/>
              <a:gd name="connsiteY25" fmla="*/ 5669279 h 6857999"/>
              <a:gd name="connsiteX26" fmla="*/ 0 w 8238898"/>
              <a:gd name="connsiteY26" fmla="*/ 2087353 h 6857999"/>
              <a:gd name="connsiteX27" fmla="*/ 9214 w 8238898"/>
              <a:gd name="connsiteY27" fmla="*/ 2076451 h 6857999"/>
              <a:gd name="connsiteX28" fmla="*/ 73846 w 8238898"/>
              <a:gd name="connsiteY28" fmla="*/ 1996463 h 6857999"/>
              <a:gd name="connsiteX29" fmla="*/ 96067 w 8238898"/>
              <a:gd name="connsiteY29" fmla="*/ 1968594 h 6857999"/>
              <a:gd name="connsiteX30" fmla="*/ 184221 w 8238898"/>
              <a:gd name="connsiteY30" fmla="*/ 2041328 h 6857999"/>
              <a:gd name="connsiteX31" fmla="*/ 765757 w 8238898"/>
              <a:gd name="connsiteY31" fmla="*/ 2218963 h 6857999"/>
              <a:gd name="connsiteX32" fmla="*/ 1805868 w 8238898"/>
              <a:gd name="connsiteY32" fmla="*/ 1178853 h 6857999"/>
              <a:gd name="connsiteX33" fmla="*/ 1816129 w 8238898"/>
              <a:gd name="connsiteY33" fmla="*/ 1178853 h 6857999"/>
              <a:gd name="connsiteX34" fmla="*/ 1821767 w 8238898"/>
              <a:gd name="connsiteY34" fmla="*/ 1067182 h 6857999"/>
              <a:gd name="connsiteX35" fmla="*/ 3004350 w 8238898"/>
              <a:gd name="connsiteY35" fmla="*/ 0 h 6857999"/>
              <a:gd name="connsiteX36" fmla="*/ 4193070 w 8238898"/>
              <a:gd name="connsiteY36" fmla="*/ 1188721 h 6857999"/>
              <a:gd name="connsiteX37" fmla="*/ 3004350 w 8238898"/>
              <a:gd name="connsiteY37" fmla="*/ 2377441 h 6857999"/>
              <a:gd name="connsiteX38" fmla="*/ 3004350 w 8238898"/>
              <a:gd name="connsiteY38" fmla="*/ 2377440 h 6857999"/>
              <a:gd name="connsiteX39" fmla="*/ 1952790 w 8238898"/>
              <a:gd name="connsiteY39" fmla="*/ 3429000 h 6857999"/>
              <a:gd name="connsiteX40" fmla="*/ 3004350 w 8238898"/>
              <a:gd name="connsiteY40" fmla="*/ 4480560 h 6857999"/>
              <a:gd name="connsiteX41" fmla="*/ 4055910 w 8238898"/>
              <a:gd name="connsiteY41" fmla="*/ 3429000 h 6857999"/>
              <a:gd name="connsiteX42" fmla="*/ 4193070 w 8238898"/>
              <a:gd name="connsiteY42" fmla="*/ 3429000 h 6857999"/>
              <a:gd name="connsiteX43" fmla="*/ 3004350 w 8238898"/>
              <a:gd name="connsiteY43" fmla="*/ 4617720 h 6857999"/>
              <a:gd name="connsiteX44" fmla="*/ 1815630 w 8238898"/>
              <a:gd name="connsiteY44" fmla="*/ 3429000 h 6857999"/>
              <a:gd name="connsiteX45" fmla="*/ 3004350 w 8238898"/>
              <a:gd name="connsiteY45" fmla="*/ 2240280 h 6857999"/>
              <a:gd name="connsiteX46" fmla="*/ 3004350 w 8238898"/>
              <a:gd name="connsiteY46" fmla="*/ 2240281 h 6857999"/>
              <a:gd name="connsiteX47" fmla="*/ 4055910 w 8238898"/>
              <a:gd name="connsiteY47" fmla="*/ 1188721 h 6857999"/>
              <a:gd name="connsiteX48" fmla="*/ 3004350 w 8238898"/>
              <a:gd name="connsiteY48" fmla="*/ 137161 h 6857999"/>
              <a:gd name="connsiteX49" fmla="*/ 1958219 w 8238898"/>
              <a:gd name="connsiteY49" fmla="*/ 1081206 h 6857999"/>
              <a:gd name="connsiteX50" fmla="*/ 1953288 w 8238898"/>
              <a:gd name="connsiteY50" fmla="*/ 1178853 h 6857999"/>
              <a:gd name="connsiteX51" fmla="*/ 1954455 w 8238898"/>
              <a:gd name="connsiteY51" fmla="*/ 1178853 h 6857999"/>
              <a:gd name="connsiteX52" fmla="*/ 765757 w 8238898"/>
              <a:gd name="connsiteY52" fmla="*/ 2367550 h 6857999"/>
              <a:gd name="connsiteX53" fmla="*/ 9635 w 8238898"/>
              <a:gd name="connsiteY53" fmla="*/ 209610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8238898" h="6857999">
                <a:moveTo>
                  <a:pt x="4054957" y="5669279"/>
                </a:moveTo>
                <a:cubicBezTo>
                  <a:pt x="4054957" y="5012767"/>
                  <a:pt x="4587165" y="4480559"/>
                  <a:pt x="5243677" y="4480559"/>
                </a:cubicBezTo>
                <a:cubicBezTo>
                  <a:pt x="5824438" y="4480559"/>
                  <a:pt x="6295237" y="4009760"/>
                  <a:pt x="6295237" y="3428999"/>
                </a:cubicBezTo>
                <a:cubicBezTo>
                  <a:pt x="6295237" y="2848238"/>
                  <a:pt x="5824438" y="2377439"/>
                  <a:pt x="5243677" y="2377439"/>
                </a:cubicBezTo>
                <a:cubicBezTo>
                  <a:pt x="4662916" y="2377439"/>
                  <a:pt x="4192117" y="2848238"/>
                  <a:pt x="4192117" y="3428999"/>
                </a:cubicBezTo>
                <a:lnTo>
                  <a:pt x="4054957" y="3428999"/>
                </a:lnTo>
                <a:cubicBezTo>
                  <a:pt x="4054957" y="2772487"/>
                  <a:pt x="4587165" y="2240279"/>
                  <a:pt x="5243677" y="2240279"/>
                </a:cubicBezTo>
                <a:cubicBezTo>
                  <a:pt x="5900189" y="2240279"/>
                  <a:pt x="6432397" y="2772487"/>
                  <a:pt x="6432397" y="3428999"/>
                </a:cubicBezTo>
                <a:cubicBezTo>
                  <a:pt x="6432397" y="4085511"/>
                  <a:pt x="5900189" y="4617719"/>
                  <a:pt x="5243677" y="4617719"/>
                </a:cubicBezTo>
                <a:cubicBezTo>
                  <a:pt x="4662916" y="4617719"/>
                  <a:pt x="4192117" y="5088518"/>
                  <a:pt x="4192117" y="5669279"/>
                </a:cubicBezTo>
                <a:cubicBezTo>
                  <a:pt x="4192117" y="6250040"/>
                  <a:pt x="4662916" y="6720839"/>
                  <a:pt x="5243677" y="6720839"/>
                </a:cubicBezTo>
                <a:cubicBezTo>
                  <a:pt x="5788140" y="6720839"/>
                  <a:pt x="6235957" y="6307051"/>
                  <a:pt x="6289808" y="5776795"/>
                </a:cubicBezTo>
                <a:lnTo>
                  <a:pt x="6294738" y="5679148"/>
                </a:lnTo>
                <a:lnTo>
                  <a:pt x="6293572" y="5679148"/>
                </a:lnTo>
                <a:cubicBezTo>
                  <a:pt x="6293572" y="5022649"/>
                  <a:pt x="6825771" y="4490451"/>
                  <a:pt x="7482270" y="4490451"/>
                </a:cubicBezTo>
                <a:cubicBezTo>
                  <a:pt x="7769489" y="4490451"/>
                  <a:pt x="8032915" y="4592317"/>
                  <a:pt x="8238393" y="4761892"/>
                </a:cubicBezTo>
                <a:lnTo>
                  <a:pt x="8238898" y="4762351"/>
                </a:lnTo>
                <a:lnTo>
                  <a:pt x="8210149" y="4832436"/>
                </a:lnTo>
                <a:lnTo>
                  <a:pt x="8174690" y="4908161"/>
                </a:lnTo>
                <a:lnTo>
                  <a:pt x="8063806" y="4816673"/>
                </a:lnTo>
                <a:cubicBezTo>
                  <a:pt x="7897803" y="4704524"/>
                  <a:pt x="7697684" y="4639038"/>
                  <a:pt x="7482270" y="4639038"/>
                </a:cubicBezTo>
                <a:cubicBezTo>
                  <a:pt x="6907833" y="4639038"/>
                  <a:pt x="6442159" y="5104712"/>
                  <a:pt x="6442159" y="5679148"/>
                </a:cubicBezTo>
                <a:lnTo>
                  <a:pt x="6431898" y="5679148"/>
                </a:lnTo>
                <a:lnTo>
                  <a:pt x="6426260" y="5790819"/>
                </a:lnTo>
                <a:cubicBezTo>
                  <a:pt x="6365385" y="6390238"/>
                  <a:pt x="5859157" y="6857999"/>
                  <a:pt x="5243677" y="6857999"/>
                </a:cubicBezTo>
                <a:cubicBezTo>
                  <a:pt x="4587165" y="6857999"/>
                  <a:pt x="4054957" y="6325791"/>
                  <a:pt x="4054957" y="5669279"/>
                </a:cubicBezTo>
                <a:close/>
                <a:moveTo>
                  <a:pt x="0" y="2087353"/>
                </a:moveTo>
                <a:lnTo>
                  <a:pt x="9214" y="2076451"/>
                </a:lnTo>
                <a:cubicBezTo>
                  <a:pt x="32520" y="2047767"/>
                  <a:pt x="54027" y="2021146"/>
                  <a:pt x="73846" y="1996463"/>
                </a:cubicBezTo>
                <a:lnTo>
                  <a:pt x="96067" y="1968594"/>
                </a:lnTo>
                <a:lnTo>
                  <a:pt x="184221" y="2041328"/>
                </a:lnTo>
                <a:cubicBezTo>
                  <a:pt x="350224" y="2153478"/>
                  <a:pt x="550343" y="2218963"/>
                  <a:pt x="765757" y="2218963"/>
                </a:cubicBezTo>
                <a:cubicBezTo>
                  <a:pt x="1340194" y="2218963"/>
                  <a:pt x="1805868" y="1753290"/>
                  <a:pt x="1805868" y="1178853"/>
                </a:cubicBezTo>
                <a:lnTo>
                  <a:pt x="1816129" y="1178853"/>
                </a:lnTo>
                <a:lnTo>
                  <a:pt x="1821767" y="1067182"/>
                </a:lnTo>
                <a:cubicBezTo>
                  <a:pt x="1882642" y="467762"/>
                  <a:pt x="2388870" y="0"/>
                  <a:pt x="3004350" y="0"/>
                </a:cubicBezTo>
                <a:cubicBezTo>
                  <a:pt x="3660862" y="0"/>
                  <a:pt x="4193070" y="532209"/>
                  <a:pt x="4193070" y="1188721"/>
                </a:cubicBezTo>
                <a:cubicBezTo>
                  <a:pt x="4193070" y="1845233"/>
                  <a:pt x="3660862" y="2377441"/>
                  <a:pt x="3004350" y="2377441"/>
                </a:cubicBezTo>
                <a:lnTo>
                  <a:pt x="3004350" y="2377440"/>
                </a:lnTo>
                <a:cubicBezTo>
                  <a:pt x="2423589" y="2377440"/>
                  <a:pt x="1952790" y="2848239"/>
                  <a:pt x="1952790" y="3429000"/>
                </a:cubicBezTo>
                <a:cubicBezTo>
                  <a:pt x="1952790" y="4009761"/>
                  <a:pt x="2423589" y="4480560"/>
                  <a:pt x="3004350" y="4480560"/>
                </a:cubicBezTo>
                <a:cubicBezTo>
                  <a:pt x="3585111" y="4480560"/>
                  <a:pt x="4055910" y="4009761"/>
                  <a:pt x="4055910" y="3429000"/>
                </a:cubicBezTo>
                <a:lnTo>
                  <a:pt x="4193070" y="3429000"/>
                </a:lnTo>
                <a:cubicBezTo>
                  <a:pt x="4193070" y="4085512"/>
                  <a:pt x="3660862" y="4617720"/>
                  <a:pt x="3004350" y="4617720"/>
                </a:cubicBezTo>
                <a:cubicBezTo>
                  <a:pt x="2347838" y="4617720"/>
                  <a:pt x="1815630" y="4085512"/>
                  <a:pt x="1815630" y="3429000"/>
                </a:cubicBezTo>
                <a:cubicBezTo>
                  <a:pt x="1815630" y="2772488"/>
                  <a:pt x="2347838" y="2240280"/>
                  <a:pt x="3004350" y="2240280"/>
                </a:cubicBezTo>
                <a:lnTo>
                  <a:pt x="3004350" y="2240281"/>
                </a:lnTo>
                <a:cubicBezTo>
                  <a:pt x="3585111" y="2240281"/>
                  <a:pt x="4055910" y="1769482"/>
                  <a:pt x="4055910" y="1188721"/>
                </a:cubicBezTo>
                <a:cubicBezTo>
                  <a:pt x="4055910" y="607961"/>
                  <a:pt x="3585111" y="137161"/>
                  <a:pt x="3004350" y="137161"/>
                </a:cubicBezTo>
                <a:cubicBezTo>
                  <a:pt x="2459887" y="137161"/>
                  <a:pt x="2012070" y="550950"/>
                  <a:pt x="1958219" y="1081206"/>
                </a:cubicBezTo>
                <a:lnTo>
                  <a:pt x="1953288" y="1178853"/>
                </a:lnTo>
                <a:lnTo>
                  <a:pt x="1954455" y="1178853"/>
                </a:lnTo>
                <a:cubicBezTo>
                  <a:pt x="1954455" y="1835352"/>
                  <a:pt x="1422256" y="2367550"/>
                  <a:pt x="765757" y="2367550"/>
                </a:cubicBezTo>
                <a:cubicBezTo>
                  <a:pt x="478538" y="2367550"/>
                  <a:pt x="215112" y="2265684"/>
                  <a:pt x="9635" y="2096109"/>
                </a:cubicBezTo>
                <a:close/>
              </a:path>
            </a:pathLst>
          </a:custGeom>
          <a:solidFill>
            <a:srgbClr val="000000"/>
          </a:solidFill>
          <a:ln w="18256" cap="flat">
            <a:noFill/>
            <a:prstDash val="solid"/>
            <a:miter/>
          </a:ln>
          <a:effectLst>
            <a:outerShdw blurRad="203200" sx="102000" sy="102000" algn="ctr" rotWithShape="0">
              <a:srgbClr val="5A24FD"/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572EAA81-D791-81E9-3F2F-3285573AF98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8900000">
            <a:off x="1268597" y="-477985"/>
            <a:ext cx="9652293" cy="9645428"/>
          </a:xfrm>
          <a:custGeom>
            <a:avLst/>
            <a:gdLst>
              <a:gd name="connsiteX0" fmla="*/ 9283170 w 9652293"/>
              <a:gd name="connsiteY0" fmla="*/ 5118419 h 9645428"/>
              <a:gd name="connsiteX1" fmla="*/ 9652293 w 9652293"/>
              <a:gd name="connsiteY1" fmla="*/ 6009563 h 9645428"/>
              <a:gd name="connsiteX2" fmla="*/ 8646014 w 9652293"/>
              <a:gd name="connsiteY2" fmla="*/ 7244224 h 9645428"/>
              <a:gd name="connsiteX3" fmla="*/ 8399086 w 9652293"/>
              <a:gd name="connsiteY3" fmla="*/ 7269117 h 9645428"/>
              <a:gd name="connsiteX4" fmla="*/ 8399086 w 9652293"/>
              <a:gd name="connsiteY4" fmla="*/ 7270310 h 9645428"/>
              <a:gd name="connsiteX5" fmla="*/ 7284235 w 9652293"/>
              <a:gd name="connsiteY5" fmla="*/ 8385161 h 9645428"/>
              <a:gd name="connsiteX6" fmla="*/ 8399086 w 9652293"/>
              <a:gd name="connsiteY6" fmla="*/ 9500013 h 9645428"/>
              <a:gd name="connsiteX7" fmla="*/ 8730609 w 9652293"/>
              <a:gd name="connsiteY7" fmla="*/ 9449892 h 9645428"/>
              <a:gd name="connsiteX8" fmla="*/ 8850467 w 9652293"/>
              <a:gd name="connsiteY8" fmla="*/ 9402666 h 9645428"/>
              <a:gd name="connsiteX9" fmla="*/ 8631575 w 9652293"/>
              <a:gd name="connsiteY9" fmla="*/ 9621559 h 9645428"/>
              <a:gd name="connsiteX10" fmla="*/ 8591012 w 9652293"/>
              <a:gd name="connsiteY10" fmla="*/ 9630907 h 9645428"/>
              <a:gd name="connsiteX11" fmla="*/ 8399086 w 9652293"/>
              <a:gd name="connsiteY11" fmla="*/ 9645428 h 9645428"/>
              <a:gd name="connsiteX12" fmla="*/ 7138820 w 9652293"/>
              <a:gd name="connsiteY12" fmla="*/ 8385161 h 9645428"/>
              <a:gd name="connsiteX13" fmla="*/ 8145099 w 9652293"/>
              <a:gd name="connsiteY13" fmla="*/ 7150498 h 9645428"/>
              <a:gd name="connsiteX14" fmla="*/ 8392027 w 9652293"/>
              <a:gd name="connsiteY14" fmla="*/ 7125606 h 9645428"/>
              <a:gd name="connsiteX15" fmla="*/ 8392028 w 9652293"/>
              <a:gd name="connsiteY15" fmla="*/ 7124414 h 9645428"/>
              <a:gd name="connsiteX16" fmla="*/ 9506879 w 9652293"/>
              <a:gd name="connsiteY16" fmla="*/ 6009562 h 9645428"/>
              <a:gd name="connsiteX17" fmla="*/ 8392027 w 9652293"/>
              <a:gd name="connsiteY17" fmla="*/ 4894711 h 9645428"/>
              <a:gd name="connsiteX18" fmla="*/ 7277176 w 9652293"/>
              <a:gd name="connsiteY18" fmla="*/ 6009562 h 9645428"/>
              <a:gd name="connsiteX19" fmla="*/ 7277977 w 9652293"/>
              <a:gd name="connsiteY19" fmla="*/ 6009562 h 9645428"/>
              <a:gd name="connsiteX20" fmla="*/ 6017711 w 9652293"/>
              <a:gd name="connsiteY20" fmla="*/ 7269829 h 9645428"/>
              <a:gd name="connsiteX21" fmla="*/ 4757444 w 9652293"/>
              <a:gd name="connsiteY21" fmla="*/ 6009562 h 9645428"/>
              <a:gd name="connsiteX22" fmla="*/ 5888856 w 9652293"/>
              <a:gd name="connsiteY22" fmla="*/ 4755803 h 9645428"/>
              <a:gd name="connsiteX23" fmla="*/ 6012694 w 9652293"/>
              <a:gd name="connsiteY23" fmla="*/ 4749548 h 9645428"/>
              <a:gd name="connsiteX24" fmla="*/ 6012694 w 9652293"/>
              <a:gd name="connsiteY24" fmla="*/ 4748080 h 9645428"/>
              <a:gd name="connsiteX25" fmla="*/ 7127546 w 9652293"/>
              <a:gd name="connsiteY25" fmla="*/ 3633228 h 9645428"/>
              <a:gd name="connsiteX26" fmla="*/ 6012695 w 9652293"/>
              <a:gd name="connsiteY26" fmla="*/ 2518377 h 9645428"/>
              <a:gd name="connsiteX27" fmla="*/ 4897844 w 9652293"/>
              <a:gd name="connsiteY27" fmla="*/ 3633228 h 9645428"/>
              <a:gd name="connsiteX28" fmla="*/ 4898645 w 9652293"/>
              <a:gd name="connsiteY28" fmla="*/ 3633228 h 9645428"/>
              <a:gd name="connsiteX29" fmla="*/ 3638379 w 9652293"/>
              <a:gd name="connsiteY29" fmla="*/ 4893495 h 9645428"/>
              <a:gd name="connsiteX30" fmla="*/ 2378113 w 9652293"/>
              <a:gd name="connsiteY30" fmla="*/ 3633228 h 9645428"/>
              <a:gd name="connsiteX31" fmla="*/ 3638379 w 9652293"/>
              <a:gd name="connsiteY31" fmla="*/ 2372962 h 9645428"/>
              <a:gd name="connsiteX32" fmla="*/ 3638379 w 9652293"/>
              <a:gd name="connsiteY32" fmla="*/ 2374991 h 9645428"/>
              <a:gd name="connsiteX33" fmla="*/ 3749841 w 9652293"/>
              <a:gd name="connsiteY33" fmla="*/ 2369363 h 9645428"/>
              <a:gd name="connsiteX34" fmla="*/ 4750704 w 9652293"/>
              <a:gd name="connsiteY34" fmla="*/ 1260268 h 9645428"/>
              <a:gd name="connsiteX35" fmla="*/ 3635852 w 9652293"/>
              <a:gd name="connsiteY35" fmla="*/ 145416 h 9645428"/>
              <a:gd name="connsiteX36" fmla="*/ 2521001 w 9652293"/>
              <a:gd name="connsiteY36" fmla="*/ 1260267 h 9645428"/>
              <a:gd name="connsiteX37" fmla="*/ 2520180 w 9652293"/>
              <a:gd name="connsiteY37" fmla="*/ 1260268 h 9645428"/>
              <a:gd name="connsiteX38" fmla="*/ 2494929 w 9652293"/>
              <a:gd name="connsiteY38" fmla="*/ 1510754 h 9645428"/>
              <a:gd name="connsiteX39" fmla="*/ 1260266 w 9652293"/>
              <a:gd name="connsiteY39" fmla="*/ 2517032 h 9645428"/>
              <a:gd name="connsiteX40" fmla="*/ 0 w 9652293"/>
              <a:gd name="connsiteY40" fmla="*/ 1256765 h 9645428"/>
              <a:gd name="connsiteX41" fmla="*/ 25468 w 9652293"/>
              <a:gd name="connsiteY41" fmla="*/ 1004126 h 9645428"/>
              <a:gd name="connsiteX42" fmla="*/ 264183 w 9652293"/>
              <a:gd name="connsiteY42" fmla="*/ 765410 h 9645428"/>
              <a:gd name="connsiteX43" fmla="*/ 233025 w 9652293"/>
              <a:gd name="connsiteY43" fmla="*/ 822815 h 9645428"/>
              <a:gd name="connsiteX44" fmla="*/ 145415 w 9652293"/>
              <a:gd name="connsiteY44" fmla="*/ 1256765 h 9645428"/>
              <a:gd name="connsiteX45" fmla="*/ 1260266 w 9652293"/>
              <a:gd name="connsiteY45" fmla="*/ 2371617 h 9645428"/>
              <a:gd name="connsiteX46" fmla="*/ 2375117 w 9652293"/>
              <a:gd name="connsiteY46" fmla="*/ 1256765 h 9645428"/>
              <a:gd name="connsiteX47" fmla="*/ 2375939 w 9652293"/>
              <a:gd name="connsiteY47" fmla="*/ 1256765 h 9645428"/>
              <a:gd name="connsiteX48" fmla="*/ 2401191 w 9652293"/>
              <a:gd name="connsiteY48" fmla="*/ 1006280 h 9645428"/>
              <a:gd name="connsiteX49" fmla="*/ 3635852 w 9652293"/>
              <a:gd name="connsiteY49" fmla="*/ 1 h 9645428"/>
              <a:gd name="connsiteX50" fmla="*/ 4896119 w 9652293"/>
              <a:gd name="connsiteY50" fmla="*/ 1260267 h 9645428"/>
              <a:gd name="connsiteX51" fmla="*/ 3635853 w 9652293"/>
              <a:gd name="connsiteY51" fmla="*/ 2520534 h 9645428"/>
              <a:gd name="connsiteX52" fmla="*/ 3635853 w 9652293"/>
              <a:gd name="connsiteY52" fmla="*/ 2518506 h 9645428"/>
              <a:gd name="connsiteX53" fmla="*/ 3524393 w 9652293"/>
              <a:gd name="connsiteY53" fmla="*/ 2524133 h 9645428"/>
              <a:gd name="connsiteX54" fmla="*/ 2523529 w 9652293"/>
              <a:gd name="connsiteY54" fmla="*/ 3633230 h 9645428"/>
              <a:gd name="connsiteX55" fmla="*/ 3638379 w 9652293"/>
              <a:gd name="connsiteY55" fmla="*/ 4748080 h 9645428"/>
              <a:gd name="connsiteX56" fmla="*/ 4753230 w 9652293"/>
              <a:gd name="connsiteY56" fmla="*/ 3633228 h 9645428"/>
              <a:gd name="connsiteX57" fmla="*/ 4752429 w 9652293"/>
              <a:gd name="connsiteY57" fmla="*/ 3633229 h 9645428"/>
              <a:gd name="connsiteX58" fmla="*/ 6012695 w 9652293"/>
              <a:gd name="connsiteY58" fmla="*/ 2372962 h 9645428"/>
              <a:gd name="connsiteX59" fmla="*/ 7272961 w 9652293"/>
              <a:gd name="connsiteY59" fmla="*/ 3633228 h 9645428"/>
              <a:gd name="connsiteX60" fmla="*/ 6141550 w 9652293"/>
              <a:gd name="connsiteY60" fmla="*/ 4886988 h 9645428"/>
              <a:gd name="connsiteX61" fmla="*/ 6017711 w 9652293"/>
              <a:gd name="connsiteY61" fmla="*/ 4893242 h 9645428"/>
              <a:gd name="connsiteX62" fmla="*/ 6017710 w 9652293"/>
              <a:gd name="connsiteY62" fmla="*/ 4894710 h 9645428"/>
              <a:gd name="connsiteX63" fmla="*/ 4902859 w 9652293"/>
              <a:gd name="connsiteY63" fmla="*/ 6009562 h 9645428"/>
              <a:gd name="connsiteX64" fmla="*/ 6017711 w 9652293"/>
              <a:gd name="connsiteY64" fmla="*/ 7124414 h 9645428"/>
              <a:gd name="connsiteX65" fmla="*/ 7132561 w 9652293"/>
              <a:gd name="connsiteY65" fmla="*/ 6009562 h 9645428"/>
              <a:gd name="connsiteX66" fmla="*/ 7131760 w 9652293"/>
              <a:gd name="connsiteY66" fmla="*/ 6009562 h 9645428"/>
              <a:gd name="connsiteX67" fmla="*/ 8392027 w 9652293"/>
              <a:gd name="connsiteY67" fmla="*/ 4749296 h 9645428"/>
              <a:gd name="connsiteX68" fmla="*/ 9283170 w 9652293"/>
              <a:gd name="connsiteY68" fmla="*/ 5118419 h 9645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9652293" h="9645428">
                <a:moveTo>
                  <a:pt x="9283170" y="5118419"/>
                </a:moveTo>
                <a:cubicBezTo>
                  <a:pt x="9511233" y="5346483"/>
                  <a:pt x="9652293" y="5661549"/>
                  <a:pt x="9652293" y="6009563"/>
                </a:cubicBezTo>
                <a:cubicBezTo>
                  <a:pt x="9652293" y="6618585"/>
                  <a:pt x="9220296" y="7126708"/>
                  <a:pt x="8646014" y="7244224"/>
                </a:cubicBezTo>
                <a:lnTo>
                  <a:pt x="8399086" y="7269117"/>
                </a:lnTo>
                <a:lnTo>
                  <a:pt x="8399086" y="7270310"/>
                </a:lnTo>
                <a:cubicBezTo>
                  <a:pt x="7783370" y="7270310"/>
                  <a:pt x="7284235" y="7769445"/>
                  <a:pt x="7284235" y="8385161"/>
                </a:cubicBezTo>
                <a:cubicBezTo>
                  <a:pt x="7284235" y="9000877"/>
                  <a:pt x="7783370" y="9500013"/>
                  <a:pt x="8399086" y="9500013"/>
                </a:cubicBezTo>
                <a:cubicBezTo>
                  <a:pt x="8514533" y="9500013"/>
                  <a:pt x="8625881" y="9482465"/>
                  <a:pt x="8730609" y="9449892"/>
                </a:cubicBezTo>
                <a:lnTo>
                  <a:pt x="8850467" y="9402666"/>
                </a:lnTo>
                <a:lnTo>
                  <a:pt x="8631575" y="9621559"/>
                </a:lnTo>
                <a:lnTo>
                  <a:pt x="8591012" y="9630907"/>
                </a:lnTo>
                <a:cubicBezTo>
                  <a:pt x="8528432" y="9640469"/>
                  <a:pt x="8464339" y="9645428"/>
                  <a:pt x="8399086" y="9645428"/>
                </a:cubicBezTo>
                <a:cubicBezTo>
                  <a:pt x="7703061" y="9645428"/>
                  <a:pt x="7138820" y="9081187"/>
                  <a:pt x="7138820" y="8385161"/>
                </a:cubicBezTo>
                <a:cubicBezTo>
                  <a:pt x="7138820" y="7776139"/>
                  <a:pt x="7570815" y="7268013"/>
                  <a:pt x="8145099" y="7150498"/>
                </a:cubicBezTo>
                <a:lnTo>
                  <a:pt x="8392027" y="7125606"/>
                </a:lnTo>
                <a:lnTo>
                  <a:pt x="8392028" y="7124414"/>
                </a:lnTo>
                <a:cubicBezTo>
                  <a:pt x="9007742" y="7124413"/>
                  <a:pt x="9506878" y="6625278"/>
                  <a:pt x="9506879" y="6009562"/>
                </a:cubicBezTo>
                <a:cubicBezTo>
                  <a:pt x="9506879" y="5393846"/>
                  <a:pt x="9007742" y="4894710"/>
                  <a:pt x="8392027" y="4894711"/>
                </a:cubicBezTo>
                <a:cubicBezTo>
                  <a:pt x="7776311" y="4894711"/>
                  <a:pt x="7277176" y="5393846"/>
                  <a:pt x="7277176" y="6009562"/>
                </a:cubicBezTo>
                <a:lnTo>
                  <a:pt x="7277977" y="6009562"/>
                </a:lnTo>
                <a:cubicBezTo>
                  <a:pt x="7277977" y="6705588"/>
                  <a:pt x="6713736" y="7269828"/>
                  <a:pt x="6017711" y="7269829"/>
                </a:cubicBezTo>
                <a:cubicBezTo>
                  <a:pt x="5321684" y="7269829"/>
                  <a:pt x="4757444" y="6705588"/>
                  <a:pt x="4757444" y="6009562"/>
                </a:cubicBezTo>
                <a:cubicBezTo>
                  <a:pt x="4757444" y="5357037"/>
                  <a:pt x="5253358" y="4820340"/>
                  <a:pt x="5888856" y="4755803"/>
                </a:cubicBezTo>
                <a:lnTo>
                  <a:pt x="6012694" y="4749548"/>
                </a:lnTo>
                <a:lnTo>
                  <a:pt x="6012694" y="4748080"/>
                </a:lnTo>
                <a:cubicBezTo>
                  <a:pt x="6628411" y="4748080"/>
                  <a:pt x="7127546" y="4248944"/>
                  <a:pt x="7127546" y="3633228"/>
                </a:cubicBezTo>
                <a:cubicBezTo>
                  <a:pt x="7127546" y="3017512"/>
                  <a:pt x="6628410" y="2518377"/>
                  <a:pt x="6012695" y="2518377"/>
                </a:cubicBezTo>
                <a:cubicBezTo>
                  <a:pt x="5396979" y="2518377"/>
                  <a:pt x="4897844" y="3017513"/>
                  <a:pt x="4897844" y="3633228"/>
                </a:cubicBezTo>
                <a:lnTo>
                  <a:pt x="4898645" y="3633228"/>
                </a:lnTo>
                <a:cubicBezTo>
                  <a:pt x="4898645" y="4329254"/>
                  <a:pt x="4334404" y="4893494"/>
                  <a:pt x="3638379" y="4893495"/>
                </a:cubicBezTo>
                <a:cubicBezTo>
                  <a:pt x="2942352" y="4893495"/>
                  <a:pt x="2378114" y="4329255"/>
                  <a:pt x="2378113" y="3633228"/>
                </a:cubicBezTo>
                <a:cubicBezTo>
                  <a:pt x="2378112" y="2937203"/>
                  <a:pt x="2942353" y="2372962"/>
                  <a:pt x="3638379" y="2372962"/>
                </a:cubicBezTo>
                <a:lnTo>
                  <a:pt x="3638379" y="2374991"/>
                </a:lnTo>
                <a:lnTo>
                  <a:pt x="3749841" y="2369363"/>
                </a:lnTo>
                <a:cubicBezTo>
                  <a:pt x="4312012" y="2312273"/>
                  <a:pt x="4750703" y="1837500"/>
                  <a:pt x="4750704" y="1260268"/>
                </a:cubicBezTo>
                <a:cubicBezTo>
                  <a:pt x="4750703" y="644552"/>
                  <a:pt x="4251568" y="145416"/>
                  <a:pt x="3635852" y="145416"/>
                </a:cubicBezTo>
                <a:cubicBezTo>
                  <a:pt x="3020137" y="145416"/>
                  <a:pt x="2521001" y="644551"/>
                  <a:pt x="2521001" y="1260267"/>
                </a:cubicBezTo>
                <a:lnTo>
                  <a:pt x="2520180" y="1260268"/>
                </a:lnTo>
                <a:lnTo>
                  <a:pt x="2494929" y="1510754"/>
                </a:lnTo>
                <a:cubicBezTo>
                  <a:pt x="2377414" y="2085035"/>
                  <a:pt x="1869289" y="2517032"/>
                  <a:pt x="1260266" y="2517032"/>
                </a:cubicBezTo>
                <a:cubicBezTo>
                  <a:pt x="564240" y="2517032"/>
                  <a:pt x="0" y="1952792"/>
                  <a:pt x="0" y="1256765"/>
                </a:cubicBezTo>
                <a:lnTo>
                  <a:pt x="25468" y="1004126"/>
                </a:lnTo>
                <a:lnTo>
                  <a:pt x="264183" y="765410"/>
                </a:lnTo>
                <a:lnTo>
                  <a:pt x="233025" y="822815"/>
                </a:lnTo>
                <a:cubicBezTo>
                  <a:pt x="176611" y="956194"/>
                  <a:pt x="145415" y="1102836"/>
                  <a:pt x="145415" y="1256765"/>
                </a:cubicBezTo>
                <a:cubicBezTo>
                  <a:pt x="145415" y="1872481"/>
                  <a:pt x="644550" y="2371617"/>
                  <a:pt x="1260266" y="2371617"/>
                </a:cubicBezTo>
                <a:cubicBezTo>
                  <a:pt x="1875982" y="2371617"/>
                  <a:pt x="2375117" y="1872481"/>
                  <a:pt x="2375117" y="1256765"/>
                </a:cubicBezTo>
                <a:lnTo>
                  <a:pt x="2375939" y="1256765"/>
                </a:lnTo>
                <a:lnTo>
                  <a:pt x="2401191" y="1006280"/>
                </a:lnTo>
                <a:cubicBezTo>
                  <a:pt x="2518706" y="431997"/>
                  <a:pt x="3026830" y="0"/>
                  <a:pt x="3635852" y="1"/>
                </a:cubicBezTo>
                <a:cubicBezTo>
                  <a:pt x="4331879" y="1"/>
                  <a:pt x="4896119" y="564241"/>
                  <a:pt x="4896119" y="1260267"/>
                </a:cubicBezTo>
                <a:cubicBezTo>
                  <a:pt x="4896119" y="1956293"/>
                  <a:pt x="4331879" y="2520534"/>
                  <a:pt x="3635853" y="2520534"/>
                </a:cubicBezTo>
                <a:lnTo>
                  <a:pt x="3635853" y="2518506"/>
                </a:lnTo>
                <a:lnTo>
                  <a:pt x="3524393" y="2524133"/>
                </a:lnTo>
                <a:cubicBezTo>
                  <a:pt x="2962222" y="2581225"/>
                  <a:pt x="2523528" y="3055995"/>
                  <a:pt x="2523529" y="3633230"/>
                </a:cubicBezTo>
                <a:cubicBezTo>
                  <a:pt x="2523529" y="4248945"/>
                  <a:pt x="3022662" y="4748079"/>
                  <a:pt x="3638379" y="4748080"/>
                </a:cubicBezTo>
                <a:cubicBezTo>
                  <a:pt x="4254094" y="4748079"/>
                  <a:pt x="4753229" y="4248944"/>
                  <a:pt x="4753230" y="3633228"/>
                </a:cubicBezTo>
                <a:lnTo>
                  <a:pt x="4752429" y="3633229"/>
                </a:lnTo>
                <a:cubicBezTo>
                  <a:pt x="4752428" y="2937202"/>
                  <a:pt x="5316668" y="2372961"/>
                  <a:pt x="6012695" y="2372962"/>
                </a:cubicBezTo>
                <a:cubicBezTo>
                  <a:pt x="6708721" y="2372962"/>
                  <a:pt x="7272961" y="2937202"/>
                  <a:pt x="7272961" y="3633228"/>
                </a:cubicBezTo>
                <a:cubicBezTo>
                  <a:pt x="7272961" y="4285753"/>
                  <a:pt x="6777046" y="4822450"/>
                  <a:pt x="6141550" y="4886988"/>
                </a:cubicBezTo>
                <a:lnTo>
                  <a:pt x="6017711" y="4893242"/>
                </a:lnTo>
                <a:lnTo>
                  <a:pt x="6017710" y="4894710"/>
                </a:lnTo>
                <a:cubicBezTo>
                  <a:pt x="5401994" y="4894710"/>
                  <a:pt x="4902859" y="5393846"/>
                  <a:pt x="4902859" y="6009562"/>
                </a:cubicBezTo>
                <a:cubicBezTo>
                  <a:pt x="4902859" y="6625278"/>
                  <a:pt x="5401995" y="7124414"/>
                  <a:pt x="6017711" y="7124414"/>
                </a:cubicBezTo>
                <a:cubicBezTo>
                  <a:pt x="6633426" y="7124413"/>
                  <a:pt x="7132561" y="6625278"/>
                  <a:pt x="7132561" y="6009562"/>
                </a:cubicBezTo>
                <a:lnTo>
                  <a:pt x="7131760" y="6009562"/>
                </a:lnTo>
                <a:cubicBezTo>
                  <a:pt x="7131760" y="5313536"/>
                  <a:pt x="7696001" y="4749296"/>
                  <a:pt x="8392027" y="4749296"/>
                </a:cubicBezTo>
                <a:cubicBezTo>
                  <a:pt x="8740040" y="4749296"/>
                  <a:pt x="9055106" y="4890356"/>
                  <a:pt x="9283170" y="5118419"/>
                </a:cubicBezTo>
                <a:close/>
              </a:path>
            </a:pathLst>
          </a:custGeom>
          <a:solidFill>
            <a:schemeClr val="accent6">
              <a:lumMod val="75000"/>
            </a:schemeClr>
          </a:solidFill>
          <a:ln w="18256" cap="flat">
            <a:noFill/>
            <a:prstDash val="solid"/>
            <a:miter/>
          </a:ln>
          <a:effectLst>
            <a:outerShdw blurRad="444500" sx="102000" sy="102000" algn="ctr" rotWithShape="0">
              <a:srgbClr val="002060">
                <a:alpha val="55000"/>
              </a:srgbClr>
            </a:outerShdw>
          </a:effectLst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6" name="Graphic 11" descr="Single gear with solid fill">
            <a:extLst>
              <a:ext uri="{FF2B5EF4-FFF2-40B4-BE49-F238E27FC236}">
                <a16:creationId xmlns:a16="http://schemas.microsoft.com/office/drawing/2014/main" id="{382BAEA6-19A8-F762-BE82-0ED9EBB25679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1863102" y="1775986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27" name="Graphic 11" descr="Single gear with solid fill">
            <a:extLst>
              <a:ext uri="{FF2B5EF4-FFF2-40B4-BE49-F238E27FC236}">
                <a16:creationId xmlns:a16="http://schemas.microsoft.com/office/drawing/2014/main" id="{5F051182-14AC-6FC4-7F6E-07A3AAE14AB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3581093" y="3494263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28" name="Graphic 11" descr="Single gear with solid fill">
            <a:extLst>
              <a:ext uri="{FF2B5EF4-FFF2-40B4-BE49-F238E27FC236}">
                <a16:creationId xmlns:a16="http://schemas.microsoft.com/office/drawing/2014/main" id="{D163BE5F-331D-FEBD-0CDC-F2725737FAA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5234334" y="1775986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29" name="Graphic 11" descr="Single gear with solid fill">
            <a:extLst>
              <a:ext uri="{FF2B5EF4-FFF2-40B4-BE49-F238E27FC236}">
                <a16:creationId xmlns:a16="http://schemas.microsoft.com/office/drawing/2014/main" id="{29E102A6-9EAE-5D5F-E051-65814B1FDB6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8605566" y="1775986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30" name="Circle: Hollow 29">
            <a:extLst>
              <a:ext uri="{FF2B5EF4-FFF2-40B4-BE49-F238E27FC236}">
                <a16:creationId xmlns:a16="http://schemas.microsoft.com/office/drawing/2014/main" id="{CE24DA2B-FAA3-93D9-B3B3-F8BDBD1584A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9019840" y="2190260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31" name="Circle: Hollow 30">
            <a:extLst>
              <a:ext uri="{FF2B5EF4-FFF2-40B4-BE49-F238E27FC236}">
                <a16:creationId xmlns:a16="http://schemas.microsoft.com/office/drawing/2014/main" id="{8762F277-8B1F-F8D8-EA30-6278880CC7C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5648608" y="2190260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32" name="Circle: Hollow 31">
            <a:extLst>
              <a:ext uri="{FF2B5EF4-FFF2-40B4-BE49-F238E27FC236}">
                <a16:creationId xmlns:a16="http://schemas.microsoft.com/office/drawing/2014/main" id="{59E0EAE4-F8C8-A948-9975-87CF3E7C4EC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3995367" y="3908537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33" name="Circle: Hollow 32">
            <a:extLst>
              <a:ext uri="{FF2B5EF4-FFF2-40B4-BE49-F238E27FC236}">
                <a16:creationId xmlns:a16="http://schemas.microsoft.com/office/drawing/2014/main" id="{DADB929D-A352-71D3-D97A-FB052EB4B98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277376" y="2190260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pic>
        <p:nvPicPr>
          <p:cNvPr id="34" name="Graphic 33" descr="Lightbulb and gear with solid fill">
            <a:extLst>
              <a:ext uri="{FF2B5EF4-FFF2-40B4-BE49-F238E27FC236}">
                <a16:creationId xmlns:a16="http://schemas.microsoft.com/office/drawing/2014/main" id="{51BD13B6-0938-5128-030E-0F58D39A1F34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512326" y="2425210"/>
            <a:ext cx="457200" cy="457200"/>
          </a:xfrm>
          <a:prstGeom prst="rect">
            <a:avLst/>
          </a:prstGeom>
        </p:spPr>
      </p:pic>
      <p:pic>
        <p:nvPicPr>
          <p:cNvPr id="35" name="Graphic 34" descr="Bar graph with upward trend with solid fill">
            <a:extLst>
              <a:ext uri="{FF2B5EF4-FFF2-40B4-BE49-F238E27FC236}">
                <a16:creationId xmlns:a16="http://schemas.microsoft.com/office/drawing/2014/main" id="{7188328D-D05D-8B67-3462-B67494B92F47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230317" y="4143487"/>
            <a:ext cx="457200" cy="457200"/>
          </a:xfrm>
          <a:prstGeom prst="rect">
            <a:avLst/>
          </a:prstGeom>
        </p:spPr>
      </p:pic>
      <p:pic>
        <p:nvPicPr>
          <p:cNvPr id="36" name="Graphic 35" descr="Single gear with solid fill">
            <a:extLst>
              <a:ext uri="{FF2B5EF4-FFF2-40B4-BE49-F238E27FC236}">
                <a16:creationId xmlns:a16="http://schemas.microsoft.com/office/drawing/2014/main" id="{83393ADA-5BFD-4FEE-54A5-5594D7A5622E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883558" y="2425210"/>
            <a:ext cx="457200" cy="457200"/>
          </a:xfrm>
          <a:prstGeom prst="rect">
            <a:avLst/>
          </a:prstGeom>
        </p:spPr>
      </p:pic>
      <p:pic>
        <p:nvPicPr>
          <p:cNvPr id="37" name="Graphic 36" descr="Dollar with solid fill">
            <a:extLst>
              <a:ext uri="{FF2B5EF4-FFF2-40B4-BE49-F238E27FC236}">
                <a16:creationId xmlns:a16="http://schemas.microsoft.com/office/drawing/2014/main" id="{AE3A0D2B-25CA-1C6D-0237-BCB7F53D6F2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9254790" y="2425210"/>
            <a:ext cx="457200" cy="457200"/>
          </a:xfrm>
          <a:prstGeom prst="rect">
            <a:avLst/>
          </a:prstGeom>
        </p:spPr>
      </p:pic>
      <p:sp>
        <p:nvSpPr>
          <p:cNvPr id="38" name="TextBox 37">
            <a:extLst>
              <a:ext uri="{FF2B5EF4-FFF2-40B4-BE49-F238E27FC236}">
                <a16:creationId xmlns:a16="http://schemas.microsoft.com/office/drawing/2014/main" id="{E872DD2C-1CD1-C29A-6C88-79705E8C2A05}"/>
              </a:ext>
            </a:extLst>
          </p:cNvPr>
          <p:cNvSpPr txBox="1">
            <a:spLocks/>
          </p:cNvSpPr>
          <p:nvPr/>
        </p:nvSpPr>
        <p:spPr>
          <a:xfrm>
            <a:off x="3314204" y="961355"/>
            <a:ext cx="2286000" cy="11387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PROJECT</a:t>
            </a:r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r>
              <a:rPr lang="en-US" sz="12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05C06F00-B8BA-BFCC-68C2-FCA800FD32E7}"/>
              </a:ext>
            </a:extLst>
          </p:cNvPr>
          <p:cNvSpPr txBox="1">
            <a:spLocks/>
          </p:cNvSpPr>
          <p:nvPr/>
        </p:nvSpPr>
        <p:spPr>
          <a:xfrm>
            <a:off x="1604116" y="5177656"/>
            <a:ext cx="2286000" cy="11387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IDEA</a:t>
            </a:r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r>
              <a:rPr lang="en-US" sz="12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2B43964A-E864-D9F6-A415-01BEC82E201B}"/>
              </a:ext>
            </a:extLst>
          </p:cNvPr>
          <p:cNvSpPr txBox="1">
            <a:spLocks/>
          </p:cNvSpPr>
          <p:nvPr/>
        </p:nvSpPr>
        <p:spPr>
          <a:xfrm>
            <a:off x="8340390" y="5177656"/>
            <a:ext cx="228600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 Success</a:t>
            </a:r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r>
              <a:rPr lang="en-US" sz="12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43" name="Graphic 11" descr="Single gear with solid fill">
            <a:extLst>
              <a:ext uri="{FF2B5EF4-FFF2-40B4-BE49-F238E27FC236}">
                <a16:creationId xmlns:a16="http://schemas.microsoft.com/office/drawing/2014/main" id="{6FA848B8-A137-D7DC-2607-10A9C0FFF4C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6919950" y="3429000"/>
            <a:ext cx="1755648" cy="1755648"/>
          </a:xfrm>
          <a:custGeom>
            <a:avLst/>
            <a:gdLst>
              <a:gd name="connsiteX0" fmla="*/ 621792 w 1245412"/>
              <a:gd name="connsiteY0" fmla="*/ 841248 h 1243584"/>
              <a:gd name="connsiteX1" fmla="*/ 402336 w 1245412"/>
              <a:gd name="connsiteY1" fmla="*/ 621792 h 1243584"/>
              <a:gd name="connsiteX2" fmla="*/ 621792 w 1245412"/>
              <a:gd name="connsiteY2" fmla="*/ 402336 h 1243584"/>
              <a:gd name="connsiteX3" fmla="*/ 841248 w 1245412"/>
              <a:gd name="connsiteY3" fmla="*/ 621792 h 1243584"/>
              <a:gd name="connsiteX4" fmla="*/ 621792 w 1245412"/>
              <a:gd name="connsiteY4" fmla="*/ 841248 h 1243584"/>
              <a:gd name="connsiteX5" fmla="*/ 1115568 w 1245412"/>
              <a:gd name="connsiteY5" fmla="*/ 484632 h 1243584"/>
              <a:gd name="connsiteX6" fmla="*/ 1068019 w 1245412"/>
              <a:gd name="connsiteY6" fmla="*/ 371246 h 1243584"/>
              <a:gd name="connsiteX7" fmla="*/ 1113739 w 1245412"/>
              <a:gd name="connsiteY7" fmla="*/ 234086 h 1243584"/>
              <a:gd name="connsiteX8" fmla="*/ 1009498 w 1245412"/>
              <a:gd name="connsiteY8" fmla="*/ 129845 h 1243584"/>
              <a:gd name="connsiteX9" fmla="*/ 872338 w 1245412"/>
              <a:gd name="connsiteY9" fmla="*/ 175565 h 1243584"/>
              <a:gd name="connsiteX10" fmla="*/ 757123 w 1245412"/>
              <a:gd name="connsiteY10" fmla="*/ 128016 h 1243584"/>
              <a:gd name="connsiteX11" fmla="*/ 694944 w 1245412"/>
              <a:gd name="connsiteY11" fmla="*/ 0 h 1243584"/>
              <a:gd name="connsiteX12" fmla="*/ 548640 w 1245412"/>
              <a:gd name="connsiteY12" fmla="*/ 0 h 1243584"/>
              <a:gd name="connsiteX13" fmla="*/ 484632 w 1245412"/>
              <a:gd name="connsiteY13" fmla="*/ 128016 h 1243584"/>
              <a:gd name="connsiteX14" fmla="*/ 371246 w 1245412"/>
              <a:gd name="connsiteY14" fmla="*/ 175565 h 1243584"/>
              <a:gd name="connsiteX15" fmla="*/ 234086 w 1245412"/>
              <a:gd name="connsiteY15" fmla="*/ 129845 h 1243584"/>
              <a:gd name="connsiteX16" fmla="*/ 129845 w 1245412"/>
              <a:gd name="connsiteY16" fmla="*/ 234086 h 1243584"/>
              <a:gd name="connsiteX17" fmla="*/ 175565 w 1245412"/>
              <a:gd name="connsiteY17" fmla="*/ 371246 h 1243584"/>
              <a:gd name="connsiteX18" fmla="*/ 128016 w 1245412"/>
              <a:gd name="connsiteY18" fmla="*/ 486461 h 1243584"/>
              <a:gd name="connsiteX19" fmla="*/ 0 w 1245412"/>
              <a:gd name="connsiteY19" fmla="*/ 548640 h 1243584"/>
              <a:gd name="connsiteX20" fmla="*/ 0 w 1245412"/>
              <a:gd name="connsiteY20" fmla="*/ 694944 h 1243584"/>
              <a:gd name="connsiteX21" fmla="*/ 128016 w 1245412"/>
              <a:gd name="connsiteY21" fmla="*/ 758952 h 1243584"/>
              <a:gd name="connsiteX22" fmla="*/ 175565 w 1245412"/>
              <a:gd name="connsiteY22" fmla="*/ 872338 h 1243584"/>
              <a:gd name="connsiteX23" fmla="*/ 129845 w 1245412"/>
              <a:gd name="connsiteY23" fmla="*/ 1009498 h 1243584"/>
              <a:gd name="connsiteX24" fmla="*/ 234086 w 1245412"/>
              <a:gd name="connsiteY24" fmla="*/ 1113739 h 1243584"/>
              <a:gd name="connsiteX25" fmla="*/ 371246 w 1245412"/>
              <a:gd name="connsiteY25" fmla="*/ 1068019 h 1243584"/>
              <a:gd name="connsiteX26" fmla="*/ 486461 w 1245412"/>
              <a:gd name="connsiteY26" fmla="*/ 1115568 h 1243584"/>
              <a:gd name="connsiteX27" fmla="*/ 550469 w 1245412"/>
              <a:gd name="connsiteY27" fmla="*/ 1243584 h 1243584"/>
              <a:gd name="connsiteX28" fmla="*/ 696773 w 1245412"/>
              <a:gd name="connsiteY28" fmla="*/ 1243584 h 1243584"/>
              <a:gd name="connsiteX29" fmla="*/ 760781 w 1245412"/>
              <a:gd name="connsiteY29" fmla="*/ 1115568 h 1243584"/>
              <a:gd name="connsiteX30" fmla="*/ 874166 w 1245412"/>
              <a:gd name="connsiteY30" fmla="*/ 1068019 h 1243584"/>
              <a:gd name="connsiteX31" fmla="*/ 1011326 w 1245412"/>
              <a:gd name="connsiteY31" fmla="*/ 1113739 h 1243584"/>
              <a:gd name="connsiteX32" fmla="*/ 1115568 w 1245412"/>
              <a:gd name="connsiteY32" fmla="*/ 1009498 h 1243584"/>
              <a:gd name="connsiteX33" fmla="*/ 1069848 w 1245412"/>
              <a:gd name="connsiteY33" fmla="*/ 872338 h 1243584"/>
              <a:gd name="connsiteX34" fmla="*/ 1117397 w 1245412"/>
              <a:gd name="connsiteY34" fmla="*/ 757123 h 1243584"/>
              <a:gd name="connsiteX35" fmla="*/ 1245413 w 1245412"/>
              <a:gd name="connsiteY35" fmla="*/ 693115 h 1243584"/>
              <a:gd name="connsiteX36" fmla="*/ 1245413 w 1245412"/>
              <a:gd name="connsiteY36" fmla="*/ 546811 h 1243584"/>
              <a:gd name="connsiteX37" fmla="*/ 1115568 w 1245412"/>
              <a:gd name="connsiteY37" fmla="*/ 484632 h 1243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5412" h="1243584">
                <a:moveTo>
                  <a:pt x="621792" y="841248"/>
                </a:moveTo>
                <a:cubicBezTo>
                  <a:pt x="501091" y="841248"/>
                  <a:pt x="402336" y="742493"/>
                  <a:pt x="402336" y="621792"/>
                </a:cubicBezTo>
                <a:cubicBezTo>
                  <a:pt x="402336" y="501091"/>
                  <a:pt x="501091" y="402336"/>
                  <a:pt x="621792" y="402336"/>
                </a:cubicBezTo>
                <a:cubicBezTo>
                  <a:pt x="742493" y="402336"/>
                  <a:pt x="841248" y="501091"/>
                  <a:pt x="841248" y="621792"/>
                </a:cubicBezTo>
                <a:cubicBezTo>
                  <a:pt x="841248" y="742493"/>
                  <a:pt x="742493" y="841248"/>
                  <a:pt x="621792" y="841248"/>
                </a:cubicBezTo>
                <a:close/>
                <a:moveTo>
                  <a:pt x="1115568" y="484632"/>
                </a:moveTo>
                <a:cubicBezTo>
                  <a:pt x="1104595" y="444398"/>
                  <a:pt x="1088136" y="405994"/>
                  <a:pt x="1068019" y="371246"/>
                </a:cubicBezTo>
                <a:lnTo>
                  <a:pt x="1113739" y="234086"/>
                </a:lnTo>
                <a:lnTo>
                  <a:pt x="1009498" y="129845"/>
                </a:lnTo>
                <a:lnTo>
                  <a:pt x="872338" y="175565"/>
                </a:lnTo>
                <a:cubicBezTo>
                  <a:pt x="835762" y="155448"/>
                  <a:pt x="797357" y="138989"/>
                  <a:pt x="757123" y="128016"/>
                </a:cubicBezTo>
                <a:lnTo>
                  <a:pt x="694944" y="0"/>
                </a:lnTo>
                <a:lnTo>
                  <a:pt x="548640" y="0"/>
                </a:lnTo>
                <a:lnTo>
                  <a:pt x="484632" y="128016"/>
                </a:lnTo>
                <a:cubicBezTo>
                  <a:pt x="444398" y="138989"/>
                  <a:pt x="405994" y="155448"/>
                  <a:pt x="371246" y="175565"/>
                </a:cubicBezTo>
                <a:lnTo>
                  <a:pt x="234086" y="129845"/>
                </a:lnTo>
                <a:lnTo>
                  <a:pt x="129845" y="234086"/>
                </a:lnTo>
                <a:lnTo>
                  <a:pt x="175565" y="371246"/>
                </a:lnTo>
                <a:cubicBezTo>
                  <a:pt x="155448" y="407822"/>
                  <a:pt x="138989" y="446227"/>
                  <a:pt x="128016" y="486461"/>
                </a:cubicBezTo>
                <a:lnTo>
                  <a:pt x="0" y="548640"/>
                </a:lnTo>
                <a:lnTo>
                  <a:pt x="0" y="694944"/>
                </a:lnTo>
                <a:lnTo>
                  <a:pt x="128016" y="758952"/>
                </a:lnTo>
                <a:cubicBezTo>
                  <a:pt x="138989" y="799186"/>
                  <a:pt x="155448" y="837590"/>
                  <a:pt x="175565" y="872338"/>
                </a:cubicBezTo>
                <a:lnTo>
                  <a:pt x="129845" y="1009498"/>
                </a:lnTo>
                <a:lnTo>
                  <a:pt x="234086" y="1113739"/>
                </a:lnTo>
                <a:lnTo>
                  <a:pt x="371246" y="1068019"/>
                </a:lnTo>
                <a:cubicBezTo>
                  <a:pt x="407822" y="1088136"/>
                  <a:pt x="446227" y="1104595"/>
                  <a:pt x="486461" y="1115568"/>
                </a:cubicBezTo>
                <a:lnTo>
                  <a:pt x="550469" y="1243584"/>
                </a:lnTo>
                <a:lnTo>
                  <a:pt x="696773" y="1243584"/>
                </a:lnTo>
                <a:lnTo>
                  <a:pt x="760781" y="1115568"/>
                </a:lnTo>
                <a:cubicBezTo>
                  <a:pt x="801014" y="1104595"/>
                  <a:pt x="839419" y="1088136"/>
                  <a:pt x="874166" y="1068019"/>
                </a:cubicBezTo>
                <a:lnTo>
                  <a:pt x="1011326" y="1113739"/>
                </a:lnTo>
                <a:lnTo>
                  <a:pt x="1115568" y="1009498"/>
                </a:lnTo>
                <a:lnTo>
                  <a:pt x="1069848" y="872338"/>
                </a:lnTo>
                <a:cubicBezTo>
                  <a:pt x="1089965" y="835762"/>
                  <a:pt x="1106424" y="797357"/>
                  <a:pt x="1117397" y="757123"/>
                </a:cubicBezTo>
                <a:lnTo>
                  <a:pt x="1245413" y="693115"/>
                </a:lnTo>
                <a:lnTo>
                  <a:pt x="1245413" y="546811"/>
                </a:lnTo>
                <a:lnTo>
                  <a:pt x="1115568" y="484632"/>
                </a:lnTo>
                <a:close/>
              </a:path>
            </a:pathLst>
          </a:custGeom>
          <a:solidFill>
            <a:srgbClr val="EDD874"/>
          </a:solidFill>
          <a:ln>
            <a:noFill/>
          </a:ln>
          <a:effectLst>
            <a:innerShdw blurRad="571500">
              <a:srgbClr val="DE42AF"/>
            </a:innerShdw>
          </a:effectLst>
        </p:spPr>
        <p:style>
          <a:lnRef idx="0">
            <a:schemeClr val="accent1">
              <a:tint val="6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6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6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/>
          <a:lstStyle/>
          <a:p>
            <a:endParaRPr lang="en-US" dirty="0">
              <a:solidFill>
                <a:schemeClr val="lt1"/>
              </a:solidFill>
            </a:endParaRPr>
          </a:p>
        </p:txBody>
      </p:sp>
      <p:sp>
        <p:nvSpPr>
          <p:cNvPr id="44" name="Circle: Hollow 43">
            <a:extLst>
              <a:ext uri="{FF2B5EF4-FFF2-40B4-BE49-F238E27FC236}">
                <a16:creationId xmlns:a16="http://schemas.microsoft.com/office/drawing/2014/main" id="{B471F313-E36D-E591-89E3-6887460FCCD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7334224" y="3843274"/>
            <a:ext cx="927100" cy="927100"/>
          </a:xfrm>
          <a:prstGeom prst="donut">
            <a:avLst>
              <a:gd name="adj" fmla="val 13771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pic>
        <p:nvPicPr>
          <p:cNvPr id="45" name="Graphic 44" descr="Bank with solid fill">
            <a:extLst>
              <a:ext uri="{FF2B5EF4-FFF2-40B4-BE49-F238E27FC236}">
                <a16:creationId xmlns:a16="http://schemas.microsoft.com/office/drawing/2014/main" id="{DE98E6E2-8922-029E-AC38-8B95E968AA41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rcRect/>
          <a:stretch/>
        </p:blipFill>
        <p:spPr>
          <a:xfrm>
            <a:off x="7569174" y="4078224"/>
            <a:ext cx="457200" cy="457200"/>
          </a:xfrm>
          <a:prstGeom prst="rect">
            <a:avLst/>
          </a:prstGeom>
        </p:spPr>
      </p:pic>
      <p:sp>
        <p:nvSpPr>
          <p:cNvPr id="46" name="TextBox 45">
            <a:extLst>
              <a:ext uri="{FF2B5EF4-FFF2-40B4-BE49-F238E27FC236}">
                <a16:creationId xmlns:a16="http://schemas.microsoft.com/office/drawing/2014/main" id="{CEE54BA5-ECBD-495C-C5BD-917AFB304473}"/>
              </a:ext>
            </a:extLst>
          </p:cNvPr>
          <p:cNvSpPr txBox="1">
            <a:spLocks/>
          </p:cNvSpPr>
          <p:nvPr/>
        </p:nvSpPr>
        <p:spPr>
          <a:xfrm>
            <a:off x="4965901" y="5177656"/>
            <a:ext cx="228600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 RESEARCH</a:t>
            </a:r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r>
              <a:rPr lang="en-US" sz="12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0354485A-4C06-6462-581C-F8313ADFA438}"/>
              </a:ext>
            </a:extLst>
          </p:cNvPr>
          <p:cNvSpPr txBox="1">
            <a:spLocks/>
          </p:cNvSpPr>
          <p:nvPr/>
        </p:nvSpPr>
        <p:spPr>
          <a:xfrm>
            <a:off x="6654774" y="928087"/>
            <a:ext cx="2286000" cy="11387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BUSINESS</a:t>
            </a:r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r>
              <a:rPr lang="en-US" sz="1200" dirty="0">
                <a:solidFill>
                  <a:schemeClr val="bg1">
                    <a:lumMod val="65000"/>
                  </a:schemeClr>
                </a:solidFill>
                <a:latin typeface="Montserrat" panose="00000500000000000000" pitchFamily="2" charset="0"/>
              </a:rPr>
              <a:t>Lorem ipsum dolor sit amet, consectetuer adipiscing elit. </a:t>
            </a:r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  <a:p>
            <a:pPr algn="ctr"/>
            <a:endParaRPr lang="en-US" sz="1400" dirty="0">
              <a:solidFill>
                <a:schemeClr val="bg1">
                  <a:lumMod val="6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D7234EBE-060A-E88F-9E5D-48D506DFE42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317779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9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FFFFF"/>
                                          </p:to>
                                        </p:animClr>
                                        <p:set>
                                          <p:cBhvr>
                                            <p:cTn id="10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1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4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6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2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8" dur="5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9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4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7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2" presetClass="entr" presetSubtype="1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63" dur="25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64" dur="25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5" presetID="2" presetClass="entr" presetSubtype="4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67" dur="2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68" dur="2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9" presetID="2" presetClass="entr" presetSubtype="4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71" dur="2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72" dur="2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3" presetID="2" presetClass="entr" presetSubtype="4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75" dur="2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76" dur="2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2" presetClass="entr" presetSubtype="1" fill="hold" grpId="0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79" dur="2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80" dur="2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1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82" dur="4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3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84" dur="4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5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86" dur="4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7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88" dur="4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9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90" dur="4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1" fill="hold">
                                <p:stCondLst>
                                  <p:cond delay="6500"/>
                                </p:stCondLst>
                                <p:childTnLst>
                                  <p:par>
                                    <p:cTn id="92" presetID="1" presetClass="emph" presetSubtype="2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93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94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95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6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97" dur="2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98" dur="2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99" dur="2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0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101" dur="2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102" dur="2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03" dur="2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4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105" dur="2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106" dur="2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07" dur="2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8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109" dur="2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110" dur="2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11" dur="2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2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113" dur="2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114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115" dur="2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116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117" dur="2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118" presetID="1" presetClass="emph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119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120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21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2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123" dur="20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124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125" dur="2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" grpId="0" animBg="1"/>
          <p:bldP spid="23" grpId="0" animBg="1"/>
          <p:bldP spid="26" grpId="0" animBg="1"/>
          <p:bldP spid="26" grpId="1" animBg="1"/>
          <p:bldP spid="27" grpId="0" animBg="1"/>
          <p:bldP spid="27" grpId="1" animBg="1"/>
          <p:bldP spid="28" grpId="0" animBg="1"/>
          <p:bldP spid="28" grpId="1" animBg="1"/>
          <p:bldP spid="29" grpId="0" animBg="1"/>
          <p:bldP spid="29" grpId="1" animBg="1"/>
          <p:bldP spid="30" grpId="0" animBg="1"/>
          <p:bldP spid="31" grpId="0" animBg="1"/>
          <p:bldP spid="32" grpId="0" animBg="1"/>
          <p:bldP spid="33" grpId="0" animBg="1"/>
          <p:bldP spid="38" grpId="0"/>
          <p:bldP spid="38" grpId="1"/>
          <p:bldP spid="39" grpId="0"/>
          <p:bldP spid="39" grpId="1"/>
          <p:bldP spid="41" grpId="0"/>
          <p:bldP spid="41" grpId="1"/>
          <p:bldP spid="43" grpId="0" animBg="1"/>
          <p:bldP spid="43" grpId="1" animBg="1"/>
          <p:bldP spid="44" grpId="0" animBg="1"/>
          <p:bldP spid="46" grpId="0"/>
          <p:bldP spid="46" grpId="1"/>
          <p:bldP spid="47" grpId="0"/>
          <p:bldP spid="47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7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9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FFFFF"/>
                                          </p:to>
                                        </p:animClr>
                                        <p:set>
                                          <p:cBhvr>
                                            <p:cTn id="10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1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" presetID="2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4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6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7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6" dur="5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7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9" dur="500"/>
                                            <p:tgtEl>
                                              <p:spTgt spid="3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0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2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3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6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8" dur="5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9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1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4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7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3" dur="25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4" dur="25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7" dur="2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8" dur="2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9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1" dur="2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2" dur="25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3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5" dur="2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6" dur="25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7" presetID="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9" dur="2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0" dur="2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81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82" dur="4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3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84" dur="45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5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86" dur="4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7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88" dur="4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89" presetID="8" presetClass="emph" presetSubtype="0" accel="11111" decel="55556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32400000">
                                          <p:cBhvr>
                                            <p:cTn id="90" dur="4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1" fill="hold">
                                <p:stCondLst>
                                  <p:cond delay="6500"/>
                                </p:stCondLst>
                                <p:childTnLst>
                                  <p:par>
                                    <p:cTn id="92" presetID="1" presetClass="emph" presetSubtype="2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93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94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95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6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97" dur="2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98" dur="2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99" dur="2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0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101" dur="2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102" dur="2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03" dur="20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4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105" dur="2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106" dur="2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07" dur="2000" fill="hold"/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08" presetID="1" presetClass="emph" presetSubtype="2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109" dur="2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110" dur="2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11" dur="2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2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113" dur="2000" fill="hold"/>
                                            <p:tgtEl>
                                              <p:spTgt spid="41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114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115" dur="2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116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117" dur="2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118" presetID="1" presetClass="emph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>
                                            <p:cTn id="119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fillcolor</p:attrName>
                                            </p:attrNameLst>
                                          </p:cBhvr>
                                          <p:to>
                                            <a:srgbClr val="F2F2F2"/>
                                          </p:to>
                                        </p:animClr>
                                        <p:set>
                                          <p:cBhvr>
                                            <p:cTn id="120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fill.type</p:attrName>
                                            </p:attrNameLst>
                                          </p:cBhvr>
                                          <p:to>
                                            <p:strVal val="solid"/>
                                          </p:to>
                                        </p:set>
                                        <p:set>
                                          <p:cBhvr>
                                            <p:cTn id="121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fill.on</p:attrName>
                                            </p:attrNameLst>
                                          </p:cBhvr>
                                          <p:to>
                                            <p:strVal val="tru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22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123" dur="20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  <p:par>
                                    <p:cTn id="124" presetID="3" presetClass="emph" presetSubtype="2" decel="10000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Clr clrSpc="rgb" dir="cw">
                                          <p:cBhvr override="childStyle">
                                            <p:cTn id="125" dur="2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style.color</p:attrName>
                                            </p:attrNameLst>
                                          </p:cBhvr>
                                          <p:to>
                                            <a:srgbClr val="3F3F3F"/>
                                          </p:to>
                                        </p:animClr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" grpId="0" animBg="1"/>
          <p:bldP spid="23" grpId="0" animBg="1"/>
          <p:bldP spid="26" grpId="0" animBg="1"/>
          <p:bldP spid="26" grpId="1" animBg="1"/>
          <p:bldP spid="27" grpId="0" animBg="1"/>
          <p:bldP spid="27" grpId="1" animBg="1"/>
          <p:bldP spid="28" grpId="0" animBg="1"/>
          <p:bldP spid="28" grpId="1" animBg="1"/>
          <p:bldP spid="29" grpId="0" animBg="1"/>
          <p:bldP spid="29" grpId="1" animBg="1"/>
          <p:bldP spid="30" grpId="0" animBg="1"/>
          <p:bldP spid="31" grpId="0" animBg="1"/>
          <p:bldP spid="32" grpId="0" animBg="1"/>
          <p:bldP spid="33" grpId="0" animBg="1"/>
          <p:bldP spid="38" grpId="0"/>
          <p:bldP spid="38" grpId="1"/>
          <p:bldP spid="39" grpId="0"/>
          <p:bldP spid="39" grpId="1"/>
          <p:bldP spid="41" grpId="0"/>
          <p:bldP spid="41" grpId="1"/>
          <p:bldP spid="43" grpId="0" animBg="1"/>
          <p:bldP spid="43" grpId="1" animBg="1"/>
          <p:bldP spid="44" grpId="0" animBg="1"/>
          <p:bldP spid="46" grpId="0"/>
          <p:bldP spid="46" grpId="1"/>
          <p:bldP spid="47" grpId="0"/>
          <p:bldP spid="47" grpId="1"/>
        </p:bldLst>
      </p:timing>
    </mc:Fallback>
  </mc:AlternateContent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" name="Group 145">
            <a:extLst>
              <a:ext uri="{FF2B5EF4-FFF2-40B4-BE49-F238E27FC236}">
                <a16:creationId xmlns:a16="http://schemas.microsoft.com/office/drawing/2014/main" id="{555A7263-3F8B-2D3E-3A00-580B3443A959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1733193" y="2846717"/>
            <a:ext cx="2455049" cy="3779560"/>
            <a:chOff x="1733193" y="2633941"/>
            <a:chExt cx="2455049" cy="3779560"/>
          </a:xfrm>
        </p:grpSpPr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7314FA6-B368-9CC4-D364-2233B953995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 rot="10800000">
              <a:off x="1733193" y="5920500"/>
              <a:ext cx="2455049" cy="493001"/>
            </a:xfrm>
            <a:custGeom>
              <a:avLst/>
              <a:gdLst>
                <a:gd name="connsiteX0" fmla="*/ 1502665 w 1502665"/>
                <a:gd name="connsiteY0" fmla="*/ 301752 h 301752"/>
                <a:gd name="connsiteX1" fmla="*/ 603504 w 1502665"/>
                <a:gd name="connsiteY1" fmla="*/ 301752 h 301752"/>
                <a:gd name="connsiteX2" fmla="*/ 0 w 1502665"/>
                <a:gd name="connsiteY2" fmla="*/ 0 h 301752"/>
                <a:gd name="connsiteX3" fmla="*/ 597409 w 1502665"/>
                <a:gd name="connsiteY3" fmla="*/ 0 h 301752"/>
                <a:gd name="connsiteX4" fmla="*/ 1502665 w 1502665"/>
                <a:gd name="connsiteY4" fmla="*/ 301752 h 301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2665" h="301752">
                  <a:moveTo>
                    <a:pt x="1502665" y="301752"/>
                  </a:moveTo>
                  <a:lnTo>
                    <a:pt x="603504" y="301752"/>
                  </a:lnTo>
                  <a:lnTo>
                    <a:pt x="0" y="0"/>
                  </a:lnTo>
                  <a:lnTo>
                    <a:pt x="597409" y="0"/>
                  </a:lnTo>
                  <a:lnTo>
                    <a:pt x="1502665" y="301752"/>
                  </a:lnTo>
                  <a:close/>
                </a:path>
              </a:pathLst>
            </a:custGeom>
            <a:solidFill>
              <a:srgbClr val="0C0F1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600" dirty="0">
                <a:latin typeface="Montserrat" panose="00000500000000000000" pitchFamily="2" charset="0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4E8BB8E1-665C-063A-A8FE-577CDB0871A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733193" y="2633941"/>
              <a:ext cx="1464065" cy="3286559"/>
            </a:xfrm>
            <a:custGeom>
              <a:avLst/>
              <a:gdLst>
                <a:gd name="connsiteX0" fmla="*/ 3 w 1464065"/>
                <a:gd name="connsiteY0" fmla="*/ 297142 h 3286559"/>
                <a:gd name="connsiteX1" fmla="*/ 1464065 w 1464065"/>
                <a:gd name="connsiteY1" fmla="*/ 297142 h 3286559"/>
                <a:gd name="connsiteX2" fmla="*/ 1464065 w 1464065"/>
                <a:gd name="connsiteY2" fmla="*/ 1485705 h 3286559"/>
                <a:gd name="connsiteX3" fmla="*/ 1464065 w 1464065"/>
                <a:gd name="connsiteY3" fmla="*/ 1485706 h 3286559"/>
                <a:gd name="connsiteX4" fmla="*/ 1464065 w 1464065"/>
                <a:gd name="connsiteY4" fmla="*/ 2097995 h 3286559"/>
                <a:gd name="connsiteX5" fmla="*/ 1464065 w 1464065"/>
                <a:gd name="connsiteY5" fmla="*/ 3286559 h 3286559"/>
                <a:gd name="connsiteX6" fmla="*/ 3 w 1464065"/>
                <a:gd name="connsiteY6" fmla="*/ 3286559 h 3286559"/>
                <a:gd name="connsiteX7" fmla="*/ 3 w 1464065"/>
                <a:gd name="connsiteY7" fmla="*/ 2097995 h 3286559"/>
                <a:gd name="connsiteX8" fmla="*/ 3 w 1464065"/>
                <a:gd name="connsiteY8" fmla="*/ 1485706 h 3286559"/>
                <a:gd name="connsiteX9" fmla="*/ 3 w 1464065"/>
                <a:gd name="connsiteY9" fmla="*/ 1485705 h 3286559"/>
                <a:gd name="connsiteX10" fmla="*/ 0 w 1464065"/>
                <a:gd name="connsiteY10" fmla="*/ 1485705 h 3286559"/>
                <a:gd name="connsiteX11" fmla="*/ 3 w 1464065"/>
                <a:gd name="connsiteY11" fmla="*/ 1485704 h 3286559"/>
                <a:gd name="connsiteX12" fmla="*/ 732033 w 1464065"/>
                <a:gd name="connsiteY12" fmla="*/ 0 h 3286559"/>
                <a:gd name="connsiteX13" fmla="*/ 1464065 w 1464065"/>
                <a:gd name="connsiteY13" fmla="*/ 297141 h 3286559"/>
                <a:gd name="connsiteX14" fmla="*/ 0 w 1464065"/>
                <a:gd name="connsiteY14" fmla="*/ 297141 h 3286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065" h="3286559">
                  <a:moveTo>
                    <a:pt x="3" y="297142"/>
                  </a:moveTo>
                  <a:lnTo>
                    <a:pt x="1464065" y="297142"/>
                  </a:lnTo>
                  <a:lnTo>
                    <a:pt x="1464065" y="1485705"/>
                  </a:lnTo>
                  <a:lnTo>
                    <a:pt x="1464065" y="1485706"/>
                  </a:lnTo>
                  <a:lnTo>
                    <a:pt x="1464065" y="2097995"/>
                  </a:lnTo>
                  <a:lnTo>
                    <a:pt x="1464065" y="3286559"/>
                  </a:lnTo>
                  <a:lnTo>
                    <a:pt x="3" y="3286559"/>
                  </a:lnTo>
                  <a:lnTo>
                    <a:pt x="3" y="2097995"/>
                  </a:lnTo>
                  <a:lnTo>
                    <a:pt x="3" y="1485706"/>
                  </a:lnTo>
                  <a:lnTo>
                    <a:pt x="3" y="1485705"/>
                  </a:lnTo>
                  <a:lnTo>
                    <a:pt x="0" y="1485705"/>
                  </a:lnTo>
                  <a:lnTo>
                    <a:pt x="3" y="1485704"/>
                  </a:lnTo>
                  <a:close/>
                  <a:moveTo>
                    <a:pt x="732033" y="0"/>
                  </a:moveTo>
                  <a:lnTo>
                    <a:pt x="1464065" y="297141"/>
                  </a:lnTo>
                  <a:lnTo>
                    <a:pt x="0" y="297141"/>
                  </a:lnTo>
                  <a:close/>
                </a:path>
              </a:pathLst>
            </a:custGeom>
            <a:solidFill>
              <a:srgbClr val="263138"/>
            </a:solidFill>
            <a:ln>
              <a:noFill/>
            </a:ln>
            <a:effectLst>
              <a:outerShdw blurRad="368300" dist="457200" dir="7800000" sx="88000" sy="88000" algn="tr" rotWithShape="0">
                <a:prstClr val="black">
                  <a:alpha val="6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600" dirty="0">
                <a:latin typeface="Montserrat" panose="00000500000000000000" pitchFamily="2" charset="0"/>
              </a:endParaRPr>
            </a:p>
          </p:txBody>
        </p:sp>
        <p:pic>
          <p:nvPicPr>
            <p:cNvPr id="112" name="Graphic 111" descr="Users with solid fill">
              <a:extLst>
                <a:ext uri="{FF2B5EF4-FFF2-40B4-BE49-F238E27FC236}">
                  <a16:creationId xmlns:a16="http://schemas.microsoft.com/office/drawing/2014/main" id="{63628E2A-7C29-9AE9-5417-013BEC5C7BAB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090635" y="2787874"/>
              <a:ext cx="731520" cy="731520"/>
            </a:xfrm>
            <a:prstGeom prst="rect">
              <a:avLst/>
            </a:prstGeom>
          </p:spPr>
        </p:pic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E71077B9-0748-C16B-E717-4F57E9878C35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793125" y="3546733"/>
              <a:ext cx="1326541" cy="15388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solidFill>
                    <a:schemeClr val="bg1"/>
                  </a:solidFill>
                  <a:latin typeface="Montserrat" panose="00000500000000000000" pitchFamily="2" charset="0"/>
                </a:rPr>
                <a:t>IDEA</a:t>
              </a:r>
            </a:p>
            <a:p>
              <a:pPr algn="ctr"/>
              <a:endParaRPr lang="en-US" sz="1400" b="1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  <a:p>
              <a:pPr algn="ctr"/>
              <a:r>
                <a:rPr lang="en-US" sz="1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  <a:p>
              <a:pPr algn="ctr"/>
              <a:endParaRPr lang="en-US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D21EF88C-A29D-B861-98E5-F13F63FBC012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961199" y="4947396"/>
              <a:ext cx="99039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01</a:t>
              </a:r>
            </a:p>
          </p:txBody>
        </p: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DFF7168E-7FAC-F9C1-8A35-662BAF963880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3197259" y="2549577"/>
            <a:ext cx="1967023" cy="4076700"/>
            <a:chOff x="3197259" y="2336801"/>
            <a:chExt cx="1967023" cy="4076700"/>
          </a:xfrm>
        </p:grpSpPr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C7311531-E163-7BE4-DC27-FD403D2D7E6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 rot="10800000">
              <a:off x="3202239" y="5920500"/>
              <a:ext cx="1962043" cy="493001"/>
            </a:xfrm>
            <a:custGeom>
              <a:avLst/>
              <a:gdLst>
                <a:gd name="connsiteX0" fmla="*/ 1200910 w 1200910"/>
                <a:gd name="connsiteY0" fmla="*/ 301752 h 301752"/>
                <a:gd name="connsiteX1" fmla="*/ 301752 w 1200910"/>
                <a:gd name="connsiteY1" fmla="*/ 301752 h 301752"/>
                <a:gd name="connsiteX2" fmla="*/ 0 w 1200910"/>
                <a:gd name="connsiteY2" fmla="*/ 0 h 301752"/>
                <a:gd name="connsiteX3" fmla="*/ 597406 w 1200910"/>
                <a:gd name="connsiteY3" fmla="*/ 0 h 301752"/>
                <a:gd name="connsiteX4" fmla="*/ 1200910 w 1200910"/>
                <a:gd name="connsiteY4" fmla="*/ 301752 h 301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0910" h="301752">
                  <a:moveTo>
                    <a:pt x="1200910" y="301752"/>
                  </a:moveTo>
                  <a:lnTo>
                    <a:pt x="301752" y="301752"/>
                  </a:lnTo>
                  <a:lnTo>
                    <a:pt x="0" y="0"/>
                  </a:lnTo>
                  <a:lnTo>
                    <a:pt x="597406" y="0"/>
                  </a:lnTo>
                  <a:lnTo>
                    <a:pt x="1200910" y="301752"/>
                  </a:lnTo>
                  <a:close/>
                </a:path>
              </a:pathLst>
            </a:custGeom>
            <a:solidFill>
              <a:srgbClr val="1E262D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600" dirty="0">
                <a:latin typeface="Montserrat" panose="00000500000000000000" pitchFamily="2" charset="0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0C7A0EA-ADE9-922E-8D57-2C09CD28647B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197259" y="2336801"/>
              <a:ext cx="1474023" cy="3583699"/>
            </a:xfrm>
            <a:custGeom>
              <a:avLst/>
              <a:gdLst>
                <a:gd name="connsiteX0" fmla="*/ 734524 w 1474023"/>
                <a:gd name="connsiteY0" fmla="*/ 0 h 3583699"/>
                <a:gd name="connsiteX1" fmla="*/ 1466557 w 1474023"/>
                <a:gd name="connsiteY1" fmla="*/ 297141 h 3583699"/>
                <a:gd name="connsiteX2" fmla="*/ 1474023 w 1474023"/>
                <a:gd name="connsiteY2" fmla="*/ 297141 h 3583699"/>
                <a:gd name="connsiteX3" fmla="*/ 1474023 w 1474023"/>
                <a:gd name="connsiteY3" fmla="*/ 1485705 h 3583699"/>
                <a:gd name="connsiteX4" fmla="*/ 1474023 w 1474023"/>
                <a:gd name="connsiteY4" fmla="*/ 2395135 h 3583699"/>
                <a:gd name="connsiteX5" fmla="*/ 1474023 w 1474023"/>
                <a:gd name="connsiteY5" fmla="*/ 3583699 h 3583699"/>
                <a:gd name="connsiteX6" fmla="*/ 0 w 1474023"/>
                <a:gd name="connsiteY6" fmla="*/ 3583699 h 3583699"/>
                <a:gd name="connsiteX7" fmla="*/ 0 w 1474023"/>
                <a:gd name="connsiteY7" fmla="*/ 2395135 h 3583699"/>
                <a:gd name="connsiteX8" fmla="*/ 0 w 1474023"/>
                <a:gd name="connsiteY8" fmla="*/ 1485705 h 3583699"/>
                <a:gd name="connsiteX9" fmla="*/ 0 w 1474023"/>
                <a:gd name="connsiteY9" fmla="*/ 297141 h 3583699"/>
                <a:gd name="connsiteX10" fmla="*/ 2492 w 1474023"/>
                <a:gd name="connsiteY10" fmla="*/ 297141 h 358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4023" h="3583699">
                  <a:moveTo>
                    <a:pt x="734524" y="0"/>
                  </a:moveTo>
                  <a:lnTo>
                    <a:pt x="1466557" y="297141"/>
                  </a:lnTo>
                  <a:lnTo>
                    <a:pt x="1474023" y="297141"/>
                  </a:lnTo>
                  <a:lnTo>
                    <a:pt x="1474023" y="1485705"/>
                  </a:lnTo>
                  <a:lnTo>
                    <a:pt x="1474023" y="2395135"/>
                  </a:lnTo>
                  <a:lnTo>
                    <a:pt x="1474023" y="3583699"/>
                  </a:lnTo>
                  <a:lnTo>
                    <a:pt x="0" y="3583699"/>
                  </a:lnTo>
                  <a:lnTo>
                    <a:pt x="0" y="2395135"/>
                  </a:lnTo>
                  <a:lnTo>
                    <a:pt x="0" y="1485705"/>
                  </a:lnTo>
                  <a:lnTo>
                    <a:pt x="0" y="297141"/>
                  </a:lnTo>
                  <a:lnTo>
                    <a:pt x="2492" y="297141"/>
                  </a:lnTo>
                  <a:close/>
                </a:path>
              </a:pathLst>
            </a:custGeom>
            <a:solidFill>
              <a:srgbClr val="3A4A58"/>
            </a:solidFill>
            <a:ln>
              <a:noFill/>
            </a:ln>
            <a:effectLst>
              <a:outerShdw blurRad="368300" dist="457200" dir="7800000" sx="88000" sy="88000" algn="tr" rotWithShape="0">
                <a:prstClr val="black">
                  <a:alpha val="6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600" dirty="0">
                <a:latin typeface="Montserrat" panose="00000500000000000000" pitchFamily="2" charset="0"/>
              </a:endParaRPr>
            </a:p>
          </p:txBody>
        </p:sp>
        <p:pic>
          <p:nvPicPr>
            <p:cNvPr id="104" name="Graphic 103" descr="Briefcase with solid fill">
              <a:extLst>
                <a:ext uri="{FF2B5EF4-FFF2-40B4-BE49-F238E27FC236}">
                  <a16:creationId xmlns:a16="http://schemas.microsoft.com/office/drawing/2014/main" id="{BA6DC6C1-6EC6-739A-5EF7-CE753FC7D482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542158" y="2775174"/>
              <a:ext cx="731520" cy="731520"/>
            </a:xfrm>
            <a:prstGeom prst="rect">
              <a:avLst/>
            </a:prstGeom>
          </p:spPr>
        </p:pic>
        <p:sp>
          <p:nvSpPr>
            <p:cNvPr id="135" name="TextBox 134">
              <a:extLst>
                <a:ext uri="{FF2B5EF4-FFF2-40B4-BE49-F238E27FC236}">
                  <a16:creationId xmlns:a16="http://schemas.microsoft.com/office/drawing/2014/main" id="{E93A795C-570F-19C7-1998-7093D0E94850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202239" y="3546733"/>
              <a:ext cx="1449139" cy="16004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solidFill>
                    <a:schemeClr val="bg1"/>
                  </a:solidFill>
                  <a:latin typeface="Montserrat" panose="00000500000000000000" pitchFamily="2" charset="0"/>
                </a:rPr>
                <a:t>RESEARCH</a:t>
              </a:r>
              <a:endParaRPr lang="en-US" sz="1400" b="1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  <a:p>
              <a:pPr algn="ctr"/>
              <a:r>
                <a:rPr lang="en-US" sz="1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  <a:p>
              <a:pPr algn="ctr"/>
              <a:endParaRPr lang="en-US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431D13F5-3328-706D-4751-C2963B808DB6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3412722" y="4947396"/>
              <a:ext cx="99039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02</a:t>
              </a:r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C4EDEFB0-482A-BE0C-4D69-3A05C21BFCEF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4668790" y="2252434"/>
            <a:ext cx="1471536" cy="4373843"/>
            <a:chOff x="4668790" y="2039658"/>
            <a:chExt cx="1471536" cy="4373843"/>
          </a:xfrm>
        </p:grpSpPr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5AEF364A-EC31-A2EA-A46D-92AB71C49C2C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 rot="10800000">
              <a:off x="4671282" y="5920500"/>
              <a:ext cx="1469043" cy="493001"/>
            </a:xfrm>
            <a:custGeom>
              <a:avLst/>
              <a:gdLst>
                <a:gd name="connsiteX0" fmla="*/ 899159 w 899159"/>
                <a:gd name="connsiteY0" fmla="*/ 301752 h 301752"/>
                <a:gd name="connsiteX1" fmla="*/ 0 w 899159"/>
                <a:gd name="connsiteY1" fmla="*/ 301752 h 301752"/>
                <a:gd name="connsiteX2" fmla="*/ 0 w 899159"/>
                <a:gd name="connsiteY2" fmla="*/ 0 h 301752"/>
                <a:gd name="connsiteX3" fmla="*/ 597407 w 899159"/>
                <a:gd name="connsiteY3" fmla="*/ 0 h 301752"/>
                <a:gd name="connsiteX4" fmla="*/ 899159 w 899159"/>
                <a:gd name="connsiteY4" fmla="*/ 301752 h 301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159" h="301752">
                  <a:moveTo>
                    <a:pt x="899159" y="301752"/>
                  </a:moveTo>
                  <a:lnTo>
                    <a:pt x="0" y="301752"/>
                  </a:lnTo>
                  <a:lnTo>
                    <a:pt x="0" y="0"/>
                  </a:lnTo>
                  <a:lnTo>
                    <a:pt x="597407" y="0"/>
                  </a:lnTo>
                  <a:lnTo>
                    <a:pt x="899159" y="301752"/>
                  </a:lnTo>
                  <a:close/>
                </a:path>
              </a:pathLst>
            </a:custGeom>
            <a:solidFill>
              <a:srgbClr val="42535D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600" dirty="0">
                <a:latin typeface="Montserrat" panose="00000500000000000000" pitchFamily="2" charset="0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C31FBBE1-50DB-6EA3-A3ED-A207E1DC0DD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4671285" y="2039658"/>
              <a:ext cx="1469041" cy="3880842"/>
            </a:xfrm>
            <a:custGeom>
              <a:avLst/>
              <a:gdLst>
                <a:gd name="connsiteX0" fmla="*/ 0 w 1469041"/>
                <a:gd name="connsiteY0" fmla="*/ 297142 h 3880842"/>
                <a:gd name="connsiteX1" fmla="*/ 1469041 w 1469041"/>
                <a:gd name="connsiteY1" fmla="*/ 297142 h 3880842"/>
                <a:gd name="connsiteX2" fmla="*/ 1469041 w 1469041"/>
                <a:gd name="connsiteY2" fmla="*/ 1485706 h 3880842"/>
                <a:gd name="connsiteX3" fmla="*/ 1469041 w 1469041"/>
                <a:gd name="connsiteY3" fmla="*/ 2692278 h 3880842"/>
                <a:gd name="connsiteX4" fmla="*/ 1469041 w 1469041"/>
                <a:gd name="connsiteY4" fmla="*/ 3880842 h 3880842"/>
                <a:gd name="connsiteX5" fmla="*/ 0 w 1469041"/>
                <a:gd name="connsiteY5" fmla="*/ 3880842 h 3880842"/>
                <a:gd name="connsiteX6" fmla="*/ 0 w 1469041"/>
                <a:gd name="connsiteY6" fmla="*/ 2692278 h 3880842"/>
                <a:gd name="connsiteX7" fmla="*/ 0 w 1469041"/>
                <a:gd name="connsiteY7" fmla="*/ 1485706 h 3880842"/>
                <a:gd name="connsiteX8" fmla="*/ 734519 w 1469041"/>
                <a:gd name="connsiteY8" fmla="*/ 0 h 3880842"/>
                <a:gd name="connsiteX9" fmla="*/ 1466551 w 1469041"/>
                <a:gd name="connsiteY9" fmla="*/ 297141 h 3880842"/>
                <a:gd name="connsiteX10" fmla="*/ 2487 w 1469041"/>
                <a:gd name="connsiteY10" fmla="*/ 297141 h 3880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9041" h="3880842">
                  <a:moveTo>
                    <a:pt x="0" y="297142"/>
                  </a:moveTo>
                  <a:lnTo>
                    <a:pt x="1469041" y="297142"/>
                  </a:lnTo>
                  <a:lnTo>
                    <a:pt x="1469041" y="1485706"/>
                  </a:lnTo>
                  <a:lnTo>
                    <a:pt x="1469041" y="2692278"/>
                  </a:lnTo>
                  <a:lnTo>
                    <a:pt x="1469041" y="3880842"/>
                  </a:lnTo>
                  <a:lnTo>
                    <a:pt x="0" y="3880842"/>
                  </a:lnTo>
                  <a:lnTo>
                    <a:pt x="0" y="2692278"/>
                  </a:lnTo>
                  <a:lnTo>
                    <a:pt x="0" y="1485706"/>
                  </a:lnTo>
                  <a:close/>
                  <a:moveTo>
                    <a:pt x="734519" y="0"/>
                  </a:moveTo>
                  <a:lnTo>
                    <a:pt x="1466551" y="297141"/>
                  </a:lnTo>
                  <a:lnTo>
                    <a:pt x="2487" y="297141"/>
                  </a:lnTo>
                  <a:close/>
                </a:path>
              </a:pathLst>
            </a:custGeom>
            <a:solidFill>
              <a:srgbClr val="647A88"/>
            </a:solidFill>
            <a:ln>
              <a:noFill/>
            </a:ln>
            <a:effectLst>
              <a:outerShdw blurRad="368300" dist="457200" dir="7800000" sx="88000" sy="88000" algn="tr" rotWithShape="0">
                <a:prstClr val="black">
                  <a:alpha val="6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600" dirty="0">
                <a:latin typeface="Montserrat" panose="00000500000000000000" pitchFamily="2" charset="0"/>
              </a:endParaRPr>
            </a:p>
          </p:txBody>
        </p:sp>
        <p:pic>
          <p:nvPicPr>
            <p:cNvPr id="108" name="Graphic 107" descr="Handshake with solid fill">
              <a:extLst>
                <a:ext uri="{FF2B5EF4-FFF2-40B4-BE49-F238E27FC236}">
                  <a16:creationId xmlns:a16="http://schemas.microsoft.com/office/drawing/2014/main" id="{F6F793C1-F776-D0EF-E011-7F4C8E7DF224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5012784" y="2775174"/>
              <a:ext cx="731520" cy="731520"/>
            </a:xfrm>
            <a:prstGeom prst="rect">
              <a:avLst/>
            </a:prstGeom>
          </p:spPr>
        </p:pic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89883D34-1F5E-F1C5-9F1C-7FF5440BED1A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4668790" y="3546733"/>
              <a:ext cx="1419509" cy="160043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solidFill>
                    <a:schemeClr val="bg1"/>
                  </a:solidFill>
                  <a:latin typeface="Montserrat" panose="00000500000000000000" pitchFamily="2" charset="0"/>
                </a:rPr>
                <a:t>PLANNING</a:t>
              </a:r>
              <a:endParaRPr lang="en-US" sz="1400" b="1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  <a:p>
              <a:pPr algn="ctr"/>
              <a:r>
                <a:rPr lang="en-US" sz="1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  <a:p>
              <a:pPr algn="ctr"/>
              <a:endParaRPr lang="en-US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FB119A6A-209D-7E02-E73F-E34AC26AA84D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4883348" y="4947396"/>
              <a:ext cx="99039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03</a:t>
              </a:r>
            </a:p>
          </p:txBody>
        </p:sp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10B803E2-2941-1E1E-296F-C41F3E09BA8F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6140325" y="1955294"/>
            <a:ext cx="1469049" cy="4670983"/>
            <a:chOff x="6140325" y="1742518"/>
            <a:chExt cx="1469049" cy="4670983"/>
          </a:xfrm>
        </p:grpSpPr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FCC3B98-5EDA-AEAC-3476-A56E4A54648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 rot="10800000">
              <a:off x="6140325" y="5920500"/>
              <a:ext cx="1469049" cy="493001"/>
            </a:xfrm>
            <a:custGeom>
              <a:avLst/>
              <a:gdLst>
                <a:gd name="connsiteX0" fmla="*/ 899163 w 899163"/>
                <a:gd name="connsiteY0" fmla="*/ 301752 h 301752"/>
                <a:gd name="connsiteX1" fmla="*/ 0 w 899163"/>
                <a:gd name="connsiteY1" fmla="*/ 301752 h 301752"/>
                <a:gd name="connsiteX2" fmla="*/ 301752 w 899163"/>
                <a:gd name="connsiteY2" fmla="*/ 0 h 301752"/>
                <a:gd name="connsiteX3" fmla="*/ 899163 w 899163"/>
                <a:gd name="connsiteY3" fmla="*/ 0 h 301752"/>
                <a:gd name="connsiteX4" fmla="*/ 899163 w 899163"/>
                <a:gd name="connsiteY4" fmla="*/ 301752 h 301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163" h="301752">
                  <a:moveTo>
                    <a:pt x="899163" y="301752"/>
                  </a:moveTo>
                  <a:lnTo>
                    <a:pt x="0" y="301752"/>
                  </a:lnTo>
                  <a:lnTo>
                    <a:pt x="301752" y="0"/>
                  </a:lnTo>
                  <a:lnTo>
                    <a:pt x="899163" y="0"/>
                  </a:lnTo>
                  <a:lnTo>
                    <a:pt x="899163" y="301752"/>
                  </a:lnTo>
                  <a:close/>
                </a:path>
              </a:pathLst>
            </a:custGeom>
            <a:solidFill>
              <a:srgbClr val="76838C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600" dirty="0">
                <a:latin typeface="Montserrat" panose="00000500000000000000" pitchFamily="2" charset="0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D24B00D1-2DFB-7953-3D2A-C283D9DDF3EA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140328" y="1742518"/>
              <a:ext cx="1466551" cy="4177982"/>
            </a:xfrm>
            <a:custGeom>
              <a:avLst/>
              <a:gdLst>
                <a:gd name="connsiteX0" fmla="*/ 734519 w 1466551"/>
                <a:gd name="connsiteY0" fmla="*/ 0 h 4177982"/>
                <a:gd name="connsiteX1" fmla="*/ 1466551 w 1466551"/>
                <a:gd name="connsiteY1" fmla="*/ 297141 h 4177982"/>
                <a:gd name="connsiteX2" fmla="*/ 1459093 w 1466551"/>
                <a:gd name="connsiteY2" fmla="*/ 297141 h 4177982"/>
                <a:gd name="connsiteX3" fmla="*/ 1459093 w 1466551"/>
                <a:gd name="connsiteY3" fmla="*/ 1482678 h 4177982"/>
                <a:gd name="connsiteX4" fmla="*/ 1466551 w 1466551"/>
                <a:gd name="connsiteY4" fmla="*/ 1485705 h 4177982"/>
                <a:gd name="connsiteX5" fmla="*/ 1459093 w 1466551"/>
                <a:gd name="connsiteY5" fmla="*/ 1485705 h 4177982"/>
                <a:gd name="connsiteX6" fmla="*/ 1459093 w 1466551"/>
                <a:gd name="connsiteY6" fmla="*/ 2989418 h 4177982"/>
                <a:gd name="connsiteX7" fmla="*/ 1459093 w 1466551"/>
                <a:gd name="connsiteY7" fmla="*/ 4177982 h 4177982"/>
                <a:gd name="connsiteX8" fmla="*/ 0 w 1466551"/>
                <a:gd name="connsiteY8" fmla="*/ 4177982 h 4177982"/>
                <a:gd name="connsiteX9" fmla="*/ 0 w 1466551"/>
                <a:gd name="connsiteY9" fmla="*/ 2989418 h 4177982"/>
                <a:gd name="connsiteX10" fmla="*/ 0 w 1466551"/>
                <a:gd name="connsiteY10" fmla="*/ 1485705 h 4177982"/>
                <a:gd name="connsiteX11" fmla="*/ 0 w 1466551"/>
                <a:gd name="connsiteY11" fmla="*/ 297141 h 4177982"/>
                <a:gd name="connsiteX12" fmla="*/ 2487 w 1466551"/>
                <a:gd name="connsiteY12" fmla="*/ 297141 h 417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6551" h="4177982">
                  <a:moveTo>
                    <a:pt x="734519" y="0"/>
                  </a:moveTo>
                  <a:lnTo>
                    <a:pt x="1466551" y="297141"/>
                  </a:lnTo>
                  <a:lnTo>
                    <a:pt x="1459093" y="297141"/>
                  </a:lnTo>
                  <a:lnTo>
                    <a:pt x="1459093" y="1482678"/>
                  </a:lnTo>
                  <a:lnTo>
                    <a:pt x="1466551" y="1485705"/>
                  </a:lnTo>
                  <a:lnTo>
                    <a:pt x="1459093" y="1485705"/>
                  </a:lnTo>
                  <a:lnTo>
                    <a:pt x="1459093" y="2989418"/>
                  </a:lnTo>
                  <a:lnTo>
                    <a:pt x="1459093" y="4177982"/>
                  </a:lnTo>
                  <a:lnTo>
                    <a:pt x="0" y="4177982"/>
                  </a:lnTo>
                  <a:lnTo>
                    <a:pt x="0" y="2989418"/>
                  </a:lnTo>
                  <a:lnTo>
                    <a:pt x="0" y="1485705"/>
                  </a:lnTo>
                  <a:lnTo>
                    <a:pt x="0" y="297141"/>
                  </a:lnTo>
                  <a:lnTo>
                    <a:pt x="2487" y="297141"/>
                  </a:lnTo>
                  <a:close/>
                </a:path>
              </a:pathLst>
            </a:custGeom>
            <a:solidFill>
              <a:srgbClr val="A5B5BF"/>
            </a:solidFill>
            <a:ln>
              <a:noFill/>
            </a:ln>
            <a:effectLst>
              <a:outerShdw blurRad="368300" dist="457200" dir="7800000" sx="88000" sy="88000" algn="tr" rotWithShape="0">
                <a:prstClr val="black">
                  <a:alpha val="6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600" dirty="0">
                <a:latin typeface="Montserrat" panose="00000500000000000000" pitchFamily="2" charset="0"/>
              </a:endParaRPr>
            </a:p>
          </p:txBody>
        </p:sp>
        <p:pic>
          <p:nvPicPr>
            <p:cNvPr id="102" name="Graphic 101" descr="Bar graph with upward trend with solid fill">
              <a:extLst>
                <a:ext uri="{FF2B5EF4-FFF2-40B4-BE49-F238E27FC236}">
                  <a16:creationId xmlns:a16="http://schemas.microsoft.com/office/drawing/2014/main" id="{EA2CFCE7-D0C3-1F65-2774-A2CC4CFD48E3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6496171" y="2775174"/>
              <a:ext cx="731520" cy="731520"/>
            </a:xfrm>
            <a:prstGeom prst="rect">
              <a:avLst/>
            </a:prstGeom>
          </p:spPr>
        </p:pic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4C7679AE-EE56-2E8F-842B-B9CE69E4A3C1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188928" y="3546733"/>
              <a:ext cx="1346006" cy="15388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STARTUP</a:t>
              </a:r>
            </a:p>
            <a:p>
              <a:pPr algn="ctr"/>
              <a:endParaRPr lang="en-US" sz="14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endParaRPr>
            </a:p>
            <a:p>
              <a:pPr algn="ctr"/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endParaRPr>
            </a:p>
            <a:p>
              <a:pPr algn="ctr"/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52A0AB98-A4D1-0B4A-70E4-F56B6F63018C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366735" y="4947396"/>
              <a:ext cx="99039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6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04</a:t>
              </a:r>
            </a:p>
          </p:txBody>
        </p:sp>
      </p:grp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0F2C7B01-ADA5-DD03-C44A-248B8C0AF160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7103925" y="1658153"/>
            <a:ext cx="1962049" cy="4968124"/>
            <a:chOff x="7103925" y="1445377"/>
            <a:chExt cx="1962049" cy="4968124"/>
          </a:xfrm>
        </p:grpSpPr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9FCF03C2-6600-E12E-B7F8-CE5F5C592641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 rot="10800000">
              <a:off x="7103925" y="5920500"/>
              <a:ext cx="1962044" cy="493001"/>
            </a:xfrm>
            <a:custGeom>
              <a:avLst/>
              <a:gdLst>
                <a:gd name="connsiteX0" fmla="*/ 899159 w 1200911"/>
                <a:gd name="connsiteY0" fmla="*/ 301752 h 301752"/>
                <a:gd name="connsiteX1" fmla="*/ 0 w 1200911"/>
                <a:gd name="connsiteY1" fmla="*/ 301752 h 301752"/>
                <a:gd name="connsiteX2" fmla="*/ 603504 w 1200911"/>
                <a:gd name="connsiteY2" fmla="*/ 0 h 301752"/>
                <a:gd name="connsiteX3" fmla="*/ 1200911 w 1200911"/>
                <a:gd name="connsiteY3" fmla="*/ 0 h 301752"/>
                <a:gd name="connsiteX4" fmla="*/ 899159 w 1200911"/>
                <a:gd name="connsiteY4" fmla="*/ 301752 h 301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0911" h="301752">
                  <a:moveTo>
                    <a:pt x="899159" y="301752"/>
                  </a:moveTo>
                  <a:lnTo>
                    <a:pt x="0" y="301752"/>
                  </a:lnTo>
                  <a:lnTo>
                    <a:pt x="603504" y="0"/>
                  </a:lnTo>
                  <a:lnTo>
                    <a:pt x="1200911" y="0"/>
                  </a:lnTo>
                  <a:lnTo>
                    <a:pt x="899159" y="301752"/>
                  </a:lnTo>
                  <a:close/>
                </a:path>
              </a:pathLst>
            </a:custGeom>
            <a:solidFill>
              <a:srgbClr val="979797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600" dirty="0">
                <a:latin typeface="Montserrat" panose="00000500000000000000" pitchFamily="2" charset="0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5C46A39-4706-D3EF-3AF1-D6834D10964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586962" y="1445377"/>
              <a:ext cx="1479012" cy="4475123"/>
            </a:xfrm>
            <a:custGeom>
              <a:avLst/>
              <a:gdLst>
                <a:gd name="connsiteX0" fmla="*/ 732032 w 1479012"/>
                <a:gd name="connsiteY0" fmla="*/ 0 h 4475123"/>
                <a:gd name="connsiteX1" fmla="*/ 1464064 w 1479012"/>
                <a:gd name="connsiteY1" fmla="*/ 297141 h 4475123"/>
                <a:gd name="connsiteX2" fmla="*/ 1479012 w 1479012"/>
                <a:gd name="connsiteY2" fmla="*/ 297141 h 4475123"/>
                <a:gd name="connsiteX3" fmla="*/ 1479012 w 1479012"/>
                <a:gd name="connsiteY3" fmla="*/ 1485705 h 4475123"/>
                <a:gd name="connsiteX4" fmla="*/ 1479012 w 1479012"/>
                <a:gd name="connsiteY4" fmla="*/ 3286559 h 4475123"/>
                <a:gd name="connsiteX5" fmla="*/ 1479012 w 1479012"/>
                <a:gd name="connsiteY5" fmla="*/ 4475123 h 4475123"/>
                <a:gd name="connsiteX6" fmla="*/ 0 w 1479012"/>
                <a:gd name="connsiteY6" fmla="*/ 4475123 h 4475123"/>
                <a:gd name="connsiteX7" fmla="*/ 0 w 1479012"/>
                <a:gd name="connsiteY7" fmla="*/ 3286559 h 4475123"/>
                <a:gd name="connsiteX8" fmla="*/ 0 w 1479012"/>
                <a:gd name="connsiteY8" fmla="*/ 1485705 h 4475123"/>
                <a:gd name="connsiteX9" fmla="*/ 0 w 1479012"/>
                <a:gd name="connsiteY9" fmla="*/ 297141 h 447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012" h="4475123">
                  <a:moveTo>
                    <a:pt x="732032" y="0"/>
                  </a:moveTo>
                  <a:lnTo>
                    <a:pt x="1464064" y="297141"/>
                  </a:lnTo>
                  <a:lnTo>
                    <a:pt x="1479012" y="297141"/>
                  </a:lnTo>
                  <a:lnTo>
                    <a:pt x="1479012" y="1485705"/>
                  </a:lnTo>
                  <a:lnTo>
                    <a:pt x="1479012" y="3286559"/>
                  </a:lnTo>
                  <a:lnTo>
                    <a:pt x="1479012" y="4475123"/>
                  </a:lnTo>
                  <a:lnTo>
                    <a:pt x="0" y="4475123"/>
                  </a:lnTo>
                  <a:lnTo>
                    <a:pt x="0" y="3286559"/>
                  </a:lnTo>
                  <a:lnTo>
                    <a:pt x="0" y="1485705"/>
                  </a:lnTo>
                  <a:lnTo>
                    <a:pt x="0" y="297141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ffectLst>
              <a:outerShdw blurRad="368300" dist="457200" dir="7800000" sx="88000" sy="88000" algn="tr" rotWithShape="0">
                <a:prstClr val="black">
                  <a:alpha val="6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600" dirty="0">
                <a:latin typeface="Montserrat" panose="00000500000000000000" pitchFamily="2" charset="0"/>
              </a:endParaRPr>
            </a:p>
          </p:txBody>
        </p:sp>
        <p:pic>
          <p:nvPicPr>
            <p:cNvPr id="106" name="Graphic 105" descr="Dollar with solid fill">
              <a:extLst>
                <a:ext uri="{FF2B5EF4-FFF2-40B4-BE49-F238E27FC236}">
                  <a16:creationId xmlns:a16="http://schemas.microsoft.com/office/drawing/2014/main" id="{846D58DF-66FB-13A8-1FE2-948F9DB36AC7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7965215" y="2775174"/>
              <a:ext cx="731520" cy="731520"/>
            </a:xfrm>
            <a:prstGeom prst="rect">
              <a:avLst/>
            </a:prstGeom>
          </p:spPr>
        </p:pic>
        <p:sp>
          <p:nvSpPr>
            <p:cNvPr id="138" name="TextBox 137">
              <a:extLst>
                <a:ext uri="{FF2B5EF4-FFF2-40B4-BE49-F238E27FC236}">
                  <a16:creationId xmlns:a16="http://schemas.microsoft.com/office/drawing/2014/main" id="{E2C25C87-0BD2-2751-1550-109A694688E9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628342" y="3546733"/>
              <a:ext cx="1405266" cy="15388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BUSINESS</a:t>
              </a:r>
            </a:p>
            <a:p>
              <a:pPr algn="ctr"/>
              <a:endParaRPr lang="en-US" sz="14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endParaRPr>
            </a:p>
            <a:p>
              <a:pPr algn="ctr"/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endParaRPr>
            </a:p>
            <a:p>
              <a:pPr algn="ctr"/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44" name="TextBox 143">
              <a:extLst>
                <a:ext uri="{FF2B5EF4-FFF2-40B4-BE49-F238E27FC236}">
                  <a16:creationId xmlns:a16="http://schemas.microsoft.com/office/drawing/2014/main" id="{875D94AE-894F-AF9D-0EA2-06FA331EBBCD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835779" y="4947396"/>
              <a:ext cx="99039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6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05</a:t>
              </a:r>
            </a:p>
          </p:txBody>
        </p:sp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F5B43114-599C-85C4-C9C7-C582802B3697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8079966" y="1361012"/>
            <a:ext cx="2455046" cy="5265265"/>
            <a:chOff x="8079966" y="1148236"/>
            <a:chExt cx="2455046" cy="5265265"/>
          </a:xfrm>
        </p:grpSpPr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6582FA3-7E03-5962-2412-161F915B988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 rot="10800000">
              <a:off x="8079966" y="5920500"/>
              <a:ext cx="2455046" cy="493001"/>
            </a:xfrm>
            <a:custGeom>
              <a:avLst/>
              <a:gdLst>
                <a:gd name="connsiteX0" fmla="*/ 899159 w 1502663"/>
                <a:gd name="connsiteY0" fmla="*/ 301752 h 301752"/>
                <a:gd name="connsiteX1" fmla="*/ 0 w 1502663"/>
                <a:gd name="connsiteY1" fmla="*/ 301752 h 301752"/>
                <a:gd name="connsiteX2" fmla="*/ 905256 w 1502663"/>
                <a:gd name="connsiteY2" fmla="*/ 0 h 301752"/>
                <a:gd name="connsiteX3" fmla="*/ 1502663 w 1502663"/>
                <a:gd name="connsiteY3" fmla="*/ 0 h 301752"/>
                <a:gd name="connsiteX4" fmla="*/ 899159 w 1502663"/>
                <a:gd name="connsiteY4" fmla="*/ 301752 h 301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2663" h="301752">
                  <a:moveTo>
                    <a:pt x="899159" y="301752"/>
                  </a:moveTo>
                  <a:lnTo>
                    <a:pt x="0" y="301752"/>
                  </a:lnTo>
                  <a:lnTo>
                    <a:pt x="905256" y="0"/>
                  </a:lnTo>
                  <a:lnTo>
                    <a:pt x="1502663" y="0"/>
                  </a:lnTo>
                  <a:lnTo>
                    <a:pt x="899159" y="301752"/>
                  </a:lnTo>
                  <a:close/>
                </a:path>
              </a:pathLst>
            </a:custGeom>
            <a:solidFill>
              <a:srgbClr val="A1421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600" dirty="0">
                <a:latin typeface="Montserrat" panose="00000500000000000000" pitchFamily="2" charset="0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F626EAC-FFF0-5C45-3591-17FBA18C1130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9036102" y="1148236"/>
              <a:ext cx="1479004" cy="4772264"/>
            </a:xfrm>
            <a:custGeom>
              <a:avLst/>
              <a:gdLst>
                <a:gd name="connsiteX0" fmla="*/ 732032 w 1479004"/>
                <a:gd name="connsiteY0" fmla="*/ 0 h 4772264"/>
                <a:gd name="connsiteX1" fmla="*/ 1464065 w 1479004"/>
                <a:gd name="connsiteY1" fmla="*/ 297141 h 4772264"/>
                <a:gd name="connsiteX2" fmla="*/ 1479004 w 1479004"/>
                <a:gd name="connsiteY2" fmla="*/ 297141 h 4772264"/>
                <a:gd name="connsiteX3" fmla="*/ 1479004 w 1479004"/>
                <a:gd name="connsiteY3" fmla="*/ 1485705 h 4772264"/>
                <a:gd name="connsiteX4" fmla="*/ 1479004 w 1479004"/>
                <a:gd name="connsiteY4" fmla="*/ 3583700 h 4772264"/>
                <a:gd name="connsiteX5" fmla="*/ 1479004 w 1479004"/>
                <a:gd name="connsiteY5" fmla="*/ 4772264 h 4772264"/>
                <a:gd name="connsiteX6" fmla="*/ 19911 w 1479004"/>
                <a:gd name="connsiteY6" fmla="*/ 4772264 h 4772264"/>
                <a:gd name="connsiteX7" fmla="*/ 19911 w 1479004"/>
                <a:gd name="connsiteY7" fmla="*/ 3583700 h 4772264"/>
                <a:gd name="connsiteX8" fmla="*/ 19911 w 1479004"/>
                <a:gd name="connsiteY8" fmla="*/ 1485705 h 4772264"/>
                <a:gd name="connsiteX9" fmla="*/ 0 w 1479004"/>
                <a:gd name="connsiteY9" fmla="*/ 1485705 h 4772264"/>
                <a:gd name="connsiteX10" fmla="*/ 19911 w 1479004"/>
                <a:gd name="connsiteY10" fmla="*/ 1477623 h 4772264"/>
                <a:gd name="connsiteX11" fmla="*/ 19911 w 1479004"/>
                <a:gd name="connsiteY11" fmla="*/ 297141 h 4772264"/>
                <a:gd name="connsiteX12" fmla="*/ 0 w 1479004"/>
                <a:gd name="connsiteY12" fmla="*/ 297141 h 4772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9004" h="4772264">
                  <a:moveTo>
                    <a:pt x="732032" y="0"/>
                  </a:moveTo>
                  <a:lnTo>
                    <a:pt x="1464065" y="297141"/>
                  </a:lnTo>
                  <a:lnTo>
                    <a:pt x="1479004" y="297141"/>
                  </a:lnTo>
                  <a:lnTo>
                    <a:pt x="1479004" y="1485705"/>
                  </a:lnTo>
                  <a:lnTo>
                    <a:pt x="1479004" y="3583700"/>
                  </a:lnTo>
                  <a:lnTo>
                    <a:pt x="1479004" y="4772264"/>
                  </a:lnTo>
                  <a:lnTo>
                    <a:pt x="19911" y="4772264"/>
                  </a:lnTo>
                  <a:lnTo>
                    <a:pt x="19911" y="3583700"/>
                  </a:lnTo>
                  <a:lnTo>
                    <a:pt x="19911" y="1485705"/>
                  </a:lnTo>
                  <a:lnTo>
                    <a:pt x="0" y="1485705"/>
                  </a:lnTo>
                  <a:lnTo>
                    <a:pt x="19911" y="1477623"/>
                  </a:lnTo>
                  <a:lnTo>
                    <a:pt x="19911" y="297141"/>
                  </a:lnTo>
                  <a:lnTo>
                    <a:pt x="0" y="297141"/>
                  </a:lnTo>
                  <a:close/>
                </a:path>
              </a:pathLst>
            </a:custGeom>
            <a:solidFill>
              <a:srgbClr val="FB6B2A"/>
            </a:solidFill>
            <a:ln>
              <a:noFill/>
            </a:ln>
            <a:effectLst>
              <a:outerShdw blurRad="368300" dist="457200" dir="7800000" sx="88000" sy="88000" algn="tr" rotWithShape="0">
                <a:prstClr val="black">
                  <a:alpha val="6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600" dirty="0">
                <a:latin typeface="Montserrat" panose="00000500000000000000" pitchFamily="2" charset="0"/>
              </a:endParaRPr>
            </a:p>
          </p:txBody>
        </p:sp>
        <p:pic>
          <p:nvPicPr>
            <p:cNvPr id="110" name="Graphic 109" descr="Lightbulb and gear with solid fill">
              <a:extLst>
                <a:ext uri="{FF2B5EF4-FFF2-40B4-BE49-F238E27FC236}">
                  <a16:creationId xmlns:a16="http://schemas.microsoft.com/office/drawing/2014/main" id="{35D3A15B-8D7A-CA1C-8CB0-4A2F94A05A1E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9414925" y="2775174"/>
              <a:ext cx="731520" cy="731520"/>
            </a:xfrm>
            <a:prstGeom prst="rect">
              <a:avLst/>
            </a:prstGeom>
          </p:spPr>
        </p:pic>
        <p:sp>
          <p:nvSpPr>
            <p:cNvPr id="139" name="TextBox 138">
              <a:extLst>
                <a:ext uri="{FF2B5EF4-FFF2-40B4-BE49-F238E27FC236}">
                  <a16:creationId xmlns:a16="http://schemas.microsoft.com/office/drawing/2014/main" id="{60C94B95-784B-4541-B297-BECA86ECDF1C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9065969" y="3546733"/>
              <a:ext cx="1426733" cy="15388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solidFill>
                    <a:schemeClr val="bg1"/>
                  </a:solidFill>
                  <a:latin typeface="Montserrat" panose="00000500000000000000" pitchFamily="2" charset="0"/>
                </a:rPr>
                <a:t>SUCCESS</a:t>
              </a:r>
            </a:p>
            <a:p>
              <a:pPr algn="ctr"/>
              <a:endParaRPr lang="en-US" sz="1400" b="1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  <a:p>
              <a:pPr algn="ctr"/>
              <a:r>
                <a:rPr lang="en-US" sz="12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  <a:p>
              <a:pPr algn="ctr"/>
              <a:endParaRPr lang="en-US" sz="140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02F25F35-2E76-FA77-B915-6AE2BDB1E94E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9285489" y="4947396"/>
              <a:ext cx="99039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600" dirty="0">
                  <a:solidFill>
                    <a:schemeClr val="bg1"/>
                  </a:solidFill>
                  <a:latin typeface="Montserrat" panose="00000500000000000000" pitchFamily="2" charset="0"/>
                </a:rPr>
                <a:t>06</a:t>
              </a:r>
            </a:p>
          </p:txBody>
        </p:sp>
      </p:grpSp>
      <p:sp>
        <p:nvSpPr>
          <p:cNvPr id="3" name="Saeed Faal">
            <a:extLst>
              <a:ext uri="{FF2B5EF4-FFF2-40B4-BE49-F238E27FC236}">
                <a16:creationId xmlns:a16="http://schemas.microsoft.com/office/drawing/2014/main" id="{D4C1A2E9-A852-B1FB-259F-FDF7C5E3F60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073418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2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2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2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2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2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2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2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20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E74701B3-66A3-2B74-AC79-4271C5ADF7B9}"/>
              </a:ext>
            </a:extLst>
          </p:cNvPr>
          <p:cNvSpPr>
            <a:spLocks/>
          </p:cNvSpPr>
          <p:nvPr/>
        </p:nvSpPr>
        <p:spPr>
          <a:xfrm>
            <a:off x="10102033" y="0"/>
            <a:ext cx="1843360" cy="6858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13DC045-E9EE-7D19-09D6-EC43238840C2}"/>
              </a:ext>
            </a:extLst>
          </p:cNvPr>
          <p:cNvSpPr>
            <a:spLocks/>
          </p:cNvSpPr>
          <p:nvPr/>
        </p:nvSpPr>
        <p:spPr>
          <a:xfrm>
            <a:off x="8258673" y="0"/>
            <a:ext cx="1843360" cy="6858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CFD4A6F-4407-7D47-CF60-6610515C9093}"/>
              </a:ext>
            </a:extLst>
          </p:cNvPr>
          <p:cNvSpPr>
            <a:spLocks/>
          </p:cNvSpPr>
          <p:nvPr/>
        </p:nvSpPr>
        <p:spPr>
          <a:xfrm>
            <a:off x="6415314" y="0"/>
            <a:ext cx="1843360" cy="6858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57E41B8-A2D0-DE97-A34C-AD5EF94FF83F}"/>
              </a:ext>
            </a:extLst>
          </p:cNvPr>
          <p:cNvSpPr>
            <a:spLocks/>
          </p:cNvSpPr>
          <p:nvPr/>
        </p:nvSpPr>
        <p:spPr>
          <a:xfrm>
            <a:off x="4571954" y="0"/>
            <a:ext cx="1843360" cy="6858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0D8681A3-2D1A-BCF1-8C81-F4CAFDC4D478}"/>
              </a:ext>
            </a:extLst>
          </p:cNvPr>
          <p:cNvSpPr>
            <a:spLocks/>
          </p:cNvSpPr>
          <p:nvPr/>
        </p:nvSpPr>
        <p:spPr>
          <a:xfrm>
            <a:off x="2728594" y="0"/>
            <a:ext cx="1843360" cy="6858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250762C8-F4E9-8142-37BE-62F7C1296C71}"/>
              </a:ext>
            </a:extLst>
          </p:cNvPr>
          <p:cNvSpPr>
            <a:spLocks/>
          </p:cNvSpPr>
          <p:nvPr/>
        </p:nvSpPr>
        <p:spPr>
          <a:xfrm>
            <a:off x="246607" y="0"/>
            <a:ext cx="2481987" cy="6858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00DB035A-B563-BDA7-2114-C8C8D476BD75}"/>
              </a:ext>
            </a:extLst>
          </p:cNvPr>
          <p:cNvGrpSpPr>
            <a:grpSpLocks/>
          </p:cNvGrpSpPr>
          <p:nvPr/>
        </p:nvGrpSpPr>
        <p:grpSpPr>
          <a:xfrm>
            <a:off x="2728595" y="1102400"/>
            <a:ext cx="8715919" cy="2784946"/>
            <a:chOff x="2032000" y="1102400"/>
            <a:chExt cx="9594079" cy="2784946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103E4AD-4237-1CA7-4ACF-DA9B39BA780E}"/>
                </a:ext>
              </a:extLst>
            </p:cNvPr>
            <p:cNvSpPr txBox="1">
              <a:spLocks/>
            </p:cNvSpPr>
            <p:nvPr/>
          </p:nvSpPr>
          <p:spPr>
            <a:xfrm>
              <a:off x="2032000" y="1140537"/>
              <a:ext cx="1100594" cy="2708672"/>
            </a:xfrm>
            <a:custGeom>
              <a:avLst/>
              <a:gdLst/>
              <a:ahLst/>
              <a:cxnLst/>
              <a:rect l="l" t="t" r="r" b="b"/>
              <a:pathLst>
                <a:path w="1100594" h="2708672">
                  <a:moveTo>
                    <a:pt x="1042923" y="0"/>
                  </a:moveTo>
                  <a:lnTo>
                    <a:pt x="1100594" y="0"/>
                  </a:lnTo>
                  <a:lnTo>
                    <a:pt x="1100594" y="2708672"/>
                  </a:lnTo>
                  <a:lnTo>
                    <a:pt x="471795" y="2708672"/>
                  </a:lnTo>
                  <a:lnTo>
                    <a:pt x="471795" y="706934"/>
                  </a:lnTo>
                  <a:lnTo>
                    <a:pt x="0" y="844778"/>
                  </a:lnTo>
                  <a:lnTo>
                    <a:pt x="0" y="360698"/>
                  </a:lnTo>
                  <a:close/>
                </a:path>
              </a:pathLst>
            </a:custGeom>
            <a:gradFill flip="none" rotWithShape="1">
              <a:gsLst>
                <a:gs pos="100000">
                  <a:srgbClr val="3282C5"/>
                </a:gs>
                <a:gs pos="0">
                  <a:srgbClr val="0F9ED5"/>
                </a:gs>
              </a:gsLst>
              <a:lin ang="5400000" scaled="1"/>
              <a:tileRect/>
            </a:gra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30000" b="1" kern="400" spc="-1000" dirty="0">
                <a:gradFill flip="none" rotWithShape="1">
                  <a:gsLst>
                    <a:gs pos="100000">
                      <a:srgbClr val="156082"/>
                    </a:gs>
                    <a:gs pos="72000">
                      <a:srgbClr val="9C2E95"/>
                    </a:gs>
                  </a:gsLst>
                  <a:lin ang="0" scaled="1"/>
                  <a:tileRect/>
                </a:gradFill>
                <a:latin typeface="Roboto Black" panose="02000000000000000000" pitchFamily="2" charset="0"/>
                <a:ea typeface="Roboto Black" panose="02000000000000000000" pitchFamily="2" charset="0"/>
                <a:cs typeface="ADLaM Display" panose="02010000000000000000" pitchFamily="2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82C0EF3-33F0-1541-7EAF-62F5EB70A776}"/>
                </a:ext>
              </a:extLst>
            </p:cNvPr>
            <p:cNvSpPr txBox="1">
              <a:spLocks/>
            </p:cNvSpPr>
            <p:nvPr/>
          </p:nvSpPr>
          <p:spPr>
            <a:xfrm>
              <a:off x="4064000" y="1121004"/>
              <a:ext cx="1468034" cy="2747739"/>
            </a:xfrm>
            <a:custGeom>
              <a:avLst/>
              <a:gdLst/>
              <a:ahLst/>
              <a:cxnLst/>
              <a:rect l="l" t="t" r="r" b="b"/>
              <a:pathLst>
                <a:path w="1468034" h="2747739">
                  <a:moveTo>
                    <a:pt x="487628" y="0"/>
                  </a:moveTo>
                  <a:cubicBezTo>
                    <a:pt x="780324" y="0"/>
                    <a:pt x="1005736" y="67593"/>
                    <a:pt x="1163866" y="202778"/>
                  </a:cubicBezTo>
                  <a:cubicBezTo>
                    <a:pt x="1321996" y="337964"/>
                    <a:pt x="1401061" y="532061"/>
                    <a:pt x="1401061" y="785068"/>
                  </a:cubicBezTo>
                  <a:cubicBezTo>
                    <a:pt x="1401061" y="891728"/>
                    <a:pt x="1381217" y="995598"/>
                    <a:pt x="1341530" y="1096677"/>
                  </a:cubicBezTo>
                  <a:cubicBezTo>
                    <a:pt x="1301842" y="1197756"/>
                    <a:pt x="1240141" y="1303796"/>
                    <a:pt x="1156425" y="1414797"/>
                  </a:cubicBezTo>
                  <a:cubicBezTo>
                    <a:pt x="1072709" y="1525798"/>
                    <a:pt x="937834" y="1674316"/>
                    <a:pt x="751798" y="1860352"/>
                  </a:cubicBezTo>
                  <a:lnTo>
                    <a:pt x="402052" y="2264048"/>
                  </a:lnTo>
                  <a:lnTo>
                    <a:pt x="1468034" y="2264048"/>
                  </a:lnTo>
                  <a:lnTo>
                    <a:pt x="1468034" y="2747739"/>
                  </a:lnTo>
                  <a:lnTo>
                    <a:pt x="0" y="2747739"/>
                  </a:lnTo>
                  <a:lnTo>
                    <a:pt x="0" y="1894733"/>
                  </a:lnTo>
                  <a:lnTo>
                    <a:pt x="448561" y="1423169"/>
                  </a:lnTo>
                  <a:cubicBezTo>
                    <a:pt x="663122" y="1178843"/>
                    <a:pt x="770402" y="984746"/>
                    <a:pt x="770402" y="840879"/>
                  </a:cubicBezTo>
                  <a:cubicBezTo>
                    <a:pt x="770402" y="724297"/>
                    <a:pt x="744977" y="635620"/>
                    <a:pt x="694127" y="574849"/>
                  </a:cubicBezTo>
                  <a:cubicBezTo>
                    <a:pt x="643278" y="514077"/>
                    <a:pt x="569484" y="483691"/>
                    <a:pt x="472746" y="483691"/>
                  </a:cubicBezTo>
                  <a:cubicBezTo>
                    <a:pt x="377248" y="483691"/>
                    <a:pt x="299733" y="524309"/>
                    <a:pt x="240202" y="605544"/>
                  </a:cubicBezTo>
                  <a:cubicBezTo>
                    <a:pt x="180670" y="686780"/>
                    <a:pt x="150905" y="788169"/>
                    <a:pt x="150905" y="909712"/>
                  </a:cubicBezTo>
                  <a:lnTo>
                    <a:pt x="0" y="909712"/>
                  </a:lnTo>
                  <a:lnTo>
                    <a:pt x="0" y="115759"/>
                  </a:lnTo>
                  <a:lnTo>
                    <a:pt x="106721" y="66973"/>
                  </a:lnTo>
                  <a:cubicBezTo>
                    <a:pt x="223924" y="22324"/>
                    <a:pt x="350893" y="0"/>
                    <a:pt x="487628" y="0"/>
                  </a:cubicBezTo>
                  <a:close/>
                </a:path>
              </a:pathLst>
            </a:custGeom>
            <a:gradFill>
              <a:gsLst>
                <a:gs pos="100000">
                  <a:srgbClr val="883E9E"/>
                </a:gs>
                <a:gs pos="0">
                  <a:srgbClr val="3E78BF"/>
                </a:gs>
              </a:gsLst>
              <a:lin ang="5400000" scaled="1"/>
            </a:gra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30000" b="1" kern="400" spc="-1000" dirty="0">
                <a:gradFill flip="none" rotWithShape="1">
                  <a:gsLst>
                    <a:gs pos="100000">
                      <a:srgbClr val="156082"/>
                    </a:gs>
                    <a:gs pos="72000">
                      <a:srgbClr val="9C2E95"/>
                    </a:gs>
                  </a:gsLst>
                  <a:lin ang="0" scaled="1"/>
                  <a:tileRect/>
                </a:gradFill>
                <a:latin typeface="Roboto Black" panose="02000000000000000000" pitchFamily="2" charset="0"/>
                <a:ea typeface="Roboto Black" panose="02000000000000000000" pitchFamily="2" charset="0"/>
                <a:cs typeface="ADLaM Display" panose="02010000000000000000" pitchFamily="2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B27EC901-4574-EAD8-C360-6F39EA4E1F2B}"/>
                </a:ext>
              </a:extLst>
            </p:cNvPr>
            <p:cNvSpPr txBox="1">
              <a:spLocks/>
            </p:cNvSpPr>
            <p:nvPr/>
          </p:nvSpPr>
          <p:spPr>
            <a:xfrm>
              <a:off x="6096000" y="1102400"/>
              <a:ext cx="1474320" cy="2784946"/>
            </a:xfrm>
            <a:custGeom>
              <a:avLst/>
              <a:gdLst/>
              <a:ahLst/>
              <a:cxnLst/>
              <a:rect l="l" t="t" r="r" b="b"/>
              <a:pathLst>
                <a:path w="1474320" h="2784946">
                  <a:moveTo>
                    <a:pt x="462288" y="0"/>
                  </a:moveTo>
                  <a:cubicBezTo>
                    <a:pt x="763665" y="0"/>
                    <a:pt x="1000550" y="68833"/>
                    <a:pt x="1172943" y="206499"/>
                  </a:cubicBezTo>
                  <a:cubicBezTo>
                    <a:pt x="1345335" y="344165"/>
                    <a:pt x="1431532" y="533301"/>
                    <a:pt x="1431532" y="773906"/>
                  </a:cubicBezTo>
                  <a:cubicBezTo>
                    <a:pt x="1431532" y="890488"/>
                    <a:pt x="1395875" y="1000559"/>
                    <a:pt x="1324561" y="1104119"/>
                  </a:cubicBezTo>
                  <a:cubicBezTo>
                    <a:pt x="1253248" y="1207678"/>
                    <a:pt x="1149378" y="1291704"/>
                    <a:pt x="1012953" y="1356196"/>
                  </a:cubicBezTo>
                  <a:cubicBezTo>
                    <a:pt x="1156820" y="1408286"/>
                    <a:pt x="1269681" y="1487351"/>
                    <a:pt x="1351537" y="1593391"/>
                  </a:cubicBezTo>
                  <a:cubicBezTo>
                    <a:pt x="1433392" y="1699431"/>
                    <a:pt x="1474320" y="1830586"/>
                    <a:pt x="1474320" y="1986855"/>
                  </a:cubicBezTo>
                  <a:cubicBezTo>
                    <a:pt x="1474320" y="2228701"/>
                    <a:pt x="1381302" y="2422177"/>
                    <a:pt x="1195267" y="2567285"/>
                  </a:cubicBezTo>
                  <a:cubicBezTo>
                    <a:pt x="1009232" y="2712392"/>
                    <a:pt x="764906" y="2784946"/>
                    <a:pt x="462288" y="2784946"/>
                  </a:cubicBezTo>
                  <a:cubicBezTo>
                    <a:pt x="373612" y="2784946"/>
                    <a:pt x="288113" y="2776497"/>
                    <a:pt x="205793" y="2759599"/>
                  </a:cubicBezTo>
                  <a:lnTo>
                    <a:pt x="0" y="2693689"/>
                  </a:lnTo>
                  <a:lnTo>
                    <a:pt x="0" y="1994297"/>
                  </a:lnTo>
                  <a:lnTo>
                    <a:pt x="136727" y="1994297"/>
                  </a:lnTo>
                  <a:cubicBezTo>
                    <a:pt x="136727" y="2077393"/>
                    <a:pt x="170213" y="2149326"/>
                    <a:pt x="237186" y="2210098"/>
                  </a:cubicBezTo>
                  <a:cubicBezTo>
                    <a:pt x="304159" y="2270869"/>
                    <a:pt x="386634" y="2301255"/>
                    <a:pt x="484613" y="2301255"/>
                  </a:cubicBezTo>
                  <a:cubicBezTo>
                    <a:pt x="594993" y="2301255"/>
                    <a:pt x="683050" y="2270559"/>
                    <a:pt x="748783" y="2209167"/>
                  </a:cubicBezTo>
                  <a:cubicBezTo>
                    <a:pt x="814515" y="2147776"/>
                    <a:pt x="847381" y="2069331"/>
                    <a:pt x="847381" y="1973833"/>
                  </a:cubicBezTo>
                  <a:cubicBezTo>
                    <a:pt x="847381" y="1837407"/>
                    <a:pt x="813275" y="1740669"/>
                    <a:pt x="745062" y="1683618"/>
                  </a:cubicBezTo>
                  <a:cubicBezTo>
                    <a:pt x="676849" y="1626568"/>
                    <a:pt x="582591" y="1598042"/>
                    <a:pt x="462288" y="1598042"/>
                  </a:cubicBezTo>
                  <a:lnTo>
                    <a:pt x="157191" y="1598042"/>
                  </a:lnTo>
                  <a:lnTo>
                    <a:pt x="157191" y="1131094"/>
                  </a:lnTo>
                  <a:lnTo>
                    <a:pt x="452987" y="1131094"/>
                  </a:lnTo>
                  <a:cubicBezTo>
                    <a:pt x="687391" y="1131094"/>
                    <a:pt x="804593" y="1016372"/>
                    <a:pt x="804593" y="786929"/>
                  </a:cubicBezTo>
                  <a:cubicBezTo>
                    <a:pt x="804593" y="697632"/>
                    <a:pt x="776688" y="624768"/>
                    <a:pt x="720877" y="568337"/>
                  </a:cubicBezTo>
                  <a:cubicBezTo>
                    <a:pt x="665067" y="511907"/>
                    <a:pt x="586312" y="483691"/>
                    <a:pt x="484613" y="483691"/>
                  </a:cubicBezTo>
                  <a:cubicBezTo>
                    <a:pt x="401517" y="483691"/>
                    <a:pt x="329273" y="507876"/>
                    <a:pt x="267882" y="556245"/>
                  </a:cubicBezTo>
                  <a:cubicBezTo>
                    <a:pt x="206490" y="604614"/>
                    <a:pt x="175794" y="664766"/>
                    <a:pt x="175794" y="736699"/>
                  </a:cubicBezTo>
                  <a:lnTo>
                    <a:pt x="0" y="736699"/>
                  </a:lnTo>
                  <a:lnTo>
                    <a:pt x="0" y="93353"/>
                  </a:lnTo>
                  <a:lnTo>
                    <a:pt x="219745" y="23487"/>
                  </a:lnTo>
                  <a:cubicBezTo>
                    <a:pt x="297105" y="7829"/>
                    <a:pt x="377953" y="0"/>
                    <a:pt x="462288" y="0"/>
                  </a:cubicBezTo>
                  <a:close/>
                </a:path>
              </a:pathLst>
            </a:custGeom>
            <a:gradFill>
              <a:gsLst>
                <a:gs pos="100000">
                  <a:schemeClr val="tx1"/>
                </a:gs>
                <a:gs pos="0">
                  <a:srgbClr val="9C2E95"/>
                </a:gs>
              </a:gsLst>
              <a:lin ang="5400000" scaled="1"/>
            </a:gra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30000" b="1" kern="400" spc="-1000" dirty="0">
                <a:gradFill flip="none" rotWithShape="1">
                  <a:gsLst>
                    <a:gs pos="100000">
                      <a:srgbClr val="156082"/>
                    </a:gs>
                    <a:gs pos="72000">
                      <a:srgbClr val="9C2E95"/>
                    </a:gs>
                  </a:gsLst>
                  <a:lin ang="0" scaled="1"/>
                  <a:tileRect/>
                </a:gradFill>
                <a:latin typeface="Roboto Black" panose="02000000000000000000" pitchFamily="2" charset="0"/>
                <a:ea typeface="Roboto Black" panose="02000000000000000000" pitchFamily="2" charset="0"/>
                <a:cs typeface="ADLaM Display" panose="02010000000000000000" pitchFamily="2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BC1E3BDF-B29C-2199-8E2A-D944AC8DD65F}"/>
                </a:ext>
              </a:extLst>
            </p:cNvPr>
            <p:cNvSpPr txBox="1">
              <a:spLocks/>
            </p:cNvSpPr>
            <p:nvPr/>
          </p:nvSpPr>
          <p:spPr>
            <a:xfrm>
              <a:off x="8128000" y="1140537"/>
              <a:ext cx="1496230" cy="2708672"/>
            </a:xfrm>
            <a:custGeom>
              <a:avLst/>
              <a:gdLst/>
              <a:ahLst/>
              <a:cxnLst/>
              <a:rect l="l" t="t" r="r" b="b"/>
              <a:pathLst>
                <a:path w="1496230" h="2708672">
                  <a:moveTo>
                    <a:pt x="593960" y="816695"/>
                  </a:moveTo>
                  <a:lnTo>
                    <a:pt x="554892" y="879947"/>
                  </a:lnTo>
                  <a:lnTo>
                    <a:pt x="106548" y="1650132"/>
                  </a:lnTo>
                  <a:lnTo>
                    <a:pt x="593960" y="1650132"/>
                  </a:lnTo>
                  <a:close/>
                  <a:moveTo>
                    <a:pt x="593960" y="0"/>
                  </a:moveTo>
                  <a:lnTo>
                    <a:pt x="1220898" y="0"/>
                  </a:lnTo>
                  <a:lnTo>
                    <a:pt x="1220898" y="1650132"/>
                  </a:lnTo>
                  <a:lnTo>
                    <a:pt x="1496230" y="1650132"/>
                  </a:lnTo>
                  <a:lnTo>
                    <a:pt x="1496230" y="2133823"/>
                  </a:lnTo>
                  <a:lnTo>
                    <a:pt x="1220898" y="2133823"/>
                  </a:lnTo>
                  <a:lnTo>
                    <a:pt x="1220898" y="2708672"/>
                  </a:lnTo>
                  <a:lnTo>
                    <a:pt x="593960" y="2708672"/>
                  </a:lnTo>
                  <a:lnTo>
                    <a:pt x="593960" y="2133823"/>
                  </a:lnTo>
                  <a:lnTo>
                    <a:pt x="0" y="2133823"/>
                  </a:lnTo>
                  <a:lnTo>
                    <a:pt x="0" y="961215"/>
                  </a:lnTo>
                  <a:lnTo>
                    <a:pt x="593960" y="5581"/>
                  </a:lnTo>
                  <a:close/>
                </a:path>
              </a:pathLst>
            </a:custGeom>
            <a:gradFill flip="none" rotWithShape="1">
              <a:gsLst>
                <a:gs pos="78000">
                  <a:srgbClr val="3C5187"/>
                </a:gs>
                <a:gs pos="28000">
                  <a:srgbClr val="9C2E95"/>
                </a:gs>
              </a:gsLst>
              <a:lin ang="0" scaled="1"/>
              <a:tileRect/>
            </a:gra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30000" b="1" kern="400" spc="-1000" dirty="0">
                <a:gradFill flip="none" rotWithShape="1">
                  <a:gsLst>
                    <a:gs pos="78000">
                      <a:srgbClr val="3C5187"/>
                    </a:gs>
                    <a:gs pos="28000">
                      <a:srgbClr val="9C2E95"/>
                    </a:gs>
                  </a:gsLst>
                  <a:lin ang="0" scaled="1"/>
                  <a:tileRect/>
                </a:gradFill>
                <a:latin typeface="Roboto Black" panose="02000000000000000000" pitchFamily="2" charset="0"/>
                <a:ea typeface="Roboto Black" panose="02000000000000000000" pitchFamily="2" charset="0"/>
                <a:cs typeface="ADLaM Display" panose="02010000000000000000" pitchFamily="2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4521119-9EA6-4C74-F623-3348AC49A45C}"/>
                </a:ext>
              </a:extLst>
            </p:cNvPr>
            <p:cNvSpPr txBox="1">
              <a:spLocks/>
            </p:cNvSpPr>
            <p:nvPr/>
          </p:nvSpPr>
          <p:spPr>
            <a:xfrm>
              <a:off x="10160000" y="1121934"/>
              <a:ext cx="1466079" cy="2745879"/>
            </a:xfrm>
            <a:custGeom>
              <a:avLst/>
              <a:gdLst/>
              <a:ahLst/>
              <a:cxnLst/>
              <a:rect l="l" t="t" r="r" b="b"/>
              <a:pathLst>
                <a:path w="1466079" h="2745879">
                  <a:moveTo>
                    <a:pt x="0" y="0"/>
                  </a:moveTo>
                  <a:lnTo>
                    <a:pt x="1374922" y="0"/>
                  </a:lnTo>
                  <a:lnTo>
                    <a:pt x="1374922" y="487412"/>
                  </a:lnTo>
                  <a:lnTo>
                    <a:pt x="301499" y="487412"/>
                  </a:lnTo>
                  <a:lnTo>
                    <a:pt x="240107" y="1025490"/>
                  </a:lnTo>
                  <a:cubicBezTo>
                    <a:pt x="284756" y="999329"/>
                    <a:pt x="343357" y="976283"/>
                    <a:pt x="415910" y="956352"/>
                  </a:cubicBezTo>
                  <a:cubicBezTo>
                    <a:pt x="488464" y="936421"/>
                    <a:pt x="559468" y="926455"/>
                    <a:pt x="628921" y="926455"/>
                  </a:cubicBezTo>
                  <a:cubicBezTo>
                    <a:pt x="898052" y="926455"/>
                    <a:pt x="1104861" y="1006140"/>
                    <a:pt x="1249348" y="1165511"/>
                  </a:cubicBezTo>
                  <a:cubicBezTo>
                    <a:pt x="1393835" y="1324881"/>
                    <a:pt x="1466079" y="1548433"/>
                    <a:pt x="1466079" y="1836167"/>
                  </a:cubicBezTo>
                  <a:cubicBezTo>
                    <a:pt x="1466079" y="2009800"/>
                    <a:pt x="1427322" y="2167000"/>
                    <a:pt x="1349807" y="2307766"/>
                  </a:cubicBezTo>
                  <a:cubicBezTo>
                    <a:pt x="1272292" y="2448533"/>
                    <a:pt x="1163462" y="2556743"/>
                    <a:pt x="1023315" y="2632398"/>
                  </a:cubicBezTo>
                  <a:cubicBezTo>
                    <a:pt x="883169" y="2708052"/>
                    <a:pt x="717598" y="2745879"/>
                    <a:pt x="526602" y="2745879"/>
                  </a:cubicBezTo>
                  <a:cubicBezTo>
                    <a:pt x="356689" y="2745879"/>
                    <a:pt x="197319" y="2710872"/>
                    <a:pt x="48491" y="2640856"/>
                  </a:cubicBezTo>
                  <a:lnTo>
                    <a:pt x="0" y="2614496"/>
                  </a:lnTo>
                  <a:lnTo>
                    <a:pt x="0" y="1939155"/>
                  </a:lnTo>
                  <a:lnTo>
                    <a:pt x="202900" y="1939155"/>
                  </a:lnTo>
                  <a:cubicBezTo>
                    <a:pt x="209102" y="2038161"/>
                    <a:pt x="240728" y="2116751"/>
                    <a:pt x="297778" y="2174926"/>
                  </a:cubicBezTo>
                  <a:cubicBezTo>
                    <a:pt x="354829" y="2233100"/>
                    <a:pt x="429863" y="2262188"/>
                    <a:pt x="522881" y="2262188"/>
                  </a:cubicBezTo>
                  <a:cubicBezTo>
                    <a:pt x="733721" y="2262188"/>
                    <a:pt x="839141" y="2106238"/>
                    <a:pt x="839141" y="1794338"/>
                  </a:cubicBezTo>
                  <a:cubicBezTo>
                    <a:pt x="839141" y="1505965"/>
                    <a:pt x="710156" y="1361778"/>
                    <a:pt x="452187" y="1361778"/>
                  </a:cubicBezTo>
                  <a:cubicBezTo>
                    <a:pt x="305840" y="1361778"/>
                    <a:pt x="196699" y="1408810"/>
                    <a:pt x="124766" y="1502874"/>
                  </a:cubicBezTo>
                  <a:lnTo>
                    <a:pt x="0" y="1473515"/>
                  </a:lnTo>
                  <a:close/>
                </a:path>
              </a:pathLst>
            </a:custGeom>
            <a:gradFill flip="none" rotWithShape="1">
              <a:gsLst>
                <a:gs pos="100000">
                  <a:schemeClr val="tx1"/>
                </a:gs>
                <a:gs pos="30000">
                  <a:srgbClr val="156082"/>
                </a:gs>
              </a:gsLst>
              <a:lin ang="0" scaled="1"/>
              <a:tileRect/>
            </a:gra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 sz="30000" b="1" kern="400" spc="-1000" dirty="0">
                <a:gradFill flip="none" rotWithShape="1">
                  <a:gsLst>
                    <a:gs pos="100000">
                      <a:schemeClr val="tx1"/>
                    </a:gs>
                    <a:gs pos="30000">
                      <a:srgbClr val="156082"/>
                    </a:gs>
                  </a:gsLst>
                  <a:lin ang="0" scaled="1"/>
                  <a:tileRect/>
                </a:gradFill>
                <a:latin typeface="Roboto Black" panose="02000000000000000000" pitchFamily="2" charset="0"/>
                <a:ea typeface="Roboto Black" panose="02000000000000000000" pitchFamily="2" charset="0"/>
                <a:cs typeface="ADLaM Display" panose="02010000000000000000" pitchFamily="2" charset="0"/>
              </a:endParaRP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AB0F2A2C-0F77-0786-9048-A29DF78032BC}"/>
              </a:ext>
            </a:extLst>
          </p:cNvPr>
          <p:cNvSpPr txBox="1">
            <a:spLocks/>
          </p:cNvSpPr>
          <p:nvPr/>
        </p:nvSpPr>
        <p:spPr>
          <a:xfrm rot="16200000">
            <a:off x="-1698185" y="2967337"/>
            <a:ext cx="613853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Reasons</a:t>
            </a:r>
            <a:endParaRPr lang="ru-RU" sz="5400" dirty="0">
              <a:solidFill>
                <a:schemeClr val="tx1">
                  <a:lumMod val="65000"/>
                  <a:lumOff val="35000"/>
                </a:schemeClr>
              </a:solidFill>
              <a:latin typeface="Roboto Black" panose="02000000000000000000" pitchFamily="2" charset="0"/>
              <a:ea typeface="Roboto Black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7B3DE73-BD87-D94E-2043-ADF782F02927}"/>
              </a:ext>
            </a:extLst>
          </p:cNvPr>
          <p:cNvSpPr txBox="1">
            <a:spLocks/>
          </p:cNvSpPr>
          <p:nvPr/>
        </p:nvSpPr>
        <p:spPr>
          <a:xfrm>
            <a:off x="2784663" y="4823879"/>
            <a:ext cx="1745133" cy="7028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39976">
              <a:lnSpc>
                <a:spcPct val="150000"/>
              </a:lnSpc>
            </a:pPr>
            <a:r>
              <a:rPr lang="en-US" sz="1400" dirty="0">
                <a:latin typeface="Montserrat" panose="000005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Type your details in this box</a:t>
            </a:r>
            <a:endParaRPr lang="ru-RU" sz="1400" spc="-100" dirty="0">
              <a:latin typeface="Montserrat" panose="000005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EDC0B64-5F6C-0BA4-92EE-004BB55025FB}"/>
              </a:ext>
            </a:extLst>
          </p:cNvPr>
          <p:cNvSpPr txBox="1">
            <a:spLocks/>
          </p:cNvSpPr>
          <p:nvPr/>
        </p:nvSpPr>
        <p:spPr>
          <a:xfrm>
            <a:off x="2738929" y="4346825"/>
            <a:ext cx="184336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" panose="02000000000000000000" pitchFamily="2" charset="0"/>
                <a:cs typeface="Open Sans" panose="020B0606030504020204" pitchFamily="34" charset="0"/>
              </a:rPr>
              <a:t>Your Title</a:t>
            </a:r>
            <a:endParaRPr lang="ru-RU" sz="2400" b="1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Roboto" panose="02000000000000000000" pitchFamily="2" charset="0"/>
              <a:cs typeface="Open Sans" panose="020B0606030504020204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F4B6D04-696A-FEDD-ABA9-C290D9A9E083}"/>
              </a:ext>
            </a:extLst>
          </p:cNvPr>
          <p:cNvSpPr txBox="1">
            <a:spLocks/>
          </p:cNvSpPr>
          <p:nvPr/>
        </p:nvSpPr>
        <p:spPr>
          <a:xfrm>
            <a:off x="4555657" y="4823879"/>
            <a:ext cx="1880325" cy="7028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39976">
              <a:lnSpc>
                <a:spcPct val="150000"/>
              </a:lnSpc>
            </a:pPr>
            <a:r>
              <a:rPr lang="en-US" sz="1400" dirty="0">
                <a:latin typeface="Montserrat" panose="000005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Type your details in this box</a:t>
            </a:r>
            <a:endParaRPr lang="ru-RU" sz="1400" spc="-100" dirty="0">
              <a:latin typeface="Montserrat" panose="000005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822FF96-E517-6541-CA9B-4255F5C9B062}"/>
              </a:ext>
            </a:extLst>
          </p:cNvPr>
          <p:cNvSpPr txBox="1">
            <a:spLocks/>
          </p:cNvSpPr>
          <p:nvPr/>
        </p:nvSpPr>
        <p:spPr>
          <a:xfrm>
            <a:off x="4586661" y="4346825"/>
            <a:ext cx="1805661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" panose="02000000000000000000" pitchFamily="2" charset="0"/>
                <a:cs typeface="Open Sans" panose="020B0606030504020204" pitchFamily="34" charset="0"/>
              </a:rPr>
              <a:t>Your Title</a:t>
            </a:r>
            <a:endParaRPr lang="ru-RU" sz="2400" b="1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Roboto" panose="02000000000000000000" pitchFamily="2" charset="0"/>
              <a:cs typeface="Open Sans" panose="020B0606030504020204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F7750F7-3526-F06D-434D-5FD9D48BB9C6}"/>
              </a:ext>
            </a:extLst>
          </p:cNvPr>
          <p:cNvSpPr txBox="1">
            <a:spLocks/>
          </p:cNvSpPr>
          <p:nvPr/>
        </p:nvSpPr>
        <p:spPr>
          <a:xfrm>
            <a:off x="6469309" y="4823879"/>
            <a:ext cx="1820367" cy="7028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39976">
              <a:lnSpc>
                <a:spcPct val="150000"/>
              </a:lnSpc>
            </a:pPr>
            <a:r>
              <a:rPr lang="en-US" sz="1400" dirty="0">
                <a:latin typeface="Montserrat" panose="000005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Type your details in this box</a:t>
            </a:r>
            <a:endParaRPr lang="ru-RU" sz="1400" spc="-100" dirty="0">
              <a:latin typeface="Montserrat" panose="000005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1615BAD-0D9F-F8B9-15C8-3CDD046D8AD3}"/>
              </a:ext>
            </a:extLst>
          </p:cNvPr>
          <p:cNvSpPr txBox="1">
            <a:spLocks/>
          </p:cNvSpPr>
          <p:nvPr/>
        </p:nvSpPr>
        <p:spPr>
          <a:xfrm>
            <a:off x="6415314" y="4361922"/>
            <a:ext cx="1874362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" panose="02000000000000000000" pitchFamily="2" charset="0"/>
                <a:cs typeface="Open Sans" panose="020B0606030504020204" pitchFamily="34" charset="0"/>
              </a:rPr>
              <a:t>Your Title</a:t>
            </a:r>
            <a:endParaRPr lang="ru-RU" sz="2400" b="1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Roboto" panose="02000000000000000000" pitchFamily="2" charset="0"/>
              <a:cs typeface="Open Sans" panose="020B0606030504020204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4EDF323-30D5-D0D6-D91E-3FACFA017484}"/>
              </a:ext>
            </a:extLst>
          </p:cNvPr>
          <p:cNvSpPr txBox="1">
            <a:spLocks/>
          </p:cNvSpPr>
          <p:nvPr/>
        </p:nvSpPr>
        <p:spPr>
          <a:xfrm>
            <a:off x="8269008" y="4823879"/>
            <a:ext cx="1820367" cy="7028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39976">
              <a:lnSpc>
                <a:spcPct val="150000"/>
              </a:lnSpc>
            </a:pPr>
            <a:r>
              <a:rPr lang="en-US" sz="1400" dirty="0">
                <a:latin typeface="Montserrat" panose="000005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Type your details in this box</a:t>
            </a:r>
            <a:endParaRPr lang="ru-RU" sz="1400" spc="-100" dirty="0">
              <a:latin typeface="Montserrat" panose="000005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4B65A00-5A7B-DB90-1AD4-FE6F07D99CFF}"/>
              </a:ext>
            </a:extLst>
          </p:cNvPr>
          <p:cNvSpPr txBox="1">
            <a:spLocks/>
          </p:cNvSpPr>
          <p:nvPr/>
        </p:nvSpPr>
        <p:spPr>
          <a:xfrm>
            <a:off x="8312669" y="4346825"/>
            <a:ext cx="1810032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" panose="02000000000000000000" pitchFamily="2" charset="0"/>
                <a:cs typeface="Open Sans" panose="020B0606030504020204" pitchFamily="34" charset="0"/>
              </a:rPr>
              <a:t>Your Title</a:t>
            </a:r>
            <a:endParaRPr lang="ru-RU" sz="2400" b="1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Roboto" panose="02000000000000000000" pitchFamily="2" charset="0"/>
              <a:cs typeface="Open Sans" panose="020B0606030504020204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4C2C04B-446B-C605-29C2-4C6951EA8707}"/>
              </a:ext>
            </a:extLst>
          </p:cNvPr>
          <p:cNvSpPr txBox="1">
            <a:spLocks/>
          </p:cNvSpPr>
          <p:nvPr/>
        </p:nvSpPr>
        <p:spPr>
          <a:xfrm>
            <a:off x="10112368" y="4823879"/>
            <a:ext cx="1789364" cy="7028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39976">
              <a:lnSpc>
                <a:spcPct val="150000"/>
              </a:lnSpc>
            </a:pPr>
            <a:r>
              <a:rPr lang="en-US" sz="1400" dirty="0">
                <a:latin typeface="Montserrat" panose="000005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Type your details in this box</a:t>
            </a:r>
            <a:endParaRPr lang="ru-RU" sz="1400" spc="-100" dirty="0">
              <a:latin typeface="Montserrat" panose="000005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04E5786-EB79-6E0D-EA5E-03E50107426E}"/>
              </a:ext>
            </a:extLst>
          </p:cNvPr>
          <p:cNvSpPr txBox="1">
            <a:spLocks/>
          </p:cNvSpPr>
          <p:nvPr/>
        </p:nvSpPr>
        <p:spPr>
          <a:xfrm>
            <a:off x="10133037" y="4346825"/>
            <a:ext cx="1741915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" panose="02000000000000000000" pitchFamily="2" charset="0"/>
                <a:cs typeface="Open Sans" panose="020B0606030504020204" pitchFamily="34" charset="0"/>
              </a:rPr>
              <a:t>Your Title</a:t>
            </a:r>
            <a:endParaRPr lang="ru-RU" sz="2400" b="1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Roboto" panose="02000000000000000000" pitchFamily="2" charset="0"/>
              <a:cs typeface="Open Sans" panose="020B0606030504020204" pitchFamily="34" charset="0"/>
            </a:endParaRPr>
          </a:p>
        </p:txBody>
      </p:sp>
      <p:sp>
        <p:nvSpPr>
          <p:cNvPr id="16" name="Saeed Faal">
            <a:extLst>
              <a:ext uri="{FF2B5EF4-FFF2-40B4-BE49-F238E27FC236}">
                <a16:creationId xmlns:a16="http://schemas.microsoft.com/office/drawing/2014/main" id="{807B1E17-99EC-2B42-5870-AB2B12A88019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2200119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5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5104 0.00023 L -1.66667E-6 -7.40741E-7 " pathEditMode="relative" rAng="0" ptsTypes="AA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52" y="-2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35" presetClass="path" presetSubtype="0" accel="50000" decel="50000" fill="hold" grpId="1" nodeType="withEffect">
                                  <p:stCondLst>
                                    <p:cond delay="100"/>
                                  </p:stCondLst>
                                  <p:childTnLst>
                                    <p:animMotion origin="layout" path="M -0.15104 0.00023 L -1.66667E-6 -7.40741E-7 " pathEditMode="relative" rAng="0" ptsTypes="AA">
                                      <p:cBhvr>
                                        <p:cTn id="1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52" y="-2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35" presetClass="path" presetSubtype="0" accel="50000" decel="50000" fill="hold" grpId="1" nodeType="withEffect">
                                  <p:stCondLst>
                                    <p:cond delay="200"/>
                                  </p:stCondLst>
                                  <p:childTnLst>
                                    <p:animMotion origin="layout" path="M -0.15104 0.00023 L -1.66667E-6 -7.40741E-7 " pathEditMode="relative" rAng="0" ptsTypes="AA">
                                      <p:cBhvr>
                                        <p:cTn id="1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52" y="-23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35" presetClass="path" presetSubtype="0" accel="50000" decel="5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-0.15104 0.00023 L -1.66667E-6 -7.40741E-7 " pathEditMode="relative" rAng="0" ptsTypes="AA">
                                      <p:cBhvr>
                                        <p:cTn id="2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52" y="-23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5" presetClass="path" presetSubtype="0" accel="50000" decel="50000" fill="hold" grpId="1" nodeType="withEffect">
                                  <p:stCondLst>
                                    <p:cond delay="400"/>
                                  </p:stCondLst>
                                  <p:childTnLst>
                                    <p:animMotion origin="layout" path="M -0.15104 0.00023 L -1.66667E-6 -7.40741E-7 " pathEditMode="relative" rAng="0" ptsTypes="AA">
                                      <p:cBhvr>
                                        <p:cTn id="2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52" y="-23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35" presetClass="path" presetSubtype="0" accel="50000" decel="5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15104 0.00023 L -1.66667E-6 -7.40741E-7 " pathEditMode="relative" rAng="0" ptsTypes="AA">
                                      <p:cBhvr>
                                        <p:cTn id="3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52" y="-23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6" grpId="0" animBg="1"/>
      <p:bldP spid="6" grpId="1" animBg="1"/>
      <p:bldP spid="5" grpId="0" animBg="1"/>
      <p:bldP spid="5" grpId="1" animBg="1"/>
      <p:bldP spid="4" grpId="0" animBg="1"/>
      <p:bldP spid="4" grpId="1" animBg="1"/>
      <p:bldP spid="3" grpId="0" animBg="1"/>
      <p:bldP spid="3" grpId="1" animBg="1"/>
      <p:bldP spid="2" grpId="0" animBg="1"/>
      <p:bldP spid="2" grpId="1" animBg="1"/>
      <p:bldP spid="14" grpId="0"/>
      <p:bldP spid="17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C5436168-A164-6103-0C7D-2E3CB8A86CA3}"/>
              </a:ext>
            </a:extLst>
          </p:cNvPr>
          <p:cNvSpPr/>
          <p:nvPr/>
        </p:nvSpPr>
        <p:spPr>
          <a:xfrm>
            <a:off x="4813405" y="0"/>
            <a:ext cx="1271325" cy="3400543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444500" sx="75000" sy="750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646E8271-E688-7FFB-F3B0-0A8DB407C748}"/>
              </a:ext>
            </a:extLst>
          </p:cNvPr>
          <p:cNvSpPr/>
          <p:nvPr/>
        </p:nvSpPr>
        <p:spPr>
          <a:xfrm rot="5400000">
            <a:off x="3617098" y="2240877"/>
            <a:ext cx="1271325" cy="3663939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444500" dir="16200000" sx="75000" sy="75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6A02169-89FC-09EA-19AE-9001E6CA4458}"/>
              </a:ext>
            </a:extLst>
          </p:cNvPr>
          <p:cNvSpPr/>
          <p:nvPr/>
        </p:nvSpPr>
        <p:spPr>
          <a:xfrm rot="10800000">
            <a:off x="6134273" y="3429000"/>
            <a:ext cx="1271325" cy="3429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444500" dir="10800000" sx="75000" sy="75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62A74B5C-C781-69F6-409C-9419A7A95F63}"/>
              </a:ext>
            </a:extLst>
          </p:cNvPr>
          <p:cNvSpPr/>
          <p:nvPr/>
        </p:nvSpPr>
        <p:spPr>
          <a:xfrm rot="5400000">
            <a:off x="7283876" y="1011128"/>
            <a:ext cx="1271325" cy="3570532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317500" dist="444500" dir="5400000" sx="75000" sy="75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9703CC64-C5A7-07D3-D422-1FFBB84EA192}"/>
              </a:ext>
            </a:extLst>
          </p:cNvPr>
          <p:cNvSpPr/>
          <p:nvPr/>
        </p:nvSpPr>
        <p:spPr>
          <a:xfrm rot="5400000">
            <a:off x="4519862" y="3200736"/>
            <a:ext cx="1347874" cy="1804402"/>
          </a:xfrm>
          <a:custGeom>
            <a:avLst/>
            <a:gdLst>
              <a:gd name="connsiteX0" fmla="*/ 0 w 1347874"/>
              <a:gd name="connsiteY0" fmla="*/ 1804402 h 1804402"/>
              <a:gd name="connsiteX1" fmla="*/ 0 w 1347874"/>
              <a:gd name="connsiteY1" fmla="*/ 1118986 h 1804402"/>
              <a:gd name="connsiteX2" fmla="*/ 94005 w 1347874"/>
              <a:gd name="connsiteY2" fmla="*/ 1114240 h 1804402"/>
              <a:gd name="connsiteX3" fmla="*/ 1114238 w 1347874"/>
              <a:gd name="connsiteY3" fmla="*/ 94006 h 1804402"/>
              <a:gd name="connsiteX4" fmla="*/ 1118985 w 1347874"/>
              <a:gd name="connsiteY4" fmla="*/ 0 h 1804402"/>
              <a:gd name="connsiteX5" fmla="*/ 1347874 w 1347874"/>
              <a:gd name="connsiteY5" fmla="*/ 0 h 1804402"/>
              <a:gd name="connsiteX6" fmla="*/ 1341658 w 1347874"/>
              <a:gd name="connsiteY6" fmla="*/ 164125 h 1804402"/>
              <a:gd name="connsiteX7" fmla="*/ 117378 w 1347874"/>
              <a:gd name="connsiteY7" fmla="*/ 1796499 h 1804402"/>
              <a:gd name="connsiteX8" fmla="*/ 0 w 1347874"/>
              <a:gd name="connsiteY8" fmla="*/ 1804402 h 1804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47874" h="1804402">
                <a:moveTo>
                  <a:pt x="0" y="1804402"/>
                </a:moveTo>
                <a:lnTo>
                  <a:pt x="0" y="1118986"/>
                </a:lnTo>
                <a:lnTo>
                  <a:pt x="94005" y="1114240"/>
                </a:lnTo>
                <a:cubicBezTo>
                  <a:pt x="631945" y="1059609"/>
                  <a:pt x="1059607" y="631946"/>
                  <a:pt x="1114238" y="94006"/>
                </a:cubicBezTo>
                <a:lnTo>
                  <a:pt x="1118985" y="0"/>
                </a:lnTo>
                <a:lnTo>
                  <a:pt x="1347874" y="0"/>
                </a:lnTo>
                <a:lnTo>
                  <a:pt x="1341658" y="164125"/>
                </a:lnTo>
                <a:cubicBezTo>
                  <a:pt x="1276101" y="1024829"/>
                  <a:pt x="762906" y="1709090"/>
                  <a:pt x="117378" y="1796499"/>
                </a:cubicBezTo>
                <a:lnTo>
                  <a:pt x="0" y="1804402"/>
                </a:lnTo>
                <a:close/>
              </a:path>
            </a:pathLst>
          </a:custGeom>
          <a:gradFill>
            <a:gsLst>
              <a:gs pos="100000">
                <a:srgbClr val="FF3399"/>
              </a:gs>
              <a:gs pos="0">
                <a:srgbClr val="FFBF27"/>
              </a:gs>
            </a:gsLst>
            <a:lin ang="5400000" scaled="0"/>
          </a:gra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40FFD6F0-38B0-4EF1-44F6-8E3C778A6946}"/>
              </a:ext>
            </a:extLst>
          </p:cNvPr>
          <p:cNvSpPr/>
          <p:nvPr/>
        </p:nvSpPr>
        <p:spPr>
          <a:xfrm rot="10800000">
            <a:off x="4748126" y="1624598"/>
            <a:ext cx="1347874" cy="1804402"/>
          </a:xfrm>
          <a:custGeom>
            <a:avLst/>
            <a:gdLst>
              <a:gd name="connsiteX0" fmla="*/ 0 w 1347874"/>
              <a:gd name="connsiteY0" fmla="*/ 1804402 h 1804402"/>
              <a:gd name="connsiteX1" fmla="*/ 0 w 1347874"/>
              <a:gd name="connsiteY1" fmla="*/ 1118986 h 1804402"/>
              <a:gd name="connsiteX2" fmla="*/ 94005 w 1347874"/>
              <a:gd name="connsiteY2" fmla="*/ 1114240 h 1804402"/>
              <a:gd name="connsiteX3" fmla="*/ 1114238 w 1347874"/>
              <a:gd name="connsiteY3" fmla="*/ 94006 h 1804402"/>
              <a:gd name="connsiteX4" fmla="*/ 1118985 w 1347874"/>
              <a:gd name="connsiteY4" fmla="*/ 0 h 1804402"/>
              <a:gd name="connsiteX5" fmla="*/ 1347874 w 1347874"/>
              <a:gd name="connsiteY5" fmla="*/ 0 h 1804402"/>
              <a:gd name="connsiteX6" fmla="*/ 1341658 w 1347874"/>
              <a:gd name="connsiteY6" fmla="*/ 164125 h 1804402"/>
              <a:gd name="connsiteX7" fmla="*/ 117378 w 1347874"/>
              <a:gd name="connsiteY7" fmla="*/ 1796499 h 1804402"/>
              <a:gd name="connsiteX8" fmla="*/ 0 w 1347874"/>
              <a:gd name="connsiteY8" fmla="*/ 1804402 h 1804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47874" h="1804402">
                <a:moveTo>
                  <a:pt x="0" y="1804402"/>
                </a:moveTo>
                <a:lnTo>
                  <a:pt x="0" y="1118986"/>
                </a:lnTo>
                <a:lnTo>
                  <a:pt x="94005" y="1114240"/>
                </a:lnTo>
                <a:cubicBezTo>
                  <a:pt x="631945" y="1059609"/>
                  <a:pt x="1059607" y="631946"/>
                  <a:pt x="1114238" y="94006"/>
                </a:cubicBezTo>
                <a:lnTo>
                  <a:pt x="1118985" y="0"/>
                </a:lnTo>
                <a:lnTo>
                  <a:pt x="1347874" y="0"/>
                </a:lnTo>
                <a:lnTo>
                  <a:pt x="1341658" y="164125"/>
                </a:lnTo>
                <a:cubicBezTo>
                  <a:pt x="1276101" y="1024829"/>
                  <a:pt x="762906" y="1709090"/>
                  <a:pt x="117378" y="1796499"/>
                </a:cubicBezTo>
                <a:lnTo>
                  <a:pt x="0" y="1804402"/>
                </a:lnTo>
                <a:close/>
              </a:path>
            </a:pathLst>
          </a:custGeom>
          <a:gradFill>
            <a:gsLst>
              <a:gs pos="100000">
                <a:srgbClr val="00FF99"/>
              </a:gs>
              <a:gs pos="0">
                <a:srgbClr val="90488B"/>
              </a:gs>
            </a:gsLst>
            <a:lin ang="5400000" scaled="1"/>
          </a:gra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02AE974D-9B52-E94A-1686-4E5D5433E53A}"/>
              </a:ext>
            </a:extLst>
          </p:cNvPr>
          <p:cNvSpPr/>
          <p:nvPr/>
        </p:nvSpPr>
        <p:spPr>
          <a:xfrm rot="16200000">
            <a:off x="6324264" y="1852862"/>
            <a:ext cx="1347874" cy="1804402"/>
          </a:xfrm>
          <a:custGeom>
            <a:avLst/>
            <a:gdLst>
              <a:gd name="connsiteX0" fmla="*/ 0 w 1347874"/>
              <a:gd name="connsiteY0" fmla="*/ 1804402 h 1804402"/>
              <a:gd name="connsiteX1" fmla="*/ 0 w 1347874"/>
              <a:gd name="connsiteY1" fmla="*/ 1118986 h 1804402"/>
              <a:gd name="connsiteX2" fmla="*/ 94005 w 1347874"/>
              <a:gd name="connsiteY2" fmla="*/ 1114240 h 1804402"/>
              <a:gd name="connsiteX3" fmla="*/ 1114238 w 1347874"/>
              <a:gd name="connsiteY3" fmla="*/ 94006 h 1804402"/>
              <a:gd name="connsiteX4" fmla="*/ 1118985 w 1347874"/>
              <a:gd name="connsiteY4" fmla="*/ 0 h 1804402"/>
              <a:gd name="connsiteX5" fmla="*/ 1347874 w 1347874"/>
              <a:gd name="connsiteY5" fmla="*/ 0 h 1804402"/>
              <a:gd name="connsiteX6" fmla="*/ 1341658 w 1347874"/>
              <a:gd name="connsiteY6" fmla="*/ 164125 h 1804402"/>
              <a:gd name="connsiteX7" fmla="*/ 117378 w 1347874"/>
              <a:gd name="connsiteY7" fmla="*/ 1796499 h 1804402"/>
              <a:gd name="connsiteX8" fmla="*/ 0 w 1347874"/>
              <a:gd name="connsiteY8" fmla="*/ 1804402 h 1804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47874" h="1804402">
                <a:moveTo>
                  <a:pt x="0" y="1804402"/>
                </a:moveTo>
                <a:lnTo>
                  <a:pt x="0" y="1118986"/>
                </a:lnTo>
                <a:lnTo>
                  <a:pt x="94005" y="1114240"/>
                </a:lnTo>
                <a:cubicBezTo>
                  <a:pt x="631945" y="1059609"/>
                  <a:pt x="1059607" y="631946"/>
                  <a:pt x="1114238" y="94006"/>
                </a:cubicBezTo>
                <a:lnTo>
                  <a:pt x="1118985" y="0"/>
                </a:lnTo>
                <a:lnTo>
                  <a:pt x="1347874" y="0"/>
                </a:lnTo>
                <a:lnTo>
                  <a:pt x="1341658" y="164125"/>
                </a:lnTo>
                <a:cubicBezTo>
                  <a:pt x="1276101" y="1024829"/>
                  <a:pt x="762906" y="1709090"/>
                  <a:pt x="117378" y="1796499"/>
                </a:cubicBezTo>
                <a:lnTo>
                  <a:pt x="0" y="1804402"/>
                </a:lnTo>
                <a:close/>
              </a:path>
            </a:pathLst>
          </a:custGeom>
          <a:gradFill>
            <a:gsLst>
              <a:gs pos="100000">
                <a:srgbClr val="FF7D5D"/>
              </a:gs>
              <a:gs pos="0">
                <a:srgbClr val="6600FF"/>
              </a:gs>
            </a:gsLst>
            <a:lin ang="8100000" scaled="1"/>
          </a:gra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B582D660-9ED0-F7A8-2F4A-319B5F89D578}"/>
              </a:ext>
            </a:extLst>
          </p:cNvPr>
          <p:cNvSpPr/>
          <p:nvPr/>
        </p:nvSpPr>
        <p:spPr>
          <a:xfrm>
            <a:off x="6096000" y="3429000"/>
            <a:ext cx="1347874" cy="1804402"/>
          </a:xfrm>
          <a:custGeom>
            <a:avLst/>
            <a:gdLst>
              <a:gd name="connsiteX0" fmla="*/ 0 w 1347874"/>
              <a:gd name="connsiteY0" fmla="*/ 1804402 h 1804402"/>
              <a:gd name="connsiteX1" fmla="*/ 0 w 1347874"/>
              <a:gd name="connsiteY1" fmla="*/ 1118986 h 1804402"/>
              <a:gd name="connsiteX2" fmla="*/ 94005 w 1347874"/>
              <a:gd name="connsiteY2" fmla="*/ 1114240 h 1804402"/>
              <a:gd name="connsiteX3" fmla="*/ 1114238 w 1347874"/>
              <a:gd name="connsiteY3" fmla="*/ 94006 h 1804402"/>
              <a:gd name="connsiteX4" fmla="*/ 1118985 w 1347874"/>
              <a:gd name="connsiteY4" fmla="*/ 0 h 1804402"/>
              <a:gd name="connsiteX5" fmla="*/ 1347874 w 1347874"/>
              <a:gd name="connsiteY5" fmla="*/ 0 h 1804402"/>
              <a:gd name="connsiteX6" fmla="*/ 1341658 w 1347874"/>
              <a:gd name="connsiteY6" fmla="*/ 164125 h 1804402"/>
              <a:gd name="connsiteX7" fmla="*/ 117378 w 1347874"/>
              <a:gd name="connsiteY7" fmla="*/ 1796499 h 1804402"/>
              <a:gd name="connsiteX8" fmla="*/ 0 w 1347874"/>
              <a:gd name="connsiteY8" fmla="*/ 1804402 h 1804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47874" h="1804402">
                <a:moveTo>
                  <a:pt x="0" y="1804402"/>
                </a:moveTo>
                <a:lnTo>
                  <a:pt x="0" y="1118986"/>
                </a:lnTo>
                <a:lnTo>
                  <a:pt x="94005" y="1114240"/>
                </a:lnTo>
                <a:cubicBezTo>
                  <a:pt x="631945" y="1059609"/>
                  <a:pt x="1059607" y="631946"/>
                  <a:pt x="1114238" y="94006"/>
                </a:cubicBezTo>
                <a:lnTo>
                  <a:pt x="1118985" y="0"/>
                </a:lnTo>
                <a:lnTo>
                  <a:pt x="1347874" y="0"/>
                </a:lnTo>
                <a:lnTo>
                  <a:pt x="1341658" y="164125"/>
                </a:lnTo>
                <a:cubicBezTo>
                  <a:pt x="1276101" y="1024829"/>
                  <a:pt x="762906" y="1709090"/>
                  <a:pt x="117378" y="1796499"/>
                </a:cubicBezTo>
                <a:lnTo>
                  <a:pt x="0" y="1804402"/>
                </a:lnTo>
                <a:close/>
              </a:path>
            </a:pathLst>
          </a:custGeom>
          <a:gradFill>
            <a:gsLst>
              <a:gs pos="0">
                <a:srgbClr val="9BBB58"/>
              </a:gs>
              <a:gs pos="100000">
                <a:srgbClr val="3399FF"/>
              </a:gs>
            </a:gsLst>
            <a:lin ang="2700000" scaled="1"/>
          </a:gra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CFCABEB0-1E3C-BCBA-C307-BB9975CBEC28}"/>
              </a:ext>
            </a:extLst>
          </p:cNvPr>
          <p:cNvSpPr/>
          <p:nvPr/>
        </p:nvSpPr>
        <p:spPr>
          <a:xfrm>
            <a:off x="4965700" y="2298700"/>
            <a:ext cx="2260600" cy="2260600"/>
          </a:xfrm>
          <a:prstGeom prst="ellipse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DAF9EAF-7B47-4053-CDDC-FA425D5CFFD9}"/>
              </a:ext>
            </a:extLst>
          </p:cNvPr>
          <p:cNvSpPr txBox="1"/>
          <p:nvPr/>
        </p:nvSpPr>
        <p:spPr>
          <a:xfrm>
            <a:off x="7830516" y="1121534"/>
            <a:ext cx="294436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spc="300" dirty="0">
                <a:solidFill>
                  <a:srgbClr val="CC00CC"/>
                </a:solidFill>
                <a:latin typeface="Montserrat" panose="00000500000000000000" pitchFamily="2" charset="0"/>
              </a:rPr>
              <a:t>HEADING</a:t>
            </a:r>
          </a:p>
          <a:p>
            <a:r>
              <a:rPr lang="en-US" sz="1600" dirty="0">
                <a:solidFill>
                  <a:schemeClr val="bg2">
                    <a:lumMod val="25000"/>
                  </a:schemeClr>
                </a:solidFill>
                <a:latin typeface="Montserrat" panose="00000500000000000000" pitchFamily="2" charset="0"/>
              </a:rPr>
              <a:t>Type your text in this text box and don’t forget to subscribe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8E57C81-5D40-38E7-DBDA-D7A1DF88E2B7}"/>
              </a:ext>
            </a:extLst>
          </p:cNvPr>
          <p:cNvSpPr txBox="1"/>
          <p:nvPr/>
        </p:nvSpPr>
        <p:spPr>
          <a:xfrm>
            <a:off x="7830516" y="4564594"/>
            <a:ext cx="294436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spc="300" dirty="0">
                <a:solidFill>
                  <a:srgbClr val="509EFD"/>
                </a:solidFill>
                <a:latin typeface="Montserrat" panose="00000500000000000000" pitchFamily="2" charset="0"/>
              </a:rPr>
              <a:t>HEADING</a:t>
            </a:r>
          </a:p>
          <a:p>
            <a:r>
              <a:rPr lang="en-US" sz="1600" dirty="0">
                <a:solidFill>
                  <a:schemeClr val="bg2">
                    <a:lumMod val="25000"/>
                  </a:schemeClr>
                </a:solidFill>
                <a:latin typeface="Montserrat" panose="00000500000000000000" pitchFamily="2" charset="0"/>
              </a:rPr>
              <a:t>Type your text in this text box and don’t forget to subscribe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61EC370-ECF7-4D6E-529E-F0FD20D5EE06}"/>
              </a:ext>
            </a:extLst>
          </p:cNvPr>
          <p:cNvSpPr txBox="1"/>
          <p:nvPr/>
        </p:nvSpPr>
        <p:spPr>
          <a:xfrm>
            <a:off x="1306286" y="1160585"/>
            <a:ext cx="29412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600" b="1" spc="300" dirty="0">
                <a:solidFill>
                  <a:srgbClr val="33CC33"/>
                </a:solidFill>
                <a:latin typeface="Montserrat" panose="00000500000000000000" pitchFamily="2" charset="0"/>
              </a:rPr>
              <a:t>HEADING</a:t>
            </a:r>
          </a:p>
          <a:p>
            <a:pPr algn="r"/>
            <a:r>
              <a:rPr lang="en-US" sz="1600" dirty="0">
                <a:solidFill>
                  <a:schemeClr val="bg2">
                    <a:lumMod val="25000"/>
                  </a:schemeClr>
                </a:solidFill>
                <a:latin typeface="Montserrat" panose="00000500000000000000" pitchFamily="2" charset="0"/>
              </a:rPr>
              <a:t>Type your text in this text box and don’t forget to subscribe 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26AA20B-F13A-2DF1-3F97-B5AB325C4D40}"/>
              </a:ext>
            </a:extLst>
          </p:cNvPr>
          <p:cNvSpPr txBox="1"/>
          <p:nvPr/>
        </p:nvSpPr>
        <p:spPr>
          <a:xfrm>
            <a:off x="1306287" y="4551227"/>
            <a:ext cx="294121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600" b="1" spc="300" dirty="0">
                <a:solidFill>
                  <a:srgbClr val="FF4598"/>
                </a:solidFill>
                <a:latin typeface="Montserrat" panose="00000500000000000000" pitchFamily="2" charset="0"/>
              </a:rPr>
              <a:t>HEADING</a:t>
            </a:r>
          </a:p>
          <a:p>
            <a:pPr algn="r"/>
            <a:r>
              <a:rPr lang="en-US" sz="1600" dirty="0">
                <a:solidFill>
                  <a:schemeClr val="bg2">
                    <a:lumMod val="25000"/>
                  </a:schemeClr>
                </a:solidFill>
                <a:latin typeface="Montserrat" panose="00000500000000000000" pitchFamily="2" charset="0"/>
              </a:rPr>
              <a:t>Type your text in this text box and don’t forget to subscribe </a:t>
            </a:r>
          </a:p>
        </p:txBody>
      </p:sp>
      <p:pic>
        <p:nvPicPr>
          <p:cNvPr id="35" name="Picture 34">
            <a:extLst>
              <a:ext uri="{FF2B5EF4-FFF2-40B4-BE49-F238E27FC236}">
                <a16:creationId xmlns:a16="http://schemas.microsoft.com/office/drawing/2014/main" id="{7CF08D01-43CA-AF44-CCFB-917E889F96E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901081" y="2733996"/>
            <a:ext cx="2389839" cy="1390008"/>
          </a:xfrm>
          <a:prstGeom prst="rect">
            <a:avLst/>
          </a:prstGeom>
        </p:spPr>
      </p:pic>
      <p:sp>
        <p:nvSpPr>
          <p:cNvPr id="15" name="Saeed Faal">
            <a:extLst>
              <a:ext uri="{FF2B5EF4-FFF2-40B4-BE49-F238E27FC236}">
                <a16:creationId xmlns:a16="http://schemas.microsoft.com/office/drawing/2014/main" id="{170A3D8A-B6A1-6EA5-6F98-F596CE00883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5293520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23" presetClass="entr" presetSubtype="3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4*#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4*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3" fill="hold" grpId="0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3" dur="2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4" dur="2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9" fill="hold" grpId="0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7" dur="2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8" dur="2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12" fill="hold" grpId="0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1" dur="2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2" dur="2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6" fill="hold" grpId="0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" dur="2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6" dur="2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3" fill="hold" grpId="0" nodeType="withEffect" p14:presetBounceEnd="5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9" dur="2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40" dur="2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9" fill="hold" grpId="0" nodeType="withEffect" p14:presetBounceEnd="5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43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44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12" fill="hold" grpId="0" nodeType="withEffect" p14:presetBounceEnd="5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47" dur="2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48" dur="2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6" fill="hold" grpId="0" nodeType="withEffect" p14:presetBounceEnd="5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51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52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  <p:bldP spid="3" grpId="0" animBg="1"/>
          <p:bldP spid="4" grpId="0" animBg="1"/>
          <p:bldP spid="5" grpId="0" animBg="1"/>
          <p:bldP spid="6" grpId="0" animBg="1"/>
          <p:bldP spid="7" grpId="0" animBg="1"/>
          <p:bldP spid="8" grpId="0" animBg="1"/>
          <p:bldP spid="9" grpId="0" animBg="1"/>
          <p:bldP spid="10" grpId="0" animBg="1"/>
          <p:bldP spid="11" grpId="0"/>
          <p:bldP spid="12" grpId="0"/>
          <p:bldP spid="13" grpId="0"/>
          <p:bldP spid="14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23" presetClass="entr" presetSubtype="3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4*#ppt_w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4*#ppt_h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3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2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2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9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2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2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1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2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200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2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200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3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2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200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9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12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2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2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9" presetID="2" presetClass="entr" presetSubtype="6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1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2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3" presetID="10" presetClass="entr" presetSubtype="0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5" dur="10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  <p:bldP spid="3" grpId="0" animBg="1"/>
          <p:bldP spid="4" grpId="0" animBg="1"/>
          <p:bldP spid="5" grpId="0" animBg="1"/>
          <p:bldP spid="6" grpId="0" animBg="1"/>
          <p:bldP spid="7" grpId="0" animBg="1"/>
          <p:bldP spid="8" grpId="0" animBg="1"/>
          <p:bldP spid="9" grpId="0" animBg="1"/>
          <p:bldP spid="10" grpId="0" animBg="1"/>
          <p:bldP spid="11" grpId="0"/>
          <p:bldP spid="12" grpId="0"/>
          <p:bldP spid="13" grpId="0"/>
          <p:bldP spid="14" grpId="0"/>
        </p:bldLst>
      </p:timing>
    </mc:Fallback>
  </mc:AlternateContent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76F0F7C8-3C68-498B-20EA-A80D9AA265BA}"/>
              </a:ext>
            </a:extLst>
          </p:cNvPr>
          <p:cNvGrpSpPr/>
          <p:nvPr/>
        </p:nvGrpSpPr>
        <p:grpSpPr>
          <a:xfrm>
            <a:off x="1466392" y="1088733"/>
            <a:ext cx="2395537" cy="1200329"/>
            <a:chOff x="600349" y="1652633"/>
            <a:chExt cx="2395537" cy="1200329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E3B32619-69F6-7FBF-2DBE-18EE38BCD91C}"/>
                </a:ext>
              </a:extLst>
            </p:cNvPr>
            <p:cNvSpPr txBox="1"/>
            <p:nvPr/>
          </p:nvSpPr>
          <p:spPr>
            <a:xfrm>
              <a:off x="1738538" y="1652633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7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1</a:t>
              </a:r>
              <a:endParaRPr lang="en-US" sz="8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DB41197-E745-C16B-FFCD-24848791D2D2}"/>
                </a:ext>
              </a:extLst>
            </p:cNvPr>
            <p:cNvSpPr txBox="1"/>
            <p:nvPr/>
          </p:nvSpPr>
          <p:spPr>
            <a:xfrm>
              <a:off x="600349" y="1690369"/>
              <a:ext cx="1883664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IDEA</a:t>
              </a:r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  <a:p>
              <a:pPr algn="r"/>
              <a:r>
                <a:rPr 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  <a:p>
              <a:pPr algn="r"/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FEBB8D62-C1F5-1C7C-251A-8A2BE73F9351}"/>
              </a:ext>
            </a:extLst>
          </p:cNvPr>
          <p:cNvGrpSpPr/>
          <p:nvPr/>
        </p:nvGrpSpPr>
        <p:grpSpPr>
          <a:xfrm>
            <a:off x="870481" y="2697633"/>
            <a:ext cx="2570721" cy="1278068"/>
            <a:chOff x="600349" y="3430005"/>
            <a:chExt cx="2570721" cy="1278068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194C05ED-550D-3C73-EA72-123049E590B3}"/>
                </a:ext>
              </a:extLst>
            </p:cNvPr>
            <p:cNvSpPr txBox="1"/>
            <p:nvPr/>
          </p:nvSpPr>
          <p:spPr>
            <a:xfrm>
              <a:off x="1913722" y="3430005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7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2</a:t>
              </a:r>
              <a:endParaRPr lang="en-US" sz="8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2C333DC-3D89-E7C7-2414-CFB460DAB6F4}"/>
                </a:ext>
              </a:extLst>
            </p:cNvPr>
            <p:cNvSpPr txBox="1"/>
            <p:nvPr/>
          </p:nvSpPr>
          <p:spPr>
            <a:xfrm>
              <a:off x="600349" y="3569300"/>
              <a:ext cx="1883664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RESEARCH</a:t>
              </a:r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  <a:p>
              <a:pPr algn="r"/>
              <a:r>
                <a:rPr 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  <a:p>
              <a:pPr algn="r"/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C5C69DC4-FE1D-2825-0982-6B71B753AF66}"/>
              </a:ext>
            </a:extLst>
          </p:cNvPr>
          <p:cNvGrpSpPr/>
          <p:nvPr/>
        </p:nvGrpSpPr>
        <p:grpSpPr>
          <a:xfrm>
            <a:off x="1384655" y="4667963"/>
            <a:ext cx="2559010" cy="1200329"/>
            <a:chOff x="368602" y="5283353"/>
            <a:chExt cx="2559010" cy="1200329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FDBB7DB1-98EB-664B-FA89-101CED59B1E1}"/>
                </a:ext>
              </a:extLst>
            </p:cNvPr>
            <p:cNvSpPr txBox="1"/>
            <p:nvPr/>
          </p:nvSpPr>
          <p:spPr>
            <a:xfrm>
              <a:off x="1670264" y="5283353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7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3</a:t>
              </a:r>
              <a:endParaRPr lang="en-US" sz="8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4325467A-D51C-FFDE-EDD4-98E4640958A9}"/>
                </a:ext>
              </a:extLst>
            </p:cNvPr>
            <p:cNvSpPr txBox="1"/>
            <p:nvPr/>
          </p:nvSpPr>
          <p:spPr>
            <a:xfrm>
              <a:off x="368602" y="5344909"/>
              <a:ext cx="1886244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PLANNING</a:t>
              </a:r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  <a:p>
              <a:pPr algn="r"/>
              <a:r>
                <a:rPr 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  <a:p>
              <a:pPr algn="r"/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CEAE8493-AE56-7E6C-6F50-B1B532DA20CA}"/>
              </a:ext>
            </a:extLst>
          </p:cNvPr>
          <p:cNvGrpSpPr/>
          <p:nvPr/>
        </p:nvGrpSpPr>
        <p:grpSpPr>
          <a:xfrm>
            <a:off x="7927969" y="4578239"/>
            <a:ext cx="3104634" cy="1200329"/>
            <a:chOff x="8726422" y="5283353"/>
            <a:chExt cx="3104634" cy="1200329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F15B6058-4C03-2595-03C0-EEA78F2140E7}"/>
                </a:ext>
              </a:extLst>
            </p:cNvPr>
            <p:cNvSpPr txBox="1"/>
            <p:nvPr/>
          </p:nvSpPr>
          <p:spPr>
            <a:xfrm>
              <a:off x="8726422" y="5283353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7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4</a:t>
              </a:r>
              <a:endParaRPr lang="en-US" sz="8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6676D4C-5687-9888-E0BF-6BA56AB51209}"/>
                </a:ext>
              </a:extLst>
            </p:cNvPr>
            <p:cNvSpPr txBox="1"/>
            <p:nvPr/>
          </p:nvSpPr>
          <p:spPr>
            <a:xfrm>
              <a:off x="9947392" y="5339690"/>
              <a:ext cx="1883664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STARTUP</a:t>
              </a:r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  <a:p>
              <a:r>
                <a:rPr 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  <a:p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82602BAE-AF6F-84DF-9268-8ACDAD9145F5}"/>
              </a:ext>
            </a:extLst>
          </p:cNvPr>
          <p:cNvGrpSpPr/>
          <p:nvPr/>
        </p:nvGrpSpPr>
        <p:grpSpPr>
          <a:xfrm>
            <a:off x="7927969" y="1079432"/>
            <a:ext cx="3104634" cy="1200329"/>
            <a:chOff x="8726422" y="3222396"/>
            <a:chExt cx="3104634" cy="1200329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0024777-45DA-4EE3-168E-F5A860F6C670}"/>
                </a:ext>
              </a:extLst>
            </p:cNvPr>
            <p:cNvSpPr txBox="1"/>
            <p:nvPr/>
          </p:nvSpPr>
          <p:spPr>
            <a:xfrm>
              <a:off x="8726422" y="3222396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7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5</a:t>
              </a:r>
              <a:endParaRPr lang="en-US" sz="8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99F62DE2-CCD5-6C3D-8B88-7D5749A24924}"/>
                </a:ext>
              </a:extLst>
            </p:cNvPr>
            <p:cNvSpPr txBox="1"/>
            <p:nvPr/>
          </p:nvSpPr>
          <p:spPr>
            <a:xfrm>
              <a:off x="9947392" y="3278733"/>
              <a:ext cx="1883664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PROJECT</a:t>
              </a:r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  <a:p>
              <a:r>
                <a:rPr 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  <a:p>
              <a:endParaRPr 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CD6F92B8-1E64-C35D-0426-BF3250AE5BAF}"/>
              </a:ext>
            </a:extLst>
          </p:cNvPr>
          <p:cNvSpPr txBox="1"/>
          <p:nvPr/>
        </p:nvSpPr>
        <p:spPr>
          <a:xfrm>
            <a:off x="9544344" y="2767281"/>
            <a:ext cx="2516232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rPr>
              <a:t>Main</a:t>
            </a:r>
          </a:p>
          <a:p>
            <a:r>
              <a:rPr lang="en-US" sz="4000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rPr>
              <a:t>Title</a:t>
            </a:r>
            <a:endParaRPr lang="en-US" sz="4400" dirty="0">
              <a:solidFill>
                <a:schemeClr val="tx1">
                  <a:lumMod val="75000"/>
                  <a:lumOff val="25000"/>
                </a:schemeClr>
              </a:solidFill>
              <a:latin typeface="Montserrat" panose="00000500000000000000" pitchFamily="2" charset="0"/>
            </a:endParaRP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01EC5601-31F9-1ADE-36A4-04485D3DA2AD}"/>
              </a:ext>
            </a:extLst>
          </p:cNvPr>
          <p:cNvGrpSpPr/>
          <p:nvPr/>
        </p:nvGrpSpPr>
        <p:grpSpPr>
          <a:xfrm>
            <a:off x="4297620" y="1065633"/>
            <a:ext cx="2922792" cy="2185982"/>
            <a:chOff x="4297620" y="1065633"/>
            <a:chExt cx="2922792" cy="2185982"/>
          </a:xfrm>
        </p:grpSpPr>
        <p:sp>
          <p:nvSpPr>
            <p:cNvPr id="2" name="Freeform: Shape 1">
              <a:extLst>
                <a:ext uri="{FF2B5EF4-FFF2-40B4-BE49-F238E27FC236}">
                  <a16:creationId xmlns:a16="http://schemas.microsoft.com/office/drawing/2014/main" id="{5670AC68-F5BB-559E-BC72-E846D473C3B6}"/>
                </a:ext>
              </a:extLst>
            </p:cNvPr>
            <p:cNvSpPr/>
            <p:nvPr/>
          </p:nvSpPr>
          <p:spPr>
            <a:xfrm rot="17280000">
              <a:off x="4666025" y="697228"/>
              <a:ext cx="2185982" cy="2922792"/>
            </a:xfrm>
            <a:custGeom>
              <a:avLst/>
              <a:gdLst>
                <a:gd name="connsiteX0" fmla="*/ 1705430 w 2185982"/>
                <a:gd name="connsiteY0" fmla="*/ 2150095 h 2922792"/>
                <a:gd name="connsiteX1" fmla="*/ 1664323 w 2185982"/>
                <a:gd name="connsiteY1" fmla="*/ 2116408 h 2922792"/>
                <a:gd name="connsiteX2" fmla="*/ 1443214 w 2185982"/>
                <a:gd name="connsiteY2" fmla="*/ 1958997 h 2922792"/>
                <a:gd name="connsiteX3" fmla="*/ 1409721 w 2185982"/>
                <a:gd name="connsiteY3" fmla="*/ 1938345 h 2922792"/>
                <a:gd name="connsiteX4" fmla="*/ 1443214 w 2185982"/>
                <a:gd name="connsiteY4" fmla="*/ 1958997 h 2922792"/>
                <a:gd name="connsiteX5" fmla="*/ 1664323 w 2185982"/>
                <a:gd name="connsiteY5" fmla="*/ 2116408 h 2922792"/>
                <a:gd name="connsiteX6" fmla="*/ 1525676 w 2185982"/>
                <a:gd name="connsiteY6" fmla="*/ 872850 h 2922792"/>
                <a:gd name="connsiteX7" fmla="*/ 1526226 w 2185982"/>
                <a:gd name="connsiteY7" fmla="*/ 899822 h 2922792"/>
                <a:gd name="connsiteX8" fmla="*/ 1526796 w 2185982"/>
                <a:gd name="connsiteY8" fmla="*/ 882756 h 2922792"/>
                <a:gd name="connsiteX9" fmla="*/ 1453180 w 2185982"/>
                <a:gd name="connsiteY9" fmla="*/ 573017 h 2922792"/>
                <a:gd name="connsiteX10" fmla="*/ 1440705 w 2185982"/>
                <a:gd name="connsiteY10" fmla="*/ 549215 h 2922792"/>
                <a:gd name="connsiteX11" fmla="*/ 1405722 w 2185982"/>
                <a:gd name="connsiteY11" fmla="*/ 500260 h 2922792"/>
                <a:gd name="connsiteX12" fmla="*/ 1500720 w 2185982"/>
                <a:gd name="connsiteY12" fmla="*/ 697141 h 2922792"/>
                <a:gd name="connsiteX13" fmla="*/ 1510981 w 2185982"/>
                <a:gd name="connsiteY13" fmla="*/ 742892 h 2922792"/>
                <a:gd name="connsiteX14" fmla="*/ 1509837 w 2185982"/>
                <a:gd name="connsiteY14" fmla="*/ 732770 h 2922792"/>
                <a:gd name="connsiteX15" fmla="*/ 1492692 w 2185982"/>
                <a:gd name="connsiteY15" fmla="*/ 665768 h 2922792"/>
                <a:gd name="connsiteX16" fmla="*/ 1469673 w 2185982"/>
                <a:gd name="connsiteY16" fmla="*/ 604486 h 2922792"/>
                <a:gd name="connsiteX17" fmla="*/ 1461993 w 2185982"/>
                <a:gd name="connsiteY17" fmla="*/ 589832 h 2922792"/>
                <a:gd name="connsiteX18" fmla="*/ 1494890 w 2185982"/>
                <a:gd name="connsiteY18" fmla="*/ 674356 h 2922792"/>
                <a:gd name="connsiteX19" fmla="*/ 2167453 w 2185982"/>
                <a:gd name="connsiteY19" fmla="*/ 1578746 h 2922792"/>
                <a:gd name="connsiteX20" fmla="*/ 1954133 w 2185982"/>
                <a:gd name="connsiteY20" fmla="*/ 2185618 h 2922792"/>
                <a:gd name="connsiteX21" fmla="*/ 1858486 w 2185982"/>
                <a:gd name="connsiteY21" fmla="*/ 2285159 h 2922792"/>
                <a:gd name="connsiteX22" fmla="*/ 1850728 w 2185982"/>
                <a:gd name="connsiteY22" fmla="*/ 2277087 h 2922792"/>
                <a:gd name="connsiteX23" fmla="*/ 1762738 w 2185982"/>
                <a:gd name="connsiteY23" fmla="*/ 2197118 h 2922792"/>
                <a:gd name="connsiteX24" fmla="*/ 1850728 w 2185982"/>
                <a:gd name="connsiteY24" fmla="*/ 2277087 h 2922792"/>
                <a:gd name="connsiteX25" fmla="*/ 1858486 w 2185982"/>
                <a:gd name="connsiteY25" fmla="*/ 2285159 h 2922792"/>
                <a:gd name="connsiteX26" fmla="*/ 1850729 w 2185982"/>
                <a:gd name="connsiteY26" fmla="*/ 2293233 h 2922792"/>
                <a:gd name="connsiteX27" fmla="*/ 1443214 w 2185982"/>
                <a:gd name="connsiteY27" fmla="*/ 2611321 h 2922792"/>
                <a:gd name="connsiteX28" fmla="*/ 1289283 w 2185982"/>
                <a:gd name="connsiteY28" fmla="*/ 2706237 h 2922792"/>
                <a:gd name="connsiteX29" fmla="*/ 1284294 w 2185982"/>
                <a:gd name="connsiteY29" fmla="*/ 2694099 h 2922792"/>
                <a:gd name="connsiteX30" fmla="*/ 1244891 w 2185982"/>
                <a:gd name="connsiteY30" fmla="*/ 2609957 h 2922792"/>
                <a:gd name="connsiteX31" fmla="*/ 1284294 w 2185982"/>
                <a:gd name="connsiteY31" fmla="*/ 2694100 h 2922792"/>
                <a:gd name="connsiteX32" fmla="*/ 1289283 w 2185982"/>
                <a:gd name="connsiteY32" fmla="*/ 2706238 h 2922792"/>
                <a:gd name="connsiteX33" fmla="*/ 1278111 w 2185982"/>
                <a:gd name="connsiteY33" fmla="*/ 2713126 h 2922792"/>
                <a:gd name="connsiteX34" fmla="*/ 909714 w 2185982"/>
                <a:gd name="connsiteY34" fmla="*/ 2905643 h 2922792"/>
                <a:gd name="connsiteX35" fmla="*/ 870964 w 2185982"/>
                <a:gd name="connsiteY35" fmla="*/ 2922792 h 2922792"/>
                <a:gd name="connsiteX36" fmla="*/ 889160 w 2185982"/>
                <a:gd name="connsiteY36" fmla="*/ 2745868 h 2922792"/>
                <a:gd name="connsiteX37" fmla="*/ 899315 w 2185982"/>
                <a:gd name="connsiteY37" fmla="*/ 2579531 h 2922792"/>
                <a:gd name="connsiteX38" fmla="*/ 988872 w 2185982"/>
                <a:gd name="connsiteY38" fmla="*/ 2438990 h 2922792"/>
                <a:gd name="connsiteX39" fmla="*/ 1078143 w 2185982"/>
                <a:gd name="connsiteY39" fmla="*/ 2285160 h 2922792"/>
                <a:gd name="connsiteX40" fmla="*/ 1078143 w 2185982"/>
                <a:gd name="connsiteY40" fmla="*/ 2285160 h 2922792"/>
                <a:gd name="connsiteX41" fmla="*/ 1078142 w 2185982"/>
                <a:gd name="connsiteY41" fmla="*/ 2285160 h 2922792"/>
                <a:gd name="connsiteX42" fmla="*/ 988872 w 2185982"/>
                <a:gd name="connsiteY42" fmla="*/ 2438989 h 2922792"/>
                <a:gd name="connsiteX43" fmla="*/ 899315 w 2185982"/>
                <a:gd name="connsiteY43" fmla="*/ 2579530 h 2922792"/>
                <a:gd name="connsiteX44" fmla="*/ 903017 w 2185982"/>
                <a:gd name="connsiteY44" fmla="*/ 2518889 h 2922792"/>
                <a:gd name="connsiteX45" fmla="*/ 907738 w 2185982"/>
                <a:gd name="connsiteY45" fmla="*/ 2285159 h 2922792"/>
                <a:gd name="connsiteX46" fmla="*/ 903017 w 2185982"/>
                <a:gd name="connsiteY46" fmla="*/ 2051429 h 2922792"/>
                <a:gd name="connsiteX47" fmla="*/ 899316 w 2185982"/>
                <a:gd name="connsiteY47" fmla="*/ 1990790 h 2922792"/>
                <a:gd name="connsiteX48" fmla="*/ 889161 w 2185982"/>
                <a:gd name="connsiteY48" fmla="*/ 1824451 h 2922792"/>
                <a:gd name="connsiteX49" fmla="*/ 870964 w 2185982"/>
                <a:gd name="connsiteY49" fmla="*/ 1647528 h 2922792"/>
                <a:gd name="connsiteX50" fmla="*/ 909715 w 2185982"/>
                <a:gd name="connsiteY50" fmla="*/ 1664677 h 2922792"/>
                <a:gd name="connsiteX51" fmla="*/ 1278112 w 2185982"/>
                <a:gd name="connsiteY51" fmla="*/ 1857194 h 2922792"/>
                <a:gd name="connsiteX52" fmla="*/ 1289282 w 2185982"/>
                <a:gd name="connsiteY52" fmla="*/ 1864082 h 2922792"/>
                <a:gd name="connsiteX53" fmla="*/ 1289283 w 2185982"/>
                <a:gd name="connsiteY53" fmla="*/ 1864081 h 2922792"/>
                <a:gd name="connsiteX54" fmla="*/ 1289283 w 2185982"/>
                <a:gd name="connsiteY54" fmla="*/ 1864082 h 2922792"/>
                <a:gd name="connsiteX55" fmla="*/ 1358026 w 2185982"/>
                <a:gd name="connsiteY55" fmla="*/ 1696815 h 2922792"/>
                <a:gd name="connsiteX56" fmla="*/ 1500744 w 2185982"/>
                <a:gd name="connsiteY56" fmla="*/ 1199944 h 2922792"/>
                <a:gd name="connsiteX57" fmla="*/ 1502274 w 2185982"/>
                <a:gd name="connsiteY57" fmla="*/ 1188853 h 2922792"/>
                <a:gd name="connsiteX58" fmla="*/ 1502273 w 2185982"/>
                <a:gd name="connsiteY58" fmla="*/ 1188853 h 2922792"/>
                <a:gd name="connsiteX59" fmla="*/ 1500744 w 2185982"/>
                <a:gd name="connsiteY59" fmla="*/ 1199944 h 2922792"/>
                <a:gd name="connsiteX60" fmla="*/ 1358025 w 2185982"/>
                <a:gd name="connsiteY60" fmla="*/ 1696814 h 2922792"/>
                <a:gd name="connsiteX61" fmla="*/ 1289283 w 2185982"/>
                <a:gd name="connsiteY61" fmla="*/ 1864081 h 2922792"/>
                <a:gd name="connsiteX62" fmla="*/ 1278112 w 2185982"/>
                <a:gd name="connsiteY62" fmla="*/ 1857193 h 2922792"/>
                <a:gd name="connsiteX63" fmla="*/ 909714 w 2185982"/>
                <a:gd name="connsiteY63" fmla="*/ 1664676 h 2922792"/>
                <a:gd name="connsiteX64" fmla="*/ 870964 w 2185982"/>
                <a:gd name="connsiteY64" fmla="*/ 1647527 h 2922792"/>
                <a:gd name="connsiteX65" fmla="*/ 866628 w 2185982"/>
                <a:gd name="connsiteY65" fmla="*/ 1605372 h 2922792"/>
                <a:gd name="connsiteX66" fmla="*/ 797374 w 2185982"/>
                <a:gd name="connsiteY66" fmla="*/ 1195516 h 2922792"/>
                <a:gd name="connsiteX67" fmla="*/ 794276 w 2185982"/>
                <a:gd name="connsiteY67" fmla="*/ 1182763 h 2922792"/>
                <a:gd name="connsiteX68" fmla="*/ 794276 w 2185982"/>
                <a:gd name="connsiteY68" fmla="*/ 1182763 h 2922792"/>
                <a:gd name="connsiteX69" fmla="*/ 751573 w 2185982"/>
                <a:gd name="connsiteY69" fmla="*/ 1007036 h 2922792"/>
                <a:gd name="connsiteX70" fmla="*/ 574981 w 2185982"/>
                <a:gd name="connsiteY70" fmla="*/ 521172 h 2922792"/>
                <a:gd name="connsiteX71" fmla="*/ 569699 w 2185982"/>
                <a:gd name="connsiteY71" fmla="*/ 511299 h 2922792"/>
                <a:gd name="connsiteX72" fmla="*/ 569700 w 2185982"/>
                <a:gd name="connsiteY72" fmla="*/ 511299 h 2922792"/>
                <a:gd name="connsiteX73" fmla="*/ 504588 w 2185982"/>
                <a:gd name="connsiteY73" fmla="*/ 389572 h 2922792"/>
                <a:gd name="connsiteX74" fmla="*/ 86830 w 2185982"/>
                <a:gd name="connsiteY74" fmla="*/ 10961 h 2922792"/>
                <a:gd name="connsiteX75" fmla="*/ 0 w 2185982"/>
                <a:gd name="connsiteY75" fmla="*/ 0 h 2922792"/>
                <a:gd name="connsiteX76" fmla="*/ 188702 w 2185982"/>
                <a:gd name="connsiteY76" fmla="*/ 6929 h 2922792"/>
                <a:gd name="connsiteX77" fmla="*/ 1221647 w 2185982"/>
                <a:gd name="connsiteY77" fmla="*/ 357118 h 2922792"/>
                <a:gd name="connsiteX78" fmla="*/ 1319120 w 2185982"/>
                <a:gd name="connsiteY78" fmla="*/ 425907 h 2922792"/>
                <a:gd name="connsiteX79" fmla="*/ 1254441 w 2185982"/>
                <a:gd name="connsiteY79" fmla="*/ 390343 h 2922792"/>
                <a:gd name="connsiteX80" fmla="*/ 853238 w 2185982"/>
                <a:gd name="connsiteY80" fmla="*/ 393388 h 2922792"/>
                <a:gd name="connsiteX81" fmla="*/ 700249 w 2185982"/>
                <a:gd name="connsiteY81" fmla="*/ 448803 h 2922792"/>
                <a:gd name="connsiteX82" fmla="*/ 853238 w 2185982"/>
                <a:gd name="connsiteY82" fmla="*/ 393388 h 2922792"/>
                <a:gd name="connsiteX83" fmla="*/ 1254441 w 2185982"/>
                <a:gd name="connsiteY83" fmla="*/ 390343 h 2922792"/>
                <a:gd name="connsiteX84" fmla="*/ 1319120 w 2185982"/>
                <a:gd name="connsiteY84" fmla="*/ 425907 h 2922792"/>
                <a:gd name="connsiteX85" fmla="*/ 1348977 w 2185982"/>
                <a:gd name="connsiteY85" fmla="*/ 446978 h 2922792"/>
                <a:gd name="connsiteX86" fmla="*/ 1348979 w 2185982"/>
                <a:gd name="connsiteY86" fmla="*/ 446980 h 2922792"/>
                <a:gd name="connsiteX87" fmla="*/ 1401185 w 2185982"/>
                <a:gd name="connsiteY87" fmla="*/ 483823 h 2922792"/>
                <a:gd name="connsiteX88" fmla="*/ 2106761 w 2185982"/>
                <a:gd name="connsiteY88" fmla="*/ 1413530 h 2922792"/>
                <a:gd name="connsiteX89" fmla="*/ 2167446 w 2185982"/>
                <a:gd name="connsiteY89" fmla="*/ 1578730 h 2922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2185982" h="2922792">
                  <a:moveTo>
                    <a:pt x="1705430" y="2150095"/>
                  </a:moveTo>
                  <a:lnTo>
                    <a:pt x="1664323" y="2116408"/>
                  </a:lnTo>
                  <a:cubicBezTo>
                    <a:pt x="1596226" y="2063245"/>
                    <a:pt x="1522345" y="2010626"/>
                    <a:pt x="1443214" y="1958997"/>
                  </a:cubicBezTo>
                  <a:lnTo>
                    <a:pt x="1409721" y="1938345"/>
                  </a:lnTo>
                  <a:lnTo>
                    <a:pt x="1443214" y="1958997"/>
                  </a:lnTo>
                  <a:cubicBezTo>
                    <a:pt x="1522345" y="2010626"/>
                    <a:pt x="1596226" y="2063245"/>
                    <a:pt x="1664323" y="2116408"/>
                  </a:cubicBezTo>
                  <a:close/>
                  <a:moveTo>
                    <a:pt x="1525676" y="872850"/>
                  </a:moveTo>
                  <a:lnTo>
                    <a:pt x="1526226" y="899822"/>
                  </a:lnTo>
                  <a:lnTo>
                    <a:pt x="1526796" y="882756"/>
                  </a:lnTo>
                  <a:close/>
                  <a:moveTo>
                    <a:pt x="1453180" y="573017"/>
                  </a:moveTo>
                  <a:lnTo>
                    <a:pt x="1440705" y="549215"/>
                  </a:lnTo>
                  <a:lnTo>
                    <a:pt x="1405722" y="500260"/>
                  </a:lnTo>
                  <a:close/>
                  <a:moveTo>
                    <a:pt x="1500720" y="697141"/>
                  </a:moveTo>
                  <a:lnTo>
                    <a:pt x="1510981" y="742892"/>
                  </a:lnTo>
                  <a:lnTo>
                    <a:pt x="1509837" y="732770"/>
                  </a:lnTo>
                  <a:close/>
                  <a:moveTo>
                    <a:pt x="1492692" y="665768"/>
                  </a:moveTo>
                  <a:cubicBezTo>
                    <a:pt x="1486003" y="644372"/>
                    <a:pt x="1478334" y="623928"/>
                    <a:pt x="1469673" y="604486"/>
                  </a:cubicBezTo>
                  <a:lnTo>
                    <a:pt x="1461993" y="589832"/>
                  </a:lnTo>
                  <a:lnTo>
                    <a:pt x="1494890" y="674356"/>
                  </a:lnTo>
                  <a:close/>
                  <a:moveTo>
                    <a:pt x="2167453" y="1578746"/>
                  </a:moveTo>
                  <a:cubicBezTo>
                    <a:pt x="2225974" y="1758857"/>
                    <a:pt x="2143458" y="1970654"/>
                    <a:pt x="1954133" y="2185618"/>
                  </a:cubicBezTo>
                  <a:lnTo>
                    <a:pt x="1858486" y="2285159"/>
                  </a:lnTo>
                  <a:lnTo>
                    <a:pt x="1850728" y="2277087"/>
                  </a:lnTo>
                  <a:lnTo>
                    <a:pt x="1762738" y="2197118"/>
                  </a:lnTo>
                  <a:lnTo>
                    <a:pt x="1850728" y="2277087"/>
                  </a:lnTo>
                  <a:lnTo>
                    <a:pt x="1858486" y="2285159"/>
                  </a:lnTo>
                  <a:lnTo>
                    <a:pt x="1850729" y="2293233"/>
                  </a:lnTo>
                  <a:cubicBezTo>
                    <a:pt x="1738740" y="2400847"/>
                    <a:pt x="1601476" y="2508065"/>
                    <a:pt x="1443214" y="2611321"/>
                  </a:cubicBezTo>
                  <a:lnTo>
                    <a:pt x="1289283" y="2706237"/>
                  </a:lnTo>
                  <a:lnTo>
                    <a:pt x="1284294" y="2694099"/>
                  </a:lnTo>
                  <a:lnTo>
                    <a:pt x="1244891" y="2609957"/>
                  </a:lnTo>
                  <a:lnTo>
                    <a:pt x="1284294" y="2694100"/>
                  </a:lnTo>
                  <a:lnTo>
                    <a:pt x="1289283" y="2706238"/>
                  </a:lnTo>
                  <a:lnTo>
                    <a:pt x="1278111" y="2713126"/>
                  </a:lnTo>
                  <a:cubicBezTo>
                    <a:pt x="1163588" y="2779939"/>
                    <a:pt x="1040367" y="2844463"/>
                    <a:pt x="909714" y="2905643"/>
                  </a:cubicBezTo>
                  <a:lnTo>
                    <a:pt x="870964" y="2922792"/>
                  </a:lnTo>
                  <a:lnTo>
                    <a:pt x="889160" y="2745868"/>
                  </a:lnTo>
                  <a:lnTo>
                    <a:pt x="899315" y="2579531"/>
                  </a:lnTo>
                  <a:lnTo>
                    <a:pt x="988872" y="2438990"/>
                  </a:lnTo>
                  <a:lnTo>
                    <a:pt x="1078143" y="2285160"/>
                  </a:lnTo>
                  <a:lnTo>
                    <a:pt x="1078143" y="2285160"/>
                  </a:lnTo>
                  <a:lnTo>
                    <a:pt x="1078142" y="2285160"/>
                  </a:lnTo>
                  <a:lnTo>
                    <a:pt x="988872" y="2438989"/>
                  </a:lnTo>
                  <a:lnTo>
                    <a:pt x="899315" y="2579530"/>
                  </a:lnTo>
                  <a:lnTo>
                    <a:pt x="903017" y="2518889"/>
                  </a:lnTo>
                  <a:cubicBezTo>
                    <a:pt x="906139" y="2442040"/>
                    <a:pt x="907738" y="2364066"/>
                    <a:pt x="907738" y="2285159"/>
                  </a:cubicBezTo>
                  <a:cubicBezTo>
                    <a:pt x="907738" y="2206251"/>
                    <a:pt x="906139" y="2128277"/>
                    <a:pt x="903017" y="2051429"/>
                  </a:cubicBezTo>
                  <a:lnTo>
                    <a:pt x="899316" y="1990790"/>
                  </a:lnTo>
                  <a:lnTo>
                    <a:pt x="889161" y="1824451"/>
                  </a:lnTo>
                  <a:lnTo>
                    <a:pt x="870964" y="1647528"/>
                  </a:lnTo>
                  <a:lnTo>
                    <a:pt x="909715" y="1664677"/>
                  </a:lnTo>
                  <a:cubicBezTo>
                    <a:pt x="1040367" y="1725857"/>
                    <a:pt x="1163588" y="1790381"/>
                    <a:pt x="1278112" y="1857194"/>
                  </a:cubicBezTo>
                  <a:lnTo>
                    <a:pt x="1289282" y="1864082"/>
                  </a:lnTo>
                  <a:lnTo>
                    <a:pt x="1289283" y="1864081"/>
                  </a:lnTo>
                  <a:lnTo>
                    <a:pt x="1289283" y="1864082"/>
                  </a:lnTo>
                  <a:lnTo>
                    <a:pt x="1358026" y="1696815"/>
                  </a:lnTo>
                  <a:cubicBezTo>
                    <a:pt x="1425369" y="1520255"/>
                    <a:pt x="1473397" y="1352832"/>
                    <a:pt x="1500744" y="1199944"/>
                  </a:cubicBezTo>
                  <a:lnTo>
                    <a:pt x="1502274" y="1188853"/>
                  </a:lnTo>
                  <a:lnTo>
                    <a:pt x="1502273" y="1188853"/>
                  </a:lnTo>
                  <a:lnTo>
                    <a:pt x="1500744" y="1199944"/>
                  </a:lnTo>
                  <a:cubicBezTo>
                    <a:pt x="1473397" y="1352831"/>
                    <a:pt x="1425369" y="1520254"/>
                    <a:pt x="1358025" y="1696814"/>
                  </a:cubicBezTo>
                  <a:lnTo>
                    <a:pt x="1289283" y="1864081"/>
                  </a:lnTo>
                  <a:lnTo>
                    <a:pt x="1278112" y="1857193"/>
                  </a:lnTo>
                  <a:cubicBezTo>
                    <a:pt x="1163588" y="1790380"/>
                    <a:pt x="1040367" y="1725856"/>
                    <a:pt x="909714" y="1664676"/>
                  </a:cubicBezTo>
                  <a:lnTo>
                    <a:pt x="870964" y="1647527"/>
                  </a:lnTo>
                  <a:lnTo>
                    <a:pt x="866628" y="1605372"/>
                  </a:lnTo>
                  <a:cubicBezTo>
                    <a:pt x="848816" y="1462210"/>
                    <a:pt x="825528" y="1325080"/>
                    <a:pt x="797374" y="1195516"/>
                  </a:cubicBezTo>
                  <a:lnTo>
                    <a:pt x="794276" y="1182763"/>
                  </a:lnTo>
                  <a:lnTo>
                    <a:pt x="794276" y="1182763"/>
                  </a:lnTo>
                  <a:lnTo>
                    <a:pt x="751573" y="1007036"/>
                  </a:lnTo>
                  <a:cubicBezTo>
                    <a:pt x="702275" y="824612"/>
                    <a:pt x="642722" y="660933"/>
                    <a:pt x="574981" y="521172"/>
                  </a:cubicBezTo>
                  <a:lnTo>
                    <a:pt x="569699" y="511299"/>
                  </a:lnTo>
                  <a:lnTo>
                    <a:pt x="569700" y="511299"/>
                  </a:lnTo>
                  <a:lnTo>
                    <a:pt x="504588" y="389572"/>
                  </a:lnTo>
                  <a:cubicBezTo>
                    <a:pt x="382972" y="184168"/>
                    <a:pt x="240527" y="49985"/>
                    <a:pt x="86830" y="10961"/>
                  </a:cubicBezTo>
                  <a:lnTo>
                    <a:pt x="0" y="0"/>
                  </a:lnTo>
                  <a:lnTo>
                    <a:pt x="188702" y="6929"/>
                  </a:lnTo>
                  <a:cubicBezTo>
                    <a:pt x="558520" y="38807"/>
                    <a:pt x="912890" y="160660"/>
                    <a:pt x="1221647" y="357118"/>
                  </a:cubicBezTo>
                  <a:lnTo>
                    <a:pt x="1319120" y="425907"/>
                  </a:lnTo>
                  <a:lnTo>
                    <a:pt x="1254441" y="390343"/>
                  </a:lnTo>
                  <a:cubicBezTo>
                    <a:pt x="1143981" y="346264"/>
                    <a:pt x="1007178" y="349211"/>
                    <a:pt x="853238" y="393388"/>
                  </a:cubicBezTo>
                  <a:lnTo>
                    <a:pt x="700249" y="448803"/>
                  </a:lnTo>
                  <a:lnTo>
                    <a:pt x="853238" y="393388"/>
                  </a:lnTo>
                  <a:cubicBezTo>
                    <a:pt x="1007178" y="349211"/>
                    <a:pt x="1143981" y="346264"/>
                    <a:pt x="1254441" y="390343"/>
                  </a:cubicBezTo>
                  <a:lnTo>
                    <a:pt x="1319120" y="425907"/>
                  </a:lnTo>
                  <a:lnTo>
                    <a:pt x="1348977" y="446978"/>
                  </a:lnTo>
                  <a:lnTo>
                    <a:pt x="1348979" y="446980"/>
                  </a:lnTo>
                  <a:lnTo>
                    <a:pt x="1401185" y="483823"/>
                  </a:lnTo>
                  <a:cubicBezTo>
                    <a:pt x="1704956" y="720792"/>
                    <a:pt x="1951788" y="1036625"/>
                    <a:pt x="2106761" y="1413530"/>
                  </a:cubicBezTo>
                  <a:lnTo>
                    <a:pt x="2167446" y="1578730"/>
                  </a:lnTo>
                  <a:close/>
                </a:path>
              </a:pathLst>
            </a:custGeom>
            <a:gradFill flip="none" rotWithShape="1">
              <a:gsLst>
                <a:gs pos="44000">
                  <a:srgbClr val="84F2C9"/>
                </a:gs>
                <a:gs pos="83000">
                  <a:schemeClr val="accent2"/>
                </a:gs>
              </a:gsLst>
              <a:lin ang="4800000" scaled="0"/>
              <a:tileRect/>
            </a:gradFill>
            <a:ln>
              <a:noFill/>
            </a:ln>
            <a:effectLst>
              <a:outerShdw blurRad="317500" dist="1524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23" name="Graphic 22" descr="Handshake with solid fill">
              <a:extLst>
                <a:ext uri="{FF2B5EF4-FFF2-40B4-BE49-F238E27FC236}">
                  <a16:creationId xmlns:a16="http://schemas.microsoft.com/office/drawing/2014/main" id="{52906687-9C69-BC79-2764-242A8B97DC3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769296" y="1600112"/>
              <a:ext cx="686837" cy="686837"/>
            </a:xfrm>
            <a:prstGeom prst="rect">
              <a:avLst/>
            </a:prstGeom>
          </p:spPr>
        </p:pic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2B60C3AA-3D19-2F31-AEE4-BC4BFF77C0A7}"/>
              </a:ext>
            </a:extLst>
          </p:cNvPr>
          <p:cNvGrpSpPr/>
          <p:nvPr/>
        </p:nvGrpSpPr>
        <p:grpSpPr>
          <a:xfrm>
            <a:off x="5767887" y="1408653"/>
            <a:ext cx="2632842" cy="2621840"/>
            <a:chOff x="5767887" y="1408653"/>
            <a:chExt cx="2632842" cy="2621840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48128D6C-D171-156C-39D4-AF5EEC5509D2}"/>
                </a:ext>
              </a:extLst>
            </p:cNvPr>
            <p:cNvSpPr/>
            <p:nvPr/>
          </p:nvSpPr>
          <p:spPr>
            <a:xfrm rot="17280000">
              <a:off x="5773388" y="1403152"/>
              <a:ext cx="2621840" cy="2632842"/>
            </a:xfrm>
            <a:custGeom>
              <a:avLst/>
              <a:gdLst>
                <a:gd name="connsiteX0" fmla="*/ 819987 w 2621840"/>
                <a:gd name="connsiteY0" fmla="*/ 1568283 h 2632842"/>
                <a:gd name="connsiteX1" fmla="*/ 789161 w 2621840"/>
                <a:gd name="connsiteY1" fmla="*/ 1605687 h 2632842"/>
                <a:gd name="connsiteX2" fmla="*/ 761765 w 2621840"/>
                <a:gd name="connsiteY2" fmla="*/ 1636249 h 2632842"/>
                <a:gd name="connsiteX3" fmla="*/ 789161 w 2621840"/>
                <a:gd name="connsiteY3" fmla="*/ 1605687 h 2632842"/>
                <a:gd name="connsiteX4" fmla="*/ 1786268 w 2621840"/>
                <a:gd name="connsiteY4" fmla="*/ 1552072 h 2632842"/>
                <a:gd name="connsiteX5" fmla="*/ 1776684 w 2621840"/>
                <a:gd name="connsiteY5" fmla="*/ 1523514 h 2632842"/>
                <a:gd name="connsiteX6" fmla="*/ 1800502 w 2621840"/>
                <a:gd name="connsiteY6" fmla="*/ 1606462 h 2632842"/>
                <a:gd name="connsiteX7" fmla="*/ 2527004 w 2621840"/>
                <a:gd name="connsiteY7" fmla="*/ 1320260 h 2632842"/>
                <a:gd name="connsiteX8" fmla="*/ 2527004 w 2621840"/>
                <a:gd name="connsiteY8" fmla="*/ 1320263 h 2632842"/>
                <a:gd name="connsiteX9" fmla="*/ 2521792 w 2621840"/>
                <a:gd name="connsiteY9" fmla="*/ 1347574 h 2632842"/>
                <a:gd name="connsiteX10" fmla="*/ 2527004 w 2621840"/>
                <a:gd name="connsiteY10" fmla="*/ 1320263 h 2632842"/>
                <a:gd name="connsiteX11" fmla="*/ 2478810 w 2621840"/>
                <a:gd name="connsiteY11" fmla="*/ 1083538 h 2632842"/>
                <a:gd name="connsiteX12" fmla="*/ 2474569 w 2621840"/>
                <a:gd name="connsiteY12" fmla="*/ 1070948 h 2632842"/>
                <a:gd name="connsiteX13" fmla="*/ 2469544 w 2621840"/>
                <a:gd name="connsiteY13" fmla="*/ 1062084 h 2632842"/>
                <a:gd name="connsiteX14" fmla="*/ 2517479 w 2621840"/>
                <a:gd name="connsiteY14" fmla="*/ 1198339 h 2632842"/>
                <a:gd name="connsiteX15" fmla="*/ 2508791 w 2621840"/>
                <a:gd name="connsiteY15" fmla="*/ 1172544 h 2632842"/>
                <a:gd name="connsiteX16" fmla="*/ 2518285 w 2621840"/>
                <a:gd name="connsiteY16" fmla="*/ 1208646 h 2632842"/>
                <a:gd name="connsiteX17" fmla="*/ 2509338 w 2621840"/>
                <a:gd name="connsiteY17" fmla="*/ 0 h 2632842"/>
                <a:gd name="connsiteX18" fmla="*/ 2532995 w 2621840"/>
                <a:gd name="connsiteY18" fmla="*/ 1336214 h 2632842"/>
                <a:gd name="connsiteX19" fmla="*/ 2512414 w 2621840"/>
                <a:gd name="connsiteY19" fmla="*/ 1396708 h 2632842"/>
                <a:gd name="connsiteX20" fmla="*/ 2512414 w 2621840"/>
                <a:gd name="connsiteY20" fmla="*/ 1396710 h 2632842"/>
                <a:gd name="connsiteX21" fmla="*/ 2500644 w 2621840"/>
                <a:gd name="connsiteY21" fmla="*/ 1431306 h 2632842"/>
                <a:gd name="connsiteX22" fmla="*/ 2500642 w 2621840"/>
                <a:gd name="connsiteY22" fmla="*/ 1431309 h 2632842"/>
                <a:gd name="connsiteX23" fmla="*/ 2462220 w 2621840"/>
                <a:gd name="connsiteY23" fmla="*/ 1544249 h 2632842"/>
                <a:gd name="connsiteX24" fmla="*/ 1832386 w 2621840"/>
                <a:gd name="connsiteY24" fmla="*/ 2434708 h 2632842"/>
                <a:gd name="connsiteX25" fmla="*/ 1683804 w 2621840"/>
                <a:gd name="connsiteY25" fmla="*/ 2551223 h 2632842"/>
                <a:gd name="connsiteX26" fmla="*/ 1683795 w 2621840"/>
                <a:gd name="connsiteY26" fmla="*/ 2551231 h 2632842"/>
                <a:gd name="connsiteX27" fmla="*/ 1675668 w 2621840"/>
                <a:gd name="connsiteY27" fmla="*/ 2557604 h 2632842"/>
                <a:gd name="connsiteX28" fmla="*/ 1596328 w 2621840"/>
                <a:gd name="connsiteY28" fmla="*/ 2601232 h 2632842"/>
                <a:gd name="connsiteX29" fmla="*/ 1035812 w 2621840"/>
                <a:gd name="connsiteY29" fmla="*/ 2540481 h 2632842"/>
                <a:gd name="connsiteX30" fmla="*/ 911585 w 2621840"/>
                <a:gd name="connsiteY30" fmla="*/ 2480275 h 2632842"/>
                <a:gd name="connsiteX31" fmla="*/ 916867 w 2621840"/>
                <a:gd name="connsiteY31" fmla="*/ 2470403 h 2632842"/>
                <a:gd name="connsiteX32" fmla="*/ 1093459 w 2621840"/>
                <a:gd name="connsiteY32" fmla="*/ 1984538 h 2632842"/>
                <a:gd name="connsiteX33" fmla="*/ 1136161 w 2621840"/>
                <a:gd name="connsiteY33" fmla="*/ 1808811 h 2632842"/>
                <a:gd name="connsiteX34" fmla="*/ 1316485 w 2621840"/>
                <a:gd name="connsiteY34" fmla="*/ 1822501 h 2632842"/>
                <a:gd name="connsiteX35" fmla="*/ 1833140 w 2621840"/>
                <a:gd name="connsiteY35" fmla="*/ 1804692 h 2632842"/>
                <a:gd name="connsiteX36" fmla="*/ 1844159 w 2621840"/>
                <a:gd name="connsiteY36" fmla="*/ 1802722 h 2632842"/>
                <a:gd name="connsiteX37" fmla="*/ 1844159 w 2621840"/>
                <a:gd name="connsiteY37" fmla="*/ 1802721 h 2632842"/>
                <a:gd name="connsiteX38" fmla="*/ 1853830 w 2621840"/>
                <a:gd name="connsiteY38" fmla="*/ 1800990 h 2632842"/>
                <a:gd name="connsiteX39" fmla="*/ 1844159 w 2621840"/>
                <a:gd name="connsiteY39" fmla="*/ 1802720 h 2632842"/>
                <a:gd name="connsiteX40" fmla="*/ 1842629 w 2621840"/>
                <a:gd name="connsiteY40" fmla="*/ 1791629 h 2632842"/>
                <a:gd name="connsiteX41" fmla="*/ 1818262 w 2621840"/>
                <a:gd name="connsiteY41" fmla="*/ 1674323 h 2632842"/>
                <a:gd name="connsiteX42" fmla="*/ 1811854 w 2621840"/>
                <a:gd name="connsiteY42" fmla="*/ 1649839 h 2632842"/>
                <a:gd name="connsiteX43" fmla="*/ 1842628 w 2621840"/>
                <a:gd name="connsiteY43" fmla="*/ 1791630 h 2632842"/>
                <a:gd name="connsiteX44" fmla="*/ 1844158 w 2621840"/>
                <a:gd name="connsiteY44" fmla="*/ 1802721 h 2632842"/>
                <a:gd name="connsiteX45" fmla="*/ 1833138 w 2621840"/>
                <a:gd name="connsiteY45" fmla="*/ 1804692 h 2632842"/>
                <a:gd name="connsiteX46" fmla="*/ 1316483 w 2621840"/>
                <a:gd name="connsiteY46" fmla="*/ 1822501 h 2632842"/>
                <a:gd name="connsiteX47" fmla="*/ 1136161 w 2621840"/>
                <a:gd name="connsiteY47" fmla="*/ 1808811 h 2632842"/>
                <a:gd name="connsiteX48" fmla="*/ 1093458 w 2621840"/>
                <a:gd name="connsiteY48" fmla="*/ 1984537 h 2632842"/>
                <a:gd name="connsiteX49" fmla="*/ 916866 w 2621840"/>
                <a:gd name="connsiteY49" fmla="*/ 2470402 h 2632842"/>
                <a:gd name="connsiteX50" fmla="*/ 911585 w 2621840"/>
                <a:gd name="connsiteY50" fmla="*/ 2480274 h 2632842"/>
                <a:gd name="connsiteX51" fmla="*/ 901511 w 2621840"/>
                <a:gd name="connsiteY51" fmla="*/ 2475392 h 2632842"/>
                <a:gd name="connsiteX52" fmla="*/ 473061 w 2621840"/>
                <a:gd name="connsiteY52" fmla="*/ 2186117 h 2632842"/>
                <a:gd name="connsiteX53" fmla="*/ 335223 w 2621840"/>
                <a:gd name="connsiteY53" fmla="*/ 2069050 h 2632842"/>
                <a:gd name="connsiteX54" fmla="*/ 335224 w 2621840"/>
                <a:gd name="connsiteY54" fmla="*/ 2069050 h 2632842"/>
                <a:gd name="connsiteX55" fmla="*/ 325221 w 2621840"/>
                <a:gd name="connsiteY55" fmla="*/ 2060554 h 2632842"/>
                <a:gd name="connsiteX56" fmla="*/ 28286 w 2621840"/>
                <a:gd name="connsiteY56" fmla="*/ 1769679 h 2632842"/>
                <a:gd name="connsiteX57" fmla="*/ 0 w 2621840"/>
                <a:gd name="connsiteY57" fmla="*/ 1738124 h 2632842"/>
                <a:gd name="connsiteX58" fmla="*/ 173888 w 2621840"/>
                <a:gd name="connsiteY58" fmla="*/ 1700758 h 2632842"/>
                <a:gd name="connsiteX59" fmla="*/ 335224 w 2621840"/>
                <a:gd name="connsiteY59" fmla="*/ 1659014 h 2632842"/>
                <a:gd name="connsiteX60" fmla="*/ 335225 w 2621840"/>
                <a:gd name="connsiteY60" fmla="*/ 1659014 h 2632842"/>
                <a:gd name="connsiteX61" fmla="*/ 394039 w 2621840"/>
                <a:gd name="connsiteY61" fmla="*/ 1643797 h 2632842"/>
                <a:gd name="connsiteX62" fmla="*/ 617788 w 2621840"/>
                <a:gd name="connsiteY62" fmla="*/ 1576060 h 2632842"/>
                <a:gd name="connsiteX63" fmla="*/ 838620 w 2621840"/>
                <a:gd name="connsiteY63" fmla="*/ 1499344 h 2632842"/>
                <a:gd name="connsiteX64" fmla="*/ 895147 w 2621840"/>
                <a:gd name="connsiteY64" fmla="*/ 1477084 h 2632842"/>
                <a:gd name="connsiteX65" fmla="*/ 895148 w 2621840"/>
                <a:gd name="connsiteY65" fmla="*/ 1477084 h 2632842"/>
                <a:gd name="connsiteX66" fmla="*/ 1050208 w 2621840"/>
                <a:gd name="connsiteY66" fmla="*/ 1416025 h 2632842"/>
                <a:gd name="connsiteX67" fmla="*/ 1212848 w 2621840"/>
                <a:gd name="connsiteY67" fmla="*/ 1344046 h 2632842"/>
                <a:gd name="connsiteX68" fmla="*/ 1251598 w 2621840"/>
                <a:gd name="connsiteY68" fmla="*/ 1326897 h 2632842"/>
                <a:gd name="connsiteX69" fmla="*/ 1619995 w 2621840"/>
                <a:gd name="connsiteY69" fmla="*/ 1134380 h 2632842"/>
                <a:gd name="connsiteX70" fmla="*/ 1631167 w 2621840"/>
                <a:gd name="connsiteY70" fmla="*/ 1127492 h 2632842"/>
                <a:gd name="connsiteX71" fmla="*/ 1699909 w 2621840"/>
                <a:gd name="connsiteY71" fmla="*/ 1294759 h 2632842"/>
                <a:gd name="connsiteX72" fmla="*/ 1699933 w 2621840"/>
                <a:gd name="connsiteY72" fmla="*/ 1294827 h 2632842"/>
                <a:gd name="connsiteX73" fmla="*/ 1699910 w 2621840"/>
                <a:gd name="connsiteY73" fmla="*/ 1294758 h 2632842"/>
                <a:gd name="connsiteX74" fmla="*/ 1631168 w 2621840"/>
                <a:gd name="connsiteY74" fmla="*/ 1127492 h 2632842"/>
                <a:gd name="connsiteX75" fmla="*/ 1785099 w 2621840"/>
                <a:gd name="connsiteY75" fmla="*/ 1032575 h 2632842"/>
                <a:gd name="connsiteX76" fmla="*/ 2192614 w 2621840"/>
                <a:gd name="connsiteY76" fmla="*/ 714486 h 2632842"/>
                <a:gd name="connsiteX77" fmla="*/ 2200371 w 2621840"/>
                <a:gd name="connsiteY77" fmla="*/ 706414 h 2632842"/>
                <a:gd name="connsiteX78" fmla="*/ 2296018 w 2621840"/>
                <a:gd name="connsiteY78" fmla="*/ 805956 h 2632842"/>
                <a:gd name="connsiteX79" fmla="*/ 2408340 w 2621840"/>
                <a:gd name="connsiteY79" fmla="*/ 954122 h 2632842"/>
                <a:gd name="connsiteX80" fmla="*/ 2400129 w 2621840"/>
                <a:gd name="connsiteY80" fmla="*/ 939638 h 2632842"/>
                <a:gd name="connsiteX81" fmla="*/ 2296018 w 2621840"/>
                <a:gd name="connsiteY81" fmla="*/ 805955 h 2632842"/>
                <a:gd name="connsiteX82" fmla="*/ 2200371 w 2621840"/>
                <a:gd name="connsiteY82" fmla="*/ 706413 h 2632842"/>
                <a:gd name="connsiteX83" fmla="*/ 2296018 w 2621840"/>
                <a:gd name="connsiteY83" fmla="*/ 606872 h 2632842"/>
                <a:gd name="connsiteX84" fmla="*/ 2509338 w 2621840"/>
                <a:gd name="connsiteY84" fmla="*/ 0 h 2632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2621840" h="2632842">
                  <a:moveTo>
                    <a:pt x="819987" y="1568283"/>
                  </a:moveTo>
                  <a:lnTo>
                    <a:pt x="789161" y="1605687"/>
                  </a:lnTo>
                  <a:lnTo>
                    <a:pt x="761765" y="1636249"/>
                  </a:lnTo>
                  <a:lnTo>
                    <a:pt x="789161" y="1605687"/>
                  </a:lnTo>
                  <a:close/>
                  <a:moveTo>
                    <a:pt x="1786268" y="1552072"/>
                  </a:moveTo>
                  <a:lnTo>
                    <a:pt x="1776684" y="1523514"/>
                  </a:lnTo>
                  <a:lnTo>
                    <a:pt x="1800502" y="1606462"/>
                  </a:lnTo>
                  <a:close/>
                  <a:moveTo>
                    <a:pt x="2527004" y="1320260"/>
                  </a:moveTo>
                  <a:lnTo>
                    <a:pt x="2527004" y="1320263"/>
                  </a:lnTo>
                  <a:lnTo>
                    <a:pt x="2521792" y="1347574"/>
                  </a:lnTo>
                  <a:lnTo>
                    <a:pt x="2527004" y="1320263"/>
                  </a:lnTo>
                  <a:close/>
                  <a:moveTo>
                    <a:pt x="2478810" y="1083538"/>
                  </a:moveTo>
                  <a:lnTo>
                    <a:pt x="2474569" y="1070948"/>
                  </a:lnTo>
                  <a:lnTo>
                    <a:pt x="2469544" y="1062084"/>
                  </a:lnTo>
                  <a:close/>
                  <a:moveTo>
                    <a:pt x="2517479" y="1198339"/>
                  </a:moveTo>
                  <a:lnTo>
                    <a:pt x="2508791" y="1172544"/>
                  </a:lnTo>
                  <a:lnTo>
                    <a:pt x="2518285" y="1208646"/>
                  </a:lnTo>
                  <a:close/>
                  <a:moveTo>
                    <a:pt x="2509338" y="0"/>
                  </a:moveTo>
                  <a:cubicBezTo>
                    <a:pt x="2655641" y="450274"/>
                    <a:pt x="2654674" y="913053"/>
                    <a:pt x="2532995" y="1336214"/>
                  </a:cubicBezTo>
                  <a:lnTo>
                    <a:pt x="2512414" y="1396708"/>
                  </a:lnTo>
                  <a:lnTo>
                    <a:pt x="2512414" y="1396710"/>
                  </a:lnTo>
                  <a:lnTo>
                    <a:pt x="2500644" y="1431306"/>
                  </a:lnTo>
                  <a:lnTo>
                    <a:pt x="2500642" y="1431309"/>
                  </a:lnTo>
                  <a:lnTo>
                    <a:pt x="2462220" y="1544249"/>
                  </a:lnTo>
                  <a:cubicBezTo>
                    <a:pt x="2327906" y="1884671"/>
                    <a:pt x="2112838" y="2191545"/>
                    <a:pt x="1832386" y="2434708"/>
                  </a:cubicBezTo>
                  <a:lnTo>
                    <a:pt x="1683804" y="2551223"/>
                  </a:lnTo>
                  <a:lnTo>
                    <a:pt x="1683795" y="2551231"/>
                  </a:lnTo>
                  <a:lnTo>
                    <a:pt x="1675668" y="2557604"/>
                  </a:lnTo>
                  <a:lnTo>
                    <a:pt x="1596328" y="2601232"/>
                  </a:lnTo>
                  <a:cubicBezTo>
                    <a:pt x="1449047" y="2660003"/>
                    <a:pt x="1254936" y="2635173"/>
                    <a:pt x="1035812" y="2540481"/>
                  </a:cubicBezTo>
                  <a:lnTo>
                    <a:pt x="911585" y="2480275"/>
                  </a:lnTo>
                  <a:lnTo>
                    <a:pt x="916867" y="2470403"/>
                  </a:lnTo>
                  <a:cubicBezTo>
                    <a:pt x="984607" y="2330641"/>
                    <a:pt x="1044161" y="2166963"/>
                    <a:pt x="1093459" y="1984538"/>
                  </a:cubicBezTo>
                  <a:lnTo>
                    <a:pt x="1136161" y="1808811"/>
                  </a:lnTo>
                  <a:lnTo>
                    <a:pt x="1316485" y="1822501"/>
                  </a:lnTo>
                  <a:cubicBezTo>
                    <a:pt x="1505213" y="1831988"/>
                    <a:pt x="1679285" y="1825929"/>
                    <a:pt x="1833140" y="1804692"/>
                  </a:cubicBezTo>
                  <a:lnTo>
                    <a:pt x="1844159" y="1802722"/>
                  </a:lnTo>
                  <a:lnTo>
                    <a:pt x="1844159" y="1802721"/>
                  </a:lnTo>
                  <a:lnTo>
                    <a:pt x="1853830" y="1800990"/>
                  </a:lnTo>
                  <a:lnTo>
                    <a:pt x="1844159" y="1802720"/>
                  </a:lnTo>
                  <a:lnTo>
                    <a:pt x="1842629" y="1791629"/>
                  </a:lnTo>
                  <a:cubicBezTo>
                    <a:pt x="1835792" y="1753408"/>
                    <a:pt x="1827663" y="1714278"/>
                    <a:pt x="1818262" y="1674323"/>
                  </a:cubicBezTo>
                  <a:lnTo>
                    <a:pt x="1811854" y="1649839"/>
                  </a:lnTo>
                  <a:lnTo>
                    <a:pt x="1842628" y="1791630"/>
                  </a:lnTo>
                  <a:lnTo>
                    <a:pt x="1844158" y="1802721"/>
                  </a:lnTo>
                  <a:lnTo>
                    <a:pt x="1833138" y="1804692"/>
                  </a:lnTo>
                  <a:cubicBezTo>
                    <a:pt x="1679283" y="1825929"/>
                    <a:pt x="1505212" y="1831988"/>
                    <a:pt x="1316483" y="1822501"/>
                  </a:cubicBezTo>
                  <a:lnTo>
                    <a:pt x="1136161" y="1808811"/>
                  </a:lnTo>
                  <a:lnTo>
                    <a:pt x="1093458" y="1984537"/>
                  </a:lnTo>
                  <a:cubicBezTo>
                    <a:pt x="1044160" y="2166962"/>
                    <a:pt x="984607" y="2330640"/>
                    <a:pt x="916866" y="2470402"/>
                  </a:cubicBezTo>
                  <a:lnTo>
                    <a:pt x="911585" y="2480274"/>
                  </a:lnTo>
                  <a:lnTo>
                    <a:pt x="901511" y="2475392"/>
                  </a:lnTo>
                  <a:cubicBezTo>
                    <a:pt x="764557" y="2402139"/>
                    <a:pt x="620169" y="2304725"/>
                    <a:pt x="473061" y="2186117"/>
                  </a:cubicBezTo>
                  <a:lnTo>
                    <a:pt x="335223" y="2069050"/>
                  </a:lnTo>
                  <a:lnTo>
                    <a:pt x="335224" y="2069050"/>
                  </a:lnTo>
                  <a:lnTo>
                    <a:pt x="325221" y="2060554"/>
                  </a:lnTo>
                  <a:cubicBezTo>
                    <a:pt x="226288" y="1972283"/>
                    <a:pt x="126845" y="1875031"/>
                    <a:pt x="28286" y="1769679"/>
                  </a:cubicBezTo>
                  <a:lnTo>
                    <a:pt x="0" y="1738124"/>
                  </a:lnTo>
                  <a:lnTo>
                    <a:pt x="173888" y="1700758"/>
                  </a:lnTo>
                  <a:lnTo>
                    <a:pt x="335224" y="1659014"/>
                  </a:lnTo>
                  <a:lnTo>
                    <a:pt x="335225" y="1659014"/>
                  </a:lnTo>
                  <a:lnTo>
                    <a:pt x="394039" y="1643797"/>
                  </a:lnTo>
                  <a:cubicBezTo>
                    <a:pt x="468091" y="1623018"/>
                    <a:pt x="542742" y="1600444"/>
                    <a:pt x="617788" y="1576060"/>
                  </a:cubicBezTo>
                  <a:cubicBezTo>
                    <a:pt x="692834" y="1551676"/>
                    <a:pt x="766497" y="1526060"/>
                    <a:pt x="838620" y="1499344"/>
                  </a:cubicBezTo>
                  <a:lnTo>
                    <a:pt x="895147" y="1477084"/>
                  </a:lnTo>
                  <a:lnTo>
                    <a:pt x="895148" y="1477084"/>
                  </a:lnTo>
                  <a:lnTo>
                    <a:pt x="1050208" y="1416025"/>
                  </a:lnTo>
                  <a:lnTo>
                    <a:pt x="1212848" y="1344046"/>
                  </a:lnTo>
                  <a:lnTo>
                    <a:pt x="1251598" y="1326897"/>
                  </a:lnTo>
                  <a:cubicBezTo>
                    <a:pt x="1382251" y="1265717"/>
                    <a:pt x="1505472" y="1201193"/>
                    <a:pt x="1619995" y="1134380"/>
                  </a:cubicBezTo>
                  <a:lnTo>
                    <a:pt x="1631167" y="1127492"/>
                  </a:lnTo>
                  <a:lnTo>
                    <a:pt x="1699909" y="1294759"/>
                  </a:lnTo>
                  <a:lnTo>
                    <a:pt x="1699933" y="1294827"/>
                  </a:lnTo>
                  <a:lnTo>
                    <a:pt x="1699910" y="1294758"/>
                  </a:lnTo>
                  <a:lnTo>
                    <a:pt x="1631168" y="1127492"/>
                  </a:lnTo>
                  <a:lnTo>
                    <a:pt x="1785099" y="1032575"/>
                  </a:lnTo>
                  <a:cubicBezTo>
                    <a:pt x="1943361" y="929319"/>
                    <a:pt x="2080625" y="822101"/>
                    <a:pt x="2192614" y="714486"/>
                  </a:cubicBezTo>
                  <a:lnTo>
                    <a:pt x="2200371" y="706414"/>
                  </a:lnTo>
                  <a:lnTo>
                    <a:pt x="2296018" y="805956"/>
                  </a:lnTo>
                  <a:lnTo>
                    <a:pt x="2408340" y="954122"/>
                  </a:lnTo>
                  <a:lnTo>
                    <a:pt x="2400129" y="939638"/>
                  </a:lnTo>
                  <a:cubicBezTo>
                    <a:pt x="2370268" y="895386"/>
                    <a:pt x="2335461" y="850740"/>
                    <a:pt x="2296018" y="805955"/>
                  </a:cubicBezTo>
                  <a:lnTo>
                    <a:pt x="2200371" y="706413"/>
                  </a:lnTo>
                  <a:lnTo>
                    <a:pt x="2296018" y="606872"/>
                  </a:lnTo>
                  <a:cubicBezTo>
                    <a:pt x="2485343" y="391908"/>
                    <a:pt x="2567859" y="180110"/>
                    <a:pt x="2509338" y="0"/>
                  </a:cubicBezTo>
                  <a:close/>
                </a:path>
              </a:pathLst>
            </a:custGeom>
            <a:gradFill flip="none" rotWithShape="1">
              <a:gsLst>
                <a:gs pos="36000">
                  <a:srgbClr val="84F2C9"/>
                </a:gs>
                <a:gs pos="73000">
                  <a:schemeClr val="accent2"/>
                </a:gs>
              </a:gsLst>
              <a:lin ang="10200000" scaled="0"/>
              <a:tileRect/>
            </a:gradFill>
            <a:ln>
              <a:noFill/>
            </a:ln>
            <a:effectLst>
              <a:outerShdw blurRad="317500" dist="152400" dir="10800000" algn="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27" name="Graphic 26" descr="Dollar with solid fill">
              <a:extLst>
                <a:ext uri="{FF2B5EF4-FFF2-40B4-BE49-F238E27FC236}">
                  <a16:creationId xmlns:a16="http://schemas.microsoft.com/office/drawing/2014/main" id="{285DE793-85C9-F5F7-7E0E-2106A283882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916568" y="1552397"/>
              <a:ext cx="686837" cy="686837"/>
            </a:xfrm>
            <a:prstGeom prst="rect">
              <a:avLst/>
            </a:prstGeom>
          </p:spPr>
        </p:pic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BAEEA2C2-7558-09AA-02D6-F5058FD435A1}"/>
              </a:ext>
            </a:extLst>
          </p:cNvPr>
          <p:cNvGrpSpPr/>
          <p:nvPr/>
        </p:nvGrpSpPr>
        <p:grpSpPr>
          <a:xfrm>
            <a:off x="6116768" y="2467102"/>
            <a:ext cx="2286437" cy="2874588"/>
            <a:chOff x="6116768" y="2467102"/>
            <a:chExt cx="2286437" cy="2874588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5D25A70B-C4F3-0F78-E83F-0F55E052B8B1}"/>
                </a:ext>
              </a:extLst>
            </p:cNvPr>
            <p:cNvSpPr/>
            <p:nvPr/>
          </p:nvSpPr>
          <p:spPr>
            <a:xfrm rot="17280000">
              <a:off x="5822693" y="2761177"/>
              <a:ext cx="2874588" cy="2286437"/>
            </a:xfrm>
            <a:custGeom>
              <a:avLst/>
              <a:gdLst>
                <a:gd name="connsiteX0" fmla="*/ 957781 w 2874588"/>
                <a:gd name="connsiteY0" fmla="*/ 1773860 h 2286437"/>
                <a:gd name="connsiteX1" fmla="*/ 952500 w 2874588"/>
                <a:gd name="connsiteY1" fmla="*/ 1763989 h 2286437"/>
                <a:gd name="connsiteX2" fmla="*/ 775908 w 2874588"/>
                <a:gd name="connsiteY2" fmla="*/ 1278124 h 2286437"/>
                <a:gd name="connsiteX3" fmla="*/ 733205 w 2874588"/>
                <a:gd name="connsiteY3" fmla="*/ 1102397 h 2286437"/>
                <a:gd name="connsiteX4" fmla="*/ 733204 w 2874588"/>
                <a:gd name="connsiteY4" fmla="*/ 1102398 h 2286437"/>
                <a:gd name="connsiteX5" fmla="*/ 733205 w 2874588"/>
                <a:gd name="connsiteY5" fmla="*/ 1102398 h 2286437"/>
                <a:gd name="connsiteX6" fmla="*/ 775908 w 2874588"/>
                <a:gd name="connsiteY6" fmla="*/ 1278125 h 2286437"/>
                <a:gd name="connsiteX7" fmla="*/ 952500 w 2874588"/>
                <a:gd name="connsiteY7" fmla="*/ 1763990 h 2286437"/>
                <a:gd name="connsiteX8" fmla="*/ 957780 w 2874588"/>
                <a:gd name="connsiteY8" fmla="*/ 1773860 h 2286437"/>
                <a:gd name="connsiteX9" fmla="*/ 628165 w 2874588"/>
                <a:gd name="connsiteY9" fmla="*/ 294370 h 2286437"/>
                <a:gd name="connsiteX10" fmla="*/ 638319 w 2874588"/>
                <a:gd name="connsiteY10" fmla="*/ 460709 h 2286437"/>
                <a:gd name="connsiteX11" fmla="*/ 656516 w 2874588"/>
                <a:gd name="connsiteY11" fmla="*/ 637632 h 2286437"/>
                <a:gd name="connsiteX12" fmla="*/ 617765 w 2874588"/>
                <a:gd name="connsiteY12" fmla="*/ 620483 h 2286437"/>
                <a:gd name="connsiteX13" fmla="*/ 249368 w 2874588"/>
                <a:gd name="connsiteY13" fmla="*/ 427966 h 2286437"/>
                <a:gd name="connsiteX14" fmla="*/ 238198 w 2874588"/>
                <a:gd name="connsiteY14" fmla="*/ 421078 h 2286437"/>
                <a:gd name="connsiteX15" fmla="*/ 243186 w 2874588"/>
                <a:gd name="connsiteY15" fmla="*/ 408939 h 2286437"/>
                <a:gd name="connsiteX16" fmla="*/ 428067 w 2874588"/>
                <a:gd name="connsiteY16" fmla="*/ 36652 h 2286437"/>
                <a:gd name="connsiteX17" fmla="*/ 449337 w 2874588"/>
                <a:gd name="connsiteY17" fmla="*/ 0 h 2286437"/>
                <a:gd name="connsiteX18" fmla="*/ 538608 w 2874588"/>
                <a:gd name="connsiteY18" fmla="*/ 153830 h 2286437"/>
                <a:gd name="connsiteX19" fmla="*/ 974220 w 2874588"/>
                <a:gd name="connsiteY19" fmla="*/ 770672 h 2286437"/>
                <a:gd name="connsiteX20" fmla="*/ 819158 w 2874588"/>
                <a:gd name="connsiteY20" fmla="*/ 709612 h 2286437"/>
                <a:gd name="connsiteX21" fmla="*/ 656518 w 2874588"/>
                <a:gd name="connsiteY21" fmla="*/ 637633 h 2286437"/>
                <a:gd name="connsiteX22" fmla="*/ 638321 w 2874588"/>
                <a:gd name="connsiteY22" fmla="*/ 460710 h 2286437"/>
                <a:gd name="connsiteX23" fmla="*/ 628167 w 2874588"/>
                <a:gd name="connsiteY23" fmla="*/ 294371 h 2286437"/>
                <a:gd name="connsiteX24" fmla="*/ 660814 w 2874588"/>
                <a:gd name="connsiteY24" fmla="*/ 345606 h 2286437"/>
                <a:gd name="connsiteX25" fmla="*/ 794378 w 2874588"/>
                <a:gd name="connsiteY25" fmla="*/ 537472 h 2286437"/>
                <a:gd name="connsiteX26" fmla="*/ 935580 w 2874588"/>
                <a:gd name="connsiteY26" fmla="*/ 723789 h 2286437"/>
                <a:gd name="connsiteX27" fmla="*/ 2110503 w 2874588"/>
                <a:gd name="connsiteY27" fmla="*/ 1773861 h 2286437"/>
                <a:gd name="connsiteX28" fmla="*/ 2045391 w 2874588"/>
                <a:gd name="connsiteY28" fmla="*/ 1895587 h 2286437"/>
                <a:gd name="connsiteX29" fmla="*/ 1627633 w 2874588"/>
                <a:gd name="connsiteY29" fmla="*/ 2274198 h 2286437"/>
                <a:gd name="connsiteX30" fmla="*/ 1537800 w 2874588"/>
                <a:gd name="connsiteY30" fmla="*/ 2285538 h 2286437"/>
                <a:gd name="connsiteX31" fmla="*/ 1527479 w 2874588"/>
                <a:gd name="connsiteY31" fmla="*/ 2285159 h 2286437"/>
                <a:gd name="connsiteX32" fmla="*/ 1527478 w 2874588"/>
                <a:gd name="connsiteY32" fmla="*/ 2285159 h 2286437"/>
                <a:gd name="connsiteX33" fmla="*/ 1338779 w 2874588"/>
                <a:gd name="connsiteY33" fmla="*/ 2278230 h 2286437"/>
                <a:gd name="connsiteX34" fmla="*/ 305833 w 2874588"/>
                <a:gd name="connsiteY34" fmla="*/ 1928041 h 2286437"/>
                <a:gd name="connsiteX35" fmla="*/ 208365 w 2874588"/>
                <a:gd name="connsiteY35" fmla="*/ 1859257 h 2286437"/>
                <a:gd name="connsiteX36" fmla="*/ 208361 w 2874588"/>
                <a:gd name="connsiteY36" fmla="*/ 1859254 h 2286437"/>
                <a:gd name="connsiteX37" fmla="*/ 178504 w 2874588"/>
                <a:gd name="connsiteY37" fmla="*/ 1838183 h 2286437"/>
                <a:gd name="connsiteX38" fmla="*/ 121766 w 2874588"/>
                <a:gd name="connsiteY38" fmla="*/ 1784912 h 2286437"/>
                <a:gd name="connsiteX39" fmla="*/ 6334 w 2874588"/>
                <a:gd name="connsiteY39" fmla="*/ 1233059 h 2286437"/>
                <a:gd name="connsiteX40" fmla="*/ 25206 w 2874588"/>
                <a:gd name="connsiteY40" fmla="*/ 1096307 h 2286437"/>
                <a:gd name="connsiteX41" fmla="*/ 36227 w 2874588"/>
                <a:gd name="connsiteY41" fmla="*/ 1098279 h 2286437"/>
                <a:gd name="connsiteX42" fmla="*/ 25206 w 2874588"/>
                <a:gd name="connsiteY42" fmla="*/ 1096307 h 2286437"/>
                <a:gd name="connsiteX43" fmla="*/ 26736 w 2874588"/>
                <a:gd name="connsiteY43" fmla="*/ 1085217 h 2286437"/>
                <a:gd name="connsiteX44" fmla="*/ 169455 w 2874588"/>
                <a:gd name="connsiteY44" fmla="*/ 588346 h 2286437"/>
                <a:gd name="connsiteX45" fmla="*/ 238198 w 2874588"/>
                <a:gd name="connsiteY45" fmla="*/ 421079 h 2286437"/>
                <a:gd name="connsiteX46" fmla="*/ 249369 w 2874588"/>
                <a:gd name="connsiteY46" fmla="*/ 427967 h 2286437"/>
                <a:gd name="connsiteX47" fmla="*/ 617765 w 2874588"/>
                <a:gd name="connsiteY47" fmla="*/ 620484 h 2286437"/>
                <a:gd name="connsiteX48" fmla="*/ 656517 w 2874588"/>
                <a:gd name="connsiteY48" fmla="*/ 637633 h 2286437"/>
                <a:gd name="connsiteX49" fmla="*/ 656517 w 2874588"/>
                <a:gd name="connsiteY49" fmla="*/ 637634 h 2286437"/>
                <a:gd name="connsiteX50" fmla="*/ 819157 w 2874588"/>
                <a:gd name="connsiteY50" fmla="*/ 709612 h 2286437"/>
                <a:gd name="connsiteX51" fmla="*/ 974218 w 2874588"/>
                <a:gd name="connsiteY51" fmla="*/ 770672 h 2286437"/>
                <a:gd name="connsiteX52" fmla="*/ 1080204 w 2874588"/>
                <a:gd name="connsiteY52" fmla="*/ 899273 h 2286437"/>
                <a:gd name="connsiteX53" fmla="*/ 1198917 w 2874588"/>
                <a:gd name="connsiteY53" fmla="*/ 1031711 h 2286437"/>
                <a:gd name="connsiteX54" fmla="*/ 1198919 w 2874588"/>
                <a:gd name="connsiteY54" fmla="*/ 1031711 h 2286437"/>
                <a:gd name="connsiteX55" fmla="*/ 1227205 w 2874588"/>
                <a:gd name="connsiteY55" fmla="*/ 1063266 h 2286437"/>
                <a:gd name="connsiteX56" fmla="*/ 1524140 w 2874588"/>
                <a:gd name="connsiteY56" fmla="*/ 1354141 h 2286437"/>
                <a:gd name="connsiteX57" fmla="*/ 1534143 w 2874588"/>
                <a:gd name="connsiteY57" fmla="*/ 1362637 h 2286437"/>
                <a:gd name="connsiteX58" fmla="*/ 1534142 w 2874588"/>
                <a:gd name="connsiteY58" fmla="*/ 1362638 h 2286437"/>
                <a:gd name="connsiteX59" fmla="*/ 1671979 w 2874588"/>
                <a:gd name="connsiteY59" fmla="*/ 1479704 h 2286437"/>
                <a:gd name="connsiteX60" fmla="*/ 2100429 w 2874588"/>
                <a:gd name="connsiteY60" fmla="*/ 1768979 h 2286437"/>
                <a:gd name="connsiteX61" fmla="*/ 2874588 w 2874588"/>
                <a:gd name="connsiteY61" fmla="*/ 1851190 h 2286437"/>
                <a:gd name="connsiteX62" fmla="*/ 2855312 w 2874588"/>
                <a:gd name="connsiteY62" fmla="*/ 1866306 h 2286437"/>
                <a:gd name="connsiteX63" fmla="*/ 2240556 w 2874588"/>
                <a:gd name="connsiteY63" fmla="*/ 2174115 h 2286437"/>
                <a:gd name="connsiteX64" fmla="*/ 1562282 w 2874588"/>
                <a:gd name="connsiteY64" fmla="*/ 2286437 h 2286437"/>
                <a:gd name="connsiteX65" fmla="*/ 1537802 w 2874588"/>
                <a:gd name="connsiteY65" fmla="*/ 2285538 h 2286437"/>
                <a:gd name="connsiteX66" fmla="*/ 1627635 w 2874588"/>
                <a:gd name="connsiteY66" fmla="*/ 2274198 h 2286437"/>
                <a:gd name="connsiteX67" fmla="*/ 2045393 w 2874588"/>
                <a:gd name="connsiteY67" fmla="*/ 1895587 h 2286437"/>
                <a:gd name="connsiteX68" fmla="*/ 2110505 w 2874588"/>
                <a:gd name="connsiteY68" fmla="*/ 1773861 h 2286437"/>
                <a:gd name="connsiteX69" fmla="*/ 2234731 w 2874588"/>
                <a:gd name="connsiteY69" fmla="*/ 1834067 h 2286437"/>
                <a:gd name="connsiteX70" fmla="*/ 2795246 w 2874588"/>
                <a:gd name="connsiteY70" fmla="*/ 1894818 h 228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2874588" h="2286437">
                  <a:moveTo>
                    <a:pt x="957781" y="1773860"/>
                  </a:moveTo>
                  <a:lnTo>
                    <a:pt x="952500" y="1763989"/>
                  </a:lnTo>
                  <a:cubicBezTo>
                    <a:pt x="884759" y="1624227"/>
                    <a:pt x="825205" y="1460548"/>
                    <a:pt x="775908" y="1278124"/>
                  </a:cubicBezTo>
                  <a:lnTo>
                    <a:pt x="733205" y="1102397"/>
                  </a:lnTo>
                  <a:lnTo>
                    <a:pt x="733204" y="1102398"/>
                  </a:lnTo>
                  <a:lnTo>
                    <a:pt x="733205" y="1102398"/>
                  </a:lnTo>
                  <a:lnTo>
                    <a:pt x="775908" y="1278125"/>
                  </a:lnTo>
                  <a:cubicBezTo>
                    <a:pt x="825205" y="1460550"/>
                    <a:pt x="884758" y="1624228"/>
                    <a:pt x="952500" y="1763990"/>
                  </a:cubicBezTo>
                  <a:lnTo>
                    <a:pt x="957780" y="1773860"/>
                  </a:lnTo>
                  <a:close/>
                  <a:moveTo>
                    <a:pt x="628165" y="294370"/>
                  </a:moveTo>
                  <a:lnTo>
                    <a:pt x="638319" y="460709"/>
                  </a:lnTo>
                  <a:lnTo>
                    <a:pt x="656516" y="637632"/>
                  </a:lnTo>
                  <a:lnTo>
                    <a:pt x="617765" y="620483"/>
                  </a:lnTo>
                  <a:cubicBezTo>
                    <a:pt x="487113" y="559304"/>
                    <a:pt x="363891" y="494780"/>
                    <a:pt x="249368" y="427966"/>
                  </a:cubicBezTo>
                  <a:lnTo>
                    <a:pt x="238198" y="421078"/>
                  </a:lnTo>
                  <a:lnTo>
                    <a:pt x="243186" y="408939"/>
                  </a:lnTo>
                  <a:cubicBezTo>
                    <a:pt x="296565" y="287572"/>
                    <a:pt x="358327" y="162943"/>
                    <a:pt x="428067" y="36652"/>
                  </a:cubicBezTo>
                  <a:lnTo>
                    <a:pt x="449337" y="0"/>
                  </a:lnTo>
                  <a:lnTo>
                    <a:pt x="538608" y="153830"/>
                  </a:lnTo>
                  <a:close/>
                  <a:moveTo>
                    <a:pt x="974220" y="770672"/>
                  </a:moveTo>
                  <a:lnTo>
                    <a:pt x="819158" y="709612"/>
                  </a:lnTo>
                  <a:lnTo>
                    <a:pt x="656518" y="637633"/>
                  </a:lnTo>
                  <a:lnTo>
                    <a:pt x="638321" y="460710"/>
                  </a:lnTo>
                  <a:lnTo>
                    <a:pt x="628167" y="294371"/>
                  </a:lnTo>
                  <a:lnTo>
                    <a:pt x="660814" y="345606"/>
                  </a:lnTo>
                  <a:cubicBezTo>
                    <a:pt x="703460" y="409612"/>
                    <a:pt x="747998" y="473634"/>
                    <a:pt x="794378" y="537472"/>
                  </a:cubicBezTo>
                  <a:cubicBezTo>
                    <a:pt x="840760" y="601309"/>
                    <a:pt x="887885" y="663451"/>
                    <a:pt x="935580" y="723789"/>
                  </a:cubicBezTo>
                  <a:close/>
                  <a:moveTo>
                    <a:pt x="2110503" y="1773861"/>
                  </a:moveTo>
                  <a:lnTo>
                    <a:pt x="2045391" y="1895587"/>
                  </a:lnTo>
                  <a:cubicBezTo>
                    <a:pt x="1923774" y="2100993"/>
                    <a:pt x="1781330" y="2235176"/>
                    <a:pt x="1627633" y="2274198"/>
                  </a:cubicBezTo>
                  <a:lnTo>
                    <a:pt x="1537800" y="2285538"/>
                  </a:lnTo>
                  <a:lnTo>
                    <a:pt x="1527479" y="2285159"/>
                  </a:lnTo>
                  <a:lnTo>
                    <a:pt x="1527478" y="2285159"/>
                  </a:lnTo>
                  <a:lnTo>
                    <a:pt x="1338779" y="2278230"/>
                  </a:lnTo>
                  <a:cubicBezTo>
                    <a:pt x="968960" y="2246353"/>
                    <a:pt x="614592" y="2124500"/>
                    <a:pt x="305833" y="1928041"/>
                  </a:cubicBezTo>
                  <a:lnTo>
                    <a:pt x="208365" y="1859257"/>
                  </a:lnTo>
                  <a:lnTo>
                    <a:pt x="208361" y="1859254"/>
                  </a:lnTo>
                  <a:lnTo>
                    <a:pt x="178504" y="1838183"/>
                  </a:lnTo>
                  <a:lnTo>
                    <a:pt x="121766" y="1784912"/>
                  </a:lnTo>
                  <a:cubicBezTo>
                    <a:pt x="20359" y="1663002"/>
                    <a:pt x="-16010" y="1470719"/>
                    <a:pt x="6334" y="1233059"/>
                  </a:cubicBezTo>
                  <a:lnTo>
                    <a:pt x="25206" y="1096307"/>
                  </a:lnTo>
                  <a:lnTo>
                    <a:pt x="36227" y="1098279"/>
                  </a:lnTo>
                  <a:lnTo>
                    <a:pt x="25206" y="1096307"/>
                  </a:lnTo>
                  <a:lnTo>
                    <a:pt x="26736" y="1085217"/>
                  </a:lnTo>
                  <a:cubicBezTo>
                    <a:pt x="54083" y="932330"/>
                    <a:pt x="102111" y="764907"/>
                    <a:pt x="169455" y="588346"/>
                  </a:cubicBezTo>
                  <a:lnTo>
                    <a:pt x="238198" y="421079"/>
                  </a:lnTo>
                  <a:lnTo>
                    <a:pt x="249369" y="427967"/>
                  </a:lnTo>
                  <a:cubicBezTo>
                    <a:pt x="363891" y="494781"/>
                    <a:pt x="487113" y="559305"/>
                    <a:pt x="617765" y="620484"/>
                  </a:cubicBezTo>
                  <a:lnTo>
                    <a:pt x="656517" y="637633"/>
                  </a:lnTo>
                  <a:lnTo>
                    <a:pt x="656517" y="637634"/>
                  </a:lnTo>
                  <a:lnTo>
                    <a:pt x="819157" y="709612"/>
                  </a:lnTo>
                  <a:lnTo>
                    <a:pt x="974218" y="770672"/>
                  </a:lnTo>
                  <a:lnTo>
                    <a:pt x="1080204" y="899273"/>
                  </a:lnTo>
                  <a:lnTo>
                    <a:pt x="1198917" y="1031711"/>
                  </a:lnTo>
                  <a:lnTo>
                    <a:pt x="1198919" y="1031711"/>
                  </a:lnTo>
                  <a:lnTo>
                    <a:pt x="1227205" y="1063266"/>
                  </a:lnTo>
                  <a:cubicBezTo>
                    <a:pt x="1325764" y="1168618"/>
                    <a:pt x="1425207" y="1265870"/>
                    <a:pt x="1524140" y="1354141"/>
                  </a:cubicBezTo>
                  <a:lnTo>
                    <a:pt x="1534143" y="1362637"/>
                  </a:lnTo>
                  <a:lnTo>
                    <a:pt x="1534142" y="1362638"/>
                  </a:lnTo>
                  <a:lnTo>
                    <a:pt x="1671979" y="1479704"/>
                  </a:lnTo>
                  <a:cubicBezTo>
                    <a:pt x="1819087" y="1598312"/>
                    <a:pt x="1963475" y="1695726"/>
                    <a:pt x="2100429" y="1768979"/>
                  </a:cubicBezTo>
                  <a:close/>
                  <a:moveTo>
                    <a:pt x="2874588" y="1851190"/>
                  </a:moveTo>
                  <a:lnTo>
                    <a:pt x="2855312" y="1866306"/>
                  </a:lnTo>
                  <a:cubicBezTo>
                    <a:pt x="2671718" y="1996189"/>
                    <a:pt x="2465693" y="2100964"/>
                    <a:pt x="2240556" y="2174115"/>
                  </a:cubicBezTo>
                  <a:cubicBezTo>
                    <a:pt x="2015419" y="2247267"/>
                    <a:pt x="1787154" y="2283601"/>
                    <a:pt x="1562282" y="2286437"/>
                  </a:cubicBezTo>
                  <a:lnTo>
                    <a:pt x="1537802" y="2285538"/>
                  </a:lnTo>
                  <a:lnTo>
                    <a:pt x="1627635" y="2274198"/>
                  </a:lnTo>
                  <a:cubicBezTo>
                    <a:pt x="1781332" y="2235176"/>
                    <a:pt x="1923776" y="2100993"/>
                    <a:pt x="2045393" y="1895587"/>
                  </a:cubicBezTo>
                  <a:lnTo>
                    <a:pt x="2110505" y="1773861"/>
                  </a:lnTo>
                  <a:lnTo>
                    <a:pt x="2234731" y="1834067"/>
                  </a:lnTo>
                  <a:cubicBezTo>
                    <a:pt x="2453855" y="1928759"/>
                    <a:pt x="2647966" y="1953589"/>
                    <a:pt x="2795246" y="1894818"/>
                  </a:cubicBezTo>
                  <a:close/>
                </a:path>
              </a:pathLst>
            </a:custGeom>
            <a:gradFill flip="none" rotWithShape="1">
              <a:gsLst>
                <a:gs pos="20000">
                  <a:srgbClr val="84F2C9"/>
                </a:gs>
                <a:gs pos="67000">
                  <a:schemeClr val="accent2"/>
                </a:gs>
              </a:gsLst>
              <a:lin ang="15600000" scaled="0"/>
              <a:tileRect/>
            </a:gradFill>
            <a:ln>
              <a:noFill/>
            </a:ln>
            <a:effectLst>
              <a:outerShdw blurRad="317500" dist="152400" dir="13500000" algn="b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26" name="Graphic 25" descr="Bar graph with upward trend with solid fill">
              <a:extLst>
                <a:ext uri="{FF2B5EF4-FFF2-40B4-BE49-F238E27FC236}">
                  <a16:creationId xmlns:a16="http://schemas.microsoft.com/office/drawing/2014/main" id="{F2AC815A-33FF-8C44-E460-59C45B54BF0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7564496" y="3869561"/>
              <a:ext cx="686837" cy="686837"/>
            </a:xfrm>
            <a:prstGeom prst="rect">
              <a:avLst/>
            </a:prstGeom>
          </p:spPr>
        </p:pic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953DDC53-7EFF-5749-C30D-C4F2AC0A8357}"/>
              </a:ext>
            </a:extLst>
          </p:cNvPr>
          <p:cNvGrpSpPr/>
          <p:nvPr/>
        </p:nvGrpSpPr>
        <p:grpSpPr>
          <a:xfrm>
            <a:off x="4659551" y="3840972"/>
            <a:ext cx="2958622" cy="1951395"/>
            <a:chOff x="4659551" y="3840972"/>
            <a:chExt cx="2958622" cy="1951395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4F9B381-59D5-7821-1723-5176107F9312}"/>
                </a:ext>
              </a:extLst>
            </p:cNvPr>
            <p:cNvSpPr/>
            <p:nvPr/>
          </p:nvSpPr>
          <p:spPr>
            <a:xfrm rot="17280000">
              <a:off x="5163164" y="3337359"/>
              <a:ext cx="1951395" cy="2958622"/>
            </a:xfrm>
            <a:custGeom>
              <a:avLst/>
              <a:gdLst>
                <a:gd name="connsiteX0" fmla="*/ 421468 w 1951395"/>
                <a:gd name="connsiteY0" fmla="*/ 1120440 h 2958622"/>
                <a:gd name="connsiteX1" fmla="*/ 325822 w 1951395"/>
                <a:gd name="connsiteY1" fmla="*/ 1219980 h 2958622"/>
                <a:gd name="connsiteX2" fmla="*/ 112502 w 1951395"/>
                <a:gd name="connsiteY2" fmla="*/ 1826852 h 2958622"/>
                <a:gd name="connsiteX3" fmla="*/ 88845 w 1951395"/>
                <a:gd name="connsiteY3" fmla="*/ 490639 h 2958622"/>
                <a:gd name="connsiteX4" fmla="*/ 109426 w 1951395"/>
                <a:gd name="connsiteY4" fmla="*/ 430143 h 2958622"/>
                <a:gd name="connsiteX5" fmla="*/ 94836 w 1951395"/>
                <a:gd name="connsiteY5" fmla="*/ 506590 h 2958622"/>
                <a:gd name="connsiteX6" fmla="*/ 325821 w 1951395"/>
                <a:gd name="connsiteY6" fmla="*/ 1020898 h 2958622"/>
                <a:gd name="connsiteX7" fmla="*/ 777680 w 1951395"/>
                <a:gd name="connsiteY7" fmla="*/ 2216746 h 2958622"/>
                <a:gd name="connsiteX8" fmla="*/ 758809 w 1951395"/>
                <a:gd name="connsiteY8" fmla="*/ 2353498 h 2958622"/>
                <a:gd name="connsiteX9" fmla="*/ 874240 w 1951395"/>
                <a:gd name="connsiteY9" fmla="*/ 2905351 h 2958622"/>
                <a:gd name="connsiteX10" fmla="*/ 930978 w 1951395"/>
                <a:gd name="connsiteY10" fmla="*/ 2958622 h 2958622"/>
                <a:gd name="connsiteX11" fmla="*/ 878769 w 1951395"/>
                <a:gd name="connsiteY11" fmla="*/ 2921777 h 2958622"/>
                <a:gd name="connsiteX12" fmla="*/ 112502 w 1951395"/>
                <a:gd name="connsiteY12" fmla="*/ 1826853 h 2958622"/>
                <a:gd name="connsiteX13" fmla="*/ 641792 w 1951395"/>
                <a:gd name="connsiteY13" fmla="*/ 2192436 h 2958622"/>
                <a:gd name="connsiteX14" fmla="*/ 990674 w 1951395"/>
                <a:gd name="connsiteY14" fmla="*/ 1541517 h 2958622"/>
                <a:gd name="connsiteX15" fmla="*/ 921930 w 1951395"/>
                <a:gd name="connsiteY15" fmla="*/ 1708784 h 2958622"/>
                <a:gd name="connsiteX16" fmla="*/ 779211 w 1951395"/>
                <a:gd name="connsiteY16" fmla="*/ 2205655 h 2958622"/>
                <a:gd name="connsiteX17" fmla="*/ 777681 w 1951395"/>
                <a:gd name="connsiteY17" fmla="*/ 2216745 h 2958622"/>
                <a:gd name="connsiteX18" fmla="*/ 641793 w 1951395"/>
                <a:gd name="connsiteY18" fmla="*/ 2192435 h 2958622"/>
                <a:gd name="connsiteX19" fmla="*/ 112502 w 1951395"/>
                <a:gd name="connsiteY19" fmla="*/ 1826852 h 2958622"/>
                <a:gd name="connsiteX20" fmla="*/ 325822 w 1951395"/>
                <a:gd name="connsiteY20" fmla="*/ 1219980 h 2958622"/>
                <a:gd name="connsiteX21" fmla="*/ 421469 w 1951395"/>
                <a:gd name="connsiteY21" fmla="*/ 1120440 h 2958622"/>
                <a:gd name="connsiteX22" fmla="*/ 429227 w 1951395"/>
                <a:gd name="connsiteY22" fmla="*/ 1128513 h 2958622"/>
                <a:gd name="connsiteX23" fmla="*/ 836742 w 1951395"/>
                <a:gd name="connsiteY23" fmla="*/ 1446601 h 2958622"/>
                <a:gd name="connsiteX24" fmla="*/ 926894 w 1951395"/>
                <a:gd name="connsiteY24" fmla="*/ 544171 h 2958622"/>
                <a:gd name="connsiteX25" fmla="*/ 921931 w 1951395"/>
                <a:gd name="connsiteY25" fmla="*/ 532094 h 2958622"/>
                <a:gd name="connsiteX26" fmla="*/ 920820 w 1951395"/>
                <a:gd name="connsiteY26" fmla="*/ 528783 h 2958622"/>
                <a:gd name="connsiteX27" fmla="*/ 921931 w 1951395"/>
                <a:gd name="connsiteY27" fmla="*/ 532094 h 2958622"/>
                <a:gd name="connsiteX28" fmla="*/ 1485680 w 1951395"/>
                <a:gd name="connsiteY28" fmla="*/ 18043 h 2958622"/>
                <a:gd name="connsiteX29" fmla="*/ 1482581 w 1951395"/>
                <a:gd name="connsiteY29" fmla="*/ 30796 h 2958622"/>
                <a:gd name="connsiteX30" fmla="*/ 1413328 w 1951395"/>
                <a:gd name="connsiteY30" fmla="*/ 440652 h 2958622"/>
                <a:gd name="connsiteX31" fmla="*/ 1408992 w 1951395"/>
                <a:gd name="connsiteY31" fmla="*/ 482807 h 2958622"/>
                <a:gd name="connsiteX32" fmla="*/ 1370242 w 1951395"/>
                <a:gd name="connsiteY32" fmla="*/ 499956 h 2958622"/>
                <a:gd name="connsiteX33" fmla="*/ 1001845 w 1951395"/>
                <a:gd name="connsiteY33" fmla="*/ 692473 h 2958622"/>
                <a:gd name="connsiteX34" fmla="*/ 1370242 w 1951395"/>
                <a:gd name="connsiteY34" fmla="*/ 499956 h 2958622"/>
                <a:gd name="connsiteX35" fmla="*/ 1408992 w 1951395"/>
                <a:gd name="connsiteY35" fmla="*/ 482807 h 2958622"/>
                <a:gd name="connsiteX36" fmla="*/ 1390796 w 1951395"/>
                <a:gd name="connsiteY36" fmla="*/ 659731 h 2958622"/>
                <a:gd name="connsiteX37" fmla="*/ 1380641 w 1951395"/>
                <a:gd name="connsiteY37" fmla="*/ 826070 h 2958622"/>
                <a:gd name="connsiteX38" fmla="*/ 1291084 w 1951395"/>
                <a:gd name="connsiteY38" fmla="*/ 966609 h 2958622"/>
                <a:gd name="connsiteX39" fmla="*/ 1201813 w 1951395"/>
                <a:gd name="connsiteY39" fmla="*/ 1120439 h 2958622"/>
                <a:gd name="connsiteX40" fmla="*/ 1180543 w 1951395"/>
                <a:gd name="connsiteY40" fmla="*/ 1083787 h 2958622"/>
                <a:gd name="connsiteX41" fmla="*/ 995662 w 1951395"/>
                <a:gd name="connsiteY41" fmla="*/ 711500 h 2958622"/>
                <a:gd name="connsiteX42" fmla="*/ 991071 w 1951395"/>
                <a:gd name="connsiteY42" fmla="*/ 700329 h 2958622"/>
                <a:gd name="connsiteX43" fmla="*/ 995662 w 1951395"/>
                <a:gd name="connsiteY43" fmla="*/ 711500 h 2958622"/>
                <a:gd name="connsiteX44" fmla="*/ 1180542 w 1951395"/>
                <a:gd name="connsiteY44" fmla="*/ 1083787 h 2958622"/>
                <a:gd name="connsiteX45" fmla="*/ 1201812 w 1951395"/>
                <a:gd name="connsiteY45" fmla="*/ 1120439 h 2958622"/>
                <a:gd name="connsiteX46" fmla="*/ 1180542 w 1951395"/>
                <a:gd name="connsiteY46" fmla="*/ 1157091 h 2958622"/>
                <a:gd name="connsiteX47" fmla="*/ 995662 w 1951395"/>
                <a:gd name="connsiteY47" fmla="*/ 1529377 h 2958622"/>
                <a:gd name="connsiteX48" fmla="*/ 990673 w 1951395"/>
                <a:gd name="connsiteY48" fmla="*/ 1541517 h 2958622"/>
                <a:gd name="connsiteX49" fmla="*/ 836742 w 1951395"/>
                <a:gd name="connsiteY49" fmla="*/ 1446600 h 2958622"/>
                <a:gd name="connsiteX50" fmla="*/ 429226 w 1951395"/>
                <a:gd name="connsiteY50" fmla="*/ 1128513 h 2958622"/>
                <a:gd name="connsiteX51" fmla="*/ 421468 w 1951395"/>
                <a:gd name="connsiteY51" fmla="*/ 1120439 h 2958622"/>
                <a:gd name="connsiteX52" fmla="*/ 325822 w 1951395"/>
                <a:gd name="connsiteY52" fmla="*/ 1020898 h 2958622"/>
                <a:gd name="connsiteX53" fmla="*/ 94837 w 1951395"/>
                <a:gd name="connsiteY53" fmla="*/ 506590 h 2958622"/>
                <a:gd name="connsiteX54" fmla="*/ 109427 w 1951395"/>
                <a:gd name="connsiteY54" fmla="*/ 430143 h 2958622"/>
                <a:gd name="connsiteX55" fmla="*/ 121196 w 1951395"/>
                <a:gd name="connsiteY55" fmla="*/ 395547 h 2958622"/>
                <a:gd name="connsiteX56" fmla="*/ 152619 w 1951395"/>
                <a:gd name="connsiteY56" fmla="*/ 328757 h 2958622"/>
                <a:gd name="connsiteX57" fmla="*/ 641792 w 1951395"/>
                <a:gd name="connsiteY57" fmla="*/ 48443 h 2958622"/>
                <a:gd name="connsiteX58" fmla="*/ 777682 w 1951395"/>
                <a:gd name="connsiteY58" fmla="*/ 24132 h 2958622"/>
                <a:gd name="connsiteX59" fmla="*/ 777682 w 1951395"/>
                <a:gd name="connsiteY59" fmla="*/ 24132 h 2958622"/>
                <a:gd name="connsiteX60" fmla="*/ 788702 w 1951395"/>
                <a:gd name="connsiteY60" fmla="*/ 22161 h 2958622"/>
                <a:gd name="connsiteX61" fmla="*/ 1305357 w 1951395"/>
                <a:gd name="connsiteY61" fmla="*/ 4353 h 2958622"/>
                <a:gd name="connsiteX62" fmla="*/ 1951395 w 1951395"/>
                <a:gd name="connsiteY62" fmla="*/ 88728 h 2958622"/>
                <a:gd name="connsiteX63" fmla="*/ 1832680 w 1951395"/>
                <a:gd name="connsiteY63" fmla="*/ 221167 h 2958622"/>
                <a:gd name="connsiteX64" fmla="*/ 1726694 w 1951395"/>
                <a:gd name="connsiteY64" fmla="*/ 349768 h 2958622"/>
                <a:gd name="connsiteX65" fmla="*/ 1688057 w 1951395"/>
                <a:gd name="connsiteY65" fmla="*/ 396650 h 2958622"/>
                <a:gd name="connsiteX66" fmla="*/ 1546854 w 1951395"/>
                <a:gd name="connsiteY66" fmla="*/ 582968 h 2958622"/>
                <a:gd name="connsiteX67" fmla="*/ 1413290 w 1951395"/>
                <a:gd name="connsiteY67" fmla="*/ 774836 h 2958622"/>
                <a:gd name="connsiteX68" fmla="*/ 1380642 w 1951395"/>
                <a:gd name="connsiteY68" fmla="*/ 826070 h 2958622"/>
                <a:gd name="connsiteX69" fmla="*/ 1390797 w 1951395"/>
                <a:gd name="connsiteY69" fmla="*/ 659730 h 2958622"/>
                <a:gd name="connsiteX70" fmla="*/ 1408993 w 1951395"/>
                <a:gd name="connsiteY70" fmla="*/ 482807 h 2958622"/>
                <a:gd name="connsiteX71" fmla="*/ 1433743 w 1951395"/>
                <a:gd name="connsiteY71" fmla="*/ 471853 h 2958622"/>
                <a:gd name="connsiteX72" fmla="*/ 1408992 w 1951395"/>
                <a:gd name="connsiteY72" fmla="*/ 482807 h 2958622"/>
                <a:gd name="connsiteX73" fmla="*/ 1413328 w 1951395"/>
                <a:gd name="connsiteY73" fmla="*/ 440652 h 2958622"/>
                <a:gd name="connsiteX74" fmla="*/ 1482581 w 1951395"/>
                <a:gd name="connsiteY74" fmla="*/ 30796 h 2958622"/>
                <a:gd name="connsiteX75" fmla="*/ 1485680 w 1951395"/>
                <a:gd name="connsiteY75" fmla="*/ 18043 h 2958622"/>
                <a:gd name="connsiteX76" fmla="*/ 1498767 w 1951395"/>
                <a:gd name="connsiteY76" fmla="*/ 19037 h 2958622"/>
                <a:gd name="connsiteX77" fmla="*/ 1909964 w 1951395"/>
                <a:gd name="connsiteY77" fmla="*/ 79825 h 295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1951395" h="2958622">
                  <a:moveTo>
                    <a:pt x="421468" y="1120440"/>
                  </a:moveTo>
                  <a:lnTo>
                    <a:pt x="325822" y="1219980"/>
                  </a:lnTo>
                  <a:cubicBezTo>
                    <a:pt x="136497" y="1434945"/>
                    <a:pt x="53981" y="1646742"/>
                    <a:pt x="112502" y="1826852"/>
                  </a:cubicBezTo>
                  <a:cubicBezTo>
                    <a:pt x="-33801" y="1376578"/>
                    <a:pt x="-32834" y="913799"/>
                    <a:pt x="88845" y="490639"/>
                  </a:cubicBezTo>
                  <a:lnTo>
                    <a:pt x="109426" y="430143"/>
                  </a:lnTo>
                  <a:lnTo>
                    <a:pt x="94836" y="506590"/>
                  </a:lnTo>
                  <a:cubicBezTo>
                    <a:pt x="84453" y="664823"/>
                    <a:pt x="168051" y="841761"/>
                    <a:pt x="325821" y="1020898"/>
                  </a:cubicBezTo>
                  <a:close/>
                  <a:moveTo>
                    <a:pt x="777680" y="2216746"/>
                  </a:moveTo>
                  <a:lnTo>
                    <a:pt x="758809" y="2353498"/>
                  </a:lnTo>
                  <a:cubicBezTo>
                    <a:pt x="736464" y="2591158"/>
                    <a:pt x="772833" y="2783441"/>
                    <a:pt x="874240" y="2905351"/>
                  </a:cubicBezTo>
                  <a:lnTo>
                    <a:pt x="930978" y="2958622"/>
                  </a:lnTo>
                  <a:lnTo>
                    <a:pt x="878769" y="2921777"/>
                  </a:lnTo>
                  <a:cubicBezTo>
                    <a:pt x="531602" y="2650955"/>
                    <a:pt x="258805" y="2277127"/>
                    <a:pt x="112502" y="1826853"/>
                  </a:cubicBezTo>
                  <a:cubicBezTo>
                    <a:pt x="171023" y="2006963"/>
                    <a:pt x="362271" y="2129808"/>
                    <a:pt x="641792" y="2192436"/>
                  </a:cubicBezTo>
                  <a:close/>
                  <a:moveTo>
                    <a:pt x="990674" y="1541517"/>
                  </a:moveTo>
                  <a:lnTo>
                    <a:pt x="921930" y="1708784"/>
                  </a:lnTo>
                  <a:cubicBezTo>
                    <a:pt x="854585" y="1885345"/>
                    <a:pt x="806557" y="2052768"/>
                    <a:pt x="779211" y="2205655"/>
                  </a:cubicBezTo>
                  <a:lnTo>
                    <a:pt x="777681" y="2216745"/>
                  </a:lnTo>
                  <a:lnTo>
                    <a:pt x="641793" y="2192435"/>
                  </a:lnTo>
                  <a:cubicBezTo>
                    <a:pt x="362272" y="2129807"/>
                    <a:pt x="171024" y="2006962"/>
                    <a:pt x="112502" y="1826852"/>
                  </a:cubicBezTo>
                  <a:cubicBezTo>
                    <a:pt x="53982" y="1646742"/>
                    <a:pt x="136498" y="1434945"/>
                    <a:pt x="325822" y="1219980"/>
                  </a:cubicBezTo>
                  <a:lnTo>
                    <a:pt x="421469" y="1120440"/>
                  </a:lnTo>
                  <a:lnTo>
                    <a:pt x="429227" y="1128513"/>
                  </a:lnTo>
                  <a:cubicBezTo>
                    <a:pt x="541215" y="1236127"/>
                    <a:pt x="678480" y="1343345"/>
                    <a:pt x="836742" y="1446601"/>
                  </a:cubicBezTo>
                  <a:close/>
                  <a:moveTo>
                    <a:pt x="926894" y="544171"/>
                  </a:moveTo>
                  <a:lnTo>
                    <a:pt x="921931" y="532094"/>
                  </a:lnTo>
                  <a:lnTo>
                    <a:pt x="920820" y="528783"/>
                  </a:lnTo>
                  <a:lnTo>
                    <a:pt x="921931" y="532094"/>
                  </a:lnTo>
                  <a:close/>
                  <a:moveTo>
                    <a:pt x="1485680" y="18043"/>
                  </a:moveTo>
                  <a:lnTo>
                    <a:pt x="1482581" y="30796"/>
                  </a:lnTo>
                  <a:cubicBezTo>
                    <a:pt x="1454428" y="160360"/>
                    <a:pt x="1431139" y="297490"/>
                    <a:pt x="1413328" y="440652"/>
                  </a:cubicBezTo>
                  <a:lnTo>
                    <a:pt x="1408992" y="482807"/>
                  </a:lnTo>
                  <a:lnTo>
                    <a:pt x="1370242" y="499956"/>
                  </a:lnTo>
                  <a:cubicBezTo>
                    <a:pt x="1239589" y="561136"/>
                    <a:pt x="1116368" y="625660"/>
                    <a:pt x="1001845" y="692473"/>
                  </a:cubicBezTo>
                  <a:cubicBezTo>
                    <a:pt x="1116368" y="625660"/>
                    <a:pt x="1239589" y="561136"/>
                    <a:pt x="1370242" y="499956"/>
                  </a:cubicBezTo>
                  <a:lnTo>
                    <a:pt x="1408992" y="482807"/>
                  </a:lnTo>
                  <a:lnTo>
                    <a:pt x="1390796" y="659731"/>
                  </a:lnTo>
                  <a:lnTo>
                    <a:pt x="1380641" y="826070"/>
                  </a:lnTo>
                  <a:lnTo>
                    <a:pt x="1291084" y="966609"/>
                  </a:lnTo>
                  <a:lnTo>
                    <a:pt x="1201813" y="1120439"/>
                  </a:lnTo>
                  <a:lnTo>
                    <a:pt x="1180543" y="1083787"/>
                  </a:lnTo>
                  <a:cubicBezTo>
                    <a:pt x="1110804" y="957497"/>
                    <a:pt x="1049042" y="832868"/>
                    <a:pt x="995662" y="711500"/>
                  </a:cubicBezTo>
                  <a:lnTo>
                    <a:pt x="991071" y="700329"/>
                  </a:lnTo>
                  <a:lnTo>
                    <a:pt x="995662" y="711500"/>
                  </a:lnTo>
                  <a:cubicBezTo>
                    <a:pt x="1049041" y="832868"/>
                    <a:pt x="1110804" y="957497"/>
                    <a:pt x="1180542" y="1083787"/>
                  </a:cubicBezTo>
                  <a:lnTo>
                    <a:pt x="1201812" y="1120439"/>
                  </a:lnTo>
                  <a:lnTo>
                    <a:pt x="1180542" y="1157091"/>
                  </a:lnTo>
                  <a:cubicBezTo>
                    <a:pt x="1110803" y="1283381"/>
                    <a:pt x="1049040" y="1408011"/>
                    <a:pt x="995662" y="1529377"/>
                  </a:cubicBezTo>
                  <a:lnTo>
                    <a:pt x="990673" y="1541517"/>
                  </a:lnTo>
                  <a:lnTo>
                    <a:pt x="836742" y="1446600"/>
                  </a:lnTo>
                  <a:cubicBezTo>
                    <a:pt x="678479" y="1343344"/>
                    <a:pt x="541214" y="1236127"/>
                    <a:pt x="429226" y="1128513"/>
                  </a:cubicBezTo>
                  <a:lnTo>
                    <a:pt x="421468" y="1120439"/>
                  </a:lnTo>
                  <a:lnTo>
                    <a:pt x="325822" y="1020898"/>
                  </a:lnTo>
                  <a:cubicBezTo>
                    <a:pt x="168052" y="841761"/>
                    <a:pt x="84454" y="664823"/>
                    <a:pt x="94837" y="506590"/>
                  </a:cubicBezTo>
                  <a:lnTo>
                    <a:pt x="109427" y="430143"/>
                  </a:lnTo>
                  <a:lnTo>
                    <a:pt x="121196" y="395547"/>
                  </a:lnTo>
                  <a:lnTo>
                    <a:pt x="152619" y="328757"/>
                  </a:lnTo>
                  <a:cubicBezTo>
                    <a:pt x="237225" y="194641"/>
                    <a:pt x="408859" y="100633"/>
                    <a:pt x="641792" y="48443"/>
                  </a:cubicBezTo>
                  <a:lnTo>
                    <a:pt x="777682" y="24132"/>
                  </a:lnTo>
                  <a:lnTo>
                    <a:pt x="777682" y="24132"/>
                  </a:lnTo>
                  <a:lnTo>
                    <a:pt x="788702" y="22161"/>
                  </a:lnTo>
                  <a:cubicBezTo>
                    <a:pt x="942558" y="925"/>
                    <a:pt x="1116628" y="-5135"/>
                    <a:pt x="1305357" y="4353"/>
                  </a:cubicBezTo>
                  <a:close/>
                  <a:moveTo>
                    <a:pt x="1951395" y="88728"/>
                  </a:moveTo>
                  <a:lnTo>
                    <a:pt x="1832680" y="221167"/>
                  </a:lnTo>
                  <a:lnTo>
                    <a:pt x="1726694" y="349768"/>
                  </a:lnTo>
                  <a:lnTo>
                    <a:pt x="1688057" y="396650"/>
                  </a:lnTo>
                  <a:cubicBezTo>
                    <a:pt x="1640360" y="456988"/>
                    <a:pt x="1593235" y="519130"/>
                    <a:pt x="1546854" y="582968"/>
                  </a:cubicBezTo>
                  <a:cubicBezTo>
                    <a:pt x="1500473" y="646806"/>
                    <a:pt x="1455935" y="710827"/>
                    <a:pt x="1413290" y="774836"/>
                  </a:cubicBezTo>
                  <a:lnTo>
                    <a:pt x="1380642" y="826070"/>
                  </a:lnTo>
                  <a:lnTo>
                    <a:pt x="1390797" y="659730"/>
                  </a:lnTo>
                  <a:lnTo>
                    <a:pt x="1408993" y="482807"/>
                  </a:lnTo>
                  <a:lnTo>
                    <a:pt x="1433743" y="471853"/>
                  </a:lnTo>
                  <a:lnTo>
                    <a:pt x="1408992" y="482807"/>
                  </a:lnTo>
                  <a:lnTo>
                    <a:pt x="1413328" y="440652"/>
                  </a:lnTo>
                  <a:cubicBezTo>
                    <a:pt x="1431139" y="297490"/>
                    <a:pt x="1454428" y="160360"/>
                    <a:pt x="1482581" y="30796"/>
                  </a:cubicBezTo>
                  <a:lnTo>
                    <a:pt x="1485680" y="18043"/>
                  </a:lnTo>
                  <a:lnTo>
                    <a:pt x="1498767" y="19037"/>
                  </a:lnTo>
                  <a:cubicBezTo>
                    <a:pt x="1630689" y="32299"/>
                    <a:pt x="1768304" y="52525"/>
                    <a:pt x="1909964" y="79825"/>
                  </a:cubicBezTo>
                  <a:close/>
                </a:path>
              </a:pathLst>
            </a:custGeom>
            <a:gradFill flip="none" rotWithShape="1">
              <a:gsLst>
                <a:gs pos="23000">
                  <a:srgbClr val="84F2C9"/>
                </a:gs>
                <a:gs pos="70000">
                  <a:schemeClr val="accent2"/>
                </a:gs>
              </a:gsLst>
              <a:lin ang="21000000" scaled="0"/>
              <a:tileRect/>
            </a:gradFill>
            <a:ln>
              <a:noFill/>
            </a:ln>
            <a:effectLst>
              <a:outerShdw blurRad="317500" dist="152400" dir="18900000" algn="b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25" name="Graphic 24" descr="Single gear with solid fill">
              <a:extLst>
                <a:ext uri="{FF2B5EF4-FFF2-40B4-BE49-F238E27FC236}">
                  <a16:creationId xmlns:a16="http://schemas.microsoft.com/office/drawing/2014/main" id="{D26F5757-FFB8-B8B6-A68A-EA5823F0251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5752581" y="4992200"/>
              <a:ext cx="686837" cy="686837"/>
            </a:xfrm>
            <a:prstGeom prst="rect">
              <a:avLst/>
            </a:prstGeom>
          </p:spPr>
        </p:pic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D64BB3B4-3A6F-8E2A-8ACD-3C9418468AF0}"/>
              </a:ext>
            </a:extLst>
          </p:cNvPr>
          <p:cNvGrpSpPr/>
          <p:nvPr/>
        </p:nvGrpSpPr>
        <p:grpSpPr>
          <a:xfrm>
            <a:off x="3788796" y="2098079"/>
            <a:ext cx="1648805" cy="3043049"/>
            <a:chOff x="3788796" y="2098079"/>
            <a:chExt cx="1648805" cy="3043049"/>
          </a:xfrm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57D3EBCE-333D-18E2-DA0F-8B1A6825D8D6}"/>
                </a:ext>
              </a:extLst>
            </p:cNvPr>
            <p:cNvSpPr/>
            <p:nvPr/>
          </p:nvSpPr>
          <p:spPr>
            <a:xfrm rot="17280000">
              <a:off x="3091674" y="2795201"/>
              <a:ext cx="3043049" cy="1648805"/>
            </a:xfrm>
            <a:custGeom>
              <a:avLst/>
              <a:gdLst>
                <a:gd name="connsiteX0" fmla="*/ 816850 w 3043049"/>
                <a:gd name="connsiteY0" fmla="*/ 441620 h 1648805"/>
                <a:gd name="connsiteX1" fmla="*/ 753045 w 3043049"/>
                <a:gd name="connsiteY1" fmla="*/ 501526 h 1648805"/>
                <a:gd name="connsiteX2" fmla="*/ 637614 w 3043049"/>
                <a:gd name="connsiteY2" fmla="*/ 1053379 h 1648805"/>
                <a:gd name="connsiteX3" fmla="*/ 656486 w 3043049"/>
                <a:gd name="connsiteY3" fmla="*/ 1190130 h 1648805"/>
                <a:gd name="connsiteX4" fmla="*/ 520596 w 3043049"/>
                <a:gd name="connsiteY4" fmla="*/ 1214441 h 1648805"/>
                <a:gd name="connsiteX5" fmla="*/ 31423 w 3043049"/>
                <a:gd name="connsiteY5" fmla="*/ 1494755 h 1648805"/>
                <a:gd name="connsiteX6" fmla="*/ 0 w 3043049"/>
                <a:gd name="connsiteY6" fmla="*/ 1561545 h 1648805"/>
                <a:gd name="connsiteX7" fmla="*/ 38425 w 3043049"/>
                <a:gd name="connsiteY7" fmla="*/ 1448601 h 1648805"/>
                <a:gd name="connsiteX8" fmla="*/ 668259 w 3043049"/>
                <a:gd name="connsiteY8" fmla="*/ 558142 h 1648805"/>
                <a:gd name="connsiteX9" fmla="*/ 1157636 w 3043049"/>
                <a:gd name="connsiteY9" fmla="*/ 364446 h 1648805"/>
                <a:gd name="connsiteX10" fmla="*/ 1157636 w 3043049"/>
                <a:gd name="connsiteY10" fmla="*/ 364446 h 1648805"/>
                <a:gd name="connsiteX11" fmla="*/ 1117048 w 3043049"/>
                <a:gd name="connsiteY11" fmla="*/ 361859 h 1648805"/>
                <a:gd name="connsiteX12" fmla="*/ 2324034 w 3043049"/>
                <a:gd name="connsiteY12" fmla="*/ 1071328 h 1648805"/>
                <a:gd name="connsiteX13" fmla="*/ 2324033 w 3043049"/>
                <a:gd name="connsiteY13" fmla="*/ 1071328 h 1648805"/>
                <a:gd name="connsiteX14" fmla="*/ 2175426 w 3043049"/>
                <a:gd name="connsiteY14" fmla="*/ 932296 h 1648805"/>
                <a:gd name="connsiteX15" fmla="*/ 2171188 w 3043049"/>
                <a:gd name="connsiteY15" fmla="*/ 928697 h 1648805"/>
                <a:gd name="connsiteX16" fmla="*/ 2175427 w 3043049"/>
                <a:gd name="connsiteY16" fmla="*/ 932297 h 1648805"/>
                <a:gd name="connsiteX17" fmla="*/ 2725348 w 3043049"/>
                <a:gd name="connsiteY17" fmla="*/ 1515768 h 1648805"/>
                <a:gd name="connsiteX18" fmla="*/ 2668820 w 3043049"/>
                <a:gd name="connsiteY18" fmla="*/ 1493509 h 1648805"/>
                <a:gd name="connsiteX19" fmla="*/ 2447988 w 3043049"/>
                <a:gd name="connsiteY19" fmla="*/ 1416792 h 1648805"/>
                <a:gd name="connsiteX20" fmla="*/ 2224238 w 3043049"/>
                <a:gd name="connsiteY20" fmla="*/ 1349055 h 1648805"/>
                <a:gd name="connsiteX21" fmla="*/ 2165422 w 3043049"/>
                <a:gd name="connsiteY21" fmla="*/ 1333837 h 1648805"/>
                <a:gd name="connsiteX22" fmla="*/ 2326759 w 3043049"/>
                <a:gd name="connsiteY22" fmla="*/ 1292093 h 1648805"/>
                <a:gd name="connsiteX23" fmla="*/ 2500647 w 3043049"/>
                <a:gd name="connsiteY23" fmla="*/ 1254727 h 1648805"/>
                <a:gd name="connsiteX24" fmla="*/ 2619361 w 3043049"/>
                <a:gd name="connsiteY24" fmla="*/ 1387166 h 1648805"/>
                <a:gd name="connsiteX25" fmla="*/ 2741784 w 3043049"/>
                <a:gd name="connsiteY25" fmla="*/ 512576 h 1648805"/>
                <a:gd name="connsiteX26" fmla="*/ 2731710 w 3043049"/>
                <a:gd name="connsiteY26" fmla="*/ 517459 h 1648805"/>
                <a:gd name="connsiteX27" fmla="*/ 2303260 w 3043049"/>
                <a:gd name="connsiteY27" fmla="*/ 806734 h 1648805"/>
                <a:gd name="connsiteX28" fmla="*/ 2165422 w 3043049"/>
                <a:gd name="connsiteY28" fmla="*/ 923801 h 1648805"/>
                <a:gd name="connsiteX29" fmla="*/ 2027584 w 3043049"/>
                <a:gd name="connsiteY29" fmla="*/ 806733 h 1648805"/>
                <a:gd name="connsiteX30" fmla="*/ 1599135 w 3043049"/>
                <a:gd name="connsiteY30" fmla="*/ 517459 h 1648805"/>
                <a:gd name="connsiteX31" fmla="*/ 1589062 w 3043049"/>
                <a:gd name="connsiteY31" fmla="*/ 512577 h 1648805"/>
                <a:gd name="connsiteX32" fmla="*/ 1589061 w 3043049"/>
                <a:gd name="connsiteY32" fmla="*/ 512578 h 1648805"/>
                <a:gd name="connsiteX33" fmla="*/ 1599136 w 3043049"/>
                <a:gd name="connsiteY33" fmla="*/ 517460 h 1648805"/>
                <a:gd name="connsiteX34" fmla="*/ 2027585 w 3043049"/>
                <a:gd name="connsiteY34" fmla="*/ 806734 h 1648805"/>
                <a:gd name="connsiteX35" fmla="*/ 2165423 w 3043049"/>
                <a:gd name="connsiteY35" fmla="*/ 923802 h 1648805"/>
                <a:gd name="connsiteX36" fmla="*/ 2155420 w 3043049"/>
                <a:gd name="connsiteY36" fmla="*/ 932297 h 1648805"/>
                <a:gd name="connsiteX37" fmla="*/ 1858485 w 3043049"/>
                <a:gd name="connsiteY37" fmla="*/ 1223172 h 1648805"/>
                <a:gd name="connsiteX38" fmla="*/ 1830200 w 3043049"/>
                <a:gd name="connsiteY38" fmla="*/ 1254727 h 1648805"/>
                <a:gd name="connsiteX39" fmla="*/ 1788769 w 3043049"/>
                <a:gd name="connsiteY39" fmla="*/ 1245824 h 1648805"/>
                <a:gd name="connsiteX40" fmla="*/ 1377572 w 3043049"/>
                <a:gd name="connsiteY40" fmla="*/ 1185036 h 1648805"/>
                <a:gd name="connsiteX41" fmla="*/ 1364485 w 3043049"/>
                <a:gd name="connsiteY41" fmla="*/ 1184042 h 1648805"/>
                <a:gd name="connsiteX42" fmla="*/ 1364485 w 3043049"/>
                <a:gd name="connsiteY42" fmla="*/ 1184041 h 1648805"/>
                <a:gd name="connsiteX43" fmla="*/ 1184163 w 3043049"/>
                <a:gd name="connsiteY43" fmla="*/ 1170351 h 1648805"/>
                <a:gd name="connsiteX44" fmla="*/ 667508 w 3043049"/>
                <a:gd name="connsiteY44" fmla="*/ 1188159 h 1648805"/>
                <a:gd name="connsiteX45" fmla="*/ 656488 w 3043049"/>
                <a:gd name="connsiteY45" fmla="*/ 1190130 h 1648805"/>
                <a:gd name="connsiteX46" fmla="*/ 637616 w 3043049"/>
                <a:gd name="connsiteY46" fmla="*/ 1053379 h 1648805"/>
                <a:gd name="connsiteX47" fmla="*/ 753047 w 3043049"/>
                <a:gd name="connsiteY47" fmla="*/ 501526 h 1648805"/>
                <a:gd name="connsiteX48" fmla="*/ 816852 w 3043049"/>
                <a:gd name="connsiteY48" fmla="*/ 441620 h 1648805"/>
                <a:gd name="connsiteX49" fmla="*/ 824979 w 3043049"/>
                <a:gd name="connsiteY49" fmla="*/ 435247 h 1648805"/>
                <a:gd name="connsiteX50" fmla="*/ 904320 w 3043049"/>
                <a:gd name="connsiteY50" fmla="*/ 391619 h 1648805"/>
                <a:gd name="connsiteX51" fmla="*/ 904325 w 3043049"/>
                <a:gd name="connsiteY51" fmla="*/ 391618 h 1648805"/>
                <a:gd name="connsiteX52" fmla="*/ 982326 w 3043049"/>
                <a:gd name="connsiteY52" fmla="*/ 369962 h 1648805"/>
                <a:gd name="connsiteX53" fmla="*/ 1002820 w 3043049"/>
                <a:gd name="connsiteY53" fmla="*/ 366474 h 1648805"/>
                <a:gd name="connsiteX54" fmla="*/ 1088612 w 3043049"/>
                <a:gd name="connsiteY54" fmla="*/ 360047 h 1648805"/>
                <a:gd name="connsiteX55" fmla="*/ 1088616 w 3043049"/>
                <a:gd name="connsiteY55" fmla="*/ 360047 h 1648805"/>
                <a:gd name="connsiteX56" fmla="*/ 1088616 w 3043049"/>
                <a:gd name="connsiteY56" fmla="*/ 360047 h 1648805"/>
                <a:gd name="connsiteX57" fmla="*/ 1088612 w 3043049"/>
                <a:gd name="connsiteY57" fmla="*/ 360047 h 1648805"/>
                <a:gd name="connsiteX58" fmla="*/ 1023220 w 3043049"/>
                <a:gd name="connsiteY58" fmla="*/ 363002 h 1648805"/>
                <a:gd name="connsiteX59" fmla="*/ 1002820 w 3043049"/>
                <a:gd name="connsiteY59" fmla="*/ 366474 h 1648805"/>
                <a:gd name="connsiteX60" fmla="*/ 991960 w 3043049"/>
                <a:gd name="connsiteY60" fmla="*/ 367287 h 1648805"/>
                <a:gd name="connsiteX61" fmla="*/ 982326 w 3043049"/>
                <a:gd name="connsiteY61" fmla="*/ 369962 h 1648805"/>
                <a:gd name="connsiteX62" fmla="*/ 961703 w 3043049"/>
                <a:gd name="connsiteY62" fmla="*/ 373472 h 1648805"/>
                <a:gd name="connsiteX63" fmla="*/ 904325 w 3043049"/>
                <a:gd name="connsiteY63" fmla="*/ 391618 h 1648805"/>
                <a:gd name="connsiteX64" fmla="*/ 904319 w 3043049"/>
                <a:gd name="connsiteY64" fmla="*/ 391619 h 1648805"/>
                <a:gd name="connsiteX65" fmla="*/ 824978 w 3043049"/>
                <a:gd name="connsiteY65" fmla="*/ 435247 h 1648805"/>
                <a:gd name="connsiteX66" fmla="*/ 844254 w 3043049"/>
                <a:gd name="connsiteY66" fmla="*/ 420131 h 1648805"/>
                <a:gd name="connsiteX67" fmla="*/ 1459010 w 3043049"/>
                <a:gd name="connsiteY67" fmla="*/ 112322 h 1648805"/>
                <a:gd name="connsiteX68" fmla="*/ 2137284 w 3043049"/>
                <a:gd name="connsiteY68" fmla="*/ 0 h 1648805"/>
                <a:gd name="connsiteX69" fmla="*/ 2161760 w 3043049"/>
                <a:gd name="connsiteY69" fmla="*/ 899 h 1648805"/>
                <a:gd name="connsiteX70" fmla="*/ 2161763 w 3043049"/>
                <a:gd name="connsiteY70" fmla="*/ 899 h 1648805"/>
                <a:gd name="connsiteX71" fmla="*/ 2172084 w 3043049"/>
                <a:gd name="connsiteY71" fmla="*/ 1278 h 1648805"/>
                <a:gd name="connsiteX72" fmla="*/ 2258914 w 3043049"/>
                <a:gd name="connsiteY72" fmla="*/ 12239 h 1648805"/>
                <a:gd name="connsiteX73" fmla="*/ 2676672 w 3043049"/>
                <a:gd name="connsiteY73" fmla="*/ 390850 h 1648805"/>
                <a:gd name="connsiteX74" fmla="*/ 2871018 w 3043049"/>
                <a:gd name="connsiteY74" fmla="*/ 832329 h 1648805"/>
                <a:gd name="connsiteX75" fmla="*/ 2923658 w 3043049"/>
                <a:gd name="connsiteY75" fmla="*/ 1008313 h 1648805"/>
                <a:gd name="connsiteX76" fmla="*/ 2966361 w 3043049"/>
                <a:gd name="connsiteY76" fmla="*/ 1184040 h 1648805"/>
                <a:gd name="connsiteX77" fmla="*/ 2953274 w 3043049"/>
                <a:gd name="connsiteY77" fmla="*/ 1185034 h 1648805"/>
                <a:gd name="connsiteX78" fmla="*/ 2542076 w 3043049"/>
                <a:gd name="connsiteY78" fmla="*/ 1245823 h 1648805"/>
                <a:gd name="connsiteX79" fmla="*/ 2500647 w 3043049"/>
                <a:gd name="connsiteY79" fmla="*/ 1254726 h 1648805"/>
                <a:gd name="connsiteX80" fmla="*/ 2500647 w 3043049"/>
                <a:gd name="connsiteY80" fmla="*/ 1254726 h 1648805"/>
                <a:gd name="connsiteX81" fmla="*/ 2542076 w 3043049"/>
                <a:gd name="connsiteY81" fmla="*/ 1245823 h 1648805"/>
                <a:gd name="connsiteX82" fmla="*/ 2953274 w 3043049"/>
                <a:gd name="connsiteY82" fmla="*/ 1185034 h 1648805"/>
                <a:gd name="connsiteX83" fmla="*/ 2966361 w 3043049"/>
                <a:gd name="connsiteY83" fmla="*/ 1184040 h 1648805"/>
                <a:gd name="connsiteX84" fmla="*/ 2969460 w 3043049"/>
                <a:gd name="connsiteY84" fmla="*/ 1196794 h 1648805"/>
                <a:gd name="connsiteX85" fmla="*/ 3038713 w 3043049"/>
                <a:gd name="connsiteY85" fmla="*/ 1606650 h 1648805"/>
                <a:gd name="connsiteX86" fmla="*/ 3043049 w 3043049"/>
                <a:gd name="connsiteY86" fmla="*/ 1648805 h 1648805"/>
                <a:gd name="connsiteX87" fmla="*/ 2880408 w 3043049"/>
                <a:gd name="connsiteY87" fmla="*/ 1576826 h 1648805"/>
                <a:gd name="connsiteX88" fmla="*/ 2725348 w 3043049"/>
                <a:gd name="connsiteY88" fmla="*/ 1515767 h 1648805"/>
                <a:gd name="connsiteX89" fmla="*/ 2619361 w 3043049"/>
                <a:gd name="connsiteY89" fmla="*/ 1387165 h 1648805"/>
                <a:gd name="connsiteX90" fmla="*/ 2500647 w 3043049"/>
                <a:gd name="connsiteY90" fmla="*/ 1254727 h 1648805"/>
                <a:gd name="connsiteX91" fmla="*/ 2326760 w 3043049"/>
                <a:gd name="connsiteY91" fmla="*/ 1292092 h 1648805"/>
                <a:gd name="connsiteX92" fmla="*/ 2165423 w 3043049"/>
                <a:gd name="connsiteY92" fmla="*/ 1333837 h 1648805"/>
                <a:gd name="connsiteX93" fmla="*/ 2004088 w 3043049"/>
                <a:gd name="connsiteY93" fmla="*/ 1292093 h 1648805"/>
                <a:gd name="connsiteX94" fmla="*/ 1830201 w 3043049"/>
                <a:gd name="connsiteY94" fmla="*/ 1254727 h 1648805"/>
                <a:gd name="connsiteX95" fmla="*/ 1858486 w 3043049"/>
                <a:gd name="connsiteY95" fmla="*/ 1223172 h 1648805"/>
                <a:gd name="connsiteX96" fmla="*/ 2155420 w 3043049"/>
                <a:gd name="connsiteY96" fmla="*/ 932297 h 1648805"/>
                <a:gd name="connsiteX97" fmla="*/ 2165423 w 3043049"/>
                <a:gd name="connsiteY97" fmla="*/ 923801 h 1648805"/>
                <a:gd name="connsiteX98" fmla="*/ 2165423 w 3043049"/>
                <a:gd name="connsiteY98" fmla="*/ 923801 h 1648805"/>
                <a:gd name="connsiteX99" fmla="*/ 2303261 w 3043049"/>
                <a:gd name="connsiteY99" fmla="*/ 806734 h 1648805"/>
                <a:gd name="connsiteX100" fmla="*/ 2731711 w 3043049"/>
                <a:gd name="connsiteY100" fmla="*/ 517459 h 1648805"/>
                <a:gd name="connsiteX101" fmla="*/ 2741785 w 3043049"/>
                <a:gd name="connsiteY101" fmla="*/ 512576 h 1648805"/>
                <a:gd name="connsiteX102" fmla="*/ 2747066 w 3043049"/>
                <a:gd name="connsiteY102" fmla="*/ 522449 h 1648805"/>
                <a:gd name="connsiteX103" fmla="*/ 2871018 w 3043049"/>
                <a:gd name="connsiteY103" fmla="*/ 832329 h 16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3043049" h="1648805">
                  <a:moveTo>
                    <a:pt x="816850" y="441620"/>
                  </a:moveTo>
                  <a:lnTo>
                    <a:pt x="753045" y="501526"/>
                  </a:lnTo>
                  <a:cubicBezTo>
                    <a:pt x="651638" y="623436"/>
                    <a:pt x="615269" y="815719"/>
                    <a:pt x="637614" y="1053379"/>
                  </a:cubicBezTo>
                  <a:lnTo>
                    <a:pt x="656486" y="1190130"/>
                  </a:lnTo>
                  <a:lnTo>
                    <a:pt x="520596" y="1214441"/>
                  </a:lnTo>
                  <a:cubicBezTo>
                    <a:pt x="287663" y="1266631"/>
                    <a:pt x="116029" y="1360639"/>
                    <a:pt x="31423" y="1494755"/>
                  </a:cubicBezTo>
                  <a:lnTo>
                    <a:pt x="0" y="1561545"/>
                  </a:lnTo>
                  <a:lnTo>
                    <a:pt x="38425" y="1448601"/>
                  </a:lnTo>
                  <a:cubicBezTo>
                    <a:pt x="172740" y="1108179"/>
                    <a:pt x="387808" y="801305"/>
                    <a:pt x="668259" y="558142"/>
                  </a:cubicBezTo>
                  <a:close/>
                  <a:moveTo>
                    <a:pt x="1157636" y="364446"/>
                  </a:moveTo>
                  <a:lnTo>
                    <a:pt x="1157636" y="364446"/>
                  </a:lnTo>
                  <a:lnTo>
                    <a:pt x="1117048" y="361859"/>
                  </a:lnTo>
                  <a:close/>
                  <a:moveTo>
                    <a:pt x="2324034" y="1071328"/>
                  </a:moveTo>
                  <a:lnTo>
                    <a:pt x="2324033" y="1071328"/>
                  </a:lnTo>
                  <a:cubicBezTo>
                    <a:pt x="2274486" y="1022812"/>
                    <a:pt x="2224892" y="976431"/>
                    <a:pt x="2175426" y="932296"/>
                  </a:cubicBezTo>
                  <a:lnTo>
                    <a:pt x="2171188" y="928697"/>
                  </a:lnTo>
                  <a:lnTo>
                    <a:pt x="2175427" y="932297"/>
                  </a:lnTo>
                  <a:close/>
                  <a:moveTo>
                    <a:pt x="2725348" y="1515768"/>
                  </a:moveTo>
                  <a:lnTo>
                    <a:pt x="2668820" y="1493509"/>
                  </a:lnTo>
                  <a:cubicBezTo>
                    <a:pt x="2596697" y="1466792"/>
                    <a:pt x="2523034" y="1441176"/>
                    <a:pt x="2447988" y="1416792"/>
                  </a:cubicBezTo>
                  <a:cubicBezTo>
                    <a:pt x="2372943" y="1392408"/>
                    <a:pt x="2298291" y="1369834"/>
                    <a:pt x="2224238" y="1349055"/>
                  </a:cubicBezTo>
                  <a:lnTo>
                    <a:pt x="2165422" y="1333837"/>
                  </a:lnTo>
                  <a:lnTo>
                    <a:pt x="2326759" y="1292093"/>
                  </a:lnTo>
                  <a:lnTo>
                    <a:pt x="2500647" y="1254727"/>
                  </a:lnTo>
                  <a:lnTo>
                    <a:pt x="2619361" y="1387166"/>
                  </a:lnTo>
                  <a:close/>
                  <a:moveTo>
                    <a:pt x="2741784" y="512576"/>
                  </a:moveTo>
                  <a:lnTo>
                    <a:pt x="2731710" y="517459"/>
                  </a:lnTo>
                  <a:cubicBezTo>
                    <a:pt x="2594756" y="590712"/>
                    <a:pt x="2450368" y="688126"/>
                    <a:pt x="2303260" y="806734"/>
                  </a:cubicBezTo>
                  <a:lnTo>
                    <a:pt x="2165422" y="923801"/>
                  </a:lnTo>
                  <a:lnTo>
                    <a:pt x="2027584" y="806733"/>
                  </a:lnTo>
                  <a:cubicBezTo>
                    <a:pt x="1880476" y="688126"/>
                    <a:pt x="1736088" y="590712"/>
                    <a:pt x="1599135" y="517459"/>
                  </a:cubicBezTo>
                  <a:lnTo>
                    <a:pt x="1589062" y="512577"/>
                  </a:lnTo>
                  <a:lnTo>
                    <a:pt x="1589061" y="512578"/>
                  </a:lnTo>
                  <a:lnTo>
                    <a:pt x="1599136" y="517460"/>
                  </a:lnTo>
                  <a:cubicBezTo>
                    <a:pt x="1736089" y="590713"/>
                    <a:pt x="1880477" y="688127"/>
                    <a:pt x="2027585" y="806734"/>
                  </a:cubicBezTo>
                  <a:lnTo>
                    <a:pt x="2165423" y="923802"/>
                  </a:lnTo>
                  <a:lnTo>
                    <a:pt x="2155420" y="932297"/>
                  </a:lnTo>
                  <a:cubicBezTo>
                    <a:pt x="2056487" y="1020569"/>
                    <a:pt x="1957043" y="1117820"/>
                    <a:pt x="1858485" y="1223172"/>
                  </a:cubicBezTo>
                  <a:lnTo>
                    <a:pt x="1830200" y="1254727"/>
                  </a:lnTo>
                  <a:lnTo>
                    <a:pt x="1788769" y="1245824"/>
                  </a:lnTo>
                  <a:cubicBezTo>
                    <a:pt x="1647109" y="1218524"/>
                    <a:pt x="1509494" y="1198298"/>
                    <a:pt x="1377572" y="1185036"/>
                  </a:cubicBezTo>
                  <a:lnTo>
                    <a:pt x="1364485" y="1184042"/>
                  </a:lnTo>
                  <a:lnTo>
                    <a:pt x="1364485" y="1184041"/>
                  </a:lnTo>
                  <a:lnTo>
                    <a:pt x="1184163" y="1170351"/>
                  </a:lnTo>
                  <a:cubicBezTo>
                    <a:pt x="995434" y="1160863"/>
                    <a:pt x="821364" y="1166923"/>
                    <a:pt x="667508" y="1188159"/>
                  </a:cubicBezTo>
                  <a:lnTo>
                    <a:pt x="656488" y="1190130"/>
                  </a:lnTo>
                  <a:lnTo>
                    <a:pt x="637616" y="1053379"/>
                  </a:lnTo>
                  <a:cubicBezTo>
                    <a:pt x="615271" y="815719"/>
                    <a:pt x="651640" y="623436"/>
                    <a:pt x="753047" y="501526"/>
                  </a:cubicBezTo>
                  <a:lnTo>
                    <a:pt x="816852" y="441620"/>
                  </a:lnTo>
                  <a:lnTo>
                    <a:pt x="824979" y="435247"/>
                  </a:lnTo>
                  <a:lnTo>
                    <a:pt x="904320" y="391619"/>
                  </a:lnTo>
                  <a:lnTo>
                    <a:pt x="904325" y="391618"/>
                  </a:lnTo>
                  <a:lnTo>
                    <a:pt x="982326" y="369962"/>
                  </a:lnTo>
                  <a:lnTo>
                    <a:pt x="1002820" y="366474"/>
                  </a:lnTo>
                  <a:lnTo>
                    <a:pt x="1088612" y="360047"/>
                  </a:lnTo>
                  <a:lnTo>
                    <a:pt x="1088616" y="360047"/>
                  </a:lnTo>
                  <a:lnTo>
                    <a:pt x="1088616" y="360047"/>
                  </a:lnTo>
                  <a:lnTo>
                    <a:pt x="1088612" y="360047"/>
                  </a:lnTo>
                  <a:lnTo>
                    <a:pt x="1023220" y="363002"/>
                  </a:lnTo>
                  <a:lnTo>
                    <a:pt x="1002820" y="366474"/>
                  </a:lnTo>
                  <a:lnTo>
                    <a:pt x="991960" y="367287"/>
                  </a:lnTo>
                  <a:lnTo>
                    <a:pt x="982326" y="369962"/>
                  </a:lnTo>
                  <a:lnTo>
                    <a:pt x="961703" y="373472"/>
                  </a:lnTo>
                  <a:lnTo>
                    <a:pt x="904325" y="391618"/>
                  </a:lnTo>
                  <a:lnTo>
                    <a:pt x="904319" y="391619"/>
                  </a:lnTo>
                  <a:lnTo>
                    <a:pt x="824978" y="435247"/>
                  </a:lnTo>
                  <a:lnTo>
                    <a:pt x="844254" y="420131"/>
                  </a:lnTo>
                  <a:cubicBezTo>
                    <a:pt x="1027848" y="290248"/>
                    <a:pt x="1233873" y="185473"/>
                    <a:pt x="1459010" y="112322"/>
                  </a:cubicBezTo>
                  <a:cubicBezTo>
                    <a:pt x="1684147" y="39170"/>
                    <a:pt x="1912411" y="2836"/>
                    <a:pt x="2137284" y="0"/>
                  </a:cubicBezTo>
                  <a:lnTo>
                    <a:pt x="2161760" y="899"/>
                  </a:lnTo>
                  <a:lnTo>
                    <a:pt x="2161763" y="899"/>
                  </a:lnTo>
                  <a:lnTo>
                    <a:pt x="2172084" y="1278"/>
                  </a:lnTo>
                  <a:lnTo>
                    <a:pt x="2258914" y="12239"/>
                  </a:lnTo>
                  <a:cubicBezTo>
                    <a:pt x="2412611" y="51262"/>
                    <a:pt x="2555056" y="185445"/>
                    <a:pt x="2676672" y="390850"/>
                  </a:cubicBezTo>
                  <a:close/>
                  <a:moveTo>
                    <a:pt x="2871018" y="832329"/>
                  </a:moveTo>
                  <a:cubicBezTo>
                    <a:pt x="2889654" y="888780"/>
                    <a:pt x="2907225" y="947505"/>
                    <a:pt x="2923658" y="1008313"/>
                  </a:cubicBezTo>
                  <a:lnTo>
                    <a:pt x="2966361" y="1184040"/>
                  </a:lnTo>
                  <a:lnTo>
                    <a:pt x="2953274" y="1185034"/>
                  </a:lnTo>
                  <a:cubicBezTo>
                    <a:pt x="2821351" y="1198296"/>
                    <a:pt x="2683737" y="1218523"/>
                    <a:pt x="2542076" y="1245823"/>
                  </a:cubicBezTo>
                  <a:lnTo>
                    <a:pt x="2500647" y="1254726"/>
                  </a:lnTo>
                  <a:lnTo>
                    <a:pt x="2500647" y="1254726"/>
                  </a:lnTo>
                  <a:lnTo>
                    <a:pt x="2542076" y="1245823"/>
                  </a:lnTo>
                  <a:cubicBezTo>
                    <a:pt x="2683737" y="1218523"/>
                    <a:pt x="2821351" y="1198296"/>
                    <a:pt x="2953274" y="1185034"/>
                  </a:cubicBezTo>
                  <a:lnTo>
                    <a:pt x="2966361" y="1184040"/>
                  </a:lnTo>
                  <a:lnTo>
                    <a:pt x="2969460" y="1196794"/>
                  </a:lnTo>
                  <a:cubicBezTo>
                    <a:pt x="2997613" y="1326358"/>
                    <a:pt x="3020902" y="1463488"/>
                    <a:pt x="3038713" y="1606650"/>
                  </a:cubicBezTo>
                  <a:lnTo>
                    <a:pt x="3043049" y="1648805"/>
                  </a:lnTo>
                  <a:lnTo>
                    <a:pt x="2880408" y="1576826"/>
                  </a:lnTo>
                  <a:lnTo>
                    <a:pt x="2725348" y="1515767"/>
                  </a:lnTo>
                  <a:lnTo>
                    <a:pt x="2619361" y="1387165"/>
                  </a:lnTo>
                  <a:lnTo>
                    <a:pt x="2500647" y="1254727"/>
                  </a:lnTo>
                  <a:lnTo>
                    <a:pt x="2326760" y="1292092"/>
                  </a:lnTo>
                  <a:lnTo>
                    <a:pt x="2165423" y="1333837"/>
                  </a:lnTo>
                  <a:lnTo>
                    <a:pt x="2004088" y="1292093"/>
                  </a:lnTo>
                  <a:lnTo>
                    <a:pt x="1830201" y="1254727"/>
                  </a:lnTo>
                  <a:lnTo>
                    <a:pt x="1858486" y="1223172"/>
                  </a:lnTo>
                  <a:cubicBezTo>
                    <a:pt x="1957044" y="1117819"/>
                    <a:pt x="2056488" y="1020569"/>
                    <a:pt x="2155420" y="932297"/>
                  </a:cubicBezTo>
                  <a:lnTo>
                    <a:pt x="2165423" y="923801"/>
                  </a:lnTo>
                  <a:lnTo>
                    <a:pt x="2165423" y="923801"/>
                  </a:lnTo>
                  <a:lnTo>
                    <a:pt x="2303261" y="806734"/>
                  </a:lnTo>
                  <a:cubicBezTo>
                    <a:pt x="2450369" y="688126"/>
                    <a:pt x="2594757" y="590712"/>
                    <a:pt x="2731711" y="517459"/>
                  </a:cubicBezTo>
                  <a:lnTo>
                    <a:pt x="2741785" y="512576"/>
                  </a:lnTo>
                  <a:lnTo>
                    <a:pt x="2747066" y="522449"/>
                  </a:lnTo>
                  <a:cubicBezTo>
                    <a:pt x="2792227" y="615623"/>
                    <a:pt x="2833749" y="719427"/>
                    <a:pt x="2871018" y="832329"/>
                  </a:cubicBezTo>
                  <a:close/>
                </a:path>
              </a:pathLst>
            </a:custGeom>
            <a:gradFill flip="none" rotWithShape="1">
              <a:gsLst>
                <a:gs pos="32000">
                  <a:srgbClr val="84F2C9"/>
                </a:gs>
                <a:gs pos="100000">
                  <a:schemeClr val="tx1">
                    <a:lumMod val="78000"/>
                    <a:lumOff val="22000"/>
                  </a:schemeClr>
                </a:gs>
                <a:gs pos="89542">
                  <a:schemeClr val="accent2">
                    <a:lumMod val="80000"/>
                  </a:schemeClr>
                </a:gs>
                <a:gs pos="79000">
                  <a:schemeClr val="accent2"/>
                </a:gs>
              </a:gsLst>
              <a:lin ang="0" scaled="0"/>
              <a:tileRect/>
            </a:gradFill>
            <a:ln>
              <a:noFill/>
            </a:ln>
            <a:effectLst>
              <a:outerShdw blurRad="317500" dist="1524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pic>
          <p:nvPicPr>
            <p:cNvPr id="24" name="Graphic 23" descr="Books with solid fill">
              <a:extLst>
                <a:ext uri="{FF2B5EF4-FFF2-40B4-BE49-F238E27FC236}">
                  <a16:creationId xmlns:a16="http://schemas.microsoft.com/office/drawing/2014/main" id="{7BD862E0-E323-A95D-965F-CD8CEE25530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4099452" y="3217558"/>
              <a:ext cx="686837" cy="686837"/>
            </a:xfrm>
            <a:prstGeom prst="rect">
              <a:avLst/>
            </a:prstGeom>
          </p:spPr>
        </p:pic>
      </p:grpSp>
      <p:sp>
        <p:nvSpPr>
          <p:cNvPr id="34" name="Saeed Faal">
            <a:extLst>
              <a:ext uri="{FF2B5EF4-FFF2-40B4-BE49-F238E27FC236}">
                <a16:creationId xmlns:a16="http://schemas.microsoft.com/office/drawing/2014/main" id="{02B1EA37-1813-B09E-62A2-F4ABE8F351A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0397064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75E-6 -4.81481E-6 L 0.49817 1.12987 " pathEditMode="relative" rAng="0" ptsTypes="AA">
                                          <p:cBhvr>
                                            <p:cTn id="16" dur="200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4909" y="5648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2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70833E-6 -2.96296E-6 L 0.71589 -0.43055 " pathEditMode="relative" rAng="0" ptsTypes="AA">
                                          <p:cBhvr>
                                            <p:cTn id="18" dur="2000" spd="-100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5794" y="-2152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16667E-7 2.22222E-6 L -0.07956 -1.23912 " pathEditMode="relative" rAng="0" ptsTypes="AA">
                                          <p:cBhvr>
                                            <p:cTn id="20" dur="2000" spd="-100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3984" y="-6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75E-6 -3.33333E-6 L -0.76836 -0.19583 " pathEditMode="relative" rAng="0" ptsTypes="AA">
                                          <p:cBhvr>
                                            <p:cTn id="22" dur="2000" spd="-100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38424" y="-979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2.22222E-6 L -0.39857 1.30879 " pathEditMode="relative" rAng="0" ptsTypes="AA">
                                          <p:cBhvr>
                                            <p:cTn id="24" dur="2000" spd="-100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9935" y="6544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8" fill="hold" nodeType="withEffect" p14:presetBounceEnd="50000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7" dur="2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8" dur="2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8" fill="hold" nodeType="withEffect" p14:presetBounceEnd="50000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1" dur="2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2" dur="2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8" fill="hold" nodeType="withEffect" p14:presetBounceEnd="50000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6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2" fill="hold" nodeType="withEffect" p14:presetBounceEnd="50000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9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40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2" fill="hold" grpId="0" nodeType="withEffect" p14:presetBounceEnd="50000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43" dur="2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44" dur="2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2" fill="hold" nodeType="withEffect" p14:presetBounceEnd="50000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47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48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2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1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3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75E-6 -4.81481E-6 L 0.49817 1.12987 " pathEditMode="relative" rAng="0" ptsTypes="AA">
                                          <p:cBhvr>
                                            <p:cTn id="16" dur="2000" spd="-100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4909" y="56481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2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70833E-6 -2.96296E-6 L 0.71589 -0.43055 " pathEditMode="relative" rAng="0" ptsTypes="AA">
                                          <p:cBhvr>
                                            <p:cTn id="18" dur="2000" spd="-1000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5794" y="-2152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16667E-7 2.22222E-6 L -0.07956 -1.23912 " pathEditMode="relative" rAng="0" ptsTypes="AA">
                                          <p:cBhvr>
                                            <p:cTn id="20" dur="2000" spd="-1000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3984" y="-6194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75E-6 -3.33333E-6 L -0.76836 -0.19583 " pathEditMode="relative" rAng="0" ptsTypes="AA">
                                          <p:cBhvr>
                                            <p:cTn id="22" dur="2000" spd="-1000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38424" y="-979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2.22222E-6 L -0.39857 1.30879 " pathEditMode="relative" rAng="0" ptsTypes="AA">
                                          <p:cBhvr>
                                            <p:cTn id="24" dur="2000" spd="-100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9935" y="6544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8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2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20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8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2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2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8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1" presetID="2" presetClass="entr" presetSubtype="2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3" dur="2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4" dur="2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45" presetID="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7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8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2" grpId="0"/>
        </p:bldLst>
      </p:timing>
    </mc:Fallback>
  </mc:AlternateContent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23136C0C-55E7-22E4-092D-3527249D32AC}"/>
              </a:ext>
            </a:extLst>
          </p:cNvPr>
          <p:cNvSpPr/>
          <p:nvPr/>
        </p:nvSpPr>
        <p:spPr>
          <a:xfrm>
            <a:off x="2905" y="1283651"/>
            <a:ext cx="12186190" cy="1681800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SAEED FAAL WORDS">
            <a:extLst>
              <a:ext uri="{FF2B5EF4-FFF2-40B4-BE49-F238E27FC236}">
                <a16:creationId xmlns:a16="http://schemas.microsoft.com/office/drawing/2014/main" id="{F1F2BBC3-F480-3DBD-9D1E-4EACC4616A3D}"/>
              </a:ext>
            </a:extLst>
          </p:cNvPr>
          <p:cNvSpPr txBox="1"/>
          <p:nvPr/>
        </p:nvSpPr>
        <p:spPr>
          <a:xfrm>
            <a:off x="3192295" y="1533263"/>
            <a:ext cx="6485105" cy="126598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wrap="square" lIns="50800" tIns="50800" rIns="50800" bIns="50800" anchor="ctr">
            <a:spAutoFit/>
          </a:bodyPr>
          <a:lstStyle>
            <a:lvl1pPr>
              <a:lnSpc>
                <a:spcPct val="90000"/>
              </a:lnSpc>
              <a:defRPr sz="10000" spc="300">
                <a:solidFill>
                  <a:srgbClr val="FFFFFF"/>
                </a:solidFill>
                <a:latin typeface="Montserrat Bold"/>
                <a:ea typeface="Montserrat Bold"/>
                <a:cs typeface="Montserrat Bold"/>
                <a:sym typeface="Montserrat Bold"/>
              </a:defRPr>
            </a:lvl1pPr>
          </a:lstStyle>
          <a:p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</a:t>
            </a:r>
            <a:endParaRPr sz="2800" dirty="0">
              <a:solidFill>
                <a:schemeClr val="bg1">
                  <a:lumMod val="9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6" name="SAEED FAAL">
            <a:extLst>
              <a:ext uri="{FF2B5EF4-FFF2-40B4-BE49-F238E27FC236}">
                <a16:creationId xmlns:a16="http://schemas.microsoft.com/office/drawing/2014/main" id="{B3F0C13E-A23D-1F18-D2C1-7D0E0BF68E8D}"/>
              </a:ext>
            </a:extLst>
          </p:cNvPr>
          <p:cNvSpPr txBox="1"/>
          <p:nvPr/>
        </p:nvSpPr>
        <p:spPr>
          <a:xfrm>
            <a:off x="637906" y="1230282"/>
            <a:ext cx="2178266" cy="204158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wrap="square" lIns="50800" tIns="50800" rIns="50800" bIns="50800" anchor="ctr">
            <a:spAutoFit/>
          </a:bodyPr>
          <a:lstStyle>
            <a:lvl1pPr>
              <a:lnSpc>
                <a:spcPct val="90000"/>
              </a:lnSpc>
              <a:defRPr sz="50000" b="1" spc="1500">
                <a:solidFill>
                  <a:srgbClr val="FFFFFF"/>
                </a:solidFill>
              </a:defRPr>
            </a:lvl1pPr>
          </a:lstStyle>
          <a:p>
            <a:pPr algn="r"/>
            <a:r>
              <a:rPr lang="en-US" sz="140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1</a:t>
            </a:r>
            <a:endParaRPr sz="16800" dirty="0">
              <a:solidFill>
                <a:schemeClr val="bg1">
                  <a:lumMod val="95000"/>
                </a:schemeClr>
              </a:solidFill>
              <a:latin typeface="Montserrat ExtraBold" pitchFamily="2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7511666A-35AF-F7FC-0CD5-94C5330DA9F3}"/>
              </a:ext>
            </a:extLst>
          </p:cNvPr>
          <p:cNvSpPr/>
          <p:nvPr/>
        </p:nvSpPr>
        <p:spPr>
          <a:xfrm>
            <a:off x="2905" y="3763618"/>
            <a:ext cx="12186190" cy="1681800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SAEED FAAL">
            <a:extLst>
              <a:ext uri="{FF2B5EF4-FFF2-40B4-BE49-F238E27FC236}">
                <a16:creationId xmlns:a16="http://schemas.microsoft.com/office/drawing/2014/main" id="{68DC6284-FFE9-416D-AA2F-91F33829B1B5}"/>
              </a:ext>
            </a:extLst>
          </p:cNvPr>
          <p:cNvSpPr txBox="1"/>
          <p:nvPr/>
        </p:nvSpPr>
        <p:spPr>
          <a:xfrm>
            <a:off x="637906" y="3670951"/>
            <a:ext cx="2178266" cy="204158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wrap="square" lIns="50800" tIns="50800" rIns="50800" bIns="50800" anchor="ctr">
            <a:spAutoFit/>
          </a:bodyPr>
          <a:lstStyle>
            <a:lvl1pPr>
              <a:lnSpc>
                <a:spcPct val="90000"/>
              </a:lnSpc>
              <a:defRPr sz="50000" b="1" spc="1500">
                <a:solidFill>
                  <a:srgbClr val="FFFFFF"/>
                </a:solidFill>
              </a:defRPr>
            </a:lvl1pPr>
          </a:lstStyle>
          <a:p>
            <a:pPr algn="r"/>
            <a:r>
              <a:rPr lang="en-US" sz="140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2</a:t>
            </a:r>
            <a:endParaRPr sz="16800" dirty="0">
              <a:solidFill>
                <a:schemeClr val="bg1">
                  <a:lumMod val="95000"/>
                </a:schemeClr>
              </a:solidFill>
              <a:latin typeface="Montserrat ExtraBold" pitchFamily="2" charset="0"/>
            </a:endParaRPr>
          </a:p>
        </p:txBody>
      </p:sp>
      <p:sp>
        <p:nvSpPr>
          <p:cNvPr id="11" name="SAEED FAAL WORDS">
            <a:extLst>
              <a:ext uri="{FF2B5EF4-FFF2-40B4-BE49-F238E27FC236}">
                <a16:creationId xmlns:a16="http://schemas.microsoft.com/office/drawing/2014/main" id="{D4CF24CB-88CD-EEB3-66D2-15FCD674AA1E}"/>
              </a:ext>
            </a:extLst>
          </p:cNvPr>
          <p:cNvSpPr txBox="1"/>
          <p:nvPr/>
        </p:nvSpPr>
        <p:spPr>
          <a:xfrm>
            <a:off x="3192295" y="3952969"/>
            <a:ext cx="6485105" cy="126598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wrap="square" lIns="50800" tIns="50800" rIns="50800" bIns="50800" anchor="ctr">
            <a:spAutoFit/>
          </a:bodyPr>
          <a:lstStyle>
            <a:lvl1pPr>
              <a:lnSpc>
                <a:spcPct val="90000"/>
              </a:lnSpc>
              <a:defRPr sz="10000" spc="300">
                <a:solidFill>
                  <a:srgbClr val="FFFFFF"/>
                </a:solidFill>
                <a:latin typeface="Montserrat Bold"/>
                <a:ea typeface="Montserrat Bold"/>
                <a:cs typeface="Montserrat Bold"/>
                <a:sym typeface="Montserrat Bold"/>
              </a:defRPr>
            </a:lvl1pPr>
          </a:lstStyle>
          <a:p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</a:t>
            </a:r>
            <a:endParaRPr sz="2800" dirty="0">
              <a:solidFill>
                <a:schemeClr val="bg1">
                  <a:lumMod val="9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7C9D1744-F735-FBC7-87CD-261568C355A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837537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8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9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7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8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2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7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7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8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" presetClass="entr" presetSubtype="8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9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7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7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10" presetClass="entr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23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7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 animBg="1" advAuto="0"/>
      <p:bldP spid="6" grpId="0" animBg="1" advAuto="0"/>
      <p:bldP spid="8" grpId="0" animBg="1"/>
      <p:bldP spid="10" grpId="0" animBg="1" advAuto="0"/>
      <p:bldP spid="11" grpId="0" animBg="1" advAuto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" name="Freeform: Shape 1">
            <a:extLst>
              <a:ext uri="{FF2B5EF4-FFF2-40B4-BE49-F238E27FC236}">
                <a16:creationId xmlns:a16="http://schemas.microsoft.com/office/drawing/2014/main" id="{0AF90523-A0C5-EFBD-4672-F8ECB241167C}"/>
              </a:ext>
            </a:extLst>
          </p:cNvPr>
          <p:cNvSpPr/>
          <p:nvPr/>
        </p:nvSpPr>
        <p:spPr>
          <a:xfrm>
            <a:off x="1" y="0"/>
            <a:ext cx="12191999" cy="6858000"/>
          </a:xfrm>
          <a:custGeom>
            <a:avLst/>
            <a:gdLst>
              <a:gd name="connsiteX0" fmla="*/ 3110600 w 12191999"/>
              <a:gd name="connsiteY0" fmla="*/ 3638991 h 6858000"/>
              <a:gd name="connsiteX1" fmla="*/ 2672095 w 12191999"/>
              <a:gd name="connsiteY1" fmla="*/ 4075397 h 6858000"/>
              <a:gd name="connsiteX2" fmla="*/ 2934350 w 12191999"/>
              <a:gd name="connsiteY2" fmla="*/ 4038357 h 6858000"/>
              <a:gd name="connsiteX3" fmla="*/ 4597401 w 12191999"/>
              <a:gd name="connsiteY3" fmla="*/ 5178179 h 6858000"/>
              <a:gd name="connsiteX4" fmla="*/ 4597401 w 12191999"/>
              <a:gd name="connsiteY4" fmla="*/ 4633917 h 6858000"/>
              <a:gd name="connsiteX5" fmla="*/ 3493070 w 12191999"/>
              <a:gd name="connsiteY5" fmla="*/ 3959447 h 6858000"/>
              <a:gd name="connsiteX6" fmla="*/ 3751443 w 12191999"/>
              <a:gd name="connsiteY6" fmla="*/ 3922955 h 6858000"/>
              <a:gd name="connsiteX7" fmla="*/ 9081401 w 12191999"/>
              <a:gd name="connsiteY7" fmla="*/ 3638989 h 6858000"/>
              <a:gd name="connsiteX8" fmla="*/ 8440558 w 12191999"/>
              <a:gd name="connsiteY8" fmla="*/ 3922953 h 6858000"/>
              <a:gd name="connsiteX9" fmla="*/ 8698931 w 12191999"/>
              <a:gd name="connsiteY9" fmla="*/ 3959445 h 6858000"/>
              <a:gd name="connsiteX10" fmla="*/ 7594601 w 12191999"/>
              <a:gd name="connsiteY10" fmla="*/ 4633915 h 6858000"/>
              <a:gd name="connsiteX11" fmla="*/ 7594602 w 12191999"/>
              <a:gd name="connsiteY11" fmla="*/ 5178177 h 6858000"/>
              <a:gd name="connsiteX12" fmla="*/ 9257651 w 12191999"/>
              <a:gd name="connsiteY12" fmla="*/ 4038355 h 6858000"/>
              <a:gd name="connsiteX13" fmla="*/ 9519906 w 12191999"/>
              <a:gd name="connsiteY13" fmla="*/ 4075395 h 6858000"/>
              <a:gd name="connsiteX14" fmla="*/ 5802315 w 12191999"/>
              <a:gd name="connsiteY14" fmla="*/ 3429001 h 6858000"/>
              <a:gd name="connsiteX15" fmla="*/ 5127844 w 12191999"/>
              <a:gd name="connsiteY15" fmla="*/ 4533331 h 6858000"/>
              <a:gd name="connsiteX16" fmla="*/ 5091353 w 12191999"/>
              <a:gd name="connsiteY16" fmla="*/ 4274958 h 6858000"/>
              <a:gd name="connsiteX17" fmla="*/ 4807388 w 12191999"/>
              <a:gd name="connsiteY17" fmla="*/ 4915801 h 6858000"/>
              <a:gd name="connsiteX18" fmla="*/ 5243795 w 12191999"/>
              <a:gd name="connsiteY18" fmla="*/ 5354306 h 6858000"/>
              <a:gd name="connsiteX19" fmla="*/ 5206754 w 12191999"/>
              <a:gd name="connsiteY19" fmla="*/ 5092051 h 6858000"/>
              <a:gd name="connsiteX20" fmla="*/ 6346576 w 12191999"/>
              <a:gd name="connsiteY20" fmla="*/ 3429002 h 6858000"/>
              <a:gd name="connsiteX21" fmla="*/ 7594601 w 12191999"/>
              <a:gd name="connsiteY21" fmla="*/ 1679825 h 6858000"/>
              <a:gd name="connsiteX22" fmla="*/ 5931552 w 12191999"/>
              <a:gd name="connsiteY22" fmla="*/ 2819647 h 6858000"/>
              <a:gd name="connsiteX23" fmla="*/ 5669298 w 12191999"/>
              <a:gd name="connsiteY23" fmla="*/ 2782607 h 6858000"/>
              <a:gd name="connsiteX24" fmla="*/ 6107802 w 12191999"/>
              <a:gd name="connsiteY24" fmla="*/ 3219013 h 6858000"/>
              <a:gd name="connsiteX25" fmla="*/ 6748645 w 12191999"/>
              <a:gd name="connsiteY25" fmla="*/ 2935049 h 6858000"/>
              <a:gd name="connsiteX26" fmla="*/ 6490272 w 12191999"/>
              <a:gd name="connsiteY26" fmla="*/ 2898557 h 6858000"/>
              <a:gd name="connsiteX27" fmla="*/ 7594602 w 12191999"/>
              <a:gd name="connsiteY27" fmla="*/ 2224087 h 6858000"/>
              <a:gd name="connsiteX28" fmla="*/ 3951006 w 12191999"/>
              <a:gd name="connsiteY28" fmla="*/ 1503697 h 6858000"/>
              <a:gd name="connsiteX29" fmla="*/ 3988046 w 12191999"/>
              <a:gd name="connsiteY29" fmla="*/ 1765952 h 6858000"/>
              <a:gd name="connsiteX30" fmla="*/ 2848225 w 12191999"/>
              <a:gd name="connsiteY30" fmla="*/ 3429001 h 6858000"/>
              <a:gd name="connsiteX31" fmla="*/ 3392487 w 12191999"/>
              <a:gd name="connsiteY31" fmla="*/ 3429002 h 6858000"/>
              <a:gd name="connsiteX32" fmla="*/ 4066957 w 12191999"/>
              <a:gd name="connsiteY32" fmla="*/ 2324672 h 6858000"/>
              <a:gd name="connsiteX33" fmla="*/ 4103449 w 12191999"/>
              <a:gd name="connsiteY33" fmla="*/ 2583045 h 6858000"/>
              <a:gd name="connsiteX34" fmla="*/ 4387412 w 12191999"/>
              <a:gd name="connsiteY34" fmla="*/ 1942202 h 6858000"/>
              <a:gd name="connsiteX35" fmla="*/ 8240996 w 12191999"/>
              <a:gd name="connsiteY35" fmla="*/ 1503695 h 6858000"/>
              <a:gd name="connsiteX36" fmla="*/ 7804590 w 12191999"/>
              <a:gd name="connsiteY36" fmla="*/ 1942200 h 6858000"/>
              <a:gd name="connsiteX37" fmla="*/ 8088554 w 12191999"/>
              <a:gd name="connsiteY37" fmla="*/ 2583043 h 6858000"/>
              <a:gd name="connsiteX38" fmla="*/ 8125046 w 12191999"/>
              <a:gd name="connsiteY38" fmla="*/ 2324670 h 6858000"/>
              <a:gd name="connsiteX39" fmla="*/ 8799516 w 12191999"/>
              <a:gd name="connsiteY39" fmla="*/ 3429000 h 6858000"/>
              <a:gd name="connsiteX40" fmla="*/ 9343778 w 12191999"/>
              <a:gd name="connsiteY40" fmla="*/ 3429000 h 6858000"/>
              <a:gd name="connsiteX41" fmla="*/ 8203956 w 12191999"/>
              <a:gd name="connsiteY41" fmla="*/ 1765950 h 6858000"/>
              <a:gd name="connsiteX42" fmla="*/ 10216763 w 12191999"/>
              <a:gd name="connsiteY42" fmla="*/ 0 h 6858000"/>
              <a:gd name="connsiteX43" fmla="*/ 12191999 w 12191999"/>
              <a:gd name="connsiteY43" fmla="*/ 0 h 6858000"/>
              <a:gd name="connsiteX44" fmla="*/ 12191999 w 12191999"/>
              <a:gd name="connsiteY44" fmla="*/ 6858000 h 6858000"/>
              <a:gd name="connsiteX45" fmla="*/ 10693398 w 12191999"/>
              <a:gd name="connsiteY45" fmla="*/ 6858000 h 6858000"/>
              <a:gd name="connsiteX46" fmla="*/ 10216763 w 12191999"/>
              <a:gd name="connsiteY46" fmla="*/ 6858000 h 6858000"/>
              <a:gd name="connsiteX47" fmla="*/ 1975236 w 12191999"/>
              <a:gd name="connsiteY47" fmla="*/ 6858000 h 6858000"/>
              <a:gd name="connsiteX48" fmla="*/ 1498602 w 12191999"/>
              <a:gd name="connsiteY48" fmla="*/ 6858000 h 6858000"/>
              <a:gd name="connsiteX49" fmla="*/ 0 w 12191999"/>
              <a:gd name="connsiteY49" fmla="*/ 6858000 h 6858000"/>
              <a:gd name="connsiteX50" fmla="*/ 0 w 12191999"/>
              <a:gd name="connsiteY50" fmla="*/ 0 h 6858000"/>
              <a:gd name="connsiteX51" fmla="*/ 1498602 w 12191999"/>
              <a:gd name="connsiteY51" fmla="*/ 0 h 6858000"/>
              <a:gd name="connsiteX52" fmla="*/ 1975236 w 12191999"/>
              <a:gd name="connsiteY52" fmla="*/ 0 h 6858000"/>
              <a:gd name="connsiteX53" fmla="*/ 10216763 w 12191999"/>
              <a:gd name="connsiteY53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2191999" h="6858000">
                <a:moveTo>
                  <a:pt x="3110600" y="3638991"/>
                </a:moveTo>
                <a:lnTo>
                  <a:pt x="2672095" y="4075397"/>
                </a:lnTo>
                <a:lnTo>
                  <a:pt x="2934350" y="4038357"/>
                </a:lnTo>
                <a:cubicBezTo>
                  <a:pt x="3192655" y="4723584"/>
                  <a:pt x="3855929" y="5178179"/>
                  <a:pt x="4597401" y="5178179"/>
                </a:cubicBezTo>
                <a:lnTo>
                  <a:pt x="4597401" y="4633917"/>
                </a:lnTo>
                <a:cubicBezTo>
                  <a:pt x="4128087" y="4633917"/>
                  <a:pt x="3699679" y="4372267"/>
                  <a:pt x="3493070" y="3959447"/>
                </a:cubicBezTo>
                <a:lnTo>
                  <a:pt x="3751443" y="3922955"/>
                </a:lnTo>
                <a:close/>
                <a:moveTo>
                  <a:pt x="9081401" y="3638989"/>
                </a:moveTo>
                <a:lnTo>
                  <a:pt x="8440558" y="3922953"/>
                </a:lnTo>
                <a:lnTo>
                  <a:pt x="8698931" y="3959445"/>
                </a:lnTo>
                <a:cubicBezTo>
                  <a:pt x="8492323" y="4372265"/>
                  <a:pt x="8063915" y="4633915"/>
                  <a:pt x="7594601" y="4633915"/>
                </a:cubicBezTo>
                <a:lnTo>
                  <a:pt x="7594602" y="5178177"/>
                </a:lnTo>
                <a:cubicBezTo>
                  <a:pt x="8336073" y="5178177"/>
                  <a:pt x="8999347" y="4723582"/>
                  <a:pt x="9257651" y="4038355"/>
                </a:cubicBezTo>
                <a:lnTo>
                  <a:pt x="9519906" y="4075395"/>
                </a:lnTo>
                <a:close/>
                <a:moveTo>
                  <a:pt x="5802315" y="3429001"/>
                </a:moveTo>
                <a:cubicBezTo>
                  <a:pt x="5802315" y="3898315"/>
                  <a:pt x="5540665" y="4326723"/>
                  <a:pt x="5127844" y="4533331"/>
                </a:cubicBezTo>
                <a:lnTo>
                  <a:pt x="5091353" y="4274958"/>
                </a:lnTo>
                <a:lnTo>
                  <a:pt x="4807388" y="4915801"/>
                </a:lnTo>
                <a:lnTo>
                  <a:pt x="5243795" y="5354306"/>
                </a:lnTo>
                <a:lnTo>
                  <a:pt x="5206754" y="5092051"/>
                </a:lnTo>
                <a:cubicBezTo>
                  <a:pt x="5891981" y="4833747"/>
                  <a:pt x="6346576" y="4170473"/>
                  <a:pt x="6346576" y="3429002"/>
                </a:cubicBezTo>
                <a:close/>
                <a:moveTo>
                  <a:pt x="7594601" y="1679825"/>
                </a:moveTo>
                <a:cubicBezTo>
                  <a:pt x="6853130" y="1679825"/>
                  <a:pt x="6189856" y="2134420"/>
                  <a:pt x="5931552" y="2819647"/>
                </a:cubicBezTo>
                <a:lnTo>
                  <a:pt x="5669298" y="2782607"/>
                </a:lnTo>
                <a:lnTo>
                  <a:pt x="6107802" y="3219013"/>
                </a:lnTo>
                <a:lnTo>
                  <a:pt x="6748645" y="2935049"/>
                </a:lnTo>
                <a:lnTo>
                  <a:pt x="6490272" y="2898557"/>
                </a:lnTo>
                <a:cubicBezTo>
                  <a:pt x="6696880" y="2485737"/>
                  <a:pt x="7125288" y="2224087"/>
                  <a:pt x="7594602" y="2224087"/>
                </a:cubicBezTo>
                <a:close/>
                <a:moveTo>
                  <a:pt x="3951006" y="1503697"/>
                </a:moveTo>
                <a:lnTo>
                  <a:pt x="3988046" y="1765952"/>
                </a:lnTo>
                <a:cubicBezTo>
                  <a:pt x="3302819" y="2024256"/>
                  <a:pt x="2848225" y="2687530"/>
                  <a:pt x="2848225" y="3429001"/>
                </a:cubicBezTo>
                <a:lnTo>
                  <a:pt x="3392487" y="3429002"/>
                </a:lnTo>
                <a:cubicBezTo>
                  <a:pt x="3392487" y="2959688"/>
                  <a:pt x="3654136" y="2531281"/>
                  <a:pt x="4066957" y="2324672"/>
                </a:cubicBezTo>
                <a:lnTo>
                  <a:pt x="4103449" y="2583045"/>
                </a:lnTo>
                <a:lnTo>
                  <a:pt x="4387412" y="1942202"/>
                </a:lnTo>
                <a:close/>
                <a:moveTo>
                  <a:pt x="8240996" y="1503695"/>
                </a:moveTo>
                <a:lnTo>
                  <a:pt x="7804590" y="1942200"/>
                </a:lnTo>
                <a:lnTo>
                  <a:pt x="8088554" y="2583043"/>
                </a:lnTo>
                <a:lnTo>
                  <a:pt x="8125046" y="2324670"/>
                </a:lnTo>
                <a:cubicBezTo>
                  <a:pt x="8537866" y="2531278"/>
                  <a:pt x="8799516" y="2959686"/>
                  <a:pt x="8799516" y="3429000"/>
                </a:cubicBezTo>
                <a:lnTo>
                  <a:pt x="9343778" y="3429000"/>
                </a:lnTo>
                <a:cubicBezTo>
                  <a:pt x="9343778" y="2687528"/>
                  <a:pt x="8889183" y="2024254"/>
                  <a:pt x="8203956" y="1765950"/>
                </a:cubicBezTo>
                <a:close/>
                <a:moveTo>
                  <a:pt x="10216763" y="0"/>
                </a:moveTo>
                <a:lnTo>
                  <a:pt x="12191999" y="0"/>
                </a:lnTo>
                <a:lnTo>
                  <a:pt x="12191999" y="6858000"/>
                </a:lnTo>
                <a:lnTo>
                  <a:pt x="10693398" y="6858000"/>
                </a:lnTo>
                <a:lnTo>
                  <a:pt x="10216763" y="6858000"/>
                </a:lnTo>
                <a:lnTo>
                  <a:pt x="1975236" y="6858000"/>
                </a:lnTo>
                <a:lnTo>
                  <a:pt x="1498602" y="6858000"/>
                </a:lnTo>
                <a:lnTo>
                  <a:pt x="0" y="6858000"/>
                </a:lnTo>
                <a:lnTo>
                  <a:pt x="0" y="0"/>
                </a:lnTo>
                <a:lnTo>
                  <a:pt x="1498602" y="0"/>
                </a:lnTo>
                <a:lnTo>
                  <a:pt x="1975236" y="0"/>
                </a:lnTo>
                <a:lnTo>
                  <a:pt x="10216763" y="0"/>
                </a:lnTo>
                <a:close/>
              </a:path>
            </a:pathLst>
          </a:custGeom>
          <a:solidFill>
            <a:srgbClr val="5A24FD"/>
          </a:solidFill>
          <a:ln>
            <a:noFill/>
          </a:ln>
          <a:effectLst>
            <a:outerShdw blurRad="381000" sx="102000" sy="102000" algn="ctr" rotWithShape="0">
              <a:srgbClr val="5A24FD">
                <a:alpha val="59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3" name="Frame 2">
            <a:extLst>
              <a:ext uri="{FF2B5EF4-FFF2-40B4-BE49-F238E27FC236}">
                <a16:creationId xmlns:a16="http://schemas.microsoft.com/office/drawing/2014/main" id="{FF919708-AE8F-0BED-CF91-B33F9377A08E}"/>
              </a:ext>
            </a:extLst>
          </p:cNvPr>
          <p:cNvSpPr/>
          <p:nvPr/>
        </p:nvSpPr>
        <p:spPr>
          <a:xfrm>
            <a:off x="-603250" y="-571500"/>
            <a:ext cx="13398500" cy="8001000"/>
          </a:xfrm>
          <a:prstGeom prst="frame">
            <a:avLst>
              <a:gd name="adj1" fmla="val 10278"/>
            </a:avLst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grpSp>
        <p:nvGrpSpPr>
          <p:cNvPr id="4" name="3">
            <a:extLst>
              <a:ext uri="{FF2B5EF4-FFF2-40B4-BE49-F238E27FC236}">
                <a16:creationId xmlns:a16="http://schemas.microsoft.com/office/drawing/2014/main" id="{A63AC2CA-7CFD-75B0-5059-83385F2066E2}"/>
              </a:ext>
            </a:extLst>
          </p:cNvPr>
          <p:cNvGrpSpPr/>
          <p:nvPr/>
        </p:nvGrpSpPr>
        <p:grpSpPr>
          <a:xfrm>
            <a:off x="4997450" y="831850"/>
            <a:ext cx="5194300" cy="5194300"/>
            <a:chOff x="3498850" y="831850"/>
            <a:chExt cx="5194300" cy="5194300"/>
          </a:xfrm>
        </p:grpSpPr>
        <p:sp>
          <p:nvSpPr>
            <p:cNvPr id="5" name="Arrow: Circular 4">
              <a:extLst>
                <a:ext uri="{FF2B5EF4-FFF2-40B4-BE49-F238E27FC236}">
                  <a16:creationId xmlns:a16="http://schemas.microsoft.com/office/drawing/2014/main" id="{3DBFAF8B-2E42-72D3-A4D7-895ABEC6B594}"/>
                </a:ext>
              </a:extLst>
            </p:cNvPr>
            <p:cNvSpPr/>
            <p:nvPr/>
          </p:nvSpPr>
          <p:spPr>
            <a:xfrm rot="5400000" flipH="1">
              <a:off x="4073925" y="1381914"/>
              <a:ext cx="4044150" cy="4094173"/>
            </a:xfrm>
            <a:prstGeom prst="circularArrow">
              <a:avLst>
                <a:gd name="adj1" fmla="val 13458"/>
                <a:gd name="adj2" fmla="val 859661"/>
                <a:gd name="adj3" fmla="val 4057999"/>
                <a:gd name="adj4" fmla="val 0"/>
                <a:gd name="adj5" fmla="val 13477"/>
              </a:avLst>
            </a:prstGeom>
            <a:gradFill>
              <a:gsLst>
                <a:gs pos="11000">
                  <a:srgbClr val="DC40B3"/>
                </a:gs>
                <a:gs pos="100000">
                  <a:srgbClr val="FE646E"/>
                </a:gs>
              </a:gsLst>
              <a:lin ang="5400000" scaled="1"/>
            </a:gradFill>
          </p:spPr>
          <p:style>
            <a:ln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tint val="6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en-US" dirty="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509475BE-69FD-B542-A1D6-4223E5CA0A04}"/>
                </a:ext>
              </a:extLst>
            </p:cNvPr>
            <p:cNvSpPr/>
            <p:nvPr/>
          </p:nvSpPr>
          <p:spPr>
            <a:xfrm>
              <a:off x="3498850" y="831850"/>
              <a:ext cx="5194300" cy="5194300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7" name="2">
            <a:extLst>
              <a:ext uri="{FF2B5EF4-FFF2-40B4-BE49-F238E27FC236}">
                <a16:creationId xmlns:a16="http://schemas.microsoft.com/office/drawing/2014/main" id="{54EBBFA4-DDE5-E5C2-53A1-55DA59B14A0E}"/>
              </a:ext>
            </a:extLst>
          </p:cNvPr>
          <p:cNvGrpSpPr/>
          <p:nvPr/>
        </p:nvGrpSpPr>
        <p:grpSpPr>
          <a:xfrm>
            <a:off x="4997450" y="831850"/>
            <a:ext cx="5194300" cy="5194300"/>
            <a:chOff x="3498850" y="831850"/>
            <a:chExt cx="5194300" cy="5194300"/>
          </a:xfrm>
        </p:grpSpPr>
        <p:sp>
          <p:nvSpPr>
            <p:cNvPr id="8" name="Arrow: Circular 7">
              <a:extLst>
                <a:ext uri="{FF2B5EF4-FFF2-40B4-BE49-F238E27FC236}">
                  <a16:creationId xmlns:a16="http://schemas.microsoft.com/office/drawing/2014/main" id="{C71C5DA3-4815-F424-6A0A-802E4D26E1E1}"/>
                </a:ext>
              </a:extLst>
            </p:cNvPr>
            <p:cNvSpPr/>
            <p:nvPr/>
          </p:nvSpPr>
          <p:spPr>
            <a:xfrm rot="10800000" flipH="1">
              <a:off x="4073926" y="1381913"/>
              <a:ext cx="4044150" cy="4094173"/>
            </a:xfrm>
            <a:prstGeom prst="circularArrow">
              <a:avLst>
                <a:gd name="adj1" fmla="val 13458"/>
                <a:gd name="adj2" fmla="val 859661"/>
                <a:gd name="adj3" fmla="val 4057999"/>
                <a:gd name="adj4" fmla="val 0"/>
                <a:gd name="adj5" fmla="val 13477"/>
              </a:avLst>
            </a:prstGeom>
            <a:gradFill>
              <a:gsLst>
                <a:gs pos="11000">
                  <a:srgbClr val="DC40B3"/>
                </a:gs>
                <a:gs pos="100000">
                  <a:srgbClr val="FE646E"/>
                </a:gs>
              </a:gsLst>
              <a:lin ang="5400000" scaled="1"/>
            </a:gradFill>
          </p:spPr>
          <p:style>
            <a:ln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tint val="6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en-US" dirty="0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0AB62C5C-96F9-1C97-BDD4-E1E88B1D767B}"/>
                </a:ext>
              </a:extLst>
            </p:cNvPr>
            <p:cNvSpPr/>
            <p:nvPr/>
          </p:nvSpPr>
          <p:spPr>
            <a:xfrm>
              <a:off x="3498850" y="831850"/>
              <a:ext cx="5194300" cy="5194300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0" name="5">
            <a:extLst>
              <a:ext uri="{FF2B5EF4-FFF2-40B4-BE49-F238E27FC236}">
                <a16:creationId xmlns:a16="http://schemas.microsoft.com/office/drawing/2014/main" id="{E28907A2-87DD-862A-299F-57AE9995B19F}"/>
              </a:ext>
            </a:extLst>
          </p:cNvPr>
          <p:cNvGrpSpPr/>
          <p:nvPr/>
        </p:nvGrpSpPr>
        <p:grpSpPr>
          <a:xfrm>
            <a:off x="2000248" y="831850"/>
            <a:ext cx="5194300" cy="5194300"/>
            <a:chOff x="3498850" y="831850"/>
            <a:chExt cx="5194300" cy="5194300"/>
          </a:xfrm>
        </p:grpSpPr>
        <p:sp>
          <p:nvSpPr>
            <p:cNvPr id="11" name="Arrow: Circular 10">
              <a:extLst>
                <a:ext uri="{FF2B5EF4-FFF2-40B4-BE49-F238E27FC236}">
                  <a16:creationId xmlns:a16="http://schemas.microsoft.com/office/drawing/2014/main" id="{55830BE3-DE8D-D1B2-30E5-5C4BDD9F9389}"/>
                </a:ext>
              </a:extLst>
            </p:cNvPr>
            <p:cNvSpPr/>
            <p:nvPr/>
          </p:nvSpPr>
          <p:spPr>
            <a:xfrm rot="16200000" flipH="1" flipV="1">
              <a:off x="4073925" y="1381916"/>
              <a:ext cx="4044150" cy="4094173"/>
            </a:xfrm>
            <a:prstGeom prst="circularArrow">
              <a:avLst>
                <a:gd name="adj1" fmla="val 13458"/>
                <a:gd name="adj2" fmla="val 859661"/>
                <a:gd name="adj3" fmla="val 4057999"/>
                <a:gd name="adj4" fmla="val 0"/>
                <a:gd name="adj5" fmla="val 13477"/>
              </a:avLst>
            </a:prstGeom>
            <a:gradFill>
              <a:gsLst>
                <a:gs pos="11000">
                  <a:srgbClr val="DC40B3"/>
                </a:gs>
                <a:gs pos="100000">
                  <a:srgbClr val="FE646E"/>
                </a:gs>
              </a:gsLst>
              <a:lin ang="5400000" scaled="1"/>
            </a:gradFill>
          </p:spPr>
          <p:style>
            <a:ln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tint val="6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en-US" dirty="0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D87340A7-E03F-6D34-83D7-5F20F955AE5B}"/>
                </a:ext>
              </a:extLst>
            </p:cNvPr>
            <p:cNvSpPr/>
            <p:nvPr/>
          </p:nvSpPr>
          <p:spPr>
            <a:xfrm>
              <a:off x="3498850" y="831850"/>
              <a:ext cx="5194300" cy="5194300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3" name="4">
            <a:extLst>
              <a:ext uri="{FF2B5EF4-FFF2-40B4-BE49-F238E27FC236}">
                <a16:creationId xmlns:a16="http://schemas.microsoft.com/office/drawing/2014/main" id="{E282B801-7210-5A49-A80C-3604CE7F5A93}"/>
              </a:ext>
            </a:extLst>
          </p:cNvPr>
          <p:cNvGrpSpPr/>
          <p:nvPr/>
        </p:nvGrpSpPr>
        <p:grpSpPr>
          <a:xfrm>
            <a:off x="2000248" y="831850"/>
            <a:ext cx="5194300" cy="5194300"/>
            <a:chOff x="3498850" y="831850"/>
            <a:chExt cx="5194300" cy="5194300"/>
          </a:xfrm>
        </p:grpSpPr>
        <p:sp>
          <p:nvSpPr>
            <p:cNvPr id="14" name="Arrow: Circular 13">
              <a:extLst>
                <a:ext uri="{FF2B5EF4-FFF2-40B4-BE49-F238E27FC236}">
                  <a16:creationId xmlns:a16="http://schemas.microsoft.com/office/drawing/2014/main" id="{B5904AEF-4B02-8FA2-97C3-F28469406729}"/>
                </a:ext>
              </a:extLst>
            </p:cNvPr>
            <p:cNvSpPr/>
            <p:nvPr/>
          </p:nvSpPr>
          <p:spPr>
            <a:xfrm rot="10800000" flipH="1" flipV="1">
              <a:off x="4073926" y="1381915"/>
              <a:ext cx="4044150" cy="4094173"/>
            </a:xfrm>
            <a:prstGeom prst="circularArrow">
              <a:avLst>
                <a:gd name="adj1" fmla="val 13458"/>
                <a:gd name="adj2" fmla="val 859661"/>
                <a:gd name="adj3" fmla="val 4057999"/>
                <a:gd name="adj4" fmla="val 0"/>
                <a:gd name="adj5" fmla="val 13477"/>
              </a:avLst>
            </a:prstGeom>
            <a:gradFill>
              <a:gsLst>
                <a:gs pos="11000">
                  <a:srgbClr val="DC40B3"/>
                </a:gs>
                <a:gs pos="100000">
                  <a:srgbClr val="FE646E"/>
                </a:gs>
              </a:gsLst>
              <a:lin ang="5400000" scaled="1"/>
            </a:gradFill>
          </p:spPr>
          <p:style>
            <a:ln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tint val="6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en-US" dirty="0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60AE35E9-A0D5-BA23-2191-8F9CA499494A}"/>
                </a:ext>
              </a:extLst>
            </p:cNvPr>
            <p:cNvSpPr/>
            <p:nvPr/>
          </p:nvSpPr>
          <p:spPr>
            <a:xfrm>
              <a:off x="3498850" y="831850"/>
              <a:ext cx="5194300" cy="5194300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11">
            <a:extLst>
              <a:ext uri="{FF2B5EF4-FFF2-40B4-BE49-F238E27FC236}">
                <a16:creationId xmlns:a16="http://schemas.microsoft.com/office/drawing/2014/main" id="{44DC1D5E-1134-5DE4-1D99-24CCA44C7475}"/>
              </a:ext>
            </a:extLst>
          </p:cNvPr>
          <p:cNvGrpSpPr/>
          <p:nvPr/>
        </p:nvGrpSpPr>
        <p:grpSpPr>
          <a:xfrm>
            <a:off x="4997450" y="831850"/>
            <a:ext cx="5194300" cy="5194300"/>
            <a:chOff x="3498850" y="831850"/>
            <a:chExt cx="5194300" cy="5194300"/>
          </a:xfrm>
        </p:grpSpPr>
        <p:sp>
          <p:nvSpPr>
            <p:cNvPr id="17" name="Arrow: Circular 16">
              <a:extLst>
                <a:ext uri="{FF2B5EF4-FFF2-40B4-BE49-F238E27FC236}">
                  <a16:creationId xmlns:a16="http://schemas.microsoft.com/office/drawing/2014/main" id="{CB921241-9218-49DE-10FB-A1B73D43AE41}"/>
                </a:ext>
              </a:extLst>
            </p:cNvPr>
            <p:cNvSpPr/>
            <p:nvPr/>
          </p:nvSpPr>
          <p:spPr>
            <a:xfrm rot="16200000" flipH="1">
              <a:off x="4073925" y="1381914"/>
              <a:ext cx="4044150" cy="4094173"/>
            </a:xfrm>
            <a:prstGeom prst="circularArrow">
              <a:avLst>
                <a:gd name="adj1" fmla="val 13458"/>
                <a:gd name="adj2" fmla="val 859661"/>
                <a:gd name="adj3" fmla="val 4057999"/>
                <a:gd name="adj4" fmla="val 0"/>
                <a:gd name="adj5" fmla="val 13477"/>
              </a:avLst>
            </a:prstGeom>
            <a:gradFill>
              <a:gsLst>
                <a:gs pos="11000">
                  <a:srgbClr val="DC40B3"/>
                </a:gs>
                <a:gs pos="100000">
                  <a:srgbClr val="FE646E"/>
                </a:gs>
              </a:gsLst>
              <a:lin ang="5400000" scaled="1"/>
            </a:gradFill>
          </p:spPr>
          <p:style>
            <a:ln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tint val="6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en-US" dirty="0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8A9E133B-96FE-8452-9539-633063EAC1A4}"/>
                </a:ext>
              </a:extLst>
            </p:cNvPr>
            <p:cNvSpPr/>
            <p:nvPr/>
          </p:nvSpPr>
          <p:spPr>
            <a:xfrm>
              <a:off x="3498850" y="831850"/>
              <a:ext cx="5194300" cy="5194300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9" name="1">
            <a:extLst>
              <a:ext uri="{FF2B5EF4-FFF2-40B4-BE49-F238E27FC236}">
                <a16:creationId xmlns:a16="http://schemas.microsoft.com/office/drawing/2014/main" id="{4EF9E502-D799-CCC6-977E-C18835395167}"/>
              </a:ext>
            </a:extLst>
          </p:cNvPr>
          <p:cNvGrpSpPr/>
          <p:nvPr/>
        </p:nvGrpSpPr>
        <p:grpSpPr>
          <a:xfrm>
            <a:off x="4997450" y="831850"/>
            <a:ext cx="5194300" cy="5194300"/>
            <a:chOff x="3498850" y="831850"/>
            <a:chExt cx="5194300" cy="5194300"/>
          </a:xfrm>
        </p:grpSpPr>
        <p:sp>
          <p:nvSpPr>
            <p:cNvPr id="20" name="Arrow: Circular 19">
              <a:extLst>
                <a:ext uri="{FF2B5EF4-FFF2-40B4-BE49-F238E27FC236}">
                  <a16:creationId xmlns:a16="http://schemas.microsoft.com/office/drawing/2014/main" id="{6497C875-CE50-7175-556D-3FDA172DF29B}"/>
                </a:ext>
              </a:extLst>
            </p:cNvPr>
            <p:cNvSpPr/>
            <p:nvPr/>
          </p:nvSpPr>
          <p:spPr>
            <a:xfrm rot="16200000" flipH="1">
              <a:off x="4073925" y="1381914"/>
              <a:ext cx="4044150" cy="4094173"/>
            </a:xfrm>
            <a:prstGeom prst="circularArrow">
              <a:avLst>
                <a:gd name="adj1" fmla="val 13458"/>
                <a:gd name="adj2" fmla="val 859661"/>
                <a:gd name="adj3" fmla="val 4057999"/>
                <a:gd name="adj4" fmla="val 0"/>
                <a:gd name="adj5" fmla="val 13477"/>
              </a:avLst>
            </a:prstGeom>
            <a:gradFill>
              <a:gsLst>
                <a:gs pos="11000">
                  <a:srgbClr val="DC40B3"/>
                </a:gs>
                <a:gs pos="100000">
                  <a:srgbClr val="FE646E"/>
                </a:gs>
              </a:gsLst>
              <a:lin ang="5400000" scaled="1"/>
            </a:gradFill>
          </p:spPr>
          <p:style>
            <a:ln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tint val="6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en-US" dirty="0"/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EE8DBE50-E8FD-5BB9-CD20-665DA1925B97}"/>
                </a:ext>
              </a:extLst>
            </p:cNvPr>
            <p:cNvSpPr/>
            <p:nvPr/>
          </p:nvSpPr>
          <p:spPr>
            <a:xfrm>
              <a:off x="3498850" y="831850"/>
              <a:ext cx="5194300" cy="5194300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2" name="44">
            <a:extLst>
              <a:ext uri="{FF2B5EF4-FFF2-40B4-BE49-F238E27FC236}">
                <a16:creationId xmlns:a16="http://schemas.microsoft.com/office/drawing/2014/main" id="{A061D280-0A20-B6EF-AB79-16FFEFE1F406}"/>
              </a:ext>
            </a:extLst>
          </p:cNvPr>
          <p:cNvGrpSpPr/>
          <p:nvPr/>
        </p:nvGrpSpPr>
        <p:grpSpPr>
          <a:xfrm rot="16200000">
            <a:off x="2000248" y="831850"/>
            <a:ext cx="5194300" cy="5194300"/>
            <a:chOff x="3498850" y="831850"/>
            <a:chExt cx="5194300" cy="5194300"/>
          </a:xfrm>
        </p:grpSpPr>
        <p:sp>
          <p:nvSpPr>
            <p:cNvPr id="23" name="Arrow: Circular 22">
              <a:extLst>
                <a:ext uri="{FF2B5EF4-FFF2-40B4-BE49-F238E27FC236}">
                  <a16:creationId xmlns:a16="http://schemas.microsoft.com/office/drawing/2014/main" id="{79661845-2FD5-AE90-299C-5CFF14EAC166}"/>
                </a:ext>
              </a:extLst>
            </p:cNvPr>
            <p:cNvSpPr/>
            <p:nvPr/>
          </p:nvSpPr>
          <p:spPr>
            <a:xfrm rot="10800000" flipH="1" flipV="1">
              <a:off x="4073926" y="1381915"/>
              <a:ext cx="4044150" cy="4094173"/>
            </a:xfrm>
            <a:prstGeom prst="circularArrow">
              <a:avLst>
                <a:gd name="adj1" fmla="val 13458"/>
                <a:gd name="adj2" fmla="val 859661"/>
                <a:gd name="adj3" fmla="val 4057999"/>
                <a:gd name="adj4" fmla="val 0"/>
                <a:gd name="adj5" fmla="val 13477"/>
              </a:avLst>
            </a:prstGeom>
            <a:gradFill>
              <a:gsLst>
                <a:gs pos="11000">
                  <a:srgbClr val="DC40B3"/>
                </a:gs>
                <a:gs pos="100000">
                  <a:srgbClr val="FE646E"/>
                </a:gs>
              </a:gsLst>
              <a:lin ang="5400000" scaled="1"/>
            </a:gradFill>
          </p:spPr>
          <p:style>
            <a:ln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tint val="6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tint val="60000"/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endParaRPr lang="en-US" dirty="0"/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B5400128-F076-CE31-672F-ABC1A1E495E3}"/>
                </a:ext>
              </a:extLst>
            </p:cNvPr>
            <p:cNvSpPr/>
            <p:nvPr/>
          </p:nvSpPr>
          <p:spPr>
            <a:xfrm>
              <a:off x="3498850" y="831850"/>
              <a:ext cx="5194300" cy="5194300"/>
            </a:xfrm>
            <a:prstGeom prst="ellipse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 useBgFill="1">
        <p:nvSpPr>
          <p:cNvPr id="25" name="Freeform: Shape 24">
            <a:extLst>
              <a:ext uri="{FF2B5EF4-FFF2-40B4-BE49-F238E27FC236}">
                <a16:creationId xmlns:a16="http://schemas.microsoft.com/office/drawing/2014/main" id="{86485494-AFF0-E0B2-20AD-304BC0693E90}"/>
              </a:ext>
            </a:extLst>
          </p:cNvPr>
          <p:cNvSpPr/>
          <p:nvPr/>
        </p:nvSpPr>
        <p:spPr>
          <a:xfrm>
            <a:off x="0" y="0"/>
            <a:ext cx="12191999" cy="6858000"/>
          </a:xfrm>
          <a:custGeom>
            <a:avLst/>
            <a:gdLst>
              <a:gd name="connsiteX0" fmla="*/ 3110600 w 12191999"/>
              <a:gd name="connsiteY0" fmla="*/ 3638991 h 6858000"/>
              <a:gd name="connsiteX1" fmla="*/ 2672095 w 12191999"/>
              <a:gd name="connsiteY1" fmla="*/ 4075397 h 6858000"/>
              <a:gd name="connsiteX2" fmla="*/ 2934350 w 12191999"/>
              <a:gd name="connsiteY2" fmla="*/ 4038357 h 6858000"/>
              <a:gd name="connsiteX3" fmla="*/ 4597401 w 12191999"/>
              <a:gd name="connsiteY3" fmla="*/ 5178179 h 6858000"/>
              <a:gd name="connsiteX4" fmla="*/ 4597401 w 12191999"/>
              <a:gd name="connsiteY4" fmla="*/ 4633917 h 6858000"/>
              <a:gd name="connsiteX5" fmla="*/ 3493070 w 12191999"/>
              <a:gd name="connsiteY5" fmla="*/ 3959447 h 6858000"/>
              <a:gd name="connsiteX6" fmla="*/ 3751443 w 12191999"/>
              <a:gd name="connsiteY6" fmla="*/ 3922955 h 6858000"/>
              <a:gd name="connsiteX7" fmla="*/ 9081401 w 12191999"/>
              <a:gd name="connsiteY7" fmla="*/ 3638989 h 6858000"/>
              <a:gd name="connsiteX8" fmla="*/ 8440558 w 12191999"/>
              <a:gd name="connsiteY8" fmla="*/ 3922953 h 6858000"/>
              <a:gd name="connsiteX9" fmla="*/ 8698931 w 12191999"/>
              <a:gd name="connsiteY9" fmla="*/ 3959445 h 6858000"/>
              <a:gd name="connsiteX10" fmla="*/ 7594601 w 12191999"/>
              <a:gd name="connsiteY10" fmla="*/ 4633915 h 6858000"/>
              <a:gd name="connsiteX11" fmla="*/ 7594602 w 12191999"/>
              <a:gd name="connsiteY11" fmla="*/ 5178177 h 6858000"/>
              <a:gd name="connsiteX12" fmla="*/ 9257651 w 12191999"/>
              <a:gd name="connsiteY12" fmla="*/ 4038355 h 6858000"/>
              <a:gd name="connsiteX13" fmla="*/ 9519906 w 12191999"/>
              <a:gd name="connsiteY13" fmla="*/ 4075395 h 6858000"/>
              <a:gd name="connsiteX14" fmla="*/ 5802315 w 12191999"/>
              <a:gd name="connsiteY14" fmla="*/ 3429001 h 6858000"/>
              <a:gd name="connsiteX15" fmla="*/ 5127844 w 12191999"/>
              <a:gd name="connsiteY15" fmla="*/ 4533331 h 6858000"/>
              <a:gd name="connsiteX16" fmla="*/ 5091353 w 12191999"/>
              <a:gd name="connsiteY16" fmla="*/ 4274958 h 6858000"/>
              <a:gd name="connsiteX17" fmla="*/ 4807388 w 12191999"/>
              <a:gd name="connsiteY17" fmla="*/ 4915801 h 6858000"/>
              <a:gd name="connsiteX18" fmla="*/ 5243795 w 12191999"/>
              <a:gd name="connsiteY18" fmla="*/ 5354306 h 6858000"/>
              <a:gd name="connsiteX19" fmla="*/ 5206754 w 12191999"/>
              <a:gd name="connsiteY19" fmla="*/ 5092051 h 6858000"/>
              <a:gd name="connsiteX20" fmla="*/ 6346576 w 12191999"/>
              <a:gd name="connsiteY20" fmla="*/ 3429002 h 6858000"/>
              <a:gd name="connsiteX21" fmla="*/ 7594601 w 12191999"/>
              <a:gd name="connsiteY21" fmla="*/ 1679825 h 6858000"/>
              <a:gd name="connsiteX22" fmla="*/ 5931552 w 12191999"/>
              <a:gd name="connsiteY22" fmla="*/ 2819647 h 6858000"/>
              <a:gd name="connsiteX23" fmla="*/ 5669298 w 12191999"/>
              <a:gd name="connsiteY23" fmla="*/ 2782607 h 6858000"/>
              <a:gd name="connsiteX24" fmla="*/ 6107802 w 12191999"/>
              <a:gd name="connsiteY24" fmla="*/ 3219013 h 6858000"/>
              <a:gd name="connsiteX25" fmla="*/ 6748645 w 12191999"/>
              <a:gd name="connsiteY25" fmla="*/ 2935049 h 6858000"/>
              <a:gd name="connsiteX26" fmla="*/ 6490272 w 12191999"/>
              <a:gd name="connsiteY26" fmla="*/ 2898557 h 6858000"/>
              <a:gd name="connsiteX27" fmla="*/ 7594602 w 12191999"/>
              <a:gd name="connsiteY27" fmla="*/ 2224087 h 6858000"/>
              <a:gd name="connsiteX28" fmla="*/ 3951006 w 12191999"/>
              <a:gd name="connsiteY28" fmla="*/ 1503697 h 6858000"/>
              <a:gd name="connsiteX29" fmla="*/ 3988046 w 12191999"/>
              <a:gd name="connsiteY29" fmla="*/ 1765952 h 6858000"/>
              <a:gd name="connsiteX30" fmla="*/ 2848225 w 12191999"/>
              <a:gd name="connsiteY30" fmla="*/ 3429001 h 6858000"/>
              <a:gd name="connsiteX31" fmla="*/ 3392487 w 12191999"/>
              <a:gd name="connsiteY31" fmla="*/ 3429002 h 6858000"/>
              <a:gd name="connsiteX32" fmla="*/ 4066957 w 12191999"/>
              <a:gd name="connsiteY32" fmla="*/ 2324672 h 6858000"/>
              <a:gd name="connsiteX33" fmla="*/ 4103449 w 12191999"/>
              <a:gd name="connsiteY33" fmla="*/ 2583045 h 6858000"/>
              <a:gd name="connsiteX34" fmla="*/ 4387412 w 12191999"/>
              <a:gd name="connsiteY34" fmla="*/ 1942202 h 6858000"/>
              <a:gd name="connsiteX35" fmla="*/ 8240996 w 12191999"/>
              <a:gd name="connsiteY35" fmla="*/ 1503695 h 6858000"/>
              <a:gd name="connsiteX36" fmla="*/ 7804590 w 12191999"/>
              <a:gd name="connsiteY36" fmla="*/ 1942200 h 6858000"/>
              <a:gd name="connsiteX37" fmla="*/ 8088554 w 12191999"/>
              <a:gd name="connsiteY37" fmla="*/ 2583043 h 6858000"/>
              <a:gd name="connsiteX38" fmla="*/ 8125046 w 12191999"/>
              <a:gd name="connsiteY38" fmla="*/ 2324670 h 6858000"/>
              <a:gd name="connsiteX39" fmla="*/ 8799516 w 12191999"/>
              <a:gd name="connsiteY39" fmla="*/ 3429000 h 6858000"/>
              <a:gd name="connsiteX40" fmla="*/ 9343778 w 12191999"/>
              <a:gd name="connsiteY40" fmla="*/ 3429000 h 6858000"/>
              <a:gd name="connsiteX41" fmla="*/ 8203956 w 12191999"/>
              <a:gd name="connsiteY41" fmla="*/ 1765950 h 6858000"/>
              <a:gd name="connsiteX42" fmla="*/ 10216763 w 12191999"/>
              <a:gd name="connsiteY42" fmla="*/ 0 h 6858000"/>
              <a:gd name="connsiteX43" fmla="*/ 12191999 w 12191999"/>
              <a:gd name="connsiteY43" fmla="*/ 0 h 6858000"/>
              <a:gd name="connsiteX44" fmla="*/ 12191999 w 12191999"/>
              <a:gd name="connsiteY44" fmla="*/ 6858000 h 6858000"/>
              <a:gd name="connsiteX45" fmla="*/ 10693398 w 12191999"/>
              <a:gd name="connsiteY45" fmla="*/ 6858000 h 6858000"/>
              <a:gd name="connsiteX46" fmla="*/ 10216763 w 12191999"/>
              <a:gd name="connsiteY46" fmla="*/ 6858000 h 6858000"/>
              <a:gd name="connsiteX47" fmla="*/ 1975236 w 12191999"/>
              <a:gd name="connsiteY47" fmla="*/ 6858000 h 6858000"/>
              <a:gd name="connsiteX48" fmla="*/ 1498602 w 12191999"/>
              <a:gd name="connsiteY48" fmla="*/ 6858000 h 6858000"/>
              <a:gd name="connsiteX49" fmla="*/ 0 w 12191999"/>
              <a:gd name="connsiteY49" fmla="*/ 6858000 h 6858000"/>
              <a:gd name="connsiteX50" fmla="*/ 0 w 12191999"/>
              <a:gd name="connsiteY50" fmla="*/ 0 h 6858000"/>
              <a:gd name="connsiteX51" fmla="*/ 1498602 w 12191999"/>
              <a:gd name="connsiteY51" fmla="*/ 0 h 6858000"/>
              <a:gd name="connsiteX52" fmla="*/ 1975236 w 12191999"/>
              <a:gd name="connsiteY52" fmla="*/ 0 h 6858000"/>
              <a:gd name="connsiteX53" fmla="*/ 10216763 w 12191999"/>
              <a:gd name="connsiteY53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2191999" h="6858000">
                <a:moveTo>
                  <a:pt x="3110600" y="3638991"/>
                </a:moveTo>
                <a:lnTo>
                  <a:pt x="2672095" y="4075397"/>
                </a:lnTo>
                <a:lnTo>
                  <a:pt x="2934350" y="4038357"/>
                </a:lnTo>
                <a:cubicBezTo>
                  <a:pt x="3192655" y="4723584"/>
                  <a:pt x="3855929" y="5178179"/>
                  <a:pt x="4597401" y="5178179"/>
                </a:cubicBezTo>
                <a:lnTo>
                  <a:pt x="4597401" y="4633917"/>
                </a:lnTo>
                <a:cubicBezTo>
                  <a:pt x="4128087" y="4633917"/>
                  <a:pt x="3699679" y="4372267"/>
                  <a:pt x="3493070" y="3959447"/>
                </a:cubicBezTo>
                <a:lnTo>
                  <a:pt x="3751443" y="3922955"/>
                </a:lnTo>
                <a:close/>
                <a:moveTo>
                  <a:pt x="9081401" y="3638989"/>
                </a:moveTo>
                <a:lnTo>
                  <a:pt x="8440558" y="3922953"/>
                </a:lnTo>
                <a:lnTo>
                  <a:pt x="8698931" y="3959445"/>
                </a:lnTo>
                <a:cubicBezTo>
                  <a:pt x="8492323" y="4372265"/>
                  <a:pt x="8063915" y="4633915"/>
                  <a:pt x="7594601" y="4633915"/>
                </a:cubicBezTo>
                <a:lnTo>
                  <a:pt x="7594602" y="5178177"/>
                </a:lnTo>
                <a:cubicBezTo>
                  <a:pt x="8336073" y="5178177"/>
                  <a:pt x="8999347" y="4723582"/>
                  <a:pt x="9257651" y="4038355"/>
                </a:cubicBezTo>
                <a:lnTo>
                  <a:pt x="9519906" y="4075395"/>
                </a:lnTo>
                <a:close/>
                <a:moveTo>
                  <a:pt x="5802315" y="3429001"/>
                </a:moveTo>
                <a:cubicBezTo>
                  <a:pt x="5802315" y="3898315"/>
                  <a:pt x="5540665" y="4326723"/>
                  <a:pt x="5127844" y="4533331"/>
                </a:cubicBezTo>
                <a:lnTo>
                  <a:pt x="5091353" y="4274958"/>
                </a:lnTo>
                <a:lnTo>
                  <a:pt x="4807388" y="4915801"/>
                </a:lnTo>
                <a:lnTo>
                  <a:pt x="5243795" y="5354306"/>
                </a:lnTo>
                <a:lnTo>
                  <a:pt x="5206754" y="5092051"/>
                </a:lnTo>
                <a:cubicBezTo>
                  <a:pt x="5891981" y="4833747"/>
                  <a:pt x="6346576" y="4170473"/>
                  <a:pt x="6346576" y="3429002"/>
                </a:cubicBezTo>
                <a:close/>
                <a:moveTo>
                  <a:pt x="7594601" y="1679825"/>
                </a:moveTo>
                <a:cubicBezTo>
                  <a:pt x="6853130" y="1679825"/>
                  <a:pt x="6189856" y="2134420"/>
                  <a:pt x="5931552" y="2819647"/>
                </a:cubicBezTo>
                <a:lnTo>
                  <a:pt x="5669298" y="2782607"/>
                </a:lnTo>
                <a:lnTo>
                  <a:pt x="6107802" y="3219013"/>
                </a:lnTo>
                <a:lnTo>
                  <a:pt x="6748645" y="2935049"/>
                </a:lnTo>
                <a:lnTo>
                  <a:pt x="6490272" y="2898557"/>
                </a:lnTo>
                <a:cubicBezTo>
                  <a:pt x="6696880" y="2485737"/>
                  <a:pt x="7125288" y="2224087"/>
                  <a:pt x="7594602" y="2224087"/>
                </a:cubicBezTo>
                <a:close/>
                <a:moveTo>
                  <a:pt x="3951006" y="1503697"/>
                </a:moveTo>
                <a:lnTo>
                  <a:pt x="3988046" y="1765952"/>
                </a:lnTo>
                <a:cubicBezTo>
                  <a:pt x="3302819" y="2024256"/>
                  <a:pt x="2848225" y="2687530"/>
                  <a:pt x="2848225" y="3429001"/>
                </a:cubicBezTo>
                <a:lnTo>
                  <a:pt x="3392487" y="3429002"/>
                </a:lnTo>
                <a:cubicBezTo>
                  <a:pt x="3392487" y="2959688"/>
                  <a:pt x="3654136" y="2531281"/>
                  <a:pt x="4066957" y="2324672"/>
                </a:cubicBezTo>
                <a:lnTo>
                  <a:pt x="4103449" y="2583045"/>
                </a:lnTo>
                <a:lnTo>
                  <a:pt x="4387412" y="1942202"/>
                </a:lnTo>
                <a:close/>
                <a:moveTo>
                  <a:pt x="8240996" y="1503695"/>
                </a:moveTo>
                <a:lnTo>
                  <a:pt x="7804590" y="1942200"/>
                </a:lnTo>
                <a:lnTo>
                  <a:pt x="8088554" y="2583043"/>
                </a:lnTo>
                <a:lnTo>
                  <a:pt x="8125046" y="2324670"/>
                </a:lnTo>
                <a:cubicBezTo>
                  <a:pt x="8537866" y="2531278"/>
                  <a:pt x="8799516" y="2959686"/>
                  <a:pt x="8799516" y="3429000"/>
                </a:cubicBezTo>
                <a:lnTo>
                  <a:pt x="9343778" y="3429000"/>
                </a:lnTo>
                <a:cubicBezTo>
                  <a:pt x="9343778" y="2687528"/>
                  <a:pt x="8889183" y="2024254"/>
                  <a:pt x="8203956" y="1765950"/>
                </a:cubicBezTo>
                <a:close/>
                <a:moveTo>
                  <a:pt x="10216763" y="0"/>
                </a:moveTo>
                <a:lnTo>
                  <a:pt x="12191999" y="0"/>
                </a:lnTo>
                <a:lnTo>
                  <a:pt x="12191999" y="6858000"/>
                </a:lnTo>
                <a:lnTo>
                  <a:pt x="10693398" y="6858000"/>
                </a:lnTo>
                <a:lnTo>
                  <a:pt x="10216763" y="6858000"/>
                </a:lnTo>
                <a:lnTo>
                  <a:pt x="1975236" y="6858000"/>
                </a:lnTo>
                <a:lnTo>
                  <a:pt x="1498602" y="6858000"/>
                </a:lnTo>
                <a:lnTo>
                  <a:pt x="0" y="6858000"/>
                </a:lnTo>
                <a:lnTo>
                  <a:pt x="0" y="0"/>
                </a:lnTo>
                <a:lnTo>
                  <a:pt x="1498602" y="0"/>
                </a:lnTo>
                <a:lnTo>
                  <a:pt x="1975236" y="0"/>
                </a:lnTo>
                <a:lnTo>
                  <a:pt x="10216763" y="0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274B2E2D-5E66-370C-C41D-DF8F76386C0A}"/>
              </a:ext>
            </a:extLst>
          </p:cNvPr>
          <p:cNvGrpSpPr/>
          <p:nvPr/>
        </p:nvGrpSpPr>
        <p:grpSpPr>
          <a:xfrm>
            <a:off x="2172789" y="980262"/>
            <a:ext cx="7885843" cy="4924837"/>
            <a:chOff x="2172789" y="980262"/>
            <a:chExt cx="7885843" cy="4924837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3697919A-DC95-4C7C-BC15-6CCD963C7652}"/>
                </a:ext>
              </a:extLst>
            </p:cNvPr>
            <p:cNvGrpSpPr/>
            <p:nvPr/>
          </p:nvGrpSpPr>
          <p:grpSpPr>
            <a:xfrm rot="16200000">
              <a:off x="3768822" y="3969573"/>
              <a:ext cx="1980722" cy="1888291"/>
              <a:chOff x="12625211" y="2652402"/>
              <a:chExt cx="2782020" cy="3065957"/>
            </a:xfrm>
          </p:grpSpPr>
          <p:pic>
            <p:nvPicPr>
              <p:cNvPr id="43" name="Picture 42" descr="A blue light in the dark&#10;&#10;Description automatically generated">
                <a:extLst>
                  <a:ext uri="{FF2B5EF4-FFF2-40B4-BE49-F238E27FC236}">
                    <a16:creationId xmlns:a16="http://schemas.microsoft.com/office/drawing/2014/main" id="{0283D778-2F73-FEA4-36A0-2A66F7001B8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duotone>
                  <a:schemeClr val="accent4">
                    <a:shade val="45000"/>
                    <a:satMod val="135000"/>
                  </a:schemeClr>
                  <a:prstClr val="white"/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12625211" y="2652402"/>
                <a:ext cx="2782020" cy="3065957"/>
              </a:xfrm>
              <a:custGeom>
                <a:avLst/>
                <a:gdLst>
                  <a:gd name="connsiteX0" fmla="*/ 165784 w 2782020"/>
                  <a:gd name="connsiteY0" fmla="*/ 1216095 h 2762623"/>
                  <a:gd name="connsiteX1" fmla="*/ 165784 w 2782020"/>
                  <a:gd name="connsiteY1" fmla="*/ 2013621 h 2762623"/>
                  <a:gd name="connsiteX2" fmla="*/ 2616235 w 2782020"/>
                  <a:gd name="connsiteY2" fmla="*/ 2013621 h 2762623"/>
                  <a:gd name="connsiteX3" fmla="*/ 2616235 w 2782020"/>
                  <a:gd name="connsiteY3" fmla="*/ 1216095 h 2762623"/>
                  <a:gd name="connsiteX4" fmla="*/ 0 w 2782020"/>
                  <a:gd name="connsiteY4" fmla="*/ 0 h 2762623"/>
                  <a:gd name="connsiteX5" fmla="*/ 2782020 w 2782020"/>
                  <a:gd name="connsiteY5" fmla="*/ 0 h 2762623"/>
                  <a:gd name="connsiteX6" fmla="*/ 2782020 w 2782020"/>
                  <a:gd name="connsiteY6" fmla="*/ 2762623 h 2762623"/>
                  <a:gd name="connsiteX7" fmla="*/ 0 w 2782020"/>
                  <a:gd name="connsiteY7" fmla="*/ 2762623 h 2762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2020" h="2762623">
                    <a:moveTo>
                      <a:pt x="165784" y="1216095"/>
                    </a:moveTo>
                    <a:lnTo>
                      <a:pt x="165784" y="2013621"/>
                    </a:lnTo>
                    <a:lnTo>
                      <a:pt x="2616235" y="2013621"/>
                    </a:lnTo>
                    <a:lnTo>
                      <a:pt x="2616235" y="1216095"/>
                    </a:lnTo>
                    <a:close/>
                    <a:moveTo>
                      <a:pt x="0" y="0"/>
                    </a:moveTo>
                    <a:lnTo>
                      <a:pt x="2782020" y="0"/>
                    </a:lnTo>
                    <a:lnTo>
                      <a:pt x="2782020" y="2762623"/>
                    </a:lnTo>
                    <a:lnTo>
                      <a:pt x="0" y="2762623"/>
                    </a:lnTo>
                    <a:close/>
                  </a:path>
                </a:pathLst>
              </a:custGeom>
            </p:spPr>
          </p:pic>
          <p:sp useBgFill="1"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F576BF88-BD20-C7D5-B43A-551CD1D668FC}"/>
                  </a:ext>
                </a:extLst>
              </p:cNvPr>
              <p:cNvSpPr/>
              <p:nvPr/>
            </p:nvSpPr>
            <p:spPr>
              <a:xfrm>
                <a:off x="13103005" y="3843052"/>
                <a:ext cx="1847346" cy="263258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9E178B25-CFA1-94AD-EE9C-241A5DEBCCA7}"/>
                </a:ext>
              </a:extLst>
            </p:cNvPr>
            <p:cNvGrpSpPr/>
            <p:nvPr/>
          </p:nvGrpSpPr>
          <p:grpSpPr>
            <a:xfrm>
              <a:off x="2172789" y="2671255"/>
              <a:ext cx="1980722" cy="1888291"/>
              <a:chOff x="12625211" y="2652402"/>
              <a:chExt cx="2782020" cy="3065957"/>
            </a:xfrm>
          </p:grpSpPr>
          <p:pic>
            <p:nvPicPr>
              <p:cNvPr id="41" name="Picture 40" descr="A blue light in the dark&#10;&#10;Description automatically generated">
                <a:extLst>
                  <a:ext uri="{FF2B5EF4-FFF2-40B4-BE49-F238E27FC236}">
                    <a16:creationId xmlns:a16="http://schemas.microsoft.com/office/drawing/2014/main" id="{465CE762-8D18-BD63-C813-44FCD2F517A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duotone>
                  <a:schemeClr val="accent4">
                    <a:shade val="45000"/>
                    <a:satMod val="135000"/>
                  </a:schemeClr>
                  <a:prstClr val="white"/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12625211" y="2652402"/>
                <a:ext cx="2782020" cy="3065957"/>
              </a:xfrm>
              <a:custGeom>
                <a:avLst/>
                <a:gdLst>
                  <a:gd name="connsiteX0" fmla="*/ 165784 w 2782020"/>
                  <a:gd name="connsiteY0" fmla="*/ 1216095 h 2762623"/>
                  <a:gd name="connsiteX1" fmla="*/ 165784 w 2782020"/>
                  <a:gd name="connsiteY1" fmla="*/ 2013621 h 2762623"/>
                  <a:gd name="connsiteX2" fmla="*/ 2616235 w 2782020"/>
                  <a:gd name="connsiteY2" fmla="*/ 2013621 h 2762623"/>
                  <a:gd name="connsiteX3" fmla="*/ 2616235 w 2782020"/>
                  <a:gd name="connsiteY3" fmla="*/ 1216095 h 2762623"/>
                  <a:gd name="connsiteX4" fmla="*/ 0 w 2782020"/>
                  <a:gd name="connsiteY4" fmla="*/ 0 h 2762623"/>
                  <a:gd name="connsiteX5" fmla="*/ 2782020 w 2782020"/>
                  <a:gd name="connsiteY5" fmla="*/ 0 h 2762623"/>
                  <a:gd name="connsiteX6" fmla="*/ 2782020 w 2782020"/>
                  <a:gd name="connsiteY6" fmla="*/ 2762623 h 2762623"/>
                  <a:gd name="connsiteX7" fmla="*/ 0 w 2782020"/>
                  <a:gd name="connsiteY7" fmla="*/ 2762623 h 2762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2020" h="2762623">
                    <a:moveTo>
                      <a:pt x="165784" y="1216095"/>
                    </a:moveTo>
                    <a:lnTo>
                      <a:pt x="165784" y="2013621"/>
                    </a:lnTo>
                    <a:lnTo>
                      <a:pt x="2616235" y="2013621"/>
                    </a:lnTo>
                    <a:lnTo>
                      <a:pt x="2616235" y="1216095"/>
                    </a:lnTo>
                    <a:close/>
                    <a:moveTo>
                      <a:pt x="0" y="0"/>
                    </a:moveTo>
                    <a:lnTo>
                      <a:pt x="2782020" y="0"/>
                    </a:lnTo>
                    <a:lnTo>
                      <a:pt x="2782020" y="2762623"/>
                    </a:lnTo>
                    <a:lnTo>
                      <a:pt x="0" y="2762623"/>
                    </a:lnTo>
                    <a:close/>
                  </a:path>
                </a:pathLst>
              </a:custGeom>
            </p:spPr>
          </p:pic>
          <p:sp useBgFill="1"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D84F1D45-D07B-BD5F-6EF3-80199283E0F5}"/>
                  </a:ext>
                </a:extLst>
              </p:cNvPr>
              <p:cNvSpPr/>
              <p:nvPr/>
            </p:nvSpPr>
            <p:spPr>
              <a:xfrm>
                <a:off x="13103005" y="3843052"/>
                <a:ext cx="1847346" cy="263258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06E43DB2-2A95-5A1E-3696-3EA45C45EE3B}"/>
                </a:ext>
              </a:extLst>
            </p:cNvPr>
            <p:cNvGrpSpPr/>
            <p:nvPr/>
          </p:nvGrpSpPr>
          <p:grpSpPr>
            <a:xfrm rot="5400000">
              <a:off x="6433066" y="3970592"/>
              <a:ext cx="1980722" cy="1888291"/>
              <a:chOff x="12625211" y="2652402"/>
              <a:chExt cx="2782020" cy="3065957"/>
            </a:xfrm>
          </p:grpSpPr>
          <p:pic>
            <p:nvPicPr>
              <p:cNvPr id="39" name="Picture 38" descr="A blue light in the dark&#10;&#10;Description automatically generated">
                <a:extLst>
                  <a:ext uri="{FF2B5EF4-FFF2-40B4-BE49-F238E27FC236}">
                    <a16:creationId xmlns:a16="http://schemas.microsoft.com/office/drawing/2014/main" id="{7DC999BC-0E5F-D55F-7CA7-3460BF366F6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duotone>
                  <a:schemeClr val="accent4">
                    <a:shade val="45000"/>
                    <a:satMod val="135000"/>
                  </a:schemeClr>
                  <a:prstClr val="white"/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12625211" y="2652402"/>
                <a:ext cx="2782020" cy="3065957"/>
              </a:xfrm>
              <a:custGeom>
                <a:avLst/>
                <a:gdLst>
                  <a:gd name="connsiteX0" fmla="*/ 165784 w 2782020"/>
                  <a:gd name="connsiteY0" fmla="*/ 1216095 h 2762623"/>
                  <a:gd name="connsiteX1" fmla="*/ 165784 w 2782020"/>
                  <a:gd name="connsiteY1" fmla="*/ 2013621 h 2762623"/>
                  <a:gd name="connsiteX2" fmla="*/ 2616235 w 2782020"/>
                  <a:gd name="connsiteY2" fmla="*/ 2013621 h 2762623"/>
                  <a:gd name="connsiteX3" fmla="*/ 2616235 w 2782020"/>
                  <a:gd name="connsiteY3" fmla="*/ 1216095 h 2762623"/>
                  <a:gd name="connsiteX4" fmla="*/ 0 w 2782020"/>
                  <a:gd name="connsiteY4" fmla="*/ 0 h 2762623"/>
                  <a:gd name="connsiteX5" fmla="*/ 2782020 w 2782020"/>
                  <a:gd name="connsiteY5" fmla="*/ 0 h 2762623"/>
                  <a:gd name="connsiteX6" fmla="*/ 2782020 w 2782020"/>
                  <a:gd name="connsiteY6" fmla="*/ 2762623 h 2762623"/>
                  <a:gd name="connsiteX7" fmla="*/ 0 w 2782020"/>
                  <a:gd name="connsiteY7" fmla="*/ 2762623 h 2762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2020" h="2762623">
                    <a:moveTo>
                      <a:pt x="165784" y="1216095"/>
                    </a:moveTo>
                    <a:lnTo>
                      <a:pt x="165784" y="2013621"/>
                    </a:lnTo>
                    <a:lnTo>
                      <a:pt x="2616235" y="2013621"/>
                    </a:lnTo>
                    <a:lnTo>
                      <a:pt x="2616235" y="1216095"/>
                    </a:lnTo>
                    <a:close/>
                    <a:moveTo>
                      <a:pt x="0" y="0"/>
                    </a:moveTo>
                    <a:lnTo>
                      <a:pt x="2782020" y="0"/>
                    </a:lnTo>
                    <a:lnTo>
                      <a:pt x="2782020" y="2762623"/>
                    </a:lnTo>
                    <a:lnTo>
                      <a:pt x="0" y="2762623"/>
                    </a:lnTo>
                    <a:close/>
                  </a:path>
                </a:pathLst>
              </a:custGeom>
            </p:spPr>
          </p:pic>
          <p:sp useBgFill="1"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937D3DF6-8319-8DCB-BB49-E93C25D0D853}"/>
                  </a:ext>
                </a:extLst>
              </p:cNvPr>
              <p:cNvSpPr/>
              <p:nvPr/>
            </p:nvSpPr>
            <p:spPr>
              <a:xfrm>
                <a:off x="13103005" y="3843052"/>
                <a:ext cx="1847346" cy="263258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67D20C54-7BC4-3780-BBE3-CE160AA79511}"/>
                </a:ext>
              </a:extLst>
            </p:cNvPr>
            <p:cNvGrpSpPr/>
            <p:nvPr/>
          </p:nvGrpSpPr>
          <p:grpSpPr>
            <a:xfrm rot="16200000">
              <a:off x="6790702" y="1026477"/>
              <a:ext cx="1980722" cy="1888291"/>
              <a:chOff x="12625211" y="2652402"/>
              <a:chExt cx="2782020" cy="3065957"/>
            </a:xfrm>
          </p:grpSpPr>
          <p:pic>
            <p:nvPicPr>
              <p:cNvPr id="37" name="Picture 36" descr="A blue light in the dark&#10;&#10;Description automatically generated">
                <a:extLst>
                  <a:ext uri="{FF2B5EF4-FFF2-40B4-BE49-F238E27FC236}">
                    <a16:creationId xmlns:a16="http://schemas.microsoft.com/office/drawing/2014/main" id="{20AF0F05-0A1D-CD40-0F41-B50903D4B0C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duotone>
                  <a:schemeClr val="accent4">
                    <a:shade val="45000"/>
                    <a:satMod val="135000"/>
                  </a:schemeClr>
                  <a:prstClr val="white"/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12625211" y="2652402"/>
                <a:ext cx="2782020" cy="3065957"/>
              </a:xfrm>
              <a:custGeom>
                <a:avLst/>
                <a:gdLst>
                  <a:gd name="connsiteX0" fmla="*/ 165784 w 2782020"/>
                  <a:gd name="connsiteY0" fmla="*/ 1216095 h 2762623"/>
                  <a:gd name="connsiteX1" fmla="*/ 165784 w 2782020"/>
                  <a:gd name="connsiteY1" fmla="*/ 2013621 h 2762623"/>
                  <a:gd name="connsiteX2" fmla="*/ 2616235 w 2782020"/>
                  <a:gd name="connsiteY2" fmla="*/ 2013621 h 2762623"/>
                  <a:gd name="connsiteX3" fmla="*/ 2616235 w 2782020"/>
                  <a:gd name="connsiteY3" fmla="*/ 1216095 h 2762623"/>
                  <a:gd name="connsiteX4" fmla="*/ 0 w 2782020"/>
                  <a:gd name="connsiteY4" fmla="*/ 0 h 2762623"/>
                  <a:gd name="connsiteX5" fmla="*/ 2782020 w 2782020"/>
                  <a:gd name="connsiteY5" fmla="*/ 0 h 2762623"/>
                  <a:gd name="connsiteX6" fmla="*/ 2782020 w 2782020"/>
                  <a:gd name="connsiteY6" fmla="*/ 2762623 h 2762623"/>
                  <a:gd name="connsiteX7" fmla="*/ 0 w 2782020"/>
                  <a:gd name="connsiteY7" fmla="*/ 2762623 h 2762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2020" h="2762623">
                    <a:moveTo>
                      <a:pt x="165784" y="1216095"/>
                    </a:moveTo>
                    <a:lnTo>
                      <a:pt x="165784" y="2013621"/>
                    </a:lnTo>
                    <a:lnTo>
                      <a:pt x="2616235" y="2013621"/>
                    </a:lnTo>
                    <a:lnTo>
                      <a:pt x="2616235" y="1216095"/>
                    </a:lnTo>
                    <a:close/>
                    <a:moveTo>
                      <a:pt x="0" y="0"/>
                    </a:moveTo>
                    <a:lnTo>
                      <a:pt x="2782020" y="0"/>
                    </a:lnTo>
                    <a:lnTo>
                      <a:pt x="2782020" y="2762623"/>
                    </a:lnTo>
                    <a:lnTo>
                      <a:pt x="0" y="2762623"/>
                    </a:lnTo>
                    <a:close/>
                  </a:path>
                </a:pathLst>
              </a:custGeom>
            </p:spPr>
          </p:pic>
          <p:sp useBgFill="1"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A4D8948E-2304-CEE3-A634-CD7DE430F111}"/>
                  </a:ext>
                </a:extLst>
              </p:cNvPr>
              <p:cNvSpPr/>
              <p:nvPr/>
            </p:nvSpPr>
            <p:spPr>
              <a:xfrm>
                <a:off x="13103005" y="3843052"/>
                <a:ext cx="1847346" cy="263258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FB5F8500-063F-71D7-CC12-1C198611DA0D}"/>
                </a:ext>
              </a:extLst>
            </p:cNvPr>
            <p:cNvGrpSpPr/>
            <p:nvPr/>
          </p:nvGrpSpPr>
          <p:grpSpPr>
            <a:xfrm>
              <a:off x="8077910" y="2671255"/>
              <a:ext cx="1980722" cy="1888291"/>
              <a:chOff x="12625211" y="2652402"/>
              <a:chExt cx="2782020" cy="3065957"/>
            </a:xfrm>
          </p:grpSpPr>
          <p:pic>
            <p:nvPicPr>
              <p:cNvPr id="35" name="Picture 34" descr="A blue light in the dark&#10;&#10;Description automatically generated">
                <a:extLst>
                  <a:ext uri="{FF2B5EF4-FFF2-40B4-BE49-F238E27FC236}">
                    <a16:creationId xmlns:a16="http://schemas.microsoft.com/office/drawing/2014/main" id="{42414162-1C71-DD13-472B-B347CCA55B1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duotone>
                  <a:schemeClr val="accent4">
                    <a:shade val="45000"/>
                    <a:satMod val="135000"/>
                  </a:schemeClr>
                  <a:prstClr val="white"/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12625211" y="2652402"/>
                <a:ext cx="2782020" cy="3065957"/>
              </a:xfrm>
              <a:custGeom>
                <a:avLst/>
                <a:gdLst>
                  <a:gd name="connsiteX0" fmla="*/ 165784 w 2782020"/>
                  <a:gd name="connsiteY0" fmla="*/ 1216095 h 2762623"/>
                  <a:gd name="connsiteX1" fmla="*/ 165784 w 2782020"/>
                  <a:gd name="connsiteY1" fmla="*/ 2013621 h 2762623"/>
                  <a:gd name="connsiteX2" fmla="*/ 2616235 w 2782020"/>
                  <a:gd name="connsiteY2" fmla="*/ 2013621 h 2762623"/>
                  <a:gd name="connsiteX3" fmla="*/ 2616235 w 2782020"/>
                  <a:gd name="connsiteY3" fmla="*/ 1216095 h 2762623"/>
                  <a:gd name="connsiteX4" fmla="*/ 0 w 2782020"/>
                  <a:gd name="connsiteY4" fmla="*/ 0 h 2762623"/>
                  <a:gd name="connsiteX5" fmla="*/ 2782020 w 2782020"/>
                  <a:gd name="connsiteY5" fmla="*/ 0 h 2762623"/>
                  <a:gd name="connsiteX6" fmla="*/ 2782020 w 2782020"/>
                  <a:gd name="connsiteY6" fmla="*/ 2762623 h 2762623"/>
                  <a:gd name="connsiteX7" fmla="*/ 0 w 2782020"/>
                  <a:gd name="connsiteY7" fmla="*/ 2762623 h 2762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2020" h="2762623">
                    <a:moveTo>
                      <a:pt x="165784" y="1216095"/>
                    </a:moveTo>
                    <a:lnTo>
                      <a:pt x="165784" y="2013621"/>
                    </a:lnTo>
                    <a:lnTo>
                      <a:pt x="2616235" y="2013621"/>
                    </a:lnTo>
                    <a:lnTo>
                      <a:pt x="2616235" y="1216095"/>
                    </a:lnTo>
                    <a:close/>
                    <a:moveTo>
                      <a:pt x="0" y="0"/>
                    </a:moveTo>
                    <a:lnTo>
                      <a:pt x="2782020" y="0"/>
                    </a:lnTo>
                    <a:lnTo>
                      <a:pt x="2782020" y="2762623"/>
                    </a:lnTo>
                    <a:lnTo>
                      <a:pt x="0" y="2762623"/>
                    </a:lnTo>
                    <a:close/>
                  </a:path>
                </a:pathLst>
              </a:custGeom>
            </p:spPr>
          </p:pic>
          <p:sp useBgFill="1"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6E7DAD6-0235-4782-92DB-A302CCBC04B5}"/>
                  </a:ext>
                </a:extLst>
              </p:cNvPr>
              <p:cNvSpPr/>
              <p:nvPr/>
            </p:nvSpPr>
            <p:spPr>
              <a:xfrm>
                <a:off x="13103005" y="3843052"/>
                <a:ext cx="1847346" cy="263258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49ABD209-49A0-C2EF-B4D6-1D635E43ACC9}"/>
                </a:ext>
              </a:extLst>
            </p:cNvPr>
            <p:cNvGrpSpPr/>
            <p:nvPr/>
          </p:nvGrpSpPr>
          <p:grpSpPr>
            <a:xfrm rot="10800000">
              <a:off x="5053788" y="2291869"/>
              <a:ext cx="1980722" cy="1888291"/>
              <a:chOff x="12625211" y="2652402"/>
              <a:chExt cx="2782020" cy="3065957"/>
            </a:xfrm>
          </p:grpSpPr>
          <p:pic>
            <p:nvPicPr>
              <p:cNvPr id="33" name="Picture 32" descr="A blue light in the dark&#10;&#10;Description automatically generated">
                <a:extLst>
                  <a:ext uri="{FF2B5EF4-FFF2-40B4-BE49-F238E27FC236}">
                    <a16:creationId xmlns:a16="http://schemas.microsoft.com/office/drawing/2014/main" id="{49072F57-FCFE-7D88-7344-EFF99BF445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duotone>
                  <a:schemeClr val="accent4">
                    <a:shade val="45000"/>
                    <a:satMod val="135000"/>
                  </a:schemeClr>
                  <a:prstClr val="white"/>
                </a:duoton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12625211" y="2652402"/>
                <a:ext cx="2782020" cy="3065957"/>
              </a:xfrm>
              <a:custGeom>
                <a:avLst/>
                <a:gdLst>
                  <a:gd name="connsiteX0" fmla="*/ 165784 w 2782020"/>
                  <a:gd name="connsiteY0" fmla="*/ 1216095 h 2762623"/>
                  <a:gd name="connsiteX1" fmla="*/ 165784 w 2782020"/>
                  <a:gd name="connsiteY1" fmla="*/ 2013621 h 2762623"/>
                  <a:gd name="connsiteX2" fmla="*/ 2616235 w 2782020"/>
                  <a:gd name="connsiteY2" fmla="*/ 2013621 h 2762623"/>
                  <a:gd name="connsiteX3" fmla="*/ 2616235 w 2782020"/>
                  <a:gd name="connsiteY3" fmla="*/ 1216095 h 2762623"/>
                  <a:gd name="connsiteX4" fmla="*/ 0 w 2782020"/>
                  <a:gd name="connsiteY4" fmla="*/ 0 h 2762623"/>
                  <a:gd name="connsiteX5" fmla="*/ 2782020 w 2782020"/>
                  <a:gd name="connsiteY5" fmla="*/ 0 h 2762623"/>
                  <a:gd name="connsiteX6" fmla="*/ 2782020 w 2782020"/>
                  <a:gd name="connsiteY6" fmla="*/ 2762623 h 2762623"/>
                  <a:gd name="connsiteX7" fmla="*/ 0 w 2782020"/>
                  <a:gd name="connsiteY7" fmla="*/ 2762623 h 2762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2020" h="2762623">
                    <a:moveTo>
                      <a:pt x="165784" y="1216095"/>
                    </a:moveTo>
                    <a:lnTo>
                      <a:pt x="165784" y="2013621"/>
                    </a:lnTo>
                    <a:lnTo>
                      <a:pt x="2616235" y="2013621"/>
                    </a:lnTo>
                    <a:lnTo>
                      <a:pt x="2616235" y="1216095"/>
                    </a:lnTo>
                    <a:close/>
                    <a:moveTo>
                      <a:pt x="0" y="0"/>
                    </a:moveTo>
                    <a:lnTo>
                      <a:pt x="2782020" y="0"/>
                    </a:lnTo>
                    <a:lnTo>
                      <a:pt x="2782020" y="2762623"/>
                    </a:lnTo>
                    <a:lnTo>
                      <a:pt x="0" y="2762623"/>
                    </a:lnTo>
                    <a:close/>
                  </a:path>
                </a:pathLst>
              </a:custGeom>
            </p:spPr>
          </p:pic>
          <p:sp useBgFill="1"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AC90AE8D-87DC-B371-BE6F-B5550B980D46}"/>
                  </a:ext>
                </a:extLst>
              </p:cNvPr>
              <p:cNvSpPr/>
              <p:nvPr/>
            </p:nvSpPr>
            <p:spPr>
              <a:xfrm>
                <a:off x="13103005" y="3843052"/>
                <a:ext cx="1847346" cy="263258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</p:grpSp>
      <p:grpSp>
        <p:nvGrpSpPr>
          <p:cNvPr id="45" name="!!Group 40">
            <a:extLst>
              <a:ext uri="{FF2B5EF4-FFF2-40B4-BE49-F238E27FC236}">
                <a16:creationId xmlns:a16="http://schemas.microsoft.com/office/drawing/2014/main" id="{AB96F0AE-D4E1-4E7A-A07D-DC73B9DA86EA}"/>
              </a:ext>
            </a:extLst>
          </p:cNvPr>
          <p:cNvGrpSpPr>
            <a:grpSpLocks/>
          </p:cNvGrpSpPr>
          <p:nvPr/>
        </p:nvGrpSpPr>
        <p:grpSpPr>
          <a:xfrm>
            <a:off x="693896" y="4692684"/>
            <a:ext cx="2569192" cy="1200329"/>
            <a:chOff x="366554" y="1652633"/>
            <a:chExt cx="2569192" cy="1200329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E5E043B2-9DCB-8BD1-B3D7-61A5290B166B}"/>
                </a:ext>
              </a:extLst>
            </p:cNvPr>
            <p:cNvSpPr txBox="1">
              <a:spLocks/>
            </p:cNvSpPr>
            <p:nvPr/>
          </p:nvSpPr>
          <p:spPr>
            <a:xfrm>
              <a:off x="1678398" y="1652633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fa-IR" sz="7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5</a:t>
              </a:r>
              <a:endParaRPr lang="en-US" sz="80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1953DE0-11DB-8F86-D97A-D0CDBC9BA9A1}"/>
                </a:ext>
              </a:extLst>
            </p:cNvPr>
            <p:cNvSpPr txBox="1">
              <a:spLocks/>
            </p:cNvSpPr>
            <p:nvPr/>
          </p:nvSpPr>
          <p:spPr>
            <a:xfrm>
              <a:off x="366554" y="1690369"/>
              <a:ext cx="1888292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PROJECT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  <a:p>
              <a:pPr algn="r"/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  <a:p>
              <a:pPr algn="r"/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48" name="!!Group 43">
            <a:extLst>
              <a:ext uri="{FF2B5EF4-FFF2-40B4-BE49-F238E27FC236}">
                <a16:creationId xmlns:a16="http://schemas.microsoft.com/office/drawing/2014/main" id="{382F613C-CA86-6ACA-CA49-5A6ECCC5842F}"/>
              </a:ext>
            </a:extLst>
          </p:cNvPr>
          <p:cNvGrpSpPr>
            <a:grpSpLocks/>
          </p:cNvGrpSpPr>
          <p:nvPr/>
        </p:nvGrpSpPr>
        <p:grpSpPr>
          <a:xfrm>
            <a:off x="702824" y="1075849"/>
            <a:ext cx="2539037" cy="1278068"/>
            <a:chOff x="375482" y="3430005"/>
            <a:chExt cx="2539037" cy="1278068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AAEC14A1-5351-4940-F3EF-E3BDB06BD5FC}"/>
                </a:ext>
              </a:extLst>
            </p:cNvPr>
            <p:cNvSpPr txBox="1">
              <a:spLocks/>
            </p:cNvSpPr>
            <p:nvPr/>
          </p:nvSpPr>
          <p:spPr>
            <a:xfrm>
              <a:off x="1657171" y="3430005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fa-IR" sz="7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6</a:t>
              </a:r>
              <a:endParaRPr lang="en-US" sz="80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E5819DFC-B2FE-ACD3-634C-56EA5FBDE0C6}"/>
                </a:ext>
              </a:extLst>
            </p:cNvPr>
            <p:cNvSpPr txBox="1">
              <a:spLocks/>
            </p:cNvSpPr>
            <p:nvPr/>
          </p:nvSpPr>
          <p:spPr>
            <a:xfrm>
              <a:off x="375482" y="3569300"/>
              <a:ext cx="1879364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SUCCESS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  <a:p>
              <a:pPr algn="r"/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  <a:p>
              <a:pPr algn="r"/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51" name="!!Group 46">
            <a:extLst>
              <a:ext uri="{FF2B5EF4-FFF2-40B4-BE49-F238E27FC236}">
                <a16:creationId xmlns:a16="http://schemas.microsoft.com/office/drawing/2014/main" id="{7337A413-EE92-003E-FB5A-D19E476112DE}"/>
              </a:ext>
            </a:extLst>
          </p:cNvPr>
          <p:cNvGrpSpPr>
            <a:grpSpLocks/>
          </p:cNvGrpSpPr>
          <p:nvPr/>
        </p:nvGrpSpPr>
        <p:grpSpPr>
          <a:xfrm>
            <a:off x="4523551" y="868538"/>
            <a:ext cx="2708343" cy="1212129"/>
            <a:chOff x="-189242" y="5271553"/>
            <a:chExt cx="2708343" cy="1212129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1709975A-CB3A-5DD8-886E-4CC449B27938}"/>
                </a:ext>
              </a:extLst>
            </p:cNvPr>
            <p:cNvSpPr txBox="1">
              <a:spLocks/>
            </p:cNvSpPr>
            <p:nvPr/>
          </p:nvSpPr>
          <p:spPr>
            <a:xfrm>
              <a:off x="-189242" y="5271553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7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3</a:t>
              </a:r>
              <a:endParaRPr lang="en-US" sz="80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8E4B8449-2D50-63F1-4715-1B04971C1A6D}"/>
                </a:ext>
              </a:extLst>
            </p:cNvPr>
            <p:cNvSpPr txBox="1">
              <a:spLocks/>
            </p:cNvSpPr>
            <p:nvPr/>
          </p:nvSpPr>
          <p:spPr>
            <a:xfrm>
              <a:off x="600350" y="5344909"/>
              <a:ext cx="1918751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PLANNING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  <a:p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  <a:p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54" name="!!Group 49">
            <a:extLst>
              <a:ext uri="{FF2B5EF4-FFF2-40B4-BE49-F238E27FC236}">
                <a16:creationId xmlns:a16="http://schemas.microsoft.com/office/drawing/2014/main" id="{BAC11738-18D3-B82D-8DDB-85DF8D7FDBBE}"/>
              </a:ext>
            </a:extLst>
          </p:cNvPr>
          <p:cNvGrpSpPr>
            <a:grpSpLocks/>
          </p:cNvGrpSpPr>
          <p:nvPr/>
        </p:nvGrpSpPr>
        <p:grpSpPr>
          <a:xfrm>
            <a:off x="8434262" y="1114719"/>
            <a:ext cx="3109263" cy="1200329"/>
            <a:chOff x="8726422" y="5283353"/>
            <a:chExt cx="3109263" cy="1200329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D74A9466-5028-9781-795E-F29BD2CCD57C}"/>
                </a:ext>
              </a:extLst>
            </p:cNvPr>
            <p:cNvSpPr txBox="1">
              <a:spLocks/>
            </p:cNvSpPr>
            <p:nvPr/>
          </p:nvSpPr>
          <p:spPr>
            <a:xfrm>
              <a:off x="8726422" y="5283353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fa-IR" sz="7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2</a:t>
              </a:r>
              <a:endParaRPr lang="en-US" sz="80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EC412C26-0585-F064-4B18-318DD7651825}"/>
                </a:ext>
              </a:extLst>
            </p:cNvPr>
            <p:cNvSpPr txBox="1">
              <a:spLocks/>
            </p:cNvSpPr>
            <p:nvPr/>
          </p:nvSpPr>
          <p:spPr>
            <a:xfrm>
              <a:off x="9947393" y="5339690"/>
              <a:ext cx="1888292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REASEARCH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  <a:p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  <a:p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57" name="!!Group 52">
            <a:extLst>
              <a:ext uri="{FF2B5EF4-FFF2-40B4-BE49-F238E27FC236}">
                <a16:creationId xmlns:a16="http://schemas.microsoft.com/office/drawing/2014/main" id="{FFAB96F8-6835-D820-3932-0A9D9AEF4E30}"/>
              </a:ext>
            </a:extLst>
          </p:cNvPr>
          <p:cNvGrpSpPr>
            <a:grpSpLocks/>
          </p:cNvGrpSpPr>
          <p:nvPr/>
        </p:nvGrpSpPr>
        <p:grpSpPr>
          <a:xfrm>
            <a:off x="8434262" y="4692684"/>
            <a:ext cx="3109263" cy="1200329"/>
            <a:chOff x="8726422" y="3222396"/>
            <a:chExt cx="3109263" cy="1200329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08B1A76A-A72F-238A-6F46-C490872107A2}"/>
                </a:ext>
              </a:extLst>
            </p:cNvPr>
            <p:cNvSpPr txBox="1">
              <a:spLocks/>
            </p:cNvSpPr>
            <p:nvPr/>
          </p:nvSpPr>
          <p:spPr>
            <a:xfrm>
              <a:off x="8726422" y="3222396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fa-IR" sz="7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1</a:t>
              </a:r>
              <a:endParaRPr lang="en-US" sz="80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837A9DAA-86F5-BF50-2CF9-FFEB7CD502D1}"/>
                </a:ext>
              </a:extLst>
            </p:cNvPr>
            <p:cNvSpPr txBox="1">
              <a:spLocks/>
            </p:cNvSpPr>
            <p:nvPr/>
          </p:nvSpPr>
          <p:spPr>
            <a:xfrm>
              <a:off x="9947393" y="3278733"/>
              <a:ext cx="1888292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IDEA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  <a:p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  <a:p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60" name="!!Group 40">
            <a:extLst>
              <a:ext uri="{FF2B5EF4-FFF2-40B4-BE49-F238E27FC236}">
                <a16:creationId xmlns:a16="http://schemas.microsoft.com/office/drawing/2014/main" id="{FB667629-DDB7-7042-EDF1-A0B643B90138}"/>
              </a:ext>
            </a:extLst>
          </p:cNvPr>
          <p:cNvGrpSpPr>
            <a:grpSpLocks/>
          </p:cNvGrpSpPr>
          <p:nvPr/>
        </p:nvGrpSpPr>
        <p:grpSpPr>
          <a:xfrm>
            <a:off x="4842148" y="5057507"/>
            <a:ext cx="2647455" cy="1200329"/>
            <a:chOff x="366554" y="1652633"/>
            <a:chExt cx="2647455" cy="1200329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579E8C1-212A-6932-1D92-EFD59D87F6F6}"/>
                </a:ext>
              </a:extLst>
            </p:cNvPr>
            <p:cNvSpPr txBox="1">
              <a:spLocks/>
            </p:cNvSpPr>
            <p:nvPr/>
          </p:nvSpPr>
          <p:spPr>
            <a:xfrm>
              <a:off x="1756661" y="1652633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fa-IR" sz="7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4</a:t>
              </a:r>
              <a:endParaRPr lang="en-US" sz="80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92792FA6-2158-838F-8411-692FA81D2916}"/>
                </a:ext>
              </a:extLst>
            </p:cNvPr>
            <p:cNvSpPr txBox="1">
              <a:spLocks/>
            </p:cNvSpPr>
            <p:nvPr/>
          </p:nvSpPr>
          <p:spPr>
            <a:xfrm>
              <a:off x="366554" y="1690369"/>
              <a:ext cx="1888291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STARTUP</a:t>
              </a:r>
            </a:p>
            <a:p>
              <a:pPr algn="r"/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  <a:p>
              <a:pPr algn="r"/>
              <a:endParaRPr lang="en-US" sz="14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sp>
        <p:nvSpPr>
          <p:cNvPr id="64" name="Saeed Faal">
            <a:extLst>
              <a:ext uri="{FF2B5EF4-FFF2-40B4-BE49-F238E27FC236}">
                <a16:creationId xmlns:a16="http://schemas.microsoft.com/office/drawing/2014/main" id="{B4E608D6-FF42-FE7B-2C2D-C80F31F6C32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7191573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" presetID="1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10" presetClass="entr" presetSubtype="0" fill="hold" nodeType="after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2" fill="hold" nodeType="withEffect" p14:presetBounceEnd="50000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5" dur="1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6" dur="1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18" presetID="8" presetClass="emph" presetSubtype="0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5400000">
                                          <p:cBhvr>
                                            <p:cTn id="19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0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2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5" dur="1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6" dur="1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8" presetID="8" presetClass="emph" presetSubtype="0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5400000">
                                          <p:cBhvr>
                                            <p:cTn id="29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1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" dur="1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6" dur="1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" fill="hold">
                                <p:stCondLst>
                                  <p:cond delay="5500"/>
                                </p:stCondLst>
                                <p:childTnLst>
                                  <p:par>
                                    <p:cTn id="38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5400000">
                                          <p:cBhvr>
                                            <p:cTn id="4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3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5400000">
                                          <p:cBhvr>
                                            <p:cTn id="44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50" dur="15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51" dur="15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10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5" fill="hold">
                                <p:stCondLst>
                                  <p:cond delay="7500"/>
                                </p:stCondLst>
                                <p:childTnLst>
                                  <p:par>
                                    <p:cTn id="56" presetID="8" presetClass="emph" presetSubtype="0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5400000">
                                          <p:cBhvr>
                                            <p:cTn id="57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2" presetClass="entr" presetSubtype="8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63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64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5" fill="hold">
                                <p:stCondLst>
                                  <p:cond delay="9000"/>
                                </p:stCondLst>
                                <p:childTnLst>
                                  <p:par>
                                    <p:cTn id="66" presetID="8" presetClass="emph" presetSubtype="0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5400000">
                                          <p:cBhvr>
                                            <p:cTn id="67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8" presetID="2" presetClass="entr" presetSubtype="8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7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71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7" presetID="1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10" presetClass="entr" presetSubtype="0" fill="hold" nodeType="after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18" presetID="8" presetClass="emph" presetSubtype="0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5400000">
                                          <p:cBhvr>
                                            <p:cTn id="19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0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5" dur="1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6" dur="15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28" presetID="8" presetClass="emph" presetSubtype="0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5400000">
                                          <p:cBhvr>
                                            <p:cTn id="29" dur="1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15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7" fill="hold">
                                <p:stCondLst>
                                  <p:cond delay="5500"/>
                                </p:stCondLst>
                                <p:childTnLst>
                                  <p:par>
                                    <p:cTn id="38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1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5400000">
                                          <p:cBhvr>
                                            <p:cTn id="42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3" presetID="8" presetClass="emph" presetSubtype="0" decel="10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5400000">
                                          <p:cBhvr>
                                            <p:cTn id="44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7" dur="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50" dur="15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51" dur="1500" fill="hold"/>
                                            <p:tgtEl>
                                              <p:spTgt spid="6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52" presetID="10" presetClass="exit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Effect transition="out" filter="fade">
                                          <p:cBhvr>
                                            <p:cTn id="53" dur="10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999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5" fill="hold">
                                <p:stCondLst>
                                  <p:cond delay="7500"/>
                                </p:stCondLst>
                                <p:childTnLst>
                                  <p:par>
                                    <p:cTn id="56" presetID="8" presetClass="emph" presetSubtype="0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5400000">
                                          <p:cBhvr>
                                            <p:cTn id="57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0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1" presetID="2" presetClass="entr" presetSubtype="8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3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4" dur="15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5" fill="hold">
                                <p:stCondLst>
                                  <p:cond delay="9000"/>
                                </p:stCondLst>
                                <p:childTnLst>
                                  <p:par>
                                    <p:cTn id="66" presetID="8" presetClass="emph" presetSubtype="0" decel="10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5400000">
                                          <p:cBhvr>
                                            <p:cTn id="67" dur="1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68" presetID="2" presetClass="entr" presetSubtype="8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0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1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7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4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" grpId="0" animBg="1"/>
        </p:bldLst>
      </p:timing>
    </mc:Fallback>
  </mc:AlternateContent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Saeed Faal">
            <a:extLst>
              <a:ext uri="{FF2B5EF4-FFF2-40B4-BE49-F238E27FC236}">
                <a16:creationId xmlns:a16="http://schemas.microsoft.com/office/drawing/2014/main" id="{6C469CBD-18A7-B901-4B1C-83AF7945C448}"/>
              </a:ext>
            </a:extLst>
          </p:cNvPr>
          <p:cNvGrpSpPr/>
          <p:nvPr/>
        </p:nvGrpSpPr>
        <p:grpSpPr>
          <a:xfrm>
            <a:off x="2521121" y="905261"/>
            <a:ext cx="7149759" cy="1323439"/>
            <a:chOff x="6482171" y="889915"/>
            <a:chExt cx="5323659" cy="1985467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5924D294-4954-611F-35B5-9162673F3990}"/>
                </a:ext>
              </a:extLst>
            </p:cNvPr>
            <p:cNvSpPr txBox="1"/>
            <p:nvPr/>
          </p:nvSpPr>
          <p:spPr>
            <a:xfrm>
              <a:off x="6482171" y="889915"/>
              <a:ext cx="5323659" cy="198546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>
                <a:defRPr sz="4000" b="1" i="0">
                  <a:solidFill>
                    <a:schemeClr val="tx1">
                      <a:lumMod val="85000"/>
                      <a:lumOff val="15000"/>
                    </a:schemeClr>
                  </a:solidFill>
                  <a:effectLst>
                    <a:outerShdw blurRad="254000" dist="38100" dir="2700000" sx="101000" sy="101000" algn="tl" rotWithShape="0">
                      <a:prstClr val="black">
                        <a:alpha val="40000"/>
                      </a:prstClr>
                    </a:outerShdw>
                  </a:effectLst>
                  <a:latin typeface="Lato Black" panose="020F0A02020204030203" pitchFamily="34" charset="0"/>
                </a:defRPr>
              </a:lvl1pPr>
            </a:lstStyle>
            <a:p>
              <a:pPr algn="ctr"/>
              <a:r>
                <a: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" panose="00000500000000000000" pitchFamily="2" charset="0"/>
                </a:rPr>
                <a:t>YOUR MAIN TITLE HERE</a:t>
              </a:r>
              <a:endParaRPr lang="ru-RU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4BF5D0C-9C80-D5D0-6DB2-95D553DE45F1}"/>
                </a:ext>
              </a:extLst>
            </p:cNvPr>
            <p:cNvSpPr txBox="1"/>
            <p:nvPr/>
          </p:nvSpPr>
          <p:spPr>
            <a:xfrm>
              <a:off x="7030448" y="1959754"/>
              <a:ext cx="4227101" cy="4155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  <a:ea typeface="Roboto Light" panose="02000000000000000000" pitchFamily="2" charset="0"/>
                  <a:cs typeface="Open Sans Light" panose="020B0306030504020204" pitchFamily="34" charset="0"/>
                </a:rPr>
                <a:t>Please add your details in this text box</a:t>
              </a: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AF4C54C4-7201-4B74-953C-89D888DE0243}"/>
              </a:ext>
            </a:extLst>
          </p:cNvPr>
          <p:cNvSpPr txBox="1"/>
          <p:nvPr/>
        </p:nvSpPr>
        <p:spPr>
          <a:xfrm>
            <a:off x="2808448" y="5333383"/>
            <a:ext cx="1745133" cy="675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39976">
              <a:lnSpc>
                <a:spcPct val="150000"/>
              </a:lnSpc>
            </a:pPr>
            <a:r>
              <a:rPr lang="en-US" sz="1333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Type your details in this box</a:t>
            </a:r>
            <a:endParaRPr lang="ru-RU" sz="1333" spc="-100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866F0A9-84F3-85DC-D078-8A35760CC331}"/>
              </a:ext>
            </a:extLst>
          </p:cNvPr>
          <p:cNvSpPr txBox="1"/>
          <p:nvPr/>
        </p:nvSpPr>
        <p:spPr>
          <a:xfrm>
            <a:off x="7670707" y="5333383"/>
            <a:ext cx="1745133" cy="675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39976">
              <a:lnSpc>
                <a:spcPct val="150000"/>
              </a:lnSpc>
            </a:pPr>
            <a:r>
              <a:rPr lang="en-US" sz="1333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Type your details in this box</a:t>
            </a:r>
            <a:endParaRPr lang="ru-RU" sz="1333" spc="-100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5AF34CB-347E-7B33-4F85-6DB12E2ECB8F}"/>
              </a:ext>
            </a:extLst>
          </p:cNvPr>
          <p:cNvSpPr txBox="1"/>
          <p:nvPr/>
        </p:nvSpPr>
        <p:spPr>
          <a:xfrm>
            <a:off x="5591721" y="3124367"/>
            <a:ext cx="10155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" panose="02000000000000000000" pitchFamily="2" charset="0"/>
                <a:cs typeface="Open Sans" panose="020B0606030504020204" pitchFamily="34" charset="0"/>
              </a:rPr>
              <a:t>2026</a:t>
            </a:r>
            <a:endParaRPr lang="ru-RU" sz="2400" b="1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Roboto" panose="02000000000000000000" pitchFamily="2" charset="0"/>
              <a:cs typeface="Open Sans" panose="020B0606030504020204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7EFE9B6-9064-1603-D3A3-EB6A262EE64B}"/>
              </a:ext>
            </a:extLst>
          </p:cNvPr>
          <p:cNvSpPr txBox="1"/>
          <p:nvPr/>
        </p:nvSpPr>
        <p:spPr>
          <a:xfrm>
            <a:off x="3173249" y="3848153"/>
            <a:ext cx="10155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" panose="02000000000000000000" pitchFamily="2" charset="0"/>
                <a:cs typeface="Open Sans" panose="020B0606030504020204" pitchFamily="34" charset="0"/>
              </a:rPr>
              <a:t>2025</a:t>
            </a:r>
            <a:endParaRPr lang="ru-RU" sz="2400" b="1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Roboto" panose="02000000000000000000" pitchFamily="2" charset="0"/>
              <a:cs typeface="Open Sans" panose="020B0606030504020204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D260F5C-2E4C-7E99-377C-E4B7D0BEBD69}"/>
              </a:ext>
            </a:extLst>
          </p:cNvPr>
          <p:cNvSpPr txBox="1"/>
          <p:nvPr/>
        </p:nvSpPr>
        <p:spPr>
          <a:xfrm>
            <a:off x="8035508" y="3848153"/>
            <a:ext cx="10155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" panose="02000000000000000000" pitchFamily="2" charset="0"/>
                <a:cs typeface="Open Sans" panose="020B0606030504020204" pitchFamily="34" charset="0"/>
              </a:rPr>
              <a:t>2027</a:t>
            </a:r>
            <a:endParaRPr lang="ru-RU" sz="2400" b="1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Roboto" panose="02000000000000000000" pitchFamily="2" charset="0"/>
              <a:cs typeface="Open Sans" panose="020B0606030504020204" pitchFamily="34" charset="0"/>
            </a:endParaRPr>
          </a:p>
        </p:txBody>
      </p:sp>
      <p:pic>
        <p:nvPicPr>
          <p:cNvPr id="26" name="Graphic 25" descr="Aperture with solid fill">
            <a:extLst>
              <a:ext uri="{FF2B5EF4-FFF2-40B4-BE49-F238E27FC236}">
                <a16:creationId xmlns:a16="http://schemas.microsoft.com/office/drawing/2014/main" id="{E26726C0-C819-1E9A-B3FD-992646C8FE5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315254" y="2989439"/>
            <a:ext cx="731520" cy="731520"/>
          </a:xfrm>
          <a:prstGeom prst="rect">
            <a:avLst/>
          </a:prstGeom>
        </p:spPr>
      </p:pic>
      <p:pic>
        <p:nvPicPr>
          <p:cNvPr id="27" name="Graphic 26" descr="Bank with solid fill">
            <a:extLst>
              <a:ext uri="{FF2B5EF4-FFF2-40B4-BE49-F238E27FC236}">
                <a16:creationId xmlns:a16="http://schemas.microsoft.com/office/drawing/2014/main" id="{2E830396-5D1D-91A4-958C-6F5B438758D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733726" y="3713225"/>
            <a:ext cx="731520" cy="731520"/>
          </a:xfrm>
          <a:prstGeom prst="rect">
            <a:avLst/>
          </a:prstGeom>
        </p:spPr>
      </p:pic>
      <p:pic>
        <p:nvPicPr>
          <p:cNvPr id="28" name="Graphic 27" descr="Dollar with solid fill">
            <a:extLst>
              <a:ext uri="{FF2B5EF4-FFF2-40B4-BE49-F238E27FC236}">
                <a16:creationId xmlns:a16="http://schemas.microsoft.com/office/drawing/2014/main" id="{6F752F19-AF0C-366B-D53A-F3809E51C5B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8177513" y="2989439"/>
            <a:ext cx="731520" cy="731520"/>
          </a:xfrm>
          <a:prstGeom prst="rect">
            <a:avLst/>
          </a:prstGeom>
        </p:spPr>
      </p:pic>
      <p:sp>
        <p:nvSpPr>
          <p:cNvPr id="29" name="TextBox 28">
            <a:extLst>
              <a:ext uri="{FF2B5EF4-FFF2-40B4-BE49-F238E27FC236}">
                <a16:creationId xmlns:a16="http://schemas.microsoft.com/office/drawing/2014/main" id="{26294949-6682-61F7-A840-F427BEC82086}"/>
              </a:ext>
            </a:extLst>
          </p:cNvPr>
          <p:cNvSpPr txBox="1"/>
          <p:nvPr/>
        </p:nvSpPr>
        <p:spPr>
          <a:xfrm>
            <a:off x="5226920" y="5333383"/>
            <a:ext cx="1745133" cy="675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39976">
              <a:lnSpc>
                <a:spcPct val="150000"/>
              </a:lnSpc>
            </a:pPr>
            <a:r>
              <a:rPr lang="en-US" sz="1333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Open Sans Light" panose="020B0306030504020204" pitchFamily="34" charset="0"/>
                <a:cs typeface="Open Sans Light" panose="020B0306030504020204" pitchFamily="34" charset="0"/>
              </a:rPr>
              <a:t>Send this box to back after typing</a:t>
            </a:r>
            <a:endParaRPr lang="ru-RU" sz="1333" spc="-100" dirty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0"/>
              <a:ea typeface="Open Sans Light" panose="020B0306030504020204" pitchFamily="34" charset="0"/>
              <a:cs typeface="Open Sans Light" panose="020B0306030504020204" pitchFamily="34" charset="0"/>
            </a:endParaRPr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B8FF93D7-2060-6A00-9FFB-A9E2A32F3337}"/>
              </a:ext>
            </a:extLst>
          </p:cNvPr>
          <p:cNvSpPr/>
          <p:nvPr/>
        </p:nvSpPr>
        <p:spPr>
          <a:xfrm rot="10800000">
            <a:off x="2385222" y="2235730"/>
            <a:ext cx="7439016" cy="2813320"/>
          </a:xfrm>
          <a:custGeom>
            <a:avLst/>
            <a:gdLst>
              <a:gd name="connsiteX0" fmla="*/ 4261914 w 6298149"/>
              <a:gd name="connsiteY0" fmla="*/ 1112838 h 2381862"/>
              <a:gd name="connsiteX1" fmla="*/ 4040399 w 6298149"/>
              <a:gd name="connsiteY1" fmla="*/ 1112838 h 2381862"/>
              <a:gd name="connsiteX2" fmla="*/ 4022290 w 6298149"/>
              <a:gd name="connsiteY2" fmla="*/ 933206 h 2381862"/>
              <a:gd name="connsiteX3" fmla="*/ 3149076 w 6298149"/>
              <a:gd name="connsiteY3" fmla="*/ 221516 h 2381862"/>
              <a:gd name="connsiteX4" fmla="*/ 2275861 w 6298149"/>
              <a:gd name="connsiteY4" fmla="*/ 933206 h 2381862"/>
              <a:gd name="connsiteX5" fmla="*/ 2257753 w 6298149"/>
              <a:gd name="connsiteY5" fmla="*/ 1112838 h 2381862"/>
              <a:gd name="connsiteX6" fmla="*/ 2036237 w 6298149"/>
              <a:gd name="connsiteY6" fmla="*/ 1112838 h 2381862"/>
              <a:gd name="connsiteX7" fmla="*/ 2041983 w 6298149"/>
              <a:gd name="connsiteY7" fmla="*/ 999057 h 2381862"/>
              <a:gd name="connsiteX8" fmla="*/ 3149076 w 6298149"/>
              <a:gd name="connsiteY8" fmla="*/ 0 h 2381862"/>
              <a:gd name="connsiteX9" fmla="*/ 4256169 w 6298149"/>
              <a:gd name="connsiteY9" fmla="*/ 999057 h 2381862"/>
              <a:gd name="connsiteX10" fmla="*/ 1112839 w 6298149"/>
              <a:gd name="connsiteY10" fmla="*/ 2381862 h 2381862"/>
              <a:gd name="connsiteX11" fmla="*/ 0 w 6298149"/>
              <a:gd name="connsiteY11" fmla="*/ 1269024 h 2381862"/>
              <a:gd name="connsiteX12" fmla="*/ 1 w 6298149"/>
              <a:gd name="connsiteY12" fmla="*/ 1269020 h 2381862"/>
              <a:gd name="connsiteX13" fmla="*/ 221516 w 6298149"/>
              <a:gd name="connsiteY13" fmla="*/ 1269020 h 2381862"/>
              <a:gd name="connsiteX14" fmla="*/ 221516 w 6298149"/>
              <a:gd name="connsiteY14" fmla="*/ 1269024 h 2381862"/>
              <a:gd name="connsiteX15" fmla="*/ 1112839 w 6298149"/>
              <a:gd name="connsiteY15" fmla="*/ 2160346 h 2381862"/>
              <a:gd name="connsiteX16" fmla="*/ 2004162 w 6298149"/>
              <a:gd name="connsiteY16" fmla="*/ 1269024 h 2381862"/>
              <a:gd name="connsiteX17" fmla="*/ 2004161 w 6298149"/>
              <a:gd name="connsiteY17" fmla="*/ 1269020 h 2381862"/>
              <a:gd name="connsiteX18" fmla="*/ 2225677 w 6298149"/>
              <a:gd name="connsiteY18" fmla="*/ 1269020 h 2381862"/>
              <a:gd name="connsiteX19" fmla="*/ 2225677 w 6298149"/>
              <a:gd name="connsiteY19" fmla="*/ 1269024 h 2381862"/>
              <a:gd name="connsiteX20" fmla="*/ 1112839 w 6298149"/>
              <a:gd name="connsiteY20" fmla="*/ 2381862 h 2381862"/>
              <a:gd name="connsiteX21" fmla="*/ 5185311 w 6298149"/>
              <a:gd name="connsiteY21" fmla="*/ 2381862 h 2381862"/>
              <a:gd name="connsiteX22" fmla="*/ 4072472 w 6298149"/>
              <a:gd name="connsiteY22" fmla="*/ 1269024 h 2381862"/>
              <a:gd name="connsiteX23" fmla="*/ 4072473 w 6298149"/>
              <a:gd name="connsiteY23" fmla="*/ 1269020 h 2381862"/>
              <a:gd name="connsiteX24" fmla="*/ 4293988 w 6298149"/>
              <a:gd name="connsiteY24" fmla="*/ 1269020 h 2381862"/>
              <a:gd name="connsiteX25" fmla="*/ 4293987 w 6298149"/>
              <a:gd name="connsiteY25" fmla="*/ 1269024 h 2381862"/>
              <a:gd name="connsiteX26" fmla="*/ 5185311 w 6298149"/>
              <a:gd name="connsiteY26" fmla="*/ 2160346 h 2381862"/>
              <a:gd name="connsiteX27" fmla="*/ 6076634 w 6298149"/>
              <a:gd name="connsiteY27" fmla="*/ 1269024 h 2381862"/>
              <a:gd name="connsiteX28" fmla="*/ 6076633 w 6298149"/>
              <a:gd name="connsiteY28" fmla="*/ 1269020 h 2381862"/>
              <a:gd name="connsiteX29" fmla="*/ 6298149 w 6298149"/>
              <a:gd name="connsiteY29" fmla="*/ 1269020 h 2381862"/>
              <a:gd name="connsiteX30" fmla="*/ 6298149 w 6298149"/>
              <a:gd name="connsiteY30" fmla="*/ 1269024 h 2381862"/>
              <a:gd name="connsiteX31" fmla="*/ 5185311 w 6298149"/>
              <a:gd name="connsiteY31" fmla="*/ 2381862 h 2381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6298149" h="2381862">
                <a:moveTo>
                  <a:pt x="4261914" y="1112838"/>
                </a:moveTo>
                <a:lnTo>
                  <a:pt x="4040399" y="1112838"/>
                </a:lnTo>
                <a:lnTo>
                  <a:pt x="4022290" y="933206"/>
                </a:lnTo>
                <a:cubicBezTo>
                  <a:pt x="3939177" y="527046"/>
                  <a:pt x="3579807" y="221516"/>
                  <a:pt x="3149076" y="221516"/>
                </a:cubicBezTo>
                <a:cubicBezTo>
                  <a:pt x="2718345" y="221516"/>
                  <a:pt x="2358974" y="527046"/>
                  <a:pt x="2275861" y="933206"/>
                </a:cubicBezTo>
                <a:lnTo>
                  <a:pt x="2257753" y="1112838"/>
                </a:lnTo>
                <a:lnTo>
                  <a:pt x="2036237" y="1112838"/>
                </a:lnTo>
                <a:lnTo>
                  <a:pt x="2041983" y="999057"/>
                </a:lnTo>
                <a:cubicBezTo>
                  <a:pt x="2098971" y="437902"/>
                  <a:pt x="2572885" y="0"/>
                  <a:pt x="3149076" y="0"/>
                </a:cubicBezTo>
                <a:cubicBezTo>
                  <a:pt x="3725266" y="0"/>
                  <a:pt x="4199180" y="437902"/>
                  <a:pt x="4256169" y="999057"/>
                </a:cubicBezTo>
                <a:close/>
                <a:moveTo>
                  <a:pt x="1112839" y="2381862"/>
                </a:moveTo>
                <a:cubicBezTo>
                  <a:pt x="498235" y="2381862"/>
                  <a:pt x="0" y="1883628"/>
                  <a:pt x="0" y="1269024"/>
                </a:cubicBezTo>
                <a:lnTo>
                  <a:pt x="1" y="1269020"/>
                </a:lnTo>
                <a:lnTo>
                  <a:pt x="221516" y="1269020"/>
                </a:lnTo>
                <a:lnTo>
                  <a:pt x="221516" y="1269024"/>
                </a:lnTo>
                <a:cubicBezTo>
                  <a:pt x="221516" y="1761288"/>
                  <a:pt x="620575" y="2160346"/>
                  <a:pt x="1112839" y="2160346"/>
                </a:cubicBezTo>
                <a:cubicBezTo>
                  <a:pt x="1605103" y="2160346"/>
                  <a:pt x="2004162" y="1761288"/>
                  <a:pt x="2004162" y="1269024"/>
                </a:cubicBezTo>
                <a:lnTo>
                  <a:pt x="2004161" y="1269020"/>
                </a:lnTo>
                <a:lnTo>
                  <a:pt x="2225677" y="1269020"/>
                </a:lnTo>
                <a:lnTo>
                  <a:pt x="2225677" y="1269024"/>
                </a:lnTo>
                <a:cubicBezTo>
                  <a:pt x="2225677" y="1883628"/>
                  <a:pt x="1727442" y="2381862"/>
                  <a:pt x="1112839" y="2381862"/>
                </a:cubicBezTo>
                <a:close/>
                <a:moveTo>
                  <a:pt x="5185311" y="2381862"/>
                </a:moveTo>
                <a:cubicBezTo>
                  <a:pt x="4570707" y="2381862"/>
                  <a:pt x="4072472" y="1883628"/>
                  <a:pt x="4072472" y="1269024"/>
                </a:cubicBezTo>
                <a:lnTo>
                  <a:pt x="4072473" y="1269020"/>
                </a:lnTo>
                <a:lnTo>
                  <a:pt x="4293988" y="1269020"/>
                </a:lnTo>
                <a:lnTo>
                  <a:pt x="4293987" y="1269024"/>
                </a:lnTo>
                <a:cubicBezTo>
                  <a:pt x="4293987" y="1761288"/>
                  <a:pt x="4693046" y="2160346"/>
                  <a:pt x="5185311" y="2160346"/>
                </a:cubicBezTo>
                <a:cubicBezTo>
                  <a:pt x="5677575" y="2160346"/>
                  <a:pt x="6076634" y="1761288"/>
                  <a:pt x="6076634" y="1269024"/>
                </a:cubicBezTo>
                <a:lnTo>
                  <a:pt x="6076633" y="1269020"/>
                </a:lnTo>
                <a:lnTo>
                  <a:pt x="6298149" y="1269020"/>
                </a:lnTo>
                <a:lnTo>
                  <a:pt x="6298149" y="1269024"/>
                </a:lnTo>
                <a:cubicBezTo>
                  <a:pt x="6298149" y="1883628"/>
                  <a:pt x="5799914" y="2381862"/>
                  <a:pt x="5185311" y="2381862"/>
                </a:cubicBez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60000"/>
                  <a:lumOff val="40000"/>
                </a:schemeClr>
              </a:gs>
              <a:gs pos="92000">
                <a:srgbClr val="4AE3EA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outerShdw blurRad="3175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ru-RU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45B9A2E4-E2EC-219B-077D-CC3DF76FBE32}"/>
              </a:ext>
            </a:extLst>
          </p:cNvPr>
          <p:cNvSpPr/>
          <p:nvPr/>
        </p:nvSpPr>
        <p:spPr>
          <a:xfrm rot="10800000" flipV="1">
            <a:off x="2385222" y="2235730"/>
            <a:ext cx="7439016" cy="2813320"/>
          </a:xfrm>
          <a:custGeom>
            <a:avLst/>
            <a:gdLst>
              <a:gd name="connsiteX0" fmla="*/ 4261914 w 6298149"/>
              <a:gd name="connsiteY0" fmla="*/ 1112838 h 2381862"/>
              <a:gd name="connsiteX1" fmla="*/ 4040399 w 6298149"/>
              <a:gd name="connsiteY1" fmla="*/ 1112838 h 2381862"/>
              <a:gd name="connsiteX2" fmla="*/ 4022290 w 6298149"/>
              <a:gd name="connsiteY2" fmla="*/ 933206 h 2381862"/>
              <a:gd name="connsiteX3" fmla="*/ 3149076 w 6298149"/>
              <a:gd name="connsiteY3" fmla="*/ 221516 h 2381862"/>
              <a:gd name="connsiteX4" fmla="*/ 2275861 w 6298149"/>
              <a:gd name="connsiteY4" fmla="*/ 933206 h 2381862"/>
              <a:gd name="connsiteX5" fmla="*/ 2257753 w 6298149"/>
              <a:gd name="connsiteY5" fmla="*/ 1112838 h 2381862"/>
              <a:gd name="connsiteX6" fmla="*/ 2036237 w 6298149"/>
              <a:gd name="connsiteY6" fmla="*/ 1112838 h 2381862"/>
              <a:gd name="connsiteX7" fmla="*/ 2041983 w 6298149"/>
              <a:gd name="connsiteY7" fmla="*/ 999057 h 2381862"/>
              <a:gd name="connsiteX8" fmla="*/ 3149076 w 6298149"/>
              <a:gd name="connsiteY8" fmla="*/ 0 h 2381862"/>
              <a:gd name="connsiteX9" fmla="*/ 4256169 w 6298149"/>
              <a:gd name="connsiteY9" fmla="*/ 999057 h 2381862"/>
              <a:gd name="connsiteX10" fmla="*/ 1112839 w 6298149"/>
              <a:gd name="connsiteY10" fmla="*/ 2381862 h 2381862"/>
              <a:gd name="connsiteX11" fmla="*/ 0 w 6298149"/>
              <a:gd name="connsiteY11" fmla="*/ 1269024 h 2381862"/>
              <a:gd name="connsiteX12" fmla="*/ 1 w 6298149"/>
              <a:gd name="connsiteY12" fmla="*/ 1269020 h 2381862"/>
              <a:gd name="connsiteX13" fmla="*/ 221516 w 6298149"/>
              <a:gd name="connsiteY13" fmla="*/ 1269020 h 2381862"/>
              <a:gd name="connsiteX14" fmla="*/ 221516 w 6298149"/>
              <a:gd name="connsiteY14" fmla="*/ 1269024 h 2381862"/>
              <a:gd name="connsiteX15" fmla="*/ 1112839 w 6298149"/>
              <a:gd name="connsiteY15" fmla="*/ 2160346 h 2381862"/>
              <a:gd name="connsiteX16" fmla="*/ 2004162 w 6298149"/>
              <a:gd name="connsiteY16" fmla="*/ 1269024 h 2381862"/>
              <a:gd name="connsiteX17" fmla="*/ 2004161 w 6298149"/>
              <a:gd name="connsiteY17" fmla="*/ 1269020 h 2381862"/>
              <a:gd name="connsiteX18" fmla="*/ 2225677 w 6298149"/>
              <a:gd name="connsiteY18" fmla="*/ 1269020 h 2381862"/>
              <a:gd name="connsiteX19" fmla="*/ 2225677 w 6298149"/>
              <a:gd name="connsiteY19" fmla="*/ 1269024 h 2381862"/>
              <a:gd name="connsiteX20" fmla="*/ 1112839 w 6298149"/>
              <a:gd name="connsiteY20" fmla="*/ 2381862 h 2381862"/>
              <a:gd name="connsiteX21" fmla="*/ 5185311 w 6298149"/>
              <a:gd name="connsiteY21" fmla="*/ 2381862 h 2381862"/>
              <a:gd name="connsiteX22" fmla="*/ 4072472 w 6298149"/>
              <a:gd name="connsiteY22" fmla="*/ 1269024 h 2381862"/>
              <a:gd name="connsiteX23" fmla="*/ 4072473 w 6298149"/>
              <a:gd name="connsiteY23" fmla="*/ 1269020 h 2381862"/>
              <a:gd name="connsiteX24" fmla="*/ 4293988 w 6298149"/>
              <a:gd name="connsiteY24" fmla="*/ 1269020 h 2381862"/>
              <a:gd name="connsiteX25" fmla="*/ 4293987 w 6298149"/>
              <a:gd name="connsiteY25" fmla="*/ 1269024 h 2381862"/>
              <a:gd name="connsiteX26" fmla="*/ 5185311 w 6298149"/>
              <a:gd name="connsiteY26" fmla="*/ 2160346 h 2381862"/>
              <a:gd name="connsiteX27" fmla="*/ 6076634 w 6298149"/>
              <a:gd name="connsiteY27" fmla="*/ 1269024 h 2381862"/>
              <a:gd name="connsiteX28" fmla="*/ 6076633 w 6298149"/>
              <a:gd name="connsiteY28" fmla="*/ 1269020 h 2381862"/>
              <a:gd name="connsiteX29" fmla="*/ 6298149 w 6298149"/>
              <a:gd name="connsiteY29" fmla="*/ 1269020 h 2381862"/>
              <a:gd name="connsiteX30" fmla="*/ 6298149 w 6298149"/>
              <a:gd name="connsiteY30" fmla="*/ 1269024 h 2381862"/>
              <a:gd name="connsiteX31" fmla="*/ 5185311 w 6298149"/>
              <a:gd name="connsiteY31" fmla="*/ 2381862 h 2381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6298149" h="2381862">
                <a:moveTo>
                  <a:pt x="4261914" y="1112838"/>
                </a:moveTo>
                <a:lnTo>
                  <a:pt x="4040399" y="1112838"/>
                </a:lnTo>
                <a:lnTo>
                  <a:pt x="4022290" y="933206"/>
                </a:lnTo>
                <a:cubicBezTo>
                  <a:pt x="3939177" y="527046"/>
                  <a:pt x="3579807" y="221516"/>
                  <a:pt x="3149076" y="221516"/>
                </a:cubicBezTo>
                <a:cubicBezTo>
                  <a:pt x="2718345" y="221516"/>
                  <a:pt x="2358974" y="527046"/>
                  <a:pt x="2275861" y="933206"/>
                </a:cubicBezTo>
                <a:lnTo>
                  <a:pt x="2257753" y="1112838"/>
                </a:lnTo>
                <a:lnTo>
                  <a:pt x="2036237" y="1112838"/>
                </a:lnTo>
                <a:lnTo>
                  <a:pt x="2041983" y="999057"/>
                </a:lnTo>
                <a:cubicBezTo>
                  <a:pt x="2098971" y="437902"/>
                  <a:pt x="2572885" y="0"/>
                  <a:pt x="3149076" y="0"/>
                </a:cubicBezTo>
                <a:cubicBezTo>
                  <a:pt x="3725266" y="0"/>
                  <a:pt x="4199180" y="437902"/>
                  <a:pt x="4256169" y="999057"/>
                </a:cubicBezTo>
                <a:close/>
                <a:moveTo>
                  <a:pt x="1112839" y="2381862"/>
                </a:moveTo>
                <a:cubicBezTo>
                  <a:pt x="498235" y="2381862"/>
                  <a:pt x="0" y="1883628"/>
                  <a:pt x="0" y="1269024"/>
                </a:cubicBezTo>
                <a:lnTo>
                  <a:pt x="1" y="1269020"/>
                </a:lnTo>
                <a:lnTo>
                  <a:pt x="221516" y="1269020"/>
                </a:lnTo>
                <a:lnTo>
                  <a:pt x="221516" y="1269024"/>
                </a:lnTo>
                <a:cubicBezTo>
                  <a:pt x="221516" y="1761288"/>
                  <a:pt x="620575" y="2160346"/>
                  <a:pt x="1112839" y="2160346"/>
                </a:cubicBezTo>
                <a:cubicBezTo>
                  <a:pt x="1605103" y="2160346"/>
                  <a:pt x="2004162" y="1761288"/>
                  <a:pt x="2004162" y="1269024"/>
                </a:cubicBezTo>
                <a:lnTo>
                  <a:pt x="2004161" y="1269020"/>
                </a:lnTo>
                <a:lnTo>
                  <a:pt x="2225677" y="1269020"/>
                </a:lnTo>
                <a:lnTo>
                  <a:pt x="2225677" y="1269024"/>
                </a:lnTo>
                <a:cubicBezTo>
                  <a:pt x="2225677" y="1883628"/>
                  <a:pt x="1727442" y="2381862"/>
                  <a:pt x="1112839" y="2381862"/>
                </a:cubicBezTo>
                <a:close/>
                <a:moveTo>
                  <a:pt x="5185311" y="2381862"/>
                </a:moveTo>
                <a:cubicBezTo>
                  <a:pt x="4570707" y="2381862"/>
                  <a:pt x="4072472" y="1883628"/>
                  <a:pt x="4072472" y="1269024"/>
                </a:cubicBezTo>
                <a:lnTo>
                  <a:pt x="4072473" y="1269020"/>
                </a:lnTo>
                <a:lnTo>
                  <a:pt x="4293988" y="1269020"/>
                </a:lnTo>
                <a:lnTo>
                  <a:pt x="4293987" y="1269024"/>
                </a:lnTo>
                <a:cubicBezTo>
                  <a:pt x="4293987" y="1761288"/>
                  <a:pt x="4693046" y="2160346"/>
                  <a:pt x="5185311" y="2160346"/>
                </a:cubicBezTo>
                <a:cubicBezTo>
                  <a:pt x="5677575" y="2160346"/>
                  <a:pt x="6076634" y="1761288"/>
                  <a:pt x="6076634" y="1269024"/>
                </a:cubicBezTo>
                <a:lnTo>
                  <a:pt x="6076633" y="1269020"/>
                </a:lnTo>
                <a:lnTo>
                  <a:pt x="6298149" y="1269020"/>
                </a:lnTo>
                <a:lnTo>
                  <a:pt x="6298149" y="1269024"/>
                </a:lnTo>
                <a:cubicBezTo>
                  <a:pt x="6298149" y="1883628"/>
                  <a:pt x="5799914" y="2381862"/>
                  <a:pt x="5185311" y="2381862"/>
                </a:cubicBez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60000"/>
                  <a:lumOff val="40000"/>
                </a:schemeClr>
              </a:gs>
              <a:gs pos="92000">
                <a:srgbClr val="4AE3EA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outerShdw blurRad="317500" dist="38100" dir="16200000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ru-RU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A6D0C8AB-EC34-49D0-BD31-3388771E09F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9689503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4" decel="10000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" presetClass="entr" presetSubtype="4" decel="100000" fill="hold" grpId="0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17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2" grpId="0"/>
      <p:bldP spid="23" grpId="0"/>
      <p:bldP spid="24" grpId="0"/>
      <p:bldP spid="25" grpId="0"/>
      <p:bldP spid="29" grpId="0"/>
      <p:bldP spid="30" grpId="0" animBg="1"/>
      <p:bldP spid="31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Picture Placeholder 34">
            <a:extLst>
              <a:ext uri="{FF2B5EF4-FFF2-40B4-BE49-F238E27FC236}">
                <a16:creationId xmlns:a16="http://schemas.microsoft.com/office/drawing/2014/main" id="{9B9D90D8-8A53-43E1-C5A5-7BCDEB92C4C3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245" b="4245"/>
          <a:stretch/>
        </p:blipFill>
        <p:spPr/>
      </p:pic>
      <p:sp>
        <p:nvSpPr>
          <p:cNvPr id="3" name="Saeed Faal">
            <a:extLst>
              <a:ext uri="{FF2B5EF4-FFF2-40B4-BE49-F238E27FC236}">
                <a16:creationId xmlns:a16="http://schemas.microsoft.com/office/drawing/2014/main" id="{9849A29F-46FA-A4F8-9C7C-782348436CC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1"/>
            <a:ext cx="6305550" cy="68580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21600"/>
                </a:lnTo>
                <a:lnTo>
                  <a:pt x="15086" y="21600"/>
                </a:lnTo>
                <a:lnTo>
                  <a:pt x="2160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  <a:alpha val="75000"/>
            </a:schemeClr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 algn="ctr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>
              <a:latin typeface="Montserrat ExtraBold" pitchFamily="2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DAC42D3-AF11-CAFD-685B-3DF24DF75A34}"/>
              </a:ext>
            </a:extLst>
          </p:cNvPr>
          <p:cNvSpPr txBox="1"/>
          <p:nvPr/>
        </p:nvSpPr>
        <p:spPr>
          <a:xfrm>
            <a:off x="647700" y="2166380"/>
            <a:ext cx="449362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dirty="0">
                <a:latin typeface="Montserrat ExtraBold" pitchFamily="2" charset="0"/>
              </a:rPr>
              <a:t>OUR VISION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93CFFEB-8CB0-58C0-CAF4-C0D6539D80AF}"/>
              </a:ext>
            </a:extLst>
          </p:cNvPr>
          <p:cNvSpPr txBox="1"/>
          <p:nvPr/>
        </p:nvSpPr>
        <p:spPr>
          <a:xfrm>
            <a:off x="1084308" y="2935821"/>
            <a:ext cx="342101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latin typeface="Montserrat" panose="00000500000000000000" pitchFamily="2" charset="0"/>
              </a:rPr>
              <a:t>Lorem ipsum dolor sit amet, consectetuer adipiscing elit. Maecenas porttitor congue massa. Fusce posuere, magna sed pulvinar ultricies, purus lectus malesuada libero, sit amet commodo magna eros quis urna.</a:t>
            </a:r>
          </a:p>
        </p:txBody>
      </p:sp>
      <p:sp>
        <p:nvSpPr>
          <p:cNvPr id="7" name="Line">
            <a:extLst>
              <a:ext uri="{FF2B5EF4-FFF2-40B4-BE49-F238E27FC236}">
                <a16:creationId xmlns:a16="http://schemas.microsoft.com/office/drawing/2014/main" id="{F1C51246-2699-D763-9C11-4F02865E5FC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V="1">
            <a:off x="4467429" y="-1"/>
            <a:ext cx="1825489" cy="6858000"/>
          </a:xfrm>
          <a:prstGeom prst="line">
            <a:avLst/>
          </a:prstGeom>
          <a:ln w="63500">
            <a:solidFill>
              <a:schemeClr val="tx1">
                <a:lumMod val="85000"/>
                <a:lumOff val="15000"/>
              </a:schemeClr>
            </a:solidFill>
            <a:miter lim="400000"/>
          </a:ln>
          <a:effectLst>
            <a:outerShdw blurRad="317500" dist="304800" algn="l" rotWithShape="0">
              <a:prstClr val="black"/>
            </a:outerShdw>
          </a:effectLst>
        </p:spPr>
        <p:txBody>
          <a:bodyPr lIns="0" tIns="0" rIns="0" bIns="0" anchor="ctr"/>
          <a:lstStyle/>
          <a:p>
            <a:pPr algn="ctr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/>
          </a:p>
        </p:txBody>
      </p:sp>
      <p:sp>
        <p:nvSpPr>
          <p:cNvPr id="4" name="Saeed Faal">
            <a:extLst>
              <a:ext uri="{FF2B5EF4-FFF2-40B4-BE49-F238E27FC236}">
                <a16:creationId xmlns:a16="http://schemas.microsoft.com/office/drawing/2014/main" id="{7E381715-E467-71B8-A6E1-BA58C4DCFE3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6456263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/>
      <p:bldP spid="6" grpId="0"/>
      <p:bldP spid="7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142E38-0DBE-78D3-ABEB-6FB839128A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Saeed faal 16">
            <a:extLst>
              <a:ext uri="{FF2B5EF4-FFF2-40B4-BE49-F238E27FC236}">
                <a16:creationId xmlns:a16="http://schemas.microsoft.com/office/drawing/2014/main" id="{2063329B-0538-14A9-2805-036CAA880448}"/>
              </a:ext>
            </a:extLst>
          </p:cNvPr>
          <p:cNvGrpSpPr/>
          <p:nvPr/>
        </p:nvGrpSpPr>
        <p:grpSpPr>
          <a:xfrm>
            <a:off x="4130811" y="2573735"/>
            <a:ext cx="2528776" cy="2524727"/>
            <a:chOff x="5102225" y="2441575"/>
            <a:chExt cx="1982788" cy="1979613"/>
          </a:xfrm>
          <a:solidFill>
            <a:schemeClr val="tx1">
              <a:lumMod val="95000"/>
              <a:lumOff val="5000"/>
              <a:alpha val="60000"/>
            </a:schemeClr>
          </a:solidFill>
          <a:effectLst/>
        </p:grpSpPr>
        <p:sp>
          <p:nvSpPr>
            <p:cNvPr id="11" name="Freeform 12">
              <a:extLst>
                <a:ext uri="{FF2B5EF4-FFF2-40B4-BE49-F238E27FC236}">
                  <a16:creationId xmlns:a16="http://schemas.microsoft.com/office/drawing/2014/main" id="{82FAB974-C193-8AD2-3E6E-B1F086AB3D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02225" y="2441575"/>
              <a:ext cx="1982788" cy="1979613"/>
            </a:xfrm>
            <a:custGeom>
              <a:avLst/>
              <a:gdLst>
                <a:gd name="T0" fmla="*/ 529 w 529"/>
                <a:gd name="T1" fmla="*/ 283 h 528"/>
                <a:gd name="T2" fmla="*/ 506 w 529"/>
                <a:gd name="T3" fmla="*/ 241 h 528"/>
                <a:gd name="T4" fmla="*/ 479 w 529"/>
                <a:gd name="T5" fmla="*/ 200 h 528"/>
                <a:gd name="T6" fmla="*/ 516 w 529"/>
                <a:gd name="T7" fmla="*/ 180 h 528"/>
                <a:gd name="T8" fmla="*/ 479 w 529"/>
                <a:gd name="T9" fmla="*/ 151 h 528"/>
                <a:gd name="T10" fmla="*/ 438 w 529"/>
                <a:gd name="T11" fmla="*/ 123 h 528"/>
                <a:gd name="T12" fmla="*/ 465 w 529"/>
                <a:gd name="T13" fmla="*/ 90 h 528"/>
                <a:gd name="T14" fmla="*/ 420 w 529"/>
                <a:gd name="T15" fmla="*/ 77 h 528"/>
                <a:gd name="T16" fmla="*/ 371 w 529"/>
                <a:gd name="T17" fmla="*/ 67 h 528"/>
                <a:gd name="T18" fmla="*/ 383 w 529"/>
                <a:gd name="T19" fmla="*/ 27 h 528"/>
                <a:gd name="T20" fmla="*/ 336 w 529"/>
                <a:gd name="T21" fmla="*/ 32 h 528"/>
                <a:gd name="T22" fmla="*/ 288 w 529"/>
                <a:gd name="T23" fmla="*/ 42 h 528"/>
                <a:gd name="T24" fmla="*/ 284 w 529"/>
                <a:gd name="T25" fmla="*/ 0 h 528"/>
                <a:gd name="T26" fmla="*/ 242 w 529"/>
                <a:gd name="T27" fmla="*/ 23 h 528"/>
                <a:gd name="T28" fmla="*/ 201 w 529"/>
                <a:gd name="T29" fmla="*/ 50 h 528"/>
                <a:gd name="T30" fmla="*/ 181 w 529"/>
                <a:gd name="T31" fmla="*/ 13 h 528"/>
                <a:gd name="T32" fmla="*/ 152 w 529"/>
                <a:gd name="T33" fmla="*/ 50 h 528"/>
                <a:gd name="T34" fmla="*/ 124 w 529"/>
                <a:gd name="T35" fmla="*/ 91 h 528"/>
                <a:gd name="T36" fmla="*/ 91 w 529"/>
                <a:gd name="T37" fmla="*/ 64 h 528"/>
                <a:gd name="T38" fmla="*/ 78 w 529"/>
                <a:gd name="T39" fmla="*/ 109 h 528"/>
                <a:gd name="T40" fmla="*/ 68 w 529"/>
                <a:gd name="T41" fmla="*/ 158 h 528"/>
                <a:gd name="T42" fmla="*/ 28 w 529"/>
                <a:gd name="T43" fmla="*/ 145 h 528"/>
                <a:gd name="T44" fmla="*/ 33 w 529"/>
                <a:gd name="T45" fmla="*/ 193 h 528"/>
                <a:gd name="T46" fmla="*/ 42 w 529"/>
                <a:gd name="T47" fmla="*/ 241 h 528"/>
                <a:gd name="T48" fmla="*/ 0 w 529"/>
                <a:gd name="T49" fmla="*/ 245 h 528"/>
                <a:gd name="T50" fmla="*/ 24 w 529"/>
                <a:gd name="T51" fmla="*/ 287 h 528"/>
                <a:gd name="T52" fmla="*/ 51 w 529"/>
                <a:gd name="T53" fmla="*/ 328 h 528"/>
                <a:gd name="T54" fmla="*/ 13 w 529"/>
                <a:gd name="T55" fmla="*/ 348 h 528"/>
                <a:gd name="T56" fmla="*/ 51 w 529"/>
                <a:gd name="T57" fmla="*/ 377 h 528"/>
                <a:gd name="T58" fmla="*/ 92 w 529"/>
                <a:gd name="T59" fmla="*/ 405 h 528"/>
                <a:gd name="T60" fmla="*/ 65 w 529"/>
                <a:gd name="T61" fmla="*/ 438 h 528"/>
                <a:gd name="T62" fmla="*/ 110 w 529"/>
                <a:gd name="T63" fmla="*/ 451 h 528"/>
                <a:gd name="T64" fmla="*/ 159 w 529"/>
                <a:gd name="T65" fmla="*/ 461 h 528"/>
                <a:gd name="T66" fmla="*/ 146 w 529"/>
                <a:gd name="T67" fmla="*/ 501 h 528"/>
                <a:gd name="T68" fmla="*/ 193 w 529"/>
                <a:gd name="T69" fmla="*/ 496 h 528"/>
                <a:gd name="T70" fmla="*/ 242 w 529"/>
                <a:gd name="T71" fmla="*/ 486 h 528"/>
                <a:gd name="T72" fmla="*/ 246 w 529"/>
                <a:gd name="T73" fmla="*/ 528 h 528"/>
                <a:gd name="T74" fmla="*/ 288 w 529"/>
                <a:gd name="T75" fmla="*/ 505 h 528"/>
                <a:gd name="T76" fmla="*/ 329 w 529"/>
                <a:gd name="T77" fmla="*/ 478 h 528"/>
                <a:gd name="T78" fmla="*/ 349 w 529"/>
                <a:gd name="T79" fmla="*/ 516 h 528"/>
                <a:gd name="T80" fmla="*/ 378 w 529"/>
                <a:gd name="T81" fmla="*/ 478 h 528"/>
                <a:gd name="T82" fmla="*/ 406 w 529"/>
                <a:gd name="T83" fmla="*/ 437 h 528"/>
                <a:gd name="T84" fmla="*/ 439 w 529"/>
                <a:gd name="T85" fmla="*/ 464 h 528"/>
                <a:gd name="T86" fmla="*/ 452 w 529"/>
                <a:gd name="T87" fmla="*/ 419 h 528"/>
                <a:gd name="T88" fmla="*/ 462 w 529"/>
                <a:gd name="T89" fmla="*/ 370 h 528"/>
                <a:gd name="T90" fmla="*/ 502 w 529"/>
                <a:gd name="T91" fmla="*/ 383 h 528"/>
                <a:gd name="T92" fmla="*/ 496 w 529"/>
                <a:gd name="T93" fmla="*/ 335 h 528"/>
                <a:gd name="T94" fmla="*/ 487 w 529"/>
                <a:gd name="T95" fmla="*/ 287 h 528"/>
                <a:gd name="T96" fmla="*/ 265 w 529"/>
                <a:gd name="T97" fmla="*/ 290 h 528"/>
                <a:gd name="T98" fmla="*/ 265 w 529"/>
                <a:gd name="T99" fmla="*/ 238 h 528"/>
                <a:gd name="T100" fmla="*/ 265 w 529"/>
                <a:gd name="T101" fmla="*/ 29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29" h="528">
                  <a:moveTo>
                    <a:pt x="506" y="287"/>
                  </a:moveTo>
                  <a:cubicBezTo>
                    <a:pt x="529" y="283"/>
                    <a:pt x="529" y="283"/>
                    <a:pt x="529" y="283"/>
                  </a:cubicBezTo>
                  <a:cubicBezTo>
                    <a:pt x="529" y="245"/>
                    <a:pt x="529" y="245"/>
                    <a:pt x="529" y="245"/>
                  </a:cubicBezTo>
                  <a:cubicBezTo>
                    <a:pt x="506" y="241"/>
                    <a:pt x="506" y="241"/>
                    <a:pt x="506" y="241"/>
                  </a:cubicBezTo>
                  <a:cubicBezTo>
                    <a:pt x="487" y="241"/>
                    <a:pt x="487" y="241"/>
                    <a:pt x="487" y="241"/>
                  </a:cubicBezTo>
                  <a:cubicBezTo>
                    <a:pt x="486" y="227"/>
                    <a:pt x="483" y="213"/>
                    <a:pt x="479" y="200"/>
                  </a:cubicBezTo>
                  <a:cubicBezTo>
                    <a:pt x="496" y="193"/>
                    <a:pt x="496" y="193"/>
                    <a:pt x="496" y="193"/>
                  </a:cubicBezTo>
                  <a:cubicBezTo>
                    <a:pt x="516" y="180"/>
                    <a:pt x="516" y="180"/>
                    <a:pt x="516" y="180"/>
                  </a:cubicBezTo>
                  <a:cubicBezTo>
                    <a:pt x="502" y="145"/>
                    <a:pt x="502" y="145"/>
                    <a:pt x="502" y="145"/>
                  </a:cubicBezTo>
                  <a:cubicBezTo>
                    <a:pt x="479" y="151"/>
                    <a:pt x="479" y="151"/>
                    <a:pt x="479" y="151"/>
                  </a:cubicBezTo>
                  <a:cubicBezTo>
                    <a:pt x="462" y="158"/>
                    <a:pt x="462" y="158"/>
                    <a:pt x="462" y="158"/>
                  </a:cubicBezTo>
                  <a:cubicBezTo>
                    <a:pt x="455" y="145"/>
                    <a:pt x="447" y="134"/>
                    <a:pt x="438" y="123"/>
                  </a:cubicBezTo>
                  <a:cubicBezTo>
                    <a:pt x="452" y="109"/>
                    <a:pt x="452" y="109"/>
                    <a:pt x="452" y="109"/>
                  </a:cubicBezTo>
                  <a:cubicBezTo>
                    <a:pt x="465" y="90"/>
                    <a:pt x="465" y="90"/>
                    <a:pt x="465" y="90"/>
                  </a:cubicBezTo>
                  <a:cubicBezTo>
                    <a:pt x="439" y="64"/>
                    <a:pt x="439" y="64"/>
                    <a:pt x="439" y="64"/>
                  </a:cubicBezTo>
                  <a:cubicBezTo>
                    <a:pt x="420" y="77"/>
                    <a:pt x="420" y="77"/>
                    <a:pt x="420" y="77"/>
                  </a:cubicBezTo>
                  <a:cubicBezTo>
                    <a:pt x="406" y="91"/>
                    <a:pt x="406" y="91"/>
                    <a:pt x="406" y="91"/>
                  </a:cubicBezTo>
                  <a:cubicBezTo>
                    <a:pt x="395" y="82"/>
                    <a:pt x="383" y="74"/>
                    <a:pt x="371" y="67"/>
                  </a:cubicBezTo>
                  <a:cubicBezTo>
                    <a:pt x="378" y="50"/>
                    <a:pt x="378" y="50"/>
                    <a:pt x="378" y="50"/>
                  </a:cubicBezTo>
                  <a:cubicBezTo>
                    <a:pt x="383" y="27"/>
                    <a:pt x="383" y="27"/>
                    <a:pt x="383" y="27"/>
                  </a:cubicBezTo>
                  <a:cubicBezTo>
                    <a:pt x="349" y="13"/>
                    <a:pt x="349" y="13"/>
                    <a:pt x="349" y="13"/>
                  </a:cubicBezTo>
                  <a:cubicBezTo>
                    <a:pt x="336" y="32"/>
                    <a:pt x="336" y="32"/>
                    <a:pt x="336" y="32"/>
                  </a:cubicBezTo>
                  <a:cubicBezTo>
                    <a:pt x="329" y="50"/>
                    <a:pt x="329" y="50"/>
                    <a:pt x="329" y="50"/>
                  </a:cubicBezTo>
                  <a:cubicBezTo>
                    <a:pt x="316" y="46"/>
                    <a:pt x="302" y="43"/>
                    <a:pt x="288" y="42"/>
                  </a:cubicBezTo>
                  <a:cubicBezTo>
                    <a:pt x="288" y="23"/>
                    <a:pt x="288" y="23"/>
                    <a:pt x="288" y="23"/>
                  </a:cubicBezTo>
                  <a:cubicBezTo>
                    <a:pt x="284" y="0"/>
                    <a:pt x="284" y="0"/>
                    <a:pt x="284" y="0"/>
                  </a:cubicBezTo>
                  <a:cubicBezTo>
                    <a:pt x="246" y="0"/>
                    <a:pt x="246" y="0"/>
                    <a:pt x="246" y="0"/>
                  </a:cubicBezTo>
                  <a:cubicBezTo>
                    <a:pt x="242" y="23"/>
                    <a:pt x="242" y="23"/>
                    <a:pt x="242" y="23"/>
                  </a:cubicBezTo>
                  <a:cubicBezTo>
                    <a:pt x="242" y="42"/>
                    <a:pt x="242" y="42"/>
                    <a:pt x="242" y="42"/>
                  </a:cubicBezTo>
                  <a:cubicBezTo>
                    <a:pt x="228" y="43"/>
                    <a:pt x="214" y="46"/>
                    <a:pt x="201" y="50"/>
                  </a:cubicBezTo>
                  <a:cubicBezTo>
                    <a:pt x="193" y="32"/>
                    <a:pt x="193" y="32"/>
                    <a:pt x="193" y="32"/>
                  </a:cubicBezTo>
                  <a:cubicBezTo>
                    <a:pt x="181" y="13"/>
                    <a:pt x="181" y="13"/>
                    <a:pt x="181" y="13"/>
                  </a:cubicBezTo>
                  <a:cubicBezTo>
                    <a:pt x="146" y="27"/>
                    <a:pt x="146" y="27"/>
                    <a:pt x="146" y="27"/>
                  </a:cubicBezTo>
                  <a:cubicBezTo>
                    <a:pt x="152" y="50"/>
                    <a:pt x="152" y="50"/>
                    <a:pt x="152" y="50"/>
                  </a:cubicBezTo>
                  <a:cubicBezTo>
                    <a:pt x="159" y="67"/>
                    <a:pt x="159" y="67"/>
                    <a:pt x="159" y="67"/>
                  </a:cubicBezTo>
                  <a:cubicBezTo>
                    <a:pt x="146" y="74"/>
                    <a:pt x="135" y="82"/>
                    <a:pt x="124" y="91"/>
                  </a:cubicBezTo>
                  <a:cubicBezTo>
                    <a:pt x="110" y="77"/>
                    <a:pt x="110" y="77"/>
                    <a:pt x="110" y="77"/>
                  </a:cubicBezTo>
                  <a:cubicBezTo>
                    <a:pt x="91" y="64"/>
                    <a:pt x="91" y="64"/>
                    <a:pt x="91" y="64"/>
                  </a:cubicBezTo>
                  <a:cubicBezTo>
                    <a:pt x="65" y="90"/>
                    <a:pt x="65" y="90"/>
                    <a:pt x="65" y="90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92" y="123"/>
                    <a:pt x="92" y="123"/>
                    <a:pt x="92" y="123"/>
                  </a:cubicBezTo>
                  <a:cubicBezTo>
                    <a:pt x="83" y="134"/>
                    <a:pt x="75" y="145"/>
                    <a:pt x="68" y="158"/>
                  </a:cubicBezTo>
                  <a:cubicBezTo>
                    <a:pt x="51" y="151"/>
                    <a:pt x="51" y="151"/>
                    <a:pt x="51" y="151"/>
                  </a:cubicBezTo>
                  <a:cubicBezTo>
                    <a:pt x="28" y="145"/>
                    <a:pt x="28" y="145"/>
                    <a:pt x="28" y="145"/>
                  </a:cubicBezTo>
                  <a:cubicBezTo>
                    <a:pt x="13" y="180"/>
                    <a:pt x="13" y="180"/>
                    <a:pt x="13" y="180"/>
                  </a:cubicBezTo>
                  <a:cubicBezTo>
                    <a:pt x="33" y="193"/>
                    <a:pt x="33" y="193"/>
                    <a:pt x="33" y="193"/>
                  </a:cubicBezTo>
                  <a:cubicBezTo>
                    <a:pt x="51" y="200"/>
                    <a:pt x="51" y="200"/>
                    <a:pt x="51" y="200"/>
                  </a:cubicBezTo>
                  <a:cubicBezTo>
                    <a:pt x="47" y="213"/>
                    <a:pt x="44" y="227"/>
                    <a:pt x="42" y="241"/>
                  </a:cubicBezTo>
                  <a:cubicBezTo>
                    <a:pt x="24" y="241"/>
                    <a:pt x="24" y="241"/>
                    <a:pt x="24" y="241"/>
                  </a:cubicBezTo>
                  <a:cubicBezTo>
                    <a:pt x="0" y="245"/>
                    <a:pt x="0" y="245"/>
                    <a:pt x="0" y="245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24" y="287"/>
                    <a:pt x="24" y="287"/>
                    <a:pt x="24" y="287"/>
                  </a:cubicBezTo>
                  <a:cubicBezTo>
                    <a:pt x="42" y="287"/>
                    <a:pt x="42" y="287"/>
                    <a:pt x="42" y="287"/>
                  </a:cubicBezTo>
                  <a:cubicBezTo>
                    <a:pt x="44" y="301"/>
                    <a:pt x="47" y="315"/>
                    <a:pt x="51" y="328"/>
                  </a:cubicBezTo>
                  <a:cubicBezTo>
                    <a:pt x="33" y="335"/>
                    <a:pt x="33" y="335"/>
                    <a:pt x="33" y="335"/>
                  </a:cubicBezTo>
                  <a:cubicBezTo>
                    <a:pt x="13" y="348"/>
                    <a:pt x="13" y="348"/>
                    <a:pt x="13" y="348"/>
                  </a:cubicBezTo>
                  <a:cubicBezTo>
                    <a:pt x="28" y="383"/>
                    <a:pt x="28" y="383"/>
                    <a:pt x="28" y="383"/>
                  </a:cubicBezTo>
                  <a:cubicBezTo>
                    <a:pt x="51" y="377"/>
                    <a:pt x="51" y="377"/>
                    <a:pt x="51" y="377"/>
                  </a:cubicBezTo>
                  <a:cubicBezTo>
                    <a:pt x="68" y="370"/>
                    <a:pt x="68" y="370"/>
                    <a:pt x="68" y="370"/>
                  </a:cubicBezTo>
                  <a:cubicBezTo>
                    <a:pt x="75" y="383"/>
                    <a:pt x="83" y="394"/>
                    <a:pt x="92" y="405"/>
                  </a:cubicBezTo>
                  <a:cubicBezTo>
                    <a:pt x="78" y="419"/>
                    <a:pt x="78" y="419"/>
                    <a:pt x="78" y="419"/>
                  </a:cubicBezTo>
                  <a:cubicBezTo>
                    <a:pt x="65" y="438"/>
                    <a:pt x="65" y="438"/>
                    <a:pt x="65" y="438"/>
                  </a:cubicBezTo>
                  <a:cubicBezTo>
                    <a:pt x="91" y="464"/>
                    <a:pt x="91" y="464"/>
                    <a:pt x="91" y="464"/>
                  </a:cubicBezTo>
                  <a:cubicBezTo>
                    <a:pt x="110" y="451"/>
                    <a:pt x="110" y="451"/>
                    <a:pt x="110" y="451"/>
                  </a:cubicBezTo>
                  <a:cubicBezTo>
                    <a:pt x="124" y="437"/>
                    <a:pt x="124" y="437"/>
                    <a:pt x="124" y="437"/>
                  </a:cubicBezTo>
                  <a:cubicBezTo>
                    <a:pt x="135" y="446"/>
                    <a:pt x="146" y="454"/>
                    <a:pt x="159" y="461"/>
                  </a:cubicBezTo>
                  <a:cubicBezTo>
                    <a:pt x="152" y="478"/>
                    <a:pt x="152" y="478"/>
                    <a:pt x="152" y="478"/>
                  </a:cubicBezTo>
                  <a:cubicBezTo>
                    <a:pt x="146" y="501"/>
                    <a:pt x="146" y="501"/>
                    <a:pt x="146" y="501"/>
                  </a:cubicBezTo>
                  <a:cubicBezTo>
                    <a:pt x="181" y="516"/>
                    <a:pt x="181" y="516"/>
                    <a:pt x="181" y="516"/>
                  </a:cubicBezTo>
                  <a:cubicBezTo>
                    <a:pt x="193" y="496"/>
                    <a:pt x="193" y="496"/>
                    <a:pt x="193" y="496"/>
                  </a:cubicBezTo>
                  <a:cubicBezTo>
                    <a:pt x="201" y="478"/>
                    <a:pt x="201" y="478"/>
                    <a:pt x="201" y="478"/>
                  </a:cubicBezTo>
                  <a:cubicBezTo>
                    <a:pt x="214" y="482"/>
                    <a:pt x="228" y="485"/>
                    <a:pt x="242" y="486"/>
                  </a:cubicBezTo>
                  <a:cubicBezTo>
                    <a:pt x="242" y="505"/>
                    <a:pt x="242" y="505"/>
                    <a:pt x="242" y="505"/>
                  </a:cubicBezTo>
                  <a:cubicBezTo>
                    <a:pt x="246" y="528"/>
                    <a:pt x="246" y="528"/>
                    <a:pt x="246" y="528"/>
                  </a:cubicBezTo>
                  <a:cubicBezTo>
                    <a:pt x="284" y="528"/>
                    <a:pt x="284" y="528"/>
                    <a:pt x="284" y="528"/>
                  </a:cubicBezTo>
                  <a:cubicBezTo>
                    <a:pt x="288" y="505"/>
                    <a:pt x="288" y="505"/>
                    <a:pt x="288" y="505"/>
                  </a:cubicBezTo>
                  <a:cubicBezTo>
                    <a:pt x="288" y="486"/>
                    <a:pt x="288" y="486"/>
                    <a:pt x="288" y="486"/>
                  </a:cubicBezTo>
                  <a:cubicBezTo>
                    <a:pt x="302" y="485"/>
                    <a:pt x="316" y="482"/>
                    <a:pt x="329" y="478"/>
                  </a:cubicBezTo>
                  <a:cubicBezTo>
                    <a:pt x="336" y="496"/>
                    <a:pt x="336" y="496"/>
                    <a:pt x="336" y="496"/>
                  </a:cubicBezTo>
                  <a:cubicBezTo>
                    <a:pt x="349" y="516"/>
                    <a:pt x="349" y="516"/>
                    <a:pt x="349" y="516"/>
                  </a:cubicBezTo>
                  <a:cubicBezTo>
                    <a:pt x="383" y="501"/>
                    <a:pt x="383" y="501"/>
                    <a:pt x="383" y="501"/>
                  </a:cubicBezTo>
                  <a:cubicBezTo>
                    <a:pt x="378" y="478"/>
                    <a:pt x="378" y="478"/>
                    <a:pt x="378" y="478"/>
                  </a:cubicBezTo>
                  <a:cubicBezTo>
                    <a:pt x="371" y="461"/>
                    <a:pt x="371" y="461"/>
                    <a:pt x="371" y="461"/>
                  </a:cubicBezTo>
                  <a:cubicBezTo>
                    <a:pt x="383" y="454"/>
                    <a:pt x="395" y="446"/>
                    <a:pt x="406" y="437"/>
                  </a:cubicBezTo>
                  <a:cubicBezTo>
                    <a:pt x="420" y="451"/>
                    <a:pt x="420" y="451"/>
                    <a:pt x="420" y="451"/>
                  </a:cubicBezTo>
                  <a:cubicBezTo>
                    <a:pt x="439" y="464"/>
                    <a:pt x="439" y="464"/>
                    <a:pt x="439" y="464"/>
                  </a:cubicBezTo>
                  <a:cubicBezTo>
                    <a:pt x="465" y="438"/>
                    <a:pt x="465" y="438"/>
                    <a:pt x="465" y="438"/>
                  </a:cubicBezTo>
                  <a:cubicBezTo>
                    <a:pt x="452" y="419"/>
                    <a:pt x="452" y="419"/>
                    <a:pt x="452" y="419"/>
                  </a:cubicBezTo>
                  <a:cubicBezTo>
                    <a:pt x="438" y="405"/>
                    <a:pt x="438" y="405"/>
                    <a:pt x="438" y="405"/>
                  </a:cubicBezTo>
                  <a:cubicBezTo>
                    <a:pt x="447" y="394"/>
                    <a:pt x="455" y="383"/>
                    <a:pt x="462" y="370"/>
                  </a:cubicBezTo>
                  <a:cubicBezTo>
                    <a:pt x="479" y="377"/>
                    <a:pt x="479" y="377"/>
                    <a:pt x="479" y="377"/>
                  </a:cubicBezTo>
                  <a:cubicBezTo>
                    <a:pt x="502" y="383"/>
                    <a:pt x="502" y="383"/>
                    <a:pt x="502" y="383"/>
                  </a:cubicBezTo>
                  <a:cubicBezTo>
                    <a:pt x="516" y="348"/>
                    <a:pt x="516" y="348"/>
                    <a:pt x="516" y="348"/>
                  </a:cubicBezTo>
                  <a:cubicBezTo>
                    <a:pt x="496" y="335"/>
                    <a:pt x="496" y="335"/>
                    <a:pt x="496" y="335"/>
                  </a:cubicBezTo>
                  <a:cubicBezTo>
                    <a:pt x="479" y="328"/>
                    <a:pt x="479" y="328"/>
                    <a:pt x="479" y="328"/>
                  </a:cubicBezTo>
                  <a:cubicBezTo>
                    <a:pt x="483" y="315"/>
                    <a:pt x="486" y="301"/>
                    <a:pt x="487" y="287"/>
                  </a:cubicBezTo>
                  <a:lnTo>
                    <a:pt x="506" y="287"/>
                  </a:lnTo>
                  <a:close/>
                  <a:moveTo>
                    <a:pt x="265" y="290"/>
                  </a:moveTo>
                  <a:cubicBezTo>
                    <a:pt x="251" y="290"/>
                    <a:pt x="239" y="278"/>
                    <a:pt x="239" y="264"/>
                  </a:cubicBezTo>
                  <a:cubicBezTo>
                    <a:pt x="239" y="250"/>
                    <a:pt x="251" y="238"/>
                    <a:pt x="265" y="238"/>
                  </a:cubicBezTo>
                  <a:cubicBezTo>
                    <a:pt x="279" y="238"/>
                    <a:pt x="291" y="250"/>
                    <a:pt x="291" y="264"/>
                  </a:cubicBezTo>
                  <a:cubicBezTo>
                    <a:pt x="291" y="278"/>
                    <a:pt x="279" y="290"/>
                    <a:pt x="265" y="290"/>
                  </a:cubicBezTo>
                  <a:close/>
                </a:path>
              </a:pathLst>
            </a:custGeom>
            <a:solidFill>
              <a:schemeClr val="bg2">
                <a:lumMod val="25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/>
            </a:p>
          </p:txBody>
        </p:sp>
        <p:sp>
          <p:nvSpPr>
            <p:cNvPr id="12" name="Freeform 13">
              <a:extLst>
                <a:ext uri="{FF2B5EF4-FFF2-40B4-BE49-F238E27FC236}">
                  <a16:creationId xmlns:a16="http://schemas.microsoft.com/office/drawing/2014/main" id="{E946312E-AF4C-1C23-73F9-B4224F9CB1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05438" y="2741613"/>
              <a:ext cx="1376363" cy="1381125"/>
            </a:xfrm>
            <a:custGeom>
              <a:avLst/>
              <a:gdLst>
                <a:gd name="T0" fmla="*/ 184 w 367"/>
                <a:gd name="T1" fmla="*/ 0 h 368"/>
                <a:gd name="T2" fmla="*/ 0 w 367"/>
                <a:gd name="T3" fmla="*/ 184 h 368"/>
                <a:gd name="T4" fmla="*/ 184 w 367"/>
                <a:gd name="T5" fmla="*/ 368 h 368"/>
                <a:gd name="T6" fmla="*/ 367 w 367"/>
                <a:gd name="T7" fmla="*/ 184 h 368"/>
                <a:gd name="T8" fmla="*/ 184 w 367"/>
                <a:gd name="T9" fmla="*/ 0 h 368"/>
                <a:gd name="T10" fmla="*/ 184 w 367"/>
                <a:gd name="T11" fmla="*/ 250 h 368"/>
                <a:gd name="T12" fmla="*/ 118 w 367"/>
                <a:gd name="T13" fmla="*/ 184 h 368"/>
                <a:gd name="T14" fmla="*/ 184 w 367"/>
                <a:gd name="T15" fmla="*/ 118 h 368"/>
                <a:gd name="T16" fmla="*/ 250 w 367"/>
                <a:gd name="T17" fmla="*/ 184 h 368"/>
                <a:gd name="T18" fmla="*/ 184 w 367"/>
                <a:gd name="T19" fmla="*/ 25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7" h="368">
                  <a:moveTo>
                    <a:pt x="184" y="0"/>
                  </a:moveTo>
                  <a:cubicBezTo>
                    <a:pt x="83" y="0"/>
                    <a:pt x="0" y="83"/>
                    <a:pt x="0" y="184"/>
                  </a:cubicBezTo>
                  <a:cubicBezTo>
                    <a:pt x="0" y="285"/>
                    <a:pt x="83" y="368"/>
                    <a:pt x="184" y="368"/>
                  </a:cubicBezTo>
                  <a:cubicBezTo>
                    <a:pt x="285" y="368"/>
                    <a:pt x="367" y="285"/>
                    <a:pt x="367" y="184"/>
                  </a:cubicBezTo>
                  <a:cubicBezTo>
                    <a:pt x="367" y="83"/>
                    <a:pt x="285" y="0"/>
                    <a:pt x="184" y="0"/>
                  </a:cubicBezTo>
                  <a:close/>
                  <a:moveTo>
                    <a:pt x="184" y="250"/>
                  </a:moveTo>
                  <a:cubicBezTo>
                    <a:pt x="148" y="250"/>
                    <a:pt x="118" y="220"/>
                    <a:pt x="118" y="184"/>
                  </a:cubicBezTo>
                  <a:cubicBezTo>
                    <a:pt x="118" y="148"/>
                    <a:pt x="148" y="118"/>
                    <a:pt x="184" y="118"/>
                  </a:cubicBezTo>
                  <a:cubicBezTo>
                    <a:pt x="220" y="118"/>
                    <a:pt x="250" y="148"/>
                    <a:pt x="250" y="184"/>
                  </a:cubicBezTo>
                  <a:cubicBezTo>
                    <a:pt x="250" y="220"/>
                    <a:pt x="220" y="250"/>
                    <a:pt x="184" y="2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/>
            </a:p>
          </p:txBody>
        </p:sp>
      </p:grpSp>
      <p:grpSp>
        <p:nvGrpSpPr>
          <p:cNvPr id="13" name="Saeed Faal 10">
            <a:extLst>
              <a:ext uri="{FF2B5EF4-FFF2-40B4-BE49-F238E27FC236}">
                <a16:creationId xmlns:a16="http://schemas.microsoft.com/office/drawing/2014/main" id="{A10EB47F-6075-C70D-1ABE-919F4BF9356F}"/>
              </a:ext>
            </a:extLst>
          </p:cNvPr>
          <p:cNvGrpSpPr/>
          <p:nvPr/>
        </p:nvGrpSpPr>
        <p:grpSpPr>
          <a:xfrm>
            <a:off x="7821291" y="2774102"/>
            <a:ext cx="1658181" cy="1682476"/>
            <a:chOff x="5803900" y="2852738"/>
            <a:chExt cx="1300163" cy="1319212"/>
          </a:xfrm>
          <a:solidFill>
            <a:schemeClr val="tx1">
              <a:lumMod val="95000"/>
              <a:lumOff val="5000"/>
              <a:alpha val="60000"/>
            </a:schemeClr>
          </a:solidFill>
          <a:effectLst/>
        </p:grpSpPr>
        <p:sp>
          <p:nvSpPr>
            <p:cNvPr id="14" name="Freeform 18">
              <a:extLst>
                <a:ext uri="{FF2B5EF4-FFF2-40B4-BE49-F238E27FC236}">
                  <a16:creationId xmlns:a16="http://schemas.microsoft.com/office/drawing/2014/main" id="{2A672ABA-E731-0716-9DD8-6285502EE5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03900" y="2852738"/>
              <a:ext cx="1300163" cy="1319212"/>
            </a:xfrm>
            <a:custGeom>
              <a:avLst/>
              <a:gdLst>
                <a:gd name="T0" fmla="*/ 309 w 347"/>
                <a:gd name="T1" fmla="*/ 176 h 352"/>
                <a:gd name="T2" fmla="*/ 326 w 347"/>
                <a:gd name="T3" fmla="*/ 150 h 352"/>
                <a:gd name="T4" fmla="*/ 335 w 347"/>
                <a:gd name="T5" fmla="*/ 103 h 352"/>
                <a:gd name="T6" fmla="*/ 294 w 347"/>
                <a:gd name="T7" fmla="*/ 113 h 352"/>
                <a:gd name="T8" fmla="*/ 282 w 347"/>
                <a:gd name="T9" fmla="*/ 65 h 352"/>
                <a:gd name="T10" fmla="*/ 262 w 347"/>
                <a:gd name="T11" fmla="*/ 22 h 352"/>
                <a:gd name="T12" fmla="*/ 234 w 347"/>
                <a:gd name="T13" fmla="*/ 54 h 352"/>
                <a:gd name="T14" fmla="*/ 196 w 347"/>
                <a:gd name="T15" fmla="*/ 23 h 352"/>
                <a:gd name="T16" fmla="*/ 155 w 347"/>
                <a:gd name="T17" fmla="*/ 0 h 352"/>
                <a:gd name="T18" fmla="*/ 151 w 347"/>
                <a:gd name="T19" fmla="*/ 42 h 352"/>
                <a:gd name="T20" fmla="*/ 102 w 347"/>
                <a:gd name="T21" fmla="*/ 39 h 352"/>
                <a:gd name="T22" fmla="*/ 55 w 347"/>
                <a:gd name="T23" fmla="*/ 44 h 352"/>
                <a:gd name="T24" fmla="*/ 77 w 347"/>
                <a:gd name="T25" fmla="*/ 81 h 352"/>
                <a:gd name="T26" fmla="*/ 35 w 347"/>
                <a:gd name="T27" fmla="*/ 107 h 352"/>
                <a:gd name="T28" fmla="*/ 0 w 347"/>
                <a:gd name="T29" fmla="*/ 139 h 352"/>
                <a:gd name="T30" fmla="*/ 39 w 347"/>
                <a:gd name="T31" fmla="*/ 156 h 352"/>
                <a:gd name="T32" fmla="*/ 39 w 347"/>
                <a:gd name="T33" fmla="*/ 195 h 352"/>
                <a:gd name="T34" fmla="*/ 0 w 347"/>
                <a:gd name="T35" fmla="*/ 212 h 352"/>
                <a:gd name="T36" fmla="*/ 35 w 347"/>
                <a:gd name="T37" fmla="*/ 244 h 352"/>
                <a:gd name="T38" fmla="*/ 77 w 347"/>
                <a:gd name="T39" fmla="*/ 271 h 352"/>
                <a:gd name="T40" fmla="*/ 55 w 347"/>
                <a:gd name="T41" fmla="*/ 307 h 352"/>
                <a:gd name="T42" fmla="*/ 102 w 347"/>
                <a:gd name="T43" fmla="*/ 313 h 352"/>
                <a:gd name="T44" fmla="*/ 151 w 347"/>
                <a:gd name="T45" fmla="*/ 309 h 352"/>
                <a:gd name="T46" fmla="*/ 155 w 347"/>
                <a:gd name="T47" fmla="*/ 352 h 352"/>
                <a:gd name="T48" fmla="*/ 196 w 347"/>
                <a:gd name="T49" fmla="*/ 329 h 352"/>
                <a:gd name="T50" fmla="*/ 234 w 347"/>
                <a:gd name="T51" fmla="*/ 297 h 352"/>
                <a:gd name="T52" fmla="*/ 262 w 347"/>
                <a:gd name="T53" fmla="*/ 329 h 352"/>
                <a:gd name="T54" fmla="*/ 282 w 347"/>
                <a:gd name="T55" fmla="*/ 286 h 352"/>
                <a:gd name="T56" fmla="*/ 294 w 347"/>
                <a:gd name="T57" fmla="*/ 239 h 352"/>
                <a:gd name="T58" fmla="*/ 335 w 347"/>
                <a:gd name="T59" fmla="*/ 248 h 352"/>
                <a:gd name="T60" fmla="*/ 326 w 347"/>
                <a:gd name="T61" fmla="*/ 201 h 352"/>
                <a:gd name="T62" fmla="*/ 174 w 347"/>
                <a:gd name="T63" fmla="*/ 201 h 352"/>
                <a:gd name="T64" fmla="*/ 174 w 347"/>
                <a:gd name="T65" fmla="*/ 150 h 352"/>
                <a:gd name="T66" fmla="*/ 174 w 347"/>
                <a:gd name="T67" fmla="*/ 201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7" h="352">
                  <a:moveTo>
                    <a:pt x="308" y="195"/>
                  </a:moveTo>
                  <a:cubicBezTo>
                    <a:pt x="309" y="189"/>
                    <a:pt x="309" y="182"/>
                    <a:pt x="309" y="176"/>
                  </a:cubicBezTo>
                  <a:cubicBezTo>
                    <a:pt x="309" y="169"/>
                    <a:pt x="309" y="162"/>
                    <a:pt x="308" y="156"/>
                  </a:cubicBezTo>
                  <a:cubicBezTo>
                    <a:pt x="326" y="150"/>
                    <a:pt x="326" y="150"/>
                    <a:pt x="326" y="150"/>
                  </a:cubicBezTo>
                  <a:cubicBezTo>
                    <a:pt x="347" y="139"/>
                    <a:pt x="347" y="139"/>
                    <a:pt x="347" y="139"/>
                  </a:cubicBezTo>
                  <a:cubicBezTo>
                    <a:pt x="335" y="103"/>
                    <a:pt x="335" y="103"/>
                    <a:pt x="335" y="103"/>
                  </a:cubicBezTo>
                  <a:cubicBezTo>
                    <a:pt x="312" y="107"/>
                    <a:pt x="312" y="107"/>
                    <a:pt x="312" y="107"/>
                  </a:cubicBezTo>
                  <a:cubicBezTo>
                    <a:pt x="294" y="113"/>
                    <a:pt x="294" y="113"/>
                    <a:pt x="294" y="113"/>
                  </a:cubicBezTo>
                  <a:cubicBezTo>
                    <a:pt x="288" y="101"/>
                    <a:pt x="280" y="90"/>
                    <a:pt x="271" y="81"/>
                  </a:cubicBezTo>
                  <a:cubicBezTo>
                    <a:pt x="282" y="65"/>
                    <a:pt x="282" y="65"/>
                    <a:pt x="282" y="65"/>
                  </a:cubicBezTo>
                  <a:cubicBezTo>
                    <a:pt x="292" y="44"/>
                    <a:pt x="292" y="44"/>
                    <a:pt x="292" y="44"/>
                  </a:cubicBezTo>
                  <a:cubicBezTo>
                    <a:pt x="262" y="22"/>
                    <a:pt x="262" y="22"/>
                    <a:pt x="262" y="22"/>
                  </a:cubicBezTo>
                  <a:cubicBezTo>
                    <a:pt x="245" y="39"/>
                    <a:pt x="245" y="39"/>
                    <a:pt x="245" y="39"/>
                  </a:cubicBezTo>
                  <a:cubicBezTo>
                    <a:pt x="234" y="54"/>
                    <a:pt x="234" y="54"/>
                    <a:pt x="234" y="54"/>
                  </a:cubicBezTo>
                  <a:cubicBezTo>
                    <a:pt x="222" y="48"/>
                    <a:pt x="210" y="44"/>
                    <a:pt x="196" y="42"/>
                  </a:cubicBezTo>
                  <a:cubicBezTo>
                    <a:pt x="196" y="23"/>
                    <a:pt x="196" y="23"/>
                    <a:pt x="196" y="23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42"/>
                    <a:pt x="151" y="42"/>
                    <a:pt x="151" y="42"/>
                  </a:cubicBezTo>
                  <a:cubicBezTo>
                    <a:pt x="138" y="44"/>
                    <a:pt x="125" y="48"/>
                    <a:pt x="113" y="54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85" y="22"/>
                    <a:pt x="85" y="22"/>
                    <a:pt x="85" y="22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65" y="65"/>
                    <a:pt x="65" y="65"/>
                    <a:pt x="65" y="65"/>
                  </a:cubicBezTo>
                  <a:cubicBezTo>
                    <a:pt x="77" y="81"/>
                    <a:pt x="77" y="81"/>
                    <a:pt x="77" y="81"/>
                  </a:cubicBezTo>
                  <a:cubicBezTo>
                    <a:pt x="67" y="90"/>
                    <a:pt x="60" y="101"/>
                    <a:pt x="53" y="113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39" y="156"/>
                    <a:pt x="39" y="156"/>
                    <a:pt x="39" y="156"/>
                  </a:cubicBezTo>
                  <a:cubicBezTo>
                    <a:pt x="38" y="162"/>
                    <a:pt x="38" y="169"/>
                    <a:pt x="38" y="176"/>
                  </a:cubicBezTo>
                  <a:cubicBezTo>
                    <a:pt x="38" y="182"/>
                    <a:pt x="38" y="189"/>
                    <a:pt x="39" y="195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0" y="212"/>
                    <a:pt x="0" y="212"/>
                    <a:pt x="0" y="212"/>
                  </a:cubicBezTo>
                  <a:cubicBezTo>
                    <a:pt x="12" y="248"/>
                    <a:pt x="12" y="248"/>
                    <a:pt x="12" y="248"/>
                  </a:cubicBezTo>
                  <a:cubicBezTo>
                    <a:pt x="35" y="244"/>
                    <a:pt x="35" y="244"/>
                    <a:pt x="35" y="244"/>
                  </a:cubicBezTo>
                  <a:cubicBezTo>
                    <a:pt x="53" y="239"/>
                    <a:pt x="53" y="239"/>
                    <a:pt x="53" y="239"/>
                  </a:cubicBezTo>
                  <a:cubicBezTo>
                    <a:pt x="60" y="250"/>
                    <a:pt x="67" y="261"/>
                    <a:pt x="77" y="271"/>
                  </a:cubicBezTo>
                  <a:cubicBezTo>
                    <a:pt x="65" y="286"/>
                    <a:pt x="65" y="286"/>
                    <a:pt x="65" y="286"/>
                  </a:cubicBezTo>
                  <a:cubicBezTo>
                    <a:pt x="55" y="307"/>
                    <a:pt x="55" y="307"/>
                    <a:pt x="55" y="307"/>
                  </a:cubicBezTo>
                  <a:cubicBezTo>
                    <a:pt x="85" y="329"/>
                    <a:pt x="85" y="329"/>
                    <a:pt x="85" y="329"/>
                  </a:cubicBezTo>
                  <a:cubicBezTo>
                    <a:pt x="102" y="313"/>
                    <a:pt x="102" y="313"/>
                    <a:pt x="102" y="313"/>
                  </a:cubicBezTo>
                  <a:cubicBezTo>
                    <a:pt x="113" y="297"/>
                    <a:pt x="113" y="297"/>
                    <a:pt x="113" y="297"/>
                  </a:cubicBezTo>
                  <a:cubicBezTo>
                    <a:pt x="125" y="303"/>
                    <a:pt x="138" y="307"/>
                    <a:pt x="151" y="309"/>
                  </a:cubicBezTo>
                  <a:cubicBezTo>
                    <a:pt x="151" y="329"/>
                    <a:pt x="151" y="329"/>
                    <a:pt x="151" y="329"/>
                  </a:cubicBezTo>
                  <a:cubicBezTo>
                    <a:pt x="155" y="352"/>
                    <a:pt x="155" y="352"/>
                    <a:pt x="155" y="352"/>
                  </a:cubicBezTo>
                  <a:cubicBezTo>
                    <a:pt x="192" y="352"/>
                    <a:pt x="192" y="352"/>
                    <a:pt x="192" y="352"/>
                  </a:cubicBezTo>
                  <a:cubicBezTo>
                    <a:pt x="196" y="329"/>
                    <a:pt x="196" y="329"/>
                    <a:pt x="196" y="329"/>
                  </a:cubicBezTo>
                  <a:cubicBezTo>
                    <a:pt x="196" y="309"/>
                    <a:pt x="196" y="309"/>
                    <a:pt x="196" y="309"/>
                  </a:cubicBezTo>
                  <a:cubicBezTo>
                    <a:pt x="210" y="307"/>
                    <a:pt x="222" y="303"/>
                    <a:pt x="234" y="297"/>
                  </a:cubicBezTo>
                  <a:cubicBezTo>
                    <a:pt x="245" y="313"/>
                    <a:pt x="245" y="313"/>
                    <a:pt x="245" y="313"/>
                  </a:cubicBezTo>
                  <a:cubicBezTo>
                    <a:pt x="262" y="329"/>
                    <a:pt x="262" y="329"/>
                    <a:pt x="262" y="329"/>
                  </a:cubicBezTo>
                  <a:cubicBezTo>
                    <a:pt x="292" y="307"/>
                    <a:pt x="292" y="307"/>
                    <a:pt x="292" y="307"/>
                  </a:cubicBezTo>
                  <a:cubicBezTo>
                    <a:pt x="282" y="286"/>
                    <a:pt x="282" y="286"/>
                    <a:pt x="282" y="286"/>
                  </a:cubicBezTo>
                  <a:cubicBezTo>
                    <a:pt x="271" y="271"/>
                    <a:pt x="271" y="271"/>
                    <a:pt x="271" y="271"/>
                  </a:cubicBezTo>
                  <a:cubicBezTo>
                    <a:pt x="280" y="261"/>
                    <a:pt x="288" y="250"/>
                    <a:pt x="294" y="239"/>
                  </a:cubicBezTo>
                  <a:cubicBezTo>
                    <a:pt x="312" y="244"/>
                    <a:pt x="312" y="244"/>
                    <a:pt x="312" y="244"/>
                  </a:cubicBezTo>
                  <a:cubicBezTo>
                    <a:pt x="335" y="248"/>
                    <a:pt x="335" y="248"/>
                    <a:pt x="335" y="248"/>
                  </a:cubicBezTo>
                  <a:cubicBezTo>
                    <a:pt x="347" y="212"/>
                    <a:pt x="347" y="212"/>
                    <a:pt x="347" y="212"/>
                  </a:cubicBezTo>
                  <a:cubicBezTo>
                    <a:pt x="326" y="201"/>
                    <a:pt x="326" y="201"/>
                    <a:pt x="326" y="201"/>
                  </a:cubicBezTo>
                  <a:lnTo>
                    <a:pt x="308" y="195"/>
                  </a:lnTo>
                  <a:close/>
                  <a:moveTo>
                    <a:pt x="174" y="201"/>
                  </a:moveTo>
                  <a:cubicBezTo>
                    <a:pt x="159" y="201"/>
                    <a:pt x="148" y="190"/>
                    <a:pt x="148" y="176"/>
                  </a:cubicBezTo>
                  <a:cubicBezTo>
                    <a:pt x="148" y="162"/>
                    <a:pt x="159" y="150"/>
                    <a:pt x="174" y="150"/>
                  </a:cubicBezTo>
                  <a:cubicBezTo>
                    <a:pt x="188" y="150"/>
                    <a:pt x="199" y="162"/>
                    <a:pt x="199" y="176"/>
                  </a:cubicBezTo>
                  <a:cubicBezTo>
                    <a:pt x="199" y="190"/>
                    <a:pt x="188" y="201"/>
                    <a:pt x="174" y="201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/>
            </a:p>
          </p:txBody>
        </p:sp>
        <p:sp>
          <p:nvSpPr>
            <p:cNvPr id="15" name="Freeform 19">
              <a:extLst>
                <a:ext uri="{FF2B5EF4-FFF2-40B4-BE49-F238E27FC236}">
                  <a16:creationId xmlns:a16="http://schemas.microsoft.com/office/drawing/2014/main" id="{DDEE7FEF-AE5E-EEC9-EE59-EE375ACFFA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80125" y="3136900"/>
              <a:ext cx="747713" cy="746125"/>
            </a:xfrm>
            <a:custGeom>
              <a:avLst/>
              <a:gdLst>
                <a:gd name="T0" fmla="*/ 100 w 199"/>
                <a:gd name="T1" fmla="*/ 0 h 199"/>
                <a:gd name="T2" fmla="*/ 0 w 199"/>
                <a:gd name="T3" fmla="*/ 100 h 199"/>
                <a:gd name="T4" fmla="*/ 100 w 199"/>
                <a:gd name="T5" fmla="*/ 199 h 199"/>
                <a:gd name="T6" fmla="*/ 199 w 199"/>
                <a:gd name="T7" fmla="*/ 100 h 199"/>
                <a:gd name="T8" fmla="*/ 100 w 199"/>
                <a:gd name="T9" fmla="*/ 0 h 199"/>
                <a:gd name="T10" fmla="*/ 100 w 199"/>
                <a:gd name="T11" fmla="*/ 150 h 199"/>
                <a:gd name="T12" fmla="*/ 49 w 199"/>
                <a:gd name="T13" fmla="*/ 100 h 199"/>
                <a:gd name="T14" fmla="*/ 100 w 199"/>
                <a:gd name="T15" fmla="*/ 49 h 199"/>
                <a:gd name="T16" fmla="*/ 150 w 199"/>
                <a:gd name="T17" fmla="*/ 100 h 199"/>
                <a:gd name="T18" fmla="*/ 100 w 199"/>
                <a:gd name="T19" fmla="*/ 15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9" h="199">
                  <a:moveTo>
                    <a:pt x="100" y="0"/>
                  </a:moveTo>
                  <a:cubicBezTo>
                    <a:pt x="45" y="0"/>
                    <a:pt x="0" y="45"/>
                    <a:pt x="0" y="100"/>
                  </a:cubicBezTo>
                  <a:cubicBezTo>
                    <a:pt x="0" y="155"/>
                    <a:pt x="45" y="199"/>
                    <a:pt x="100" y="199"/>
                  </a:cubicBezTo>
                  <a:cubicBezTo>
                    <a:pt x="155" y="199"/>
                    <a:pt x="199" y="155"/>
                    <a:pt x="199" y="100"/>
                  </a:cubicBezTo>
                  <a:cubicBezTo>
                    <a:pt x="199" y="45"/>
                    <a:pt x="155" y="0"/>
                    <a:pt x="100" y="0"/>
                  </a:cubicBezTo>
                  <a:close/>
                  <a:moveTo>
                    <a:pt x="100" y="150"/>
                  </a:moveTo>
                  <a:cubicBezTo>
                    <a:pt x="72" y="150"/>
                    <a:pt x="49" y="128"/>
                    <a:pt x="49" y="100"/>
                  </a:cubicBezTo>
                  <a:cubicBezTo>
                    <a:pt x="49" y="72"/>
                    <a:pt x="72" y="49"/>
                    <a:pt x="100" y="49"/>
                  </a:cubicBezTo>
                  <a:cubicBezTo>
                    <a:pt x="127" y="49"/>
                    <a:pt x="150" y="72"/>
                    <a:pt x="150" y="100"/>
                  </a:cubicBezTo>
                  <a:cubicBezTo>
                    <a:pt x="150" y="128"/>
                    <a:pt x="127" y="150"/>
                    <a:pt x="100" y="1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6" name="Saeed Faal 12">
            <a:extLst>
              <a:ext uri="{FF2B5EF4-FFF2-40B4-BE49-F238E27FC236}">
                <a16:creationId xmlns:a16="http://schemas.microsoft.com/office/drawing/2014/main" id="{4ED6EA38-7B9C-391C-035D-EB37565F1B0C}"/>
              </a:ext>
            </a:extLst>
          </p:cNvPr>
          <p:cNvGrpSpPr/>
          <p:nvPr/>
        </p:nvGrpSpPr>
        <p:grpSpPr>
          <a:xfrm>
            <a:off x="6200621" y="1690139"/>
            <a:ext cx="2014518" cy="2012493"/>
            <a:chOff x="5305425" y="2638425"/>
            <a:chExt cx="1579563" cy="1577975"/>
          </a:xfrm>
          <a:solidFill>
            <a:schemeClr val="tx1">
              <a:lumMod val="95000"/>
              <a:lumOff val="5000"/>
              <a:alpha val="60000"/>
            </a:schemeClr>
          </a:solidFill>
          <a:effectLst/>
        </p:grpSpPr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824BBBA1-5F08-F189-5C5F-BA50B54F47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05425" y="2638425"/>
              <a:ext cx="1579563" cy="1577975"/>
            </a:xfrm>
            <a:custGeom>
              <a:avLst/>
              <a:gdLst>
                <a:gd name="T0" fmla="*/ 421 w 421"/>
                <a:gd name="T1" fmla="*/ 229 h 421"/>
                <a:gd name="T2" fmla="*/ 398 w 421"/>
                <a:gd name="T3" fmla="*/ 188 h 421"/>
                <a:gd name="T4" fmla="*/ 367 w 421"/>
                <a:gd name="T5" fmla="*/ 146 h 421"/>
                <a:gd name="T6" fmla="*/ 402 w 421"/>
                <a:gd name="T7" fmla="*/ 122 h 421"/>
                <a:gd name="T8" fmla="*/ 361 w 421"/>
                <a:gd name="T9" fmla="*/ 97 h 421"/>
                <a:gd name="T10" fmla="*/ 314 w 421"/>
                <a:gd name="T11" fmla="*/ 77 h 421"/>
                <a:gd name="T12" fmla="*/ 332 w 421"/>
                <a:gd name="T13" fmla="*/ 38 h 421"/>
                <a:gd name="T14" fmla="*/ 285 w 421"/>
                <a:gd name="T15" fmla="*/ 37 h 421"/>
                <a:gd name="T16" fmla="*/ 233 w 421"/>
                <a:gd name="T17" fmla="*/ 43 h 421"/>
                <a:gd name="T18" fmla="*/ 229 w 421"/>
                <a:gd name="T19" fmla="*/ 0 h 421"/>
                <a:gd name="T20" fmla="*/ 188 w 421"/>
                <a:gd name="T21" fmla="*/ 23 h 421"/>
                <a:gd name="T22" fmla="*/ 146 w 421"/>
                <a:gd name="T23" fmla="*/ 54 h 421"/>
                <a:gd name="T24" fmla="*/ 122 w 421"/>
                <a:gd name="T25" fmla="*/ 19 h 421"/>
                <a:gd name="T26" fmla="*/ 98 w 421"/>
                <a:gd name="T27" fmla="*/ 60 h 421"/>
                <a:gd name="T28" fmla="*/ 77 w 421"/>
                <a:gd name="T29" fmla="*/ 107 h 421"/>
                <a:gd name="T30" fmla="*/ 38 w 421"/>
                <a:gd name="T31" fmla="*/ 89 h 421"/>
                <a:gd name="T32" fmla="*/ 37 w 421"/>
                <a:gd name="T33" fmla="*/ 136 h 421"/>
                <a:gd name="T34" fmla="*/ 43 w 421"/>
                <a:gd name="T35" fmla="*/ 188 h 421"/>
                <a:gd name="T36" fmla="*/ 0 w 421"/>
                <a:gd name="T37" fmla="*/ 192 h 421"/>
                <a:gd name="T38" fmla="*/ 24 w 421"/>
                <a:gd name="T39" fmla="*/ 233 h 421"/>
                <a:gd name="T40" fmla="*/ 54 w 421"/>
                <a:gd name="T41" fmla="*/ 274 h 421"/>
                <a:gd name="T42" fmla="*/ 19 w 421"/>
                <a:gd name="T43" fmla="*/ 299 h 421"/>
                <a:gd name="T44" fmla="*/ 60 w 421"/>
                <a:gd name="T45" fmla="*/ 323 h 421"/>
                <a:gd name="T46" fmla="*/ 107 w 421"/>
                <a:gd name="T47" fmla="*/ 344 h 421"/>
                <a:gd name="T48" fmla="*/ 89 w 421"/>
                <a:gd name="T49" fmla="*/ 383 h 421"/>
                <a:gd name="T50" fmla="*/ 137 w 421"/>
                <a:gd name="T51" fmla="*/ 384 h 421"/>
                <a:gd name="T52" fmla="*/ 188 w 421"/>
                <a:gd name="T53" fmla="*/ 378 h 421"/>
                <a:gd name="T54" fmla="*/ 192 w 421"/>
                <a:gd name="T55" fmla="*/ 421 h 421"/>
                <a:gd name="T56" fmla="*/ 233 w 421"/>
                <a:gd name="T57" fmla="*/ 397 h 421"/>
                <a:gd name="T58" fmla="*/ 275 w 421"/>
                <a:gd name="T59" fmla="*/ 367 h 421"/>
                <a:gd name="T60" fmla="*/ 299 w 421"/>
                <a:gd name="T61" fmla="*/ 402 h 421"/>
                <a:gd name="T62" fmla="*/ 324 w 421"/>
                <a:gd name="T63" fmla="*/ 361 h 421"/>
                <a:gd name="T64" fmla="*/ 344 w 421"/>
                <a:gd name="T65" fmla="*/ 314 h 421"/>
                <a:gd name="T66" fmla="*/ 383 w 421"/>
                <a:gd name="T67" fmla="*/ 332 h 421"/>
                <a:gd name="T68" fmla="*/ 384 w 421"/>
                <a:gd name="T69" fmla="*/ 284 h 421"/>
                <a:gd name="T70" fmla="*/ 378 w 421"/>
                <a:gd name="T71" fmla="*/ 233 h 421"/>
                <a:gd name="T72" fmla="*/ 211 w 421"/>
                <a:gd name="T73" fmla="*/ 236 h 421"/>
                <a:gd name="T74" fmla="*/ 211 w 421"/>
                <a:gd name="T75" fmla="*/ 185 h 421"/>
                <a:gd name="T76" fmla="*/ 211 w 421"/>
                <a:gd name="T77" fmla="*/ 236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1" h="421">
                  <a:moveTo>
                    <a:pt x="398" y="233"/>
                  </a:moveTo>
                  <a:cubicBezTo>
                    <a:pt x="421" y="229"/>
                    <a:pt x="421" y="229"/>
                    <a:pt x="421" y="229"/>
                  </a:cubicBezTo>
                  <a:cubicBezTo>
                    <a:pt x="421" y="192"/>
                    <a:pt x="421" y="192"/>
                    <a:pt x="421" y="192"/>
                  </a:cubicBezTo>
                  <a:cubicBezTo>
                    <a:pt x="398" y="188"/>
                    <a:pt x="398" y="188"/>
                    <a:pt x="398" y="188"/>
                  </a:cubicBezTo>
                  <a:cubicBezTo>
                    <a:pt x="378" y="188"/>
                    <a:pt x="378" y="188"/>
                    <a:pt x="378" y="188"/>
                  </a:cubicBezTo>
                  <a:cubicBezTo>
                    <a:pt x="376" y="173"/>
                    <a:pt x="372" y="159"/>
                    <a:pt x="367" y="146"/>
                  </a:cubicBezTo>
                  <a:cubicBezTo>
                    <a:pt x="384" y="136"/>
                    <a:pt x="384" y="136"/>
                    <a:pt x="384" y="136"/>
                  </a:cubicBezTo>
                  <a:cubicBezTo>
                    <a:pt x="402" y="122"/>
                    <a:pt x="402" y="122"/>
                    <a:pt x="402" y="122"/>
                  </a:cubicBezTo>
                  <a:cubicBezTo>
                    <a:pt x="383" y="89"/>
                    <a:pt x="383" y="89"/>
                    <a:pt x="383" y="89"/>
                  </a:cubicBezTo>
                  <a:cubicBezTo>
                    <a:pt x="361" y="97"/>
                    <a:pt x="361" y="97"/>
                    <a:pt x="361" y="97"/>
                  </a:cubicBezTo>
                  <a:cubicBezTo>
                    <a:pt x="344" y="107"/>
                    <a:pt x="344" y="107"/>
                    <a:pt x="344" y="107"/>
                  </a:cubicBezTo>
                  <a:cubicBezTo>
                    <a:pt x="336" y="96"/>
                    <a:pt x="325" y="85"/>
                    <a:pt x="314" y="77"/>
                  </a:cubicBezTo>
                  <a:cubicBezTo>
                    <a:pt x="324" y="60"/>
                    <a:pt x="324" y="60"/>
                    <a:pt x="324" y="60"/>
                  </a:cubicBezTo>
                  <a:cubicBezTo>
                    <a:pt x="332" y="38"/>
                    <a:pt x="332" y="38"/>
                    <a:pt x="332" y="38"/>
                  </a:cubicBezTo>
                  <a:cubicBezTo>
                    <a:pt x="299" y="19"/>
                    <a:pt x="299" y="19"/>
                    <a:pt x="299" y="19"/>
                  </a:cubicBezTo>
                  <a:cubicBezTo>
                    <a:pt x="285" y="37"/>
                    <a:pt x="285" y="37"/>
                    <a:pt x="285" y="37"/>
                  </a:cubicBezTo>
                  <a:cubicBezTo>
                    <a:pt x="275" y="54"/>
                    <a:pt x="275" y="54"/>
                    <a:pt x="275" y="54"/>
                  </a:cubicBezTo>
                  <a:cubicBezTo>
                    <a:pt x="262" y="49"/>
                    <a:pt x="248" y="45"/>
                    <a:pt x="233" y="43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29" y="0"/>
                    <a:pt x="229" y="0"/>
                    <a:pt x="229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88" y="23"/>
                    <a:pt x="188" y="23"/>
                    <a:pt x="188" y="23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73" y="45"/>
                    <a:pt x="160" y="49"/>
                    <a:pt x="146" y="54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22" y="19"/>
                    <a:pt x="122" y="19"/>
                    <a:pt x="122" y="19"/>
                  </a:cubicBezTo>
                  <a:cubicBezTo>
                    <a:pt x="89" y="38"/>
                    <a:pt x="89" y="38"/>
                    <a:pt x="89" y="38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96" y="85"/>
                    <a:pt x="86" y="96"/>
                    <a:pt x="77" y="107"/>
                  </a:cubicBezTo>
                  <a:cubicBezTo>
                    <a:pt x="60" y="97"/>
                    <a:pt x="60" y="97"/>
                    <a:pt x="60" y="97"/>
                  </a:cubicBezTo>
                  <a:cubicBezTo>
                    <a:pt x="38" y="89"/>
                    <a:pt x="38" y="89"/>
                    <a:pt x="38" y="89"/>
                  </a:cubicBezTo>
                  <a:cubicBezTo>
                    <a:pt x="19" y="122"/>
                    <a:pt x="19" y="122"/>
                    <a:pt x="19" y="122"/>
                  </a:cubicBezTo>
                  <a:cubicBezTo>
                    <a:pt x="37" y="136"/>
                    <a:pt x="37" y="136"/>
                    <a:pt x="37" y="136"/>
                  </a:cubicBezTo>
                  <a:cubicBezTo>
                    <a:pt x="54" y="146"/>
                    <a:pt x="54" y="146"/>
                    <a:pt x="54" y="146"/>
                  </a:cubicBezTo>
                  <a:cubicBezTo>
                    <a:pt x="49" y="159"/>
                    <a:pt x="45" y="173"/>
                    <a:pt x="43" y="188"/>
                  </a:cubicBezTo>
                  <a:cubicBezTo>
                    <a:pt x="24" y="188"/>
                    <a:pt x="24" y="188"/>
                    <a:pt x="24" y="188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229"/>
                    <a:pt x="0" y="229"/>
                    <a:pt x="0" y="229"/>
                  </a:cubicBezTo>
                  <a:cubicBezTo>
                    <a:pt x="24" y="233"/>
                    <a:pt x="24" y="233"/>
                    <a:pt x="24" y="233"/>
                  </a:cubicBezTo>
                  <a:cubicBezTo>
                    <a:pt x="43" y="233"/>
                    <a:pt x="43" y="233"/>
                    <a:pt x="43" y="233"/>
                  </a:cubicBezTo>
                  <a:cubicBezTo>
                    <a:pt x="45" y="247"/>
                    <a:pt x="49" y="261"/>
                    <a:pt x="54" y="274"/>
                  </a:cubicBezTo>
                  <a:cubicBezTo>
                    <a:pt x="37" y="284"/>
                    <a:pt x="37" y="284"/>
                    <a:pt x="37" y="284"/>
                  </a:cubicBezTo>
                  <a:cubicBezTo>
                    <a:pt x="19" y="299"/>
                    <a:pt x="19" y="299"/>
                    <a:pt x="19" y="299"/>
                  </a:cubicBezTo>
                  <a:cubicBezTo>
                    <a:pt x="38" y="332"/>
                    <a:pt x="38" y="332"/>
                    <a:pt x="38" y="332"/>
                  </a:cubicBezTo>
                  <a:cubicBezTo>
                    <a:pt x="60" y="323"/>
                    <a:pt x="60" y="323"/>
                    <a:pt x="60" y="323"/>
                  </a:cubicBezTo>
                  <a:cubicBezTo>
                    <a:pt x="77" y="314"/>
                    <a:pt x="77" y="314"/>
                    <a:pt x="77" y="314"/>
                  </a:cubicBezTo>
                  <a:cubicBezTo>
                    <a:pt x="86" y="325"/>
                    <a:pt x="96" y="335"/>
                    <a:pt x="107" y="344"/>
                  </a:cubicBezTo>
                  <a:cubicBezTo>
                    <a:pt x="98" y="361"/>
                    <a:pt x="98" y="361"/>
                    <a:pt x="98" y="361"/>
                  </a:cubicBezTo>
                  <a:cubicBezTo>
                    <a:pt x="89" y="383"/>
                    <a:pt x="89" y="383"/>
                    <a:pt x="89" y="383"/>
                  </a:cubicBezTo>
                  <a:cubicBezTo>
                    <a:pt x="122" y="402"/>
                    <a:pt x="122" y="402"/>
                    <a:pt x="122" y="402"/>
                  </a:cubicBezTo>
                  <a:cubicBezTo>
                    <a:pt x="137" y="384"/>
                    <a:pt x="137" y="384"/>
                    <a:pt x="137" y="384"/>
                  </a:cubicBezTo>
                  <a:cubicBezTo>
                    <a:pt x="146" y="367"/>
                    <a:pt x="146" y="367"/>
                    <a:pt x="146" y="367"/>
                  </a:cubicBezTo>
                  <a:cubicBezTo>
                    <a:pt x="160" y="372"/>
                    <a:pt x="173" y="376"/>
                    <a:pt x="188" y="378"/>
                  </a:cubicBezTo>
                  <a:cubicBezTo>
                    <a:pt x="188" y="397"/>
                    <a:pt x="188" y="397"/>
                    <a:pt x="188" y="397"/>
                  </a:cubicBezTo>
                  <a:cubicBezTo>
                    <a:pt x="192" y="421"/>
                    <a:pt x="192" y="421"/>
                    <a:pt x="192" y="421"/>
                  </a:cubicBezTo>
                  <a:cubicBezTo>
                    <a:pt x="229" y="421"/>
                    <a:pt x="229" y="421"/>
                    <a:pt x="229" y="421"/>
                  </a:cubicBezTo>
                  <a:cubicBezTo>
                    <a:pt x="233" y="397"/>
                    <a:pt x="233" y="397"/>
                    <a:pt x="233" y="397"/>
                  </a:cubicBezTo>
                  <a:cubicBezTo>
                    <a:pt x="233" y="378"/>
                    <a:pt x="233" y="378"/>
                    <a:pt x="233" y="378"/>
                  </a:cubicBezTo>
                  <a:cubicBezTo>
                    <a:pt x="248" y="376"/>
                    <a:pt x="262" y="372"/>
                    <a:pt x="275" y="367"/>
                  </a:cubicBezTo>
                  <a:cubicBezTo>
                    <a:pt x="285" y="384"/>
                    <a:pt x="285" y="384"/>
                    <a:pt x="285" y="384"/>
                  </a:cubicBezTo>
                  <a:cubicBezTo>
                    <a:pt x="299" y="402"/>
                    <a:pt x="299" y="402"/>
                    <a:pt x="299" y="402"/>
                  </a:cubicBezTo>
                  <a:cubicBezTo>
                    <a:pt x="332" y="383"/>
                    <a:pt x="332" y="383"/>
                    <a:pt x="332" y="383"/>
                  </a:cubicBezTo>
                  <a:cubicBezTo>
                    <a:pt x="324" y="361"/>
                    <a:pt x="324" y="361"/>
                    <a:pt x="324" y="361"/>
                  </a:cubicBezTo>
                  <a:cubicBezTo>
                    <a:pt x="314" y="344"/>
                    <a:pt x="314" y="344"/>
                    <a:pt x="314" y="344"/>
                  </a:cubicBezTo>
                  <a:cubicBezTo>
                    <a:pt x="325" y="335"/>
                    <a:pt x="336" y="325"/>
                    <a:pt x="344" y="314"/>
                  </a:cubicBezTo>
                  <a:cubicBezTo>
                    <a:pt x="361" y="323"/>
                    <a:pt x="361" y="323"/>
                    <a:pt x="361" y="323"/>
                  </a:cubicBezTo>
                  <a:cubicBezTo>
                    <a:pt x="383" y="332"/>
                    <a:pt x="383" y="332"/>
                    <a:pt x="383" y="332"/>
                  </a:cubicBezTo>
                  <a:cubicBezTo>
                    <a:pt x="402" y="299"/>
                    <a:pt x="402" y="299"/>
                    <a:pt x="402" y="299"/>
                  </a:cubicBezTo>
                  <a:cubicBezTo>
                    <a:pt x="384" y="284"/>
                    <a:pt x="384" y="284"/>
                    <a:pt x="384" y="284"/>
                  </a:cubicBezTo>
                  <a:cubicBezTo>
                    <a:pt x="367" y="274"/>
                    <a:pt x="367" y="274"/>
                    <a:pt x="367" y="274"/>
                  </a:cubicBezTo>
                  <a:cubicBezTo>
                    <a:pt x="372" y="261"/>
                    <a:pt x="376" y="247"/>
                    <a:pt x="378" y="233"/>
                  </a:cubicBezTo>
                  <a:lnTo>
                    <a:pt x="398" y="233"/>
                  </a:lnTo>
                  <a:close/>
                  <a:moveTo>
                    <a:pt x="211" y="236"/>
                  </a:moveTo>
                  <a:cubicBezTo>
                    <a:pt x="197" y="236"/>
                    <a:pt x="185" y="224"/>
                    <a:pt x="185" y="210"/>
                  </a:cubicBezTo>
                  <a:cubicBezTo>
                    <a:pt x="185" y="196"/>
                    <a:pt x="197" y="185"/>
                    <a:pt x="211" y="185"/>
                  </a:cubicBezTo>
                  <a:cubicBezTo>
                    <a:pt x="225" y="185"/>
                    <a:pt x="236" y="196"/>
                    <a:pt x="236" y="210"/>
                  </a:cubicBezTo>
                  <a:cubicBezTo>
                    <a:pt x="236" y="224"/>
                    <a:pt x="225" y="236"/>
                    <a:pt x="211" y="236"/>
                  </a:cubicBezTo>
                  <a:close/>
                </a:path>
              </a:pathLst>
            </a:custGeom>
            <a:solidFill>
              <a:srgbClr val="00B0F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7">
              <a:extLst>
                <a:ext uri="{FF2B5EF4-FFF2-40B4-BE49-F238E27FC236}">
                  <a16:creationId xmlns:a16="http://schemas.microsoft.com/office/drawing/2014/main" id="{CC16E814-A4BF-083F-A19C-459AEACF6B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02288" y="2933700"/>
              <a:ext cx="985838" cy="985838"/>
            </a:xfrm>
            <a:custGeom>
              <a:avLst/>
              <a:gdLst>
                <a:gd name="T0" fmla="*/ 132 w 263"/>
                <a:gd name="T1" fmla="*/ 0 h 263"/>
                <a:gd name="T2" fmla="*/ 0 w 263"/>
                <a:gd name="T3" fmla="*/ 131 h 263"/>
                <a:gd name="T4" fmla="*/ 132 w 263"/>
                <a:gd name="T5" fmla="*/ 263 h 263"/>
                <a:gd name="T6" fmla="*/ 263 w 263"/>
                <a:gd name="T7" fmla="*/ 131 h 263"/>
                <a:gd name="T8" fmla="*/ 132 w 263"/>
                <a:gd name="T9" fmla="*/ 0 h 263"/>
                <a:gd name="T10" fmla="*/ 132 w 263"/>
                <a:gd name="T11" fmla="*/ 190 h 263"/>
                <a:gd name="T12" fmla="*/ 73 w 263"/>
                <a:gd name="T13" fmla="*/ 131 h 263"/>
                <a:gd name="T14" fmla="*/ 132 w 263"/>
                <a:gd name="T15" fmla="*/ 73 h 263"/>
                <a:gd name="T16" fmla="*/ 190 w 263"/>
                <a:gd name="T17" fmla="*/ 131 h 263"/>
                <a:gd name="T18" fmla="*/ 132 w 263"/>
                <a:gd name="T19" fmla="*/ 19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3" h="263">
                  <a:moveTo>
                    <a:pt x="132" y="0"/>
                  </a:moveTo>
                  <a:cubicBezTo>
                    <a:pt x="59" y="0"/>
                    <a:pt x="0" y="59"/>
                    <a:pt x="0" y="131"/>
                  </a:cubicBezTo>
                  <a:cubicBezTo>
                    <a:pt x="0" y="204"/>
                    <a:pt x="59" y="263"/>
                    <a:pt x="132" y="263"/>
                  </a:cubicBezTo>
                  <a:cubicBezTo>
                    <a:pt x="204" y="263"/>
                    <a:pt x="263" y="204"/>
                    <a:pt x="263" y="131"/>
                  </a:cubicBezTo>
                  <a:cubicBezTo>
                    <a:pt x="263" y="59"/>
                    <a:pt x="204" y="0"/>
                    <a:pt x="132" y="0"/>
                  </a:cubicBezTo>
                  <a:close/>
                  <a:moveTo>
                    <a:pt x="132" y="190"/>
                  </a:moveTo>
                  <a:cubicBezTo>
                    <a:pt x="99" y="190"/>
                    <a:pt x="73" y="164"/>
                    <a:pt x="73" y="131"/>
                  </a:cubicBezTo>
                  <a:cubicBezTo>
                    <a:pt x="73" y="99"/>
                    <a:pt x="99" y="73"/>
                    <a:pt x="132" y="73"/>
                  </a:cubicBezTo>
                  <a:cubicBezTo>
                    <a:pt x="164" y="73"/>
                    <a:pt x="190" y="99"/>
                    <a:pt x="190" y="131"/>
                  </a:cubicBezTo>
                  <a:cubicBezTo>
                    <a:pt x="190" y="164"/>
                    <a:pt x="164" y="190"/>
                    <a:pt x="132" y="19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0" name="Saeed Faal 12">
            <a:extLst>
              <a:ext uri="{FF2B5EF4-FFF2-40B4-BE49-F238E27FC236}">
                <a16:creationId xmlns:a16="http://schemas.microsoft.com/office/drawing/2014/main" id="{4626FA03-3B2C-C45F-4C68-E801F95D74E8}"/>
              </a:ext>
            </a:extLst>
          </p:cNvPr>
          <p:cNvGrpSpPr/>
          <p:nvPr/>
        </p:nvGrpSpPr>
        <p:grpSpPr>
          <a:xfrm>
            <a:off x="2896052" y="1340777"/>
            <a:ext cx="2014518" cy="2012493"/>
            <a:chOff x="2684083" y="1813521"/>
            <a:chExt cx="2014518" cy="2012493"/>
          </a:xfrm>
        </p:grpSpPr>
        <p:sp>
          <p:nvSpPr>
            <p:cNvPr id="8" name="Freeform 6">
              <a:extLst>
                <a:ext uri="{FF2B5EF4-FFF2-40B4-BE49-F238E27FC236}">
                  <a16:creationId xmlns:a16="http://schemas.microsoft.com/office/drawing/2014/main" id="{6EF6F14B-2845-FD74-9833-F3FED68E36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84083" y="1813521"/>
              <a:ext cx="2014518" cy="2012493"/>
            </a:xfrm>
            <a:custGeom>
              <a:avLst/>
              <a:gdLst>
                <a:gd name="T0" fmla="*/ 421 w 421"/>
                <a:gd name="T1" fmla="*/ 229 h 421"/>
                <a:gd name="T2" fmla="*/ 398 w 421"/>
                <a:gd name="T3" fmla="*/ 188 h 421"/>
                <a:gd name="T4" fmla="*/ 367 w 421"/>
                <a:gd name="T5" fmla="*/ 146 h 421"/>
                <a:gd name="T6" fmla="*/ 402 w 421"/>
                <a:gd name="T7" fmla="*/ 122 h 421"/>
                <a:gd name="T8" fmla="*/ 361 w 421"/>
                <a:gd name="T9" fmla="*/ 97 h 421"/>
                <a:gd name="T10" fmla="*/ 314 w 421"/>
                <a:gd name="T11" fmla="*/ 77 h 421"/>
                <a:gd name="T12" fmla="*/ 332 w 421"/>
                <a:gd name="T13" fmla="*/ 38 h 421"/>
                <a:gd name="T14" fmla="*/ 285 w 421"/>
                <a:gd name="T15" fmla="*/ 37 h 421"/>
                <a:gd name="T16" fmla="*/ 233 w 421"/>
                <a:gd name="T17" fmla="*/ 43 h 421"/>
                <a:gd name="T18" fmla="*/ 229 w 421"/>
                <a:gd name="T19" fmla="*/ 0 h 421"/>
                <a:gd name="T20" fmla="*/ 188 w 421"/>
                <a:gd name="T21" fmla="*/ 23 h 421"/>
                <a:gd name="T22" fmla="*/ 146 w 421"/>
                <a:gd name="T23" fmla="*/ 54 h 421"/>
                <a:gd name="T24" fmla="*/ 122 w 421"/>
                <a:gd name="T25" fmla="*/ 19 h 421"/>
                <a:gd name="T26" fmla="*/ 98 w 421"/>
                <a:gd name="T27" fmla="*/ 60 h 421"/>
                <a:gd name="T28" fmla="*/ 77 w 421"/>
                <a:gd name="T29" fmla="*/ 107 h 421"/>
                <a:gd name="T30" fmla="*/ 38 w 421"/>
                <a:gd name="T31" fmla="*/ 89 h 421"/>
                <a:gd name="T32" fmla="*/ 37 w 421"/>
                <a:gd name="T33" fmla="*/ 136 h 421"/>
                <a:gd name="T34" fmla="*/ 43 w 421"/>
                <a:gd name="T35" fmla="*/ 188 h 421"/>
                <a:gd name="T36" fmla="*/ 0 w 421"/>
                <a:gd name="T37" fmla="*/ 192 h 421"/>
                <a:gd name="T38" fmla="*/ 24 w 421"/>
                <a:gd name="T39" fmla="*/ 233 h 421"/>
                <a:gd name="T40" fmla="*/ 54 w 421"/>
                <a:gd name="T41" fmla="*/ 274 h 421"/>
                <a:gd name="T42" fmla="*/ 19 w 421"/>
                <a:gd name="T43" fmla="*/ 299 h 421"/>
                <a:gd name="T44" fmla="*/ 60 w 421"/>
                <a:gd name="T45" fmla="*/ 323 h 421"/>
                <a:gd name="T46" fmla="*/ 107 w 421"/>
                <a:gd name="T47" fmla="*/ 344 h 421"/>
                <a:gd name="T48" fmla="*/ 89 w 421"/>
                <a:gd name="T49" fmla="*/ 383 h 421"/>
                <a:gd name="T50" fmla="*/ 137 w 421"/>
                <a:gd name="T51" fmla="*/ 384 h 421"/>
                <a:gd name="T52" fmla="*/ 188 w 421"/>
                <a:gd name="T53" fmla="*/ 378 h 421"/>
                <a:gd name="T54" fmla="*/ 192 w 421"/>
                <a:gd name="T55" fmla="*/ 421 h 421"/>
                <a:gd name="T56" fmla="*/ 233 w 421"/>
                <a:gd name="T57" fmla="*/ 397 h 421"/>
                <a:gd name="T58" fmla="*/ 275 w 421"/>
                <a:gd name="T59" fmla="*/ 367 h 421"/>
                <a:gd name="T60" fmla="*/ 299 w 421"/>
                <a:gd name="T61" fmla="*/ 402 h 421"/>
                <a:gd name="T62" fmla="*/ 324 w 421"/>
                <a:gd name="T63" fmla="*/ 361 h 421"/>
                <a:gd name="T64" fmla="*/ 344 w 421"/>
                <a:gd name="T65" fmla="*/ 314 h 421"/>
                <a:gd name="T66" fmla="*/ 383 w 421"/>
                <a:gd name="T67" fmla="*/ 332 h 421"/>
                <a:gd name="T68" fmla="*/ 384 w 421"/>
                <a:gd name="T69" fmla="*/ 284 h 421"/>
                <a:gd name="T70" fmla="*/ 378 w 421"/>
                <a:gd name="T71" fmla="*/ 233 h 421"/>
                <a:gd name="T72" fmla="*/ 211 w 421"/>
                <a:gd name="T73" fmla="*/ 236 h 421"/>
                <a:gd name="T74" fmla="*/ 211 w 421"/>
                <a:gd name="T75" fmla="*/ 185 h 421"/>
                <a:gd name="T76" fmla="*/ 211 w 421"/>
                <a:gd name="T77" fmla="*/ 236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1" h="421">
                  <a:moveTo>
                    <a:pt x="398" y="233"/>
                  </a:moveTo>
                  <a:cubicBezTo>
                    <a:pt x="421" y="229"/>
                    <a:pt x="421" y="229"/>
                    <a:pt x="421" y="229"/>
                  </a:cubicBezTo>
                  <a:cubicBezTo>
                    <a:pt x="421" y="192"/>
                    <a:pt x="421" y="192"/>
                    <a:pt x="421" y="192"/>
                  </a:cubicBezTo>
                  <a:cubicBezTo>
                    <a:pt x="398" y="188"/>
                    <a:pt x="398" y="188"/>
                    <a:pt x="398" y="188"/>
                  </a:cubicBezTo>
                  <a:cubicBezTo>
                    <a:pt x="378" y="188"/>
                    <a:pt x="378" y="188"/>
                    <a:pt x="378" y="188"/>
                  </a:cubicBezTo>
                  <a:cubicBezTo>
                    <a:pt x="376" y="173"/>
                    <a:pt x="372" y="159"/>
                    <a:pt x="367" y="146"/>
                  </a:cubicBezTo>
                  <a:cubicBezTo>
                    <a:pt x="384" y="136"/>
                    <a:pt x="384" y="136"/>
                    <a:pt x="384" y="136"/>
                  </a:cubicBezTo>
                  <a:cubicBezTo>
                    <a:pt x="402" y="122"/>
                    <a:pt x="402" y="122"/>
                    <a:pt x="402" y="122"/>
                  </a:cubicBezTo>
                  <a:cubicBezTo>
                    <a:pt x="383" y="89"/>
                    <a:pt x="383" y="89"/>
                    <a:pt x="383" y="89"/>
                  </a:cubicBezTo>
                  <a:cubicBezTo>
                    <a:pt x="361" y="97"/>
                    <a:pt x="361" y="97"/>
                    <a:pt x="361" y="97"/>
                  </a:cubicBezTo>
                  <a:cubicBezTo>
                    <a:pt x="344" y="107"/>
                    <a:pt x="344" y="107"/>
                    <a:pt x="344" y="107"/>
                  </a:cubicBezTo>
                  <a:cubicBezTo>
                    <a:pt x="336" y="96"/>
                    <a:pt x="325" y="85"/>
                    <a:pt x="314" y="77"/>
                  </a:cubicBezTo>
                  <a:cubicBezTo>
                    <a:pt x="324" y="60"/>
                    <a:pt x="324" y="60"/>
                    <a:pt x="324" y="60"/>
                  </a:cubicBezTo>
                  <a:cubicBezTo>
                    <a:pt x="332" y="38"/>
                    <a:pt x="332" y="38"/>
                    <a:pt x="332" y="38"/>
                  </a:cubicBezTo>
                  <a:cubicBezTo>
                    <a:pt x="299" y="19"/>
                    <a:pt x="299" y="19"/>
                    <a:pt x="299" y="19"/>
                  </a:cubicBezTo>
                  <a:cubicBezTo>
                    <a:pt x="285" y="37"/>
                    <a:pt x="285" y="37"/>
                    <a:pt x="285" y="37"/>
                  </a:cubicBezTo>
                  <a:cubicBezTo>
                    <a:pt x="275" y="54"/>
                    <a:pt x="275" y="54"/>
                    <a:pt x="275" y="54"/>
                  </a:cubicBezTo>
                  <a:cubicBezTo>
                    <a:pt x="262" y="49"/>
                    <a:pt x="248" y="45"/>
                    <a:pt x="233" y="43"/>
                  </a:cubicBezTo>
                  <a:cubicBezTo>
                    <a:pt x="233" y="23"/>
                    <a:pt x="233" y="23"/>
                    <a:pt x="233" y="23"/>
                  </a:cubicBezTo>
                  <a:cubicBezTo>
                    <a:pt x="229" y="0"/>
                    <a:pt x="229" y="0"/>
                    <a:pt x="229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88" y="23"/>
                    <a:pt x="188" y="23"/>
                    <a:pt x="188" y="23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73" y="45"/>
                    <a:pt x="160" y="49"/>
                    <a:pt x="146" y="54"/>
                  </a:cubicBezTo>
                  <a:cubicBezTo>
                    <a:pt x="137" y="37"/>
                    <a:pt x="137" y="37"/>
                    <a:pt x="137" y="37"/>
                  </a:cubicBezTo>
                  <a:cubicBezTo>
                    <a:pt x="122" y="19"/>
                    <a:pt x="122" y="19"/>
                    <a:pt x="122" y="19"/>
                  </a:cubicBezTo>
                  <a:cubicBezTo>
                    <a:pt x="89" y="38"/>
                    <a:pt x="89" y="38"/>
                    <a:pt x="89" y="38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107" y="77"/>
                    <a:pt x="107" y="77"/>
                    <a:pt x="107" y="77"/>
                  </a:cubicBezTo>
                  <a:cubicBezTo>
                    <a:pt x="96" y="85"/>
                    <a:pt x="86" y="96"/>
                    <a:pt x="77" y="107"/>
                  </a:cubicBezTo>
                  <a:cubicBezTo>
                    <a:pt x="60" y="97"/>
                    <a:pt x="60" y="97"/>
                    <a:pt x="60" y="97"/>
                  </a:cubicBezTo>
                  <a:cubicBezTo>
                    <a:pt x="38" y="89"/>
                    <a:pt x="38" y="89"/>
                    <a:pt x="38" y="89"/>
                  </a:cubicBezTo>
                  <a:cubicBezTo>
                    <a:pt x="19" y="122"/>
                    <a:pt x="19" y="122"/>
                    <a:pt x="19" y="122"/>
                  </a:cubicBezTo>
                  <a:cubicBezTo>
                    <a:pt x="37" y="136"/>
                    <a:pt x="37" y="136"/>
                    <a:pt x="37" y="136"/>
                  </a:cubicBezTo>
                  <a:cubicBezTo>
                    <a:pt x="54" y="146"/>
                    <a:pt x="54" y="146"/>
                    <a:pt x="54" y="146"/>
                  </a:cubicBezTo>
                  <a:cubicBezTo>
                    <a:pt x="49" y="159"/>
                    <a:pt x="45" y="173"/>
                    <a:pt x="43" y="188"/>
                  </a:cubicBezTo>
                  <a:cubicBezTo>
                    <a:pt x="24" y="188"/>
                    <a:pt x="24" y="188"/>
                    <a:pt x="24" y="188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229"/>
                    <a:pt x="0" y="229"/>
                    <a:pt x="0" y="229"/>
                  </a:cubicBezTo>
                  <a:cubicBezTo>
                    <a:pt x="24" y="233"/>
                    <a:pt x="24" y="233"/>
                    <a:pt x="24" y="233"/>
                  </a:cubicBezTo>
                  <a:cubicBezTo>
                    <a:pt x="43" y="233"/>
                    <a:pt x="43" y="233"/>
                    <a:pt x="43" y="233"/>
                  </a:cubicBezTo>
                  <a:cubicBezTo>
                    <a:pt x="45" y="247"/>
                    <a:pt x="49" y="261"/>
                    <a:pt x="54" y="274"/>
                  </a:cubicBezTo>
                  <a:cubicBezTo>
                    <a:pt x="37" y="284"/>
                    <a:pt x="37" y="284"/>
                    <a:pt x="37" y="284"/>
                  </a:cubicBezTo>
                  <a:cubicBezTo>
                    <a:pt x="19" y="299"/>
                    <a:pt x="19" y="299"/>
                    <a:pt x="19" y="299"/>
                  </a:cubicBezTo>
                  <a:cubicBezTo>
                    <a:pt x="38" y="332"/>
                    <a:pt x="38" y="332"/>
                    <a:pt x="38" y="332"/>
                  </a:cubicBezTo>
                  <a:cubicBezTo>
                    <a:pt x="60" y="323"/>
                    <a:pt x="60" y="323"/>
                    <a:pt x="60" y="323"/>
                  </a:cubicBezTo>
                  <a:cubicBezTo>
                    <a:pt x="77" y="314"/>
                    <a:pt x="77" y="314"/>
                    <a:pt x="77" y="314"/>
                  </a:cubicBezTo>
                  <a:cubicBezTo>
                    <a:pt x="86" y="325"/>
                    <a:pt x="96" y="335"/>
                    <a:pt x="107" y="344"/>
                  </a:cubicBezTo>
                  <a:cubicBezTo>
                    <a:pt x="98" y="361"/>
                    <a:pt x="98" y="361"/>
                    <a:pt x="98" y="361"/>
                  </a:cubicBezTo>
                  <a:cubicBezTo>
                    <a:pt x="89" y="383"/>
                    <a:pt x="89" y="383"/>
                    <a:pt x="89" y="383"/>
                  </a:cubicBezTo>
                  <a:cubicBezTo>
                    <a:pt x="122" y="402"/>
                    <a:pt x="122" y="402"/>
                    <a:pt x="122" y="402"/>
                  </a:cubicBezTo>
                  <a:cubicBezTo>
                    <a:pt x="137" y="384"/>
                    <a:pt x="137" y="384"/>
                    <a:pt x="137" y="384"/>
                  </a:cubicBezTo>
                  <a:cubicBezTo>
                    <a:pt x="146" y="367"/>
                    <a:pt x="146" y="367"/>
                    <a:pt x="146" y="367"/>
                  </a:cubicBezTo>
                  <a:cubicBezTo>
                    <a:pt x="160" y="372"/>
                    <a:pt x="173" y="376"/>
                    <a:pt x="188" y="378"/>
                  </a:cubicBezTo>
                  <a:cubicBezTo>
                    <a:pt x="188" y="397"/>
                    <a:pt x="188" y="397"/>
                    <a:pt x="188" y="397"/>
                  </a:cubicBezTo>
                  <a:cubicBezTo>
                    <a:pt x="192" y="421"/>
                    <a:pt x="192" y="421"/>
                    <a:pt x="192" y="421"/>
                  </a:cubicBezTo>
                  <a:cubicBezTo>
                    <a:pt x="229" y="421"/>
                    <a:pt x="229" y="421"/>
                    <a:pt x="229" y="421"/>
                  </a:cubicBezTo>
                  <a:cubicBezTo>
                    <a:pt x="233" y="397"/>
                    <a:pt x="233" y="397"/>
                    <a:pt x="233" y="397"/>
                  </a:cubicBezTo>
                  <a:cubicBezTo>
                    <a:pt x="233" y="378"/>
                    <a:pt x="233" y="378"/>
                    <a:pt x="233" y="378"/>
                  </a:cubicBezTo>
                  <a:cubicBezTo>
                    <a:pt x="248" y="376"/>
                    <a:pt x="262" y="372"/>
                    <a:pt x="275" y="367"/>
                  </a:cubicBezTo>
                  <a:cubicBezTo>
                    <a:pt x="285" y="384"/>
                    <a:pt x="285" y="384"/>
                    <a:pt x="285" y="384"/>
                  </a:cubicBezTo>
                  <a:cubicBezTo>
                    <a:pt x="299" y="402"/>
                    <a:pt x="299" y="402"/>
                    <a:pt x="299" y="402"/>
                  </a:cubicBezTo>
                  <a:cubicBezTo>
                    <a:pt x="332" y="383"/>
                    <a:pt x="332" y="383"/>
                    <a:pt x="332" y="383"/>
                  </a:cubicBezTo>
                  <a:cubicBezTo>
                    <a:pt x="324" y="361"/>
                    <a:pt x="324" y="361"/>
                    <a:pt x="324" y="361"/>
                  </a:cubicBezTo>
                  <a:cubicBezTo>
                    <a:pt x="314" y="344"/>
                    <a:pt x="314" y="344"/>
                    <a:pt x="314" y="344"/>
                  </a:cubicBezTo>
                  <a:cubicBezTo>
                    <a:pt x="325" y="335"/>
                    <a:pt x="336" y="325"/>
                    <a:pt x="344" y="314"/>
                  </a:cubicBezTo>
                  <a:cubicBezTo>
                    <a:pt x="361" y="323"/>
                    <a:pt x="361" y="323"/>
                    <a:pt x="361" y="323"/>
                  </a:cubicBezTo>
                  <a:cubicBezTo>
                    <a:pt x="383" y="332"/>
                    <a:pt x="383" y="332"/>
                    <a:pt x="383" y="332"/>
                  </a:cubicBezTo>
                  <a:cubicBezTo>
                    <a:pt x="402" y="299"/>
                    <a:pt x="402" y="299"/>
                    <a:pt x="402" y="299"/>
                  </a:cubicBezTo>
                  <a:cubicBezTo>
                    <a:pt x="384" y="284"/>
                    <a:pt x="384" y="284"/>
                    <a:pt x="384" y="284"/>
                  </a:cubicBezTo>
                  <a:cubicBezTo>
                    <a:pt x="367" y="274"/>
                    <a:pt x="367" y="274"/>
                    <a:pt x="367" y="274"/>
                  </a:cubicBezTo>
                  <a:cubicBezTo>
                    <a:pt x="372" y="261"/>
                    <a:pt x="376" y="247"/>
                    <a:pt x="378" y="233"/>
                  </a:cubicBezTo>
                  <a:lnTo>
                    <a:pt x="398" y="233"/>
                  </a:lnTo>
                  <a:close/>
                  <a:moveTo>
                    <a:pt x="211" y="236"/>
                  </a:moveTo>
                  <a:cubicBezTo>
                    <a:pt x="197" y="236"/>
                    <a:pt x="185" y="224"/>
                    <a:pt x="185" y="210"/>
                  </a:cubicBezTo>
                  <a:cubicBezTo>
                    <a:pt x="185" y="196"/>
                    <a:pt x="197" y="185"/>
                    <a:pt x="211" y="185"/>
                  </a:cubicBezTo>
                  <a:cubicBezTo>
                    <a:pt x="225" y="185"/>
                    <a:pt x="236" y="196"/>
                    <a:pt x="236" y="210"/>
                  </a:cubicBezTo>
                  <a:cubicBezTo>
                    <a:pt x="236" y="224"/>
                    <a:pt x="225" y="236"/>
                    <a:pt x="211" y="2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/>
            </a:p>
          </p:txBody>
        </p:sp>
        <p:sp>
          <p:nvSpPr>
            <p:cNvPr id="9" name="Freeform 7">
              <a:extLst>
                <a:ext uri="{FF2B5EF4-FFF2-40B4-BE49-F238E27FC236}">
                  <a16:creationId xmlns:a16="http://schemas.microsoft.com/office/drawing/2014/main" id="{1B11E9CF-E7D3-6178-6168-DA55557D7D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62691" y="2190105"/>
              <a:ext cx="1257302" cy="1257303"/>
            </a:xfrm>
            <a:custGeom>
              <a:avLst/>
              <a:gdLst>
                <a:gd name="T0" fmla="*/ 132 w 263"/>
                <a:gd name="T1" fmla="*/ 0 h 263"/>
                <a:gd name="T2" fmla="*/ 0 w 263"/>
                <a:gd name="T3" fmla="*/ 131 h 263"/>
                <a:gd name="T4" fmla="*/ 132 w 263"/>
                <a:gd name="T5" fmla="*/ 263 h 263"/>
                <a:gd name="T6" fmla="*/ 263 w 263"/>
                <a:gd name="T7" fmla="*/ 131 h 263"/>
                <a:gd name="T8" fmla="*/ 132 w 263"/>
                <a:gd name="T9" fmla="*/ 0 h 263"/>
                <a:gd name="T10" fmla="*/ 132 w 263"/>
                <a:gd name="T11" fmla="*/ 190 h 263"/>
                <a:gd name="T12" fmla="*/ 73 w 263"/>
                <a:gd name="T13" fmla="*/ 131 h 263"/>
                <a:gd name="T14" fmla="*/ 132 w 263"/>
                <a:gd name="T15" fmla="*/ 73 h 263"/>
                <a:gd name="T16" fmla="*/ 190 w 263"/>
                <a:gd name="T17" fmla="*/ 131 h 263"/>
                <a:gd name="T18" fmla="*/ 132 w 263"/>
                <a:gd name="T19" fmla="*/ 19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3" h="263">
                  <a:moveTo>
                    <a:pt x="132" y="0"/>
                  </a:moveTo>
                  <a:cubicBezTo>
                    <a:pt x="59" y="0"/>
                    <a:pt x="0" y="59"/>
                    <a:pt x="0" y="131"/>
                  </a:cubicBezTo>
                  <a:cubicBezTo>
                    <a:pt x="0" y="204"/>
                    <a:pt x="59" y="263"/>
                    <a:pt x="132" y="263"/>
                  </a:cubicBezTo>
                  <a:cubicBezTo>
                    <a:pt x="204" y="263"/>
                    <a:pt x="263" y="204"/>
                    <a:pt x="263" y="131"/>
                  </a:cubicBezTo>
                  <a:cubicBezTo>
                    <a:pt x="263" y="59"/>
                    <a:pt x="204" y="0"/>
                    <a:pt x="132" y="0"/>
                  </a:cubicBezTo>
                  <a:close/>
                  <a:moveTo>
                    <a:pt x="132" y="190"/>
                  </a:moveTo>
                  <a:cubicBezTo>
                    <a:pt x="99" y="190"/>
                    <a:pt x="73" y="164"/>
                    <a:pt x="73" y="131"/>
                  </a:cubicBezTo>
                  <a:cubicBezTo>
                    <a:pt x="73" y="99"/>
                    <a:pt x="99" y="73"/>
                    <a:pt x="132" y="73"/>
                  </a:cubicBezTo>
                  <a:cubicBezTo>
                    <a:pt x="164" y="73"/>
                    <a:pt x="190" y="99"/>
                    <a:pt x="190" y="131"/>
                  </a:cubicBezTo>
                  <a:cubicBezTo>
                    <a:pt x="190" y="164"/>
                    <a:pt x="164" y="190"/>
                    <a:pt x="132" y="19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  <a:alpha val="6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dirty="0"/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DCB72ABF-4642-177D-B3B6-4C83D0630E8B}"/>
              </a:ext>
            </a:extLst>
          </p:cNvPr>
          <p:cNvGrpSpPr/>
          <p:nvPr/>
        </p:nvGrpSpPr>
        <p:grpSpPr>
          <a:xfrm>
            <a:off x="1142956" y="2942409"/>
            <a:ext cx="2146304" cy="1200329"/>
            <a:chOff x="873130" y="1647303"/>
            <a:chExt cx="2146304" cy="1200329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5254EF7-F155-9523-BC41-DAB7586373C4}"/>
                </a:ext>
              </a:extLst>
            </p:cNvPr>
            <p:cNvSpPr txBox="1"/>
            <p:nvPr/>
          </p:nvSpPr>
          <p:spPr>
            <a:xfrm>
              <a:off x="1762086" y="1647303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7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Objective" pitchFamily="50" charset="0"/>
                </a:rPr>
                <a:t>1</a:t>
              </a:r>
              <a:endParaRPr lang="en-US" sz="8000" dirty="0">
                <a:solidFill>
                  <a:schemeClr val="tx1">
                    <a:lumMod val="85000"/>
                    <a:lumOff val="15000"/>
                  </a:schemeClr>
                </a:solidFill>
                <a:latin typeface="Objective" pitchFamily="50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E46D0283-5FFF-520F-03F1-55D36ACACC71}"/>
                </a:ext>
              </a:extLst>
            </p:cNvPr>
            <p:cNvSpPr txBox="1"/>
            <p:nvPr/>
          </p:nvSpPr>
          <p:spPr>
            <a:xfrm>
              <a:off x="873130" y="1685039"/>
              <a:ext cx="1654495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IDEA</a:t>
              </a:r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  <a:p>
              <a:pPr algn="r"/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  <a:p>
              <a:pPr algn="r"/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EE660A5-F1D3-051E-1750-641492072385}"/>
              </a:ext>
            </a:extLst>
          </p:cNvPr>
          <p:cNvGrpSpPr/>
          <p:nvPr/>
        </p:nvGrpSpPr>
        <p:grpSpPr>
          <a:xfrm>
            <a:off x="2156256" y="4557436"/>
            <a:ext cx="2314169" cy="1278068"/>
            <a:chOff x="600350" y="3430005"/>
            <a:chExt cx="2314169" cy="1278068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0FF6B57B-0CB2-9C21-F2A1-C28E5CE03248}"/>
                </a:ext>
              </a:extLst>
            </p:cNvPr>
            <p:cNvSpPr txBox="1"/>
            <p:nvPr/>
          </p:nvSpPr>
          <p:spPr>
            <a:xfrm>
              <a:off x="1657171" y="3430005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7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Objective" pitchFamily="50" charset="0"/>
                </a:rPr>
                <a:t>2</a:t>
              </a:r>
              <a:endParaRPr lang="en-US" sz="8000" dirty="0">
                <a:solidFill>
                  <a:schemeClr val="tx1">
                    <a:lumMod val="85000"/>
                    <a:lumOff val="15000"/>
                  </a:schemeClr>
                </a:solidFill>
                <a:latin typeface="Objective" pitchFamily="50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D2AA21C-470A-7725-BB10-5F282C341CBC}"/>
                </a:ext>
              </a:extLst>
            </p:cNvPr>
            <p:cNvSpPr txBox="1"/>
            <p:nvPr/>
          </p:nvSpPr>
          <p:spPr>
            <a:xfrm>
              <a:off x="600350" y="3569300"/>
              <a:ext cx="1654495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RESEARCH</a:t>
              </a:r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  <a:p>
              <a:pPr algn="r"/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  <a:p>
              <a:pPr algn="r"/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F0FCB7F6-AC59-8940-A012-85DFD7A19DCC}"/>
              </a:ext>
            </a:extLst>
          </p:cNvPr>
          <p:cNvGrpSpPr/>
          <p:nvPr/>
        </p:nvGrpSpPr>
        <p:grpSpPr>
          <a:xfrm>
            <a:off x="8173578" y="4278122"/>
            <a:ext cx="2875466" cy="1200329"/>
            <a:chOff x="8726422" y="3222396"/>
            <a:chExt cx="2875466" cy="1200329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369EA738-D845-D663-640F-2DCEEB9A2F4C}"/>
                </a:ext>
              </a:extLst>
            </p:cNvPr>
            <p:cNvSpPr txBox="1"/>
            <p:nvPr/>
          </p:nvSpPr>
          <p:spPr>
            <a:xfrm>
              <a:off x="8726422" y="3222396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7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Objective" pitchFamily="50" charset="0"/>
                </a:rPr>
                <a:t>4</a:t>
              </a:r>
              <a:endParaRPr lang="en-US" sz="8000" dirty="0">
                <a:solidFill>
                  <a:schemeClr val="tx1">
                    <a:lumMod val="85000"/>
                    <a:lumOff val="15000"/>
                  </a:schemeClr>
                </a:solidFill>
                <a:latin typeface="Objective" pitchFamily="50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971D30C-FD76-BC34-594D-54DA494AAF4E}"/>
                </a:ext>
              </a:extLst>
            </p:cNvPr>
            <p:cNvSpPr txBox="1"/>
            <p:nvPr/>
          </p:nvSpPr>
          <p:spPr>
            <a:xfrm>
              <a:off x="9947393" y="3278733"/>
              <a:ext cx="1654495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BUSINESS</a:t>
              </a:r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  <a:p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C7492DB3-7CC0-9987-5461-816DC8CD2A6C}"/>
              </a:ext>
            </a:extLst>
          </p:cNvPr>
          <p:cNvGrpSpPr/>
          <p:nvPr/>
        </p:nvGrpSpPr>
        <p:grpSpPr>
          <a:xfrm>
            <a:off x="7364519" y="1022496"/>
            <a:ext cx="2875466" cy="1200329"/>
            <a:chOff x="8726422" y="1433340"/>
            <a:chExt cx="2875466" cy="1200329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9DEB0211-2273-90CA-CD1C-F47158D5DE8E}"/>
                </a:ext>
              </a:extLst>
            </p:cNvPr>
            <p:cNvSpPr txBox="1"/>
            <p:nvPr/>
          </p:nvSpPr>
          <p:spPr>
            <a:xfrm>
              <a:off x="8726422" y="1433340"/>
              <a:ext cx="125734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7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Objective" pitchFamily="50" charset="0"/>
                </a:rPr>
                <a:t>3</a:t>
              </a:r>
              <a:endParaRPr lang="en-US" sz="8000" dirty="0">
                <a:solidFill>
                  <a:schemeClr val="tx1">
                    <a:lumMod val="85000"/>
                    <a:lumOff val="15000"/>
                  </a:schemeClr>
                </a:solidFill>
                <a:latin typeface="Objective" pitchFamily="50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0DE31BDA-2C75-B432-2E30-7D7E1FE3034F}"/>
                </a:ext>
              </a:extLst>
            </p:cNvPr>
            <p:cNvSpPr txBox="1"/>
            <p:nvPr/>
          </p:nvSpPr>
          <p:spPr>
            <a:xfrm>
              <a:off x="9947393" y="1489677"/>
              <a:ext cx="1654495" cy="11387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PROJECT</a:t>
              </a:r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Lorem ipsum dolor sit amet, consectetuer adipiscing elit. </a:t>
              </a:r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  <a:p>
              <a:endParaRPr lang="en-US" sz="1400" dirty="0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2" name="Saeed Faal">
            <a:extLst>
              <a:ext uri="{FF2B5EF4-FFF2-40B4-BE49-F238E27FC236}">
                <a16:creationId xmlns:a16="http://schemas.microsoft.com/office/drawing/2014/main" id="{F47C15BA-955A-BE92-8DE0-7D3069D2F39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8707890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8" presetClass="emph" presetSubtype="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43200000">
                                          <p:cBhvr>
                                            <p:cTn id="18" dur="6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9" presetID="8" presetClass="emph" presetSubtype="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20" dur="6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1" presetID="8" presetClass="emph" presetSubtype="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51840000">
                                          <p:cBhvr>
                                            <p:cTn id="22" dur="6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3" presetID="8" presetClass="emph" presetSubtype="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43200000">
                                          <p:cBhvr>
                                            <p:cTn id="24" dur="6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8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7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8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8" fill="hold" nodeType="withEffect" p14:presetBounceEnd="50000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1" dur="1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2" dur="1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2" fill="hold" nodeType="withEffect" p14:presetBounceEnd="50000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5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6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2" fill="hold" nodeType="withEffect" p14:presetBounceEnd="50000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9" dur="1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40" dur="1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1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3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4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8" presetClass="emph" presetSubtype="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43200000">
                                          <p:cBhvr>
                                            <p:cTn id="18" dur="6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9" presetID="8" presetClass="emph" presetSubtype="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32400000">
                                          <p:cBhvr>
                                            <p:cTn id="20" dur="60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1" presetID="8" presetClass="emph" presetSubtype="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-51840000">
                                          <p:cBhvr>
                                            <p:cTn id="22" dur="6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3" presetID="8" presetClass="emph" presetSubtype="0" decel="5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43200000">
                                          <p:cBhvr>
                                            <p:cTn id="24" dur="6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8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1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8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1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1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2" fill="hold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2" fill="hold" nodeType="withEffect">
                                      <p:stCondLst>
                                        <p:cond delay="225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1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1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Fallback>
  </mc:AlternateContent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46A20B-3C6B-70FD-E20A-C61B83774B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705BB246-476B-4F11-BBD5-9749195E1A2F}"/>
              </a:ext>
            </a:extLst>
          </p:cNvPr>
          <p:cNvGrpSpPr/>
          <p:nvPr/>
        </p:nvGrpSpPr>
        <p:grpSpPr>
          <a:xfrm>
            <a:off x="1079500" y="2705725"/>
            <a:ext cx="6489700" cy="2000548"/>
            <a:chOff x="-145689" y="2423555"/>
            <a:chExt cx="6489700" cy="2000548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F118C76F-CA3C-8D47-3D0F-D6A72831CCB9}"/>
                </a:ext>
              </a:extLst>
            </p:cNvPr>
            <p:cNvSpPr txBox="1"/>
            <p:nvPr/>
          </p:nvSpPr>
          <p:spPr>
            <a:xfrm>
              <a:off x="-145689" y="2423555"/>
              <a:ext cx="6489700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400" dirty="0">
                  <a:latin typeface="Montserrat ExtraBold" pitchFamily="2" charset="0"/>
                </a:rPr>
                <a:t>CHAPTER THREE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A04B32A-78F7-A898-B885-CB3796233DCE}"/>
                </a:ext>
              </a:extLst>
            </p:cNvPr>
            <p:cNvSpPr txBox="1"/>
            <p:nvPr/>
          </p:nvSpPr>
          <p:spPr>
            <a:xfrm>
              <a:off x="528019" y="3346885"/>
              <a:ext cx="5142285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DATA ANALYSIS</a:t>
              </a:r>
            </a:p>
            <a:p>
              <a:pPr algn="ctr"/>
              <a:endParaRPr lang="en-US" sz="2800" dirty="0">
                <a:latin typeface="Montserrat" panose="00000500000000000000" pitchFamily="2" charset="0"/>
              </a:endParaRPr>
            </a:p>
          </p:txBody>
        </p:sp>
      </p:grpSp>
      <p:sp>
        <p:nvSpPr>
          <p:cNvPr id="11" name="Right Triangle 19">
            <a:extLst>
              <a:ext uri="{FF2B5EF4-FFF2-40B4-BE49-F238E27FC236}">
                <a16:creationId xmlns:a16="http://schemas.microsoft.com/office/drawing/2014/main" id="{3F80FEB0-C79A-CA43-613D-400637171D2B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4984102" y="-342900"/>
            <a:ext cx="7506172" cy="72009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Right Triangle 19">
            <a:extLst>
              <a:ext uri="{FF2B5EF4-FFF2-40B4-BE49-F238E27FC236}">
                <a16:creationId xmlns:a16="http://schemas.microsoft.com/office/drawing/2014/main" id="{6B64DEC0-412B-7F0F-D367-A337DAEB0EF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6343968" y="-342900"/>
            <a:ext cx="6122711" cy="72009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Right Triangle 19">
            <a:extLst>
              <a:ext uri="{FF2B5EF4-FFF2-40B4-BE49-F238E27FC236}">
                <a16:creationId xmlns:a16="http://schemas.microsoft.com/office/drawing/2014/main" id="{84188025-75C8-0102-D5A1-11F12D48FE8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7515295" y="-342900"/>
            <a:ext cx="4892604" cy="72009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Saeed Faal">
            <a:extLst>
              <a:ext uri="{FF2B5EF4-FFF2-40B4-BE49-F238E27FC236}">
                <a16:creationId xmlns:a16="http://schemas.microsoft.com/office/drawing/2014/main" id="{01F76996-400B-7C65-1E57-29B995A2065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8975444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0 C 0.00677 0 0.01237 0.01435 0.01237 0.03241 C 0.01237 0.05 0.00677 0.06481 3.33333E-6 0.06481 C -0.0069 0.06481 -0.01237 0.05 -0.01237 0.03241 C -0.01237 0.01435 -0.0069 0 3.33333E-6 0 Z " pathEditMode="relative" rAng="0" ptsTypes="AAAAA">
                                      <p:cBhvr>
                                        <p:cTn id="12" dur="1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14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4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0 C 0.00678 0 0.01237 0.01435 0.01237 0.03241 C 0.01237 0.05 0.00678 0.06481 -4.16667E-6 0.06481 C -0.0069 0.06481 -0.01237 0.05 -0.01237 0.03241 C -0.01237 0.01435 -0.0069 0 -4.16667E-6 0 Z " pathEditMode="relative" rAng="0" ptsTypes="AAAAA">
                                      <p:cBhvr>
                                        <p:cTn id="18" dur="10000" spd="-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20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" dur="4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0 C 0.00677 0 0.01237 0.01435 0.01237 0.03241 C 0.01237 0.05 0.00677 0.06481 2.70833E-6 0.06481 C -0.0069 0.06481 -0.01237 0.05 -0.01237 0.03241 C -0.01237 0.01435 -0.0069 0 2.70833E-6 0 Z " pathEditMode="relative" rAng="0" ptsTypes="AAAAA">
                                      <p:cBhvr>
                                        <p:cTn id="27" dur="1000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29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" dur="4000" fill="hold"/>
                                        <p:tgtEl>
                                          <p:spTgt spid="3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3" grpId="0" animBg="1"/>
      <p:bldP spid="3" grpId="1" animBg="1"/>
      <p:bldP spid="3" grpId="2" animBg="1"/>
      <p:bldP spid="3" grpId="3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1930FB-8970-7CE2-E24E-F27646990A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Chart">
            <a:extLst>
              <a:ext uri="{FF2B5EF4-FFF2-40B4-BE49-F238E27FC236}">
                <a16:creationId xmlns:a16="http://schemas.microsoft.com/office/drawing/2014/main" id="{EA3DFD4D-8B8C-8E5F-9CCB-4D5ABD9EC5B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45004986"/>
              </p:ext>
            </p:extLst>
          </p:nvPr>
        </p:nvGraphicFramePr>
        <p:xfrm>
          <a:off x="6690245" y="1045029"/>
          <a:ext cx="4636375" cy="48042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3" name="Rectangle 22">
            <a:extLst>
              <a:ext uri="{FF2B5EF4-FFF2-40B4-BE49-F238E27FC236}">
                <a16:creationId xmlns:a16="http://schemas.microsoft.com/office/drawing/2014/main" id="{FEF5FF91-C014-7F48-26F9-92DDD994CDE9}"/>
              </a:ext>
            </a:extLst>
          </p:cNvPr>
          <p:cNvSpPr/>
          <p:nvPr/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38220B8-6BDB-B0A0-CE1B-AF4A4716A9BF}"/>
              </a:ext>
            </a:extLst>
          </p:cNvPr>
          <p:cNvSpPr txBox="1"/>
          <p:nvPr/>
        </p:nvSpPr>
        <p:spPr>
          <a:xfrm>
            <a:off x="1907153" y="3400142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A78EEEBD-E316-805F-727B-04F808CCE160}"/>
              </a:ext>
            </a:extLst>
          </p:cNvPr>
          <p:cNvSpPr txBox="1"/>
          <p:nvPr/>
        </p:nvSpPr>
        <p:spPr>
          <a:xfrm>
            <a:off x="1768905" y="2311172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0A4E731F-449D-5FE1-0C24-17C5938D9D40}"/>
              </a:ext>
            </a:extLst>
          </p:cNvPr>
          <p:cNvGrpSpPr/>
          <p:nvPr/>
        </p:nvGrpSpPr>
        <p:grpSpPr>
          <a:xfrm>
            <a:off x="8693464" y="1045029"/>
            <a:ext cx="1772486" cy="1041705"/>
            <a:chOff x="5078257" y="1575043"/>
            <a:chExt cx="1772486" cy="1041705"/>
          </a:xfrm>
          <a:solidFill>
            <a:schemeClr val="tx2">
              <a:lumMod val="50000"/>
            </a:schemeClr>
          </a:solidFill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00ED9A3B-68C2-04AA-1926-42CB8CB0FBDE}"/>
                </a:ext>
              </a:extLst>
            </p:cNvPr>
            <p:cNvGrpSpPr>
              <a:grpSpLocks/>
            </p:cNvGrpSpPr>
            <p:nvPr/>
          </p:nvGrpSpPr>
          <p:grpSpPr>
            <a:xfrm>
              <a:off x="5478698" y="1645145"/>
              <a:ext cx="971603" cy="971603"/>
              <a:chOff x="8899041" y="1684213"/>
              <a:chExt cx="971603" cy="971603"/>
            </a:xfrm>
            <a:grpFill/>
          </p:grpSpPr>
          <p:pic>
            <p:nvPicPr>
              <p:cNvPr id="29" name="Graphic 28">
                <a:extLst>
                  <a:ext uri="{FF2B5EF4-FFF2-40B4-BE49-F238E27FC236}">
                    <a16:creationId xmlns:a16="http://schemas.microsoft.com/office/drawing/2014/main" id="{A3650C86-45B6-639F-FB38-D8695284D89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8899041" y="1684213"/>
                <a:ext cx="971603" cy="971603"/>
              </a:xfrm>
              <a:prstGeom prst="rect">
                <a:avLst/>
              </a:prstGeom>
            </p:spPr>
          </p:pic>
          <p:sp>
            <p:nvSpPr>
              <p:cNvPr id="30" name="Oval 29">
                <a:extLst>
                  <a:ext uri="{FF2B5EF4-FFF2-40B4-BE49-F238E27FC236}">
                    <a16:creationId xmlns:a16="http://schemas.microsoft.com/office/drawing/2014/main" id="{42F4C132-E67A-DAA1-820B-690FBFC132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03855" y="1738312"/>
                <a:ext cx="561975" cy="56197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000" dirty="0"/>
              </a:p>
            </p:txBody>
          </p:sp>
        </p:grpSp>
        <p:sp>
          <p:nvSpPr>
            <p:cNvPr id="28" name="Rectangle: Rounded Corners 27">
              <a:extLst>
                <a:ext uri="{FF2B5EF4-FFF2-40B4-BE49-F238E27FC236}">
                  <a16:creationId xmlns:a16="http://schemas.microsoft.com/office/drawing/2014/main" id="{0D128B58-AE5C-E336-89A4-AC8F7D69D00E}"/>
                </a:ext>
              </a:extLst>
            </p:cNvPr>
            <p:cNvSpPr/>
            <p:nvPr/>
          </p:nvSpPr>
          <p:spPr>
            <a:xfrm>
              <a:off x="5078257" y="1575043"/>
              <a:ext cx="1772486" cy="7112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Best Sell</a:t>
              </a:r>
            </a:p>
          </p:txBody>
        </p:sp>
      </p:grpSp>
      <p:sp>
        <p:nvSpPr>
          <p:cNvPr id="2" name="Saeed Faal">
            <a:extLst>
              <a:ext uri="{FF2B5EF4-FFF2-40B4-BE49-F238E27FC236}">
                <a16:creationId xmlns:a16="http://schemas.microsoft.com/office/drawing/2014/main" id="{3C05A912-C653-D494-C60D-37BB1CB78F4B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1875912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" presetClass="entr" presetSubtype="0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" presetID="35" presetClass="path" presetSubtype="0" accel="50000" decel="50000" fill="hold" grpId="1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Motion origin="layout" path="M -2.08333E-6 3.7037E-6 L -0.43997 3.7037E-6 " pathEditMode="relative" rAng="0" ptsTypes="AA">
                                          <p:cBhvr>
                                            <p:cTn id="18" dur="2000" spd="-100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2005" y="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750"/>
                                </p:stCondLst>
                                <p:childTnLst>
                                  <p:par>
                                    <p:cTn id="20" presetID="2" presetClass="entr" presetSubtype="1" fill="hold" nodeType="afterEffect" p14:presetBounceEnd="7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22" dur="1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23" dur="1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Graphic spid="21" grpId="0">
            <p:bldAsOne/>
          </p:bldGraphic>
          <p:bldGraphic spid="21" grpId="1">
            <p:bldAsOne/>
          </p:bldGraphic>
          <p:bldP spid="23" grpId="0" animBg="1"/>
          <p:bldP spid="25" grpId="0"/>
          <p:bldP spid="24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" presetClass="entr" presetSubtype="0" fill="hold" grpId="0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17" presetID="35" presetClass="path" presetSubtype="0" accel="50000" decel="50000" fill="hold" grpId="1" nodeType="withEffect">
                                      <p:stCondLst>
                                        <p:cond delay="1750"/>
                                      </p:stCondLst>
                                      <p:childTnLst>
                                        <p:animMotion origin="layout" path="M -2.08333E-6 3.7037E-6 L -0.43997 3.7037E-6 " pathEditMode="relative" rAng="0" ptsTypes="AA">
                                          <p:cBhvr>
                                            <p:cTn id="18" dur="2000" spd="-100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2005" y="0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750"/>
                                </p:stCondLst>
                                <p:childTnLst>
                                  <p:par>
                                    <p:cTn id="20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Graphic spid="21" grpId="0">
            <p:bldAsOne/>
          </p:bldGraphic>
          <p:bldGraphic spid="21" grpId="1">
            <p:bldAsOne/>
          </p:bldGraphic>
          <p:bldP spid="23" grpId="0" animBg="1"/>
          <p:bldP spid="25" grpId="0"/>
          <p:bldP spid="24" grpId="0"/>
        </p:bldLst>
      </p:timing>
    </mc:Fallback>
  </mc:AlternateContent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527B35-CD68-CF15-FA06-F953660750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Line Chart">
            <a:extLst>
              <a:ext uri="{FF2B5EF4-FFF2-40B4-BE49-F238E27FC236}">
                <a16:creationId xmlns:a16="http://schemas.microsoft.com/office/drawing/2014/main" id="{581DF1D4-0722-0769-6AFE-E999A01035E1}"/>
              </a:ext>
            </a:extLst>
          </p:cNvPr>
          <p:cNvGraphicFramePr/>
          <p:nvPr/>
        </p:nvGraphicFramePr>
        <p:xfrm>
          <a:off x="4206421" y="1267531"/>
          <a:ext cx="6825968" cy="432293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3" name="Rectangle 22">
            <a:extLst>
              <a:ext uri="{FF2B5EF4-FFF2-40B4-BE49-F238E27FC236}">
                <a16:creationId xmlns:a16="http://schemas.microsoft.com/office/drawing/2014/main" id="{29D91F9C-18B4-6124-0785-1AE1AA9D07B7}"/>
              </a:ext>
            </a:extLst>
          </p:cNvPr>
          <p:cNvSpPr/>
          <p:nvPr/>
        </p:nvSpPr>
        <p:spPr>
          <a:xfrm>
            <a:off x="0" y="127000"/>
            <a:ext cx="3875314" cy="6731000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E213C57-B3B7-B829-7D5B-64C814EE44AB}"/>
              </a:ext>
            </a:extLst>
          </p:cNvPr>
          <p:cNvSpPr txBox="1"/>
          <p:nvPr/>
        </p:nvSpPr>
        <p:spPr>
          <a:xfrm>
            <a:off x="863732" y="2838639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2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F6CAF59-FB98-5040-1030-E82F782D816F}"/>
              </a:ext>
            </a:extLst>
          </p:cNvPr>
          <p:cNvSpPr txBox="1"/>
          <p:nvPr/>
        </p:nvSpPr>
        <p:spPr>
          <a:xfrm>
            <a:off x="743082" y="1883814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F17925E-E649-B060-2017-90D6A9CE8ED9}"/>
              </a:ext>
            </a:extLst>
          </p:cNvPr>
          <p:cNvGrpSpPr/>
          <p:nvPr/>
        </p:nvGrpSpPr>
        <p:grpSpPr>
          <a:xfrm>
            <a:off x="7517807" y="987252"/>
            <a:ext cx="1772486" cy="1041705"/>
            <a:chOff x="5078257" y="1575043"/>
            <a:chExt cx="1772486" cy="1041705"/>
          </a:xfrm>
          <a:solidFill>
            <a:schemeClr val="tx2">
              <a:lumMod val="50000"/>
            </a:schemeClr>
          </a:solidFill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1885B9BD-5FB5-4A56-B68D-F383AA88AB78}"/>
                </a:ext>
              </a:extLst>
            </p:cNvPr>
            <p:cNvGrpSpPr>
              <a:grpSpLocks/>
            </p:cNvGrpSpPr>
            <p:nvPr/>
          </p:nvGrpSpPr>
          <p:grpSpPr>
            <a:xfrm>
              <a:off x="5478698" y="1645145"/>
              <a:ext cx="971603" cy="971603"/>
              <a:chOff x="8899041" y="1684213"/>
              <a:chExt cx="971603" cy="971603"/>
            </a:xfrm>
            <a:grpFill/>
          </p:grpSpPr>
          <p:pic>
            <p:nvPicPr>
              <p:cNvPr id="6" name="Graphic 5">
                <a:extLst>
                  <a:ext uri="{FF2B5EF4-FFF2-40B4-BE49-F238E27FC236}">
                    <a16:creationId xmlns:a16="http://schemas.microsoft.com/office/drawing/2014/main" id="{A34717A5-FB49-BB2C-55ED-580E543D3D6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8899041" y="1684213"/>
                <a:ext cx="971603" cy="971603"/>
              </a:xfrm>
              <a:prstGeom prst="rect">
                <a:avLst/>
              </a:prstGeom>
            </p:spPr>
          </p:pic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3AC81525-F02C-116B-E7D2-049291FFCC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03855" y="1738312"/>
                <a:ext cx="561975" cy="56197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000" dirty="0"/>
              </a:p>
            </p:txBody>
          </p:sp>
        </p:grpSp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21C613DD-F473-83C5-C4BC-36D936E81169}"/>
                </a:ext>
              </a:extLst>
            </p:cNvPr>
            <p:cNvSpPr/>
            <p:nvPr/>
          </p:nvSpPr>
          <p:spPr>
            <a:xfrm>
              <a:off x="5078257" y="1575043"/>
              <a:ext cx="1772486" cy="7112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Best Sell</a:t>
              </a:r>
            </a:p>
          </p:txBody>
        </p:sp>
      </p:grpSp>
      <p:sp>
        <p:nvSpPr>
          <p:cNvPr id="8" name="Saeed Faal">
            <a:extLst>
              <a:ext uri="{FF2B5EF4-FFF2-40B4-BE49-F238E27FC236}">
                <a16:creationId xmlns:a16="http://schemas.microsoft.com/office/drawing/2014/main" id="{FC3D2182-43FE-1283-09A1-3605EA3CF62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53017091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8" decel="100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20" presetID="2" presetClass="entr" presetSubtype="1" fill="hold" nodeType="afterEffect" p14:presetBounceEnd="7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22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23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Graphic spid="2" grpId="0">
            <p:bldAsOne/>
          </p:bldGraphic>
          <p:bldP spid="23" grpId="0" animBg="1"/>
          <p:bldP spid="25" grpId="0"/>
          <p:bldP spid="24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10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8" decel="10000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2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20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Graphic spid="2" grpId="0">
            <p:bldAsOne/>
          </p:bldGraphic>
          <p:bldP spid="23" grpId="0" animBg="1"/>
          <p:bldP spid="25" grpId="0"/>
          <p:bldP spid="24" grpId="0"/>
        </p:bldLst>
      </p:timing>
    </mc:Fallback>
  </mc:AlternateContent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AF5F22-5B9C-23B8-E5C4-089B272E1E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04B9EA44-2BE9-460E-3E2F-4116A60DD55A}"/>
              </a:ext>
            </a:extLst>
          </p:cNvPr>
          <p:cNvSpPr/>
          <p:nvPr/>
        </p:nvSpPr>
        <p:spPr>
          <a:xfrm>
            <a:off x="-43542" y="987253"/>
            <a:ext cx="12235542" cy="1135048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  <a:effectLst>
            <a:outerShdw blurRad="317500" dist="1524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C8C9464-1A90-1FAE-7C78-9CAE9A24F3BF}"/>
              </a:ext>
            </a:extLst>
          </p:cNvPr>
          <p:cNvSpPr txBox="1"/>
          <p:nvPr/>
        </p:nvSpPr>
        <p:spPr>
          <a:xfrm>
            <a:off x="3167415" y="1293167"/>
            <a:ext cx="58136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12 MONTHS Sell CHART</a:t>
            </a:r>
          </a:p>
        </p:txBody>
      </p:sp>
      <p:graphicFrame>
        <p:nvGraphicFramePr>
          <p:cNvPr id="8" name="Mixed Chart">
            <a:extLst>
              <a:ext uri="{FF2B5EF4-FFF2-40B4-BE49-F238E27FC236}">
                <a16:creationId xmlns:a16="http://schemas.microsoft.com/office/drawing/2014/main" id="{AE1C0DCB-50B4-D519-CE04-6DA52F4DBE4E}"/>
              </a:ext>
            </a:extLst>
          </p:cNvPr>
          <p:cNvGraphicFramePr/>
          <p:nvPr/>
        </p:nvGraphicFramePr>
        <p:xfrm>
          <a:off x="911831" y="2692436"/>
          <a:ext cx="10368339" cy="311879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3" name="Group 2">
            <a:extLst>
              <a:ext uri="{FF2B5EF4-FFF2-40B4-BE49-F238E27FC236}">
                <a16:creationId xmlns:a16="http://schemas.microsoft.com/office/drawing/2014/main" id="{F1E33724-7AF4-91C0-765A-2A0A61D6E000}"/>
              </a:ext>
            </a:extLst>
          </p:cNvPr>
          <p:cNvGrpSpPr/>
          <p:nvPr/>
        </p:nvGrpSpPr>
        <p:grpSpPr>
          <a:xfrm>
            <a:off x="3413893" y="2386522"/>
            <a:ext cx="1772486" cy="1041705"/>
            <a:chOff x="5078257" y="1575043"/>
            <a:chExt cx="1772486" cy="1041705"/>
          </a:xfrm>
          <a:solidFill>
            <a:schemeClr val="tx2">
              <a:lumMod val="50000"/>
            </a:schemeClr>
          </a:solidFill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CD22F626-8301-AC7B-D32F-F7AEFA3E7D05}"/>
                </a:ext>
              </a:extLst>
            </p:cNvPr>
            <p:cNvGrpSpPr>
              <a:grpSpLocks/>
            </p:cNvGrpSpPr>
            <p:nvPr/>
          </p:nvGrpSpPr>
          <p:grpSpPr>
            <a:xfrm>
              <a:off x="5478698" y="1645145"/>
              <a:ext cx="971603" cy="971603"/>
              <a:chOff x="8899041" y="1684213"/>
              <a:chExt cx="971603" cy="971603"/>
            </a:xfrm>
            <a:grpFill/>
          </p:grpSpPr>
          <p:pic>
            <p:nvPicPr>
              <p:cNvPr id="6" name="Graphic 5">
                <a:extLst>
                  <a:ext uri="{FF2B5EF4-FFF2-40B4-BE49-F238E27FC236}">
                    <a16:creationId xmlns:a16="http://schemas.microsoft.com/office/drawing/2014/main" id="{58A01117-8215-9FFB-8652-C2832CE1140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899041" y="1684213"/>
                <a:ext cx="971603" cy="971603"/>
              </a:xfrm>
              <a:prstGeom prst="rect">
                <a:avLst/>
              </a:prstGeom>
            </p:spPr>
          </p:pic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FCBF76E6-0B36-71A0-F34D-299BD2448BB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03855" y="1738312"/>
                <a:ext cx="561975" cy="56197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000" dirty="0"/>
              </a:p>
            </p:txBody>
          </p:sp>
        </p:grpSp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06395244-4A81-2970-AE0A-09726B073D3A}"/>
                </a:ext>
              </a:extLst>
            </p:cNvPr>
            <p:cNvSpPr/>
            <p:nvPr/>
          </p:nvSpPr>
          <p:spPr>
            <a:xfrm>
              <a:off x="5078257" y="1575043"/>
              <a:ext cx="1772486" cy="71120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Best Sell</a:t>
              </a:r>
            </a:p>
          </p:txBody>
        </p:sp>
      </p:grpSp>
      <p:sp>
        <p:nvSpPr>
          <p:cNvPr id="2" name="Saeed Faal">
            <a:extLst>
              <a:ext uri="{FF2B5EF4-FFF2-40B4-BE49-F238E27FC236}">
                <a16:creationId xmlns:a16="http://schemas.microsoft.com/office/drawing/2014/main" id="{23DB58A4-EAC6-981E-A018-BA85F01938F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2497221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" presetID="2" presetClass="entr" presetSubtype="4" decel="100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" dur="2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5" dur="2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17" presetID="2" presetClass="entr" presetSubtype="1" fill="hold" nodeType="afterEffect" p14:presetBounceEnd="7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19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20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3" grpId="0" animBg="1"/>
          <p:bldP spid="24" grpId="0"/>
          <p:bldGraphic spid="8" grpId="0">
            <p:bldAsOne/>
          </p:bldGraphic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accel="50000" decel="5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10" presetClass="entr" presetSubtype="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10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" presetID="2" presetClass="entr" presetSubtype="4" decel="100000" fill="hold" grpId="0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" dur="2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5" dur="20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17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3" grpId="0" animBg="1"/>
          <p:bldP spid="24" grpId="0"/>
          <p:bldGraphic spid="8" grpId="0">
            <p:bldAsOne/>
          </p:bldGraphic>
        </p:bldLst>
      </p:timing>
    </mc:Fallback>
  </mc:AlternateContent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48C7C247-D5CE-210F-6433-7AC4093DC00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963528380"/>
              </p:ext>
            </p:extLst>
          </p:nvPr>
        </p:nvGraphicFramePr>
        <p:xfrm>
          <a:off x="5690784" y="2024650"/>
          <a:ext cx="6226628" cy="41510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7" name="Saeed Faal">
            <a:extLst>
              <a:ext uri="{FF2B5EF4-FFF2-40B4-BE49-F238E27FC236}">
                <a16:creationId xmlns:a16="http://schemas.microsoft.com/office/drawing/2014/main" id="{274E64FF-B3AD-B743-AE03-A559745B7523}"/>
              </a:ext>
            </a:extLst>
          </p:cNvPr>
          <p:cNvGrpSpPr>
            <a:grpSpLocks/>
          </p:cNvGrpSpPr>
          <p:nvPr/>
        </p:nvGrpSpPr>
        <p:grpSpPr>
          <a:xfrm>
            <a:off x="6625258" y="984466"/>
            <a:ext cx="4248470" cy="879566"/>
            <a:chOff x="5957156" y="889915"/>
            <a:chExt cx="6373688" cy="1319554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75B19BA-90BF-E80A-F3EE-DF9B7100D3BE}"/>
                </a:ext>
              </a:extLst>
            </p:cNvPr>
            <p:cNvSpPr txBox="1">
              <a:spLocks/>
            </p:cNvSpPr>
            <p:nvPr/>
          </p:nvSpPr>
          <p:spPr>
            <a:xfrm>
              <a:off x="6095999" y="889915"/>
              <a:ext cx="6096000" cy="106199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>
                <a:defRPr sz="4000" b="1" i="0">
                  <a:solidFill>
                    <a:schemeClr val="tx1">
                      <a:lumMod val="85000"/>
                      <a:lumOff val="15000"/>
                    </a:schemeClr>
                  </a:solidFill>
                  <a:effectLst>
                    <a:outerShdw blurRad="254000" dist="38100" dir="2700000" sx="101000" sy="101000" algn="tl" rotWithShape="0">
                      <a:prstClr val="black">
                        <a:alpha val="40000"/>
                      </a:prstClr>
                    </a:outerShdw>
                  </a:effectLst>
                  <a:latin typeface="Lato Black" panose="020F0A02020204030203" pitchFamily="34" charset="0"/>
                </a:defRPr>
              </a:lvl1pPr>
            </a:lstStyle>
            <a:p>
              <a:pPr algn="ctr"/>
              <a:r>
                <a:rPr lang="en-US" dirty="0">
                  <a:latin typeface="Montserrat" panose="00000500000000000000" pitchFamily="2" charset="0"/>
                </a:rPr>
                <a:t>Chart slide</a:t>
              </a:r>
              <a:endParaRPr lang="ru-RU" dirty="0">
                <a:latin typeface="Montserrat" panose="00000500000000000000" pitchFamily="2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A02E7C7-16FE-7556-DECE-2092FDAE4575}"/>
                </a:ext>
              </a:extLst>
            </p:cNvPr>
            <p:cNvSpPr txBox="1">
              <a:spLocks/>
            </p:cNvSpPr>
            <p:nvPr/>
          </p:nvSpPr>
          <p:spPr>
            <a:xfrm>
              <a:off x="5957156" y="1840080"/>
              <a:ext cx="6373688" cy="36938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0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  <a:ea typeface="Roboto Light" panose="02000000000000000000" pitchFamily="2" charset="0"/>
                  <a:cs typeface="Open Sans Light" panose="020B0306030504020204" pitchFamily="34" charset="0"/>
                </a:rPr>
                <a:t>Please type your great title is here</a:t>
              </a:r>
              <a:endParaRPr lang="ru-RU" sz="10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 Light" panose="02000000000000000000" pitchFamily="2" charset="0"/>
                <a:cs typeface="Open Sans Light" panose="020B0306030504020204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EF341B9-4D92-9E14-F4B2-755E3B24067B}"/>
              </a:ext>
            </a:extLst>
          </p:cNvPr>
          <p:cNvGrpSpPr>
            <a:grpSpLocks/>
          </p:cNvGrpSpPr>
          <p:nvPr/>
        </p:nvGrpSpPr>
        <p:grpSpPr>
          <a:xfrm>
            <a:off x="1586821" y="1347947"/>
            <a:ext cx="4547258" cy="960837"/>
            <a:chOff x="997285" y="2173576"/>
            <a:chExt cx="4547258" cy="960837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5435C9DC-4503-FC08-0D5C-841D6A29C9A6}"/>
                </a:ext>
              </a:extLst>
            </p:cNvPr>
            <p:cNvSpPr txBox="1">
              <a:spLocks/>
            </p:cNvSpPr>
            <p:nvPr/>
          </p:nvSpPr>
          <p:spPr>
            <a:xfrm>
              <a:off x="997285" y="2460767"/>
              <a:ext cx="4547258" cy="6736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239976">
                <a:lnSpc>
                  <a:spcPct val="150000"/>
                </a:lnSpc>
              </a:pPr>
              <a:r>
                <a:rPr lang="en-US" sz="1333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  <a:ea typeface="Roboto Light" panose="02000000000000000000" pitchFamily="2" charset="0"/>
                  <a:cs typeface="Open Sans Light" panose="020B0306030504020204" pitchFamily="34" charset="0"/>
                </a:rPr>
                <a:t>Lorem ipsum dolor sit a met, connecter adipescent elite, sed do elite temper</a:t>
              </a:r>
              <a:r>
                <a:rPr lang="ru-RU" sz="1333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  <a:ea typeface="Roboto Light" panose="02000000000000000000" pitchFamily="2" charset="0"/>
                  <a:cs typeface="Open Sans Light" panose="020B0306030504020204" pitchFamily="34" charset="0"/>
                </a:rPr>
                <a:t> </a:t>
              </a:r>
              <a:r>
                <a:rPr lang="en-US" sz="1333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  <a:ea typeface="Roboto Light" panose="02000000000000000000" pitchFamily="2" charset="0"/>
                  <a:cs typeface="Open Sans Light" panose="020B0306030504020204" pitchFamily="34" charset="0"/>
                </a:rPr>
                <a:t>connecter</a:t>
              </a:r>
              <a:r>
                <a:rPr lang="ru-RU" sz="1333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  <a:ea typeface="Roboto Light" panose="02000000000000000000" pitchFamily="2" charset="0"/>
                  <a:cs typeface="Open Sans Light" panose="020B0306030504020204" pitchFamily="34" charset="0"/>
                </a:rPr>
                <a:t>.</a:t>
              </a:r>
              <a:endParaRPr lang="ru-RU" sz="1333" spc="-1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 Light" panose="02000000000000000000" pitchFamily="2" charset="0"/>
                <a:cs typeface="Open Sans Light" panose="020B0306030504020204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33E6F090-E101-1C23-77F5-0F001989C08A}"/>
                </a:ext>
              </a:extLst>
            </p:cNvPr>
            <p:cNvSpPr txBox="1">
              <a:spLocks/>
            </p:cNvSpPr>
            <p:nvPr/>
          </p:nvSpPr>
          <p:spPr>
            <a:xfrm>
              <a:off x="997285" y="2173576"/>
              <a:ext cx="3503652" cy="348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7" b="1" dirty="0">
                  <a:latin typeface="Montserrat" panose="00000500000000000000" pitchFamily="2" charset="0"/>
                  <a:ea typeface="Roboto" panose="02000000000000000000" pitchFamily="2" charset="0"/>
                  <a:cs typeface="Open Sans" panose="020B0606030504020204" pitchFamily="34" charset="0"/>
                </a:rPr>
                <a:t>Description Here</a:t>
              </a:r>
              <a:endParaRPr lang="ru-RU" sz="1667" b="1" dirty="0">
                <a:latin typeface="Montserrat" panose="00000500000000000000" pitchFamily="2" charset="0"/>
                <a:ea typeface="Roboto" panose="02000000000000000000" pitchFamily="2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BD7B1D4-D051-2A38-E9ED-E3E8CD389135}"/>
              </a:ext>
            </a:extLst>
          </p:cNvPr>
          <p:cNvGrpSpPr>
            <a:grpSpLocks/>
          </p:cNvGrpSpPr>
          <p:nvPr/>
        </p:nvGrpSpPr>
        <p:grpSpPr>
          <a:xfrm>
            <a:off x="1586820" y="2943072"/>
            <a:ext cx="4547259" cy="960837"/>
            <a:chOff x="997284" y="2173576"/>
            <a:chExt cx="4547259" cy="960837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D68B677F-CD1C-23D9-2226-5BAC8E1901A1}"/>
                </a:ext>
              </a:extLst>
            </p:cNvPr>
            <p:cNvSpPr txBox="1">
              <a:spLocks/>
            </p:cNvSpPr>
            <p:nvPr/>
          </p:nvSpPr>
          <p:spPr>
            <a:xfrm>
              <a:off x="997285" y="2460767"/>
              <a:ext cx="4547258" cy="6736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239976">
                <a:lnSpc>
                  <a:spcPct val="150000"/>
                </a:lnSpc>
              </a:pPr>
              <a:r>
                <a:rPr lang="en-US" sz="1333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  <a:ea typeface="Roboto Light" panose="02000000000000000000" pitchFamily="2" charset="0"/>
                  <a:cs typeface="Open Sans Light" panose="020B0306030504020204" pitchFamily="34" charset="0"/>
                </a:rPr>
                <a:t>Lorem ipsum dolor sit a met, connecter adipescent elite, sed do elite temper</a:t>
              </a:r>
              <a:r>
                <a:rPr lang="ru-RU" sz="1333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  <a:ea typeface="Roboto Light" panose="02000000000000000000" pitchFamily="2" charset="0"/>
                  <a:cs typeface="Open Sans Light" panose="020B0306030504020204" pitchFamily="34" charset="0"/>
                </a:rPr>
                <a:t> </a:t>
              </a:r>
              <a:r>
                <a:rPr lang="en-US" sz="1333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  <a:ea typeface="Roboto Light" panose="02000000000000000000" pitchFamily="2" charset="0"/>
                  <a:cs typeface="Open Sans Light" panose="020B0306030504020204" pitchFamily="34" charset="0"/>
                </a:rPr>
                <a:t>connecter</a:t>
              </a:r>
              <a:r>
                <a:rPr lang="ru-RU" sz="1333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  <a:ea typeface="Roboto Light" panose="02000000000000000000" pitchFamily="2" charset="0"/>
                  <a:cs typeface="Open Sans Light" panose="020B0306030504020204" pitchFamily="34" charset="0"/>
                </a:rPr>
                <a:t>.</a:t>
              </a:r>
              <a:endParaRPr lang="ru-RU" sz="1333" spc="-1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 Light" panose="02000000000000000000" pitchFamily="2" charset="0"/>
                <a:cs typeface="Open Sans Light" panose="020B0306030504020204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F8661E2-337F-F17F-7FCB-57BA11296F23}"/>
                </a:ext>
              </a:extLst>
            </p:cNvPr>
            <p:cNvSpPr txBox="1">
              <a:spLocks/>
            </p:cNvSpPr>
            <p:nvPr/>
          </p:nvSpPr>
          <p:spPr>
            <a:xfrm>
              <a:off x="997284" y="2173576"/>
              <a:ext cx="3503653" cy="3488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67" b="1" dirty="0">
                  <a:latin typeface="Montserrat" panose="00000500000000000000" pitchFamily="2" charset="0"/>
                  <a:ea typeface="Roboto" panose="02000000000000000000" pitchFamily="2" charset="0"/>
                  <a:cs typeface="Open Sans" panose="020B0606030504020204" pitchFamily="34" charset="0"/>
                </a:rPr>
                <a:t>Description Here</a:t>
              </a:r>
              <a:endParaRPr lang="ru-RU" sz="1667" b="1" dirty="0">
                <a:latin typeface="Montserrat" panose="00000500000000000000" pitchFamily="2" charset="0"/>
                <a:ea typeface="Roboto" panose="02000000000000000000" pitchFamily="2" charset="0"/>
                <a:cs typeface="Open Sans" panose="020B0606030504020204" pitchFamily="34" charset="0"/>
              </a:endParaRPr>
            </a:p>
          </p:txBody>
        </p:sp>
      </p:grpSp>
      <p:sp>
        <p:nvSpPr>
          <p:cNvPr id="16" name="Faal">
            <a:extLst>
              <a:ext uri="{FF2B5EF4-FFF2-40B4-BE49-F238E27FC236}">
                <a16:creationId xmlns:a16="http://schemas.microsoft.com/office/drawing/2014/main" id="{E6D26E56-8D4C-AAEE-1355-CD5244BC4DB6}"/>
              </a:ext>
            </a:extLst>
          </p:cNvPr>
          <p:cNvSpPr>
            <a:spLocks/>
          </p:cNvSpPr>
          <p:nvPr/>
        </p:nvSpPr>
        <p:spPr>
          <a:xfrm>
            <a:off x="1682263" y="4466945"/>
            <a:ext cx="3547181" cy="261217"/>
          </a:xfrm>
          <a:prstGeom prst="roundRect">
            <a:avLst>
              <a:gd name="adj" fmla="val 50000"/>
            </a:avLst>
          </a:prstGeom>
          <a:solidFill>
            <a:srgbClr val="4EA4B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200">
              <a:solidFill>
                <a:schemeClr val="tx1"/>
              </a:solidFill>
            </a:endParaRPr>
          </a:p>
        </p:txBody>
      </p:sp>
      <p:sp>
        <p:nvSpPr>
          <p:cNvPr id="17" name="Saeed">
            <a:extLst>
              <a:ext uri="{FF2B5EF4-FFF2-40B4-BE49-F238E27FC236}">
                <a16:creationId xmlns:a16="http://schemas.microsoft.com/office/drawing/2014/main" id="{BBCBA2F9-919D-EC51-2239-835F28C87C9C}"/>
              </a:ext>
            </a:extLst>
          </p:cNvPr>
          <p:cNvSpPr>
            <a:spLocks/>
          </p:cNvSpPr>
          <p:nvPr/>
        </p:nvSpPr>
        <p:spPr>
          <a:xfrm>
            <a:off x="1728520" y="4511269"/>
            <a:ext cx="2087208" cy="172569"/>
          </a:xfrm>
          <a:prstGeom prst="roundRect">
            <a:avLst>
              <a:gd name="adj" fmla="val 50000"/>
            </a:avLst>
          </a:prstGeom>
          <a:solidFill>
            <a:schemeClr val="bg2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200">
              <a:solidFill>
                <a:schemeClr val="tx1"/>
              </a:solidFill>
            </a:endParaRPr>
          </a:p>
        </p:txBody>
      </p:sp>
      <p:grpSp>
        <p:nvGrpSpPr>
          <p:cNvPr id="18" name="Saeed f">
            <a:extLst>
              <a:ext uri="{FF2B5EF4-FFF2-40B4-BE49-F238E27FC236}">
                <a16:creationId xmlns:a16="http://schemas.microsoft.com/office/drawing/2014/main" id="{8DBBE2F0-7B3C-B4A2-CA54-989FB1588EBF}"/>
              </a:ext>
            </a:extLst>
          </p:cNvPr>
          <p:cNvGrpSpPr>
            <a:grpSpLocks/>
          </p:cNvGrpSpPr>
          <p:nvPr/>
        </p:nvGrpSpPr>
        <p:grpSpPr>
          <a:xfrm>
            <a:off x="1694658" y="4249099"/>
            <a:ext cx="3495701" cy="503965"/>
            <a:chOff x="1615838" y="7303465"/>
            <a:chExt cx="5244360" cy="756064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D497A27B-059A-7795-9EAA-BE05152B08C3}"/>
                </a:ext>
              </a:extLst>
            </p:cNvPr>
            <p:cNvSpPr txBox="1">
              <a:spLocks/>
            </p:cNvSpPr>
            <p:nvPr/>
          </p:nvSpPr>
          <p:spPr>
            <a:xfrm>
              <a:off x="1615838" y="7303465"/>
              <a:ext cx="1934746" cy="35390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239976"/>
              <a:r>
                <a:rPr lang="en-US" sz="933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  <a:ea typeface="Roboto Light" panose="02000000000000000000" pitchFamily="2" charset="0"/>
                  <a:cs typeface="Open Sans Light" panose="020B0306030504020204" pitchFamily="34" charset="0"/>
                </a:rPr>
                <a:t>Description here:</a:t>
              </a:r>
              <a:endParaRPr lang="ru-RU" sz="933" spc="-1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 Light" panose="02000000000000000000" pitchFamily="2" charset="0"/>
                <a:cs typeface="Open Sans Light" panose="020B0306030504020204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CE49CDAB-00CB-F235-1807-7021617E636F}"/>
                </a:ext>
              </a:extLst>
            </p:cNvPr>
            <p:cNvSpPr txBox="1">
              <a:spLocks/>
            </p:cNvSpPr>
            <p:nvPr/>
          </p:nvSpPr>
          <p:spPr>
            <a:xfrm>
              <a:off x="6042137" y="7613279"/>
              <a:ext cx="818061" cy="4462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 defTabSz="239976"/>
              <a:r>
                <a:rPr lang="ru-RU" sz="1333" b="1" dirty="0">
                  <a:solidFill>
                    <a:schemeClr val="bg1"/>
                  </a:solidFill>
                  <a:latin typeface="Montserrat" panose="00000500000000000000" pitchFamily="2" charset="0"/>
                  <a:ea typeface="Roboto" panose="02000000000000000000" pitchFamily="2" charset="0"/>
                  <a:cs typeface="Open Sans Light" panose="020B0306030504020204" pitchFamily="34" charset="0"/>
                </a:rPr>
                <a:t>62%</a:t>
              </a:r>
              <a:endParaRPr lang="ru-RU" sz="1333" b="1" spc="-100" dirty="0">
                <a:solidFill>
                  <a:schemeClr val="bg1"/>
                </a:solidFill>
                <a:latin typeface="Montserrat" panose="00000500000000000000" pitchFamily="2" charset="0"/>
                <a:ea typeface="Roboto" panose="02000000000000000000" pitchFamily="2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21" name="Saeed Faal 2">
            <a:extLst>
              <a:ext uri="{FF2B5EF4-FFF2-40B4-BE49-F238E27FC236}">
                <a16:creationId xmlns:a16="http://schemas.microsoft.com/office/drawing/2014/main" id="{5DFDFC36-37E3-FC54-D129-237FF3BB7825}"/>
              </a:ext>
            </a:extLst>
          </p:cNvPr>
          <p:cNvSpPr>
            <a:spLocks/>
          </p:cNvSpPr>
          <p:nvPr/>
        </p:nvSpPr>
        <p:spPr>
          <a:xfrm>
            <a:off x="1682263" y="5133592"/>
            <a:ext cx="3547181" cy="261217"/>
          </a:xfrm>
          <a:prstGeom prst="roundRect">
            <a:avLst>
              <a:gd name="adj" fmla="val 50000"/>
            </a:avLst>
          </a:prstGeom>
          <a:solidFill>
            <a:srgbClr val="D87B9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200">
              <a:solidFill>
                <a:schemeClr val="tx1"/>
              </a:solidFill>
            </a:endParaRPr>
          </a:p>
        </p:txBody>
      </p:sp>
      <p:sp>
        <p:nvSpPr>
          <p:cNvPr id="22" name="Saeed Faal 3">
            <a:extLst>
              <a:ext uri="{FF2B5EF4-FFF2-40B4-BE49-F238E27FC236}">
                <a16:creationId xmlns:a16="http://schemas.microsoft.com/office/drawing/2014/main" id="{F2275FF7-A85B-024D-CA4D-64EE84398F5C}"/>
              </a:ext>
            </a:extLst>
          </p:cNvPr>
          <p:cNvSpPr>
            <a:spLocks/>
          </p:cNvSpPr>
          <p:nvPr/>
        </p:nvSpPr>
        <p:spPr>
          <a:xfrm>
            <a:off x="1728520" y="5177916"/>
            <a:ext cx="1371600" cy="172569"/>
          </a:xfrm>
          <a:prstGeom prst="roundRect">
            <a:avLst>
              <a:gd name="adj" fmla="val 50000"/>
            </a:avLst>
          </a:prstGeom>
          <a:solidFill>
            <a:schemeClr val="bg2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200">
              <a:solidFill>
                <a:schemeClr val="tx1"/>
              </a:solidFill>
            </a:endParaRPr>
          </a:p>
        </p:txBody>
      </p:sp>
      <p:grpSp>
        <p:nvGrpSpPr>
          <p:cNvPr id="23" name="Saeed Faal 11">
            <a:extLst>
              <a:ext uri="{FF2B5EF4-FFF2-40B4-BE49-F238E27FC236}">
                <a16:creationId xmlns:a16="http://schemas.microsoft.com/office/drawing/2014/main" id="{F012DF8A-F2EB-CA96-CB2E-7B35B5486346}"/>
              </a:ext>
            </a:extLst>
          </p:cNvPr>
          <p:cNvGrpSpPr>
            <a:grpSpLocks/>
          </p:cNvGrpSpPr>
          <p:nvPr/>
        </p:nvGrpSpPr>
        <p:grpSpPr>
          <a:xfrm>
            <a:off x="1694658" y="4915746"/>
            <a:ext cx="3495701" cy="503965"/>
            <a:chOff x="1615838" y="8303590"/>
            <a:chExt cx="5244360" cy="756064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A0B32916-9686-8FF5-476B-E5B4BDE81F3C}"/>
                </a:ext>
              </a:extLst>
            </p:cNvPr>
            <p:cNvSpPr txBox="1">
              <a:spLocks/>
            </p:cNvSpPr>
            <p:nvPr/>
          </p:nvSpPr>
          <p:spPr>
            <a:xfrm>
              <a:off x="1615838" y="8303590"/>
              <a:ext cx="1934746" cy="35390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239976"/>
              <a:r>
                <a:rPr lang="en-US" sz="933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0"/>
                  <a:ea typeface="Roboto Light" panose="02000000000000000000" pitchFamily="2" charset="0"/>
                  <a:cs typeface="Open Sans Light" panose="020B0306030504020204" pitchFamily="34" charset="0"/>
                </a:rPr>
                <a:t>Description here:</a:t>
              </a:r>
              <a:endParaRPr lang="ru-RU" sz="933" spc="-10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  <a:ea typeface="Roboto Light" panose="02000000000000000000" pitchFamily="2" charset="0"/>
                <a:cs typeface="Open Sans Light" panose="020B0306030504020204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AFF0B446-9077-32B4-57AA-D9DCC478DE6F}"/>
                </a:ext>
              </a:extLst>
            </p:cNvPr>
            <p:cNvSpPr txBox="1">
              <a:spLocks/>
            </p:cNvSpPr>
            <p:nvPr/>
          </p:nvSpPr>
          <p:spPr>
            <a:xfrm>
              <a:off x="6042137" y="8613404"/>
              <a:ext cx="818061" cy="4462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 defTabSz="239976"/>
              <a:r>
                <a:rPr lang="en-US" sz="1333" b="1" dirty="0">
                  <a:solidFill>
                    <a:schemeClr val="bg1"/>
                  </a:solidFill>
                  <a:latin typeface="Montserrat" panose="00000500000000000000" pitchFamily="2" charset="0"/>
                  <a:ea typeface="Roboto" panose="02000000000000000000" pitchFamily="2" charset="0"/>
                  <a:cs typeface="Open Sans Light" panose="020B0306030504020204" pitchFamily="34" charset="0"/>
                </a:rPr>
                <a:t>38</a:t>
              </a:r>
              <a:r>
                <a:rPr lang="ru-RU" sz="1333" b="1" dirty="0">
                  <a:solidFill>
                    <a:schemeClr val="bg1"/>
                  </a:solidFill>
                  <a:latin typeface="Montserrat" panose="00000500000000000000" pitchFamily="2" charset="0"/>
                  <a:ea typeface="Roboto" panose="02000000000000000000" pitchFamily="2" charset="0"/>
                  <a:cs typeface="Open Sans Light" panose="020B0306030504020204" pitchFamily="34" charset="0"/>
                </a:rPr>
                <a:t>%</a:t>
              </a:r>
              <a:endParaRPr lang="ru-RU" sz="1333" b="1" spc="-100" dirty="0">
                <a:solidFill>
                  <a:schemeClr val="bg1"/>
                </a:solidFill>
                <a:latin typeface="Montserrat" panose="00000500000000000000" pitchFamily="2" charset="0"/>
                <a:ea typeface="Roboto" panose="02000000000000000000" pitchFamily="2" charset="0"/>
                <a:cs typeface="Open Sans Light" panose="020B0306030504020204" pitchFamily="34" charset="0"/>
              </a:endParaRPr>
            </a:p>
          </p:txBody>
        </p:sp>
      </p:grpSp>
      <p:sp>
        <p:nvSpPr>
          <p:cNvPr id="26" name="Isosceles Triangle 25">
            <a:extLst>
              <a:ext uri="{FF2B5EF4-FFF2-40B4-BE49-F238E27FC236}">
                <a16:creationId xmlns:a16="http://schemas.microsoft.com/office/drawing/2014/main" id="{1A5C40BE-69DF-222E-30C3-565380689742}"/>
              </a:ext>
            </a:extLst>
          </p:cNvPr>
          <p:cNvSpPr>
            <a:spLocks/>
          </p:cNvSpPr>
          <p:nvPr/>
        </p:nvSpPr>
        <p:spPr>
          <a:xfrm rot="5400000">
            <a:off x="1028067" y="1287780"/>
            <a:ext cx="544286" cy="469212"/>
          </a:xfrm>
          <a:prstGeom prst="triangle">
            <a:avLst/>
          </a:prstGeom>
          <a:solidFill>
            <a:schemeClr val="tx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765CDE11-289F-0BC7-0ABC-E1FA173F6D5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1810310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after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0000">
                                          <p:cBhvr additive="base">
                                            <p:cTn id="7" dur="9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0000">
                                          <p:cBhvr additive="base">
                                            <p:cTn id="8" dur="9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900"/>
                                </p:stCondLst>
                                <p:childTnLst>
                                  <p:par>
                                    <p:cTn id="10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" dur="1000"/>
                                            <p:tgtEl>
                                              <p:spTgt spid="4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>
                                                <p:graphicEl>
                                                  <a:chart seriesIdx="-4" categoryIdx="0" bldStep="category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" dur="1000"/>
                                            <p:tgtEl>
                                              <p:spTgt spid="4">
                                                <p:graphicEl>
                                                  <a:chart seriesIdx="-4" categoryIdx="0" bldStep="category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1900"/>
                                </p:stCondLst>
                                <p:childTnLst>
                                  <p:par>
                                    <p:cTn id="17" presetID="2" presetClass="entr" presetSubtype="8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9" dur="1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0" dur="1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3400"/>
                                </p:stCondLst>
                                <p:childTnLst>
                                  <p:par>
                                    <p:cTn id="2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7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4400"/>
                                </p:stCondLst>
                                <p:childTnLst>
                                  <p:par>
                                    <p:cTn id="2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1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5400"/>
                                </p:stCondLst>
                                <p:childTnLst>
                                  <p:par>
                                    <p:cTn id="36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>
                                                <p:graphicEl>
                                                  <a:chart seriesIdx="-4" categoryIdx="1" bldStep="category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1000"/>
                                            <p:tgtEl>
                                              <p:spTgt spid="4">
                                                <p:graphicEl>
                                                  <a:chart seriesIdx="-4" categoryIdx="1" bldStep="category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6400"/>
                                </p:stCondLst>
                                <p:childTnLst>
                                  <p:par>
                                    <p:cTn id="40" presetID="42" presetClass="path" presetSubtype="0" accel="50000" de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6.25E-7 -7.40741E-7 L -6.25E-7 0.23264 " pathEditMode="relative" rAng="0" ptsTypes="AA">
                                          <p:cBhvr>
                                            <p:cTn id="41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162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8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44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45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6" fill="hold">
                                <p:stCondLst>
                                  <p:cond delay="8400"/>
                                </p:stCondLst>
                                <p:childTnLst>
                                  <p:par>
                                    <p:cTn id="4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9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0" fill="hold">
                                <p:stCondLst>
                                  <p:cond delay="9400"/>
                                </p:stCondLst>
                                <p:childTnLst>
                                  <p:par>
                                    <p:cTn id="51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4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6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Graphic spid="4" grpId="0" uiExpand="1">
            <p:bldSub>
              <a:bldChart bld="category"/>
            </p:bldSub>
          </p:bldGraphic>
          <p:bldP spid="16" grpId="0" uiExpand="1" animBg="1"/>
          <p:bldP spid="17" grpId="0" uiExpand="1" animBg="1"/>
          <p:bldP spid="21" grpId="0" uiExpand="1" animBg="1"/>
          <p:bldP spid="22" grpId="0" animBg="1"/>
          <p:bldP spid="26" grpId="0" animBg="1"/>
          <p:bldP spid="26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9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9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900"/>
                                </p:stCondLst>
                                <p:childTnLst>
                                  <p:par>
                                    <p:cTn id="10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" dur="1000"/>
                                            <p:tgtEl>
                                              <p:spTgt spid="4">
                                                <p:graphicEl>
                                                  <a:chart seriesIdx="-3" categoryIdx="-3" bldStep="gridLegend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>
                                                <p:graphicEl>
                                                  <a:chart seriesIdx="-4" categoryIdx="0" bldStep="category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" dur="1000"/>
                                            <p:tgtEl>
                                              <p:spTgt spid="4">
                                                <p:graphicEl>
                                                  <a:chart seriesIdx="-4" categoryIdx="0" bldStep="category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6" fill="hold">
                                <p:stCondLst>
                                  <p:cond delay="1900"/>
                                </p:stCondLst>
                                <p:childTnLst>
                                  <p:par>
                                    <p:cTn id="17" presetID="2" presetClass="entr" presetSubtype="8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1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4" fill="hold">
                                <p:stCondLst>
                                  <p:cond delay="3400"/>
                                </p:stCondLst>
                                <p:childTnLst>
                                  <p:par>
                                    <p:cTn id="2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7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8" fill="hold">
                                <p:stCondLst>
                                  <p:cond delay="4400"/>
                                </p:stCondLst>
                                <p:childTnLst>
                                  <p:par>
                                    <p:cTn id="29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1" dur="10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10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5" fill="hold">
                                <p:stCondLst>
                                  <p:cond delay="5400"/>
                                </p:stCondLst>
                                <p:childTnLst>
                                  <p:par>
                                    <p:cTn id="36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>
                                                <p:graphicEl>
                                                  <a:chart seriesIdx="-4" categoryIdx="1" bldStep="category"/>
                                                </p:graphic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1000"/>
                                            <p:tgtEl>
                                              <p:spTgt spid="4">
                                                <p:graphicEl>
                                                  <a:chart seriesIdx="-4" categoryIdx="1" bldStep="category"/>
                                                </p:graphic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6400"/>
                                </p:stCondLst>
                                <p:childTnLst>
                                  <p:par>
                                    <p:cTn id="40" presetID="42" presetClass="path" presetSubtype="0" accel="50000" decel="50000" fill="hold" grpId="1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6.25E-7 -7.40741E-7 L -6.25E-7 0.23264 " pathEditMode="relative" rAng="0" ptsTypes="AA">
                                          <p:cBhvr>
                                            <p:cTn id="41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0" y="1162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2" presetID="2" presetClass="entr" presetSubtype="8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4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5" dur="15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6" fill="hold">
                                <p:stCondLst>
                                  <p:cond delay="8400"/>
                                </p:stCondLst>
                                <p:childTnLst>
                                  <p:par>
                                    <p:cTn id="47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9" dur="10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0" fill="hold">
                                <p:stCondLst>
                                  <p:cond delay="9400"/>
                                </p:stCondLst>
                                <p:childTnLst>
                                  <p:par>
                                    <p:cTn id="51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53" dur="10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4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6" dur="10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Graphic spid="4" grpId="0" uiExpand="1">
            <p:bldSub>
              <a:bldChart bld="category"/>
            </p:bldSub>
          </p:bldGraphic>
          <p:bldP spid="16" grpId="0" uiExpand="1" animBg="1"/>
          <p:bldP spid="17" grpId="0" uiExpand="1" animBg="1"/>
          <p:bldP spid="21" grpId="0" uiExpand="1" animBg="1"/>
          <p:bldP spid="22" grpId="0" animBg="1"/>
          <p:bldP spid="26" grpId="0" animBg="1"/>
          <p:bldP spid="26" grpId="1" animBg="1"/>
        </p:bldLst>
      </p:timing>
    </mc:Fallback>
  </mc:AlternateContent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4C835E-831B-0483-D577-0E99E946F8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8EA60665-2279-CA52-A858-602936B6EEFC}"/>
              </a:ext>
            </a:extLst>
          </p:cNvPr>
          <p:cNvSpPr>
            <a:spLocks/>
          </p:cNvSpPr>
          <p:nvPr/>
        </p:nvSpPr>
        <p:spPr>
          <a:xfrm>
            <a:off x="1046067" y="0"/>
            <a:ext cx="2762769" cy="6858000"/>
          </a:xfrm>
          <a:prstGeom prst="rect">
            <a:avLst/>
          </a:prstGeom>
          <a:solidFill>
            <a:schemeClr val="tx2">
              <a:lumMod val="50000"/>
            </a:schemeClr>
          </a:solidFill>
          <a:ln>
            <a:noFill/>
          </a:ln>
          <a:effectLst>
            <a:outerShdw blurRad="317500" dist="1524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2967FD67-7994-AB46-CC34-546E1524CC6C}"/>
              </a:ext>
            </a:extLst>
          </p:cNvPr>
          <p:cNvGrpSpPr>
            <a:grpSpLocks/>
          </p:cNvGrpSpPr>
          <p:nvPr/>
        </p:nvGrpSpPr>
        <p:grpSpPr>
          <a:xfrm>
            <a:off x="4146258" y="1191127"/>
            <a:ext cx="6789295" cy="4475747"/>
            <a:chOff x="3538324" y="1028963"/>
            <a:chExt cx="7894707" cy="5204474"/>
          </a:xfrm>
          <a:solidFill>
            <a:schemeClr val="tx1">
              <a:lumMod val="85000"/>
              <a:lumOff val="15000"/>
            </a:schemeClr>
          </a:solidFill>
        </p:grpSpPr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C925B9F-A487-6831-65DA-FC7FE84DB485}"/>
                </a:ext>
              </a:extLst>
            </p:cNvPr>
            <p:cNvSpPr>
              <a:spLocks/>
            </p:cNvSpPr>
            <p:nvPr/>
          </p:nvSpPr>
          <p:spPr>
            <a:xfrm>
              <a:off x="7281964" y="3617320"/>
              <a:ext cx="7142" cy="6180"/>
            </a:xfrm>
            <a:custGeom>
              <a:avLst/>
              <a:gdLst>
                <a:gd name="connsiteX0" fmla="*/ 6392 w 7142"/>
                <a:gd name="connsiteY0" fmla="*/ 4139 h 6180"/>
                <a:gd name="connsiteX1" fmla="*/ 5789 w 7142"/>
                <a:gd name="connsiteY1" fmla="*/ 4334 h 6180"/>
                <a:gd name="connsiteX2" fmla="*/ 3771 w 7142"/>
                <a:gd name="connsiteY2" fmla="*/ 5547 h 6180"/>
                <a:gd name="connsiteX3" fmla="*/ 2621 w 7142"/>
                <a:gd name="connsiteY3" fmla="*/ 5969 h 6180"/>
                <a:gd name="connsiteX4" fmla="*/ 1572 w 7142"/>
                <a:gd name="connsiteY4" fmla="*/ 6181 h 6180"/>
                <a:gd name="connsiteX5" fmla="*/ 751 w 7142"/>
                <a:gd name="connsiteY5" fmla="*/ 6095 h 6180"/>
                <a:gd name="connsiteX6" fmla="*/ 297 w 7142"/>
                <a:gd name="connsiteY6" fmla="*/ 5383 h 6180"/>
                <a:gd name="connsiteX7" fmla="*/ 344 w 7142"/>
                <a:gd name="connsiteY7" fmla="*/ 4295 h 6180"/>
                <a:gd name="connsiteX8" fmla="*/ 156 w 7142"/>
                <a:gd name="connsiteY8" fmla="*/ 3325 h 6180"/>
                <a:gd name="connsiteX9" fmla="*/ 0 w 7142"/>
                <a:gd name="connsiteY9" fmla="*/ 2801 h 6180"/>
                <a:gd name="connsiteX10" fmla="*/ 297 w 7142"/>
                <a:gd name="connsiteY10" fmla="*/ 1385 h 6180"/>
                <a:gd name="connsiteX11" fmla="*/ 970 w 7142"/>
                <a:gd name="connsiteY11" fmla="*/ 626 h 6180"/>
                <a:gd name="connsiteX12" fmla="*/ 1901 w 7142"/>
                <a:gd name="connsiteY12" fmla="*/ 0 h 6180"/>
                <a:gd name="connsiteX13" fmla="*/ 3372 w 7142"/>
                <a:gd name="connsiteY13" fmla="*/ 227 h 6180"/>
                <a:gd name="connsiteX14" fmla="*/ 6486 w 7142"/>
                <a:gd name="connsiteY14" fmla="*/ 1135 h 6180"/>
                <a:gd name="connsiteX15" fmla="*/ 7135 w 7142"/>
                <a:gd name="connsiteY15" fmla="*/ 1987 h 6180"/>
                <a:gd name="connsiteX16" fmla="*/ 7143 w 7142"/>
                <a:gd name="connsiteY16" fmla="*/ 2551 h 6180"/>
                <a:gd name="connsiteX17" fmla="*/ 6572 w 7142"/>
                <a:gd name="connsiteY17" fmla="*/ 3481 h 6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142" h="6180">
                  <a:moveTo>
                    <a:pt x="6392" y="4139"/>
                  </a:moveTo>
                  <a:lnTo>
                    <a:pt x="5789" y="4334"/>
                  </a:lnTo>
                  <a:lnTo>
                    <a:pt x="3771" y="5547"/>
                  </a:lnTo>
                  <a:lnTo>
                    <a:pt x="2621" y="5969"/>
                  </a:lnTo>
                  <a:lnTo>
                    <a:pt x="1572" y="6181"/>
                  </a:lnTo>
                  <a:lnTo>
                    <a:pt x="751" y="6095"/>
                  </a:lnTo>
                  <a:lnTo>
                    <a:pt x="297" y="5383"/>
                  </a:lnTo>
                  <a:lnTo>
                    <a:pt x="344" y="4295"/>
                  </a:lnTo>
                  <a:lnTo>
                    <a:pt x="156" y="3325"/>
                  </a:lnTo>
                  <a:lnTo>
                    <a:pt x="0" y="2801"/>
                  </a:lnTo>
                  <a:lnTo>
                    <a:pt x="297" y="1385"/>
                  </a:lnTo>
                  <a:lnTo>
                    <a:pt x="970" y="626"/>
                  </a:lnTo>
                  <a:lnTo>
                    <a:pt x="1901" y="0"/>
                  </a:lnTo>
                  <a:lnTo>
                    <a:pt x="3372" y="227"/>
                  </a:lnTo>
                  <a:lnTo>
                    <a:pt x="6486" y="1135"/>
                  </a:lnTo>
                  <a:lnTo>
                    <a:pt x="7135" y="1987"/>
                  </a:lnTo>
                  <a:lnTo>
                    <a:pt x="7143" y="2551"/>
                  </a:lnTo>
                  <a:lnTo>
                    <a:pt x="6572" y="348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B795F583-4383-F671-6CFB-EF8398226CC9}"/>
                </a:ext>
              </a:extLst>
            </p:cNvPr>
            <p:cNvSpPr>
              <a:spLocks/>
            </p:cNvSpPr>
            <p:nvPr/>
          </p:nvSpPr>
          <p:spPr>
            <a:xfrm>
              <a:off x="8383190" y="4059133"/>
              <a:ext cx="105780" cy="82646"/>
            </a:xfrm>
            <a:custGeom>
              <a:avLst/>
              <a:gdLst>
                <a:gd name="connsiteX0" fmla="*/ 103809 w 105780"/>
                <a:gd name="connsiteY0" fmla="*/ 10139 h 82646"/>
                <a:gd name="connsiteX1" fmla="*/ 105249 w 105780"/>
                <a:gd name="connsiteY1" fmla="*/ 12103 h 82646"/>
                <a:gd name="connsiteX2" fmla="*/ 105452 w 105780"/>
                <a:gd name="connsiteY2" fmla="*/ 25410 h 82646"/>
                <a:gd name="connsiteX3" fmla="*/ 105781 w 105780"/>
                <a:gd name="connsiteY3" fmla="*/ 26357 h 82646"/>
                <a:gd name="connsiteX4" fmla="*/ 105014 w 105780"/>
                <a:gd name="connsiteY4" fmla="*/ 26498 h 82646"/>
                <a:gd name="connsiteX5" fmla="*/ 104154 w 105780"/>
                <a:gd name="connsiteY5" fmla="*/ 27507 h 82646"/>
                <a:gd name="connsiteX6" fmla="*/ 103144 w 105780"/>
                <a:gd name="connsiteY6" fmla="*/ 29064 h 82646"/>
                <a:gd name="connsiteX7" fmla="*/ 101760 w 105780"/>
                <a:gd name="connsiteY7" fmla="*/ 29870 h 82646"/>
                <a:gd name="connsiteX8" fmla="*/ 100649 w 105780"/>
                <a:gd name="connsiteY8" fmla="*/ 30777 h 82646"/>
                <a:gd name="connsiteX9" fmla="*/ 99600 w 105780"/>
                <a:gd name="connsiteY9" fmla="*/ 31904 h 82646"/>
                <a:gd name="connsiteX10" fmla="*/ 98662 w 105780"/>
                <a:gd name="connsiteY10" fmla="*/ 32146 h 82646"/>
                <a:gd name="connsiteX11" fmla="*/ 97449 w 105780"/>
                <a:gd name="connsiteY11" fmla="*/ 30715 h 82646"/>
                <a:gd name="connsiteX12" fmla="*/ 96612 w 105780"/>
                <a:gd name="connsiteY12" fmla="*/ 29252 h 82646"/>
                <a:gd name="connsiteX13" fmla="*/ 96815 w 105780"/>
                <a:gd name="connsiteY13" fmla="*/ 28931 h 82646"/>
                <a:gd name="connsiteX14" fmla="*/ 97402 w 105780"/>
                <a:gd name="connsiteY14" fmla="*/ 28829 h 82646"/>
                <a:gd name="connsiteX15" fmla="*/ 97621 w 105780"/>
                <a:gd name="connsiteY15" fmla="*/ 28070 h 82646"/>
                <a:gd name="connsiteX16" fmla="*/ 97269 w 105780"/>
                <a:gd name="connsiteY16" fmla="*/ 26975 h 82646"/>
                <a:gd name="connsiteX17" fmla="*/ 96447 w 105780"/>
                <a:gd name="connsiteY17" fmla="*/ 26560 h 82646"/>
                <a:gd name="connsiteX18" fmla="*/ 95415 w 105780"/>
                <a:gd name="connsiteY18" fmla="*/ 26529 h 82646"/>
                <a:gd name="connsiteX19" fmla="*/ 94421 w 105780"/>
                <a:gd name="connsiteY19" fmla="*/ 27022 h 82646"/>
                <a:gd name="connsiteX20" fmla="*/ 93365 w 105780"/>
                <a:gd name="connsiteY20" fmla="*/ 27992 h 82646"/>
                <a:gd name="connsiteX21" fmla="*/ 92771 w 105780"/>
                <a:gd name="connsiteY21" fmla="*/ 29033 h 82646"/>
                <a:gd name="connsiteX22" fmla="*/ 92685 w 105780"/>
                <a:gd name="connsiteY22" fmla="*/ 31122 h 82646"/>
                <a:gd name="connsiteX23" fmla="*/ 92958 w 105780"/>
                <a:gd name="connsiteY23" fmla="*/ 33469 h 82646"/>
                <a:gd name="connsiteX24" fmla="*/ 92951 w 105780"/>
                <a:gd name="connsiteY24" fmla="*/ 34611 h 82646"/>
                <a:gd name="connsiteX25" fmla="*/ 92371 w 105780"/>
                <a:gd name="connsiteY25" fmla="*/ 36027 h 82646"/>
                <a:gd name="connsiteX26" fmla="*/ 92168 w 105780"/>
                <a:gd name="connsiteY26" fmla="*/ 38108 h 82646"/>
                <a:gd name="connsiteX27" fmla="*/ 92583 w 105780"/>
                <a:gd name="connsiteY27" fmla="*/ 39720 h 82646"/>
                <a:gd name="connsiteX28" fmla="*/ 92958 w 105780"/>
                <a:gd name="connsiteY28" fmla="*/ 40682 h 82646"/>
                <a:gd name="connsiteX29" fmla="*/ 92997 w 105780"/>
                <a:gd name="connsiteY29" fmla="*/ 41495 h 82646"/>
                <a:gd name="connsiteX30" fmla="*/ 92012 w 105780"/>
                <a:gd name="connsiteY30" fmla="*/ 44062 h 82646"/>
                <a:gd name="connsiteX31" fmla="*/ 92864 w 105780"/>
                <a:gd name="connsiteY31" fmla="*/ 44547 h 82646"/>
                <a:gd name="connsiteX32" fmla="*/ 95689 w 105780"/>
                <a:gd name="connsiteY32" fmla="*/ 44726 h 82646"/>
                <a:gd name="connsiteX33" fmla="*/ 96518 w 105780"/>
                <a:gd name="connsiteY33" fmla="*/ 46463 h 82646"/>
                <a:gd name="connsiteX34" fmla="*/ 97081 w 105780"/>
                <a:gd name="connsiteY34" fmla="*/ 47652 h 82646"/>
                <a:gd name="connsiteX35" fmla="*/ 96925 w 105780"/>
                <a:gd name="connsiteY35" fmla="*/ 48357 h 82646"/>
                <a:gd name="connsiteX36" fmla="*/ 94922 w 105780"/>
                <a:gd name="connsiteY36" fmla="*/ 48881 h 82646"/>
                <a:gd name="connsiteX37" fmla="*/ 92403 w 105780"/>
                <a:gd name="connsiteY37" fmla="*/ 49460 h 82646"/>
                <a:gd name="connsiteX38" fmla="*/ 90595 w 105780"/>
                <a:gd name="connsiteY38" fmla="*/ 49295 h 82646"/>
                <a:gd name="connsiteX39" fmla="*/ 87326 w 105780"/>
                <a:gd name="connsiteY39" fmla="*/ 50078 h 82646"/>
                <a:gd name="connsiteX40" fmla="*/ 85581 w 105780"/>
                <a:gd name="connsiteY40" fmla="*/ 51283 h 82646"/>
                <a:gd name="connsiteX41" fmla="*/ 86089 w 105780"/>
                <a:gd name="connsiteY41" fmla="*/ 52033 h 82646"/>
                <a:gd name="connsiteX42" fmla="*/ 86691 w 105780"/>
                <a:gd name="connsiteY42" fmla="*/ 52612 h 82646"/>
                <a:gd name="connsiteX43" fmla="*/ 86966 w 105780"/>
                <a:gd name="connsiteY43" fmla="*/ 54201 h 82646"/>
                <a:gd name="connsiteX44" fmla="*/ 86457 w 105780"/>
                <a:gd name="connsiteY44" fmla="*/ 56454 h 82646"/>
                <a:gd name="connsiteX45" fmla="*/ 85534 w 105780"/>
                <a:gd name="connsiteY45" fmla="*/ 58637 h 82646"/>
                <a:gd name="connsiteX46" fmla="*/ 84384 w 105780"/>
                <a:gd name="connsiteY46" fmla="*/ 61359 h 82646"/>
                <a:gd name="connsiteX47" fmla="*/ 83054 w 105780"/>
                <a:gd name="connsiteY47" fmla="*/ 64481 h 82646"/>
                <a:gd name="connsiteX48" fmla="*/ 81231 w 105780"/>
                <a:gd name="connsiteY48" fmla="*/ 69175 h 82646"/>
                <a:gd name="connsiteX49" fmla="*/ 79690 w 105780"/>
                <a:gd name="connsiteY49" fmla="*/ 72860 h 82646"/>
                <a:gd name="connsiteX50" fmla="*/ 79526 w 105780"/>
                <a:gd name="connsiteY50" fmla="*/ 75512 h 82646"/>
                <a:gd name="connsiteX51" fmla="*/ 79565 w 105780"/>
                <a:gd name="connsiteY51" fmla="*/ 77241 h 82646"/>
                <a:gd name="connsiteX52" fmla="*/ 79392 w 105780"/>
                <a:gd name="connsiteY52" fmla="*/ 80691 h 82646"/>
                <a:gd name="connsiteX53" fmla="*/ 77929 w 105780"/>
                <a:gd name="connsiteY53" fmla="*/ 82592 h 82646"/>
                <a:gd name="connsiteX54" fmla="*/ 77601 w 105780"/>
                <a:gd name="connsiteY54" fmla="*/ 82647 h 82646"/>
                <a:gd name="connsiteX55" fmla="*/ 75856 w 105780"/>
                <a:gd name="connsiteY55" fmla="*/ 82420 h 82646"/>
                <a:gd name="connsiteX56" fmla="*/ 75270 w 105780"/>
                <a:gd name="connsiteY56" fmla="*/ 82342 h 82646"/>
                <a:gd name="connsiteX57" fmla="*/ 73603 w 105780"/>
                <a:gd name="connsiteY57" fmla="*/ 82122 h 82646"/>
                <a:gd name="connsiteX58" fmla="*/ 71021 w 105780"/>
                <a:gd name="connsiteY58" fmla="*/ 81786 h 82646"/>
                <a:gd name="connsiteX59" fmla="*/ 67665 w 105780"/>
                <a:gd name="connsiteY59" fmla="*/ 81340 h 82646"/>
                <a:gd name="connsiteX60" fmla="*/ 63699 w 105780"/>
                <a:gd name="connsiteY60" fmla="*/ 80824 h 82646"/>
                <a:gd name="connsiteX61" fmla="*/ 59278 w 105780"/>
                <a:gd name="connsiteY61" fmla="*/ 80237 h 82646"/>
                <a:gd name="connsiteX62" fmla="*/ 54553 w 105780"/>
                <a:gd name="connsiteY62" fmla="*/ 79611 h 82646"/>
                <a:gd name="connsiteX63" fmla="*/ 49663 w 105780"/>
                <a:gd name="connsiteY63" fmla="*/ 78970 h 82646"/>
                <a:gd name="connsiteX64" fmla="*/ 44781 w 105780"/>
                <a:gd name="connsiteY64" fmla="*/ 78328 h 82646"/>
                <a:gd name="connsiteX65" fmla="*/ 40048 w 105780"/>
                <a:gd name="connsiteY65" fmla="*/ 77702 h 82646"/>
                <a:gd name="connsiteX66" fmla="*/ 35628 w 105780"/>
                <a:gd name="connsiteY66" fmla="*/ 77123 h 82646"/>
                <a:gd name="connsiteX67" fmla="*/ 31661 w 105780"/>
                <a:gd name="connsiteY67" fmla="*/ 76599 h 82646"/>
                <a:gd name="connsiteX68" fmla="*/ 28313 w 105780"/>
                <a:gd name="connsiteY68" fmla="*/ 76153 h 82646"/>
                <a:gd name="connsiteX69" fmla="*/ 25731 w 105780"/>
                <a:gd name="connsiteY69" fmla="*/ 75817 h 82646"/>
                <a:gd name="connsiteX70" fmla="*/ 24065 w 105780"/>
                <a:gd name="connsiteY70" fmla="*/ 75598 h 82646"/>
                <a:gd name="connsiteX71" fmla="*/ 23478 w 105780"/>
                <a:gd name="connsiteY71" fmla="*/ 75520 h 82646"/>
                <a:gd name="connsiteX72" fmla="*/ 21632 w 105780"/>
                <a:gd name="connsiteY72" fmla="*/ 75277 h 82646"/>
                <a:gd name="connsiteX73" fmla="*/ 20638 w 105780"/>
                <a:gd name="connsiteY73" fmla="*/ 73994 h 82646"/>
                <a:gd name="connsiteX74" fmla="*/ 19433 w 105780"/>
                <a:gd name="connsiteY74" fmla="*/ 72445 h 82646"/>
                <a:gd name="connsiteX75" fmla="*/ 18221 w 105780"/>
                <a:gd name="connsiteY75" fmla="*/ 70888 h 82646"/>
                <a:gd name="connsiteX76" fmla="*/ 17016 w 105780"/>
                <a:gd name="connsiteY76" fmla="*/ 69331 h 82646"/>
                <a:gd name="connsiteX77" fmla="*/ 15811 w 105780"/>
                <a:gd name="connsiteY77" fmla="*/ 67774 h 82646"/>
                <a:gd name="connsiteX78" fmla="*/ 14606 w 105780"/>
                <a:gd name="connsiteY78" fmla="*/ 66217 h 82646"/>
                <a:gd name="connsiteX79" fmla="*/ 13402 w 105780"/>
                <a:gd name="connsiteY79" fmla="*/ 64661 h 82646"/>
                <a:gd name="connsiteX80" fmla="*/ 12197 w 105780"/>
                <a:gd name="connsiteY80" fmla="*/ 63104 h 82646"/>
                <a:gd name="connsiteX81" fmla="*/ 10992 w 105780"/>
                <a:gd name="connsiteY81" fmla="*/ 61547 h 82646"/>
                <a:gd name="connsiteX82" fmla="*/ 9787 w 105780"/>
                <a:gd name="connsiteY82" fmla="*/ 59982 h 82646"/>
                <a:gd name="connsiteX83" fmla="*/ 8583 w 105780"/>
                <a:gd name="connsiteY83" fmla="*/ 58425 h 82646"/>
                <a:gd name="connsiteX84" fmla="*/ 7370 w 105780"/>
                <a:gd name="connsiteY84" fmla="*/ 56861 h 82646"/>
                <a:gd name="connsiteX85" fmla="*/ 6165 w 105780"/>
                <a:gd name="connsiteY85" fmla="*/ 55296 h 82646"/>
                <a:gd name="connsiteX86" fmla="*/ 4960 w 105780"/>
                <a:gd name="connsiteY86" fmla="*/ 53731 h 82646"/>
                <a:gd name="connsiteX87" fmla="*/ 3756 w 105780"/>
                <a:gd name="connsiteY87" fmla="*/ 52167 h 82646"/>
                <a:gd name="connsiteX88" fmla="*/ 2551 w 105780"/>
                <a:gd name="connsiteY88" fmla="*/ 50602 h 82646"/>
                <a:gd name="connsiteX89" fmla="*/ 1346 w 105780"/>
                <a:gd name="connsiteY89" fmla="*/ 49037 h 82646"/>
                <a:gd name="connsiteX90" fmla="*/ 532 w 105780"/>
                <a:gd name="connsiteY90" fmla="*/ 47989 h 82646"/>
                <a:gd name="connsiteX91" fmla="*/ 86 w 105780"/>
                <a:gd name="connsiteY91" fmla="*/ 46807 h 82646"/>
                <a:gd name="connsiteX92" fmla="*/ 0 w 105780"/>
                <a:gd name="connsiteY92" fmla="*/ 43709 h 82646"/>
                <a:gd name="connsiteX93" fmla="*/ 0 w 105780"/>
                <a:gd name="connsiteY93" fmla="*/ 43029 h 82646"/>
                <a:gd name="connsiteX94" fmla="*/ 814 w 105780"/>
                <a:gd name="connsiteY94" fmla="*/ 41777 h 82646"/>
                <a:gd name="connsiteX95" fmla="*/ 1205 w 105780"/>
                <a:gd name="connsiteY95" fmla="*/ 42669 h 82646"/>
                <a:gd name="connsiteX96" fmla="*/ 2112 w 105780"/>
                <a:gd name="connsiteY96" fmla="*/ 43881 h 82646"/>
                <a:gd name="connsiteX97" fmla="*/ 3654 w 105780"/>
                <a:gd name="connsiteY97" fmla="*/ 43584 h 82646"/>
                <a:gd name="connsiteX98" fmla="*/ 4373 w 105780"/>
                <a:gd name="connsiteY98" fmla="*/ 43788 h 82646"/>
                <a:gd name="connsiteX99" fmla="*/ 4905 w 105780"/>
                <a:gd name="connsiteY99" fmla="*/ 48083 h 82646"/>
                <a:gd name="connsiteX100" fmla="*/ 6040 w 105780"/>
                <a:gd name="connsiteY100" fmla="*/ 49608 h 82646"/>
                <a:gd name="connsiteX101" fmla="*/ 7417 w 105780"/>
                <a:gd name="connsiteY101" fmla="*/ 50218 h 82646"/>
                <a:gd name="connsiteX102" fmla="*/ 12088 w 105780"/>
                <a:gd name="connsiteY102" fmla="*/ 50555 h 82646"/>
                <a:gd name="connsiteX103" fmla="*/ 14990 w 105780"/>
                <a:gd name="connsiteY103" fmla="*/ 49976 h 82646"/>
                <a:gd name="connsiteX104" fmla="*/ 20709 w 105780"/>
                <a:gd name="connsiteY104" fmla="*/ 47175 h 82646"/>
                <a:gd name="connsiteX105" fmla="*/ 23713 w 105780"/>
                <a:gd name="connsiteY105" fmla="*/ 46166 h 82646"/>
                <a:gd name="connsiteX106" fmla="*/ 32021 w 105780"/>
                <a:gd name="connsiteY106" fmla="*/ 46338 h 82646"/>
                <a:gd name="connsiteX107" fmla="*/ 38679 w 105780"/>
                <a:gd name="connsiteY107" fmla="*/ 47504 h 82646"/>
                <a:gd name="connsiteX108" fmla="*/ 49045 w 105780"/>
                <a:gd name="connsiteY108" fmla="*/ 48192 h 82646"/>
                <a:gd name="connsiteX109" fmla="*/ 51056 w 105780"/>
                <a:gd name="connsiteY109" fmla="*/ 48012 h 82646"/>
                <a:gd name="connsiteX110" fmla="*/ 56650 w 105780"/>
                <a:gd name="connsiteY110" fmla="*/ 45759 h 82646"/>
                <a:gd name="connsiteX111" fmla="*/ 60076 w 105780"/>
                <a:gd name="connsiteY111" fmla="*/ 43772 h 82646"/>
                <a:gd name="connsiteX112" fmla="*/ 62118 w 105780"/>
                <a:gd name="connsiteY112" fmla="*/ 43201 h 82646"/>
                <a:gd name="connsiteX113" fmla="*/ 63464 w 105780"/>
                <a:gd name="connsiteY113" fmla="*/ 41276 h 82646"/>
                <a:gd name="connsiteX114" fmla="*/ 64348 w 105780"/>
                <a:gd name="connsiteY114" fmla="*/ 38773 h 82646"/>
                <a:gd name="connsiteX115" fmla="*/ 65138 w 105780"/>
                <a:gd name="connsiteY115" fmla="*/ 37138 h 82646"/>
                <a:gd name="connsiteX116" fmla="*/ 66147 w 105780"/>
                <a:gd name="connsiteY116" fmla="*/ 36355 h 82646"/>
                <a:gd name="connsiteX117" fmla="*/ 67102 w 105780"/>
                <a:gd name="connsiteY117" fmla="*/ 34963 h 82646"/>
                <a:gd name="connsiteX118" fmla="*/ 67876 w 105780"/>
                <a:gd name="connsiteY118" fmla="*/ 32702 h 82646"/>
                <a:gd name="connsiteX119" fmla="*/ 69801 w 105780"/>
                <a:gd name="connsiteY119" fmla="*/ 30418 h 82646"/>
                <a:gd name="connsiteX120" fmla="*/ 77515 w 105780"/>
                <a:gd name="connsiteY120" fmla="*/ 24855 h 82646"/>
                <a:gd name="connsiteX121" fmla="*/ 82021 w 105780"/>
                <a:gd name="connsiteY121" fmla="*/ 20145 h 82646"/>
                <a:gd name="connsiteX122" fmla="*/ 82420 w 105780"/>
                <a:gd name="connsiteY122" fmla="*/ 18620 h 82646"/>
                <a:gd name="connsiteX123" fmla="*/ 84869 w 105780"/>
                <a:gd name="connsiteY123" fmla="*/ 16335 h 82646"/>
                <a:gd name="connsiteX124" fmla="*/ 86832 w 105780"/>
                <a:gd name="connsiteY124" fmla="*/ 13832 h 82646"/>
                <a:gd name="connsiteX125" fmla="*/ 96025 w 105780"/>
                <a:gd name="connsiteY125" fmla="*/ 6665 h 82646"/>
                <a:gd name="connsiteX126" fmla="*/ 97864 w 105780"/>
                <a:gd name="connsiteY126" fmla="*/ 3700 h 82646"/>
                <a:gd name="connsiteX127" fmla="*/ 98951 w 105780"/>
                <a:gd name="connsiteY127" fmla="*/ 375 h 82646"/>
                <a:gd name="connsiteX128" fmla="*/ 99084 w 105780"/>
                <a:gd name="connsiteY128" fmla="*/ 141 h 82646"/>
                <a:gd name="connsiteX129" fmla="*/ 99874 w 105780"/>
                <a:gd name="connsiteY129" fmla="*/ 0 h 82646"/>
                <a:gd name="connsiteX130" fmla="*/ 101001 w 105780"/>
                <a:gd name="connsiteY130" fmla="*/ 501 h 82646"/>
                <a:gd name="connsiteX131" fmla="*/ 101118 w 105780"/>
                <a:gd name="connsiteY131" fmla="*/ 2988 h 82646"/>
                <a:gd name="connsiteX132" fmla="*/ 100703 w 105780"/>
                <a:gd name="connsiteY132" fmla="*/ 5335 h 82646"/>
                <a:gd name="connsiteX133" fmla="*/ 100657 w 105780"/>
                <a:gd name="connsiteY133" fmla="*/ 7823 h 82646"/>
                <a:gd name="connsiteX134" fmla="*/ 100492 w 105780"/>
                <a:gd name="connsiteY134" fmla="*/ 9169 h 82646"/>
                <a:gd name="connsiteX135" fmla="*/ 101345 w 105780"/>
                <a:gd name="connsiteY135" fmla="*/ 10272 h 82646"/>
                <a:gd name="connsiteX136" fmla="*/ 102800 w 105780"/>
                <a:gd name="connsiteY136" fmla="*/ 10749 h 82646"/>
                <a:gd name="connsiteX137" fmla="*/ 103434 w 105780"/>
                <a:gd name="connsiteY137" fmla="*/ 10694 h 82646"/>
                <a:gd name="connsiteX138" fmla="*/ 103809 w 105780"/>
                <a:gd name="connsiteY138" fmla="*/ 10139 h 82646"/>
                <a:gd name="connsiteX139" fmla="*/ 103449 w 105780"/>
                <a:gd name="connsiteY139" fmla="*/ 20176 h 82646"/>
                <a:gd name="connsiteX140" fmla="*/ 103583 w 105780"/>
                <a:gd name="connsiteY140" fmla="*/ 19136 h 82646"/>
                <a:gd name="connsiteX141" fmla="*/ 103355 w 105780"/>
                <a:gd name="connsiteY141" fmla="*/ 18596 h 82646"/>
                <a:gd name="connsiteX142" fmla="*/ 102417 w 105780"/>
                <a:gd name="connsiteY142" fmla="*/ 18526 h 82646"/>
                <a:gd name="connsiteX143" fmla="*/ 102026 w 105780"/>
                <a:gd name="connsiteY143" fmla="*/ 19425 h 82646"/>
                <a:gd name="connsiteX144" fmla="*/ 101893 w 105780"/>
                <a:gd name="connsiteY144" fmla="*/ 20716 h 82646"/>
                <a:gd name="connsiteX145" fmla="*/ 102542 w 105780"/>
                <a:gd name="connsiteY145" fmla="*/ 20826 h 82646"/>
                <a:gd name="connsiteX146" fmla="*/ 103449 w 105780"/>
                <a:gd name="connsiteY146" fmla="*/ 20176 h 82646"/>
                <a:gd name="connsiteX147" fmla="*/ 63581 w 105780"/>
                <a:gd name="connsiteY147" fmla="*/ 39250 h 82646"/>
                <a:gd name="connsiteX148" fmla="*/ 63386 w 105780"/>
                <a:gd name="connsiteY148" fmla="*/ 39720 h 82646"/>
                <a:gd name="connsiteX149" fmla="*/ 62767 w 105780"/>
                <a:gd name="connsiteY149" fmla="*/ 39680 h 82646"/>
                <a:gd name="connsiteX150" fmla="*/ 61218 w 105780"/>
                <a:gd name="connsiteY150" fmla="*/ 39258 h 82646"/>
                <a:gd name="connsiteX151" fmla="*/ 60718 w 105780"/>
                <a:gd name="connsiteY151" fmla="*/ 38585 h 82646"/>
                <a:gd name="connsiteX152" fmla="*/ 61688 w 105780"/>
                <a:gd name="connsiteY152" fmla="*/ 37779 h 82646"/>
                <a:gd name="connsiteX153" fmla="*/ 62118 w 105780"/>
                <a:gd name="connsiteY153" fmla="*/ 37740 h 82646"/>
                <a:gd name="connsiteX154" fmla="*/ 62736 w 105780"/>
                <a:gd name="connsiteY154" fmla="*/ 38585 h 82646"/>
                <a:gd name="connsiteX155" fmla="*/ 63581 w 105780"/>
                <a:gd name="connsiteY155" fmla="*/ 39250 h 82646"/>
                <a:gd name="connsiteX156" fmla="*/ 38695 w 105780"/>
                <a:gd name="connsiteY156" fmla="*/ 43663 h 82646"/>
                <a:gd name="connsiteX157" fmla="*/ 37068 w 105780"/>
                <a:gd name="connsiteY157" fmla="*/ 43796 h 82646"/>
                <a:gd name="connsiteX158" fmla="*/ 35597 w 105780"/>
                <a:gd name="connsiteY158" fmla="*/ 42888 h 82646"/>
                <a:gd name="connsiteX159" fmla="*/ 38703 w 105780"/>
                <a:gd name="connsiteY159" fmla="*/ 41675 h 82646"/>
                <a:gd name="connsiteX160" fmla="*/ 39540 w 105780"/>
                <a:gd name="connsiteY160" fmla="*/ 41128 h 82646"/>
                <a:gd name="connsiteX161" fmla="*/ 40447 w 105780"/>
                <a:gd name="connsiteY161" fmla="*/ 40009 h 82646"/>
                <a:gd name="connsiteX162" fmla="*/ 41175 w 105780"/>
                <a:gd name="connsiteY162" fmla="*/ 40971 h 82646"/>
                <a:gd name="connsiteX163" fmla="*/ 40369 w 105780"/>
                <a:gd name="connsiteY163" fmla="*/ 42481 h 82646"/>
                <a:gd name="connsiteX164" fmla="*/ 39798 w 105780"/>
                <a:gd name="connsiteY164" fmla="*/ 43131 h 82646"/>
                <a:gd name="connsiteX165" fmla="*/ 38695 w 105780"/>
                <a:gd name="connsiteY165" fmla="*/ 43663 h 82646"/>
                <a:gd name="connsiteX166" fmla="*/ 22986 w 105780"/>
                <a:gd name="connsiteY166" fmla="*/ 42951 h 82646"/>
                <a:gd name="connsiteX167" fmla="*/ 22618 w 105780"/>
                <a:gd name="connsiteY167" fmla="*/ 43123 h 82646"/>
                <a:gd name="connsiteX168" fmla="*/ 22226 w 105780"/>
                <a:gd name="connsiteY168" fmla="*/ 41832 h 82646"/>
                <a:gd name="connsiteX169" fmla="*/ 22250 w 105780"/>
                <a:gd name="connsiteY169" fmla="*/ 41425 h 82646"/>
                <a:gd name="connsiteX170" fmla="*/ 23259 w 105780"/>
                <a:gd name="connsiteY170" fmla="*/ 40838 h 82646"/>
                <a:gd name="connsiteX171" fmla="*/ 23877 w 105780"/>
                <a:gd name="connsiteY171" fmla="*/ 41894 h 82646"/>
                <a:gd name="connsiteX172" fmla="*/ 22986 w 105780"/>
                <a:gd name="connsiteY172" fmla="*/ 42951 h 82646"/>
                <a:gd name="connsiteX173" fmla="*/ 51768 w 105780"/>
                <a:gd name="connsiteY173" fmla="*/ 45611 h 82646"/>
                <a:gd name="connsiteX174" fmla="*/ 51776 w 105780"/>
                <a:gd name="connsiteY174" fmla="*/ 46424 h 82646"/>
                <a:gd name="connsiteX175" fmla="*/ 49546 w 105780"/>
                <a:gd name="connsiteY175" fmla="*/ 46189 h 82646"/>
                <a:gd name="connsiteX176" fmla="*/ 48951 w 105780"/>
                <a:gd name="connsiteY176" fmla="*/ 46612 h 82646"/>
                <a:gd name="connsiteX177" fmla="*/ 47121 w 105780"/>
                <a:gd name="connsiteY177" fmla="*/ 46377 h 82646"/>
                <a:gd name="connsiteX178" fmla="*/ 45329 w 105780"/>
                <a:gd name="connsiteY178" fmla="*/ 45791 h 82646"/>
                <a:gd name="connsiteX179" fmla="*/ 46542 w 105780"/>
                <a:gd name="connsiteY179" fmla="*/ 44813 h 82646"/>
                <a:gd name="connsiteX180" fmla="*/ 49702 w 105780"/>
                <a:gd name="connsiteY180" fmla="*/ 43663 h 82646"/>
                <a:gd name="connsiteX181" fmla="*/ 51017 w 105780"/>
                <a:gd name="connsiteY181" fmla="*/ 44711 h 82646"/>
                <a:gd name="connsiteX182" fmla="*/ 51768 w 105780"/>
                <a:gd name="connsiteY182" fmla="*/ 45611 h 82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</a:cxnLst>
              <a:rect l="l" t="t" r="r" b="b"/>
              <a:pathLst>
                <a:path w="105780" h="82646">
                  <a:moveTo>
                    <a:pt x="103809" y="10139"/>
                  </a:moveTo>
                  <a:lnTo>
                    <a:pt x="105249" y="12103"/>
                  </a:lnTo>
                  <a:lnTo>
                    <a:pt x="105452" y="25410"/>
                  </a:lnTo>
                  <a:lnTo>
                    <a:pt x="105781" y="26357"/>
                  </a:lnTo>
                  <a:lnTo>
                    <a:pt x="105014" y="26498"/>
                  </a:lnTo>
                  <a:lnTo>
                    <a:pt x="104154" y="27507"/>
                  </a:lnTo>
                  <a:lnTo>
                    <a:pt x="103144" y="29064"/>
                  </a:lnTo>
                  <a:lnTo>
                    <a:pt x="101760" y="29870"/>
                  </a:lnTo>
                  <a:lnTo>
                    <a:pt x="100649" y="30777"/>
                  </a:lnTo>
                  <a:lnTo>
                    <a:pt x="99600" y="31904"/>
                  </a:lnTo>
                  <a:lnTo>
                    <a:pt x="98662" y="32146"/>
                  </a:lnTo>
                  <a:lnTo>
                    <a:pt x="97449" y="30715"/>
                  </a:lnTo>
                  <a:lnTo>
                    <a:pt x="96612" y="29252"/>
                  </a:lnTo>
                  <a:lnTo>
                    <a:pt x="96815" y="28931"/>
                  </a:lnTo>
                  <a:lnTo>
                    <a:pt x="97402" y="28829"/>
                  </a:lnTo>
                  <a:lnTo>
                    <a:pt x="97621" y="28070"/>
                  </a:lnTo>
                  <a:lnTo>
                    <a:pt x="97269" y="26975"/>
                  </a:lnTo>
                  <a:lnTo>
                    <a:pt x="96447" y="26560"/>
                  </a:lnTo>
                  <a:lnTo>
                    <a:pt x="95415" y="26529"/>
                  </a:lnTo>
                  <a:lnTo>
                    <a:pt x="94421" y="27022"/>
                  </a:lnTo>
                  <a:lnTo>
                    <a:pt x="93365" y="27992"/>
                  </a:lnTo>
                  <a:lnTo>
                    <a:pt x="92771" y="29033"/>
                  </a:lnTo>
                  <a:lnTo>
                    <a:pt x="92685" y="31122"/>
                  </a:lnTo>
                  <a:lnTo>
                    <a:pt x="92958" y="33469"/>
                  </a:lnTo>
                  <a:lnTo>
                    <a:pt x="92951" y="34611"/>
                  </a:lnTo>
                  <a:lnTo>
                    <a:pt x="92371" y="36027"/>
                  </a:lnTo>
                  <a:lnTo>
                    <a:pt x="92168" y="38108"/>
                  </a:lnTo>
                  <a:lnTo>
                    <a:pt x="92583" y="39720"/>
                  </a:lnTo>
                  <a:lnTo>
                    <a:pt x="92958" y="40682"/>
                  </a:lnTo>
                  <a:lnTo>
                    <a:pt x="92997" y="41495"/>
                  </a:lnTo>
                  <a:lnTo>
                    <a:pt x="92012" y="44062"/>
                  </a:lnTo>
                  <a:lnTo>
                    <a:pt x="92864" y="44547"/>
                  </a:lnTo>
                  <a:lnTo>
                    <a:pt x="95689" y="44726"/>
                  </a:lnTo>
                  <a:lnTo>
                    <a:pt x="96518" y="46463"/>
                  </a:lnTo>
                  <a:lnTo>
                    <a:pt x="97081" y="47652"/>
                  </a:lnTo>
                  <a:lnTo>
                    <a:pt x="96925" y="48357"/>
                  </a:lnTo>
                  <a:lnTo>
                    <a:pt x="94922" y="48881"/>
                  </a:lnTo>
                  <a:lnTo>
                    <a:pt x="92403" y="49460"/>
                  </a:lnTo>
                  <a:lnTo>
                    <a:pt x="90595" y="49295"/>
                  </a:lnTo>
                  <a:lnTo>
                    <a:pt x="87326" y="50078"/>
                  </a:lnTo>
                  <a:lnTo>
                    <a:pt x="85581" y="51283"/>
                  </a:lnTo>
                  <a:lnTo>
                    <a:pt x="86089" y="52033"/>
                  </a:lnTo>
                  <a:lnTo>
                    <a:pt x="86691" y="52612"/>
                  </a:lnTo>
                  <a:lnTo>
                    <a:pt x="86966" y="54201"/>
                  </a:lnTo>
                  <a:lnTo>
                    <a:pt x="86457" y="56454"/>
                  </a:lnTo>
                  <a:lnTo>
                    <a:pt x="85534" y="58637"/>
                  </a:lnTo>
                  <a:lnTo>
                    <a:pt x="84384" y="61359"/>
                  </a:lnTo>
                  <a:lnTo>
                    <a:pt x="83054" y="64481"/>
                  </a:lnTo>
                  <a:lnTo>
                    <a:pt x="81231" y="69175"/>
                  </a:lnTo>
                  <a:lnTo>
                    <a:pt x="79690" y="72860"/>
                  </a:lnTo>
                  <a:lnTo>
                    <a:pt x="79526" y="75512"/>
                  </a:lnTo>
                  <a:lnTo>
                    <a:pt x="79565" y="77241"/>
                  </a:lnTo>
                  <a:lnTo>
                    <a:pt x="79392" y="80691"/>
                  </a:lnTo>
                  <a:lnTo>
                    <a:pt x="77929" y="82592"/>
                  </a:lnTo>
                  <a:lnTo>
                    <a:pt x="77601" y="82647"/>
                  </a:lnTo>
                  <a:lnTo>
                    <a:pt x="75856" y="82420"/>
                  </a:lnTo>
                  <a:lnTo>
                    <a:pt x="75270" y="82342"/>
                  </a:lnTo>
                  <a:lnTo>
                    <a:pt x="73603" y="82122"/>
                  </a:lnTo>
                  <a:lnTo>
                    <a:pt x="71021" y="81786"/>
                  </a:lnTo>
                  <a:lnTo>
                    <a:pt x="67665" y="81340"/>
                  </a:lnTo>
                  <a:lnTo>
                    <a:pt x="63699" y="80824"/>
                  </a:lnTo>
                  <a:lnTo>
                    <a:pt x="59278" y="80237"/>
                  </a:lnTo>
                  <a:lnTo>
                    <a:pt x="54553" y="79611"/>
                  </a:lnTo>
                  <a:lnTo>
                    <a:pt x="49663" y="78970"/>
                  </a:lnTo>
                  <a:lnTo>
                    <a:pt x="44781" y="78328"/>
                  </a:lnTo>
                  <a:lnTo>
                    <a:pt x="40048" y="77702"/>
                  </a:lnTo>
                  <a:lnTo>
                    <a:pt x="35628" y="77123"/>
                  </a:lnTo>
                  <a:lnTo>
                    <a:pt x="31661" y="76599"/>
                  </a:lnTo>
                  <a:lnTo>
                    <a:pt x="28313" y="76153"/>
                  </a:lnTo>
                  <a:lnTo>
                    <a:pt x="25731" y="75817"/>
                  </a:lnTo>
                  <a:lnTo>
                    <a:pt x="24065" y="75598"/>
                  </a:lnTo>
                  <a:lnTo>
                    <a:pt x="23478" y="75520"/>
                  </a:lnTo>
                  <a:lnTo>
                    <a:pt x="21632" y="75277"/>
                  </a:lnTo>
                  <a:lnTo>
                    <a:pt x="20638" y="73994"/>
                  </a:lnTo>
                  <a:lnTo>
                    <a:pt x="19433" y="72445"/>
                  </a:lnTo>
                  <a:lnTo>
                    <a:pt x="18221" y="70888"/>
                  </a:lnTo>
                  <a:lnTo>
                    <a:pt x="17016" y="69331"/>
                  </a:lnTo>
                  <a:lnTo>
                    <a:pt x="15811" y="67774"/>
                  </a:lnTo>
                  <a:lnTo>
                    <a:pt x="14606" y="66217"/>
                  </a:lnTo>
                  <a:lnTo>
                    <a:pt x="13402" y="64661"/>
                  </a:lnTo>
                  <a:lnTo>
                    <a:pt x="12197" y="63104"/>
                  </a:lnTo>
                  <a:lnTo>
                    <a:pt x="10992" y="61547"/>
                  </a:lnTo>
                  <a:lnTo>
                    <a:pt x="9787" y="59982"/>
                  </a:lnTo>
                  <a:lnTo>
                    <a:pt x="8583" y="58425"/>
                  </a:lnTo>
                  <a:lnTo>
                    <a:pt x="7370" y="56861"/>
                  </a:lnTo>
                  <a:lnTo>
                    <a:pt x="6165" y="55296"/>
                  </a:lnTo>
                  <a:lnTo>
                    <a:pt x="4960" y="53731"/>
                  </a:lnTo>
                  <a:lnTo>
                    <a:pt x="3756" y="52167"/>
                  </a:lnTo>
                  <a:lnTo>
                    <a:pt x="2551" y="50602"/>
                  </a:lnTo>
                  <a:lnTo>
                    <a:pt x="1346" y="49037"/>
                  </a:lnTo>
                  <a:lnTo>
                    <a:pt x="532" y="47989"/>
                  </a:lnTo>
                  <a:lnTo>
                    <a:pt x="86" y="46807"/>
                  </a:lnTo>
                  <a:lnTo>
                    <a:pt x="0" y="43709"/>
                  </a:lnTo>
                  <a:lnTo>
                    <a:pt x="0" y="43029"/>
                  </a:lnTo>
                  <a:lnTo>
                    <a:pt x="814" y="41777"/>
                  </a:lnTo>
                  <a:lnTo>
                    <a:pt x="1205" y="42669"/>
                  </a:lnTo>
                  <a:lnTo>
                    <a:pt x="2112" y="43881"/>
                  </a:lnTo>
                  <a:lnTo>
                    <a:pt x="3654" y="43584"/>
                  </a:lnTo>
                  <a:lnTo>
                    <a:pt x="4373" y="43788"/>
                  </a:lnTo>
                  <a:lnTo>
                    <a:pt x="4905" y="48083"/>
                  </a:lnTo>
                  <a:lnTo>
                    <a:pt x="6040" y="49608"/>
                  </a:lnTo>
                  <a:lnTo>
                    <a:pt x="7417" y="50218"/>
                  </a:lnTo>
                  <a:lnTo>
                    <a:pt x="12088" y="50555"/>
                  </a:lnTo>
                  <a:lnTo>
                    <a:pt x="14990" y="49976"/>
                  </a:lnTo>
                  <a:lnTo>
                    <a:pt x="20709" y="47175"/>
                  </a:lnTo>
                  <a:lnTo>
                    <a:pt x="23713" y="46166"/>
                  </a:lnTo>
                  <a:lnTo>
                    <a:pt x="32021" y="46338"/>
                  </a:lnTo>
                  <a:lnTo>
                    <a:pt x="38679" y="47504"/>
                  </a:lnTo>
                  <a:lnTo>
                    <a:pt x="49045" y="48192"/>
                  </a:lnTo>
                  <a:lnTo>
                    <a:pt x="51056" y="48012"/>
                  </a:lnTo>
                  <a:lnTo>
                    <a:pt x="56650" y="45759"/>
                  </a:lnTo>
                  <a:lnTo>
                    <a:pt x="60076" y="43772"/>
                  </a:lnTo>
                  <a:lnTo>
                    <a:pt x="62118" y="43201"/>
                  </a:lnTo>
                  <a:lnTo>
                    <a:pt x="63464" y="41276"/>
                  </a:lnTo>
                  <a:lnTo>
                    <a:pt x="64348" y="38773"/>
                  </a:lnTo>
                  <a:lnTo>
                    <a:pt x="65138" y="37138"/>
                  </a:lnTo>
                  <a:lnTo>
                    <a:pt x="66147" y="36355"/>
                  </a:lnTo>
                  <a:lnTo>
                    <a:pt x="67102" y="34963"/>
                  </a:lnTo>
                  <a:lnTo>
                    <a:pt x="67876" y="32702"/>
                  </a:lnTo>
                  <a:lnTo>
                    <a:pt x="69801" y="30418"/>
                  </a:lnTo>
                  <a:lnTo>
                    <a:pt x="77515" y="24855"/>
                  </a:lnTo>
                  <a:lnTo>
                    <a:pt x="82021" y="20145"/>
                  </a:lnTo>
                  <a:lnTo>
                    <a:pt x="82420" y="18620"/>
                  </a:lnTo>
                  <a:lnTo>
                    <a:pt x="84869" y="16335"/>
                  </a:lnTo>
                  <a:lnTo>
                    <a:pt x="86832" y="13832"/>
                  </a:lnTo>
                  <a:lnTo>
                    <a:pt x="96025" y="6665"/>
                  </a:lnTo>
                  <a:lnTo>
                    <a:pt x="97864" y="3700"/>
                  </a:lnTo>
                  <a:lnTo>
                    <a:pt x="98951" y="375"/>
                  </a:lnTo>
                  <a:lnTo>
                    <a:pt x="99084" y="141"/>
                  </a:lnTo>
                  <a:lnTo>
                    <a:pt x="99874" y="0"/>
                  </a:lnTo>
                  <a:lnTo>
                    <a:pt x="101001" y="501"/>
                  </a:lnTo>
                  <a:lnTo>
                    <a:pt x="101118" y="2988"/>
                  </a:lnTo>
                  <a:lnTo>
                    <a:pt x="100703" y="5335"/>
                  </a:lnTo>
                  <a:lnTo>
                    <a:pt x="100657" y="7823"/>
                  </a:lnTo>
                  <a:lnTo>
                    <a:pt x="100492" y="9169"/>
                  </a:lnTo>
                  <a:lnTo>
                    <a:pt x="101345" y="10272"/>
                  </a:lnTo>
                  <a:lnTo>
                    <a:pt x="102800" y="10749"/>
                  </a:lnTo>
                  <a:lnTo>
                    <a:pt x="103434" y="10694"/>
                  </a:lnTo>
                  <a:lnTo>
                    <a:pt x="103809" y="10139"/>
                  </a:lnTo>
                  <a:close/>
                  <a:moveTo>
                    <a:pt x="103449" y="20176"/>
                  </a:moveTo>
                  <a:lnTo>
                    <a:pt x="103583" y="19136"/>
                  </a:lnTo>
                  <a:lnTo>
                    <a:pt x="103355" y="18596"/>
                  </a:lnTo>
                  <a:lnTo>
                    <a:pt x="102417" y="18526"/>
                  </a:lnTo>
                  <a:lnTo>
                    <a:pt x="102026" y="19425"/>
                  </a:lnTo>
                  <a:lnTo>
                    <a:pt x="101893" y="20716"/>
                  </a:lnTo>
                  <a:lnTo>
                    <a:pt x="102542" y="20826"/>
                  </a:lnTo>
                  <a:lnTo>
                    <a:pt x="103449" y="20176"/>
                  </a:lnTo>
                  <a:close/>
                  <a:moveTo>
                    <a:pt x="63581" y="39250"/>
                  </a:moveTo>
                  <a:lnTo>
                    <a:pt x="63386" y="39720"/>
                  </a:lnTo>
                  <a:lnTo>
                    <a:pt x="62767" y="39680"/>
                  </a:lnTo>
                  <a:lnTo>
                    <a:pt x="61218" y="39258"/>
                  </a:lnTo>
                  <a:lnTo>
                    <a:pt x="60718" y="38585"/>
                  </a:lnTo>
                  <a:lnTo>
                    <a:pt x="61688" y="37779"/>
                  </a:lnTo>
                  <a:lnTo>
                    <a:pt x="62118" y="37740"/>
                  </a:lnTo>
                  <a:lnTo>
                    <a:pt x="62736" y="38585"/>
                  </a:lnTo>
                  <a:lnTo>
                    <a:pt x="63581" y="39250"/>
                  </a:lnTo>
                  <a:close/>
                  <a:moveTo>
                    <a:pt x="38695" y="43663"/>
                  </a:moveTo>
                  <a:lnTo>
                    <a:pt x="37068" y="43796"/>
                  </a:lnTo>
                  <a:lnTo>
                    <a:pt x="35597" y="42888"/>
                  </a:lnTo>
                  <a:lnTo>
                    <a:pt x="38703" y="41675"/>
                  </a:lnTo>
                  <a:lnTo>
                    <a:pt x="39540" y="41128"/>
                  </a:lnTo>
                  <a:lnTo>
                    <a:pt x="40447" y="40009"/>
                  </a:lnTo>
                  <a:lnTo>
                    <a:pt x="41175" y="40971"/>
                  </a:lnTo>
                  <a:lnTo>
                    <a:pt x="40369" y="42481"/>
                  </a:lnTo>
                  <a:lnTo>
                    <a:pt x="39798" y="43131"/>
                  </a:lnTo>
                  <a:lnTo>
                    <a:pt x="38695" y="43663"/>
                  </a:lnTo>
                  <a:close/>
                  <a:moveTo>
                    <a:pt x="22986" y="42951"/>
                  </a:moveTo>
                  <a:lnTo>
                    <a:pt x="22618" y="43123"/>
                  </a:lnTo>
                  <a:lnTo>
                    <a:pt x="22226" y="41832"/>
                  </a:lnTo>
                  <a:lnTo>
                    <a:pt x="22250" y="41425"/>
                  </a:lnTo>
                  <a:lnTo>
                    <a:pt x="23259" y="40838"/>
                  </a:lnTo>
                  <a:lnTo>
                    <a:pt x="23877" y="41894"/>
                  </a:lnTo>
                  <a:lnTo>
                    <a:pt x="22986" y="42951"/>
                  </a:lnTo>
                  <a:close/>
                  <a:moveTo>
                    <a:pt x="51768" y="45611"/>
                  </a:moveTo>
                  <a:lnTo>
                    <a:pt x="51776" y="46424"/>
                  </a:lnTo>
                  <a:lnTo>
                    <a:pt x="49546" y="46189"/>
                  </a:lnTo>
                  <a:lnTo>
                    <a:pt x="48951" y="46612"/>
                  </a:lnTo>
                  <a:lnTo>
                    <a:pt x="47121" y="46377"/>
                  </a:lnTo>
                  <a:lnTo>
                    <a:pt x="45329" y="45791"/>
                  </a:lnTo>
                  <a:lnTo>
                    <a:pt x="46542" y="44813"/>
                  </a:lnTo>
                  <a:lnTo>
                    <a:pt x="49702" y="43663"/>
                  </a:lnTo>
                  <a:lnTo>
                    <a:pt x="51017" y="44711"/>
                  </a:lnTo>
                  <a:lnTo>
                    <a:pt x="51768" y="4561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9F9D9B9-9CCF-1EBE-87A2-4FB0CC7DD773}"/>
                </a:ext>
              </a:extLst>
            </p:cNvPr>
            <p:cNvSpPr>
              <a:spLocks/>
            </p:cNvSpPr>
            <p:nvPr/>
          </p:nvSpPr>
          <p:spPr>
            <a:xfrm>
              <a:off x="8578948" y="3737879"/>
              <a:ext cx="316293" cy="239225"/>
            </a:xfrm>
            <a:custGeom>
              <a:avLst/>
              <a:gdLst>
                <a:gd name="connsiteX0" fmla="*/ 316294 w 316293"/>
                <a:gd name="connsiteY0" fmla="*/ 33915 h 239225"/>
                <a:gd name="connsiteX1" fmla="*/ 315167 w 316293"/>
                <a:gd name="connsiteY1" fmla="*/ 34095 h 239225"/>
                <a:gd name="connsiteX2" fmla="*/ 313571 w 316293"/>
                <a:gd name="connsiteY2" fmla="*/ 33438 h 239225"/>
                <a:gd name="connsiteX3" fmla="*/ 312945 w 316293"/>
                <a:gd name="connsiteY3" fmla="*/ 32436 h 239225"/>
                <a:gd name="connsiteX4" fmla="*/ 312679 w 316293"/>
                <a:gd name="connsiteY4" fmla="*/ 32295 h 239225"/>
                <a:gd name="connsiteX5" fmla="*/ 311412 w 316293"/>
                <a:gd name="connsiteY5" fmla="*/ 32952 h 239225"/>
                <a:gd name="connsiteX6" fmla="*/ 308994 w 316293"/>
                <a:gd name="connsiteY6" fmla="*/ 33782 h 239225"/>
                <a:gd name="connsiteX7" fmla="*/ 304895 w 316293"/>
                <a:gd name="connsiteY7" fmla="*/ 35949 h 239225"/>
                <a:gd name="connsiteX8" fmla="*/ 304989 w 316293"/>
                <a:gd name="connsiteY8" fmla="*/ 36504 h 239225"/>
                <a:gd name="connsiteX9" fmla="*/ 307657 w 316293"/>
                <a:gd name="connsiteY9" fmla="*/ 38702 h 239225"/>
                <a:gd name="connsiteX10" fmla="*/ 308282 w 316293"/>
                <a:gd name="connsiteY10" fmla="*/ 39430 h 239225"/>
                <a:gd name="connsiteX11" fmla="*/ 308611 w 316293"/>
                <a:gd name="connsiteY11" fmla="*/ 39657 h 239225"/>
                <a:gd name="connsiteX12" fmla="*/ 306194 w 316293"/>
                <a:gd name="connsiteY12" fmla="*/ 40713 h 239225"/>
                <a:gd name="connsiteX13" fmla="*/ 300999 w 316293"/>
                <a:gd name="connsiteY13" fmla="*/ 43091 h 239225"/>
                <a:gd name="connsiteX14" fmla="*/ 297580 w 316293"/>
                <a:gd name="connsiteY14" fmla="*/ 45032 h 239225"/>
                <a:gd name="connsiteX15" fmla="*/ 296766 w 316293"/>
                <a:gd name="connsiteY15" fmla="*/ 45102 h 239225"/>
                <a:gd name="connsiteX16" fmla="*/ 294701 w 316293"/>
                <a:gd name="connsiteY16" fmla="*/ 44289 h 239225"/>
                <a:gd name="connsiteX17" fmla="*/ 291650 w 316293"/>
                <a:gd name="connsiteY17" fmla="*/ 43319 h 239225"/>
                <a:gd name="connsiteX18" fmla="*/ 290836 w 316293"/>
                <a:gd name="connsiteY18" fmla="*/ 43334 h 239225"/>
                <a:gd name="connsiteX19" fmla="*/ 283795 w 316293"/>
                <a:gd name="connsiteY19" fmla="*/ 43498 h 239225"/>
                <a:gd name="connsiteX20" fmla="*/ 277325 w 316293"/>
                <a:gd name="connsiteY20" fmla="*/ 43858 h 239225"/>
                <a:gd name="connsiteX21" fmla="*/ 274634 w 316293"/>
                <a:gd name="connsiteY21" fmla="*/ 44328 h 239225"/>
                <a:gd name="connsiteX22" fmla="*/ 269634 w 316293"/>
                <a:gd name="connsiteY22" fmla="*/ 44773 h 239225"/>
                <a:gd name="connsiteX23" fmla="*/ 266490 w 316293"/>
                <a:gd name="connsiteY23" fmla="*/ 44930 h 239225"/>
                <a:gd name="connsiteX24" fmla="*/ 264479 w 316293"/>
                <a:gd name="connsiteY24" fmla="*/ 45681 h 239225"/>
                <a:gd name="connsiteX25" fmla="*/ 262280 w 316293"/>
                <a:gd name="connsiteY25" fmla="*/ 46667 h 239225"/>
                <a:gd name="connsiteX26" fmla="*/ 259996 w 316293"/>
                <a:gd name="connsiteY26" fmla="*/ 47308 h 239225"/>
                <a:gd name="connsiteX27" fmla="*/ 258298 w 316293"/>
                <a:gd name="connsiteY27" fmla="*/ 47520 h 239225"/>
                <a:gd name="connsiteX28" fmla="*/ 256257 w 316293"/>
                <a:gd name="connsiteY28" fmla="*/ 48443 h 239225"/>
                <a:gd name="connsiteX29" fmla="*/ 254911 w 316293"/>
                <a:gd name="connsiteY29" fmla="*/ 50273 h 239225"/>
                <a:gd name="connsiteX30" fmla="*/ 251069 w 316293"/>
                <a:gd name="connsiteY30" fmla="*/ 52980 h 239225"/>
                <a:gd name="connsiteX31" fmla="*/ 248910 w 316293"/>
                <a:gd name="connsiteY31" fmla="*/ 54287 h 239225"/>
                <a:gd name="connsiteX32" fmla="*/ 247823 w 316293"/>
                <a:gd name="connsiteY32" fmla="*/ 55765 h 239225"/>
                <a:gd name="connsiteX33" fmla="*/ 246587 w 316293"/>
                <a:gd name="connsiteY33" fmla="*/ 55906 h 239225"/>
                <a:gd name="connsiteX34" fmla="*/ 244474 w 316293"/>
                <a:gd name="connsiteY34" fmla="*/ 55640 h 239225"/>
                <a:gd name="connsiteX35" fmla="*/ 242839 w 316293"/>
                <a:gd name="connsiteY35" fmla="*/ 57236 h 239225"/>
                <a:gd name="connsiteX36" fmla="*/ 241032 w 316293"/>
                <a:gd name="connsiteY36" fmla="*/ 59521 h 239225"/>
                <a:gd name="connsiteX37" fmla="*/ 237723 w 316293"/>
                <a:gd name="connsiteY37" fmla="*/ 62830 h 239225"/>
                <a:gd name="connsiteX38" fmla="*/ 235963 w 316293"/>
                <a:gd name="connsiteY38" fmla="*/ 64168 h 239225"/>
                <a:gd name="connsiteX39" fmla="*/ 234914 w 316293"/>
                <a:gd name="connsiteY39" fmla="*/ 66327 h 239225"/>
                <a:gd name="connsiteX40" fmla="*/ 235689 w 316293"/>
                <a:gd name="connsiteY40" fmla="*/ 67446 h 239225"/>
                <a:gd name="connsiteX41" fmla="*/ 238380 w 316293"/>
                <a:gd name="connsiteY41" fmla="*/ 69120 h 239225"/>
                <a:gd name="connsiteX42" fmla="*/ 239585 w 316293"/>
                <a:gd name="connsiteY42" fmla="*/ 70701 h 239225"/>
                <a:gd name="connsiteX43" fmla="*/ 240242 w 316293"/>
                <a:gd name="connsiteY43" fmla="*/ 71952 h 239225"/>
                <a:gd name="connsiteX44" fmla="*/ 241470 w 316293"/>
                <a:gd name="connsiteY44" fmla="*/ 75160 h 239225"/>
                <a:gd name="connsiteX45" fmla="*/ 242252 w 316293"/>
                <a:gd name="connsiteY45" fmla="*/ 78313 h 239225"/>
                <a:gd name="connsiteX46" fmla="*/ 243410 w 316293"/>
                <a:gd name="connsiteY46" fmla="*/ 79674 h 239225"/>
                <a:gd name="connsiteX47" fmla="*/ 243747 w 316293"/>
                <a:gd name="connsiteY47" fmla="*/ 81982 h 239225"/>
                <a:gd name="connsiteX48" fmla="*/ 244044 w 316293"/>
                <a:gd name="connsiteY48" fmla="*/ 83398 h 239225"/>
                <a:gd name="connsiteX49" fmla="*/ 243410 w 316293"/>
                <a:gd name="connsiteY49" fmla="*/ 84407 h 239225"/>
                <a:gd name="connsiteX50" fmla="*/ 242832 w 316293"/>
                <a:gd name="connsiteY50" fmla="*/ 85526 h 239225"/>
                <a:gd name="connsiteX51" fmla="*/ 242832 w 316293"/>
                <a:gd name="connsiteY51" fmla="*/ 86590 h 239225"/>
                <a:gd name="connsiteX52" fmla="*/ 243528 w 316293"/>
                <a:gd name="connsiteY52" fmla="*/ 87685 h 239225"/>
                <a:gd name="connsiteX53" fmla="*/ 244138 w 316293"/>
                <a:gd name="connsiteY53" fmla="*/ 88655 h 239225"/>
                <a:gd name="connsiteX54" fmla="*/ 244474 w 316293"/>
                <a:gd name="connsiteY54" fmla="*/ 89430 h 239225"/>
                <a:gd name="connsiteX55" fmla="*/ 244060 w 316293"/>
                <a:gd name="connsiteY55" fmla="*/ 90290 h 239225"/>
                <a:gd name="connsiteX56" fmla="*/ 242832 w 316293"/>
                <a:gd name="connsiteY56" fmla="*/ 91605 h 239225"/>
                <a:gd name="connsiteX57" fmla="*/ 242206 w 316293"/>
                <a:gd name="connsiteY57" fmla="*/ 92950 h 239225"/>
                <a:gd name="connsiteX58" fmla="*/ 240844 w 316293"/>
                <a:gd name="connsiteY58" fmla="*/ 95196 h 239225"/>
                <a:gd name="connsiteX59" fmla="*/ 238716 w 316293"/>
                <a:gd name="connsiteY59" fmla="*/ 96729 h 239225"/>
                <a:gd name="connsiteX60" fmla="*/ 237308 w 316293"/>
                <a:gd name="connsiteY60" fmla="*/ 97840 h 239225"/>
                <a:gd name="connsiteX61" fmla="*/ 235814 w 316293"/>
                <a:gd name="connsiteY61" fmla="*/ 100187 h 239225"/>
                <a:gd name="connsiteX62" fmla="*/ 233342 w 316293"/>
                <a:gd name="connsiteY62" fmla="*/ 102792 h 239225"/>
                <a:gd name="connsiteX63" fmla="*/ 232301 w 316293"/>
                <a:gd name="connsiteY63" fmla="*/ 104967 h 239225"/>
                <a:gd name="connsiteX64" fmla="*/ 231214 w 316293"/>
                <a:gd name="connsiteY64" fmla="*/ 106164 h 239225"/>
                <a:gd name="connsiteX65" fmla="*/ 230095 w 316293"/>
                <a:gd name="connsiteY65" fmla="*/ 106806 h 239225"/>
                <a:gd name="connsiteX66" fmla="*/ 230384 w 316293"/>
                <a:gd name="connsiteY66" fmla="*/ 107979 h 239225"/>
                <a:gd name="connsiteX67" fmla="*/ 231354 w 316293"/>
                <a:gd name="connsiteY67" fmla="*/ 109442 h 239225"/>
                <a:gd name="connsiteX68" fmla="*/ 232958 w 316293"/>
                <a:gd name="connsiteY68" fmla="*/ 111077 h 239225"/>
                <a:gd name="connsiteX69" fmla="*/ 232888 w 316293"/>
                <a:gd name="connsiteY69" fmla="*/ 113620 h 239225"/>
                <a:gd name="connsiteX70" fmla="*/ 232810 w 316293"/>
                <a:gd name="connsiteY70" fmla="*/ 115451 h 239225"/>
                <a:gd name="connsiteX71" fmla="*/ 232865 w 316293"/>
                <a:gd name="connsiteY71" fmla="*/ 117665 h 239225"/>
                <a:gd name="connsiteX72" fmla="*/ 231988 w 316293"/>
                <a:gd name="connsiteY72" fmla="*/ 119527 h 239225"/>
                <a:gd name="connsiteX73" fmla="*/ 227529 w 316293"/>
                <a:gd name="connsiteY73" fmla="*/ 121310 h 239225"/>
                <a:gd name="connsiteX74" fmla="*/ 223257 w 316293"/>
                <a:gd name="connsiteY74" fmla="*/ 122093 h 239225"/>
                <a:gd name="connsiteX75" fmla="*/ 218023 w 316293"/>
                <a:gd name="connsiteY75" fmla="*/ 122139 h 239225"/>
                <a:gd name="connsiteX76" fmla="*/ 216044 w 316293"/>
                <a:gd name="connsiteY76" fmla="*/ 121858 h 239225"/>
                <a:gd name="connsiteX77" fmla="*/ 214464 w 316293"/>
                <a:gd name="connsiteY77" fmla="*/ 121467 h 239225"/>
                <a:gd name="connsiteX78" fmla="*/ 208784 w 316293"/>
                <a:gd name="connsiteY78" fmla="*/ 119464 h 239225"/>
                <a:gd name="connsiteX79" fmla="*/ 206476 w 316293"/>
                <a:gd name="connsiteY79" fmla="*/ 120645 h 239225"/>
                <a:gd name="connsiteX80" fmla="*/ 205999 w 316293"/>
                <a:gd name="connsiteY80" fmla="*/ 123532 h 239225"/>
                <a:gd name="connsiteX81" fmla="*/ 210145 w 316293"/>
                <a:gd name="connsiteY81" fmla="*/ 128210 h 239225"/>
                <a:gd name="connsiteX82" fmla="*/ 211843 w 316293"/>
                <a:gd name="connsiteY82" fmla="*/ 130816 h 239225"/>
                <a:gd name="connsiteX83" fmla="*/ 213728 w 316293"/>
                <a:gd name="connsiteY83" fmla="*/ 135166 h 239225"/>
                <a:gd name="connsiteX84" fmla="*/ 215136 w 316293"/>
                <a:gd name="connsiteY84" fmla="*/ 137403 h 239225"/>
                <a:gd name="connsiteX85" fmla="*/ 214636 w 316293"/>
                <a:gd name="connsiteY85" fmla="*/ 139500 h 239225"/>
                <a:gd name="connsiteX86" fmla="*/ 210881 w 316293"/>
                <a:gd name="connsiteY86" fmla="*/ 141878 h 239225"/>
                <a:gd name="connsiteX87" fmla="*/ 207149 w 316293"/>
                <a:gd name="connsiteY87" fmla="*/ 144108 h 239225"/>
                <a:gd name="connsiteX88" fmla="*/ 202392 w 316293"/>
                <a:gd name="connsiteY88" fmla="*/ 144569 h 239225"/>
                <a:gd name="connsiteX89" fmla="*/ 199403 w 316293"/>
                <a:gd name="connsiteY89" fmla="*/ 145367 h 239225"/>
                <a:gd name="connsiteX90" fmla="*/ 197956 w 316293"/>
                <a:gd name="connsiteY90" fmla="*/ 146517 h 239225"/>
                <a:gd name="connsiteX91" fmla="*/ 196892 w 316293"/>
                <a:gd name="connsiteY91" fmla="*/ 151391 h 239225"/>
                <a:gd name="connsiteX92" fmla="*/ 195820 w 316293"/>
                <a:gd name="connsiteY92" fmla="*/ 153175 h 239225"/>
                <a:gd name="connsiteX93" fmla="*/ 195844 w 316293"/>
                <a:gd name="connsiteY93" fmla="*/ 155295 h 239225"/>
                <a:gd name="connsiteX94" fmla="*/ 194835 w 316293"/>
                <a:gd name="connsiteY94" fmla="*/ 157697 h 239225"/>
                <a:gd name="connsiteX95" fmla="*/ 193309 w 316293"/>
                <a:gd name="connsiteY95" fmla="*/ 159238 h 239225"/>
                <a:gd name="connsiteX96" fmla="*/ 192237 w 316293"/>
                <a:gd name="connsiteY96" fmla="*/ 161757 h 239225"/>
                <a:gd name="connsiteX97" fmla="*/ 192574 w 316293"/>
                <a:gd name="connsiteY97" fmla="*/ 166522 h 239225"/>
                <a:gd name="connsiteX98" fmla="*/ 193075 w 316293"/>
                <a:gd name="connsiteY98" fmla="*/ 174580 h 239225"/>
                <a:gd name="connsiteX99" fmla="*/ 191048 w 316293"/>
                <a:gd name="connsiteY99" fmla="*/ 177115 h 239225"/>
                <a:gd name="connsiteX100" fmla="*/ 188764 w 316293"/>
                <a:gd name="connsiteY100" fmla="*/ 179681 h 239225"/>
                <a:gd name="connsiteX101" fmla="*/ 186354 w 316293"/>
                <a:gd name="connsiteY101" fmla="*/ 181512 h 239225"/>
                <a:gd name="connsiteX102" fmla="*/ 184062 w 316293"/>
                <a:gd name="connsiteY102" fmla="*/ 182356 h 239225"/>
                <a:gd name="connsiteX103" fmla="*/ 182161 w 316293"/>
                <a:gd name="connsiteY103" fmla="*/ 182044 h 239225"/>
                <a:gd name="connsiteX104" fmla="*/ 180659 w 316293"/>
                <a:gd name="connsiteY104" fmla="*/ 180463 h 239225"/>
                <a:gd name="connsiteX105" fmla="*/ 179767 w 316293"/>
                <a:gd name="connsiteY105" fmla="*/ 179133 h 239225"/>
                <a:gd name="connsiteX106" fmla="*/ 178108 w 316293"/>
                <a:gd name="connsiteY106" fmla="*/ 178022 h 239225"/>
                <a:gd name="connsiteX107" fmla="*/ 176418 w 316293"/>
                <a:gd name="connsiteY107" fmla="*/ 178249 h 239225"/>
                <a:gd name="connsiteX108" fmla="*/ 174721 w 316293"/>
                <a:gd name="connsiteY108" fmla="*/ 179266 h 239225"/>
                <a:gd name="connsiteX109" fmla="*/ 172006 w 316293"/>
                <a:gd name="connsiteY109" fmla="*/ 178930 h 239225"/>
                <a:gd name="connsiteX110" fmla="*/ 169690 w 316293"/>
                <a:gd name="connsiteY110" fmla="*/ 177913 h 239225"/>
                <a:gd name="connsiteX111" fmla="*/ 168517 w 316293"/>
                <a:gd name="connsiteY111" fmla="*/ 178022 h 239225"/>
                <a:gd name="connsiteX112" fmla="*/ 167844 w 316293"/>
                <a:gd name="connsiteY112" fmla="*/ 179047 h 239225"/>
                <a:gd name="connsiteX113" fmla="*/ 165364 w 316293"/>
                <a:gd name="connsiteY113" fmla="*/ 181238 h 239225"/>
                <a:gd name="connsiteX114" fmla="*/ 159277 w 316293"/>
                <a:gd name="connsiteY114" fmla="*/ 184563 h 239225"/>
                <a:gd name="connsiteX115" fmla="*/ 156790 w 316293"/>
                <a:gd name="connsiteY115" fmla="*/ 184805 h 239225"/>
                <a:gd name="connsiteX116" fmla="*/ 155725 w 316293"/>
                <a:gd name="connsiteY116" fmla="*/ 185634 h 239225"/>
                <a:gd name="connsiteX117" fmla="*/ 156148 w 316293"/>
                <a:gd name="connsiteY117" fmla="*/ 186996 h 239225"/>
                <a:gd name="connsiteX118" fmla="*/ 157235 w 316293"/>
                <a:gd name="connsiteY118" fmla="*/ 188107 h 239225"/>
                <a:gd name="connsiteX119" fmla="*/ 159136 w 316293"/>
                <a:gd name="connsiteY119" fmla="*/ 188889 h 239225"/>
                <a:gd name="connsiteX120" fmla="*/ 159230 w 316293"/>
                <a:gd name="connsiteY120" fmla="*/ 189797 h 239225"/>
                <a:gd name="connsiteX121" fmla="*/ 157556 w 316293"/>
                <a:gd name="connsiteY121" fmla="*/ 190587 h 239225"/>
                <a:gd name="connsiteX122" fmla="*/ 156124 w 316293"/>
                <a:gd name="connsiteY122" fmla="*/ 191487 h 239225"/>
                <a:gd name="connsiteX123" fmla="*/ 152971 w 316293"/>
                <a:gd name="connsiteY123" fmla="*/ 192590 h 239225"/>
                <a:gd name="connsiteX124" fmla="*/ 149334 w 316293"/>
                <a:gd name="connsiteY124" fmla="*/ 193020 h 239225"/>
                <a:gd name="connsiteX125" fmla="*/ 145578 w 316293"/>
                <a:gd name="connsiteY125" fmla="*/ 192378 h 239225"/>
                <a:gd name="connsiteX126" fmla="*/ 143646 w 316293"/>
                <a:gd name="connsiteY126" fmla="*/ 190915 h 239225"/>
                <a:gd name="connsiteX127" fmla="*/ 141361 w 316293"/>
                <a:gd name="connsiteY127" fmla="*/ 190775 h 239225"/>
                <a:gd name="connsiteX128" fmla="*/ 139280 w 316293"/>
                <a:gd name="connsiteY128" fmla="*/ 191846 h 239225"/>
                <a:gd name="connsiteX129" fmla="*/ 137129 w 316293"/>
                <a:gd name="connsiteY129" fmla="*/ 193615 h 239225"/>
                <a:gd name="connsiteX130" fmla="*/ 134782 w 316293"/>
                <a:gd name="connsiteY130" fmla="*/ 197401 h 239225"/>
                <a:gd name="connsiteX131" fmla="*/ 134156 w 316293"/>
                <a:gd name="connsiteY131" fmla="*/ 198066 h 239225"/>
                <a:gd name="connsiteX132" fmla="*/ 133523 w 316293"/>
                <a:gd name="connsiteY132" fmla="*/ 198668 h 239225"/>
                <a:gd name="connsiteX133" fmla="*/ 131989 w 316293"/>
                <a:gd name="connsiteY133" fmla="*/ 199482 h 239225"/>
                <a:gd name="connsiteX134" fmla="*/ 129791 w 316293"/>
                <a:gd name="connsiteY134" fmla="*/ 200812 h 239225"/>
                <a:gd name="connsiteX135" fmla="*/ 128687 w 316293"/>
                <a:gd name="connsiteY135" fmla="*/ 203597 h 239225"/>
                <a:gd name="connsiteX136" fmla="*/ 127365 w 316293"/>
                <a:gd name="connsiteY136" fmla="*/ 208549 h 239225"/>
                <a:gd name="connsiteX137" fmla="*/ 127678 w 316293"/>
                <a:gd name="connsiteY137" fmla="*/ 211209 h 239225"/>
                <a:gd name="connsiteX138" fmla="*/ 127780 w 316293"/>
                <a:gd name="connsiteY138" fmla="*/ 215817 h 239225"/>
                <a:gd name="connsiteX139" fmla="*/ 127264 w 316293"/>
                <a:gd name="connsiteY139" fmla="*/ 219048 h 239225"/>
                <a:gd name="connsiteX140" fmla="*/ 126309 w 316293"/>
                <a:gd name="connsiteY140" fmla="*/ 221169 h 239225"/>
                <a:gd name="connsiteX141" fmla="*/ 126497 w 316293"/>
                <a:gd name="connsiteY141" fmla="*/ 222835 h 239225"/>
                <a:gd name="connsiteX142" fmla="*/ 127952 w 316293"/>
                <a:gd name="connsiteY142" fmla="*/ 224728 h 239225"/>
                <a:gd name="connsiteX143" fmla="*/ 127365 w 316293"/>
                <a:gd name="connsiteY143" fmla="*/ 225957 h 239225"/>
                <a:gd name="connsiteX144" fmla="*/ 126145 w 316293"/>
                <a:gd name="connsiteY144" fmla="*/ 227318 h 239225"/>
                <a:gd name="connsiteX145" fmla="*/ 124963 w 316293"/>
                <a:gd name="connsiteY145" fmla="*/ 228077 h 239225"/>
                <a:gd name="connsiteX146" fmla="*/ 120230 w 316293"/>
                <a:gd name="connsiteY146" fmla="*/ 229508 h 239225"/>
                <a:gd name="connsiteX147" fmla="*/ 113745 w 316293"/>
                <a:gd name="connsiteY147" fmla="*/ 231456 h 239225"/>
                <a:gd name="connsiteX148" fmla="*/ 109457 w 316293"/>
                <a:gd name="connsiteY148" fmla="*/ 232708 h 239225"/>
                <a:gd name="connsiteX149" fmla="*/ 103081 w 316293"/>
                <a:gd name="connsiteY149" fmla="*/ 234570 h 239225"/>
                <a:gd name="connsiteX150" fmla="*/ 101219 w 316293"/>
                <a:gd name="connsiteY150" fmla="*/ 235024 h 239225"/>
                <a:gd name="connsiteX151" fmla="*/ 97339 w 316293"/>
                <a:gd name="connsiteY151" fmla="*/ 235188 h 239225"/>
                <a:gd name="connsiteX152" fmla="*/ 95329 w 316293"/>
                <a:gd name="connsiteY152" fmla="*/ 234906 h 239225"/>
                <a:gd name="connsiteX153" fmla="*/ 92606 w 316293"/>
                <a:gd name="connsiteY153" fmla="*/ 234828 h 239225"/>
                <a:gd name="connsiteX154" fmla="*/ 88600 w 316293"/>
                <a:gd name="connsiteY154" fmla="*/ 234899 h 239225"/>
                <a:gd name="connsiteX155" fmla="*/ 85808 w 316293"/>
                <a:gd name="connsiteY155" fmla="*/ 235407 h 239225"/>
                <a:gd name="connsiteX156" fmla="*/ 83007 w 316293"/>
                <a:gd name="connsiteY156" fmla="*/ 236338 h 239225"/>
                <a:gd name="connsiteX157" fmla="*/ 80941 w 316293"/>
                <a:gd name="connsiteY157" fmla="*/ 237512 h 239225"/>
                <a:gd name="connsiteX158" fmla="*/ 79752 w 316293"/>
                <a:gd name="connsiteY158" fmla="*/ 238670 h 239225"/>
                <a:gd name="connsiteX159" fmla="*/ 79330 w 316293"/>
                <a:gd name="connsiteY159" fmla="*/ 239225 h 239225"/>
                <a:gd name="connsiteX160" fmla="*/ 76521 w 316293"/>
                <a:gd name="connsiteY160" fmla="*/ 238271 h 239225"/>
                <a:gd name="connsiteX161" fmla="*/ 67672 w 316293"/>
                <a:gd name="connsiteY161" fmla="*/ 236565 h 239225"/>
                <a:gd name="connsiteX162" fmla="*/ 43709 w 316293"/>
                <a:gd name="connsiteY162" fmla="*/ 238818 h 239225"/>
                <a:gd name="connsiteX163" fmla="*/ 41448 w 316293"/>
                <a:gd name="connsiteY163" fmla="*/ 238388 h 239225"/>
                <a:gd name="connsiteX164" fmla="*/ 33273 w 316293"/>
                <a:gd name="connsiteY164" fmla="*/ 235751 h 239225"/>
                <a:gd name="connsiteX165" fmla="*/ 22735 w 316293"/>
                <a:gd name="connsiteY165" fmla="*/ 232356 h 239225"/>
                <a:gd name="connsiteX166" fmla="*/ 16218 w 316293"/>
                <a:gd name="connsiteY166" fmla="*/ 230252 h 239225"/>
                <a:gd name="connsiteX167" fmla="*/ 7854 w 316293"/>
                <a:gd name="connsiteY167" fmla="*/ 227498 h 239225"/>
                <a:gd name="connsiteX168" fmla="*/ 13581 w 316293"/>
                <a:gd name="connsiteY168" fmla="*/ 220691 h 239225"/>
                <a:gd name="connsiteX169" fmla="*/ 18573 w 316293"/>
                <a:gd name="connsiteY169" fmla="*/ 214746 h 239225"/>
                <a:gd name="connsiteX170" fmla="*/ 23580 w 316293"/>
                <a:gd name="connsiteY170" fmla="*/ 208768 h 239225"/>
                <a:gd name="connsiteX171" fmla="*/ 28508 w 316293"/>
                <a:gd name="connsiteY171" fmla="*/ 202862 h 239225"/>
                <a:gd name="connsiteX172" fmla="*/ 29095 w 316293"/>
                <a:gd name="connsiteY172" fmla="*/ 200789 h 239225"/>
                <a:gd name="connsiteX173" fmla="*/ 29174 w 316293"/>
                <a:gd name="connsiteY173" fmla="*/ 196728 h 239225"/>
                <a:gd name="connsiteX174" fmla="*/ 27875 w 316293"/>
                <a:gd name="connsiteY174" fmla="*/ 191291 h 239225"/>
                <a:gd name="connsiteX175" fmla="*/ 25786 w 316293"/>
                <a:gd name="connsiteY175" fmla="*/ 188811 h 239225"/>
                <a:gd name="connsiteX176" fmla="*/ 18893 w 316293"/>
                <a:gd name="connsiteY176" fmla="*/ 187809 h 239225"/>
                <a:gd name="connsiteX177" fmla="*/ 13722 w 316293"/>
                <a:gd name="connsiteY177" fmla="*/ 187050 h 239225"/>
                <a:gd name="connsiteX178" fmla="*/ 8082 w 316293"/>
                <a:gd name="connsiteY178" fmla="*/ 186229 h 239225"/>
                <a:gd name="connsiteX179" fmla="*/ 7362 w 316293"/>
                <a:gd name="connsiteY179" fmla="*/ 185924 h 239225"/>
                <a:gd name="connsiteX180" fmla="*/ 6720 w 316293"/>
                <a:gd name="connsiteY180" fmla="*/ 181676 h 239225"/>
                <a:gd name="connsiteX181" fmla="*/ 6994 w 316293"/>
                <a:gd name="connsiteY181" fmla="*/ 179783 h 239225"/>
                <a:gd name="connsiteX182" fmla="*/ 6626 w 316293"/>
                <a:gd name="connsiteY182" fmla="*/ 176113 h 239225"/>
                <a:gd name="connsiteX183" fmla="*/ 6681 w 316293"/>
                <a:gd name="connsiteY183" fmla="*/ 173281 h 239225"/>
                <a:gd name="connsiteX184" fmla="*/ 7495 w 316293"/>
                <a:gd name="connsiteY184" fmla="*/ 168626 h 239225"/>
                <a:gd name="connsiteX185" fmla="*/ 7542 w 316293"/>
                <a:gd name="connsiteY185" fmla="*/ 166522 h 239225"/>
                <a:gd name="connsiteX186" fmla="*/ 4936 w 316293"/>
                <a:gd name="connsiteY186" fmla="*/ 157439 h 239225"/>
                <a:gd name="connsiteX187" fmla="*/ 3481 w 316293"/>
                <a:gd name="connsiteY187" fmla="*/ 152393 h 239225"/>
                <a:gd name="connsiteX188" fmla="*/ 1995 w 316293"/>
                <a:gd name="connsiteY188" fmla="*/ 147175 h 239225"/>
                <a:gd name="connsiteX189" fmla="*/ 1674 w 316293"/>
                <a:gd name="connsiteY189" fmla="*/ 145508 h 239225"/>
                <a:gd name="connsiteX190" fmla="*/ 1643 w 316293"/>
                <a:gd name="connsiteY190" fmla="*/ 143451 h 239225"/>
                <a:gd name="connsiteX191" fmla="*/ 5101 w 316293"/>
                <a:gd name="connsiteY191" fmla="*/ 138600 h 239225"/>
                <a:gd name="connsiteX192" fmla="*/ 6173 w 316293"/>
                <a:gd name="connsiteY192" fmla="*/ 137544 h 239225"/>
                <a:gd name="connsiteX193" fmla="*/ 8199 w 316293"/>
                <a:gd name="connsiteY193" fmla="*/ 135126 h 239225"/>
                <a:gd name="connsiteX194" fmla="*/ 9466 w 316293"/>
                <a:gd name="connsiteY194" fmla="*/ 133835 h 239225"/>
                <a:gd name="connsiteX195" fmla="*/ 9247 w 316293"/>
                <a:gd name="connsiteY195" fmla="*/ 132952 h 239225"/>
                <a:gd name="connsiteX196" fmla="*/ 7041 w 316293"/>
                <a:gd name="connsiteY196" fmla="*/ 132443 h 239225"/>
                <a:gd name="connsiteX197" fmla="*/ 3708 w 316293"/>
                <a:gd name="connsiteY197" fmla="*/ 132396 h 239225"/>
                <a:gd name="connsiteX198" fmla="*/ 1932 w 316293"/>
                <a:gd name="connsiteY198" fmla="*/ 131661 h 239225"/>
                <a:gd name="connsiteX199" fmla="*/ 548 w 316293"/>
                <a:gd name="connsiteY199" fmla="*/ 130338 h 239225"/>
                <a:gd name="connsiteX200" fmla="*/ 0 w 316293"/>
                <a:gd name="connsiteY200" fmla="*/ 128414 h 239225"/>
                <a:gd name="connsiteX201" fmla="*/ 907 w 316293"/>
                <a:gd name="connsiteY201" fmla="*/ 124995 h 239225"/>
                <a:gd name="connsiteX202" fmla="*/ 0 w 316293"/>
                <a:gd name="connsiteY202" fmla="*/ 118337 h 239225"/>
                <a:gd name="connsiteX203" fmla="*/ 1854 w 316293"/>
                <a:gd name="connsiteY203" fmla="*/ 115036 h 239225"/>
                <a:gd name="connsiteX204" fmla="*/ 3450 w 316293"/>
                <a:gd name="connsiteY204" fmla="*/ 112728 h 239225"/>
                <a:gd name="connsiteX205" fmla="*/ 8864 w 316293"/>
                <a:gd name="connsiteY205" fmla="*/ 112399 h 239225"/>
                <a:gd name="connsiteX206" fmla="*/ 6986 w 316293"/>
                <a:gd name="connsiteY206" fmla="*/ 109786 h 239225"/>
                <a:gd name="connsiteX207" fmla="*/ 6079 w 316293"/>
                <a:gd name="connsiteY207" fmla="*/ 108268 h 239225"/>
                <a:gd name="connsiteX208" fmla="*/ 5500 w 316293"/>
                <a:gd name="connsiteY208" fmla="*/ 107830 h 239225"/>
                <a:gd name="connsiteX209" fmla="*/ 5281 w 316293"/>
                <a:gd name="connsiteY209" fmla="*/ 107134 h 239225"/>
                <a:gd name="connsiteX210" fmla="*/ 5570 w 316293"/>
                <a:gd name="connsiteY210" fmla="*/ 106430 h 239225"/>
                <a:gd name="connsiteX211" fmla="*/ 6955 w 316293"/>
                <a:gd name="connsiteY211" fmla="*/ 106164 h 239225"/>
                <a:gd name="connsiteX212" fmla="*/ 7894 w 316293"/>
                <a:gd name="connsiteY212" fmla="*/ 105288 h 239225"/>
                <a:gd name="connsiteX213" fmla="*/ 9419 w 316293"/>
                <a:gd name="connsiteY213" fmla="*/ 104059 h 239225"/>
                <a:gd name="connsiteX214" fmla="*/ 10217 w 316293"/>
                <a:gd name="connsiteY214" fmla="*/ 103528 h 239225"/>
                <a:gd name="connsiteX215" fmla="*/ 10358 w 316293"/>
                <a:gd name="connsiteY215" fmla="*/ 102033 h 239225"/>
                <a:gd name="connsiteX216" fmla="*/ 11086 w 316293"/>
                <a:gd name="connsiteY216" fmla="*/ 100985 h 239225"/>
                <a:gd name="connsiteX217" fmla="*/ 12181 w 316293"/>
                <a:gd name="connsiteY217" fmla="*/ 99663 h 239225"/>
                <a:gd name="connsiteX218" fmla="*/ 13049 w 316293"/>
                <a:gd name="connsiteY218" fmla="*/ 98161 h 239225"/>
                <a:gd name="connsiteX219" fmla="*/ 12831 w 316293"/>
                <a:gd name="connsiteY219" fmla="*/ 96400 h 239225"/>
                <a:gd name="connsiteX220" fmla="*/ 13628 w 316293"/>
                <a:gd name="connsiteY220" fmla="*/ 94288 h 239225"/>
                <a:gd name="connsiteX221" fmla="*/ 13996 w 316293"/>
                <a:gd name="connsiteY221" fmla="*/ 92958 h 239225"/>
                <a:gd name="connsiteX222" fmla="*/ 14575 w 316293"/>
                <a:gd name="connsiteY222" fmla="*/ 91808 h 239225"/>
                <a:gd name="connsiteX223" fmla="*/ 14066 w 316293"/>
                <a:gd name="connsiteY223" fmla="*/ 90134 h 239225"/>
                <a:gd name="connsiteX224" fmla="*/ 13628 w 316293"/>
                <a:gd name="connsiteY224" fmla="*/ 88718 h 239225"/>
                <a:gd name="connsiteX225" fmla="*/ 13488 w 316293"/>
                <a:gd name="connsiteY225" fmla="*/ 87036 h 239225"/>
                <a:gd name="connsiteX226" fmla="*/ 14356 w 316293"/>
                <a:gd name="connsiteY226" fmla="*/ 86590 h 239225"/>
                <a:gd name="connsiteX227" fmla="*/ 15451 w 316293"/>
                <a:gd name="connsiteY227" fmla="*/ 85972 h 239225"/>
                <a:gd name="connsiteX228" fmla="*/ 15663 w 316293"/>
                <a:gd name="connsiteY228" fmla="*/ 84642 h 239225"/>
                <a:gd name="connsiteX229" fmla="*/ 16241 w 316293"/>
                <a:gd name="connsiteY229" fmla="*/ 82960 h 239225"/>
                <a:gd name="connsiteX230" fmla="*/ 16680 w 316293"/>
                <a:gd name="connsiteY230" fmla="*/ 81622 h 239225"/>
                <a:gd name="connsiteX231" fmla="*/ 17407 w 316293"/>
                <a:gd name="connsiteY231" fmla="*/ 80566 h 239225"/>
                <a:gd name="connsiteX232" fmla="*/ 17485 w 316293"/>
                <a:gd name="connsiteY232" fmla="*/ 79494 h 239225"/>
                <a:gd name="connsiteX233" fmla="*/ 17047 w 316293"/>
                <a:gd name="connsiteY233" fmla="*/ 77718 h 239225"/>
                <a:gd name="connsiteX234" fmla="*/ 18854 w 316293"/>
                <a:gd name="connsiteY234" fmla="*/ 77452 h 239225"/>
                <a:gd name="connsiteX235" fmla="*/ 19582 w 316293"/>
                <a:gd name="connsiteY235" fmla="*/ 78430 h 239225"/>
                <a:gd name="connsiteX236" fmla="*/ 20552 w 316293"/>
                <a:gd name="connsiteY236" fmla="*/ 79697 h 239225"/>
                <a:gd name="connsiteX237" fmla="*/ 23204 w 316293"/>
                <a:gd name="connsiteY237" fmla="*/ 82060 h 239225"/>
                <a:gd name="connsiteX238" fmla="*/ 24925 w 316293"/>
                <a:gd name="connsiteY238" fmla="*/ 82748 h 239225"/>
                <a:gd name="connsiteX239" fmla="*/ 27093 w 316293"/>
                <a:gd name="connsiteY239" fmla="*/ 83093 h 239225"/>
                <a:gd name="connsiteX240" fmla="*/ 29760 w 316293"/>
                <a:gd name="connsiteY240" fmla="*/ 82772 h 239225"/>
                <a:gd name="connsiteX241" fmla="*/ 31888 w 316293"/>
                <a:gd name="connsiteY241" fmla="*/ 82326 h 239225"/>
                <a:gd name="connsiteX242" fmla="*/ 32890 w 316293"/>
                <a:gd name="connsiteY242" fmla="*/ 82443 h 239225"/>
                <a:gd name="connsiteX243" fmla="*/ 35213 w 316293"/>
                <a:gd name="connsiteY243" fmla="*/ 84157 h 239225"/>
                <a:gd name="connsiteX244" fmla="*/ 37928 w 316293"/>
                <a:gd name="connsiteY244" fmla="*/ 86558 h 239225"/>
                <a:gd name="connsiteX245" fmla="*/ 38796 w 316293"/>
                <a:gd name="connsiteY245" fmla="*/ 87630 h 239225"/>
                <a:gd name="connsiteX246" fmla="*/ 39203 w 316293"/>
                <a:gd name="connsiteY246" fmla="*/ 89265 h 239225"/>
                <a:gd name="connsiteX247" fmla="*/ 40001 w 316293"/>
                <a:gd name="connsiteY247" fmla="*/ 89751 h 239225"/>
                <a:gd name="connsiteX248" fmla="*/ 41738 w 316293"/>
                <a:gd name="connsiteY248" fmla="*/ 88131 h 239225"/>
                <a:gd name="connsiteX249" fmla="*/ 43412 w 316293"/>
                <a:gd name="connsiteY249" fmla="*/ 87599 h 239225"/>
                <a:gd name="connsiteX250" fmla="*/ 44953 w 316293"/>
                <a:gd name="connsiteY250" fmla="*/ 87904 h 239225"/>
                <a:gd name="connsiteX251" fmla="*/ 46651 w 316293"/>
                <a:gd name="connsiteY251" fmla="*/ 88084 h 239225"/>
                <a:gd name="connsiteX252" fmla="*/ 48356 w 316293"/>
                <a:gd name="connsiteY252" fmla="*/ 87490 h 239225"/>
                <a:gd name="connsiteX253" fmla="*/ 49116 w 316293"/>
                <a:gd name="connsiteY253" fmla="*/ 87059 h 239225"/>
                <a:gd name="connsiteX254" fmla="*/ 52080 w 316293"/>
                <a:gd name="connsiteY254" fmla="*/ 84963 h 239225"/>
                <a:gd name="connsiteX255" fmla="*/ 54772 w 316293"/>
                <a:gd name="connsiteY255" fmla="*/ 83367 h 239225"/>
                <a:gd name="connsiteX256" fmla="*/ 56446 w 316293"/>
                <a:gd name="connsiteY256" fmla="*/ 82389 h 239225"/>
                <a:gd name="connsiteX257" fmla="*/ 57048 w 316293"/>
                <a:gd name="connsiteY257" fmla="*/ 79103 h 239225"/>
                <a:gd name="connsiteX258" fmla="*/ 57823 w 316293"/>
                <a:gd name="connsiteY258" fmla="*/ 77233 h 239225"/>
                <a:gd name="connsiteX259" fmla="*/ 58926 w 316293"/>
                <a:gd name="connsiteY259" fmla="*/ 76146 h 239225"/>
                <a:gd name="connsiteX260" fmla="*/ 58519 w 316293"/>
                <a:gd name="connsiteY260" fmla="*/ 74792 h 239225"/>
                <a:gd name="connsiteX261" fmla="*/ 58057 w 316293"/>
                <a:gd name="connsiteY261" fmla="*/ 73759 h 239225"/>
                <a:gd name="connsiteX262" fmla="*/ 57588 w 316293"/>
                <a:gd name="connsiteY262" fmla="*/ 72359 h 239225"/>
                <a:gd name="connsiteX263" fmla="*/ 58057 w 316293"/>
                <a:gd name="connsiteY263" fmla="*/ 71616 h 239225"/>
                <a:gd name="connsiteX264" fmla="*/ 59129 w 316293"/>
                <a:gd name="connsiteY264" fmla="*/ 71287 h 239225"/>
                <a:gd name="connsiteX265" fmla="*/ 61821 w 316293"/>
                <a:gd name="connsiteY265" fmla="*/ 71287 h 239225"/>
                <a:gd name="connsiteX266" fmla="*/ 66554 w 316293"/>
                <a:gd name="connsiteY266" fmla="*/ 69809 h 239225"/>
                <a:gd name="connsiteX267" fmla="*/ 70497 w 316293"/>
                <a:gd name="connsiteY267" fmla="*/ 68330 h 239225"/>
                <a:gd name="connsiteX268" fmla="*/ 74143 w 316293"/>
                <a:gd name="connsiteY268" fmla="*/ 67125 h 239225"/>
                <a:gd name="connsiteX269" fmla="*/ 75801 w 316293"/>
                <a:gd name="connsiteY269" fmla="*/ 66929 h 239225"/>
                <a:gd name="connsiteX270" fmla="*/ 77374 w 316293"/>
                <a:gd name="connsiteY270" fmla="*/ 67133 h 239225"/>
                <a:gd name="connsiteX271" fmla="*/ 78093 w 316293"/>
                <a:gd name="connsiteY271" fmla="*/ 66781 h 239225"/>
                <a:gd name="connsiteX272" fmla="*/ 78289 w 316293"/>
                <a:gd name="connsiteY272" fmla="*/ 65631 h 239225"/>
                <a:gd name="connsiteX273" fmla="*/ 79181 w 316293"/>
                <a:gd name="connsiteY273" fmla="*/ 64418 h 239225"/>
                <a:gd name="connsiteX274" fmla="*/ 81207 w 316293"/>
                <a:gd name="connsiteY274" fmla="*/ 63432 h 239225"/>
                <a:gd name="connsiteX275" fmla="*/ 85017 w 316293"/>
                <a:gd name="connsiteY275" fmla="*/ 61344 h 239225"/>
                <a:gd name="connsiteX276" fmla="*/ 88381 w 316293"/>
                <a:gd name="connsiteY276" fmla="*/ 58238 h 239225"/>
                <a:gd name="connsiteX277" fmla="*/ 89578 w 316293"/>
                <a:gd name="connsiteY277" fmla="*/ 55875 h 239225"/>
                <a:gd name="connsiteX278" fmla="*/ 90392 w 316293"/>
                <a:gd name="connsiteY278" fmla="*/ 52425 h 239225"/>
                <a:gd name="connsiteX279" fmla="*/ 91965 w 316293"/>
                <a:gd name="connsiteY279" fmla="*/ 47089 h 239225"/>
                <a:gd name="connsiteX280" fmla="*/ 93701 w 316293"/>
                <a:gd name="connsiteY280" fmla="*/ 41230 h 239225"/>
                <a:gd name="connsiteX281" fmla="*/ 94342 w 316293"/>
                <a:gd name="connsiteY281" fmla="*/ 38640 h 239225"/>
                <a:gd name="connsiteX282" fmla="*/ 95078 w 316293"/>
                <a:gd name="connsiteY282" fmla="*/ 36645 h 239225"/>
                <a:gd name="connsiteX283" fmla="*/ 98051 w 316293"/>
                <a:gd name="connsiteY283" fmla="*/ 34963 h 239225"/>
                <a:gd name="connsiteX284" fmla="*/ 101086 w 316293"/>
                <a:gd name="connsiteY284" fmla="*/ 33743 h 239225"/>
                <a:gd name="connsiteX285" fmla="*/ 105788 w 316293"/>
                <a:gd name="connsiteY285" fmla="*/ 33500 h 239225"/>
                <a:gd name="connsiteX286" fmla="*/ 111304 w 316293"/>
                <a:gd name="connsiteY286" fmla="*/ 33375 h 239225"/>
                <a:gd name="connsiteX287" fmla="*/ 112470 w 316293"/>
                <a:gd name="connsiteY287" fmla="*/ 30159 h 239225"/>
                <a:gd name="connsiteX288" fmla="*/ 113197 w 316293"/>
                <a:gd name="connsiteY288" fmla="*/ 27421 h 239225"/>
                <a:gd name="connsiteX289" fmla="*/ 114113 w 316293"/>
                <a:gd name="connsiteY289" fmla="*/ 26005 h 239225"/>
                <a:gd name="connsiteX290" fmla="*/ 115451 w 316293"/>
                <a:gd name="connsiteY290" fmla="*/ 24855 h 239225"/>
                <a:gd name="connsiteX291" fmla="*/ 115920 w 316293"/>
                <a:gd name="connsiteY291" fmla="*/ 24628 h 239225"/>
                <a:gd name="connsiteX292" fmla="*/ 118892 w 316293"/>
                <a:gd name="connsiteY292" fmla="*/ 26310 h 239225"/>
                <a:gd name="connsiteX293" fmla="*/ 123454 w 316293"/>
                <a:gd name="connsiteY293" fmla="*/ 28884 h 239225"/>
                <a:gd name="connsiteX294" fmla="*/ 128766 w 316293"/>
                <a:gd name="connsiteY294" fmla="*/ 30167 h 239225"/>
                <a:gd name="connsiteX295" fmla="*/ 131434 w 316293"/>
                <a:gd name="connsiteY295" fmla="*/ 30809 h 239225"/>
                <a:gd name="connsiteX296" fmla="*/ 132545 w 316293"/>
                <a:gd name="connsiteY296" fmla="*/ 30707 h 239225"/>
                <a:gd name="connsiteX297" fmla="*/ 139249 w 316293"/>
                <a:gd name="connsiteY297" fmla="*/ 30081 h 239225"/>
                <a:gd name="connsiteX298" fmla="*/ 144546 w 316293"/>
                <a:gd name="connsiteY298" fmla="*/ 31082 h 239225"/>
                <a:gd name="connsiteX299" fmla="*/ 147323 w 316293"/>
                <a:gd name="connsiteY299" fmla="*/ 33821 h 239225"/>
                <a:gd name="connsiteX300" fmla="*/ 150053 w 316293"/>
                <a:gd name="connsiteY300" fmla="*/ 34517 h 239225"/>
                <a:gd name="connsiteX301" fmla="*/ 152729 w 316293"/>
                <a:gd name="connsiteY301" fmla="*/ 33195 h 239225"/>
                <a:gd name="connsiteX302" fmla="*/ 154388 w 316293"/>
                <a:gd name="connsiteY302" fmla="*/ 32952 h 239225"/>
                <a:gd name="connsiteX303" fmla="*/ 155029 w 316293"/>
                <a:gd name="connsiteY303" fmla="*/ 33805 h 239225"/>
                <a:gd name="connsiteX304" fmla="*/ 156359 w 316293"/>
                <a:gd name="connsiteY304" fmla="*/ 34165 h 239225"/>
                <a:gd name="connsiteX305" fmla="*/ 158393 w 316293"/>
                <a:gd name="connsiteY305" fmla="*/ 34032 h 239225"/>
                <a:gd name="connsiteX306" fmla="*/ 159567 w 316293"/>
                <a:gd name="connsiteY306" fmla="*/ 34791 h 239225"/>
                <a:gd name="connsiteX307" fmla="*/ 159692 w 316293"/>
                <a:gd name="connsiteY307" fmla="*/ 35550 h 239225"/>
                <a:gd name="connsiteX308" fmla="*/ 159848 w 316293"/>
                <a:gd name="connsiteY308" fmla="*/ 36426 h 239225"/>
                <a:gd name="connsiteX309" fmla="*/ 161350 w 316293"/>
                <a:gd name="connsiteY309" fmla="*/ 38507 h 239225"/>
                <a:gd name="connsiteX310" fmla="*/ 164065 w 316293"/>
                <a:gd name="connsiteY310" fmla="*/ 41034 h 239225"/>
                <a:gd name="connsiteX311" fmla="*/ 166475 w 316293"/>
                <a:gd name="connsiteY311" fmla="*/ 41644 h 239225"/>
                <a:gd name="connsiteX312" fmla="*/ 169643 w 316293"/>
                <a:gd name="connsiteY312" fmla="*/ 39680 h 239225"/>
                <a:gd name="connsiteX313" fmla="*/ 170715 w 316293"/>
                <a:gd name="connsiteY313" fmla="*/ 39907 h 239225"/>
                <a:gd name="connsiteX314" fmla="*/ 171239 w 316293"/>
                <a:gd name="connsiteY314" fmla="*/ 39274 h 239225"/>
                <a:gd name="connsiteX315" fmla="*/ 171560 w 316293"/>
                <a:gd name="connsiteY315" fmla="*/ 37842 h 239225"/>
                <a:gd name="connsiteX316" fmla="*/ 173477 w 316293"/>
                <a:gd name="connsiteY316" fmla="*/ 36496 h 239225"/>
                <a:gd name="connsiteX317" fmla="*/ 176982 w 316293"/>
                <a:gd name="connsiteY317" fmla="*/ 35237 h 239225"/>
                <a:gd name="connsiteX318" fmla="*/ 178969 w 316293"/>
                <a:gd name="connsiteY318" fmla="*/ 34110 h 239225"/>
                <a:gd name="connsiteX319" fmla="*/ 179681 w 316293"/>
                <a:gd name="connsiteY319" fmla="*/ 33179 h 239225"/>
                <a:gd name="connsiteX320" fmla="*/ 180862 w 316293"/>
                <a:gd name="connsiteY320" fmla="*/ 32913 h 239225"/>
                <a:gd name="connsiteX321" fmla="*/ 182153 w 316293"/>
                <a:gd name="connsiteY321" fmla="*/ 33195 h 239225"/>
                <a:gd name="connsiteX322" fmla="*/ 183076 w 316293"/>
                <a:gd name="connsiteY322" fmla="*/ 32843 h 239225"/>
                <a:gd name="connsiteX323" fmla="*/ 183397 w 316293"/>
                <a:gd name="connsiteY323" fmla="*/ 31959 h 239225"/>
                <a:gd name="connsiteX324" fmla="*/ 183765 w 316293"/>
                <a:gd name="connsiteY324" fmla="*/ 31575 h 239225"/>
                <a:gd name="connsiteX325" fmla="*/ 184422 w 316293"/>
                <a:gd name="connsiteY325" fmla="*/ 31262 h 239225"/>
                <a:gd name="connsiteX326" fmla="*/ 185009 w 316293"/>
                <a:gd name="connsiteY326" fmla="*/ 31106 h 239225"/>
                <a:gd name="connsiteX327" fmla="*/ 186073 w 316293"/>
                <a:gd name="connsiteY327" fmla="*/ 31349 h 239225"/>
                <a:gd name="connsiteX328" fmla="*/ 188036 w 316293"/>
                <a:gd name="connsiteY328" fmla="*/ 32960 h 239225"/>
                <a:gd name="connsiteX329" fmla="*/ 190900 w 316293"/>
                <a:gd name="connsiteY329" fmla="*/ 35933 h 239225"/>
                <a:gd name="connsiteX330" fmla="*/ 192761 w 316293"/>
                <a:gd name="connsiteY330" fmla="*/ 37294 h 239225"/>
                <a:gd name="connsiteX331" fmla="*/ 193614 w 316293"/>
                <a:gd name="connsiteY331" fmla="*/ 37067 h 239225"/>
                <a:gd name="connsiteX332" fmla="*/ 194710 w 316293"/>
                <a:gd name="connsiteY332" fmla="*/ 36152 h 239225"/>
                <a:gd name="connsiteX333" fmla="*/ 196047 w 316293"/>
                <a:gd name="connsiteY333" fmla="*/ 34572 h 239225"/>
                <a:gd name="connsiteX334" fmla="*/ 196376 w 316293"/>
                <a:gd name="connsiteY334" fmla="*/ 32287 h 239225"/>
                <a:gd name="connsiteX335" fmla="*/ 195711 w 316293"/>
                <a:gd name="connsiteY335" fmla="*/ 29307 h 239225"/>
                <a:gd name="connsiteX336" fmla="*/ 196165 w 316293"/>
                <a:gd name="connsiteY336" fmla="*/ 26897 h 239225"/>
                <a:gd name="connsiteX337" fmla="*/ 197753 w 316293"/>
                <a:gd name="connsiteY337" fmla="*/ 25066 h 239225"/>
                <a:gd name="connsiteX338" fmla="*/ 200687 w 316293"/>
                <a:gd name="connsiteY338" fmla="*/ 23940 h 239225"/>
                <a:gd name="connsiteX339" fmla="*/ 204966 w 316293"/>
                <a:gd name="connsiteY339" fmla="*/ 23509 h 239225"/>
                <a:gd name="connsiteX340" fmla="*/ 207595 w 316293"/>
                <a:gd name="connsiteY340" fmla="*/ 23768 h 239225"/>
                <a:gd name="connsiteX341" fmla="*/ 208565 w 316293"/>
                <a:gd name="connsiteY341" fmla="*/ 24714 h 239225"/>
                <a:gd name="connsiteX342" fmla="*/ 209879 w 316293"/>
                <a:gd name="connsiteY342" fmla="*/ 25231 h 239225"/>
                <a:gd name="connsiteX343" fmla="*/ 211530 w 316293"/>
                <a:gd name="connsiteY343" fmla="*/ 25332 h 239225"/>
                <a:gd name="connsiteX344" fmla="*/ 213048 w 316293"/>
                <a:gd name="connsiteY344" fmla="*/ 24261 h 239225"/>
                <a:gd name="connsiteX345" fmla="*/ 214417 w 316293"/>
                <a:gd name="connsiteY345" fmla="*/ 22000 h 239225"/>
                <a:gd name="connsiteX346" fmla="*/ 214495 w 316293"/>
                <a:gd name="connsiteY346" fmla="*/ 19207 h 239225"/>
                <a:gd name="connsiteX347" fmla="*/ 213282 w 316293"/>
                <a:gd name="connsiteY347" fmla="*/ 15866 h 239225"/>
                <a:gd name="connsiteX348" fmla="*/ 213611 w 316293"/>
                <a:gd name="connsiteY348" fmla="*/ 14802 h 239225"/>
                <a:gd name="connsiteX349" fmla="*/ 214135 w 316293"/>
                <a:gd name="connsiteY349" fmla="*/ 14340 h 239225"/>
                <a:gd name="connsiteX350" fmla="*/ 215778 w 316293"/>
                <a:gd name="connsiteY350" fmla="*/ 13128 h 239225"/>
                <a:gd name="connsiteX351" fmla="*/ 218070 w 316293"/>
                <a:gd name="connsiteY351" fmla="*/ 10616 h 239225"/>
                <a:gd name="connsiteX352" fmla="*/ 220284 w 316293"/>
                <a:gd name="connsiteY352" fmla="*/ 7377 h 239225"/>
                <a:gd name="connsiteX353" fmla="*/ 222420 w 316293"/>
                <a:gd name="connsiteY353" fmla="*/ 3403 h 239225"/>
                <a:gd name="connsiteX354" fmla="*/ 225056 w 316293"/>
                <a:gd name="connsiteY354" fmla="*/ 947 h 239225"/>
                <a:gd name="connsiteX355" fmla="*/ 228194 w 316293"/>
                <a:gd name="connsiteY355" fmla="*/ 0 h 239225"/>
                <a:gd name="connsiteX356" fmla="*/ 231996 w 316293"/>
                <a:gd name="connsiteY356" fmla="*/ 1080 h 239225"/>
                <a:gd name="connsiteX357" fmla="*/ 236479 w 316293"/>
                <a:gd name="connsiteY357" fmla="*/ 4178 h 239225"/>
                <a:gd name="connsiteX358" fmla="*/ 238161 w 316293"/>
                <a:gd name="connsiteY358" fmla="*/ 7980 h 239225"/>
                <a:gd name="connsiteX359" fmla="*/ 237066 w 316293"/>
                <a:gd name="connsiteY359" fmla="*/ 12494 h 239225"/>
                <a:gd name="connsiteX360" fmla="*/ 236972 w 316293"/>
                <a:gd name="connsiteY360" fmla="*/ 14966 h 239225"/>
                <a:gd name="connsiteX361" fmla="*/ 237879 w 316293"/>
                <a:gd name="connsiteY361" fmla="*/ 15428 h 239225"/>
                <a:gd name="connsiteX362" fmla="*/ 239413 w 316293"/>
                <a:gd name="connsiteY362" fmla="*/ 15303 h 239225"/>
                <a:gd name="connsiteX363" fmla="*/ 241564 w 316293"/>
                <a:gd name="connsiteY363" fmla="*/ 14599 h 239225"/>
                <a:gd name="connsiteX364" fmla="*/ 242972 w 316293"/>
                <a:gd name="connsiteY364" fmla="*/ 14559 h 239225"/>
                <a:gd name="connsiteX365" fmla="*/ 243637 w 316293"/>
                <a:gd name="connsiteY365" fmla="*/ 15201 h 239225"/>
                <a:gd name="connsiteX366" fmla="*/ 243598 w 316293"/>
                <a:gd name="connsiteY366" fmla="*/ 16468 h 239225"/>
                <a:gd name="connsiteX367" fmla="*/ 242847 w 316293"/>
                <a:gd name="connsiteY367" fmla="*/ 18369 h 239225"/>
                <a:gd name="connsiteX368" fmla="*/ 241947 w 316293"/>
                <a:gd name="connsiteY368" fmla="*/ 23697 h 239225"/>
                <a:gd name="connsiteX369" fmla="*/ 241392 w 316293"/>
                <a:gd name="connsiteY369" fmla="*/ 28297 h 239225"/>
                <a:gd name="connsiteX370" fmla="*/ 240837 w 316293"/>
                <a:gd name="connsiteY370" fmla="*/ 32811 h 239225"/>
                <a:gd name="connsiteX371" fmla="*/ 240359 w 316293"/>
                <a:gd name="connsiteY371" fmla="*/ 36770 h 239225"/>
                <a:gd name="connsiteX372" fmla="*/ 241212 w 316293"/>
                <a:gd name="connsiteY372" fmla="*/ 39853 h 239225"/>
                <a:gd name="connsiteX373" fmla="*/ 242511 w 316293"/>
                <a:gd name="connsiteY373" fmla="*/ 44500 h 239225"/>
                <a:gd name="connsiteX374" fmla="*/ 243974 w 316293"/>
                <a:gd name="connsiteY374" fmla="*/ 47567 h 239225"/>
                <a:gd name="connsiteX375" fmla="*/ 245468 w 316293"/>
                <a:gd name="connsiteY375" fmla="*/ 48545 h 239225"/>
                <a:gd name="connsiteX376" fmla="*/ 246970 w 316293"/>
                <a:gd name="connsiteY376" fmla="*/ 48896 h 239225"/>
                <a:gd name="connsiteX377" fmla="*/ 248464 w 316293"/>
                <a:gd name="connsiteY377" fmla="*/ 48623 h 239225"/>
                <a:gd name="connsiteX378" fmla="*/ 251539 w 316293"/>
                <a:gd name="connsiteY378" fmla="*/ 46651 h 239225"/>
                <a:gd name="connsiteX379" fmla="*/ 256178 w 316293"/>
                <a:gd name="connsiteY379" fmla="*/ 42990 h 239225"/>
                <a:gd name="connsiteX380" fmla="*/ 260685 w 316293"/>
                <a:gd name="connsiteY380" fmla="*/ 40737 h 239225"/>
                <a:gd name="connsiteX381" fmla="*/ 267241 w 316293"/>
                <a:gd name="connsiteY381" fmla="*/ 39469 h 239225"/>
                <a:gd name="connsiteX382" fmla="*/ 269439 w 316293"/>
                <a:gd name="connsiteY382" fmla="*/ 35534 h 239225"/>
                <a:gd name="connsiteX383" fmla="*/ 272475 w 316293"/>
                <a:gd name="connsiteY383" fmla="*/ 32929 h 239225"/>
                <a:gd name="connsiteX384" fmla="*/ 279406 w 316293"/>
                <a:gd name="connsiteY384" fmla="*/ 29056 h 239225"/>
                <a:gd name="connsiteX385" fmla="*/ 283169 w 316293"/>
                <a:gd name="connsiteY385" fmla="*/ 27570 h 239225"/>
                <a:gd name="connsiteX386" fmla="*/ 285336 w 316293"/>
                <a:gd name="connsiteY386" fmla="*/ 27319 h 239225"/>
                <a:gd name="connsiteX387" fmla="*/ 288043 w 316293"/>
                <a:gd name="connsiteY387" fmla="*/ 28016 h 239225"/>
                <a:gd name="connsiteX388" fmla="*/ 288661 w 316293"/>
                <a:gd name="connsiteY388" fmla="*/ 28266 h 239225"/>
                <a:gd name="connsiteX389" fmla="*/ 289193 w 316293"/>
                <a:gd name="connsiteY389" fmla="*/ 28454 h 239225"/>
                <a:gd name="connsiteX390" fmla="*/ 290593 w 316293"/>
                <a:gd name="connsiteY390" fmla="*/ 28775 h 239225"/>
                <a:gd name="connsiteX391" fmla="*/ 290883 w 316293"/>
                <a:gd name="connsiteY391" fmla="*/ 29956 h 239225"/>
                <a:gd name="connsiteX392" fmla="*/ 290515 w 316293"/>
                <a:gd name="connsiteY392" fmla="*/ 31231 h 239225"/>
                <a:gd name="connsiteX393" fmla="*/ 289021 w 316293"/>
                <a:gd name="connsiteY393" fmla="*/ 32280 h 239225"/>
                <a:gd name="connsiteX394" fmla="*/ 288544 w 316293"/>
                <a:gd name="connsiteY394" fmla="*/ 33093 h 239225"/>
                <a:gd name="connsiteX395" fmla="*/ 289115 w 316293"/>
                <a:gd name="connsiteY395" fmla="*/ 33703 h 239225"/>
                <a:gd name="connsiteX396" fmla="*/ 291227 w 316293"/>
                <a:gd name="connsiteY396" fmla="*/ 33915 h 239225"/>
                <a:gd name="connsiteX397" fmla="*/ 295601 w 316293"/>
                <a:gd name="connsiteY397" fmla="*/ 32498 h 239225"/>
                <a:gd name="connsiteX398" fmla="*/ 298433 w 316293"/>
                <a:gd name="connsiteY398" fmla="*/ 31591 h 239225"/>
                <a:gd name="connsiteX399" fmla="*/ 300396 w 316293"/>
                <a:gd name="connsiteY399" fmla="*/ 31231 h 239225"/>
                <a:gd name="connsiteX400" fmla="*/ 301186 w 316293"/>
                <a:gd name="connsiteY400" fmla="*/ 30050 h 239225"/>
                <a:gd name="connsiteX401" fmla="*/ 302423 w 316293"/>
                <a:gd name="connsiteY401" fmla="*/ 28861 h 239225"/>
                <a:gd name="connsiteX402" fmla="*/ 304386 w 316293"/>
                <a:gd name="connsiteY402" fmla="*/ 28775 h 239225"/>
                <a:gd name="connsiteX403" fmla="*/ 306491 w 316293"/>
                <a:gd name="connsiteY403" fmla="*/ 29408 h 239225"/>
                <a:gd name="connsiteX404" fmla="*/ 308235 w 316293"/>
                <a:gd name="connsiteY404" fmla="*/ 29776 h 239225"/>
                <a:gd name="connsiteX405" fmla="*/ 311201 w 316293"/>
                <a:gd name="connsiteY405" fmla="*/ 29440 h 239225"/>
                <a:gd name="connsiteX406" fmla="*/ 312765 w 316293"/>
                <a:gd name="connsiteY406" fmla="*/ 30472 h 239225"/>
                <a:gd name="connsiteX407" fmla="*/ 314956 w 316293"/>
                <a:gd name="connsiteY407" fmla="*/ 32420 h 239225"/>
                <a:gd name="connsiteX408" fmla="*/ 315941 w 316293"/>
                <a:gd name="connsiteY408" fmla="*/ 33633 h 23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</a:cxnLst>
              <a:rect l="l" t="t" r="r" b="b"/>
              <a:pathLst>
                <a:path w="316293" h="239225">
                  <a:moveTo>
                    <a:pt x="316294" y="33915"/>
                  </a:moveTo>
                  <a:lnTo>
                    <a:pt x="315167" y="34095"/>
                  </a:lnTo>
                  <a:lnTo>
                    <a:pt x="313571" y="33438"/>
                  </a:lnTo>
                  <a:lnTo>
                    <a:pt x="312945" y="32436"/>
                  </a:lnTo>
                  <a:lnTo>
                    <a:pt x="312679" y="32295"/>
                  </a:lnTo>
                  <a:lnTo>
                    <a:pt x="311412" y="32952"/>
                  </a:lnTo>
                  <a:lnTo>
                    <a:pt x="308994" y="33782"/>
                  </a:lnTo>
                  <a:lnTo>
                    <a:pt x="304895" y="35949"/>
                  </a:lnTo>
                  <a:lnTo>
                    <a:pt x="304989" y="36504"/>
                  </a:lnTo>
                  <a:lnTo>
                    <a:pt x="307657" y="38702"/>
                  </a:lnTo>
                  <a:lnTo>
                    <a:pt x="308282" y="39430"/>
                  </a:lnTo>
                  <a:lnTo>
                    <a:pt x="308611" y="39657"/>
                  </a:lnTo>
                  <a:lnTo>
                    <a:pt x="306194" y="40713"/>
                  </a:lnTo>
                  <a:lnTo>
                    <a:pt x="300999" y="43091"/>
                  </a:lnTo>
                  <a:lnTo>
                    <a:pt x="297580" y="45032"/>
                  </a:lnTo>
                  <a:lnTo>
                    <a:pt x="296766" y="45102"/>
                  </a:lnTo>
                  <a:lnTo>
                    <a:pt x="294701" y="44289"/>
                  </a:lnTo>
                  <a:lnTo>
                    <a:pt x="291650" y="43319"/>
                  </a:lnTo>
                  <a:lnTo>
                    <a:pt x="290836" y="43334"/>
                  </a:lnTo>
                  <a:lnTo>
                    <a:pt x="283795" y="43498"/>
                  </a:lnTo>
                  <a:lnTo>
                    <a:pt x="277325" y="43858"/>
                  </a:lnTo>
                  <a:lnTo>
                    <a:pt x="274634" y="44328"/>
                  </a:lnTo>
                  <a:lnTo>
                    <a:pt x="269634" y="44773"/>
                  </a:lnTo>
                  <a:lnTo>
                    <a:pt x="266490" y="44930"/>
                  </a:lnTo>
                  <a:lnTo>
                    <a:pt x="264479" y="45681"/>
                  </a:lnTo>
                  <a:lnTo>
                    <a:pt x="262280" y="46667"/>
                  </a:lnTo>
                  <a:lnTo>
                    <a:pt x="259996" y="47308"/>
                  </a:lnTo>
                  <a:lnTo>
                    <a:pt x="258298" y="47520"/>
                  </a:lnTo>
                  <a:lnTo>
                    <a:pt x="256257" y="48443"/>
                  </a:lnTo>
                  <a:lnTo>
                    <a:pt x="254911" y="50273"/>
                  </a:lnTo>
                  <a:lnTo>
                    <a:pt x="251069" y="52980"/>
                  </a:lnTo>
                  <a:lnTo>
                    <a:pt x="248910" y="54287"/>
                  </a:lnTo>
                  <a:lnTo>
                    <a:pt x="247823" y="55765"/>
                  </a:lnTo>
                  <a:lnTo>
                    <a:pt x="246587" y="55906"/>
                  </a:lnTo>
                  <a:lnTo>
                    <a:pt x="244474" y="55640"/>
                  </a:lnTo>
                  <a:lnTo>
                    <a:pt x="242839" y="57236"/>
                  </a:lnTo>
                  <a:lnTo>
                    <a:pt x="241032" y="59521"/>
                  </a:lnTo>
                  <a:lnTo>
                    <a:pt x="237723" y="62830"/>
                  </a:lnTo>
                  <a:lnTo>
                    <a:pt x="235963" y="64168"/>
                  </a:lnTo>
                  <a:lnTo>
                    <a:pt x="234914" y="66327"/>
                  </a:lnTo>
                  <a:lnTo>
                    <a:pt x="235689" y="67446"/>
                  </a:lnTo>
                  <a:lnTo>
                    <a:pt x="238380" y="69120"/>
                  </a:lnTo>
                  <a:lnTo>
                    <a:pt x="239585" y="70701"/>
                  </a:lnTo>
                  <a:lnTo>
                    <a:pt x="240242" y="71952"/>
                  </a:lnTo>
                  <a:lnTo>
                    <a:pt x="241470" y="75160"/>
                  </a:lnTo>
                  <a:lnTo>
                    <a:pt x="242252" y="78313"/>
                  </a:lnTo>
                  <a:lnTo>
                    <a:pt x="243410" y="79674"/>
                  </a:lnTo>
                  <a:lnTo>
                    <a:pt x="243747" y="81982"/>
                  </a:lnTo>
                  <a:lnTo>
                    <a:pt x="244044" y="83398"/>
                  </a:lnTo>
                  <a:lnTo>
                    <a:pt x="243410" y="84407"/>
                  </a:lnTo>
                  <a:lnTo>
                    <a:pt x="242832" y="85526"/>
                  </a:lnTo>
                  <a:lnTo>
                    <a:pt x="242832" y="86590"/>
                  </a:lnTo>
                  <a:lnTo>
                    <a:pt x="243528" y="87685"/>
                  </a:lnTo>
                  <a:lnTo>
                    <a:pt x="244138" y="88655"/>
                  </a:lnTo>
                  <a:lnTo>
                    <a:pt x="244474" y="89430"/>
                  </a:lnTo>
                  <a:lnTo>
                    <a:pt x="244060" y="90290"/>
                  </a:lnTo>
                  <a:lnTo>
                    <a:pt x="242832" y="91605"/>
                  </a:lnTo>
                  <a:lnTo>
                    <a:pt x="242206" y="92950"/>
                  </a:lnTo>
                  <a:lnTo>
                    <a:pt x="240844" y="95196"/>
                  </a:lnTo>
                  <a:lnTo>
                    <a:pt x="238716" y="96729"/>
                  </a:lnTo>
                  <a:lnTo>
                    <a:pt x="237308" y="97840"/>
                  </a:lnTo>
                  <a:lnTo>
                    <a:pt x="235814" y="100187"/>
                  </a:lnTo>
                  <a:lnTo>
                    <a:pt x="233342" y="102792"/>
                  </a:lnTo>
                  <a:lnTo>
                    <a:pt x="232301" y="104967"/>
                  </a:lnTo>
                  <a:lnTo>
                    <a:pt x="231214" y="106164"/>
                  </a:lnTo>
                  <a:lnTo>
                    <a:pt x="230095" y="106806"/>
                  </a:lnTo>
                  <a:lnTo>
                    <a:pt x="230384" y="107979"/>
                  </a:lnTo>
                  <a:lnTo>
                    <a:pt x="231354" y="109442"/>
                  </a:lnTo>
                  <a:lnTo>
                    <a:pt x="232958" y="111077"/>
                  </a:lnTo>
                  <a:lnTo>
                    <a:pt x="232888" y="113620"/>
                  </a:lnTo>
                  <a:lnTo>
                    <a:pt x="232810" y="115451"/>
                  </a:lnTo>
                  <a:lnTo>
                    <a:pt x="232865" y="117665"/>
                  </a:lnTo>
                  <a:lnTo>
                    <a:pt x="231988" y="119527"/>
                  </a:lnTo>
                  <a:lnTo>
                    <a:pt x="227529" y="121310"/>
                  </a:lnTo>
                  <a:lnTo>
                    <a:pt x="223257" y="122093"/>
                  </a:lnTo>
                  <a:lnTo>
                    <a:pt x="218023" y="122139"/>
                  </a:lnTo>
                  <a:lnTo>
                    <a:pt x="216044" y="121858"/>
                  </a:lnTo>
                  <a:lnTo>
                    <a:pt x="214464" y="121467"/>
                  </a:lnTo>
                  <a:lnTo>
                    <a:pt x="208784" y="119464"/>
                  </a:lnTo>
                  <a:lnTo>
                    <a:pt x="206476" y="120645"/>
                  </a:lnTo>
                  <a:lnTo>
                    <a:pt x="205999" y="123532"/>
                  </a:lnTo>
                  <a:lnTo>
                    <a:pt x="210145" y="128210"/>
                  </a:lnTo>
                  <a:lnTo>
                    <a:pt x="211843" y="130816"/>
                  </a:lnTo>
                  <a:lnTo>
                    <a:pt x="213728" y="135166"/>
                  </a:lnTo>
                  <a:lnTo>
                    <a:pt x="215136" y="137403"/>
                  </a:lnTo>
                  <a:lnTo>
                    <a:pt x="214636" y="139500"/>
                  </a:lnTo>
                  <a:lnTo>
                    <a:pt x="210881" y="141878"/>
                  </a:lnTo>
                  <a:lnTo>
                    <a:pt x="207149" y="144108"/>
                  </a:lnTo>
                  <a:lnTo>
                    <a:pt x="202392" y="144569"/>
                  </a:lnTo>
                  <a:lnTo>
                    <a:pt x="199403" y="145367"/>
                  </a:lnTo>
                  <a:lnTo>
                    <a:pt x="197956" y="146517"/>
                  </a:lnTo>
                  <a:lnTo>
                    <a:pt x="196892" y="151391"/>
                  </a:lnTo>
                  <a:lnTo>
                    <a:pt x="195820" y="153175"/>
                  </a:lnTo>
                  <a:lnTo>
                    <a:pt x="195844" y="155295"/>
                  </a:lnTo>
                  <a:lnTo>
                    <a:pt x="194835" y="157697"/>
                  </a:lnTo>
                  <a:lnTo>
                    <a:pt x="193309" y="159238"/>
                  </a:lnTo>
                  <a:lnTo>
                    <a:pt x="192237" y="161757"/>
                  </a:lnTo>
                  <a:lnTo>
                    <a:pt x="192574" y="166522"/>
                  </a:lnTo>
                  <a:lnTo>
                    <a:pt x="193075" y="174580"/>
                  </a:lnTo>
                  <a:lnTo>
                    <a:pt x="191048" y="177115"/>
                  </a:lnTo>
                  <a:lnTo>
                    <a:pt x="188764" y="179681"/>
                  </a:lnTo>
                  <a:lnTo>
                    <a:pt x="186354" y="181512"/>
                  </a:lnTo>
                  <a:lnTo>
                    <a:pt x="184062" y="182356"/>
                  </a:lnTo>
                  <a:lnTo>
                    <a:pt x="182161" y="182044"/>
                  </a:lnTo>
                  <a:lnTo>
                    <a:pt x="180659" y="180463"/>
                  </a:lnTo>
                  <a:lnTo>
                    <a:pt x="179767" y="179133"/>
                  </a:lnTo>
                  <a:lnTo>
                    <a:pt x="178108" y="178022"/>
                  </a:lnTo>
                  <a:lnTo>
                    <a:pt x="176418" y="178249"/>
                  </a:lnTo>
                  <a:lnTo>
                    <a:pt x="174721" y="179266"/>
                  </a:lnTo>
                  <a:lnTo>
                    <a:pt x="172006" y="178930"/>
                  </a:lnTo>
                  <a:lnTo>
                    <a:pt x="169690" y="177913"/>
                  </a:lnTo>
                  <a:lnTo>
                    <a:pt x="168517" y="178022"/>
                  </a:lnTo>
                  <a:lnTo>
                    <a:pt x="167844" y="179047"/>
                  </a:lnTo>
                  <a:lnTo>
                    <a:pt x="165364" y="181238"/>
                  </a:lnTo>
                  <a:lnTo>
                    <a:pt x="159277" y="184563"/>
                  </a:lnTo>
                  <a:lnTo>
                    <a:pt x="156790" y="184805"/>
                  </a:lnTo>
                  <a:lnTo>
                    <a:pt x="155725" y="185634"/>
                  </a:lnTo>
                  <a:lnTo>
                    <a:pt x="156148" y="186996"/>
                  </a:lnTo>
                  <a:lnTo>
                    <a:pt x="157235" y="188107"/>
                  </a:lnTo>
                  <a:lnTo>
                    <a:pt x="159136" y="188889"/>
                  </a:lnTo>
                  <a:lnTo>
                    <a:pt x="159230" y="189797"/>
                  </a:lnTo>
                  <a:lnTo>
                    <a:pt x="157556" y="190587"/>
                  </a:lnTo>
                  <a:lnTo>
                    <a:pt x="156124" y="191487"/>
                  </a:lnTo>
                  <a:lnTo>
                    <a:pt x="152971" y="192590"/>
                  </a:lnTo>
                  <a:lnTo>
                    <a:pt x="149334" y="193020"/>
                  </a:lnTo>
                  <a:lnTo>
                    <a:pt x="145578" y="192378"/>
                  </a:lnTo>
                  <a:lnTo>
                    <a:pt x="143646" y="190915"/>
                  </a:lnTo>
                  <a:lnTo>
                    <a:pt x="141361" y="190775"/>
                  </a:lnTo>
                  <a:lnTo>
                    <a:pt x="139280" y="191846"/>
                  </a:lnTo>
                  <a:lnTo>
                    <a:pt x="137129" y="193615"/>
                  </a:lnTo>
                  <a:lnTo>
                    <a:pt x="134782" y="197401"/>
                  </a:lnTo>
                  <a:lnTo>
                    <a:pt x="134156" y="198066"/>
                  </a:lnTo>
                  <a:lnTo>
                    <a:pt x="133523" y="198668"/>
                  </a:lnTo>
                  <a:lnTo>
                    <a:pt x="131989" y="199482"/>
                  </a:lnTo>
                  <a:lnTo>
                    <a:pt x="129791" y="200812"/>
                  </a:lnTo>
                  <a:lnTo>
                    <a:pt x="128687" y="203597"/>
                  </a:lnTo>
                  <a:lnTo>
                    <a:pt x="127365" y="208549"/>
                  </a:lnTo>
                  <a:lnTo>
                    <a:pt x="127678" y="211209"/>
                  </a:lnTo>
                  <a:lnTo>
                    <a:pt x="127780" y="215817"/>
                  </a:lnTo>
                  <a:lnTo>
                    <a:pt x="127264" y="219048"/>
                  </a:lnTo>
                  <a:lnTo>
                    <a:pt x="126309" y="221169"/>
                  </a:lnTo>
                  <a:lnTo>
                    <a:pt x="126497" y="222835"/>
                  </a:lnTo>
                  <a:lnTo>
                    <a:pt x="127952" y="224728"/>
                  </a:lnTo>
                  <a:lnTo>
                    <a:pt x="127365" y="225957"/>
                  </a:lnTo>
                  <a:lnTo>
                    <a:pt x="126145" y="227318"/>
                  </a:lnTo>
                  <a:lnTo>
                    <a:pt x="124963" y="228077"/>
                  </a:lnTo>
                  <a:lnTo>
                    <a:pt x="120230" y="229508"/>
                  </a:lnTo>
                  <a:lnTo>
                    <a:pt x="113745" y="231456"/>
                  </a:lnTo>
                  <a:lnTo>
                    <a:pt x="109457" y="232708"/>
                  </a:lnTo>
                  <a:lnTo>
                    <a:pt x="103081" y="234570"/>
                  </a:lnTo>
                  <a:lnTo>
                    <a:pt x="101219" y="235024"/>
                  </a:lnTo>
                  <a:lnTo>
                    <a:pt x="97339" y="235188"/>
                  </a:lnTo>
                  <a:lnTo>
                    <a:pt x="95329" y="234906"/>
                  </a:lnTo>
                  <a:lnTo>
                    <a:pt x="92606" y="234828"/>
                  </a:lnTo>
                  <a:lnTo>
                    <a:pt x="88600" y="234899"/>
                  </a:lnTo>
                  <a:lnTo>
                    <a:pt x="85808" y="235407"/>
                  </a:lnTo>
                  <a:lnTo>
                    <a:pt x="83007" y="236338"/>
                  </a:lnTo>
                  <a:lnTo>
                    <a:pt x="80941" y="237512"/>
                  </a:lnTo>
                  <a:lnTo>
                    <a:pt x="79752" y="238670"/>
                  </a:lnTo>
                  <a:lnTo>
                    <a:pt x="79330" y="239225"/>
                  </a:lnTo>
                  <a:lnTo>
                    <a:pt x="76521" y="238271"/>
                  </a:lnTo>
                  <a:lnTo>
                    <a:pt x="67672" y="236565"/>
                  </a:lnTo>
                  <a:lnTo>
                    <a:pt x="43709" y="238818"/>
                  </a:lnTo>
                  <a:lnTo>
                    <a:pt x="41448" y="238388"/>
                  </a:lnTo>
                  <a:lnTo>
                    <a:pt x="33273" y="235751"/>
                  </a:lnTo>
                  <a:lnTo>
                    <a:pt x="22735" y="232356"/>
                  </a:lnTo>
                  <a:lnTo>
                    <a:pt x="16218" y="230252"/>
                  </a:lnTo>
                  <a:lnTo>
                    <a:pt x="7854" y="227498"/>
                  </a:lnTo>
                  <a:lnTo>
                    <a:pt x="13581" y="220691"/>
                  </a:lnTo>
                  <a:lnTo>
                    <a:pt x="18573" y="214746"/>
                  </a:lnTo>
                  <a:lnTo>
                    <a:pt x="23580" y="208768"/>
                  </a:lnTo>
                  <a:lnTo>
                    <a:pt x="28508" y="202862"/>
                  </a:lnTo>
                  <a:lnTo>
                    <a:pt x="29095" y="200789"/>
                  </a:lnTo>
                  <a:lnTo>
                    <a:pt x="29174" y="196728"/>
                  </a:lnTo>
                  <a:lnTo>
                    <a:pt x="27875" y="191291"/>
                  </a:lnTo>
                  <a:lnTo>
                    <a:pt x="25786" y="188811"/>
                  </a:lnTo>
                  <a:lnTo>
                    <a:pt x="18893" y="187809"/>
                  </a:lnTo>
                  <a:lnTo>
                    <a:pt x="13722" y="187050"/>
                  </a:lnTo>
                  <a:lnTo>
                    <a:pt x="8082" y="186229"/>
                  </a:lnTo>
                  <a:lnTo>
                    <a:pt x="7362" y="185924"/>
                  </a:lnTo>
                  <a:lnTo>
                    <a:pt x="6720" y="181676"/>
                  </a:lnTo>
                  <a:lnTo>
                    <a:pt x="6994" y="179783"/>
                  </a:lnTo>
                  <a:lnTo>
                    <a:pt x="6626" y="176113"/>
                  </a:lnTo>
                  <a:lnTo>
                    <a:pt x="6681" y="173281"/>
                  </a:lnTo>
                  <a:lnTo>
                    <a:pt x="7495" y="168626"/>
                  </a:lnTo>
                  <a:lnTo>
                    <a:pt x="7542" y="166522"/>
                  </a:lnTo>
                  <a:lnTo>
                    <a:pt x="4936" y="157439"/>
                  </a:lnTo>
                  <a:lnTo>
                    <a:pt x="3481" y="152393"/>
                  </a:lnTo>
                  <a:lnTo>
                    <a:pt x="1995" y="147175"/>
                  </a:lnTo>
                  <a:lnTo>
                    <a:pt x="1674" y="145508"/>
                  </a:lnTo>
                  <a:lnTo>
                    <a:pt x="1643" y="143451"/>
                  </a:lnTo>
                  <a:lnTo>
                    <a:pt x="5101" y="138600"/>
                  </a:lnTo>
                  <a:lnTo>
                    <a:pt x="6173" y="137544"/>
                  </a:lnTo>
                  <a:lnTo>
                    <a:pt x="8199" y="135126"/>
                  </a:lnTo>
                  <a:lnTo>
                    <a:pt x="9466" y="133835"/>
                  </a:lnTo>
                  <a:lnTo>
                    <a:pt x="9247" y="132952"/>
                  </a:lnTo>
                  <a:lnTo>
                    <a:pt x="7041" y="132443"/>
                  </a:lnTo>
                  <a:lnTo>
                    <a:pt x="3708" y="132396"/>
                  </a:lnTo>
                  <a:lnTo>
                    <a:pt x="1932" y="131661"/>
                  </a:lnTo>
                  <a:lnTo>
                    <a:pt x="548" y="130338"/>
                  </a:lnTo>
                  <a:lnTo>
                    <a:pt x="0" y="128414"/>
                  </a:lnTo>
                  <a:lnTo>
                    <a:pt x="907" y="124995"/>
                  </a:lnTo>
                  <a:lnTo>
                    <a:pt x="0" y="118337"/>
                  </a:lnTo>
                  <a:lnTo>
                    <a:pt x="1854" y="115036"/>
                  </a:lnTo>
                  <a:lnTo>
                    <a:pt x="3450" y="112728"/>
                  </a:lnTo>
                  <a:lnTo>
                    <a:pt x="8864" y="112399"/>
                  </a:lnTo>
                  <a:lnTo>
                    <a:pt x="6986" y="109786"/>
                  </a:lnTo>
                  <a:lnTo>
                    <a:pt x="6079" y="108268"/>
                  </a:lnTo>
                  <a:lnTo>
                    <a:pt x="5500" y="107830"/>
                  </a:lnTo>
                  <a:lnTo>
                    <a:pt x="5281" y="107134"/>
                  </a:lnTo>
                  <a:lnTo>
                    <a:pt x="5570" y="106430"/>
                  </a:lnTo>
                  <a:lnTo>
                    <a:pt x="6955" y="106164"/>
                  </a:lnTo>
                  <a:lnTo>
                    <a:pt x="7894" y="105288"/>
                  </a:lnTo>
                  <a:lnTo>
                    <a:pt x="9419" y="104059"/>
                  </a:lnTo>
                  <a:lnTo>
                    <a:pt x="10217" y="103528"/>
                  </a:lnTo>
                  <a:lnTo>
                    <a:pt x="10358" y="102033"/>
                  </a:lnTo>
                  <a:lnTo>
                    <a:pt x="11086" y="100985"/>
                  </a:lnTo>
                  <a:lnTo>
                    <a:pt x="12181" y="99663"/>
                  </a:lnTo>
                  <a:lnTo>
                    <a:pt x="13049" y="98161"/>
                  </a:lnTo>
                  <a:lnTo>
                    <a:pt x="12831" y="96400"/>
                  </a:lnTo>
                  <a:lnTo>
                    <a:pt x="13628" y="94288"/>
                  </a:lnTo>
                  <a:lnTo>
                    <a:pt x="13996" y="92958"/>
                  </a:lnTo>
                  <a:lnTo>
                    <a:pt x="14575" y="91808"/>
                  </a:lnTo>
                  <a:lnTo>
                    <a:pt x="14066" y="90134"/>
                  </a:lnTo>
                  <a:lnTo>
                    <a:pt x="13628" y="88718"/>
                  </a:lnTo>
                  <a:lnTo>
                    <a:pt x="13488" y="87036"/>
                  </a:lnTo>
                  <a:lnTo>
                    <a:pt x="14356" y="86590"/>
                  </a:lnTo>
                  <a:lnTo>
                    <a:pt x="15451" y="85972"/>
                  </a:lnTo>
                  <a:lnTo>
                    <a:pt x="15663" y="84642"/>
                  </a:lnTo>
                  <a:lnTo>
                    <a:pt x="16241" y="82960"/>
                  </a:lnTo>
                  <a:lnTo>
                    <a:pt x="16680" y="81622"/>
                  </a:lnTo>
                  <a:lnTo>
                    <a:pt x="17407" y="80566"/>
                  </a:lnTo>
                  <a:lnTo>
                    <a:pt x="17485" y="79494"/>
                  </a:lnTo>
                  <a:lnTo>
                    <a:pt x="17047" y="77718"/>
                  </a:lnTo>
                  <a:lnTo>
                    <a:pt x="18854" y="77452"/>
                  </a:lnTo>
                  <a:lnTo>
                    <a:pt x="19582" y="78430"/>
                  </a:lnTo>
                  <a:lnTo>
                    <a:pt x="20552" y="79697"/>
                  </a:lnTo>
                  <a:lnTo>
                    <a:pt x="23204" y="82060"/>
                  </a:lnTo>
                  <a:lnTo>
                    <a:pt x="24925" y="82748"/>
                  </a:lnTo>
                  <a:lnTo>
                    <a:pt x="27093" y="83093"/>
                  </a:lnTo>
                  <a:lnTo>
                    <a:pt x="29760" y="82772"/>
                  </a:lnTo>
                  <a:lnTo>
                    <a:pt x="31888" y="82326"/>
                  </a:lnTo>
                  <a:lnTo>
                    <a:pt x="32890" y="82443"/>
                  </a:lnTo>
                  <a:lnTo>
                    <a:pt x="35213" y="84157"/>
                  </a:lnTo>
                  <a:lnTo>
                    <a:pt x="37928" y="86558"/>
                  </a:lnTo>
                  <a:lnTo>
                    <a:pt x="38796" y="87630"/>
                  </a:lnTo>
                  <a:lnTo>
                    <a:pt x="39203" y="89265"/>
                  </a:lnTo>
                  <a:lnTo>
                    <a:pt x="40001" y="89751"/>
                  </a:lnTo>
                  <a:lnTo>
                    <a:pt x="41738" y="88131"/>
                  </a:lnTo>
                  <a:lnTo>
                    <a:pt x="43412" y="87599"/>
                  </a:lnTo>
                  <a:lnTo>
                    <a:pt x="44953" y="87904"/>
                  </a:lnTo>
                  <a:lnTo>
                    <a:pt x="46651" y="88084"/>
                  </a:lnTo>
                  <a:lnTo>
                    <a:pt x="48356" y="87490"/>
                  </a:lnTo>
                  <a:lnTo>
                    <a:pt x="49116" y="87059"/>
                  </a:lnTo>
                  <a:lnTo>
                    <a:pt x="52080" y="84963"/>
                  </a:lnTo>
                  <a:lnTo>
                    <a:pt x="54772" y="83367"/>
                  </a:lnTo>
                  <a:lnTo>
                    <a:pt x="56446" y="82389"/>
                  </a:lnTo>
                  <a:lnTo>
                    <a:pt x="57048" y="79103"/>
                  </a:lnTo>
                  <a:lnTo>
                    <a:pt x="57823" y="77233"/>
                  </a:lnTo>
                  <a:lnTo>
                    <a:pt x="58926" y="76146"/>
                  </a:lnTo>
                  <a:lnTo>
                    <a:pt x="58519" y="74792"/>
                  </a:lnTo>
                  <a:lnTo>
                    <a:pt x="58057" y="73759"/>
                  </a:lnTo>
                  <a:lnTo>
                    <a:pt x="57588" y="72359"/>
                  </a:lnTo>
                  <a:lnTo>
                    <a:pt x="58057" y="71616"/>
                  </a:lnTo>
                  <a:lnTo>
                    <a:pt x="59129" y="71287"/>
                  </a:lnTo>
                  <a:lnTo>
                    <a:pt x="61821" y="71287"/>
                  </a:lnTo>
                  <a:lnTo>
                    <a:pt x="66554" y="69809"/>
                  </a:lnTo>
                  <a:lnTo>
                    <a:pt x="70497" y="68330"/>
                  </a:lnTo>
                  <a:lnTo>
                    <a:pt x="74143" y="67125"/>
                  </a:lnTo>
                  <a:lnTo>
                    <a:pt x="75801" y="66929"/>
                  </a:lnTo>
                  <a:lnTo>
                    <a:pt x="77374" y="67133"/>
                  </a:lnTo>
                  <a:lnTo>
                    <a:pt x="78093" y="66781"/>
                  </a:lnTo>
                  <a:lnTo>
                    <a:pt x="78289" y="65631"/>
                  </a:lnTo>
                  <a:lnTo>
                    <a:pt x="79181" y="64418"/>
                  </a:lnTo>
                  <a:lnTo>
                    <a:pt x="81207" y="63432"/>
                  </a:lnTo>
                  <a:lnTo>
                    <a:pt x="85017" y="61344"/>
                  </a:lnTo>
                  <a:lnTo>
                    <a:pt x="88381" y="58238"/>
                  </a:lnTo>
                  <a:lnTo>
                    <a:pt x="89578" y="55875"/>
                  </a:lnTo>
                  <a:lnTo>
                    <a:pt x="90392" y="52425"/>
                  </a:lnTo>
                  <a:lnTo>
                    <a:pt x="91965" y="47089"/>
                  </a:lnTo>
                  <a:lnTo>
                    <a:pt x="93701" y="41230"/>
                  </a:lnTo>
                  <a:lnTo>
                    <a:pt x="94342" y="38640"/>
                  </a:lnTo>
                  <a:lnTo>
                    <a:pt x="95078" y="36645"/>
                  </a:lnTo>
                  <a:lnTo>
                    <a:pt x="98051" y="34963"/>
                  </a:lnTo>
                  <a:lnTo>
                    <a:pt x="101086" y="33743"/>
                  </a:lnTo>
                  <a:lnTo>
                    <a:pt x="105788" y="33500"/>
                  </a:lnTo>
                  <a:lnTo>
                    <a:pt x="111304" y="33375"/>
                  </a:lnTo>
                  <a:lnTo>
                    <a:pt x="112470" y="30159"/>
                  </a:lnTo>
                  <a:lnTo>
                    <a:pt x="113197" y="27421"/>
                  </a:lnTo>
                  <a:lnTo>
                    <a:pt x="114113" y="26005"/>
                  </a:lnTo>
                  <a:lnTo>
                    <a:pt x="115451" y="24855"/>
                  </a:lnTo>
                  <a:lnTo>
                    <a:pt x="115920" y="24628"/>
                  </a:lnTo>
                  <a:lnTo>
                    <a:pt x="118892" y="26310"/>
                  </a:lnTo>
                  <a:lnTo>
                    <a:pt x="123454" y="28884"/>
                  </a:lnTo>
                  <a:lnTo>
                    <a:pt x="128766" y="30167"/>
                  </a:lnTo>
                  <a:lnTo>
                    <a:pt x="131434" y="30809"/>
                  </a:lnTo>
                  <a:lnTo>
                    <a:pt x="132545" y="30707"/>
                  </a:lnTo>
                  <a:lnTo>
                    <a:pt x="139249" y="30081"/>
                  </a:lnTo>
                  <a:lnTo>
                    <a:pt x="144546" y="31082"/>
                  </a:lnTo>
                  <a:lnTo>
                    <a:pt x="147323" y="33821"/>
                  </a:lnTo>
                  <a:lnTo>
                    <a:pt x="150053" y="34517"/>
                  </a:lnTo>
                  <a:lnTo>
                    <a:pt x="152729" y="33195"/>
                  </a:lnTo>
                  <a:lnTo>
                    <a:pt x="154388" y="32952"/>
                  </a:lnTo>
                  <a:lnTo>
                    <a:pt x="155029" y="33805"/>
                  </a:lnTo>
                  <a:lnTo>
                    <a:pt x="156359" y="34165"/>
                  </a:lnTo>
                  <a:lnTo>
                    <a:pt x="158393" y="34032"/>
                  </a:lnTo>
                  <a:lnTo>
                    <a:pt x="159567" y="34791"/>
                  </a:lnTo>
                  <a:lnTo>
                    <a:pt x="159692" y="35550"/>
                  </a:lnTo>
                  <a:lnTo>
                    <a:pt x="159848" y="36426"/>
                  </a:lnTo>
                  <a:lnTo>
                    <a:pt x="161350" y="38507"/>
                  </a:lnTo>
                  <a:lnTo>
                    <a:pt x="164065" y="41034"/>
                  </a:lnTo>
                  <a:lnTo>
                    <a:pt x="166475" y="41644"/>
                  </a:lnTo>
                  <a:lnTo>
                    <a:pt x="169643" y="39680"/>
                  </a:lnTo>
                  <a:lnTo>
                    <a:pt x="170715" y="39907"/>
                  </a:lnTo>
                  <a:lnTo>
                    <a:pt x="171239" y="39274"/>
                  </a:lnTo>
                  <a:lnTo>
                    <a:pt x="171560" y="37842"/>
                  </a:lnTo>
                  <a:lnTo>
                    <a:pt x="173477" y="36496"/>
                  </a:lnTo>
                  <a:lnTo>
                    <a:pt x="176982" y="35237"/>
                  </a:lnTo>
                  <a:lnTo>
                    <a:pt x="178969" y="34110"/>
                  </a:lnTo>
                  <a:lnTo>
                    <a:pt x="179681" y="33179"/>
                  </a:lnTo>
                  <a:lnTo>
                    <a:pt x="180862" y="32913"/>
                  </a:lnTo>
                  <a:lnTo>
                    <a:pt x="182153" y="33195"/>
                  </a:lnTo>
                  <a:lnTo>
                    <a:pt x="183076" y="32843"/>
                  </a:lnTo>
                  <a:lnTo>
                    <a:pt x="183397" y="31959"/>
                  </a:lnTo>
                  <a:lnTo>
                    <a:pt x="183765" y="31575"/>
                  </a:lnTo>
                  <a:lnTo>
                    <a:pt x="184422" y="31262"/>
                  </a:lnTo>
                  <a:lnTo>
                    <a:pt x="185009" y="31106"/>
                  </a:lnTo>
                  <a:lnTo>
                    <a:pt x="186073" y="31349"/>
                  </a:lnTo>
                  <a:lnTo>
                    <a:pt x="188036" y="32960"/>
                  </a:lnTo>
                  <a:lnTo>
                    <a:pt x="190900" y="35933"/>
                  </a:lnTo>
                  <a:lnTo>
                    <a:pt x="192761" y="37294"/>
                  </a:lnTo>
                  <a:lnTo>
                    <a:pt x="193614" y="37067"/>
                  </a:lnTo>
                  <a:lnTo>
                    <a:pt x="194710" y="36152"/>
                  </a:lnTo>
                  <a:lnTo>
                    <a:pt x="196047" y="34572"/>
                  </a:lnTo>
                  <a:lnTo>
                    <a:pt x="196376" y="32287"/>
                  </a:lnTo>
                  <a:lnTo>
                    <a:pt x="195711" y="29307"/>
                  </a:lnTo>
                  <a:lnTo>
                    <a:pt x="196165" y="26897"/>
                  </a:lnTo>
                  <a:lnTo>
                    <a:pt x="197753" y="25066"/>
                  </a:lnTo>
                  <a:lnTo>
                    <a:pt x="200687" y="23940"/>
                  </a:lnTo>
                  <a:lnTo>
                    <a:pt x="204966" y="23509"/>
                  </a:lnTo>
                  <a:lnTo>
                    <a:pt x="207595" y="23768"/>
                  </a:lnTo>
                  <a:lnTo>
                    <a:pt x="208565" y="24714"/>
                  </a:lnTo>
                  <a:lnTo>
                    <a:pt x="209879" y="25231"/>
                  </a:lnTo>
                  <a:lnTo>
                    <a:pt x="211530" y="25332"/>
                  </a:lnTo>
                  <a:lnTo>
                    <a:pt x="213048" y="24261"/>
                  </a:lnTo>
                  <a:lnTo>
                    <a:pt x="214417" y="22000"/>
                  </a:lnTo>
                  <a:lnTo>
                    <a:pt x="214495" y="19207"/>
                  </a:lnTo>
                  <a:lnTo>
                    <a:pt x="213282" y="15866"/>
                  </a:lnTo>
                  <a:lnTo>
                    <a:pt x="213611" y="14802"/>
                  </a:lnTo>
                  <a:lnTo>
                    <a:pt x="214135" y="14340"/>
                  </a:lnTo>
                  <a:lnTo>
                    <a:pt x="215778" y="13128"/>
                  </a:lnTo>
                  <a:lnTo>
                    <a:pt x="218070" y="10616"/>
                  </a:lnTo>
                  <a:lnTo>
                    <a:pt x="220284" y="7377"/>
                  </a:lnTo>
                  <a:lnTo>
                    <a:pt x="222420" y="3403"/>
                  </a:lnTo>
                  <a:lnTo>
                    <a:pt x="225056" y="947"/>
                  </a:lnTo>
                  <a:lnTo>
                    <a:pt x="228194" y="0"/>
                  </a:lnTo>
                  <a:lnTo>
                    <a:pt x="231996" y="1080"/>
                  </a:lnTo>
                  <a:lnTo>
                    <a:pt x="236479" y="4178"/>
                  </a:lnTo>
                  <a:lnTo>
                    <a:pt x="238161" y="7980"/>
                  </a:lnTo>
                  <a:lnTo>
                    <a:pt x="237066" y="12494"/>
                  </a:lnTo>
                  <a:lnTo>
                    <a:pt x="236972" y="14966"/>
                  </a:lnTo>
                  <a:lnTo>
                    <a:pt x="237879" y="15428"/>
                  </a:lnTo>
                  <a:lnTo>
                    <a:pt x="239413" y="15303"/>
                  </a:lnTo>
                  <a:lnTo>
                    <a:pt x="241564" y="14599"/>
                  </a:lnTo>
                  <a:lnTo>
                    <a:pt x="242972" y="14559"/>
                  </a:lnTo>
                  <a:lnTo>
                    <a:pt x="243637" y="15201"/>
                  </a:lnTo>
                  <a:lnTo>
                    <a:pt x="243598" y="16468"/>
                  </a:lnTo>
                  <a:lnTo>
                    <a:pt x="242847" y="18369"/>
                  </a:lnTo>
                  <a:lnTo>
                    <a:pt x="241947" y="23697"/>
                  </a:lnTo>
                  <a:lnTo>
                    <a:pt x="241392" y="28297"/>
                  </a:lnTo>
                  <a:lnTo>
                    <a:pt x="240837" y="32811"/>
                  </a:lnTo>
                  <a:lnTo>
                    <a:pt x="240359" y="36770"/>
                  </a:lnTo>
                  <a:lnTo>
                    <a:pt x="241212" y="39853"/>
                  </a:lnTo>
                  <a:lnTo>
                    <a:pt x="242511" y="44500"/>
                  </a:lnTo>
                  <a:lnTo>
                    <a:pt x="243974" y="47567"/>
                  </a:lnTo>
                  <a:lnTo>
                    <a:pt x="245468" y="48545"/>
                  </a:lnTo>
                  <a:lnTo>
                    <a:pt x="246970" y="48896"/>
                  </a:lnTo>
                  <a:lnTo>
                    <a:pt x="248464" y="48623"/>
                  </a:lnTo>
                  <a:lnTo>
                    <a:pt x="251539" y="46651"/>
                  </a:lnTo>
                  <a:lnTo>
                    <a:pt x="256178" y="42990"/>
                  </a:lnTo>
                  <a:lnTo>
                    <a:pt x="260685" y="40737"/>
                  </a:lnTo>
                  <a:lnTo>
                    <a:pt x="267241" y="39469"/>
                  </a:lnTo>
                  <a:lnTo>
                    <a:pt x="269439" y="35534"/>
                  </a:lnTo>
                  <a:lnTo>
                    <a:pt x="272475" y="32929"/>
                  </a:lnTo>
                  <a:lnTo>
                    <a:pt x="279406" y="29056"/>
                  </a:lnTo>
                  <a:lnTo>
                    <a:pt x="283169" y="27570"/>
                  </a:lnTo>
                  <a:lnTo>
                    <a:pt x="285336" y="27319"/>
                  </a:lnTo>
                  <a:lnTo>
                    <a:pt x="288043" y="28016"/>
                  </a:lnTo>
                  <a:lnTo>
                    <a:pt x="288661" y="28266"/>
                  </a:lnTo>
                  <a:lnTo>
                    <a:pt x="289193" y="28454"/>
                  </a:lnTo>
                  <a:lnTo>
                    <a:pt x="290593" y="28775"/>
                  </a:lnTo>
                  <a:lnTo>
                    <a:pt x="290883" y="29956"/>
                  </a:lnTo>
                  <a:lnTo>
                    <a:pt x="290515" y="31231"/>
                  </a:lnTo>
                  <a:lnTo>
                    <a:pt x="289021" y="32280"/>
                  </a:lnTo>
                  <a:lnTo>
                    <a:pt x="288544" y="33093"/>
                  </a:lnTo>
                  <a:lnTo>
                    <a:pt x="289115" y="33703"/>
                  </a:lnTo>
                  <a:lnTo>
                    <a:pt x="291227" y="33915"/>
                  </a:lnTo>
                  <a:lnTo>
                    <a:pt x="295601" y="32498"/>
                  </a:lnTo>
                  <a:lnTo>
                    <a:pt x="298433" y="31591"/>
                  </a:lnTo>
                  <a:lnTo>
                    <a:pt x="300396" y="31231"/>
                  </a:lnTo>
                  <a:lnTo>
                    <a:pt x="301186" y="30050"/>
                  </a:lnTo>
                  <a:lnTo>
                    <a:pt x="302423" y="28861"/>
                  </a:lnTo>
                  <a:lnTo>
                    <a:pt x="304386" y="28775"/>
                  </a:lnTo>
                  <a:lnTo>
                    <a:pt x="306491" y="29408"/>
                  </a:lnTo>
                  <a:lnTo>
                    <a:pt x="308235" y="29776"/>
                  </a:lnTo>
                  <a:lnTo>
                    <a:pt x="311201" y="29440"/>
                  </a:lnTo>
                  <a:lnTo>
                    <a:pt x="312765" y="30472"/>
                  </a:lnTo>
                  <a:lnTo>
                    <a:pt x="314956" y="32420"/>
                  </a:lnTo>
                  <a:lnTo>
                    <a:pt x="315941" y="3363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6AD9E65E-7DD7-EF17-7112-102B1F0D343C}"/>
                </a:ext>
              </a:extLst>
            </p:cNvPr>
            <p:cNvSpPr>
              <a:spLocks/>
            </p:cNvSpPr>
            <p:nvPr/>
          </p:nvSpPr>
          <p:spPr>
            <a:xfrm>
              <a:off x="5892084" y="4255908"/>
              <a:ext cx="4420" cy="16390"/>
            </a:xfrm>
            <a:custGeom>
              <a:avLst/>
              <a:gdLst>
                <a:gd name="connsiteX0" fmla="*/ 3755 w 4420"/>
                <a:gd name="connsiteY0" fmla="*/ 15483 h 16390"/>
                <a:gd name="connsiteX1" fmla="*/ 3051 w 4420"/>
                <a:gd name="connsiteY1" fmla="*/ 16390 h 16390"/>
                <a:gd name="connsiteX2" fmla="*/ 602 w 4420"/>
                <a:gd name="connsiteY2" fmla="*/ 16022 h 16390"/>
                <a:gd name="connsiteX3" fmla="*/ 110 w 4420"/>
                <a:gd name="connsiteY3" fmla="*/ 14888 h 16390"/>
                <a:gd name="connsiteX4" fmla="*/ 0 w 4420"/>
                <a:gd name="connsiteY4" fmla="*/ 14090 h 16390"/>
                <a:gd name="connsiteX5" fmla="*/ 1534 w 4420"/>
                <a:gd name="connsiteY5" fmla="*/ 12471 h 16390"/>
                <a:gd name="connsiteX6" fmla="*/ 3263 w 4420"/>
                <a:gd name="connsiteY6" fmla="*/ 13159 h 16390"/>
                <a:gd name="connsiteX7" fmla="*/ 3927 w 4420"/>
                <a:gd name="connsiteY7" fmla="*/ 13926 h 16390"/>
                <a:gd name="connsiteX8" fmla="*/ 4420 w 4420"/>
                <a:gd name="connsiteY8" fmla="*/ 14082 h 16390"/>
                <a:gd name="connsiteX9" fmla="*/ 4412 w 4420"/>
                <a:gd name="connsiteY9" fmla="*/ 14731 h 16390"/>
                <a:gd name="connsiteX10" fmla="*/ 4225 w 4420"/>
                <a:gd name="connsiteY10" fmla="*/ 15209 h 16390"/>
                <a:gd name="connsiteX11" fmla="*/ 3755 w 4420"/>
                <a:gd name="connsiteY11" fmla="*/ 15483 h 16390"/>
                <a:gd name="connsiteX12" fmla="*/ 3075 w 4420"/>
                <a:gd name="connsiteY12" fmla="*/ 3184 h 16390"/>
                <a:gd name="connsiteX13" fmla="*/ 2746 w 4420"/>
                <a:gd name="connsiteY13" fmla="*/ 3787 h 16390"/>
                <a:gd name="connsiteX14" fmla="*/ 955 w 4420"/>
                <a:gd name="connsiteY14" fmla="*/ 2699 h 16390"/>
                <a:gd name="connsiteX15" fmla="*/ 407 w 4420"/>
                <a:gd name="connsiteY15" fmla="*/ 657 h 16390"/>
                <a:gd name="connsiteX16" fmla="*/ 462 w 4420"/>
                <a:gd name="connsiteY16" fmla="*/ 227 h 16390"/>
                <a:gd name="connsiteX17" fmla="*/ 767 w 4420"/>
                <a:gd name="connsiteY17" fmla="*/ 0 h 16390"/>
                <a:gd name="connsiteX18" fmla="*/ 1479 w 4420"/>
                <a:gd name="connsiteY18" fmla="*/ 391 h 16390"/>
                <a:gd name="connsiteX19" fmla="*/ 2425 w 4420"/>
                <a:gd name="connsiteY19" fmla="*/ 540 h 16390"/>
                <a:gd name="connsiteX20" fmla="*/ 3028 w 4420"/>
                <a:gd name="connsiteY20" fmla="*/ 1205 h 16390"/>
                <a:gd name="connsiteX21" fmla="*/ 3075 w 4420"/>
                <a:gd name="connsiteY21" fmla="*/ 3184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420" h="16390">
                  <a:moveTo>
                    <a:pt x="3755" y="15483"/>
                  </a:moveTo>
                  <a:lnTo>
                    <a:pt x="3051" y="16390"/>
                  </a:lnTo>
                  <a:lnTo>
                    <a:pt x="602" y="16022"/>
                  </a:lnTo>
                  <a:lnTo>
                    <a:pt x="110" y="14888"/>
                  </a:lnTo>
                  <a:lnTo>
                    <a:pt x="0" y="14090"/>
                  </a:lnTo>
                  <a:lnTo>
                    <a:pt x="1534" y="12471"/>
                  </a:lnTo>
                  <a:lnTo>
                    <a:pt x="3263" y="13159"/>
                  </a:lnTo>
                  <a:lnTo>
                    <a:pt x="3927" y="13926"/>
                  </a:lnTo>
                  <a:lnTo>
                    <a:pt x="4420" y="14082"/>
                  </a:lnTo>
                  <a:lnTo>
                    <a:pt x="4412" y="14731"/>
                  </a:lnTo>
                  <a:lnTo>
                    <a:pt x="4225" y="15209"/>
                  </a:lnTo>
                  <a:lnTo>
                    <a:pt x="3755" y="15483"/>
                  </a:lnTo>
                  <a:close/>
                  <a:moveTo>
                    <a:pt x="3075" y="3184"/>
                  </a:moveTo>
                  <a:lnTo>
                    <a:pt x="2746" y="3787"/>
                  </a:lnTo>
                  <a:lnTo>
                    <a:pt x="955" y="2699"/>
                  </a:lnTo>
                  <a:lnTo>
                    <a:pt x="407" y="657"/>
                  </a:lnTo>
                  <a:lnTo>
                    <a:pt x="462" y="227"/>
                  </a:lnTo>
                  <a:lnTo>
                    <a:pt x="767" y="0"/>
                  </a:lnTo>
                  <a:lnTo>
                    <a:pt x="1479" y="391"/>
                  </a:lnTo>
                  <a:lnTo>
                    <a:pt x="2425" y="540"/>
                  </a:lnTo>
                  <a:lnTo>
                    <a:pt x="3028" y="1205"/>
                  </a:lnTo>
                  <a:lnTo>
                    <a:pt x="3075" y="318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FD8E0619-CEF2-82DE-89A9-6FAA6A480733}"/>
                </a:ext>
              </a:extLst>
            </p:cNvPr>
            <p:cNvSpPr>
              <a:spLocks/>
            </p:cNvSpPr>
            <p:nvPr/>
          </p:nvSpPr>
          <p:spPr>
            <a:xfrm>
              <a:off x="5864139" y="4243164"/>
              <a:ext cx="3958" cy="2253"/>
            </a:xfrm>
            <a:custGeom>
              <a:avLst/>
              <a:gdLst>
                <a:gd name="connsiteX0" fmla="*/ 3489 w 3958"/>
                <a:gd name="connsiteY0" fmla="*/ 1095 h 2253"/>
                <a:gd name="connsiteX1" fmla="*/ 0 w 3958"/>
                <a:gd name="connsiteY1" fmla="*/ 2253 h 2253"/>
                <a:gd name="connsiteX2" fmla="*/ 141 w 3958"/>
                <a:gd name="connsiteY2" fmla="*/ 1588 h 2253"/>
                <a:gd name="connsiteX3" fmla="*/ 2942 w 3958"/>
                <a:gd name="connsiteY3" fmla="*/ 0 h 2253"/>
                <a:gd name="connsiteX4" fmla="*/ 3959 w 3958"/>
                <a:gd name="connsiteY4" fmla="*/ 110 h 2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8" h="2253">
                  <a:moveTo>
                    <a:pt x="3489" y="1095"/>
                  </a:moveTo>
                  <a:lnTo>
                    <a:pt x="0" y="2253"/>
                  </a:lnTo>
                  <a:lnTo>
                    <a:pt x="141" y="1588"/>
                  </a:lnTo>
                  <a:lnTo>
                    <a:pt x="2942" y="0"/>
                  </a:lnTo>
                  <a:lnTo>
                    <a:pt x="3959" y="11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59F8CF5E-8276-82DA-A747-62860A362844}"/>
                </a:ext>
              </a:extLst>
            </p:cNvPr>
            <p:cNvSpPr>
              <a:spLocks/>
            </p:cNvSpPr>
            <p:nvPr/>
          </p:nvSpPr>
          <p:spPr>
            <a:xfrm>
              <a:off x="7674239" y="3617164"/>
              <a:ext cx="38428" cy="87004"/>
            </a:xfrm>
            <a:custGeom>
              <a:avLst/>
              <a:gdLst>
                <a:gd name="connsiteX0" fmla="*/ 17196 w 38428"/>
                <a:gd name="connsiteY0" fmla="*/ 2988 h 87004"/>
                <a:gd name="connsiteX1" fmla="*/ 18064 w 38428"/>
                <a:gd name="connsiteY1" fmla="*/ 3661 h 87004"/>
                <a:gd name="connsiteX2" fmla="*/ 19871 w 38428"/>
                <a:gd name="connsiteY2" fmla="*/ 6587 h 87004"/>
                <a:gd name="connsiteX3" fmla="*/ 21068 w 38428"/>
                <a:gd name="connsiteY3" fmla="*/ 9169 h 87004"/>
                <a:gd name="connsiteX4" fmla="*/ 23439 w 38428"/>
                <a:gd name="connsiteY4" fmla="*/ 10061 h 87004"/>
                <a:gd name="connsiteX5" fmla="*/ 24753 w 38428"/>
                <a:gd name="connsiteY5" fmla="*/ 11062 h 87004"/>
                <a:gd name="connsiteX6" fmla="*/ 26451 w 38428"/>
                <a:gd name="connsiteY6" fmla="*/ 12588 h 87004"/>
                <a:gd name="connsiteX7" fmla="*/ 27265 w 38428"/>
                <a:gd name="connsiteY7" fmla="*/ 14113 h 87004"/>
                <a:gd name="connsiteX8" fmla="*/ 28423 w 38428"/>
                <a:gd name="connsiteY8" fmla="*/ 18784 h 87004"/>
                <a:gd name="connsiteX9" fmla="*/ 28555 w 38428"/>
                <a:gd name="connsiteY9" fmla="*/ 21600 h 87004"/>
                <a:gd name="connsiteX10" fmla="*/ 28219 w 38428"/>
                <a:gd name="connsiteY10" fmla="*/ 22883 h 87004"/>
                <a:gd name="connsiteX11" fmla="*/ 27937 w 38428"/>
                <a:gd name="connsiteY11" fmla="*/ 23220 h 87004"/>
                <a:gd name="connsiteX12" fmla="*/ 26881 w 38428"/>
                <a:gd name="connsiteY12" fmla="*/ 27789 h 87004"/>
                <a:gd name="connsiteX13" fmla="*/ 27131 w 38428"/>
                <a:gd name="connsiteY13" fmla="*/ 30112 h 87004"/>
                <a:gd name="connsiteX14" fmla="*/ 27124 w 38428"/>
                <a:gd name="connsiteY14" fmla="*/ 31646 h 87004"/>
                <a:gd name="connsiteX15" fmla="*/ 26232 w 38428"/>
                <a:gd name="connsiteY15" fmla="*/ 32248 h 87004"/>
                <a:gd name="connsiteX16" fmla="*/ 25637 w 38428"/>
                <a:gd name="connsiteY16" fmla="*/ 33210 h 87004"/>
                <a:gd name="connsiteX17" fmla="*/ 26599 w 38428"/>
                <a:gd name="connsiteY17" fmla="*/ 36997 h 87004"/>
                <a:gd name="connsiteX18" fmla="*/ 26482 w 38428"/>
                <a:gd name="connsiteY18" fmla="*/ 38617 h 87004"/>
                <a:gd name="connsiteX19" fmla="*/ 26529 w 38428"/>
                <a:gd name="connsiteY19" fmla="*/ 40463 h 87004"/>
                <a:gd name="connsiteX20" fmla="*/ 28258 w 38428"/>
                <a:gd name="connsiteY20" fmla="*/ 44672 h 87004"/>
                <a:gd name="connsiteX21" fmla="*/ 29283 w 38428"/>
                <a:gd name="connsiteY21" fmla="*/ 45971 h 87004"/>
                <a:gd name="connsiteX22" fmla="*/ 30191 w 38428"/>
                <a:gd name="connsiteY22" fmla="*/ 46588 h 87004"/>
                <a:gd name="connsiteX23" fmla="*/ 31364 w 38428"/>
                <a:gd name="connsiteY23" fmla="*/ 50453 h 87004"/>
                <a:gd name="connsiteX24" fmla="*/ 32052 w 38428"/>
                <a:gd name="connsiteY24" fmla="*/ 51118 h 87004"/>
                <a:gd name="connsiteX25" fmla="*/ 34892 w 38428"/>
                <a:gd name="connsiteY25" fmla="*/ 50751 h 87004"/>
                <a:gd name="connsiteX26" fmla="*/ 36285 w 38428"/>
                <a:gd name="connsiteY26" fmla="*/ 51181 h 87004"/>
                <a:gd name="connsiteX27" fmla="*/ 36840 w 38428"/>
                <a:gd name="connsiteY27" fmla="*/ 52096 h 87004"/>
                <a:gd name="connsiteX28" fmla="*/ 36966 w 38428"/>
                <a:gd name="connsiteY28" fmla="*/ 52722 h 87004"/>
                <a:gd name="connsiteX29" fmla="*/ 36778 w 38428"/>
                <a:gd name="connsiteY29" fmla="*/ 54881 h 87004"/>
                <a:gd name="connsiteX30" fmla="*/ 37482 w 38428"/>
                <a:gd name="connsiteY30" fmla="*/ 56540 h 87004"/>
                <a:gd name="connsiteX31" fmla="*/ 38429 w 38428"/>
                <a:gd name="connsiteY31" fmla="*/ 58246 h 87004"/>
                <a:gd name="connsiteX32" fmla="*/ 38429 w 38428"/>
                <a:gd name="connsiteY32" fmla="*/ 59286 h 87004"/>
                <a:gd name="connsiteX33" fmla="*/ 37787 w 38428"/>
                <a:gd name="connsiteY33" fmla="*/ 60991 h 87004"/>
                <a:gd name="connsiteX34" fmla="*/ 36653 w 38428"/>
                <a:gd name="connsiteY34" fmla="*/ 62971 h 87004"/>
                <a:gd name="connsiteX35" fmla="*/ 35151 w 38428"/>
                <a:gd name="connsiteY35" fmla="*/ 63738 h 87004"/>
                <a:gd name="connsiteX36" fmla="*/ 33492 w 38428"/>
                <a:gd name="connsiteY36" fmla="*/ 64379 h 87004"/>
                <a:gd name="connsiteX37" fmla="*/ 32694 w 38428"/>
                <a:gd name="connsiteY37" fmla="*/ 65920 h 87004"/>
                <a:gd name="connsiteX38" fmla="*/ 32295 w 38428"/>
                <a:gd name="connsiteY38" fmla="*/ 67555 h 87004"/>
                <a:gd name="connsiteX39" fmla="*/ 31552 w 38428"/>
                <a:gd name="connsiteY39" fmla="*/ 68768 h 87004"/>
                <a:gd name="connsiteX40" fmla="*/ 31098 w 38428"/>
                <a:gd name="connsiteY40" fmla="*/ 70098 h 87004"/>
                <a:gd name="connsiteX41" fmla="*/ 30386 w 38428"/>
                <a:gd name="connsiteY41" fmla="*/ 72805 h 87004"/>
                <a:gd name="connsiteX42" fmla="*/ 30222 w 38428"/>
                <a:gd name="connsiteY42" fmla="*/ 73783 h 87004"/>
                <a:gd name="connsiteX43" fmla="*/ 29103 w 38428"/>
                <a:gd name="connsiteY43" fmla="*/ 74776 h 87004"/>
                <a:gd name="connsiteX44" fmla="*/ 27366 w 38428"/>
                <a:gd name="connsiteY44" fmla="*/ 75183 h 87004"/>
                <a:gd name="connsiteX45" fmla="*/ 25801 w 38428"/>
                <a:gd name="connsiteY45" fmla="*/ 75269 h 87004"/>
                <a:gd name="connsiteX46" fmla="*/ 24753 w 38428"/>
                <a:gd name="connsiteY46" fmla="*/ 75731 h 87004"/>
                <a:gd name="connsiteX47" fmla="*/ 24213 w 38428"/>
                <a:gd name="connsiteY47" fmla="*/ 76654 h 87004"/>
                <a:gd name="connsiteX48" fmla="*/ 23220 w 38428"/>
                <a:gd name="connsiteY48" fmla="*/ 77397 h 87004"/>
                <a:gd name="connsiteX49" fmla="*/ 22625 w 38428"/>
                <a:gd name="connsiteY49" fmla="*/ 77726 h 87004"/>
                <a:gd name="connsiteX50" fmla="*/ 22625 w 38428"/>
                <a:gd name="connsiteY50" fmla="*/ 78547 h 87004"/>
                <a:gd name="connsiteX51" fmla="*/ 23345 w 38428"/>
                <a:gd name="connsiteY51" fmla="*/ 80261 h 87004"/>
                <a:gd name="connsiteX52" fmla="*/ 24167 w 38428"/>
                <a:gd name="connsiteY52" fmla="*/ 81653 h 87004"/>
                <a:gd name="connsiteX53" fmla="*/ 24190 w 38428"/>
                <a:gd name="connsiteY53" fmla="*/ 82764 h 87004"/>
                <a:gd name="connsiteX54" fmla="*/ 23783 w 38428"/>
                <a:gd name="connsiteY54" fmla="*/ 83077 h 87004"/>
                <a:gd name="connsiteX55" fmla="*/ 22508 w 38428"/>
                <a:gd name="connsiteY55" fmla="*/ 82936 h 87004"/>
                <a:gd name="connsiteX56" fmla="*/ 22242 w 38428"/>
                <a:gd name="connsiteY56" fmla="*/ 83343 h 87004"/>
                <a:gd name="connsiteX57" fmla="*/ 22101 w 38428"/>
                <a:gd name="connsiteY57" fmla="*/ 84595 h 87004"/>
                <a:gd name="connsiteX58" fmla="*/ 21765 w 38428"/>
                <a:gd name="connsiteY58" fmla="*/ 85651 h 87004"/>
                <a:gd name="connsiteX59" fmla="*/ 21240 w 38428"/>
                <a:gd name="connsiteY59" fmla="*/ 86300 h 87004"/>
                <a:gd name="connsiteX60" fmla="*/ 20333 w 38428"/>
                <a:gd name="connsiteY60" fmla="*/ 87004 h 87004"/>
                <a:gd name="connsiteX61" fmla="*/ 18667 w 38428"/>
                <a:gd name="connsiteY61" fmla="*/ 86778 h 87004"/>
                <a:gd name="connsiteX62" fmla="*/ 17102 w 38428"/>
                <a:gd name="connsiteY62" fmla="*/ 85714 h 87004"/>
                <a:gd name="connsiteX63" fmla="*/ 16288 w 38428"/>
                <a:gd name="connsiteY63" fmla="*/ 85385 h 87004"/>
                <a:gd name="connsiteX64" fmla="*/ 15819 w 38428"/>
                <a:gd name="connsiteY64" fmla="*/ 85416 h 87004"/>
                <a:gd name="connsiteX65" fmla="*/ 15694 w 38428"/>
                <a:gd name="connsiteY65" fmla="*/ 82811 h 87004"/>
                <a:gd name="connsiteX66" fmla="*/ 15013 w 38428"/>
                <a:gd name="connsiteY66" fmla="*/ 80785 h 87004"/>
                <a:gd name="connsiteX67" fmla="*/ 12541 w 38428"/>
                <a:gd name="connsiteY67" fmla="*/ 75895 h 87004"/>
                <a:gd name="connsiteX68" fmla="*/ 4475 w 38428"/>
                <a:gd name="connsiteY68" fmla="*/ 71138 h 87004"/>
                <a:gd name="connsiteX69" fmla="*/ 2574 w 38428"/>
                <a:gd name="connsiteY69" fmla="*/ 68995 h 87004"/>
                <a:gd name="connsiteX70" fmla="*/ 1744 w 38428"/>
                <a:gd name="connsiteY70" fmla="*/ 67188 h 87004"/>
                <a:gd name="connsiteX71" fmla="*/ 907 w 38428"/>
                <a:gd name="connsiteY71" fmla="*/ 65482 h 87004"/>
                <a:gd name="connsiteX72" fmla="*/ 1705 w 38428"/>
                <a:gd name="connsiteY72" fmla="*/ 65435 h 87004"/>
                <a:gd name="connsiteX73" fmla="*/ 2495 w 38428"/>
                <a:gd name="connsiteY73" fmla="*/ 65866 h 87004"/>
                <a:gd name="connsiteX74" fmla="*/ 3505 w 38428"/>
                <a:gd name="connsiteY74" fmla="*/ 66390 h 87004"/>
                <a:gd name="connsiteX75" fmla="*/ 3919 w 38428"/>
                <a:gd name="connsiteY75" fmla="*/ 65537 h 87004"/>
                <a:gd name="connsiteX76" fmla="*/ 3481 w 38428"/>
                <a:gd name="connsiteY76" fmla="*/ 63667 h 87004"/>
                <a:gd name="connsiteX77" fmla="*/ 1400 w 38428"/>
                <a:gd name="connsiteY77" fmla="*/ 59302 h 87004"/>
                <a:gd name="connsiteX78" fmla="*/ 1244 w 38428"/>
                <a:gd name="connsiteY78" fmla="*/ 58097 h 87004"/>
                <a:gd name="connsiteX79" fmla="*/ 2261 w 38428"/>
                <a:gd name="connsiteY79" fmla="*/ 54436 h 87004"/>
                <a:gd name="connsiteX80" fmla="*/ 3959 w 38428"/>
                <a:gd name="connsiteY80" fmla="*/ 50313 h 87004"/>
                <a:gd name="connsiteX81" fmla="*/ 3849 w 38428"/>
                <a:gd name="connsiteY81" fmla="*/ 45305 h 87004"/>
                <a:gd name="connsiteX82" fmla="*/ 4373 w 38428"/>
                <a:gd name="connsiteY82" fmla="*/ 41511 h 87004"/>
                <a:gd name="connsiteX83" fmla="*/ 3787 w 38428"/>
                <a:gd name="connsiteY83" fmla="*/ 39047 h 87004"/>
                <a:gd name="connsiteX84" fmla="*/ 3505 w 38428"/>
                <a:gd name="connsiteY84" fmla="*/ 36027 h 87004"/>
                <a:gd name="connsiteX85" fmla="*/ 4749 w 38428"/>
                <a:gd name="connsiteY85" fmla="*/ 31998 h 87004"/>
                <a:gd name="connsiteX86" fmla="*/ 5820 w 38428"/>
                <a:gd name="connsiteY86" fmla="*/ 31004 h 87004"/>
                <a:gd name="connsiteX87" fmla="*/ 6478 w 38428"/>
                <a:gd name="connsiteY87" fmla="*/ 29721 h 87004"/>
                <a:gd name="connsiteX88" fmla="*/ 6517 w 38428"/>
                <a:gd name="connsiteY88" fmla="*/ 25418 h 87004"/>
                <a:gd name="connsiteX89" fmla="*/ 4115 w 38428"/>
                <a:gd name="connsiteY89" fmla="*/ 23400 h 87004"/>
                <a:gd name="connsiteX90" fmla="*/ 1353 w 38428"/>
                <a:gd name="connsiteY90" fmla="*/ 23024 h 87004"/>
                <a:gd name="connsiteX91" fmla="*/ 1416 w 38428"/>
                <a:gd name="connsiteY91" fmla="*/ 21561 h 87004"/>
                <a:gd name="connsiteX92" fmla="*/ 1760 w 38428"/>
                <a:gd name="connsiteY92" fmla="*/ 19238 h 87004"/>
                <a:gd name="connsiteX93" fmla="*/ 1564 w 38428"/>
                <a:gd name="connsiteY93" fmla="*/ 18463 h 87004"/>
                <a:gd name="connsiteX94" fmla="*/ 1768 w 38428"/>
                <a:gd name="connsiteY94" fmla="*/ 17133 h 87004"/>
                <a:gd name="connsiteX95" fmla="*/ 1095 w 38428"/>
                <a:gd name="connsiteY95" fmla="*/ 15365 h 87004"/>
                <a:gd name="connsiteX96" fmla="*/ 0 w 38428"/>
                <a:gd name="connsiteY96" fmla="*/ 14082 h 87004"/>
                <a:gd name="connsiteX97" fmla="*/ 1056 w 38428"/>
                <a:gd name="connsiteY97" fmla="*/ 11821 h 87004"/>
                <a:gd name="connsiteX98" fmla="*/ 2605 w 38428"/>
                <a:gd name="connsiteY98" fmla="*/ 9075 h 87004"/>
                <a:gd name="connsiteX99" fmla="*/ 4044 w 38428"/>
                <a:gd name="connsiteY99" fmla="*/ 6900 h 87004"/>
                <a:gd name="connsiteX100" fmla="*/ 5789 w 38428"/>
                <a:gd name="connsiteY100" fmla="*/ 4632 h 87004"/>
                <a:gd name="connsiteX101" fmla="*/ 6955 w 38428"/>
                <a:gd name="connsiteY101" fmla="*/ 2457 h 87004"/>
                <a:gd name="connsiteX102" fmla="*/ 8199 w 38428"/>
                <a:gd name="connsiteY102" fmla="*/ 571 h 87004"/>
                <a:gd name="connsiteX103" fmla="*/ 9278 w 38428"/>
                <a:gd name="connsiteY103" fmla="*/ 0 h 87004"/>
                <a:gd name="connsiteX104" fmla="*/ 9810 w 38428"/>
                <a:gd name="connsiteY104" fmla="*/ 399 h 87004"/>
                <a:gd name="connsiteX105" fmla="*/ 10100 w 38428"/>
                <a:gd name="connsiteY105" fmla="*/ 1221 h 87004"/>
                <a:gd name="connsiteX106" fmla="*/ 10030 w 38428"/>
                <a:gd name="connsiteY106" fmla="*/ 3646 h 87004"/>
                <a:gd name="connsiteX107" fmla="*/ 10397 w 38428"/>
                <a:gd name="connsiteY107" fmla="*/ 4483 h 87004"/>
                <a:gd name="connsiteX108" fmla="*/ 11141 w 38428"/>
                <a:gd name="connsiteY108" fmla="*/ 5101 h 87004"/>
                <a:gd name="connsiteX109" fmla="*/ 12713 w 38428"/>
                <a:gd name="connsiteY109" fmla="*/ 4796 h 87004"/>
                <a:gd name="connsiteX110" fmla="*/ 14450 w 38428"/>
                <a:gd name="connsiteY110" fmla="*/ 4193 h 87004"/>
                <a:gd name="connsiteX111" fmla="*/ 16797 w 38428"/>
                <a:gd name="connsiteY111" fmla="*/ 2910 h 87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38428" h="87004">
                  <a:moveTo>
                    <a:pt x="17196" y="2988"/>
                  </a:moveTo>
                  <a:lnTo>
                    <a:pt x="18064" y="3661"/>
                  </a:lnTo>
                  <a:lnTo>
                    <a:pt x="19871" y="6587"/>
                  </a:lnTo>
                  <a:lnTo>
                    <a:pt x="21068" y="9169"/>
                  </a:lnTo>
                  <a:lnTo>
                    <a:pt x="23439" y="10061"/>
                  </a:lnTo>
                  <a:lnTo>
                    <a:pt x="24753" y="11062"/>
                  </a:lnTo>
                  <a:lnTo>
                    <a:pt x="26451" y="12588"/>
                  </a:lnTo>
                  <a:lnTo>
                    <a:pt x="27265" y="14113"/>
                  </a:lnTo>
                  <a:lnTo>
                    <a:pt x="28423" y="18784"/>
                  </a:lnTo>
                  <a:lnTo>
                    <a:pt x="28555" y="21600"/>
                  </a:lnTo>
                  <a:lnTo>
                    <a:pt x="28219" y="22883"/>
                  </a:lnTo>
                  <a:lnTo>
                    <a:pt x="27937" y="23220"/>
                  </a:lnTo>
                  <a:lnTo>
                    <a:pt x="26881" y="27789"/>
                  </a:lnTo>
                  <a:lnTo>
                    <a:pt x="27131" y="30112"/>
                  </a:lnTo>
                  <a:lnTo>
                    <a:pt x="27124" y="31646"/>
                  </a:lnTo>
                  <a:lnTo>
                    <a:pt x="26232" y="32248"/>
                  </a:lnTo>
                  <a:lnTo>
                    <a:pt x="25637" y="33210"/>
                  </a:lnTo>
                  <a:lnTo>
                    <a:pt x="26599" y="36997"/>
                  </a:lnTo>
                  <a:lnTo>
                    <a:pt x="26482" y="38617"/>
                  </a:lnTo>
                  <a:lnTo>
                    <a:pt x="26529" y="40463"/>
                  </a:lnTo>
                  <a:lnTo>
                    <a:pt x="28258" y="44672"/>
                  </a:lnTo>
                  <a:lnTo>
                    <a:pt x="29283" y="45971"/>
                  </a:lnTo>
                  <a:lnTo>
                    <a:pt x="30191" y="46588"/>
                  </a:lnTo>
                  <a:lnTo>
                    <a:pt x="31364" y="50453"/>
                  </a:lnTo>
                  <a:lnTo>
                    <a:pt x="32052" y="51118"/>
                  </a:lnTo>
                  <a:lnTo>
                    <a:pt x="34892" y="50751"/>
                  </a:lnTo>
                  <a:lnTo>
                    <a:pt x="36285" y="51181"/>
                  </a:lnTo>
                  <a:lnTo>
                    <a:pt x="36840" y="52096"/>
                  </a:lnTo>
                  <a:lnTo>
                    <a:pt x="36966" y="52722"/>
                  </a:lnTo>
                  <a:lnTo>
                    <a:pt x="36778" y="54881"/>
                  </a:lnTo>
                  <a:lnTo>
                    <a:pt x="37482" y="56540"/>
                  </a:lnTo>
                  <a:lnTo>
                    <a:pt x="38429" y="58246"/>
                  </a:lnTo>
                  <a:lnTo>
                    <a:pt x="38429" y="59286"/>
                  </a:lnTo>
                  <a:lnTo>
                    <a:pt x="37787" y="60991"/>
                  </a:lnTo>
                  <a:lnTo>
                    <a:pt x="36653" y="62971"/>
                  </a:lnTo>
                  <a:lnTo>
                    <a:pt x="35151" y="63738"/>
                  </a:lnTo>
                  <a:lnTo>
                    <a:pt x="33492" y="64379"/>
                  </a:lnTo>
                  <a:lnTo>
                    <a:pt x="32694" y="65920"/>
                  </a:lnTo>
                  <a:lnTo>
                    <a:pt x="32295" y="67555"/>
                  </a:lnTo>
                  <a:lnTo>
                    <a:pt x="31552" y="68768"/>
                  </a:lnTo>
                  <a:lnTo>
                    <a:pt x="31098" y="70098"/>
                  </a:lnTo>
                  <a:lnTo>
                    <a:pt x="30386" y="72805"/>
                  </a:lnTo>
                  <a:lnTo>
                    <a:pt x="30222" y="73783"/>
                  </a:lnTo>
                  <a:lnTo>
                    <a:pt x="29103" y="74776"/>
                  </a:lnTo>
                  <a:lnTo>
                    <a:pt x="27366" y="75183"/>
                  </a:lnTo>
                  <a:lnTo>
                    <a:pt x="25801" y="75269"/>
                  </a:lnTo>
                  <a:lnTo>
                    <a:pt x="24753" y="75731"/>
                  </a:lnTo>
                  <a:lnTo>
                    <a:pt x="24213" y="76654"/>
                  </a:lnTo>
                  <a:lnTo>
                    <a:pt x="23220" y="77397"/>
                  </a:lnTo>
                  <a:lnTo>
                    <a:pt x="22625" y="77726"/>
                  </a:lnTo>
                  <a:lnTo>
                    <a:pt x="22625" y="78547"/>
                  </a:lnTo>
                  <a:lnTo>
                    <a:pt x="23345" y="80261"/>
                  </a:lnTo>
                  <a:lnTo>
                    <a:pt x="24167" y="81653"/>
                  </a:lnTo>
                  <a:lnTo>
                    <a:pt x="24190" y="82764"/>
                  </a:lnTo>
                  <a:lnTo>
                    <a:pt x="23783" y="83077"/>
                  </a:lnTo>
                  <a:lnTo>
                    <a:pt x="22508" y="82936"/>
                  </a:lnTo>
                  <a:lnTo>
                    <a:pt x="22242" y="83343"/>
                  </a:lnTo>
                  <a:lnTo>
                    <a:pt x="22101" y="84595"/>
                  </a:lnTo>
                  <a:lnTo>
                    <a:pt x="21765" y="85651"/>
                  </a:lnTo>
                  <a:lnTo>
                    <a:pt x="21240" y="86300"/>
                  </a:lnTo>
                  <a:lnTo>
                    <a:pt x="20333" y="87004"/>
                  </a:lnTo>
                  <a:lnTo>
                    <a:pt x="18667" y="86778"/>
                  </a:lnTo>
                  <a:lnTo>
                    <a:pt x="17102" y="85714"/>
                  </a:lnTo>
                  <a:lnTo>
                    <a:pt x="16288" y="85385"/>
                  </a:lnTo>
                  <a:lnTo>
                    <a:pt x="15819" y="85416"/>
                  </a:lnTo>
                  <a:lnTo>
                    <a:pt x="15694" y="82811"/>
                  </a:lnTo>
                  <a:lnTo>
                    <a:pt x="15013" y="80785"/>
                  </a:lnTo>
                  <a:lnTo>
                    <a:pt x="12541" y="75895"/>
                  </a:lnTo>
                  <a:lnTo>
                    <a:pt x="4475" y="71138"/>
                  </a:lnTo>
                  <a:lnTo>
                    <a:pt x="2574" y="68995"/>
                  </a:lnTo>
                  <a:lnTo>
                    <a:pt x="1744" y="67188"/>
                  </a:lnTo>
                  <a:lnTo>
                    <a:pt x="907" y="65482"/>
                  </a:lnTo>
                  <a:lnTo>
                    <a:pt x="1705" y="65435"/>
                  </a:lnTo>
                  <a:lnTo>
                    <a:pt x="2495" y="65866"/>
                  </a:lnTo>
                  <a:lnTo>
                    <a:pt x="3505" y="66390"/>
                  </a:lnTo>
                  <a:lnTo>
                    <a:pt x="3919" y="65537"/>
                  </a:lnTo>
                  <a:lnTo>
                    <a:pt x="3481" y="63667"/>
                  </a:lnTo>
                  <a:lnTo>
                    <a:pt x="1400" y="59302"/>
                  </a:lnTo>
                  <a:lnTo>
                    <a:pt x="1244" y="58097"/>
                  </a:lnTo>
                  <a:lnTo>
                    <a:pt x="2261" y="54436"/>
                  </a:lnTo>
                  <a:lnTo>
                    <a:pt x="3959" y="50313"/>
                  </a:lnTo>
                  <a:lnTo>
                    <a:pt x="3849" y="45305"/>
                  </a:lnTo>
                  <a:lnTo>
                    <a:pt x="4373" y="41511"/>
                  </a:lnTo>
                  <a:lnTo>
                    <a:pt x="3787" y="39047"/>
                  </a:lnTo>
                  <a:lnTo>
                    <a:pt x="3505" y="36027"/>
                  </a:lnTo>
                  <a:lnTo>
                    <a:pt x="4749" y="31998"/>
                  </a:lnTo>
                  <a:lnTo>
                    <a:pt x="5820" y="31004"/>
                  </a:lnTo>
                  <a:lnTo>
                    <a:pt x="6478" y="29721"/>
                  </a:lnTo>
                  <a:lnTo>
                    <a:pt x="6517" y="25418"/>
                  </a:lnTo>
                  <a:lnTo>
                    <a:pt x="4115" y="23400"/>
                  </a:lnTo>
                  <a:lnTo>
                    <a:pt x="1353" y="23024"/>
                  </a:lnTo>
                  <a:lnTo>
                    <a:pt x="1416" y="21561"/>
                  </a:lnTo>
                  <a:lnTo>
                    <a:pt x="1760" y="19238"/>
                  </a:lnTo>
                  <a:lnTo>
                    <a:pt x="1564" y="18463"/>
                  </a:lnTo>
                  <a:lnTo>
                    <a:pt x="1768" y="17133"/>
                  </a:lnTo>
                  <a:lnTo>
                    <a:pt x="1095" y="15365"/>
                  </a:lnTo>
                  <a:lnTo>
                    <a:pt x="0" y="14082"/>
                  </a:lnTo>
                  <a:lnTo>
                    <a:pt x="1056" y="11821"/>
                  </a:lnTo>
                  <a:lnTo>
                    <a:pt x="2605" y="9075"/>
                  </a:lnTo>
                  <a:lnTo>
                    <a:pt x="4044" y="6900"/>
                  </a:lnTo>
                  <a:lnTo>
                    <a:pt x="5789" y="4632"/>
                  </a:lnTo>
                  <a:lnTo>
                    <a:pt x="6955" y="2457"/>
                  </a:lnTo>
                  <a:lnTo>
                    <a:pt x="8199" y="571"/>
                  </a:lnTo>
                  <a:lnTo>
                    <a:pt x="9278" y="0"/>
                  </a:lnTo>
                  <a:lnTo>
                    <a:pt x="9810" y="399"/>
                  </a:lnTo>
                  <a:lnTo>
                    <a:pt x="10100" y="1221"/>
                  </a:lnTo>
                  <a:lnTo>
                    <a:pt x="10030" y="3646"/>
                  </a:lnTo>
                  <a:lnTo>
                    <a:pt x="10397" y="4483"/>
                  </a:lnTo>
                  <a:lnTo>
                    <a:pt x="11141" y="5101"/>
                  </a:lnTo>
                  <a:lnTo>
                    <a:pt x="12713" y="4796"/>
                  </a:lnTo>
                  <a:lnTo>
                    <a:pt x="14450" y="4193"/>
                  </a:lnTo>
                  <a:lnTo>
                    <a:pt x="16797" y="291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4CFC276E-59CC-2962-6DE6-F767874BF2CA}"/>
                </a:ext>
              </a:extLst>
            </p:cNvPr>
            <p:cNvSpPr>
              <a:spLocks/>
            </p:cNvSpPr>
            <p:nvPr/>
          </p:nvSpPr>
          <p:spPr>
            <a:xfrm>
              <a:off x="8204660" y="3657087"/>
              <a:ext cx="69049" cy="69245"/>
            </a:xfrm>
            <a:custGeom>
              <a:avLst/>
              <a:gdLst>
                <a:gd name="connsiteX0" fmla="*/ 67007 w 69049"/>
                <a:gd name="connsiteY0" fmla="*/ 68189 h 69245"/>
                <a:gd name="connsiteX1" fmla="*/ 63213 w 69049"/>
                <a:gd name="connsiteY1" fmla="*/ 68025 h 69245"/>
                <a:gd name="connsiteX2" fmla="*/ 59974 w 69049"/>
                <a:gd name="connsiteY2" fmla="*/ 69245 h 69245"/>
                <a:gd name="connsiteX3" fmla="*/ 58754 w 69049"/>
                <a:gd name="connsiteY3" fmla="*/ 69003 h 69245"/>
                <a:gd name="connsiteX4" fmla="*/ 57940 w 69049"/>
                <a:gd name="connsiteY4" fmla="*/ 66836 h 69245"/>
                <a:gd name="connsiteX5" fmla="*/ 57244 w 69049"/>
                <a:gd name="connsiteY5" fmla="*/ 65075 h 69245"/>
                <a:gd name="connsiteX6" fmla="*/ 55179 w 69049"/>
                <a:gd name="connsiteY6" fmla="*/ 60546 h 69245"/>
                <a:gd name="connsiteX7" fmla="*/ 55734 w 69049"/>
                <a:gd name="connsiteY7" fmla="*/ 58692 h 69245"/>
                <a:gd name="connsiteX8" fmla="*/ 54584 w 69049"/>
                <a:gd name="connsiteY8" fmla="*/ 57620 h 69245"/>
                <a:gd name="connsiteX9" fmla="*/ 51814 w 69049"/>
                <a:gd name="connsiteY9" fmla="*/ 55687 h 69245"/>
                <a:gd name="connsiteX10" fmla="*/ 51103 w 69049"/>
                <a:gd name="connsiteY10" fmla="*/ 54889 h 69245"/>
                <a:gd name="connsiteX11" fmla="*/ 51494 w 69049"/>
                <a:gd name="connsiteY11" fmla="*/ 53786 h 69245"/>
                <a:gd name="connsiteX12" fmla="*/ 51767 w 69049"/>
                <a:gd name="connsiteY12" fmla="*/ 51776 h 69245"/>
                <a:gd name="connsiteX13" fmla="*/ 51501 w 69049"/>
                <a:gd name="connsiteY13" fmla="*/ 50148 h 69245"/>
                <a:gd name="connsiteX14" fmla="*/ 50751 w 69049"/>
                <a:gd name="connsiteY14" fmla="*/ 49655 h 69245"/>
                <a:gd name="connsiteX15" fmla="*/ 49366 w 69049"/>
                <a:gd name="connsiteY15" fmla="*/ 49624 h 69245"/>
                <a:gd name="connsiteX16" fmla="*/ 47684 w 69049"/>
                <a:gd name="connsiteY16" fmla="*/ 50031 h 69245"/>
                <a:gd name="connsiteX17" fmla="*/ 44304 w 69049"/>
                <a:gd name="connsiteY17" fmla="*/ 51603 h 69245"/>
                <a:gd name="connsiteX18" fmla="*/ 41957 w 69049"/>
                <a:gd name="connsiteY18" fmla="*/ 50602 h 69245"/>
                <a:gd name="connsiteX19" fmla="*/ 40603 w 69049"/>
                <a:gd name="connsiteY19" fmla="*/ 49593 h 69245"/>
                <a:gd name="connsiteX20" fmla="*/ 39813 w 69049"/>
                <a:gd name="connsiteY20" fmla="*/ 48748 h 69245"/>
                <a:gd name="connsiteX21" fmla="*/ 38053 w 69049"/>
                <a:gd name="connsiteY21" fmla="*/ 49452 h 69245"/>
                <a:gd name="connsiteX22" fmla="*/ 37623 w 69049"/>
                <a:gd name="connsiteY22" fmla="*/ 49116 h 69245"/>
                <a:gd name="connsiteX23" fmla="*/ 37529 w 69049"/>
                <a:gd name="connsiteY23" fmla="*/ 47019 h 69245"/>
                <a:gd name="connsiteX24" fmla="*/ 36997 w 69049"/>
                <a:gd name="connsiteY24" fmla="*/ 45884 h 69245"/>
                <a:gd name="connsiteX25" fmla="*/ 35941 w 69049"/>
                <a:gd name="connsiteY25" fmla="*/ 44562 h 69245"/>
                <a:gd name="connsiteX26" fmla="*/ 34955 w 69049"/>
                <a:gd name="connsiteY26" fmla="*/ 43929 h 69245"/>
                <a:gd name="connsiteX27" fmla="*/ 31348 w 69049"/>
                <a:gd name="connsiteY27" fmla="*/ 45235 h 69245"/>
                <a:gd name="connsiteX28" fmla="*/ 29181 w 69049"/>
                <a:gd name="connsiteY28" fmla="*/ 45681 h 69245"/>
                <a:gd name="connsiteX29" fmla="*/ 28423 w 69049"/>
                <a:gd name="connsiteY29" fmla="*/ 44461 h 69245"/>
                <a:gd name="connsiteX30" fmla="*/ 24612 w 69049"/>
                <a:gd name="connsiteY30" fmla="*/ 40439 h 69245"/>
                <a:gd name="connsiteX31" fmla="*/ 21084 w 69049"/>
                <a:gd name="connsiteY31" fmla="*/ 37349 h 69245"/>
                <a:gd name="connsiteX32" fmla="*/ 18658 w 69049"/>
                <a:gd name="connsiteY32" fmla="*/ 36074 h 69245"/>
                <a:gd name="connsiteX33" fmla="*/ 16218 w 69049"/>
                <a:gd name="connsiteY33" fmla="*/ 36207 h 69245"/>
                <a:gd name="connsiteX34" fmla="*/ 12431 w 69049"/>
                <a:gd name="connsiteY34" fmla="*/ 36825 h 69245"/>
                <a:gd name="connsiteX35" fmla="*/ 11038 w 69049"/>
                <a:gd name="connsiteY35" fmla="*/ 36567 h 69245"/>
                <a:gd name="connsiteX36" fmla="*/ 7737 w 69049"/>
                <a:gd name="connsiteY36" fmla="*/ 35221 h 69245"/>
                <a:gd name="connsiteX37" fmla="*/ 4983 w 69049"/>
                <a:gd name="connsiteY37" fmla="*/ 33617 h 69245"/>
                <a:gd name="connsiteX38" fmla="*/ 5359 w 69049"/>
                <a:gd name="connsiteY38" fmla="*/ 32952 h 69245"/>
                <a:gd name="connsiteX39" fmla="*/ 5938 w 69049"/>
                <a:gd name="connsiteY39" fmla="*/ 32467 h 69245"/>
                <a:gd name="connsiteX40" fmla="*/ 5242 w 69049"/>
                <a:gd name="connsiteY40" fmla="*/ 30378 h 69245"/>
                <a:gd name="connsiteX41" fmla="*/ 3708 w 69049"/>
                <a:gd name="connsiteY41" fmla="*/ 27014 h 69245"/>
                <a:gd name="connsiteX42" fmla="*/ 3873 w 69049"/>
                <a:gd name="connsiteY42" fmla="*/ 25958 h 69245"/>
                <a:gd name="connsiteX43" fmla="*/ 3387 w 69049"/>
                <a:gd name="connsiteY43" fmla="*/ 24503 h 69245"/>
                <a:gd name="connsiteX44" fmla="*/ 2855 w 69049"/>
                <a:gd name="connsiteY44" fmla="*/ 23400 h 69245"/>
                <a:gd name="connsiteX45" fmla="*/ 5015 w 69049"/>
                <a:gd name="connsiteY45" fmla="*/ 20763 h 69245"/>
                <a:gd name="connsiteX46" fmla="*/ 6000 w 69049"/>
                <a:gd name="connsiteY46" fmla="*/ 18643 h 69245"/>
                <a:gd name="connsiteX47" fmla="*/ 6219 w 69049"/>
                <a:gd name="connsiteY47" fmla="*/ 16570 h 69245"/>
                <a:gd name="connsiteX48" fmla="*/ 5640 w 69049"/>
                <a:gd name="connsiteY48" fmla="*/ 14418 h 69245"/>
                <a:gd name="connsiteX49" fmla="*/ 4216 w 69049"/>
                <a:gd name="connsiteY49" fmla="*/ 10515 h 69245"/>
                <a:gd name="connsiteX50" fmla="*/ 3340 w 69049"/>
                <a:gd name="connsiteY50" fmla="*/ 9380 h 69245"/>
                <a:gd name="connsiteX51" fmla="*/ 1713 w 69049"/>
                <a:gd name="connsiteY51" fmla="*/ 8316 h 69245"/>
                <a:gd name="connsiteX52" fmla="*/ 344 w 69049"/>
                <a:gd name="connsiteY52" fmla="*/ 6580 h 69245"/>
                <a:gd name="connsiteX53" fmla="*/ 0 w 69049"/>
                <a:gd name="connsiteY53" fmla="*/ 5351 h 69245"/>
                <a:gd name="connsiteX54" fmla="*/ 1150 w 69049"/>
                <a:gd name="connsiteY54" fmla="*/ 5109 h 69245"/>
                <a:gd name="connsiteX55" fmla="*/ 4506 w 69049"/>
                <a:gd name="connsiteY55" fmla="*/ 5077 h 69245"/>
                <a:gd name="connsiteX56" fmla="*/ 7760 w 69049"/>
                <a:gd name="connsiteY56" fmla="*/ 4655 h 69245"/>
                <a:gd name="connsiteX57" fmla="*/ 10311 w 69049"/>
                <a:gd name="connsiteY57" fmla="*/ 3841 h 69245"/>
                <a:gd name="connsiteX58" fmla="*/ 14004 w 69049"/>
                <a:gd name="connsiteY58" fmla="*/ 3161 h 69245"/>
                <a:gd name="connsiteX59" fmla="*/ 15521 w 69049"/>
                <a:gd name="connsiteY59" fmla="*/ 2550 h 69245"/>
                <a:gd name="connsiteX60" fmla="*/ 17298 w 69049"/>
                <a:gd name="connsiteY60" fmla="*/ 2261 h 69245"/>
                <a:gd name="connsiteX61" fmla="*/ 22688 w 69049"/>
                <a:gd name="connsiteY61" fmla="*/ 2910 h 69245"/>
                <a:gd name="connsiteX62" fmla="*/ 24706 w 69049"/>
                <a:gd name="connsiteY62" fmla="*/ 2410 h 69245"/>
                <a:gd name="connsiteX63" fmla="*/ 30777 w 69049"/>
                <a:gd name="connsiteY63" fmla="*/ 2316 h 69245"/>
                <a:gd name="connsiteX64" fmla="*/ 30934 w 69049"/>
                <a:gd name="connsiteY64" fmla="*/ 2058 h 69245"/>
                <a:gd name="connsiteX65" fmla="*/ 30112 w 69049"/>
                <a:gd name="connsiteY65" fmla="*/ 1228 h 69245"/>
                <a:gd name="connsiteX66" fmla="*/ 30120 w 69049"/>
                <a:gd name="connsiteY66" fmla="*/ 915 h 69245"/>
                <a:gd name="connsiteX67" fmla="*/ 33734 w 69049"/>
                <a:gd name="connsiteY67" fmla="*/ 391 h 69245"/>
                <a:gd name="connsiteX68" fmla="*/ 34298 w 69049"/>
                <a:gd name="connsiteY68" fmla="*/ 0 h 69245"/>
                <a:gd name="connsiteX69" fmla="*/ 34767 w 69049"/>
                <a:gd name="connsiteY69" fmla="*/ 1314 h 69245"/>
                <a:gd name="connsiteX70" fmla="*/ 36128 w 69049"/>
                <a:gd name="connsiteY70" fmla="*/ 2777 h 69245"/>
                <a:gd name="connsiteX71" fmla="*/ 37607 w 69049"/>
                <a:gd name="connsiteY71" fmla="*/ 3364 h 69245"/>
                <a:gd name="connsiteX72" fmla="*/ 38405 w 69049"/>
                <a:gd name="connsiteY72" fmla="*/ 4170 h 69245"/>
                <a:gd name="connsiteX73" fmla="*/ 38444 w 69049"/>
                <a:gd name="connsiteY73" fmla="*/ 4780 h 69245"/>
                <a:gd name="connsiteX74" fmla="*/ 35823 w 69049"/>
                <a:gd name="connsiteY74" fmla="*/ 5523 h 69245"/>
                <a:gd name="connsiteX75" fmla="*/ 35643 w 69049"/>
                <a:gd name="connsiteY75" fmla="*/ 5891 h 69245"/>
                <a:gd name="connsiteX76" fmla="*/ 35815 w 69049"/>
                <a:gd name="connsiteY76" fmla="*/ 6251 h 69245"/>
                <a:gd name="connsiteX77" fmla="*/ 36598 w 69049"/>
                <a:gd name="connsiteY77" fmla="*/ 6431 h 69245"/>
                <a:gd name="connsiteX78" fmla="*/ 40275 w 69049"/>
                <a:gd name="connsiteY78" fmla="*/ 8262 h 69245"/>
                <a:gd name="connsiteX79" fmla="*/ 42371 w 69049"/>
                <a:gd name="connsiteY79" fmla="*/ 8301 h 69245"/>
                <a:gd name="connsiteX80" fmla="*/ 43474 w 69049"/>
                <a:gd name="connsiteY80" fmla="*/ 8856 h 69245"/>
                <a:gd name="connsiteX81" fmla="*/ 44022 w 69049"/>
                <a:gd name="connsiteY81" fmla="*/ 9951 h 69245"/>
                <a:gd name="connsiteX82" fmla="*/ 45775 w 69049"/>
                <a:gd name="connsiteY82" fmla="*/ 11438 h 69245"/>
                <a:gd name="connsiteX83" fmla="*/ 47175 w 69049"/>
                <a:gd name="connsiteY83" fmla="*/ 12877 h 69245"/>
                <a:gd name="connsiteX84" fmla="*/ 47261 w 69049"/>
                <a:gd name="connsiteY84" fmla="*/ 13370 h 69245"/>
                <a:gd name="connsiteX85" fmla="*/ 46995 w 69049"/>
                <a:gd name="connsiteY85" fmla="*/ 14098 h 69245"/>
                <a:gd name="connsiteX86" fmla="*/ 43083 w 69049"/>
                <a:gd name="connsiteY86" fmla="*/ 16907 h 69245"/>
                <a:gd name="connsiteX87" fmla="*/ 42591 w 69049"/>
                <a:gd name="connsiteY87" fmla="*/ 17877 h 69245"/>
                <a:gd name="connsiteX88" fmla="*/ 42528 w 69049"/>
                <a:gd name="connsiteY88" fmla="*/ 18901 h 69245"/>
                <a:gd name="connsiteX89" fmla="*/ 44241 w 69049"/>
                <a:gd name="connsiteY89" fmla="*/ 21945 h 69245"/>
                <a:gd name="connsiteX90" fmla="*/ 46768 w 69049"/>
                <a:gd name="connsiteY90" fmla="*/ 25262 h 69245"/>
                <a:gd name="connsiteX91" fmla="*/ 50414 w 69049"/>
                <a:gd name="connsiteY91" fmla="*/ 27781 h 69245"/>
                <a:gd name="connsiteX92" fmla="*/ 55444 w 69049"/>
                <a:gd name="connsiteY92" fmla="*/ 30511 h 69245"/>
                <a:gd name="connsiteX93" fmla="*/ 55507 w 69049"/>
                <a:gd name="connsiteY93" fmla="*/ 32201 h 69245"/>
                <a:gd name="connsiteX94" fmla="*/ 54709 w 69049"/>
                <a:gd name="connsiteY94" fmla="*/ 34204 h 69245"/>
                <a:gd name="connsiteX95" fmla="*/ 54028 w 69049"/>
                <a:gd name="connsiteY95" fmla="*/ 35565 h 69245"/>
                <a:gd name="connsiteX96" fmla="*/ 53715 w 69049"/>
                <a:gd name="connsiteY96" fmla="*/ 36489 h 69245"/>
                <a:gd name="connsiteX97" fmla="*/ 53105 w 69049"/>
                <a:gd name="connsiteY97" fmla="*/ 36872 h 69245"/>
                <a:gd name="connsiteX98" fmla="*/ 48098 w 69049"/>
                <a:gd name="connsiteY98" fmla="*/ 36786 h 69245"/>
                <a:gd name="connsiteX99" fmla="*/ 47347 w 69049"/>
                <a:gd name="connsiteY99" fmla="*/ 37114 h 69245"/>
                <a:gd name="connsiteX100" fmla="*/ 47018 w 69049"/>
                <a:gd name="connsiteY100" fmla="*/ 37506 h 69245"/>
                <a:gd name="connsiteX101" fmla="*/ 46995 w 69049"/>
                <a:gd name="connsiteY101" fmla="*/ 37834 h 69245"/>
                <a:gd name="connsiteX102" fmla="*/ 48795 w 69049"/>
                <a:gd name="connsiteY102" fmla="*/ 38444 h 69245"/>
                <a:gd name="connsiteX103" fmla="*/ 51603 w 69049"/>
                <a:gd name="connsiteY103" fmla="*/ 40580 h 69245"/>
                <a:gd name="connsiteX104" fmla="*/ 53223 w 69049"/>
                <a:gd name="connsiteY104" fmla="*/ 42653 h 69245"/>
                <a:gd name="connsiteX105" fmla="*/ 54904 w 69049"/>
                <a:gd name="connsiteY105" fmla="*/ 43561 h 69245"/>
                <a:gd name="connsiteX106" fmla="*/ 56790 w 69049"/>
                <a:gd name="connsiteY106" fmla="*/ 45212 h 69245"/>
                <a:gd name="connsiteX107" fmla="*/ 58300 w 69049"/>
                <a:gd name="connsiteY107" fmla="*/ 46745 h 69245"/>
                <a:gd name="connsiteX108" fmla="*/ 60655 w 69049"/>
                <a:gd name="connsiteY108" fmla="*/ 48732 h 69245"/>
                <a:gd name="connsiteX109" fmla="*/ 63276 w 69049"/>
                <a:gd name="connsiteY109" fmla="*/ 48083 h 69245"/>
                <a:gd name="connsiteX110" fmla="*/ 66780 w 69049"/>
                <a:gd name="connsiteY110" fmla="*/ 49851 h 69245"/>
                <a:gd name="connsiteX111" fmla="*/ 66929 w 69049"/>
                <a:gd name="connsiteY111" fmla="*/ 51048 h 69245"/>
                <a:gd name="connsiteX112" fmla="*/ 66710 w 69049"/>
                <a:gd name="connsiteY112" fmla="*/ 52120 h 69245"/>
                <a:gd name="connsiteX113" fmla="*/ 64504 w 69049"/>
                <a:gd name="connsiteY113" fmla="*/ 53285 h 69245"/>
                <a:gd name="connsiteX114" fmla="*/ 64230 w 69049"/>
                <a:gd name="connsiteY114" fmla="*/ 53770 h 69245"/>
                <a:gd name="connsiteX115" fmla="*/ 64230 w 69049"/>
                <a:gd name="connsiteY115" fmla="*/ 54177 h 69245"/>
                <a:gd name="connsiteX116" fmla="*/ 64519 w 69049"/>
                <a:gd name="connsiteY116" fmla="*/ 54748 h 69245"/>
                <a:gd name="connsiteX117" fmla="*/ 65811 w 69049"/>
                <a:gd name="connsiteY117" fmla="*/ 55703 h 69245"/>
                <a:gd name="connsiteX118" fmla="*/ 67336 w 69049"/>
                <a:gd name="connsiteY118" fmla="*/ 57119 h 69245"/>
                <a:gd name="connsiteX119" fmla="*/ 69050 w 69049"/>
                <a:gd name="connsiteY119" fmla="*/ 59231 h 69245"/>
                <a:gd name="connsiteX120" fmla="*/ 68283 w 69049"/>
                <a:gd name="connsiteY120" fmla="*/ 59865 h 69245"/>
                <a:gd name="connsiteX121" fmla="*/ 66679 w 69049"/>
                <a:gd name="connsiteY121" fmla="*/ 59959 h 69245"/>
                <a:gd name="connsiteX122" fmla="*/ 65435 w 69049"/>
                <a:gd name="connsiteY122" fmla="*/ 59701 h 69245"/>
                <a:gd name="connsiteX123" fmla="*/ 64997 w 69049"/>
                <a:gd name="connsiteY123" fmla="*/ 60131 h 69245"/>
                <a:gd name="connsiteX124" fmla="*/ 65020 w 69049"/>
                <a:gd name="connsiteY124" fmla="*/ 60819 h 69245"/>
                <a:gd name="connsiteX125" fmla="*/ 66648 w 69049"/>
                <a:gd name="connsiteY125" fmla="*/ 62423 h 69245"/>
                <a:gd name="connsiteX126" fmla="*/ 66969 w 69049"/>
                <a:gd name="connsiteY126" fmla="*/ 63589 h 69245"/>
                <a:gd name="connsiteX127" fmla="*/ 66898 w 69049"/>
                <a:gd name="connsiteY127" fmla="*/ 65615 h 69245"/>
                <a:gd name="connsiteX128" fmla="*/ 67007 w 69049"/>
                <a:gd name="connsiteY128" fmla="*/ 68189 h 69245"/>
                <a:gd name="connsiteX129" fmla="*/ 34799 w 69049"/>
                <a:gd name="connsiteY129" fmla="*/ 7667 h 69245"/>
                <a:gd name="connsiteX130" fmla="*/ 34908 w 69049"/>
                <a:gd name="connsiteY130" fmla="*/ 6893 h 69245"/>
                <a:gd name="connsiteX131" fmla="*/ 34744 w 69049"/>
                <a:gd name="connsiteY131" fmla="*/ 6196 h 69245"/>
                <a:gd name="connsiteX132" fmla="*/ 34157 w 69049"/>
                <a:gd name="connsiteY132" fmla="*/ 5977 h 69245"/>
                <a:gd name="connsiteX133" fmla="*/ 33437 w 69049"/>
                <a:gd name="connsiteY133" fmla="*/ 6157 h 69245"/>
                <a:gd name="connsiteX134" fmla="*/ 33382 w 69049"/>
                <a:gd name="connsiteY134" fmla="*/ 6931 h 69245"/>
                <a:gd name="connsiteX135" fmla="*/ 33602 w 69049"/>
                <a:gd name="connsiteY135" fmla="*/ 7667 h 69245"/>
                <a:gd name="connsiteX136" fmla="*/ 34329 w 69049"/>
                <a:gd name="connsiteY136" fmla="*/ 7996 h 69245"/>
                <a:gd name="connsiteX137" fmla="*/ 34799 w 69049"/>
                <a:gd name="connsiteY137" fmla="*/ 7667 h 69245"/>
                <a:gd name="connsiteX138" fmla="*/ 46408 w 69049"/>
                <a:gd name="connsiteY138" fmla="*/ 19551 h 69245"/>
                <a:gd name="connsiteX139" fmla="*/ 45571 w 69049"/>
                <a:gd name="connsiteY139" fmla="*/ 20028 h 69245"/>
                <a:gd name="connsiteX140" fmla="*/ 44789 w 69049"/>
                <a:gd name="connsiteY140" fmla="*/ 19817 h 69245"/>
                <a:gd name="connsiteX141" fmla="*/ 44789 w 69049"/>
                <a:gd name="connsiteY141" fmla="*/ 18628 h 69245"/>
                <a:gd name="connsiteX142" fmla="*/ 45352 w 69049"/>
                <a:gd name="connsiteY142" fmla="*/ 18150 h 69245"/>
                <a:gd name="connsiteX143" fmla="*/ 46001 w 69049"/>
                <a:gd name="connsiteY143" fmla="*/ 18174 h 69245"/>
                <a:gd name="connsiteX144" fmla="*/ 46620 w 69049"/>
                <a:gd name="connsiteY144" fmla="*/ 18604 h 69245"/>
                <a:gd name="connsiteX145" fmla="*/ 46408 w 69049"/>
                <a:gd name="connsiteY145" fmla="*/ 19551 h 6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69049" h="69245">
                  <a:moveTo>
                    <a:pt x="67007" y="68189"/>
                  </a:moveTo>
                  <a:lnTo>
                    <a:pt x="63213" y="68025"/>
                  </a:lnTo>
                  <a:lnTo>
                    <a:pt x="59974" y="69245"/>
                  </a:lnTo>
                  <a:lnTo>
                    <a:pt x="58754" y="69003"/>
                  </a:lnTo>
                  <a:lnTo>
                    <a:pt x="57940" y="66836"/>
                  </a:lnTo>
                  <a:lnTo>
                    <a:pt x="57244" y="65075"/>
                  </a:lnTo>
                  <a:lnTo>
                    <a:pt x="55179" y="60546"/>
                  </a:lnTo>
                  <a:lnTo>
                    <a:pt x="55734" y="58692"/>
                  </a:lnTo>
                  <a:lnTo>
                    <a:pt x="54584" y="57620"/>
                  </a:lnTo>
                  <a:lnTo>
                    <a:pt x="51814" y="55687"/>
                  </a:lnTo>
                  <a:lnTo>
                    <a:pt x="51103" y="54889"/>
                  </a:lnTo>
                  <a:lnTo>
                    <a:pt x="51494" y="53786"/>
                  </a:lnTo>
                  <a:lnTo>
                    <a:pt x="51767" y="51776"/>
                  </a:lnTo>
                  <a:lnTo>
                    <a:pt x="51501" y="50148"/>
                  </a:lnTo>
                  <a:lnTo>
                    <a:pt x="50751" y="49655"/>
                  </a:lnTo>
                  <a:lnTo>
                    <a:pt x="49366" y="49624"/>
                  </a:lnTo>
                  <a:lnTo>
                    <a:pt x="47684" y="50031"/>
                  </a:lnTo>
                  <a:lnTo>
                    <a:pt x="44304" y="51603"/>
                  </a:lnTo>
                  <a:lnTo>
                    <a:pt x="41957" y="50602"/>
                  </a:lnTo>
                  <a:lnTo>
                    <a:pt x="40603" y="49593"/>
                  </a:lnTo>
                  <a:lnTo>
                    <a:pt x="39813" y="48748"/>
                  </a:lnTo>
                  <a:lnTo>
                    <a:pt x="38053" y="49452"/>
                  </a:lnTo>
                  <a:lnTo>
                    <a:pt x="37623" y="49116"/>
                  </a:lnTo>
                  <a:lnTo>
                    <a:pt x="37529" y="47019"/>
                  </a:lnTo>
                  <a:lnTo>
                    <a:pt x="36997" y="45884"/>
                  </a:lnTo>
                  <a:lnTo>
                    <a:pt x="35941" y="44562"/>
                  </a:lnTo>
                  <a:lnTo>
                    <a:pt x="34955" y="43929"/>
                  </a:lnTo>
                  <a:lnTo>
                    <a:pt x="31348" y="45235"/>
                  </a:lnTo>
                  <a:lnTo>
                    <a:pt x="29181" y="45681"/>
                  </a:lnTo>
                  <a:lnTo>
                    <a:pt x="28423" y="44461"/>
                  </a:lnTo>
                  <a:lnTo>
                    <a:pt x="24612" y="40439"/>
                  </a:lnTo>
                  <a:lnTo>
                    <a:pt x="21084" y="37349"/>
                  </a:lnTo>
                  <a:lnTo>
                    <a:pt x="18658" y="36074"/>
                  </a:lnTo>
                  <a:lnTo>
                    <a:pt x="16218" y="36207"/>
                  </a:lnTo>
                  <a:lnTo>
                    <a:pt x="12431" y="36825"/>
                  </a:lnTo>
                  <a:lnTo>
                    <a:pt x="11038" y="36567"/>
                  </a:lnTo>
                  <a:lnTo>
                    <a:pt x="7737" y="35221"/>
                  </a:lnTo>
                  <a:lnTo>
                    <a:pt x="4983" y="33617"/>
                  </a:lnTo>
                  <a:lnTo>
                    <a:pt x="5359" y="32952"/>
                  </a:lnTo>
                  <a:lnTo>
                    <a:pt x="5938" y="32467"/>
                  </a:lnTo>
                  <a:lnTo>
                    <a:pt x="5242" y="30378"/>
                  </a:lnTo>
                  <a:lnTo>
                    <a:pt x="3708" y="27014"/>
                  </a:lnTo>
                  <a:lnTo>
                    <a:pt x="3873" y="25958"/>
                  </a:lnTo>
                  <a:lnTo>
                    <a:pt x="3387" y="24503"/>
                  </a:lnTo>
                  <a:lnTo>
                    <a:pt x="2855" y="23400"/>
                  </a:lnTo>
                  <a:lnTo>
                    <a:pt x="5015" y="20763"/>
                  </a:lnTo>
                  <a:lnTo>
                    <a:pt x="6000" y="18643"/>
                  </a:lnTo>
                  <a:lnTo>
                    <a:pt x="6219" y="16570"/>
                  </a:lnTo>
                  <a:lnTo>
                    <a:pt x="5640" y="14418"/>
                  </a:lnTo>
                  <a:lnTo>
                    <a:pt x="4216" y="10515"/>
                  </a:lnTo>
                  <a:lnTo>
                    <a:pt x="3340" y="9380"/>
                  </a:lnTo>
                  <a:lnTo>
                    <a:pt x="1713" y="8316"/>
                  </a:lnTo>
                  <a:lnTo>
                    <a:pt x="344" y="6580"/>
                  </a:lnTo>
                  <a:lnTo>
                    <a:pt x="0" y="5351"/>
                  </a:lnTo>
                  <a:lnTo>
                    <a:pt x="1150" y="5109"/>
                  </a:lnTo>
                  <a:lnTo>
                    <a:pt x="4506" y="5077"/>
                  </a:lnTo>
                  <a:lnTo>
                    <a:pt x="7760" y="4655"/>
                  </a:lnTo>
                  <a:lnTo>
                    <a:pt x="10311" y="3841"/>
                  </a:lnTo>
                  <a:lnTo>
                    <a:pt x="14004" y="3161"/>
                  </a:lnTo>
                  <a:lnTo>
                    <a:pt x="15521" y="2550"/>
                  </a:lnTo>
                  <a:lnTo>
                    <a:pt x="17298" y="2261"/>
                  </a:lnTo>
                  <a:lnTo>
                    <a:pt x="22688" y="2910"/>
                  </a:lnTo>
                  <a:lnTo>
                    <a:pt x="24706" y="2410"/>
                  </a:lnTo>
                  <a:lnTo>
                    <a:pt x="30777" y="2316"/>
                  </a:lnTo>
                  <a:lnTo>
                    <a:pt x="30934" y="2058"/>
                  </a:lnTo>
                  <a:lnTo>
                    <a:pt x="30112" y="1228"/>
                  </a:lnTo>
                  <a:lnTo>
                    <a:pt x="30120" y="915"/>
                  </a:lnTo>
                  <a:lnTo>
                    <a:pt x="33734" y="391"/>
                  </a:lnTo>
                  <a:lnTo>
                    <a:pt x="34298" y="0"/>
                  </a:lnTo>
                  <a:lnTo>
                    <a:pt x="34767" y="1314"/>
                  </a:lnTo>
                  <a:lnTo>
                    <a:pt x="36128" y="2777"/>
                  </a:lnTo>
                  <a:lnTo>
                    <a:pt x="37607" y="3364"/>
                  </a:lnTo>
                  <a:lnTo>
                    <a:pt x="38405" y="4170"/>
                  </a:lnTo>
                  <a:lnTo>
                    <a:pt x="38444" y="4780"/>
                  </a:lnTo>
                  <a:lnTo>
                    <a:pt x="35823" y="5523"/>
                  </a:lnTo>
                  <a:lnTo>
                    <a:pt x="35643" y="5891"/>
                  </a:lnTo>
                  <a:lnTo>
                    <a:pt x="35815" y="6251"/>
                  </a:lnTo>
                  <a:lnTo>
                    <a:pt x="36598" y="6431"/>
                  </a:lnTo>
                  <a:lnTo>
                    <a:pt x="40275" y="8262"/>
                  </a:lnTo>
                  <a:lnTo>
                    <a:pt x="42371" y="8301"/>
                  </a:lnTo>
                  <a:lnTo>
                    <a:pt x="43474" y="8856"/>
                  </a:lnTo>
                  <a:lnTo>
                    <a:pt x="44022" y="9951"/>
                  </a:lnTo>
                  <a:lnTo>
                    <a:pt x="45775" y="11438"/>
                  </a:lnTo>
                  <a:lnTo>
                    <a:pt x="47175" y="12877"/>
                  </a:lnTo>
                  <a:lnTo>
                    <a:pt x="47261" y="13370"/>
                  </a:lnTo>
                  <a:lnTo>
                    <a:pt x="46995" y="14098"/>
                  </a:lnTo>
                  <a:lnTo>
                    <a:pt x="43083" y="16907"/>
                  </a:lnTo>
                  <a:lnTo>
                    <a:pt x="42591" y="17877"/>
                  </a:lnTo>
                  <a:lnTo>
                    <a:pt x="42528" y="18901"/>
                  </a:lnTo>
                  <a:lnTo>
                    <a:pt x="44241" y="21945"/>
                  </a:lnTo>
                  <a:lnTo>
                    <a:pt x="46768" y="25262"/>
                  </a:lnTo>
                  <a:lnTo>
                    <a:pt x="50414" y="27781"/>
                  </a:lnTo>
                  <a:lnTo>
                    <a:pt x="55444" y="30511"/>
                  </a:lnTo>
                  <a:lnTo>
                    <a:pt x="55507" y="32201"/>
                  </a:lnTo>
                  <a:lnTo>
                    <a:pt x="54709" y="34204"/>
                  </a:lnTo>
                  <a:lnTo>
                    <a:pt x="54028" y="35565"/>
                  </a:lnTo>
                  <a:lnTo>
                    <a:pt x="53715" y="36489"/>
                  </a:lnTo>
                  <a:lnTo>
                    <a:pt x="53105" y="36872"/>
                  </a:lnTo>
                  <a:lnTo>
                    <a:pt x="48098" y="36786"/>
                  </a:lnTo>
                  <a:lnTo>
                    <a:pt x="47347" y="37114"/>
                  </a:lnTo>
                  <a:lnTo>
                    <a:pt x="47018" y="37506"/>
                  </a:lnTo>
                  <a:lnTo>
                    <a:pt x="46995" y="37834"/>
                  </a:lnTo>
                  <a:lnTo>
                    <a:pt x="48795" y="38444"/>
                  </a:lnTo>
                  <a:lnTo>
                    <a:pt x="51603" y="40580"/>
                  </a:lnTo>
                  <a:lnTo>
                    <a:pt x="53223" y="42653"/>
                  </a:lnTo>
                  <a:lnTo>
                    <a:pt x="54904" y="43561"/>
                  </a:lnTo>
                  <a:lnTo>
                    <a:pt x="56790" y="45212"/>
                  </a:lnTo>
                  <a:lnTo>
                    <a:pt x="58300" y="46745"/>
                  </a:lnTo>
                  <a:lnTo>
                    <a:pt x="60655" y="48732"/>
                  </a:lnTo>
                  <a:lnTo>
                    <a:pt x="63276" y="48083"/>
                  </a:lnTo>
                  <a:lnTo>
                    <a:pt x="66780" y="49851"/>
                  </a:lnTo>
                  <a:lnTo>
                    <a:pt x="66929" y="51048"/>
                  </a:lnTo>
                  <a:lnTo>
                    <a:pt x="66710" y="52120"/>
                  </a:lnTo>
                  <a:lnTo>
                    <a:pt x="64504" y="53285"/>
                  </a:lnTo>
                  <a:lnTo>
                    <a:pt x="64230" y="53770"/>
                  </a:lnTo>
                  <a:lnTo>
                    <a:pt x="64230" y="54177"/>
                  </a:lnTo>
                  <a:lnTo>
                    <a:pt x="64519" y="54748"/>
                  </a:lnTo>
                  <a:lnTo>
                    <a:pt x="65811" y="55703"/>
                  </a:lnTo>
                  <a:lnTo>
                    <a:pt x="67336" y="57119"/>
                  </a:lnTo>
                  <a:lnTo>
                    <a:pt x="69050" y="59231"/>
                  </a:lnTo>
                  <a:lnTo>
                    <a:pt x="68283" y="59865"/>
                  </a:lnTo>
                  <a:lnTo>
                    <a:pt x="66679" y="59959"/>
                  </a:lnTo>
                  <a:lnTo>
                    <a:pt x="65435" y="59701"/>
                  </a:lnTo>
                  <a:lnTo>
                    <a:pt x="64997" y="60131"/>
                  </a:lnTo>
                  <a:lnTo>
                    <a:pt x="65020" y="60819"/>
                  </a:lnTo>
                  <a:lnTo>
                    <a:pt x="66648" y="62423"/>
                  </a:lnTo>
                  <a:lnTo>
                    <a:pt x="66969" y="63589"/>
                  </a:lnTo>
                  <a:lnTo>
                    <a:pt x="66898" y="65615"/>
                  </a:lnTo>
                  <a:lnTo>
                    <a:pt x="67007" y="68189"/>
                  </a:lnTo>
                  <a:close/>
                  <a:moveTo>
                    <a:pt x="34799" y="7667"/>
                  </a:moveTo>
                  <a:lnTo>
                    <a:pt x="34908" y="6893"/>
                  </a:lnTo>
                  <a:lnTo>
                    <a:pt x="34744" y="6196"/>
                  </a:lnTo>
                  <a:lnTo>
                    <a:pt x="34157" y="5977"/>
                  </a:lnTo>
                  <a:lnTo>
                    <a:pt x="33437" y="6157"/>
                  </a:lnTo>
                  <a:lnTo>
                    <a:pt x="33382" y="6931"/>
                  </a:lnTo>
                  <a:lnTo>
                    <a:pt x="33602" y="7667"/>
                  </a:lnTo>
                  <a:lnTo>
                    <a:pt x="34329" y="7996"/>
                  </a:lnTo>
                  <a:lnTo>
                    <a:pt x="34799" y="7667"/>
                  </a:lnTo>
                  <a:close/>
                  <a:moveTo>
                    <a:pt x="46408" y="19551"/>
                  </a:moveTo>
                  <a:lnTo>
                    <a:pt x="45571" y="20028"/>
                  </a:lnTo>
                  <a:lnTo>
                    <a:pt x="44789" y="19817"/>
                  </a:lnTo>
                  <a:lnTo>
                    <a:pt x="44789" y="18628"/>
                  </a:lnTo>
                  <a:lnTo>
                    <a:pt x="45352" y="18150"/>
                  </a:lnTo>
                  <a:lnTo>
                    <a:pt x="46001" y="18174"/>
                  </a:lnTo>
                  <a:lnTo>
                    <a:pt x="46620" y="18604"/>
                  </a:lnTo>
                  <a:lnTo>
                    <a:pt x="46408" y="1955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77F3211E-EE85-AF81-A92F-C3B79D508C5B}"/>
                </a:ext>
              </a:extLst>
            </p:cNvPr>
            <p:cNvSpPr>
              <a:spLocks/>
            </p:cNvSpPr>
            <p:nvPr/>
          </p:nvSpPr>
          <p:spPr>
            <a:xfrm>
              <a:off x="7508663" y="4745319"/>
              <a:ext cx="270213" cy="303056"/>
            </a:xfrm>
            <a:custGeom>
              <a:avLst/>
              <a:gdLst>
                <a:gd name="connsiteX0" fmla="*/ 29268 w 270213"/>
                <a:gd name="connsiteY0" fmla="*/ 4506 h 303056"/>
                <a:gd name="connsiteX1" fmla="*/ 28931 w 270213"/>
                <a:gd name="connsiteY1" fmla="*/ 4858 h 303056"/>
                <a:gd name="connsiteX2" fmla="*/ 26522 w 270213"/>
                <a:gd name="connsiteY2" fmla="*/ 5828 h 303056"/>
                <a:gd name="connsiteX3" fmla="*/ 23932 w 270213"/>
                <a:gd name="connsiteY3" fmla="*/ 6736 h 303056"/>
                <a:gd name="connsiteX4" fmla="*/ 20529 w 270213"/>
                <a:gd name="connsiteY4" fmla="*/ 10429 h 303056"/>
                <a:gd name="connsiteX5" fmla="*/ 18808 w 270213"/>
                <a:gd name="connsiteY5" fmla="*/ 12025 h 303056"/>
                <a:gd name="connsiteX6" fmla="*/ 18307 w 270213"/>
                <a:gd name="connsiteY6" fmla="*/ 12424 h 303056"/>
                <a:gd name="connsiteX7" fmla="*/ 16750 w 270213"/>
                <a:gd name="connsiteY7" fmla="*/ 13308 h 303056"/>
                <a:gd name="connsiteX8" fmla="*/ 15623 w 270213"/>
                <a:gd name="connsiteY8" fmla="*/ 14067 h 303056"/>
                <a:gd name="connsiteX9" fmla="*/ 15663 w 270213"/>
                <a:gd name="connsiteY9" fmla="*/ 14481 h 303056"/>
                <a:gd name="connsiteX10" fmla="*/ 16414 w 270213"/>
                <a:gd name="connsiteY10" fmla="*/ 14966 h 303056"/>
                <a:gd name="connsiteX11" fmla="*/ 17180 w 270213"/>
                <a:gd name="connsiteY11" fmla="*/ 15764 h 303056"/>
                <a:gd name="connsiteX12" fmla="*/ 17102 w 270213"/>
                <a:gd name="connsiteY12" fmla="*/ 21796 h 303056"/>
                <a:gd name="connsiteX13" fmla="*/ 16774 w 270213"/>
                <a:gd name="connsiteY13" fmla="*/ 27742 h 303056"/>
                <a:gd name="connsiteX14" fmla="*/ 16351 w 270213"/>
                <a:gd name="connsiteY14" fmla="*/ 28243 h 303056"/>
                <a:gd name="connsiteX15" fmla="*/ 14192 w 270213"/>
                <a:gd name="connsiteY15" fmla="*/ 28438 h 303056"/>
                <a:gd name="connsiteX16" fmla="*/ 11321 w 270213"/>
                <a:gd name="connsiteY16" fmla="*/ 28853 h 303056"/>
                <a:gd name="connsiteX17" fmla="*/ 10405 w 270213"/>
                <a:gd name="connsiteY17" fmla="*/ 29119 h 303056"/>
                <a:gd name="connsiteX18" fmla="*/ 10084 w 270213"/>
                <a:gd name="connsiteY18" fmla="*/ 28532 h 303056"/>
                <a:gd name="connsiteX19" fmla="*/ 9122 w 270213"/>
                <a:gd name="connsiteY19" fmla="*/ 26357 h 303056"/>
                <a:gd name="connsiteX20" fmla="*/ 9662 w 270213"/>
                <a:gd name="connsiteY20" fmla="*/ 24292 h 303056"/>
                <a:gd name="connsiteX21" fmla="*/ 10241 w 270213"/>
                <a:gd name="connsiteY21" fmla="*/ 22750 h 303056"/>
                <a:gd name="connsiteX22" fmla="*/ 9592 w 270213"/>
                <a:gd name="connsiteY22" fmla="*/ 19613 h 303056"/>
                <a:gd name="connsiteX23" fmla="*/ 8129 w 270213"/>
                <a:gd name="connsiteY23" fmla="*/ 16820 h 303056"/>
                <a:gd name="connsiteX24" fmla="*/ 6580 w 270213"/>
                <a:gd name="connsiteY24" fmla="*/ 13276 h 303056"/>
                <a:gd name="connsiteX25" fmla="*/ 6102 w 270213"/>
                <a:gd name="connsiteY25" fmla="*/ 12596 h 303056"/>
                <a:gd name="connsiteX26" fmla="*/ 7409 w 270213"/>
                <a:gd name="connsiteY26" fmla="*/ 11453 h 303056"/>
                <a:gd name="connsiteX27" fmla="*/ 9372 w 270213"/>
                <a:gd name="connsiteY27" fmla="*/ 8950 h 303056"/>
                <a:gd name="connsiteX28" fmla="*/ 10194 w 270213"/>
                <a:gd name="connsiteY28" fmla="*/ 7651 h 303056"/>
                <a:gd name="connsiteX29" fmla="*/ 12471 w 270213"/>
                <a:gd name="connsiteY29" fmla="*/ 7362 h 303056"/>
                <a:gd name="connsiteX30" fmla="*/ 13316 w 270213"/>
                <a:gd name="connsiteY30" fmla="*/ 6454 h 303056"/>
                <a:gd name="connsiteX31" fmla="*/ 13918 w 270213"/>
                <a:gd name="connsiteY31" fmla="*/ 4999 h 303056"/>
                <a:gd name="connsiteX32" fmla="*/ 14153 w 270213"/>
                <a:gd name="connsiteY32" fmla="*/ 4154 h 303056"/>
                <a:gd name="connsiteX33" fmla="*/ 16719 w 270213"/>
                <a:gd name="connsiteY33" fmla="*/ 3466 h 303056"/>
                <a:gd name="connsiteX34" fmla="*/ 19801 w 270213"/>
                <a:gd name="connsiteY34" fmla="*/ 2238 h 303056"/>
                <a:gd name="connsiteX35" fmla="*/ 21507 w 270213"/>
                <a:gd name="connsiteY35" fmla="*/ 892 h 303056"/>
                <a:gd name="connsiteX36" fmla="*/ 23236 w 270213"/>
                <a:gd name="connsiteY36" fmla="*/ 31 h 303056"/>
                <a:gd name="connsiteX37" fmla="*/ 24331 w 270213"/>
                <a:gd name="connsiteY37" fmla="*/ 0 h 303056"/>
                <a:gd name="connsiteX38" fmla="*/ 25051 w 270213"/>
                <a:gd name="connsiteY38" fmla="*/ 352 h 303056"/>
                <a:gd name="connsiteX39" fmla="*/ 27030 w 270213"/>
                <a:gd name="connsiteY39" fmla="*/ 2683 h 303056"/>
                <a:gd name="connsiteX40" fmla="*/ 28712 w 270213"/>
                <a:gd name="connsiteY40" fmla="*/ 4154 h 303056"/>
                <a:gd name="connsiteX41" fmla="*/ 29268 w 270213"/>
                <a:gd name="connsiteY41" fmla="*/ 4506 h 303056"/>
                <a:gd name="connsiteX42" fmla="*/ 268453 w 270213"/>
                <a:gd name="connsiteY42" fmla="*/ 141878 h 303056"/>
                <a:gd name="connsiteX43" fmla="*/ 268938 w 270213"/>
                <a:gd name="connsiteY43" fmla="*/ 144788 h 303056"/>
                <a:gd name="connsiteX44" fmla="*/ 269416 w 270213"/>
                <a:gd name="connsiteY44" fmla="*/ 148833 h 303056"/>
                <a:gd name="connsiteX45" fmla="*/ 269752 w 270213"/>
                <a:gd name="connsiteY45" fmla="*/ 151743 h 303056"/>
                <a:gd name="connsiteX46" fmla="*/ 270096 w 270213"/>
                <a:gd name="connsiteY46" fmla="*/ 153050 h 303056"/>
                <a:gd name="connsiteX47" fmla="*/ 270214 w 270213"/>
                <a:gd name="connsiteY47" fmla="*/ 153746 h 303056"/>
                <a:gd name="connsiteX48" fmla="*/ 269830 w 270213"/>
                <a:gd name="connsiteY48" fmla="*/ 154497 h 303056"/>
                <a:gd name="connsiteX49" fmla="*/ 269518 w 270213"/>
                <a:gd name="connsiteY49" fmla="*/ 156242 h 303056"/>
                <a:gd name="connsiteX50" fmla="*/ 268899 w 270213"/>
                <a:gd name="connsiteY50" fmla="*/ 157791 h 303056"/>
                <a:gd name="connsiteX51" fmla="*/ 268555 w 270213"/>
                <a:gd name="connsiteY51" fmla="*/ 158871 h 303056"/>
                <a:gd name="connsiteX52" fmla="*/ 268844 w 270213"/>
                <a:gd name="connsiteY52" fmla="*/ 160858 h 303056"/>
                <a:gd name="connsiteX53" fmla="*/ 268610 w 270213"/>
                <a:gd name="connsiteY53" fmla="*/ 163705 h 303056"/>
                <a:gd name="connsiteX54" fmla="*/ 268367 w 270213"/>
                <a:gd name="connsiteY54" fmla="*/ 166717 h 303056"/>
                <a:gd name="connsiteX55" fmla="*/ 268289 w 270213"/>
                <a:gd name="connsiteY55" fmla="*/ 169620 h 303056"/>
                <a:gd name="connsiteX56" fmla="*/ 269111 w 270213"/>
                <a:gd name="connsiteY56" fmla="*/ 174815 h 303056"/>
                <a:gd name="connsiteX57" fmla="*/ 268993 w 270213"/>
                <a:gd name="connsiteY57" fmla="*/ 176411 h 303056"/>
                <a:gd name="connsiteX58" fmla="*/ 267968 w 270213"/>
                <a:gd name="connsiteY58" fmla="*/ 179133 h 303056"/>
                <a:gd name="connsiteX59" fmla="*/ 267194 w 270213"/>
                <a:gd name="connsiteY59" fmla="*/ 181199 h 303056"/>
                <a:gd name="connsiteX60" fmla="*/ 266693 w 270213"/>
                <a:gd name="connsiteY60" fmla="*/ 183593 h 303056"/>
                <a:gd name="connsiteX61" fmla="*/ 266599 w 270213"/>
                <a:gd name="connsiteY61" fmla="*/ 184844 h 303056"/>
                <a:gd name="connsiteX62" fmla="*/ 268477 w 270213"/>
                <a:gd name="connsiteY62" fmla="*/ 188381 h 303056"/>
                <a:gd name="connsiteX63" fmla="*/ 268367 w 270213"/>
                <a:gd name="connsiteY63" fmla="*/ 189085 h 303056"/>
                <a:gd name="connsiteX64" fmla="*/ 266928 w 270213"/>
                <a:gd name="connsiteY64" fmla="*/ 189304 h 303056"/>
                <a:gd name="connsiteX65" fmla="*/ 265739 w 270213"/>
                <a:gd name="connsiteY65" fmla="*/ 189366 h 303056"/>
                <a:gd name="connsiteX66" fmla="*/ 261186 w 270213"/>
                <a:gd name="connsiteY66" fmla="*/ 189366 h 303056"/>
                <a:gd name="connsiteX67" fmla="*/ 254661 w 270213"/>
                <a:gd name="connsiteY67" fmla="*/ 189366 h 303056"/>
                <a:gd name="connsiteX68" fmla="*/ 248136 w 270213"/>
                <a:gd name="connsiteY68" fmla="*/ 189366 h 303056"/>
                <a:gd name="connsiteX69" fmla="*/ 241611 w 270213"/>
                <a:gd name="connsiteY69" fmla="*/ 189366 h 303056"/>
                <a:gd name="connsiteX70" fmla="*/ 235611 w 270213"/>
                <a:gd name="connsiteY70" fmla="*/ 189366 h 303056"/>
                <a:gd name="connsiteX71" fmla="*/ 229868 w 270213"/>
                <a:gd name="connsiteY71" fmla="*/ 189366 h 303056"/>
                <a:gd name="connsiteX72" fmla="*/ 224806 w 270213"/>
                <a:gd name="connsiteY72" fmla="*/ 189366 h 303056"/>
                <a:gd name="connsiteX73" fmla="*/ 224806 w 270213"/>
                <a:gd name="connsiteY73" fmla="*/ 192856 h 303056"/>
                <a:gd name="connsiteX74" fmla="*/ 224806 w 270213"/>
                <a:gd name="connsiteY74" fmla="*/ 200053 h 303056"/>
                <a:gd name="connsiteX75" fmla="*/ 224806 w 270213"/>
                <a:gd name="connsiteY75" fmla="*/ 207258 h 303056"/>
                <a:gd name="connsiteX76" fmla="*/ 224806 w 270213"/>
                <a:gd name="connsiteY76" fmla="*/ 214472 h 303056"/>
                <a:gd name="connsiteX77" fmla="*/ 224806 w 270213"/>
                <a:gd name="connsiteY77" fmla="*/ 221701 h 303056"/>
                <a:gd name="connsiteX78" fmla="*/ 224806 w 270213"/>
                <a:gd name="connsiteY78" fmla="*/ 228937 h 303056"/>
                <a:gd name="connsiteX79" fmla="*/ 224806 w 270213"/>
                <a:gd name="connsiteY79" fmla="*/ 236182 h 303056"/>
                <a:gd name="connsiteX80" fmla="*/ 224806 w 270213"/>
                <a:gd name="connsiteY80" fmla="*/ 243434 h 303056"/>
                <a:gd name="connsiteX81" fmla="*/ 224806 w 270213"/>
                <a:gd name="connsiteY81" fmla="*/ 250702 h 303056"/>
                <a:gd name="connsiteX82" fmla="*/ 224806 w 270213"/>
                <a:gd name="connsiteY82" fmla="*/ 255952 h 303056"/>
                <a:gd name="connsiteX83" fmla="*/ 226129 w 270213"/>
                <a:gd name="connsiteY83" fmla="*/ 262930 h 303056"/>
                <a:gd name="connsiteX84" fmla="*/ 228554 w 270213"/>
                <a:gd name="connsiteY84" fmla="*/ 270534 h 303056"/>
                <a:gd name="connsiteX85" fmla="*/ 229500 w 270213"/>
                <a:gd name="connsiteY85" fmla="*/ 271239 h 303056"/>
                <a:gd name="connsiteX86" fmla="*/ 231941 w 270213"/>
                <a:gd name="connsiteY86" fmla="*/ 272639 h 303056"/>
                <a:gd name="connsiteX87" fmla="*/ 235329 w 270213"/>
                <a:gd name="connsiteY87" fmla="*/ 275502 h 303056"/>
                <a:gd name="connsiteX88" fmla="*/ 237230 w 270213"/>
                <a:gd name="connsiteY88" fmla="*/ 277669 h 303056"/>
                <a:gd name="connsiteX89" fmla="*/ 241095 w 270213"/>
                <a:gd name="connsiteY89" fmla="*/ 281432 h 303056"/>
                <a:gd name="connsiteX90" fmla="*/ 246235 w 270213"/>
                <a:gd name="connsiteY90" fmla="*/ 286236 h 303056"/>
                <a:gd name="connsiteX91" fmla="*/ 251187 w 270213"/>
                <a:gd name="connsiteY91" fmla="*/ 290547 h 303056"/>
                <a:gd name="connsiteX92" fmla="*/ 255560 w 270213"/>
                <a:gd name="connsiteY92" fmla="*/ 294349 h 303056"/>
                <a:gd name="connsiteX93" fmla="*/ 248699 w 270213"/>
                <a:gd name="connsiteY93" fmla="*/ 295687 h 303056"/>
                <a:gd name="connsiteX94" fmla="*/ 238943 w 270213"/>
                <a:gd name="connsiteY94" fmla="*/ 297580 h 303056"/>
                <a:gd name="connsiteX95" fmla="*/ 232364 w 270213"/>
                <a:gd name="connsiteY95" fmla="*/ 298863 h 303056"/>
                <a:gd name="connsiteX96" fmla="*/ 224376 w 270213"/>
                <a:gd name="connsiteY96" fmla="*/ 300420 h 303056"/>
                <a:gd name="connsiteX97" fmla="*/ 219056 w 270213"/>
                <a:gd name="connsiteY97" fmla="*/ 301398 h 303056"/>
                <a:gd name="connsiteX98" fmla="*/ 212430 w 270213"/>
                <a:gd name="connsiteY98" fmla="*/ 302611 h 303056"/>
                <a:gd name="connsiteX99" fmla="*/ 211374 w 270213"/>
                <a:gd name="connsiteY99" fmla="*/ 302587 h 303056"/>
                <a:gd name="connsiteX100" fmla="*/ 209598 w 270213"/>
                <a:gd name="connsiteY100" fmla="*/ 301750 h 303056"/>
                <a:gd name="connsiteX101" fmla="*/ 205764 w 270213"/>
                <a:gd name="connsiteY101" fmla="*/ 301585 h 303056"/>
                <a:gd name="connsiteX102" fmla="*/ 201258 w 270213"/>
                <a:gd name="connsiteY102" fmla="*/ 302743 h 303056"/>
                <a:gd name="connsiteX103" fmla="*/ 197683 w 270213"/>
                <a:gd name="connsiteY103" fmla="*/ 303057 h 303056"/>
                <a:gd name="connsiteX104" fmla="*/ 195038 w 270213"/>
                <a:gd name="connsiteY104" fmla="*/ 302524 h 303056"/>
                <a:gd name="connsiteX105" fmla="*/ 192457 w 270213"/>
                <a:gd name="connsiteY105" fmla="*/ 301515 h 303056"/>
                <a:gd name="connsiteX106" fmla="*/ 189937 w 270213"/>
                <a:gd name="connsiteY106" fmla="*/ 300021 h 303056"/>
                <a:gd name="connsiteX107" fmla="*/ 185580 w 270213"/>
                <a:gd name="connsiteY107" fmla="*/ 299473 h 303056"/>
                <a:gd name="connsiteX108" fmla="*/ 179376 w 270213"/>
                <a:gd name="connsiteY108" fmla="*/ 299880 h 303056"/>
                <a:gd name="connsiteX109" fmla="*/ 173399 w 270213"/>
                <a:gd name="connsiteY109" fmla="*/ 299590 h 303056"/>
                <a:gd name="connsiteX110" fmla="*/ 167641 w 270213"/>
                <a:gd name="connsiteY110" fmla="*/ 298605 h 303056"/>
                <a:gd name="connsiteX111" fmla="*/ 163525 w 270213"/>
                <a:gd name="connsiteY111" fmla="*/ 298214 h 303056"/>
                <a:gd name="connsiteX112" fmla="*/ 161045 w 270213"/>
                <a:gd name="connsiteY112" fmla="*/ 298425 h 303056"/>
                <a:gd name="connsiteX113" fmla="*/ 158386 w 270213"/>
                <a:gd name="connsiteY113" fmla="*/ 298104 h 303056"/>
                <a:gd name="connsiteX114" fmla="*/ 155545 w 270213"/>
                <a:gd name="connsiteY114" fmla="*/ 297252 h 303056"/>
                <a:gd name="connsiteX115" fmla="*/ 153175 w 270213"/>
                <a:gd name="connsiteY115" fmla="*/ 295804 h 303056"/>
                <a:gd name="connsiteX116" fmla="*/ 150327 w 270213"/>
                <a:gd name="connsiteY116" fmla="*/ 292753 h 303056"/>
                <a:gd name="connsiteX117" fmla="*/ 148098 w 270213"/>
                <a:gd name="connsiteY117" fmla="*/ 289843 h 303056"/>
                <a:gd name="connsiteX118" fmla="*/ 147519 w 270213"/>
                <a:gd name="connsiteY118" fmla="*/ 289428 h 303056"/>
                <a:gd name="connsiteX119" fmla="*/ 146815 w 270213"/>
                <a:gd name="connsiteY119" fmla="*/ 288982 h 303056"/>
                <a:gd name="connsiteX120" fmla="*/ 146119 w 270213"/>
                <a:gd name="connsiteY120" fmla="*/ 288849 h 303056"/>
                <a:gd name="connsiteX121" fmla="*/ 139797 w 270213"/>
                <a:gd name="connsiteY121" fmla="*/ 288771 h 303056"/>
                <a:gd name="connsiteX122" fmla="*/ 133797 w 270213"/>
                <a:gd name="connsiteY122" fmla="*/ 288700 h 303056"/>
                <a:gd name="connsiteX123" fmla="*/ 130362 w 270213"/>
                <a:gd name="connsiteY123" fmla="*/ 288693 h 303056"/>
                <a:gd name="connsiteX124" fmla="*/ 121960 w 270213"/>
                <a:gd name="connsiteY124" fmla="*/ 288685 h 303056"/>
                <a:gd name="connsiteX125" fmla="*/ 113557 w 270213"/>
                <a:gd name="connsiteY125" fmla="*/ 288677 h 303056"/>
                <a:gd name="connsiteX126" fmla="*/ 105155 w 270213"/>
                <a:gd name="connsiteY126" fmla="*/ 288661 h 303056"/>
                <a:gd name="connsiteX127" fmla="*/ 96753 w 270213"/>
                <a:gd name="connsiteY127" fmla="*/ 288654 h 303056"/>
                <a:gd name="connsiteX128" fmla="*/ 88350 w 270213"/>
                <a:gd name="connsiteY128" fmla="*/ 288638 h 303056"/>
                <a:gd name="connsiteX129" fmla="*/ 79948 w 270213"/>
                <a:gd name="connsiteY129" fmla="*/ 288630 h 303056"/>
                <a:gd name="connsiteX130" fmla="*/ 71545 w 270213"/>
                <a:gd name="connsiteY130" fmla="*/ 288615 h 303056"/>
                <a:gd name="connsiteX131" fmla="*/ 63143 w 270213"/>
                <a:gd name="connsiteY131" fmla="*/ 288606 h 303056"/>
                <a:gd name="connsiteX132" fmla="*/ 58684 w 270213"/>
                <a:gd name="connsiteY132" fmla="*/ 288599 h 303056"/>
                <a:gd name="connsiteX133" fmla="*/ 54537 w 270213"/>
                <a:gd name="connsiteY133" fmla="*/ 288833 h 303056"/>
                <a:gd name="connsiteX134" fmla="*/ 49961 w 270213"/>
                <a:gd name="connsiteY134" fmla="*/ 289084 h 303056"/>
                <a:gd name="connsiteX135" fmla="*/ 49304 w 270213"/>
                <a:gd name="connsiteY135" fmla="*/ 288974 h 303056"/>
                <a:gd name="connsiteX136" fmla="*/ 48216 w 270213"/>
                <a:gd name="connsiteY136" fmla="*/ 288622 h 303056"/>
                <a:gd name="connsiteX137" fmla="*/ 47473 w 270213"/>
                <a:gd name="connsiteY137" fmla="*/ 287981 h 303056"/>
                <a:gd name="connsiteX138" fmla="*/ 45008 w 270213"/>
                <a:gd name="connsiteY138" fmla="*/ 286330 h 303056"/>
                <a:gd name="connsiteX139" fmla="*/ 42865 w 270213"/>
                <a:gd name="connsiteY139" fmla="*/ 285078 h 303056"/>
                <a:gd name="connsiteX140" fmla="*/ 39946 w 270213"/>
                <a:gd name="connsiteY140" fmla="*/ 282966 h 303056"/>
                <a:gd name="connsiteX141" fmla="*/ 38061 w 270213"/>
                <a:gd name="connsiteY141" fmla="*/ 280658 h 303056"/>
                <a:gd name="connsiteX142" fmla="*/ 36473 w 270213"/>
                <a:gd name="connsiteY142" fmla="*/ 279923 h 303056"/>
                <a:gd name="connsiteX143" fmla="*/ 33664 w 270213"/>
                <a:gd name="connsiteY143" fmla="*/ 279508 h 303056"/>
                <a:gd name="connsiteX144" fmla="*/ 31552 w 270213"/>
                <a:gd name="connsiteY144" fmla="*/ 279101 h 303056"/>
                <a:gd name="connsiteX145" fmla="*/ 29831 w 270213"/>
                <a:gd name="connsiteY145" fmla="*/ 279007 h 303056"/>
                <a:gd name="connsiteX146" fmla="*/ 26803 w 270213"/>
                <a:gd name="connsiteY146" fmla="*/ 280095 h 303056"/>
                <a:gd name="connsiteX147" fmla="*/ 24519 w 270213"/>
                <a:gd name="connsiteY147" fmla="*/ 281174 h 303056"/>
                <a:gd name="connsiteX148" fmla="*/ 22892 w 270213"/>
                <a:gd name="connsiteY148" fmla="*/ 282215 h 303056"/>
                <a:gd name="connsiteX149" fmla="*/ 20067 w 270213"/>
                <a:gd name="connsiteY149" fmla="*/ 283404 h 303056"/>
                <a:gd name="connsiteX150" fmla="*/ 17689 w 270213"/>
                <a:gd name="connsiteY150" fmla="*/ 284593 h 303056"/>
                <a:gd name="connsiteX151" fmla="*/ 13543 w 270213"/>
                <a:gd name="connsiteY151" fmla="*/ 284437 h 303056"/>
                <a:gd name="connsiteX152" fmla="*/ 12643 w 270213"/>
                <a:gd name="connsiteY152" fmla="*/ 284609 h 303056"/>
                <a:gd name="connsiteX153" fmla="*/ 10335 w 270213"/>
                <a:gd name="connsiteY153" fmla="*/ 284530 h 303056"/>
                <a:gd name="connsiteX154" fmla="*/ 8160 w 270213"/>
                <a:gd name="connsiteY154" fmla="*/ 283490 h 303056"/>
                <a:gd name="connsiteX155" fmla="*/ 5954 w 270213"/>
                <a:gd name="connsiteY155" fmla="*/ 283584 h 303056"/>
                <a:gd name="connsiteX156" fmla="*/ 3505 w 270213"/>
                <a:gd name="connsiteY156" fmla="*/ 284906 h 303056"/>
                <a:gd name="connsiteX157" fmla="*/ 0 w 270213"/>
                <a:gd name="connsiteY157" fmla="*/ 285422 h 303056"/>
                <a:gd name="connsiteX158" fmla="*/ 814 w 270213"/>
                <a:gd name="connsiteY158" fmla="*/ 276793 h 303056"/>
                <a:gd name="connsiteX159" fmla="*/ 1666 w 270213"/>
                <a:gd name="connsiteY159" fmla="*/ 272983 h 303056"/>
                <a:gd name="connsiteX160" fmla="*/ 1690 w 270213"/>
                <a:gd name="connsiteY160" fmla="*/ 268430 h 303056"/>
                <a:gd name="connsiteX161" fmla="*/ 1189 w 270213"/>
                <a:gd name="connsiteY161" fmla="*/ 256664 h 303056"/>
                <a:gd name="connsiteX162" fmla="*/ 587 w 270213"/>
                <a:gd name="connsiteY162" fmla="*/ 255044 h 303056"/>
                <a:gd name="connsiteX163" fmla="*/ 180 w 270213"/>
                <a:gd name="connsiteY163" fmla="*/ 253151 h 303056"/>
                <a:gd name="connsiteX164" fmla="*/ 2347 w 270213"/>
                <a:gd name="connsiteY164" fmla="*/ 251711 h 303056"/>
                <a:gd name="connsiteX165" fmla="*/ 3450 w 270213"/>
                <a:gd name="connsiteY165" fmla="*/ 250608 h 303056"/>
                <a:gd name="connsiteX166" fmla="*/ 4945 w 270213"/>
                <a:gd name="connsiteY166" fmla="*/ 248660 h 303056"/>
                <a:gd name="connsiteX167" fmla="*/ 6008 w 270213"/>
                <a:gd name="connsiteY167" fmla="*/ 245930 h 303056"/>
                <a:gd name="connsiteX168" fmla="*/ 7260 w 270213"/>
                <a:gd name="connsiteY168" fmla="*/ 239921 h 303056"/>
                <a:gd name="connsiteX169" fmla="*/ 11813 w 270213"/>
                <a:gd name="connsiteY169" fmla="*/ 226129 h 303056"/>
                <a:gd name="connsiteX170" fmla="*/ 13973 w 270213"/>
                <a:gd name="connsiteY170" fmla="*/ 212649 h 303056"/>
                <a:gd name="connsiteX171" fmla="*/ 16711 w 270213"/>
                <a:gd name="connsiteY171" fmla="*/ 206281 h 303056"/>
                <a:gd name="connsiteX172" fmla="*/ 17736 w 270213"/>
                <a:gd name="connsiteY172" fmla="*/ 199145 h 303056"/>
                <a:gd name="connsiteX173" fmla="*/ 25356 w 270213"/>
                <a:gd name="connsiteY173" fmla="*/ 189953 h 303056"/>
                <a:gd name="connsiteX174" fmla="*/ 27234 w 270213"/>
                <a:gd name="connsiteY174" fmla="*/ 184312 h 303056"/>
                <a:gd name="connsiteX175" fmla="*/ 31177 w 270213"/>
                <a:gd name="connsiteY175" fmla="*/ 181551 h 303056"/>
                <a:gd name="connsiteX176" fmla="*/ 36755 w 270213"/>
                <a:gd name="connsiteY176" fmla="*/ 178609 h 303056"/>
                <a:gd name="connsiteX177" fmla="*/ 40729 w 270213"/>
                <a:gd name="connsiteY177" fmla="*/ 173375 h 303056"/>
                <a:gd name="connsiteX178" fmla="*/ 42653 w 270213"/>
                <a:gd name="connsiteY178" fmla="*/ 169753 h 303056"/>
                <a:gd name="connsiteX179" fmla="*/ 44844 w 270213"/>
                <a:gd name="connsiteY179" fmla="*/ 162814 h 303056"/>
                <a:gd name="connsiteX180" fmla="*/ 44821 w 270213"/>
                <a:gd name="connsiteY180" fmla="*/ 155577 h 303056"/>
                <a:gd name="connsiteX181" fmla="*/ 46213 w 270213"/>
                <a:gd name="connsiteY181" fmla="*/ 145931 h 303056"/>
                <a:gd name="connsiteX182" fmla="*/ 45908 w 270213"/>
                <a:gd name="connsiteY182" fmla="*/ 143161 h 303056"/>
                <a:gd name="connsiteX183" fmla="*/ 43827 w 270213"/>
                <a:gd name="connsiteY183" fmla="*/ 139327 h 303056"/>
                <a:gd name="connsiteX184" fmla="*/ 43444 w 270213"/>
                <a:gd name="connsiteY184" fmla="*/ 136589 h 303056"/>
                <a:gd name="connsiteX185" fmla="*/ 41511 w 270213"/>
                <a:gd name="connsiteY185" fmla="*/ 133898 h 303056"/>
                <a:gd name="connsiteX186" fmla="*/ 39446 w 270213"/>
                <a:gd name="connsiteY186" fmla="*/ 131864 h 303056"/>
                <a:gd name="connsiteX187" fmla="*/ 38476 w 270213"/>
                <a:gd name="connsiteY187" fmla="*/ 128234 h 303056"/>
                <a:gd name="connsiteX188" fmla="*/ 34892 w 270213"/>
                <a:gd name="connsiteY188" fmla="*/ 122515 h 303056"/>
                <a:gd name="connsiteX189" fmla="*/ 33915 w 270213"/>
                <a:gd name="connsiteY189" fmla="*/ 118705 h 303056"/>
                <a:gd name="connsiteX190" fmla="*/ 32201 w 270213"/>
                <a:gd name="connsiteY190" fmla="*/ 115967 h 303056"/>
                <a:gd name="connsiteX191" fmla="*/ 31928 w 270213"/>
                <a:gd name="connsiteY191" fmla="*/ 112595 h 303056"/>
                <a:gd name="connsiteX192" fmla="*/ 31028 w 270213"/>
                <a:gd name="connsiteY192" fmla="*/ 109027 h 303056"/>
                <a:gd name="connsiteX193" fmla="*/ 29275 w 270213"/>
                <a:gd name="connsiteY193" fmla="*/ 105507 h 303056"/>
                <a:gd name="connsiteX194" fmla="*/ 27640 w 270213"/>
                <a:gd name="connsiteY194" fmla="*/ 101478 h 303056"/>
                <a:gd name="connsiteX195" fmla="*/ 27640 w 270213"/>
                <a:gd name="connsiteY195" fmla="*/ 100218 h 303056"/>
                <a:gd name="connsiteX196" fmla="*/ 28704 w 270213"/>
                <a:gd name="connsiteY196" fmla="*/ 98700 h 303056"/>
                <a:gd name="connsiteX197" fmla="*/ 29713 w 270213"/>
                <a:gd name="connsiteY197" fmla="*/ 98208 h 303056"/>
                <a:gd name="connsiteX198" fmla="*/ 29377 w 270213"/>
                <a:gd name="connsiteY198" fmla="*/ 98974 h 303056"/>
                <a:gd name="connsiteX199" fmla="*/ 28704 w 270213"/>
                <a:gd name="connsiteY199" fmla="*/ 99874 h 303056"/>
                <a:gd name="connsiteX200" fmla="*/ 28868 w 270213"/>
                <a:gd name="connsiteY200" fmla="*/ 100570 h 303056"/>
                <a:gd name="connsiteX201" fmla="*/ 35565 w 270213"/>
                <a:gd name="connsiteY201" fmla="*/ 93514 h 303056"/>
                <a:gd name="connsiteX202" fmla="*/ 35988 w 270213"/>
                <a:gd name="connsiteY202" fmla="*/ 92137 h 303056"/>
                <a:gd name="connsiteX203" fmla="*/ 35761 w 270213"/>
                <a:gd name="connsiteY203" fmla="*/ 90595 h 303056"/>
                <a:gd name="connsiteX204" fmla="*/ 35730 w 270213"/>
                <a:gd name="connsiteY204" fmla="*/ 88710 h 303056"/>
                <a:gd name="connsiteX205" fmla="*/ 35995 w 270213"/>
                <a:gd name="connsiteY205" fmla="*/ 86519 h 303056"/>
                <a:gd name="connsiteX206" fmla="*/ 29674 w 270213"/>
                <a:gd name="connsiteY206" fmla="*/ 73525 h 303056"/>
                <a:gd name="connsiteX207" fmla="*/ 24660 w 270213"/>
                <a:gd name="connsiteY207" fmla="*/ 61461 h 303056"/>
                <a:gd name="connsiteX208" fmla="*/ 23807 w 270213"/>
                <a:gd name="connsiteY208" fmla="*/ 55366 h 303056"/>
                <a:gd name="connsiteX209" fmla="*/ 17172 w 270213"/>
                <a:gd name="connsiteY209" fmla="*/ 47363 h 303056"/>
                <a:gd name="connsiteX210" fmla="*/ 14560 w 270213"/>
                <a:gd name="connsiteY210" fmla="*/ 42161 h 303056"/>
                <a:gd name="connsiteX211" fmla="*/ 13073 w 270213"/>
                <a:gd name="connsiteY211" fmla="*/ 38515 h 303056"/>
                <a:gd name="connsiteX212" fmla="*/ 11954 w 270213"/>
                <a:gd name="connsiteY212" fmla="*/ 37138 h 303056"/>
                <a:gd name="connsiteX213" fmla="*/ 12377 w 270213"/>
                <a:gd name="connsiteY213" fmla="*/ 36441 h 303056"/>
                <a:gd name="connsiteX214" fmla="*/ 14082 w 270213"/>
                <a:gd name="connsiteY214" fmla="*/ 36262 h 303056"/>
                <a:gd name="connsiteX215" fmla="*/ 17884 w 270213"/>
                <a:gd name="connsiteY215" fmla="*/ 35417 h 303056"/>
                <a:gd name="connsiteX216" fmla="*/ 23095 w 270213"/>
                <a:gd name="connsiteY216" fmla="*/ 34494 h 303056"/>
                <a:gd name="connsiteX217" fmla="*/ 27906 w 270213"/>
                <a:gd name="connsiteY217" fmla="*/ 32381 h 303056"/>
                <a:gd name="connsiteX218" fmla="*/ 29189 w 270213"/>
                <a:gd name="connsiteY218" fmla="*/ 31442 h 303056"/>
                <a:gd name="connsiteX219" fmla="*/ 31740 w 270213"/>
                <a:gd name="connsiteY219" fmla="*/ 31255 h 303056"/>
                <a:gd name="connsiteX220" fmla="*/ 34337 w 270213"/>
                <a:gd name="connsiteY220" fmla="*/ 31818 h 303056"/>
                <a:gd name="connsiteX221" fmla="*/ 35299 w 270213"/>
                <a:gd name="connsiteY221" fmla="*/ 31411 h 303056"/>
                <a:gd name="connsiteX222" fmla="*/ 35847 w 270213"/>
                <a:gd name="connsiteY222" fmla="*/ 31380 h 303056"/>
                <a:gd name="connsiteX223" fmla="*/ 41941 w 270213"/>
                <a:gd name="connsiteY223" fmla="*/ 31380 h 303056"/>
                <a:gd name="connsiteX224" fmla="*/ 44476 w 270213"/>
                <a:gd name="connsiteY224" fmla="*/ 31239 h 303056"/>
                <a:gd name="connsiteX225" fmla="*/ 49178 w 270213"/>
                <a:gd name="connsiteY225" fmla="*/ 31278 h 303056"/>
                <a:gd name="connsiteX226" fmla="*/ 52143 w 270213"/>
                <a:gd name="connsiteY226" fmla="*/ 31450 h 303056"/>
                <a:gd name="connsiteX227" fmla="*/ 53833 w 270213"/>
                <a:gd name="connsiteY227" fmla="*/ 31685 h 303056"/>
                <a:gd name="connsiteX228" fmla="*/ 58394 w 270213"/>
                <a:gd name="connsiteY228" fmla="*/ 32053 h 303056"/>
                <a:gd name="connsiteX229" fmla="*/ 64089 w 270213"/>
                <a:gd name="connsiteY229" fmla="*/ 31967 h 303056"/>
                <a:gd name="connsiteX230" fmla="*/ 66100 w 270213"/>
                <a:gd name="connsiteY230" fmla="*/ 31779 h 303056"/>
                <a:gd name="connsiteX231" fmla="*/ 73564 w 270213"/>
                <a:gd name="connsiteY231" fmla="*/ 31654 h 303056"/>
                <a:gd name="connsiteX232" fmla="*/ 80933 w 270213"/>
                <a:gd name="connsiteY232" fmla="*/ 31528 h 303056"/>
                <a:gd name="connsiteX233" fmla="*/ 87560 w 270213"/>
                <a:gd name="connsiteY233" fmla="*/ 31419 h 303056"/>
                <a:gd name="connsiteX234" fmla="*/ 94883 w 270213"/>
                <a:gd name="connsiteY234" fmla="*/ 31442 h 303056"/>
                <a:gd name="connsiteX235" fmla="*/ 100484 w 270213"/>
                <a:gd name="connsiteY235" fmla="*/ 31458 h 303056"/>
                <a:gd name="connsiteX236" fmla="*/ 103035 w 270213"/>
                <a:gd name="connsiteY236" fmla="*/ 32217 h 303056"/>
                <a:gd name="connsiteX237" fmla="*/ 105351 w 270213"/>
                <a:gd name="connsiteY237" fmla="*/ 33656 h 303056"/>
                <a:gd name="connsiteX238" fmla="*/ 106406 w 270213"/>
                <a:gd name="connsiteY238" fmla="*/ 34963 h 303056"/>
                <a:gd name="connsiteX239" fmla="*/ 106907 w 270213"/>
                <a:gd name="connsiteY239" fmla="*/ 35542 h 303056"/>
                <a:gd name="connsiteX240" fmla="*/ 107596 w 270213"/>
                <a:gd name="connsiteY240" fmla="*/ 36919 h 303056"/>
                <a:gd name="connsiteX241" fmla="*/ 108863 w 270213"/>
                <a:gd name="connsiteY241" fmla="*/ 38014 h 303056"/>
                <a:gd name="connsiteX242" fmla="*/ 109317 w 270213"/>
                <a:gd name="connsiteY242" fmla="*/ 39704 h 303056"/>
                <a:gd name="connsiteX243" fmla="*/ 108949 w 270213"/>
                <a:gd name="connsiteY243" fmla="*/ 41996 h 303056"/>
                <a:gd name="connsiteX244" fmla="*/ 109129 w 270213"/>
                <a:gd name="connsiteY244" fmla="*/ 44758 h 303056"/>
                <a:gd name="connsiteX245" fmla="*/ 109864 w 270213"/>
                <a:gd name="connsiteY245" fmla="*/ 47981 h 303056"/>
                <a:gd name="connsiteX246" fmla="*/ 111406 w 270213"/>
                <a:gd name="connsiteY246" fmla="*/ 51361 h 303056"/>
                <a:gd name="connsiteX247" fmla="*/ 113737 w 270213"/>
                <a:gd name="connsiteY247" fmla="*/ 54913 h 303056"/>
                <a:gd name="connsiteX248" fmla="*/ 114754 w 270213"/>
                <a:gd name="connsiteY248" fmla="*/ 57729 h 303056"/>
                <a:gd name="connsiteX249" fmla="*/ 114449 w 270213"/>
                <a:gd name="connsiteY249" fmla="*/ 59818 h 303056"/>
                <a:gd name="connsiteX250" fmla="*/ 115169 w 270213"/>
                <a:gd name="connsiteY250" fmla="*/ 62024 h 303056"/>
                <a:gd name="connsiteX251" fmla="*/ 116906 w 270213"/>
                <a:gd name="connsiteY251" fmla="*/ 64348 h 303056"/>
                <a:gd name="connsiteX252" fmla="*/ 118173 w 270213"/>
                <a:gd name="connsiteY252" fmla="*/ 65576 h 303056"/>
                <a:gd name="connsiteX253" fmla="*/ 118908 w 270213"/>
                <a:gd name="connsiteY253" fmla="*/ 66507 h 303056"/>
                <a:gd name="connsiteX254" fmla="*/ 120880 w 270213"/>
                <a:gd name="connsiteY254" fmla="*/ 70075 h 303056"/>
                <a:gd name="connsiteX255" fmla="*/ 124533 w 270213"/>
                <a:gd name="connsiteY255" fmla="*/ 75770 h 303056"/>
                <a:gd name="connsiteX256" fmla="*/ 127272 w 270213"/>
                <a:gd name="connsiteY256" fmla="*/ 80041 h 303056"/>
                <a:gd name="connsiteX257" fmla="*/ 128234 w 270213"/>
                <a:gd name="connsiteY257" fmla="*/ 80550 h 303056"/>
                <a:gd name="connsiteX258" fmla="*/ 129635 w 270213"/>
                <a:gd name="connsiteY258" fmla="*/ 80370 h 303056"/>
                <a:gd name="connsiteX259" fmla="*/ 132608 w 270213"/>
                <a:gd name="connsiteY259" fmla="*/ 79948 h 303056"/>
                <a:gd name="connsiteX260" fmla="*/ 135549 w 270213"/>
                <a:gd name="connsiteY260" fmla="*/ 79862 h 303056"/>
                <a:gd name="connsiteX261" fmla="*/ 137653 w 270213"/>
                <a:gd name="connsiteY261" fmla="*/ 80738 h 303056"/>
                <a:gd name="connsiteX262" fmla="*/ 138499 w 270213"/>
                <a:gd name="connsiteY262" fmla="*/ 80589 h 303056"/>
                <a:gd name="connsiteX263" fmla="*/ 141667 w 270213"/>
                <a:gd name="connsiteY263" fmla="*/ 78892 h 303056"/>
                <a:gd name="connsiteX264" fmla="*/ 144812 w 270213"/>
                <a:gd name="connsiteY264" fmla="*/ 78375 h 303056"/>
                <a:gd name="connsiteX265" fmla="*/ 148098 w 270213"/>
                <a:gd name="connsiteY265" fmla="*/ 77671 h 303056"/>
                <a:gd name="connsiteX266" fmla="*/ 149811 w 270213"/>
                <a:gd name="connsiteY266" fmla="*/ 76951 h 303056"/>
                <a:gd name="connsiteX267" fmla="*/ 151806 w 270213"/>
                <a:gd name="connsiteY267" fmla="*/ 76951 h 303056"/>
                <a:gd name="connsiteX268" fmla="*/ 157181 w 270213"/>
                <a:gd name="connsiteY268" fmla="*/ 78320 h 303056"/>
                <a:gd name="connsiteX269" fmla="*/ 158198 w 270213"/>
                <a:gd name="connsiteY269" fmla="*/ 78391 h 303056"/>
                <a:gd name="connsiteX270" fmla="*/ 162548 w 270213"/>
                <a:gd name="connsiteY270" fmla="*/ 78391 h 303056"/>
                <a:gd name="connsiteX271" fmla="*/ 166898 w 270213"/>
                <a:gd name="connsiteY271" fmla="*/ 77624 h 303056"/>
                <a:gd name="connsiteX272" fmla="*/ 167539 w 270213"/>
                <a:gd name="connsiteY272" fmla="*/ 71897 h 303056"/>
                <a:gd name="connsiteX273" fmla="*/ 167578 w 270213"/>
                <a:gd name="connsiteY273" fmla="*/ 70763 h 303056"/>
                <a:gd name="connsiteX274" fmla="*/ 168626 w 270213"/>
                <a:gd name="connsiteY274" fmla="*/ 68611 h 303056"/>
                <a:gd name="connsiteX275" fmla="*/ 169957 w 270213"/>
                <a:gd name="connsiteY275" fmla="*/ 66734 h 303056"/>
                <a:gd name="connsiteX276" fmla="*/ 170121 w 270213"/>
                <a:gd name="connsiteY276" fmla="*/ 64942 h 303056"/>
                <a:gd name="connsiteX277" fmla="*/ 170042 w 270213"/>
                <a:gd name="connsiteY277" fmla="*/ 62494 h 303056"/>
                <a:gd name="connsiteX278" fmla="*/ 171005 w 270213"/>
                <a:gd name="connsiteY278" fmla="*/ 59529 h 303056"/>
                <a:gd name="connsiteX279" fmla="*/ 173923 w 270213"/>
                <a:gd name="connsiteY279" fmla="*/ 57166 h 303056"/>
                <a:gd name="connsiteX280" fmla="*/ 178640 w 270213"/>
                <a:gd name="connsiteY280" fmla="*/ 56047 h 303056"/>
                <a:gd name="connsiteX281" fmla="*/ 181324 w 270213"/>
                <a:gd name="connsiteY281" fmla="*/ 55828 h 303056"/>
                <a:gd name="connsiteX282" fmla="*/ 185556 w 270213"/>
                <a:gd name="connsiteY282" fmla="*/ 55171 h 303056"/>
                <a:gd name="connsiteX283" fmla="*/ 191971 w 270213"/>
                <a:gd name="connsiteY283" fmla="*/ 54506 h 303056"/>
                <a:gd name="connsiteX284" fmla="*/ 194342 w 270213"/>
                <a:gd name="connsiteY284" fmla="*/ 54592 h 303056"/>
                <a:gd name="connsiteX285" fmla="*/ 194530 w 270213"/>
                <a:gd name="connsiteY285" fmla="*/ 54928 h 303056"/>
                <a:gd name="connsiteX286" fmla="*/ 193168 w 270213"/>
                <a:gd name="connsiteY286" fmla="*/ 59028 h 303056"/>
                <a:gd name="connsiteX287" fmla="*/ 193145 w 270213"/>
                <a:gd name="connsiteY287" fmla="*/ 60366 h 303056"/>
                <a:gd name="connsiteX288" fmla="*/ 193638 w 270213"/>
                <a:gd name="connsiteY288" fmla="*/ 61719 h 303056"/>
                <a:gd name="connsiteX289" fmla="*/ 194725 w 270213"/>
                <a:gd name="connsiteY289" fmla="*/ 62455 h 303056"/>
                <a:gd name="connsiteX290" fmla="*/ 201383 w 270213"/>
                <a:gd name="connsiteY290" fmla="*/ 62533 h 303056"/>
                <a:gd name="connsiteX291" fmla="*/ 207517 w 270213"/>
                <a:gd name="connsiteY291" fmla="*/ 62611 h 303056"/>
                <a:gd name="connsiteX292" fmla="*/ 214550 w 270213"/>
                <a:gd name="connsiteY292" fmla="*/ 62869 h 303056"/>
                <a:gd name="connsiteX293" fmla="*/ 219823 w 270213"/>
                <a:gd name="connsiteY293" fmla="*/ 63057 h 303056"/>
                <a:gd name="connsiteX294" fmla="*/ 220496 w 270213"/>
                <a:gd name="connsiteY294" fmla="*/ 63260 h 303056"/>
                <a:gd name="connsiteX295" fmla="*/ 221028 w 270213"/>
                <a:gd name="connsiteY295" fmla="*/ 63565 h 303056"/>
                <a:gd name="connsiteX296" fmla="*/ 221810 w 270213"/>
                <a:gd name="connsiteY296" fmla="*/ 65600 h 303056"/>
                <a:gd name="connsiteX297" fmla="*/ 221638 w 270213"/>
                <a:gd name="connsiteY297" fmla="*/ 69574 h 303056"/>
                <a:gd name="connsiteX298" fmla="*/ 220465 w 270213"/>
                <a:gd name="connsiteY298" fmla="*/ 75379 h 303056"/>
                <a:gd name="connsiteX299" fmla="*/ 220918 w 270213"/>
                <a:gd name="connsiteY299" fmla="*/ 80808 h 303056"/>
                <a:gd name="connsiteX300" fmla="*/ 223007 w 270213"/>
                <a:gd name="connsiteY300" fmla="*/ 85862 h 303056"/>
                <a:gd name="connsiteX301" fmla="*/ 223218 w 270213"/>
                <a:gd name="connsiteY301" fmla="*/ 93631 h 303056"/>
                <a:gd name="connsiteX302" fmla="*/ 222483 w 270213"/>
                <a:gd name="connsiteY302" fmla="*/ 98270 h 303056"/>
                <a:gd name="connsiteX303" fmla="*/ 221552 w 270213"/>
                <a:gd name="connsiteY303" fmla="*/ 104122 h 303056"/>
                <a:gd name="connsiteX304" fmla="*/ 221192 w 270213"/>
                <a:gd name="connsiteY304" fmla="*/ 110764 h 303056"/>
                <a:gd name="connsiteX305" fmla="*/ 222146 w 270213"/>
                <a:gd name="connsiteY305" fmla="*/ 113542 h 303056"/>
                <a:gd name="connsiteX306" fmla="*/ 224165 w 270213"/>
                <a:gd name="connsiteY306" fmla="*/ 116444 h 303056"/>
                <a:gd name="connsiteX307" fmla="*/ 227248 w 270213"/>
                <a:gd name="connsiteY307" fmla="*/ 119487 h 303056"/>
                <a:gd name="connsiteX308" fmla="*/ 229634 w 270213"/>
                <a:gd name="connsiteY308" fmla="*/ 123423 h 303056"/>
                <a:gd name="connsiteX309" fmla="*/ 231323 w 270213"/>
                <a:gd name="connsiteY309" fmla="*/ 128265 h 303056"/>
                <a:gd name="connsiteX310" fmla="*/ 231934 w 270213"/>
                <a:gd name="connsiteY310" fmla="*/ 131316 h 303056"/>
                <a:gd name="connsiteX311" fmla="*/ 231480 w 270213"/>
                <a:gd name="connsiteY311" fmla="*/ 132576 h 303056"/>
                <a:gd name="connsiteX312" fmla="*/ 231511 w 270213"/>
                <a:gd name="connsiteY312" fmla="*/ 134751 h 303056"/>
                <a:gd name="connsiteX313" fmla="*/ 232035 w 270213"/>
                <a:gd name="connsiteY313" fmla="*/ 137849 h 303056"/>
                <a:gd name="connsiteX314" fmla="*/ 231449 w 270213"/>
                <a:gd name="connsiteY314" fmla="*/ 139906 h 303056"/>
                <a:gd name="connsiteX315" fmla="*/ 229759 w 270213"/>
                <a:gd name="connsiteY315" fmla="*/ 140916 h 303056"/>
                <a:gd name="connsiteX316" fmla="*/ 229195 w 270213"/>
                <a:gd name="connsiteY316" fmla="*/ 142308 h 303056"/>
                <a:gd name="connsiteX317" fmla="*/ 230048 w 270213"/>
                <a:gd name="connsiteY317" fmla="*/ 144984 h 303056"/>
                <a:gd name="connsiteX318" fmla="*/ 230260 w 270213"/>
                <a:gd name="connsiteY318" fmla="*/ 147417 h 303056"/>
                <a:gd name="connsiteX319" fmla="*/ 230924 w 270213"/>
                <a:gd name="connsiteY319" fmla="*/ 148348 h 303056"/>
                <a:gd name="connsiteX320" fmla="*/ 231409 w 270213"/>
                <a:gd name="connsiteY320" fmla="*/ 149021 h 303056"/>
                <a:gd name="connsiteX321" fmla="*/ 232207 w 270213"/>
                <a:gd name="connsiteY321" fmla="*/ 149123 h 303056"/>
                <a:gd name="connsiteX322" fmla="*/ 233921 w 270213"/>
                <a:gd name="connsiteY322" fmla="*/ 148254 h 303056"/>
                <a:gd name="connsiteX323" fmla="*/ 235971 w 270213"/>
                <a:gd name="connsiteY323" fmla="*/ 146635 h 303056"/>
                <a:gd name="connsiteX324" fmla="*/ 237614 w 270213"/>
                <a:gd name="connsiteY324" fmla="*/ 145954 h 303056"/>
                <a:gd name="connsiteX325" fmla="*/ 239929 w 270213"/>
                <a:gd name="connsiteY325" fmla="*/ 146040 h 303056"/>
                <a:gd name="connsiteX326" fmla="*/ 243184 w 270213"/>
                <a:gd name="connsiteY326" fmla="*/ 146502 h 303056"/>
                <a:gd name="connsiteX327" fmla="*/ 248926 w 270213"/>
                <a:gd name="connsiteY327" fmla="*/ 146666 h 303056"/>
                <a:gd name="connsiteX328" fmla="*/ 250694 w 270213"/>
                <a:gd name="connsiteY328" fmla="*/ 146376 h 303056"/>
                <a:gd name="connsiteX329" fmla="*/ 256038 w 270213"/>
                <a:gd name="connsiteY329" fmla="*/ 144194 h 303056"/>
                <a:gd name="connsiteX330" fmla="*/ 257438 w 270213"/>
                <a:gd name="connsiteY330" fmla="*/ 144029 h 303056"/>
                <a:gd name="connsiteX331" fmla="*/ 259550 w 270213"/>
                <a:gd name="connsiteY331" fmla="*/ 144233 h 303056"/>
                <a:gd name="connsiteX332" fmla="*/ 262547 w 270213"/>
                <a:gd name="connsiteY332" fmla="*/ 144882 h 303056"/>
                <a:gd name="connsiteX333" fmla="*/ 265567 w 270213"/>
                <a:gd name="connsiteY333" fmla="*/ 145015 h 303056"/>
                <a:gd name="connsiteX334" fmla="*/ 267037 w 270213"/>
                <a:gd name="connsiteY334" fmla="*/ 144342 h 303056"/>
                <a:gd name="connsiteX335" fmla="*/ 267170 w 270213"/>
                <a:gd name="connsiteY335" fmla="*/ 143458 h 303056"/>
                <a:gd name="connsiteX336" fmla="*/ 267640 w 270213"/>
                <a:gd name="connsiteY336" fmla="*/ 142308 h 303056"/>
                <a:gd name="connsiteX337" fmla="*/ 268453 w 270213"/>
                <a:gd name="connsiteY337" fmla="*/ 141878 h 30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270213" h="303056">
                  <a:moveTo>
                    <a:pt x="29268" y="4506"/>
                  </a:moveTo>
                  <a:lnTo>
                    <a:pt x="28931" y="4858"/>
                  </a:lnTo>
                  <a:lnTo>
                    <a:pt x="26522" y="5828"/>
                  </a:lnTo>
                  <a:lnTo>
                    <a:pt x="23932" y="6736"/>
                  </a:lnTo>
                  <a:lnTo>
                    <a:pt x="20529" y="10429"/>
                  </a:lnTo>
                  <a:lnTo>
                    <a:pt x="18808" y="12025"/>
                  </a:lnTo>
                  <a:lnTo>
                    <a:pt x="18307" y="12424"/>
                  </a:lnTo>
                  <a:lnTo>
                    <a:pt x="16750" y="13308"/>
                  </a:lnTo>
                  <a:lnTo>
                    <a:pt x="15623" y="14067"/>
                  </a:lnTo>
                  <a:lnTo>
                    <a:pt x="15663" y="14481"/>
                  </a:lnTo>
                  <a:lnTo>
                    <a:pt x="16414" y="14966"/>
                  </a:lnTo>
                  <a:lnTo>
                    <a:pt x="17180" y="15764"/>
                  </a:lnTo>
                  <a:lnTo>
                    <a:pt x="17102" y="21796"/>
                  </a:lnTo>
                  <a:lnTo>
                    <a:pt x="16774" y="27742"/>
                  </a:lnTo>
                  <a:lnTo>
                    <a:pt x="16351" y="28243"/>
                  </a:lnTo>
                  <a:lnTo>
                    <a:pt x="14192" y="28438"/>
                  </a:lnTo>
                  <a:lnTo>
                    <a:pt x="11321" y="28853"/>
                  </a:lnTo>
                  <a:lnTo>
                    <a:pt x="10405" y="29119"/>
                  </a:lnTo>
                  <a:lnTo>
                    <a:pt x="10084" y="28532"/>
                  </a:lnTo>
                  <a:lnTo>
                    <a:pt x="9122" y="26357"/>
                  </a:lnTo>
                  <a:lnTo>
                    <a:pt x="9662" y="24292"/>
                  </a:lnTo>
                  <a:lnTo>
                    <a:pt x="10241" y="22750"/>
                  </a:lnTo>
                  <a:lnTo>
                    <a:pt x="9592" y="19613"/>
                  </a:lnTo>
                  <a:lnTo>
                    <a:pt x="8129" y="16820"/>
                  </a:lnTo>
                  <a:lnTo>
                    <a:pt x="6580" y="13276"/>
                  </a:lnTo>
                  <a:lnTo>
                    <a:pt x="6102" y="12596"/>
                  </a:lnTo>
                  <a:lnTo>
                    <a:pt x="7409" y="11453"/>
                  </a:lnTo>
                  <a:lnTo>
                    <a:pt x="9372" y="8950"/>
                  </a:lnTo>
                  <a:lnTo>
                    <a:pt x="10194" y="7651"/>
                  </a:lnTo>
                  <a:lnTo>
                    <a:pt x="12471" y="7362"/>
                  </a:lnTo>
                  <a:lnTo>
                    <a:pt x="13316" y="6454"/>
                  </a:lnTo>
                  <a:lnTo>
                    <a:pt x="13918" y="4999"/>
                  </a:lnTo>
                  <a:lnTo>
                    <a:pt x="14153" y="4154"/>
                  </a:lnTo>
                  <a:lnTo>
                    <a:pt x="16719" y="3466"/>
                  </a:lnTo>
                  <a:lnTo>
                    <a:pt x="19801" y="2238"/>
                  </a:lnTo>
                  <a:lnTo>
                    <a:pt x="21507" y="892"/>
                  </a:lnTo>
                  <a:lnTo>
                    <a:pt x="23236" y="31"/>
                  </a:lnTo>
                  <a:lnTo>
                    <a:pt x="24331" y="0"/>
                  </a:lnTo>
                  <a:lnTo>
                    <a:pt x="25051" y="352"/>
                  </a:lnTo>
                  <a:lnTo>
                    <a:pt x="27030" y="2683"/>
                  </a:lnTo>
                  <a:lnTo>
                    <a:pt x="28712" y="4154"/>
                  </a:lnTo>
                  <a:lnTo>
                    <a:pt x="29268" y="4506"/>
                  </a:lnTo>
                  <a:close/>
                  <a:moveTo>
                    <a:pt x="268453" y="141878"/>
                  </a:moveTo>
                  <a:lnTo>
                    <a:pt x="268938" y="144788"/>
                  </a:lnTo>
                  <a:lnTo>
                    <a:pt x="269416" y="148833"/>
                  </a:lnTo>
                  <a:lnTo>
                    <a:pt x="269752" y="151743"/>
                  </a:lnTo>
                  <a:lnTo>
                    <a:pt x="270096" y="153050"/>
                  </a:lnTo>
                  <a:lnTo>
                    <a:pt x="270214" y="153746"/>
                  </a:lnTo>
                  <a:lnTo>
                    <a:pt x="269830" y="154497"/>
                  </a:lnTo>
                  <a:lnTo>
                    <a:pt x="269518" y="156242"/>
                  </a:lnTo>
                  <a:lnTo>
                    <a:pt x="268899" y="157791"/>
                  </a:lnTo>
                  <a:lnTo>
                    <a:pt x="268555" y="158871"/>
                  </a:lnTo>
                  <a:lnTo>
                    <a:pt x="268844" y="160858"/>
                  </a:lnTo>
                  <a:lnTo>
                    <a:pt x="268610" y="163705"/>
                  </a:lnTo>
                  <a:lnTo>
                    <a:pt x="268367" y="166717"/>
                  </a:lnTo>
                  <a:lnTo>
                    <a:pt x="268289" y="169620"/>
                  </a:lnTo>
                  <a:lnTo>
                    <a:pt x="269111" y="174815"/>
                  </a:lnTo>
                  <a:lnTo>
                    <a:pt x="268993" y="176411"/>
                  </a:lnTo>
                  <a:lnTo>
                    <a:pt x="267968" y="179133"/>
                  </a:lnTo>
                  <a:lnTo>
                    <a:pt x="267194" y="181199"/>
                  </a:lnTo>
                  <a:lnTo>
                    <a:pt x="266693" y="183593"/>
                  </a:lnTo>
                  <a:lnTo>
                    <a:pt x="266599" y="184844"/>
                  </a:lnTo>
                  <a:lnTo>
                    <a:pt x="268477" y="188381"/>
                  </a:lnTo>
                  <a:lnTo>
                    <a:pt x="268367" y="189085"/>
                  </a:lnTo>
                  <a:lnTo>
                    <a:pt x="266928" y="189304"/>
                  </a:lnTo>
                  <a:lnTo>
                    <a:pt x="265739" y="189366"/>
                  </a:lnTo>
                  <a:lnTo>
                    <a:pt x="261186" y="189366"/>
                  </a:lnTo>
                  <a:lnTo>
                    <a:pt x="254661" y="189366"/>
                  </a:lnTo>
                  <a:lnTo>
                    <a:pt x="248136" y="189366"/>
                  </a:lnTo>
                  <a:lnTo>
                    <a:pt x="241611" y="189366"/>
                  </a:lnTo>
                  <a:lnTo>
                    <a:pt x="235611" y="189366"/>
                  </a:lnTo>
                  <a:lnTo>
                    <a:pt x="229868" y="189366"/>
                  </a:lnTo>
                  <a:lnTo>
                    <a:pt x="224806" y="189366"/>
                  </a:lnTo>
                  <a:lnTo>
                    <a:pt x="224806" y="192856"/>
                  </a:lnTo>
                  <a:lnTo>
                    <a:pt x="224806" y="200053"/>
                  </a:lnTo>
                  <a:lnTo>
                    <a:pt x="224806" y="207258"/>
                  </a:lnTo>
                  <a:lnTo>
                    <a:pt x="224806" y="214472"/>
                  </a:lnTo>
                  <a:lnTo>
                    <a:pt x="224806" y="221701"/>
                  </a:lnTo>
                  <a:lnTo>
                    <a:pt x="224806" y="228937"/>
                  </a:lnTo>
                  <a:lnTo>
                    <a:pt x="224806" y="236182"/>
                  </a:lnTo>
                  <a:lnTo>
                    <a:pt x="224806" y="243434"/>
                  </a:lnTo>
                  <a:lnTo>
                    <a:pt x="224806" y="250702"/>
                  </a:lnTo>
                  <a:lnTo>
                    <a:pt x="224806" y="255952"/>
                  </a:lnTo>
                  <a:lnTo>
                    <a:pt x="226129" y="262930"/>
                  </a:lnTo>
                  <a:lnTo>
                    <a:pt x="228554" y="270534"/>
                  </a:lnTo>
                  <a:lnTo>
                    <a:pt x="229500" y="271239"/>
                  </a:lnTo>
                  <a:lnTo>
                    <a:pt x="231941" y="272639"/>
                  </a:lnTo>
                  <a:lnTo>
                    <a:pt x="235329" y="275502"/>
                  </a:lnTo>
                  <a:lnTo>
                    <a:pt x="237230" y="277669"/>
                  </a:lnTo>
                  <a:lnTo>
                    <a:pt x="241095" y="281432"/>
                  </a:lnTo>
                  <a:lnTo>
                    <a:pt x="246235" y="286236"/>
                  </a:lnTo>
                  <a:lnTo>
                    <a:pt x="251187" y="290547"/>
                  </a:lnTo>
                  <a:lnTo>
                    <a:pt x="255560" y="294349"/>
                  </a:lnTo>
                  <a:lnTo>
                    <a:pt x="248699" y="295687"/>
                  </a:lnTo>
                  <a:lnTo>
                    <a:pt x="238943" y="297580"/>
                  </a:lnTo>
                  <a:lnTo>
                    <a:pt x="232364" y="298863"/>
                  </a:lnTo>
                  <a:lnTo>
                    <a:pt x="224376" y="300420"/>
                  </a:lnTo>
                  <a:lnTo>
                    <a:pt x="219056" y="301398"/>
                  </a:lnTo>
                  <a:lnTo>
                    <a:pt x="212430" y="302611"/>
                  </a:lnTo>
                  <a:lnTo>
                    <a:pt x="211374" y="302587"/>
                  </a:lnTo>
                  <a:lnTo>
                    <a:pt x="209598" y="301750"/>
                  </a:lnTo>
                  <a:lnTo>
                    <a:pt x="205764" y="301585"/>
                  </a:lnTo>
                  <a:lnTo>
                    <a:pt x="201258" y="302743"/>
                  </a:lnTo>
                  <a:lnTo>
                    <a:pt x="197683" y="303057"/>
                  </a:lnTo>
                  <a:lnTo>
                    <a:pt x="195038" y="302524"/>
                  </a:lnTo>
                  <a:lnTo>
                    <a:pt x="192457" y="301515"/>
                  </a:lnTo>
                  <a:lnTo>
                    <a:pt x="189937" y="300021"/>
                  </a:lnTo>
                  <a:lnTo>
                    <a:pt x="185580" y="299473"/>
                  </a:lnTo>
                  <a:lnTo>
                    <a:pt x="179376" y="299880"/>
                  </a:lnTo>
                  <a:lnTo>
                    <a:pt x="173399" y="299590"/>
                  </a:lnTo>
                  <a:lnTo>
                    <a:pt x="167641" y="298605"/>
                  </a:lnTo>
                  <a:lnTo>
                    <a:pt x="163525" y="298214"/>
                  </a:lnTo>
                  <a:lnTo>
                    <a:pt x="161045" y="298425"/>
                  </a:lnTo>
                  <a:lnTo>
                    <a:pt x="158386" y="298104"/>
                  </a:lnTo>
                  <a:lnTo>
                    <a:pt x="155545" y="297252"/>
                  </a:lnTo>
                  <a:lnTo>
                    <a:pt x="153175" y="295804"/>
                  </a:lnTo>
                  <a:lnTo>
                    <a:pt x="150327" y="292753"/>
                  </a:lnTo>
                  <a:lnTo>
                    <a:pt x="148098" y="289843"/>
                  </a:lnTo>
                  <a:lnTo>
                    <a:pt x="147519" y="289428"/>
                  </a:lnTo>
                  <a:lnTo>
                    <a:pt x="146815" y="288982"/>
                  </a:lnTo>
                  <a:lnTo>
                    <a:pt x="146119" y="288849"/>
                  </a:lnTo>
                  <a:lnTo>
                    <a:pt x="139797" y="288771"/>
                  </a:lnTo>
                  <a:lnTo>
                    <a:pt x="133797" y="288700"/>
                  </a:lnTo>
                  <a:lnTo>
                    <a:pt x="130362" y="288693"/>
                  </a:lnTo>
                  <a:lnTo>
                    <a:pt x="121960" y="288685"/>
                  </a:lnTo>
                  <a:lnTo>
                    <a:pt x="113557" y="288677"/>
                  </a:lnTo>
                  <a:lnTo>
                    <a:pt x="105155" y="288661"/>
                  </a:lnTo>
                  <a:lnTo>
                    <a:pt x="96753" y="288654"/>
                  </a:lnTo>
                  <a:lnTo>
                    <a:pt x="88350" y="288638"/>
                  </a:lnTo>
                  <a:lnTo>
                    <a:pt x="79948" y="288630"/>
                  </a:lnTo>
                  <a:lnTo>
                    <a:pt x="71545" y="288615"/>
                  </a:lnTo>
                  <a:lnTo>
                    <a:pt x="63143" y="288606"/>
                  </a:lnTo>
                  <a:lnTo>
                    <a:pt x="58684" y="288599"/>
                  </a:lnTo>
                  <a:lnTo>
                    <a:pt x="54537" y="288833"/>
                  </a:lnTo>
                  <a:lnTo>
                    <a:pt x="49961" y="289084"/>
                  </a:lnTo>
                  <a:lnTo>
                    <a:pt x="49304" y="288974"/>
                  </a:lnTo>
                  <a:lnTo>
                    <a:pt x="48216" y="288622"/>
                  </a:lnTo>
                  <a:lnTo>
                    <a:pt x="47473" y="287981"/>
                  </a:lnTo>
                  <a:lnTo>
                    <a:pt x="45008" y="286330"/>
                  </a:lnTo>
                  <a:lnTo>
                    <a:pt x="42865" y="285078"/>
                  </a:lnTo>
                  <a:lnTo>
                    <a:pt x="39946" y="282966"/>
                  </a:lnTo>
                  <a:lnTo>
                    <a:pt x="38061" y="280658"/>
                  </a:lnTo>
                  <a:lnTo>
                    <a:pt x="36473" y="279923"/>
                  </a:lnTo>
                  <a:lnTo>
                    <a:pt x="33664" y="279508"/>
                  </a:lnTo>
                  <a:lnTo>
                    <a:pt x="31552" y="279101"/>
                  </a:lnTo>
                  <a:lnTo>
                    <a:pt x="29831" y="279007"/>
                  </a:lnTo>
                  <a:lnTo>
                    <a:pt x="26803" y="280095"/>
                  </a:lnTo>
                  <a:lnTo>
                    <a:pt x="24519" y="281174"/>
                  </a:lnTo>
                  <a:lnTo>
                    <a:pt x="22892" y="282215"/>
                  </a:lnTo>
                  <a:lnTo>
                    <a:pt x="20067" y="283404"/>
                  </a:lnTo>
                  <a:lnTo>
                    <a:pt x="17689" y="284593"/>
                  </a:lnTo>
                  <a:lnTo>
                    <a:pt x="13543" y="284437"/>
                  </a:lnTo>
                  <a:lnTo>
                    <a:pt x="12643" y="284609"/>
                  </a:lnTo>
                  <a:lnTo>
                    <a:pt x="10335" y="284530"/>
                  </a:lnTo>
                  <a:lnTo>
                    <a:pt x="8160" y="283490"/>
                  </a:lnTo>
                  <a:lnTo>
                    <a:pt x="5954" y="283584"/>
                  </a:lnTo>
                  <a:lnTo>
                    <a:pt x="3505" y="284906"/>
                  </a:lnTo>
                  <a:lnTo>
                    <a:pt x="0" y="285422"/>
                  </a:lnTo>
                  <a:lnTo>
                    <a:pt x="814" y="276793"/>
                  </a:lnTo>
                  <a:lnTo>
                    <a:pt x="1666" y="272983"/>
                  </a:lnTo>
                  <a:lnTo>
                    <a:pt x="1690" y="268430"/>
                  </a:lnTo>
                  <a:lnTo>
                    <a:pt x="1189" y="256664"/>
                  </a:lnTo>
                  <a:lnTo>
                    <a:pt x="587" y="255044"/>
                  </a:lnTo>
                  <a:lnTo>
                    <a:pt x="180" y="253151"/>
                  </a:lnTo>
                  <a:lnTo>
                    <a:pt x="2347" y="251711"/>
                  </a:lnTo>
                  <a:lnTo>
                    <a:pt x="3450" y="250608"/>
                  </a:lnTo>
                  <a:lnTo>
                    <a:pt x="4945" y="248660"/>
                  </a:lnTo>
                  <a:lnTo>
                    <a:pt x="6008" y="245930"/>
                  </a:lnTo>
                  <a:lnTo>
                    <a:pt x="7260" y="239921"/>
                  </a:lnTo>
                  <a:lnTo>
                    <a:pt x="11813" y="226129"/>
                  </a:lnTo>
                  <a:lnTo>
                    <a:pt x="13973" y="212649"/>
                  </a:lnTo>
                  <a:lnTo>
                    <a:pt x="16711" y="206281"/>
                  </a:lnTo>
                  <a:lnTo>
                    <a:pt x="17736" y="199145"/>
                  </a:lnTo>
                  <a:lnTo>
                    <a:pt x="25356" y="189953"/>
                  </a:lnTo>
                  <a:lnTo>
                    <a:pt x="27234" y="184312"/>
                  </a:lnTo>
                  <a:lnTo>
                    <a:pt x="31177" y="181551"/>
                  </a:lnTo>
                  <a:lnTo>
                    <a:pt x="36755" y="178609"/>
                  </a:lnTo>
                  <a:lnTo>
                    <a:pt x="40729" y="173375"/>
                  </a:lnTo>
                  <a:lnTo>
                    <a:pt x="42653" y="169753"/>
                  </a:lnTo>
                  <a:lnTo>
                    <a:pt x="44844" y="162814"/>
                  </a:lnTo>
                  <a:lnTo>
                    <a:pt x="44821" y="155577"/>
                  </a:lnTo>
                  <a:lnTo>
                    <a:pt x="46213" y="145931"/>
                  </a:lnTo>
                  <a:lnTo>
                    <a:pt x="45908" y="143161"/>
                  </a:lnTo>
                  <a:lnTo>
                    <a:pt x="43827" y="139327"/>
                  </a:lnTo>
                  <a:lnTo>
                    <a:pt x="43444" y="136589"/>
                  </a:lnTo>
                  <a:lnTo>
                    <a:pt x="41511" y="133898"/>
                  </a:lnTo>
                  <a:lnTo>
                    <a:pt x="39446" y="131864"/>
                  </a:lnTo>
                  <a:lnTo>
                    <a:pt x="38476" y="128234"/>
                  </a:lnTo>
                  <a:lnTo>
                    <a:pt x="34892" y="122515"/>
                  </a:lnTo>
                  <a:lnTo>
                    <a:pt x="33915" y="118705"/>
                  </a:lnTo>
                  <a:lnTo>
                    <a:pt x="32201" y="115967"/>
                  </a:lnTo>
                  <a:lnTo>
                    <a:pt x="31928" y="112595"/>
                  </a:lnTo>
                  <a:lnTo>
                    <a:pt x="31028" y="109027"/>
                  </a:lnTo>
                  <a:lnTo>
                    <a:pt x="29275" y="105507"/>
                  </a:lnTo>
                  <a:lnTo>
                    <a:pt x="27640" y="101478"/>
                  </a:lnTo>
                  <a:lnTo>
                    <a:pt x="27640" y="100218"/>
                  </a:lnTo>
                  <a:lnTo>
                    <a:pt x="28704" y="98700"/>
                  </a:lnTo>
                  <a:lnTo>
                    <a:pt x="29713" y="98208"/>
                  </a:lnTo>
                  <a:lnTo>
                    <a:pt x="29377" y="98974"/>
                  </a:lnTo>
                  <a:lnTo>
                    <a:pt x="28704" y="99874"/>
                  </a:lnTo>
                  <a:lnTo>
                    <a:pt x="28868" y="100570"/>
                  </a:lnTo>
                  <a:lnTo>
                    <a:pt x="35565" y="93514"/>
                  </a:lnTo>
                  <a:lnTo>
                    <a:pt x="35988" y="92137"/>
                  </a:lnTo>
                  <a:lnTo>
                    <a:pt x="35761" y="90595"/>
                  </a:lnTo>
                  <a:lnTo>
                    <a:pt x="35730" y="88710"/>
                  </a:lnTo>
                  <a:lnTo>
                    <a:pt x="35995" y="86519"/>
                  </a:lnTo>
                  <a:lnTo>
                    <a:pt x="29674" y="73525"/>
                  </a:lnTo>
                  <a:lnTo>
                    <a:pt x="24660" y="61461"/>
                  </a:lnTo>
                  <a:lnTo>
                    <a:pt x="23807" y="55366"/>
                  </a:lnTo>
                  <a:lnTo>
                    <a:pt x="17172" y="47363"/>
                  </a:lnTo>
                  <a:lnTo>
                    <a:pt x="14560" y="42161"/>
                  </a:lnTo>
                  <a:lnTo>
                    <a:pt x="13073" y="38515"/>
                  </a:lnTo>
                  <a:lnTo>
                    <a:pt x="11954" y="37138"/>
                  </a:lnTo>
                  <a:lnTo>
                    <a:pt x="12377" y="36441"/>
                  </a:lnTo>
                  <a:lnTo>
                    <a:pt x="14082" y="36262"/>
                  </a:lnTo>
                  <a:lnTo>
                    <a:pt x="17884" y="35417"/>
                  </a:lnTo>
                  <a:lnTo>
                    <a:pt x="23095" y="34494"/>
                  </a:lnTo>
                  <a:lnTo>
                    <a:pt x="27906" y="32381"/>
                  </a:lnTo>
                  <a:lnTo>
                    <a:pt x="29189" y="31442"/>
                  </a:lnTo>
                  <a:lnTo>
                    <a:pt x="31740" y="31255"/>
                  </a:lnTo>
                  <a:lnTo>
                    <a:pt x="34337" y="31818"/>
                  </a:lnTo>
                  <a:lnTo>
                    <a:pt x="35299" y="31411"/>
                  </a:lnTo>
                  <a:lnTo>
                    <a:pt x="35847" y="31380"/>
                  </a:lnTo>
                  <a:lnTo>
                    <a:pt x="41941" y="31380"/>
                  </a:lnTo>
                  <a:lnTo>
                    <a:pt x="44476" y="31239"/>
                  </a:lnTo>
                  <a:lnTo>
                    <a:pt x="49178" y="31278"/>
                  </a:lnTo>
                  <a:lnTo>
                    <a:pt x="52143" y="31450"/>
                  </a:lnTo>
                  <a:lnTo>
                    <a:pt x="53833" y="31685"/>
                  </a:lnTo>
                  <a:lnTo>
                    <a:pt x="58394" y="32053"/>
                  </a:lnTo>
                  <a:lnTo>
                    <a:pt x="64089" y="31967"/>
                  </a:lnTo>
                  <a:lnTo>
                    <a:pt x="66100" y="31779"/>
                  </a:lnTo>
                  <a:lnTo>
                    <a:pt x="73564" y="31654"/>
                  </a:lnTo>
                  <a:lnTo>
                    <a:pt x="80933" y="31528"/>
                  </a:lnTo>
                  <a:lnTo>
                    <a:pt x="87560" y="31419"/>
                  </a:lnTo>
                  <a:lnTo>
                    <a:pt x="94883" y="31442"/>
                  </a:lnTo>
                  <a:lnTo>
                    <a:pt x="100484" y="31458"/>
                  </a:lnTo>
                  <a:lnTo>
                    <a:pt x="103035" y="32217"/>
                  </a:lnTo>
                  <a:lnTo>
                    <a:pt x="105351" y="33656"/>
                  </a:lnTo>
                  <a:lnTo>
                    <a:pt x="106406" y="34963"/>
                  </a:lnTo>
                  <a:lnTo>
                    <a:pt x="106907" y="35542"/>
                  </a:lnTo>
                  <a:lnTo>
                    <a:pt x="107596" y="36919"/>
                  </a:lnTo>
                  <a:lnTo>
                    <a:pt x="108863" y="38014"/>
                  </a:lnTo>
                  <a:lnTo>
                    <a:pt x="109317" y="39704"/>
                  </a:lnTo>
                  <a:lnTo>
                    <a:pt x="108949" y="41996"/>
                  </a:lnTo>
                  <a:lnTo>
                    <a:pt x="109129" y="44758"/>
                  </a:lnTo>
                  <a:lnTo>
                    <a:pt x="109864" y="47981"/>
                  </a:lnTo>
                  <a:lnTo>
                    <a:pt x="111406" y="51361"/>
                  </a:lnTo>
                  <a:lnTo>
                    <a:pt x="113737" y="54913"/>
                  </a:lnTo>
                  <a:lnTo>
                    <a:pt x="114754" y="57729"/>
                  </a:lnTo>
                  <a:lnTo>
                    <a:pt x="114449" y="59818"/>
                  </a:lnTo>
                  <a:lnTo>
                    <a:pt x="115169" y="62024"/>
                  </a:lnTo>
                  <a:lnTo>
                    <a:pt x="116906" y="64348"/>
                  </a:lnTo>
                  <a:lnTo>
                    <a:pt x="118173" y="65576"/>
                  </a:lnTo>
                  <a:lnTo>
                    <a:pt x="118908" y="66507"/>
                  </a:lnTo>
                  <a:lnTo>
                    <a:pt x="120880" y="70075"/>
                  </a:lnTo>
                  <a:lnTo>
                    <a:pt x="124533" y="75770"/>
                  </a:lnTo>
                  <a:lnTo>
                    <a:pt x="127272" y="80041"/>
                  </a:lnTo>
                  <a:lnTo>
                    <a:pt x="128234" y="80550"/>
                  </a:lnTo>
                  <a:lnTo>
                    <a:pt x="129635" y="80370"/>
                  </a:lnTo>
                  <a:lnTo>
                    <a:pt x="132608" y="79948"/>
                  </a:lnTo>
                  <a:lnTo>
                    <a:pt x="135549" y="79862"/>
                  </a:lnTo>
                  <a:lnTo>
                    <a:pt x="137653" y="80738"/>
                  </a:lnTo>
                  <a:lnTo>
                    <a:pt x="138499" y="80589"/>
                  </a:lnTo>
                  <a:lnTo>
                    <a:pt x="141667" y="78892"/>
                  </a:lnTo>
                  <a:lnTo>
                    <a:pt x="144812" y="78375"/>
                  </a:lnTo>
                  <a:lnTo>
                    <a:pt x="148098" y="77671"/>
                  </a:lnTo>
                  <a:lnTo>
                    <a:pt x="149811" y="76951"/>
                  </a:lnTo>
                  <a:lnTo>
                    <a:pt x="151806" y="76951"/>
                  </a:lnTo>
                  <a:lnTo>
                    <a:pt x="157181" y="78320"/>
                  </a:lnTo>
                  <a:lnTo>
                    <a:pt x="158198" y="78391"/>
                  </a:lnTo>
                  <a:lnTo>
                    <a:pt x="162548" y="78391"/>
                  </a:lnTo>
                  <a:lnTo>
                    <a:pt x="166898" y="77624"/>
                  </a:lnTo>
                  <a:lnTo>
                    <a:pt x="167539" y="71897"/>
                  </a:lnTo>
                  <a:lnTo>
                    <a:pt x="167578" y="70763"/>
                  </a:lnTo>
                  <a:lnTo>
                    <a:pt x="168626" y="68611"/>
                  </a:lnTo>
                  <a:lnTo>
                    <a:pt x="169957" y="66734"/>
                  </a:lnTo>
                  <a:lnTo>
                    <a:pt x="170121" y="64942"/>
                  </a:lnTo>
                  <a:lnTo>
                    <a:pt x="170042" y="62494"/>
                  </a:lnTo>
                  <a:lnTo>
                    <a:pt x="171005" y="59529"/>
                  </a:lnTo>
                  <a:lnTo>
                    <a:pt x="173923" y="57166"/>
                  </a:lnTo>
                  <a:lnTo>
                    <a:pt x="178640" y="56047"/>
                  </a:lnTo>
                  <a:lnTo>
                    <a:pt x="181324" y="55828"/>
                  </a:lnTo>
                  <a:lnTo>
                    <a:pt x="185556" y="55171"/>
                  </a:lnTo>
                  <a:lnTo>
                    <a:pt x="191971" y="54506"/>
                  </a:lnTo>
                  <a:lnTo>
                    <a:pt x="194342" y="54592"/>
                  </a:lnTo>
                  <a:lnTo>
                    <a:pt x="194530" y="54928"/>
                  </a:lnTo>
                  <a:lnTo>
                    <a:pt x="193168" y="59028"/>
                  </a:lnTo>
                  <a:lnTo>
                    <a:pt x="193145" y="60366"/>
                  </a:lnTo>
                  <a:lnTo>
                    <a:pt x="193638" y="61719"/>
                  </a:lnTo>
                  <a:lnTo>
                    <a:pt x="194725" y="62455"/>
                  </a:lnTo>
                  <a:lnTo>
                    <a:pt x="201383" y="62533"/>
                  </a:lnTo>
                  <a:lnTo>
                    <a:pt x="207517" y="62611"/>
                  </a:lnTo>
                  <a:lnTo>
                    <a:pt x="214550" y="62869"/>
                  </a:lnTo>
                  <a:lnTo>
                    <a:pt x="219823" y="63057"/>
                  </a:lnTo>
                  <a:lnTo>
                    <a:pt x="220496" y="63260"/>
                  </a:lnTo>
                  <a:lnTo>
                    <a:pt x="221028" y="63565"/>
                  </a:lnTo>
                  <a:lnTo>
                    <a:pt x="221810" y="65600"/>
                  </a:lnTo>
                  <a:lnTo>
                    <a:pt x="221638" y="69574"/>
                  </a:lnTo>
                  <a:lnTo>
                    <a:pt x="220465" y="75379"/>
                  </a:lnTo>
                  <a:lnTo>
                    <a:pt x="220918" y="80808"/>
                  </a:lnTo>
                  <a:lnTo>
                    <a:pt x="223007" y="85862"/>
                  </a:lnTo>
                  <a:lnTo>
                    <a:pt x="223218" y="93631"/>
                  </a:lnTo>
                  <a:lnTo>
                    <a:pt x="222483" y="98270"/>
                  </a:lnTo>
                  <a:lnTo>
                    <a:pt x="221552" y="104122"/>
                  </a:lnTo>
                  <a:lnTo>
                    <a:pt x="221192" y="110764"/>
                  </a:lnTo>
                  <a:lnTo>
                    <a:pt x="222146" y="113542"/>
                  </a:lnTo>
                  <a:lnTo>
                    <a:pt x="224165" y="116444"/>
                  </a:lnTo>
                  <a:lnTo>
                    <a:pt x="227248" y="119487"/>
                  </a:lnTo>
                  <a:lnTo>
                    <a:pt x="229634" y="123423"/>
                  </a:lnTo>
                  <a:lnTo>
                    <a:pt x="231323" y="128265"/>
                  </a:lnTo>
                  <a:lnTo>
                    <a:pt x="231934" y="131316"/>
                  </a:lnTo>
                  <a:lnTo>
                    <a:pt x="231480" y="132576"/>
                  </a:lnTo>
                  <a:lnTo>
                    <a:pt x="231511" y="134751"/>
                  </a:lnTo>
                  <a:lnTo>
                    <a:pt x="232035" y="137849"/>
                  </a:lnTo>
                  <a:lnTo>
                    <a:pt x="231449" y="139906"/>
                  </a:lnTo>
                  <a:lnTo>
                    <a:pt x="229759" y="140916"/>
                  </a:lnTo>
                  <a:lnTo>
                    <a:pt x="229195" y="142308"/>
                  </a:lnTo>
                  <a:lnTo>
                    <a:pt x="230048" y="144984"/>
                  </a:lnTo>
                  <a:lnTo>
                    <a:pt x="230260" y="147417"/>
                  </a:lnTo>
                  <a:lnTo>
                    <a:pt x="230924" y="148348"/>
                  </a:lnTo>
                  <a:lnTo>
                    <a:pt x="231409" y="149021"/>
                  </a:lnTo>
                  <a:lnTo>
                    <a:pt x="232207" y="149123"/>
                  </a:lnTo>
                  <a:lnTo>
                    <a:pt x="233921" y="148254"/>
                  </a:lnTo>
                  <a:lnTo>
                    <a:pt x="235971" y="146635"/>
                  </a:lnTo>
                  <a:lnTo>
                    <a:pt x="237614" y="145954"/>
                  </a:lnTo>
                  <a:lnTo>
                    <a:pt x="239929" y="146040"/>
                  </a:lnTo>
                  <a:lnTo>
                    <a:pt x="243184" y="146502"/>
                  </a:lnTo>
                  <a:lnTo>
                    <a:pt x="248926" y="146666"/>
                  </a:lnTo>
                  <a:lnTo>
                    <a:pt x="250694" y="146376"/>
                  </a:lnTo>
                  <a:lnTo>
                    <a:pt x="256038" y="144194"/>
                  </a:lnTo>
                  <a:lnTo>
                    <a:pt x="257438" y="144029"/>
                  </a:lnTo>
                  <a:lnTo>
                    <a:pt x="259550" y="144233"/>
                  </a:lnTo>
                  <a:lnTo>
                    <a:pt x="262547" y="144882"/>
                  </a:lnTo>
                  <a:lnTo>
                    <a:pt x="265567" y="145015"/>
                  </a:lnTo>
                  <a:lnTo>
                    <a:pt x="267037" y="144342"/>
                  </a:lnTo>
                  <a:lnTo>
                    <a:pt x="267170" y="143458"/>
                  </a:lnTo>
                  <a:lnTo>
                    <a:pt x="267640" y="142308"/>
                  </a:lnTo>
                  <a:lnTo>
                    <a:pt x="268453" y="14187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D03DF07-B0F8-4626-FC8F-D36D71296161}"/>
                </a:ext>
              </a:extLst>
            </p:cNvPr>
            <p:cNvSpPr>
              <a:spLocks/>
            </p:cNvSpPr>
            <p:nvPr/>
          </p:nvSpPr>
          <p:spPr>
            <a:xfrm>
              <a:off x="5635405" y="5136154"/>
              <a:ext cx="437103" cy="958824"/>
            </a:xfrm>
            <a:custGeom>
              <a:avLst/>
              <a:gdLst>
                <a:gd name="connsiteX0" fmla="*/ 239906 w 437103"/>
                <a:gd name="connsiteY0" fmla="*/ 10202 h 958824"/>
                <a:gd name="connsiteX1" fmla="*/ 240461 w 437103"/>
                <a:gd name="connsiteY1" fmla="*/ 10851 h 958824"/>
                <a:gd name="connsiteX2" fmla="*/ 240453 w 437103"/>
                <a:gd name="connsiteY2" fmla="*/ 11532 h 958824"/>
                <a:gd name="connsiteX3" fmla="*/ 242307 w 437103"/>
                <a:gd name="connsiteY3" fmla="*/ 12924 h 958824"/>
                <a:gd name="connsiteX4" fmla="*/ 246016 w 437103"/>
                <a:gd name="connsiteY4" fmla="*/ 15044 h 958824"/>
                <a:gd name="connsiteX5" fmla="*/ 249489 w 437103"/>
                <a:gd name="connsiteY5" fmla="*/ 19136 h 958824"/>
                <a:gd name="connsiteX6" fmla="*/ 252728 w 437103"/>
                <a:gd name="connsiteY6" fmla="*/ 25215 h 958824"/>
                <a:gd name="connsiteX7" fmla="*/ 255771 w 437103"/>
                <a:gd name="connsiteY7" fmla="*/ 29721 h 958824"/>
                <a:gd name="connsiteX8" fmla="*/ 258611 w 437103"/>
                <a:gd name="connsiteY8" fmla="*/ 32632 h 958824"/>
                <a:gd name="connsiteX9" fmla="*/ 261224 w 437103"/>
                <a:gd name="connsiteY9" fmla="*/ 34697 h 958824"/>
                <a:gd name="connsiteX10" fmla="*/ 263611 w 437103"/>
                <a:gd name="connsiteY10" fmla="*/ 35902 h 958824"/>
                <a:gd name="connsiteX11" fmla="*/ 264886 w 437103"/>
                <a:gd name="connsiteY11" fmla="*/ 36880 h 958824"/>
                <a:gd name="connsiteX12" fmla="*/ 265050 w 437103"/>
                <a:gd name="connsiteY12" fmla="*/ 37631 h 958824"/>
                <a:gd name="connsiteX13" fmla="*/ 267280 w 437103"/>
                <a:gd name="connsiteY13" fmla="*/ 39187 h 958824"/>
                <a:gd name="connsiteX14" fmla="*/ 271575 w 437103"/>
                <a:gd name="connsiteY14" fmla="*/ 41558 h 958824"/>
                <a:gd name="connsiteX15" fmla="*/ 274290 w 437103"/>
                <a:gd name="connsiteY15" fmla="*/ 43929 h 958824"/>
                <a:gd name="connsiteX16" fmla="*/ 275432 w 437103"/>
                <a:gd name="connsiteY16" fmla="*/ 46291 h 958824"/>
                <a:gd name="connsiteX17" fmla="*/ 279672 w 437103"/>
                <a:gd name="connsiteY17" fmla="*/ 48740 h 958824"/>
                <a:gd name="connsiteX18" fmla="*/ 287018 w 437103"/>
                <a:gd name="connsiteY18" fmla="*/ 51259 h 958824"/>
                <a:gd name="connsiteX19" fmla="*/ 292362 w 437103"/>
                <a:gd name="connsiteY19" fmla="*/ 52464 h 958824"/>
                <a:gd name="connsiteX20" fmla="*/ 295694 w 437103"/>
                <a:gd name="connsiteY20" fmla="*/ 52355 h 958824"/>
                <a:gd name="connsiteX21" fmla="*/ 300475 w 437103"/>
                <a:gd name="connsiteY21" fmla="*/ 54365 h 958824"/>
                <a:gd name="connsiteX22" fmla="*/ 306702 w 437103"/>
                <a:gd name="connsiteY22" fmla="*/ 58512 h 958824"/>
                <a:gd name="connsiteX23" fmla="*/ 310504 w 437103"/>
                <a:gd name="connsiteY23" fmla="*/ 61390 h 958824"/>
                <a:gd name="connsiteX24" fmla="*/ 311873 w 437103"/>
                <a:gd name="connsiteY24" fmla="*/ 62994 h 958824"/>
                <a:gd name="connsiteX25" fmla="*/ 315949 w 437103"/>
                <a:gd name="connsiteY25" fmla="*/ 65600 h 958824"/>
                <a:gd name="connsiteX26" fmla="*/ 326120 w 437103"/>
                <a:gd name="connsiteY26" fmla="*/ 70990 h 958824"/>
                <a:gd name="connsiteX27" fmla="*/ 330603 w 437103"/>
                <a:gd name="connsiteY27" fmla="*/ 72343 h 958824"/>
                <a:gd name="connsiteX28" fmla="*/ 332731 w 437103"/>
                <a:gd name="connsiteY28" fmla="*/ 73580 h 958824"/>
                <a:gd name="connsiteX29" fmla="*/ 333990 w 437103"/>
                <a:gd name="connsiteY29" fmla="*/ 75144 h 958824"/>
                <a:gd name="connsiteX30" fmla="*/ 335234 w 437103"/>
                <a:gd name="connsiteY30" fmla="*/ 75629 h 958824"/>
                <a:gd name="connsiteX31" fmla="*/ 336462 w 437103"/>
                <a:gd name="connsiteY31" fmla="*/ 75019 h 958824"/>
                <a:gd name="connsiteX32" fmla="*/ 339013 w 437103"/>
                <a:gd name="connsiteY32" fmla="*/ 75582 h 958824"/>
                <a:gd name="connsiteX33" fmla="*/ 342893 w 437103"/>
                <a:gd name="connsiteY33" fmla="*/ 77319 h 958824"/>
                <a:gd name="connsiteX34" fmla="*/ 345929 w 437103"/>
                <a:gd name="connsiteY34" fmla="*/ 79423 h 958824"/>
                <a:gd name="connsiteX35" fmla="*/ 349833 w 437103"/>
                <a:gd name="connsiteY35" fmla="*/ 84063 h 958824"/>
                <a:gd name="connsiteX36" fmla="*/ 351077 w 437103"/>
                <a:gd name="connsiteY36" fmla="*/ 85917 h 958824"/>
                <a:gd name="connsiteX37" fmla="*/ 351601 w 437103"/>
                <a:gd name="connsiteY37" fmla="*/ 87576 h 958824"/>
                <a:gd name="connsiteX38" fmla="*/ 351413 w 437103"/>
                <a:gd name="connsiteY38" fmla="*/ 89038 h 958824"/>
                <a:gd name="connsiteX39" fmla="*/ 350224 w 437103"/>
                <a:gd name="connsiteY39" fmla="*/ 90603 h 958824"/>
                <a:gd name="connsiteX40" fmla="*/ 348033 w 437103"/>
                <a:gd name="connsiteY40" fmla="*/ 92262 h 958824"/>
                <a:gd name="connsiteX41" fmla="*/ 347384 w 437103"/>
                <a:gd name="connsiteY41" fmla="*/ 92989 h 958824"/>
                <a:gd name="connsiteX42" fmla="*/ 347337 w 437103"/>
                <a:gd name="connsiteY42" fmla="*/ 93685 h 958824"/>
                <a:gd name="connsiteX43" fmla="*/ 346781 w 437103"/>
                <a:gd name="connsiteY43" fmla="*/ 95086 h 958824"/>
                <a:gd name="connsiteX44" fmla="*/ 344966 w 437103"/>
                <a:gd name="connsiteY44" fmla="*/ 98075 h 958824"/>
                <a:gd name="connsiteX45" fmla="*/ 344505 w 437103"/>
                <a:gd name="connsiteY45" fmla="*/ 99467 h 958824"/>
                <a:gd name="connsiteX46" fmla="*/ 344403 w 437103"/>
                <a:gd name="connsiteY46" fmla="*/ 100500 h 958824"/>
                <a:gd name="connsiteX47" fmla="*/ 343253 w 437103"/>
                <a:gd name="connsiteY47" fmla="*/ 101626 h 958824"/>
                <a:gd name="connsiteX48" fmla="*/ 340194 w 437103"/>
                <a:gd name="connsiteY48" fmla="*/ 103707 h 958824"/>
                <a:gd name="connsiteX49" fmla="*/ 339560 w 437103"/>
                <a:gd name="connsiteY49" fmla="*/ 104717 h 958824"/>
                <a:gd name="connsiteX50" fmla="*/ 339404 w 437103"/>
                <a:gd name="connsiteY50" fmla="*/ 105804 h 958824"/>
                <a:gd name="connsiteX51" fmla="*/ 339021 w 437103"/>
                <a:gd name="connsiteY51" fmla="*/ 106453 h 958824"/>
                <a:gd name="connsiteX52" fmla="*/ 338606 w 437103"/>
                <a:gd name="connsiteY52" fmla="*/ 106728 h 958824"/>
                <a:gd name="connsiteX53" fmla="*/ 338019 w 437103"/>
                <a:gd name="connsiteY53" fmla="*/ 107815 h 958824"/>
                <a:gd name="connsiteX54" fmla="*/ 337542 w 437103"/>
                <a:gd name="connsiteY54" fmla="*/ 109622 h 958824"/>
                <a:gd name="connsiteX55" fmla="*/ 337495 w 437103"/>
                <a:gd name="connsiteY55" fmla="*/ 111938 h 958824"/>
                <a:gd name="connsiteX56" fmla="*/ 337871 w 437103"/>
                <a:gd name="connsiteY56" fmla="*/ 114770 h 958824"/>
                <a:gd name="connsiteX57" fmla="*/ 337792 w 437103"/>
                <a:gd name="connsiteY57" fmla="*/ 115685 h 958824"/>
                <a:gd name="connsiteX58" fmla="*/ 337120 w 437103"/>
                <a:gd name="connsiteY58" fmla="*/ 116170 h 958824"/>
                <a:gd name="connsiteX59" fmla="*/ 336736 w 437103"/>
                <a:gd name="connsiteY59" fmla="*/ 116827 h 958824"/>
                <a:gd name="connsiteX60" fmla="*/ 336603 w 437103"/>
                <a:gd name="connsiteY60" fmla="*/ 118149 h 958824"/>
                <a:gd name="connsiteX61" fmla="*/ 336024 w 437103"/>
                <a:gd name="connsiteY61" fmla="*/ 119120 h 958824"/>
                <a:gd name="connsiteX62" fmla="*/ 335015 w 437103"/>
                <a:gd name="connsiteY62" fmla="*/ 119738 h 958824"/>
                <a:gd name="connsiteX63" fmla="*/ 334639 w 437103"/>
                <a:gd name="connsiteY63" fmla="*/ 120442 h 958824"/>
                <a:gd name="connsiteX64" fmla="*/ 334906 w 437103"/>
                <a:gd name="connsiteY64" fmla="*/ 121247 h 958824"/>
                <a:gd name="connsiteX65" fmla="*/ 334162 w 437103"/>
                <a:gd name="connsiteY65" fmla="*/ 122038 h 958824"/>
                <a:gd name="connsiteX66" fmla="*/ 332410 w 437103"/>
                <a:gd name="connsiteY66" fmla="*/ 122820 h 958824"/>
                <a:gd name="connsiteX67" fmla="*/ 331338 w 437103"/>
                <a:gd name="connsiteY67" fmla="*/ 123962 h 958824"/>
                <a:gd name="connsiteX68" fmla="*/ 330939 w 437103"/>
                <a:gd name="connsiteY68" fmla="*/ 125457 h 958824"/>
                <a:gd name="connsiteX69" fmla="*/ 329961 w 437103"/>
                <a:gd name="connsiteY69" fmla="*/ 126794 h 958824"/>
                <a:gd name="connsiteX70" fmla="*/ 328404 w 437103"/>
                <a:gd name="connsiteY70" fmla="*/ 127976 h 958824"/>
                <a:gd name="connsiteX71" fmla="*/ 327896 w 437103"/>
                <a:gd name="connsiteY71" fmla="*/ 129548 h 958824"/>
                <a:gd name="connsiteX72" fmla="*/ 328709 w 437103"/>
                <a:gd name="connsiteY72" fmla="*/ 132459 h 958824"/>
                <a:gd name="connsiteX73" fmla="*/ 338301 w 437103"/>
                <a:gd name="connsiteY73" fmla="*/ 131449 h 958824"/>
                <a:gd name="connsiteX74" fmla="*/ 346117 w 437103"/>
                <a:gd name="connsiteY74" fmla="*/ 132513 h 958824"/>
                <a:gd name="connsiteX75" fmla="*/ 355364 w 437103"/>
                <a:gd name="connsiteY75" fmla="*/ 135314 h 958824"/>
                <a:gd name="connsiteX76" fmla="*/ 361497 w 437103"/>
                <a:gd name="connsiteY76" fmla="*/ 136292 h 958824"/>
                <a:gd name="connsiteX77" fmla="*/ 364525 w 437103"/>
                <a:gd name="connsiteY77" fmla="*/ 135447 h 958824"/>
                <a:gd name="connsiteX78" fmla="*/ 366771 w 437103"/>
                <a:gd name="connsiteY78" fmla="*/ 135565 h 958824"/>
                <a:gd name="connsiteX79" fmla="*/ 368233 w 437103"/>
                <a:gd name="connsiteY79" fmla="*/ 136652 h 958824"/>
                <a:gd name="connsiteX80" fmla="*/ 370197 w 437103"/>
                <a:gd name="connsiteY80" fmla="*/ 136871 h 958824"/>
                <a:gd name="connsiteX81" fmla="*/ 372661 w 437103"/>
                <a:gd name="connsiteY81" fmla="*/ 136230 h 958824"/>
                <a:gd name="connsiteX82" fmla="*/ 374703 w 437103"/>
                <a:gd name="connsiteY82" fmla="*/ 136722 h 958824"/>
                <a:gd name="connsiteX83" fmla="*/ 376315 w 437103"/>
                <a:gd name="connsiteY83" fmla="*/ 138350 h 958824"/>
                <a:gd name="connsiteX84" fmla="*/ 377778 w 437103"/>
                <a:gd name="connsiteY84" fmla="*/ 137943 h 958824"/>
                <a:gd name="connsiteX85" fmla="*/ 379092 w 437103"/>
                <a:gd name="connsiteY85" fmla="*/ 135518 h 958824"/>
                <a:gd name="connsiteX86" fmla="*/ 380602 w 437103"/>
                <a:gd name="connsiteY86" fmla="*/ 133741 h 958824"/>
                <a:gd name="connsiteX87" fmla="*/ 382308 w 437103"/>
                <a:gd name="connsiteY87" fmla="*/ 132631 h 958824"/>
                <a:gd name="connsiteX88" fmla="*/ 384428 w 437103"/>
                <a:gd name="connsiteY88" fmla="*/ 132294 h 958824"/>
                <a:gd name="connsiteX89" fmla="*/ 386971 w 437103"/>
                <a:gd name="connsiteY89" fmla="*/ 132740 h 958824"/>
                <a:gd name="connsiteX90" fmla="*/ 388997 w 437103"/>
                <a:gd name="connsiteY90" fmla="*/ 133632 h 958824"/>
                <a:gd name="connsiteX91" fmla="*/ 390514 w 437103"/>
                <a:gd name="connsiteY91" fmla="*/ 134970 h 958824"/>
                <a:gd name="connsiteX92" fmla="*/ 392165 w 437103"/>
                <a:gd name="connsiteY92" fmla="*/ 134931 h 958824"/>
                <a:gd name="connsiteX93" fmla="*/ 393957 w 437103"/>
                <a:gd name="connsiteY93" fmla="*/ 133515 h 958824"/>
                <a:gd name="connsiteX94" fmla="*/ 394817 w 437103"/>
                <a:gd name="connsiteY94" fmla="*/ 131817 h 958824"/>
                <a:gd name="connsiteX95" fmla="*/ 394739 w 437103"/>
                <a:gd name="connsiteY95" fmla="*/ 129838 h 958824"/>
                <a:gd name="connsiteX96" fmla="*/ 395451 w 437103"/>
                <a:gd name="connsiteY96" fmla="*/ 128422 h 958824"/>
                <a:gd name="connsiteX97" fmla="*/ 396945 w 437103"/>
                <a:gd name="connsiteY97" fmla="*/ 127569 h 958824"/>
                <a:gd name="connsiteX98" fmla="*/ 397955 w 437103"/>
                <a:gd name="connsiteY98" fmla="*/ 126419 h 958824"/>
                <a:gd name="connsiteX99" fmla="*/ 398479 w 437103"/>
                <a:gd name="connsiteY99" fmla="*/ 124964 h 958824"/>
                <a:gd name="connsiteX100" fmla="*/ 400255 w 437103"/>
                <a:gd name="connsiteY100" fmla="*/ 124080 h 958824"/>
                <a:gd name="connsiteX101" fmla="*/ 403282 w 437103"/>
                <a:gd name="connsiteY101" fmla="*/ 123759 h 958824"/>
                <a:gd name="connsiteX102" fmla="*/ 404871 w 437103"/>
                <a:gd name="connsiteY102" fmla="*/ 123047 h 958824"/>
                <a:gd name="connsiteX103" fmla="*/ 405011 w 437103"/>
                <a:gd name="connsiteY103" fmla="*/ 121944 h 958824"/>
                <a:gd name="connsiteX104" fmla="*/ 405903 w 437103"/>
                <a:gd name="connsiteY104" fmla="*/ 120927 h 958824"/>
                <a:gd name="connsiteX105" fmla="*/ 407554 w 437103"/>
                <a:gd name="connsiteY105" fmla="*/ 119996 h 958824"/>
                <a:gd name="connsiteX106" fmla="*/ 408688 w 437103"/>
                <a:gd name="connsiteY106" fmla="*/ 118838 h 958824"/>
                <a:gd name="connsiteX107" fmla="*/ 409298 w 437103"/>
                <a:gd name="connsiteY107" fmla="*/ 117453 h 958824"/>
                <a:gd name="connsiteX108" fmla="*/ 410292 w 437103"/>
                <a:gd name="connsiteY108" fmla="*/ 116577 h 958824"/>
                <a:gd name="connsiteX109" fmla="*/ 411685 w 437103"/>
                <a:gd name="connsiteY109" fmla="*/ 116225 h 958824"/>
                <a:gd name="connsiteX110" fmla="*/ 413234 w 437103"/>
                <a:gd name="connsiteY110" fmla="*/ 113307 h 958824"/>
                <a:gd name="connsiteX111" fmla="*/ 414931 w 437103"/>
                <a:gd name="connsiteY111" fmla="*/ 107846 h 958824"/>
                <a:gd name="connsiteX112" fmla="*/ 415941 w 437103"/>
                <a:gd name="connsiteY112" fmla="*/ 100477 h 958824"/>
                <a:gd name="connsiteX113" fmla="*/ 416293 w 437103"/>
                <a:gd name="connsiteY113" fmla="*/ 90048 h 958824"/>
                <a:gd name="connsiteX114" fmla="*/ 418006 w 437103"/>
                <a:gd name="connsiteY114" fmla="*/ 90055 h 958824"/>
                <a:gd name="connsiteX115" fmla="*/ 418804 w 437103"/>
                <a:gd name="connsiteY115" fmla="*/ 90830 h 958824"/>
                <a:gd name="connsiteX116" fmla="*/ 420071 w 437103"/>
                <a:gd name="connsiteY116" fmla="*/ 91229 h 958824"/>
                <a:gd name="connsiteX117" fmla="*/ 421402 w 437103"/>
                <a:gd name="connsiteY117" fmla="*/ 90353 h 958824"/>
                <a:gd name="connsiteX118" fmla="*/ 422536 w 437103"/>
                <a:gd name="connsiteY118" fmla="*/ 89946 h 958824"/>
                <a:gd name="connsiteX119" fmla="*/ 424327 w 437103"/>
                <a:gd name="connsiteY119" fmla="*/ 89915 h 958824"/>
                <a:gd name="connsiteX120" fmla="*/ 425298 w 437103"/>
                <a:gd name="connsiteY120" fmla="*/ 88929 h 958824"/>
                <a:gd name="connsiteX121" fmla="*/ 426432 w 437103"/>
                <a:gd name="connsiteY121" fmla="*/ 88772 h 958824"/>
                <a:gd name="connsiteX122" fmla="*/ 427206 w 437103"/>
                <a:gd name="connsiteY122" fmla="*/ 89304 h 958824"/>
                <a:gd name="connsiteX123" fmla="*/ 427957 w 437103"/>
                <a:gd name="connsiteY123" fmla="*/ 89954 h 958824"/>
                <a:gd name="connsiteX124" fmla="*/ 429554 w 437103"/>
                <a:gd name="connsiteY124" fmla="*/ 90103 h 958824"/>
                <a:gd name="connsiteX125" fmla="*/ 430821 w 437103"/>
                <a:gd name="connsiteY125" fmla="*/ 91792 h 958824"/>
                <a:gd name="connsiteX126" fmla="*/ 432213 w 437103"/>
                <a:gd name="connsiteY126" fmla="*/ 92309 h 958824"/>
                <a:gd name="connsiteX127" fmla="*/ 432808 w 437103"/>
                <a:gd name="connsiteY127" fmla="*/ 94249 h 958824"/>
                <a:gd name="connsiteX128" fmla="*/ 433708 w 437103"/>
                <a:gd name="connsiteY128" fmla="*/ 99358 h 958824"/>
                <a:gd name="connsiteX129" fmla="*/ 435382 w 437103"/>
                <a:gd name="connsiteY129" fmla="*/ 102377 h 958824"/>
                <a:gd name="connsiteX130" fmla="*/ 437041 w 437103"/>
                <a:gd name="connsiteY130" fmla="*/ 105820 h 958824"/>
                <a:gd name="connsiteX131" fmla="*/ 437103 w 437103"/>
                <a:gd name="connsiteY131" fmla="*/ 107353 h 958824"/>
                <a:gd name="connsiteX132" fmla="*/ 436172 w 437103"/>
                <a:gd name="connsiteY132" fmla="*/ 108902 h 958824"/>
                <a:gd name="connsiteX133" fmla="*/ 436016 w 437103"/>
                <a:gd name="connsiteY133" fmla="*/ 111132 h 958824"/>
                <a:gd name="connsiteX134" fmla="*/ 435437 w 437103"/>
                <a:gd name="connsiteY134" fmla="*/ 116585 h 958824"/>
                <a:gd name="connsiteX135" fmla="*/ 435241 w 437103"/>
                <a:gd name="connsiteY135" fmla="*/ 118595 h 958824"/>
                <a:gd name="connsiteX136" fmla="*/ 435820 w 437103"/>
                <a:gd name="connsiteY136" fmla="*/ 119964 h 958824"/>
                <a:gd name="connsiteX137" fmla="*/ 436031 w 437103"/>
                <a:gd name="connsiteY137" fmla="*/ 121881 h 958824"/>
                <a:gd name="connsiteX138" fmla="*/ 435131 w 437103"/>
                <a:gd name="connsiteY138" fmla="*/ 124220 h 958824"/>
                <a:gd name="connsiteX139" fmla="*/ 433379 w 437103"/>
                <a:gd name="connsiteY139" fmla="*/ 127725 h 958824"/>
                <a:gd name="connsiteX140" fmla="*/ 431682 w 437103"/>
                <a:gd name="connsiteY140" fmla="*/ 128672 h 958824"/>
                <a:gd name="connsiteX141" fmla="*/ 431243 w 437103"/>
                <a:gd name="connsiteY141" fmla="*/ 128711 h 958824"/>
                <a:gd name="connsiteX142" fmla="*/ 428943 w 437103"/>
                <a:gd name="connsiteY142" fmla="*/ 130737 h 958824"/>
                <a:gd name="connsiteX143" fmla="*/ 427324 w 437103"/>
                <a:gd name="connsiteY143" fmla="*/ 131496 h 958824"/>
                <a:gd name="connsiteX144" fmla="*/ 426385 w 437103"/>
                <a:gd name="connsiteY144" fmla="*/ 130988 h 958824"/>
                <a:gd name="connsiteX145" fmla="*/ 425313 w 437103"/>
                <a:gd name="connsiteY145" fmla="*/ 131864 h 958824"/>
                <a:gd name="connsiteX146" fmla="*/ 424108 w 437103"/>
                <a:gd name="connsiteY146" fmla="*/ 134141 h 958824"/>
                <a:gd name="connsiteX147" fmla="*/ 422638 w 437103"/>
                <a:gd name="connsiteY147" fmla="*/ 135158 h 958824"/>
                <a:gd name="connsiteX148" fmla="*/ 419978 w 437103"/>
                <a:gd name="connsiteY148" fmla="*/ 135721 h 958824"/>
                <a:gd name="connsiteX149" fmla="*/ 419179 w 437103"/>
                <a:gd name="connsiteY149" fmla="*/ 135987 h 958824"/>
                <a:gd name="connsiteX150" fmla="*/ 417630 w 437103"/>
                <a:gd name="connsiteY150" fmla="*/ 135909 h 958824"/>
                <a:gd name="connsiteX151" fmla="*/ 416301 w 437103"/>
                <a:gd name="connsiteY151" fmla="*/ 136472 h 958824"/>
                <a:gd name="connsiteX152" fmla="*/ 415190 w 437103"/>
                <a:gd name="connsiteY152" fmla="*/ 137685 h 958824"/>
                <a:gd name="connsiteX153" fmla="*/ 414008 w 437103"/>
                <a:gd name="connsiteY153" fmla="*/ 138138 h 958824"/>
                <a:gd name="connsiteX154" fmla="*/ 412749 w 437103"/>
                <a:gd name="connsiteY154" fmla="*/ 137833 h 958824"/>
                <a:gd name="connsiteX155" fmla="*/ 411607 w 437103"/>
                <a:gd name="connsiteY155" fmla="*/ 138279 h 958824"/>
                <a:gd name="connsiteX156" fmla="*/ 410582 w 437103"/>
                <a:gd name="connsiteY156" fmla="*/ 139476 h 958824"/>
                <a:gd name="connsiteX157" fmla="*/ 409987 w 437103"/>
                <a:gd name="connsiteY157" fmla="*/ 140775 h 958824"/>
                <a:gd name="connsiteX158" fmla="*/ 409823 w 437103"/>
                <a:gd name="connsiteY158" fmla="*/ 142175 h 958824"/>
                <a:gd name="connsiteX159" fmla="*/ 408821 w 437103"/>
                <a:gd name="connsiteY159" fmla="*/ 143130 h 958824"/>
                <a:gd name="connsiteX160" fmla="*/ 406975 w 437103"/>
                <a:gd name="connsiteY160" fmla="*/ 143638 h 958824"/>
                <a:gd name="connsiteX161" fmla="*/ 406333 w 437103"/>
                <a:gd name="connsiteY161" fmla="*/ 144342 h 958824"/>
                <a:gd name="connsiteX162" fmla="*/ 406451 w 437103"/>
                <a:gd name="connsiteY162" fmla="*/ 145320 h 958824"/>
                <a:gd name="connsiteX163" fmla="*/ 405621 w 437103"/>
                <a:gd name="connsiteY163" fmla="*/ 146079 h 958824"/>
                <a:gd name="connsiteX164" fmla="*/ 402500 w 437103"/>
                <a:gd name="connsiteY164" fmla="*/ 146877 h 958824"/>
                <a:gd name="connsiteX165" fmla="*/ 400239 w 437103"/>
                <a:gd name="connsiteY165" fmla="*/ 148285 h 958824"/>
                <a:gd name="connsiteX166" fmla="*/ 398846 w 437103"/>
                <a:gd name="connsiteY166" fmla="*/ 150312 h 958824"/>
                <a:gd name="connsiteX167" fmla="*/ 397376 w 437103"/>
                <a:gd name="connsiteY167" fmla="*/ 151587 h 958824"/>
                <a:gd name="connsiteX168" fmla="*/ 395060 w 437103"/>
                <a:gd name="connsiteY168" fmla="*/ 152369 h 958824"/>
                <a:gd name="connsiteX169" fmla="*/ 391915 w 437103"/>
                <a:gd name="connsiteY169" fmla="*/ 154435 h 958824"/>
                <a:gd name="connsiteX170" fmla="*/ 391461 w 437103"/>
                <a:gd name="connsiteY170" fmla="*/ 155710 h 958824"/>
                <a:gd name="connsiteX171" fmla="*/ 392658 w 437103"/>
                <a:gd name="connsiteY171" fmla="*/ 156883 h 958824"/>
                <a:gd name="connsiteX172" fmla="*/ 393088 w 437103"/>
                <a:gd name="connsiteY172" fmla="*/ 157932 h 958824"/>
                <a:gd name="connsiteX173" fmla="*/ 392752 w 437103"/>
                <a:gd name="connsiteY173" fmla="*/ 158847 h 958824"/>
                <a:gd name="connsiteX174" fmla="*/ 391774 w 437103"/>
                <a:gd name="connsiteY174" fmla="*/ 158972 h 958824"/>
                <a:gd name="connsiteX175" fmla="*/ 390147 w 437103"/>
                <a:gd name="connsiteY175" fmla="*/ 158307 h 958824"/>
                <a:gd name="connsiteX176" fmla="*/ 388989 w 437103"/>
                <a:gd name="connsiteY176" fmla="*/ 158166 h 958824"/>
                <a:gd name="connsiteX177" fmla="*/ 388300 w 437103"/>
                <a:gd name="connsiteY177" fmla="*/ 158558 h 958824"/>
                <a:gd name="connsiteX178" fmla="*/ 387972 w 437103"/>
                <a:gd name="connsiteY178" fmla="*/ 159293 h 958824"/>
                <a:gd name="connsiteX179" fmla="*/ 388011 w 437103"/>
                <a:gd name="connsiteY179" fmla="*/ 160373 h 958824"/>
                <a:gd name="connsiteX180" fmla="*/ 387432 w 437103"/>
                <a:gd name="connsiteY180" fmla="*/ 161108 h 958824"/>
                <a:gd name="connsiteX181" fmla="*/ 386227 w 437103"/>
                <a:gd name="connsiteY181" fmla="*/ 161499 h 958824"/>
                <a:gd name="connsiteX182" fmla="*/ 385468 w 437103"/>
                <a:gd name="connsiteY182" fmla="*/ 162391 h 958824"/>
                <a:gd name="connsiteX183" fmla="*/ 385148 w 437103"/>
                <a:gd name="connsiteY183" fmla="*/ 163791 h 958824"/>
                <a:gd name="connsiteX184" fmla="*/ 383638 w 437103"/>
                <a:gd name="connsiteY184" fmla="*/ 165559 h 958824"/>
                <a:gd name="connsiteX185" fmla="*/ 380946 w 437103"/>
                <a:gd name="connsiteY185" fmla="*/ 167688 h 958824"/>
                <a:gd name="connsiteX186" fmla="*/ 378826 w 437103"/>
                <a:gd name="connsiteY186" fmla="*/ 170559 h 958824"/>
                <a:gd name="connsiteX187" fmla="*/ 377269 w 437103"/>
                <a:gd name="connsiteY187" fmla="*/ 174173 h 958824"/>
                <a:gd name="connsiteX188" fmla="*/ 375454 w 437103"/>
                <a:gd name="connsiteY188" fmla="*/ 176552 h 958824"/>
                <a:gd name="connsiteX189" fmla="*/ 373373 w 437103"/>
                <a:gd name="connsiteY189" fmla="*/ 177694 h 958824"/>
                <a:gd name="connsiteX190" fmla="*/ 371942 w 437103"/>
                <a:gd name="connsiteY190" fmla="*/ 179321 h 958824"/>
                <a:gd name="connsiteX191" fmla="*/ 371159 w 437103"/>
                <a:gd name="connsiteY191" fmla="*/ 181433 h 958824"/>
                <a:gd name="connsiteX192" fmla="*/ 368937 w 437103"/>
                <a:gd name="connsiteY192" fmla="*/ 184704 h 958824"/>
                <a:gd name="connsiteX193" fmla="*/ 365292 w 437103"/>
                <a:gd name="connsiteY193" fmla="*/ 189147 h 958824"/>
                <a:gd name="connsiteX194" fmla="*/ 361983 w 437103"/>
                <a:gd name="connsiteY194" fmla="*/ 192198 h 958824"/>
                <a:gd name="connsiteX195" fmla="*/ 359010 w 437103"/>
                <a:gd name="connsiteY195" fmla="*/ 193857 h 958824"/>
                <a:gd name="connsiteX196" fmla="*/ 357343 w 437103"/>
                <a:gd name="connsiteY196" fmla="*/ 195734 h 958824"/>
                <a:gd name="connsiteX197" fmla="*/ 356975 w 437103"/>
                <a:gd name="connsiteY197" fmla="*/ 197823 h 958824"/>
                <a:gd name="connsiteX198" fmla="*/ 355051 w 437103"/>
                <a:gd name="connsiteY198" fmla="*/ 200210 h 958824"/>
                <a:gd name="connsiteX199" fmla="*/ 351569 w 437103"/>
                <a:gd name="connsiteY199" fmla="*/ 202885 h 958824"/>
                <a:gd name="connsiteX200" fmla="*/ 350584 w 437103"/>
                <a:gd name="connsiteY200" fmla="*/ 204090 h 958824"/>
                <a:gd name="connsiteX201" fmla="*/ 349770 w 437103"/>
                <a:gd name="connsiteY201" fmla="*/ 205076 h 958824"/>
                <a:gd name="connsiteX202" fmla="*/ 349653 w 437103"/>
                <a:gd name="connsiteY202" fmla="*/ 206797 h 958824"/>
                <a:gd name="connsiteX203" fmla="*/ 348299 w 437103"/>
                <a:gd name="connsiteY203" fmla="*/ 209058 h 958824"/>
                <a:gd name="connsiteX204" fmla="*/ 345694 w 437103"/>
                <a:gd name="connsiteY204" fmla="*/ 211866 h 958824"/>
                <a:gd name="connsiteX205" fmla="*/ 344786 w 437103"/>
                <a:gd name="connsiteY205" fmla="*/ 214300 h 958824"/>
                <a:gd name="connsiteX206" fmla="*/ 345968 w 437103"/>
                <a:gd name="connsiteY206" fmla="*/ 217374 h 958824"/>
                <a:gd name="connsiteX207" fmla="*/ 346140 w 437103"/>
                <a:gd name="connsiteY207" fmla="*/ 221106 h 958824"/>
                <a:gd name="connsiteX208" fmla="*/ 345624 w 437103"/>
                <a:gd name="connsiteY208" fmla="*/ 222600 h 958824"/>
                <a:gd name="connsiteX209" fmla="*/ 344482 w 437103"/>
                <a:gd name="connsiteY209" fmla="*/ 223109 h 958824"/>
                <a:gd name="connsiteX210" fmla="*/ 344223 w 437103"/>
                <a:gd name="connsiteY210" fmla="*/ 224071 h 958824"/>
                <a:gd name="connsiteX211" fmla="*/ 344841 w 437103"/>
                <a:gd name="connsiteY211" fmla="*/ 225495 h 958824"/>
                <a:gd name="connsiteX212" fmla="*/ 344873 w 437103"/>
                <a:gd name="connsiteY212" fmla="*/ 227365 h 958824"/>
                <a:gd name="connsiteX213" fmla="*/ 344325 w 437103"/>
                <a:gd name="connsiteY213" fmla="*/ 229688 h 958824"/>
                <a:gd name="connsiteX214" fmla="*/ 343120 w 437103"/>
                <a:gd name="connsiteY214" fmla="*/ 232348 h 958824"/>
                <a:gd name="connsiteX215" fmla="*/ 341250 w 437103"/>
                <a:gd name="connsiteY215" fmla="*/ 235344 h 958824"/>
                <a:gd name="connsiteX216" fmla="*/ 340797 w 437103"/>
                <a:gd name="connsiteY216" fmla="*/ 237347 h 958824"/>
                <a:gd name="connsiteX217" fmla="*/ 341767 w 437103"/>
                <a:gd name="connsiteY217" fmla="*/ 238356 h 958824"/>
                <a:gd name="connsiteX218" fmla="*/ 342244 w 437103"/>
                <a:gd name="connsiteY218" fmla="*/ 239428 h 958824"/>
                <a:gd name="connsiteX219" fmla="*/ 342228 w 437103"/>
                <a:gd name="connsiteY219" fmla="*/ 240571 h 958824"/>
                <a:gd name="connsiteX220" fmla="*/ 341829 w 437103"/>
                <a:gd name="connsiteY220" fmla="*/ 242221 h 958824"/>
                <a:gd name="connsiteX221" fmla="*/ 341055 w 437103"/>
                <a:gd name="connsiteY221" fmla="*/ 244388 h 958824"/>
                <a:gd name="connsiteX222" fmla="*/ 339881 w 437103"/>
                <a:gd name="connsiteY222" fmla="*/ 246000 h 958824"/>
                <a:gd name="connsiteX223" fmla="*/ 338309 w 437103"/>
                <a:gd name="connsiteY223" fmla="*/ 247048 h 958824"/>
                <a:gd name="connsiteX224" fmla="*/ 337832 w 437103"/>
                <a:gd name="connsiteY224" fmla="*/ 248378 h 958824"/>
                <a:gd name="connsiteX225" fmla="*/ 338465 w 437103"/>
                <a:gd name="connsiteY225" fmla="*/ 249982 h 958824"/>
                <a:gd name="connsiteX226" fmla="*/ 338551 w 437103"/>
                <a:gd name="connsiteY226" fmla="*/ 251656 h 958824"/>
                <a:gd name="connsiteX227" fmla="*/ 338098 w 437103"/>
                <a:gd name="connsiteY227" fmla="*/ 253401 h 958824"/>
                <a:gd name="connsiteX228" fmla="*/ 338364 w 437103"/>
                <a:gd name="connsiteY228" fmla="*/ 255099 h 958824"/>
                <a:gd name="connsiteX229" fmla="*/ 339349 w 437103"/>
                <a:gd name="connsiteY229" fmla="*/ 256749 h 958824"/>
                <a:gd name="connsiteX230" fmla="*/ 339279 w 437103"/>
                <a:gd name="connsiteY230" fmla="*/ 258635 h 958824"/>
                <a:gd name="connsiteX231" fmla="*/ 337566 w 437103"/>
                <a:gd name="connsiteY231" fmla="*/ 262508 h 958824"/>
                <a:gd name="connsiteX232" fmla="*/ 337151 w 437103"/>
                <a:gd name="connsiteY232" fmla="*/ 264901 h 958824"/>
                <a:gd name="connsiteX233" fmla="*/ 338223 w 437103"/>
                <a:gd name="connsiteY233" fmla="*/ 275174 h 958824"/>
                <a:gd name="connsiteX234" fmla="*/ 337573 w 437103"/>
                <a:gd name="connsiteY234" fmla="*/ 276613 h 958824"/>
                <a:gd name="connsiteX235" fmla="*/ 336486 w 437103"/>
                <a:gd name="connsiteY235" fmla="*/ 278272 h 958824"/>
                <a:gd name="connsiteX236" fmla="*/ 335195 w 437103"/>
                <a:gd name="connsiteY236" fmla="*/ 278397 h 958824"/>
                <a:gd name="connsiteX237" fmla="*/ 333724 w 437103"/>
                <a:gd name="connsiteY237" fmla="*/ 278107 h 958824"/>
                <a:gd name="connsiteX238" fmla="*/ 332660 w 437103"/>
                <a:gd name="connsiteY238" fmla="*/ 279140 h 958824"/>
                <a:gd name="connsiteX239" fmla="*/ 331995 w 437103"/>
                <a:gd name="connsiteY239" fmla="*/ 283701 h 958824"/>
                <a:gd name="connsiteX240" fmla="*/ 329969 w 437103"/>
                <a:gd name="connsiteY240" fmla="*/ 293590 h 958824"/>
                <a:gd name="connsiteX241" fmla="*/ 330329 w 437103"/>
                <a:gd name="connsiteY241" fmla="*/ 295945 h 958824"/>
                <a:gd name="connsiteX242" fmla="*/ 331956 w 437103"/>
                <a:gd name="connsiteY242" fmla="*/ 299771 h 958824"/>
                <a:gd name="connsiteX243" fmla="*/ 332551 w 437103"/>
                <a:gd name="connsiteY243" fmla="*/ 302212 h 958824"/>
                <a:gd name="connsiteX244" fmla="*/ 333004 w 437103"/>
                <a:gd name="connsiteY244" fmla="*/ 304050 h 958824"/>
                <a:gd name="connsiteX245" fmla="*/ 333364 w 437103"/>
                <a:gd name="connsiteY245" fmla="*/ 307539 h 958824"/>
                <a:gd name="connsiteX246" fmla="*/ 332418 w 437103"/>
                <a:gd name="connsiteY246" fmla="*/ 309112 h 958824"/>
                <a:gd name="connsiteX247" fmla="*/ 331541 w 437103"/>
                <a:gd name="connsiteY247" fmla="*/ 309386 h 958824"/>
                <a:gd name="connsiteX248" fmla="*/ 330438 w 437103"/>
                <a:gd name="connsiteY248" fmla="*/ 310270 h 958824"/>
                <a:gd name="connsiteX249" fmla="*/ 331745 w 437103"/>
                <a:gd name="connsiteY249" fmla="*/ 314533 h 958824"/>
                <a:gd name="connsiteX250" fmla="*/ 332785 w 437103"/>
                <a:gd name="connsiteY250" fmla="*/ 316497 h 958824"/>
                <a:gd name="connsiteX251" fmla="*/ 335758 w 437103"/>
                <a:gd name="connsiteY251" fmla="*/ 320534 h 958824"/>
                <a:gd name="connsiteX252" fmla="*/ 347173 w 437103"/>
                <a:gd name="connsiteY252" fmla="*/ 326151 h 958824"/>
                <a:gd name="connsiteX253" fmla="*/ 351906 w 437103"/>
                <a:gd name="connsiteY253" fmla="*/ 329468 h 958824"/>
                <a:gd name="connsiteX254" fmla="*/ 357265 w 437103"/>
                <a:gd name="connsiteY254" fmla="*/ 333998 h 958824"/>
                <a:gd name="connsiteX255" fmla="*/ 360191 w 437103"/>
                <a:gd name="connsiteY255" fmla="*/ 338661 h 958824"/>
                <a:gd name="connsiteX256" fmla="*/ 360449 w 437103"/>
                <a:gd name="connsiteY256" fmla="*/ 342510 h 958824"/>
                <a:gd name="connsiteX257" fmla="*/ 356170 w 437103"/>
                <a:gd name="connsiteY257" fmla="*/ 348276 h 958824"/>
                <a:gd name="connsiteX258" fmla="*/ 355692 w 437103"/>
                <a:gd name="connsiteY258" fmla="*/ 353127 h 958824"/>
                <a:gd name="connsiteX259" fmla="*/ 356569 w 437103"/>
                <a:gd name="connsiteY259" fmla="*/ 356545 h 958824"/>
                <a:gd name="connsiteX260" fmla="*/ 358118 w 437103"/>
                <a:gd name="connsiteY260" fmla="*/ 359721 h 958824"/>
                <a:gd name="connsiteX261" fmla="*/ 362264 w 437103"/>
                <a:gd name="connsiteY261" fmla="*/ 363852 h 958824"/>
                <a:gd name="connsiteX262" fmla="*/ 365315 w 437103"/>
                <a:gd name="connsiteY262" fmla="*/ 365370 h 958824"/>
                <a:gd name="connsiteX263" fmla="*/ 369438 w 437103"/>
                <a:gd name="connsiteY263" fmla="*/ 365206 h 958824"/>
                <a:gd name="connsiteX264" fmla="*/ 370142 w 437103"/>
                <a:gd name="connsiteY264" fmla="*/ 366364 h 958824"/>
                <a:gd name="connsiteX265" fmla="*/ 370565 w 437103"/>
                <a:gd name="connsiteY265" fmla="*/ 367381 h 958824"/>
                <a:gd name="connsiteX266" fmla="*/ 371214 w 437103"/>
                <a:gd name="connsiteY266" fmla="*/ 375791 h 958824"/>
                <a:gd name="connsiteX267" fmla="*/ 371136 w 437103"/>
                <a:gd name="connsiteY267" fmla="*/ 378960 h 958824"/>
                <a:gd name="connsiteX268" fmla="*/ 369923 w 437103"/>
                <a:gd name="connsiteY268" fmla="*/ 381870 h 958824"/>
                <a:gd name="connsiteX269" fmla="*/ 362006 w 437103"/>
                <a:gd name="connsiteY269" fmla="*/ 395279 h 958824"/>
                <a:gd name="connsiteX270" fmla="*/ 355246 w 437103"/>
                <a:gd name="connsiteY270" fmla="*/ 403510 h 958824"/>
                <a:gd name="connsiteX271" fmla="*/ 352798 w 437103"/>
                <a:gd name="connsiteY271" fmla="*/ 408070 h 958824"/>
                <a:gd name="connsiteX272" fmla="*/ 351929 w 437103"/>
                <a:gd name="connsiteY272" fmla="*/ 412960 h 958824"/>
                <a:gd name="connsiteX273" fmla="*/ 349762 w 437103"/>
                <a:gd name="connsiteY273" fmla="*/ 415291 h 958824"/>
                <a:gd name="connsiteX274" fmla="*/ 338043 w 437103"/>
                <a:gd name="connsiteY274" fmla="*/ 422708 h 958824"/>
                <a:gd name="connsiteX275" fmla="*/ 319861 w 437103"/>
                <a:gd name="connsiteY275" fmla="*/ 429350 h 958824"/>
                <a:gd name="connsiteX276" fmla="*/ 305169 w 437103"/>
                <a:gd name="connsiteY276" fmla="*/ 432808 h 958824"/>
                <a:gd name="connsiteX277" fmla="*/ 301828 w 437103"/>
                <a:gd name="connsiteY277" fmla="*/ 433974 h 958824"/>
                <a:gd name="connsiteX278" fmla="*/ 278209 w 437103"/>
                <a:gd name="connsiteY278" fmla="*/ 437784 h 958824"/>
                <a:gd name="connsiteX279" fmla="*/ 273640 w 437103"/>
                <a:gd name="connsiteY279" fmla="*/ 438316 h 958824"/>
                <a:gd name="connsiteX280" fmla="*/ 267695 w 437103"/>
                <a:gd name="connsiteY280" fmla="*/ 437979 h 958824"/>
                <a:gd name="connsiteX281" fmla="*/ 262867 w 437103"/>
                <a:gd name="connsiteY281" fmla="*/ 438488 h 958824"/>
                <a:gd name="connsiteX282" fmla="*/ 257485 w 437103"/>
                <a:gd name="connsiteY282" fmla="*/ 437447 h 958824"/>
                <a:gd name="connsiteX283" fmla="*/ 252681 w 437103"/>
                <a:gd name="connsiteY283" fmla="*/ 436251 h 958824"/>
                <a:gd name="connsiteX284" fmla="*/ 249990 w 437103"/>
                <a:gd name="connsiteY284" fmla="*/ 433278 h 958824"/>
                <a:gd name="connsiteX285" fmla="*/ 246798 w 437103"/>
                <a:gd name="connsiteY285" fmla="*/ 432910 h 958824"/>
                <a:gd name="connsiteX286" fmla="*/ 245930 w 437103"/>
                <a:gd name="connsiteY286" fmla="*/ 434396 h 958824"/>
                <a:gd name="connsiteX287" fmla="*/ 247487 w 437103"/>
                <a:gd name="connsiteY287" fmla="*/ 438191 h 958824"/>
                <a:gd name="connsiteX288" fmla="*/ 246728 w 437103"/>
                <a:gd name="connsiteY288" fmla="*/ 442767 h 958824"/>
                <a:gd name="connsiteX289" fmla="*/ 247674 w 437103"/>
                <a:gd name="connsiteY289" fmla="*/ 445380 h 958824"/>
                <a:gd name="connsiteX290" fmla="*/ 249560 w 437103"/>
                <a:gd name="connsiteY290" fmla="*/ 445904 h 958824"/>
                <a:gd name="connsiteX291" fmla="*/ 251375 w 437103"/>
                <a:gd name="connsiteY291" fmla="*/ 447258 h 958824"/>
                <a:gd name="connsiteX292" fmla="*/ 252979 w 437103"/>
                <a:gd name="connsiteY292" fmla="*/ 449073 h 958824"/>
                <a:gd name="connsiteX293" fmla="*/ 250217 w 437103"/>
                <a:gd name="connsiteY293" fmla="*/ 449261 h 958824"/>
                <a:gd name="connsiteX294" fmla="*/ 251289 w 437103"/>
                <a:gd name="connsiteY294" fmla="*/ 450708 h 958824"/>
                <a:gd name="connsiteX295" fmla="*/ 252470 w 437103"/>
                <a:gd name="connsiteY295" fmla="*/ 451553 h 958824"/>
                <a:gd name="connsiteX296" fmla="*/ 252337 w 437103"/>
                <a:gd name="connsiteY296" fmla="*/ 454581 h 958824"/>
                <a:gd name="connsiteX297" fmla="*/ 251265 w 437103"/>
                <a:gd name="connsiteY297" fmla="*/ 461888 h 958824"/>
                <a:gd name="connsiteX298" fmla="*/ 248574 w 437103"/>
                <a:gd name="connsiteY298" fmla="*/ 463453 h 958824"/>
                <a:gd name="connsiteX299" fmla="*/ 247854 w 437103"/>
                <a:gd name="connsiteY299" fmla="*/ 463875 h 958824"/>
                <a:gd name="connsiteX300" fmla="*/ 247041 w 437103"/>
                <a:gd name="connsiteY300" fmla="*/ 465455 h 958824"/>
                <a:gd name="connsiteX301" fmla="*/ 245327 w 437103"/>
                <a:gd name="connsiteY301" fmla="*/ 472481 h 958824"/>
                <a:gd name="connsiteX302" fmla="*/ 244780 w 437103"/>
                <a:gd name="connsiteY302" fmla="*/ 477050 h 958824"/>
                <a:gd name="connsiteX303" fmla="*/ 245515 w 437103"/>
                <a:gd name="connsiteY303" fmla="*/ 479999 h 958824"/>
                <a:gd name="connsiteX304" fmla="*/ 248746 w 437103"/>
                <a:gd name="connsiteY304" fmla="*/ 486211 h 958824"/>
                <a:gd name="connsiteX305" fmla="*/ 247526 w 437103"/>
                <a:gd name="connsiteY305" fmla="*/ 490255 h 958824"/>
                <a:gd name="connsiteX306" fmla="*/ 245484 w 437103"/>
                <a:gd name="connsiteY306" fmla="*/ 492454 h 958824"/>
                <a:gd name="connsiteX307" fmla="*/ 236635 w 437103"/>
                <a:gd name="connsiteY307" fmla="*/ 496984 h 958824"/>
                <a:gd name="connsiteX308" fmla="*/ 233099 w 437103"/>
                <a:gd name="connsiteY308" fmla="*/ 498799 h 958824"/>
                <a:gd name="connsiteX309" fmla="*/ 227529 w 437103"/>
                <a:gd name="connsiteY309" fmla="*/ 500043 h 958824"/>
                <a:gd name="connsiteX310" fmla="*/ 218555 w 437103"/>
                <a:gd name="connsiteY310" fmla="*/ 500254 h 958824"/>
                <a:gd name="connsiteX311" fmla="*/ 215238 w 437103"/>
                <a:gd name="connsiteY311" fmla="*/ 499972 h 958824"/>
                <a:gd name="connsiteX312" fmla="*/ 207548 w 437103"/>
                <a:gd name="connsiteY312" fmla="*/ 495842 h 958824"/>
                <a:gd name="connsiteX313" fmla="*/ 201837 w 437103"/>
                <a:gd name="connsiteY313" fmla="*/ 493369 h 958824"/>
                <a:gd name="connsiteX314" fmla="*/ 196611 w 437103"/>
                <a:gd name="connsiteY314" fmla="*/ 491406 h 958824"/>
                <a:gd name="connsiteX315" fmla="*/ 191525 w 437103"/>
                <a:gd name="connsiteY315" fmla="*/ 490232 h 958824"/>
                <a:gd name="connsiteX316" fmla="*/ 192253 w 437103"/>
                <a:gd name="connsiteY316" fmla="*/ 489638 h 958824"/>
                <a:gd name="connsiteX317" fmla="*/ 192590 w 437103"/>
                <a:gd name="connsiteY317" fmla="*/ 488574 h 958824"/>
                <a:gd name="connsiteX318" fmla="*/ 191158 w 437103"/>
                <a:gd name="connsiteY318" fmla="*/ 487979 h 958824"/>
                <a:gd name="connsiteX319" fmla="*/ 190117 w 437103"/>
                <a:gd name="connsiteY319" fmla="*/ 487846 h 958824"/>
                <a:gd name="connsiteX320" fmla="*/ 186769 w 437103"/>
                <a:gd name="connsiteY320" fmla="*/ 489982 h 958824"/>
                <a:gd name="connsiteX321" fmla="*/ 185361 w 437103"/>
                <a:gd name="connsiteY321" fmla="*/ 492164 h 958824"/>
                <a:gd name="connsiteX322" fmla="*/ 184954 w 437103"/>
                <a:gd name="connsiteY322" fmla="*/ 494081 h 958824"/>
                <a:gd name="connsiteX323" fmla="*/ 184883 w 437103"/>
                <a:gd name="connsiteY323" fmla="*/ 498681 h 958824"/>
                <a:gd name="connsiteX324" fmla="*/ 185478 w 437103"/>
                <a:gd name="connsiteY324" fmla="*/ 502554 h 958824"/>
                <a:gd name="connsiteX325" fmla="*/ 187888 w 437103"/>
                <a:gd name="connsiteY325" fmla="*/ 512122 h 958824"/>
                <a:gd name="connsiteX326" fmla="*/ 188138 w 437103"/>
                <a:gd name="connsiteY326" fmla="*/ 517340 h 958824"/>
                <a:gd name="connsiteX327" fmla="*/ 186996 w 437103"/>
                <a:gd name="connsiteY327" fmla="*/ 523943 h 958824"/>
                <a:gd name="connsiteX328" fmla="*/ 188592 w 437103"/>
                <a:gd name="connsiteY328" fmla="*/ 527839 h 958824"/>
                <a:gd name="connsiteX329" fmla="*/ 190532 w 437103"/>
                <a:gd name="connsiteY329" fmla="*/ 529600 h 958824"/>
                <a:gd name="connsiteX330" fmla="*/ 194890 w 437103"/>
                <a:gd name="connsiteY330" fmla="*/ 531344 h 958824"/>
                <a:gd name="connsiteX331" fmla="*/ 196580 w 437103"/>
                <a:gd name="connsiteY331" fmla="*/ 532534 h 958824"/>
                <a:gd name="connsiteX332" fmla="*/ 198441 w 437103"/>
                <a:gd name="connsiteY332" fmla="*/ 532346 h 958824"/>
                <a:gd name="connsiteX333" fmla="*/ 199012 w 437103"/>
                <a:gd name="connsiteY333" fmla="*/ 532807 h 958824"/>
                <a:gd name="connsiteX334" fmla="*/ 198739 w 437103"/>
                <a:gd name="connsiteY334" fmla="*/ 533660 h 958824"/>
                <a:gd name="connsiteX335" fmla="*/ 197643 w 437103"/>
                <a:gd name="connsiteY335" fmla="*/ 535342 h 958824"/>
                <a:gd name="connsiteX336" fmla="*/ 197714 w 437103"/>
                <a:gd name="connsiteY336" fmla="*/ 537118 h 958824"/>
                <a:gd name="connsiteX337" fmla="*/ 201015 w 437103"/>
                <a:gd name="connsiteY337" fmla="*/ 537642 h 958824"/>
                <a:gd name="connsiteX338" fmla="*/ 204442 w 437103"/>
                <a:gd name="connsiteY338" fmla="*/ 537282 h 958824"/>
                <a:gd name="connsiteX339" fmla="*/ 208033 w 437103"/>
                <a:gd name="connsiteY339" fmla="*/ 536492 h 958824"/>
                <a:gd name="connsiteX340" fmla="*/ 208878 w 437103"/>
                <a:gd name="connsiteY340" fmla="*/ 535256 h 958824"/>
                <a:gd name="connsiteX341" fmla="*/ 208901 w 437103"/>
                <a:gd name="connsiteY341" fmla="*/ 532674 h 958824"/>
                <a:gd name="connsiteX342" fmla="*/ 204692 w 437103"/>
                <a:gd name="connsiteY342" fmla="*/ 532220 h 958824"/>
                <a:gd name="connsiteX343" fmla="*/ 205224 w 437103"/>
                <a:gd name="connsiteY343" fmla="*/ 531258 h 958824"/>
                <a:gd name="connsiteX344" fmla="*/ 208416 w 437103"/>
                <a:gd name="connsiteY344" fmla="*/ 530210 h 958824"/>
                <a:gd name="connsiteX345" fmla="*/ 212594 w 437103"/>
                <a:gd name="connsiteY345" fmla="*/ 528496 h 958824"/>
                <a:gd name="connsiteX346" fmla="*/ 214730 w 437103"/>
                <a:gd name="connsiteY346" fmla="*/ 528176 h 958824"/>
                <a:gd name="connsiteX347" fmla="*/ 216185 w 437103"/>
                <a:gd name="connsiteY347" fmla="*/ 529326 h 958824"/>
                <a:gd name="connsiteX348" fmla="*/ 217163 w 437103"/>
                <a:gd name="connsiteY348" fmla="*/ 530382 h 958824"/>
                <a:gd name="connsiteX349" fmla="*/ 218368 w 437103"/>
                <a:gd name="connsiteY349" fmla="*/ 533159 h 958824"/>
                <a:gd name="connsiteX350" fmla="*/ 219119 w 437103"/>
                <a:gd name="connsiteY350" fmla="*/ 536828 h 958824"/>
                <a:gd name="connsiteX351" fmla="*/ 219150 w 437103"/>
                <a:gd name="connsiteY351" fmla="*/ 541249 h 958824"/>
                <a:gd name="connsiteX352" fmla="*/ 218649 w 437103"/>
                <a:gd name="connsiteY352" fmla="*/ 545419 h 958824"/>
                <a:gd name="connsiteX353" fmla="*/ 218055 w 437103"/>
                <a:gd name="connsiteY353" fmla="*/ 546898 h 958824"/>
                <a:gd name="connsiteX354" fmla="*/ 216999 w 437103"/>
                <a:gd name="connsiteY354" fmla="*/ 548673 h 958824"/>
                <a:gd name="connsiteX355" fmla="*/ 209488 w 437103"/>
                <a:gd name="connsiteY355" fmla="*/ 550942 h 958824"/>
                <a:gd name="connsiteX356" fmla="*/ 207384 w 437103"/>
                <a:gd name="connsiteY356" fmla="*/ 550347 h 958824"/>
                <a:gd name="connsiteX357" fmla="*/ 205428 w 437103"/>
                <a:gd name="connsiteY357" fmla="*/ 547195 h 958824"/>
                <a:gd name="connsiteX358" fmla="*/ 204810 w 437103"/>
                <a:gd name="connsiteY358" fmla="*/ 543932 h 958824"/>
                <a:gd name="connsiteX359" fmla="*/ 203135 w 437103"/>
                <a:gd name="connsiteY359" fmla="*/ 541734 h 958824"/>
                <a:gd name="connsiteX360" fmla="*/ 199545 w 437103"/>
                <a:gd name="connsiteY360" fmla="*/ 539989 h 958824"/>
                <a:gd name="connsiteX361" fmla="*/ 195969 w 437103"/>
                <a:gd name="connsiteY361" fmla="*/ 540521 h 958824"/>
                <a:gd name="connsiteX362" fmla="*/ 192425 w 437103"/>
                <a:gd name="connsiteY362" fmla="*/ 543549 h 958824"/>
                <a:gd name="connsiteX363" fmla="*/ 188944 w 437103"/>
                <a:gd name="connsiteY363" fmla="*/ 544527 h 958824"/>
                <a:gd name="connsiteX364" fmla="*/ 187708 w 437103"/>
                <a:gd name="connsiteY364" fmla="*/ 547289 h 958824"/>
                <a:gd name="connsiteX365" fmla="*/ 196439 w 437103"/>
                <a:gd name="connsiteY365" fmla="*/ 551763 h 958824"/>
                <a:gd name="connsiteX366" fmla="*/ 200561 w 437103"/>
                <a:gd name="connsiteY366" fmla="*/ 553015 h 958824"/>
                <a:gd name="connsiteX367" fmla="*/ 201907 w 437103"/>
                <a:gd name="connsiteY367" fmla="*/ 552969 h 958824"/>
                <a:gd name="connsiteX368" fmla="*/ 203245 w 437103"/>
                <a:gd name="connsiteY368" fmla="*/ 553555 h 958824"/>
                <a:gd name="connsiteX369" fmla="*/ 202001 w 437103"/>
                <a:gd name="connsiteY369" fmla="*/ 555221 h 958824"/>
                <a:gd name="connsiteX370" fmla="*/ 200757 w 437103"/>
                <a:gd name="connsiteY370" fmla="*/ 556254 h 958824"/>
                <a:gd name="connsiteX371" fmla="*/ 194545 w 437103"/>
                <a:gd name="connsiteY371" fmla="*/ 558539 h 958824"/>
                <a:gd name="connsiteX372" fmla="*/ 191807 w 437103"/>
                <a:gd name="connsiteY372" fmla="*/ 560134 h 958824"/>
                <a:gd name="connsiteX373" fmla="*/ 188607 w 437103"/>
                <a:gd name="connsiteY373" fmla="*/ 563280 h 958824"/>
                <a:gd name="connsiteX374" fmla="*/ 184125 w 437103"/>
                <a:gd name="connsiteY374" fmla="*/ 570156 h 958824"/>
                <a:gd name="connsiteX375" fmla="*/ 182748 w 437103"/>
                <a:gd name="connsiteY375" fmla="*/ 571659 h 958824"/>
                <a:gd name="connsiteX376" fmla="*/ 182059 w 437103"/>
                <a:gd name="connsiteY376" fmla="*/ 573411 h 958824"/>
                <a:gd name="connsiteX377" fmla="*/ 181598 w 437103"/>
                <a:gd name="connsiteY377" fmla="*/ 578175 h 958824"/>
                <a:gd name="connsiteX378" fmla="*/ 183053 w 437103"/>
                <a:gd name="connsiteY378" fmla="*/ 586116 h 958824"/>
                <a:gd name="connsiteX379" fmla="*/ 181519 w 437103"/>
                <a:gd name="connsiteY379" fmla="*/ 589449 h 958824"/>
                <a:gd name="connsiteX380" fmla="*/ 182466 w 437103"/>
                <a:gd name="connsiteY380" fmla="*/ 593157 h 958824"/>
                <a:gd name="connsiteX381" fmla="*/ 181934 w 437103"/>
                <a:gd name="connsiteY381" fmla="*/ 595637 h 958824"/>
                <a:gd name="connsiteX382" fmla="*/ 180369 w 437103"/>
                <a:gd name="connsiteY382" fmla="*/ 599212 h 958824"/>
                <a:gd name="connsiteX383" fmla="*/ 174079 w 437103"/>
                <a:gd name="connsiteY383" fmla="*/ 604869 h 958824"/>
                <a:gd name="connsiteX384" fmla="*/ 172960 w 437103"/>
                <a:gd name="connsiteY384" fmla="*/ 609015 h 958824"/>
                <a:gd name="connsiteX385" fmla="*/ 175143 w 437103"/>
                <a:gd name="connsiteY385" fmla="*/ 611464 h 958824"/>
                <a:gd name="connsiteX386" fmla="*/ 174995 w 437103"/>
                <a:gd name="connsiteY386" fmla="*/ 613608 h 958824"/>
                <a:gd name="connsiteX387" fmla="*/ 174267 w 437103"/>
                <a:gd name="connsiteY387" fmla="*/ 615556 h 958824"/>
                <a:gd name="connsiteX388" fmla="*/ 171654 w 437103"/>
                <a:gd name="connsiteY388" fmla="*/ 615532 h 958824"/>
                <a:gd name="connsiteX389" fmla="*/ 162156 w 437103"/>
                <a:gd name="connsiteY389" fmla="*/ 614226 h 958824"/>
                <a:gd name="connsiteX390" fmla="*/ 158698 w 437103"/>
                <a:gd name="connsiteY390" fmla="*/ 616354 h 958824"/>
                <a:gd name="connsiteX391" fmla="*/ 155491 w 437103"/>
                <a:gd name="connsiteY391" fmla="*/ 618959 h 958824"/>
                <a:gd name="connsiteX392" fmla="*/ 154615 w 437103"/>
                <a:gd name="connsiteY392" fmla="*/ 620203 h 958824"/>
                <a:gd name="connsiteX393" fmla="*/ 153480 w 437103"/>
                <a:gd name="connsiteY393" fmla="*/ 620985 h 958824"/>
                <a:gd name="connsiteX394" fmla="*/ 146947 w 437103"/>
                <a:gd name="connsiteY394" fmla="*/ 622378 h 958824"/>
                <a:gd name="connsiteX395" fmla="*/ 145657 w 437103"/>
                <a:gd name="connsiteY395" fmla="*/ 623301 h 958824"/>
                <a:gd name="connsiteX396" fmla="*/ 138710 w 437103"/>
                <a:gd name="connsiteY396" fmla="*/ 633276 h 958824"/>
                <a:gd name="connsiteX397" fmla="*/ 135737 w 437103"/>
                <a:gd name="connsiteY397" fmla="*/ 639488 h 958824"/>
                <a:gd name="connsiteX398" fmla="*/ 132146 w 437103"/>
                <a:gd name="connsiteY398" fmla="*/ 645605 h 958824"/>
                <a:gd name="connsiteX399" fmla="*/ 131207 w 437103"/>
                <a:gd name="connsiteY399" fmla="*/ 648203 h 958824"/>
                <a:gd name="connsiteX400" fmla="*/ 131003 w 437103"/>
                <a:gd name="connsiteY400" fmla="*/ 651810 h 958824"/>
                <a:gd name="connsiteX401" fmla="*/ 131504 w 437103"/>
                <a:gd name="connsiteY401" fmla="*/ 655064 h 958824"/>
                <a:gd name="connsiteX402" fmla="*/ 132005 w 437103"/>
                <a:gd name="connsiteY402" fmla="*/ 657466 h 958824"/>
                <a:gd name="connsiteX403" fmla="*/ 133256 w 437103"/>
                <a:gd name="connsiteY403" fmla="*/ 660556 h 958824"/>
                <a:gd name="connsiteX404" fmla="*/ 135885 w 437103"/>
                <a:gd name="connsiteY404" fmla="*/ 664084 h 958824"/>
                <a:gd name="connsiteX405" fmla="*/ 149271 w 437103"/>
                <a:gd name="connsiteY405" fmla="*/ 678535 h 958824"/>
                <a:gd name="connsiteX406" fmla="*/ 152048 w 437103"/>
                <a:gd name="connsiteY406" fmla="*/ 679802 h 958824"/>
                <a:gd name="connsiteX407" fmla="*/ 166365 w 437103"/>
                <a:gd name="connsiteY407" fmla="*/ 681359 h 958824"/>
                <a:gd name="connsiteX408" fmla="*/ 169542 w 437103"/>
                <a:gd name="connsiteY408" fmla="*/ 683385 h 958824"/>
                <a:gd name="connsiteX409" fmla="*/ 171396 w 437103"/>
                <a:gd name="connsiteY409" fmla="*/ 686608 h 958824"/>
                <a:gd name="connsiteX410" fmla="*/ 172076 w 437103"/>
                <a:gd name="connsiteY410" fmla="*/ 689456 h 958824"/>
                <a:gd name="connsiteX411" fmla="*/ 171255 w 437103"/>
                <a:gd name="connsiteY411" fmla="*/ 696685 h 958824"/>
                <a:gd name="connsiteX412" fmla="*/ 170402 w 437103"/>
                <a:gd name="connsiteY412" fmla="*/ 698954 h 958824"/>
                <a:gd name="connsiteX413" fmla="*/ 168822 w 437103"/>
                <a:gd name="connsiteY413" fmla="*/ 701019 h 958824"/>
                <a:gd name="connsiteX414" fmla="*/ 165434 w 437103"/>
                <a:gd name="connsiteY414" fmla="*/ 703679 h 958824"/>
                <a:gd name="connsiteX415" fmla="*/ 161382 w 437103"/>
                <a:gd name="connsiteY415" fmla="*/ 705095 h 958824"/>
                <a:gd name="connsiteX416" fmla="*/ 162540 w 437103"/>
                <a:gd name="connsiteY416" fmla="*/ 706104 h 958824"/>
                <a:gd name="connsiteX417" fmla="*/ 164183 w 437103"/>
                <a:gd name="connsiteY417" fmla="*/ 705956 h 958824"/>
                <a:gd name="connsiteX418" fmla="*/ 167766 w 437103"/>
                <a:gd name="connsiteY418" fmla="*/ 705095 h 958824"/>
                <a:gd name="connsiteX419" fmla="*/ 169315 w 437103"/>
                <a:gd name="connsiteY419" fmla="*/ 705956 h 958824"/>
                <a:gd name="connsiteX420" fmla="*/ 170488 w 437103"/>
                <a:gd name="connsiteY420" fmla="*/ 708827 h 958824"/>
                <a:gd name="connsiteX421" fmla="*/ 168243 w 437103"/>
                <a:gd name="connsiteY421" fmla="*/ 709984 h 958824"/>
                <a:gd name="connsiteX422" fmla="*/ 167562 w 437103"/>
                <a:gd name="connsiteY422" fmla="*/ 711385 h 958824"/>
                <a:gd name="connsiteX423" fmla="*/ 165943 w 437103"/>
                <a:gd name="connsiteY423" fmla="*/ 713505 h 958824"/>
                <a:gd name="connsiteX424" fmla="*/ 157681 w 437103"/>
                <a:gd name="connsiteY424" fmla="*/ 721986 h 958824"/>
                <a:gd name="connsiteX425" fmla="*/ 153230 w 437103"/>
                <a:gd name="connsiteY425" fmla="*/ 724528 h 958824"/>
                <a:gd name="connsiteX426" fmla="*/ 149138 w 437103"/>
                <a:gd name="connsiteY426" fmla="*/ 727947 h 958824"/>
                <a:gd name="connsiteX427" fmla="*/ 143646 w 437103"/>
                <a:gd name="connsiteY427" fmla="*/ 731413 h 958824"/>
                <a:gd name="connsiteX428" fmla="*/ 141495 w 437103"/>
                <a:gd name="connsiteY428" fmla="*/ 733408 h 958824"/>
                <a:gd name="connsiteX429" fmla="*/ 138584 w 437103"/>
                <a:gd name="connsiteY429" fmla="*/ 737601 h 958824"/>
                <a:gd name="connsiteX430" fmla="*/ 134133 w 437103"/>
                <a:gd name="connsiteY430" fmla="*/ 742178 h 958824"/>
                <a:gd name="connsiteX431" fmla="*/ 129329 w 437103"/>
                <a:gd name="connsiteY431" fmla="*/ 752044 h 958824"/>
                <a:gd name="connsiteX432" fmla="*/ 129141 w 437103"/>
                <a:gd name="connsiteY432" fmla="*/ 753960 h 958824"/>
                <a:gd name="connsiteX433" fmla="*/ 129838 w 437103"/>
                <a:gd name="connsiteY433" fmla="*/ 755243 h 958824"/>
                <a:gd name="connsiteX434" fmla="*/ 127170 w 437103"/>
                <a:gd name="connsiteY434" fmla="*/ 772698 h 958824"/>
                <a:gd name="connsiteX435" fmla="*/ 126239 w 437103"/>
                <a:gd name="connsiteY435" fmla="*/ 774763 h 958824"/>
                <a:gd name="connsiteX436" fmla="*/ 124307 w 437103"/>
                <a:gd name="connsiteY436" fmla="*/ 776969 h 958824"/>
                <a:gd name="connsiteX437" fmla="*/ 119221 w 437103"/>
                <a:gd name="connsiteY437" fmla="*/ 780615 h 958824"/>
                <a:gd name="connsiteX438" fmla="*/ 116773 w 437103"/>
                <a:gd name="connsiteY438" fmla="*/ 781068 h 958824"/>
                <a:gd name="connsiteX439" fmla="*/ 113534 w 437103"/>
                <a:gd name="connsiteY439" fmla="*/ 778956 h 958824"/>
                <a:gd name="connsiteX440" fmla="*/ 111711 w 437103"/>
                <a:gd name="connsiteY440" fmla="*/ 776750 h 958824"/>
                <a:gd name="connsiteX441" fmla="*/ 109919 w 437103"/>
                <a:gd name="connsiteY441" fmla="*/ 772979 h 958824"/>
                <a:gd name="connsiteX442" fmla="*/ 107760 w 437103"/>
                <a:gd name="connsiteY442" fmla="*/ 769099 h 958824"/>
                <a:gd name="connsiteX443" fmla="*/ 107651 w 437103"/>
                <a:gd name="connsiteY443" fmla="*/ 770483 h 958824"/>
                <a:gd name="connsiteX444" fmla="*/ 108401 w 437103"/>
                <a:gd name="connsiteY444" fmla="*/ 772846 h 958824"/>
                <a:gd name="connsiteX445" fmla="*/ 107893 w 437103"/>
                <a:gd name="connsiteY445" fmla="*/ 775318 h 958824"/>
                <a:gd name="connsiteX446" fmla="*/ 102370 w 437103"/>
                <a:gd name="connsiteY446" fmla="*/ 776444 h 958824"/>
                <a:gd name="connsiteX447" fmla="*/ 100907 w 437103"/>
                <a:gd name="connsiteY447" fmla="*/ 777602 h 958824"/>
                <a:gd name="connsiteX448" fmla="*/ 105890 w 437103"/>
                <a:gd name="connsiteY448" fmla="*/ 777086 h 958824"/>
                <a:gd name="connsiteX449" fmla="*/ 109286 w 437103"/>
                <a:gd name="connsiteY449" fmla="*/ 777837 h 958824"/>
                <a:gd name="connsiteX450" fmla="*/ 110725 w 437103"/>
                <a:gd name="connsiteY450" fmla="*/ 778737 h 958824"/>
                <a:gd name="connsiteX451" fmla="*/ 112016 w 437103"/>
                <a:gd name="connsiteY451" fmla="*/ 780623 h 958824"/>
                <a:gd name="connsiteX452" fmla="*/ 113158 w 437103"/>
                <a:gd name="connsiteY452" fmla="*/ 782891 h 958824"/>
                <a:gd name="connsiteX453" fmla="*/ 112204 w 437103"/>
                <a:gd name="connsiteY453" fmla="*/ 784151 h 958824"/>
                <a:gd name="connsiteX454" fmla="*/ 109481 w 437103"/>
                <a:gd name="connsiteY454" fmla="*/ 785191 h 958824"/>
                <a:gd name="connsiteX455" fmla="*/ 105961 w 437103"/>
                <a:gd name="connsiteY455" fmla="*/ 787108 h 958824"/>
                <a:gd name="connsiteX456" fmla="*/ 101798 w 437103"/>
                <a:gd name="connsiteY456" fmla="*/ 790574 h 958824"/>
                <a:gd name="connsiteX457" fmla="*/ 99491 w 437103"/>
                <a:gd name="connsiteY457" fmla="*/ 794595 h 958824"/>
                <a:gd name="connsiteX458" fmla="*/ 98497 w 437103"/>
                <a:gd name="connsiteY458" fmla="*/ 797490 h 958824"/>
                <a:gd name="connsiteX459" fmla="*/ 97370 w 437103"/>
                <a:gd name="connsiteY459" fmla="*/ 803342 h 958824"/>
                <a:gd name="connsiteX460" fmla="*/ 97073 w 437103"/>
                <a:gd name="connsiteY460" fmla="*/ 807222 h 958824"/>
                <a:gd name="connsiteX461" fmla="*/ 95313 w 437103"/>
                <a:gd name="connsiteY461" fmla="*/ 810211 h 958824"/>
                <a:gd name="connsiteX462" fmla="*/ 92598 w 437103"/>
                <a:gd name="connsiteY462" fmla="*/ 812910 h 958824"/>
                <a:gd name="connsiteX463" fmla="*/ 92755 w 437103"/>
                <a:gd name="connsiteY463" fmla="*/ 813528 h 958824"/>
                <a:gd name="connsiteX464" fmla="*/ 94593 w 437103"/>
                <a:gd name="connsiteY464" fmla="*/ 812143 h 958824"/>
                <a:gd name="connsiteX465" fmla="*/ 96064 w 437103"/>
                <a:gd name="connsiteY465" fmla="*/ 811705 h 958824"/>
                <a:gd name="connsiteX466" fmla="*/ 97331 w 437103"/>
                <a:gd name="connsiteY466" fmla="*/ 815304 h 958824"/>
                <a:gd name="connsiteX467" fmla="*/ 99037 w 437103"/>
                <a:gd name="connsiteY467" fmla="*/ 822525 h 958824"/>
                <a:gd name="connsiteX468" fmla="*/ 99827 w 437103"/>
                <a:gd name="connsiteY468" fmla="*/ 827548 h 958824"/>
                <a:gd name="connsiteX469" fmla="*/ 99702 w 437103"/>
                <a:gd name="connsiteY469" fmla="*/ 829034 h 958824"/>
                <a:gd name="connsiteX470" fmla="*/ 99193 w 437103"/>
                <a:gd name="connsiteY470" fmla="*/ 831083 h 958824"/>
                <a:gd name="connsiteX471" fmla="*/ 95688 w 437103"/>
                <a:gd name="connsiteY471" fmla="*/ 831577 h 958824"/>
                <a:gd name="connsiteX472" fmla="*/ 92559 w 437103"/>
                <a:gd name="connsiteY472" fmla="*/ 831514 h 958824"/>
                <a:gd name="connsiteX473" fmla="*/ 90259 w 437103"/>
                <a:gd name="connsiteY473" fmla="*/ 832390 h 958824"/>
                <a:gd name="connsiteX474" fmla="*/ 91495 w 437103"/>
                <a:gd name="connsiteY474" fmla="*/ 833298 h 958824"/>
                <a:gd name="connsiteX475" fmla="*/ 93607 w 437103"/>
                <a:gd name="connsiteY475" fmla="*/ 832977 h 958824"/>
                <a:gd name="connsiteX476" fmla="*/ 96526 w 437103"/>
                <a:gd name="connsiteY476" fmla="*/ 835136 h 958824"/>
                <a:gd name="connsiteX477" fmla="*/ 99765 w 437103"/>
                <a:gd name="connsiteY477" fmla="*/ 834213 h 958824"/>
                <a:gd name="connsiteX478" fmla="*/ 101243 w 437103"/>
                <a:gd name="connsiteY478" fmla="*/ 835660 h 958824"/>
                <a:gd name="connsiteX479" fmla="*/ 102307 w 437103"/>
                <a:gd name="connsiteY479" fmla="*/ 836983 h 958824"/>
                <a:gd name="connsiteX480" fmla="*/ 107267 w 437103"/>
                <a:gd name="connsiteY480" fmla="*/ 847575 h 958824"/>
                <a:gd name="connsiteX481" fmla="*/ 111601 w 437103"/>
                <a:gd name="connsiteY481" fmla="*/ 854155 h 958824"/>
                <a:gd name="connsiteX482" fmla="*/ 113792 w 437103"/>
                <a:gd name="connsiteY482" fmla="*/ 858067 h 958824"/>
                <a:gd name="connsiteX483" fmla="*/ 112704 w 437103"/>
                <a:gd name="connsiteY483" fmla="*/ 859850 h 958824"/>
                <a:gd name="connsiteX484" fmla="*/ 112313 w 437103"/>
                <a:gd name="connsiteY484" fmla="*/ 857480 h 958824"/>
                <a:gd name="connsiteX485" fmla="*/ 109489 w 437103"/>
                <a:gd name="connsiteY485" fmla="*/ 856862 h 958824"/>
                <a:gd name="connsiteX486" fmla="*/ 106735 w 437103"/>
                <a:gd name="connsiteY486" fmla="*/ 856228 h 958824"/>
                <a:gd name="connsiteX487" fmla="*/ 102143 w 437103"/>
                <a:gd name="connsiteY487" fmla="*/ 854530 h 958824"/>
                <a:gd name="connsiteX488" fmla="*/ 95954 w 437103"/>
                <a:gd name="connsiteY488" fmla="*/ 851964 h 958824"/>
                <a:gd name="connsiteX489" fmla="*/ 89758 w 437103"/>
                <a:gd name="connsiteY489" fmla="*/ 851964 h 958824"/>
                <a:gd name="connsiteX490" fmla="*/ 84837 w 437103"/>
                <a:gd name="connsiteY490" fmla="*/ 849797 h 958824"/>
                <a:gd name="connsiteX491" fmla="*/ 79400 w 437103"/>
                <a:gd name="connsiteY491" fmla="*/ 847403 h 958824"/>
                <a:gd name="connsiteX492" fmla="*/ 67923 w 437103"/>
                <a:gd name="connsiteY492" fmla="*/ 847192 h 958824"/>
                <a:gd name="connsiteX493" fmla="*/ 57815 w 437103"/>
                <a:gd name="connsiteY493" fmla="*/ 847044 h 958824"/>
                <a:gd name="connsiteX494" fmla="*/ 47457 w 437103"/>
                <a:gd name="connsiteY494" fmla="*/ 846895 h 958824"/>
                <a:gd name="connsiteX495" fmla="*/ 40830 w 437103"/>
                <a:gd name="connsiteY495" fmla="*/ 846793 h 958824"/>
                <a:gd name="connsiteX496" fmla="*/ 36395 w 437103"/>
                <a:gd name="connsiteY496" fmla="*/ 846730 h 958824"/>
                <a:gd name="connsiteX497" fmla="*/ 35245 w 437103"/>
                <a:gd name="connsiteY497" fmla="*/ 845831 h 958824"/>
                <a:gd name="connsiteX498" fmla="*/ 35636 w 437103"/>
                <a:gd name="connsiteY498" fmla="*/ 842858 h 958824"/>
                <a:gd name="connsiteX499" fmla="*/ 33993 w 437103"/>
                <a:gd name="connsiteY499" fmla="*/ 840667 h 958824"/>
                <a:gd name="connsiteX500" fmla="*/ 31607 w 437103"/>
                <a:gd name="connsiteY500" fmla="*/ 838023 h 958824"/>
                <a:gd name="connsiteX501" fmla="*/ 28704 w 437103"/>
                <a:gd name="connsiteY501" fmla="*/ 836161 h 958824"/>
                <a:gd name="connsiteX502" fmla="*/ 27265 w 437103"/>
                <a:gd name="connsiteY502" fmla="*/ 833665 h 958824"/>
                <a:gd name="connsiteX503" fmla="*/ 25653 w 437103"/>
                <a:gd name="connsiteY503" fmla="*/ 830865 h 958824"/>
                <a:gd name="connsiteX504" fmla="*/ 26560 w 437103"/>
                <a:gd name="connsiteY504" fmla="*/ 828385 h 958824"/>
                <a:gd name="connsiteX505" fmla="*/ 27953 w 437103"/>
                <a:gd name="connsiteY505" fmla="*/ 822368 h 958824"/>
                <a:gd name="connsiteX506" fmla="*/ 27977 w 437103"/>
                <a:gd name="connsiteY506" fmla="*/ 819724 h 958824"/>
                <a:gd name="connsiteX507" fmla="*/ 26717 w 437103"/>
                <a:gd name="connsiteY507" fmla="*/ 817878 h 958824"/>
                <a:gd name="connsiteX508" fmla="*/ 26334 w 437103"/>
                <a:gd name="connsiteY508" fmla="*/ 815257 h 958824"/>
                <a:gd name="connsiteX509" fmla="*/ 26717 w 437103"/>
                <a:gd name="connsiteY509" fmla="*/ 814028 h 958824"/>
                <a:gd name="connsiteX510" fmla="*/ 27851 w 437103"/>
                <a:gd name="connsiteY510" fmla="*/ 813098 h 958824"/>
                <a:gd name="connsiteX511" fmla="*/ 28532 w 437103"/>
                <a:gd name="connsiteY511" fmla="*/ 808818 h 958824"/>
                <a:gd name="connsiteX512" fmla="*/ 28000 w 437103"/>
                <a:gd name="connsiteY512" fmla="*/ 804633 h 958824"/>
                <a:gd name="connsiteX513" fmla="*/ 27132 w 437103"/>
                <a:gd name="connsiteY513" fmla="*/ 800901 h 958824"/>
                <a:gd name="connsiteX514" fmla="*/ 25981 w 437103"/>
                <a:gd name="connsiteY514" fmla="*/ 799258 h 958824"/>
                <a:gd name="connsiteX515" fmla="*/ 24503 w 437103"/>
                <a:gd name="connsiteY515" fmla="*/ 798476 h 958824"/>
                <a:gd name="connsiteX516" fmla="*/ 23408 w 437103"/>
                <a:gd name="connsiteY516" fmla="*/ 798327 h 958824"/>
                <a:gd name="connsiteX517" fmla="*/ 20983 w 437103"/>
                <a:gd name="connsiteY517" fmla="*/ 799719 h 958824"/>
                <a:gd name="connsiteX518" fmla="*/ 16961 w 437103"/>
                <a:gd name="connsiteY518" fmla="*/ 799368 h 958824"/>
                <a:gd name="connsiteX519" fmla="*/ 15592 w 437103"/>
                <a:gd name="connsiteY519" fmla="*/ 799900 h 958824"/>
                <a:gd name="connsiteX520" fmla="*/ 13628 w 437103"/>
                <a:gd name="connsiteY520" fmla="*/ 801394 h 958824"/>
                <a:gd name="connsiteX521" fmla="*/ 10843 w 437103"/>
                <a:gd name="connsiteY521" fmla="*/ 803600 h 958824"/>
                <a:gd name="connsiteX522" fmla="*/ 9294 w 437103"/>
                <a:gd name="connsiteY522" fmla="*/ 802833 h 958824"/>
                <a:gd name="connsiteX523" fmla="*/ 8817 w 437103"/>
                <a:gd name="connsiteY523" fmla="*/ 800471 h 958824"/>
                <a:gd name="connsiteX524" fmla="*/ 7784 w 437103"/>
                <a:gd name="connsiteY524" fmla="*/ 798429 h 958824"/>
                <a:gd name="connsiteX525" fmla="*/ 7127 w 437103"/>
                <a:gd name="connsiteY525" fmla="*/ 796629 h 958824"/>
                <a:gd name="connsiteX526" fmla="*/ 6634 w 437103"/>
                <a:gd name="connsiteY526" fmla="*/ 793664 h 958824"/>
                <a:gd name="connsiteX527" fmla="*/ 5813 w 437103"/>
                <a:gd name="connsiteY527" fmla="*/ 789870 h 958824"/>
                <a:gd name="connsiteX528" fmla="*/ 4170 w 437103"/>
                <a:gd name="connsiteY528" fmla="*/ 785387 h 958824"/>
                <a:gd name="connsiteX529" fmla="*/ 1651 w 437103"/>
                <a:gd name="connsiteY529" fmla="*/ 781772 h 958824"/>
                <a:gd name="connsiteX530" fmla="*/ 1510 w 437103"/>
                <a:gd name="connsiteY530" fmla="*/ 778526 h 958824"/>
                <a:gd name="connsiteX531" fmla="*/ 1040 w 437103"/>
                <a:gd name="connsiteY531" fmla="*/ 774458 h 958824"/>
                <a:gd name="connsiteX532" fmla="*/ 2324 w 437103"/>
                <a:gd name="connsiteY532" fmla="*/ 770507 h 958824"/>
                <a:gd name="connsiteX533" fmla="*/ 1572 w 437103"/>
                <a:gd name="connsiteY533" fmla="*/ 767237 h 958824"/>
                <a:gd name="connsiteX534" fmla="*/ 0 w 437103"/>
                <a:gd name="connsiteY534" fmla="*/ 763348 h 958824"/>
                <a:gd name="connsiteX535" fmla="*/ 485 w 437103"/>
                <a:gd name="connsiteY535" fmla="*/ 759327 h 958824"/>
                <a:gd name="connsiteX536" fmla="*/ 2034 w 437103"/>
                <a:gd name="connsiteY536" fmla="*/ 757105 h 958824"/>
                <a:gd name="connsiteX537" fmla="*/ 2519 w 437103"/>
                <a:gd name="connsiteY537" fmla="*/ 754289 h 958824"/>
                <a:gd name="connsiteX538" fmla="*/ 9685 w 437103"/>
                <a:gd name="connsiteY538" fmla="*/ 753843 h 958824"/>
                <a:gd name="connsiteX539" fmla="*/ 9388 w 437103"/>
                <a:gd name="connsiteY539" fmla="*/ 750064 h 958824"/>
                <a:gd name="connsiteX540" fmla="*/ 10577 w 437103"/>
                <a:gd name="connsiteY540" fmla="*/ 747013 h 958824"/>
                <a:gd name="connsiteX541" fmla="*/ 11915 w 437103"/>
                <a:gd name="connsiteY541" fmla="*/ 744251 h 958824"/>
                <a:gd name="connsiteX542" fmla="*/ 13057 w 437103"/>
                <a:gd name="connsiteY542" fmla="*/ 743000 h 958824"/>
                <a:gd name="connsiteX543" fmla="*/ 15608 w 437103"/>
                <a:gd name="connsiteY543" fmla="*/ 741904 h 958824"/>
                <a:gd name="connsiteX544" fmla="*/ 18612 w 437103"/>
                <a:gd name="connsiteY544" fmla="*/ 740316 h 958824"/>
                <a:gd name="connsiteX545" fmla="*/ 20310 w 437103"/>
                <a:gd name="connsiteY545" fmla="*/ 738501 h 958824"/>
                <a:gd name="connsiteX546" fmla="*/ 21123 w 437103"/>
                <a:gd name="connsiteY546" fmla="*/ 736874 h 958824"/>
                <a:gd name="connsiteX547" fmla="*/ 21616 w 437103"/>
                <a:gd name="connsiteY547" fmla="*/ 734777 h 958824"/>
                <a:gd name="connsiteX548" fmla="*/ 21749 w 437103"/>
                <a:gd name="connsiteY548" fmla="*/ 732547 h 958824"/>
                <a:gd name="connsiteX549" fmla="*/ 21256 w 437103"/>
                <a:gd name="connsiteY549" fmla="*/ 727814 h 958824"/>
                <a:gd name="connsiteX550" fmla="*/ 21820 w 437103"/>
                <a:gd name="connsiteY550" fmla="*/ 726359 h 958824"/>
                <a:gd name="connsiteX551" fmla="*/ 23682 w 437103"/>
                <a:gd name="connsiteY551" fmla="*/ 724442 h 958824"/>
                <a:gd name="connsiteX552" fmla="*/ 26826 w 437103"/>
                <a:gd name="connsiteY552" fmla="*/ 722745 h 958824"/>
                <a:gd name="connsiteX553" fmla="*/ 28180 w 437103"/>
                <a:gd name="connsiteY553" fmla="*/ 718246 h 958824"/>
                <a:gd name="connsiteX554" fmla="*/ 27405 w 437103"/>
                <a:gd name="connsiteY554" fmla="*/ 714342 h 958824"/>
                <a:gd name="connsiteX555" fmla="*/ 25661 w 437103"/>
                <a:gd name="connsiteY555" fmla="*/ 711252 h 958824"/>
                <a:gd name="connsiteX556" fmla="*/ 23439 w 437103"/>
                <a:gd name="connsiteY556" fmla="*/ 709859 h 958824"/>
                <a:gd name="connsiteX557" fmla="*/ 23243 w 437103"/>
                <a:gd name="connsiteY557" fmla="*/ 706691 h 958824"/>
                <a:gd name="connsiteX558" fmla="*/ 24245 w 437103"/>
                <a:gd name="connsiteY558" fmla="*/ 703687 h 958824"/>
                <a:gd name="connsiteX559" fmla="*/ 25551 w 437103"/>
                <a:gd name="connsiteY559" fmla="*/ 700471 h 958824"/>
                <a:gd name="connsiteX560" fmla="*/ 27108 w 437103"/>
                <a:gd name="connsiteY560" fmla="*/ 696787 h 958824"/>
                <a:gd name="connsiteX561" fmla="*/ 27014 w 437103"/>
                <a:gd name="connsiteY561" fmla="*/ 694212 h 958824"/>
                <a:gd name="connsiteX562" fmla="*/ 28399 w 437103"/>
                <a:gd name="connsiteY562" fmla="*/ 692711 h 958824"/>
                <a:gd name="connsiteX563" fmla="*/ 32342 w 437103"/>
                <a:gd name="connsiteY563" fmla="*/ 689362 h 958824"/>
                <a:gd name="connsiteX564" fmla="*/ 33696 w 437103"/>
                <a:gd name="connsiteY564" fmla="*/ 686092 h 958824"/>
                <a:gd name="connsiteX565" fmla="*/ 35080 w 437103"/>
                <a:gd name="connsiteY565" fmla="*/ 685208 h 958824"/>
                <a:gd name="connsiteX566" fmla="*/ 36700 w 437103"/>
                <a:gd name="connsiteY566" fmla="*/ 684817 h 958824"/>
                <a:gd name="connsiteX567" fmla="*/ 36794 w 437103"/>
                <a:gd name="connsiteY567" fmla="*/ 682970 h 958824"/>
                <a:gd name="connsiteX568" fmla="*/ 35612 w 437103"/>
                <a:gd name="connsiteY568" fmla="*/ 681140 h 958824"/>
                <a:gd name="connsiteX569" fmla="*/ 35424 w 437103"/>
                <a:gd name="connsiteY569" fmla="*/ 678847 h 958824"/>
                <a:gd name="connsiteX570" fmla="*/ 35565 w 437103"/>
                <a:gd name="connsiteY570" fmla="*/ 676313 h 958824"/>
                <a:gd name="connsiteX571" fmla="*/ 35925 w 437103"/>
                <a:gd name="connsiteY571" fmla="*/ 672925 h 958824"/>
                <a:gd name="connsiteX572" fmla="*/ 37764 w 437103"/>
                <a:gd name="connsiteY572" fmla="*/ 671658 h 958824"/>
                <a:gd name="connsiteX573" fmla="*/ 40486 w 437103"/>
                <a:gd name="connsiteY573" fmla="*/ 668920 h 958824"/>
                <a:gd name="connsiteX574" fmla="*/ 41214 w 437103"/>
                <a:gd name="connsiteY574" fmla="*/ 667183 h 958824"/>
                <a:gd name="connsiteX575" fmla="*/ 41308 w 437103"/>
                <a:gd name="connsiteY575" fmla="*/ 664859 h 958824"/>
                <a:gd name="connsiteX576" fmla="*/ 40517 w 437103"/>
                <a:gd name="connsiteY576" fmla="*/ 660071 h 958824"/>
                <a:gd name="connsiteX577" fmla="*/ 39845 w 437103"/>
                <a:gd name="connsiteY577" fmla="*/ 656644 h 958824"/>
                <a:gd name="connsiteX578" fmla="*/ 39501 w 437103"/>
                <a:gd name="connsiteY578" fmla="*/ 655385 h 958824"/>
                <a:gd name="connsiteX579" fmla="*/ 38264 w 437103"/>
                <a:gd name="connsiteY579" fmla="*/ 653069 h 958824"/>
                <a:gd name="connsiteX580" fmla="*/ 37349 w 437103"/>
                <a:gd name="connsiteY580" fmla="*/ 651606 h 958824"/>
                <a:gd name="connsiteX581" fmla="*/ 38812 w 437103"/>
                <a:gd name="connsiteY581" fmla="*/ 649775 h 958824"/>
                <a:gd name="connsiteX582" fmla="*/ 41550 w 437103"/>
                <a:gd name="connsiteY582" fmla="*/ 647859 h 958824"/>
                <a:gd name="connsiteX583" fmla="*/ 42708 w 437103"/>
                <a:gd name="connsiteY583" fmla="*/ 645082 h 958824"/>
                <a:gd name="connsiteX584" fmla="*/ 41644 w 437103"/>
                <a:gd name="connsiteY584" fmla="*/ 642726 h 958824"/>
                <a:gd name="connsiteX585" fmla="*/ 40095 w 437103"/>
                <a:gd name="connsiteY585" fmla="*/ 641483 h 958824"/>
                <a:gd name="connsiteX586" fmla="*/ 39610 w 437103"/>
                <a:gd name="connsiteY586" fmla="*/ 637884 h 958824"/>
                <a:gd name="connsiteX587" fmla="*/ 40189 w 437103"/>
                <a:gd name="connsiteY587" fmla="*/ 633323 h 958824"/>
                <a:gd name="connsiteX588" fmla="*/ 41347 w 437103"/>
                <a:gd name="connsiteY588" fmla="*/ 631946 h 958824"/>
                <a:gd name="connsiteX589" fmla="*/ 45415 w 437103"/>
                <a:gd name="connsiteY589" fmla="*/ 631257 h 958824"/>
                <a:gd name="connsiteX590" fmla="*/ 45798 w 437103"/>
                <a:gd name="connsiteY590" fmla="*/ 628918 h 958824"/>
                <a:gd name="connsiteX591" fmla="*/ 48896 w 437103"/>
                <a:gd name="connsiteY591" fmla="*/ 625617 h 958824"/>
                <a:gd name="connsiteX592" fmla="*/ 48803 w 437103"/>
                <a:gd name="connsiteY592" fmla="*/ 622464 h 958824"/>
                <a:gd name="connsiteX593" fmla="*/ 46831 w 437103"/>
                <a:gd name="connsiteY593" fmla="*/ 620532 h 958824"/>
                <a:gd name="connsiteX594" fmla="*/ 44899 w 437103"/>
                <a:gd name="connsiteY594" fmla="*/ 617418 h 958824"/>
                <a:gd name="connsiteX595" fmla="*/ 43475 w 437103"/>
                <a:gd name="connsiteY595" fmla="*/ 614672 h 958824"/>
                <a:gd name="connsiteX596" fmla="*/ 38734 w 437103"/>
                <a:gd name="connsiteY596" fmla="*/ 613169 h 958824"/>
                <a:gd name="connsiteX597" fmla="*/ 33696 w 437103"/>
                <a:gd name="connsiteY597" fmla="*/ 612356 h 958824"/>
                <a:gd name="connsiteX598" fmla="*/ 33015 w 437103"/>
                <a:gd name="connsiteY598" fmla="*/ 609766 h 958824"/>
                <a:gd name="connsiteX599" fmla="*/ 33210 w 437103"/>
                <a:gd name="connsiteY599" fmla="*/ 608272 h 958824"/>
                <a:gd name="connsiteX600" fmla="*/ 35550 w 437103"/>
                <a:gd name="connsiteY600" fmla="*/ 608875 h 958824"/>
                <a:gd name="connsiteX601" fmla="*/ 39375 w 437103"/>
                <a:gd name="connsiteY601" fmla="*/ 608350 h 958824"/>
                <a:gd name="connsiteX602" fmla="*/ 42254 w 437103"/>
                <a:gd name="connsiteY602" fmla="*/ 608233 h 958824"/>
                <a:gd name="connsiteX603" fmla="*/ 44257 w 437103"/>
                <a:gd name="connsiteY603" fmla="*/ 607967 h 958824"/>
                <a:gd name="connsiteX604" fmla="*/ 46565 w 437103"/>
                <a:gd name="connsiteY604" fmla="*/ 607592 h 958824"/>
                <a:gd name="connsiteX605" fmla="*/ 48693 w 437103"/>
                <a:gd name="connsiteY605" fmla="*/ 608679 h 958824"/>
                <a:gd name="connsiteX606" fmla="*/ 50821 w 437103"/>
                <a:gd name="connsiteY606" fmla="*/ 607999 h 958824"/>
                <a:gd name="connsiteX607" fmla="*/ 51689 w 437103"/>
                <a:gd name="connsiteY607" fmla="*/ 603923 h 958824"/>
                <a:gd name="connsiteX608" fmla="*/ 53043 w 437103"/>
                <a:gd name="connsiteY608" fmla="*/ 601755 h 958824"/>
                <a:gd name="connsiteX609" fmla="*/ 53238 w 437103"/>
                <a:gd name="connsiteY609" fmla="*/ 599721 h 958824"/>
                <a:gd name="connsiteX610" fmla="*/ 51885 w 437103"/>
                <a:gd name="connsiteY610" fmla="*/ 598102 h 958824"/>
                <a:gd name="connsiteX611" fmla="*/ 49405 w 437103"/>
                <a:gd name="connsiteY611" fmla="*/ 597601 h 958824"/>
                <a:gd name="connsiteX612" fmla="*/ 38554 w 437103"/>
                <a:gd name="connsiteY612" fmla="*/ 596318 h 958824"/>
                <a:gd name="connsiteX613" fmla="*/ 38225 w 437103"/>
                <a:gd name="connsiteY613" fmla="*/ 594699 h 958824"/>
                <a:gd name="connsiteX614" fmla="*/ 38319 w 437103"/>
                <a:gd name="connsiteY614" fmla="*/ 591984 h 958824"/>
                <a:gd name="connsiteX615" fmla="*/ 38726 w 437103"/>
                <a:gd name="connsiteY615" fmla="*/ 589214 h 958824"/>
                <a:gd name="connsiteX616" fmla="*/ 38726 w 437103"/>
                <a:gd name="connsiteY616" fmla="*/ 587853 h 958824"/>
                <a:gd name="connsiteX617" fmla="*/ 39712 w 437103"/>
                <a:gd name="connsiteY617" fmla="*/ 586656 h 958824"/>
                <a:gd name="connsiteX618" fmla="*/ 40838 w 437103"/>
                <a:gd name="connsiteY618" fmla="*/ 584152 h 958824"/>
                <a:gd name="connsiteX619" fmla="*/ 41628 w 437103"/>
                <a:gd name="connsiteY619" fmla="*/ 582486 h 958824"/>
                <a:gd name="connsiteX620" fmla="*/ 40838 w 437103"/>
                <a:gd name="connsiteY620" fmla="*/ 580327 h 958824"/>
                <a:gd name="connsiteX621" fmla="*/ 39109 w 437103"/>
                <a:gd name="connsiteY621" fmla="*/ 577143 h 958824"/>
                <a:gd name="connsiteX622" fmla="*/ 40369 w 437103"/>
                <a:gd name="connsiteY622" fmla="*/ 575672 h 958824"/>
                <a:gd name="connsiteX623" fmla="*/ 40471 w 437103"/>
                <a:gd name="connsiteY623" fmla="*/ 573920 h 958824"/>
                <a:gd name="connsiteX624" fmla="*/ 40079 w 437103"/>
                <a:gd name="connsiteY624" fmla="*/ 572206 h 958824"/>
                <a:gd name="connsiteX625" fmla="*/ 38280 w 437103"/>
                <a:gd name="connsiteY625" fmla="*/ 570305 h 958824"/>
                <a:gd name="connsiteX626" fmla="*/ 36692 w 437103"/>
                <a:gd name="connsiteY626" fmla="*/ 567684 h 958824"/>
                <a:gd name="connsiteX627" fmla="*/ 36692 w 437103"/>
                <a:gd name="connsiteY627" fmla="*/ 564899 h 958824"/>
                <a:gd name="connsiteX628" fmla="*/ 38554 w 437103"/>
                <a:gd name="connsiteY628" fmla="*/ 564156 h 958824"/>
                <a:gd name="connsiteX629" fmla="*/ 39790 w 437103"/>
                <a:gd name="connsiteY629" fmla="*/ 563303 h 958824"/>
                <a:gd name="connsiteX630" fmla="*/ 40079 w 437103"/>
                <a:gd name="connsiteY630" fmla="*/ 561582 h 958824"/>
                <a:gd name="connsiteX631" fmla="*/ 39399 w 437103"/>
                <a:gd name="connsiteY631" fmla="*/ 559462 h 958824"/>
                <a:gd name="connsiteX632" fmla="*/ 36825 w 437103"/>
                <a:gd name="connsiteY632" fmla="*/ 558812 h 958824"/>
                <a:gd name="connsiteX633" fmla="*/ 33398 w 437103"/>
                <a:gd name="connsiteY633" fmla="*/ 557514 h 958824"/>
                <a:gd name="connsiteX634" fmla="*/ 32350 w 437103"/>
                <a:gd name="connsiteY634" fmla="*/ 556426 h 958824"/>
                <a:gd name="connsiteX635" fmla="*/ 31380 w 437103"/>
                <a:gd name="connsiteY635" fmla="*/ 554157 h 958824"/>
                <a:gd name="connsiteX636" fmla="*/ 32100 w 437103"/>
                <a:gd name="connsiteY636" fmla="*/ 547797 h 958824"/>
                <a:gd name="connsiteX637" fmla="*/ 31740 w 437103"/>
                <a:gd name="connsiteY637" fmla="*/ 543971 h 958824"/>
                <a:gd name="connsiteX638" fmla="*/ 31435 w 437103"/>
                <a:gd name="connsiteY638" fmla="*/ 541859 h 958824"/>
                <a:gd name="connsiteX639" fmla="*/ 32272 w 437103"/>
                <a:gd name="connsiteY639" fmla="*/ 540232 h 958824"/>
                <a:gd name="connsiteX640" fmla="*/ 33414 w 437103"/>
                <a:gd name="connsiteY640" fmla="*/ 538769 h 958824"/>
                <a:gd name="connsiteX641" fmla="*/ 32874 w 437103"/>
                <a:gd name="connsiteY641" fmla="*/ 535366 h 958824"/>
                <a:gd name="connsiteX642" fmla="*/ 31857 w 437103"/>
                <a:gd name="connsiteY642" fmla="*/ 533582 h 958824"/>
                <a:gd name="connsiteX643" fmla="*/ 32217 w 437103"/>
                <a:gd name="connsiteY643" fmla="*/ 532213 h 958824"/>
                <a:gd name="connsiteX644" fmla="*/ 33179 w 437103"/>
                <a:gd name="connsiteY644" fmla="*/ 530836 h 958824"/>
                <a:gd name="connsiteX645" fmla="*/ 34016 w 437103"/>
                <a:gd name="connsiteY645" fmla="*/ 529138 h 958824"/>
                <a:gd name="connsiteX646" fmla="*/ 34736 w 437103"/>
                <a:gd name="connsiteY646" fmla="*/ 528739 h 958824"/>
                <a:gd name="connsiteX647" fmla="*/ 35816 w 437103"/>
                <a:gd name="connsiteY647" fmla="*/ 529709 h 958824"/>
                <a:gd name="connsiteX648" fmla="*/ 37639 w 437103"/>
                <a:gd name="connsiteY648" fmla="*/ 529138 h 958824"/>
                <a:gd name="connsiteX649" fmla="*/ 39837 w 437103"/>
                <a:gd name="connsiteY649" fmla="*/ 527769 h 958824"/>
                <a:gd name="connsiteX650" fmla="*/ 40072 w 437103"/>
                <a:gd name="connsiteY650" fmla="*/ 526158 h 958824"/>
                <a:gd name="connsiteX651" fmla="*/ 39634 w 437103"/>
                <a:gd name="connsiteY651" fmla="*/ 523857 h 958824"/>
                <a:gd name="connsiteX652" fmla="*/ 37998 w 437103"/>
                <a:gd name="connsiteY652" fmla="*/ 518083 h 958824"/>
                <a:gd name="connsiteX653" fmla="*/ 36528 w 437103"/>
                <a:gd name="connsiteY653" fmla="*/ 514524 h 958824"/>
                <a:gd name="connsiteX654" fmla="*/ 36833 w 437103"/>
                <a:gd name="connsiteY654" fmla="*/ 513241 h 958824"/>
                <a:gd name="connsiteX655" fmla="*/ 37412 w 437103"/>
                <a:gd name="connsiteY655" fmla="*/ 511895 h 958824"/>
                <a:gd name="connsiteX656" fmla="*/ 36950 w 437103"/>
                <a:gd name="connsiteY656" fmla="*/ 507013 h 958824"/>
                <a:gd name="connsiteX657" fmla="*/ 37099 w 437103"/>
                <a:gd name="connsiteY657" fmla="*/ 504072 h 958824"/>
                <a:gd name="connsiteX658" fmla="*/ 37208 w 437103"/>
                <a:gd name="connsiteY658" fmla="*/ 495427 h 958824"/>
                <a:gd name="connsiteX659" fmla="*/ 37373 w 437103"/>
                <a:gd name="connsiteY659" fmla="*/ 492485 h 958824"/>
                <a:gd name="connsiteX660" fmla="*/ 35870 w 437103"/>
                <a:gd name="connsiteY660" fmla="*/ 489481 h 958824"/>
                <a:gd name="connsiteX661" fmla="*/ 36074 w 437103"/>
                <a:gd name="connsiteY661" fmla="*/ 486672 h 958824"/>
                <a:gd name="connsiteX662" fmla="*/ 37130 w 437103"/>
                <a:gd name="connsiteY662" fmla="*/ 484623 h 958824"/>
                <a:gd name="connsiteX663" fmla="*/ 38123 w 437103"/>
                <a:gd name="connsiteY663" fmla="*/ 481853 h 958824"/>
                <a:gd name="connsiteX664" fmla="*/ 38867 w 437103"/>
                <a:gd name="connsiteY664" fmla="*/ 479405 h 958824"/>
                <a:gd name="connsiteX665" fmla="*/ 39649 w 437103"/>
                <a:gd name="connsiteY665" fmla="*/ 478302 h 958824"/>
                <a:gd name="connsiteX666" fmla="*/ 40971 w 437103"/>
                <a:gd name="connsiteY666" fmla="*/ 477754 h 958824"/>
                <a:gd name="connsiteX667" fmla="*/ 41276 w 437103"/>
                <a:gd name="connsiteY667" fmla="*/ 476416 h 958824"/>
                <a:gd name="connsiteX668" fmla="*/ 40674 w 437103"/>
                <a:gd name="connsiteY668" fmla="*/ 475399 h 958824"/>
                <a:gd name="connsiteX669" fmla="*/ 38968 w 437103"/>
                <a:gd name="connsiteY669" fmla="*/ 473811 h 958824"/>
                <a:gd name="connsiteX670" fmla="*/ 38577 w 437103"/>
                <a:gd name="connsiteY670" fmla="*/ 471871 h 958824"/>
                <a:gd name="connsiteX671" fmla="*/ 38937 w 437103"/>
                <a:gd name="connsiteY671" fmla="*/ 470384 h 958824"/>
                <a:gd name="connsiteX672" fmla="*/ 39774 w 437103"/>
                <a:gd name="connsiteY672" fmla="*/ 469524 h 958824"/>
                <a:gd name="connsiteX673" fmla="*/ 41073 w 437103"/>
                <a:gd name="connsiteY673" fmla="*/ 469531 h 958824"/>
                <a:gd name="connsiteX674" fmla="*/ 42051 w 437103"/>
                <a:gd name="connsiteY674" fmla="*/ 467411 h 958824"/>
                <a:gd name="connsiteX675" fmla="*/ 42333 w 437103"/>
                <a:gd name="connsiteY675" fmla="*/ 464798 h 958824"/>
                <a:gd name="connsiteX676" fmla="*/ 42536 w 437103"/>
                <a:gd name="connsiteY676" fmla="*/ 463585 h 958824"/>
                <a:gd name="connsiteX677" fmla="*/ 41785 w 437103"/>
                <a:gd name="connsiteY677" fmla="*/ 462060 h 958824"/>
                <a:gd name="connsiteX678" fmla="*/ 41245 w 437103"/>
                <a:gd name="connsiteY678" fmla="*/ 458469 h 958824"/>
                <a:gd name="connsiteX679" fmla="*/ 40737 w 437103"/>
                <a:gd name="connsiteY679" fmla="*/ 456435 h 958824"/>
                <a:gd name="connsiteX680" fmla="*/ 41339 w 437103"/>
                <a:gd name="connsiteY680" fmla="*/ 455582 h 958824"/>
                <a:gd name="connsiteX681" fmla="*/ 42176 w 437103"/>
                <a:gd name="connsiteY681" fmla="*/ 455269 h 958824"/>
                <a:gd name="connsiteX682" fmla="*/ 43655 w 437103"/>
                <a:gd name="connsiteY682" fmla="*/ 455754 h 958824"/>
                <a:gd name="connsiteX683" fmla="*/ 44695 w 437103"/>
                <a:gd name="connsiteY683" fmla="*/ 455504 h 958824"/>
                <a:gd name="connsiteX684" fmla="*/ 44875 w 437103"/>
                <a:gd name="connsiteY684" fmla="*/ 454416 h 958824"/>
                <a:gd name="connsiteX685" fmla="*/ 44993 w 437103"/>
                <a:gd name="connsiteY685" fmla="*/ 453251 h 958824"/>
                <a:gd name="connsiteX686" fmla="*/ 45392 w 437103"/>
                <a:gd name="connsiteY686" fmla="*/ 452460 h 958824"/>
                <a:gd name="connsiteX687" fmla="*/ 46322 w 437103"/>
                <a:gd name="connsiteY687" fmla="*/ 449832 h 958824"/>
                <a:gd name="connsiteX688" fmla="*/ 47316 w 437103"/>
                <a:gd name="connsiteY688" fmla="*/ 446577 h 958824"/>
                <a:gd name="connsiteX689" fmla="*/ 47551 w 437103"/>
                <a:gd name="connsiteY689" fmla="*/ 444285 h 958824"/>
                <a:gd name="connsiteX690" fmla="*/ 47199 w 437103"/>
                <a:gd name="connsiteY690" fmla="*/ 438081 h 958824"/>
                <a:gd name="connsiteX691" fmla="*/ 47723 w 437103"/>
                <a:gd name="connsiteY691" fmla="*/ 436657 h 958824"/>
                <a:gd name="connsiteX692" fmla="*/ 48787 w 437103"/>
                <a:gd name="connsiteY692" fmla="*/ 435359 h 958824"/>
                <a:gd name="connsiteX693" fmla="*/ 50265 w 437103"/>
                <a:gd name="connsiteY693" fmla="*/ 434138 h 958824"/>
                <a:gd name="connsiteX694" fmla="*/ 52214 w 437103"/>
                <a:gd name="connsiteY694" fmla="*/ 433129 h 958824"/>
                <a:gd name="connsiteX695" fmla="*/ 54631 w 437103"/>
                <a:gd name="connsiteY695" fmla="*/ 431674 h 958824"/>
                <a:gd name="connsiteX696" fmla="*/ 57604 w 437103"/>
                <a:gd name="connsiteY696" fmla="*/ 431142 h 958824"/>
                <a:gd name="connsiteX697" fmla="*/ 58809 w 437103"/>
                <a:gd name="connsiteY697" fmla="*/ 429530 h 958824"/>
                <a:gd name="connsiteX698" fmla="*/ 59646 w 437103"/>
                <a:gd name="connsiteY698" fmla="*/ 427387 h 958824"/>
                <a:gd name="connsiteX699" fmla="*/ 59880 w 437103"/>
                <a:gd name="connsiteY699" fmla="*/ 425626 h 958824"/>
                <a:gd name="connsiteX700" fmla="*/ 58738 w 437103"/>
                <a:gd name="connsiteY700" fmla="*/ 424406 h 958824"/>
                <a:gd name="connsiteX701" fmla="*/ 57236 w 437103"/>
                <a:gd name="connsiteY701" fmla="*/ 422951 h 958824"/>
                <a:gd name="connsiteX702" fmla="*/ 56524 w 437103"/>
                <a:gd name="connsiteY702" fmla="*/ 419297 h 958824"/>
                <a:gd name="connsiteX703" fmla="*/ 56141 w 437103"/>
                <a:gd name="connsiteY703" fmla="*/ 415925 h 958824"/>
                <a:gd name="connsiteX704" fmla="*/ 55922 w 437103"/>
                <a:gd name="connsiteY704" fmla="*/ 411685 h 958824"/>
                <a:gd name="connsiteX705" fmla="*/ 54428 w 437103"/>
                <a:gd name="connsiteY705" fmla="*/ 408047 h 958824"/>
                <a:gd name="connsiteX706" fmla="*/ 52863 w 437103"/>
                <a:gd name="connsiteY706" fmla="*/ 403963 h 958824"/>
                <a:gd name="connsiteX707" fmla="*/ 52441 w 437103"/>
                <a:gd name="connsiteY707" fmla="*/ 400333 h 958824"/>
                <a:gd name="connsiteX708" fmla="*/ 52965 w 437103"/>
                <a:gd name="connsiteY708" fmla="*/ 398354 h 958824"/>
                <a:gd name="connsiteX709" fmla="*/ 53583 w 437103"/>
                <a:gd name="connsiteY709" fmla="*/ 395209 h 958824"/>
                <a:gd name="connsiteX710" fmla="*/ 52925 w 437103"/>
                <a:gd name="connsiteY710" fmla="*/ 393777 h 958824"/>
                <a:gd name="connsiteX711" fmla="*/ 52143 w 437103"/>
                <a:gd name="connsiteY711" fmla="*/ 391219 h 958824"/>
                <a:gd name="connsiteX712" fmla="*/ 52957 w 437103"/>
                <a:gd name="connsiteY712" fmla="*/ 389216 h 958824"/>
                <a:gd name="connsiteX713" fmla="*/ 53942 w 437103"/>
                <a:gd name="connsiteY713" fmla="*/ 386110 h 958824"/>
                <a:gd name="connsiteX714" fmla="*/ 53825 w 437103"/>
                <a:gd name="connsiteY714" fmla="*/ 384537 h 958824"/>
                <a:gd name="connsiteX715" fmla="*/ 53043 w 437103"/>
                <a:gd name="connsiteY715" fmla="*/ 380790 h 958824"/>
                <a:gd name="connsiteX716" fmla="*/ 52323 w 437103"/>
                <a:gd name="connsiteY716" fmla="*/ 378694 h 958824"/>
                <a:gd name="connsiteX717" fmla="*/ 53043 w 437103"/>
                <a:gd name="connsiteY717" fmla="*/ 376456 h 958824"/>
                <a:gd name="connsiteX718" fmla="*/ 54185 w 437103"/>
                <a:gd name="connsiteY718" fmla="*/ 374367 h 958824"/>
                <a:gd name="connsiteX719" fmla="*/ 55085 w 437103"/>
                <a:gd name="connsiteY719" fmla="*/ 373248 h 958824"/>
                <a:gd name="connsiteX720" fmla="*/ 54936 w 437103"/>
                <a:gd name="connsiteY720" fmla="*/ 371449 h 958824"/>
                <a:gd name="connsiteX721" fmla="*/ 55327 w 437103"/>
                <a:gd name="connsiteY721" fmla="*/ 369970 h 958824"/>
                <a:gd name="connsiteX722" fmla="*/ 57033 w 437103"/>
                <a:gd name="connsiteY722" fmla="*/ 368985 h 958824"/>
                <a:gd name="connsiteX723" fmla="*/ 58629 w 437103"/>
                <a:gd name="connsiteY723" fmla="*/ 367154 h 958824"/>
                <a:gd name="connsiteX724" fmla="*/ 59771 w 437103"/>
                <a:gd name="connsiteY724" fmla="*/ 366935 h 958824"/>
                <a:gd name="connsiteX725" fmla="*/ 61148 w 437103"/>
                <a:gd name="connsiteY725" fmla="*/ 366935 h 958824"/>
                <a:gd name="connsiteX726" fmla="*/ 62048 w 437103"/>
                <a:gd name="connsiteY726" fmla="*/ 366418 h 958824"/>
                <a:gd name="connsiteX727" fmla="*/ 62407 w 437103"/>
                <a:gd name="connsiteY727" fmla="*/ 365010 h 958824"/>
                <a:gd name="connsiteX728" fmla="*/ 62650 w 437103"/>
                <a:gd name="connsiteY728" fmla="*/ 363453 h 958824"/>
                <a:gd name="connsiteX729" fmla="*/ 64848 w 437103"/>
                <a:gd name="connsiteY729" fmla="*/ 361521 h 958824"/>
                <a:gd name="connsiteX730" fmla="*/ 66139 w 437103"/>
                <a:gd name="connsiteY730" fmla="*/ 359745 h 958824"/>
                <a:gd name="connsiteX731" fmla="*/ 68478 w 437103"/>
                <a:gd name="connsiteY731" fmla="*/ 359377 h 958824"/>
                <a:gd name="connsiteX732" fmla="*/ 69621 w 437103"/>
                <a:gd name="connsiteY732" fmla="*/ 357453 h 958824"/>
                <a:gd name="connsiteX733" fmla="*/ 69644 w 437103"/>
                <a:gd name="connsiteY733" fmla="*/ 354988 h 958824"/>
                <a:gd name="connsiteX734" fmla="*/ 69378 w 437103"/>
                <a:gd name="connsiteY734" fmla="*/ 352501 h 958824"/>
                <a:gd name="connsiteX735" fmla="*/ 70160 w 437103"/>
                <a:gd name="connsiteY735" fmla="*/ 349629 h 958824"/>
                <a:gd name="connsiteX736" fmla="*/ 69292 w 437103"/>
                <a:gd name="connsiteY736" fmla="*/ 345248 h 958824"/>
                <a:gd name="connsiteX737" fmla="*/ 69378 w 437103"/>
                <a:gd name="connsiteY737" fmla="*/ 342932 h 958824"/>
                <a:gd name="connsiteX738" fmla="*/ 68478 w 437103"/>
                <a:gd name="connsiteY738" fmla="*/ 341024 h 958824"/>
                <a:gd name="connsiteX739" fmla="*/ 68658 w 437103"/>
                <a:gd name="connsiteY739" fmla="*/ 338966 h 958824"/>
                <a:gd name="connsiteX740" fmla="*/ 68173 w 437103"/>
                <a:gd name="connsiteY740" fmla="*/ 337652 h 958824"/>
                <a:gd name="connsiteX741" fmla="*/ 66812 w 437103"/>
                <a:gd name="connsiteY741" fmla="*/ 337159 h 958824"/>
                <a:gd name="connsiteX742" fmla="*/ 66312 w 437103"/>
                <a:gd name="connsiteY742" fmla="*/ 335524 h 958824"/>
                <a:gd name="connsiteX743" fmla="*/ 66969 w 437103"/>
                <a:gd name="connsiteY743" fmla="*/ 334718 h 958824"/>
                <a:gd name="connsiteX744" fmla="*/ 68252 w 437103"/>
                <a:gd name="connsiteY744" fmla="*/ 334100 h 958824"/>
                <a:gd name="connsiteX745" fmla="*/ 69863 w 437103"/>
                <a:gd name="connsiteY745" fmla="*/ 332848 h 958824"/>
                <a:gd name="connsiteX746" fmla="*/ 71068 w 437103"/>
                <a:gd name="connsiteY746" fmla="*/ 326840 h 958824"/>
                <a:gd name="connsiteX747" fmla="*/ 71639 w 437103"/>
                <a:gd name="connsiteY747" fmla="*/ 325056 h 958824"/>
                <a:gd name="connsiteX748" fmla="*/ 72195 w 437103"/>
                <a:gd name="connsiteY748" fmla="*/ 322920 h 958824"/>
                <a:gd name="connsiteX749" fmla="*/ 72124 w 437103"/>
                <a:gd name="connsiteY749" fmla="*/ 321809 h 958824"/>
                <a:gd name="connsiteX750" fmla="*/ 72899 w 437103"/>
                <a:gd name="connsiteY750" fmla="*/ 320206 h 958824"/>
                <a:gd name="connsiteX751" fmla="*/ 73869 w 437103"/>
                <a:gd name="connsiteY751" fmla="*/ 317772 h 958824"/>
                <a:gd name="connsiteX752" fmla="*/ 75394 w 437103"/>
                <a:gd name="connsiteY752" fmla="*/ 315425 h 958824"/>
                <a:gd name="connsiteX753" fmla="*/ 76263 w 437103"/>
                <a:gd name="connsiteY753" fmla="*/ 313814 h 958824"/>
                <a:gd name="connsiteX754" fmla="*/ 77108 w 437103"/>
                <a:gd name="connsiteY754" fmla="*/ 311647 h 958824"/>
                <a:gd name="connsiteX755" fmla="*/ 77350 w 437103"/>
                <a:gd name="connsiteY755" fmla="*/ 310340 h 958824"/>
                <a:gd name="connsiteX756" fmla="*/ 78430 w 437103"/>
                <a:gd name="connsiteY756" fmla="*/ 309691 h 958824"/>
                <a:gd name="connsiteX757" fmla="*/ 79674 w 437103"/>
                <a:gd name="connsiteY757" fmla="*/ 309527 h 958824"/>
                <a:gd name="connsiteX758" fmla="*/ 81137 w 437103"/>
                <a:gd name="connsiteY758" fmla="*/ 309120 h 958824"/>
                <a:gd name="connsiteX759" fmla="*/ 81739 w 437103"/>
                <a:gd name="connsiteY759" fmla="*/ 308321 h 958824"/>
                <a:gd name="connsiteX760" fmla="*/ 81630 w 437103"/>
                <a:gd name="connsiteY760" fmla="*/ 307164 h 958824"/>
                <a:gd name="connsiteX761" fmla="*/ 81536 w 437103"/>
                <a:gd name="connsiteY761" fmla="*/ 304605 h 958824"/>
                <a:gd name="connsiteX762" fmla="*/ 81098 w 437103"/>
                <a:gd name="connsiteY762" fmla="*/ 300545 h 958824"/>
                <a:gd name="connsiteX763" fmla="*/ 80816 w 437103"/>
                <a:gd name="connsiteY763" fmla="*/ 295327 h 958824"/>
                <a:gd name="connsiteX764" fmla="*/ 81074 w 437103"/>
                <a:gd name="connsiteY764" fmla="*/ 291900 h 958824"/>
                <a:gd name="connsiteX765" fmla="*/ 82036 w 437103"/>
                <a:gd name="connsiteY765" fmla="*/ 288466 h 958824"/>
                <a:gd name="connsiteX766" fmla="*/ 82936 w 437103"/>
                <a:gd name="connsiteY766" fmla="*/ 286604 h 958824"/>
                <a:gd name="connsiteX767" fmla="*/ 82694 w 437103"/>
                <a:gd name="connsiteY767" fmla="*/ 285172 h 958824"/>
                <a:gd name="connsiteX768" fmla="*/ 82451 w 437103"/>
                <a:gd name="connsiteY768" fmla="*/ 283600 h 958824"/>
                <a:gd name="connsiteX769" fmla="*/ 80769 w 437103"/>
                <a:gd name="connsiteY769" fmla="*/ 282739 h 958824"/>
                <a:gd name="connsiteX770" fmla="*/ 79173 w 437103"/>
                <a:gd name="connsiteY770" fmla="*/ 283482 h 958824"/>
                <a:gd name="connsiteX771" fmla="*/ 78054 w 437103"/>
                <a:gd name="connsiteY771" fmla="*/ 283279 h 958824"/>
                <a:gd name="connsiteX772" fmla="*/ 76623 w 437103"/>
                <a:gd name="connsiteY772" fmla="*/ 281456 h 958824"/>
                <a:gd name="connsiteX773" fmla="*/ 76200 w 437103"/>
                <a:gd name="connsiteY773" fmla="*/ 279524 h 958824"/>
                <a:gd name="connsiteX774" fmla="*/ 76443 w 437103"/>
                <a:gd name="connsiteY774" fmla="*/ 276887 h 958824"/>
                <a:gd name="connsiteX775" fmla="*/ 77562 w 437103"/>
                <a:gd name="connsiteY775" fmla="*/ 275244 h 958824"/>
                <a:gd name="connsiteX776" fmla="*/ 78000 w 437103"/>
                <a:gd name="connsiteY776" fmla="*/ 273179 h 958824"/>
                <a:gd name="connsiteX777" fmla="*/ 77342 w 437103"/>
                <a:gd name="connsiteY777" fmla="*/ 272537 h 958824"/>
                <a:gd name="connsiteX778" fmla="*/ 75934 w 437103"/>
                <a:gd name="connsiteY778" fmla="*/ 271168 h 958824"/>
                <a:gd name="connsiteX779" fmla="*/ 74604 w 437103"/>
                <a:gd name="connsiteY779" fmla="*/ 266459 h 958824"/>
                <a:gd name="connsiteX780" fmla="*/ 74769 w 437103"/>
                <a:gd name="connsiteY780" fmla="*/ 262453 h 958824"/>
                <a:gd name="connsiteX781" fmla="*/ 73446 w 437103"/>
                <a:gd name="connsiteY781" fmla="*/ 261389 h 958824"/>
                <a:gd name="connsiteX782" fmla="*/ 72828 w 437103"/>
                <a:gd name="connsiteY782" fmla="*/ 258267 h 958824"/>
                <a:gd name="connsiteX783" fmla="*/ 71467 w 437103"/>
                <a:gd name="connsiteY783" fmla="*/ 257149 h 958824"/>
                <a:gd name="connsiteX784" fmla="*/ 70927 w 437103"/>
                <a:gd name="connsiteY784" fmla="*/ 254817 h 958824"/>
                <a:gd name="connsiteX785" fmla="*/ 70505 w 437103"/>
                <a:gd name="connsiteY785" fmla="*/ 252415 h 958824"/>
                <a:gd name="connsiteX786" fmla="*/ 70685 w 437103"/>
                <a:gd name="connsiteY786" fmla="*/ 251359 h 958824"/>
                <a:gd name="connsiteX787" fmla="*/ 72109 w 437103"/>
                <a:gd name="connsiteY787" fmla="*/ 251062 h 958824"/>
                <a:gd name="connsiteX788" fmla="*/ 72914 w 437103"/>
                <a:gd name="connsiteY788" fmla="*/ 249169 h 958824"/>
                <a:gd name="connsiteX789" fmla="*/ 72312 w 437103"/>
                <a:gd name="connsiteY789" fmla="*/ 248112 h 958824"/>
                <a:gd name="connsiteX790" fmla="*/ 71232 w 437103"/>
                <a:gd name="connsiteY790" fmla="*/ 247197 h 958824"/>
                <a:gd name="connsiteX791" fmla="*/ 69855 w 437103"/>
                <a:gd name="connsiteY791" fmla="*/ 247268 h 958824"/>
                <a:gd name="connsiteX792" fmla="*/ 68619 w 437103"/>
                <a:gd name="connsiteY792" fmla="*/ 246188 h 958824"/>
                <a:gd name="connsiteX793" fmla="*/ 66969 w 437103"/>
                <a:gd name="connsiteY793" fmla="*/ 241674 h 958824"/>
                <a:gd name="connsiteX794" fmla="*/ 65662 w 437103"/>
                <a:gd name="connsiteY794" fmla="*/ 239186 h 958824"/>
                <a:gd name="connsiteX795" fmla="*/ 66077 w 437103"/>
                <a:gd name="connsiteY795" fmla="*/ 235564 h 958824"/>
                <a:gd name="connsiteX796" fmla="*/ 66335 w 437103"/>
                <a:gd name="connsiteY796" fmla="*/ 232740 h 958824"/>
                <a:gd name="connsiteX797" fmla="*/ 66898 w 437103"/>
                <a:gd name="connsiteY797" fmla="*/ 230322 h 958824"/>
                <a:gd name="connsiteX798" fmla="*/ 67102 w 437103"/>
                <a:gd name="connsiteY798" fmla="*/ 228421 h 958824"/>
                <a:gd name="connsiteX799" fmla="*/ 68119 w 437103"/>
                <a:gd name="connsiteY799" fmla="*/ 227513 h 958824"/>
                <a:gd name="connsiteX800" fmla="*/ 69081 w 437103"/>
                <a:gd name="connsiteY800" fmla="*/ 227928 h 958824"/>
                <a:gd name="connsiteX801" fmla="*/ 69981 w 437103"/>
                <a:gd name="connsiteY801" fmla="*/ 227717 h 958824"/>
                <a:gd name="connsiteX802" fmla="*/ 70810 w 437103"/>
                <a:gd name="connsiteY802" fmla="*/ 226175 h 958824"/>
                <a:gd name="connsiteX803" fmla="*/ 71717 w 437103"/>
                <a:gd name="connsiteY803" fmla="*/ 225206 h 958824"/>
                <a:gd name="connsiteX804" fmla="*/ 71663 w 437103"/>
                <a:gd name="connsiteY804" fmla="*/ 224439 h 958824"/>
                <a:gd name="connsiteX805" fmla="*/ 71123 w 437103"/>
                <a:gd name="connsiteY805" fmla="*/ 223609 h 958824"/>
                <a:gd name="connsiteX806" fmla="*/ 70865 w 437103"/>
                <a:gd name="connsiteY806" fmla="*/ 222147 h 958824"/>
                <a:gd name="connsiteX807" fmla="*/ 71498 w 437103"/>
                <a:gd name="connsiteY807" fmla="*/ 220402 h 958824"/>
                <a:gd name="connsiteX808" fmla="*/ 72594 w 437103"/>
                <a:gd name="connsiteY808" fmla="*/ 216420 h 958824"/>
                <a:gd name="connsiteX809" fmla="*/ 74252 w 437103"/>
                <a:gd name="connsiteY809" fmla="*/ 212039 h 958824"/>
                <a:gd name="connsiteX810" fmla="*/ 74964 w 437103"/>
                <a:gd name="connsiteY810" fmla="*/ 210403 h 958824"/>
                <a:gd name="connsiteX811" fmla="*/ 74784 w 437103"/>
                <a:gd name="connsiteY811" fmla="*/ 209019 h 958824"/>
                <a:gd name="connsiteX812" fmla="*/ 75144 w 437103"/>
                <a:gd name="connsiteY812" fmla="*/ 208393 h 958824"/>
                <a:gd name="connsiteX813" fmla="*/ 76271 w 437103"/>
                <a:gd name="connsiteY813" fmla="*/ 209089 h 958824"/>
                <a:gd name="connsiteX814" fmla="*/ 79470 w 437103"/>
                <a:gd name="connsiteY814" fmla="*/ 208322 h 958824"/>
                <a:gd name="connsiteX815" fmla="*/ 80550 w 437103"/>
                <a:gd name="connsiteY815" fmla="*/ 206382 h 958824"/>
                <a:gd name="connsiteX816" fmla="*/ 80973 w 437103"/>
                <a:gd name="connsiteY816" fmla="*/ 204653 h 958824"/>
                <a:gd name="connsiteX817" fmla="*/ 81935 w 437103"/>
                <a:gd name="connsiteY817" fmla="*/ 203683 h 958824"/>
                <a:gd name="connsiteX818" fmla="*/ 81512 w 437103"/>
                <a:gd name="connsiteY818" fmla="*/ 202306 h 958824"/>
                <a:gd name="connsiteX819" fmla="*/ 80190 w 437103"/>
                <a:gd name="connsiteY819" fmla="*/ 201892 h 958824"/>
                <a:gd name="connsiteX820" fmla="*/ 79392 w 437103"/>
                <a:gd name="connsiteY820" fmla="*/ 201242 h 958824"/>
                <a:gd name="connsiteX821" fmla="*/ 79713 w 437103"/>
                <a:gd name="connsiteY821" fmla="*/ 199678 h 958824"/>
                <a:gd name="connsiteX822" fmla="*/ 80182 w 437103"/>
                <a:gd name="connsiteY822" fmla="*/ 196087 h 958824"/>
                <a:gd name="connsiteX823" fmla="*/ 80104 w 437103"/>
                <a:gd name="connsiteY823" fmla="*/ 193450 h 958824"/>
                <a:gd name="connsiteX824" fmla="*/ 78899 w 437103"/>
                <a:gd name="connsiteY824" fmla="*/ 187825 h 958824"/>
                <a:gd name="connsiteX825" fmla="*/ 77929 w 437103"/>
                <a:gd name="connsiteY825" fmla="*/ 182270 h 958824"/>
                <a:gd name="connsiteX826" fmla="*/ 78610 w 437103"/>
                <a:gd name="connsiteY826" fmla="*/ 180416 h 958824"/>
                <a:gd name="connsiteX827" fmla="*/ 80707 w 437103"/>
                <a:gd name="connsiteY827" fmla="*/ 177881 h 958824"/>
                <a:gd name="connsiteX828" fmla="*/ 82295 w 437103"/>
                <a:gd name="connsiteY828" fmla="*/ 176739 h 958824"/>
                <a:gd name="connsiteX829" fmla="*/ 82584 w 437103"/>
                <a:gd name="connsiteY829" fmla="*/ 175292 h 958824"/>
                <a:gd name="connsiteX830" fmla="*/ 84157 w 437103"/>
                <a:gd name="connsiteY830" fmla="*/ 168767 h 958824"/>
                <a:gd name="connsiteX831" fmla="*/ 84337 w 437103"/>
                <a:gd name="connsiteY831" fmla="*/ 165208 h 958824"/>
                <a:gd name="connsiteX832" fmla="*/ 85369 w 437103"/>
                <a:gd name="connsiteY832" fmla="*/ 163244 h 958824"/>
                <a:gd name="connsiteX833" fmla="*/ 86050 w 437103"/>
                <a:gd name="connsiteY833" fmla="*/ 159551 h 958824"/>
                <a:gd name="connsiteX834" fmla="*/ 88898 w 437103"/>
                <a:gd name="connsiteY834" fmla="*/ 156375 h 958824"/>
                <a:gd name="connsiteX835" fmla="*/ 89735 w 437103"/>
                <a:gd name="connsiteY835" fmla="*/ 154270 h 958824"/>
                <a:gd name="connsiteX836" fmla="*/ 90877 w 437103"/>
                <a:gd name="connsiteY836" fmla="*/ 154067 h 958824"/>
                <a:gd name="connsiteX837" fmla="*/ 91479 w 437103"/>
                <a:gd name="connsiteY837" fmla="*/ 153386 h 958824"/>
                <a:gd name="connsiteX838" fmla="*/ 92989 w 437103"/>
                <a:gd name="connsiteY838" fmla="*/ 151047 h 958824"/>
                <a:gd name="connsiteX839" fmla="*/ 94953 w 437103"/>
                <a:gd name="connsiteY839" fmla="*/ 148645 h 958824"/>
                <a:gd name="connsiteX840" fmla="*/ 96643 w 437103"/>
                <a:gd name="connsiteY840" fmla="*/ 147432 h 958824"/>
                <a:gd name="connsiteX841" fmla="*/ 97065 w 437103"/>
                <a:gd name="connsiteY841" fmla="*/ 145540 h 958824"/>
                <a:gd name="connsiteX842" fmla="*/ 97871 w 437103"/>
                <a:gd name="connsiteY842" fmla="*/ 142958 h 958824"/>
                <a:gd name="connsiteX843" fmla="*/ 99545 w 437103"/>
                <a:gd name="connsiteY843" fmla="*/ 138678 h 958824"/>
                <a:gd name="connsiteX844" fmla="*/ 100484 w 437103"/>
                <a:gd name="connsiteY844" fmla="*/ 135697 h 958824"/>
                <a:gd name="connsiteX845" fmla="*/ 101744 w 437103"/>
                <a:gd name="connsiteY845" fmla="*/ 134626 h 958824"/>
                <a:gd name="connsiteX846" fmla="*/ 103215 w 437103"/>
                <a:gd name="connsiteY846" fmla="*/ 130730 h 958824"/>
                <a:gd name="connsiteX847" fmla="*/ 103848 w 437103"/>
                <a:gd name="connsiteY847" fmla="*/ 128445 h 958824"/>
                <a:gd name="connsiteX848" fmla="*/ 105530 w 437103"/>
                <a:gd name="connsiteY848" fmla="*/ 127506 h 958824"/>
                <a:gd name="connsiteX849" fmla="*/ 106845 w 437103"/>
                <a:gd name="connsiteY849" fmla="*/ 127240 h 958824"/>
                <a:gd name="connsiteX850" fmla="*/ 108104 w 437103"/>
                <a:gd name="connsiteY850" fmla="*/ 128312 h 958824"/>
                <a:gd name="connsiteX851" fmla="*/ 109426 w 437103"/>
                <a:gd name="connsiteY851" fmla="*/ 128109 h 958824"/>
                <a:gd name="connsiteX852" fmla="*/ 110631 w 437103"/>
                <a:gd name="connsiteY852" fmla="*/ 126771 h 958824"/>
                <a:gd name="connsiteX853" fmla="*/ 113526 w 437103"/>
                <a:gd name="connsiteY853" fmla="*/ 125855 h 958824"/>
                <a:gd name="connsiteX854" fmla="*/ 114832 w 437103"/>
                <a:gd name="connsiteY854" fmla="*/ 125363 h 958824"/>
                <a:gd name="connsiteX855" fmla="*/ 115435 w 437103"/>
                <a:gd name="connsiteY855" fmla="*/ 124025 h 958824"/>
                <a:gd name="connsiteX856" fmla="*/ 115435 w 437103"/>
                <a:gd name="connsiteY856" fmla="*/ 121678 h 958824"/>
                <a:gd name="connsiteX857" fmla="*/ 114230 w 437103"/>
                <a:gd name="connsiteY857" fmla="*/ 119941 h 958824"/>
                <a:gd name="connsiteX858" fmla="*/ 111781 w 437103"/>
                <a:gd name="connsiteY858" fmla="*/ 116616 h 958824"/>
                <a:gd name="connsiteX859" fmla="*/ 109669 w 437103"/>
                <a:gd name="connsiteY859" fmla="*/ 112900 h 958824"/>
                <a:gd name="connsiteX860" fmla="*/ 109442 w 437103"/>
                <a:gd name="connsiteY860" fmla="*/ 111734 h 958824"/>
                <a:gd name="connsiteX861" fmla="*/ 109426 w 437103"/>
                <a:gd name="connsiteY861" fmla="*/ 110459 h 958824"/>
                <a:gd name="connsiteX862" fmla="*/ 109786 w 437103"/>
                <a:gd name="connsiteY862" fmla="*/ 108848 h 958824"/>
                <a:gd name="connsiteX863" fmla="*/ 110795 w 437103"/>
                <a:gd name="connsiteY863" fmla="*/ 107025 h 958824"/>
                <a:gd name="connsiteX864" fmla="*/ 113330 w 437103"/>
                <a:gd name="connsiteY864" fmla="*/ 104021 h 958824"/>
                <a:gd name="connsiteX865" fmla="*/ 113056 w 437103"/>
                <a:gd name="connsiteY865" fmla="*/ 101877 h 958824"/>
                <a:gd name="connsiteX866" fmla="*/ 111210 w 437103"/>
                <a:gd name="connsiteY866" fmla="*/ 93999 h 958824"/>
                <a:gd name="connsiteX867" fmla="*/ 110529 w 437103"/>
                <a:gd name="connsiteY867" fmla="*/ 91831 h 958824"/>
                <a:gd name="connsiteX868" fmla="*/ 109246 w 437103"/>
                <a:gd name="connsiteY868" fmla="*/ 87818 h 958824"/>
                <a:gd name="connsiteX869" fmla="*/ 109426 w 437103"/>
                <a:gd name="connsiteY869" fmla="*/ 86230 h 958824"/>
                <a:gd name="connsiteX870" fmla="*/ 110553 w 437103"/>
                <a:gd name="connsiteY870" fmla="*/ 81802 h 958824"/>
                <a:gd name="connsiteX871" fmla="*/ 111531 w 437103"/>
                <a:gd name="connsiteY871" fmla="*/ 80018 h 958824"/>
                <a:gd name="connsiteX872" fmla="*/ 112970 w 437103"/>
                <a:gd name="connsiteY872" fmla="*/ 79689 h 958824"/>
                <a:gd name="connsiteX873" fmla="*/ 113753 w 437103"/>
                <a:gd name="connsiteY873" fmla="*/ 79095 h 958824"/>
                <a:gd name="connsiteX874" fmla="*/ 113995 w 437103"/>
                <a:gd name="connsiteY874" fmla="*/ 78305 h 958824"/>
                <a:gd name="connsiteX875" fmla="*/ 113033 w 437103"/>
                <a:gd name="connsiteY875" fmla="*/ 77319 h 958824"/>
                <a:gd name="connsiteX876" fmla="*/ 112611 w 437103"/>
                <a:gd name="connsiteY876" fmla="*/ 76067 h 958824"/>
                <a:gd name="connsiteX877" fmla="*/ 112188 w 437103"/>
                <a:gd name="connsiteY877" fmla="*/ 74283 h 958824"/>
                <a:gd name="connsiteX878" fmla="*/ 110858 w 437103"/>
                <a:gd name="connsiteY878" fmla="*/ 73657 h 958824"/>
                <a:gd name="connsiteX879" fmla="*/ 110091 w 437103"/>
                <a:gd name="connsiteY879" fmla="*/ 72179 h 958824"/>
                <a:gd name="connsiteX880" fmla="*/ 110091 w 437103"/>
                <a:gd name="connsiteY880" fmla="*/ 70012 h 958824"/>
                <a:gd name="connsiteX881" fmla="*/ 111288 w 437103"/>
                <a:gd name="connsiteY881" fmla="*/ 67188 h 958824"/>
                <a:gd name="connsiteX882" fmla="*/ 112611 w 437103"/>
                <a:gd name="connsiteY882" fmla="*/ 66397 h 958824"/>
                <a:gd name="connsiteX883" fmla="*/ 113150 w 437103"/>
                <a:gd name="connsiteY883" fmla="*/ 65146 h 958824"/>
                <a:gd name="connsiteX884" fmla="*/ 114566 w 437103"/>
                <a:gd name="connsiteY884" fmla="*/ 64004 h 958824"/>
                <a:gd name="connsiteX885" fmla="*/ 115857 w 437103"/>
                <a:gd name="connsiteY885" fmla="*/ 63119 h 958824"/>
                <a:gd name="connsiteX886" fmla="*/ 116937 w 437103"/>
                <a:gd name="connsiteY886" fmla="*/ 61484 h 958824"/>
                <a:gd name="connsiteX887" fmla="*/ 121388 w 437103"/>
                <a:gd name="connsiteY887" fmla="*/ 59482 h 958824"/>
                <a:gd name="connsiteX888" fmla="*/ 124924 w 437103"/>
                <a:gd name="connsiteY888" fmla="*/ 57925 h 958824"/>
                <a:gd name="connsiteX889" fmla="*/ 131825 w 437103"/>
                <a:gd name="connsiteY889" fmla="*/ 54952 h 958824"/>
                <a:gd name="connsiteX890" fmla="*/ 136558 w 437103"/>
                <a:gd name="connsiteY890" fmla="*/ 52910 h 958824"/>
                <a:gd name="connsiteX891" fmla="*/ 137012 w 437103"/>
                <a:gd name="connsiteY891" fmla="*/ 51502 h 958824"/>
                <a:gd name="connsiteX892" fmla="*/ 137372 w 437103"/>
                <a:gd name="connsiteY892" fmla="*/ 50540 h 958824"/>
                <a:gd name="connsiteX893" fmla="*/ 139562 w 437103"/>
                <a:gd name="connsiteY893" fmla="*/ 43366 h 958824"/>
                <a:gd name="connsiteX894" fmla="*/ 142402 w 437103"/>
                <a:gd name="connsiteY894" fmla="*/ 34110 h 958824"/>
                <a:gd name="connsiteX895" fmla="*/ 144178 w 437103"/>
                <a:gd name="connsiteY895" fmla="*/ 28321 h 958824"/>
                <a:gd name="connsiteX896" fmla="*/ 140094 w 437103"/>
                <a:gd name="connsiteY896" fmla="*/ 24065 h 958824"/>
                <a:gd name="connsiteX897" fmla="*/ 140814 w 437103"/>
                <a:gd name="connsiteY897" fmla="*/ 22931 h 958824"/>
                <a:gd name="connsiteX898" fmla="*/ 143153 w 437103"/>
                <a:gd name="connsiteY898" fmla="*/ 20020 h 958824"/>
                <a:gd name="connsiteX899" fmla="*/ 143638 w 437103"/>
                <a:gd name="connsiteY899" fmla="*/ 17689 h 958824"/>
                <a:gd name="connsiteX900" fmla="*/ 144569 w 437103"/>
                <a:gd name="connsiteY900" fmla="*/ 16687 h 958824"/>
                <a:gd name="connsiteX901" fmla="*/ 148762 w 437103"/>
                <a:gd name="connsiteY901" fmla="*/ 14317 h 958824"/>
                <a:gd name="connsiteX902" fmla="*/ 149482 w 437103"/>
                <a:gd name="connsiteY902" fmla="*/ 12745 h 958824"/>
                <a:gd name="connsiteX903" fmla="*/ 149850 w 437103"/>
                <a:gd name="connsiteY903" fmla="*/ 11000 h 958824"/>
                <a:gd name="connsiteX904" fmla="*/ 150703 w 437103"/>
                <a:gd name="connsiteY904" fmla="*/ 9748 h 958824"/>
                <a:gd name="connsiteX905" fmla="*/ 152299 w 437103"/>
                <a:gd name="connsiteY905" fmla="*/ 9490 h 958824"/>
                <a:gd name="connsiteX906" fmla="*/ 155201 w 437103"/>
                <a:gd name="connsiteY906" fmla="*/ 8379 h 958824"/>
                <a:gd name="connsiteX907" fmla="*/ 158315 w 437103"/>
                <a:gd name="connsiteY907" fmla="*/ 7323 h 958824"/>
                <a:gd name="connsiteX908" fmla="*/ 159254 w 437103"/>
                <a:gd name="connsiteY908" fmla="*/ 5891 h 958824"/>
                <a:gd name="connsiteX909" fmla="*/ 160138 w 437103"/>
                <a:gd name="connsiteY909" fmla="*/ 3403 h 958824"/>
                <a:gd name="connsiteX910" fmla="*/ 160897 w 437103"/>
                <a:gd name="connsiteY910" fmla="*/ 649 h 958824"/>
                <a:gd name="connsiteX911" fmla="*/ 161499 w 437103"/>
                <a:gd name="connsiteY911" fmla="*/ 0 h 958824"/>
                <a:gd name="connsiteX912" fmla="*/ 162501 w 437103"/>
                <a:gd name="connsiteY912" fmla="*/ 70 h 958824"/>
                <a:gd name="connsiteX913" fmla="*/ 164167 w 437103"/>
                <a:gd name="connsiteY913" fmla="*/ 759 h 958824"/>
                <a:gd name="connsiteX914" fmla="*/ 165043 w 437103"/>
                <a:gd name="connsiteY914" fmla="*/ 1799 h 958824"/>
                <a:gd name="connsiteX915" fmla="*/ 169401 w 437103"/>
                <a:gd name="connsiteY915" fmla="*/ 5101 h 958824"/>
                <a:gd name="connsiteX916" fmla="*/ 171357 w 437103"/>
                <a:gd name="connsiteY916" fmla="*/ 6986 h 958824"/>
                <a:gd name="connsiteX917" fmla="*/ 173219 w 437103"/>
                <a:gd name="connsiteY917" fmla="*/ 7237 h 958824"/>
                <a:gd name="connsiteX918" fmla="*/ 176896 w 437103"/>
                <a:gd name="connsiteY918" fmla="*/ 6869 h 958824"/>
                <a:gd name="connsiteX919" fmla="*/ 177639 w 437103"/>
                <a:gd name="connsiteY919" fmla="*/ 6955 h 958824"/>
                <a:gd name="connsiteX920" fmla="*/ 187019 w 437103"/>
                <a:gd name="connsiteY920" fmla="*/ 7065 h 958824"/>
                <a:gd name="connsiteX921" fmla="*/ 188451 w 437103"/>
                <a:gd name="connsiteY921" fmla="*/ 7229 h 958824"/>
                <a:gd name="connsiteX922" fmla="*/ 191729 w 437103"/>
                <a:gd name="connsiteY922" fmla="*/ 8034 h 958824"/>
                <a:gd name="connsiteX923" fmla="*/ 193583 w 437103"/>
                <a:gd name="connsiteY923" fmla="*/ 8684 h 958824"/>
                <a:gd name="connsiteX924" fmla="*/ 194874 w 437103"/>
                <a:gd name="connsiteY924" fmla="*/ 9021 h 958824"/>
                <a:gd name="connsiteX925" fmla="*/ 196947 w 437103"/>
                <a:gd name="connsiteY925" fmla="*/ 10038 h 958824"/>
                <a:gd name="connsiteX926" fmla="*/ 198746 w 437103"/>
                <a:gd name="connsiteY926" fmla="*/ 13409 h 958824"/>
                <a:gd name="connsiteX927" fmla="*/ 199756 w 437103"/>
                <a:gd name="connsiteY927" fmla="*/ 16093 h 958824"/>
                <a:gd name="connsiteX928" fmla="*/ 200460 w 437103"/>
                <a:gd name="connsiteY928" fmla="*/ 18456 h 958824"/>
                <a:gd name="connsiteX929" fmla="*/ 202032 w 437103"/>
                <a:gd name="connsiteY929" fmla="*/ 22610 h 958824"/>
                <a:gd name="connsiteX930" fmla="*/ 203104 w 437103"/>
                <a:gd name="connsiteY930" fmla="*/ 24190 h 958824"/>
                <a:gd name="connsiteX931" fmla="*/ 203488 w 437103"/>
                <a:gd name="connsiteY931" fmla="*/ 23424 h 958824"/>
                <a:gd name="connsiteX932" fmla="*/ 204403 w 437103"/>
                <a:gd name="connsiteY932" fmla="*/ 18878 h 958824"/>
                <a:gd name="connsiteX933" fmla="*/ 205662 w 437103"/>
                <a:gd name="connsiteY933" fmla="*/ 16234 h 958824"/>
                <a:gd name="connsiteX934" fmla="*/ 207360 w 437103"/>
                <a:gd name="connsiteY934" fmla="*/ 13268 h 958824"/>
                <a:gd name="connsiteX935" fmla="*/ 210779 w 437103"/>
                <a:gd name="connsiteY935" fmla="*/ 6353 h 958824"/>
                <a:gd name="connsiteX936" fmla="*/ 211976 w 437103"/>
                <a:gd name="connsiteY936" fmla="*/ 5320 h 958824"/>
                <a:gd name="connsiteX937" fmla="*/ 213306 w 437103"/>
                <a:gd name="connsiteY937" fmla="*/ 4819 h 958824"/>
                <a:gd name="connsiteX938" fmla="*/ 214237 w 437103"/>
                <a:gd name="connsiteY938" fmla="*/ 4780 h 958824"/>
                <a:gd name="connsiteX939" fmla="*/ 215184 w 437103"/>
                <a:gd name="connsiteY939" fmla="*/ 5296 h 958824"/>
                <a:gd name="connsiteX940" fmla="*/ 216475 w 437103"/>
                <a:gd name="connsiteY940" fmla="*/ 5296 h 958824"/>
                <a:gd name="connsiteX941" fmla="*/ 217390 w 437103"/>
                <a:gd name="connsiteY941" fmla="*/ 4749 h 958824"/>
                <a:gd name="connsiteX942" fmla="*/ 226356 w 437103"/>
                <a:gd name="connsiteY942" fmla="*/ 4663 h 958824"/>
                <a:gd name="connsiteX943" fmla="*/ 235658 w 437103"/>
                <a:gd name="connsiteY943" fmla="*/ 4585 h 958824"/>
                <a:gd name="connsiteX944" fmla="*/ 235853 w 437103"/>
                <a:gd name="connsiteY944" fmla="*/ 4624 h 958824"/>
                <a:gd name="connsiteX945" fmla="*/ 236275 w 437103"/>
                <a:gd name="connsiteY945" fmla="*/ 5813 h 958824"/>
                <a:gd name="connsiteX946" fmla="*/ 237824 w 437103"/>
                <a:gd name="connsiteY946" fmla="*/ 8410 h 958824"/>
                <a:gd name="connsiteX947" fmla="*/ 239561 w 437103"/>
                <a:gd name="connsiteY947" fmla="*/ 9787 h 958824"/>
                <a:gd name="connsiteX948" fmla="*/ 239906 w 437103"/>
                <a:gd name="connsiteY948" fmla="*/ 10202 h 958824"/>
                <a:gd name="connsiteX949" fmla="*/ 256929 w 437103"/>
                <a:gd name="connsiteY949" fmla="*/ 443300 h 958824"/>
                <a:gd name="connsiteX950" fmla="*/ 257148 w 437103"/>
                <a:gd name="connsiteY950" fmla="*/ 445083 h 958824"/>
                <a:gd name="connsiteX951" fmla="*/ 256006 w 437103"/>
                <a:gd name="connsiteY951" fmla="*/ 444872 h 958824"/>
                <a:gd name="connsiteX952" fmla="*/ 253292 w 437103"/>
                <a:gd name="connsiteY952" fmla="*/ 443166 h 958824"/>
                <a:gd name="connsiteX953" fmla="*/ 252376 w 437103"/>
                <a:gd name="connsiteY953" fmla="*/ 441570 h 958824"/>
                <a:gd name="connsiteX954" fmla="*/ 252165 w 437103"/>
                <a:gd name="connsiteY954" fmla="*/ 440898 h 958824"/>
                <a:gd name="connsiteX955" fmla="*/ 254934 w 437103"/>
                <a:gd name="connsiteY955" fmla="*/ 441625 h 958824"/>
                <a:gd name="connsiteX956" fmla="*/ 256241 w 437103"/>
                <a:gd name="connsiteY956" fmla="*/ 442290 h 958824"/>
                <a:gd name="connsiteX957" fmla="*/ 256929 w 437103"/>
                <a:gd name="connsiteY957" fmla="*/ 443300 h 958824"/>
                <a:gd name="connsiteX958" fmla="*/ 108120 w 437103"/>
                <a:gd name="connsiteY958" fmla="*/ 952026 h 958824"/>
                <a:gd name="connsiteX959" fmla="*/ 108245 w 437103"/>
                <a:gd name="connsiteY959" fmla="*/ 943452 h 958824"/>
                <a:gd name="connsiteX960" fmla="*/ 108417 w 437103"/>
                <a:gd name="connsiteY960" fmla="*/ 931998 h 958824"/>
                <a:gd name="connsiteX961" fmla="*/ 108448 w 437103"/>
                <a:gd name="connsiteY961" fmla="*/ 921851 h 958824"/>
                <a:gd name="connsiteX962" fmla="*/ 108480 w 437103"/>
                <a:gd name="connsiteY962" fmla="*/ 912025 h 958824"/>
                <a:gd name="connsiteX963" fmla="*/ 108511 w 437103"/>
                <a:gd name="connsiteY963" fmla="*/ 901917 h 958824"/>
                <a:gd name="connsiteX964" fmla="*/ 108542 w 437103"/>
                <a:gd name="connsiteY964" fmla="*/ 891879 h 958824"/>
                <a:gd name="connsiteX965" fmla="*/ 108581 w 437103"/>
                <a:gd name="connsiteY965" fmla="*/ 881216 h 958824"/>
                <a:gd name="connsiteX966" fmla="*/ 108621 w 437103"/>
                <a:gd name="connsiteY966" fmla="*/ 870459 h 958824"/>
                <a:gd name="connsiteX967" fmla="*/ 109912 w 437103"/>
                <a:gd name="connsiteY967" fmla="*/ 871985 h 958824"/>
                <a:gd name="connsiteX968" fmla="*/ 115012 w 437103"/>
                <a:gd name="connsiteY968" fmla="*/ 879417 h 958824"/>
                <a:gd name="connsiteX969" fmla="*/ 116342 w 437103"/>
                <a:gd name="connsiteY969" fmla="*/ 882468 h 958824"/>
                <a:gd name="connsiteX970" fmla="*/ 117179 w 437103"/>
                <a:gd name="connsiteY970" fmla="*/ 886036 h 958824"/>
                <a:gd name="connsiteX971" fmla="*/ 115138 w 437103"/>
                <a:gd name="connsiteY971" fmla="*/ 883767 h 958824"/>
                <a:gd name="connsiteX972" fmla="*/ 112986 w 437103"/>
                <a:gd name="connsiteY972" fmla="*/ 885065 h 958824"/>
                <a:gd name="connsiteX973" fmla="*/ 111922 w 437103"/>
                <a:gd name="connsiteY973" fmla="*/ 887193 h 958824"/>
                <a:gd name="connsiteX974" fmla="*/ 111015 w 437103"/>
                <a:gd name="connsiteY974" fmla="*/ 889509 h 958824"/>
                <a:gd name="connsiteX975" fmla="*/ 111015 w 437103"/>
                <a:gd name="connsiteY975" fmla="*/ 891144 h 958824"/>
                <a:gd name="connsiteX976" fmla="*/ 111719 w 437103"/>
                <a:gd name="connsiteY976" fmla="*/ 892576 h 958824"/>
                <a:gd name="connsiteX977" fmla="*/ 113815 w 437103"/>
                <a:gd name="connsiteY977" fmla="*/ 893820 h 958824"/>
                <a:gd name="connsiteX978" fmla="*/ 118908 w 437103"/>
                <a:gd name="connsiteY978" fmla="*/ 894242 h 958824"/>
                <a:gd name="connsiteX979" fmla="*/ 119284 w 437103"/>
                <a:gd name="connsiteY979" fmla="*/ 894711 h 958824"/>
                <a:gd name="connsiteX980" fmla="*/ 122257 w 437103"/>
                <a:gd name="connsiteY980" fmla="*/ 903716 h 958824"/>
                <a:gd name="connsiteX981" fmla="*/ 123751 w 437103"/>
                <a:gd name="connsiteY981" fmla="*/ 905735 h 958824"/>
                <a:gd name="connsiteX982" fmla="*/ 125488 w 437103"/>
                <a:gd name="connsiteY982" fmla="*/ 907339 h 958824"/>
                <a:gd name="connsiteX983" fmla="*/ 129509 w 437103"/>
                <a:gd name="connsiteY983" fmla="*/ 911970 h 958824"/>
                <a:gd name="connsiteX984" fmla="*/ 133366 w 437103"/>
                <a:gd name="connsiteY984" fmla="*/ 916977 h 958824"/>
                <a:gd name="connsiteX985" fmla="*/ 137943 w 437103"/>
                <a:gd name="connsiteY985" fmla="*/ 921741 h 958824"/>
                <a:gd name="connsiteX986" fmla="*/ 142872 w 437103"/>
                <a:gd name="connsiteY986" fmla="*/ 925411 h 958824"/>
                <a:gd name="connsiteX987" fmla="*/ 147362 w 437103"/>
                <a:gd name="connsiteY987" fmla="*/ 928196 h 958824"/>
                <a:gd name="connsiteX988" fmla="*/ 151642 w 437103"/>
                <a:gd name="connsiteY988" fmla="*/ 931615 h 958824"/>
                <a:gd name="connsiteX989" fmla="*/ 156211 w 437103"/>
                <a:gd name="connsiteY989" fmla="*/ 936403 h 958824"/>
                <a:gd name="connsiteX990" fmla="*/ 161178 w 437103"/>
                <a:gd name="connsiteY990" fmla="*/ 939892 h 958824"/>
                <a:gd name="connsiteX991" fmla="*/ 166514 w 437103"/>
                <a:gd name="connsiteY991" fmla="*/ 942356 h 958824"/>
                <a:gd name="connsiteX992" fmla="*/ 171904 w 437103"/>
                <a:gd name="connsiteY992" fmla="*/ 944422 h 958824"/>
                <a:gd name="connsiteX993" fmla="*/ 180205 w 437103"/>
                <a:gd name="connsiteY993" fmla="*/ 943616 h 958824"/>
                <a:gd name="connsiteX994" fmla="*/ 182779 w 437103"/>
                <a:gd name="connsiteY994" fmla="*/ 943835 h 958824"/>
                <a:gd name="connsiteX995" fmla="*/ 184383 w 437103"/>
                <a:gd name="connsiteY995" fmla="*/ 945353 h 958824"/>
                <a:gd name="connsiteX996" fmla="*/ 182771 w 437103"/>
                <a:gd name="connsiteY996" fmla="*/ 949554 h 958824"/>
                <a:gd name="connsiteX997" fmla="*/ 180713 w 437103"/>
                <a:gd name="connsiteY997" fmla="*/ 952942 h 958824"/>
                <a:gd name="connsiteX998" fmla="*/ 177967 w 437103"/>
                <a:gd name="connsiteY998" fmla="*/ 954342 h 958824"/>
                <a:gd name="connsiteX999" fmla="*/ 175065 w 437103"/>
                <a:gd name="connsiteY999" fmla="*/ 954858 h 958824"/>
                <a:gd name="connsiteX1000" fmla="*/ 172444 w 437103"/>
                <a:gd name="connsiteY1000" fmla="*/ 954788 h 958824"/>
                <a:gd name="connsiteX1001" fmla="*/ 169831 w 437103"/>
                <a:gd name="connsiteY1001" fmla="*/ 954162 h 958824"/>
                <a:gd name="connsiteX1002" fmla="*/ 167375 w 437103"/>
                <a:gd name="connsiteY1002" fmla="*/ 954514 h 958824"/>
                <a:gd name="connsiteX1003" fmla="*/ 165027 w 437103"/>
                <a:gd name="connsiteY1003" fmla="*/ 955946 h 958824"/>
                <a:gd name="connsiteX1004" fmla="*/ 162579 w 437103"/>
                <a:gd name="connsiteY1004" fmla="*/ 956658 h 958824"/>
                <a:gd name="connsiteX1005" fmla="*/ 160060 w 437103"/>
                <a:gd name="connsiteY1005" fmla="*/ 956752 h 958824"/>
                <a:gd name="connsiteX1006" fmla="*/ 157603 w 437103"/>
                <a:gd name="connsiteY1006" fmla="*/ 957956 h 958824"/>
                <a:gd name="connsiteX1007" fmla="*/ 155139 w 437103"/>
                <a:gd name="connsiteY1007" fmla="*/ 958825 h 958824"/>
                <a:gd name="connsiteX1008" fmla="*/ 152580 w 437103"/>
                <a:gd name="connsiteY1008" fmla="*/ 958105 h 958824"/>
                <a:gd name="connsiteX1009" fmla="*/ 145930 w 437103"/>
                <a:gd name="connsiteY1009" fmla="*/ 954725 h 958824"/>
                <a:gd name="connsiteX1010" fmla="*/ 141612 w 437103"/>
                <a:gd name="connsiteY1010" fmla="*/ 953920 h 958824"/>
                <a:gd name="connsiteX1011" fmla="*/ 126982 w 437103"/>
                <a:gd name="connsiteY1011" fmla="*/ 952582 h 958824"/>
                <a:gd name="connsiteX1012" fmla="*/ 122288 w 437103"/>
                <a:gd name="connsiteY1012" fmla="*/ 951807 h 958824"/>
                <a:gd name="connsiteX1013" fmla="*/ 117610 w 437103"/>
                <a:gd name="connsiteY1013" fmla="*/ 950642 h 958824"/>
                <a:gd name="connsiteX1014" fmla="*/ 115161 w 437103"/>
                <a:gd name="connsiteY1014" fmla="*/ 950587 h 958824"/>
                <a:gd name="connsiteX1015" fmla="*/ 111664 w 437103"/>
                <a:gd name="connsiteY1015" fmla="*/ 951345 h 958824"/>
                <a:gd name="connsiteX1016" fmla="*/ 108863 w 437103"/>
                <a:gd name="connsiteY1016" fmla="*/ 951252 h 958824"/>
                <a:gd name="connsiteX1017" fmla="*/ 108120 w 437103"/>
                <a:gd name="connsiteY1017" fmla="*/ 952026 h 958824"/>
                <a:gd name="connsiteX1018" fmla="*/ 198230 w 437103"/>
                <a:gd name="connsiteY1018" fmla="*/ 946808 h 958824"/>
                <a:gd name="connsiteX1019" fmla="*/ 200656 w 437103"/>
                <a:gd name="connsiteY1019" fmla="*/ 947684 h 958824"/>
                <a:gd name="connsiteX1020" fmla="*/ 205443 w 437103"/>
                <a:gd name="connsiteY1020" fmla="*/ 947019 h 958824"/>
                <a:gd name="connsiteX1021" fmla="*/ 207970 w 437103"/>
                <a:gd name="connsiteY1021" fmla="*/ 947011 h 958824"/>
                <a:gd name="connsiteX1022" fmla="*/ 209081 w 437103"/>
                <a:gd name="connsiteY1022" fmla="*/ 947324 h 958824"/>
                <a:gd name="connsiteX1023" fmla="*/ 209574 w 437103"/>
                <a:gd name="connsiteY1023" fmla="*/ 947794 h 958824"/>
                <a:gd name="connsiteX1024" fmla="*/ 212876 w 437103"/>
                <a:gd name="connsiteY1024" fmla="*/ 947058 h 958824"/>
                <a:gd name="connsiteX1025" fmla="*/ 214339 w 437103"/>
                <a:gd name="connsiteY1025" fmla="*/ 947144 h 958824"/>
                <a:gd name="connsiteX1026" fmla="*/ 213963 w 437103"/>
                <a:gd name="connsiteY1026" fmla="*/ 948772 h 958824"/>
                <a:gd name="connsiteX1027" fmla="*/ 210920 w 437103"/>
                <a:gd name="connsiteY1027" fmla="*/ 950391 h 958824"/>
                <a:gd name="connsiteX1028" fmla="*/ 209668 w 437103"/>
                <a:gd name="connsiteY1028" fmla="*/ 949703 h 958824"/>
                <a:gd name="connsiteX1029" fmla="*/ 203198 w 437103"/>
                <a:gd name="connsiteY1029" fmla="*/ 949851 h 958824"/>
                <a:gd name="connsiteX1030" fmla="*/ 200335 w 437103"/>
                <a:gd name="connsiteY1030" fmla="*/ 951525 h 958824"/>
                <a:gd name="connsiteX1031" fmla="*/ 199114 w 437103"/>
                <a:gd name="connsiteY1031" fmla="*/ 951510 h 958824"/>
                <a:gd name="connsiteX1032" fmla="*/ 196290 w 437103"/>
                <a:gd name="connsiteY1032" fmla="*/ 953896 h 958824"/>
                <a:gd name="connsiteX1033" fmla="*/ 194224 w 437103"/>
                <a:gd name="connsiteY1033" fmla="*/ 952386 h 958824"/>
                <a:gd name="connsiteX1034" fmla="*/ 193653 w 437103"/>
                <a:gd name="connsiteY1034" fmla="*/ 951001 h 958824"/>
                <a:gd name="connsiteX1035" fmla="*/ 195148 w 437103"/>
                <a:gd name="connsiteY1035" fmla="*/ 949030 h 958824"/>
                <a:gd name="connsiteX1036" fmla="*/ 196556 w 437103"/>
                <a:gd name="connsiteY1036" fmla="*/ 948991 h 958824"/>
                <a:gd name="connsiteX1037" fmla="*/ 197518 w 437103"/>
                <a:gd name="connsiteY1037" fmla="*/ 948192 h 958824"/>
                <a:gd name="connsiteX1038" fmla="*/ 198230 w 437103"/>
                <a:gd name="connsiteY1038" fmla="*/ 946808 h 958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437103" h="958824">
                  <a:moveTo>
                    <a:pt x="239906" y="10202"/>
                  </a:moveTo>
                  <a:lnTo>
                    <a:pt x="240461" y="10851"/>
                  </a:lnTo>
                  <a:lnTo>
                    <a:pt x="240453" y="11532"/>
                  </a:lnTo>
                  <a:lnTo>
                    <a:pt x="242307" y="12924"/>
                  </a:lnTo>
                  <a:lnTo>
                    <a:pt x="246016" y="15044"/>
                  </a:lnTo>
                  <a:lnTo>
                    <a:pt x="249489" y="19136"/>
                  </a:lnTo>
                  <a:lnTo>
                    <a:pt x="252728" y="25215"/>
                  </a:lnTo>
                  <a:lnTo>
                    <a:pt x="255771" y="29721"/>
                  </a:lnTo>
                  <a:lnTo>
                    <a:pt x="258611" y="32632"/>
                  </a:lnTo>
                  <a:lnTo>
                    <a:pt x="261224" y="34697"/>
                  </a:lnTo>
                  <a:lnTo>
                    <a:pt x="263611" y="35902"/>
                  </a:lnTo>
                  <a:lnTo>
                    <a:pt x="264886" y="36880"/>
                  </a:lnTo>
                  <a:lnTo>
                    <a:pt x="265050" y="37631"/>
                  </a:lnTo>
                  <a:lnTo>
                    <a:pt x="267280" y="39187"/>
                  </a:lnTo>
                  <a:lnTo>
                    <a:pt x="271575" y="41558"/>
                  </a:lnTo>
                  <a:lnTo>
                    <a:pt x="274290" y="43929"/>
                  </a:lnTo>
                  <a:lnTo>
                    <a:pt x="275432" y="46291"/>
                  </a:lnTo>
                  <a:lnTo>
                    <a:pt x="279672" y="48740"/>
                  </a:lnTo>
                  <a:lnTo>
                    <a:pt x="287018" y="51259"/>
                  </a:lnTo>
                  <a:lnTo>
                    <a:pt x="292362" y="52464"/>
                  </a:lnTo>
                  <a:lnTo>
                    <a:pt x="295694" y="52355"/>
                  </a:lnTo>
                  <a:lnTo>
                    <a:pt x="300475" y="54365"/>
                  </a:lnTo>
                  <a:lnTo>
                    <a:pt x="306702" y="58512"/>
                  </a:lnTo>
                  <a:lnTo>
                    <a:pt x="310504" y="61390"/>
                  </a:lnTo>
                  <a:lnTo>
                    <a:pt x="311873" y="62994"/>
                  </a:lnTo>
                  <a:lnTo>
                    <a:pt x="315949" y="65600"/>
                  </a:lnTo>
                  <a:lnTo>
                    <a:pt x="326120" y="70990"/>
                  </a:lnTo>
                  <a:lnTo>
                    <a:pt x="330603" y="72343"/>
                  </a:lnTo>
                  <a:lnTo>
                    <a:pt x="332731" y="73580"/>
                  </a:lnTo>
                  <a:lnTo>
                    <a:pt x="333990" y="75144"/>
                  </a:lnTo>
                  <a:lnTo>
                    <a:pt x="335234" y="75629"/>
                  </a:lnTo>
                  <a:lnTo>
                    <a:pt x="336462" y="75019"/>
                  </a:lnTo>
                  <a:lnTo>
                    <a:pt x="339013" y="75582"/>
                  </a:lnTo>
                  <a:lnTo>
                    <a:pt x="342893" y="77319"/>
                  </a:lnTo>
                  <a:lnTo>
                    <a:pt x="345929" y="79423"/>
                  </a:lnTo>
                  <a:lnTo>
                    <a:pt x="349833" y="84063"/>
                  </a:lnTo>
                  <a:lnTo>
                    <a:pt x="351077" y="85917"/>
                  </a:lnTo>
                  <a:lnTo>
                    <a:pt x="351601" y="87576"/>
                  </a:lnTo>
                  <a:lnTo>
                    <a:pt x="351413" y="89038"/>
                  </a:lnTo>
                  <a:lnTo>
                    <a:pt x="350224" y="90603"/>
                  </a:lnTo>
                  <a:lnTo>
                    <a:pt x="348033" y="92262"/>
                  </a:lnTo>
                  <a:lnTo>
                    <a:pt x="347384" y="92989"/>
                  </a:lnTo>
                  <a:lnTo>
                    <a:pt x="347337" y="93685"/>
                  </a:lnTo>
                  <a:lnTo>
                    <a:pt x="346781" y="95086"/>
                  </a:lnTo>
                  <a:lnTo>
                    <a:pt x="344966" y="98075"/>
                  </a:lnTo>
                  <a:lnTo>
                    <a:pt x="344505" y="99467"/>
                  </a:lnTo>
                  <a:lnTo>
                    <a:pt x="344403" y="100500"/>
                  </a:lnTo>
                  <a:lnTo>
                    <a:pt x="343253" y="101626"/>
                  </a:lnTo>
                  <a:lnTo>
                    <a:pt x="340194" y="103707"/>
                  </a:lnTo>
                  <a:lnTo>
                    <a:pt x="339560" y="104717"/>
                  </a:lnTo>
                  <a:lnTo>
                    <a:pt x="339404" y="105804"/>
                  </a:lnTo>
                  <a:lnTo>
                    <a:pt x="339021" y="106453"/>
                  </a:lnTo>
                  <a:lnTo>
                    <a:pt x="338606" y="106728"/>
                  </a:lnTo>
                  <a:lnTo>
                    <a:pt x="338019" y="107815"/>
                  </a:lnTo>
                  <a:lnTo>
                    <a:pt x="337542" y="109622"/>
                  </a:lnTo>
                  <a:lnTo>
                    <a:pt x="337495" y="111938"/>
                  </a:lnTo>
                  <a:lnTo>
                    <a:pt x="337871" y="114770"/>
                  </a:lnTo>
                  <a:lnTo>
                    <a:pt x="337792" y="115685"/>
                  </a:lnTo>
                  <a:lnTo>
                    <a:pt x="337120" y="116170"/>
                  </a:lnTo>
                  <a:lnTo>
                    <a:pt x="336736" y="116827"/>
                  </a:lnTo>
                  <a:lnTo>
                    <a:pt x="336603" y="118149"/>
                  </a:lnTo>
                  <a:lnTo>
                    <a:pt x="336024" y="119120"/>
                  </a:lnTo>
                  <a:lnTo>
                    <a:pt x="335015" y="119738"/>
                  </a:lnTo>
                  <a:lnTo>
                    <a:pt x="334639" y="120442"/>
                  </a:lnTo>
                  <a:lnTo>
                    <a:pt x="334906" y="121247"/>
                  </a:lnTo>
                  <a:lnTo>
                    <a:pt x="334162" y="122038"/>
                  </a:lnTo>
                  <a:lnTo>
                    <a:pt x="332410" y="122820"/>
                  </a:lnTo>
                  <a:lnTo>
                    <a:pt x="331338" y="123962"/>
                  </a:lnTo>
                  <a:lnTo>
                    <a:pt x="330939" y="125457"/>
                  </a:lnTo>
                  <a:lnTo>
                    <a:pt x="329961" y="126794"/>
                  </a:lnTo>
                  <a:lnTo>
                    <a:pt x="328404" y="127976"/>
                  </a:lnTo>
                  <a:lnTo>
                    <a:pt x="327896" y="129548"/>
                  </a:lnTo>
                  <a:lnTo>
                    <a:pt x="328709" y="132459"/>
                  </a:lnTo>
                  <a:lnTo>
                    <a:pt x="338301" y="131449"/>
                  </a:lnTo>
                  <a:lnTo>
                    <a:pt x="346117" y="132513"/>
                  </a:lnTo>
                  <a:lnTo>
                    <a:pt x="355364" y="135314"/>
                  </a:lnTo>
                  <a:lnTo>
                    <a:pt x="361497" y="136292"/>
                  </a:lnTo>
                  <a:lnTo>
                    <a:pt x="364525" y="135447"/>
                  </a:lnTo>
                  <a:lnTo>
                    <a:pt x="366771" y="135565"/>
                  </a:lnTo>
                  <a:lnTo>
                    <a:pt x="368233" y="136652"/>
                  </a:lnTo>
                  <a:lnTo>
                    <a:pt x="370197" y="136871"/>
                  </a:lnTo>
                  <a:lnTo>
                    <a:pt x="372661" y="136230"/>
                  </a:lnTo>
                  <a:lnTo>
                    <a:pt x="374703" y="136722"/>
                  </a:lnTo>
                  <a:lnTo>
                    <a:pt x="376315" y="138350"/>
                  </a:lnTo>
                  <a:lnTo>
                    <a:pt x="377778" y="137943"/>
                  </a:lnTo>
                  <a:lnTo>
                    <a:pt x="379092" y="135518"/>
                  </a:lnTo>
                  <a:lnTo>
                    <a:pt x="380602" y="133741"/>
                  </a:lnTo>
                  <a:lnTo>
                    <a:pt x="382308" y="132631"/>
                  </a:lnTo>
                  <a:lnTo>
                    <a:pt x="384428" y="132294"/>
                  </a:lnTo>
                  <a:lnTo>
                    <a:pt x="386971" y="132740"/>
                  </a:lnTo>
                  <a:lnTo>
                    <a:pt x="388997" y="133632"/>
                  </a:lnTo>
                  <a:lnTo>
                    <a:pt x="390514" y="134970"/>
                  </a:lnTo>
                  <a:lnTo>
                    <a:pt x="392165" y="134931"/>
                  </a:lnTo>
                  <a:lnTo>
                    <a:pt x="393957" y="133515"/>
                  </a:lnTo>
                  <a:lnTo>
                    <a:pt x="394817" y="131817"/>
                  </a:lnTo>
                  <a:lnTo>
                    <a:pt x="394739" y="129838"/>
                  </a:lnTo>
                  <a:lnTo>
                    <a:pt x="395451" y="128422"/>
                  </a:lnTo>
                  <a:lnTo>
                    <a:pt x="396945" y="127569"/>
                  </a:lnTo>
                  <a:lnTo>
                    <a:pt x="397955" y="126419"/>
                  </a:lnTo>
                  <a:lnTo>
                    <a:pt x="398479" y="124964"/>
                  </a:lnTo>
                  <a:lnTo>
                    <a:pt x="400255" y="124080"/>
                  </a:lnTo>
                  <a:lnTo>
                    <a:pt x="403282" y="123759"/>
                  </a:lnTo>
                  <a:lnTo>
                    <a:pt x="404871" y="123047"/>
                  </a:lnTo>
                  <a:lnTo>
                    <a:pt x="405011" y="121944"/>
                  </a:lnTo>
                  <a:lnTo>
                    <a:pt x="405903" y="120927"/>
                  </a:lnTo>
                  <a:lnTo>
                    <a:pt x="407554" y="119996"/>
                  </a:lnTo>
                  <a:lnTo>
                    <a:pt x="408688" y="118838"/>
                  </a:lnTo>
                  <a:lnTo>
                    <a:pt x="409298" y="117453"/>
                  </a:lnTo>
                  <a:lnTo>
                    <a:pt x="410292" y="116577"/>
                  </a:lnTo>
                  <a:lnTo>
                    <a:pt x="411685" y="116225"/>
                  </a:lnTo>
                  <a:lnTo>
                    <a:pt x="413234" y="113307"/>
                  </a:lnTo>
                  <a:lnTo>
                    <a:pt x="414931" y="107846"/>
                  </a:lnTo>
                  <a:lnTo>
                    <a:pt x="415941" y="100477"/>
                  </a:lnTo>
                  <a:lnTo>
                    <a:pt x="416293" y="90048"/>
                  </a:lnTo>
                  <a:lnTo>
                    <a:pt x="418006" y="90055"/>
                  </a:lnTo>
                  <a:lnTo>
                    <a:pt x="418804" y="90830"/>
                  </a:lnTo>
                  <a:lnTo>
                    <a:pt x="420071" y="91229"/>
                  </a:lnTo>
                  <a:lnTo>
                    <a:pt x="421402" y="90353"/>
                  </a:lnTo>
                  <a:lnTo>
                    <a:pt x="422536" y="89946"/>
                  </a:lnTo>
                  <a:lnTo>
                    <a:pt x="424327" y="89915"/>
                  </a:lnTo>
                  <a:lnTo>
                    <a:pt x="425298" y="88929"/>
                  </a:lnTo>
                  <a:lnTo>
                    <a:pt x="426432" y="88772"/>
                  </a:lnTo>
                  <a:lnTo>
                    <a:pt x="427206" y="89304"/>
                  </a:lnTo>
                  <a:lnTo>
                    <a:pt x="427957" y="89954"/>
                  </a:lnTo>
                  <a:lnTo>
                    <a:pt x="429554" y="90103"/>
                  </a:lnTo>
                  <a:lnTo>
                    <a:pt x="430821" y="91792"/>
                  </a:lnTo>
                  <a:lnTo>
                    <a:pt x="432213" y="92309"/>
                  </a:lnTo>
                  <a:lnTo>
                    <a:pt x="432808" y="94249"/>
                  </a:lnTo>
                  <a:lnTo>
                    <a:pt x="433708" y="99358"/>
                  </a:lnTo>
                  <a:lnTo>
                    <a:pt x="435382" y="102377"/>
                  </a:lnTo>
                  <a:lnTo>
                    <a:pt x="437041" y="105820"/>
                  </a:lnTo>
                  <a:lnTo>
                    <a:pt x="437103" y="107353"/>
                  </a:lnTo>
                  <a:lnTo>
                    <a:pt x="436172" y="108902"/>
                  </a:lnTo>
                  <a:lnTo>
                    <a:pt x="436016" y="111132"/>
                  </a:lnTo>
                  <a:lnTo>
                    <a:pt x="435437" y="116585"/>
                  </a:lnTo>
                  <a:lnTo>
                    <a:pt x="435241" y="118595"/>
                  </a:lnTo>
                  <a:lnTo>
                    <a:pt x="435820" y="119964"/>
                  </a:lnTo>
                  <a:lnTo>
                    <a:pt x="436031" y="121881"/>
                  </a:lnTo>
                  <a:lnTo>
                    <a:pt x="435131" y="124220"/>
                  </a:lnTo>
                  <a:lnTo>
                    <a:pt x="433379" y="127725"/>
                  </a:lnTo>
                  <a:lnTo>
                    <a:pt x="431682" y="128672"/>
                  </a:lnTo>
                  <a:lnTo>
                    <a:pt x="431243" y="128711"/>
                  </a:lnTo>
                  <a:lnTo>
                    <a:pt x="428943" y="130737"/>
                  </a:lnTo>
                  <a:lnTo>
                    <a:pt x="427324" y="131496"/>
                  </a:lnTo>
                  <a:lnTo>
                    <a:pt x="426385" y="130988"/>
                  </a:lnTo>
                  <a:lnTo>
                    <a:pt x="425313" y="131864"/>
                  </a:lnTo>
                  <a:lnTo>
                    <a:pt x="424108" y="134141"/>
                  </a:lnTo>
                  <a:lnTo>
                    <a:pt x="422638" y="135158"/>
                  </a:lnTo>
                  <a:lnTo>
                    <a:pt x="419978" y="135721"/>
                  </a:lnTo>
                  <a:lnTo>
                    <a:pt x="419179" y="135987"/>
                  </a:lnTo>
                  <a:lnTo>
                    <a:pt x="417630" y="135909"/>
                  </a:lnTo>
                  <a:lnTo>
                    <a:pt x="416301" y="136472"/>
                  </a:lnTo>
                  <a:lnTo>
                    <a:pt x="415190" y="137685"/>
                  </a:lnTo>
                  <a:lnTo>
                    <a:pt x="414008" y="138138"/>
                  </a:lnTo>
                  <a:lnTo>
                    <a:pt x="412749" y="137833"/>
                  </a:lnTo>
                  <a:lnTo>
                    <a:pt x="411607" y="138279"/>
                  </a:lnTo>
                  <a:lnTo>
                    <a:pt x="410582" y="139476"/>
                  </a:lnTo>
                  <a:lnTo>
                    <a:pt x="409987" y="140775"/>
                  </a:lnTo>
                  <a:lnTo>
                    <a:pt x="409823" y="142175"/>
                  </a:lnTo>
                  <a:lnTo>
                    <a:pt x="408821" y="143130"/>
                  </a:lnTo>
                  <a:lnTo>
                    <a:pt x="406975" y="143638"/>
                  </a:lnTo>
                  <a:lnTo>
                    <a:pt x="406333" y="144342"/>
                  </a:lnTo>
                  <a:lnTo>
                    <a:pt x="406451" y="145320"/>
                  </a:lnTo>
                  <a:lnTo>
                    <a:pt x="405621" y="146079"/>
                  </a:lnTo>
                  <a:lnTo>
                    <a:pt x="402500" y="146877"/>
                  </a:lnTo>
                  <a:lnTo>
                    <a:pt x="400239" y="148285"/>
                  </a:lnTo>
                  <a:lnTo>
                    <a:pt x="398846" y="150312"/>
                  </a:lnTo>
                  <a:lnTo>
                    <a:pt x="397376" y="151587"/>
                  </a:lnTo>
                  <a:lnTo>
                    <a:pt x="395060" y="152369"/>
                  </a:lnTo>
                  <a:lnTo>
                    <a:pt x="391915" y="154435"/>
                  </a:lnTo>
                  <a:lnTo>
                    <a:pt x="391461" y="155710"/>
                  </a:lnTo>
                  <a:lnTo>
                    <a:pt x="392658" y="156883"/>
                  </a:lnTo>
                  <a:lnTo>
                    <a:pt x="393088" y="157932"/>
                  </a:lnTo>
                  <a:lnTo>
                    <a:pt x="392752" y="158847"/>
                  </a:lnTo>
                  <a:lnTo>
                    <a:pt x="391774" y="158972"/>
                  </a:lnTo>
                  <a:lnTo>
                    <a:pt x="390147" y="158307"/>
                  </a:lnTo>
                  <a:lnTo>
                    <a:pt x="388989" y="158166"/>
                  </a:lnTo>
                  <a:lnTo>
                    <a:pt x="388300" y="158558"/>
                  </a:lnTo>
                  <a:lnTo>
                    <a:pt x="387972" y="159293"/>
                  </a:lnTo>
                  <a:lnTo>
                    <a:pt x="388011" y="160373"/>
                  </a:lnTo>
                  <a:lnTo>
                    <a:pt x="387432" y="161108"/>
                  </a:lnTo>
                  <a:lnTo>
                    <a:pt x="386227" y="161499"/>
                  </a:lnTo>
                  <a:lnTo>
                    <a:pt x="385468" y="162391"/>
                  </a:lnTo>
                  <a:lnTo>
                    <a:pt x="385148" y="163791"/>
                  </a:lnTo>
                  <a:lnTo>
                    <a:pt x="383638" y="165559"/>
                  </a:lnTo>
                  <a:lnTo>
                    <a:pt x="380946" y="167688"/>
                  </a:lnTo>
                  <a:lnTo>
                    <a:pt x="378826" y="170559"/>
                  </a:lnTo>
                  <a:lnTo>
                    <a:pt x="377269" y="174173"/>
                  </a:lnTo>
                  <a:lnTo>
                    <a:pt x="375454" y="176552"/>
                  </a:lnTo>
                  <a:lnTo>
                    <a:pt x="373373" y="177694"/>
                  </a:lnTo>
                  <a:lnTo>
                    <a:pt x="371942" y="179321"/>
                  </a:lnTo>
                  <a:lnTo>
                    <a:pt x="371159" y="181433"/>
                  </a:lnTo>
                  <a:lnTo>
                    <a:pt x="368937" y="184704"/>
                  </a:lnTo>
                  <a:lnTo>
                    <a:pt x="365292" y="189147"/>
                  </a:lnTo>
                  <a:lnTo>
                    <a:pt x="361983" y="192198"/>
                  </a:lnTo>
                  <a:lnTo>
                    <a:pt x="359010" y="193857"/>
                  </a:lnTo>
                  <a:lnTo>
                    <a:pt x="357343" y="195734"/>
                  </a:lnTo>
                  <a:lnTo>
                    <a:pt x="356975" y="197823"/>
                  </a:lnTo>
                  <a:lnTo>
                    <a:pt x="355051" y="200210"/>
                  </a:lnTo>
                  <a:lnTo>
                    <a:pt x="351569" y="202885"/>
                  </a:lnTo>
                  <a:lnTo>
                    <a:pt x="350584" y="204090"/>
                  </a:lnTo>
                  <a:lnTo>
                    <a:pt x="349770" y="205076"/>
                  </a:lnTo>
                  <a:lnTo>
                    <a:pt x="349653" y="206797"/>
                  </a:lnTo>
                  <a:lnTo>
                    <a:pt x="348299" y="209058"/>
                  </a:lnTo>
                  <a:lnTo>
                    <a:pt x="345694" y="211866"/>
                  </a:lnTo>
                  <a:lnTo>
                    <a:pt x="344786" y="214300"/>
                  </a:lnTo>
                  <a:lnTo>
                    <a:pt x="345968" y="217374"/>
                  </a:lnTo>
                  <a:lnTo>
                    <a:pt x="346140" y="221106"/>
                  </a:lnTo>
                  <a:lnTo>
                    <a:pt x="345624" y="222600"/>
                  </a:lnTo>
                  <a:lnTo>
                    <a:pt x="344482" y="223109"/>
                  </a:lnTo>
                  <a:lnTo>
                    <a:pt x="344223" y="224071"/>
                  </a:lnTo>
                  <a:lnTo>
                    <a:pt x="344841" y="225495"/>
                  </a:lnTo>
                  <a:lnTo>
                    <a:pt x="344873" y="227365"/>
                  </a:lnTo>
                  <a:lnTo>
                    <a:pt x="344325" y="229688"/>
                  </a:lnTo>
                  <a:lnTo>
                    <a:pt x="343120" y="232348"/>
                  </a:lnTo>
                  <a:lnTo>
                    <a:pt x="341250" y="235344"/>
                  </a:lnTo>
                  <a:lnTo>
                    <a:pt x="340797" y="237347"/>
                  </a:lnTo>
                  <a:lnTo>
                    <a:pt x="341767" y="238356"/>
                  </a:lnTo>
                  <a:lnTo>
                    <a:pt x="342244" y="239428"/>
                  </a:lnTo>
                  <a:lnTo>
                    <a:pt x="342228" y="240571"/>
                  </a:lnTo>
                  <a:lnTo>
                    <a:pt x="341829" y="242221"/>
                  </a:lnTo>
                  <a:lnTo>
                    <a:pt x="341055" y="244388"/>
                  </a:lnTo>
                  <a:lnTo>
                    <a:pt x="339881" y="246000"/>
                  </a:lnTo>
                  <a:lnTo>
                    <a:pt x="338309" y="247048"/>
                  </a:lnTo>
                  <a:lnTo>
                    <a:pt x="337832" y="248378"/>
                  </a:lnTo>
                  <a:lnTo>
                    <a:pt x="338465" y="249982"/>
                  </a:lnTo>
                  <a:lnTo>
                    <a:pt x="338551" y="251656"/>
                  </a:lnTo>
                  <a:lnTo>
                    <a:pt x="338098" y="253401"/>
                  </a:lnTo>
                  <a:lnTo>
                    <a:pt x="338364" y="255099"/>
                  </a:lnTo>
                  <a:lnTo>
                    <a:pt x="339349" y="256749"/>
                  </a:lnTo>
                  <a:lnTo>
                    <a:pt x="339279" y="258635"/>
                  </a:lnTo>
                  <a:lnTo>
                    <a:pt x="337566" y="262508"/>
                  </a:lnTo>
                  <a:lnTo>
                    <a:pt x="337151" y="264901"/>
                  </a:lnTo>
                  <a:lnTo>
                    <a:pt x="338223" y="275174"/>
                  </a:lnTo>
                  <a:lnTo>
                    <a:pt x="337573" y="276613"/>
                  </a:lnTo>
                  <a:lnTo>
                    <a:pt x="336486" y="278272"/>
                  </a:lnTo>
                  <a:lnTo>
                    <a:pt x="335195" y="278397"/>
                  </a:lnTo>
                  <a:lnTo>
                    <a:pt x="333724" y="278107"/>
                  </a:lnTo>
                  <a:lnTo>
                    <a:pt x="332660" y="279140"/>
                  </a:lnTo>
                  <a:lnTo>
                    <a:pt x="331995" y="283701"/>
                  </a:lnTo>
                  <a:lnTo>
                    <a:pt x="329969" y="293590"/>
                  </a:lnTo>
                  <a:lnTo>
                    <a:pt x="330329" y="295945"/>
                  </a:lnTo>
                  <a:lnTo>
                    <a:pt x="331956" y="299771"/>
                  </a:lnTo>
                  <a:lnTo>
                    <a:pt x="332551" y="302212"/>
                  </a:lnTo>
                  <a:lnTo>
                    <a:pt x="333004" y="304050"/>
                  </a:lnTo>
                  <a:lnTo>
                    <a:pt x="333364" y="307539"/>
                  </a:lnTo>
                  <a:lnTo>
                    <a:pt x="332418" y="309112"/>
                  </a:lnTo>
                  <a:lnTo>
                    <a:pt x="331541" y="309386"/>
                  </a:lnTo>
                  <a:lnTo>
                    <a:pt x="330438" y="310270"/>
                  </a:lnTo>
                  <a:lnTo>
                    <a:pt x="331745" y="314533"/>
                  </a:lnTo>
                  <a:lnTo>
                    <a:pt x="332785" y="316497"/>
                  </a:lnTo>
                  <a:lnTo>
                    <a:pt x="335758" y="320534"/>
                  </a:lnTo>
                  <a:lnTo>
                    <a:pt x="347173" y="326151"/>
                  </a:lnTo>
                  <a:lnTo>
                    <a:pt x="351906" y="329468"/>
                  </a:lnTo>
                  <a:lnTo>
                    <a:pt x="357265" y="333998"/>
                  </a:lnTo>
                  <a:lnTo>
                    <a:pt x="360191" y="338661"/>
                  </a:lnTo>
                  <a:lnTo>
                    <a:pt x="360449" y="342510"/>
                  </a:lnTo>
                  <a:lnTo>
                    <a:pt x="356170" y="348276"/>
                  </a:lnTo>
                  <a:lnTo>
                    <a:pt x="355692" y="353127"/>
                  </a:lnTo>
                  <a:lnTo>
                    <a:pt x="356569" y="356545"/>
                  </a:lnTo>
                  <a:lnTo>
                    <a:pt x="358118" y="359721"/>
                  </a:lnTo>
                  <a:lnTo>
                    <a:pt x="362264" y="363852"/>
                  </a:lnTo>
                  <a:lnTo>
                    <a:pt x="365315" y="365370"/>
                  </a:lnTo>
                  <a:lnTo>
                    <a:pt x="369438" y="365206"/>
                  </a:lnTo>
                  <a:lnTo>
                    <a:pt x="370142" y="366364"/>
                  </a:lnTo>
                  <a:lnTo>
                    <a:pt x="370565" y="367381"/>
                  </a:lnTo>
                  <a:lnTo>
                    <a:pt x="371214" y="375791"/>
                  </a:lnTo>
                  <a:lnTo>
                    <a:pt x="371136" y="378960"/>
                  </a:lnTo>
                  <a:lnTo>
                    <a:pt x="369923" y="381870"/>
                  </a:lnTo>
                  <a:lnTo>
                    <a:pt x="362006" y="395279"/>
                  </a:lnTo>
                  <a:lnTo>
                    <a:pt x="355246" y="403510"/>
                  </a:lnTo>
                  <a:lnTo>
                    <a:pt x="352798" y="408070"/>
                  </a:lnTo>
                  <a:lnTo>
                    <a:pt x="351929" y="412960"/>
                  </a:lnTo>
                  <a:lnTo>
                    <a:pt x="349762" y="415291"/>
                  </a:lnTo>
                  <a:lnTo>
                    <a:pt x="338043" y="422708"/>
                  </a:lnTo>
                  <a:lnTo>
                    <a:pt x="319861" y="429350"/>
                  </a:lnTo>
                  <a:lnTo>
                    <a:pt x="305169" y="432808"/>
                  </a:lnTo>
                  <a:lnTo>
                    <a:pt x="301828" y="433974"/>
                  </a:lnTo>
                  <a:lnTo>
                    <a:pt x="278209" y="437784"/>
                  </a:lnTo>
                  <a:lnTo>
                    <a:pt x="273640" y="438316"/>
                  </a:lnTo>
                  <a:lnTo>
                    <a:pt x="267695" y="437979"/>
                  </a:lnTo>
                  <a:lnTo>
                    <a:pt x="262867" y="438488"/>
                  </a:lnTo>
                  <a:lnTo>
                    <a:pt x="257485" y="437447"/>
                  </a:lnTo>
                  <a:lnTo>
                    <a:pt x="252681" y="436251"/>
                  </a:lnTo>
                  <a:lnTo>
                    <a:pt x="249990" y="433278"/>
                  </a:lnTo>
                  <a:lnTo>
                    <a:pt x="246798" y="432910"/>
                  </a:lnTo>
                  <a:lnTo>
                    <a:pt x="245930" y="434396"/>
                  </a:lnTo>
                  <a:lnTo>
                    <a:pt x="247487" y="438191"/>
                  </a:lnTo>
                  <a:lnTo>
                    <a:pt x="246728" y="442767"/>
                  </a:lnTo>
                  <a:lnTo>
                    <a:pt x="247674" y="445380"/>
                  </a:lnTo>
                  <a:lnTo>
                    <a:pt x="249560" y="445904"/>
                  </a:lnTo>
                  <a:lnTo>
                    <a:pt x="251375" y="447258"/>
                  </a:lnTo>
                  <a:lnTo>
                    <a:pt x="252979" y="449073"/>
                  </a:lnTo>
                  <a:lnTo>
                    <a:pt x="250217" y="449261"/>
                  </a:lnTo>
                  <a:lnTo>
                    <a:pt x="251289" y="450708"/>
                  </a:lnTo>
                  <a:lnTo>
                    <a:pt x="252470" y="451553"/>
                  </a:lnTo>
                  <a:lnTo>
                    <a:pt x="252337" y="454581"/>
                  </a:lnTo>
                  <a:lnTo>
                    <a:pt x="251265" y="461888"/>
                  </a:lnTo>
                  <a:lnTo>
                    <a:pt x="248574" y="463453"/>
                  </a:lnTo>
                  <a:lnTo>
                    <a:pt x="247854" y="463875"/>
                  </a:lnTo>
                  <a:lnTo>
                    <a:pt x="247041" y="465455"/>
                  </a:lnTo>
                  <a:lnTo>
                    <a:pt x="245327" y="472481"/>
                  </a:lnTo>
                  <a:lnTo>
                    <a:pt x="244780" y="477050"/>
                  </a:lnTo>
                  <a:lnTo>
                    <a:pt x="245515" y="479999"/>
                  </a:lnTo>
                  <a:lnTo>
                    <a:pt x="248746" y="486211"/>
                  </a:lnTo>
                  <a:lnTo>
                    <a:pt x="247526" y="490255"/>
                  </a:lnTo>
                  <a:lnTo>
                    <a:pt x="245484" y="492454"/>
                  </a:lnTo>
                  <a:lnTo>
                    <a:pt x="236635" y="496984"/>
                  </a:lnTo>
                  <a:lnTo>
                    <a:pt x="233099" y="498799"/>
                  </a:lnTo>
                  <a:lnTo>
                    <a:pt x="227529" y="500043"/>
                  </a:lnTo>
                  <a:lnTo>
                    <a:pt x="218555" y="500254"/>
                  </a:lnTo>
                  <a:lnTo>
                    <a:pt x="215238" y="499972"/>
                  </a:lnTo>
                  <a:lnTo>
                    <a:pt x="207548" y="495842"/>
                  </a:lnTo>
                  <a:lnTo>
                    <a:pt x="201837" y="493369"/>
                  </a:lnTo>
                  <a:lnTo>
                    <a:pt x="196611" y="491406"/>
                  </a:lnTo>
                  <a:lnTo>
                    <a:pt x="191525" y="490232"/>
                  </a:lnTo>
                  <a:lnTo>
                    <a:pt x="192253" y="489638"/>
                  </a:lnTo>
                  <a:lnTo>
                    <a:pt x="192590" y="488574"/>
                  </a:lnTo>
                  <a:lnTo>
                    <a:pt x="191158" y="487979"/>
                  </a:lnTo>
                  <a:lnTo>
                    <a:pt x="190117" y="487846"/>
                  </a:lnTo>
                  <a:lnTo>
                    <a:pt x="186769" y="489982"/>
                  </a:lnTo>
                  <a:lnTo>
                    <a:pt x="185361" y="492164"/>
                  </a:lnTo>
                  <a:lnTo>
                    <a:pt x="184954" y="494081"/>
                  </a:lnTo>
                  <a:lnTo>
                    <a:pt x="184883" y="498681"/>
                  </a:lnTo>
                  <a:lnTo>
                    <a:pt x="185478" y="502554"/>
                  </a:lnTo>
                  <a:lnTo>
                    <a:pt x="187888" y="512122"/>
                  </a:lnTo>
                  <a:lnTo>
                    <a:pt x="188138" y="517340"/>
                  </a:lnTo>
                  <a:lnTo>
                    <a:pt x="186996" y="523943"/>
                  </a:lnTo>
                  <a:lnTo>
                    <a:pt x="188592" y="527839"/>
                  </a:lnTo>
                  <a:lnTo>
                    <a:pt x="190532" y="529600"/>
                  </a:lnTo>
                  <a:lnTo>
                    <a:pt x="194890" y="531344"/>
                  </a:lnTo>
                  <a:lnTo>
                    <a:pt x="196580" y="532534"/>
                  </a:lnTo>
                  <a:lnTo>
                    <a:pt x="198441" y="532346"/>
                  </a:lnTo>
                  <a:lnTo>
                    <a:pt x="199012" y="532807"/>
                  </a:lnTo>
                  <a:lnTo>
                    <a:pt x="198739" y="533660"/>
                  </a:lnTo>
                  <a:lnTo>
                    <a:pt x="197643" y="535342"/>
                  </a:lnTo>
                  <a:lnTo>
                    <a:pt x="197714" y="537118"/>
                  </a:lnTo>
                  <a:lnTo>
                    <a:pt x="201015" y="537642"/>
                  </a:lnTo>
                  <a:lnTo>
                    <a:pt x="204442" y="537282"/>
                  </a:lnTo>
                  <a:lnTo>
                    <a:pt x="208033" y="536492"/>
                  </a:lnTo>
                  <a:lnTo>
                    <a:pt x="208878" y="535256"/>
                  </a:lnTo>
                  <a:lnTo>
                    <a:pt x="208901" y="532674"/>
                  </a:lnTo>
                  <a:lnTo>
                    <a:pt x="204692" y="532220"/>
                  </a:lnTo>
                  <a:lnTo>
                    <a:pt x="205224" y="531258"/>
                  </a:lnTo>
                  <a:lnTo>
                    <a:pt x="208416" y="530210"/>
                  </a:lnTo>
                  <a:lnTo>
                    <a:pt x="212594" y="528496"/>
                  </a:lnTo>
                  <a:lnTo>
                    <a:pt x="214730" y="528176"/>
                  </a:lnTo>
                  <a:lnTo>
                    <a:pt x="216185" y="529326"/>
                  </a:lnTo>
                  <a:lnTo>
                    <a:pt x="217163" y="530382"/>
                  </a:lnTo>
                  <a:lnTo>
                    <a:pt x="218368" y="533159"/>
                  </a:lnTo>
                  <a:lnTo>
                    <a:pt x="219119" y="536828"/>
                  </a:lnTo>
                  <a:lnTo>
                    <a:pt x="219150" y="541249"/>
                  </a:lnTo>
                  <a:lnTo>
                    <a:pt x="218649" y="545419"/>
                  </a:lnTo>
                  <a:lnTo>
                    <a:pt x="218055" y="546898"/>
                  </a:lnTo>
                  <a:lnTo>
                    <a:pt x="216999" y="548673"/>
                  </a:lnTo>
                  <a:lnTo>
                    <a:pt x="209488" y="550942"/>
                  </a:lnTo>
                  <a:lnTo>
                    <a:pt x="207384" y="550347"/>
                  </a:lnTo>
                  <a:lnTo>
                    <a:pt x="205428" y="547195"/>
                  </a:lnTo>
                  <a:lnTo>
                    <a:pt x="204810" y="543932"/>
                  </a:lnTo>
                  <a:lnTo>
                    <a:pt x="203135" y="541734"/>
                  </a:lnTo>
                  <a:lnTo>
                    <a:pt x="199545" y="539989"/>
                  </a:lnTo>
                  <a:lnTo>
                    <a:pt x="195969" y="540521"/>
                  </a:lnTo>
                  <a:lnTo>
                    <a:pt x="192425" y="543549"/>
                  </a:lnTo>
                  <a:lnTo>
                    <a:pt x="188944" y="544527"/>
                  </a:lnTo>
                  <a:lnTo>
                    <a:pt x="187708" y="547289"/>
                  </a:lnTo>
                  <a:lnTo>
                    <a:pt x="196439" y="551763"/>
                  </a:lnTo>
                  <a:lnTo>
                    <a:pt x="200561" y="553015"/>
                  </a:lnTo>
                  <a:lnTo>
                    <a:pt x="201907" y="552969"/>
                  </a:lnTo>
                  <a:lnTo>
                    <a:pt x="203245" y="553555"/>
                  </a:lnTo>
                  <a:lnTo>
                    <a:pt x="202001" y="555221"/>
                  </a:lnTo>
                  <a:lnTo>
                    <a:pt x="200757" y="556254"/>
                  </a:lnTo>
                  <a:lnTo>
                    <a:pt x="194545" y="558539"/>
                  </a:lnTo>
                  <a:lnTo>
                    <a:pt x="191807" y="560134"/>
                  </a:lnTo>
                  <a:lnTo>
                    <a:pt x="188607" y="563280"/>
                  </a:lnTo>
                  <a:lnTo>
                    <a:pt x="184125" y="570156"/>
                  </a:lnTo>
                  <a:lnTo>
                    <a:pt x="182748" y="571659"/>
                  </a:lnTo>
                  <a:lnTo>
                    <a:pt x="182059" y="573411"/>
                  </a:lnTo>
                  <a:lnTo>
                    <a:pt x="181598" y="578175"/>
                  </a:lnTo>
                  <a:lnTo>
                    <a:pt x="183053" y="586116"/>
                  </a:lnTo>
                  <a:lnTo>
                    <a:pt x="181519" y="589449"/>
                  </a:lnTo>
                  <a:lnTo>
                    <a:pt x="182466" y="593157"/>
                  </a:lnTo>
                  <a:lnTo>
                    <a:pt x="181934" y="595637"/>
                  </a:lnTo>
                  <a:lnTo>
                    <a:pt x="180369" y="599212"/>
                  </a:lnTo>
                  <a:lnTo>
                    <a:pt x="174079" y="604869"/>
                  </a:lnTo>
                  <a:lnTo>
                    <a:pt x="172960" y="609015"/>
                  </a:lnTo>
                  <a:lnTo>
                    <a:pt x="175143" y="611464"/>
                  </a:lnTo>
                  <a:lnTo>
                    <a:pt x="174995" y="613608"/>
                  </a:lnTo>
                  <a:lnTo>
                    <a:pt x="174267" y="615556"/>
                  </a:lnTo>
                  <a:lnTo>
                    <a:pt x="171654" y="615532"/>
                  </a:lnTo>
                  <a:lnTo>
                    <a:pt x="162156" y="614226"/>
                  </a:lnTo>
                  <a:lnTo>
                    <a:pt x="158698" y="616354"/>
                  </a:lnTo>
                  <a:lnTo>
                    <a:pt x="155491" y="618959"/>
                  </a:lnTo>
                  <a:lnTo>
                    <a:pt x="154615" y="620203"/>
                  </a:lnTo>
                  <a:lnTo>
                    <a:pt x="153480" y="620985"/>
                  </a:lnTo>
                  <a:lnTo>
                    <a:pt x="146947" y="622378"/>
                  </a:lnTo>
                  <a:lnTo>
                    <a:pt x="145657" y="623301"/>
                  </a:lnTo>
                  <a:lnTo>
                    <a:pt x="138710" y="633276"/>
                  </a:lnTo>
                  <a:lnTo>
                    <a:pt x="135737" y="639488"/>
                  </a:lnTo>
                  <a:lnTo>
                    <a:pt x="132146" y="645605"/>
                  </a:lnTo>
                  <a:lnTo>
                    <a:pt x="131207" y="648203"/>
                  </a:lnTo>
                  <a:lnTo>
                    <a:pt x="131003" y="651810"/>
                  </a:lnTo>
                  <a:lnTo>
                    <a:pt x="131504" y="655064"/>
                  </a:lnTo>
                  <a:lnTo>
                    <a:pt x="132005" y="657466"/>
                  </a:lnTo>
                  <a:lnTo>
                    <a:pt x="133256" y="660556"/>
                  </a:lnTo>
                  <a:lnTo>
                    <a:pt x="135885" y="664084"/>
                  </a:lnTo>
                  <a:lnTo>
                    <a:pt x="149271" y="678535"/>
                  </a:lnTo>
                  <a:lnTo>
                    <a:pt x="152048" y="679802"/>
                  </a:lnTo>
                  <a:lnTo>
                    <a:pt x="166365" y="681359"/>
                  </a:lnTo>
                  <a:lnTo>
                    <a:pt x="169542" y="683385"/>
                  </a:lnTo>
                  <a:lnTo>
                    <a:pt x="171396" y="686608"/>
                  </a:lnTo>
                  <a:lnTo>
                    <a:pt x="172076" y="689456"/>
                  </a:lnTo>
                  <a:lnTo>
                    <a:pt x="171255" y="696685"/>
                  </a:lnTo>
                  <a:lnTo>
                    <a:pt x="170402" y="698954"/>
                  </a:lnTo>
                  <a:lnTo>
                    <a:pt x="168822" y="701019"/>
                  </a:lnTo>
                  <a:lnTo>
                    <a:pt x="165434" y="703679"/>
                  </a:lnTo>
                  <a:lnTo>
                    <a:pt x="161382" y="705095"/>
                  </a:lnTo>
                  <a:lnTo>
                    <a:pt x="162540" y="706104"/>
                  </a:lnTo>
                  <a:lnTo>
                    <a:pt x="164183" y="705956"/>
                  </a:lnTo>
                  <a:lnTo>
                    <a:pt x="167766" y="705095"/>
                  </a:lnTo>
                  <a:lnTo>
                    <a:pt x="169315" y="705956"/>
                  </a:lnTo>
                  <a:lnTo>
                    <a:pt x="170488" y="708827"/>
                  </a:lnTo>
                  <a:lnTo>
                    <a:pt x="168243" y="709984"/>
                  </a:lnTo>
                  <a:lnTo>
                    <a:pt x="167562" y="711385"/>
                  </a:lnTo>
                  <a:lnTo>
                    <a:pt x="165943" y="713505"/>
                  </a:lnTo>
                  <a:lnTo>
                    <a:pt x="157681" y="721986"/>
                  </a:lnTo>
                  <a:lnTo>
                    <a:pt x="153230" y="724528"/>
                  </a:lnTo>
                  <a:lnTo>
                    <a:pt x="149138" y="727947"/>
                  </a:lnTo>
                  <a:lnTo>
                    <a:pt x="143646" y="731413"/>
                  </a:lnTo>
                  <a:lnTo>
                    <a:pt x="141495" y="733408"/>
                  </a:lnTo>
                  <a:lnTo>
                    <a:pt x="138584" y="737601"/>
                  </a:lnTo>
                  <a:lnTo>
                    <a:pt x="134133" y="742178"/>
                  </a:lnTo>
                  <a:lnTo>
                    <a:pt x="129329" y="752044"/>
                  </a:lnTo>
                  <a:lnTo>
                    <a:pt x="129141" y="753960"/>
                  </a:lnTo>
                  <a:lnTo>
                    <a:pt x="129838" y="755243"/>
                  </a:lnTo>
                  <a:lnTo>
                    <a:pt x="127170" y="772698"/>
                  </a:lnTo>
                  <a:lnTo>
                    <a:pt x="126239" y="774763"/>
                  </a:lnTo>
                  <a:lnTo>
                    <a:pt x="124307" y="776969"/>
                  </a:lnTo>
                  <a:lnTo>
                    <a:pt x="119221" y="780615"/>
                  </a:lnTo>
                  <a:lnTo>
                    <a:pt x="116773" y="781068"/>
                  </a:lnTo>
                  <a:lnTo>
                    <a:pt x="113534" y="778956"/>
                  </a:lnTo>
                  <a:lnTo>
                    <a:pt x="111711" y="776750"/>
                  </a:lnTo>
                  <a:lnTo>
                    <a:pt x="109919" y="772979"/>
                  </a:lnTo>
                  <a:lnTo>
                    <a:pt x="107760" y="769099"/>
                  </a:lnTo>
                  <a:lnTo>
                    <a:pt x="107651" y="770483"/>
                  </a:lnTo>
                  <a:lnTo>
                    <a:pt x="108401" y="772846"/>
                  </a:lnTo>
                  <a:lnTo>
                    <a:pt x="107893" y="775318"/>
                  </a:lnTo>
                  <a:lnTo>
                    <a:pt x="102370" y="776444"/>
                  </a:lnTo>
                  <a:lnTo>
                    <a:pt x="100907" y="777602"/>
                  </a:lnTo>
                  <a:lnTo>
                    <a:pt x="105890" y="777086"/>
                  </a:lnTo>
                  <a:lnTo>
                    <a:pt x="109286" y="777837"/>
                  </a:lnTo>
                  <a:lnTo>
                    <a:pt x="110725" y="778737"/>
                  </a:lnTo>
                  <a:lnTo>
                    <a:pt x="112016" y="780623"/>
                  </a:lnTo>
                  <a:lnTo>
                    <a:pt x="113158" y="782891"/>
                  </a:lnTo>
                  <a:lnTo>
                    <a:pt x="112204" y="784151"/>
                  </a:lnTo>
                  <a:lnTo>
                    <a:pt x="109481" y="785191"/>
                  </a:lnTo>
                  <a:lnTo>
                    <a:pt x="105961" y="787108"/>
                  </a:lnTo>
                  <a:lnTo>
                    <a:pt x="101798" y="790574"/>
                  </a:lnTo>
                  <a:lnTo>
                    <a:pt x="99491" y="794595"/>
                  </a:lnTo>
                  <a:lnTo>
                    <a:pt x="98497" y="797490"/>
                  </a:lnTo>
                  <a:lnTo>
                    <a:pt x="97370" y="803342"/>
                  </a:lnTo>
                  <a:lnTo>
                    <a:pt x="97073" y="807222"/>
                  </a:lnTo>
                  <a:lnTo>
                    <a:pt x="95313" y="810211"/>
                  </a:lnTo>
                  <a:lnTo>
                    <a:pt x="92598" y="812910"/>
                  </a:lnTo>
                  <a:lnTo>
                    <a:pt x="92755" y="813528"/>
                  </a:lnTo>
                  <a:lnTo>
                    <a:pt x="94593" y="812143"/>
                  </a:lnTo>
                  <a:lnTo>
                    <a:pt x="96064" y="811705"/>
                  </a:lnTo>
                  <a:lnTo>
                    <a:pt x="97331" y="815304"/>
                  </a:lnTo>
                  <a:lnTo>
                    <a:pt x="99037" y="822525"/>
                  </a:lnTo>
                  <a:lnTo>
                    <a:pt x="99827" y="827548"/>
                  </a:lnTo>
                  <a:lnTo>
                    <a:pt x="99702" y="829034"/>
                  </a:lnTo>
                  <a:lnTo>
                    <a:pt x="99193" y="831083"/>
                  </a:lnTo>
                  <a:lnTo>
                    <a:pt x="95688" y="831577"/>
                  </a:lnTo>
                  <a:lnTo>
                    <a:pt x="92559" y="831514"/>
                  </a:lnTo>
                  <a:lnTo>
                    <a:pt x="90259" y="832390"/>
                  </a:lnTo>
                  <a:lnTo>
                    <a:pt x="91495" y="833298"/>
                  </a:lnTo>
                  <a:lnTo>
                    <a:pt x="93607" y="832977"/>
                  </a:lnTo>
                  <a:lnTo>
                    <a:pt x="96526" y="835136"/>
                  </a:lnTo>
                  <a:lnTo>
                    <a:pt x="99765" y="834213"/>
                  </a:lnTo>
                  <a:lnTo>
                    <a:pt x="101243" y="835660"/>
                  </a:lnTo>
                  <a:lnTo>
                    <a:pt x="102307" y="836983"/>
                  </a:lnTo>
                  <a:lnTo>
                    <a:pt x="107267" y="847575"/>
                  </a:lnTo>
                  <a:lnTo>
                    <a:pt x="111601" y="854155"/>
                  </a:lnTo>
                  <a:lnTo>
                    <a:pt x="113792" y="858067"/>
                  </a:lnTo>
                  <a:lnTo>
                    <a:pt x="112704" y="859850"/>
                  </a:lnTo>
                  <a:lnTo>
                    <a:pt x="112313" y="857480"/>
                  </a:lnTo>
                  <a:lnTo>
                    <a:pt x="109489" y="856862"/>
                  </a:lnTo>
                  <a:lnTo>
                    <a:pt x="106735" y="856228"/>
                  </a:lnTo>
                  <a:lnTo>
                    <a:pt x="102143" y="854530"/>
                  </a:lnTo>
                  <a:lnTo>
                    <a:pt x="95954" y="851964"/>
                  </a:lnTo>
                  <a:lnTo>
                    <a:pt x="89758" y="851964"/>
                  </a:lnTo>
                  <a:lnTo>
                    <a:pt x="84837" y="849797"/>
                  </a:lnTo>
                  <a:lnTo>
                    <a:pt x="79400" y="847403"/>
                  </a:lnTo>
                  <a:lnTo>
                    <a:pt x="67923" y="847192"/>
                  </a:lnTo>
                  <a:lnTo>
                    <a:pt x="57815" y="847044"/>
                  </a:lnTo>
                  <a:lnTo>
                    <a:pt x="47457" y="846895"/>
                  </a:lnTo>
                  <a:lnTo>
                    <a:pt x="40830" y="846793"/>
                  </a:lnTo>
                  <a:lnTo>
                    <a:pt x="36395" y="846730"/>
                  </a:lnTo>
                  <a:lnTo>
                    <a:pt x="35245" y="845831"/>
                  </a:lnTo>
                  <a:lnTo>
                    <a:pt x="35636" y="842858"/>
                  </a:lnTo>
                  <a:lnTo>
                    <a:pt x="33993" y="840667"/>
                  </a:lnTo>
                  <a:lnTo>
                    <a:pt x="31607" y="838023"/>
                  </a:lnTo>
                  <a:lnTo>
                    <a:pt x="28704" y="836161"/>
                  </a:lnTo>
                  <a:lnTo>
                    <a:pt x="27265" y="833665"/>
                  </a:lnTo>
                  <a:lnTo>
                    <a:pt x="25653" y="830865"/>
                  </a:lnTo>
                  <a:lnTo>
                    <a:pt x="26560" y="828385"/>
                  </a:lnTo>
                  <a:lnTo>
                    <a:pt x="27953" y="822368"/>
                  </a:lnTo>
                  <a:lnTo>
                    <a:pt x="27977" y="819724"/>
                  </a:lnTo>
                  <a:lnTo>
                    <a:pt x="26717" y="817878"/>
                  </a:lnTo>
                  <a:lnTo>
                    <a:pt x="26334" y="815257"/>
                  </a:lnTo>
                  <a:lnTo>
                    <a:pt x="26717" y="814028"/>
                  </a:lnTo>
                  <a:lnTo>
                    <a:pt x="27851" y="813098"/>
                  </a:lnTo>
                  <a:lnTo>
                    <a:pt x="28532" y="808818"/>
                  </a:lnTo>
                  <a:lnTo>
                    <a:pt x="28000" y="804633"/>
                  </a:lnTo>
                  <a:lnTo>
                    <a:pt x="27132" y="800901"/>
                  </a:lnTo>
                  <a:lnTo>
                    <a:pt x="25981" y="799258"/>
                  </a:lnTo>
                  <a:lnTo>
                    <a:pt x="24503" y="798476"/>
                  </a:lnTo>
                  <a:lnTo>
                    <a:pt x="23408" y="798327"/>
                  </a:lnTo>
                  <a:lnTo>
                    <a:pt x="20983" y="799719"/>
                  </a:lnTo>
                  <a:lnTo>
                    <a:pt x="16961" y="799368"/>
                  </a:lnTo>
                  <a:lnTo>
                    <a:pt x="15592" y="799900"/>
                  </a:lnTo>
                  <a:lnTo>
                    <a:pt x="13628" y="801394"/>
                  </a:lnTo>
                  <a:lnTo>
                    <a:pt x="10843" y="803600"/>
                  </a:lnTo>
                  <a:lnTo>
                    <a:pt x="9294" y="802833"/>
                  </a:lnTo>
                  <a:lnTo>
                    <a:pt x="8817" y="800471"/>
                  </a:lnTo>
                  <a:lnTo>
                    <a:pt x="7784" y="798429"/>
                  </a:lnTo>
                  <a:lnTo>
                    <a:pt x="7127" y="796629"/>
                  </a:lnTo>
                  <a:lnTo>
                    <a:pt x="6634" y="793664"/>
                  </a:lnTo>
                  <a:lnTo>
                    <a:pt x="5813" y="789870"/>
                  </a:lnTo>
                  <a:lnTo>
                    <a:pt x="4170" y="785387"/>
                  </a:lnTo>
                  <a:lnTo>
                    <a:pt x="1651" y="781772"/>
                  </a:lnTo>
                  <a:lnTo>
                    <a:pt x="1510" y="778526"/>
                  </a:lnTo>
                  <a:lnTo>
                    <a:pt x="1040" y="774458"/>
                  </a:lnTo>
                  <a:lnTo>
                    <a:pt x="2324" y="770507"/>
                  </a:lnTo>
                  <a:lnTo>
                    <a:pt x="1572" y="767237"/>
                  </a:lnTo>
                  <a:lnTo>
                    <a:pt x="0" y="763348"/>
                  </a:lnTo>
                  <a:lnTo>
                    <a:pt x="485" y="759327"/>
                  </a:lnTo>
                  <a:lnTo>
                    <a:pt x="2034" y="757105"/>
                  </a:lnTo>
                  <a:lnTo>
                    <a:pt x="2519" y="754289"/>
                  </a:lnTo>
                  <a:lnTo>
                    <a:pt x="9685" y="753843"/>
                  </a:lnTo>
                  <a:lnTo>
                    <a:pt x="9388" y="750064"/>
                  </a:lnTo>
                  <a:lnTo>
                    <a:pt x="10577" y="747013"/>
                  </a:lnTo>
                  <a:lnTo>
                    <a:pt x="11915" y="744251"/>
                  </a:lnTo>
                  <a:lnTo>
                    <a:pt x="13057" y="743000"/>
                  </a:lnTo>
                  <a:lnTo>
                    <a:pt x="15608" y="741904"/>
                  </a:lnTo>
                  <a:lnTo>
                    <a:pt x="18612" y="740316"/>
                  </a:lnTo>
                  <a:lnTo>
                    <a:pt x="20310" y="738501"/>
                  </a:lnTo>
                  <a:lnTo>
                    <a:pt x="21123" y="736874"/>
                  </a:lnTo>
                  <a:lnTo>
                    <a:pt x="21616" y="734777"/>
                  </a:lnTo>
                  <a:lnTo>
                    <a:pt x="21749" y="732547"/>
                  </a:lnTo>
                  <a:lnTo>
                    <a:pt x="21256" y="727814"/>
                  </a:lnTo>
                  <a:lnTo>
                    <a:pt x="21820" y="726359"/>
                  </a:lnTo>
                  <a:lnTo>
                    <a:pt x="23682" y="724442"/>
                  </a:lnTo>
                  <a:lnTo>
                    <a:pt x="26826" y="722745"/>
                  </a:lnTo>
                  <a:lnTo>
                    <a:pt x="28180" y="718246"/>
                  </a:lnTo>
                  <a:lnTo>
                    <a:pt x="27405" y="714342"/>
                  </a:lnTo>
                  <a:lnTo>
                    <a:pt x="25661" y="711252"/>
                  </a:lnTo>
                  <a:lnTo>
                    <a:pt x="23439" y="709859"/>
                  </a:lnTo>
                  <a:lnTo>
                    <a:pt x="23243" y="706691"/>
                  </a:lnTo>
                  <a:lnTo>
                    <a:pt x="24245" y="703687"/>
                  </a:lnTo>
                  <a:lnTo>
                    <a:pt x="25551" y="700471"/>
                  </a:lnTo>
                  <a:lnTo>
                    <a:pt x="27108" y="696787"/>
                  </a:lnTo>
                  <a:lnTo>
                    <a:pt x="27014" y="694212"/>
                  </a:lnTo>
                  <a:lnTo>
                    <a:pt x="28399" y="692711"/>
                  </a:lnTo>
                  <a:lnTo>
                    <a:pt x="32342" y="689362"/>
                  </a:lnTo>
                  <a:lnTo>
                    <a:pt x="33696" y="686092"/>
                  </a:lnTo>
                  <a:lnTo>
                    <a:pt x="35080" y="685208"/>
                  </a:lnTo>
                  <a:lnTo>
                    <a:pt x="36700" y="684817"/>
                  </a:lnTo>
                  <a:lnTo>
                    <a:pt x="36794" y="682970"/>
                  </a:lnTo>
                  <a:lnTo>
                    <a:pt x="35612" y="681140"/>
                  </a:lnTo>
                  <a:lnTo>
                    <a:pt x="35424" y="678847"/>
                  </a:lnTo>
                  <a:lnTo>
                    <a:pt x="35565" y="676313"/>
                  </a:lnTo>
                  <a:lnTo>
                    <a:pt x="35925" y="672925"/>
                  </a:lnTo>
                  <a:lnTo>
                    <a:pt x="37764" y="671658"/>
                  </a:lnTo>
                  <a:lnTo>
                    <a:pt x="40486" y="668920"/>
                  </a:lnTo>
                  <a:lnTo>
                    <a:pt x="41214" y="667183"/>
                  </a:lnTo>
                  <a:lnTo>
                    <a:pt x="41308" y="664859"/>
                  </a:lnTo>
                  <a:lnTo>
                    <a:pt x="40517" y="660071"/>
                  </a:lnTo>
                  <a:lnTo>
                    <a:pt x="39845" y="656644"/>
                  </a:lnTo>
                  <a:lnTo>
                    <a:pt x="39501" y="655385"/>
                  </a:lnTo>
                  <a:lnTo>
                    <a:pt x="38264" y="653069"/>
                  </a:lnTo>
                  <a:lnTo>
                    <a:pt x="37349" y="651606"/>
                  </a:lnTo>
                  <a:lnTo>
                    <a:pt x="38812" y="649775"/>
                  </a:lnTo>
                  <a:lnTo>
                    <a:pt x="41550" y="647859"/>
                  </a:lnTo>
                  <a:lnTo>
                    <a:pt x="42708" y="645082"/>
                  </a:lnTo>
                  <a:lnTo>
                    <a:pt x="41644" y="642726"/>
                  </a:lnTo>
                  <a:lnTo>
                    <a:pt x="40095" y="641483"/>
                  </a:lnTo>
                  <a:lnTo>
                    <a:pt x="39610" y="637884"/>
                  </a:lnTo>
                  <a:lnTo>
                    <a:pt x="40189" y="633323"/>
                  </a:lnTo>
                  <a:lnTo>
                    <a:pt x="41347" y="631946"/>
                  </a:lnTo>
                  <a:lnTo>
                    <a:pt x="45415" y="631257"/>
                  </a:lnTo>
                  <a:lnTo>
                    <a:pt x="45798" y="628918"/>
                  </a:lnTo>
                  <a:lnTo>
                    <a:pt x="48896" y="625617"/>
                  </a:lnTo>
                  <a:lnTo>
                    <a:pt x="48803" y="622464"/>
                  </a:lnTo>
                  <a:lnTo>
                    <a:pt x="46831" y="620532"/>
                  </a:lnTo>
                  <a:lnTo>
                    <a:pt x="44899" y="617418"/>
                  </a:lnTo>
                  <a:lnTo>
                    <a:pt x="43475" y="614672"/>
                  </a:lnTo>
                  <a:lnTo>
                    <a:pt x="38734" y="613169"/>
                  </a:lnTo>
                  <a:lnTo>
                    <a:pt x="33696" y="612356"/>
                  </a:lnTo>
                  <a:lnTo>
                    <a:pt x="33015" y="609766"/>
                  </a:lnTo>
                  <a:lnTo>
                    <a:pt x="33210" y="608272"/>
                  </a:lnTo>
                  <a:lnTo>
                    <a:pt x="35550" y="608875"/>
                  </a:lnTo>
                  <a:lnTo>
                    <a:pt x="39375" y="608350"/>
                  </a:lnTo>
                  <a:lnTo>
                    <a:pt x="42254" y="608233"/>
                  </a:lnTo>
                  <a:lnTo>
                    <a:pt x="44257" y="607967"/>
                  </a:lnTo>
                  <a:lnTo>
                    <a:pt x="46565" y="607592"/>
                  </a:lnTo>
                  <a:lnTo>
                    <a:pt x="48693" y="608679"/>
                  </a:lnTo>
                  <a:lnTo>
                    <a:pt x="50821" y="607999"/>
                  </a:lnTo>
                  <a:lnTo>
                    <a:pt x="51689" y="603923"/>
                  </a:lnTo>
                  <a:lnTo>
                    <a:pt x="53043" y="601755"/>
                  </a:lnTo>
                  <a:lnTo>
                    <a:pt x="53238" y="599721"/>
                  </a:lnTo>
                  <a:lnTo>
                    <a:pt x="51885" y="598102"/>
                  </a:lnTo>
                  <a:lnTo>
                    <a:pt x="49405" y="597601"/>
                  </a:lnTo>
                  <a:lnTo>
                    <a:pt x="38554" y="596318"/>
                  </a:lnTo>
                  <a:lnTo>
                    <a:pt x="38225" y="594699"/>
                  </a:lnTo>
                  <a:lnTo>
                    <a:pt x="38319" y="591984"/>
                  </a:lnTo>
                  <a:lnTo>
                    <a:pt x="38726" y="589214"/>
                  </a:lnTo>
                  <a:lnTo>
                    <a:pt x="38726" y="587853"/>
                  </a:lnTo>
                  <a:lnTo>
                    <a:pt x="39712" y="586656"/>
                  </a:lnTo>
                  <a:lnTo>
                    <a:pt x="40838" y="584152"/>
                  </a:lnTo>
                  <a:lnTo>
                    <a:pt x="41628" y="582486"/>
                  </a:lnTo>
                  <a:lnTo>
                    <a:pt x="40838" y="580327"/>
                  </a:lnTo>
                  <a:lnTo>
                    <a:pt x="39109" y="577143"/>
                  </a:lnTo>
                  <a:lnTo>
                    <a:pt x="40369" y="575672"/>
                  </a:lnTo>
                  <a:lnTo>
                    <a:pt x="40471" y="573920"/>
                  </a:lnTo>
                  <a:lnTo>
                    <a:pt x="40079" y="572206"/>
                  </a:lnTo>
                  <a:lnTo>
                    <a:pt x="38280" y="570305"/>
                  </a:lnTo>
                  <a:lnTo>
                    <a:pt x="36692" y="567684"/>
                  </a:lnTo>
                  <a:lnTo>
                    <a:pt x="36692" y="564899"/>
                  </a:lnTo>
                  <a:lnTo>
                    <a:pt x="38554" y="564156"/>
                  </a:lnTo>
                  <a:lnTo>
                    <a:pt x="39790" y="563303"/>
                  </a:lnTo>
                  <a:lnTo>
                    <a:pt x="40079" y="561582"/>
                  </a:lnTo>
                  <a:lnTo>
                    <a:pt x="39399" y="559462"/>
                  </a:lnTo>
                  <a:lnTo>
                    <a:pt x="36825" y="558812"/>
                  </a:lnTo>
                  <a:lnTo>
                    <a:pt x="33398" y="557514"/>
                  </a:lnTo>
                  <a:lnTo>
                    <a:pt x="32350" y="556426"/>
                  </a:lnTo>
                  <a:lnTo>
                    <a:pt x="31380" y="554157"/>
                  </a:lnTo>
                  <a:lnTo>
                    <a:pt x="32100" y="547797"/>
                  </a:lnTo>
                  <a:lnTo>
                    <a:pt x="31740" y="543971"/>
                  </a:lnTo>
                  <a:lnTo>
                    <a:pt x="31435" y="541859"/>
                  </a:lnTo>
                  <a:lnTo>
                    <a:pt x="32272" y="540232"/>
                  </a:lnTo>
                  <a:lnTo>
                    <a:pt x="33414" y="538769"/>
                  </a:lnTo>
                  <a:lnTo>
                    <a:pt x="32874" y="535366"/>
                  </a:lnTo>
                  <a:lnTo>
                    <a:pt x="31857" y="533582"/>
                  </a:lnTo>
                  <a:lnTo>
                    <a:pt x="32217" y="532213"/>
                  </a:lnTo>
                  <a:lnTo>
                    <a:pt x="33179" y="530836"/>
                  </a:lnTo>
                  <a:lnTo>
                    <a:pt x="34016" y="529138"/>
                  </a:lnTo>
                  <a:lnTo>
                    <a:pt x="34736" y="528739"/>
                  </a:lnTo>
                  <a:lnTo>
                    <a:pt x="35816" y="529709"/>
                  </a:lnTo>
                  <a:lnTo>
                    <a:pt x="37639" y="529138"/>
                  </a:lnTo>
                  <a:lnTo>
                    <a:pt x="39837" y="527769"/>
                  </a:lnTo>
                  <a:lnTo>
                    <a:pt x="40072" y="526158"/>
                  </a:lnTo>
                  <a:lnTo>
                    <a:pt x="39634" y="523857"/>
                  </a:lnTo>
                  <a:lnTo>
                    <a:pt x="37998" y="518083"/>
                  </a:lnTo>
                  <a:lnTo>
                    <a:pt x="36528" y="514524"/>
                  </a:lnTo>
                  <a:lnTo>
                    <a:pt x="36833" y="513241"/>
                  </a:lnTo>
                  <a:lnTo>
                    <a:pt x="37412" y="511895"/>
                  </a:lnTo>
                  <a:lnTo>
                    <a:pt x="36950" y="507013"/>
                  </a:lnTo>
                  <a:lnTo>
                    <a:pt x="37099" y="504072"/>
                  </a:lnTo>
                  <a:lnTo>
                    <a:pt x="37208" y="495427"/>
                  </a:lnTo>
                  <a:lnTo>
                    <a:pt x="37373" y="492485"/>
                  </a:lnTo>
                  <a:lnTo>
                    <a:pt x="35870" y="489481"/>
                  </a:lnTo>
                  <a:lnTo>
                    <a:pt x="36074" y="486672"/>
                  </a:lnTo>
                  <a:lnTo>
                    <a:pt x="37130" y="484623"/>
                  </a:lnTo>
                  <a:lnTo>
                    <a:pt x="38123" y="481853"/>
                  </a:lnTo>
                  <a:lnTo>
                    <a:pt x="38867" y="479405"/>
                  </a:lnTo>
                  <a:lnTo>
                    <a:pt x="39649" y="478302"/>
                  </a:lnTo>
                  <a:lnTo>
                    <a:pt x="40971" y="477754"/>
                  </a:lnTo>
                  <a:lnTo>
                    <a:pt x="41276" y="476416"/>
                  </a:lnTo>
                  <a:lnTo>
                    <a:pt x="40674" y="475399"/>
                  </a:lnTo>
                  <a:lnTo>
                    <a:pt x="38968" y="473811"/>
                  </a:lnTo>
                  <a:lnTo>
                    <a:pt x="38577" y="471871"/>
                  </a:lnTo>
                  <a:lnTo>
                    <a:pt x="38937" y="470384"/>
                  </a:lnTo>
                  <a:lnTo>
                    <a:pt x="39774" y="469524"/>
                  </a:lnTo>
                  <a:lnTo>
                    <a:pt x="41073" y="469531"/>
                  </a:lnTo>
                  <a:lnTo>
                    <a:pt x="42051" y="467411"/>
                  </a:lnTo>
                  <a:lnTo>
                    <a:pt x="42333" y="464798"/>
                  </a:lnTo>
                  <a:lnTo>
                    <a:pt x="42536" y="463585"/>
                  </a:lnTo>
                  <a:lnTo>
                    <a:pt x="41785" y="462060"/>
                  </a:lnTo>
                  <a:lnTo>
                    <a:pt x="41245" y="458469"/>
                  </a:lnTo>
                  <a:lnTo>
                    <a:pt x="40737" y="456435"/>
                  </a:lnTo>
                  <a:lnTo>
                    <a:pt x="41339" y="455582"/>
                  </a:lnTo>
                  <a:lnTo>
                    <a:pt x="42176" y="455269"/>
                  </a:lnTo>
                  <a:lnTo>
                    <a:pt x="43655" y="455754"/>
                  </a:lnTo>
                  <a:lnTo>
                    <a:pt x="44695" y="455504"/>
                  </a:lnTo>
                  <a:lnTo>
                    <a:pt x="44875" y="454416"/>
                  </a:lnTo>
                  <a:lnTo>
                    <a:pt x="44993" y="453251"/>
                  </a:lnTo>
                  <a:lnTo>
                    <a:pt x="45392" y="452460"/>
                  </a:lnTo>
                  <a:lnTo>
                    <a:pt x="46322" y="449832"/>
                  </a:lnTo>
                  <a:lnTo>
                    <a:pt x="47316" y="446577"/>
                  </a:lnTo>
                  <a:lnTo>
                    <a:pt x="47551" y="444285"/>
                  </a:lnTo>
                  <a:lnTo>
                    <a:pt x="47199" y="438081"/>
                  </a:lnTo>
                  <a:lnTo>
                    <a:pt x="47723" y="436657"/>
                  </a:lnTo>
                  <a:lnTo>
                    <a:pt x="48787" y="435359"/>
                  </a:lnTo>
                  <a:lnTo>
                    <a:pt x="50265" y="434138"/>
                  </a:lnTo>
                  <a:lnTo>
                    <a:pt x="52214" y="433129"/>
                  </a:lnTo>
                  <a:lnTo>
                    <a:pt x="54631" y="431674"/>
                  </a:lnTo>
                  <a:lnTo>
                    <a:pt x="57604" y="431142"/>
                  </a:lnTo>
                  <a:lnTo>
                    <a:pt x="58809" y="429530"/>
                  </a:lnTo>
                  <a:lnTo>
                    <a:pt x="59646" y="427387"/>
                  </a:lnTo>
                  <a:lnTo>
                    <a:pt x="59880" y="425626"/>
                  </a:lnTo>
                  <a:lnTo>
                    <a:pt x="58738" y="424406"/>
                  </a:lnTo>
                  <a:lnTo>
                    <a:pt x="57236" y="422951"/>
                  </a:lnTo>
                  <a:lnTo>
                    <a:pt x="56524" y="419297"/>
                  </a:lnTo>
                  <a:lnTo>
                    <a:pt x="56141" y="415925"/>
                  </a:lnTo>
                  <a:lnTo>
                    <a:pt x="55922" y="411685"/>
                  </a:lnTo>
                  <a:lnTo>
                    <a:pt x="54428" y="408047"/>
                  </a:lnTo>
                  <a:lnTo>
                    <a:pt x="52863" y="403963"/>
                  </a:lnTo>
                  <a:lnTo>
                    <a:pt x="52441" y="400333"/>
                  </a:lnTo>
                  <a:lnTo>
                    <a:pt x="52965" y="398354"/>
                  </a:lnTo>
                  <a:lnTo>
                    <a:pt x="53583" y="395209"/>
                  </a:lnTo>
                  <a:lnTo>
                    <a:pt x="52925" y="393777"/>
                  </a:lnTo>
                  <a:lnTo>
                    <a:pt x="52143" y="391219"/>
                  </a:lnTo>
                  <a:lnTo>
                    <a:pt x="52957" y="389216"/>
                  </a:lnTo>
                  <a:lnTo>
                    <a:pt x="53942" y="386110"/>
                  </a:lnTo>
                  <a:lnTo>
                    <a:pt x="53825" y="384537"/>
                  </a:lnTo>
                  <a:lnTo>
                    <a:pt x="53043" y="380790"/>
                  </a:lnTo>
                  <a:lnTo>
                    <a:pt x="52323" y="378694"/>
                  </a:lnTo>
                  <a:lnTo>
                    <a:pt x="53043" y="376456"/>
                  </a:lnTo>
                  <a:lnTo>
                    <a:pt x="54185" y="374367"/>
                  </a:lnTo>
                  <a:lnTo>
                    <a:pt x="55085" y="373248"/>
                  </a:lnTo>
                  <a:lnTo>
                    <a:pt x="54936" y="371449"/>
                  </a:lnTo>
                  <a:lnTo>
                    <a:pt x="55327" y="369970"/>
                  </a:lnTo>
                  <a:lnTo>
                    <a:pt x="57033" y="368985"/>
                  </a:lnTo>
                  <a:lnTo>
                    <a:pt x="58629" y="367154"/>
                  </a:lnTo>
                  <a:lnTo>
                    <a:pt x="59771" y="366935"/>
                  </a:lnTo>
                  <a:lnTo>
                    <a:pt x="61148" y="366935"/>
                  </a:lnTo>
                  <a:lnTo>
                    <a:pt x="62048" y="366418"/>
                  </a:lnTo>
                  <a:lnTo>
                    <a:pt x="62407" y="365010"/>
                  </a:lnTo>
                  <a:lnTo>
                    <a:pt x="62650" y="363453"/>
                  </a:lnTo>
                  <a:lnTo>
                    <a:pt x="64848" y="361521"/>
                  </a:lnTo>
                  <a:lnTo>
                    <a:pt x="66139" y="359745"/>
                  </a:lnTo>
                  <a:lnTo>
                    <a:pt x="68478" y="359377"/>
                  </a:lnTo>
                  <a:lnTo>
                    <a:pt x="69621" y="357453"/>
                  </a:lnTo>
                  <a:lnTo>
                    <a:pt x="69644" y="354988"/>
                  </a:lnTo>
                  <a:lnTo>
                    <a:pt x="69378" y="352501"/>
                  </a:lnTo>
                  <a:lnTo>
                    <a:pt x="70160" y="349629"/>
                  </a:lnTo>
                  <a:lnTo>
                    <a:pt x="69292" y="345248"/>
                  </a:lnTo>
                  <a:lnTo>
                    <a:pt x="69378" y="342932"/>
                  </a:lnTo>
                  <a:lnTo>
                    <a:pt x="68478" y="341024"/>
                  </a:lnTo>
                  <a:lnTo>
                    <a:pt x="68658" y="338966"/>
                  </a:lnTo>
                  <a:lnTo>
                    <a:pt x="68173" y="337652"/>
                  </a:lnTo>
                  <a:lnTo>
                    <a:pt x="66812" y="337159"/>
                  </a:lnTo>
                  <a:lnTo>
                    <a:pt x="66312" y="335524"/>
                  </a:lnTo>
                  <a:lnTo>
                    <a:pt x="66969" y="334718"/>
                  </a:lnTo>
                  <a:lnTo>
                    <a:pt x="68252" y="334100"/>
                  </a:lnTo>
                  <a:lnTo>
                    <a:pt x="69863" y="332848"/>
                  </a:lnTo>
                  <a:lnTo>
                    <a:pt x="71068" y="326840"/>
                  </a:lnTo>
                  <a:lnTo>
                    <a:pt x="71639" y="325056"/>
                  </a:lnTo>
                  <a:lnTo>
                    <a:pt x="72195" y="322920"/>
                  </a:lnTo>
                  <a:lnTo>
                    <a:pt x="72124" y="321809"/>
                  </a:lnTo>
                  <a:lnTo>
                    <a:pt x="72899" y="320206"/>
                  </a:lnTo>
                  <a:lnTo>
                    <a:pt x="73869" y="317772"/>
                  </a:lnTo>
                  <a:lnTo>
                    <a:pt x="75394" y="315425"/>
                  </a:lnTo>
                  <a:lnTo>
                    <a:pt x="76263" y="313814"/>
                  </a:lnTo>
                  <a:lnTo>
                    <a:pt x="77108" y="311647"/>
                  </a:lnTo>
                  <a:lnTo>
                    <a:pt x="77350" y="310340"/>
                  </a:lnTo>
                  <a:lnTo>
                    <a:pt x="78430" y="309691"/>
                  </a:lnTo>
                  <a:lnTo>
                    <a:pt x="79674" y="309527"/>
                  </a:lnTo>
                  <a:lnTo>
                    <a:pt x="81137" y="309120"/>
                  </a:lnTo>
                  <a:lnTo>
                    <a:pt x="81739" y="308321"/>
                  </a:lnTo>
                  <a:lnTo>
                    <a:pt x="81630" y="307164"/>
                  </a:lnTo>
                  <a:lnTo>
                    <a:pt x="81536" y="304605"/>
                  </a:lnTo>
                  <a:lnTo>
                    <a:pt x="81098" y="300545"/>
                  </a:lnTo>
                  <a:lnTo>
                    <a:pt x="80816" y="295327"/>
                  </a:lnTo>
                  <a:lnTo>
                    <a:pt x="81074" y="291900"/>
                  </a:lnTo>
                  <a:lnTo>
                    <a:pt x="82036" y="288466"/>
                  </a:lnTo>
                  <a:lnTo>
                    <a:pt x="82936" y="286604"/>
                  </a:lnTo>
                  <a:lnTo>
                    <a:pt x="82694" y="285172"/>
                  </a:lnTo>
                  <a:lnTo>
                    <a:pt x="82451" y="283600"/>
                  </a:lnTo>
                  <a:lnTo>
                    <a:pt x="80769" y="282739"/>
                  </a:lnTo>
                  <a:lnTo>
                    <a:pt x="79173" y="283482"/>
                  </a:lnTo>
                  <a:lnTo>
                    <a:pt x="78054" y="283279"/>
                  </a:lnTo>
                  <a:lnTo>
                    <a:pt x="76623" y="281456"/>
                  </a:lnTo>
                  <a:lnTo>
                    <a:pt x="76200" y="279524"/>
                  </a:lnTo>
                  <a:lnTo>
                    <a:pt x="76443" y="276887"/>
                  </a:lnTo>
                  <a:lnTo>
                    <a:pt x="77562" y="275244"/>
                  </a:lnTo>
                  <a:lnTo>
                    <a:pt x="78000" y="273179"/>
                  </a:lnTo>
                  <a:lnTo>
                    <a:pt x="77342" y="272537"/>
                  </a:lnTo>
                  <a:lnTo>
                    <a:pt x="75934" y="271168"/>
                  </a:lnTo>
                  <a:lnTo>
                    <a:pt x="74604" y="266459"/>
                  </a:lnTo>
                  <a:lnTo>
                    <a:pt x="74769" y="262453"/>
                  </a:lnTo>
                  <a:lnTo>
                    <a:pt x="73446" y="261389"/>
                  </a:lnTo>
                  <a:lnTo>
                    <a:pt x="72828" y="258267"/>
                  </a:lnTo>
                  <a:lnTo>
                    <a:pt x="71467" y="257149"/>
                  </a:lnTo>
                  <a:lnTo>
                    <a:pt x="70927" y="254817"/>
                  </a:lnTo>
                  <a:lnTo>
                    <a:pt x="70505" y="252415"/>
                  </a:lnTo>
                  <a:lnTo>
                    <a:pt x="70685" y="251359"/>
                  </a:lnTo>
                  <a:lnTo>
                    <a:pt x="72109" y="251062"/>
                  </a:lnTo>
                  <a:lnTo>
                    <a:pt x="72914" y="249169"/>
                  </a:lnTo>
                  <a:lnTo>
                    <a:pt x="72312" y="248112"/>
                  </a:lnTo>
                  <a:lnTo>
                    <a:pt x="71232" y="247197"/>
                  </a:lnTo>
                  <a:lnTo>
                    <a:pt x="69855" y="247268"/>
                  </a:lnTo>
                  <a:lnTo>
                    <a:pt x="68619" y="246188"/>
                  </a:lnTo>
                  <a:lnTo>
                    <a:pt x="66969" y="241674"/>
                  </a:lnTo>
                  <a:lnTo>
                    <a:pt x="65662" y="239186"/>
                  </a:lnTo>
                  <a:lnTo>
                    <a:pt x="66077" y="235564"/>
                  </a:lnTo>
                  <a:lnTo>
                    <a:pt x="66335" y="232740"/>
                  </a:lnTo>
                  <a:lnTo>
                    <a:pt x="66898" y="230322"/>
                  </a:lnTo>
                  <a:lnTo>
                    <a:pt x="67102" y="228421"/>
                  </a:lnTo>
                  <a:lnTo>
                    <a:pt x="68119" y="227513"/>
                  </a:lnTo>
                  <a:lnTo>
                    <a:pt x="69081" y="227928"/>
                  </a:lnTo>
                  <a:lnTo>
                    <a:pt x="69981" y="227717"/>
                  </a:lnTo>
                  <a:lnTo>
                    <a:pt x="70810" y="226175"/>
                  </a:lnTo>
                  <a:lnTo>
                    <a:pt x="71717" y="225206"/>
                  </a:lnTo>
                  <a:lnTo>
                    <a:pt x="71663" y="224439"/>
                  </a:lnTo>
                  <a:lnTo>
                    <a:pt x="71123" y="223609"/>
                  </a:lnTo>
                  <a:lnTo>
                    <a:pt x="70865" y="222147"/>
                  </a:lnTo>
                  <a:lnTo>
                    <a:pt x="71498" y="220402"/>
                  </a:lnTo>
                  <a:lnTo>
                    <a:pt x="72594" y="216420"/>
                  </a:lnTo>
                  <a:lnTo>
                    <a:pt x="74252" y="212039"/>
                  </a:lnTo>
                  <a:lnTo>
                    <a:pt x="74964" y="210403"/>
                  </a:lnTo>
                  <a:lnTo>
                    <a:pt x="74784" y="209019"/>
                  </a:lnTo>
                  <a:lnTo>
                    <a:pt x="75144" y="208393"/>
                  </a:lnTo>
                  <a:lnTo>
                    <a:pt x="76271" y="209089"/>
                  </a:lnTo>
                  <a:lnTo>
                    <a:pt x="79470" y="208322"/>
                  </a:lnTo>
                  <a:lnTo>
                    <a:pt x="80550" y="206382"/>
                  </a:lnTo>
                  <a:lnTo>
                    <a:pt x="80973" y="204653"/>
                  </a:lnTo>
                  <a:lnTo>
                    <a:pt x="81935" y="203683"/>
                  </a:lnTo>
                  <a:lnTo>
                    <a:pt x="81512" y="202306"/>
                  </a:lnTo>
                  <a:lnTo>
                    <a:pt x="80190" y="201892"/>
                  </a:lnTo>
                  <a:lnTo>
                    <a:pt x="79392" y="201242"/>
                  </a:lnTo>
                  <a:lnTo>
                    <a:pt x="79713" y="199678"/>
                  </a:lnTo>
                  <a:lnTo>
                    <a:pt x="80182" y="196087"/>
                  </a:lnTo>
                  <a:lnTo>
                    <a:pt x="80104" y="193450"/>
                  </a:lnTo>
                  <a:lnTo>
                    <a:pt x="78899" y="187825"/>
                  </a:lnTo>
                  <a:lnTo>
                    <a:pt x="77929" y="182270"/>
                  </a:lnTo>
                  <a:lnTo>
                    <a:pt x="78610" y="180416"/>
                  </a:lnTo>
                  <a:lnTo>
                    <a:pt x="80707" y="177881"/>
                  </a:lnTo>
                  <a:lnTo>
                    <a:pt x="82295" y="176739"/>
                  </a:lnTo>
                  <a:lnTo>
                    <a:pt x="82584" y="175292"/>
                  </a:lnTo>
                  <a:lnTo>
                    <a:pt x="84157" y="168767"/>
                  </a:lnTo>
                  <a:lnTo>
                    <a:pt x="84337" y="165208"/>
                  </a:lnTo>
                  <a:lnTo>
                    <a:pt x="85369" y="163244"/>
                  </a:lnTo>
                  <a:lnTo>
                    <a:pt x="86050" y="159551"/>
                  </a:lnTo>
                  <a:lnTo>
                    <a:pt x="88898" y="156375"/>
                  </a:lnTo>
                  <a:lnTo>
                    <a:pt x="89735" y="154270"/>
                  </a:lnTo>
                  <a:lnTo>
                    <a:pt x="90877" y="154067"/>
                  </a:lnTo>
                  <a:lnTo>
                    <a:pt x="91479" y="153386"/>
                  </a:lnTo>
                  <a:lnTo>
                    <a:pt x="92989" y="151047"/>
                  </a:lnTo>
                  <a:lnTo>
                    <a:pt x="94953" y="148645"/>
                  </a:lnTo>
                  <a:lnTo>
                    <a:pt x="96643" y="147432"/>
                  </a:lnTo>
                  <a:lnTo>
                    <a:pt x="97065" y="145540"/>
                  </a:lnTo>
                  <a:lnTo>
                    <a:pt x="97871" y="142958"/>
                  </a:lnTo>
                  <a:lnTo>
                    <a:pt x="99545" y="138678"/>
                  </a:lnTo>
                  <a:lnTo>
                    <a:pt x="100484" y="135697"/>
                  </a:lnTo>
                  <a:lnTo>
                    <a:pt x="101744" y="134626"/>
                  </a:lnTo>
                  <a:lnTo>
                    <a:pt x="103215" y="130730"/>
                  </a:lnTo>
                  <a:lnTo>
                    <a:pt x="103848" y="128445"/>
                  </a:lnTo>
                  <a:lnTo>
                    <a:pt x="105530" y="127506"/>
                  </a:lnTo>
                  <a:lnTo>
                    <a:pt x="106845" y="127240"/>
                  </a:lnTo>
                  <a:lnTo>
                    <a:pt x="108104" y="128312"/>
                  </a:lnTo>
                  <a:lnTo>
                    <a:pt x="109426" y="128109"/>
                  </a:lnTo>
                  <a:lnTo>
                    <a:pt x="110631" y="126771"/>
                  </a:lnTo>
                  <a:lnTo>
                    <a:pt x="113526" y="125855"/>
                  </a:lnTo>
                  <a:lnTo>
                    <a:pt x="114832" y="125363"/>
                  </a:lnTo>
                  <a:lnTo>
                    <a:pt x="115435" y="124025"/>
                  </a:lnTo>
                  <a:lnTo>
                    <a:pt x="115435" y="121678"/>
                  </a:lnTo>
                  <a:lnTo>
                    <a:pt x="114230" y="119941"/>
                  </a:lnTo>
                  <a:lnTo>
                    <a:pt x="111781" y="116616"/>
                  </a:lnTo>
                  <a:lnTo>
                    <a:pt x="109669" y="112900"/>
                  </a:lnTo>
                  <a:lnTo>
                    <a:pt x="109442" y="111734"/>
                  </a:lnTo>
                  <a:lnTo>
                    <a:pt x="109426" y="110459"/>
                  </a:lnTo>
                  <a:lnTo>
                    <a:pt x="109786" y="108848"/>
                  </a:lnTo>
                  <a:lnTo>
                    <a:pt x="110795" y="107025"/>
                  </a:lnTo>
                  <a:lnTo>
                    <a:pt x="113330" y="104021"/>
                  </a:lnTo>
                  <a:lnTo>
                    <a:pt x="113056" y="101877"/>
                  </a:lnTo>
                  <a:lnTo>
                    <a:pt x="111210" y="93999"/>
                  </a:lnTo>
                  <a:lnTo>
                    <a:pt x="110529" y="91831"/>
                  </a:lnTo>
                  <a:lnTo>
                    <a:pt x="109246" y="87818"/>
                  </a:lnTo>
                  <a:lnTo>
                    <a:pt x="109426" y="86230"/>
                  </a:lnTo>
                  <a:lnTo>
                    <a:pt x="110553" y="81802"/>
                  </a:lnTo>
                  <a:lnTo>
                    <a:pt x="111531" y="80018"/>
                  </a:lnTo>
                  <a:lnTo>
                    <a:pt x="112970" y="79689"/>
                  </a:lnTo>
                  <a:lnTo>
                    <a:pt x="113753" y="79095"/>
                  </a:lnTo>
                  <a:lnTo>
                    <a:pt x="113995" y="78305"/>
                  </a:lnTo>
                  <a:lnTo>
                    <a:pt x="113033" y="77319"/>
                  </a:lnTo>
                  <a:lnTo>
                    <a:pt x="112611" y="76067"/>
                  </a:lnTo>
                  <a:lnTo>
                    <a:pt x="112188" y="74283"/>
                  </a:lnTo>
                  <a:lnTo>
                    <a:pt x="110858" y="73657"/>
                  </a:lnTo>
                  <a:lnTo>
                    <a:pt x="110091" y="72179"/>
                  </a:lnTo>
                  <a:lnTo>
                    <a:pt x="110091" y="70012"/>
                  </a:lnTo>
                  <a:lnTo>
                    <a:pt x="111288" y="67188"/>
                  </a:lnTo>
                  <a:lnTo>
                    <a:pt x="112611" y="66397"/>
                  </a:lnTo>
                  <a:lnTo>
                    <a:pt x="113150" y="65146"/>
                  </a:lnTo>
                  <a:lnTo>
                    <a:pt x="114566" y="64004"/>
                  </a:lnTo>
                  <a:lnTo>
                    <a:pt x="115857" y="63119"/>
                  </a:lnTo>
                  <a:lnTo>
                    <a:pt x="116937" y="61484"/>
                  </a:lnTo>
                  <a:lnTo>
                    <a:pt x="121388" y="59482"/>
                  </a:lnTo>
                  <a:lnTo>
                    <a:pt x="124924" y="57925"/>
                  </a:lnTo>
                  <a:lnTo>
                    <a:pt x="131825" y="54952"/>
                  </a:lnTo>
                  <a:lnTo>
                    <a:pt x="136558" y="52910"/>
                  </a:lnTo>
                  <a:lnTo>
                    <a:pt x="137012" y="51502"/>
                  </a:lnTo>
                  <a:lnTo>
                    <a:pt x="137372" y="50540"/>
                  </a:lnTo>
                  <a:lnTo>
                    <a:pt x="139562" y="43366"/>
                  </a:lnTo>
                  <a:lnTo>
                    <a:pt x="142402" y="34110"/>
                  </a:lnTo>
                  <a:lnTo>
                    <a:pt x="144178" y="28321"/>
                  </a:lnTo>
                  <a:lnTo>
                    <a:pt x="140094" y="24065"/>
                  </a:lnTo>
                  <a:lnTo>
                    <a:pt x="140814" y="22931"/>
                  </a:lnTo>
                  <a:lnTo>
                    <a:pt x="143153" y="20020"/>
                  </a:lnTo>
                  <a:lnTo>
                    <a:pt x="143638" y="17689"/>
                  </a:lnTo>
                  <a:lnTo>
                    <a:pt x="144569" y="16687"/>
                  </a:lnTo>
                  <a:lnTo>
                    <a:pt x="148762" y="14317"/>
                  </a:lnTo>
                  <a:lnTo>
                    <a:pt x="149482" y="12745"/>
                  </a:lnTo>
                  <a:lnTo>
                    <a:pt x="149850" y="11000"/>
                  </a:lnTo>
                  <a:lnTo>
                    <a:pt x="150703" y="9748"/>
                  </a:lnTo>
                  <a:lnTo>
                    <a:pt x="152299" y="9490"/>
                  </a:lnTo>
                  <a:lnTo>
                    <a:pt x="155201" y="8379"/>
                  </a:lnTo>
                  <a:lnTo>
                    <a:pt x="158315" y="7323"/>
                  </a:lnTo>
                  <a:lnTo>
                    <a:pt x="159254" y="5891"/>
                  </a:lnTo>
                  <a:lnTo>
                    <a:pt x="160138" y="3403"/>
                  </a:lnTo>
                  <a:lnTo>
                    <a:pt x="160897" y="649"/>
                  </a:lnTo>
                  <a:lnTo>
                    <a:pt x="161499" y="0"/>
                  </a:lnTo>
                  <a:lnTo>
                    <a:pt x="162501" y="70"/>
                  </a:lnTo>
                  <a:lnTo>
                    <a:pt x="164167" y="759"/>
                  </a:lnTo>
                  <a:lnTo>
                    <a:pt x="165043" y="1799"/>
                  </a:lnTo>
                  <a:lnTo>
                    <a:pt x="169401" y="5101"/>
                  </a:lnTo>
                  <a:lnTo>
                    <a:pt x="171357" y="6986"/>
                  </a:lnTo>
                  <a:lnTo>
                    <a:pt x="173219" y="7237"/>
                  </a:lnTo>
                  <a:lnTo>
                    <a:pt x="176896" y="6869"/>
                  </a:lnTo>
                  <a:lnTo>
                    <a:pt x="177639" y="6955"/>
                  </a:lnTo>
                  <a:lnTo>
                    <a:pt x="187019" y="7065"/>
                  </a:lnTo>
                  <a:lnTo>
                    <a:pt x="188451" y="7229"/>
                  </a:lnTo>
                  <a:lnTo>
                    <a:pt x="191729" y="8034"/>
                  </a:lnTo>
                  <a:lnTo>
                    <a:pt x="193583" y="8684"/>
                  </a:lnTo>
                  <a:lnTo>
                    <a:pt x="194874" y="9021"/>
                  </a:lnTo>
                  <a:lnTo>
                    <a:pt x="196947" y="10038"/>
                  </a:lnTo>
                  <a:lnTo>
                    <a:pt x="198746" y="13409"/>
                  </a:lnTo>
                  <a:lnTo>
                    <a:pt x="199756" y="16093"/>
                  </a:lnTo>
                  <a:lnTo>
                    <a:pt x="200460" y="18456"/>
                  </a:lnTo>
                  <a:lnTo>
                    <a:pt x="202032" y="22610"/>
                  </a:lnTo>
                  <a:lnTo>
                    <a:pt x="203104" y="24190"/>
                  </a:lnTo>
                  <a:lnTo>
                    <a:pt x="203488" y="23424"/>
                  </a:lnTo>
                  <a:lnTo>
                    <a:pt x="204403" y="18878"/>
                  </a:lnTo>
                  <a:lnTo>
                    <a:pt x="205662" y="16234"/>
                  </a:lnTo>
                  <a:lnTo>
                    <a:pt x="207360" y="13268"/>
                  </a:lnTo>
                  <a:lnTo>
                    <a:pt x="210779" y="6353"/>
                  </a:lnTo>
                  <a:lnTo>
                    <a:pt x="211976" y="5320"/>
                  </a:lnTo>
                  <a:lnTo>
                    <a:pt x="213306" y="4819"/>
                  </a:lnTo>
                  <a:lnTo>
                    <a:pt x="214237" y="4780"/>
                  </a:lnTo>
                  <a:lnTo>
                    <a:pt x="215184" y="5296"/>
                  </a:lnTo>
                  <a:lnTo>
                    <a:pt x="216475" y="5296"/>
                  </a:lnTo>
                  <a:lnTo>
                    <a:pt x="217390" y="4749"/>
                  </a:lnTo>
                  <a:lnTo>
                    <a:pt x="226356" y="4663"/>
                  </a:lnTo>
                  <a:lnTo>
                    <a:pt x="235658" y="4585"/>
                  </a:lnTo>
                  <a:lnTo>
                    <a:pt x="235853" y="4624"/>
                  </a:lnTo>
                  <a:lnTo>
                    <a:pt x="236275" y="5813"/>
                  </a:lnTo>
                  <a:lnTo>
                    <a:pt x="237824" y="8410"/>
                  </a:lnTo>
                  <a:lnTo>
                    <a:pt x="239561" y="9787"/>
                  </a:lnTo>
                  <a:lnTo>
                    <a:pt x="239906" y="10202"/>
                  </a:lnTo>
                  <a:close/>
                  <a:moveTo>
                    <a:pt x="256929" y="443300"/>
                  </a:moveTo>
                  <a:lnTo>
                    <a:pt x="257148" y="445083"/>
                  </a:lnTo>
                  <a:lnTo>
                    <a:pt x="256006" y="444872"/>
                  </a:lnTo>
                  <a:lnTo>
                    <a:pt x="253292" y="443166"/>
                  </a:lnTo>
                  <a:lnTo>
                    <a:pt x="252376" y="441570"/>
                  </a:lnTo>
                  <a:lnTo>
                    <a:pt x="252165" y="440898"/>
                  </a:lnTo>
                  <a:lnTo>
                    <a:pt x="254934" y="441625"/>
                  </a:lnTo>
                  <a:lnTo>
                    <a:pt x="256241" y="442290"/>
                  </a:lnTo>
                  <a:lnTo>
                    <a:pt x="256929" y="443300"/>
                  </a:lnTo>
                  <a:close/>
                  <a:moveTo>
                    <a:pt x="108120" y="952026"/>
                  </a:moveTo>
                  <a:lnTo>
                    <a:pt x="108245" y="943452"/>
                  </a:lnTo>
                  <a:lnTo>
                    <a:pt x="108417" y="931998"/>
                  </a:lnTo>
                  <a:lnTo>
                    <a:pt x="108448" y="921851"/>
                  </a:lnTo>
                  <a:lnTo>
                    <a:pt x="108480" y="912025"/>
                  </a:lnTo>
                  <a:lnTo>
                    <a:pt x="108511" y="901917"/>
                  </a:lnTo>
                  <a:lnTo>
                    <a:pt x="108542" y="891879"/>
                  </a:lnTo>
                  <a:lnTo>
                    <a:pt x="108581" y="881216"/>
                  </a:lnTo>
                  <a:lnTo>
                    <a:pt x="108621" y="870459"/>
                  </a:lnTo>
                  <a:lnTo>
                    <a:pt x="109912" y="871985"/>
                  </a:lnTo>
                  <a:lnTo>
                    <a:pt x="115012" y="879417"/>
                  </a:lnTo>
                  <a:lnTo>
                    <a:pt x="116342" y="882468"/>
                  </a:lnTo>
                  <a:lnTo>
                    <a:pt x="117179" y="886036"/>
                  </a:lnTo>
                  <a:lnTo>
                    <a:pt x="115138" y="883767"/>
                  </a:lnTo>
                  <a:lnTo>
                    <a:pt x="112986" y="885065"/>
                  </a:lnTo>
                  <a:lnTo>
                    <a:pt x="111922" y="887193"/>
                  </a:lnTo>
                  <a:lnTo>
                    <a:pt x="111015" y="889509"/>
                  </a:lnTo>
                  <a:lnTo>
                    <a:pt x="111015" y="891144"/>
                  </a:lnTo>
                  <a:lnTo>
                    <a:pt x="111719" y="892576"/>
                  </a:lnTo>
                  <a:lnTo>
                    <a:pt x="113815" y="893820"/>
                  </a:lnTo>
                  <a:lnTo>
                    <a:pt x="118908" y="894242"/>
                  </a:lnTo>
                  <a:lnTo>
                    <a:pt x="119284" y="894711"/>
                  </a:lnTo>
                  <a:lnTo>
                    <a:pt x="122257" y="903716"/>
                  </a:lnTo>
                  <a:lnTo>
                    <a:pt x="123751" y="905735"/>
                  </a:lnTo>
                  <a:lnTo>
                    <a:pt x="125488" y="907339"/>
                  </a:lnTo>
                  <a:lnTo>
                    <a:pt x="129509" y="911970"/>
                  </a:lnTo>
                  <a:lnTo>
                    <a:pt x="133366" y="916977"/>
                  </a:lnTo>
                  <a:lnTo>
                    <a:pt x="137943" y="921741"/>
                  </a:lnTo>
                  <a:lnTo>
                    <a:pt x="142872" y="925411"/>
                  </a:lnTo>
                  <a:lnTo>
                    <a:pt x="147362" y="928196"/>
                  </a:lnTo>
                  <a:lnTo>
                    <a:pt x="151642" y="931615"/>
                  </a:lnTo>
                  <a:lnTo>
                    <a:pt x="156211" y="936403"/>
                  </a:lnTo>
                  <a:lnTo>
                    <a:pt x="161178" y="939892"/>
                  </a:lnTo>
                  <a:lnTo>
                    <a:pt x="166514" y="942356"/>
                  </a:lnTo>
                  <a:lnTo>
                    <a:pt x="171904" y="944422"/>
                  </a:lnTo>
                  <a:lnTo>
                    <a:pt x="180205" y="943616"/>
                  </a:lnTo>
                  <a:lnTo>
                    <a:pt x="182779" y="943835"/>
                  </a:lnTo>
                  <a:lnTo>
                    <a:pt x="184383" y="945353"/>
                  </a:lnTo>
                  <a:lnTo>
                    <a:pt x="182771" y="949554"/>
                  </a:lnTo>
                  <a:lnTo>
                    <a:pt x="180713" y="952942"/>
                  </a:lnTo>
                  <a:lnTo>
                    <a:pt x="177967" y="954342"/>
                  </a:lnTo>
                  <a:lnTo>
                    <a:pt x="175065" y="954858"/>
                  </a:lnTo>
                  <a:lnTo>
                    <a:pt x="172444" y="954788"/>
                  </a:lnTo>
                  <a:lnTo>
                    <a:pt x="169831" y="954162"/>
                  </a:lnTo>
                  <a:lnTo>
                    <a:pt x="167375" y="954514"/>
                  </a:lnTo>
                  <a:lnTo>
                    <a:pt x="165027" y="955946"/>
                  </a:lnTo>
                  <a:lnTo>
                    <a:pt x="162579" y="956658"/>
                  </a:lnTo>
                  <a:lnTo>
                    <a:pt x="160060" y="956752"/>
                  </a:lnTo>
                  <a:lnTo>
                    <a:pt x="157603" y="957956"/>
                  </a:lnTo>
                  <a:lnTo>
                    <a:pt x="155139" y="958825"/>
                  </a:lnTo>
                  <a:lnTo>
                    <a:pt x="152580" y="958105"/>
                  </a:lnTo>
                  <a:lnTo>
                    <a:pt x="145930" y="954725"/>
                  </a:lnTo>
                  <a:lnTo>
                    <a:pt x="141612" y="953920"/>
                  </a:lnTo>
                  <a:lnTo>
                    <a:pt x="126982" y="952582"/>
                  </a:lnTo>
                  <a:lnTo>
                    <a:pt x="122288" y="951807"/>
                  </a:lnTo>
                  <a:lnTo>
                    <a:pt x="117610" y="950642"/>
                  </a:lnTo>
                  <a:lnTo>
                    <a:pt x="115161" y="950587"/>
                  </a:lnTo>
                  <a:lnTo>
                    <a:pt x="111664" y="951345"/>
                  </a:lnTo>
                  <a:lnTo>
                    <a:pt x="108863" y="951252"/>
                  </a:lnTo>
                  <a:lnTo>
                    <a:pt x="108120" y="952026"/>
                  </a:lnTo>
                  <a:close/>
                  <a:moveTo>
                    <a:pt x="198230" y="946808"/>
                  </a:moveTo>
                  <a:lnTo>
                    <a:pt x="200656" y="947684"/>
                  </a:lnTo>
                  <a:lnTo>
                    <a:pt x="205443" y="947019"/>
                  </a:lnTo>
                  <a:lnTo>
                    <a:pt x="207970" y="947011"/>
                  </a:lnTo>
                  <a:lnTo>
                    <a:pt x="209081" y="947324"/>
                  </a:lnTo>
                  <a:lnTo>
                    <a:pt x="209574" y="947794"/>
                  </a:lnTo>
                  <a:lnTo>
                    <a:pt x="212876" y="947058"/>
                  </a:lnTo>
                  <a:lnTo>
                    <a:pt x="214339" y="947144"/>
                  </a:lnTo>
                  <a:lnTo>
                    <a:pt x="213963" y="948772"/>
                  </a:lnTo>
                  <a:lnTo>
                    <a:pt x="210920" y="950391"/>
                  </a:lnTo>
                  <a:lnTo>
                    <a:pt x="209668" y="949703"/>
                  </a:lnTo>
                  <a:lnTo>
                    <a:pt x="203198" y="949851"/>
                  </a:lnTo>
                  <a:lnTo>
                    <a:pt x="200335" y="951525"/>
                  </a:lnTo>
                  <a:lnTo>
                    <a:pt x="199114" y="951510"/>
                  </a:lnTo>
                  <a:lnTo>
                    <a:pt x="196290" y="953896"/>
                  </a:lnTo>
                  <a:lnTo>
                    <a:pt x="194224" y="952386"/>
                  </a:lnTo>
                  <a:lnTo>
                    <a:pt x="193653" y="951001"/>
                  </a:lnTo>
                  <a:lnTo>
                    <a:pt x="195148" y="949030"/>
                  </a:lnTo>
                  <a:lnTo>
                    <a:pt x="196556" y="948991"/>
                  </a:lnTo>
                  <a:lnTo>
                    <a:pt x="197518" y="948192"/>
                  </a:lnTo>
                  <a:lnTo>
                    <a:pt x="198230" y="94680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66B3AFC4-D351-6F9E-45F1-2E307EB5E9E3}"/>
                </a:ext>
              </a:extLst>
            </p:cNvPr>
            <p:cNvSpPr>
              <a:spLocks/>
            </p:cNvSpPr>
            <p:nvPr/>
          </p:nvSpPr>
          <p:spPr>
            <a:xfrm>
              <a:off x="11404554" y="4962881"/>
              <a:ext cx="5554" cy="2308"/>
            </a:xfrm>
            <a:custGeom>
              <a:avLst/>
              <a:gdLst>
                <a:gd name="connsiteX0" fmla="*/ 2112 w 5554"/>
                <a:gd name="connsiteY0" fmla="*/ 2112 h 2308"/>
                <a:gd name="connsiteX1" fmla="*/ 1173 w 5554"/>
                <a:gd name="connsiteY1" fmla="*/ 2308 h 2308"/>
                <a:gd name="connsiteX2" fmla="*/ 0 w 5554"/>
                <a:gd name="connsiteY2" fmla="*/ 1236 h 2308"/>
                <a:gd name="connsiteX3" fmla="*/ 2190 w 5554"/>
                <a:gd name="connsiteY3" fmla="*/ 423 h 2308"/>
                <a:gd name="connsiteX4" fmla="*/ 2895 w 5554"/>
                <a:gd name="connsiteY4" fmla="*/ 0 h 2308"/>
                <a:gd name="connsiteX5" fmla="*/ 5555 w 5554"/>
                <a:gd name="connsiteY5" fmla="*/ 211 h 2308"/>
                <a:gd name="connsiteX6" fmla="*/ 3990 w 5554"/>
                <a:gd name="connsiteY6" fmla="*/ 563 h 2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4" h="2308">
                  <a:moveTo>
                    <a:pt x="2112" y="2112"/>
                  </a:moveTo>
                  <a:lnTo>
                    <a:pt x="1173" y="2308"/>
                  </a:lnTo>
                  <a:lnTo>
                    <a:pt x="0" y="1236"/>
                  </a:lnTo>
                  <a:lnTo>
                    <a:pt x="2190" y="423"/>
                  </a:lnTo>
                  <a:lnTo>
                    <a:pt x="2895" y="0"/>
                  </a:lnTo>
                  <a:lnTo>
                    <a:pt x="5555" y="211"/>
                  </a:lnTo>
                  <a:lnTo>
                    <a:pt x="3990" y="56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F08AAFC0-5F70-80C0-0FC4-51A8C6AFF377}"/>
                </a:ext>
              </a:extLst>
            </p:cNvPr>
            <p:cNvSpPr>
              <a:spLocks/>
            </p:cNvSpPr>
            <p:nvPr/>
          </p:nvSpPr>
          <p:spPr>
            <a:xfrm>
              <a:off x="7460017" y="3417322"/>
              <a:ext cx="167374" cy="84633"/>
            </a:xfrm>
            <a:custGeom>
              <a:avLst/>
              <a:gdLst>
                <a:gd name="connsiteX0" fmla="*/ 163111 w 167374"/>
                <a:gd name="connsiteY0" fmla="*/ 13370 h 84633"/>
                <a:gd name="connsiteX1" fmla="*/ 163025 w 167374"/>
                <a:gd name="connsiteY1" fmla="*/ 13707 h 84633"/>
                <a:gd name="connsiteX2" fmla="*/ 162900 w 167374"/>
                <a:gd name="connsiteY2" fmla="*/ 14951 h 84633"/>
                <a:gd name="connsiteX3" fmla="*/ 162047 w 167374"/>
                <a:gd name="connsiteY3" fmla="*/ 16523 h 84633"/>
                <a:gd name="connsiteX4" fmla="*/ 161123 w 167374"/>
                <a:gd name="connsiteY4" fmla="*/ 18573 h 84633"/>
                <a:gd name="connsiteX5" fmla="*/ 161186 w 167374"/>
                <a:gd name="connsiteY5" fmla="*/ 20372 h 84633"/>
                <a:gd name="connsiteX6" fmla="*/ 163541 w 167374"/>
                <a:gd name="connsiteY6" fmla="*/ 26584 h 84633"/>
                <a:gd name="connsiteX7" fmla="*/ 165638 w 167374"/>
                <a:gd name="connsiteY7" fmla="*/ 30347 h 84633"/>
                <a:gd name="connsiteX8" fmla="*/ 166029 w 167374"/>
                <a:gd name="connsiteY8" fmla="*/ 31779 h 84633"/>
                <a:gd name="connsiteX9" fmla="*/ 167374 w 167374"/>
                <a:gd name="connsiteY9" fmla="*/ 32882 h 84633"/>
                <a:gd name="connsiteX10" fmla="*/ 166099 w 167374"/>
                <a:gd name="connsiteY10" fmla="*/ 34267 h 84633"/>
                <a:gd name="connsiteX11" fmla="*/ 165849 w 167374"/>
                <a:gd name="connsiteY11" fmla="*/ 36316 h 84633"/>
                <a:gd name="connsiteX12" fmla="*/ 165020 w 167374"/>
                <a:gd name="connsiteY12" fmla="*/ 37232 h 84633"/>
                <a:gd name="connsiteX13" fmla="*/ 164801 w 167374"/>
                <a:gd name="connsiteY13" fmla="*/ 38397 h 84633"/>
                <a:gd name="connsiteX14" fmla="*/ 165153 w 167374"/>
                <a:gd name="connsiteY14" fmla="*/ 39461 h 84633"/>
                <a:gd name="connsiteX15" fmla="*/ 165145 w 167374"/>
                <a:gd name="connsiteY15" fmla="*/ 40791 h 84633"/>
                <a:gd name="connsiteX16" fmla="*/ 165607 w 167374"/>
                <a:gd name="connsiteY16" fmla="*/ 42614 h 84633"/>
                <a:gd name="connsiteX17" fmla="*/ 163557 w 167374"/>
                <a:gd name="connsiteY17" fmla="*/ 43013 h 84633"/>
                <a:gd name="connsiteX18" fmla="*/ 161123 w 167374"/>
                <a:gd name="connsiteY18" fmla="*/ 42951 h 84633"/>
                <a:gd name="connsiteX19" fmla="*/ 160255 w 167374"/>
                <a:gd name="connsiteY19" fmla="*/ 43060 h 84633"/>
                <a:gd name="connsiteX20" fmla="*/ 159442 w 167374"/>
                <a:gd name="connsiteY20" fmla="*/ 43561 h 84633"/>
                <a:gd name="connsiteX21" fmla="*/ 158605 w 167374"/>
                <a:gd name="connsiteY21" fmla="*/ 43311 h 84633"/>
                <a:gd name="connsiteX22" fmla="*/ 156398 w 167374"/>
                <a:gd name="connsiteY22" fmla="*/ 41597 h 84633"/>
                <a:gd name="connsiteX23" fmla="*/ 155162 w 167374"/>
                <a:gd name="connsiteY23" fmla="*/ 41214 h 84633"/>
                <a:gd name="connsiteX24" fmla="*/ 154286 w 167374"/>
                <a:gd name="connsiteY24" fmla="*/ 41316 h 84633"/>
                <a:gd name="connsiteX25" fmla="*/ 153629 w 167374"/>
                <a:gd name="connsiteY25" fmla="*/ 42067 h 84633"/>
                <a:gd name="connsiteX26" fmla="*/ 152494 w 167374"/>
                <a:gd name="connsiteY26" fmla="*/ 43021 h 84633"/>
                <a:gd name="connsiteX27" fmla="*/ 151438 w 167374"/>
                <a:gd name="connsiteY27" fmla="*/ 43694 h 84633"/>
                <a:gd name="connsiteX28" fmla="*/ 151673 w 167374"/>
                <a:gd name="connsiteY28" fmla="*/ 44281 h 84633"/>
                <a:gd name="connsiteX29" fmla="*/ 156234 w 167374"/>
                <a:gd name="connsiteY29" fmla="*/ 45822 h 84633"/>
                <a:gd name="connsiteX30" fmla="*/ 157040 w 167374"/>
                <a:gd name="connsiteY30" fmla="*/ 48185 h 84633"/>
                <a:gd name="connsiteX31" fmla="*/ 156164 w 167374"/>
                <a:gd name="connsiteY31" fmla="*/ 50109 h 84633"/>
                <a:gd name="connsiteX32" fmla="*/ 155866 w 167374"/>
                <a:gd name="connsiteY32" fmla="*/ 51056 h 84633"/>
                <a:gd name="connsiteX33" fmla="*/ 154795 w 167374"/>
                <a:gd name="connsiteY33" fmla="*/ 51791 h 84633"/>
                <a:gd name="connsiteX34" fmla="*/ 153488 w 167374"/>
                <a:gd name="connsiteY34" fmla="*/ 52441 h 84633"/>
                <a:gd name="connsiteX35" fmla="*/ 151908 w 167374"/>
                <a:gd name="connsiteY35" fmla="*/ 52605 h 84633"/>
                <a:gd name="connsiteX36" fmla="*/ 151720 w 167374"/>
                <a:gd name="connsiteY36" fmla="*/ 53645 h 84633"/>
                <a:gd name="connsiteX37" fmla="*/ 152338 w 167374"/>
                <a:gd name="connsiteY37" fmla="*/ 56689 h 84633"/>
                <a:gd name="connsiteX38" fmla="*/ 151837 w 167374"/>
                <a:gd name="connsiteY38" fmla="*/ 57346 h 84633"/>
                <a:gd name="connsiteX39" fmla="*/ 151336 w 167374"/>
                <a:gd name="connsiteY39" fmla="*/ 58292 h 84633"/>
                <a:gd name="connsiteX40" fmla="*/ 151806 w 167374"/>
                <a:gd name="connsiteY40" fmla="*/ 60788 h 84633"/>
                <a:gd name="connsiteX41" fmla="*/ 152784 w 167374"/>
                <a:gd name="connsiteY41" fmla="*/ 60968 h 84633"/>
                <a:gd name="connsiteX42" fmla="*/ 153003 w 167374"/>
                <a:gd name="connsiteY42" fmla="*/ 61531 h 84633"/>
                <a:gd name="connsiteX43" fmla="*/ 152831 w 167374"/>
                <a:gd name="connsiteY43" fmla="*/ 62548 h 84633"/>
                <a:gd name="connsiteX44" fmla="*/ 152659 w 167374"/>
                <a:gd name="connsiteY44" fmla="*/ 63620 h 84633"/>
                <a:gd name="connsiteX45" fmla="*/ 152314 w 167374"/>
                <a:gd name="connsiteY45" fmla="*/ 64755 h 84633"/>
                <a:gd name="connsiteX46" fmla="*/ 152142 w 167374"/>
                <a:gd name="connsiteY46" fmla="*/ 65263 h 84633"/>
                <a:gd name="connsiteX47" fmla="*/ 151493 w 167374"/>
                <a:gd name="connsiteY47" fmla="*/ 65576 h 84633"/>
                <a:gd name="connsiteX48" fmla="*/ 149475 w 167374"/>
                <a:gd name="connsiteY48" fmla="*/ 65412 h 84633"/>
                <a:gd name="connsiteX49" fmla="*/ 147730 w 167374"/>
                <a:gd name="connsiteY49" fmla="*/ 66382 h 84633"/>
                <a:gd name="connsiteX50" fmla="*/ 144225 w 167374"/>
                <a:gd name="connsiteY50" fmla="*/ 69856 h 84633"/>
                <a:gd name="connsiteX51" fmla="*/ 143004 w 167374"/>
                <a:gd name="connsiteY51" fmla="*/ 70450 h 84633"/>
                <a:gd name="connsiteX52" fmla="*/ 141675 w 167374"/>
                <a:gd name="connsiteY52" fmla="*/ 71843 h 84633"/>
                <a:gd name="connsiteX53" fmla="*/ 141753 w 167374"/>
                <a:gd name="connsiteY53" fmla="*/ 74886 h 84633"/>
                <a:gd name="connsiteX54" fmla="*/ 141573 w 167374"/>
                <a:gd name="connsiteY54" fmla="*/ 75168 h 84633"/>
                <a:gd name="connsiteX55" fmla="*/ 141252 w 167374"/>
                <a:gd name="connsiteY55" fmla="*/ 75793 h 84633"/>
                <a:gd name="connsiteX56" fmla="*/ 137067 w 167374"/>
                <a:gd name="connsiteY56" fmla="*/ 74714 h 84633"/>
                <a:gd name="connsiteX57" fmla="*/ 136926 w 167374"/>
                <a:gd name="connsiteY57" fmla="*/ 74737 h 84633"/>
                <a:gd name="connsiteX58" fmla="*/ 134117 w 167374"/>
                <a:gd name="connsiteY58" fmla="*/ 75128 h 84633"/>
                <a:gd name="connsiteX59" fmla="*/ 132200 w 167374"/>
                <a:gd name="connsiteY59" fmla="*/ 76521 h 84633"/>
                <a:gd name="connsiteX60" fmla="*/ 129877 w 167374"/>
                <a:gd name="connsiteY60" fmla="*/ 77327 h 84633"/>
                <a:gd name="connsiteX61" fmla="*/ 124995 w 167374"/>
                <a:gd name="connsiteY61" fmla="*/ 76897 h 84633"/>
                <a:gd name="connsiteX62" fmla="*/ 120246 w 167374"/>
                <a:gd name="connsiteY62" fmla="*/ 77436 h 84633"/>
                <a:gd name="connsiteX63" fmla="*/ 119120 w 167374"/>
                <a:gd name="connsiteY63" fmla="*/ 77843 h 84633"/>
                <a:gd name="connsiteX64" fmla="*/ 117891 w 167374"/>
                <a:gd name="connsiteY64" fmla="*/ 78078 h 84633"/>
                <a:gd name="connsiteX65" fmla="*/ 116734 w 167374"/>
                <a:gd name="connsiteY65" fmla="*/ 78892 h 84633"/>
                <a:gd name="connsiteX66" fmla="*/ 116068 w 167374"/>
                <a:gd name="connsiteY66" fmla="*/ 80034 h 84633"/>
                <a:gd name="connsiteX67" fmla="*/ 114887 w 167374"/>
                <a:gd name="connsiteY67" fmla="*/ 81473 h 84633"/>
                <a:gd name="connsiteX68" fmla="*/ 113205 w 167374"/>
                <a:gd name="connsiteY68" fmla="*/ 82608 h 84633"/>
                <a:gd name="connsiteX69" fmla="*/ 111382 w 167374"/>
                <a:gd name="connsiteY69" fmla="*/ 83484 h 84633"/>
                <a:gd name="connsiteX70" fmla="*/ 110944 w 167374"/>
                <a:gd name="connsiteY70" fmla="*/ 84212 h 84633"/>
                <a:gd name="connsiteX71" fmla="*/ 110349 w 167374"/>
                <a:gd name="connsiteY71" fmla="*/ 84634 h 84633"/>
                <a:gd name="connsiteX72" fmla="*/ 109325 w 167374"/>
                <a:gd name="connsiteY72" fmla="*/ 84086 h 84633"/>
                <a:gd name="connsiteX73" fmla="*/ 108503 w 167374"/>
                <a:gd name="connsiteY73" fmla="*/ 84118 h 84633"/>
                <a:gd name="connsiteX74" fmla="*/ 107494 w 167374"/>
                <a:gd name="connsiteY74" fmla="*/ 83742 h 84633"/>
                <a:gd name="connsiteX75" fmla="*/ 104138 w 167374"/>
                <a:gd name="connsiteY75" fmla="*/ 83335 h 84633"/>
                <a:gd name="connsiteX76" fmla="*/ 100461 w 167374"/>
                <a:gd name="connsiteY76" fmla="*/ 82662 h 84633"/>
                <a:gd name="connsiteX77" fmla="*/ 98701 w 167374"/>
                <a:gd name="connsiteY77" fmla="*/ 82021 h 84633"/>
                <a:gd name="connsiteX78" fmla="*/ 96713 w 167374"/>
                <a:gd name="connsiteY78" fmla="*/ 81505 h 84633"/>
                <a:gd name="connsiteX79" fmla="*/ 94570 w 167374"/>
                <a:gd name="connsiteY79" fmla="*/ 81090 h 84633"/>
                <a:gd name="connsiteX80" fmla="*/ 92653 w 167374"/>
                <a:gd name="connsiteY80" fmla="*/ 80996 h 84633"/>
                <a:gd name="connsiteX81" fmla="*/ 91683 w 167374"/>
                <a:gd name="connsiteY81" fmla="*/ 80800 h 84633"/>
                <a:gd name="connsiteX82" fmla="*/ 87075 w 167374"/>
                <a:gd name="connsiteY82" fmla="*/ 79682 h 84633"/>
                <a:gd name="connsiteX83" fmla="*/ 84032 w 167374"/>
                <a:gd name="connsiteY83" fmla="*/ 79604 h 84633"/>
                <a:gd name="connsiteX84" fmla="*/ 80018 w 167374"/>
                <a:gd name="connsiteY84" fmla="*/ 79134 h 84633"/>
                <a:gd name="connsiteX85" fmla="*/ 72046 w 167374"/>
                <a:gd name="connsiteY85" fmla="*/ 77444 h 84633"/>
                <a:gd name="connsiteX86" fmla="*/ 69722 w 167374"/>
                <a:gd name="connsiteY86" fmla="*/ 76756 h 84633"/>
                <a:gd name="connsiteX87" fmla="*/ 67508 w 167374"/>
                <a:gd name="connsiteY87" fmla="*/ 76544 h 84633"/>
                <a:gd name="connsiteX88" fmla="*/ 64880 w 167374"/>
                <a:gd name="connsiteY88" fmla="*/ 75958 h 84633"/>
                <a:gd name="connsiteX89" fmla="*/ 62885 w 167374"/>
                <a:gd name="connsiteY89" fmla="*/ 74995 h 84633"/>
                <a:gd name="connsiteX90" fmla="*/ 61610 w 167374"/>
                <a:gd name="connsiteY90" fmla="*/ 73165 h 84633"/>
                <a:gd name="connsiteX91" fmla="*/ 60241 w 167374"/>
                <a:gd name="connsiteY91" fmla="*/ 70739 h 84633"/>
                <a:gd name="connsiteX92" fmla="*/ 57745 w 167374"/>
                <a:gd name="connsiteY92" fmla="*/ 67555 h 84633"/>
                <a:gd name="connsiteX93" fmla="*/ 57228 w 167374"/>
                <a:gd name="connsiteY93" fmla="*/ 65967 h 84633"/>
                <a:gd name="connsiteX94" fmla="*/ 57995 w 167374"/>
                <a:gd name="connsiteY94" fmla="*/ 64575 h 84633"/>
                <a:gd name="connsiteX95" fmla="*/ 58777 w 167374"/>
                <a:gd name="connsiteY95" fmla="*/ 63519 h 84633"/>
                <a:gd name="connsiteX96" fmla="*/ 58692 w 167374"/>
                <a:gd name="connsiteY96" fmla="*/ 63073 h 84633"/>
                <a:gd name="connsiteX97" fmla="*/ 58081 w 167374"/>
                <a:gd name="connsiteY97" fmla="*/ 62838 h 84633"/>
                <a:gd name="connsiteX98" fmla="*/ 53692 w 167374"/>
                <a:gd name="connsiteY98" fmla="*/ 64199 h 84633"/>
                <a:gd name="connsiteX99" fmla="*/ 49436 w 167374"/>
                <a:gd name="connsiteY99" fmla="*/ 65920 h 84633"/>
                <a:gd name="connsiteX100" fmla="*/ 47762 w 167374"/>
                <a:gd name="connsiteY100" fmla="*/ 65967 h 84633"/>
                <a:gd name="connsiteX101" fmla="*/ 46143 w 167374"/>
                <a:gd name="connsiteY101" fmla="*/ 65592 h 84633"/>
                <a:gd name="connsiteX102" fmla="*/ 43983 w 167374"/>
                <a:gd name="connsiteY102" fmla="*/ 65560 h 84633"/>
                <a:gd name="connsiteX103" fmla="*/ 41918 w 167374"/>
                <a:gd name="connsiteY103" fmla="*/ 66022 h 84633"/>
                <a:gd name="connsiteX104" fmla="*/ 37772 w 167374"/>
                <a:gd name="connsiteY104" fmla="*/ 66257 h 84633"/>
                <a:gd name="connsiteX105" fmla="*/ 35346 w 167374"/>
                <a:gd name="connsiteY105" fmla="*/ 67524 h 84633"/>
                <a:gd name="connsiteX106" fmla="*/ 33797 w 167374"/>
                <a:gd name="connsiteY106" fmla="*/ 69989 h 84633"/>
                <a:gd name="connsiteX107" fmla="*/ 32960 w 167374"/>
                <a:gd name="connsiteY107" fmla="*/ 71976 h 84633"/>
                <a:gd name="connsiteX108" fmla="*/ 32256 w 167374"/>
                <a:gd name="connsiteY108" fmla="*/ 72617 h 84633"/>
                <a:gd name="connsiteX109" fmla="*/ 30809 w 167374"/>
                <a:gd name="connsiteY109" fmla="*/ 72860 h 84633"/>
                <a:gd name="connsiteX110" fmla="*/ 28649 w 167374"/>
                <a:gd name="connsiteY110" fmla="*/ 72672 h 84633"/>
                <a:gd name="connsiteX111" fmla="*/ 27132 w 167374"/>
                <a:gd name="connsiteY111" fmla="*/ 72101 h 84633"/>
                <a:gd name="connsiteX112" fmla="*/ 25583 w 167374"/>
                <a:gd name="connsiteY112" fmla="*/ 70403 h 84633"/>
                <a:gd name="connsiteX113" fmla="*/ 23181 w 167374"/>
                <a:gd name="connsiteY113" fmla="*/ 70161 h 84633"/>
                <a:gd name="connsiteX114" fmla="*/ 20975 w 167374"/>
                <a:gd name="connsiteY114" fmla="*/ 70122 h 84633"/>
                <a:gd name="connsiteX115" fmla="*/ 20388 w 167374"/>
                <a:gd name="connsiteY115" fmla="*/ 69809 h 84633"/>
                <a:gd name="connsiteX116" fmla="*/ 20427 w 167374"/>
                <a:gd name="connsiteY116" fmla="*/ 68698 h 84633"/>
                <a:gd name="connsiteX117" fmla="*/ 19559 w 167374"/>
                <a:gd name="connsiteY117" fmla="*/ 66617 h 84633"/>
                <a:gd name="connsiteX118" fmla="*/ 18119 w 167374"/>
                <a:gd name="connsiteY118" fmla="*/ 65967 h 84633"/>
                <a:gd name="connsiteX119" fmla="*/ 14395 w 167374"/>
                <a:gd name="connsiteY119" fmla="*/ 69887 h 84633"/>
                <a:gd name="connsiteX120" fmla="*/ 13378 w 167374"/>
                <a:gd name="connsiteY120" fmla="*/ 70239 h 84633"/>
                <a:gd name="connsiteX121" fmla="*/ 10382 w 167374"/>
                <a:gd name="connsiteY121" fmla="*/ 69151 h 84633"/>
                <a:gd name="connsiteX122" fmla="*/ 7761 w 167374"/>
                <a:gd name="connsiteY122" fmla="*/ 67477 h 84633"/>
                <a:gd name="connsiteX123" fmla="*/ 7479 w 167374"/>
                <a:gd name="connsiteY123" fmla="*/ 66249 h 84633"/>
                <a:gd name="connsiteX124" fmla="*/ 7049 w 167374"/>
                <a:gd name="connsiteY124" fmla="*/ 65240 h 84633"/>
                <a:gd name="connsiteX125" fmla="*/ 4850 w 167374"/>
                <a:gd name="connsiteY125" fmla="*/ 64285 h 84633"/>
                <a:gd name="connsiteX126" fmla="*/ 2105 w 167374"/>
                <a:gd name="connsiteY126" fmla="*/ 63636 h 84633"/>
                <a:gd name="connsiteX127" fmla="*/ 1228 w 167374"/>
                <a:gd name="connsiteY127" fmla="*/ 63636 h 84633"/>
                <a:gd name="connsiteX128" fmla="*/ 1572 w 167374"/>
                <a:gd name="connsiteY128" fmla="*/ 63041 h 84633"/>
                <a:gd name="connsiteX129" fmla="*/ 1893 w 167374"/>
                <a:gd name="connsiteY129" fmla="*/ 62032 h 84633"/>
                <a:gd name="connsiteX130" fmla="*/ 1690 w 167374"/>
                <a:gd name="connsiteY130" fmla="*/ 61234 h 84633"/>
                <a:gd name="connsiteX131" fmla="*/ 1048 w 167374"/>
                <a:gd name="connsiteY131" fmla="*/ 60397 h 84633"/>
                <a:gd name="connsiteX132" fmla="*/ 696 w 167374"/>
                <a:gd name="connsiteY132" fmla="*/ 59513 h 84633"/>
                <a:gd name="connsiteX133" fmla="*/ 587 w 167374"/>
                <a:gd name="connsiteY133" fmla="*/ 58652 h 84633"/>
                <a:gd name="connsiteX134" fmla="*/ 391 w 167374"/>
                <a:gd name="connsiteY134" fmla="*/ 57948 h 84633"/>
                <a:gd name="connsiteX135" fmla="*/ 274 w 167374"/>
                <a:gd name="connsiteY135" fmla="*/ 57283 h 84633"/>
                <a:gd name="connsiteX136" fmla="*/ 70 w 167374"/>
                <a:gd name="connsiteY136" fmla="*/ 56767 h 84633"/>
                <a:gd name="connsiteX137" fmla="*/ 1862 w 167374"/>
                <a:gd name="connsiteY137" fmla="*/ 52855 h 84633"/>
                <a:gd name="connsiteX138" fmla="*/ 2230 w 167374"/>
                <a:gd name="connsiteY138" fmla="*/ 50422 h 84633"/>
                <a:gd name="connsiteX139" fmla="*/ 665 w 167374"/>
                <a:gd name="connsiteY139" fmla="*/ 48990 h 84633"/>
                <a:gd name="connsiteX140" fmla="*/ 0 w 167374"/>
                <a:gd name="connsiteY140" fmla="*/ 48568 h 84633"/>
                <a:gd name="connsiteX141" fmla="*/ 548 w 167374"/>
                <a:gd name="connsiteY141" fmla="*/ 48247 h 84633"/>
                <a:gd name="connsiteX142" fmla="*/ 2777 w 167374"/>
                <a:gd name="connsiteY142" fmla="*/ 48513 h 84633"/>
                <a:gd name="connsiteX143" fmla="*/ 4193 w 167374"/>
                <a:gd name="connsiteY143" fmla="*/ 47707 h 84633"/>
                <a:gd name="connsiteX144" fmla="*/ 4937 w 167374"/>
                <a:gd name="connsiteY144" fmla="*/ 46901 h 84633"/>
                <a:gd name="connsiteX145" fmla="*/ 6916 w 167374"/>
                <a:gd name="connsiteY145" fmla="*/ 47660 h 84633"/>
                <a:gd name="connsiteX146" fmla="*/ 9826 w 167374"/>
                <a:gd name="connsiteY146" fmla="*/ 49178 h 84633"/>
                <a:gd name="connsiteX147" fmla="*/ 11195 w 167374"/>
                <a:gd name="connsiteY147" fmla="*/ 50211 h 84633"/>
                <a:gd name="connsiteX148" fmla="*/ 11759 w 167374"/>
                <a:gd name="connsiteY148" fmla="*/ 51001 h 84633"/>
                <a:gd name="connsiteX149" fmla="*/ 12079 w 167374"/>
                <a:gd name="connsiteY149" fmla="*/ 51666 h 84633"/>
                <a:gd name="connsiteX150" fmla="*/ 11907 w 167374"/>
                <a:gd name="connsiteY150" fmla="*/ 52808 h 84633"/>
                <a:gd name="connsiteX151" fmla="*/ 12564 w 167374"/>
                <a:gd name="connsiteY151" fmla="*/ 53254 h 84633"/>
                <a:gd name="connsiteX152" fmla="*/ 13934 w 167374"/>
                <a:gd name="connsiteY152" fmla="*/ 53418 h 84633"/>
                <a:gd name="connsiteX153" fmla="*/ 14849 w 167374"/>
                <a:gd name="connsiteY153" fmla="*/ 53771 h 84633"/>
                <a:gd name="connsiteX154" fmla="*/ 14528 w 167374"/>
                <a:gd name="connsiteY154" fmla="*/ 55273 h 84633"/>
                <a:gd name="connsiteX155" fmla="*/ 14466 w 167374"/>
                <a:gd name="connsiteY155" fmla="*/ 56501 h 84633"/>
                <a:gd name="connsiteX156" fmla="*/ 15725 w 167374"/>
                <a:gd name="connsiteY156" fmla="*/ 56329 h 84633"/>
                <a:gd name="connsiteX157" fmla="*/ 17313 w 167374"/>
                <a:gd name="connsiteY157" fmla="*/ 55390 h 84633"/>
                <a:gd name="connsiteX158" fmla="*/ 18549 w 167374"/>
                <a:gd name="connsiteY158" fmla="*/ 53692 h 84633"/>
                <a:gd name="connsiteX159" fmla="*/ 19316 w 167374"/>
                <a:gd name="connsiteY159" fmla="*/ 52042 h 84633"/>
                <a:gd name="connsiteX160" fmla="*/ 19895 w 167374"/>
                <a:gd name="connsiteY160" fmla="*/ 48020 h 84633"/>
                <a:gd name="connsiteX161" fmla="*/ 20098 w 167374"/>
                <a:gd name="connsiteY161" fmla="*/ 47684 h 84633"/>
                <a:gd name="connsiteX162" fmla="*/ 21053 w 167374"/>
                <a:gd name="connsiteY162" fmla="*/ 47997 h 84633"/>
                <a:gd name="connsiteX163" fmla="*/ 24910 w 167374"/>
                <a:gd name="connsiteY163" fmla="*/ 47825 h 84633"/>
                <a:gd name="connsiteX164" fmla="*/ 26733 w 167374"/>
                <a:gd name="connsiteY164" fmla="*/ 48576 h 84633"/>
                <a:gd name="connsiteX165" fmla="*/ 29620 w 167374"/>
                <a:gd name="connsiteY165" fmla="*/ 48701 h 84633"/>
                <a:gd name="connsiteX166" fmla="*/ 29565 w 167374"/>
                <a:gd name="connsiteY166" fmla="*/ 49327 h 84633"/>
                <a:gd name="connsiteX167" fmla="*/ 30073 w 167374"/>
                <a:gd name="connsiteY167" fmla="*/ 50313 h 84633"/>
                <a:gd name="connsiteX168" fmla="*/ 31356 w 167374"/>
                <a:gd name="connsiteY168" fmla="*/ 51729 h 84633"/>
                <a:gd name="connsiteX169" fmla="*/ 31982 w 167374"/>
                <a:gd name="connsiteY169" fmla="*/ 52652 h 84633"/>
                <a:gd name="connsiteX170" fmla="*/ 33320 w 167374"/>
                <a:gd name="connsiteY170" fmla="*/ 52816 h 84633"/>
                <a:gd name="connsiteX171" fmla="*/ 35393 w 167374"/>
                <a:gd name="connsiteY171" fmla="*/ 52308 h 84633"/>
                <a:gd name="connsiteX172" fmla="*/ 36598 w 167374"/>
                <a:gd name="connsiteY172" fmla="*/ 51776 h 84633"/>
                <a:gd name="connsiteX173" fmla="*/ 37060 w 167374"/>
                <a:gd name="connsiteY173" fmla="*/ 52151 h 84633"/>
                <a:gd name="connsiteX174" fmla="*/ 38945 w 167374"/>
                <a:gd name="connsiteY174" fmla="*/ 51783 h 84633"/>
                <a:gd name="connsiteX175" fmla="*/ 40619 w 167374"/>
                <a:gd name="connsiteY175" fmla="*/ 50641 h 84633"/>
                <a:gd name="connsiteX176" fmla="*/ 41034 w 167374"/>
                <a:gd name="connsiteY176" fmla="*/ 49773 h 84633"/>
                <a:gd name="connsiteX177" fmla="*/ 42724 w 167374"/>
                <a:gd name="connsiteY177" fmla="*/ 49155 h 84633"/>
                <a:gd name="connsiteX178" fmla="*/ 45008 w 167374"/>
                <a:gd name="connsiteY178" fmla="*/ 47739 h 84633"/>
                <a:gd name="connsiteX179" fmla="*/ 48145 w 167374"/>
                <a:gd name="connsiteY179" fmla="*/ 46651 h 84633"/>
                <a:gd name="connsiteX180" fmla="*/ 58433 w 167374"/>
                <a:gd name="connsiteY180" fmla="*/ 45478 h 84633"/>
                <a:gd name="connsiteX181" fmla="*/ 58832 w 167374"/>
                <a:gd name="connsiteY181" fmla="*/ 44594 h 84633"/>
                <a:gd name="connsiteX182" fmla="*/ 58684 w 167374"/>
                <a:gd name="connsiteY182" fmla="*/ 42567 h 84633"/>
                <a:gd name="connsiteX183" fmla="*/ 58957 w 167374"/>
                <a:gd name="connsiteY183" fmla="*/ 42270 h 84633"/>
                <a:gd name="connsiteX184" fmla="*/ 60248 w 167374"/>
                <a:gd name="connsiteY184" fmla="*/ 42771 h 84633"/>
                <a:gd name="connsiteX185" fmla="*/ 62329 w 167374"/>
                <a:gd name="connsiteY185" fmla="*/ 43248 h 84633"/>
                <a:gd name="connsiteX186" fmla="*/ 63933 w 167374"/>
                <a:gd name="connsiteY186" fmla="*/ 43960 h 84633"/>
                <a:gd name="connsiteX187" fmla="*/ 64958 w 167374"/>
                <a:gd name="connsiteY187" fmla="*/ 44899 h 84633"/>
                <a:gd name="connsiteX188" fmla="*/ 65920 w 167374"/>
                <a:gd name="connsiteY188" fmla="*/ 44938 h 84633"/>
                <a:gd name="connsiteX189" fmla="*/ 67407 w 167374"/>
                <a:gd name="connsiteY189" fmla="*/ 44281 h 84633"/>
                <a:gd name="connsiteX190" fmla="*/ 69417 w 167374"/>
                <a:gd name="connsiteY190" fmla="*/ 43858 h 84633"/>
                <a:gd name="connsiteX191" fmla="*/ 71295 w 167374"/>
                <a:gd name="connsiteY191" fmla="*/ 44836 h 84633"/>
                <a:gd name="connsiteX192" fmla="*/ 71843 w 167374"/>
                <a:gd name="connsiteY192" fmla="*/ 45884 h 84633"/>
                <a:gd name="connsiteX193" fmla="*/ 71514 w 167374"/>
                <a:gd name="connsiteY193" fmla="*/ 46424 h 84633"/>
                <a:gd name="connsiteX194" fmla="*/ 71545 w 167374"/>
                <a:gd name="connsiteY194" fmla="*/ 47277 h 84633"/>
                <a:gd name="connsiteX195" fmla="*/ 72132 w 167374"/>
                <a:gd name="connsiteY195" fmla="*/ 47989 h 84633"/>
                <a:gd name="connsiteX196" fmla="*/ 73658 w 167374"/>
                <a:gd name="connsiteY196" fmla="*/ 49147 h 84633"/>
                <a:gd name="connsiteX197" fmla="*/ 75614 w 167374"/>
                <a:gd name="connsiteY197" fmla="*/ 50140 h 84633"/>
                <a:gd name="connsiteX198" fmla="*/ 76631 w 167374"/>
                <a:gd name="connsiteY198" fmla="*/ 50062 h 84633"/>
                <a:gd name="connsiteX199" fmla="*/ 77006 w 167374"/>
                <a:gd name="connsiteY199" fmla="*/ 49100 h 84633"/>
                <a:gd name="connsiteX200" fmla="*/ 77366 w 167374"/>
                <a:gd name="connsiteY200" fmla="*/ 46792 h 84633"/>
                <a:gd name="connsiteX201" fmla="*/ 77499 w 167374"/>
                <a:gd name="connsiteY201" fmla="*/ 44320 h 84633"/>
                <a:gd name="connsiteX202" fmla="*/ 77053 w 167374"/>
                <a:gd name="connsiteY202" fmla="*/ 42904 h 84633"/>
                <a:gd name="connsiteX203" fmla="*/ 75997 w 167374"/>
                <a:gd name="connsiteY203" fmla="*/ 42560 h 84633"/>
                <a:gd name="connsiteX204" fmla="*/ 74737 w 167374"/>
                <a:gd name="connsiteY204" fmla="*/ 42442 h 84633"/>
                <a:gd name="connsiteX205" fmla="*/ 74065 w 167374"/>
                <a:gd name="connsiteY205" fmla="*/ 42145 h 84633"/>
                <a:gd name="connsiteX206" fmla="*/ 74307 w 167374"/>
                <a:gd name="connsiteY206" fmla="*/ 41370 h 84633"/>
                <a:gd name="connsiteX207" fmla="*/ 75308 w 167374"/>
                <a:gd name="connsiteY207" fmla="*/ 39352 h 84633"/>
                <a:gd name="connsiteX208" fmla="*/ 75301 w 167374"/>
                <a:gd name="connsiteY208" fmla="*/ 36653 h 84633"/>
                <a:gd name="connsiteX209" fmla="*/ 73024 w 167374"/>
                <a:gd name="connsiteY209" fmla="*/ 33570 h 84633"/>
                <a:gd name="connsiteX210" fmla="*/ 71045 w 167374"/>
                <a:gd name="connsiteY210" fmla="*/ 30590 h 84633"/>
                <a:gd name="connsiteX211" fmla="*/ 71052 w 167374"/>
                <a:gd name="connsiteY211" fmla="*/ 29573 h 84633"/>
                <a:gd name="connsiteX212" fmla="*/ 72242 w 167374"/>
                <a:gd name="connsiteY212" fmla="*/ 27805 h 84633"/>
                <a:gd name="connsiteX213" fmla="*/ 74065 w 167374"/>
                <a:gd name="connsiteY213" fmla="*/ 26396 h 84633"/>
                <a:gd name="connsiteX214" fmla="*/ 78125 w 167374"/>
                <a:gd name="connsiteY214" fmla="*/ 24049 h 84633"/>
                <a:gd name="connsiteX215" fmla="*/ 79400 w 167374"/>
                <a:gd name="connsiteY215" fmla="*/ 23564 h 84633"/>
                <a:gd name="connsiteX216" fmla="*/ 81043 w 167374"/>
                <a:gd name="connsiteY216" fmla="*/ 23173 h 84633"/>
                <a:gd name="connsiteX217" fmla="*/ 83406 w 167374"/>
                <a:gd name="connsiteY217" fmla="*/ 22203 h 84633"/>
                <a:gd name="connsiteX218" fmla="*/ 84540 w 167374"/>
                <a:gd name="connsiteY218" fmla="*/ 21209 h 84633"/>
                <a:gd name="connsiteX219" fmla="*/ 85307 w 167374"/>
                <a:gd name="connsiteY219" fmla="*/ 20130 h 84633"/>
                <a:gd name="connsiteX220" fmla="*/ 86418 w 167374"/>
                <a:gd name="connsiteY220" fmla="*/ 14505 h 84633"/>
                <a:gd name="connsiteX221" fmla="*/ 86676 w 167374"/>
                <a:gd name="connsiteY221" fmla="*/ 14262 h 84633"/>
                <a:gd name="connsiteX222" fmla="*/ 87004 w 167374"/>
                <a:gd name="connsiteY222" fmla="*/ 13934 h 84633"/>
                <a:gd name="connsiteX223" fmla="*/ 91143 w 167374"/>
                <a:gd name="connsiteY223" fmla="*/ 15882 h 84633"/>
                <a:gd name="connsiteX224" fmla="*/ 91511 w 167374"/>
                <a:gd name="connsiteY224" fmla="*/ 15553 h 84633"/>
                <a:gd name="connsiteX225" fmla="*/ 92215 w 167374"/>
                <a:gd name="connsiteY225" fmla="*/ 15240 h 84633"/>
                <a:gd name="connsiteX226" fmla="*/ 93560 w 167374"/>
                <a:gd name="connsiteY226" fmla="*/ 13746 h 84633"/>
                <a:gd name="connsiteX227" fmla="*/ 93858 w 167374"/>
                <a:gd name="connsiteY227" fmla="*/ 12619 h 84633"/>
                <a:gd name="connsiteX228" fmla="*/ 93826 w 167374"/>
                <a:gd name="connsiteY228" fmla="*/ 10468 h 84633"/>
                <a:gd name="connsiteX229" fmla="*/ 93951 w 167374"/>
                <a:gd name="connsiteY229" fmla="*/ 8442 h 84633"/>
                <a:gd name="connsiteX230" fmla="*/ 94210 w 167374"/>
                <a:gd name="connsiteY230" fmla="*/ 7792 h 84633"/>
                <a:gd name="connsiteX231" fmla="*/ 94828 w 167374"/>
                <a:gd name="connsiteY231" fmla="*/ 8035 h 84633"/>
                <a:gd name="connsiteX232" fmla="*/ 96612 w 167374"/>
                <a:gd name="connsiteY232" fmla="*/ 9083 h 84633"/>
                <a:gd name="connsiteX233" fmla="*/ 98028 w 167374"/>
                <a:gd name="connsiteY233" fmla="*/ 10272 h 84633"/>
                <a:gd name="connsiteX234" fmla="*/ 99350 w 167374"/>
                <a:gd name="connsiteY234" fmla="*/ 13253 h 84633"/>
                <a:gd name="connsiteX235" fmla="*/ 102440 w 167374"/>
                <a:gd name="connsiteY235" fmla="*/ 14043 h 84633"/>
                <a:gd name="connsiteX236" fmla="*/ 106344 w 167374"/>
                <a:gd name="connsiteY236" fmla="*/ 14121 h 84633"/>
                <a:gd name="connsiteX237" fmla="*/ 107736 w 167374"/>
                <a:gd name="connsiteY237" fmla="*/ 12791 h 84633"/>
                <a:gd name="connsiteX238" fmla="*/ 109004 w 167374"/>
                <a:gd name="connsiteY238" fmla="*/ 12486 h 84633"/>
                <a:gd name="connsiteX239" fmla="*/ 110436 w 167374"/>
                <a:gd name="connsiteY239" fmla="*/ 12893 h 84633"/>
                <a:gd name="connsiteX240" fmla="*/ 113456 w 167374"/>
                <a:gd name="connsiteY240" fmla="*/ 13355 h 84633"/>
                <a:gd name="connsiteX241" fmla="*/ 113792 w 167374"/>
                <a:gd name="connsiteY241" fmla="*/ 10953 h 84633"/>
                <a:gd name="connsiteX242" fmla="*/ 115529 w 167374"/>
                <a:gd name="connsiteY242" fmla="*/ 8442 h 84633"/>
                <a:gd name="connsiteX243" fmla="*/ 116319 w 167374"/>
                <a:gd name="connsiteY243" fmla="*/ 7565 h 84633"/>
                <a:gd name="connsiteX244" fmla="*/ 118533 w 167374"/>
                <a:gd name="connsiteY244" fmla="*/ 7651 h 84633"/>
                <a:gd name="connsiteX245" fmla="*/ 119072 w 167374"/>
                <a:gd name="connsiteY245" fmla="*/ 5774 h 84633"/>
                <a:gd name="connsiteX246" fmla="*/ 119620 w 167374"/>
                <a:gd name="connsiteY246" fmla="*/ 571 h 84633"/>
                <a:gd name="connsiteX247" fmla="*/ 120082 w 167374"/>
                <a:gd name="connsiteY247" fmla="*/ 0 h 84633"/>
                <a:gd name="connsiteX248" fmla="*/ 121693 w 167374"/>
                <a:gd name="connsiteY248" fmla="*/ 110 h 84633"/>
                <a:gd name="connsiteX249" fmla="*/ 123297 w 167374"/>
                <a:gd name="connsiteY249" fmla="*/ 1056 h 84633"/>
                <a:gd name="connsiteX250" fmla="*/ 123774 w 167374"/>
                <a:gd name="connsiteY250" fmla="*/ 1831 h 84633"/>
                <a:gd name="connsiteX251" fmla="*/ 124611 w 167374"/>
                <a:gd name="connsiteY251" fmla="*/ 1768 h 84633"/>
                <a:gd name="connsiteX252" fmla="*/ 125778 w 167374"/>
                <a:gd name="connsiteY252" fmla="*/ 1236 h 84633"/>
                <a:gd name="connsiteX253" fmla="*/ 127052 w 167374"/>
                <a:gd name="connsiteY253" fmla="*/ 900 h 84633"/>
                <a:gd name="connsiteX254" fmla="*/ 129079 w 167374"/>
                <a:gd name="connsiteY254" fmla="*/ 1455 h 84633"/>
                <a:gd name="connsiteX255" fmla="*/ 133389 w 167374"/>
                <a:gd name="connsiteY255" fmla="*/ 3818 h 84633"/>
                <a:gd name="connsiteX256" fmla="*/ 135619 w 167374"/>
                <a:gd name="connsiteY256" fmla="*/ 4686 h 84633"/>
                <a:gd name="connsiteX257" fmla="*/ 137028 w 167374"/>
                <a:gd name="connsiteY257" fmla="*/ 4522 h 84633"/>
                <a:gd name="connsiteX258" fmla="*/ 138350 w 167374"/>
                <a:gd name="connsiteY258" fmla="*/ 4553 h 84633"/>
                <a:gd name="connsiteX259" fmla="*/ 143443 w 167374"/>
                <a:gd name="connsiteY259" fmla="*/ 8199 h 84633"/>
                <a:gd name="connsiteX260" fmla="*/ 147002 w 167374"/>
                <a:gd name="connsiteY260" fmla="*/ 8708 h 84633"/>
                <a:gd name="connsiteX261" fmla="*/ 150249 w 167374"/>
                <a:gd name="connsiteY261" fmla="*/ 8723 h 84633"/>
                <a:gd name="connsiteX262" fmla="*/ 151297 w 167374"/>
                <a:gd name="connsiteY262" fmla="*/ 7628 h 84633"/>
                <a:gd name="connsiteX263" fmla="*/ 152674 w 167374"/>
                <a:gd name="connsiteY263" fmla="*/ 6697 h 84633"/>
                <a:gd name="connsiteX264" fmla="*/ 154122 w 167374"/>
                <a:gd name="connsiteY264" fmla="*/ 6822 h 84633"/>
                <a:gd name="connsiteX265" fmla="*/ 155381 w 167374"/>
                <a:gd name="connsiteY265" fmla="*/ 7299 h 84633"/>
                <a:gd name="connsiteX266" fmla="*/ 157838 w 167374"/>
                <a:gd name="connsiteY266" fmla="*/ 8880 h 84633"/>
                <a:gd name="connsiteX267" fmla="*/ 158972 w 167374"/>
                <a:gd name="connsiteY267" fmla="*/ 9287 h 84633"/>
                <a:gd name="connsiteX268" fmla="*/ 160482 w 167374"/>
                <a:gd name="connsiteY268" fmla="*/ 9545 h 84633"/>
                <a:gd name="connsiteX269" fmla="*/ 161585 w 167374"/>
                <a:gd name="connsiteY269" fmla="*/ 9897 h 84633"/>
                <a:gd name="connsiteX270" fmla="*/ 162563 w 167374"/>
                <a:gd name="connsiteY270" fmla="*/ 12635 h 84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</a:cxnLst>
              <a:rect l="l" t="t" r="r" b="b"/>
              <a:pathLst>
                <a:path w="167374" h="84633">
                  <a:moveTo>
                    <a:pt x="163111" y="13370"/>
                  </a:moveTo>
                  <a:lnTo>
                    <a:pt x="163025" y="13707"/>
                  </a:lnTo>
                  <a:lnTo>
                    <a:pt x="162900" y="14951"/>
                  </a:lnTo>
                  <a:lnTo>
                    <a:pt x="162047" y="16523"/>
                  </a:lnTo>
                  <a:lnTo>
                    <a:pt x="161123" y="18573"/>
                  </a:lnTo>
                  <a:lnTo>
                    <a:pt x="161186" y="20372"/>
                  </a:lnTo>
                  <a:lnTo>
                    <a:pt x="163541" y="26584"/>
                  </a:lnTo>
                  <a:lnTo>
                    <a:pt x="165638" y="30347"/>
                  </a:lnTo>
                  <a:lnTo>
                    <a:pt x="166029" y="31779"/>
                  </a:lnTo>
                  <a:lnTo>
                    <a:pt x="167374" y="32882"/>
                  </a:lnTo>
                  <a:lnTo>
                    <a:pt x="166099" y="34267"/>
                  </a:lnTo>
                  <a:lnTo>
                    <a:pt x="165849" y="36316"/>
                  </a:lnTo>
                  <a:lnTo>
                    <a:pt x="165020" y="37232"/>
                  </a:lnTo>
                  <a:lnTo>
                    <a:pt x="164801" y="38397"/>
                  </a:lnTo>
                  <a:lnTo>
                    <a:pt x="165153" y="39461"/>
                  </a:lnTo>
                  <a:lnTo>
                    <a:pt x="165145" y="40791"/>
                  </a:lnTo>
                  <a:lnTo>
                    <a:pt x="165607" y="42614"/>
                  </a:lnTo>
                  <a:lnTo>
                    <a:pt x="163557" y="43013"/>
                  </a:lnTo>
                  <a:lnTo>
                    <a:pt x="161123" y="42951"/>
                  </a:lnTo>
                  <a:lnTo>
                    <a:pt x="160255" y="43060"/>
                  </a:lnTo>
                  <a:lnTo>
                    <a:pt x="159442" y="43561"/>
                  </a:lnTo>
                  <a:lnTo>
                    <a:pt x="158605" y="43311"/>
                  </a:lnTo>
                  <a:lnTo>
                    <a:pt x="156398" y="41597"/>
                  </a:lnTo>
                  <a:lnTo>
                    <a:pt x="155162" y="41214"/>
                  </a:lnTo>
                  <a:lnTo>
                    <a:pt x="154286" y="41316"/>
                  </a:lnTo>
                  <a:lnTo>
                    <a:pt x="153629" y="42067"/>
                  </a:lnTo>
                  <a:lnTo>
                    <a:pt x="152494" y="43021"/>
                  </a:lnTo>
                  <a:lnTo>
                    <a:pt x="151438" y="43694"/>
                  </a:lnTo>
                  <a:lnTo>
                    <a:pt x="151673" y="44281"/>
                  </a:lnTo>
                  <a:lnTo>
                    <a:pt x="156234" y="45822"/>
                  </a:lnTo>
                  <a:lnTo>
                    <a:pt x="157040" y="48185"/>
                  </a:lnTo>
                  <a:lnTo>
                    <a:pt x="156164" y="50109"/>
                  </a:lnTo>
                  <a:lnTo>
                    <a:pt x="155866" y="51056"/>
                  </a:lnTo>
                  <a:lnTo>
                    <a:pt x="154795" y="51791"/>
                  </a:lnTo>
                  <a:lnTo>
                    <a:pt x="153488" y="52441"/>
                  </a:lnTo>
                  <a:lnTo>
                    <a:pt x="151908" y="52605"/>
                  </a:lnTo>
                  <a:lnTo>
                    <a:pt x="151720" y="53645"/>
                  </a:lnTo>
                  <a:lnTo>
                    <a:pt x="152338" y="56689"/>
                  </a:lnTo>
                  <a:lnTo>
                    <a:pt x="151837" y="57346"/>
                  </a:lnTo>
                  <a:lnTo>
                    <a:pt x="151336" y="58292"/>
                  </a:lnTo>
                  <a:lnTo>
                    <a:pt x="151806" y="60788"/>
                  </a:lnTo>
                  <a:lnTo>
                    <a:pt x="152784" y="60968"/>
                  </a:lnTo>
                  <a:lnTo>
                    <a:pt x="153003" y="61531"/>
                  </a:lnTo>
                  <a:lnTo>
                    <a:pt x="152831" y="62548"/>
                  </a:lnTo>
                  <a:lnTo>
                    <a:pt x="152659" y="63620"/>
                  </a:lnTo>
                  <a:lnTo>
                    <a:pt x="152314" y="64755"/>
                  </a:lnTo>
                  <a:lnTo>
                    <a:pt x="152142" y="65263"/>
                  </a:lnTo>
                  <a:lnTo>
                    <a:pt x="151493" y="65576"/>
                  </a:lnTo>
                  <a:lnTo>
                    <a:pt x="149475" y="65412"/>
                  </a:lnTo>
                  <a:lnTo>
                    <a:pt x="147730" y="66382"/>
                  </a:lnTo>
                  <a:lnTo>
                    <a:pt x="144225" y="69856"/>
                  </a:lnTo>
                  <a:lnTo>
                    <a:pt x="143004" y="70450"/>
                  </a:lnTo>
                  <a:lnTo>
                    <a:pt x="141675" y="71843"/>
                  </a:lnTo>
                  <a:lnTo>
                    <a:pt x="141753" y="74886"/>
                  </a:lnTo>
                  <a:lnTo>
                    <a:pt x="141573" y="75168"/>
                  </a:lnTo>
                  <a:lnTo>
                    <a:pt x="141252" y="75793"/>
                  </a:lnTo>
                  <a:lnTo>
                    <a:pt x="137067" y="74714"/>
                  </a:lnTo>
                  <a:lnTo>
                    <a:pt x="136926" y="74737"/>
                  </a:lnTo>
                  <a:lnTo>
                    <a:pt x="134117" y="75128"/>
                  </a:lnTo>
                  <a:lnTo>
                    <a:pt x="132200" y="76521"/>
                  </a:lnTo>
                  <a:lnTo>
                    <a:pt x="129877" y="77327"/>
                  </a:lnTo>
                  <a:lnTo>
                    <a:pt x="124995" y="76897"/>
                  </a:lnTo>
                  <a:lnTo>
                    <a:pt x="120246" y="77436"/>
                  </a:lnTo>
                  <a:lnTo>
                    <a:pt x="119120" y="77843"/>
                  </a:lnTo>
                  <a:lnTo>
                    <a:pt x="117891" y="78078"/>
                  </a:lnTo>
                  <a:lnTo>
                    <a:pt x="116734" y="78892"/>
                  </a:lnTo>
                  <a:lnTo>
                    <a:pt x="116068" y="80034"/>
                  </a:lnTo>
                  <a:lnTo>
                    <a:pt x="114887" y="81473"/>
                  </a:lnTo>
                  <a:lnTo>
                    <a:pt x="113205" y="82608"/>
                  </a:lnTo>
                  <a:lnTo>
                    <a:pt x="111382" y="83484"/>
                  </a:lnTo>
                  <a:lnTo>
                    <a:pt x="110944" y="84212"/>
                  </a:lnTo>
                  <a:lnTo>
                    <a:pt x="110349" y="84634"/>
                  </a:lnTo>
                  <a:lnTo>
                    <a:pt x="109325" y="84086"/>
                  </a:lnTo>
                  <a:lnTo>
                    <a:pt x="108503" y="84118"/>
                  </a:lnTo>
                  <a:lnTo>
                    <a:pt x="107494" y="83742"/>
                  </a:lnTo>
                  <a:lnTo>
                    <a:pt x="104138" y="83335"/>
                  </a:lnTo>
                  <a:lnTo>
                    <a:pt x="100461" y="82662"/>
                  </a:lnTo>
                  <a:lnTo>
                    <a:pt x="98701" y="82021"/>
                  </a:lnTo>
                  <a:lnTo>
                    <a:pt x="96713" y="81505"/>
                  </a:lnTo>
                  <a:lnTo>
                    <a:pt x="94570" y="81090"/>
                  </a:lnTo>
                  <a:lnTo>
                    <a:pt x="92653" y="80996"/>
                  </a:lnTo>
                  <a:lnTo>
                    <a:pt x="91683" y="80800"/>
                  </a:lnTo>
                  <a:lnTo>
                    <a:pt x="87075" y="79682"/>
                  </a:lnTo>
                  <a:lnTo>
                    <a:pt x="84032" y="79604"/>
                  </a:lnTo>
                  <a:lnTo>
                    <a:pt x="80018" y="79134"/>
                  </a:lnTo>
                  <a:lnTo>
                    <a:pt x="72046" y="77444"/>
                  </a:lnTo>
                  <a:lnTo>
                    <a:pt x="69722" y="76756"/>
                  </a:lnTo>
                  <a:lnTo>
                    <a:pt x="67508" y="76544"/>
                  </a:lnTo>
                  <a:lnTo>
                    <a:pt x="64880" y="75958"/>
                  </a:lnTo>
                  <a:lnTo>
                    <a:pt x="62885" y="74995"/>
                  </a:lnTo>
                  <a:lnTo>
                    <a:pt x="61610" y="73165"/>
                  </a:lnTo>
                  <a:lnTo>
                    <a:pt x="60241" y="70739"/>
                  </a:lnTo>
                  <a:lnTo>
                    <a:pt x="57745" y="67555"/>
                  </a:lnTo>
                  <a:lnTo>
                    <a:pt x="57228" y="65967"/>
                  </a:lnTo>
                  <a:lnTo>
                    <a:pt x="57995" y="64575"/>
                  </a:lnTo>
                  <a:lnTo>
                    <a:pt x="58777" y="63519"/>
                  </a:lnTo>
                  <a:lnTo>
                    <a:pt x="58692" y="63073"/>
                  </a:lnTo>
                  <a:lnTo>
                    <a:pt x="58081" y="62838"/>
                  </a:lnTo>
                  <a:lnTo>
                    <a:pt x="53692" y="64199"/>
                  </a:lnTo>
                  <a:lnTo>
                    <a:pt x="49436" y="65920"/>
                  </a:lnTo>
                  <a:lnTo>
                    <a:pt x="47762" y="65967"/>
                  </a:lnTo>
                  <a:lnTo>
                    <a:pt x="46143" y="65592"/>
                  </a:lnTo>
                  <a:lnTo>
                    <a:pt x="43983" y="65560"/>
                  </a:lnTo>
                  <a:lnTo>
                    <a:pt x="41918" y="66022"/>
                  </a:lnTo>
                  <a:lnTo>
                    <a:pt x="37772" y="66257"/>
                  </a:lnTo>
                  <a:lnTo>
                    <a:pt x="35346" y="67524"/>
                  </a:lnTo>
                  <a:lnTo>
                    <a:pt x="33797" y="69989"/>
                  </a:lnTo>
                  <a:lnTo>
                    <a:pt x="32960" y="71976"/>
                  </a:lnTo>
                  <a:lnTo>
                    <a:pt x="32256" y="72617"/>
                  </a:lnTo>
                  <a:lnTo>
                    <a:pt x="30809" y="72860"/>
                  </a:lnTo>
                  <a:lnTo>
                    <a:pt x="28649" y="72672"/>
                  </a:lnTo>
                  <a:lnTo>
                    <a:pt x="27132" y="72101"/>
                  </a:lnTo>
                  <a:lnTo>
                    <a:pt x="25583" y="70403"/>
                  </a:lnTo>
                  <a:lnTo>
                    <a:pt x="23181" y="70161"/>
                  </a:lnTo>
                  <a:lnTo>
                    <a:pt x="20975" y="70122"/>
                  </a:lnTo>
                  <a:lnTo>
                    <a:pt x="20388" y="69809"/>
                  </a:lnTo>
                  <a:lnTo>
                    <a:pt x="20427" y="68698"/>
                  </a:lnTo>
                  <a:lnTo>
                    <a:pt x="19559" y="66617"/>
                  </a:lnTo>
                  <a:lnTo>
                    <a:pt x="18119" y="65967"/>
                  </a:lnTo>
                  <a:lnTo>
                    <a:pt x="14395" y="69887"/>
                  </a:lnTo>
                  <a:lnTo>
                    <a:pt x="13378" y="70239"/>
                  </a:lnTo>
                  <a:lnTo>
                    <a:pt x="10382" y="69151"/>
                  </a:lnTo>
                  <a:lnTo>
                    <a:pt x="7761" y="67477"/>
                  </a:lnTo>
                  <a:lnTo>
                    <a:pt x="7479" y="66249"/>
                  </a:lnTo>
                  <a:lnTo>
                    <a:pt x="7049" y="65240"/>
                  </a:lnTo>
                  <a:lnTo>
                    <a:pt x="4850" y="64285"/>
                  </a:lnTo>
                  <a:lnTo>
                    <a:pt x="2105" y="63636"/>
                  </a:lnTo>
                  <a:lnTo>
                    <a:pt x="1228" y="63636"/>
                  </a:lnTo>
                  <a:lnTo>
                    <a:pt x="1572" y="63041"/>
                  </a:lnTo>
                  <a:lnTo>
                    <a:pt x="1893" y="62032"/>
                  </a:lnTo>
                  <a:lnTo>
                    <a:pt x="1690" y="61234"/>
                  </a:lnTo>
                  <a:lnTo>
                    <a:pt x="1048" y="60397"/>
                  </a:lnTo>
                  <a:lnTo>
                    <a:pt x="696" y="59513"/>
                  </a:lnTo>
                  <a:lnTo>
                    <a:pt x="587" y="58652"/>
                  </a:lnTo>
                  <a:lnTo>
                    <a:pt x="391" y="57948"/>
                  </a:lnTo>
                  <a:lnTo>
                    <a:pt x="274" y="57283"/>
                  </a:lnTo>
                  <a:lnTo>
                    <a:pt x="70" y="56767"/>
                  </a:lnTo>
                  <a:lnTo>
                    <a:pt x="1862" y="52855"/>
                  </a:lnTo>
                  <a:lnTo>
                    <a:pt x="2230" y="50422"/>
                  </a:lnTo>
                  <a:lnTo>
                    <a:pt x="665" y="48990"/>
                  </a:lnTo>
                  <a:lnTo>
                    <a:pt x="0" y="48568"/>
                  </a:lnTo>
                  <a:lnTo>
                    <a:pt x="548" y="48247"/>
                  </a:lnTo>
                  <a:lnTo>
                    <a:pt x="2777" y="48513"/>
                  </a:lnTo>
                  <a:lnTo>
                    <a:pt x="4193" y="47707"/>
                  </a:lnTo>
                  <a:lnTo>
                    <a:pt x="4937" y="46901"/>
                  </a:lnTo>
                  <a:lnTo>
                    <a:pt x="6916" y="47660"/>
                  </a:lnTo>
                  <a:lnTo>
                    <a:pt x="9826" y="49178"/>
                  </a:lnTo>
                  <a:lnTo>
                    <a:pt x="11195" y="50211"/>
                  </a:lnTo>
                  <a:lnTo>
                    <a:pt x="11759" y="51001"/>
                  </a:lnTo>
                  <a:lnTo>
                    <a:pt x="12079" y="51666"/>
                  </a:lnTo>
                  <a:lnTo>
                    <a:pt x="11907" y="52808"/>
                  </a:lnTo>
                  <a:lnTo>
                    <a:pt x="12564" y="53254"/>
                  </a:lnTo>
                  <a:lnTo>
                    <a:pt x="13934" y="53418"/>
                  </a:lnTo>
                  <a:lnTo>
                    <a:pt x="14849" y="53771"/>
                  </a:lnTo>
                  <a:lnTo>
                    <a:pt x="14528" y="55273"/>
                  </a:lnTo>
                  <a:lnTo>
                    <a:pt x="14466" y="56501"/>
                  </a:lnTo>
                  <a:lnTo>
                    <a:pt x="15725" y="56329"/>
                  </a:lnTo>
                  <a:lnTo>
                    <a:pt x="17313" y="55390"/>
                  </a:lnTo>
                  <a:lnTo>
                    <a:pt x="18549" y="53692"/>
                  </a:lnTo>
                  <a:lnTo>
                    <a:pt x="19316" y="52042"/>
                  </a:lnTo>
                  <a:lnTo>
                    <a:pt x="19895" y="48020"/>
                  </a:lnTo>
                  <a:lnTo>
                    <a:pt x="20098" y="47684"/>
                  </a:lnTo>
                  <a:lnTo>
                    <a:pt x="21053" y="47997"/>
                  </a:lnTo>
                  <a:lnTo>
                    <a:pt x="24910" y="47825"/>
                  </a:lnTo>
                  <a:lnTo>
                    <a:pt x="26733" y="48576"/>
                  </a:lnTo>
                  <a:lnTo>
                    <a:pt x="29620" y="48701"/>
                  </a:lnTo>
                  <a:lnTo>
                    <a:pt x="29565" y="49327"/>
                  </a:lnTo>
                  <a:lnTo>
                    <a:pt x="30073" y="50313"/>
                  </a:lnTo>
                  <a:lnTo>
                    <a:pt x="31356" y="51729"/>
                  </a:lnTo>
                  <a:lnTo>
                    <a:pt x="31982" y="52652"/>
                  </a:lnTo>
                  <a:lnTo>
                    <a:pt x="33320" y="52816"/>
                  </a:lnTo>
                  <a:lnTo>
                    <a:pt x="35393" y="52308"/>
                  </a:lnTo>
                  <a:lnTo>
                    <a:pt x="36598" y="51776"/>
                  </a:lnTo>
                  <a:lnTo>
                    <a:pt x="37060" y="52151"/>
                  </a:lnTo>
                  <a:lnTo>
                    <a:pt x="38945" y="51783"/>
                  </a:lnTo>
                  <a:lnTo>
                    <a:pt x="40619" y="50641"/>
                  </a:lnTo>
                  <a:lnTo>
                    <a:pt x="41034" y="49773"/>
                  </a:lnTo>
                  <a:lnTo>
                    <a:pt x="42724" y="49155"/>
                  </a:lnTo>
                  <a:lnTo>
                    <a:pt x="45008" y="47739"/>
                  </a:lnTo>
                  <a:lnTo>
                    <a:pt x="48145" y="46651"/>
                  </a:lnTo>
                  <a:lnTo>
                    <a:pt x="58433" y="45478"/>
                  </a:lnTo>
                  <a:lnTo>
                    <a:pt x="58832" y="44594"/>
                  </a:lnTo>
                  <a:lnTo>
                    <a:pt x="58684" y="42567"/>
                  </a:lnTo>
                  <a:lnTo>
                    <a:pt x="58957" y="42270"/>
                  </a:lnTo>
                  <a:lnTo>
                    <a:pt x="60248" y="42771"/>
                  </a:lnTo>
                  <a:lnTo>
                    <a:pt x="62329" y="43248"/>
                  </a:lnTo>
                  <a:lnTo>
                    <a:pt x="63933" y="43960"/>
                  </a:lnTo>
                  <a:lnTo>
                    <a:pt x="64958" y="44899"/>
                  </a:lnTo>
                  <a:lnTo>
                    <a:pt x="65920" y="44938"/>
                  </a:lnTo>
                  <a:lnTo>
                    <a:pt x="67407" y="44281"/>
                  </a:lnTo>
                  <a:lnTo>
                    <a:pt x="69417" y="43858"/>
                  </a:lnTo>
                  <a:lnTo>
                    <a:pt x="71295" y="44836"/>
                  </a:lnTo>
                  <a:lnTo>
                    <a:pt x="71843" y="45884"/>
                  </a:lnTo>
                  <a:lnTo>
                    <a:pt x="71514" y="46424"/>
                  </a:lnTo>
                  <a:lnTo>
                    <a:pt x="71545" y="47277"/>
                  </a:lnTo>
                  <a:lnTo>
                    <a:pt x="72132" y="47989"/>
                  </a:lnTo>
                  <a:lnTo>
                    <a:pt x="73658" y="49147"/>
                  </a:lnTo>
                  <a:lnTo>
                    <a:pt x="75614" y="50140"/>
                  </a:lnTo>
                  <a:lnTo>
                    <a:pt x="76631" y="50062"/>
                  </a:lnTo>
                  <a:lnTo>
                    <a:pt x="77006" y="49100"/>
                  </a:lnTo>
                  <a:lnTo>
                    <a:pt x="77366" y="46792"/>
                  </a:lnTo>
                  <a:lnTo>
                    <a:pt x="77499" y="44320"/>
                  </a:lnTo>
                  <a:lnTo>
                    <a:pt x="77053" y="42904"/>
                  </a:lnTo>
                  <a:lnTo>
                    <a:pt x="75997" y="42560"/>
                  </a:lnTo>
                  <a:lnTo>
                    <a:pt x="74737" y="42442"/>
                  </a:lnTo>
                  <a:lnTo>
                    <a:pt x="74065" y="42145"/>
                  </a:lnTo>
                  <a:lnTo>
                    <a:pt x="74307" y="41370"/>
                  </a:lnTo>
                  <a:lnTo>
                    <a:pt x="75308" y="39352"/>
                  </a:lnTo>
                  <a:lnTo>
                    <a:pt x="75301" y="36653"/>
                  </a:lnTo>
                  <a:lnTo>
                    <a:pt x="73024" y="33570"/>
                  </a:lnTo>
                  <a:lnTo>
                    <a:pt x="71045" y="30590"/>
                  </a:lnTo>
                  <a:lnTo>
                    <a:pt x="71052" y="29573"/>
                  </a:lnTo>
                  <a:lnTo>
                    <a:pt x="72242" y="27805"/>
                  </a:lnTo>
                  <a:lnTo>
                    <a:pt x="74065" y="26396"/>
                  </a:lnTo>
                  <a:lnTo>
                    <a:pt x="78125" y="24049"/>
                  </a:lnTo>
                  <a:lnTo>
                    <a:pt x="79400" y="23564"/>
                  </a:lnTo>
                  <a:lnTo>
                    <a:pt x="81043" y="23173"/>
                  </a:lnTo>
                  <a:lnTo>
                    <a:pt x="83406" y="22203"/>
                  </a:lnTo>
                  <a:lnTo>
                    <a:pt x="84540" y="21209"/>
                  </a:lnTo>
                  <a:lnTo>
                    <a:pt x="85307" y="20130"/>
                  </a:lnTo>
                  <a:lnTo>
                    <a:pt x="86418" y="14505"/>
                  </a:lnTo>
                  <a:lnTo>
                    <a:pt x="86676" y="14262"/>
                  </a:lnTo>
                  <a:lnTo>
                    <a:pt x="87004" y="13934"/>
                  </a:lnTo>
                  <a:lnTo>
                    <a:pt x="91143" y="15882"/>
                  </a:lnTo>
                  <a:lnTo>
                    <a:pt x="91511" y="15553"/>
                  </a:lnTo>
                  <a:lnTo>
                    <a:pt x="92215" y="15240"/>
                  </a:lnTo>
                  <a:lnTo>
                    <a:pt x="93560" y="13746"/>
                  </a:lnTo>
                  <a:lnTo>
                    <a:pt x="93858" y="12619"/>
                  </a:lnTo>
                  <a:lnTo>
                    <a:pt x="93826" y="10468"/>
                  </a:lnTo>
                  <a:lnTo>
                    <a:pt x="93951" y="8442"/>
                  </a:lnTo>
                  <a:lnTo>
                    <a:pt x="94210" y="7792"/>
                  </a:lnTo>
                  <a:lnTo>
                    <a:pt x="94828" y="8035"/>
                  </a:lnTo>
                  <a:lnTo>
                    <a:pt x="96612" y="9083"/>
                  </a:lnTo>
                  <a:lnTo>
                    <a:pt x="98028" y="10272"/>
                  </a:lnTo>
                  <a:lnTo>
                    <a:pt x="99350" y="13253"/>
                  </a:lnTo>
                  <a:lnTo>
                    <a:pt x="102440" y="14043"/>
                  </a:lnTo>
                  <a:lnTo>
                    <a:pt x="106344" y="14121"/>
                  </a:lnTo>
                  <a:lnTo>
                    <a:pt x="107736" y="12791"/>
                  </a:lnTo>
                  <a:lnTo>
                    <a:pt x="109004" y="12486"/>
                  </a:lnTo>
                  <a:lnTo>
                    <a:pt x="110436" y="12893"/>
                  </a:lnTo>
                  <a:lnTo>
                    <a:pt x="113456" y="13355"/>
                  </a:lnTo>
                  <a:lnTo>
                    <a:pt x="113792" y="10953"/>
                  </a:lnTo>
                  <a:lnTo>
                    <a:pt x="115529" y="8442"/>
                  </a:lnTo>
                  <a:lnTo>
                    <a:pt x="116319" y="7565"/>
                  </a:lnTo>
                  <a:lnTo>
                    <a:pt x="118533" y="7651"/>
                  </a:lnTo>
                  <a:lnTo>
                    <a:pt x="119072" y="5774"/>
                  </a:lnTo>
                  <a:lnTo>
                    <a:pt x="119620" y="571"/>
                  </a:lnTo>
                  <a:lnTo>
                    <a:pt x="120082" y="0"/>
                  </a:lnTo>
                  <a:lnTo>
                    <a:pt x="121693" y="110"/>
                  </a:lnTo>
                  <a:lnTo>
                    <a:pt x="123297" y="1056"/>
                  </a:lnTo>
                  <a:lnTo>
                    <a:pt x="123774" y="1831"/>
                  </a:lnTo>
                  <a:lnTo>
                    <a:pt x="124611" y="1768"/>
                  </a:lnTo>
                  <a:lnTo>
                    <a:pt x="125778" y="1236"/>
                  </a:lnTo>
                  <a:lnTo>
                    <a:pt x="127052" y="900"/>
                  </a:lnTo>
                  <a:lnTo>
                    <a:pt x="129079" y="1455"/>
                  </a:lnTo>
                  <a:lnTo>
                    <a:pt x="133389" y="3818"/>
                  </a:lnTo>
                  <a:lnTo>
                    <a:pt x="135619" y="4686"/>
                  </a:lnTo>
                  <a:lnTo>
                    <a:pt x="137028" y="4522"/>
                  </a:lnTo>
                  <a:lnTo>
                    <a:pt x="138350" y="4553"/>
                  </a:lnTo>
                  <a:lnTo>
                    <a:pt x="143443" y="8199"/>
                  </a:lnTo>
                  <a:lnTo>
                    <a:pt x="147002" y="8708"/>
                  </a:lnTo>
                  <a:lnTo>
                    <a:pt x="150249" y="8723"/>
                  </a:lnTo>
                  <a:lnTo>
                    <a:pt x="151297" y="7628"/>
                  </a:lnTo>
                  <a:lnTo>
                    <a:pt x="152674" y="6697"/>
                  </a:lnTo>
                  <a:lnTo>
                    <a:pt x="154122" y="6822"/>
                  </a:lnTo>
                  <a:lnTo>
                    <a:pt x="155381" y="7299"/>
                  </a:lnTo>
                  <a:lnTo>
                    <a:pt x="157838" y="8880"/>
                  </a:lnTo>
                  <a:lnTo>
                    <a:pt x="158972" y="9287"/>
                  </a:lnTo>
                  <a:lnTo>
                    <a:pt x="160482" y="9545"/>
                  </a:lnTo>
                  <a:lnTo>
                    <a:pt x="161585" y="9897"/>
                  </a:lnTo>
                  <a:lnTo>
                    <a:pt x="162563" y="1263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AFC4082-289A-C336-C34E-7BF8E6950726}"/>
                </a:ext>
              </a:extLst>
            </p:cNvPr>
            <p:cNvSpPr>
              <a:spLocks/>
            </p:cNvSpPr>
            <p:nvPr/>
          </p:nvSpPr>
          <p:spPr>
            <a:xfrm>
              <a:off x="9729955" y="4869000"/>
              <a:ext cx="1011108" cy="1215214"/>
            </a:xfrm>
            <a:custGeom>
              <a:avLst/>
              <a:gdLst>
                <a:gd name="connsiteX0" fmla="*/ 384162 w 1011108"/>
                <a:gd name="connsiteY0" fmla="*/ 27828 h 1215214"/>
                <a:gd name="connsiteX1" fmla="*/ 383364 w 1011108"/>
                <a:gd name="connsiteY1" fmla="*/ 25825 h 1215214"/>
                <a:gd name="connsiteX2" fmla="*/ 383716 w 1011108"/>
                <a:gd name="connsiteY2" fmla="*/ 25324 h 1215214"/>
                <a:gd name="connsiteX3" fmla="*/ 384123 w 1011108"/>
                <a:gd name="connsiteY3" fmla="*/ 25058 h 1215214"/>
                <a:gd name="connsiteX4" fmla="*/ 384639 w 1011108"/>
                <a:gd name="connsiteY4" fmla="*/ 25121 h 1215214"/>
                <a:gd name="connsiteX5" fmla="*/ 386673 w 1011108"/>
                <a:gd name="connsiteY5" fmla="*/ 27265 h 1215214"/>
                <a:gd name="connsiteX6" fmla="*/ 387557 w 1011108"/>
                <a:gd name="connsiteY6" fmla="*/ 27851 h 1215214"/>
                <a:gd name="connsiteX7" fmla="*/ 388856 w 1011108"/>
                <a:gd name="connsiteY7" fmla="*/ 29408 h 1215214"/>
                <a:gd name="connsiteX8" fmla="*/ 391790 w 1011108"/>
                <a:gd name="connsiteY8" fmla="*/ 29596 h 1215214"/>
                <a:gd name="connsiteX9" fmla="*/ 395310 w 1011108"/>
                <a:gd name="connsiteY9" fmla="*/ 27922 h 1215214"/>
                <a:gd name="connsiteX10" fmla="*/ 396953 w 1011108"/>
                <a:gd name="connsiteY10" fmla="*/ 28603 h 1215214"/>
                <a:gd name="connsiteX11" fmla="*/ 397735 w 1011108"/>
                <a:gd name="connsiteY11" fmla="*/ 28477 h 1215214"/>
                <a:gd name="connsiteX12" fmla="*/ 400317 w 1011108"/>
                <a:gd name="connsiteY12" fmla="*/ 26889 h 1215214"/>
                <a:gd name="connsiteX13" fmla="*/ 402000 w 1011108"/>
                <a:gd name="connsiteY13" fmla="*/ 26435 h 1215214"/>
                <a:gd name="connsiteX14" fmla="*/ 403126 w 1011108"/>
                <a:gd name="connsiteY14" fmla="*/ 25262 h 1215214"/>
                <a:gd name="connsiteX15" fmla="*/ 404268 w 1011108"/>
                <a:gd name="connsiteY15" fmla="*/ 26529 h 1215214"/>
                <a:gd name="connsiteX16" fmla="*/ 406819 w 1011108"/>
                <a:gd name="connsiteY16" fmla="*/ 28000 h 1215214"/>
                <a:gd name="connsiteX17" fmla="*/ 407625 w 1011108"/>
                <a:gd name="connsiteY17" fmla="*/ 29541 h 1215214"/>
                <a:gd name="connsiteX18" fmla="*/ 408704 w 1011108"/>
                <a:gd name="connsiteY18" fmla="*/ 30269 h 1215214"/>
                <a:gd name="connsiteX19" fmla="*/ 409064 w 1011108"/>
                <a:gd name="connsiteY19" fmla="*/ 30754 h 1215214"/>
                <a:gd name="connsiteX20" fmla="*/ 407507 w 1011108"/>
                <a:gd name="connsiteY20" fmla="*/ 32373 h 1215214"/>
                <a:gd name="connsiteX21" fmla="*/ 407311 w 1011108"/>
                <a:gd name="connsiteY21" fmla="*/ 34118 h 1215214"/>
                <a:gd name="connsiteX22" fmla="*/ 405645 w 1011108"/>
                <a:gd name="connsiteY22" fmla="*/ 34001 h 1215214"/>
                <a:gd name="connsiteX23" fmla="*/ 403650 w 1011108"/>
                <a:gd name="connsiteY23" fmla="*/ 36864 h 1215214"/>
                <a:gd name="connsiteX24" fmla="*/ 396163 w 1011108"/>
                <a:gd name="connsiteY24" fmla="*/ 41668 h 1215214"/>
                <a:gd name="connsiteX25" fmla="*/ 389443 w 1011108"/>
                <a:gd name="connsiteY25" fmla="*/ 37568 h 1215214"/>
                <a:gd name="connsiteX26" fmla="*/ 386525 w 1011108"/>
                <a:gd name="connsiteY26" fmla="*/ 34799 h 1215214"/>
                <a:gd name="connsiteX27" fmla="*/ 384569 w 1011108"/>
                <a:gd name="connsiteY27" fmla="*/ 30965 h 1215214"/>
                <a:gd name="connsiteX28" fmla="*/ 384162 w 1011108"/>
                <a:gd name="connsiteY28" fmla="*/ 27828 h 1215214"/>
                <a:gd name="connsiteX29" fmla="*/ 528637 w 1011108"/>
                <a:gd name="connsiteY29" fmla="*/ 127053 h 1215214"/>
                <a:gd name="connsiteX30" fmla="*/ 528888 w 1011108"/>
                <a:gd name="connsiteY30" fmla="*/ 128187 h 1215214"/>
                <a:gd name="connsiteX31" fmla="*/ 530077 w 1011108"/>
                <a:gd name="connsiteY31" fmla="*/ 129290 h 1215214"/>
                <a:gd name="connsiteX32" fmla="*/ 531016 w 1011108"/>
                <a:gd name="connsiteY32" fmla="*/ 128242 h 1215214"/>
                <a:gd name="connsiteX33" fmla="*/ 530523 w 1011108"/>
                <a:gd name="connsiteY33" fmla="*/ 127334 h 1215214"/>
                <a:gd name="connsiteX34" fmla="*/ 530374 w 1011108"/>
                <a:gd name="connsiteY34" fmla="*/ 125629 h 1215214"/>
                <a:gd name="connsiteX35" fmla="*/ 529169 w 1011108"/>
                <a:gd name="connsiteY35" fmla="*/ 124088 h 1215214"/>
                <a:gd name="connsiteX36" fmla="*/ 528653 w 1011108"/>
                <a:gd name="connsiteY36" fmla="*/ 125394 h 1215214"/>
                <a:gd name="connsiteX37" fmla="*/ 528160 w 1011108"/>
                <a:gd name="connsiteY37" fmla="*/ 125699 h 1215214"/>
                <a:gd name="connsiteX38" fmla="*/ 527698 w 1011108"/>
                <a:gd name="connsiteY38" fmla="*/ 126740 h 1215214"/>
                <a:gd name="connsiteX39" fmla="*/ 528637 w 1011108"/>
                <a:gd name="connsiteY39" fmla="*/ 127053 h 1215214"/>
                <a:gd name="connsiteX40" fmla="*/ 578136 w 1011108"/>
                <a:gd name="connsiteY40" fmla="*/ 149616 h 1215214"/>
                <a:gd name="connsiteX41" fmla="*/ 579098 w 1011108"/>
                <a:gd name="connsiteY41" fmla="*/ 149631 h 1215214"/>
                <a:gd name="connsiteX42" fmla="*/ 580663 w 1011108"/>
                <a:gd name="connsiteY42" fmla="*/ 149115 h 1215214"/>
                <a:gd name="connsiteX43" fmla="*/ 581477 w 1011108"/>
                <a:gd name="connsiteY43" fmla="*/ 148020 h 1215214"/>
                <a:gd name="connsiteX44" fmla="*/ 582330 w 1011108"/>
                <a:gd name="connsiteY44" fmla="*/ 148301 h 1215214"/>
                <a:gd name="connsiteX45" fmla="*/ 584027 w 1011108"/>
                <a:gd name="connsiteY45" fmla="*/ 146298 h 1215214"/>
                <a:gd name="connsiteX46" fmla="*/ 585169 w 1011108"/>
                <a:gd name="connsiteY46" fmla="*/ 145313 h 1215214"/>
                <a:gd name="connsiteX47" fmla="*/ 588205 w 1011108"/>
                <a:gd name="connsiteY47" fmla="*/ 144984 h 1215214"/>
                <a:gd name="connsiteX48" fmla="*/ 586155 w 1011108"/>
                <a:gd name="connsiteY48" fmla="*/ 142441 h 1215214"/>
                <a:gd name="connsiteX49" fmla="*/ 585787 w 1011108"/>
                <a:gd name="connsiteY49" fmla="*/ 142262 h 1215214"/>
                <a:gd name="connsiteX50" fmla="*/ 582955 w 1011108"/>
                <a:gd name="connsiteY50" fmla="*/ 143247 h 1215214"/>
                <a:gd name="connsiteX51" fmla="*/ 579309 w 1011108"/>
                <a:gd name="connsiteY51" fmla="*/ 143896 h 1215214"/>
                <a:gd name="connsiteX52" fmla="*/ 577901 w 1011108"/>
                <a:gd name="connsiteY52" fmla="*/ 145266 h 1215214"/>
                <a:gd name="connsiteX53" fmla="*/ 576446 w 1011108"/>
                <a:gd name="connsiteY53" fmla="*/ 147511 h 1215214"/>
                <a:gd name="connsiteX54" fmla="*/ 576118 w 1011108"/>
                <a:gd name="connsiteY54" fmla="*/ 149514 h 1215214"/>
                <a:gd name="connsiteX55" fmla="*/ 576376 w 1011108"/>
                <a:gd name="connsiteY55" fmla="*/ 150148 h 1215214"/>
                <a:gd name="connsiteX56" fmla="*/ 578136 w 1011108"/>
                <a:gd name="connsiteY56" fmla="*/ 149616 h 1215214"/>
                <a:gd name="connsiteX57" fmla="*/ 642429 w 1011108"/>
                <a:gd name="connsiteY57" fmla="*/ 2269 h 1215214"/>
                <a:gd name="connsiteX58" fmla="*/ 642961 w 1011108"/>
                <a:gd name="connsiteY58" fmla="*/ 743 h 1215214"/>
                <a:gd name="connsiteX59" fmla="*/ 642014 w 1011108"/>
                <a:gd name="connsiteY59" fmla="*/ 0 h 1215214"/>
                <a:gd name="connsiteX60" fmla="*/ 640888 w 1011108"/>
                <a:gd name="connsiteY60" fmla="*/ 1557 h 1215214"/>
                <a:gd name="connsiteX61" fmla="*/ 641858 w 1011108"/>
                <a:gd name="connsiteY61" fmla="*/ 2871 h 1215214"/>
                <a:gd name="connsiteX62" fmla="*/ 642429 w 1011108"/>
                <a:gd name="connsiteY62" fmla="*/ 2269 h 1215214"/>
                <a:gd name="connsiteX63" fmla="*/ 520157 w 1011108"/>
                <a:gd name="connsiteY63" fmla="*/ 29463 h 1215214"/>
                <a:gd name="connsiteX64" fmla="*/ 523294 w 1011108"/>
                <a:gd name="connsiteY64" fmla="*/ 25371 h 1215214"/>
                <a:gd name="connsiteX65" fmla="*/ 524147 w 1011108"/>
                <a:gd name="connsiteY65" fmla="*/ 21319 h 1215214"/>
                <a:gd name="connsiteX66" fmla="*/ 523075 w 1011108"/>
                <a:gd name="connsiteY66" fmla="*/ 21593 h 1215214"/>
                <a:gd name="connsiteX67" fmla="*/ 522973 w 1011108"/>
                <a:gd name="connsiteY67" fmla="*/ 23376 h 1215214"/>
                <a:gd name="connsiteX68" fmla="*/ 522605 w 1011108"/>
                <a:gd name="connsiteY68" fmla="*/ 24574 h 1215214"/>
                <a:gd name="connsiteX69" fmla="*/ 522113 w 1011108"/>
                <a:gd name="connsiteY69" fmla="*/ 25004 h 1215214"/>
                <a:gd name="connsiteX70" fmla="*/ 521260 w 1011108"/>
                <a:gd name="connsiteY70" fmla="*/ 25763 h 1215214"/>
                <a:gd name="connsiteX71" fmla="*/ 519304 w 1011108"/>
                <a:gd name="connsiteY71" fmla="*/ 29017 h 1215214"/>
                <a:gd name="connsiteX72" fmla="*/ 518467 w 1011108"/>
                <a:gd name="connsiteY72" fmla="*/ 29823 h 1215214"/>
                <a:gd name="connsiteX73" fmla="*/ 518577 w 1011108"/>
                <a:gd name="connsiteY73" fmla="*/ 30824 h 1215214"/>
                <a:gd name="connsiteX74" fmla="*/ 520157 w 1011108"/>
                <a:gd name="connsiteY74" fmla="*/ 29463 h 1215214"/>
                <a:gd name="connsiteX75" fmla="*/ 430031 w 1011108"/>
                <a:gd name="connsiteY75" fmla="*/ 24683 h 1215214"/>
                <a:gd name="connsiteX76" fmla="*/ 431783 w 1011108"/>
                <a:gd name="connsiteY76" fmla="*/ 28118 h 1215214"/>
                <a:gd name="connsiteX77" fmla="*/ 432221 w 1011108"/>
                <a:gd name="connsiteY77" fmla="*/ 27773 h 1215214"/>
                <a:gd name="connsiteX78" fmla="*/ 433012 w 1011108"/>
                <a:gd name="connsiteY78" fmla="*/ 24800 h 1215214"/>
                <a:gd name="connsiteX79" fmla="*/ 432300 w 1011108"/>
                <a:gd name="connsiteY79" fmla="*/ 23408 h 1215214"/>
                <a:gd name="connsiteX80" fmla="*/ 432221 w 1011108"/>
                <a:gd name="connsiteY80" fmla="*/ 20990 h 1215214"/>
                <a:gd name="connsiteX81" fmla="*/ 431900 w 1011108"/>
                <a:gd name="connsiteY81" fmla="*/ 20349 h 1215214"/>
                <a:gd name="connsiteX82" fmla="*/ 431001 w 1011108"/>
                <a:gd name="connsiteY82" fmla="*/ 21671 h 1215214"/>
                <a:gd name="connsiteX83" fmla="*/ 429819 w 1011108"/>
                <a:gd name="connsiteY83" fmla="*/ 21867 h 1215214"/>
                <a:gd name="connsiteX84" fmla="*/ 430531 w 1011108"/>
                <a:gd name="connsiteY84" fmla="*/ 23619 h 1215214"/>
                <a:gd name="connsiteX85" fmla="*/ 430031 w 1011108"/>
                <a:gd name="connsiteY85" fmla="*/ 24683 h 1215214"/>
                <a:gd name="connsiteX86" fmla="*/ 515338 w 1011108"/>
                <a:gd name="connsiteY86" fmla="*/ 34016 h 1215214"/>
                <a:gd name="connsiteX87" fmla="*/ 517340 w 1011108"/>
                <a:gd name="connsiteY87" fmla="*/ 32373 h 1215214"/>
                <a:gd name="connsiteX88" fmla="*/ 517536 w 1011108"/>
                <a:gd name="connsiteY88" fmla="*/ 31411 h 1215214"/>
                <a:gd name="connsiteX89" fmla="*/ 516871 w 1011108"/>
                <a:gd name="connsiteY89" fmla="*/ 31881 h 1215214"/>
                <a:gd name="connsiteX90" fmla="*/ 512873 w 1011108"/>
                <a:gd name="connsiteY90" fmla="*/ 33868 h 1215214"/>
                <a:gd name="connsiteX91" fmla="*/ 510964 w 1011108"/>
                <a:gd name="connsiteY91" fmla="*/ 36105 h 1215214"/>
                <a:gd name="connsiteX92" fmla="*/ 514438 w 1011108"/>
                <a:gd name="connsiteY92" fmla="*/ 34447 h 1215214"/>
                <a:gd name="connsiteX93" fmla="*/ 515338 w 1011108"/>
                <a:gd name="connsiteY93" fmla="*/ 34016 h 1215214"/>
                <a:gd name="connsiteX94" fmla="*/ 525602 w 1011108"/>
                <a:gd name="connsiteY94" fmla="*/ 124815 h 1215214"/>
                <a:gd name="connsiteX95" fmla="*/ 525954 w 1011108"/>
                <a:gd name="connsiteY95" fmla="*/ 124651 h 1215214"/>
                <a:gd name="connsiteX96" fmla="*/ 526556 w 1011108"/>
                <a:gd name="connsiteY96" fmla="*/ 123947 h 1215214"/>
                <a:gd name="connsiteX97" fmla="*/ 526267 w 1011108"/>
                <a:gd name="connsiteY97" fmla="*/ 121991 h 1215214"/>
                <a:gd name="connsiteX98" fmla="*/ 525578 w 1011108"/>
                <a:gd name="connsiteY98" fmla="*/ 122930 h 1215214"/>
                <a:gd name="connsiteX99" fmla="*/ 525602 w 1011108"/>
                <a:gd name="connsiteY99" fmla="*/ 124815 h 1215214"/>
                <a:gd name="connsiteX100" fmla="*/ 641623 w 1011108"/>
                <a:gd name="connsiteY100" fmla="*/ 13065 h 1215214"/>
                <a:gd name="connsiteX101" fmla="*/ 641506 w 1011108"/>
                <a:gd name="connsiteY101" fmla="*/ 13683 h 1215214"/>
                <a:gd name="connsiteX102" fmla="*/ 641757 w 1011108"/>
                <a:gd name="connsiteY102" fmla="*/ 15092 h 1215214"/>
                <a:gd name="connsiteX103" fmla="*/ 642946 w 1011108"/>
                <a:gd name="connsiteY103" fmla="*/ 15756 h 1215214"/>
                <a:gd name="connsiteX104" fmla="*/ 644776 w 1011108"/>
                <a:gd name="connsiteY104" fmla="*/ 14481 h 1215214"/>
                <a:gd name="connsiteX105" fmla="*/ 643086 w 1011108"/>
                <a:gd name="connsiteY105" fmla="*/ 11978 h 1215214"/>
                <a:gd name="connsiteX106" fmla="*/ 641623 w 1011108"/>
                <a:gd name="connsiteY106" fmla="*/ 13065 h 1215214"/>
                <a:gd name="connsiteX107" fmla="*/ 518052 w 1011108"/>
                <a:gd name="connsiteY107" fmla="*/ 123814 h 1215214"/>
                <a:gd name="connsiteX108" fmla="*/ 518302 w 1011108"/>
                <a:gd name="connsiteY108" fmla="*/ 124815 h 1215214"/>
                <a:gd name="connsiteX109" fmla="*/ 518670 w 1011108"/>
                <a:gd name="connsiteY109" fmla="*/ 124933 h 1215214"/>
                <a:gd name="connsiteX110" fmla="*/ 519985 w 1011108"/>
                <a:gd name="connsiteY110" fmla="*/ 124839 h 1215214"/>
                <a:gd name="connsiteX111" fmla="*/ 520462 w 1011108"/>
                <a:gd name="connsiteY111" fmla="*/ 122930 h 1215214"/>
                <a:gd name="connsiteX112" fmla="*/ 519883 w 1011108"/>
                <a:gd name="connsiteY112" fmla="*/ 122695 h 1215214"/>
                <a:gd name="connsiteX113" fmla="*/ 518490 w 1011108"/>
                <a:gd name="connsiteY113" fmla="*/ 122906 h 1215214"/>
                <a:gd name="connsiteX114" fmla="*/ 518052 w 1011108"/>
                <a:gd name="connsiteY114" fmla="*/ 123814 h 1215214"/>
                <a:gd name="connsiteX115" fmla="*/ 526454 w 1011108"/>
                <a:gd name="connsiteY115" fmla="*/ 92528 h 1215214"/>
                <a:gd name="connsiteX116" fmla="*/ 524295 w 1011108"/>
                <a:gd name="connsiteY116" fmla="*/ 91644 h 1215214"/>
                <a:gd name="connsiteX117" fmla="*/ 523482 w 1011108"/>
                <a:gd name="connsiteY117" fmla="*/ 90681 h 1215214"/>
                <a:gd name="connsiteX118" fmla="*/ 523380 w 1011108"/>
                <a:gd name="connsiteY118" fmla="*/ 89727 h 1215214"/>
                <a:gd name="connsiteX119" fmla="*/ 524319 w 1011108"/>
                <a:gd name="connsiteY119" fmla="*/ 86871 h 1215214"/>
                <a:gd name="connsiteX120" fmla="*/ 524905 w 1011108"/>
                <a:gd name="connsiteY120" fmla="*/ 86011 h 1215214"/>
                <a:gd name="connsiteX121" fmla="*/ 525523 w 1011108"/>
                <a:gd name="connsiteY121" fmla="*/ 85768 h 1215214"/>
                <a:gd name="connsiteX122" fmla="*/ 526900 w 1011108"/>
                <a:gd name="connsiteY122" fmla="*/ 84204 h 1215214"/>
                <a:gd name="connsiteX123" fmla="*/ 526572 w 1011108"/>
                <a:gd name="connsiteY123" fmla="*/ 83296 h 1215214"/>
                <a:gd name="connsiteX124" fmla="*/ 526126 w 1011108"/>
                <a:gd name="connsiteY124" fmla="*/ 82780 h 1215214"/>
                <a:gd name="connsiteX125" fmla="*/ 525571 w 1011108"/>
                <a:gd name="connsiteY125" fmla="*/ 82490 h 1215214"/>
                <a:gd name="connsiteX126" fmla="*/ 524679 w 1011108"/>
                <a:gd name="connsiteY126" fmla="*/ 84548 h 1215214"/>
                <a:gd name="connsiteX127" fmla="*/ 523654 w 1011108"/>
                <a:gd name="connsiteY127" fmla="*/ 84610 h 1215214"/>
                <a:gd name="connsiteX128" fmla="*/ 522707 w 1011108"/>
                <a:gd name="connsiteY128" fmla="*/ 83680 h 1215214"/>
                <a:gd name="connsiteX129" fmla="*/ 522293 w 1011108"/>
                <a:gd name="connsiteY129" fmla="*/ 81935 h 1215214"/>
                <a:gd name="connsiteX130" fmla="*/ 522425 w 1011108"/>
                <a:gd name="connsiteY130" fmla="*/ 80933 h 1215214"/>
                <a:gd name="connsiteX131" fmla="*/ 521409 w 1011108"/>
                <a:gd name="connsiteY131" fmla="*/ 80808 h 1215214"/>
                <a:gd name="connsiteX132" fmla="*/ 519812 w 1011108"/>
                <a:gd name="connsiteY132" fmla="*/ 81825 h 1215214"/>
                <a:gd name="connsiteX133" fmla="*/ 518733 w 1011108"/>
                <a:gd name="connsiteY133" fmla="*/ 83453 h 1215214"/>
                <a:gd name="connsiteX134" fmla="*/ 516331 w 1011108"/>
                <a:gd name="connsiteY134" fmla="*/ 85056 h 1215214"/>
                <a:gd name="connsiteX135" fmla="*/ 516042 w 1011108"/>
                <a:gd name="connsiteY135" fmla="*/ 88342 h 1215214"/>
                <a:gd name="connsiteX136" fmla="*/ 516402 w 1011108"/>
                <a:gd name="connsiteY136" fmla="*/ 90932 h 1215214"/>
                <a:gd name="connsiteX137" fmla="*/ 515619 w 1011108"/>
                <a:gd name="connsiteY137" fmla="*/ 92043 h 1215214"/>
                <a:gd name="connsiteX138" fmla="*/ 514375 w 1011108"/>
                <a:gd name="connsiteY138" fmla="*/ 92857 h 1215214"/>
                <a:gd name="connsiteX139" fmla="*/ 514985 w 1011108"/>
                <a:gd name="connsiteY139" fmla="*/ 93240 h 1215214"/>
                <a:gd name="connsiteX140" fmla="*/ 517114 w 1011108"/>
                <a:gd name="connsiteY140" fmla="*/ 93365 h 1215214"/>
                <a:gd name="connsiteX141" fmla="*/ 521268 w 1011108"/>
                <a:gd name="connsiteY141" fmla="*/ 94398 h 1215214"/>
                <a:gd name="connsiteX142" fmla="*/ 523756 w 1011108"/>
                <a:gd name="connsiteY142" fmla="*/ 94233 h 1215214"/>
                <a:gd name="connsiteX143" fmla="*/ 526634 w 1011108"/>
                <a:gd name="connsiteY143" fmla="*/ 94679 h 1215214"/>
                <a:gd name="connsiteX144" fmla="*/ 527448 w 1011108"/>
                <a:gd name="connsiteY144" fmla="*/ 93623 h 1215214"/>
                <a:gd name="connsiteX145" fmla="*/ 527878 w 1011108"/>
                <a:gd name="connsiteY145" fmla="*/ 92230 h 1215214"/>
                <a:gd name="connsiteX146" fmla="*/ 527511 w 1011108"/>
                <a:gd name="connsiteY146" fmla="*/ 92113 h 1215214"/>
                <a:gd name="connsiteX147" fmla="*/ 526454 w 1011108"/>
                <a:gd name="connsiteY147" fmla="*/ 92528 h 1215214"/>
                <a:gd name="connsiteX148" fmla="*/ 841583 w 1011108"/>
                <a:gd name="connsiteY148" fmla="*/ 313923 h 1215214"/>
                <a:gd name="connsiteX149" fmla="*/ 842091 w 1011108"/>
                <a:gd name="connsiteY149" fmla="*/ 313603 h 1215214"/>
                <a:gd name="connsiteX150" fmla="*/ 842850 w 1011108"/>
                <a:gd name="connsiteY150" fmla="*/ 312601 h 1215214"/>
                <a:gd name="connsiteX151" fmla="*/ 842372 w 1011108"/>
                <a:gd name="connsiteY151" fmla="*/ 311365 h 1215214"/>
                <a:gd name="connsiteX152" fmla="*/ 841371 w 1011108"/>
                <a:gd name="connsiteY152" fmla="*/ 309613 h 1215214"/>
                <a:gd name="connsiteX153" fmla="*/ 841622 w 1011108"/>
                <a:gd name="connsiteY153" fmla="*/ 308064 h 1215214"/>
                <a:gd name="connsiteX154" fmla="*/ 841003 w 1011108"/>
                <a:gd name="connsiteY154" fmla="*/ 307672 h 1215214"/>
                <a:gd name="connsiteX155" fmla="*/ 840315 w 1011108"/>
                <a:gd name="connsiteY155" fmla="*/ 307743 h 1215214"/>
                <a:gd name="connsiteX156" fmla="*/ 839564 w 1011108"/>
                <a:gd name="connsiteY156" fmla="*/ 307141 h 1215214"/>
                <a:gd name="connsiteX157" fmla="*/ 837663 w 1011108"/>
                <a:gd name="connsiteY157" fmla="*/ 306420 h 1215214"/>
                <a:gd name="connsiteX158" fmla="*/ 837076 w 1011108"/>
                <a:gd name="connsiteY158" fmla="*/ 308079 h 1215214"/>
                <a:gd name="connsiteX159" fmla="*/ 840393 w 1011108"/>
                <a:gd name="connsiteY159" fmla="*/ 313094 h 1215214"/>
                <a:gd name="connsiteX160" fmla="*/ 841583 w 1011108"/>
                <a:gd name="connsiteY160" fmla="*/ 313923 h 1215214"/>
                <a:gd name="connsiteX161" fmla="*/ 881412 w 1011108"/>
                <a:gd name="connsiteY161" fmla="*/ 362092 h 1215214"/>
                <a:gd name="connsiteX162" fmla="*/ 881967 w 1011108"/>
                <a:gd name="connsiteY162" fmla="*/ 361427 h 1215214"/>
                <a:gd name="connsiteX163" fmla="*/ 882108 w 1011108"/>
                <a:gd name="connsiteY163" fmla="*/ 359769 h 1215214"/>
                <a:gd name="connsiteX164" fmla="*/ 883375 w 1011108"/>
                <a:gd name="connsiteY164" fmla="*/ 355661 h 1215214"/>
                <a:gd name="connsiteX165" fmla="*/ 887960 w 1011108"/>
                <a:gd name="connsiteY165" fmla="*/ 344802 h 1215214"/>
                <a:gd name="connsiteX166" fmla="*/ 888156 w 1011108"/>
                <a:gd name="connsiteY166" fmla="*/ 342745 h 1215214"/>
                <a:gd name="connsiteX167" fmla="*/ 886810 w 1011108"/>
                <a:gd name="connsiteY167" fmla="*/ 341242 h 1215214"/>
                <a:gd name="connsiteX168" fmla="*/ 886458 w 1011108"/>
                <a:gd name="connsiteY168" fmla="*/ 336987 h 1215214"/>
                <a:gd name="connsiteX169" fmla="*/ 885910 w 1011108"/>
                <a:gd name="connsiteY169" fmla="*/ 336760 h 1215214"/>
                <a:gd name="connsiteX170" fmla="*/ 885167 w 1011108"/>
                <a:gd name="connsiteY170" fmla="*/ 337018 h 1215214"/>
                <a:gd name="connsiteX171" fmla="*/ 884236 w 1011108"/>
                <a:gd name="connsiteY171" fmla="*/ 337628 h 1215214"/>
                <a:gd name="connsiteX172" fmla="*/ 883422 w 1011108"/>
                <a:gd name="connsiteY172" fmla="*/ 338833 h 1215214"/>
                <a:gd name="connsiteX173" fmla="*/ 884361 w 1011108"/>
                <a:gd name="connsiteY173" fmla="*/ 339263 h 1215214"/>
                <a:gd name="connsiteX174" fmla="*/ 885581 w 1011108"/>
                <a:gd name="connsiteY174" fmla="*/ 341422 h 1215214"/>
                <a:gd name="connsiteX175" fmla="*/ 885261 w 1011108"/>
                <a:gd name="connsiteY175" fmla="*/ 343426 h 1215214"/>
                <a:gd name="connsiteX176" fmla="*/ 884423 w 1011108"/>
                <a:gd name="connsiteY176" fmla="*/ 344990 h 1215214"/>
                <a:gd name="connsiteX177" fmla="*/ 881107 w 1011108"/>
                <a:gd name="connsiteY177" fmla="*/ 347939 h 1215214"/>
                <a:gd name="connsiteX178" fmla="*/ 881599 w 1011108"/>
                <a:gd name="connsiteY178" fmla="*/ 350576 h 1215214"/>
                <a:gd name="connsiteX179" fmla="*/ 881396 w 1011108"/>
                <a:gd name="connsiteY179" fmla="*/ 351835 h 1215214"/>
                <a:gd name="connsiteX180" fmla="*/ 880254 w 1011108"/>
                <a:gd name="connsiteY180" fmla="*/ 354112 h 1215214"/>
                <a:gd name="connsiteX181" fmla="*/ 879761 w 1011108"/>
                <a:gd name="connsiteY181" fmla="*/ 356600 h 1215214"/>
                <a:gd name="connsiteX182" fmla="*/ 880426 w 1011108"/>
                <a:gd name="connsiteY182" fmla="*/ 360903 h 1215214"/>
                <a:gd name="connsiteX183" fmla="*/ 881412 w 1011108"/>
                <a:gd name="connsiteY183" fmla="*/ 362092 h 1215214"/>
                <a:gd name="connsiteX184" fmla="*/ 889509 w 1011108"/>
                <a:gd name="connsiteY184" fmla="*/ 399997 h 1215214"/>
                <a:gd name="connsiteX185" fmla="*/ 889986 w 1011108"/>
                <a:gd name="connsiteY185" fmla="*/ 399629 h 1215214"/>
                <a:gd name="connsiteX186" fmla="*/ 889634 w 1011108"/>
                <a:gd name="connsiteY186" fmla="*/ 396813 h 1215214"/>
                <a:gd name="connsiteX187" fmla="*/ 890518 w 1011108"/>
                <a:gd name="connsiteY187" fmla="*/ 392799 h 1215214"/>
                <a:gd name="connsiteX188" fmla="*/ 889759 w 1011108"/>
                <a:gd name="connsiteY188" fmla="*/ 392603 h 1215214"/>
                <a:gd name="connsiteX189" fmla="*/ 888609 w 1011108"/>
                <a:gd name="connsiteY189" fmla="*/ 393081 h 1215214"/>
                <a:gd name="connsiteX190" fmla="*/ 888281 w 1011108"/>
                <a:gd name="connsiteY190" fmla="*/ 395271 h 1215214"/>
                <a:gd name="connsiteX191" fmla="*/ 888531 w 1011108"/>
                <a:gd name="connsiteY191" fmla="*/ 397642 h 1215214"/>
                <a:gd name="connsiteX192" fmla="*/ 889509 w 1011108"/>
                <a:gd name="connsiteY192" fmla="*/ 399997 h 1215214"/>
                <a:gd name="connsiteX193" fmla="*/ 889071 w 1011108"/>
                <a:gd name="connsiteY193" fmla="*/ 404300 h 1215214"/>
                <a:gd name="connsiteX194" fmla="*/ 888961 w 1011108"/>
                <a:gd name="connsiteY194" fmla="*/ 408227 h 1215214"/>
                <a:gd name="connsiteX195" fmla="*/ 889634 w 1011108"/>
                <a:gd name="connsiteY195" fmla="*/ 409244 h 1215214"/>
                <a:gd name="connsiteX196" fmla="*/ 890205 w 1011108"/>
                <a:gd name="connsiteY196" fmla="*/ 409377 h 1215214"/>
                <a:gd name="connsiteX197" fmla="*/ 892098 w 1011108"/>
                <a:gd name="connsiteY197" fmla="*/ 402594 h 1215214"/>
                <a:gd name="connsiteX198" fmla="*/ 891723 w 1011108"/>
                <a:gd name="connsiteY198" fmla="*/ 402250 h 1215214"/>
                <a:gd name="connsiteX199" fmla="*/ 889830 w 1011108"/>
                <a:gd name="connsiteY199" fmla="*/ 401827 h 1215214"/>
                <a:gd name="connsiteX200" fmla="*/ 889071 w 1011108"/>
                <a:gd name="connsiteY200" fmla="*/ 404300 h 1215214"/>
                <a:gd name="connsiteX201" fmla="*/ 825748 w 1011108"/>
                <a:gd name="connsiteY201" fmla="*/ 279445 h 1215214"/>
                <a:gd name="connsiteX202" fmla="*/ 826452 w 1011108"/>
                <a:gd name="connsiteY202" fmla="*/ 279078 h 1215214"/>
                <a:gd name="connsiteX203" fmla="*/ 825857 w 1011108"/>
                <a:gd name="connsiteY203" fmla="*/ 277223 h 1215214"/>
                <a:gd name="connsiteX204" fmla="*/ 825122 w 1011108"/>
                <a:gd name="connsiteY204" fmla="*/ 276809 h 1215214"/>
                <a:gd name="connsiteX205" fmla="*/ 825044 w 1011108"/>
                <a:gd name="connsiteY205" fmla="*/ 278155 h 1215214"/>
                <a:gd name="connsiteX206" fmla="*/ 824551 w 1011108"/>
                <a:gd name="connsiteY206" fmla="*/ 279101 h 1215214"/>
                <a:gd name="connsiteX207" fmla="*/ 825114 w 1011108"/>
                <a:gd name="connsiteY207" fmla="*/ 279500 h 1215214"/>
                <a:gd name="connsiteX208" fmla="*/ 825748 w 1011108"/>
                <a:gd name="connsiteY208" fmla="*/ 279445 h 1215214"/>
                <a:gd name="connsiteX209" fmla="*/ 812832 w 1011108"/>
                <a:gd name="connsiteY209" fmla="*/ 276394 h 1215214"/>
                <a:gd name="connsiteX210" fmla="*/ 812823 w 1011108"/>
                <a:gd name="connsiteY210" fmla="*/ 275362 h 1215214"/>
                <a:gd name="connsiteX211" fmla="*/ 812479 w 1011108"/>
                <a:gd name="connsiteY211" fmla="*/ 272991 h 1215214"/>
                <a:gd name="connsiteX212" fmla="*/ 811666 w 1011108"/>
                <a:gd name="connsiteY212" fmla="*/ 273586 h 1215214"/>
                <a:gd name="connsiteX213" fmla="*/ 811533 w 1011108"/>
                <a:gd name="connsiteY213" fmla="*/ 275385 h 1215214"/>
                <a:gd name="connsiteX214" fmla="*/ 812057 w 1011108"/>
                <a:gd name="connsiteY214" fmla="*/ 277106 h 1215214"/>
                <a:gd name="connsiteX215" fmla="*/ 812832 w 1011108"/>
                <a:gd name="connsiteY215" fmla="*/ 276394 h 1215214"/>
                <a:gd name="connsiteX216" fmla="*/ 729121 w 1011108"/>
                <a:gd name="connsiteY216" fmla="*/ 185627 h 1215214"/>
                <a:gd name="connsiteX217" fmla="*/ 730771 w 1011108"/>
                <a:gd name="connsiteY217" fmla="*/ 187246 h 1215214"/>
                <a:gd name="connsiteX218" fmla="*/ 731749 w 1011108"/>
                <a:gd name="connsiteY218" fmla="*/ 189265 h 1215214"/>
                <a:gd name="connsiteX219" fmla="*/ 733134 w 1011108"/>
                <a:gd name="connsiteY219" fmla="*/ 190047 h 1215214"/>
                <a:gd name="connsiteX220" fmla="*/ 733752 w 1011108"/>
                <a:gd name="connsiteY220" fmla="*/ 189218 h 1215214"/>
                <a:gd name="connsiteX221" fmla="*/ 734081 w 1011108"/>
                <a:gd name="connsiteY221" fmla="*/ 188099 h 1215214"/>
                <a:gd name="connsiteX222" fmla="*/ 733134 w 1011108"/>
                <a:gd name="connsiteY222" fmla="*/ 186401 h 1215214"/>
                <a:gd name="connsiteX223" fmla="*/ 732680 w 1011108"/>
                <a:gd name="connsiteY223" fmla="*/ 184218 h 1215214"/>
                <a:gd name="connsiteX224" fmla="*/ 732039 w 1011108"/>
                <a:gd name="connsiteY224" fmla="*/ 184093 h 1215214"/>
                <a:gd name="connsiteX225" fmla="*/ 731640 w 1011108"/>
                <a:gd name="connsiteY225" fmla="*/ 184445 h 1215214"/>
                <a:gd name="connsiteX226" fmla="*/ 730670 w 1011108"/>
                <a:gd name="connsiteY226" fmla="*/ 184766 h 1215214"/>
                <a:gd name="connsiteX227" fmla="*/ 728737 w 1011108"/>
                <a:gd name="connsiteY227" fmla="*/ 184688 h 1215214"/>
                <a:gd name="connsiteX228" fmla="*/ 729121 w 1011108"/>
                <a:gd name="connsiteY228" fmla="*/ 185627 h 1215214"/>
                <a:gd name="connsiteX229" fmla="*/ 644886 w 1011108"/>
                <a:gd name="connsiteY229" fmla="*/ 4491 h 1215214"/>
                <a:gd name="connsiteX230" fmla="*/ 646192 w 1011108"/>
                <a:gd name="connsiteY230" fmla="*/ 3114 h 1215214"/>
                <a:gd name="connsiteX231" fmla="*/ 645316 w 1011108"/>
                <a:gd name="connsiteY231" fmla="*/ 1964 h 1215214"/>
                <a:gd name="connsiteX232" fmla="*/ 643556 w 1011108"/>
                <a:gd name="connsiteY232" fmla="*/ 2167 h 1215214"/>
                <a:gd name="connsiteX233" fmla="*/ 643040 w 1011108"/>
                <a:gd name="connsiteY233" fmla="*/ 3270 h 1215214"/>
                <a:gd name="connsiteX234" fmla="*/ 643501 w 1011108"/>
                <a:gd name="connsiteY234" fmla="*/ 4076 h 1215214"/>
                <a:gd name="connsiteX235" fmla="*/ 644886 w 1011108"/>
                <a:gd name="connsiteY235" fmla="*/ 4491 h 1215214"/>
                <a:gd name="connsiteX236" fmla="*/ 791035 w 1011108"/>
                <a:gd name="connsiteY236" fmla="*/ 228562 h 1215214"/>
                <a:gd name="connsiteX237" fmla="*/ 791489 w 1011108"/>
                <a:gd name="connsiteY237" fmla="*/ 228209 h 1215214"/>
                <a:gd name="connsiteX238" fmla="*/ 791747 w 1011108"/>
                <a:gd name="connsiteY238" fmla="*/ 226105 h 1215214"/>
                <a:gd name="connsiteX239" fmla="*/ 790941 w 1011108"/>
                <a:gd name="connsiteY239" fmla="*/ 226676 h 1215214"/>
                <a:gd name="connsiteX240" fmla="*/ 790394 w 1011108"/>
                <a:gd name="connsiteY240" fmla="*/ 227443 h 1215214"/>
                <a:gd name="connsiteX241" fmla="*/ 789963 w 1011108"/>
                <a:gd name="connsiteY241" fmla="*/ 228413 h 1215214"/>
                <a:gd name="connsiteX242" fmla="*/ 790542 w 1011108"/>
                <a:gd name="connsiteY242" fmla="*/ 228664 h 1215214"/>
                <a:gd name="connsiteX243" fmla="*/ 791035 w 1011108"/>
                <a:gd name="connsiteY243" fmla="*/ 228562 h 1215214"/>
                <a:gd name="connsiteX244" fmla="*/ 792169 w 1011108"/>
                <a:gd name="connsiteY244" fmla="*/ 232090 h 1215214"/>
                <a:gd name="connsiteX245" fmla="*/ 792881 w 1011108"/>
                <a:gd name="connsiteY245" fmla="*/ 232106 h 1215214"/>
                <a:gd name="connsiteX246" fmla="*/ 793406 w 1011108"/>
                <a:gd name="connsiteY246" fmla="*/ 231848 h 1215214"/>
                <a:gd name="connsiteX247" fmla="*/ 793437 w 1011108"/>
                <a:gd name="connsiteY247" fmla="*/ 231519 h 1215214"/>
                <a:gd name="connsiteX248" fmla="*/ 792545 w 1011108"/>
                <a:gd name="connsiteY248" fmla="*/ 230213 h 1215214"/>
                <a:gd name="connsiteX249" fmla="*/ 792029 w 1011108"/>
                <a:gd name="connsiteY249" fmla="*/ 228632 h 1215214"/>
                <a:gd name="connsiteX250" fmla="*/ 791106 w 1011108"/>
                <a:gd name="connsiteY250" fmla="*/ 231660 h 1215214"/>
                <a:gd name="connsiteX251" fmla="*/ 792169 w 1011108"/>
                <a:gd name="connsiteY251" fmla="*/ 232090 h 1215214"/>
                <a:gd name="connsiteX252" fmla="*/ 582963 w 1011108"/>
                <a:gd name="connsiteY252" fmla="*/ 157149 h 1215214"/>
                <a:gd name="connsiteX253" fmla="*/ 581845 w 1011108"/>
                <a:gd name="connsiteY253" fmla="*/ 158096 h 1215214"/>
                <a:gd name="connsiteX254" fmla="*/ 582134 w 1011108"/>
                <a:gd name="connsiteY254" fmla="*/ 159035 h 1215214"/>
                <a:gd name="connsiteX255" fmla="*/ 582955 w 1011108"/>
                <a:gd name="connsiteY255" fmla="*/ 158644 h 1215214"/>
                <a:gd name="connsiteX256" fmla="*/ 585404 w 1011108"/>
                <a:gd name="connsiteY256" fmla="*/ 158182 h 1215214"/>
                <a:gd name="connsiteX257" fmla="*/ 585169 w 1011108"/>
                <a:gd name="connsiteY257" fmla="*/ 156985 h 1215214"/>
                <a:gd name="connsiteX258" fmla="*/ 583699 w 1011108"/>
                <a:gd name="connsiteY258" fmla="*/ 155812 h 1215214"/>
                <a:gd name="connsiteX259" fmla="*/ 582963 w 1011108"/>
                <a:gd name="connsiteY259" fmla="*/ 157149 h 1215214"/>
                <a:gd name="connsiteX260" fmla="*/ 715305 w 1011108"/>
                <a:gd name="connsiteY260" fmla="*/ 687547 h 1215214"/>
                <a:gd name="connsiteX261" fmla="*/ 713982 w 1011108"/>
                <a:gd name="connsiteY261" fmla="*/ 686413 h 1215214"/>
                <a:gd name="connsiteX262" fmla="*/ 711103 w 1011108"/>
                <a:gd name="connsiteY262" fmla="*/ 686546 h 1215214"/>
                <a:gd name="connsiteX263" fmla="*/ 710900 w 1011108"/>
                <a:gd name="connsiteY263" fmla="*/ 687164 h 1215214"/>
                <a:gd name="connsiteX264" fmla="*/ 710775 w 1011108"/>
                <a:gd name="connsiteY264" fmla="*/ 688548 h 1215214"/>
                <a:gd name="connsiteX265" fmla="*/ 711995 w 1011108"/>
                <a:gd name="connsiteY265" fmla="*/ 689393 h 1215214"/>
                <a:gd name="connsiteX266" fmla="*/ 715305 w 1011108"/>
                <a:gd name="connsiteY266" fmla="*/ 687547 h 1215214"/>
                <a:gd name="connsiteX267" fmla="*/ 777024 w 1011108"/>
                <a:gd name="connsiteY267" fmla="*/ 733557 h 1215214"/>
                <a:gd name="connsiteX268" fmla="*/ 776421 w 1011108"/>
                <a:gd name="connsiteY268" fmla="*/ 733017 h 1215214"/>
                <a:gd name="connsiteX269" fmla="*/ 774402 w 1011108"/>
                <a:gd name="connsiteY269" fmla="*/ 732211 h 1215214"/>
                <a:gd name="connsiteX270" fmla="*/ 770499 w 1011108"/>
                <a:gd name="connsiteY270" fmla="*/ 727055 h 1215214"/>
                <a:gd name="connsiteX271" fmla="*/ 769028 w 1011108"/>
                <a:gd name="connsiteY271" fmla="*/ 726156 h 1215214"/>
                <a:gd name="connsiteX272" fmla="*/ 766963 w 1011108"/>
                <a:gd name="connsiteY272" fmla="*/ 729160 h 1215214"/>
                <a:gd name="connsiteX273" fmla="*/ 765382 w 1011108"/>
                <a:gd name="connsiteY273" fmla="*/ 730263 h 1215214"/>
                <a:gd name="connsiteX274" fmla="*/ 766376 w 1011108"/>
                <a:gd name="connsiteY274" fmla="*/ 731405 h 1215214"/>
                <a:gd name="connsiteX275" fmla="*/ 767784 w 1011108"/>
                <a:gd name="connsiteY275" fmla="*/ 731264 h 1215214"/>
                <a:gd name="connsiteX276" fmla="*/ 768433 w 1011108"/>
                <a:gd name="connsiteY276" fmla="*/ 733142 h 1215214"/>
                <a:gd name="connsiteX277" fmla="*/ 768097 w 1011108"/>
                <a:gd name="connsiteY277" fmla="*/ 734370 h 1215214"/>
                <a:gd name="connsiteX278" fmla="*/ 771038 w 1011108"/>
                <a:gd name="connsiteY278" fmla="*/ 738869 h 1215214"/>
                <a:gd name="connsiteX279" fmla="*/ 771531 w 1011108"/>
                <a:gd name="connsiteY279" fmla="*/ 740035 h 1215214"/>
                <a:gd name="connsiteX280" fmla="*/ 772118 w 1011108"/>
                <a:gd name="connsiteY280" fmla="*/ 740840 h 1215214"/>
                <a:gd name="connsiteX281" fmla="*/ 772822 w 1011108"/>
                <a:gd name="connsiteY281" fmla="*/ 741451 h 1215214"/>
                <a:gd name="connsiteX282" fmla="*/ 775123 w 1011108"/>
                <a:gd name="connsiteY282" fmla="*/ 740637 h 1215214"/>
                <a:gd name="connsiteX283" fmla="*/ 777078 w 1011108"/>
                <a:gd name="connsiteY283" fmla="*/ 738884 h 1215214"/>
                <a:gd name="connsiteX284" fmla="*/ 777384 w 1011108"/>
                <a:gd name="connsiteY284" fmla="*/ 738916 h 1215214"/>
                <a:gd name="connsiteX285" fmla="*/ 777595 w 1011108"/>
                <a:gd name="connsiteY285" fmla="*/ 738087 h 1215214"/>
                <a:gd name="connsiteX286" fmla="*/ 776006 w 1011108"/>
                <a:gd name="connsiteY286" fmla="*/ 736796 h 1215214"/>
                <a:gd name="connsiteX287" fmla="*/ 776859 w 1011108"/>
                <a:gd name="connsiteY287" fmla="*/ 735818 h 1215214"/>
                <a:gd name="connsiteX288" fmla="*/ 777024 w 1011108"/>
                <a:gd name="connsiteY288" fmla="*/ 733557 h 1215214"/>
                <a:gd name="connsiteX289" fmla="*/ 775694 w 1011108"/>
                <a:gd name="connsiteY289" fmla="*/ 748726 h 1215214"/>
                <a:gd name="connsiteX290" fmla="*/ 775287 w 1011108"/>
                <a:gd name="connsiteY290" fmla="*/ 748437 h 1215214"/>
                <a:gd name="connsiteX291" fmla="*/ 774731 w 1011108"/>
                <a:gd name="connsiteY291" fmla="*/ 748382 h 1215214"/>
                <a:gd name="connsiteX292" fmla="*/ 773065 w 1011108"/>
                <a:gd name="connsiteY292" fmla="*/ 748906 h 1215214"/>
                <a:gd name="connsiteX293" fmla="*/ 773276 w 1011108"/>
                <a:gd name="connsiteY293" fmla="*/ 749556 h 1215214"/>
                <a:gd name="connsiteX294" fmla="*/ 774614 w 1011108"/>
                <a:gd name="connsiteY294" fmla="*/ 750956 h 1215214"/>
                <a:gd name="connsiteX295" fmla="*/ 775694 w 1011108"/>
                <a:gd name="connsiteY295" fmla="*/ 748726 h 1215214"/>
                <a:gd name="connsiteX296" fmla="*/ 707442 w 1011108"/>
                <a:gd name="connsiteY296" fmla="*/ 692374 h 1215214"/>
                <a:gd name="connsiteX297" fmla="*/ 710563 w 1011108"/>
                <a:gd name="connsiteY297" fmla="*/ 692155 h 1215214"/>
                <a:gd name="connsiteX298" fmla="*/ 712410 w 1011108"/>
                <a:gd name="connsiteY298" fmla="*/ 693195 h 1215214"/>
                <a:gd name="connsiteX299" fmla="*/ 712277 w 1011108"/>
                <a:gd name="connsiteY299" fmla="*/ 692672 h 1215214"/>
                <a:gd name="connsiteX300" fmla="*/ 711510 w 1011108"/>
                <a:gd name="connsiteY300" fmla="*/ 691349 h 1215214"/>
                <a:gd name="connsiteX301" fmla="*/ 710931 w 1011108"/>
                <a:gd name="connsiteY301" fmla="*/ 690833 h 1215214"/>
                <a:gd name="connsiteX302" fmla="*/ 709398 w 1011108"/>
                <a:gd name="connsiteY302" fmla="*/ 690457 h 1215214"/>
                <a:gd name="connsiteX303" fmla="*/ 707442 w 1011108"/>
                <a:gd name="connsiteY303" fmla="*/ 692374 h 1215214"/>
                <a:gd name="connsiteX304" fmla="*/ 699885 w 1011108"/>
                <a:gd name="connsiteY304" fmla="*/ 748484 h 1215214"/>
                <a:gd name="connsiteX305" fmla="*/ 700025 w 1011108"/>
                <a:gd name="connsiteY305" fmla="*/ 746575 h 1215214"/>
                <a:gd name="connsiteX306" fmla="*/ 699861 w 1011108"/>
                <a:gd name="connsiteY306" fmla="*/ 746419 h 1215214"/>
                <a:gd name="connsiteX307" fmla="*/ 699157 w 1011108"/>
                <a:gd name="connsiteY307" fmla="*/ 747436 h 1215214"/>
                <a:gd name="connsiteX308" fmla="*/ 698257 w 1011108"/>
                <a:gd name="connsiteY308" fmla="*/ 747866 h 1215214"/>
                <a:gd name="connsiteX309" fmla="*/ 699079 w 1011108"/>
                <a:gd name="connsiteY309" fmla="*/ 750862 h 1215214"/>
                <a:gd name="connsiteX310" fmla="*/ 699885 w 1011108"/>
                <a:gd name="connsiteY310" fmla="*/ 748484 h 1215214"/>
                <a:gd name="connsiteX311" fmla="*/ 510518 w 1011108"/>
                <a:gd name="connsiteY311" fmla="*/ 82170 h 1215214"/>
                <a:gd name="connsiteX312" fmla="*/ 509963 w 1011108"/>
                <a:gd name="connsiteY312" fmla="*/ 82537 h 1215214"/>
                <a:gd name="connsiteX313" fmla="*/ 509697 w 1011108"/>
                <a:gd name="connsiteY313" fmla="*/ 83155 h 1215214"/>
                <a:gd name="connsiteX314" fmla="*/ 509712 w 1011108"/>
                <a:gd name="connsiteY314" fmla="*/ 83969 h 1215214"/>
                <a:gd name="connsiteX315" fmla="*/ 511707 w 1011108"/>
                <a:gd name="connsiteY315" fmla="*/ 84399 h 1215214"/>
                <a:gd name="connsiteX316" fmla="*/ 512224 w 1011108"/>
                <a:gd name="connsiteY316" fmla="*/ 84149 h 1215214"/>
                <a:gd name="connsiteX317" fmla="*/ 513053 w 1011108"/>
                <a:gd name="connsiteY317" fmla="*/ 83398 h 1215214"/>
                <a:gd name="connsiteX318" fmla="*/ 512662 w 1011108"/>
                <a:gd name="connsiteY318" fmla="*/ 81497 h 1215214"/>
                <a:gd name="connsiteX319" fmla="*/ 511739 w 1011108"/>
                <a:gd name="connsiteY319" fmla="*/ 80558 h 1215214"/>
                <a:gd name="connsiteX320" fmla="*/ 510518 w 1011108"/>
                <a:gd name="connsiteY320" fmla="*/ 82170 h 1215214"/>
                <a:gd name="connsiteX321" fmla="*/ 1009747 w 1011108"/>
                <a:gd name="connsiteY321" fmla="*/ 1206006 h 1215214"/>
                <a:gd name="connsiteX322" fmla="*/ 1008409 w 1011108"/>
                <a:gd name="connsiteY322" fmla="*/ 1213493 h 1215214"/>
                <a:gd name="connsiteX323" fmla="*/ 1008613 w 1011108"/>
                <a:gd name="connsiteY323" fmla="*/ 1215214 h 1215214"/>
                <a:gd name="connsiteX324" fmla="*/ 1009348 w 1011108"/>
                <a:gd name="connsiteY324" fmla="*/ 1213720 h 1215214"/>
                <a:gd name="connsiteX325" fmla="*/ 1010819 w 1011108"/>
                <a:gd name="connsiteY325" fmla="*/ 1208619 h 1215214"/>
                <a:gd name="connsiteX326" fmla="*/ 1011109 w 1011108"/>
                <a:gd name="connsiteY326" fmla="*/ 1204747 h 1215214"/>
                <a:gd name="connsiteX327" fmla="*/ 1009747 w 1011108"/>
                <a:gd name="connsiteY327" fmla="*/ 1206006 h 1215214"/>
                <a:gd name="connsiteX328" fmla="*/ 777657 w 1011108"/>
                <a:gd name="connsiteY328" fmla="*/ 742741 h 1215214"/>
                <a:gd name="connsiteX329" fmla="*/ 774841 w 1011108"/>
                <a:gd name="connsiteY329" fmla="*/ 744204 h 1215214"/>
                <a:gd name="connsiteX330" fmla="*/ 771782 w 1011108"/>
                <a:gd name="connsiteY330" fmla="*/ 744181 h 1215214"/>
                <a:gd name="connsiteX331" fmla="*/ 770718 w 1011108"/>
                <a:gd name="connsiteY331" fmla="*/ 744861 h 1215214"/>
                <a:gd name="connsiteX332" fmla="*/ 770929 w 1011108"/>
                <a:gd name="connsiteY332" fmla="*/ 745534 h 1215214"/>
                <a:gd name="connsiteX333" fmla="*/ 772736 w 1011108"/>
                <a:gd name="connsiteY333" fmla="*/ 746896 h 1215214"/>
                <a:gd name="connsiteX334" fmla="*/ 775185 w 1011108"/>
                <a:gd name="connsiteY334" fmla="*/ 747068 h 1215214"/>
                <a:gd name="connsiteX335" fmla="*/ 777501 w 1011108"/>
                <a:gd name="connsiteY335" fmla="*/ 746410 h 1215214"/>
                <a:gd name="connsiteX336" fmla="*/ 778236 w 1011108"/>
                <a:gd name="connsiteY336" fmla="*/ 748210 h 1215214"/>
                <a:gd name="connsiteX337" fmla="*/ 779363 w 1011108"/>
                <a:gd name="connsiteY337" fmla="*/ 747905 h 1215214"/>
                <a:gd name="connsiteX338" fmla="*/ 780904 w 1011108"/>
                <a:gd name="connsiteY338" fmla="*/ 746348 h 1215214"/>
                <a:gd name="connsiteX339" fmla="*/ 779730 w 1011108"/>
                <a:gd name="connsiteY339" fmla="*/ 744470 h 1215214"/>
                <a:gd name="connsiteX340" fmla="*/ 777657 w 1011108"/>
                <a:gd name="connsiteY340" fmla="*/ 742741 h 1215214"/>
                <a:gd name="connsiteX341" fmla="*/ 777978 w 1011108"/>
                <a:gd name="connsiteY341" fmla="*/ 795205 h 1215214"/>
                <a:gd name="connsiteX342" fmla="*/ 777696 w 1011108"/>
                <a:gd name="connsiteY342" fmla="*/ 794102 h 1215214"/>
                <a:gd name="connsiteX343" fmla="*/ 777118 w 1011108"/>
                <a:gd name="connsiteY343" fmla="*/ 793109 h 1215214"/>
                <a:gd name="connsiteX344" fmla="*/ 777118 w 1011108"/>
                <a:gd name="connsiteY344" fmla="*/ 792053 h 1215214"/>
                <a:gd name="connsiteX345" fmla="*/ 777423 w 1011108"/>
                <a:gd name="connsiteY345" fmla="*/ 789799 h 1215214"/>
                <a:gd name="connsiteX346" fmla="*/ 776812 w 1011108"/>
                <a:gd name="connsiteY346" fmla="*/ 786514 h 1215214"/>
                <a:gd name="connsiteX347" fmla="*/ 777008 w 1011108"/>
                <a:gd name="connsiteY347" fmla="*/ 781546 h 1215214"/>
                <a:gd name="connsiteX348" fmla="*/ 776797 w 1011108"/>
                <a:gd name="connsiteY348" fmla="*/ 778878 h 1215214"/>
                <a:gd name="connsiteX349" fmla="*/ 776859 w 1011108"/>
                <a:gd name="connsiteY349" fmla="*/ 776249 h 1215214"/>
                <a:gd name="connsiteX350" fmla="*/ 777352 w 1011108"/>
                <a:gd name="connsiteY350" fmla="*/ 772885 h 1215214"/>
                <a:gd name="connsiteX351" fmla="*/ 777219 w 1011108"/>
                <a:gd name="connsiteY351" fmla="*/ 769490 h 1215214"/>
                <a:gd name="connsiteX352" fmla="*/ 776898 w 1011108"/>
                <a:gd name="connsiteY352" fmla="*/ 767792 h 1215214"/>
                <a:gd name="connsiteX353" fmla="*/ 776758 w 1011108"/>
                <a:gd name="connsiteY353" fmla="*/ 766071 h 1215214"/>
                <a:gd name="connsiteX354" fmla="*/ 776922 w 1011108"/>
                <a:gd name="connsiteY354" fmla="*/ 761189 h 1215214"/>
                <a:gd name="connsiteX355" fmla="*/ 775216 w 1011108"/>
                <a:gd name="connsiteY355" fmla="*/ 758521 h 1215214"/>
                <a:gd name="connsiteX356" fmla="*/ 771211 w 1011108"/>
                <a:gd name="connsiteY356" fmla="*/ 756385 h 1215214"/>
                <a:gd name="connsiteX357" fmla="*/ 769795 w 1011108"/>
                <a:gd name="connsiteY357" fmla="*/ 756346 h 1215214"/>
                <a:gd name="connsiteX358" fmla="*/ 767690 w 1011108"/>
                <a:gd name="connsiteY358" fmla="*/ 759038 h 1215214"/>
                <a:gd name="connsiteX359" fmla="*/ 766477 w 1011108"/>
                <a:gd name="connsiteY359" fmla="*/ 759014 h 1215214"/>
                <a:gd name="connsiteX360" fmla="*/ 762175 w 1011108"/>
                <a:gd name="connsiteY360" fmla="*/ 758232 h 1215214"/>
                <a:gd name="connsiteX361" fmla="*/ 761243 w 1011108"/>
                <a:gd name="connsiteY361" fmla="*/ 759123 h 1215214"/>
                <a:gd name="connsiteX362" fmla="*/ 759515 w 1011108"/>
                <a:gd name="connsiteY362" fmla="*/ 761690 h 1215214"/>
                <a:gd name="connsiteX363" fmla="*/ 758505 w 1011108"/>
                <a:gd name="connsiteY363" fmla="*/ 762777 h 1215214"/>
                <a:gd name="connsiteX364" fmla="*/ 757035 w 1011108"/>
                <a:gd name="connsiteY364" fmla="*/ 762308 h 1215214"/>
                <a:gd name="connsiteX365" fmla="*/ 755556 w 1011108"/>
                <a:gd name="connsiteY365" fmla="*/ 761471 h 1215214"/>
                <a:gd name="connsiteX366" fmla="*/ 754422 w 1011108"/>
                <a:gd name="connsiteY366" fmla="*/ 761564 h 1215214"/>
                <a:gd name="connsiteX367" fmla="*/ 753318 w 1011108"/>
                <a:gd name="connsiteY367" fmla="*/ 762253 h 1215214"/>
                <a:gd name="connsiteX368" fmla="*/ 750839 w 1011108"/>
                <a:gd name="connsiteY368" fmla="*/ 762566 h 1215214"/>
                <a:gd name="connsiteX369" fmla="*/ 748296 w 1011108"/>
                <a:gd name="connsiteY369" fmla="*/ 762511 h 1215214"/>
                <a:gd name="connsiteX370" fmla="*/ 746755 w 1011108"/>
                <a:gd name="connsiteY370" fmla="*/ 763247 h 1215214"/>
                <a:gd name="connsiteX371" fmla="*/ 745370 w 1011108"/>
                <a:gd name="connsiteY371" fmla="*/ 764420 h 1215214"/>
                <a:gd name="connsiteX372" fmla="*/ 744916 w 1011108"/>
                <a:gd name="connsiteY372" fmla="*/ 765899 h 1215214"/>
                <a:gd name="connsiteX373" fmla="*/ 745182 w 1011108"/>
                <a:gd name="connsiteY373" fmla="*/ 767604 h 1215214"/>
                <a:gd name="connsiteX374" fmla="*/ 743813 w 1011108"/>
                <a:gd name="connsiteY374" fmla="*/ 766024 h 1215214"/>
                <a:gd name="connsiteX375" fmla="*/ 742444 w 1011108"/>
                <a:gd name="connsiteY375" fmla="*/ 764991 h 1215214"/>
                <a:gd name="connsiteX376" fmla="*/ 740840 w 1011108"/>
                <a:gd name="connsiteY376" fmla="*/ 766102 h 1215214"/>
                <a:gd name="connsiteX377" fmla="*/ 739166 w 1011108"/>
                <a:gd name="connsiteY377" fmla="*/ 766861 h 1215214"/>
                <a:gd name="connsiteX378" fmla="*/ 733525 w 1011108"/>
                <a:gd name="connsiteY378" fmla="*/ 767471 h 1215214"/>
                <a:gd name="connsiteX379" fmla="*/ 728996 w 1011108"/>
                <a:gd name="connsiteY379" fmla="*/ 766157 h 1215214"/>
                <a:gd name="connsiteX380" fmla="*/ 722635 w 1011108"/>
                <a:gd name="connsiteY380" fmla="*/ 763442 h 1215214"/>
                <a:gd name="connsiteX381" fmla="*/ 721626 w 1011108"/>
                <a:gd name="connsiteY381" fmla="*/ 762644 h 1215214"/>
                <a:gd name="connsiteX382" fmla="*/ 720710 w 1011108"/>
                <a:gd name="connsiteY382" fmla="*/ 761627 h 1215214"/>
                <a:gd name="connsiteX383" fmla="*/ 719662 w 1011108"/>
                <a:gd name="connsiteY383" fmla="*/ 760962 h 1215214"/>
                <a:gd name="connsiteX384" fmla="*/ 717252 w 1011108"/>
                <a:gd name="connsiteY384" fmla="*/ 759953 h 1215214"/>
                <a:gd name="connsiteX385" fmla="*/ 716314 w 1011108"/>
                <a:gd name="connsiteY385" fmla="*/ 758795 h 1215214"/>
                <a:gd name="connsiteX386" fmla="*/ 715250 w 1011108"/>
                <a:gd name="connsiteY386" fmla="*/ 758466 h 1215214"/>
                <a:gd name="connsiteX387" fmla="*/ 714029 w 1011108"/>
                <a:gd name="connsiteY387" fmla="*/ 758631 h 1215214"/>
                <a:gd name="connsiteX388" fmla="*/ 712269 w 1011108"/>
                <a:gd name="connsiteY388" fmla="*/ 757708 h 1215214"/>
                <a:gd name="connsiteX389" fmla="*/ 710806 w 1011108"/>
                <a:gd name="connsiteY389" fmla="*/ 756080 h 1215214"/>
                <a:gd name="connsiteX390" fmla="*/ 709515 w 1011108"/>
                <a:gd name="connsiteY390" fmla="*/ 755939 h 1215214"/>
                <a:gd name="connsiteX391" fmla="*/ 708076 w 1011108"/>
                <a:gd name="connsiteY391" fmla="*/ 756675 h 1215214"/>
                <a:gd name="connsiteX392" fmla="*/ 705533 w 1011108"/>
                <a:gd name="connsiteY392" fmla="*/ 756565 h 1215214"/>
                <a:gd name="connsiteX393" fmla="*/ 700604 w 1011108"/>
                <a:gd name="connsiteY393" fmla="*/ 754688 h 1215214"/>
                <a:gd name="connsiteX394" fmla="*/ 698414 w 1011108"/>
                <a:gd name="connsiteY394" fmla="*/ 753264 h 1215214"/>
                <a:gd name="connsiteX395" fmla="*/ 698218 w 1011108"/>
                <a:gd name="connsiteY395" fmla="*/ 756456 h 1215214"/>
                <a:gd name="connsiteX396" fmla="*/ 696818 w 1011108"/>
                <a:gd name="connsiteY396" fmla="*/ 762183 h 1215214"/>
                <a:gd name="connsiteX397" fmla="*/ 697178 w 1011108"/>
                <a:gd name="connsiteY397" fmla="*/ 765023 h 1215214"/>
                <a:gd name="connsiteX398" fmla="*/ 697960 w 1011108"/>
                <a:gd name="connsiteY398" fmla="*/ 768269 h 1215214"/>
                <a:gd name="connsiteX399" fmla="*/ 699423 w 1011108"/>
                <a:gd name="connsiteY399" fmla="*/ 772658 h 1215214"/>
                <a:gd name="connsiteX400" fmla="*/ 699462 w 1011108"/>
                <a:gd name="connsiteY400" fmla="*/ 774074 h 1215214"/>
                <a:gd name="connsiteX401" fmla="*/ 699728 w 1011108"/>
                <a:gd name="connsiteY401" fmla="*/ 774911 h 1215214"/>
                <a:gd name="connsiteX402" fmla="*/ 702748 w 1011108"/>
                <a:gd name="connsiteY402" fmla="*/ 781491 h 1215214"/>
                <a:gd name="connsiteX403" fmla="*/ 705822 w 1011108"/>
                <a:gd name="connsiteY403" fmla="*/ 786850 h 1215214"/>
                <a:gd name="connsiteX404" fmla="*/ 709836 w 1011108"/>
                <a:gd name="connsiteY404" fmla="*/ 792522 h 1215214"/>
                <a:gd name="connsiteX405" fmla="*/ 710298 w 1011108"/>
                <a:gd name="connsiteY405" fmla="*/ 795103 h 1215214"/>
                <a:gd name="connsiteX406" fmla="*/ 709773 w 1011108"/>
                <a:gd name="connsiteY406" fmla="*/ 797748 h 1215214"/>
                <a:gd name="connsiteX407" fmla="*/ 711080 w 1011108"/>
                <a:gd name="connsiteY407" fmla="*/ 797576 h 1215214"/>
                <a:gd name="connsiteX408" fmla="*/ 711886 w 1011108"/>
                <a:gd name="connsiteY408" fmla="*/ 796277 h 1215214"/>
                <a:gd name="connsiteX409" fmla="*/ 712073 w 1011108"/>
                <a:gd name="connsiteY409" fmla="*/ 797568 h 1215214"/>
                <a:gd name="connsiteX410" fmla="*/ 712527 w 1011108"/>
                <a:gd name="connsiteY410" fmla="*/ 798656 h 1215214"/>
                <a:gd name="connsiteX411" fmla="*/ 715954 w 1011108"/>
                <a:gd name="connsiteY411" fmla="*/ 802411 h 1215214"/>
                <a:gd name="connsiteX412" fmla="*/ 716188 w 1011108"/>
                <a:gd name="connsiteY412" fmla="*/ 803404 h 1215214"/>
                <a:gd name="connsiteX413" fmla="*/ 714890 w 1011108"/>
                <a:gd name="connsiteY413" fmla="*/ 806510 h 1215214"/>
                <a:gd name="connsiteX414" fmla="*/ 714154 w 1011108"/>
                <a:gd name="connsiteY414" fmla="*/ 803944 h 1215214"/>
                <a:gd name="connsiteX415" fmla="*/ 712793 w 1011108"/>
                <a:gd name="connsiteY415" fmla="*/ 801934 h 1215214"/>
                <a:gd name="connsiteX416" fmla="*/ 708975 w 1011108"/>
                <a:gd name="connsiteY416" fmla="*/ 798749 h 1215214"/>
                <a:gd name="connsiteX417" fmla="*/ 709812 w 1011108"/>
                <a:gd name="connsiteY417" fmla="*/ 805399 h 1215214"/>
                <a:gd name="connsiteX418" fmla="*/ 710493 w 1011108"/>
                <a:gd name="connsiteY418" fmla="*/ 808036 h 1215214"/>
                <a:gd name="connsiteX419" fmla="*/ 715312 w 1011108"/>
                <a:gd name="connsiteY419" fmla="*/ 819419 h 1215214"/>
                <a:gd name="connsiteX420" fmla="*/ 715969 w 1011108"/>
                <a:gd name="connsiteY420" fmla="*/ 820154 h 1215214"/>
                <a:gd name="connsiteX421" fmla="*/ 717065 w 1011108"/>
                <a:gd name="connsiteY421" fmla="*/ 820655 h 1215214"/>
                <a:gd name="connsiteX422" fmla="*/ 717996 w 1011108"/>
                <a:gd name="connsiteY422" fmla="*/ 821562 h 1215214"/>
                <a:gd name="connsiteX423" fmla="*/ 719568 w 1011108"/>
                <a:gd name="connsiteY423" fmla="*/ 823886 h 1215214"/>
                <a:gd name="connsiteX424" fmla="*/ 722228 w 1011108"/>
                <a:gd name="connsiteY424" fmla="*/ 828925 h 1215214"/>
                <a:gd name="connsiteX425" fmla="*/ 723777 w 1011108"/>
                <a:gd name="connsiteY425" fmla="*/ 830380 h 1215214"/>
                <a:gd name="connsiteX426" fmla="*/ 726015 w 1011108"/>
                <a:gd name="connsiteY426" fmla="*/ 829918 h 1215214"/>
                <a:gd name="connsiteX427" fmla="*/ 729308 w 1011108"/>
                <a:gd name="connsiteY427" fmla="*/ 830943 h 1215214"/>
                <a:gd name="connsiteX428" fmla="*/ 730435 w 1011108"/>
                <a:gd name="connsiteY428" fmla="*/ 830661 h 1215214"/>
                <a:gd name="connsiteX429" fmla="*/ 731131 w 1011108"/>
                <a:gd name="connsiteY429" fmla="*/ 831092 h 1215214"/>
                <a:gd name="connsiteX430" fmla="*/ 731538 w 1011108"/>
                <a:gd name="connsiteY430" fmla="*/ 832265 h 1215214"/>
                <a:gd name="connsiteX431" fmla="*/ 728956 w 1011108"/>
                <a:gd name="connsiteY431" fmla="*/ 832241 h 1215214"/>
                <a:gd name="connsiteX432" fmla="*/ 726445 w 1011108"/>
                <a:gd name="connsiteY432" fmla="*/ 832891 h 1215214"/>
                <a:gd name="connsiteX433" fmla="*/ 726171 w 1011108"/>
                <a:gd name="connsiteY433" fmla="*/ 833869 h 1215214"/>
                <a:gd name="connsiteX434" fmla="*/ 726860 w 1011108"/>
                <a:gd name="connsiteY434" fmla="*/ 834972 h 1215214"/>
                <a:gd name="connsiteX435" fmla="*/ 727517 w 1011108"/>
                <a:gd name="connsiteY435" fmla="*/ 838062 h 1215214"/>
                <a:gd name="connsiteX436" fmla="*/ 730670 w 1011108"/>
                <a:gd name="connsiteY436" fmla="*/ 837022 h 1215214"/>
                <a:gd name="connsiteX437" fmla="*/ 735645 w 1011108"/>
                <a:gd name="connsiteY437" fmla="*/ 837225 h 1215214"/>
                <a:gd name="connsiteX438" fmla="*/ 738618 w 1011108"/>
                <a:gd name="connsiteY438" fmla="*/ 836897 h 1215214"/>
                <a:gd name="connsiteX439" fmla="*/ 741927 w 1011108"/>
                <a:gd name="connsiteY439" fmla="*/ 839705 h 1215214"/>
                <a:gd name="connsiteX440" fmla="*/ 744893 w 1011108"/>
                <a:gd name="connsiteY440" fmla="*/ 840229 h 1215214"/>
                <a:gd name="connsiteX441" fmla="*/ 745761 w 1011108"/>
                <a:gd name="connsiteY441" fmla="*/ 840026 h 1215214"/>
                <a:gd name="connsiteX442" fmla="*/ 747537 w 1011108"/>
                <a:gd name="connsiteY442" fmla="*/ 836701 h 1215214"/>
                <a:gd name="connsiteX443" fmla="*/ 748640 w 1011108"/>
                <a:gd name="connsiteY443" fmla="*/ 832703 h 1215214"/>
                <a:gd name="connsiteX444" fmla="*/ 749321 w 1011108"/>
                <a:gd name="connsiteY444" fmla="*/ 831177 h 1215214"/>
                <a:gd name="connsiteX445" fmla="*/ 750236 w 1011108"/>
                <a:gd name="connsiteY445" fmla="*/ 829879 h 1215214"/>
                <a:gd name="connsiteX446" fmla="*/ 748264 w 1011108"/>
                <a:gd name="connsiteY446" fmla="*/ 828165 h 1215214"/>
                <a:gd name="connsiteX447" fmla="*/ 748202 w 1011108"/>
                <a:gd name="connsiteY447" fmla="*/ 827297 h 1215214"/>
                <a:gd name="connsiteX448" fmla="*/ 748460 w 1011108"/>
                <a:gd name="connsiteY448" fmla="*/ 826295 h 1215214"/>
                <a:gd name="connsiteX449" fmla="*/ 752325 w 1011108"/>
                <a:gd name="connsiteY449" fmla="*/ 829284 h 1215214"/>
                <a:gd name="connsiteX450" fmla="*/ 753905 w 1011108"/>
                <a:gd name="connsiteY450" fmla="*/ 828079 h 1215214"/>
                <a:gd name="connsiteX451" fmla="*/ 754234 w 1011108"/>
                <a:gd name="connsiteY451" fmla="*/ 825396 h 1215214"/>
                <a:gd name="connsiteX452" fmla="*/ 754234 w 1011108"/>
                <a:gd name="connsiteY452" fmla="*/ 823737 h 1215214"/>
                <a:gd name="connsiteX453" fmla="*/ 754695 w 1011108"/>
                <a:gd name="connsiteY453" fmla="*/ 822556 h 1215214"/>
                <a:gd name="connsiteX454" fmla="*/ 755666 w 1011108"/>
                <a:gd name="connsiteY454" fmla="*/ 822008 h 1215214"/>
                <a:gd name="connsiteX455" fmla="*/ 756057 w 1011108"/>
                <a:gd name="connsiteY455" fmla="*/ 820538 h 1215214"/>
                <a:gd name="connsiteX456" fmla="*/ 756166 w 1011108"/>
                <a:gd name="connsiteY456" fmla="*/ 819403 h 1215214"/>
                <a:gd name="connsiteX457" fmla="*/ 755165 w 1011108"/>
                <a:gd name="connsiteY457" fmla="*/ 816837 h 1215214"/>
                <a:gd name="connsiteX458" fmla="*/ 755071 w 1011108"/>
                <a:gd name="connsiteY458" fmla="*/ 815359 h 1215214"/>
                <a:gd name="connsiteX459" fmla="*/ 757496 w 1011108"/>
                <a:gd name="connsiteY459" fmla="*/ 818433 h 1215214"/>
                <a:gd name="connsiteX460" fmla="*/ 758466 w 1011108"/>
                <a:gd name="connsiteY460" fmla="*/ 822603 h 1215214"/>
                <a:gd name="connsiteX461" fmla="*/ 760320 w 1011108"/>
                <a:gd name="connsiteY461" fmla="*/ 821500 h 1215214"/>
                <a:gd name="connsiteX462" fmla="*/ 760586 w 1011108"/>
                <a:gd name="connsiteY462" fmla="*/ 820843 h 1215214"/>
                <a:gd name="connsiteX463" fmla="*/ 760297 w 1011108"/>
                <a:gd name="connsiteY463" fmla="*/ 817956 h 1215214"/>
                <a:gd name="connsiteX464" fmla="*/ 761126 w 1011108"/>
                <a:gd name="connsiteY464" fmla="*/ 816994 h 1215214"/>
                <a:gd name="connsiteX465" fmla="*/ 763755 w 1011108"/>
                <a:gd name="connsiteY465" fmla="*/ 817776 h 1215214"/>
                <a:gd name="connsiteX466" fmla="*/ 766094 w 1011108"/>
                <a:gd name="connsiteY466" fmla="*/ 819450 h 1215214"/>
                <a:gd name="connsiteX467" fmla="*/ 766259 w 1011108"/>
                <a:gd name="connsiteY467" fmla="*/ 820225 h 1215214"/>
                <a:gd name="connsiteX468" fmla="*/ 766102 w 1011108"/>
                <a:gd name="connsiteY468" fmla="*/ 821007 h 1215214"/>
                <a:gd name="connsiteX469" fmla="*/ 765523 w 1011108"/>
                <a:gd name="connsiteY469" fmla="*/ 821696 h 1215214"/>
                <a:gd name="connsiteX470" fmla="*/ 763622 w 1011108"/>
                <a:gd name="connsiteY470" fmla="*/ 820991 h 1215214"/>
                <a:gd name="connsiteX471" fmla="*/ 762754 w 1011108"/>
                <a:gd name="connsiteY471" fmla="*/ 822212 h 1215214"/>
                <a:gd name="connsiteX472" fmla="*/ 763880 w 1011108"/>
                <a:gd name="connsiteY472" fmla="*/ 825263 h 1215214"/>
                <a:gd name="connsiteX473" fmla="*/ 765789 w 1011108"/>
                <a:gd name="connsiteY473" fmla="*/ 828189 h 1215214"/>
                <a:gd name="connsiteX474" fmla="*/ 766939 w 1011108"/>
                <a:gd name="connsiteY474" fmla="*/ 827438 h 1215214"/>
                <a:gd name="connsiteX475" fmla="*/ 769286 w 1011108"/>
                <a:gd name="connsiteY475" fmla="*/ 827039 h 1215214"/>
                <a:gd name="connsiteX476" fmla="*/ 770069 w 1011108"/>
                <a:gd name="connsiteY476" fmla="*/ 826295 h 1215214"/>
                <a:gd name="connsiteX477" fmla="*/ 769568 w 1011108"/>
                <a:gd name="connsiteY477" fmla="*/ 820413 h 1215214"/>
                <a:gd name="connsiteX478" fmla="*/ 768629 w 1011108"/>
                <a:gd name="connsiteY478" fmla="*/ 816110 h 1215214"/>
                <a:gd name="connsiteX479" fmla="*/ 768566 w 1011108"/>
                <a:gd name="connsiteY479" fmla="*/ 811408 h 1215214"/>
                <a:gd name="connsiteX480" fmla="*/ 768832 w 1011108"/>
                <a:gd name="connsiteY480" fmla="*/ 808849 h 1215214"/>
                <a:gd name="connsiteX481" fmla="*/ 769912 w 1011108"/>
                <a:gd name="connsiteY481" fmla="*/ 806878 h 1215214"/>
                <a:gd name="connsiteX482" fmla="*/ 770702 w 1011108"/>
                <a:gd name="connsiteY482" fmla="*/ 804797 h 1215214"/>
                <a:gd name="connsiteX483" fmla="*/ 770601 w 1011108"/>
                <a:gd name="connsiteY483" fmla="*/ 802114 h 1215214"/>
                <a:gd name="connsiteX484" fmla="*/ 770992 w 1011108"/>
                <a:gd name="connsiteY484" fmla="*/ 799579 h 1215214"/>
                <a:gd name="connsiteX485" fmla="*/ 771954 w 1011108"/>
                <a:gd name="connsiteY485" fmla="*/ 796950 h 1215214"/>
                <a:gd name="connsiteX486" fmla="*/ 773299 w 1011108"/>
                <a:gd name="connsiteY486" fmla="*/ 794986 h 1215214"/>
                <a:gd name="connsiteX487" fmla="*/ 773925 w 1011108"/>
                <a:gd name="connsiteY487" fmla="*/ 794532 h 1215214"/>
                <a:gd name="connsiteX488" fmla="*/ 773597 w 1011108"/>
                <a:gd name="connsiteY488" fmla="*/ 793985 h 1215214"/>
                <a:gd name="connsiteX489" fmla="*/ 774168 w 1011108"/>
                <a:gd name="connsiteY489" fmla="*/ 792287 h 1215214"/>
                <a:gd name="connsiteX490" fmla="*/ 775185 w 1011108"/>
                <a:gd name="connsiteY490" fmla="*/ 791043 h 1215214"/>
                <a:gd name="connsiteX491" fmla="*/ 775803 w 1011108"/>
                <a:gd name="connsiteY491" fmla="*/ 792569 h 1215214"/>
                <a:gd name="connsiteX492" fmla="*/ 774989 w 1011108"/>
                <a:gd name="connsiteY492" fmla="*/ 793163 h 1215214"/>
                <a:gd name="connsiteX493" fmla="*/ 774512 w 1011108"/>
                <a:gd name="connsiteY493" fmla="*/ 793829 h 1215214"/>
                <a:gd name="connsiteX494" fmla="*/ 776108 w 1011108"/>
                <a:gd name="connsiteY494" fmla="*/ 794947 h 1215214"/>
                <a:gd name="connsiteX495" fmla="*/ 776585 w 1011108"/>
                <a:gd name="connsiteY495" fmla="*/ 795941 h 1215214"/>
                <a:gd name="connsiteX496" fmla="*/ 776750 w 1011108"/>
                <a:gd name="connsiteY496" fmla="*/ 797036 h 1215214"/>
                <a:gd name="connsiteX497" fmla="*/ 776585 w 1011108"/>
                <a:gd name="connsiteY497" fmla="*/ 798397 h 1215214"/>
                <a:gd name="connsiteX498" fmla="*/ 776875 w 1011108"/>
                <a:gd name="connsiteY498" fmla="*/ 799446 h 1215214"/>
                <a:gd name="connsiteX499" fmla="*/ 777775 w 1011108"/>
                <a:gd name="connsiteY499" fmla="*/ 799641 h 1215214"/>
                <a:gd name="connsiteX500" fmla="*/ 778025 w 1011108"/>
                <a:gd name="connsiteY500" fmla="*/ 798272 h 1215214"/>
                <a:gd name="connsiteX501" fmla="*/ 777767 w 1011108"/>
                <a:gd name="connsiteY501" fmla="*/ 796614 h 1215214"/>
                <a:gd name="connsiteX502" fmla="*/ 777978 w 1011108"/>
                <a:gd name="connsiteY502" fmla="*/ 795205 h 1215214"/>
                <a:gd name="connsiteX503" fmla="*/ 892912 w 1011108"/>
                <a:gd name="connsiteY503" fmla="*/ 422450 h 1215214"/>
                <a:gd name="connsiteX504" fmla="*/ 890260 w 1011108"/>
                <a:gd name="connsiteY504" fmla="*/ 417693 h 1215214"/>
                <a:gd name="connsiteX505" fmla="*/ 889673 w 1011108"/>
                <a:gd name="connsiteY505" fmla="*/ 413962 h 1215214"/>
                <a:gd name="connsiteX506" fmla="*/ 888742 w 1011108"/>
                <a:gd name="connsiteY506" fmla="*/ 410770 h 1215214"/>
                <a:gd name="connsiteX507" fmla="*/ 884619 w 1011108"/>
                <a:gd name="connsiteY507" fmla="*/ 401804 h 1215214"/>
                <a:gd name="connsiteX508" fmla="*/ 882836 w 1011108"/>
                <a:gd name="connsiteY508" fmla="*/ 396633 h 1215214"/>
                <a:gd name="connsiteX509" fmla="*/ 883829 w 1011108"/>
                <a:gd name="connsiteY509" fmla="*/ 391438 h 1215214"/>
                <a:gd name="connsiteX510" fmla="*/ 882116 w 1011108"/>
                <a:gd name="connsiteY510" fmla="*/ 374844 h 1215214"/>
                <a:gd name="connsiteX511" fmla="*/ 883891 w 1011108"/>
                <a:gd name="connsiteY511" fmla="*/ 366583 h 1215214"/>
                <a:gd name="connsiteX512" fmla="*/ 883031 w 1011108"/>
                <a:gd name="connsiteY512" fmla="*/ 365574 h 1215214"/>
                <a:gd name="connsiteX513" fmla="*/ 880895 w 1011108"/>
                <a:gd name="connsiteY513" fmla="*/ 364298 h 1215214"/>
                <a:gd name="connsiteX514" fmla="*/ 879949 w 1011108"/>
                <a:gd name="connsiteY514" fmla="*/ 362992 h 1215214"/>
                <a:gd name="connsiteX515" fmla="*/ 878532 w 1011108"/>
                <a:gd name="connsiteY515" fmla="*/ 359894 h 1215214"/>
                <a:gd name="connsiteX516" fmla="*/ 878376 w 1011108"/>
                <a:gd name="connsiteY516" fmla="*/ 353690 h 1215214"/>
                <a:gd name="connsiteX517" fmla="*/ 875638 w 1011108"/>
                <a:gd name="connsiteY517" fmla="*/ 349872 h 1215214"/>
                <a:gd name="connsiteX518" fmla="*/ 872681 w 1011108"/>
                <a:gd name="connsiteY518" fmla="*/ 348127 h 1215214"/>
                <a:gd name="connsiteX519" fmla="*/ 870678 w 1011108"/>
                <a:gd name="connsiteY519" fmla="*/ 344998 h 1215214"/>
                <a:gd name="connsiteX520" fmla="*/ 869332 w 1011108"/>
                <a:gd name="connsiteY520" fmla="*/ 342393 h 1215214"/>
                <a:gd name="connsiteX521" fmla="*/ 869145 w 1011108"/>
                <a:gd name="connsiteY521" fmla="*/ 340945 h 1215214"/>
                <a:gd name="connsiteX522" fmla="*/ 868331 w 1011108"/>
                <a:gd name="connsiteY522" fmla="*/ 338497 h 1215214"/>
                <a:gd name="connsiteX523" fmla="*/ 866062 w 1011108"/>
                <a:gd name="connsiteY523" fmla="*/ 336815 h 1215214"/>
                <a:gd name="connsiteX524" fmla="*/ 864505 w 1011108"/>
                <a:gd name="connsiteY524" fmla="*/ 336017 h 1215214"/>
                <a:gd name="connsiteX525" fmla="*/ 861165 w 1011108"/>
                <a:gd name="connsiteY525" fmla="*/ 333568 h 1215214"/>
                <a:gd name="connsiteX526" fmla="*/ 859530 w 1011108"/>
                <a:gd name="connsiteY526" fmla="*/ 331096 h 1215214"/>
                <a:gd name="connsiteX527" fmla="*/ 856173 w 1011108"/>
                <a:gd name="connsiteY527" fmla="*/ 324062 h 1215214"/>
                <a:gd name="connsiteX528" fmla="*/ 854616 w 1011108"/>
                <a:gd name="connsiteY528" fmla="*/ 322192 h 1215214"/>
                <a:gd name="connsiteX529" fmla="*/ 851518 w 1011108"/>
                <a:gd name="connsiteY529" fmla="*/ 320174 h 1215214"/>
                <a:gd name="connsiteX530" fmla="*/ 848983 w 1011108"/>
                <a:gd name="connsiteY530" fmla="*/ 320057 h 1215214"/>
                <a:gd name="connsiteX531" fmla="*/ 847348 w 1011108"/>
                <a:gd name="connsiteY531" fmla="*/ 319556 h 1215214"/>
                <a:gd name="connsiteX532" fmla="*/ 841543 w 1011108"/>
                <a:gd name="connsiteY532" fmla="*/ 315081 h 1215214"/>
                <a:gd name="connsiteX533" fmla="*/ 839736 w 1011108"/>
                <a:gd name="connsiteY533" fmla="*/ 314103 h 1215214"/>
                <a:gd name="connsiteX534" fmla="*/ 838281 w 1011108"/>
                <a:gd name="connsiteY534" fmla="*/ 312006 h 1215214"/>
                <a:gd name="connsiteX535" fmla="*/ 836106 w 1011108"/>
                <a:gd name="connsiteY535" fmla="*/ 309753 h 1215214"/>
                <a:gd name="connsiteX536" fmla="*/ 834846 w 1011108"/>
                <a:gd name="connsiteY536" fmla="*/ 308095 h 1215214"/>
                <a:gd name="connsiteX537" fmla="*/ 832914 w 1011108"/>
                <a:gd name="connsiteY537" fmla="*/ 306334 h 1215214"/>
                <a:gd name="connsiteX538" fmla="*/ 831592 w 1011108"/>
                <a:gd name="connsiteY538" fmla="*/ 299646 h 1215214"/>
                <a:gd name="connsiteX539" fmla="*/ 831592 w 1011108"/>
                <a:gd name="connsiteY539" fmla="*/ 293152 h 1215214"/>
                <a:gd name="connsiteX540" fmla="*/ 831170 w 1011108"/>
                <a:gd name="connsiteY540" fmla="*/ 285415 h 1215214"/>
                <a:gd name="connsiteX541" fmla="*/ 829159 w 1011108"/>
                <a:gd name="connsiteY541" fmla="*/ 281683 h 1215214"/>
                <a:gd name="connsiteX542" fmla="*/ 828072 w 1011108"/>
                <a:gd name="connsiteY542" fmla="*/ 280478 h 1215214"/>
                <a:gd name="connsiteX543" fmla="*/ 826882 w 1011108"/>
                <a:gd name="connsiteY543" fmla="*/ 280877 h 1215214"/>
                <a:gd name="connsiteX544" fmla="*/ 826789 w 1011108"/>
                <a:gd name="connsiteY544" fmla="*/ 283287 h 1215214"/>
                <a:gd name="connsiteX545" fmla="*/ 827117 w 1011108"/>
                <a:gd name="connsiteY545" fmla="*/ 284929 h 1215214"/>
                <a:gd name="connsiteX546" fmla="*/ 826280 w 1011108"/>
                <a:gd name="connsiteY546" fmla="*/ 285008 h 1215214"/>
                <a:gd name="connsiteX547" fmla="*/ 823291 w 1011108"/>
                <a:gd name="connsiteY547" fmla="*/ 282880 h 1215214"/>
                <a:gd name="connsiteX548" fmla="*/ 819552 w 1011108"/>
                <a:gd name="connsiteY548" fmla="*/ 280611 h 1215214"/>
                <a:gd name="connsiteX549" fmla="*/ 817533 w 1011108"/>
                <a:gd name="connsiteY549" fmla="*/ 278076 h 1215214"/>
                <a:gd name="connsiteX550" fmla="*/ 816062 w 1011108"/>
                <a:gd name="connsiteY550" fmla="*/ 275698 h 1215214"/>
                <a:gd name="connsiteX551" fmla="*/ 814842 w 1011108"/>
                <a:gd name="connsiteY551" fmla="*/ 275792 h 1215214"/>
                <a:gd name="connsiteX552" fmla="*/ 813981 w 1011108"/>
                <a:gd name="connsiteY552" fmla="*/ 276167 h 1215214"/>
                <a:gd name="connsiteX553" fmla="*/ 813121 w 1011108"/>
                <a:gd name="connsiteY553" fmla="*/ 279093 h 1215214"/>
                <a:gd name="connsiteX554" fmla="*/ 814521 w 1011108"/>
                <a:gd name="connsiteY554" fmla="*/ 284140 h 1215214"/>
                <a:gd name="connsiteX555" fmla="*/ 813833 w 1011108"/>
                <a:gd name="connsiteY555" fmla="*/ 284828 h 1215214"/>
                <a:gd name="connsiteX556" fmla="*/ 812652 w 1011108"/>
                <a:gd name="connsiteY556" fmla="*/ 283662 h 1215214"/>
                <a:gd name="connsiteX557" fmla="*/ 810500 w 1011108"/>
                <a:gd name="connsiteY557" fmla="*/ 281026 h 1215214"/>
                <a:gd name="connsiteX558" fmla="*/ 809381 w 1011108"/>
                <a:gd name="connsiteY558" fmla="*/ 281886 h 1215214"/>
                <a:gd name="connsiteX559" fmla="*/ 807903 w 1011108"/>
                <a:gd name="connsiteY559" fmla="*/ 282223 h 1215214"/>
                <a:gd name="connsiteX560" fmla="*/ 806612 w 1011108"/>
                <a:gd name="connsiteY560" fmla="*/ 279578 h 1215214"/>
                <a:gd name="connsiteX561" fmla="*/ 805524 w 1011108"/>
                <a:gd name="connsiteY561" fmla="*/ 277912 h 1215214"/>
                <a:gd name="connsiteX562" fmla="*/ 803952 w 1011108"/>
                <a:gd name="connsiteY562" fmla="*/ 272396 h 1215214"/>
                <a:gd name="connsiteX563" fmla="*/ 802544 w 1011108"/>
                <a:gd name="connsiteY563" fmla="*/ 266325 h 1215214"/>
                <a:gd name="connsiteX564" fmla="*/ 802411 w 1011108"/>
                <a:gd name="connsiteY564" fmla="*/ 261937 h 1215214"/>
                <a:gd name="connsiteX565" fmla="*/ 799664 w 1011108"/>
                <a:gd name="connsiteY565" fmla="*/ 259527 h 1215214"/>
                <a:gd name="connsiteX566" fmla="*/ 798593 w 1011108"/>
                <a:gd name="connsiteY566" fmla="*/ 255388 h 1215214"/>
                <a:gd name="connsiteX567" fmla="*/ 797740 w 1011108"/>
                <a:gd name="connsiteY567" fmla="*/ 254238 h 1215214"/>
                <a:gd name="connsiteX568" fmla="*/ 796934 w 1011108"/>
                <a:gd name="connsiteY568" fmla="*/ 251304 h 1215214"/>
                <a:gd name="connsiteX569" fmla="*/ 793766 w 1011108"/>
                <a:gd name="connsiteY569" fmla="*/ 247471 h 1215214"/>
                <a:gd name="connsiteX570" fmla="*/ 790511 w 1011108"/>
                <a:gd name="connsiteY570" fmla="*/ 244764 h 1215214"/>
                <a:gd name="connsiteX571" fmla="*/ 787812 w 1011108"/>
                <a:gd name="connsiteY571" fmla="*/ 242206 h 1215214"/>
                <a:gd name="connsiteX572" fmla="*/ 785488 w 1011108"/>
                <a:gd name="connsiteY572" fmla="*/ 238584 h 1215214"/>
                <a:gd name="connsiteX573" fmla="*/ 786505 w 1011108"/>
                <a:gd name="connsiteY573" fmla="*/ 235963 h 1215214"/>
                <a:gd name="connsiteX574" fmla="*/ 788156 w 1011108"/>
                <a:gd name="connsiteY574" fmla="*/ 236518 h 1215214"/>
                <a:gd name="connsiteX575" fmla="*/ 789909 w 1011108"/>
                <a:gd name="connsiteY575" fmla="*/ 236268 h 1215214"/>
                <a:gd name="connsiteX576" fmla="*/ 788508 w 1011108"/>
                <a:gd name="connsiteY576" fmla="*/ 233600 h 1215214"/>
                <a:gd name="connsiteX577" fmla="*/ 787147 w 1011108"/>
                <a:gd name="connsiteY577" fmla="*/ 231808 h 1215214"/>
                <a:gd name="connsiteX578" fmla="*/ 783666 w 1011108"/>
                <a:gd name="connsiteY578" fmla="*/ 228452 h 1215214"/>
                <a:gd name="connsiteX579" fmla="*/ 782046 w 1011108"/>
                <a:gd name="connsiteY579" fmla="*/ 227607 h 1215214"/>
                <a:gd name="connsiteX580" fmla="*/ 778541 w 1011108"/>
                <a:gd name="connsiteY580" fmla="*/ 227115 h 1215214"/>
                <a:gd name="connsiteX581" fmla="*/ 774645 w 1011108"/>
                <a:gd name="connsiteY581" fmla="*/ 224056 h 1215214"/>
                <a:gd name="connsiteX582" fmla="*/ 772259 w 1011108"/>
                <a:gd name="connsiteY582" fmla="*/ 222733 h 1215214"/>
                <a:gd name="connsiteX583" fmla="*/ 770577 w 1011108"/>
                <a:gd name="connsiteY583" fmla="*/ 222522 h 1215214"/>
                <a:gd name="connsiteX584" fmla="*/ 768629 w 1011108"/>
                <a:gd name="connsiteY584" fmla="*/ 222045 h 1215214"/>
                <a:gd name="connsiteX585" fmla="*/ 767252 w 1011108"/>
                <a:gd name="connsiteY585" fmla="*/ 220316 h 1215214"/>
                <a:gd name="connsiteX586" fmla="*/ 764819 w 1011108"/>
                <a:gd name="connsiteY586" fmla="*/ 219745 h 1215214"/>
                <a:gd name="connsiteX587" fmla="*/ 761392 w 1011108"/>
                <a:gd name="connsiteY587" fmla="*/ 216326 h 1215214"/>
                <a:gd name="connsiteX588" fmla="*/ 759710 w 1011108"/>
                <a:gd name="connsiteY588" fmla="*/ 212883 h 1215214"/>
                <a:gd name="connsiteX589" fmla="*/ 758865 w 1011108"/>
                <a:gd name="connsiteY589" fmla="*/ 211616 h 1215214"/>
                <a:gd name="connsiteX590" fmla="*/ 757715 w 1011108"/>
                <a:gd name="connsiteY590" fmla="*/ 210662 h 1215214"/>
                <a:gd name="connsiteX591" fmla="*/ 756025 w 1011108"/>
                <a:gd name="connsiteY591" fmla="*/ 211233 h 1215214"/>
                <a:gd name="connsiteX592" fmla="*/ 754633 w 1011108"/>
                <a:gd name="connsiteY592" fmla="*/ 211491 h 1215214"/>
                <a:gd name="connsiteX593" fmla="*/ 751566 w 1011108"/>
                <a:gd name="connsiteY593" fmla="*/ 211006 h 1215214"/>
                <a:gd name="connsiteX594" fmla="*/ 750557 w 1011108"/>
                <a:gd name="connsiteY594" fmla="*/ 209605 h 1215214"/>
                <a:gd name="connsiteX595" fmla="*/ 748578 w 1011108"/>
                <a:gd name="connsiteY595" fmla="*/ 207830 h 1215214"/>
                <a:gd name="connsiteX596" fmla="*/ 744768 w 1011108"/>
                <a:gd name="connsiteY596" fmla="*/ 207360 h 1215214"/>
                <a:gd name="connsiteX597" fmla="*/ 741756 w 1011108"/>
                <a:gd name="connsiteY597" fmla="*/ 206241 h 1215214"/>
                <a:gd name="connsiteX598" fmla="*/ 739455 w 1011108"/>
                <a:gd name="connsiteY598" fmla="*/ 205138 h 1215214"/>
                <a:gd name="connsiteX599" fmla="*/ 737124 w 1011108"/>
                <a:gd name="connsiteY599" fmla="*/ 203730 h 1215214"/>
                <a:gd name="connsiteX600" fmla="*/ 734980 w 1011108"/>
                <a:gd name="connsiteY600" fmla="*/ 201383 h 1215214"/>
                <a:gd name="connsiteX601" fmla="*/ 733079 w 1011108"/>
                <a:gd name="connsiteY601" fmla="*/ 198246 h 1215214"/>
                <a:gd name="connsiteX602" fmla="*/ 733408 w 1011108"/>
                <a:gd name="connsiteY602" fmla="*/ 194225 h 1215214"/>
                <a:gd name="connsiteX603" fmla="*/ 733885 w 1011108"/>
                <a:gd name="connsiteY603" fmla="*/ 191619 h 1215214"/>
                <a:gd name="connsiteX604" fmla="*/ 731460 w 1011108"/>
                <a:gd name="connsiteY604" fmla="*/ 190610 h 1215214"/>
                <a:gd name="connsiteX605" fmla="*/ 727274 w 1011108"/>
                <a:gd name="connsiteY605" fmla="*/ 185157 h 1215214"/>
                <a:gd name="connsiteX606" fmla="*/ 727071 w 1011108"/>
                <a:gd name="connsiteY606" fmla="*/ 182928 h 1215214"/>
                <a:gd name="connsiteX607" fmla="*/ 728197 w 1011108"/>
                <a:gd name="connsiteY607" fmla="*/ 178374 h 1215214"/>
                <a:gd name="connsiteX608" fmla="*/ 729339 w 1011108"/>
                <a:gd name="connsiteY608" fmla="*/ 170536 h 1215214"/>
                <a:gd name="connsiteX609" fmla="*/ 727673 w 1011108"/>
                <a:gd name="connsiteY609" fmla="*/ 164715 h 1215214"/>
                <a:gd name="connsiteX610" fmla="*/ 724426 w 1011108"/>
                <a:gd name="connsiteY610" fmla="*/ 157619 h 1215214"/>
                <a:gd name="connsiteX611" fmla="*/ 724646 w 1011108"/>
                <a:gd name="connsiteY611" fmla="*/ 154020 h 1215214"/>
                <a:gd name="connsiteX612" fmla="*/ 723011 w 1011108"/>
                <a:gd name="connsiteY612" fmla="*/ 153973 h 1215214"/>
                <a:gd name="connsiteX613" fmla="*/ 721196 w 1011108"/>
                <a:gd name="connsiteY613" fmla="*/ 153269 h 1215214"/>
                <a:gd name="connsiteX614" fmla="*/ 718637 w 1011108"/>
                <a:gd name="connsiteY614" fmla="*/ 149772 h 1215214"/>
                <a:gd name="connsiteX615" fmla="*/ 716697 w 1011108"/>
                <a:gd name="connsiteY615" fmla="*/ 147472 h 1215214"/>
                <a:gd name="connsiteX616" fmla="*/ 715391 w 1011108"/>
                <a:gd name="connsiteY616" fmla="*/ 145352 h 1215214"/>
                <a:gd name="connsiteX617" fmla="*/ 713974 w 1011108"/>
                <a:gd name="connsiteY617" fmla="*/ 142480 h 1215214"/>
                <a:gd name="connsiteX618" fmla="*/ 714201 w 1011108"/>
                <a:gd name="connsiteY618" fmla="*/ 140180 h 1215214"/>
                <a:gd name="connsiteX619" fmla="*/ 714538 w 1011108"/>
                <a:gd name="connsiteY619" fmla="*/ 138631 h 1215214"/>
                <a:gd name="connsiteX620" fmla="*/ 714679 w 1011108"/>
                <a:gd name="connsiteY620" fmla="*/ 134532 h 1215214"/>
                <a:gd name="connsiteX621" fmla="*/ 712871 w 1011108"/>
                <a:gd name="connsiteY621" fmla="*/ 130550 h 1215214"/>
                <a:gd name="connsiteX622" fmla="*/ 712300 w 1011108"/>
                <a:gd name="connsiteY622" fmla="*/ 126474 h 1215214"/>
                <a:gd name="connsiteX623" fmla="*/ 710587 w 1011108"/>
                <a:gd name="connsiteY623" fmla="*/ 121381 h 1215214"/>
                <a:gd name="connsiteX624" fmla="*/ 711064 w 1011108"/>
                <a:gd name="connsiteY624" fmla="*/ 118001 h 1215214"/>
                <a:gd name="connsiteX625" fmla="*/ 710689 w 1011108"/>
                <a:gd name="connsiteY625" fmla="*/ 115216 h 1215214"/>
                <a:gd name="connsiteX626" fmla="*/ 710157 w 1011108"/>
                <a:gd name="connsiteY626" fmla="*/ 112806 h 1215214"/>
                <a:gd name="connsiteX627" fmla="*/ 710712 w 1011108"/>
                <a:gd name="connsiteY627" fmla="*/ 111273 h 1215214"/>
                <a:gd name="connsiteX628" fmla="*/ 710939 w 1011108"/>
                <a:gd name="connsiteY628" fmla="*/ 109325 h 1215214"/>
                <a:gd name="connsiteX629" fmla="*/ 708576 w 1011108"/>
                <a:gd name="connsiteY629" fmla="*/ 107377 h 1215214"/>
                <a:gd name="connsiteX630" fmla="*/ 706042 w 1011108"/>
                <a:gd name="connsiteY630" fmla="*/ 105890 h 1215214"/>
                <a:gd name="connsiteX631" fmla="*/ 702771 w 1011108"/>
                <a:gd name="connsiteY631" fmla="*/ 103262 h 1215214"/>
                <a:gd name="connsiteX632" fmla="*/ 696896 w 1011108"/>
                <a:gd name="connsiteY632" fmla="*/ 99162 h 1215214"/>
                <a:gd name="connsiteX633" fmla="*/ 695543 w 1011108"/>
                <a:gd name="connsiteY633" fmla="*/ 96064 h 1215214"/>
                <a:gd name="connsiteX634" fmla="*/ 693054 w 1011108"/>
                <a:gd name="connsiteY634" fmla="*/ 93295 h 1215214"/>
                <a:gd name="connsiteX635" fmla="*/ 689729 w 1011108"/>
                <a:gd name="connsiteY635" fmla="*/ 94366 h 1215214"/>
                <a:gd name="connsiteX636" fmla="*/ 687281 w 1011108"/>
                <a:gd name="connsiteY636" fmla="*/ 94875 h 1215214"/>
                <a:gd name="connsiteX637" fmla="*/ 684996 w 1011108"/>
                <a:gd name="connsiteY637" fmla="*/ 96964 h 1215214"/>
                <a:gd name="connsiteX638" fmla="*/ 681836 w 1011108"/>
                <a:gd name="connsiteY638" fmla="*/ 98505 h 1215214"/>
                <a:gd name="connsiteX639" fmla="*/ 678769 w 1011108"/>
                <a:gd name="connsiteY639" fmla="*/ 97113 h 1215214"/>
                <a:gd name="connsiteX640" fmla="*/ 677314 w 1011108"/>
                <a:gd name="connsiteY640" fmla="*/ 95939 h 1215214"/>
                <a:gd name="connsiteX641" fmla="*/ 676234 w 1011108"/>
                <a:gd name="connsiteY641" fmla="*/ 91792 h 1215214"/>
                <a:gd name="connsiteX642" fmla="*/ 674834 w 1011108"/>
                <a:gd name="connsiteY642" fmla="*/ 87270 h 1215214"/>
                <a:gd name="connsiteX643" fmla="*/ 673645 w 1011108"/>
                <a:gd name="connsiteY643" fmla="*/ 85002 h 1215214"/>
                <a:gd name="connsiteX644" fmla="*/ 672753 w 1011108"/>
                <a:gd name="connsiteY644" fmla="*/ 82264 h 1215214"/>
                <a:gd name="connsiteX645" fmla="*/ 673590 w 1011108"/>
                <a:gd name="connsiteY645" fmla="*/ 75590 h 1215214"/>
                <a:gd name="connsiteX646" fmla="*/ 672338 w 1011108"/>
                <a:gd name="connsiteY646" fmla="*/ 72453 h 1215214"/>
                <a:gd name="connsiteX647" fmla="*/ 671947 w 1011108"/>
                <a:gd name="connsiteY647" fmla="*/ 67767 h 1215214"/>
                <a:gd name="connsiteX648" fmla="*/ 670758 w 1011108"/>
                <a:gd name="connsiteY648" fmla="*/ 62415 h 1215214"/>
                <a:gd name="connsiteX649" fmla="*/ 669436 w 1011108"/>
                <a:gd name="connsiteY649" fmla="*/ 59740 h 1215214"/>
                <a:gd name="connsiteX650" fmla="*/ 669530 w 1011108"/>
                <a:gd name="connsiteY650" fmla="*/ 57588 h 1215214"/>
                <a:gd name="connsiteX651" fmla="*/ 667073 w 1011108"/>
                <a:gd name="connsiteY651" fmla="*/ 54436 h 1215214"/>
                <a:gd name="connsiteX652" fmla="*/ 666291 w 1011108"/>
                <a:gd name="connsiteY652" fmla="*/ 52175 h 1215214"/>
                <a:gd name="connsiteX653" fmla="*/ 664898 w 1011108"/>
                <a:gd name="connsiteY653" fmla="*/ 51361 h 1215214"/>
                <a:gd name="connsiteX654" fmla="*/ 663130 w 1011108"/>
                <a:gd name="connsiteY654" fmla="*/ 50070 h 1215214"/>
                <a:gd name="connsiteX655" fmla="*/ 662879 w 1011108"/>
                <a:gd name="connsiteY655" fmla="*/ 48341 h 1215214"/>
                <a:gd name="connsiteX656" fmla="*/ 663013 w 1011108"/>
                <a:gd name="connsiteY656" fmla="*/ 47081 h 1215214"/>
                <a:gd name="connsiteX657" fmla="*/ 664069 w 1011108"/>
                <a:gd name="connsiteY657" fmla="*/ 44993 h 1215214"/>
                <a:gd name="connsiteX658" fmla="*/ 664640 w 1011108"/>
                <a:gd name="connsiteY658" fmla="*/ 42286 h 1215214"/>
                <a:gd name="connsiteX659" fmla="*/ 662176 w 1011108"/>
                <a:gd name="connsiteY659" fmla="*/ 41613 h 1215214"/>
                <a:gd name="connsiteX660" fmla="*/ 660462 w 1011108"/>
                <a:gd name="connsiteY660" fmla="*/ 41496 h 1215214"/>
                <a:gd name="connsiteX661" fmla="*/ 659265 w 1011108"/>
                <a:gd name="connsiteY661" fmla="*/ 40643 h 1215214"/>
                <a:gd name="connsiteX662" fmla="*/ 657920 w 1011108"/>
                <a:gd name="connsiteY662" fmla="*/ 39321 h 1215214"/>
                <a:gd name="connsiteX663" fmla="*/ 657434 w 1011108"/>
                <a:gd name="connsiteY663" fmla="*/ 35112 h 1215214"/>
                <a:gd name="connsiteX664" fmla="*/ 657481 w 1011108"/>
                <a:gd name="connsiteY664" fmla="*/ 30652 h 1215214"/>
                <a:gd name="connsiteX665" fmla="*/ 657129 w 1011108"/>
                <a:gd name="connsiteY665" fmla="*/ 27867 h 1215214"/>
                <a:gd name="connsiteX666" fmla="*/ 656394 w 1011108"/>
                <a:gd name="connsiteY666" fmla="*/ 25794 h 1215214"/>
                <a:gd name="connsiteX667" fmla="*/ 655878 w 1011108"/>
                <a:gd name="connsiteY667" fmla="*/ 23603 h 1215214"/>
                <a:gd name="connsiteX668" fmla="*/ 654634 w 1011108"/>
                <a:gd name="connsiteY668" fmla="*/ 21272 h 1215214"/>
                <a:gd name="connsiteX669" fmla="*/ 650894 w 1011108"/>
                <a:gd name="connsiteY669" fmla="*/ 18244 h 1215214"/>
                <a:gd name="connsiteX670" fmla="*/ 651168 w 1011108"/>
                <a:gd name="connsiteY670" fmla="*/ 17024 h 1215214"/>
                <a:gd name="connsiteX671" fmla="*/ 652036 w 1011108"/>
                <a:gd name="connsiteY671" fmla="*/ 15443 h 1215214"/>
                <a:gd name="connsiteX672" fmla="*/ 650714 w 1011108"/>
                <a:gd name="connsiteY672" fmla="*/ 14536 h 1215214"/>
                <a:gd name="connsiteX673" fmla="*/ 648774 w 1011108"/>
                <a:gd name="connsiteY673" fmla="*/ 14536 h 1215214"/>
                <a:gd name="connsiteX674" fmla="*/ 647679 w 1011108"/>
                <a:gd name="connsiteY674" fmla="*/ 16648 h 1215214"/>
                <a:gd name="connsiteX675" fmla="*/ 645910 w 1011108"/>
                <a:gd name="connsiteY675" fmla="*/ 18463 h 1215214"/>
                <a:gd name="connsiteX676" fmla="*/ 642445 w 1011108"/>
                <a:gd name="connsiteY676" fmla="*/ 19848 h 1215214"/>
                <a:gd name="connsiteX677" fmla="*/ 641796 w 1011108"/>
                <a:gd name="connsiteY677" fmla="*/ 27108 h 1215214"/>
                <a:gd name="connsiteX678" fmla="*/ 639644 w 1011108"/>
                <a:gd name="connsiteY678" fmla="*/ 35088 h 1215214"/>
                <a:gd name="connsiteX679" fmla="*/ 637688 w 1011108"/>
                <a:gd name="connsiteY679" fmla="*/ 40979 h 1215214"/>
                <a:gd name="connsiteX680" fmla="*/ 638048 w 1011108"/>
                <a:gd name="connsiteY680" fmla="*/ 42763 h 1215214"/>
                <a:gd name="connsiteX681" fmla="*/ 637892 w 1011108"/>
                <a:gd name="connsiteY681" fmla="*/ 44508 h 1215214"/>
                <a:gd name="connsiteX682" fmla="*/ 636835 w 1011108"/>
                <a:gd name="connsiteY682" fmla="*/ 43725 h 1215214"/>
                <a:gd name="connsiteX683" fmla="*/ 635904 w 1011108"/>
                <a:gd name="connsiteY683" fmla="*/ 42747 h 1215214"/>
                <a:gd name="connsiteX684" fmla="*/ 634480 w 1011108"/>
                <a:gd name="connsiteY684" fmla="*/ 45079 h 1215214"/>
                <a:gd name="connsiteX685" fmla="*/ 631907 w 1011108"/>
                <a:gd name="connsiteY685" fmla="*/ 51126 h 1215214"/>
                <a:gd name="connsiteX686" fmla="*/ 631672 w 1011108"/>
                <a:gd name="connsiteY686" fmla="*/ 54263 h 1215214"/>
                <a:gd name="connsiteX687" fmla="*/ 633182 w 1011108"/>
                <a:gd name="connsiteY687" fmla="*/ 55108 h 1215214"/>
                <a:gd name="connsiteX688" fmla="*/ 634238 w 1011108"/>
                <a:gd name="connsiteY688" fmla="*/ 55938 h 1215214"/>
                <a:gd name="connsiteX689" fmla="*/ 635497 w 1011108"/>
                <a:gd name="connsiteY689" fmla="*/ 56211 h 1215214"/>
                <a:gd name="connsiteX690" fmla="*/ 636068 w 1011108"/>
                <a:gd name="connsiteY690" fmla="*/ 56986 h 1215214"/>
                <a:gd name="connsiteX691" fmla="*/ 636389 w 1011108"/>
                <a:gd name="connsiteY691" fmla="*/ 58504 h 1215214"/>
                <a:gd name="connsiteX692" fmla="*/ 637203 w 1011108"/>
                <a:gd name="connsiteY692" fmla="*/ 59810 h 1215214"/>
                <a:gd name="connsiteX693" fmla="*/ 637000 w 1011108"/>
                <a:gd name="connsiteY693" fmla="*/ 61226 h 1215214"/>
                <a:gd name="connsiteX694" fmla="*/ 636022 w 1011108"/>
                <a:gd name="connsiteY694" fmla="*/ 60671 h 1215214"/>
                <a:gd name="connsiteX695" fmla="*/ 633964 w 1011108"/>
                <a:gd name="connsiteY695" fmla="*/ 60679 h 1215214"/>
                <a:gd name="connsiteX696" fmla="*/ 632916 w 1011108"/>
                <a:gd name="connsiteY696" fmla="*/ 61907 h 1215214"/>
                <a:gd name="connsiteX697" fmla="*/ 630263 w 1011108"/>
                <a:gd name="connsiteY697" fmla="*/ 64364 h 1215214"/>
                <a:gd name="connsiteX698" fmla="*/ 630960 w 1011108"/>
                <a:gd name="connsiteY698" fmla="*/ 71436 h 1215214"/>
                <a:gd name="connsiteX699" fmla="*/ 629716 w 1011108"/>
                <a:gd name="connsiteY699" fmla="*/ 75160 h 1215214"/>
                <a:gd name="connsiteX700" fmla="*/ 628519 w 1011108"/>
                <a:gd name="connsiteY700" fmla="*/ 78047 h 1215214"/>
                <a:gd name="connsiteX701" fmla="*/ 627165 w 1011108"/>
                <a:gd name="connsiteY701" fmla="*/ 83523 h 1215214"/>
                <a:gd name="connsiteX702" fmla="*/ 627345 w 1011108"/>
                <a:gd name="connsiteY702" fmla="*/ 86425 h 1215214"/>
                <a:gd name="connsiteX703" fmla="*/ 628543 w 1011108"/>
                <a:gd name="connsiteY703" fmla="*/ 88491 h 1215214"/>
                <a:gd name="connsiteX704" fmla="*/ 629833 w 1011108"/>
                <a:gd name="connsiteY704" fmla="*/ 91511 h 1215214"/>
                <a:gd name="connsiteX705" fmla="*/ 629051 w 1011108"/>
                <a:gd name="connsiteY705" fmla="*/ 95673 h 1215214"/>
                <a:gd name="connsiteX706" fmla="*/ 628261 w 1011108"/>
                <a:gd name="connsiteY706" fmla="*/ 98654 h 1215214"/>
                <a:gd name="connsiteX707" fmla="*/ 630029 w 1011108"/>
                <a:gd name="connsiteY707" fmla="*/ 107291 h 1215214"/>
                <a:gd name="connsiteX708" fmla="*/ 630522 w 1011108"/>
                <a:gd name="connsiteY708" fmla="*/ 111891 h 1215214"/>
                <a:gd name="connsiteX709" fmla="*/ 629552 w 1011108"/>
                <a:gd name="connsiteY709" fmla="*/ 115028 h 1215214"/>
                <a:gd name="connsiteX710" fmla="*/ 626704 w 1011108"/>
                <a:gd name="connsiteY710" fmla="*/ 124307 h 1215214"/>
                <a:gd name="connsiteX711" fmla="*/ 625421 w 1011108"/>
                <a:gd name="connsiteY711" fmla="*/ 131097 h 1215214"/>
                <a:gd name="connsiteX712" fmla="*/ 625836 w 1011108"/>
                <a:gd name="connsiteY712" fmla="*/ 134845 h 1215214"/>
                <a:gd name="connsiteX713" fmla="*/ 624599 w 1011108"/>
                <a:gd name="connsiteY713" fmla="*/ 138287 h 1215214"/>
                <a:gd name="connsiteX714" fmla="*/ 623191 w 1011108"/>
                <a:gd name="connsiteY714" fmla="*/ 143795 h 1215214"/>
                <a:gd name="connsiteX715" fmla="*/ 621603 w 1011108"/>
                <a:gd name="connsiteY715" fmla="*/ 147957 h 1215214"/>
                <a:gd name="connsiteX716" fmla="*/ 616041 w 1011108"/>
                <a:gd name="connsiteY716" fmla="*/ 156359 h 1215214"/>
                <a:gd name="connsiteX717" fmla="*/ 614937 w 1011108"/>
                <a:gd name="connsiteY717" fmla="*/ 160427 h 1215214"/>
                <a:gd name="connsiteX718" fmla="*/ 613068 w 1011108"/>
                <a:gd name="connsiteY718" fmla="*/ 165497 h 1215214"/>
                <a:gd name="connsiteX719" fmla="*/ 609070 w 1011108"/>
                <a:gd name="connsiteY719" fmla="*/ 168454 h 1215214"/>
                <a:gd name="connsiteX720" fmla="*/ 606050 w 1011108"/>
                <a:gd name="connsiteY720" fmla="*/ 170301 h 1215214"/>
                <a:gd name="connsiteX721" fmla="*/ 599431 w 1011108"/>
                <a:gd name="connsiteY721" fmla="*/ 172131 h 1215214"/>
                <a:gd name="connsiteX722" fmla="*/ 595614 w 1011108"/>
                <a:gd name="connsiteY722" fmla="*/ 172092 h 1215214"/>
                <a:gd name="connsiteX723" fmla="*/ 593642 w 1011108"/>
                <a:gd name="connsiteY723" fmla="*/ 170973 h 1215214"/>
                <a:gd name="connsiteX724" fmla="*/ 592508 w 1011108"/>
                <a:gd name="connsiteY724" fmla="*/ 170003 h 1215214"/>
                <a:gd name="connsiteX725" fmla="*/ 588010 w 1011108"/>
                <a:gd name="connsiteY725" fmla="*/ 168384 h 1215214"/>
                <a:gd name="connsiteX726" fmla="*/ 582541 w 1011108"/>
                <a:gd name="connsiteY726" fmla="*/ 164722 h 1215214"/>
                <a:gd name="connsiteX727" fmla="*/ 578332 w 1011108"/>
                <a:gd name="connsiteY727" fmla="*/ 163533 h 1215214"/>
                <a:gd name="connsiteX728" fmla="*/ 576251 w 1011108"/>
                <a:gd name="connsiteY728" fmla="*/ 159856 h 1215214"/>
                <a:gd name="connsiteX729" fmla="*/ 576047 w 1011108"/>
                <a:gd name="connsiteY729" fmla="*/ 158331 h 1215214"/>
                <a:gd name="connsiteX730" fmla="*/ 575296 w 1011108"/>
                <a:gd name="connsiteY730" fmla="*/ 156344 h 1215214"/>
                <a:gd name="connsiteX731" fmla="*/ 573090 w 1011108"/>
                <a:gd name="connsiteY731" fmla="*/ 153731 h 1215214"/>
                <a:gd name="connsiteX732" fmla="*/ 568928 w 1011108"/>
                <a:gd name="connsiteY732" fmla="*/ 152847 h 1215214"/>
                <a:gd name="connsiteX733" fmla="*/ 564656 w 1011108"/>
                <a:gd name="connsiteY733" fmla="*/ 150961 h 1215214"/>
                <a:gd name="connsiteX734" fmla="*/ 562020 w 1011108"/>
                <a:gd name="connsiteY734" fmla="*/ 151227 h 1215214"/>
                <a:gd name="connsiteX735" fmla="*/ 556301 w 1011108"/>
                <a:gd name="connsiteY735" fmla="*/ 149608 h 1215214"/>
                <a:gd name="connsiteX736" fmla="*/ 552491 w 1011108"/>
                <a:gd name="connsiteY736" fmla="*/ 147300 h 1215214"/>
                <a:gd name="connsiteX737" fmla="*/ 549009 w 1011108"/>
                <a:gd name="connsiteY737" fmla="*/ 144100 h 1215214"/>
                <a:gd name="connsiteX738" fmla="*/ 544417 w 1011108"/>
                <a:gd name="connsiteY738" fmla="*/ 138561 h 1215214"/>
                <a:gd name="connsiteX739" fmla="*/ 540521 w 1011108"/>
                <a:gd name="connsiteY739" fmla="*/ 137067 h 1215214"/>
                <a:gd name="connsiteX740" fmla="*/ 535538 w 1011108"/>
                <a:gd name="connsiteY740" fmla="*/ 134774 h 1215214"/>
                <a:gd name="connsiteX741" fmla="*/ 532674 w 1011108"/>
                <a:gd name="connsiteY741" fmla="*/ 132865 h 1215214"/>
                <a:gd name="connsiteX742" fmla="*/ 530937 w 1011108"/>
                <a:gd name="connsiteY742" fmla="*/ 131942 h 1215214"/>
                <a:gd name="connsiteX743" fmla="*/ 529013 w 1011108"/>
                <a:gd name="connsiteY743" fmla="*/ 130511 h 1215214"/>
                <a:gd name="connsiteX744" fmla="*/ 527260 w 1011108"/>
                <a:gd name="connsiteY744" fmla="*/ 130831 h 1215214"/>
                <a:gd name="connsiteX745" fmla="*/ 524233 w 1011108"/>
                <a:gd name="connsiteY745" fmla="*/ 130870 h 1215214"/>
                <a:gd name="connsiteX746" fmla="*/ 522332 w 1011108"/>
                <a:gd name="connsiteY746" fmla="*/ 129525 h 1215214"/>
                <a:gd name="connsiteX747" fmla="*/ 522089 w 1011108"/>
                <a:gd name="connsiteY747" fmla="*/ 128469 h 1215214"/>
                <a:gd name="connsiteX748" fmla="*/ 522378 w 1011108"/>
                <a:gd name="connsiteY748" fmla="*/ 127639 h 1215214"/>
                <a:gd name="connsiteX749" fmla="*/ 522488 w 1011108"/>
                <a:gd name="connsiteY749" fmla="*/ 126130 h 1215214"/>
                <a:gd name="connsiteX750" fmla="*/ 521823 w 1011108"/>
                <a:gd name="connsiteY750" fmla="*/ 125903 h 1215214"/>
                <a:gd name="connsiteX751" fmla="*/ 521150 w 1011108"/>
                <a:gd name="connsiteY751" fmla="*/ 125903 h 1215214"/>
                <a:gd name="connsiteX752" fmla="*/ 520595 w 1011108"/>
                <a:gd name="connsiteY752" fmla="*/ 126310 h 1215214"/>
                <a:gd name="connsiteX753" fmla="*/ 519820 w 1011108"/>
                <a:gd name="connsiteY753" fmla="*/ 126607 h 1215214"/>
                <a:gd name="connsiteX754" fmla="*/ 517145 w 1011108"/>
                <a:gd name="connsiteY754" fmla="*/ 125449 h 1215214"/>
                <a:gd name="connsiteX755" fmla="*/ 513397 w 1011108"/>
                <a:gd name="connsiteY755" fmla="*/ 123517 h 1215214"/>
                <a:gd name="connsiteX756" fmla="*/ 512693 w 1011108"/>
                <a:gd name="connsiteY756" fmla="*/ 121819 h 1215214"/>
                <a:gd name="connsiteX757" fmla="*/ 511512 w 1011108"/>
                <a:gd name="connsiteY757" fmla="*/ 119746 h 1215214"/>
                <a:gd name="connsiteX758" fmla="*/ 506333 w 1011108"/>
                <a:gd name="connsiteY758" fmla="*/ 116734 h 1215214"/>
                <a:gd name="connsiteX759" fmla="*/ 503328 w 1011108"/>
                <a:gd name="connsiteY759" fmla="*/ 114246 h 1215214"/>
                <a:gd name="connsiteX760" fmla="*/ 496694 w 1011108"/>
                <a:gd name="connsiteY760" fmla="*/ 110639 h 1215214"/>
                <a:gd name="connsiteX761" fmla="*/ 494996 w 1011108"/>
                <a:gd name="connsiteY761" fmla="*/ 108894 h 1215214"/>
                <a:gd name="connsiteX762" fmla="*/ 494441 w 1011108"/>
                <a:gd name="connsiteY762" fmla="*/ 107369 h 1215214"/>
                <a:gd name="connsiteX763" fmla="*/ 493948 w 1011108"/>
                <a:gd name="connsiteY763" fmla="*/ 105171 h 1215214"/>
                <a:gd name="connsiteX764" fmla="*/ 495435 w 1011108"/>
                <a:gd name="connsiteY764" fmla="*/ 102886 h 1215214"/>
                <a:gd name="connsiteX765" fmla="*/ 496882 w 1011108"/>
                <a:gd name="connsiteY765" fmla="*/ 101267 h 1215214"/>
                <a:gd name="connsiteX766" fmla="*/ 501396 w 1011108"/>
                <a:gd name="connsiteY766" fmla="*/ 94546 h 1215214"/>
                <a:gd name="connsiteX767" fmla="*/ 502750 w 1011108"/>
                <a:gd name="connsiteY767" fmla="*/ 93373 h 1215214"/>
                <a:gd name="connsiteX768" fmla="*/ 504447 w 1011108"/>
                <a:gd name="connsiteY768" fmla="*/ 91550 h 1215214"/>
                <a:gd name="connsiteX769" fmla="*/ 506004 w 1011108"/>
                <a:gd name="connsiteY769" fmla="*/ 86645 h 1215214"/>
                <a:gd name="connsiteX770" fmla="*/ 506778 w 1011108"/>
                <a:gd name="connsiteY770" fmla="*/ 83844 h 1215214"/>
                <a:gd name="connsiteX771" fmla="*/ 505457 w 1011108"/>
                <a:gd name="connsiteY771" fmla="*/ 79604 h 1215214"/>
                <a:gd name="connsiteX772" fmla="*/ 505409 w 1011108"/>
                <a:gd name="connsiteY772" fmla="*/ 72484 h 1215214"/>
                <a:gd name="connsiteX773" fmla="*/ 510651 w 1011108"/>
                <a:gd name="connsiteY773" fmla="*/ 69723 h 1215214"/>
                <a:gd name="connsiteX774" fmla="*/ 512114 w 1011108"/>
                <a:gd name="connsiteY774" fmla="*/ 69363 h 1215214"/>
                <a:gd name="connsiteX775" fmla="*/ 513468 w 1011108"/>
                <a:gd name="connsiteY775" fmla="*/ 68753 h 1215214"/>
                <a:gd name="connsiteX776" fmla="*/ 515017 w 1011108"/>
                <a:gd name="connsiteY776" fmla="*/ 69613 h 1215214"/>
                <a:gd name="connsiteX777" fmla="*/ 516057 w 1011108"/>
                <a:gd name="connsiteY777" fmla="*/ 70951 h 1215214"/>
                <a:gd name="connsiteX778" fmla="*/ 517137 w 1011108"/>
                <a:gd name="connsiteY778" fmla="*/ 70708 h 1215214"/>
                <a:gd name="connsiteX779" fmla="*/ 520063 w 1011108"/>
                <a:gd name="connsiteY779" fmla="*/ 65748 h 1215214"/>
                <a:gd name="connsiteX780" fmla="*/ 519593 w 1011108"/>
                <a:gd name="connsiteY780" fmla="*/ 63683 h 1215214"/>
                <a:gd name="connsiteX781" fmla="*/ 518381 w 1011108"/>
                <a:gd name="connsiteY781" fmla="*/ 61923 h 1215214"/>
                <a:gd name="connsiteX782" fmla="*/ 518803 w 1011108"/>
                <a:gd name="connsiteY782" fmla="*/ 60835 h 1215214"/>
                <a:gd name="connsiteX783" fmla="*/ 527816 w 1011108"/>
                <a:gd name="connsiteY783" fmla="*/ 51126 h 1215214"/>
                <a:gd name="connsiteX784" fmla="*/ 526713 w 1011108"/>
                <a:gd name="connsiteY784" fmla="*/ 48748 h 1215214"/>
                <a:gd name="connsiteX785" fmla="*/ 525375 w 1011108"/>
                <a:gd name="connsiteY785" fmla="*/ 48200 h 1215214"/>
                <a:gd name="connsiteX786" fmla="*/ 522809 w 1011108"/>
                <a:gd name="connsiteY786" fmla="*/ 48365 h 1215214"/>
                <a:gd name="connsiteX787" fmla="*/ 520392 w 1011108"/>
                <a:gd name="connsiteY787" fmla="*/ 46291 h 1215214"/>
                <a:gd name="connsiteX788" fmla="*/ 518874 w 1011108"/>
                <a:gd name="connsiteY788" fmla="*/ 42372 h 1215214"/>
                <a:gd name="connsiteX789" fmla="*/ 516746 w 1011108"/>
                <a:gd name="connsiteY789" fmla="*/ 42231 h 1215214"/>
                <a:gd name="connsiteX790" fmla="*/ 512943 w 1011108"/>
                <a:gd name="connsiteY790" fmla="*/ 46252 h 1215214"/>
                <a:gd name="connsiteX791" fmla="*/ 512497 w 1011108"/>
                <a:gd name="connsiteY791" fmla="*/ 47175 h 1215214"/>
                <a:gd name="connsiteX792" fmla="*/ 513420 w 1011108"/>
                <a:gd name="connsiteY792" fmla="*/ 47700 h 1215214"/>
                <a:gd name="connsiteX793" fmla="*/ 514227 w 1011108"/>
                <a:gd name="connsiteY793" fmla="*/ 50140 h 1215214"/>
                <a:gd name="connsiteX794" fmla="*/ 512740 w 1011108"/>
                <a:gd name="connsiteY794" fmla="*/ 53004 h 1215214"/>
                <a:gd name="connsiteX795" fmla="*/ 511254 w 1011108"/>
                <a:gd name="connsiteY795" fmla="*/ 53027 h 1215214"/>
                <a:gd name="connsiteX796" fmla="*/ 508813 w 1011108"/>
                <a:gd name="connsiteY796" fmla="*/ 52746 h 1215214"/>
                <a:gd name="connsiteX797" fmla="*/ 507702 w 1011108"/>
                <a:gd name="connsiteY797" fmla="*/ 50704 h 1215214"/>
                <a:gd name="connsiteX798" fmla="*/ 507201 w 1011108"/>
                <a:gd name="connsiteY798" fmla="*/ 47590 h 1215214"/>
                <a:gd name="connsiteX799" fmla="*/ 505652 w 1011108"/>
                <a:gd name="connsiteY799" fmla="*/ 46714 h 1215214"/>
                <a:gd name="connsiteX800" fmla="*/ 503884 w 1011108"/>
                <a:gd name="connsiteY800" fmla="*/ 47301 h 1215214"/>
                <a:gd name="connsiteX801" fmla="*/ 502421 w 1011108"/>
                <a:gd name="connsiteY801" fmla="*/ 48396 h 1215214"/>
                <a:gd name="connsiteX802" fmla="*/ 501388 w 1011108"/>
                <a:gd name="connsiteY802" fmla="*/ 48709 h 1215214"/>
                <a:gd name="connsiteX803" fmla="*/ 500528 w 1011108"/>
                <a:gd name="connsiteY803" fmla="*/ 47997 h 1215214"/>
                <a:gd name="connsiteX804" fmla="*/ 500481 w 1011108"/>
                <a:gd name="connsiteY804" fmla="*/ 46698 h 1215214"/>
                <a:gd name="connsiteX805" fmla="*/ 502711 w 1011108"/>
                <a:gd name="connsiteY805" fmla="*/ 44539 h 1215214"/>
                <a:gd name="connsiteX806" fmla="*/ 504580 w 1011108"/>
                <a:gd name="connsiteY806" fmla="*/ 43154 h 1215214"/>
                <a:gd name="connsiteX807" fmla="*/ 504729 w 1011108"/>
                <a:gd name="connsiteY807" fmla="*/ 42638 h 1215214"/>
                <a:gd name="connsiteX808" fmla="*/ 503368 w 1011108"/>
                <a:gd name="connsiteY808" fmla="*/ 42215 h 1215214"/>
                <a:gd name="connsiteX809" fmla="*/ 503571 w 1011108"/>
                <a:gd name="connsiteY809" fmla="*/ 41214 h 1215214"/>
                <a:gd name="connsiteX810" fmla="*/ 505308 w 1011108"/>
                <a:gd name="connsiteY810" fmla="*/ 39438 h 1215214"/>
                <a:gd name="connsiteX811" fmla="*/ 504494 w 1011108"/>
                <a:gd name="connsiteY811" fmla="*/ 39344 h 1215214"/>
                <a:gd name="connsiteX812" fmla="*/ 502374 w 1011108"/>
                <a:gd name="connsiteY812" fmla="*/ 41245 h 1215214"/>
                <a:gd name="connsiteX813" fmla="*/ 500113 w 1011108"/>
                <a:gd name="connsiteY813" fmla="*/ 42341 h 1215214"/>
                <a:gd name="connsiteX814" fmla="*/ 497109 w 1011108"/>
                <a:gd name="connsiteY814" fmla="*/ 44672 h 1215214"/>
                <a:gd name="connsiteX815" fmla="*/ 492798 w 1011108"/>
                <a:gd name="connsiteY815" fmla="*/ 46197 h 1215214"/>
                <a:gd name="connsiteX816" fmla="*/ 489841 w 1011108"/>
                <a:gd name="connsiteY816" fmla="*/ 48263 h 1215214"/>
                <a:gd name="connsiteX817" fmla="*/ 485718 w 1011108"/>
                <a:gd name="connsiteY817" fmla="*/ 47637 h 1215214"/>
                <a:gd name="connsiteX818" fmla="*/ 481877 w 1011108"/>
                <a:gd name="connsiteY818" fmla="*/ 45603 h 1215214"/>
                <a:gd name="connsiteX819" fmla="*/ 481039 w 1011108"/>
                <a:gd name="connsiteY819" fmla="*/ 44531 h 1215214"/>
                <a:gd name="connsiteX820" fmla="*/ 479146 w 1011108"/>
                <a:gd name="connsiteY820" fmla="*/ 42958 h 1215214"/>
                <a:gd name="connsiteX821" fmla="*/ 474929 w 1011108"/>
                <a:gd name="connsiteY821" fmla="*/ 44664 h 1215214"/>
                <a:gd name="connsiteX822" fmla="*/ 472277 w 1011108"/>
                <a:gd name="connsiteY822" fmla="*/ 44484 h 1215214"/>
                <a:gd name="connsiteX823" fmla="*/ 470814 w 1011108"/>
                <a:gd name="connsiteY823" fmla="*/ 43882 h 1215214"/>
                <a:gd name="connsiteX824" fmla="*/ 468319 w 1011108"/>
                <a:gd name="connsiteY824" fmla="*/ 43475 h 1215214"/>
                <a:gd name="connsiteX825" fmla="*/ 466175 w 1011108"/>
                <a:gd name="connsiteY825" fmla="*/ 41965 h 1215214"/>
                <a:gd name="connsiteX826" fmla="*/ 461012 w 1011108"/>
                <a:gd name="connsiteY826" fmla="*/ 39555 h 1215214"/>
                <a:gd name="connsiteX827" fmla="*/ 455527 w 1011108"/>
                <a:gd name="connsiteY827" fmla="*/ 39094 h 1215214"/>
                <a:gd name="connsiteX828" fmla="*/ 452867 w 1011108"/>
                <a:gd name="connsiteY828" fmla="*/ 39203 h 1215214"/>
                <a:gd name="connsiteX829" fmla="*/ 450888 w 1011108"/>
                <a:gd name="connsiteY829" fmla="*/ 37959 h 1215214"/>
                <a:gd name="connsiteX830" fmla="*/ 448979 w 1011108"/>
                <a:gd name="connsiteY830" fmla="*/ 37248 h 1215214"/>
                <a:gd name="connsiteX831" fmla="*/ 445232 w 1011108"/>
                <a:gd name="connsiteY831" fmla="*/ 36747 h 1215214"/>
                <a:gd name="connsiteX832" fmla="*/ 443675 w 1011108"/>
                <a:gd name="connsiteY832" fmla="*/ 34877 h 1215214"/>
                <a:gd name="connsiteX833" fmla="*/ 441711 w 1011108"/>
                <a:gd name="connsiteY833" fmla="*/ 31114 h 1215214"/>
                <a:gd name="connsiteX834" fmla="*/ 440303 w 1011108"/>
                <a:gd name="connsiteY834" fmla="*/ 30105 h 1215214"/>
                <a:gd name="connsiteX835" fmla="*/ 438026 w 1011108"/>
                <a:gd name="connsiteY835" fmla="*/ 29745 h 1215214"/>
                <a:gd name="connsiteX836" fmla="*/ 435609 w 1011108"/>
                <a:gd name="connsiteY836" fmla="*/ 31474 h 1215214"/>
                <a:gd name="connsiteX837" fmla="*/ 434193 w 1011108"/>
                <a:gd name="connsiteY837" fmla="*/ 32287 h 1215214"/>
                <a:gd name="connsiteX838" fmla="*/ 431431 w 1011108"/>
                <a:gd name="connsiteY838" fmla="*/ 29197 h 1215214"/>
                <a:gd name="connsiteX839" fmla="*/ 426526 w 1011108"/>
                <a:gd name="connsiteY839" fmla="*/ 26005 h 1215214"/>
                <a:gd name="connsiteX840" fmla="*/ 424961 w 1011108"/>
                <a:gd name="connsiteY840" fmla="*/ 25567 h 1215214"/>
                <a:gd name="connsiteX841" fmla="*/ 424140 w 1011108"/>
                <a:gd name="connsiteY841" fmla="*/ 26342 h 1215214"/>
                <a:gd name="connsiteX842" fmla="*/ 423545 w 1011108"/>
                <a:gd name="connsiteY842" fmla="*/ 27812 h 1215214"/>
                <a:gd name="connsiteX843" fmla="*/ 422614 w 1011108"/>
                <a:gd name="connsiteY843" fmla="*/ 27953 h 1215214"/>
                <a:gd name="connsiteX844" fmla="*/ 421527 w 1011108"/>
                <a:gd name="connsiteY844" fmla="*/ 27288 h 1215214"/>
                <a:gd name="connsiteX845" fmla="*/ 419610 w 1011108"/>
                <a:gd name="connsiteY845" fmla="*/ 25403 h 1215214"/>
                <a:gd name="connsiteX846" fmla="*/ 418358 w 1011108"/>
                <a:gd name="connsiteY846" fmla="*/ 25058 h 1215214"/>
                <a:gd name="connsiteX847" fmla="*/ 415072 w 1011108"/>
                <a:gd name="connsiteY847" fmla="*/ 27069 h 1215214"/>
                <a:gd name="connsiteX848" fmla="*/ 415299 w 1011108"/>
                <a:gd name="connsiteY848" fmla="*/ 27758 h 1215214"/>
                <a:gd name="connsiteX849" fmla="*/ 417983 w 1011108"/>
                <a:gd name="connsiteY849" fmla="*/ 28783 h 1215214"/>
                <a:gd name="connsiteX850" fmla="*/ 420799 w 1011108"/>
                <a:gd name="connsiteY850" fmla="*/ 31591 h 1215214"/>
                <a:gd name="connsiteX851" fmla="*/ 422137 w 1011108"/>
                <a:gd name="connsiteY851" fmla="*/ 32170 h 1215214"/>
                <a:gd name="connsiteX852" fmla="*/ 425298 w 1011108"/>
                <a:gd name="connsiteY852" fmla="*/ 31435 h 1215214"/>
                <a:gd name="connsiteX853" fmla="*/ 429632 w 1011108"/>
                <a:gd name="connsiteY853" fmla="*/ 31967 h 1215214"/>
                <a:gd name="connsiteX854" fmla="*/ 434005 w 1011108"/>
                <a:gd name="connsiteY854" fmla="*/ 35471 h 1215214"/>
                <a:gd name="connsiteX855" fmla="*/ 433364 w 1011108"/>
                <a:gd name="connsiteY855" fmla="*/ 37216 h 1215214"/>
                <a:gd name="connsiteX856" fmla="*/ 433035 w 1011108"/>
                <a:gd name="connsiteY856" fmla="*/ 39641 h 1215214"/>
                <a:gd name="connsiteX857" fmla="*/ 433152 w 1011108"/>
                <a:gd name="connsiteY857" fmla="*/ 42286 h 1215214"/>
                <a:gd name="connsiteX858" fmla="*/ 433051 w 1011108"/>
                <a:gd name="connsiteY858" fmla="*/ 44077 h 1215214"/>
                <a:gd name="connsiteX859" fmla="*/ 434850 w 1011108"/>
                <a:gd name="connsiteY859" fmla="*/ 46049 h 1215214"/>
                <a:gd name="connsiteX860" fmla="*/ 434044 w 1011108"/>
                <a:gd name="connsiteY860" fmla="*/ 46197 h 1215214"/>
                <a:gd name="connsiteX861" fmla="*/ 432010 w 1011108"/>
                <a:gd name="connsiteY861" fmla="*/ 45752 h 1215214"/>
                <a:gd name="connsiteX862" fmla="*/ 430406 w 1011108"/>
                <a:gd name="connsiteY862" fmla="*/ 46299 h 1215214"/>
                <a:gd name="connsiteX863" fmla="*/ 428896 w 1011108"/>
                <a:gd name="connsiteY863" fmla="*/ 47230 h 1215214"/>
                <a:gd name="connsiteX864" fmla="*/ 428224 w 1011108"/>
                <a:gd name="connsiteY864" fmla="*/ 49882 h 1215214"/>
                <a:gd name="connsiteX865" fmla="*/ 427371 w 1011108"/>
                <a:gd name="connsiteY865" fmla="*/ 48631 h 1215214"/>
                <a:gd name="connsiteX866" fmla="*/ 424758 w 1011108"/>
                <a:gd name="connsiteY866" fmla="*/ 47442 h 1215214"/>
                <a:gd name="connsiteX867" fmla="*/ 423209 w 1011108"/>
                <a:gd name="connsiteY867" fmla="*/ 48357 h 1215214"/>
                <a:gd name="connsiteX868" fmla="*/ 420611 w 1011108"/>
                <a:gd name="connsiteY868" fmla="*/ 49562 h 1215214"/>
                <a:gd name="connsiteX869" fmla="*/ 418249 w 1011108"/>
                <a:gd name="connsiteY869" fmla="*/ 49076 h 1215214"/>
                <a:gd name="connsiteX870" fmla="*/ 416746 w 1011108"/>
                <a:gd name="connsiteY870" fmla="*/ 48466 h 1215214"/>
                <a:gd name="connsiteX871" fmla="*/ 413195 w 1011108"/>
                <a:gd name="connsiteY871" fmla="*/ 49499 h 1215214"/>
                <a:gd name="connsiteX872" fmla="*/ 406865 w 1011108"/>
                <a:gd name="connsiteY872" fmla="*/ 49468 h 1215214"/>
                <a:gd name="connsiteX873" fmla="*/ 404753 w 1011108"/>
                <a:gd name="connsiteY873" fmla="*/ 47981 h 1215214"/>
                <a:gd name="connsiteX874" fmla="*/ 404135 w 1011108"/>
                <a:gd name="connsiteY874" fmla="*/ 45431 h 1215214"/>
                <a:gd name="connsiteX875" fmla="*/ 403642 w 1011108"/>
                <a:gd name="connsiteY875" fmla="*/ 44805 h 1215214"/>
                <a:gd name="connsiteX876" fmla="*/ 403063 w 1011108"/>
                <a:gd name="connsiteY876" fmla="*/ 45947 h 1215214"/>
                <a:gd name="connsiteX877" fmla="*/ 402070 w 1011108"/>
                <a:gd name="connsiteY877" fmla="*/ 47261 h 1215214"/>
                <a:gd name="connsiteX878" fmla="*/ 398244 w 1011108"/>
                <a:gd name="connsiteY878" fmla="*/ 47527 h 1215214"/>
                <a:gd name="connsiteX879" fmla="*/ 397673 w 1011108"/>
                <a:gd name="connsiteY879" fmla="*/ 48067 h 1215214"/>
                <a:gd name="connsiteX880" fmla="*/ 397900 w 1011108"/>
                <a:gd name="connsiteY880" fmla="*/ 49342 h 1215214"/>
                <a:gd name="connsiteX881" fmla="*/ 397751 w 1011108"/>
                <a:gd name="connsiteY881" fmla="*/ 50946 h 1215214"/>
                <a:gd name="connsiteX882" fmla="*/ 396281 w 1011108"/>
                <a:gd name="connsiteY882" fmla="*/ 51064 h 1215214"/>
                <a:gd name="connsiteX883" fmla="*/ 394466 w 1011108"/>
                <a:gd name="connsiteY883" fmla="*/ 51486 h 1215214"/>
                <a:gd name="connsiteX884" fmla="*/ 394661 w 1011108"/>
                <a:gd name="connsiteY884" fmla="*/ 53450 h 1215214"/>
                <a:gd name="connsiteX885" fmla="*/ 394997 w 1011108"/>
                <a:gd name="connsiteY885" fmla="*/ 54983 h 1215214"/>
                <a:gd name="connsiteX886" fmla="*/ 394325 w 1011108"/>
                <a:gd name="connsiteY886" fmla="*/ 55750 h 1215214"/>
                <a:gd name="connsiteX887" fmla="*/ 392330 w 1011108"/>
                <a:gd name="connsiteY887" fmla="*/ 54350 h 1215214"/>
                <a:gd name="connsiteX888" fmla="*/ 391438 w 1011108"/>
                <a:gd name="connsiteY888" fmla="*/ 52839 h 1215214"/>
                <a:gd name="connsiteX889" fmla="*/ 390037 w 1011108"/>
                <a:gd name="connsiteY889" fmla="*/ 52370 h 1215214"/>
                <a:gd name="connsiteX890" fmla="*/ 388942 w 1011108"/>
                <a:gd name="connsiteY890" fmla="*/ 52910 h 1215214"/>
                <a:gd name="connsiteX891" fmla="*/ 388661 w 1011108"/>
                <a:gd name="connsiteY891" fmla="*/ 54256 h 1215214"/>
                <a:gd name="connsiteX892" fmla="*/ 388825 w 1011108"/>
                <a:gd name="connsiteY892" fmla="*/ 57729 h 1215214"/>
                <a:gd name="connsiteX893" fmla="*/ 387831 w 1011108"/>
                <a:gd name="connsiteY893" fmla="*/ 58120 h 1215214"/>
                <a:gd name="connsiteX894" fmla="*/ 385242 w 1011108"/>
                <a:gd name="connsiteY894" fmla="*/ 57987 h 1215214"/>
                <a:gd name="connsiteX895" fmla="*/ 384053 w 1011108"/>
                <a:gd name="connsiteY895" fmla="*/ 58644 h 1215214"/>
                <a:gd name="connsiteX896" fmla="*/ 382261 w 1011108"/>
                <a:gd name="connsiteY896" fmla="*/ 63010 h 1215214"/>
                <a:gd name="connsiteX897" fmla="*/ 378967 w 1011108"/>
                <a:gd name="connsiteY897" fmla="*/ 64676 h 1215214"/>
                <a:gd name="connsiteX898" fmla="*/ 378466 w 1011108"/>
                <a:gd name="connsiteY898" fmla="*/ 66953 h 1215214"/>
                <a:gd name="connsiteX899" fmla="*/ 378248 w 1011108"/>
                <a:gd name="connsiteY899" fmla="*/ 68893 h 1215214"/>
                <a:gd name="connsiteX900" fmla="*/ 380986 w 1011108"/>
                <a:gd name="connsiteY900" fmla="*/ 72406 h 1215214"/>
                <a:gd name="connsiteX901" fmla="*/ 379663 w 1011108"/>
                <a:gd name="connsiteY901" fmla="*/ 74205 h 1215214"/>
                <a:gd name="connsiteX902" fmla="*/ 378271 w 1011108"/>
                <a:gd name="connsiteY902" fmla="*/ 75676 h 1215214"/>
                <a:gd name="connsiteX903" fmla="*/ 376878 w 1011108"/>
                <a:gd name="connsiteY903" fmla="*/ 76302 h 1215214"/>
                <a:gd name="connsiteX904" fmla="*/ 373921 w 1011108"/>
                <a:gd name="connsiteY904" fmla="*/ 76873 h 1215214"/>
                <a:gd name="connsiteX905" fmla="*/ 371746 w 1011108"/>
                <a:gd name="connsiteY905" fmla="*/ 78477 h 1215214"/>
                <a:gd name="connsiteX906" fmla="*/ 370831 w 1011108"/>
                <a:gd name="connsiteY906" fmla="*/ 80167 h 1215214"/>
                <a:gd name="connsiteX907" fmla="*/ 370659 w 1011108"/>
                <a:gd name="connsiteY907" fmla="*/ 81778 h 1215214"/>
                <a:gd name="connsiteX908" fmla="*/ 370056 w 1011108"/>
                <a:gd name="connsiteY908" fmla="*/ 83844 h 1215214"/>
                <a:gd name="connsiteX909" fmla="*/ 369110 w 1011108"/>
                <a:gd name="connsiteY909" fmla="*/ 86292 h 1215214"/>
                <a:gd name="connsiteX910" fmla="*/ 368922 w 1011108"/>
                <a:gd name="connsiteY910" fmla="*/ 87615 h 1215214"/>
                <a:gd name="connsiteX911" fmla="*/ 366943 w 1011108"/>
                <a:gd name="connsiteY911" fmla="*/ 88929 h 1215214"/>
                <a:gd name="connsiteX912" fmla="*/ 363422 w 1011108"/>
                <a:gd name="connsiteY912" fmla="*/ 92864 h 1215214"/>
                <a:gd name="connsiteX913" fmla="*/ 361646 w 1011108"/>
                <a:gd name="connsiteY913" fmla="*/ 96893 h 1215214"/>
                <a:gd name="connsiteX914" fmla="*/ 363962 w 1011108"/>
                <a:gd name="connsiteY914" fmla="*/ 99084 h 1215214"/>
                <a:gd name="connsiteX915" fmla="*/ 366684 w 1011108"/>
                <a:gd name="connsiteY915" fmla="*/ 100656 h 1215214"/>
                <a:gd name="connsiteX916" fmla="*/ 368664 w 1011108"/>
                <a:gd name="connsiteY916" fmla="*/ 100610 h 1215214"/>
                <a:gd name="connsiteX917" fmla="*/ 368679 w 1011108"/>
                <a:gd name="connsiteY917" fmla="*/ 101008 h 1215214"/>
                <a:gd name="connsiteX918" fmla="*/ 366614 w 1011108"/>
                <a:gd name="connsiteY918" fmla="*/ 102628 h 1215214"/>
                <a:gd name="connsiteX919" fmla="*/ 367897 w 1011108"/>
                <a:gd name="connsiteY919" fmla="*/ 104287 h 1215214"/>
                <a:gd name="connsiteX920" fmla="*/ 369876 w 1011108"/>
                <a:gd name="connsiteY920" fmla="*/ 105836 h 1215214"/>
                <a:gd name="connsiteX921" fmla="*/ 371081 w 1011108"/>
                <a:gd name="connsiteY921" fmla="*/ 106062 h 1215214"/>
                <a:gd name="connsiteX922" fmla="*/ 371965 w 1011108"/>
                <a:gd name="connsiteY922" fmla="*/ 106720 h 1215214"/>
                <a:gd name="connsiteX923" fmla="*/ 370096 w 1011108"/>
                <a:gd name="connsiteY923" fmla="*/ 107087 h 1215214"/>
                <a:gd name="connsiteX924" fmla="*/ 367326 w 1011108"/>
                <a:gd name="connsiteY924" fmla="*/ 107220 h 1215214"/>
                <a:gd name="connsiteX925" fmla="*/ 366794 w 1011108"/>
                <a:gd name="connsiteY925" fmla="*/ 108910 h 1215214"/>
                <a:gd name="connsiteX926" fmla="*/ 367130 w 1011108"/>
                <a:gd name="connsiteY926" fmla="*/ 110858 h 1215214"/>
                <a:gd name="connsiteX927" fmla="*/ 367623 w 1011108"/>
                <a:gd name="connsiteY927" fmla="*/ 112548 h 1215214"/>
                <a:gd name="connsiteX928" fmla="*/ 367279 w 1011108"/>
                <a:gd name="connsiteY928" fmla="*/ 113745 h 1215214"/>
                <a:gd name="connsiteX929" fmla="*/ 366246 w 1011108"/>
                <a:gd name="connsiteY929" fmla="*/ 112924 h 1215214"/>
                <a:gd name="connsiteX930" fmla="*/ 365792 w 1011108"/>
                <a:gd name="connsiteY930" fmla="*/ 111656 h 1215214"/>
                <a:gd name="connsiteX931" fmla="*/ 363414 w 1011108"/>
                <a:gd name="connsiteY931" fmla="*/ 109074 h 1215214"/>
                <a:gd name="connsiteX932" fmla="*/ 361709 w 1011108"/>
                <a:gd name="connsiteY932" fmla="*/ 108284 h 1215214"/>
                <a:gd name="connsiteX933" fmla="*/ 359213 w 1011108"/>
                <a:gd name="connsiteY933" fmla="*/ 107674 h 1215214"/>
                <a:gd name="connsiteX934" fmla="*/ 358462 w 1011108"/>
                <a:gd name="connsiteY934" fmla="*/ 108456 h 1215214"/>
                <a:gd name="connsiteX935" fmla="*/ 358564 w 1011108"/>
                <a:gd name="connsiteY935" fmla="*/ 112391 h 1215214"/>
                <a:gd name="connsiteX936" fmla="*/ 358071 w 1011108"/>
                <a:gd name="connsiteY936" fmla="*/ 114199 h 1215214"/>
                <a:gd name="connsiteX937" fmla="*/ 357187 w 1011108"/>
                <a:gd name="connsiteY937" fmla="*/ 113174 h 1215214"/>
                <a:gd name="connsiteX938" fmla="*/ 356968 w 1011108"/>
                <a:gd name="connsiteY938" fmla="*/ 110295 h 1215214"/>
                <a:gd name="connsiteX939" fmla="*/ 354613 w 1011108"/>
                <a:gd name="connsiteY939" fmla="*/ 107964 h 1215214"/>
                <a:gd name="connsiteX940" fmla="*/ 345334 w 1011108"/>
                <a:gd name="connsiteY940" fmla="*/ 105632 h 1215214"/>
                <a:gd name="connsiteX941" fmla="*/ 344020 w 1011108"/>
                <a:gd name="connsiteY941" fmla="*/ 105483 h 1215214"/>
                <a:gd name="connsiteX942" fmla="*/ 341861 w 1011108"/>
                <a:gd name="connsiteY942" fmla="*/ 105789 h 1215214"/>
                <a:gd name="connsiteX943" fmla="*/ 340382 w 1011108"/>
                <a:gd name="connsiteY943" fmla="*/ 106712 h 1215214"/>
                <a:gd name="connsiteX944" fmla="*/ 340233 w 1011108"/>
                <a:gd name="connsiteY944" fmla="*/ 107619 h 1215214"/>
                <a:gd name="connsiteX945" fmla="*/ 339247 w 1011108"/>
                <a:gd name="connsiteY945" fmla="*/ 108355 h 1215214"/>
                <a:gd name="connsiteX946" fmla="*/ 337644 w 1011108"/>
                <a:gd name="connsiteY946" fmla="*/ 109192 h 1215214"/>
                <a:gd name="connsiteX947" fmla="*/ 336173 w 1011108"/>
                <a:gd name="connsiteY947" fmla="*/ 110475 h 1215214"/>
                <a:gd name="connsiteX948" fmla="*/ 335219 w 1011108"/>
                <a:gd name="connsiteY948" fmla="*/ 111547 h 1215214"/>
                <a:gd name="connsiteX949" fmla="*/ 335171 w 1011108"/>
                <a:gd name="connsiteY949" fmla="*/ 112884 h 1215214"/>
                <a:gd name="connsiteX950" fmla="*/ 336361 w 1011108"/>
                <a:gd name="connsiteY950" fmla="*/ 115396 h 1215214"/>
                <a:gd name="connsiteX951" fmla="*/ 337057 w 1011108"/>
                <a:gd name="connsiteY951" fmla="*/ 116123 h 1215214"/>
                <a:gd name="connsiteX952" fmla="*/ 336963 w 1011108"/>
                <a:gd name="connsiteY952" fmla="*/ 117320 h 1215214"/>
                <a:gd name="connsiteX953" fmla="*/ 335805 w 1011108"/>
                <a:gd name="connsiteY953" fmla="*/ 116076 h 1215214"/>
                <a:gd name="connsiteX954" fmla="*/ 334788 w 1011108"/>
                <a:gd name="connsiteY954" fmla="*/ 115677 h 1215214"/>
                <a:gd name="connsiteX955" fmla="*/ 333826 w 1011108"/>
                <a:gd name="connsiteY955" fmla="*/ 117633 h 1215214"/>
                <a:gd name="connsiteX956" fmla="*/ 332903 w 1011108"/>
                <a:gd name="connsiteY956" fmla="*/ 118024 h 1215214"/>
                <a:gd name="connsiteX957" fmla="*/ 333145 w 1011108"/>
                <a:gd name="connsiteY957" fmla="*/ 112564 h 1215214"/>
                <a:gd name="connsiteX958" fmla="*/ 334108 w 1011108"/>
                <a:gd name="connsiteY958" fmla="*/ 108863 h 1215214"/>
                <a:gd name="connsiteX959" fmla="*/ 334890 w 1011108"/>
                <a:gd name="connsiteY959" fmla="*/ 106681 h 1215214"/>
                <a:gd name="connsiteX960" fmla="*/ 335751 w 1011108"/>
                <a:gd name="connsiteY960" fmla="*/ 104975 h 1215214"/>
                <a:gd name="connsiteX961" fmla="*/ 335336 w 1011108"/>
                <a:gd name="connsiteY961" fmla="*/ 104075 h 1215214"/>
                <a:gd name="connsiteX962" fmla="*/ 328905 w 1011108"/>
                <a:gd name="connsiteY962" fmla="*/ 98967 h 1215214"/>
                <a:gd name="connsiteX963" fmla="*/ 326182 w 1011108"/>
                <a:gd name="connsiteY963" fmla="*/ 94781 h 1215214"/>
                <a:gd name="connsiteX964" fmla="*/ 324187 w 1011108"/>
                <a:gd name="connsiteY964" fmla="*/ 92434 h 1215214"/>
                <a:gd name="connsiteX965" fmla="*/ 321082 w 1011108"/>
                <a:gd name="connsiteY965" fmla="*/ 90173 h 1215214"/>
                <a:gd name="connsiteX966" fmla="*/ 319462 w 1011108"/>
                <a:gd name="connsiteY966" fmla="*/ 88749 h 1215214"/>
                <a:gd name="connsiteX967" fmla="*/ 315855 w 1011108"/>
                <a:gd name="connsiteY967" fmla="*/ 86574 h 1215214"/>
                <a:gd name="connsiteX968" fmla="*/ 311599 w 1011108"/>
                <a:gd name="connsiteY968" fmla="*/ 85064 h 1215214"/>
                <a:gd name="connsiteX969" fmla="*/ 309550 w 1011108"/>
                <a:gd name="connsiteY969" fmla="*/ 83022 h 1215214"/>
                <a:gd name="connsiteX970" fmla="*/ 307289 w 1011108"/>
                <a:gd name="connsiteY970" fmla="*/ 82295 h 1215214"/>
                <a:gd name="connsiteX971" fmla="*/ 304488 w 1011108"/>
                <a:gd name="connsiteY971" fmla="*/ 83288 h 1215214"/>
                <a:gd name="connsiteX972" fmla="*/ 304253 w 1011108"/>
                <a:gd name="connsiteY972" fmla="*/ 85189 h 1215214"/>
                <a:gd name="connsiteX973" fmla="*/ 304605 w 1011108"/>
                <a:gd name="connsiteY973" fmla="*/ 87036 h 1215214"/>
                <a:gd name="connsiteX974" fmla="*/ 302376 w 1011108"/>
                <a:gd name="connsiteY974" fmla="*/ 90056 h 1215214"/>
                <a:gd name="connsiteX975" fmla="*/ 299974 w 1011108"/>
                <a:gd name="connsiteY975" fmla="*/ 91667 h 1215214"/>
                <a:gd name="connsiteX976" fmla="*/ 298057 w 1011108"/>
                <a:gd name="connsiteY976" fmla="*/ 89821 h 1215214"/>
                <a:gd name="connsiteX977" fmla="*/ 296313 w 1011108"/>
                <a:gd name="connsiteY977" fmla="*/ 88475 h 1215214"/>
                <a:gd name="connsiteX978" fmla="*/ 294552 w 1011108"/>
                <a:gd name="connsiteY978" fmla="*/ 89445 h 1215214"/>
                <a:gd name="connsiteX979" fmla="*/ 294021 w 1011108"/>
                <a:gd name="connsiteY979" fmla="*/ 91112 h 1215214"/>
                <a:gd name="connsiteX980" fmla="*/ 293136 w 1011108"/>
                <a:gd name="connsiteY980" fmla="*/ 91730 h 1215214"/>
                <a:gd name="connsiteX981" fmla="*/ 292472 w 1011108"/>
                <a:gd name="connsiteY981" fmla="*/ 90596 h 1215214"/>
                <a:gd name="connsiteX982" fmla="*/ 291509 w 1011108"/>
                <a:gd name="connsiteY982" fmla="*/ 88092 h 1215214"/>
                <a:gd name="connsiteX983" fmla="*/ 290077 w 1011108"/>
                <a:gd name="connsiteY983" fmla="*/ 87098 h 1215214"/>
                <a:gd name="connsiteX984" fmla="*/ 288646 w 1011108"/>
                <a:gd name="connsiteY984" fmla="*/ 87537 h 1215214"/>
                <a:gd name="connsiteX985" fmla="*/ 289076 w 1011108"/>
                <a:gd name="connsiteY985" fmla="*/ 89524 h 1215214"/>
                <a:gd name="connsiteX986" fmla="*/ 289897 w 1011108"/>
                <a:gd name="connsiteY986" fmla="*/ 90619 h 1215214"/>
                <a:gd name="connsiteX987" fmla="*/ 289670 w 1011108"/>
                <a:gd name="connsiteY987" fmla="*/ 92199 h 1215214"/>
                <a:gd name="connsiteX988" fmla="*/ 288638 w 1011108"/>
                <a:gd name="connsiteY988" fmla="*/ 92927 h 1215214"/>
                <a:gd name="connsiteX989" fmla="*/ 288442 w 1011108"/>
                <a:gd name="connsiteY989" fmla="*/ 94421 h 1215214"/>
                <a:gd name="connsiteX990" fmla="*/ 287824 w 1011108"/>
                <a:gd name="connsiteY990" fmla="*/ 96408 h 1215214"/>
                <a:gd name="connsiteX991" fmla="*/ 287918 w 1011108"/>
                <a:gd name="connsiteY991" fmla="*/ 99186 h 1215214"/>
                <a:gd name="connsiteX992" fmla="*/ 286283 w 1011108"/>
                <a:gd name="connsiteY992" fmla="*/ 99772 h 1215214"/>
                <a:gd name="connsiteX993" fmla="*/ 285063 w 1011108"/>
                <a:gd name="connsiteY993" fmla="*/ 101971 h 1215214"/>
                <a:gd name="connsiteX994" fmla="*/ 284178 w 1011108"/>
                <a:gd name="connsiteY994" fmla="*/ 101501 h 1215214"/>
                <a:gd name="connsiteX995" fmla="*/ 283951 w 1011108"/>
                <a:gd name="connsiteY995" fmla="*/ 100070 h 1215214"/>
                <a:gd name="connsiteX996" fmla="*/ 283505 w 1011108"/>
                <a:gd name="connsiteY996" fmla="*/ 98607 h 1215214"/>
                <a:gd name="connsiteX997" fmla="*/ 281722 w 1011108"/>
                <a:gd name="connsiteY997" fmla="*/ 98051 h 1215214"/>
                <a:gd name="connsiteX998" fmla="*/ 281065 w 1011108"/>
                <a:gd name="connsiteY998" fmla="*/ 99412 h 1215214"/>
                <a:gd name="connsiteX999" fmla="*/ 280666 w 1011108"/>
                <a:gd name="connsiteY999" fmla="*/ 99874 h 1215214"/>
                <a:gd name="connsiteX1000" fmla="*/ 280032 w 1011108"/>
                <a:gd name="connsiteY1000" fmla="*/ 99968 h 1215214"/>
                <a:gd name="connsiteX1001" fmla="*/ 280462 w 1011108"/>
                <a:gd name="connsiteY1001" fmla="*/ 98857 h 1215214"/>
                <a:gd name="connsiteX1002" fmla="*/ 280462 w 1011108"/>
                <a:gd name="connsiteY1002" fmla="*/ 96776 h 1215214"/>
                <a:gd name="connsiteX1003" fmla="*/ 280978 w 1011108"/>
                <a:gd name="connsiteY1003" fmla="*/ 94601 h 1215214"/>
                <a:gd name="connsiteX1004" fmla="*/ 279289 w 1011108"/>
                <a:gd name="connsiteY1004" fmla="*/ 93819 h 1215214"/>
                <a:gd name="connsiteX1005" fmla="*/ 278616 w 1011108"/>
                <a:gd name="connsiteY1005" fmla="*/ 94304 h 1215214"/>
                <a:gd name="connsiteX1006" fmla="*/ 278640 w 1011108"/>
                <a:gd name="connsiteY1006" fmla="*/ 96181 h 1215214"/>
                <a:gd name="connsiteX1007" fmla="*/ 278233 w 1011108"/>
                <a:gd name="connsiteY1007" fmla="*/ 98920 h 1215214"/>
                <a:gd name="connsiteX1008" fmla="*/ 276558 w 1011108"/>
                <a:gd name="connsiteY1008" fmla="*/ 99350 h 1215214"/>
                <a:gd name="connsiteX1009" fmla="*/ 275072 w 1011108"/>
                <a:gd name="connsiteY1009" fmla="*/ 100578 h 1215214"/>
                <a:gd name="connsiteX1010" fmla="*/ 272874 w 1011108"/>
                <a:gd name="connsiteY1010" fmla="*/ 100602 h 1215214"/>
                <a:gd name="connsiteX1011" fmla="*/ 271755 w 1011108"/>
                <a:gd name="connsiteY1011" fmla="*/ 101196 h 1215214"/>
                <a:gd name="connsiteX1012" fmla="*/ 271356 w 1011108"/>
                <a:gd name="connsiteY1012" fmla="*/ 102644 h 1215214"/>
                <a:gd name="connsiteX1013" fmla="*/ 269423 w 1011108"/>
                <a:gd name="connsiteY1013" fmla="*/ 104138 h 1215214"/>
                <a:gd name="connsiteX1014" fmla="*/ 269462 w 1011108"/>
                <a:gd name="connsiteY1014" fmla="*/ 105929 h 1215214"/>
                <a:gd name="connsiteX1015" fmla="*/ 270761 w 1011108"/>
                <a:gd name="connsiteY1015" fmla="*/ 107744 h 1215214"/>
                <a:gd name="connsiteX1016" fmla="*/ 270847 w 1011108"/>
                <a:gd name="connsiteY1016" fmla="*/ 109325 h 1215214"/>
                <a:gd name="connsiteX1017" fmla="*/ 273938 w 1011108"/>
                <a:gd name="connsiteY1017" fmla="*/ 110929 h 1215214"/>
                <a:gd name="connsiteX1018" fmla="*/ 273758 w 1011108"/>
                <a:gd name="connsiteY1018" fmla="*/ 112540 h 1215214"/>
                <a:gd name="connsiteX1019" fmla="*/ 273319 w 1011108"/>
                <a:gd name="connsiteY1019" fmla="*/ 113291 h 1215214"/>
                <a:gd name="connsiteX1020" fmla="*/ 272154 w 1011108"/>
                <a:gd name="connsiteY1020" fmla="*/ 112994 h 1215214"/>
                <a:gd name="connsiteX1021" fmla="*/ 269658 w 1011108"/>
                <a:gd name="connsiteY1021" fmla="*/ 111601 h 1215214"/>
                <a:gd name="connsiteX1022" fmla="*/ 267116 w 1011108"/>
                <a:gd name="connsiteY1022" fmla="*/ 111304 h 1215214"/>
                <a:gd name="connsiteX1023" fmla="*/ 266349 w 1011108"/>
                <a:gd name="connsiteY1023" fmla="*/ 110663 h 1215214"/>
                <a:gd name="connsiteX1024" fmla="*/ 266044 w 1011108"/>
                <a:gd name="connsiteY1024" fmla="*/ 111124 h 1215214"/>
                <a:gd name="connsiteX1025" fmla="*/ 266028 w 1011108"/>
                <a:gd name="connsiteY1025" fmla="*/ 112196 h 1215214"/>
                <a:gd name="connsiteX1026" fmla="*/ 265042 w 1011108"/>
                <a:gd name="connsiteY1026" fmla="*/ 112978 h 1215214"/>
                <a:gd name="connsiteX1027" fmla="*/ 263626 w 1011108"/>
                <a:gd name="connsiteY1027" fmla="*/ 113057 h 1215214"/>
                <a:gd name="connsiteX1028" fmla="*/ 261976 w 1011108"/>
                <a:gd name="connsiteY1028" fmla="*/ 114207 h 1215214"/>
                <a:gd name="connsiteX1029" fmla="*/ 263149 w 1011108"/>
                <a:gd name="connsiteY1029" fmla="*/ 116006 h 1215214"/>
                <a:gd name="connsiteX1030" fmla="*/ 262938 w 1011108"/>
                <a:gd name="connsiteY1030" fmla="*/ 116718 h 1215214"/>
                <a:gd name="connsiteX1031" fmla="*/ 263517 w 1011108"/>
                <a:gd name="connsiteY1031" fmla="*/ 117579 h 1215214"/>
                <a:gd name="connsiteX1032" fmla="*/ 266036 w 1011108"/>
                <a:gd name="connsiteY1032" fmla="*/ 117735 h 1215214"/>
                <a:gd name="connsiteX1033" fmla="*/ 267108 w 1011108"/>
                <a:gd name="connsiteY1033" fmla="*/ 117508 h 1215214"/>
                <a:gd name="connsiteX1034" fmla="*/ 267217 w 1011108"/>
                <a:gd name="connsiteY1034" fmla="*/ 119041 h 1215214"/>
                <a:gd name="connsiteX1035" fmla="*/ 266896 w 1011108"/>
                <a:gd name="connsiteY1035" fmla="*/ 120575 h 1215214"/>
                <a:gd name="connsiteX1036" fmla="*/ 265872 w 1011108"/>
                <a:gd name="connsiteY1036" fmla="*/ 121123 h 1215214"/>
                <a:gd name="connsiteX1037" fmla="*/ 264894 w 1011108"/>
                <a:gd name="connsiteY1037" fmla="*/ 119714 h 1215214"/>
                <a:gd name="connsiteX1038" fmla="*/ 260035 w 1011108"/>
                <a:gd name="connsiteY1038" fmla="*/ 117015 h 1215214"/>
                <a:gd name="connsiteX1039" fmla="*/ 258760 w 1011108"/>
                <a:gd name="connsiteY1039" fmla="*/ 116757 h 1215214"/>
                <a:gd name="connsiteX1040" fmla="*/ 258494 w 1011108"/>
                <a:gd name="connsiteY1040" fmla="*/ 117602 h 1215214"/>
                <a:gd name="connsiteX1041" fmla="*/ 258721 w 1011108"/>
                <a:gd name="connsiteY1041" fmla="*/ 118705 h 1215214"/>
                <a:gd name="connsiteX1042" fmla="*/ 257696 w 1011108"/>
                <a:gd name="connsiteY1042" fmla="*/ 120043 h 1215214"/>
                <a:gd name="connsiteX1043" fmla="*/ 255889 w 1011108"/>
                <a:gd name="connsiteY1043" fmla="*/ 121795 h 1215214"/>
                <a:gd name="connsiteX1044" fmla="*/ 254661 w 1011108"/>
                <a:gd name="connsiteY1044" fmla="*/ 121318 h 1215214"/>
                <a:gd name="connsiteX1045" fmla="*/ 253205 w 1011108"/>
                <a:gd name="connsiteY1045" fmla="*/ 121733 h 1215214"/>
                <a:gd name="connsiteX1046" fmla="*/ 252267 w 1011108"/>
                <a:gd name="connsiteY1046" fmla="*/ 124729 h 1215214"/>
                <a:gd name="connsiteX1047" fmla="*/ 251938 w 1011108"/>
                <a:gd name="connsiteY1047" fmla="*/ 127726 h 1215214"/>
                <a:gd name="connsiteX1048" fmla="*/ 253550 w 1011108"/>
                <a:gd name="connsiteY1048" fmla="*/ 129822 h 1215214"/>
                <a:gd name="connsiteX1049" fmla="*/ 254629 w 1011108"/>
                <a:gd name="connsiteY1049" fmla="*/ 132584 h 1215214"/>
                <a:gd name="connsiteX1050" fmla="*/ 256875 w 1011108"/>
                <a:gd name="connsiteY1050" fmla="*/ 129188 h 1215214"/>
                <a:gd name="connsiteX1051" fmla="*/ 257790 w 1011108"/>
                <a:gd name="connsiteY1051" fmla="*/ 128797 h 1215214"/>
                <a:gd name="connsiteX1052" fmla="*/ 257798 w 1011108"/>
                <a:gd name="connsiteY1052" fmla="*/ 130268 h 1215214"/>
                <a:gd name="connsiteX1053" fmla="*/ 256922 w 1011108"/>
                <a:gd name="connsiteY1053" fmla="*/ 131794 h 1215214"/>
                <a:gd name="connsiteX1054" fmla="*/ 256405 w 1011108"/>
                <a:gd name="connsiteY1054" fmla="*/ 133671 h 1215214"/>
                <a:gd name="connsiteX1055" fmla="*/ 256233 w 1011108"/>
                <a:gd name="connsiteY1055" fmla="*/ 135792 h 1215214"/>
                <a:gd name="connsiteX1056" fmla="*/ 254763 w 1011108"/>
                <a:gd name="connsiteY1056" fmla="*/ 135846 h 1215214"/>
                <a:gd name="connsiteX1057" fmla="*/ 253112 w 1011108"/>
                <a:gd name="connsiteY1057" fmla="*/ 135565 h 1215214"/>
                <a:gd name="connsiteX1058" fmla="*/ 252713 w 1011108"/>
                <a:gd name="connsiteY1058" fmla="*/ 136237 h 1215214"/>
                <a:gd name="connsiteX1059" fmla="*/ 252095 w 1011108"/>
                <a:gd name="connsiteY1059" fmla="*/ 137818 h 1215214"/>
                <a:gd name="connsiteX1060" fmla="*/ 252454 w 1011108"/>
                <a:gd name="connsiteY1060" fmla="*/ 140001 h 1215214"/>
                <a:gd name="connsiteX1061" fmla="*/ 253550 w 1011108"/>
                <a:gd name="connsiteY1061" fmla="*/ 140822 h 1215214"/>
                <a:gd name="connsiteX1062" fmla="*/ 256092 w 1011108"/>
                <a:gd name="connsiteY1062" fmla="*/ 140744 h 1215214"/>
                <a:gd name="connsiteX1063" fmla="*/ 258259 w 1011108"/>
                <a:gd name="connsiteY1063" fmla="*/ 140900 h 1215214"/>
                <a:gd name="connsiteX1064" fmla="*/ 260192 w 1011108"/>
                <a:gd name="connsiteY1064" fmla="*/ 141690 h 1215214"/>
                <a:gd name="connsiteX1065" fmla="*/ 260513 w 1011108"/>
                <a:gd name="connsiteY1065" fmla="*/ 142355 h 1215214"/>
                <a:gd name="connsiteX1066" fmla="*/ 258768 w 1011108"/>
                <a:gd name="connsiteY1066" fmla="*/ 141980 h 1215214"/>
                <a:gd name="connsiteX1067" fmla="*/ 255200 w 1011108"/>
                <a:gd name="connsiteY1067" fmla="*/ 142183 h 1215214"/>
                <a:gd name="connsiteX1068" fmla="*/ 253503 w 1011108"/>
                <a:gd name="connsiteY1068" fmla="*/ 141886 h 1215214"/>
                <a:gd name="connsiteX1069" fmla="*/ 250131 w 1011108"/>
                <a:gd name="connsiteY1069" fmla="*/ 142089 h 1215214"/>
                <a:gd name="connsiteX1070" fmla="*/ 247627 w 1011108"/>
                <a:gd name="connsiteY1070" fmla="*/ 140845 h 1215214"/>
                <a:gd name="connsiteX1071" fmla="*/ 246391 w 1011108"/>
                <a:gd name="connsiteY1071" fmla="*/ 139602 h 1215214"/>
                <a:gd name="connsiteX1072" fmla="*/ 244521 w 1011108"/>
                <a:gd name="connsiteY1072" fmla="*/ 139281 h 1215214"/>
                <a:gd name="connsiteX1073" fmla="*/ 242699 w 1011108"/>
                <a:gd name="connsiteY1073" fmla="*/ 139781 h 1215214"/>
                <a:gd name="connsiteX1074" fmla="*/ 241682 w 1011108"/>
                <a:gd name="connsiteY1074" fmla="*/ 141526 h 1215214"/>
                <a:gd name="connsiteX1075" fmla="*/ 240453 w 1011108"/>
                <a:gd name="connsiteY1075" fmla="*/ 141949 h 1215214"/>
                <a:gd name="connsiteX1076" fmla="*/ 237598 w 1011108"/>
                <a:gd name="connsiteY1076" fmla="*/ 137630 h 1215214"/>
                <a:gd name="connsiteX1077" fmla="*/ 235806 w 1011108"/>
                <a:gd name="connsiteY1077" fmla="*/ 137341 h 1215214"/>
                <a:gd name="connsiteX1078" fmla="*/ 234922 w 1011108"/>
                <a:gd name="connsiteY1078" fmla="*/ 138350 h 1215214"/>
                <a:gd name="connsiteX1079" fmla="*/ 235783 w 1011108"/>
                <a:gd name="connsiteY1079" fmla="*/ 141057 h 1215214"/>
                <a:gd name="connsiteX1080" fmla="*/ 235329 w 1011108"/>
                <a:gd name="connsiteY1080" fmla="*/ 142723 h 1215214"/>
                <a:gd name="connsiteX1081" fmla="*/ 234351 w 1011108"/>
                <a:gd name="connsiteY1081" fmla="*/ 143967 h 1215214"/>
                <a:gd name="connsiteX1082" fmla="*/ 233115 w 1011108"/>
                <a:gd name="connsiteY1082" fmla="*/ 143889 h 1215214"/>
                <a:gd name="connsiteX1083" fmla="*/ 232348 w 1011108"/>
                <a:gd name="connsiteY1083" fmla="*/ 144413 h 1215214"/>
                <a:gd name="connsiteX1084" fmla="*/ 232958 w 1011108"/>
                <a:gd name="connsiteY1084" fmla="*/ 145555 h 1215214"/>
                <a:gd name="connsiteX1085" fmla="*/ 234914 w 1011108"/>
                <a:gd name="connsiteY1085" fmla="*/ 148458 h 1215214"/>
                <a:gd name="connsiteX1086" fmla="*/ 236518 w 1011108"/>
                <a:gd name="connsiteY1086" fmla="*/ 149725 h 1215214"/>
                <a:gd name="connsiteX1087" fmla="*/ 237942 w 1011108"/>
                <a:gd name="connsiteY1087" fmla="*/ 151485 h 1215214"/>
                <a:gd name="connsiteX1088" fmla="*/ 238670 w 1011108"/>
                <a:gd name="connsiteY1088" fmla="*/ 153003 h 1215214"/>
                <a:gd name="connsiteX1089" fmla="*/ 240391 w 1011108"/>
                <a:gd name="connsiteY1089" fmla="*/ 152933 h 1215214"/>
                <a:gd name="connsiteX1090" fmla="*/ 240790 w 1011108"/>
                <a:gd name="connsiteY1090" fmla="*/ 154161 h 1215214"/>
                <a:gd name="connsiteX1091" fmla="*/ 239804 w 1011108"/>
                <a:gd name="connsiteY1091" fmla="*/ 155945 h 1215214"/>
                <a:gd name="connsiteX1092" fmla="*/ 239835 w 1011108"/>
                <a:gd name="connsiteY1092" fmla="*/ 158777 h 1215214"/>
                <a:gd name="connsiteX1093" fmla="*/ 239131 w 1011108"/>
                <a:gd name="connsiteY1093" fmla="*/ 158925 h 1215214"/>
                <a:gd name="connsiteX1094" fmla="*/ 238138 w 1011108"/>
                <a:gd name="connsiteY1094" fmla="*/ 158299 h 1215214"/>
                <a:gd name="connsiteX1095" fmla="*/ 236166 w 1011108"/>
                <a:gd name="connsiteY1095" fmla="*/ 156555 h 1215214"/>
                <a:gd name="connsiteX1096" fmla="*/ 235149 w 1011108"/>
                <a:gd name="connsiteY1096" fmla="*/ 156219 h 1215214"/>
                <a:gd name="connsiteX1097" fmla="*/ 234625 w 1011108"/>
                <a:gd name="connsiteY1097" fmla="*/ 156719 h 1215214"/>
                <a:gd name="connsiteX1098" fmla="*/ 234460 w 1011108"/>
                <a:gd name="connsiteY1098" fmla="*/ 157916 h 1215214"/>
                <a:gd name="connsiteX1099" fmla="*/ 234938 w 1011108"/>
                <a:gd name="connsiteY1099" fmla="*/ 161046 h 1215214"/>
                <a:gd name="connsiteX1100" fmla="*/ 233929 w 1011108"/>
                <a:gd name="connsiteY1100" fmla="*/ 165513 h 1215214"/>
                <a:gd name="connsiteX1101" fmla="*/ 234132 w 1011108"/>
                <a:gd name="connsiteY1101" fmla="*/ 166819 h 1215214"/>
                <a:gd name="connsiteX1102" fmla="*/ 233952 w 1011108"/>
                <a:gd name="connsiteY1102" fmla="*/ 167930 h 1215214"/>
                <a:gd name="connsiteX1103" fmla="*/ 233122 w 1011108"/>
                <a:gd name="connsiteY1103" fmla="*/ 167124 h 1215214"/>
                <a:gd name="connsiteX1104" fmla="*/ 232106 w 1011108"/>
                <a:gd name="connsiteY1104" fmla="*/ 165395 h 1215214"/>
                <a:gd name="connsiteX1105" fmla="*/ 230001 w 1011108"/>
                <a:gd name="connsiteY1105" fmla="*/ 162712 h 1215214"/>
                <a:gd name="connsiteX1106" fmla="*/ 227427 w 1011108"/>
                <a:gd name="connsiteY1106" fmla="*/ 156868 h 1215214"/>
                <a:gd name="connsiteX1107" fmla="*/ 224705 w 1011108"/>
                <a:gd name="connsiteY1107" fmla="*/ 152909 h 1215214"/>
                <a:gd name="connsiteX1108" fmla="*/ 223226 w 1011108"/>
                <a:gd name="connsiteY1108" fmla="*/ 149537 h 1215214"/>
                <a:gd name="connsiteX1109" fmla="*/ 220949 w 1011108"/>
                <a:gd name="connsiteY1109" fmla="*/ 143192 h 1215214"/>
                <a:gd name="connsiteX1110" fmla="*/ 219768 w 1011108"/>
                <a:gd name="connsiteY1110" fmla="*/ 143099 h 1215214"/>
                <a:gd name="connsiteX1111" fmla="*/ 218258 w 1011108"/>
                <a:gd name="connsiteY1111" fmla="*/ 145829 h 1215214"/>
                <a:gd name="connsiteX1112" fmla="*/ 216592 w 1011108"/>
                <a:gd name="connsiteY1112" fmla="*/ 149420 h 1215214"/>
                <a:gd name="connsiteX1113" fmla="*/ 215457 w 1011108"/>
                <a:gd name="connsiteY1113" fmla="*/ 151188 h 1215214"/>
                <a:gd name="connsiteX1114" fmla="*/ 212766 w 1011108"/>
                <a:gd name="connsiteY1114" fmla="*/ 152948 h 1215214"/>
                <a:gd name="connsiteX1115" fmla="*/ 211108 w 1011108"/>
                <a:gd name="connsiteY1115" fmla="*/ 154732 h 1215214"/>
                <a:gd name="connsiteX1116" fmla="*/ 209120 w 1011108"/>
                <a:gd name="connsiteY1116" fmla="*/ 155358 h 1215214"/>
                <a:gd name="connsiteX1117" fmla="*/ 206938 w 1011108"/>
                <a:gd name="connsiteY1117" fmla="*/ 157392 h 1215214"/>
                <a:gd name="connsiteX1118" fmla="*/ 205365 w 1011108"/>
                <a:gd name="connsiteY1118" fmla="*/ 159137 h 1215214"/>
                <a:gd name="connsiteX1119" fmla="*/ 203159 w 1011108"/>
                <a:gd name="connsiteY1119" fmla="*/ 163205 h 1215214"/>
                <a:gd name="connsiteX1120" fmla="*/ 202783 w 1011108"/>
                <a:gd name="connsiteY1120" fmla="*/ 165825 h 1215214"/>
                <a:gd name="connsiteX1121" fmla="*/ 202877 w 1011108"/>
                <a:gd name="connsiteY1121" fmla="*/ 168587 h 1215214"/>
                <a:gd name="connsiteX1122" fmla="*/ 203840 w 1011108"/>
                <a:gd name="connsiteY1122" fmla="*/ 172507 h 1215214"/>
                <a:gd name="connsiteX1123" fmla="*/ 204857 w 1011108"/>
                <a:gd name="connsiteY1123" fmla="*/ 178202 h 1215214"/>
                <a:gd name="connsiteX1124" fmla="*/ 206351 w 1011108"/>
                <a:gd name="connsiteY1124" fmla="*/ 178813 h 1215214"/>
                <a:gd name="connsiteX1125" fmla="*/ 207556 w 1011108"/>
                <a:gd name="connsiteY1125" fmla="*/ 179775 h 1215214"/>
                <a:gd name="connsiteX1126" fmla="*/ 207219 w 1011108"/>
                <a:gd name="connsiteY1126" fmla="*/ 181496 h 1215214"/>
                <a:gd name="connsiteX1127" fmla="*/ 205389 w 1011108"/>
                <a:gd name="connsiteY1127" fmla="*/ 182583 h 1215214"/>
                <a:gd name="connsiteX1128" fmla="*/ 199772 w 1011108"/>
                <a:gd name="connsiteY1128" fmla="*/ 187974 h 1215214"/>
                <a:gd name="connsiteX1129" fmla="*/ 195993 w 1011108"/>
                <a:gd name="connsiteY1129" fmla="*/ 189898 h 1215214"/>
                <a:gd name="connsiteX1130" fmla="*/ 194913 w 1011108"/>
                <a:gd name="connsiteY1130" fmla="*/ 191252 h 1215214"/>
                <a:gd name="connsiteX1131" fmla="*/ 193528 w 1011108"/>
                <a:gd name="connsiteY1131" fmla="*/ 194108 h 1215214"/>
                <a:gd name="connsiteX1132" fmla="*/ 191526 w 1011108"/>
                <a:gd name="connsiteY1132" fmla="*/ 197714 h 1215214"/>
                <a:gd name="connsiteX1133" fmla="*/ 190618 w 1011108"/>
                <a:gd name="connsiteY1133" fmla="*/ 199990 h 1215214"/>
                <a:gd name="connsiteX1134" fmla="*/ 188514 w 1011108"/>
                <a:gd name="connsiteY1134" fmla="*/ 204403 h 1215214"/>
                <a:gd name="connsiteX1135" fmla="*/ 185087 w 1011108"/>
                <a:gd name="connsiteY1135" fmla="*/ 209332 h 1215214"/>
                <a:gd name="connsiteX1136" fmla="*/ 181621 w 1011108"/>
                <a:gd name="connsiteY1136" fmla="*/ 212993 h 1215214"/>
                <a:gd name="connsiteX1137" fmla="*/ 177623 w 1011108"/>
                <a:gd name="connsiteY1137" fmla="*/ 215927 h 1215214"/>
                <a:gd name="connsiteX1138" fmla="*/ 175003 w 1011108"/>
                <a:gd name="connsiteY1138" fmla="*/ 217327 h 1215214"/>
                <a:gd name="connsiteX1139" fmla="*/ 165239 w 1011108"/>
                <a:gd name="connsiteY1139" fmla="*/ 221427 h 1215214"/>
                <a:gd name="connsiteX1140" fmla="*/ 160028 w 1011108"/>
                <a:gd name="connsiteY1140" fmla="*/ 222991 h 1215214"/>
                <a:gd name="connsiteX1141" fmla="*/ 150617 w 1011108"/>
                <a:gd name="connsiteY1141" fmla="*/ 224134 h 1215214"/>
                <a:gd name="connsiteX1142" fmla="*/ 146627 w 1011108"/>
                <a:gd name="connsiteY1142" fmla="*/ 225988 h 1215214"/>
                <a:gd name="connsiteX1143" fmla="*/ 141635 w 1011108"/>
                <a:gd name="connsiteY1143" fmla="*/ 225386 h 1215214"/>
                <a:gd name="connsiteX1144" fmla="*/ 136050 w 1011108"/>
                <a:gd name="connsiteY1144" fmla="*/ 224986 h 1215214"/>
                <a:gd name="connsiteX1145" fmla="*/ 128296 w 1011108"/>
                <a:gd name="connsiteY1145" fmla="*/ 231182 h 1215214"/>
                <a:gd name="connsiteX1146" fmla="*/ 121866 w 1011108"/>
                <a:gd name="connsiteY1146" fmla="*/ 232692 h 1215214"/>
                <a:gd name="connsiteX1147" fmla="*/ 116170 w 1011108"/>
                <a:gd name="connsiteY1147" fmla="*/ 233827 h 1215214"/>
                <a:gd name="connsiteX1148" fmla="*/ 113722 w 1011108"/>
                <a:gd name="connsiteY1148" fmla="*/ 234844 h 1215214"/>
                <a:gd name="connsiteX1149" fmla="*/ 108120 w 1011108"/>
                <a:gd name="connsiteY1149" fmla="*/ 238419 h 1215214"/>
                <a:gd name="connsiteX1150" fmla="*/ 104858 w 1011108"/>
                <a:gd name="connsiteY1150" fmla="*/ 240054 h 1215214"/>
                <a:gd name="connsiteX1151" fmla="*/ 98771 w 1011108"/>
                <a:gd name="connsiteY1151" fmla="*/ 241885 h 1215214"/>
                <a:gd name="connsiteX1152" fmla="*/ 96275 w 1011108"/>
                <a:gd name="connsiteY1152" fmla="*/ 241697 h 1215214"/>
                <a:gd name="connsiteX1153" fmla="*/ 92903 w 1011108"/>
                <a:gd name="connsiteY1153" fmla="*/ 240015 h 1215214"/>
                <a:gd name="connsiteX1154" fmla="*/ 89750 w 1011108"/>
                <a:gd name="connsiteY1154" fmla="*/ 240406 h 1215214"/>
                <a:gd name="connsiteX1155" fmla="*/ 86261 w 1011108"/>
                <a:gd name="connsiteY1155" fmla="*/ 240164 h 1215214"/>
                <a:gd name="connsiteX1156" fmla="*/ 83413 w 1011108"/>
                <a:gd name="connsiteY1156" fmla="*/ 240320 h 1215214"/>
                <a:gd name="connsiteX1157" fmla="*/ 81200 w 1011108"/>
                <a:gd name="connsiteY1157" fmla="*/ 241713 h 1215214"/>
                <a:gd name="connsiteX1158" fmla="*/ 68142 w 1011108"/>
                <a:gd name="connsiteY1158" fmla="*/ 249114 h 1215214"/>
                <a:gd name="connsiteX1159" fmla="*/ 65560 w 1011108"/>
                <a:gd name="connsiteY1159" fmla="*/ 251133 h 1215214"/>
                <a:gd name="connsiteX1160" fmla="*/ 62877 w 1011108"/>
                <a:gd name="connsiteY1160" fmla="*/ 254066 h 1215214"/>
                <a:gd name="connsiteX1161" fmla="*/ 59028 w 1011108"/>
                <a:gd name="connsiteY1161" fmla="*/ 256781 h 1215214"/>
                <a:gd name="connsiteX1162" fmla="*/ 55953 w 1011108"/>
                <a:gd name="connsiteY1162" fmla="*/ 259910 h 1215214"/>
                <a:gd name="connsiteX1163" fmla="*/ 49491 w 1011108"/>
                <a:gd name="connsiteY1163" fmla="*/ 263173 h 1215214"/>
                <a:gd name="connsiteX1164" fmla="*/ 42841 w 1011108"/>
                <a:gd name="connsiteY1164" fmla="*/ 265645 h 1215214"/>
                <a:gd name="connsiteX1165" fmla="*/ 39556 w 1011108"/>
                <a:gd name="connsiteY1165" fmla="*/ 267702 h 1215214"/>
                <a:gd name="connsiteX1166" fmla="*/ 37216 w 1011108"/>
                <a:gd name="connsiteY1166" fmla="*/ 270495 h 1215214"/>
                <a:gd name="connsiteX1167" fmla="*/ 33140 w 1011108"/>
                <a:gd name="connsiteY1167" fmla="*/ 278006 h 1215214"/>
                <a:gd name="connsiteX1168" fmla="*/ 32279 w 1011108"/>
                <a:gd name="connsiteY1168" fmla="*/ 279907 h 1215214"/>
                <a:gd name="connsiteX1169" fmla="*/ 30652 w 1011108"/>
                <a:gd name="connsiteY1169" fmla="*/ 281886 h 1215214"/>
                <a:gd name="connsiteX1170" fmla="*/ 28493 w 1011108"/>
                <a:gd name="connsiteY1170" fmla="*/ 282606 h 1215214"/>
                <a:gd name="connsiteX1171" fmla="*/ 27093 w 1011108"/>
                <a:gd name="connsiteY1171" fmla="*/ 283248 h 1215214"/>
                <a:gd name="connsiteX1172" fmla="*/ 27585 w 1011108"/>
                <a:gd name="connsiteY1172" fmla="*/ 279477 h 1215214"/>
                <a:gd name="connsiteX1173" fmla="*/ 26029 w 1011108"/>
                <a:gd name="connsiteY1173" fmla="*/ 276128 h 1215214"/>
                <a:gd name="connsiteX1174" fmla="*/ 27124 w 1011108"/>
                <a:gd name="connsiteY1174" fmla="*/ 269737 h 1215214"/>
                <a:gd name="connsiteX1175" fmla="*/ 26717 w 1011108"/>
                <a:gd name="connsiteY1175" fmla="*/ 267828 h 1215214"/>
                <a:gd name="connsiteX1176" fmla="*/ 24495 w 1011108"/>
                <a:gd name="connsiteY1176" fmla="*/ 269071 h 1215214"/>
                <a:gd name="connsiteX1177" fmla="*/ 23079 w 1011108"/>
                <a:gd name="connsiteY1177" fmla="*/ 270433 h 1215214"/>
                <a:gd name="connsiteX1178" fmla="*/ 19488 w 1011108"/>
                <a:gd name="connsiteY1178" fmla="*/ 279696 h 1215214"/>
                <a:gd name="connsiteX1179" fmla="*/ 17032 w 1011108"/>
                <a:gd name="connsiteY1179" fmla="*/ 286917 h 1215214"/>
                <a:gd name="connsiteX1180" fmla="*/ 18893 w 1011108"/>
                <a:gd name="connsiteY1180" fmla="*/ 291063 h 1215214"/>
                <a:gd name="connsiteX1181" fmla="*/ 19496 w 1011108"/>
                <a:gd name="connsiteY1181" fmla="*/ 293473 h 1215214"/>
                <a:gd name="connsiteX1182" fmla="*/ 19488 w 1011108"/>
                <a:gd name="connsiteY1182" fmla="*/ 296062 h 1215214"/>
                <a:gd name="connsiteX1183" fmla="*/ 18831 w 1011108"/>
                <a:gd name="connsiteY1183" fmla="*/ 299786 h 1215214"/>
                <a:gd name="connsiteX1184" fmla="*/ 18878 w 1011108"/>
                <a:gd name="connsiteY1184" fmla="*/ 302212 h 1215214"/>
                <a:gd name="connsiteX1185" fmla="*/ 18659 w 1011108"/>
                <a:gd name="connsiteY1185" fmla="*/ 305443 h 1215214"/>
                <a:gd name="connsiteX1186" fmla="*/ 14184 w 1011108"/>
                <a:gd name="connsiteY1186" fmla="*/ 312937 h 1215214"/>
                <a:gd name="connsiteX1187" fmla="*/ 12791 w 1011108"/>
                <a:gd name="connsiteY1187" fmla="*/ 316200 h 1215214"/>
                <a:gd name="connsiteX1188" fmla="*/ 11289 w 1011108"/>
                <a:gd name="connsiteY1188" fmla="*/ 322474 h 1215214"/>
                <a:gd name="connsiteX1189" fmla="*/ 11109 w 1011108"/>
                <a:gd name="connsiteY1189" fmla="*/ 325385 h 1215214"/>
                <a:gd name="connsiteX1190" fmla="*/ 11219 w 1011108"/>
                <a:gd name="connsiteY1190" fmla="*/ 329742 h 1215214"/>
                <a:gd name="connsiteX1191" fmla="*/ 13104 w 1011108"/>
                <a:gd name="connsiteY1191" fmla="*/ 333560 h 1215214"/>
                <a:gd name="connsiteX1192" fmla="*/ 14544 w 1011108"/>
                <a:gd name="connsiteY1192" fmla="*/ 335923 h 1215214"/>
                <a:gd name="connsiteX1193" fmla="*/ 16773 w 1011108"/>
                <a:gd name="connsiteY1193" fmla="*/ 342760 h 1215214"/>
                <a:gd name="connsiteX1194" fmla="*/ 19449 w 1011108"/>
                <a:gd name="connsiteY1194" fmla="*/ 347306 h 1215214"/>
                <a:gd name="connsiteX1195" fmla="*/ 23854 w 1011108"/>
                <a:gd name="connsiteY1195" fmla="*/ 356467 h 1215214"/>
                <a:gd name="connsiteX1196" fmla="*/ 28712 w 1011108"/>
                <a:gd name="connsiteY1196" fmla="*/ 363900 h 1215214"/>
                <a:gd name="connsiteX1197" fmla="*/ 29025 w 1011108"/>
                <a:gd name="connsiteY1197" fmla="*/ 366747 h 1215214"/>
                <a:gd name="connsiteX1198" fmla="*/ 28477 w 1011108"/>
                <a:gd name="connsiteY1198" fmla="*/ 370580 h 1215214"/>
                <a:gd name="connsiteX1199" fmla="*/ 28743 w 1011108"/>
                <a:gd name="connsiteY1199" fmla="*/ 374547 h 1215214"/>
                <a:gd name="connsiteX1200" fmla="*/ 27875 w 1011108"/>
                <a:gd name="connsiteY1200" fmla="*/ 375713 h 1215214"/>
                <a:gd name="connsiteX1201" fmla="*/ 25997 w 1011108"/>
                <a:gd name="connsiteY1201" fmla="*/ 377082 h 1215214"/>
                <a:gd name="connsiteX1202" fmla="*/ 23846 w 1011108"/>
                <a:gd name="connsiteY1202" fmla="*/ 375321 h 1215214"/>
                <a:gd name="connsiteX1203" fmla="*/ 22751 w 1011108"/>
                <a:gd name="connsiteY1203" fmla="*/ 373796 h 1215214"/>
                <a:gd name="connsiteX1204" fmla="*/ 21374 w 1011108"/>
                <a:gd name="connsiteY1204" fmla="*/ 368179 h 1215214"/>
                <a:gd name="connsiteX1205" fmla="*/ 20811 w 1011108"/>
                <a:gd name="connsiteY1205" fmla="*/ 367858 h 1215214"/>
                <a:gd name="connsiteX1206" fmla="*/ 19887 w 1011108"/>
                <a:gd name="connsiteY1206" fmla="*/ 370314 h 1215214"/>
                <a:gd name="connsiteX1207" fmla="*/ 18870 w 1011108"/>
                <a:gd name="connsiteY1207" fmla="*/ 371386 h 1215214"/>
                <a:gd name="connsiteX1208" fmla="*/ 17947 w 1011108"/>
                <a:gd name="connsiteY1208" fmla="*/ 370659 h 1215214"/>
                <a:gd name="connsiteX1209" fmla="*/ 17243 w 1011108"/>
                <a:gd name="connsiteY1209" fmla="*/ 369728 h 1215214"/>
                <a:gd name="connsiteX1210" fmla="*/ 17071 w 1011108"/>
                <a:gd name="connsiteY1210" fmla="*/ 368758 h 1215214"/>
                <a:gd name="connsiteX1211" fmla="*/ 17384 w 1011108"/>
                <a:gd name="connsiteY1211" fmla="*/ 367600 h 1215214"/>
                <a:gd name="connsiteX1212" fmla="*/ 17720 w 1011108"/>
                <a:gd name="connsiteY1212" fmla="*/ 363391 h 1215214"/>
                <a:gd name="connsiteX1213" fmla="*/ 15702 w 1011108"/>
                <a:gd name="connsiteY1213" fmla="*/ 360989 h 1215214"/>
                <a:gd name="connsiteX1214" fmla="*/ 13910 w 1011108"/>
                <a:gd name="connsiteY1214" fmla="*/ 358407 h 1215214"/>
                <a:gd name="connsiteX1215" fmla="*/ 11978 w 1011108"/>
                <a:gd name="connsiteY1215" fmla="*/ 357774 h 1215214"/>
                <a:gd name="connsiteX1216" fmla="*/ 10789 w 1011108"/>
                <a:gd name="connsiteY1216" fmla="*/ 358939 h 1215214"/>
                <a:gd name="connsiteX1217" fmla="*/ 10750 w 1011108"/>
                <a:gd name="connsiteY1217" fmla="*/ 360543 h 1215214"/>
                <a:gd name="connsiteX1218" fmla="*/ 13339 w 1011108"/>
                <a:gd name="connsiteY1218" fmla="*/ 365034 h 1215214"/>
                <a:gd name="connsiteX1219" fmla="*/ 15006 w 1011108"/>
                <a:gd name="connsiteY1219" fmla="*/ 369900 h 1215214"/>
                <a:gd name="connsiteX1220" fmla="*/ 17579 w 1011108"/>
                <a:gd name="connsiteY1220" fmla="*/ 372943 h 1215214"/>
                <a:gd name="connsiteX1221" fmla="*/ 19097 w 1011108"/>
                <a:gd name="connsiteY1221" fmla="*/ 373726 h 1215214"/>
                <a:gd name="connsiteX1222" fmla="*/ 20795 w 1011108"/>
                <a:gd name="connsiteY1222" fmla="*/ 375580 h 1215214"/>
                <a:gd name="connsiteX1223" fmla="*/ 20427 w 1011108"/>
                <a:gd name="connsiteY1223" fmla="*/ 379687 h 1215214"/>
                <a:gd name="connsiteX1224" fmla="*/ 19199 w 1011108"/>
                <a:gd name="connsiteY1224" fmla="*/ 381221 h 1215214"/>
                <a:gd name="connsiteX1225" fmla="*/ 18174 w 1011108"/>
                <a:gd name="connsiteY1225" fmla="*/ 382003 h 1215214"/>
                <a:gd name="connsiteX1226" fmla="*/ 14833 w 1011108"/>
                <a:gd name="connsiteY1226" fmla="*/ 381095 h 1215214"/>
                <a:gd name="connsiteX1227" fmla="*/ 14059 w 1011108"/>
                <a:gd name="connsiteY1227" fmla="*/ 378138 h 1215214"/>
                <a:gd name="connsiteX1228" fmla="*/ 11446 w 1011108"/>
                <a:gd name="connsiteY1228" fmla="*/ 372325 h 1215214"/>
                <a:gd name="connsiteX1229" fmla="*/ 10601 w 1011108"/>
                <a:gd name="connsiteY1229" fmla="*/ 370072 h 1215214"/>
                <a:gd name="connsiteX1230" fmla="*/ 9881 w 1011108"/>
                <a:gd name="connsiteY1230" fmla="*/ 369462 h 1215214"/>
                <a:gd name="connsiteX1231" fmla="*/ 9592 w 1011108"/>
                <a:gd name="connsiteY1231" fmla="*/ 370573 h 1215214"/>
                <a:gd name="connsiteX1232" fmla="*/ 9647 w 1011108"/>
                <a:gd name="connsiteY1232" fmla="*/ 372575 h 1215214"/>
                <a:gd name="connsiteX1233" fmla="*/ 9161 w 1011108"/>
                <a:gd name="connsiteY1233" fmla="*/ 373436 h 1215214"/>
                <a:gd name="connsiteX1234" fmla="*/ 8653 w 1011108"/>
                <a:gd name="connsiteY1234" fmla="*/ 373350 h 1215214"/>
                <a:gd name="connsiteX1235" fmla="*/ 7620 w 1011108"/>
                <a:gd name="connsiteY1235" fmla="*/ 372302 h 1215214"/>
                <a:gd name="connsiteX1236" fmla="*/ 6689 w 1011108"/>
                <a:gd name="connsiteY1236" fmla="*/ 371738 h 1215214"/>
                <a:gd name="connsiteX1237" fmla="*/ 6126 w 1011108"/>
                <a:gd name="connsiteY1237" fmla="*/ 371934 h 1215214"/>
                <a:gd name="connsiteX1238" fmla="*/ 7143 w 1011108"/>
                <a:gd name="connsiteY1238" fmla="*/ 373381 h 1215214"/>
                <a:gd name="connsiteX1239" fmla="*/ 9380 w 1011108"/>
                <a:gd name="connsiteY1239" fmla="*/ 377668 h 1215214"/>
                <a:gd name="connsiteX1240" fmla="*/ 17642 w 1011108"/>
                <a:gd name="connsiteY1240" fmla="*/ 388183 h 1215214"/>
                <a:gd name="connsiteX1241" fmla="*/ 24644 w 1011108"/>
                <a:gd name="connsiteY1241" fmla="*/ 400435 h 1215214"/>
                <a:gd name="connsiteX1242" fmla="*/ 26185 w 1011108"/>
                <a:gd name="connsiteY1242" fmla="*/ 405285 h 1215214"/>
                <a:gd name="connsiteX1243" fmla="*/ 26959 w 1011108"/>
                <a:gd name="connsiteY1243" fmla="*/ 415957 h 1215214"/>
                <a:gd name="connsiteX1244" fmla="*/ 27656 w 1011108"/>
                <a:gd name="connsiteY1244" fmla="*/ 418538 h 1215214"/>
                <a:gd name="connsiteX1245" fmla="*/ 31787 w 1011108"/>
                <a:gd name="connsiteY1245" fmla="*/ 423850 h 1215214"/>
                <a:gd name="connsiteX1246" fmla="*/ 35831 w 1011108"/>
                <a:gd name="connsiteY1246" fmla="*/ 430007 h 1215214"/>
                <a:gd name="connsiteX1247" fmla="*/ 37020 w 1011108"/>
                <a:gd name="connsiteY1247" fmla="*/ 433074 h 1215214"/>
                <a:gd name="connsiteX1248" fmla="*/ 36997 w 1011108"/>
                <a:gd name="connsiteY1248" fmla="*/ 435703 h 1215214"/>
                <a:gd name="connsiteX1249" fmla="*/ 37818 w 1011108"/>
                <a:gd name="connsiteY1249" fmla="*/ 438198 h 1215214"/>
                <a:gd name="connsiteX1250" fmla="*/ 42841 w 1011108"/>
                <a:gd name="connsiteY1250" fmla="*/ 444974 h 1215214"/>
                <a:gd name="connsiteX1251" fmla="*/ 45079 w 1011108"/>
                <a:gd name="connsiteY1251" fmla="*/ 452249 h 1215214"/>
                <a:gd name="connsiteX1252" fmla="*/ 45352 w 1011108"/>
                <a:gd name="connsiteY1252" fmla="*/ 454910 h 1215214"/>
                <a:gd name="connsiteX1253" fmla="*/ 44711 w 1011108"/>
                <a:gd name="connsiteY1253" fmla="*/ 459478 h 1215214"/>
                <a:gd name="connsiteX1254" fmla="*/ 45298 w 1011108"/>
                <a:gd name="connsiteY1254" fmla="*/ 467560 h 1215214"/>
                <a:gd name="connsiteX1255" fmla="*/ 45861 w 1011108"/>
                <a:gd name="connsiteY1255" fmla="*/ 471956 h 1215214"/>
                <a:gd name="connsiteX1256" fmla="*/ 47684 w 1011108"/>
                <a:gd name="connsiteY1256" fmla="*/ 480672 h 1215214"/>
                <a:gd name="connsiteX1257" fmla="*/ 49859 w 1011108"/>
                <a:gd name="connsiteY1257" fmla="*/ 486962 h 1215214"/>
                <a:gd name="connsiteX1258" fmla="*/ 52433 w 1011108"/>
                <a:gd name="connsiteY1258" fmla="*/ 490874 h 1215214"/>
                <a:gd name="connsiteX1259" fmla="*/ 55953 w 1011108"/>
                <a:gd name="connsiteY1259" fmla="*/ 499573 h 1215214"/>
                <a:gd name="connsiteX1260" fmla="*/ 61304 w 1011108"/>
                <a:gd name="connsiteY1260" fmla="*/ 509619 h 1215214"/>
                <a:gd name="connsiteX1261" fmla="*/ 62173 w 1011108"/>
                <a:gd name="connsiteY1261" fmla="*/ 514587 h 1215214"/>
                <a:gd name="connsiteX1262" fmla="*/ 61899 w 1011108"/>
                <a:gd name="connsiteY1262" fmla="*/ 527832 h 1215214"/>
                <a:gd name="connsiteX1263" fmla="*/ 61515 w 1011108"/>
                <a:gd name="connsiteY1263" fmla="*/ 532150 h 1215214"/>
                <a:gd name="connsiteX1264" fmla="*/ 60342 w 1011108"/>
                <a:gd name="connsiteY1264" fmla="*/ 532893 h 1215214"/>
                <a:gd name="connsiteX1265" fmla="*/ 59552 w 1011108"/>
                <a:gd name="connsiteY1265" fmla="*/ 534716 h 1215214"/>
                <a:gd name="connsiteX1266" fmla="*/ 60694 w 1011108"/>
                <a:gd name="connsiteY1266" fmla="*/ 543432 h 1215214"/>
                <a:gd name="connsiteX1267" fmla="*/ 60960 w 1011108"/>
                <a:gd name="connsiteY1267" fmla="*/ 548407 h 1215214"/>
                <a:gd name="connsiteX1268" fmla="*/ 59231 w 1011108"/>
                <a:gd name="connsiteY1268" fmla="*/ 553101 h 1215214"/>
                <a:gd name="connsiteX1269" fmla="*/ 57275 w 1011108"/>
                <a:gd name="connsiteY1269" fmla="*/ 557271 h 1215214"/>
                <a:gd name="connsiteX1270" fmla="*/ 53841 w 1011108"/>
                <a:gd name="connsiteY1270" fmla="*/ 560119 h 1215214"/>
                <a:gd name="connsiteX1271" fmla="*/ 49953 w 1011108"/>
                <a:gd name="connsiteY1271" fmla="*/ 560213 h 1215214"/>
                <a:gd name="connsiteX1272" fmla="*/ 48145 w 1011108"/>
                <a:gd name="connsiteY1272" fmla="*/ 558554 h 1215214"/>
                <a:gd name="connsiteX1273" fmla="*/ 45838 w 1011108"/>
                <a:gd name="connsiteY1273" fmla="*/ 556857 h 1215214"/>
                <a:gd name="connsiteX1274" fmla="*/ 45431 w 1011108"/>
                <a:gd name="connsiteY1274" fmla="*/ 564438 h 1215214"/>
                <a:gd name="connsiteX1275" fmla="*/ 45384 w 1011108"/>
                <a:gd name="connsiteY1275" fmla="*/ 570947 h 1215214"/>
                <a:gd name="connsiteX1276" fmla="*/ 46088 w 1011108"/>
                <a:gd name="connsiteY1276" fmla="*/ 573427 h 1215214"/>
                <a:gd name="connsiteX1277" fmla="*/ 46166 w 1011108"/>
                <a:gd name="connsiteY1277" fmla="*/ 576352 h 1215214"/>
                <a:gd name="connsiteX1278" fmla="*/ 48779 w 1011108"/>
                <a:gd name="connsiteY1278" fmla="*/ 578629 h 1215214"/>
                <a:gd name="connsiteX1279" fmla="*/ 50250 w 1011108"/>
                <a:gd name="connsiteY1279" fmla="*/ 577745 h 1215214"/>
                <a:gd name="connsiteX1280" fmla="*/ 52065 w 1011108"/>
                <a:gd name="connsiteY1280" fmla="*/ 577620 h 1215214"/>
                <a:gd name="connsiteX1281" fmla="*/ 58378 w 1011108"/>
                <a:gd name="connsiteY1281" fmla="*/ 580843 h 1215214"/>
                <a:gd name="connsiteX1282" fmla="*/ 61922 w 1011108"/>
                <a:gd name="connsiteY1282" fmla="*/ 583503 h 1215214"/>
                <a:gd name="connsiteX1283" fmla="*/ 67634 w 1011108"/>
                <a:gd name="connsiteY1283" fmla="*/ 590654 h 1215214"/>
                <a:gd name="connsiteX1284" fmla="*/ 72688 w 1011108"/>
                <a:gd name="connsiteY1284" fmla="*/ 592539 h 1215214"/>
                <a:gd name="connsiteX1285" fmla="*/ 79275 w 1011108"/>
                <a:gd name="connsiteY1285" fmla="*/ 595794 h 1215214"/>
                <a:gd name="connsiteX1286" fmla="*/ 86926 w 1011108"/>
                <a:gd name="connsiteY1286" fmla="*/ 596826 h 1215214"/>
                <a:gd name="connsiteX1287" fmla="*/ 93044 w 1011108"/>
                <a:gd name="connsiteY1287" fmla="*/ 597014 h 1215214"/>
                <a:gd name="connsiteX1288" fmla="*/ 102659 w 1011108"/>
                <a:gd name="connsiteY1288" fmla="*/ 598728 h 1215214"/>
                <a:gd name="connsiteX1289" fmla="*/ 104717 w 1011108"/>
                <a:gd name="connsiteY1289" fmla="*/ 598118 h 1215214"/>
                <a:gd name="connsiteX1290" fmla="*/ 108832 w 1011108"/>
                <a:gd name="connsiteY1290" fmla="*/ 597586 h 1215214"/>
                <a:gd name="connsiteX1291" fmla="*/ 111977 w 1011108"/>
                <a:gd name="connsiteY1291" fmla="*/ 596474 h 1215214"/>
                <a:gd name="connsiteX1292" fmla="*/ 114809 w 1011108"/>
                <a:gd name="connsiteY1292" fmla="*/ 595762 h 1215214"/>
                <a:gd name="connsiteX1293" fmla="*/ 123258 w 1011108"/>
                <a:gd name="connsiteY1293" fmla="*/ 589120 h 1215214"/>
                <a:gd name="connsiteX1294" fmla="*/ 131496 w 1011108"/>
                <a:gd name="connsiteY1294" fmla="*/ 582283 h 1215214"/>
                <a:gd name="connsiteX1295" fmla="*/ 135572 w 1011108"/>
                <a:gd name="connsiteY1295" fmla="*/ 581743 h 1215214"/>
                <a:gd name="connsiteX1296" fmla="*/ 139226 w 1011108"/>
                <a:gd name="connsiteY1296" fmla="*/ 581665 h 1215214"/>
                <a:gd name="connsiteX1297" fmla="*/ 143685 w 1011108"/>
                <a:gd name="connsiteY1297" fmla="*/ 579333 h 1215214"/>
                <a:gd name="connsiteX1298" fmla="*/ 147738 w 1011108"/>
                <a:gd name="connsiteY1298" fmla="*/ 572269 h 1215214"/>
                <a:gd name="connsiteX1299" fmla="*/ 149803 w 1011108"/>
                <a:gd name="connsiteY1299" fmla="*/ 570696 h 1215214"/>
                <a:gd name="connsiteX1300" fmla="*/ 152549 w 1011108"/>
                <a:gd name="connsiteY1300" fmla="*/ 568936 h 1215214"/>
                <a:gd name="connsiteX1301" fmla="*/ 160349 w 1011108"/>
                <a:gd name="connsiteY1301" fmla="*/ 567903 h 1215214"/>
                <a:gd name="connsiteX1302" fmla="*/ 164942 w 1011108"/>
                <a:gd name="connsiteY1302" fmla="*/ 568631 h 1215214"/>
                <a:gd name="connsiteX1303" fmla="*/ 167398 w 1011108"/>
                <a:gd name="connsiteY1303" fmla="*/ 567488 h 1215214"/>
                <a:gd name="connsiteX1304" fmla="*/ 173634 w 1011108"/>
                <a:gd name="connsiteY1304" fmla="*/ 566214 h 1215214"/>
                <a:gd name="connsiteX1305" fmla="*/ 186604 w 1011108"/>
                <a:gd name="connsiteY1305" fmla="*/ 565040 h 1215214"/>
                <a:gd name="connsiteX1306" fmla="*/ 193724 w 1011108"/>
                <a:gd name="connsiteY1306" fmla="*/ 565987 h 1215214"/>
                <a:gd name="connsiteX1307" fmla="*/ 198480 w 1011108"/>
                <a:gd name="connsiteY1307" fmla="*/ 565830 h 1215214"/>
                <a:gd name="connsiteX1308" fmla="*/ 201000 w 1011108"/>
                <a:gd name="connsiteY1308" fmla="*/ 566299 h 1215214"/>
                <a:gd name="connsiteX1309" fmla="*/ 202971 w 1011108"/>
                <a:gd name="connsiteY1309" fmla="*/ 569390 h 1215214"/>
                <a:gd name="connsiteX1310" fmla="*/ 216733 w 1011108"/>
                <a:gd name="connsiteY1310" fmla="*/ 566730 h 1215214"/>
                <a:gd name="connsiteX1311" fmla="*/ 220644 w 1011108"/>
                <a:gd name="connsiteY1311" fmla="*/ 566542 h 1215214"/>
                <a:gd name="connsiteX1312" fmla="*/ 223093 w 1011108"/>
                <a:gd name="connsiteY1312" fmla="*/ 566988 h 1215214"/>
                <a:gd name="connsiteX1313" fmla="*/ 226176 w 1011108"/>
                <a:gd name="connsiteY1313" fmla="*/ 569296 h 1215214"/>
                <a:gd name="connsiteX1314" fmla="*/ 229633 w 1011108"/>
                <a:gd name="connsiteY1314" fmla="*/ 567113 h 1215214"/>
                <a:gd name="connsiteX1315" fmla="*/ 232740 w 1011108"/>
                <a:gd name="connsiteY1315" fmla="*/ 567403 h 1215214"/>
                <a:gd name="connsiteX1316" fmla="*/ 235884 w 1011108"/>
                <a:gd name="connsiteY1316" fmla="*/ 565298 h 1215214"/>
                <a:gd name="connsiteX1317" fmla="*/ 240665 w 1011108"/>
                <a:gd name="connsiteY1317" fmla="*/ 558992 h 1215214"/>
                <a:gd name="connsiteX1318" fmla="*/ 242839 w 1011108"/>
                <a:gd name="connsiteY1318" fmla="*/ 555057 h 1215214"/>
                <a:gd name="connsiteX1319" fmla="*/ 246321 w 1011108"/>
                <a:gd name="connsiteY1319" fmla="*/ 546772 h 1215214"/>
                <a:gd name="connsiteX1320" fmla="*/ 248903 w 1011108"/>
                <a:gd name="connsiteY1320" fmla="*/ 543799 h 1215214"/>
                <a:gd name="connsiteX1321" fmla="*/ 251742 w 1011108"/>
                <a:gd name="connsiteY1321" fmla="*/ 542321 h 1215214"/>
                <a:gd name="connsiteX1322" fmla="*/ 255075 w 1011108"/>
                <a:gd name="connsiteY1322" fmla="*/ 541844 h 1215214"/>
                <a:gd name="connsiteX1323" fmla="*/ 260215 w 1011108"/>
                <a:gd name="connsiteY1323" fmla="*/ 540349 h 1215214"/>
                <a:gd name="connsiteX1324" fmla="*/ 271363 w 1011108"/>
                <a:gd name="connsiteY1324" fmla="*/ 533378 h 1215214"/>
                <a:gd name="connsiteX1325" fmla="*/ 275690 w 1011108"/>
                <a:gd name="connsiteY1325" fmla="*/ 531876 h 1215214"/>
                <a:gd name="connsiteX1326" fmla="*/ 277974 w 1011108"/>
                <a:gd name="connsiteY1326" fmla="*/ 530562 h 1215214"/>
                <a:gd name="connsiteX1327" fmla="*/ 285649 w 1011108"/>
                <a:gd name="connsiteY1327" fmla="*/ 525156 h 1215214"/>
                <a:gd name="connsiteX1328" fmla="*/ 290461 w 1011108"/>
                <a:gd name="connsiteY1328" fmla="*/ 524115 h 1215214"/>
                <a:gd name="connsiteX1329" fmla="*/ 304574 w 1011108"/>
                <a:gd name="connsiteY1329" fmla="*/ 525516 h 1215214"/>
                <a:gd name="connsiteX1330" fmla="*/ 311263 w 1011108"/>
                <a:gd name="connsiteY1330" fmla="*/ 525156 h 1215214"/>
                <a:gd name="connsiteX1331" fmla="*/ 316442 w 1011108"/>
                <a:gd name="connsiteY1331" fmla="*/ 524311 h 1215214"/>
                <a:gd name="connsiteX1332" fmla="*/ 324305 w 1011108"/>
                <a:gd name="connsiteY1332" fmla="*/ 521401 h 1215214"/>
                <a:gd name="connsiteX1333" fmla="*/ 332864 w 1011108"/>
                <a:gd name="connsiteY1333" fmla="*/ 519210 h 1215214"/>
                <a:gd name="connsiteX1334" fmla="*/ 343371 w 1011108"/>
                <a:gd name="connsiteY1334" fmla="*/ 514610 h 1215214"/>
                <a:gd name="connsiteX1335" fmla="*/ 352149 w 1011108"/>
                <a:gd name="connsiteY1335" fmla="*/ 509853 h 1215214"/>
                <a:gd name="connsiteX1336" fmla="*/ 357460 w 1011108"/>
                <a:gd name="connsiteY1336" fmla="*/ 508758 h 1215214"/>
                <a:gd name="connsiteX1337" fmla="*/ 365824 w 1011108"/>
                <a:gd name="connsiteY1337" fmla="*/ 507921 h 1215214"/>
                <a:gd name="connsiteX1338" fmla="*/ 378138 w 1011108"/>
                <a:gd name="connsiteY1338" fmla="*/ 506685 h 1215214"/>
                <a:gd name="connsiteX1339" fmla="*/ 392478 w 1011108"/>
                <a:gd name="connsiteY1339" fmla="*/ 507326 h 1215214"/>
                <a:gd name="connsiteX1340" fmla="*/ 396108 w 1011108"/>
                <a:gd name="connsiteY1340" fmla="*/ 506348 h 1215214"/>
                <a:gd name="connsiteX1341" fmla="*/ 397892 w 1011108"/>
                <a:gd name="connsiteY1341" fmla="*/ 505480 h 1215214"/>
                <a:gd name="connsiteX1342" fmla="*/ 400403 w 1011108"/>
                <a:gd name="connsiteY1342" fmla="*/ 504549 h 1215214"/>
                <a:gd name="connsiteX1343" fmla="*/ 403501 w 1011108"/>
                <a:gd name="connsiteY1343" fmla="*/ 505198 h 1215214"/>
                <a:gd name="connsiteX1344" fmla="*/ 405880 w 1011108"/>
                <a:gd name="connsiteY1344" fmla="*/ 505903 h 1215214"/>
                <a:gd name="connsiteX1345" fmla="*/ 413077 w 1011108"/>
                <a:gd name="connsiteY1345" fmla="*/ 509697 h 1215214"/>
                <a:gd name="connsiteX1346" fmla="*/ 423920 w 1011108"/>
                <a:gd name="connsiteY1346" fmla="*/ 517685 h 1215214"/>
                <a:gd name="connsiteX1347" fmla="*/ 426315 w 1011108"/>
                <a:gd name="connsiteY1347" fmla="*/ 518021 h 1215214"/>
                <a:gd name="connsiteX1348" fmla="*/ 433449 w 1011108"/>
                <a:gd name="connsiteY1348" fmla="*/ 516198 h 1215214"/>
                <a:gd name="connsiteX1349" fmla="*/ 435836 w 1011108"/>
                <a:gd name="connsiteY1349" fmla="*/ 516378 h 1215214"/>
                <a:gd name="connsiteX1350" fmla="*/ 445818 w 1011108"/>
                <a:gd name="connsiteY1350" fmla="*/ 522246 h 1215214"/>
                <a:gd name="connsiteX1351" fmla="*/ 449957 w 1011108"/>
                <a:gd name="connsiteY1351" fmla="*/ 522371 h 1215214"/>
                <a:gd name="connsiteX1352" fmla="*/ 453266 w 1011108"/>
                <a:gd name="connsiteY1352" fmla="*/ 522222 h 1215214"/>
                <a:gd name="connsiteX1353" fmla="*/ 455770 w 1011108"/>
                <a:gd name="connsiteY1353" fmla="*/ 522856 h 1215214"/>
                <a:gd name="connsiteX1354" fmla="*/ 458430 w 1011108"/>
                <a:gd name="connsiteY1354" fmla="*/ 524452 h 1215214"/>
                <a:gd name="connsiteX1355" fmla="*/ 461583 w 1011108"/>
                <a:gd name="connsiteY1355" fmla="*/ 528144 h 1215214"/>
                <a:gd name="connsiteX1356" fmla="*/ 468256 w 1011108"/>
                <a:gd name="connsiteY1356" fmla="*/ 531689 h 1215214"/>
                <a:gd name="connsiteX1357" fmla="*/ 468592 w 1011108"/>
                <a:gd name="connsiteY1357" fmla="*/ 534552 h 1215214"/>
                <a:gd name="connsiteX1358" fmla="*/ 468100 w 1011108"/>
                <a:gd name="connsiteY1358" fmla="*/ 536414 h 1215214"/>
                <a:gd name="connsiteX1359" fmla="*/ 466597 w 1011108"/>
                <a:gd name="connsiteY1359" fmla="*/ 536485 h 1215214"/>
                <a:gd name="connsiteX1360" fmla="*/ 465322 w 1011108"/>
                <a:gd name="connsiteY1360" fmla="*/ 536883 h 1215214"/>
                <a:gd name="connsiteX1361" fmla="*/ 466926 w 1011108"/>
                <a:gd name="connsiteY1361" fmla="*/ 542884 h 1215214"/>
                <a:gd name="connsiteX1362" fmla="*/ 469727 w 1011108"/>
                <a:gd name="connsiteY1362" fmla="*/ 547735 h 1215214"/>
                <a:gd name="connsiteX1363" fmla="*/ 476455 w 1011108"/>
                <a:gd name="connsiteY1363" fmla="*/ 548392 h 1215214"/>
                <a:gd name="connsiteX1364" fmla="*/ 478904 w 1011108"/>
                <a:gd name="connsiteY1364" fmla="*/ 550089 h 1215214"/>
                <a:gd name="connsiteX1365" fmla="*/ 480476 w 1011108"/>
                <a:gd name="connsiteY1365" fmla="*/ 552006 h 1215214"/>
                <a:gd name="connsiteX1366" fmla="*/ 481705 w 1011108"/>
                <a:gd name="connsiteY1366" fmla="*/ 555049 h 1215214"/>
                <a:gd name="connsiteX1367" fmla="*/ 482620 w 1011108"/>
                <a:gd name="connsiteY1367" fmla="*/ 559814 h 1215214"/>
                <a:gd name="connsiteX1368" fmla="*/ 485992 w 1011108"/>
                <a:gd name="connsiteY1368" fmla="*/ 563788 h 1215214"/>
                <a:gd name="connsiteX1369" fmla="*/ 489137 w 1011108"/>
                <a:gd name="connsiteY1369" fmla="*/ 567183 h 1215214"/>
                <a:gd name="connsiteX1370" fmla="*/ 489872 w 1011108"/>
                <a:gd name="connsiteY1370" fmla="*/ 568584 h 1215214"/>
                <a:gd name="connsiteX1371" fmla="*/ 491351 w 1011108"/>
                <a:gd name="connsiteY1371" fmla="*/ 573395 h 1215214"/>
                <a:gd name="connsiteX1372" fmla="*/ 491914 w 1011108"/>
                <a:gd name="connsiteY1372" fmla="*/ 574803 h 1215214"/>
                <a:gd name="connsiteX1373" fmla="*/ 493142 w 1011108"/>
                <a:gd name="connsiteY1373" fmla="*/ 579568 h 1215214"/>
                <a:gd name="connsiteX1374" fmla="*/ 494934 w 1011108"/>
                <a:gd name="connsiteY1374" fmla="*/ 585013 h 1215214"/>
                <a:gd name="connsiteX1375" fmla="*/ 494441 w 1011108"/>
                <a:gd name="connsiteY1375" fmla="*/ 585569 h 1215214"/>
                <a:gd name="connsiteX1376" fmla="*/ 493377 w 1011108"/>
                <a:gd name="connsiteY1376" fmla="*/ 585451 h 1215214"/>
                <a:gd name="connsiteX1377" fmla="*/ 491484 w 1011108"/>
                <a:gd name="connsiteY1377" fmla="*/ 584066 h 1215214"/>
                <a:gd name="connsiteX1378" fmla="*/ 489817 w 1011108"/>
                <a:gd name="connsiteY1378" fmla="*/ 582525 h 1215214"/>
                <a:gd name="connsiteX1379" fmla="*/ 488925 w 1011108"/>
                <a:gd name="connsiteY1379" fmla="*/ 582768 h 1215214"/>
                <a:gd name="connsiteX1380" fmla="*/ 487908 w 1011108"/>
                <a:gd name="connsiteY1380" fmla="*/ 583824 h 1215214"/>
                <a:gd name="connsiteX1381" fmla="*/ 487760 w 1011108"/>
                <a:gd name="connsiteY1381" fmla="*/ 585130 h 1215214"/>
                <a:gd name="connsiteX1382" fmla="*/ 489246 w 1011108"/>
                <a:gd name="connsiteY1382" fmla="*/ 584786 h 1215214"/>
                <a:gd name="connsiteX1383" fmla="*/ 490115 w 1011108"/>
                <a:gd name="connsiteY1383" fmla="*/ 584974 h 1215214"/>
                <a:gd name="connsiteX1384" fmla="*/ 492172 w 1011108"/>
                <a:gd name="connsiteY1384" fmla="*/ 586640 h 1215214"/>
                <a:gd name="connsiteX1385" fmla="*/ 494089 w 1011108"/>
                <a:gd name="connsiteY1385" fmla="*/ 588581 h 1215214"/>
                <a:gd name="connsiteX1386" fmla="*/ 495607 w 1011108"/>
                <a:gd name="connsiteY1386" fmla="*/ 589715 h 1215214"/>
                <a:gd name="connsiteX1387" fmla="*/ 499268 w 1011108"/>
                <a:gd name="connsiteY1387" fmla="*/ 594550 h 1215214"/>
                <a:gd name="connsiteX1388" fmla="*/ 500700 w 1011108"/>
                <a:gd name="connsiteY1388" fmla="*/ 593470 h 1215214"/>
                <a:gd name="connsiteX1389" fmla="*/ 502452 w 1011108"/>
                <a:gd name="connsiteY1389" fmla="*/ 592508 h 1215214"/>
                <a:gd name="connsiteX1390" fmla="*/ 505237 w 1011108"/>
                <a:gd name="connsiteY1390" fmla="*/ 595136 h 1215214"/>
                <a:gd name="connsiteX1391" fmla="*/ 506348 w 1011108"/>
                <a:gd name="connsiteY1391" fmla="*/ 595661 h 1215214"/>
                <a:gd name="connsiteX1392" fmla="*/ 506982 w 1011108"/>
                <a:gd name="connsiteY1392" fmla="*/ 594652 h 1215214"/>
                <a:gd name="connsiteX1393" fmla="*/ 505926 w 1011108"/>
                <a:gd name="connsiteY1393" fmla="*/ 589934 h 1215214"/>
                <a:gd name="connsiteX1394" fmla="*/ 504870 w 1011108"/>
                <a:gd name="connsiteY1394" fmla="*/ 588792 h 1215214"/>
                <a:gd name="connsiteX1395" fmla="*/ 504619 w 1011108"/>
                <a:gd name="connsiteY1395" fmla="*/ 587118 h 1215214"/>
                <a:gd name="connsiteX1396" fmla="*/ 505926 w 1011108"/>
                <a:gd name="connsiteY1396" fmla="*/ 585921 h 1215214"/>
                <a:gd name="connsiteX1397" fmla="*/ 506560 w 1011108"/>
                <a:gd name="connsiteY1397" fmla="*/ 584489 h 1215214"/>
                <a:gd name="connsiteX1398" fmla="*/ 509665 w 1011108"/>
                <a:gd name="connsiteY1398" fmla="*/ 580961 h 1215214"/>
                <a:gd name="connsiteX1399" fmla="*/ 516464 w 1011108"/>
                <a:gd name="connsiteY1399" fmla="*/ 570422 h 1215214"/>
                <a:gd name="connsiteX1400" fmla="*/ 518553 w 1011108"/>
                <a:gd name="connsiteY1400" fmla="*/ 569218 h 1215214"/>
                <a:gd name="connsiteX1401" fmla="*/ 520963 w 1011108"/>
                <a:gd name="connsiteY1401" fmla="*/ 566910 h 1215214"/>
                <a:gd name="connsiteX1402" fmla="*/ 524217 w 1011108"/>
                <a:gd name="connsiteY1402" fmla="*/ 565150 h 1215214"/>
                <a:gd name="connsiteX1403" fmla="*/ 527581 w 1011108"/>
                <a:gd name="connsiteY1403" fmla="*/ 563061 h 1215214"/>
                <a:gd name="connsiteX1404" fmla="*/ 529725 w 1011108"/>
                <a:gd name="connsiteY1404" fmla="*/ 562247 h 1215214"/>
                <a:gd name="connsiteX1405" fmla="*/ 531829 w 1011108"/>
                <a:gd name="connsiteY1405" fmla="*/ 561817 h 1215214"/>
                <a:gd name="connsiteX1406" fmla="*/ 534184 w 1011108"/>
                <a:gd name="connsiteY1406" fmla="*/ 559884 h 1215214"/>
                <a:gd name="connsiteX1407" fmla="*/ 536750 w 1011108"/>
                <a:gd name="connsiteY1407" fmla="*/ 554658 h 1215214"/>
                <a:gd name="connsiteX1408" fmla="*/ 538682 w 1011108"/>
                <a:gd name="connsiteY1408" fmla="*/ 548470 h 1215214"/>
                <a:gd name="connsiteX1409" fmla="*/ 540748 w 1011108"/>
                <a:gd name="connsiteY1409" fmla="*/ 545747 h 1215214"/>
                <a:gd name="connsiteX1410" fmla="*/ 543909 w 1011108"/>
                <a:gd name="connsiteY1410" fmla="*/ 542845 h 1215214"/>
                <a:gd name="connsiteX1411" fmla="*/ 546342 w 1011108"/>
                <a:gd name="connsiteY1411" fmla="*/ 538816 h 1215214"/>
                <a:gd name="connsiteX1412" fmla="*/ 546146 w 1011108"/>
                <a:gd name="connsiteY1412" fmla="*/ 535663 h 1215214"/>
                <a:gd name="connsiteX1413" fmla="*/ 546177 w 1011108"/>
                <a:gd name="connsiteY1413" fmla="*/ 532447 h 1215214"/>
                <a:gd name="connsiteX1414" fmla="*/ 547930 w 1011108"/>
                <a:gd name="connsiteY1414" fmla="*/ 534927 h 1215214"/>
                <a:gd name="connsiteX1415" fmla="*/ 549033 w 1011108"/>
                <a:gd name="connsiteY1415" fmla="*/ 537447 h 1215214"/>
                <a:gd name="connsiteX1416" fmla="*/ 550778 w 1011108"/>
                <a:gd name="connsiteY1416" fmla="*/ 545872 h 1215214"/>
                <a:gd name="connsiteX1417" fmla="*/ 549283 w 1011108"/>
                <a:gd name="connsiteY1417" fmla="*/ 547726 h 1215214"/>
                <a:gd name="connsiteX1418" fmla="*/ 547703 w 1011108"/>
                <a:gd name="connsiteY1418" fmla="*/ 548658 h 1215214"/>
                <a:gd name="connsiteX1419" fmla="*/ 548008 w 1011108"/>
                <a:gd name="connsiteY1419" fmla="*/ 551615 h 1215214"/>
                <a:gd name="connsiteX1420" fmla="*/ 549064 w 1011108"/>
                <a:gd name="connsiteY1420" fmla="*/ 555472 h 1215214"/>
                <a:gd name="connsiteX1421" fmla="*/ 549455 w 1011108"/>
                <a:gd name="connsiteY1421" fmla="*/ 558562 h 1215214"/>
                <a:gd name="connsiteX1422" fmla="*/ 546138 w 1011108"/>
                <a:gd name="connsiteY1422" fmla="*/ 561824 h 1215214"/>
                <a:gd name="connsiteX1423" fmla="*/ 543275 w 1011108"/>
                <a:gd name="connsiteY1423" fmla="*/ 565924 h 1215214"/>
                <a:gd name="connsiteX1424" fmla="*/ 539840 w 1011108"/>
                <a:gd name="connsiteY1424" fmla="*/ 573888 h 1215214"/>
                <a:gd name="connsiteX1425" fmla="*/ 539621 w 1011108"/>
                <a:gd name="connsiteY1425" fmla="*/ 576298 h 1215214"/>
                <a:gd name="connsiteX1426" fmla="*/ 539082 w 1011108"/>
                <a:gd name="connsiteY1426" fmla="*/ 579646 h 1215214"/>
                <a:gd name="connsiteX1427" fmla="*/ 539285 w 1011108"/>
                <a:gd name="connsiteY1427" fmla="*/ 582596 h 1215214"/>
                <a:gd name="connsiteX1428" fmla="*/ 539817 w 1011108"/>
                <a:gd name="connsiteY1428" fmla="*/ 585451 h 1215214"/>
                <a:gd name="connsiteX1429" fmla="*/ 538972 w 1011108"/>
                <a:gd name="connsiteY1429" fmla="*/ 589879 h 1215214"/>
                <a:gd name="connsiteX1430" fmla="*/ 537587 w 1011108"/>
                <a:gd name="connsiteY1430" fmla="*/ 593838 h 1215214"/>
                <a:gd name="connsiteX1431" fmla="*/ 535772 w 1011108"/>
                <a:gd name="connsiteY1431" fmla="*/ 593940 h 1215214"/>
                <a:gd name="connsiteX1432" fmla="*/ 534536 w 1011108"/>
                <a:gd name="connsiteY1432" fmla="*/ 593791 h 1215214"/>
                <a:gd name="connsiteX1433" fmla="*/ 531822 w 1011108"/>
                <a:gd name="connsiteY1433" fmla="*/ 594143 h 1215214"/>
                <a:gd name="connsiteX1434" fmla="*/ 529318 w 1011108"/>
                <a:gd name="connsiteY1434" fmla="*/ 593908 h 1215214"/>
                <a:gd name="connsiteX1435" fmla="*/ 526447 w 1011108"/>
                <a:gd name="connsiteY1435" fmla="*/ 602561 h 1215214"/>
                <a:gd name="connsiteX1436" fmla="*/ 528269 w 1011108"/>
                <a:gd name="connsiteY1436" fmla="*/ 602968 h 1215214"/>
                <a:gd name="connsiteX1437" fmla="*/ 529662 w 1011108"/>
                <a:gd name="connsiteY1437" fmla="*/ 602475 h 1215214"/>
                <a:gd name="connsiteX1438" fmla="*/ 532174 w 1011108"/>
                <a:gd name="connsiteY1438" fmla="*/ 602475 h 1215214"/>
                <a:gd name="connsiteX1439" fmla="*/ 534982 w 1011108"/>
                <a:gd name="connsiteY1439" fmla="*/ 600926 h 1215214"/>
                <a:gd name="connsiteX1440" fmla="*/ 539089 w 1011108"/>
                <a:gd name="connsiteY1440" fmla="*/ 599658 h 1215214"/>
                <a:gd name="connsiteX1441" fmla="*/ 541437 w 1011108"/>
                <a:gd name="connsiteY1441" fmla="*/ 600104 h 1215214"/>
                <a:gd name="connsiteX1442" fmla="*/ 544190 w 1011108"/>
                <a:gd name="connsiteY1442" fmla="*/ 599964 h 1215214"/>
                <a:gd name="connsiteX1443" fmla="*/ 548196 w 1011108"/>
                <a:gd name="connsiteY1443" fmla="*/ 588886 h 1215214"/>
                <a:gd name="connsiteX1444" fmla="*/ 549189 w 1011108"/>
                <a:gd name="connsiteY1444" fmla="*/ 581680 h 1215214"/>
                <a:gd name="connsiteX1445" fmla="*/ 551231 w 1011108"/>
                <a:gd name="connsiteY1445" fmla="*/ 578449 h 1215214"/>
                <a:gd name="connsiteX1446" fmla="*/ 551865 w 1011108"/>
                <a:gd name="connsiteY1446" fmla="*/ 576220 h 1215214"/>
                <a:gd name="connsiteX1447" fmla="*/ 552921 w 1011108"/>
                <a:gd name="connsiteY1447" fmla="*/ 574107 h 1215214"/>
                <a:gd name="connsiteX1448" fmla="*/ 555049 w 1011108"/>
                <a:gd name="connsiteY1448" fmla="*/ 577737 h 1215214"/>
                <a:gd name="connsiteX1449" fmla="*/ 556763 w 1011108"/>
                <a:gd name="connsiteY1449" fmla="*/ 581266 h 1215214"/>
                <a:gd name="connsiteX1450" fmla="*/ 560533 w 1011108"/>
                <a:gd name="connsiteY1450" fmla="*/ 586993 h 1215214"/>
                <a:gd name="connsiteX1451" fmla="*/ 561715 w 1011108"/>
                <a:gd name="connsiteY1451" fmla="*/ 589848 h 1215214"/>
                <a:gd name="connsiteX1452" fmla="*/ 562184 w 1011108"/>
                <a:gd name="connsiteY1452" fmla="*/ 596795 h 1215214"/>
                <a:gd name="connsiteX1453" fmla="*/ 559736 w 1011108"/>
                <a:gd name="connsiteY1453" fmla="*/ 604853 h 1215214"/>
                <a:gd name="connsiteX1454" fmla="*/ 558265 w 1011108"/>
                <a:gd name="connsiteY1454" fmla="*/ 607161 h 1215214"/>
                <a:gd name="connsiteX1455" fmla="*/ 556489 w 1011108"/>
                <a:gd name="connsiteY1455" fmla="*/ 609172 h 1215214"/>
                <a:gd name="connsiteX1456" fmla="*/ 555002 w 1011108"/>
                <a:gd name="connsiteY1456" fmla="*/ 612560 h 1215214"/>
                <a:gd name="connsiteX1457" fmla="*/ 559501 w 1011108"/>
                <a:gd name="connsiteY1457" fmla="*/ 613420 h 1215214"/>
                <a:gd name="connsiteX1458" fmla="*/ 562419 w 1011108"/>
                <a:gd name="connsiteY1458" fmla="*/ 613358 h 1215214"/>
                <a:gd name="connsiteX1459" fmla="*/ 566980 w 1011108"/>
                <a:gd name="connsiteY1459" fmla="*/ 610893 h 1215214"/>
                <a:gd name="connsiteX1460" fmla="*/ 567879 w 1011108"/>
                <a:gd name="connsiteY1460" fmla="*/ 610565 h 1215214"/>
                <a:gd name="connsiteX1461" fmla="*/ 570172 w 1011108"/>
                <a:gd name="connsiteY1461" fmla="*/ 610525 h 1215214"/>
                <a:gd name="connsiteX1462" fmla="*/ 571048 w 1011108"/>
                <a:gd name="connsiteY1462" fmla="*/ 609234 h 1215214"/>
                <a:gd name="connsiteX1463" fmla="*/ 573293 w 1011108"/>
                <a:gd name="connsiteY1463" fmla="*/ 608006 h 1215214"/>
                <a:gd name="connsiteX1464" fmla="*/ 574967 w 1011108"/>
                <a:gd name="connsiteY1464" fmla="*/ 606566 h 1215214"/>
                <a:gd name="connsiteX1465" fmla="*/ 577135 w 1011108"/>
                <a:gd name="connsiteY1465" fmla="*/ 605432 h 1215214"/>
                <a:gd name="connsiteX1466" fmla="*/ 579107 w 1011108"/>
                <a:gd name="connsiteY1466" fmla="*/ 606184 h 1215214"/>
                <a:gd name="connsiteX1467" fmla="*/ 579552 w 1011108"/>
                <a:gd name="connsiteY1467" fmla="*/ 606833 h 1215214"/>
                <a:gd name="connsiteX1468" fmla="*/ 580045 w 1011108"/>
                <a:gd name="connsiteY1468" fmla="*/ 607560 h 1215214"/>
                <a:gd name="connsiteX1469" fmla="*/ 579318 w 1011108"/>
                <a:gd name="connsiteY1469" fmla="*/ 609156 h 1215214"/>
                <a:gd name="connsiteX1470" fmla="*/ 579255 w 1011108"/>
                <a:gd name="connsiteY1470" fmla="*/ 612528 h 1215214"/>
                <a:gd name="connsiteX1471" fmla="*/ 577964 w 1011108"/>
                <a:gd name="connsiteY1471" fmla="*/ 612160 h 1215214"/>
                <a:gd name="connsiteX1472" fmla="*/ 576814 w 1011108"/>
                <a:gd name="connsiteY1472" fmla="*/ 610158 h 1215214"/>
                <a:gd name="connsiteX1473" fmla="*/ 575374 w 1011108"/>
                <a:gd name="connsiteY1473" fmla="*/ 610674 h 1215214"/>
                <a:gd name="connsiteX1474" fmla="*/ 574373 w 1011108"/>
                <a:gd name="connsiteY1474" fmla="*/ 612184 h 1215214"/>
                <a:gd name="connsiteX1475" fmla="*/ 572222 w 1011108"/>
                <a:gd name="connsiteY1475" fmla="*/ 611707 h 1215214"/>
                <a:gd name="connsiteX1476" fmla="*/ 572581 w 1011108"/>
                <a:gd name="connsiteY1476" fmla="*/ 612692 h 1215214"/>
                <a:gd name="connsiteX1477" fmla="*/ 573732 w 1011108"/>
                <a:gd name="connsiteY1477" fmla="*/ 614625 h 1215214"/>
                <a:gd name="connsiteX1478" fmla="*/ 578277 w 1011108"/>
                <a:gd name="connsiteY1478" fmla="*/ 618349 h 1215214"/>
                <a:gd name="connsiteX1479" fmla="*/ 583135 w 1011108"/>
                <a:gd name="connsiteY1479" fmla="*/ 623285 h 1215214"/>
                <a:gd name="connsiteX1480" fmla="*/ 584943 w 1011108"/>
                <a:gd name="connsiteY1480" fmla="*/ 625617 h 1215214"/>
                <a:gd name="connsiteX1481" fmla="*/ 588901 w 1011108"/>
                <a:gd name="connsiteY1481" fmla="*/ 633057 h 1215214"/>
                <a:gd name="connsiteX1482" fmla="*/ 591718 w 1011108"/>
                <a:gd name="connsiteY1482" fmla="*/ 640966 h 1215214"/>
                <a:gd name="connsiteX1483" fmla="*/ 591491 w 1011108"/>
                <a:gd name="connsiteY1483" fmla="*/ 643306 h 1215214"/>
                <a:gd name="connsiteX1484" fmla="*/ 590106 w 1011108"/>
                <a:gd name="connsiteY1484" fmla="*/ 647530 h 1215214"/>
                <a:gd name="connsiteX1485" fmla="*/ 589113 w 1011108"/>
                <a:gd name="connsiteY1485" fmla="*/ 651825 h 1215214"/>
                <a:gd name="connsiteX1486" fmla="*/ 589199 w 1011108"/>
                <a:gd name="connsiteY1486" fmla="*/ 654078 h 1215214"/>
                <a:gd name="connsiteX1487" fmla="*/ 590114 w 1011108"/>
                <a:gd name="connsiteY1487" fmla="*/ 656934 h 1215214"/>
                <a:gd name="connsiteX1488" fmla="*/ 592109 w 1011108"/>
                <a:gd name="connsiteY1488" fmla="*/ 659860 h 1215214"/>
                <a:gd name="connsiteX1489" fmla="*/ 599510 w 1011108"/>
                <a:gd name="connsiteY1489" fmla="*/ 667848 h 1215214"/>
                <a:gd name="connsiteX1490" fmla="*/ 603422 w 1011108"/>
                <a:gd name="connsiteY1490" fmla="*/ 674889 h 1215214"/>
                <a:gd name="connsiteX1491" fmla="*/ 608624 w 1011108"/>
                <a:gd name="connsiteY1491" fmla="*/ 678542 h 1215214"/>
                <a:gd name="connsiteX1492" fmla="*/ 617050 w 1011108"/>
                <a:gd name="connsiteY1492" fmla="*/ 679888 h 1215214"/>
                <a:gd name="connsiteX1493" fmla="*/ 621501 w 1011108"/>
                <a:gd name="connsiteY1493" fmla="*/ 682532 h 1215214"/>
                <a:gd name="connsiteX1494" fmla="*/ 626125 w 1011108"/>
                <a:gd name="connsiteY1494" fmla="*/ 687868 h 1215214"/>
                <a:gd name="connsiteX1495" fmla="*/ 627596 w 1011108"/>
                <a:gd name="connsiteY1495" fmla="*/ 688321 h 1215214"/>
                <a:gd name="connsiteX1496" fmla="*/ 629841 w 1011108"/>
                <a:gd name="connsiteY1496" fmla="*/ 688541 h 1215214"/>
                <a:gd name="connsiteX1497" fmla="*/ 632720 w 1011108"/>
                <a:gd name="connsiteY1497" fmla="*/ 685294 h 1215214"/>
                <a:gd name="connsiteX1498" fmla="*/ 637109 w 1011108"/>
                <a:gd name="connsiteY1498" fmla="*/ 685638 h 1215214"/>
                <a:gd name="connsiteX1499" fmla="*/ 642883 w 1011108"/>
                <a:gd name="connsiteY1499" fmla="*/ 688862 h 1215214"/>
                <a:gd name="connsiteX1500" fmla="*/ 646317 w 1011108"/>
                <a:gd name="connsiteY1500" fmla="*/ 688095 h 1215214"/>
                <a:gd name="connsiteX1501" fmla="*/ 648766 w 1011108"/>
                <a:gd name="connsiteY1501" fmla="*/ 688494 h 1215214"/>
                <a:gd name="connsiteX1502" fmla="*/ 652193 w 1011108"/>
                <a:gd name="connsiteY1502" fmla="*/ 690316 h 1215214"/>
                <a:gd name="connsiteX1503" fmla="*/ 657208 w 1011108"/>
                <a:gd name="connsiteY1503" fmla="*/ 693923 h 1215214"/>
                <a:gd name="connsiteX1504" fmla="*/ 662527 w 1011108"/>
                <a:gd name="connsiteY1504" fmla="*/ 695738 h 1215214"/>
                <a:gd name="connsiteX1505" fmla="*/ 665688 w 1011108"/>
                <a:gd name="connsiteY1505" fmla="*/ 698468 h 1215214"/>
                <a:gd name="connsiteX1506" fmla="*/ 668145 w 1011108"/>
                <a:gd name="connsiteY1506" fmla="*/ 698875 h 1215214"/>
                <a:gd name="connsiteX1507" fmla="*/ 672549 w 1011108"/>
                <a:gd name="connsiteY1507" fmla="*/ 700651 h 1215214"/>
                <a:gd name="connsiteX1508" fmla="*/ 675788 w 1011108"/>
                <a:gd name="connsiteY1508" fmla="*/ 699134 h 1215214"/>
                <a:gd name="connsiteX1509" fmla="*/ 678542 w 1011108"/>
                <a:gd name="connsiteY1509" fmla="*/ 697225 h 1215214"/>
                <a:gd name="connsiteX1510" fmla="*/ 684902 w 1011108"/>
                <a:gd name="connsiteY1510" fmla="*/ 690614 h 1215214"/>
                <a:gd name="connsiteX1511" fmla="*/ 689886 w 1011108"/>
                <a:gd name="connsiteY1511" fmla="*/ 687430 h 1215214"/>
                <a:gd name="connsiteX1512" fmla="*/ 692507 w 1011108"/>
                <a:gd name="connsiteY1512" fmla="*/ 686194 h 1215214"/>
                <a:gd name="connsiteX1513" fmla="*/ 694611 w 1011108"/>
                <a:gd name="connsiteY1513" fmla="*/ 685646 h 1215214"/>
                <a:gd name="connsiteX1514" fmla="*/ 697279 w 1011108"/>
                <a:gd name="connsiteY1514" fmla="*/ 683581 h 1215214"/>
                <a:gd name="connsiteX1515" fmla="*/ 695620 w 1011108"/>
                <a:gd name="connsiteY1515" fmla="*/ 682125 h 1215214"/>
                <a:gd name="connsiteX1516" fmla="*/ 694048 w 1011108"/>
                <a:gd name="connsiteY1516" fmla="*/ 682368 h 1215214"/>
                <a:gd name="connsiteX1517" fmla="*/ 691357 w 1011108"/>
                <a:gd name="connsiteY1517" fmla="*/ 681547 h 1215214"/>
                <a:gd name="connsiteX1518" fmla="*/ 692890 w 1011108"/>
                <a:gd name="connsiteY1518" fmla="*/ 680592 h 1215214"/>
                <a:gd name="connsiteX1519" fmla="*/ 694494 w 1011108"/>
                <a:gd name="connsiteY1519" fmla="*/ 679880 h 1215214"/>
                <a:gd name="connsiteX1520" fmla="*/ 702239 w 1011108"/>
                <a:gd name="connsiteY1520" fmla="*/ 674967 h 1215214"/>
                <a:gd name="connsiteX1521" fmla="*/ 704297 w 1011108"/>
                <a:gd name="connsiteY1521" fmla="*/ 676422 h 1215214"/>
                <a:gd name="connsiteX1522" fmla="*/ 705721 w 1011108"/>
                <a:gd name="connsiteY1522" fmla="*/ 678049 h 1215214"/>
                <a:gd name="connsiteX1523" fmla="*/ 707262 w 1011108"/>
                <a:gd name="connsiteY1523" fmla="*/ 680279 h 1215214"/>
                <a:gd name="connsiteX1524" fmla="*/ 706104 w 1011108"/>
                <a:gd name="connsiteY1524" fmla="*/ 683432 h 1215214"/>
                <a:gd name="connsiteX1525" fmla="*/ 705071 w 1011108"/>
                <a:gd name="connsiteY1525" fmla="*/ 684918 h 1215214"/>
                <a:gd name="connsiteX1526" fmla="*/ 702685 w 1011108"/>
                <a:gd name="connsiteY1526" fmla="*/ 687304 h 1215214"/>
                <a:gd name="connsiteX1527" fmla="*/ 699806 w 1011108"/>
                <a:gd name="connsiteY1527" fmla="*/ 687398 h 1215214"/>
                <a:gd name="connsiteX1528" fmla="*/ 698437 w 1011108"/>
                <a:gd name="connsiteY1528" fmla="*/ 687203 h 1215214"/>
                <a:gd name="connsiteX1529" fmla="*/ 701277 w 1011108"/>
                <a:gd name="connsiteY1529" fmla="*/ 689879 h 1215214"/>
                <a:gd name="connsiteX1530" fmla="*/ 703734 w 1011108"/>
                <a:gd name="connsiteY1530" fmla="*/ 691678 h 1215214"/>
                <a:gd name="connsiteX1531" fmla="*/ 708819 w 1011108"/>
                <a:gd name="connsiteY1531" fmla="*/ 688407 h 1215214"/>
                <a:gd name="connsiteX1532" fmla="*/ 710086 w 1011108"/>
                <a:gd name="connsiteY1532" fmla="*/ 685834 h 1215214"/>
                <a:gd name="connsiteX1533" fmla="*/ 711049 w 1011108"/>
                <a:gd name="connsiteY1533" fmla="*/ 684340 h 1215214"/>
                <a:gd name="connsiteX1534" fmla="*/ 712660 w 1011108"/>
                <a:gd name="connsiteY1534" fmla="*/ 684011 h 1215214"/>
                <a:gd name="connsiteX1535" fmla="*/ 715070 w 1011108"/>
                <a:gd name="connsiteY1535" fmla="*/ 684511 h 1215214"/>
                <a:gd name="connsiteX1536" fmla="*/ 716001 w 1011108"/>
                <a:gd name="connsiteY1536" fmla="*/ 686397 h 1215214"/>
                <a:gd name="connsiteX1537" fmla="*/ 716525 w 1011108"/>
                <a:gd name="connsiteY1537" fmla="*/ 688697 h 1215214"/>
                <a:gd name="connsiteX1538" fmla="*/ 714780 w 1011108"/>
                <a:gd name="connsiteY1538" fmla="*/ 689323 h 1215214"/>
                <a:gd name="connsiteX1539" fmla="*/ 713935 w 1011108"/>
                <a:gd name="connsiteY1539" fmla="*/ 691028 h 1215214"/>
                <a:gd name="connsiteX1540" fmla="*/ 713341 w 1011108"/>
                <a:gd name="connsiteY1540" fmla="*/ 692648 h 1215214"/>
                <a:gd name="connsiteX1541" fmla="*/ 716376 w 1011108"/>
                <a:gd name="connsiteY1541" fmla="*/ 694729 h 1215214"/>
                <a:gd name="connsiteX1542" fmla="*/ 717933 w 1011108"/>
                <a:gd name="connsiteY1542" fmla="*/ 696051 h 1215214"/>
                <a:gd name="connsiteX1543" fmla="*/ 719811 w 1011108"/>
                <a:gd name="connsiteY1543" fmla="*/ 696020 h 1215214"/>
                <a:gd name="connsiteX1544" fmla="*/ 721978 w 1011108"/>
                <a:gd name="connsiteY1544" fmla="*/ 696341 h 1215214"/>
                <a:gd name="connsiteX1545" fmla="*/ 723621 w 1011108"/>
                <a:gd name="connsiteY1545" fmla="*/ 699400 h 1215214"/>
                <a:gd name="connsiteX1546" fmla="*/ 725154 w 1011108"/>
                <a:gd name="connsiteY1546" fmla="*/ 702928 h 1215214"/>
                <a:gd name="connsiteX1547" fmla="*/ 726969 w 1011108"/>
                <a:gd name="connsiteY1547" fmla="*/ 701950 h 1215214"/>
                <a:gd name="connsiteX1548" fmla="*/ 728104 w 1011108"/>
                <a:gd name="connsiteY1548" fmla="*/ 701027 h 1215214"/>
                <a:gd name="connsiteX1549" fmla="*/ 730044 w 1011108"/>
                <a:gd name="connsiteY1549" fmla="*/ 701911 h 1215214"/>
                <a:gd name="connsiteX1550" fmla="*/ 732156 w 1011108"/>
                <a:gd name="connsiteY1550" fmla="*/ 704688 h 1215214"/>
                <a:gd name="connsiteX1551" fmla="*/ 733870 w 1011108"/>
                <a:gd name="connsiteY1551" fmla="*/ 707841 h 1215214"/>
                <a:gd name="connsiteX1552" fmla="*/ 734041 w 1011108"/>
                <a:gd name="connsiteY1552" fmla="*/ 709171 h 1215214"/>
                <a:gd name="connsiteX1553" fmla="*/ 735356 w 1011108"/>
                <a:gd name="connsiteY1553" fmla="*/ 709781 h 1215214"/>
                <a:gd name="connsiteX1554" fmla="*/ 736600 w 1011108"/>
                <a:gd name="connsiteY1554" fmla="*/ 708842 h 1215214"/>
                <a:gd name="connsiteX1555" fmla="*/ 737194 w 1011108"/>
                <a:gd name="connsiteY1555" fmla="*/ 707512 h 1215214"/>
                <a:gd name="connsiteX1556" fmla="*/ 737148 w 1011108"/>
                <a:gd name="connsiteY1556" fmla="*/ 705064 h 1215214"/>
                <a:gd name="connsiteX1557" fmla="*/ 736811 w 1011108"/>
                <a:gd name="connsiteY1557" fmla="*/ 701199 h 1215214"/>
                <a:gd name="connsiteX1558" fmla="*/ 735943 w 1011108"/>
                <a:gd name="connsiteY1558" fmla="*/ 700612 h 1215214"/>
                <a:gd name="connsiteX1559" fmla="*/ 733963 w 1011108"/>
                <a:gd name="connsiteY1559" fmla="*/ 702709 h 1215214"/>
                <a:gd name="connsiteX1560" fmla="*/ 732837 w 1011108"/>
                <a:gd name="connsiteY1560" fmla="*/ 701191 h 1215214"/>
                <a:gd name="connsiteX1561" fmla="*/ 731319 w 1011108"/>
                <a:gd name="connsiteY1561" fmla="*/ 699580 h 1215214"/>
                <a:gd name="connsiteX1562" fmla="*/ 731343 w 1011108"/>
                <a:gd name="connsiteY1562" fmla="*/ 698022 h 1215214"/>
                <a:gd name="connsiteX1563" fmla="*/ 732993 w 1011108"/>
                <a:gd name="connsiteY1563" fmla="*/ 697248 h 1215214"/>
                <a:gd name="connsiteX1564" fmla="*/ 734394 w 1011108"/>
                <a:gd name="connsiteY1564" fmla="*/ 697585 h 1215214"/>
                <a:gd name="connsiteX1565" fmla="*/ 736146 w 1011108"/>
                <a:gd name="connsiteY1565" fmla="*/ 697585 h 1215214"/>
                <a:gd name="connsiteX1566" fmla="*/ 745393 w 1011108"/>
                <a:gd name="connsiteY1566" fmla="*/ 696231 h 1215214"/>
                <a:gd name="connsiteX1567" fmla="*/ 757222 w 1011108"/>
                <a:gd name="connsiteY1567" fmla="*/ 683831 h 1215214"/>
                <a:gd name="connsiteX1568" fmla="*/ 762401 w 1011108"/>
                <a:gd name="connsiteY1568" fmla="*/ 679286 h 1215214"/>
                <a:gd name="connsiteX1569" fmla="*/ 767784 w 1011108"/>
                <a:gd name="connsiteY1569" fmla="*/ 675914 h 1215214"/>
                <a:gd name="connsiteX1570" fmla="*/ 773354 w 1011108"/>
                <a:gd name="connsiteY1570" fmla="*/ 673747 h 1215214"/>
                <a:gd name="connsiteX1571" fmla="*/ 776257 w 1011108"/>
                <a:gd name="connsiteY1571" fmla="*/ 673050 h 1215214"/>
                <a:gd name="connsiteX1572" fmla="*/ 791215 w 1011108"/>
                <a:gd name="connsiteY1572" fmla="*/ 671884 h 1215214"/>
                <a:gd name="connsiteX1573" fmla="*/ 799000 w 1011108"/>
                <a:gd name="connsiteY1573" fmla="*/ 672260 h 1215214"/>
                <a:gd name="connsiteX1574" fmla="*/ 803005 w 1011108"/>
                <a:gd name="connsiteY1574" fmla="*/ 671407 h 1215214"/>
                <a:gd name="connsiteX1575" fmla="*/ 804859 w 1011108"/>
                <a:gd name="connsiteY1575" fmla="*/ 670265 h 1215214"/>
                <a:gd name="connsiteX1576" fmla="*/ 808004 w 1011108"/>
                <a:gd name="connsiteY1576" fmla="*/ 667144 h 1215214"/>
                <a:gd name="connsiteX1577" fmla="*/ 810211 w 1011108"/>
                <a:gd name="connsiteY1577" fmla="*/ 665235 h 1215214"/>
                <a:gd name="connsiteX1578" fmla="*/ 812918 w 1011108"/>
                <a:gd name="connsiteY1578" fmla="*/ 664703 h 1215214"/>
                <a:gd name="connsiteX1579" fmla="*/ 813575 w 1011108"/>
                <a:gd name="connsiteY1579" fmla="*/ 662371 h 1215214"/>
                <a:gd name="connsiteX1580" fmla="*/ 813582 w 1011108"/>
                <a:gd name="connsiteY1580" fmla="*/ 659876 h 1215214"/>
                <a:gd name="connsiteX1581" fmla="*/ 814099 w 1011108"/>
                <a:gd name="connsiteY1581" fmla="*/ 657270 h 1215214"/>
                <a:gd name="connsiteX1582" fmla="*/ 813309 w 1011108"/>
                <a:gd name="connsiteY1582" fmla="*/ 652381 h 1215214"/>
                <a:gd name="connsiteX1583" fmla="*/ 813520 w 1011108"/>
                <a:gd name="connsiteY1583" fmla="*/ 645958 h 1215214"/>
                <a:gd name="connsiteX1584" fmla="*/ 814130 w 1011108"/>
                <a:gd name="connsiteY1584" fmla="*/ 642609 h 1215214"/>
                <a:gd name="connsiteX1585" fmla="*/ 815765 w 1011108"/>
                <a:gd name="connsiteY1585" fmla="*/ 637908 h 1215214"/>
                <a:gd name="connsiteX1586" fmla="*/ 816485 w 1011108"/>
                <a:gd name="connsiteY1586" fmla="*/ 633080 h 1215214"/>
                <a:gd name="connsiteX1587" fmla="*/ 817220 w 1011108"/>
                <a:gd name="connsiteY1587" fmla="*/ 626243 h 1215214"/>
                <a:gd name="connsiteX1588" fmla="*/ 817870 w 1011108"/>
                <a:gd name="connsiteY1588" fmla="*/ 622190 h 1215214"/>
                <a:gd name="connsiteX1589" fmla="*/ 818683 w 1011108"/>
                <a:gd name="connsiteY1589" fmla="*/ 618490 h 1215214"/>
                <a:gd name="connsiteX1590" fmla="*/ 820804 w 1011108"/>
                <a:gd name="connsiteY1590" fmla="*/ 614414 h 1215214"/>
                <a:gd name="connsiteX1591" fmla="*/ 822603 w 1011108"/>
                <a:gd name="connsiteY1591" fmla="*/ 611777 h 1215214"/>
                <a:gd name="connsiteX1592" fmla="*/ 826851 w 1011108"/>
                <a:gd name="connsiteY1592" fmla="*/ 601857 h 1215214"/>
                <a:gd name="connsiteX1593" fmla="*/ 828322 w 1011108"/>
                <a:gd name="connsiteY1593" fmla="*/ 600879 h 1215214"/>
                <a:gd name="connsiteX1594" fmla="*/ 829550 w 1011108"/>
                <a:gd name="connsiteY1594" fmla="*/ 600879 h 1215214"/>
                <a:gd name="connsiteX1595" fmla="*/ 830082 w 1011108"/>
                <a:gd name="connsiteY1595" fmla="*/ 600277 h 1215214"/>
                <a:gd name="connsiteX1596" fmla="*/ 830246 w 1011108"/>
                <a:gd name="connsiteY1596" fmla="*/ 599729 h 1215214"/>
                <a:gd name="connsiteX1597" fmla="*/ 829887 w 1011108"/>
                <a:gd name="connsiteY1597" fmla="*/ 599330 h 1215214"/>
                <a:gd name="connsiteX1598" fmla="*/ 829347 w 1011108"/>
                <a:gd name="connsiteY1598" fmla="*/ 598180 h 1215214"/>
                <a:gd name="connsiteX1599" fmla="*/ 829707 w 1011108"/>
                <a:gd name="connsiteY1599" fmla="*/ 597249 h 1215214"/>
                <a:gd name="connsiteX1600" fmla="*/ 830997 w 1011108"/>
                <a:gd name="connsiteY1600" fmla="*/ 596326 h 1215214"/>
                <a:gd name="connsiteX1601" fmla="*/ 831404 w 1011108"/>
                <a:gd name="connsiteY1601" fmla="*/ 596678 h 1215214"/>
                <a:gd name="connsiteX1602" fmla="*/ 832061 w 1011108"/>
                <a:gd name="connsiteY1602" fmla="*/ 596482 h 1215214"/>
                <a:gd name="connsiteX1603" fmla="*/ 832163 w 1011108"/>
                <a:gd name="connsiteY1603" fmla="*/ 595974 h 1215214"/>
                <a:gd name="connsiteX1604" fmla="*/ 831553 w 1011108"/>
                <a:gd name="connsiteY1604" fmla="*/ 593259 h 1215214"/>
                <a:gd name="connsiteX1605" fmla="*/ 832445 w 1011108"/>
                <a:gd name="connsiteY1605" fmla="*/ 589457 h 1215214"/>
                <a:gd name="connsiteX1606" fmla="*/ 833532 w 1011108"/>
                <a:gd name="connsiteY1606" fmla="*/ 582815 h 1215214"/>
                <a:gd name="connsiteX1607" fmla="*/ 834760 w 1011108"/>
                <a:gd name="connsiteY1607" fmla="*/ 579834 h 1215214"/>
                <a:gd name="connsiteX1608" fmla="*/ 835488 w 1011108"/>
                <a:gd name="connsiteY1608" fmla="*/ 577464 h 1215214"/>
                <a:gd name="connsiteX1609" fmla="*/ 838328 w 1011108"/>
                <a:gd name="connsiteY1609" fmla="*/ 573904 h 1215214"/>
                <a:gd name="connsiteX1610" fmla="*/ 841434 w 1011108"/>
                <a:gd name="connsiteY1610" fmla="*/ 570399 h 1215214"/>
                <a:gd name="connsiteX1611" fmla="*/ 840550 w 1011108"/>
                <a:gd name="connsiteY1611" fmla="*/ 570024 h 1215214"/>
                <a:gd name="connsiteX1612" fmla="*/ 839095 w 1011108"/>
                <a:gd name="connsiteY1612" fmla="*/ 569758 h 1215214"/>
                <a:gd name="connsiteX1613" fmla="*/ 840034 w 1011108"/>
                <a:gd name="connsiteY1613" fmla="*/ 568921 h 1215214"/>
                <a:gd name="connsiteX1614" fmla="*/ 840777 w 1011108"/>
                <a:gd name="connsiteY1614" fmla="*/ 568670 h 1215214"/>
                <a:gd name="connsiteX1615" fmla="*/ 841723 w 1011108"/>
                <a:gd name="connsiteY1615" fmla="*/ 569226 h 1215214"/>
                <a:gd name="connsiteX1616" fmla="*/ 842506 w 1011108"/>
                <a:gd name="connsiteY1616" fmla="*/ 567684 h 1215214"/>
                <a:gd name="connsiteX1617" fmla="*/ 842678 w 1011108"/>
                <a:gd name="connsiteY1617" fmla="*/ 565267 h 1215214"/>
                <a:gd name="connsiteX1618" fmla="*/ 843437 w 1011108"/>
                <a:gd name="connsiteY1618" fmla="*/ 561699 h 1215214"/>
                <a:gd name="connsiteX1619" fmla="*/ 842764 w 1011108"/>
                <a:gd name="connsiteY1619" fmla="*/ 558594 h 1215214"/>
                <a:gd name="connsiteX1620" fmla="*/ 844203 w 1011108"/>
                <a:gd name="connsiteY1620" fmla="*/ 557623 h 1215214"/>
                <a:gd name="connsiteX1621" fmla="*/ 845839 w 1011108"/>
                <a:gd name="connsiteY1621" fmla="*/ 557036 h 1215214"/>
                <a:gd name="connsiteX1622" fmla="*/ 846527 w 1011108"/>
                <a:gd name="connsiteY1622" fmla="*/ 553782 h 1215214"/>
                <a:gd name="connsiteX1623" fmla="*/ 846981 w 1011108"/>
                <a:gd name="connsiteY1623" fmla="*/ 552475 h 1215214"/>
                <a:gd name="connsiteX1624" fmla="*/ 847998 w 1011108"/>
                <a:gd name="connsiteY1624" fmla="*/ 551263 h 1215214"/>
                <a:gd name="connsiteX1625" fmla="*/ 849703 w 1011108"/>
                <a:gd name="connsiteY1625" fmla="*/ 548673 h 1215214"/>
                <a:gd name="connsiteX1626" fmla="*/ 851041 w 1011108"/>
                <a:gd name="connsiteY1626" fmla="*/ 545974 h 1215214"/>
                <a:gd name="connsiteX1627" fmla="*/ 854209 w 1011108"/>
                <a:gd name="connsiteY1627" fmla="*/ 540827 h 1215214"/>
                <a:gd name="connsiteX1628" fmla="*/ 857308 w 1011108"/>
                <a:gd name="connsiteY1628" fmla="*/ 538722 h 1215214"/>
                <a:gd name="connsiteX1629" fmla="*/ 861923 w 1011108"/>
                <a:gd name="connsiteY1629" fmla="*/ 537095 h 1215214"/>
                <a:gd name="connsiteX1630" fmla="*/ 862440 w 1011108"/>
                <a:gd name="connsiteY1630" fmla="*/ 536164 h 1215214"/>
                <a:gd name="connsiteX1631" fmla="*/ 861266 w 1011108"/>
                <a:gd name="connsiteY1631" fmla="*/ 535593 h 1215214"/>
                <a:gd name="connsiteX1632" fmla="*/ 861313 w 1011108"/>
                <a:gd name="connsiteY1632" fmla="*/ 535029 h 1215214"/>
                <a:gd name="connsiteX1633" fmla="*/ 863050 w 1011108"/>
                <a:gd name="connsiteY1633" fmla="*/ 535029 h 1215214"/>
                <a:gd name="connsiteX1634" fmla="*/ 863754 w 1011108"/>
                <a:gd name="connsiteY1634" fmla="*/ 533230 h 1215214"/>
                <a:gd name="connsiteX1635" fmla="*/ 865585 w 1011108"/>
                <a:gd name="connsiteY1635" fmla="*/ 531900 h 1215214"/>
                <a:gd name="connsiteX1636" fmla="*/ 868644 w 1011108"/>
                <a:gd name="connsiteY1636" fmla="*/ 528833 h 1215214"/>
                <a:gd name="connsiteX1637" fmla="*/ 869661 w 1011108"/>
                <a:gd name="connsiteY1637" fmla="*/ 526017 h 1215214"/>
                <a:gd name="connsiteX1638" fmla="*/ 870294 w 1011108"/>
                <a:gd name="connsiteY1638" fmla="*/ 523763 h 1215214"/>
                <a:gd name="connsiteX1639" fmla="*/ 870600 w 1011108"/>
                <a:gd name="connsiteY1639" fmla="*/ 518670 h 1215214"/>
                <a:gd name="connsiteX1640" fmla="*/ 875575 w 1011108"/>
                <a:gd name="connsiteY1640" fmla="*/ 511989 h 1215214"/>
                <a:gd name="connsiteX1641" fmla="*/ 879041 w 1011108"/>
                <a:gd name="connsiteY1641" fmla="*/ 502969 h 1215214"/>
                <a:gd name="connsiteX1642" fmla="*/ 879878 w 1011108"/>
                <a:gd name="connsiteY1642" fmla="*/ 497187 h 1215214"/>
                <a:gd name="connsiteX1643" fmla="*/ 880739 w 1011108"/>
                <a:gd name="connsiteY1643" fmla="*/ 494066 h 1215214"/>
                <a:gd name="connsiteX1644" fmla="*/ 881318 w 1011108"/>
                <a:gd name="connsiteY1644" fmla="*/ 489497 h 1215214"/>
                <a:gd name="connsiteX1645" fmla="*/ 880793 w 1011108"/>
                <a:gd name="connsiteY1645" fmla="*/ 484740 h 1215214"/>
                <a:gd name="connsiteX1646" fmla="*/ 880942 w 1011108"/>
                <a:gd name="connsiteY1646" fmla="*/ 480758 h 1215214"/>
                <a:gd name="connsiteX1647" fmla="*/ 884400 w 1011108"/>
                <a:gd name="connsiteY1647" fmla="*/ 470650 h 1215214"/>
                <a:gd name="connsiteX1648" fmla="*/ 885190 w 1011108"/>
                <a:gd name="connsiteY1648" fmla="*/ 466480 h 1215214"/>
                <a:gd name="connsiteX1649" fmla="*/ 886254 w 1011108"/>
                <a:gd name="connsiteY1649" fmla="*/ 463805 h 1215214"/>
                <a:gd name="connsiteX1650" fmla="*/ 887890 w 1011108"/>
                <a:gd name="connsiteY1650" fmla="*/ 453845 h 1215214"/>
                <a:gd name="connsiteX1651" fmla="*/ 887921 w 1011108"/>
                <a:gd name="connsiteY1651" fmla="*/ 448682 h 1215214"/>
                <a:gd name="connsiteX1652" fmla="*/ 890424 w 1011108"/>
                <a:gd name="connsiteY1652" fmla="*/ 442674 h 1215214"/>
                <a:gd name="connsiteX1653" fmla="*/ 893546 w 1011108"/>
                <a:gd name="connsiteY1653" fmla="*/ 437784 h 1215214"/>
                <a:gd name="connsiteX1654" fmla="*/ 893812 w 1011108"/>
                <a:gd name="connsiteY1654" fmla="*/ 433262 h 1215214"/>
                <a:gd name="connsiteX1655" fmla="*/ 892763 w 1011108"/>
                <a:gd name="connsiteY1655" fmla="*/ 429789 h 1215214"/>
                <a:gd name="connsiteX1656" fmla="*/ 892912 w 1011108"/>
                <a:gd name="connsiteY1656" fmla="*/ 422450 h 1215214"/>
                <a:gd name="connsiteX1657" fmla="*/ 378153 w 1011108"/>
                <a:gd name="connsiteY1657" fmla="*/ 39399 h 1215214"/>
                <a:gd name="connsiteX1658" fmla="*/ 382238 w 1011108"/>
                <a:gd name="connsiteY1658" fmla="*/ 38218 h 1215214"/>
                <a:gd name="connsiteX1659" fmla="*/ 386305 w 1011108"/>
                <a:gd name="connsiteY1659" fmla="*/ 39641 h 1215214"/>
                <a:gd name="connsiteX1660" fmla="*/ 388582 w 1011108"/>
                <a:gd name="connsiteY1660" fmla="*/ 39219 h 1215214"/>
                <a:gd name="connsiteX1661" fmla="*/ 388504 w 1011108"/>
                <a:gd name="connsiteY1661" fmla="*/ 38257 h 1215214"/>
                <a:gd name="connsiteX1662" fmla="*/ 388003 w 1011108"/>
                <a:gd name="connsiteY1662" fmla="*/ 37451 h 1215214"/>
                <a:gd name="connsiteX1663" fmla="*/ 387174 w 1011108"/>
                <a:gd name="connsiteY1663" fmla="*/ 36692 h 1215214"/>
                <a:gd name="connsiteX1664" fmla="*/ 385367 w 1011108"/>
                <a:gd name="connsiteY1664" fmla="*/ 36168 h 1215214"/>
                <a:gd name="connsiteX1665" fmla="*/ 384788 w 1011108"/>
                <a:gd name="connsiteY1665" fmla="*/ 34220 h 1215214"/>
                <a:gd name="connsiteX1666" fmla="*/ 383747 w 1011108"/>
                <a:gd name="connsiteY1666" fmla="*/ 32389 h 1215214"/>
                <a:gd name="connsiteX1667" fmla="*/ 383559 w 1011108"/>
                <a:gd name="connsiteY1667" fmla="*/ 30386 h 1215214"/>
                <a:gd name="connsiteX1668" fmla="*/ 382738 w 1011108"/>
                <a:gd name="connsiteY1668" fmla="*/ 28540 h 1215214"/>
                <a:gd name="connsiteX1669" fmla="*/ 381768 w 1011108"/>
                <a:gd name="connsiteY1669" fmla="*/ 28540 h 1215214"/>
                <a:gd name="connsiteX1670" fmla="*/ 380806 w 1011108"/>
                <a:gd name="connsiteY1670" fmla="*/ 29064 h 1215214"/>
                <a:gd name="connsiteX1671" fmla="*/ 378646 w 1011108"/>
                <a:gd name="connsiteY1671" fmla="*/ 31669 h 1215214"/>
                <a:gd name="connsiteX1672" fmla="*/ 379406 w 1011108"/>
                <a:gd name="connsiteY1672" fmla="*/ 33093 h 1215214"/>
                <a:gd name="connsiteX1673" fmla="*/ 379632 w 1011108"/>
                <a:gd name="connsiteY1673" fmla="*/ 35698 h 1215214"/>
                <a:gd name="connsiteX1674" fmla="*/ 378349 w 1011108"/>
                <a:gd name="connsiteY1674" fmla="*/ 36559 h 1215214"/>
                <a:gd name="connsiteX1675" fmla="*/ 376878 w 1011108"/>
                <a:gd name="connsiteY1675" fmla="*/ 36199 h 1215214"/>
                <a:gd name="connsiteX1676" fmla="*/ 376244 w 1011108"/>
                <a:gd name="connsiteY1676" fmla="*/ 38577 h 1215214"/>
                <a:gd name="connsiteX1677" fmla="*/ 376980 w 1011108"/>
                <a:gd name="connsiteY1677" fmla="*/ 39422 h 1215214"/>
                <a:gd name="connsiteX1678" fmla="*/ 378153 w 1011108"/>
                <a:gd name="connsiteY1678" fmla="*/ 39399 h 1215214"/>
                <a:gd name="connsiteX1679" fmla="*/ 4913 w 1011108"/>
                <a:gd name="connsiteY1679" fmla="*/ 366309 h 1215214"/>
                <a:gd name="connsiteX1680" fmla="*/ 4905 w 1011108"/>
                <a:gd name="connsiteY1680" fmla="*/ 364619 h 1215214"/>
                <a:gd name="connsiteX1681" fmla="*/ 4123 w 1011108"/>
                <a:gd name="connsiteY1681" fmla="*/ 362984 h 1215214"/>
                <a:gd name="connsiteX1682" fmla="*/ 1627 w 1011108"/>
                <a:gd name="connsiteY1682" fmla="*/ 355841 h 1215214"/>
                <a:gd name="connsiteX1683" fmla="*/ 845 w 1011108"/>
                <a:gd name="connsiteY1683" fmla="*/ 356115 h 1215214"/>
                <a:gd name="connsiteX1684" fmla="*/ 0 w 1011108"/>
                <a:gd name="connsiteY1684" fmla="*/ 357046 h 1215214"/>
                <a:gd name="connsiteX1685" fmla="*/ 1228 w 1011108"/>
                <a:gd name="connsiteY1685" fmla="*/ 362210 h 1215214"/>
                <a:gd name="connsiteX1686" fmla="*/ 5445 w 1011108"/>
                <a:gd name="connsiteY1686" fmla="*/ 369775 h 1215214"/>
                <a:gd name="connsiteX1687" fmla="*/ 6024 w 1011108"/>
                <a:gd name="connsiteY1687" fmla="*/ 368773 h 1215214"/>
                <a:gd name="connsiteX1688" fmla="*/ 5265 w 1011108"/>
                <a:gd name="connsiteY1688" fmla="*/ 366849 h 1215214"/>
                <a:gd name="connsiteX1689" fmla="*/ 4913 w 1011108"/>
                <a:gd name="connsiteY1689" fmla="*/ 366309 h 1215214"/>
                <a:gd name="connsiteX1690" fmla="*/ 54451 w 1011108"/>
                <a:gd name="connsiteY1690" fmla="*/ 245249 h 1215214"/>
                <a:gd name="connsiteX1691" fmla="*/ 55726 w 1011108"/>
                <a:gd name="connsiteY1691" fmla="*/ 243426 h 1215214"/>
                <a:gd name="connsiteX1692" fmla="*/ 55969 w 1011108"/>
                <a:gd name="connsiteY1692" fmla="*/ 241760 h 1215214"/>
                <a:gd name="connsiteX1693" fmla="*/ 55468 w 1011108"/>
                <a:gd name="connsiteY1693" fmla="*/ 240633 h 1215214"/>
                <a:gd name="connsiteX1694" fmla="*/ 53708 w 1011108"/>
                <a:gd name="connsiteY1694" fmla="*/ 242456 h 1215214"/>
                <a:gd name="connsiteX1695" fmla="*/ 52699 w 1011108"/>
                <a:gd name="connsiteY1695" fmla="*/ 243966 h 1215214"/>
                <a:gd name="connsiteX1696" fmla="*/ 52902 w 1011108"/>
                <a:gd name="connsiteY1696" fmla="*/ 244889 h 1215214"/>
                <a:gd name="connsiteX1697" fmla="*/ 54451 w 1011108"/>
                <a:gd name="connsiteY1697" fmla="*/ 245249 h 1215214"/>
                <a:gd name="connsiteX1698" fmla="*/ 255044 w 1011108"/>
                <a:gd name="connsiteY1698" fmla="*/ 120160 h 1215214"/>
                <a:gd name="connsiteX1699" fmla="*/ 255826 w 1011108"/>
                <a:gd name="connsiteY1699" fmla="*/ 120356 h 1215214"/>
                <a:gd name="connsiteX1700" fmla="*/ 256648 w 1011108"/>
                <a:gd name="connsiteY1700" fmla="*/ 119714 h 1215214"/>
                <a:gd name="connsiteX1701" fmla="*/ 256820 w 1011108"/>
                <a:gd name="connsiteY1701" fmla="*/ 118690 h 1215214"/>
                <a:gd name="connsiteX1702" fmla="*/ 255928 w 1011108"/>
                <a:gd name="connsiteY1702" fmla="*/ 117657 h 1215214"/>
                <a:gd name="connsiteX1703" fmla="*/ 255631 w 1011108"/>
                <a:gd name="connsiteY1703" fmla="*/ 116741 h 1215214"/>
                <a:gd name="connsiteX1704" fmla="*/ 254934 w 1011108"/>
                <a:gd name="connsiteY1704" fmla="*/ 116679 h 1215214"/>
                <a:gd name="connsiteX1705" fmla="*/ 254598 w 1011108"/>
                <a:gd name="connsiteY1705" fmla="*/ 117242 h 1215214"/>
                <a:gd name="connsiteX1706" fmla="*/ 254129 w 1011108"/>
                <a:gd name="connsiteY1706" fmla="*/ 118329 h 1215214"/>
                <a:gd name="connsiteX1707" fmla="*/ 255028 w 1011108"/>
                <a:gd name="connsiteY1707" fmla="*/ 119284 h 1215214"/>
                <a:gd name="connsiteX1708" fmla="*/ 255044 w 1011108"/>
                <a:gd name="connsiteY1708" fmla="*/ 120160 h 1215214"/>
                <a:gd name="connsiteX1709" fmla="*/ 269854 w 1011108"/>
                <a:gd name="connsiteY1709" fmla="*/ 101141 h 1215214"/>
                <a:gd name="connsiteX1710" fmla="*/ 269737 w 1011108"/>
                <a:gd name="connsiteY1710" fmla="*/ 100531 h 1215214"/>
                <a:gd name="connsiteX1711" fmla="*/ 269838 w 1011108"/>
                <a:gd name="connsiteY1711" fmla="*/ 98779 h 1215214"/>
                <a:gd name="connsiteX1712" fmla="*/ 269001 w 1011108"/>
                <a:gd name="connsiteY1712" fmla="*/ 98356 h 1215214"/>
                <a:gd name="connsiteX1713" fmla="*/ 268070 w 1011108"/>
                <a:gd name="connsiteY1713" fmla="*/ 99170 h 1215214"/>
                <a:gd name="connsiteX1714" fmla="*/ 267499 w 1011108"/>
                <a:gd name="connsiteY1714" fmla="*/ 101423 h 1215214"/>
                <a:gd name="connsiteX1715" fmla="*/ 268454 w 1011108"/>
                <a:gd name="connsiteY1715" fmla="*/ 102550 h 1215214"/>
                <a:gd name="connsiteX1716" fmla="*/ 269854 w 1011108"/>
                <a:gd name="connsiteY1716" fmla="*/ 101141 h 1215214"/>
                <a:gd name="connsiteX1717" fmla="*/ 756276 w 1011108"/>
                <a:gd name="connsiteY1717" fmla="*/ 824011 h 1215214"/>
                <a:gd name="connsiteX1718" fmla="*/ 755720 w 1011108"/>
                <a:gd name="connsiteY1718" fmla="*/ 825036 h 1215214"/>
                <a:gd name="connsiteX1719" fmla="*/ 755540 w 1011108"/>
                <a:gd name="connsiteY1719" fmla="*/ 825959 h 1215214"/>
                <a:gd name="connsiteX1720" fmla="*/ 755040 w 1011108"/>
                <a:gd name="connsiteY1720" fmla="*/ 826452 h 1215214"/>
                <a:gd name="connsiteX1721" fmla="*/ 755955 w 1011108"/>
                <a:gd name="connsiteY1721" fmla="*/ 827102 h 1215214"/>
                <a:gd name="connsiteX1722" fmla="*/ 756198 w 1011108"/>
                <a:gd name="connsiteY1722" fmla="*/ 828572 h 1215214"/>
                <a:gd name="connsiteX1723" fmla="*/ 756698 w 1011108"/>
                <a:gd name="connsiteY1723" fmla="*/ 828823 h 1215214"/>
                <a:gd name="connsiteX1724" fmla="*/ 758075 w 1011108"/>
                <a:gd name="connsiteY1724" fmla="*/ 828823 h 1215214"/>
                <a:gd name="connsiteX1725" fmla="*/ 757262 w 1011108"/>
                <a:gd name="connsiteY1725" fmla="*/ 825146 h 1215214"/>
                <a:gd name="connsiteX1726" fmla="*/ 756276 w 1011108"/>
                <a:gd name="connsiteY1726" fmla="*/ 824011 h 1215214"/>
                <a:gd name="connsiteX1727" fmla="*/ 755392 w 1011108"/>
                <a:gd name="connsiteY1727" fmla="*/ 830012 h 1215214"/>
                <a:gd name="connsiteX1728" fmla="*/ 754766 w 1011108"/>
                <a:gd name="connsiteY1728" fmla="*/ 829973 h 1215214"/>
                <a:gd name="connsiteX1729" fmla="*/ 753671 w 1011108"/>
                <a:gd name="connsiteY1729" fmla="*/ 831522 h 1215214"/>
                <a:gd name="connsiteX1730" fmla="*/ 753357 w 1011108"/>
                <a:gd name="connsiteY1730" fmla="*/ 832750 h 1215214"/>
                <a:gd name="connsiteX1731" fmla="*/ 752888 w 1011108"/>
                <a:gd name="connsiteY1731" fmla="*/ 832985 h 1215214"/>
                <a:gd name="connsiteX1732" fmla="*/ 752583 w 1011108"/>
                <a:gd name="connsiteY1732" fmla="*/ 833845 h 1215214"/>
                <a:gd name="connsiteX1733" fmla="*/ 752106 w 1011108"/>
                <a:gd name="connsiteY1733" fmla="*/ 834518 h 1215214"/>
                <a:gd name="connsiteX1734" fmla="*/ 750823 w 1011108"/>
                <a:gd name="connsiteY1734" fmla="*/ 833994 h 1215214"/>
                <a:gd name="connsiteX1735" fmla="*/ 750830 w 1011108"/>
                <a:gd name="connsiteY1735" fmla="*/ 834542 h 1215214"/>
                <a:gd name="connsiteX1736" fmla="*/ 751902 w 1011108"/>
                <a:gd name="connsiteY1736" fmla="*/ 836622 h 1215214"/>
                <a:gd name="connsiteX1737" fmla="*/ 753608 w 1011108"/>
                <a:gd name="connsiteY1737" fmla="*/ 836114 h 1215214"/>
                <a:gd name="connsiteX1738" fmla="*/ 755313 w 1011108"/>
                <a:gd name="connsiteY1738" fmla="*/ 836646 h 1215214"/>
                <a:gd name="connsiteX1739" fmla="*/ 756346 w 1011108"/>
                <a:gd name="connsiteY1739" fmla="*/ 833517 h 1215214"/>
                <a:gd name="connsiteX1740" fmla="*/ 756049 w 1011108"/>
                <a:gd name="connsiteY1740" fmla="*/ 831991 h 1215214"/>
                <a:gd name="connsiteX1741" fmla="*/ 755392 w 1011108"/>
                <a:gd name="connsiteY1741" fmla="*/ 830012 h 1215214"/>
                <a:gd name="connsiteX1742" fmla="*/ 773628 w 1011108"/>
                <a:gd name="connsiteY1742" fmla="*/ 810156 h 1215214"/>
                <a:gd name="connsiteX1743" fmla="*/ 772087 w 1011108"/>
                <a:gd name="connsiteY1743" fmla="*/ 809475 h 1215214"/>
                <a:gd name="connsiteX1744" fmla="*/ 770984 w 1011108"/>
                <a:gd name="connsiteY1744" fmla="*/ 810884 h 1215214"/>
                <a:gd name="connsiteX1745" fmla="*/ 771164 w 1011108"/>
                <a:gd name="connsiteY1745" fmla="*/ 811564 h 1215214"/>
                <a:gd name="connsiteX1746" fmla="*/ 771133 w 1011108"/>
                <a:gd name="connsiteY1746" fmla="*/ 813098 h 1215214"/>
                <a:gd name="connsiteX1747" fmla="*/ 771547 w 1011108"/>
                <a:gd name="connsiteY1747" fmla="*/ 813230 h 1215214"/>
                <a:gd name="connsiteX1748" fmla="*/ 772775 w 1011108"/>
                <a:gd name="connsiteY1748" fmla="*/ 812965 h 1215214"/>
                <a:gd name="connsiteX1749" fmla="*/ 772689 w 1011108"/>
                <a:gd name="connsiteY1749" fmla="*/ 812081 h 1215214"/>
                <a:gd name="connsiteX1750" fmla="*/ 774199 w 1011108"/>
                <a:gd name="connsiteY1750" fmla="*/ 811220 h 1215214"/>
                <a:gd name="connsiteX1751" fmla="*/ 773628 w 1011108"/>
                <a:gd name="connsiteY1751" fmla="*/ 810156 h 1215214"/>
                <a:gd name="connsiteX1752" fmla="*/ 549362 w 1011108"/>
                <a:gd name="connsiteY1752" fmla="*/ 615533 h 1215214"/>
                <a:gd name="connsiteX1753" fmla="*/ 547320 w 1011108"/>
                <a:gd name="connsiteY1753" fmla="*/ 616502 h 1215214"/>
                <a:gd name="connsiteX1754" fmla="*/ 542062 w 1011108"/>
                <a:gd name="connsiteY1754" fmla="*/ 615869 h 1215214"/>
                <a:gd name="connsiteX1755" fmla="*/ 542101 w 1011108"/>
                <a:gd name="connsiteY1755" fmla="*/ 615423 h 1215214"/>
                <a:gd name="connsiteX1756" fmla="*/ 542915 w 1011108"/>
                <a:gd name="connsiteY1756" fmla="*/ 613655 h 1215214"/>
                <a:gd name="connsiteX1757" fmla="*/ 541804 w 1011108"/>
                <a:gd name="connsiteY1757" fmla="*/ 612677 h 1215214"/>
                <a:gd name="connsiteX1758" fmla="*/ 540607 w 1011108"/>
                <a:gd name="connsiteY1758" fmla="*/ 612270 h 1215214"/>
                <a:gd name="connsiteX1759" fmla="*/ 536296 w 1011108"/>
                <a:gd name="connsiteY1759" fmla="*/ 611934 h 1215214"/>
                <a:gd name="connsiteX1760" fmla="*/ 530976 w 1011108"/>
                <a:gd name="connsiteY1760" fmla="*/ 613850 h 1215214"/>
                <a:gd name="connsiteX1761" fmla="*/ 521033 w 1011108"/>
                <a:gd name="connsiteY1761" fmla="*/ 616142 h 1215214"/>
                <a:gd name="connsiteX1762" fmla="*/ 519719 w 1011108"/>
                <a:gd name="connsiteY1762" fmla="*/ 617754 h 1215214"/>
                <a:gd name="connsiteX1763" fmla="*/ 518881 w 1011108"/>
                <a:gd name="connsiteY1763" fmla="*/ 619952 h 1215214"/>
                <a:gd name="connsiteX1764" fmla="*/ 519953 w 1011108"/>
                <a:gd name="connsiteY1764" fmla="*/ 621173 h 1215214"/>
                <a:gd name="connsiteX1765" fmla="*/ 523591 w 1011108"/>
                <a:gd name="connsiteY1765" fmla="*/ 623817 h 1215214"/>
                <a:gd name="connsiteX1766" fmla="*/ 527049 w 1011108"/>
                <a:gd name="connsiteY1766" fmla="*/ 624177 h 1215214"/>
                <a:gd name="connsiteX1767" fmla="*/ 529529 w 1011108"/>
                <a:gd name="connsiteY1767" fmla="*/ 623559 h 1215214"/>
                <a:gd name="connsiteX1768" fmla="*/ 532205 w 1011108"/>
                <a:gd name="connsiteY1768" fmla="*/ 623974 h 1215214"/>
                <a:gd name="connsiteX1769" fmla="*/ 533566 w 1011108"/>
                <a:gd name="connsiteY1769" fmla="*/ 622441 h 1215214"/>
                <a:gd name="connsiteX1770" fmla="*/ 537353 w 1011108"/>
                <a:gd name="connsiteY1770" fmla="*/ 623481 h 1215214"/>
                <a:gd name="connsiteX1771" fmla="*/ 538808 w 1011108"/>
                <a:gd name="connsiteY1771" fmla="*/ 624944 h 1215214"/>
                <a:gd name="connsiteX1772" fmla="*/ 541921 w 1011108"/>
                <a:gd name="connsiteY1772" fmla="*/ 623653 h 1215214"/>
                <a:gd name="connsiteX1773" fmla="*/ 542626 w 1011108"/>
                <a:gd name="connsiteY1773" fmla="*/ 621251 h 1215214"/>
                <a:gd name="connsiteX1774" fmla="*/ 543698 w 1011108"/>
                <a:gd name="connsiteY1774" fmla="*/ 620164 h 1215214"/>
                <a:gd name="connsiteX1775" fmla="*/ 547312 w 1011108"/>
                <a:gd name="connsiteY1775" fmla="*/ 619350 h 1215214"/>
                <a:gd name="connsiteX1776" fmla="*/ 551184 w 1011108"/>
                <a:gd name="connsiteY1776" fmla="*/ 620422 h 1215214"/>
                <a:gd name="connsiteX1777" fmla="*/ 552382 w 1011108"/>
                <a:gd name="connsiteY1777" fmla="*/ 620234 h 1215214"/>
                <a:gd name="connsiteX1778" fmla="*/ 553633 w 1011108"/>
                <a:gd name="connsiteY1778" fmla="*/ 618928 h 1215214"/>
                <a:gd name="connsiteX1779" fmla="*/ 551943 w 1011108"/>
                <a:gd name="connsiteY1779" fmla="*/ 616307 h 1215214"/>
                <a:gd name="connsiteX1780" fmla="*/ 549362 w 1011108"/>
                <a:gd name="connsiteY1780" fmla="*/ 615533 h 1215214"/>
                <a:gd name="connsiteX1781" fmla="*/ 685317 w 1011108"/>
                <a:gd name="connsiteY1781" fmla="*/ 727838 h 1215214"/>
                <a:gd name="connsiteX1782" fmla="*/ 684668 w 1011108"/>
                <a:gd name="connsiteY1782" fmla="*/ 723652 h 1215214"/>
                <a:gd name="connsiteX1783" fmla="*/ 682681 w 1011108"/>
                <a:gd name="connsiteY1783" fmla="*/ 722009 h 1215214"/>
                <a:gd name="connsiteX1784" fmla="*/ 681538 w 1011108"/>
                <a:gd name="connsiteY1784" fmla="*/ 722111 h 1215214"/>
                <a:gd name="connsiteX1785" fmla="*/ 681327 w 1011108"/>
                <a:gd name="connsiteY1785" fmla="*/ 724223 h 1215214"/>
                <a:gd name="connsiteX1786" fmla="*/ 680013 w 1011108"/>
                <a:gd name="connsiteY1786" fmla="*/ 725413 h 1215214"/>
                <a:gd name="connsiteX1787" fmla="*/ 679630 w 1011108"/>
                <a:gd name="connsiteY1787" fmla="*/ 726492 h 1215214"/>
                <a:gd name="connsiteX1788" fmla="*/ 679700 w 1011108"/>
                <a:gd name="connsiteY1788" fmla="*/ 728941 h 1215214"/>
                <a:gd name="connsiteX1789" fmla="*/ 679121 w 1011108"/>
                <a:gd name="connsiteY1789" fmla="*/ 731218 h 1215214"/>
                <a:gd name="connsiteX1790" fmla="*/ 680201 w 1011108"/>
                <a:gd name="connsiteY1790" fmla="*/ 733486 h 1215214"/>
                <a:gd name="connsiteX1791" fmla="*/ 679943 w 1011108"/>
                <a:gd name="connsiteY1791" fmla="*/ 735779 h 1215214"/>
                <a:gd name="connsiteX1792" fmla="*/ 680443 w 1011108"/>
                <a:gd name="connsiteY1792" fmla="*/ 737390 h 1215214"/>
                <a:gd name="connsiteX1793" fmla="*/ 681085 w 1011108"/>
                <a:gd name="connsiteY1793" fmla="*/ 737273 h 1215214"/>
                <a:gd name="connsiteX1794" fmla="*/ 683432 w 1011108"/>
                <a:gd name="connsiteY1794" fmla="*/ 736193 h 1215214"/>
                <a:gd name="connsiteX1795" fmla="*/ 685129 w 1011108"/>
                <a:gd name="connsiteY1795" fmla="*/ 734589 h 1215214"/>
                <a:gd name="connsiteX1796" fmla="*/ 685763 w 1011108"/>
                <a:gd name="connsiteY1796" fmla="*/ 732633 h 1215214"/>
                <a:gd name="connsiteX1797" fmla="*/ 684996 w 1011108"/>
                <a:gd name="connsiteY1797" fmla="*/ 730357 h 1215214"/>
                <a:gd name="connsiteX1798" fmla="*/ 685317 w 1011108"/>
                <a:gd name="connsiteY1798" fmla="*/ 727838 h 1215214"/>
                <a:gd name="connsiteX1799" fmla="*/ 234648 w 1011108"/>
                <a:gd name="connsiteY1799" fmla="*/ 53035 h 1215214"/>
                <a:gd name="connsiteX1800" fmla="*/ 234633 w 1011108"/>
                <a:gd name="connsiteY1800" fmla="*/ 52808 h 1215214"/>
                <a:gd name="connsiteX1801" fmla="*/ 234140 w 1011108"/>
                <a:gd name="connsiteY1801" fmla="*/ 52769 h 1215214"/>
                <a:gd name="connsiteX1802" fmla="*/ 234155 w 1011108"/>
                <a:gd name="connsiteY1802" fmla="*/ 52996 h 1215214"/>
                <a:gd name="connsiteX1803" fmla="*/ 234648 w 1011108"/>
                <a:gd name="connsiteY1803" fmla="*/ 53035 h 12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</a:cxnLst>
              <a:rect l="l" t="t" r="r" b="b"/>
              <a:pathLst>
                <a:path w="1011108" h="1215214">
                  <a:moveTo>
                    <a:pt x="384162" y="27828"/>
                  </a:moveTo>
                  <a:lnTo>
                    <a:pt x="383364" y="25825"/>
                  </a:lnTo>
                  <a:lnTo>
                    <a:pt x="383716" y="25324"/>
                  </a:lnTo>
                  <a:lnTo>
                    <a:pt x="384123" y="25058"/>
                  </a:lnTo>
                  <a:lnTo>
                    <a:pt x="384639" y="25121"/>
                  </a:lnTo>
                  <a:lnTo>
                    <a:pt x="386673" y="27265"/>
                  </a:lnTo>
                  <a:lnTo>
                    <a:pt x="387557" y="27851"/>
                  </a:lnTo>
                  <a:lnTo>
                    <a:pt x="388856" y="29408"/>
                  </a:lnTo>
                  <a:lnTo>
                    <a:pt x="391790" y="29596"/>
                  </a:lnTo>
                  <a:lnTo>
                    <a:pt x="395310" y="27922"/>
                  </a:lnTo>
                  <a:lnTo>
                    <a:pt x="396953" y="28603"/>
                  </a:lnTo>
                  <a:lnTo>
                    <a:pt x="397735" y="28477"/>
                  </a:lnTo>
                  <a:lnTo>
                    <a:pt x="400317" y="26889"/>
                  </a:lnTo>
                  <a:lnTo>
                    <a:pt x="402000" y="26435"/>
                  </a:lnTo>
                  <a:lnTo>
                    <a:pt x="403126" y="25262"/>
                  </a:lnTo>
                  <a:lnTo>
                    <a:pt x="404268" y="26529"/>
                  </a:lnTo>
                  <a:lnTo>
                    <a:pt x="406819" y="28000"/>
                  </a:lnTo>
                  <a:lnTo>
                    <a:pt x="407625" y="29541"/>
                  </a:lnTo>
                  <a:lnTo>
                    <a:pt x="408704" y="30269"/>
                  </a:lnTo>
                  <a:lnTo>
                    <a:pt x="409064" y="30754"/>
                  </a:lnTo>
                  <a:lnTo>
                    <a:pt x="407507" y="32373"/>
                  </a:lnTo>
                  <a:lnTo>
                    <a:pt x="407311" y="34118"/>
                  </a:lnTo>
                  <a:lnTo>
                    <a:pt x="405645" y="34001"/>
                  </a:lnTo>
                  <a:lnTo>
                    <a:pt x="403650" y="36864"/>
                  </a:lnTo>
                  <a:lnTo>
                    <a:pt x="396163" y="41668"/>
                  </a:lnTo>
                  <a:lnTo>
                    <a:pt x="389443" y="37568"/>
                  </a:lnTo>
                  <a:lnTo>
                    <a:pt x="386525" y="34799"/>
                  </a:lnTo>
                  <a:lnTo>
                    <a:pt x="384569" y="30965"/>
                  </a:lnTo>
                  <a:lnTo>
                    <a:pt x="384162" y="27828"/>
                  </a:lnTo>
                  <a:close/>
                  <a:moveTo>
                    <a:pt x="528637" y="127053"/>
                  </a:moveTo>
                  <a:lnTo>
                    <a:pt x="528888" y="128187"/>
                  </a:lnTo>
                  <a:lnTo>
                    <a:pt x="530077" y="129290"/>
                  </a:lnTo>
                  <a:lnTo>
                    <a:pt x="531016" y="128242"/>
                  </a:lnTo>
                  <a:lnTo>
                    <a:pt x="530523" y="127334"/>
                  </a:lnTo>
                  <a:lnTo>
                    <a:pt x="530374" y="125629"/>
                  </a:lnTo>
                  <a:lnTo>
                    <a:pt x="529169" y="124088"/>
                  </a:lnTo>
                  <a:lnTo>
                    <a:pt x="528653" y="125394"/>
                  </a:lnTo>
                  <a:lnTo>
                    <a:pt x="528160" y="125699"/>
                  </a:lnTo>
                  <a:lnTo>
                    <a:pt x="527698" y="126740"/>
                  </a:lnTo>
                  <a:lnTo>
                    <a:pt x="528637" y="127053"/>
                  </a:lnTo>
                  <a:close/>
                  <a:moveTo>
                    <a:pt x="578136" y="149616"/>
                  </a:moveTo>
                  <a:lnTo>
                    <a:pt x="579098" y="149631"/>
                  </a:lnTo>
                  <a:lnTo>
                    <a:pt x="580663" y="149115"/>
                  </a:lnTo>
                  <a:lnTo>
                    <a:pt x="581477" y="148020"/>
                  </a:lnTo>
                  <a:lnTo>
                    <a:pt x="582330" y="148301"/>
                  </a:lnTo>
                  <a:lnTo>
                    <a:pt x="584027" y="146298"/>
                  </a:lnTo>
                  <a:lnTo>
                    <a:pt x="585169" y="145313"/>
                  </a:lnTo>
                  <a:lnTo>
                    <a:pt x="588205" y="144984"/>
                  </a:lnTo>
                  <a:lnTo>
                    <a:pt x="586155" y="142441"/>
                  </a:lnTo>
                  <a:lnTo>
                    <a:pt x="585787" y="142262"/>
                  </a:lnTo>
                  <a:lnTo>
                    <a:pt x="582955" y="143247"/>
                  </a:lnTo>
                  <a:lnTo>
                    <a:pt x="579309" y="143896"/>
                  </a:lnTo>
                  <a:lnTo>
                    <a:pt x="577901" y="145266"/>
                  </a:lnTo>
                  <a:lnTo>
                    <a:pt x="576446" y="147511"/>
                  </a:lnTo>
                  <a:lnTo>
                    <a:pt x="576118" y="149514"/>
                  </a:lnTo>
                  <a:lnTo>
                    <a:pt x="576376" y="150148"/>
                  </a:lnTo>
                  <a:lnTo>
                    <a:pt x="578136" y="149616"/>
                  </a:lnTo>
                  <a:close/>
                  <a:moveTo>
                    <a:pt x="642429" y="2269"/>
                  </a:moveTo>
                  <a:lnTo>
                    <a:pt x="642961" y="743"/>
                  </a:lnTo>
                  <a:lnTo>
                    <a:pt x="642014" y="0"/>
                  </a:lnTo>
                  <a:lnTo>
                    <a:pt x="640888" y="1557"/>
                  </a:lnTo>
                  <a:lnTo>
                    <a:pt x="641858" y="2871"/>
                  </a:lnTo>
                  <a:lnTo>
                    <a:pt x="642429" y="2269"/>
                  </a:lnTo>
                  <a:close/>
                  <a:moveTo>
                    <a:pt x="520157" y="29463"/>
                  </a:moveTo>
                  <a:lnTo>
                    <a:pt x="523294" y="25371"/>
                  </a:lnTo>
                  <a:lnTo>
                    <a:pt x="524147" y="21319"/>
                  </a:lnTo>
                  <a:lnTo>
                    <a:pt x="523075" y="21593"/>
                  </a:lnTo>
                  <a:lnTo>
                    <a:pt x="522973" y="23376"/>
                  </a:lnTo>
                  <a:lnTo>
                    <a:pt x="522605" y="24574"/>
                  </a:lnTo>
                  <a:lnTo>
                    <a:pt x="522113" y="25004"/>
                  </a:lnTo>
                  <a:lnTo>
                    <a:pt x="521260" y="25763"/>
                  </a:lnTo>
                  <a:lnTo>
                    <a:pt x="519304" y="29017"/>
                  </a:lnTo>
                  <a:lnTo>
                    <a:pt x="518467" y="29823"/>
                  </a:lnTo>
                  <a:lnTo>
                    <a:pt x="518577" y="30824"/>
                  </a:lnTo>
                  <a:lnTo>
                    <a:pt x="520157" y="29463"/>
                  </a:lnTo>
                  <a:close/>
                  <a:moveTo>
                    <a:pt x="430031" y="24683"/>
                  </a:moveTo>
                  <a:lnTo>
                    <a:pt x="431783" y="28118"/>
                  </a:lnTo>
                  <a:lnTo>
                    <a:pt x="432221" y="27773"/>
                  </a:lnTo>
                  <a:lnTo>
                    <a:pt x="433012" y="24800"/>
                  </a:lnTo>
                  <a:lnTo>
                    <a:pt x="432300" y="23408"/>
                  </a:lnTo>
                  <a:lnTo>
                    <a:pt x="432221" y="20990"/>
                  </a:lnTo>
                  <a:lnTo>
                    <a:pt x="431900" y="20349"/>
                  </a:lnTo>
                  <a:lnTo>
                    <a:pt x="431001" y="21671"/>
                  </a:lnTo>
                  <a:lnTo>
                    <a:pt x="429819" y="21867"/>
                  </a:lnTo>
                  <a:lnTo>
                    <a:pt x="430531" y="23619"/>
                  </a:lnTo>
                  <a:lnTo>
                    <a:pt x="430031" y="24683"/>
                  </a:lnTo>
                  <a:close/>
                  <a:moveTo>
                    <a:pt x="515338" y="34016"/>
                  </a:moveTo>
                  <a:lnTo>
                    <a:pt x="517340" y="32373"/>
                  </a:lnTo>
                  <a:lnTo>
                    <a:pt x="517536" y="31411"/>
                  </a:lnTo>
                  <a:lnTo>
                    <a:pt x="516871" y="31881"/>
                  </a:lnTo>
                  <a:lnTo>
                    <a:pt x="512873" y="33868"/>
                  </a:lnTo>
                  <a:lnTo>
                    <a:pt x="510964" y="36105"/>
                  </a:lnTo>
                  <a:lnTo>
                    <a:pt x="514438" y="34447"/>
                  </a:lnTo>
                  <a:lnTo>
                    <a:pt x="515338" y="34016"/>
                  </a:lnTo>
                  <a:close/>
                  <a:moveTo>
                    <a:pt x="525602" y="124815"/>
                  </a:moveTo>
                  <a:lnTo>
                    <a:pt x="525954" y="124651"/>
                  </a:lnTo>
                  <a:lnTo>
                    <a:pt x="526556" y="123947"/>
                  </a:lnTo>
                  <a:lnTo>
                    <a:pt x="526267" y="121991"/>
                  </a:lnTo>
                  <a:lnTo>
                    <a:pt x="525578" y="122930"/>
                  </a:lnTo>
                  <a:lnTo>
                    <a:pt x="525602" y="124815"/>
                  </a:lnTo>
                  <a:close/>
                  <a:moveTo>
                    <a:pt x="641623" y="13065"/>
                  </a:moveTo>
                  <a:lnTo>
                    <a:pt x="641506" y="13683"/>
                  </a:lnTo>
                  <a:lnTo>
                    <a:pt x="641757" y="15092"/>
                  </a:lnTo>
                  <a:lnTo>
                    <a:pt x="642946" y="15756"/>
                  </a:lnTo>
                  <a:lnTo>
                    <a:pt x="644776" y="14481"/>
                  </a:lnTo>
                  <a:lnTo>
                    <a:pt x="643086" y="11978"/>
                  </a:lnTo>
                  <a:lnTo>
                    <a:pt x="641623" y="13065"/>
                  </a:lnTo>
                  <a:close/>
                  <a:moveTo>
                    <a:pt x="518052" y="123814"/>
                  </a:moveTo>
                  <a:lnTo>
                    <a:pt x="518302" y="124815"/>
                  </a:lnTo>
                  <a:lnTo>
                    <a:pt x="518670" y="124933"/>
                  </a:lnTo>
                  <a:lnTo>
                    <a:pt x="519985" y="124839"/>
                  </a:lnTo>
                  <a:lnTo>
                    <a:pt x="520462" y="122930"/>
                  </a:lnTo>
                  <a:lnTo>
                    <a:pt x="519883" y="122695"/>
                  </a:lnTo>
                  <a:lnTo>
                    <a:pt x="518490" y="122906"/>
                  </a:lnTo>
                  <a:lnTo>
                    <a:pt x="518052" y="123814"/>
                  </a:lnTo>
                  <a:close/>
                  <a:moveTo>
                    <a:pt x="526454" y="92528"/>
                  </a:moveTo>
                  <a:lnTo>
                    <a:pt x="524295" y="91644"/>
                  </a:lnTo>
                  <a:lnTo>
                    <a:pt x="523482" y="90681"/>
                  </a:lnTo>
                  <a:lnTo>
                    <a:pt x="523380" y="89727"/>
                  </a:lnTo>
                  <a:lnTo>
                    <a:pt x="524319" y="86871"/>
                  </a:lnTo>
                  <a:lnTo>
                    <a:pt x="524905" y="86011"/>
                  </a:lnTo>
                  <a:lnTo>
                    <a:pt x="525523" y="85768"/>
                  </a:lnTo>
                  <a:lnTo>
                    <a:pt x="526900" y="84204"/>
                  </a:lnTo>
                  <a:lnTo>
                    <a:pt x="526572" y="83296"/>
                  </a:lnTo>
                  <a:lnTo>
                    <a:pt x="526126" y="82780"/>
                  </a:lnTo>
                  <a:lnTo>
                    <a:pt x="525571" y="82490"/>
                  </a:lnTo>
                  <a:lnTo>
                    <a:pt x="524679" y="84548"/>
                  </a:lnTo>
                  <a:lnTo>
                    <a:pt x="523654" y="84610"/>
                  </a:lnTo>
                  <a:lnTo>
                    <a:pt x="522707" y="83680"/>
                  </a:lnTo>
                  <a:lnTo>
                    <a:pt x="522293" y="81935"/>
                  </a:lnTo>
                  <a:lnTo>
                    <a:pt x="522425" y="80933"/>
                  </a:lnTo>
                  <a:lnTo>
                    <a:pt x="521409" y="80808"/>
                  </a:lnTo>
                  <a:lnTo>
                    <a:pt x="519812" y="81825"/>
                  </a:lnTo>
                  <a:lnTo>
                    <a:pt x="518733" y="83453"/>
                  </a:lnTo>
                  <a:lnTo>
                    <a:pt x="516331" y="85056"/>
                  </a:lnTo>
                  <a:lnTo>
                    <a:pt x="516042" y="88342"/>
                  </a:lnTo>
                  <a:lnTo>
                    <a:pt x="516402" y="90932"/>
                  </a:lnTo>
                  <a:lnTo>
                    <a:pt x="515619" y="92043"/>
                  </a:lnTo>
                  <a:lnTo>
                    <a:pt x="514375" y="92857"/>
                  </a:lnTo>
                  <a:lnTo>
                    <a:pt x="514985" y="93240"/>
                  </a:lnTo>
                  <a:lnTo>
                    <a:pt x="517114" y="93365"/>
                  </a:lnTo>
                  <a:lnTo>
                    <a:pt x="521268" y="94398"/>
                  </a:lnTo>
                  <a:lnTo>
                    <a:pt x="523756" y="94233"/>
                  </a:lnTo>
                  <a:lnTo>
                    <a:pt x="526634" y="94679"/>
                  </a:lnTo>
                  <a:lnTo>
                    <a:pt x="527448" y="93623"/>
                  </a:lnTo>
                  <a:lnTo>
                    <a:pt x="527878" y="92230"/>
                  </a:lnTo>
                  <a:lnTo>
                    <a:pt x="527511" y="92113"/>
                  </a:lnTo>
                  <a:lnTo>
                    <a:pt x="526454" y="92528"/>
                  </a:lnTo>
                  <a:close/>
                  <a:moveTo>
                    <a:pt x="841583" y="313923"/>
                  </a:moveTo>
                  <a:lnTo>
                    <a:pt x="842091" y="313603"/>
                  </a:lnTo>
                  <a:lnTo>
                    <a:pt x="842850" y="312601"/>
                  </a:lnTo>
                  <a:lnTo>
                    <a:pt x="842372" y="311365"/>
                  </a:lnTo>
                  <a:lnTo>
                    <a:pt x="841371" y="309613"/>
                  </a:lnTo>
                  <a:lnTo>
                    <a:pt x="841622" y="308064"/>
                  </a:lnTo>
                  <a:lnTo>
                    <a:pt x="841003" y="307672"/>
                  </a:lnTo>
                  <a:lnTo>
                    <a:pt x="840315" y="307743"/>
                  </a:lnTo>
                  <a:lnTo>
                    <a:pt x="839564" y="307141"/>
                  </a:lnTo>
                  <a:lnTo>
                    <a:pt x="837663" y="306420"/>
                  </a:lnTo>
                  <a:lnTo>
                    <a:pt x="837076" y="308079"/>
                  </a:lnTo>
                  <a:lnTo>
                    <a:pt x="840393" y="313094"/>
                  </a:lnTo>
                  <a:lnTo>
                    <a:pt x="841583" y="313923"/>
                  </a:lnTo>
                  <a:close/>
                  <a:moveTo>
                    <a:pt x="881412" y="362092"/>
                  </a:moveTo>
                  <a:lnTo>
                    <a:pt x="881967" y="361427"/>
                  </a:lnTo>
                  <a:lnTo>
                    <a:pt x="882108" y="359769"/>
                  </a:lnTo>
                  <a:lnTo>
                    <a:pt x="883375" y="355661"/>
                  </a:lnTo>
                  <a:lnTo>
                    <a:pt x="887960" y="344802"/>
                  </a:lnTo>
                  <a:lnTo>
                    <a:pt x="888156" y="342745"/>
                  </a:lnTo>
                  <a:lnTo>
                    <a:pt x="886810" y="341242"/>
                  </a:lnTo>
                  <a:lnTo>
                    <a:pt x="886458" y="336987"/>
                  </a:lnTo>
                  <a:lnTo>
                    <a:pt x="885910" y="336760"/>
                  </a:lnTo>
                  <a:lnTo>
                    <a:pt x="885167" y="337018"/>
                  </a:lnTo>
                  <a:lnTo>
                    <a:pt x="884236" y="337628"/>
                  </a:lnTo>
                  <a:lnTo>
                    <a:pt x="883422" y="338833"/>
                  </a:lnTo>
                  <a:lnTo>
                    <a:pt x="884361" y="339263"/>
                  </a:lnTo>
                  <a:lnTo>
                    <a:pt x="885581" y="341422"/>
                  </a:lnTo>
                  <a:lnTo>
                    <a:pt x="885261" y="343426"/>
                  </a:lnTo>
                  <a:lnTo>
                    <a:pt x="884423" y="344990"/>
                  </a:lnTo>
                  <a:lnTo>
                    <a:pt x="881107" y="347939"/>
                  </a:lnTo>
                  <a:lnTo>
                    <a:pt x="881599" y="350576"/>
                  </a:lnTo>
                  <a:lnTo>
                    <a:pt x="881396" y="351835"/>
                  </a:lnTo>
                  <a:lnTo>
                    <a:pt x="880254" y="354112"/>
                  </a:lnTo>
                  <a:lnTo>
                    <a:pt x="879761" y="356600"/>
                  </a:lnTo>
                  <a:lnTo>
                    <a:pt x="880426" y="360903"/>
                  </a:lnTo>
                  <a:lnTo>
                    <a:pt x="881412" y="362092"/>
                  </a:lnTo>
                  <a:close/>
                  <a:moveTo>
                    <a:pt x="889509" y="399997"/>
                  </a:moveTo>
                  <a:lnTo>
                    <a:pt x="889986" y="399629"/>
                  </a:lnTo>
                  <a:lnTo>
                    <a:pt x="889634" y="396813"/>
                  </a:lnTo>
                  <a:lnTo>
                    <a:pt x="890518" y="392799"/>
                  </a:lnTo>
                  <a:lnTo>
                    <a:pt x="889759" y="392603"/>
                  </a:lnTo>
                  <a:lnTo>
                    <a:pt x="888609" y="393081"/>
                  </a:lnTo>
                  <a:lnTo>
                    <a:pt x="888281" y="395271"/>
                  </a:lnTo>
                  <a:lnTo>
                    <a:pt x="888531" y="397642"/>
                  </a:lnTo>
                  <a:lnTo>
                    <a:pt x="889509" y="399997"/>
                  </a:lnTo>
                  <a:close/>
                  <a:moveTo>
                    <a:pt x="889071" y="404300"/>
                  </a:moveTo>
                  <a:lnTo>
                    <a:pt x="888961" y="408227"/>
                  </a:lnTo>
                  <a:lnTo>
                    <a:pt x="889634" y="409244"/>
                  </a:lnTo>
                  <a:lnTo>
                    <a:pt x="890205" y="409377"/>
                  </a:lnTo>
                  <a:lnTo>
                    <a:pt x="892098" y="402594"/>
                  </a:lnTo>
                  <a:lnTo>
                    <a:pt x="891723" y="402250"/>
                  </a:lnTo>
                  <a:lnTo>
                    <a:pt x="889830" y="401827"/>
                  </a:lnTo>
                  <a:lnTo>
                    <a:pt x="889071" y="404300"/>
                  </a:lnTo>
                  <a:close/>
                  <a:moveTo>
                    <a:pt x="825748" y="279445"/>
                  </a:moveTo>
                  <a:lnTo>
                    <a:pt x="826452" y="279078"/>
                  </a:lnTo>
                  <a:lnTo>
                    <a:pt x="825857" y="277223"/>
                  </a:lnTo>
                  <a:lnTo>
                    <a:pt x="825122" y="276809"/>
                  </a:lnTo>
                  <a:lnTo>
                    <a:pt x="825044" y="278155"/>
                  </a:lnTo>
                  <a:lnTo>
                    <a:pt x="824551" y="279101"/>
                  </a:lnTo>
                  <a:lnTo>
                    <a:pt x="825114" y="279500"/>
                  </a:lnTo>
                  <a:lnTo>
                    <a:pt x="825748" y="279445"/>
                  </a:lnTo>
                  <a:close/>
                  <a:moveTo>
                    <a:pt x="812832" y="276394"/>
                  </a:moveTo>
                  <a:lnTo>
                    <a:pt x="812823" y="275362"/>
                  </a:lnTo>
                  <a:lnTo>
                    <a:pt x="812479" y="272991"/>
                  </a:lnTo>
                  <a:lnTo>
                    <a:pt x="811666" y="273586"/>
                  </a:lnTo>
                  <a:lnTo>
                    <a:pt x="811533" y="275385"/>
                  </a:lnTo>
                  <a:lnTo>
                    <a:pt x="812057" y="277106"/>
                  </a:lnTo>
                  <a:lnTo>
                    <a:pt x="812832" y="276394"/>
                  </a:lnTo>
                  <a:close/>
                  <a:moveTo>
                    <a:pt x="729121" y="185627"/>
                  </a:moveTo>
                  <a:lnTo>
                    <a:pt x="730771" y="187246"/>
                  </a:lnTo>
                  <a:lnTo>
                    <a:pt x="731749" y="189265"/>
                  </a:lnTo>
                  <a:lnTo>
                    <a:pt x="733134" y="190047"/>
                  </a:lnTo>
                  <a:lnTo>
                    <a:pt x="733752" y="189218"/>
                  </a:lnTo>
                  <a:lnTo>
                    <a:pt x="734081" y="188099"/>
                  </a:lnTo>
                  <a:lnTo>
                    <a:pt x="733134" y="186401"/>
                  </a:lnTo>
                  <a:lnTo>
                    <a:pt x="732680" y="184218"/>
                  </a:lnTo>
                  <a:lnTo>
                    <a:pt x="732039" y="184093"/>
                  </a:lnTo>
                  <a:lnTo>
                    <a:pt x="731640" y="184445"/>
                  </a:lnTo>
                  <a:lnTo>
                    <a:pt x="730670" y="184766"/>
                  </a:lnTo>
                  <a:lnTo>
                    <a:pt x="728737" y="184688"/>
                  </a:lnTo>
                  <a:lnTo>
                    <a:pt x="729121" y="185627"/>
                  </a:lnTo>
                  <a:close/>
                  <a:moveTo>
                    <a:pt x="644886" y="4491"/>
                  </a:moveTo>
                  <a:lnTo>
                    <a:pt x="646192" y="3114"/>
                  </a:lnTo>
                  <a:lnTo>
                    <a:pt x="645316" y="1964"/>
                  </a:lnTo>
                  <a:lnTo>
                    <a:pt x="643556" y="2167"/>
                  </a:lnTo>
                  <a:lnTo>
                    <a:pt x="643040" y="3270"/>
                  </a:lnTo>
                  <a:lnTo>
                    <a:pt x="643501" y="4076"/>
                  </a:lnTo>
                  <a:lnTo>
                    <a:pt x="644886" y="4491"/>
                  </a:lnTo>
                  <a:close/>
                  <a:moveTo>
                    <a:pt x="791035" y="228562"/>
                  </a:moveTo>
                  <a:lnTo>
                    <a:pt x="791489" y="228209"/>
                  </a:lnTo>
                  <a:lnTo>
                    <a:pt x="791747" y="226105"/>
                  </a:lnTo>
                  <a:lnTo>
                    <a:pt x="790941" y="226676"/>
                  </a:lnTo>
                  <a:lnTo>
                    <a:pt x="790394" y="227443"/>
                  </a:lnTo>
                  <a:lnTo>
                    <a:pt x="789963" y="228413"/>
                  </a:lnTo>
                  <a:lnTo>
                    <a:pt x="790542" y="228664"/>
                  </a:lnTo>
                  <a:lnTo>
                    <a:pt x="791035" y="228562"/>
                  </a:lnTo>
                  <a:close/>
                  <a:moveTo>
                    <a:pt x="792169" y="232090"/>
                  </a:moveTo>
                  <a:lnTo>
                    <a:pt x="792881" y="232106"/>
                  </a:lnTo>
                  <a:lnTo>
                    <a:pt x="793406" y="231848"/>
                  </a:lnTo>
                  <a:lnTo>
                    <a:pt x="793437" y="231519"/>
                  </a:lnTo>
                  <a:lnTo>
                    <a:pt x="792545" y="230213"/>
                  </a:lnTo>
                  <a:lnTo>
                    <a:pt x="792029" y="228632"/>
                  </a:lnTo>
                  <a:lnTo>
                    <a:pt x="791106" y="231660"/>
                  </a:lnTo>
                  <a:lnTo>
                    <a:pt x="792169" y="232090"/>
                  </a:lnTo>
                  <a:close/>
                  <a:moveTo>
                    <a:pt x="582963" y="157149"/>
                  </a:moveTo>
                  <a:lnTo>
                    <a:pt x="581845" y="158096"/>
                  </a:lnTo>
                  <a:lnTo>
                    <a:pt x="582134" y="159035"/>
                  </a:lnTo>
                  <a:lnTo>
                    <a:pt x="582955" y="158644"/>
                  </a:lnTo>
                  <a:lnTo>
                    <a:pt x="585404" y="158182"/>
                  </a:lnTo>
                  <a:lnTo>
                    <a:pt x="585169" y="156985"/>
                  </a:lnTo>
                  <a:lnTo>
                    <a:pt x="583699" y="155812"/>
                  </a:lnTo>
                  <a:lnTo>
                    <a:pt x="582963" y="157149"/>
                  </a:lnTo>
                  <a:close/>
                  <a:moveTo>
                    <a:pt x="715305" y="687547"/>
                  </a:moveTo>
                  <a:lnTo>
                    <a:pt x="713982" y="686413"/>
                  </a:lnTo>
                  <a:lnTo>
                    <a:pt x="711103" y="686546"/>
                  </a:lnTo>
                  <a:lnTo>
                    <a:pt x="710900" y="687164"/>
                  </a:lnTo>
                  <a:lnTo>
                    <a:pt x="710775" y="688548"/>
                  </a:lnTo>
                  <a:lnTo>
                    <a:pt x="711995" y="689393"/>
                  </a:lnTo>
                  <a:lnTo>
                    <a:pt x="715305" y="687547"/>
                  </a:lnTo>
                  <a:close/>
                  <a:moveTo>
                    <a:pt x="777024" y="733557"/>
                  </a:moveTo>
                  <a:lnTo>
                    <a:pt x="776421" y="733017"/>
                  </a:lnTo>
                  <a:lnTo>
                    <a:pt x="774402" y="732211"/>
                  </a:lnTo>
                  <a:lnTo>
                    <a:pt x="770499" y="727055"/>
                  </a:lnTo>
                  <a:lnTo>
                    <a:pt x="769028" y="726156"/>
                  </a:lnTo>
                  <a:lnTo>
                    <a:pt x="766963" y="729160"/>
                  </a:lnTo>
                  <a:lnTo>
                    <a:pt x="765382" y="730263"/>
                  </a:lnTo>
                  <a:lnTo>
                    <a:pt x="766376" y="731405"/>
                  </a:lnTo>
                  <a:lnTo>
                    <a:pt x="767784" y="731264"/>
                  </a:lnTo>
                  <a:lnTo>
                    <a:pt x="768433" y="733142"/>
                  </a:lnTo>
                  <a:lnTo>
                    <a:pt x="768097" y="734370"/>
                  </a:lnTo>
                  <a:lnTo>
                    <a:pt x="771038" y="738869"/>
                  </a:lnTo>
                  <a:lnTo>
                    <a:pt x="771531" y="740035"/>
                  </a:lnTo>
                  <a:lnTo>
                    <a:pt x="772118" y="740840"/>
                  </a:lnTo>
                  <a:lnTo>
                    <a:pt x="772822" y="741451"/>
                  </a:lnTo>
                  <a:lnTo>
                    <a:pt x="775123" y="740637"/>
                  </a:lnTo>
                  <a:lnTo>
                    <a:pt x="777078" y="738884"/>
                  </a:lnTo>
                  <a:lnTo>
                    <a:pt x="777384" y="738916"/>
                  </a:lnTo>
                  <a:lnTo>
                    <a:pt x="777595" y="738087"/>
                  </a:lnTo>
                  <a:lnTo>
                    <a:pt x="776006" y="736796"/>
                  </a:lnTo>
                  <a:lnTo>
                    <a:pt x="776859" y="735818"/>
                  </a:lnTo>
                  <a:lnTo>
                    <a:pt x="777024" y="733557"/>
                  </a:lnTo>
                  <a:close/>
                  <a:moveTo>
                    <a:pt x="775694" y="748726"/>
                  </a:moveTo>
                  <a:lnTo>
                    <a:pt x="775287" y="748437"/>
                  </a:lnTo>
                  <a:lnTo>
                    <a:pt x="774731" y="748382"/>
                  </a:lnTo>
                  <a:lnTo>
                    <a:pt x="773065" y="748906"/>
                  </a:lnTo>
                  <a:lnTo>
                    <a:pt x="773276" y="749556"/>
                  </a:lnTo>
                  <a:lnTo>
                    <a:pt x="774614" y="750956"/>
                  </a:lnTo>
                  <a:lnTo>
                    <a:pt x="775694" y="748726"/>
                  </a:lnTo>
                  <a:close/>
                  <a:moveTo>
                    <a:pt x="707442" y="692374"/>
                  </a:moveTo>
                  <a:lnTo>
                    <a:pt x="710563" y="692155"/>
                  </a:lnTo>
                  <a:lnTo>
                    <a:pt x="712410" y="693195"/>
                  </a:lnTo>
                  <a:lnTo>
                    <a:pt x="712277" y="692672"/>
                  </a:lnTo>
                  <a:lnTo>
                    <a:pt x="711510" y="691349"/>
                  </a:lnTo>
                  <a:lnTo>
                    <a:pt x="710931" y="690833"/>
                  </a:lnTo>
                  <a:lnTo>
                    <a:pt x="709398" y="690457"/>
                  </a:lnTo>
                  <a:lnTo>
                    <a:pt x="707442" y="692374"/>
                  </a:lnTo>
                  <a:close/>
                  <a:moveTo>
                    <a:pt x="699885" y="748484"/>
                  </a:moveTo>
                  <a:lnTo>
                    <a:pt x="700025" y="746575"/>
                  </a:lnTo>
                  <a:lnTo>
                    <a:pt x="699861" y="746419"/>
                  </a:lnTo>
                  <a:lnTo>
                    <a:pt x="699157" y="747436"/>
                  </a:lnTo>
                  <a:lnTo>
                    <a:pt x="698257" y="747866"/>
                  </a:lnTo>
                  <a:lnTo>
                    <a:pt x="699079" y="750862"/>
                  </a:lnTo>
                  <a:lnTo>
                    <a:pt x="699885" y="748484"/>
                  </a:lnTo>
                  <a:close/>
                  <a:moveTo>
                    <a:pt x="510518" y="82170"/>
                  </a:moveTo>
                  <a:lnTo>
                    <a:pt x="509963" y="82537"/>
                  </a:lnTo>
                  <a:lnTo>
                    <a:pt x="509697" y="83155"/>
                  </a:lnTo>
                  <a:lnTo>
                    <a:pt x="509712" y="83969"/>
                  </a:lnTo>
                  <a:lnTo>
                    <a:pt x="511707" y="84399"/>
                  </a:lnTo>
                  <a:lnTo>
                    <a:pt x="512224" y="84149"/>
                  </a:lnTo>
                  <a:lnTo>
                    <a:pt x="513053" y="83398"/>
                  </a:lnTo>
                  <a:lnTo>
                    <a:pt x="512662" y="81497"/>
                  </a:lnTo>
                  <a:lnTo>
                    <a:pt x="511739" y="80558"/>
                  </a:lnTo>
                  <a:lnTo>
                    <a:pt x="510518" y="82170"/>
                  </a:lnTo>
                  <a:close/>
                  <a:moveTo>
                    <a:pt x="1009747" y="1206006"/>
                  </a:moveTo>
                  <a:lnTo>
                    <a:pt x="1008409" y="1213493"/>
                  </a:lnTo>
                  <a:lnTo>
                    <a:pt x="1008613" y="1215214"/>
                  </a:lnTo>
                  <a:lnTo>
                    <a:pt x="1009348" y="1213720"/>
                  </a:lnTo>
                  <a:lnTo>
                    <a:pt x="1010819" y="1208619"/>
                  </a:lnTo>
                  <a:lnTo>
                    <a:pt x="1011109" y="1204747"/>
                  </a:lnTo>
                  <a:lnTo>
                    <a:pt x="1009747" y="1206006"/>
                  </a:lnTo>
                  <a:close/>
                  <a:moveTo>
                    <a:pt x="777657" y="742741"/>
                  </a:moveTo>
                  <a:lnTo>
                    <a:pt x="774841" y="744204"/>
                  </a:lnTo>
                  <a:lnTo>
                    <a:pt x="771782" y="744181"/>
                  </a:lnTo>
                  <a:lnTo>
                    <a:pt x="770718" y="744861"/>
                  </a:lnTo>
                  <a:lnTo>
                    <a:pt x="770929" y="745534"/>
                  </a:lnTo>
                  <a:lnTo>
                    <a:pt x="772736" y="746896"/>
                  </a:lnTo>
                  <a:lnTo>
                    <a:pt x="775185" y="747068"/>
                  </a:lnTo>
                  <a:lnTo>
                    <a:pt x="777501" y="746410"/>
                  </a:lnTo>
                  <a:lnTo>
                    <a:pt x="778236" y="748210"/>
                  </a:lnTo>
                  <a:lnTo>
                    <a:pt x="779363" y="747905"/>
                  </a:lnTo>
                  <a:lnTo>
                    <a:pt x="780904" y="746348"/>
                  </a:lnTo>
                  <a:lnTo>
                    <a:pt x="779730" y="744470"/>
                  </a:lnTo>
                  <a:lnTo>
                    <a:pt x="777657" y="742741"/>
                  </a:lnTo>
                  <a:close/>
                  <a:moveTo>
                    <a:pt x="777978" y="795205"/>
                  </a:moveTo>
                  <a:lnTo>
                    <a:pt x="777696" y="794102"/>
                  </a:lnTo>
                  <a:lnTo>
                    <a:pt x="777118" y="793109"/>
                  </a:lnTo>
                  <a:lnTo>
                    <a:pt x="777118" y="792053"/>
                  </a:lnTo>
                  <a:lnTo>
                    <a:pt x="777423" y="789799"/>
                  </a:lnTo>
                  <a:lnTo>
                    <a:pt x="776812" y="786514"/>
                  </a:lnTo>
                  <a:lnTo>
                    <a:pt x="777008" y="781546"/>
                  </a:lnTo>
                  <a:lnTo>
                    <a:pt x="776797" y="778878"/>
                  </a:lnTo>
                  <a:lnTo>
                    <a:pt x="776859" y="776249"/>
                  </a:lnTo>
                  <a:lnTo>
                    <a:pt x="777352" y="772885"/>
                  </a:lnTo>
                  <a:lnTo>
                    <a:pt x="777219" y="769490"/>
                  </a:lnTo>
                  <a:lnTo>
                    <a:pt x="776898" y="767792"/>
                  </a:lnTo>
                  <a:lnTo>
                    <a:pt x="776758" y="766071"/>
                  </a:lnTo>
                  <a:lnTo>
                    <a:pt x="776922" y="761189"/>
                  </a:lnTo>
                  <a:lnTo>
                    <a:pt x="775216" y="758521"/>
                  </a:lnTo>
                  <a:lnTo>
                    <a:pt x="771211" y="756385"/>
                  </a:lnTo>
                  <a:lnTo>
                    <a:pt x="769795" y="756346"/>
                  </a:lnTo>
                  <a:lnTo>
                    <a:pt x="767690" y="759038"/>
                  </a:lnTo>
                  <a:lnTo>
                    <a:pt x="766477" y="759014"/>
                  </a:lnTo>
                  <a:lnTo>
                    <a:pt x="762175" y="758232"/>
                  </a:lnTo>
                  <a:lnTo>
                    <a:pt x="761243" y="759123"/>
                  </a:lnTo>
                  <a:lnTo>
                    <a:pt x="759515" y="761690"/>
                  </a:lnTo>
                  <a:lnTo>
                    <a:pt x="758505" y="762777"/>
                  </a:lnTo>
                  <a:lnTo>
                    <a:pt x="757035" y="762308"/>
                  </a:lnTo>
                  <a:lnTo>
                    <a:pt x="755556" y="761471"/>
                  </a:lnTo>
                  <a:lnTo>
                    <a:pt x="754422" y="761564"/>
                  </a:lnTo>
                  <a:lnTo>
                    <a:pt x="753318" y="762253"/>
                  </a:lnTo>
                  <a:lnTo>
                    <a:pt x="750839" y="762566"/>
                  </a:lnTo>
                  <a:lnTo>
                    <a:pt x="748296" y="762511"/>
                  </a:lnTo>
                  <a:lnTo>
                    <a:pt x="746755" y="763247"/>
                  </a:lnTo>
                  <a:lnTo>
                    <a:pt x="745370" y="764420"/>
                  </a:lnTo>
                  <a:lnTo>
                    <a:pt x="744916" y="765899"/>
                  </a:lnTo>
                  <a:lnTo>
                    <a:pt x="745182" y="767604"/>
                  </a:lnTo>
                  <a:lnTo>
                    <a:pt x="743813" y="766024"/>
                  </a:lnTo>
                  <a:lnTo>
                    <a:pt x="742444" y="764991"/>
                  </a:lnTo>
                  <a:lnTo>
                    <a:pt x="740840" y="766102"/>
                  </a:lnTo>
                  <a:lnTo>
                    <a:pt x="739166" y="766861"/>
                  </a:lnTo>
                  <a:lnTo>
                    <a:pt x="733525" y="767471"/>
                  </a:lnTo>
                  <a:lnTo>
                    <a:pt x="728996" y="766157"/>
                  </a:lnTo>
                  <a:lnTo>
                    <a:pt x="722635" y="763442"/>
                  </a:lnTo>
                  <a:lnTo>
                    <a:pt x="721626" y="762644"/>
                  </a:lnTo>
                  <a:lnTo>
                    <a:pt x="720710" y="761627"/>
                  </a:lnTo>
                  <a:lnTo>
                    <a:pt x="719662" y="760962"/>
                  </a:lnTo>
                  <a:lnTo>
                    <a:pt x="717252" y="759953"/>
                  </a:lnTo>
                  <a:lnTo>
                    <a:pt x="716314" y="758795"/>
                  </a:lnTo>
                  <a:lnTo>
                    <a:pt x="715250" y="758466"/>
                  </a:lnTo>
                  <a:lnTo>
                    <a:pt x="714029" y="758631"/>
                  </a:lnTo>
                  <a:lnTo>
                    <a:pt x="712269" y="757708"/>
                  </a:lnTo>
                  <a:lnTo>
                    <a:pt x="710806" y="756080"/>
                  </a:lnTo>
                  <a:lnTo>
                    <a:pt x="709515" y="755939"/>
                  </a:lnTo>
                  <a:lnTo>
                    <a:pt x="708076" y="756675"/>
                  </a:lnTo>
                  <a:lnTo>
                    <a:pt x="705533" y="756565"/>
                  </a:lnTo>
                  <a:lnTo>
                    <a:pt x="700604" y="754688"/>
                  </a:lnTo>
                  <a:lnTo>
                    <a:pt x="698414" y="753264"/>
                  </a:lnTo>
                  <a:lnTo>
                    <a:pt x="698218" y="756456"/>
                  </a:lnTo>
                  <a:lnTo>
                    <a:pt x="696818" y="762183"/>
                  </a:lnTo>
                  <a:lnTo>
                    <a:pt x="697178" y="765023"/>
                  </a:lnTo>
                  <a:lnTo>
                    <a:pt x="697960" y="768269"/>
                  </a:lnTo>
                  <a:lnTo>
                    <a:pt x="699423" y="772658"/>
                  </a:lnTo>
                  <a:lnTo>
                    <a:pt x="699462" y="774074"/>
                  </a:lnTo>
                  <a:lnTo>
                    <a:pt x="699728" y="774911"/>
                  </a:lnTo>
                  <a:lnTo>
                    <a:pt x="702748" y="781491"/>
                  </a:lnTo>
                  <a:lnTo>
                    <a:pt x="705822" y="786850"/>
                  </a:lnTo>
                  <a:lnTo>
                    <a:pt x="709836" y="792522"/>
                  </a:lnTo>
                  <a:lnTo>
                    <a:pt x="710298" y="795103"/>
                  </a:lnTo>
                  <a:lnTo>
                    <a:pt x="709773" y="797748"/>
                  </a:lnTo>
                  <a:lnTo>
                    <a:pt x="711080" y="797576"/>
                  </a:lnTo>
                  <a:lnTo>
                    <a:pt x="711886" y="796277"/>
                  </a:lnTo>
                  <a:lnTo>
                    <a:pt x="712073" y="797568"/>
                  </a:lnTo>
                  <a:lnTo>
                    <a:pt x="712527" y="798656"/>
                  </a:lnTo>
                  <a:lnTo>
                    <a:pt x="715954" y="802411"/>
                  </a:lnTo>
                  <a:lnTo>
                    <a:pt x="716188" y="803404"/>
                  </a:lnTo>
                  <a:lnTo>
                    <a:pt x="714890" y="806510"/>
                  </a:lnTo>
                  <a:lnTo>
                    <a:pt x="714154" y="803944"/>
                  </a:lnTo>
                  <a:lnTo>
                    <a:pt x="712793" y="801934"/>
                  </a:lnTo>
                  <a:lnTo>
                    <a:pt x="708975" y="798749"/>
                  </a:lnTo>
                  <a:lnTo>
                    <a:pt x="709812" y="805399"/>
                  </a:lnTo>
                  <a:lnTo>
                    <a:pt x="710493" y="808036"/>
                  </a:lnTo>
                  <a:lnTo>
                    <a:pt x="715312" y="819419"/>
                  </a:lnTo>
                  <a:lnTo>
                    <a:pt x="715969" y="820154"/>
                  </a:lnTo>
                  <a:lnTo>
                    <a:pt x="717065" y="820655"/>
                  </a:lnTo>
                  <a:lnTo>
                    <a:pt x="717996" y="821562"/>
                  </a:lnTo>
                  <a:lnTo>
                    <a:pt x="719568" y="823886"/>
                  </a:lnTo>
                  <a:lnTo>
                    <a:pt x="722228" y="828925"/>
                  </a:lnTo>
                  <a:lnTo>
                    <a:pt x="723777" y="830380"/>
                  </a:lnTo>
                  <a:lnTo>
                    <a:pt x="726015" y="829918"/>
                  </a:lnTo>
                  <a:lnTo>
                    <a:pt x="729308" y="830943"/>
                  </a:lnTo>
                  <a:lnTo>
                    <a:pt x="730435" y="830661"/>
                  </a:lnTo>
                  <a:lnTo>
                    <a:pt x="731131" y="831092"/>
                  </a:lnTo>
                  <a:lnTo>
                    <a:pt x="731538" y="832265"/>
                  </a:lnTo>
                  <a:lnTo>
                    <a:pt x="728956" y="832241"/>
                  </a:lnTo>
                  <a:lnTo>
                    <a:pt x="726445" y="832891"/>
                  </a:lnTo>
                  <a:lnTo>
                    <a:pt x="726171" y="833869"/>
                  </a:lnTo>
                  <a:lnTo>
                    <a:pt x="726860" y="834972"/>
                  </a:lnTo>
                  <a:lnTo>
                    <a:pt x="727517" y="838062"/>
                  </a:lnTo>
                  <a:lnTo>
                    <a:pt x="730670" y="837022"/>
                  </a:lnTo>
                  <a:lnTo>
                    <a:pt x="735645" y="837225"/>
                  </a:lnTo>
                  <a:lnTo>
                    <a:pt x="738618" y="836897"/>
                  </a:lnTo>
                  <a:lnTo>
                    <a:pt x="741927" y="839705"/>
                  </a:lnTo>
                  <a:lnTo>
                    <a:pt x="744893" y="840229"/>
                  </a:lnTo>
                  <a:lnTo>
                    <a:pt x="745761" y="840026"/>
                  </a:lnTo>
                  <a:lnTo>
                    <a:pt x="747537" y="836701"/>
                  </a:lnTo>
                  <a:lnTo>
                    <a:pt x="748640" y="832703"/>
                  </a:lnTo>
                  <a:lnTo>
                    <a:pt x="749321" y="831177"/>
                  </a:lnTo>
                  <a:lnTo>
                    <a:pt x="750236" y="829879"/>
                  </a:lnTo>
                  <a:lnTo>
                    <a:pt x="748264" y="828165"/>
                  </a:lnTo>
                  <a:lnTo>
                    <a:pt x="748202" y="827297"/>
                  </a:lnTo>
                  <a:lnTo>
                    <a:pt x="748460" y="826295"/>
                  </a:lnTo>
                  <a:lnTo>
                    <a:pt x="752325" y="829284"/>
                  </a:lnTo>
                  <a:lnTo>
                    <a:pt x="753905" y="828079"/>
                  </a:lnTo>
                  <a:lnTo>
                    <a:pt x="754234" y="825396"/>
                  </a:lnTo>
                  <a:lnTo>
                    <a:pt x="754234" y="823737"/>
                  </a:lnTo>
                  <a:lnTo>
                    <a:pt x="754695" y="822556"/>
                  </a:lnTo>
                  <a:lnTo>
                    <a:pt x="755666" y="822008"/>
                  </a:lnTo>
                  <a:lnTo>
                    <a:pt x="756057" y="820538"/>
                  </a:lnTo>
                  <a:lnTo>
                    <a:pt x="756166" y="819403"/>
                  </a:lnTo>
                  <a:lnTo>
                    <a:pt x="755165" y="816837"/>
                  </a:lnTo>
                  <a:lnTo>
                    <a:pt x="755071" y="815359"/>
                  </a:lnTo>
                  <a:lnTo>
                    <a:pt x="757496" y="818433"/>
                  </a:lnTo>
                  <a:lnTo>
                    <a:pt x="758466" y="822603"/>
                  </a:lnTo>
                  <a:lnTo>
                    <a:pt x="760320" y="821500"/>
                  </a:lnTo>
                  <a:lnTo>
                    <a:pt x="760586" y="820843"/>
                  </a:lnTo>
                  <a:lnTo>
                    <a:pt x="760297" y="817956"/>
                  </a:lnTo>
                  <a:lnTo>
                    <a:pt x="761126" y="816994"/>
                  </a:lnTo>
                  <a:lnTo>
                    <a:pt x="763755" y="817776"/>
                  </a:lnTo>
                  <a:lnTo>
                    <a:pt x="766094" y="819450"/>
                  </a:lnTo>
                  <a:lnTo>
                    <a:pt x="766259" y="820225"/>
                  </a:lnTo>
                  <a:lnTo>
                    <a:pt x="766102" y="821007"/>
                  </a:lnTo>
                  <a:lnTo>
                    <a:pt x="765523" y="821696"/>
                  </a:lnTo>
                  <a:lnTo>
                    <a:pt x="763622" y="820991"/>
                  </a:lnTo>
                  <a:lnTo>
                    <a:pt x="762754" y="822212"/>
                  </a:lnTo>
                  <a:lnTo>
                    <a:pt x="763880" y="825263"/>
                  </a:lnTo>
                  <a:lnTo>
                    <a:pt x="765789" y="828189"/>
                  </a:lnTo>
                  <a:lnTo>
                    <a:pt x="766939" y="827438"/>
                  </a:lnTo>
                  <a:lnTo>
                    <a:pt x="769286" y="827039"/>
                  </a:lnTo>
                  <a:lnTo>
                    <a:pt x="770069" y="826295"/>
                  </a:lnTo>
                  <a:lnTo>
                    <a:pt x="769568" y="820413"/>
                  </a:lnTo>
                  <a:lnTo>
                    <a:pt x="768629" y="816110"/>
                  </a:lnTo>
                  <a:lnTo>
                    <a:pt x="768566" y="811408"/>
                  </a:lnTo>
                  <a:lnTo>
                    <a:pt x="768832" y="808849"/>
                  </a:lnTo>
                  <a:lnTo>
                    <a:pt x="769912" y="806878"/>
                  </a:lnTo>
                  <a:lnTo>
                    <a:pt x="770702" y="804797"/>
                  </a:lnTo>
                  <a:lnTo>
                    <a:pt x="770601" y="802114"/>
                  </a:lnTo>
                  <a:lnTo>
                    <a:pt x="770992" y="799579"/>
                  </a:lnTo>
                  <a:lnTo>
                    <a:pt x="771954" y="796950"/>
                  </a:lnTo>
                  <a:lnTo>
                    <a:pt x="773299" y="794986"/>
                  </a:lnTo>
                  <a:lnTo>
                    <a:pt x="773925" y="794532"/>
                  </a:lnTo>
                  <a:lnTo>
                    <a:pt x="773597" y="793985"/>
                  </a:lnTo>
                  <a:lnTo>
                    <a:pt x="774168" y="792287"/>
                  </a:lnTo>
                  <a:lnTo>
                    <a:pt x="775185" y="791043"/>
                  </a:lnTo>
                  <a:lnTo>
                    <a:pt x="775803" y="792569"/>
                  </a:lnTo>
                  <a:lnTo>
                    <a:pt x="774989" y="793163"/>
                  </a:lnTo>
                  <a:lnTo>
                    <a:pt x="774512" y="793829"/>
                  </a:lnTo>
                  <a:lnTo>
                    <a:pt x="776108" y="794947"/>
                  </a:lnTo>
                  <a:lnTo>
                    <a:pt x="776585" y="795941"/>
                  </a:lnTo>
                  <a:lnTo>
                    <a:pt x="776750" y="797036"/>
                  </a:lnTo>
                  <a:lnTo>
                    <a:pt x="776585" y="798397"/>
                  </a:lnTo>
                  <a:lnTo>
                    <a:pt x="776875" y="799446"/>
                  </a:lnTo>
                  <a:lnTo>
                    <a:pt x="777775" y="799641"/>
                  </a:lnTo>
                  <a:lnTo>
                    <a:pt x="778025" y="798272"/>
                  </a:lnTo>
                  <a:lnTo>
                    <a:pt x="777767" y="796614"/>
                  </a:lnTo>
                  <a:lnTo>
                    <a:pt x="777978" y="795205"/>
                  </a:lnTo>
                  <a:close/>
                  <a:moveTo>
                    <a:pt x="892912" y="422450"/>
                  </a:moveTo>
                  <a:lnTo>
                    <a:pt x="890260" y="417693"/>
                  </a:lnTo>
                  <a:lnTo>
                    <a:pt x="889673" y="413962"/>
                  </a:lnTo>
                  <a:lnTo>
                    <a:pt x="888742" y="410770"/>
                  </a:lnTo>
                  <a:lnTo>
                    <a:pt x="884619" y="401804"/>
                  </a:lnTo>
                  <a:lnTo>
                    <a:pt x="882836" y="396633"/>
                  </a:lnTo>
                  <a:lnTo>
                    <a:pt x="883829" y="391438"/>
                  </a:lnTo>
                  <a:lnTo>
                    <a:pt x="882116" y="374844"/>
                  </a:lnTo>
                  <a:lnTo>
                    <a:pt x="883891" y="366583"/>
                  </a:lnTo>
                  <a:lnTo>
                    <a:pt x="883031" y="365574"/>
                  </a:lnTo>
                  <a:lnTo>
                    <a:pt x="880895" y="364298"/>
                  </a:lnTo>
                  <a:lnTo>
                    <a:pt x="879949" y="362992"/>
                  </a:lnTo>
                  <a:lnTo>
                    <a:pt x="878532" y="359894"/>
                  </a:lnTo>
                  <a:lnTo>
                    <a:pt x="878376" y="353690"/>
                  </a:lnTo>
                  <a:lnTo>
                    <a:pt x="875638" y="349872"/>
                  </a:lnTo>
                  <a:lnTo>
                    <a:pt x="872681" y="348127"/>
                  </a:lnTo>
                  <a:lnTo>
                    <a:pt x="870678" y="344998"/>
                  </a:lnTo>
                  <a:lnTo>
                    <a:pt x="869332" y="342393"/>
                  </a:lnTo>
                  <a:lnTo>
                    <a:pt x="869145" y="340945"/>
                  </a:lnTo>
                  <a:lnTo>
                    <a:pt x="868331" y="338497"/>
                  </a:lnTo>
                  <a:lnTo>
                    <a:pt x="866062" y="336815"/>
                  </a:lnTo>
                  <a:lnTo>
                    <a:pt x="864505" y="336017"/>
                  </a:lnTo>
                  <a:lnTo>
                    <a:pt x="861165" y="333568"/>
                  </a:lnTo>
                  <a:lnTo>
                    <a:pt x="859530" y="331096"/>
                  </a:lnTo>
                  <a:lnTo>
                    <a:pt x="856173" y="324062"/>
                  </a:lnTo>
                  <a:lnTo>
                    <a:pt x="854616" y="322192"/>
                  </a:lnTo>
                  <a:lnTo>
                    <a:pt x="851518" y="320174"/>
                  </a:lnTo>
                  <a:lnTo>
                    <a:pt x="848983" y="320057"/>
                  </a:lnTo>
                  <a:lnTo>
                    <a:pt x="847348" y="319556"/>
                  </a:lnTo>
                  <a:lnTo>
                    <a:pt x="841543" y="315081"/>
                  </a:lnTo>
                  <a:lnTo>
                    <a:pt x="839736" y="314103"/>
                  </a:lnTo>
                  <a:lnTo>
                    <a:pt x="838281" y="312006"/>
                  </a:lnTo>
                  <a:lnTo>
                    <a:pt x="836106" y="309753"/>
                  </a:lnTo>
                  <a:lnTo>
                    <a:pt x="834846" y="308095"/>
                  </a:lnTo>
                  <a:lnTo>
                    <a:pt x="832914" y="306334"/>
                  </a:lnTo>
                  <a:lnTo>
                    <a:pt x="831592" y="299646"/>
                  </a:lnTo>
                  <a:lnTo>
                    <a:pt x="831592" y="293152"/>
                  </a:lnTo>
                  <a:lnTo>
                    <a:pt x="831170" y="285415"/>
                  </a:lnTo>
                  <a:lnTo>
                    <a:pt x="829159" y="281683"/>
                  </a:lnTo>
                  <a:lnTo>
                    <a:pt x="828072" y="280478"/>
                  </a:lnTo>
                  <a:lnTo>
                    <a:pt x="826882" y="280877"/>
                  </a:lnTo>
                  <a:lnTo>
                    <a:pt x="826789" y="283287"/>
                  </a:lnTo>
                  <a:lnTo>
                    <a:pt x="827117" y="284929"/>
                  </a:lnTo>
                  <a:lnTo>
                    <a:pt x="826280" y="285008"/>
                  </a:lnTo>
                  <a:lnTo>
                    <a:pt x="823291" y="282880"/>
                  </a:lnTo>
                  <a:lnTo>
                    <a:pt x="819552" y="280611"/>
                  </a:lnTo>
                  <a:lnTo>
                    <a:pt x="817533" y="278076"/>
                  </a:lnTo>
                  <a:lnTo>
                    <a:pt x="816062" y="275698"/>
                  </a:lnTo>
                  <a:lnTo>
                    <a:pt x="814842" y="275792"/>
                  </a:lnTo>
                  <a:lnTo>
                    <a:pt x="813981" y="276167"/>
                  </a:lnTo>
                  <a:lnTo>
                    <a:pt x="813121" y="279093"/>
                  </a:lnTo>
                  <a:lnTo>
                    <a:pt x="814521" y="284140"/>
                  </a:lnTo>
                  <a:lnTo>
                    <a:pt x="813833" y="284828"/>
                  </a:lnTo>
                  <a:lnTo>
                    <a:pt x="812652" y="283662"/>
                  </a:lnTo>
                  <a:lnTo>
                    <a:pt x="810500" y="281026"/>
                  </a:lnTo>
                  <a:lnTo>
                    <a:pt x="809381" y="281886"/>
                  </a:lnTo>
                  <a:lnTo>
                    <a:pt x="807903" y="282223"/>
                  </a:lnTo>
                  <a:lnTo>
                    <a:pt x="806612" y="279578"/>
                  </a:lnTo>
                  <a:lnTo>
                    <a:pt x="805524" y="277912"/>
                  </a:lnTo>
                  <a:lnTo>
                    <a:pt x="803952" y="272396"/>
                  </a:lnTo>
                  <a:lnTo>
                    <a:pt x="802544" y="266325"/>
                  </a:lnTo>
                  <a:lnTo>
                    <a:pt x="802411" y="261937"/>
                  </a:lnTo>
                  <a:lnTo>
                    <a:pt x="799664" y="259527"/>
                  </a:lnTo>
                  <a:lnTo>
                    <a:pt x="798593" y="255388"/>
                  </a:lnTo>
                  <a:lnTo>
                    <a:pt x="797740" y="254238"/>
                  </a:lnTo>
                  <a:lnTo>
                    <a:pt x="796934" y="251304"/>
                  </a:lnTo>
                  <a:lnTo>
                    <a:pt x="793766" y="247471"/>
                  </a:lnTo>
                  <a:lnTo>
                    <a:pt x="790511" y="244764"/>
                  </a:lnTo>
                  <a:lnTo>
                    <a:pt x="787812" y="242206"/>
                  </a:lnTo>
                  <a:lnTo>
                    <a:pt x="785488" y="238584"/>
                  </a:lnTo>
                  <a:lnTo>
                    <a:pt x="786505" y="235963"/>
                  </a:lnTo>
                  <a:lnTo>
                    <a:pt x="788156" y="236518"/>
                  </a:lnTo>
                  <a:lnTo>
                    <a:pt x="789909" y="236268"/>
                  </a:lnTo>
                  <a:lnTo>
                    <a:pt x="788508" y="233600"/>
                  </a:lnTo>
                  <a:lnTo>
                    <a:pt x="787147" y="231808"/>
                  </a:lnTo>
                  <a:lnTo>
                    <a:pt x="783666" y="228452"/>
                  </a:lnTo>
                  <a:lnTo>
                    <a:pt x="782046" y="227607"/>
                  </a:lnTo>
                  <a:lnTo>
                    <a:pt x="778541" y="227115"/>
                  </a:lnTo>
                  <a:lnTo>
                    <a:pt x="774645" y="224056"/>
                  </a:lnTo>
                  <a:lnTo>
                    <a:pt x="772259" y="222733"/>
                  </a:lnTo>
                  <a:lnTo>
                    <a:pt x="770577" y="222522"/>
                  </a:lnTo>
                  <a:lnTo>
                    <a:pt x="768629" y="222045"/>
                  </a:lnTo>
                  <a:lnTo>
                    <a:pt x="767252" y="220316"/>
                  </a:lnTo>
                  <a:lnTo>
                    <a:pt x="764819" y="219745"/>
                  </a:lnTo>
                  <a:lnTo>
                    <a:pt x="761392" y="216326"/>
                  </a:lnTo>
                  <a:lnTo>
                    <a:pt x="759710" y="212883"/>
                  </a:lnTo>
                  <a:lnTo>
                    <a:pt x="758865" y="211616"/>
                  </a:lnTo>
                  <a:lnTo>
                    <a:pt x="757715" y="210662"/>
                  </a:lnTo>
                  <a:lnTo>
                    <a:pt x="756025" y="211233"/>
                  </a:lnTo>
                  <a:lnTo>
                    <a:pt x="754633" y="211491"/>
                  </a:lnTo>
                  <a:lnTo>
                    <a:pt x="751566" y="211006"/>
                  </a:lnTo>
                  <a:lnTo>
                    <a:pt x="750557" y="209605"/>
                  </a:lnTo>
                  <a:lnTo>
                    <a:pt x="748578" y="207830"/>
                  </a:lnTo>
                  <a:lnTo>
                    <a:pt x="744768" y="207360"/>
                  </a:lnTo>
                  <a:lnTo>
                    <a:pt x="741756" y="206241"/>
                  </a:lnTo>
                  <a:lnTo>
                    <a:pt x="739455" y="205138"/>
                  </a:lnTo>
                  <a:lnTo>
                    <a:pt x="737124" y="203730"/>
                  </a:lnTo>
                  <a:lnTo>
                    <a:pt x="734980" y="201383"/>
                  </a:lnTo>
                  <a:lnTo>
                    <a:pt x="733079" y="198246"/>
                  </a:lnTo>
                  <a:lnTo>
                    <a:pt x="733408" y="194225"/>
                  </a:lnTo>
                  <a:lnTo>
                    <a:pt x="733885" y="191619"/>
                  </a:lnTo>
                  <a:lnTo>
                    <a:pt x="731460" y="190610"/>
                  </a:lnTo>
                  <a:lnTo>
                    <a:pt x="727274" y="185157"/>
                  </a:lnTo>
                  <a:lnTo>
                    <a:pt x="727071" y="182928"/>
                  </a:lnTo>
                  <a:lnTo>
                    <a:pt x="728197" y="178374"/>
                  </a:lnTo>
                  <a:lnTo>
                    <a:pt x="729339" y="170536"/>
                  </a:lnTo>
                  <a:lnTo>
                    <a:pt x="727673" y="164715"/>
                  </a:lnTo>
                  <a:lnTo>
                    <a:pt x="724426" y="157619"/>
                  </a:lnTo>
                  <a:lnTo>
                    <a:pt x="724646" y="154020"/>
                  </a:lnTo>
                  <a:lnTo>
                    <a:pt x="723011" y="153973"/>
                  </a:lnTo>
                  <a:lnTo>
                    <a:pt x="721196" y="153269"/>
                  </a:lnTo>
                  <a:lnTo>
                    <a:pt x="718637" y="149772"/>
                  </a:lnTo>
                  <a:lnTo>
                    <a:pt x="716697" y="147472"/>
                  </a:lnTo>
                  <a:lnTo>
                    <a:pt x="715391" y="145352"/>
                  </a:lnTo>
                  <a:lnTo>
                    <a:pt x="713974" y="142480"/>
                  </a:lnTo>
                  <a:lnTo>
                    <a:pt x="714201" y="140180"/>
                  </a:lnTo>
                  <a:lnTo>
                    <a:pt x="714538" y="138631"/>
                  </a:lnTo>
                  <a:lnTo>
                    <a:pt x="714679" y="134532"/>
                  </a:lnTo>
                  <a:lnTo>
                    <a:pt x="712871" y="130550"/>
                  </a:lnTo>
                  <a:lnTo>
                    <a:pt x="712300" y="126474"/>
                  </a:lnTo>
                  <a:lnTo>
                    <a:pt x="710587" y="121381"/>
                  </a:lnTo>
                  <a:lnTo>
                    <a:pt x="711064" y="118001"/>
                  </a:lnTo>
                  <a:lnTo>
                    <a:pt x="710689" y="115216"/>
                  </a:lnTo>
                  <a:lnTo>
                    <a:pt x="710157" y="112806"/>
                  </a:lnTo>
                  <a:lnTo>
                    <a:pt x="710712" y="111273"/>
                  </a:lnTo>
                  <a:lnTo>
                    <a:pt x="710939" y="109325"/>
                  </a:lnTo>
                  <a:lnTo>
                    <a:pt x="708576" y="107377"/>
                  </a:lnTo>
                  <a:lnTo>
                    <a:pt x="706042" y="105890"/>
                  </a:lnTo>
                  <a:lnTo>
                    <a:pt x="702771" y="103262"/>
                  </a:lnTo>
                  <a:lnTo>
                    <a:pt x="696896" y="99162"/>
                  </a:lnTo>
                  <a:lnTo>
                    <a:pt x="695543" y="96064"/>
                  </a:lnTo>
                  <a:lnTo>
                    <a:pt x="693054" y="93295"/>
                  </a:lnTo>
                  <a:lnTo>
                    <a:pt x="689729" y="94366"/>
                  </a:lnTo>
                  <a:lnTo>
                    <a:pt x="687281" y="94875"/>
                  </a:lnTo>
                  <a:lnTo>
                    <a:pt x="684996" y="96964"/>
                  </a:lnTo>
                  <a:lnTo>
                    <a:pt x="681836" y="98505"/>
                  </a:lnTo>
                  <a:lnTo>
                    <a:pt x="678769" y="97113"/>
                  </a:lnTo>
                  <a:lnTo>
                    <a:pt x="677314" y="95939"/>
                  </a:lnTo>
                  <a:lnTo>
                    <a:pt x="676234" y="91792"/>
                  </a:lnTo>
                  <a:lnTo>
                    <a:pt x="674834" y="87270"/>
                  </a:lnTo>
                  <a:lnTo>
                    <a:pt x="673645" y="85002"/>
                  </a:lnTo>
                  <a:lnTo>
                    <a:pt x="672753" y="82264"/>
                  </a:lnTo>
                  <a:lnTo>
                    <a:pt x="673590" y="75590"/>
                  </a:lnTo>
                  <a:lnTo>
                    <a:pt x="672338" y="72453"/>
                  </a:lnTo>
                  <a:lnTo>
                    <a:pt x="671947" y="67767"/>
                  </a:lnTo>
                  <a:lnTo>
                    <a:pt x="670758" y="62415"/>
                  </a:lnTo>
                  <a:lnTo>
                    <a:pt x="669436" y="59740"/>
                  </a:lnTo>
                  <a:lnTo>
                    <a:pt x="669530" y="57588"/>
                  </a:lnTo>
                  <a:lnTo>
                    <a:pt x="667073" y="54436"/>
                  </a:lnTo>
                  <a:lnTo>
                    <a:pt x="666291" y="52175"/>
                  </a:lnTo>
                  <a:lnTo>
                    <a:pt x="664898" y="51361"/>
                  </a:lnTo>
                  <a:lnTo>
                    <a:pt x="663130" y="50070"/>
                  </a:lnTo>
                  <a:lnTo>
                    <a:pt x="662879" y="48341"/>
                  </a:lnTo>
                  <a:lnTo>
                    <a:pt x="663013" y="47081"/>
                  </a:lnTo>
                  <a:lnTo>
                    <a:pt x="664069" y="44993"/>
                  </a:lnTo>
                  <a:lnTo>
                    <a:pt x="664640" y="42286"/>
                  </a:lnTo>
                  <a:lnTo>
                    <a:pt x="662176" y="41613"/>
                  </a:lnTo>
                  <a:lnTo>
                    <a:pt x="660462" y="41496"/>
                  </a:lnTo>
                  <a:lnTo>
                    <a:pt x="659265" y="40643"/>
                  </a:lnTo>
                  <a:lnTo>
                    <a:pt x="657920" y="39321"/>
                  </a:lnTo>
                  <a:lnTo>
                    <a:pt x="657434" y="35112"/>
                  </a:lnTo>
                  <a:lnTo>
                    <a:pt x="657481" y="30652"/>
                  </a:lnTo>
                  <a:lnTo>
                    <a:pt x="657129" y="27867"/>
                  </a:lnTo>
                  <a:lnTo>
                    <a:pt x="656394" y="25794"/>
                  </a:lnTo>
                  <a:lnTo>
                    <a:pt x="655878" y="23603"/>
                  </a:lnTo>
                  <a:lnTo>
                    <a:pt x="654634" y="21272"/>
                  </a:lnTo>
                  <a:lnTo>
                    <a:pt x="650894" y="18244"/>
                  </a:lnTo>
                  <a:lnTo>
                    <a:pt x="651168" y="17024"/>
                  </a:lnTo>
                  <a:lnTo>
                    <a:pt x="652036" y="15443"/>
                  </a:lnTo>
                  <a:lnTo>
                    <a:pt x="650714" y="14536"/>
                  </a:lnTo>
                  <a:lnTo>
                    <a:pt x="648774" y="14536"/>
                  </a:lnTo>
                  <a:lnTo>
                    <a:pt x="647679" y="16648"/>
                  </a:lnTo>
                  <a:lnTo>
                    <a:pt x="645910" y="18463"/>
                  </a:lnTo>
                  <a:lnTo>
                    <a:pt x="642445" y="19848"/>
                  </a:lnTo>
                  <a:lnTo>
                    <a:pt x="641796" y="27108"/>
                  </a:lnTo>
                  <a:lnTo>
                    <a:pt x="639644" y="35088"/>
                  </a:lnTo>
                  <a:lnTo>
                    <a:pt x="637688" y="40979"/>
                  </a:lnTo>
                  <a:lnTo>
                    <a:pt x="638048" y="42763"/>
                  </a:lnTo>
                  <a:lnTo>
                    <a:pt x="637892" y="44508"/>
                  </a:lnTo>
                  <a:lnTo>
                    <a:pt x="636835" y="43725"/>
                  </a:lnTo>
                  <a:lnTo>
                    <a:pt x="635904" y="42747"/>
                  </a:lnTo>
                  <a:lnTo>
                    <a:pt x="634480" y="45079"/>
                  </a:lnTo>
                  <a:lnTo>
                    <a:pt x="631907" y="51126"/>
                  </a:lnTo>
                  <a:lnTo>
                    <a:pt x="631672" y="54263"/>
                  </a:lnTo>
                  <a:lnTo>
                    <a:pt x="633182" y="55108"/>
                  </a:lnTo>
                  <a:lnTo>
                    <a:pt x="634238" y="55938"/>
                  </a:lnTo>
                  <a:lnTo>
                    <a:pt x="635497" y="56211"/>
                  </a:lnTo>
                  <a:lnTo>
                    <a:pt x="636068" y="56986"/>
                  </a:lnTo>
                  <a:lnTo>
                    <a:pt x="636389" y="58504"/>
                  </a:lnTo>
                  <a:lnTo>
                    <a:pt x="637203" y="59810"/>
                  </a:lnTo>
                  <a:lnTo>
                    <a:pt x="637000" y="61226"/>
                  </a:lnTo>
                  <a:lnTo>
                    <a:pt x="636022" y="60671"/>
                  </a:lnTo>
                  <a:lnTo>
                    <a:pt x="633964" y="60679"/>
                  </a:lnTo>
                  <a:lnTo>
                    <a:pt x="632916" y="61907"/>
                  </a:lnTo>
                  <a:lnTo>
                    <a:pt x="630263" y="64364"/>
                  </a:lnTo>
                  <a:lnTo>
                    <a:pt x="630960" y="71436"/>
                  </a:lnTo>
                  <a:lnTo>
                    <a:pt x="629716" y="75160"/>
                  </a:lnTo>
                  <a:lnTo>
                    <a:pt x="628519" y="78047"/>
                  </a:lnTo>
                  <a:lnTo>
                    <a:pt x="627165" y="83523"/>
                  </a:lnTo>
                  <a:lnTo>
                    <a:pt x="627345" y="86425"/>
                  </a:lnTo>
                  <a:lnTo>
                    <a:pt x="628543" y="88491"/>
                  </a:lnTo>
                  <a:lnTo>
                    <a:pt x="629833" y="91511"/>
                  </a:lnTo>
                  <a:lnTo>
                    <a:pt x="629051" y="95673"/>
                  </a:lnTo>
                  <a:lnTo>
                    <a:pt x="628261" y="98654"/>
                  </a:lnTo>
                  <a:lnTo>
                    <a:pt x="630029" y="107291"/>
                  </a:lnTo>
                  <a:lnTo>
                    <a:pt x="630522" y="111891"/>
                  </a:lnTo>
                  <a:lnTo>
                    <a:pt x="629552" y="115028"/>
                  </a:lnTo>
                  <a:lnTo>
                    <a:pt x="626704" y="124307"/>
                  </a:lnTo>
                  <a:lnTo>
                    <a:pt x="625421" y="131097"/>
                  </a:lnTo>
                  <a:lnTo>
                    <a:pt x="625836" y="134845"/>
                  </a:lnTo>
                  <a:lnTo>
                    <a:pt x="624599" y="138287"/>
                  </a:lnTo>
                  <a:lnTo>
                    <a:pt x="623191" y="143795"/>
                  </a:lnTo>
                  <a:lnTo>
                    <a:pt x="621603" y="147957"/>
                  </a:lnTo>
                  <a:lnTo>
                    <a:pt x="616041" y="156359"/>
                  </a:lnTo>
                  <a:lnTo>
                    <a:pt x="614937" y="160427"/>
                  </a:lnTo>
                  <a:lnTo>
                    <a:pt x="613068" y="165497"/>
                  </a:lnTo>
                  <a:lnTo>
                    <a:pt x="609070" y="168454"/>
                  </a:lnTo>
                  <a:lnTo>
                    <a:pt x="606050" y="170301"/>
                  </a:lnTo>
                  <a:lnTo>
                    <a:pt x="599431" y="172131"/>
                  </a:lnTo>
                  <a:lnTo>
                    <a:pt x="595614" y="172092"/>
                  </a:lnTo>
                  <a:lnTo>
                    <a:pt x="593642" y="170973"/>
                  </a:lnTo>
                  <a:lnTo>
                    <a:pt x="592508" y="170003"/>
                  </a:lnTo>
                  <a:lnTo>
                    <a:pt x="588010" y="168384"/>
                  </a:lnTo>
                  <a:lnTo>
                    <a:pt x="582541" y="164722"/>
                  </a:lnTo>
                  <a:lnTo>
                    <a:pt x="578332" y="163533"/>
                  </a:lnTo>
                  <a:lnTo>
                    <a:pt x="576251" y="159856"/>
                  </a:lnTo>
                  <a:lnTo>
                    <a:pt x="576047" y="158331"/>
                  </a:lnTo>
                  <a:lnTo>
                    <a:pt x="575296" y="156344"/>
                  </a:lnTo>
                  <a:lnTo>
                    <a:pt x="573090" y="153731"/>
                  </a:lnTo>
                  <a:lnTo>
                    <a:pt x="568928" y="152847"/>
                  </a:lnTo>
                  <a:lnTo>
                    <a:pt x="564656" y="150961"/>
                  </a:lnTo>
                  <a:lnTo>
                    <a:pt x="562020" y="151227"/>
                  </a:lnTo>
                  <a:lnTo>
                    <a:pt x="556301" y="149608"/>
                  </a:lnTo>
                  <a:lnTo>
                    <a:pt x="552491" y="147300"/>
                  </a:lnTo>
                  <a:lnTo>
                    <a:pt x="549009" y="144100"/>
                  </a:lnTo>
                  <a:lnTo>
                    <a:pt x="544417" y="138561"/>
                  </a:lnTo>
                  <a:lnTo>
                    <a:pt x="540521" y="137067"/>
                  </a:lnTo>
                  <a:lnTo>
                    <a:pt x="535538" y="134774"/>
                  </a:lnTo>
                  <a:lnTo>
                    <a:pt x="532674" y="132865"/>
                  </a:lnTo>
                  <a:lnTo>
                    <a:pt x="530937" y="131942"/>
                  </a:lnTo>
                  <a:lnTo>
                    <a:pt x="529013" y="130511"/>
                  </a:lnTo>
                  <a:lnTo>
                    <a:pt x="527260" y="130831"/>
                  </a:lnTo>
                  <a:lnTo>
                    <a:pt x="524233" y="130870"/>
                  </a:lnTo>
                  <a:lnTo>
                    <a:pt x="522332" y="129525"/>
                  </a:lnTo>
                  <a:lnTo>
                    <a:pt x="522089" y="128469"/>
                  </a:lnTo>
                  <a:lnTo>
                    <a:pt x="522378" y="127639"/>
                  </a:lnTo>
                  <a:lnTo>
                    <a:pt x="522488" y="126130"/>
                  </a:lnTo>
                  <a:lnTo>
                    <a:pt x="521823" y="125903"/>
                  </a:lnTo>
                  <a:lnTo>
                    <a:pt x="521150" y="125903"/>
                  </a:lnTo>
                  <a:lnTo>
                    <a:pt x="520595" y="126310"/>
                  </a:lnTo>
                  <a:lnTo>
                    <a:pt x="519820" y="126607"/>
                  </a:lnTo>
                  <a:lnTo>
                    <a:pt x="517145" y="125449"/>
                  </a:lnTo>
                  <a:lnTo>
                    <a:pt x="513397" y="123517"/>
                  </a:lnTo>
                  <a:lnTo>
                    <a:pt x="512693" y="121819"/>
                  </a:lnTo>
                  <a:lnTo>
                    <a:pt x="511512" y="119746"/>
                  </a:lnTo>
                  <a:lnTo>
                    <a:pt x="506333" y="116734"/>
                  </a:lnTo>
                  <a:lnTo>
                    <a:pt x="503328" y="114246"/>
                  </a:lnTo>
                  <a:lnTo>
                    <a:pt x="496694" y="110639"/>
                  </a:lnTo>
                  <a:lnTo>
                    <a:pt x="494996" y="108894"/>
                  </a:lnTo>
                  <a:lnTo>
                    <a:pt x="494441" y="107369"/>
                  </a:lnTo>
                  <a:lnTo>
                    <a:pt x="493948" y="105171"/>
                  </a:lnTo>
                  <a:lnTo>
                    <a:pt x="495435" y="102886"/>
                  </a:lnTo>
                  <a:lnTo>
                    <a:pt x="496882" y="101267"/>
                  </a:lnTo>
                  <a:lnTo>
                    <a:pt x="501396" y="94546"/>
                  </a:lnTo>
                  <a:lnTo>
                    <a:pt x="502750" y="93373"/>
                  </a:lnTo>
                  <a:lnTo>
                    <a:pt x="504447" y="91550"/>
                  </a:lnTo>
                  <a:lnTo>
                    <a:pt x="506004" y="86645"/>
                  </a:lnTo>
                  <a:lnTo>
                    <a:pt x="506778" y="83844"/>
                  </a:lnTo>
                  <a:lnTo>
                    <a:pt x="505457" y="79604"/>
                  </a:lnTo>
                  <a:lnTo>
                    <a:pt x="505409" y="72484"/>
                  </a:lnTo>
                  <a:lnTo>
                    <a:pt x="510651" y="69723"/>
                  </a:lnTo>
                  <a:lnTo>
                    <a:pt x="512114" y="69363"/>
                  </a:lnTo>
                  <a:lnTo>
                    <a:pt x="513468" y="68753"/>
                  </a:lnTo>
                  <a:lnTo>
                    <a:pt x="515017" y="69613"/>
                  </a:lnTo>
                  <a:lnTo>
                    <a:pt x="516057" y="70951"/>
                  </a:lnTo>
                  <a:lnTo>
                    <a:pt x="517137" y="70708"/>
                  </a:lnTo>
                  <a:lnTo>
                    <a:pt x="520063" y="65748"/>
                  </a:lnTo>
                  <a:lnTo>
                    <a:pt x="519593" y="63683"/>
                  </a:lnTo>
                  <a:lnTo>
                    <a:pt x="518381" y="61923"/>
                  </a:lnTo>
                  <a:lnTo>
                    <a:pt x="518803" y="60835"/>
                  </a:lnTo>
                  <a:lnTo>
                    <a:pt x="527816" y="51126"/>
                  </a:lnTo>
                  <a:lnTo>
                    <a:pt x="526713" y="48748"/>
                  </a:lnTo>
                  <a:lnTo>
                    <a:pt x="525375" y="48200"/>
                  </a:lnTo>
                  <a:lnTo>
                    <a:pt x="522809" y="48365"/>
                  </a:lnTo>
                  <a:lnTo>
                    <a:pt x="520392" y="46291"/>
                  </a:lnTo>
                  <a:lnTo>
                    <a:pt x="518874" y="42372"/>
                  </a:lnTo>
                  <a:lnTo>
                    <a:pt x="516746" y="42231"/>
                  </a:lnTo>
                  <a:lnTo>
                    <a:pt x="512943" y="46252"/>
                  </a:lnTo>
                  <a:lnTo>
                    <a:pt x="512497" y="47175"/>
                  </a:lnTo>
                  <a:lnTo>
                    <a:pt x="513420" y="47700"/>
                  </a:lnTo>
                  <a:lnTo>
                    <a:pt x="514227" y="50140"/>
                  </a:lnTo>
                  <a:lnTo>
                    <a:pt x="512740" y="53004"/>
                  </a:lnTo>
                  <a:lnTo>
                    <a:pt x="511254" y="53027"/>
                  </a:lnTo>
                  <a:lnTo>
                    <a:pt x="508813" y="52746"/>
                  </a:lnTo>
                  <a:lnTo>
                    <a:pt x="507702" y="50704"/>
                  </a:lnTo>
                  <a:lnTo>
                    <a:pt x="507201" y="47590"/>
                  </a:lnTo>
                  <a:lnTo>
                    <a:pt x="505652" y="46714"/>
                  </a:lnTo>
                  <a:lnTo>
                    <a:pt x="503884" y="47301"/>
                  </a:lnTo>
                  <a:lnTo>
                    <a:pt x="502421" y="48396"/>
                  </a:lnTo>
                  <a:lnTo>
                    <a:pt x="501388" y="48709"/>
                  </a:lnTo>
                  <a:lnTo>
                    <a:pt x="500528" y="47997"/>
                  </a:lnTo>
                  <a:lnTo>
                    <a:pt x="500481" y="46698"/>
                  </a:lnTo>
                  <a:lnTo>
                    <a:pt x="502711" y="44539"/>
                  </a:lnTo>
                  <a:lnTo>
                    <a:pt x="504580" y="43154"/>
                  </a:lnTo>
                  <a:lnTo>
                    <a:pt x="504729" y="42638"/>
                  </a:lnTo>
                  <a:lnTo>
                    <a:pt x="503368" y="42215"/>
                  </a:lnTo>
                  <a:lnTo>
                    <a:pt x="503571" y="41214"/>
                  </a:lnTo>
                  <a:lnTo>
                    <a:pt x="505308" y="39438"/>
                  </a:lnTo>
                  <a:lnTo>
                    <a:pt x="504494" y="39344"/>
                  </a:lnTo>
                  <a:lnTo>
                    <a:pt x="502374" y="41245"/>
                  </a:lnTo>
                  <a:lnTo>
                    <a:pt x="500113" y="42341"/>
                  </a:lnTo>
                  <a:lnTo>
                    <a:pt x="497109" y="44672"/>
                  </a:lnTo>
                  <a:lnTo>
                    <a:pt x="492798" y="46197"/>
                  </a:lnTo>
                  <a:lnTo>
                    <a:pt x="489841" y="48263"/>
                  </a:lnTo>
                  <a:lnTo>
                    <a:pt x="485718" y="47637"/>
                  </a:lnTo>
                  <a:lnTo>
                    <a:pt x="481877" y="45603"/>
                  </a:lnTo>
                  <a:lnTo>
                    <a:pt x="481039" y="44531"/>
                  </a:lnTo>
                  <a:lnTo>
                    <a:pt x="479146" y="42958"/>
                  </a:lnTo>
                  <a:lnTo>
                    <a:pt x="474929" y="44664"/>
                  </a:lnTo>
                  <a:lnTo>
                    <a:pt x="472277" y="44484"/>
                  </a:lnTo>
                  <a:lnTo>
                    <a:pt x="470814" y="43882"/>
                  </a:lnTo>
                  <a:lnTo>
                    <a:pt x="468319" y="43475"/>
                  </a:lnTo>
                  <a:lnTo>
                    <a:pt x="466175" y="41965"/>
                  </a:lnTo>
                  <a:lnTo>
                    <a:pt x="461012" y="39555"/>
                  </a:lnTo>
                  <a:lnTo>
                    <a:pt x="455527" y="39094"/>
                  </a:lnTo>
                  <a:lnTo>
                    <a:pt x="452867" y="39203"/>
                  </a:lnTo>
                  <a:lnTo>
                    <a:pt x="450888" y="37959"/>
                  </a:lnTo>
                  <a:lnTo>
                    <a:pt x="448979" y="37248"/>
                  </a:lnTo>
                  <a:lnTo>
                    <a:pt x="445232" y="36747"/>
                  </a:lnTo>
                  <a:lnTo>
                    <a:pt x="443675" y="34877"/>
                  </a:lnTo>
                  <a:lnTo>
                    <a:pt x="441711" y="31114"/>
                  </a:lnTo>
                  <a:lnTo>
                    <a:pt x="440303" y="30105"/>
                  </a:lnTo>
                  <a:lnTo>
                    <a:pt x="438026" y="29745"/>
                  </a:lnTo>
                  <a:lnTo>
                    <a:pt x="435609" y="31474"/>
                  </a:lnTo>
                  <a:lnTo>
                    <a:pt x="434193" y="32287"/>
                  </a:lnTo>
                  <a:lnTo>
                    <a:pt x="431431" y="29197"/>
                  </a:lnTo>
                  <a:lnTo>
                    <a:pt x="426526" y="26005"/>
                  </a:lnTo>
                  <a:lnTo>
                    <a:pt x="424961" y="25567"/>
                  </a:lnTo>
                  <a:lnTo>
                    <a:pt x="424140" y="26342"/>
                  </a:lnTo>
                  <a:lnTo>
                    <a:pt x="423545" y="27812"/>
                  </a:lnTo>
                  <a:lnTo>
                    <a:pt x="422614" y="27953"/>
                  </a:lnTo>
                  <a:lnTo>
                    <a:pt x="421527" y="27288"/>
                  </a:lnTo>
                  <a:lnTo>
                    <a:pt x="419610" y="25403"/>
                  </a:lnTo>
                  <a:lnTo>
                    <a:pt x="418358" y="25058"/>
                  </a:lnTo>
                  <a:lnTo>
                    <a:pt x="415072" y="27069"/>
                  </a:lnTo>
                  <a:lnTo>
                    <a:pt x="415299" y="27758"/>
                  </a:lnTo>
                  <a:lnTo>
                    <a:pt x="417983" y="28783"/>
                  </a:lnTo>
                  <a:lnTo>
                    <a:pt x="420799" y="31591"/>
                  </a:lnTo>
                  <a:lnTo>
                    <a:pt x="422137" y="32170"/>
                  </a:lnTo>
                  <a:lnTo>
                    <a:pt x="425298" y="31435"/>
                  </a:lnTo>
                  <a:lnTo>
                    <a:pt x="429632" y="31967"/>
                  </a:lnTo>
                  <a:lnTo>
                    <a:pt x="434005" y="35471"/>
                  </a:lnTo>
                  <a:lnTo>
                    <a:pt x="433364" y="37216"/>
                  </a:lnTo>
                  <a:lnTo>
                    <a:pt x="433035" y="39641"/>
                  </a:lnTo>
                  <a:lnTo>
                    <a:pt x="433152" y="42286"/>
                  </a:lnTo>
                  <a:lnTo>
                    <a:pt x="433051" y="44077"/>
                  </a:lnTo>
                  <a:lnTo>
                    <a:pt x="434850" y="46049"/>
                  </a:lnTo>
                  <a:lnTo>
                    <a:pt x="434044" y="46197"/>
                  </a:lnTo>
                  <a:lnTo>
                    <a:pt x="432010" y="45752"/>
                  </a:lnTo>
                  <a:lnTo>
                    <a:pt x="430406" y="46299"/>
                  </a:lnTo>
                  <a:lnTo>
                    <a:pt x="428896" y="47230"/>
                  </a:lnTo>
                  <a:lnTo>
                    <a:pt x="428224" y="49882"/>
                  </a:lnTo>
                  <a:lnTo>
                    <a:pt x="427371" y="48631"/>
                  </a:lnTo>
                  <a:lnTo>
                    <a:pt x="424758" y="47442"/>
                  </a:lnTo>
                  <a:lnTo>
                    <a:pt x="423209" y="48357"/>
                  </a:lnTo>
                  <a:lnTo>
                    <a:pt x="420611" y="49562"/>
                  </a:lnTo>
                  <a:lnTo>
                    <a:pt x="418249" y="49076"/>
                  </a:lnTo>
                  <a:lnTo>
                    <a:pt x="416746" y="48466"/>
                  </a:lnTo>
                  <a:lnTo>
                    <a:pt x="413195" y="49499"/>
                  </a:lnTo>
                  <a:lnTo>
                    <a:pt x="406865" y="49468"/>
                  </a:lnTo>
                  <a:lnTo>
                    <a:pt x="404753" y="47981"/>
                  </a:lnTo>
                  <a:lnTo>
                    <a:pt x="404135" y="45431"/>
                  </a:lnTo>
                  <a:lnTo>
                    <a:pt x="403642" y="44805"/>
                  </a:lnTo>
                  <a:lnTo>
                    <a:pt x="403063" y="45947"/>
                  </a:lnTo>
                  <a:lnTo>
                    <a:pt x="402070" y="47261"/>
                  </a:lnTo>
                  <a:lnTo>
                    <a:pt x="398244" y="47527"/>
                  </a:lnTo>
                  <a:lnTo>
                    <a:pt x="397673" y="48067"/>
                  </a:lnTo>
                  <a:lnTo>
                    <a:pt x="397900" y="49342"/>
                  </a:lnTo>
                  <a:lnTo>
                    <a:pt x="397751" y="50946"/>
                  </a:lnTo>
                  <a:lnTo>
                    <a:pt x="396281" y="51064"/>
                  </a:lnTo>
                  <a:lnTo>
                    <a:pt x="394466" y="51486"/>
                  </a:lnTo>
                  <a:lnTo>
                    <a:pt x="394661" y="53450"/>
                  </a:lnTo>
                  <a:lnTo>
                    <a:pt x="394997" y="54983"/>
                  </a:lnTo>
                  <a:lnTo>
                    <a:pt x="394325" y="55750"/>
                  </a:lnTo>
                  <a:lnTo>
                    <a:pt x="392330" y="54350"/>
                  </a:lnTo>
                  <a:lnTo>
                    <a:pt x="391438" y="52839"/>
                  </a:lnTo>
                  <a:lnTo>
                    <a:pt x="390037" y="52370"/>
                  </a:lnTo>
                  <a:lnTo>
                    <a:pt x="388942" y="52910"/>
                  </a:lnTo>
                  <a:lnTo>
                    <a:pt x="388661" y="54256"/>
                  </a:lnTo>
                  <a:lnTo>
                    <a:pt x="388825" y="57729"/>
                  </a:lnTo>
                  <a:lnTo>
                    <a:pt x="387831" y="58120"/>
                  </a:lnTo>
                  <a:lnTo>
                    <a:pt x="385242" y="57987"/>
                  </a:lnTo>
                  <a:lnTo>
                    <a:pt x="384053" y="58644"/>
                  </a:lnTo>
                  <a:lnTo>
                    <a:pt x="382261" y="63010"/>
                  </a:lnTo>
                  <a:lnTo>
                    <a:pt x="378967" y="64676"/>
                  </a:lnTo>
                  <a:lnTo>
                    <a:pt x="378466" y="66953"/>
                  </a:lnTo>
                  <a:lnTo>
                    <a:pt x="378248" y="68893"/>
                  </a:lnTo>
                  <a:lnTo>
                    <a:pt x="380986" y="72406"/>
                  </a:lnTo>
                  <a:lnTo>
                    <a:pt x="379663" y="74205"/>
                  </a:lnTo>
                  <a:lnTo>
                    <a:pt x="378271" y="75676"/>
                  </a:lnTo>
                  <a:lnTo>
                    <a:pt x="376878" y="76302"/>
                  </a:lnTo>
                  <a:lnTo>
                    <a:pt x="373921" y="76873"/>
                  </a:lnTo>
                  <a:lnTo>
                    <a:pt x="371746" y="78477"/>
                  </a:lnTo>
                  <a:lnTo>
                    <a:pt x="370831" y="80167"/>
                  </a:lnTo>
                  <a:lnTo>
                    <a:pt x="370659" y="81778"/>
                  </a:lnTo>
                  <a:lnTo>
                    <a:pt x="370056" y="83844"/>
                  </a:lnTo>
                  <a:lnTo>
                    <a:pt x="369110" y="86292"/>
                  </a:lnTo>
                  <a:lnTo>
                    <a:pt x="368922" y="87615"/>
                  </a:lnTo>
                  <a:lnTo>
                    <a:pt x="366943" y="88929"/>
                  </a:lnTo>
                  <a:lnTo>
                    <a:pt x="363422" y="92864"/>
                  </a:lnTo>
                  <a:lnTo>
                    <a:pt x="361646" y="96893"/>
                  </a:lnTo>
                  <a:lnTo>
                    <a:pt x="363962" y="99084"/>
                  </a:lnTo>
                  <a:lnTo>
                    <a:pt x="366684" y="100656"/>
                  </a:lnTo>
                  <a:lnTo>
                    <a:pt x="368664" y="100610"/>
                  </a:lnTo>
                  <a:lnTo>
                    <a:pt x="368679" y="101008"/>
                  </a:lnTo>
                  <a:lnTo>
                    <a:pt x="366614" y="102628"/>
                  </a:lnTo>
                  <a:lnTo>
                    <a:pt x="367897" y="104287"/>
                  </a:lnTo>
                  <a:lnTo>
                    <a:pt x="369876" y="105836"/>
                  </a:lnTo>
                  <a:lnTo>
                    <a:pt x="371081" y="106062"/>
                  </a:lnTo>
                  <a:lnTo>
                    <a:pt x="371965" y="106720"/>
                  </a:lnTo>
                  <a:lnTo>
                    <a:pt x="370096" y="107087"/>
                  </a:lnTo>
                  <a:lnTo>
                    <a:pt x="367326" y="107220"/>
                  </a:lnTo>
                  <a:lnTo>
                    <a:pt x="366794" y="108910"/>
                  </a:lnTo>
                  <a:lnTo>
                    <a:pt x="367130" y="110858"/>
                  </a:lnTo>
                  <a:lnTo>
                    <a:pt x="367623" y="112548"/>
                  </a:lnTo>
                  <a:lnTo>
                    <a:pt x="367279" y="113745"/>
                  </a:lnTo>
                  <a:lnTo>
                    <a:pt x="366246" y="112924"/>
                  </a:lnTo>
                  <a:lnTo>
                    <a:pt x="365792" y="111656"/>
                  </a:lnTo>
                  <a:lnTo>
                    <a:pt x="363414" y="109074"/>
                  </a:lnTo>
                  <a:lnTo>
                    <a:pt x="361709" y="108284"/>
                  </a:lnTo>
                  <a:lnTo>
                    <a:pt x="359213" y="107674"/>
                  </a:lnTo>
                  <a:lnTo>
                    <a:pt x="358462" y="108456"/>
                  </a:lnTo>
                  <a:lnTo>
                    <a:pt x="358564" y="112391"/>
                  </a:lnTo>
                  <a:lnTo>
                    <a:pt x="358071" y="114199"/>
                  </a:lnTo>
                  <a:lnTo>
                    <a:pt x="357187" y="113174"/>
                  </a:lnTo>
                  <a:lnTo>
                    <a:pt x="356968" y="110295"/>
                  </a:lnTo>
                  <a:lnTo>
                    <a:pt x="354613" y="107964"/>
                  </a:lnTo>
                  <a:lnTo>
                    <a:pt x="345334" y="105632"/>
                  </a:lnTo>
                  <a:lnTo>
                    <a:pt x="344020" y="105483"/>
                  </a:lnTo>
                  <a:lnTo>
                    <a:pt x="341861" y="105789"/>
                  </a:lnTo>
                  <a:lnTo>
                    <a:pt x="340382" y="106712"/>
                  </a:lnTo>
                  <a:lnTo>
                    <a:pt x="340233" y="107619"/>
                  </a:lnTo>
                  <a:lnTo>
                    <a:pt x="339247" y="108355"/>
                  </a:lnTo>
                  <a:lnTo>
                    <a:pt x="337644" y="109192"/>
                  </a:lnTo>
                  <a:lnTo>
                    <a:pt x="336173" y="110475"/>
                  </a:lnTo>
                  <a:lnTo>
                    <a:pt x="335219" y="111547"/>
                  </a:lnTo>
                  <a:lnTo>
                    <a:pt x="335171" y="112884"/>
                  </a:lnTo>
                  <a:lnTo>
                    <a:pt x="336361" y="115396"/>
                  </a:lnTo>
                  <a:lnTo>
                    <a:pt x="337057" y="116123"/>
                  </a:lnTo>
                  <a:lnTo>
                    <a:pt x="336963" y="117320"/>
                  </a:lnTo>
                  <a:lnTo>
                    <a:pt x="335805" y="116076"/>
                  </a:lnTo>
                  <a:lnTo>
                    <a:pt x="334788" y="115677"/>
                  </a:lnTo>
                  <a:lnTo>
                    <a:pt x="333826" y="117633"/>
                  </a:lnTo>
                  <a:lnTo>
                    <a:pt x="332903" y="118024"/>
                  </a:lnTo>
                  <a:lnTo>
                    <a:pt x="333145" y="112564"/>
                  </a:lnTo>
                  <a:lnTo>
                    <a:pt x="334108" y="108863"/>
                  </a:lnTo>
                  <a:lnTo>
                    <a:pt x="334890" y="106681"/>
                  </a:lnTo>
                  <a:lnTo>
                    <a:pt x="335751" y="104975"/>
                  </a:lnTo>
                  <a:lnTo>
                    <a:pt x="335336" y="104075"/>
                  </a:lnTo>
                  <a:lnTo>
                    <a:pt x="328905" y="98967"/>
                  </a:lnTo>
                  <a:lnTo>
                    <a:pt x="326182" y="94781"/>
                  </a:lnTo>
                  <a:lnTo>
                    <a:pt x="324187" y="92434"/>
                  </a:lnTo>
                  <a:lnTo>
                    <a:pt x="321082" y="90173"/>
                  </a:lnTo>
                  <a:lnTo>
                    <a:pt x="319462" y="88749"/>
                  </a:lnTo>
                  <a:lnTo>
                    <a:pt x="315855" y="86574"/>
                  </a:lnTo>
                  <a:lnTo>
                    <a:pt x="311599" y="85064"/>
                  </a:lnTo>
                  <a:lnTo>
                    <a:pt x="309550" y="83022"/>
                  </a:lnTo>
                  <a:lnTo>
                    <a:pt x="307289" y="82295"/>
                  </a:lnTo>
                  <a:lnTo>
                    <a:pt x="304488" y="83288"/>
                  </a:lnTo>
                  <a:lnTo>
                    <a:pt x="304253" y="85189"/>
                  </a:lnTo>
                  <a:lnTo>
                    <a:pt x="304605" y="87036"/>
                  </a:lnTo>
                  <a:lnTo>
                    <a:pt x="302376" y="90056"/>
                  </a:lnTo>
                  <a:lnTo>
                    <a:pt x="299974" y="91667"/>
                  </a:lnTo>
                  <a:lnTo>
                    <a:pt x="298057" y="89821"/>
                  </a:lnTo>
                  <a:lnTo>
                    <a:pt x="296313" y="88475"/>
                  </a:lnTo>
                  <a:lnTo>
                    <a:pt x="294552" y="89445"/>
                  </a:lnTo>
                  <a:lnTo>
                    <a:pt x="294021" y="91112"/>
                  </a:lnTo>
                  <a:lnTo>
                    <a:pt x="293136" y="91730"/>
                  </a:lnTo>
                  <a:lnTo>
                    <a:pt x="292472" y="90596"/>
                  </a:lnTo>
                  <a:lnTo>
                    <a:pt x="291509" y="88092"/>
                  </a:lnTo>
                  <a:lnTo>
                    <a:pt x="290077" y="87098"/>
                  </a:lnTo>
                  <a:lnTo>
                    <a:pt x="288646" y="87537"/>
                  </a:lnTo>
                  <a:lnTo>
                    <a:pt x="289076" y="89524"/>
                  </a:lnTo>
                  <a:lnTo>
                    <a:pt x="289897" y="90619"/>
                  </a:lnTo>
                  <a:lnTo>
                    <a:pt x="289670" y="92199"/>
                  </a:lnTo>
                  <a:lnTo>
                    <a:pt x="288638" y="92927"/>
                  </a:lnTo>
                  <a:lnTo>
                    <a:pt x="288442" y="94421"/>
                  </a:lnTo>
                  <a:lnTo>
                    <a:pt x="287824" y="96408"/>
                  </a:lnTo>
                  <a:lnTo>
                    <a:pt x="287918" y="99186"/>
                  </a:lnTo>
                  <a:lnTo>
                    <a:pt x="286283" y="99772"/>
                  </a:lnTo>
                  <a:lnTo>
                    <a:pt x="285063" y="101971"/>
                  </a:lnTo>
                  <a:lnTo>
                    <a:pt x="284178" y="101501"/>
                  </a:lnTo>
                  <a:lnTo>
                    <a:pt x="283951" y="100070"/>
                  </a:lnTo>
                  <a:lnTo>
                    <a:pt x="283505" y="98607"/>
                  </a:lnTo>
                  <a:lnTo>
                    <a:pt x="281722" y="98051"/>
                  </a:lnTo>
                  <a:lnTo>
                    <a:pt x="281065" y="99412"/>
                  </a:lnTo>
                  <a:lnTo>
                    <a:pt x="280666" y="99874"/>
                  </a:lnTo>
                  <a:lnTo>
                    <a:pt x="280032" y="99968"/>
                  </a:lnTo>
                  <a:lnTo>
                    <a:pt x="280462" y="98857"/>
                  </a:lnTo>
                  <a:lnTo>
                    <a:pt x="280462" y="96776"/>
                  </a:lnTo>
                  <a:lnTo>
                    <a:pt x="280978" y="94601"/>
                  </a:lnTo>
                  <a:lnTo>
                    <a:pt x="279289" y="93819"/>
                  </a:lnTo>
                  <a:lnTo>
                    <a:pt x="278616" y="94304"/>
                  </a:lnTo>
                  <a:lnTo>
                    <a:pt x="278640" y="96181"/>
                  </a:lnTo>
                  <a:lnTo>
                    <a:pt x="278233" y="98920"/>
                  </a:lnTo>
                  <a:lnTo>
                    <a:pt x="276558" y="99350"/>
                  </a:lnTo>
                  <a:lnTo>
                    <a:pt x="275072" y="100578"/>
                  </a:lnTo>
                  <a:lnTo>
                    <a:pt x="272874" y="100602"/>
                  </a:lnTo>
                  <a:lnTo>
                    <a:pt x="271755" y="101196"/>
                  </a:lnTo>
                  <a:lnTo>
                    <a:pt x="271356" y="102644"/>
                  </a:lnTo>
                  <a:lnTo>
                    <a:pt x="269423" y="104138"/>
                  </a:lnTo>
                  <a:lnTo>
                    <a:pt x="269462" y="105929"/>
                  </a:lnTo>
                  <a:lnTo>
                    <a:pt x="270761" y="107744"/>
                  </a:lnTo>
                  <a:lnTo>
                    <a:pt x="270847" y="109325"/>
                  </a:lnTo>
                  <a:lnTo>
                    <a:pt x="273938" y="110929"/>
                  </a:lnTo>
                  <a:lnTo>
                    <a:pt x="273758" y="112540"/>
                  </a:lnTo>
                  <a:lnTo>
                    <a:pt x="273319" y="113291"/>
                  </a:lnTo>
                  <a:lnTo>
                    <a:pt x="272154" y="112994"/>
                  </a:lnTo>
                  <a:lnTo>
                    <a:pt x="269658" y="111601"/>
                  </a:lnTo>
                  <a:lnTo>
                    <a:pt x="267116" y="111304"/>
                  </a:lnTo>
                  <a:lnTo>
                    <a:pt x="266349" y="110663"/>
                  </a:lnTo>
                  <a:lnTo>
                    <a:pt x="266044" y="111124"/>
                  </a:lnTo>
                  <a:lnTo>
                    <a:pt x="266028" y="112196"/>
                  </a:lnTo>
                  <a:lnTo>
                    <a:pt x="265042" y="112978"/>
                  </a:lnTo>
                  <a:lnTo>
                    <a:pt x="263626" y="113057"/>
                  </a:lnTo>
                  <a:lnTo>
                    <a:pt x="261976" y="114207"/>
                  </a:lnTo>
                  <a:lnTo>
                    <a:pt x="263149" y="116006"/>
                  </a:lnTo>
                  <a:lnTo>
                    <a:pt x="262938" y="116718"/>
                  </a:lnTo>
                  <a:lnTo>
                    <a:pt x="263517" y="117579"/>
                  </a:lnTo>
                  <a:lnTo>
                    <a:pt x="266036" y="117735"/>
                  </a:lnTo>
                  <a:lnTo>
                    <a:pt x="267108" y="117508"/>
                  </a:lnTo>
                  <a:lnTo>
                    <a:pt x="267217" y="119041"/>
                  </a:lnTo>
                  <a:lnTo>
                    <a:pt x="266896" y="120575"/>
                  </a:lnTo>
                  <a:lnTo>
                    <a:pt x="265872" y="121123"/>
                  </a:lnTo>
                  <a:lnTo>
                    <a:pt x="264894" y="119714"/>
                  </a:lnTo>
                  <a:lnTo>
                    <a:pt x="260035" y="117015"/>
                  </a:lnTo>
                  <a:lnTo>
                    <a:pt x="258760" y="116757"/>
                  </a:lnTo>
                  <a:lnTo>
                    <a:pt x="258494" y="117602"/>
                  </a:lnTo>
                  <a:lnTo>
                    <a:pt x="258721" y="118705"/>
                  </a:lnTo>
                  <a:lnTo>
                    <a:pt x="257696" y="120043"/>
                  </a:lnTo>
                  <a:lnTo>
                    <a:pt x="255889" y="121795"/>
                  </a:lnTo>
                  <a:lnTo>
                    <a:pt x="254661" y="121318"/>
                  </a:lnTo>
                  <a:lnTo>
                    <a:pt x="253205" y="121733"/>
                  </a:lnTo>
                  <a:lnTo>
                    <a:pt x="252267" y="124729"/>
                  </a:lnTo>
                  <a:lnTo>
                    <a:pt x="251938" y="127726"/>
                  </a:lnTo>
                  <a:lnTo>
                    <a:pt x="253550" y="129822"/>
                  </a:lnTo>
                  <a:lnTo>
                    <a:pt x="254629" y="132584"/>
                  </a:lnTo>
                  <a:lnTo>
                    <a:pt x="256875" y="129188"/>
                  </a:lnTo>
                  <a:lnTo>
                    <a:pt x="257790" y="128797"/>
                  </a:lnTo>
                  <a:lnTo>
                    <a:pt x="257798" y="130268"/>
                  </a:lnTo>
                  <a:lnTo>
                    <a:pt x="256922" y="131794"/>
                  </a:lnTo>
                  <a:lnTo>
                    <a:pt x="256405" y="133671"/>
                  </a:lnTo>
                  <a:lnTo>
                    <a:pt x="256233" y="135792"/>
                  </a:lnTo>
                  <a:lnTo>
                    <a:pt x="254763" y="135846"/>
                  </a:lnTo>
                  <a:lnTo>
                    <a:pt x="253112" y="135565"/>
                  </a:lnTo>
                  <a:lnTo>
                    <a:pt x="252713" y="136237"/>
                  </a:lnTo>
                  <a:lnTo>
                    <a:pt x="252095" y="137818"/>
                  </a:lnTo>
                  <a:lnTo>
                    <a:pt x="252454" y="140001"/>
                  </a:lnTo>
                  <a:lnTo>
                    <a:pt x="253550" y="140822"/>
                  </a:lnTo>
                  <a:lnTo>
                    <a:pt x="256092" y="140744"/>
                  </a:lnTo>
                  <a:lnTo>
                    <a:pt x="258259" y="140900"/>
                  </a:lnTo>
                  <a:lnTo>
                    <a:pt x="260192" y="141690"/>
                  </a:lnTo>
                  <a:lnTo>
                    <a:pt x="260513" y="142355"/>
                  </a:lnTo>
                  <a:lnTo>
                    <a:pt x="258768" y="141980"/>
                  </a:lnTo>
                  <a:lnTo>
                    <a:pt x="255200" y="142183"/>
                  </a:lnTo>
                  <a:lnTo>
                    <a:pt x="253503" y="141886"/>
                  </a:lnTo>
                  <a:lnTo>
                    <a:pt x="250131" y="142089"/>
                  </a:lnTo>
                  <a:lnTo>
                    <a:pt x="247627" y="140845"/>
                  </a:lnTo>
                  <a:lnTo>
                    <a:pt x="246391" y="139602"/>
                  </a:lnTo>
                  <a:lnTo>
                    <a:pt x="244521" y="139281"/>
                  </a:lnTo>
                  <a:lnTo>
                    <a:pt x="242699" y="139781"/>
                  </a:lnTo>
                  <a:lnTo>
                    <a:pt x="241682" y="141526"/>
                  </a:lnTo>
                  <a:lnTo>
                    <a:pt x="240453" y="141949"/>
                  </a:lnTo>
                  <a:lnTo>
                    <a:pt x="237598" y="137630"/>
                  </a:lnTo>
                  <a:lnTo>
                    <a:pt x="235806" y="137341"/>
                  </a:lnTo>
                  <a:lnTo>
                    <a:pt x="234922" y="138350"/>
                  </a:lnTo>
                  <a:lnTo>
                    <a:pt x="235783" y="141057"/>
                  </a:lnTo>
                  <a:lnTo>
                    <a:pt x="235329" y="142723"/>
                  </a:lnTo>
                  <a:lnTo>
                    <a:pt x="234351" y="143967"/>
                  </a:lnTo>
                  <a:lnTo>
                    <a:pt x="233115" y="143889"/>
                  </a:lnTo>
                  <a:lnTo>
                    <a:pt x="232348" y="144413"/>
                  </a:lnTo>
                  <a:lnTo>
                    <a:pt x="232958" y="145555"/>
                  </a:lnTo>
                  <a:lnTo>
                    <a:pt x="234914" y="148458"/>
                  </a:lnTo>
                  <a:lnTo>
                    <a:pt x="236518" y="149725"/>
                  </a:lnTo>
                  <a:lnTo>
                    <a:pt x="237942" y="151485"/>
                  </a:lnTo>
                  <a:lnTo>
                    <a:pt x="238670" y="153003"/>
                  </a:lnTo>
                  <a:lnTo>
                    <a:pt x="240391" y="152933"/>
                  </a:lnTo>
                  <a:lnTo>
                    <a:pt x="240790" y="154161"/>
                  </a:lnTo>
                  <a:lnTo>
                    <a:pt x="239804" y="155945"/>
                  </a:lnTo>
                  <a:lnTo>
                    <a:pt x="239835" y="158777"/>
                  </a:lnTo>
                  <a:lnTo>
                    <a:pt x="239131" y="158925"/>
                  </a:lnTo>
                  <a:lnTo>
                    <a:pt x="238138" y="158299"/>
                  </a:lnTo>
                  <a:lnTo>
                    <a:pt x="236166" y="156555"/>
                  </a:lnTo>
                  <a:lnTo>
                    <a:pt x="235149" y="156219"/>
                  </a:lnTo>
                  <a:lnTo>
                    <a:pt x="234625" y="156719"/>
                  </a:lnTo>
                  <a:lnTo>
                    <a:pt x="234460" y="157916"/>
                  </a:lnTo>
                  <a:lnTo>
                    <a:pt x="234938" y="161046"/>
                  </a:lnTo>
                  <a:lnTo>
                    <a:pt x="233929" y="165513"/>
                  </a:lnTo>
                  <a:lnTo>
                    <a:pt x="234132" y="166819"/>
                  </a:lnTo>
                  <a:lnTo>
                    <a:pt x="233952" y="167930"/>
                  </a:lnTo>
                  <a:lnTo>
                    <a:pt x="233122" y="167124"/>
                  </a:lnTo>
                  <a:lnTo>
                    <a:pt x="232106" y="165395"/>
                  </a:lnTo>
                  <a:lnTo>
                    <a:pt x="230001" y="162712"/>
                  </a:lnTo>
                  <a:lnTo>
                    <a:pt x="227427" y="156868"/>
                  </a:lnTo>
                  <a:lnTo>
                    <a:pt x="224705" y="152909"/>
                  </a:lnTo>
                  <a:lnTo>
                    <a:pt x="223226" y="149537"/>
                  </a:lnTo>
                  <a:lnTo>
                    <a:pt x="220949" y="143192"/>
                  </a:lnTo>
                  <a:lnTo>
                    <a:pt x="219768" y="143099"/>
                  </a:lnTo>
                  <a:lnTo>
                    <a:pt x="218258" y="145829"/>
                  </a:lnTo>
                  <a:lnTo>
                    <a:pt x="216592" y="149420"/>
                  </a:lnTo>
                  <a:lnTo>
                    <a:pt x="215457" y="151188"/>
                  </a:lnTo>
                  <a:lnTo>
                    <a:pt x="212766" y="152948"/>
                  </a:lnTo>
                  <a:lnTo>
                    <a:pt x="211108" y="154732"/>
                  </a:lnTo>
                  <a:lnTo>
                    <a:pt x="209120" y="155358"/>
                  </a:lnTo>
                  <a:lnTo>
                    <a:pt x="206938" y="157392"/>
                  </a:lnTo>
                  <a:lnTo>
                    <a:pt x="205365" y="159137"/>
                  </a:lnTo>
                  <a:lnTo>
                    <a:pt x="203159" y="163205"/>
                  </a:lnTo>
                  <a:lnTo>
                    <a:pt x="202783" y="165825"/>
                  </a:lnTo>
                  <a:lnTo>
                    <a:pt x="202877" y="168587"/>
                  </a:lnTo>
                  <a:lnTo>
                    <a:pt x="203840" y="172507"/>
                  </a:lnTo>
                  <a:lnTo>
                    <a:pt x="204857" y="178202"/>
                  </a:lnTo>
                  <a:lnTo>
                    <a:pt x="206351" y="178813"/>
                  </a:lnTo>
                  <a:lnTo>
                    <a:pt x="207556" y="179775"/>
                  </a:lnTo>
                  <a:lnTo>
                    <a:pt x="207219" y="181496"/>
                  </a:lnTo>
                  <a:lnTo>
                    <a:pt x="205389" y="182583"/>
                  </a:lnTo>
                  <a:lnTo>
                    <a:pt x="199772" y="187974"/>
                  </a:lnTo>
                  <a:lnTo>
                    <a:pt x="195993" y="189898"/>
                  </a:lnTo>
                  <a:lnTo>
                    <a:pt x="194913" y="191252"/>
                  </a:lnTo>
                  <a:lnTo>
                    <a:pt x="193528" y="194108"/>
                  </a:lnTo>
                  <a:lnTo>
                    <a:pt x="191526" y="197714"/>
                  </a:lnTo>
                  <a:lnTo>
                    <a:pt x="190618" y="199990"/>
                  </a:lnTo>
                  <a:lnTo>
                    <a:pt x="188514" y="204403"/>
                  </a:lnTo>
                  <a:lnTo>
                    <a:pt x="185087" y="209332"/>
                  </a:lnTo>
                  <a:lnTo>
                    <a:pt x="181621" y="212993"/>
                  </a:lnTo>
                  <a:lnTo>
                    <a:pt x="177623" y="215927"/>
                  </a:lnTo>
                  <a:lnTo>
                    <a:pt x="175003" y="217327"/>
                  </a:lnTo>
                  <a:lnTo>
                    <a:pt x="165239" y="221427"/>
                  </a:lnTo>
                  <a:lnTo>
                    <a:pt x="160028" y="222991"/>
                  </a:lnTo>
                  <a:lnTo>
                    <a:pt x="150617" y="224134"/>
                  </a:lnTo>
                  <a:lnTo>
                    <a:pt x="146627" y="225988"/>
                  </a:lnTo>
                  <a:lnTo>
                    <a:pt x="141635" y="225386"/>
                  </a:lnTo>
                  <a:lnTo>
                    <a:pt x="136050" y="224986"/>
                  </a:lnTo>
                  <a:lnTo>
                    <a:pt x="128296" y="231182"/>
                  </a:lnTo>
                  <a:lnTo>
                    <a:pt x="121866" y="232692"/>
                  </a:lnTo>
                  <a:lnTo>
                    <a:pt x="116170" y="233827"/>
                  </a:lnTo>
                  <a:lnTo>
                    <a:pt x="113722" y="234844"/>
                  </a:lnTo>
                  <a:lnTo>
                    <a:pt x="108120" y="238419"/>
                  </a:lnTo>
                  <a:lnTo>
                    <a:pt x="104858" y="240054"/>
                  </a:lnTo>
                  <a:lnTo>
                    <a:pt x="98771" y="241885"/>
                  </a:lnTo>
                  <a:lnTo>
                    <a:pt x="96275" y="241697"/>
                  </a:lnTo>
                  <a:lnTo>
                    <a:pt x="92903" y="240015"/>
                  </a:lnTo>
                  <a:lnTo>
                    <a:pt x="89750" y="240406"/>
                  </a:lnTo>
                  <a:lnTo>
                    <a:pt x="86261" y="240164"/>
                  </a:lnTo>
                  <a:lnTo>
                    <a:pt x="83413" y="240320"/>
                  </a:lnTo>
                  <a:lnTo>
                    <a:pt x="81200" y="241713"/>
                  </a:lnTo>
                  <a:lnTo>
                    <a:pt x="68142" y="249114"/>
                  </a:lnTo>
                  <a:lnTo>
                    <a:pt x="65560" y="251133"/>
                  </a:lnTo>
                  <a:lnTo>
                    <a:pt x="62877" y="254066"/>
                  </a:lnTo>
                  <a:lnTo>
                    <a:pt x="59028" y="256781"/>
                  </a:lnTo>
                  <a:lnTo>
                    <a:pt x="55953" y="259910"/>
                  </a:lnTo>
                  <a:lnTo>
                    <a:pt x="49491" y="263173"/>
                  </a:lnTo>
                  <a:lnTo>
                    <a:pt x="42841" y="265645"/>
                  </a:lnTo>
                  <a:lnTo>
                    <a:pt x="39556" y="267702"/>
                  </a:lnTo>
                  <a:lnTo>
                    <a:pt x="37216" y="270495"/>
                  </a:lnTo>
                  <a:lnTo>
                    <a:pt x="33140" y="278006"/>
                  </a:lnTo>
                  <a:lnTo>
                    <a:pt x="32279" y="279907"/>
                  </a:lnTo>
                  <a:lnTo>
                    <a:pt x="30652" y="281886"/>
                  </a:lnTo>
                  <a:lnTo>
                    <a:pt x="28493" y="282606"/>
                  </a:lnTo>
                  <a:lnTo>
                    <a:pt x="27093" y="283248"/>
                  </a:lnTo>
                  <a:lnTo>
                    <a:pt x="27585" y="279477"/>
                  </a:lnTo>
                  <a:lnTo>
                    <a:pt x="26029" y="276128"/>
                  </a:lnTo>
                  <a:lnTo>
                    <a:pt x="27124" y="269737"/>
                  </a:lnTo>
                  <a:lnTo>
                    <a:pt x="26717" y="267828"/>
                  </a:lnTo>
                  <a:lnTo>
                    <a:pt x="24495" y="269071"/>
                  </a:lnTo>
                  <a:lnTo>
                    <a:pt x="23079" y="270433"/>
                  </a:lnTo>
                  <a:lnTo>
                    <a:pt x="19488" y="279696"/>
                  </a:lnTo>
                  <a:lnTo>
                    <a:pt x="17032" y="286917"/>
                  </a:lnTo>
                  <a:lnTo>
                    <a:pt x="18893" y="291063"/>
                  </a:lnTo>
                  <a:lnTo>
                    <a:pt x="19496" y="293473"/>
                  </a:lnTo>
                  <a:lnTo>
                    <a:pt x="19488" y="296062"/>
                  </a:lnTo>
                  <a:lnTo>
                    <a:pt x="18831" y="299786"/>
                  </a:lnTo>
                  <a:lnTo>
                    <a:pt x="18878" y="302212"/>
                  </a:lnTo>
                  <a:lnTo>
                    <a:pt x="18659" y="305443"/>
                  </a:lnTo>
                  <a:lnTo>
                    <a:pt x="14184" y="312937"/>
                  </a:lnTo>
                  <a:lnTo>
                    <a:pt x="12791" y="316200"/>
                  </a:lnTo>
                  <a:lnTo>
                    <a:pt x="11289" y="322474"/>
                  </a:lnTo>
                  <a:lnTo>
                    <a:pt x="11109" y="325385"/>
                  </a:lnTo>
                  <a:lnTo>
                    <a:pt x="11219" y="329742"/>
                  </a:lnTo>
                  <a:lnTo>
                    <a:pt x="13104" y="333560"/>
                  </a:lnTo>
                  <a:lnTo>
                    <a:pt x="14544" y="335923"/>
                  </a:lnTo>
                  <a:lnTo>
                    <a:pt x="16773" y="342760"/>
                  </a:lnTo>
                  <a:lnTo>
                    <a:pt x="19449" y="347306"/>
                  </a:lnTo>
                  <a:lnTo>
                    <a:pt x="23854" y="356467"/>
                  </a:lnTo>
                  <a:lnTo>
                    <a:pt x="28712" y="363900"/>
                  </a:lnTo>
                  <a:lnTo>
                    <a:pt x="29025" y="366747"/>
                  </a:lnTo>
                  <a:lnTo>
                    <a:pt x="28477" y="370580"/>
                  </a:lnTo>
                  <a:lnTo>
                    <a:pt x="28743" y="374547"/>
                  </a:lnTo>
                  <a:lnTo>
                    <a:pt x="27875" y="375713"/>
                  </a:lnTo>
                  <a:lnTo>
                    <a:pt x="25997" y="377082"/>
                  </a:lnTo>
                  <a:lnTo>
                    <a:pt x="23846" y="375321"/>
                  </a:lnTo>
                  <a:lnTo>
                    <a:pt x="22751" y="373796"/>
                  </a:lnTo>
                  <a:lnTo>
                    <a:pt x="21374" y="368179"/>
                  </a:lnTo>
                  <a:lnTo>
                    <a:pt x="20811" y="367858"/>
                  </a:lnTo>
                  <a:lnTo>
                    <a:pt x="19887" y="370314"/>
                  </a:lnTo>
                  <a:lnTo>
                    <a:pt x="18870" y="371386"/>
                  </a:lnTo>
                  <a:lnTo>
                    <a:pt x="17947" y="370659"/>
                  </a:lnTo>
                  <a:lnTo>
                    <a:pt x="17243" y="369728"/>
                  </a:lnTo>
                  <a:lnTo>
                    <a:pt x="17071" y="368758"/>
                  </a:lnTo>
                  <a:lnTo>
                    <a:pt x="17384" y="367600"/>
                  </a:lnTo>
                  <a:lnTo>
                    <a:pt x="17720" y="363391"/>
                  </a:lnTo>
                  <a:lnTo>
                    <a:pt x="15702" y="360989"/>
                  </a:lnTo>
                  <a:lnTo>
                    <a:pt x="13910" y="358407"/>
                  </a:lnTo>
                  <a:lnTo>
                    <a:pt x="11978" y="357774"/>
                  </a:lnTo>
                  <a:lnTo>
                    <a:pt x="10789" y="358939"/>
                  </a:lnTo>
                  <a:lnTo>
                    <a:pt x="10750" y="360543"/>
                  </a:lnTo>
                  <a:lnTo>
                    <a:pt x="13339" y="365034"/>
                  </a:lnTo>
                  <a:lnTo>
                    <a:pt x="15006" y="369900"/>
                  </a:lnTo>
                  <a:lnTo>
                    <a:pt x="17579" y="372943"/>
                  </a:lnTo>
                  <a:lnTo>
                    <a:pt x="19097" y="373726"/>
                  </a:lnTo>
                  <a:lnTo>
                    <a:pt x="20795" y="375580"/>
                  </a:lnTo>
                  <a:lnTo>
                    <a:pt x="20427" y="379687"/>
                  </a:lnTo>
                  <a:lnTo>
                    <a:pt x="19199" y="381221"/>
                  </a:lnTo>
                  <a:lnTo>
                    <a:pt x="18174" y="382003"/>
                  </a:lnTo>
                  <a:lnTo>
                    <a:pt x="14833" y="381095"/>
                  </a:lnTo>
                  <a:lnTo>
                    <a:pt x="14059" y="378138"/>
                  </a:lnTo>
                  <a:lnTo>
                    <a:pt x="11446" y="372325"/>
                  </a:lnTo>
                  <a:lnTo>
                    <a:pt x="10601" y="370072"/>
                  </a:lnTo>
                  <a:lnTo>
                    <a:pt x="9881" y="369462"/>
                  </a:lnTo>
                  <a:lnTo>
                    <a:pt x="9592" y="370573"/>
                  </a:lnTo>
                  <a:lnTo>
                    <a:pt x="9647" y="372575"/>
                  </a:lnTo>
                  <a:lnTo>
                    <a:pt x="9161" y="373436"/>
                  </a:lnTo>
                  <a:lnTo>
                    <a:pt x="8653" y="373350"/>
                  </a:lnTo>
                  <a:lnTo>
                    <a:pt x="7620" y="372302"/>
                  </a:lnTo>
                  <a:lnTo>
                    <a:pt x="6689" y="371738"/>
                  </a:lnTo>
                  <a:lnTo>
                    <a:pt x="6126" y="371934"/>
                  </a:lnTo>
                  <a:lnTo>
                    <a:pt x="7143" y="373381"/>
                  </a:lnTo>
                  <a:lnTo>
                    <a:pt x="9380" y="377668"/>
                  </a:lnTo>
                  <a:lnTo>
                    <a:pt x="17642" y="388183"/>
                  </a:lnTo>
                  <a:lnTo>
                    <a:pt x="24644" y="400435"/>
                  </a:lnTo>
                  <a:lnTo>
                    <a:pt x="26185" y="405285"/>
                  </a:lnTo>
                  <a:lnTo>
                    <a:pt x="26959" y="415957"/>
                  </a:lnTo>
                  <a:lnTo>
                    <a:pt x="27656" y="418538"/>
                  </a:lnTo>
                  <a:lnTo>
                    <a:pt x="31787" y="423850"/>
                  </a:lnTo>
                  <a:lnTo>
                    <a:pt x="35831" y="430007"/>
                  </a:lnTo>
                  <a:lnTo>
                    <a:pt x="37020" y="433074"/>
                  </a:lnTo>
                  <a:lnTo>
                    <a:pt x="36997" y="435703"/>
                  </a:lnTo>
                  <a:lnTo>
                    <a:pt x="37818" y="438198"/>
                  </a:lnTo>
                  <a:lnTo>
                    <a:pt x="42841" y="444974"/>
                  </a:lnTo>
                  <a:lnTo>
                    <a:pt x="45079" y="452249"/>
                  </a:lnTo>
                  <a:lnTo>
                    <a:pt x="45352" y="454910"/>
                  </a:lnTo>
                  <a:lnTo>
                    <a:pt x="44711" y="459478"/>
                  </a:lnTo>
                  <a:lnTo>
                    <a:pt x="45298" y="467560"/>
                  </a:lnTo>
                  <a:lnTo>
                    <a:pt x="45861" y="471956"/>
                  </a:lnTo>
                  <a:lnTo>
                    <a:pt x="47684" y="480672"/>
                  </a:lnTo>
                  <a:lnTo>
                    <a:pt x="49859" y="486962"/>
                  </a:lnTo>
                  <a:lnTo>
                    <a:pt x="52433" y="490874"/>
                  </a:lnTo>
                  <a:lnTo>
                    <a:pt x="55953" y="499573"/>
                  </a:lnTo>
                  <a:lnTo>
                    <a:pt x="61304" y="509619"/>
                  </a:lnTo>
                  <a:lnTo>
                    <a:pt x="62173" y="514587"/>
                  </a:lnTo>
                  <a:lnTo>
                    <a:pt x="61899" y="527832"/>
                  </a:lnTo>
                  <a:lnTo>
                    <a:pt x="61515" y="532150"/>
                  </a:lnTo>
                  <a:lnTo>
                    <a:pt x="60342" y="532893"/>
                  </a:lnTo>
                  <a:lnTo>
                    <a:pt x="59552" y="534716"/>
                  </a:lnTo>
                  <a:lnTo>
                    <a:pt x="60694" y="543432"/>
                  </a:lnTo>
                  <a:lnTo>
                    <a:pt x="60960" y="548407"/>
                  </a:lnTo>
                  <a:lnTo>
                    <a:pt x="59231" y="553101"/>
                  </a:lnTo>
                  <a:lnTo>
                    <a:pt x="57275" y="557271"/>
                  </a:lnTo>
                  <a:lnTo>
                    <a:pt x="53841" y="560119"/>
                  </a:lnTo>
                  <a:lnTo>
                    <a:pt x="49953" y="560213"/>
                  </a:lnTo>
                  <a:lnTo>
                    <a:pt x="48145" y="558554"/>
                  </a:lnTo>
                  <a:lnTo>
                    <a:pt x="45838" y="556857"/>
                  </a:lnTo>
                  <a:lnTo>
                    <a:pt x="45431" y="564438"/>
                  </a:lnTo>
                  <a:lnTo>
                    <a:pt x="45384" y="570947"/>
                  </a:lnTo>
                  <a:lnTo>
                    <a:pt x="46088" y="573427"/>
                  </a:lnTo>
                  <a:lnTo>
                    <a:pt x="46166" y="576352"/>
                  </a:lnTo>
                  <a:lnTo>
                    <a:pt x="48779" y="578629"/>
                  </a:lnTo>
                  <a:lnTo>
                    <a:pt x="50250" y="577745"/>
                  </a:lnTo>
                  <a:lnTo>
                    <a:pt x="52065" y="577620"/>
                  </a:lnTo>
                  <a:lnTo>
                    <a:pt x="58378" y="580843"/>
                  </a:lnTo>
                  <a:lnTo>
                    <a:pt x="61922" y="583503"/>
                  </a:lnTo>
                  <a:lnTo>
                    <a:pt x="67634" y="590654"/>
                  </a:lnTo>
                  <a:lnTo>
                    <a:pt x="72688" y="592539"/>
                  </a:lnTo>
                  <a:lnTo>
                    <a:pt x="79275" y="595794"/>
                  </a:lnTo>
                  <a:lnTo>
                    <a:pt x="86926" y="596826"/>
                  </a:lnTo>
                  <a:lnTo>
                    <a:pt x="93044" y="597014"/>
                  </a:lnTo>
                  <a:lnTo>
                    <a:pt x="102659" y="598728"/>
                  </a:lnTo>
                  <a:lnTo>
                    <a:pt x="104717" y="598118"/>
                  </a:lnTo>
                  <a:lnTo>
                    <a:pt x="108832" y="597586"/>
                  </a:lnTo>
                  <a:lnTo>
                    <a:pt x="111977" y="596474"/>
                  </a:lnTo>
                  <a:lnTo>
                    <a:pt x="114809" y="595762"/>
                  </a:lnTo>
                  <a:lnTo>
                    <a:pt x="123258" y="589120"/>
                  </a:lnTo>
                  <a:lnTo>
                    <a:pt x="131496" y="582283"/>
                  </a:lnTo>
                  <a:lnTo>
                    <a:pt x="135572" y="581743"/>
                  </a:lnTo>
                  <a:lnTo>
                    <a:pt x="139226" y="581665"/>
                  </a:lnTo>
                  <a:lnTo>
                    <a:pt x="143685" y="579333"/>
                  </a:lnTo>
                  <a:lnTo>
                    <a:pt x="147738" y="572269"/>
                  </a:lnTo>
                  <a:lnTo>
                    <a:pt x="149803" y="570696"/>
                  </a:lnTo>
                  <a:lnTo>
                    <a:pt x="152549" y="568936"/>
                  </a:lnTo>
                  <a:lnTo>
                    <a:pt x="160349" y="567903"/>
                  </a:lnTo>
                  <a:lnTo>
                    <a:pt x="164942" y="568631"/>
                  </a:lnTo>
                  <a:lnTo>
                    <a:pt x="167398" y="567488"/>
                  </a:lnTo>
                  <a:lnTo>
                    <a:pt x="173634" y="566214"/>
                  </a:lnTo>
                  <a:lnTo>
                    <a:pt x="186604" y="565040"/>
                  </a:lnTo>
                  <a:lnTo>
                    <a:pt x="193724" y="565987"/>
                  </a:lnTo>
                  <a:lnTo>
                    <a:pt x="198480" y="565830"/>
                  </a:lnTo>
                  <a:lnTo>
                    <a:pt x="201000" y="566299"/>
                  </a:lnTo>
                  <a:lnTo>
                    <a:pt x="202971" y="569390"/>
                  </a:lnTo>
                  <a:lnTo>
                    <a:pt x="216733" y="566730"/>
                  </a:lnTo>
                  <a:lnTo>
                    <a:pt x="220644" y="566542"/>
                  </a:lnTo>
                  <a:lnTo>
                    <a:pt x="223093" y="566988"/>
                  </a:lnTo>
                  <a:lnTo>
                    <a:pt x="226176" y="569296"/>
                  </a:lnTo>
                  <a:lnTo>
                    <a:pt x="229633" y="567113"/>
                  </a:lnTo>
                  <a:lnTo>
                    <a:pt x="232740" y="567403"/>
                  </a:lnTo>
                  <a:lnTo>
                    <a:pt x="235884" y="565298"/>
                  </a:lnTo>
                  <a:lnTo>
                    <a:pt x="240665" y="558992"/>
                  </a:lnTo>
                  <a:lnTo>
                    <a:pt x="242839" y="555057"/>
                  </a:lnTo>
                  <a:lnTo>
                    <a:pt x="246321" y="546772"/>
                  </a:lnTo>
                  <a:lnTo>
                    <a:pt x="248903" y="543799"/>
                  </a:lnTo>
                  <a:lnTo>
                    <a:pt x="251742" y="542321"/>
                  </a:lnTo>
                  <a:lnTo>
                    <a:pt x="255075" y="541844"/>
                  </a:lnTo>
                  <a:lnTo>
                    <a:pt x="260215" y="540349"/>
                  </a:lnTo>
                  <a:lnTo>
                    <a:pt x="271363" y="533378"/>
                  </a:lnTo>
                  <a:lnTo>
                    <a:pt x="275690" y="531876"/>
                  </a:lnTo>
                  <a:lnTo>
                    <a:pt x="277974" y="530562"/>
                  </a:lnTo>
                  <a:lnTo>
                    <a:pt x="285649" y="525156"/>
                  </a:lnTo>
                  <a:lnTo>
                    <a:pt x="290461" y="524115"/>
                  </a:lnTo>
                  <a:lnTo>
                    <a:pt x="304574" y="525516"/>
                  </a:lnTo>
                  <a:lnTo>
                    <a:pt x="311263" y="525156"/>
                  </a:lnTo>
                  <a:lnTo>
                    <a:pt x="316442" y="524311"/>
                  </a:lnTo>
                  <a:lnTo>
                    <a:pt x="324305" y="521401"/>
                  </a:lnTo>
                  <a:lnTo>
                    <a:pt x="332864" y="519210"/>
                  </a:lnTo>
                  <a:lnTo>
                    <a:pt x="343371" y="514610"/>
                  </a:lnTo>
                  <a:lnTo>
                    <a:pt x="352149" y="509853"/>
                  </a:lnTo>
                  <a:lnTo>
                    <a:pt x="357460" y="508758"/>
                  </a:lnTo>
                  <a:lnTo>
                    <a:pt x="365824" y="507921"/>
                  </a:lnTo>
                  <a:lnTo>
                    <a:pt x="378138" y="506685"/>
                  </a:lnTo>
                  <a:lnTo>
                    <a:pt x="392478" y="507326"/>
                  </a:lnTo>
                  <a:lnTo>
                    <a:pt x="396108" y="506348"/>
                  </a:lnTo>
                  <a:lnTo>
                    <a:pt x="397892" y="505480"/>
                  </a:lnTo>
                  <a:lnTo>
                    <a:pt x="400403" y="504549"/>
                  </a:lnTo>
                  <a:lnTo>
                    <a:pt x="403501" y="505198"/>
                  </a:lnTo>
                  <a:lnTo>
                    <a:pt x="405880" y="505903"/>
                  </a:lnTo>
                  <a:lnTo>
                    <a:pt x="413077" y="509697"/>
                  </a:lnTo>
                  <a:lnTo>
                    <a:pt x="423920" y="517685"/>
                  </a:lnTo>
                  <a:lnTo>
                    <a:pt x="426315" y="518021"/>
                  </a:lnTo>
                  <a:lnTo>
                    <a:pt x="433449" y="516198"/>
                  </a:lnTo>
                  <a:lnTo>
                    <a:pt x="435836" y="516378"/>
                  </a:lnTo>
                  <a:lnTo>
                    <a:pt x="445818" y="522246"/>
                  </a:lnTo>
                  <a:lnTo>
                    <a:pt x="449957" y="522371"/>
                  </a:lnTo>
                  <a:lnTo>
                    <a:pt x="453266" y="522222"/>
                  </a:lnTo>
                  <a:lnTo>
                    <a:pt x="455770" y="522856"/>
                  </a:lnTo>
                  <a:lnTo>
                    <a:pt x="458430" y="524452"/>
                  </a:lnTo>
                  <a:lnTo>
                    <a:pt x="461583" y="528144"/>
                  </a:lnTo>
                  <a:lnTo>
                    <a:pt x="468256" y="531689"/>
                  </a:lnTo>
                  <a:lnTo>
                    <a:pt x="468592" y="534552"/>
                  </a:lnTo>
                  <a:lnTo>
                    <a:pt x="468100" y="536414"/>
                  </a:lnTo>
                  <a:lnTo>
                    <a:pt x="466597" y="536485"/>
                  </a:lnTo>
                  <a:lnTo>
                    <a:pt x="465322" y="536883"/>
                  </a:lnTo>
                  <a:lnTo>
                    <a:pt x="466926" y="542884"/>
                  </a:lnTo>
                  <a:lnTo>
                    <a:pt x="469727" y="547735"/>
                  </a:lnTo>
                  <a:lnTo>
                    <a:pt x="476455" y="548392"/>
                  </a:lnTo>
                  <a:lnTo>
                    <a:pt x="478904" y="550089"/>
                  </a:lnTo>
                  <a:lnTo>
                    <a:pt x="480476" y="552006"/>
                  </a:lnTo>
                  <a:lnTo>
                    <a:pt x="481705" y="555049"/>
                  </a:lnTo>
                  <a:lnTo>
                    <a:pt x="482620" y="559814"/>
                  </a:lnTo>
                  <a:lnTo>
                    <a:pt x="485992" y="563788"/>
                  </a:lnTo>
                  <a:lnTo>
                    <a:pt x="489137" y="567183"/>
                  </a:lnTo>
                  <a:lnTo>
                    <a:pt x="489872" y="568584"/>
                  </a:lnTo>
                  <a:lnTo>
                    <a:pt x="491351" y="573395"/>
                  </a:lnTo>
                  <a:lnTo>
                    <a:pt x="491914" y="574803"/>
                  </a:lnTo>
                  <a:lnTo>
                    <a:pt x="493142" y="579568"/>
                  </a:lnTo>
                  <a:lnTo>
                    <a:pt x="494934" y="585013"/>
                  </a:lnTo>
                  <a:lnTo>
                    <a:pt x="494441" y="585569"/>
                  </a:lnTo>
                  <a:lnTo>
                    <a:pt x="493377" y="585451"/>
                  </a:lnTo>
                  <a:lnTo>
                    <a:pt x="491484" y="584066"/>
                  </a:lnTo>
                  <a:lnTo>
                    <a:pt x="489817" y="582525"/>
                  </a:lnTo>
                  <a:lnTo>
                    <a:pt x="488925" y="582768"/>
                  </a:lnTo>
                  <a:lnTo>
                    <a:pt x="487908" y="583824"/>
                  </a:lnTo>
                  <a:lnTo>
                    <a:pt x="487760" y="585130"/>
                  </a:lnTo>
                  <a:lnTo>
                    <a:pt x="489246" y="584786"/>
                  </a:lnTo>
                  <a:lnTo>
                    <a:pt x="490115" y="584974"/>
                  </a:lnTo>
                  <a:lnTo>
                    <a:pt x="492172" y="586640"/>
                  </a:lnTo>
                  <a:lnTo>
                    <a:pt x="494089" y="588581"/>
                  </a:lnTo>
                  <a:lnTo>
                    <a:pt x="495607" y="589715"/>
                  </a:lnTo>
                  <a:lnTo>
                    <a:pt x="499268" y="594550"/>
                  </a:lnTo>
                  <a:lnTo>
                    <a:pt x="500700" y="593470"/>
                  </a:lnTo>
                  <a:lnTo>
                    <a:pt x="502452" y="592508"/>
                  </a:lnTo>
                  <a:lnTo>
                    <a:pt x="505237" y="595136"/>
                  </a:lnTo>
                  <a:lnTo>
                    <a:pt x="506348" y="595661"/>
                  </a:lnTo>
                  <a:lnTo>
                    <a:pt x="506982" y="594652"/>
                  </a:lnTo>
                  <a:lnTo>
                    <a:pt x="505926" y="589934"/>
                  </a:lnTo>
                  <a:lnTo>
                    <a:pt x="504870" y="588792"/>
                  </a:lnTo>
                  <a:lnTo>
                    <a:pt x="504619" y="587118"/>
                  </a:lnTo>
                  <a:lnTo>
                    <a:pt x="505926" y="585921"/>
                  </a:lnTo>
                  <a:lnTo>
                    <a:pt x="506560" y="584489"/>
                  </a:lnTo>
                  <a:lnTo>
                    <a:pt x="509665" y="580961"/>
                  </a:lnTo>
                  <a:lnTo>
                    <a:pt x="516464" y="570422"/>
                  </a:lnTo>
                  <a:lnTo>
                    <a:pt x="518553" y="569218"/>
                  </a:lnTo>
                  <a:lnTo>
                    <a:pt x="520963" y="566910"/>
                  </a:lnTo>
                  <a:lnTo>
                    <a:pt x="524217" y="565150"/>
                  </a:lnTo>
                  <a:lnTo>
                    <a:pt x="527581" y="563061"/>
                  </a:lnTo>
                  <a:lnTo>
                    <a:pt x="529725" y="562247"/>
                  </a:lnTo>
                  <a:lnTo>
                    <a:pt x="531829" y="561817"/>
                  </a:lnTo>
                  <a:lnTo>
                    <a:pt x="534184" y="559884"/>
                  </a:lnTo>
                  <a:lnTo>
                    <a:pt x="536750" y="554658"/>
                  </a:lnTo>
                  <a:lnTo>
                    <a:pt x="538682" y="548470"/>
                  </a:lnTo>
                  <a:lnTo>
                    <a:pt x="540748" y="545747"/>
                  </a:lnTo>
                  <a:lnTo>
                    <a:pt x="543909" y="542845"/>
                  </a:lnTo>
                  <a:lnTo>
                    <a:pt x="546342" y="538816"/>
                  </a:lnTo>
                  <a:lnTo>
                    <a:pt x="546146" y="535663"/>
                  </a:lnTo>
                  <a:lnTo>
                    <a:pt x="546177" y="532447"/>
                  </a:lnTo>
                  <a:lnTo>
                    <a:pt x="547930" y="534927"/>
                  </a:lnTo>
                  <a:lnTo>
                    <a:pt x="549033" y="537447"/>
                  </a:lnTo>
                  <a:lnTo>
                    <a:pt x="550778" y="545872"/>
                  </a:lnTo>
                  <a:lnTo>
                    <a:pt x="549283" y="547726"/>
                  </a:lnTo>
                  <a:lnTo>
                    <a:pt x="547703" y="548658"/>
                  </a:lnTo>
                  <a:lnTo>
                    <a:pt x="548008" y="551615"/>
                  </a:lnTo>
                  <a:lnTo>
                    <a:pt x="549064" y="555472"/>
                  </a:lnTo>
                  <a:lnTo>
                    <a:pt x="549455" y="558562"/>
                  </a:lnTo>
                  <a:lnTo>
                    <a:pt x="546138" y="561824"/>
                  </a:lnTo>
                  <a:lnTo>
                    <a:pt x="543275" y="565924"/>
                  </a:lnTo>
                  <a:lnTo>
                    <a:pt x="539840" y="573888"/>
                  </a:lnTo>
                  <a:lnTo>
                    <a:pt x="539621" y="576298"/>
                  </a:lnTo>
                  <a:lnTo>
                    <a:pt x="539082" y="579646"/>
                  </a:lnTo>
                  <a:lnTo>
                    <a:pt x="539285" y="582596"/>
                  </a:lnTo>
                  <a:lnTo>
                    <a:pt x="539817" y="585451"/>
                  </a:lnTo>
                  <a:lnTo>
                    <a:pt x="538972" y="589879"/>
                  </a:lnTo>
                  <a:lnTo>
                    <a:pt x="537587" y="593838"/>
                  </a:lnTo>
                  <a:lnTo>
                    <a:pt x="535772" y="593940"/>
                  </a:lnTo>
                  <a:lnTo>
                    <a:pt x="534536" y="593791"/>
                  </a:lnTo>
                  <a:lnTo>
                    <a:pt x="531822" y="594143"/>
                  </a:lnTo>
                  <a:lnTo>
                    <a:pt x="529318" y="593908"/>
                  </a:lnTo>
                  <a:lnTo>
                    <a:pt x="526447" y="602561"/>
                  </a:lnTo>
                  <a:lnTo>
                    <a:pt x="528269" y="602968"/>
                  </a:lnTo>
                  <a:lnTo>
                    <a:pt x="529662" y="602475"/>
                  </a:lnTo>
                  <a:lnTo>
                    <a:pt x="532174" y="602475"/>
                  </a:lnTo>
                  <a:lnTo>
                    <a:pt x="534982" y="600926"/>
                  </a:lnTo>
                  <a:lnTo>
                    <a:pt x="539089" y="599658"/>
                  </a:lnTo>
                  <a:lnTo>
                    <a:pt x="541437" y="600104"/>
                  </a:lnTo>
                  <a:lnTo>
                    <a:pt x="544190" y="599964"/>
                  </a:lnTo>
                  <a:lnTo>
                    <a:pt x="548196" y="588886"/>
                  </a:lnTo>
                  <a:lnTo>
                    <a:pt x="549189" y="581680"/>
                  </a:lnTo>
                  <a:lnTo>
                    <a:pt x="551231" y="578449"/>
                  </a:lnTo>
                  <a:lnTo>
                    <a:pt x="551865" y="576220"/>
                  </a:lnTo>
                  <a:lnTo>
                    <a:pt x="552921" y="574107"/>
                  </a:lnTo>
                  <a:lnTo>
                    <a:pt x="555049" y="577737"/>
                  </a:lnTo>
                  <a:lnTo>
                    <a:pt x="556763" y="581266"/>
                  </a:lnTo>
                  <a:lnTo>
                    <a:pt x="560533" y="586993"/>
                  </a:lnTo>
                  <a:lnTo>
                    <a:pt x="561715" y="589848"/>
                  </a:lnTo>
                  <a:lnTo>
                    <a:pt x="562184" y="596795"/>
                  </a:lnTo>
                  <a:lnTo>
                    <a:pt x="559736" y="604853"/>
                  </a:lnTo>
                  <a:lnTo>
                    <a:pt x="558265" y="607161"/>
                  </a:lnTo>
                  <a:lnTo>
                    <a:pt x="556489" y="609172"/>
                  </a:lnTo>
                  <a:lnTo>
                    <a:pt x="555002" y="612560"/>
                  </a:lnTo>
                  <a:lnTo>
                    <a:pt x="559501" y="613420"/>
                  </a:lnTo>
                  <a:lnTo>
                    <a:pt x="562419" y="613358"/>
                  </a:lnTo>
                  <a:lnTo>
                    <a:pt x="566980" y="610893"/>
                  </a:lnTo>
                  <a:lnTo>
                    <a:pt x="567879" y="610565"/>
                  </a:lnTo>
                  <a:lnTo>
                    <a:pt x="570172" y="610525"/>
                  </a:lnTo>
                  <a:lnTo>
                    <a:pt x="571048" y="609234"/>
                  </a:lnTo>
                  <a:lnTo>
                    <a:pt x="573293" y="608006"/>
                  </a:lnTo>
                  <a:lnTo>
                    <a:pt x="574967" y="606566"/>
                  </a:lnTo>
                  <a:lnTo>
                    <a:pt x="577135" y="605432"/>
                  </a:lnTo>
                  <a:lnTo>
                    <a:pt x="579107" y="606184"/>
                  </a:lnTo>
                  <a:lnTo>
                    <a:pt x="579552" y="606833"/>
                  </a:lnTo>
                  <a:lnTo>
                    <a:pt x="580045" y="607560"/>
                  </a:lnTo>
                  <a:lnTo>
                    <a:pt x="579318" y="609156"/>
                  </a:lnTo>
                  <a:lnTo>
                    <a:pt x="579255" y="612528"/>
                  </a:lnTo>
                  <a:lnTo>
                    <a:pt x="577964" y="612160"/>
                  </a:lnTo>
                  <a:lnTo>
                    <a:pt x="576814" y="610158"/>
                  </a:lnTo>
                  <a:lnTo>
                    <a:pt x="575374" y="610674"/>
                  </a:lnTo>
                  <a:lnTo>
                    <a:pt x="574373" y="612184"/>
                  </a:lnTo>
                  <a:lnTo>
                    <a:pt x="572222" y="611707"/>
                  </a:lnTo>
                  <a:lnTo>
                    <a:pt x="572581" y="612692"/>
                  </a:lnTo>
                  <a:lnTo>
                    <a:pt x="573732" y="614625"/>
                  </a:lnTo>
                  <a:lnTo>
                    <a:pt x="578277" y="618349"/>
                  </a:lnTo>
                  <a:lnTo>
                    <a:pt x="583135" y="623285"/>
                  </a:lnTo>
                  <a:lnTo>
                    <a:pt x="584943" y="625617"/>
                  </a:lnTo>
                  <a:lnTo>
                    <a:pt x="588901" y="633057"/>
                  </a:lnTo>
                  <a:lnTo>
                    <a:pt x="591718" y="640966"/>
                  </a:lnTo>
                  <a:lnTo>
                    <a:pt x="591491" y="643306"/>
                  </a:lnTo>
                  <a:lnTo>
                    <a:pt x="590106" y="647530"/>
                  </a:lnTo>
                  <a:lnTo>
                    <a:pt x="589113" y="651825"/>
                  </a:lnTo>
                  <a:lnTo>
                    <a:pt x="589199" y="654078"/>
                  </a:lnTo>
                  <a:lnTo>
                    <a:pt x="590114" y="656934"/>
                  </a:lnTo>
                  <a:lnTo>
                    <a:pt x="592109" y="659860"/>
                  </a:lnTo>
                  <a:lnTo>
                    <a:pt x="599510" y="667848"/>
                  </a:lnTo>
                  <a:lnTo>
                    <a:pt x="603422" y="674889"/>
                  </a:lnTo>
                  <a:lnTo>
                    <a:pt x="608624" y="678542"/>
                  </a:lnTo>
                  <a:lnTo>
                    <a:pt x="617050" y="679888"/>
                  </a:lnTo>
                  <a:lnTo>
                    <a:pt x="621501" y="682532"/>
                  </a:lnTo>
                  <a:lnTo>
                    <a:pt x="626125" y="687868"/>
                  </a:lnTo>
                  <a:lnTo>
                    <a:pt x="627596" y="688321"/>
                  </a:lnTo>
                  <a:lnTo>
                    <a:pt x="629841" y="688541"/>
                  </a:lnTo>
                  <a:lnTo>
                    <a:pt x="632720" y="685294"/>
                  </a:lnTo>
                  <a:lnTo>
                    <a:pt x="637109" y="685638"/>
                  </a:lnTo>
                  <a:lnTo>
                    <a:pt x="642883" y="688862"/>
                  </a:lnTo>
                  <a:lnTo>
                    <a:pt x="646317" y="688095"/>
                  </a:lnTo>
                  <a:lnTo>
                    <a:pt x="648766" y="688494"/>
                  </a:lnTo>
                  <a:lnTo>
                    <a:pt x="652193" y="690316"/>
                  </a:lnTo>
                  <a:lnTo>
                    <a:pt x="657208" y="693923"/>
                  </a:lnTo>
                  <a:lnTo>
                    <a:pt x="662527" y="695738"/>
                  </a:lnTo>
                  <a:lnTo>
                    <a:pt x="665688" y="698468"/>
                  </a:lnTo>
                  <a:lnTo>
                    <a:pt x="668145" y="698875"/>
                  </a:lnTo>
                  <a:lnTo>
                    <a:pt x="672549" y="700651"/>
                  </a:lnTo>
                  <a:lnTo>
                    <a:pt x="675788" y="699134"/>
                  </a:lnTo>
                  <a:lnTo>
                    <a:pt x="678542" y="697225"/>
                  </a:lnTo>
                  <a:lnTo>
                    <a:pt x="684902" y="690614"/>
                  </a:lnTo>
                  <a:lnTo>
                    <a:pt x="689886" y="687430"/>
                  </a:lnTo>
                  <a:lnTo>
                    <a:pt x="692507" y="686194"/>
                  </a:lnTo>
                  <a:lnTo>
                    <a:pt x="694611" y="685646"/>
                  </a:lnTo>
                  <a:lnTo>
                    <a:pt x="697279" y="683581"/>
                  </a:lnTo>
                  <a:lnTo>
                    <a:pt x="695620" y="682125"/>
                  </a:lnTo>
                  <a:lnTo>
                    <a:pt x="694048" y="682368"/>
                  </a:lnTo>
                  <a:lnTo>
                    <a:pt x="691357" y="681547"/>
                  </a:lnTo>
                  <a:lnTo>
                    <a:pt x="692890" y="680592"/>
                  </a:lnTo>
                  <a:lnTo>
                    <a:pt x="694494" y="679880"/>
                  </a:lnTo>
                  <a:lnTo>
                    <a:pt x="702239" y="674967"/>
                  </a:lnTo>
                  <a:lnTo>
                    <a:pt x="704297" y="676422"/>
                  </a:lnTo>
                  <a:lnTo>
                    <a:pt x="705721" y="678049"/>
                  </a:lnTo>
                  <a:lnTo>
                    <a:pt x="707262" y="680279"/>
                  </a:lnTo>
                  <a:lnTo>
                    <a:pt x="706104" y="683432"/>
                  </a:lnTo>
                  <a:lnTo>
                    <a:pt x="705071" y="684918"/>
                  </a:lnTo>
                  <a:lnTo>
                    <a:pt x="702685" y="687304"/>
                  </a:lnTo>
                  <a:lnTo>
                    <a:pt x="699806" y="687398"/>
                  </a:lnTo>
                  <a:lnTo>
                    <a:pt x="698437" y="687203"/>
                  </a:lnTo>
                  <a:lnTo>
                    <a:pt x="701277" y="689879"/>
                  </a:lnTo>
                  <a:lnTo>
                    <a:pt x="703734" y="691678"/>
                  </a:lnTo>
                  <a:lnTo>
                    <a:pt x="708819" y="688407"/>
                  </a:lnTo>
                  <a:lnTo>
                    <a:pt x="710086" y="685834"/>
                  </a:lnTo>
                  <a:lnTo>
                    <a:pt x="711049" y="684340"/>
                  </a:lnTo>
                  <a:lnTo>
                    <a:pt x="712660" y="684011"/>
                  </a:lnTo>
                  <a:lnTo>
                    <a:pt x="715070" y="684511"/>
                  </a:lnTo>
                  <a:lnTo>
                    <a:pt x="716001" y="686397"/>
                  </a:lnTo>
                  <a:lnTo>
                    <a:pt x="716525" y="688697"/>
                  </a:lnTo>
                  <a:lnTo>
                    <a:pt x="714780" y="689323"/>
                  </a:lnTo>
                  <a:lnTo>
                    <a:pt x="713935" y="691028"/>
                  </a:lnTo>
                  <a:lnTo>
                    <a:pt x="713341" y="692648"/>
                  </a:lnTo>
                  <a:lnTo>
                    <a:pt x="716376" y="694729"/>
                  </a:lnTo>
                  <a:lnTo>
                    <a:pt x="717933" y="696051"/>
                  </a:lnTo>
                  <a:lnTo>
                    <a:pt x="719811" y="696020"/>
                  </a:lnTo>
                  <a:lnTo>
                    <a:pt x="721978" y="696341"/>
                  </a:lnTo>
                  <a:lnTo>
                    <a:pt x="723621" y="699400"/>
                  </a:lnTo>
                  <a:lnTo>
                    <a:pt x="725154" y="702928"/>
                  </a:lnTo>
                  <a:lnTo>
                    <a:pt x="726969" y="701950"/>
                  </a:lnTo>
                  <a:lnTo>
                    <a:pt x="728104" y="701027"/>
                  </a:lnTo>
                  <a:lnTo>
                    <a:pt x="730044" y="701911"/>
                  </a:lnTo>
                  <a:lnTo>
                    <a:pt x="732156" y="704688"/>
                  </a:lnTo>
                  <a:lnTo>
                    <a:pt x="733870" y="707841"/>
                  </a:lnTo>
                  <a:lnTo>
                    <a:pt x="734041" y="709171"/>
                  </a:lnTo>
                  <a:lnTo>
                    <a:pt x="735356" y="709781"/>
                  </a:lnTo>
                  <a:lnTo>
                    <a:pt x="736600" y="708842"/>
                  </a:lnTo>
                  <a:lnTo>
                    <a:pt x="737194" y="707512"/>
                  </a:lnTo>
                  <a:lnTo>
                    <a:pt x="737148" y="705064"/>
                  </a:lnTo>
                  <a:lnTo>
                    <a:pt x="736811" y="701199"/>
                  </a:lnTo>
                  <a:lnTo>
                    <a:pt x="735943" y="700612"/>
                  </a:lnTo>
                  <a:lnTo>
                    <a:pt x="733963" y="702709"/>
                  </a:lnTo>
                  <a:lnTo>
                    <a:pt x="732837" y="701191"/>
                  </a:lnTo>
                  <a:lnTo>
                    <a:pt x="731319" y="699580"/>
                  </a:lnTo>
                  <a:lnTo>
                    <a:pt x="731343" y="698022"/>
                  </a:lnTo>
                  <a:lnTo>
                    <a:pt x="732993" y="697248"/>
                  </a:lnTo>
                  <a:lnTo>
                    <a:pt x="734394" y="697585"/>
                  </a:lnTo>
                  <a:lnTo>
                    <a:pt x="736146" y="697585"/>
                  </a:lnTo>
                  <a:lnTo>
                    <a:pt x="745393" y="696231"/>
                  </a:lnTo>
                  <a:lnTo>
                    <a:pt x="757222" y="683831"/>
                  </a:lnTo>
                  <a:lnTo>
                    <a:pt x="762401" y="679286"/>
                  </a:lnTo>
                  <a:lnTo>
                    <a:pt x="767784" y="675914"/>
                  </a:lnTo>
                  <a:lnTo>
                    <a:pt x="773354" y="673747"/>
                  </a:lnTo>
                  <a:lnTo>
                    <a:pt x="776257" y="673050"/>
                  </a:lnTo>
                  <a:lnTo>
                    <a:pt x="791215" y="671884"/>
                  </a:lnTo>
                  <a:lnTo>
                    <a:pt x="799000" y="672260"/>
                  </a:lnTo>
                  <a:lnTo>
                    <a:pt x="803005" y="671407"/>
                  </a:lnTo>
                  <a:lnTo>
                    <a:pt x="804859" y="670265"/>
                  </a:lnTo>
                  <a:lnTo>
                    <a:pt x="808004" y="667144"/>
                  </a:lnTo>
                  <a:lnTo>
                    <a:pt x="810211" y="665235"/>
                  </a:lnTo>
                  <a:lnTo>
                    <a:pt x="812918" y="664703"/>
                  </a:lnTo>
                  <a:lnTo>
                    <a:pt x="813575" y="662371"/>
                  </a:lnTo>
                  <a:lnTo>
                    <a:pt x="813582" y="659876"/>
                  </a:lnTo>
                  <a:lnTo>
                    <a:pt x="814099" y="657270"/>
                  </a:lnTo>
                  <a:lnTo>
                    <a:pt x="813309" y="652381"/>
                  </a:lnTo>
                  <a:lnTo>
                    <a:pt x="813520" y="645958"/>
                  </a:lnTo>
                  <a:lnTo>
                    <a:pt x="814130" y="642609"/>
                  </a:lnTo>
                  <a:lnTo>
                    <a:pt x="815765" y="637908"/>
                  </a:lnTo>
                  <a:lnTo>
                    <a:pt x="816485" y="633080"/>
                  </a:lnTo>
                  <a:lnTo>
                    <a:pt x="817220" y="626243"/>
                  </a:lnTo>
                  <a:lnTo>
                    <a:pt x="817870" y="622190"/>
                  </a:lnTo>
                  <a:lnTo>
                    <a:pt x="818683" y="618490"/>
                  </a:lnTo>
                  <a:lnTo>
                    <a:pt x="820804" y="614414"/>
                  </a:lnTo>
                  <a:lnTo>
                    <a:pt x="822603" y="611777"/>
                  </a:lnTo>
                  <a:lnTo>
                    <a:pt x="826851" y="601857"/>
                  </a:lnTo>
                  <a:lnTo>
                    <a:pt x="828322" y="600879"/>
                  </a:lnTo>
                  <a:lnTo>
                    <a:pt x="829550" y="600879"/>
                  </a:lnTo>
                  <a:lnTo>
                    <a:pt x="830082" y="600277"/>
                  </a:lnTo>
                  <a:lnTo>
                    <a:pt x="830246" y="599729"/>
                  </a:lnTo>
                  <a:lnTo>
                    <a:pt x="829887" y="599330"/>
                  </a:lnTo>
                  <a:lnTo>
                    <a:pt x="829347" y="598180"/>
                  </a:lnTo>
                  <a:lnTo>
                    <a:pt x="829707" y="597249"/>
                  </a:lnTo>
                  <a:lnTo>
                    <a:pt x="830997" y="596326"/>
                  </a:lnTo>
                  <a:lnTo>
                    <a:pt x="831404" y="596678"/>
                  </a:lnTo>
                  <a:lnTo>
                    <a:pt x="832061" y="596482"/>
                  </a:lnTo>
                  <a:lnTo>
                    <a:pt x="832163" y="595974"/>
                  </a:lnTo>
                  <a:lnTo>
                    <a:pt x="831553" y="593259"/>
                  </a:lnTo>
                  <a:lnTo>
                    <a:pt x="832445" y="589457"/>
                  </a:lnTo>
                  <a:lnTo>
                    <a:pt x="833532" y="582815"/>
                  </a:lnTo>
                  <a:lnTo>
                    <a:pt x="834760" y="579834"/>
                  </a:lnTo>
                  <a:lnTo>
                    <a:pt x="835488" y="577464"/>
                  </a:lnTo>
                  <a:lnTo>
                    <a:pt x="838328" y="573904"/>
                  </a:lnTo>
                  <a:lnTo>
                    <a:pt x="841434" y="570399"/>
                  </a:lnTo>
                  <a:lnTo>
                    <a:pt x="840550" y="570024"/>
                  </a:lnTo>
                  <a:lnTo>
                    <a:pt x="839095" y="569758"/>
                  </a:lnTo>
                  <a:lnTo>
                    <a:pt x="840034" y="568921"/>
                  </a:lnTo>
                  <a:lnTo>
                    <a:pt x="840777" y="568670"/>
                  </a:lnTo>
                  <a:lnTo>
                    <a:pt x="841723" y="569226"/>
                  </a:lnTo>
                  <a:lnTo>
                    <a:pt x="842506" y="567684"/>
                  </a:lnTo>
                  <a:lnTo>
                    <a:pt x="842678" y="565267"/>
                  </a:lnTo>
                  <a:lnTo>
                    <a:pt x="843437" y="561699"/>
                  </a:lnTo>
                  <a:lnTo>
                    <a:pt x="842764" y="558594"/>
                  </a:lnTo>
                  <a:lnTo>
                    <a:pt x="844203" y="557623"/>
                  </a:lnTo>
                  <a:lnTo>
                    <a:pt x="845839" y="557036"/>
                  </a:lnTo>
                  <a:lnTo>
                    <a:pt x="846527" y="553782"/>
                  </a:lnTo>
                  <a:lnTo>
                    <a:pt x="846981" y="552475"/>
                  </a:lnTo>
                  <a:lnTo>
                    <a:pt x="847998" y="551263"/>
                  </a:lnTo>
                  <a:lnTo>
                    <a:pt x="849703" y="548673"/>
                  </a:lnTo>
                  <a:lnTo>
                    <a:pt x="851041" y="545974"/>
                  </a:lnTo>
                  <a:lnTo>
                    <a:pt x="854209" y="540827"/>
                  </a:lnTo>
                  <a:lnTo>
                    <a:pt x="857308" y="538722"/>
                  </a:lnTo>
                  <a:lnTo>
                    <a:pt x="861923" y="537095"/>
                  </a:lnTo>
                  <a:lnTo>
                    <a:pt x="862440" y="536164"/>
                  </a:lnTo>
                  <a:lnTo>
                    <a:pt x="861266" y="535593"/>
                  </a:lnTo>
                  <a:lnTo>
                    <a:pt x="861313" y="535029"/>
                  </a:lnTo>
                  <a:lnTo>
                    <a:pt x="863050" y="535029"/>
                  </a:lnTo>
                  <a:lnTo>
                    <a:pt x="863754" y="533230"/>
                  </a:lnTo>
                  <a:lnTo>
                    <a:pt x="865585" y="531900"/>
                  </a:lnTo>
                  <a:lnTo>
                    <a:pt x="868644" y="528833"/>
                  </a:lnTo>
                  <a:lnTo>
                    <a:pt x="869661" y="526017"/>
                  </a:lnTo>
                  <a:lnTo>
                    <a:pt x="870294" y="523763"/>
                  </a:lnTo>
                  <a:lnTo>
                    <a:pt x="870600" y="518670"/>
                  </a:lnTo>
                  <a:lnTo>
                    <a:pt x="875575" y="511989"/>
                  </a:lnTo>
                  <a:lnTo>
                    <a:pt x="879041" y="502969"/>
                  </a:lnTo>
                  <a:lnTo>
                    <a:pt x="879878" y="497187"/>
                  </a:lnTo>
                  <a:lnTo>
                    <a:pt x="880739" y="494066"/>
                  </a:lnTo>
                  <a:lnTo>
                    <a:pt x="881318" y="489497"/>
                  </a:lnTo>
                  <a:lnTo>
                    <a:pt x="880793" y="484740"/>
                  </a:lnTo>
                  <a:lnTo>
                    <a:pt x="880942" y="480758"/>
                  </a:lnTo>
                  <a:lnTo>
                    <a:pt x="884400" y="470650"/>
                  </a:lnTo>
                  <a:lnTo>
                    <a:pt x="885190" y="466480"/>
                  </a:lnTo>
                  <a:lnTo>
                    <a:pt x="886254" y="463805"/>
                  </a:lnTo>
                  <a:lnTo>
                    <a:pt x="887890" y="453845"/>
                  </a:lnTo>
                  <a:lnTo>
                    <a:pt x="887921" y="448682"/>
                  </a:lnTo>
                  <a:lnTo>
                    <a:pt x="890424" y="442674"/>
                  </a:lnTo>
                  <a:lnTo>
                    <a:pt x="893546" y="437784"/>
                  </a:lnTo>
                  <a:lnTo>
                    <a:pt x="893812" y="433262"/>
                  </a:lnTo>
                  <a:lnTo>
                    <a:pt x="892763" y="429789"/>
                  </a:lnTo>
                  <a:lnTo>
                    <a:pt x="892912" y="422450"/>
                  </a:lnTo>
                  <a:close/>
                  <a:moveTo>
                    <a:pt x="378153" y="39399"/>
                  </a:moveTo>
                  <a:lnTo>
                    <a:pt x="382238" y="38218"/>
                  </a:lnTo>
                  <a:lnTo>
                    <a:pt x="386305" y="39641"/>
                  </a:lnTo>
                  <a:lnTo>
                    <a:pt x="388582" y="39219"/>
                  </a:lnTo>
                  <a:lnTo>
                    <a:pt x="388504" y="38257"/>
                  </a:lnTo>
                  <a:lnTo>
                    <a:pt x="388003" y="37451"/>
                  </a:lnTo>
                  <a:lnTo>
                    <a:pt x="387174" y="36692"/>
                  </a:lnTo>
                  <a:lnTo>
                    <a:pt x="385367" y="36168"/>
                  </a:lnTo>
                  <a:lnTo>
                    <a:pt x="384788" y="34220"/>
                  </a:lnTo>
                  <a:lnTo>
                    <a:pt x="383747" y="32389"/>
                  </a:lnTo>
                  <a:lnTo>
                    <a:pt x="383559" y="30386"/>
                  </a:lnTo>
                  <a:lnTo>
                    <a:pt x="382738" y="28540"/>
                  </a:lnTo>
                  <a:lnTo>
                    <a:pt x="381768" y="28540"/>
                  </a:lnTo>
                  <a:lnTo>
                    <a:pt x="380806" y="29064"/>
                  </a:lnTo>
                  <a:lnTo>
                    <a:pt x="378646" y="31669"/>
                  </a:lnTo>
                  <a:lnTo>
                    <a:pt x="379406" y="33093"/>
                  </a:lnTo>
                  <a:lnTo>
                    <a:pt x="379632" y="35698"/>
                  </a:lnTo>
                  <a:lnTo>
                    <a:pt x="378349" y="36559"/>
                  </a:lnTo>
                  <a:lnTo>
                    <a:pt x="376878" y="36199"/>
                  </a:lnTo>
                  <a:lnTo>
                    <a:pt x="376244" y="38577"/>
                  </a:lnTo>
                  <a:lnTo>
                    <a:pt x="376980" y="39422"/>
                  </a:lnTo>
                  <a:lnTo>
                    <a:pt x="378153" y="39399"/>
                  </a:lnTo>
                  <a:close/>
                  <a:moveTo>
                    <a:pt x="4913" y="366309"/>
                  </a:moveTo>
                  <a:lnTo>
                    <a:pt x="4905" y="364619"/>
                  </a:lnTo>
                  <a:lnTo>
                    <a:pt x="4123" y="362984"/>
                  </a:lnTo>
                  <a:lnTo>
                    <a:pt x="1627" y="355841"/>
                  </a:lnTo>
                  <a:lnTo>
                    <a:pt x="845" y="356115"/>
                  </a:lnTo>
                  <a:lnTo>
                    <a:pt x="0" y="357046"/>
                  </a:lnTo>
                  <a:lnTo>
                    <a:pt x="1228" y="362210"/>
                  </a:lnTo>
                  <a:lnTo>
                    <a:pt x="5445" y="369775"/>
                  </a:lnTo>
                  <a:lnTo>
                    <a:pt x="6024" y="368773"/>
                  </a:lnTo>
                  <a:lnTo>
                    <a:pt x="5265" y="366849"/>
                  </a:lnTo>
                  <a:lnTo>
                    <a:pt x="4913" y="366309"/>
                  </a:lnTo>
                  <a:close/>
                  <a:moveTo>
                    <a:pt x="54451" y="245249"/>
                  </a:moveTo>
                  <a:lnTo>
                    <a:pt x="55726" y="243426"/>
                  </a:lnTo>
                  <a:lnTo>
                    <a:pt x="55969" y="241760"/>
                  </a:lnTo>
                  <a:lnTo>
                    <a:pt x="55468" y="240633"/>
                  </a:lnTo>
                  <a:lnTo>
                    <a:pt x="53708" y="242456"/>
                  </a:lnTo>
                  <a:lnTo>
                    <a:pt x="52699" y="243966"/>
                  </a:lnTo>
                  <a:lnTo>
                    <a:pt x="52902" y="244889"/>
                  </a:lnTo>
                  <a:lnTo>
                    <a:pt x="54451" y="245249"/>
                  </a:lnTo>
                  <a:close/>
                  <a:moveTo>
                    <a:pt x="255044" y="120160"/>
                  </a:moveTo>
                  <a:lnTo>
                    <a:pt x="255826" y="120356"/>
                  </a:lnTo>
                  <a:lnTo>
                    <a:pt x="256648" y="119714"/>
                  </a:lnTo>
                  <a:lnTo>
                    <a:pt x="256820" y="118690"/>
                  </a:lnTo>
                  <a:lnTo>
                    <a:pt x="255928" y="117657"/>
                  </a:lnTo>
                  <a:lnTo>
                    <a:pt x="255631" y="116741"/>
                  </a:lnTo>
                  <a:lnTo>
                    <a:pt x="254934" y="116679"/>
                  </a:lnTo>
                  <a:lnTo>
                    <a:pt x="254598" y="117242"/>
                  </a:lnTo>
                  <a:lnTo>
                    <a:pt x="254129" y="118329"/>
                  </a:lnTo>
                  <a:lnTo>
                    <a:pt x="255028" y="119284"/>
                  </a:lnTo>
                  <a:lnTo>
                    <a:pt x="255044" y="120160"/>
                  </a:lnTo>
                  <a:close/>
                  <a:moveTo>
                    <a:pt x="269854" y="101141"/>
                  </a:moveTo>
                  <a:lnTo>
                    <a:pt x="269737" y="100531"/>
                  </a:lnTo>
                  <a:lnTo>
                    <a:pt x="269838" y="98779"/>
                  </a:lnTo>
                  <a:lnTo>
                    <a:pt x="269001" y="98356"/>
                  </a:lnTo>
                  <a:lnTo>
                    <a:pt x="268070" y="99170"/>
                  </a:lnTo>
                  <a:lnTo>
                    <a:pt x="267499" y="101423"/>
                  </a:lnTo>
                  <a:lnTo>
                    <a:pt x="268454" y="102550"/>
                  </a:lnTo>
                  <a:lnTo>
                    <a:pt x="269854" y="101141"/>
                  </a:lnTo>
                  <a:close/>
                  <a:moveTo>
                    <a:pt x="756276" y="824011"/>
                  </a:moveTo>
                  <a:lnTo>
                    <a:pt x="755720" y="825036"/>
                  </a:lnTo>
                  <a:lnTo>
                    <a:pt x="755540" y="825959"/>
                  </a:lnTo>
                  <a:lnTo>
                    <a:pt x="755040" y="826452"/>
                  </a:lnTo>
                  <a:lnTo>
                    <a:pt x="755955" y="827102"/>
                  </a:lnTo>
                  <a:lnTo>
                    <a:pt x="756198" y="828572"/>
                  </a:lnTo>
                  <a:lnTo>
                    <a:pt x="756698" y="828823"/>
                  </a:lnTo>
                  <a:lnTo>
                    <a:pt x="758075" y="828823"/>
                  </a:lnTo>
                  <a:lnTo>
                    <a:pt x="757262" y="825146"/>
                  </a:lnTo>
                  <a:lnTo>
                    <a:pt x="756276" y="824011"/>
                  </a:lnTo>
                  <a:close/>
                  <a:moveTo>
                    <a:pt x="755392" y="830012"/>
                  </a:moveTo>
                  <a:lnTo>
                    <a:pt x="754766" y="829973"/>
                  </a:lnTo>
                  <a:lnTo>
                    <a:pt x="753671" y="831522"/>
                  </a:lnTo>
                  <a:lnTo>
                    <a:pt x="753357" y="832750"/>
                  </a:lnTo>
                  <a:lnTo>
                    <a:pt x="752888" y="832985"/>
                  </a:lnTo>
                  <a:lnTo>
                    <a:pt x="752583" y="833845"/>
                  </a:lnTo>
                  <a:lnTo>
                    <a:pt x="752106" y="834518"/>
                  </a:lnTo>
                  <a:lnTo>
                    <a:pt x="750823" y="833994"/>
                  </a:lnTo>
                  <a:lnTo>
                    <a:pt x="750830" y="834542"/>
                  </a:lnTo>
                  <a:lnTo>
                    <a:pt x="751902" y="836622"/>
                  </a:lnTo>
                  <a:lnTo>
                    <a:pt x="753608" y="836114"/>
                  </a:lnTo>
                  <a:lnTo>
                    <a:pt x="755313" y="836646"/>
                  </a:lnTo>
                  <a:lnTo>
                    <a:pt x="756346" y="833517"/>
                  </a:lnTo>
                  <a:lnTo>
                    <a:pt x="756049" y="831991"/>
                  </a:lnTo>
                  <a:lnTo>
                    <a:pt x="755392" y="830012"/>
                  </a:lnTo>
                  <a:close/>
                  <a:moveTo>
                    <a:pt x="773628" y="810156"/>
                  </a:moveTo>
                  <a:lnTo>
                    <a:pt x="772087" y="809475"/>
                  </a:lnTo>
                  <a:lnTo>
                    <a:pt x="770984" y="810884"/>
                  </a:lnTo>
                  <a:lnTo>
                    <a:pt x="771164" y="811564"/>
                  </a:lnTo>
                  <a:lnTo>
                    <a:pt x="771133" y="813098"/>
                  </a:lnTo>
                  <a:lnTo>
                    <a:pt x="771547" y="813230"/>
                  </a:lnTo>
                  <a:lnTo>
                    <a:pt x="772775" y="812965"/>
                  </a:lnTo>
                  <a:lnTo>
                    <a:pt x="772689" y="812081"/>
                  </a:lnTo>
                  <a:lnTo>
                    <a:pt x="774199" y="811220"/>
                  </a:lnTo>
                  <a:lnTo>
                    <a:pt x="773628" y="810156"/>
                  </a:lnTo>
                  <a:close/>
                  <a:moveTo>
                    <a:pt x="549362" y="615533"/>
                  </a:moveTo>
                  <a:lnTo>
                    <a:pt x="547320" y="616502"/>
                  </a:lnTo>
                  <a:lnTo>
                    <a:pt x="542062" y="615869"/>
                  </a:lnTo>
                  <a:lnTo>
                    <a:pt x="542101" y="615423"/>
                  </a:lnTo>
                  <a:lnTo>
                    <a:pt x="542915" y="613655"/>
                  </a:lnTo>
                  <a:lnTo>
                    <a:pt x="541804" y="612677"/>
                  </a:lnTo>
                  <a:lnTo>
                    <a:pt x="540607" y="612270"/>
                  </a:lnTo>
                  <a:lnTo>
                    <a:pt x="536296" y="611934"/>
                  </a:lnTo>
                  <a:lnTo>
                    <a:pt x="530976" y="613850"/>
                  </a:lnTo>
                  <a:lnTo>
                    <a:pt x="521033" y="616142"/>
                  </a:lnTo>
                  <a:lnTo>
                    <a:pt x="519719" y="617754"/>
                  </a:lnTo>
                  <a:lnTo>
                    <a:pt x="518881" y="619952"/>
                  </a:lnTo>
                  <a:lnTo>
                    <a:pt x="519953" y="621173"/>
                  </a:lnTo>
                  <a:lnTo>
                    <a:pt x="523591" y="623817"/>
                  </a:lnTo>
                  <a:lnTo>
                    <a:pt x="527049" y="624177"/>
                  </a:lnTo>
                  <a:lnTo>
                    <a:pt x="529529" y="623559"/>
                  </a:lnTo>
                  <a:lnTo>
                    <a:pt x="532205" y="623974"/>
                  </a:lnTo>
                  <a:lnTo>
                    <a:pt x="533566" y="622441"/>
                  </a:lnTo>
                  <a:lnTo>
                    <a:pt x="537353" y="623481"/>
                  </a:lnTo>
                  <a:lnTo>
                    <a:pt x="538808" y="624944"/>
                  </a:lnTo>
                  <a:lnTo>
                    <a:pt x="541921" y="623653"/>
                  </a:lnTo>
                  <a:lnTo>
                    <a:pt x="542626" y="621251"/>
                  </a:lnTo>
                  <a:lnTo>
                    <a:pt x="543698" y="620164"/>
                  </a:lnTo>
                  <a:lnTo>
                    <a:pt x="547312" y="619350"/>
                  </a:lnTo>
                  <a:lnTo>
                    <a:pt x="551184" y="620422"/>
                  </a:lnTo>
                  <a:lnTo>
                    <a:pt x="552382" y="620234"/>
                  </a:lnTo>
                  <a:lnTo>
                    <a:pt x="553633" y="618928"/>
                  </a:lnTo>
                  <a:lnTo>
                    <a:pt x="551943" y="616307"/>
                  </a:lnTo>
                  <a:lnTo>
                    <a:pt x="549362" y="615533"/>
                  </a:lnTo>
                  <a:close/>
                  <a:moveTo>
                    <a:pt x="685317" y="727838"/>
                  </a:moveTo>
                  <a:lnTo>
                    <a:pt x="684668" y="723652"/>
                  </a:lnTo>
                  <a:lnTo>
                    <a:pt x="682681" y="722009"/>
                  </a:lnTo>
                  <a:lnTo>
                    <a:pt x="681538" y="722111"/>
                  </a:lnTo>
                  <a:lnTo>
                    <a:pt x="681327" y="724223"/>
                  </a:lnTo>
                  <a:lnTo>
                    <a:pt x="680013" y="725413"/>
                  </a:lnTo>
                  <a:lnTo>
                    <a:pt x="679630" y="726492"/>
                  </a:lnTo>
                  <a:lnTo>
                    <a:pt x="679700" y="728941"/>
                  </a:lnTo>
                  <a:lnTo>
                    <a:pt x="679121" y="731218"/>
                  </a:lnTo>
                  <a:lnTo>
                    <a:pt x="680201" y="733486"/>
                  </a:lnTo>
                  <a:lnTo>
                    <a:pt x="679943" y="735779"/>
                  </a:lnTo>
                  <a:lnTo>
                    <a:pt x="680443" y="737390"/>
                  </a:lnTo>
                  <a:lnTo>
                    <a:pt x="681085" y="737273"/>
                  </a:lnTo>
                  <a:lnTo>
                    <a:pt x="683432" y="736193"/>
                  </a:lnTo>
                  <a:lnTo>
                    <a:pt x="685129" y="734589"/>
                  </a:lnTo>
                  <a:lnTo>
                    <a:pt x="685763" y="732633"/>
                  </a:lnTo>
                  <a:lnTo>
                    <a:pt x="684996" y="730357"/>
                  </a:lnTo>
                  <a:lnTo>
                    <a:pt x="685317" y="727838"/>
                  </a:lnTo>
                  <a:close/>
                  <a:moveTo>
                    <a:pt x="234648" y="53035"/>
                  </a:moveTo>
                  <a:lnTo>
                    <a:pt x="234633" y="52808"/>
                  </a:lnTo>
                  <a:lnTo>
                    <a:pt x="234140" y="52769"/>
                  </a:lnTo>
                  <a:lnTo>
                    <a:pt x="234155" y="52996"/>
                  </a:lnTo>
                  <a:lnTo>
                    <a:pt x="234648" y="5303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951C9588-A1AB-7749-5B51-E67580EA1CD4}"/>
                </a:ext>
              </a:extLst>
            </p:cNvPr>
            <p:cNvSpPr>
              <a:spLocks/>
            </p:cNvSpPr>
            <p:nvPr/>
          </p:nvSpPr>
          <p:spPr>
            <a:xfrm>
              <a:off x="5712505" y="4371249"/>
              <a:ext cx="3739" cy="4271"/>
            </a:xfrm>
            <a:custGeom>
              <a:avLst/>
              <a:gdLst>
                <a:gd name="connsiteX0" fmla="*/ 3661 w 3739"/>
                <a:gd name="connsiteY0" fmla="*/ 3622 h 4271"/>
                <a:gd name="connsiteX1" fmla="*/ 3740 w 3739"/>
                <a:gd name="connsiteY1" fmla="*/ 4272 h 4271"/>
                <a:gd name="connsiteX2" fmla="*/ 2722 w 3739"/>
                <a:gd name="connsiteY2" fmla="*/ 3920 h 4271"/>
                <a:gd name="connsiteX3" fmla="*/ 1361 w 3739"/>
                <a:gd name="connsiteY3" fmla="*/ 2535 h 4271"/>
                <a:gd name="connsiteX4" fmla="*/ 0 w 3739"/>
                <a:gd name="connsiteY4" fmla="*/ 1494 h 4271"/>
                <a:gd name="connsiteX5" fmla="*/ 336 w 3739"/>
                <a:gd name="connsiteY5" fmla="*/ 376 h 4271"/>
                <a:gd name="connsiteX6" fmla="*/ 680 w 3739"/>
                <a:gd name="connsiteY6" fmla="*/ 0 h 4271"/>
                <a:gd name="connsiteX7" fmla="*/ 2042 w 3739"/>
                <a:gd name="connsiteY7" fmla="*/ 1040 h 4271"/>
                <a:gd name="connsiteX8" fmla="*/ 3387 w 3739"/>
                <a:gd name="connsiteY8" fmla="*/ 2988 h 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39" h="4271">
                  <a:moveTo>
                    <a:pt x="3661" y="3622"/>
                  </a:moveTo>
                  <a:lnTo>
                    <a:pt x="3740" y="4272"/>
                  </a:lnTo>
                  <a:lnTo>
                    <a:pt x="2722" y="3920"/>
                  </a:lnTo>
                  <a:lnTo>
                    <a:pt x="1361" y="2535"/>
                  </a:lnTo>
                  <a:lnTo>
                    <a:pt x="0" y="1494"/>
                  </a:lnTo>
                  <a:lnTo>
                    <a:pt x="336" y="376"/>
                  </a:lnTo>
                  <a:lnTo>
                    <a:pt x="680" y="0"/>
                  </a:lnTo>
                  <a:lnTo>
                    <a:pt x="2042" y="1040"/>
                  </a:lnTo>
                  <a:lnTo>
                    <a:pt x="3387" y="298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C2B0199-EEFF-5C4B-866F-FF3D80D8B70D}"/>
                </a:ext>
              </a:extLst>
            </p:cNvPr>
            <p:cNvSpPr>
              <a:spLocks/>
            </p:cNvSpPr>
            <p:nvPr/>
          </p:nvSpPr>
          <p:spPr>
            <a:xfrm>
              <a:off x="7679465" y="2981291"/>
              <a:ext cx="23986" cy="17383"/>
            </a:xfrm>
            <a:custGeom>
              <a:avLst/>
              <a:gdLst>
                <a:gd name="connsiteX0" fmla="*/ 10335 w 23986"/>
                <a:gd name="connsiteY0" fmla="*/ 2425 h 17383"/>
                <a:gd name="connsiteX1" fmla="*/ 11007 w 23986"/>
                <a:gd name="connsiteY1" fmla="*/ 2433 h 17383"/>
                <a:gd name="connsiteX2" fmla="*/ 11313 w 23986"/>
                <a:gd name="connsiteY2" fmla="*/ 2058 h 17383"/>
                <a:gd name="connsiteX3" fmla="*/ 12486 w 23986"/>
                <a:gd name="connsiteY3" fmla="*/ 2324 h 17383"/>
                <a:gd name="connsiteX4" fmla="*/ 14254 w 23986"/>
                <a:gd name="connsiteY4" fmla="*/ 4037 h 17383"/>
                <a:gd name="connsiteX5" fmla="*/ 14615 w 23986"/>
                <a:gd name="connsiteY5" fmla="*/ 4968 h 17383"/>
                <a:gd name="connsiteX6" fmla="*/ 15827 w 23986"/>
                <a:gd name="connsiteY6" fmla="*/ 5445 h 17383"/>
                <a:gd name="connsiteX7" fmla="*/ 16249 w 23986"/>
                <a:gd name="connsiteY7" fmla="*/ 6407 h 17383"/>
                <a:gd name="connsiteX8" fmla="*/ 14841 w 23986"/>
                <a:gd name="connsiteY8" fmla="*/ 9396 h 17383"/>
                <a:gd name="connsiteX9" fmla="*/ 13973 w 23986"/>
                <a:gd name="connsiteY9" fmla="*/ 9451 h 17383"/>
                <a:gd name="connsiteX10" fmla="*/ 13323 w 23986"/>
                <a:gd name="connsiteY10" fmla="*/ 9075 h 17383"/>
                <a:gd name="connsiteX11" fmla="*/ 12174 w 23986"/>
                <a:gd name="connsiteY11" fmla="*/ 9404 h 17383"/>
                <a:gd name="connsiteX12" fmla="*/ 11501 w 23986"/>
                <a:gd name="connsiteY12" fmla="*/ 9967 h 17383"/>
                <a:gd name="connsiteX13" fmla="*/ 11274 w 23986"/>
                <a:gd name="connsiteY13" fmla="*/ 11211 h 17383"/>
                <a:gd name="connsiteX14" fmla="*/ 11313 w 23986"/>
                <a:gd name="connsiteY14" fmla="*/ 13808 h 17383"/>
                <a:gd name="connsiteX15" fmla="*/ 6173 w 23986"/>
                <a:gd name="connsiteY15" fmla="*/ 14325 h 17383"/>
                <a:gd name="connsiteX16" fmla="*/ 4991 w 23986"/>
                <a:gd name="connsiteY16" fmla="*/ 13566 h 17383"/>
                <a:gd name="connsiteX17" fmla="*/ 3372 w 23986"/>
                <a:gd name="connsiteY17" fmla="*/ 7659 h 17383"/>
                <a:gd name="connsiteX18" fmla="*/ 3701 w 23986"/>
                <a:gd name="connsiteY18" fmla="*/ 6126 h 17383"/>
                <a:gd name="connsiteX19" fmla="*/ 4788 w 23986"/>
                <a:gd name="connsiteY19" fmla="*/ 5476 h 17383"/>
                <a:gd name="connsiteX20" fmla="*/ 5719 w 23986"/>
                <a:gd name="connsiteY20" fmla="*/ 5336 h 17383"/>
                <a:gd name="connsiteX21" fmla="*/ 5860 w 23986"/>
                <a:gd name="connsiteY21" fmla="*/ 8528 h 17383"/>
                <a:gd name="connsiteX22" fmla="*/ 7229 w 23986"/>
                <a:gd name="connsiteY22" fmla="*/ 8207 h 17383"/>
                <a:gd name="connsiteX23" fmla="*/ 7659 w 23986"/>
                <a:gd name="connsiteY23" fmla="*/ 6102 h 17383"/>
                <a:gd name="connsiteX24" fmla="*/ 7753 w 23986"/>
                <a:gd name="connsiteY24" fmla="*/ 4624 h 17383"/>
                <a:gd name="connsiteX25" fmla="*/ 7386 w 23986"/>
                <a:gd name="connsiteY25" fmla="*/ 3873 h 17383"/>
                <a:gd name="connsiteX26" fmla="*/ 6454 w 23986"/>
                <a:gd name="connsiteY26" fmla="*/ 3294 h 17383"/>
                <a:gd name="connsiteX27" fmla="*/ 5915 w 23986"/>
                <a:gd name="connsiteY27" fmla="*/ 2300 h 17383"/>
                <a:gd name="connsiteX28" fmla="*/ 6689 w 23986"/>
                <a:gd name="connsiteY28" fmla="*/ 696 h 17383"/>
                <a:gd name="connsiteX29" fmla="*/ 8121 w 23986"/>
                <a:gd name="connsiteY29" fmla="*/ 0 h 17383"/>
                <a:gd name="connsiteX30" fmla="*/ 9357 w 23986"/>
                <a:gd name="connsiteY30" fmla="*/ 2144 h 17383"/>
                <a:gd name="connsiteX31" fmla="*/ 10335 w 23986"/>
                <a:gd name="connsiteY31" fmla="*/ 2425 h 17383"/>
                <a:gd name="connsiteX32" fmla="*/ 3145 w 23986"/>
                <a:gd name="connsiteY32" fmla="*/ 9678 h 17383"/>
                <a:gd name="connsiteX33" fmla="*/ 3262 w 23986"/>
                <a:gd name="connsiteY33" fmla="*/ 10663 h 17383"/>
                <a:gd name="connsiteX34" fmla="*/ 2425 w 23986"/>
                <a:gd name="connsiteY34" fmla="*/ 10413 h 17383"/>
                <a:gd name="connsiteX35" fmla="*/ 1776 w 23986"/>
                <a:gd name="connsiteY35" fmla="*/ 10749 h 17383"/>
                <a:gd name="connsiteX36" fmla="*/ 1338 w 23986"/>
                <a:gd name="connsiteY36" fmla="*/ 11962 h 17383"/>
                <a:gd name="connsiteX37" fmla="*/ 383 w 23986"/>
                <a:gd name="connsiteY37" fmla="*/ 11524 h 17383"/>
                <a:gd name="connsiteX38" fmla="*/ 0 w 23986"/>
                <a:gd name="connsiteY38" fmla="*/ 9779 h 17383"/>
                <a:gd name="connsiteX39" fmla="*/ 712 w 23986"/>
                <a:gd name="connsiteY39" fmla="*/ 7166 h 17383"/>
                <a:gd name="connsiteX40" fmla="*/ 2409 w 23986"/>
                <a:gd name="connsiteY40" fmla="*/ 7065 h 17383"/>
                <a:gd name="connsiteX41" fmla="*/ 3145 w 23986"/>
                <a:gd name="connsiteY41" fmla="*/ 9678 h 17383"/>
                <a:gd name="connsiteX42" fmla="*/ 23987 w 23986"/>
                <a:gd name="connsiteY42" fmla="*/ 16116 h 17383"/>
                <a:gd name="connsiteX43" fmla="*/ 23815 w 23986"/>
                <a:gd name="connsiteY43" fmla="*/ 17157 h 17383"/>
                <a:gd name="connsiteX44" fmla="*/ 22023 w 23986"/>
                <a:gd name="connsiteY44" fmla="*/ 17384 h 17383"/>
                <a:gd name="connsiteX45" fmla="*/ 21272 w 23986"/>
                <a:gd name="connsiteY45" fmla="*/ 16461 h 17383"/>
                <a:gd name="connsiteX46" fmla="*/ 19598 w 23986"/>
                <a:gd name="connsiteY46" fmla="*/ 16578 h 17383"/>
                <a:gd name="connsiteX47" fmla="*/ 19308 w 23986"/>
                <a:gd name="connsiteY47" fmla="*/ 16116 h 17383"/>
                <a:gd name="connsiteX48" fmla="*/ 20005 w 23986"/>
                <a:gd name="connsiteY48" fmla="*/ 15193 h 17383"/>
                <a:gd name="connsiteX49" fmla="*/ 21334 w 23986"/>
                <a:gd name="connsiteY49" fmla="*/ 14614 h 17383"/>
                <a:gd name="connsiteX50" fmla="*/ 23072 w 23986"/>
                <a:gd name="connsiteY50" fmla="*/ 14849 h 17383"/>
                <a:gd name="connsiteX51" fmla="*/ 23987 w 23986"/>
                <a:gd name="connsiteY51" fmla="*/ 16116 h 1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3986" h="17383">
                  <a:moveTo>
                    <a:pt x="10335" y="2425"/>
                  </a:moveTo>
                  <a:lnTo>
                    <a:pt x="11007" y="2433"/>
                  </a:lnTo>
                  <a:lnTo>
                    <a:pt x="11313" y="2058"/>
                  </a:lnTo>
                  <a:lnTo>
                    <a:pt x="12486" y="2324"/>
                  </a:lnTo>
                  <a:lnTo>
                    <a:pt x="14254" y="4037"/>
                  </a:lnTo>
                  <a:lnTo>
                    <a:pt x="14615" y="4968"/>
                  </a:lnTo>
                  <a:lnTo>
                    <a:pt x="15827" y="5445"/>
                  </a:lnTo>
                  <a:lnTo>
                    <a:pt x="16249" y="6407"/>
                  </a:lnTo>
                  <a:lnTo>
                    <a:pt x="14841" y="9396"/>
                  </a:lnTo>
                  <a:lnTo>
                    <a:pt x="13973" y="9451"/>
                  </a:lnTo>
                  <a:lnTo>
                    <a:pt x="13323" y="9075"/>
                  </a:lnTo>
                  <a:lnTo>
                    <a:pt x="12174" y="9404"/>
                  </a:lnTo>
                  <a:lnTo>
                    <a:pt x="11501" y="9967"/>
                  </a:lnTo>
                  <a:lnTo>
                    <a:pt x="11274" y="11211"/>
                  </a:lnTo>
                  <a:lnTo>
                    <a:pt x="11313" y="13808"/>
                  </a:lnTo>
                  <a:lnTo>
                    <a:pt x="6173" y="14325"/>
                  </a:lnTo>
                  <a:lnTo>
                    <a:pt x="4991" y="13566"/>
                  </a:lnTo>
                  <a:lnTo>
                    <a:pt x="3372" y="7659"/>
                  </a:lnTo>
                  <a:lnTo>
                    <a:pt x="3701" y="6126"/>
                  </a:lnTo>
                  <a:lnTo>
                    <a:pt x="4788" y="5476"/>
                  </a:lnTo>
                  <a:lnTo>
                    <a:pt x="5719" y="5336"/>
                  </a:lnTo>
                  <a:lnTo>
                    <a:pt x="5860" y="8528"/>
                  </a:lnTo>
                  <a:lnTo>
                    <a:pt x="7229" y="8207"/>
                  </a:lnTo>
                  <a:lnTo>
                    <a:pt x="7659" y="6102"/>
                  </a:lnTo>
                  <a:lnTo>
                    <a:pt x="7753" y="4624"/>
                  </a:lnTo>
                  <a:lnTo>
                    <a:pt x="7386" y="3873"/>
                  </a:lnTo>
                  <a:lnTo>
                    <a:pt x="6454" y="3294"/>
                  </a:lnTo>
                  <a:lnTo>
                    <a:pt x="5915" y="2300"/>
                  </a:lnTo>
                  <a:lnTo>
                    <a:pt x="6689" y="696"/>
                  </a:lnTo>
                  <a:lnTo>
                    <a:pt x="8121" y="0"/>
                  </a:lnTo>
                  <a:lnTo>
                    <a:pt x="9357" y="2144"/>
                  </a:lnTo>
                  <a:lnTo>
                    <a:pt x="10335" y="2425"/>
                  </a:lnTo>
                  <a:close/>
                  <a:moveTo>
                    <a:pt x="3145" y="9678"/>
                  </a:moveTo>
                  <a:lnTo>
                    <a:pt x="3262" y="10663"/>
                  </a:lnTo>
                  <a:lnTo>
                    <a:pt x="2425" y="10413"/>
                  </a:lnTo>
                  <a:lnTo>
                    <a:pt x="1776" y="10749"/>
                  </a:lnTo>
                  <a:lnTo>
                    <a:pt x="1338" y="11962"/>
                  </a:lnTo>
                  <a:lnTo>
                    <a:pt x="383" y="11524"/>
                  </a:lnTo>
                  <a:lnTo>
                    <a:pt x="0" y="9779"/>
                  </a:lnTo>
                  <a:lnTo>
                    <a:pt x="712" y="7166"/>
                  </a:lnTo>
                  <a:lnTo>
                    <a:pt x="2409" y="7065"/>
                  </a:lnTo>
                  <a:lnTo>
                    <a:pt x="3145" y="9678"/>
                  </a:lnTo>
                  <a:close/>
                  <a:moveTo>
                    <a:pt x="23987" y="16116"/>
                  </a:moveTo>
                  <a:lnTo>
                    <a:pt x="23815" y="17157"/>
                  </a:lnTo>
                  <a:lnTo>
                    <a:pt x="22023" y="17384"/>
                  </a:lnTo>
                  <a:lnTo>
                    <a:pt x="21272" y="16461"/>
                  </a:lnTo>
                  <a:lnTo>
                    <a:pt x="19598" y="16578"/>
                  </a:lnTo>
                  <a:lnTo>
                    <a:pt x="19308" y="16116"/>
                  </a:lnTo>
                  <a:lnTo>
                    <a:pt x="20005" y="15193"/>
                  </a:lnTo>
                  <a:lnTo>
                    <a:pt x="21334" y="14614"/>
                  </a:lnTo>
                  <a:lnTo>
                    <a:pt x="23072" y="14849"/>
                  </a:lnTo>
                  <a:lnTo>
                    <a:pt x="23987" y="1611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62AE9754-593F-FD78-76B9-A7E02AA61492}"/>
                </a:ext>
              </a:extLst>
            </p:cNvPr>
            <p:cNvSpPr>
              <a:spLocks/>
            </p:cNvSpPr>
            <p:nvPr/>
          </p:nvSpPr>
          <p:spPr>
            <a:xfrm>
              <a:off x="8233841" y="3639531"/>
              <a:ext cx="122929" cy="99959"/>
            </a:xfrm>
            <a:custGeom>
              <a:avLst/>
              <a:gdLst>
                <a:gd name="connsiteX0" fmla="*/ 83547 w 122929"/>
                <a:gd name="connsiteY0" fmla="*/ 1377 h 99959"/>
                <a:gd name="connsiteX1" fmla="*/ 85565 w 122929"/>
                <a:gd name="connsiteY1" fmla="*/ 3074 h 99959"/>
                <a:gd name="connsiteX2" fmla="*/ 89062 w 122929"/>
                <a:gd name="connsiteY2" fmla="*/ 7675 h 99959"/>
                <a:gd name="connsiteX3" fmla="*/ 94045 w 122929"/>
                <a:gd name="connsiteY3" fmla="*/ 15138 h 99959"/>
                <a:gd name="connsiteX4" fmla="*/ 95266 w 122929"/>
                <a:gd name="connsiteY4" fmla="*/ 17251 h 99959"/>
                <a:gd name="connsiteX5" fmla="*/ 96072 w 122929"/>
                <a:gd name="connsiteY5" fmla="*/ 19692 h 99959"/>
                <a:gd name="connsiteX6" fmla="*/ 96768 w 122929"/>
                <a:gd name="connsiteY6" fmla="*/ 22641 h 99959"/>
                <a:gd name="connsiteX7" fmla="*/ 97910 w 122929"/>
                <a:gd name="connsiteY7" fmla="*/ 25246 h 99959"/>
                <a:gd name="connsiteX8" fmla="*/ 102964 w 122929"/>
                <a:gd name="connsiteY8" fmla="*/ 31794 h 99959"/>
                <a:gd name="connsiteX9" fmla="*/ 105147 w 122929"/>
                <a:gd name="connsiteY9" fmla="*/ 34212 h 99959"/>
                <a:gd name="connsiteX10" fmla="*/ 108707 w 122929"/>
                <a:gd name="connsiteY10" fmla="*/ 37326 h 99959"/>
                <a:gd name="connsiteX11" fmla="*/ 109974 w 122929"/>
                <a:gd name="connsiteY11" fmla="*/ 38022 h 99959"/>
                <a:gd name="connsiteX12" fmla="*/ 111632 w 122929"/>
                <a:gd name="connsiteY12" fmla="*/ 38217 h 99959"/>
                <a:gd name="connsiteX13" fmla="*/ 114691 w 122929"/>
                <a:gd name="connsiteY13" fmla="*/ 38225 h 99959"/>
                <a:gd name="connsiteX14" fmla="*/ 117508 w 122929"/>
                <a:gd name="connsiteY14" fmla="*/ 39446 h 99959"/>
                <a:gd name="connsiteX15" fmla="*/ 118901 w 122929"/>
                <a:gd name="connsiteY15" fmla="*/ 40299 h 99959"/>
                <a:gd name="connsiteX16" fmla="*/ 120340 w 122929"/>
                <a:gd name="connsiteY16" fmla="*/ 41535 h 99959"/>
                <a:gd name="connsiteX17" fmla="*/ 121631 w 122929"/>
                <a:gd name="connsiteY17" fmla="*/ 42966 h 99959"/>
                <a:gd name="connsiteX18" fmla="*/ 122930 w 122929"/>
                <a:gd name="connsiteY18" fmla="*/ 46768 h 99959"/>
                <a:gd name="connsiteX19" fmla="*/ 118040 w 122929"/>
                <a:gd name="connsiteY19" fmla="*/ 45517 h 99959"/>
                <a:gd name="connsiteX20" fmla="*/ 113111 w 122929"/>
                <a:gd name="connsiteY20" fmla="*/ 45712 h 99959"/>
                <a:gd name="connsiteX21" fmla="*/ 110334 w 122929"/>
                <a:gd name="connsiteY21" fmla="*/ 46526 h 99959"/>
                <a:gd name="connsiteX22" fmla="*/ 107627 w 122929"/>
                <a:gd name="connsiteY22" fmla="*/ 47645 h 99959"/>
                <a:gd name="connsiteX23" fmla="*/ 105037 w 122929"/>
                <a:gd name="connsiteY23" fmla="*/ 49217 h 99959"/>
                <a:gd name="connsiteX24" fmla="*/ 103418 w 122929"/>
                <a:gd name="connsiteY24" fmla="*/ 52276 h 99959"/>
                <a:gd name="connsiteX25" fmla="*/ 102057 w 122929"/>
                <a:gd name="connsiteY25" fmla="*/ 59333 h 99959"/>
                <a:gd name="connsiteX26" fmla="*/ 100062 w 122929"/>
                <a:gd name="connsiteY26" fmla="*/ 65912 h 99959"/>
                <a:gd name="connsiteX27" fmla="*/ 100132 w 122929"/>
                <a:gd name="connsiteY27" fmla="*/ 68948 h 99959"/>
                <a:gd name="connsiteX28" fmla="*/ 101000 w 122929"/>
                <a:gd name="connsiteY28" fmla="*/ 71866 h 99959"/>
                <a:gd name="connsiteX29" fmla="*/ 100899 w 122929"/>
                <a:gd name="connsiteY29" fmla="*/ 73243 h 99959"/>
                <a:gd name="connsiteX30" fmla="*/ 99991 w 122929"/>
                <a:gd name="connsiteY30" fmla="*/ 73830 h 99959"/>
                <a:gd name="connsiteX31" fmla="*/ 98849 w 122929"/>
                <a:gd name="connsiteY31" fmla="*/ 75066 h 99959"/>
                <a:gd name="connsiteX32" fmla="*/ 97324 w 122929"/>
                <a:gd name="connsiteY32" fmla="*/ 81059 h 99959"/>
                <a:gd name="connsiteX33" fmla="*/ 96565 w 122929"/>
                <a:gd name="connsiteY33" fmla="*/ 82255 h 99959"/>
                <a:gd name="connsiteX34" fmla="*/ 95587 w 122929"/>
                <a:gd name="connsiteY34" fmla="*/ 82999 h 99959"/>
                <a:gd name="connsiteX35" fmla="*/ 95320 w 122929"/>
                <a:gd name="connsiteY35" fmla="*/ 82295 h 99959"/>
                <a:gd name="connsiteX36" fmla="*/ 95383 w 122929"/>
                <a:gd name="connsiteY36" fmla="*/ 80722 h 99959"/>
                <a:gd name="connsiteX37" fmla="*/ 93232 w 122929"/>
                <a:gd name="connsiteY37" fmla="*/ 79337 h 99959"/>
                <a:gd name="connsiteX38" fmla="*/ 92097 w 122929"/>
                <a:gd name="connsiteY38" fmla="*/ 80894 h 99959"/>
                <a:gd name="connsiteX39" fmla="*/ 91307 w 122929"/>
                <a:gd name="connsiteY39" fmla="*/ 84188 h 99959"/>
                <a:gd name="connsiteX40" fmla="*/ 89735 w 122929"/>
                <a:gd name="connsiteY40" fmla="*/ 87638 h 99959"/>
                <a:gd name="connsiteX41" fmla="*/ 89656 w 122929"/>
                <a:gd name="connsiteY41" fmla="*/ 88295 h 99959"/>
                <a:gd name="connsiteX42" fmla="*/ 90048 w 122929"/>
                <a:gd name="connsiteY42" fmla="*/ 98927 h 99959"/>
                <a:gd name="connsiteX43" fmla="*/ 89422 w 122929"/>
                <a:gd name="connsiteY43" fmla="*/ 98880 h 99959"/>
                <a:gd name="connsiteX44" fmla="*/ 84923 w 122929"/>
                <a:gd name="connsiteY44" fmla="*/ 99960 h 99959"/>
                <a:gd name="connsiteX45" fmla="*/ 83984 w 122929"/>
                <a:gd name="connsiteY45" fmla="*/ 99616 h 99959"/>
                <a:gd name="connsiteX46" fmla="*/ 80135 w 122929"/>
                <a:gd name="connsiteY46" fmla="*/ 94718 h 99959"/>
                <a:gd name="connsiteX47" fmla="*/ 79337 w 122929"/>
                <a:gd name="connsiteY47" fmla="*/ 94178 h 99959"/>
                <a:gd name="connsiteX48" fmla="*/ 77679 w 122929"/>
                <a:gd name="connsiteY48" fmla="*/ 93959 h 99959"/>
                <a:gd name="connsiteX49" fmla="*/ 76701 w 122929"/>
                <a:gd name="connsiteY49" fmla="*/ 93154 h 99959"/>
                <a:gd name="connsiteX50" fmla="*/ 75911 w 122929"/>
                <a:gd name="connsiteY50" fmla="*/ 91839 h 99959"/>
                <a:gd name="connsiteX51" fmla="*/ 75457 w 122929"/>
                <a:gd name="connsiteY51" fmla="*/ 90861 h 99959"/>
                <a:gd name="connsiteX52" fmla="*/ 71475 w 122929"/>
                <a:gd name="connsiteY52" fmla="*/ 88201 h 99959"/>
                <a:gd name="connsiteX53" fmla="*/ 70888 w 122929"/>
                <a:gd name="connsiteY53" fmla="*/ 87223 h 99959"/>
                <a:gd name="connsiteX54" fmla="*/ 70802 w 122929"/>
                <a:gd name="connsiteY54" fmla="*/ 86363 h 99959"/>
                <a:gd name="connsiteX55" fmla="*/ 71389 w 122929"/>
                <a:gd name="connsiteY55" fmla="*/ 85588 h 99959"/>
                <a:gd name="connsiteX56" fmla="*/ 72062 w 122929"/>
                <a:gd name="connsiteY56" fmla="*/ 84939 h 99959"/>
                <a:gd name="connsiteX57" fmla="*/ 74009 w 122929"/>
                <a:gd name="connsiteY57" fmla="*/ 84274 h 99959"/>
                <a:gd name="connsiteX58" fmla="*/ 76278 w 122929"/>
                <a:gd name="connsiteY58" fmla="*/ 83703 h 99959"/>
                <a:gd name="connsiteX59" fmla="*/ 77006 w 122929"/>
                <a:gd name="connsiteY59" fmla="*/ 83288 h 99959"/>
                <a:gd name="connsiteX60" fmla="*/ 77374 w 122929"/>
                <a:gd name="connsiteY60" fmla="*/ 82576 h 99959"/>
                <a:gd name="connsiteX61" fmla="*/ 77350 w 122929"/>
                <a:gd name="connsiteY61" fmla="*/ 81434 h 99959"/>
                <a:gd name="connsiteX62" fmla="*/ 76982 w 122929"/>
                <a:gd name="connsiteY62" fmla="*/ 80307 h 99959"/>
                <a:gd name="connsiteX63" fmla="*/ 73720 w 122929"/>
                <a:gd name="connsiteY63" fmla="*/ 78266 h 99959"/>
                <a:gd name="connsiteX64" fmla="*/ 73360 w 122929"/>
                <a:gd name="connsiteY64" fmla="*/ 77382 h 99959"/>
                <a:gd name="connsiteX65" fmla="*/ 73259 w 122929"/>
                <a:gd name="connsiteY65" fmla="*/ 76302 h 99959"/>
                <a:gd name="connsiteX66" fmla="*/ 73438 w 122929"/>
                <a:gd name="connsiteY66" fmla="*/ 75168 h 99959"/>
                <a:gd name="connsiteX67" fmla="*/ 73947 w 122929"/>
                <a:gd name="connsiteY67" fmla="*/ 74283 h 99959"/>
                <a:gd name="connsiteX68" fmla="*/ 76607 w 122929"/>
                <a:gd name="connsiteY68" fmla="*/ 73079 h 99959"/>
                <a:gd name="connsiteX69" fmla="*/ 78031 w 122929"/>
                <a:gd name="connsiteY69" fmla="*/ 71827 h 99959"/>
                <a:gd name="connsiteX70" fmla="*/ 77147 w 122929"/>
                <a:gd name="connsiteY70" fmla="*/ 70434 h 99959"/>
                <a:gd name="connsiteX71" fmla="*/ 74276 w 122929"/>
                <a:gd name="connsiteY71" fmla="*/ 67250 h 99959"/>
                <a:gd name="connsiteX72" fmla="*/ 70865 w 122929"/>
                <a:gd name="connsiteY72" fmla="*/ 63745 h 99959"/>
                <a:gd name="connsiteX73" fmla="*/ 68588 w 122929"/>
                <a:gd name="connsiteY73" fmla="*/ 63714 h 99959"/>
                <a:gd name="connsiteX74" fmla="*/ 65967 w 122929"/>
                <a:gd name="connsiteY74" fmla="*/ 64747 h 99959"/>
                <a:gd name="connsiteX75" fmla="*/ 61774 w 122929"/>
                <a:gd name="connsiteY75" fmla="*/ 67735 h 99959"/>
                <a:gd name="connsiteX76" fmla="*/ 59458 w 122929"/>
                <a:gd name="connsiteY76" fmla="*/ 69010 h 99959"/>
                <a:gd name="connsiteX77" fmla="*/ 56431 w 122929"/>
                <a:gd name="connsiteY77" fmla="*/ 71123 h 99959"/>
                <a:gd name="connsiteX78" fmla="*/ 53137 w 122929"/>
                <a:gd name="connsiteY78" fmla="*/ 73470 h 99959"/>
                <a:gd name="connsiteX79" fmla="*/ 50437 w 122929"/>
                <a:gd name="connsiteY79" fmla="*/ 75958 h 99959"/>
                <a:gd name="connsiteX80" fmla="*/ 48756 w 122929"/>
                <a:gd name="connsiteY80" fmla="*/ 78015 h 99959"/>
                <a:gd name="connsiteX81" fmla="*/ 45767 w 122929"/>
                <a:gd name="connsiteY81" fmla="*/ 78907 h 99959"/>
                <a:gd name="connsiteX82" fmla="*/ 44241 w 122929"/>
                <a:gd name="connsiteY82" fmla="*/ 80628 h 99959"/>
                <a:gd name="connsiteX83" fmla="*/ 39227 w 122929"/>
                <a:gd name="connsiteY83" fmla="*/ 85776 h 99959"/>
                <a:gd name="connsiteX84" fmla="*/ 37818 w 122929"/>
                <a:gd name="connsiteY84" fmla="*/ 85714 h 99959"/>
                <a:gd name="connsiteX85" fmla="*/ 37732 w 122929"/>
                <a:gd name="connsiteY85" fmla="*/ 83155 h 99959"/>
                <a:gd name="connsiteX86" fmla="*/ 37803 w 122929"/>
                <a:gd name="connsiteY86" fmla="*/ 81129 h 99959"/>
                <a:gd name="connsiteX87" fmla="*/ 37482 w 122929"/>
                <a:gd name="connsiteY87" fmla="*/ 79963 h 99959"/>
                <a:gd name="connsiteX88" fmla="*/ 35855 w 122929"/>
                <a:gd name="connsiteY88" fmla="*/ 78359 h 99959"/>
                <a:gd name="connsiteX89" fmla="*/ 35831 w 122929"/>
                <a:gd name="connsiteY89" fmla="*/ 77671 h 99959"/>
                <a:gd name="connsiteX90" fmla="*/ 36269 w 122929"/>
                <a:gd name="connsiteY90" fmla="*/ 77241 h 99959"/>
                <a:gd name="connsiteX91" fmla="*/ 37513 w 122929"/>
                <a:gd name="connsiteY91" fmla="*/ 77499 h 99959"/>
                <a:gd name="connsiteX92" fmla="*/ 39117 w 122929"/>
                <a:gd name="connsiteY92" fmla="*/ 77405 h 99959"/>
                <a:gd name="connsiteX93" fmla="*/ 39884 w 122929"/>
                <a:gd name="connsiteY93" fmla="*/ 76771 h 99959"/>
                <a:gd name="connsiteX94" fmla="*/ 38170 w 122929"/>
                <a:gd name="connsiteY94" fmla="*/ 74659 h 99959"/>
                <a:gd name="connsiteX95" fmla="*/ 36645 w 122929"/>
                <a:gd name="connsiteY95" fmla="*/ 73243 h 99959"/>
                <a:gd name="connsiteX96" fmla="*/ 35354 w 122929"/>
                <a:gd name="connsiteY96" fmla="*/ 72288 h 99959"/>
                <a:gd name="connsiteX97" fmla="*/ 35065 w 122929"/>
                <a:gd name="connsiteY97" fmla="*/ 71717 h 99959"/>
                <a:gd name="connsiteX98" fmla="*/ 35065 w 122929"/>
                <a:gd name="connsiteY98" fmla="*/ 71311 h 99959"/>
                <a:gd name="connsiteX99" fmla="*/ 35338 w 122929"/>
                <a:gd name="connsiteY99" fmla="*/ 70825 h 99959"/>
                <a:gd name="connsiteX100" fmla="*/ 37545 w 122929"/>
                <a:gd name="connsiteY100" fmla="*/ 69660 h 99959"/>
                <a:gd name="connsiteX101" fmla="*/ 37763 w 122929"/>
                <a:gd name="connsiteY101" fmla="*/ 68588 h 99959"/>
                <a:gd name="connsiteX102" fmla="*/ 37615 w 122929"/>
                <a:gd name="connsiteY102" fmla="*/ 67391 h 99959"/>
                <a:gd name="connsiteX103" fmla="*/ 34110 w 122929"/>
                <a:gd name="connsiteY103" fmla="*/ 65623 h 99959"/>
                <a:gd name="connsiteX104" fmla="*/ 31489 w 122929"/>
                <a:gd name="connsiteY104" fmla="*/ 66272 h 99959"/>
                <a:gd name="connsiteX105" fmla="*/ 29134 w 122929"/>
                <a:gd name="connsiteY105" fmla="*/ 64285 h 99959"/>
                <a:gd name="connsiteX106" fmla="*/ 27625 w 122929"/>
                <a:gd name="connsiteY106" fmla="*/ 62752 h 99959"/>
                <a:gd name="connsiteX107" fmla="*/ 25739 w 122929"/>
                <a:gd name="connsiteY107" fmla="*/ 61101 h 99959"/>
                <a:gd name="connsiteX108" fmla="*/ 24057 w 122929"/>
                <a:gd name="connsiteY108" fmla="*/ 60194 h 99959"/>
                <a:gd name="connsiteX109" fmla="*/ 22437 w 122929"/>
                <a:gd name="connsiteY109" fmla="*/ 58120 h 99959"/>
                <a:gd name="connsiteX110" fmla="*/ 19629 w 122929"/>
                <a:gd name="connsiteY110" fmla="*/ 55984 h 99959"/>
                <a:gd name="connsiteX111" fmla="*/ 17830 w 122929"/>
                <a:gd name="connsiteY111" fmla="*/ 55374 h 99959"/>
                <a:gd name="connsiteX112" fmla="*/ 17853 w 122929"/>
                <a:gd name="connsiteY112" fmla="*/ 55046 h 99959"/>
                <a:gd name="connsiteX113" fmla="*/ 18181 w 122929"/>
                <a:gd name="connsiteY113" fmla="*/ 54654 h 99959"/>
                <a:gd name="connsiteX114" fmla="*/ 18933 w 122929"/>
                <a:gd name="connsiteY114" fmla="*/ 54326 h 99959"/>
                <a:gd name="connsiteX115" fmla="*/ 23940 w 122929"/>
                <a:gd name="connsiteY115" fmla="*/ 54412 h 99959"/>
                <a:gd name="connsiteX116" fmla="*/ 24550 w 122929"/>
                <a:gd name="connsiteY116" fmla="*/ 54028 h 99959"/>
                <a:gd name="connsiteX117" fmla="*/ 24863 w 122929"/>
                <a:gd name="connsiteY117" fmla="*/ 53105 h 99959"/>
                <a:gd name="connsiteX118" fmla="*/ 25544 w 122929"/>
                <a:gd name="connsiteY118" fmla="*/ 51744 h 99959"/>
                <a:gd name="connsiteX119" fmla="*/ 26342 w 122929"/>
                <a:gd name="connsiteY119" fmla="*/ 49741 h 99959"/>
                <a:gd name="connsiteX120" fmla="*/ 26279 w 122929"/>
                <a:gd name="connsiteY120" fmla="*/ 48052 h 99959"/>
                <a:gd name="connsiteX121" fmla="*/ 21248 w 122929"/>
                <a:gd name="connsiteY121" fmla="*/ 45321 h 99959"/>
                <a:gd name="connsiteX122" fmla="*/ 17603 w 122929"/>
                <a:gd name="connsiteY122" fmla="*/ 42802 h 99959"/>
                <a:gd name="connsiteX123" fmla="*/ 15076 w 122929"/>
                <a:gd name="connsiteY123" fmla="*/ 39485 h 99959"/>
                <a:gd name="connsiteX124" fmla="*/ 13362 w 122929"/>
                <a:gd name="connsiteY124" fmla="*/ 36441 h 99959"/>
                <a:gd name="connsiteX125" fmla="*/ 13425 w 122929"/>
                <a:gd name="connsiteY125" fmla="*/ 35417 h 99959"/>
                <a:gd name="connsiteX126" fmla="*/ 13918 w 122929"/>
                <a:gd name="connsiteY126" fmla="*/ 34446 h 99959"/>
                <a:gd name="connsiteX127" fmla="*/ 17830 w 122929"/>
                <a:gd name="connsiteY127" fmla="*/ 31638 h 99959"/>
                <a:gd name="connsiteX128" fmla="*/ 18096 w 122929"/>
                <a:gd name="connsiteY128" fmla="*/ 30910 h 99959"/>
                <a:gd name="connsiteX129" fmla="*/ 18010 w 122929"/>
                <a:gd name="connsiteY129" fmla="*/ 30418 h 99959"/>
                <a:gd name="connsiteX130" fmla="*/ 16609 w 122929"/>
                <a:gd name="connsiteY130" fmla="*/ 28978 h 99959"/>
                <a:gd name="connsiteX131" fmla="*/ 14857 w 122929"/>
                <a:gd name="connsiteY131" fmla="*/ 27491 h 99959"/>
                <a:gd name="connsiteX132" fmla="*/ 14309 w 122929"/>
                <a:gd name="connsiteY132" fmla="*/ 26396 h 99959"/>
                <a:gd name="connsiteX133" fmla="*/ 13206 w 122929"/>
                <a:gd name="connsiteY133" fmla="*/ 25841 h 99959"/>
                <a:gd name="connsiteX134" fmla="*/ 11109 w 122929"/>
                <a:gd name="connsiteY134" fmla="*/ 25801 h 99959"/>
                <a:gd name="connsiteX135" fmla="*/ 7432 w 122929"/>
                <a:gd name="connsiteY135" fmla="*/ 23971 h 99959"/>
                <a:gd name="connsiteX136" fmla="*/ 6650 w 122929"/>
                <a:gd name="connsiteY136" fmla="*/ 23791 h 99959"/>
                <a:gd name="connsiteX137" fmla="*/ 6478 w 122929"/>
                <a:gd name="connsiteY137" fmla="*/ 23431 h 99959"/>
                <a:gd name="connsiteX138" fmla="*/ 6658 w 122929"/>
                <a:gd name="connsiteY138" fmla="*/ 23063 h 99959"/>
                <a:gd name="connsiteX139" fmla="*/ 9278 w 122929"/>
                <a:gd name="connsiteY139" fmla="*/ 22320 h 99959"/>
                <a:gd name="connsiteX140" fmla="*/ 9239 w 122929"/>
                <a:gd name="connsiteY140" fmla="*/ 21710 h 99959"/>
                <a:gd name="connsiteX141" fmla="*/ 8441 w 122929"/>
                <a:gd name="connsiteY141" fmla="*/ 20904 h 99959"/>
                <a:gd name="connsiteX142" fmla="*/ 6963 w 122929"/>
                <a:gd name="connsiteY142" fmla="*/ 20317 h 99959"/>
                <a:gd name="connsiteX143" fmla="*/ 5602 w 122929"/>
                <a:gd name="connsiteY143" fmla="*/ 18854 h 99959"/>
                <a:gd name="connsiteX144" fmla="*/ 5132 w 122929"/>
                <a:gd name="connsiteY144" fmla="*/ 17540 h 99959"/>
                <a:gd name="connsiteX145" fmla="*/ 9865 w 122929"/>
                <a:gd name="connsiteY145" fmla="*/ 13691 h 99959"/>
                <a:gd name="connsiteX146" fmla="*/ 11266 w 122929"/>
                <a:gd name="connsiteY146" fmla="*/ 12917 h 99959"/>
                <a:gd name="connsiteX147" fmla="*/ 14364 w 122929"/>
                <a:gd name="connsiteY147" fmla="*/ 13628 h 99959"/>
                <a:gd name="connsiteX148" fmla="*/ 20802 w 122929"/>
                <a:gd name="connsiteY148" fmla="*/ 16187 h 99959"/>
                <a:gd name="connsiteX149" fmla="*/ 20364 w 122929"/>
                <a:gd name="connsiteY149" fmla="*/ 17603 h 99959"/>
                <a:gd name="connsiteX150" fmla="*/ 21014 w 122929"/>
                <a:gd name="connsiteY150" fmla="*/ 18401 h 99959"/>
                <a:gd name="connsiteX151" fmla="*/ 22492 w 122929"/>
                <a:gd name="connsiteY151" fmla="*/ 19480 h 99959"/>
                <a:gd name="connsiteX152" fmla="*/ 25332 w 122929"/>
                <a:gd name="connsiteY152" fmla="*/ 20575 h 99959"/>
                <a:gd name="connsiteX153" fmla="*/ 27734 w 122929"/>
                <a:gd name="connsiteY153" fmla="*/ 21139 h 99959"/>
                <a:gd name="connsiteX154" fmla="*/ 28947 w 122929"/>
                <a:gd name="connsiteY154" fmla="*/ 20654 h 99959"/>
                <a:gd name="connsiteX155" fmla="*/ 30793 w 122929"/>
                <a:gd name="connsiteY155" fmla="*/ 20247 h 99959"/>
                <a:gd name="connsiteX156" fmla="*/ 33195 w 122929"/>
                <a:gd name="connsiteY156" fmla="*/ 21514 h 99959"/>
                <a:gd name="connsiteX157" fmla="*/ 35409 w 122929"/>
                <a:gd name="connsiteY157" fmla="*/ 23118 h 99959"/>
                <a:gd name="connsiteX158" fmla="*/ 36512 w 122929"/>
                <a:gd name="connsiteY158" fmla="*/ 23768 h 99959"/>
                <a:gd name="connsiteX159" fmla="*/ 37106 w 122929"/>
                <a:gd name="connsiteY159" fmla="*/ 23963 h 99959"/>
                <a:gd name="connsiteX160" fmla="*/ 38789 w 122929"/>
                <a:gd name="connsiteY160" fmla="*/ 23431 h 99959"/>
                <a:gd name="connsiteX161" fmla="*/ 40807 w 122929"/>
                <a:gd name="connsiteY161" fmla="*/ 21366 h 99959"/>
                <a:gd name="connsiteX162" fmla="*/ 41605 w 122929"/>
                <a:gd name="connsiteY162" fmla="*/ 18870 h 99959"/>
                <a:gd name="connsiteX163" fmla="*/ 41824 w 122929"/>
                <a:gd name="connsiteY163" fmla="*/ 17665 h 99959"/>
                <a:gd name="connsiteX164" fmla="*/ 40650 w 122929"/>
                <a:gd name="connsiteY164" fmla="*/ 16007 h 99959"/>
                <a:gd name="connsiteX165" fmla="*/ 38225 w 122929"/>
                <a:gd name="connsiteY165" fmla="*/ 14207 h 99959"/>
                <a:gd name="connsiteX166" fmla="*/ 35511 w 122929"/>
                <a:gd name="connsiteY166" fmla="*/ 12627 h 99959"/>
                <a:gd name="connsiteX167" fmla="*/ 33766 w 122929"/>
                <a:gd name="connsiteY167" fmla="*/ 11227 h 99959"/>
                <a:gd name="connsiteX168" fmla="*/ 32647 w 122929"/>
                <a:gd name="connsiteY168" fmla="*/ 8465 h 99959"/>
                <a:gd name="connsiteX169" fmla="*/ 31521 w 122929"/>
                <a:gd name="connsiteY169" fmla="*/ 8160 h 99959"/>
                <a:gd name="connsiteX170" fmla="*/ 31239 w 122929"/>
                <a:gd name="connsiteY170" fmla="*/ 7800 h 99959"/>
                <a:gd name="connsiteX171" fmla="*/ 31051 w 122929"/>
                <a:gd name="connsiteY171" fmla="*/ 6853 h 99959"/>
                <a:gd name="connsiteX172" fmla="*/ 31098 w 122929"/>
                <a:gd name="connsiteY172" fmla="*/ 5539 h 99959"/>
                <a:gd name="connsiteX173" fmla="*/ 31481 w 122929"/>
                <a:gd name="connsiteY173" fmla="*/ 4522 h 99959"/>
                <a:gd name="connsiteX174" fmla="*/ 32584 w 122929"/>
                <a:gd name="connsiteY174" fmla="*/ 4084 h 99959"/>
                <a:gd name="connsiteX175" fmla="*/ 33696 w 122929"/>
                <a:gd name="connsiteY175" fmla="*/ 3927 h 99959"/>
                <a:gd name="connsiteX176" fmla="*/ 34697 w 122929"/>
                <a:gd name="connsiteY176" fmla="*/ 2957 h 99959"/>
                <a:gd name="connsiteX177" fmla="*/ 35957 w 122929"/>
                <a:gd name="connsiteY177" fmla="*/ 1056 h 99959"/>
                <a:gd name="connsiteX178" fmla="*/ 36489 w 122929"/>
                <a:gd name="connsiteY178" fmla="*/ 0 h 99959"/>
                <a:gd name="connsiteX179" fmla="*/ 38851 w 122929"/>
                <a:gd name="connsiteY179" fmla="*/ 602 h 99959"/>
                <a:gd name="connsiteX180" fmla="*/ 39172 w 122929"/>
                <a:gd name="connsiteY180" fmla="*/ 2308 h 99959"/>
                <a:gd name="connsiteX181" fmla="*/ 39594 w 122929"/>
                <a:gd name="connsiteY181" fmla="*/ 2668 h 99959"/>
                <a:gd name="connsiteX182" fmla="*/ 40572 w 122929"/>
                <a:gd name="connsiteY182" fmla="*/ 2464 h 99959"/>
                <a:gd name="connsiteX183" fmla="*/ 42199 w 122929"/>
                <a:gd name="connsiteY183" fmla="*/ 1752 h 99959"/>
                <a:gd name="connsiteX184" fmla="*/ 43498 w 122929"/>
                <a:gd name="connsiteY184" fmla="*/ 2300 h 99959"/>
                <a:gd name="connsiteX185" fmla="*/ 45172 w 122929"/>
                <a:gd name="connsiteY185" fmla="*/ 4326 h 99959"/>
                <a:gd name="connsiteX186" fmla="*/ 47480 w 122929"/>
                <a:gd name="connsiteY186" fmla="*/ 6462 h 99959"/>
                <a:gd name="connsiteX187" fmla="*/ 48732 w 122929"/>
                <a:gd name="connsiteY187" fmla="*/ 7902 h 99959"/>
                <a:gd name="connsiteX188" fmla="*/ 49225 w 122929"/>
                <a:gd name="connsiteY188" fmla="*/ 8887 h 99959"/>
                <a:gd name="connsiteX189" fmla="*/ 50406 w 122929"/>
                <a:gd name="connsiteY189" fmla="*/ 9850 h 99959"/>
                <a:gd name="connsiteX190" fmla="*/ 52135 w 122929"/>
                <a:gd name="connsiteY190" fmla="*/ 10976 h 99959"/>
                <a:gd name="connsiteX191" fmla="*/ 53512 w 122929"/>
                <a:gd name="connsiteY191" fmla="*/ 12744 h 99959"/>
                <a:gd name="connsiteX192" fmla="*/ 54741 w 122929"/>
                <a:gd name="connsiteY192" fmla="*/ 16844 h 99959"/>
                <a:gd name="connsiteX193" fmla="*/ 55985 w 122929"/>
                <a:gd name="connsiteY193" fmla="*/ 17790 h 99959"/>
                <a:gd name="connsiteX194" fmla="*/ 60436 w 122929"/>
                <a:gd name="connsiteY194" fmla="*/ 19347 h 99959"/>
                <a:gd name="connsiteX195" fmla="*/ 62001 w 122929"/>
                <a:gd name="connsiteY195" fmla="*/ 19668 h 99959"/>
                <a:gd name="connsiteX196" fmla="*/ 66374 w 122929"/>
                <a:gd name="connsiteY196" fmla="*/ 20216 h 99959"/>
                <a:gd name="connsiteX197" fmla="*/ 67915 w 122929"/>
                <a:gd name="connsiteY197" fmla="*/ 19825 h 99959"/>
                <a:gd name="connsiteX198" fmla="*/ 70168 w 122929"/>
                <a:gd name="connsiteY198" fmla="*/ 16296 h 99959"/>
                <a:gd name="connsiteX199" fmla="*/ 72194 w 122929"/>
                <a:gd name="connsiteY199" fmla="*/ 12658 h 99959"/>
                <a:gd name="connsiteX200" fmla="*/ 74088 w 122929"/>
                <a:gd name="connsiteY200" fmla="*/ 11899 h 99959"/>
                <a:gd name="connsiteX201" fmla="*/ 77507 w 122929"/>
                <a:gd name="connsiteY201" fmla="*/ 10139 h 99959"/>
                <a:gd name="connsiteX202" fmla="*/ 79557 w 122929"/>
                <a:gd name="connsiteY202" fmla="*/ 8473 h 99959"/>
                <a:gd name="connsiteX203" fmla="*/ 80417 w 122929"/>
                <a:gd name="connsiteY203" fmla="*/ 6673 h 99959"/>
                <a:gd name="connsiteX204" fmla="*/ 82349 w 122929"/>
                <a:gd name="connsiteY204" fmla="*/ 3278 h 99959"/>
                <a:gd name="connsiteX205" fmla="*/ 83547 w 122929"/>
                <a:gd name="connsiteY205" fmla="*/ 1377 h 99959"/>
                <a:gd name="connsiteX206" fmla="*/ 17227 w 122929"/>
                <a:gd name="connsiteY206" fmla="*/ 37106 h 99959"/>
                <a:gd name="connsiteX207" fmla="*/ 17446 w 122929"/>
                <a:gd name="connsiteY207" fmla="*/ 36152 h 99959"/>
                <a:gd name="connsiteX208" fmla="*/ 16828 w 122929"/>
                <a:gd name="connsiteY208" fmla="*/ 35722 h 99959"/>
                <a:gd name="connsiteX209" fmla="*/ 16179 w 122929"/>
                <a:gd name="connsiteY209" fmla="*/ 35698 h 99959"/>
                <a:gd name="connsiteX210" fmla="*/ 15615 w 122929"/>
                <a:gd name="connsiteY210" fmla="*/ 36176 h 99959"/>
                <a:gd name="connsiteX211" fmla="*/ 15615 w 122929"/>
                <a:gd name="connsiteY211" fmla="*/ 37365 h 99959"/>
                <a:gd name="connsiteX212" fmla="*/ 16398 w 122929"/>
                <a:gd name="connsiteY212" fmla="*/ 37576 h 99959"/>
                <a:gd name="connsiteX213" fmla="*/ 17227 w 122929"/>
                <a:gd name="connsiteY213" fmla="*/ 37106 h 99959"/>
                <a:gd name="connsiteX214" fmla="*/ 5617 w 122929"/>
                <a:gd name="connsiteY214" fmla="*/ 25223 h 99959"/>
                <a:gd name="connsiteX215" fmla="*/ 5140 w 122929"/>
                <a:gd name="connsiteY215" fmla="*/ 25551 h 99959"/>
                <a:gd name="connsiteX216" fmla="*/ 4412 w 122929"/>
                <a:gd name="connsiteY216" fmla="*/ 25223 h 99959"/>
                <a:gd name="connsiteX217" fmla="*/ 4193 w 122929"/>
                <a:gd name="connsiteY217" fmla="*/ 24487 h 99959"/>
                <a:gd name="connsiteX218" fmla="*/ 4248 w 122929"/>
                <a:gd name="connsiteY218" fmla="*/ 23713 h 99959"/>
                <a:gd name="connsiteX219" fmla="*/ 4968 w 122929"/>
                <a:gd name="connsiteY219" fmla="*/ 23533 h 99959"/>
                <a:gd name="connsiteX220" fmla="*/ 5554 w 122929"/>
                <a:gd name="connsiteY220" fmla="*/ 23752 h 99959"/>
                <a:gd name="connsiteX221" fmla="*/ 5719 w 122929"/>
                <a:gd name="connsiteY221" fmla="*/ 24448 h 99959"/>
                <a:gd name="connsiteX222" fmla="*/ 5617 w 122929"/>
                <a:gd name="connsiteY222" fmla="*/ 25223 h 99959"/>
                <a:gd name="connsiteX223" fmla="*/ 29565 w 122929"/>
                <a:gd name="connsiteY223" fmla="*/ 86551 h 99959"/>
                <a:gd name="connsiteX224" fmla="*/ 25332 w 122929"/>
                <a:gd name="connsiteY224" fmla="*/ 85706 h 99959"/>
                <a:gd name="connsiteX225" fmla="*/ 17720 w 122929"/>
                <a:gd name="connsiteY225" fmla="*/ 83883 h 99959"/>
                <a:gd name="connsiteX226" fmla="*/ 15623 w 122929"/>
                <a:gd name="connsiteY226" fmla="*/ 82944 h 99959"/>
                <a:gd name="connsiteX227" fmla="*/ 13644 w 122929"/>
                <a:gd name="connsiteY227" fmla="*/ 80417 h 99959"/>
                <a:gd name="connsiteX228" fmla="*/ 12463 w 122929"/>
                <a:gd name="connsiteY228" fmla="*/ 79197 h 99959"/>
                <a:gd name="connsiteX229" fmla="*/ 10718 w 122929"/>
                <a:gd name="connsiteY229" fmla="*/ 77632 h 99959"/>
                <a:gd name="connsiteX230" fmla="*/ 9278 w 122929"/>
                <a:gd name="connsiteY230" fmla="*/ 77037 h 99959"/>
                <a:gd name="connsiteX231" fmla="*/ 8191 w 122929"/>
                <a:gd name="connsiteY231" fmla="*/ 75942 h 99959"/>
                <a:gd name="connsiteX232" fmla="*/ 7573 w 122929"/>
                <a:gd name="connsiteY232" fmla="*/ 74323 h 99959"/>
                <a:gd name="connsiteX233" fmla="*/ 6658 w 122929"/>
                <a:gd name="connsiteY233" fmla="*/ 72867 h 99959"/>
                <a:gd name="connsiteX234" fmla="*/ 5093 w 122929"/>
                <a:gd name="connsiteY234" fmla="*/ 71154 h 99959"/>
                <a:gd name="connsiteX235" fmla="*/ 1533 w 122929"/>
                <a:gd name="connsiteY235" fmla="*/ 65325 h 99959"/>
                <a:gd name="connsiteX236" fmla="*/ 1072 w 122929"/>
                <a:gd name="connsiteY236" fmla="*/ 64715 h 99959"/>
                <a:gd name="connsiteX237" fmla="*/ 329 w 122929"/>
                <a:gd name="connsiteY237" fmla="*/ 63745 h 99959"/>
                <a:gd name="connsiteX238" fmla="*/ 0 w 122929"/>
                <a:gd name="connsiteY238" fmla="*/ 63205 h 99959"/>
                <a:gd name="connsiteX239" fmla="*/ 2167 w 122929"/>
                <a:gd name="connsiteY239" fmla="*/ 62760 h 99959"/>
                <a:gd name="connsiteX240" fmla="*/ 5774 w 122929"/>
                <a:gd name="connsiteY240" fmla="*/ 61453 h 99959"/>
                <a:gd name="connsiteX241" fmla="*/ 6760 w 122929"/>
                <a:gd name="connsiteY241" fmla="*/ 62087 h 99959"/>
                <a:gd name="connsiteX242" fmla="*/ 7815 w 122929"/>
                <a:gd name="connsiteY242" fmla="*/ 63409 h 99959"/>
                <a:gd name="connsiteX243" fmla="*/ 8348 w 122929"/>
                <a:gd name="connsiteY243" fmla="*/ 64543 h 99959"/>
                <a:gd name="connsiteX244" fmla="*/ 8441 w 122929"/>
                <a:gd name="connsiteY244" fmla="*/ 66640 h 99959"/>
                <a:gd name="connsiteX245" fmla="*/ 8872 w 122929"/>
                <a:gd name="connsiteY245" fmla="*/ 66976 h 99959"/>
                <a:gd name="connsiteX246" fmla="*/ 10632 w 122929"/>
                <a:gd name="connsiteY246" fmla="*/ 66272 h 99959"/>
                <a:gd name="connsiteX247" fmla="*/ 11422 w 122929"/>
                <a:gd name="connsiteY247" fmla="*/ 67117 h 99959"/>
                <a:gd name="connsiteX248" fmla="*/ 12776 w 122929"/>
                <a:gd name="connsiteY248" fmla="*/ 68126 h 99959"/>
                <a:gd name="connsiteX249" fmla="*/ 15123 w 122929"/>
                <a:gd name="connsiteY249" fmla="*/ 69128 h 99959"/>
                <a:gd name="connsiteX250" fmla="*/ 18502 w 122929"/>
                <a:gd name="connsiteY250" fmla="*/ 67555 h 99959"/>
                <a:gd name="connsiteX251" fmla="*/ 20185 w 122929"/>
                <a:gd name="connsiteY251" fmla="*/ 67148 h 99959"/>
                <a:gd name="connsiteX252" fmla="*/ 21569 w 122929"/>
                <a:gd name="connsiteY252" fmla="*/ 67180 h 99959"/>
                <a:gd name="connsiteX253" fmla="*/ 22320 w 122929"/>
                <a:gd name="connsiteY253" fmla="*/ 67673 h 99959"/>
                <a:gd name="connsiteX254" fmla="*/ 22586 w 122929"/>
                <a:gd name="connsiteY254" fmla="*/ 69300 h 99959"/>
                <a:gd name="connsiteX255" fmla="*/ 22312 w 122929"/>
                <a:gd name="connsiteY255" fmla="*/ 71311 h 99959"/>
                <a:gd name="connsiteX256" fmla="*/ 21921 w 122929"/>
                <a:gd name="connsiteY256" fmla="*/ 72414 h 99959"/>
                <a:gd name="connsiteX257" fmla="*/ 22633 w 122929"/>
                <a:gd name="connsiteY257" fmla="*/ 73212 h 99959"/>
                <a:gd name="connsiteX258" fmla="*/ 25403 w 122929"/>
                <a:gd name="connsiteY258" fmla="*/ 75144 h 99959"/>
                <a:gd name="connsiteX259" fmla="*/ 26553 w 122929"/>
                <a:gd name="connsiteY259" fmla="*/ 76216 h 99959"/>
                <a:gd name="connsiteX260" fmla="*/ 25997 w 122929"/>
                <a:gd name="connsiteY260" fmla="*/ 78070 h 99959"/>
                <a:gd name="connsiteX261" fmla="*/ 28062 w 122929"/>
                <a:gd name="connsiteY261" fmla="*/ 82600 h 99959"/>
                <a:gd name="connsiteX262" fmla="*/ 28759 w 122929"/>
                <a:gd name="connsiteY262" fmla="*/ 84360 h 99959"/>
                <a:gd name="connsiteX263" fmla="*/ 29565 w 122929"/>
                <a:gd name="connsiteY263" fmla="*/ 86551 h 9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22929" h="99959">
                  <a:moveTo>
                    <a:pt x="83547" y="1377"/>
                  </a:moveTo>
                  <a:lnTo>
                    <a:pt x="85565" y="3074"/>
                  </a:lnTo>
                  <a:lnTo>
                    <a:pt x="89062" y="7675"/>
                  </a:lnTo>
                  <a:lnTo>
                    <a:pt x="94045" y="15138"/>
                  </a:lnTo>
                  <a:lnTo>
                    <a:pt x="95266" y="17251"/>
                  </a:lnTo>
                  <a:lnTo>
                    <a:pt x="96072" y="19692"/>
                  </a:lnTo>
                  <a:lnTo>
                    <a:pt x="96768" y="22641"/>
                  </a:lnTo>
                  <a:lnTo>
                    <a:pt x="97910" y="25246"/>
                  </a:lnTo>
                  <a:lnTo>
                    <a:pt x="102964" y="31794"/>
                  </a:lnTo>
                  <a:lnTo>
                    <a:pt x="105147" y="34212"/>
                  </a:lnTo>
                  <a:lnTo>
                    <a:pt x="108707" y="37326"/>
                  </a:lnTo>
                  <a:lnTo>
                    <a:pt x="109974" y="38022"/>
                  </a:lnTo>
                  <a:lnTo>
                    <a:pt x="111632" y="38217"/>
                  </a:lnTo>
                  <a:lnTo>
                    <a:pt x="114691" y="38225"/>
                  </a:lnTo>
                  <a:lnTo>
                    <a:pt x="117508" y="39446"/>
                  </a:lnTo>
                  <a:lnTo>
                    <a:pt x="118901" y="40299"/>
                  </a:lnTo>
                  <a:lnTo>
                    <a:pt x="120340" y="41535"/>
                  </a:lnTo>
                  <a:lnTo>
                    <a:pt x="121631" y="42966"/>
                  </a:lnTo>
                  <a:lnTo>
                    <a:pt x="122930" y="46768"/>
                  </a:lnTo>
                  <a:lnTo>
                    <a:pt x="118040" y="45517"/>
                  </a:lnTo>
                  <a:lnTo>
                    <a:pt x="113111" y="45712"/>
                  </a:lnTo>
                  <a:lnTo>
                    <a:pt x="110334" y="46526"/>
                  </a:lnTo>
                  <a:lnTo>
                    <a:pt x="107627" y="47645"/>
                  </a:lnTo>
                  <a:lnTo>
                    <a:pt x="105037" y="49217"/>
                  </a:lnTo>
                  <a:lnTo>
                    <a:pt x="103418" y="52276"/>
                  </a:lnTo>
                  <a:lnTo>
                    <a:pt x="102057" y="59333"/>
                  </a:lnTo>
                  <a:lnTo>
                    <a:pt x="100062" y="65912"/>
                  </a:lnTo>
                  <a:lnTo>
                    <a:pt x="100132" y="68948"/>
                  </a:lnTo>
                  <a:lnTo>
                    <a:pt x="101000" y="71866"/>
                  </a:lnTo>
                  <a:lnTo>
                    <a:pt x="100899" y="73243"/>
                  </a:lnTo>
                  <a:lnTo>
                    <a:pt x="99991" y="73830"/>
                  </a:lnTo>
                  <a:lnTo>
                    <a:pt x="98849" y="75066"/>
                  </a:lnTo>
                  <a:lnTo>
                    <a:pt x="97324" y="81059"/>
                  </a:lnTo>
                  <a:lnTo>
                    <a:pt x="96565" y="82255"/>
                  </a:lnTo>
                  <a:lnTo>
                    <a:pt x="95587" y="82999"/>
                  </a:lnTo>
                  <a:lnTo>
                    <a:pt x="95320" y="82295"/>
                  </a:lnTo>
                  <a:lnTo>
                    <a:pt x="95383" y="80722"/>
                  </a:lnTo>
                  <a:lnTo>
                    <a:pt x="93232" y="79337"/>
                  </a:lnTo>
                  <a:lnTo>
                    <a:pt x="92097" y="80894"/>
                  </a:lnTo>
                  <a:lnTo>
                    <a:pt x="91307" y="84188"/>
                  </a:lnTo>
                  <a:lnTo>
                    <a:pt x="89735" y="87638"/>
                  </a:lnTo>
                  <a:lnTo>
                    <a:pt x="89656" y="88295"/>
                  </a:lnTo>
                  <a:lnTo>
                    <a:pt x="90048" y="98927"/>
                  </a:lnTo>
                  <a:lnTo>
                    <a:pt x="89422" y="98880"/>
                  </a:lnTo>
                  <a:lnTo>
                    <a:pt x="84923" y="99960"/>
                  </a:lnTo>
                  <a:lnTo>
                    <a:pt x="83984" y="99616"/>
                  </a:lnTo>
                  <a:lnTo>
                    <a:pt x="80135" y="94718"/>
                  </a:lnTo>
                  <a:lnTo>
                    <a:pt x="79337" y="94178"/>
                  </a:lnTo>
                  <a:lnTo>
                    <a:pt x="77679" y="93959"/>
                  </a:lnTo>
                  <a:lnTo>
                    <a:pt x="76701" y="93154"/>
                  </a:lnTo>
                  <a:lnTo>
                    <a:pt x="75911" y="91839"/>
                  </a:lnTo>
                  <a:lnTo>
                    <a:pt x="75457" y="90861"/>
                  </a:lnTo>
                  <a:lnTo>
                    <a:pt x="71475" y="88201"/>
                  </a:lnTo>
                  <a:lnTo>
                    <a:pt x="70888" y="87223"/>
                  </a:lnTo>
                  <a:lnTo>
                    <a:pt x="70802" y="86363"/>
                  </a:lnTo>
                  <a:lnTo>
                    <a:pt x="71389" y="85588"/>
                  </a:lnTo>
                  <a:lnTo>
                    <a:pt x="72062" y="84939"/>
                  </a:lnTo>
                  <a:lnTo>
                    <a:pt x="74009" y="84274"/>
                  </a:lnTo>
                  <a:lnTo>
                    <a:pt x="76278" y="83703"/>
                  </a:lnTo>
                  <a:lnTo>
                    <a:pt x="77006" y="83288"/>
                  </a:lnTo>
                  <a:lnTo>
                    <a:pt x="77374" y="82576"/>
                  </a:lnTo>
                  <a:lnTo>
                    <a:pt x="77350" y="81434"/>
                  </a:lnTo>
                  <a:lnTo>
                    <a:pt x="76982" y="80307"/>
                  </a:lnTo>
                  <a:lnTo>
                    <a:pt x="73720" y="78266"/>
                  </a:lnTo>
                  <a:lnTo>
                    <a:pt x="73360" y="77382"/>
                  </a:lnTo>
                  <a:lnTo>
                    <a:pt x="73259" y="76302"/>
                  </a:lnTo>
                  <a:lnTo>
                    <a:pt x="73438" y="75168"/>
                  </a:lnTo>
                  <a:lnTo>
                    <a:pt x="73947" y="74283"/>
                  </a:lnTo>
                  <a:lnTo>
                    <a:pt x="76607" y="73079"/>
                  </a:lnTo>
                  <a:lnTo>
                    <a:pt x="78031" y="71827"/>
                  </a:lnTo>
                  <a:lnTo>
                    <a:pt x="77147" y="70434"/>
                  </a:lnTo>
                  <a:lnTo>
                    <a:pt x="74276" y="67250"/>
                  </a:lnTo>
                  <a:lnTo>
                    <a:pt x="70865" y="63745"/>
                  </a:lnTo>
                  <a:lnTo>
                    <a:pt x="68588" y="63714"/>
                  </a:lnTo>
                  <a:lnTo>
                    <a:pt x="65967" y="64747"/>
                  </a:lnTo>
                  <a:lnTo>
                    <a:pt x="61774" y="67735"/>
                  </a:lnTo>
                  <a:lnTo>
                    <a:pt x="59458" y="69010"/>
                  </a:lnTo>
                  <a:lnTo>
                    <a:pt x="56431" y="71123"/>
                  </a:lnTo>
                  <a:lnTo>
                    <a:pt x="53137" y="73470"/>
                  </a:lnTo>
                  <a:lnTo>
                    <a:pt x="50437" y="75958"/>
                  </a:lnTo>
                  <a:lnTo>
                    <a:pt x="48756" y="78015"/>
                  </a:lnTo>
                  <a:lnTo>
                    <a:pt x="45767" y="78907"/>
                  </a:lnTo>
                  <a:lnTo>
                    <a:pt x="44241" y="80628"/>
                  </a:lnTo>
                  <a:lnTo>
                    <a:pt x="39227" y="85776"/>
                  </a:lnTo>
                  <a:lnTo>
                    <a:pt x="37818" y="85714"/>
                  </a:lnTo>
                  <a:lnTo>
                    <a:pt x="37732" y="83155"/>
                  </a:lnTo>
                  <a:lnTo>
                    <a:pt x="37803" y="81129"/>
                  </a:lnTo>
                  <a:lnTo>
                    <a:pt x="37482" y="79963"/>
                  </a:lnTo>
                  <a:lnTo>
                    <a:pt x="35855" y="78359"/>
                  </a:lnTo>
                  <a:lnTo>
                    <a:pt x="35831" y="77671"/>
                  </a:lnTo>
                  <a:lnTo>
                    <a:pt x="36269" y="77241"/>
                  </a:lnTo>
                  <a:lnTo>
                    <a:pt x="37513" y="77499"/>
                  </a:lnTo>
                  <a:lnTo>
                    <a:pt x="39117" y="77405"/>
                  </a:lnTo>
                  <a:lnTo>
                    <a:pt x="39884" y="76771"/>
                  </a:lnTo>
                  <a:lnTo>
                    <a:pt x="38170" y="74659"/>
                  </a:lnTo>
                  <a:lnTo>
                    <a:pt x="36645" y="73243"/>
                  </a:lnTo>
                  <a:lnTo>
                    <a:pt x="35354" y="72288"/>
                  </a:lnTo>
                  <a:lnTo>
                    <a:pt x="35065" y="71717"/>
                  </a:lnTo>
                  <a:lnTo>
                    <a:pt x="35065" y="71311"/>
                  </a:lnTo>
                  <a:lnTo>
                    <a:pt x="35338" y="70825"/>
                  </a:lnTo>
                  <a:lnTo>
                    <a:pt x="37545" y="69660"/>
                  </a:lnTo>
                  <a:lnTo>
                    <a:pt x="37763" y="68588"/>
                  </a:lnTo>
                  <a:lnTo>
                    <a:pt x="37615" y="67391"/>
                  </a:lnTo>
                  <a:lnTo>
                    <a:pt x="34110" y="65623"/>
                  </a:lnTo>
                  <a:lnTo>
                    <a:pt x="31489" y="66272"/>
                  </a:lnTo>
                  <a:lnTo>
                    <a:pt x="29134" y="64285"/>
                  </a:lnTo>
                  <a:lnTo>
                    <a:pt x="27625" y="62752"/>
                  </a:lnTo>
                  <a:lnTo>
                    <a:pt x="25739" y="61101"/>
                  </a:lnTo>
                  <a:lnTo>
                    <a:pt x="24057" y="60194"/>
                  </a:lnTo>
                  <a:lnTo>
                    <a:pt x="22437" y="58120"/>
                  </a:lnTo>
                  <a:lnTo>
                    <a:pt x="19629" y="55984"/>
                  </a:lnTo>
                  <a:lnTo>
                    <a:pt x="17830" y="55374"/>
                  </a:lnTo>
                  <a:lnTo>
                    <a:pt x="17853" y="55046"/>
                  </a:lnTo>
                  <a:lnTo>
                    <a:pt x="18181" y="54654"/>
                  </a:lnTo>
                  <a:lnTo>
                    <a:pt x="18933" y="54326"/>
                  </a:lnTo>
                  <a:lnTo>
                    <a:pt x="23940" y="54412"/>
                  </a:lnTo>
                  <a:lnTo>
                    <a:pt x="24550" y="54028"/>
                  </a:lnTo>
                  <a:lnTo>
                    <a:pt x="24863" y="53105"/>
                  </a:lnTo>
                  <a:lnTo>
                    <a:pt x="25544" y="51744"/>
                  </a:lnTo>
                  <a:lnTo>
                    <a:pt x="26342" y="49741"/>
                  </a:lnTo>
                  <a:lnTo>
                    <a:pt x="26279" y="48052"/>
                  </a:lnTo>
                  <a:lnTo>
                    <a:pt x="21248" y="45321"/>
                  </a:lnTo>
                  <a:lnTo>
                    <a:pt x="17603" y="42802"/>
                  </a:lnTo>
                  <a:lnTo>
                    <a:pt x="15076" y="39485"/>
                  </a:lnTo>
                  <a:lnTo>
                    <a:pt x="13362" y="36441"/>
                  </a:lnTo>
                  <a:lnTo>
                    <a:pt x="13425" y="35417"/>
                  </a:lnTo>
                  <a:lnTo>
                    <a:pt x="13918" y="34446"/>
                  </a:lnTo>
                  <a:lnTo>
                    <a:pt x="17830" y="31638"/>
                  </a:lnTo>
                  <a:lnTo>
                    <a:pt x="18096" y="30910"/>
                  </a:lnTo>
                  <a:lnTo>
                    <a:pt x="18010" y="30418"/>
                  </a:lnTo>
                  <a:lnTo>
                    <a:pt x="16609" y="28978"/>
                  </a:lnTo>
                  <a:lnTo>
                    <a:pt x="14857" y="27491"/>
                  </a:lnTo>
                  <a:lnTo>
                    <a:pt x="14309" y="26396"/>
                  </a:lnTo>
                  <a:lnTo>
                    <a:pt x="13206" y="25841"/>
                  </a:lnTo>
                  <a:lnTo>
                    <a:pt x="11109" y="25801"/>
                  </a:lnTo>
                  <a:lnTo>
                    <a:pt x="7432" y="23971"/>
                  </a:lnTo>
                  <a:lnTo>
                    <a:pt x="6650" y="23791"/>
                  </a:lnTo>
                  <a:lnTo>
                    <a:pt x="6478" y="23431"/>
                  </a:lnTo>
                  <a:lnTo>
                    <a:pt x="6658" y="23063"/>
                  </a:lnTo>
                  <a:lnTo>
                    <a:pt x="9278" y="22320"/>
                  </a:lnTo>
                  <a:lnTo>
                    <a:pt x="9239" y="21710"/>
                  </a:lnTo>
                  <a:lnTo>
                    <a:pt x="8441" y="20904"/>
                  </a:lnTo>
                  <a:lnTo>
                    <a:pt x="6963" y="20317"/>
                  </a:lnTo>
                  <a:lnTo>
                    <a:pt x="5602" y="18854"/>
                  </a:lnTo>
                  <a:lnTo>
                    <a:pt x="5132" y="17540"/>
                  </a:lnTo>
                  <a:lnTo>
                    <a:pt x="9865" y="13691"/>
                  </a:lnTo>
                  <a:lnTo>
                    <a:pt x="11266" y="12917"/>
                  </a:lnTo>
                  <a:lnTo>
                    <a:pt x="14364" y="13628"/>
                  </a:lnTo>
                  <a:lnTo>
                    <a:pt x="20802" y="16187"/>
                  </a:lnTo>
                  <a:lnTo>
                    <a:pt x="20364" y="17603"/>
                  </a:lnTo>
                  <a:lnTo>
                    <a:pt x="21014" y="18401"/>
                  </a:lnTo>
                  <a:lnTo>
                    <a:pt x="22492" y="19480"/>
                  </a:lnTo>
                  <a:lnTo>
                    <a:pt x="25332" y="20575"/>
                  </a:lnTo>
                  <a:lnTo>
                    <a:pt x="27734" y="21139"/>
                  </a:lnTo>
                  <a:lnTo>
                    <a:pt x="28947" y="20654"/>
                  </a:lnTo>
                  <a:lnTo>
                    <a:pt x="30793" y="20247"/>
                  </a:lnTo>
                  <a:lnTo>
                    <a:pt x="33195" y="21514"/>
                  </a:lnTo>
                  <a:lnTo>
                    <a:pt x="35409" y="23118"/>
                  </a:lnTo>
                  <a:lnTo>
                    <a:pt x="36512" y="23768"/>
                  </a:lnTo>
                  <a:lnTo>
                    <a:pt x="37106" y="23963"/>
                  </a:lnTo>
                  <a:lnTo>
                    <a:pt x="38789" y="23431"/>
                  </a:lnTo>
                  <a:lnTo>
                    <a:pt x="40807" y="21366"/>
                  </a:lnTo>
                  <a:lnTo>
                    <a:pt x="41605" y="18870"/>
                  </a:lnTo>
                  <a:lnTo>
                    <a:pt x="41824" y="17665"/>
                  </a:lnTo>
                  <a:lnTo>
                    <a:pt x="40650" y="16007"/>
                  </a:lnTo>
                  <a:lnTo>
                    <a:pt x="38225" y="14207"/>
                  </a:lnTo>
                  <a:lnTo>
                    <a:pt x="35511" y="12627"/>
                  </a:lnTo>
                  <a:lnTo>
                    <a:pt x="33766" y="11227"/>
                  </a:lnTo>
                  <a:lnTo>
                    <a:pt x="32647" y="8465"/>
                  </a:lnTo>
                  <a:lnTo>
                    <a:pt x="31521" y="8160"/>
                  </a:lnTo>
                  <a:lnTo>
                    <a:pt x="31239" y="7800"/>
                  </a:lnTo>
                  <a:lnTo>
                    <a:pt x="31051" y="6853"/>
                  </a:lnTo>
                  <a:lnTo>
                    <a:pt x="31098" y="5539"/>
                  </a:lnTo>
                  <a:lnTo>
                    <a:pt x="31481" y="4522"/>
                  </a:lnTo>
                  <a:lnTo>
                    <a:pt x="32584" y="4084"/>
                  </a:lnTo>
                  <a:lnTo>
                    <a:pt x="33696" y="3927"/>
                  </a:lnTo>
                  <a:lnTo>
                    <a:pt x="34697" y="2957"/>
                  </a:lnTo>
                  <a:lnTo>
                    <a:pt x="35957" y="1056"/>
                  </a:lnTo>
                  <a:lnTo>
                    <a:pt x="36489" y="0"/>
                  </a:lnTo>
                  <a:lnTo>
                    <a:pt x="38851" y="602"/>
                  </a:lnTo>
                  <a:lnTo>
                    <a:pt x="39172" y="2308"/>
                  </a:lnTo>
                  <a:lnTo>
                    <a:pt x="39594" y="2668"/>
                  </a:lnTo>
                  <a:lnTo>
                    <a:pt x="40572" y="2464"/>
                  </a:lnTo>
                  <a:lnTo>
                    <a:pt x="42199" y="1752"/>
                  </a:lnTo>
                  <a:lnTo>
                    <a:pt x="43498" y="2300"/>
                  </a:lnTo>
                  <a:lnTo>
                    <a:pt x="45172" y="4326"/>
                  </a:lnTo>
                  <a:lnTo>
                    <a:pt x="47480" y="6462"/>
                  </a:lnTo>
                  <a:lnTo>
                    <a:pt x="48732" y="7902"/>
                  </a:lnTo>
                  <a:lnTo>
                    <a:pt x="49225" y="8887"/>
                  </a:lnTo>
                  <a:lnTo>
                    <a:pt x="50406" y="9850"/>
                  </a:lnTo>
                  <a:lnTo>
                    <a:pt x="52135" y="10976"/>
                  </a:lnTo>
                  <a:lnTo>
                    <a:pt x="53512" y="12744"/>
                  </a:lnTo>
                  <a:lnTo>
                    <a:pt x="54741" y="16844"/>
                  </a:lnTo>
                  <a:lnTo>
                    <a:pt x="55985" y="17790"/>
                  </a:lnTo>
                  <a:lnTo>
                    <a:pt x="60436" y="19347"/>
                  </a:lnTo>
                  <a:lnTo>
                    <a:pt x="62001" y="19668"/>
                  </a:lnTo>
                  <a:lnTo>
                    <a:pt x="66374" y="20216"/>
                  </a:lnTo>
                  <a:lnTo>
                    <a:pt x="67915" y="19825"/>
                  </a:lnTo>
                  <a:lnTo>
                    <a:pt x="70168" y="16296"/>
                  </a:lnTo>
                  <a:lnTo>
                    <a:pt x="72194" y="12658"/>
                  </a:lnTo>
                  <a:lnTo>
                    <a:pt x="74088" y="11899"/>
                  </a:lnTo>
                  <a:lnTo>
                    <a:pt x="77507" y="10139"/>
                  </a:lnTo>
                  <a:lnTo>
                    <a:pt x="79557" y="8473"/>
                  </a:lnTo>
                  <a:lnTo>
                    <a:pt x="80417" y="6673"/>
                  </a:lnTo>
                  <a:lnTo>
                    <a:pt x="82349" y="3278"/>
                  </a:lnTo>
                  <a:lnTo>
                    <a:pt x="83547" y="1377"/>
                  </a:lnTo>
                  <a:close/>
                  <a:moveTo>
                    <a:pt x="17227" y="37106"/>
                  </a:moveTo>
                  <a:lnTo>
                    <a:pt x="17446" y="36152"/>
                  </a:lnTo>
                  <a:lnTo>
                    <a:pt x="16828" y="35722"/>
                  </a:lnTo>
                  <a:lnTo>
                    <a:pt x="16179" y="35698"/>
                  </a:lnTo>
                  <a:lnTo>
                    <a:pt x="15615" y="36176"/>
                  </a:lnTo>
                  <a:lnTo>
                    <a:pt x="15615" y="37365"/>
                  </a:lnTo>
                  <a:lnTo>
                    <a:pt x="16398" y="37576"/>
                  </a:lnTo>
                  <a:lnTo>
                    <a:pt x="17227" y="37106"/>
                  </a:lnTo>
                  <a:close/>
                  <a:moveTo>
                    <a:pt x="5617" y="25223"/>
                  </a:moveTo>
                  <a:lnTo>
                    <a:pt x="5140" y="25551"/>
                  </a:lnTo>
                  <a:lnTo>
                    <a:pt x="4412" y="25223"/>
                  </a:lnTo>
                  <a:lnTo>
                    <a:pt x="4193" y="24487"/>
                  </a:lnTo>
                  <a:lnTo>
                    <a:pt x="4248" y="23713"/>
                  </a:lnTo>
                  <a:lnTo>
                    <a:pt x="4968" y="23533"/>
                  </a:lnTo>
                  <a:lnTo>
                    <a:pt x="5554" y="23752"/>
                  </a:lnTo>
                  <a:lnTo>
                    <a:pt x="5719" y="24448"/>
                  </a:lnTo>
                  <a:lnTo>
                    <a:pt x="5617" y="25223"/>
                  </a:lnTo>
                  <a:close/>
                  <a:moveTo>
                    <a:pt x="29565" y="86551"/>
                  </a:moveTo>
                  <a:lnTo>
                    <a:pt x="25332" y="85706"/>
                  </a:lnTo>
                  <a:lnTo>
                    <a:pt x="17720" y="83883"/>
                  </a:lnTo>
                  <a:lnTo>
                    <a:pt x="15623" y="82944"/>
                  </a:lnTo>
                  <a:lnTo>
                    <a:pt x="13644" y="80417"/>
                  </a:lnTo>
                  <a:lnTo>
                    <a:pt x="12463" y="79197"/>
                  </a:lnTo>
                  <a:lnTo>
                    <a:pt x="10718" y="77632"/>
                  </a:lnTo>
                  <a:lnTo>
                    <a:pt x="9278" y="77037"/>
                  </a:lnTo>
                  <a:lnTo>
                    <a:pt x="8191" y="75942"/>
                  </a:lnTo>
                  <a:lnTo>
                    <a:pt x="7573" y="74323"/>
                  </a:lnTo>
                  <a:lnTo>
                    <a:pt x="6658" y="72867"/>
                  </a:lnTo>
                  <a:lnTo>
                    <a:pt x="5093" y="71154"/>
                  </a:lnTo>
                  <a:lnTo>
                    <a:pt x="1533" y="65325"/>
                  </a:lnTo>
                  <a:lnTo>
                    <a:pt x="1072" y="64715"/>
                  </a:lnTo>
                  <a:lnTo>
                    <a:pt x="329" y="63745"/>
                  </a:lnTo>
                  <a:lnTo>
                    <a:pt x="0" y="63205"/>
                  </a:lnTo>
                  <a:lnTo>
                    <a:pt x="2167" y="62760"/>
                  </a:lnTo>
                  <a:lnTo>
                    <a:pt x="5774" y="61453"/>
                  </a:lnTo>
                  <a:lnTo>
                    <a:pt x="6760" y="62087"/>
                  </a:lnTo>
                  <a:lnTo>
                    <a:pt x="7815" y="63409"/>
                  </a:lnTo>
                  <a:lnTo>
                    <a:pt x="8348" y="64543"/>
                  </a:lnTo>
                  <a:lnTo>
                    <a:pt x="8441" y="66640"/>
                  </a:lnTo>
                  <a:lnTo>
                    <a:pt x="8872" y="66976"/>
                  </a:lnTo>
                  <a:lnTo>
                    <a:pt x="10632" y="66272"/>
                  </a:lnTo>
                  <a:lnTo>
                    <a:pt x="11422" y="67117"/>
                  </a:lnTo>
                  <a:lnTo>
                    <a:pt x="12776" y="68126"/>
                  </a:lnTo>
                  <a:lnTo>
                    <a:pt x="15123" y="69128"/>
                  </a:lnTo>
                  <a:lnTo>
                    <a:pt x="18502" y="67555"/>
                  </a:lnTo>
                  <a:lnTo>
                    <a:pt x="20185" y="67148"/>
                  </a:lnTo>
                  <a:lnTo>
                    <a:pt x="21569" y="67180"/>
                  </a:lnTo>
                  <a:lnTo>
                    <a:pt x="22320" y="67673"/>
                  </a:lnTo>
                  <a:lnTo>
                    <a:pt x="22586" y="69300"/>
                  </a:lnTo>
                  <a:lnTo>
                    <a:pt x="22312" y="71311"/>
                  </a:lnTo>
                  <a:lnTo>
                    <a:pt x="21921" y="72414"/>
                  </a:lnTo>
                  <a:lnTo>
                    <a:pt x="22633" y="73212"/>
                  </a:lnTo>
                  <a:lnTo>
                    <a:pt x="25403" y="75144"/>
                  </a:lnTo>
                  <a:lnTo>
                    <a:pt x="26553" y="76216"/>
                  </a:lnTo>
                  <a:lnTo>
                    <a:pt x="25997" y="78070"/>
                  </a:lnTo>
                  <a:lnTo>
                    <a:pt x="28062" y="82600"/>
                  </a:lnTo>
                  <a:lnTo>
                    <a:pt x="28759" y="84360"/>
                  </a:lnTo>
                  <a:lnTo>
                    <a:pt x="29565" y="8655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4EFA943A-C964-5F11-1FF6-1F44C0C57FF4}"/>
                </a:ext>
              </a:extLst>
            </p:cNvPr>
            <p:cNvSpPr>
              <a:spLocks/>
            </p:cNvSpPr>
            <p:nvPr/>
          </p:nvSpPr>
          <p:spPr>
            <a:xfrm>
              <a:off x="7596419" y="3537240"/>
              <a:ext cx="84469" cy="82545"/>
            </a:xfrm>
            <a:custGeom>
              <a:avLst/>
              <a:gdLst>
                <a:gd name="connsiteX0" fmla="*/ 25958 w 84469"/>
                <a:gd name="connsiteY0" fmla="*/ 0 h 82545"/>
                <a:gd name="connsiteX1" fmla="*/ 30496 w 84469"/>
                <a:gd name="connsiteY1" fmla="*/ 3255 h 82545"/>
                <a:gd name="connsiteX2" fmla="*/ 32366 w 84469"/>
                <a:gd name="connsiteY2" fmla="*/ 3740 h 82545"/>
                <a:gd name="connsiteX3" fmla="*/ 33421 w 84469"/>
                <a:gd name="connsiteY3" fmla="*/ 3294 h 82545"/>
                <a:gd name="connsiteX4" fmla="*/ 34854 w 84469"/>
                <a:gd name="connsiteY4" fmla="*/ 3497 h 82545"/>
                <a:gd name="connsiteX5" fmla="*/ 38045 w 84469"/>
                <a:gd name="connsiteY5" fmla="*/ 4452 h 82545"/>
                <a:gd name="connsiteX6" fmla="*/ 38773 w 84469"/>
                <a:gd name="connsiteY6" fmla="*/ 4850 h 82545"/>
                <a:gd name="connsiteX7" fmla="*/ 39735 w 84469"/>
                <a:gd name="connsiteY7" fmla="*/ 4780 h 82545"/>
                <a:gd name="connsiteX8" fmla="*/ 42090 w 84469"/>
                <a:gd name="connsiteY8" fmla="*/ 3513 h 82545"/>
                <a:gd name="connsiteX9" fmla="*/ 42896 w 84469"/>
                <a:gd name="connsiteY9" fmla="*/ 3669 h 82545"/>
                <a:gd name="connsiteX10" fmla="*/ 45587 w 84469"/>
                <a:gd name="connsiteY10" fmla="*/ 6157 h 82545"/>
                <a:gd name="connsiteX11" fmla="*/ 46941 w 84469"/>
                <a:gd name="connsiteY11" fmla="*/ 6188 h 82545"/>
                <a:gd name="connsiteX12" fmla="*/ 48568 w 84469"/>
                <a:gd name="connsiteY12" fmla="*/ 5116 h 82545"/>
                <a:gd name="connsiteX13" fmla="*/ 49616 w 84469"/>
                <a:gd name="connsiteY13" fmla="*/ 4186 h 82545"/>
                <a:gd name="connsiteX14" fmla="*/ 52714 w 84469"/>
                <a:gd name="connsiteY14" fmla="*/ 4882 h 82545"/>
                <a:gd name="connsiteX15" fmla="*/ 54482 w 84469"/>
                <a:gd name="connsiteY15" fmla="*/ 4459 h 82545"/>
                <a:gd name="connsiteX16" fmla="*/ 55953 w 84469"/>
                <a:gd name="connsiteY16" fmla="*/ 4420 h 82545"/>
                <a:gd name="connsiteX17" fmla="*/ 57549 w 84469"/>
                <a:gd name="connsiteY17" fmla="*/ 4843 h 82545"/>
                <a:gd name="connsiteX18" fmla="*/ 59004 w 84469"/>
                <a:gd name="connsiteY18" fmla="*/ 5422 h 82545"/>
                <a:gd name="connsiteX19" fmla="*/ 60421 w 84469"/>
                <a:gd name="connsiteY19" fmla="*/ 5922 h 82545"/>
                <a:gd name="connsiteX20" fmla="*/ 64246 w 84469"/>
                <a:gd name="connsiteY20" fmla="*/ 6181 h 82545"/>
                <a:gd name="connsiteX21" fmla="*/ 66077 w 84469"/>
                <a:gd name="connsiteY21" fmla="*/ 7761 h 82545"/>
                <a:gd name="connsiteX22" fmla="*/ 66812 w 84469"/>
                <a:gd name="connsiteY22" fmla="*/ 9287 h 82545"/>
                <a:gd name="connsiteX23" fmla="*/ 66828 w 84469"/>
                <a:gd name="connsiteY23" fmla="*/ 10217 h 82545"/>
                <a:gd name="connsiteX24" fmla="*/ 67008 w 84469"/>
                <a:gd name="connsiteY24" fmla="*/ 11211 h 82545"/>
                <a:gd name="connsiteX25" fmla="*/ 68056 w 84469"/>
                <a:gd name="connsiteY25" fmla="*/ 12189 h 82545"/>
                <a:gd name="connsiteX26" fmla="*/ 70364 w 84469"/>
                <a:gd name="connsiteY26" fmla="*/ 12744 h 82545"/>
                <a:gd name="connsiteX27" fmla="*/ 71811 w 84469"/>
                <a:gd name="connsiteY27" fmla="*/ 12627 h 82545"/>
                <a:gd name="connsiteX28" fmla="*/ 72578 w 84469"/>
                <a:gd name="connsiteY28" fmla="*/ 12557 h 82545"/>
                <a:gd name="connsiteX29" fmla="*/ 74542 w 84469"/>
                <a:gd name="connsiteY29" fmla="*/ 11680 h 82545"/>
                <a:gd name="connsiteX30" fmla="*/ 76857 w 84469"/>
                <a:gd name="connsiteY30" fmla="*/ 11227 h 82545"/>
                <a:gd name="connsiteX31" fmla="*/ 78516 w 84469"/>
                <a:gd name="connsiteY31" fmla="*/ 11751 h 82545"/>
                <a:gd name="connsiteX32" fmla="*/ 79306 w 84469"/>
                <a:gd name="connsiteY32" fmla="*/ 12259 h 82545"/>
                <a:gd name="connsiteX33" fmla="*/ 79486 w 84469"/>
                <a:gd name="connsiteY33" fmla="*/ 12956 h 82545"/>
                <a:gd name="connsiteX34" fmla="*/ 78993 w 84469"/>
                <a:gd name="connsiteY34" fmla="*/ 15358 h 82545"/>
                <a:gd name="connsiteX35" fmla="*/ 78062 w 84469"/>
                <a:gd name="connsiteY35" fmla="*/ 17939 h 82545"/>
                <a:gd name="connsiteX36" fmla="*/ 76552 w 84469"/>
                <a:gd name="connsiteY36" fmla="*/ 20622 h 82545"/>
                <a:gd name="connsiteX37" fmla="*/ 74972 w 84469"/>
                <a:gd name="connsiteY37" fmla="*/ 23150 h 82545"/>
                <a:gd name="connsiteX38" fmla="*/ 74565 w 84469"/>
                <a:gd name="connsiteY38" fmla="*/ 24480 h 82545"/>
                <a:gd name="connsiteX39" fmla="*/ 74448 w 84469"/>
                <a:gd name="connsiteY39" fmla="*/ 26608 h 82545"/>
                <a:gd name="connsiteX40" fmla="*/ 74252 w 84469"/>
                <a:gd name="connsiteY40" fmla="*/ 28274 h 82545"/>
                <a:gd name="connsiteX41" fmla="*/ 74471 w 84469"/>
                <a:gd name="connsiteY41" fmla="*/ 29182 h 82545"/>
                <a:gd name="connsiteX42" fmla="*/ 74988 w 84469"/>
                <a:gd name="connsiteY42" fmla="*/ 30034 h 82545"/>
                <a:gd name="connsiteX43" fmla="*/ 76732 w 84469"/>
                <a:gd name="connsiteY43" fmla="*/ 30707 h 82545"/>
                <a:gd name="connsiteX44" fmla="*/ 79095 w 84469"/>
                <a:gd name="connsiteY44" fmla="*/ 32381 h 82545"/>
                <a:gd name="connsiteX45" fmla="*/ 81098 w 84469"/>
                <a:gd name="connsiteY45" fmla="*/ 34556 h 82545"/>
                <a:gd name="connsiteX46" fmla="*/ 83672 w 84469"/>
                <a:gd name="connsiteY46" fmla="*/ 37020 h 82545"/>
                <a:gd name="connsiteX47" fmla="*/ 84470 w 84469"/>
                <a:gd name="connsiteY47" fmla="*/ 37936 h 82545"/>
                <a:gd name="connsiteX48" fmla="*/ 84470 w 84469"/>
                <a:gd name="connsiteY48" fmla="*/ 38922 h 82545"/>
                <a:gd name="connsiteX49" fmla="*/ 83718 w 84469"/>
                <a:gd name="connsiteY49" fmla="*/ 39649 h 82545"/>
                <a:gd name="connsiteX50" fmla="*/ 81520 w 84469"/>
                <a:gd name="connsiteY50" fmla="*/ 39931 h 82545"/>
                <a:gd name="connsiteX51" fmla="*/ 79236 w 84469"/>
                <a:gd name="connsiteY51" fmla="*/ 39712 h 82545"/>
                <a:gd name="connsiteX52" fmla="*/ 78359 w 84469"/>
                <a:gd name="connsiteY52" fmla="*/ 39461 h 82545"/>
                <a:gd name="connsiteX53" fmla="*/ 77538 w 84469"/>
                <a:gd name="connsiteY53" fmla="*/ 39759 h 82545"/>
                <a:gd name="connsiteX54" fmla="*/ 77030 w 84469"/>
                <a:gd name="connsiteY54" fmla="*/ 40322 h 82545"/>
                <a:gd name="connsiteX55" fmla="*/ 77303 w 84469"/>
                <a:gd name="connsiteY55" fmla="*/ 40987 h 82545"/>
                <a:gd name="connsiteX56" fmla="*/ 79643 w 84469"/>
                <a:gd name="connsiteY56" fmla="*/ 43976 h 82545"/>
                <a:gd name="connsiteX57" fmla="*/ 82373 w 84469"/>
                <a:gd name="connsiteY57" fmla="*/ 48255 h 82545"/>
                <a:gd name="connsiteX58" fmla="*/ 82521 w 84469"/>
                <a:gd name="connsiteY58" fmla="*/ 50094 h 82545"/>
                <a:gd name="connsiteX59" fmla="*/ 82193 w 84469"/>
                <a:gd name="connsiteY59" fmla="*/ 51533 h 82545"/>
                <a:gd name="connsiteX60" fmla="*/ 81559 w 84469"/>
                <a:gd name="connsiteY60" fmla="*/ 52534 h 82545"/>
                <a:gd name="connsiteX61" fmla="*/ 80433 w 84469"/>
                <a:gd name="connsiteY61" fmla="*/ 52362 h 82545"/>
                <a:gd name="connsiteX62" fmla="*/ 79564 w 84469"/>
                <a:gd name="connsiteY62" fmla="*/ 51580 h 82545"/>
                <a:gd name="connsiteX63" fmla="*/ 78258 w 84469"/>
                <a:gd name="connsiteY63" fmla="*/ 51635 h 82545"/>
                <a:gd name="connsiteX64" fmla="*/ 77241 w 84469"/>
                <a:gd name="connsiteY64" fmla="*/ 51854 h 82545"/>
                <a:gd name="connsiteX65" fmla="*/ 75918 w 84469"/>
                <a:gd name="connsiteY65" fmla="*/ 53403 h 82545"/>
                <a:gd name="connsiteX66" fmla="*/ 75261 w 84469"/>
                <a:gd name="connsiteY66" fmla="*/ 53332 h 82545"/>
                <a:gd name="connsiteX67" fmla="*/ 74127 w 84469"/>
                <a:gd name="connsiteY67" fmla="*/ 53567 h 82545"/>
                <a:gd name="connsiteX68" fmla="*/ 73415 w 84469"/>
                <a:gd name="connsiteY68" fmla="*/ 53872 h 82545"/>
                <a:gd name="connsiteX69" fmla="*/ 72281 w 84469"/>
                <a:gd name="connsiteY69" fmla="*/ 53418 h 82545"/>
                <a:gd name="connsiteX70" fmla="*/ 71084 w 84469"/>
                <a:gd name="connsiteY70" fmla="*/ 53121 h 82545"/>
                <a:gd name="connsiteX71" fmla="*/ 70568 w 84469"/>
                <a:gd name="connsiteY71" fmla="*/ 53598 h 82545"/>
                <a:gd name="connsiteX72" fmla="*/ 70341 w 84469"/>
                <a:gd name="connsiteY72" fmla="*/ 54506 h 82545"/>
                <a:gd name="connsiteX73" fmla="*/ 71076 w 84469"/>
                <a:gd name="connsiteY73" fmla="*/ 56141 h 82545"/>
                <a:gd name="connsiteX74" fmla="*/ 72461 w 84469"/>
                <a:gd name="connsiteY74" fmla="*/ 58699 h 82545"/>
                <a:gd name="connsiteX75" fmla="*/ 72242 w 84469"/>
                <a:gd name="connsiteY75" fmla="*/ 60655 h 82545"/>
                <a:gd name="connsiteX76" fmla="*/ 71185 w 84469"/>
                <a:gd name="connsiteY76" fmla="*/ 60866 h 82545"/>
                <a:gd name="connsiteX77" fmla="*/ 70215 w 84469"/>
                <a:gd name="connsiteY77" fmla="*/ 59239 h 82545"/>
                <a:gd name="connsiteX78" fmla="*/ 69363 w 84469"/>
                <a:gd name="connsiteY78" fmla="*/ 58973 h 82545"/>
                <a:gd name="connsiteX79" fmla="*/ 68385 w 84469"/>
                <a:gd name="connsiteY79" fmla="*/ 59036 h 82545"/>
                <a:gd name="connsiteX80" fmla="*/ 66147 w 84469"/>
                <a:gd name="connsiteY80" fmla="*/ 60921 h 82545"/>
                <a:gd name="connsiteX81" fmla="*/ 64497 w 84469"/>
                <a:gd name="connsiteY81" fmla="*/ 62509 h 82545"/>
                <a:gd name="connsiteX82" fmla="*/ 64121 w 84469"/>
                <a:gd name="connsiteY82" fmla="*/ 63612 h 82545"/>
                <a:gd name="connsiteX83" fmla="*/ 63526 w 84469"/>
                <a:gd name="connsiteY83" fmla="*/ 64817 h 82545"/>
                <a:gd name="connsiteX84" fmla="*/ 63346 w 84469"/>
                <a:gd name="connsiteY84" fmla="*/ 65693 h 82545"/>
                <a:gd name="connsiteX85" fmla="*/ 63385 w 84469"/>
                <a:gd name="connsiteY85" fmla="*/ 68596 h 82545"/>
                <a:gd name="connsiteX86" fmla="*/ 60421 w 84469"/>
                <a:gd name="connsiteY86" fmla="*/ 69057 h 82545"/>
                <a:gd name="connsiteX87" fmla="*/ 59802 w 84469"/>
                <a:gd name="connsiteY87" fmla="*/ 69488 h 82545"/>
                <a:gd name="connsiteX88" fmla="*/ 59443 w 84469"/>
                <a:gd name="connsiteY88" fmla="*/ 70364 h 82545"/>
                <a:gd name="connsiteX89" fmla="*/ 59685 w 84469"/>
                <a:gd name="connsiteY89" fmla="*/ 74080 h 82545"/>
                <a:gd name="connsiteX90" fmla="*/ 59927 w 84469"/>
                <a:gd name="connsiteY90" fmla="*/ 76075 h 82545"/>
                <a:gd name="connsiteX91" fmla="*/ 61625 w 84469"/>
                <a:gd name="connsiteY91" fmla="*/ 79142 h 82545"/>
                <a:gd name="connsiteX92" fmla="*/ 61688 w 84469"/>
                <a:gd name="connsiteY92" fmla="*/ 80112 h 82545"/>
                <a:gd name="connsiteX93" fmla="*/ 61445 w 84469"/>
                <a:gd name="connsiteY93" fmla="*/ 80753 h 82545"/>
                <a:gd name="connsiteX94" fmla="*/ 60232 w 84469"/>
                <a:gd name="connsiteY94" fmla="*/ 81966 h 82545"/>
                <a:gd name="connsiteX95" fmla="*/ 59661 w 84469"/>
                <a:gd name="connsiteY95" fmla="*/ 82404 h 82545"/>
                <a:gd name="connsiteX96" fmla="*/ 59278 w 84469"/>
                <a:gd name="connsiteY96" fmla="*/ 82545 h 82545"/>
                <a:gd name="connsiteX97" fmla="*/ 57307 w 84469"/>
                <a:gd name="connsiteY97" fmla="*/ 81747 h 82545"/>
                <a:gd name="connsiteX98" fmla="*/ 56368 w 84469"/>
                <a:gd name="connsiteY98" fmla="*/ 81364 h 82545"/>
                <a:gd name="connsiteX99" fmla="*/ 52417 w 84469"/>
                <a:gd name="connsiteY99" fmla="*/ 78657 h 82545"/>
                <a:gd name="connsiteX100" fmla="*/ 50672 w 84469"/>
                <a:gd name="connsiteY100" fmla="*/ 77147 h 82545"/>
                <a:gd name="connsiteX101" fmla="*/ 47911 w 84469"/>
                <a:gd name="connsiteY101" fmla="*/ 75175 h 82545"/>
                <a:gd name="connsiteX102" fmla="*/ 46213 w 84469"/>
                <a:gd name="connsiteY102" fmla="*/ 74049 h 82545"/>
                <a:gd name="connsiteX103" fmla="*/ 45352 w 84469"/>
                <a:gd name="connsiteY103" fmla="*/ 72343 h 82545"/>
                <a:gd name="connsiteX104" fmla="*/ 43991 w 84469"/>
                <a:gd name="connsiteY104" fmla="*/ 71952 h 82545"/>
                <a:gd name="connsiteX105" fmla="*/ 42395 w 84469"/>
                <a:gd name="connsiteY105" fmla="*/ 72500 h 82545"/>
                <a:gd name="connsiteX106" fmla="*/ 40588 w 84469"/>
                <a:gd name="connsiteY106" fmla="*/ 71264 h 82545"/>
                <a:gd name="connsiteX107" fmla="*/ 41871 w 84469"/>
                <a:gd name="connsiteY107" fmla="*/ 70630 h 82545"/>
                <a:gd name="connsiteX108" fmla="*/ 42184 w 84469"/>
                <a:gd name="connsiteY108" fmla="*/ 70020 h 82545"/>
                <a:gd name="connsiteX109" fmla="*/ 42020 w 84469"/>
                <a:gd name="connsiteY109" fmla="*/ 69222 h 82545"/>
                <a:gd name="connsiteX110" fmla="*/ 41456 w 84469"/>
                <a:gd name="connsiteY110" fmla="*/ 68142 h 82545"/>
                <a:gd name="connsiteX111" fmla="*/ 36574 w 84469"/>
                <a:gd name="connsiteY111" fmla="*/ 63464 h 82545"/>
                <a:gd name="connsiteX112" fmla="*/ 34173 w 84469"/>
                <a:gd name="connsiteY112" fmla="*/ 60256 h 82545"/>
                <a:gd name="connsiteX113" fmla="*/ 33790 w 84469"/>
                <a:gd name="connsiteY113" fmla="*/ 59106 h 82545"/>
                <a:gd name="connsiteX114" fmla="*/ 33750 w 84469"/>
                <a:gd name="connsiteY114" fmla="*/ 56039 h 82545"/>
                <a:gd name="connsiteX115" fmla="*/ 33187 w 84469"/>
                <a:gd name="connsiteY115" fmla="*/ 55304 h 82545"/>
                <a:gd name="connsiteX116" fmla="*/ 29596 w 84469"/>
                <a:gd name="connsiteY116" fmla="*/ 53904 h 82545"/>
                <a:gd name="connsiteX117" fmla="*/ 25590 w 84469"/>
                <a:gd name="connsiteY117" fmla="*/ 49906 h 82545"/>
                <a:gd name="connsiteX118" fmla="*/ 21444 w 84469"/>
                <a:gd name="connsiteY118" fmla="*/ 45971 h 82545"/>
                <a:gd name="connsiteX119" fmla="*/ 20881 w 84469"/>
                <a:gd name="connsiteY119" fmla="*/ 44875 h 82545"/>
                <a:gd name="connsiteX120" fmla="*/ 18753 w 84469"/>
                <a:gd name="connsiteY120" fmla="*/ 41895 h 82545"/>
                <a:gd name="connsiteX121" fmla="*/ 16148 w 84469"/>
                <a:gd name="connsiteY121" fmla="*/ 39180 h 82545"/>
                <a:gd name="connsiteX122" fmla="*/ 14074 w 84469"/>
                <a:gd name="connsiteY122" fmla="*/ 37443 h 82545"/>
                <a:gd name="connsiteX123" fmla="*/ 12377 w 84469"/>
                <a:gd name="connsiteY123" fmla="*/ 35471 h 82545"/>
                <a:gd name="connsiteX124" fmla="*/ 10491 w 84469"/>
                <a:gd name="connsiteY124" fmla="*/ 32702 h 82545"/>
                <a:gd name="connsiteX125" fmla="*/ 9513 w 84469"/>
                <a:gd name="connsiteY125" fmla="*/ 28516 h 82545"/>
                <a:gd name="connsiteX126" fmla="*/ 8645 w 84469"/>
                <a:gd name="connsiteY126" fmla="*/ 24793 h 82545"/>
                <a:gd name="connsiteX127" fmla="*/ 8058 w 84469"/>
                <a:gd name="connsiteY127" fmla="*/ 23345 h 82545"/>
                <a:gd name="connsiteX128" fmla="*/ 6861 w 84469"/>
                <a:gd name="connsiteY128" fmla="*/ 22829 h 82545"/>
                <a:gd name="connsiteX129" fmla="*/ 3153 w 84469"/>
                <a:gd name="connsiteY129" fmla="*/ 18393 h 82545"/>
                <a:gd name="connsiteX130" fmla="*/ 0 w 84469"/>
                <a:gd name="connsiteY130" fmla="*/ 15811 h 82545"/>
                <a:gd name="connsiteX131" fmla="*/ 32 w 84469"/>
                <a:gd name="connsiteY131" fmla="*/ 13018 h 82545"/>
                <a:gd name="connsiteX132" fmla="*/ 548 w 84469"/>
                <a:gd name="connsiteY132" fmla="*/ 8347 h 82545"/>
                <a:gd name="connsiteX133" fmla="*/ 1135 w 84469"/>
                <a:gd name="connsiteY133" fmla="*/ 3035 h 82545"/>
                <a:gd name="connsiteX134" fmla="*/ 1893 w 84469"/>
                <a:gd name="connsiteY134" fmla="*/ 2292 h 82545"/>
                <a:gd name="connsiteX135" fmla="*/ 3333 w 84469"/>
                <a:gd name="connsiteY135" fmla="*/ 1893 h 82545"/>
                <a:gd name="connsiteX136" fmla="*/ 4976 w 84469"/>
                <a:gd name="connsiteY136" fmla="*/ 2042 h 82545"/>
                <a:gd name="connsiteX137" fmla="*/ 6408 w 84469"/>
                <a:gd name="connsiteY137" fmla="*/ 2707 h 82545"/>
                <a:gd name="connsiteX138" fmla="*/ 9240 w 84469"/>
                <a:gd name="connsiteY138" fmla="*/ 6345 h 82545"/>
                <a:gd name="connsiteX139" fmla="*/ 10859 w 84469"/>
                <a:gd name="connsiteY139" fmla="*/ 7761 h 82545"/>
                <a:gd name="connsiteX140" fmla="*/ 12228 w 84469"/>
                <a:gd name="connsiteY140" fmla="*/ 8309 h 82545"/>
                <a:gd name="connsiteX141" fmla="*/ 13800 w 84469"/>
                <a:gd name="connsiteY141" fmla="*/ 6775 h 82545"/>
                <a:gd name="connsiteX142" fmla="*/ 15741 w 84469"/>
                <a:gd name="connsiteY142" fmla="*/ 3560 h 82545"/>
                <a:gd name="connsiteX143" fmla="*/ 17438 w 84469"/>
                <a:gd name="connsiteY143" fmla="*/ 1862 h 82545"/>
                <a:gd name="connsiteX144" fmla="*/ 23149 w 84469"/>
                <a:gd name="connsiteY144" fmla="*/ 2480 h 8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</a:cxnLst>
              <a:rect l="l" t="t" r="r" b="b"/>
              <a:pathLst>
                <a:path w="84469" h="82545">
                  <a:moveTo>
                    <a:pt x="25958" y="0"/>
                  </a:moveTo>
                  <a:lnTo>
                    <a:pt x="30496" y="3255"/>
                  </a:lnTo>
                  <a:lnTo>
                    <a:pt x="32366" y="3740"/>
                  </a:lnTo>
                  <a:lnTo>
                    <a:pt x="33421" y="3294"/>
                  </a:lnTo>
                  <a:lnTo>
                    <a:pt x="34854" y="3497"/>
                  </a:lnTo>
                  <a:lnTo>
                    <a:pt x="38045" y="4452"/>
                  </a:lnTo>
                  <a:lnTo>
                    <a:pt x="38773" y="4850"/>
                  </a:lnTo>
                  <a:lnTo>
                    <a:pt x="39735" y="4780"/>
                  </a:lnTo>
                  <a:lnTo>
                    <a:pt x="42090" y="3513"/>
                  </a:lnTo>
                  <a:lnTo>
                    <a:pt x="42896" y="3669"/>
                  </a:lnTo>
                  <a:lnTo>
                    <a:pt x="45587" y="6157"/>
                  </a:lnTo>
                  <a:lnTo>
                    <a:pt x="46941" y="6188"/>
                  </a:lnTo>
                  <a:lnTo>
                    <a:pt x="48568" y="5116"/>
                  </a:lnTo>
                  <a:lnTo>
                    <a:pt x="49616" y="4186"/>
                  </a:lnTo>
                  <a:lnTo>
                    <a:pt x="52714" y="4882"/>
                  </a:lnTo>
                  <a:lnTo>
                    <a:pt x="54482" y="4459"/>
                  </a:lnTo>
                  <a:lnTo>
                    <a:pt x="55953" y="4420"/>
                  </a:lnTo>
                  <a:lnTo>
                    <a:pt x="57549" y="4843"/>
                  </a:lnTo>
                  <a:lnTo>
                    <a:pt x="59004" y="5422"/>
                  </a:lnTo>
                  <a:lnTo>
                    <a:pt x="60421" y="5922"/>
                  </a:lnTo>
                  <a:lnTo>
                    <a:pt x="64246" y="6181"/>
                  </a:lnTo>
                  <a:lnTo>
                    <a:pt x="66077" y="7761"/>
                  </a:lnTo>
                  <a:lnTo>
                    <a:pt x="66812" y="9287"/>
                  </a:lnTo>
                  <a:lnTo>
                    <a:pt x="66828" y="10217"/>
                  </a:lnTo>
                  <a:lnTo>
                    <a:pt x="67008" y="11211"/>
                  </a:lnTo>
                  <a:lnTo>
                    <a:pt x="68056" y="12189"/>
                  </a:lnTo>
                  <a:lnTo>
                    <a:pt x="70364" y="12744"/>
                  </a:lnTo>
                  <a:lnTo>
                    <a:pt x="71811" y="12627"/>
                  </a:lnTo>
                  <a:lnTo>
                    <a:pt x="72578" y="12557"/>
                  </a:lnTo>
                  <a:lnTo>
                    <a:pt x="74542" y="11680"/>
                  </a:lnTo>
                  <a:lnTo>
                    <a:pt x="76857" y="11227"/>
                  </a:lnTo>
                  <a:lnTo>
                    <a:pt x="78516" y="11751"/>
                  </a:lnTo>
                  <a:lnTo>
                    <a:pt x="79306" y="12259"/>
                  </a:lnTo>
                  <a:lnTo>
                    <a:pt x="79486" y="12956"/>
                  </a:lnTo>
                  <a:lnTo>
                    <a:pt x="78993" y="15358"/>
                  </a:lnTo>
                  <a:lnTo>
                    <a:pt x="78062" y="17939"/>
                  </a:lnTo>
                  <a:lnTo>
                    <a:pt x="76552" y="20622"/>
                  </a:lnTo>
                  <a:lnTo>
                    <a:pt x="74972" y="23150"/>
                  </a:lnTo>
                  <a:lnTo>
                    <a:pt x="74565" y="24480"/>
                  </a:lnTo>
                  <a:lnTo>
                    <a:pt x="74448" y="26608"/>
                  </a:lnTo>
                  <a:lnTo>
                    <a:pt x="74252" y="28274"/>
                  </a:lnTo>
                  <a:lnTo>
                    <a:pt x="74471" y="29182"/>
                  </a:lnTo>
                  <a:lnTo>
                    <a:pt x="74988" y="30034"/>
                  </a:lnTo>
                  <a:lnTo>
                    <a:pt x="76732" y="30707"/>
                  </a:lnTo>
                  <a:lnTo>
                    <a:pt x="79095" y="32381"/>
                  </a:lnTo>
                  <a:lnTo>
                    <a:pt x="81098" y="34556"/>
                  </a:lnTo>
                  <a:lnTo>
                    <a:pt x="83672" y="37020"/>
                  </a:lnTo>
                  <a:lnTo>
                    <a:pt x="84470" y="37936"/>
                  </a:lnTo>
                  <a:lnTo>
                    <a:pt x="84470" y="38922"/>
                  </a:lnTo>
                  <a:lnTo>
                    <a:pt x="83718" y="39649"/>
                  </a:lnTo>
                  <a:lnTo>
                    <a:pt x="81520" y="39931"/>
                  </a:lnTo>
                  <a:lnTo>
                    <a:pt x="79236" y="39712"/>
                  </a:lnTo>
                  <a:lnTo>
                    <a:pt x="78359" y="39461"/>
                  </a:lnTo>
                  <a:lnTo>
                    <a:pt x="77538" y="39759"/>
                  </a:lnTo>
                  <a:lnTo>
                    <a:pt x="77030" y="40322"/>
                  </a:lnTo>
                  <a:lnTo>
                    <a:pt x="77303" y="40987"/>
                  </a:lnTo>
                  <a:lnTo>
                    <a:pt x="79643" y="43976"/>
                  </a:lnTo>
                  <a:lnTo>
                    <a:pt x="82373" y="48255"/>
                  </a:lnTo>
                  <a:lnTo>
                    <a:pt x="82521" y="50094"/>
                  </a:lnTo>
                  <a:lnTo>
                    <a:pt x="82193" y="51533"/>
                  </a:lnTo>
                  <a:lnTo>
                    <a:pt x="81559" y="52534"/>
                  </a:lnTo>
                  <a:lnTo>
                    <a:pt x="80433" y="52362"/>
                  </a:lnTo>
                  <a:lnTo>
                    <a:pt x="79564" y="51580"/>
                  </a:lnTo>
                  <a:lnTo>
                    <a:pt x="78258" y="51635"/>
                  </a:lnTo>
                  <a:lnTo>
                    <a:pt x="77241" y="51854"/>
                  </a:lnTo>
                  <a:lnTo>
                    <a:pt x="75918" y="53403"/>
                  </a:lnTo>
                  <a:lnTo>
                    <a:pt x="75261" y="53332"/>
                  </a:lnTo>
                  <a:lnTo>
                    <a:pt x="74127" y="53567"/>
                  </a:lnTo>
                  <a:lnTo>
                    <a:pt x="73415" y="53872"/>
                  </a:lnTo>
                  <a:lnTo>
                    <a:pt x="72281" y="53418"/>
                  </a:lnTo>
                  <a:lnTo>
                    <a:pt x="71084" y="53121"/>
                  </a:lnTo>
                  <a:lnTo>
                    <a:pt x="70568" y="53598"/>
                  </a:lnTo>
                  <a:lnTo>
                    <a:pt x="70341" y="54506"/>
                  </a:lnTo>
                  <a:lnTo>
                    <a:pt x="71076" y="56141"/>
                  </a:lnTo>
                  <a:lnTo>
                    <a:pt x="72461" y="58699"/>
                  </a:lnTo>
                  <a:lnTo>
                    <a:pt x="72242" y="60655"/>
                  </a:lnTo>
                  <a:lnTo>
                    <a:pt x="71185" y="60866"/>
                  </a:lnTo>
                  <a:lnTo>
                    <a:pt x="70215" y="59239"/>
                  </a:lnTo>
                  <a:lnTo>
                    <a:pt x="69363" y="58973"/>
                  </a:lnTo>
                  <a:lnTo>
                    <a:pt x="68385" y="59036"/>
                  </a:lnTo>
                  <a:lnTo>
                    <a:pt x="66147" y="60921"/>
                  </a:lnTo>
                  <a:lnTo>
                    <a:pt x="64497" y="62509"/>
                  </a:lnTo>
                  <a:lnTo>
                    <a:pt x="64121" y="63612"/>
                  </a:lnTo>
                  <a:lnTo>
                    <a:pt x="63526" y="64817"/>
                  </a:lnTo>
                  <a:lnTo>
                    <a:pt x="63346" y="65693"/>
                  </a:lnTo>
                  <a:lnTo>
                    <a:pt x="63385" y="68596"/>
                  </a:lnTo>
                  <a:lnTo>
                    <a:pt x="60421" y="69057"/>
                  </a:lnTo>
                  <a:lnTo>
                    <a:pt x="59802" y="69488"/>
                  </a:lnTo>
                  <a:lnTo>
                    <a:pt x="59443" y="70364"/>
                  </a:lnTo>
                  <a:lnTo>
                    <a:pt x="59685" y="74080"/>
                  </a:lnTo>
                  <a:lnTo>
                    <a:pt x="59927" y="76075"/>
                  </a:lnTo>
                  <a:lnTo>
                    <a:pt x="61625" y="79142"/>
                  </a:lnTo>
                  <a:lnTo>
                    <a:pt x="61688" y="80112"/>
                  </a:lnTo>
                  <a:lnTo>
                    <a:pt x="61445" y="80753"/>
                  </a:lnTo>
                  <a:lnTo>
                    <a:pt x="60232" y="81966"/>
                  </a:lnTo>
                  <a:lnTo>
                    <a:pt x="59661" y="82404"/>
                  </a:lnTo>
                  <a:lnTo>
                    <a:pt x="59278" y="82545"/>
                  </a:lnTo>
                  <a:lnTo>
                    <a:pt x="57307" y="81747"/>
                  </a:lnTo>
                  <a:lnTo>
                    <a:pt x="56368" y="81364"/>
                  </a:lnTo>
                  <a:lnTo>
                    <a:pt x="52417" y="78657"/>
                  </a:lnTo>
                  <a:lnTo>
                    <a:pt x="50672" y="77147"/>
                  </a:lnTo>
                  <a:lnTo>
                    <a:pt x="47911" y="75175"/>
                  </a:lnTo>
                  <a:lnTo>
                    <a:pt x="46213" y="74049"/>
                  </a:lnTo>
                  <a:lnTo>
                    <a:pt x="45352" y="72343"/>
                  </a:lnTo>
                  <a:lnTo>
                    <a:pt x="43991" y="71952"/>
                  </a:lnTo>
                  <a:lnTo>
                    <a:pt x="42395" y="72500"/>
                  </a:lnTo>
                  <a:lnTo>
                    <a:pt x="40588" y="71264"/>
                  </a:lnTo>
                  <a:lnTo>
                    <a:pt x="41871" y="70630"/>
                  </a:lnTo>
                  <a:lnTo>
                    <a:pt x="42184" y="70020"/>
                  </a:lnTo>
                  <a:lnTo>
                    <a:pt x="42020" y="69222"/>
                  </a:lnTo>
                  <a:lnTo>
                    <a:pt x="41456" y="68142"/>
                  </a:lnTo>
                  <a:lnTo>
                    <a:pt x="36574" y="63464"/>
                  </a:lnTo>
                  <a:lnTo>
                    <a:pt x="34173" y="60256"/>
                  </a:lnTo>
                  <a:lnTo>
                    <a:pt x="33790" y="59106"/>
                  </a:lnTo>
                  <a:lnTo>
                    <a:pt x="33750" y="56039"/>
                  </a:lnTo>
                  <a:lnTo>
                    <a:pt x="33187" y="55304"/>
                  </a:lnTo>
                  <a:lnTo>
                    <a:pt x="29596" y="53904"/>
                  </a:lnTo>
                  <a:lnTo>
                    <a:pt x="25590" y="49906"/>
                  </a:lnTo>
                  <a:lnTo>
                    <a:pt x="21444" y="45971"/>
                  </a:lnTo>
                  <a:lnTo>
                    <a:pt x="20881" y="44875"/>
                  </a:lnTo>
                  <a:lnTo>
                    <a:pt x="18753" y="41895"/>
                  </a:lnTo>
                  <a:lnTo>
                    <a:pt x="16148" y="39180"/>
                  </a:lnTo>
                  <a:lnTo>
                    <a:pt x="14074" y="37443"/>
                  </a:lnTo>
                  <a:lnTo>
                    <a:pt x="12377" y="35471"/>
                  </a:lnTo>
                  <a:lnTo>
                    <a:pt x="10491" y="32702"/>
                  </a:lnTo>
                  <a:lnTo>
                    <a:pt x="9513" y="28516"/>
                  </a:lnTo>
                  <a:lnTo>
                    <a:pt x="8645" y="24793"/>
                  </a:lnTo>
                  <a:lnTo>
                    <a:pt x="8058" y="23345"/>
                  </a:lnTo>
                  <a:lnTo>
                    <a:pt x="6861" y="22829"/>
                  </a:lnTo>
                  <a:lnTo>
                    <a:pt x="3153" y="18393"/>
                  </a:lnTo>
                  <a:lnTo>
                    <a:pt x="0" y="15811"/>
                  </a:lnTo>
                  <a:lnTo>
                    <a:pt x="32" y="13018"/>
                  </a:lnTo>
                  <a:lnTo>
                    <a:pt x="548" y="8347"/>
                  </a:lnTo>
                  <a:lnTo>
                    <a:pt x="1135" y="3035"/>
                  </a:lnTo>
                  <a:lnTo>
                    <a:pt x="1893" y="2292"/>
                  </a:lnTo>
                  <a:lnTo>
                    <a:pt x="3333" y="1893"/>
                  </a:lnTo>
                  <a:lnTo>
                    <a:pt x="4976" y="2042"/>
                  </a:lnTo>
                  <a:lnTo>
                    <a:pt x="6408" y="2707"/>
                  </a:lnTo>
                  <a:lnTo>
                    <a:pt x="9240" y="6345"/>
                  </a:lnTo>
                  <a:lnTo>
                    <a:pt x="10859" y="7761"/>
                  </a:lnTo>
                  <a:lnTo>
                    <a:pt x="12228" y="8309"/>
                  </a:lnTo>
                  <a:lnTo>
                    <a:pt x="13800" y="6775"/>
                  </a:lnTo>
                  <a:lnTo>
                    <a:pt x="15741" y="3560"/>
                  </a:lnTo>
                  <a:lnTo>
                    <a:pt x="17438" y="1862"/>
                  </a:lnTo>
                  <a:lnTo>
                    <a:pt x="23149" y="248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A618D2C-25B0-5F38-B80E-3C4566518E4B}"/>
                </a:ext>
              </a:extLst>
            </p:cNvPr>
            <p:cNvSpPr>
              <a:spLocks/>
            </p:cNvSpPr>
            <p:nvPr/>
          </p:nvSpPr>
          <p:spPr>
            <a:xfrm>
              <a:off x="5941278" y="4355493"/>
              <a:ext cx="4811" cy="5726"/>
            </a:xfrm>
            <a:custGeom>
              <a:avLst/>
              <a:gdLst>
                <a:gd name="connsiteX0" fmla="*/ 3364 w 4811"/>
                <a:gd name="connsiteY0" fmla="*/ 5281 h 5726"/>
                <a:gd name="connsiteX1" fmla="*/ 2738 w 4811"/>
                <a:gd name="connsiteY1" fmla="*/ 5727 h 5726"/>
                <a:gd name="connsiteX2" fmla="*/ 775 w 4811"/>
                <a:gd name="connsiteY2" fmla="*/ 4835 h 5726"/>
                <a:gd name="connsiteX3" fmla="*/ 86 w 4811"/>
                <a:gd name="connsiteY3" fmla="*/ 3755 h 5726"/>
                <a:gd name="connsiteX4" fmla="*/ 0 w 4811"/>
                <a:gd name="connsiteY4" fmla="*/ 329 h 5726"/>
                <a:gd name="connsiteX5" fmla="*/ 1213 w 4811"/>
                <a:gd name="connsiteY5" fmla="*/ 0 h 5726"/>
                <a:gd name="connsiteX6" fmla="*/ 3489 w 4811"/>
                <a:gd name="connsiteY6" fmla="*/ 2715 h 5726"/>
                <a:gd name="connsiteX7" fmla="*/ 4812 w 4811"/>
                <a:gd name="connsiteY7" fmla="*/ 3700 h 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11" h="5726">
                  <a:moveTo>
                    <a:pt x="3364" y="5281"/>
                  </a:moveTo>
                  <a:lnTo>
                    <a:pt x="2738" y="5727"/>
                  </a:lnTo>
                  <a:lnTo>
                    <a:pt x="775" y="4835"/>
                  </a:lnTo>
                  <a:lnTo>
                    <a:pt x="86" y="3755"/>
                  </a:lnTo>
                  <a:lnTo>
                    <a:pt x="0" y="329"/>
                  </a:lnTo>
                  <a:lnTo>
                    <a:pt x="1213" y="0"/>
                  </a:lnTo>
                  <a:lnTo>
                    <a:pt x="3489" y="2715"/>
                  </a:lnTo>
                  <a:lnTo>
                    <a:pt x="4812" y="370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49371673-AFF2-D86E-952C-102520709E78}"/>
                </a:ext>
              </a:extLst>
            </p:cNvPr>
            <p:cNvSpPr>
              <a:spLocks/>
            </p:cNvSpPr>
            <p:nvPr/>
          </p:nvSpPr>
          <p:spPr>
            <a:xfrm>
              <a:off x="9183582" y="4046936"/>
              <a:ext cx="101172" cy="137856"/>
            </a:xfrm>
            <a:custGeom>
              <a:avLst/>
              <a:gdLst>
                <a:gd name="connsiteX0" fmla="*/ 99929 w 101172"/>
                <a:gd name="connsiteY0" fmla="*/ 109997 h 137856"/>
                <a:gd name="connsiteX1" fmla="*/ 100101 w 101172"/>
                <a:gd name="connsiteY1" fmla="*/ 110889 h 137856"/>
                <a:gd name="connsiteX2" fmla="*/ 100132 w 101172"/>
                <a:gd name="connsiteY2" fmla="*/ 118682 h 137856"/>
                <a:gd name="connsiteX3" fmla="*/ 100328 w 101172"/>
                <a:gd name="connsiteY3" fmla="*/ 122006 h 137856"/>
                <a:gd name="connsiteX4" fmla="*/ 101032 w 101172"/>
                <a:gd name="connsiteY4" fmla="*/ 124745 h 137856"/>
                <a:gd name="connsiteX5" fmla="*/ 101173 w 101172"/>
                <a:gd name="connsiteY5" fmla="*/ 125785 h 137856"/>
                <a:gd name="connsiteX6" fmla="*/ 100476 w 101172"/>
                <a:gd name="connsiteY6" fmla="*/ 126630 h 137856"/>
                <a:gd name="connsiteX7" fmla="*/ 99788 w 101172"/>
                <a:gd name="connsiteY7" fmla="*/ 126794 h 137856"/>
                <a:gd name="connsiteX8" fmla="*/ 99139 w 101172"/>
                <a:gd name="connsiteY8" fmla="*/ 125472 h 137856"/>
                <a:gd name="connsiteX9" fmla="*/ 97668 w 101172"/>
                <a:gd name="connsiteY9" fmla="*/ 124463 h 137856"/>
                <a:gd name="connsiteX10" fmla="*/ 95493 w 101172"/>
                <a:gd name="connsiteY10" fmla="*/ 123383 h 137856"/>
                <a:gd name="connsiteX11" fmla="*/ 94570 w 101172"/>
                <a:gd name="connsiteY11" fmla="*/ 122664 h 137856"/>
                <a:gd name="connsiteX12" fmla="*/ 93451 w 101172"/>
                <a:gd name="connsiteY12" fmla="*/ 122953 h 137856"/>
                <a:gd name="connsiteX13" fmla="*/ 91879 w 101172"/>
                <a:gd name="connsiteY13" fmla="*/ 124588 h 137856"/>
                <a:gd name="connsiteX14" fmla="*/ 91253 w 101172"/>
                <a:gd name="connsiteY14" fmla="*/ 126106 h 137856"/>
                <a:gd name="connsiteX15" fmla="*/ 91527 w 101172"/>
                <a:gd name="connsiteY15" fmla="*/ 128234 h 137856"/>
                <a:gd name="connsiteX16" fmla="*/ 92019 w 101172"/>
                <a:gd name="connsiteY16" fmla="*/ 130331 h 137856"/>
                <a:gd name="connsiteX17" fmla="*/ 93115 w 101172"/>
                <a:gd name="connsiteY17" fmla="*/ 131528 h 137856"/>
                <a:gd name="connsiteX18" fmla="*/ 93201 w 101172"/>
                <a:gd name="connsiteY18" fmla="*/ 132850 h 137856"/>
                <a:gd name="connsiteX19" fmla="*/ 93592 w 101172"/>
                <a:gd name="connsiteY19" fmla="*/ 134563 h 137856"/>
                <a:gd name="connsiteX20" fmla="*/ 94155 w 101172"/>
                <a:gd name="connsiteY20" fmla="*/ 136128 h 137856"/>
                <a:gd name="connsiteX21" fmla="*/ 94421 w 101172"/>
                <a:gd name="connsiteY21" fmla="*/ 137826 h 137856"/>
                <a:gd name="connsiteX22" fmla="*/ 94061 w 101172"/>
                <a:gd name="connsiteY22" fmla="*/ 137857 h 137856"/>
                <a:gd name="connsiteX23" fmla="*/ 92755 w 101172"/>
                <a:gd name="connsiteY23" fmla="*/ 135682 h 137856"/>
                <a:gd name="connsiteX24" fmla="*/ 91581 w 101172"/>
                <a:gd name="connsiteY24" fmla="*/ 133327 h 137856"/>
                <a:gd name="connsiteX25" fmla="*/ 88538 w 101172"/>
                <a:gd name="connsiteY25" fmla="*/ 128868 h 137856"/>
                <a:gd name="connsiteX26" fmla="*/ 87544 w 101172"/>
                <a:gd name="connsiteY26" fmla="*/ 120872 h 137856"/>
                <a:gd name="connsiteX27" fmla="*/ 87482 w 101172"/>
                <a:gd name="connsiteY27" fmla="*/ 116913 h 137856"/>
                <a:gd name="connsiteX28" fmla="*/ 85393 w 101172"/>
                <a:gd name="connsiteY28" fmla="*/ 112251 h 137856"/>
                <a:gd name="connsiteX29" fmla="*/ 84008 w 101172"/>
                <a:gd name="connsiteY29" fmla="*/ 105789 h 137856"/>
                <a:gd name="connsiteX30" fmla="*/ 83453 w 101172"/>
                <a:gd name="connsiteY30" fmla="*/ 104107 h 137856"/>
                <a:gd name="connsiteX31" fmla="*/ 84180 w 101172"/>
                <a:gd name="connsiteY31" fmla="*/ 102010 h 137856"/>
                <a:gd name="connsiteX32" fmla="*/ 84305 w 101172"/>
                <a:gd name="connsiteY32" fmla="*/ 101227 h 137856"/>
                <a:gd name="connsiteX33" fmla="*/ 83914 w 101172"/>
                <a:gd name="connsiteY33" fmla="*/ 101400 h 137856"/>
                <a:gd name="connsiteX34" fmla="*/ 82850 w 101172"/>
                <a:gd name="connsiteY34" fmla="*/ 102479 h 137856"/>
                <a:gd name="connsiteX35" fmla="*/ 81466 w 101172"/>
                <a:gd name="connsiteY35" fmla="*/ 99898 h 137856"/>
                <a:gd name="connsiteX36" fmla="*/ 80558 w 101172"/>
                <a:gd name="connsiteY36" fmla="*/ 97582 h 137856"/>
                <a:gd name="connsiteX37" fmla="*/ 76975 w 101172"/>
                <a:gd name="connsiteY37" fmla="*/ 92786 h 137856"/>
                <a:gd name="connsiteX38" fmla="*/ 75934 w 101172"/>
                <a:gd name="connsiteY38" fmla="*/ 90666 h 137856"/>
                <a:gd name="connsiteX39" fmla="*/ 75887 w 101172"/>
                <a:gd name="connsiteY39" fmla="*/ 88593 h 137856"/>
                <a:gd name="connsiteX40" fmla="*/ 74338 w 101172"/>
                <a:gd name="connsiteY40" fmla="*/ 90674 h 137856"/>
                <a:gd name="connsiteX41" fmla="*/ 72234 w 101172"/>
                <a:gd name="connsiteY41" fmla="*/ 92137 h 137856"/>
                <a:gd name="connsiteX42" fmla="*/ 70091 w 101172"/>
                <a:gd name="connsiteY42" fmla="*/ 94335 h 137856"/>
                <a:gd name="connsiteX43" fmla="*/ 68667 w 101172"/>
                <a:gd name="connsiteY43" fmla="*/ 95000 h 137856"/>
                <a:gd name="connsiteX44" fmla="*/ 64152 w 101172"/>
                <a:gd name="connsiteY44" fmla="*/ 95407 h 137856"/>
                <a:gd name="connsiteX45" fmla="*/ 61539 w 101172"/>
                <a:gd name="connsiteY45" fmla="*/ 92465 h 137856"/>
                <a:gd name="connsiteX46" fmla="*/ 57792 w 101172"/>
                <a:gd name="connsiteY46" fmla="*/ 85260 h 137856"/>
                <a:gd name="connsiteX47" fmla="*/ 57299 w 101172"/>
                <a:gd name="connsiteY47" fmla="*/ 83633 h 137856"/>
                <a:gd name="connsiteX48" fmla="*/ 57792 w 101172"/>
                <a:gd name="connsiteY48" fmla="*/ 79384 h 137856"/>
                <a:gd name="connsiteX49" fmla="*/ 56900 w 101172"/>
                <a:gd name="connsiteY49" fmla="*/ 75355 h 137856"/>
                <a:gd name="connsiteX50" fmla="*/ 56916 w 101172"/>
                <a:gd name="connsiteY50" fmla="*/ 73235 h 137856"/>
                <a:gd name="connsiteX51" fmla="*/ 56650 w 101172"/>
                <a:gd name="connsiteY51" fmla="*/ 71811 h 137856"/>
                <a:gd name="connsiteX52" fmla="*/ 55977 w 101172"/>
                <a:gd name="connsiteY52" fmla="*/ 72124 h 137856"/>
                <a:gd name="connsiteX53" fmla="*/ 55719 w 101172"/>
                <a:gd name="connsiteY53" fmla="*/ 73102 h 137856"/>
                <a:gd name="connsiteX54" fmla="*/ 55867 w 101172"/>
                <a:gd name="connsiteY54" fmla="*/ 74596 h 137856"/>
                <a:gd name="connsiteX55" fmla="*/ 55593 w 101172"/>
                <a:gd name="connsiteY55" fmla="*/ 75848 h 137856"/>
                <a:gd name="connsiteX56" fmla="*/ 52355 w 101172"/>
                <a:gd name="connsiteY56" fmla="*/ 75606 h 137856"/>
                <a:gd name="connsiteX57" fmla="*/ 49303 w 101172"/>
                <a:gd name="connsiteY57" fmla="*/ 75035 h 137856"/>
                <a:gd name="connsiteX58" fmla="*/ 51987 w 101172"/>
                <a:gd name="connsiteY58" fmla="*/ 77155 h 137856"/>
                <a:gd name="connsiteX59" fmla="*/ 54874 w 101172"/>
                <a:gd name="connsiteY59" fmla="*/ 77648 h 137856"/>
                <a:gd name="connsiteX60" fmla="*/ 56360 w 101172"/>
                <a:gd name="connsiteY60" fmla="*/ 79541 h 137856"/>
                <a:gd name="connsiteX61" fmla="*/ 56540 w 101172"/>
                <a:gd name="connsiteY61" fmla="*/ 81020 h 137856"/>
                <a:gd name="connsiteX62" fmla="*/ 56446 w 101172"/>
                <a:gd name="connsiteY62" fmla="*/ 82686 h 137856"/>
                <a:gd name="connsiteX63" fmla="*/ 54976 w 101172"/>
                <a:gd name="connsiteY63" fmla="*/ 83852 h 137856"/>
                <a:gd name="connsiteX64" fmla="*/ 53622 w 101172"/>
                <a:gd name="connsiteY64" fmla="*/ 84587 h 137856"/>
                <a:gd name="connsiteX65" fmla="*/ 53864 w 101172"/>
                <a:gd name="connsiteY65" fmla="*/ 86183 h 137856"/>
                <a:gd name="connsiteX66" fmla="*/ 55508 w 101172"/>
                <a:gd name="connsiteY66" fmla="*/ 88123 h 137856"/>
                <a:gd name="connsiteX67" fmla="*/ 53520 w 101172"/>
                <a:gd name="connsiteY67" fmla="*/ 88671 h 137856"/>
                <a:gd name="connsiteX68" fmla="*/ 52981 w 101172"/>
                <a:gd name="connsiteY68" fmla="*/ 89938 h 137856"/>
                <a:gd name="connsiteX69" fmla="*/ 52933 w 101172"/>
                <a:gd name="connsiteY69" fmla="*/ 91746 h 137856"/>
                <a:gd name="connsiteX70" fmla="*/ 53935 w 101172"/>
                <a:gd name="connsiteY70" fmla="*/ 93341 h 137856"/>
                <a:gd name="connsiteX71" fmla="*/ 54334 w 101172"/>
                <a:gd name="connsiteY71" fmla="*/ 94523 h 137856"/>
                <a:gd name="connsiteX72" fmla="*/ 54091 w 101172"/>
                <a:gd name="connsiteY72" fmla="*/ 95610 h 137856"/>
                <a:gd name="connsiteX73" fmla="*/ 55062 w 101172"/>
                <a:gd name="connsiteY73" fmla="*/ 96776 h 137856"/>
                <a:gd name="connsiteX74" fmla="*/ 56470 w 101172"/>
                <a:gd name="connsiteY74" fmla="*/ 99225 h 137856"/>
                <a:gd name="connsiteX75" fmla="*/ 56923 w 101172"/>
                <a:gd name="connsiteY75" fmla="*/ 100961 h 137856"/>
                <a:gd name="connsiteX76" fmla="*/ 56336 w 101172"/>
                <a:gd name="connsiteY76" fmla="*/ 103410 h 137856"/>
                <a:gd name="connsiteX77" fmla="*/ 55531 w 101172"/>
                <a:gd name="connsiteY77" fmla="*/ 104365 h 137856"/>
                <a:gd name="connsiteX78" fmla="*/ 54240 w 101172"/>
                <a:gd name="connsiteY78" fmla="*/ 105288 h 137856"/>
                <a:gd name="connsiteX79" fmla="*/ 51205 w 101172"/>
                <a:gd name="connsiteY79" fmla="*/ 108370 h 137856"/>
                <a:gd name="connsiteX80" fmla="*/ 49718 w 101172"/>
                <a:gd name="connsiteY80" fmla="*/ 111875 h 137856"/>
                <a:gd name="connsiteX81" fmla="*/ 48459 w 101172"/>
                <a:gd name="connsiteY81" fmla="*/ 113510 h 137856"/>
                <a:gd name="connsiteX82" fmla="*/ 46878 w 101172"/>
                <a:gd name="connsiteY82" fmla="*/ 113815 h 137856"/>
                <a:gd name="connsiteX83" fmla="*/ 46268 w 101172"/>
                <a:gd name="connsiteY83" fmla="*/ 113096 h 137856"/>
                <a:gd name="connsiteX84" fmla="*/ 44961 w 101172"/>
                <a:gd name="connsiteY84" fmla="*/ 112157 h 137856"/>
                <a:gd name="connsiteX85" fmla="*/ 44930 w 101172"/>
                <a:gd name="connsiteY85" fmla="*/ 110443 h 137856"/>
                <a:gd name="connsiteX86" fmla="*/ 45329 w 101172"/>
                <a:gd name="connsiteY86" fmla="*/ 109090 h 137856"/>
                <a:gd name="connsiteX87" fmla="*/ 47997 w 101172"/>
                <a:gd name="connsiteY87" fmla="*/ 105812 h 137856"/>
                <a:gd name="connsiteX88" fmla="*/ 46542 w 101172"/>
                <a:gd name="connsiteY88" fmla="*/ 106250 h 137856"/>
                <a:gd name="connsiteX89" fmla="*/ 44899 w 101172"/>
                <a:gd name="connsiteY89" fmla="*/ 107189 h 137856"/>
                <a:gd name="connsiteX90" fmla="*/ 42395 w 101172"/>
                <a:gd name="connsiteY90" fmla="*/ 108965 h 137856"/>
                <a:gd name="connsiteX91" fmla="*/ 41597 w 101172"/>
                <a:gd name="connsiteY91" fmla="*/ 106766 h 137856"/>
                <a:gd name="connsiteX92" fmla="*/ 41073 w 101172"/>
                <a:gd name="connsiteY92" fmla="*/ 104732 h 137856"/>
                <a:gd name="connsiteX93" fmla="*/ 41065 w 101172"/>
                <a:gd name="connsiteY93" fmla="*/ 102237 h 137856"/>
                <a:gd name="connsiteX94" fmla="*/ 43076 w 101172"/>
                <a:gd name="connsiteY94" fmla="*/ 98505 h 137856"/>
                <a:gd name="connsiteX95" fmla="*/ 40799 w 101172"/>
                <a:gd name="connsiteY95" fmla="*/ 100367 h 137856"/>
                <a:gd name="connsiteX96" fmla="*/ 40173 w 101172"/>
                <a:gd name="connsiteY96" fmla="*/ 102690 h 137856"/>
                <a:gd name="connsiteX97" fmla="*/ 40455 w 101172"/>
                <a:gd name="connsiteY97" fmla="*/ 105429 h 137856"/>
                <a:gd name="connsiteX98" fmla="*/ 40158 w 101172"/>
                <a:gd name="connsiteY98" fmla="*/ 107369 h 137856"/>
                <a:gd name="connsiteX99" fmla="*/ 39274 w 101172"/>
                <a:gd name="connsiteY99" fmla="*/ 109896 h 137856"/>
                <a:gd name="connsiteX100" fmla="*/ 38061 w 101172"/>
                <a:gd name="connsiteY100" fmla="*/ 111414 h 137856"/>
                <a:gd name="connsiteX101" fmla="*/ 36105 w 101172"/>
                <a:gd name="connsiteY101" fmla="*/ 112391 h 137856"/>
                <a:gd name="connsiteX102" fmla="*/ 35245 w 101172"/>
                <a:gd name="connsiteY102" fmla="*/ 113886 h 137856"/>
                <a:gd name="connsiteX103" fmla="*/ 33931 w 101172"/>
                <a:gd name="connsiteY103" fmla="*/ 114981 h 137856"/>
                <a:gd name="connsiteX104" fmla="*/ 33891 w 101172"/>
                <a:gd name="connsiteY104" fmla="*/ 112790 h 137856"/>
                <a:gd name="connsiteX105" fmla="*/ 33469 w 101172"/>
                <a:gd name="connsiteY105" fmla="*/ 109896 h 137856"/>
                <a:gd name="connsiteX106" fmla="*/ 32053 w 101172"/>
                <a:gd name="connsiteY106" fmla="*/ 103019 h 137856"/>
                <a:gd name="connsiteX107" fmla="*/ 31748 w 101172"/>
                <a:gd name="connsiteY107" fmla="*/ 104498 h 137856"/>
                <a:gd name="connsiteX108" fmla="*/ 32483 w 101172"/>
                <a:gd name="connsiteY108" fmla="*/ 108761 h 137856"/>
                <a:gd name="connsiteX109" fmla="*/ 32436 w 101172"/>
                <a:gd name="connsiteY109" fmla="*/ 111531 h 137856"/>
                <a:gd name="connsiteX110" fmla="*/ 31364 w 101172"/>
                <a:gd name="connsiteY110" fmla="*/ 113722 h 137856"/>
                <a:gd name="connsiteX111" fmla="*/ 29213 w 101172"/>
                <a:gd name="connsiteY111" fmla="*/ 116068 h 137856"/>
                <a:gd name="connsiteX112" fmla="*/ 27562 w 101172"/>
                <a:gd name="connsiteY112" fmla="*/ 116397 h 137856"/>
                <a:gd name="connsiteX113" fmla="*/ 26592 w 101172"/>
                <a:gd name="connsiteY113" fmla="*/ 116037 h 137856"/>
                <a:gd name="connsiteX114" fmla="*/ 25121 w 101172"/>
                <a:gd name="connsiteY114" fmla="*/ 114582 h 137856"/>
                <a:gd name="connsiteX115" fmla="*/ 23509 w 101172"/>
                <a:gd name="connsiteY115" fmla="*/ 112501 h 137856"/>
                <a:gd name="connsiteX116" fmla="*/ 23243 w 101172"/>
                <a:gd name="connsiteY116" fmla="*/ 109153 h 137856"/>
                <a:gd name="connsiteX117" fmla="*/ 22578 w 101172"/>
                <a:gd name="connsiteY117" fmla="*/ 107314 h 137856"/>
                <a:gd name="connsiteX118" fmla="*/ 22680 w 101172"/>
                <a:gd name="connsiteY118" fmla="*/ 105116 h 137856"/>
                <a:gd name="connsiteX119" fmla="*/ 22547 w 101172"/>
                <a:gd name="connsiteY119" fmla="*/ 103035 h 137856"/>
                <a:gd name="connsiteX120" fmla="*/ 20818 w 101172"/>
                <a:gd name="connsiteY120" fmla="*/ 97457 h 137856"/>
                <a:gd name="connsiteX121" fmla="*/ 19699 w 101172"/>
                <a:gd name="connsiteY121" fmla="*/ 94593 h 137856"/>
                <a:gd name="connsiteX122" fmla="*/ 19840 w 101172"/>
                <a:gd name="connsiteY122" fmla="*/ 93670 h 137856"/>
                <a:gd name="connsiteX123" fmla="*/ 19762 w 101172"/>
                <a:gd name="connsiteY123" fmla="*/ 93279 h 137856"/>
                <a:gd name="connsiteX124" fmla="*/ 19246 w 101172"/>
                <a:gd name="connsiteY124" fmla="*/ 89586 h 137856"/>
                <a:gd name="connsiteX125" fmla="*/ 18526 w 101172"/>
                <a:gd name="connsiteY125" fmla="*/ 87325 h 137856"/>
                <a:gd name="connsiteX126" fmla="*/ 18166 w 101172"/>
                <a:gd name="connsiteY126" fmla="*/ 84916 h 137856"/>
                <a:gd name="connsiteX127" fmla="*/ 19872 w 101172"/>
                <a:gd name="connsiteY127" fmla="*/ 81450 h 137856"/>
                <a:gd name="connsiteX128" fmla="*/ 19183 w 101172"/>
                <a:gd name="connsiteY128" fmla="*/ 80887 h 137856"/>
                <a:gd name="connsiteX129" fmla="*/ 17219 w 101172"/>
                <a:gd name="connsiteY129" fmla="*/ 80425 h 137856"/>
                <a:gd name="connsiteX130" fmla="*/ 15397 w 101172"/>
                <a:gd name="connsiteY130" fmla="*/ 79823 h 137856"/>
                <a:gd name="connsiteX131" fmla="*/ 14951 w 101172"/>
                <a:gd name="connsiteY131" fmla="*/ 78923 h 137856"/>
                <a:gd name="connsiteX132" fmla="*/ 15764 w 101172"/>
                <a:gd name="connsiteY132" fmla="*/ 75504 h 137856"/>
                <a:gd name="connsiteX133" fmla="*/ 14818 w 101172"/>
                <a:gd name="connsiteY133" fmla="*/ 74166 h 137856"/>
                <a:gd name="connsiteX134" fmla="*/ 13457 w 101172"/>
                <a:gd name="connsiteY134" fmla="*/ 72813 h 137856"/>
                <a:gd name="connsiteX135" fmla="*/ 13026 w 101172"/>
                <a:gd name="connsiteY135" fmla="*/ 72273 h 137856"/>
                <a:gd name="connsiteX136" fmla="*/ 12572 w 101172"/>
                <a:gd name="connsiteY136" fmla="*/ 71569 h 137856"/>
                <a:gd name="connsiteX137" fmla="*/ 11947 w 101172"/>
                <a:gd name="connsiteY137" fmla="*/ 69848 h 137856"/>
                <a:gd name="connsiteX138" fmla="*/ 13159 w 101172"/>
                <a:gd name="connsiteY138" fmla="*/ 66225 h 137856"/>
                <a:gd name="connsiteX139" fmla="*/ 14857 w 101172"/>
                <a:gd name="connsiteY139" fmla="*/ 62016 h 137856"/>
                <a:gd name="connsiteX140" fmla="*/ 15162 w 101172"/>
                <a:gd name="connsiteY140" fmla="*/ 60413 h 137856"/>
                <a:gd name="connsiteX141" fmla="*/ 15443 w 101172"/>
                <a:gd name="connsiteY141" fmla="*/ 57627 h 137856"/>
                <a:gd name="connsiteX142" fmla="*/ 15600 w 101172"/>
                <a:gd name="connsiteY142" fmla="*/ 56556 h 137856"/>
                <a:gd name="connsiteX143" fmla="*/ 15381 w 101172"/>
                <a:gd name="connsiteY143" fmla="*/ 55499 h 137856"/>
                <a:gd name="connsiteX144" fmla="*/ 13589 w 101172"/>
                <a:gd name="connsiteY144" fmla="*/ 54279 h 137856"/>
                <a:gd name="connsiteX145" fmla="*/ 10437 w 101172"/>
                <a:gd name="connsiteY145" fmla="*/ 53786 h 137856"/>
                <a:gd name="connsiteX146" fmla="*/ 8207 w 101172"/>
                <a:gd name="connsiteY146" fmla="*/ 52761 h 137856"/>
                <a:gd name="connsiteX147" fmla="*/ 6908 w 101172"/>
                <a:gd name="connsiteY147" fmla="*/ 51212 h 137856"/>
                <a:gd name="connsiteX148" fmla="*/ 5797 w 101172"/>
                <a:gd name="connsiteY148" fmla="*/ 50594 h 137856"/>
                <a:gd name="connsiteX149" fmla="*/ 4428 w 101172"/>
                <a:gd name="connsiteY149" fmla="*/ 51056 h 137856"/>
                <a:gd name="connsiteX150" fmla="*/ 2684 w 101172"/>
                <a:gd name="connsiteY150" fmla="*/ 50453 h 137856"/>
                <a:gd name="connsiteX151" fmla="*/ 1221 w 101172"/>
                <a:gd name="connsiteY151" fmla="*/ 48912 h 137856"/>
                <a:gd name="connsiteX152" fmla="*/ 0 w 101172"/>
                <a:gd name="connsiteY152" fmla="*/ 47042 h 137856"/>
                <a:gd name="connsiteX153" fmla="*/ 157 w 101172"/>
                <a:gd name="connsiteY153" fmla="*/ 46166 h 137856"/>
                <a:gd name="connsiteX154" fmla="*/ 478 w 101172"/>
                <a:gd name="connsiteY154" fmla="*/ 45001 h 137856"/>
                <a:gd name="connsiteX155" fmla="*/ 2778 w 101172"/>
                <a:gd name="connsiteY155" fmla="*/ 40150 h 137856"/>
                <a:gd name="connsiteX156" fmla="*/ 3630 w 101172"/>
                <a:gd name="connsiteY156" fmla="*/ 40001 h 137856"/>
                <a:gd name="connsiteX157" fmla="*/ 5625 w 101172"/>
                <a:gd name="connsiteY157" fmla="*/ 40932 h 137856"/>
                <a:gd name="connsiteX158" fmla="*/ 6368 w 101172"/>
                <a:gd name="connsiteY158" fmla="*/ 40932 h 137856"/>
                <a:gd name="connsiteX159" fmla="*/ 7675 w 101172"/>
                <a:gd name="connsiteY159" fmla="*/ 39015 h 137856"/>
                <a:gd name="connsiteX160" fmla="*/ 9506 w 101172"/>
                <a:gd name="connsiteY160" fmla="*/ 33547 h 137856"/>
                <a:gd name="connsiteX161" fmla="*/ 12088 w 101172"/>
                <a:gd name="connsiteY161" fmla="*/ 33563 h 137856"/>
                <a:gd name="connsiteX162" fmla="*/ 14364 w 101172"/>
                <a:gd name="connsiteY162" fmla="*/ 33735 h 137856"/>
                <a:gd name="connsiteX163" fmla="*/ 15898 w 101172"/>
                <a:gd name="connsiteY163" fmla="*/ 34016 h 137856"/>
                <a:gd name="connsiteX164" fmla="*/ 17423 w 101172"/>
                <a:gd name="connsiteY164" fmla="*/ 33844 h 137856"/>
                <a:gd name="connsiteX165" fmla="*/ 19027 w 101172"/>
                <a:gd name="connsiteY165" fmla="*/ 33406 h 137856"/>
                <a:gd name="connsiteX166" fmla="*/ 19895 w 101172"/>
                <a:gd name="connsiteY166" fmla="*/ 32718 h 137856"/>
                <a:gd name="connsiteX167" fmla="*/ 20372 w 101172"/>
                <a:gd name="connsiteY167" fmla="*/ 31841 h 137856"/>
                <a:gd name="connsiteX168" fmla="*/ 20208 w 101172"/>
                <a:gd name="connsiteY168" fmla="*/ 31082 h 137856"/>
                <a:gd name="connsiteX169" fmla="*/ 18244 w 101172"/>
                <a:gd name="connsiteY169" fmla="*/ 30050 h 137856"/>
                <a:gd name="connsiteX170" fmla="*/ 17486 w 101172"/>
                <a:gd name="connsiteY170" fmla="*/ 29275 h 137856"/>
                <a:gd name="connsiteX171" fmla="*/ 16938 w 101172"/>
                <a:gd name="connsiteY171" fmla="*/ 27077 h 137856"/>
                <a:gd name="connsiteX172" fmla="*/ 16367 w 101172"/>
                <a:gd name="connsiteY172" fmla="*/ 26256 h 137856"/>
                <a:gd name="connsiteX173" fmla="*/ 12510 w 101172"/>
                <a:gd name="connsiteY173" fmla="*/ 26138 h 137856"/>
                <a:gd name="connsiteX174" fmla="*/ 10507 w 101172"/>
                <a:gd name="connsiteY174" fmla="*/ 25129 h 137856"/>
                <a:gd name="connsiteX175" fmla="*/ 9404 w 101172"/>
                <a:gd name="connsiteY175" fmla="*/ 24221 h 137856"/>
                <a:gd name="connsiteX176" fmla="*/ 7448 w 101172"/>
                <a:gd name="connsiteY176" fmla="*/ 21225 h 137856"/>
                <a:gd name="connsiteX177" fmla="*/ 5023 w 101172"/>
                <a:gd name="connsiteY177" fmla="*/ 19003 h 137856"/>
                <a:gd name="connsiteX178" fmla="*/ 2707 w 101172"/>
                <a:gd name="connsiteY178" fmla="*/ 18479 h 137856"/>
                <a:gd name="connsiteX179" fmla="*/ 1815 w 101172"/>
                <a:gd name="connsiteY179" fmla="*/ 17759 h 137856"/>
                <a:gd name="connsiteX180" fmla="*/ 1330 w 101172"/>
                <a:gd name="connsiteY180" fmla="*/ 16617 h 137856"/>
                <a:gd name="connsiteX181" fmla="*/ 1604 w 101172"/>
                <a:gd name="connsiteY181" fmla="*/ 14966 h 137856"/>
                <a:gd name="connsiteX182" fmla="*/ 2300 w 101172"/>
                <a:gd name="connsiteY182" fmla="*/ 13464 h 137856"/>
                <a:gd name="connsiteX183" fmla="*/ 2785 w 101172"/>
                <a:gd name="connsiteY183" fmla="*/ 11790 h 137856"/>
                <a:gd name="connsiteX184" fmla="*/ 4632 w 101172"/>
                <a:gd name="connsiteY184" fmla="*/ 9576 h 137856"/>
                <a:gd name="connsiteX185" fmla="*/ 6799 w 101172"/>
                <a:gd name="connsiteY185" fmla="*/ 7644 h 137856"/>
                <a:gd name="connsiteX186" fmla="*/ 7769 w 101172"/>
                <a:gd name="connsiteY186" fmla="*/ 6314 h 137856"/>
                <a:gd name="connsiteX187" fmla="*/ 9138 w 101172"/>
                <a:gd name="connsiteY187" fmla="*/ 4913 h 137856"/>
                <a:gd name="connsiteX188" fmla="*/ 9302 w 101172"/>
                <a:gd name="connsiteY188" fmla="*/ 4146 h 137856"/>
                <a:gd name="connsiteX189" fmla="*/ 9067 w 101172"/>
                <a:gd name="connsiteY189" fmla="*/ 3270 h 137856"/>
                <a:gd name="connsiteX190" fmla="*/ 7957 w 101172"/>
                <a:gd name="connsiteY190" fmla="*/ 2433 h 137856"/>
                <a:gd name="connsiteX191" fmla="*/ 7182 w 101172"/>
                <a:gd name="connsiteY191" fmla="*/ 2167 h 137856"/>
                <a:gd name="connsiteX192" fmla="*/ 7057 w 101172"/>
                <a:gd name="connsiteY192" fmla="*/ 1627 h 137856"/>
                <a:gd name="connsiteX193" fmla="*/ 7589 w 101172"/>
                <a:gd name="connsiteY193" fmla="*/ 180 h 137856"/>
                <a:gd name="connsiteX194" fmla="*/ 8645 w 101172"/>
                <a:gd name="connsiteY194" fmla="*/ 0 h 137856"/>
                <a:gd name="connsiteX195" fmla="*/ 10843 w 101172"/>
                <a:gd name="connsiteY195" fmla="*/ 1314 h 137856"/>
                <a:gd name="connsiteX196" fmla="*/ 13081 w 101172"/>
                <a:gd name="connsiteY196" fmla="*/ 3434 h 137856"/>
                <a:gd name="connsiteX197" fmla="*/ 14403 w 101172"/>
                <a:gd name="connsiteY197" fmla="*/ 5328 h 137856"/>
                <a:gd name="connsiteX198" fmla="*/ 14458 w 101172"/>
                <a:gd name="connsiteY198" fmla="*/ 6822 h 137856"/>
                <a:gd name="connsiteX199" fmla="*/ 15318 w 101172"/>
                <a:gd name="connsiteY199" fmla="*/ 7065 h 137856"/>
                <a:gd name="connsiteX200" fmla="*/ 16187 w 101172"/>
                <a:gd name="connsiteY200" fmla="*/ 7119 h 137856"/>
                <a:gd name="connsiteX201" fmla="*/ 17642 w 101172"/>
                <a:gd name="connsiteY201" fmla="*/ 7777 h 137856"/>
                <a:gd name="connsiteX202" fmla="*/ 19144 w 101172"/>
                <a:gd name="connsiteY202" fmla="*/ 7581 h 137856"/>
                <a:gd name="connsiteX203" fmla="*/ 20114 w 101172"/>
                <a:gd name="connsiteY203" fmla="*/ 7949 h 137856"/>
                <a:gd name="connsiteX204" fmla="*/ 20763 w 101172"/>
                <a:gd name="connsiteY204" fmla="*/ 7816 h 137856"/>
                <a:gd name="connsiteX205" fmla="*/ 21006 w 101172"/>
                <a:gd name="connsiteY205" fmla="*/ 6955 h 137856"/>
                <a:gd name="connsiteX206" fmla="*/ 20279 w 101172"/>
                <a:gd name="connsiteY206" fmla="*/ 5688 h 137856"/>
                <a:gd name="connsiteX207" fmla="*/ 19746 w 101172"/>
                <a:gd name="connsiteY207" fmla="*/ 4788 h 137856"/>
                <a:gd name="connsiteX208" fmla="*/ 20356 w 101172"/>
                <a:gd name="connsiteY208" fmla="*/ 3880 h 137856"/>
                <a:gd name="connsiteX209" fmla="*/ 21053 w 101172"/>
                <a:gd name="connsiteY209" fmla="*/ 3700 h 137856"/>
                <a:gd name="connsiteX210" fmla="*/ 21828 w 101172"/>
                <a:gd name="connsiteY210" fmla="*/ 3927 h 137856"/>
                <a:gd name="connsiteX211" fmla="*/ 22883 w 101172"/>
                <a:gd name="connsiteY211" fmla="*/ 4741 h 137856"/>
                <a:gd name="connsiteX212" fmla="*/ 23658 w 101172"/>
                <a:gd name="connsiteY212" fmla="*/ 6407 h 137856"/>
                <a:gd name="connsiteX213" fmla="*/ 23807 w 101172"/>
                <a:gd name="connsiteY213" fmla="*/ 8997 h 137856"/>
                <a:gd name="connsiteX214" fmla="*/ 25520 w 101172"/>
                <a:gd name="connsiteY214" fmla="*/ 11336 h 137856"/>
                <a:gd name="connsiteX215" fmla="*/ 27781 w 101172"/>
                <a:gd name="connsiteY215" fmla="*/ 12995 h 137856"/>
                <a:gd name="connsiteX216" fmla="*/ 29549 w 101172"/>
                <a:gd name="connsiteY216" fmla="*/ 13761 h 137856"/>
                <a:gd name="connsiteX217" fmla="*/ 31677 w 101172"/>
                <a:gd name="connsiteY217" fmla="*/ 14309 h 137856"/>
                <a:gd name="connsiteX218" fmla="*/ 33500 w 101172"/>
                <a:gd name="connsiteY218" fmla="*/ 13785 h 137856"/>
                <a:gd name="connsiteX219" fmla="*/ 34408 w 101172"/>
                <a:gd name="connsiteY219" fmla="*/ 12158 h 137856"/>
                <a:gd name="connsiteX220" fmla="*/ 33993 w 101172"/>
                <a:gd name="connsiteY220" fmla="*/ 10695 h 137856"/>
                <a:gd name="connsiteX221" fmla="*/ 34282 w 101172"/>
                <a:gd name="connsiteY221" fmla="*/ 9388 h 137856"/>
                <a:gd name="connsiteX222" fmla="*/ 35010 w 101172"/>
                <a:gd name="connsiteY222" fmla="*/ 8668 h 137856"/>
                <a:gd name="connsiteX223" fmla="*/ 36152 w 101172"/>
                <a:gd name="connsiteY223" fmla="*/ 8715 h 137856"/>
                <a:gd name="connsiteX224" fmla="*/ 36997 w 101172"/>
                <a:gd name="connsiteY224" fmla="*/ 9748 h 137856"/>
                <a:gd name="connsiteX225" fmla="*/ 39477 w 101172"/>
                <a:gd name="connsiteY225" fmla="*/ 15334 h 137856"/>
                <a:gd name="connsiteX226" fmla="*/ 38969 w 101172"/>
                <a:gd name="connsiteY226" fmla="*/ 17806 h 137856"/>
                <a:gd name="connsiteX227" fmla="*/ 39524 w 101172"/>
                <a:gd name="connsiteY227" fmla="*/ 24581 h 137856"/>
                <a:gd name="connsiteX228" fmla="*/ 38898 w 101172"/>
                <a:gd name="connsiteY228" fmla="*/ 29041 h 137856"/>
                <a:gd name="connsiteX229" fmla="*/ 39000 w 101172"/>
                <a:gd name="connsiteY229" fmla="*/ 30003 h 137856"/>
                <a:gd name="connsiteX230" fmla="*/ 39290 w 101172"/>
                <a:gd name="connsiteY230" fmla="*/ 30746 h 137856"/>
                <a:gd name="connsiteX231" fmla="*/ 39712 w 101172"/>
                <a:gd name="connsiteY231" fmla="*/ 31051 h 137856"/>
                <a:gd name="connsiteX232" fmla="*/ 40439 w 101172"/>
                <a:gd name="connsiteY232" fmla="*/ 31044 h 137856"/>
                <a:gd name="connsiteX233" fmla="*/ 43459 w 101172"/>
                <a:gd name="connsiteY233" fmla="*/ 31881 h 137856"/>
                <a:gd name="connsiteX234" fmla="*/ 46002 w 101172"/>
                <a:gd name="connsiteY234" fmla="*/ 32811 h 137856"/>
                <a:gd name="connsiteX235" fmla="*/ 48873 w 101172"/>
                <a:gd name="connsiteY235" fmla="*/ 33656 h 137856"/>
                <a:gd name="connsiteX236" fmla="*/ 53020 w 101172"/>
                <a:gd name="connsiteY236" fmla="*/ 34314 h 137856"/>
                <a:gd name="connsiteX237" fmla="*/ 55562 w 101172"/>
                <a:gd name="connsiteY237" fmla="*/ 34102 h 137856"/>
                <a:gd name="connsiteX238" fmla="*/ 56830 w 101172"/>
                <a:gd name="connsiteY238" fmla="*/ 34079 h 137856"/>
                <a:gd name="connsiteX239" fmla="*/ 59403 w 101172"/>
                <a:gd name="connsiteY239" fmla="*/ 34275 h 137856"/>
                <a:gd name="connsiteX240" fmla="*/ 66163 w 101172"/>
                <a:gd name="connsiteY240" fmla="*/ 33922 h 137856"/>
                <a:gd name="connsiteX241" fmla="*/ 71757 w 101172"/>
                <a:gd name="connsiteY241" fmla="*/ 33829 h 137856"/>
                <a:gd name="connsiteX242" fmla="*/ 74033 w 101172"/>
                <a:gd name="connsiteY242" fmla="*/ 34470 h 137856"/>
                <a:gd name="connsiteX243" fmla="*/ 75856 w 101172"/>
                <a:gd name="connsiteY243" fmla="*/ 34697 h 137856"/>
                <a:gd name="connsiteX244" fmla="*/ 82084 w 101172"/>
                <a:gd name="connsiteY244" fmla="*/ 34251 h 137856"/>
                <a:gd name="connsiteX245" fmla="*/ 88374 w 101172"/>
                <a:gd name="connsiteY245" fmla="*/ 34040 h 137856"/>
                <a:gd name="connsiteX246" fmla="*/ 91777 w 101172"/>
                <a:gd name="connsiteY246" fmla="*/ 35456 h 137856"/>
                <a:gd name="connsiteX247" fmla="*/ 95485 w 101172"/>
                <a:gd name="connsiteY247" fmla="*/ 37764 h 137856"/>
                <a:gd name="connsiteX248" fmla="*/ 97574 w 101172"/>
                <a:gd name="connsiteY248" fmla="*/ 39477 h 137856"/>
                <a:gd name="connsiteX249" fmla="*/ 97950 w 101172"/>
                <a:gd name="connsiteY249" fmla="*/ 40455 h 137856"/>
                <a:gd name="connsiteX250" fmla="*/ 97723 w 101172"/>
                <a:gd name="connsiteY250" fmla="*/ 41292 h 137856"/>
                <a:gd name="connsiteX251" fmla="*/ 97027 w 101172"/>
                <a:gd name="connsiteY251" fmla="*/ 41754 h 137856"/>
                <a:gd name="connsiteX252" fmla="*/ 95743 w 101172"/>
                <a:gd name="connsiteY252" fmla="*/ 41769 h 137856"/>
                <a:gd name="connsiteX253" fmla="*/ 92810 w 101172"/>
                <a:gd name="connsiteY253" fmla="*/ 40651 h 137856"/>
                <a:gd name="connsiteX254" fmla="*/ 92309 w 101172"/>
                <a:gd name="connsiteY254" fmla="*/ 40979 h 137856"/>
                <a:gd name="connsiteX255" fmla="*/ 92364 w 101172"/>
                <a:gd name="connsiteY255" fmla="*/ 43264 h 137856"/>
                <a:gd name="connsiteX256" fmla="*/ 92270 w 101172"/>
                <a:gd name="connsiteY256" fmla="*/ 43624 h 137856"/>
                <a:gd name="connsiteX257" fmla="*/ 91644 w 101172"/>
                <a:gd name="connsiteY257" fmla="*/ 45673 h 137856"/>
                <a:gd name="connsiteX258" fmla="*/ 89876 w 101172"/>
                <a:gd name="connsiteY258" fmla="*/ 50281 h 137856"/>
                <a:gd name="connsiteX259" fmla="*/ 89532 w 101172"/>
                <a:gd name="connsiteY259" fmla="*/ 52339 h 137856"/>
                <a:gd name="connsiteX260" fmla="*/ 89156 w 101172"/>
                <a:gd name="connsiteY260" fmla="*/ 52863 h 137856"/>
                <a:gd name="connsiteX261" fmla="*/ 88695 w 101172"/>
                <a:gd name="connsiteY261" fmla="*/ 53152 h 137856"/>
                <a:gd name="connsiteX262" fmla="*/ 87310 w 101172"/>
                <a:gd name="connsiteY262" fmla="*/ 53231 h 137856"/>
                <a:gd name="connsiteX263" fmla="*/ 86222 w 101172"/>
                <a:gd name="connsiteY263" fmla="*/ 53567 h 137856"/>
                <a:gd name="connsiteX264" fmla="*/ 85768 w 101172"/>
                <a:gd name="connsiteY264" fmla="*/ 54318 h 137856"/>
                <a:gd name="connsiteX265" fmla="*/ 85065 w 101172"/>
                <a:gd name="connsiteY265" fmla="*/ 55867 h 137856"/>
                <a:gd name="connsiteX266" fmla="*/ 84571 w 101172"/>
                <a:gd name="connsiteY266" fmla="*/ 57432 h 137856"/>
                <a:gd name="connsiteX267" fmla="*/ 83898 w 101172"/>
                <a:gd name="connsiteY267" fmla="*/ 57917 h 137856"/>
                <a:gd name="connsiteX268" fmla="*/ 82279 w 101172"/>
                <a:gd name="connsiteY268" fmla="*/ 57072 h 137856"/>
                <a:gd name="connsiteX269" fmla="*/ 81270 w 101172"/>
                <a:gd name="connsiteY269" fmla="*/ 57205 h 137856"/>
                <a:gd name="connsiteX270" fmla="*/ 80003 w 101172"/>
                <a:gd name="connsiteY270" fmla="*/ 57565 h 137856"/>
                <a:gd name="connsiteX271" fmla="*/ 78735 w 101172"/>
                <a:gd name="connsiteY271" fmla="*/ 58457 h 137856"/>
                <a:gd name="connsiteX272" fmla="*/ 77867 w 101172"/>
                <a:gd name="connsiteY272" fmla="*/ 59568 h 137856"/>
                <a:gd name="connsiteX273" fmla="*/ 76881 w 101172"/>
                <a:gd name="connsiteY273" fmla="*/ 59943 h 137856"/>
                <a:gd name="connsiteX274" fmla="*/ 73939 w 101172"/>
                <a:gd name="connsiteY274" fmla="*/ 59724 h 137856"/>
                <a:gd name="connsiteX275" fmla="*/ 73384 w 101172"/>
                <a:gd name="connsiteY275" fmla="*/ 59881 h 137856"/>
                <a:gd name="connsiteX276" fmla="*/ 73009 w 101172"/>
                <a:gd name="connsiteY276" fmla="*/ 60671 h 137856"/>
                <a:gd name="connsiteX277" fmla="*/ 72711 w 101172"/>
                <a:gd name="connsiteY277" fmla="*/ 61664 h 137856"/>
                <a:gd name="connsiteX278" fmla="*/ 70419 w 101172"/>
                <a:gd name="connsiteY278" fmla="*/ 64011 h 137856"/>
                <a:gd name="connsiteX279" fmla="*/ 69550 w 101172"/>
                <a:gd name="connsiteY279" fmla="*/ 67774 h 137856"/>
                <a:gd name="connsiteX280" fmla="*/ 68846 w 101172"/>
                <a:gd name="connsiteY280" fmla="*/ 70215 h 137856"/>
                <a:gd name="connsiteX281" fmla="*/ 68964 w 101172"/>
                <a:gd name="connsiteY281" fmla="*/ 72109 h 137856"/>
                <a:gd name="connsiteX282" fmla="*/ 70896 w 101172"/>
                <a:gd name="connsiteY282" fmla="*/ 77045 h 137856"/>
                <a:gd name="connsiteX283" fmla="*/ 72250 w 101172"/>
                <a:gd name="connsiteY283" fmla="*/ 83445 h 137856"/>
                <a:gd name="connsiteX284" fmla="*/ 72766 w 101172"/>
                <a:gd name="connsiteY284" fmla="*/ 84094 h 137856"/>
                <a:gd name="connsiteX285" fmla="*/ 73220 w 101172"/>
                <a:gd name="connsiteY285" fmla="*/ 84297 h 137856"/>
                <a:gd name="connsiteX286" fmla="*/ 73423 w 101172"/>
                <a:gd name="connsiteY286" fmla="*/ 84149 h 137856"/>
                <a:gd name="connsiteX287" fmla="*/ 73376 w 101172"/>
                <a:gd name="connsiteY287" fmla="*/ 82827 h 137856"/>
                <a:gd name="connsiteX288" fmla="*/ 73462 w 101172"/>
                <a:gd name="connsiteY288" fmla="*/ 81223 h 137856"/>
                <a:gd name="connsiteX289" fmla="*/ 74096 w 101172"/>
                <a:gd name="connsiteY289" fmla="*/ 80848 h 137856"/>
                <a:gd name="connsiteX290" fmla="*/ 74909 w 101172"/>
                <a:gd name="connsiteY290" fmla="*/ 81176 h 137856"/>
                <a:gd name="connsiteX291" fmla="*/ 75684 w 101172"/>
                <a:gd name="connsiteY291" fmla="*/ 82569 h 137856"/>
                <a:gd name="connsiteX292" fmla="*/ 76553 w 101172"/>
                <a:gd name="connsiteY292" fmla="*/ 85119 h 137856"/>
                <a:gd name="connsiteX293" fmla="*/ 77483 w 101172"/>
                <a:gd name="connsiteY293" fmla="*/ 86120 h 137856"/>
                <a:gd name="connsiteX294" fmla="*/ 78939 w 101172"/>
                <a:gd name="connsiteY294" fmla="*/ 86402 h 137856"/>
                <a:gd name="connsiteX295" fmla="*/ 80589 w 101172"/>
                <a:gd name="connsiteY295" fmla="*/ 85800 h 137856"/>
                <a:gd name="connsiteX296" fmla="*/ 81818 w 101172"/>
                <a:gd name="connsiteY296" fmla="*/ 84650 h 137856"/>
                <a:gd name="connsiteX297" fmla="*/ 82318 w 101172"/>
                <a:gd name="connsiteY297" fmla="*/ 83398 h 137856"/>
                <a:gd name="connsiteX298" fmla="*/ 81966 w 101172"/>
                <a:gd name="connsiteY298" fmla="*/ 80941 h 137856"/>
                <a:gd name="connsiteX299" fmla="*/ 81888 w 101172"/>
                <a:gd name="connsiteY299" fmla="*/ 79103 h 137856"/>
                <a:gd name="connsiteX300" fmla="*/ 82678 w 101172"/>
                <a:gd name="connsiteY300" fmla="*/ 77350 h 137856"/>
                <a:gd name="connsiteX301" fmla="*/ 85510 w 101172"/>
                <a:gd name="connsiteY301" fmla="*/ 74737 h 137856"/>
                <a:gd name="connsiteX302" fmla="*/ 85917 w 101172"/>
                <a:gd name="connsiteY302" fmla="*/ 73932 h 137856"/>
                <a:gd name="connsiteX303" fmla="*/ 85737 w 101172"/>
                <a:gd name="connsiteY303" fmla="*/ 71702 h 137856"/>
                <a:gd name="connsiteX304" fmla="*/ 85745 w 101172"/>
                <a:gd name="connsiteY304" fmla="*/ 69605 h 137856"/>
                <a:gd name="connsiteX305" fmla="*/ 86817 w 101172"/>
                <a:gd name="connsiteY305" fmla="*/ 69464 h 137856"/>
                <a:gd name="connsiteX306" fmla="*/ 88264 w 101172"/>
                <a:gd name="connsiteY306" fmla="*/ 69801 h 137856"/>
                <a:gd name="connsiteX307" fmla="*/ 90079 w 101172"/>
                <a:gd name="connsiteY307" fmla="*/ 68776 h 137856"/>
                <a:gd name="connsiteX308" fmla="*/ 90635 w 101172"/>
                <a:gd name="connsiteY308" fmla="*/ 68752 h 137856"/>
                <a:gd name="connsiteX309" fmla="*/ 91402 w 101172"/>
                <a:gd name="connsiteY309" fmla="*/ 69856 h 137856"/>
                <a:gd name="connsiteX310" fmla="*/ 92692 w 101172"/>
                <a:gd name="connsiteY310" fmla="*/ 69668 h 137856"/>
                <a:gd name="connsiteX311" fmla="*/ 93647 w 101172"/>
                <a:gd name="connsiteY311" fmla="*/ 74221 h 137856"/>
                <a:gd name="connsiteX312" fmla="*/ 94625 w 101172"/>
                <a:gd name="connsiteY312" fmla="*/ 78234 h 137856"/>
                <a:gd name="connsiteX313" fmla="*/ 94632 w 101172"/>
                <a:gd name="connsiteY313" fmla="*/ 80104 h 137856"/>
                <a:gd name="connsiteX314" fmla="*/ 94797 w 101172"/>
                <a:gd name="connsiteY314" fmla="*/ 84204 h 137856"/>
                <a:gd name="connsiteX315" fmla="*/ 95243 w 101172"/>
                <a:gd name="connsiteY315" fmla="*/ 87544 h 137856"/>
                <a:gd name="connsiteX316" fmla="*/ 95939 w 101172"/>
                <a:gd name="connsiteY316" fmla="*/ 88303 h 137856"/>
                <a:gd name="connsiteX317" fmla="*/ 96752 w 101172"/>
                <a:gd name="connsiteY317" fmla="*/ 90087 h 137856"/>
                <a:gd name="connsiteX318" fmla="*/ 97504 w 101172"/>
                <a:gd name="connsiteY318" fmla="*/ 92160 h 137856"/>
                <a:gd name="connsiteX319" fmla="*/ 98090 w 101172"/>
                <a:gd name="connsiteY319" fmla="*/ 93318 h 137856"/>
                <a:gd name="connsiteX320" fmla="*/ 98489 w 101172"/>
                <a:gd name="connsiteY320" fmla="*/ 97097 h 137856"/>
                <a:gd name="connsiteX321" fmla="*/ 98982 w 101172"/>
                <a:gd name="connsiteY321" fmla="*/ 99819 h 137856"/>
                <a:gd name="connsiteX322" fmla="*/ 99632 w 101172"/>
                <a:gd name="connsiteY322" fmla="*/ 108363 h 137856"/>
                <a:gd name="connsiteX323" fmla="*/ 99929 w 101172"/>
                <a:gd name="connsiteY323" fmla="*/ 109997 h 137856"/>
                <a:gd name="connsiteX324" fmla="*/ 57487 w 101172"/>
                <a:gd name="connsiteY324" fmla="*/ 86731 h 137856"/>
                <a:gd name="connsiteX325" fmla="*/ 57878 w 101172"/>
                <a:gd name="connsiteY325" fmla="*/ 87748 h 137856"/>
                <a:gd name="connsiteX326" fmla="*/ 56657 w 101172"/>
                <a:gd name="connsiteY326" fmla="*/ 87137 h 137856"/>
                <a:gd name="connsiteX327" fmla="*/ 55742 w 101172"/>
                <a:gd name="connsiteY327" fmla="*/ 86433 h 137856"/>
                <a:gd name="connsiteX328" fmla="*/ 55179 w 101172"/>
                <a:gd name="connsiteY328" fmla="*/ 85495 h 137856"/>
                <a:gd name="connsiteX329" fmla="*/ 56133 w 101172"/>
                <a:gd name="connsiteY329" fmla="*/ 85002 h 137856"/>
                <a:gd name="connsiteX330" fmla="*/ 57487 w 101172"/>
                <a:gd name="connsiteY330" fmla="*/ 86731 h 137856"/>
                <a:gd name="connsiteX331" fmla="*/ 60467 w 101172"/>
                <a:gd name="connsiteY331" fmla="*/ 107377 h 137856"/>
                <a:gd name="connsiteX332" fmla="*/ 56650 w 101172"/>
                <a:gd name="connsiteY332" fmla="*/ 108206 h 137856"/>
                <a:gd name="connsiteX333" fmla="*/ 54701 w 101172"/>
                <a:gd name="connsiteY333" fmla="*/ 107948 h 137856"/>
                <a:gd name="connsiteX334" fmla="*/ 58340 w 101172"/>
                <a:gd name="connsiteY334" fmla="*/ 101760 h 137856"/>
                <a:gd name="connsiteX335" fmla="*/ 58214 w 101172"/>
                <a:gd name="connsiteY335" fmla="*/ 98990 h 137856"/>
                <a:gd name="connsiteX336" fmla="*/ 57651 w 101172"/>
                <a:gd name="connsiteY336" fmla="*/ 96729 h 137856"/>
                <a:gd name="connsiteX337" fmla="*/ 55805 w 101172"/>
                <a:gd name="connsiteY337" fmla="*/ 94914 h 137856"/>
                <a:gd name="connsiteX338" fmla="*/ 55703 w 101172"/>
                <a:gd name="connsiteY338" fmla="*/ 93615 h 137856"/>
                <a:gd name="connsiteX339" fmla="*/ 54874 w 101172"/>
                <a:gd name="connsiteY339" fmla="*/ 91839 h 137856"/>
                <a:gd name="connsiteX340" fmla="*/ 54444 w 101172"/>
                <a:gd name="connsiteY340" fmla="*/ 89758 h 137856"/>
                <a:gd name="connsiteX341" fmla="*/ 56493 w 101172"/>
                <a:gd name="connsiteY341" fmla="*/ 89093 h 137856"/>
                <a:gd name="connsiteX342" fmla="*/ 58160 w 101172"/>
                <a:gd name="connsiteY342" fmla="*/ 90283 h 137856"/>
                <a:gd name="connsiteX343" fmla="*/ 58394 w 101172"/>
                <a:gd name="connsiteY343" fmla="*/ 90940 h 137856"/>
                <a:gd name="connsiteX344" fmla="*/ 58754 w 101172"/>
                <a:gd name="connsiteY344" fmla="*/ 92637 h 137856"/>
                <a:gd name="connsiteX345" fmla="*/ 59575 w 101172"/>
                <a:gd name="connsiteY345" fmla="*/ 94406 h 137856"/>
                <a:gd name="connsiteX346" fmla="*/ 62455 w 101172"/>
                <a:gd name="connsiteY346" fmla="*/ 98043 h 137856"/>
                <a:gd name="connsiteX347" fmla="*/ 62400 w 101172"/>
                <a:gd name="connsiteY347" fmla="*/ 100273 h 137856"/>
                <a:gd name="connsiteX348" fmla="*/ 61610 w 101172"/>
                <a:gd name="connsiteY348" fmla="*/ 105710 h 137856"/>
                <a:gd name="connsiteX349" fmla="*/ 60467 w 101172"/>
                <a:gd name="connsiteY349" fmla="*/ 107377 h 137856"/>
                <a:gd name="connsiteX350" fmla="*/ 77570 w 101172"/>
                <a:gd name="connsiteY350" fmla="*/ 100477 h 137856"/>
                <a:gd name="connsiteX351" fmla="*/ 76553 w 101172"/>
                <a:gd name="connsiteY351" fmla="*/ 101173 h 137856"/>
                <a:gd name="connsiteX352" fmla="*/ 75598 w 101172"/>
                <a:gd name="connsiteY352" fmla="*/ 100570 h 137856"/>
                <a:gd name="connsiteX353" fmla="*/ 74378 w 101172"/>
                <a:gd name="connsiteY353" fmla="*/ 98270 h 137856"/>
                <a:gd name="connsiteX354" fmla="*/ 74980 w 101172"/>
                <a:gd name="connsiteY354" fmla="*/ 95360 h 137856"/>
                <a:gd name="connsiteX355" fmla="*/ 75363 w 101172"/>
                <a:gd name="connsiteY355" fmla="*/ 94945 h 137856"/>
                <a:gd name="connsiteX356" fmla="*/ 75973 w 101172"/>
                <a:gd name="connsiteY356" fmla="*/ 95892 h 137856"/>
                <a:gd name="connsiteX357" fmla="*/ 76826 w 101172"/>
                <a:gd name="connsiteY357" fmla="*/ 97918 h 137856"/>
                <a:gd name="connsiteX358" fmla="*/ 77382 w 101172"/>
                <a:gd name="connsiteY358" fmla="*/ 99459 h 137856"/>
                <a:gd name="connsiteX359" fmla="*/ 77570 w 101172"/>
                <a:gd name="connsiteY359" fmla="*/ 100477 h 137856"/>
                <a:gd name="connsiteX360" fmla="*/ 68658 w 101172"/>
                <a:gd name="connsiteY360" fmla="*/ 105358 h 137856"/>
                <a:gd name="connsiteX361" fmla="*/ 66335 w 101172"/>
                <a:gd name="connsiteY361" fmla="*/ 107009 h 137856"/>
                <a:gd name="connsiteX362" fmla="*/ 67094 w 101172"/>
                <a:gd name="connsiteY362" fmla="*/ 97230 h 137856"/>
                <a:gd name="connsiteX363" fmla="*/ 68831 w 101172"/>
                <a:gd name="connsiteY363" fmla="*/ 100875 h 137856"/>
                <a:gd name="connsiteX364" fmla="*/ 69269 w 101172"/>
                <a:gd name="connsiteY364" fmla="*/ 102823 h 137856"/>
                <a:gd name="connsiteX365" fmla="*/ 68658 w 101172"/>
                <a:gd name="connsiteY365" fmla="*/ 105358 h 137856"/>
                <a:gd name="connsiteX366" fmla="*/ 84532 w 101172"/>
                <a:gd name="connsiteY366" fmla="*/ 113432 h 137856"/>
                <a:gd name="connsiteX367" fmla="*/ 83734 w 101172"/>
                <a:gd name="connsiteY367" fmla="*/ 115357 h 137856"/>
                <a:gd name="connsiteX368" fmla="*/ 83343 w 101172"/>
                <a:gd name="connsiteY368" fmla="*/ 113956 h 137856"/>
                <a:gd name="connsiteX369" fmla="*/ 83680 w 101172"/>
                <a:gd name="connsiteY369" fmla="*/ 112180 h 137856"/>
                <a:gd name="connsiteX370" fmla="*/ 84024 w 101172"/>
                <a:gd name="connsiteY370" fmla="*/ 111202 h 137856"/>
                <a:gd name="connsiteX371" fmla="*/ 84251 w 101172"/>
                <a:gd name="connsiteY371" fmla="*/ 111210 h 137856"/>
                <a:gd name="connsiteX372" fmla="*/ 84720 w 101172"/>
                <a:gd name="connsiteY372" fmla="*/ 112219 h 137856"/>
                <a:gd name="connsiteX373" fmla="*/ 84532 w 101172"/>
                <a:gd name="connsiteY373" fmla="*/ 113432 h 137856"/>
                <a:gd name="connsiteX374" fmla="*/ 86191 w 101172"/>
                <a:gd name="connsiteY374" fmla="*/ 121044 h 137856"/>
                <a:gd name="connsiteX375" fmla="*/ 84869 w 101172"/>
                <a:gd name="connsiteY375" fmla="*/ 121154 h 137856"/>
                <a:gd name="connsiteX376" fmla="*/ 84219 w 101172"/>
                <a:gd name="connsiteY376" fmla="*/ 120457 h 137856"/>
                <a:gd name="connsiteX377" fmla="*/ 84525 w 101172"/>
                <a:gd name="connsiteY377" fmla="*/ 119480 h 137856"/>
                <a:gd name="connsiteX378" fmla="*/ 84164 w 101172"/>
                <a:gd name="connsiteY378" fmla="*/ 116327 h 137856"/>
                <a:gd name="connsiteX379" fmla="*/ 85283 w 101172"/>
                <a:gd name="connsiteY379" fmla="*/ 115998 h 137856"/>
                <a:gd name="connsiteX380" fmla="*/ 85854 w 101172"/>
                <a:gd name="connsiteY380" fmla="*/ 116014 h 137856"/>
                <a:gd name="connsiteX381" fmla="*/ 86175 w 101172"/>
                <a:gd name="connsiteY381" fmla="*/ 116945 h 137856"/>
                <a:gd name="connsiteX382" fmla="*/ 86473 w 101172"/>
                <a:gd name="connsiteY382" fmla="*/ 118650 h 137856"/>
                <a:gd name="connsiteX383" fmla="*/ 86191 w 101172"/>
                <a:gd name="connsiteY383" fmla="*/ 121044 h 137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</a:cxnLst>
              <a:rect l="l" t="t" r="r" b="b"/>
              <a:pathLst>
                <a:path w="101172" h="137856">
                  <a:moveTo>
                    <a:pt x="99929" y="109997"/>
                  </a:moveTo>
                  <a:lnTo>
                    <a:pt x="100101" y="110889"/>
                  </a:lnTo>
                  <a:lnTo>
                    <a:pt x="100132" y="118682"/>
                  </a:lnTo>
                  <a:lnTo>
                    <a:pt x="100328" y="122006"/>
                  </a:lnTo>
                  <a:lnTo>
                    <a:pt x="101032" y="124745"/>
                  </a:lnTo>
                  <a:lnTo>
                    <a:pt x="101173" y="125785"/>
                  </a:lnTo>
                  <a:lnTo>
                    <a:pt x="100476" y="126630"/>
                  </a:lnTo>
                  <a:lnTo>
                    <a:pt x="99788" y="126794"/>
                  </a:lnTo>
                  <a:lnTo>
                    <a:pt x="99139" y="125472"/>
                  </a:lnTo>
                  <a:lnTo>
                    <a:pt x="97668" y="124463"/>
                  </a:lnTo>
                  <a:lnTo>
                    <a:pt x="95493" y="123383"/>
                  </a:lnTo>
                  <a:lnTo>
                    <a:pt x="94570" y="122664"/>
                  </a:lnTo>
                  <a:lnTo>
                    <a:pt x="93451" y="122953"/>
                  </a:lnTo>
                  <a:lnTo>
                    <a:pt x="91879" y="124588"/>
                  </a:lnTo>
                  <a:lnTo>
                    <a:pt x="91253" y="126106"/>
                  </a:lnTo>
                  <a:lnTo>
                    <a:pt x="91527" y="128234"/>
                  </a:lnTo>
                  <a:lnTo>
                    <a:pt x="92019" y="130331"/>
                  </a:lnTo>
                  <a:lnTo>
                    <a:pt x="93115" y="131528"/>
                  </a:lnTo>
                  <a:lnTo>
                    <a:pt x="93201" y="132850"/>
                  </a:lnTo>
                  <a:lnTo>
                    <a:pt x="93592" y="134563"/>
                  </a:lnTo>
                  <a:lnTo>
                    <a:pt x="94155" y="136128"/>
                  </a:lnTo>
                  <a:lnTo>
                    <a:pt x="94421" y="137826"/>
                  </a:lnTo>
                  <a:lnTo>
                    <a:pt x="94061" y="137857"/>
                  </a:lnTo>
                  <a:lnTo>
                    <a:pt x="92755" y="135682"/>
                  </a:lnTo>
                  <a:lnTo>
                    <a:pt x="91581" y="133327"/>
                  </a:lnTo>
                  <a:lnTo>
                    <a:pt x="88538" y="128868"/>
                  </a:lnTo>
                  <a:lnTo>
                    <a:pt x="87544" y="120872"/>
                  </a:lnTo>
                  <a:lnTo>
                    <a:pt x="87482" y="116913"/>
                  </a:lnTo>
                  <a:lnTo>
                    <a:pt x="85393" y="112251"/>
                  </a:lnTo>
                  <a:lnTo>
                    <a:pt x="84008" y="105789"/>
                  </a:lnTo>
                  <a:lnTo>
                    <a:pt x="83453" y="104107"/>
                  </a:lnTo>
                  <a:lnTo>
                    <a:pt x="84180" y="102010"/>
                  </a:lnTo>
                  <a:lnTo>
                    <a:pt x="84305" y="101227"/>
                  </a:lnTo>
                  <a:lnTo>
                    <a:pt x="83914" y="101400"/>
                  </a:lnTo>
                  <a:lnTo>
                    <a:pt x="82850" y="102479"/>
                  </a:lnTo>
                  <a:lnTo>
                    <a:pt x="81466" y="99898"/>
                  </a:lnTo>
                  <a:lnTo>
                    <a:pt x="80558" y="97582"/>
                  </a:lnTo>
                  <a:lnTo>
                    <a:pt x="76975" y="92786"/>
                  </a:lnTo>
                  <a:lnTo>
                    <a:pt x="75934" y="90666"/>
                  </a:lnTo>
                  <a:lnTo>
                    <a:pt x="75887" y="88593"/>
                  </a:lnTo>
                  <a:lnTo>
                    <a:pt x="74338" y="90674"/>
                  </a:lnTo>
                  <a:lnTo>
                    <a:pt x="72234" y="92137"/>
                  </a:lnTo>
                  <a:lnTo>
                    <a:pt x="70091" y="94335"/>
                  </a:lnTo>
                  <a:lnTo>
                    <a:pt x="68667" y="95000"/>
                  </a:lnTo>
                  <a:lnTo>
                    <a:pt x="64152" y="95407"/>
                  </a:lnTo>
                  <a:lnTo>
                    <a:pt x="61539" y="92465"/>
                  </a:lnTo>
                  <a:lnTo>
                    <a:pt x="57792" y="85260"/>
                  </a:lnTo>
                  <a:lnTo>
                    <a:pt x="57299" y="83633"/>
                  </a:lnTo>
                  <a:lnTo>
                    <a:pt x="57792" y="79384"/>
                  </a:lnTo>
                  <a:lnTo>
                    <a:pt x="56900" y="75355"/>
                  </a:lnTo>
                  <a:lnTo>
                    <a:pt x="56916" y="73235"/>
                  </a:lnTo>
                  <a:lnTo>
                    <a:pt x="56650" y="71811"/>
                  </a:lnTo>
                  <a:lnTo>
                    <a:pt x="55977" y="72124"/>
                  </a:lnTo>
                  <a:lnTo>
                    <a:pt x="55719" y="73102"/>
                  </a:lnTo>
                  <a:lnTo>
                    <a:pt x="55867" y="74596"/>
                  </a:lnTo>
                  <a:lnTo>
                    <a:pt x="55593" y="75848"/>
                  </a:lnTo>
                  <a:lnTo>
                    <a:pt x="52355" y="75606"/>
                  </a:lnTo>
                  <a:lnTo>
                    <a:pt x="49303" y="75035"/>
                  </a:lnTo>
                  <a:lnTo>
                    <a:pt x="51987" y="77155"/>
                  </a:lnTo>
                  <a:lnTo>
                    <a:pt x="54874" y="77648"/>
                  </a:lnTo>
                  <a:lnTo>
                    <a:pt x="56360" y="79541"/>
                  </a:lnTo>
                  <a:lnTo>
                    <a:pt x="56540" y="81020"/>
                  </a:lnTo>
                  <a:lnTo>
                    <a:pt x="56446" y="82686"/>
                  </a:lnTo>
                  <a:lnTo>
                    <a:pt x="54976" y="83852"/>
                  </a:lnTo>
                  <a:lnTo>
                    <a:pt x="53622" y="84587"/>
                  </a:lnTo>
                  <a:lnTo>
                    <a:pt x="53864" y="86183"/>
                  </a:lnTo>
                  <a:lnTo>
                    <a:pt x="55508" y="88123"/>
                  </a:lnTo>
                  <a:lnTo>
                    <a:pt x="53520" y="88671"/>
                  </a:lnTo>
                  <a:lnTo>
                    <a:pt x="52981" y="89938"/>
                  </a:lnTo>
                  <a:lnTo>
                    <a:pt x="52933" y="91746"/>
                  </a:lnTo>
                  <a:lnTo>
                    <a:pt x="53935" y="93341"/>
                  </a:lnTo>
                  <a:lnTo>
                    <a:pt x="54334" y="94523"/>
                  </a:lnTo>
                  <a:lnTo>
                    <a:pt x="54091" y="95610"/>
                  </a:lnTo>
                  <a:lnTo>
                    <a:pt x="55062" y="96776"/>
                  </a:lnTo>
                  <a:lnTo>
                    <a:pt x="56470" y="99225"/>
                  </a:lnTo>
                  <a:lnTo>
                    <a:pt x="56923" y="100961"/>
                  </a:lnTo>
                  <a:lnTo>
                    <a:pt x="56336" y="103410"/>
                  </a:lnTo>
                  <a:lnTo>
                    <a:pt x="55531" y="104365"/>
                  </a:lnTo>
                  <a:lnTo>
                    <a:pt x="54240" y="105288"/>
                  </a:lnTo>
                  <a:lnTo>
                    <a:pt x="51205" y="108370"/>
                  </a:lnTo>
                  <a:lnTo>
                    <a:pt x="49718" y="111875"/>
                  </a:lnTo>
                  <a:lnTo>
                    <a:pt x="48459" y="113510"/>
                  </a:lnTo>
                  <a:lnTo>
                    <a:pt x="46878" y="113815"/>
                  </a:lnTo>
                  <a:lnTo>
                    <a:pt x="46268" y="113096"/>
                  </a:lnTo>
                  <a:lnTo>
                    <a:pt x="44961" y="112157"/>
                  </a:lnTo>
                  <a:lnTo>
                    <a:pt x="44930" y="110443"/>
                  </a:lnTo>
                  <a:lnTo>
                    <a:pt x="45329" y="109090"/>
                  </a:lnTo>
                  <a:lnTo>
                    <a:pt x="47997" y="105812"/>
                  </a:lnTo>
                  <a:lnTo>
                    <a:pt x="46542" y="106250"/>
                  </a:lnTo>
                  <a:lnTo>
                    <a:pt x="44899" y="107189"/>
                  </a:lnTo>
                  <a:lnTo>
                    <a:pt x="42395" y="108965"/>
                  </a:lnTo>
                  <a:lnTo>
                    <a:pt x="41597" y="106766"/>
                  </a:lnTo>
                  <a:lnTo>
                    <a:pt x="41073" y="104732"/>
                  </a:lnTo>
                  <a:lnTo>
                    <a:pt x="41065" y="102237"/>
                  </a:lnTo>
                  <a:lnTo>
                    <a:pt x="43076" y="98505"/>
                  </a:lnTo>
                  <a:lnTo>
                    <a:pt x="40799" y="100367"/>
                  </a:lnTo>
                  <a:lnTo>
                    <a:pt x="40173" y="102690"/>
                  </a:lnTo>
                  <a:lnTo>
                    <a:pt x="40455" y="105429"/>
                  </a:lnTo>
                  <a:lnTo>
                    <a:pt x="40158" y="107369"/>
                  </a:lnTo>
                  <a:lnTo>
                    <a:pt x="39274" y="109896"/>
                  </a:lnTo>
                  <a:lnTo>
                    <a:pt x="38061" y="111414"/>
                  </a:lnTo>
                  <a:lnTo>
                    <a:pt x="36105" y="112391"/>
                  </a:lnTo>
                  <a:lnTo>
                    <a:pt x="35245" y="113886"/>
                  </a:lnTo>
                  <a:lnTo>
                    <a:pt x="33931" y="114981"/>
                  </a:lnTo>
                  <a:lnTo>
                    <a:pt x="33891" y="112790"/>
                  </a:lnTo>
                  <a:lnTo>
                    <a:pt x="33469" y="109896"/>
                  </a:lnTo>
                  <a:lnTo>
                    <a:pt x="32053" y="103019"/>
                  </a:lnTo>
                  <a:lnTo>
                    <a:pt x="31748" y="104498"/>
                  </a:lnTo>
                  <a:lnTo>
                    <a:pt x="32483" y="108761"/>
                  </a:lnTo>
                  <a:lnTo>
                    <a:pt x="32436" y="111531"/>
                  </a:lnTo>
                  <a:lnTo>
                    <a:pt x="31364" y="113722"/>
                  </a:lnTo>
                  <a:lnTo>
                    <a:pt x="29213" y="116068"/>
                  </a:lnTo>
                  <a:lnTo>
                    <a:pt x="27562" y="116397"/>
                  </a:lnTo>
                  <a:lnTo>
                    <a:pt x="26592" y="116037"/>
                  </a:lnTo>
                  <a:lnTo>
                    <a:pt x="25121" y="114582"/>
                  </a:lnTo>
                  <a:lnTo>
                    <a:pt x="23509" y="112501"/>
                  </a:lnTo>
                  <a:lnTo>
                    <a:pt x="23243" y="109153"/>
                  </a:lnTo>
                  <a:lnTo>
                    <a:pt x="22578" y="107314"/>
                  </a:lnTo>
                  <a:lnTo>
                    <a:pt x="22680" y="105116"/>
                  </a:lnTo>
                  <a:lnTo>
                    <a:pt x="22547" y="103035"/>
                  </a:lnTo>
                  <a:lnTo>
                    <a:pt x="20818" y="97457"/>
                  </a:lnTo>
                  <a:lnTo>
                    <a:pt x="19699" y="94593"/>
                  </a:lnTo>
                  <a:lnTo>
                    <a:pt x="19840" y="93670"/>
                  </a:lnTo>
                  <a:lnTo>
                    <a:pt x="19762" y="93279"/>
                  </a:lnTo>
                  <a:lnTo>
                    <a:pt x="19246" y="89586"/>
                  </a:lnTo>
                  <a:lnTo>
                    <a:pt x="18526" y="87325"/>
                  </a:lnTo>
                  <a:lnTo>
                    <a:pt x="18166" y="84916"/>
                  </a:lnTo>
                  <a:lnTo>
                    <a:pt x="19872" y="81450"/>
                  </a:lnTo>
                  <a:lnTo>
                    <a:pt x="19183" y="80887"/>
                  </a:lnTo>
                  <a:lnTo>
                    <a:pt x="17219" y="80425"/>
                  </a:lnTo>
                  <a:lnTo>
                    <a:pt x="15397" y="79823"/>
                  </a:lnTo>
                  <a:lnTo>
                    <a:pt x="14951" y="78923"/>
                  </a:lnTo>
                  <a:lnTo>
                    <a:pt x="15764" y="75504"/>
                  </a:lnTo>
                  <a:lnTo>
                    <a:pt x="14818" y="74166"/>
                  </a:lnTo>
                  <a:lnTo>
                    <a:pt x="13457" y="72813"/>
                  </a:lnTo>
                  <a:lnTo>
                    <a:pt x="13026" y="72273"/>
                  </a:lnTo>
                  <a:lnTo>
                    <a:pt x="12572" y="71569"/>
                  </a:lnTo>
                  <a:lnTo>
                    <a:pt x="11947" y="69848"/>
                  </a:lnTo>
                  <a:lnTo>
                    <a:pt x="13159" y="66225"/>
                  </a:lnTo>
                  <a:lnTo>
                    <a:pt x="14857" y="62016"/>
                  </a:lnTo>
                  <a:lnTo>
                    <a:pt x="15162" y="60413"/>
                  </a:lnTo>
                  <a:lnTo>
                    <a:pt x="15443" y="57627"/>
                  </a:lnTo>
                  <a:lnTo>
                    <a:pt x="15600" y="56556"/>
                  </a:lnTo>
                  <a:lnTo>
                    <a:pt x="15381" y="55499"/>
                  </a:lnTo>
                  <a:lnTo>
                    <a:pt x="13589" y="54279"/>
                  </a:lnTo>
                  <a:lnTo>
                    <a:pt x="10437" y="53786"/>
                  </a:lnTo>
                  <a:lnTo>
                    <a:pt x="8207" y="52761"/>
                  </a:lnTo>
                  <a:lnTo>
                    <a:pt x="6908" y="51212"/>
                  </a:lnTo>
                  <a:lnTo>
                    <a:pt x="5797" y="50594"/>
                  </a:lnTo>
                  <a:lnTo>
                    <a:pt x="4428" y="51056"/>
                  </a:lnTo>
                  <a:lnTo>
                    <a:pt x="2684" y="50453"/>
                  </a:lnTo>
                  <a:lnTo>
                    <a:pt x="1221" y="48912"/>
                  </a:lnTo>
                  <a:lnTo>
                    <a:pt x="0" y="47042"/>
                  </a:lnTo>
                  <a:lnTo>
                    <a:pt x="157" y="46166"/>
                  </a:lnTo>
                  <a:lnTo>
                    <a:pt x="478" y="45001"/>
                  </a:lnTo>
                  <a:lnTo>
                    <a:pt x="2778" y="40150"/>
                  </a:lnTo>
                  <a:lnTo>
                    <a:pt x="3630" y="40001"/>
                  </a:lnTo>
                  <a:lnTo>
                    <a:pt x="5625" y="40932"/>
                  </a:lnTo>
                  <a:lnTo>
                    <a:pt x="6368" y="40932"/>
                  </a:lnTo>
                  <a:lnTo>
                    <a:pt x="7675" y="39015"/>
                  </a:lnTo>
                  <a:lnTo>
                    <a:pt x="9506" y="33547"/>
                  </a:lnTo>
                  <a:lnTo>
                    <a:pt x="12088" y="33563"/>
                  </a:lnTo>
                  <a:lnTo>
                    <a:pt x="14364" y="33735"/>
                  </a:lnTo>
                  <a:lnTo>
                    <a:pt x="15898" y="34016"/>
                  </a:lnTo>
                  <a:lnTo>
                    <a:pt x="17423" y="33844"/>
                  </a:lnTo>
                  <a:lnTo>
                    <a:pt x="19027" y="33406"/>
                  </a:lnTo>
                  <a:lnTo>
                    <a:pt x="19895" y="32718"/>
                  </a:lnTo>
                  <a:lnTo>
                    <a:pt x="20372" y="31841"/>
                  </a:lnTo>
                  <a:lnTo>
                    <a:pt x="20208" y="31082"/>
                  </a:lnTo>
                  <a:lnTo>
                    <a:pt x="18244" y="30050"/>
                  </a:lnTo>
                  <a:lnTo>
                    <a:pt x="17486" y="29275"/>
                  </a:lnTo>
                  <a:lnTo>
                    <a:pt x="16938" y="27077"/>
                  </a:lnTo>
                  <a:lnTo>
                    <a:pt x="16367" y="26256"/>
                  </a:lnTo>
                  <a:lnTo>
                    <a:pt x="12510" y="26138"/>
                  </a:lnTo>
                  <a:lnTo>
                    <a:pt x="10507" y="25129"/>
                  </a:lnTo>
                  <a:lnTo>
                    <a:pt x="9404" y="24221"/>
                  </a:lnTo>
                  <a:lnTo>
                    <a:pt x="7448" y="21225"/>
                  </a:lnTo>
                  <a:lnTo>
                    <a:pt x="5023" y="19003"/>
                  </a:lnTo>
                  <a:lnTo>
                    <a:pt x="2707" y="18479"/>
                  </a:lnTo>
                  <a:lnTo>
                    <a:pt x="1815" y="17759"/>
                  </a:lnTo>
                  <a:lnTo>
                    <a:pt x="1330" y="16617"/>
                  </a:lnTo>
                  <a:lnTo>
                    <a:pt x="1604" y="14966"/>
                  </a:lnTo>
                  <a:lnTo>
                    <a:pt x="2300" y="13464"/>
                  </a:lnTo>
                  <a:lnTo>
                    <a:pt x="2785" y="11790"/>
                  </a:lnTo>
                  <a:lnTo>
                    <a:pt x="4632" y="9576"/>
                  </a:lnTo>
                  <a:lnTo>
                    <a:pt x="6799" y="7644"/>
                  </a:lnTo>
                  <a:lnTo>
                    <a:pt x="7769" y="6314"/>
                  </a:lnTo>
                  <a:lnTo>
                    <a:pt x="9138" y="4913"/>
                  </a:lnTo>
                  <a:lnTo>
                    <a:pt x="9302" y="4146"/>
                  </a:lnTo>
                  <a:lnTo>
                    <a:pt x="9067" y="3270"/>
                  </a:lnTo>
                  <a:lnTo>
                    <a:pt x="7957" y="2433"/>
                  </a:lnTo>
                  <a:lnTo>
                    <a:pt x="7182" y="2167"/>
                  </a:lnTo>
                  <a:lnTo>
                    <a:pt x="7057" y="1627"/>
                  </a:lnTo>
                  <a:lnTo>
                    <a:pt x="7589" y="180"/>
                  </a:lnTo>
                  <a:lnTo>
                    <a:pt x="8645" y="0"/>
                  </a:lnTo>
                  <a:lnTo>
                    <a:pt x="10843" y="1314"/>
                  </a:lnTo>
                  <a:lnTo>
                    <a:pt x="13081" y="3434"/>
                  </a:lnTo>
                  <a:lnTo>
                    <a:pt x="14403" y="5328"/>
                  </a:lnTo>
                  <a:lnTo>
                    <a:pt x="14458" y="6822"/>
                  </a:lnTo>
                  <a:lnTo>
                    <a:pt x="15318" y="7065"/>
                  </a:lnTo>
                  <a:lnTo>
                    <a:pt x="16187" y="7119"/>
                  </a:lnTo>
                  <a:lnTo>
                    <a:pt x="17642" y="7777"/>
                  </a:lnTo>
                  <a:lnTo>
                    <a:pt x="19144" y="7581"/>
                  </a:lnTo>
                  <a:lnTo>
                    <a:pt x="20114" y="7949"/>
                  </a:lnTo>
                  <a:lnTo>
                    <a:pt x="20763" y="7816"/>
                  </a:lnTo>
                  <a:lnTo>
                    <a:pt x="21006" y="6955"/>
                  </a:lnTo>
                  <a:lnTo>
                    <a:pt x="20279" y="5688"/>
                  </a:lnTo>
                  <a:lnTo>
                    <a:pt x="19746" y="4788"/>
                  </a:lnTo>
                  <a:lnTo>
                    <a:pt x="20356" y="3880"/>
                  </a:lnTo>
                  <a:lnTo>
                    <a:pt x="21053" y="3700"/>
                  </a:lnTo>
                  <a:lnTo>
                    <a:pt x="21828" y="3927"/>
                  </a:lnTo>
                  <a:lnTo>
                    <a:pt x="22883" y="4741"/>
                  </a:lnTo>
                  <a:lnTo>
                    <a:pt x="23658" y="6407"/>
                  </a:lnTo>
                  <a:lnTo>
                    <a:pt x="23807" y="8997"/>
                  </a:lnTo>
                  <a:lnTo>
                    <a:pt x="25520" y="11336"/>
                  </a:lnTo>
                  <a:lnTo>
                    <a:pt x="27781" y="12995"/>
                  </a:lnTo>
                  <a:lnTo>
                    <a:pt x="29549" y="13761"/>
                  </a:lnTo>
                  <a:lnTo>
                    <a:pt x="31677" y="14309"/>
                  </a:lnTo>
                  <a:lnTo>
                    <a:pt x="33500" y="13785"/>
                  </a:lnTo>
                  <a:lnTo>
                    <a:pt x="34408" y="12158"/>
                  </a:lnTo>
                  <a:lnTo>
                    <a:pt x="33993" y="10695"/>
                  </a:lnTo>
                  <a:lnTo>
                    <a:pt x="34282" y="9388"/>
                  </a:lnTo>
                  <a:lnTo>
                    <a:pt x="35010" y="8668"/>
                  </a:lnTo>
                  <a:lnTo>
                    <a:pt x="36152" y="8715"/>
                  </a:lnTo>
                  <a:lnTo>
                    <a:pt x="36997" y="9748"/>
                  </a:lnTo>
                  <a:lnTo>
                    <a:pt x="39477" y="15334"/>
                  </a:lnTo>
                  <a:lnTo>
                    <a:pt x="38969" y="17806"/>
                  </a:lnTo>
                  <a:lnTo>
                    <a:pt x="39524" y="24581"/>
                  </a:lnTo>
                  <a:lnTo>
                    <a:pt x="38898" y="29041"/>
                  </a:lnTo>
                  <a:lnTo>
                    <a:pt x="39000" y="30003"/>
                  </a:lnTo>
                  <a:lnTo>
                    <a:pt x="39290" y="30746"/>
                  </a:lnTo>
                  <a:lnTo>
                    <a:pt x="39712" y="31051"/>
                  </a:lnTo>
                  <a:lnTo>
                    <a:pt x="40439" y="31044"/>
                  </a:lnTo>
                  <a:lnTo>
                    <a:pt x="43459" y="31881"/>
                  </a:lnTo>
                  <a:lnTo>
                    <a:pt x="46002" y="32811"/>
                  </a:lnTo>
                  <a:lnTo>
                    <a:pt x="48873" y="33656"/>
                  </a:lnTo>
                  <a:lnTo>
                    <a:pt x="53020" y="34314"/>
                  </a:lnTo>
                  <a:lnTo>
                    <a:pt x="55562" y="34102"/>
                  </a:lnTo>
                  <a:lnTo>
                    <a:pt x="56830" y="34079"/>
                  </a:lnTo>
                  <a:lnTo>
                    <a:pt x="59403" y="34275"/>
                  </a:lnTo>
                  <a:lnTo>
                    <a:pt x="66163" y="33922"/>
                  </a:lnTo>
                  <a:lnTo>
                    <a:pt x="71757" y="33829"/>
                  </a:lnTo>
                  <a:lnTo>
                    <a:pt x="74033" y="34470"/>
                  </a:lnTo>
                  <a:lnTo>
                    <a:pt x="75856" y="34697"/>
                  </a:lnTo>
                  <a:lnTo>
                    <a:pt x="82084" y="34251"/>
                  </a:lnTo>
                  <a:lnTo>
                    <a:pt x="88374" y="34040"/>
                  </a:lnTo>
                  <a:lnTo>
                    <a:pt x="91777" y="35456"/>
                  </a:lnTo>
                  <a:lnTo>
                    <a:pt x="95485" y="37764"/>
                  </a:lnTo>
                  <a:lnTo>
                    <a:pt x="97574" y="39477"/>
                  </a:lnTo>
                  <a:lnTo>
                    <a:pt x="97950" y="40455"/>
                  </a:lnTo>
                  <a:lnTo>
                    <a:pt x="97723" y="41292"/>
                  </a:lnTo>
                  <a:lnTo>
                    <a:pt x="97027" y="41754"/>
                  </a:lnTo>
                  <a:lnTo>
                    <a:pt x="95743" y="41769"/>
                  </a:lnTo>
                  <a:lnTo>
                    <a:pt x="92810" y="40651"/>
                  </a:lnTo>
                  <a:lnTo>
                    <a:pt x="92309" y="40979"/>
                  </a:lnTo>
                  <a:lnTo>
                    <a:pt x="92364" y="43264"/>
                  </a:lnTo>
                  <a:lnTo>
                    <a:pt x="92270" y="43624"/>
                  </a:lnTo>
                  <a:lnTo>
                    <a:pt x="91644" y="45673"/>
                  </a:lnTo>
                  <a:lnTo>
                    <a:pt x="89876" y="50281"/>
                  </a:lnTo>
                  <a:lnTo>
                    <a:pt x="89532" y="52339"/>
                  </a:lnTo>
                  <a:lnTo>
                    <a:pt x="89156" y="52863"/>
                  </a:lnTo>
                  <a:lnTo>
                    <a:pt x="88695" y="53152"/>
                  </a:lnTo>
                  <a:lnTo>
                    <a:pt x="87310" y="53231"/>
                  </a:lnTo>
                  <a:lnTo>
                    <a:pt x="86222" y="53567"/>
                  </a:lnTo>
                  <a:lnTo>
                    <a:pt x="85768" y="54318"/>
                  </a:lnTo>
                  <a:lnTo>
                    <a:pt x="85065" y="55867"/>
                  </a:lnTo>
                  <a:lnTo>
                    <a:pt x="84571" y="57432"/>
                  </a:lnTo>
                  <a:lnTo>
                    <a:pt x="83898" y="57917"/>
                  </a:lnTo>
                  <a:lnTo>
                    <a:pt x="82279" y="57072"/>
                  </a:lnTo>
                  <a:lnTo>
                    <a:pt x="81270" y="57205"/>
                  </a:lnTo>
                  <a:lnTo>
                    <a:pt x="80003" y="57565"/>
                  </a:lnTo>
                  <a:lnTo>
                    <a:pt x="78735" y="58457"/>
                  </a:lnTo>
                  <a:lnTo>
                    <a:pt x="77867" y="59568"/>
                  </a:lnTo>
                  <a:lnTo>
                    <a:pt x="76881" y="59943"/>
                  </a:lnTo>
                  <a:lnTo>
                    <a:pt x="73939" y="59724"/>
                  </a:lnTo>
                  <a:lnTo>
                    <a:pt x="73384" y="59881"/>
                  </a:lnTo>
                  <a:lnTo>
                    <a:pt x="73009" y="60671"/>
                  </a:lnTo>
                  <a:lnTo>
                    <a:pt x="72711" y="61664"/>
                  </a:lnTo>
                  <a:lnTo>
                    <a:pt x="70419" y="64011"/>
                  </a:lnTo>
                  <a:lnTo>
                    <a:pt x="69550" y="67774"/>
                  </a:lnTo>
                  <a:lnTo>
                    <a:pt x="68846" y="70215"/>
                  </a:lnTo>
                  <a:lnTo>
                    <a:pt x="68964" y="72109"/>
                  </a:lnTo>
                  <a:lnTo>
                    <a:pt x="70896" y="77045"/>
                  </a:lnTo>
                  <a:lnTo>
                    <a:pt x="72250" y="83445"/>
                  </a:lnTo>
                  <a:lnTo>
                    <a:pt x="72766" y="84094"/>
                  </a:lnTo>
                  <a:lnTo>
                    <a:pt x="73220" y="84297"/>
                  </a:lnTo>
                  <a:lnTo>
                    <a:pt x="73423" y="84149"/>
                  </a:lnTo>
                  <a:lnTo>
                    <a:pt x="73376" y="82827"/>
                  </a:lnTo>
                  <a:lnTo>
                    <a:pt x="73462" y="81223"/>
                  </a:lnTo>
                  <a:lnTo>
                    <a:pt x="74096" y="80848"/>
                  </a:lnTo>
                  <a:lnTo>
                    <a:pt x="74909" y="81176"/>
                  </a:lnTo>
                  <a:lnTo>
                    <a:pt x="75684" y="82569"/>
                  </a:lnTo>
                  <a:lnTo>
                    <a:pt x="76553" y="85119"/>
                  </a:lnTo>
                  <a:lnTo>
                    <a:pt x="77483" y="86120"/>
                  </a:lnTo>
                  <a:lnTo>
                    <a:pt x="78939" y="86402"/>
                  </a:lnTo>
                  <a:lnTo>
                    <a:pt x="80589" y="85800"/>
                  </a:lnTo>
                  <a:lnTo>
                    <a:pt x="81818" y="84650"/>
                  </a:lnTo>
                  <a:lnTo>
                    <a:pt x="82318" y="83398"/>
                  </a:lnTo>
                  <a:lnTo>
                    <a:pt x="81966" y="80941"/>
                  </a:lnTo>
                  <a:lnTo>
                    <a:pt x="81888" y="79103"/>
                  </a:lnTo>
                  <a:lnTo>
                    <a:pt x="82678" y="77350"/>
                  </a:lnTo>
                  <a:lnTo>
                    <a:pt x="85510" y="74737"/>
                  </a:lnTo>
                  <a:lnTo>
                    <a:pt x="85917" y="73932"/>
                  </a:lnTo>
                  <a:lnTo>
                    <a:pt x="85737" y="71702"/>
                  </a:lnTo>
                  <a:lnTo>
                    <a:pt x="85745" y="69605"/>
                  </a:lnTo>
                  <a:lnTo>
                    <a:pt x="86817" y="69464"/>
                  </a:lnTo>
                  <a:lnTo>
                    <a:pt x="88264" y="69801"/>
                  </a:lnTo>
                  <a:lnTo>
                    <a:pt x="90079" y="68776"/>
                  </a:lnTo>
                  <a:lnTo>
                    <a:pt x="90635" y="68752"/>
                  </a:lnTo>
                  <a:lnTo>
                    <a:pt x="91402" y="69856"/>
                  </a:lnTo>
                  <a:lnTo>
                    <a:pt x="92692" y="69668"/>
                  </a:lnTo>
                  <a:lnTo>
                    <a:pt x="93647" y="74221"/>
                  </a:lnTo>
                  <a:lnTo>
                    <a:pt x="94625" y="78234"/>
                  </a:lnTo>
                  <a:lnTo>
                    <a:pt x="94632" y="80104"/>
                  </a:lnTo>
                  <a:lnTo>
                    <a:pt x="94797" y="84204"/>
                  </a:lnTo>
                  <a:lnTo>
                    <a:pt x="95243" y="87544"/>
                  </a:lnTo>
                  <a:lnTo>
                    <a:pt x="95939" y="88303"/>
                  </a:lnTo>
                  <a:lnTo>
                    <a:pt x="96752" y="90087"/>
                  </a:lnTo>
                  <a:lnTo>
                    <a:pt x="97504" y="92160"/>
                  </a:lnTo>
                  <a:lnTo>
                    <a:pt x="98090" y="93318"/>
                  </a:lnTo>
                  <a:lnTo>
                    <a:pt x="98489" y="97097"/>
                  </a:lnTo>
                  <a:lnTo>
                    <a:pt x="98982" y="99819"/>
                  </a:lnTo>
                  <a:lnTo>
                    <a:pt x="99632" y="108363"/>
                  </a:lnTo>
                  <a:lnTo>
                    <a:pt x="99929" y="109997"/>
                  </a:lnTo>
                  <a:close/>
                  <a:moveTo>
                    <a:pt x="57487" y="86731"/>
                  </a:moveTo>
                  <a:lnTo>
                    <a:pt x="57878" y="87748"/>
                  </a:lnTo>
                  <a:lnTo>
                    <a:pt x="56657" y="87137"/>
                  </a:lnTo>
                  <a:lnTo>
                    <a:pt x="55742" y="86433"/>
                  </a:lnTo>
                  <a:lnTo>
                    <a:pt x="55179" y="85495"/>
                  </a:lnTo>
                  <a:lnTo>
                    <a:pt x="56133" y="85002"/>
                  </a:lnTo>
                  <a:lnTo>
                    <a:pt x="57487" y="86731"/>
                  </a:lnTo>
                  <a:close/>
                  <a:moveTo>
                    <a:pt x="60467" y="107377"/>
                  </a:moveTo>
                  <a:lnTo>
                    <a:pt x="56650" y="108206"/>
                  </a:lnTo>
                  <a:lnTo>
                    <a:pt x="54701" y="107948"/>
                  </a:lnTo>
                  <a:lnTo>
                    <a:pt x="58340" y="101760"/>
                  </a:lnTo>
                  <a:lnTo>
                    <a:pt x="58214" y="98990"/>
                  </a:lnTo>
                  <a:lnTo>
                    <a:pt x="57651" y="96729"/>
                  </a:lnTo>
                  <a:lnTo>
                    <a:pt x="55805" y="94914"/>
                  </a:lnTo>
                  <a:lnTo>
                    <a:pt x="55703" y="93615"/>
                  </a:lnTo>
                  <a:lnTo>
                    <a:pt x="54874" y="91839"/>
                  </a:lnTo>
                  <a:lnTo>
                    <a:pt x="54444" y="89758"/>
                  </a:lnTo>
                  <a:lnTo>
                    <a:pt x="56493" y="89093"/>
                  </a:lnTo>
                  <a:lnTo>
                    <a:pt x="58160" y="90283"/>
                  </a:lnTo>
                  <a:lnTo>
                    <a:pt x="58394" y="90940"/>
                  </a:lnTo>
                  <a:lnTo>
                    <a:pt x="58754" y="92637"/>
                  </a:lnTo>
                  <a:lnTo>
                    <a:pt x="59575" y="94406"/>
                  </a:lnTo>
                  <a:lnTo>
                    <a:pt x="62455" y="98043"/>
                  </a:lnTo>
                  <a:lnTo>
                    <a:pt x="62400" y="100273"/>
                  </a:lnTo>
                  <a:lnTo>
                    <a:pt x="61610" y="105710"/>
                  </a:lnTo>
                  <a:lnTo>
                    <a:pt x="60467" y="107377"/>
                  </a:lnTo>
                  <a:close/>
                  <a:moveTo>
                    <a:pt x="77570" y="100477"/>
                  </a:moveTo>
                  <a:lnTo>
                    <a:pt x="76553" y="101173"/>
                  </a:lnTo>
                  <a:lnTo>
                    <a:pt x="75598" y="100570"/>
                  </a:lnTo>
                  <a:lnTo>
                    <a:pt x="74378" y="98270"/>
                  </a:lnTo>
                  <a:lnTo>
                    <a:pt x="74980" y="95360"/>
                  </a:lnTo>
                  <a:lnTo>
                    <a:pt x="75363" y="94945"/>
                  </a:lnTo>
                  <a:lnTo>
                    <a:pt x="75973" y="95892"/>
                  </a:lnTo>
                  <a:lnTo>
                    <a:pt x="76826" y="97918"/>
                  </a:lnTo>
                  <a:lnTo>
                    <a:pt x="77382" y="99459"/>
                  </a:lnTo>
                  <a:lnTo>
                    <a:pt x="77570" y="100477"/>
                  </a:lnTo>
                  <a:close/>
                  <a:moveTo>
                    <a:pt x="68658" y="105358"/>
                  </a:moveTo>
                  <a:lnTo>
                    <a:pt x="66335" y="107009"/>
                  </a:lnTo>
                  <a:lnTo>
                    <a:pt x="67094" y="97230"/>
                  </a:lnTo>
                  <a:lnTo>
                    <a:pt x="68831" y="100875"/>
                  </a:lnTo>
                  <a:lnTo>
                    <a:pt x="69269" y="102823"/>
                  </a:lnTo>
                  <a:lnTo>
                    <a:pt x="68658" y="105358"/>
                  </a:lnTo>
                  <a:close/>
                  <a:moveTo>
                    <a:pt x="84532" y="113432"/>
                  </a:moveTo>
                  <a:lnTo>
                    <a:pt x="83734" y="115357"/>
                  </a:lnTo>
                  <a:lnTo>
                    <a:pt x="83343" y="113956"/>
                  </a:lnTo>
                  <a:lnTo>
                    <a:pt x="83680" y="112180"/>
                  </a:lnTo>
                  <a:lnTo>
                    <a:pt x="84024" y="111202"/>
                  </a:lnTo>
                  <a:lnTo>
                    <a:pt x="84251" y="111210"/>
                  </a:lnTo>
                  <a:lnTo>
                    <a:pt x="84720" y="112219"/>
                  </a:lnTo>
                  <a:lnTo>
                    <a:pt x="84532" y="113432"/>
                  </a:lnTo>
                  <a:close/>
                  <a:moveTo>
                    <a:pt x="86191" y="121044"/>
                  </a:moveTo>
                  <a:lnTo>
                    <a:pt x="84869" y="121154"/>
                  </a:lnTo>
                  <a:lnTo>
                    <a:pt x="84219" y="120457"/>
                  </a:lnTo>
                  <a:lnTo>
                    <a:pt x="84525" y="119480"/>
                  </a:lnTo>
                  <a:lnTo>
                    <a:pt x="84164" y="116327"/>
                  </a:lnTo>
                  <a:lnTo>
                    <a:pt x="85283" y="115998"/>
                  </a:lnTo>
                  <a:lnTo>
                    <a:pt x="85854" y="116014"/>
                  </a:lnTo>
                  <a:lnTo>
                    <a:pt x="86175" y="116945"/>
                  </a:lnTo>
                  <a:lnTo>
                    <a:pt x="86473" y="118650"/>
                  </a:lnTo>
                  <a:lnTo>
                    <a:pt x="86191" y="12104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C168329-C1E5-AE14-AC15-DAB57F071DDC}"/>
                </a:ext>
              </a:extLst>
            </p:cNvPr>
            <p:cNvSpPr>
              <a:spLocks/>
            </p:cNvSpPr>
            <p:nvPr/>
          </p:nvSpPr>
          <p:spPr>
            <a:xfrm>
              <a:off x="7306342" y="3332039"/>
              <a:ext cx="84305" cy="68181"/>
            </a:xfrm>
            <a:custGeom>
              <a:avLst/>
              <a:gdLst>
                <a:gd name="connsiteX0" fmla="*/ 50305 w 84305"/>
                <a:gd name="connsiteY0" fmla="*/ 2050 h 68181"/>
                <a:gd name="connsiteX1" fmla="*/ 50406 w 84305"/>
                <a:gd name="connsiteY1" fmla="*/ 2777 h 68181"/>
                <a:gd name="connsiteX2" fmla="*/ 51009 w 84305"/>
                <a:gd name="connsiteY2" fmla="*/ 3083 h 68181"/>
                <a:gd name="connsiteX3" fmla="*/ 53113 w 84305"/>
                <a:gd name="connsiteY3" fmla="*/ 2926 h 68181"/>
                <a:gd name="connsiteX4" fmla="*/ 54177 w 84305"/>
                <a:gd name="connsiteY4" fmla="*/ 1604 h 68181"/>
                <a:gd name="connsiteX5" fmla="*/ 55022 w 84305"/>
                <a:gd name="connsiteY5" fmla="*/ 775 h 68181"/>
                <a:gd name="connsiteX6" fmla="*/ 55648 w 84305"/>
                <a:gd name="connsiteY6" fmla="*/ 1338 h 68181"/>
                <a:gd name="connsiteX7" fmla="*/ 55953 w 84305"/>
                <a:gd name="connsiteY7" fmla="*/ 2965 h 68181"/>
                <a:gd name="connsiteX8" fmla="*/ 56532 w 84305"/>
                <a:gd name="connsiteY8" fmla="*/ 5078 h 68181"/>
                <a:gd name="connsiteX9" fmla="*/ 59043 w 84305"/>
                <a:gd name="connsiteY9" fmla="*/ 7440 h 68181"/>
                <a:gd name="connsiteX10" fmla="*/ 61164 w 84305"/>
                <a:gd name="connsiteY10" fmla="*/ 8113 h 68181"/>
                <a:gd name="connsiteX11" fmla="*/ 63777 w 84305"/>
                <a:gd name="connsiteY11" fmla="*/ 7651 h 68181"/>
                <a:gd name="connsiteX12" fmla="*/ 64809 w 84305"/>
                <a:gd name="connsiteY12" fmla="*/ 7229 h 68181"/>
                <a:gd name="connsiteX13" fmla="*/ 65513 w 84305"/>
                <a:gd name="connsiteY13" fmla="*/ 7581 h 68181"/>
                <a:gd name="connsiteX14" fmla="*/ 66210 w 84305"/>
                <a:gd name="connsiteY14" fmla="*/ 8833 h 68181"/>
                <a:gd name="connsiteX15" fmla="*/ 67704 w 84305"/>
                <a:gd name="connsiteY15" fmla="*/ 10257 h 68181"/>
                <a:gd name="connsiteX16" fmla="*/ 70865 w 84305"/>
                <a:gd name="connsiteY16" fmla="*/ 11274 h 68181"/>
                <a:gd name="connsiteX17" fmla="*/ 71827 w 84305"/>
                <a:gd name="connsiteY17" fmla="*/ 11845 h 68181"/>
                <a:gd name="connsiteX18" fmla="*/ 72500 w 84305"/>
                <a:gd name="connsiteY18" fmla="*/ 12807 h 68181"/>
                <a:gd name="connsiteX19" fmla="*/ 72304 w 84305"/>
                <a:gd name="connsiteY19" fmla="*/ 14168 h 68181"/>
                <a:gd name="connsiteX20" fmla="*/ 70802 w 84305"/>
                <a:gd name="connsiteY20" fmla="*/ 17571 h 68181"/>
                <a:gd name="connsiteX21" fmla="*/ 70606 w 84305"/>
                <a:gd name="connsiteY21" fmla="*/ 18573 h 68181"/>
                <a:gd name="connsiteX22" fmla="*/ 70810 w 84305"/>
                <a:gd name="connsiteY22" fmla="*/ 18909 h 68181"/>
                <a:gd name="connsiteX23" fmla="*/ 70513 w 84305"/>
                <a:gd name="connsiteY23" fmla="*/ 19535 h 68181"/>
                <a:gd name="connsiteX24" fmla="*/ 68557 w 84305"/>
                <a:gd name="connsiteY24" fmla="*/ 21812 h 68181"/>
                <a:gd name="connsiteX25" fmla="*/ 68385 w 84305"/>
                <a:gd name="connsiteY25" fmla="*/ 22610 h 68181"/>
                <a:gd name="connsiteX26" fmla="*/ 69034 w 84305"/>
                <a:gd name="connsiteY26" fmla="*/ 23916 h 68181"/>
                <a:gd name="connsiteX27" fmla="*/ 69574 w 84305"/>
                <a:gd name="connsiteY27" fmla="*/ 24996 h 68181"/>
                <a:gd name="connsiteX28" fmla="*/ 69590 w 84305"/>
                <a:gd name="connsiteY28" fmla="*/ 24785 h 68181"/>
                <a:gd name="connsiteX29" fmla="*/ 72586 w 84305"/>
                <a:gd name="connsiteY29" fmla="*/ 23807 h 68181"/>
                <a:gd name="connsiteX30" fmla="*/ 73939 w 84305"/>
                <a:gd name="connsiteY30" fmla="*/ 25770 h 68181"/>
                <a:gd name="connsiteX31" fmla="*/ 76161 w 84305"/>
                <a:gd name="connsiteY31" fmla="*/ 25841 h 68181"/>
                <a:gd name="connsiteX32" fmla="*/ 76427 w 84305"/>
                <a:gd name="connsiteY32" fmla="*/ 26475 h 68181"/>
                <a:gd name="connsiteX33" fmla="*/ 78923 w 84305"/>
                <a:gd name="connsiteY33" fmla="*/ 28305 h 68181"/>
                <a:gd name="connsiteX34" fmla="*/ 79690 w 84305"/>
                <a:gd name="connsiteY34" fmla="*/ 29753 h 68181"/>
                <a:gd name="connsiteX35" fmla="*/ 81481 w 84305"/>
                <a:gd name="connsiteY35" fmla="*/ 31153 h 68181"/>
                <a:gd name="connsiteX36" fmla="*/ 79995 w 84305"/>
                <a:gd name="connsiteY36" fmla="*/ 32921 h 68181"/>
                <a:gd name="connsiteX37" fmla="*/ 80221 w 84305"/>
                <a:gd name="connsiteY37" fmla="*/ 33711 h 68181"/>
                <a:gd name="connsiteX38" fmla="*/ 80753 w 84305"/>
                <a:gd name="connsiteY38" fmla="*/ 34517 h 68181"/>
                <a:gd name="connsiteX39" fmla="*/ 82772 w 84305"/>
                <a:gd name="connsiteY39" fmla="*/ 34987 h 68181"/>
                <a:gd name="connsiteX40" fmla="*/ 83781 w 84305"/>
                <a:gd name="connsiteY40" fmla="*/ 36144 h 68181"/>
                <a:gd name="connsiteX41" fmla="*/ 83844 w 84305"/>
                <a:gd name="connsiteY41" fmla="*/ 37920 h 68181"/>
                <a:gd name="connsiteX42" fmla="*/ 84305 w 84305"/>
                <a:gd name="connsiteY42" fmla="*/ 40799 h 68181"/>
                <a:gd name="connsiteX43" fmla="*/ 80143 w 84305"/>
                <a:gd name="connsiteY43" fmla="*/ 43663 h 68181"/>
                <a:gd name="connsiteX44" fmla="*/ 78962 w 84305"/>
                <a:gd name="connsiteY44" fmla="*/ 46855 h 68181"/>
                <a:gd name="connsiteX45" fmla="*/ 78852 w 84305"/>
                <a:gd name="connsiteY45" fmla="*/ 47480 h 68181"/>
                <a:gd name="connsiteX46" fmla="*/ 78712 w 84305"/>
                <a:gd name="connsiteY46" fmla="*/ 47387 h 68181"/>
                <a:gd name="connsiteX47" fmla="*/ 78258 w 84305"/>
                <a:gd name="connsiteY47" fmla="*/ 46330 h 68181"/>
                <a:gd name="connsiteX48" fmla="*/ 77499 w 84305"/>
                <a:gd name="connsiteY48" fmla="*/ 46346 h 68181"/>
                <a:gd name="connsiteX49" fmla="*/ 75778 w 84305"/>
                <a:gd name="connsiteY49" fmla="*/ 45900 h 68181"/>
                <a:gd name="connsiteX50" fmla="*/ 73376 w 84305"/>
                <a:gd name="connsiteY50" fmla="*/ 48779 h 68181"/>
                <a:gd name="connsiteX51" fmla="*/ 72288 w 84305"/>
                <a:gd name="connsiteY51" fmla="*/ 51173 h 68181"/>
                <a:gd name="connsiteX52" fmla="*/ 71647 w 84305"/>
                <a:gd name="connsiteY52" fmla="*/ 52926 h 68181"/>
                <a:gd name="connsiteX53" fmla="*/ 70677 w 84305"/>
                <a:gd name="connsiteY53" fmla="*/ 54342 h 68181"/>
                <a:gd name="connsiteX54" fmla="*/ 70481 w 84305"/>
                <a:gd name="connsiteY54" fmla="*/ 55836 h 68181"/>
                <a:gd name="connsiteX55" fmla="*/ 70606 w 84305"/>
                <a:gd name="connsiteY55" fmla="*/ 56470 h 68181"/>
                <a:gd name="connsiteX56" fmla="*/ 70278 w 84305"/>
                <a:gd name="connsiteY56" fmla="*/ 57275 h 68181"/>
                <a:gd name="connsiteX57" fmla="*/ 70262 w 84305"/>
                <a:gd name="connsiteY57" fmla="*/ 58128 h 68181"/>
                <a:gd name="connsiteX58" fmla="*/ 71639 w 84305"/>
                <a:gd name="connsiteY58" fmla="*/ 59795 h 68181"/>
                <a:gd name="connsiteX59" fmla="*/ 71991 w 84305"/>
                <a:gd name="connsiteY59" fmla="*/ 60702 h 68181"/>
                <a:gd name="connsiteX60" fmla="*/ 73673 w 84305"/>
                <a:gd name="connsiteY60" fmla="*/ 63667 h 68181"/>
                <a:gd name="connsiteX61" fmla="*/ 73149 w 84305"/>
                <a:gd name="connsiteY61" fmla="*/ 64739 h 68181"/>
                <a:gd name="connsiteX62" fmla="*/ 72734 w 84305"/>
                <a:gd name="connsiteY62" fmla="*/ 65905 h 68181"/>
                <a:gd name="connsiteX63" fmla="*/ 72250 w 84305"/>
                <a:gd name="connsiteY63" fmla="*/ 66734 h 68181"/>
                <a:gd name="connsiteX64" fmla="*/ 71678 w 84305"/>
                <a:gd name="connsiteY64" fmla="*/ 67258 h 68181"/>
                <a:gd name="connsiteX65" fmla="*/ 69942 w 84305"/>
                <a:gd name="connsiteY65" fmla="*/ 67227 h 68181"/>
                <a:gd name="connsiteX66" fmla="*/ 67735 w 84305"/>
                <a:gd name="connsiteY66" fmla="*/ 67595 h 68181"/>
                <a:gd name="connsiteX67" fmla="*/ 66249 w 84305"/>
                <a:gd name="connsiteY67" fmla="*/ 68181 h 68181"/>
                <a:gd name="connsiteX68" fmla="*/ 65482 w 84305"/>
                <a:gd name="connsiteY68" fmla="*/ 68181 h 68181"/>
                <a:gd name="connsiteX69" fmla="*/ 63886 w 84305"/>
                <a:gd name="connsiteY69" fmla="*/ 66711 h 68181"/>
                <a:gd name="connsiteX70" fmla="*/ 62103 w 84305"/>
                <a:gd name="connsiteY70" fmla="*/ 64504 h 68181"/>
                <a:gd name="connsiteX71" fmla="*/ 60976 w 84305"/>
                <a:gd name="connsiteY71" fmla="*/ 63448 h 68181"/>
                <a:gd name="connsiteX72" fmla="*/ 60459 w 84305"/>
                <a:gd name="connsiteY72" fmla="*/ 62541 h 68181"/>
                <a:gd name="connsiteX73" fmla="*/ 59059 w 84305"/>
                <a:gd name="connsiteY73" fmla="*/ 62157 h 68181"/>
                <a:gd name="connsiteX74" fmla="*/ 57064 w 84305"/>
                <a:gd name="connsiteY74" fmla="*/ 61070 h 68181"/>
                <a:gd name="connsiteX75" fmla="*/ 55679 w 84305"/>
                <a:gd name="connsiteY75" fmla="*/ 59881 h 68181"/>
                <a:gd name="connsiteX76" fmla="*/ 54490 w 84305"/>
                <a:gd name="connsiteY76" fmla="*/ 59137 h 68181"/>
                <a:gd name="connsiteX77" fmla="*/ 52816 w 84305"/>
                <a:gd name="connsiteY77" fmla="*/ 58770 h 68181"/>
                <a:gd name="connsiteX78" fmla="*/ 51431 w 84305"/>
                <a:gd name="connsiteY78" fmla="*/ 58809 h 68181"/>
                <a:gd name="connsiteX79" fmla="*/ 51032 w 84305"/>
                <a:gd name="connsiteY79" fmla="*/ 56806 h 68181"/>
                <a:gd name="connsiteX80" fmla="*/ 50860 w 84305"/>
                <a:gd name="connsiteY80" fmla="*/ 54521 h 68181"/>
                <a:gd name="connsiteX81" fmla="*/ 49734 w 84305"/>
                <a:gd name="connsiteY81" fmla="*/ 52980 h 68181"/>
                <a:gd name="connsiteX82" fmla="*/ 51283 w 84305"/>
                <a:gd name="connsiteY82" fmla="*/ 46972 h 68181"/>
                <a:gd name="connsiteX83" fmla="*/ 50360 w 84305"/>
                <a:gd name="connsiteY83" fmla="*/ 46385 h 68181"/>
                <a:gd name="connsiteX84" fmla="*/ 49358 w 84305"/>
                <a:gd name="connsiteY84" fmla="*/ 46862 h 68181"/>
                <a:gd name="connsiteX85" fmla="*/ 47903 w 84305"/>
                <a:gd name="connsiteY85" fmla="*/ 48302 h 68181"/>
                <a:gd name="connsiteX86" fmla="*/ 47207 w 84305"/>
                <a:gd name="connsiteY86" fmla="*/ 50007 h 68181"/>
                <a:gd name="connsiteX87" fmla="*/ 46792 w 84305"/>
                <a:gd name="connsiteY87" fmla="*/ 51525 h 68181"/>
                <a:gd name="connsiteX88" fmla="*/ 44351 w 84305"/>
                <a:gd name="connsiteY88" fmla="*/ 52957 h 68181"/>
                <a:gd name="connsiteX89" fmla="*/ 40479 w 84305"/>
                <a:gd name="connsiteY89" fmla="*/ 53481 h 68181"/>
                <a:gd name="connsiteX90" fmla="*/ 36246 w 84305"/>
                <a:gd name="connsiteY90" fmla="*/ 52957 h 68181"/>
                <a:gd name="connsiteX91" fmla="*/ 35667 w 84305"/>
                <a:gd name="connsiteY91" fmla="*/ 52573 h 68181"/>
                <a:gd name="connsiteX92" fmla="*/ 35393 w 84305"/>
                <a:gd name="connsiteY92" fmla="*/ 52135 h 68181"/>
                <a:gd name="connsiteX93" fmla="*/ 35393 w 84305"/>
                <a:gd name="connsiteY93" fmla="*/ 51611 h 68181"/>
                <a:gd name="connsiteX94" fmla="*/ 35683 w 84305"/>
                <a:gd name="connsiteY94" fmla="*/ 50798 h 68181"/>
                <a:gd name="connsiteX95" fmla="*/ 36418 w 84305"/>
                <a:gd name="connsiteY95" fmla="*/ 49804 h 68181"/>
                <a:gd name="connsiteX96" fmla="*/ 36606 w 84305"/>
                <a:gd name="connsiteY96" fmla="*/ 48396 h 68181"/>
                <a:gd name="connsiteX97" fmla="*/ 35847 w 84305"/>
                <a:gd name="connsiteY97" fmla="*/ 47175 h 68181"/>
                <a:gd name="connsiteX98" fmla="*/ 35354 w 84305"/>
                <a:gd name="connsiteY98" fmla="*/ 46698 h 68181"/>
                <a:gd name="connsiteX99" fmla="*/ 35550 w 84305"/>
                <a:gd name="connsiteY99" fmla="*/ 45517 h 68181"/>
                <a:gd name="connsiteX100" fmla="*/ 36105 w 84305"/>
                <a:gd name="connsiteY100" fmla="*/ 44038 h 68181"/>
                <a:gd name="connsiteX101" fmla="*/ 36223 w 84305"/>
                <a:gd name="connsiteY101" fmla="*/ 43186 h 68181"/>
                <a:gd name="connsiteX102" fmla="*/ 33351 w 84305"/>
                <a:gd name="connsiteY102" fmla="*/ 40627 h 68181"/>
                <a:gd name="connsiteX103" fmla="*/ 31278 w 84305"/>
                <a:gd name="connsiteY103" fmla="*/ 40126 h 68181"/>
                <a:gd name="connsiteX104" fmla="*/ 29267 w 84305"/>
                <a:gd name="connsiteY104" fmla="*/ 40033 h 68181"/>
                <a:gd name="connsiteX105" fmla="*/ 27742 w 84305"/>
                <a:gd name="connsiteY105" fmla="*/ 39743 h 68181"/>
                <a:gd name="connsiteX106" fmla="*/ 26850 w 84305"/>
                <a:gd name="connsiteY106" fmla="*/ 39868 h 68181"/>
                <a:gd name="connsiteX107" fmla="*/ 26216 w 84305"/>
                <a:gd name="connsiteY107" fmla="*/ 40612 h 68181"/>
                <a:gd name="connsiteX108" fmla="*/ 25567 w 84305"/>
                <a:gd name="connsiteY108" fmla="*/ 41151 h 68181"/>
                <a:gd name="connsiteX109" fmla="*/ 25082 w 84305"/>
                <a:gd name="connsiteY109" fmla="*/ 40510 h 68181"/>
                <a:gd name="connsiteX110" fmla="*/ 24190 w 84305"/>
                <a:gd name="connsiteY110" fmla="*/ 35957 h 68181"/>
                <a:gd name="connsiteX111" fmla="*/ 23502 w 84305"/>
                <a:gd name="connsiteY111" fmla="*/ 35268 h 68181"/>
                <a:gd name="connsiteX112" fmla="*/ 20904 w 84305"/>
                <a:gd name="connsiteY112" fmla="*/ 34501 h 68181"/>
                <a:gd name="connsiteX113" fmla="*/ 17368 w 84305"/>
                <a:gd name="connsiteY113" fmla="*/ 34228 h 68181"/>
                <a:gd name="connsiteX114" fmla="*/ 16429 w 84305"/>
                <a:gd name="connsiteY114" fmla="*/ 33398 h 68181"/>
                <a:gd name="connsiteX115" fmla="*/ 15913 w 84305"/>
                <a:gd name="connsiteY115" fmla="*/ 31341 h 68181"/>
                <a:gd name="connsiteX116" fmla="*/ 15584 w 84305"/>
                <a:gd name="connsiteY116" fmla="*/ 28868 h 68181"/>
                <a:gd name="connsiteX117" fmla="*/ 14426 w 84305"/>
                <a:gd name="connsiteY117" fmla="*/ 26490 h 68181"/>
                <a:gd name="connsiteX118" fmla="*/ 13832 w 84305"/>
                <a:gd name="connsiteY118" fmla="*/ 25888 h 68181"/>
                <a:gd name="connsiteX119" fmla="*/ 12776 w 84305"/>
                <a:gd name="connsiteY119" fmla="*/ 24840 h 68181"/>
                <a:gd name="connsiteX120" fmla="*/ 10929 w 84305"/>
                <a:gd name="connsiteY120" fmla="*/ 25270 h 68181"/>
                <a:gd name="connsiteX121" fmla="*/ 8715 w 84305"/>
                <a:gd name="connsiteY121" fmla="*/ 26655 h 68181"/>
                <a:gd name="connsiteX122" fmla="*/ 7409 w 84305"/>
                <a:gd name="connsiteY122" fmla="*/ 27030 h 68181"/>
                <a:gd name="connsiteX123" fmla="*/ 6908 w 84305"/>
                <a:gd name="connsiteY123" fmla="*/ 27179 h 68181"/>
                <a:gd name="connsiteX124" fmla="*/ 5148 w 84305"/>
                <a:gd name="connsiteY124" fmla="*/ 25833 h 68181"/>
                <a:gd name="connsiteX125" fmla="*/ 3161 w 84305"/>
                <a:gd name="connsiteY125" fmla="*/ 23728 h 68181"/>
                <a:gd name="connsiteX126" fmla="*/ 1573 w 84305"/>
                <a:gd name="connsiteY126" fmla="*/ 21491 h 68181"/>
                <a:gd name="connsiteX127" fmla="*/ 1189 w 84305"/>
                <a:gd name="connsiteY127" fmla="*/ 20247 h 68181"/>
                <a:gd name="connsiteX128" fmla="*/ 1674 w 84305"/>
                <a:gd name="connsiteY128" fmla="*/ 18737 h 68181"/>
                <a:gd name="connsiteX129" fmla="*/ 1095 w 84305"/>
                <a:gd name="connsiteY129" fmla="*/ 17579 h 68181"/>
                <a:gd name="connsiteX130" fmla="*/ 243 w 84305"/>
                <a:gd name="connsiteY130" fmla="*/ 15459 h 68181"/>
                <a:gd name="connsiteX131" fmla="*/ 0 w 84305"/>
                <a:gd name="connsiteY131" fmla="*/ 13801 h 68181"/>
                <a:gd name="connsiteX132" fmla="*/ 9552 w 84305"/>
                <a:gd name="connsiteY132" fmla="*/ 7917 h 68181"/>
                <a:gd name="connsiteX133" fmla="*/ 15373 w 84305"/>
                <a:gd name="connsiteY133" fmla="*/ 4898 h 68181"/>
                <a:gd name="connsiteX134" fmla="*/ 18119 w 84305"/>
                <a:gd name="connsiteY134" fmla="*/ 3982 h 68181"/>
                <a:gd name="connsiteX135" fmla="*/ 18776 w 84305"/>
                <a:gd name="connsiteY135" fmla="*/ 7018 h 68181"/>
                <a:gd name="connsiteX136" fmla="*/ 19277 w 84305"/>
                <a:gd name="connsiteY136" fmla="*/ 7980 h 68181"/>
                <a:gd name="connsiteX137" fmla="*/ 19926 w 84305"/>
                <a:gd name="connsiteY137" fmla="*/ 8606 h 68181"/>
                <a:gd name="connsiteX138" fmla="*/ 20787 w 84305"/>
                <a:gd name="connsiteY138" fmla="*/ 8731 h 68181"/>
                <a:gd name="connsiteX139" fmla="*/ 21780 w 84305"/>
                <a:gd name="connsiteY139" fmla="*/ 7980 h 68181"/>
                <a:gd name="connsiteX140" fmla="*/ 23173 w 84305"/>
                <a:gd name="connsiteY140" fmla="*/ 7190 h 68181"/>
                <a:gd name="connsiteX141" fmla="*/ 25403 w 84305"/>
                <a:gd name="connsiteY141" fmla="*/ 7557 h 68181"/>
                <a:gd name="connsiteX142" fmla="*/ 27022 w 84305"/>
                <a:gd name="connsiteY142" fmla="*/ 8285 h 68181"/>
                <a:gd name="connsiteX143" fmla="*/ 27593 w 84305"/>
                <a:gd name="connsiteY143" fmla="*/ 9044 h 68181"/>
                <a:gd name="connsiteX144" fmla="*/ 28673 w 84305"/>
                <a:gd name="connsiteY144" fmla="*/ 9764 h 68181"/>
                <a:gd name="connsiteX145" fmla="*/ 30237 w 84305"/>
                <a:gd name="connsiteY145" fmla="*/ 9936 h 68181"/>
                <a:gd name="connsiteX146" fmla="*/ 33265 w 84305"/>
                <a:gd name="connsiteY146" fmla="*/ 8559 h 68181"/>
                <a:gd name="connsiteX147" fmla="*/ 36176 w 84305"/>
                <a:gd name="connsiteY147" fmla="*/ 6462 h 68181"/>
                <a:gd name="connsiteX148" fmla="*/ 37028 w 84305"/>
                <a:gd name="connsiteY148" fmla="*/ 4999 h 68181"/>
                <a:gd name="connsiteX149" fmla="*/ 37349 w 84305"/>
                <a:gd name="connsiteY149" fmla="*/ 3677 h 68181"/>
                <a:gd name="connsiteX150" fmla="*/ 39070 w 84305"/>
                <a:gd name="connsiteY150" fmla="*/ 4553 h 68181"/>
                <a:gd name="connsiteX151" fmla="*/ 40588 w 84305"/>
                <a:gd name="connsiteY151" fmla="*/ 4741 h 68181"/>
                <a:gd name="connsiteX152" fmla="*/ 41261 w 84305"/>
                <a:gd name="connsiteY152" fmla="*/ 4350 h 68181"/>
                <a:gd name="connsiteX153" fmla="*/ 40830 w 84305"/>
                <a:gd name="connsiteY153" fmla="*/ 2230 h 68181"/>
                <a:gd name="connsiteX154" fmla="*/ 42067 w 84305"/>
                <a:gd name="connsiteY154" fmla="*/ 1095 h 68181"/>
                <a:gd name="connsiteX155" fmla="*/ 43436 w 84305"/>
                <a:gd name="connsiteY155" fmla="*/ 579 h 68181"/>
                <a:gd name="connsiteX156" fmla="*/ 44054 w 84305"/>
                <a:gd name="connsiteY156" fmla="*/ 1494 h 68181"/>
                <a:gd name="connsiteX157" fmla="*/ 45313 w 84305"/>
                <a:gd name="connsiteY157" fmla="*/ 2433 h 68181"/>
                <a:gd name="connsiteX158" fmla="*/ 46307 w 84305"/>
                <a:gd name="connsiteY158" fmla="*/ 2441 h 68181"/>
                <a:gd name="connsiteX159" fmla="*/ 48975 w 84305"/>
                <a:gd name="connsiteY159" fmla="*/ 0 h 68181"/>
                <a:gd name="connsiteX160" fmla="*/ 49601 w 84305"/>
                <a:gd name="connsiteY160" fmla="*/ 485 h 68181"/>
                <a:gd name="connsiteX161" fmla="*/ 50180 w 84305"/>
                <a:gd name="connsiteY161" fmla="*/ 1353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</a:cxnLst>
              <a:rect l="l" t="t" r="r" b="b"/>
              <a:pathLst>
                <a:path w="84305" h="68181">
                  <a:moveTo>
                    <a:pt x="50305" y="2050"/>
                  </a:moveTo>
                  <a:lnTo>
                    <a:pt x="50406" y="2777"/>
                  </a:lnTo>
                  <a:lnTo>
                    <a:pt x="51009" y="3083"/>
                  </a:lnTo>
                  <a:lnTo>
                    <a:pt x="53113" y="2926"/>
                  </a:lnTo>
                  <a:lnTo>
                    <a:pt x="54177" y="1604"/>
                  </a:lnTo>
                  <a:lnTo>
                    <a:pt x="55022" y="775"/>
                  </a:lnTo>
                  <a:lnTo>
                    <a:pt x="55648" y="1338"/>
                  </a:lnTo>
                  <a:lnTo>
                    <a:pt x="55953" y="2965"/>
                  </a:lnTo>
                  <a:lnTo>
                    <a:pt x="56532" y="5078"/>
                  </a:lnTo>
                  <a:lnTo>
                    <a:pt x="59043" y="7440"/>
                  </a:lnTo>
                  <a:lnTo>
                    <a:pt x="61164" y="8113"/>
                  </a:lnTo>
                  <a:lnTo>
                    <a:pt x="63777" y="7651"/>
                  </a:lnTo>
                  <a:lnTo>
                    <a:pt x="64809" y="7229"/>
                  </a:lnTo>
                  <a:lnTo>
                    <a:pt x="65513" y="7581"/>
                  </a:lnTo>
                  <a:lnTo>
                    <a:pt x="66210" y="8833"/>
                  </a:lnTo>
                  <a:lnTo>
                    <a:pt x="67704" y="10257"/>
                  </a:lnTo>
                  <a:lnTo>
                    <a:pt x="70865" y="11274"/>
                  </a:lnTo>
                  <a:lnTo>
                    <a:pt x="71827" y="11845"/>
                  </a:lnTo>
                  <a:lnTo>
                    <a:pt x="72500" y="12807"/>
                  </a:lnTo>
                  <a:lnTo>
                    <a:pt x="72304" y="14168"/>
                  </a:lnTo>
                  <a:lnTo>
                    <a:pt x="70802" y="17571"/>
                  </a:lnTo>
                  <a:lnTo>
                    <a:pt x="70606" y="18573"/>
                  </a:lnTo>
                  <a:lnTo>
                    <a:pt x="70810" y="18909"/>
                  </a:lnTo>
                  <a:lnTo>
                    <a:pt x="70513" y="19535"/>
                  </a:lnTo>
                  <a:lnTo>
                    <a:pt x="68557" y="21812"/>
                  </a:lnTo>
                  <a:lnTo>
                    <a:pt x="68385" y="22610"/>
                  </a:lnTo>
                  <a:lnTo>
                    <a:pt x="69034" y="23916"/>
                  </a:lnTo>
                  <a:lnTo>
                    <a:pt x="69574" y="24996"/>
                  </a:lnTo>
                  <a:lnTo>
                    <a:pt x="69590" y="24785"/>
                  </a:lnTo>
                  <a:lnTo>
                    <a:pt x="72586" y="23807"/>
                  </a:lnTo>
                  <a:lnTo>
                    <a:pt x="73939" y="25770"/>
                  </a:lnTo>
                  <a:lnTo>
                    <a:pt x="76161" y="25841"/>
                  </a:lnTo>
                  <a:lnTo>
                    <a:pt x="76427" y="26475"/>
                  </a:lnTo>
                  <a:lnTo>
                    <a:pt x="78923" y="28305"/>
                  </a:lnTo>
                  <a:lnTo>
                    <a:pt x="79690" y="29753"/>
                  </a:lnTo>
                  <a:lnTo>
                    <a:pt x="81481" y="31153"/>
                  </a:lnTo>
                  <a:lnTo>
                    <a:pt x="79995" y="32921"/>
                  </a:lnTo>
                  <a:lnTo>
                    <a:pt x="80221" y="33711"/>
                  </a:lnTo>
                  <a:lnTo>
                    <a:pt x="80753" y="34517"/>
                  </a:lnTo>
                  <a:lnTo>
                    <a:pt x="82772" y="34987"/>
                  </a:lnTo>
                  <a:lnTo>
                    <a:pt x="83781" y="36144"/>
                  </a:lnTo>
                  <a:lnTo>
                    <a:pt x="83844" y="37920"/>
                  </a:lnTo>
                  <a:lnTo>
                    <a:pt x="84305" y="40799"/>
                  </a:lnTo>
                  <a:lnTo>
                    <a:pt x="80143" y="43663"/>
                  </a:lnTo>
                  <a:lnTo>
                    <a:pt x="78962" y="46855"/>
                  </a:lnTo>
                  <a:lnTo>
                    <a:pt x="78852" y="47480"/>
                  </a:lnTo>
                  <a:lnTo>
                    <a:pt x="78712" y="47387"/>
                  </a:lnTo>
                  <a:lnTo>
                    <a:pt x="78258" y="46330"/>
                  </a:lnTo>
                  <a:lnTo>
                    <a:pt x="77499" y="46346"/>
                  </a:lnTo>
                  <a:lnTo>
                    <a:pt x="75778" y="45900"/>
                  </a:lnTo>
                  <a:lnTo>
                    <a:pt x="73376" y="48779"/>
                  </a:lnTo>
                  <a:lnTo>
                    <a:pt x="72288" y="51173"/>
                  </a:lnTo>
                  <a:lnTo>
                    <a:pt x="71647" y="52926"/>
                  </a:lnTo>
                  <a:lnTo>
                    <a:pt x="70677" y="54342"/>
                  </a:lnTo>
                  <a:lnTo>
                    <a:pt x="70481" y="55836"/>
                  </a:lnTo>
                  <a:lnTo>
                    <a:pt x="70606" y="56470"/>
                  </a:lnTo>
                  <a:lnTo>
                    <a:pt x="70278" y="57275"/>
                  </a:lnTo>
                  <a:lnTo>
                    <a:pt x="70262" y="58128"/>
                  </a:lnTo>
                  <a:lnTo>
                    <a:pt x="71639" y="59795"/>
                  </a:lnTo>
                  <a:lnTo>
                    <a:pt x="71991" y="60702"/>
                  </a:lnTo>
                  <a:lnTo>
                    <a:pt x="73673" y="63667"/>
                  </a:lnTo>
                  <a:lnTo>
                    <a:pt x="73149" y="64739"/>
                  </a:lnTo>
                  <a:lnTo>
                    <a:pt x="72734" y="65905"/>
                  </a:lnTo>
                  <a:lnTo>
                    <a:pt x="72250" y="66734"/>
                  </a:lnTo>
                  <a:lnTo>
                    <a:pt x="71678" y="67258"/>
                  </a:lnTo>
                  <a:lnTo>
                    <a:pt x="69942" y="67227"/>
                  </a:lnTo>
                  <a:lnTo>
                    <a:pt x="67735" y="67595"/>
                  </a:lnTo>
                  <a:lnTo>
                    <a:pt x="66249" y="68181"/>
                  </a:lnTo>
                  <a:lnTo>
                    <a:pt x="65482" y="68181"/>
                  </a:lnTo>
                  <a:lnTo>
                    <a:pt x="63886" y="66711"/>
                  </a:lnTo>
                  <a:lnTo>
                    <a:pt x="62103" y="64504"/>
                  </a:lnTo>
                  <a:lnTo>
                    <a:pt x="60976" y="63448"/>
                  </a:lnTo>
                  <a:lnTo>
                    <a:pt x="60459" y="62541"/>
                  </a:lnTo>
                  <a:lnTo>
                    <a:pt x="59059" y="62157"/>
                  </a:lnTo>
                  <a:lnTo>
                    <a:pt x="57064" y="61070"/>
                  </a:lnTo>
                  <a:lnTo>
                    <a:pt x="55679" y="59881"/>
                  </a:lnTo>
                  <a:lnTo>
                    <a:pt x="54490" y="59137"/>
                  </a:lnTo>
                  <a:lnTo>
                    <a:pt x="52816" y="58770"/>
                  </a:lnTo>
                  <a:lnTo>
                    <a:pt x="51431" y="58809"/>
                  </a:lnTo>
                  <a:lnTo>
                    <a:pt x="51032" y="56806"/>
                  </a:lnTo>
                  <a:lnTo>
                    <a:pt x="50860" y="54521"/>
                  </a:lnTo>
                  <a:lnTo>
                    <a:pt x="49734" y="52980"/>
                  </a:lnTo>
                  <a:lnTo>
                    <a:pt x="51283" y="46972"/>
                  </a:lnTo>
                  <a:lnTo>
                    <a:pt x="50360" y="46385"/>
                  </a:lnTo>
                  <a:lnTo>
                    <a:pt x="49358" y="46862"/>
                  </a:lnTo>
                  <a:lnTo>
                    <a:pt x="47903" y="48302"/>
                  </a:lnTo>
                  <a:lnTo>
                    <a:pt x="47207" y="50007"/>
                  </a:lnTo>
                  <a:lnTo>
                    <a:pt x="46792" y="51525"/>
                  </a:lnTo>
                  <a:lnTo>
                    <a:pt x="44351" y="52957"/>
                  </a:lnTo>
                  <a:lnTo>
                    <a:pt x="40479" y="53481"/>
                  </a:lnTo>
                  <a:lnTo>
                    <a:pt x="36246" y="52957"/>
                  </a:lnTo>
                  <a:lnTo>
                    <a:pt x="35667" y="52573"/>
                  </a:lnTo>
                  <a:lnTo>
                    <a:pt x="35393" y="52135"/>
                  </a:lnTo>
                  <a:lnTo>
                    <a:pt x="35393" y="51611"/>
                  </a:lnTo>
                  <a:lnTo>
                    <a:pt x="35683" y="50798"/>
                  </a:lnTo>
                  <a:lnTo>
                    <a:pt x="36418" y="49804"/>
                  </a:lnTo>
                  <a:lnTo>
                    <a:pt x="36606" y="48396"/>
                  </a:lnTo>
                  <a:lnTo>
                    <a:pt x="35847" y="47175"/>
                  </a:lnTo>
                  <a:lnTo>
                    <a:pt x="35354" y="46698"/>
                  </a:lnTo>
                  <a:lnTo>
                    <a:pt x="35550" y="45517"/>
                  </a:lnTo>
                  <a:lnTo>
                    <a:pt x="36105" y="44038"/>
                  </a:lnTo>
                  <a:lnTo>
                    <a:pt x="36223" y="43186"/>
                  </a:lnTo>
                  <a:lnTo>
                    <a:pt x="33351" y="40627"/>
                  </a:lnTo>
                  <a:lnTo>
                    <a:pt x="31278" y="40126"/>
                  </a:lnTo>
                  <a:lnTo>
                    <a:pt x="29267" y="40033"/>
                  </a:lnTo>
                  <a:lnTo>
                    <a:pt x="27742" y="39743"/>
                  </a:lnTo>
                  <a:lnTo>
                    <a:pt x="26850" y="39868"/>
                  </a:lnTo>
                  <a:lnTo>
                    <a:pt x="26216" y="40612"/>
                  </a:lnTo>
                  <a:lnTo>
                    <a:pt x="25567" y="41151"/>
                  </a:lnTo>
                  <a:lnTo>
                    <a:pt x="25082" y="40510"/>
                  </a:lnTo>
                  <a:lnTo>
                    <a:pt x="24190" y="35957"/>
                  </a:lnTo>
                  <a:lnTo>
                    <a:pt x="23502" y="35268"/>
                  </a:lnTo>
                  <a:lnTo>
                    <a:pt x="20904" y="34501"/>
                  </a:lnTo>
                  <a:lnTo>
                    <a:pt x="17368" y="34228"/>
                  </a:lnTo>
                  <a:lnTo>
                    <a:pt x="16429" y="33398"/>
                  </a:lnTo>
                  <a:lnTo>
                    <a:pt x="15913" y="31341"/>
                  </a:lnTo>
                  <a:lnTo>
                    <a:pt x="15584" y="28868"/>
                  </a:lnTo>
                  <a:lnTo>
                    <a:pt x="14426" y="26490"/>
                  </a:lnTo>
                  <a:lnTo>
                    <a:pt x="13832" y="25888"/>
                  </a:lnTo>
                  <a:lnTo>
                    <a:pt x="12776" y="24840"/>
                  </a:lnTo>
                  <a:lnTo>
                    <a:pt x="10929" y="25270"/>
                  </a:lnTo>
                  <a:lnTo>
                    <a:pt x="8715" y="26655"/>
                  </a:lnTo>
                  <a:lnTo>
                    <a:pt x="7409" y="27030"/>
                  </a:lnTo>
                  <a:lnTo>
                    <a:pt x="6908" y="27179"/>
                  </a:lnTo>
                  <a:lnTo>
                    <a:pt x="5148" y="25833"/>
                  </a:lnTo>
                  <a:lnTo>
                    <a:pt x="3161" y="23728"/>
                  </a:lnTo>
                  <a:lnTo>
                    <a:pt x="1573" y="21491"/>
                  </a:lnTo>
                  <a:lnTo>
                    <a:pt x="1189" y="20247"/>
                  </a:lnTo>
                  <a:lnTo>
                    <a:pt x="1674" y="18737"/>
                  </a:lnTo>
                  <a:lnTo>
                    <a:pt x="1095" y="17579"/>
                  </a:lnTo>
                  <a:lnTo>
                    <a:pt x="243" y="15459"/>
                  </a:lnTo>
                  <a:lnTo>
                    <a:pt x="0" y="13801"/>
                  </a:lnTo>
                  <a:lnTo>
                    <a:pt x="9552" y="7917"/>
                  </a:lnTo>
                  <a:lnTo>
                    <a:pt x="15373" y="4898"/>
                  </a:lnTo>
                  <a:lnTo>
                    <a:pt x="18119" y="3982"/>
                  </a:lnTo>
                  <a:lnTo>
                    <a:pt x="18776" y="7018"/>
                  </a:lnTo>
                  <a:lnTo>
                    <a:pt x="19277" y="7980"/>
                  </a:lnTo>
                  <a:lnTo>
                    <a:pt x="19926" y="8606"/>
                  </a:lnTo>
                  <a:lnTo>
                    <a:pt x="20787" y="8731"/>
                  </a:lnTo>
                  <a:lnTo>
                    <a:pt x="21780" y="7980"/>
                  </a:lnTo>
                  <a:lnTo>
                    <a:pt x="23173" y="7190"/>
                  </a:lnTo>
                  <a:lnTo>
                    <a:pt x="25403" y="7557"/>
                  </a:lnTo>
                  <a:lnTo>
                    <a:pt x="27022" y="8285"/>
                  </a:lnTo>
                  <a:lnTo>
                    <a:pt x="27593" y="9044"/>
                  </a:lnTo>
                  <a:lnTo>
                    <a:pt x="28673" y="9764"/>
                  </a:lnTo>
                  <a:lnTo>
                    <a:pt x="30237" y="9936"/>
                  </a:lnTo>
                  <a:lnTo>
                    <a:pt x="33265" y="8559"/>
                  </a:lnTo>
                  <a:lnTo>
                    <a:pt x="36176" y="6462"/>
                  </a:lnTo>
                  <a:lnTo>
                    <a:pt x="37028" y="4999"/>
                  </a:lnTo>
                  <a:lnTo>
                    <a:pt x="37349" y="3677"/>
                  </a:lnTo>
                  <a:lnTo>
                    <a:pt x="39070" y="4553"/>
                  </a:lnTo>
                  <a:lnTo>
                    <a:pt x="40588" y="4741"/>
                  </a:lnTo>
                  <a:lnTo>
                    <a:pt x="41261" y="4350"/>
                  </a:lnTo>
                  <a:lnTo>
                    <a:pt x="40830" y="2230"/>
                  </a:lnTo>
                  <a:lnTo>
                    <a:pt x="42067" y="1095"/>
                  </a:lnTo>
                  <a:lnTo>
                    <a:pt x="43436" y="579"/>
                  </a:lnTo>
                  <a:lnTo>
                    <a:pt x="44054" y="1494"/>
                  </a:lnTo>
                  <a:lnTo>
                    <a:pt x="45313" y="2433"/>
                  </a:lnTo>
                  <a:lnTo>
                    <a:pt x="46307" y="2441"/>
                  </a:lnTo>
                  <a:lnTo>
                    <a:pt x="48975" y="0"/>
                  </a:lnTo>
                  <a:lnTo>
                    <a:pt x="49601" y="485"/>
                  </a:lnTo>
                  <a:lnTo>
                    <a:pt x="50180" y="135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5D887B96-8F6B-F351-B5AF-7E221A761EF2}"/>
                </a:ext>
              </a:extLst>
            </p:cNvPr>
            <p:cNvSpPr>
              <a:spLocks/>
            </p:cNvSpPr>
            <p:nvPr/>
          </p:nvSpPr>
          <p:spPr>
            <a:xfrm>
              <a:off x="7129626" y="4315883"/>
              <a:ext cx="173734" cy="126254"/>
            </a:xfrm>
            <a:custGeom>
              <a:avLst/>
              <a:gdLst>
                <a:gd name="connsiteX0" fmla="*/ 126051 w 173734"/>
                <a:gd name="connsiteY0" fmla="*/ 3755 h 126254"/>
                <a:gd name="connsiteX1" fmla="*/ 125746 w 173734"/>
                <a:gd name="connsiteY1" fmla="*/ 4803 h 126254"/>
                <a:gd name="connsiteX2" fmla="*/ 125730 w 173734"/>
                <a:gd name="connsiteY2" fmla="*/ 6658 h 126254"/>
                <a:gd name="connsiteX3" fmla="*/ 125339 w 173734"/>
                <a:gd name="connsiteY3" fmla="*/ 9591 h 126254"/>
                <a:gd name="connsiteX4" fmla="*/ 124870 w 173734"/>
                <a:gd name="connsiteY4" fmla="*/ 13104 h 126254"/>
                <a:gd name="connsiteX5" fmla="*/ 126779 w 173734"/>
                <a:gd name="connsiteY5" fmla="*/ 15373 h 126254"/>
                <a:gd name="connsiteX6" fmla="*/ 129063 w 173734"/>
                <a:gd name="connsiteY6" fmla="*/ 17814 h 126254"/>
                <a:gd name="connsiteX7" fmla="*/ 129673 w 173734"/>
                <a:gd name="connsiteY7" fmla="*/ 18760 h 126254"/>
                <a:gd name="connsiteX8" fmla="*/ 129063 w 173734"/>
                <a:gd name="connsiteY8" fmla="*/ 21162 h 126254"/>
                <a:gd name="connsiteX9" fmla="*/ 129493 w 173734"/>
                <a:gd name="connsiteY9" fmla="*/ 22570 h 126254"/>
                <a:gd name="connsiteX10" fmla="*/ 130698 w 173734"/>
                <a:gd name="connsiteY10" fmla="*/ 24918 h 126254"/>
                <a:gd name="connsiteX11" fmla="*/ 132748 w 173734"/>
                <a:gd name="connsiteY11" fmla="*/ 27898 h 126254"/>
                <a:gd name="connsiteX12" fmla="*/ 134853 w 173734"/>
                <a:gd name="connsiteY12" fmla="*/ 30957 h 126254"/>
                <a:gd name="connsiteX13" fmla="*/ 136307 w 173734"/>
                <a:gd name="connsiteY13" fmla="*/ 31356 h 126254"/>
                <a:gd name="connsiteX14" fmla="*/ 137692 w 173734"/>
                <a:gd name="connsiteY14" fmla="*/ 31607 h 126254"/>
                <a:gd name="connsiteX15" fmla="*/ 138537 w 173734"/>
                <a:gd name="connsiteY15" fmla="*/ 32154 h 126254"/>
                <a:gd name="connsiteX16" fmla="*/ 139766 w 173734"/>
                <a:gd name="connsiteY16" fmla="*/ 32686 h 126254"/>
                <a:gd name="connsiteX17" fmla="*/ 140994 w 173734"/>
                <a:gd name="connsiteY17" fmla="*/ 33030 h 126254"/>
                <a:gd name="connsiteX18" fmla="*/ 142058 w 173734"/>
                <a:gd name="connsiteY18" fmla="*/ 33703 h 126254"/>
                <a:gd name="connsiteX19" fmla="*/ 142739 w 173734"/>
                <a:gd name="connsiteY19" fmla="*/ 34361 h 126254"/>
                <a:gd name="connsiteX20" fmla="*/ 143623 w 173734"/>
                <a:gd name="connsiteY20" fmla="*/ 36246 h 126254"/>
                <a:gd name="connsiteX21" fmla="*/ 145993 w 173734"/>
                <a:gd name="connsiteY21" fmla="*/ 37490 h 126254"/>
                <a:gd name="connsiteX22" fmla="*/ 147652 w 173734"/>
                <a:gd name="connsiteY22" fmla="*/ 38718 h 126254"/>
                <a:gd name="connsiteX23" fmla="*/ 146987 w 173734"/>
                <a:gd name="connsiteY23" fmla="*/ 39344 h 126254"/>
                <a:gd name="connsiteX24" fmla="*/ 144921 w 173734"/>
                <a:gd name="connsiteY24" fmla="*/ 39094 h 126254"/>
                <a:gd name="connsiteX25" fmla="*/ 142981 w 173734"/>
                <a:gd name="connsiteY25" fmla="*/ 38554 h 126254"/>
                <a:gd name="connsiteX26" fmla="*/ 142723 w 173734"/>
                <a:gd name="connsiteY26" fmla="*/ 39461 h 126254"/>
                <a:gd name="connsiteX27" fmla="*/ 142645 w 173734"/>
                <a:gd name="connsiteY27" fmla="*/ 42919 h 126254"/>
                <a:gd name="connsiteX28" fmla="*/ 142950 w 173734"/>
                <a:gd name="connsiteY28" fmla="*/ 45791 h 126254"/>
                <a:gd name="connsiteX29" fmla="*/ 143403 w 173734"/>
                <a:gd name="connsiteY29" fmla="*/ 46174 h 126254"/>
                <a:gd name="connsiteX30" fmla="*/ 145359 w 173734"/>
                <a:gd name="connsiteY30" fmla="*/ 46706 h 126254"/>
                <a:gd name="connsiteX31" fmla="*/ 150014 w 173734"/>
                <a:gd name="connsiteY31" fmla="*/ 50438 h 126254"/>
                <a:gd name="connsiteX32" fmla="*/ 154223 w 173734"/>
                <a:gd name="connsiteY32" fmla="*/ 53974 h 126254"/>
                <a:gd name="connsiteX33" fmla="*/ 155639 w 173734"/>
                <a:gd name="connsiteY33" fmla="*/ 54889 h 126254"/>
                <a:gd name="connsiteX34" fmla="*/ 157963 w 173734"/>
                <a:gd name="connsiteY34" fmla="*/ 55233 h 126254"/>
                <a:gd name="connsiteX35" fmla="*/ 160576 w 173734"/>
                <a:gd name="connsiteY35" fmla="*/ 55382 h 126254"/>
                <a:gd name="connsiteX36" fmla="*/ 161695 w 173734"/>
                <a:gd name="connsiteY36" fmla="*/ 55053 h 126254"/>
                <a:gd name="connsiteX37" fmla="*/ 164222 w 173734"/>
                <a:gd name="connsiteY37" fmla="*/ 53278 h 126254"/>
                <a:gd name="connsiteX38" fmla="*/ 165567 w 173734"/>
                <a:gd name="connsiteY38" fmla="*/ 53082 h 126254"/>
                <a:gd name="connsiteX39" fmla="*/ 166811 w 173734"/>
                <a:gd name="connsiteY39" fmla="*/ 53129 h 126254"/>
                <a:gd name="connsiteX40" fmla="*/ 167484 w 173734"/>
                <a:gd name="connsiteY40" fmla="*/ 53411 h 126254"/>
                <a:gd name="connsiteX41" fmla="*/ 168697 w 173734"/>
                <a:gd name="connsiteY41" fmla="*/ 54866 h 126254"/>
                <a:gd name="connsiteX42" fmla="*/ 169831 w 173734"/>
                <a:gd name="connsiteY42" fmla="*/ 57056 h 126254"/>
                <a:gd name="connsiteX43" fmla="*/ 170152 w 173734"/>
                <a:gd name="connsiteY43" fmla="*/ 58676 h 126254"/>
                <a:gd name="connsiteX44" fmla="*/ 170050 w 173734"/>
                <a:gd name="connsiteY44" fmla="*/ 59544 h 126254"/>
                <a:gd name="connsiteX45" fmla="*/ 169667 w 173734"/>
                <a:gd name="connsiteY45" fmla="*/ 59873 h 126254"/>
                <a:gd name="connsiteX46" fmla="*/ 167594 w 173734"/>
                <a:gd name="connsiteY46" fmla="*/ 60287 h 126254"/>
                <a:gd name="connsiteX47" fmla="*/ 166694 w 173734"/>
                <a:gd name="connsiteY47" fmla="*/ 60616 h 126254"/>
                <a:gd name="connsiteX48" fmla="*/ 166475 w 173734"/>
                <a:gd name="connsiteY48" fmla="*/ 61085 h 126254"/>
                <a:gd name="connsiteX49" fmla="*/ 166795 w 173734"/>
                <a:gd name="connsiteY49" fmla="*/ 62173 h 126254"/>
                <a:gd name="connsiteX50" fmla="*/ 167195 w 173734"/>
                <a:gd name="connsiteY50" fmla="*/ 62877 h 126254"/>
                <a:gd name="connsiteX51" fmla="*/ 169455 w 173734"/>
                <a:gd name="connsiteY51" fmla="*/ 66030 h 126254"/>
                <a:gd name="connsiteX52" fmla="*/ 172726 w 173734"/>
                <a:gd name="connsiteY52" fmla="*/ 70286 h 126254"/>
                <a:gd name="connsiteX53" fmla="*/ 173735 w 173734"/>
                <a:gd name="connsiteY53" fmla="*/ 71373 h 126254"/>
                <a:gd name="connsiteX54" fmla="*/ 173164 w 173734"/>
                <a:gd name="connsiteY54" fmla="*/ 72641 h 126254"/>
                <a:gd name="connsiteX55" fmla="*/ 171497 w 173734"/>
                <a:gd name="connsiteY55" fmla="*/ 75958 h 126254"/>
                <a:gd name="connsiteX56" fmla="*/ 170254 w 173734"/>
                <a:gd name="connsiteY56" fmla="*/ 77342 h 126254"/>
                <a:gd name="connsiteX57" fmla="*/ 164754 w 173734"/>
                <a:gd name="connsiteY57" fmla="*/ 82036 h 126254"/>
                <a:gd name="connsiteX58" fmla="*/ 162062 w 173734"/>
                <a:gd name="connsiteY58" fmla="*/ 81481 h 126254"/>
                <a:gd name="connsiteX59" fmla="*/ 156406 w 173734"/>
                <a:gd name="connsiteY59" fmla="*/ 82428 h 126254"/>
                <a:gd name="connsiteX60" fmla="*/ 155561 w 173734"/>
                <a:gd name="connsiteY60" fmla="*/ 81348 h 126254"/>
                <a:gd name="connsiteX61" fmla="*/ 154239 w 173734"/>
                <a:gd name="connsiteY61" fmla="*/ 81207 h 126254"/>
                <a:gd name="connsiteX62" fmla="*/ 152604 w 173734"/>
                <a:gd name="connsiteY62" fmla="*/ 81395 h 126254"/>
                <a:gd name="connsiteX63" fmla="*/ 152009 w 173734"/>
                <a:gd name="connsiteY63" fmla="*/ 81802 h 126254"/>
                <a:gd name="connsiteX64" fmla="*/ 151829 w 173734"/>
                <a:gd name="connsiteY64" fmla="*/ 82263 h 126254"/>
                <a:gd name="connsiteX65" fmla="*/ 151243 w 173734"/>
                <a:gd name="connsiteY65" fmla="*/ 82913 h 126254"/>
                <a:gd name="connsiteX66" fmla="*/ 150194 w 173734"/>
                <a:gd name="connsiteY66" fmla="*/ 84775 h 126254"/>
                <a:gd name="connsiteX67" fmla="*/ 149388 w 173734"/>
                <a:gd name="connsiteY67" fmla="*/ 85244 h 126254"/>
                <a:gd name="connsiteX68" fmla="*/ 148387 w 173734"/>
                <a:gd name="connsiteY68" fmla="*/ 85533 h 126254"/>
                <a:gd name="connsiteX69" fmla="*/ 147151 w 173734"/>
                <a:gd name="connsiteY69" fmla="*/ 85494 h 126254"/>
                <a:gd name="connsiteX70" fmla="*/ 146431 w 173734"/>
                <a:gd name="connsiteY70" fmla="*/ 85737 h 126254"/>
                <a:gd name="connsiteX71" fmla="*/ 146431 w 173734"/>
                <a:gd name="connsiteY71" fmla="*/ 86660 h 126254"/>
                <a:gd name="connsiteX72" fmla="*/ 146212 w 173734"/>
                <a:gd name="connsiteY72" fmla="*/ 87458 h 126254"/>
                <a:gd name="connsiteX73" fmla="*/ 145375 w 173734"/>
                <a:gd name="connsiteY73" fmla="*/ 87865 h 126254"/>
                <a:gd name="connsiteX74" fmla="*/ 145023 w 173734"/>
                <a:gd name="connsiteY74" fmla="*/ 88757 h 126254"/>
                <a:gd name="connsiteX75" fmla="*/ 145085 w 173734"/>
                <a:gd name="connsiteY75" fmla="*/ 89641 h 126254"/>
                <a:gd name="connsiteX76" fmla="*/ 144601 w 173734"/>
                <a:gd name="connsiteY76" fmla="*/ 90048 h 126254"/>
                <a:gd name="connsiteX77" fmla="*/ 143536 w 173734"/>
                <a:gd name="connsiteY77" fmla="*/ 89829 h 126254"/>
                <a:gd name="connsiteX78" fmla="*/ 142903 w 173734"/>
                <a:gd name="connsiteY78" fmla="*/ 89578 h 126254"/>
                <a:gd name="connsiteX79" fmla="*/ 142308 w 173734"/>
                <a:gd name="connsiteY79" fmla="*/ 90720 h 126254"/>
                <a:gd name="connsiteX80" fmla="*/ 141573 w 173734"/>
                <a:gd name="connsiteY80" fmla="*/ 91495 h 126254"/>
                <a:gd name="connsiteX81" fmla="*/ 141049 w 173734"/>
                <a:gd name="connsiteY81" fmla="*/ 91487 h 126254"/>
                <a:gd name="connsiteX82" fmla="*/ 135392 w 173734"/>
                <a:gd name="connsiteY82" fmla="*/ 91714 h 126254"/>
                <a:gd name="connsiteX83" fmla="*/ 133335 w 173734"/>
                <a:gd name="connsiteY83" fmla="*/ 92324 h 126254"/>
                <a:gd name="connsiteX84" fmla="*/ 132099 w 173734"/>
                <a:gd name="connsiteY84" fmla="*/ 92340 h 126254"/>
                <a:gd name="connsiteX85" fmla="*/ 132052 w 173734"/>
                <a:gd name="connsiteY85" fmla="*/ 91824 h 126254"/>
                <a:gd name="connsiteX86" fmla="*/ 131903 w 173734"/>
                <a:gd name="connsiteY86" fmla="*/ 91519 h 126254"/>
                <a:gd name="connsiteX87" fmla="*/ 124768 w 173734"/>
                <a:gd name="connsiteY87" fmla="*/ 89789 h 126254"/>
                <a:gd name="connsiteX88" fmla="*/ 119769 w 173734"/>
                <a:gd name="connsiteY88" fmla="*/ 88765 h 126254"/>
                <a:gd name="connsiteX89" fmla="*/ 114699 w 173734"/>
                <a:gd name="connsiteY89" fmla="*/ 87630 h 126254"/>
                <a:gd name="connsiteX90" fmla="*/ 114410 w 173734"/>
                <a:gd name="connsiteY90" fmla="*/ 88694 h 126254"/>
                <a:gd name="connsiteX91" fmla="*/ 113682 w 173734"/>
                <a:gd name="connsiteY91" fmla="*/ 89383 h 126254"/>
                <a:gd name="connsiteX92" fmla="*/ 112587 w 173734"/>
                <a:gd name="connsiteY92" fmla="*/ 89430 h 126254"/>
                <a:gd name="connsiteX93" fmla="*/ 111828 w 173734"/>
                <a:gd name="connsiteY93" fmla="*/ 89265 h 126254"/>
                <a:gd name="connsiteX94" fmla="*/ 111319 w 173734"/>
                <a:gd name="connsiteY94" fmla="*/ 90087 h 126254"/>
                <a:gd name="connsiteX95" fmla="*/ 110475 w 173734"/>
                <a:gd name="connsiteY95" fmla="*/ 91174 h 126254"/>
                <a:gd name="connsiteX96" fmla="*/ 109301 w 173734"/>
                <a:gd name="connsiteY96" fmla="*/ 91698 h 126254"/>
                <a:gd name="connsiteX97" fmla="*/ 108151 w 173734"/>
                <a:gd name="connsiteY97" fmla="*/ 92371 h 126254"/>
                <a:gd name="connsiteX98" fmla="*/ 107502 w 173734"/>
                <a:gd name="connsiteY98" fmla="*/ 92958 h 126254"/>
                <a:gd name="connsiteX99" fmla="*/ 107032 w 173734"/>
                <a:gd name="connsiteY99" fmla="*/ 92966 h 126254"/>
                <a:gd name="connsiteX100" fmla="*/ 105874 w 173734"/>
                <a:gd name="connsiteY100" fmla="*/ 91589 h 126254"/>
                <a:gd name="connsiteX101" fmla="*/ 104333 w 173734"/>
                <a:gd name="connsiteY101" fmla="*/ 91448 h 126254"/>
                <a:gd name="connsiteX102" fmla="*/ 101454 w 173734"/>
                <a:gd name="connsiteY102" fmla="*/ 91675 h 126254"/>
                <a:gd name="connsiteX103" fmla="*/ 100156 w 173734"/>
                <a:gd name="connsiteY103" fmla="*/ 91299 h 126254"/>
                <a:gd name="connsiteX104" fmla="*/ 98387 w 173734"/>
                <a:gd name="connsiteY104" fmla="*/ 91120 h 126254"/>
                <a:gd name="connsiteX105" fmla="*/ 94210 w 173734"/>
                <a:gd name="connsiteY105" fmla="*/ 91401 h 126254"/>
                <a:gd name="connsiteX106" fmla="*/ 87536 w 173734"/>
                <a:gd name="connsiteY106" fmla="*/ 90838 h 126254"/>
                <a:gd name="connsiteX107" fmla="*/ 86441 w 173734"/>
                <a:gd name="connsiteY107" fmla="*/ 91143 h 126254"/>
                <a:gd name="connsiteX108" fmla="*/ 86152 w 173734"/>
                <a:gd name="connsiteY108" fmla="*/ 91393 h 126254"/>
                <a:gd name="connsiteX109" fmla="*/ 79541 w 173734"/>
                <a:gd name="connsiteY109" fmla="*/ 91456 h 126254"/>
                <a:gd name="connsiteX110" fmla="*/ 72273 w 173734"/>
                <a:gd name="connsiteY110" fmla="*/ 91526 h 126254"/>
                <a:gd name="connsiteX111" fmla="*/ 66186 w 173734"/>
                <a:gd name="connsiteY111" fmla="*/ 91589 h 126254"/>
                <a:gd name="connsiteX112" fmla="*/ 60858 w 173734"/>
                <a:gd name="connsiteY112" fmla="*/ 91644 h 126254"/>
                <a:gd name="connsiteX113" fmla="*/ 60851 w 173734"/>
                <a:gd name="connsiteY113" fmla="*/ 91409 h 126254"/>
                <a:gd name="connsiteX114" fmla="*/ 59137 w 173734"/>
                <a:gd name="connsiteY114" fmla="*/ 91378 h 126254"/>
                <a:gd name="connsiteX115" fmla="*/ 58949 w 173734"/>
                <a:gd name="connsiteY115" fmla="*/ 91839 h 126254"/>
                <a:gd name="connsiteX116" fmla="*/ 57439 w 173734"/>
                <a:gd name="connsiteY116" fmla="*/ 97378 h 126254"/>
                <a:gd name="connsiteX117" fmla="*/ 57275 w 173734"/>
                <a:gd name="connsiteY117" fmla="*/ 100390 h 126254"/>
                <a:gd name="connsiteX118" fmla="*/ 58081 w 173734"/>
                <a:gd name="connsiteY118" fmla="*/ 102260 h 126254"/>
                <a:gd name="connsiteX119" fmla="*/ 58981 w 173734"/>
                <a:gd name="connsiteY119" fmla="*/ 103449 h 126254"/>
                <a:gd name="connsiteX120" fmla="*/ 59990 w 173734"/>
                <a:gd name="connsiteY120" fmla="*/ 103942 h 126254"/>
                <a:gd name="connsiteX121" fmla="*/ 60092 w 173734"/>
                <a:gd name="connsiteY121" fmla="*/ 104615 h 126254"/>
                <a:gd name="connsiteX122" fmla="*/ 59278 w 173734"/>
                <a:gd name="connsiteY122" fmla="*/ 105483 h 126254"/>
                <a:gd name="connsiteX123" fmla="*/ 59349 w 173734"/>
                <a:gd name="connsiteY123" fmla="*/ 106367 h 126254"/>
                <a:gd name="connsiteX124" fmla="*/ 60303 w 173734"/>
                <a:gd name="connsiteY124" fmla="*/ 107283 h 126254"/>
                <a:gd name="connsiteX125" fmla="*/ 60538 w 173734"/>
                <a:gd name="connsiteY125" fmla="*/ 108253 h 126254"/>
                <a:gd name="connsiteX126" fmla="*/ 60053 w 173734"/>
                <a:gd name="connsiteY126" fmla="*/ 109262 h 126254"/>
                <a:gd name="connsiteX127" fmla="*/ 60170 w 173734"/>
                <a:gd name="connsiteY127" fmla="*/ 111687 h 126254"/>
                <a:gd name="connsiteX128" fmla="*/ 60874 w 173734"/>
                <a:gd name="connsiteY128" fmla="*/ 115529 h 126254"/>
                <a:gd name="connsiteX129" fmla="*/ 60898 w 173734"/>
                <a:gd name="connsiteY129" fmla="*/ 118016 h 126254"/>
                <a:gd name="connsiteX130" fmla="*/ 60225 w 173734"/>
                <a:gd name="connsiteY130" fmla="*/ 119151 h 126254"/>
                <a:gd name="connsiteX131" fmla="*/ 60545 w 173734"/>
                <a:gd name="connsiteY131" fmla="*/ 121099 h 126254"/>
                <a:gd name="connsiteX132" fmla="*/ 61852 w 173734"/>
                <a:gd name="connsiteY132" fmla="*/ 123845 h 126254"/>
                <a:gd name="connsiteX133" fmla="*/ 62087 w 173734"/>
                <a:gd name="connsiteY133" fmla="*/ 125003 h 126254"/>
                <a:gd name="connsiteX134" fmla="*/ 61617 w 173734"/>
                <a:gd name="connsiteY134" fmla="*/ 125543 h 126254"/>
                <a:gd name="connsiteX135" fmla="*/ 60530 w 173734"/>
                <a:gd name="connsiteY135" fmla="*/ 126255 h 126254"/>
                <a:gd name="connsiteX136" fmla="*/ 59427 w 173734"/>
                <a:gd name="connsiteY136" fmla="*/ 126231 h 126254"/>
                <a:gd name="connsiteX137" fmla="*/ 58144 w 173734"/>
                <a:gd name="connsiteY137" fmla="*/ 124573 h 126254"/>
                <a:gd name="connsiteX138" fmla="*/ 57580 w 173734"/>
                <a:gd name="connsiteY138" fmla="*/ 123829 h 126254"/>
                <a:gd name="connsiteX139" fmla="*/ 56548 w 173734"/>
                <a:gd name="connsiteY139" fmla="*/ 122139 h 126254"/>
                <a:gd name="connsiteX140" fmla="*/ 55664 w 173734"/>
                <a:gd name="connsiteY140" fmla="*/ 120450 h 126254"/>
                <a:gd name="connsiteX141" fmla="*/ 54474 w 173734"/>
                <a:gd name="connsiteY141" fmla="*/ 119706 h 126254"/>
                <a:gd name="connsiteX142" fmla="*/ 53301 w 173734"/>
                <a:gd name="connsiteY142" fmla="*/ 119018 h 126254"/>
                <a:gd name="connsiteX143" fmla="*/ 51877 w 173734"/>
                <a:gd name="connsiteY143" fmla="*/ 116866 h 126254"/>
                <a:gd name="connsiteX144" fmla="*/ 50500 w 173734"/>
                <a:gd name="connsiteY144" fmla="*/ 115842 h 126254"/>
                <a:gd name="connsiteX145" fmla="*/ 49045 w 173734"/>
                <a:gd name="connsiteY145" fmla="*/ 116131 h 126254"/>
                <a:gd name="connsiteX146" fmla="*/ 46925 w 173734"/>
                <a:gd name="connsiteY146" fmla="*/ 115732 h 126254"/>
                <a:gd name="connsiteX147" fmla="*/ 42645 w 173734"/>
                <a:gd name="connsiteY147" fmla="*/ 115200 h 126254"/>
                <a:gd name="connsiteX148" fmla="*/ 38045 w 173734"/>
                <a:gd name="connsiteY148" fmla="*/ 115357 h 126254"/>
                <a:gd name="connsiteX149" fmla="*/ 36136 w 173734"/>
                <a:gd name="connsiteY149" fmla="*/ 115849 h 126254"/>
                <a:gd name="connsiteX150" fmla="*/ 34251 w 173734"/>
                <a:gd name="connsiteY150" fmla="*/ 116632 h 126254"/>
                <a:gd name="connsiteX151" fmla="*/ 29471 w 173734"/>
                <a:gd name="connsiteY151" fmla="*/ 118361 h 126254"/>
                <a:gd name="connsiteX152" fmla="*/ 27585 w 173734"/>
                <a:gd name="connsiteY152" fmla="*/ 119206 h 126254"/>
                <a:gd name="connsiteX153" fmla="*/ 26154 w 173734"/>
                <a:gd name="connsiteY153" fmla="*/ 121365 h 126254"/>
                <a:gd name="connsiteX154" fmla="*/ 24526 w 173734"/>
                <a:gd name="connsiteY154" fmla="*/ 121318 h 126254"/>
                <a:gd name="connsiteX155" fmla="*/ 22907 w 173734"/>
                <a:gd name="connsiteY155" fmla="*/ 120630 h 126254"/>
                <a:gd name="connsiteX156" fmla="*/ 21890 w 173734"/>
                <a:gd name="connsiteY156" fmla="*/ 119652 h 126254"/>
                <a:gd name="connsiteX157" fmla="*/ 19707 w 173734"/>
                <a:gd name="connsiteY157" fmla="*/ 119863 h 126254"/>
                <a:gd name="connsiteX158" fmla="*/ 17603 w 173734"/>
                <a:gd name="connsiteY158" fmla="*/ 118916 h 126254"/>
                <a:gd name="connsiteX159" fmla="*/ 15569 w 173734"/>
                <a:gd name="connsiteY159" fmla="*/ 117046 h 126254"/>
                <a:gd name="connsiteX160" fmla="*/ 14066 w 173734"/>
                <a:gd name="connsiteY160" fmla="*/ 116428 h 126254"/>
                <a:gd name="connsiteX161" fmla="*/ 12150 w 173734"/>
                <a:gd name="connsiteY161" fmla="*/ 115075 h 126254"/>
                <a:gd name="connsiteX162" fmla="*/ 11626 w 173734"/>
                <a:gd name="connsiteY162" fmla="*/ 112493 h 126254"/>
                <a:gd name="connsiteX163" fmla="*/ 10413 w 173734"/>
                <a:gd name="connsiteY163" fmla="*/ 110686 h 126254"/>
                <a:gd name="connsiteX164" fmla="*/ 9302 w 173734"/>
                <a:gd name="connsiteY164" fmla="*/ 108167 h 126254"/>
                <a:gd name="connsiteX165" fmla="*/ 7643 w 173734"/>
                <a:gd name="connsiteY165" fmla="*/ 107040 h 126254"/>
                <a:gd name="connsiteX166" fmla="*/ 5735 w 173734"/>
                <a:gd name="connsiteY166" fmla="*/ 106438 h 126254"/>
                <a:gd name="connsiteX167" fmla="*/ 3098 w 173734"/>
                <a:gd name="connsiteY167" fmla="*/ 106563 h 126254"/>
                <a:gd name="connsiteX168" fmla="*/ 1369 w 173734"/>
                <a:gd name="connsiteY168" fmla="*/ 105554 h 126254"/>
                <a:gd name="connsiteX169" fmla="*/ 0 w 173734"/>
                <a:gd name="connsiteY169" fmla="*/ 104083 h 126254"/>
                <a:gd name="connsiteX170" fmla="*/ 360 w 173734"/>
                <a:gd name="connsiteY170" fmla="*/ 102808 h 126254"/>
                <a:gd name="connsiteX171" fmla="*/ 978 w 173734"/>
                <a:gd name="connsiteY171" fmla="*/ 100993 h 126254"/>
                <a:gd name="connsiteX172" fmla="*/ 1048 w 173734"/>
                <a:gd name="connsiteY172" fmla="*/ 99248 h 126254"/>
                <a:gd name="connsiteX173" fmla="*/ 1455 w 173734"/>
                <a:gd name="connsiteY173" fmla="*/ 96416 h 126254"/>
                <a:gd name="connsiteX174" fmla="*/ 1205 w 173734"/>
                <a:gd name="connsiteY174" fmla="*/ 92872 h 126254"/>
                <a:gd name="connsiteX175" fmla="*/ 727 w 173734"/>
                <a:gd name="connsiteY175" fmla="*/ 90400 h 126254"/>
                <a:gd name="connsiteX176" fmla="*/ 2183 w 173734"/>
                <a:gd name="connsiteY176" fmla="*/ 89367 h 126254"/>
                <a:gd name="connsiteX177" fmla="*/ 3865 w 173734"/>
                <a:gd name="connsiteY177" fmla="*/ 88444 h 126254"/>
                <a:gd name="connsiteX178" fmla="*/ 4913 w 173734"/>
                <a:gd name="connsiteY178" fmla="*/ 86762 h 126254"/>
                <a:gd name="connsiteX179" fmla="*/ 6001 w 173734"/>
                <a:gd name="connsiteY179" fmla="*/ 82983 h 126254"/>
                <a:gd name="connsiteX180" fmla="*/ 6454 w 173734"/>
                <a:gd name="connsiteY180" fmla="*/ 79721 h 126254"/>
                <a:gd name="connsiteX181" fmla="*/ 6118 w 173734"/>
                <a:gd name="connsiteY181" fmla="*/ 78508 h 126254"/>
                <a:gd name="connsiteX182" fmla="*/ 5562 w 173734"/>
                <a:gd name="connsiteY182" fmla="*/ 77546 h 126254"/>
                <a:gd name="connsiteX183" fmla="*/ 5116 w 173734"/>
                <a:gd name="connsiteY183" fmla="*/ 76138 h 126254"/>
                <a:gd name="connsiteX184" fmla="*/ 4858 w 173734"/>
                <a:gd name="connsiteY184" fmla="*/ 74416 h 126254"/>
                <a:gd name="connsiteX185" fmla="*/ 5163 w 173734"/>
                <a:gd name="connsiteY185" fmla="*/ 72914 h 126254"/>
                <a:gd name="connsiteX186" fmla="*/ 6439 w 173734"/>
                <a:gd name="connsiteY186" fmla="*/ 71522 h 126254"/>
                <a:gd name="connsiteX187" fmla="*/ 8034 w 173734"/>
                <a:gd name="connsiteY187" fmla="*/ 70364 h 126254"/>
                <a:gd name="connsiteX188" fmla="*/ 9169 w 173734"/>
                <a:gd name="connsiteY188" fmla="*/ 69801 h 126254"/>
                <a:gd name="connsiteX189" fmla="*/ 12173 w 173734"/>
                <a:gd name="connsiteY189" fmla="*/ 69222 h 126254"/>
                <a:gd name="connsiteX190" fmla="*/ 15928 w 173734"/>
                <a:gd name="connsiteY190" fmla="*/ 68361 h 126254"/>
                <a:gd name="connsiteX191" fmla="*/ 18096 w 173734"/>
                <a:gd name="connsiteY191" fmla="*/ 67375 h 126254"/>
                <a:gd name="connsiteX192" fmla="*/ 19676 w 173734"/>
                <a:gd name="connsiteY192" fmla="*/ 66397 h 126254"/>
                <a:gd name="connsiteX193" fmla="*/ 20560 w 173734"/>
                <a:gd name="connsiteY193" fmla="*/ 65615 h 126254"/>
                <a:gd name="connsiteX194" fmla="*/ 21460 w 173734"/>
                <a:gd name="connsiteY194" fmla="*/ 64027 h 126254"/>
                <a:gd name="connsiteX195" fmla="*/ 22915 w 173734"/>
                <a:gd name="connsiteY195" fmla="*/ 62791 h 126254"/>
                <a:gd name="connsiteX196" fmla="*/ 24041 w 173734"/>
                <a:gd name="connsiteY196" fmla="*/ 61539 h 126254"/>
                <a:gd name="connsiteX197" fmla="*/ 24198 w 173734"/>
                <a:gd name="connsiteY197" fmla="*/ 58073 h 126254"/>
                <a:gd name="connsiteX198" fmla="*/ 24190 w 173734"/>
                <a:gd name="connsiteY198" fmla="*/ 56094 h 126254"/>
                <a:gd name="connsiteX199" fmla="*/ 23353 w 173734"/>
                <a:gd name="connsiteY199" fmla="*/ 54999 h 126254"/>
                <a:gd name="connsiteX200" fmla="*/ 22899 w 173734"/>
                <a:gd name="connsiteY200" fmla="*/ 54068 h 126254"/>
                <a:gd name="connsiteX201" fmla="*/ 28462 w 173734"/>
                <a:gd name="connsiteY201" fmla="*/ 51345 h 126254"/>
                <a:gd name="connsiteX202" fmla="*/ 28501 w 173734"/>
                <a:gd name="connsiteY202" fmla="*/ 49428 h 126254"/>
                <a:gd name="connsiteX203" fmla="*/ 27726 w 173734"/>
                <a:gd name="connsiteY203" fmla="*/ 47285 h 126254"/>
                <a:gd name="connsiteX204" fmla="*/ 26639 w 173734"/>
                <a:gd name="connsiteY204" fmla="*/ 45556 h 126254"/>
                <a:gd name="connsiteX205" fmla="*/ 26232 w 173734"/>
                <a:gd name="connsiteY205" fmla="*/ 44069 h 126254"/>
                <a:gd name="connsiteX206" fmla="*/ 27773 w 173734"/>
                <a:gd name="connsiteY206" fmla="*/ 42309 h 126254"/>
                <a:gd name="connsiteX207" fmla="*/ 29142 w 173734"/>
                <a:gd name="connsiteY207" fmla="*/ 40987 h 126254"/>
                <a:gd name="connsiteX208" fmla="*/ 30136 w 173734"/>
                <a:gd name="connsiteY208" fmla="*/ 39868 h 126254"/>
                <a:gd name="connsiteX209" fmla="*/ 32326 w 173734"/>
                <a:gd name="connsiteY209" fmla="*/ 38163 h 126254"/>
                <a:gd name="connsiteX210" fmla="*/ 34611 w 173734"/>
                <a:gd name="connsiteY210" fmla="*/ 37717 h 126254"/>
                <a:gd name="connsiteX211" fmla="*/ 36668 w 173734"/>
                <a:gd name="connsiteY211" fmla="*/ 38358 h 126254"/>
                <a:gd name="connsiteX212" fmla="*/ 42763 w 173734"/>
                <a:gd name="connsiteY212" fmla="*/ 42379 h 126254"/>
                <a:gd name="connsiteX213" fmla="*/ 43819 w 173734"/>
                <a:gd name="connsiteY213" fmla="*/ 42638 h 126254"/>
                <a:gd name="connsiteX214" fmla="*/ 45086 w 173734"/>
                <a:gd name="connsiteY214" fmla="*/ 42332 h 126254"/>
                <a:gd name="connsiteX215" fmla="*/ 46698 w 173734"/>
                <a:gd name="connsiteY215" fmla="*/ 41269 h 126254"/>
                <a:gd name="connsiteX216" fmla="*/ 48779 w 173734"/>
                <a:gd name="connsiteY216" fmla="*/ 40439 h 126254"/>
                <a:gd name="connsiteX217" fmla="*/ 49546 w 173734"/>
                <a:gd name="connsiteY217" fmla="*/ 37748 h 126254"/>
                <a:gd name="connsiteX218" fmla="*/ 49475 w 173734"/>
                <a:gd name="connsiteY218" fmla="*/ 33789 h 126254"/>
                <a:gd name="connsiteX219" fmla="*/ 49952 w 173734"/>
                <a:gd name="connsiteY219" fmla="*/ 31974 h 126254"/>
                <a:gd name="connsiteX220" fmla="*/ 51048 w 173734"/>
                <a:gd name="connsiteY220" fmla="*/ 31646 h 126254"/>
                <a:gd name="connsiteX221" fmla="*/ 54553 w 173734"/>
                <a:gd name="connsiteY221" fmla="*/ 32405 h 126254"/>
                <a:gd name="connsiteX222" fmla="*/ 55468 w 173734"/>
                <a:gd name="connsiteY222" fmla="*/ 32444 h 126254"/>
                <a:gd name="connsiteX223" fmla="*/ 56485 w 173734"/>
                <a:gd name="connsiteY223" fmla="*/ 32193 h 126254"/>
                <a:gd name="connsiteX224" fmla="*/ 57228 w 173734"/>
                <a:gd name="connsiteY224" fmla="*/ 31497 h 126254"/>
                <a:gd name="connsiteX225" fmla="*/ 57197 w 173734"/>
                <a:gd name="connsiteY225" fmla="*/ 30214 h 126254"/>
                <a:gd name="connsiteX226" fmla="*/ 57033 w 173734"/>
                <a:gd name="connsiteY226" fmla="*/ 29080 h 126254"/>
                <a:gd name="connsiteX227" fmla="*/ 58175 w 173734"/>
                <a:gd name="connsiteY227" fmla="*/ 25403 h 126254"/>
                <a:gd name="connsiteX228" fmla="*/ 60264 w 173734"/>
                <a:gd name="connsiteY228" fmla="*/ 22633 h 126254"/>
                <a:gd name="connsiteX229" fmla="*/ 64481 w 173734"/>
                <a:gd name="connsiteY229" fmla="*/ 19175 h 126254"/>
                <a:gd name="connsiteX230" fmla="*/ 65795 w 173734"/>
                <a:gd name="connsiteY230" fmla="*/ 18479 h 126254"/>
                <a:gd name="connsiteX231" fmla="*/ 67320 w 173734"/>
                <a:gd name="connsiteY231" fmla="*/ 18127 h 126254"/>
                <a:gd name="connsiteX232" fmla="*/ 74878 w 173734"/>
                <a:gd name="connsiteY232" fmla="*/ 20505 h 126254"/>
                <a:gd name="connsiteX233" fmla="*/ 76106 w 173734"/>
                <a:gd name="connsiteY233" fmla="*/ 19918 h 126254"/>
                <a:gd name="connsiteX234" fmla="*/ 77953 w 173734"/>
                <a:gd name="connsiteY234" fmla="*/ 14020 h 126254"/>
                <a:gd name="connsiteX235" fmla="*/ 80002 w 173734"/>
                <a:gd name="connsiteY235" fmla="*/ 13456 h 126254"/>
                <a:gd name="connsiteX236" fmla="*/ 82459 w 173734"/>
                <a:gd name="connsiteY236" fmla="*/ 13355 h 126254"/>
                <a:gd name="connsiteX237" fmla="*/ 84055 w 173734"/>
                <a:gd name="connsiteY237" fmla="*/ 12846 h 126254"/>
                <a:gd name="connsiteX238" fmla="*/ 84884 w 173734"/>
                <a:gd name="connsiteY238" fmla="*/ 12439 h 126254"/>
                <a:gd name="connsiteX239" fmla="*/ 88483 w 173734"/>
                <a:gd name="connsiteY239" fmla="*/ 10194 h 126254"/>
                <a:gd name="connsiteX240" fmla="*/ 94820 w 173734"/>
                <a:gd name="connsiteY240" fmla="*/ 7143 h 126254"/>
                <a:gd name="connsiteX241" fmla="*/ 98231 w 173734"/>
                <a:gd name="connsiteY241" fmla="*/ 5828 h 126254"/>
                <a:gd name="connsiteX242" fmla="*/ 98896 w 173734"/>
                <a:gd name="connsiteY242" fmla="*/ 5336 h 126254"/>
                <a:gd name="connsiteX243" fmla="*/ 101337 w 173734"/>
                <a:gd name="connsiteY243" fmla="*/ 3168 h 126254"/>
                <a:gd name="connsiteX244" fmla="*/ 104576 w 173734"/>
                <a:gd name="connsiteY244" fmla="*/ 681 h 126254"/>
                <a:gd name="connsiteX245" fmla="*/ 106641 w 173734"/>
                <a:gd name="connsiteY245" fmla="*/ 180 h 126254"/>
                <a:gd name="connsiteX246" fmla="*/ 109497 w 173734"/>
                <a:gd name="connsiteY246" fmla="*/ 0 h 126254"/>
                <a:gd name="connsiteX247" fmla="*/ 111296 w 173734"/>
                <a:gd name="connsiteY247" fmla="*/ 407 h 126254"/>
                <a:gd name="connsiteX248" fmla="*/ 111781 w 173734"/>
                <a:gd name="connsiteY248" fmla="*/ 1111 h 126254"/>
                <a:gd name="connsiteX249" fmla="*/ 112376 w 173734"/>
                <a:gd name="connsiteY249" fmla="*/ 1471 h 126254"/>
                <a:gd name="connsiteX250" fmla="*/ 116100 w 173734"/>
                <a:gd name="connsiteY250" fmla="*/ 414 h 126254"/>
                <a:gd name="connsiteX251" fmla="*/ 121435 w 173734"/>
                <a:gd name="connsiteY251" fmla="*/ 2097 h 126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</a:cxnLst>
              <a:rect l="l" t="t" r="r" b="b"/>
              <a:pathLst>
                <a:path w="173734" h="126254">
                  <a:moveTo>
                    <a:pt x="126051" y="3755"/>
                  </a:moveTo>
                  <a:lnTo>
                    <a:pt x="125746" y="4803"/>
                  </a:lnTo>
                  <a:lnTo>
                    <a:pt x="125730" y="6658"/>
                  </a:lnTo>
                  <a:lnTo>
                    <a:pt x="125339" y="9591"/>
                  </a:lnTo>
                  <a:lnTo>
                    <a:pt x="124870" y="13104"/>
                  </a:lnTo>
                  <a:lnTo>
                    <a:pt x="126779" y="15373"/>
                  </a:lnTo>
                  <a:lnTo>
                    <a:pt x="129063" y="17814"/>
                  </a:lnTo>
                  <a:lnTo>
                    <a:pt x="129673" y="18760"/>
                  </a:lnTo>
                  <a:lnTo>
                    <a:pt x="129063" y="21162"/>
                  </a:lnTo>
                  <a:lnTo>
                    <a:pt x="129493" y="22570"/>
                  </a:lnTo>
                  <a:lnTo>
                    <a:pt x="130698" y="24918"/>
                  </a:lnTo>
                  <a:lnTo>
                    <a:pt x="132748" y="27898"/>
                  </a:lnTo>
                  <a:lnTo>
                    <a:pt x="134853" y="30957"/>
                  </a:lnTo>
                  <a:lnTo>
                    <a:pt x="136307" y="31356"/>
                  </a:lnTo>
                  <a:lnTo>
                    <a:pt x="137692" y="31607"/>
                  </a:lnTo>
                  <a:lnTo>
                    <a:pt x="138537" y="32154"/>
                  </a:lnTo>
                  <a:lnTo>
                    <a:pt x="139766" y="32686"/>
                  </a:lnTo>
                  <a:lnTo>
                    <a:pt x="140994" y="33030"/>
                  </a:lnTo>
                  <a:lnTo>
                    <a:pt x="142058" y="33703"/>
                  </a:lnTo>
                  <a:lnTo>
                    <a:pt x="142739" y="34361"/>
                  </a:lnTo>
                  <a:lnTo>
                    <a:pt x="143623" y="36246"/>
                  </a:lnTo>
                  <a:lnTo>
                    <a:pt x="145993" y="37490"/>
                  </a:lnTo>
                  <a:lnTo>
                    <a:pt x="147652" y="38718"/>
                  </a:lnTo>
                  <a:lnTo>
                    <a:pt x="146987" y="39344"/>
                  </a:lnTo>
                  <a:lnTo>
                    <a:pt x="144921" y="39094"/>
                  </a:lnTo>
                  <a:lnTo>
                    <a:pt x="142981" y="38554"/>
                  </a:lnTo>
                  <a:lnTo>
                    <a:pt x="142723" y="39461"/>
                  </a:lnTo>
                  <a:lnTo>
                    <a:pt x="142645" y="42919"/>
                  </a:lnTo>
                  <a:lnTo>
                    <a:pt x="142950" y="45791"/>
                  </a:lnTo>
                  <a:lnTo>
                    <a:pt x="143403" y="46174"/>
                  </a:lnTo>
                  <a:lnTo>
                    <a:pt x="145359" y="46706"/>
                  </a:lnTo>
                  <a:lnTo>
                    <a:pt x="150014" y="50438"/>
                  </a:lnTo>
                  <a:lnTo>
                    <a:pt x="154223" y="53974"/>
                  </a:lnTo>
                  <a:lnTo>
                    <a:pt x="155639" y="54889"/>
                  </a:lnTo>
                  <a:lnTo>
                    <a:pt x="157963" y="55233"/>
                  </a:lnTo>
                  <a:lnTo>
                    <a:pt x="160576" y="55382"/>
                  </a:lnTo>
                  <a:lnTo>
                    <a:pt x="161695" y="55053"/>
                  </a:lnTo>
                  <a:lnTo>
                    <a:pt x="164222" y="53278"/>
                  </a:lnTo>
                  <a:lnTo>
                    <a:pt x="165567" y="53082"/>
                  </a:lnTo>
                  <a:lnTo>
                    <a:pt x="166811" y="53129"/>
                  </a:lnTo>
                  <a:lnTo>
                    <a:pt x="167484" y="53411"/>
                  </a:lnTo>
                  <a:lnTo>
                    <a:pt x="168697" y="54866"/>
                  </a:lnTo>
                  <a:lnTo>
                    <a:pt x="169831" y="57056"/>
                  </a:lnTo>
                  <a:lnTo>
                    <a:pt x="170152" y="58676"/>
                  </a:lnTo>
                  <a:lnTo>
                    <a:pt x="170050" y="59544"/>
                  </a:lnTo>
                  <a:lnTo>
                    <a:pt x="169667" y="59873"/>
                  </a:lnTo>
                  <a:lnTo>
                    <a:pt x="167594" y="60287"/>
                  </a:lnTo>
                  <a:lnTo>
                    <a:pt x="166694" y="60616"/>
                  </a:lnTo>
                  <a:lnTo>
                    <a:pt x="166475" y="61085"/>
                  </a:lnTo>
                  <a:lnTo>
                    <a:pt x="166795" y="62173"/>
                  </a:lnTo>
                  <a:lnTo>
                    <a:pt x="167195" y="62877"/>
                  </a:lnTo>
                  <a:lnTo>
                    <a:pt x="169455" y="66030"/>
                  </a:lnTo>
                  <a:lnTo>
                    <a:pt x="172726" y="70286"/>
                  </a:lnTo>
                  <a:lnTo>
                    <a:pt x="173735" y="71373"/>
                  </a:lnTo>
                  <a:lnTo>
                    <a:pt x="173164" y="72641"/>
                  </a:lnTo>
                  <a:lnTo>
                    <a:pt x="171497" y="75958"/>
                  </a:lnTo>
                  <a:lnTo>
                    <a:pt x="170254" y="77342"/>
                  </a:lnTo>
                  <a:lnTo>
                    <a:pt x="164754" y="82036"/>
                  </a:lnTo>
                  <a:lnTo>
                    <a:pt x="162062" y="81481"/>
                  </a:lnTo>
                  <a:lnTo>
                    <a:pt x="156406" y="82428"/>
                  </a:lnTo>
                  <a:lnTo>
                    <a:pt x="155561" y="81348"/>
                  </a:lnTo>
                  <a:lnTo>
                    <a:pt x="154239" y="81207"/>
                  </a:lnTo>
                  <a:lnTo>
                    <a:pt x="152604" y="81395"/>
                  </a:lnTo>
                  <a:lnTo>
                    <a:pt x="152009" y="81802"/>
                  </a:lnTo>
                  <a:lnTo>
                    <a:pt x="151829" y="82263"/>
                  </a:lnTo>
                  <a:lnTo>
                    <a:pt x="151243" y="82913"/>
                  </a:lnTo>
                  <a:lnTo>
                    <a:pt x="150194" y="84775"/>
                  </a:lnTo>
                  <a:lnTo>
                    <a:pt x="149388" y="85244"/>
                  </a:lnTo>
                  <a:lnTo>
                    <a:pt x="148387" y="85533"/>
                  </a:lnTo>
                  <a:lnTo>
                    <a:pt x="147151" y="85494"/>
                  </a:lnTo>
                  <a:lnTo>
                    <a:pt x="146431" y="85737"/>
                  </a:lnTo>
                  <a:lnTo>
                    <a:pt x="146431" y="86660"/>
                  </a:lnTo>
                  <a:lnTo>
                    <a:pt x="146212" y="87458"/>
                  </a:lnTo>
                  <a:lnTo>
                    <a:pt x="145375" y="87865"/>
                  </a:lnTo>
                  <a:lnTo>
                    <a:pt x="145023" y="88757"/>
                  </a:lnTo>
                  <a:lnTo>
                    <a:pt x="145085" y="89641"/>
                  </a:lnTo>
                  <a:lnTo>
                    <a:pt x="144601" y="90048"/>
                  </a:lnTo>
                  <a:lnTo>
                    <a:pt x="143536" y="89829"/>
                  </a:lnTo>
                  <a:lnTo>
                    <a:pt x="142903" y="89578"/>
                  </a:lnTo>
                  <a:lnTo>
                    <a:pt x="142308" y="90720"/>
                  </a:lnTo>
                  <a:lnTo>
                    <a:pt x="141573" y="91495"/>
                  </a:lnTo>
                  <a:lnTo>
                    <a:pt x="141049" y="91487"/>
                  </a:lnTo>
                  <a:lnTo>
                    <a:pt x="135392" y="91714"/>
                  </a:lnTo>
                  <a:lnTo>
                    <a:pt x="133335" y="92324"/>
                  </a:lnTo>
                  <a:lnTo>
                    <a:pt x="132099" y="92340"/>
                  </a:lnTo>
                  <a:lnTo>
                    <a:pt x="132052" y="91824"/>
                  </a:lnTo>
                  <a:lnTo>
                    <a:pt x="131903" y="91519"/>
                  </a:lnTo>
                  <a:lnTo>
                    <a:pt x="124768" y="89789"/>
                  </a:lnTo>
                  <a:lnTo>
                    <a:pt x="119769" y="88765"/>
                  </a:lnTo>
                  <a:lnTo>
                    <a:pt x="114699" y="87630"/>
                  </a:lnTo>
                  <a:lnTo>
                    <a:pt x="114410" y="88694"/>
                  </a:lnTo>
                  <a:lnTo>
                    <a:pt x="113682" y="89383"/>
                  </a:lnTo>
                  <a:lnTo>
                    <a:pt x="112587" y="89430"/>
                  </a:lnTo>
                  <a:lnTo>
                    <a:pt x="111828" y="89265"/>
                  </a:lnTo>
                  <a:lnTo>
                    <a:pt x="111319" y="90087"/>
                  </a:lnTo>
                  <a:lnTo>
                    <a:pt x="110475" y="91174"/>
                  </a:lnTo>
                  <a:lnTo>
                    <a:pt x="109301" y="91698"/>
                  </a:lnTo>
                  <a:lnTo>
                    <a:pt x="108151" y="92371"/>
                  </a:lnTo>
                  <a:lnTo>
                    <a:pt x="107502" y="92958"/>
                  </a:lnTo>
                  <a:lnTo>
                    <a:pt x="107032" y="92966"/>
                  </a:lnTo>
                  <a:lnTo>
                    <a:pt x="105874" y="91589"/>
                  </a:lnTo>
                  <a:lnTo>
                    <a:pt x="104333" y="91448"/>
                  </a:lnTo>
                  <a:lnTo>
                    <a:pt x="101454" y="91675"/>
                  </a:lnTo>
                  <a:lnTo>
                    <a:pt x="100156" y="91299"/>
                  </a:lnTo>
                  <a:lnTo>
                    <a:pt x="98387" y="91120"/>
                  </a:lnTo>
                  <a:lnTo>
                    <a:pt x="94210" y="91401"/>
                  </a:lnTo>
                  <a:lnTo>
                    <a:pt x="87536" y="90838"/>
                  </a:lnTo>
                  <a:lnTo>
                    <a:pt x="86441" y="91143"/>
                  </a:lnTo>
                  <a:lnTo>
                    <a:pt x="86152" y="91393"/>
                  </a:lnTo>
                  <a:lnTo>
                    <a:pt x="79541" y="91456"/>
                  </a:lnTo>
                  <a:lnTo>
                    <a:pt x="72273" y="91526"/>
                  </a:lnTo>
                  <a:lnTo>
                    <a:pt x="66186" y="91589"/>
                  </a:lnTo>
                  <a:lnTo>
                    <a:pt x="60858" y="91644"/>
                  </a:lnTo>
                  <a:lnTo>
                    <a:pt x="60851" y="91409"/>
                  </a:lnTo>
                  <a:lnTo>
                    <a:pt x="59137" y="91378"/>
                  </a:lnTo>
                  <a:lnTo>
                    <a:pt x="58949" y="91839"/>
                  </a:lnTo>
                  <a:lnTo>
                    <a:pt x="57439" y="97378"/>
                  </a:lnTo>
                  <a:lnTo>
                    <a:pt x="57275" y="100390"/>
                  </a:lnTo>
                  <a:lnTo>
                    <a:pt x="58081" y="102260"/>
                  </a:lnTo>
                  <a:lnTo>
                    <a:pt x="58981" y="103449"/>
                  </a:lnTo>
                  <a:lnTo>
                    <a:pt x="59990" y="103942"/>
                  </a:lnTo>
                  <a:lnTo>
                    <a:pt x="60092" y="104615"/>
                  </a:lnTo>
                  <a:lnTo>
                    <a:pt x="59278" y="105483"/>
                  </a:lnTo>
                  <a:lnTo>
                    <a:pt x="59349" y="106367"/>
                  </a:lnTo>
                  <a:lnTo>
                    <a:pt x="60303" y="107283"/>
                  </a:lnTo>
                  <a:lnTo>
                    <a:pt x="60538" y="108253"/>
                  </a:lnTo>
                  <a:lnTo>
                    <a:pt x="60053" y="109262"/>
                  </a:lnTo>
                  <a:lnTo>
                    <a:pt x="60170" y="111687"/>
                  </a:lnTo>
                  <a:lnTo>
                    <a:pt x="60874" y="115529"/>
                  </a:lnTo>
                  <a:lnTo>
                    <a:pt x="60898" y="118016"/>
                  </a:lnTo>
                  <a:lnTo>
                    <a:pt x="60225" y="119151"/>
                  </a:lnTo>
                  <a:lnTo>
                    <a:pt x="60545" y="121099"/>
                  </a:lnTo>
                  <a:lnTo>
                    <a:pt x="61852" y="123845"/>
                  </a:lnTo>
                  <a:lnTo>
                    <a:pt x="62087" y="125003"/>
                  </a:lnTo>
                  <a:lnTo>
                    <a:pt x="61617" y="125543"/>
                  </a:lnTo>
                  <a:lnTo>
                    <a:pt x="60530" y="126255"/>
                  </a:lnTo>
                  <a:lnTo>
                    <a:pt x="59427" y="126231"/>
                  </a:lnTo>
                  <a:lnTo>
                    <a:pt x="58144" y="124573"/>
                  </a:lnTo>
                  <a:lnTo>
                    <a:pt x="57580" y="123829"/>
                  </a:lnTo>
                  <a:lnTo>
                    <a:pt x="56548" y="122139"/>
                  </a:lnTo>
                  <a:lnTo>
                    <a:pt x="55664" y="120450"/>
                  </a:lnTo>
                  <a:lnTo>
                    <a:pt x="54474" y="119706"/>
                  </a:lnTo>
                  <a:lnTo>
                    <a:pt x="53301" y="119018"/>
                  </a:lnTo>
                  <a:lnTo>
                    <a:pt x="51877" y="116866"/>
                  </a:lnTo>
                  <a:lnTo>
                    <a:pt x="50500" y="115842"/>
                  </a:lnTo>
                  <a:lnTo>
                    <a:pt x="49045" y="116131"/>
                  </a:lnTo>
                  <a:lnTo>
                    <a:pt x="46925" y="115732"/>
                  </a:lnTo>
                  <a:lnTo>
                    <a:pt x="42645" y="115200"/>
                  </a:lnTo>
                  <a:lnTo>
                    <a:pt x="38045" y="115357"/>
                  </a:lnTo>
                  <a:lnTo>
                    <a:pt x="36136" y="115849"/>
                  </a:lnTo>
                  <a:lnTo>
                    <a:pt x="34251" y="116632"/>
                  </a:lnTo>
                  <a:lnTo>
                    <a:pt x="29471" y="118361"/>
                  </a:lnTo>
                  <a:lnTo>
                    <a:pt x="27585" y="119206"/>
                  </a:lnTo>
                  <a:lnTo>
                    <a:pt x="26154" y="121365"/>
                  </a:lnTo>
                  <a:lnTo>
                    <a:pt x="24526" y="121318"/>
                  </a:lnTo>
                  <a:lnTo>
                    <a:pt x="22907" y="120630"/>
                  </a:lnTo>
                  <a:lnTo>
                    <a:pt x="21890" y="119652"/>
                  </a:lnTo>
                  <a:lnTo>
                    <a:pt x="19707" y="119863"/>
                  </a:lnTo>
                  <a:lnTo>
                    <a:pt x="17603" y="118916"/>
                  </a:lnTo>
                  <a:lnTo>
                    <a:pt x="15569" y="117046"/>
                  </a:lnTo>
                  <a:lnTo>
                    <a:pt x="14066" y="116428"/>
                  </a:lnTo>
                  <a:lnTo>
                    <a:pt x="12150" y="115075"/>
                  </a:lnTo>
                  <a:lnTo>
                    <a:pt x="11626" y="112493"/>
                  </a:lnTo>
                  <a:lnTo>
                    <a:pt x="10413" y="110686"/>
                  </a:lnTo>
                  <a:lnTo>
                    <a:pt x="9302" y="108167"/>
                  </a:lnTo>
                  <a:lnTo>
                    <a:pt x="7643" y="107040"/>
                  </a:lnTo>
                  <a:lnTo>
                    <a:pt x="5735" y="106438"/>
                  </a:lnTo>
                  <a:lnTo>
                    <a:pt x="3098" y="106563"/>
                  </a:lnTo>
                  <a:lnTo>
                    <a:pt x="1369" y="105554"/>
                  </a:lnTo>
                  <a:lnTo>
                    <a:pt x="0" y="104083"/>
                  </a:lnTo>
                  <a:lnTo>
                    <a:pt x="360" y="102808"/>
                  </a:lnTo>
                  <a:lnTo>
                    <a:pt x="978" y="100993"/>
                  </a:lnTo>
                  <a:lnTo>
                    <a:pt x="1048" y="99248"/>
                  </a:lnTo>
                  <a:lnTo>
                    <a:pt x="1455" y="96416"/>
                  </a:lnTo>
                  <a:lnTo>
                    <a:pt x="1205" y="92872"/>
                  </a:lnTo>
                  <a:lnTo>
                    <a:pt x="727" y="90400"/>
                  </a:lnTo>
                  <a:lnTo>
                    <a:pt x="2183" y="89367"/>
                  </a:lnTo>
                  <a:lnTo>
                    <a:pt x="3865" y="88444"/>
                  </a:lnTo>
                  <a:lnTo>
                    <a:pt x="4913" y="86762"/>
                  </a:lnTo>
                  <a:lnTo>
                    <a:pt x="6001" y="82983"/>
                  </a:lnTo>
                  <a:lnTo>
                    <a:pt x="6454" y="79721"/>
                  </a:lnTo>
                  <a:lnTo>
                    <a:pt x="6118" y="78508"/>
                  </a:lnTo>
                  <a:lnTo>
                    <a:pt x="5562" y="77546"/>
                  </a:lnTo>
                  <a:lnTo>
                    <a:pt x="5116" y="76138"/>
                  </a:lnTo>
                  <a:lnTo>
                    <a:pt x="4858" y="74416"/>
                  </a:lnTo>
                  <a:lnTo>
                    <a:pt x="5163" y="72914"/>
                  </a:lnTo>
                  <a:lnTo>
                    <a:pt x="6439" y="71522"/>
                  </a:lnTo>
                  <a:lnTo>
                    <a:pt x="8034" y="70364"/>
                  </a:lnTo>
                  <a:lnTo>
                    <a:pt x="9169" y="69801"/>
                  </a:lnTo>
                  <a:lnTo>
                    <a:pt x="12173" y="69222"/>
                  </a:lnTo>
                  <a:lnTo>
                    <a:pt x="15928" y="68361"/>
                  </a:lnTo>
                  <a:lnTo>
                    <a:pt x="18096" y="67375"/>
                  </a:lnTo>
                  <a:lnTo>
                    <a:pt x="19676" y="66397"/>
                  </a:lnTo>
                  <a:lnTo>
                    <a:pt x="20560" y="65615"/>
                  </a:lnTo>
                  <a:lnTo>
                    <a:pt x="21460" y="64027"/>
                  </a:lnTo>
                  <a:lnTo>
                    <a:pt x="22915" y="62791"/>
                  </a:lnTo>
                  <a:lnTo>
                    <a:pt x="24041" y="61539"/>
                  </a:lnTo>
                  <a:lnTo>
                    <a:pt x="24198" y="58073"/>
                  </a:lnTo>
                  <a:lnTo>
                    <a:pt x="24190" y="56094"/>
                  </a:lnTo>
                  <a:lnTo>
                    <a:pt x="23353" y="54999"/>
                  </a:lnTo>
                  <a:lnTo>
                    <a:pt x="22899" y="54068"/>
                  </a:lnTo>
                  <a:lnTo>
                    <a:pt x="28462" y="51345"/>
                  </a:lnTo>
                  <a:lnTo>
                    <a:pt x="28501" y="49428"/>
                  </a:lnTo>
                  <a:lnTo>
                    <a:pt x="27726" y="47285"/>
                  </a:lnTo>
                  <a:lnTo>
                    <a:pt x="26639" y="45556"/>
                  </a:lnTo>
                  <a:lnTo>
                    <a:pt x="26232" y="44069"/>
                  </a:lnTo>
                  <a:lnTo>
                    <a:pt x="27773" y="42309"/>
                  </a:lnTo>
                  <a:lnTo>
                    <a:pt x="29142" y="40987"/>
                  </a:lnTo>
                  <a:lnTo>
                    <a:pt x="30136" y="39868"/>
                  </a:lnTo>
                  <a:lnTo>
                    <a:pt x="32326" y="38163"/>
                  </a:lnTo>
                  <a:lnTo>
                    <a:pt x="34611" y="37717"/>
                  </a:lnTo>
                  <a:lnTo>
                    <a:pt x="36668" y="38358"/>
                  </a:lnTo>
                  <a:lnTo>
                    <a:pt x="42763" y="42379"/>
                  </a:lnTo>
                  <a:lnTo>
                    <a:pt x="43819" y="42638"/>
                  </a:lnTo>
                  <a:lnTo>
                    <a:pt x="45086" y="42332"/>
                  </a:lnTo>
                  <a:lnTo>
                    <a:pt x="46698" y="41269"/>
                  </a:lnTo>
                  <a:lnTo>
                    <a:pt x="48779" y="40439"/>
                  </a:lnTo>
                  <a:lnTo>
                    <a:pt x="49546" y="37748"/>
                  </a:lnTo>
                  <a:lnTo>
                    <a:pt x="49475" y="33789"/>
                  </a:lnTo>
                  <a:lnTo>
                    <a:pt x="49952" y="31974"/>
                  </a:lnTo>
                  <a:lnTo>
                    <a:pt x="51048" y="31646"/>
                  </a:lnTo>
                  <a:lnTo>
                    <a:pt x="54553" y="32405"/>
                  </a:lnTo>
                  <a:lnTo>
                    <a:pt x="55468" y="32444"/>
                  </a:lnTo>
                  <a:lnTo>
                    <a:pt x="56485" y="32193"/>
                  </a:lnTo>
                  <a:lnTo>
                    <a:pt x="57228" y="31497"/>
                  </a:lnTo>
                  <a:lnTo>
                    <a:pt x="57197" y="30214"/>
                  </a:lnTo>
                  <a:lnTo>
                    <a:pt x="57033" y="29080"/>
                  </a:lnTo>
                  <a:lnTo>
                    <a:pt x="58175" y="25403"/>
                  </a:lnTo>
                  <a:lnTo>
                    <a:pt x="60264" y="22633"/>
                  </a:lnTo>
                  <a:lnTo>
                    <a:pt x="64481" y="19175"/>
                  </a:lnTo>
                  <a:lnTo>
                    <a:pt x="65795" y="18479"/>
                  </a:lnTo>
                  <a:lnTo>
                    <a:pt x="67320" y="18127"/>
                  </a:lnTo>
                  <a:lnTo>
                    <a:pt x="74878" y="20505"/>
                  </a:lnTo>
                  <a:lnTo>
                    <a:pt x="76106" y="19918"/>
                  </a:lnTo>
                  <a:lnTo>
                    <a:pt x="77953" y="14020"/>
                  </a:lnTo>
                  <a:lnTo>
                    <a:pt x="80002" y="13456"/>
                  </a:lnTo>
                  <a:lnTo>
                    <a:pt x="82459" y="13355"/>
                  </a:lnTo>
                  <a:lnTo>
                    <a:pt x="84055" y="12846"/>
                  </a:lnTo>
                  <a:lnTo>
                    <a:pt x="84884" y="12439"/>
                  </a:lnTo>
                  <a:lnTo>
                    <a:pt x="88483" y="10194"/>
                  </a:lnTo>
                  <a:lnTo>
                    <a:pt x="94820" y="7143"/>
                  </a:lnTo>
                  <a:lnTo>
                    <a:pt x="98231" y="5828"/>
                  </a:lnTo>
                  <a:lnTo>
                    <a:pt x="98896" y="5336"/>
                  </a:lnTo>
                  <a:lnTo>
                    <a:pt x="101337" y="3168"/>
                  </a:lnTo>
                  <a:lnTo>
                    <a:pt x="104576" y="681"/>
                  </a:lnTo>
                  <a:lnTo>
                    <a:pt x="106641" y="180"/>
                  </a:lnTo>
                  <a:lnTo>
                    <a:pt x="109497" y="0"/>
                  </a:lnTo>
                  <a:lnTo>
                    <a:pt x="111296" y="407"/>
                  </a:lnTo>
                  <a:lnTo>
                    <a:pt x="111781" y="1111"/>
                  </a:lnTo>
                  <a:lnTo>
                    <a:pt x="112376" y="1471"/>
                  </a:lnTo>
                  <a:lnTo>
                    <a:pt x="116100" y="414"/>
                  </a:lnTo>
                  <a:lnTo>
                    <a:pt x="121435" y="209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E42C63CF-DC5D-2A51-AF6B-246F3331FBE6}"/>
                </a:ext>
              </a:extLst>
            </p:cNvPr>
            <p:cNvSpPr>
              <a:spLocks/>
            </p:cNvSpPr>
            <p:nvPr/>
          </p:nvSpPr>
          <p:spPr>
            <a:xfrm>
              <a:off x="7741497" y="3569253"/>
              <a:ext cx="137035" cy="89218"/>
            </a:xfrm>
            <a:custGeom>
              <a:avLst/>
              <a:gdLst>
                <a:gd name="connsiteX0" fmla="*/ 137035 w 137035"/>
                <a:gd name="connsiteY0" fmla="*/ 15068 h 89218"/>
                <a:gd name="connsiteX1" fmla="*/ 136519 w 137035"/>
                <a:gd name="connsiteY1" fmla="*/ 22352 h 89218"/>
                <a:gd name="connsiteX2" fmla="*/ 134399 w 137035"/>
                <a:gd name="connsiteY2" fmla="*/ 25723 h 89218"/>
                <a:gd name="connsiteX3" fmla="*/ 131199 w 137035"/>
                <a:gd name="connsiteY3" fmla="*/ 24597 h 89218"/>
                <a:gd name="connsiteX4" fmla="*/ 127115 w 137035"/>
                <a:gd name="connsiteY4" fmla="*/ 25536 h 89218"/>
                <a:gd name="connsiteX5" fmla="*/ 124956 w 137035"/>
                <a:gd name="connsiteY5" fmla="*/ 29369 h 89218"/>
                <a:gd name="connsiteX6" fmla="*/ 123728 w 137035"/>
                <a:gd name="connsiteY6" fmla="*/ 30503 h 89218"/>
                <a:gd name="connsiteX7" fmla="*/ 122625 w 137035"/>
                <a:gd name="connsiteY7" fmla="*/ 31834 h 89218"/>
                <a:gd name="connsiteX8" fmla="*/ 121913 w 137035"/>
                <a:gd name="connsiteY8" fmla="*/ 36794 h 89218"/>
                <a:gd name="connsiteX9" fmla="*/ 121740 w 137035"/>
                <a:gd name="connsiteY9" fmla="*/ 44883 h 89218"/>
                <a:gd name="connsiteX10" fmla="*/ 120191 w 137035"/>
                <a:gd name="connsiteY10" fmla="*/ 45861 h 89218"/>
                <a:gd name="connsiteX11" fmla="*/ 118775 w 137035"/>
                <a:gd name="connsiteY11" fmla="*/ 46166 h 89218"/>
                <a:gd name="connsiteX12" fmla="*/ 112869 w 137035"/>
                <a:gd name="connsiteY12" fmla="*/ 53254 h 89218"/>
                <a:gd name="connsiteX13" fmla="*/ 116272 w 137035"/>
                <a:gd name="connsiteY13" fmla="*/ 55241 h 89218"/>
                <a:gd name="connsiteX14" fmla="*/ 117774 w 137035"/>
                <a:gd name="connsiteY14" fmla="*/ 56751 h 89218"/>
                <a:gd name="connsiteX15" fmla="*/ 120262 w 137035"/>
                <a:gd name="connsiteY15" fmla="*/ 60952 h 89218"/>
                <a:gd name="connsiteX16" fmla="*/ 123798 w 137035"/>
                <a:gd name="connsiteY16" fmla="*/ 65686 h 89218"/>
                <a:gd name="connsiteX17" fmla="*/ 124502 w 137035"/>
                <a:gd name="connsiteY17" fmla="*/ 67993 h 89218"/>
                <a:gd name="connsiteX18" fmla="*/ 121529 w 137035"/>
                <a:gd name="connsiteY18" fmla="*/ 67477 h 89218"/>
                <a:gd name="connsiteX19" fmla="*/ 120496 w 137035"/>
                <a:gd name="connsiteY19" fmla="*/ 67634 h 89218"/>
                <a:gd name="connsiteX20" fmla="*/ 119832 w 137035"/>
                <a:gd name="connsiteY20" fmla="*/ 68361 h 89218"/>
                <a:gd name="connsiteX21" fmla="*/ 118447 w 137035"/>
                <a:gd name="connsiteY21" fmla="*/ 68212 h 89218"/>
                <a:gd name="connsiteX22" fmla="*/ 116741 w 137035"/>
                <a:gd name="connsiteY22" fmla="*/ 68220 h 89218"/>
                <a:gd name="connsiteX23" fmla="*/ 114957 w 137035"/>
                <a:gd name="connsiteY23" fmla="*/ 69057 h 89218"/>
                <a:gd name="connsiteX24" fmla="*/ 113972 w 137035"/>
                <a:gd name="connsiteY24" fmla="*/ 69409 h 89218"/>
                <a:gd name="connsiteX25" fmla="*/ 112658 w 137035"/>
                <a:gd name="connsiteY25" fmla="*/ 68643 h 89218"/>
                <a:gd name="connsiteX26" fmla="*/ 110193 w 137035"/>
                <a:gd name="connsiteY26" fmla="*/ 66343 h 89218"/>
                <a:gd name="connsiteX27" fmla="*/ 108699 w 137035"/>
                <a:gd name="connsiteY27" fmla="*/ 64739 h 89218"/>
                <a:gd name="connsiteX28" fmla="*/ 107596 w 137035"/>
                <a:gd name="connsiteY28" fmla="*/ 64332 h 89218"/>
                <a:gd name="connsiteX29" fmla="*/ 106477 w 137035"/>
                <a:gd name="connsiteY29" fmla="*/ 64809 h 89218"/>
                <a:gd name="connsiteX30" fmla="*/ 102487 w 137035"/>
                <a:gd name="connsiteY30" fmla="*/ 65357 h 89218"/>
                <a:gd name="connsiteX31" fmla="*/ 101540 w 137035"/>
                <a:gd name="connsiteY31" fmla="*/ 66288 h 89218"/>
                <a:gd name="connsiteX32" fmla="*/ 99694 w 137035"/>
                <a:gd name="connsiteY32" fmla="*/ 67321 h 89218"/>
                <a:gd name="connsiteX33" fmla="*/ 97848 w 137035"/>
                <a:gd name="connsiteY33" fmla="*/ 67814 h 89218"/>
                <a:gd name="connsiteX34" fmla="*/ 95180 w 137035"/>
                <a:gd name="connsiteY34" fmla="*/ 68165 h 89218"/>
                <a:gd name="connsiteX35" fmla="*/ 93779 w 137035"/>
                <a:gd name="connsiteY35" fmla="*/ 68119 h 89218"/>
                <a:gd name="connsiteX36" fmla="*/ 92997 w 137035"/>
                <a:gd name="connsiteY36" fmla="*/ 68611 h 89218"/>
                <a:gd name="connsiteX37" fmla="*/ 92340 w 137035"/>
                <a:gd name="connsiteY37" fmla="*/ 70121 h 89218"/>
                <a:gd name="connsiteX38" fmla="*/ 91894 w 137035"/>
                <a:gd name="connsiteY38" fmla="*/ 71592 h 89218"/>
                <a:gd name="connsiteX39" fmla="*/ 91503 w 137035"/>
                <a:gd name="connsiteY39" fmla="*/ 72187 h 89218"/>
                <a:gd name="connsiteX40" fmla="*/ 88186 w 137035"/>
                <a:gd name="connsiteY40" fmla="*/ 72914 h 89218"/>
                <a:gd name="connsiteX41" fmla="*/ 87450 w 137035"/>
                <a:gd name="connsiteY41" fmla="*/ 73759 h 89218"/>
                <a:gd name="connsiteX42" fmla="*/ 87255 w 137035"/>
                <a:gd name="connsiteY42" fmla="*/ 74581 h 89218"/>
                <a:gd name="connsiteX43" fmla="*/ 87317 w 137035"/>
                <a:gd name="connsiteY43" fmla="*/ 75402 h 89218"/>
                <a:gd name="connsiteX44" fmla="*/ 84673 w 137035"/>
                <a:gd name="connsiteY44" fmla="*/ 74604 h 89218"/>
                <a:gd name="connsiteX45" fmla="*/ 82631 w 137035"/>
                <a:gd name="connsiteY45" fmla="*/ 75144 h 89218"/>
                <a:gd name="connsiteX46" fmla="*/ 82146 w 137035"/>
                <a:gd name="connsiteY46" fmla="*/ 75770 h 89218"/>
                <a:gd name="connsiteX47" fmla="*/ 81723 w 137035"/>
                <a:gd name="connsiteY47" fmla="*/ 76677 h 89218"/>
                <a:gd name="connsiteX48" fmla="*/ 81958 w 137035"/>
                <a:gd name="connsiteY48" fmla="*/ 77640 h 89218"/>
                <a:gd name="connsiteX49" fmla="*/ 82710 w 137035"/>
                <a:gd name="connsiteY49" fmla="*/ 78578 h 89218"/>
                <a:gd name="connsiteX50" fmla="*/ 83421 w 137035"/>
                <a:gd name="connsiteY50" fmla="*/ 81113 h 89218"/>
                <a:gd name="connsiteX51" fmla="*/ 83679 w 137035"/>
                <a:gd name="connsiteY51" fmla="*/ 83640 h 89218"/>
                <a:gd name="connsiteX52" fmla="*/ 83241 w 137035"/>
                <a:gd name="connsiteY52" fmla="*/ 85080 h 89218"/>
                <a:gd name="connsiteX53" fmla="*/ 81723 w 137035"/>
                <a:gd name="connsiteY53" fmla="*/ 86097 h 89218"/>
                <a:gd name="connsiteX54" fmla="*/ 78586 w 137035"/>
                <a:gd name="connsiteY54" fmla="*/ 87231 h 89218"/>
                <a:gd name="connsiteX55" fmla="*/ 75543 w 137035"/>
                <a:gd name="connsiteY55" fmla="*/ 86691 h 89218"/>
                <a:gd name="connsiteX56" fmla="*/ 74213 w 137035"/>
                <a:gd name="connsiteY56" fmla="*/ 87137 h 89218"/>
                <a:gd name="connsiteX57" fmla="*/ 71960 w 137035"/>
                <a:gd name="connsiteY57" fmla="*/ 87278 h 89218"/>
                <a:gd name="connsiteX58" fmla="*/ 69887 w 137035"/>
                <a:gd name="connsiteY58" fmla="*/ 87576 h 89218"/>
                <a:gd name="connsiteX59" fmla="*/ 66703 w 137035"/>
                <a:gd name="connsiteY59" fmla="*/ 88608 h 89218"/>
                <a:gd name="connsiteX60" fmla="*/ 63824 w 137035"/>
                <a:gd name="connsiteY60" fmla="*/ 89218 h 89218"/>
                <a:gd name="connsiteX61" fmla="*/ 61242 w 137035"/>
                <a:gd name="connsiteY61" fmla="*/ 87114 h 89218"/>
                <a:gd name="connsiteX62" fmla="*/ 58175 w 137035"/>
                <a:gd name="connsiteY62" fmla="*/ 85682 h 89218"/>
                <a:gd name="connsiteX63" fmla="*/ 54952 w 137035"/>
                <a:gd name="connsiteY63" fmla="*/ 84829 h 89218"/>
                <a:gd name="connsiteX64" fmla="*/ 53833 w 137035"/>
                <a:gd name="connsiteY64" fmla="*/ 85448 h 89218"/>
                <a:gd name="connsiteX65" fmla="*/ 53348 w 137035"/>
                <a:gd name="connsiteY65" fmla="*/ 85940 h 89218"/>
                <a:gd name="connsiteX66" fmla="*/ 50649 w 137035"/>
                <a:gd name="connsiteY66" fmla="*/ 84078 h 89218"/>
                <a:gd name="connsiteX67" fmla="*/ 49444 w 137035"/>
                <a:gd name="connsiteY67" fmla="*/ 83413 h 89218"/>
                <a:gd name="connsiteX68" fmla="*/ 48857 w 137035"/>
                <a:gd name="connsiteY68" fmla="*/ 82694 h 89218"/>
                <a:gd name="connsiteX69" fmla="*/ 47739 w 137035"/>
                <a:gd name="connsiteY69" fmla="*/ 80206 h 89218"/>
                <a:gd name="connsiteX70" fmla="*/ 47073 w 137035"/>
                <a:gd name="connsiteY70" fmla="*/ 80128 h 89218"/>
                <a:gd name="connsiteX71" fmla="*/ 44852 w 137035"/>
                <a:gd name="connsiteY71" fmla="*/ 81051 h 89218"/>
                <a:gd name="connsiteX72" fmla="*/ 42708 w 137035"/>
                <a:gd name="connsiteY72" fmla="*/ 81012 h 89218"/>
                <a:gd name="connsiteX73" fmla="*/ 41417 w 137035"/>
                <a:gd name="connsiteY73" fmla="*/ 80839 h 89218"/>
                <a:gd name="connsiteX74" fmla="*/ 37584 w 137035"/>
                <a:gd name="connsiteY74" fmla="*/ 80949 h 89218"/>
                <a:gd name="connsiteX75" fmla="*/ 37075 w 137035"/>
                <a:gd name="connsiteY75" fmla="*/ 82647 h 89218"/>
                <a:gd name="connsiteX76" fmla="*/ 36606 w 137035"/>
                <a:gd name="connsiteY76" fmla="*/ 82905 h 89218"/>
                <a:gd name="connsiteX77" fmla="*/ 35777 w 137035"/>
                <a:gd name="connsiteY77" fmla="*/ 83132 h 89218"/>
                <a:gd name="connsiteX78" fmla="*/ 33742 w 137035"/>
                <a:gd name="connsiteY78" fmla="*/ 83022 h 89218"/>
                <a:gd name="connsiteX79" fmla="*/ 31137 w 137035"/>
                <a:gd name="connsiteY79" fmla="*/ 84282 h 89218"/>
                <a:gd name="connsiteX80" fmla="*/ 28344 w 137035"/>
                <a:gd name="connsiteY80" fmla="*/ 85049 h 89218"/>
                <a:gd name="connsiteX81" fmla="*/ 26162 w 137035"/>
                <a:gd name="connsiteY81" fmla="*/ 85064 h 89218"/>
                <a:gd name="connsiteX82" fmla="*/ 23916 w 137035"/>
                <a:gd name="connsiteY82" fmla="*/ 84696 h 89218"/>
                <a:gd name="connsiteX83" fmla="*/ 22571 w 137035"/>
                <a:gd name="connsiteY83" fmla="*/ 84962 h 89218"/>
                <a:gd name="connsiteX84" fmla="*/ 19668 w 137035"/>
                <a:gd name="connsiteY84" fmla="*/ 85095 h 89218"/>
                <a:gd name="connsiteX85" fmla="*/ 17830 w 137035"/>
                <a:gd name="connsiteY85" fmla="*/ 86926 h 89218"/>
                <a:gd name="connsiteX86" fmla="*/ 14966 w 137035"/>
                <a:gd name="connsiteY86" fmla="*/ 86824 h 89218"/>
                <a:gd name="connsiteX87" fmla="*/ 12556 w 137035"/>
                <a:gd name="connsiteY87" fmla="*/ 86519 h 89218"/>
                <a:gd name="connsiteX88" fmla="*/ 12854 w 137035"/>
                <a:gd name="connsiteY88" fmla="*/ 85940 h 89218"/>
                <a:gd name="connsiteX89" fmla="*/ 13339 w 137035"/>
                <a:gd name="connsiteY89" fmla="*/ 78657 h 89218"/>
                <a:gd name="connsiteX90" fmla="*/ 14528 w 137035"/>
                <a:gd name="connsiteY90" fmla="*/ 75394 h 89218"/>
                <a:gd name="connsiteX91" fmla="*/ 14481 w 137035"/>
                <a:gd name="connsiteY91" fmla="*/ 74722 h 89218"/>
                <a:gd name="connsiteX92" fmla="*/ 14223 w 137035"/>
                <a:gd name="connsiteY92" fmla="*/ 74213 h 89218"/>
                <a:gd name="connsiteX93" fmla="*/ 13167 w 137035"/>
                <a:gd name="connsiteY93" fmla="*/ 73689 h 89218"/>
                <a:gd name="connsiteX94" fmla="*/ 12408 w 137035"/>
                <a:gd name="connsiteY94" fmla="*/ 71921 h 89218"/>
                <a:gd name="connsiteX95" fmla="*/ 10820 w 137035"/>
                <a:gd name="connsiteY95" fmla="*/ 67266 h 89218"/>
                <a:gd name="connsiteX96" fmla="*/ 9920 w 137035"/>
                <a:gd name="connsiteY96" fmla="*/ 66327 h 89218"/>
                <a:gd name="connsiteX97" fmla="*/ 7424 w 137035"/>
                <a:gd name="connsiteY97" fmla="*/ 65341 h 89218"/>
                <a:gd name="connsiteX98" fmla="*/ 5242 w 137035"/>
                <a:gd name="connsiteY98" fmla="*/ 63996 h 89218"/>
                <a:gd name="connsiteX99" fmla="*/ 3387 w 137035"/>
                <a:gd name="connsiteY99" fmla="*/ 62212 h 89218"/>
                <a:gd name="connsiteX100" fmla="*/ 0 w 137035"/>
                <a:gd name="connsiteY100" fmla="*/ 57815 h 89218"/>
                <a:gd name="connsiteX101" fmla="*/ 1713 w 137035"/>
                <a:gd name="connsiteY101" fmla="*/ 57377 h 89218"/>
                <a:gd name="connsiteX102" fmla="*/ 2229 w 137035"/>
                <a:gd name="connsiteY102" fmla="*/ 56477 h 89218"/>
                <a:gd name="connsiteX103" fmla="*/ 3943 w 137035"/>
                <a:gd name="connsiteY103" fmla="*/ 54052 h 89218"/>
                <a:gd name="connsiteX104" fmla="*/ 4139 w 137035"/>
                <a:gd name="connsiteY104" fmla="*/ 52863 h 89218"/>
                <a:gd name="connsiteX105" fmla="*/ 3959 w 137035"/>
                <a:gd name="connsiteY105" fmla="*/ 52190 h 89218"/>
                <a:gd name="connsiteX106" fmla="*/ 2809 w 137035"/>
                <a:gd name="connsiteY106" fmla="*/ 51024 h 89218"/>
                <a:gd name="connsiteX107" fmla="*/ 2026 w 137035"/>
                <a:gd name="connsiteY107" fmla="*/ 48466 h 89218"/>
                <a:gd name="connsiteX108" fmla="*/ 2613 w 137035"/>
                <a:gd name="connsiteY108" fmla="*/ 46080 h 89218"/>
                <a:gd name="connsiteX109" fmla="*/ 2668 w 137035"/>
                <a:gd name="connsiteY109" fmla="*/ 44852 h 89218"/>
                <a:gd name="connsiteX110" fmla="*/ 2089 w 137035"/>
                <a:gd name="connsiteY110" fmla="*/ 43631 h 89218"/>
                <a:gd name="connsiteX111" fmla="*/ 2691 w 137035"/>
                <a:gd name="connsiteY111" fmla="*/ 42114 h 89218"/>
                <a:gd name="connsiteX112" fmla="*/ 3927 w 137035"/>
                <a:gd name="connsiteY112" fmla="*/ 41284 h 89218"/>
                <a:gd name="connsiteX113" fmla="*/ 4702 w 137035"/>
                <a:gd name="connsiteY113" fmla="*/ 41042 h 89218"/>
                <a:gd name="connsiteX114" fmla="*/ 7949 w 137035"/>
                <a:gd name="connsiteY114" fmla="*/ 40877 h 89218"/>
                <a:gd name="connsiteX115" fmla="*/ 10006 w 137035"/>
                <a:gd name="connsiteY115" fmla="*/ 37834 h 89218"/>
                <a:gd name="connsiteX116" fmla="*/ 11258 w 137035"/>
                <a:gd name="connsiteY116" fmla="*/ 36864 h 89218"/>
                <a:gd name="connsiteX117" fmla="*/ 12541 w 137035"/>
                <a:gd name="connsiteY117" fmla="*/ 35135 h 89218"/>
                <a:gd name="connsiteX118" fmla="*/ 13136 w 137035"/>
                <a:gd name="connsiteY118" fmla="*/ 34501 h 89218"/>
                <a:gd name="connsiteX119" fmla="*/ 13699 w 137035"/>
                <a:gd name="connsiteY119" fmla="*/ 33156 h 89218"/>
                <a:gd name="connsiteX120" fmla="*/ 13894 w 137035"/>
                <a:gd name="connsiteY120" fmla="*/ 31779 h 89218"/>
                <a:gd name="connsiteX121" fmla="*/ 11321 w 137035"/>
                <a:gd name="connsiteY121" fmla="*/ 29846 h 89218"/>
                <a:gd name="connsiteX122" fmla="*/ 10444 w 137035"/>
                <a:gd name="connsiteY122" fmla="*/ 28391 h 89218"/>
                <a:gd name="connsiteX123" fmla="*/ 9294 w 137035"/>
                <a:gd name="connsiteY123" fmla="*/ 26780 h 89218"/>
                <a:gd name="connsiteX124" fmla="*/ 7745 w 137035"/>
                <a:gd name="connsiteY124" fmla="*/ 25668 h 89218"/>
                <a:gd name="connsiteX125" fmla="*/ 4624 w 137035"/>
                <a:gd name="connsiteY125" fmla="*/ 23760 h 89218"/>
                <a:gd name="connsiteX126" fmla="*/ 3403 w 137035"/>
                <a:gd name="connsiteY126" fmla="*/ 21820 h 89218"/>
                <a:gd name="connsiteX127" fmla="*/ 2855 w 137035"/>
                <a:gd name="connsiteY127" fmla="*/ 19300 h 89218"/>
                <a:gd name="connsiteX128" fmla="*/ 2026 w 137035"/>
                <a:gd name="connsiteY128" fmla="*/ 17391 h 89218"/>
                <a:gd name="connsiteX129" fmla="*/ 1111 w 137035"/>
                <a:gd name="connsiteY129" fmla="*/ 16148 h 89218"/>
                <a:gd name="connsiteX130" fmla="*/ 939 w 137035"/>
                <a:gd name="connsiteY130" fmla="*/ 15130 h 89218"/>
                <a:gd name="connsiteX131" fmla="*/ 555 w 137035"/>
                <a:gd name="connsiteY131" fmla="*/ 13887 h 89218"/>
                <a:gd name="connsiteX132" fmla="*/ 469 w 137035"/>
                <a:gd name="connsiteY132" fmla="*/ 11438 h 89218"/>
                <a:gd name="connsiteX133" fmla="*/ 1212 w 137035"/>
                <a:gd name="connsiteY133" fmla="*/ 8175 h 89218"/>
                <a:gd name="connsiteX134" fmla="*/ 1690 w 137035"/>
                <a:gd name="connsiteY134" fmla="*/ 7018 h 89218"/>
                <a:gd name="connsiteX135" fmla="*/ 2746 w 137035"/>
                <a:gd name="connsiteY135" fmla="*/ 6697 h 89218"/>
                <a:gd name="connsiteX136" fmla="*/ 5562 w 137035"/>
                <a:gd name="connsiteY136" fmla="*/ 4952 h 89218"/>
                <a:gd name="connsiteX137" fmla="*/ 5695 w 137035"/>
                <a:gd name="connsiteY137" fmla="*/ 2722 h 89218"/>
                <a:gd name="connsiteX138" fmla="*/ 6204 w 137035"/>
                <a:gd name="connsiteY138" fmla="*/ 1330 h 89218"/>
                <a:gd name="connsiteX139" fmla="*/ 7096 w 137035"/>
                <a:gd name="connsiteY139" fmla="*/ 532 h 89218"/>
                <a:gd name="connsiteX140" fmla="*/ 7925 w 137035"/>
                <a:gd name="connsiteY140" fmla="*/ 0 h 89218"/>
                <a:gd name="connsiteX141" fmla="*/ 9467 w 137035"/>
                <a:gd name="connsiteY141" fmla="*/ 1299 h 89218"/>
                <a:gd name="connsiteX142" fmla="*/ 13206 w 137035"/>
                <a:gd name="connsiteY142" fmla="*/ 3372 h 89218"/>
                <a:gd name="connsiteX143" fmla="*/ 15029 w 137035"/>
                <a:gd name="connsiteY143" fmla="*/ 4874 h 89218"/>
                <a:gd name="connsiteX144" fmla="*/ 14935 w 137035"/>
                <a:gd name="connsiteY144" fmla="*/ 5805 h 89218"/>
                <a:gd name="connsiteX145" fmla="*/ 14082 w 137035"/>
                <a:gd name="connsiteY145" fmla="*/ 6728 h 89218"/>
                <a:gd name="connsiteX146" fmla="*/ 12455 w 137035"/>
                <a:gd name="connsiteY146" fmla="*/ 7636 h 89218"/>
                <a:gd name="connsiteX147" fmla="*/ 11508 w 137035"/>
                <a:gd name="connsiteY147" fmla="*/ 8833 h 89218"/>
                <a:gd name="connsiteX148" fmla="*/ 11250 w 137035"/>
                <a:gd name="connsiteY148" fmla="*/ 10311 h 89218"/>
                <a:gd name="connsiteX149" fmla="*/ 11493 w 137035"/>
                <a:gd name="connsiteY149" fmla="*/ 11360 h 89218"/>
                <a:gd name="connsiteX150" fmla="*/ 12619 w 137035"/>
                <a:gd name="connsiteY150" fmla="*/ 12275 h 89218"/>
                <a:gd name="connsiteX151" fmla="*/ 19332 w 137035"/>
                <a:gd name="connsiteY151" fmla="*/ 11078 h 89218"/>
                <a:gd name="connsiteX152" fmla="*/ 26138 w 137035"/>
                <a:gd name="connsiteY152" fmla="*/ 11696 h 89218"/>
                <a:gd name="connsiteX153" fmla="*/ 35276 w 137035"/>
                <a:gd name="connsiteY153" fmla="*/ 13722 h 89218"/>
                <a:gd name="connsiteX154" fmla="*/ 41331 w 137035"/>
                <a:gd name="connsiteY154" fmla="*/ 14426 h 89218"/>
                <a:gd name="connsiteX155" fmla="*/ 45814 w 137035"/>
                <a:gd name="connsiteY155" fmla="*/ 13488 h 89218"/>
                <a:gd name="connsiteX156" fmla="*/ 54099 w 137035"/>
                <a:gd name="connsiteY156" fmla="*/ 15185 h 89218"/>
                <a:gd name="connsiteX157" fmla="*/ 61821 w 137035"/>
                <a:gd name="connsiteY157" fmla="*/ 16765 h 89218"/>
                <a:gd name="connsiteX158" fmla="*/ 69230 w 137035"/>
                <a:gd name="connsiteY158" fmla="*/ 17227 h 89218"/>
                <a:gd name="connsiteX159" fmla="*/ 73376 w 137035"/>
                <a:gd name="connsiteY159" fmla="*/ 15991 h 89218"/>
                <a:gd name="connsiteX160" fmla="*/ 76294 w 137035"/>
                <a:gd name="connsiteY160" fmla="*/ 14325 h 89218"/>
                <a:gd name="connsiteX161" fmla="*/ 78805 w 137035"/>
                <a:gd name="connsiteY161" fmla="*/ 11180 h 89218"/>
                <a:gd name="connsiteX162" fmla="*/ 85009 w 137035"/>
                <a:gd name="connsiteY162" fmla="*/ 7025 h 89218"/>
                <a:gd name="connsiteX163" fmla="*/ 91010 w 137035"/>
                <a:gd name="connsiteY163" fmla="*/ 4686 h 89218"/>
                <a:gd name="connsiteX164" fmla="*/ 98880 w 137035"/>
                <a:gd name="connsiteY164" fmla="*/ 2793 h 89218"/>
                <a:gd name="connsiteX165" fmla="*/ 104138 w 137035"/>
                <a:gd name="connsiteY165" fmla="*/ 2151 h 89218"/>
                <a:gd name="connsiteX166" fmla="*/ 104873 w 137035"/>
                <a:gd name="connsiteY166" fmla="*/ 2793 h 89218"/>
                <a:gd name="connsiteX167" fmla="*/ 111562 w 137035"/>
                <a:gd name="connsiteY167" fmla="*/ 6618 h 89218"/>
                <a:gd name="connsiteX168" fmla="*/ 114543 w 137035"/>
                <a:gd name="connsiteY168" fmla="*/ 6634 h 89218"/>
                <a:gd name="connsiteX169" fmla="*/ 116952 w 137035"/>
                <a:gd name="connsiteY169" fmla="*/ 7315 h 89218"/>
                <a:gd name="connsiteX170" fmla="*/ 117837 w 137035"/>
                <a:gd name="connsiteY170" fmla="*/ 8324 h 89218"/>
                <a:gd name="connsiteX171" fmla="*/ 118439 w 137035"/>
                <a:gd name="connsiteY171" fmla="*/ 8574 h 89218"/>
                <a:gd name="connsiteX172" fmla="*/ 121647 w 137035"/>
                <a:gd name="connsiteY172" fmla="*/ 7628 h 89218"/>
                <a:gd name="connsiteX173" fmla="*/ 123062 w 137035"/>
                <a:gd name="connsiteY173" fmla="*/ 9717 h 89218"/>
                <a:gd name="connsiteX174" fmla="*/ 125277 w 137035"/>
                <a:gd name="connsiteY174" fmla="*/ 12643 h 89218"/>
                <a:gd name="connsiteX175" fmla="*/ 129055 w 137035"/>
                <a:gd name="connsiteY175" fmla="*/ 14145 h 89218"/>
                <a:gd name="connsiteX176" fmla="*/ 132420 w 137035"/>
                <a:gd name="connsiteY176" fmla="*/ 14990 h 89218"/>
                <a:gd name="connsiteX177" fmla="*/ 133484 w 137035"/>
                <a:gd name="connsiteY177" fmla="*/ 15123 h 89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</a:cxnLst>
              <a:rect l="l" t="t" r="r" b="b"/>
              <a:pathLst>
                <a:path w="137035" h="89218">
                  <a:moveTo>
                    <a:pt x="137035" y="15068"/>
                  </a:moveTo>
                  <a:lnTo>
                    <a:pt x="136519" y="22352"/>
                  </a:lnTo>
                  <a:lnTo>
                    <a:pt x="134399" y="25723"/>
                  </a:lnTo>
                  <a:lnTo>
                    <a:pt x="131199" y="24597"/>
                  </a:lnTo>
                  <a:lnTo>
                    <a:pt x="127115" y="25536"/>
                  </a:lnTo>
                  <a:lnTo>
                    <a:pt x="124956" y="29369"/>
                  </a:lnTo>
                  <a:lnTo>
                    <a:pt x="123728" y="30503"/>
                  </a:lnTo>
                  <a:lnTo>
                    <a:pt x="122625" y="31834"/>
                  </a:lnTo>
                  <a:lnTo>
                    <a:pt x="121913" y="36794"/>
                  </a:lnTo>
                  <a:lnTo>
                    <a:pt x="121740" y="44883"/>
                  </a:lnTo>
                  <a:lnTo>
                    <a:pt x="120191" y="45861"/>
                  </a:lnTo>
                  <a:lnTo>
                    <a:pt x="118775" y="46166"/>
                  </a:lnTo>
                  <a:lnTo>
                    <a:pt x="112869" y="53254"/>
                  </a:lnTo>
                  <a:lnTo>
                    <a:pt x="116272" y="55241"/>
                  </a:lnTo>
                  <a:lnTo>
                    <a:pt x="117774" y="56751"/>
                  </a:lnTo>
                  <a:lnTo>
                    <a:pt x="120262" y="60952"/>
                  </a:lnTo>
                  <a:lnTo>
                    <a:pt x="123798" y="65686"/>
                  </a:lnTo>
                  <a:lnTo>
                    <a:pt x="124502" y="67993"/>
                  </a:lnTo>
                  <a:lnTo>
                    <a:pt x="121529" y="67477"/>
                  </a:lnTo>
                  <a:lnTo>
                    <a:pt x="120496" y="67634"/>
                  </a:lnTo>
                  <a:lnTo>
                    <a:pt x="119832" y="68361"/>
                  </a:lnTo>
                  <a:lnTo>
                    <a:pt x="118447" y="68212"/>
                  </a:lnTo>
                  <a:lnTo>
                    <a:pt x="116741" y="68220"/>
                  </a:lnTo>
                  <a:lnTo>
                    <a:pt x="114957" y="69057"/>
                  </a:lnTo>
                  <a:lnTo>
                    <a:pt x="113972" y="69409"/>
                  </a:lnTo>
                  <a:lnTo>
                    <a:pt x="112658" y="68643"/>
                  </a:lnTo>
                  <a:lnTo>
                    <a:pt x="110193" y="66343"/>
                  </a:lnTo>
                  <a:lnTo>
                    <a:pt x="108699" y="64739"/>
                  </a:lnTo>
                  <a:lnTo>
                    <a:pt x="107596" y="64332"/>
                  </a:lnTo>
                  <a:lnTo>
                    <a:pt x="106477" y="64809"/>
                  </a:lnTo>
                  <a:lnTo>
                    <a:pt x="102487" y="65357"/>
                  </a:lnTo>
                  <a:lnTo>
                    <a:pt x="101540" y="66288"/>
                  </a:lnTo>
                  <a:lnTo>
                    <a:pt x="99694" y="67321"/>
                  </a:lnTo>
                  <a:lnTo>
                    <a:pt x="97848" y="67814"/>
                  </a:lnTo>
                  <a:lnTo>
                    <a:pt x="95180" y="68165"/>
                  </a:lnTo>
                  <a:lnTo>
                    <a:pt x="93779" y="68119"/>
                  </a:lnTo>
                  <a:lnTo>
                    <a:pt x="92997" y="68611"/>
                  </a:lnTo>
                  <a:lnTo>
                    <a:pt x="92340" y="70121"/>
                  </a:lnTo>
                  <a:lnTo>
                    <a:pt x="91894" y="71592"/>
                  </a:lnTo>
                  <a:lnTo>
                    <a:pt x="91503" y="72187"/>
                  </a:lnTo>
                  <a:lnTo>
                    <a:pt x="88186" y="72914"/>
                  </a:lnTo>
                  <a:lnTo>
                    <a:pt x="87450" y="73759"/>
                  </a:lnTo>
                  <a:lnTo>
                    <a:pt x="87255" y="74581"/>
                  </a:lnTo>
                  <a:lnTo>
                    <a:pt x="87317" y="75402"/>
                  </a:lnTo>
                  <a:lnTo>
                    <a:pt x="84673" y="74604"/>
                  </a:lnTo>
                  <a:lnTo>
                    <a:pt x="82631" y="75144"/>
                  </a:lnTo>
                  <a:lnTo>
                    <a:pt x="82146" y="75770"/>
                  </a:lnTo>
                  <a:lnTo>
                    <a:pt x="81723" y="76677"/>
                  </a:lnTo>
                  <a:lnTo>
                    <a:pt x="81958" y="77640"/>
                  </a:lnTo>
                  <a:lnTo>
                    <a:pt x="82710" y="78578"/>
                  </a:lnTo>
                  <a:lnTo>
                    <a:pt x="83421" y="81113"/>
                  </a:lnTo>
                  <a:lnTo>
                    <a:pt x="83679" y="83640"/>
                  </a:lnTo>
                  <a:lnTo>
                    <a:pt x="83241" y="85080"/>
                  </a:lnTo>
                  <a:lnTo>
                    <a:pt x="81723" y="86097"/>
                  </a:lnTo>
                  <a:lnTo>
                    <a:pt x="78586" y="87231"/>
                  </a:lnTo>
                  <a:lnTo>
                    <a:pt x="75543" y="86691"/>
                  </a:lnTo>
                  <a:lnTo>
                    <a:pt x="74213" y="87137"/>
                  </a:lnTo>
                  <a:lnTo>
                    <a:pt x="71960" y="87278"/>
                  </a:lnTo>
                  <a:lnTo>
                    <a:pt x="69887" y="87576"/>
                  </a:lnTo>
                  <a:lnTo>
                    <a:pt x="66703" y="88608"/>
                  </a:lnTo>
                  <a:lnTo>
                    <a:pt x="63824" y="89218"/>
                  </a:lnTo>
                  <a:lnTo>
                    <a:pt x="61242" y="87114"/>
                  </a:lnTo>
                  <a:lnTo>
                    <a:pt x="58175" y="85682"/>
                  </a:lnTo>
                  <a:lnTo>
                    <a:pt x="54952" y="84829"/>
                  </a:lnTo>
                  <a:lnTo>
                    <a:pt x="53833" y="85448"/>
                  </a:lnTo>
                  <a:lnTo>
                    <a:pt x="53348" y="85940"/>
                  </a:lnTo>
                  <a:lnTo>
                    <a:pt x="50649" y="84078"/>
                  </a:lnTo>
                  <a:lnTo>
                    <a:pt x="49444" y="83413"/>
                  </a:lnTo>
                  <a:lnTo>
                    <a:pt x="48857" y="82694"/>
                  </a:lnTo>
                  <a:lnTo>
                    <a:pt x="47739" y="80206"/>
                  </a:lnTo>
                  <a:lnTo>
                    <a:pt x="47073" y="80128"/>
                  </a:lnTo>
                  <a:lnTo>
                    <a:pt x="44852" y="81051"/>
                  </a:lnTo>
                  <a:lnTo>
                    <a:pt x="42708" y="81012"/>
                  </a:lnTo>
                  <a:lnTo>
                    <a:pt x="41417" y="80839"/>
                  </a:lnTo>
                  <a:lnTo>
                    <a:pt x="37584" y="80949"/>
                  </a:lnTo>
                  <a:lnTo>
                    <a:pt x="37075" y="82647"/>
                  </a:lnTo>
                  <a:lnTo>
                    <a:pt x="36606" y="82905"/>
                  </a:lnTo>
                  <a:lnTo>
                    <a:pt x="35777" y="83132"/>
                  </a:lnTo>
                  <a:lnTo>
                    <a:pt x="33742" y="83022"/>
                  </a:lnTo>
                  <a:lnTo>
                    <a:pt x="31137" y="84282"/>
                  </a:lnTo>
                  <a:lnTo>
                    <a:pt x="28344" y="85049"/>
                  </a:lnTo>
                  <a:lnTo>
                    <a:pt x="26162" y="85064"/>
                  </a:lnTo>
                  <a:lnTo>
                    <a:pt x="23916" y="84696"/>
                  </a:lnTo>
                  <a:lnTo>
                    <a:pt x="22571" y="84962"/>
                  </a:lnTo>
                  <a:lnTo>
                    <a:pt x="19668" y="85095"/>
                  </a:lnTo>
                  <a:lnTo>
                    <a:pt x="17830" y="86926"/>
                  </a:lnTo>
                  <a:lnTo>
                    <a:pt x="14966" y="86824"/>
                  </a:lnTo>
                  <a:lnTo>
                    <a:pt x="12556" y="86519"/>
                  </a:lnTo>
                  <a:lnTo>
                    <a:pt x="12854" y="85940"/>
                  </a:lnTo>
                  <a:lnTo>
                    <a:pt x="13339" y="78657"/>
                  </a:lnTo>
                  <a:lnTo>
                    <a:pt x="14528" y="75394"/>
                  </a:lnTo>
                  <a:lnTo>
                    <a:pt x="14481" y="74722"/>
                  </a:lnTo>
                  <a:lnTo>
                    <a:pt x="14223" y="74213"/>
                  </a:lnTo>
                  <a:lnTo>
                    <a:pt x="13167" y="73689"/>
                  </a:lnTo>
                  <a:lnTo>
                    <a:pt x="12408" y="71921"/>
                  </a:lnTo>
                  <a:lnTo>
                    <a:pt x="10820" y="67266"/>
                  </a:lnTo>
                  <a:lnTo>
                    <a:pt x="9920" y="66327"/>
                  </a:lnTo>
                  <a:lnTo>
                    <a:pt x="7424" y="65341"/>
                  </a:lnTo>
                  <a:lnTo>
                    <a:pt x="5242" y="63996"/>
                  </a:lnTo>
                  <a:lnTo>
                    <a:pt x="3387" y="62212"/>
                  </a:lnTo>
                  <a:lnTo>
                    <a:pt x="0" y="57815"/>
                  </a:lnTo>
                  <a:lnTo>
                    <a:pt x="1713" y="57377"/>
                  </a:lnTo>
                  <a:lnTo>
                    <a:pt x="2229" y="56477"/>
                  </a:lnTo>
                  <a:lnTo>
                    <a:pt x="3943" y="54052"/>
                  </a:lnTo>
                  <a:lnTo>
                    <a:pt x="4139" y="52863"/>
                  </a:lnTo>
                  <a:lnTo>
                    <a:pt x="3959" y="52190"/>
                  </a:lnTo>
                  <a:lnTo>
                    <a:pt x="2809" y="51024"/>
                  </a:lnTo>
                  <a:lnTo>
                    <a:pt x="2026" y="48466"/>
                  </a:lnTo>
                  <a:lnTo>
                    <a:pt x="2613" y="46080"/>
                  </a:lnTo>
                  <a:lnTo>
                    <a:pt x="2668" y="44852"/>
                  </a:lnTo>
                  <a:lnTo>
                    <a:pt x="2089" y="43631"/>
                  </a:lnTo>
                  <a:lnTo>
                    <a:pt x="2691" y="42114"/>
                  </a:lnTo>
                  <a:lnTo>
                    <a:pt x="3927" y="41284"/>
                  </a:lnTo>
                  <a:lnTo>
                    <a:pt x="4702" y="41042"/>
                  </a:lnTo>
                  <a:lnTo>
                    <a:pt x="7949" y="40877"/>
                  </a:lnTo>
                  <a:lnTo>
                    <a:pt x="10006" y="37834"/>
                  </a:lnTo>
                  <a:lnTo>
                    <a:pt x="11258" y="36864"/>
                  </a:lnTo>
                  <a:lnTo>
                    <a:pt x="12541" y="35135"/>
                  </a:lnTo>
                  <a:lnTo>
                    <a:pt x="13136" y="34501"/>
                  </a:lnTo>
                  <a:lnTo>
                    <a:pt x="13699" y="33156"/>
                  </a:lnTo>
                  <a:lnTo>
                    <a:pt x="13894" y="31779"/>
                  </a:lnTo>
                  <a:lnTo>
                    <a:pt x="11321" y="29846"/>
                  </a:lnTo>
                  <a:lnTo>
                    <a:pt x="10444" y="28391"/>
                  </a:lnTo>
                  <a:lnTo>
                    <a:pt x="9294" y="26780"/>
                  </a:lnTo>
                  <a:lnTo>
                    <a:pt x="7745" y="25668"/>
                  </a:lnTo>
                  <a:lnTo>
                    <a:pt x="4624" y="23760"/>
                  </a:lnTo>
                  <a:lnTo>
                    <a:pt x="3403" y="21820"/>
                  </a:lnTo>
                  <a:lnTo>
                    <a:pt x="2855" y="19300"/>
                  </a:lnTo>
                  <a:lnTo>
                    <a:pt x="2026" y="17391"/>
                  </a:lnTo>
                  <a:lnTo>
                    <a:pt x="1111" y="16148"/>
                  </a:lnTo>
                  <a:lnTo>
                    <a:pt x="939" y="15130"/>
                  </a:lnTo>
                  <a:lnTo>
                    <a:pt x="555" y="13887"/>
                  </a:lnTo>
                  <a:lnTo>
                    <a:pt x="469" y="11438"/>
                  </a:lnTo>
                  <a:lnTo>
                    <a:pt x="1212" y="8175"/>
                  </a:lnTo>
                  <a:lnTo>
                    <a:pt x="1690" y="7018"/>
                  </a:lnTo>
                  <a:lnTo>
                    <a:pt x="2746" y="6697"/>
                  </a:lnTo>
                  <a:lnTo>
                    <a:pt x="5562" y="4952"/>
                  </a:lnTo>
                  <a:lnTo>
                    <a:pt x="5695" y="2722"/>
                  </a:lnTo>
                  <a:lnTo>
                    <a:pt x="6204" y="1330"/>
                  </a:lnTo>
                  <a:lnTo>
                    <a:pt x="7096" y="532"/>
                  </a:lnTo>
                  <a:lnTo>
                    <a:pt x="7925" y="0"/>
                  </a:lnTo>
                  <a:lnTo>
                    <a:pt x="9467" y="1299"/>
                  </a:lnTo>
                  <a:lnTo>
                    <a:pt x="13206" y="3372"/>
                  </a:lnTo>
                  <a:lnTo>
                    <a:pt x="15029" y="4874"/>
                  </a:lnTo>
                  <a:lnTo>
                    <a:pt x="14935" y="5805"/>
                  </a:lnTo>
                  <a:lnTo>
                    <a:pt x="14082" y="6728"/>
                  </a:lnTo>
                  <a:lnTo>
                    <a:pt x="12455" y="7636"/>
                  </a:lnTo>
                  <a:lnTo>
                    <a:pt x="11508" y="8833"/>
                  </a:lnTo>
                  <a:lnTo>
                    <a:pt x="11250" y="10311"/>
                  </a:lnTo>
                  <a:lnTo>
                    <a:pt x="11493" y="11360"/>
                  </a:lnTo>
                  <a:lnTo>
                    <a:pt x="12619" y="12275"/>
                  </a:lnTo>
                  <a:lnTo>
                    <a:pt x="19332" y="11078"/>
                  </a:lnTo>
                  <a:lnTo>
                    <a:pt x="26138" y="11696"/>
                  </a:lnTo>
                  <a:lnTo>
                    <a:pt x="35276" y="13722"/>
                  </a:lnTo>
                  <a:lnTo>
                    <a:pt x="41331" y="14426"/>
                  </a:lnTo>
                  <a:lnTo>
                    <a:pt x="45814" y="13488"/>
                  </a:lnTo>
                  <a:lnTo>
                    <a:pt x="54099" y="15185"/>
                  </a:lnTo>
                  <a:lnTo>
                    <a:pt x="61821" y="16765"/>
                  </a:lnTo>
                  <a:lnTo>
                    <a:pt x="69230" y="17227"/>
                  </a:lnTo>
                  <a:lnTo>
                    <a:pt x="73376" y="15991"/>
                  </a:lnTo>
                  <a:lnTo>
                    <a:pt x="76294" y="14325"/>
                  </a:lnTo>
                  <a:lnTo>
                    <a:pt x="78805" y="11180"/>
                  </a:lnTo>
                  <a:lnTo>
                    <a:pt x="85009" y="7025"/>
                  </a:lnTo>
                  <a:lnTo>
                    <a:pt x="91010" y="4686"/>
                  </a:lnTo>
                  <a:lnTo>
                    <a:pt x="98880" y="2793"/>
                  </a:lnTo>
                  <a:lnTo>
                    <a:pt x="104138" y="2151"/>
                  </a:lnTo>
                  <a:lnTo>
                    <a:pt x="104873" y="2793"/>
                  </a:lnTo>
                  <a:lnTo>
                    <a:pt x="111562" y="6618"/>
                  </a:lnTo>
                  <a:lnTo>
                    <a:pt x="114543" y="6634"/>
                  </a:lnTo>
                  <a:lnTo>
                    <a:pt x="116952" y="7315"/>
                  </a:lnTo>
                  <a:lnTo>
                    <a:pt x="117837" y="8324"/>
                  </a:lnTo>
                  <a:lnTo>
                    <a:pt x="118439" y="8574"/>
                  </a:lnTo>
                  <a:lnTo>
                    <a:pt x="121647" y="7628"/>
                  </a:lnTo>
                  <a:lnTo>
                    <a:pt x="123062" y="9717"/>
                  </a:lnTo>
                  <a:lnTo>
                    <a:pt x="125277" y="12643"/>
                  </a:lnTo>
                  <a:lnTo>
                    <a:pt x="129055" y="14145"/>
                  </a:lnTo>
                  <a:lnTo>
                    <a:pt x="132420" y="14990"/>
                  </a:lnTo>
                  <a:lnTo>
                    <a:pt x="133484" y="1512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FBC7FBB-F38D-F4C9-8402-6F6DA6893FFC}"/>
                </a:ext>
              </a:extLst>
            </p:cNvPr>
            <p:cNvSpPr>
              <a:spLocks/>
            </p:cNvSpPr>
            <p:nvPr/>
          </p:nvSpPr>
          <p:spPr>
            <a:xfrm>
              <a:off x="8358656" y="4054799"/>
              <a:ext cx="3622" cy="10686"/>
            </a:xfrm>
            <a:custGeom>
              <a:avLst/>
              <a:gdLst>
                <a:gd name="connsiteX0" fmla="*/ 3403 w 3622"/>
                <a:gd name="connsiteY0" fmla="*/ 8833 h 10686"/>
                <a:gd name="connsiteX1" fmla="*/ 2691 w 3622"/>
                <a:gd name="connsiteY1" fmla="*/ 10687 h 10686"/>
                <a:gd name="connsiteX2" fmla="*/ 2011 w 3622"/>
                <a:gd name="connsiteY2" fmla="*/ 10037 h 10686"/>
                <a:gd name="connsiteX3" fmla="*/ 289 w 3622"/>
                <a:gd name="connsiteY3" fmla="*/ 6830 h 10686"/>
                <a:gd name="connsiteX4" fmla="*/ 806 w 3622"/>
                <a:gd name="connsiteY4" fmla="*/ 4577 h 10686"/>
                <a:gd name="connsiteX5" fmla="*/ 0 w 3622"/>
                <a:gd name="connsiteY5" fmla="*/ 1353 h 10686"/>
                <a:gd name="connsiteX6" fmla="*/ 383 w 3622"/>
                <a:gd name="connsiteY6" fmla="*/ 430 h 10686"/>
                <a:gd name="connsiteX7" fmla="*/ 2449 w 3622"/>
                <a:gd name="connsiteY7" fmla="*/ 0 h 10686"/>
                <a:gd name="connsiteX8" fmla="*/ 2926 w 3622"/>
                <a:gd name="connsiteY8" fmla="*/ 141 h 10686"/>
                <a:gd name="connsiteX9" fmla="*/ 2308 w 3622"/>
                <a:gd name="connsiteY9" fmla="*/ 1173 h 10686"/>
                <a:gd name="connsiteX10" fmla="*/ 3450 w 3622"/>
                <a:gd name="connsiteY10" fmla="*/ 2973 h 10686"/>
                <a:gd name="connsiteX11" fmla="*/ 3622 w 3622"/>
                <a:gd name="connsiteY11" fmla="*/ 5938 h 1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22" h="10686">
                  <a:moveTo>
                    <a:pt x="3403" y="8833"/>
                  </a:moveTo>
                  <a:lnTo>
                    <a:pt x="2691" y="10687"/>
                  </a:lnTo>
                  <a:lnTo>
                    <a:pt x="2011" y="10037"/>
                  </a:lnTo>
                  <a:lnTo>
                    <a:pt x="289" y="6830"/>
                  </a:lnTo>
                  <a:lnTo>
                    <a:pt x="806" y="4577"/>
                  </a:lnTo>
                  <a:lnTo>
                    <a:pt x="0" y="1353"/>
                  </a:lnTo>
                  <a:lnTo>
                    <a:pt x="383" y="430"/>
                  </a:lnTo>
                  <a:lnTo>
                    <a:pt x="2449" y="0"/>
                  </a:lnTo>
                  <a:lnTo>
                    <a:pt x="2926" y="141"/>
                  </a:lnTo>
                  <a:lnTo>
                    <a:pt x="2308" y="1173"/>
                  </a:lnTo>
                  <a:lnTo>
                    <a:pt x="3450" y="2973"/>
                  </a:lnTo>
                  <a:lnTo>
                    <a:pt x="3622" y="593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A14837CB-644F-6728-8CC0-8A4847E1A9DD}"/>
                </a:ext>
              </a:extLst>
            </p:cNvPr>
            <p:cNvSpPr>
              <a:spLocks/>
            </p:cNvSpPr>
            <p:nvPr/>
          </p:nvSpPr>
          <p:spPr>
            <a:xfrm>
              <a:off x="7887944" y="4699090"/>
              <a:ext cx="39461" cy="46815"/>
            </a:xfrm>
            <a:custGeom>
              <a:avLst/>
              <a:gdLst>
                <a:gd name="connsiteX0" fmla="*/ 33805 w 39461"/>
                <a:gd name="connsiteY0" fmla="*/ 1901 h 46815"/>
                <a:gd name="connsiteX1" fmla="*/ 33367 w 39461"/>
                <a:gd name="connsiteY1" fmla="*/ 2472 h 46815"/>
                <a:gd name="connsiteX2" fmla="*/ 31356 w 39461"/>
                <a:gd name="connsiteY2" fmla="*/ 6556 h 46815"/>
                <a:gd name="connsiteX3" fmla="*/ 30965 w 39461"/>
                <a:gd name="connsiteY3" fmla="*/ 7174 h 46815"/>
                <a:gd name="connsiteX4" fmla="*/ 31184 w 39461"/>
                <a:gd name="connsiteY4" fmla="*/ 7550 h 46815"/>
                <a:gd name="connsiteX5" fmla="*/ 32045 w 39461"/>
                <a:gd name="connsiteY5" fmla="*/ 8324 h 46815"/>
                <a:gd name="connsiteX6" fmla="*/ 31536 w 39461"/>
                <a:gd name="connsiteY6" fmla="*/ 9615 h 46815"/>
                <a:gd name="connsiteX7" fmla="*/ 31341 w 39461"/>
                <a:gd name="connsiteY7" fmla="*/ 9959 h 46815"/>
                <a:gd name="connsiteX8" fmla="*/ 30958 w 39461"/>
                <a:gd name="connsiteY8" fmla="*/ 11156 h 46815"/>
                <a:gd name="connsiteX9" fmla="*/ 31169 w 39461"/>
                <a:gd name="connsiteY9" fmla="*/ 12259 h 46815"/>
                <a:gd name="connsiteX10" fmla="*/ 31654 w 39461"/>
                <a:gd name="connsiteY10" fmla="*/ 12666 h 46815"/>
                <a:gd name="connsiteX11" fmla="*/ 32960 w 39461"/>
                <a:gd name="connsiteY11" fmla="*/ 13198 h 46815"/>
                <a:gd name="connsiteX12" fmla="*/ 34916 w 39461"/>
                <a:gd name="connsiteY12" fmla="*/ 13581 h 46815"/>
                <a:gd name="connsiteX13" fmla="*/ 37224 w 39461"/>
                <a:gd name="connsiteY13" fmla="*/ 14505 h 46815"/>
                <a:gd name="connsiteX14" fmla="*/ 38781 w 39461"/>
                <a:gd name="connsiteY14" fmla="*/ 14669 h 46815"/>
                <a:gd name="connsiteX15" fmla="*/ 39149 w 39461"/>
                <a:gd name="connsiteY15" fmla="*/ 15334 h 46815"/>
                <a:gd name="connsiteX16" fmla="*/ 39078 w 39461"/>
                <a:gd name="connsiteY16" fmla="*/ 16515 h 46815"/>
                <a:gd name="connsiteX17" fmla="*/ 39454 w 39461"/>
                <a:gd name="connsiteY17" fmla="*/ 17540 h 46815"/>
                <a:gd name="connsiteX18" fmla="*/ 39461 w 39461"/>
                <a:gd name="connsiteY18" fmla="*/ 19379 h 46815"/>
                <a:gd name="connsiteX19" fmla="*/ 39000 w 39461"/>
                <a:gd name="connsiteY19" fmla="*/ 20998 h 46815"/>
                <a:gd name="connsiteX20" fmla="*/ 36622 w 39461"/>
                <a:gd name="connsiteY20" fmla="*/ 21757 h 46815"/>
                <a:gd name="connsiteX21" fmla="*/ 35393 w 39461"/>
                <a:gd name="connsiteY21" fmla="*/ 22586 h 46815"/>
                <a:gd name="connsiteX22" fmla="*/ 35065 w 39461"/>
                <a:gd name="connsiteY22" fmla="*/ 23009 h 46815"/>
                <a:gd name="connsiteX23" fmla="*/ 35362 w 39461"/>
                <a:gd name="connsiteY23" fmla="*/ 23494 h 46815"/>
                <a:gd name="connsiteX24" fmla="*/ 35518 w 39461"/>
                <a:gd name="connsiteY24" fmla="*/ 24143 h 46815"/>
                <a:gd name="connsiteX25" fmla="*/ 33281 w 39461"/>
                <a:gd name="connsiteY25" fmla="*/ 25763 h 46815"/>
                <a:gd name="connsiteX26" fmla="*/ 30981 w 39461"/>
                <a:gd name="connsiteY26" fmla="*/ 27867 h 46815"/>
                <a:gd name="connsiteX27" fmla="*/ 30433 w 39461"/>
                <a:gd name="connsiteY27" fmla="*/ 29283 h 46815"/>
                <a:gd name="connsiteX28" fmla="*/ 29972 w 39461"/>
                <a:gd name="connsiteY28" fmla="*/ 30965 h 46815"/>
                <a:gd name="connsiteX29" fmla="*/ 29299 w 39461"/>
                <a:gd name="connsiteY29" fmla="*/ 32037 h 46815"/>
                <a:gd name="connsiteX30" fmla="*/ 27546 w 39461"/>
                <a:gd name="connsiteY30" fmla="*/ 33586 h 46815"/>
                <a:gd name="connsiteX31" fmla="*/ 25755 w 39461"/>
                <a:gd name="connsiteY31" fmla="*/ 36700 h 46815"/>
                <a:gd name="connsiteX32" fmla="*/ 24878 w 39461"/>
                <a:gd name="connsiteY32" fmla="*/ 38718 h 46815"/>
                <a:gd name="connsiteX33" fmla="*/ 20490 w 39461"/>
                <a:gd name="connsiteY33" fmla="*/ 43569 h 46815"/>
                <a:gd name="connsiteX34" fmla="*/ 16586 w 39461"/>
                <a:gd name="connsiteY34" fmla="*/ 45994 h 46815"/>
                <a:gd name="connsiteX35" fmla="*/ 15451 w 39461"/>
                <a:gd name="connsiteY35" fmla="*/ 46816 h 46815"/>
                <a:gd name="connsiteX36" fmla="*/ 8543 w 39461"/>
                <a:gd name="connsiteY36" fmla="*/ 46675 h 46815"/>
                <a:gd name="connsiteX37" fmla="*/ 8019 w 39461"/>
                <a:gd name="connsiteY37" fmla="*/ 43404 h 46815"/>
                <a:gd name="connsiteX38" fmla="*/ 6971 w 39461"/>
                <a:gd name="connsiteY38" fmla="*/ 38937 h 46815"/>
                <a:gd name="connsiteX39" fmla="*/ 4592 w 39461"/>
                <a:gd name="connsiteY39" fmla="*/ 34908 h 46815"/>
                <a:gd name="connsiteX40" fmla="*/ 4342 w 39461"/>
                <a:gd name="connsiteY40" fmla="*/ 33218 h 46815"/>
                <a:gd name="connsiteX41" fmla="*/ 4452 w 39461"/>
                <a:gd name="connsiteY41" fmla="*/ 29964 h 46815"/>
                <a:gd name="connsiteX42" fmla="*/ 4459 w 39461"/>
                <a:gd name="connsiteY42" fmla="*/ 25395 h 46815"/>
                <a:gd name="connsiteX43" fmla="*/ 4303 w 39461"/>
                <a:gd name="connsiteY43" fmla="*/ 22938 h 46815"/>
                <a:gd name="connsiteX44" fmla="*/ 4358 w 39461"/>
                <a:gd name="connsiteY44" fmla="*/ 21147 h 46815"/>
                <a:gd name="connsiteX45" fmla="*/ 4655 w 39461"/>
                <a:gd name="connsiteY45" fmla="*/ 18033 h 46815"/>
                <a:gd name="connsiteX46" fmla="*/ 4616 w 39461"/>
                <a:gd name="connsiteY46" fmla="*/ 16171 h 46815"/>
                <a:gd name="connsiteX47" fmla="*/ 3059 w 39461"/>
                <a:gd name="connsiteY47" fmla="*/ 14027 h 46815"/>
                <a:gd name="connsiteX48" fmla="*/ 1119 w 39461"/>
                <a:gd name="connsiteY48" fmla="*/ 11743 h 46815"/>
                <a:gd name="connsiteX49" fmla="*/ 55 w 39461"/>
                <a:gd name="connsiteY49" fmla="*/ 10624 h 46815"/>
                <a:gd name="connsiteX50" fmla="*/ 0 w 39461"/>
                <a:gd name="connsiteY50" fmla="*/ 9725 h 46815"/>
                <a:gd name="connsiteX51" fmla="*/ 8 w 39461"/>
                <a:gd name="connsiteY51" fmla="*/ 8887 h 46815"/>
                <a:gd name="connsiteX52" fmla="*/ 321 w 39461"/>
                <a:gd name="connsiteY52" fmla="*/ 7675 h 46815"/>
                <a:gd name="connsiteX53" fmla="*/ 1080 w 39461"/>
                <a:gd name="connsiteY53" fmla="*/ 6321 h 46815"/>
                <a:gd name="connsiteX54" fmla="*/ 1932 w 39461"/>
                <a:gd name="connsiteY54" fmla="*/ 6173 h 46815"/>
                <a:gd name="connsiteX55" fmla="*/ 4029 w 39461"/>
                <a:gd name="connsiteY55" fmla="*/ 6713 h 46815"/>
                <a:gd name="connsiteX56" fmla="*/ 6212 w 39461"/>
                <a:gd name="connsiteY56" fmla="*/ 7863 h 46815"/>
                <a:gd name="connsiteX57" fmla="*/ 7370 w 39461"/>
                <a:gd name="connsiteY57" fmla="*/ 10452 h 46815"/>
                <a:gd name="connsiteX58" fmla="*/ 8262 w 39461"/>
                <a:gd name="connsiteY58" fmla="*/ 10820 h 46815"/>
                <a:gd name="connsiteX59" fmla="*/ 9873 w 39461"/>
                <a:gd name="connsiteY59" fmla="*/ 10812 h 46815"/>
                <a:gd name="connsiteX60" fmla="*/ 13996 w 39461"/>
                <a:gd name="connsiteY60" fmla="*/ 10475 h 46815"/>
                <a:gd name="connsiteX61" fmla="*/ 15021 w 39461"/>
                <a:gd name="connsiteY61" fmla="*/ 10515 h 46815"/>
                <a:gd name="connsiteX62" fmla="*/ 16891 w 39461"/>
                <a:gd name="connsiteY62" fmla="*/ 9897 h 46815"/>
                <a:gd name="connsiteX63" fmla="*/ 18753 w 39461"/>
                <a:gd name="connsiteY63" fmla="*/ 8809 h 46815"/>
                <a:gd name="connsiteX64" fmla="*/ 19293 w 39461"/>
                <a:gd name="connsiteY64" fmla="*/ 7683 h 46815"/>
                <a:gd name="connsiteX65" fmla="*/ 19723 w 39461"/>
                <a:gd name="connsiteY65" fmla="*/ 5140 h 46815"/>
                <a:gd name="connsiteX66" fmla="*/ 20114 w 39461"/>
                <a:gd name="connsiteY66" fmla="*/ 579 h 46815"/>
                <a:gd name="connsiteX67" fmla="*/ 21068 w 39461"/>
                <a:gd name="connsiteY67" fmla="*/ 532 h 46815"/>
                <a:gd name="connsiteX68" fmla="*/ 23666 w 39461"/>
                <a:gd name="connsiteY68" fmla="*/ 2151 h 46815"/>
                <a:gd name="connsiteX69" fmla="*/ 24229 w 39461"/>
                <a:gd name="connsiteY69" fmla="*/ 2261 h 46815"/>
                <a:gd name="connsiteX70" fmla="*/ 24769 w 39461"/>
                <a:gd name="connsiteY70" fmla="*/ 2206 h 46815"/>
                <a:gd name="connsiteX71" fmla="*/ 25676 w 39461"/>
                <a:gd name="connsiteY71" fmla="*/ 1400 h 46815"/>
                <a:gd name="connsiteX72" fmla="*/ 26779 w 39461"/>
                <a:gd name="connsiteY72" fmla="*/ 743 h 46815"/>
                <a:gd name="connsiteX73" fmla="*/ 27601 w 39461"/>
                <a:gd name="connsiteY73" fmla="*/ 759 h 46815"/>
                <a:gd name="connsiteX74" fmla="*/ 30621 w 39461"/>
                <a:gd name="connsiteY74" fmla="*/ 0 h 46815"/>
                <a:gd name="connsiteX75" fmla="*/ 32240 w 39461"/>
                <a:gd name="connsiteY75" fmla="*/ 1377 h 46815"/>
                <a:gd name="connsiteX76" fmla="*/ 33257 w 39461"/>
                <a:gd name="connsiteY76" fmla="*/ 1807 h 46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39461" h="46815">
                  <a:moveTo>
                    <a:pt x="33805" y="1901"/>
                  </a:moveTo>
                  <a:lnTo>
                    <a:pt x="33367" y="2472"/>
                  </a:lnTo>
                  <a:lnTo>
                    <a:pt x="31356" y="6556"/>
                  </a:lnTo>
                  <a:lnTo>
                    <a:pt x="30965" y="7174"/>
                  </a:lnTo>
                  <a:lnTo>
                    <a:pt x="31184" y="7550"/>
                  </a:lnTo>
                  <a:lnTo>
                    <a:pt x="32045" y="8324"/>
                  </a:lnTo>
                  <a:lnTo>
                    <a:pt x="31536" y="9615"/>
                  </a:lnTo>
                  <a:lnTo>
                    <a:pt x="31341" y="9959"/>
                  </a:lnTo>
                  <a:lnTo>
                    <a:pt x="30958" y="11156"/>
                  </a:lnTo>
                  <a:lnTo>
                    <a:pt x="31169" y="12259"/>
                  </a:lnTo>
                  <a:lnTo>
                    <a:pt x="31654" y="12666"/>
                  </a:lnTo>
                  <a:lnTo>
                    <a:pt x="32960" y="13198"/>
                  </a:lnTo>
                  <a:lnTo>
                    <a:pt x="34916" y="13581"/>
                  </a:lnTo>
                  <a:lnTo>
                    <a:pt x="37224" y="14505"/>
                  </a:lnTo>
                  <a:lnTo>
                    <a:pt x="38781" y="14669"/>
                  </a:lnTo>
                  <a:lnTo>
                    <a:pt x="39149" y="15334"/>
                  </a:lnTo>
                  <a:lnTo>
                    <a:pt x="39078" y="16515"/>
                  </a:lnTo>
                  <a:lnTo>
                    <a:pt x="39454" y="17540"/>
                  </a:lnTo>
                  <a:lnTo>
                    <a:pt x="39461" y="19379"/>
                  </a:lnTo>
                  <a:lnTo>
                    <a:pt x="39000" y="20998"/>
                  </a:lnTo>
                  <a:lnTo>
                    <a:pt x="36622" y="21757"/>
                  </a:lnTo>
                  <a:lnTo>
                    <a:pt x="35393" y="22586"/>
                  </a:lnTo>
                  <a:lnTo>
                    <a:pt x="35065" y="23009"/>
                  </a:lnTo>
                  <a:lnTo>
                    <a:pt x="35362" y="23494"/>
                  </a:lnTo>
                  <a:lnTo>
                    <a:pt x="35518" y="24143"/>
                  </a:lnTo>
                  <a:lnTo>
                    <a:pt x="33281" y="25763"/>
                  </a:lnTo>
                  <a:lnTo>
                    <a:pt x="30981" y="27867"/>
                  </a:lnTo>
                  <a:lnTo>
                    <a:pt x="30433" y="29283"/>
                  </a:lnTo>
                  <a:lnTo>
                    <a:pt x="29972" y="30965"/>
                  </a:lnTo>
                  <a:lnTo>
                    <a:pt x="29299" y="32037"/>
                  </a:lnTo>
                  <a:lnTo>
                    <a:pt x="27546" y="33586"/>
                  </a:lnTo>
                  <a:lnTo>
                    <a:pt x="25755" y="36700"/>
                  </a:lnTo>
                  <a:lnTo>
                    <a:pt x="24878" y="38718"/>
                  </a:lnTo>
                  <a:lnTo>
                    <a:pt x="20490" y="43569"/>
                  </a:lnTo>
                  <a:lnTo>
                    <a:pt x="16586" y="45994"/>
                  </a:lnTo>
                  <a:lnTo>
                    <a:pt x="15451" y="46816"/>
                  </a:lnTo>
                  <a:lnTo>
                    <a:pt x="8543" y="46675"/>
                  </a:lnTo>
                  <a:lnTo>
                    <a:pt x="8019" y="43404"/>
                  </a:lnTo>
                  <a:lnTo>
                    <a:pt x="6971" y="38937"/>
                  </a:lnTo>
                  <a:lnTo>
                    <a:pt x="4592" y="34908"/>
                  </a:lnTo>
                  <a:lnTo>
                    <a:pt x="4342" y="33218"/>
                  </a:lnTo>
                  <a:lnTo>
                    <a:pt x="4452" y="29964"/>
                  </a:lnTo>
                  <a:lnTo>
                    <a:pt x="4459" y="25395"/>
                  </a:lnTo>
                  <a:lnTo>
                    <a:pt x="4303" y="22938"/>
                  </a:lnTo>
                  <a:lnTo>
                    <a:pt x="4358" y="21147"/>
                  </a:lnTo>
                  <a:lnTo>
                    <a:pt x="4655" y="18033"/>
                  </a:lnTo>
                  <a:lnTo>
                    <a:pt x="4616" y="16171"/>
                  </a:lnTo>
                  <a:lnTo>
                    <a:pt x="3059" y="14027"/>
                  </a:lnTo>
                  <a:lnTo>
                    <a:pt x="1119" y="11743"/>
                  </a:lnTo>
                  <a:lnTo>
                    <a:pt x="55" y="10624"/>
                  </a:lnTo>
                  <a:lnTo>
                    <a:pt x="0" y="9725"/>
                  </a:lnTo>
                  <a:lnTo>
                    <a:pt x="8" y="8887"/>
                  </a:lnTo>
                  <a:lnTo>
                    <a:pt x="321" y="7675"/>
                  </a:lnTo>
                  <a:lnTo>
                    <a:pt x="1080" y="6321"/>
                  </a:lnTo>
                  <a:lnTo>
                    <a:pt x="1932" y="6173"/>
                  </a:lnTo>
                  <a:lnTo>
                    <a:pt x="4029" y="6713"/>
                  </a:lnTo>
                  <a:lnTo>
                    <a:pt x="6212" y="7863"/>
                  </a:lnTo>
                  <a:lnTo>
                    <a:pt x="7370" y="10452"/>
                  </a:lnTo>
                  <a:lnTo>
                    <a:pt x="8262" y="10820"/>
                  </a:lnTo>
                  <a:lnTo>
                    <a:pt x="9873" y="10812"/>
                  </a:lnTo>
                  <a:lnTo>
                    <a:pt x="13996" y="10475"/>
                  </a:lnTo>
                  <a:lnTo>
                    <a:pt x="15021" y="10515"/>
                  </a:lnTo>
                  <a:lnTo>
                    <a:pt x="16891" y="9897"/>
                  </a:lnTo>
                  <a:lnTo>
                    <a:pt x="18753" y="8809"/>
                  </a:lnTo>
                  <a:lnTo>
                    <a:pt x="19293" y="7683"/>
                  </a:lnTo>
                  <a:lnTo>
                    <a:pt x="19723" y="5140"/>
                  </a:lnTo>
                  <a:lnTo>
                    <a:pt x="20114" y="579"/>
                  </a:lnTo>
                  <a:lnTo>
                    <a:pt x="21068" y="532"/>
                  </a:lnTo>
                  <a:lnTo>
                    <a:pt x="23666" y="2151"/>
                  </a:lnTo>
                  <a:lnTo>
                    <a:pt x="24229" y="2261"/>
                  </a:lnTo>
                  <a:lnTo>
                    <a:pt x="24769" y="2206"/>
                  </a:lnTo>
                  <a:lnTo>
                    <a:pt x="25676" y="1400"/>
                  </a:lnTo>
                  <a:lnTo>
                    <a:pt x="26779" y="743"/>
                  </a:lnTo>
                  <a:lnTo>
                    <a:pt x="27601" y="759"/>
                  </a:lnTo>
                  <a:lnTo>
                    <a:pt x="30621" y="0"/>
                  </a:lnTo>
                  <a:lnTo>
                    <a:pt x="32240" y="1377"/>
                  </a:lnTo>
                  <a:lnTo>
                    <a:pt x="33257" y="180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BD8385D-0CAE-EBB8-3F79-82FC4F72C250}"/>
                </a:ext>
              </a:extLst>
            </p:cNvPr>
            <p:cNvSpPr>
              <a:spLocks/>
            </p:cNvSpPr>
            <p:nvPr/>
          </p:nvSpPr>
          <p:spPr>
            <a:xfrm>
              <a:off x="7267663" y="4376397"/>
              <a:ext cx="67430" cy="136378"/>
            </a:xfrm>
            <a:custGeom>
              <a:avLst/>
              <a:gdLst>
                <a:gd name="connsiteX0" fmla="*/ 62181 w 67430"/>
                <a:gd name="connsiteY0" fmla="*/ 15334 h 136378"/>
                <a:gd name="connsiteX1" fmla="*/ 61273 w 67430"/>
                <a:gd name="connsiteY1" fmla="*/ 16766 h 136378"/>
                <a:gd name="connsiteX2" fmla="*/ 59880 w 67430"/>
                <a:gd name="connsiteY2" fmla="*/ 19723 h 136378"/>
                <a:gd name="connsiteX3" fmla="*/ 59818 w 67430"/>
                <a:gd name="connsiteY3" fmla="*/ 22031 h 136378"/>
                <a:gd name="connsiteX4" fmla="*/ 63135 w 67430"/>
                <a:gd name="connsiteY4" fmla="*/ 26897 h 136378"/>
                <a:gd name="connsiteX5" fmla="*/ 63519 w 67430"/>
                <a:gd name="connsiteY5" fmla="*/ 27390 h 136378"/>
                <a:gd name="connsiteX6" fmla="*/ 64371 w 67430"/>
                <a:gd name="connsiteY6" fmla="*/ 28149 h 136378"/>
                <a:gd name="connsiteX7" fmla="*/ 64833 w 67430"/>
                <a:gd name="connsiteY7" fmla="*/ 29056 h 136378"/>
                <a:gd name="connsiteX8" fmla="*/ 65232 w 67430"/>
                <a:gd name="connsiteY8" fmla="*/ 31450 h 136378"/>
                <a:gd name="connsiteX9" fmla="*/ 65459 w 67430"/>
                <a:gd name="connsiteY9" fmla="*/ 34149 h 136378"/>
                <a:gd name="connsiteX10" fmla="*/ 65725 w 67430"/>
                <a:gd name="connsiteY10" fmla="*/ 35964 h 136378"/>
                <a:gd name="connsiteX11" fmla="*/ 67329 w 67430"/>
                <a:gd name="connsiteY11" fmla="*/ 38515 h 136378"/>
                <a:gd name="connsiteX12" fmla="*/ 67430 w 67430"/>
                <a:gd name="connsiteY12" fmla="*/ 39540 h 136378"/>
                <a:gd name="connsiteX13" fmla="*/ 66319 w 67430"/>
                <a:gd name="connsiteY13" fmla="*/ 43350 h 136378"/>
                <a:gd name="connsiteX14" fmla="*/ 66053 w 67430"/>
                <a:gd name="connsiteY14" fmla="*/ 43757 h 136378"/>
                <a:gd name="connsiteX15" fmla="*/ 65764 w 67430"/>
                <a:gd name="connsiteY15" fmla="*/ 43858 h 136378"/>
                <a:gd name="connsiteX16" fmla="*/ 64043 w 67430"/>
                <a:gd name="connsiteY16" fmla="*/ 43530 h 136378"/>
                <a:gd name="connsiteX17" fmla="*/ 63307 w 67430"/>
                <a:gd name="connsiteY17" fmla="*/ 43944 h 136378"/>
                <a:gd name="connsiteX18" fmla="*/ 62369 w 67430"/>
                <a:gd name="connsiteY18" fmla="*/ 45235 h 136378"/>
                <a:gd name="connsiteX19" fmla="*/ 61797 w 67430"/>
                <a:gd name="connsiteY19" fmla="*/ 46526 h 136378"/>
                <a:gd name="connsiteX20" fmla="*/ 61766 w 67430"/>
                <a:gd name="connsiteY20" fmla="*/ 47066 h 136378"/>
                <a:gd name="connsiteX21" fmla="*/ 63292 w 67430"/>
                <a:gd name="connsiteY21" fmla="*/ 49460 h 136378"/>
                <a:gd name="connsiteX22" fmla="*/ 62329 w 67430"/>
                <a:gd name="connsiteY22" fmla="*/ 52910 h 136378"/>
                <a:gd name="connsiteX23" fmla="*/ 61344 w 67430"/>
                <a:gd name="connsiteY23" fmla="*/ 55061 h 136378"/>
                <a:gd name="connsiteX24" fmla="*/ 59576 w 67430"/>
                <a:gd name="connsiteY24" fmla="*/ 56290 h 136378"/>
                <a:gd name="connsiteX25" fmla="*/ 57995 w 67430"/>
                <a:gd name="connsiteY25" fmla="*/ 56579 h 136378"/>
                <a:gd name="connsiteX26" fmla="*/ 56892 w 67430"/>
                <a:gd name="connsiteY26" fmla="*/ 57158 h 136378"/>
                <a:gd name="connsiteX27" fmla="*/ 56251 w 67430"/>
                <a:gd name="connsiteY27" fmla="*/ 57917 h 136378"/>
                <a:gd name="connsiteX28" fmla="*/ 56344 w 67430"/>
                <a:gd name="connsiteY28" fmla="*/ 60381 h 136378"/>
                <a:gd name="connsiteX29" fmla="*/ 54013 w 67430"/>
                <a:gd name="connsiteY29" fmla="*/ 62627 h 136378"/>
                <a:gd name="connsiteX30" fmla="*/ 52722 w 67430"/>
                <a:gd name="connsiteY30" fmla="*/ 64199 h 136378"/>
                <a:gd name="connsiteX31" fmla="*/ 52096 w 67430"/>
                <a:gd name="connsiteY31" fmla="*/ 65146 h 136378"/>
                <a:gd name="connsiteX32" fmla="*/ 52362 w 67430"/>
                <a:gd name="connsiteY32" fmla="*/ 68041 h 136378"/>
                <a:gd name="connsiteX33" fmla="*/ 51533 w 67430"/>
                <a:gd name="connsiteY33" fmla="*/ 70966 h 136378"/>
                <a:gd name="connsiteX34" fmla="*/ 50094 w 67430"/>
                <a:gd name="connsiteY34" fmla="*/ 73274 h 136378"/>
                <a:gd name="connsiteX35" fmla="*/ 46870 w 67430"/>
                <a:gd name="connsiteY35" fmla="*/ 73775 h 136378"/>
                <a:gd name="connsiteX36" fmla="*/ 44163 w 67430"/>
                <a:gd name="connsiteY36" fmla="*/ 74057 h 136378"/>
                <a:gd name="connsiteX37" fmla="*/ 43240 w 67430"/>
                <a:gd name="connsiteY37" fmla="*/ 79932 h 136378"/>
                <a:gd name="connsiteX38" fmla="*/ 43287 w 67430"/>
                <a:gd name="connsiteY38" fmla="*/ 83648 h 136378"/>
                <a:gd name="connsiteX39" fmla="*/ 43037 w 67430"/>
                <a:gd name="connsiteY39" fmla="*/ 87443 h 136378"/>
                <a:gd name="connsiteX40" fmla="*/ 42591 w 67430"/>
                <a:gd name="connsiteY40" fmla="*/ 88992 h 136378"/>
                <a:gd name="connsiteX41" fmla="*/ 42779 w 67430"/>
                <a:gd name="connsiteY41" fmla="*/ 91167 h 136378"/>
                <a:gd name="connsiteX42" fmla="*/ 42575 w 67430"/>
                <a:gd name="connsiteY42" fmla="*/ 96088 h 136378"/>
                <a:gd name="connsiteX43" fmla="*/ 42215 w 67430"/>
                <a:gd name="connsiteY43" fmla="*/ 99960 h 136378"/>
                <a:gd name="connsiteX44" fmla="*/ 42692 w 67430"/>
                <a:gd name="connsiteY44" fmla="*/ 101001 h 136378"/>
                <a:gd name="connsiteX45" fmla="*/ 42966 w 67430"/>
                <a:gd name="connsiteY45" fmla="*/ 103277 h 136378"/>
                <a:gd name="connsiteX46" fmla="*/ 42951 w 67430"/>
                <a:gd name="connsiteY46" fmla="*/ 105632 h 136378"/>
                <a:gd name="connsiteX47" fmla="*/ 43639 w 67430"/>
                <a:gd name="connsiteY47" fmla="*/ 107267 h 136378"/>
                <a:gd name="connsiteX48" fmla="*/ 44390 w 67430"/>
                <a:gd name="connsiteY48" fmla="*/ 108699 h 136378"/>
                <a:gd name="connsiteX49" fmla="*/ 44367 w 67430"/>
                <a:gd name="connsiteY49" fmla="*/ 109434 h 136378"/>
                <a:gd name="connsiteX50" fmla="*/ 43968 w 67430"/>
                <a:gd name="connsiteY50" fmla="*/ 109896 h 136378"/>
                <a:gd name="connsiteX51" fmla="*/ 43631 w 67430"/>
                <a:gd name="connsiteY51" fmla="*/ 110498 h 136378"/>
                <a:gd name="connsiteX52" fmla="*/ 43631 w 67430"/>
                <a:gd name="connsiteY52" fmla="*/ 116037 h 136378"/>
                <a:gd name="connsiteX53" fmla="*/ 43772 w 67430"/>
                <a:gd name="connsiteY53" fmla="*/ 117696 h 136378"/>
                <a:gd name="connsiteX54" fmla="*/ 43569 w 67430"/>
                <a:gd name="connsiteY54" fmla="*/ 118744 h 136378"/>
                <a:gd name="connsiteX55" fmla="*/ 42990 w 67430"/>
                <a:gd name="connsiteY55" fmla="*/ 119620 h 136378"/>
                <a:gd name="connsiteX56" fmla="*/ 43217 w 67430"/>
                <a:gd name="connsiteY56" fmla="*/ 122421 h 136378"/>
                <a:gd name="connsiteX57" fmla="*/ 43686 w 67430"/>
                <a:gd name="connsiteY57" fmla="*/ 124205 h 136378"/>
                <a:gd name="connsiteX58" fmla="*/ 44156 w 67430"/>
                <a:gd name="connsiteY58" fmla="*/ 125519 h 136378"/>
                <a:gd name="connsiteX59" fmla="*/ 43702 w 67430"/>
                <a:gd name="connsiteY59" fmla="*/ 126615 h 136378"/>
                <a:gd name="connsiteX60" fmla="*/ 43303 w 67430"/>
                <a:gd name="connsiteY60" fmla="*/ 128062 h 136378"/>
                <a:gd name="connsiteX61" fmla="*/ 42700 w 67430"/>
                <a:gd name="connsiteY61" fmla="*/ 131755 h 136378"/>
                <a:gd name="connsiteX62" fmla="*/ 42661 w 67430"/>
                <a:gd name="connsiteY62" fmla="*/ 133038 h 136378"/>
                <a:gd name="connsiteX63" fmla="*/ 33453 w 67430"/>
                <a:gd name="connsiteY63" fmla="*/ 133937 h 136378"/>
                <a:gd name="connsiteX64" fmla="*/ 23157 w 67430"/>
                <a:gd name="connsiteY64" fmla="*/ 135416 h 136378"/>
                <a:gd name="connsiteX65" fmla="*/ 18862 w 67430"/>
                <a:gd name="connsiteY65" fmla="*/ 136378 h 136378"/>
                <a:gd name="connsiteX66" fmla="*/ 18612 w 67430"/>
                <a:gd name="connsiteY66" fmla="*/ 135635 h 136378"/>
                <a:gd name="connsiteX67" fmla="*/ 22273 w 67430"/>
                <a:gd name="connsiteY67" fmla="*/ 134673 h 136378"/>
                <a:gd name="connsiteX68" fmla="*/ 21514 w 67430"/>
                <a:gd name="connsiteY68" fmla="*/ 131786 h 136378"/>
                <a:gd name="connsiteX69" fmla="*/ 19230 w 67430"/>
                <a:gd name="connsiteY69" fmla="*/ 128375 h 136378"/>
                <a:gd name="connsiteX70" fmla="*/ 18338 w 67430"/>
                <a:gd name="connsiteY70" fmla="*/ 127749 h 136378"/>
                <a:gd name="connsiteX71" fmla="*/ 17877 w 67430"/>
                <a:gd name="connsiteY71" fmla="*/ 126051 h 136378"/>
                <a:gd name="connsiteX72" fmla="*/ 18432 w 67430"/>
                <a:gd name="connsiteY72" fmla="*/ 124940 h 136378"/>
                <a:gd name="connsiteX73" fmla="*/ 18166 w 67430"/>
                <a:gd name="connsiteY73" fmla="*/ 124189 h 136378"/>
                <a:gd name="connsiteX74" fmla="*/ 17978 w 67430"/>
                <a:gd name="connsiteY74" fmla="*/ 121889 h 136378"/>
                <a:gd name="connsiteX75" fmla="*/ 16852 w 67430"/>
                <a:gd name="connsiteY75" fmla="*/ 119347 h 136378"/>
                <a:gd name="connsiteX76" fmla="*/ 18909 w 67430"/>
                <a:gd name="connsiteY76" fmla="*/ 119245 h 136378"/>
                <a:gd name="connsiteX77" fmla="*/ 18909 w 67430"/>
                <a:gd name="connsiteY77" fmla="*/ 111069 h 136378"/>
                <a:gd name="connsiteX78" fmla="*/ 18909 w 67430"/>
                <a:gd name="connsiteY78" fmla="*/ 103215 h 136378"/>
                <a:gd name="connsiteX79" fmla="*/ 18909 w 67430"/>
                <a:gd name="connsiteY79" fmla="*/ 96518 h 136378"/>
                <a:gd name="connsiteX80" fmla="*/ 18909 w 67430"/>
                <a:gd name="connsiteY80" fmla="*/ 91213 h 136378"/>
                <a:gd name="connsiteX81" fmla="*/ 18510 w 67430"/>
                <a:gd name="connsiteY81" fmla="*/ 84853 h 136378"/>
                <a:gd name="connsiteX82" fmla="*/ 18456 w 67430"/>
                <a:gd name="connsiteY82" fmla="*/ 80182 h 136378"/>
                <a:gd name="connsiteX83" fmla="*/ 18369 w 67430"/>
                <a:gd name="connsiteY83" fmla="*/ 74018 h 136378"/>
                <a:gd name="connsiteX84" fmla="*/ 17626 w 67430"/>
                <a:gd name="connsiteY84" fmla="*/ 72093 h 136378"/>
                <a:gd name="connsiteX85" fmla="*/ 14513 w 67430"/>
                <a:gd name="connsiteY85" fmla="*/ 68831 h 136378"/>
                <a:gd name="connsiteX86" fmla="*/ 13660 w 67430"/>
                <a:gd name="connsiteY86" fmla="*/ 67141 h 136378"/>
                <a:gd name="connsiteX87" fmla="*/ 13511 w 67430"/>
                <a:gd name="connsiteY87" fmla="*/ 64896 h 136378"/>
                <a:gd name="connsiteX88" fmla="*/ 12815 w 67430"/>
                <a:gd name="connsiteY88" fmla="*/ 62587 h 136378"/>
                <a:gd name="connsiteX89" fmla="*/ 12776 w 67430"/>
                <a:gd name="connsiteY89" fmla="*/ 58543 h 136378"/>
                <a:gd name="connsiteX90" fmla="*/ 12721 w 67430"/>
                <a:gd name="connsiteY90" fmla="*/ 53833 h 136378"/>
                <a:gd name="connsiteX91" fmla="*/ 12439 w 67430"/>
                <a:gd name="connsiteY91" fmla="*/ 53074 h 136378"/>
                <a:gd name="connsiteX92" fmla="*/ 9060 w 67430"/>
                <a:gd name="connsiteY92" fmla="*/ 50829 h 136378"/>
                <a:gd name="connsiteX93" fmla="*/ 4279 w 67430"/>
                <a:gd name="connsiteY93" fmla="*/ 47645 h 136378"/>
                <a:gd name="connsiteX94" fmla="*/ 634 w 67430"/>
                <a:gd name="connsiteY94" fmla="*/ 45219 h 136378"/>
                <a:gd name="connsiteX95" fmla="*/ 368 w 67430"/>
                <a:gd name="connsiteY95" fmla="*/ 45040 h 136378"/>
                <a:gd name="connsiteX96" fmla="*/ 0 w 67430"/>
                <a:gd name="connsiteY96" fmla="*/ 44445 h 136378"/>
                <a:gd name="connsiteX97" fmla="*/ 532 w 67430"/>
                <a:gd name="connsiteY97" fmla="*/ 37263 h 136378"/>
                <a:gd name="connsiteX98" fmla="*/ 1283 w 67430"/>
                <a:gd name="connsiteY98" fmla="*/ 36324 h 136378"/>
                <a:gd name="connsiteX99" fmla="*/ 2449 w 67430"/>
                <a:gd name="connsiteY99" fmla="*/ 33367 h 136378"/>
                <a:gd name="connsiteX100" fmla="*/ 3012 w 67430"/>
                <a:gd name="connsiteY100" fmla="*/ 30973 h 136378"/>
                <a:gd name="connsiteX101" fmla="*/ 3536 w 67430"/>
                <a:gd name="connsiteY101" fmla="*/ 30981 h 136378"/>
                <a:gd name="connsiteX102" fmla="*/ 4272 w 67430"/>
                <a:gd name="connsiteY102" fmla="*/ 30206 h 136378"/>
                <a:gd name="connsiteX103" fmla="*/ 4866 w 67430"/>
                <a:gd name="connsiteY103" fmla="*/ 29064 h 136378"/>
                <a:gd name="connsiteX104" fmla="*/ 5500 w 67430"/>
                <a:gd name="connsiteY104" fmla="*/ 29314 h 136378"/>
                <a:gd name="connsiteX105" fmla="*/ 6564 w 67430"/>
                <a:gd name="connsiteY105" fmla="*/ 29533 h 136378"/>
                <a:gd name="connsiteX106" fmla="*/ 7049 w 67430"/>
                <a:gd name="connsiteY106" fmla="*/ 29127 h 136378"/>
                <a:gd name="connsiteX107" fmla="*/ 6986 w 67430"/>
                <a:gd name="connsiteY107" fmla="*/ 28243 h 136378"/>
                <a:gd name="connsiteX108" fmla="*/ 7339 w 67430"/>
                <a:gd name="connsiteY108" fmla="*/ 27351 h 136378"/>
                <a:gd name="connsiteX109" fmla="*/ 8176 w 67430"/>
                <a:gd name="connsiteY109" fmla="*/ 26944 h 136378"/>
                <a:gd name="connsiteX110" fmla="*/ 8395 w 67430"/>
                <a:gd name="connsiteY110" fmla="*/ 26146 h 136378"/>
                <a:gd name="connsiteX111" fmla="*/ 8395 w 67430"/>
                <a:gd name="connsiteY111" fmla="*/ 25223 h 136378"/>
                <a:gd name="connsiteX112" fmla="*/ 9114 w 67430"/>
                <a:gd name="connsiteY112" fmla="*/ 24980 h 136378"/>
                <a:gd name="connsiteX113" fmla="*/ 10350 w 67430"/>
                <a:gd name="connsiteY113" fmla="*/ 25019 h 136378"/>
                <a:gd name="connsiteX114" fmla="*/ 11352 w 67430"/>
                <a:gd name="connsiteY114" fmla="*/ 24730 h 136378"/>
                <a:gd name="connsiteX115" fmla="*/ 12158 w 67430"/>
                <a:gd name="connsiteY115" fmla="*/ 24261 h 136378"/>
                <a:gd name="connsiteX116" fmla="*/ 13206 w 67430"/>
                <a:gd name="connsiteY116" fmla="*/ 22399 h 136378"/>
                <a:gd name="connsiteX117" fmla="*/ 13793 w 67430"/>
                <a:gd name="connsiteY117" fmla="*/ 21749 h 136378"/>
                <a:gd name="connsiteX118" fmla="*/ 13973 w 67430"/>
                <a:gd name="connsiteY118" fmla="*/ 21288 h 136378"/>
                <a:gd name="connsiteX119" fmla="*/ 14567 w 67430"/>
                <a:gd name="connsiteY119" fmla="*/ 20881 h 136378"/>
                <a:gd name="connsiteX120" fmla="*/ 16202 w 67430"/>
                <a:gd name="connsiteY120" fmla="*/ 20693 h 136378"/>
                <a:gd name="connsiteX121" fmla="*/ 17525 w 67430"/>
                <a:gd name="connsiteY121" fmla="*/ 20834 h 136378"/>
                <a:gd name="connsiteX122" fmla="*/ 18369 w 67430"/>
                <a:gd name="connsiteY122" fmla="*/ 21913 h 136378"/>
                <a:gd name="connsiteX123" fmla="*/ 24026 w 67430"/>
                <a:gd name="connsiteY123" fmla="*/ 20967 h 136378"/>
                <a:gd name="connsiteX124" fmla="*/ 26717 w 67430"/>
                <a:gd name="connsiteY124" fmla="*/ 21522 h 136378"/>
                <a:gd name="connsiteX125" fmla="*/ 32217 w 67430"/>
                <a:gd name="connsiteY125" fmla="*/ 16828 h 136378"/>
                <a:gd name="connsiteX126" fmla="*/ 33461 w 67430"/>
                <a:gd name="connsiteY126" fmla="*/ 15443 h 136378"/>
                <a:gd name="connsiteX127" fmla="*/ 35127 w 67430"/>
                <a:gd name="connsiteY127" fmla="*/ 12126 h 136378"/>
                <a:gd name="connsiteX128" fmla="*/ 35698 w 67430"/>
                <a:gd name="connsiteY128" fmla="*/ 10859 h 136378"/>
                <a:gd name="connsiteX129" fmla="*/ 36215 w 67430"/>
                <a:gd name="connsiteY129" fmla="*/ 8575 h 136378"/>
                <a:gd name="connsiteX130" fmla="*/ 35127 w 67430"/>
                <a:gd name="connsiteY130" fmla="*/ 4358 h 136378"/>
                <a:gd name="connsiteX131" fmla="*/ 35190 w 67430"/>
                <a:gd name="connsiteY131" fmla="*/ 3607 h 136378"/>
                <a:gd name="connsiteX132" fmla="*/ 37459 w 67430"/>
                <a:gd name="connsiteY132" fmla="*/ 2699 h 136378"/>
                <a:gd name="connsiteX133" fmla="*/ 40291 w 67430"/>
                <a:gd name="connsiteY133" fmla="*/ 1995 h 136378"/>
                <a:gd name="connsiteX134" fmla="*/ 41386 w 67430"/>
                <a:gd name="connsiteY134" fmla="*/ 1940 h 136378"/>
                <a:gd name="connsiteX135" fmla="*/ 42114 w 67430"/>
                <a:gd name="connsiteY135" fmla="*/ 1580 h 136378"/>
                <a:gd name="connsiteX136" fmla="*/ 43146 w 67430"/>
                <a:gd name="connsiteY136" fmla="*/ 665 h 136378"/>
                <a:gd name="connsiteX137" fmla="*/ 44828 w 67430"/>
                <a:gd name="connsiteY137" fmla="*/ 0 h 136378"/>
                <a:gd name="connsiteX138" fmla="*/ 45822 w 67430"/>
                <a:gd name="connsiteY138" fmla="*/ 219 h 136378"/>
                <a:gd name="connsiteX139" fmla="*/ 46432 w 67430"/>
                <a:gd name="connsiteY139" fmla="*/ 352 h 136378"/>
                <a:gd name="connsiteX140" fmla="*/ 52393 w 67430"/>
                <a:gd name="connsiteY140" fmla="*/ 5930 h 136378"/>
                <a:gd name="connsiteX141" fmla="*/ 54983 w 67430"/>
                <a:gd name="connsiteY141" fmla="*/ 8747 h 136378"/>
                <a:gd name="connsiteX142" fmla="*/ 55672 w 67430"/>
                <a:gd name="connsiteY142" fmla="*/ 10186 h 136378"/>
                <a:gd name="connsiteX143" fmla="*/ 57010 w 67430"/>
                <a:gd name="connsiteY143" fmla="*/ 11227 h 136378"/>
                <a:gd name="connsiteX144" fmla="*/ 58981 w 67430"/>
                <a:gd name="connsiteY144" fmla="*/ 11868 h 136378"/>
                <a:gd name="connsiteX145" fmla="*/ 60780 w 67430"/>
                <a:gd name="connsiteY145" fmla="*/ 13300 h 136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67430" h="136378">
                  <a:moveTo>
                    <a:pt x="62181" y="15334"/>
                  </a:moveTo>
                  <a:lnTo>
                    <a:pt x="61273" y="16766"/>
                  </a:lnTo>
                  <a:lnTo>
                    <a:pt x="59880" y="19723"/>
                  </a:lnTo>
                  <a:lnTo>
                    <a:pt x="59818" y="22031"/>
                  </a:lnTo>
                  <a:lnTo>
                    <a:pt x="63135" y="26897"/>
                  </a:lnTo>
                  <a:lnTo>
                    <a:pt x="63519" y="27390"/>
                  </a:lnTo>
                  <a:lnTo>
                    <a:pt x="64371" y="28149"/>
                  </a:lnTo>
                  <a:lnTo>
                    <a:pt x="64833" y="29056"/>
                  </a:lnTo>
                  <a:lnTo>
                    <a:pt x="65232" y="31450"/>
                  </a:lnTo>
                  <a:lnTo>
                    <a:pt x="65459" y="34149"/>
                  </a:lnTo>
                  <a:lnTo>
                    <a:pt x="65725" y="35964"/>
                  </a:lnTo>
                  <a:lnTo>
                    <a:pt x="67329" y="38515"/>
                  </a:lnTo>
                  <a:lnTo>
                    <a:pt x="67430" y="39540"/>
                  </a:lnTo>
                  <a:lnTo>
                    <a:pt x="66319" y="43350"/>
                  </a:lnTo>
                  <a:lnTo>
                    <a:pt x="66053" y="43757"/>
                  </a:lnTo>
                  <a:lnTo>
                    <a:pt x="65764" y="43858"/>
                  </a:lnTo>
                  <a:lnTo>
                    <a:pt x="64043" y="43530"/>
                  </a:lnTo>
                  <a:lnTo>
                    <a:pt x="63307" y="43944"/>
                  </a:lnTo>
                  <a:lnTo>
                    <a:pt x="62369" y="45235"/>
                  </a:lnTo>
                  <a:lnTo>
                    <a:pt x="61797" y="46526"/>
                  </a:lnTo>
                  <a:lnTo>
                    <a:pt x="61766" y="47066"/>
                  </a:lnTo>
                  <a:lnTo>
                    <a:pt x="63292" y="49460"/>
                  </a:lnTo>
                  <a:lnTo>
                    <a:pt x="62329" y="52910"/>
                  </a:lnTo>
                  <a:lnTo>
                    <a:pt x="61344" y="55061"/>
                  </a:lnTo>
                  <a:lnTo>
                    <a:pt x="59576" y="56290"/>
                  </a:lnTo>
                  <a:lnTo>
                    <a:pt x="57995" y="56579"/>
                  </a:lnTo>
                  <a:lnTo>
                    <a:pt x="56892" y="57158"/>
                  </a:lnTo>
                  <a:lnTo>
                    <a:pt x="56251" y="57917"/>
                  </a:lnTo>
                  <a:lnTo>
                    <a:pt x="56344" y="60381"/>
                  </a:lnTo>
                  <a:lnTo>
                    <a:pt x="54013" y="62627"/>
                  </a:lnTo>
                  <a:lnTo>
                    <a:pt x="52722" y="64199"/>
                  </a:lnTo>
                  <a:lnTo>
                    <a:pt x="52096" y="65146"/>
                  </a:lnTo>
                  <a:lnTo>
                    <a:pt x="52362" y="68041"/>
                  </a:lnTo>
                  <a:lnTo>
                    <a:pt x="51533" y="70966"/>
                  </a:lnTo>
                  <a:lnTo>
                    <a:pt x="50094" y="73274"/>
                  </a:lnTo>
                  <a:lnTo>
                    <a:pt x="46870" y="73775"/>
                  </a:lnTo>
                  <a:lnTo>
                    <a:pt x="44163" y="74057"/>
                  </a:lnTo>
                  <a:lnTo>
                    <a:pt x="43240" y="79932"/>
                  </a:lnTo>
                  <a:lnTo>
                    <a:pt x="43287" y="83648"/>
                  </a:lnTo>
                  <a:lnTo>
                    <a:pt x="43037" y="87443"/>
                  </a:lnTo>
                  <a:lnTo>
                    <a:pt x="42591" y="88992"/>
                  </a:lnTo>
                  <a:lnTo>
                    <a:pt x="42779" y="91167"/>
                  </a:lnTo>
                  <a:lnTo>
                    <a:pt x="42575" y="96088"/>
                  </a:lnTo>
                  <a:lnTo>
                    <a:pt x="42215" y="99960"/>
                  </a:lnTo>
                  <a:lnTo>
                    <a:pt x="42692" y="101001"/>
                  </a:lnTo>
                  <a:lnTo>
                    <a:pt x="42966" y="103277"/>
                  </a:lnTo>
                  <a:lnTo>
                    <a:pt x="42951" y="105632"/>
                  </a:lnTo>
                  <a:lnTo>
                    <a:pt x="43639" y="107267"/>
                  </a:lnTo>
                  <a:lnTo>
                    <a:pt x="44390" y="108699"/>
                  </a:lnTo>
                  <a:lnTo>
                    <a:pt x="44367" y="109434"/>
                  </a:lnTo>
                  <a:lnTo>
                    <a:pt x="43968" y="109896"/>
                  </a:lnTo>
                  <a:lnTo>
                    <a:pt x="43631" y="110498"/>
                  </a:lnTo>
                  <a:lnTo>
                    <a:pt x="43631" y="116037"/>
                  </a:lnTo>
                  <a:lnTo>
                    <a:pt x="43772" y="117696"/>
                  </a:lnTo>
                  <a:lnTo>
                    <a:pt x="43569" y="118744"/>
                  </a:lnTo>
                  <a:lnTo>
                    <a:pt x="42990" y="119620"/>
                  </a:lnTo>
                  <a:lnTo>
                    <a:pt x="43217" y="122421"/>
                  </a:lnTo>
                  <a:lnTo>
                    <a:pt x="43686" y="124205"/>
                  </a:lnTo>
                  <a:lnTo>
                    <a:pt x="44156" y="125519"/>
                  </a:lnTo>
                  <a:lnTo>
                    <a:pt x="43702" y="126615"/>
                  </a:lnTo>
                  <a:lnTo>
                    <a:pt x="43303" y="128062"/>
                  </a:lnTo>
                  <a:lnTo>
                    <a:pt x="42700" y="131755"/>
                  </a:lnTo>
                  <a:lnTo>
                    <a:pt x="42661" y="133038"/>
                  </a:lnTo>
                  <a:lnTo>
                    <a:pt x="33453" y="133937"/>
                  </a:lnTo>
                  <a:lnTo>
                    <a:pt x="23157" y="135416"/>
                  </a:lnTo>
                  <a:lnTo>
                    <a:pt x="18862" y="136378"/>
                  </a:lnTo>
                  <a:lnTo>
                    <a:pt x="18612" y="135635"/>
                  </a:lnTo>
                  <a:lnTo>
                    <a:pt x="22273" y="134673"/>
                  </a:lnTo>
                  <a:lnTo>
                    <a:pt x="21514" y="131786"/>
                  </a:lnTo>
                  <a:lnTo>
                    <a:pt x="19230" y="128375"/>
                  </a:lnTo>
                  <a:lnTo>
                    <a:pt x="18338" y="127749"/>
                  </a:lnTo>
                  <a:lnTo>
                    <a:pt x="17877" y="126051"/>
                  </a:lnTo>
                  <a:lnTo>
                    <a:pt x="18432" y="124940"/>
                  </a:lnTo>
                  <a:lnTo>
                    <a:pt x="18166" y="124189"/>
                  </a:lnTo>
                  <a:lnTo>
                    <a:pt x="17978" y="121889"/>
                  </a:lnTo>
                  <a:lnTo>
                    <a:pt x="16852" y="119347"/>
                  </a:lnTo>
                  <a:lnTo>
                    <a:pt x="18909" y="119245"/>
                  </a:lnTo>
                  <a:lnTo>
                    <a:pt x="18909" y="111069"/>
                  </a:lnTo>
                  <a:lnTo>
                    <a:pt x="18909" y="103215"/>
                  </a:lnTo>
                  <a:lnTo>
                    <a:pt x="18909" y="96518"/>
                  </a:lnTo>
                  <a:lnTo>
                    <a:pt x="18909" y="91213"/>
                  </a:lnTo>
                  <a:lnTo>
                    <a:pt x="18510" y="84853"/>
                  </a:lnTo>
                  <a:lnTo>
                    <a:pt x="18456" y="80182"/>
                  </a:lnTo>
                  <a:lnTo>
                    <a:pt x="18369" y="74018"/>
                  </a:lnTo>
                  <a:lnTo>
                    <a:pt x="17626" y="72093"/>
                  </a:lnTo>
                  <a:lnTo>
                    <a:pt x="14513" y="68831"/>
                  </a:lnTo>
                  <a:lnTo>
                    <a:pt x="13660" y="67141"/>
                  </a:lnTo>
                  <a:lnTo>
                    <a:pt x="13511" y="64896"/>
                  </a:lnTo>
                  <a:lnTo>
                    <a:pt x="12815" y="62587"/>
                  </a:lnTo>
                  <a:lnTo>
                    <a:pt x="12776" y="58543"/>
                  </a:lnTo>
                  <a:lnTo>
                    <a:pt x="12721" y="53833"/>
                  </a:lnTo>
                  <a:lnTo>
                    <a:pt x="12439" y="53074"/>
                  </a:lnTo>
                  <a:lnTo>
                    <a:pt x="9060" y="50829"/>
                  </a:lnTo>
                  <a:lnTo>
                    <a:pt x="4279" y="47645"/>
                  </a:lnTo>
                  <a:lnTo>
                    <a:pt x="634" y="45219"/>
                  </a:lnTo>
                  <a:lnTo>
                    <a:pt x="368" y="45040"/>
                  </a:lnTo>
                  <a:lnTo>
                    <a:pt x="0" y="44445"/>
                  </a:lnTo>
                  <a:lnTo>
                    <a:pt x="532" y="37263"/>
                  </a:lnTo>
                  <a:lnTo>
                    <a:pt x="1283" y="36324"/>
                  </a:lnTo>
                  <a:lnTo>
                    <a:pt x="2449" y="33367"/>
                  </a:lnTo>
                  <a:lnTo>
                    <a:pt x="3012" y="30973"/>
                  </a:lnTo>
                  <a:lnTo>
                    <a:pt x="3536" y="30981"/>
                  </a:lnTo>
                  <a:lnTo>
                    <a:pt x="4272" y="30206"/>
                  </a:lnTo>
                  <a:lnTo>
                    <a:pt x="4866" y="29064"/>
                  </a:lnTo>
                  <a:lnTo>
                    <a:pt x="5500" y="29314"/>
                  </a:lnTo>
                  <a:lnTo>
                    <a:pt x="6564" y="29533"/>
                  </a:lnTo>
                  <a:lnTo>
                    <a:pt x="7049" y="29127"/>
                  </a:lnTo>
                  <a:lnTo>
                    <a:pt x="6986" y="28243"/>
                  </a:lnTo>
                  <a:lnTo>
                    <a:pt x="7339" y="27351"/>
                  </a:lnTo>
                  <a:lnTo>
                    <a:pt x="8176" y="26944"/>
                  </a:lnTo>
                  <a:lnTo>
                    <a:pt x="8395" y="26146"/>
                  </a:lnTo>
                  <a:lnTo>
                    <a:pt x="8395" y="25223"/>
                  </a:lnTo>
                  <a:lnTo>
                    <a:pt x="9114" y="24980"/>
                  </a:lnTo>
                  <a:lnTo>
                    <a:pt x="10350" y="25019"/>
                  </a:lnTo>
                  <a:lnTo>
                    <a:pt x="11352" y="24730"/>
                  </a:lnTo>
                  <a:lnTo>
                    <a:pt x="12158" y="24261"/>
                  </a:lnTo>
                  <a:lnTo>
                    <a:pt x="13206" y="22399"/>
                  </a:lnTo>
                  <a:lnTo>
                    <a:pt x="13793" y="21749"/>
                  </a:lnTo>
                  <a:lnTo>
                    <a:pt x="13973" y="21288"/>
                  </a:lnTo>
                  <a:lnTo>
                    <a:pt x="14567" y="20881"/>
                  </a:lnTo>
                  <a:lnTo>
                    <a:pt x="16202" y="20693"/>
                  </a:lnTo>
                  <a:lnTo>
                    <a:pt x="17525" y="20834"/>
                  </a:lnTo>
                  <a:lnTo>
                    <a:pt x="18369" y="21913"/>
                  </a:lnTo>
                  <a:lnTo>
                    <a:pt x="24026" y="20967"/>
                  </a:lnTo>
                  <a:lnTo>
                    <a:pt x="26717" y="21522"/>
                  </a:lnTo>
                  <a:lnTo>
                    <a:pt x="32217" y="16828"/>
                  </a:lnTo>
                  <a:lnTo>
                    <a:pt x="33461" y="15443"/>
                  </a:lnTo>
                  <a:lnTo>
                    <a:pt x="35127" y="12126"/>
                  </a:lnTo>
                  <a:lnTo>
                    <a:pt x="35698" y="10859"/>
                  </a:lnTo>
                  <a:lnTo>
                    <a:pt x="36215" y="8575"/>
                  </a:lnTo>
                  <a:lnTo>
                    <a:pt x="35127" y="4358"/>
                  </a:lnTo>
                  <a:lnTo>
                    <a:pt x="35190" y="3607"/>
                  </a:lnTo>
                  <a:lnTo>
                    <a:pt x="37459" y="2699"/>
                  </a:lnTo>
                  <a:lnTo>
                    <a:pt x="40291" y="1995"/>
                  </a:lnTo>
                  <a:lnTo>
                    <a:pt x="41386" y="1940"/>
                  </a:lnTo>
                  <a:lnTo>
                    <a:pt x="42114" y="1580"/>
                  </a:lnTo>
                  <a:lnTo>
                    <a:pt x="43146" y="665"/>
                  </a:lnTo>
                  <a:lnTo>
                    <a:pt x="44828" y="0"/>
                  </a:lnTo>
                  <a:lnTo>
                    <a:pt x="45822" y="219"/>
                  </a:lnTo>
                  <a:lnTo>
                    <a:pt x="46432" y="352"/>
                  </a:lnTo>
                  <a:lnTo>
                    <a:pt x="52393" y="5930"/>
                  </a:lnTo>
                  <a:lnTo>
                    <a:pt x="54983" y="8747"/>
                  </a:lnTo>
                  <a:lnTo>
                    <a:pt x="55672" y="10186"/>
                  </a:lnTo>
                  <a:lnTo>
                    <a:pt x="57010" y="11227"/>
                  </a:lnTo>
                  <a:lnTo>
                    <a:pt x="58981" y="11868"/>
                  </a:lnTo>
                  <a:lnTo>
                    <a:pt x="60780" y="1330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9BC8654-FD74-0C70-00C1-9AB00C955E82}"/>
                </a:ext>
              </a:extLst>
            </p:cNvPr>
            <p:cNvSpPr>
              <a:spLocks/>
            </p:cNvSpPr>
            <p:nvPr/>
          </p:nvSpPr>
          <p:spPr>
            <a:xfrm>
              <a:off x="5870382" y="4251136"/>
              <a:ext cx="1666" cy="1079"/>
            </a:xfrm>
            <a:custGeom>
              <a:avLst/>
              <a:gdLst>
                <a:gd name="connsiteX0" fmla="*/ 962 w 1666"/>
                <a:gd name="connsiteY0" fmla="*/ 1056 h 1079"/>
                <a:gd name="connsiteX1" fmla="*/ 626 w 1666"/>
                <a:gd name="connsiteY1" fmla="*/ 1080 h 1079"/>
                <a:gd name="connsiteX2" fmla="*/ 368 w 1666"/>
                <a:gd name="connsiteY2" fmla="*/ 892 h 1079"/>
                <a:gd name="connsiteX3" fmla="*/ 133 w 1666"/>
                <a:gd name="connsiteY3" fmla="*/ 548 h 1079"/>
                <a:gd name="connsiteX4" fmla="*/ 0 w 1666"/>
                <a:gd name="connsiteY4" fmla="*/ 203 h 1079"/>
                <a:gd name="connsiteX5" fmla="*/ 31 w 1666"/>
                <a:gd name="connsiteY5" fmla="*/ 0 h 1079"/>
                <a:gd name="connsiteX6" fmla="*/ 227 w 1666"/>
                <a:gd name="connsiteY6" fmla="*/ 94 h 1079"/>
                <a:gd name="connsiteX7" fmla="*/ 1666 w 1666"/>
                <a:gd name="connsiteY7" fmla="*/ 313 h 1079"/>
                <a:gd name="connsiteX8" fmla="*/ 1510 w 1666"/>
                <a:gd name="connsiteY8" fmla="*/ 571 h 1079"/>
                <a:gd name="connsiteX9" fmla="*/ 1259 w 1666"/>
                <a:gd name="connsiteY9" fmla="*/ 845 h 1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66" h="1079">
                  <a:moveTo>
                    <a:pt x="962" y="1056"/>
                  </a:moveTo>
                  <a:lnTo>
                    <a:pt x="626" y="1080"/>
                  </a:lnTo>
                  <a:lnTo>
                    <a:pt x="368" y="892"/>
                  </a:lnTo>
                  <a:lnTo>
                    <a:pt x="133" y="548"/>
                  </a:lnTo>
                  <a:lnTo>
                    <a:pt x="0" y="203"/>
                  </a:lnTo>
                  <a:lnTo>
                    <a:pt x="31" y="0"/>
                  </a:lnTo>
                  <a:lnTo>
                    <a:pt x="227" y="94"/>
                  </a:lnTo>
                  <a:lnTo>
                    <a:pt x="1666" y="313"/>
                  </a:lnTo>
                  <a:lnTo>
                    <a:pt x="1510" y="571"/>
                  </a:lnTo>
                  <a:lnTo>
                    <a:pt x="1259" y="84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BF9737D8-B784-58ED-D647-4BE1CD23979D}"/>
                </a:ext>
              </a:extLst>
            </p:cNvPr>
            <p:cNvSpPr>
              <a:spLocks/>
            </p:cNvSpPr>
            <p:nvPr/>
          </p:nvSpPr>
          <p:spPr>
            <a:xfrm>
              <a:off x="9755327" y="4538929"/>
              <a:ext cx="27726" cy="21866"/>
            </a:xfrm>
            <a:custGeom>
              <a:avLst/>
              <a:gdLst>
                <a:gd name="connsiteX0" fmla="*/ 21147 w 27726"/>
                <a:gd name="connsiteY0" fmla="*/ 2715 h 21866"/>
                <a:gd name="connsiteX1" fmla="*/ 19355 w 27726"/>
                <a:gd name="connsiteY1" fmla="*/ 3669 h 21866"/>
                <a:gd name="connsiteX2" fmla="*/ 17587 w 27726"/>
                <a:gd name="connsiteY2" fmla="*/ 4858 h 21866"/>
                <a:gd name="connsiteX3" fmla="*/ 15819 w 27726"/>
                <a:gd name="connsiteY3" fmla="*/ 5883 h 21866"/>
                <a:gd name="connsiteX4" fmla="*/ 14998 w 27726"/>
                <a:gd name="connsiteY4" fmla="*/ 6689 h 21866"/>
                <a:gd name="connsiteX5" fmla="*/ 15287 w 27726"/>
                <a:gd name="connsiteY5" fmla="*/ 7816 h 21866"/>
                <a:gd name="connsiteX6" fmla="*/ 15718 w 27726"/>
                <a:gd name="connsiteY6" fmla="*/ 10296 h 21866"/>
                <a:gd name="connsiteX7" fmla="*/ 15952 w 27726"/>
                <a:gd name="connsiteY7" fmla="*/ 12244 h 21866"/>
                <a:gd name="connsiteX8" fmla="*/ 16570 w 27726"/>
                <a:gd name="connsiteY8" fmla="*/ 13018 h 21866"/>
                <a:gd name="connsiteX9" fmla="*/ 17055 w 27726"/>
                <a:gd name="connsiteY9" fmla="*/ 13793 h 21866"/>
                <a:gd name="connsiteX10" fmla="*/ 16860 w 27726"/>
                <a:gd name="connsiteY10" fmla="*/ 14638 h 21866"/>
                <a:gd name="connsiteX11" fmla="*/ 15811 w 27726"/>
                <a:gd name="connsiteY11" fmla="*/ 16249 h 21866"/>
                <a:gd name="connsiteX12" fmla="*/ 16406 w 27726"/>
                <a:gd name="connsiteY12" fmla="*/ 16562 h 21866"/>
                <a:gd name="connsiteX13" fmla="*/ 15647 w 27726"/>
                <a:gd name="connsiteY13" fmla="*/ 18698 h 21866"/>
                <a:gd name="connsiteX14" fmla="*/ 14520 w 27726"/>
                <a:gd name="connsiteY14" fmla="*/ 20278 h 21866"/>
                <a:gd name="connsiteX15" fmla="*/ 12964 w 27726"/>
                <a:gd name="connsiteY15" fmla="*/ 21569 h 21866"/>
                <a:gd name="connsiteX16" fmla="*/ 11962 w 27726"/>
                <a:gd name="connsiteY16" fmla="*/ 21867 h 21866"/>
                <a:gd name="connsiteX17" fmla="*/ 11156 w 27726"/>
                <a:gd name="connsiteY17" fmla="*/ 21319 h 21866"/>
                <a:gd name="connsiteX18" fmla="*/ 9842 w 27726"/>
                <a:gd name="connsiteY18" fmla="*/ 19903 h 21866"/>
                <a:gd name="connsiteX19" fmla="*/ 8410 w 27726"/>
                <a:gd name="connsiteY19" fmla="*/ 17939 h 21866"/>
                <a:gd name="connsiteX20" fmla="*/ 7746 w 27726"/>
                <a:gd name="connsiteY20" fmla="*/ 16797 h 21866"/>
                <a:gd name="connsiteX21" fmla="*/ 5688 w 27726"/>
                <a:gd name="connsiteY21" fmla="*/ 16641 h 21866"/>
                <a:gd name="connsiteX22" fmla="*/ 4952 w 27726"/>
                <a:gd name="connsiteY22" fmla="*/ 15733 h 21866"/>
                <a:gd name="connsiteX23" fmla="*/ 4905 w 27726"/>
                <a:gd name="connsiteY23" fmla="*/ 14622 h 21866"/>
                <a:gd name="connsiteX24" fmla="*/ 4327 w 27726"/>
                <a:gd name="connsiteY24" fmla="*/ 13323 h 21866"/>
                <a:gd name="connsiteX25" fmla="*/ 3513 w 27726"/>
                <a:gd name="connsiteY25" fmla="*/ 11931 h 21866"/>
                <a:gd name="connsiteX26" fmla="*/ 2308 w 27726"/>
                <a:gd name="connsiteY26" fmla="*/ 10851 h 21866"/>
                <a:gd name="connsiteX27" fmla="*/ 689 w 27726"/>
                <a:gd name="connsiteY27" fmla="*/ 10014 h 21866"/>
                <a:gd name="connsiteX28" fmla="*/ 0 w 27726"/>
                <a:gd name="connsiteY28" fmla="*/ 9412 h 21866"/>
                <a:gd name="connsiteX29" fmla="*/ 2504 w 27726"/>
                <a:gd name="connsiteY29" fmla="*/ 9451 h 21866"/>
                <a:gd name="connsiteX30" fmla="*/ 5171 w 27726"/>
                <a:gd name="connsiteY30" fmla="*/ 9099 h 21866"/>
                <a:gd name="connsiteX31" fmla="*/ 7918 w 27726"/>
                <a:gd name="connsiteY31" fmla="*/ 7933 h 21866"/>
                <a:gd name="connsiteX32" fmla="*/ 10562 w 27726"/>
                <a:gd name="connsiteY32" fmla="*/ 6525 h 21866"/>
                <a:gd name="connsiteX33" fmla="*/ 12784 w 27726"/>
                <a:gd name="connsiteY33" fmla="*/ 4913 h 21866"/>
                <a:gd name="connsiteX34" fmla="*/ 14872 w 27726"/>
                <a:gd name="connsiteY34" fmla="*/ 3098 h 21866"/>
                <a:gd name="connsiteX35" fmla="*/ 17055 w 27726"/>
                <a:gd name="connsiteY35" fmla="*/ 1666 h 21866"/>
                <a:gd name="connsiteX36" fmla="*/ 20459 w 27726"/>
                <a:gd name="connsiteY36" fmla="*/ 0 h 21866"/>
                <a:gd name="connsiteX37" fmla="*/ 21601 w 27726"/>
                <a:gd name="connsiteY37" fmla="*/ 133 h 21866"/>
                <a:gd name="connsiteX38" fmla="*/ 21593 w 27726"/>
                <a:gd name="connsiteY38" fmla="*/ 1314 h 21866"/>
                <a:gd name="connsiteX39" fmla="*/ 21147 w 27726"/>
                <a:gd name="connsiteY39" fmla="*/ 2715 h 21866"/>
                <a:gd name="connsiteX40" fmla="*/ 21147 w 27726"/>
                <a:gd name="connsiteY40" fmla="*/ 2715 h 21866"/>
                <a:gd name="connsiteX41" fmla="*/ 23635 w 27726"/>
                <a:gd name="connsiteY41" fmla="*/ 2715 h 21866"/>
                <a:gd name="connsiteX42" fmla="*/ 24253 w 27726"/>
                <a:gd name="connsiteY42" fmla="*/ 3435 h 21866"/>
                <a:gd name="connsiteX43" fmla="*/ 25559 w 27726"/>
                <a:gd name="connsiteY43" fmla="*/ 5977 h 21866"/>
                <a:gd name="connsiteX44" fmla="*/ 26412 w 27726"/>
                <a:gd name="connsiteY44" fmla="*/ 8528 h 21866"/>
                <a:gd name="connsiteX45" fmla="*/ 26686 w 27726"/>
                <a:gd name="connsiteY45" fmla="*/ 12416 h 21866"/>
                <a:gd name="connsiteX46" fmla="*/ 27726 w 27726"/>
                <a:gd name="connsiteY46" fmla="*/ 14067 h 21866"/>
                <a:gd name="connsiteX47" fmla="*/ 27562 w 27726"/>
                <a:gd name="connsiteY47" fmla="*/ 14403 h 21866"/>
                <a:gd name="connsiteX48" fmla="*/ 26936 w 27726"/>
                <a:gd name="connsiteY48" fmla="*/ 14685 h 21866"/>
                <a:gd name="connsiteX49" fmla="*/ 25966 w 27726"/>
                <a:gd name="connsiteY49" fmla="*/ 14802 h 21866"/>
                <a:gd name="connsiteX50" fmla="*/ 24292 w 27726"/>
                <a:gd name="connsiteY50" fmla="*/ 14427 h 21866"/>
                <a:gd name="connsiteX51" fmla="*/ 22899 w 27726"/>
                <a:gd name="connsiteY51" fmla="*/ 13856 h 21866"/>
                <a:gd name="connsiteX52" fmla="*/ 21679 w 27726"/>
                <a:gd name="connsiteY52" fmla="*/ 9646 h 21866"/>
                <a:gd name="connsiteX53" fmla="*/ 21139 w 27726"/>
                <a:gd name="connsiteY53" fmla="*/ 7268 h 21866"/>
                <a:gd name="connsiteX54" fmla="*/ 21186 w 27726"/>
                <a:gd name="connsiteY54" fmla="*/ 4428 h 21866"/>
                <a:gd name="connsiteX55" fmla="*/ 21147 w 27726"/>
                <a:gd name="connsiteY55" fmla="*/ 2715 h 21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27726" h="21866">
                  <a:moveTo>
                    <a:pt x="21147" y="2715"/>
                  </a:moveTo>
                  <a:lnTo>
                    <a:pt x="19355" y="3669"/>
                  </a:lnTo>
                  <a:lnTo>
                    <a:pt x="17587" y="4858"/>
                  </a:lnTo>
                  <a:lnTo>
                    <a:pt x="15819" y="5883"/>
                  </a:lnTo>
                  <a:lnTo>
                    <a:pt x="14998" y="6689"/>
                  </a:lnTo>
                  <a:lnTo>
                    <a:pt x="15287" y="7816"/>
                  </a:lnTo>
                  <a:lnTo>
                    <a:pt x="15718" y="10296"/>
                  </a:lnTo>
                  <a:lnTo>
                    <a:pt x="15952" y="12244"/>
                  </a:lnTo>
                  <a:lnTo>
                    <a:pt x="16570" y="13018"/>
                  </a:lnTo>
                  <a:lnTo>
                    <a:pt x="17055" y="13793"/>
                  </a:lnTo>
                  <a:lnTo>
                    <a:pt x="16860" y="14638"/>
                  </a:lnTo>
                  <a:lnTo>
                    <a:pt x="15811" y="16249"/>
                  </a:lnTo>
                  <a:lnTo>
                    <a:pt x="16406" y="16562"/>
                  </a:lnTo>
                  <a:lnTo>
                    <a:pt x="15647" y="18698"/>
                  </a:lnTo>
                  <a:lnTo>
                    <a:pt x="14520" y="20278"/>
                  </a:lnTo>
                  <a:lnTo>
                    <a:pt x="12964" y="21569"/>
                  </a:lnTo>
                  <a:lnTo>
                    <a:pt x="11962" y="21867"/>
                  </a:lnTo>
                  <a:lnTo>
                    <a:pt x="11156" y="21319"/>
                  </a:lnTo>
                  <a:lnTo>
                    <a:pt x="9842" y="19903"/>
                  </a:lnTo>
                  <a:lnTo>
                    <a:pt x="8410" y="17939"/>
                  </a:lnTo>
                  <a:lnTo>
                    <a:pt x="7746" y="16797"/>
                  </a:lnTo>
                  <a:lnTo>
                    <a:pt x="5688" y="16641"/>
                  </a:lnTo>
                  <a:lnTo>
                    <a:pt x="4952" y="15733"/>
                  </a:lnTo>
                  <a:lnTo>
                    <a:pt x="4905" y="14622"/>
                  </a:lnTo>
                  <a:lnTo>
                    <a:pt x="4327" y="13323"/>
                  </a:lnTo>
                  <a:lnTo>
                    <a:pt x="3513" y="11931"/>
                  </a:lnTo>
                  <a:lnTo>
                    <a:pt x="2308" y="10851"/>
                  </a:lnTo>
                  <a:lnTo>
                    <a:pt x="689" y="10014"/>
                  </a:lnTo>
                  <a:lnTo>
                    <a:pt x="0" y="9412"/>
                  </a:lnTo>
                  <a:lnTo>
                    <a:pt x="2504" y="9451"/>
                  </a:lnTo>
                  <a:lnTo>
                    <a:pt x="5171" y="9099"/>
                  </a:lnTo>
                  <a:lnTo>
                    <a:pt x="7918" y="7933"/>
                  </a:lnTo>
                  <a:lnTo>
                    <a:pt x="10562" y="6525"/>
                  </a:lnTo>
                  <a:lnTo>
                    <a:pt x="12784" y="4913"/>
                  </a:lnTo>
                  <a:lnTo>
                    <a:pt x="14872" y="3098"/>
                  </a:lnTo>
                  <a:lnTo>
                    <a:pt x="17055" y="1666"/>
                  </a:lnTo>
                  <a:lnTo>
                    <a:pt x="20459" y="0"/>
                  </a:lnTo>
                  <a:lnTo>
                    <a:pt x="21601" y="133"/>
                  </a:lnTo>
                  <a:lnTo>
                    <a:pt x="21593" y="1314"/>
                  </a:lnTo>
                  <a:lnTo>
                    <a:pt x="21147" y="2715"/>
                  </a:lnTo>
                  <a:close/>
                  <a:moveTo>
                    <a:pt x="21147" y="2715"/>
                  </a:moveTo>
                  <a:lnTo>
                    <a:pt x="23635" y="2715"/>
                  </a:lnTo>
                  <a:lnTo>
                    <a:pt x="24253" y="3435"/>
                  </a:lnTo>
                  <a:lnTo>
                    <a:pt x="25559" y="5977"/>
                  </a:lnTo>
                  <a:lnTo>
                    <a:pt x="26412" y="8528"/>
                  </a:lnTo>
                  <a:lnTo>
                    <a:pt x="26686" y="12416"/>
                  </a:lnTo>
                  <a:lnTo>
                    <a:pt x="27726" y="14067"/>
                  </a:lnTo>
                  <a:lnTo>
                    <a:pt x="27562" y="14403"/>
                  </a:lnTo>
                  <a:lnTo>
                    <a:pt x="26936" y="14685"/>
                  </a:lnTo>
                  <a:lnTo>
                    <a:pt x="25966" y="14802"/>
                  </a:lnTo>
                  <a:lnTo>
                    <a:pt x="24292" y="14427"/>
                  </a:lnTo>
                  <a:lnTo>
                    <a:pt x="22899" y="13856"/>
                  </a:lnTo>
                  <a:lnTo>
                    <a:pt x="21679" y="9646"/>
                  </a:lnTo>
                  <a:lnTo>
                    <a:pt x="21139" y="7268"/>
                  </a:lnTo>
                  <a:lnTo>
                    <a:pt x="21186" y="4428"/>
                  </a:lnTo>
                  <a:lnTo>
                    <a:pt x="21147" y="271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D0CBBE5E-487F-0DB1-710F-6434C3921508}"/>
                </a:ext>
              </a:extLst>
            </p:cNvPr>
            <p:cNvSpPr>
              <a:spLocks/>
            </p:cNvSpPr>
            <p:nvPr/>
          </p:nvSpPr>
          <p:spPr>
            <a:xfrm>
              <a:off x="5721737" y="4861450"/>
              <a:ext cx="266771" cy="300451"/>
            </a:xfrm>
            <a:custGeom>
              <a:avLst/>
              <a:gdLst>
                <a:gd name="connsiteX0" fmla="*/ 252188 w 266771"/>
                <a:gd name="connsiteY0" fmla="*/ 236456 h 300451"/>
                <a:gd name="connsiteX1" fmla="*/ 252626 w 266771"/>
                <a:gd name="connsiteY1" fmla="*/ 232598 h 300451"/>
                <a:gd name="connsiteX2" fmla="*/ 252181 w 266771"/>
                <a:gd name="connsiteY2" fmla="*/ 229258 h 300451"/>
                <a:gd name="connsiteX3" fmla="*/ 251735 w 266771"/>
                <a:gd name="connsiteY3" fmla="*/ 228397 h 300451"/>
                <a:gd name="connsiteX4" fmla="*/ 245280 w 266771"/>
                <a:gd name="connsiteY4" fmla="*/ 224423 h 300451"/>
                <a:gd name="connsiteX5" fmla="*/ 239421 w 266771"/>
                <a:gd name="connsiteY5" fmla="*/ 220809 h 300451"/>
                <a:gd name="connsiteX6" fmla="*/ 231753 w 266771"/>
                <a:gd name="connsiteY6" fmla="*/ 216083 h 300451"/>
                <a:gd name="connsiteX7" fmla="*/ 221865 w 266771"/>
                <a:gd name="connsiteY7" fmla="*/ 216216 h 300451"/>
                <a:gd name="connsiteX8" fmla="*/ 211624 w 266771"/>
                <a:gd name="connsiteY8" fmla="*/ 216349 h 300451"/>
                <a:gd name="connsiteX9" fmla="*/ 201868 w 266771"/>
                <a:gd name="connsiteY9" fmla="*/ 218461 h 300451"/>
                <a:gd name="connsiteX10" fmla="*/ 192269 w 266771"/>
                <a:gd name="connsiteY10" fmla="*/ 220535 h 300451"/>
                <a:gd name="connsiteX11" fmla="*/ 187715 w 266771"/>
                <a:gd name="connsiteY11" fmla="*/ 221521 h 300451"/>
                <a:gd name="connsiteX12" fmla="*/ 178585 w 266771"/>
                <a:gd name="connsiteY12" fmla="*/ 223492 h 300451"/>
                <a:gd name="connsiteX13" fmla="*/ 173211 w 266771"/>
                <a:gd name="connsiteY13" fmla="*/ 224400 h 300451"/>
                <a:gd name="connsiteX14" fmla="*/ 171803 w 266771"/>
                <a:gd name="connsiteY14" fmla="*/ 228202 h 300451"/>
                <a:gd name="connsiteX15" fmla="*/ 169698 w 266771"/>
                <a:gd name="connsiteY15" fmla="*/ 233913 h 300451"/>
                <a:gd name="connsiteX16" fmla="*/ 167609 w 266771"/>
                <a:gd name="connsiteY16" fmla="*/ 237254 h 300451"/>
                <a:gd name="connsiteX17" fmla="*/ 165200 w 266771"/>
                <a:gd name="connsiteY17" fmla="*/ 240766 h 300451"/>
                <a:gd name="connsiteX18" fmla="*/ 161804 w 266771"/>
                <a:gd name="connsiteY18" fmla="*/ 245718 h 300451"/>
                <a:gd name="connsiteX19" fmla="*/ 161796 w 266771"/>
                <a:gd name="connsiteY19" fmla="*/ 251743 h 300451"/>
                <a:gd name="connsiteX20" fmla="*/ 161796 w 266771"/>
                <a:gd name="connsiteY20" fmla="*/ 257477 h 300451"/>
                <a:gd name="connsiteX21" fmla="*/ 159410 w 266771"/>
                <a:gd name="connsiteY21" fmla="*/ 265574 h 300451"/>
                <a:gd name="connsiteX22" fmla="*/ 157376 w 266771"/>
                <a:gd name="connsiteY22" fmla="*/ 272459 h 300451"/>
                <a:gd name="connsiteX23" fmla="*/ 155420 w 266771"/>
                <a:gd name="connsiteY23" fmla="*/ 279125 h 300451"/>
                <a:gd name="connsiteX24" fmla="*/ 154075 w 266771"/>
                <a:gd name="connsiteY24" fmla="*/ 283733 h 300451"/>
                <a:gd name="connsiteX25" fmla="*/ 153574 w 266771"/>
                <a:gd name="connsiteY25" fmla="*/ 284906 h 300451"/>
                <a:gd name="connsiteX26" fmla="*/ 153261 w 266771"/>
                <a:gd name="connsiteY26" fmla="*/ 284530 h 300451"/>
                <a:gd name="connsiteX27" fmla="*/ 151524 w 266771"/>
                <a:gd name="connsiteY27" fmla="*/ 283154 h 300451"/>
                <a:gd name="connsiteX28" fmla="*/ 149975 w 266771"/>
                <a:gd name="connsiteY28" fmla="*/ 280556 h 300451"/>
                <a:gd name="connsiteX29" fmla="*/ 149553 w 266771"/>
                <a:gd name="connsiteY29" fmla="*/ 279375 h 300451"/>
                <a:gd name="connsiteX30" fmla="*/ 149357 w 266771"/>
                <a:gd name="connsiteY30" fmla="*/ 279328 h 300451"/>
                <a:gd name="connsiteX31" fmla="*/ 140047 w 266771"/>
                <a:gd name="connsiteY31" fmla="*/ 279406 h 300451"/>
                <a:gd name="connsiteX32" fmla="*/ 131089 w 266771"/>
                <a:gd name="connsiteY32" fmla="*/ 279492 h 300451"/>
                <a:gd name="connsiteX33" fmla="*/ 130174 w 266771"/>
                <a:gd name="connsiteY33" fmla="*/ 280040 h 300451"/>
                <a:gd name="connsiteX34" fmla="*/ 128883 w 266771"/>
                <a:gd name="connsiteY34" fmla="*/ 280032 h 300451"/>
                <a:gd name="connsiteX35" fmla="*/ 127937 w 266771"/>
                <a:gd name="connsiteY35" fmla="*/ 279524 h 300451"/>
                <a:gd name="connsiteX36" fmla="*/ 127013 w 266771"/>
                <a:gd name="connsiteY36" fmla="*/ 279562 h 300451"/>
                <a:gd name="connsiteX37" fmla="*/ 125676 w 266771"/>
                <a:gd name="connsiteY37" fmla="*/ 280063 h 300451"/>
                <a:gd name="connsiteX38" fmla="*/ 124479 w 266771"/>
                <a:gd name="connsiteY38" fmla="*/ 281104 h 300451"/>
                <a:gd name="connsiteX39" fmla="*/ 121060 w 266771"/>
                <a:gd name="connsiteY39" fmla="*/ 288020 h 300451"/>
                <a:gd name="connsiteX40" fmla="*/ 119370 w 266771"/>
                <a:gd name="connsiteY40" fmla="*/ 290977 h 300451"/>
                <a:gd name="connsiteX41" fmla="*/ 118110 w 266771"/>
                <a:gd name="connsiteY41" fmla="*/ 293629 h 300451"/>
                <a:gd name="connsiteX42" fmla="*/ 117195 w 266771"/>
                <a:gd name="connsiteY42" fmla="*/ 298175 h 300451"/>
                <a:gd name="connsiteX43" fmla="*/ 116812 w 266771"/>
                <a:gd name="connsiteY43" fmla="*/ 298933 h 300451"/>
                <a:gd name="connsiteX44" fmla="*/ 115748 w 266771"/>
                <a:gd name="connsiteY44" fmla="*/ 297361 h 300451"/>
                <a:gd name="connsiteX45" fmla="*/ 114175 w 266771"/>
                <a:gd name="connsiteY45" fmla="*/ 293207 h 300451"/>
                <a:gd name="connsiteX46" fmla="*/ 113471 w 266771"/>
                <a:gd name="connsiteY46" fmla="*/ 290836 h 300451"/>
                <a:gd name="connsiteX47" fmla="*/ 112462 w 266771"/>
                <a:gd name="connsiteY47" fmla="*/ 288153 h 300451"/>
                <a:gd name="connsiteX48" fmla="*/ 110662 w 266771"/>
                <a:gd name="connsiteY48" fmla="*/ 284781 h 300451"/>
                <a:gd name="connsiteX49" fmla="*/ 108589 w 266771"/>
                <a:gd name="connsiteY49" fmla="*/ 283764 h 300451"/>
                <a:gd name="connsiteX50" fmla="*/ 107298 w 266771"/>
                <a:gd name="connsiteY50" fmla="*/ 283427 h 300451"/>
                <a:gd name="connsiteX51" fmla="*/ 105444 w 266771"/>
                <a:gd name="connsiteY51" fmla="*/ 282786 h 300451"/>
                <a:gd name="connsiteX52" fmla="*/ 102166 w 266771"/>
                <a:gd name="connsiteY52" fmla="*/ 281980 h 300451"/>
                <a:gd name="connsiteX53" fmla="*/ 100735 w 266771"/>
                <a:gd name="connsiteY53" fmla="*/ 281816 h 300451"/>
                <a:gd name="connsiteX54" fmla="*/ 91354 w 266771"/>
                <a:gd name="connsiteY54" fmla="*/ 281706 h 300451"/>
                <a:gd name="connsiteX55" fmla="*/ 90611 w 266771"/>
                <a:gd name="connsiteY55" fmla="*/ 281620 h 300451"/>
                <a:gd name="connsiteX56" fmla="*/ 86934 w 266771"/>
                <a:gd name="connsiteY56" fmla="*/ 281988 h 300451"/>
                <a:gd name="connsiteX57" fmla="*/ 85072 w 266771"/>
                <a:gd name="connsiteY57" fmla="*/ 281738 h 300451"/>
                <a:gd name="connsiteX58" fmla="*/ 83116 w 266771"/>
                <a:gd name="connsiteY58" fmla="*/ 279860 h 300451"/>
                <a:gd name="connsiteX59" fmla="*/ 78758 w 266771"/>
                <a:gd name="connsiteY59" fmla="*/ 276559 h 300451"/>
                <a:gd name="connsiteX60" fmla="*/ 77882 w 266771"/>
                <a:gd name="connsiteY60" fmla="*/ 275510 h 300451"/>
                <a:gd name="connsiteX61" fmla="*/ 76208 w 266771"/>
                <a:gd name="connsiteY61" fmla="*/ 274822 h 300451"/>
                <a:gd name="connsiteX62" fmla="*/ 75214 w 266771"/>
                <a:gd name="connsiteY62" fmla="*/ 274751 h 300451"/>
                <a:gd name="connsiteX63" fmla="*/ 74604 w 266771"/>
                <a:gd name="connsiteY63" fmla="*/ 275401 h 300451"/>
                <a:gd name="connsiteX64" fmla="*/ 73853 w 266771"/>
                <a:gd name="connsiteY64" fmla="*/ 278154 h 300451"/>
                <a:gd name="connsiteX65" fmla="*/ 72961 w 266771"/>
                <a:gd name="connsiteY65" fmla="*/ 280642 h 300451"/>
                <a:gd name="connsiteX66" fmla="*/ 72030 w 266771"/>
                <a:gd name="connsiteY66" fmla="*/ 282074 h 300451"/>
                <a:gd name="connsiteX67" fmla="*/ 68917 w 266771"/>
                <a:gd name="connsiteY67" fmla="*/ 283130 h 300451"/>
                <a:gd name="connsiteX68" fmla="*/ 66014 w 266771"/>
                <a:gd name="connsiteY68" fmla="*/ 284233 h 300451"/>
                <a:gd name="connsiteX69" fmla="*/ 64418 w 266771"/>
                <a:gd name="connsiteY69" fmla="*/ 284491 h 300451"/>
                <a:gd name="connsiteX70" fmla="*/ 63565 w 266771"/>
                <a:gd name="connsiteY70" fmla="*/ 285735 h 300451"/>
                <a:gd name="connsiteX71" fmla="*/ 63190 w 266771"/>
                <a:gd name="connsiteY71" fmla="*/ 287480 h 300451"/>
                <a:gd name="connsiteX72" fmla="*/ 62478 w 266771"/>
                <a:gd name="connsiteY72" fmla="*/ 289052 h 300451"/>
                <a:gd name="connsiteX73" fmla="*/ 58284 w 266771"/>
                <a:gd name="connsiteY73" fmla="*/ 291423 h 300451"/>
                <a:gd name="connsiteX74" fmla="*/ 57354 w 266771"/>
                <a:gd name="connsiteY74" fmla="*/ 292416 h 300451"/>
                <a:gd name="connsiteX75" fmla="*/ 56868 w 266771"/>
                <a:gd name="connsiteY75" fmla="*/ 294756 h 300451"/>
                <a:gd name="connsiteX76" fmla="*/ 54529 w 266771"/>
                <a:gd name="connsiteY76" fmla="*/ 297658 h 300451"/>
                <a:gd name="connsiteX77" fmla="*/ 53810 w 266771"/>
                <a:gd name="connsiteY77" fmla="*/ 298793 h 300451"/>
                <a:gd name="connsiteX78" fmla="*/ 50132 w 266771"/>
                <a:gd name="connsiteY78" fmla="*/ 299591 h 300451"/>
                <a:gd name="connsiteX79" fmla="*/ 45352 w 266771"/>
                <a:gd name="connsiteY79" fmla="*/ 300451 h 300451"/>
                <a:gd name="connsiteX80" fmla="*/ 42560 w 266771"/>
                <a:gd name="connsiteY80" fmla="*/ 300396 h 300451"/>
                <a:gd name="connsiteX81" fmla="*/ 40650 w 266771"/>
                <a:gd name="connsiteY81" fmla="*/ 300170 h 300451"/>
                <a:gd name="connsiteX82" fmla="*/ 40072 w 266771"/>
                <a:gd name="connsiteY82" fmla="*/ 299645 h 300451"/>
                <a:gd name="connsiteX83" fmla="*/ 38781 w 266771"/>
                <a:gd name="connsiteY83" fmla="*/ 298824 h 300451"/>
                <a:gd name="connsiteX84" fmla="*/ 38562 w 266771"/>
                <a:gd name="connsiteY84" fmla="*/ 297909 h 300451"/>
                <a:gd name="connsiteX85" fmla="*/ 38546 w 266771"/>
                <a:gd name="connsiteY85" fmla="*/ 296610 h 300451"/>
                <a:gd name="connsiteX86" fmla="*/ 38906 w 266771"/>
                <a:gd name="connsiteY86" fmla="*/ 294271 h 300451"/>
                <a:gd name="connsiteX87" fmla="*/ 38726 w 266771"/>
                <a:gd name="connsiteY87" fmla="*/ 291032 h 300451"/>
                <a:gd name="connsiteX88" fmla="*/ 37224 w 266771"/>
                <a:gd name="connsiteY88" fmla="*/ 287261 h 300451"/>
                <a:gd name="connsiteX89" fmla="*/ 37341 w 266771"/>
                <a:gd name="connsiteY89" fmla="*/ 286048 h 300451"/>
                <a:gd name="connsiteX90" fmla="*/ 37146 w 266771"/>
                <a:gd name="connsiteY90" fmla="*/ 284202 h 300451"/>
                <a:gd name="connsiteX91" fmla="*/ 36387 w 266771"/>
                <a:gd name="connsiteY91" fmla="*/ 280736 h 300451"/>
                <a:gd name="connsiteX92" fmla="*/ 34446 w 266771"/>
                <a:gd name="connsiteY92" fmla="*/ 278991 h 300451"/>
                <a:gd name="connsiteX93" fmla="*/ 33899 w 266771"/>
                <a:gd name="connsiteY93" fmla="*/ 276113 h 300451"/>
                <a:gd name="connsiteX94" fmla="*/ 33672 w 266771"/>
                <a:gd name="connsiteY94" fmla="*/ 273586 h 300451"/>
                <a:gd name="connsiteX95" fmla="*/ 32037 w 266771"/>
                <a:gd name="connsiteY95" fmla="*/ 270425 h 300451"/>
                <a:gd name="connsiteX96" fmla="*/ 31771 w 266771"/>
                <a:gd name="connsiteY96" fmla="*/ 266404 h 300451"/>
                <a:gd name="connsiteX97" fmla="*/ 31810 w 266771"/>
                <a:gd name="connsiteY97" fmla="*/ 262962 h 300451"/>
                <a:gd name="connsiteX98" fmla="*/ 29244 w 266771"/>
                <a:gd name="connsiteY98" fmla="*/ 258963 h 300451"/>
                <a:gd name="connsiteX99" fmla="*/ 26568 w 266771"/>
                <a:gd name="connsiteY99" fmla="*/ 254723 h 300451"/>
                <a:gd name="connsiteX100" fmla="*/ 24409 w 266771"/>
                <a:gd name="connsiteY100" fmla="*/ 254144 h 300451"/>
                <a:gd name="connsiteX101" fmla="*/ 23877 w 266771"/>
                <a:gd name="connsiteY101" fmla="*/ 253636 h 300451"/>
                <a:gd name="connsiteX102" fmla="*/ 23642 w 266771"/>
                <a:gd name="connsiteY102" fmla="*/ 252423 h 300451"/>
                <a:gd name="connsiteX103" fmla="*/ 23595 w 266771"/>
                <a:gd name="connsiteY103" fmla="*/ 250538 h 300451"/>
                <a:gd name="connsiteX104" fmla="*/ 23768 w 266771"/>
                <a:gd name="connsiteY104" fmla="*/ 249396 h 300451"/>
                <a:gd name="connsiteX105" fmla="*/ 25434 w 266771"/>
                <a:gd name="connsiteY105" fmla="*/ 247541 h 300451"/>
                <a:gd name="connsiteX106" fmla="*/ 25497 w 266771"/>
                <a:gd name="connsiteY106" fmla="*/ 247260 h 300451"/>
                <a:gd name="connsiteX107" fmla="*/ 25160 w 266771"/>
                <a:gd name="connsiteY107" fmla="*/ 246869 h 300451"/>
                <a:gd name="connsiteX108" fmla="*/ 20857 w 266771"/>
                <a:gd name="connsiteY108" fmla="*/ 244099 h 300451"/>
                <a:gd name="connsiteX109" fmla="*/ 19770 w 266771"/>
                <a:gd name="connsiteY109" fmla="*/ 243293 h 300451"/>
                <a:gd name="connsiteX110" fmla="*/ 19433 w 266771"/>
                <a:gd name="connsiteY110" fmla="*/ 242308 h 300451"/>
                <a:gd name="connsiteX111" fmla="*/ 19465 w 266771"/>
                <a:gd name="connsiteY111" fmla="*/ 241416 h 300451"/>
                <a:gd name="connsiteX112" fmla="*/ 20489 w 266771"/>
                <a:gd name="connsiteY112" fmla="*/ 240508 h 300451"/>
                <a:gd name="connsiteX113" fmla="*/ 21014 w 266771"/>
                <a:gd name="connsiteY113" fmla="*/ 239836 h 300451"/>
                <a:gd name="connsiteX114" fmla="*/ 20005 w 266771"/>
                <a:gd name="connsiteY114" fmla="*/ 237864 h 300451"/>
                <a:gd name="connsiteX115" fmla="*/ 20106 w 266771"/>
                <a:gd name="connsiteY115" fmla="*/ 236080 h 300451"/>
                <a:gd name="connsiteX116" fmla="*/ 19465 w 266771"/>
                <a:gd name="connsiteY116" fmla="*/ 235314 h 300451"/>
                <a:gd name="connsiteX117" fmla="*/ 19535 w 266771"/>
                <a:gd name="connsiteY117" fmla="*/ 234734 h 300451"/>
                <a:gd name="connsiteX118" fmla="*/ 20161 w 266771"/>
                <a:gd name="connsiteY118" fmla="*/ 234242 h 300451"/>
                <a:gd name="connsiteX119" fmla="*/ 22954 w 266771"/>
                <a:gd name="connsiteY119" fmla="*/ 233670 h 300451"/>
                <a:gd name="connsiteX120" fmla="*/ 23822 w 266771"/>
                <a:gd name="connsiteY120" fmla="*/ 231863 h 300451"/>
                <a:gd name="connsiteX121" fmla="*/ 23853 w 266771"/>
                <a:gd name="connsiteY121" fmla="*/ 230361 h 300451"/>
                <a:gd name="connsiteX122" fmla="*/ 23431 w 266771"/>
                <a:gd name="connsiteY122" fmla="*/ 229297 h 300451"/>
                <a:gd name="connsiteX123" fmla="*/ 20850 w 266771"/>
                <a:gd name="connsiteY123" fmla="*/ 226614 h 300451"/>
                <a:gd name="connsiteX124" fmla="*/ 20795 w 266771"/>
                <a:gd name="connsiteY124" fmla="*/ 226160 h 300451"/>
                <a:gd name="connsiteX125" fmla="*/ 23502 w 266771"/>
                <a:gd name="connsiteY125" fmla="*/ 222428 h 300451"/>
                <a:gd name="connsiteX126" fmla="*/ 25442 w 266771"/>
                <a:gd name="connsiteY126" fmla="*/ 219979 h 300451"/>
                <a:gd name="connsiteX127" fmla="*/ 25974 w 266771"/>
                <a:gd name="connsiteY127" fmla="*/ 219479 h 300451"/>
                <a:gd name="connsiteX128" fmla="*/ 25809 w 266771"/>
                <a:gd name="connsiteY128" fmla="*/ 218947 h 300451"/>
                <a:gd name="connsiteX129" fmla="*/ 25332 w 266771"/>
                <a:gd name="connsiteY129" fmla="*/ 218297 h 300451"/>
                <a:gd name="connsiteX130" fmla="*/ 24104 w 266771"/>
                <a:gd name="connsiteY130" fmla="*/ 217358 h 300451"/>
                <a:gd name="connsiteX131" fmla="*/ 22508 w 266771"/>
                <a:gd name="connsiteY131" fmla="*/ 216326 h 300451"/>
                <a:gd name="connsiteX132" fmla="*/ 21186 w 266771"/>
                <a:gd name="connsiteY132" fmla="*/ 215074 h 300451"/>
                <a:gd name="connsiteX133" fmla="*/ 19465 w 266771"/>
                <a:gd name="connsiteY133" fmla="*/ 213220 h 300451"/>
                <a:gd name="connsiteX134" fmla="*/ 17298 w 266771"/>
                <a:gd name="connsiteY134" fmla="*/ 211632 h 300451"/>
                <a:gd name="connsiteX135" fmla="*/ 15694 w 266771"/>
                <a:gd name="connsiteY135" fmla="*/ 210052 h 300451"/>
                <a:gd name="connsiteX136" fmla="*/ 14872 w 266771"/>
                <a:gd name="connsiteY136" fmla="*/ 208737 h 300451"/>
                <a:gd name="connsiteX137" fmla="*/ 14857 w 266771"/>
                <a:gd name="connsiteY137" fmla="*/ 207391 h 300451"/>
                <a:gd name="connsiteX138" fmla="*/ 14638 w 266771"/>
                <a:gd name="connsiteY138" fmla="*/ 205162 h 300451"/>
                <a:gd name="connsiteX139" fmla="*/ 13589 w 266771"/>
                <a:gd name="connsiteY139" fmla="*/ 201547 h 300451"/>
                <a:gd name="connsiteX140" fmla="*/ 13308 w 266771"/>
                <a:gd name="connsiteY140" fmla="*/ 199106 h 300451"/>
                <a:gd name="connsiteX141" fmla="*/ 12854 w 266771"/>
                <a:gd name="connsiteY141" fmla="*/ 196407 h 300451"/>
                <a:gd name="connsiteX142" fmla="*/ 12400 w 266771"/>
                <a:gd name="connsiteY142" fmla="*/ 194647 h 300451"/>
                <a:gd name="connsiteX143" fmla="*/ 12150 w 266771"/>
                <a:gd name="connsiteY143" fmla="*/ 192949 h 300451"/>
                <a:gd name="connsiteX144" fmla="*/ 11399 w 266771"/>
                <a:gd name="connsiteY144" fmla="*/ 191111 h 300451"/>
                <a:gd name="connsiteX145" fmla="*/ 10984 w 266771"/>
                <a:gd name="connsiteY145" fmla="*/ 189765 h 300451"/>
                <a:gd name="connsiteX146" fmla="*/ 11586 w 266771"/>
                <a:gd name="connsiteY146" fmla="*/ 188818 h 300451"/>
                <a:gd name="connsiteX147" fmla="*/ 12189 w 266771"/>
                <a:gd name="connsiteY147" fmla="*/ 188083 h 300451"/>
                <a:gd name="connsiteX148" fmla="*/ 12118 w 266771"/>
                <a:gd name="connsiteY148" fmla="*/ 187622 h 300451"/>
                <a:gd name="connsiteX149" fmla="*/ 7980 w 266771"/>
                <a:gd name="connsiteY149" fmla="*/ 185658 h 300451"/>
                <a:gd name="connsiteX150" fmla="*/ 7291 w 266771"/>
                <a:gd name="connsiteY150" fmla="*/ 185157 h 300451"/>
                <a:gd name="connsiteX151" fmla="*/ 6314 w 266771"/>
                <a:gd name="connsiteY151" fmla="*/ 181230 h 300451"/>
                <a:gd name="connsiteX152" fmla="*/ 3309 w 266771"/>
                <a:gd name="connsiteY152" fmla="*/ 177741 h 300451"/>
                <a:gd name="connsiteX153" fmla="*/ 2957 w 266771"/>
                <a:gd name="connsiteY153" fmla="*/ 175143 h 300451"/>
                <a:gd name="connsiteX154" fmla="*/ 2957 w 266771"/>
                <a:gd name="connsiteY154" fmla="*/ 175112 h 300451"/>
                <a:gd name="connsiteX155" fmla="*/ 2957 w 266771"/>
                <a:gd name="connsiteY155" fmla="*/ 174095 h 300451"/>
                <a:gd name="connsiteX156" fmla="*/ 2715 w 266771"/>
                <a:gd name="connsiteY156" fmla="*/ 172460 h 300451"/>
                <a:gd name="connsiteX157" fmla="*/ 1799 w 266771"/>
                <a:gd name="connsiteY157" fmla="*/ 171185 h 300451"/>
                <a:gd name="connsiteX158" fmla="*/ 430 w 266771"/>
                <a:gd name="connsiteY158" fmla="*/ 170301 h 300451"/>
                <a:gd name="connsiteX159" fmla="*/ 0 w 266771"/>
                <a:gd name="connsiteY159" fmla="*/ 169252 h 300451"/>
                <a:gd name="connsiteX160" fmla="*/ 454 w 266771"/>
                <a:gd name="connsiteY160" fmla="*/ 168149 h 300451"/>
                <a:gd name="connsiteX161" fmla="*/ 3121 w 266771"/>
                <a:gd name="connsiteY161" fmla="*/ 165967 h 300451"/>
                <a:gd name="connsiteX162" fmla="*/ 4553 w 266771"/>
                <a:gd name="connsiteY162" fmla="*/ 165599 h 300451"/>
                <a:gd name="connsiteX163" fmla="*/ 4929 w 266771"/>
                <a:gd name="connsiteY163" fmla="*/ 164488 h 300451"/>
                <a:gd name="connsiteX164" fmla="*/ 5797 w 266771"/>
                <a:gd name="connsiteY164" fmla="*/ 163611 h 300451"/>
                <a:gd name="connsiteX165" fmla="*/ 8308 w 266771"/>
                <a:gd name="connsiteY165" fmla="*/ 160404 h 300451"/>
                <a:gd name="connsiteX166" fmla="*/ 9787 w 266771"/>
                <a:gd name="connsiteY166" fmla="*/ 158299 h 300451"/>
                <a:gd name="connsiteX167" fmla="*/ 11266 w 266771"/>
                <a:gd name="connsiteY167" fmla="*/ 157032 h 300451"/>
                <a:gd name="connsiteX168" fmla="*/ 12979 w 266771"/>
                <a:gd name="connsiteY168" fmla="*/ 156156 h 300451"/>
                <a:gd name="connsiteX169" fmla="*/ 13722 w 266771"/>
                <a:gd name="connsiteY169" fmla="*/ 155420 h 300451"/>
                <a:gd name="connsiteX170" fmla="*/ 13331 w 266771"/>
                <a:gd name="connsiteY170" fmla="*/ 153159 h 300451"/>
                <a:gd name="connsiteX171" fmla="*/ 13448 w 266771"/>
                <a:gd name="connsiteY171" fmla="*/ 151634 h 300451"/>
                <a:gd name="connsiteX172" fmla="*/ 14043 w 266771"/>
                <a:gd name="connsiteY172" fmla="*/ 150672 h 300451"/>
                <a:gd name="connsiteX173" fmla="*/ 15756 w 266771"/>
                <a:gd name="connsiteY173" fmla="*/ 149654 h 300451"/>
                <a:gd name="connsiteX174" fmla="*/ 17298 w 266771"/>
                <a:gd name="connsiteY174" fmla="*/ 148880 h 300451"/>
                <a:gd name="connsiteX175" fmla="*/ 17626 w 266771"/>
                <a:gd name="connsiteY175" fmla="*/ 148497 h 300451"/>
                <a:gd name="connsiteX176" fmla="*/ 17493 w 266771"/>
                <a:gd name="connsiteY176" fmla="*/ 147926 h 300451"/>
                <a:gd name="connsiteX177" fmla="*/ 16077 w 266771"/>
                <a:gd name="connsiteY177" fmla="*/ 146768 h 300451"/>
                <a:gd name="connsiteX178" fmla="*/ 13159 w 266771"/>
                <a:gd name="connsiteY178" fmla="*/ 145759 h 300451"/>
                <a:gd name="connsiteX179" fmla="*/ 11227 w 266771"/>
                <a:gd name="connsiteY179" fmla="*/ 145860 h 300451"/>
                <a:gd name="connsiteX180" fmla="*/ 10045 w 266771"/>
                <a:gd name="connsiteY180" fmla="*/ 144968 h 300451"/>
                <a:gd name="connsiteX181" fmla="*/ 9396 w 266771"/>
                <a:gd name="connsiteY181" fmla="*/ 144210 h 300451"/>
                <a:gd name="connsiteX182" fmla="*/ 5570 w 266771"/>
                <a:gd name="connsiteY182" fmla="*/ 134853 h 300451"/>
                <a:gd name="connsiteX183" fmla="*/ 4936 w 266771"/>
                <a:gd name="connsiteY183" fmla="*/ 132670 h 300451"/>
                <a:gd name="connsiteX184" fmla="*/ 4983 w 266771"/>
                <a:gd name="connsiteY184" fmla="*/ 131825 h 300451"/>
                <a:gd name="connsiteX185" fmla="*/ 7550 w 266771"/>
                <a:gd name="connsiteY185" fmla="*/ 127209 h 300451"/>
                <a:gd name="connsiteX186" fmla="*/ 8590 w 266771"/>
                <a:gd name="connsiteY186" fmla="*/ 125699 h 300451"/>
                <a:gd name="connsiteX187" fmla="*/ 10390 w 266771"/>
                <a:gd name="connsiteY187" fmla="*/ 123524 h 300451"/>
                <a:gd name="connsiteX188" fmla="*/ 10069 w 266771"/>
                <a:gd name="connsiteY188" fmla="*/ 122664 h 300451"/>
                <a:gd name="connsiteX189" fmla="*/ 6916 w 266771"/>
                <a:gd name="connsiteY189" fmla="*/ 119057 h 300451"/>
                <a:gd name="connsiteX190" fmla="*/ 5946 w 266771"/>
                <a:gd name="connsiteY190" fmla="*/ 117344 h 300451"/>
                <a:gd name="connsiteX191" fmla="*/ 5969 w 266771"/>
                <a:gd name="connsiteY191" fmla="*/ 115630 h 300451"/>
                <a:gd name="connsiteX192" fmla="*/ 6282 w 266771"/>
                <a:gd name="connsiteY192" fmla="*/ 113557 h 300451"/>
                <a:gd name="connsiteX193" fmla="*/ 8113 w 266771"/>
                <a:gd name="connsiteY193" fmla="*/ 112438 h 300451"/>
                <a:gd name="connsiteX194" fmla="*/ 8637 w 266771"/>
                <a:gd name="connsiteY194" fmla="*/ 110749 h 300451"/>
                <a:gd name="connsiteX195" fmla="*/ 9020 w 266771"/>
                <a:gd name="connsiteY195" fmla="*/ 109082 h 300451"/>
                <a:gd name="connsiteX196" fmla="*/ 9803 w 266771"/>
                <a:gd name="connsiteY196" fmla="*/ 108535 h 300451"/>
                <a:gd name="connsiteX197" fmla="*/ 10601 w 266771"/>
                <a:gd name="connsiteY197" fmla="*/ 107588 h 300451"/>
                <a:gd name="connsiteX198" fmla="*/ 11547 w 266771"/>
                <a:gd name="connsiteY198" fmla="*/ 106227 h 300451"/>
                <a:gd name="connsiteX199" fmla="*/ 13018 w 266771"/>
                <a:gd name="connsiteY199" fmla="*/ 105037 h 300451"/>
                <a:gd name="connsiteX200" fmla="*/ 13887 w 266771"/>
                <a:gd name="connsiteY200" fmla="*/ 104130 h 300451"/>
                <a:gd name="connsiteX201" fmla="*/ 14074 w 266771"/>
                <a:gd name="connsiteY201" fmla="*/ 101603 h 300451"/>
                <a:gd name="connsiteX202" fmla="*/ 14794 w 266771"/>
                <a:gd name="connsiteY202" fmla="*/ 100915 h 300451"/>
                <a:gd name="connsiteX203" fmla="*/ 16805 w 266771"/>
                <a:gd name="connsiteY203" fmla="*/ 100109 h 300451"/>
                <a:gd name="connsiteX204" fmla="*/ 17008 w 266771"/>
                <a:gd name="connsiteY204" fmla="*/ 99459 h 300451"/>
                <a:gd name="connsiteX205" fmla="*/ 16554 w 266771"/>
                <a:gd name="connsiteY205" fmla="*/ 97762 h 300451"/>
                <a:gd name="connsiteX206" fmla="*/ 15553 w 266771"/>
                <a:gd name="connsiteY206" fmla="*/ 95970 h 300451"/>
                <a:gd name="connsiteX207" fmla="*/ 14739 w 266771"/>
                <a:gd name="connsiteY207" fmla="*/ 95094 h 300451"/>
                <a:gd name="connsiteX208" fmla="*/ 13668 w 266771"/>
                <a:gd name="connsiteY208" fmla="*/ 90697 h 300451"/>
                <a:gd name="connsiteX209" fmla="*/ 12549 w 266771"/>
                <a:gd name="connsiteY209" fmla="*/ 88514 h 300451"/>
                <a:gd name="connsiteX210" fmla="*/ 13018 w 266771"/>
                <a:gd name="connsiteY210" fmla="*/ 87638 h 300451"/>
                <a:gd name="connsiteX211" fmla="*/ 13793 w 266771"/>
                <a:gd name="connsiteY211" fmla="*/ 86527 h 300451"/>
                <a:gd name="connsiteX212" fmla="*/ 14544 w 266771"/>
                <a:gd name="connsiteY212" fmla="*/ 84329 h 300451"/>
                <a:gd name="connsiteX213" fmla="*/ 14786 w 266771"/>
                <a:gd name="connsiteY213" fmla="*/ 81771 h 300451"/>
                <a:gd name="connsiteX214" fmla="*/ 14599 w 266771"/>
                <a:gd name="connsiteY214" fmla="*/ 72367 h 300451"/>
                <a:gd name="connsiteX215" fmla="*/ 14646 w 266771"/>
                <a:gd name="connsiteY215" fmla="*/ 70513 h 300451"/>
                <a:gd name="connsiteX216" fmla="*/ 15631 w 266771"/>
                <a:gd name="connsiteY216" fmla="*/ 69222 h 300451"/>
                <a:gd name="connsiteX217" fmla="*/ 17078 w 266771"/>
                <a:gd name="connsiteY217" fmla="*/ 67720 h 300451"/>
                <a:gd name="connsiteX218" fmla="*/ 18307 w 266771"/>
                <a:gd name="connsiteY218" fmla="*/ 67149 h 300451"/>
                <a:gd name="connsiteX219" fmla="*/ 19465 w 266771"/>
                <a:gd name="connsiteY219" fmla="*/ 66202 h 300451"/>
                <a:gd name="connsiteX220" fmla="*/ 19379 w 266771"/>
                <a:gd name="connsiteY220" fmla="*/ 64426 h 300451"/>
                <a:gd name="connsiteX221" fmla="*/ 20145 w 266771"/>
                <a:gd name="connsiteY221" fmla="*/ 63378 h 300451"/>
                <a:gd name="connsiteX222" fmla="*/ 21092 w 266771"/>
                <a:gd name="connsiteY222" fmla="*/ 62063 h 300451"/>
                <a:gd name="connsiteX223" fmla="*/ 18158 w 266771"/>
                <a:gd name="connsiteY223" fmla="*/ 56892 h 300451"/>
                <a:gd name="connsiteX224" fmla="*/ 15576 w 266771"/>
                <a:gd name="connsiteY224" fmla="*/ 52347 h 300451"/>
                <a:gd name="connsiteX225" fmla="*/ 13159 w 266771"/>
                <a:gd name="connsiteY225" fmla="*/ 48083 h 300451"/>
                <a:gd name="connsiteX226" fmla="*/ 10358 w 266771"/>
                <a:gd name="connsiteY226" fmla="*/ 43154 h 300451"/>
                <a:gd name="connsiteX227" fmla="*/ 8520 w 266771"/>
                <a:gd name="connsiteY227" fmla="*/ 39907 h 300451"/>
                <a:gd name="connsiteX228" fmla="*/ 6227 w 266771"/>
                <a:gd name="connsiteY228" fmla="*/ 35878 h 300451"/>
                <a:gd name="connsiteX229" fmla="*/ 4217 w 266771"/>
                <a:gd name="connsiteY229" fmla="*/ 32342 h 300451"/>
                <a:gd name="connsiteX230" fmla="*/ 1471 w 266771"/>
                <a:gd name="connsiteY230" fmla="*/ 27523 h 300451"/>
                <a:gd name="connsiteX231" fmla="*/ 4021 w 266771"/>
                <a:gd name="connsiteY231" fmla="*/ 27437 h 300451"/>
                <a:gd name="connsiteX232" fmla="*/ 9161 w 266771"/>
                <a:gd name="connsiteY232" fmla="*/ 27609 h 300451"/>
                <a:gd name="connsiteX233" fmla="*/ 14137 w 266771"/>
                <a:gd name="connsiteY233" fmla="*/ 28470 h 300451"/>
                <a:gd name="connsiteX234" fmla="*/ 17509 w 266771"/>
                <a:gd name="connsiteY234" fmla="*/ 28845 h 300451"/>
                <a:gd name="connsiteX235" fmla="*/ 18917 w 266771"/>
                <a:gd name="connsiteY235" fmla="*/ 29580 h 300451"/>
                <a:gd name="connsiteX236" fmla="*/ 19230 w 266771"/>
                <a:gd name="connsiteY236" fmla="*/ 30762 h 300451"/>
                <a:gd name="connsiteX237" fmla="*/ 20161 w 266771"/>
                <a:gd name="connsiteY237" fmla="*/ 31310 h 300451"/>
                <a:gd name="connsiteX238" fmla="*/ 21241 w 266771"/>
                <a:gd name="connsiteY238" fmla="*/ 31098 h 300451"/>
                <a:gd name="connsiteX239" fmla="*/ 22461 w 266771"/>
                <a:gd name="connsiteY239" fmla="*/ 31020 h 300451"/>
                <a:gd name="connsiteX240" fmla="*/ 25191 w 266771"/>
                <a:gd name="connsiteY240" fmla="*/ 29815 h 300451"/>
                <a:gd name="connsiteX241" fmla="*/ 27398 w 266771"/>
                <a:gd name="connsiteY241" fmla="*/ 29009 h 300451"/>
                <a:gd name="connsiteX242" fmla="*/ 29299 w 266771"/>
                <a:gd name="connsiteY242" fmla="*/ 28047 h 300451"/>
                <a:gd name="connsiteX243" fmla="*/ 30277 w 266771"/>
                <a:gd name="connsiteY243" fmla="*/ 27108 h 300451"/>
                <a:gd name="connsiteX244" fmla="*/ 32647 w 266771"/>
                <a:gd name="connsiteY244" fmla="*/ 23815 h 300451"/>
                <a:gd name="connsiteX245" fmla="*/ 34556 w 266771"/>
                <a:gd name="connsiteY245" fmla="*/ 22000 h 300451"/>
                <a:gd name="connsiteX246" fmla="*/ 36316 w 266771"/>
                <a:gd name="connsiteY246" fmla="*/ 21366 h 300451"/>
                <a:gd name="connsiteX247" fmla="*/ 39751 w 266771"/>
                <a:gd name="connsiteY247" fmla="*/ 21100 h 300451"/>
                <a:gd name="connsiteX248" fmla="*/ 40838 w 266771"/>
                <a:gd name="connsiteY248" fmla="*/ 21616 h 300451"/>
                <a:gd name="connsiteX249" fmla="*/ 42239 w 266771"/>
                <a:gd name="connsiteY249" fmla="*/ 21554 h 300451"/>
                <a:gd name="connsiteX250" fmla="*/ 43451 w 266771"/>
                <a:gd name="connsiteY250" fmla="*/ 19684 h 300451"/>
                <a:gd name="connsiteX251" fmla="*/ 45298 w 266771"/>
                <a:gd name="connsiteY251" fmla="*/ 17618 h 300451"/>
                <a:gd name="connsiteX252" fmla="*/ 48936 w 266771"/>
                <a:gd name="connsiteY252" fmla="*/ 15044 h 300451"/>
                <a:gd name="connsiteX253" fmla="*/ 50782 w 266771"/>
                <a:gd name="connsiteY253" fmla="*/ 14340 h 300451"/>
                <a:gd name="connsiteX254" fmla="*/ 51932 w 266771"/>
                <a:gd name="connsiteY254" fmla="*/ 13441 h 300451"/>
                <a:gd name="connsiteX255" fmla="*/ 53903 w 266771"/>
                <a:gd name="connsiteY255" fmla="*/ 13308 h 300451"/>
                <a:gd name="connsiteX256" fmla="*/ 55640 w 266771"/>
                <a:gd name="connsiteY256" fmla="*/ 12369 h 300451"/>
                <a:gd name="connsiteX257" fmla="*/ 64019 w 266771"/>
                <a:gd name="connsiteY257" fmla="*/ 5868 h 300451"/>
                <a:gd name="connsiteX258" fmla="*/ 67415 w 266771"/>
                <a:gd name="connsiteY258" fmla="*/ 4193 h 300451"/>
                <a:gd name="connsiteX259" fmla="*/ 69527 w 266771"/>
                <a:gd name="connsiteY259" fmla="*/ 3888 h 300451"/>
                <a:gd name="connsiteX260" fmla="*/ 71279 w 266771"/>
                <a:gd name="connsiteY260" fmla="*/ 3489 h 300451"/>
                <a:gd name="connsiteX261" fmla="*/ 74252 w 266771"/>
                <a:gd name="connsiteY261" fmla="*/ 2558 h 300451"/>
                <a:gd name="connsiteX262" fmla="*/ 81700 w 266771"/>
                <a:gd name="connsiteY262" fmla="*/ 1651 h 300451"/>
                <a:gd name="connsiteX263" fmla="*/ 86480 w 266771"/>
                <a:gd name="connsiteY263" fmla="*/ 1283 h 300451"/>
                <a:gd name="connsiteX264" fmla="*/ 88014 w 266771"/>
                <a:gd name="connsiteY264" fmla="*/ 2183 h 300451"/>
                <a:gd name="connsiteX265" fmla="*/ 89735 w 266771"/>
                <a:gd name="connsiteY265" fmla="*/ 1925 h 300451"/>
                <a:gd name="connsiteX266" fmla="*/ 91198 w 266771"/>
                <a:gd name="connsiteY266" fmla="*/ 469 h 300451"/>
                <a:gd name="connsiteX267" fmla="*/ 92410 w 266771"/>
                <a:gd name="connsiteY267" fmla="*/ 0 h 300451"/>
                <a:gd name="connsiteX268" fmla="*/ 93302 w 266771"/>
                <a:gd name="connsiteY268" fmla="*/ 39 h 300451"/>
                <a:gd name="connsiteX269" fmla="*/ 94585 w 266771"/>
                <a:gd name="connsiteY269" fmla="*/ 1760 h 300451"/>
                <a:gd name="connsiteX270" fmla="*/ 95211 w 266771"/>
                <a:gd name="connsiteY270" fmla="*/ 3591 h 300451"/>
                <a:gd name="connsiteX271" fmla="*/ 94797 w 266771"/>
                <a:gd name="connsiteY271" fmla="*/ 4983 h 300451"/>
                <a:gd name="connsiteX272" fmla="*/ 94875 w 266771"/>
                <a:gd name="connsiteY272" fmla="*/ 7010 h 300451"/>
                <a:gd name="connsiteX273" fmla="*/ 95446 w 266771"/>
                <a:gd name="connsiteY273" fmla="*/ 9654 h 300451"/>
                <a:gd name="connsiteX274" fmla="*/ 95125 w 266771"/>
                <a:gd name="connsiteY274" fmla="*/ 12017 h 300451"/>
                <a:gd name="connsiteX275" fmla="*/ 93318 w 266771"/>
                <a:gd name="connsiteY275" fmla="*/ 15099 h 300451"/>
                <a:gd name="connsiteX276" fmla="*/ 92410 w 266771"/>
                <a:gd name="connsiteY276" fmla="*/ 16359 h 300451"/>
                <a:gd name="connsiteX277" fmla="*/ 92183 w 266771"/>
                <a:gd name="connsiteY277" fmla="*/ 17658 h 300451"/>
                <a:gd name="connsiteX278" fmla="*/ 92340 w 266771"/>
                <a:gd name="connsiteY278" fmla="*/ 19410 h 300451"/>
                <a:gd name="connsiteX279" fmla="*/ 93169 w 266771"/>
                <a:gd name="connsiteY279" fmla="*/ 22258 h 300451"/>
                <a:gd name="connsiteX280" fmla="*/ 94664 w 266771"/>
                <a:gd name="connsiteY280" fmla="*/ 26216 h 300451"/>
                <a:gd name="connsiteX281" fmla="*/ 94890 w 266771"/>
                <a:gd name="connsiteY281" fmla="*/ 29142 h 300451"/>
                <a:gd name="connsiteX282" fmla="*/ 93842 w 266771"/>
                <a:gd name="connsiteY282" fmla="*/ 31044 h 300451"/>
                <a:gd name="connsiteX283" fmla="*/ 93357 w 266771"/>
                <a:gd name="connsiteY283" fmla="*/ 32686 h 300451"/>
                <a:gd name="connsiteX284" fmla="*/ 93443 w 266771"/>
                <a:gd name="connsiteY284" fmla="*/ 34071 h 300451"/>
                <a:gd name="connsiteX285" fmla="*/ 93811 w 266771"/>
                <a:gd name="connsiteY285" fmla="*/ 35041 h 300451"/>
                <a:gd name="connsiteX286" fmla="*/ 94484 w 266771"/>
                <a:gd name="connsiteY286" fmla="*/ 35597 h 300451"/>
                <a:gd name="connsiteX287" fmla="*/ 94851 w 266771"/>
                <a:gd name="connsiteY287" fmla="*/ 36700 h 300451"/>
                <a:gd name="connsiteX288" fmla="*/ 94930 w 266771"/>
                <a:gd name="connsiteY288" fmla="*/ 38358 h 300451"/>
                <a:gd name="connsiteX289" fmla="*/ 95806 w 266771"/>
                <a:gd name="connsiteY289" fmla="*/ 39962 h 300451"/>
                <a:gd name="connsiteX290" fmla="*/ 97472 w 266771"/>
                <a:gd name="connsiteY290" fmla="*/ 41511 h 300451"/>
                <a:gd name="connsiteX291" fmla="*/ 98153 w 266771"/>
                <a:gd name="connsiteY291" fmla="*/ 42982 h 300451"/>
                <a:gd name="connsiteX292" fmla="*/ 97840 w 266771"/>
                <a:gd name="connsiteY292" fmla="*/ 44390 h 300451"/>
                <a:gd name="connsiteX293" fmla="*/ 97926 w 266771"/>
                <a:gd name="connsiteY293" fmla="*/ 45274 h 300451"/>
                <a:gd name="connsiteX294" fmla="*/ 98411 w 266771"/>
                <a:gd name="connsiteY294" fmla="*/ 45618 h 300451"/>
                <a:gd name="connsiteX295" fmla="*/ 98865 w 266771"/>
                <a:gd name="connsiteY295" fmla="*/ 45337 h 300451"/>
                <a:gd name="connsiteX296" fmla="*/ 99475 w 266771"/>
                <a:gd name="connsiteY296" fmla="*/ 44946 h 300451"/>
                <a:gd name="connsiteX297" fmla="*/ 100015 w 266771"/>
                <a:gd name="connsiteY297" fmla="*/ 45086 h 300451"/>
                <a:gd name="connsiteX298" fmla="*/ 101188 w 266771"/>
                <a:gd name="connsiteY298" fmla="*/ 47050 h 300451"/>
                <a:gd name="connsiteX299" fmla="*/ 101337 w 266771"/>
                <a:gd name="connsiteY299" fmla="*/ 47449 h 300451"/>
                <a:gd name="connsiteX300" fmla="*/ 101971 w 266771"/>
                <a:gd name="connsiteY300" fmla="*/ 49076 h 300451"/>
                <a:gd name="connsiteX301" fmla="*/ 102166 w 266771"/>
                <a:gd name="connsiteY301" fmla="*/ 50305 h 300451"/>
                <a:gd name="connsiteX302" fmla="*/ 103879 w 266771"/>
                <a:gd name="connsiteY302" fmla="*/ 50993 h 300451"/>
                <a:gd name="connsiteX303" fmla="*/ 105734 w 266771"/>
                <a:gd name="connsiteY303" fmla="*/ 51533 h 300451"/>
                <a:gd name="connsiteX304" fmla="*/ 106759 w 266771"/>
                <a:gd name="connsiteY304" fmla="*/ 52175 h 300451"/>
                <a:gd name="connsiteX305" fmla="*/ 108808 w 266771"/>
                <a:gd name="connsiteY305" fmla="*/ 54123 h 300451"/>
                <a:gd name="connsiteX306" fmla="*/ 110529 w 266771"/>
                <a:gd name="connsiteY306" fmla="*/ 55406 h 300451"/>
                <a:gd name="connsiteX307" fmla="*/ 112689 w 266771"/>
                <a:gd name="connsiteY307" fmla="*/ 56454 h 300451"/>
                <a:gd name="connsiteX308" fmla="*/ 113401 w 266771"/>
                <a:gd name="connsiteY308" fmla="*/ 58136 h 300451"/>
                <a:gd name="connsiteX309" fmla="*/ 114723 w 266771"/>
                <a:gd name="connsiteY309" fmla="*/ 60671 h 300451"/>
                <a:gd name="connsiteX310" fmla="*/ 118361 w 266771"/>
                <a:gd name="connsiteY310" fmla="*/ 61641 h 300451"/>
                <a:gd name="connsiteX311" fmla="*/ 122601 w 266771"/>
                <a:gd name="connsiteY311" fmla="*/ 62126 h 300451"/>
                <a:gd name="connsiteX312" fmla="*/ 125308 w 266771"/>
                <a:gd name="connsiteY312" fmla="*/ 62681 h 300451"/>
                <a:gd name="connsiteX313" fmla="*/ 128609 w 266771"/>
                <a:gd name="connsiteY313" fmla="*/ 61336 h 300451"/>
                <a:gd name="connsiteX314" fmla="*/ 130792 w 266771"/>
                <a:gd name="connsiteY314" fmla="*/ 61524 h 300451"/>
                <a:gd name="connsiteX315" fmla="*/ 133053 w 266771"/>
                <a:gd name="connsiteY315" fmla="*/ 62439 h 300451"/>
                <a:gd name="connsiteX316" fmla="*/ 134015 w 266771"/>
                <a:gd name="connsiteY316" fmla="*/ 63065 h 300451"/>
                <a:gd name="connsiteX317" fmla="*/ 135697 w 266771"/>
                <a:gd name="connsiteY317" fmla="*/ 64371 h 300451"/>
                <a:gd name="connsiteX318" fmla="*/ 138303 w 266771"/>
                <a:gd name="connsiteY318" fmla="*/ 66046 h 300451"/>
                <a:gd name="connsiteX319" fmla="*/ 140430 w 266771"/>
                <a:gd name="connsiteY319" fmla="*/ 66663 h 300451"/>
                <a:gd name="connsiteX320" fmla="*/ 141948 w 266771"/>
                <a:gd name="connsiteY320" fmla="*/ 65733 h 300451"/>
                <a:gd name="connsiteX321" fmla="*/ 143349 w 266771"/>
                <a:gd name="connsiteY321" fmla="*/ 65404 h 300451"/>
                <a:gd name="connsiteX322" fmla="*/ 144436 w 266771"/>
                <a:gd name="connsiteY322" fmla="*/ 65795 h 300451"/>
                <a:gd name="connsiteX323" fmla="*/ 145007 w 266771"/>
                <a:gd name="connsiteY323" fmla="*/ 67618 h 300451"/>
                <a:gd name="connsiteX324" fmla="*/ 145578 w 266771"/>
                <a:gd name="connsiteY324" fmla="*/ 68846 h 300451"/>
                <a:gd name="connsiteX325" fmla="*/ 146838 w 266771"/>
                <a:gd name="connsiteY325" fmla="*/ 69777 h 300451"/>
                <a:gd name="connsiteX326" fmla="*/ 149537 w 266771"/>
                <a:gd name="connsiteY326" fmla="*/ 72163 h 300451"/>
                <a:gd name="connsiteX327" fmla="*/ 151063 w 266771"/>
                <a:gd name="connsiteY327" fmla="*/ 73141 h 300451"/>
                <a:gd name="connsiteX328" fmla="*/ 152784 w 266771"/>
                <a:gd name="connsiteY328" fmla="*/ 73071 h 300451"/>
                <a:gd name="connsiteX329" fmla="*/ 156336 w 266771"/>
                <a:gd name="connsiteY329" fmla="*/ 74644 h 300451"/>
                <a:gd name="connsiteX330" fmla="*/ 160122 w 266771"/>
                <a:gd name="connsiteY330" fmla="*/ 76169 h 300451"/>
                <a:gd name="connsiteX331" fmla="*/ 162078 w 266771"/>
                <a:gd name="connsiteY331" fmla="*/ 76419 h 300451"/>
                <a:gd name="connsiteX332" fmla="*/ 164003 w 266771"/>
                <a:gd name="connsiteY332" fmla="*/ 76193 h 300451"/>
                <a:gd name="connsiteX333" fmla="*/ 165278 w 266771"/>
                <a:gd name="connsiteY333" fmla="*/ 76787 h 300451"/>
                <a:gd name="connsiteX334" fmla="*/ 165794 w 266771"/>
                <a:gd name="connsiteY334" fmla="*/ 78626 h 300451"/>
                <a:gd name="connsiteX335" fmla="*/ 169088 w 266771"/>
                <a:gd name="connsiteY335" fmla="*/ 82303 h 300451"/>
                <a:gd name="connsiteX336" fmla="*/ 170637 w 266771"/>
                <a:gd name="connsiteY336" fmla="*/ 83750 h 300451"/>
                <a:gd name="connsiteX337" fmla="*/ 172483 w 266771"/>
                <a:gd name="connsiteY337" fmla="*/ 84986 h 300451"/>
                <a:gd name="connsiteX338" fmla="*/ 177185 w 266771"/>
                <a:gd name="connsiteY338" fmla="*/ 84963 h 300451"/>
                <a:gd name="connsiteX339" fmla="*/ 178593 w 266771"/>
                <a:gd name="connsiteY339" fmla="*/ 85330 h 300451"/>
                <a:gd name="connsiteX340" fmla="*/ 180690 w 266771"/>
                <a:gd name="connsiteY340" fmla="*/ 85002 h 300451"/>
                <a:gd name="connsiteX341" fmla="*/ 186996 w 266771"/>
                <a:gd name="connsiteY341" fmla="*/ 84376 h 300451"/>
                <a:gd name="connsiteX342" fmla="*/ 188138 w 266771"/>
                <a:gd name="connsiteY342" fmla="*/ 84180 h 300451"/>
                <a:gd name="connsiteX343" fmla="*/ 191705 w 266771"/>
                <a:gd name="connsiteY343" fmla="*/ 85784 h 300451"/>
                <a:gd name="connsiteX344" fmla="*/ 195922 w 266771"/>
                <a:gd name="connsiteY344" fmla="*/ 88100 h 300451"/>
                <a:gd name="connsiteX345" fmla="*/ 198715 w 266771"/>
                <a:gd name="connsiteY345" fmla="*/ 89915 h 300451"/>
                <a:gd name="connsiteX346" fmla="*/ 200663 w 266771"/>
                <a:gd name="connsiteY346" fmla="*/ 90916 h 300451"/>
                <a:gd name="connsiteX347" fmla="*/ 201680 w 266771"/>
                <a:gd name="connsiteY347" fmla="*/ 92543 h 300451"/>
                <a:gd name="connsiteX348" fmla="*/ 202510 w 266771"/>
                <a:gd name="connsiteY348" fmla="*/ 94241 h 300451"/>
                <a:gd name="connsiteX349" fmla="*/ 202893 w 266771"/>
                <a:gd name="connsiteY349" fmla="*/ 96072 h 300451"/>
                <a:gd name="connsiteX350" fmla="*/ 202384 w 266771"/>
                <a:gd name="connsiteY350" fmla="*/ 97887 h 300451"/>
                <a:gd name="connsiteX351" fmla="*/ 201618 w 266771"/>
                <a:gd name="connsiteY351" fmla="*/ 98622 h 300451"/>
                <a:gd name="connsiteX352" fmla="*/ 201360 w 266771"/>
                <a:gd name="connsiteY352" fmla="*/ 99796 h 300451"/>
                <a:gd name="connsiteX353" fmla="*/ 201680 w 266771"/>
                <a:gd name="connsiteY353" fmla="*/ 101556 h 300451"/>
                <a:gd name="connsiteX354" fmla="*/ 203081 w 266771"/>
                <a:gd name="connsiteY354" fmla="*/ 103129 h 300451"/>
                <a:gd name="connsiteX355" fmla="*/ 203597 w 266771"/>
                <a:gd name="connsiteY355" fmla="*/ 105061 h 300451"/>
                <a:gd name="connsiteX356" fmla="*/ 204364 w 266771"/>
                <a:gd name="connsiteY356" fmla="*/ 108488 h 300451"/>
                <a:gd name="connsiteX357" fmla="*/ 205224 w 266771"/>
                <a:gd name="connsiteY357" fmla="*/ 109567 h 300451"/>
                <a:gd name="connsiteX358" fmla="*/ 205780 w 266771"/>
                <a:gd name="connsiteY358" fmla="*/ 120184 h 300451"/>
                <a:gd name="connsiteX359" fmla="*/ 202955 w 266771"/>
                <a:gd name="connsiteY359" fmla="*/ 120270 h 300451"/>
                <a:gd name="connsiteX360" fmla="*/ 198973 w 266771"/>
                <a:gd name="connsiteY360" fmla="*/ 120395 h 300451"/>
                <a:gd name="connsiteX361" fmla="*/ 200139 w 266771"/>
                <a:gd name="connsiteY361" fmla="*/ 121412 h 300451"/>
                <a:gd name="connsiteX362" fmla="*/ 203433 w 266771"/>
                <a:gd name="connsiteY362" fmla="*/ 125371 h 300451"/>
                <a:gd name="connsiteX363" fmla="*/ 206460 w 266771"/>
                <a:gd name="connsiteY363" fmla="*/ 129024 h 300451"/>
                <a:gd name="connsiteX364" fmla="*/ 206945 w 266771"/>
                <a:gd name="connsiteY364" fmla="*/ 134892 h 300451"/>
                <a:gd name="connsiteX365" fmla="*/ 207243 w 266771"/>
                <a:gd name="connsiteY365" fmla="*/ 138592 h 300451"/>
                <a:gd name="connsiteX366" fmla="*/ 207673 w 266771"/>
                <a:gd name="connsiteY366" fmla="*/ 143818 h 300451"/>
                <a:gd name="connsiteX367" fmla="*/ 207923 w 266771"/>
                <a:gd name="connsiteY367" fmla="*/ 146940 h 300451"/>
                <a:gd name="connsiteX368" fmla="*/ 215489 w 266771"/>
                <a:gd name="connsiteY368" fmla="*/ 147221 h 300451"/>
                <a:gd name="connsiteX369" fmla="*/ 224204 w 266771"/>
                <a:gd name="connsiteY369" fmla="*/ 147542 h 300451"/>
                <a:gd name="connsiteX370" fmla="*/ 234680 w 266771"/>
                <a:gd name="connsiteY370" fmla="*/ 147933 h 300451"/>
                <a:gd name="connsiteX371" fmla="*/ 243888 w 266771"/>
                <a:gd name="connsiteY371" fmla="*/ 148278 h 300451"/>
                <a:gd name="connsiteX372" fmla="*/ 244795 w 266771"/>
                <a:gd name="connsiteY372" fmla="*/ 148238 h 300451"/>
                <a:gd name="connsiteX373" fmla="*/ 246391 w 266771"/>
                <a:gd name="connsiteY373" fmla="*/ 147816 h 300451"/>
                <a:gd name="connsiteX374" fmla="*/ 247455 w 266771"/>
                <a:gd name="connsiteY374" fmla="*/ 147261 h 300451"/>
                <a:gd name="connsiteX375" fmla="*/ 248104 w 266771"/>
                <a:gd name="connsiteY375" fmla="*/ 147276 h 300451"/>
                <a:gd name="connsiteX376" fmla="*/ 248214 w 266771"/>
                <a:gd name="connsiteY376" fmla="*/ 148544 h 300451"/>
                <a:gd name="connsiteX377" fmla="*/ 247995 w 266771"/>
                <a:gd name="connsiteY377" fmla="*/ 150140 h 300451"/>
                <a:gd name="connsiteX378" fmla="*/ 248003 w 266771"/>
                <a:gd name="connsiteY378" fmla="*/ 151978 h 300451"/>
                <a:gd name="connsiteX379" fmla="*/ 245366 w 266771"/>
                <a:gd name="connsiteY379" fmla="*/ 155608 h 300451"/>
                <a:gd name="connsiteX380" fmla="*/ 245202 w 266771"/>
                <a:gd name="connsiteY380" fmla="*/ 156750 h 300451"/>
                <a:gd name="connsiteX381" fmla="*/ 245601 w 266771"/>
                <a:gd name="connsiteY381" fmla="*/ 161538 h 300451"/>
                <a:gd name="connsiteX382" fmla="*/ 246532 w 266771"/>
                <a:gd name="connsiteY382" fmla="*/ 165419 h 300451"/>
                <a:gd name="connsiteX383" fmla="*/ 247001 w 266771"/>
                <a:gd name="connsiteY383" fmla="*/ 168924 h 300451"/>
                <a:gd name="connsiteX384" fmla="*/ 248058 w 266771"/>
                <a:gd name="connsiteY384" fmla="*/ 170019 h 300451"/>
                <a:gd name="connsiteX385" fmla="*/ 251179 w 266771"/>
                <a:gd name="connsiteY385" fmla="*/ 171873 h 300451"/>
                <a:gd name="connsiteX386" fmla="*/ 255897 w 266771"/>
                <a:gd name="connsiteY386" fmla="*/ 175300 h 300451"/>
                <a:gd name="connsiteX387" fmla="*/ 257782 w 266771"/>
                <a:gd name="connsiteY387" fmla="*/ 175746 h 300451"/>
                <a:gd name="connsiteX388" fmla="*/ 259378 w 266771"/>
                <a:gd name="connsiteY388" fmla="*/ 175276 h 300451"/>
                <a:gd name="connsiteX389" fmla="*/ 260333 w 266771"/>
                <a:gd name="connsiteY389" fmla="*/ 176676 h 300451"/>
                <a:gd name="connsiteX390" fmla="*/ 260520 w 266771"/>
                <a:gd name="connsiteY390" fmla="*/ 178937 h 300451"/>
                <a:gd name="connsiteX391" fmla="*/ 263126 w 266771"/>
                <a:gd name="connsiteY391" fmla="*/ 185251 h 300451"/>
                <a:gd name="connsiteX392" fmla="*/ 264776 w 266771"/>
                <a:gd name="connsiteY392" fmla="*/ 189264 h 300451"/>
                <a:gd name="connsiteX393" fmla="*/ 265535 w 266771"/>
                <a:gd name="connsiteY393" fmla="*/ 190665 h 300451"/>
                <a:gd name="connsiteX394" fmla="*/ 266771 w 266771"/>
                <a:gd name="connsiteY394" fmla="*/ 191385 h 300451"/>
                <a:gd name="connsiteX395" fmla="*/ 266537 w 266771"/>
                <a:gd name="connsiteY395" fmla="*/ 191909 h 300451"/>
                <a:gd name="connsiteX396" fmla="*/ 265512 w 266771"/>
                <a:gd name="connsiteY396" fmla="*/ 192120 h 300451"/>
                <a:gd name="connsiteX397" fmla="*/ 265050 w 266771"/>
                <a:gd name="connsiteY397" fmla="*/ 192871 h 300451"/>
                <a:gd name="connsiteX398" fmla="*/ 263618 w 266771"/>
                <a:gd name="connsiteY398" fmla="*/ 197378 h 300451"/>
                <a:gd name="connsiteX399" fmla="*/ 261733 w 266771"/>
                <a:gd name="connsiteY399" fmla="*/ 203315 h 300451"/>
                <a:gd name="connsiteX400" fmla="*/ 260458 w 266771"/>
                <a:gd name="connsiteY400" fmla="*/ 207501 h 300451"/>
                <a:gd name="connsiteX401" fmla="*/ 261608 w 266771"/>
                <a:gd name="connsiteY401" fmla="*/ 207564 h 300451"/>
                <a:gd name="connsiteX402" fmla="*/ 261655 w 266771"/>
                <a:gd name="connsiteY402" fmla="*/ 208721 h 300451"/>
                <a:gd name="connsiteX403" fmla="*/ 261913 w 266771"/>
                <a:gd name="connsiteY403" fmla="*/ 210490 h 300451"/>
                <a:gd name="connsiteX404" fmla="*/ 260497 w 266771"/>
                <a:gd name="connsiteY404" fmla="*/ 210709 h 300451"/>
                <a:gd name="connsiteX405" fmla="*/ 260074 w 266771"/>
                <a:gd name="connsiteY405" fmla="*/ 211342 h 300451"/>
                <a:gd name="connsiteX406" fmla="*/ 258447 w 266771"/>
                <a:gd name="connsiteY406" fmla="*/ 214777 h 300451"/>
                <a:gd name="connsiteX407" fmla="*/ 256319 w 266771"/>
                <a:gd name="connsiteY407" fmla="*/ 219275 h 300451"/>
                <a:gd name="connsiteX408" fmla="*/ 254113 w 266771"/>
                <a:gd name="connsiteY408" fmla="*/ 223938 h 300451"/>
                <a:gd name="connsiteX409" fmla="*/ 252806 w 266771"/>
                <a:gd name="connsiteY409" fmla="*/ 226700 h 300451"/>
                <a:gd name="connsiteX410" fmla="*/ 255036 w 266771"/>
                <a:gd name="connsiteY410" fmla="*/ 228742 h 300451"/>
                <a:gd name="connsiteX411" fmla="*/ 258752 w 266771"/>
                <a:gd name="connsiteY411" fmla="*/ 232152 h 300451"/>
                <a:gd name="connsiteX412" fmla="*/ 258165 w 266771"/>
                <a:gd name="connsiteY412" fmla="*/ 233099 h 300451"/>
                <a:gd name="connsiteX413" fmla="*/ 256569 w 266771"/>
                <a:gd name="connsiteY413" fmla="*/ 233576 h 300451"/>
                <a:gd name="connsiteX414" fmla="*/ 255232 w 266771"/>
                <a:gd name="connsiteY414" fmla="*/ 233905 h 300451"/>
                <a:gd name="connsiteX415" fmla="*/ 254207 w 266771"/>
                <a:gd name="connsiteY415" fmla="*/ 235196 h 300451"/>
                <a:gd name="connsiteX416" fmla="*/ 253636 w 266771"/>
                <a:gd name="connsiteY416" fmla="*/ 236143 h 30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</a:cxnLst>
              <a:rect l="l" t="t" r="r" b="b"/>
              <a:pathLst>
                <a:path w="266771" h="300451">
                  <a:moveTo>
                    <a:pt x="252188" y="236456"/>
                  </a:moveTo>
                  <a:lnTo>
                    <a:pt x="252626" y="232598"/>
                  </a:lnTo>
                  <a:lnTo>
                    <a:pt x="252181" y="229258"/>
                  </a:lnTo>
                  <a:lnTo>
                    <a:pt x="251735" y="228397"/>
                  </a:lnTo>
                  <a:lnTo>
                    <a:pt x="245280" y="224423"/>
                  </a:lnTo>
                  <a:lnTo>
                    <a:pt x="239421" y="220809"/>
                  </a:lnTo>
                  <a:lnTo>
                    <a:pt x="231753" y="216083"/>
                  </a:lnTo>
                  <a:lnTo>
                    <a:pt x="221865" y="216216"/>
                  </a:lnTo>
                  <a:lnTo>
                    <a:pt x="211624" y="216349"/>
                  </a:lnTo>
                  <a:lnTo>
                    <a:pt x="201868" y="218461"/>
                  </a:lnTo>
                  <a:lnTo>
                    <a:pt x="192269" y="220535"/>
                  </a:lnTo>
                  <a:lnTo>
                    <a:pt x="187715" y="221521"/>
                  </a:lnTo>
                  <a:lnTo>
                    <a:pt x="178585" y="223492"/>
                  </a:lnTo>
                  <a:lnTo>
                    <a:pt x="173211" y="224400"/>
                  </a:lnTo>
                  <a:lnTo>
                    <a:pt x="171803" y="228202"/>
                  </a:lnTo>
                  <a:lnTo>
                    <a:pt x="169698" y="233913"/>
                  </a:lnTo>
                  <a:lnTo>
                    <a:pt x="167609" y="237254"/>
                  </a:lnTo>
                  <a:lnTo>
                    <a:pt x="165200" y="240766"/>
                  </a:lnTo>
                  <a:lnTo>
                    <a:pt x="161804" y="245718"/>
                  </a:lnTo>
                  <a:lnTo>
                    <a:pt x="161796" y="251743"/>
                  </a:lnTo>
                  <a:lnTo>
                    <a:pt x="161796" y="257477"/>
                  </a:lnTo>
                  <a:lnTo>
                    <a:pt x="159410" y="265574"/>
                  </a:lnTo>
                  <a:lnTo>
                    <a:pt x="157376" y="272459"/>
                  </a:lnTo>
                  <a:lnTo>
                    <a:pt x="155420" y="279125"/>
                  </a:lnTo>
                  <a:lnTo>
                    <a:pt x="154075" y="283733"/>
                  </a:lnTo>
                  <a:lnTo>
                    <a:pt x="153574" y="284906"/>
                  </a:lnTo>
                  <a:lnTo>
                    <a:pt x="153261" y="284530"/>
                  </a:lnTo>
                  <a:lnTo>
                    <a:pt x="151524" y="283154"/>
                  </a:lnTo>
                  <a:lnTo>
                    <a:pt x="149975" y="280556"/>
                  </a:lnTo>
                  <a:lnTo>
                    <a:pt x="149553" y="279375"/>
                  </a:lnTo>
                  <a:lnTo>
                    <a:pt x="149357" y="279328"/>
                  </a:lnTo>
                  <a:lnTo>
                    <a:pt x="140047" y="279406"/>
                  </a:lnTo>
                  <a:lnTo>
                    <a:pt x="131089" y="279492"/>
                  </a:lnTo>
                  <a:lnTo>
                    <a:pt x="130174" y="280040"/>
                  </a:lnTo>
                  <a:lnTo>
                    <a:pt x="128883" y="280032"/>
                  </a:lnTo>
                  <a:lnTo>
                    <a:pt x="127937" y="279524"/>
                  </a:lnTo>
                  <a:lnTo>
                    <a:pt x="127013" y="279562"/>
                  </a:lnTo>
                  <a:lnTo>
                    <a:pt x="125676" y="280063"/>
                  </a:lnTo>
                  <a:lnTo>
                    <a:pt x="124479" y="281104"/>
                  </a:lnTo>
                  <a:lnTo>
                    <a:pt x="121060" y="288020"/>
                  </a:lnTo>
                  <a:lnTo>
                    <a:pt x="119370" y="290977"/>
                  </a:lnTo>
                  <a:lnTo>
                    <a:pt x="118110" y="293629"/>
                  </a:lnTo>
                  <a:lnTo>
                    <a:pt x="117195" y="298175"/>
                  </a:lnTo>
                  <a:lnTo>
                    <a:pt x="116812" y="298933"/>
                  </a:lnTo>
                  <a:lnTo>
                    <a:pt x="115748" y="297361"/>
                  </a:lnTo>
                  <a:lnTo>
                    <a:pt x="114175" y="293207"/>
                  </a:lnTo>
                  <a:lnTo>
                    <a:pt x="113471" y="290836"/>
                  </a:lnTo>
                  <a:lnTo>
                    <a:pt x="112462" y="288153"/>
                  </a:lnTo>
                  <a:lnTo>
                    <a:pt x="110662" y="284781"/>
                  </a:lnTo>
                  <a:lnTo>
                    <a:pt x="108589" y="283764"/>
                  </a:lnTo>
                  <a:lnTo>
                    <a:pt x="107298" y="283427"/>
                  </a:lnTo>
                  <a:lnTo>
                    <a:pt x="105444" y="282786"/>
                  </a:lnTo>
                  <a:lnTo>
                    <a:pt x="102166" y="281980"/>
                  </a:lnTo>
                  <a:lnTo>
                    <a:pt x="100735" y="281816"/>
                  </a:lnTo>
                  <a:lnTo>
                    <a:pt x="91354" y="281706"/>
                  </a:lnTo>
                  <a:lnTo>
                    <a:pt x="90611" y="281620"/>
                  </a:lnTo>
                  <a:lnTo>
                    <a:pt x="86934" y="281988"/>
                  </a:lnTo>
                  <a:lnTo>
                    <a:pt x="85072" y="281738"/>
                  </a:lnTo>
                  <a:lnTo>
                    <a:pt x="83116" y="279860"/>
                  </a:lnTo>
                  <a:lnTo>
                    <a:pt x="78758" y="276559"/>
                  </a:lnTo>
                  <a:lnTo>
                    <a:pt x="77882" y="275510"/>
                  </a:lnTo>
                  <a:lnTo>
                    <a:pt x="76208" y="274822"/>
                  </a:lnTo>
                  <a:lnTo>
                    <a:pt x="75214" y="274751"/>
                  </a:lnTo>
                  <a:lnTo>
                    <a:pt x="74604" y="275401"/>
                  </a:lnTo>
                  <a:lnTo>
                    <a:pt x="73853" y="278154"/>
                  </a:lnTo>
                  <a:lnTo>
                    <a:pt x="72961" y="280642"/>
                  </a:lnTo>
                  <a:lnTo>
                    <a:pt x="72030" y="282074"/>
                  </a:lnTo>
                  <a:lnTo>
                    <a:pt x="68917" y="283130"/>
                  </a:lnTo>
                  <a:lnTo>
                    <a:pt x="66014" y="284233"/>
                  </a:lnTo>
                  <a:lnTo>
                    <a:pt x="64418" y="284491"/>
                  </a:lnTo>
                  <a:lnTo>
                    <a:pt x="63565" y="285735"/>
                  </a:lnTo>
                  <a:lnTo>
                    <a:pt x="63190" y="287480"/>
                  </a:lnTo>
                  <a:lnTo>
                    <a:pt x="62478" y="289052"/>
                  </a:lnTo>
                  <a:lnTo>
                    <a:pt x="58284" y="291423"/>
                  </a:lnTo>
                  <a:lnTo>
                    <a:pt x="57354" y="292416"/>
                  </a:lnTo>
                  <a:lnTo>
                    <a:pt x="56868" y="294756"/>
                  </a:lnTo>
                  <a:lnTo>
                    <a:pt x="54529" y="297658"/>
                  </a:lnTo>
                  <a:lnTo>
                    <a:pt x="53810" y="298793"/>
                  </a:lnTo>
                  <a:lnTo>
                    <a:pt x="50132" y="299591"/>
                  </a:lnTo>
                  <a:lnTo>
                    <a:pt x="45352" y="300451"/>
                  </a:lnTo>
                  <a:lnTo>
                    <a:pt x="42560" y="300396"/>
                  </a:lnTo>
                  <a:lnTo>
                    <a:pt x="40650" y="300170"/>
                  </a:lnTo>
                  <a:lnTo>
                    <a:pt x="40072" y="299645"/>
                  </a:lnTo>
                  <a:lnTo>
                    <a:pt x="38781" y="298824"/>
                  </a:lnTo>
                  <a:lnTo>
                    <a:pt x="38562" y="297909"/>
                  </a:lnTo>
                  <a:lnTo>
                    <a:pt x="38546" y="296610"/>
                  </a:lnTo>
                  <a:lnTo>
                    <a:pt x="38906" y="294271"/>
                  </a:lnTo>
                  <a:lnTo>
                    <a:pt x="38726" y="291032"/>
                  </a:lnTo>
                  <a:lnTo>
                    <a:pt x="37224" y="287261"/>
                  </a:lnTo>
                  <a:lnTo>
                    <a:pt x="37341" y="286048"/>
                  </a:lnTo>
                  <a:lnTo>
                    <a:pt x="37146" y="284202"/>
                  </a:lnTo>
                  <a:lnTo>
                    <a:pt x="36387" y="280736"/>
                  </a:lnTo>
                  <a:lnTo>
                    <a:pt x="34446" y="278991"/>
                  </a:lnTo>
                  <a:lnTo>
                    <a:pt x="33899" y="276113"/>
                  </a:lnTo>
                  <a:lnTo>
                    <a:pt x="33672" y="273586"/>
                  </a:lnTo>
                  <a:lnTo>
                    <a:pt x="32037" y="270425"/>
                  </a:lnTo>
                  <a:lnTo>
                    <a:pt x="31771" y="266404"/>
                  </a:lnTo>
                  <a:lnTo>
                    <a:pt x="31810" y="262962"/>
                  </a:lnTo>
                  <a:lnTo>
                    <a:pt x="29244" y="258963"/>
                  </a:lnTo>
                  <a:lnTo>
                    <a:pt x="26568" y="254723"/>
                  </a:lnTo>
                  <a:lnTo>
                    <a:pt x="24409" y="254144"/>
                  </a:lnTo>
                  <a:lnTo>
                    <a:pt x="23877" y="253636"/>
                  </a:lnTo>
                  <a:lnTo>
                    <a:pt x="23642" y="252423"/>
                  </a:lnTo>
                  <a:lnTo>
                    <a:pt x="23595" y="250538"/>
                  </a:lnTo>
                  <a:lnTo>
                    <a:pt x="23768" y="249396"/>
                  </a:lnTo>
                  <a:lnTo>
                    <a:pt x="25434" y="247541"/>
                  </a:lnTo>
                  <a:lnTo>
                    <a:pt x="25497" y="247260"/>
                  </a:lnTo>
                  <a:lnTo>
                    <a:pt x="25160" y="246869"/>
                  </a:lnTo>
                  <a:lnTo>
                    <a:pt x="20857" y="244099"/>
                  </a:lnTo>
                  <a:lnTo>
                    <a:pt x="19770" y="243293"/>
                  </a:lnTo>
                  <a:lnTo>
                    <a:pt x="19433" y="242308"/>
                  </a:lnTo>
                  <a:lnTo>
                    <a:pt x="19465" y="241416"/>
                  </a:lnTo>
                  <a:lnTo>
                    <a:pt x="20489" y="240508"/>
                  </a:lnTo>
                  <a:lnTo>
                    <a:pt x="21014" y="239836"/>
                  </a:lnTo>
                  <a:lnTo>
                    <a:pt x="20005" y="237864"/>
                  </a:lnTo>
                  <a:lnTo>
                    <a:pt x="20106" y="236080"/>
                  </a:lnTo>
                  <a:lnTo>
                    <a:pt x="19465" y="235314"/>
                  </a:lnTo>
                  <a:lnTo>
                    <a:pt x="19535" y="234734"/>
                  </a:lnTo>
                  <a:lnTo>
                    <a:pt x="20161" y="234242"/>
                  </a:lnTo>
                  <a:lnTo>
                    <a:pt x="22954" y="233670"/>
                  </a:lnTo>
                  <a:lnTo>
                    <a:pt x="23822" y="231863"/>
                  </a:lnTo>
                  <a:lnTo>
                    <a:pt x="23853" y="230361"/>
                  </a:lnTo>
                  <a:lnTo>
                    <a:pt x="23431" y="229297"/>
                  </a:lnTo>
                  <a:lnTo>
                    <a:pt x="20850" y="226614"/>
                  </a:lnTo>
                  <a:lnTo>
                    <a:pt x="20795" y="226160"/>
                  </a:lnTo>
                  <a:lnTo>
                    <a:pt x="23502" y="222428"/>
                  </a:lnTo>
                  <a:lnTo>
                    <a:pt x="25442" y="219979"/>
                  </a:lnTo>
                  <a:lnTo>
                    <a:pt x="25974" y="219479"/>
                  </a:lnTo>
                  <a:lnTo>
                    <a:pt x="25809" y="218947"/>
                  </a:lnTo>
                  <a:lnTo>
                    <a:pt x="25332" y="218297"/>
                  </a:lnTo>
                  <a:lnTo>
                    <a:pt x="24104" y="217358"/>
                  </a:lnTo>
                  <a:lnTo>
                    <a:pt x="22508" y="216326"/>
                  </a:lnTo>
                  <a:lnTo>
                    <a:pt x="21186" y="215074"/>
                  </a:lnTo>
                  <a:lnTo>
                    <a:pt x="19465" y="213220"/>
                  </a:lnTo>
                  <a:lnTo>
                    <a:pt x="17298" y="211632"/>
                  </a:lnTo>
                  <a:lnTo>
                    <a:pt x="15694" y="210052"/>
                  </a:lnTo>
                  <a:lnTo>
                    <a:pt x="14872" y="208737"/>
                  </a:lnTo>
                  <a:lnTo>
                    <a:pt x="14857" y="207391"/>
                  </a:lnTo>
                  <a:lnTo>
                    <a:pt x="14638" y="205162"/>
                  </a:lnTo>
                  <a:lnTo>
                    <a:pt x="13589" y="201547"/>
                  </a:lnTo>
                  <a:lnTo>
                    <a:pt x="13308" y="199106"/>
                  </a:lnTo>
                  <a:lnTo>
                    <a:pt x="12854" y="196407"/>
                  </a:lnTo>
                  <a:lnTo>
                    <a:pt x="12400" y="194647"/>
                  </a:lnTo>
                  <a:lnTo>
                    <a:pt x="12150" y="192949"/>
                  </a:lnTo>
                  <a:lnTo>
                    <a:pt x="11399" y="191111"/>
                  </a:lnTo>
                  <a:lnTo>
                    <a:pt x="10984" y="189765"/>
                  </a:lnTo>
                  <a:lnTo>
                    <a:pt x="11586" y="188818"/>
                  </a:lnTo>
                  <a:lnTo>
                    <a:pt x="12189" y="188083"/>
                  </a:lnTo>
                  <a:lnTo>
                    <a:pt x="12118" y="187622"/>
                  </a:lnTo>
                  <a:lnTo>
                    <a:pt x="7980" y="185658"/>
                  </a:lnTo>
                  <a:lnTo>
                    <a:pt x="7291" y="185157"/>
                  </a:lnTo>
                  <a:lnTo>
                    <a:pt x="6314" y="181230"/>
                  </a:lnTo>
                  <a:lnTo>
                    <a:pt x="3309" y="177741"/>
                  </a:lnTo>
                  <a:lnTo>
                    <a:pt x="2957" y="175143"/>
                  </a:lnTo>
                  <a:lnTo>
                    <a:pt x="2957" y="175112"/>
                  </a:lnTo>
                  <a:lnTo>
                    <a:pt x="2957" y="174095"/>
                  </a:lnTo>
                  <a:lnTo>
                    <a:pt x="2715" y="172460"/>
                  </a:lnTo>
                  <a:lnTo>
                    <a:pt x="1799" y="171185"/>
                  </a:lnTo>
                  <a:lnTo>
                    <a:pt x="430" y="170301"/>
                  </a:lnTo>
                  <a:lnTo>
                    <a:pt x="0" y="169252"/>
                  </a:lnTo>
                  <a:lnTo>
                    <a:pt x="454" y="168149"/>
                  </a:lnTo>
                  <a:lnTo>
                    <a:pt x="3121" y="165967"/>
                  </a:lnTo>
                  <a:lnTo>
                    <a:pt x="4553" y="165599"/>
                  </a:lnTo>
                  <a:lnTo>
                    <a:pt x="4929" y="164488"/>
                  </a:lnTo>
                  <a:lnTo>
                    <a:pt x="5797" y="163611"/>
                  </a:lnTo>
                  <a:lnTo>
                    <a:pt x="8308" y="160404"/>
                  </a:lnTo>
                  <a:lnTo>
                    <a:pt x="9787" y="158299"/>
                  </a:lnTo>
                  <a:lnTo>
                    <a:pt x="11266" y="157032"/>
                  </a:lnTo>
                  <a:lnTo>
                    <a:pt x="12979" y="156156"/>
                  </a:lnTo>
                  <a:lnTo>
                    <a:pt x="13722" y="155420"/>
                  </a:lnTo>
                  <a:lnTo>
                    <a:pt x="13331" y="153159"/>
                  </a:lnTo>
                  <a:lnTo>
                    <a:pt x="13448" y="151634"/>
                  </a:lnTo>
                  <a:lnTo>
                    <a:pt x="14043" y="150672"/>
                  </a:lnTo>
                  <a:lnTo>
                    <a:pt x="15756" y="149654"/>
                  </a:lnTo>
                  <a:lnTo>
                    <a:pt x="17298" y="148880"/>
                  </a:lnTo>
                  <a:lnTo>
                    <a:pt x="17626" y="148497"/>
                  </a:lnTo>
                  <a:lnTo>
                    <a:pt x="17493" y="147926"/>
                  </a:lnTo>
                  <a:lnTo>
                    <a:pt x="16077" y="146768"/>
                  </a:lnTo>
                  <a:lnTo>
                    <a:pt x="13159" y="145759"/>
                  </a:lnTo>
                  <a:lnTo>
                    <a:pt x="11227" y="145860"/>
                  </a:lnTo>
                  <a:lnTo>
                    <a:pt x="10045" y="144968"/>
                  </a:lnTo>
                  <a:lnTo>
                    <a:pt x="9396" y="144210"/>
                  </a:lnTo>
                  <a:lnTo>
                    <a:pt x="5570" y="134853"/>
                  </a:lnTo>
                  <a:lnTo>
                    <a:pt x="4936" y="132670"/>
                  </a:lnTo>
                  <a:lnTo>
                    <a:pt x="4983" y="131825"/>
                  </a:lnTo>
                  <a:lnTo>
                    <a:pt x="7550" y="127209"/>
                  </a:lnTo>
                  <a:lnTo>
                    <a:pt x="8590" y="125699"/>
                  </a:lnTo>
                  <a:lnTo>
                    <a:pt x="10390" y="123524"/>
                  </a:lnTo>
                  <a:lnTo>
                    <a:pt x="10069" y="122664"/>
                  </a:lnTo>
                  <a:lnTo>
                    <a:pt x="6916" y="119057"/>
                  </a:lnTo>
                  <a:lnTo>
                    <a:pt x="5946" y="117344"/>
                  </a:lnTo>
                  <a:lnTo>
                    <a:pt x="5969" y="115630"/>
                  </a:lnTo>
                  <a:lnTo>
                    <a:pt x="6282" y="113557"/>
                  </a:lnTo>
                  <a:lnTo>
                    <a:pt x="8113" y="112438"/>
                  </a:lnTo>
                  <a:lnTo>
                    <a:pt x="8637" y="110749"/>
                  </a:lnTo>
                  <a:lnTo>
                    <a:pt x="9020" y="109082"/>
                  </a:lnTo>
                  <a:lnTo>
                    <a:pt x="9803" y="108535"/>
                  </a:lnTo>
                  <a:lnTo>
                    <a:pt x="10601" y="107588"/>
                  </a:lnTo>
                  <a:lnTo>
                    <a:pt x="11547" y="106227"/>
                  </a:lnTo>
                  <a:lnTo>
                    <a:pt x="13018" y="105037"/>
                  </a:lnTo>
                  <a:lnTo>
                    <a:pt x="13887" y="104130"/>
                  </a:lnTo>
                  <a:lnTo>
                    <a:pt x="14074" y="101603"/>
                  </a:lnTo>
                  <a:lnTo>
                    <a:pt x="14794" y="100915"/>
                  </a:lnTo>
                  <a:lnTo>
                    <a:pt x="16805" y="100109"/>
                  </a:lnTo>
                  <a:lnTo>
                    <a:pt x="17008" y="99459"/>
                  </a:lnTo>
                  <a:lnTo>
                    <a:pt x="16554" y="97762"/>
                  </a:lnTo>
                  <a:lnTo>
                    <a:pt x="15553" y="95970"/>
                  </a:lnTo>
                  <a:lnTo>
                    <a:pt x="14739" y="95094"/>
                  </a:lnTo>
                  <a:lnTo>
                    <a:pt x="13668" y="90697"/>
                  </a:lnTo>
                  <a:lnTo>
                    <a:pt x="12549" y="88514"/>
                  </a:lnTo>
                  <a:lnTo>
                    <a:pt x="13018" y="87638"/>
                  </a:lnTo>
                  <a:lnTo>
                    <a:pt x="13793" y="86527"/>
                  </a:lnTo>
                  <a:lnTo>
                    <a:pt x="14544" y="84329"/>
                  </a:lnTo>
                  <a:lnTo>
                    <a:pt x="14786" y="81771"/>
                  </a:lnTo>
                  <a:lnTo>
                    <a:pt x="14599" y="72367"/>
                  </a:lnTo>
                  <a:lnTo>
                    <a:pt x="14646" y="70513"/>
                  </a:lnTo>
                  <a:lnTo>
                    <a:pt x="15631" y="69222"/>
                  </a:lnTo>
                  <a:lnTo>
                    <a:pt x="17078" y="67720"/>
                  </a:lnTo>
                  <a:lnTo>
                    <a:pt x="18307" y="67149"/>
                  </a:lnTo>
                  <a:lnTo>
                    <a:pt x="19465" y="66202"/>
                  </a:lnTo>
                  <a:lnTo>
                    <a:pt x="19379" y="64426"/>
                  </a:lnTo>
                  <a:lnTo>
                    <a:pt x="20145" y="63378"/>
                  </a:lnTo>
                  <a:lnTo>
                    <a:pt x="21092" y="62063"/>
                  </a:lnTo>
                  <a:lnTo>
                    <a:pt x="18158" y="56892"/>
                  </a:lnTo>
                  <a:lnTo>
                    <a:pt x="15576" y="52347"/>
                  </a:lnTo>
                  <a:lnTo>
                    <a:pt x="13159" y="48083"/>
                  </a:lnTo>
                  <a:lnTo>
                    <a:pt x="10358" y="43154"/>
                  </a:lnTo>
                  <a:lnTo>
                    <a:pt x="8520" y="39907"/>
                  </a:lnTo>
                  <a:lnTo>
                    <a:pt x="6227" y="35878"/>
                  </a:lnTo>
                  <a:lnTo>
                    <a:pt x="4217" y="32342"/>
                  </a:lnTo>
                  <a:lnTo>
                    <a:pt x="1471" y="27523"/>
                  </a:lnTo>
                  <a:lnTo>
                    <a:pt x="4021" y="27437"/>
                  </a:lnTo>
                  <a:lnTo>
                    <a:pt x="9161" y="27609"/>
                  </a:lnTo>
                  <a:lnTo>
                    <a:pt x="14137" y="28470"/>
                  </a:lnTo>
                  <a:lnTo>
                    <a:pt x="17509" y="28845"/>
                  </a:lnTo>
                  <a:lnTo>
                    <a:pt x="18917" y="29580"/>
                  </a:lnTo>
                  <a:lnTo>
                    <a:pt x="19230" y="30762"/>
                  </a:lnTo>
                  <a:lnTo>
                    <a:pt x="20161" y="31310"/>
                  </a:lnTo>
                  <a:lnTo>
                    <a:pt x="21241" y="31098"/>
                  </a:lnTo>
                  <a:lnTo>
                    <a:pt x="22461" y="31020"/>
                  </a:lnTo>
                  <a:lnTo>
                    <a:pt x="25191" y="29815"/>
                  </a:lnTo>
                  <a:lnTo>
                    <a:pt x="27398" y="29009"/>
                  </a:lnTo>
                  <a:lnTo>
                    <a:pt x="29299" y="28047"/>
                  </a:lnTo>
                  <a:lnTo>
                    <a:pt x="30277" y="27108"/>
                  </a:lnTo>
                  <a:lnTo>
                    <a:pt x="32647" y="23815"/>
                  </a:lnTo>
                  <a:lnTo>
                    <a:pt x="34556" y="22000"/>
                  </a:lnTo>
                  <a:lnTo>
                    <a:pt x="36316" y="21366"/>
                  </a:lnTo>
                  <a:lnTo>
                    <a:pt x="39751" y="21100"/>
                  </a:lnTo>
                  <a:lnTo>
                    <a:pt x="40838" y="21616"/>
                  </a:lnTo>
                  <a:lnTo>
                    <a:pt x="42239" y="21554"/>
                  </a:lnTo>
                  <a:lnTo>
                    <a:pt x="43451" y="19684"/>
                  </a:lnTo>
                  <a:lnTo>
                    <a:pt x="45298" y="17618"/>
                  </a:lnTo>
                  <a:lnTo>
                    <a:pt x="48936" y="15044"/>
                  </a:lnTo>
                  <a:lnTo>
                    <a:pt x="50782" y="14340"/>
                  </a:lnTo>
                  <a:lnTo>
                    <a:pt x="51932" y="13441"/>
                  </a:lnTo>
                  <a:lnTo>
                    <a:pt x="53903" y="13308"/>
                  </a:lnTo>
                  <a:lnTo>
                    <a:pt x="55640" y="12369"/>
                  </a:lnTo>
                  <a:lnTo>
                    <a:pt x="64019" y="5868"/>
                  </a:lnTo>
                  <a:lnTo>
                    <a:pt x="67415" y="4193"/>
                  </a:lnTo>
                  <a:lnTo>
                    <a:pt x="69527" y="3888"/>
                  </a:lnTo>
                  <a:lnTo>
                    <a:pt x="71279" y="3489"/>
                  </a:lnTo>
                  <a:lnTo>
                    <a:pt x="74252" y="2558"/>
                  </a:lnTo>
                  <a:lnTo>
                    <a:pt x="81700" y="1651"/>
                  </a:lnTo>
                  <a:lnTo>
                    <a:pt x="86480" y="1283"/>
                  </a:lnTo>
                  <a:lnTo>
                    <a:pt x="88014" y="2183"/>
                  </a:lnTo>
                  <a:lnTo>
                    <a:pt x="89735" y="1925"/>
                  </a:lnTo>
                  <a:lnTo>
                    <a:pt x="91198" y="469"/>
                  </a:lnTo>
                  <a:lnTo>
                    <a:pt x="92410" y="0"/>
                  </a:lnTo>
                  <a:lnTo>
                    <a:pt x="93302" y="39"/>
                  </a:lnTo>
                  <a:lnTo>
                    <a:pt x="94585" y="1760"/>
                  </a:lnTo>
                  <a:lnTo>
                    <a:pt x="95211" y="3591"/>
                  </a:lnTo>
                  <a:lnTo>
                    <a:pt x="94797" y="4983"/>
                  </a:lnTo>
                  <a:lnTo>
                    <a:pt x="94875" y="7010"/>
                  </a:lnTo>
                  <a:lnTo>
                    <a:pt x="95446" y="9654"/>
                  </a:lnTo>
                  <a:lnTo>
                    <a:pt x="95125" y="12017"/>
                  </a:lnTo>
                  <a:lnTo>
                    <a:pt x="93318" y="15099"/>
                  </a:lnTo>
                  <a:lnTo>
                    <a:pt x="92410" y="16359"/>
                  </a:lnTo>
                  <a:lnTo>
                    <a:pt x="92183" y="17658"/>
                  </a:lnTo>
                  <a:lnTo>
                    <a:pt x="92340" y="19410"/>
                  </a:lnTo>
                  <a:lnTo>
                    <a:pt x="93169" y="22258"/>
                  </a:lnTo>
                  <a:lnTo>
                    <a:pt x="94664" y="26216"/>
                  </a:lnTo>
                  <a:lnTo>
                    <a:pt x="94890" y="29142"/>
                  </a:lnTo>
                  <a:lnTo>
                    <a:pt x="93842" y="31044"/>
                  </a:lnTo>
                  <a:lnTo>
                    <a:pt x="93357" y="32686"/>
                  </a:lnTo>
                  <a:lnTo>
                    <a:pt x="93443" y="34071"/>
                  </a:lnTo>
                  <a:lnTo>
                    <a:pt x="93811" y="35041"/>
                  </a:lnTo>
                  <a:lnTo>
                    <a:pt x="94484" y="35597"/>
                  </a:lnTo>
                  <a:lnTo>
                    <a:pt x="94851" y="36700"/>
                  </a:lnTo>
                  <a:lnTo>
                    <a:pt x="94930" y="38358"/>
                  </a:lnTo>
                  <a:lnTo>
                    <a:pt x="95806" y="39962"/>
                  </a:lnTo>
                  <a:lnTo>
                    <a:pt x="97472" y="41511"/>
                  </a:lnTo>
                  <a:lnTo>
                    <a:pt x="98153" y="42982"/>
                  </a:lnTo>
                  <a:lnTo>
                    <a:pt x="97840" y="44390"/>
                  </a:lnTo>
                  <a:lnTo>
                    <a:pt x="97926" y="45274"/>
                  </a:lnTo>
                  <a:lnTo>
                    <a:pt x="98411" y="45618"/>
                  </a:lnTo>
                  <a:lnTo>
                    <a:pt x="98865" y="45337"/>
                  </a:lnTo>
                  <a:lnTo>
                    <a:pt x="99475" y="44946"/>
                  </a:lnTo>
                  <a:lnTo>
                    <a:pt x="100015" y="45086"/>
                  </a:lnTo>
                  <a:lnTo>
                    <a:pt x="101188" y="47050"/>
                  </a:lnTo>
                  <a:lnTo>
                    <a:pt x="101337" y="47449"/>
                  </a:lnTo>
                  <a:lnTo>
                    <a:pt x="101971" y="49076"/>
                  </a:lnTo>
                  <a:lnTo>
                    <a:pt x="102166" y="50305"/>
                  </a:lnTo>
                  <a:lnTo>
                    <a:pt x="103879" y="50993"/>
                  </a:lnTo>
                  <a:lnTo>
                    <a:pt x="105734" y="51533"/>
                  </a:lnTo>
                  <a:lnTo>
                    <a:pt x="106759" y="52175"/>
                  </a:lnTo>
                  <a:lnTo>
                    <a:pt x="108808" y="54123"/>
                  </a:lnTo>
                  <a:lnTo>
                    <a:pt x="110529" y="55406"/>
                  </a:lnTo>
                  <a:lnTo>
                    <a:pt x="112689" y="56454"/>
                  </a:lnTo>
                  <a:lnTo>
                    <a:pt x="113401" y="58136"/>
                  </a:lnTo>
                  <a:lnTo>
                    <a:pt x="114723" y="60671"/>
                  </a:lnTo>
                  <a:lnTo>
                    <a:pt x="118361" y="61641"/>
                  </a:lnTo>
                  <a:lnTo>
                    <a:pt x="122601" y="62126"/>
                  </a:lnTo>
                  <a:lnTo>
                    <a:pt x="125308" y="62681"/>
                  </a:lnTo>
                  <a:lnTo>
                    <a:pt x="128609" y="61336"/>
                  </a:lnTo>
                  <a:lnTo>
                    <a:pt x="130792" y="61524"/>
                  </a:lnTo>
                  <a:lnTo>
                    <a:pt x="133053" y="62439"/>
                  </a:lnTo>
                  <a:lnTo>
                    <a:pt x="134015" y="63065"/>
                  </a:lnTo>
                  <a:lnTo>
                    <a:pt x="135697" y="64371"/>
                  </a:lnTo>
                  <a:lnTo>
                    <a:pt x="138303" y="66046"/>
                  </a:lnTo>
                  <a:lnTo>
                    <a:pt x="140430" y="66663"/>
                  </a:lnTo>
                  <a:lnTo>
                    <a:pt x="141948" y="65733"/>
                  </a:lnTo>
                  <a:lnTo>
                    <a:pt x="143349" y="65404"/>
                  </a:lnTo>
                  <a:lnTo>
                    <a:pt x="144436" y="65795"/>
                  </a:lnTo>
                  <a:lnTo>
                    <a:pt x="145007" y="67618"/>
                  </a:lnTo>
                  <a:lnTo>
                    <a:pt x="145578" y="68846"/>
                  </a:lnTo>
                  <a:lnTo>
                    <a:pt x="146838" y="69777"/>
                  </a:lnTo>
                  <a:lnTo>
                    <a:pt x="149537" y="72163"/>
                  </a:lnTo>
                  <a:lnTo>
                    <a:pt x="151063" y="73141"/>
                  </a:lnTo>
                  <a:lnTo>
                    <a:pt x="152784" y="73071"/>
                  </a:lnTo>
                  <a:lnTo>
                    <a:pt x="156336" y="74644"/>
                  </a:lnTo>
                  <a:lnTo>
                    <a:pt x="160122" y="76169"/>
                  </a:lnTo>
                  <a:lnTo>
                    <a:pt x="162078" y="76419"/>
                  </a:lnTo>
                  <a:lnTo>
                    <a:pt x="164003" y="76193"/>
                  </a:lnTo>
                  <a:lnTo>
                    <a:pt x="165278" y="76787"/>
                  </a:lnTo>
                  <a:lnTo>
                    <a:pt x="165794" y="78626"/>
                  </a:lnTo>
                  <a:lnTo>
                    <a:pt x="169088" y="82303"/>
                  </a:lnTo>
                  <a:lnTo>
                    <a:pt x="170637" y="83750"/>
                  </a:lnTo>
                  <a:lnTo>
                    <a:pt x="172483" y="84986"/>
                  </a:lnTo>
                  <a:lnTo>
                    <a:pt x="177185" y="84963"/>
                  </a:lnTo>
                  <a:lnTo>
                    <a:pt x="178593" y="85330"/>
                  </a:lnTo>
                  <a:lnTo>
                    <a:pt x="180690" y="85002"/>
                  </a:lnTo>
                  <a:lnTo>
                    <a:pt x="186996" y="84376"/>
                  </a:lnTo>
                  <a:lnTo>
                    <a:pt x="188138" y="84180"/>
                  </a:lnTo>
                  <a:lnTo>
                    <a:pt x="191705" y="85784"/>
                  </a:lnTo>
                  <a:lnTo>
                    <a:pt x="195922" y="88100"/>
                  </a:lnTo>
                  <a:lnTo>
                    <a:pt x="198715" y="89915"/>
                  </a:lnTo>
                  <a:lnTo>
                    <a:pt x="200663" y="90916"/>
                  </a:lnTo>
                  <a:lnTo>
                    <a:pt x="201680" y="92543"/>
                  </a:lnTo>
                  <a:lnTo>
                    <a:pt x="202510" y="94241"/>
                  </a:lnTo>
                  <a:lnTo>
                    <a:pt x="202893" y="96072"/>
                  </a:lnTo>
                  <a:lnTo>
                    <a:pt x="202384" y="97887"/>
                  </a:lnTo>
                  <a:lnTo>
                    <a:pt x="201618" y="98622"/>
                  </a:lnTo>
                  <a:lnTo>
                    <a:pt x="201360" y="99796"/>
                  </a:lnTo>
                  <a:lnTo>
                    <a:pt x="201680" y="101556"/>
                  </a:lnTo>
                  <a:lnTo>
                    <a:pt x="203081" y="103129"/>
                  </a:lnTo>
                  <a:lnTo>
                    <a:pt x="203597" y="105061"/>
                  </a:lnTo>
                  <a:lnTo>
                    <a:pt x="204364" y="108488"/>
                  </a:lnTo>
                  <a:lnTo>
                    <a:pt x="205224" y="109567"/>
                  </a:lnTo>
                  <a:lnTo>
                    <a:pt x="205780" y="120184"/>
                  </a:lnTo>
                  <a:lnTo>
                    <a:pt x="202955" y="120270"/>
                  </a:lnTo>
                  <a:lnTo>
                    <a:pt x="198973" y="120395"/>
                  </a:lnTo>
                  <a:lnTo>
                    <a:pt x="200139" y="121412"/>
                  </a:lnTo>
                  <a:lnTo>
                    <a:pt x="203433" y="125371"/>
                  </a:lnTo>
                  <a:lnTo>
                    <a:pt x="206460" y="129024"/>
                  </a:lnTo>
                  <a:lnTo>
                    <a:pt x="206945" y="134892"/>
                  </a:lnTo>
                  <a:lnTo>
                    <a:pt x="207243" y="138592"/>
                  </a:lnTo>
                  <a:lnTo>
                    <a:pt x="207673" y="143818"/>
                  </a:lnTo>
                  <a:lnTo>
                    <a:pt x="207923" y="146940"/>
                  </a:lnTo>
                  <a:lnTo>
                    <a:pt x="215489" y="147221"/>
                  </a:lnTo>
                  <a:lnTo>
                    <a:pt x="224204" y="147542"/>
                  </a:lnTo>
                  <a:lnTo>
                    <a:pt x="234680" y="147933"/>
                  </a:lnTo>
                  <a:lnTo>
                    <a:pt x="243888" y="148278"/>
                  </a:lnTo>
                  <a:lnTo>
                    <a:pt x="244795" y="148238"/>
                  </a:lnTo>
                  <a:lnTo>
                    <a:pt x="246391" y="147816"/>
                  </a:lnTo>
                  <a:lnTo>
                    <a:pt x="247455" y="147261"/>
                  </a:lnTo>
                  <a:lnTo>
                    <a:pt x="248104" y="147276"/>
                  </a:lnTo>
                  <a:lnTo>
                    <a:pt x="248214" y="148544"/>
                  </a:lnTo>
                  <a:lnTo>
                    <a:pt x="247995" y="150140"/>
                  </a:lnTo>
                  <a:lnTo>
                    <a:pt x="248003" y="151978"/>
                  </a:lnTo>
                  <a:lnTo>
                    <a:pt x="245366" y="155608"/>
                  </a:lnTo>
                  <a:lnTo>
                    <a:pt x="245202" y="156750"/>
                  </a:lnTo>
                  <a:lnTo>
                    <a:pt x="245601" y="161538"/>
                  </a:lnTo>
                  <a:lnTo>
                    <a:pt x="246532" y="165419"/>
                  </a:lnTo>
                  <a:lnTo>
                    <a:pt x="247001" y="168924"/>
                  </a:lnTo>
                  <a:lnTo>
                    <a:pt x="248058" y="170019"/>
                  </a:lnTo>
                  <a:lnTo>
                    <a:pt x="251179" y="171873"/>
                  </a:lnTo>
                  <a:lnTo>
                    <a:pt x="255897" y="175300"/>
                  </a:lnTo>
                  <a:lnTo>
                    <a:pt x="257782" y="175746"/>
                  </a:lnTo>
                  <a:lnTo>
                    <a:pt x="259378" y="175276"/>
                  </a:lnTo>
                  <a:lnTo>
                    <a:pt x="260333" y="176676"/>
                  </a:lnTo>
                  <a:lnTo>
                    <a:pt x="260520" y="178937"/>
                  </a:lnTo>
                  <a:lnTo>
                    <a:pt x="263126" y="185251"/>
                  </a:lnTo>
                  <a:lnTo>
                    <a:pt x="264776" y="189264"/>
                  </a:lnTo>
                  <a:lnTo>
                    <a:pt x="265535" y="190665"/>
                  </a:lnTo>
                  <a:lnTo>
                    <a:pt x="266771" y="191385"/>
                  </a:lnTo>
                  <a:lnTo>
                    <a:pt x="266537" y="191909"/>
                  </a:lnTo>
                  <a:lnTo>
                    <a:pt x="265512" y="192120"/>
                  </a:lnTo>
                  <a:lnTo>
                    <a:pt x="265050" y="192871"/>
                  </a:lnTo>
                  <a:lnTo>
                    <a:pt x="263618" y="197378"/>
                  </a:lnTo>
                  <a:lnTo>
                    <a:pt x="261733" y="203315"/>
                  </a:lnTo>
                  <a:lnTo>
                    <a:pt x="260458" y="207501"/>
                  </a:lnTo>
                  <a:lnTo>
                    <a:pt x="261608" y="207564"/>
                  </a:lnTo>
                  <a:lnTo>
                    <a:pt x="261655" y="208721"/>
                  </a:lnTo>
                  <a:lnTo>
                    <a:pt x="261913" y="210490"/>
                  </a:lnTo>
                  <a:lnTo>
                    <a:pt x="260497" y="210709"/>
                  </a:lnTo>
                  <a:lnTo>
                    <a:pt x="260074" y="211342"/>
                  </a:lnTo>
                  <a:lnTo>
                    <a:pt x="258447" y="214777"/>
                  </a:lnTo>
                  <a:lnTo>
                    <a:pt x="256319" y="219275"/>
                  </a:lnTo>
                  <a:lnTo>
                    <a:pt x="254113" y="223938"/>
                  </a:lnTo>
                  <a:lnTo>
                    <a:pt x="252806" y="226700"/>
                  </a:lnTo>
                  <a:lnTo>
                    <a:pt x="255036" y="228742"/>
                  </a:lnTo>
                  <a:lnTo>
                    <a:pt x="258752" y="232152"/>
                  </a:lnTo>
                  <a:lnTo>
                    <a:pt x="258165" y="233099"/>
                  </a:lnTo>
                  <a:lnTo>
                    <a:pt x="256569" y="233576"/>
                  </a:lnTo>
                  <a:lnTo>
                    <a:pt x="255232" y="233905"/>
                  </a:lnTo>
                  <a:lnTo>
                    <a:pt x="254207" y="235196"/>
                  </a:lnTo>
                  <a:lnTo>
                    <a:pt x="253636" y="23614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833315B-D55E-7E84-68A6-6CB084BB83BF}"/>
                </a:ext>
              </a:extLst>
            </p:cNvPr>
            <p:cNvSpPr>
              <a:spLocks/>
            </p:cNvSpPr>
            <p:nvPr/>
          </p:nvSpPr>
          <p:spPr>
            <a:xfrm>
              <a:off x="5826751" y="3900842"/>
              <a:ext cx="4271" cy="3293"/>
            </a:xfrm>
            <a:custGeom>
              <a:avLst/>
              <a:gdLst>
                <a:gd name="connsiteX0" fmla="*/ 2910 w 4271"/>
                <a:gd name="connsiteY0" fmla="*/ 2417 h 3293"/>
                <a:gd name="connsiteX1" fmla="*/ 939 w 4271"/>
                <a:gd name="connsiteY1" fmla="*/ 3294 h 3293"/>
                <a:gd name="connsiteX2" fmla="*/ 391 w 4271"/>
                <a:gd name="connsiteY2" fmla="*/ 3223 h 3293"/>
                <a:gd name="connsiteX3" fmla="*/ 0 w 4271"/>
                <a:gd name="connsiteY3" fmla="*/ 2926 h 3293"/>
                <a:gd name="connsiteX4" fmla="*/ 2011 w 4271"/>
                <a:gd name="connsiteY4" fmla="*/ 2050 h 3293"/>
                <a:gd name="connsiteX5" fmla="*/ 3693 w 4271"/>
                <a:gd name="connsiteY5" fmla="*/ 0 h 3293"/>
                <a:gd name="connsiteX6" fmla="*/ 4272 w 4271"/>
                <a:gd name="connsiteY6" fmla="*/ 133 h 3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1" h="3293">
                  <a:moveTo>
                    <a:pt x="2910" y="2417"/>
                  </a:moveTo>
                  <a:lnTo>
                    <a:pt x="939" y="3294"/>
                  </a:lnTo>
                  <a:lnTo>
                    <a:pt x="391" y="3223"/>
                  </a:lnTo>
                  <a:lnTo>
                    <a:pt x="0" y="2926"/>
                  </a:lnTo>
                  <a:lnTo>
                    <a:pt x="2011" y="2050"/>
                  </a:lnTo>
                  <a:lnTo>
                    <a:pt x="3693" y="0"/>
                  </a:lnTo>
                  <a:lnTo>
                    <a:pt x="4272" y="13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61A3909E-AB48-BA8B-D541-5E979F8A8D41}"/>
                </a:ext>
              </a:extLst>
            </p:cNvPr>
            <p:cNvSpPr>
              <a:spLocks/>
            </p:cNvSpPr>
            <p:nvPr/>
          </p:nvSpPr>
          <p:spPr>
            <a:xfrm>
              <a:off x="5749729" y="4257332"/>
              <a:ext cx="119291" cy="126911"/>
            </a:xfrm>
            <a:custGeom>
              <a:avLst/>
              <a:gdLst>
                <a:gd name="connsiteX0" fmla="*/ 3622 w 119291"/>
                <a:gd name="connsiteY0" fmla="*/ 124400 h 126911"/>
                <a:gd name="connsiteX1" fmla="*/ 2558 w 119291"/>
                <a:gd name="connsiteY1" fmla="*/ 126912 h 126911"/>
                <a:gd name="connsiteX2" fmla="*/ 1948 w 119291"/>
                <a:gd name="connsiteY2" fmla="*/ 125793 h 126911"/>
                <a:gd name="connsiteX3" fmla="*/ 1838 w 119291"/>
                <a:gd name="connsiteY3" fmla="*/ 123798 h 126911"/>
                <a:gd name="connsiteX4" fmla="*/ 1400 w 119291"/>
                <a:gd name="connsiteY4" fmla="*/ 123016 h 126911"/>
                <a:gd name="connsiteX5" fmla="*/ 493 w 119291"/>
                <a:gd name="connsiteY5" fmla="*/ 122538 h 126911"/>
                <a:gd name="connsiteX6" fmla="*/ 0 w 119291"/>
                <a:gd name="connsiteY6" fmla="*/ 121881 h 126911"/>
                <a:gd name="connsiteX7" fmla="*/ 39 w 119291"/>
                <a:gd name="connsiteY7" fmla="*/ 120896 h 126911"/>
                <a:gd name="connsiteX8" fmla="*/ 3325 w 119291"/>
                <a:gd name="connsiteY8" fmla="*/ 122476 h 126911"/>
                <a:gd name="connsiteX9" fmla="*/ 3622 w 119291"/>
                <a:gd name="connsiteY9" fmla="*/ 124400 h 126911"/>
                <a:gd name="connsiteX10" fmla="*/ 119292 w 119291"/>
                <a:gd name="connsiteY10" fmla="*/ 3575 h 126911"/>
                <a:gd name="connsiteX11" fmla="*/ 118760 w 119291"/>
                <a:gd name="connsiteY11" fmla="*/ 4053 h 126911"/>
                <a:gd name="connsiteX12" fmla="*/ 118290 w 119291"/>
                <a:gd name="connsiteY12" fmla="*/ 4013 h 126911"/>
                <a:gd name="connsiteX13" fmla="*/ 117977 w 119291"/>
                <a:gd name="connsiteY13" fmla="*/ 3552 h 126911"/>
                <a:gd name="connsiteX14" fmla="*/ 117923 w 119291"/>
                <a:gd name="connsiteY14" fmla="*/ 2785 h 126911"/>
                <a:gd name="connsiteX15" fmla="*/ 118369 w 119291"/>
                <a:gd name="connsiteY15" fmla="*/ 2996 h 126911"/>
                <a:gd name="connsiteX16" fmla="*/ 118533 w 119291"/>
                <a:gd name="connsiteY16" fmla="*/ 3114 h 126911"/>
                <a:gd name="connsiteX17" fmla="*/ 118674 w 119291"/>
                <a:gd name="connsiteY17" fmla="*/ 3270 h 126911"/>
                <a:gd name="connsiteX18" fmla="*/ 119292 w 119291"/>
                <a:gd name="connsiteY18" fmla="*/ 3575 h 126911"/>
                <a:gd name="connsiteX19" fmla="*/ 112814 w 119291"/>
                <a:gd name="connsiteY19" fmla="*/ 657 h 126911"/>
                <a:gd name="connsiteX20" fmla="*/ 112618 w 119291"/>
                <a:gd name="connsiteY20" fmla="*/ 743 h 126911"/>
                <a:gd name="connsiteX21" fmla="*/ 112337 w 119291"/>
                <a:gd name="connsiteY21" fmla="*/ 532 h 126911"/>
                <a:gd name="connsiteX22" fmla="*/ 112384 w 119291"/>
                <a:gd name="connsiteY22" fmla="*/ 156 h 126911"/>
                <a:gd name="connsiteX23" fmla="*/ 112618 w 119291"/>
                <a:gd name="connsiteY23" fmla="*/ 0 h 126911"/>
                <a:gd name="connsiteX24" fmla="*/ 112798 w 119291"/>
                <a:gd name="connsiteY24" fmla="*/ 110 h 126911"/>
                <a:gd name="connsiteX25" fmla="*/ 112939 w 119291"/>
                <a:gd name="connsiteY25" fmla="*/ 407 h 126911"/>
                <a:gd name="connsiteX26" fmla="*/ 112814 w 119291"/>
                <a:gd name="connsiteY26" fmla="*/ 657 h 126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9291" h="126911">
                  <a:moveTo>
                    <a:pt x="3622" y="124400"/>
                  </a:moveTo>
                  <a:lnTo>
                    <a:pt x="2558" y="126912"/>
                  </a:lnTo>
                  <a:lnTo>
                    <a:pt x="1948" y="125793"/>
                  </a:lnTo>
                  <a:lnTo>
                    <a:pt x="1838" y="123798"/>
                  </a:lnTo>
                  <a:lnTo>
                    <a:pt x="1400" y="123016"/>
                  </a:lnTo>
                  <a:lnTo>
                    <a:pt x="493" y="122538"/>
                  </a:lnTo>
                  <a:lnTo>
                    <a:pt x="0" y="121881"/>
                  </a:lnTo>
                  <a:lnTo>
                    <a:pt x="39" y="120896"/>
                  </a:lnTo>
                  <a:lnTo>
                    <a:pt x="3325" y="122476"/>
                  </a:lnTo>
                  <a:lnTo>
                    <a:pt x="3622" y="124400"/>
                  </a:lnTo>
                  <a:close/>
                  <a:moveTo>
                    <a:pt x="119292" y="3575"/>
                  </a:moveTo>
                  <a:lnTo>
                    <a:pt x="118760" y="4053"/>
                  </a:lnTo>
                  <a:lnTo>
                    <a:pt x="118290" y="4013"/>
                  </a:lnTo>
                  <a:lnTo>
                    <a:pt x="117977" y="3552"/>
                  </a:lnTo>
                  <a:lnTo>
                    <a:pt x="117923" y="2785"/>
                  </a:lnTo>
                  <a:lnTo>
                    <a:pt x="118369" y="2996"/>
                  </a:lnTo>
                  <a:lnTo>
                    <a:pt x="118533" y="3114"/>
                  </a:lnTo>
                  <a:lnTo>
                    <a:pt x="118674" y="3270"/>
                  </a:lnTo>
                  <a:lnTo>
                    <a:pt x="119292" y="3575"/>
                  </a:lnTo>
                  <a:close/>
                  <a:moveTo>
                    <a:pt x="112814" y="657"/>
                  </a:moveTo>
                  <a:lnTo>
                    <a:pt x="112618" y="743"/>
                  </a:lnTo>
                  <a:lnTo>
                    <a:pt x="112337" y="532"/>
                  </a:lnTo>
                  <a:lnTo>
                    <a:pt x="112384" y="156"/>
                  </a:lnTo>
                  <a:lnTo>
                    <a:pt x="112618" y="0"/>
                  </a:lnTo>
                  <a:lnTo>
                    <a:pt x="112798" y="110"/>
                  </a:lnTo>
                  <a:lnTo>
                    <a:pt x="112939" y="407"/>
                  </a:lnTo>
                  <a:lnTo>
                    <a:pt x="112814" y="65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C83695D-9A45-0B7C-824D-83D568796DB2}"/>
                </a:ext>
              </a:extLst>
            </p:cNvPr>
            <p:cNvSpPr>
              <a:spLocks/>
            </p:cNvSpPr>
            <p:nvPr/>
          </p:nvSpPr>
          <p:spPr>
            <a:xfrm>
              <a:off x="5626228" y="4533765"/>
              <a:ext cx="860554" cy="897926"/>
            </a:xfrm>
            <a:custGeom>
              <a:avLst/>
              <a:gdLst>
                <a:gd name="connsiteX0" fmla="*/ 384514 w 860554"/>
                <a:gd name="connsiteY0" fmla="*/ 72500 h 897926"/>
                <a:gd name="connsiteX1" fmla="*/ 385171 w 860554"/>
                <a:gd name="connsiteY1" fmla="*/ 72711 h 897926"/>
                <a:gd name="connsiteX2" fmla="*/ 386642 w 860554"/>
                <a:gd name="connsiteY2" fmla="*/ 72891 h 897926"/>
                <a:gd name="connsiteX3" fmla="*/ 390131 w 860554"/>
                <a:gd name="connsiteY3" fmla="*/ 73728 h 897926"/>
                <a:gd name="connsiteX4" fmla="*/ 394684 w 860554"/>
                <a:gd name="connsiteY4" fmla="*/ 74675 h 897926"/>
                <a:gd name="connsiteX5" fmla="*/ 395928 w 860554"/>
                <a:gd name="connsiteY5" fmla="*/ 74346 h 897926"/>
                <a:gd name="connsiteX6" fmla="*/ 396672 w 860554"/>
                <a:gd name="connsiteY6" fmla="*/ 73681 h 897926"/>
                <a:gd name="connsiteX7" fmla="*/ 396844 w 860554"/>
                <a:gd name="connsiteY7" fmla="*/ 71733 h 897926"/>
                <a:gd name="connsiteX8" fmla="*/ 396985 w 860554"/>
                <a:gd name="connsiteY8" fmla="*/ 70356 h 897926"/>
                <a:gd name="connsiteX9" fmla="*/ 395960 w 860554"/>
                <a:gd name="connsiteY9" fmla="*/ 69143 h 897926"/>
                <a:gd name="connsiteX10" fmla="*/ 394684 w 860554"/>
                <a:gd name="connsiteY10" fmla="*/ 67767 h 897926"/>
                <a:gd name="connsiteX11" fmla="*/ 393511 w 860554"/>
                <a:gd name="connsiteY11" fmla="*/ 66053 h 897926"/>
                <a:gd name="connsiteX12" fmla="*/ 392103 w 860554"/>
                <a:gd name="connsiteY12" fmla="*/ 65560 h 897926"/>
                <a:gd name="connsiteX13" fmla="*/ 392283 w 860554"/>
                <a:gd name="connsiteY13" fmla="*/ 64676 h 897926"/>
                <a:gd name="connsiteX14" fmla="*/ 393198 w 860554"/>
                <a:gd name="connsiteY14" fmla="*/ 63761 h 897926"/>
                <a:gd name="connsiteX15" fmla="*/ 394137 w 860554"/>
                <a:gd name="connsiteY15" fmla="*/ 63260 h 897926"/>
                <a:gd name="connsiteX16" fmla="*/ 394677 w 860554"/>
                <a:gd name="connsiteY16" fmla="*/ 62642 h 897926"/>
                <a:gd name="connsiteX17" fmla="*/ 395271 w 860554"/>
                <a:gd name="connsiteY17" fmla="*/ 60358 h 897926"/>
                <a:gd name="connsiteX18" fmla="*/ 395662 w 860554"/>
                <a:gd name="connsiteY18" fmla="*/ 59951 h 897926"/>
                <a:gd name="connsiteX19" fmla="*/ 396061 w 860554"/>
                <a:gd name="connsiteY19" fmla="*/ 59849 h 897926"/>
                <a:gd name="connsiteX20" fmla="*/ 396531 w 860554"/>
                <a:gd name="connsiteY20" fmla="*/ 59935 h 897926"/>
                <a:gd name="connsiteX21" fmla="*/ 397462 w 860554"/>
                <a:gd name="connsiteY21" fmla="*/ 60530 h 897926"/>
                <a:gd name="connsiteX22" fmla="*/ 401045 w 860554"/>
                <a:gd name="connsiteY22" fmla="*/ 62345 h 897926"/>
                <a:gd name="connsiteX23" fmla="*/ 402617 w 860554"/>
                <a:gd name="connsiteY23" fmla="*/ 62071 h 897926"/>
                <a:gd name="connsiteX24" fmla="*/ 408626 w 860554"/>
                <a:gd name="connsiteY24" fmla="*/ 61594 h 897926"/>
                <a:gd name="connsiteX25" fmla="*/ 409533 w 860554"/>
                <a:gd name="connsiteY25" fmla="*/ 60545 h 897926"/>
                <a:gd name="connsiteX26" fmla="*/ 410809 w 860554"/>
                <a:gd name="connsiteY26" fmla="*/ 60311 h 897926"/>
                <a:gd name="connsiteX27" fmla="*/ 412968 w 860554"/>
                <a:gd name="connsiteY27" fmla="*/ 59262 h 897926"/>
                <a:gd name="connsiteX28" fmla="*/ 413820 w 860554"/>
                <a:gd name="connsiteY28" fmla="*/ 59192 h 897926"/>
                <a:gd name="connsiteX29" fmla="*/ 414587 w 860554"/>
                <a:gd name="connsiteY29" fmla="*/ 59442 h 897926"/>
                <a:gd name="connsiteX30" fmla="*/ 415549 w 860554"/>
                <a:gd name="connsiteY30" fmla="*/ 59247 h 897926"/>
                <a:gd name="connsiteX31" fmla="*/ 416966 w 860554"/>
                <a:gd name="connsiteY31" fmla="*/ 58269 h 897926"/>
                <a:gd name="connsiteX32" fmla="*/ 417560 w 860554"/>
                <a:gd name="connsiteY32" fmla="*/ 58167 h 897926"/>
                <a:gd name="connsiteX33" fmla="*/ 417787 w 860554"/>
                <a:gd name="connsiteY33" fmla="*/ 59247 h 897926"/>
                <a:gd name="connsiteX34" fmla="*/ 418702 w 860554"/>
                <a:gd name="connsiteY34" fmla="*/ 60365 h 897926"/>
                <a:gd name="connsiteX35" fmla="*/ 419813 w 860554"/>
                <a:gd name="connsiteY35" fmla="*/ 61390 h 897926"/>
                <a:gd name="connsiteX36" fmla="*/ 420345 w 860554"/>
                <a:gd name="connsiteY36" fmla="*/ 61625 h 897926"/>
                <a:gd name="connsiteX37" fmla="*/ 422207 w 860554"/>
                <a:gd name="connsiteY37" fmla="*/ 61297 h 897926"/>
                <a:gd name="connsiteX38" fmla="*/ 423185 w 860554"/>
                <a:gd name="connsiteY38" fmla="*/ 61586 h 897926"/>
                <a:gd name="connsiteX39" fmla="*/ 423608 w 860554"/>
                <a:gd name="connsiteY39" fmla="*/ 62540 h 897926"/>
                <a:gd name="connsiteX40" fmla="*/ 423733 w 860554"/>
                <a:gd name="connsiteY40" fmla="*/ 63370 h 897926"/>
                <a:gd name="connsiteX41" fmla="*/ 424515 w 860554"/>
                <a:gd name="connsiteY41" fmla="*/ 64074 h 897926"/>
                <a:gd name="connsiteX42" fmla="*/ 425517 w 860554"/>
                <a:gd name="connsiteY42" fmla="*/ 64089 h 897926"/>
                <a:gd name="connsiteX43" fmla="*/ 426049 w 860554"/>
                <a:gd name="connsiteY43" fmla="*/ 64379 h 897926"/>
                <a:gd name="connsiteX44" fmla="*/ 426964 w 860554"/>
                <a:gd name="connsiteY44" fmla="*/ 64833 h 897926"/>
                <a:gd name="connsiteX45" fmla="*/ 427739 w 860554"/>
                <a:gd name="connsiteY45" fmla="*/ 65873 h 897926"/>
                <a:gd name="connsiteX46" fmla="*/ 429538 w 860554"/>
                <a:gd name="connsiteY46" fmla="*/ 66703 h 897926"/>
                <a:gd name="connsiteX47" fmla="*/ 432612 w 860554"/>
                <a:gd name="connsiteY47" fmla="*/ 67860 h 897926"/>
                <a:gd name="connsiteX48" fmla="*/ 434044 w 860554"/>
                <a:gd name="connsiteY48" fmla="*/ 67876 h 897926"/>
                <a:gd name="connsiteX49" fmla="*/ 435374 w 860554"/>
                <a:gd name="connsiteY49" fmla="*/ 68228 h 897926"/>
                <a:gd name="connsiteX50" fmla="*/ 436188 w 860554"/>
                <a:gd name="connsiteY50" fmla="*/ 68580 h 897926"/>
                <a:gd name="connsiteX51" fmla="*/ 437072 w 860554"/>
                <a:gd name="connsiteY51" fmla="*/ 67931 h 897926"/>
                <a:gd name="connsiteX52" fmla="*/ 440217 w 860554"/>
                <a:gd name="connsiteY52" fmla="*/ 66139 h 897926"/>
                <a:gd name="connsiteX53" fmla="*/ 441750 w 860554"/>
                <a:gd name="connsiteY53" fmla="*/ 65138 h 897926"/>
                <a:gd name="connsiteX54" fmla="*/ 442783 w 860554"/>
                <a:gd name="connsiteY54" fmla="*/ 64379 h 897926"/>
                <a:gd name="connsiteX55" fmla="*/ 443558 w 860554"/>
                <a:gd name="connsiteY55" fmla="*/ 63659 h 897926"/>
                <a:gd name="connsiteX56" fmla="*/ 444136 w 860554"/>
                <a:gd name="connsiteY56" fmla="*/ 63471 h 897926"/>
                <a:gd name="connsiteX57" fmla="*/ 444528 w 860554"/>
                <a:gd name="connsiteY57" fmla="*/ 63902 h 897926"/>
                <a:gd name="connsiteX58" fmla="*/ 444864 w 860554"/>
                <a:gd name="connsiteY58" fmla="*/ 64481 h 897926"/>
                <a:gd name="connsiteX59" fmla="*/ 445990 w 860554"/>
                <a:gd name="connsiteY59" fmla="*/ 64817 h 897926"/>
                <a:gd name="connsiteX60" fmla="*/ 448619 w 860554"/>
                <a:gd name="connsiteY60" fmla="*/ 65490 h 897926"/>
                <a:gd name="connsiteX61" fmla="*/ 449824 w 860554"/>
                <a:gd name="connsiteY61" fmla="*/ 65678 h 897926"/>
                <a:gd name="connsiteX62" fmla="*/ 451514 w 860554"/>
                <a:gd name="connsiteY62" fmla="*/ 65107 h 897926"/>
                <a:gd name="connsiteX63" fmla="*/ 452961 w 860554"/>
                <a:gd name="connsiteY63" fmla="*/ 64129 h 897926"/>
                <a:gd name="connsiteX64" fmla="*/ 453650 w 860554"/>
                <a:gd name="connsiteY64" fmla="*/ 63792 h 897926"/>
                <a:gd name="connsiteX65" fmla="*/ 454722 w 860554"/>
                <a:gd name="connsiteY65" fmla="*/ 64770 h 897926"/>
                <a:gd name="connsiteX66" fmla="*/ 455457 w 860554"/>
                <a:gd name="connsiteY66" fmla="*/ 66139 h 897926"/>
                <a:gd name="connsiteX67" fmla="*/ 455950 w 860554"/>
                <a:gd name="connsiteY67" fmla="*/ 66742 h 897926"/>
                <a:gd name="connsiteX68" fmla="*/ 457037 w 860554"/>
                <a:gd name="connsiteY68" fmla="*/ 66601 h 897926"/>
                <a:gd name="connsiteX69" fmla="*/ 459189 w 860554"/>
                <a:gd name="connsiteY69" fmla="*/ 66812 h 897926"/>
                <a:gd name="connsiteX70" fmla="*/ 460777 w 860554"/>
                <a:gd name="connsiteY70" fmla="*/ 67250 h 897926"/>
                <a:gd name="connsiteX71" fmla="*/ 461763 w 860554"/>
                <a:gd name="connsiteY71" fmla="*/ 67211 h 897926"/>
                <a:gd name="connsiteX72" fmla="*/ 463108 w 860554"/>
                <a:gd name="connsiteY72" fmla="*/ 66601 h 897926"/>
                <a:gd name="connsiteX73" fmla="*/ 463836 w 860554"/>
                <a:gd name="connsiteY73" fmla="*/ 65396 h 897926"/>
                <a:gd name="connsiteX74" fmla="*/ 465745 w 860554"/>
                <a:gd name="connsiteY74" fmla="*/ 64293 h 897926"/>
                <a:gd name="connsiteX75" fmla="*/ 467560 w 860554"/>
                <a:gd name="connsiteY75" fmla="*/ 63276 h 897926"/>
                <a:gd name="connsiteX76" fmla="*/ 468600 w 860554"/>
                <a:gd name="connsiteY76" fmla="*/ 61922 h 897926"/>
                <a:gd name="connsiteX77" fmla="*/ 470141 w 860554"/>
                <a:gd name="connsiteY77" fmla="*/ 59669 h 897926"/>
                <a:gd name="connsiteX78" fmla="*/ 470658 w 860554"/>
                <a:gd name="connsiteY78" fmla="*/ 58707 h 897926"/>
                <a:gd name="connsiteX79" fmla="*/ 470767 w 860554"/>
                <a:gd name="connsiteY79" fmla="*/ 57080 h 897926"/>
                <a:gd name="connsiteX80" fmla="*/ 472934 w 860554"/>
                <a:gd name="connsiteY80" fmla="*/ 52354 h 897926"/>
                <a:gd name="connsiteX81" fmla="*/ 473756 w 860554"/>
                <a:gd name="connsiteY81" fmla="*/ 51486 h 897926"/>
                <a:gd name="connsiteX82" fmla="*/ 474241 w 860554"/>
                <a:gd name="connsiteY82" fmla="*/ 49992 h 897926"/>
                <a:gd name="connsiteX83" fmla="*/ 475109 w 860554"/>
                <a:gd name="connsiteY83" fmla="*/ 48263 h 897926"/>
                <a:gd name="connsiteX84" fmla="*/ 475109 w 860554"/>
                <a:gd name="connsiteY84" fmla="*/ 46815 h 897926"/>
                <a:gd name="connsiteX85" fmla="*/ 475743 w 860554"/>
                <a:gd name="connsiteY85" fmla="*/ 45415 h 897926"/>
                <a:gd name="connsiteX86" fmla="*/ 476987 w 860554"/>
                <a:gd name="connsiteY86" fmla="*/ 44210 h 897926"/>
                <a:gd name="connsiteX87" fmla="*/ 477902 w 860554"/>
                <a:gd name="connsiteY87" fmla="*/ 43451 h 897926"/>
                <a:gd name="connsiteX88" fmla="*/ 479373 w 860554"/>
                <a:gd name="connsiteY88" fmla="*/ 41417 h 897926"/>
                <a:gd name="connsiteX89" fmla="*/ 480398 w 860554"/>
                <a:gd name="connsiteY89" fmla="*/ 39500 h 897926"/>
                <a:gd name="connsiteX90" fmla="*/ 482956 w 860554"/>
                <a:gd name="connsiteY90" fmla="*/ 35252 h 897926"/>
                <a:gd name="connsiteX91" fmla="*/ 483152 w 860554"/>
                <a:gd name="connsiteY91" fmla="*/ 34048 h 897926"/>
                <a:gd name="connsiteX92" fmla="*/ 484169 w 860554"/>
                <a:gd name="connsiteY92" fmla="*/ 33328 h 897926"/>
                <a:gd name="connsiteX93" fmla="*/ 484505 w 860554"/>
                <a:gd name="connsiteY93" fmla="*/ 32412 h 897926"/>
                <a:gd name="connsiteX94" fmla="*/ 485593 w 860554"/>
                <a:gd name="connsiteY94" fmla="*/ 31278 h 897926"/>
                <a:gd name="connsiteX95" fmla="*/ 486735 w 860554"/>
                <a:gd name="connsiteY95" fmla="*/ 30386 h 897926"/>
                <a:gd name="connsiteX96" fmla="*/ 487228 w 860554"/>
                <a:gd name="connsiteY96" fmla="*/ 29064 h 897926"/>
                <a:gd name="connsiteX97" fmla="*/ 488065 w 860554"/>
                <a:gd name="connsiteY97" fmla="*/ 27695 h 897926"/>
                <a:gd name="connsiteX98" fmla="*/ 489896 w 860554"/>
                <a:gd name="connsiteY98" fmla="*/ 26670 h 897926"/>
                <a:gd name="connsiteX99" fmla="*/ 490576 w 860554"/>
                <a:gd name="connsiteY99" fmla="*/ 26201 h 897926"/>
                <a:gd name="connsiteX100" fmla="*/ 492657 w 860554"/>
                <a:gd name="connsiteY100" fmla="*/ 22430 h 897926"/>
                <a:gd name="connsiteX101" fmla="*/ 492892 w 860554"/>
                <a:gd name="connsiteY101" fmla="*/ 20748 h 897926"/>
                <a:gd name="connsiteX102" fmla="*/ 494770 w 860554"/>
                <a:gd name="connsiteY102" fmla="*/ 20685 h 897926"/>
                <a:gd name="connsiteX103" fmla="*/ 497719 w 860554"/>
                <a:gd name="connsiteY103" fmla="*/ 22633 h 897926"/>
                <a:gd name="connsiteX104" fmla="*/ 500074 w 860554"/>
                <a:gd name="connsiteY104" fmla="*/ 25504 h 897926"/>
                <a:gd name="connsiteX105" fmla="*/ 503227 w 860554"/>
                <a:gd name="connsiteY105" fmla="*/ 34728 h 897926"/>
                <a:gd name="connsiteX106" fmla="*/ 503751 w 860554"/>
                <a:gd name="connsiteY106" fmla="*/ 43248 h 897926"/>
                <a:gd name="connsiteX107" fmla="*/ 505026 w 860554"/>
                <a:gd name="connsiteY107" fmla="*/ 47707 h 897926"/>
                <a:gd name="connsiteX108" fmla="*/ 508695 w 860554"/>
                <a:gd name="connsiteY108" fmla="*/ 57001 h 897926"/>
                <a:gd name="connsiteX109" fmla="*/ 508930 w 860554"/>
                <a:gd name="connsiteY109" fmla="*/ 58723 h 897926"/>
                <a:gd name="connsiteX110" fmla="*/ 509517 w 860554"/>
                <a:gd name="connsiteY110" fmla="*/ 60804 h 897926"/>
                <a:gd name="connsiteX111" fmla="*/ 510675 w 860554"/>
                <a:gd name="connsiteY111" fmla="*/ 63010 h 897926"/>
                <a:gd name="connsiteX112" fmla="*/ 511958 w 860554"/>
                <a:gd name="connsiteY112" fmla="*/ 66640 h 897926"/>
                <a:gd name="connsiteX113" fmla="*/ 512005 w 860554"/>
                <a:gd name="connsiteY113" fmla="*/ 67313 h 897926"/>
                <a:gd name="connsiteX114" fmla="*/ 511175 w 860554"/>
                <a:gd name="connsiteY114" fmla="*/ 68298 h 897926"/>
                <a:gd name="connsiteX115" fmla="*/ 512396 w 860554"/>
                <a:gd name="connsiteY115" fmla="*/ 68369 h 897926"/>
                <a:gd name="connsiteX116" fmla="*/ 513499 w 860554"/>
                <a:gd name="connsiteY116" fmla="*/ 68956 h 897926"/>
                <a:gd name="connsiteX117" fmla="*/ 514219 w 860554"/>
                <a:gd name="connsiteY117" fmla="*/ 71256 h 897926"/>
                <a:gd name="connsiteX118" fmla="*/ 515134 w 860554"/>
                <a:gd name="connsiteY118" fmla="*/ 72813 h 897926"/>
                <a:gd name="connsiteX119" fmla="*/ 516793 w 860554"/>
                <a:gd name="connsiteY119" fmla="*/ 74941 h 897926"/>
                <a:gd name="connsiteX120" fmla="*/ 520188 w 860554"/>
                <a:gd name="connsiteY120" fmla="*/ 75637 h 897926"/>
                <a:gd name="connsiteX121" fmla="*/ 522754 w 860554"/>
                <a:gd name="connsiteY121" fmla="*/ 75895 h 897926"/>
                <a:gd name="connsiteX122" fmla="*/ 525672 w 860554"/>
                <a:gd name="connsiteY122" fmla="*/ 77100 h 897926"/>
                <a:gd name="connsiteX123" fmla="*/ 527816 w 860554"/>
                <a:gd name="connsiteY123" fmla="*/ 78641 h 897926"/>
                <a:gd name="connsiteX124" fmla="*/ 529474 w 860554"/>
                <a:gd name="connsiteY124" fmla="*/ 83875 h 897926"/>
                <a:gd name="connsiteX125" fmla="*/ 528935 w 860554"/>
                <a:gd name="connsiteY125" fmla="*/ 87161 h 897926"/>
                <a:gd name="connsiteX126" fmla="*/ 529099 w 860554"/>
                <a:gd name="connsiteY126" fmla="*/ 89476 h 897926"/>
                <a:gd name="connsiteX127" fmla="*/ 528238 w 860554"/>
                <a:gd name="connsiteY127" fmla="*/ 90384 h 897926"/>
                <a:gd name="connsiteX128" fmla="*/ 525837 w 860554"/>
                <a:gd name="connsiteY128" fmla="*/ 91902 h 897926"/>
                <a:gd name="connsiteX129" fmla="*/ 525312 w 860554"/>
                <a:gd name="connsiteY129" fmla="*/ 92708 h 897926"/>
                <a:gd name="connsiteX130" fmla="*/ 520407 w 860554"/>
                <a:gd name="connsiteY130" fmla="*/ 96619 h 897926"/>
                <a:gd name="connsiteX131" fmla="*/ 519335 w 860554"/>
                <a:gd name="connsiteY131" fmla="*/ 98466 h 897926"/>
                <a:gd name="connsiteX132" fmla="*/ 516706 w 860554"/>
                <a:gd name="connsiteY132" fmla="*/ 100946 h 897926"/>
                <a:gd name="connsiteX133" fmla="*/ 514101 w 860554"/>
                <a:gd name="connsiteY133" fmla="*/ 105671 h 897926"/>
                <a:gd name="connsiteX134" fmla="*/ 510291 w 860554"/>
                <a:gd name="connsiteY134" fmla="*/ 109990 h 897926"/>
                <a:gd name="connsiteX135" fmla="*/ 508946 w 860554"/>
                <a:gd name="connsiteY135" fmla="*/ 111085 h 897926"/>
                <a:gd name="connsiteX136" fmla="*/ 506888 w 860554"/>
                <a:gd name="connsiteY136" fmla="*/ 111335 h 897926"/>
                <a:gd name="connsiteX137" fmla="*/ 505636 w 860554"/>
                <a:gd name="connsiteY137" fmla="*/ 112000 h 897926"/>
                <a:gd name="connsiteX138" fmla="*/ 502679 w 860554"/>
                <a:gd name="connsiteY138" fmla="*/ 115529 h 897926"/>
                <a:gd name="connsiteX139" fmla="*/ 498705 w 860554"/>
                <a:gd name="connsiteY139" fmla="*/ 116702 h 897926"/>
                <a:gd name="connsiteX140" fmla="*/ 498337 w 860554"/>
                <a:gd name="connsiteY140" fmla="*/ 118744 h 897926"/>
                <a:gd name="connsiteX141" fmla="*/ 496045 w 860554"/>
                <a:gd name="connsiteY141" fmla="*/ 123407 h 897926"/>
                <a:gd name="connsiteX142" fmla="*/ 494019 w 860554"/>
                <a:gd name="connsiteY142" fmla="*/ 125957 h 897926"/>
                <a:gd name="connsiteX143" fmla="*/ 492728 w 860554"/>
                <a:gd name="connsiteY143" fmla="*/ 126818 h 897926"/>
                <a:gd name="connsiteX144" fmla="*/ 489481 w 860554"/>
                <a:gd name="connsiteY144" fmla="*/ 131465 h 897926"/>
                <a:gd name="connsiteX145" fmla="*/ 489066 w 860554"/>
                <a:gd name="connsiteY145" fmla="*/ 133499 h 897926"/>
                <a:gd name="connsiteX146" fmla="*/ 489082 w 860554"/>
                <a:gd name="connsiteY146" fmla="*/ 137059 h 897926"/>
                <a:gd name="connsiteX147" fmla="*/ 486915 w 860554"/>
                <a:gd name="connsiteY147" fmla="*/ 139226 h 897926"/>
                <a:gd name="connsiteX148" fmla="*/ 484662 w 860554"/>
                <a:gd name="connsiteY148" fmla="*/ 140603 h 897926"/>
                <a:gd name="connsiteX149" fmla="*/ 484380 w 860554"/>
                <a:gd name="connsiteY149" fmla="*/ 143646 h 897926"/>
                <a:gd name="connsiteX150" fmla="*/ 483363 w 860554"/>
                <a:gd name="connsiteY150" fmla="*/ 144687 h 897926"/>
                <a:gd name="connsiteX151" fmla="*/ 482495 w 860554"/>
                <a:gd name="connsiteY151" fmla="*/ 145359 h 897926"/>
                <a:gd name="connsiteX152" fmla="*/ 477910 w 860554"/>
                <a:gd name="connsiteY152" fmla="*/ 144561 h 897926"/>
                <a:gd name="connsiteX153" fmla="*/ 470791 w 860554"/>
                <a:gd name="connsiteY153" fmla="*/ 147871 h 897926"/>
                <a:gd name="connsiteX154" fmla="*/ 468358 w 860554"/>
                <a:gd name="connsiteY154" fmla="*/ 148692 h 897926"/>
                <a:gd name="connsiteX155" fmla="*/ 476126 w 860554"/>
                <a:gd name="connsiteY155" fmla="*/ 148856 h 897926"/>
                <a:gd name="connsiteX156" fmla="*/ 478622 w 860554"/>
                <a:gd name="connsiteY156" fmla="*/ 150617 h 897926"/>
                <a:gd name="connsiteX157" fmla="*/ 484091 w 860554"/>
                <a:gd name="connsiteY157" fmla="*/ 149451 h 897926"/>
                <a:gd name="connsiteX158" fmla="*/ 490709 w 860554"/>
                <a:gd name="connsiteY158" fmla="*/ 145258 h 897926"/>
                <a:gd name="connsiteX159" fmla="*/ 493236 w 860554"/>
                <a:gd name="connsiteY159" fmla="*/ 144374 h 897926"/>
                <a:gd name="connsiteX160" fmla="*/ 498368 w 860554"/>
                <a:gd name="connsiteY160" fmla="*/ 141526 h 897926"/>
                <a:gd name="connsiteX161" fmla="*/ 500457 w 860554"/>
                <a:gd name="connsiteY161" fmla="*/ 139625 h 897926"/>
                <a:gd name="connsiteX162" fmla="*/ 504260 w 860554"/>
                <a:gd name="connsiteY162" fmla="*/ 137348 h 897926"/>
                <a:gd name="connsiteX163" fmla="*/ 505073 w 860554"/>
                <a:gd name="connsiteY163" fmla="*/ 136347 h 897926"/>
                <a:gd name="connsiteX164" fmla="*/ 507201 w 860554"/>
                <a:gd name="connsiteY164" fmla="*/ 135283 h 897926"/>
                <a:gd name="connsiteX165" fmla="*/ 508359 w 860554"/>
                <a:gd name="connsiteY165" fmla="*/ 136636 h 897926"/>
                <a:gd name="connsiteX166" fmla="*/ 508453 w 860554"/>
                <a:gd name="connsiteY166" fmla="*/ 137489 h 897926"/>
                <a:gd name="connsiteX167" fmla="*/ 506700 w 860554"/>
                <a:gd name="connsiteY167" fmla="*/ 139155 h 897926"/>
                <a:gd name="connsiteX168" fmla="*/ 507154 w 860554"/>
                <a:gd name="connsiteY168" fmla="*/ 140227 h 897926"/>
                <a:gd name="connsiteX169" fmla="*/ 508304 w 860554"/>
                <a:gd name="connsiteY169" fmla="*/ 141573 h 897926"/>
                <a:gd name="connsiteX170" fmla="*/ 508719 w 860554"/>
                <a:gd name="connsiteY170" fmla="*/ 143435 h 897926"/>
                <a:gd name="connsiteX171" fmla="*/ 508875 w 860554"/>
                <a:gd name="connsiteY171" fmla="*/ 144851 h 897926"/>
                <a:gd name="connsiteX172" fmla="*/ 509587 w 860554"/>
                <a:gd name="connsiteY172" fmla="*/ 147331 h 897926"/>
                <a:gd name="connsiteX173" fmla="*/ 511942 w 860554"/>
                <a:gd name="connsiteY173" fmla="*/ 150687 h 897926"/>
                <a:gd name="connsiteX174" fmla="*/ 512020 w 860554"/>
                <a:gd name="connsiteY174" fmla="*/ 151798 h 897926"/>
                <a:gd name="connsiteX175" fmla="*/ 511692 w 860554"/>
                <a:gd name="connsiteY175" fmla="*/ 153261 h 897926"/>
                <a:gd name="connsiteX176" fmla="*/ 512818 w 860554"/>
                <a:gd name="connsiteY176" fmla="*/ 154466 h 897926"/>
                <a:gd name="connsiteX177" fmla="*/ 513984 w 860554"/>
                <a:gd name="connsiteY177" fmla="*/ 155178 h 897926"/>
                <a:gd name="connsiteX178" fmla="*/ 517989 w 860554"/>
                <a:gd name="connsiteY178" fmla="*/ 158792 h 897926"/>
                <a:gd name="connsiteX179" fmla="*/ 521119 w 860554"/>
                <a:gd name="connsiteY179" fmla="*/ 156774 h 897926"/>
                <a:gd name="connsiteX180" fmla="*/ 523051 w 860554"/>
                <a:gd name="connsiteY180" fmla="*/ 156187 h 897926"/>
                <a:gd name="connsiteX181" fmla="*/ 524280 w 860554"/>
                <a:gd name="connsiteY181" fmla="*/ 155342 h 897926"/>
                <a:gd name="connsiteX182" fmla="*/ 526861 w 860554"/>
                <a:gd name="connsiteY182" fmla="*/ 154779 h 897926"/>
                <a:gd name="connsiteX183" fmla="*/ 528974 w 860554"/>
                <a:gd name="connsiteY183" fmla="*/ 155624 h 897926"/>
                <a:gd name="connsiteX184" fmla="*/ 533003 w 860554"/>
                <a:gd name="connsiteY184" fmla="*/ 156836 h 897926"/>
                <a:gd name="connsiteX185" fmla="*/ 535952 w 860554"/>
                <a:gd name="connsiteY185" fmla="*/ 155545 h 897926"/>
                <a:gd name="connsiteX186" fmla="*/ 541914 w 860554"/>
                <a:gd name="connsiteY186" fmla="*/ 152588 h 897926"/>
                <a:gd name="connsiteX187" fmla="*/ 540052 w 860554"/>
                <a:gd name="connsiteY187" fmla="*/ 157822 h 897926"/>
                <a:gd name="connsiteX188" fmla="*/ 538698 w 860554"/>
                <a:gd name="connsiteY188" fmla="*/ 162626 h 897926"/>
                <a:gd name="connsiteX189" fmla="*/ 537673 w 860554"/>
                <a:gd name="connsiteY189" fmla="*/ 164566 h 897926"/>
                <a:gd name="connsiteX190" fmla="*/ 536656 w 860554"/>
                <a:gd name="connsiteY190" fmla="*/ 169792 h 897926"/>
                <a:gd name="connsiteX191" fmla="*/ 535655 w 860554"/>
                <a:gd name="connsiteY191" fmla="*/ 171192 h 897926"/>
                <a:gd name="connsiteX192" fmla="*/ 534841 w 860554"/>
                <a:gd name="connsiteY192" fmla="*/ 172788 h 897926"/>
                <a:gd name="connsiteX193" fmla="*/ 536171 w 860554"/>
                <a:gd name="connsiteY193" fmla="*/ 172233 h 897926"/>
                <a:gd name="connsiteX194" fmla="*/ 537313 w 860554"/>
                <a:gd name="connsiteY194" fmla="*/ 171474 h 897926"/>
                <a:gd name="connsiteX195" fmla="*/ 538776 w 860554"/>
                <a:gd name="connsiteY195" fmla="*/ 169463 h 897926"/>
                <a:gd name="connsiteX196" fmla="*/ 539872 w 860554"/>
                <a:gd name="connsiteY196" fmla="*/ 165966 h 897926"/>
                <a:gd name="connsiteX197" fmla="*/ 544190 w 860554"/>
                <a:gd name="connsiteY197" fmla="*/ 156633 h 897926"/>
                <a:gd name="connsiteX198" fmla="*/ 545426 w 860554"/>
                <a:gd name="connsiteY198" fmla="*/ 155804 h 897926"/>
                <a:gd name="connsiteX199" fmla="*/ 549017 w 860554"/>
                <a:gd name="connsiteY199" fmla="*/ 154740 h 897926"/>
                <a:gd name="connsiteX200" fmla="*/ 555198 w 860554"/>
                <a:gd name="connsiteY200" fmla="*/ 147276 h 897926"/>
                <a:gd name="connsiteX201" fmla="*/ 557615 w 860554"/>
                <a:gd name="connsiteY201" fmla="*/ 147299 h 897926"/>
                <a:gd name="connsiteX202" fmla="*/ 559164 w 860554"/>
                <a:gd name="connsiteY202" fmla="*/ 149013 h 897926"/>
                <a:gd name="connsiteX203" fmla="*/ 560627 w 860554"/>
                <a:gd name="connsiteY203" fmla="*/ 150030 h 897926"/>
                <a:gd name="connsiteX204" fmla="*/ 561003 w 860554"/>
                <a:gd name="connsiteY204" fmla="*/ 147988 h 897926"/>
                <a:gd name="connsiteX205" fmla="*/ 563115 w 860554"/>
                <a:gd name="connsiteY205" fmla="*/ 147159 h 897926"/>
                <a:gd name="connsiteX206" fmla="*/ 560885 w 860554"/>
                <a:gd name="connsiteY206" fmla="*/ 146150 h 897926"/>
                <a:gd name="connsiteX207" fmla="*/ 560526 w 860554"/>
                <a:gd name="connsiteY207" fmla="*/ 145234 h 897926"/>
                <a:gd name="connsiteX208" fmla="*/ 560314 w 860554"/>
                <a:gd name="connsiteY208" fmla="*/ 143709 h 897926"/>
                <a:gd name="connsiteX209" fmla="*/ 561832 w 860554"/>
                <a:gd name="connsiteY209" fmla="*/ 141643 h 897926"/>
                <a:gd name="connsiteX210" fmla="*/ 560925 w 860554"/>
                <a:gd name="connsiteY210" fmla="*/ 139812 h 897926"/>
                <a:gd name="connsiteX211" fmla="*/ 564070 w 860554"/>
                <a:gd name="connsiteY211" fmla="*/ 137512 h 897926"/>
                <a:gd name="connsiteX212" fmla="*/ 563827 w 860554"/>
                <a:gd name="connsiteY212" fmla="*/ 135783 h 897926"/>
                <a:gd name="connsiteX213" fmla="*/ 564954 w 860554"/>
                <a:gd name="connsiteY213" fmla="*/ 134360 h 897926"/>
                <a:gd name="connsiteX214" fmla="*/ 566377 w 860554"/>
                <a:gd name="connsiteY214" fmla="*/ 132889 h 897926"/>
                <a:gd name="connsiteX215" fmla="*/ 567989 w 860554"/>
                <a:gd name="connsiteY215" fmla="*/ 132177 h 897926"/>
                <a:gd name="connsiteX216" fmla="*/ 568286 w 860554"/>
                <a:gd name="connsiteY216" fmla="*/ 130917 h 897926"/>
                <a:gd name="connsiteX217" fmla="*/ 569304 w 860554"/>
                <a:gd name="connsiteY217" fmla="*/ 130401 h 897926"/>
                <a:gd name="connsiteX218" fmla="*/ 570101 w 860554"/>
                <a:gd name="connsiteY218" fmla="*/ 130213 h 897926"/>
                <a:gd name="connsiteX219" fmla="*/ 571674 w 860554"/>
                <a:gd name="connsiteY219" fmla="*/ 131621 h 897926"/>
                <a:gd name="connsiteX220" fmla="*/ 573380 w 860554"/>
                <a:gd name="connsiteY220" fmla="*/ 129963 h 897926"/>
                <a:gd name="connsiteX221" fmla="*/ 575038 w 860554"/>
                <a:gd name="connsiteY221" fmla="*/ 129314 h 897926"/>
                <a:gd name="connsiteX222" fmla="*/ 575781 w 860554"/>
                <a:gd name="connsiteY222" fmla="*/ 129603 h 897926"/>
                <a:gd name="connsiteX223" fmla="*/ 576712 w 860554"/>
                <a:gd name="connsiteY223" fmla="*/ 130338 h 897926"/>
                <a:gd name="connsiteX224" fmla="*/ 577690 w 860554"/>
                <a:gd name="connsiteY224" fmla="*/ 130651 h 897926"/>
                <a:gd name="connsiteX225" fmla="*/ 578480 w 860554"/>
                <a:gd name="connsiteY225" fmla="*/ 130518 h 897926"/>
                <a:gd name="connsiteX226" fmla="*/ 580538 w 860554"/>
                <a:gd name="connsiteY226" fmla="*/ 129454 h 897926"/>
                <a:gd name="connsiteX227" fmla="*/ 582439 w 860554"/>
                <a:gd name="connsiteY227" fmla="*/ 131168 h 897926"/>
                <a:gd name="connsiteX228" fmla="*/ 583581 w 860554"/>
                <a:gd name="connsiteY228" fmla="*/ 131543 h 897926"/>
                <a:gd name="connsiteX229" fmla="*/ 583268 w 860554"/>
                <a:gd name="connsiteY229" fmla="*/ 130581 h 897926"/>
                <a:gd name="connsiteX230" fmla="*/ 582666 w 860554"/>
                <a:gd name="connsiteY230" fmla="*/ 129689 h 897926"/>
                <a:gd name="connsiteX231" fmla="*/ 583135 w 860554"/>
                <a:gd name="connsiteY231" fmla="*/ 128961 h 897926"/>
                <a:gd name="connsiteX232" fmla="*/ 584035 w 860554"/>
                <a:gd name="connsiteY232" fmla="*/ 128508 h 897926"/>
                <a:gd name="connsiteX233" fmla="*/ 586883 w 860554"/>
                <a:gd name="connsiteY233" fmla="*/ 128915 h 897926"/>
                <a:gd name="connsiteX234" fmla="*/ 588377 w 860554"/>
                <a:gd name="connsiteY234" fmla="*/ 129681 h 897926"/>
                <a:gd name="connsiteX235" fmla="*/ 589996 w 860554"/>
                <a:gd name="connsiteY235" fmla="*/ 131097 h 897926"/>
                <a:gd name="connsiteX236" fmla="*/ 592242 w 860554"/>
                <a:gd name="connsiteY236" fmla="*/ 131199 h 897926"/>
                <a:gd name="connsiteX237" fmla="*/ 594010 w 860554"/>
                <a:gd name="connsiteY237" fmla="*/ 131050 h 897926"/>
                <a:gd name="connsiteX238" fmla="*/ 595121 w 860554"/>
                <a:gd name="connsiteY238" fmla="*/ 131848 h 897926"/>
                <a:gd name="connsiteX239" fmla="*/ 596928 w 860554"/>
                <a:gd name="connsiteY239" fmla="*/ 131840 h 897926"/>
                <a:gd name="connsiteX240" fmla="*/ 597836 w 860554"/>
                <a:gd name="connsiteY240" fmla="*/ 133084 h 897926"/>
                <a:gd name="connsiteX241" fmla="*/ 600589 w 860554"/>
                <a:gd name="connsiteY241" fmla="*/ 134829 h 897926"/>
                <a:gd name="connsiteX242" fmla="*/ 601184 w 860554"/>
                <a:gd name="connsiteY242" fmla="*/ 136010 h 897926"/>
                <a:gd name="connsiteX243" fmla="*/ 603398 w 860554"/>
                <a:gd name="connsiteY243" fmla="*/ 136581 h 897926"/>
                <a:gd name="connsiteX244" fmla="*/ 605479 w 860554"/>
                <a:gd name="connsiteY244" fmla="*/ 137309 h 897926"/>
                <a:gd name="connsiteX245" fmla="*/ 607693 w 860554"/>
                <a:gd name="connsiteY245" fmla="*/ 137505 h 897926"/>
                <a:gd name="connsiteX246" fmla="*/ 609931 w 860554"/>
                <a:gd name="connsiteY246" fmla="*/ 137332 h 897926"/>
                <a:gd name="connsiteX247" fmla="*/ 610024 w 860554"/>
                <a:gd name="connsiteY247" fmla="*/ 138827 h 897926"/>
                <a:gd name="connsiteX248" fmla="*/ 611660 w 860554"/>
                <a:gd name="connsiteY248" fmla="*/ 139234 h 897926"/>
                <a:gd name="connsiteX249" fmla="*/ 613764 w 860554"/>
                <a:gd name="connsiteY249" fmla="*/ 138905 h 897926"/>
                <a:gd name="connsiteX250" fmla="*/ 615352 w 860554"/>
                <a:gd name="connsiteY250" fmla="*/ 140744 h 897926"/>
                <a:gd name="connsiteX251" fmla="*/ 619600 w 860554"/>
                <a:gd name="connsiteY251" fmla="*/ 142128 h 897926"/>
                <a:gd name="connsiteX252" fmla="*/ 622542 w 860554"/>
                <a:gd name="connsiteY252" fmla="*/ 144248 h 897926"/>
                <a:gd name="connsiteX253" fmla="*/ 624474 w 860554"/>
                <a:gd name="connsiteY253" fmla="*/ 143873 h 897926"/>
                <a:gd name="connsiteX254" fmla="*/ 626634 w 860554"/>
                <a:gd name="connsiteY254" fmla="*/ 144436 h 897926"/>
                <a:gd name="connsiteX255" fmla="*/ 628949 w 860554"/>
                <a:gd name="connsiteY255" fmla="*/ 149044 h 897926"/>
                <a:gd name="connsiteX256" fmla="*/ 629473 w 860554"/>
                <a:gd name="connsiteY256" fmla="*/ 152314 h 897926"/>
                <a:gd name="connsiteX257" fmla="*/ 630506 w 860554"/>
                <a:gd name="connsiteY257" fmla="*/ 151861 h 897926"/>
                <a:gd name="connsiteX258" fmla="*/ 631468 w 860554"/>
                <a:gd name="connsiteY258" fmla="*/ 150398 h 897926"/>
                <a:gd name="connsiteX259" fmla="*/ 632705 w 860554"/>
                <a:gd name="connsiteY259" fmla="*/ 147722 h 897926"/>
                <a:gd name="connsiteX260" fmla="*/ 635028 w 860554"/>
                <a:gd name="connsiteY260" fmla="*/ 146838 h 897926"/>
                <a:gd name="connsiteX261" fmla="*/ 636139 w 860554"/>
                <a:gd name="connsiteY261" fmla="*/ 147863 h 897926"/>
                <a:gd name="connsiteX262" fmla="*/ 638463 w 860554"/>
                <a:gd name="connsiteY262" fmla="*/ 149506 h 897926"/>
                <a:gd name="connsiteX263" fmla="*/ 640465 w 860554"/>
                <a:gd name="connsiteY263" fmla="*/ 151305 h 897926"/>
                <a:gd name="connsiteX264" fmla="*/ 641310 w 860554"/>
                <a:gd name="connsiteY264" fmla="*/ 152463 h 897926"/>
                <a:gd name="connsiteX265" fmla="*/ 642820 w 860554"/>
                <a:gd name="connsiteY265" fmla="*/ 152651 h 897926"/>
                <a:gd name="connsiteX266" fmla="*/ 641561 w 860554"/>
                <a:gd name="connsiteY266" fmla="*/ 154075 h 897926"/>
                <a:gd name="connsiteX267" fmla="*/ 642828 w 860554"/>
                <a:gd name="connsiteY267" fmla="*/ 153926 h 897926"/>
                <a:gd name="connsiteX268" fmla="*/ 644354 w 860554"/>
                <a:gd name="connsiteY268" fmla="*/ 152917 h 897926"/>
                <a:gd name="connsiteX269" fmla="*/ 645660 w 860554"/>
                <a:gd name="connsiteY269" fmla="*/ 155014 h 897926"/>
                <a:gd name="connsiteX270" fmla="*/ 646646 w 860554"/>
                <a:gd name="connsiteY270" fmla="*/ 157298 h 897926"/>
                <a:gd name="connsiteX271" fmla="*/ 646841 w 860554"/>
                <a:gd name="connsiteY271" fmla="*/ 159621 h 897926"/>
                <a:gd name="connsiteX272" fmla="*/ 645911 w 860554"/>
                <a:gd name="connsiteY272" fmla="*/ 160952 h 897926"/>
                <a:gd name="connsiteX273" fmla="*/ 645097 w 860554"/>
                <a:gd name="connsiteY273" fmla="*/ 161789 h 897926"/>
                <a:gd name="connsiteX274" fmla="*/ 644189 w 860554"/>
                <a:gd name="connsiteY274" fmla="*/ 163431 h 897926"/>
                <a:gd name="connsiteX275" fmla="*/ 643118 w 860554"/>
                <a:gd name="connsiteY275" fmla="*/ 163729 h 897926"/>
                <a:gd name="connsiteX276" fmla="*/ 642046 w 860554"/>
                <a:gd name="connsiteY276" fmla="*/ 164261 h 897926"/>
                <a:gd name="connsiteX277" fmla="*/ 643266 w 860554"/>
                <a:gd name="connsiteY277" fmla="*/ 165458 h 897926"/>
                <a:gd name="connsiteX278" fmla="*/ 644103 w 860554"/>
                <a:gd name="connsiteY278" fmla="*/ 166608 h 897926"/>
                <a:gd name="connsiteX279" fmla="*/ 645934 w 860554"/>
                <a:gd name="connsiteY279" fmla="*/ 163494 h 897926"/>
                <a:gd name="connsiteX280" fmla="*/ 647225 w 860554"/>
                <a:gd name="connsiteY280" fmla="*/ 162618 h 897926"/>
                <a:gd name="connsiteX281" fmla="*/ 649087 w 860554"/>
                <a:gd name="connsiteY281" fmla="*/ 162133 h 897926"/>
                <a:gd name="connsiteX282" fmla="*/ 650057 w 860554"/>
                <a:gd name="connsiteY282" fmla="*/ 164347 h 897926"/>
                <a:gd name="connsiteX283" fmla="*/ 650260 w 860554"/>
                <a:gd name="connsiteY283" fmla="*/ 166444 h 897926"/>
                <a:gd name="connsiteX284" fmla="*/ 647225 w 860554"/>
                <a:gd name="connsiteY284" fmla="*/ 167312 h 897926"/>
                <a:gd name="connsiteX285" fmla="*/ 647217 w 860554"/>
                <a:gd name="connsiteY285" fmla="*/ 168963 h 897926"/>
                <a:gd name="connsiteX286" fmla="*/ 646310 w 860554"/>
                <a:gd name="connsiteY286" fmla="*/ 169901 h 897926"/>
                <a:gd name="connsiteX287" fmla="*/ 645715 w 860554"/>
                <a:gd name="connsiteY287" fmla="*/ 170981 h 897926"/>
                <a:gd name="connsiteX288" fmla="*/ 645238 w 860554"/>
                <a:gd name="connsiteY288" fmla="*/ 173234 h 897926"/>
                <a:gd name="connsiteX289" fmla="*/ 644620 w 860554"/>
                <a:gd name="connsiteY289" fmla="*/ 175104 h 897926"/>
                <a:gd name="connsiteX290" fmla="*/ 642813 w 860554"/>
                <a:gd name="connsiteY290" fmla="*/ 183397 h 897926"/>
                <a:gd name="connsiteX291" fmla="*/ 642781 w 860554"/>
                <a:gd name="connsiteY291" fmla="*/ 184766 h 897926"/>
                <a:gd name="connsiteX292" fmla="*/ 644987 w 860554"/>
                <a:gd name="connsiteY292" fmla="*/ 183303 h 897926"/>
                <a:gd name="connsiteX293" fmla="*/ 649056 w 860554"/>
                <a:gd name="connsiteY293" fmla="*/ 179078 h 897926"/>
                <a:gd name="connsiteX294" fmla="*/ 650292 w 860554"/>
                <a:gd name="connsiteY294" fmla="*/ 174580 h 897926"/>
                <a:gd name="connsiteX295" fmla="*/ 651895 w 860554"/>
                <a:gd name="connsiteY295" fmla="*/ 170144 h 897926"/>
                <a:gd name="connsiteX296" fmla="*/ 653640 w 860554"/>
                <a:gd name="connsiteY296" fmla="*/ 168751 h 897926"/>
                <a:gd name="connsiteX297" fmla="*/ 654727 w 860554"/>
                <a:gd name="connsiteY297" fmla="*/ 168751 h 897926"/>
                <a:gd name="connsiteX298" fmla="*/ 656347 w 860554"/>
                <a:gd name="connsiteY298" fmla="*/ 169236 h 897926"/>
                <a:gd name="connsiteX299" fmla="*/ 656441 w 860554"/>
                <a:gd name="connsiteY299" fmla="*/ 170692 h 897926"/>
                <a:gd name="connsiteX300" fmla="*/ 656191 w 860554"/>
                <a:gd name="connsiteY300" fmla="*/ 171529 h 897926"/>
                <a:gd name="connsiteX301" fmla="*/ 654454 w 860554"/>
                <a:gd name="connsiteY301" fmla="*/ 173735 h 897926"/>
                <a:gd name="connsiteX302" fmla="*/ 653718 w 860554"/>
                <a:gd name="connsiteY302" fmla="*/ 174940 h 897926"/>
                <a:gd name="connsiteX303" fmla="*/ 654430 w 860554"/>
                <a:gd name="connsiteY303" fmla="*/ 176129 h 897926"/>
                <a:gd name="connsiteX304" fmla="*/ 658366 w 860554"/>
                <a:gd name="connsiteY304" fmla="*/ 172475 h 897926"/>
                <a:gd name="connsiteX305" fmla="*/ 660134 w 860554"/>
                <a:gd name="connsiteY305" fmla="*/ 171192 h 897926"/>
                <a:gd name="connsiteX306" fmla="*/ 661636 w 860554"/>
                <a:gd name="connsiteY306" fmla="*/ 171450 h 897926"/>
                <a:gd name="connsiteX307" fmla="*/ 664616 w 860554"/>
                <a:gd name="connsiteY307" fmla="*/ 169761 h 897926"/>
                <a:gd name="connsiteX308" fmla="*/ 670625 w 860554"/>
                <a:gd name="connsiteY308" fmla="*/ 169409 h 897926"/>
                <a:gd name="connsiteX309" fmla="*/ 671079 w 860554"/>
                <a:gd name="connsiteY309" fmla="*/ 167476 h 897926"/>
                <a:gd name="connsiteX310" fmla="*/ 672276 w 860554"/>
                <a:gd name="connsiteY310" fmla="*/ 166655 h 897926"/>
                <a:gd name="connsiteX311" fmla="*/ 675577 w 860554"/>
                <a:gd name="connsiteY311" fmla="*/ 166874 h 897926"/>
                <a:gd name="connsiteX312" fmla="*/ 682008 w 860554"/>
                <a:gd name="connsiteY312" fmla="*/ 168595 h 897926"/>
                <a:gd name="connsiteX313" fmla="*/ 684300 w 860554"/>
                <a:gd name="connsiteY313" fmla="*/ 170003 h 897926"/>
                <a:gd name="connsiteX314" fmla="*/ 687735 w 860554"/>
                <a:gd name="connsiteY314" fmla="*/ 171310 h 897926"/>
                <a:gd name="connsiteX315" fmla="*/ 689542 w 860554"/>
                <a:gd name="connsiteY315" fmla="*/ 172866 h 897926"/>
                <a:gd name="connsiteX316" fmla="*/ 697091 w 860554"/>
                <a:gd name="connsiteY316" fmla="*/ 175730 h 897926"/>
                <a:gd name="connsiteX317" fmla="*/ 702576 w 860554"/>
                <a:gd name="connsiteY317" fmla="*/ 176035 h 897926"/>
                <a:gd name="connsiteX318" fmla="*/ 705290 w 860554"/>
                <a:gd name="connsiteY318" fmla="*/ 174736 h 897926"/>
                <a:gd name="connsiteX319" fmla="*/ 708678 w 860554"/>
                <a:gd name="connsiteY319" fmla="*/ 176097 h 897926"/>
                <a:gd name="connsiteX320" fmla="*/ 710469 w 860554"/>
                <a:gd name="connsiteY320" fmla="*/ 177623 h 897926"/>
                <a:gd name="connsiteX321" fmla="*/ 713990 w 860554"/>
                <a:gd name="connsiteY321" fmla="*/ 178445 h 897926"/>
                <a:gd name="connsiteX322" fmla="*/ 717542 w 860554"/>
                <a:gd name="connsiteY322" fmla="*/ 178875 h 897926"/>
                <a:gd name="connsiteX323" fmla="*/ 720257 w 860554"/>
                <a:gd name="connsiteY323" fmla="*/ 177780 h 897926"/>
                <a:gd name="connsiteX324" fmla="*/ 727266 w 860554"/>
                <a:gd name="connsiteY324" fmla="*/ 177420 h 897926"/>
                <a:gd name="connsiteX325" fmla="*/ 736068 w 860554"/>
                <a:gd name="connsiteY325" fmla="*/ 175800 h 897926"/>
                <a:gd name="connsiteX326" fmla="*/ 741317 w 860554"/>
                <a:gd name="connsiteY326" fmla="*/ 176184 h 897926"/>
                <a:gd name="connsiteX327" fmla="*/ 747263 w 860554"/>
                <a:gd name="connsiteY327" fmla="*/ 177240 h 897926"/>
                <a:gd name="connsiteX328" fmla="*/ 751504 w 860554"/>
                <a:gd name="connsiteY328" fmla="*/ 179955 h 897926"/>
                <a:gd name="connsiteX329" fmla="*/ 755071 w 860554"/>
                <a:gd name="connsiteY329" fmla="*/ 181488 h 897926"/>
                <a:gd name="connsiteX330" fmla="*/ 757230 w 860554"/>
                <a:gd name="connsiteY330" fmla="*/ 182998 h 897926"/>
                <a:gd name="connsiteX331" fmla="*/ 760712 w 860554"/>
                <a:gd name="connsiteY331" fmla="*/ 184570 h 897926"/>
                <a:gd name="connsiteX332" fmla="*/ 768136 w 860554"/>
                <a:gd name="connsiteY332" fmla="*/ 188787 h 897926"/>
                <a:gd name="connsiteX333" fmla="*/ 770741 w 860554"/>
                <a:gd name="connsiteY333" fmla="*/ 191228 h 897926"/>
                <a:gd name="connsiteX334" fmla="*/ 775342 w 860554"/>
                <a:gd name="connsiteY334" fmla="*/ 194545 h 897926"/>
                <a:gd name="connsiteX335" fmla="*/ 779965 w 860554"/>
                <a:gd name="connsiteY335" fmla="*/ 195938 h 897926"/>
                <a:gd name="connsiteX336" fmla="*/ 782461 w 860554"/>
                <a:gd name="connsiteY336" fmla="*/ 199411 h 897926"/>
                <a:gd name="connsiteX337" fmla="*/ 784440 w 860554"/>
                <a:gd name="connsiteY337" fmla="*/ 200976 h 897926"/>
                <a:gd name="connsiteX338" fmla="*/ 789338 w 860554"/>
                <a:gd name="connsiteY338" fmla="*/ 206844 h 897926"/>
                <a:gd name="connsiteX339" fmla="*/ 794892 w 860554"/>
                <a:gd name="connsiteY339" fmla="*/ 210951 h 897926"/>
                <a:gd name="connsiteX340" fmla="*/ 798608 w 860554"/>
                <a:gd name="connsiteY340" fmla="*/ 215058 h 897926"/>
                <a:gd name="connsiteX341" fmla="*/ 805743 w 860554"/>
                <a:gd name="connsiteY341" fmla="*/ 217703 h 897926"/>
                <a:gd name="connsiteX342" fmla="*/ 808529 w 860554"/>
                <a:gd name="connsiteY342" fmla="*/ 222068 h 897926"/>
                <a:gd name="connsiteX343" fmla="*/ 813355 w 860554"/>
                <a:gd name="connsiteY343" fmla="*/ 222600 h 897926"/>
                <a:gd name="connsiteX344" fmla="*/ 815413 w 860554"/>
                <a:gd name="connsiteY344" fmla="*/ 223249 h 897926"/>
                <a:gd name="connsiteX345" fmla="*/ 817917 w 860554"/>
                <a:gd name="connsiteY345" fmla="*/ 225088 h 897926"/>
                <a:gd name="connsiteX346" fmla="*/ 821351 w 860554"/>
                <a:gd name="connsiteY346" fmla="*/ 226113 h 897926"/>
                <a:gd name="connsiteX347" fmla="*/ 825826 w 860554"/>
                <a:gd name="connsiteY347" fmla="*/ 225823 h 897926"/>
                <a:gd name="connsiteX348" fmla="*/ 830763 w 860554"/>
                <a:gd name="connsiteY348" fmla="*/ 226035 h 897926"/>
                <a:gd name="connsiteX349" fmla="*/ 834760 w 860554"/>
                <a:gd name="connsiteY349" fmla="*/ 225174 h 897926"/>
                <a:gd name="connsiteX350" fmla="*/ 844211 w 860554"/>
                <a:gd name="connsiteY350" fmla="*/ 226809 h 897926"/>
                <a:gd name="connsiteX351" fmla="*/ 845698 w 860554"/>
                <a:gd name="connsiteY351" fmla="*/ 227615 h 897926"/>
                <a:gd name="connsiteX352" fmla="*/ 847653 w 860554"/>
                <a:gd name="connsiteY352" fmla="*/ 229469 h 897926"/>
                <a:gd name="connsiteX353" fmla="*/ 851104 w 860554"/>
                <a:gd name="connsiteY353" fmla="*/ 236393 h 897926"/>
                <a:gd name="connsiteX354" fmla="*/ 853161 w 860554"/>
                <a:gd name="connsiteY354" fmla="*/ 244076 h 897926"/>
                <a:gd name="connsiteX355" fmla="*/ 854178 w 860554"/>
                <a:gd name="connsiteY355" fmla="*/ 249951 h 897926"/>
                <a:gd name="connsiteX356" fmla="*/ 856533 w 860554"/>
                <a:gd name="connsiteY356" fmla="*/ 254520 h 897926"/>
                <a:gd name="connsiteX357" fmla="*/ 857816 w 860554"/>
                <a:gd name="connsiteY357" fmla="*/ 263110 h 897926"/>
                <a:gd name="connsiteX358" fmla="*/ 858911 w 860554"/>
                <a:gd name="connsiteY358" fmla="*/ 265817 h 897926"/>
                <a:gd name="connsiteX359" fmla="*/ 858997 w 860554"/>
                <a:gd name="connsiteY359" fmla="*/ 267906 h 897926"/>
                <a:gd name="connsiteX360" fmla="*/ 859928 w 860554"/>
                <a:gd name="connsiteY360" fmla="*/ 268375 h 897926"/>
                <a:gd name="connsiteX361" fmla="*/ 860554 w 860554"/>
                <a:gd name="connsiteY361" fmla="*/ 274180 h 897926"/>
                <a:gd name="connsiteX362" fmla="*/ 860312 w 860554"/>
                <a:gd name="connsiteY362" fmla="*/ 276519 h 897926"/>
                <a:gd name="connsiteX363" fmla="*/ 859404 w 860554"/>
                <a:gd name="connsiteY363" fmla="*/ 279562 h 897926"/>
                <a:gd name="connsiteX364" fmla="*/ 859342 w 860554"/>
                <a:gd name="connsiteY364" fmla="*/ 280924 h 897926"/>
                <a:gd name="connsiteX365" fmla="*/ 859475 w 860554"/>
                <a:gd name="connsiteY365" fmla="*/ 281784 h 897926"/>
                <a:gd name="connsiteX366" fmla="*/ 859076 w 860554"/>
                <a:gd name="connsiteY366" fmla="*/ 283060 h 897926"/>
                <a:gd name="connsiteX367" fmla="*/ 858950 w 860554"/>
                <a:gd name="connsiteY367" fmla="*/ 284280 h 897926"/>
                <a:gd name="connsiteX368" fmla="*/ 859866 w 860554"/>
                <a:gd name="connsiteY368" fmla="*/ 287018 h 897926"/>
                <a:gd name="connsiteX369" fmla="*/ 859913 w 860554"/>
                <a:gd name="connsiteY369" fmla="*/ 289209 h 897926"/>
                <a:gd name="connsiteX370" fmla="*/ 858684 w 860554"/>
                <a:gd name="connsiteY370" fmla="*/ 291869 h 897926"/>
                <a:gd name="connsiteX371" fmla="*/ 857010 w 860554"/>
                <a:gd name="connsiteY371" fmla="*/ 298824 h 897926"/>
                <a:gd name="connsiteX372" fmla="*/ 852817 w 860554"/>
                <a:gd name="connsiteY372" fmla="*/ 310363 h 897926"/>
                <a:gd name="connsiteX373" fmla="*/ 848796 w 860554"/>
                <a:gd name="connsiteY373" fmla="*/ 316998 h 897926"/>
                <a:gd name="connsiteX374" fmla="*/ 843171 w 860554"/>
                <a:gd name="connsiteY374" fmla="*/ 323851 h 897926"/>
                <a:gd name="connsiteX375" fmla="*/ 839501 w 860554"/>
                <a:gd name="connsiteY375" fmla="*/ 327434 h 897926"/>
                <a:gd name="connsiteX376" fmla="*/ 838046 w 860554"/>
                <a:gd name="connsiteY376" fmla="*/ 327802 h 897926"/>
                <a:gd name="connsiteX377" fmla="*/ 836716 w 860554"/>
                <a:gd name="connsiteY377" fmla="*/ 327090 h 897926"/>
                <a:gd name="connsiteX378" fmla="*/ 837663 w 860554"/>
                <a:gd name="connsiteY378" fmla="*/ 328983 h 897926"/>
                <a:gd name="connsiteX379" fmla="*/ 836841 w 860554"/>
                <a:gd name="connsiteY379" fmla="*/ 330650 h 897926"/>
                <a:gd name="connsiteX380" fmla="*/ 833117 w 860554"/>
                <a:gd name="connsiteY380" fmla="*/ 335703 h 897926"/>
                <a:gd name="connsiteX381" fmla="*/ 829417 w 860554"/>
                <a:gd name="connsiteY381" fmla="*/ 339005 h 897926"/>
                <a:gd name="connsiteX382" fmla="*/ 825576 w 860554"/>
                <a:gd name="connsiteY382" fmla="*/ 344747 h 897926"/>
                <a:gd name="connsiteX383" fmla="*/ 825286 w 860554"/>
                <a:gd name="connsiteY383" fmla="*/ 344880 h 897926"/>
                <a:gd name="connsiteX384" fmla="*/ 820365 w 860554"/>
                <a:gd name="connsiteY384" fmla="*/ 347102 h 897926"/>
                <a:gd name="connsiteX385" fmla="*/ 817455 w 860554"/>
                <a:gd name="connsiteY385" fmla="*/ 348917 h 897926"/>
                <a:gd name="connsiteX386" fmla="*/ 813731 w 860554"/>
                <a:gd name="connsiteY386" fmla="*/ 352219 h 897926"/>
                <a:gd name="connsiteX387" fmla="*/ 810312 w 860554"/>
                <a:gd name="connsiteY387" fmla="*/ 357429 h 897926"/>
                <a:gd name="connsiteX388" fmla="*/ 809608 w 860554"/>
                <a:gd name="connsiteY388" fmla="*/ 358094 h 897926"/>
                <a:gd name="connsiteX389" fmla="*/ 808349 w 860554"/>
                <a:gd name="connsiteY389" fmla="*/ 357726 h 897926"/>
                <a:gd name="connsiteX390" fmla="*/ 808388 w 860554"/>
                <a:gd name="connsiteY390" fmla="*/ 360371 h 897926"/>
                <a:gd name="connsiteX391" fmla="*/ 805446 w 860554"/>
                <a:gd name="connsiteY391" fmla="*/ 364564 h 897926"/>
                <a:gd name="connsiteX392" fmla="*/ 804546 w 860554"/>
                <a:gd name="connsiteY392" fmla="*/ 365182 h 897926"/>
                <a:gd name="connsiteX393" fmla="*/ 804570 w 860554"/>
                <a:gd name="connsiteY393" fmla="*/ 363993 h 897926"/>
                <a:gd name="connsiteX394" fmla="*/ 805078 w 860554"/>
                <a:gd name="connsiteY394" fmla="*/ 363085 h 897926"/>
                <a:gd name="connsiteX395" fmla="*/ 805313 w 860554"/>
                <a:gd name="connsiteY395" fmla="*/ 362123 h 897926"/>
                <a:gd name="connsiteX396" fmla="*/ 805297 w 860554"/>
                <a:gd name="connsiteY396" fmla="*/ 360981 h 897926"/>
                <a:gd name="connsiteX397" fmla="*/ 804476 w 860554"/>
                <a:gd name="connsiteY397" fmla="*/ 361810 h 897926"/>
                <a:gd name="connsiteX398" fmla="*/ 802731 w 860554"/>
                <a:gd name="connsiteY398" fmla="*/ 364955 h 897926"/>
                <a:gd name="connsiteX399" fmla="*/ 803318 w 860554"/>
                <a:gd name="connsiteY399" fmla="*/ 367255 h 897926"/>
                <a:gd name="connsiteX400" fmla="*/ 802058 w 860554"/>
                <a:gd name="connsiteY400" fmla="*/ 370737 h 897926"/>
                <a:gd name="connsiteX401" fmla="*/ 797239 w 860554"/>
                <a:gd name="connsiteY401" fmla="*/ 380688 h 897926"/>
                <a:gd name="connsiteX402" fmla="*/ 791340 w 860554"/>
                <a:gd name="connsiteY402" fmla="*/ 389067 h 897926"/>
                <a:gd name="connsiteX403" fmla="*/ 789979 w 860554"/>
                <a:gd name="connsiteY403" fmla="*/ 391657 h 897926"/>
                <a:gd name="connsiteX404" fmla="*/ 785136 w 860554"/>
                <a:gd name="connsiteY404" fmla="*/ 397313 h 897926"/>
                <a:gd name="connsiteX405" fmla="*/ 781577 w 860554"/>
                <a:gd name="connsiteY405" fmla="*/ 400043 h 897926"/>
                <a:gd name="connsiteX406" fmla="*/ 780575 w 860554"/>
                <a:gd name="connsiteY406" fmla="*/ 400059 h 897926"/>
                <a:gd name="connsiteX407" fmla="*/ 779441 w 860554"/>
                <a:gd name="connsiteY407" fmla="*/ 399824 h 897926"/>
                <a:gd name="connsiteX408" fmla="*/ 778870 w 860554"/>
                <a:gd name="connsiteY408" fmla="*/ 395475 h 897926"/>
                <a:gd name="connsiteX409" fmla="*/ 776038 w 860554"/>
                <a:gd name="connsiteY409" fmla="*/ 392846 h 897926"/>
                <a:gd name="connsiteX410" fmla="*/ 775224 w 860554"/>
                <a:gd name="connsiteY410" fmla="*/ 392384 h 897926"/>
                <a:gd name="connsiteX411" fmla="*/ 774066 w 860554"/>
                <a:gd name="connsiteY411" fmla="*/ 395169 h 897926"/>
                <a:gd name="connsiteX412" fmla="*/ 773096 w 860554"/>
                <a:gd name="connsiteY412" fmla="*/ 395936 h 897926"/>
                <a:gd name="connsiteX413" fmla="*/ 771696 w 860554"/>
                <a:gd name="connsiteY413" fmla="*/ 396100 h 897926"/>
                <a:gd name="connsiteX414" fmla="*/ 773190 w 860554"/>
                <a:gd name="connsiteY414" fmla="*/ 397313 h 897926"/>
                <a:gd name="connsiteX415" fmla="*/ 773628 w 860554"/>
                <a:gd name="connsiteY415" fmla="*/ 398721 h 897926"/>
                <a:gd name="connsiteX416" fmla="*/ 772103 w 860554"/>
                <a:gd name="connsiteY416" fmla="*/ 401538 h 897926"/>
                <a:gd name="connsiteX417" fmla="*/ 772056 w 860554"/>
                <a:gd name="connsiteY417" fmla="*/ 404096 h 897926"/>
                <a:gd name="connsiteX418" fmla="*/ 769333 w 860554"/>
                <a:gd name="connsiteY418" fmla="*/ 406920 h 897926"/>
                <a:gd name="connsiteX419" fmla="*/ 767753 w 860554"/>
                <a:gd name="connsiteY419" fmla="*/ 408986 h 897926"/>
                <a:gd name="connsiteX420" fmla="*/ 766955 w 860554"/>
                <a:gd name="connsiteY420" fmla="*/ 411575 h 897926"/>
                <a:gd name="connsiteX421" fmla="*/ 766470 w 860554"/>
                <a:gd name="connsiteY421" fmla="*/ 413993 h 897926"/>
                <a:gd name="connsiteX422" fmla="*/ 767667 w 860554"/>
                <a:gd name="connsiteY422" fmla="*/ 413335 h 897926"/>
                <a:gd name="connsiteX423" fmla="*/ 768238 w 860554"/>
                <a:gd name="connsiteY423" fmla="*/ 413844 h 897926"/>
                <a:gd name="connsiteX424" fmla="*/ 768684 w 860554"/>
                <a:gd name="connsiteY424" fmla="*/ 414595 h 897926"/>
                <a:gd name="connsiteX425" fmla="*/ 768410 w 860554"/>
                <a:gd name="connsiteY425" fmla="*/ 415706 h 897926"/>
                <a:gd name="connsiteX426" fmla="*/ 767534 w 860554"/>
                <a:gd name="connsiteY426" fmla="*/ 417811 h 897926"/>
                <a:gd name="connsiteX427" fmla="*/ 767667 w 860554"/>
                <a:gd name="connsiteY427" fmla="*/ 423044 h 897926"/>
                <a:gd name="connsiteX428" fmla="*/ 767377 w 860554"/>
                <a:gd name="connsiteY428" fmla="*/ 424233 h 897926"/>
                <a:gd name="connsiteX429" fmla="*/ 768246 w 860554"/>
                <a:gd name="connsiteY429" fmla="*/ 425524 h 897926"/>
                <a:gd name="connsiteX430" fmla="*/ 769169 w 860554"/>
                <a:gd name="connsiteY430" fmla="*/ 423326 h 897926"/>
                <a:gd name="connsiteX431" fmla="*/ 769701 w 860554"/>
                <a:gd name="connsiteY431" fmla="*/ 423944 h 897926"/>
                <a:gd name="connsiteX432" fmla="*/ 767127 w 860554"/>
                <a:gd name="connsiteY432" fmla="*/ 437995 h 897926"/>
                <a:gd name="connsiteX433" fmla="*/ 768136 w 860554"/>
                <a:gd name="connsiteY433" fmla="*/ 444332 h 897926"/>
                <a:gd name="connsiteX434" fmla="*/ 768512 w 860554"/>
                <a:gd name="connsiteY434" fmla="*/ 451522 h 897926"/>
                <a:gd name="connsiteX435" fmla="*/ 769669 w 860554"/>
                <a:gd name="connsiteY435" fmla="*/ 458555 h 897926"/>
                <a:gd name="connsiteX436" fmla="*/ 770945 w 860554"/>
                <a:gd name="connsiteY436" fmla="*/ 464845 h 897926"/>
                <a:gd name="connsiteX437" fmla="*/ 771046 w 860554"/>
                <a:gd name="connsiteY437" fmla="*/ 465346 h 897926"/>
                <a:gd name="connsiteX438" fmla="*/ 769286 w 860554"/>
                <a:gd name="connsiteY438" fmla="*/ 472661 h 897926"/>
                <a:gd name="connsiteX439" fmla="*/ 767033 w 860554"/>
                <a:gd name="connsiteY439" fmla="*/ 479890 h 897926"/>
                <a:gd name="connsiteX440" fmla="*/ 765679 w 860554"/>
                <a:gd name="connsiteY440" fmla="*/ 485796 h 897926"/>
                <a:gd name="connsiteX441" fmla="*/ 764827 w 860554"/>
                <a:gd name="connsiteY441" fmla="*/ 492180 h 897926"/>
                <a:gd name="connsiteX442" fmla="*/ 763974 w 860554"/>
                <a:gd name="connsiteY442" fmla="*/ 495255 h 897926"/>
                <a:gd name="connsiteX443" fmla="*/ 763700 w 860554"/>
                <a:gd name="connsiteY443" fmla="*/ 498400 h 897926"/>
                <a:gd name="connsiteX444" fmla="*/ 764678 w 860554"/>
                <a:gd name="connsiteY444" fmla="*/ 505863 h 897926"/>
                <a:gd name="connsiteX445" fmla="*/ 765046 w 860554"/>
                <a:gd name="connsiteY445" fmla="*/ 507279 h 897926"/>
                <a:gd name="connsiteX446" fmla="*/ 762315 w 860554"/>
                <a:gd name="connsiteY446" fmla="*/ 510612 h 897926"/>
                <a:gd name="connsiteX447" fmla="*/ 759366 w 860554"/>
                <a:gd name="connsiteY447" fmla="*/ 512232 h 897926"/>
                <a:gd name="connsiteX448" fmla="*/ 757739 w 860554"/>
                <a:gd name="connsiteY448" fmla="*/ 513843 h 897926"/>
                <a:gd name="connsiteX449" fmla="*/ 754140 w 860554"/>
                <a:gd name="connsiteY449" fmla="*/ 519867 h 897926"/>
                <a:gd name="connsiteX450" fmla="*/ 752184 w 860554"/>
                <a:gd name="connsiteY450" fmla="*/ 528786 h 897926"/>
                <a:gd name="connsiteX451" fmla="*/ 752137 w 860554"/>
                <a:gd name="connsiteY451" fmla="*/ 533535 h 897926"/>
                <a:gd name="connsiteX452" fmla="*/ 753060 w 860554"/>
                <a:gd name="connsiteY452" fmla="*/ 543502 h 897926"/>
                <a:gd name="connsiteX453" fmla="*/ 752372 w 860554"/>
                <a:gd name="connsiteY453" fmla="*/ 547578 h 897926"/>
                <a:gd name="connsiteX454" fmla="*/ 751230 w 860554"/>
                <a:gd name="connsiteY454" fmla="*/ 550308 h 897926"/>
                <a:gd name="connsiteX455" fmla="*/ 749884 w 860554"/>
                <a:gd name="connsiteY455" fmla="*/ 552100 h 897926"/>
                <a:gd name="connsiteX456" fmla="*/ 746450 w 860554"/>
                <a:gd name="connsiteY456" fmla="*/ 554251 h 897926"/>
                <a:gd name="connsiteX457" fmla="*/ 743367 w 860554"/>
                <a:gd name="connsiteY457" fmla="*/ 559501 h 897926"/>
                <a:gd name="connsiteX458" fmla="*/ 742029 w 860554"/>
                <a:gd name="connsiteY458" fmla="*/ 565024 h 897926"/>
                <a:gd name="connsiteX459" fmla="*/ 739917 w 860554"/>
                <a:gd name="connsiteY459" fmla="*/ 567042 h 897926"/>
                <a:gd name="connsiteX460" fmla="*/ 739487 w 860554"/>
                <a:gd name="connsiteY460" fmla="*/ 570141 h 897926"/>
                <a:gd name="connsiteX461" fmla="*/ 737789 w 860554"/>
                <a:gd name="connsiteY461" fmla="*/ 573489 h 897926"/>
                <a:gd name="connsiteX462" fmla="*/ 733384 w 860554"/>
                <a:gd name="connsiteY462" fmla="*/ 578488 h 897926"/>
                <a:gd name="connsiteX463" fmla="*/ 730521 w 860554"/>
                <a:gd name="connsiteY463" fmla="*/ 579943 h 897926"/>
                <a:gd name="connsiteX464" fmla="*/ 729160 w 860554"/>
                <a:gd name="connsiteY464" fmla="*/ 581344 h 897926"/>
                <a:gd name="connsiteX465" fmla="*/ 728291 w 860554"/>
                <a:gd name="connsiteY465" fmla="*/ 584278 h 897926"/>
                <a:gd name="connsiteX466" fmla="*/ 725530 w 860554"/>
                <a:gd name="connsiteY466" fmla="*/ 589112 h 897926"/>
                <a:gd name="connsiteX467" fmla="*/ 723496 w 860554"/>
                <a:gd name="connsiteY467" fmla="*/ 595395 h 897926"/>
                <a:gd name="connsiteX468" fmla="*/ 724027 w 860554"/>
                <a:gd name="connsiteY468" fmla="*/ 597531 h 897926"/>
                <a:gd name="connsiteX469" fmla="*/ 724059 w 860554"/>
                <a:gd name="connsiteY469" fmla="*/ 597859 h 897926"/>
                <a:gd name="connsiteX470" fmla="*/ 724802 w 860554"/>
                <a:gd name="connsiteY470" fmla="*/ 605135 h 897926"/>
                <a:gd name="connsiteX471" fmla="*/ 724528 w 860554"/>
                <a:gd name="connsiteY471" fmla="*/ 606989 h 897926"/>
                <a:gd name="connsiteX472" fmla="*/ 721845 w 860554"/>
                <a:gd name="connsiteY472" fmla="*/ 608999 h 897926"/>
                <a:gd name="connsiteX473" fmla="*/ 711737 w 860554"/>
                <a:gd name="connsiteY473" fmla="*/ 612755 h 897926"/>
                <a:gd name="connsiteX474" fmla="*/ 709046 w 860554"/>
                <a:gd name="connsiteY474" fmla="*/ 614312 h 897926"/>
                <a:gd name="connsiteX475" fmla="*/ 703014 w 860554"/>
                <a:gd name="connsiteY475" fmla="*/ 620711 h 897926"/>
                <a:gd name="connsiteX476" fmla="*/ 702638 w 860554"/>
                <a:gd name="connsiteY476" fmla="*/ 622221 h 897926"/>
                <a:gd name="connsiteX477" fmla="*/ 702889 w 860554"/>
                <a:gd name="connsiteY477" fmla="*/ 624380 h 897926"/>
                <a:gd name="connsiteX478" fmla="*/ 703874 w 860554"/>
                <a:gd name="connsiteY478" fmla="*/ 625624 h 897926"/>
                <a:gd name="connsiteX479" fmla="*/ 702857 w 860554"/>
                <a:gd name="connsiteY479" fmla="*/ 626970 h 897926"/>
                <a:gd name="connsiteX480" fmla="*/ 701653 w 860554"/>
                <a:gd name="connsiteY480" fmla="*/ 629387 h 897926"/>
                <a:gd name="connsiteX481" fmla="*/ 699892 w 860554"/>
                <a:gd name="connsiteY481" fmla="*/ 629239 h 897926"/>
                <a:gd name="connsiteX482" fmla="*/ 689824 w 860554"/>
                <a:gd name="connsiteY482" fmla="*/ 629239 h 897926"/>
                <a:gd name="connsiteX483" fmla="*/ 684378 w 860554"/>
                <a:gd name="connsiteY483" fmla="*/ 630006 h 897926"/>
                <a:gd name="connsiteX484" fmla="*/ 681546 w 860554"/>
                <a:gd name="connsiteY484" fmla="*/ 629857 h 897926"/>
                <a:gd name="connsiteX485" fmla="*/ 680271 w 860554"/>
                <a:gd name="connsiteY485" fmla="*/ 629278 h 897926"/>
                <a:gd name="connsiteX486" fmla="*/ 678847 w 860554"/>
                <a:gd name="connsiteY486" fmla="*/ 628331 h 897926"/>
                <a:gd name="connsiteX487" fmla="*/ 678417 w 860554"/>
                <a:gd name="connsiteY487" fmla="*/ 627087 h 897926"/>
                <a:gd name="connsiteX488" fmla="*/ 679191 w 860554"/>
                <a:gd name="connsiteY488" fmla="*/ 625210 h 897926"/>
                <a:gd name="connsiteX489" fmla="*/ 678730 w 860554"/>
                <a:gd name="connsiteY489" fmla="*/ 624091 h 897926"/>
                <a:gd name="connsiteX490" fmla="*/ 677236 w 860554"/>
                <a:gd name="connsiteY490" fmla="*/ 624130 h 897926"/>
                <a:gd name="connsiteX491" fmla="*/ 675601 w 860554"/>
                <a:gd name="connsiteY491" fmla="*/ 624662 h 897926"/>
                <a:gd name="connsiteX492" fmla="*/ 675319 w 860554"/>
                <a:gd name="connsiteY492" fmla="*/ 625781 h 897926"/>
                <a:gd name="connsiteX493" fmla="*/ 675436 w 860554"/>
                <a:gd name="connsiteY493" fmla="*/ 626587 h 897926"/>
                <a:gd name="connsiteX494" fmla="*/ 676046 w 860554"/>
                <a:gd name="connsiteY494" fmla="*/ 627752 h 897926"/>
                <a:gd name="connsiteX495" fmla="*/ 676383 w 860554"/>
                <a:gd name="connsiteY495" fmla="*/ 629192 h 897926"/>
                <a:gd name="connsiteX496" fmla="*/ 675710 w 860554"/>
                <a:gd name="connsiteY496" fmla="*/ 630436 h 897926"/>
                <a:gd name="connsiteX497" fmla="*/ 672518 w 860554"/>
                <a:gd name="connsiteY497" fmla="*/ 630600 h 897926"/>
                <a:gd name="connsiteX498" fmla="*/ 668935 w 860554"/>
                <a:gd name="connsiteY498" fmla="*/ 631742 h 897926"/>
                <a:gd name="connsiteX499" fmla="*/ 664460 w 860554"/>
                <a:gd name="connsiteY499" fmla="*/ 632219 h 897926"/>
                <a:gd name="connsiteX500" fmla="*/ 660893 w 860554"/>
                <a:gd name="connsiteY500" fmla="*/ 633049 h 897926"/>
                <a:gd name="connsiteX501" fmla="*/ 659249 w 860554"/>
                <a:gd name="connsiteY501" fmla="*/ 632000 h 897926"/>
                <a:gd name="connsiteX502" fmla="*/ 660893 w 860554"/>
                <a:gd name="connsiteY502" fmla="*/ 631476 h 897926"/>
                <a:gd name="connsiteX503" fmla="*/ 663255 w 860554"/>
                <a:gd name="connsiteY503" fmla="*/ 631727 h 897926"/>
                <a:gd name="connsiteX504" fmla="*/ 665790 w 860554"/>
                <a:gd name="connsiteY504" fmla="*/ 630858 h 897926"/>
                <a:gd name="connsiteX505" fmla="*/ 665195 w 860554"/>
                <a:gd name="connsiteY505" fmla="*/ 629833 h 897926"/>
                <a:gd name="connsiteX506" fmla="*/ 661612 w 860554"/>
                <a:gd name="connsiteY506" fmla="*/ 628519 h 897926"/>
                <a:gd name="connsiteX507" fmla="*/ 657630 w 860554"/>
                <a:gd name="connsiteY507" fmla="*/ 629325 h 897926"/>
                <a:gd name="connsiteX508" fmla="*/ 655424 w 860554"/>
                <a:gd name="connsiteY508" fmla="*/ 630897 h 897926"/>
                <a:gd name="connsiteX509" fmla="*/ 650597 w 860554"/>
                <a:gd name="connsiteY509" fmla="*/ 630749 h 897926"/>
                <a:gd name="connsiteX510" fmla="*/ 644682 w 860554"/>
                <a:gd name="connsiteY510" fmla="*/ 631946 h 897926"/>
                <a:gd name="connsiteX511" fmla="*/ 643720 w 860554"/>
                <a:gd name="connsiteY511" fmla="*/ 633166 h 897926"/>
                <a:gd name="connsiteX512" fmla="*/ 643884 w 860554"/>
                <a:gd name="connsiteY512" fmla="*/ 635529 h 897926"/>
                <a:gd name="connsiteX513" fmla="*/ 645034 w 860554"/>
                <a:gd name="connsiteY513" fmla="*/ 636045 h 897926"/>
                <a:gd name="connsiteX514" fmla="*/ 646169 w 860554"/>
                <a:gd name="connsiteY514" fmla="*/ 637125 h 897926"/>
                <a:gd name="connsiteX515" fmla="*/ 645081 w 860554"/>
                <a:gd name="connsiteY515" fmla="*/ 638134 h 897926"/>
                <a:gd name="connsiteX516" fmla="*/ 644025 w 860554"/>
                <a:gd name="connsiteY516" fmla="*/ 638580 h 897926"/>
                <a:gd name="connsiteX517" fmla="*/ 637782 w 860554"/>
                <a:gd name="connsiteY517" fmla="*/ 639683 h 897926"/>
                <a:gd name="connsiteX518" fmla="*/ 631993 w 860554"/>
                <a:gd name="connsiteY518" fmla="*/ 644307 h 897926"/>
                <a:gd name="connsiteX519" fmla="*/ 629575 w 860554"/>
                <a:gd name="connsiteY519" fmla="*/ 644886 h 897926"/>
                <a:gd name="connsiteX520" fmla="*/ 627424 w 860554"/>
                <a:gd name="connsiteY520" fmla="*/ 646928 h 897926"/>
                <a:gd name="connsiteX521" fmla="*/ 627205 w 860554"/>
                <a:gd name="connsiteY521" fmla="*/ 648672 h 897926"/>
                <a:gd name="connsiteX522" fmla="*/ 626524 w 860554"/>
                <a:gd name="connsiteY522" fmla="*/ 649729 h 897926"/>
                <a:gd name="connsiteX523" fmla="*/ 625147 w 860554"/>
                <a:gd name="connsiteY523" fmla="*/ 649783 h 897926"/>
                <a:gd name="connsiteX524" fmla="*/ 622127 w 860554"/>
                <a:gd name="connsiteY524" fmla="*/ 648829 h 897926"/>
                <a:gd name="connsiteX525" fmla="*/ 618208 w 860554"/>
                <a:gd name="connsiteY525" fmla="*/ 648805 h 897926"/>
                <a:gd name="connsiteX526" fmla="*/ 615376 w 860554"/>
                <a:gd name="connsiteY526" fmla="*/ 649564 h 897926"/>
                <a:gd name="connsiteX527" fmla="*/ 600910 w 860554"/>
                <a:gd name="connsiteY527" fmla="*/ 657083 h 897926"/>
                <a:gd name="connsiteX528" fmla="*/ 595715 w 860554"/>
                <a:gd name="connsiteY528" fmla="*/ 660102 h 897926"/>
                <a:gd name="connsiteX529" fmla="*/ 589793 w 860554"/>
                <a:gd name="connsiteY529" fmla="*/ 666259 h 897926"/>
                <a:gd name="connsiteX530" fmla="*/ 579802 w 860554"/>
                <a:gd name="connsiteY530" fmla="*/ 673175 h 897926"/>
                <a:gd name="connsiteX531" fmla="*/ 574553 w 860554"/>
                <a:gd name="connsiteY531" fmla="*/ 677314 h 897926"/>
                <a:gd name="connsiteX532" fmla="*/ 573559 w 860554"/>
                <a:gd name="connsiteY532" fmla="*/ 678386 h 897926"/>
                <a:gd name="connsiteX533" fmla="*/ 572730 w 860554"/>
                <a:gd name="connsiteY533" fmla="*/ 678440 h 897926"/>
                <a:gd name="connsiteX534" fmla="*/ 571087 w 860554"/>
                <a:gd name="connsiteY534" fmla="*/ 679301 h 897926"/>
                <a:gd name="connsiteX535" fmla="*/ 571737 w 860554"/>
                <a:gd name="connsiteY535" fmla="*/ 680013 h 897926"/>
                <a:gd name="connsiteX536" fmla="*/ 572855 w 860554"/>
                <a:gd name="connsiteY536" fmla="*/ 680075 h 897926"/>
                <a:gd name="connsiteX537" fmla="*/ 572394 w 860554"/>
                <a:gd name="connsiteY537" fmla="*/ 682493 h 897926"/>
                <a:gd name="connsiteX538" fmla="*/ 570305 w 860554"/>
                <a:gd name="connsiteY538" fmla="*/ 684144 h 897926"/>
                <a:gd name="connsiteX539" fmla="*/ 566385 w 860554"/>
                <a:gd name="connsiteY539" fmla="*/ 688486 h 897926"/>
                <a:gd name="connsiteX540" fmla="*/ 565517 w 860554"/>
                <a:gd name="connsiteY540" fmla="*/ 688165 h 897926"/>
                <a:gd name="connsiteX541" fmla="*/ 566761 w 860554"/>
                <a:gd name="connsiteY541" fmla="*/ 685904 h 897926"/>
                <a:gd name="connsiteX542" fmla="*/ 564836 w 860554"/>
                <a:gd name="connsiteY542" fmla="*/ 685818 h 897926"/>
                <a:gd name="connsiteX543" fmla="*/ 562004 w 860554"/>
                <a:gd name="connsiteY543" fmla="*/ 684989 h 897926"/>
                <a:gd name="connsiteX544" fmla="*/ 560776 w 860554"/>
                <a:gd name="connsiteY544" fmla="*/ 685920 h 897926"/>
                <a:gd name="connsiteX545" fmla="*/ 561457 w 860554"/>
                <a:gd name="connsiteY545" fmla="*/ 688157 h 897926"/>
                <a:gd name="connsiteX546" fmla="*/ 560393 w 860554"/>
                <a:gd name="connsiteY546" fmla="*/ 689119 h 897926"/>
                <a:gd name="connsiteX547" fmla="*/ 558460 w 860554"/>
                <a:gd name="connsiteY547" fmla="*/ 689229 h 897926"/>
                <a:gd name="connsiteX548" fmla="*/ 556708 w 860554"/>
                <a:gd name="connsiteY548" fmla="*/ 688963 h 897926"/>
                <a:gd name="connsiteX549" fmla="*/ 554783 w 860554"/>
                <a:gd name="connsiteY549" fmla="*/ 687328 h 897926"/>
                <a:gd name="connsiteX550" fmla="*/ 555652 w 860554"/>
                <a:gd name="connsiteY550" fmla="*/ 690293 h 897926"/>
                <a:gd name="connsiteX551" fmla="*/ 559720 w 860554"/>
                <a:gd name="connsiteY551" fmla="*/ 691013 h 897926"/>
                <a:gd name="connsiteX552" fmla="*/ 561410 w 860554"/>
                <a:gd name="connsiteY552" fmla="*/ 691709 h 897926"/>
                <a:gd name="connsiteX553" fmla="*/ 562043 w 860554"/>
                <a:gd name="connsiteY553" fmla="*/ 692851 h 897926"/>
                <a:gd name="connsiteX554" fmla="*/ 558883 w 860554"/>
                <a:gd name="connsiteY554" fmla="*/ 698148 h 897926"/>
                <a:gd name="connsiteX555" fmla="*/ 556238 w 860554"/>
                <a:gd name="connsiteY555" fmla="*/ 698836 h 897926"/>
                <a:gd name="connsiteX556" fmla="*/ 555949 w 860554"/>
                <a:gd name="connsiteY556" fmla="*/ 699587 h 897926"/>
                <a:gd name="connsiteX557" fmla="*/ 557404 w 860554"/>
                <a:gd name="connsiteY557" fmla="*/ 699587 h 897926"/>
                <a:gd name="connsiteX558" fmla="*/ 558210 w 860554"/>
                <a:gd name="connsiteY558" fmla="*/ 701058 h 897926"/>
                <a:gd name="connsiteX559" fmla="*/ 557263 w 860554"/>
                <a:gd name="connsiteY559" fmla="*/ 706988 h 897926"/>
                <a:gd name="connsiteX560" fmla="*/ 555957 w 860554"/>
                <a:gd name="connsiteY560" fmla="*/ 708115 h 897926"/>
                <a:gd name="connsiteX561" fmla="*/ 555190 w 860554"/>
                <a:gd name="connsiteY561" fmla="*/ 708146 h 897926"/>
                <a:gd name="connsiteX562" fmla="*/ 554431 w 860554"/>
                <a:gd name="connsiteY562" fmla="*/ 709163 h 897926"/>
                <a:gd name="connsiteX563" fmla="*/ 555472 w 860554"/>
                <a:gd name="connsiteY563" fmla="*/ 711103 h 897926"/>
                <a:gd name="connsiteX564" fmla="*/ 556551 w 860554"/>
                <a:gd name="connsiteY564" fmla="*/ 712520 h 897926"/>
                <a:gd name="connsiteX565" fmla="*/ 556403 w 860554"/>
                <a:gd name="connsiteY565" fmla="*/ 715273 h 897926"/>
                <a:gd name="connsiteX566" fmla="*/ 555996 w 860554"/>
                <a:gd name="connsiteY566" fmla="*/ 717550 h 897926"/>
                <a:gd name="connsiteX567" fmla="*/ 555972 w 860554"/>
                <a:gd name="connsiteY567" fmla="*/ 719764 h 897926"/>
                <a:gd name="connsiteX568" fmla="*/ 557334 w 860554"/>
                <a:gd name="connsiteY568" fmla="*/ 724051 h 897926"/>
                <a:gd name="connsiteX569" fmla="*/ 557827 w 860554"/>
                <a:gd name="connsiteY569" fmla="*/ 728456 h 897926"/>
                <a:gd name="connsiteX570" fmla="*/ 558374 w 860554"/>
                <a:gd name="connsiteY570" fmla="*/ 730060 h 897926"/>
                <a:gd name="connsiteX571" fmla="*/ 558687 w 860554"/>
                <a:gd name="connsiteY571" fmla="*/ 731843 h 897926"/>
                <a:gd name="connsiteX572" fmla="*/ 557779 w 860554"/>
                <a:gd name="connsiteY572" fmla="*/ 733510 h 897926"/>
                <a:gd name="connsiteX573" fmla="*/ 558296 w 860554"/>
                <a:gd name="connsiteY573" fmla="*/ 736185 h 897926"/>
                <a:gd name="connsiteX574" fmla="*/ 556747 w 860554"/>
                <a:gd name="connsiteY574" fmla="*/ 740746 h 897926"/>
                <a:gd name="connsiteX575" fmla="*/ 557561 w 860554"/>
                <a:gd name="connsiteY575" fmla="*/ 747333 h 897926"/>
                <a:gd name="connsiteX576" fmla="*/ 557232 w 860554"/>
                <a:gd name="connsiteY576" fmla="*/ 753530 h 897926"/>
                <a:gd name="connsiteX577" fmla="*/ 556622 w 860554"/>
                <a:gd name="connsiteY577" fmla="*/ 756792 h 897926"/>
                <a:gd name="connsiteX578" fmla="*/ 555636 w 860554"/>
                <a:gd name="connsiteY578" fmla="*/ 759343 h 897926"/>
                <a:gd name="connsiteX579" fmla="*/ 553352 w 860554"/>
                <a:gd name="connsiteY579" fmla="*/ 762628 h 897926"/>
                <a:gd name="connsiteX580" fmla="*/ 553305 w 860554"/>
                <a:gd name="connsiteY580" fmla="*/ 765922 h 897926"/>
                <a:gd name="connsiteX581" fmla="*/ 548384 w 860554"/>
                <a:gd name="connsiteY581" fmla="*/ 768997 h 897926"/>
                <a:gd name="connsiteX582" fmla="*/ 542946 w 860554"/>
                <a:gd name="connsiteY582" fmla="*/ 773292 h 897926"/>
                <a:gd name="connsiteX583" fmla="*/ 537924 w 860554"/>
                <a:gd name="connsiteY583" fmla="*/ 778393 h 897926"/>
                <a:gd name="connsiteX584" fmla="*/ 532518 w 860554"/>
                <a:gd name="connsiteY584" fmla="*/ 785598 h 897926"/>
                <a:gd name="connsiteX585" fmla="*/ 526212 w 860554"/>
                <a:gd name="connsiteY585" fmla="*/ 796598 h 897926"/>
                <a:gd name="connsiteX586" fmla="*/ 520368 w 860554"/>
                <a:gd name="connsiteY586" fmla="*/ 812378 h 897926"/>
                <a:gd name="connsiteX587" fmla="*/ 513335 w 860554"/>
                <a:gd name="connsiteY587" fmla="*/ 824363 h 897926"/>
                <a:gd name="connsiteX588" fmla="*/ 510518 w 860554"/>
                <a:gd name="connsiteY588" fmla="*/ 828705 h 897926"/>
                <a:gd name="connsiteX589" fmla="*/ 506716 w 860554"/>
                <a:gd name="connsiteY589" fmla="*/ 833571 h 897926"/>
                <a:gd name="connsiteX590" fmla="*/ 501654 w 860554"/>
                <a:gd name="connsiteY590" fmla="*/ 839251 h 897926"/>
                <a:gd name="connsiteX591" fmla="*/ 494879 w 860554"/>
                <a:gd name="connsiteY591" fmla="*/ 844947 h 897926"/>
                <a:gd name="connsiteX592" fmla="*/ 487463 w 860554"/>
                <a:gd name="connsiteY592" fmla="*/ 850032 h 897926"/>
                <a:gd name="connsiteX593" fmla="*/ 484787 w 860554"/>
                <a:gd name="connsiteY593" fmla="*/ 852324 h 897926"/>
                <a:gd name="connsiteX594" fmla="*/ 482174 w 860554"/>
                <a:gd name="connsiteY594" fmla="*/ 855555 h 897926"/>
                <a:gd name="connsiteX595" fmla="*/ 481525 w 860554"/>
                <a:gd name="connsiteY595" fmla="*/ 854218 h 897926"/>
                <a:gd name="connsiteX596" fmla="*/ 482088 w 860554"/>
                <a:gd name="connsiteY596" fmla="*/ 852011 h 897926"/>
                <a:gd name="connsiteX597" fmla="*/ 481728 w 860554"/>
                <a:gd name="connsiteY597" fmla="*/ 850360 h 897926"/>
                <a:gd name="connsiteX598" fmla="*/ 481650 w 860554"/>
                <a:gd name="connsiteY598" fmla="*/ 848224 h 897926"/>
                <a:gd name="connsiteX599" fmla="*/ 483144 w 860554"/>
                <a:gd name="connsiteY599" fmla="*/ 847826 h 897926"/>
                <a:gd name="connsiteX600" fmla="*/ 485381 w 860554"/>
                <a:gd name="connsiteY600" fmla="*/ 849187 h 897926"/>
                <a:gd name="connsiteX601" fmla="*/ 486524 w 860554"/>
                <a:gd name="connsiteY601" fmla="*/ 848264 h 897926"/>
                <a:gd name="connsiteX602" fmla="*/ 487353 w 860554"/>
                <a:gd name="connsiteY602" fmla="*/ 847356 h 897926"/>
                <a:gd name="connsiteX603" fmla="*/ 490052 w 860554"/>
                <a:gd name="connsiteY603" fmla="*/ 846785 h 897926"/>
                <a:gd name="connsiteX604" fmla="*/ 495200 w 860554"/>
                <a:gd name="connsiteY604" fmla="*/ 841207 h 897926"/>
                <a:gd name="connsiteX605" fmla="*/ 499018 w 860554"/>
                <a:gd name="connsiteY605" fmla="*/ 839149 h 897926"/>
                <a:gd name="connsiteX606" fmla="*/ 501169 w 860554"/>
                <a:gd name="connsiteY606" fmla="*/ 835637 h 897926"/>
                <a:gd name="connsiteX607" fmla="*/ 501537 w 860554"/>
                <a:gd name="connsiteY607" fmla="*/ 833775 h 897926"/>
                <a:gd name="connsiteX608" fmla="*/ 501451 w 860554"/>
                <a:gd name="connsiteY608" fmla="*/ 829996 h 897926"/>
                <a:gd name="connsiteX609" fmla="*/ 502671 w 860554"/>
                <a:gd name="connsiteY609" fmla="*/ 829033 h 897926"/>
                <a:gd name="connsiteX610" fmla="*/ 505433 w 860554"/>
                <a:gd name="connsiteY610" fmla="*/ 829362 h 897926"/>
                <a:gd name="connsiteX611" fmla="*/ 505996 w 860554"/>
                <a:gd name="connsiteY611" fmla="*/ 828283 h 897926"/>
                <a:gd name="connsiteX612" fmla="*/ 505754 w 860554"/>
                <a:gd name="connsiteY612" fmla="*/ 827093 h 897926"/>
                <a:gd name="connsiteX613" fmla="*/ 506293 w 860554"/>
                <a:gd name="connsiteY613" fmla="*/ 824496 h 897926"/>
                <a:gd name="connsiteX614" fmla="*/ 510041 w 860554"/>
                <a:gd name="connsiteY614" fmla="*/ 822196 h 897926"/>
                <a:gd name="connsiteX615" fmla="*/ 511817 w 860554"/>
                <a:gd name="connsiteY615" fmla="*/ 819427 h 897926"/>
                <a:gd name="connsiteX616" fmla="*/ 511222 w 860554"/>
                <a:gd name="connsiteY616" fmla="*/ 812370 h 897926"/>
                <a:gd name="connsiteX617" fmla="*/ 511911 w 860554"/>
                <a:gd name="connsiteY617" fmla="*/ 812049 h 897926"/>
                <a:gd name="connsiteX618" fmla="*/ 513452 w 860554"/>
                <a:gd name="connsiteY618" fmla="*/ 813145 h 897926"/>
                <a:gd name="connsiteX619" fmla="*/ 514179 w 860554"/>
                <a:gd name="connsiteY619" fmla="*/ 812690 h 897926"/>
                <a:gd name="connsiteX620" fmla="*/ 514954 w 860554"/>
                <a:gd name="connsiteY620" fmla="*/ 809600 h 897926"/>
                <a:gd name="connsiteX621" fmla="*/ 514579 w 860554"/>
                <a:gd name="connsiteY621" fmla="*/ 807997 h 897926"/>
                <a:gd name="connsiteX622" fmla="*/ 512763 w 860554"/>
                <a:gd name="connsiteY622" fmla="*/ 807574 h 897926"/>
                <a:gd name="connsiteX623" fmla="*/ 506489 w 860554"/>
                <a:gd name="connsiteY623" fmla="*/ 811055 h 897926"/>
                <a:gd name="connsiteX624" fmla="*/ 504447 w 860554"/>
                <a:gd name="connsiteY624" fmla="*/ 810907 h 897926"/>
                <a:gd name="connsiteX625" fmla="*/ 504111 w 860554"/>
                <a:gd name="connsiteY625" fmla="*/ 808177 h 897926"/>
                <a:gd name="connsiteX626" fmla="*/ 501060 w 860554"/>
                <a:gd name="connsiteY626" fmla="*/ 806925 h 897926"/>
                <a:gd name="connsiteX627" fmla="*/ 499871 w 860554"/>
                <a:gd name="connsiteY627" fmla="*/ 804656 h 897926"/>
                <a:gd name="connsiteX628" fmla="*/ 499518 w 860554"/>
                <a:gd name="connsiteY628" fmla="*/ 803107 h 897926"/>
                <a:gd name="connsiteX629" fmla="*/ 498462 w 860554"/>
                <a:gd name="connsiteY629" fmla="*/ 802473 h 897926"/>
                <a:gd name="connsiteX630" fmla="*/ 498525 w 860554"/>
                <a:gd name="connsiteY630" fmla="*/ 805157 h 897926"/>
                <a:gd name="connsiteX631" fmla="*/ 498814 w 860554"/>
                <a:gd name="connsiteY631" fmla="*/ 807762 h 897926"/>
                <a:gd name="connsiteX632" fmla="*/ 501553 w 860554"/>
                <a:gd name="connsiteY632" fmla="*/ 810805 h 897926"/>
                <a:gd name="connsiteX633" fmla="*/ 500888 w 860554"/>
                <a:gd name="connsiteY633" fmla="*/ 812018 h 897926"/>
                <a:gd name="connsiteX634" fmla="*/ 499589 w 860554"/>
                <a:gd name="connsiteY634" fmla="*/ 813426 h 897926"/>
                <a:gd name="connsiteX635" fmla="*/ 498681 w 860554"/>
                <a:gd name="connsiteY635" fmla="*/ 816563 h 897926"/>
                <a:gd name="connsiteX636" fmla="*/ 498783 w 860554"/>
                <a:gd name="connsiteY636" fmla="*/ 820639 h 897926"/>
                <a:gd name="connsiteX637" fmla="*/ 498048 w 860554"/>
                <a:gd name="connsiteY637" fmla="*/ 819395 h 897926"/>
                <a:gd name="connsiteX638" fmla="*/ 497109 w 860554"/>
                <a:gd name="connsiteY638" fmla="*/ 818675 h 897926"/>
                <a:gd name="connsiteX639" fmla="*/ 496726 w 860554"/>
                <a:gd name="connsiteY639" fmla="*/ 823057 h 897926"/>
                <a:gd name="connsiteX640" fmla="*/ 494911 w 860554"/>
                <a:gd name="connsiteY640" fmla="*/ 824739 h 897926"/>
                <a:gd name="connsiteX641" fmla="*/ 494339 w 860554"/>
                <a:gd name="connsiteY641" fmla="*/ 826390 h 897926"/>
                <a:gd name="connsiteX642" fmla="*/ 494817 w 860554"/>
                <a:gd name="connsiteY642" fmla="*/ 828306 h 897926"/>
                <a:gd name="connsiteX643" fmla="*/ 493878 w 860554"/>
                <a:gd name="connsiteY643" fmla="*/ 829628 h 897926"/>
                <a:gd name="connsiteX644" fmla="*/ 489254 w 860554"/>
                <a:gd name="connsiteY644" fmla="*/ 833188 h 897926"/>
                <a:gd name="connsiteX645" fmla="*/ 484646 w 860554"/>
                <a:gd name="connsiteY645" fmla="*/ 835621 h 897926"/>
                <a:gd name="connsiteX646" fmla="*/ 483645 w 860554"/>
                <a:gd name="connsiteY646" fmla="*/ 836763 h 897926"/>
                <a:gd name="connsiteX647" fmla="*/ 483152 w 860554"/>
                <a:gd name="connsiteY647" fmla="*/ 839486 h 897926"/>
                <a:gd name="connsiteX648" fmla="*/ 482448 w 860554"/>
                <a:gd name="connsiteY648" fmla="*/ 842279 h 897926"/>
                <a:gd name="connsiteX649" fmla="*/ 480406 w 860554"/>
                <a:gd name="connsiteY649" fmla="*/ 844743 h 897926"/>
                <a:gd name="connsiteX650" fmla="*/ 478786 w 860554"/>
                <a:gd name="connsiteY650" fmla="*/ 849641 h 897926"/>
                <a:gd name="connsiteX651" fmla="*/ 478826 w 860554"/>
                <a:gd name="connsiteY651" fmla="*/ 851753 h 897926"/>
                <a:gd name="connsiteX652" fmla="*/ 479365 w 860554"/>
                <a:gd name="connsiteY652" fmla="*/ 854866 h 897926"/>
                <a:gd name="connsiteX653" fmla="*/ 480234 w 860554"/>
                <a:gd name="connsiteY653" fmla="*/ 856916 h 897926"/>
                <a:gd name="connsiteX654" fmla="*/ 478857 w 860554"/>
                <a:gd name="connsiteY654" fmla="*/ 858285 h 897926"/>
                <a:gd name="connsiteX655" fmla="*/ 477003 w 860554"/>
                <a:gd name="connsiteY655" fmla="*/ 860946 h 897926"/>
                <a:gd name="connsiteX656" fmla="*/ 475532 w 860554"/>
                <a:gd name="connsiteY656" fmla="*/ 863950 h 897926"/>
                <a:gd name="connsiteX657" fmla="*/ 471870 w 860554"/>
                <a:gd name="connsiteY657" fmla="*/ 875255 h 897926"/>
                <a:gd name="connsiteX658" fmla="*/ 468718 w 860554"/>
                <a:gd name="connsiteY658" fmla="*/ 882100 h 897926"/>
                <a:gd name="connsiteX659" fmla="*/ 466285 w 860554"/>
                <a:gd name="connsiteY659" fmla="*/ 885456 h 897926"/>
                <a:gd name="connsiteX660" fmla="*/ 462819 w 860554"/>
                <a:gd name="connsiteY660" fmla="*/ 889000 h 897926"/>
                <a:gd name="connsiteX661" fmla="*/ 452946 w 860554"/>
                <a:gd name="connsiteY661" fmla="*/ 897927 h 897926"/>
                <a:gd name="connsiteX662" fmla="*/ 452351 w 860554"/>
                <a:gd name="connsiteY662" fmla="*/ 897802 h 897926"/>
                <a:gd name="connsiteX663" fmla="*/ 450904 w 860554"/>
                <a:gd name="connsiteY663" fmla="*/ 897082 h 897926"/>
                <a:gd name="connsiteX664" fmla="*/ 449691 w 860554"/>
                <a:gd name="connsiteY664" fmla="*/ 896229 h 897926"/>
                <a:gd name="connsiteX665" fmla="*/ 449417 w 860554"/>
                <a:gd name="connsiteY665" fmla="*/ 895658 h 897926"/>
                <a:gd name="connsiteX666" fmla="*/ 449276 w 860554"/>
                <a:gd name="connsiteY666" fmla="*/ 894805 h 897926"/>
                <a:gd name="connsiteX667" fmla="*/ 449441 w 860554"/>
                <a:gd name="connsiteY667" fmla="*/ 891590 h 897926"/>
                <a:gd name="connsiteX668" fmla="*/ 449417 w 860554"/>
                <a:gd name="connsiteY668" fmla="*/ 882969 h 897926"/>
                <a:gd name="connsiteX669" fmla="*/ 449847 w 860554"/>
                <a:gd name="connsiteY669" fmla="*/ 881341 h 897926"/>
                <a:gd name="connsiteX670" fmla="*/ 450489 w 860554"/>
                <a:gd name="connsiteY670" fmla="*/ 880293 h 897926"/>
                <a:gd name="connsiteX671" fmla="*/ 452414 w 860554"/>
                <a:gd name="connsiteY671" fmla="*/ 878775 h 897926"/>
                <a:gd name="connsiteX672" fmla="*/ 454283 w 860554"/>
                <a:gd name="connsiteY672" fmla="*/ 876608 h 897926"/>
                <a:gd name="connsiteX673" fmla="*/ 456396 w 860554"/>
                <a:gd name="connsiteY673" fmla="*/ 873846 h 897926"/>
                <a:gd name="connsiteX674" fmla="*/ 458344 w 860554"/>
                <a:gd name="connsiteY674" fmla="*/ 871656 h 897926"/>
                <a:gd name="connsiteX675" fmla="*/ 457647 w 860554"/>
                <a:gd name="connsiteY675" fmla="*/ 870185 h 897926"/>
                <a:gd name="connsiteX676" fmla="*/ 456020 w 860554"/>
                <a:gd name="connsiteY676" fmla="*/ 868761 h 897926"/>
                <a:gd name="connsiteX677" fmla="*/ 453133 w 860554"/>
                <a:gd name="connsiteY677" fmla="*/ 867619 h 897926"/>
                <a:gd name="connsiteX678" fmla="*/ 450356 w 860554"/>
                <a:gd name="connsiteY678" fmla="*/ 865600 h 897926"/>
                <a:gd name="connsiteX679" fmla="*/ 447892 w 860554"/>
                <a:gd name="connsiteY679" fmla="*/ 863003 h 897926"/>
                <a:gd name="connsiteX680" fmla="*/ 446749 w 860554"/>
                <a:gd name="connsiteY680" fmla="*/ 860304 h 897926"/>
                <a:gd name="connsiteX681" fmla="*/ 445701 w 860554"/>
                <a:gd name="connsiteY681" fmla="*/ 857393 h 897926"/>
                <a:gd name="connsiteX682" fmla="*/ 444708 w 860554"/>
                <a:gd name="connsiteY682" fmla="*/ 855101 h 897926"/>
                <a:gd name="connsiteX683" fmla="*/ 444379 w 860554"/>
                <a:gd name="connsiteY683" fmla="*/ 854053 h 897926"/>
                <a:gd name="connsiteX684" fmla="*/ 443401 w 860554"/>
                <a:gd name="connsiteY684" fmla="*/ 853615 h 897926"/>
                <a:gd name="connsiteX685" fmla="*/ 441852 w 860554"/>
                <a:gd name="connsiteY685" fmla="*/ 852449 h 897926"/>
                <a:gd name="connsiteX686" fmla="*/ 440882 w 860554"/>
                <a:gd name="connsiteY686" fmla="*/ 851362 h 897926"/>
                <a:gd name="connsiteX687" fmla="*/ 439466 w 860554"/>
                <a:gd name="connsiteY687" fmla="*/ 850736 h 897926"/>
                <a:gd name="connsiteX688" fmla="*/ 436931 w 860554"/>
                <a:gd name="connsiteY688" fmla="*/ 850055 h 897926"/>
                <a:gd name="connsiteX689" fmla="*/ 434294 w 860554"/>
                <a:gd name="connsiteY689" fmla="*/ 848859 h 897926"/>
                <a:gd name="connsiteX690" fmla="*/ 431017 w 860554"/>
                <a:gd name="connsiteY690" fmla="*/ 846026 h 897926"/>
                <a:gd name="connsiteX691" fmla="*/ 428654 w 860554"/>
                <a:gd name="connsiteY691" fmla="*/ 842889 h 897926"/>
                <a:gd name="connsiteX692" fmla="*/ 427488 w 860554"/>
                <a:gd name="connsiteY692" fmla="*/ 840816 h 897926"/>
                <a:gd name="connsiteX693" fmla="*/ 426244 w 860554"/>
                <a:gd name="connsiteY693" fmla="*/ 839360 h 897926"/>
                <a:gd name="connsiteX694" fmla="*/ 419477 w 860554"/>
                <a:gd name="connsiteY694" fmla="*/ 836951 h 897926"/>
                <a:gd name="connsiteX695" fmla="*/ 416402 w 860554"/>
                <a:gd name="connsiteY695" fmla="*/ 834080 h 897926"/>
                <a:gd name="connsiteX696" fmla="*/ 415190 w 860554"/>
                <a:gd name="connsiteY696" fmla="*/ 834979 h 897926"/>
                <a:gd name="connsiteX697" fmla="*/ 413382 w 860554"/>
                <a:gd name="connsiteY697" fmla="*/ 834103 h 897926"/>
                <a:gd name="connsiteX698" fmla="*/ 411599 w 860554"/>
                <a:gd name="connsiteY698" fmla="*/ 832727 h 897926"/>
                <a:gd name="connsiteX699" fmla="*/ 411067 w 860554"/>
                <a:gd name="connsiteY699" fmla="*/ 831663 h 897926"/>
                <a:gd name="connsiteX700" fmla="*/ 410316 w 860554"/>
                <a:gd name="connsiteY700" fmla="*/ 830575 h 897926"/>
                <a:gd name="connsiteX701" fmla="*/ 409611 w 860554"/>
                <a:gd name="connsiteY701" fmla="*/ 829331 h 897926"/>
                <a:gd name="connsiteX702" fmla="*/ 409158 w 860554"/>
                <a:gd name="connsiteY702" fmla="*/ 828142 h 897926"/>
                <a:gd name="connsiteX703" fmla="*/ 407327 w 860554"/>
                <a:gd name="connsiteY703" fmla="*/ 826053 h 897926"/>
                <a:gd name="connsiteX704" fmla="*/ 404957 w 860554"/>
                <a:gd name="connsiteY704" fmla="*/ 823800 h 897926"/>
                <a:gd name="connsiteX705" fmla="*/ 403955 w 860554"/>
                <a:gd name="connsiteY705" fmla="*/ 823158 h 897926"/>
                <a:gd name="connsiteX706" fmla="*/ 403423 w 860554"/>
                <a:gd name="connsiteY706" fmla="*/ 823346 h 897926"/>
                <a:gd name="connsiteX707" fmla="*/ 402915 w 860554"/>
                <a:gd name="connsiteY707" fmla="*/ 824207 h 897926"/>
                <a:gd name="connsiteX708" fmla="*/ 402586 w 860554"/>
                <a:gd name="connsiteY708" fmla="*/ 825044 h 897926"/>
                <a:gd name="connsiteX709" fmla="*/ 401694 w 860554"/>
                <a:gd name="connsiteY709" fmla="*/ 825599 h 897926"/>
                <a:gd name="connsiteX710" fmla="*/ 400591 w 860554"/>
                <a:gd name="connsiteY710" fmla="*/ 826632 h 897926"/>
                <a:gd name="connsiteX711" fmla="*/ 399457 w 860554"/>
                <a:gd name="connsiteY711" fmla="*/ 827899 h 897926"/>
                <a:gd name="connsiteX712" fmla="*/ 398009 w 860554"/>
                <a:gd name="connsiteY712" fmla="*/ 828736 h 897926"/>
                <a:gd name="connsiteX713" fmla="*/ 396288 w 860554"/>
                <a:gd name="connsiteY713" fmla="*/ 829026 h 897926"/>
                <a:gd name="connsiteX714" fmla="*/ 395130 w 860554"/>
                <a:gd name="connsiteY714" fmla="*/ 828987 h 897926"/>
                <a:gd name="connsiteX715" fmla="*/ 394896 w 860554"/>
                <a:gd name="connsiteY715" fmla="*/ 828486 h 897926"/>
                <a:gd name="connsiteX716" fmla="*/ 394833 w 860554"/>
                <a:gd name="connsiteY716" fmla="*/ 826757 h 897926"/>
                <a:gd name="connsiteX717" fmla="*/ 395263 w 860554"/>
                <a:gd name="connsiteY717" fmla="*/ 822822 h 897926"/>
                <a:gd name="connsiteX718" fmla="*/ 394262 w 860554"/>
                <a:gd name="connsiteY718" fmla="*/ 821304 h 897926"/>
                <a:gd name="connsiteX719" fmla="*/ 392924 w 860554"/>
                <a:gd name="connsiteY719" fmla="*/ 819677 h 897926"/>
                <a:gd name="connsiteX720" fmla="*/ 391383 w 860554"/>
                <a:gd name="connsiteY720" fmla="*/ 817510 h 897926"/>
                <a:gd name="connsiteX721" fmla="*/ 386313 w 860554"/>
                <a:gd name="connsiteY721" fmla="*/ 812917 h 897926"/>
                <a:gd name="connsiteX722" fmla="*/ 379405 w 860554"/>
                <a:gd name="connsiteY722" fmla="*/ 806322 h 897926"/>
                <a:gd name="connsiteX723" fmla="*/ 376964 w 860554"/>
                <a:gd name="connsiteY723" fmla="*/ 804312 h 897926"/>
                <a:gd name="connsiteX724" fmla="*/ 374672 w 860554"/>
                <a:gd name="connsiteY724" fmla="*/ 804155 h 897926"/>
                <a:gd name="connsiteX725" fmla="*/ 372576 w 860554"/>
                <a:gd name="connsiteY725" fmla="*/ 804382 h 897926"/>
                <a:gd name="connsiteX726" fmla="*/ 370643 w 860554"/>
                <a:gd name="connsiteY726" fmla="*/ 805250 h 897926"/>
                <a:gd name="connsiteX727" fmla="*/ 369180 w 860554"/>
                <a:gd name="connsiteY727" fmla="*/ 808294 h 897926"/>
                <a:gd name="connsiteX728" fmla="*/ 368578 w 860554"/>
                <a:gd name="connsiteY728" fmla="*/ 808763 h 897926"/>
                <a:gd name="connsiteX729" fmla="*/ 364854 w 860554"/>
                <a:gd name="connsiteY729" fmla="*/ 808700 h 897926"/>
                <a:gd name="connsiteX730" fmla="*/ 361153 w 860554"/>
                <a:gd name="connsiteY730" fmla="*/ 808208 h 897926"/>
                <a:gd name="connsiteX731" fmla="*/ 359909 w 860554"/>
                <a:gd name="connsiteY731" fmla="*/ 806353 h 897926"/>
                <a:gd name="connsiteX732" fmla="*/ 360895 w 860554"/>
                <a:gd name="connsiteY732" fmla="*/ 805149 h 897926"/>
                <a:gd name="connsiteX733" fmla="*/ 364377 w 860554"/>
                <a:gd name="connsiteY733" fmla="*/ 802473 h 897926"/>
                <a:gd name="connsiteX734" fmla="*/ 366301 w 860554"/>
                <a:gd name="connsiteY734" fmla="*/ 800087 h 897926"/>
                <a:gd name="connsiteX735" fmla="*/ 366669 w 860554"/>
                <a:gd name="connsiteY735" fmla="*/ 797998 h 897926"/>
                <a:gd name="connsiteX736" fmla="*/ 368335 w 860554"/>
                <a:gd name="connsiteY736" fmla="*/ 796121 h 897926"/>
                <a:gd name="connsiteX737" fmla="*/ 371308 w 860554"/>
                <a:gd name="connsiteY737" fmla="*/ 794462 h 897926"/>
                <a:gd name="connsiteX738" fmla="*/ 374617 w 860554"/>
                <a:gd name="connsiteY738" fmla="*/ 791411 h 897926"/>
                <a:gd name="connsiteX739" fmla="*/ 378263 w 860554"/>
                <a:gd name="connsiteY739" fmla="*/ 786967 h 897926"/>
                <a:gd name="connsiteX740" fmla="*/ 380485 w 860554"/>
                <a:gd name="connsiteY740" fmla="*/ 783697 h 897926"/>
                <a:gd name="connsiteX741" fmla="*/ 381267 w 860554"/>
                <a:gd name="connsiteY741" fmla="*/ 781585 h 897926"/>
                <a:gd name="connsiteX742" fmla="*/ 382699 w 860554"/>
                <a:gd name="connsiteY742" fmla="*/ 779957 h 897926"/>
                <a:gd name="connsiteX743" fmla="*/ 384780 w 860554"/>
                <a:gd name="connsiteY743" fmla="*/ 778815 h 897926"/>
                <a:gd name="connsiteX744" fmla="*/ 386595 w 860554"/>
                <a:gd name="connsiteY744" fmla="*/ 776437 h 897926"/>
                <a:gd name="connsiteX745" fmla="*/ 388152 w 860554"/>
                <a:gd name="connsiteY745" fmla="*/ 772822 h 897926"/>
                <a:gd name="connsiteX746" fmla="*/ 390272 w 860554"/>
                <a:gd name="connsiteY746" fmla="*/ 769951 h 897926"/>
                <a:gd name="connsiteX747" fmla="*/ 392963 w 860554"/>
                <a:gd name="connsiteY747" fmla="*/ 767823 h 897926"/>
                <a:gd name="connsiteX748" fmla="*/ 394473 w 860554"/>
                <a:gd name="connsiteY748" fmla="*/ 766055 h 897926"/>
                <a:gd name="connsiteX749" fmla="*/ 394794 w 860554"/>
                <a:gd name="connsiteY749" fmla="*/ 764655 h 897926"/>
                <a:gd name="connsiteX750" fmla="*/ 395553 w 860554"/>
                <a:gd name="connsiteY750" fmla="*/ 763763 h 897926"/>
                <a:gd name="connsiteX751" fmla="*/ 396758 w 860554"/>
                <a:gd name="connsiteY751" fmla="*/ 763372 h 897926"/>
                <a:gd name="connsiteX752" fmla="*/ 397337 w 860554"/>
                <a:gd name="connsiteY752" fmla="*/ 762636 h 897926"/>
                <a:gd name="connsiteX753" fmla="*/ 397297 w 860554"/>
                <a:gd name="connsiteY753" fmla="*/ 761556 h 897926"/>
                <a:gd name="connsiteX754" fmla="*/ 397626 w 860554"/>
                <a:gd name="connsiteY754" fmla="*/ 760821 h 897926"/>
                <a:gd name="connsiteX755" fmla="*/ 398314 w 860554"/>
                <a:gd name="connsiteY755" fmla="*/ 760430 h 897926"/>
                <a:gd name="connsiteX756" fmla="*/ 399472 w 860554"/>
                <a:gd name="connsiteY756" fmla="*/ 760571 h 897926"/>
                <a:gd name="connsiteX757" fmla="*/ 401100 w 860554"/>
                <a:gd name="connsiteY757" fmla="*/ 761236 h 897926"/>
                <a:gd name="connsiteX758" fmla="*/ 402078 w 860554"/>
                <a:gd name="connsiteY758" fmla="*/ 761111 h 897926"/>
                <a:gd name="connsiteX759" fmla="*/ 402414 w 860554"/>
                <a:gd name="connsiteY759" fmla="*/ 760195 h 897926"/>
                <a:gd name="connsiteX760" fmla="*/ 401984 w 860554"/>
                <a:gd name="connsiteY760" fmla="*/ 759147 h 897926"/>
                <a:gd name="connsiteX761" fmla="*/ 400787 w 860554"/>
                <a:gd name="connsiteY761" fmla="*/ 757974 h 897926"/>
                <a:gd name="connsiteX762" fmla="*/ 401241 w 860554"/>
                <a:gd name="connsiteY762" fmla="*/ 756698 h 897926"/>
                <a:gd name="connsiteX763" fmla="*/ 404385 w 860554"/>
                <a:gd name="connsiteY763" fmla="*/ 754633 h 897926"/>
                <a:gd name="connsiteX764" fmla="*/ 406701 w 860554"/>
                <a:gd name="connsiteY764" fmla="*/ 753850 h 897926"/>
                <a:gd name="connsiteX765" fmla="*/ 408172 w 860554"/>
                <a:gd name="connsiteY765" fmla="*/ 752575 h 897926"/>
                <a:gd name="connsiteX766" fmla="*/ 409565 w 860554"/>
                <a:gd name="connsiteY766" fmla="*/ 750549 h 897926"/>
                <a:gd name="connsiteX767" fmla="*/ 411826 w 860554"/>
                <a:gd name="connsiteY767" fmla="*/ 749141 h 897926"/>
                <a:gd name="connsiteX768" fmla="*/ 414947 w 860554"/>
                <a:gd name="connsiteY768" fmla="*/ 748343 h 897926"/>
                <a:gd name="connsiteX769" fmla="*/ 415776 w 860554"/>
                <a:gd name="connsiteY769" fmla="*/ 747584 h 897926"/>
                <a:gd name="connsiteX770" fmla="*/ 415659 w 860554"/>
                <a:gd name="connsiteY770" fmla="*/ 746606 h 897926"/>
                <a:gd name="connsiteX771" fmla="*/ 416301 w 860554"/>
                <a:gd name="connsiteY771" fmla="*/ 745902 h 897926"/>
                <a:gd name="connsiteX772" fmla="*/ 418147 w 860554"/>
                <a:gd name="connsiteY772" fmla="*/ 745393 h 897926"/>
                <a:gd name="connsiteX773" fmla="*/ 419148 w 860554"/>
                <a:gd name="connsiteY773" fmla="*/ 744439 h 897926"/>
                <a:gd name="connsiteX774" fmla="*/ 419313 w 860554"/>
                <a:gd name="connsiteY774" fmla="*/ 743039 h 897926"/>
                <a:gd name="connsiteX775" fmla="*/ 419907 w 860554"/>
                <a:gd name="connsiteY775" fmla="*/ 741740 h 897926"/>
                <a:gd name="connsiteX776" fmla="*/ 420932 w 860554"/>
                <a:gd name="connsiteY776" fmla="*/ 740543 h 897926"/>
                <a:gd name="connsiteX777" fmla="*/ 422074 w 860554"/>
                <a:gd name="connsiteY777" fmla="*/ 740097 h 897926"/>
                <a:gd name="connsiteX778" fmla="*/ 423334 w 860554"/>
                <a:gd name="connsiteY778" fmla="*/ 740402 h 897926"/>
                <a:gd name="connsiteX779" fmla="*/ 424515 w 860554"/>
                <a:gd name="connsiteY779" fmla="*/ 739948 h 897926"/>
                <a:gd name="connsiteX780" fmla="*/ 425626 w 860554"/>
                <a:gd name="connsiteY780" fmla="*/ 738735 h 897926"/>
                <a:gd name="connsiteX781" fmla="*/ 426956 w 860554"/>
                <a:gd name="connsiteY781" fmla="*/ 738172 h 897926"/>
                <a:gd name="connsiteX782" fmla="*/ 428505 w 860554"/>
                <a:gd name="connsiteY782" fmla="*/ 738251 h 897926"/>
                <a:gd name="connsiteX783" fmla="*/ 429303 w 860554"/>
                <a:gd name="connsiteY783" fmla="*/ 737984 h 897926"/>
                <a:gd name="connsiteX784" fmla="*/ 431963 w 860554"/>
                <a:gd name="connsiteY784" fmla="*/ 737421 h 897926"/>
                <a:gd name="connsiteX785" fmla="*/ 433434 w 860554"/>
                <a:gd name="connsiteY785" fmla="*/ 736404 h 897926"/>
                <a:gd name="connsiteX786" fmla="*/ 434639 w 860554"/>
                <a:gd name="connsiteY786" fmla="*/ 734128 h 897926"/>
                <a:gd name="connsiteX787" fmla="*/ 435710 w 860554"/>
                <a:gd name="connsiteY787" fmla="*/ 733251 h 897926"/>
                <a:gd name="connsiteX788" fmla="*/ 436649 w 860554"/>
                <a:gd name="connsiteY788" fmla="*/ 733760 h 897926"/>
                <a:gd name="connsiteX789" fmla="*/ 438269 w 860554"/>
                <a:gd name="connsiteY789" fmla="*/ 733001 h 897926"/>
                <a:gd name="connsiteX790" fmla="*/ 440569 w 860554"/>
                <a:gd name="connsiteY790" fmla="*/ 730975 h 897926"/>
                <a:gd name="connsiteX791" fmla="*/ 441007 w 860554"/>
                <a:gd name="connsiteY791" fmla="*/ 730936 h 897926"/>
                <a:gd name="connsiteX792" fmla="*/ 442705 w 860554"/>
                <a:gd name="connsiteY792" fmla="*/ 729989 h 897926"/>
                <a:gd name="connsiteX793" fmla="*/ 444457 w 860554"/>
                <a:gd name="connsiteY793" fmla="*/ 726484 h 897926"/>
                <a:gd name="connsiteX794" fmla="*/ 445357 w 860554"/>
                <a:gd name="connsiteY794" fmla="*/ 724145 h 897926"/>
                <a:gd name="connsiteX795" fmla="*/ 445146 w 860554"/>
                <a:gd name="connsiteY795" fmla="*/ 722228 h 897926"/>
                <a:gd name="connsiteX796" fmla="*/ 444567 w 860554"/>
                <a:gd name="connsiteY796" fmla="*/ 720859 h 897926"/>
                <a:gd name="connsiteX797" fmla="*/ 444762 w 860554"/>
                <a:gd name="connsiteY797" fmla="*/ 718848 h 897926"/>
                <a:gd name="connsiteX798" fmla="*/ 445341 w 860554"/>
                <a:gd name="connsiteY798" fmla="*/ 713396 h 897926"/>
                <a:gd name="connsiteX799" fmla="*/ 445498 w 860554"/>
                <a:gd name="connsiteY799" fmla="*/ 711166 h 897926"/>
                <a:gd name="connsiteX800" fmla="*/ 446429 w 860554"/>
                <a:gd name="connsiteY800" fmla="*/ 709617 h 897926"/>
                <a:gd name="connsiteX801" fmla="*/ 446366 w 860554"/>
                <a:gd name="connsiteY801" fmla="*/ 708083 h 897926"/>
                <a:gd name="connsiteX802" fmla="*/ 444708 w 860554"/>
                <a:gd name="connsiteY802" fmla="*/ 704641 h 897926"/>
                <a:gd name="connsiteX803" fmla="*/ 443033 w 860554"/>
                <a:gd name="connsiteY803" fmla="*/ 701621 h 897926"/>
                <a:gd name="connsiteX804" fmla="*/ 442134 w 860554"/>
                <a:gd name="connsiteY804" fmla="*/ 696513 h 897926"/>
                <a:gd name="connsiteX805" fmla="*/ 441539 w 860554"/>
                <a:gd name="connsiteY805" fmla="*/ 694572 h 897926"/>
                <a:gd name="connsiteX806" fmla="*/ 440146 w 860554"/>
                <a:gd name="connsiteY806" fmla="*/ 694056 h 897926"/>
                <a:gd name="connsiteX807" fmla="*/ 438879 w 860554"/>
                <a:gd name="connsiteY807" fmla="*/ 692366 h 897926"/>
                <a:gd name="connsiteX808" fmla="*/ 437283 w 860554"/>
                <a:gd name="connsiteY808" fmla="*/ 692217 h 897926"/>
                <a:gd name="connsiteX809" fmla="*/ 436532 w 860554"/>
                <a:gd name="connsiteY809" fmla="*/ 691568 h 897926"/>
                <a:gd name="connsiteX810" fmla="*/ 435757 w 860554"/>
                <a:gd name="connsiteY810" fmla="*/ 691036 h 897926"/>
                <a:gd name="connsiteX811" fmla="*/ 434623 w 860554"/>
                <a:gd name="connsiteY811" fmla="*/ 691193 h 897926"/>
                <a:gd name="connsiteX812" fmla="*/ 433653 w 860554"/>
                <a:gd name="connsiteY812" fmla="*/ 692178 h 897926"/>
                <a:gd name="connsiteX813" fmla="*/ 431861 w 860554"/>
                <a:gd name="connsiteY813" fmla="*/ 692210 h 897926"/>
                <a:gd name="connsiteX814" fmla="*/ 430727 w 860554"/>
                <a:gd name="connsiteY814" fmla="*/ 692617 h 897926"/>
                <a:gd name="connsiteX815" fmla="*/ 429397 w 860554"/>
                <a:gd name="connsiteY815" fmla="*/ 693493 h 897926"/>
                <a:gd name="connsiteX816" fmla="*/ 428130 w 860554"/>
                <a:gd name="connsiteY816" fmla="*/ 693094 h 897926"/>
                <a:gd name="connsiteX817" fmla="*/ 427332 w 860554"/>
                <a:gd name="connsiteY817" fmla="*/ 692319 h 897926"/>
                <a:gd name="connsiteX818" fmla="*/ 425618 w 860554"/>
                <a:gd name="connsiteY818" fmla="*/ 692312 h 897926"/>
                <a:gd name="connsiteX819" fmla="*/ 425736 w 860554"/>
                <a:gd name="connsiteY819" fmla="*/ 688846 h 897926"/>
                <a:gd name="connsiteX820" fmla="*/ 428756 w 860554"/>
                <a:gd name="connsiteY820" fmla="*/ 683714 h 897926"/>
                <a:gd name="connsiteX821" fmla="*/ 429569 w 860554"/>
                <a:gd name="connsiteY821" fmla="*/ 681327 h 897926"/>
                <a:gd name="connsiteX822" fmla="*/ 429178 w 860554"/>
                <a:gd name="connsiteY822" fmla="*/ 679974 h 897926"/>
                <a:gd name="connsiteX823" fmla="*/ 430078 w 860554"/>
                <a:gd name="connsiteY823" fmla="*/ 675209 h 897926"/>
                <a:gd name="connsiteX824" fmla="*/ 432276 w 860554"/>
                <a:gd name="connsiteY824" fmla="*/ 667057 h 897926"/>
                <a:gd name="connsiteX825" fmla="*/ 432980 w 860554"/>
                <a:gd name="connsiteY825" fmla="*/ 661730 h 897926"/>
                <a:gd name="connsiteX826" fmla="*/ 432182 w 860554"/>
                <a:gd name="connsiteY826" fmla="*/ 659218 h 897926"/>
                <a:gd name="connsiteX827" fmla="*/ 432159 w 860554"/>
                <a:gd name="connsiteY827" fmla="*/ 657466 h 897926"/>
                <a:gd name="connsiteX828" fmla="*/ 433293 w 860554"/>
                <a:gd name="connsiteY828" fmla="*/ 655979 h 897926"/>
                <a:gd name="connsiteX829" fmla="*/ 433841 w 860554"/>
                <a:gd name="connsiteY829" fmla="*/ 655534 h 897926"/>
                <a:gd name="connsiteX830" fmla="*/ 431009 w 860554"/>
                <a:gd name="connsiteY830" fmla="*/ 653718 h 897926"/>
                <a:gd name="connsiteX831" fmla="*/ 429483 w 860554"/>
                <a:gd name="connsiteY831" fmla="*/ 652060 h 897926"/>
                <a:gd name="connsiteX832" fmla="*/ 427527 w 860554"/>
                <a:gd name="connsiteY832" fmla="*/ 650878 h 897926"/>
                <a:gd name="connsiteX833" fmla="*/ 425423 w 860554"/>
                <a:gd name="connsiteY833" fmla="*/ 649932 h 897926"/>
                <a:gd name="connsiteX834" fmla="*/ 424406 w 860554"/>
                <a:gd name="connsiteY834" fmla="*/ 650331 h 897926"/>
                <a:gd name="connsiteX835" fmla="*/ 423318 w 860554"/>
                <a:gd name="connsiteY835" fmla="*/ 650878 h 897926"/>
                <a:gd name="connsiteX836" fmla="*/ 421214 w 860554"/>
                <a:gd name="connsiteY836" fmla="*/ 651747 h 897926"/>
                <a:gd name="connsiteX837" fmla="*/ 418820 w 860554"/>
                <a:gd name="connsiteY837" fmla="*/ 653249 h 897926"/>
                <a:gd name="connsiteX838" fmla="*/ 417584 w 860554"/>
                <a:gd name="connsiteY838" fmla="*/ 653796 h 897926"/>
                <a:gd name="connsiteX839" fmla="*/ 415401 w 860554"/>
                <a:gd name="connsiteY839" fmla="*/ 654352 h 897926"/>
                <a:gd name="connsiteX840" fmla="*/ 412937 w 860554"/>
                <a:gd name="connsiteY840" fmla="*/ 654829 h 897926"/>
                <a:gd name="connsiteX841" fmla="*/ 410902 w 860554"/>
                <a:gd name="connsiteY841" fmla="*/ 654517 h 897926"/>
                <a:gd name="connsiteX842" fmla="*/ 409158 w 860554"/>
                <a:gd name="connsiteY842" fmla="*/ 654196 h 897926"/>
                <a:gd name="connsiteX843" fmla="*/ 408062 w 860554"/>
                <a:gd name="connsiteY843" fmla="*/ 653249 h 897926"/>
                <a:gd name="connsiteX844" fmla="*/ 407483 w 860554"/>
                <a:gd name="connsiteY844" fmla="*/ 651191 h 897926"/>
                <a:gd name="connsiteX845" fmla="*/ 407483 w 860554"/>
                <a:gd name="connsiteY845" fmla="*/ 649455 h 897926"/>
                <a:gd name="connsiteX846" fmla="*/ 407124 w 860554"/>
                <a:gd name="connsiteY846" fmla="*/ 646936 h 897926"/>
                <a:gd name="connsiteX847" fmla="*/ 405817 w 860554"/>
                <a:gd name="connsiteY847" fmla="*/ 645512 h 897926"/>
                <a:gd name="connsiteX848" fmla="*/ 405379 w 860554"/>
                <a:gd name="connsiteY848" fmla="*/ 644408 h 897926"/>
                <a:gd name="connsiteX849" fmla="*/ 405309 w 860554"/>
                <a:gd name="connsiteY849" fmla="*/ 643071 h 897926"/>
                <a:gd name="connsiteX850" fmla="*/ 405457 w 860554"/>
                <a:gd name="connsiteY850" fmla="*/ 641576 h 897926"/>
                <a:gd name="connsiteX851" fmla="*/ 405817 w 860554"/>
                <a:gd name="connsiteY851" fmla="*/ 640473 h 897926"/>
                <a:gd name="connsiteX852" fmla="*/ 405598 w 860554"/>
                <a:gd name="connsiteY852" fmla="*/ 639136 h 897926"/>
                <a:gd name="connsiteX853" fmla="*/ 405019 w 860554"/>
                <a:gd name="connsiteY853" fmla="*/ 638189 h 897926"/>
                <a:gd name="connsiteX854" fmla="*/ 405168 w 860554"/>
                <a:gd name="connsiteY854" fmla="*/ 636538 h 897926"/>
                <a:gd name="connsiteX855" fmla="*/ 404878 w 860554"/>
                <a:gd name="connsiteY855" fmla="*/ 634254 h 897926"/>
                <a:gd name="connsiteX856" fmla="*/ 404010 w 860554"/>
                <a:gd name="connsiteY856" fmla="*/ 632838 h 897926"/>
                <a:gd name="connsiteX857" fmla="*/ 403572 w 860554"/>
                <a:gd name="connsiteY857" fmla="*/ 631195 h 897926"/>
                <a:gd name="connsiteX858" fmla="*/ 403572 w 860554"/>
                <a:gd name="connsiteY858" fmla="*/ 629552 h 897926"/>
                <a:gd name="connsiteX859" fmla="*/ 402923 w 860554"/>
                <a:gd name="connsiteY859" fmla="*/ 627909 h 897926"/>
                <a:gd name="connsiteX860" fmla="*/ 402852 w 860554"/>
                <a:gd name="connsiteY860" fmla="*/ 626109 h 897926"/>
                <a:gd name="connsiteX861" fmla="*/ 403431 w 860554"/>
                <a:gd name="connsiteY861" fmla="*/ 624467 h 897926"/>
                <a:gd name="connsiteX862" fmla="*/ 403650 w 860554"/>
                <a:gd name="connsiteY862" fmla="*/ 622824 h 897926"/>
                <a:gd name="connsiteX863" fmla="*/ 403001 w 860554"/>
                <a:gd name="connsiteY863" fmla="*/ 621650 h 897926"/>
                <a:gd name="connsiteX864" fmla="*/ 401765 w 860554"/>
                <a:gd name="connsiteY864" fmla="*/ 620946 h 897926"/>
                <a:gd name="connsiteX865" fmla="*/ 400818 w 860554"/>
                <a:gd name="connsiteY865" fmla="*/ 619069 h 897926"/>
                <a:gd name="connsiteX866" fmla="*/ 400669 w 860554"/>
                <a:gd name="connsiteY866" fmla="*/ 616643 h 897926"/>
                <a:gd name="connsiteX867" fmla="*/ 399652 w 860554"/>
                <a:gd name="connsiteY867" fmla="*/ 615321 h 897926"/>
                <a:gd name="connsiteX868" fmla="*/ 398565 w 860554"/>
                <a:gd name="connsiteY868" fmla="*/ 614226 h 897926"/>
                <a:gd name="connsiteX869" fmla="*/ 397329 w 860554"/>
                <a:gd name="connsiteY869" fmla="*/ 614226 h 897926"/>
                <a:gd name="connsiteX870" fmla="*/ 395443 w 860554"/>
                <a:gd name="connsiteY870" fmla="*/ 613600 h 897926"/>
                <a:gd name="connsiteX871" fmla="*/ 393777 w 860554"/>
                <a:gd name="connsiteY871" fmla="*/ 613678 h 897926"/>
                <a:gd name="connsiteX872" fmla="*/ 391086 w 860554"/>
                <a:gd name="connsiteY872" fmla="*/ 613600 h 897926"/>
                <a:gd name="connsiteX873" fmla="*/ 389849 w 860554"/>
                <a:gd name="connsiteY873" fmla="*/ 613209 h 897926"/>
                <a:gd name="connsiteX874" fmla="*/ 389200 w 860554"/>
                <a:gd name="connsiteY874" fmla="*/ 612356 h 897926"/>
                <a:gd name="connsiteX875" fmla="*/ 387534 w 860554"/>
                <a:gd name="connsiteY875" fmla="*/ 611190 h 897926"/>
                <a:gd name="connsiteX876" fmla="*/ 386587 w 860554"/>
                <a:gd name="connsiteY876" fmla="*/ 609164 h 897926"/>
                <a:gd name="connsiteX877" fmla="*/ 385429 w 860554"/>
                <a:gd name="connsiteY877" fmla="*/ 608773 h 897926"/>
                <a:gd name="connsiteX878" fmla="*/ 383755 w 860554"/>
                <a:gd name="connsiteY878" fmla="*/ 609399 h 897926"/>
                <a:gd name="connsiteX879" fmla="*/ 383176 w 860554"/>
                <a:gd name="connsiteY879" fmla="*/ 610181 h 897926"/>
                <a:gd name="connsiteX880" fmla="*/ 382527 w 860554"/>
                <a:gd name="connsiteY880" fmla="*/ 611276 h 897926"/>
                <a:gd name="connsiteX881" fmla="*/ 381369 w 860554"/>
                <a:gd name="connsiteY881" fmla="*/ 612528 h 897926"/>
                <a:gd name="connsiteX882" fmla="*/ 379843 w 860554"/>
                <a:gd name="connsiteY882" fmla="*/ 612450 h 897926"/>
                <a:gd name="connsiteX883" fmla="*/ 378247 w 860554"/>
                <a:gd name="connsiteY883" fmla="*/ 613154 h 897926"/>
                <a:gd name="connsiteX884" fmla="*/ 376722 w 860554"/>
                <a:gd name="connsiteY884" fmla="*/ 613232 h 897926"/>
                <a:gd name="connsiteX885" fmla="*/ 374688 w 860554"/>
                <a:gd name="connsiteY885" fmla="*/ 613389 h 897926"/>
                <a:gd name="connsiteX886" fmla="*/ 372654 w 860554"/>
                <a:gd name="connsiteY886" fmla="*/ 612763 h 897926"/>
                <a:gd name="connsiteX887" fmla="*/ 370189 w 860554"/>
                <a:gd name="connsiteY887" fmla="*/ 612059 h 897926"/>
                <a:gd name="connsiteX888" fmla="*/ 368077 w 860554"/>
                <a:gd name="connsiteY888" fmla="*/ 611589 h 897926"/>
                <a:gd name="connsiteX889" fmla="*/ 366043 w 860554"/>
                <a:gd name="connsiteY889" fmla="*/ 612059 h 897926"/>
                <a:gd name="connsiteX890" fmla="*/ 364666 w 860554"/>
                <a:gd name="connsiteY890" fmla="*/ 611667 h 897926"/>
                <a:gd name="connsiteX891" fmla="*/ 362851 w 860554"/>
                <a:gd name="connsiteY891" fmla="*/ 611433 h 897926"/>
                <a:gd name="connsiteX892" fmla="*/ 360817 w 860554"/>
                <a:gd name="connsiteY892" fmla="*/ 611276 h 897926"/>
                <a:gd name="connsiteX893" fmla="*/ 359221 w 860554"/>
                <a:gd name="connsiteY893" fmla="*/ 610025 h 897926"/>
                <a:gd name="connsiteX894" fmla="*/ 357476 w 860554"/>
                <a:gd name="connsiteY894" fmla="*/ 609328 h 897926"/>
                <a:gd name="connsiteX895" fmla="*/ 356529 w 860554"/>
                <a:gd name="connsiteY895" fmla="*/ 609563 h 897926"/>
                <a:gd name="connsiteX896" fmla="*/ 355293 w 860554"/>
                <a:gd name="connsiteY896" fmla="*/ 610345 h 897926"/>
                <a:gd name="connsiteX897" fmla="*/ 353987 w 860554"/>
                <a:gd name="connsiteY897" fmla="*/ 610189 h 897926"/>
                <a:gd name="connsiteX898" fmla="*/ 352313 w 860554"/>
                <a:gd name="connsiteY898" fmla="*/ 609563 h 897926"/>
                <a:gd name="connsiteX899" fmla="*/ 351663 w 860554"/>
                <a:gd name="connsiteY899" fmla="*/ 608084 h 897926"/>
                <a:gd name="connsiteX900" fmla="*/ 351812 w 860554"/>
                <a:gd name="connsiteY900" fmla="*/ 607145 h 897926"/>
                <a:gd name="connsiteX901" fmla="*/ 352172 w 860554"/>
                <a:gd name="connsiteY901" fmla="*/ 606206 h 897926"/>
                <a:gd name="connsiteX902" fmla="*/ 352821 w 860554"/>
                <a:gd name="connsiteY902" fmla="*/ 604885 h 897926"/>
                <a:gd name="connsiteX903" fmla="*/ 352461 w 860554"/>
                <a:gd name="connsiteY903" fmla="*/ 603484 h 897926"/>
                <a:gd name="connsiteX904" fmla="*/ 352610 w 860554"/>
                <a:gd name="connsiteY904" fmla="*/ 602240 h 897926"/>
                <a:gd name="connsiteX905" fmla="*/ 352899 w 860554"/>
                <a:gd name="connsiteY905" fmla="*/ 601153 h 897926"/>
                <a:gd name="connsiteX906" fmla="*/ 353189 w 860554"/>
                <a:gd name="connsiteY906" fmla="*/ 599909 h 897926"/>
                <a:gd name="connsiteX907" fmla="*/ 352970 w 860554"/>
                <a:gd name="connsiteY907" fmla="*/ 598743 h 897926"/>
                <a:gd name="connsiteX908" fmla="*/ 352899 w 860554"/>
                <a:gd name="connsiteY908" fmla="*/ 597499 h 897926"/>
                <a:gd name="connsiteX909" fmla="*/ 352751 w 860554"/>
                <a:gd name="connsiteY909" fmla="*/ 596334 h 897926"/>
                <a:gd name="connsiteX910" fmla="*/ 352532 w 860554"/>
                <a:gd name="connsiteY910" fmla="*/ 595090 h 897926"/>
                <a:gd name="connsiteX911" fmla="*/ 353400 w 860554"/>
                <a:gd name="connsiteY911" fmla="*/ 593306 h 897926"/>
                <a:gd name="connsiteX912" fmla="*/ 354128 w 860554"/>
                <a:gd name="connsiteY912" fmla="*/ 591835 h 897926"/>
                <a:gd name="connsiteX913" fmla="*/ 353690 w 860554"/>
                <a:gd name="connsiteY913" fmla="*/ 590599 h 897926"/>
                <a:gd name="connsiteX914" fmla="*/ 353838 w 860554"/>
                <a:gd name="connsiteY914" fmla="*/ 589746 h 897926"/>
                <a:gd name="connsiteX915" fmla="*/ 354417 w 860554"/>
                <a:gd name="connsiteY915" fmla="*/ 588354 h 897926"/>
                <a:gd name="connsiteX916" fmla="*/ 355145 w 860554"/>
                <a:gd name="connsiteY916" fmla="*/ 586648 h 897926"/>
                <a:gd name="connsiteX917" fmla="*/ 355075 w 860554"/>
                <a:gd name="connsiteY917" fmla="*/ 583472 h 897926"/>
                <a:gd name="connsiteX918" fmla="*/ 354425 w 860554"/>
                <a:gd name="connsiteY918" fmla="*/ 581617 h 897926"/>
                <a:gd name="connsiteX919" fmla="*/ 353713 w 860554"/>
                <a:gd name="connsiteY919" fmla="*/ 581117 h 897926"/>
                <a:gd name="connsiteX920" fmla="*/ 353533 w 860554"/>
                <a:gd name="connsiteY920" fmla="*/ 580562 h 897926"/>
                <a:gd name="connsiteX921" fmla="*/ 353877 w 860554"/>
                <a:gd name="connsiteY921" fmla="*/ 579826 h 897926"/>
                <a:gd name="connsiteX922" fmla="*/ 353502 w 860554"/>
                <a:gd name="connsiteY922" fmla="*/ 579075 h 897926"/>
                <a:gd name="connsiteX923" fmla="*/ 353353 w 860554"/>
                <a:gd name="connsiteY923" fmla="*/ 578301 h 897926"/>
                <a:gd name="connsiteX924" fmla="*/ 353729 w 860554"/>
                <a:gd name="connsiteY924" fmla="*/ 577628 h 897926"/>
                <a:gd name="connsiteX925" fmla="*/ 353212 w 860554"/>
                <a:gd name="connsiteY925" fmla="*/ 576297 h 897926"/>
                <a:gd name="connsiteX926" fmla="*/ 352172 w 860554"/>
                <a:gd name="connsiteY926" fmla="*/ 575915 h 897926"/>
                <a:gd name="connsiteX927" fmla="*/ 351812 w 860554"/>
                <a:gd name="connsiteY927" fmla="*/ 575531 h 897926"/>
                <a:gd name="connsiteX928" fmla="*/ 351452 w 860554"/>
                <a:gd name="connsiteY928" fmla="*/ 574060 h 897926"/>
                <a:gd name="connsiteX929" fmla="*/ 351163 w 860554"/>
                <a:gd name="connsiteY929" fmla="*/ 572362 h 897926"/>
                <a:gd name="connsiteX930" fmla="*/ 351311 w 860554"/>
                <a:gd name="connsiteY930" fmla="*/ 571056 h 897926"/>
                <a:gd name="connsiteX931" fmla="*/ 350803 w 860554"/>
                <a:gd name="connsiteY931" fmla="*/ 569906 h 897926"/>
                <a:gd name="connsiteX932" fmla="*/ 350075 w 860554"/>
                <a:gd name="connsiteY932" fmla="*/ 569209 h 897926"/>
                <a:gd name="connsiteX933" fmla="*/ 349348 w 860554"/>
                <a:gd name="connsiteY933" fmla="*/ 567981 h 897926"/>
                <a:gd name="connsiteX934" fmla="*/ 348620 w 860554"/>
                <a:gd name="connsiteY934" fmla="*/ 567058 h 897926"/>
                <a:gd name="connsiteX935" fmla="*/ 348331 w 860554"/>
                <a:gd name="connsiteY935" fmla="*/ 565752 h 897926"/>
                <a:gd name="connsiteX936" fmla="*/ 347846 w 860554"/>
                <a:gd name="connsiteY936" fmla="*/ 564062 h 897926"/>
                <a:gd name="connsiteX937" fmla="*/ 349293 w 860554"/>
                <a:gd name="connsiteY937" fmla="*/ 563749 h 897926"/>
                <a:gd name="connsiteX938" fmla="*/ 349864 w 860554"/>
                <a:gd name="connsiteY938" fmla="*/ 562802 h 897926"/>
                <a:gd name="connsiteX939" fmla="*/ 350881 w 860554"/>
                <a:gd name="connsiteY939" fmla="*/ 561519 h 897926"/>
                <a:gd name="connsiteX940" fmla="*/ 352219 w 860554"/>
                <a:gd name="connsiteY940" fmla="*/ 561183 h 897926"/>
                <a:gd name="connsiteX941" fmla="*/ 353815 w 860554"/>
                <a:gd name="connsiteY941" fmla="*/ 560713 h 897926"/>
                <a:gd name="connsiteX942" fmla="*/ 354402 w 860554"/>
                <a:gd name="connsiteY942" fmla="*/ 559767 h 897926"/>
                <a:gd name="connsiteX943" fmla="*/ 350686 w 860554"/>
                <a:gd name="connsiteY943" fmla="*/ 556356 h 897926"/>
                <a:gd name="connsiteX944" fmla="*/ 348456 w 860554"/>
                <a:gd name="connsiteY944" fmla="*/ 554314 h 897926"/>
                <a:gd name="connsiteX945" fmla="*/ 349762 w 860554"/>
                <a:gd name="connsiteY945" fmla="*/ 551544 h 897926"/>
                <a:gd name="connsiteX946" fmla="*/ 351969 w 860554"/>
                <a:gd name="connsiteY946" fmla="*/ 546889 h 897926"/>
                <a:gd name="connsiteX947" fmla="*/ 354097 w 860554"/>
                <a:gd name="connsiteY947" fmla="*/ 542383 h 897926"/>
                <a:gd name="connsiteX948" fmla="*/ 355724 w 860554"/>
                <a:gd name="connsiteY948" fmla="*/ 538957 h 897926"/>
                <a:gd name="connsiteX949" fmla="*/ 356138 w 860554"/>
                <a:gd name="connsiteY949" fmla="*/ 538322 h 897926"/>
                <a:gd name="connsiteX950" fmla="*/ 357562 w 860554"/>
                <a:gd name="connsiteY950" fmla="*/ 538104 h 897926"/>
                <a:gd name="connsiteX951" fmla="*/ 357304 w 860554"/>
                <a:gd name="connsiteY951" fmla="*/ 536336 h 897926"/>
                <a:gd name="connsiteX952" fmla="*/ 357257 w 860554"/>
                <a:gd name="connsiteY952" fmla="*/ 535178 h 897926"/>
                <a:gd name="connsiteX953" fmla="*/ 356115 w 860554"/>
                <a:gd name="connsiteY953" fmla="*/ 535115 h 897926"/>
                <a:gd name="connsiteX954" fmla="*/ 357390 w 860554"/>
                <a:gd name="connsiteY954" fmla="*/ 530937 h 897926"/>
                <a:gd name="connsiteX955" fmla="*/ 359276 w 860554"/>
                <a:gd name="connsiteY955" fmla="*/ 524992 h 897926"/>
                <a:gd name="connsiteX956" fmla="*/ 360707 w 860554"/>
                <a:gd name="connsiteY956" fmla="*/ 520493 h 897926"/>
                <a:gd name="connsiteX957" fmla="*/ 361169 w 860554"/>
                <a:gd name="connsiteY957" fmla="*/ 519742 h 897926"/>
                <a:gd name="connsiteX958" fmla="*/ 362194 w 860554"/>
                <a:gd name="connsiteY958" fmla="*/ 519531 h 897926"/>
                <a:gd name="connsiteX959" fmla="*/ 362428 w 860554"/>
                <a:gd name="connsiteY959" fmla="*/ 519015 h 897926"/>
                <a:gd name="connsiteX960" fmla="*/ 361192 w 860554"/>
                <a:gd name="connsiteY960" fmla="*/ 518294 h 897926"/>
                <a:gd name="connsiteX961" fmla="*/ 360434 w 860554"/>
                <a:gd name="connsiteY961" fmla="*/ 516894 h 897926"/>
                <a:gd name="connsiteX962" fmla="*/ 358783 w 860554"/>
                <a:gd name="connsiteY962" fmla="*/ 512881 h 897926"/>
                <a:gd name="connsiteX963" fmla="*/ 356178 w 860554"/>
                <a:gd name="connsiteY963" fmla="*/ 506559 h 897926"/>
                <a:gd name="connsiteX964" fmla="*/ 355990 w 860554"/>
                <a:gd name="connsiteY964" fmla="*/ 504298 h 897926"/>
                <a:gd name="connsiteX965" fmla="*/ 355035 w 860554"/>
                <a:gd name="connsiteY965" fmla="*/ 502906 h 897926"/>
                <a:gd name="connsiteX966" fmla="*/ 353439 w 860554"/>
                <a:gd name="connsiteY966" fmla="*/ 503375 h 897926"/>
                <a:gd name="connsiteX967" fmla="*/ 351554 w 860554"/>
                <a:gd name="connsiteY967" fmla="*/ 502929 h 897926"/>
                <a:gd name="connsiteX968" fmla="*/ 346836 w 860554"/>
                <a:gd name="connsiteY968" fmla="*/ 499503 h 897926"/>
                <a:gd name="connsiteX969" fmla="*/ 343715 w 860554"/>
                <a:gd name="connsiteY969" fmla="*/ 497649 h 897926"/>
                <a:gd name="connsiteX970" fmla="*/ 342659 w 860554"/>
                <a:gd name="connsiteY970" fmla="*/ 496553 h 897926"/>
                <a:gd name="connsiteX971" fmla="*/ 342189 w 860554"/>
                <a:gd name="connsiteY971" fmla="*/ 493041 h 897926"/>
                <a:gd name="connsiteX972" fmla="*/ 341258 w 860554"/>
                <a:gd name="connsiteY972" fmla="*/ 489168 h 897926"/>
                <a:gd name="connsiteX973" fmla="*/ 340859 w 860554"/>
                <a:gd name="connsiteY973" fmla="*/ 484380 h 897926"/>
                <a:gd name="connsiteX974" fmla="*/ 341023 w 860554"/>
                <a:gd name="connsiteY974" fmla="*/ 483238 h 897926"/>
                <a:gd name="connsiteX975" fmla="*/ 343660 w 860554"/>
                <a:gd name="connsiteY975" fmla="*/ 479608 h 897926"/>
                <a:gd name="connsiteX976" fmla="*/ 343652 w 860554"/>
                <a:gd name="connsiteY976" fmla="*/ 477777 h 897926"/>
                <a:gd name="connsiteX977" fmla="*/ 343871 w 860554"/>
                <a:gd name="connsiteY977" fmla="*/ 476173 h 897926"/>
                <a:gd name="connsiteX978" fmla="*/ 343762 w 860554"/>
                <a:gd name="connsiteY978" fmla="*/ 474906 h 897926"/>
                <a:gd name="connsiteX979" fmla="*/ 343112 w 860554"/>
                <a:gd name="connsiteY979" fmla="*/ 474890 h 897926"/>
                <a:gd name="connsiteX980" fmla="*/ 342056 w 860554"/>
                <a:gd name="connsiteY980" fmla="*/ 475446 h 897926"/>
                <a:gd name="connsiteX981" fmla="*/ 340452 w 860554"/>
                <a:gd name="connsiteY981" fmla="*/ 475868 h 897926"/>
                <a:gd name="connsiteX982" fmla="*/ 339545 w 860554"/>
                <a:gd name="connsiteY982" fmla="*/ 475907 h 897926"/>
                <a:gd name="connsiteX983" fmla="*/ 330337 w 860554"/>
                <a:gd name="connsiteY983" fmla="*/ 475563 h 897926"/>
                <a:gd name="connsiteX984" fmla="*/ 319861 w 860554"/>
                <a:gd name="connsiteY984" fmla="*/ 475172 h 897926"/>
                <a:gd name="connsiteX985" fmla="*/ 311146 w 860554"/>
                <a:gd name="connsiteY985" fmla="*/ 474843 h 897926"/>
                <a:gd name="connsiteX986" fmla="*/ 303581 w 860554"/>
                <a:gd name="connsiteY986" fmla="*/ 474562 h 897926"/>
                <a:gd name="connsiteX987" fmla="*/ 303330 w 860554"/>
                <a:gd name="connsiteY987" fmla="*/ 471440 h 897926"/>
                <a:gd name="connsiteX988" fmla="*/ 302900 w 860554"/>
                <a:gd name="connsiteY988" fmla="*/ 466222 h 897926"/>
                <a:gd name="connsiteX989" fmla="*/ 302595 w 860554"/>
                <a:gd name="connsiteY989" fmla="*/ 462514 h 897926"/>
                <a:gd name="connsiteX990" fmla="*/ 302110 w 860554"/>
                <a:gd name="connsiteY990" fmla="*/ 456646 h 897926"/>
                <a:gd name="connsiteX991" fmla="*/ 299074 w 860554"/>
                <a:gd name="connsiteY991" fmla="*/ 452992 h 897926"/>
                <a:gd name="connsiteX992" fmla="*/ 295781 w 860554"/>
                <a:gd name="connsiteY992" fmla="*/ 449034 h 897926"/>
                <a:gd name="connsiteX993" fmla="*/ 294623 w 860554"/>
                <a:gd name="connsiteY993" fmla="*/ 448017 h 897926"/>
                <a:gd name="connsiteX994" fmla="*/ 298605 w 860554"/>
                <a:gd name="connsiteY994" fmla="*/ 447892 h 897926"/>
                <a:gd name="connsiteX995" fmla="*/ 301429 w 860554"/>
                <a:gd name="connsiteY995" fmla="*/ 447806 h 897926"/>
                <a:gd name="connsiteX996" fmla="*/ 300874 w 860554"/>
                <a:gd name="connsiteY996" fmla="*/ 437189 h 897926"/>
                <a:gd name="connsiteX997" fmla="*/ 300013 w 860554"/>
                <a:gd name="connsiteY997" fmla="*/ 436110 h 897926"/>
                <a:gd name="connsiteX998" fmla="*/ 299246 w 860554"/>
                <a:gd name="connsiteY998" fmla="*/ 432683 h 897926"/>
                <a:gd name="connsiteX999" fmla="*/ 298730 w 860554"/>
                <a:gd name="connsiteY999" fmla="*/ 430743 h 897926"/>
                <a:gd name="connsiteX1000" fmla="*/ 297330 w 860554"/>
                <a:gd name="connsiteY1000" fmla="*/ 429178 h 897926"/>
                <a:gd name="connsiteX1001" fmla="*/ 297009 w 860554"/>
                <a:gd name="connsiteY1001" fmla="*/ 427410 h 897926"/>
                <a:gd name="connsiteX1002" fmla="*/ 297267 w 860554"/>
                <a:gd name="connsiteY1002" fmla="*/ 426236 h 897926"/>
                <a:gd name="connsiteX1003" fmla="*/ 298034 w 860554"/>
                <a:gd name="connsiteY1003" fmla="*/ 425509 h 897926"/>
                <a:gd name="connsiteX1004" fmla="*/ 298542 w 860554"/>
                <a:gd name="connsiteY1004" fmla="*/ 423694 h 897926"/>
                <a:gd name="connsiteX1005" fmla="*/ 298159 w 860554"/>
                <a:gd name="connsiteY1005" fmla="*/ 421871 h 897926"/>
                <a:gd name="connsiteX1006" fmla="*/ 297330 w 860554"/>
                <a:gd name="connsiteY1006" fmla="*/ 420173 h 897926"/>
                <a:gd name="connsiteX1007" fmla="*/ 296313 w 860554"/>
                <a:gd name="connsiteY1007" fmla="*/ 418546 h 897926"/>
                <a:gd name="connsiteX1008" fmla="*/ 294365 w 860554"/>
                <a:gd name="connsiteY1008" fmla="*/ 417544 h 897926"/>
                <a:gd name="connsiteX1009" fmla="*/ 291579 w 860554"/>
                <a:gd name="connsiteY1009" fmla="*/ 415729 h 897926"/>
                <a:gd name="connsiteX1010" fmla="*/ 287355 w 860554"/>
                <a:gd name="connsiteY1010" fmla="*/ 413422 h 897926"/>
                <a:gd name="connsiteX1011" fmla="*/ 283787 w 860554"/>
                <a:gd name="connsiteY1011" fmla="*/ 411810 h 897926"/>
                <a:gd name="connsiteX1012" fmla="*/ 282645 w 860554"/>
                <a:gd name="connsiteY1012" fmla="*/ 412006 h 897926"/>
                <a:gd name="connsiteX1013" fmla="*/ 276339 w 860554"/>
                <a:gd name="connsiteY1013" fmla="*/ 412631 h 897926"/>
                <a:gd name="connsiteX1014" fmla="*/ 274243 w 860554"/>
                <a:gd name="connsiteY1014" fmla="*/ 412960 h 897926"/>
                <a:gd name="connsiteX1015" fmla="*/ 272834 w 860554"/>
                <a:gd name="connsiteY1015" fmla="*/ 412592 h 897926"/>
                <a:gd name="connsiteX1016" fmla="*/ 268133 w 860554"/>
                <a:gd name="connsiteY1016" fmla="*/ 412608 h 897926"/>
                <a:gd name="connsiteX1017" fmla="*/ 266286 w 860554"/>
                <a:gd name="connsiteY1017" fmla="*/ 411372 h 897926"/>
                <a:gd name="connsiteX1018" fmla="*/ 264737 w 860554"/>
                <a:gd name="connsiteY1018" fmla="*/ 409924 h 897926"/>
                <a:gd name="connsiteX1019" fmla="*/ 261444 w 860554"/>
                <a:gd name="connsiteY1019" fmla="*/ 406247 h 897926"/>
                <a:gd name="connsiteX1020" fmla="*/ 260935 w 860554"/>
                <a:gd name="connsiteY1020" fmla="*/ 404409 h 897926"/>
                <a:gd name="connsiteX1021" fmla="*/ 259660 w 860554"/>
                <a:gd name="connsiteY1021" fmla="*/ 403822 h 897926"/>
                <a:gd name="connsiteX1022" fmla="*/ 257727 w 860554"/>
                <a:gd name="connsiteY1022" fmla="*/ 404049 h 897926"/>
                <a:gd name="connsiteX1023" fmla="*/ 255771 w 860554"/>
                <a:gd name="connsiteY1023" fmla="*/ 403799 h 897926"/>
                <a:gd name="connsiteX1024" fmla="*/ 251985 w 860554"/>
                <a:gd name="connsiteY1024" fmla="*/ 402273 h 897926"/>
                <a:gd name="connsiteX1025" fmla="*/ 248433 w 860554"/>
                <a:gd name="connsiteY1025" fmla="*/ 400709 h 897926"/>
                <a:gd name="connsiteX1026" fmla="*/ 246712 w 860554"/>
                <a:gd name="connsiteY1026" fmla="*/ 400771 h 897926"/>
                <a:gd name="connsiteX1027" fmla="*/ 245186 w 860554"/>
                <a:gd name="connsiteY1027" fmla="*/ 399793 h 897926"/>
                <a:gd name="connsiteX1028" fmla="*/ 242487 w 860554"/>
                <a:gd name="connsiteY1028" fmla="*/ 397407 h 897926"/>
                <a:gd name="connsiteX1029" fmla="*/ 241228 w 860554"/>
                <a:gd name="connsiteY1029" fmla="*/ 396476 h 897926"/>
                <a:gd name="connsiteX1030" fmla="*/ 240657 w 860554"/>
                <a:gd name="connsiteY1030" fmla="*/ 395240 h 897926"/>
                <a:gd name="connsiteX1031" fmla="*/ 240085 w 860554"/>
                <a:gd name="connsiteY1031" fmla="*/ 393425 h 897926"/>
                <a:gd name="connsiteX1032" fmla="*/ 238998 w 860554"/>
                <a:gd name="connsiteY1032" fmla="*/ 393034 h 897926"/>
                <a:gd name="connsiteX1033" fmla="*/ 237598 w 860554"/>
                <a:gd name="connsiteY1033" fmla="*/ 393362 h 897926"/>
                <a:gd name="connsiteX1034" fmla="*/ 236080 w 860554"/>
                <a:gd name="connsiteY1034" fmla="*/ 394293 h 897926"/>
                <a:gd name="connsiteX1035" fmla="*/ 233952 w 860554"/>
                <a:gd name="connsiteY1035" fmla="*/ 393675 h 897926"/>
                <a:gd name="connsiteX1036" fmla="*/ 231347 w 860554"/>
                <a:gd name="connsiteY1036" fmla="*/ 392001 h 897926"/>
                <a:gd name="connsiteX1037" fmla="*/ 229665 w 860554"/>
                <a:gd name="connsiteY1037" fmla="*/ 390695 h 897926"/>
                <a:gd name="connsiteX1038" fmla="*/ 228702 w 860554"/>
                <a:gd name="connsiteY1038" fmla="*/ 390076 h 897926"/>
                <a:gd name="connsiteX1039" fmla="*/ 226441 w 860554"/>
                <a:gd name="connsiteY1039" fmla="*/ 389161 h 897926"/>
                <a:gd name="connsiteX1040" fmla="*/ 224259 w 860554"/>
                <a:gd name="connsiteY1040" fmla="*/ 388973 h 897926"/>
                <a:gd name="connsiteX1041" fmla="*/ 220957 w 860554"/>
                <a:gd name="connsiteY1041" fmla="*/ 390319 h 897926"/>
                <a:gd name="connsiteX1042" fmla="*/ 218250 w 860554"/>
                <a:gd name="connsiteY1042" fmla="*/ 389763 h 897926"/>
                <a:gd name="connsiteX1043" fmla="*/ 214010 w 860554"/>
                <a:gd name="connsiteY1043" fmla="*/ 389278 h 897926"/>
                <a:gd name="connsiteX1044" fmla="*/ 210380 w 860554"/>
                <a:gd name="connsiteY1044" fmla="*/ 388301 h 897926"/>
                <a:gd name="connsiteX1045" fmla="*/ 209058 w 860554"/>
                <a:gd name="connsiteY1045" fmla="*/ 385766 h 897926"/>
                <a:gd name="connsiteX1046" fmla="*/ 208346 w 860554"/>
                <a:gd name="connsiteY1046" fmla="*/ 384092 h 897926"/>
                <a:gd name="connsiteX1047" fmla="*/ 206187 w 860554"/>
                <a:gd name="connsiteY1047" fmla="*/ 383043 h 897926"/>
                <a:gd name="connsiteX1048" fmla="*/ 204466 w 860554"/>
                <a:gd name="connsiteY1048" fmla="*/ 381760 h 897926"/>
                <a:gd name="connsiteX1049" fmla="*/ 202416 w 860554"/>
                <a:gd name="connsiteY1049" fmla="*/ 379812 h 897926"/>
                <a:gd name="connsiteX1050" fmla="*/ 201399 w 860554"/>
                <a:gd name="connsiteY1050" fmla="*/ 379163 h 897926"/>
                <a:gd name="connsiteX1051" fmla="*/ 199545 w 860554"/>
                <a:gd name="connsiteY1051" fmla="*/ 378623 h 897926"/>
                <a:gd name="connsiteX1052" fmla="*/ 197831 w 860554"/>
                <a:gd name="connsiteY1052" fmla="*/ 377934 h 897926"/>
                <a:gd name="connsiteX1053" fmla="*/ 197643 w 860554"/>
                <a:gd name="connsiteY1053" fmla="*/ 376706 h 897926"/>
                <a:gd name="connsiteX1054" fmla="*/ 197002 w 860554"/>
                <a:gd name="connsiteY1054" fmla="*/ 375087 h 897926"/>
                <a:gd name="connsiteX1055" fmla="*/ 196853 w 860554"/>
                <a:gd name="connsiteY1055" fmla="*/ 374688 h 897926"/>
                <a:gd name="connsiteX1056" fmla="*/ 195688 w 860554"/>
                <a:gd name="connsiteY1056" fmla="*/ 372724 h 897926"/>
                <a:gd name="connsiteX1057" fmla="*/ 195140 w 860554"/>
                <a:gd name="connsiteY1057" fmla="*/ 372583 h 897926"/>
                <a:gd name="connsiteX1058" fmla="*/ 194537 w 860554"/>
                <a:gd name="connsiteY1058" fmla="*/ 372974 h 897926"/>
                <a:gd name="connsiteX1059" fmla="*/ 194084 w 860554"/>
                <a:gd name="connsiteY1059" fmla="*/ 373256 h 897926"/>
                <a:gd name="connsiteX1060" fmla="*/ 193591 w 860554"/>
                <a:gd name="connsiteY1060" fmla="*/ 372912 h 897926"/>
                <a:gd name="connsiteX1061" fmla="*/ 193505 w 860554"/>
                <a:gd name="connsiteY1061" fmla="*/ 372036 h 897926"/>
                <a:gd name="connsiteX1062" fmla="*/ 193818 w 860554"/>
                <a:gd name="connsiteY1062" fmla="*/ 370627 h 897926"/>
                <a:gd name="connsiteX1063" fmla="*/ 193145 w 860554"/>
                <a:gd name="connsiteY1063" fmla="*/ 369156 h 897926"/>
                <a:gd name="connsiteX1064" fmla="*/ 191479 w 860554"/>
                <a:gd name="connsiteY1064" fmla="*/ 367607 h 897926"/>
                <a:gd name="connsiteX1065" fmla="*/ 190602 w 860554"/>
                <a:gd name="connsiteY1065" fmla="*/ 366004 h 897926"/>
                <a:gd name="connsiteX1066" fmla="*/ 190524 w 860554"/>
                <a:gd name="connsiteY1066" fmla="*/ 364345 h 897926"/>
                <a:gd name="connsiteX1067" fmla="*/ 190156 w 860554"/>
                <a:gd name="connsiteY1067" fmla="*/ 363242 h 897926"/>
                <a:gd name="connsiteX1068" fmla="*/ 189491 w 860554"/>
                <a:gd name="connsiteY1068" fmla="*/ 362679 h 897926"/>
                <a:gd name="connsiteX1069" fmla="*/ 189116 w 860554"/>
                <a:gd name="connsiteY1069" fmla="*/ 361709 h 897926"/>
                <a:gd name="connsiteX1070" fmla="*/ 189038 w 860554"/>
                <a:gd name="connsiteY1070" fmla="*/ 360332 h 897926"/>
                <a:gd name="connsiteX1071" fmla="*/ 189523 w 860554"/>
                <a:gd name="connsiteY1071" fmla="*/ 358689 h 897926"/>
                <a:gd name="connsiteX1072" fmla="*/ 190571 w 860554"/>
                <a:gd name="connsiteY1072" fmla="*/ 356788 h 897926"/>
                <a:gd name="connsiteX1073" fmla="*/ 190344 w 860554"/>
                <a:gd name="connsiteY1073" fmla="*/ 353854 h 897926"/>
                <a:gd name="connsiteX1074" fmla="*/ 188850 w 860554"/>
                <a:gd name="connsiteY1074" fmla="*/ 349895 h 897926"/>
                <a:gd name="connsiteX1075" fmla="*/ 188021 w 860554"/>
                <a:gd name="connsiteY1075" fmla="*/ 347047 h 897926"/>
                <a:gd name="connsiteX1076" fmla="*/ 187864 w 860554"/>
                <a:gd name="connsiteY1076" fmla="*/ 345295 h 897926"/>
                <a:gd name="connsiteX1077" fmla="*/ 188091 w 860554"/>
                <a:gd name="connsiteY1077" fmla="*/ 343996 h 897926"/>
                <a:gd name="connsiteX1078" fmla="*/ 188998 w 860554"/>
                <a:gd name="connsiteY1078" fmla="*/ 342737 h 897926"/>
                <a:gd name="connsiteX1079" fmla="*/ 190806 w 860554"/>
                <a:gd name="connsiteY1079" fmla="*/ 339647 h 897926"/>
                <a:gd name="connsiteX1080" fmla="*/ 191126 w 860554"/>
                <a:gd name="connsiteY1080" fmla="*/ 337292 h 897926"/>
                <a:gd name="connsiteX1081" fmla="*/ 190555 w 860554"/>
                <a:gd name="connsiteY1081" fmla="*/ 334640 h 897926"/>
                <a:gd name="connsiteX1082" fmla="*/ 190477 w 860554"/>
                <a:gd name="connsiteY1082" fmla="*/ 332613 h 897926"/>
                <a:gd name="connsiteX1083" fmla="*/ 190892 w 860554"/>
                <a:gd name="connsiteY1083" fmla="*/ 331221 h 897926"/>
                <a:gd name="connsiteX1084" fmla="*/ 190266 w 860554"/>
                <a:gd name="connsiteY1084" fmla="*/ 329398 h 897926"/>
                <a:gd name="connsiteX1085" fmla="*/ 188983 w 860554"/>
                <a:gd name="connsiteY1085" fmla="*/ 327677 h 897926"/>
                <a:gd name="connsiteX1086" fmla="*/ 188091 w 860554"/>
                <a:gd name="connsiteY1086" fmla="*/ 327638 h 897926"/>
                <a:gd name="connsiteX1087" fmla="*/ 186878 w 860554"/>
                <a:gd name="connsiteY1087" fmla="*/ 328107 h 897926"/>
                <a:gd name="connsiteX1088" fmla="*/ 185415 w 860554"/>
                <a:gd name="connsiteY1088" fmla="*/ 329562 h 897926"/>
                <a:gd name="connsiteX1089" fmla="*/ 183694 w 860554"/>
                <a:gd name="connsiteY1089" fmla="*/ 329820 h 897926"/>
                <a:gd name="connsiteX1090" fmla="*/ 182169 w 860554"/>
                <a:gd name="connsiteY1090" fmla="*/ 328921 h 897926"/>
                <a:gd name="connsiteX1091" fmla="*/ 177381 w 860554"/>
                <a:gd name="connsiteY1091" fmla="*/ 329296 h 897926"/>
                <a:gd name="connsiteX1092" fmla="*/ 169941 w 860554"/>
                <a:gd name="connsiteY1092" fmla="*/ 330196 h 897926"/>
                <a:gd name="connsiteX1093" fmla="*/ 166968 w 860554"/>
                <a:gd name="connsiteY1093" fmla="*/ 331127 h 897926"/>
                <a:gd name="connsiteX1094" fmla="*/ 165215 w 860554"/>
                <a:gd name="connsiteY1094" fmla="*/ 331526 h 897926"/>
                <a:gd name="connsiteX1095" fmla="*/ 163095 w 860554"/>
                <a:gd name="connsiteY1095" fmla="*/ 331831 h 897926"/>
                <a:gd name="connsiteX1096" fmla="*/ 159700 w 860554"/>
                <a:gd name="connsiteY1096" fmla="*/ 333505 h 897926"/>
                <a:gd name="connsiteX1097" fmla="*/ 151321 w 860554"/>
                <a:gd name="connsiteY1097" fmla="*/ 340006 h 897926"/>
                <a:gd name="connsiteX1098" fmla="*/ 149584 w 860554"/>
                <a:gd name="connsiteY1098" fmla="*/ 340953 h 897926"/>
                <a:gd name="connsiteX1099" fmla="*/ 147613 w 860554"/>
                <a:gd name="connsiteY1099" fmla="*/ 341086 h 897926"/>
                <a:gd name="connsiteX1100" fmla="*/ 146463 w 860554"/>
                <a:gd name="connsiteY1100" fmla="*/ 341986 h 897926"/>
                <a:gd name="connsiteX1101" fmla="*/ 144616 w 860554"/>
                <a:gd name="connsiteY1101" fmla="*/ 342690 h 897926"/>
                <a:gd name="connsiteX1102" fmla="*/ 140986 w 860554"/>
                <a:gd name="connsiteY1102" fmla="*/ 345264 h 897926"/>
                <a:gd name="connsiteX1103" fmla="*/ 139140 w 860554"/>
                <a:gd name="connsiteY1103" fmla="*/ 347329 h 897926"/>
                <a:gd name="connsiteX1104" fmla="*/ 137927 w 860554"/>
                <a:gd name="connsiteY1104" fmla="*/ 349199 h 897926"/>
                <a:gd name="connsiteX1105" fmla="*/ 136527 w 860554"/>
                <a:gd name="connsiteY1105" fmla="*/ 349261 h 897926"/>
                <a:gd name="connsiteX1106" fmla="*/ 135439 w 860554"/>
                <a:gd name="connsiteY1106" fmla="*/ 348745 h 897926"/>
                <a:gd name="connsiteX1107" fmla="*/ 132005 w 860554"/>
                <a:gd name="connsiteY1107" fmla="*/ 349003 h 897926"/>
                <a:gd name="connsiteX1108" fmla="*/ 130245 w 860554"/>
                <a:gd name="connsiteY1108" fmla="*/ 349645 h 897926"/>
                <a:gd name="connsiteX1109" fmla="*/ 128336 w 860554"/>
                <a:gd name="connsiteY1109" fmla="*/ 351460 h 897926"/>
                <a:gd name="connsiteX1110" fmla="*/ 125965 w 860554"/>
                <a:gd name="connsiteY1110" fmla="*/ 354746 h 897926"/>
                <a:gd name="connsiteX1111" fmla="*/ 124987 w 860554"/>
                <a:gd name="connsiteY1111" fmla="*/ 355685 h 897926"/>
                <a:gd name="connsiteX1112" fmla="*/ 123078 w 860554"/>
                <a:gd name="connsiteY1112" fmla="*/ 356655 h 897926"/>
                <a:gd name="connsiteX1113" fmla="*/ 120872 w 860554"/>
                <a:gd name="connsiteY1113" fmla="*/ 357460 h 897926"/>
                <a:gd name="connsiteX1114" fmla="*/ 118142 w 860554"/>
                <a:gd name="connsiteY1114" fmla="*/ 358665 h 897926"/>
                <a:gd name="connsiteX1115" fmla="*/ 116921 w 860554"/>
                <a:gd name="connsiteY1115" fmla="*/ 358743 h 897926"/>
                <a:gd name="connsiteX1116" fmla="*/ 115842 w 860554"/>
                <a:gd name="connsiteY1116" fmla="*/ 358955 h 897926"/>
                <a:gd name="connsiteX1117" fmla="*/ 114911 w 860554"/>
                <a:gd name="connsiteY1117" fmla="*/ 358407 h 897926"/>
                <a:gd name="connsiteX1118" fmla="*/ 114598 w 860554"/>
                <a:gd name="connsiteY1118" fmla="*/ 357226 h 897926"/>
                <a:gd name="connsiteX1119" fmla="*/ 113190 w 860554"/>
                <a:gd name="connsiteY1119" fmla="*/ 356483 h 897926"/>
                <a:gd name="connsiteX1120" fmla="*/ 109825 w 860554"/>
                <a:gd name="connsiteY1120" fmla="*/ 356107 h 897926"/>
                <a:gd name="connsiteX1121" fmla="*/ 104842 w 860554"/>
                <a:gd name="connsiteY1121" fmla="*/ 355246 h 897926"/>
                <a:gd name="connsiteX1122" fmla="*/ 99702 w 860554"/>
                <a:gd name="connsiteY1122" fmla="*/ 355082 h 897926"/>
                <a:gd name="connsiteX1123" fmla="*/ 97151 w 860554"/>
                <a:gd name="connsiteY1123" fmla="*/ 355160 h 897926"/>
                <a:gd name="connsiteX1124" fmla="*/ 95055 w 860554"/>
                <a:gd name="connsiteY1124" fmla="*/ 355215 h 897926"/>
                <a:gd name="connsiteX1125" fmla="*/ 91417 w 860554"/>
                <a:gd name="connsiteY1125" fmla="*/ 354754 h 897926"/>
                <a:gd name="connsiteX1126" fmla="*/ 88765 w 860554"/>
                <a:gd name="connsiteY1126" fmla="*/ 354675 h 897926"/>
                <a:gd name="connsiteX1127" fmla="*/ 86441 w 860554"/>
                <a:gd name="connsiteY1127" fmla="*/ 355841 h 897926"/>
                <a:gd name="connsiteX1128" fmla="*/ 83061 w 860554"/>
                <a:gd name="connsiteY1128" fmla="*/ 357288 h 897926"/>
                <a:gd name="connsiteX1129" fmla="*/ 81520 w 860554"/>
                <a:gd name="connsiteY1129" fmla="*/ 357656 h 897926"/>
                <a:gd name="connsiteX1130" fmla="*/ 80386 w 860554"/>
                <a:gd name="connsiteY1130" fmla="*/ 357711 h 897926"/>
                <a:gd name="connsiteX1131" fmla="*/ 79283 w 860554"/>
                <a:gd name="connsiteY1131" fmla="*/ 357531 h 897926"/>
                <a:gd name="connsiteX1132" fmla="*/ 77992 w 860554"/>
                <a:gd name="connsiteY1132" fmla="*/ 356780 h 897926"/>
                <a:gd name="connsiteX1133" fmla="*/ 76185 w 860554"/>
                <a:gd name="connsiteY1133" fmla="*/ 355051 h 897926"/>
                <a:gd name="connsiteX1134" fmla="*/ 74792 w 860554"/>
                <a:gd name="connsiteY1134" fmla="*/ 355716 h 897926"/>
                <a:gd name="connsiteX1135" fmla="*/ 73791 w 860554"/>
                <a:gd name="connsiteY1135" fmla="*/ 356459 h 897926"/>
                <a:gd name="connsiteX1136" fmla="*/ 73806 w 860554"/>
                <a:gd name="connsiteY1136" fmla="*/ 352696 h 897926"/>
                <a:gd name="connsiteX1137" fmla="*/ 73830 w 860554"/>
                <a:gd name="connsiteY1137" fmla="*/ 347040 h 897926"/>
                <a:gd name="connsiteX1138" fmla="*/ 73853 w 860554"/>
                <a:gd name="connsiteY1138" fmla="*/ 342056 h 897926"/>
                <a:gd name="connsiteX1139" fmla="*/ 73869 w 860554"/>
                <a:gd name="connsiteY1139" fmla="*/ 338074 h 897926"/>
                <a:gd name="connsiteX1140" fmla="*/ 73885 w 860554"/>
                <a:gd name="connsiteY1140" fmla="*/ 333427 h 897926"/>
                <a:gd name="connsiteX1141" fmla="*/ 73900 w 860554"/>
                <a:gd name="connsiteY1141" fmla="*/ 330149 h 897926"/>
                <a:gd name="connsiteX1142" fmla="*/ 74847 w 860554"/>
                <a:gd name="connsiteY1142" fmla="*/ 328905 h 897926"/>
                <a:gd name="connsiteX1143" fmla="*/ 75426 w 860554"/>
                <a:gd name="connsiteY1143" fmla="*/ 327512 h 897926"/>
                <a:gd name="connsiteX1144" fmla="*/ 74729 w 860554"/>
                <a:gd name="connsiteY1144" fmla="*/ 325651 h 897926"/>
                <a:gd name="connsiteX1145" fmla="*/ 74886 w 860554"/>
                <a:gd name="connsiteY1145" fmla="*/ 323945 h 897926"/>
                <a:gd name="connsiteX1146" fmla="*/ 75371 w 860554"/>
                <a:gd name="connsiteY1146" fmla="*/ 322756 h 897926"/>
                <a:gd name="connsiteX1147" fmla="*/ 76005 w 860554"/>
                <a:gd name="connsiteY1147" fmla="*/ 321598 h 897926"/>
                <a:gd name="connsiteX1148" fmla="*/ 74542 w 860554"/>
                <a:gd name="connsiteY1148" fmla="*/ 322177 h 897926"/>
                <a:gd name="connsiteX1149" fmla="*/ 73900 w 860554"/>
                <a:gd name="connsiteY1149" fmla="*/ 322498 h 897926"/>
                <a:gd name="connsiteX1150" fmla="*/ 73118 w 860554"/>
                <a:gd name="connsiteY1150" fmla="*/ 323374 h 897926"/>
                <a:gd name="connsiteX1151" fmla="*/ 71225 w 860554"/>
                <a:gd name="connsiteY1151" fmla="*/ 324563 h 897926"/>
                <a:gd name="connsiteX1152" fmla="*/ 69957 w 860554"/>
                <a:gd name="connsiteY1152" fmla="*/ 325752 h 897926"/>
                <a:gd name="connsiteX1153" fmla="*/ 68463 w 860554"/>
                <a:gd name="connsiteY1153" fmla="*/ 326722 h 897926"/>
                <a:gd name="connsiteX1154" fmla="*/ 66570 w 860554"/>
                <a:gd name="connsiteY1154" fmla="*/ 328858 h 897926"/>
                <a:gd name="connsiteX1155" fmla="*/ 65013 w 860554"/>
                <a:gd name="connsiteY1155" fmla="*/ 330032 h 897926"/>
                <a:gd name="connsiteX1156" fmla="*/ 63393 w 860554"/>
                <a:gd name="connsiteY1156" fmla="*/ 330782 h 897926"/>
                <a:gd name="connsiteX1157" fmla="*/ 60702 w 860554"/>
                <a:gd name="connsiteY1157" fmla="*/ 333294 h 897926"/>
                <a:gd name="connsiteX1158" fmla="*/ 58472 w 860554"/>
                <a:gd name="connsiteY1158" fmla="*/ 333795 h 897926"/>
                <a:gd name="connsiteX1159" fmla="*/ 52573 w 860554"/>
                <a:gd name="connsiteY1159" fmla="*/ 334178 h 897926"/>
                <a:gd name="connsiteX1160" fmla="*/ 46440 w 860554"/>
                <a:gd name="connsiteY1160" fmla="*/ 334170 h 897926"/>
                <a:gd name="connsiteX1161" fmla="*/ 40830 w 860554"/>
                <a:gd name="connsiteY1161" fmla="*/ 334162 h 897926"/>
                <a:gd name="connsiteX1162" fmla="*/ 39986 w 860554"/>
                <a:gd name="connsiteY1162" fmla="*/ 334131 h 897926"/>
                <a:gd name="connsiteX1163" fmla="*/ 40040 w 860554"/>
                <a:gd name="connsiteY1163" fmla="*/ 332058 h 897926"/>
                <a:gd name="connsiteX1164" fmla="*/ 40181 w 860554"/>
                <a:gd name="connsiteY1164" fmla="*/ 330595 h 897926"/>
                <a:gd name="connsiteX1165" fmla="*/ 38264 w 860554"/>
                <a:gd name="connsiteY1165" fmla="*/ 329054 h 897926"/>
                <a:gd name="connsiteX1166" fmla="*/ 38131 w 860554"/>
                <a:gd name="connsiteY1166" fmla="*/ 327153 h 897926"/>
                <a:gd name="connsiteX1167" fmla="*/ 37623 w 860554"/>
                <a:gd name="connsiteY1167" fmla="*/ 325838 h 897926"/>
                <a:gd name="connsiteX1168" fmla="*/ 36981 w 860554"/>
                <a:gd name="connsiteY1168" fmla="*/ 324234 h 897926"/>
                <a:gd name="connsiteX1169" fmla="*/ 35644 w 860554"/>
                <a:gd name="connsiteY1169" fmla="*/ 323210 h 897926"/>
                <a:gd name="connsiteX1170" fmla="*/ 33758 w 860554"/>
                <a:gd name="connsiteY1170" fmla="*/ 322811 h 897926"/>
                <a:gd name="connsiteX1171" fmla="*/ 30668 w 860554"/>
                <a:gd name="connsiteY1171" fmla="*/ 321926 h 897926"/>
                <a:gd name="connsiteX1172" fmla="*/ 26083 w 860554"/>
                <a:gd name="connsiteY1172" fmla="*/ 321003 h 897926"/>
                <a:gd name="connsiteX1173" fmla="*/ 21702 w 860554"/>
                <a:gd name="connsiteY1173" fmla="*/ 320941 h 897926"/>
                <a:gd name="connsiteX1174" fmla="*/ 17407 w 860554"/>
                <a:gd name="connsiteY1174" fmla="*/ 321027 h 897926"/>
                <a:gd name="connsiteX1175" fmla="*/ 20028 w 860554"/>
                <a:gd name="connsiteY1175" fmla="*/ 317803 h 897926"/>
                <a:gd name="connsiteX1176" fmla="*/ 22649 w 860554"/>
                <a:gd name="connsiteY1176" fmla="*/ 314588 h 897926"/>
                <a:gd name="connsiteX1177" fmla="*/ 22571 w 860554"/>
                <a:gd name="connsiteY1177" fmla="*/ 311787 h 897926"/>
                <a:gd name="connsiteX1178" fmla="*/ 20451 w 860554"/>
                <a:gd name="connsiteY1178" fmla="*/ 309346 h 897926"/>
                <a:gd name="connsiteX1179" fmla="*/ 19308 w 860554"/>
                <a:gd name="connsiteY1179" fmla="*/ 307829 h 897926"/>
                <a:gd name="connsiteX1180" fmla="*/ 17540 w 860554"/>
                <a:gd name="connsiteY1180" fmla="*/ 305740 h 897926"/>
                <a:gd name="connsiteX1181" fmla="*/ 15358 w 860554"/>
                <a:gd name="connsiteY1181" fmla="*/ 304292 h 897926"/>
                <a:gd name="connsiteX1182" fmla="*/ 14168 w 860554"/>
                <a:gd name="connsiteY1182" fmla="*/ 302368 h 897926"/>
                <a:gd name="connsiteX1183" fmla="*/ 14278 w 860554"/>
                <a:gd name="connsiteY1183" fmla="*/ 301202 h 897926"/>
                <a:gd name="connsiteX1184" fmla="*/ 14090 w 860554"/>
                <a:gd name="connsiteY1184" fmla="*/ 300435 h 897926"/>
                <a:gd name="connsiteX1185" fmla="*/ 13261 w 860554"/>
                <a:gd name="connsiteY1185" fmla="*/ 299990 h 897926"/>
                <a:gd name="connsiteX1186" fmla="*/ 12431 w 860554"/>
                <a:gd name="connsiteY1186" fmla="*/ 299285 h 897926"/>
                <a:gd name="connsiteX1187" fmla="*/ 11289 w 860554"/>
                <a:gd name="connsiteY1187" fmla="*/ 298511 h 897926"/>
                <a:gd name="connsiteX1188" fmla="*/ 9951 w 860554"/>
                <a:gd name="connsiteY1188" fmla="*/ 297486 h 897926"/>
                <a:gd name="connsiteX1189" fmla="*/ 9951 w 860554"/>
                <a:gd name="connsiteY1189" fmla="*/ 296461 h 897926"/>
                <a:gd name="connsiteX1190" fmla="*/ 9443 w 860554"/>
                <a:gd name="connsiteY1190" fmla="*/ 295374 h 897926"/>
                <a:gd name="connsiteX1191" fmla="*/ 8614 w 860554"/>
                <a:gd name="connsiteY1191" fmla="*/ 294098 h 897926"/>
                <a:gd name="connsiteX1192" fmla="*/ 8614 w 860554"/>
                <a:gd name="connsiteY1192" fmla="*/ 293074 h 897926"/>
                <a:gd name="connsiteX1193" fmla="*/ 7847 w 860554"/>
                <a:gd name="connsiteY1193" fmla="*/ 291470 h 897926"/>
                <a:gd name="connsiteX1194" fmla="*/ 7018 w 860554"/>
                <a:gd name="connsiteY1194" fmla="*/ 290320 h 897926"/>
                <a:gd name="connsiteX1195" fmla="*/ 6188 w 860554"/>
                <a:gd name="connsiteY1195" fmla="*/ 289553 h 897926"/>
                <a:gd name="connsiteX1196" fmla="*/ 4976 w 860554"/>
                <a:gd name="connsiteY1196" fmla="*/ 288466 h 897926"/>
                <a:gd name="connsiteX1197" fmla="*/ 5038 w 860554"/>
                <a:gd name="connsiteY1197" fmla="*/ 287574 h 897926"/>
                <a:gd name="connsiteX1198" fmla="*/ 5930 w 860554"/>
                <a:gd name="connsiteY1198" fmla="*/ 287128 h 897926"/>
                <a:gd name="connsiteX1199" fmla="*/ 6314 w 860554"/>
                <a:gd name="connsiteY1199" fmla="*/ 286103 h 897926"/>
                <a:gd name="connsiteX1200" fmla="*/ 6188 w 860554"/>
                <a:gd name="connsiteY1200" fmla="*/ 285078 h 897926"/>
                <a:gd name="connsiteX1201" fmla="*/ 5171 w 860554"/>
                <a:gd name="connsiteY1201" fmla="*/ 284437 h 897926"/>
                <a:gd name="connsiteX1202" fmla="*/ 3959 w 860554"/>
                <a:gd name="connsiteY1202" fmla="*/ 284116 h 897926"/>
                <a:gd name="connsiteX1203" fmla="*/ 2363 w 860554"/>
                <a:gd name="connsiteY1203" fmla="*/ 282262 h 897926"/>
                <a:gd name="connsiteX1204" fmla="*/ 1213 w 860554"/>
                <a:gd name="connsiteY1204" fmla="*/ 281299 h 897926"/>
                <a:gd name="connsiteX1205" fmla="*/ 446 w 860554"/>
                <a:gd name="connsiteY1205" fmla="*/ 280720 h 897926"/>
                <a:gd name="connsiteX1206" fmla="*/ 0 w 860554"/>
                <a:gd name="connsiteY1206" fmla="*/ 280079 h 897926"/>
                <a:gd name="connsiteX1207" fmla="*/ 446 w 860554"/>
                <a:gd name="connsiteY1207" fmla="*/ 279633 h 897926"/>
                <a:gd name="connsiteX1208" fmla="*/ 955 w 860554"/>
                <a:gd name="connsiteY1208" fmla="*/ 278991 h 897926"/>
                <a:gd name="connsiteX1209" fmla="*/ 1088 w 860554"/>
                <a:gd name="connsiteY1209" fmla="*/ 277967 h 897926"/>
                <a:gd name="connsiteX1210" fmla="*/ 829 w 860554"/>
                <a:gd name="connsiteY1210" fmla="*/ 277012 h 897926"/>
                <a:gd name="connsiteX1211" fmla="*/ 829 w 860554"/>
                <a:gd name="connsiteY1211" fmla="*/ 276183 h 897926"/>
                <a:gd name="connsiteX1212" fmla="*/ 1596 w 860554"/>
                <a:gd name="connsiteY1212" fmla="*/ 275925 h 897926"/>
                <a:gd name="connsiteX1213" fmla="*/ 2425 w 860554"/>
                <a:gd name="connsiteY1213" fmla="*/ 276058 h 897926"/>
                <a:gd name="connsiteX1214" fmla="*/ 3255 w 860554"/>
                <a:gd name="connsiteY1214" fmla="*/ 275549 h 897926"/>
                <a:gd name="connsiteX1215" fmla="*/ 4342 w 860554"/>
                <a:gd name="connsiteY1215" fmla="*/ 275361 h 897926"/>
                <a:gd name="connsiteX1216" fmla="*/ 5555 w 860554"/>
                <a:gd name="connsiteY1216" fmla="*/ 275228 h 897926"/>
                <a:gd name="connsiteX1217" fmla="*/ 6196 w 860554"/>
                <a:gd name="connsiteY1217" fmla="*/ 274657 h 897926"/>
                <a:gd name="connsiteX1218" fmla="*/ 6134 w 860554"/>
                <a:gd name="connsiteY1218" fmla="*/ 273640 h 897926"/>
                <a:gd name="connsiteX1219" fmla="*/ 5367 w 860554"/>
                <a:gd name="connsiteY1219" fmla="*/ 271661 h 897926"/>
                <a:gd name="connsiteX1220" fmla="*/ 4600 w 860554"/>
                <a:gd name="connsiteY1220" fmla="*/ 270832 h 897926"/>
                <a:gd name="connsiteX1221" fmla="*/ 4342 w 860554"/>
                <a:gd name="connsiteY1221" fmla="*/ 269619 h 897926"/>
                <a:gd name="connsiteX1222" fmla="*/ 4968 w 860554"/>
                <a:gd name="connsiteY1222" fmla="*/ 267288 h 897926"/>
                <a:gd name="connsiteX1223" fmla="*/ 5367 w 860554"/>
                <a:gd name="connsiteY1223" fmla="*/ 265793 h 897926"/>
                <a:gd name="connsiteX1224" fmla="*/ 6767 w 860554"/>
                <a:gd name="connsiteY1224" fmla="*/ 264213 h 897926"/>
                <a:gd name="connsiteX1225" fmla="*/ 11039 w 860554"/>
                <a:gd name="connsiteY1225" fmla="*/ 260825 h 897926"/>
                <a:gd name="connsiteX1226" fmla="*/ 14872 w 860554"/>
                <a:gd name="connsiteY1226" fmla="*/ 258525 h 897926"/>
                <a:gd name="connsiteX1227" fmla="*/ 16742 w 860554"/>
                <a:gd name="connsiteY1227" fmla="*/ 258291 h 897926"/>
                <a:gd name="connsiteX1228" fmla="*/ 18127 w 860554"/>
                <a:gd name="connsiteY1228" fmla="*/ 257438 h 897926"/>
                <a:gd name="connsiteX1229" fmla="*/ 19003 w 860554"/>
                <a:gd name="connsiteY1229" fmla="*/ 256131 h 897926"/>
                <a:gd name="connsiteX1230" fmla="*/ 19246 w 860554"/>
                <a:gd name="connsiteY1230" fmla="*/ 254707 h 897926"/>
                <a:gd name="connsiteX1231" fmla="*/ 19050 w 860554"/>
                <a:gd name="connsiteY1231" fmla="*/ 253464 h 897926"/>
                <a:gd name="connsiteX1232" fmla="*/ 18338 w 860554"/>
                <a:gd name="connsiteY1232" fmla="*/ 251633 h 897926"/>
                <a:gd name="connsiteX1233" fmla="*/ 17485 w 860554"/>
                <a:gd name="connsiteY1233" fmla="*/ 249348 h 897926"/>
                <a:gd name="connsiteX1234" fmla="*/ 16844 w 860554"/>
                <a:gd name="connsiteY1234" fmla="*/ 248073 h 897926"/>
                <a:gd name="connsiteX1235" fmla="*/ 17415 w 860554"/>
                <a:gd name="connsiteY1235" fmla="*/ 246548 h 897926"/>
                <a:gd name="connsiteX1236" fmla="*/ 18432 w 860554"/>
                <a:gd name="connsiteY1236" fmla="*/ 244459 h 897926"/>
                <a:gd name="connsiteX1237" fmla="*/ 20513 w 860554"/>
                <a:gd name="connsiteY1237" fmla="*/ 241306 h 897926"/>
                <a:gd name="connsiteX1238" fmla="*/ 22453 w 860554"/>
                <a:gd name="connsiteY1238" fmla="*/ 237910 h 897926"/>
                <a:gd name="connsiteX1239" fmla="*/ 22665 w 860554"/>
                <a:gd name="connsiteY1239" fmla="*/ 236925 h 897926"/>
                <a:gd name="connsiteX1240" fmla="*/ 22915 w 860554"/>
                <a:gd name="connsiteY1240" fmla="*/ 234852 h 897926"/>
                <a:gd name="connsiteX1241" fmla="*/ 23807 w 860554"/>
                <a:gd name="connsiteY1241" fmla="*/ 230627 h 897926"/>
                <a:gd name="connsiteX1242" fmla="*/ 24300 w 860554"/>
                <a:gd name="connsiteY1242" fmla="*/ 228342 h 897926"/>
                <a:gd name="connsiteX1243" fmla="*/ 24041 w 860554"/>
                <a:gd name="connsiteY1243" fmla="*/ 227458 h 897926"/>
                <a:gd name="connsiteX1244" fmla="*/ 24487 w 860554"/>
                <a:gd name="connsiteY1244" fmla="*/ 226692 h 897926"/>
                <a:gd name="connsiteX1245" fmla="*/ 25700 w 860554"/>
                <a:gd name="connsiteY1245" fmla="*/ 226050 h 897926"/>
                <a:gd name="connsiteX1246" fmla="*/ 28626 w 860554"/>
                <a:gd name="connsiteY1246" fmla="*/ 225471 h 897926"/>
                <a:gd name="connsiteX1247" fmla="*/ 30613 w 860554"/>
                <a:gd name="connsiteY1247" fmla="*/ 224212 h 897926"/>
                <a:gd name="connsiteX1248" fmla="*/ 33672 w 860554"/>
                <a:gd name="connsiteY1248" fmla="*/ 221841 h 897926"/>
                <a:gd name="connsiteX1249" fmla="*/ 36223 w 860554"/>
                <a:gd name="connsiteY1249" fmla="*/ 219322 h 897926"/>
                <a:gd name="connsiteX1250" fmla="*/ 38335 w 860554"/>
                <a:gd name="connsiteY1250" fmla="*/ 218509 h 897926"/>
                <a:gd name="connsiteX1251" fmla="*/ 42161 w 860554"/>
                <a:gd name="connsiteY1251" fmla="*/ 216177 h 897926"/>
                <a:gd name="connsiteX1252" fmla="*/ 44359 w 860554"/>
                <a:gd name="connsiteY1252" fmla="*/ 214698 h 897926"/>
                <a:gd name="connsiteX1253" fmla="*/ 45219 w 860554"/>
                <a:gd name="connsiteY1253" fmla="*/ 214237 h 897926"/>
                <a:gd name="connsiteX1254" fmla="*/ 47379 w 860554"/>
                <a:gd name="connsiteY1254" fmla="*/ 213165 h 897926"/>
                <a:gd name="connsiteX1255" fmla="*/ 51251 w 860554"/>
                <a:gd name="connsiteY1255" fmla="*/ 212797 h 897926"/>
                <a:gd name="connsiteX1256" fmla="*/ 54475 w 860554"/>
                <a:gd name="connsiteY1256" fmla="*/ 212414 h 897926"/>
                <a:gd name="connsiteX1257" fmla="*/ 56298 w 860554"/>
                <a:gd name="connsiteY1257" fmla="*/ 211710 h 897926"/>
                <a:gd name="connsiteX1258" fmla="*/ 58965 w 860554"/>
                <a:gd name="connsiteY1258" fmla="*/ 211420 h 897926"/>
                <a:gd name="connsiteX1259" fmla="*/ 60757 w 860554"/>
                <a:gd name="connsiteY1259" fmla="*/ 210630 h 897926"/>
                <a:gd name="connsiteX1260" fmla="*/ 62752 w 860554"/>
                <a:gd name="connsiteY1260" fmla="*/ 210607 h 897926"/>
                <a:gd name="connsiteX1261" fmla="*/ 66499 w 860554"/>
                <a:gd name="connsiteY1261" fmla="*/ 209801 h 897926"/>
                <a:gd name="connsiteX1262" fmla="*/ 67774 w 860554"/>
                <a:gd name="connsiteY1262" fmla="*/ 208596 h 897926"/>
                <a:gd name="connsiteX1263" fmla="*/ 68862 w 860554"/>
                <a:gd name="connsiteY1263" fmla="*/ 207157 h 897926"/>
                <a:gd name="connsiteX1264" fmla="*/ 70325 w 860554"/>
                <a:gd name="connsiteY1264" fmla="*/ 205928 h 897926"/>
                <a:gd name="connsiteX1265" fmla="*/ 72038 w 860554"/>
                <a:gd name="connsiteY1265" fmla="*/ 205608 h 897926"/>
                <a:gd name="connsiteX1266" fmla="*/ 73947 w 860554"/>
                <a:gd name="connsiteY1266" fmla="*/ 205819 h 897926"/>
                <a:gd name="connsiteX1267" fmla="*/ 76231 w 860554"/>
                <a:gd name="connsiteY1267" fmla="*/ 205795 h 897926"/>
                <a:gd name="connsiteX1268" fmla="*/ 79001 w 860554"/>
                <a:gd name="connsiteY1268" fmla="*/ 205412 h 897926"/>
                <a:gd name="connsiteX1269" fmla="*/ 80339 w 860554"/>
                <a:gd name="connsiteY1269" fmla="*/ 206367 h 897926"/>
                <a:gd name="connsiteX1270" fmla="*/ 80926 w 860554"/>
                <a:gd name="connsiteY1270" fmla="*/ 207532 h 897926"/>
                <a:gd name="connsiteX1271" fmla="*/ 82631 w 860554"/>
                <a:gd name="connsiteY1271" fmla="*/ 208713 h 897926"/>
                <a:gd name="connsiteX1272" fmla="*/ 83844 w 860554"/>
                <a:gd name="connsiteY1272" fmla="*/ 208651 h 897926"/>
                <a:gd name="connsiteX1273" fmla="*/ 85056 w 860554"/>
                <a:gd name="connsiteY1273" fmla="*/ 208393 h 897926"/>
                <a:gd name="connsiteX1274" fmla="*/ 86715 w 860554"/>
                <a:gd name="connsiteY1274" fmla="*/ 209410 h 897926"/>
                <a:gd name="connsiteX1275" fmla="*/ 87802 w 860554"/>
                <a:gd name="connsiteY1275" fmla="*/ 209285 h 897926"/>
                <a:gd name="connsiteX1276" fmla="*/ 88499 w 860554"/>
                <a:gd name="connsiteY1276" fmla="*/ 208713 h 897926"/>
                <a:gd name="connsiteX1277" fmla="*/ 88632 w 860554"/>
                <a:gd name="connsiteY1277" fmla="*/ 207290 h 897926"/>
                <a:gd name="connsiteX1278" fmla="*/ 89023 w 860554"/>
                <a:gd name="connsiteY1278" fmla="*/ 206515 h 897926"/>
                <a:gd name="connsiteX1279" fmla="*/ 89837 w 860554"/>
                <a:gd name="connsiteY1279" fmla="*/ 202056 h 897926"/>
                <a:gd name="connsiteX1280" fmla="*/ 91182 w 860554"/>
                <a:gd name="connsiteY1280" fmla="*/ 194694 h 897926"/>
                <a:gd name="connsiteX1281" fmla="*/ 92403 w 860554"/>
                <a:gd name="connsiteY1281" fmla="*/ 188021 h 897926"/>
                <a:gd name="connsiteX1282" fmla="*/ 93748 w 860554"/>
                <a:gd name="connsiteY1282" fmla="*/ 180643 h 897926"/>
                <a:gd name="connsiteX1283" fmla="*/ 95149 w 860554"/>
                <a:gd name="connsiteY1283" fmla="*/ 173023 h 897926"/>
                <a:gd name="connsiteX1284" fmla="*/ 96565 w 860554"/>
                <a:gd name="connsiteY1284" fmla="*/ 165309 h 897926"/>
                <a:gd name="connsiteX1285" fmla="*/ 97722 w 860554"/>
                <a:gd name="connsiteY1285" fmla="*/ 158980 h 897926"/>
                <a:gd name="connsiteX1286" fmla="*/ 98716 w 860554"/>
                <a:gd name="connsiteY1286" fmla="*/ 153543 h 897926"/>
                <a:gd name="connsiteX1287" fmla="*/ 99334 w 860554"/>
                <a:gd name="connsiteY1287" fmla="*/ 150202 h 897926"/>
                <a:gd name="connsiteX1288" fmla="*/ 100289 w 860554"/>
                <a:gd name="connsiteY1288" fmla="*/ 145829 h 897926"/>
                <a:gd name="connsiteX1289" fmla="*/ 100664 w 860554"/>
                <a:gd name="connsiteY1289" fmla="*/ 141987 h 897926"/>
                <a:gd name="connsiteX1290" fmla="*/ 101048 w 860554"/>
                <a:gd name="connsiteY1290" fmla="*/ 140884 h 897926"/>
                <a:gd name="connsiteX1291" fmla="*/ 100805 w 860554"/>
                <a:gd name="connsiteY1291" fmla="*/ 139953 h 897926"/>
                <a:gd name="connsiteX1292" fmla="*/ 99976 w 860554"/>
                <a:gd name="connsiteY1292" fmla="*/ 138631 h 897926"/>
                <a:gd name="connsiteX1293" fmla="*/ 99983 w 860554"/>
                <a:gd name="connsiteY1293" fmla="*/ 138052 h 897926"/>
                <a:gd name="connsiteX1294" fmla="*/ 100077 w 860554"/>
                <a:gd name="connsiteY1294" fmla="*/ 137285 h 897926"/>
                <a:gd name="connsiteX1295" fmla="*/ 99983 w 860554"/>
                <a:gd name="connsiteY1295" fmla="*/ 136613 h 897926"/>
                <a:gd name="connsiteX1296" fmla="*/ 99115 w 860554"/>
                <a:gd name="connsiteY1296" fmla="*/ 135893 h 897926"/>
                <a:gd name="connsiteX1297" fmla="*/ 98442 w 860554"/>
                <a:gd name="connsiteY1297" fmla="*/ 135463 h 897926"/>
                <a:gd name="connsiteX1298" fmla="*/ 97910 w 860554"/>
                <a:gd name="connsiteY1298" fmla="*/ 134837 h 897926"/>
                <a:gd name="connsiteX1299" fmla="*/ 97668 w 860554"/>
                <a:gd name="connsiteY1299" fmla="*/ 133968 h 897926"/>
                <a:gd name="connsiteX1300" fmla="*/ 97230 w 860554"/>
                <a:gd name="connsiteY1300" fmla="*/ 133100 h 897926"/>
                <a:gd name="connsiteX1301" fmla="*/ 97034 w 860554"/>
                <a:gd name="connsiteY1301" fmla="*/ 132185 h 897926"/>
                <a:gd name="connsiteX1302" fmla="*/ 96400 w 860554"/>
                <a:gd name="connsiteY1302" fmla="*/ 131465 h 897926"/>
                <a:gd name="connsiteX1303" fmla="*/ 96213 w 860554"/>
                <a:gd name="connsiteY1303" fmla="*/ 130550 h 897926"/>
                <a:gd name="connsiteX1304" fmla="*/ 96651 w 860554"/>
                <a:gd name="connsiteY1304" fmla="*/ 129681 h 897926"/>
                <a:gd name="connsiteX1305" fmla="*/ 96838 w 860554"/>
                <a:gd name="connsiteY1305" fmla="*/ 128766 h 897926"/>
                <a:gd name="connsiteX1306" fmla="*/ 96651 w 860554"/>
                <a:gd name="connsiteY1306" fmla="*/ 127905 h 897926"/>
                <a:gd name="connsiteX1307" fmla="*/ 96408 w 860554"/>
                <a:gd name="connsiteY1307" fmla="*/ 126896 h 897926"/>
                <a:gd name="connsiteX1308" fmla="*/ 95923 w 860554"/>
                <a:gd name="connsiteY1308" fmla="*/ 125934 h 897926"/>
                <a:gd name="connsiteX1309" fmla="*/ 95188 w 860554"/>
                <a:gd name="connsiteY1309" fmla="*/ 125347 h 897926"/>
                <a:gd name="connsiteX1310" fmla="*/ 93428 w 860554"/>
                <a:gd name="connsiteY1310" fmla="*/ 124698 h 897926"/>
                <a:gd name="connsiteX1311" fmla="*/ 91659 w 860554"/>
                <a:gd name="connsiteY1311" fmla="*/ 123141 h 897926"/>
                <a:gd name="connsiteX1312" fmla="*/ 89571 w 860554"/>
                <a:gd name="connsiteY1312" fmla="*/ 121748 h 897926"/>
                <a:gd name="connsiteX1313" fmla="*/ 86911 w 860554"/>
                <a:gd name="connsiteY1313" fmla="*/ 119104 h 897926"/>
                <a:gd name="connsiteX1314" fmla="*/ 86332 w 860554"/>
                <a:gd name="connsiteY1314" fmla="*/ 117852 h 897926"/>
                <a:gd name="connsiteX1315" fmla="*/ 86324 w 860554"/>
                <a:gd name="connsiteY1315" fmla="*/ 114418 h 897926"/>
                <a:gd name="connsiteX1316" fmla="*/ 86441 w 860554"/>
                <a:gd name="connsiteY1316" fmla="*/ 110694 h 897926"/>
                <a:gd name="connsiteX1317" fmla="*/ 86613 w 860554"/>
                <a:gd name="connsiteY1317" fmla="*/ 105069 h 897926"/>
                <a:gd name="connsiteX1318" fmla="*/ 86699 w 860554"/>
                <a:gd name="connsiteY1318" fmla="*/ 102205 h 897926"/>
                <a:gd name="connsiteX1319" fmla="*/ 88202 w 860554"/>
                <a:gd name="connsiteY1319" fmla="*/ 102041 h 897926"/>
                <a:gd name="connsiteX1320" fmla="*/ 89524 w 860554"/>
                <a:gd name="connsiteY1320" fmla="*/ 101963 h 897926"/>
                <a:gd name="connsiteX1321" fmla="*/ 90908 w 860554"/>
                <a:gd name="connsiteY1321" fmla="*/ 101767 h 897926"/>
                <a:gd name="connsiteX1322" fmla="*/ 92113 w 860554"/>
                <a:gd name="connsiteY1322" fmla="*/ 101571 h 897926"/>
                <a:gd name="connsiteX1323" fmla="*/ 93224 w 860554"/>
                <a:gd name="connsiteY1323" fmla="*/ 101157 h 897926"/>
                <a:gd name="connsiteX1324" fmla="*/ 94053 w 860554"/>
                <a:gd name="connsiteY1324" fmla="*/ 100648 h 897926"/>
                <a:gd name="connsiteX1325" fmla="*/ 95039 w 860554"/>
                <a:gd name="connsiteY1325" fmla="*/ 100320 h 897926"/>
                <a:gd name="connsiteX1326" fmla="*/ 95814 w 860554"/>
                <a:gd name="connsiteY1326" fmla="*/ 100437 h 897926"/>
                <a:gd name="connsiteX1327" fmla="*/ 96588 w 860554"/>
                <a:gd name="connsiteY1327" fmla="*/ 99983 h 897926"/>
                <a:gd name="connsiteX1328" fmla="*/ 97441 w 860554"/>
                <a:gd name="connsiteY1328" fmla="*/ 99553 h 897926"/>
                <a:gd name="connsiteX1329" fmla="*/ 98270 w 860554"/>
                <a:gd name="connsiteY1329" fmla="*/ 99201 h 897926"/>
                <a:gd name="connsiteX1330" fmla="*/ 99475 w 860554"/>
                <a:gd name="connsiteY1330" fmla="*/ 98904 h 897926"/>
                <a:gd name="connsiteX1331" fmla="*/ 100602 w 860554"/>
                <a:gd name="connsiteY1331" fmla="*/ 99592 h 897926"/>
                <a:gd name="connsiteX1332" fmla="*/ 101235 w 860554"/>
                <a:gd name="connsiteY1332" fmla="*/ 100281 h 897926"/>
                <a:gd name="connsiteX1333" fmla="*/ 101971 w 860554"/>
                <a:gd name="connsiteY1333" fmla="*/ 100609 h 897926"/>
                <a:gd name="connsiteX1334" fmla="*/ 102659 w 860554"/>
                <a:gd name="connsiteY1334" fmla="*/ 100531 h 897926"/>
                <a:gd name="connsiteX1335" fmla="*/ 103136 w 860554"/>
                <a:gd name="connsiteY1335" fmla="*/ 100594 h 897926"/>
                <a:gd name="connsiteX1336" fmla="*/ 103629 w 860554"/>
                <a:gd name="connsiteY1336" fmla="*/ 101141 h 897926"/>
                <a:gd name="connsiteX1337" fmla="*/ 104263 w 860554"/>
                <a:gd name="connsiteY1337" fmla="*/ 101180 h 897926"/>
                <a:gd name="connsiteX1338" fmla="*/ 105170 w 860554"/>
                <a:gd name="connsiteY1338" fmla="*/ 101079 h 897926"/>
                <a:gd name="connsiteX1339" fmla="*/ 106023 w 860554"/>
                <a:gd name="connsiteY1339" fmla="*/ 100961 h 897926"/>
                <a:gd name="connsiteX1340" fmla="*/ 106414 w 860554"/>
                <a:gd name="connsiteY1340" fmla="*/ 100797 h 897926"/>
                <a:gd name="connsiteX1341" fmla="*/ 106477 w 860554"/>
                <a:gd name="connsiteY1341" fmla="*/ 100445 h 897926"/>
                <a:gd name="connsiteX1342" fmla="*/ 106258 w 860554"/>
                <a:gd name="connsiteY1342" fmla="*/ 99835 h 897926"/>
                <a:gd name="connsiteX1343" fmla="*/ 105961 w 860554"/>
                <a:gd name="connsiteY1343" fmla="*/ 99264 h 897926"/>
                <a:gd name="connsiteX1344" fmla="*/ 106195 w 860554"/>
                <a:gd name="connsiteY1344" fmla="*/ 98380 h 897926"/>
                <a:gd name="connsiteX1345" fmla="*/ 106219 w 860554"/>
                <a:gd name="connsiteY1345" fmla="*/ 97316 h 897926"/>
                <a:gd name="connsiteX1346" fmla="*/ 106258 w 860554"/>
                <a:gd name="connsiteY1346" fmla="*/ 95962 h 897926"/>
                <a:gd name="connsiteX1347" fmla="*/ 105585 w 860554"/>
                <a:gd name="connsiteY1347" fmla="*/ 95211 h 897926"/>
                <a:gd name="connsiteX1348" fmla="*/ 104912 w 860554"/>
                <a:gd name="connsiteY1348" fmla="*/ 93795 h 897926"/>
                <a:gd name="connsiteX1349" fmla="*/ 104161 w 860554"/>
                <a:gd name="connsiteY1349" fmla="*/ 92653 h 897926"/>
                <a:gd name="connsiteX1350" fmla="*/ 102996 w 860554"/>
                <a:gd name="connsiteY1350" fmla="*/ 91886 h 897926"/>
                <a:gd name="connsiteX1351" fmla="*/ 101908 w 860554"/>
                <a:gd name="connsiteY1351" fmla="*/ 91589 h 897926"/>
                <a:gd name="connsiteX1352" fmla="*/ 101001 w 860554"/>
                <a:gd name="connsiteY1352" fmla="*/ 92066 h 897926"/>
                <a:gd name="connsiteX1353" fmla="*/ 100156 w 860554"/>
                <a:gd name="connsiteY1353" fmla="*/ 92144 h 897926"/>
                <a:gd name="connsiteX1354" fmla="*/ 99522 w 860554"/>
                <a:gd name="connsiteY1354" fmla="*/ 91714 h 897926"/>
                <a:gd name="connsiteX1355" fmla="*/ 98497 w 860554"/>
                <a:gd name="connsiteY1355" fmla="*/ 91698 h 897926"/>
                <a:gd name="connsiteX1356" fmla="*/ 97386 w 860554"/>
                <a:gd name="connsiteY1356" fmla="*/ 91557 h 897926"/>
                <a:gd name="connsiteX1357" fmla="*/ 96221 w 860554"/>
                <a:gd name="connsiteY1357" fmla="*/ 91393 h 897926"/>
                <a:gd name="connsiteX1358" fmla="*/ 94108 w 860554"/>
                <a:gd name="connsiteY1358" fmla="*/ 91706 h 897926"/>
                <a:gd name="connsiteX1359" fmla="*/ 93357 w 860554"/>
                <a:gd name="connsiteY1359" fmla="*/ 91323 h 897926"/>
                <a:gd name="connsiteX1360" fmla="*/ 92332 w 860554"/>
                <a:gd name="connsiteY1360" fmla="*/ 91284 h 897926"/>
                <a:gd name="connsiteX1361" fmla="*/ 91143 w 860554"/>
                <a:gd name="connsiteY1361" fmla="*/ 91698 h 897926"/>
                <a:gd name="connsiteX1362" fmla="*/ 91174 w 860554"/>
                <a:gd name="connsiteY1362" fmla="*/ 86261 h 897926"/>
                <a:gd name="connsiteX1363" fmla="*/ 91206 w 860554"/>
                <a:gd name="connsiteY1363" fmla="*/ 81137 h 897926"/>
                <a:gd name="connsiteX1364" fmla="*/ 91221 w 860554"/>
                <a:gd name="connsiteY1364" fmla="*/ 77538 h 897926"/>
                <a:gd name="connsiteX1365" fmla="*/ 92285 w 860554"/>
                <a:gd name="connsiteY1365" fmla="*/ 77616 h 897926"/>
                <a:gd name="connsiteX1366" fmla="*/ 93607 w 860554"/>
                <a:gd name="connsiteY1366" fmla="*/ 76967 h 897926"/>
                <a:gd name="connsiteX1367" fmla="*/ 95571 w 860554"/>
                <a:gd name="connsiteY1367" fmla="*/ 76865 h 897926"/>
                <a:gd name="connsiteX1368" fmla="*/ 97081 w 860554"/>
                <a:gd name="connsiteY1368" fmla="*/ 76184 h 897926"/>
                <a:gd name="connsiteX1369" fmla="*/ 97926 w 860554"/>
                <a:gd name="connsiteY1369" fmla="*/ 76130 h 897926"/>
                <a:gd name="connsiteX1370" fmla="*/ 99522 w 860554"/>
                <a:gd name="connsiteY1370" fmla="*/ 76458 h 897926"/>
                <a:gd name="connsiteX1371" fmla="*/ 101188 w 860554"/>
                <a:gd name="connsiteY1371" fmla="*/ 77162 h 897926"/>
                <a:gd name="connsiteX1372" fmla="*/ 102823 w 860554"/>
                <a:gd name="connsiteY1372" fmla="*/ 77264 h 897926"/>
                <a:gd name="connsiteX1373" fmla="*/ 107111 w 860554"/>
                <a:gd name="connsiteY1373" fmla="*/ 77264 h 897926"/>
                <a:gd name="connsiteX1374" fmla="*/ 111742 w 860554"/>
                <a:gd name="connsiteY1374" fmla="*/ 77264 h 897926"/>
                <a:gd name="connsiteX1375" fmla="*/ 116898 w 860554"/>
                <a:gd name="connsiteY1375" fmla="*/ 77264 h 897926"/>
                <a:gd name="connsiteX1376" fmla="*/ 122061 w 860554"/>
                <a:gd name="connsiteY1376" fmla="*/ 77264 h 897926"/>
                <a:gd name="connsiteX1377" fmla="*/ 126536 w 860554"/>
                <a:gd name="connsiteY1377" fmla="*/ 77264 h 897926"/>
                <a:gd name="connsiteX1378" fmla="*/ 127921 w 860554"/>
                <a:gd name="connsiteY1378" fmla="*/ 77303 h 897926"/>
                <a:gd name="connsiteX1379" fmla="*/ 127115 w 860554"/>
                <a:gd name="connsiteY1379" fmla="*/ 76106 h 897926"/>
                <a:gd name="connsiteX1380" fmla="*/ 126176 w 860554"/>
                <a:gd name="connsiteY1380" fmla="*/ 74557 h 897926"/>
                <a:gd name="connsiteX1381" fmla="*/ 126536 w 860554"/>
                <a:gd name="connsiteY1381" fmla="*/ 73337 h 897926"/>
                <a:gd name="connsiteX1382" fmla="*/ 126998 w 860554"/>
                <a:gd name="connsiteY1382" fmla="*/ 72108 h 897926"/>
                <a:gd name="connsiteX1383" fmla="*/ 127538 w 860554"/>
                <a:gd name="connsiteY1383" fmla="*/ 71467 h 897926"/>
                <a:gd name="connsiteX1384" fmla="*/ 128930 w 860554"/>
                <a:gd name="connsiteY1384" fmla="*/ 72148 h 897926"/>
                <a:gd name="connsiteX1385" fmla="*/ 130096 w 860554"/>
                <a:gd name="connsiteY1385" fmla="*/ 74236 h 897926"/>
                <a:gd name="connsiteX1386" fmla="*/ 131066 w 860554"/>
                <a:gd name="connsiteY1386" fmla="*/ 75809 h 897926"/>
                <a:gd name="connsiteX1387" fmla="*/ 132013 w 860554"/>
                <a:gd name="connsiteY1387" fmla="*/ 76584 h 897926"/>
                <a:gd name="connsiteX1388" fmla="*/ 133186 w 860554"/>
                <a:gd name="connsiteY1388" fmla="*/ 76670 h 897926"/>
                <a:gd name="connsiteX1389" fmla="*/ 134516 w 860554"/>
                <a:gd name="connsiteY1389" fmla="*/ 76404 h 897926"/>
                <a:gd name="connsiteX1390" fmla="*/ 135846 w 860554"/>
                <a:gd name="connsiteY1390" fmla="*/ 75754 h 897926"/>
                <a:gd name="connsiteX1391" fmla="*/ 138115 w 860554"/>
                <a:gd name="connsiteY1391" fmla="*/ 72875 h 897926"/>
                <a:gd name="connsiteX1392" fmla="*/ 140368 w 860554"/>
                <a:gd name="connsiteY1392" fmla="*/ 70411 h 897926"/>
                <a:gd name="connsiteX1393" fmla="*/ 141534 w 860554"/>
                <a:gd name="connsiteY1393" fmla="*/ 69581 h 897926"/>
                <a:gd name="connsiteX1394" fmla="*/ 142770 w 860554"/>
                <a:gd name="connsiteY1394" fmla="*/ 68823 h 897926"/>
                <a:gd name="connsiteX1395" fmla="*/ 143693 w 860554"/>
                <a:gd name="connsiteY1395" fmla="*/ 68533 h 897926"/>
                <a:gd name="connsiteX1396" fmla="*/ 144953 w 860554"/>
                <a:gd name="connsiteY1396" fmla="*/ 68627 h 897926"/>
                <a:gd name="connsiteX1397" fmla="*/ 146017 w 860554"/>
                <a:gd name="connsiteY1397" fmla="*/ 69300 h 897926"/>
                <a:gd name="connsiteX1398" fmla="*/ 146705 w 860554"/>
                <a:gd name="connsiteY1398" fmla="*/ 70473 h 897926"/>
                <a:gd name="connsiteX1399" fmla="*/ 149224 w 860554"/>
                <a:gd name="connsiteY1399" fmla="*/ 74557 h 897926"/>
                <a:gd name="connsiteX1400" fmla="*/ 151125 w 860554"/>
                <a:gd name="connsiteY1400" fmla="*/ 77640 h 897926"/>
                <a:gd name="connsiteX1401" fmla="*/ 151767 w 860554"/>
                <a:gd name="connsiteY1401" fmla="*/ 79564 h 897926"/>
                <a:gd name="connsiteX1402" fmla="*/ 151806 w 860554"/>
                <a:gd name="connsiteY1402" fmla="*/ 84258 h 897926"/>
                <a:gd name="connsiteX1403" fmla="*/ 151689 w 860554"/>
                <a:gd name="connsiteY1403" fmla="*/ 88413 h 897926"/>
                <a:gd name="connsiteX1404" fmla="*/ 151939 w 860554"/>
                <a:gd name="connsiteY1404" fmla="*/ 88952 h 897926"/>
                <a:gd name="connsiteX1405" fmla="*/ 152314 w 860554"/>
                <a:gd name="connsiteY1405" fmla="*/ 89109 h 897926"/>
                <a:gd name="connsiteX1406" fmla="*/ 156469 w 860554"/>
                <a:gd name="connsiteY1406" fmla="*/ 88131 h 897926"/>
                <a:gd name="connsiteX1407" fmla="*/ 162109 w 860554"/>
                <a:gd name="connsiteY1407" fmla="*/ 93169 h 897926"/>
                <a:gd name="connsiteX1408" fmla="*/ 166279 w 860554"/>
                <a:gd name="connsiteY1408" fmla="*/ 96893 h 897926"/>
                <a:gd name="connsiteX1409" fmla="*/ 168079 w 860554"/>
                <a:gd name="connsiteY1409" fmla="*/ 98082 h 897926"/>
                <a:gd name="connsiteX1410" fmla="*/ 169080 w 860554"/>
                <a:gd name="connsiteY1410" fmla="*/ 98411 h 897926"/>
                <a:gd name="connsiteX1411" fmla="*/ 171505 w 860554"/>
                <a:gd name="connsiteY1411" fmla="*/ 98161 h 897926"/>
                <a:gd name="connsiteX1412" fmla="*/ 174384 w 860554"/>
                <a:gd name="connsiteY1412" fmla="*/ 97675 h 897926"/>
                <a:gd name="connsiteX1413" fmla="*/ 175785 w 860554"/>
                <a:gd name="connsiteY1413" fmla="*/ 97144 h 897926"/>
                <a:gd name="connsiteX1414" fmla="*/ 177334 w 860554"/>
                <a:gd name="connsiteY1414" fmla="*/ 95978 h 897926"/>
                <a:gd name="connsiteX1415" fmla="*/ 179845 w 860554"/>
                <a:gd name="connsiteY1415" fmla="*/ 94358 h 897926"/>
                <a:gd name="connsiteX1416" fmla="*/ 181895 w 860554"/>
                <a:gd name="connsiteY1416" fmla="*/ 93467 h 897926"/>
                <a:gd name="connsiteX1417" fmla="*/ 182701 w 860554"/>
                <a:gd name="connsiteY1417" fmla="*/ 93349 h 897926"/>
                <a:gd name="connsiteX1418" fmla="*/ 183514 w 860554"/>
                <a:gd name="connsiteY1418" fmla="*/ 93639 h 897926"/>
                <a:gd name="connsiteX1419" fmla="*/ 185243 w 860554"/>
                <a:gd name="connsiteY1419" fmla="*/ 94609 h 897926"/>
                <a:gd name="connsiteX1420" fmla="*/ 186190 w 860554"/>
                <a:gd name="connsiteY1420" fmla="*/ 96408 h 897926"/>
                <a:gd name="connsiteX1421" fmla="*/ 185321 w 860554"/>
                <a:gd name="connsiteY1421" fmla="*/ 98497 h 897926"/>
                <a:gd name="connsiteX1422" fmla="*/ 185470 w 860554"/>
                <a:gd name="connsiteY1422" fmla="*/ 99796 h 897926"/>
                <a:gd name="connsiteX1423" fmla="*/ 187285 w 860554"/>
                <a:gd name="connsiteY1423" fmla="*/ 99725 h 897926"/>
                <a:gd name="connsiteX1424" fmla="*/ 188740 w 860554"/>
                <a:gd name="connsiteY1424" fmla="*/ 97566 h 897926"/>
                <a:gd name="connsiteX1425" fmla="*/ 189757 w 860554"/>
                <a:gd name="connsiteY1425" fmla="*/ 95860 h 897926"/>
                <a:gd name="connsiteX1426" fmla="*/ 191885 w 860554"/>
                <a:gd name="connsiteY1426" fmla="*/ 94476 h 897926"/>
                <a:gd name="connsiteX1427" fmla="*/ 193959 w 860554"/>
                <a:gd name="connsiteY1427" fmla="*/ 92512 h 897926"/>
                <a:gd name="connsiteX1428" fmla="*/ 195406 w 860554"/>
                <a:gd name="connsiteY1428" fmla="*/ 90634 h 897926"/>
                <a:gd name="connsiteX1429" fmla="*/ 197104 w 860554"/>
                <a:gd name="connsiteY1429" fmla="*/ 89539 h 897926"/>
                <a:gd name="connsiteX1430" fmla="*/ 199662 w 860554"/>
                <a:gd name="connsiteY1430" fmla="*/ 88201 h 897926"/>
                <a:gd name="connsiteX1431" fmla="*/ 201688 w 860554"/>
                <a:gd name="connsiteY1431" fmla="*/ 87388 h 897926"/>
                <a:gd name="connsiteX1432" fmla="*/ 203581 w 860554"/>
                <a:gd name="connsiteY1432" fmla="*/ 87474 h 897926"/>
                <a:gd name="connsiteX1433" fmla="*/ 204990 w 860554"/>
                <a:gd name="connsiteY1433" fmla="*/ 86590 h 897926"/>
                <a:gd name="connsiteX1434" fmla="*/ 206812 w 860554"/>
                <a:gd name="connsiteY1434" fmla="*/ 84931 h 897926"/>
                <a:gd name="connsiteX1435" fmla="*/ 208088 w 860554"/>
                <a:gd name="connsiteY1435" fmla="*/ 83601 h 897926"/>
                <a:gd name="connsiteX1436" fmla="*/ 208972 w 860554"/>
                <a:gd name="connsiteY1436" fmla="*/ 83124 h 897926"/>
                <a:gd name="connsiteX1437" fmla="*/ 210748 w 860554"/>
                <a:gd name="connsiteY1437" fmla="*/ 83257 h 897926"/>
                <a:gd name="connsiteX1438" fmla="*/ 212962 w 860554"/>
                <a:gd name="connsiteY1438" fmla="*/ 83077 h 897926"/>
                <a:gd name="connsiteX1439" fmla="*/ 215137 w 860554"/>
                <a:gd name="connsiteY1439" fmla="*/ 81458 h 897926"/>
                <a:gd name="connsiteX1440" fmla="*/ 217116 w 860554"/>
                <a:gd name="connsiteY1440" fmla="*/ 79502 h 897926"/>
                <a:gd name="connsiteX1441" fmla="*/ 218164 w 860554"/>
                <a:gd name="connsiteY1441" fmla="*/ 76200 h 897926"/>
                <a:gd name="connsiteX1442" fmla="*/ 218853 w 860554"/>
                <a:gd name="connsiteY1442" fmla="*/ 73274 h 897926"/>
                <a:gd name="connsiteX1443" fmla="*/ 219447 w 860554"/>
                <a:gd name="connsiteY1443" fmla="*/ 72680 h 897926"/>
                <a:gd name="connsiteX1444" fmla="*/ 220167 w 860554"/>
                <a:gd name="connsiteY1444" fmla="*/ 72210 h 897926"/>
                <a:gd name="connsiteX1445" fmla="*/ 221012 w 860554"/>
                <a:gd name="connsiteY1445" fmla="*/ 71905 h 897926"/>
                <a:gd name="connsiteX1446" fmla="*/ 223046 w 860554"/>
                <a:gd name="connsiteY1446" fmla="*/ 71694 h 897926"/>
                <a:gd name="connsiteX1447" fmla="*/ 226614 w 860554"/>
                <a:gd name="connsiteY1447" fmla="*/ 70137 h 897926"/>
                <a:gd name="connsiteX1448" fmla="*/ 229070 w 860554"/>
                <a:gd name="connsiteY1448" fmla="*/ 68557 h 897926"/>
                <a:gd name="connsiteX1449" fmla="*/ 231402 w 860554"/>
                <a:gd name="connsiteY1449" fmla="*/ 68220 h 897926"/>
                <a:gd name="connsiteX1450" fmla="*/ 232090 w 860554"/>
                <a:gd name="connsiteY1450" fmla="*/ 67798 h 897926"/>
                <a:gd name="connsiteX1451" fmla="*/ 232935 w 860554"/>
                <a:gd name="connsiteY1451" fmla="*/ 66335 h 897926"/>
                <a:gd name="connsiteX1452" fmla="*/ 233357 w 860554"/>
                <a:gd name="connsiteY1452" fmla="*/ 63761 h 897926"/>
                <a:gd name="connsiteX1453" fmla="*/ 233037 w 860554"/>
                <a:gd name="connsiteY1453" fmla="*/ 62204 h 897926"/>
                <a:gd name="connsiteX1454" fmla="*/ 228749 w 860554"/>
                <a:gd name="connsiteY1454" fmla="*/ 61719 h 897926"/>
                <a:gd name="connsiteX1455" fmla="*/ 225941 w 860554"/>
                <a:gd name="connsiteY1455" fmla="*/ 61719 h 897926"/>
                <a:gd name="connsiteX1456" fmla="*/ 221294 w 860554"/>
                <a:gd name="connsiteY1456" fmla="*/ 61320 h 897926"/>
                <a:gd name="connsiteX1457" fmla="*/ 219080 w 860554"/>
                <a:gd name="connsiteY1457" fmla="*/ 60678 h 897926"/>
                <a:gd name="connsiteX1458" fmla="*/ 218603 w 860554"/>
                <a:gd name="connsiteY1458" fmla="*/ 60232 h 897926"/>
                <a:gd name="connsiteX1459" fmla="*/ 218555 w 860554"/>
                <a:gd name="connsiteY1459" fmla="*/ 59740 h 897926"/>
                <a:gd name="connsiteX1460" fmla="*/ 219001 w 860554"/>
                <a:gd name="connsiteY1460" fmla="*/ 58621 h 897926"/>
                <a:gd name="connsiteX1461" fmla="*/ 219432 w 860554"/>
                <a:gd name="connsiteY1461" fmla="*/ 56532 h 897926"/>
                <a:gd name="connsiteX1462" fmla="*/ 218798 w 860554"/>
                <a:gd name="connsiteY1462" fmla="*/ 53700 h 897926"/>
                <a:gd name="connsiteX1463" fmla="*/ 216482 w 860554"/>
                <a:gd name="connsiteY1463" fmla="*/ 49264 h 897926"/>
                <a:gd name="connsiteX1464" fmla="*/ 214831 w 860554"/>
                <a:gd name="connsiteY1464" fmla="*/ 44899 h 897926"/>
                <a:gd name="connsiteX1465" fmla="*/ 214612 w 860554"/>
                <a:gd name="connsiteY1465" fmla="*/ 41855 h 897926"/>
                <a:gd name="connsiteX1466" fmla="*/ 214652 w 860554"/>
                <a:gd name="connsiteY1466" fmla="*/ 38640 h 897926"/>
                <a:gd name="connsiteX1467" fmla="*/ 214785 w 860554"/>
                <a:gd name="connsiteY1467" fmla="*/ 36535 h 897926"/>
                <a:gd name="connsiteX1468" fmla="*/ 213595 w 860554"/>
                <a:gd name="connsiteY1468" fmla="*/ 34892 h 897926"/>
                <a:gd name="connsiteX1469" fmla="*/ 207172 w 860554"/>
                <a:gd name="connsiteY1469" fmla="*/ 29706 h 897926"/>
                <a:gd name="connsiteX1470" fmla="*/ 204950 w 860554"/>
                <a:gd name="connsiteY1470" fmla="*/ 27257 h 897926"/>
                <a:gd name="connsiteX1471" fmla="*/ 204215 w 860554"/>
                <a:gd name="connsiteY1471" fmla="*/ 25559 h 897926"/>
                <a:gd name="connsiteX1472" fmla="*/ 201680 w 860554"/>
                <a:gd name="connsiteY1472" fmla="*/ 22437 h 897926"/>
                <a:gd name="connsiteX1473" fmla="*/ 202322 w 860554"/>
                <a:gd name="connsiteY1473" fmla="*/ 21475 h 897926"/>
                <a:gd name="connsiteX1474" fmla="*/ 203785 w 860554"/>
                <a:gd name="connsiteY1474" fmla="*/ 21507 h 897926"/>
                <a:gd name="connsiteX1475" fmla="*/ 205029 w 860554"/>
                <a:gd name="connsiteY1475" fmla="*/ 22320 h 897926"/>
                <a:gd name="connsiteX1476" fmla="*/ 206171 w 860554"/>
                <a:gd name="connsiteY1476" fmla="*/ 24057 h 897926"/>
                <a:gd name="connsiteX1477" fmla="*/ 206985 w 860554"/>
                <a:gd name="connsiteY1477" fmla="*/ 24448 h 897926"/>
                <a:gd name="connsiteX1478" fmla="*/ 208103 w 860554"/>
                <a:gd name="connsiteY1478" fmla="*/ 24448 h 897926"/>
                <a:gd name="connsiteX1479" fmla="*/ 214026 w 860554"/>
                <a:gd name="connsiteY1479" fmla="*/ 24440 h 897926"/>
                <a:gd name="connsiteX1480" fmla="*/ 215410 w 860554"/>
                <a:gd name="connsiteY1480" fmla="*/ 24738 h 897926"/>
                <a:gd name="connsiteX1481" fmla="*/ 216247 w 860554"/>
                <a:gd name="connsiteY1481" fmla="*/ 25324 h 897926"/>
                <a:gd name="connsiteX1482" fmla="*/ 216959 w 860554"/>
                <a:gd name="connsiteY1482" fmla="*/ 26052 h 897926"/>
                <a:gd name="connsiteX1483" fmla="*/ 218024 w 860554"/>
                <a:gd name="connsiteY1483" fmla="*/ 28078 h 897926"/>
                <a:gd name="connsiteX1484" fmla="*/ 219166 w 860554"/>
                <a:gd name="connsiteY1484" fmla="*/ 29064 h 897926"/>
                <a:gd name="connsiteX1485" fmla="*/ 221513 w 860554"/>
                <a:gd name="connsiteY1485" fmla="*/ 29033 h 897926"/>
                <a:gd name="connsiteX1486" fmla="*/ 225190 w 860554"/>
                <a:gd name="connsiteY1486" fmla="*/ 28994 h 897926"/>
                <a:gd name="connsiteX1487" fmla="*/ 227255 w 860554"/>
                <a:gd name="connsiteY1487" fmla="*/ 28814 h 897926"/>
                <a:gd name="connsiteX1488" fmla="*/ 228491 w 860554"/>
                <a:gd name="connsiteY1488" fmla="*/ 29377 h 897926"/>
                <a:gd name="connsiteX1489" fmla="*/ 230025 w 860554"/>
                <a:gd name="connsiteY1489" fmla="*/ 29846 h 897926"/>
                <a:gd name="connsiteX1490" fmla="*/ 233256 w 860554"/>
                <a:gd name="connsiteY1490" fmla="*/ 28767 h 897926"/>
                <a:gd name="connsiteX1491" fmla="*/ 234155 w 860554"/>
                <a:gd name="connsiteY1491" fmla="*/ 28743 h 897926"/>
                <a:gd name="connsiteX1492" fmla="*/ 235126 w 860554"/>
                <a:gd name="connsiteY1492" fmla="*/ 29220 h 897926"/>
                <a:gd name="connsiteX1493" fmla="*/ 238607 w 860554"/>
                <a:gd name="connsiteY1493" fmla="*/ 32843 h 897926"/>
                <a:gd name="connsiteX1494" fmla="*/ 240602 w 860554"/>
                <a:gd name="connsiteY1494" fmla="*/ 34368 h 897926"/>
                <a:gd name="connsiteX1495" fmla="*/ 242284 w 860554"/>
                <a:gd name="connsiteY1495" fmla="*/ 36394 h 897926"/>
                <a:gd name="connsiteX1496" fmla="*/ 244733 w 860554"/>
                <a:gd name="connsiteY1496" fmla="*/ 36402 h 897926"/>
                <a:gd name="connsiteX1497" fmla="*/ 246767 w 860554"/>
                <a:gd name="connsiteY1497" fmla="*/ 34666 h 897926"/>
                <a:gd name="connsiteX1498" fmla="*/ 247307 w 860554"/>
                <a:gd name="connsiteY1498" fmla="*/ 28821 h 897926"/>
                <a:gd name="connsiteX1499" fmla="*/ 247917 w 860554"/>
                <a:gd name="connsiteY1499" fmla="*/ 27124 h 897926"/>
                <a:gd name="connsiteX1500" fmla="*/ 248942 w 860554"/>
                <a:gd name="connsiteY1500" fmla="*/ 26646 h 897926"/>
                <a:gd name="connsiteX1501" fmla="*/ 250162 w 860554"/>
                <a:gd name="connsiteY1501" fmla="*/ 26592 h 897926"/>
                <a:gd name="connsiteX1502" fmla="*/ 251610 w 860554"/>
                <a:gd name="connsiteY1502" fmla="*/ 25676 h 897926"/>
                <a:gd name="connsiteX1503" fmla="*/ 253174 w 860554"/>
                <a:gd name="connsiteY1503" fmla="*/ 24487 h 897926"/>
                <a:gd name="connsiteX1504" fmla="*/ 254535 w 860554"/>
                <a:gd name="connsiteY1504" fmla="*/ 24088 h 897926"/>
                <a:gd name="connsiteX1505" fmla="*/ 260192 w 860554"/>
                <a:gd name="connsiteY1505" fmla="*/ 25363 h 897926"/>
                <a:gd name="connsiteX1506" fmla="*/ 261764 w 860554"/>
                <a:gd name="connsiteY1506" fmla="*/ 24753 h 897926"/>
                <a:gd name="connsiteX1507" fmla="*/ 267491 w 860554"/>
                <a:gd name="connsiteY1507" fmla="*/ 23212 h 897926"/>
                <a:gd name="connsiteX1508" fmla="*/ 273343 w 860554"/>
                <a:gd name="connsiteY1508" fmla="*/ 21225 h 897926"/>
                <a:gd name="connsiteX1509" fmla="*/ 274986 w 860554"/>
                <a:gd name="connsiteY1509" fmla="*/ 18721 h 897926"/>
                <a:gd name="connsiteX1510" fmla="*/ 277435 w 860554"/>
                <a:gd name="connsiteY1510" fmla="*/ 18048 h 897926"/>
                <a:gd name="connsiteX1511" fmla="*/ 279359 w 860554"/>
                <a:gd name="connsiteY1511" fmla="*/ 16218 h 897926"/>
                <a:gd name="connsiteX1512" fmla="*/ 280908 w 860554"/>
                <a:gd name="connsiteY1512" fmla="*/ 16406 h 897926"/>
                <a:gd name="connsiteX1513" fmla="*/ 283255 w 860554"/>
                <a:gd name="connsiteY1513" fmla="*/ 16484 h 897926"/>
                <a:gd name="connsiteX1514" fmla="*/ 284710 w 860554"/>
                <a:gd name="connsiteY1514" fmla="*/ 16163 h 897926"/>
                <a:gd name="connsiteX1515" fmla="*/ 285446 w 860554"/>
                <a:gd name="connsiteY1515" fmla="*/ 15819 h 897926"/>
                <a:gd name="connsiteX1516" fmla="*/ 286252 w 860554"/>
                <a:gd name="connsiteY1516" fmla="*/ 14958 h 897926"/>
                <a:gd name="connsiteX1517" fmla="*/ 287574 w 860554"/>
                <a:gd name="connsiteY1517" fmla="*/ 12510 h 897926"/>
                <a:gd name="connsiteX1518" fmla="*/ 289178 w 860554"/>
                <a:gd name="connsiteY1518" fmla="*/ 11579 h 897926"/>
                <a:gd name="connsiteX1519" fmla="*/ 291188 w 860554"/>
                <a:gd name="connsiteY1519" fmla="*/ 10593 h 897926"/>
                <a:gd name="connsiteX1520" fmla="*/ 292565 w 860554"/>
                <a:gd name="connsiteY1520" fmla="*/ 9435 h 897926"/>
                <a:gd name="connsiteX1521" fmla="*/ 293700 w 860554"/>
                <a:gd name="connsiteY1521" fmla="*/ 8003 h 897926"/>
                <a:gd name="connsiteX1522" fmla="*/ 294224 w 860554"/>
                <a:gd name="connsiteY1522" fmla="*/ 6759 h 897926"/>
                <a:gd name="connsiteX1523" fmla="*/ 294208 w 860554"/>
                <a:gd name="connsiteY1523" fmla="*/ 5774 h 897926"/>
                <a:gd name="connsiteX1524" fmla="*/ 293543 w 860554"/>
                <a:gd name="connsiteY1524" fmla="*/ 3857 h 897926"/>
                <a:gd name="connsiteX1525" fmla="*/ 292729 w 860554"/>
                <a:gd name="connsiteY1525" fmla="*/ 2058 h 897926"/>
                <a:gd name="connsiteX1526" fmla="*/ 291853 w 860554"/>
                <a:gd name="connsiteY1526" fmla="*/ 1463 h 897926"/>
                <a:gd name="connsiteX1527" fmla="*/ 291196 w 860554"/>
                <a:gd name="connsiteY1527" fmla="*/ 1236 h 897926"/>
                <a:gd name="connsiteX1528" fmla="*/ 293191 w 860554"/>
                <a:gd name="connsiteY1528" fmla="*/ 813 h 897926"/>
                <a:gd name="connsiteX1529" fmla="*/ 294834 w 860554"/>
                <a:gd name="connsiteY1529" fmla="*/ 1447 h 897926"/>
                <a:gd name="connsiteX1530" fmla="*/ 297400 w 860554"/>
                <a:gd name="connsiteY1530" fmla="*/ 1541 h 897926"/>
                <a:gd name="connsiteX1531" fmla="*/ 298519 w 860554"/>
                <a:gd name="connsiteY1531" fmla="*/ 1056 h 897926"/>
                <a:gd name="connsiteX1532" fmla="*/ 300138 w 860554"/>
                <a:gd name="connsiteY1532" fmla="*/ 1291 h 897926"/>
                <a:gd name="connsiteX1533" fmla="*/ 302188 w 860554"/>
                <a:gd name="connsiteY1533" fmla="*/ 0 h 897926"/>
                <a:gd name="connsiteX1534" fmla="*/ 303502 w 860554"/>
                <a:gd name="connsiteY1534" fmla="*/ 422 h 897926"/>
                <a:gd name="connsiteX1535" fmla="*/ 304371 w 860554"/>
                <a:gd name="connsiteY1535" fmla="*/ 422 h 897926"/>
                <a:gd name="connsiteX1536" fmla="*/ 305161 w 860554"/>
                <a:gd name="connsiteY1536" fmla="*/ 1400 h 897926"/>
                <a:gd name="connsiteX1537" fmla="*/ 305779 w 860554"/>
                <a:gd name="connsiteY1537" fmla="*/ 2503 h 897926"/>
                <a:gd name="connsiteX1538" fmla="*/ 307696 w 860554"/>
                <a:gd name="connsiteY1538" fmla="*/ 3841 h 897926"/>
                <a:gd name="connsiteX1539" fmla="*/ 307508 w 860554"/>
                <a:gd name="connsiteY1539" fmla="*/ 5875 h 897926"/>
                <a:gd name="connsiteX1540" fmla="*/ 307156 w 860554"/>
                <a:gd name="connsiteY1540" fmla="*/ 7675 h 897926"/>
                <a:gd name="connsiteX1541" fmla="*/ 306906 w 860554"/>
                <a:gd name="connsiteY1541" fmla="*/ 9756 h 897926"/>
                <a:gd name="connsiteX1542" fmla="*/ 306796 w 860554"/>
                <a:gd name="connsiteY1542" fmla="*/ 11336 h 897926"/>
                <a:gd name="connsiteX1543" fmla="*/ 305982 w 860554"/>
                <a:gd name="connsiteY1543" fmla="*/ 12955 h 897926"/>
                <a:gd name="connsiteX1544" fmla="*/ 304762 w 860554"/>
                <a:gd name="connsiteY1544" fmla="*/ 14466 h 897926"/>
                <a:gd name="connsiteX1545" fmla="*/ 304402 w 860554"/>
                <a:gd name="connsiteY1545" fmla="*/ 15076 h 897926"/>
                <a:gd name="connsiteX1546" fmla="*/ 304230 w 860554"/>
                <a:gd name="connsiteY1546" fmla="*/ 15874 h 897926"/>
                <a:gd name="connsiteX1547" fmla="*/ 305051 w 860554"/>
                <a:gd name="connsiteY1547" fmla="*/ 16359 h 897926"/>
                <a:gd name="connsiteX1548" fmla="*/ 306507 w 860554"/>
                <a:gd name="connsiteY1548" fmla="*/ 16499 h 897926"/>
                <a:gd name="connsiteX1549" fmla="*/ 308322 w 860554"/>
                <a:gd name="connsiteY1549" fmla="*/ 16562 h 897926"/>
                <a:gd name="connsiteX1550" fmla="*/ 309558 w 860554"/>
                <a:gd name="connsiteY1550" fmla="*/ 17031 h 897926"/>
                <a:gd name="connsiteX1551" fmla="*/ 311154 w 860554"/>
                <a:gd name="connsiteY1551" fmla="*/ 17125 h 897926"/>
                <a:gd name="connsiteX1552" fmla="*/ 313078 w 860554"/>
                <a:gd name="connsiteY1552" fmla="*/ 18424 h 897926"/>
                <a:gd name="connsiteX1553" fmla="*/ 314009 w 860554"/>
                <a:gd name="connsiteY1553" fmla="*/ 19206 h 897926"/>
                <a:gd name="connsiteX1554" fmla="*/ 314087 w 860554"/>
                <a:gd name="connsiteY1554" fmla="*/ 19809 h 897926"/>
                <a:gd name="connsiteX1555" fmla="*/ 313477 w 860554"/>
                <a:gd name="connsiteY1555" fmla="*/ 21248 h 897926"/>
                <a:gd name="connsiteX1556" fmla="*/ 313235 w 860554"/>
                <a:gd name="connsiteY1556" fmla="*/ 22578 h 897926"/>
                <a:gd name="connsiteX1557" fmla="*/ 313712 w 860554"/>
                <a:gd name="connsiteY1557" fmla="*/ 23423 h 897926"/>
                <a:gd name="connsiteX1558" fmla="*/ 314275 w 860554"/>
                <a:gd name="connsiteY1558" fmla="*/ 24034 h 897926"/>
                <a:gd name="connsiteX1559" fmla="*/ 315832 w 860554"/>
                <a:gd name="connsiteY1559" fmla="*/ 27038 h 897926"/>
                <a:gd name="connsiteX1560" fmla="*/ 316575 w 860554"/>
                <a:gd name="connsiteY1560" fmla="*/ 28078 h 897926"/>
                <a:gd name="connsiteX1561" fmla="*/ 317201 w 860554"/>
                <a:gd name="connsiteY1561" fmla="*/ 28415 h 897926"/>
                <a:gd name="connsiteX1562" fmla="*/ 317350 w 860554"/>
                <a:gd name="connsiteY1562" fmla="*/ 28994 h 897926"/>
                <a:gd name="connsiteX1563" fmla="*/ 316818 w 860554"/>
                <a:gd name="connsiteY1563" fmla="*/ 30089 h 897926"/>
                <a:gd name="connsiteX1564" fmla="*/ 316176 w 860554"/>
                <a:gd name="connsiteY1564" fmla="*/ 31481 h 897926"/>
                <a:gd name="connsiteX1565" fmla="*/ 314729 w 860554"/>
                <a:gd name="connsiteY1565" fmla="*/ 32944 h 897926"/>
                <a:gd name="connsiteX1566" fmla="*/ 314533 w 860554"/>
                <a:gd name="connsiteY1566" fmla="*/ 34102 h 897926"/>
                <a:gd name="connsiteX1567" fmla="*/ 313383 w 860554"/>
                <a:gd name="connsiteY1567" fmla="*/ 34830 h 897926"/>
                <a:gd name="connsiteX1568" fmla="*/ 310684 w 860554"/>
                <a:gd name="connsiteY1568" fmla="*/ 36559 h 897926"/>
                <a:gd name="connsiteX1569" fmla="*/ 311154 w 860554"/>
                <a:gd name="connsiteY1569" fmla="*/ 39297 h 897926"/>
                <a:gd name="connsiteX1570" fmla="*/ 311247 w 860554"/>
                <a:gd name="connsiteY1570" fmla="*/ 40682 h 897926"/>
                <a:gd name="connsiteX1571" fmla="*/ 311201 w 860554"/>
                <a:gd name="connsiteY1571" fmla="*/ 41761 h 897926"/>
                <a:gd name="connsiteX1572" fmla="*/ 310277 w 860554"/>
                <a:gd name="connsiteY1572" fmla="*/ 43209 h 897926"/>
                <a:gd name="connsiteX1573" fmla="*/ 308681 w 860554"/>
                <a:gd name="connsiteY1573" fmla="*/ 47473 h 897926"/>
                <a:gd name="connsiteX1574" fmla="*/ 308095 w 860554"/>
                <a:gd name="connsiteY1574" fmla="*/ 49601 h 897926"/>
                <a:gd name="connsiteX1575" fmla="*/ 307578 w 860554"/>
                <a:gd name="connsiteY1575" fmla="*/ 54514 h 897926"/>
                <a:gd name="connsiteX1576" fmla="*/ 307610 w 860554"/>
                <a:gd name="connsiteY1576" fmla="*/ 56164 h 897926"/>
                <a:gd name="connsiteX1577" fmla="*/ 308345 w 860554"/>
                <a:gd name="connsiteY1577" fmla="*/ 58378 h 897926"/>
                <a:gd name="connsiteX1578" fmla="*/ 309910 w 860554"/>
                <a:gd name="connsiteY1578" fmla="*/ 63299 h 897926"/>
                <a:gd name="connsiteX1579" fmla="*/ 310801 w 860554"/>
                <a:gd name="connsiteY1579" fmla="*/ 64089 h 897926"/>
                <a:gd name="connsiteX1580" fmla="*/ 312859 w 860554"/>
                <a:gd name="connsiteY1580" fmla="*/ 65240 h 897926"/>
                <a:gd name="connsiteX1581" fmla="*/ 313117 w 860554"/>
                <a:gd name="connsiteY1581" fmla="*/ 68564 h 897926"/>
                <a:gd name="connsiteX1582" fmla="*/ 312937 w 860554"/>
                <a:gd name="connsiteY1582" fmla="*/ 72038 h 897926"/>
                <a:gd name="connsiteX1583" fmla="*/ 312844 w 860554"/>
                <a:gd name="connsiteY1583" fmla="*/ 73384 h 897926"/>
                <a:gd name="connsiteX1584" fmla="*/ 313180 w 860554"/>
                <a:gd name="connsiteY1584" fmla="*/ 73963 h 897926"/>
                <a:gd name="connsiteX1585" fmla="*/ 314103 w 860554"/>
                <a:gd name="connsiteY1585" fmla="*/ 74244 h 897926"/>
                <a:gd name="connsiteX1586" fmla="*/ 314760 w 860554"/>
                <a:gd name="connsiteY1586" fmla="*/ 74659 h 897926"/>
                <a:gd name="connsiteX1587" fmla="*/ 314862 w 860554"/>
                <a:gd name="connsiteY1587" fmla="*/ 75684 h 897926"/>
                <a:gd name="connsiteX1588" fmla="*/ 314799 w 860554"/>
                <a:gd name="connsiteY1588" fmla="*/ 76756 h 897926"/>
                <a:gd name="connsiteX1589" fmla="*/ 316333 w 860554"/>
                <a:gd name="connsiteY1589" fmla="*/ 77374 h 897926"/>
                <a:gd name="connsiteX1590" fmla="*/ 317671 w 860554"/>
                <a:gd name="connsiteY1590" fmla="*/ 77765 h 897926"/>
                <a:gd name="connsiteX1591" fmla="*/ 318907 w 860554"/>
                <a:gd name="connsiteY1591" fmla="*/ 79236 h 897926"/>
                <a:gd name="connsiteX1592" fmla="*/ 321136 w 860554"/>
                <a:gd name="connsiteY1592" fmla="*/ 81528 h 897926"/>
                <a:gd name="connsiteX1593" fmla="*/ 322028 w 860554"/>
                <a:gd name="connsiteY1593" fmla="*/ 81950 h 897926"/>
                <a:gd name="connsiteX1594" fmla="*/ 322474 w 860554"/>
                <a:gd name="connsiteY1594" fmla="*/ 82897 h 897926"/>
                <a:gd name="connsiteX1595" fmla="*/ 324360 w 860554"/>
                <a:gd name="connsiteY1595" fmla="*/ 84829 h 897926"/>
                <a:gd name="connsiteX1596" fmla="*/ 327231 w 860554"/>
                <a:gd name="connsiteY1596" fmla="*/ 85533 h 897926"/>
                <a:gd name="connsiteX1597" fmla="*/ 330125 w 860554"/>
                <a:gd name="connsiteY1597" fmla="*/ 86386 h 897926"/>
                <a:gd name="connsiteX1598" fmla="*/ 331268 w 860554"/>
                <a:gd name="connsiteY1598" fmla="*/ 87599 h 897926"/>
                <a:gd name="connsiteX1599" fmla="*/ 332457 w 860554"/>
                <a:gd name="connsiteY1599" fmla="*/ 88585 h 897926"/>
                <a:gd name="connsiteX1600" fmla="*/ 333357 w 860554"/>
                <a:gd name="connsiteY1600" fmla="*/ 88632 h 897926"/>
                <a:gd name="connsiteX1601" fmla="*/ 334115 w 860554"/>
                <a:gd name="connsiteY1601" fmla="*/ 88475 h 897926"/>
                <a:gd name="connsiteX1602" fmla="*/ 335367 w 860554"/>
                <a:gd name="connsiteY1602" fmla="*/ 87622 h 897926"/>
                <a:gd name="connsiteX1603" fmla="*/ 336369 w 860554"/>
                <a:gd name="connsiteY1603" fmla="*/ 86887 h 897926"/>
                <a:gd name="connsiteX1604" fmla="*/ 338113 w 860554"/>
                <a:gd name="connsiteY1604" fmla="*/ 86934 h 897926"/>
                <a:gd name="connsiteX1605" fmla="*/ 340163 w 860554"/>
                <a:gd name="connsiteY1605" fmla="*/ 86809 h 897926"/>
                <a:gd name="connsiteX1606" fmla="*/ 340515 w 860554"/>
                <a:gd name="connsiteY1606" fmla="*/ 86206 h 897926"/>
                <a:gd name="connsiteX1607" fmla="*/ 340711 w 860554"/>
                <a:gd name="connsiteY1607" fmla="*/ 85432 h 897926"/>
                <a:gd name="connsiteX1608" fmla="*/ 340288 w 860554"/>
                <a:gd name="connsiteY1608" fmla="*/ 83453 h 897926"/>
                <a:gd name="connsiteX1609" fmla="*/ 341016 w 860554"/>
                <a:gd name="connsiteY1609" fmla="*/ 82850 h 897926"/>
                <a:gd name="connsiteX1610" fmla="*/ 342713 w 860554"/>
                <a:gd name="connsiteY1610" fmla="*/ 82514 h 897926"/>
                <a:gd name="connsiteX1611" fmla="*/ 343050 w 860554"/>
                <a:gd name="connsiteY1611" fmla="*/ 81458 h 897926"/>
                <a:gd name="connsiteX1612" fmla="*/ 343433 w 860554"/>
                <a:gd name="connsiteY1612" fmla="*/ 80879 h 897926"/>
                <a:gd name="connsiteX1613" fmla="*/ 343918 w 860554"/>
                <a:gd name="connsiteY1613" fmla="*/ 80206 h 897926"/>
                <a:gd name="connsiteX1614" fmla="*/ 344497 w 860554"/>
                <a:gd name="connsiteY1614" fmla="*/ 80112 h 897926"/>
                <a:gd name="connsiteX1615" fmla="*/ 345225 w 860554"/>
                <a:gd name="connsiteY1615" fmla="*/ 80495 h 897926"/>
                <a:gd name="connsiteX1616" fmla="*/ 346343 w 860554"/>
                <a:gd name="connsiteY1616" fmla="*/ 80738 h 897926"/>
                <a:gd name="connsiteX1617" fmla="*/ 347603 w 860554"/>
                <a:gd name="connsiteY1617" fmla="*/ 81074 h 897926"/>
                <a:gd name="connsiteX1618" fmla="*/ 348276 w 860554"/>
                <a:gd name="connsiteY1618" fmla="*/ 81747 h 897926"/>
                <a:gd name="connsiteX1619" fmla="*/ 349395 w 860554"/>
                <a:gd name="connsiteY1619" fmla="*/ 81802 h 897926"/>
                <a:gd name="connsiteX1620" fmla="*/ 350638 w 860554"/>
                <a:gd name="connsiteY1620" fmla="*/ 81676 h 897926"/>
                <a:gd name="connsiteX1621" fmla="*/ 351139 w 860554"/>
                <a:gd name="connsiteY1621" fmla="*/ 81246 h 897926"/>
                <a:gd name="connsiteX1622" fmla="*/ 351507 w 860554"/>
                <a:gd name="connsiteY1622" fmla="*/ 80495 h 897926"/>
                <a:gd name="connsiteX1623" fmla="*/ 351781 w 860554"/>
                <a:gd name="connsiteY1623" fmla="*/ 78876 h 897926"/>
                <a:gd name="connsiteX1624" fmla="*/ 352579 w 860554"/>
                <a:gd name="connsiteY1624" fmla="*/ 78829 h 897926"/>
                <a:gd name="connsiteX1625" fmla="*/ 354183 w 860554"/>
                <a:gd name="connsiteY1625" fmla="*/ 78469 h 897926"/>
                <a:gd name="connsiteX1626" fmla="*/ 355888 w 860554"/>
                <a:gd name="connsiteY1626" fmla="*/ 77757 h 897926"/>
                <a:gd name="connsiteX1627" fmla="*/ 358173 w 860554"/>
                <a:gd name="connsiteY1627" fmla="*/ 77648 h 897926"/>
                <a:gd name="connsiteX1628" fmla="*/ 360308 w 860554"/>
                <a:gd name="connsiteY1628" fmla="*/ 77663 h 897926"/>
                <a:gd name="connsiteX1629" fmla="*/ 361380 w 860554"/>
                <a:gd name="connsiteY1629" fmla="*/ 77186 h 897926"/>
                <a:gd name="connsiteX1630" fmla="*/ 362374 w 860554"/>
                <a:gd name="connsiteY1630" fmla="*/ 76145 h 897926"/>
                <a:gd name="connsiteX1631" fmla="*/ 364298 w 860554"/>
                <a:gd name="connsiteY1631" fmla="*/ 73196 h 897926"/>
                <a:gd name="connsiteX1632" fmla="*/ 365307 w 860554"/>
                <a:gd name="connsiteY1632" fmla="*/ 72515 h 897926"/>
                <a:gd name="connsiteX1633" fmla="*/ 366395 w 860554"/>
                <a:gd name="connsiteY1633" fmla="*/ 72007 h 897926"/>
                <a:gd name="connsiteX1634" fmla="*/ 367318 w 860554"/>
                <a:gd name="connsiteY1634" fmla="*/ 72101 h 897926"/>
                <a:gd name="connsiteX1635" fmla="*/ 369204 w 860554"/>
                <a:gd name="connsiteY1635" fmla="*/ 71608 h 897926"/>
                <a:gd name="connsiteX1636" fmla="*/ 370753 w 860554"/>
                <a:gd name="connsiteY1636" fmla="*/ 70904 h 897926"/>
                <a:gd name="connsiteX1637" fmla="*/ 371331 w 860554"/>
                <a:gd name="connsiteY1637" fmla="*/ 71084 h 897926"/>
                <a:gd name="connsiteX1638" fmla="*/ 372536 w 860554"/>
                <a:gd name="connsiteY1638" fmla="*/ 72594 h 897926"/>
                <a:gd name="connsiteX1639" fmla="*/ 373147 w 860554"/>
                <a:gd name="connsiteY1639" fmla="*/ 72922 h 897926"/>
                <a:gd name="connsiteX1640" fmla="*/ 374038 w 860554"/>
                <a:gd name="connsiteY1640" fmla="*/ 73032 h 897926"/>
                <a:gd name="connsiteX1641" fmla="*/ 376957 w 860554"/>
                <a:gd name="connsiteY1641" fmla="*/ 73798 h 897926"/>
                <a:gd name="connsiteX1642" fmla="*/ 378506 w 860554"/>
                <a:gd name="connsiteY1642" fmla="*/ 73556 h 897926"/>
                <a:gd name="connsiteX1643" fmla="*/ 380180 w 860554"/>
                <a:gd name="connsiteY1643" fmla="*/ 73071 h 897926"/>
                <a:gd name="connsiteX1644" fmla="*/ 381791 w 860554"/>
                <a:gd name="connsiteY1644" fmla="*/ 72891 h 897926"/>
                <a:gd name="connsiteX1645" fmla="*/ 382949 w 860554"/>
                <a:gd name="connsiteY1645" fmla="*/ 73227 h 897926"/>
                <a:gd name="connsiteX1646" fmla="*/ 383786 w 860554"/>
                <a:gd name="connsiteY1646" fmla="*/ 72789 h 897926"/>
                <a:gd name="connsiteX1647" fmla="*/ 384514 w 860554"/>
                <a:gd name="connsiteY1647" fmla="*/ 72500 h 897926"/>
                <a:gd name="connsiteX1648" fmla="*/ 520290 w 860554"/>
                <a:gd name="connsiteY1648" fmla="*/ 72578 h 897926"/>
                <a:gd name="connsiteX1649" fmla="*/ 518099 w 860554"/>
                <a:gd name="connsiteY1649" fmla="*/ 73572 h 897926"/>
                <a:gd name="connsiteX1650" fmla="*/ 516839 w 860554"/>
                <a:gd name="connsiteY1650" fmla="*/ 73188 h 897926"/>
                <a:gd name="connsiteX1651" fmla="*/ 515682 w 860554"/>
                <a:gd name="connsiteY1651" fmla="*/ 70591 h 897926"/>
                <a:gd name="connsiteX1652" fmla="*/ 516073 w 860554"/>
                <a:gd name="connsiteY1652" fmla="*/ 68431 h 897926"/>
                <a:gd name="connsiteX1653" fmla="*/ 517661 w 860554"/>
                <a:gd name="connsiteY1653" fmla="*/ 67712 h 897926"/>
                <a:gd name="connsiteX1654" fmla="*/ 518889 w 860554"/>
                <a:gd name="connsiteY1654" fmla="*/ 67868 h 897926"/>
                <a:gd name="connsiteX1655" fmla="*/ 519343 w 860554"/>
                <a:gd name="connsiteY1655" fmla="*/ 68142 h 897926"/>
                <a:gd name="connsiteX1656" fmla="*/ 520438 w 860554"/>
                <a:gd name="connsiteY1656" fmla="*/ 71686 h 897926"/>
                <a:gd name="connsiteX1657" fmla="*/ 520290 w 860554"/>
                <a:gd name="connsiteY1657" fmla="*/ 72578 h 897926"/>
                <a:gd name="connsiteX1658" fmla="*/ 523497 w 860554"/>
                <a:gd name="connsiteY1658" fmla="*/ 106297 h 897926"/>
                <a:gd name="connsiteX1659" fmla="*/ 521111 w 860554"/>
                <a:gd name="connsiteY1659" fmla="*/ 107032 h 897926"/>
                <a:gd name="connsiteX1660" fmla="*/ 520665 w 860554"/>
                <a:gd name="connsiteY1660" fmla="*/ 106344 h 897926"/>
                <a:gd name="connsiteX1661" fmla="*/ 520665 w 860554"/>
                <a:gd name="connsiteY1661" fmla="*/ 103598 h 897926"/>
                <a:gd name="connsiteX1662" fmla="*/ 521338 w 860554"/>
                <a:gd name="connsiteY1662" fmla="*/ 102096 h 897926"/>
                <a:gd name="connsiteX1663" fmla="*/ 524374 w 860554"/>
                <a:gd name="connsiteY1663" fmla="*/ 101673 h 897926"/>
                <a:gd name="connsiteX1664" fmla="*/ 524687 w 860554"/>
                <a:gd name="connsiteY1664" fmla="*/ 101227 h 897926"/>
                <a:gd name="connsiteX1665" fmla="*/ 525555 w 860554"/>
                <a:gd name="connsiteY1665" fmla="*/ 100946 h 897926"/>
                <a:gd name="connsiteX1666" fmla="*/ 526040 w 860554"/>
                <a:gd name="connsiteY1666" fmla="*/ 101892 h 897926"/>
                <a:gd name="connsiteX1667" fmla="*/ 525970 w 860554"/>
                <a:gd name="connsiteY1667" fmla="*/ 103465 h 897926"/>
                <a:gd name="connsiteX1668" fmla="*/ 523497 w 860554"/>
                <a:gd name="connsiteY1668" fmla="*/ 106297 h 897926"/>
                <a:gd name="connsiteX1669" fmla="*/ 517497 w 860554"/>
                <a:gd name="connsiteY1669" fmla="*/ 111828 h 897926"/>
                <a:gd name="connsiteX1670" fmla="*/ 517106 w 860554"/>
                <a:gd name="connsiteY1670" fmla="*/ 115036 h 897926"/>
                <a:gd name="connsiteX1671" fmla="*/ 513155 w 860554"/>
                <a:gd name="connsiteY1671" fmla="*/ 113682 h 897926"/>
                <a:gd name="connsiteX1672" fmla="*/ 513452 w 860554"/>
                <a:gd name="connsiteY1672" fmla="*/ 110404 h 897926"/>
                <a:gd name="connsiteX1673" fmla="*/ 515298 w 860554"/>
                <a:gd name="connsiteY1673" fmla="*/ 109481 h 897926"/>
                <a:gd name="connsiteX1674" fmla="*/ 516933 w 860554"/>
                <a:gd name="connsiteY1674" fmla="*/ 107737 h 897926"/>
                <a:gd name="connsiteX1675" fmla="*/ 517497 w 860554"/>
                <a:gd name="connsiteY1675" fmla="*/ 105601 h 897926"/>
                <a:gd name="connsiteX1676" fmla="*/ 517528 w 860554"/>
                <a:gd name="connsiteY1676" fmla="*/ 102690 h 897926"/>
                <a:gd name="connsiteX1677" fmla="*/ 518138 w 860554"/>
                <a:gd name="connsiteY1677" fmla="*/ 102190 h 897926"/>
                <a:gd name="connsiteX1678" fmla="*/ 518670 w 860554"/>
                <a:gd name="connsiteY1678" fmla="*/ 101986 h 897926"/>
                <a:gd name="connsiteX1679" fmla="*/ 519147 w 860554"/>
                <a:gd name="connsiteY1679" fmla="*/ 102182 h 897926"/>
                <a:gd name="connsiteX1680" fmla="*/ 519335 w 860554"/>
                <a:gd name="connsiteY1680" fmla="*/ 106547 h 897926"/>
                <a:gd name="connsiteX1681" fmla="*/ 519562 w 860554"/>
                <a:gd name="connsiteY1681" fmla="*/ 109223 h 897926"/>
                <a:gd name="connsiteX1682" fmla="*/ 517497 w 860554"/>
                <a:gd name="connsiteY1682" fmla="*/ 111828 h 897926"/>
                <a:gd name="connsiteX1683" fmla="*/ 532604 w 860554"/>
                <a:gd name="connsiteY1683" fmla="*/ 109020 h 897926"/>
                <a:gd name="connsiteX1684" fmla="*/ 533503 w 860554"/>
                <a:gd name="connsiteY1684" fmla="*/ 110162 h 897926"/>
                <a:gd name="connsiteX1685" fmla="*/ 530397 w 860554"/>
                <a:gd name="connsiteY1685" fmla="*/ 114723 h 897926"/>
                <a:gd name="connsiteX1686" fmla="*/ 528684 w 860554"/>
                <a:gd name="connsiteY1686" fmla="*/ 115380 h 897926"/>
                <a:gd name="connsiteX1687" fmla="*/ 526807 w 860554"/>
                <a:gd name="connsiteY1687" fmla="*/ 115513 h 897926"/>
                <a:gd name="connsiteX1688" fmla="*/ 524374 w 860554"/>
                <a:gd name="connsiteY1688" fmla="*/ 114152 h 897926"/>
                <a:gd name="connsiteX1689" fmla="*/ 520587 w 860554"/>
                <a:gd name="connsiteY1689" fmla="*/ 114253 h 897926"/>
                <a:gd name="connsiteX1690" fmla="*/ 519406 w 860554"/>
                <a:gd name="connsiteY1690" fmla="*/ 113933 h 897926"/>
                <a:gd name="connsiteX1691" fmla="*/ 519280 w 860554"/>
                <a:gd name="connsiteY1691" fmla="*/ 111945 h 897926"/>
                <a:gd name="connsiteX1692" fmla="*/ 520869 w 860554"/>
                <a:gd name="connsiteY1692" fmla="*/ 109825 h 897926"/>
                <a:gd name="connsiteX1693" fmla="*/ 524045 w 860554"/>
                <a:gd name="connsiteY1693" fmla="*/ 109943 h 897926"/>
                <a:gd name="connsiteX1694" fmla="*/ 529514 w 860554"/>
                <a:gd name="connsiteY1694" fmla="*/ 108237 h 897926"/>
                <a:gd name="connsiteX1695" fmla="*/ 532604 w 860554"/>
                <a:gd name="connsiteY1695" fmla="*/ 109020 h 897926"/>
                <a:gd name="connsiteX1696" fmla="*/ 539066 w 860554"/>
                <a:gd name="connsiteY1696" fmla="*/ 117320 h 897926"/>
                <a:gd name="connsiteX1697" fmla="*/ 533245 w 860554"/>
                <a:gd name="connsiteY1697" fmla="*/ 118001 h 897926"/>
                <a:gd name="connsiteX1698" fmla="*/ 530585 w 860554"/>
                <a:gd name="connsiteY1698" fmla="*/ 116913 h 897926"/>
                <a:gd name="connsiteX1699" fmla="*/ 531188 w 860554"/>
                <a:gd name="connsiteY1699" fmla="*/ 115998 h 897926"/>
                <a:gd name="connsiteX1700" fmla="*/ 533175 w 860554"/>
                <a:gd name="connsiteY1700" fmla="*/ 114535 h 897926"/>
                <a:gd name="connsiteX1701" fmla="*/ 535592 w 860554"/>
                <a:gd name="connsiteY1701" fmla="*/ 113502 h 897926"/>
                <a:gd name="connsiteX1702" fmla="*/ 537759 w 860554"/>
                <a:gd name="connsiteY1702" fmla="*/ 113041 h 897926"/>
                <a:gd name="connsiteX1703" fmla="*/ 540020 w 860554"/>
                <a:gd name="connsiteY1703" fmla="*/ 113620 h 897926"/>
                <a:gd name="connsiteX1704" fmla="*/ 540639 w 860554"/>
                <a:gd name="connsiteY1704" fmla="*/ 114848 h 897926"/>
                <a:gd name="connsiteX1705" fmla="*/ 540451 w 860554"/>
                <a:gd name="connsiteY1705" fmla="*/ 116084 h 897926"/>
                <a:gd name="connsiteX1706" fmla="*/ 539066 w 860554"/>
                <a:gd name="connsiteY1706" fmla="*/ 117320 h 897926"/>
                <a:gd name="connsiteX1707" fmla="*/ 512521 w 860554"/>
                <a:gd name="connsiteY1707" fmla="*/ 117735 h 897926"/>
                <a:gd name="connsiteX1708" fmla="*/ 506513 w 860554"/>
                <a:gd name="connsiteY1708" fmla="*/ 122006 h 897926"/>
                <a:gd name="connsiteX1709" fmla="*/ 504479 w 860554"/>
                <a:gd name="connsiteY1709" fmla="*/ 120606 h 897926"/>
                <a:gd name="connsiteX1710" fmla="*/ 504056 w 860554"/>
                <a:gd name="connsiteY1710" fmla="*/ 119792 h 897926"/>
                <a:gd name="connsiteX1711" fmla="*/ 504400 w 860554"/>
                <a:gd name="connsiteY1711" fmla="*/ 118971 h 897926"/>
                <a:gd name="connsiteX1712" fmla="*/ 504330 w 860554"/>
                <a:gd name="connsiteY1712" fmla="*/ 118627 h 897926"/>
                <a:gd name="connsiteX1713" fmla="*/ 505003 w 860554"/>
                <a:gd name="connsiteY1713" fmla="*/ 117164 h 897926"/>
                <a:gd name="connsiteX1714" fmla="*/ 508359 w 860554"/>
                <a:gd name="connsiteY1714" fmla="*/ 115967 h 897926"/>
                <a:gd name="connsiteX1715" fmla="*/ 510049 w 860554"/>
                <a:gd name="connsiteY1715" fmla="*/ 115763 h 897926"/>
                <a:gd name="connsiteX1716" fmla="*/ 512208 w 860554"/>
                <a:gd name="connsiteY1716" fmla="*/ 116139 h 897926"/>
                <a:gd name="connsiteX1717" fmla="*/ 512568 w 860554"/>
                <a:gd name="connsiteY1717" fmla="*/ 117187 h 897926"/>
                <a:gd name="connsiteX1718" fmla="*/ 512521 w 860554"/>
                <a:gd name="connsiteY1718" fmla="*/ 117735 h 897926"/>
                <a:gd name="connsiteX1719" fmla="*/ 535006 w 860554"/>
                <a:gd name="connsiteY1719" fmla="*/ 119871 h 897926"/>
                <a:gd name="connsiteX1720" fmla="*/ 537055 w 860554"/>
                <a:gd name="connsiteY1720" fmla="*/ 119964 h 897926"/>
                <a:gd name="connsiteX1721" fmla="*/ 539958 w 860554"/>
                <a:gd name="connsiteY1721" fmla="*/ 119550 h 897926"/>
                <a:gd name="connsiteX1722" fmla="*/ 541906 w 860554"/>
                <a:gd name="connsiteY1722" fmla="*/ 118533 h 897926"/>
                <a:gd name="connsiteX1723" fmla="*/ 544081 w 860554"/>
                <a:gd name="connsiteY1723" fmla="*/ 118329 h 897926"/>
                <a:gd name="connsiteX1724" fmla="*/ 546232 w 860554"/>
                <a:gd name="connsiteY1724" fmla="*/ 118439 h 897926"/>
                <a:gd name="connsiteX1725" fmla="*/ 553485 w 860554"/>
                <a:gd name="connsiteY1725" fmla="*/ 119573 h 897926"/>
                <a:gd name="connsiteX1726" fmla="*/ 557842 w 860554"/>
                <a:gd name="connsiteY1726" fmla="*/ 119925 h 897926"/>
                <a:gd name="connsiteX1727" fmla="*/ 559438 w 860554"/>
                <a:gd name="connsiteY1727" fmla="*/ 120285 h 897926"/>
                <a:gd name="connsiteX1728" fmla="*/ 560995 w 860554"/>
                <a:gd name="connsiteY1728" fmla="*/ 120802 h 897926"/>
                <a:gd name="connsiteX1729" fmla="*/ 562137 w 860554"/>
                <a:gd name="connsiteY1729" fmla="*/ 121357 h 897926"/>
                <a:gd name="connsiteX1730" fmla="*/ 562419 w 860554"/>
                <a:gd name="connsiteY1730" fmla="*/ 122562 h 897926"/>
                <a:gd name="connsiteX1731" fmla="*/ 561363 w 860554"/>
                <a:gd name="connsiteY1731" fmla="*/ 124502 h 897926"/>
                <a:gd name="connsiteX1732" fmla="*/ 560573 w 860554"/>
                <a:gd name="connsiteY1732" fmla="*/ 126536 h 897926"/>
                <a:gd name="connsiteX1733" fmla="*/ 559837 w 860554"/>
                <a:gd name="connsiteY1733" fmla="*/ 129376 h 897926"/>
                <a:gd name="connsiteX1734" fmla="*/ 559266 w 860554"/>
                <a:gd name="connsiteY1734" fmla="*/ 129947 h 897926"/>
                <a:gd name="connsiteX1735" fmla="*/ 558312 w 860554"/>
                <a:gd name="connsiteY1735" fmla="*/ 129798 h 897926"/>
                <a:gd name="connsiteX1736" fmla="*/ 558906 w 860554"/>
                <a:gd name="connsiteY1736" fmla="*/ 132341 h 897926"/>
                <a:gd name="connsiteX1737" fmla="*/ 558695 w 860554"/>
                <a:gd name="connsiteY1737" fmla="*/ 133358 h 897926"/>
                <a:gd name="connsiteX1738" fmla="*/ 558218 w 860554"/>
                <a:gd name="connsiteY1738" fmla="*/ 134344 h 897926"/>
                <a:gd name="connsiteX1739" fmla="*/ 557052 w 860554"/>
                <a:gd name="connsiteY1739" fmla="*/ 136394 h 897926"/>
                <a:gd name="connsiteX1740" fmla="*/ 555284 w 860554"/>
                <a:gd name="connsiteY1740" fmla="*/ 139007 h 897926"/>
                <a:gd name="connsiteX1741" fmla="*/ 554760 w 860554"/>
                <a:gd name="connsiteY1741" fmla="*/ 139554 h 897926"/>
                <a:gd name="connsiteX1742" fmla="*/ 553414 w 860554"/>
                <a:gd name="connsiteY1742" fmla="*/ 140462 h 897926"/>
                <a:gd name="connsiteX1743" fmla="*/ 552319 w 860554"/>
                <a:gd name="connsiteY1743" fmla="*/ 141620 h 897926"/>
                <a:gd name="connsiteX1744" fmla="*/ 552553 w 860554"/>
                <a:gd name="connsiteY1744" fmla="*/ 142715 h 897926"/>
                <a:gd name="connsiteX1745" fmla="*/ 553101 w 860554"/>
                <a:gd name="connsiteY1745" fmla="*/ 143818 h 897926"/>
                <a:gd name="connsiteX1746" fmla="*/ 552452 w 860554"/>
                <a:gd name="connsiteY1746" fmla="*/ 145195 h 897926"/>
                <a:gd name="connsiteX1747" fmla="*/ 550363 w 860554"/>
                <a:gd name="connsiteY1747" fmla="*/ 147206 h 897926"/>
                <a:gd name="connsiteX1748" fmla="*/ 549111 w 860554"/>
                <a:gd name="connsiteY1748" fmla="*/ 147691 h 897926"/>
                <a:gd name="connsiteX1749" fmla="*/ 547961 w 860554"/>
                <a:gd name="connsiteY1749" fmla="*/ 147894 h 897926"/>
                <a:gd name="connsiteX1750" fmla="*/ 546897 w 860554"/>
                <a:gd name="connsiteY1750" fmla="*/ 147699 h 897926"/>
                <a:gd name="connsiteX1751" fmla="*/ 545012 w 860554"/>
                <a:gd name="connsiteY1751" fmla="*/ 145680 h 897926"/>
                <a:gd name="connsiteX1752" fmla="*/ 544816 w 860554"/>
                <a:gd name="connsiteY1752" fmla="*/ 147261 h 897926"/>
                <a:gd name="connsiteX1753" fmla="*/ 544308 w 860554"/>
                <a:gd name="connsiteY1753" fmla="*/ 148880 h 897926"/>
                <a:gd name="connsiteX1754" fmla="*/ 543666 w 860554"/>
                <a:gd name="connsiteY1754" fmla="*/ 149764 h 897926"/>
                <a:gd name="connsiteX1755" fmla="*/ 541233 w 860554"/>
                <a:gd name="connsiteY1755" fmla="*/ 149670 h 897926"/>
                <a:gd name="connsiteX1756" fmla="*/ 539880 w 860554"/>
                <a:gd name="connsiteY1756" fmla="*/ 148802 h 897926"/>
                <a:gd name="connsiteX1757" fmla="*/ 537681 w 860554"/>
                <a:gd name="connsiteY1757" fmla="*/ 147839 h 897926"/>
                <a:gd name="connsiteX1758" fmla="*/ 537267 w 860554"/>
                <a:gd name="connsiteY1758" fmla="*/ 150437 h 897926"/>
                <a:gd name="connsiteX1759" fmla="*/ 535897 w 860554"/>
                <a:gd name="connsiteY1759" fmla="*/ 152228 h 897926"/>
                <a:gd name="connsiteX1760" fmla="*/ 534520 w 860554"/>
                <a:gd name="connsiteY1760" fmla="*/ 152792 h 897926"/>
                <a:gd name="connsiteX1761" fmla="*/ 532361 w 860554"/>
                <a:gd name="connsiteY1761" fmla="*/ 153167 h 897926"/>
                <a:gd name="connsiteX1762" fmla="*/ 531125 w 860554"/>
                <a:gd name="connsiteY1762" fmla="*/ 153934 h 897926"/>
                <a:gd name="connsiteX1763" fmla="*/ 528794 w 860554"/>
                <a:gd name="connsiteY1763" fmla="*/ 153339 h 897926"/>
                <a:gd name="connsiteX1764" fmla="*/ 526627 w 860554"/>
                <a:gd name="connsiteY1764" fmla="*/ 152150 h 897926"/>
                <a:gd name="connsiteX1765" fmla="*/ 525398 w 860554"/>
                <a:gd name="connsiteY1765" fmla="*/ 152048 h 897926"/>
                <a:gd name="connsiteX1766" fmla="*/ 524444 w 860554"/>
                <a:gd name="connsiteY1766" fmla="*/ 153011 h 897926"/>
                <a:gd name="connsiteX1767" fmla="*/ 519413 w 860554"/>
                <a:gd name="connsiteY1767" fmla="*/ 153191 h 897926"/>
                <a:gd name="connsiteX1768" fmla="*/ 517106 w 860554"/>
                <a:gd name="connsiteY1768" fmla="*/ 154169 h 897926"/>
                <a:gd name="connsiteX1769" fmla="*/ 515697 w 860554"/>
                <a:gd name="connsiteY1769" fmla="*/ 153895 h 897926"/>
                <a:gd name="connsiteX1770" fmla="*/ 513624 w 860554"/>
                <a:gd name="connsiteY1770" fmla="*/ 151923 h 897926"/>
                <a:gd name="connsiteX1771" fmla="*/ 513296 w 860554"/>
                <a:gd name="connsiteY1771" fmla="*/ 150617 h 897926"/>
                <a:gd name="connsiteX1772" fmla="*/ 512059 w 860554"/>
                <a:gd name="connsiteY1772" fmla="*/ 147965 h 897926"/>
                <a:gd name="connsiteX1773" fmla="*/ 510948 w 860554"/>
                <a:gd name="connsiteY1773" fmla="*/ 144812 h 897926"/>
                <a:gd name="connsiteX1774" fmla="*/ 510158 w 860554"/>
                <a:gd name="connsiteY1774" fmla="*/ 141948 h 897926"/>
                <a:gd name="connsiteX1775" fmla="*/ 510823 w 860554"/>
                <a:gd name="connsiteY1775" fmla="*/ 139476 h 897926"/>
                <a:gd name="connsiteX1776" fmla="*/ 512169 w 860554"/>
                <a:gd name="connsiteY1776" fmla="*/ 139554 h 897926"/>
                <a:gd name="connsiteX1777" fmla="*/ 513757 w 860554"/>
                <a:gd name="connsiteY1777" fmla="*/ 139922 h 897926"/>
                <a:gd name="connsiteX1778" fmla="*/ 514094 w 860554"/>
                <a:gd name="connsiteY1778" fmla="*/ 139750 h 897926"/>
                <a:gd name="connsiteX1779" fmla="*/ 514172 w 860554"/>
                <a:gd name="connsiteY1779" fmla="*/ 138952 h 897926"/>
                <a:gd name="connsiteX1780" fmla="*/ 513820 w 860554"/>
                <a:gd name="connsiteY1780" fmla="*/ 138295 h 897926"/>
                <a:gd name="connsiteX1781" fmla="*/ 511261 w 860554"/>
                <a:gd name="connsiteY1781" fmla="*/ 138396 h 897926"/>
                <a:gd name="connsiteX1782" fmla="*/ 509642 w 860554"/>
                <a:gd name="connsiteY1782" fmla="*/ 136926 h 897926"/>
                <a:gd name="connsiteX1783" fmla="*/ 509360 w 860554"/>
                <a:gd name="connsiteY1783" fmla="*/ 134657 h 897926"/>
                <a:gd name="connsiteX1784" fmla="*/ 509689 w 860554"/>
                <a:gd name="connsiteY1784" fmla="*/ 129931 h 897926"/>
                <a:gd name="connsiteX1785" fmla="*/ 509900 w 860554"/>
                <a:gd name="connsiteY1785" fmla="*/ 128961 h 897926"/>
                <a:gd name="connsiteX1786" fmla="*/ 511035 w 860554"/>
                <a:gd name="connsiteY1786" fmla="*/ 127608 h 897926"/>
                <a:gd name="connsiteX1787" fmla="*/ 511402 w 860554"/>
                <a:gd name="connsiteY1787" fmla="*/ 126411 h 897926"/>
                <a:gd name="connsiteX1788" fmla="*/ 511121 w 860554"/>
                <a:gd name="connsiteY1788" fmla="*/ 125143 h 897926"/>
                <a:gd name="connsiteX1789" fmla="*/ 511606 w 860554"/>
                <a:gd name="connsiteY1789" fmla="*/ 122836 h 897926"/>
                <a:gd name="connsiteX1790" fmla="*/ 512662 w 860554"/>
                <a:gd name="connsiteY1790" fmla="*/ 120841 h 897926"/>
                <a:gd name="connsiteX1791" fmla="*/ 516699 w 860554"/>
                <a:gd name="connsiteY1791" fmla="*/ 118322 h 897926"/>
                <a:gd name="connsiteX1792" fmla="*/ 521385 w 860554"/>
                <a:gd name="connsiteY1792" fmla="*/ 117422 h 897926"/>
                <a:gd name="connsiteX1793" fmla="*/ 535006 w 860554"/>
                <a:gd name="connsiteY1793" fmla="*/ 119871 h 897926"/>
                <a:gd name="connsiteX1794" fmla="*/ 486618 w 860554"/>
                <a:gd name="connsiteY1794" fmla="*/ 146142 h 897926"/>
                <a:gd name="connsiteX1795" fmla="*/ 484294 w 860554"/>
                <a:gd name="connsiteY1795" fmla="*/ 146556 h 897926"/>
                <a:gd name="connsiteX1796" fmla="*/ 487290 w 860554"/>
                <a:gd name="connsiteY1796" fmla="*/ 141095 h 897926"/>
                <a:gd name="connsiteX1797" fmla="*/ 489966 w 860554"/>
                <a:gd name="connsiteY1797" fmla="*/ 138553 h 897926"/>
                <a:gd name="connsiteX1798" fmla="*/ 490005 w 860554"/>
                <a:gd name="connsiteY1798" fmla="*/ 133515 h 897926"/>
                <a:gd name="connsiteX1799" fmla="*/ 492908 w 860554"/>
                <a:gd name="connsiteY1799" fmla="*/ 129032 h 897926"/>
                <a:gd name="connsiteX1800" fmla="*/ 495575 w 860554"/>
                <a:gd name="connsiteY1800" fmla="*/ 127209 h 897926"/>
                <a:gd name="connsiteX1801" fmla="*/ 499323 w 860554"/>
                <a:gd name="connsiteY1801" fmla="*/ 126677 h 897926"/>
                <a:gd name="connsiteX1802" fmla="*/ 501373 w 860554"/>
                <a:gd name="connsiteY1802" fmla="*/ 129407 h 897926"/>
                <a:gd name="connsiteX1803" fmla="*/ 498830 w 860554"/>
                <a:gd name="connsiteY1803" fmla="*/ 137152 h 897926"/>
                <a:gd name="connsiteX1804" fmla="*/ 498087 w 860554"/>
                <a:gd name="connsiteY1804" fmla="*/ 137199 h 897926"/>
                <a:gd name="connsiteX1805" fmla="*/ 494684 w 860554"/>
                <a:gd name="connsiteY1805" fmla="*/ 141283 h 897926"/>
                <a:gd name="connsiteX1806" fmla="*/ 490897 w 860554"/>
                <a:gd name="connsiteY1806" fmla="*/ 144139 h 897926"/>
                <a:gd name="connsiteX1807" fmla="*/ 486618 w 860554"/>
                <a:gd name="connsiteY1807" fmla="*/ 146142 h 897926"/>
                <a:gd name="connsiteX1808" fmla="*/ 639206 w 860554"/>
                <a:gd name="connsiteY1808" fmla="*/ 143615 h 897926"/>
                <a:gd name="connsiteX1809" fmla="*/ 637798 w 860554"/>
                <a:gd name="connsiteY1809" fmla="*/ 144663 h 897926"/>
                <a:gd name="connsiteX1810" fmla="*/ 637336 w 860554"/>
                <a:gd name="connsiteY1810" fmla="*/ 145203 h 897926"/>
                <a:gd name="connsiteX1811" fmla="*/ 636178 w 860554"/>
                <a:gd name="connsiteY1811" fmla="*/ 144796 h 897926"/>
                <a:gd name="connsiteX1812" fmla="*/ 636389 w 860554"/>
                <a:gd name="connsiteY1812" fmla="*/ 144194 h 897926"/>
                <a:gd name="connsiteX1813" fmla="*/ 636734 w 860554"/>
                <a:gd name="connsiteY1813" fmla="*/ 144256 h 897926"/>
                <a:gd name="connsiteX1814" fmla="*/ 637109 w 860554"/>
                <a:gd name="connsiteY1814" fmla="*/ 142504 h 897926"/>
                <a:gd name="connsiteX1815" fmla="*/ 639088 w 860554"/>
                <a:gd name="connsiteY1815" fmla="*/ 142715 h 897926"/>
                <a:gd name="connsiteX1816" fmla="*/ 639206 w 860554"/>
                <a:gd name="connsiteY1816" fmla="*/ 143615 h 897926"/>
                <a:gd name="connsiteX1817" fmla="*/ 647632 w 860554"/>
                <a:gd name="connsiteY1817" fmla="*/ 179008 h 897926"/>
                <a:gd name="connsiteX1818" fmla="*/ 645472 w 860554"/>
                <a:gd name="connsiteY1818" fmla="*/ 181152 h 897926"/>
                <a:gd name="connsiteX1819" fmla="*/ 646184 w 860554"/>
                <a:gd name="connsiteY1819" fmla="*/ 178671 h 897926"/>
                <a:gd name="connsiteX1820" fmla="*/ 645825 w 860554"/>
                <a:gd name="connsiteY1820" fmla="*/ 176958 h 897926"/>
                <a:gd name="connsiteX1821" fmla="*/ 646106 w 860554"/>
                <a:gd name="connsiteY1821" fmla="*/ 175636 h 897926"/>
                <a:gd name="connsiteX1822" fmla="*/ 647585 w 860554"/>
                <a:gd name="connsiteY1822" fmla="*/ 174353 h 897926"/>
                <a:gd name="connsiteX1823" fmla="*/ 648031 w 860554"/>
                <a:gd name="connsiteY1823" fmla="*/ 174165 h 897926"/>
                <a:gd name="connsiteX1824" fmla="*/ 647906 w 860554"/>
                <a:gd name="connsiteY1824" fmla="*/ 175746 h 897926"/>
                <a:gd name="connsiteX1825" fmla="*/ 648007 w 860554"/>
                <a:gd name="connsiteY1825" fmla="*/ 176231 h 897926"/>
                <a:gd name="connsiteX1826" fmla="*/ 647632 w 860554"/>
                <a:gd name="connsiteY1826" fmla="*/ 179008 h 897926"/>
                <a:gd name="connsiteX1827" fmla="*/ 773996 w 860554"/>
                <a:gd name="connsiteY1827" fmla="*/ 403063 h 897926"/>
                <a:gd name="connsiteX1828" fmla="*/ 773135 w 860554"/>
                <a:gd name="connsiteY1828" fmla="*/ 403548 h 897926"/>
                <a:gd name="connsiteX1829" fmla="*/ 773049 w 860554"/>
                <a:gd name="connsiteY1829" fmla="*/ 402125 h 897926"/>
                <a:gd name="connsiteX1830" fmla="*/ 775294 w 860554"/>
                <a:gd name="connsiteY1830" fmla="*/ 400333 h 897926"/>
                <a:gd name="connsiteX1831" fmla="*/ 775662 w 860554"/>
                <a:gd name="connsiteY1831" fmla="*/ 398213 h 897926"/>
                <a:gd name="connsiteX1832" fmla="*/ 776836 w 860554"/>
                <a:gd name="connsiteY1832" fmla="*/ 399191 h 897926"/>
                <a:gd name="connsiteX1833" fmla="*/ 777149 w 860554"/>
                <a:gd name="connsiteY1833" fmla="*/ 400278 h 897926"/>
                <a:gd name="connsiteX1834" fmla="*/ 777133 w 860554"/>
                <a:gd name="connsiteY1834" fmla="*/ 400732 h 897926"/>
                <a:gd name="connsiteX1835" fmla="*/ 773996 w 860554"/>
                <a:gd name="connsiteY1835" fmla="*/ 403063 h 897926"/>
                <a:gd name="connsiteX1836" fmla="*/ 770491 w 860554"/>
                <a:gd name="connsiteY1836" fmla="*/ 411497 h 897926"/>
                <a:gd name="connsiteX1837" fmla="*/ 769740 w 860554"/>
                <a:gd name="connsiteY1837" fmla="*/ 412819 h 897926"/>
                <a:gd name="connsiteX1838" fmla="*/ 768872 w 860554"/>
                <a:gd name="connsiteY1838" fmla="*/ 412623 h 897926"/>
                <a:gd name="connsiteX1839" fmla="*/ 768527 w 860554"/>
                <a:gd name="connsiteY1839" fmla="*/ 411740 h 897926"/>
                <a:gd name="connsiteX1840" fmla="*/ 767886 w 860554"/>
                <a:gd name="connsiteY1840" fmla="*/ 410879 h 897926"/>
                <a:gd name="connsiteX1841" fmla="*/ 768230 w 860554"/>
                <a:gd name="connsiteY1841" fmla="*/ 410206 h 897926"/>
                <a:gd name="connsiteX1842" fmla="*/ 768809 w 860554"/>
                <a:gd name="connsiteY1842" fmla="*/ 409823 h 897926"/>
                <a:gd name="connsiteX1843" fmla="*/ 770413 w 860554"/>
                <a:gd name="connsiteY1843" fmla="*/ 409878 h 897926"/>
                <a:gd name="connsiteX1844" fmla="*/ 770491 w 860554"/>
                <a:gd name="connsiteY1844" fmla="*/ 411497 h 897926"/>
                <a:gd name="connsiteX1845" fmla="*/ 655752 w 860554"/>
                <a:gd name="connsiteY1845" fmla="*/ 634074 h 897926"/>
                <a:gd name="connsiteX1846" fmla="*/ 656441 w 860554"/>
                <a:gd name="connsiteY1846" fmla="*/ 634723 h 897926"/>
                <a:gd name="connsiteX1847" fmla="*/ 655173 w 860554"/>
                <a:gd name="connsiteY1847" fmla="*/ 634660 h 897926"/>
                <a:gd name="connsiteX1848" fmla="*/ 653750 w 860554"/>
                <a:gd name="connsiteY1848" fmla="*/ 635232 h 897926"/>
                <a:gd name="connsiteX1849" fmla="*/ 651567 w 860554"/>
                <a:gd name="connsiteY1849" fmla="*/ 635740 h 897926"/>
                <a:gd name="connsiteX1850" fmla="*/ 650691 w 860554"/>
                <a:gd name="connsiteY1850" fmla="*/ 634786 h 897926"/>
                <a:gd name="connsiteX1851" fmla="*/ 652576 w 860554"/>
                <a:gd name="connsiteY1851" fmla="*/ 633456 h 897926"/>
                <a:gd name="connsiteX1852" fmla="*/ 653265 w 860554"/>
                <a:gd name="connsiteY1852" fmla="*/ 632462 h 897926"/>
                <a:gd name="connsiteX1853" fmla="*/ 653757 w 860554"/>
                <a:gd name="connsiteY1853" fmla="*/ 632673 h 897926"/>
                <a:gd name="connsiteX1854" fmla="*/ 654391 w 860554"/>
                <a:gd name="connsiteY1854" fmla="*/ 633393 h 897926"/>
                <a:gd name="connsiteX1855" fmla="*/ 655752 w 860554"/>
                <a:gd name="connsiteY1855" fmla="*/ 634074 h 897926"/>
                <a:gd name="connsiteX1856" fmla="*/ 630921 w 860554"/>
                <a:gd name="connsiteY1856" fmla="*/ 651872 h 897926"/>
                <a:gd name="connsiteX1857" fmla="*/ 630905 w 860554"/>
                <a:gd name="connsiteY1857" fmla="*/ 653116 h 897926"/>
                <a:gd name="connsiteX1858" fmla="*/ 629990 w 860554"/>
                <a:gd name="connsiteY1858" fmla="*/ 652482 h 897926"/>
                <a:gd name="connsiteX1859" fmla="*/ 627565 w 860554"/>
                <a:gd name="connsiteY1859" fmla="*/ 652968 h 897926"/>
                <a:gd name="connsiteX1860" fmla="*/ 626720 w 860554"/>
                <a:gd name="connsiteY1860" fmla="*/ 652028 h 897926"/>
                <a:gd name="connsiteX1861" fmla="*/ 629990 w 860554"/>
                <a:gd name="connsiteY1861" fmla="*/ 648015 h 897926"/>
                <a:gd name="connsiteX1862" fmla="*/ 630647 w 860554"/>
                <a:gd name="connsiteY1862" fmla="*/ 648602 h 897926"/>
                <a:gd name="connsiteX1863" fmla="*/ 631156 w 860554"/>
                <a:gd name="connsiteY1863" fmla="*/ 649329 h 897926"/>
                <a:gd name="connsiteX1864" fmla="*/ 631508 w 860554"/>
                <a:gd name="connsiteY1864" fmla="*/ 650346 h 897926"/>
                <a:gd name="connsiteX1865" fmla="*/ 631132 w 860554"/>
                <a:gd name="connsiteY1865" fmla="*/ 651004 h 897926"/>
                <a:gd name="connsiteX1866" fmla="*/ 630921 w 860554"/>
                <a:gd name="connsiteY1866" fmla="*/ 651872 h 897926"/>
                <a:gd name="connsiteX1867" fmla="*/ 557936 w 860554"/>
                <a:gd name="connsiteY1867" fmla="*/ 712480 h 897926"/>
                <a:gd name="connsiteX1868" fmla="*/ 557529 w 860554"/>
                <a:gd name="connsiteY1868" fmla="*/ 712777 h 897926"/>
                <a:gd name="connsiteX1869" fmla="*/ 556152 w 860554"/>
                <a:gd name="connsiteY1869" fmla="*/ 709750 h 897926"/>
                <a:gd name="connsiteX1870" fmla="*/ 558922 w 860554"/>
                <a:gd name="connsiteY1870" fmla="*/ 706847 h 897926"/>
                <a:gd name="connsiteX1871" fmla="*/ 559845 w 860554"/>
                <a:gd name="connsiteY1871" fmla="*/ 708021 h 897926"/>
                <a:gd name="connsiteX1872" fmla="*/ 559110 w 860554"/>
                <a:gd name="connsiteY1872" fmla="*/ 710321 h 897926"/>
                <a:gd name="connsiteX1873" fmla="*/ 558296 w 860554"/>
                <a:gd name="connsiteY1873" fmla="*/ 711948 h 897926"/>
                <a:gd name="connsiteX1874" fmla="*/ 557936 w 860554"/>
                <a:gd name="connsiteY1874" fmla="*/ 712480 h 897926"/>
                <a:gd name="connsiteX1875" fmla="*/ 560103 w 860554"/>
                <a:gd name="connsiteY1875" fmla="*/ 745973 h 897926"/>
                <a:gd name="connsiteX1876" fmla="*/ 558593 w 860554"/>
                <a:gd name="connsiteY1876" fmla="*/ 747091 h 897926"/>
                <a:gd name="connsiteX1877" fmla="*/ 558867 w 860554"/>
                <a:gd name="connsiteY1877" fmla="*/ 741231 h 897926"/>
                <a:gd name="connsiteX1878" fmla="*/ 559681 w 860554"/>
                <a:gd name="connsiteY1878" fmla="*/ 739276 h 897926"/>
                <a:gd name="connsiteX1879" fmla="*/ 560565 w 860554"/>
                <a:gd name="connsiteY1879" fmla="*/ 737812 h 897926"/>
                <a:gd name="connsiteX1880" fmla="*/ 561660 w 860554"/>
                <a:gd name="connsiteY1880" fmla="*/ 736913 h 897926"/>
                <a:gd name="connsiteX1881" fmla="*/ 562474 w 860554"/>
                <a:gd name="connsiteY1881" fmla="*/ 738188 h 897926"/>
                <a:gd name="connsiteX1882" fmla="*/ 561777 w 860554"/>
                <a:gd name="connsiteY1882" fmla="*/ 741012 h 897926"/>
                <a:gd name="connsiteX1883" fmla="*/ 559861 w 860554"/>
                <a:gd name="connsiteY1883" fmla="*/ 744478 h 897926"/>
                <a:gd name="connsiteX1884" fmla="*/ 560103 w 860554"/>
                <a:gd name="connsiteY1884" fmla="*/ 745973 h 897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</a:cxnLst>
              <a:rect l="l" t="t" r="r" b="b"/>
              <a:pathLst>
                <a:path w="860554" h="897926">
                  <a:moveTo>
                    <a:pt x="384514" y="72500"/>
                  </a:moveTo>
                  <a:lnTo>
                    <a:pt x="385171" y="72711"/>
                  </a:lnTo>
                  <a:lnTo>
                    <a:pt x="386642" y="72891"/>
                  </a:lnTo>
                  <a:lnTo>
                    <a:pt x="390131" y="73728"/>
                  </a:lnTo>
                  <a:lnTo>
                    <a:pt x="394684" y="74675"/>
                  </a:lnTo>
                  <a:lnTo>
                    <a:pt x="395928" y="74346"/>
                  </a:lnTo>
                  <a:lnTo>
                    <a:pt x="396672" y="73681"/>
                  </a:lnTo>
                  <a:lnTo>
                    <a:pt x="396844" y="71733"/>
                  </a:lnTo>
                  <a:lnTo>
                    <a:pt x="396985" y="70356"/>
                  </a:lnTo>
                  <a:lnTo>
                    <a:pt x="395960" y="69143"/>
                  </a:lnTo>
                  <a:lnTo>
                    <a:pt x="394684" y="67767"/>
                  </a:lnTo>
                  <a:lnTo>
                    <a:pt x="393511" y="66053"/>
                  </a:lnTo>
                  <a:lnTo>
                    <a:pt x="392103" y="65560"/>
                  </a:lnTo>
                  <a:lnTo>
                    <a:pt x="392283" y="64676"/>
                  </a:lnTo>
                  <a:lnTo>
                    <a:pt x="393198" y="63761"/>
                  </a:lnTo>
                  <a:lnTo>
                    <a:pt x="394137" y="63260"/>
                  </a:lnTo>
                  <a:lnTo>
                    <a:pt x="394677" y="62642"/>
                  </a:lnTo>
                  <a:lnTo>
                    <a:pt x="395271" y="60358"/>
                  </a:lnTo>
                  <a:lnTo>
                    <a:pt x="395662" y="59951"/>
                  </a:lnTo>
                  <a:lnTo>
                    <a:pt x="396061" y="59849"/>
                  </a:lnTo>
                  <a:lnTo>
                    <a:pt x="396531" y="59935"/>
                  </a:lnTo>
                  <a:lnTo>
                    <a:pt x="397462" y="60530"/>
                  </a:lnTo>
                  <a:lnTo>
                    <a:pt x="401045" y="62345"/>
                  </a:lnTo>
                  <a:lnTo>
                    <a:pt x="402617" y="62071"/>
                  </a:lnTo>
                  <a:lnTo>
                    <a:pt x="408626" y="61594"/>
                  </a:lnTo>
                  <a:lnTo>
                    <a:pt x="409533" y="60545"/>
                  </a:lnTo>
                  <a:lnTo>
                    <a:pt x="410809" y="60311"/>
                  </a:lnTo>
                  <a:lnTo>
                    <a:pt x="412968" y="59262"/>
                  </a:lnTo>
                  <a:lnTo>
                    <a:pt x="413820" y="59192"/>
                  </a:lnTo>
                  <a:lnTo>
                    <a:pt x="414587" y="59442"/>
                  </a:lnTo>
                  <a:lnTo>
                    <a:pt x="415549" y="59247"/>
                  </a:lnTo>
                  <a:lnTo>
                    <a:pt x="416966" y="58269"/>
                  </a:lnTo>
                  <a:lnTo>
                    <a:pt x="417560" y="58167"/>
                  </a:lnTo>
                  <a:lnTo>
                    <a:pt x="417787" y="59247"/>
                  </a:lnTo>
                  <a:lnTo>
                    <a:pt x="418702" y="60365"/>
                  </a:lnTo>
                  <a:lnTo>
                    <a:pt x="419813" y="61390"/>
                  </a:lnTo>
                  <a:lnTo>
                    <a:pt x="420345" y="61625"/>
                  </a:lnTo>
                  <a:lnTo>
                    <a:pt x="422207" y="61297"/>
                  </a:lnTo>
                  <a:lnTo>
                    <a:pt x="423185" y="61586"/>
                  </a:lnTo>
                  <a:lnTo>
                    <a:pt x="423608" y="62540"/>
                  </a:lnTo>
                  <a:lnTo>
                    <a:pt x="423733" y="63370"/>
                  </a:lnTo>
                  <a:lnTo>
                    <a:pt x="424515" y="64074"/>
                  </a:lnTo>
                  <a:lnTo>
                    <a:pt x="425517" y="64089"/>
                  </a:lnTo>
                  <a:lnTo>
                    <a:pt x="426049" y="64379"/>
                  </a:lnTo>
                  <a:lnTo>
                    <a:pt x="426964" y="64833"/>
                  </a:lnTo>
                  <a:lnTo>
                    <a:pt x="427739" y="65873"/>
                  </a:lnTo>
                  <a:lnTo>
                    <a:pt x="429538" y="66703"/>
                  </a:lnTo>
                  <a:lnTo>
                    <a:pt x="432612" y="67860"/>
                  </a:lnTo>
                  <a:lnTo>
                    <a:pt x="434044" y="67876"/>
                  </a:lnTo>
                  <a:lnTo>
                    <a:pt x="435374" y="68228"/>
                  </a:lnTo>
                  <a:lnTo>
                    <a:pt x="436188" y="68580"/>
                  </a:lnTo>
                  <a:lnTo>
                    <a:pt x="437072" y="67931"/>
                  </a:lnTo>
                  <a:lnTo>
                    <a:pt x="440217" y="66139"/>
                  </a:lnTo>
                  <a:lnTo>
                    <a:pt x="441750" y="65138"/>
                  </a:lnTo>
                  <a:lnTo>
                    <a:pt x="442783" y="64379"/>
                  </a:lnTo>
                  <a:lnTo>
                    <a:pt x="443558" y="63659"/>
                  </a:lnTo>
                  <a:lnTo>
                    <a:pt x="444136" y="63471"/>
                  </a:lnTo>
                  <a:lnTo>
                    <a:pt x="444528" y="63902"/>
                  </a:lnTo>
                  <a:lnTo>
                    <a:pt x="444864" y="64481"/>
                  </a:lnTo>
                  <a:lnTo>
                    <a:pt x="445990" y="64817"/>
                  </a:lnTo>
                  <a:lnTo>
                    <a:pt x="448619" y="65490"/>
                  </a:lnTo>
                  <a:lnTo>
                    <a:pt x="449824" y="65678"/>
                  </a:lnTo>
                  <a:lnTo>
                    <a:pt x="451514" y="65107"/>
                  </a:lnTo>
                  <a:lnTo>
                    <a:pt x="452961" y="64129"/>
                  </a:lnTo>
                  <a:lnTo>
                    <a:pt x="453650" y="63792"/>
                  </a:lnTo>
                  <a:lnTo>
                    <a:pt x="454722" y="64770"/>
                  </a:lnTo>
                  <a:lnTo>
                    <a:pt x="455457" y="66139"/>
                  </a:lnTo>
                  <a:lnTo>
                    <a:pt x="455950" y="66742"/>
                  </a:lnTo>
                  <a:lnTo>
                    <a:pt x="457037" y="66601"/>
                  </a:lnTo>
                  <a:lnTo>
                    <a:pt x="459189" y="66812"/>
                  </a:lnTo>
                  <a:lnTo>
                    <a:pt x="460777" y="67250"/>
                  </a:lnTo>
                  <a:lnTo>
                    <a:pt x="461763" y="67211"/>
                  </a:lnTo>
                  <a:lnTo>
                    <a:pt x="463108" y="66601"/>
                  </a:lnTo>
                  <a:lnTo>
                    <a:pt x="463836" y="65396"/>
                  </a:lnTo>
                  <a:lnTo>
                    <a:pt x="465745" y="64293"/>
                  </a:lnTo>
                  <a:lnTo>
                    <a:pt x="467560" y="63276"/>
                  </a:lnTo>
                  <a:lnTo>
                    <a:pt x="468600" y="61922"/>
                  </a:lnTo>
                  <a:lnTo>
                    <a:pt x="470141" y="59669"/>
                  </a:lnTo>
                  <a:lnTo>
                    <a:pt x="470658" y="58707"/>
                  </a:lnTo>
                  <a:lnTo>
                    <a:pt x="470767" y="57080"/>
                  </a:lnTo>
                  <a:lnTo>
                    <a:pt x="472934" y="52354"/>
                  </a:lnTo>
                  <a:lnTo>
                    <a:pt x="473756" y="51486"/>
                  </a:lnTo>
                  <a:lnTo>
                    <a:pt x="474241" y="49992"/>
                  </a:lnTo>
                  <a:lnTo>
                    <a:pt x="475109" y="48263"/>
                  </a:lnTo>
                  <a:lnTo>
                    <a:pt x="475109" y="46815"/>
                  </a:lnTo>
                  <a:lnTo>
                    <a:pt x="475743" y="45415"/>
                  </a:lnTo>
                  <a:lnTo>
                    <a:pt x="476987" y="44210"/>
                  </a:lnTo>
                  <a:lnTo>
                    <a:pt x="477902" y="43451"/>
                  </a:lnTo>
                  <a:lnTo>
                    <a:pt x="479373" y="41417"/>
                  </a:lnTo>
                  <a:lnTo>
                    <a:pt x="480398" y="39500"/>
                  </a:lnTo>
                  <a:lnTo>
                    <a:pt x="482956" y="35252"/>
                  </a:lnTo>
                  <a:lnTo>
                    <a:pt x="483152" y="34048"/>
                  </a:lnTo>
                  <a:lnTo>
                    <a:pt x="484169" y="33328"/>
                  </a:lnTo>
                  <a:lnTo>
                    <a:pt x="484505" y="32412"/>
                  </a:lnTo>
                  <a:lnTo>
                    <a:pt x="485593" y="31278"/>
                  </a:lnTo>
                  <a:lnTo>
                    <a:pt x="486735" y="30386"/>
                  </a:lnTo>
                  <a:lnTo>
                    <a:pt x="487228" y="29064"/>
                  </a:lnTo>
                  <a:lnTo>
                    <a:pt x="488065" y="27695"/>
                  </a:lnTo>
                  <a:lnTo>
                    <a:pt x="489896" y="26670"/>
                  </a:lnTo>
                  <a:lnTo>
                    <a:pt x="490576" y="26201"/>
                  </a:lnTo>
                  <a:lnTo>
                    <a:pt x="492657" y="22430"/>
                  </a:lnTo>
                  <a:lnTo>
                    <a:pt x="492892" y="20748"/>
                  </a:lnTo>
                  <a:lnTo>
                    <a:pt x="494770" y="20685"/>
                  </a:lnTo>
                  <a:lnTo>
                    <a:pt x="497719" y="22633"/>
                  </a:lnTo>
                  <a:lnTo>
                    <a:pt x="500074" y="25504"/>
                  </a:lnTo>
                  <a:lnTo>
                    <a:pt x="503227" y="34728"/>
                  </a:lnTo>
                  <a:lnTo>
                    <a:pt x="503751" y="43248"/>
                  </a:lnTo>
                  <a:lnTo>
                    <a:pt x="505026" y="47707"/>
                  </a:lnTo>
                  <a:lnTo>
                    <a:pt x="508695" y="57001"/>
                  </a:lnTo>
                  <a:lnTo>
                    <a:pt x="508930" y="58723"/>
                  </a:lnTo>
                  <a:lnTo>
                    <a:pt x="509517" y="60804"/>
                  </a:lnTo>
                  <a:lnTo>
                    <a:pt x="510675" y="63010"/>
                  </a:lnTo>
                  <a:lnTo>
                    <a:pt x="511958" y="66640"/>
                  </a:lnTo>
                  <a:lnTo>
                    <a:pt x="512005" y="67313"/>
                  </a:lnTo>
                  <a:lnTo>
                    <a:pt x="511175" y="68298"/>
                  </a:lnTo>
                  <a:lnTo>
                    <a:pt x="512396" y="68369"/>
                  </a:lnTo>
                  <a:lnTo>
                    <a:pt x="513499" y="68956"/>
                  </a:lnTo>
                  <a:lnTo>
                    <a:pt x="514219" y="71256"/>
                  </a:lnTo>
                  <a:lnTo>
                    <a:pt x="515134" y="72813"/>
                  </a:lnTo>
                  <a:lnTo>
                    <a:pt x="516793" y="74941"/>
                  </a:lnTo>
                  <a:lnTo>
                    <a:pt x="520188" y="75637"/>
                  </a:lnTo>
                  <a:lnTo>
                    <a:pt x="522754" y="75895"/>
                  </a:lnTo>
                  <a:lnTo>
                    <a:pt x="525672" y="77100"/>
                  </a:lnTo>
                  <a:lnTo>
                    <a:pt x="527816" y="78641"/>
                  </a:lnTo>
                  <a:lnTo>
                    <a:pt x="529474" y="83875"/>
                  </a:lnTo>
                  <a:lnTo>
                    <a:pt x="528935" y="87161"/>
                  </a:lnTo>
                  <a:lnTo>
                    <a:pt x="529099" y="89476"/>
                  </a:lnTo>
                  <a:lnTo>
                    <a:pt x="528238" y="90384"/>
                  </a:lnTo>
                  <a:lnTo>
                    <a:pt x="525837" y="91902"/>
                  </a:lnTo>
                  <a:lnTo>
                    <a:pt x="525312" y="92708"/>
                  </a:lnTo>
                  <a:lnTo>
                    <a:pt x="520407" y="96619"/>
                  </a:lnTo>
                  <a:lnTo>
                    <a:pt x="519335" y="98466"/>
                  </a:lnTo>
                  <a:lnTo>
                    <a:pt x="516706" y="100946"/>
                  </a:lnTo>
                  <a:lnTo>
                    <a:pt x="514101" y="105671"/>
                  </a:lnTo>
                  <a:lnTo>
                    <a:pt x="510291" y="109990"/>
                  </a:lnTo>
                  <a:lnTo>
                    <a:pt x="508946" y="111085"/>
                  </a:lnTo>
                  <a:lnTo>
                    <a:pt x="506888" y="111335"/>
                  </a:lnTo>
                  <a:lnTo>
                    <a:pt x="505636" y="112000"/>
                  </a:lnTo>
                  <a:lnTo>
                    <a:pt x="502679" y="115529"/>
                  </a:lnTo>
                  <a:lnTo>
                    <a:pt x="498705" y="116702"/>
                  </a:lnTo>
                  <a:lnTo>
                    <a:pt x="498337" y="118744"/>
                  </a:lnTo>
                  <a:lnTo>
                    <a:pt x="496045" y="123407"/>
                  </a:lnTo>
                  <a:lnTo>
                    <a:pt x="494019" y="125957"/>
                  </a:lnTo>
                  <a:lnTo>
                    <a:pt x="492728" y="126818"/>
                  </a:lnTo>
                  <a:lnTo>
                    <a:pt x="489481" y="131465"/>
                  </a:lnTo>
                  <a:lnTo>
                    <a:pt x="489066" y="133499"/>
                  </a:lnTo>
                  <a:lnTo>
                    <a:pt x="489082" y="137059"/>
                  </a:lnTo>
                  <a:lnTo>
                    <a:pt x="486915" y="139226"/>
                  </a:lnTo>
                  <a:lnTo>
                    <a:pt x="484662" y="140603"/>
                  </a:lnTo>
                  <a:lnTo>
                    <a:pt x="484380" y="143646"/>
                  </a:lnTo>
                  <a:lnTo>
                    <a:pt x="483363" y="144687"/>
                  </a:lnTo>
                  <a:lnTo>
                    <a:pt x="482495" y="145359"/>
                  </a:lnTo>
                  <a:lnTo>
                    <a:pt x="477910" y="144561"/>
                  </a:lnTo>
                  <a:lnTo>
                    <a:pt x="470791" y="147871"/>
                  </a:lnTo>
                  <a:lnTo>
                    <a:pt x="468358" y="148692"/>
                  </a:lnTo>
                  <a:lnTo>
                    <a:pt x="476126" y="148856"/>
                  </a:lnTo>
                  <a:lnTo>
                    <a:pt x="478622" y="150617"/>
                  </a:lnTo>
                  <a:lnTo>
                    <a:pt x="484091" y="149451"/>
                  </a:lnTo>
                  <a:lnTo>
                    <a:pt x="490709" y="145258"/>
                  </a:lnTo>
                  <a:lnTo>
                    <a:pt x="493236" y="144374"/>
                  </a:lnTo>
                  <a:lnTo>
                    <a:pt x="498368" y="141526"/>
                  </a:lnTo>
                  <a:lnTo>
                    <a:pt x="500457" y="139625"/>
                  </a:lnTo>
                  <a:lnTo>
                    <a:pt x="504260" y="137348"/>
                  </a:lnTo>
                  <a:lnTo>
                    <a:pt x="505073" y="136347"/>
                  </a:lnTo>
                  <a:lnTo>
                    <a:pt x="507201" y="135283"/>
                  </a:lnTo>
                  <a:lnTo>
                    <a:pt x="508359" y="136636"/>
                  </a:lnTo>
                  <a:lnTo>
                    <a:pt x="508453" y="137489"/>
                  </a:lnTo>
                  <a:lnTo>
                    <a:pt x="506700" y="139155"/>
                  </a:lnTo>
                  <a:lnTo>
                    <a:pt x="507154" y="140227"/>
                  </a:lnTo>
                  <a:lnTo>
                    <a:pt x="508304" y="141573"/>
                  </a:lnTo>
                  <a:lnTo>
                    <a:pt x="508719" y="143435"/>
                  </a:lnTo>
                  <a:lnTo>
                    <a:pt x="508875" y="144851"/>
                  </a:lnTo>
                  <a:lnTo>
                    <a:pt x="509587" y="147331"/>
                  </a:lnTo>
                  <a:lnTo>
                    <a:pt x="511942" y="150687"/>
                  </a:lnTo>
                  <a:lnTo>
                    <a:pt x="512020" y="151798"/>
                  </a:lnTo>
                  <a:lnTo>
                    <a:pt x="511692" y="153261"/>
                  </a:lnTo>
                  <a:lnTo>
                    <a:pt x="512818" y="154466"/>
                  </a:lnTo>
                  <a:lnTo>
                    <a:pt x="513984" y="155178"/>
                  </a:lnTo>
                  <a:lnTo>
                    <a:pt x="517989" y="158792"/>
                  </a:lnTo>
                  <a:lnTo>
                    <a:pt x="521119" y="156774"/>
                  </a:lnTo>
                  <a:lnTo>
                    <a:pt x="523051" y="156187"/>
                  </a:lnTo>
                  <a:lnTo>
                    <a:pt x="524280" y="155342"/>
                  </a:lnTo>
                  <a:lnTo>
                    <a:pt x="526861" y="154779"/>
                  </a:lnTo>
                  <a:lnTo>
                    <a:pt x="528974" y="155624"/>
                  </a:lnTo>
                  <a:lnTo>
                    <a:pt x="533003" y="156836"/>
                  </a:lnTo>
                  <a:lnTo>
                    <a:pt x="535952" y="155545"/>
                  </a:lnTo>
                  <a:lnTo>
                    <a:pt x="541914" y="152588"/>
                  </a:lnTo>
                  <a:lnTo>
                    <a:pt x="540052" y="157822"/>
                  </a:lnTo>
                  <a:lnTo>
                    <a:pt x="538698" y="162626"/>
                  </a:lnTo>
                  <a:lnTo>
                    <a:pt x="537673" y="164566"/>
                  </a:lnTo>
                  <a:lnTo>
                    <a:pt x="536656" y="169792"/>
                  </a:lnTo>
                  <a:lnTo>
                    <a:pt x="535655" y="171192"/>
                  </a:lnTo>
                  <a:lnTo>
                    <a:pt x="534841" y="172788"/>
                  </a:lnTo>
                  <a:lnTo>
                    <a:pt x="536171" y="172233"/>
                  </a:lnTo>
                  <a:lnTo>
                    <a:pt x="537313" y="171474"/>
                  </a:lnTo>
                  <a:lnTo>
                    <a:pt x="538776" y="169463"/>
                  </a:lnTo>
                  <a:lnTo>
                    <a:pt x="539872" y="165966"/>
                  </a:lnTo>
                  <a:lnTo>
                    <a:pt x="544190" y="156633"/>
                  </a:lnTo>
                  <a:lnTo>
                    <a:pt x="545426" y="155804"/>
                  </a:lnTo>
                  <a:lnTo>
                    <a:pt x="549017" y="154740"/>
                  </a:lnTo>
                  <a:lnTo>
                    <a:pt x="555198" y="147276"/>
                  </a:lnTo>
                  <a:lnTo>
                    <a:pt x="557615" y="147299"/>
                  </a:lnTo>
                  <a:lnTo>
                    <a:pt x="559164" y="149013"/>
                  </a:lnTo>
                  <a:lnTo>
                    <a:pt x="560627" y="150030"/>
                  </a:lnTo>
                  <a:lnTo>
                    <a:pt x="561003" y="147988"/>
                  </a:lnTo>
                  <a:lnTo>
                    <a:pt x="563115" y="147159"/>
                  </a:lnTo>
                  <a:lnTo>
                    <a:pt x="560885" y="146150"/>
                  </a:lnTo>
                  <a:lnTo>
                    <a:pt x="560526" y="145234"/>
                  </a:lnTo>
                  <a:lnTo>
                    <a:pt x="560314" y="143709"/>
                  </a:lnTo>
                  <a:lnTo>
                    <a:pt x="561832" y="141643"/>
                  </a:lnTo>
                  <a:lnTo>
                    <a:pt x="560925" y="139812"/>
                  </a:lnTo>
                  <a:lnTo>
                    <a:pt x="564070" y="137512"/>
                  </a:lnTo>
                  <a:lnTo>
                    <a:pt x="563827" y="135783"/>
                  </a:lnTo>
                  <a:lnTo>
                    <a:pt x="564954" y="134360"/>
                  </a:lnTo>
                  <a:lnTo>
                    <a:pt x="566377" y="132889"/>
                  </a:lnTo>
                  <a:lnTo>
                    <a:pt x="567989" y="132177"/>
                  </a:lnTo>
                  <a:lnTo>
                    <a:pt x="568286" y="130917"/>
                  </a:lnTo>
                  <a:lnTo>
                    <a:pt x="569304" y="130401"/>
                  </a:lnTo>
                  <a:lnTo>
                    <a:pt x="570101" y="130213"/>
                  </a:lnTo>
                  <a:lnTo>
                    <a:pt x="571674" y="131621"/>
                  </a:lnTo>
                  <a:lnTo>
                    <a:pt x="573380" y="129963"/>
                  </a:lnTo>
                  <a:lnTo>
                    <a:pt x="575038" y="129314"/>
                  </a:lnTo>
                  <a:lnTo>
                    <a:pt x="575781" y="129603"/>
                  </a:lnTo>
                  <a:lnTo>
                    <a:pt x="576712" y="130338"/>
                  </a:lnTo>
                  <a:lnTo>
                    <a:pt x="577690" y="130651"/>
                  </a:lnTo>
                  <a:lnTo>
                    <a:pt x="578480" y="130518"/>
                  </a:lnTo>
                  <a:lnTo>
                    <a:pt x="580538" y="129454"/>
                  </a:lnTo>
                  <a:lnTo>
                    <a:pt x="582439" y="131168"/>
                  </a:lnTo>
                  <a:lnTo>
                    <a:pt x="583581" y="131543"/>
                  </a:lnTo>
                  <a:lnTo>
                    <a:pt x="583268" y="130581"/>
                  </a:lnTo>
                  <a:lnTo>
                    <a:pt x="582666" y="129689"/>
                  </a:lnTo>
                  <a:lnTo>
                    <a:pt x="583135" y="128961"/>
                  </a:lnTo>
                  <a:lnTo>
                    <a:pt x="584035" y="128508"/>
                  </a:lnTo>
                  <a:lnTo>
                    <a:pt x="586883" y="128915"/>
                  </a:lnTo>
                  <a:lnTo>
                    <a:pt x="588377" y="129681"/>
                  </a:lnTo>
                  <a:lnTo>
                    <a:pt x="589996" y="131097"/>
                  </a:lnTo>
                  <a:lnTo>
                    <a:pt x="592242" y="131199"/>
                  </a:lnTo>
                  <a:lnTo>
                    <a:pt x="594010" y="131050"/>
                  </a:lnTo>
                  <a:lnTo>
                    <a:pt x="595121" y="131848"/>
                  </a:lnTo>
                  <a:lnTo>
                    <a:pt x="596928" y="131840"/>
                  </a:lnTo>
                  <a:lnTo>
                    <a:pt x="597836" y="133084"/>
                  </a:lnTo>
                  <a:lnTo>
                    <a:pt x="600589" y="134829"/>
                  </a:lnTo>
                  <a:lnTo>
                    <a:pt x="601184" y="136010"/>
                  </a:lnTo>
                  <a:lnTo>
                    <a:pt x="603398" y="136581"/>
                  </a:lnTo>
                  <a:lnTo>
                    <a:pt x="605479" y="137309"/>
                  </a:lnTo>
                  <a:lnTo>
                    <a:pt x="607693" y="137505"/>
                  </a:lnTo>
                  <a:lnTo>
                    <a:pt x="609931" y="137332"/>
                  </a:lnTo>
                  <a:lnTo>
                    <a:pt x="610024" y="138827"/>
                  </a:lnTo>
                  <a:lnTo>
                    <a:pt x="611660" y="139234"/>
                  </a:lnTo>
                  <a:lnTo>
                    <a:pt x="613764" y="138905"/>
                  </a:lnTo>
                  <a:lnTo>
                    <a:pt x="615352" y="140744"/>
                  </a:lnTo>
                  <a:lnTo>
                    <a:pt x="619600" y="142128"/>
                  </a:lnTo>
                  <a:lnTo>
                    <a:pt x="622542" y="144248"/>
                  </a:lnTo>
                  <a:lnTo>
                    <a:pt x="624474" y="143873"/>
                  </a:lnTo>
                  <a:lnTo>
                    <a:pt x="626634" y="144436"/>
                  </a:lnTo>
                  <a:lnTo>
                    <a:pt x="628949" y="149044"/>
                  </a:lnTo>
                  <a:lnTo>
                    <a:pt x="629473" y="152314"/>
                  </a:lnTo>
                  <a:lnTo>
                    <a:pt x="630506" y="151861"/>
                  </a:lnTo>
                  <a:lnTo>
                    <a:pt x="631468" y="150398"/>
                  </a:lnTo>
                  <a:lnTo>
                    <a:pt x="632705" y="147722"/>
                  </a:lnTo>
                  <a:lnTo>
                    <a:pt x="635028" y="146838"/>
                  </a:lnTo>
                  <a:lnTo>
                    <a:pt x="636139" y="147863"/>
                  </a:lnTo>
                  <a:lnTo>
                    <a:pt x="638463" y="149506"/>
                  </a:lnTo>
                  <a:lnTo>
                    <a:pt x="640465" y="151305"/>
                  </a:lnTo>
                  <a:lnTo>
                    <a:pt x="641310" y="152463"/>
                  </a:lnTo>
                  <a:lnTo>
                    <a:pt x="642820" y="152651"/>
                  </a:lnTo>
                  <a:lnTo>
                    <a:pt x="641561" y="154075"/>
                  </a:lnTo>
                  <a:lnTo>
                    <a:pt x="642828" y="153926"/>
                  </a:lnTo>
                  <a:lnTo>
                    <a:pt x="644354" y="152917"/>
                  </a:lnTo>
                  <a:lnTo>
                    <a:pt x="645660" y="155014"/>
                  </a:lnTo>
                  <a:lnTo>
                    <a:pt x="646646" y="157298"/>
                  </a:lnTo>
                  <a:lnTo>
                    <a:pt x="646841" y="159621"/>
                  </a:lnTo>
                  <a:lnTo>
                    <a:pt x="645911" y="160952"/>
                  </a:lnTo>
                  <a:lnTo>
                    <a:pt x="645097" y="161789"/>
                  </a:lnTo>
                  <a:lnTo>
                    <a:pt x="644189" y="163431"/>
                  </a:lnTo>
                  <a:lnTo>
                    <a:pt x="643118" y="163729"/>
                  </a:lnTo>
                  <a:lnTo>
                    <a:pt x="642046" y="164261"/>
                  </a:lnTo>
                  <a:lnTo>
                    <a:pt x="643266" y="165458"/>
                  </a:lnTo>
                  <a:lnTo>
                    <a:pt x="644103" y="166608"/>
                  </a:lnTo>
                  <a:lnTo>
                    <a:pt x="645934" y="163494"/>
                  </a:lnTo>
                  <a:lnTo>
                    <a:pt x="647225" y="162618"/>
                  </a:lnTo>
                  <a:lnTo>
                    <a:pt x="649087" y="162133"/>
                  </a:lnTo>
                  <a:lnTo>
                    <a:pt x="650057" y="164347"/>
                  </a:lnTo>
                  <a:lnTo>
                    <a:pt x="650260" y="166444"/>
                  </a:lnTo>
                  <a:lnTo>
                    <a:pt x="647225" y="167312"/>
                  </a:lnTo>
                  <a:lnTo>
                    <a:pt x="647217" y="168963"/>
                  </a:lnTo>
                  <a:lnTo>
                    <a:pt x="646310" y="169901"/>
                  </a:lnTo>
                  <a:lnTo>
                    <a:pt x="645715" y="170981"/>
                  </a:lnTo>
                  <a:lnTo>
                    <a:pt x="645238" y="173234"/>
                  </a:lnTo>
                  <a:lnTo>
                    <a:pt x="644620" y="175104"/>
                  </a:lnTo>
                  <a:lnTo>
                    <a:pt x="642813" y="183397"/>
                  </a:lnTo>
                  <a:lnTo>
                    <a:pt x="642781" y="184766"/>
                  </a:lnTo>
                  <a:lnTo>
                    <a:pt x="644987" y="183303"/>
                  </a:lnTo>
                  <a:lnTo>
                    <a:pt x="649056" y="179078"/>
                  </a:lnTo>
                  <a:lnTo>
                    <a:pt x="650292" y="174580"/>
                  </a:lnTo>
                  <a:lnTo>
                    <a:pt x="651895" y="170144"/>
                  </a:lnTo>
                  <a:lnTo>
                    <a:pt x="653640" y="168751"/>
                  </a:lnTo>
                  <a:lnTo>
                    <a:pt x="654727" y="168751"/>
                  </a:lnTo>
                  <a:lnTo>
                    <a:pt x="656347" y="169236"/>
                  </a:lnTo>
                  <a:lnTo>
                    <a:pt x="656441" y="170692"/>
                  </a:lnTo>
                  <a:lnTo>
                    <a:pt x="656191" y="171529"/>
                  </a:lnTo>
                  <a:lnTo>
                    <a:pt x="654454" y="173735"/>
                  </a:lnTo>
                  <a:lnTo>
                    <a:pt x="653718" y="174940"/>
                  </a:lnTo>
                  <a:lnTo>
                    <a:pt x="654430" y="176129"/>
                  </a:lnTo>
                  <a:lnTo>
                    <a:pt x="658366" y="172475"/>
                  </a:lnTo>
                  <a:lnTo>
                    <a:pt x="660134" y="171192"/>
                  </a:lnTo>
                  <a:lnTo>
                    <a:pt x="661636" y="171450"/>
                  </a:lnTo>
                  <a:lnTo>
                    <a:pt x="664616" y="169761"/>
                  </a:lnTo>
                  <a:lnTo>
                    <a:pt x="670625" y="169409"/>
                  </a:lnTo>
                  <a:lnTo>
                    <a:pt x="671079" y="167476"/>
                  </a:lnTo>
                  <a:lnTo>
                    <a:pt x="672276" y="166655"/>
                  </a:lnTo>
                  <a:lnTo>
                    <a:pt x="675577" y="166874"/>
                  </a:lnTo>
                  <a:lnTo>
                    <a:pt x="682008" y="168595"/>
                  </a:lnTo>
                  <a:lnTo>
                    <a:pt x="684300" y="170003"/>
                  </a:lnTo>
                  <a:lnTo>
                    <a:pt x="687735" y="171310"/>
                  </a:lnTo>
                  <a:lnTo>
                    <a:pt x="689542" y="172866"/>
                  </a:lnTo>
                  <a:lnTo>
                    <a:pt x="697091" y="175730"/>
                  </a:lnTo>
                  <a:lnTo>
                    <a:pt x="702576" y="176035"/>
                  </a:lnTo>
                  <a:lnTo>
                    <a:pt x="705290" y="174736"/>
                  </a:lnTo>
                  <a:lnTo>
                    <a:pt x="708678" y="176097"/>
                  </a:lnTo>
                  <a:lnTo>
                    <a:pt x="710469" y="177623"/>
                  </a:lnTo>
                  <a:lnTo>
                    <a:pt x="713990" y="178445"/>
                  </a:lnTo>
                  <a:lnTo>
                    <a:pt x="717542" y="178875"/>
                  </a:lnTo>
                  <a:lnTo>
                    <a:pt x="720257" y="177780"/>
                  </a:lnTo>
                  <a:lnTo>
                    <a:pt x="727266" y="177420"/>
                  </a:lnTo>
                  <a:lnTo>
                    <a:pt x="736068" y="175800"/>
                  </a:lnTo>
                  <a:lnTo>
                    <a:pt x="741317" y="176184"/>
                  </a:lnTo>
                  <a:lnTo>
                    <a:pt x="747263" y="177240"/>
                  </a:lnTo>
                  <a:lnTo>
                    <a:pt x="751504" y="179955"/>
                  </a:lnTo>
                  <a:lnTo>
                    <a:pt x="755071" y="181488"/>
                  </a:lnTo>
                  <a:lnTo>
                    <a:pt x="757230" y="182998"/>
                  </a:lnTo>
                  <a:lnTo>
                    <a:pt x="760712" y="184570"/>
                  </a:lnTo>
                  <a:lnTo>
                    <a:pt x="768136" y="188787"/>
                  </a:lnTo>
                  <a:lnTo>
                    <a:pt x="770741" y="191228"/>
                  </a:lnTo>
                  <a:lnTo>
                    <a:pt x="775342" y="194545"/>
                  </a:lnTo>
                  <a:lnTo>
                    <a:pt x="779965" y="195938"/>
                  </a:lnTo>
                  <a:lnTo>
                    <a:pt x="782461" y="199411"/>
                  </a:lnTo>
                  <a:lnTo>
                    <a:pt x="784440" y="200976"/>
                  </a:lnTo>
                  <a:lnTo>
                    <a:pt x="789338" y="206844"/>
                  </a:lnTo>
                  <a:lnTo>
                    <a:pt x="794892" y="210951"/>
                  </a:lnTo>
                  <a:lnTo>
                    <a:pt x="798608" y="215058"/>
                  </a:lnTo>
                  <a:lnTo>
                    <a:pt x="805743" y="217703"/>
                  </a:lnTo>
                  <a:lnTo>
                    <a:pt x="808529" y="222068"/>
                  </a:lnTo>
                  <a:lnTo>
                    <a:pt x="813355" y="222600"/>
                  </a:lnTo>
                  <a:lnTo>
                    <a:pt x="815413" y="223249"/>
                  </a:lnTo>
                  <a:lnTo>
                    <a:pt x="817917" y="225088"/>
                  </a:lnTo>
                  <a:lnTo>
                    <a:pt x="821351" y="226113"/>
                  </a:lnTo>
                  <a:lnTo>
                    <a:pt x="825826" y="225823"/>
                  </a:lnTo>
                  <a:lnTo>
                    <a:pt x="830763" y="226035"/>
                  </a:lnTo>
                  <a:lnTo>
                    <a:pt x="834760" y="225174"/>
                  </a:lnTo>
                  <a:lnTo>
                    <a:pt x="844211" y="226809"/>
                  </a:lnTo>
                  <a:lnTo>
                    <a:pt x="845698" y="227615"/>
                  </a:lnTo>
                  <a:lnTo>
                    <a:pt x="847653" y="229469"/>
                  </a:lnTo>
                  <a:lnTo>
                    <a:pt x="851104" y="236393"/>
                  </a:lnTo>
                  <a:lnTo>
                    <a:pt x="853161" y="244076"/>
                  </a:lnTo>
                  <a:lnTo>
                    <a:pt x="854178" y="249951"/>
                  </a:lnTo>
                  <a:lnTo>
                    <a:pt x="856533" y="254520"/>
                  </a:lnTo>
                  <a:lnTo>
                    <a:pt x="857816" y="263110"/>
                  </a:lnTo>
                  <a:lnTo>
                    <a:pt x="858911" y="265817"/>
                  </a:lnTo>
                  <a:lnTo>
                    <a:pt x="858997" y="267906"/>
                  </a:lnTo>
                  <a:lnTo>
                    <a:pt x="859928" y="268375"/>
                  </a:lnTo>
                  <a:lnTo>
                    <a:pt x="860554" y="274180"/>
                  </a:lnTo>
                  <a:lnTo>
                    <a:pt x="860312" y="276519"/>
                  </a:lnTo>
                  <a:lnTo>
                    <a:pt x="859404" y="279562"/>
                  </a:lnTo>
                  <a:lnTo>
                    <a:pt x="859342" y="280924"/>
                  </a:lnTo>
                  <a:lnTo>
                    <a:pt x="859475" y="281784"/>
                  </a:lnTo>
                  <a:lnTo>
                    <a:pt x="859076" y="283060"/>
                  </a:lnTo>
                  <a:lnTo>
                    <a:pt x="858950" y="284280"/>
                  </a:lnTo>
                  <a:lnTo>
                    <a:pt x="859866" y="287018"/>
                  </a:lnTo>
                  <a:lnTo>
                    <a:pt x="859913" y="289209"/>
                  </a:lnTo>
                  <a:lnTo>
                    <a:pt x="858684" y="291869"/>
                  </a:lnTo>
                  <a:lnTo>
                    <a:pt x="857010" y="298824"/>
                  </a:lnTo>
                  <a:lnTo>
                    <a:pt x="852817" y="310363"/>
                  </a:lnTo>
                  <a:lnTo>
                    <a:pt x="848796" y="316998"/>
                  </a:lnTo>
                  <a:lnTo>
                    <a:pt x="843171" y="323851"/>
                  </a:lnTo>
                  <a:lnTo>
                    <a:pt x="839501" y="327434"/>
                  </a:lnTo>
                  <a:lnTo>
                    <a:pt x="838046" y="327802"/>
                  </a:lnTo>
                  <a:lnTo>
                    <a:pt x="836716" y="327090"/>
                  </a:lnTo>
                  <a:lnTo>
                    <a:pt x="837663" y="328983"/>
                  </a:lnTo>
                  <a:lnTo>
                    <a:pt x="836841" y="330650"/>
                  </a:lnTo>
                  <a:lnTo>
                    <a:pt x="833117" y="335703"/>
                  </a:lnTo>
                  <a:lnTo>
                    <a:pt x="829417" y="339005"/>
                  </a:lnTo>
                  <a:lnTo>
                    <a:pt x="825576" y="344747"/>
                  </a:lnTo>
                  <a:lnTo>
                    <a:pt x="825286" y="344880"/>
                  </a:lnTo>
                  <a:lnTo>
                    <a:pt x="820365" y="347102"/>
                  </a:lnTo>
                  <a:lnTo>
                    <a:pt x="817455" y="348917"/>
                  </a:lnTo>
                  <a:lnTo>
                    <a:pt x="813731" y="352219"/>
                  </a:lnTo>
                  <a:lnTo>
                    <a:pt x="810312" y="357429"/>
                  </a:lnTo>
                  <a:lnTo>
                    <a:pt x="809608" y="358094"/>
                  </a:lnTo>
                  <a:lnTo>
                    <a:pt x="808349" y="357726"/>
                  </a:lnTo>
                  <a:lnTo>
                    <a:pt x="808388" y="360371"/>
                  </a:lnTo>
                  <a:lnTo>
                    <a:pt x="805446" y="364564"/>
                  </a:lnTo>
                  <a:lnTo>
                    <a:pt x="804546" y="365182"/>
                  </a:lnTo>
                  <a:lnTo>
                    <a:pt x="804570" y="363993"/>
                  </a:lnTo>
                  <a:lnTo>
                    <a:pt x="805078" y="363085"/>
                  </a:lnTo>
                  <a:lnTo>
                    <a:pt x="805313" y="362123"/>
                  </a:lnTo>
                  <a:lnTo>
                    <a:pt x="805297" y="360981"/>
                  </a:lnTo>
                  <a:lnTo>
                    <a:pt x="804476" y="361810"/>
                  </a:lnTo>
                  <a:lnTo>
                    <a:pt x="802731" y="364955"/>
                  </a:lnTo>
                  <a:lnTo>
                    <a:pt x="803318" y="367255"/>
                  </a:lnTo>
                  <a:lnTo>
                    <a:pt x="802058" y="370737"/>
                  </a:lnTo>
                  <a:lnTo>
                    <a:pt x="797239" y="380688"/>
                  </a:lnTo>
                  <a:lnTo>
                    <a:pt x="791340" y="389067"/>
                  </a:lnTo>
                  <a:lnTo>
                    <a:pt x="789979" y="391657"/>
                  </a:lnTo>
                  <a:lnTo>
                    <a:pt x="785136" y="397313"/>
                  </a:lnTo>
                  <a:lnTo>
                    <a:pt x="781577" y="400043"/>
                  </a:lnTo>
                  <a:lnTo>
                    <a:pt x="780575" y="400059"/>
                  </a:lnTo>
                  <a:lnTo>
                    <a:pt x="779441" y="399824"/>
                  </a:lnTo>
                  <a:lnTo>
                    <a:pt x="778870" y="395475"/>
                  </a:lnTo>
                  <a:lnTo>
                    <a:pt x="776038" y="392846"/>
                  </a:lnTo>
                  <a:lnTo>
                    <a:pt x="775224" y="392384"/>
                  </a:lnTo>
                  <a:lnTo>
                    <a:pt x="774066" y="395169"/>
                  </a:lnTo>
                  <a:lnTo>
                    <a:pt x="773096" y="395936"/>
                  </a:lnTo>
                  <a:lnTo>
                    <a:pt x="771696" y="396100"/>
                  </a:lnTo>
                  <a:lnTo>
                    <a:pt x="773190" y="397313"/>
                  </a:lnTo>
                  <a:lnTo>
                    <a:pt x="773628" y="398721"/>
                  </a:lnTo>
                  <a:lnTo>
                    <a:pt x="772103" y="401538"/>
                  </a:lnTo>
                  <a:lnTo>
                    <a:pt x="772056" y="404096"/>
                  </a:lnTo>
                  <a:lnTo>
                    <a:pt x="769333" y="406920"/>
                  </a:lnTo>
                  <a:lnTo>
                    <a:pt x="767753" y="408986"/>
                  </a:lnTo>
                  <a:lnTo>
                    <a:pt x="766955" y="411575"/>
                  </a:lnTo>
                  <a:lnTo>
                    <a:pt x="766470" y="413993"/>
                  </a:lnTo>
                  <a:lnTo>
                    <a:pt x="767667" y="413335"/>
                  </a:lnTo>
                  <a:lnTo>
                    <a:pt x="768238" y="413844"/>
                  </a:lnTo>
                  <a:lnTo>
                    <a:pt x="768684" y="414595"/>
                  </a:lnTo>
                  <a:lnTo>
                    <a:pt x="768410" y="415706"/>
                  </a:lnTo>
                  <a:lnTo>
                    <a:pt x="767534" y="417811"/>
                  </a:lnTo>
                  <a:lnTo>
                    <a:pt x="767667" y="423044"/>
                  </a:lnTo>
                  <a:lnTo>
                    <a:pt x="767377" y="424233"/>
                  </a:lnTo>
                  <a:lnTo>
                    <a:pt x="768246" y="425524"/>
                  </a:lnTo>
                  <a:lnTo>
                    <a:pt x="769169" y="423326"/>
                  </a:lnTo>
                  <a:lnTo>
                    <a:pt x="769701" y="423944"/>
                  </a:lnTo>
                  <a:lnTo>
                    <a:pt x="767127" y="437995"/>
                  </a:lnTo>
                  <a:lnTo>
                    <a:pt x="768136" y="444332"/>
                  </a:lnTo>
                  <a:lnTo>
                    <a:pt x="768512" y="451522"/>
                  </a:lnTo>
                  <a:lnTo>
                    <a:pt x="769669" y="458555"/>
                  </a:lnTo>
                  <a:lnTo>
                    <a:pt x="770945" y="464845"/>
                  </a:lnTo>
                  <a:lnTo>
                    <a:pt x="771046" y="465346"/>
                  </a:lnTo>
                  <a:lnTo>
                    <a:pt x="769286" y="472661"/>
                  </a:lnTo>
                  <a:lnTo>
                    <a:pt x="767033" y="479890"/>
                  </a:lnTo>
                  <a:lnTo>
                    <a:pt x="765679" y="485796"/>
                  </a:lnTo>
                  <a:lnTo>
                    <a:pt x="764827" y="492180"/>
                  </a:lnTo>
                  <a:lnTo>
                    <a:pt x="763974" y="495255"/>
                  </a:lnTo>
                  <a:lnTo>
                    <a:pt x="763700" y="498400"/>
                  </a:lnTo>
                  <a:lnTo>
                    <a:pt x="764678" y="505863"/>
                  </a:lnTo>
                  <a:lnTo>
                    <a:pt x="765046" y="507279"/>
                  </a:lnTo>
                  <a:lnTo>
                    <a:pt x="762315" y="510612"/>
                  </a:lnTo>
                  <a:lnTo>
                    <a:pt x="759366" y="512232"/>
                  </a:lnTo>
                  <a:lnTo>
                    <a:pt x="757739" y="513843"/>
                  </a:lnTo>
                  <a:lnTo>
                    <a:pt x="754140" y="519867"/>
                  </a:lnTo>
                  <a:lnTo>
                    <a:pt x="752184" y="528786"/>
                  </a:lnTo>
                  <a:lnTo>
                    <a:pt x="752137" y="533535"/>
                  </a:lnTo>
                  <a:lnTo>
                    <a:pt x="753060" y="543502"/>
                  </a:lnTo>
                  <a:lnTo>
                    <a:pt x="752372" y="547578"/>
                  </a:lnTo>
                  <a:lnTo>
                    <a:pt x="751230" y="550308"/>
                  </a:lnTo>
                  <a:lnTo>
                    <a:pt x="749884" y="552100"/>
                  </a:lnTo>
                  <a:lnTo>
                    <a:pt x="746450" y="554251"/>
                  </a:lnTo>
                  <a:lnTo>
                    <a:pt x="743367" y="559501"/>
                  </a:lnTo>
                  <a:lnTo>
                    <a:pt x="742029" y="565024"/>
                  </a:lnTo>
                  <a:lnTo>
                    <a:pt x="739917" y="567042"/>
                  </a:lnTo>
                  <a:lnTo>
                    <a:pt x="739487" y="570141"/>
                  </a:lnTo>
                  <a:lnTo>
                    <a:pt x="737789" y="573489"/>
                  </a:lnTo>
                  <a:lnTo>
                    <a:pt x="733384" y="578488"/>
                  </a:lnTo>
                  <a:lnTo>
                    <a:pt x="730521" y="579943"/>
                  </a:lnTo>
                  <a:lnTo>
                    <a:pt x="729160" y="581344"/>
                  </a:lnTo>
                  <a:lnTo>
                    <a:pt x="728291" y="584278"/>
                  </a:lnTo>
                  <a:lnTo>
                    <a:pt x="725530" y="589112"/>
                  </a:lnTo>
                  <a:lnTo>
                    <a:pt x="723496" y="595395"/>
                  </a:lnTo>
                  <a:lnTo>
                    <a:pt x="724027" y="597531"/>
                  </a:lnTo>
                  <a:lnTo>
                    <a:pt x="724059" y="597859"/>
                  </a:lnTo>
                  <a:lnTo>
                    <a:pt x="724802" y="605135"/>
                  </a:lnTo>
                  <a:lnTo>
                    <a:pt x="724528" y="606989"/>
                  </a:lnTo>
                  <a:lnTo>
                    <a:pt x="721845" y="608999"/>
                  </a:lnTo>
                  <a:lnTo>
                    <a:pt x="711737" y="612755"/>
                  </a:lnTo>
                  <a:lnTo>
                    <a:pt x="709046" y="614312"/>
                  </a:lnTo>
                  <a:lnTo>
                    <a:pt x="703014" y="620711"/>
                  </a:lnTo>
                  <a:lnTo>
                    <a:pt x="702638" y="622221"/>
                  </a:lnTo>
                  <a:lnTo>
                    <a:pt x="702889" y="624380"/>
                  </a:lnTo>
                  <a:lnTo>
                    <a:pt x="703874" y="625624"/>
                  </a:lnTo>
                  <a:lnTo>
                    <a:pt x="702857" y="626970"/>
                  </a:lnTo>
                  <a:lnTo>
                    <a:pt x="701653" y="629387"/>
                  </a:lnTo>
                  <a:lnTo>
                    <a:pt x="699892" y="629239"/>
                  </a:lnTo>
                  <a:lnTo>
                    <a:pt x="689824" y="629239"/>
                  </a:lnTo>
                  <a:lnTo>
                    <a:pt x="684378" y="630006"/>
                  </a:lnTo>
                  <a:lnTo>
                    <a:pt x="681546" y="629857"/>
                  </a:lnTo>
                  <a:lnTo>
                    <a:pt x="680271" y="629278"/>
                  </a:lnTo>
                  <a:lnTo>
                    <a:pt x="678847" y="628331"/>
                  </a:lnTo>
                  <a:lnTo>
                    <a:pt x="678417" y="627087"/>
                  </a:lnTo>
                  <a:lnTo>
                    <a:pt x="679191" y="625210"/>
                  </a:lnTo>
                  <a:lnTo>
                    <a:pt x="678730" y="624091"/>
                  </a:lnTo>
                  <a:lnTo>
                    <a:pt x="677236" y="624130"/>
                  </a:lnTo>
                  <a:lnTo>
                    <a:pt x="675601" y="624662"/>
                  </a:lnTo>
                  <a:lnTo>
                    <a:pt x="675319" y="625781"/>
                  </a:lnTo>
                  <a:lnTo>
                    <a:pt x="675436" y="626587"/>
                  </a:lnTo>
                  <a:lnTo>
                    <a:pt x="676046" y="627752"/>
                  </a:lnTo>
                  <a:lnTo>
                    <a:pt x="676383" y="629192"/>
                  </a:lnTo>
                  <a:lnTo>
                    <a:pt x="675710" y="630436"/>
                  </a:lnTo>
                  <a:lnTo>
                    <a:pt x="672518" y="630600"/>
                  </a:lnTo>
                  <a:lnTo>
                    <a:pt x="668935" y="631742"/>
                  </a:lnTo>
                  <a:lnTo>
                    <a:pt x="664460" y="632219"/>
                  </a:lnTo>
                  <a:lnTo>
                    <a:pt x="660893" y="633049"/>
                  </a:lnTo>
                  <a:lnTo>
                    <a:pt x="659249" y="632000"/>
                  </a:lnTo>
                  <a:lnTo>
                    <a:pt x="660893" y="631476"/>
                  </a:lnTo>
                  <a:lnTo>
                    <a:pt x="663255" y="631727"/>
                  </a:lnTo>
                  <a:lnTo>
                    <a:pt x="665790" y="630858"/>
                  </a:lnTo>
                  <a:lnTo>
                    <a:pt x="665195" y="629833"/>
                  </a:lnTo>
                  <a:lnTo>
                    <a:pt x="661612" y="628519"/>
                  </a:lnTo>
                  <a:lnTo>
                    <a:pt x="657630" y="629325"/>
                  </a:lnTo>
                  <a:lnTo>
                    <a:pt x="655424" y="630897"/>
                  </a:lnTo>
                  <a:lnTo>
                    <a:pt x="650597" y="630749"/>
                  </a:lnTo>
                  <a:lnTo>
                    <a:pt x="644682" y="631946"/>
                  </a:lnTo>
                  <a:lnTo>
                    <a:pt x="643720" y="633166"/>
                  </a:lnTo>
                  <a:lnTo>
                    <a:pt x="643884" y="635529"/>
                  </a:lnTo>
                  <a:lnTo>
                    <a:pt x="645034" y="636045"/>
                  </a:lnTo>
                  <a:lnTo>
                    <a:pt x="646169" y="637125"/>
                  </a:lnTo>
                  <a:lnTo>
                    <a:pt x="645081" y="638134"/>
                  </a:lnTo>
                  <a:lnTo>
                    <a:pt x="644025" y="638580"/>
                  </a:lnTo>
                  <a:lnTo>
                    <a:pt x="637782" y="639683"/>
                  </a:lnTo>
                  <a:lnTo>
                    <a:pt x="631993" y="644307"/>
                  </a:lnTo>
                  <a:lnTo>
                    <a:pt x="629575" y="644886"/>
                  </a:lnTo>
                  <a:lnTo>
                    <a:pt x="627424" y="646928"/>
                  </a:lnTo>
                  <a:lnTo>
                    <a:pt x="627205" y="648672"/>
                  </a:lnTo>
                  <a:lnTo>
                    <a:pt x="626524" y="649729"/>
                  </a:lnTo>
                  <a:lnTo>
                    <a:pt x="625147" y="649783"/>
                  </a:lnTo>
                  <a:lnTo>
                    <a:pt x="622127" y="648829"/>
                  </a:lnTo>
                  <a:lnTo>
                    <a:pt x="618208" y="648805"/>
                  </a:lnTo>
                  <a:lnTo>
                    <a:pt x="615376" y="649564"/>
                  </a:lnTo>
                  <a:lnTo>
                    <a:pt x="600910" y="657083"/>
                  </a:lnTo>
                  <a:lnTo>
                    <a:pt x="595715" y="660102"/>
                  </a:lnTo>
                  <a:lnTo>
                    <a:pt x="589793" y="666259"/>
                  </a:lnTo>
                  <a:lnTo>
                    <a:pt x="579802" y="673175"/>
                  </a:lnTo>
                  <a:lnTo>
                    <a:pt x="574553" y="677314"/>
                  </a:lnTo>
                  <a:lnTo>
                    <a:pt x="573559" y="678386"/>
                  </a:lnTo>
                  <a:lnTo>
                    <a:pt x="572730" y="678440"/>
                  </a:lnTo>
                  <a:lnTo>
                    <a:pt x="571087" y="679301"/>
                  </a:lnTo>
                  <a:lnTo>
                    <a:pt x="571737" y="680013"/>
                  </a:lnTo>
                  <a:lnTo>
                    <a:pt x="572855" y="680075"/>
                  </a:lnTo>
                  <a:lnTo>
                    <a:pt x="572394" y="682493"/>
                  </a:lnTo>
                  <a:lnTo>
                    <a:pt x="570305" y="684144"/>
                  </a:lnTo>
                  <a:lnTo>
                    <a:pt x="566385" y="688486"/>
                  </a:lnTo>
                  <a:lnTo>
                    <a:pt x="565517" y="688165"/>
                  </a:lnTo>
                  <a:lnTo>
                    <a:pt x="566761" y="685904"/>
                  </a:lnTo>
                  <a:lnTo>
                    <a:pt x="564836" y="685818"/>
                  </a:lnTo>
                  <a:lnTo>
                    <a:pt x="562004" y="684989"/>
                  </a:lnTo>
                  <a:lnTo>
                    <a:pt x="560776" y="685920"/>
                  </a:lnTo>
                  <a:lnTo>
                    <a:pt x="561457" y="688157"/>
                  </a:lnTo>
                  <a:lnTo>
                    <a:pt x="560393" y="689119"/>
                  </a:lnTo>
                  <a:lnTo>
                    <a:pt x="558460" y="689229"/>
                  </a:lnTo>
                  <a:lnTo>
                    <a:pt x="556708" y="688963"/>
                  </a:lnTo>
                  <a:lnTo>
                    <a:pt x="554783" y="687328"/>
                  </a:lnTo>
                  <a:lnTo>
                    <a:pt x="555652" y="690293"/>
                  </a:lnTo>
                  <a:lnTo>
                    <a:pt x="559720" y="691013"/>
                  </a:lnTo>
                  <a:lnTo>
                    <a:pt x="561410" y="691709"/>
                  </a:lnTo>
                  <a:lnTo>
                    <a:pt x="562043" y="692851"/>
                  </a:lnTo>
                  <a:lnTo>
                    <a:pt x="558883" y="698148"/>
                  </a:lnTo>
                  <a:lnTo>
                    <a:pt x="556238" y="698836"/>
                  </a:lnTo>
                  <a:lnTo>
                    <a:pt x="555949" y="699587"/>
                  </a:lnTo>
                  <a:lnTo>
                    <a:pt x="557404" y="699587"/>
                  </a:lnTo>
                  <a:lnTo>
                    <a:pt x="558210" y="701058"/>
                  </a:lnTo>
                  <a:lnTo>
                    <a:pt x="557263" y="706988"/>
                  </a:lnTo>
                  <a:lnTo>
                    <a:pt x="555957" y="708115"/>
                  </a:lnTo>
                  <a:lnTo>
                    <a:pt x="555190" y="708146"/>
                  </a:lnTo>
                  <a:lnTo>
                    <a:pt x="554431" y="709163"/>
                  </a:lnTo>
                  <a:lnTo>
                    <a:pt x="555472" y="711103"/>
                  </a:lnTo>
                  <a:lnTo>
                    <a:pt x="556551" y="712520"/>
                  </a:lnTo>
                  <a:lnTo>
                    <a:pt x="556403" y="715273"/>
                  </a:lnTo>
                  <a:lnTo>
                    <a:pt x="555996" y="717550"/>
                  </a:lnTo>
                  <a:lnTo>
                    <a:pt x="555972" y="719764"/>
                  </a:lnTo>
                  <a:lnTo>
                    <a:pt x="557334" y="724051"/>
                  </a:lnTo>
                  <a:lnTo>
                    <a:pt x="557827" y="728456"/>
                  </a:lnTo>
                  <a:lnTo>
                    <a:pt x="558374" y="730060"/>
                  </a:lnTo>
                  <a:lnTo>
                    <a:pt x="558687" y="731843"/>
                  </a:lnTo>
                  <a:lnTo>
                    <a:pt x="557779" y="733510"/>
                  </a:lnTo>
                  <a:lnTo>
                    <a:pt x="558296" y="736185"/>
                  </a:lnTo>
                  <a:lnTo>
                    <a:pt x="556747" y="740746"/>
                  </a:lnTo>
                  <a:lnTo>
                    <a:pt x="557561" y="747333"/>
                  </a:lnTo>
                  <a:lnTo>
                    <a:pt x="557232" y="753530"/>
                  </a:lnTo>
                  <a:lnTo>
                    <a:pt x="556622" y="756792"/>
                  </a:lnTo>
                  <a:lnTo>
                    <a:pt x="555636" y="759343"/>
                  </a:lnTo>
                  <a:lnTo>
                    <a:pt x="553352" y="762628"/>
                  </a:lnTo>
                  <a:lnTo>
                    <a:pt x="553305" y="765922"/>
                  </a:lnTo>
                  <a:lnTo>
                    <a:pt x="548384" y="768997"/>
                  </a:lnTo>
                  <a:lnTo>
                    <a:pt x="542946" y="773292"/>
                  </a:lnTo>
                  <a:lnTo>
                    <a:pt x="537924" y="778393"/>
                  </a:lnTo>
                  <a:lnTo>
                    <a:pt x="532518" y="785598"/>
                  </a:lnTo>
                  <a:lnTo>
                    <a:pt x="526212" y="796598"/>
                  </a:lnTo>
                  <a:lnTo>
                    <a:pt x="520368" y="812378"/>
                  </a:lnTo>
                  <a:lnTo>
                    <a:pt x="513335" y="824363"/>
                  </a:lnTo>
                  <a:lnTo>
                    <a:pt x="510518" y="828705"/>
                  </a:lnTo>
                  <a:lnTo>
                    <a:pt x="506716" y="833571"/>
                  </a:lnTo>
                  <a:lnTo>
                    <a:pt x="501654" y="839251"/>
                  </a:lnTo>
                  <a:lnTo>
                    <a:pt x="494879" y="844947"/>
                  </a:lnTo>
                  <a:lnTo>
                    <a:pt x="487463" y="850032"/>
                  </a:lnTo>
                  <a:lnTo>
                    <a:pt x="484787" y="852324"/>
                  </a:lnTo>
                  <a:lnTo>
                    <a:pt x="482174" y="855555"/>
                  </a:lnTo>
                  <a:lnTo>
                    <a:pt x="481525" y="854218"/>
                  </a:lnTo>
                  <a:lnTo>
                    <a:pt x="482088" y="852011"/>
                  </a:lnTo>
                  <a:lnTo>
                    <a:pt x="481728" y="850360"/>
                  </a:lnTo>
                  <a:lnTo>
                    <a:pt x="481650" y="848224"/>
                  </a:lnTo>
                  <a:lnTo>
                    <a:pt x="483144" y="847826"/>
                  </a:lnTo>
                  <a:lnTo>
                    <a:pt x="485381" y="849187"/>
                  </a:lnTo>
                  <a:lnTo>
                    <a:pt x="486524" y="848264"/>
                  </a:lnTo>
                  <a:lnTo>
                    <a:pt x="487353" y="847356"/>
                  </a:lnTo>
                  <a:lnTo>
                    <a:pt x="490052" y="846785"/>
                  </a:lnTo>
                  <a:lnTo>
                    <a:pt x="495200" y="841207"/>
                  </a:lnTo>
                  <a:lnTo>
                    <a:pt x="499018" y="839149"/>
                  </a:lnTo>
                  <a:lnTo>
                    <a:pt x="501169" y="835637"/>
                  </a:lnTo>
                  <a:lnTo>
                    <a:pt x="501537" y="833775"/>
                  </a:lnTo>
                  <a:lnTo>
                    <a:pt x="501451" y="829996"/>
                  </a:lnTo>
                  <a:lnTo>
                    <a:pt x="502671" y="829033"/>
                  </a:lnTo>
                  <a:lnTo>
                    <a:pt x="505433" y="829362"/>
                  </a:lnTo>
                  <a:lnTo>
                    <a:pt x="505996" y="828283"/>
                  </a:lnTo>
                  <a:lnTo>
                    <a:pt x="505754" y="827093"/>
                  </a:lnTo>
                  <a:lnTo>
                    <a:pt x="506293" y="824496"/>
                  </a:lnTo>
                  <a:lnTo>
                    <a:pt x="510041" y="822196"/>
                  </a:lnTo>
                  <a:lnTo>
                    <a:pt x="511817" y="819427"/>
                  </a:lnTo>
                  <a:lnTo>
                    <a:pt x="511222" y="812370"/>
                  </a:lnTo>
                  <a:lnTo>
                    <a:pt x="511911" y="812049"/>
                  </a:lnTo>
                  <a:lnTo>
                    <a:pt x="513452" y="813145"/>
                  </a:lnTo>
                  <a:lnTo>
                    <a:pt x="514179" y="812690"/>
                  </a:lnTo>
                  <a:lnTo>
                    <a:pt x="514954" y="809600"/>
                  </a:lnTo>
                  <a:lnTo>
                    <a:pt x="514579" y="807997"/>
                  </a:lnTo>
                  <a:lnTo>
                    <a:pt x="512763" y="807574"/>
                  </a:lnTo>
                  <a:lnTo>
                    <a:pt x="506489" y="811055"/>
                  </a:lnTo>
                  <a:lnTo>
                    <a:pt x="504447" y="810907"/>
                  </a:lnTo>
                  <a:lnTo>
                    <a:pt x="504111" y="808177"/>
                  </a:lnTo>
                  <a:lnTo>
                    <a:pt x="501060" y="806925"/>
                  </a:lnTo>
                  <a:lnTo>
                    <a:pt x="499871" y="804656"/>
                  </a:lnTo>
                  <a:lnTo>
                    <a:pt x="499518" y="803107"/>
                  </a:lnTo>
                  <a:lnTo>
                    <a:pt x="498462" y="802473"/>
                  </a:lnTo>
                  <a:lnTo>
                    <a:pt x="498525" y="805157"/>
                  </a:lnTo>
                  <a:lnTo>
                    <a:pt x="498814" y="807762"/>
                  </a:lnTo>
                  <a:lnTo>
                    <a:pt x="501553" y="810805"/>
                  </a:lnTo>
                  <a:lnTo>
                    <a:pt x="500888" y="812018"/>
                  </a:lnTo>
                  <a:lnTo>
                    <a:pt x="499589" y="813426"/>
                  </a:lnTo>
                  <a:lnTo>
                    <a:pt x="498681" y="816563"/>
                  </a:lnTo>
                  <a:lnTo>
                    <a:pt x="498783" y="820639"/>
                  </a:lnTo>
                  <a:lnTo>
                    <a:pt x="498048" y="819395"/>
                  </a:lnTo>
                  <a:lnTo>
                    <a:pt x="497109" y="818675"/>
                  </a:lnTo>
                  <a:lnTo>
                    <a:pt x="496726" y="823057"/>
                  </a:lnTo>
                  <a:lnTo>
                    <a:pt x="494911" y="824739"/>
                  </a:lnTo>
                  <a:lnTo>
                    <a:pt x="494339" y="826390"/>
                  </a:lnTo>
                  <a:lnTo>
                    <a:pt x="494817" y="828306"/>
                  </a:lnTo>
                  <a:lnTo>
                    <a:pt x="493878" y="829628"/>
                  </a:lnTo>
                  <a:lnTo>
                    <a:pt x="489254" y="833188"/>
                  </a:lnTo>
                  <a:lnTo>
                    <a:pt x="484646" y="835621"/>
                  </a:lnTo>
                  <a:lnTo>
                    <a:pt x="483645" y="836763"/>
                  </a:lnTo>
                  <a:lnTo>
                    <a:pt x="483152" y="839486"/>
                  </a:lnTo>
                  <a:lnTo>
                    <a:pt x="482448" y="842279"/>
                  </a:lnTo>
                  <a:lnTo>
                    <a:pt x="480406" y="844743"/>
                  </a:lnTo>
                  <a:lnTo>
                    <a:pt x="478786" y="849641"/>
                  </a:lnTo>
                  <a:lnTo>
                    <a:pt x="478826" y="851753"/>
                  </a:lnTo>
                  <a:lnTo>
                    <a:pt x="479365" y="854866"/>
                  </a:lnTo>
                  <a:lnTo>
                    <a:pt x="480234" y="856916"/>
                  </a:lnTo>
                  <a:lnTo>
                    <a:pt x="478857" y="858285"/>
                  </a:lnTo>
                  <a:lnTo>
                    <a:pt x="477003" y="860946"/>
                  </a:lnTo>
                  <a:lnTo>
                    <a:pt x="475532" y="863950"/>
                  </a:lnTo>
                  <a:lnTo>
                    <a:pt x="471870" y="875255"/>
                  </a:lnTo>
                  <a:lnTo>
                    <a:pt x="468718" y="882100"/>
                  </a:lnTo>
                  <a:lnTo>
                    <a:pt x="466285" y="885456"/>
                  </a:lnTo>
                  <a:lnTo>
                    <a:pt x="462819" y="889000"/>
                  </a:lnTo>
                  <a:lnTo>
                    <a:pt x="452946" y="897927"/>
                  </a:lnTo>
                  <a:lnTo>
                    <a:pt x="452351" y="897802"/>
                  </a:lnTo>
                  <a:lnTo>
                    <a:pt x="450904" y="897082"/>
                  </a:lnTo>
                  <a:lnTo>
                    <a:pt x="449691" y="896229"/>
                  </a:lnTo>
                  <a:lnTo>
                    <a:pt x="449417" y="895658"/>
                  </a:lnTo>
                  <a:lnTo>
                    <a:pt x="449276" y="894805"/>
                  </a:lnTo>
                  <a:lnTo>
                    <a:pt x="449441" y="891590"/>
                  </a:lnTo>
                  <a:lnTo>
                    <a:pt x="449417" y="882969"/>
                  </a:lnTo>
                  <a:lnTo>
                    <a:pt x="449847" y="881341"/>
                  </a:lnTo>
                  <a:lnTo>
                    <a:pt x="450489" y="880293"/>
                  </a:lnTo>
                  <a:lnTo>
                    <a:pt x="452414" y="878775"/>
                  </a:lnTo>
                  <a:lnTo>
                    <a:pt x="454283" y="876608"/>
                  </a:lnTo>
                  <a:lnTo>
                    <a:pt x="456396" y="873846"/>
                  </a:lnTo>
                  <a:lnTo>
                    <a:pt x="458344" y="871656"/>
                  </a:lnTo>
                  <a:lnTo>
                    <a:pt x="457647" y="870185"/>
                  </a:lnTo>
                  <a:lnTo>
                    <a:pt x="456020" y="868761"/>
                  </a:lnTo>
                  <a:lnTo>
                    <a:pt x="453133" y="867619"/>
                  </a:lnTo>
                  <a:lnTo>
                    <a:pt x="450356" y="865600"/>
                  </a:lnTo>
                  <a:lnTo>
                    <a:pt x="447892" y="863003"/>
                  </a:lnTo>
                  <a:lnTo>
                    <a:pt x="446749" y="860304"/>
                  </a:lnTo>
                  <a:lnTo>
                    <a:pt x="445701" y="857393"/>
                  </a:lnTo>
                  <a:lnTo>
                    <a:pt x="444708" y="855101"/>
                  </a:lnTo>
                  <a:lnTo>
                    <a:pt x="444379" y="854053"/>
                  </a:lnTo>
                  <a:lnTo>
                    <a:pt x="443401" y="853615"/>
                  </a:lnTo>
                  <a:lnTo>
                    <a:pt x="441852" y="852449"/>
                  </a:lnTo>
                  <a:lnTo>
                    <a:pt x="440882" y="851362"/>
                  </a:lnTo>
                  <a:lnTo>
                    <a:pt x="439466" y="850736"/>
                  </a:lnTo>
                  <a:lnTo>
                    <a:pt x="436931" y="850055"/>
                  </a:lnTo>
                  <a:lnTo>
                    <a:pt x="434294" y="848859"/>
                  </a:lnTo>
                  <a:lnTo>
                    <a:pt x="431017" y="846026"/>
                  </a:lnTo>
                  <a:lnTo>
                    <a:pt x="428654" y="842889"/>
                  </a:lnTo>
                  <a:lnTo>
                    <a:pt x="427488" y="840816"/>
                  </a:lnTo>
                  <a:lnTo>
                    <a:pt x="426244" y="839360"/>
                  </a:lnTo>
                  <a:lnTo>
                    <a:pt x="419477" y="836951"/>
                  </a:lnTo>
                  <a:lnTo>
                    <a:pt x="416402" y="834080"/>
                  </a:lnTo>
                  <a:lnTo>
                    <a:pt x="415190" y="834979"/>
                  </a:lnTo>
                  <a:lnTo>
                    <a:pt x="413382" y="834103"/>
                  </a:lnTo>
                  <a:lnTo>
                    <a:pt x="411599" y="832727"/>
                  </a:lnTo>
                  <a:lnTo>
                    <a:pt x="411067" y="831663"/>
                  </a:lnTo>
                  <a:lnTo>
                    <a:pt x="410316" y="830575"/>
                  </a:lnTo>
                  <a:lnTo>
                    <a:pt x="409611" y="829331"/>
                  </a:lnTo>
                  <a:lnTo>
                    <a:pt x="409158" y="828142"/>
                  </a:lnTo>
                  <a:lnTo>
                    <a:pt x="407327" y="826053"/>
                  </a:lnTo>
                  <a:lnTo>
                    <a:pt x="404957" y="823800"/>
                  </a:lnTo>
                  <a:lnTo>
                    <a:pt x="403955" y="823158"/>
                  </a:lnTo>
                  <a:lnTo>
                    <a:pt x="403423" y="823346"/>
                  </a:lnTo>
                  <a:lnTo>
                    <a:pt x="402915" y="824207"/>
                  </a:lnTo>
                  <a:lnTo>
                    <a:pt x="402586" y="825044"/>
                  </a:lnTo>
                  <a:lnTo>
                    <a:pt x="401694" y="825599"/>
                  </a:lnTo>
                  <a:lnTo>
                    <a:pt x="400591" y="826632"/>
                  </a:lnTo>
                  <a:lnTo>
                    <a:pt x="399457" y="827899"/>
                  </a:lnTo>
                  <a:lnTo>
                    <a:pt x="398009" y="828736"/>
                  </a:lnTo>
                  <a:lnTo>
                    <a:pt x="396288" y="829026"/>
                  </a:lnTo>
                  <a:lnTo>
                    <a:pt x="395130" y="828987"/>
                  </a:lnTo>
                  <a:lnTo>
                    <a:pt x="394896" y="828486"/>
                  </a:lnTo>
                  <a:lnTo>
                    <a:pt x="394833" y="826757"/>
                  </a:lnTo>
                  <a:lnTo>
                    <a:pt x="395263" y="822822"/>
                  </a:lnTo>
                  <a:lnTo>
                    <a:pt x="394262" y="821304"/>
                  </a:lnTo>
                  <a:lnTo>
                    <a:pt x="392924" y="819677"/>
                  </a:lnTo>
                  <a:lnTo>
                    <a:pt x="391383" y="817510"/>
                  </a:lnTo>
                  <a:lnTo>
                    <a:pt x="386313" y="812917"/>
                  </a:lnTo>
                  <a:lnTo>
                    <a:pt x="379405" y="806322"/>
                  </a:lnTo>
                  <a:lnTo>
                    <a:pt x="376964" y="804312"/>
                  </a:lnTo>
                  <a:lnTo>
                    <a:pt x="374672" y="804155"/>
                  </a:lnTo>
                  <a:lnTo>
                    <a:pt x="372576" y="804382"/>
                  </a:lnTo>
                  <a:lnTo>
                    <a:pt x="370643" y="805250"/>
                  </a:lnTo>
                  <a:lnTo>
                    <a:pt x="369180" y="808294"/>
                  </a:lnTo>
                  <a:lnTo>
                    <a:pt x="368578" y="808763"/>
                  </a:lnTo>
                  <a:lnTo>
                    <a:pt x="364854" y="808700"/>
                  </a:lnTo>
                  <a:lnTo>
                    <a:pt x="361153" y="808208"/>
                  </a:lnTo>
                  <a:lnTo>
                    <a:pt x="359909" y="806353"/>
                  </a:lnTo>
                  <a:lnTo>
                    <a:pt x="360895" y="805149"/>
                  </a:lnTo>
                  <a:lnTo>
                    <a:pt x="364377" y="802473"/>
                  </a:lnTo>
                  <a:lnTo>
                    <a:pt x="366301" y="800087"/>
                  </a:lnTo>
                  <a:lnTo>
                    <a:pt x="366669" y="797998"/>
                  </a:lnTo>
                  <a:lnTo>
                    <a:pt x="368335" y="796121"/>
                  </a:lnTo>
                  <a:lnTo>
                    <a:pt x="371308" y="794462"/>
                  </a:lnTo>
                  <a:lnTo>
                    <a:pt x="374617" y="791411"/>
                  </a:lnTo>
                  <a:lnTo>
                    <a:pt x="378263" y="786967"/>
                  </a:lnTo>
                  <a:lnTo>
                    <a:pt x="380485" y="783697"/>
                  </a:lnTo>
                  <a:lnTo>
                    <a:pt x="381267" y="781585"/>
                  </a:lnTo>
                  <a:lnTo>
                    <a:pt x="382699" y="779957"/>
                  </a:lnTo>
                  <a:lnTo>
                    <a:pt x="384780" y="778815"/>
                  </a:lnTo>
                  <a:lnTo>
                    <a:pt x="386595" y="776437"/>
                  </a:lnTo>
                  <a:lnTo>
                    <a:pt x="388152" y="772822"/>
                  </a:lnTo>
                  <a:lnTo>
                    <a:pt x="390272" y="769951"/>
                  </a:lnTo>
                  <a:lnTo>
                    <a:pt x="392963" y="767823"/>
                  </a:lnTo>
                  <a:lnTo>
                    <a:pt x="394473" y="766055"/>
                  </a:lnTo>
                  <a:lnTo>
                    <a:pt x="394794" y="764655"/>
                  </a:lnTo>
                  <a:lnTo>
                    <a:pt x="395553" y="763763"/>
                  </a:lnTo>
                  <a:lnTo>
                    <a:pt x="396758" y="763372"/>
                  </a:lnTo>
                  <a:lnTo>
                    <a:pt x="397337" y="762636"/>
                  </a:lnTo>
                  <a:lnTo>
                    <a:pt x="397297" y="761556"/>
                  </a:lnTo>
                  <a:lnTo>
                    <a:pt x="397626" y="760821"/>
                  </a:lnTo>
                  <a:lnTo>
                    <a:pt x="398314" y="760430"/>
                  </a:lnTo>
                  <a:lnTo>
                    <a:pt x="399472" y="760571"/>
                  </a:lnTo>
                  <a:lnTo>
                    <a:pt x="401100" y="761236"/>
                  </a:lnTo>
                  <a:lnTo>
                    <a:pt x="402078" y="761111"/>
                  </a:lnTo>
                  <a:lnTo>
                    <a:pt x="402414" y="760195"/>
                  </a:lnTo>
                  <a:lnTo>
                    <a:pt x="401984" y="759147"/>
                  </a:lnTo>
                  <a:lnTo>
                    <a:pt x="400787" y="757974"/>
                  </a:lnTo>
                  <a:lnTo>
                    <a:pt x="401241" y="756698"/>
                  </a:lnTo>
                  <a:lnTo>
                    <a:pt x="404385" y="754633"/>
                  </a:lnTo>
                  <a:lnTo>
                    <a:pt x="406701" y="753850"/>
                  </a:lnTo>
                  <a:lnTo>
                    <a:pt x="408172" y="752575"/>
                  </a:lnTo>
                  <a:lnTo>
                    <a:pt x="409565" y="750549"/>
                  </a:lnTo>
                  <a:lnTo>
                    <a:pt x="411826" y="749141"/>
                  </a:lnTo>
                  <a:lnTo>
                    <a:pt x="414947" y="748343"/>
                  </a:lnTo>
                  <a:lnTo>
                    <a:pt x="415776" y="747584"/>
                  </a:lnTo>
                  <a:lnTo>
                    <a:pt x="415659" y="746606"/>
                  </a:lnTo>
                  <a:lnTo>
                    <a:pt x="416301" y="745902"/>
                  </a:lnTo>
                  <a:lnTo>
                    <a:pt x="418147" y="745393"/>
                  </a:lnTo>
                  <a:lnTo>
                    <a:pt x="419148" y="744439"/>
                  </a:lnTo>
                  <a:lnTo>
                    <a:pt x="419313" y="743039"/>
                  </a:lnTo>
                  <a:lnTo>
                    <a:pt x="419907" y="741740"/>
                  </a:lnTo>
                  <a:lnTo>
                    <a:pt x="420932" y="740543"/>
                  </a:lnTo>
                  <a:lnTo>
                    <a:pt x="422074" y="740097"/>
                  </a:lnTo>
                  <a:lnTo>
                    <a:pt x="423334" y="740402"/>
                  </a:lnTo>
                  <a:lnTo>
                    <a:pt x="424515" y="739948"/>
                  </a:lnTo>
                  <a:lnTo>
                    <a:pt x="425626" y="738735"/>
                  </a:lnTo>
                  <a:lnTo>
                    <a:pt x="426956" y="738172"/>
                  </a:lnTo>
                  <a:lnTo>
                    <a:pt x="428505" y="738251"/>
                  </a:lnTo>
                  <a:lnTo>
                    <a:pt x="429303" y="737984"/>
                  </a:lnTo>
                  <a:lnTo>
                    <a:pt x="431963" y="737421"/>
                  </a:lnTo>
                  <a:lnTo>
                    <a:pt x="433434" y="736404"/>
                  </a:lnTo>
                  <a:lnTo>
                    <a:pt x="434639" y="734128"/>
                  </a:lnTo>
                  <a:lnTo>
                    <a:pt x="435710" y="733251"/>
                  </a:lnTo>
                  <a:lnTo>
                    <a:pt x="436649" y="733760"/>
                  </a:lnTo>
                  <a:lnTo>
                    <a:pt x="438269" y="733001"/>
                  </a:lnTo>
                  <a:lnTo>
                    <a:pt x="440569" y="730975"/>
                  </a:lnTo>
                  <a:lnTo>
                    <a:pt x="441007" y="730936"/>
                  </a:lnTo>
                  <a:lnTo>
                    <a:pt x="442705" y="729989"/>
                  </a:lnTo>
                  <a:lnTo>
                    <a:pt x="444457" y="726484"/>
                  </a:lnTo>
                  <a:lnTo>
                    <a:pt x="445357" y="724145"/>
                  </a:lnTo>
                  <a:lnTo>
                    <a:pt x="445146" y="722228"/>
                  </a:lnTo>
                  <a:lnTo>
                    <a:pt x="444567" y="720859"/>
                  </a:lnTo>
                  <a:lnTo>
                    <a:pt x="444762" y="718848"/>
                  </a:lnTo>
                  <a:lnTo>
                    <a:pt x="445341" y="713396"/>
                  </a:lnTo>
                  <a:lnTo>
                    <a:pt x="445498" y="711166"/>
                  </a:lnTo>
                  <a:lnTo>
                    <a:pt x="446429" y="709617"/>
                  </a:lnTo>
                  <a:lnTo>
                    <a:pt x="446366" y="708083"/>
                  </a:lnTo>
                  <a:lnTo>
                    <a:pt x="444708" y="704641"/>
                  </a:lnTo>
                  <a:lnTo>
                    <a:pt x="443033" y="701621"/>
                  </a:lnTo>
                  <a:lnTo>
                    <a:pt x="442134" y="696513"/>
                  </a:lnTo>
                  <a:lnTo>
                    <a:pt x="441539" y="694572"/>
                  </a:lnTo>
                  <a:lnTo>
                    <a:pt x="440146" y="694056"/>
                  </a:lnTo>
                  <a:lnTo>
                    <a:pt x="438879" y="692366"/>
                  </a:lnTo>
                  <a:lnTo>
                    <a:pt x="437283" y="692217"/>
                  </a:lnTo>
                  <a:lnTo>
                    <a:pt x="436532" y="691568"/>
                  </a:lnTo>
                  <a:lnTo>
                    <a:pt x="435757" y="691036"/>
                  </a:lnTo>
                  <a:lnTo>
                    <a:pt x="434623" y="691193"/>
                  </a:lnTo>
                  <a:lnTo>
                    <a:pt x="433653" y="692178"/>
                  </a:lnTo>
                  <a:lnTo>
                    <a:pt x="431861" y="692210"/>
                  </a:lnTo>
                  <a:lnTo>
                    <a:pt x="430727" y="692617"/>
                  </a:lnTo>
                  <a:lnTo>
                    <a:pt x="429397" y="693493"/>
                  </a:lnTo>
                  <a:lnTo>
                    <a:pt x="428130" y="693094"/>
                  </a:lnTo>
                  <a:lnTo>
                    <a:pt x="427332" y="692319"/>
                  </a:lnTo>
                  <a:lnTo>
                    <a:pt x="425618" y="692312"/>
                  </a:lnTo>
                  <a:lnTo>
                    <a:pt x="425736" y="688846"/>
                  </a:lnTo>
                  <a:lnTo>
                    <a:pt x="428756" y="683714"/>
                  </a:lnTo>
                  <a:lnTo>
                    <a:pt x="429569" y="681327"/>
                  </a:lnTo>
                  <a:lnTo>
                    <a:pt x="429178" y="679974"/>
                  </a:lnTo>
                  <a:lnTo>
                    <a:pt x="430078" y="675209"/>
                  </a:lnTo>
                  <a:lnTo>
                    <a:pt x="432276" y="667057"/>
                  </a:lnTo>
                  <a:lnTo>
                    <a:pt x="432980" y="661730"/>
                  </a:lnTo>
                  <a:lnTo>
                    <a:pt x="432182" y="659218"/>
                  </a:lnTo>
                  <a:lnTo>
                    <a:pt x="432159" y="657466"/>
                  </a:lnTo>
                  <a:lnTo>
                    <a:pt x="433293" y="655979"/>
                  </a:lnTo>
                  <a:lnTo>
                    <a:pt x="433841" y="655534"/>
                  </a:lnTo>
                  <a:lnTo>
                    <a:pt x="431009" y="653718"/>
                  </a:lnTo>
                  <a:lnTo>
                    <a:pt x="429483" y="652060"/>
                  </a:lnTo>
                  <a:lnTo>
                    <a:pt x="427527" y="650878"/>
                  </a:lnTo>
                  <a:lnTo>
                    <a:pt x="425423" y="649932"/>
                  </a:lnTo>
                  <a:lnTo>
                    <a:pt x="424406" y="650331"/>
                  </a:lnTo>
                  <a:lnTo>
                    <a:pt x="423318" y="650878"/>
                  </a:lnTo>
                  <a:lnTo>
                    <a:pt x="421214" y="651747"/>
                  </a:lnTo>
                  <a:lnTo>
                    <a:pt x="418820" y="653249"/>
                  </a:lnTo>
                  <a:lnTo>
                    <a:pt x="417584" y="653796"/>
                  </a:lnTo>
                  <a:lnTo>
                    <a:pt x="415401" y="654352"/>
                  </a:lnTo>
                  <a:lnTo>
                    <a:pt x="412937" y="654829"/>
                  </a:lnTo>
                  <a:lnTo>
                    <a:pt x="410902" y="654517"/>
                  </a:lnTo>
                  <a:lnTo>
                    <a:pt x="409158" y="654196"/>
                  </a:lnTo>
                  <a:lnTo>
                    <a:pt x="408062" y="653249"/>
                  </a:lnTo>
                  <a:lnTo>
                    <a:pt x="407483" y="651191"/>
                  </a:lnTo>
                  <a:lnTo>
                    <a:pt x="407483" y="649455"/>
                  </a:lnTo>
                  <a:lnTo>
                    <a:pt x="407124" y="646936"/>
                  </a:lnTo>
                  <a:lnTo>
                    <a:pt x="405817" y="645512"/>
                  </a:lnTo>
                  <a:lnTo>
                    <a:pt x="405379" y="644408"/>
                  </a:lnTo>
                  <a:lnTo>
                    <a:pt x="405309" y="643071"/>
                  </a:lnTo>
                  <a:lnTo>
                    <a:pt x="405457" y="641576"/>
                  </a:lnTo>
                  <a:lnTo>
                    <a:pt x="405817" y="640473"/>
                  </a:lnTo>
                  <a:lnTo>
                    <a:pt x="405598" y="639136"/>
                  </a:lnTo>
                  <a:lnTo>
                    <a:pt x="405019" y="638189"/>
                  </a:lnTo>
                  <a:lnTo>
                    <a:pt x="405168" y="636538"/>
                  </a:lnTo>
                  <a:lnTo>
                    <a:pt x="404878" y="634254"/>
                  </a:lnTo>
                  <a:lnTo>
                    <a:pt x="404010" y="632838"/>
                  </a:lnTo>
                  <a:lnTo>
                    <a:pt x="403572" y="631195"/>
                  </a:lnTo>
                  <a:lnTo>
                    <a:pt x="403572" y="629552"/>
                  </a:lnTo>
                  <a:lnTo>
                    <a:pt x="402923" y="627909"/>
                  </a:lnTo>
                  <a:lnTo>
                    <a:pt x="402852" y="626109"/>
                  </a:lnTo>
                  <a:lnTo>
                    <a:pt x="403431" y="624467"/>
                  </a:lnTo>
                  <a:lnTo>
                    <a:pt x="403650" y="622824"/>
                  </a:lnTo>
                  <a:lnTo>
                    <a:pt x="403001" y="621650"/>
                  </a:lnTo>
                  <a:lnTo>
                    <a:pt x="401765" y="620946"/>
                  </a:lnTo>
                  <a:lnTo>
                    <a:pt x="400818" y="619069"/>
                  </a:lnTo>
                  <a:lnTo>
                    <a:pt x="400669" y="616643"/>
                  </a:lnTo>
                  <a:lnTo>
                    <a:pt x="399652" y="615321"/>
                  </a:lnTo>
                  <a:lnTo>
                    <a:pt x="398565" y="614226"/>
                  </a:lnTo>
                  <a:lnTo>
                    <a:pt x="397329" y="614226"/>
                  </a:lnTo>
                  <a:lnTo>
                    <a:pt x="395443" y="613600"/>
                  </a:lnTo>
                  <a:lnTo>
                    <a:pt x="393777" y="613678"/>
                  </a:lnTo>
                  <a:lnTo>
                    <a:pt x="391086" y="613600"/>
                  </a:lnTo>
                  <a:lnTo>
                    <a:pt x="389849" y="613209"/>
                  </a:lnTo>
                  <a:lnTo>
                    <a:pt x="389200" y="612356"/>
                  </a:lnTo>
                  <a:lnTo>
                    <a:pt x="387534" y="611190"/>
                  </a:lnTo>
                  <a:lnTo>
                    <a:pt x="386587" y="609164"/>
                  </a:lnTo>
                  <a:lnTo>
                    <a:pt x="385429" y="608773"/>
                  </a:lnTo>
                  <a:lnTo>
                    <a:pt x="383755" y="609399"/>
                  </a:lnTo>
                  <a:lnTo>
                    <a:pt x="383176" y="610181"/>
                  </a:lnTo>
                  <a:lnTo>
                    <a:pt x="382527" y="611276"/>
                  </a:lnTo>
                  <a:lnTo>
                    <a:pt x="381369" y="612528"/>
                  </a:lnTo>
                  <a:lnTo>
                    <a:pt x="379843" y="612450"/>
                  </a:lnTo>
                  <a:lnTo>
                    <a:pt x="378247" y="613154"/>
                  </a:lnTo>
                  <a:lnTo>
                    <a:pt x="376722" y="613232"/>
                  </a:lnTo>
                  <a:lnTo>
                    <a:pt x="374688" y="613389"/>
                  </a:lnTo>
                  <a:lnTo>
                    <a:pt x="372654" y="612763"/>
                  </a:lnTo>
                  <a:lnTo>
                    <a:pt x="370189" y="612059"/>
                  </a:lnTo>
                  <a:lnTo>
                    <a:pt x="368077" y="611589"/>
                  </a:lnTo>
                  <a:lnTo>
                    <a:pt x="366043" y="612059"/>
                  </a:lnTo>
                  <a:lnTo>
                    <a:pt x="364666" y="611667"/>
                  </a:lnTo>
                  <a:lnTo>
                    <a:pt x="362851" y="611433"/>
                  </a:lnTo>
                  <a:lnTo>
                    <a:pt x="360817" y="611276"/>
                  </a:lnTo>
                  <a:lnTo>
                    <a:pt x="359221" y="610025"/>
                  </a:lnTo>
                  <a:lnTo>
                    <a:pt x="357476" y="609328"/>
                  </a:lnTo>
                  <a:lnTo>
                    <a:pt x="356529" y="609563"/>
                  </a:lnTo>
                  <a:lnTo>
                    <a:pt x="355293" y="610345"/>
                  </a:lnTo>
                  <a:lnTo>
                    <a:pt x="353987" y="610189"/>
                  </a:lnTo>
                  <a:lnTo>
                    <a:pt x="352313" y="609563"/>
                  </a:lnTo>
                  <a:lnTo>
                    <a:pt x="351663" y="608084"/>
                  </a:lnTo>
                  <a:lnTo>
                    <a:pt x="351812" y="607145"/>
                  </a:lnTo>
                  <a:lnTo>
                    <a:pt x="352172" y="606206"/>
                  </a:lnTo>
                  <a:lnTo>
                    <a:pt x="352821" y="604885"/>
                  </a:lnTo>
                  <a:lnTo>
                    <a:pt x="352461" y="603484"/>
                  </a:lnTo>
                  <a:lnTo>
                    <a:pt x="352610" y="602240"/>
                  </a:lnTo>
                  <a:lnTo>
                    <a:pt x="352899" y="601153"/>
                  </a:lnTo>
                  <a:lnTo>
                    <a:pt x="353189" y="599909"/>
                  </a:lnTo>
                  <a:lnTo>
                    <a:pt x="352970" y="598743"/>
                  </a:lnTo>
                  <a:lnTo>
                    <a:pt x="352899" y="597499"/>
                  </a:lnTo>
                  <a:lnTo>
                    <a:pt x="352751" y="596334"/>
                  </a:lnTo>
                  <a:lnTo>
                    <a:pt x="352532" y="595090"/>
                  </a:lnTo>
                  <a:lnTo>
                    <a:pt x="353400" y="593306"/>
                  </a:lnTo>
                  <a:lnTo>
                    <a:pt x="354128" y="591835"/>
                  </a:lnTo>
                  <a:lnTo>
                    <a:pt x="353690" y="590599"/>
                  </a:lnTo>
                  <a:lnTo>
                    <a:pt x="353838" y="589746"/>
                  </a:lnTo>
                  <a:lnTo>
                    <a:pt x="354417" y="588354"/>
                  </a:lnTo>
                  <a:lnTo>
                    <a:pt x="355145" y="586648"/>
                  </a:lnTo>
                  <a:lnTo>
                    <a:pt x="355075" y="583472"/>
                  </a:lnTo>
                  <a:lnTo>
                    <a:pt x="354425" y="581617"/>
                  </a:lnTo>
                  <a:lnTo>
                    <a:pt x="353713" y="581117"/>
                  </a:lnTo>
                  <a:lnTo>
                    <a:pt x="353533" y="580562"/>
                  </a:lnTo>
                  <a:lnTo>
                    <a:pt x="353877" y="579826"/>
                  </a:lnTo>
                  <a:lnTo>
                    <a:pt x="353502" y="579075"/>
                  </a:lnTo>
                  <a:lnTo>
                    <a:pt x="353353" y="578301"/>
                  </a:lnTo>
                  <a:lnTo>
                    <a:pt x="353729" y="577628"/>
                  </a:lnTo>
                  <a:lnTo>
                    <a:pt x="353212" y="576297"/>
                  </a:lnTo>
                  <a:lnTo>
                    <a:pt x="352172" y="575915"/>
                  </a:lnTo>
                  <a:lnTo>
                    <a:pt x="351812" y="575531"/>
                  </a:lnTo>
                  <a:lnTo>
                    <a:pt x="351452" y="574060"/>
                  </a:lnTo>
                  <a:lnTo>
                    <a:pt x="351163" y="572362"/>
                  </a:lnTo>
                  <a:lnTo>
                    <a:pt x="351311" y="571056"/>
                  </a:lnTo>
                  <a:lnTo>
                    <a:pt x="350803" y="569906"/>
                  </a:lnTo>
                  <a:lnTo>
                    <a:pt x="350075" y="569209"/>
                  </a:lnTo>
                  <a:lnTo>
                    <a:pt x="349348" y="567981"/>
                  </a:lnTo>
                  <a:lnTo>
                    <a:pt x="348620" y="567058"/>
                  </a:lnTo>
                  <a:lnTo>
                    <a:pt x="348331" y="565752"/>
                  </a:lnTo>
                  <a:lnTo>
                    <a:pt x="347846" y="564062"/>
                  </a:lnTo>
                  <a:lnTo>
                    <a:pt x="349293" y="563749"/>
                  </a:lnTo>
                  <a:lnTo>
                    <a:pt x="349864" y="562802"/>
                  </a:lnTo>
                  <a:lnTo>
                    <a:pt x="350881" y="561519"/>
                  </a:lnTo>
                  <a:lnTo>
                    <a:pt x="352219" y="561183"/>
                  </a:lnTo>
                  <a:lnTo>
                    <a:pt x="353815" y="560713"/>
                  </a:lnTo>
                  <a:lnTo>
                    <a:pt x="354402" y="559767"/>
                  </a:lnTo>
                  <a:lnTo>
                    <a:pt x="350686" y="556356"/>
                  </a:lnTo>
                  <a:lnTo>
                    <a:pt x="348456" y="554314"/>
                  </a:lnTo>
                  <a:lnTo>
                    <a:pt x="349762" y="551544"/>
                  </a:lnTo>
                  <a:lnTo>
                    <a:pt x="351969" y="546889"/>
                  </a:lnTo>
                  <a:lnTo>
                    <a:pt x="354097" y="542383"/>
                  </a:lnTo>
                  <a:lnTo>
                    <a:pt x="355724" y="538957"/>
                  </a:lnTo>
                  <a:lnTo>
                    <a:pt x="356138" y="538322"/>
                  </a:lnTo>
                  <a:lnTo>
                    <a:pt x="357562" y="538104"/>
                  </a:lnTo>
                  <a:lnTo>
                    <a:pt x="357304" y="536336"/>
                  </a:lnTo>
                  <a:lnTo>
                    <a:pt x="357257" y="535178"/>
                  </a:lnTo>
                  <a:lnTo>
                    <a:pt x="356115" y="535115"/>
                  </a:lnTo>
                  <a:lnTo>
                    <a:pt x="357390" y="530937"/>
                  </a:lnTo>
                  <a:lnTo>
                    <a:pt x="359276" y="524992"/>
                  </a:lnTo>
                  <a:lnTo>
                    <a:pt x="360707" y="520493"/>
                  </a:lnTo>
                  <a:lnTo>
                    <a:pt x="361169" y="519742"/>
                  </a:lnTo>
                  <a:lnTo>
                    <a:pt x="362194" y="519531"/>
                  </a:lnTo>
                  <a:lnTo>
                    <a:pt x="362428" y="519015"/>
                  </a:lnTo>
                  <a:lnTo>
                    <a:pt x="361192" y="518294"/>
                  </a:lnTo>
                  <a:lnTo>
                    <a:pt x="360434" y="516894"/>
                  </a:lnTo>
                  <a:lnTo>
                    <a:pt x="358783" y="512881"/>
                  </a:lnTo>
                  <a:lnTo>
                    <a:pt x="356178" y="506559"/>
                  </a:lnTo>
                  <a:lnTo>
                    <a:pt x="355990" y="504298"/>
                  </a:lnTo>
                  <a:lnTo>
                    <a:pt x="355035" y="502906"/>
                  </a:lnTo>
                  <a:lnTo>
                    <a:pt x="353439" y="503375"/>
                  </a:lnTo>
                  <a:lnTo>
                    <a:pt x="351554" y="502929"/>
                  </a:lnTo>
                  <a:lnTo>
                    <a:pt x="346836" y="499503"/>
                  </a:lnTo>
                  <a:lnTo>
                    <a:pt x="343715" y="497649"/>
                  </a:lnTo>
                  <a:lnTo>
                    <a:pt x="342659" y="496553"/>
                  </a:lnTo>
                  <a:lnTo>
                    <a:pt x="342189" y="493041"/>
                  </a:lnTo>
                  <a:lnTo>
                    <a:pt x="341258" y="489168"/>
                  </a:lnTo>
                  <a:lnTo>
                    <a:pt x="340859" y="484380"/>
                  </a:lnTo>
                  <a:lnTo>
                    <a:pt x="341023" y="483238"/>
                  </a:lnTo>
                  <a:lnTo>
                    <a:pt x="343660" y="479608"/>
                  </a:lnTo>
                  <a:lnTo>
                    <a:pt x="343652" y="477777"/>
                  </a:lnTo>
                  <a:lnTo>
                    <a:pt x="343871" y="476173"/>
                  </a:lnTo>
                  <a:lnTo>
                    <a:pt x="343762" y="474906"/>
                  </a:lnTo>
                  <a:lnTo>
                    <a:pt x="343112" y="474890"/>
                  </a:lnTo>
                  <a:lnTo>
                    <a:pt x="342056" y="475446"/>
                  </a:lnTo>
                  <a:lnTo>
                    <a:pt x="340452" y="475868"/>
                  </a:lnTo>
                  <a:lnTo>
                    <a:pt x="339545" y="475907"/>
                  </a:lnTo>
                  <a:lnTo>
                    <a:pt x="330337" y="475563"/>
                  </a:lnTo>
                  <a:lnTo>
                    <a:pt x="319861" y="475172"/>
                  </a:lnTo>
                  <a:lnTo>
                    <a:pt x="311146" y="474843"/>
                  </a:lnTo>
                  <a:lnTo>
                    <a:pt x="303581" y="474562"/>
                  </a:lnTo>
                  <a:lnTo>
                    <a:pt x="303330" y="471440"/>
                  </a:lnTo>
                  <a:lnTo>
                    <a:pt x="302900" y="466222"/>
                  </a:lnTo>
                  <a:lnTo>
                    <a:pt x="302595" y="462514"/>
                  </a:lnTo>
                  <a:lnTo>
                    <a:pt x="302110" y="456646"/>
                  </a:lnTo>
                  <a:lnTo>
                    <a:pt x="299074" y="452992"/>
                  </a:lnTo>
                  <a:lnTo>
                    <a:pt x="295781" y="449034"/>
                  </a:lnTo>
                  <a:lnTo>
                    <a:pt x="294623" y="448017"/>
                  </a:lnTo>
                  <a:lnTo>
                    <a:pt x="298605" y="447892"/>
                  </a:lnTo>
                  <a:lnTo>
                    <a:pt x="301429" y="447806"/>
                  </a:lnTo>
                  <a:lnTo>
                    <a:pt x="300874" y="437189"/>
                  </a:lnTo>
                  <a:lnTo>
                    <a:pt x="300013" y="436110"/>
                  </a:lnTo>
                  <a:lnTo>
                    <a:pt x="299246" y="432683"/>
                  </a:lnTo>
                  <a:lnTo>
                    <a:pt x="298730" y="430743"/>
                  </a:lnTo>
                  <a:lnTo>
                    <a:pt x="297330" y="429178"/>
                  </a:lnTo>
                  <a:lnTo>
                    <a:pt x="297009" y="427410"/>
                  </a:lnTo>
                  <a:lnTo>
                    <a:pt x="297267" y="426236"/>
                  </a:lnTo>
                  <a:lnTo>
                    <a:pt x="298034" y="425509"/>
                  </a:lnTo>
                  <a:lnTo>
                    <a:pt x="298542" y="423694"/>
                  </a:lnTo>
                  <a:lnTo>
                    <a:pt x="298159" y="421871"/>
                  </a:lnTo>
                  <a:lnTo>
                    <a:pt x="297330" y="420173"/>
                  </a:lnTo>
                  <a:lnTo>
                    <a:pt x="296313" y="418546"/>
                  </a:lnTo>
                  <a:lnTo>
                    <a:pt x="294365" y="417544"/>
                  </a:lnTo>
                  <a:lnTo>
                    <a:pt x="291579" y="415729"/>
                  </a:lnTo>
                  <a:lnTo>
                    <a:pt x="287355" y="413422"/>
                  </a:lnTo>
                  <a:lnTo>
                    <a:pt x="283787" y="411810"/>
                  </a:lnTo>
                  <a:lnTo>
                    <a:pt x="282645" y="412006"/>
                  </a:lnTo>
                  <a:lnTo>
                    <a:pt x="276339" y="412631"/>
                  </a:lnTo>
                  <a:lnTo>
                    <a:pt x="274243" y="412960"/>
                  </a:lnTo>
                  <a:lnTo>
                    <a:pt x="272834" y="412592"/>
                  </a:lnTo>
                  <a:lnTo>
                    <a:pt x="268133" y="412608"/>
                  </a:lnTo>
                  <a:lnTo>
                    <a:pt x="266286" y="411372"/>
                  </a:lnTo>
                  <a:lnTo>
                    <a:pt x="264737" y="409924"/>
                  </a:lnTo>
                  <a:lnTo>
                    <a:pt x="261444" y="406247"/>
                  </a:lnTo>
                  <a:lnTo>
                    <a:pt x="260935" y="404409"/>
                  </a:lnTo>
                  <a:lnTo>
                    <a:pt x="259660" y="403822"/>
                  </a:lnTo>
                  <a:lnTo>
                    <a:pt x="257727" y="404049"/>
                  </a:lnTo>
                  <a:lnTo>
                    <a:pt x="255771" y="403799"/>
                  </a:lnTo>
                  <a:lnTo>
                    <a:pt x="251985" y="402273"/>
                  </a:lnTo>
                  <a:lnTo>
                    <a:pt x="248433" y="400709"/>
                  </a:lnTo>
                  <a:lnTo>
                    <a:pt x="246712" y="400771"/>
                  </a:lnTo>
                  <a:lnTo>
                    <a:pt x="245186" y="399793"/>
                  </a:lnTo>
                  <a:lnTo>
                    <a:pt x="242487" y="397407"/>
                  </a:lnTo>
                  <a:lnTo>
                    <a:pt x="241228" y="396476"/>
                  </a:lnTo>
                  <a:lnTo>
                    <a:pt x="240657" y="395240"/>
                  </a:lnTo>
                  <a:lnTo>
                    <a:pt x="240085" y="393425"/>
                  </a:lnTo>
                  <a:lnTo>
                    <a:pt x="238998" y="393034"/>
                  </a:lnTo>
                  <a:lnTo>
                    <a:pt x="237598" y="393362"/>
                  </a:lnTo>
                  <a:lnTo>
                    <a:pt x="236080" y="394293"/>
                  </a:lnTo>
                  <a:lnTo>
                    <a:pt x="233952" y="393675"/>
                  </a:lnTo>
                  <a:lnTo>
                    <a:pt x="231347" y="392001"/>
                  </a:lnTo>
                  <a:lnTo>
                    <a:pt x="229665" y="390695"/>
                  </a:lnTo>
                  <a:lnTo>
                    <a:pt x="228702" y="390076"/>
                  </a:lnTo>
                  <a:lnTo>
                    <a:pt x="226441" y="389161"/>
                  </a:lnTo>
                  <a:lnTo>
                    <a:pt x="224259" y="388973"/>
                  </a:lnTo>
                  <a:lnTo>
                    <a:pt x="220957" y="390319"/>
                  </a:lnTo>
                  <a:lnTo>
                    <a:pt x="218250" y="389763"/>
                  </a:lnTo>
                  <a:lnTo>
                    <a:pt x="214010" y="389278"/>
                  </a:lnTo>
                  <a:lnTo>
                    <a:pt x="210380" y="388301"/>
                  </a:lnTo>
                  <a:lnTo>
                    <a:pt x="209058" y="385766"/>
                  </a:lnTo>
                  <a:lnTo>
                    <a:pt x="208346" y="384092"/>
                  </a:lnTo>
                  <a:lnTo>
                    <a:pt x="206187" y="383043"/>
                  </a:lnTo>
                  <a:lnTo>
                    <a:pt x="204466" y="381760"/>
                  </a:lnTo>
                  <a:lnTo>
                    <a:pt x="202416" y="379812"/>
                  </a:lnTo>
                  <a:lnTo>
                    <a:pt x="201399" y="379163"/>
                  </a:lnTo>
                  <a:lnTo>
                    <a:pt x="199545" y="378623"/>
                  </a:lnTo>
                  <a:lnTo>
                    <a:pt x="197831" y="377934"/>
                  </a:lnTo>
                  <a:lnTo>
                    <a:pt x="197643" y="376706"/>
                  </a:lnTo>
                  <a:lnTo>
                    <a:pt x="197002" y="375087"/>
                  </a:lnTo>
                  <a:lnTo>
                    <a:pt x="196853" y="374688"/>
                  </a:lnTo>
                  <a:lnTo>
                    <a:pt x="195688" y="372724"/>
                  </a:lnTo>
                  <a:lnTo>
                    <a:pt x="195140" y="372583"/>
                  </a:lnTo>
                  <a:lnTo>
                    <a:pt x="194537" y="372974"/>
                  </a:lnTo>
                  <a:lnTo>
                    <a:pt x="194084" y="373256"/>
                  </a:lnTo>
                  <a:lnTo>
                    <a:pt x="193591" y="372912"/>
                  </a:lnTo>
                  <a:lnTo>
                    <a:pt x="193505" y="372036"/>
                  </a:lnTo>
                  <a:lnTo>
                    <a:pt x="193818" y="370627"/>
                  </a:lnTo>
                  <a:lnTo>
                    <a:pt x="193145" y="369156"/>
                  </a:lnTo>
                  <a:lnTo>
                    <a:pt x="191479" y="367607"/>
                  </a:lnTo>
                  <a:lnTo>
                    <a:pt x="190602" y="366004"/>
                  </a:lnTo>
                  <a:lnTo>
                    <a:pt x="190524" y="364345"/>
                  </a:lnTo>
                  <a:lnTo>
                    <a:pt x="190156" y="363242"/>
                  </a:lnTo>
                  <a:lnTo>
                    <a:pt x="189491" y="362679"/>
                  </a:lnTo>
                  <a:lnTo>
                    <a:pt x="189116" y="361709"/>
                  </a:lnTo>
                  <a:lnTo>
                    <a:pt x="189038" y="360332"/>
                  </a:lnTo>
                  <a:lnTo>
                    <a:pt x="189523" y="358689"/>
                  </a:lnTo>
                  <a:lnTo>
                    <a:pt x="190571" y="356788"/>
                  </a:lnTo>
                  <a:lnTo>
                    <a:pt x="190344" y="353854"/>
                  </a:lnTo>
                  <a:lnTo>
                    <a:pt x="188850" y="349895"/>
                  </a:lnTo>
                  <a:lnTo>
                    <a:pt x="188021" y="347047"/>
                  </a:lnTo>
                  <a:lnTo>
                    <a:pt x="187864" y="345295"/>
                  </a:lnTo>
                  <a:lnTo>
                    <a:pt x="188091" y="343996"/>
                  </a:lnTo>
                  <a:lnTo>
                    <a:pt x="188998" y="342737"/>
                  </a:lnTo>
                  <a:lnTo>
                    <a:pt x="190806" y="339647"/>
                  </a:lnTo>
                  <a:lnTo>
                    <a:pt x="191126" y="337292"/>
                  </a:lnTo>
                  <a:lnTo>
                    <a:pt x="190555" y="334640"/>
                  </a:lnTo>
                  <a:lnTo>
                    <a:pt x="190477" y="332613"/>
                  </a:lnTo>
                  <a:lnTo>
                    <a:pt x="190892" y="331221"/>
                  </a:lnTo>
                  <a:lnTo>
                    <a:pt x="190266" y="329398"/>
                  </a:lnTo>
                  <a:lnTo>
                    <a:pt x="188983" y="327677"/>
                  </a:lnTo>
                  <a:lnTo>
                    <a:pt x="188091" y="327638"/>
                  </a:lnTo>
                  <a:lnTo>
                    <a:pt x="186878" y="328107"/>
                  </a:lnTo>
                  <a:lnTo>
                    <a:pt x="185415" y="329562"/>
                  </a:lnTo>
                  <a:lnTo>
                    <a:pt x="183694" y="329820"/>
                  </a:lnTo>
                  <a:lnTo>
                    <a:pt x="182169" y="328921"/>
                  </a:lnTo>
                  <a:lnTo>
                    <a:pt x="177381" y="329296"/>
                  </a:lnTo>
                  <a:lnTo>
                    <a:pt x="169941" y="330196"/>
                  </a:lnTo>
                  <a:lnTo>
                    <a:pt x="166968" y="331127"/>
                  </a:lnTo>
                  <a:lnTo>
                    <a:pt x="165215" y="331526"/>
                  </a:lnTo>
                  <a:lnTo>
                    <a:pt x="163095" y="331831"/>
                  </a:lnTo>
                  <a:lnTo>
                    <a:pt x="159700" y="333505"/>
                  </a:lnTo>
                  <a:lnTo>
                    <a:pt x="151321" y="340006"/>
                  </a:lnTo>
                  <a:lnTo>
                    <a:pt x="149584" y="340953"/>
                  </a:lnTo>
                  <a:lnTo>
                    <a:pt x="147613" y="341086"/>
                  </a:lnTo>
                  <a:lnTo>
                    <a:pt x="146463" y="341986"/>
                  </a:lnTo>
                  <a:lnTo>
                    <a:pt x="144616" y="342690"/>
                  </a:lnTo>
                  <a:lnTo>
                    <a:pt x="140986" y="345264"/>
                  </a:lnTo>
                  <a:lnTo>
                    <a:pt x="139140" y="347329"/>
                  </a:lnTo>
                  <a:lnTo>
                    <a:pt x="137927" y="349199"/>
                  </a:lnTo>
                  <a:lnTo>
                    <a:pt x="136527" y="349261"/>
                  </a:lnTo>
                  <a:lnTo>
                    <a:pt x="135439" y="348745"/>
                  </a:lnTo>
                  <a:lnTo>
                    <a:pt x="132005" y="349003"/>
                  </a:lnTo>
                  <a:lnTo>
                    <a:pt x="130245" y="349645"/>
                  </a:lnTo>
                  <a:lnTo>
                    <a:pt x="128336" y="351460"/>
                  </a:lnTo>
                  <a:lnTo>
                    <a:pt x="125965" y="354746"/>
                  </a:lnTo>
                  <a:lnTo>
                    <a:pt x="124987" y="355685"/>
                  </a:lnTo>
                  <a:lnTo>
                    <a:pt x="123078" y="356655"/>
                  </a:lnTo>
                  <a:lnTo>
                    <a:pt x="120872" y="357460"/>
                  </a:lnTo>
                  <a:lnTo>
                    <a:pt x="118142" y="358665"/>
                  </a:lnTo>
                  <a:lnTo>
                    <a:pt x="116921" y="358743"/>
                  </a:lnTo>
                  <a:lnTo>
                    <a:pt x="115842" y="358955"/>
                  </a:lnTo>
                  <a:lnTo>
                    <a:pt x="114911" y="358407"/>
                  </a:lnTo>
                  <a:lnTo>
                    <a:pt x="114598" y="357226"/>
                  </a:lnTo>
                  <a:lnTo>
                    <a:pt x="113190" y="356483"/>
                  </a:lnTo>
                  <a:lnTo>
                    <a:pt x="109825" y="356107"/>
                  </a:lnTo>
                  <a:lnTo>
                    <a:pt x="104842" y="355246"/>
                  </a:lnTo>
                  <a:lnTo>
                    <a:pt x="99702" y="355082"/>
                  </a:lnTo>
                  <a:lnTo>
                    <a:pt x="97151" y="355160"/>
                  </a:lnTo>
                  <a:lnTo>
                    <a:pt x="95055" y="355215"/>
                  </a:lnTo>
                  <a:lnTo>
                    <a:pt x="91417" y="354754"/>
                  </a:lnTo>
                  <a:lnTo>
                    <a:pt x="88765" y="354675"/>
                  </a:lnTo>
                  <a:lnTo>
                    <a:pt x="86441" y="355841"/>
                  </a:lnTo>
                  <a:lnTo>
                    <a:pt x="83061" y="357288"/>
                  </a:lnTo>
                  <a:lnTo>
                    <a:pt x="81520" y="357656"/>
                  </a:lnTo>
                  <a:lnTo>
                    <a:pt x="80386" y="357711"/>
                  </a:lnTo>
                  <a:lnTo>
                    <a:pt x="79283" y="357531"/>
                  </a:lnTo>
                  <a:lnTo>
                    <a:pt x="77992" y="356780"/>
                  </a:lnTo>
                  <a:lnTo>
                    <a:pt x="76185" y="355051"/>
                  </a:lnTo>
                  <a:lnTo>
                    <a:pt x="74792" y="355716"/>
                  </a:lnTo>
                  <a:lnTo>
                    <a:pt x="73791" y="356459"/>
                  </a:lnTo>
                  <a:lnTo>
                    <a:pt x="73806" y="352696"/>
                  </a:lnTo>
                  <a:lnTo>
                    <a:pt x="73830" y="347040"/>
                  </a:lnTo>
                  <a:lnTo>
                    <a:pt x="73853" y="342056"/>
                  </a:lnTo>
                  <a:lnTo>
                    <a:pt x="73869" y="338074"/>
                  </a:lnTo>
                  <a:lnTo>
                    <a:pt x="73885" y="333427"/>
                  </a:lnTo>
                  <a:lnTo>
                    <a:pt x="73900" y="330149"/>
                  </a:lnTo>
                  <a:lnTo>
                    <a:pt x="74847" y="328905"/>
                  </a:lnTo>
                  <a:lnTo>
                    <a:pt x="75426" y="327512"/>
                  </a:lnTo>
                  <a:lnTo>
                    <a:pt x="74729" y="325651"/>
                  </a:lnTo>
                  <a:lnTo>
                    <a:pt x="74886" y="323945"/>
                  </a:lnTo>
                  <a:lnTo>
                    <a:pt x="75371" y="322756"/>
                  </a:lnTo>
                  <a:lnTo>
                    <a:pt x="76005" y="321598"/>
                  </a:lnTo>
                  <a:lnTo>
                    <a:pt x="74542" y="322177"/>
                  </a:lnTo>
                  <a:lnTo>
                    <a:pt x="73900" y="322498"/>
                  </a:lnTo>
                  <a:lnTo>
                    <a:pt x="73118" y="323374"/>
                  </a:lnTo>
                  <a:lnTo>
                    <a:pt x="71225" y="324563"/>
                  </a:lnTo>
                  <a:lnTo>
                    <a:pt x="69957" y="325752"/>
                  </a:lnTo>
                  <a:lnTo>
                    <a:pt x="68463" y="326722"/>
                  </a:lnTo>
                  <a:lnTo>
                    <a:pt x="66570" y="328858"/>
                  </a:lnTo>
                  <a:lnTo>
                    <a:pt x="65013" y="330032"/>
                  </a:lnTo>
                  <a:lnTo>
                    <a:pt x="63393" y="330782"/>
                  </a:lnTo>
                  <a:lnTo>
                    <a:pt x="60702" y="333294"/>
                  </a:lnTo>
                  <a:lnTo>
                    <a:pt x="58472" y="333795"/>
                  </a:lnTo>
                  <a:lnTo>
                    <a:pt x="52573" y="334178"/>
                  </a:lnTo>
                  <a:lnTo>
                    <a:pt x="46440" y="334170"/>
                  </a:lnTo>
                  <a:lnTo>
                    <a:pt x="40830" y="334162"/>
                  </a:lnTo>
                  <a:lnTo>
                    <a:pt x="39986" y="334131"/>
                  </a:lnTo>
                  <a:lnTo>
                    <a:pt x="40040" y="332058"/>
                  </a:lnTo>
                  <a:lnTo>
                    <a:pt x="40181" y="330595"/>
                  </a:lnTo>
                  <a:lnTo>
                    <a:pt x="38264" y="329054"/>
                  </a:lnTo>
                  <a:lnTo>
                    <a:pt x="38131" y="327153"/>
                  </a:lnTo>
                  <a:lnTo>
                    <a:pt x="37623" y="325838"/>
                  </a:lnTo>
                  <a:lnTo>
                    <a:pt x="36981" y="324234"/>
                  </a:lnTo>
                  <a:lnTo>
                    <a:pt x="35644" y="323210"/>
                  </a:lnTo>
                  <a:lnTo>
                    <a:pt x="33758" y="322811"/>
                  </a:lnTo>
                  <a:lnTo>
                    <a:pt x="30668" y="321926"/>
                  </a:lnTo>
                  <a:lnTo>
                    <a:pt x="26083" y="321003"/>
                  </a:lnTo>
                  <a:lnTo>
                    <a:pt x="21702" y="320941"/>
                  </a:lnTo>
                  <a:lnTo>
                    <a:pt x="17407" y="321027"/>
                  </a:lnTo>
                  <a:lnTo>
                    <a:pt x="20028" y="317803"/>
                  </a:lnTo>
                  <a:lnTo>
                    <a:pt x="22649" y="314588"/>
                  </a:lnTo>
                  <a:lnTo>
                    <a:pt x="22571" y="311787"/>
                  </a:lnTo>
                  <a:lnTo>
                    <a:pt x="20451" y="309346"/>
                  </a:lnTo>
                  <a:lnTo>
                    <a:pt x="19308" y="307829"/>
                  </a:lnTo>
                  <a:lnTo>
                    <a:pt x="17540" y="305740"/>
                  </a:lnTo>
                  <a:lnTo>
                    <a:pt x="15358" y="304292"/>
                  </a:lnTo>
                  <a:lnTo>
                    <a:pt x="14168" y="302368"/>
                  </a:lnTo>
                  <a:lnTo>
                    <a:pt x="14278" y="301202"/>
                  </a:lnTo>
                  <a:lnTo>
                    <a:pt x="14090" y="300435"/>
                  </a:lnTo>
                  <a:lnTo>
                    <a:pt x="13261" y="299990"/>
                  </a:lnTo>
                  <a:lnTo>
                    <a:pt x="12431" y="299285"/>
                  </a:lnTo>
                  <a:lnTo>
                    <a:pt x="11289" y="298511"/>
                  </a:lnTo>
                  <a:lnTo>
                    <a:pt x="9951" y="297486"/>
                  </a:lnTo>
                  <a:lnTo>
                    <a:pt x="9951" y="296461"/>
                  </a:lnTo>
                  <a:lnTo>
                    <a:pt x="9443" y="295374"/>
                  </a:lnTo>
                  <a:lnTo>
                    <a:pt x="8614" y="294098"/>
                  </a:lnTo>
                  <a:lnTo>
                    <a:pt x="8614" y="293074"/>
                  </a:lnTo>
                  <a:lnTo>
                    <a:pt x="7847" y="291470"/>
                  </a:lnTo>
                  <a:lnTo>
                    <a:pt x="7018" y="290320"/>
                  </a:lnTo>
                  <a:lnTo>
                    <a:pt x="6188" y="289553"/>
                  </a:lnTo>
                  <a:lnTo>
                    <a:pt x="4976" y="288466"/>
                  </a:lnTo>
                  <a:lnTo>
                    <a:pt x="5038" y="287574"/>
                  </a:lnTo>
                  <a:lnTo>
                    <a:pt x="5930" y="287128"/>
                  </a:lnTo>
                  <a:lnTo>
                    <a:pt x="6314" y="286103"/>
                  </a:lnTo>
                  <a:lnTo>
                    <a:pt x="6188" y="285078"/>
                  </a:lnTo>
                  <a:lnTo>
                    <a:pt x="5171" y="284437"/>
                  </a:lnTo>
                  <a:lnTo>
                    <a:pt x="3959" y="284116"/>
                  </a:lnTo>
                  <a:lnTo>
                    <a:pt x="2363" y="282262"/>
                  </a:lnTo>
                  <a:lnTo>
                    <a:pt x="1213" y="281299"/>
                  </a:lnTo>
                  <a:lnTo>
                    <a:pt x="446" y="280720"/>
                  </a:lnTo>
                  <a:lnTo>
                    <a:pt x="0" y="280079"/>
                  </a:lnTo>
                  <a:lnTo>
                    <a:pt x="446" y="279633"/>
                  </a:lnTo>
                  <a:lnTo>
                    <a:pt x="955" y="278991"/>
                  </a:lnTo>
                  <a:lnTo>
                    <a:pt x="1088" y="277967"/>
                  </a:lnTo>
                  <a:lnTo>
                    <a:pt x="829" y="277012"/>
                  </a:lnTo>
                  <a:lnTo>
                    <a:pt x="829" y="276183"/>
                  </a:lnTo>
                  <a:lnTo>
                    <a:pt x="1596" y="275925"/>
                  </a:lnTo>
                  <a:lnTo>
                    <a:pt x="2425" y="276058"/>
                  </a:lnTo>
                  <a:lnTo>
                    <a:pt x="3255" y="275549"/>
                  </a:lnTo>
                  <a:lnTo>
                    <a:pt x="4342" y="275361"/>
                  </a:lnTo>
                  <a:lnTo>
                    <a:pt x="5555" y="275228"/>
                  </a:lnTo>
                  <a:lnTo>
                    <a:pt x="6196" y="274657"/>
                  </a:lnTo>
                  <a:lnTo>
                    <a:pt x="6134" y="273640"/>
                  </a:lnTo>
                  <a:lnTo>
                    <a:pt x="5367" y="271661"/>
                  </a:lnTo>
                  <a:lnTo>
                    <a:pt x="4600" y="270832"/>
                  </a:lnTo>
                  <a:lnTo>
                    <a:pt x="4342" y="269619"/>
                  </a:lnTo>
                  <a:lnTo>
                    <a:pt x="4968" y="267288"/>
                  </a:lnTo>
                  <a:lnTo>
                    <a:pt x="5367" y="265793"/>
                  </a:lnTo>
                  <a:lnTo>
                    <a:pt x="6767" y="264213"/>
                  </a:lnTo>
                  <a:lnTo>
                    <a:pt x="11039" y="260825"/>
                  </a:lnTo>
                  <a:lnTo>
                    <a:pt x="14872" y="258525"/>
                  </a:lnTo>
                  <a:lnTo>
                    <a:pt x="16742" y="258291"/>
                  </a:lnTo>
                  <a:lnTo>
                    <a:pt x="18127" y="257438"/>
                  </a:lnTo>
                  <a:lnTo>
                    <a:pt x="19003" y="256131"/>
                  </a:lnTo>
                  <a:lnTo>
                    <a:pt x="19246" y="254707"/>
                  </a:lnTo>
                  <a:lnTo>
                    <a:pt x="19050" y="253464"/>
                  </a:lnTo>
                  <a:lnTo>
                    <a:pt x="18338" y="251633"/>
                  </a:lnTo>
                  <a:lnTo>
                    <a:pt x="17485" y="249348"/>
                  </a:lnTo>
                  <a:lnTo>
                    <a:pt x="16844" y="248073"/>
                  </a:lnTo>
                  <a:lnTo>
                    <a:pt x="17415" y="246548"/>
                  </a:lnTo>
                  <a:lnTo>
                    <a:pt x="18432" y="244459"/>
                  </a:lnTo>
                  <a:lnTo>
                    <a:pt x="20513" y="241306"/>
                  </a:lnTo>
                  <a:lnTo>
                    <a:pt x="22453" y="237910"/>
                  </a:lnTo>
                  <a:lnTo>
                    <a:pt x="22665" y="236925"/>
                  </a:lnTo>
                  <a:lnTo>
                    <a:pt x="22915" y="234852"/>
                  </a:lnTo>
                  <a:lnTo>
                    <a:pt x="23807" y="230627"/>
                  </a:lnTo>
                  <a:lnTo>
                    <a:pt x="24300" y="228342"/>
                  </a:lnTo>
                  <a:lnTo>
                    <a:pt x="24041" y="227458"/>
                  </a:lnTo>
                  <a:lnTo>
                    <a:pt x="24487" y="226692"/>
                  </a:lnTo>
                  <a:lnTo>
                    <a:pt x="25700" y="226050"/>
                  </a:lnTo>
                  <a:lnTo>
                    <a:pt x="28626" y="225471"/>
                  </a:lnTo>
                  <a:lnTo>
                    <a:pt x="30613" y="224212"/>
                  </a:lnTo>
                  <a:lnTo>
                    <a:pt x="33672" y="221841"/>
                  </a:lnTo>
                  <a:lnTo>
                    <a:pt x="36223" y="219322"/>
                  </a:lnTo>
                  <a:lnTo>
                    <a:pt x="38335" y="218509"/>
                  </a:lnTo>
                  <a:lnTo>
                    <a:pt x="42161" y="216177"/>
                  </a:lnTo>
                  <a:lnTo>
                    <a:pt x="44359" y="214698"/>
                  </a:lnTo>
                  <a:lnTo>
                    <a:pt x="45219" y="214237"/>
                  </a:lnTo>
                  <a:lnTo>
                    <a:pt x="47379" y="213165"/>
                  </a:lnTo>
                  <a:lnTo>
                    <a:pt x="51251" y="212797"/>
                  </a:lnTo>
                  <a:lnTo>
                    <a:pt x="54475" y="212414"/>
                  </a:lnTo>
                  <a:lnTo>
                    <a:pt x="56298" y="211710"/>
                  </a:lnTo>
                  <a:lnTo>
                    <a:pt x="58965" y="211420"/>
                  </a:lnTo>
                  <a:lnTo>
                    <a:pt x="60757" y="210630"/>
                  </a:lnTo>
                  <a:lnTo>
                    <a:pt x="62752" y="210607"/>
                  </a:lnTo>
                  <a:lnTo>
                    <a:pt x="66499" y="209801"/>
                  </a:lnTo>
                  <a:lnTo>
                    <a:pt x="67774" y="208596"/>
                  </a:lnTo>
                  <a:lnTo>
                    <a:pt x="68862" y="207157"/>
                  </a:lnTo>
                  <a:lnTo>
                    <a:pt x="70325" y="205928"/>
                  </a:lnTo>
                  <a:lnTo>
                    <a:pt x="72038" y="205608"/>
                  </a:lnTo>
                  <a:lnTo>
                    <a:pt x="73947" y="205819"/>
                  </a:lnTo>
                  <a:lnTo>
                    <a:pt x="76231" y="205795"/>
                  </a:lnTo>
                  <a:lnTo>
                    <a:pt x="79001" y="205412"/>
                  </a:lnTo>
                  <a:lnTo>
                    <a:pt x="80339" y="206367"/>
                  </a:lnTo>
                  <a:lnTo>
                    <a:pt x="80926" y="207532"/>
                  </a:lnTo>
                  <a:lnTo>
                    <a:pt x="82631" y="208713"/>
                  </a:lnTo>
                  <a:lnTo>
                    <a:pt x="83844" y="208651"/>
                  </a:lnTo>
                  <a:lnTo>
                    <a:pt x="85056" y="208393"/>
                  </a:lnTo>
                  <a:lnTo>
                    <a:pt x="86715" y="209410"/>
                  </a:lnTo>
                  <a:lnTo>
                    <a:pt x="87802" y="209285"/>
                  </a:lnTo>
                  <a:lnTo>
                    <a:pt x="88499" y="208713"/>
                  </a:lnTo>
                  <a:lnTo>
                    <a:pt x="88632" y="207290"/>
                  </a:lnTo>
                  <a:lnTo>
                    <a:pt x="89023" y="206515"/>
                  </a:lnTo>
                  <a:lnTo>
                    <a:pt x="89837" y="202056"/>
                  </a:lnTo>
                  <a:lnTo>
                    <a:pt x="91182" y="194694"/>
                  </a:lnTo>
                  <a:lnTo>
                    <a:pt x="92403" y="188021"/>
                  </a:lnTo>
                  <a:lnTo>
                    <a:pt x="93748" y="180643"/>
                  </a:lnTo>
                  <a:lnTo>
                    <a:pt x="95149" y="173023"/>
                  </a:lnTo>
                  <a:lnTo>
                    <a:pt x="96565" y="165309"/>
                  </a:lnTo>
                  <a:lnTo>
                    <a:pt x="97722" y="158980"/>
                  </a:lnTo>
                  <a:lnTo>
                    <a:pt x="98716" y="153543"/>
                  </a:lnTo>
                  <a:lnTo>
                    <a:pt x="99334" y="150202"/>
                  </a:lnTo>
                  <a:lnTo>
                    <a:pt x="100289" y="145829"/>
                  </a:lnTo>
                  <a:lnTo>
                    <a:pt x="100664" y="141987"/>
                  </a:lnTo>
                  <a:lnTo>
                    <a:pt x="101048" y="140884"/>
                  </a:lnTo>
                  <a:lnTo>
                    <a:pt x="100805" y="139953"/>
                  </a:lnTo>
                  <a:lnTo>
                    <a:pt x="99976" y="138631"/>
                  </a:lnTo>
                  <a:lnTo>
                    <a:pt x="99983" y="138052"/>
                  </a:lnTo>
                  <a:lnTo>
                    <a:pt x="100077" y="137285"/>
                  </a:lnTo>
                  <a:lnTo>
                    <a:pt x="99983" y="136613"/>
                  </a:lnTo>
                  <a:lnTo>
                    <a:pt x="99115" y="135893"/>
                  </a:lnTo>
                  <a:lnTo>
                    <a:pt x="98442" y="135463"/>
                  </a:lnTo>
                  <a:lnTo>
                    <a:pt x="97910" y="134837"/>
                  </a:lnTo>
                  <a:lnTo>
                    <a:pt x="97668" y="133968"/>
                  </a:lnTo>
                  <a:lnTo>
                    <a:pt x="97230" y="133100"/>
                  </a:lnTo>
                  <a:lnTo>
                    <a:pt x="97034" y="132185"/>
                  </a:lnTo>
                  <a:lnTo>
                    <a:pt x="96400" y="131465"/>
                  </a:lnTo>
                  <a:lnTo>
                    <a:pt x="96213" y="130550"/>
                  </a:lnTo>
                  <a:lnTo>
                    <a:pt x="96651" y="129681"/>
                  </a:lnTo>
                  <a:lnTo>
                    <a:pt x="96838" y="128766"/>
                  </a:lnTo>
                  <a:lnTo>
                    <a:pt x="96651" y="127905"/>
                  </a:lnTo>
                  <a:lnTo>
                    <a:pt x="96408" y="126896"/>
                  </a:lnTo>
                  <a:lnTo>
                    <a:pt x="95923" y="125934"/>
                  </a:lnTo>
                  <a:lnTo>
                    <a:pt x="95188" y="125347"/>
                  </a:lnTo>
                  <a:lnTo>
                    <a:pt x="93428" y="124698"/>
                  </a:lnTo>
                  <a:lnTo>
                    <a:pt x="91659" y="123141"/>
                  </a:lnTo>
                  <a:lnTo>
                    <a:pt x="89571" y="121748"/>
                  </a:lnTo>
                  <a:lnTo>
                    <a:pt x="86911" y="119104"/>
                  </a:lnTo>
                  <a:lnTo>
                    <a:pt x="86332" y="117852"/>
                  </a:lnTo>
                  <a:lnTo>
                    <a:pt x="86324" y="114418"/>
                  </a:lnTo>
                  <a:lnTo>
                    <a:pt x="86441" y="110694"/>
                  </a:lnTo>
                  <a:lnTo>
                    <a:pt x="86613" y="105069"/>
                  </a:lnTo>
                  <a:lnTo>
                    <a:pt x="86699" y="102205"/>
                  </a:lnTo>
                  <a:lnTo>
                    <a:pt x="88202" y="102041"/>
                  </a:lnTo>
                  <a:lnTo>
                    <a:pt x="89524" y="101963"/>
                  </a:lnTo>
                  <a:lnTo>
                    <a:pt x="90908" y="101767"/>
                  </a:lnTo>
                  <a:lnTo>
                    <a:pt x="92113" y="101571"/>
                  </a:lnTo>
                  <a:lnTo>
                    <a:pt x="93224" y="101157"/>
                  </a:lnTo>
                  <a:lnTo>
                    <a:pt x="94053" y="100648"/>
                  </a:lnTo>
                  <a:lnTo>
                    <a:pt x="95039" y="100320"/>
                  </a:lnTo>
                  <a:lnTo>
                    <a:pt x="95814" y="100437"/>
                  </a:lnTo>
                  <a:lnTo>
                    <a:pt x="96588" y="99983"/>
                  </a:lnTo>
                  <a:lnTo>
                    <a:pt x="97441" y="99553"/>
                  </a:lnTo>
                  <a:lnTo>
                    <a:pt x="98270" y="99201"/>
                  </a:lnTo>
                  <a:lnTo>
                    <a:pt x="99475" y="98904"/>
                  </a:lnTo>
                  <a:lnTo>
                    <a:pt x="100602" y="99592"/>
                  </a:lnTo>
                  <a:lnTo>
                    <a:pt x="101235" y="100281"/>
                  </a:lnTo>
                  <a:lnTo>
                    <a:pt x="101971" y="100609"/>
                  </a:lnTo>
                  <a:lnTo>
                    <a:pt x="102659" y="100531"/>
                  </a:lnTo>
                  <a:lnTo>
                    <a:pt x="103136" y="100594"/>
                  </a:lnTo>
                  <a:lnTo>
                    <a:pt x="103629" y="101141"/>
                  </a:lnTo>
                  <a:lnTo>
                    <a:pt x="104263" y="101180"/>
                  </a:lnTo>
                  <a:lnTo>
                    <a:pt x="105170" y="101079"/>
                  </a:lnTo>
                  <a:lnTo>
                    <a:pt x="106023" y="100961"/>
                  </a:lnTo>
                  <a:lnTo>
                    <a:pt x="106414" y="100797"/>
                  </a:lnTo>
                  <a:lnTo>
                    <a:pt x="106477" y="100445"/>
                  </a:lnTo>
                  <a:lnTo>
                    <a:pt x="106258" y="99835"/>
                  </a:lnTo>
                  <a:lnTo>
                    <a:pt x="105961" y="99264"/>
                  </a:lnTo>
                  <a:lnTo>
                    <a:pt x="106195" y="98380"/>
                  </a:lnTo>
                  <a:lnTo>
                    <a:pt x="106219" y="97316"/>
                  </a:lnTo>
                  <a:lnTo>
                    <a:pt x="106258" y="95962"/>
                  </a:lnTo>
                  <a:lnTo>
                    <a:pt x="105585" y="95211"/>
                  </a:lnTo>
                  <a:lnTo>
                    <a:pt x="104912" y="93795"/>
                  </a:lnTo>
                  <a:lnTo>
                    <a:pt x="104161" y="92653"/>
                  </a:lnTo>
                  <a:lnTo>
                    <a:pt x="102996" y="91886"/>
                  </a:lnTo>
                  <a:lnTo>
                    <a:pt x="101908" y="91589"/>
                  </a:lnTo>
                  <a:lnTo>
                    <a:pt x="101001" y="92066"/>
                  </a:lnTo>
                  <a:lnTo>
                    <a:pt x="100156" y="92144"/>
                  </a:lnTo>
                  <a:lnTo>
                    <a:pt x="99522" y="91714"/>
                  </a:lnTo>
                  <a:lnTo>
                    <a:pt x="98497" y="91698"/>
                  </a:lnTo>
                  <a:lnTo>
                    <a:pt x="97386" y="91557"/>
                  </a:lnTo>
                  <a:lnTo>
                    <a:pt x="96221" y="91393"/>
                  </a:lnTo>
                  <a:lnTo>
                    <a:pt x="94108" y="91706"/>
                  </a:lnTo>
                  <a:lnTo>
                    <a:pt x="93357" y="91323"/>
                  </a:lnTo>
                  <a:lnTo>
                    <a:pt x="92332" y="91284"/>
                  </a:lnTo>
                  <a:lnTo>
                    <a:pt x="91143" y="91698"/>
                  </a:lnTo>
                  <a:lnTo>
                    <a:pt x="91174" y="86261"/>
                  </a:lnTo>
                  <a:lnTo>
                    <a:pt x="91206" y="81137"/>
                  </a:lnTo>
                  <a:lnTo>
                    <a:pt x="91221" y="77538"/>
                  </a:lnTo>
                  <a:lnTo>
                    <a:pt x="92285" y="77616"/>
                  </a:lnTo>
                  <a:lnTo>
                    <a:pt x="93607" y="76967"/>
                  </a:lnTo>
                  <a:lnTo>
                    <a:pt x="95571" y="76865"/>
                  </a:lnTo>
                  <a:lnTo>
                    <a:pt x="97081" y="76184"/>
                  </a:lnTo>
                  <a:lnTo>
                    <a:pt x="97926" y="76130"/>
                  </a:lnTo>
                  <a:lnTo>
                    <a:pt x="99522" y="76458"/>
                  </a:lnTo>
                  <a:lnTo>
                    <a:pt x="101188" y="77162"/>
                  </a:lnTo>
                  <a:lnTo>
                    <a:pt x="102823" y="77264"/>
                  </a:lnTo>
                  <a:lnTo>
                    <a:pt x="107111" y="77264"/>
                  </a:lnTo>
                  <a:lnTo>
                    <a:pt x="111742" y="77264"/>
                  </a:lnTo>
                  <a:lnTo>
                    <a:pt x="116898" y="77264"/>
                  </a:lnTo>
                  <a:lnTo>
                    <a:pt x="122061" y="77264"/>
                  </a:lnTo>
                  <a:lnTo>
                    <a:pt x="126536" y="77264"/>
                  </a:lnTo>
                  <a:lnTo>
                    <a:pt x="127921" y="77303"/>
                  </a:lnTo>
                  <a:lnTo>
                    <a:pt x="127115" y="76106"/>
                  </a:lnTo>
                  <a:lnTo>
                    <a:pt x="126176" y="74557"/>
                  </a:lnTo>
                  <a:lnTo>
                    <a:pt x="126536" y="73337"/>
                  </a:lnTo>
                  <a:lnTo>
                    <a:pt x="126998" y="72108"/>
                  </a:lnTo>
                  <a:lnTo>
                    <a:pt x="127538" y="71467"/>
                  </a:lnTo>
                  <a:lnTo>
                    <a:pt x="128930" y="72148"/>
                  </a:lnTo>
                  <a:lnTo>
                    <a:pt x="130096" y="74236"/>
                  </a:lnTo>
                  <a:lnTo>
                    <a:pt x="131066" y="75809"/>
                  </a:lnTo>
                  <a:lnTo>
                    <a:pt x="132013" y="76584"/>
                  </a:lnTo>
                  <a:lnTo>
                    <a:pt x="133186" y="76670"/>
                  </a:lnTo>
                  <a:lnTo>
                    <a:pt x="134516" y="76404"/>
                  </a:lnTo>
                  <a:lnTo>
                    <a:pt x="135846" y="75754"/>
                  </a:lnTo>
                  <a:lnTo>
                    <a:pt x="138115" y="72875"/>
                  </a:lnTo>
                  <a:lnTo>
                    <a:pt x="140368" y="70411"/>
                  </a:lnTo>
                  <a:lnTo>
                    <a:pt x="141534" y="69581"/>
                  </a:lnTo>
                  <a:lnTo>
                    <a:pt x="142770" y="68823"/>
                  </a:lnTo>
                  <a:lnTo>
                    <a:pt x="143693" y="68533"/>
                  </a:lnTo>
                  <a:lnTo>
                    <a:pt x="144953" y="68627"/>
                  </a:lnTo>
                  <a:lnTo>
                    <a:pt x="146017" y="69300"/>
                  </a:lnTo>
                  <a:lnTo>
                    <a:pt x="146705" y="70473"/>
                  </a:lnTo>
                  <a:lnTo>
                    <a:pt x="149224" y="74557"/>
                  </a:lnTo>
                  <a:lnTo>
                    <a:pt x="151125" y="77640"/>
                  </a:lnTo>
                  <a:lnTo>
                    <a:pt x="151767" y="79564"/>
                  </a:lnTo>
                  <a:lnTo>
                    <a:pt x="151806" y="84258"/>
                  </a:lnTo>
                  <a:lnTo>
                    <a:pt x="151689" y="88413"/>
                  </a:lnTo>
                  <a:lnTo>
                    <a:pt x="151939" y="88952"/>
                  </a:lnTo>
                  <a:lnTo>
                    <a:pt x="152314" y="89109"/>
                  </a:lnTo>
                  <a:lnTo>
                    <a:pt x="156469" y="88131"/>
                  </a:lnTo>
                  <a:lnTo>
                    <a:pt x="162109" y="93169"/>
                  </a:lnTo>
                  <a:lnTo>
                    <a:pt x="166279" y="96893"/>
                  </a:lnTo>
                  <a:lnTo>
                    <a:pt x="168079" y="98082"/>
                  </a:lnTo>
                  <a:lnTo>
                    <a:pt x="169080" y="98411"/>
                  </a:lnTo>
                  <a:lnTo>
                    <a:pt x="171505" y="98161"/>
                  </a:lnTo>
                  <a:lnTo>
                    <a:pt x="174384" y="97675"/>
                  </a:lnTo>
                  <a:lnTo>
                    <a:pt x="175785" y="97144"/>
                  </a:lnTo>
                  <a:lnTo>
                    <a:pt x="177334" y="95978"/>
                  </a:lnTo>
                  <a:lnTo>
                    <a:pt x="179845" y="94358"/>
                  </a:lnTo>
                  <a:lnTo>
                    <a:pt x="181895" y="93467"/>
                  </a:lnTo>
                  <a:lnTo>
                    <a:pt x="182701" y="93349"/>
                  </a:lnTo>
                  <a:lnTo>
                    <a:pt x="183514" y="93639"/>
                  </a:lnTo>
                  <a:lnTo>
                    <a:pt x="185243" y="94609"/>
                  </a:lnTo>
                  <a:lnTo>
                    <a:pt x="186190" y="96408"/>
                  </a:lnTo>
                  <a:lnTo>
                    <a:pt x="185321" y="98497"/>
                  </a:lnTo>
                  <a:lnTo>
                    <a:pt x="185470" y="99796"/>
                  </a:lnTo>
                  <a:lnTo>
                    <a:pt x="187285" y="99725"/>
                  </a:lnTo>
                  <a:lnTo>
                    <a:pt x="188740" y="97566"/>
                  </a:lnTo>
                  <a:lnTo>
                    <a:pt x="189757" y="95860"/>
                  </a:lnTo>
                  <a:lnTo>
                    <a:pt x="191885" y="94476"/>
                  </a:lnTo>
                  <a:lnTo>
                    <a:pt x="193959" y="92512"/>
                  </a:lnTo>
                  <a:lnTo>
                    <a:pt x="195406" y="90634"/>
                  </a:lnTo>
                  <a:lnTo>
                    <a:pt x="197104" y="89539"/>
                  </a:lnTo>
                  <a:lnTo>
                    <a:pt x="199662" y="88201"/>
                  </a:lnTo>
                  <a:lnTo>
                    <a:pt x="201688" y="87388"/>
                  </a:lnTo>
                  <a:lnTo>
                    <a:pt x="203581" y="87474"/>
                  </a:lnTo>
                  <a:lnTo>
                    <a:pt x="204990" y="86590"/>
                  </a:lnTo>
                  <a:lnTo>
                    <a:pt x="206812" y="84931"/>
                  </a:lnTo>
                  <a:lnTo>
                    <a:pt x="208088" y="83601"/>
                  </a:lnTo>
                  <a:lnTo>
                    <a:pt x="208972" y="83124"/>
                  </a:lnTo>
                  <a:lnTo>
                    <a:pt x="210748" y="83257"/>
                  </a:lnTo>
                  <a:lnTo>
                    <a:pt x="212962" y="83077"/>
                  </a:lnTo>
                  <a:lnTo>
                    <a:pt x="215137" y="81458"/>
                  </a:lnTo>
                  <a:lnTo>
                    <a:pt x="217116" y="79502"/>
                  </a:lnTo>
                  <a:lnTo>
                    <a:pt x="218164" y="76200"/>
                  </a:lnTo>
                  <a:lnTo>
                    <a:pt x="218853" y="73274"/>
                  </a:lnTo>
                  <a:lnTo>
                    <a:pt x="219447" y="72680"/>
                  </a:lnTo>
                  <a:lnTo>
                    <a:pt x="220167" y="72210"/>
                  </a:lnTo>
                  <a:lnTo>
                    <a:pt x="221012" y="71905"/>
                  </a:lnTo>
                  <a:lnTo>
                    <a:pt x="223046" y="71694"/>
                  </a:lnTo>
                  <a:lnTo>
                    <a:pt x="226614" y="70137"/>
                  </a:lnTo>
                  <a:lnTo>
                    <a:pt x="229070" y="68557"/>
                  </a:lnTo>
                  <a:lnTo>
                    <a:pt x="231402" y="68220"/>
                  </a:lnTo>
                  <a:lnTo>
                    <a:pt x="232090" y="67798"/>
                  </a:lnTo>
                  <a:lnTo>
                    <a:pt x="232935" y="66335"/>
                  </a:lnTo>
                  <a:lnTo>
                    <a:pt x="233357" y="63761"/>
                  </a:lnTo>
                  <a:lnTo>
                    <a:pt x="233037" y="62204"/>
                  </a:lnTo>
                  <a:lnTo>
                    <a:pt x="228749" y="61719"/>
                  </a:lnTo>
                  <a:lnTo>
                    <a:pt x="225941" y="61719"/>
                  </a:lnTo>
                  <a:lnTo>
                    <a:pt x="221294" y="61320"/>
                  </a:lnTo>
                  <a:lnTo>
                    <a:pt x="219080" y="60678"/>
                  </a:lnTo>
                  <a:lnTo>
                    <a:pt x="218603" y="60232"/>
                  </a:lnTo>
                  <a:lnTo>
                    <a:pt x="218555" y="59740"/>
                  </a:lnTo>
                  <a:lnTo>
                    <a:pt x="219001" y="58621"/>
                  </a:lnTo>
                  <a:lnTo>
                    <a:pt x="219432" y="56532"/>
                  </a:lnTo>
                  <a:lnTo>
                    <a:pt x="218798" y="53700"/>
                  </a:lnTo>
                  <a:lnTo>
                    <a:pt x="216482" y="49264"/>
                  </a:lnTo>
                  <a:lnTo>
                    <a:pt x="214831" y="44899"/>
                  </a:lnTo>
                  <a:lnTo>
                    <a:pt x="214612" y="41855"/>
                  </a:lnTo>
                  <a:lnTo>
                    <a:pt x="214652" y="38640"/>
                  </a:lnTo>
                  <a:lnTo>
                    <a:pt x="214785" y="36535"/>
                  </a:lnTo>
                  <a:lnTo>
                    <a:pt x="213595" y="34892"/>
                  </a:lnTo>
                  <a:lnTo>
                    <a:pt x="207172" y="29706"/>
                  </a:lnTo>
                  <a:lnTo>
                    <a:pt x="204950" y="27257"/>
                  </a:lnTo>
                  <a:lnTo>
                    <a:pt x="204215" y="25559"/>
                  </a:lnTo>
                  <a:lnTo>
                    <a:pt x="201680" y="22437"/>
                  </a:lnTo>
                  <a:lnTo>
                    <a:pt x="202322" y="21475"/>
                  </a:lnTo>
                  <a:lnTo>
                    <a:pt x="203785" y="21507"/>
                  </a:lnTo>
                  <a:lnTo>
                    <a:pt x="205029" y="22320"/>
                  </a:lnTo>
                  <a:lnTo>
                    <a:pt x="206171" y="24057"/>
                  </a:lnTo>
                  <a:lnTo>
                    <a:pt x="206985" y="24448"/>
                  </a:lnTo>
                  <a:lnTo>
                    <a:pt x="208103" y="24448"/>
                  </a:lnTo>
                  <a:lnTo>
                    <a:pt x="214026" y="24440"/>
                  </a:lnTo>
                  <a:lnTo>
                    <a:pt x="215410" y="24738"/>
                  </a:lnTo>
                  <a:lnTo>
                    <a:pt x="216247" y="25324"/>
                  </a:lnTo>
                  <a:lnTo>
                    <a:pt x="216959" y="26052"/>
                  </a:lnTo>
                  <a:lnTo>
                    <a:pt x="218024" y="28078"/>
                  </a:lnTo>
                  <a:lnTo>
                    <a:pt x="219166" y="29064"/>
                  </a:lnTo>
                  <a:lnTo>
                    <a:pt x="221513" y="29033"/>
                  </a:lnTo>
                  <a:lnTo>
                    <a:pt x="225190" y="28994"/>
                  </a:lnTo>
                  <a:lnTo>
                    <a:pt x="227255" y="28814"/>
                  </a:lnTo>
                  <a:lnTo>
                    <a:pt x="228491" y="29377"/>
                  </a:lnTo>
                  <a:lnTo>
                    <a:pt x="230025" y="29846"/>
                  </a:lnTo>
                  <a:lnTo>
                    <a:pt x="233256" y="28767"/>
                  </a:lnTo>
                  <a:lnTo>
                    <a:pt x="234155" y="28743"/>
                  </a:lnTo>
                  <a:lnTo>
                    <a:pt x="235126" y="29220"/>
                  </a:lnTo>
                  <a:lnTo>
                    <a:pt x="238607" y="32843"/>
                  </a:lnTo>
                  <a:lnTo>
                    <a:pt x="240602" y="34368"/>
                  </a:lnTo>
                  <a:lnTo>
                    <a:pt x="242284" y="36394"/>
                  </a:lnTo>
                  <a:lnTo>
                    <a:pt x="244733" y="36402"/>
                  </a:lnTo>
                  <a:lnTo>
                    <a:pt x="246767" y="34666"/>
                  </a:lnTo>
                  <a:lnTo>
                    <a:pt x="247307" y="28821"/>
                  </a:lnTo>
                  <a:lnTo>
                    <a:pt x="247917" y="27124"/>
                  </a:lnTo>
                  <a:lnTo>
                    <a:pt x="248942" y="26646"/>
                  </a:lnTo>
                  <a:lnTo>
                    <a:pt x="250162" y="26592"/>
                  </a:lnTo>
                  <a:lnTo>
                    <a:pt x="251610" y="25676"/>
                  </a:lnTo>
                  <a:lnTo>
                    <a:pt x="253174" y="24487"/>
                  </a:lnTo>
                  <a:lnTo>
                    <a:pt x="254535" y="24088"/>
                  </a:lnTo>
                  <a:lnTo>
                    <a:pt x="260192" y="25363"/>
                  </a:lnTo>
                  <a:lnTo>
                    <a:pt x="261764" y="24753"/>
                  </a:lnTo>
                  <a:lnTo>
                    <a:pt x="267491" y="23212"/>
                  </a:lnTo>
                  <a:lnTo>
                    <a:pt x="273343" y="21225"/>
                  </a:lnTo>
                  <a:lnTo>
                    <a:pt x="274986" y="18721"/>
                  </a:lnTo>
                  <a:lnTo>
                    <a:pt x="277435" y="18048"/>
                  </a:lnTo>
                  <a:lnTo>
                    <a:pt x="279359" y="16218"/>
                  </a:lnTo>
                  <a:lnTo>
                    <a:pt x="280908" y="16406"/>
                  </a:lnTo>
                  <a:lnTo>
                    <a:pt x="283255" y="16484"/>
                  </a:lnTo>
                  <a:lnTo>
                    <a:pt x="284710" y="16163"/>
                  </a:lnTo>
                  <a:lnTo>
                    <a:pt x="285446" y="15819"/>
                  </a:lnTo>
                  <a:lnTo>
                    <a:pt x="286252" y="14958"/>
                  </a:lnTo>
                  <a:lnTo>
                    <a:pt x="287574" y="12510"/>
                  </a:lnTo>
                  <a:lnTo>
                    <a:pt x="289178" y="11579"/>
                  </a:lnTo>
                  <a:lnTo>
                    <a:pt x="291188" y="10593"/>
                  </a:lnTo>
                  <a:lnTo>
                    <a:pt x="292565" y="9435"/>
                  </a:lnTo>
                  <a:lnTo>
                    <a:pt x="293700" y="8003"/>
                  </a:lnTo>
                  <a:lnTo>
                    <a:pt x="294224" y="6759"/>
                  </a:lnTo>
                  <a:lnTo>
                    <a:pt x="294208" y="5774"/>
                  </a:lnTo>
                  <a:lnTo>
                    <a:pt x="293543" y="3857"/>
                  </a:lnTo>
                  <a:lnTo>
                    <a:pt x="292729" y="2058"/>
                  </a:lnTo>
                  <a:lnTo>
                    <a:pt x="291853" y="1463"/>
                  </a:lnTo>
                  <a:lnTo>
                    <a:pt x="291196" y="1236"/>
                  </a:lnTo>
                  <a:lnTo>
                    <a:pt x="293191" y="813"/>
                  </a:lnTo>
                  <a:lnTo>
                    <a:pt x="294834" y="1447"/>
                  </a:lnTo>
                  <a:lnTo>
                    <a:pt x="297400" y="1541"/>
                  </a:lnTo>
                  <a:lnTo>
                    <a:pt x="298519" y="1056"/>
                  </a:lnTo>
                  <a:lnTo>
                    <a:pt x="300138" y="1291"/>
                  </a:lnTo>
                  <a:lnTo>
                    <a:pt x="302188" y="0"/>
                  </a:lnTo>
                  <a:lnTo>
                    <a:pt x="303502" y="422"/>
                  </a:lnTo>
                  <a:lnTo>
                    <a:pt x="304371" y="422"/>
                  </a:lnTo>
                  <a:lnTo>
                    <a:pt x="305161" y="1400"/>
                  </a:lnTo>
                  <a:lnTo>
                    <a:pt x="305779" y="2503"/>
                  </a:lnTo>
                  <a:lnTo>
                    <a:pt x="307696" y="3841"/>
                  </a:lnTo>
                  <a:lnTo>
                    <a:pt x="307508" y="5875"/>
                  </a:lnTo>
                  <a:lnTo>
                    <a:pt x="307156" y="7675"/>
                  </a:lnTo>
                  <a:lnTo>
                    <a:pt x="306906" y="9756"/>
                  </a:lnTo>
                  <a:lnTo>
                    <a:pt x="306796" y="11336"/>
                  </a:lnTo>
                  <a:lnTo>
                    <a:pt x="305982" y="12955"/>
                  </a:lnTo>
                  <a:lnTo>
                    <a:pt x="304762" y="14466"/>
                  </a:lnTo>
                  <a:lnTo>
                    <a:pt x="304402" y="15076"/>
                  </a:lnTo>
                  <a:lnTo>
                    <a:pt x="304230" y="15874"/>
                  </a:lnTo>
                  <a:lnTo>
                    <a:pt x="305051" y="16359"/>
                  </a:lnTo>
                  <a:lnTo>
                    <a:pt x="306507" y="16499"/>
                  </a:lnTo>
                  <a:lnTo>
                    <a:pt x="308322" y="16562"/>
                  </a:lnTo>
                  <a:lnTo>
                    <a:pt x="309558" y="17031"/>
                  </a:lnTo>
                  <a:lnTo>
                    <a:pt x="311154" y="17125"/>
                  </a:lnTo>
                  <a:lnTo>
                    <a:pt x="313078" y="18424"/>
                  </a:lnTo>
                  <a:lnTo>
                    <a:pt x="314009" y="19206"/>
                  </a:lnTo>
                  <a:lnTo>
                    <a:pt x="314087" y="19809"/>
                  </a:lnTo>
                  <a:lnTo>
                    <a:pt x="313477" y="21248"/>
                  </a:lnTo>
                  <a:lnTo>
                    <a:pt x="313235" y="22578"/>
                  </a:lnTo>
                  <a:lnTo>
                    <a:pt x="313712" y="23423"/>
                  </a:lnTo>
                  <a:lnTo>
                    <a:pt x="314275" y="24034"/>
                  </a:lnTo>
                  <a:lnTo>
                    <a:pt x="315832" y="27038"/>
                  </a:lnTo>
                  <a:lnTo>
                    <a:pt x="316575" y="28078"/>
                  </a:lnTo>
                  <a:lnTo>
                    <a:pt x="317201" y="28415"/>
                  </a:lnTo>
                  <a:lnTo>
                    <a:pt x="317350" y="28994"/>
                  </a:lnTo>
                  <a:lnTo>
                    <a:pt x="316818" y="30089"/>
                  </a:lnTo>
                  <a:lnTo>
                    <a:pt x="316176" y="31481"/>
                  </a:lnTo>
                  <a:lnTo>
                    <a:pt x="314729" y="32944"/>
                  </a:lnTo>
                  <a:lnTo>
                    <a:pt x="314533" y="34102"/>
                  </a:lnTo>
                  <a:lnTo>
                    <a:pt x="313383" y="34830"/>
                  </a:lnTo>
                  <a:lnTo>
                    <a:pt x="310684" y="36559"/>
                  </a:lnTo>
                  <a:lnTo>
                    <a:pt x="311154" y="39297"/>
                  </a:lnTo>
                  <a:lnTo>
                    <a:pt x="311247" y="40682"/>
                  </a:lnTo>
                  <a:lnTo>
                    <a:pt x="311201" y="41761"/>
                  </a:lnTo>
                  <a:lnTo>
                    <a:pt x="310277" y="43209"/>
                  </a:lnTo>
                  <a:lnTo>
                    <a:pt x="308681" y="47473"/>
                  </a:lnTo>
                  <a:lnTo>
                    <a:pt x="308095" y="49601"/>
                  </a:lnTo>
                  <a:lnTo>
                    <a:pt x="307578" y="54514"/>
                  </a:lnTo>
                  <a:lnTo>
                    <a:pt x="307610" y="56164"/>
                  </a:lnTo>
                  <a:lnTo>
                    <a:pt x="308345" y="58378"/>
                  </a:lnTo>
                  <a:lnTo>
                    <a:pt x="309910" y="63299"/>
                  </a:lnTo>
                  <a:lnTo>
                    <a:pt x="310801" y="64089"/>
                  </a:lnTo>
                  <a:lnTo>
                    <a:pt x="312859" y="65240"/>
                  </a:lnTo>
                  <a:lnTo>
                    <a:pt x="313117" y="68564"/>
                  </a:lnTo>
                  <a:lnTo>
                    <a:pt x="312937" y="72038"/>
                  </a:lnTo>
                  <a:lnTo>
                    <a:pt x="312844" y="73384"/>
                  </a:lnTo>
                  <a:lnTo>
                    <a:pt x="313180" y="73963"/>
                  </a:lnTo>
                  <a:lnTo>
                    <a:pt x="314103" y="74244"/>
                  </a:lnTo>
                  <a:lnTo>
                    <a:pt x="314760" y="74659"/>
                  </a:lnTo>
                  <a:lnTo>
                    <a:pt x="314862" y="75684"/>
                  </a:lnTo>
                  <a:lnTo>
                    <a:pt x="314799" y="76756"/>
                  </a:lnTo>
                  <a:lnTo>
                    <a:pt x="316333" y="77374"/>
                  </a:lnTo>
                  <a:lnTo>
                    <a:pt x="317671" y="77765"/>
                  </a:lnTo>
                  <a:lnTo>
                    <a:pt x="318907" y="79236"/>
                  </a:lnTo>
                  <a:lnTo>
                    <a:pt x="321136" y="81528"/>
                  </a:lnTo>
                  <a:lnTo>
                    <a:pt x="322028" y="81950"/>
                  </a:lnTo>
                  <a:lnTo>
                    <a:pt x="322474" y="82897"/>
                  </a:lnTo>
                  <a:lnTo>
                    <a:pt x="324360" y="84829"/>
                  </a:lnTo>
                  <a:lnTo>
                    <a:pt x="327231" y="85533"/>
                  </a:lnTo>
                  <a:lnTo>
                    <a:pt x="330125" y="86386"/>
                  </a:lnTo>
                  <a:lnTo>
                    <a:pt x="331268" y="87599"/>
                  </a:lnTo>
                  <a:lnTo>
                    <a:pt x="332457" y="88585"/>
                  </a:lnTo>
                  <a:lnTo>
                    <a:pt x="333357" y="88632"/>
                  </a:lnTo>
                  <a:lnTo>
                    <a:pt x="334115" y="88475"/>
                  </a:lnTo>
                  <a:lnTo>
                    <a:pt x="335367" y="87622"/>
                  </a:lnTo>
                  <a:lnTo>
                    <a:pt x="336369" y="86887"/>
                  </a:lnTo>
                  <a:lnTo>
                    <a:pt x="338113" y="86934"/>
                  </a:lnTo>
                  <a:lnTo>
                    <a:pt x="340163" y="86809"/>
                  </a:lnTo>
                  <a:lnTo>
                    <a:pt x="340515" y="86206"/>
                  </a:lnTo>
                  <a:lnTo>
                    <a:pt x="340711" y="85432"/>
                  </a:lnTo>
                  <a:lnTo>
                    <a:pt x="340288" y="83453"/>
                  </a:lnTo>
                  <a:lnTo>
                    <a:pt x="341016" y="82850"/>
                  </a:lnTo>
                  <a:lnTo>
                    <a:pt x="342713" y="82514"/>
                  </a:lnTo>
                  <a:lnTo>
                    <a:pt x="343050" y="81458"/>
                  </a:lnTo>
                  <a:lnTo>
                    <a:pt x="343433" y="80879"/>
                  </a:lnTo>
                  <a:lnTo>
                    <a:pt x="343918" y="80206"/>
                  </a:lnTo>
                  <a:lnTo>
                    <a:pt x="344497" y="80112"/>
                  </a:lnTo>
                  <a:lnTo>
                    <a:pt x="345225" y="80495"/>
                  </a:lnTo>
                  <a:lnTo>
                    <a:pt x="346343" y="80738"/>
                  </a:lnTo>
                  <a:lnTo>
                    <a:pt x="347603" y="81074"/>
                  </a:lnTo>
                  <a:lnTo>
                    <a:pt x="348276" y="81747"/>
                  </a:lnTo>
                  <a:lnTo>
                    <a:pt x="349395" y="81802"/>
                  </a:lnTo>
                  <a:lnTo>
                    <a:pt x="350638" y="81676"/>
                  </a:lnTo>
                  <a:lnTo>
                    <a:pt x="351139" y="81246"/>
                  </a:lnTo>
                  <a:lnTo>
                    <a:pt x="351507" y="80495"/>
                  </a:lnTo>
                  <a:lnTo>
                    <a:pt x="351781" y="78876"/>
                  </a:lnTo>
                  <a:lnTo>
                    <a:pt x="352579" y="78829"/>
                  </a:lnTo>
                  <a:lnTo>
                    <a:pt x="354183" y="78469"/>
                  </a:lnTo>
                  <a:lnTo>
                    <a:pt x="355888" y="77757"/>
                  </a:lnTo>
                  <a:lnTo>
                    <a:pt x="358173" y="77648"/>
                  </a:lnTo>
                  <a:lnTo>
                    <a:pt x="360308" y="77663"/>
                  </a:lnTo>
                  <a:lnTo>
                    <a:pt x="361380" y="77186"/>
                  </a:lnTo>
                  <a:lnTo>
                    <a:pt x="362374" y="76145"/>
                  </a:lnTo>
                  <a:lnTo>
                    <a:pt x="364298" y="73196"/>
                  </a:lnTo>
                  <a:lnTo>
                    <a:pt x="365307" y="72515"/>
                  </a:lnTo>
                  <a:lnTo>
                    <a:pt x="366395" y="72007"/>
                  </a:lnTo>
                  <a:lnTo>
                    <a:pt x="367318" y="72101"/>
                  </a:lnTo>
                  <a:lnTo>
                    <a:pt x="369204" y="71608"/>
                  </a:lnTo>
                  <a:lnTo>
                    <a:pt x="370753" y="70904"/>
                  </a:lnTo>
                  <a:lnTo>
                    <a:pt x="371331" y="71084"/>
                  </a:lnTo>
                  <a:lnTo>
                    <a:pt x="372536" y="72594"/>
                  </a:lnTo>
                  <a:lnTo>
                    <a:pt x="373147" y="72922"/>
                  </a:lnTo>
                  <a:lnTo>
                    <a:pt x="374038" y="73032"/>
                  </a:lnTo>
                  <a:lnTo>
                    <a:pt x="376957" y="73798"/>
                  </a:lnTo>
                  <a:lnTo>
                    <a:pt x="378506" y="73556"/>
                  </a:lnTo>
                  <a:lnTo>
                    <a:pt x="380180" y="73071"/>
                  </a:lnTo>
                  <a:lnTo>
                    <a:pt x="381791" y="72891"/>
                  </a:lnTo>
                  <a:lnTo>
                    <a:pt x="382949" y="73227"/>
                  </a:lnTo>
                  <a:lnTo>
                    <a:pt x="383786" y="72789"/>
                  </a:lnTo>
                  <a:lnTo>
                    <a:pt x="384514" y="72500"/>
                  </a:lnTo>
                  <a:close/>
                  <a:moveTo>
                    <a:pt x="520290" y="72578"/>
                  </a:moveTo>
                  <a:lnTo>
                    <a:pt x="518099" y="73572"/>
                  </a:lnTo>
                  <a:lnTo>
                    <a:pt x="516839" y="73188"/>
                  </a:lnTo>
                  <a:lnTo>
                    <a:pt x="515682" y="70591"/>
                  </a:lnTo>
                  <a:lnTo>
                    <a:pt x="516073" y="68431"/>
                  </a:lnTo>
                  <a:lnTo>
                    <a:pt x="517661" y="67712"/>
                  </a:lnTo>
                  <a:lnTo>
                    <a:pt x="518889" y="67868"/>
                  </a:lnTo>
                  <a:lnTo>
                    <a:pt x="519343" y="68142"/>
                  </a:lnTo>
                  <a:lnTo>
                    <a:pt x="520438" y="71686"/>
                  </a:lnTo>
                  <a:lnTo>
                    <a:pt x="520290" y="72578"/>
                  </a:lnTo>
                  <a:close/>
                  <a:moveTo>
                    <a:pt x="523497" y="106297"/>
                  </a:moveTo>
                  <a:lnTo>
                    <a:pt x="521111" y="107032"/>
                  </a:lnTo>
                  <a:lnTo>
                    <a:pt x="520665" y="106344"/>
                  </a:lnTo>
                  <a:lnTo>
                    <a:pt x="520665" y="103598"/>
                  </a:lnTo>
                  <a:lnTo>
                    <a:pt x="521338" y="102096"/>
                  </a:lnTo>
                  <a:lnTo>
                    <a:pt x="524374" y="101673"/>
                  </a:lnTo>
                  <a:lnTo>
                    <a:pt x="524687" y="101227"/>
                  </a:lnTo>
                  <a:lnTo>
                    <a:pt x="525555" y="100946"/>
                  </a:lnTo>
                  <a:lnTo>
                    <a:pt x="526040" y="101892"/>
                  </a:lnTo>
                  <a:lnTo>
                    <a:pt x="525970" y="103465"/>
                  </a:lnTo>
                  <a:lnTo>
                    <a:pt x="523497" y="106297"/>
                  </a:lnTo>
                  <a:close/>
                  <a:moveTo>
                    <a:pt x="517497" y="111828"/>
                  </a:moveTo>
                  <a:lnTo>
                    <a:pt x="517106" y="115036"/>
                  </a:lnTo>
                  <a:lnTo>
                    <a:pt x="513155" y="113682"/>
                  </a:lnTo>
                  <a:lnTo>
                    <a:pt x="513452" y="110404"/>
                  </a:lnTo>
                  <a:lnTo>
                    <a:pt x="515298" y="109481"/>
                  </a:lnTo>
                  <a:lnTo>
                    <a:pt x="516933" y="107737"/>
                  </a:lnTo>
                  <a:lnTo>
                    <a:pt x="517497" y="105601"/>
                  </a:lnTo>
                  <a:lnTo>
                    <a:pt x="517528" y="102690"/>
                  </a:lnTo>
                  <a:lnTo>
                    <a:pt x="518138" y="102190"/>
                  </a:lnTo>
                  <a:lnTo>
                    <a:pt x="518670" y="101986"/>
                  </a:lnTo>
                  <a:lnTo>
                    <a:pt x="519147" y="102182"/>
                  </a:lnTo>
                  <a:lnTo>
                    <a:pt x="519335" y="106547"/>
                  </a:lnTo>
                  <a:lnTo>
                    <a:pt x="519562" y="109223"/>
                  </a:lnTo>
                  <a:lnTo>
                    <a:pt x="517497" y="111828"/>
                  </a:lnTo>
                  <a:close/>
                  <a:moveTo>
                    <a:pt x="532604" y="109020"/>
                  </a:moveTo>
                  <a:lnTo>
                    <a:pt x="533503" y="110162"/>
                  </a:lnTo>
                  <a:lnTo>
                    <a:pt x="530397" y="114723"/>
                  </a:lnTo>
                  <a:lnTo>
                    <a:pt x="528684" y="115380"/>
                  </a:lnTo>
                  <a:lnTo>
                    <a:pt x="526807" y="115513"/>
                  </a:lnTo>
                  <a:lnTo>
                    <a:pt x="524374" y="114152"/>
                  </a:lnTo>
                  <a:lnTo>
                    <a:pt x="520587" y="114253"/>
                  </a:lnTo>
                  <a:lnTo>
                    <a:pt x="519406" y="113933"/>
                  </a:lnTo>
                  <a:lnTo>
                    <a:pt x="519280" y="111945"/>
                  </a:lnTo>
                  <a:lnTo>
                    <a:pt x="520869" y="109825"/>
                  </a:lnTo>
                  <a:lnTo>
                    <a:pt x="524045" y="109943"/>
                  </a:lnTo>
                  <a:lnTo>
                    <a:pt x="529514" y="108237"/>
                  </a:lnTo>
                  <a:lnTo>
                    <a:pt x="532604" y="109020"/>
                  </a:lnTo>
                  <a:close/>
                  <a:moveTo>
                    <a:pt x="539066" y="117320"/>
                  </a:moveTo>
                  <a:lnTo>
                    <a:pt x="533245" y="118001"/>
                  </a:lnTo>
                  <a:lnTo>
                    <a:pt x="530585" y="116913"/>
                  </a:lnTo>
                  <a:lnTo>
                    <a:pt x="531188" y="115998"/>
                  </a:lnTo>
                  <a:lnTo>
                    <a:pt x="533175" y="114535"/>
                  </a:lnTo>
                  <a:lnTo>
                    <a:pt x="535592" y="113502"/>
                  </a:lnTo>
                  <a:lnTo>
                    <a:pt x="537759" y="113041"/>
                  </a:lnTo>
                  <a:lnTo>
                    <a:pt x="540020" y="113620"/>
                  </a:lnTo>
                  <a:lnTo>
                    <a:pt x="540639" y="114848"/>
                  </a:lnTo>
                  <a:lnTo>
                    <a:pt x="540451" y="116084"/>
                  </a:lnTo>
                  <a:lnTo>
                    <a:pt x="539066" y="117320"/>
                  </a:lnTo>
                  <a:close/>
                  <a:moveTo>
                    <a:pt x="512521" y="117735"/>
                  </a:moveTo>
                  <a:lnTo>
                    <a:pt x="506513" y="122006"/>
                  </a:lnTo>
                  <a:lnTo>
                    <a:pt x="504479" y="120606"/>
                  </a:lnTo>
                  <a:lnTo>
                    <a:pt x="504056" y="119792"/>
                  </a:lnTo>
                  <a:lnTo>
                    <a:pt x="504400" y="118971"/>
                  </a:lnTo>
                  <a:lnTo>
                    <a:pt x="504330" y="118627"/>
                  </a:lnTo>
                  <a:lnTo>
                    <a:pt x="505003" y="117164"/>
                  </a:lnTo>
                  <a:lnTo>
                    <a:pt x="508359" y="115967"/>
                  </a:lnTo>
                  <a:lnTo>
                    <a:pt x="510049" y="115763"/>
                  </a:lnTo>
                  <a:lnTo>
                    <a:pt x="512208" y="116139"/>
                  </a:lnTo>
                  <a:lnTo>
                    <a:pt x="512568" y="117187"/>
                  </a:lnTo>
                  <a:lnTo>
                    <a:pt x="512521" y="117735"/>
                  </a:lnTo>
                  <a:close/>
                  <a:moveTo>
                    <a:pt x="535006" y="119871"/>
                  </a:moveTo>
                  <a:lnTo>
                    <a:pt x="537055" y="119964"/>
                  </a:lnTo>
                  <a:lnTo>
                    <a:pt x="539958" y="119550"/>
                  </a:lnTo>
                  <a:lnTo>
                    <a:pt x="541906" y="118533"/>
                  </a:lnTo>
                  <a:lnTo>
                    <a:pt x="544081" y="118329"/>
                  </a:lnTo>
                  <a:lnTo>
                    <a:pt x="546232" y="118439"/>
                  </a:lnTo>
                  <a:lnTo>
                    <a:pt x="553485" y="119573"/>
                  </a:lnTo>
                  <a:lnTo>
                    <a:pt x="557842" y="119925"/>
                  </a:lnTo>
                  <a:lnTo>
                    <a:pt x="559438" y="120285"/>
                  </a:lnTo>
                  <a:lnTo>
                    <a:pt x="560995" y="120802"/>
                  </a:lnTo>
                  <a:lnTo>
                    <a:pt x="562137" y="121357"/>
                  </a:lnTo>
                  <a:lnTo>
                    <a:pt x="562419" y="122562"/>
                  </a:lnTo>
                  <a:lnTo>
                    <a:pt x="561363" y="124502"/>
                  </a:lnTo>
                  <a:lnTo>
                    <a:pt x="560573" y="126536"/>
                  </a:lnTo>
                  <a:lnTo>
                    <a:pt x="559837" y="129376"/>
                  </a:lnTo>
                  <a:lnTo>
                    <a:pt x="559266" y="129947"/>
                  </a:lnTo>
                  <a:lnTo>
                    <a:pt x="558312" y="129798"/>
                  </a:lnTo>
                  <a:lnTo>
                    <a:pt x="558906" y="132341"/>
                  </a:lnTo>
                  <a:lnTo>
                    <a:pt x="558695" y="133358"/>
                  </a:lnTo>
                  <a:lnTo>
                    <a:pt x="558218" y="134344"/>
                  </a:lnTo>
                  <a:lnTo>
                    <a:pt x="557052" y="136394"/>
                  </a:lnTo>
                  <a:lnTo>
                    <a:pt x="555284" y="139007"/>
                  </a:lnTo>
                  <a:lnTo>
                    <a:pt x="554760" y="139554"/>
                  </a:lnTo>
                  <a:lnTo>
                    <a:pt x="553414" y="140462"/>
                  </a:lnTo>
                  <a:lnTo>
                    <a:pt x="552319" y="141620"/>
                  </a:lnTo>
                  <a:lnTo>
                    <a:pt x="552553" y="142715"/>
                  </a:lnTo>
                  <a:lnTo>
                    <a:pt x="553101" y="143818"/>
                  </a:lnTo>
                  <a:lnTo>
                    <a:pt x="552452" y="145195"/>
                  </a:lnTo>
                  <a:lnTo>
                    <a:pt x="550363" y="147206"/>
                  </a:lnTo>
                  <a:lnTo>
                    <a:pt x="549111" y="147691"/>
                  </a:lnTo>
                  <a:lnTo>
                    <a:pt x="547961" y="147894"/>
                  </a:lnTo>
                  <a:lnTo>
                    <a:pt x="546897" y="147699"/>
                  </a:lnTo>
                  <a:lnTo>
                    <a:pt x="545012" y="145680"/>
                  </a:lnTo>
                  <a:lnTo>
                    <a:pt x="544816" y="147261"/>
                  </a:lnTo>
                  <a:lnTo>
                    <a:pt x="544308" y="148880"/>
                  </a:lnTo>
                  <a:lnTo>
                    <a:pt x="543666" y="149764"/>
                  </a:lnTo>
                  <a:lnTo>
                    <a:pt x="541233" y="149670"/>
                  </a:lnTo>
                  <a:lnTo>
                    <a:pt x="539880" y="148802"/>
                  </a:lnTo>
                  <a:lnTo>
                    <a:pt x="537681" y="147839"/>
                  </a:lnTo>
                  <a:lnTo>
                    <a:pt x="537267" y="150437"/>
                  </a:lnTo>
                  <a:lnTo>
                    <a:pt x="535897" y="152228"/>
                  </a:lnTo>
                  <a:lnTo>
                    <a:pt x="534520" y="152792"/>
                  </a:lnTo>
                  <a:lnTo>
                    <a:pt x="532361" y="153167"/>
                  </a:lnTo>
                  <a:lnTo>
                    <a:pt x="531125" y="153934"/>
                  </a:lnTo>
                  <a:lnTo>
                    <a:pt x="528794" y="153339"/>
                  </a:lnTo>
                  <a:lnTo>
                    <a:pt x="526627" y="152150"/>
                  </a:lnTo>
                  <a:lnTo>
                    <a:pt x="525398" y="152048"/>
                  </a:lnTo>
                  <a:lnTo>
                    <a:pt x="524444" y="153011"/>
                  </a:lnTo>
                  <a:lnTo>
                    <a:pt x="519413" y="153191"/>
                  </a:lnTo>
                  <a:lnTo>
                    <a:pt x="517106" y="154169"/>
                  </a:lnTo>
                  <a:lnTo>
                    <a:pt x="515697" y="153895"/>
                  </a:lnTo>
                  <a:lnTo>
                    <a:pt x="513624" y="151923"/>
                  </a:lnTo>
                  <a:lnTo>
                    <a:pt x="513296" y="150617"/>
                  </a:lnTo>
                  <a:lnTo>
                    <a:pt x="512059" y="147965"/>
                  </a:lnTo>
                  <a:lnTo>
                    <a:pt x="510948" y="144812"/>
                  </a:lnTo>
                  <a:lnTo>
                    <a:pt x="510158" y="141948"/>
                  </a:lnTo>
                  <a:lnTo>
                    <a:pt x="510823" y="139476"/>
                  </a:lnTo>
                  <a:lnTo>
                    <a:pt x="512169" y="139554"/>
                  </a:lnTo>
                  <a:lnTo>
                    <a:pt x="513757" y="139922"/>
                  </a:lnTo>
                  <a:lnTo>
                    <a:pt x="514094" y="139750"/>
                  </a:lnTo>
                  <a:lnTo>
                    <a:pt x="514172" y="138952"/>
                  </a:lnTo>
                  <a:lnTo>
                    <a:pt x="513820" y="138295"/>
                  </a:lnTo>
                  <a:lnTo>
                    <a:pt x="511261" y="138396"/>
                  </a:lnTo>
                  <a:lnTo>
                    <a:pt x="509642" y="136926"/>
                  </a:lnTo>
                  <a:lnTo>
                    <a:pt x="509360" y="134657"/>
                  </a:lnTo>
                  <a:lnTo>
                    <a:pt x="509689" y="129931"/>
                  </a:lnTo>
                  <a:lnTo>
                    <a:pt x="509900" y="128961"/>
                  </a:lnTo>
                  <a:lnTo>
                    <a:pt x="511035" y="127608"/>
                  </a:lnTo>
                  <a:lnTo>
                    <a:pt x="511402" y="126411"/>
                  </a:lnTo>
                  <a:lnTo>
                    <a:pt x="511121" y="125143"/>
                  </a:lnTo>
                  <a:lnTo>
                    <a:pt x="511606" y="122836"/>
                  </a:lnTo>
                  <a:lnTo>
                    <a:pt x="512662" y="120841"/>
                  </a:lnTo>
                  <a:lnTo>
                    <a:pt x="516699" y="118322"/>
                  </a:lnTo>
                  <a:lnTo>
                    <a:pt x="521385" y="117422"/>
                  </a:lnTo>
                  <a:lnTo>
                    <a:pt x="535006" y="119871"/>
                  </a:lnTo>
                  <a:close/>
                  <a:moveTo>
                    <a:pt x="486618" y="146142"/>
                  </a:moveTo>
                  <a:lnTo>
                    <a:pt x="484294" y="146556"/>
                  </a:lnTo>
                  <a:lnTo>
                    <a:pt x="487290" y="141095"/>
                  </a:lnTo>
                  <a:lnTo>
                    <a:pt x="489966" y="138553"/>
                  </a:lnTo>
                  <a:lnTo>
                    <a:pt x="490005" y="133515"/>
                  </a:lnTo>
                  <a:lnTo>
                    <a:pt x="492908" y="129032"/>
                  </a:lnTo>
                  <a:lnTo>
                    <a:pt x="495575" y="127209"/>
                  </a:lnTo>
                  <a:lnTo>
                    <a:pt x="499323" y="126677"/>
                  </a:lnTo>
                  <a:lnTo>
                    <a:pt x="501373" y="129407"/>
                  </a:lnTo>
                  <a:lnTo>
                    <a:pt x="498830" y="137152"/>
                  </a:lnTo>
                  <a:lnTo>
                    <a:pt x="498087" y="137199"/>
                  </a:lnTo>
                  <a:lnTo>
                    <a:pt x="494684" y="141283"/>
                  </a:lnTo>
                  <a:lnTo>
                    <a:pt x="490897" y="144139"/>
                  </a:lnTo>
                  <a:lnTo>
                    <a:pt x="486618" y="146142"/>
                  </a:lnTo>
                  <a:close/>
                  <a:moveTo>
                    <a:pt x="639206" y="143615"/>
                  </a:moveTo>
                  <a:lnTo>
                    <a:pt x="637798" y="144663"/>
                  </a:lnTo>
                  <a:lnTo>
                    <a:pt x="637336" y="145203"/>
                  </a:lnTo>
                  <a:lnTo>
                    <a:pt x="636178" y="144796"/>
                  </a:lnTo>
                  <a:lnTo>
                    <a:pt x="636389" y="144194"/>
                  </a:lnTo>
                  <a:lnTo>
                    <a:pt x="636734" y="144256"/>
                  </a:lnTo>
                  <a:lnTo>
                    <a:pt x="637109" y="142504"/>
                  </a:lnTo>
                  <a:lnTo>
                    <a:pt x="639088" y="142715"/>
                  </a:lnTo>
                  <a:lnTo>
                    <a:pt x="639206" y="143615"/>
                  </a:lnTo>
                  <a:close/>
                  <a:moveTo>
                    <a:pt x="647632" y="179008"/>
                  </a:moveTo>
                  <a:lnTo>
                    <a:pt x="645472" y="181152"/>
                  </a:lnTo>
                  <a:lnTo>
                    <a:pt x="646184" y="178671"/>
                  </a:lnTo>
                  <a:lnTo>
                    <a:pt x="645825" y="176958"/>
                  </a:lnTo>
                  <a:lnTo>
                    <a:pt x="646106" y="175636"/>
                  </a:lnTo>
                  <a:lnTo>
                    <a:pt x="647585" y="174353"/>
                  </a:lnTo>
                  <a:lnTo>
                    <a:pt x="648031" y="174165"/>
                  </a:lnTo>
                  <a:lnTo>
                    <a:pt x="647906" y="175746"/>
                  </a:lnTo>
                  <a:lnTo>
                    <a:pt x="648007" y="176231"/>
                  </a:lnTo>
                  <a:lnTo>
                    <a:pt x="647632" y="179008"/>
                  </a:lnTo>
                  <a:close/>
                  <a:moveTo>
                    <a:pt x="773996" y="403063"/>
                  </a:moveTo>
                  <a:lnTo>
                    <a:pt x="773135" y="403548"/>
                  </a:lnTo>
                  <a:lnTo>
                    <a:pt x="773049" y="402125"/>
                  </a:lnTo>
                  <a:lnTo>
                    <a:pt x="775294" y="400333"/>
                  </a:lnTo>
                  <a:lnTo>
                    <a:pt x="775662" y="398213"/>
                  </a:lnTo>
                  <a:lnTo>
                    <a:pt x="776836" y="399191"/>
                  </a:lnTo>
                  <a:lnTo>
                    <a:pt x="777149" y="400278"/>
                  </a:lnTo>
                  <a:lnTo>
                    <a:pt x="777133" y="400732"/>
                  </a:lnTo>
                  <a:lnTo>
                    <a:pt x="773996" y="403063"/>
                  </a:lnTo>
                  <a:close/>
                  <a:moveTo>
                    <a:pt x="770491" y="411497"/>
                  </a:moveTo>
                  <a:lnTo>
                    <a:pt x="769740" y="412819"/>
                  </a:lnTo>
                  <a:lnTo>
                    <a:pt x="768872" y="412623"/>
                  </a:lnTo>
                  <a:lnTo>
                    <a:pt x="768527" y="411740"/>
                  </a:lnTo>
                  <a:lnTo>
                    <a:pt x="767886" y="410879"/>
                  </a:lnTo>
                  <a:lnTo>
                    <a:pt x="768230" y="410206"/>
                  </a:lnTo>
                  <a:lnTo>
                    <a:pt x="768809" y="409823"/>
                  </a:lnTo>
                  <a:lnTo>
                    <a:pt x="770413" y="409878"/>
                  </a:lnTo>
                  <a:lnTo>
                    <a:pt x="770491" y="411497"/>
                  </a:lnTo>
                  <a:close/>
                  <a:moveTo>
                    <a:pt x="655752" y="634074"/>
                  </a:moveTo>
                  <a:lnTo>
                    <a:pt x="656441" y="634723"/>
                  </a:lnTo>
                  <a:lnTo>
                    <a:pt x="655173" y="634660"/>
                  </a:lnTo>
                  <a:lnTo>
                    <a:pt x="653750" y="635232"/>
                  </a:lnTo>
                  <a:lnTo>
                    <a:pt x="651567" y="635740"/>
                  </a:lnTo>
                  <a:lnTo>
                    <a:pt x="650691" y="634786"/>
                  </a:lnTo>
                  <a:lnTo>
                    <a:pt x="652576" y="633456"/>
                  </a:lnTo>
                  <a:lnTo>
                    <a:pt x="653265" y="632462"/>
                  </a:lnTo>
                  <a:lnTo>
                    <a:pt x="653757" y="632673"/>
                  </a:lnTo>
                  <a:lnTo>
                    <a:pt x="654391" y="633393"/>
                  </a:lnTo>
                  <a:lnTo>
                    <a:pt x="655752" y="634074"/>
                  </a:lnTo>
                  <a:close/>
                  <a:moveTo>
                    <a:pt x="630921" y="651872"/>
                  </a:moveTo>
                  <a:lnTo>
                    <a:pt x="630905" y="653116"/>
                  </a:lnTo>
                  <a:lnTo>
                    <a:pt x="629990" y="652482"/>
                  </a:lnTo>
                  <a:lnTo>
                    <a:pt x="627565" y="652968"/>
                  </a:lnTo>
                  <a:lnTo>
                    <a:pt x="626720" y="652028"/>
                  </a:lnTo>
                  <a:lnTo>
                    <a:pt x="629990" y="648015"/>
                  </a:lnTo>
                  <a:lnTo>
                    <a:pt x="630647" y="648602"/>
                  </a:lnTo>
                  <a:lnTo>
                    <a:pt x="631156" y="649329"/>
                  </a:lnTo>
                  <a:lnTo>
                    <a:pt x="631508" y="650346"/>
                  </a:lnTo>
                  <a:lnTo>
                    <a:pt x="631132" y="651004"/>
                  </a:lnTo>
                  <a:lnTo>
                    <a:pt x="630921" y="651872"/>
                  </a:lnTo>
                  <a:close/>
                  <a:moveTo>
                    <a:pt x="557936" y="712480"/>
                  </a:moveTo>
                  <a:lnTo>
                    <a:pt x="557529" y="712777"/>
                  </a:lnTo>
                  <a:lnTo>
                    <a:pt x="556152" y="709750"/>
                  </a:lnTo>
                  <a:lnTo>
                    <a:pt x="558922" y="706847"/>
                  </a:lnTo>
                  <a:lnTo>
                    <a:pt x="559845" y="708021"/>
                  </a:lnTo>
                  <a:lnTo>
                    <a:pt x="559110" y="710321"/>
                  </a:lnTo>
                  <a:lnTo>
                    <a:pt x="558296" y="711948"/>
                  </a:lnTo>
                  <a:lnTo>
                    <a:pt x="557936" y="712480"/>
                  </a:lnTo>
                  <a:close/>
                  <a:moveTo>
                    <a:pt x="560103" y="745973"/>
                  </a:moveTo>
                  <a:lnTo>
                    <a:pt x="558593" y="747091"/>
                  </a:lnTo>
                  <a:lnTo>
                    <a:pt x="558867" y="741231"/>
                  </a:lnTo>
                  <a:lnTo>
                    <a:pt x="559681" y="739276"/>
                  </a:lnTo>
                  <a:lnTo>
                    <a:pt x="560565" y="737812"/>
                  </a:lnTo>
                  <a:lnTo>
                    <a:pt x="561660" y="736913"/>
                  </a:lnTo>
                  <a:lnTo>
                    <a:pt x="562474" y="738188"/>
                  </a:lnTo>
                  <a:lnTo>
                    <a:pt x="561777" y="741012"/>
                  </a:lnTo>
                  <a:lnTo>
                    <a:pt x="559861" y="744478"/>
                  </a:lnTo>
                  <a:lnTo>
                    <a:pt x="560103" y="74597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746F8AD8-0710-980C-960D-5A3D88FD9D37}"/>
                </a:ext>
              </a:extLst>
            </p:cNvPr>
            <p:cNvSpPr>
              <a:spLocks/>
            </p:cNvSpPr>
            <p:nvPr/>
          </p:nvSpPr>
          <p:spPr>
            <a:xfrm>
              <a:off x="5516677" y="4037861"/>
              <a:ext cx="136956" cy="143481"/>
            </a:xfrm>
            <a:custGeom>
              <a:avLst/>
              <a:gdLst>
                <a:gd name="connsiteX0" fmla="*/ 38632 w 136956"/>
                <a:gd name="connsiteY0" fmla="*/ 25262 h 143481"/>
                <a:gd name="connsiteX1" fmla="*/ 38171 w 136956"/>
                <a:gd name="connsiteY1" fmla="*/ 25473 h 143481"/>
                <a:gd name="connsiteX2" fmla="*/ 36261 w 136956"/>
                <a:gd name="connsiteY2" fmla="*/ 23040 h 143481"/>
                <a:gd name="connsiteX3" fmla="*/ 34728 w 136956"/>
                <a:gd name="connsiteY3" fmla="*/ 22336 h 143481"/>
                <a:gd name="connsiteX4" fmla="*/ 37122 w 136956"/>
                <a:gd name="connsiteY4" fmla="*/ 20615 h 143481"/>
                <a:gd name="connsiteX5" fmla="*/ 38163 w 136956"/>
                <a:gd name="connsiteY5" fmla="*/ 19136 h 143481"/>
                <a:gd name="connsiteX6" fmla="*/ 38139 w 136956"/>
                <a:gd name="connsiteY6" fmla="*/ 15905 h 143481"/>
                <a:gd name="connsiteX7" fmla="*/ 38726 w 136956"/>
                <a:gd name="connsiteY7" fmla="*/ 14129 h 143481"/>
                <a:gd name="connsiteX8" fmla="*/ 38530 w 136956"/>
                <a:gd name="connsiteY8" fmla="*/ 12596 h 143481"/>
                <a:gd name="connsiteX9" fmla="*/ 39055 w 136956"/>
                <a:gd name="connsiteY9" fmla="*/ 11031 h 143481"/>
                <a:gd name="connsiteX10" fmla="*/ 38343 w 136956"/>
                <a:gd name="connsiteY10" fmla="*/ 9271 h 143481"/>
                <a:gd name="connsiteX11" fmla="*/ 36340 w 136956"/>
                <a:gd name="connsiteY11" fmla="*/ 7870 h 143481"/>
                <a:gd name="connsiteX12" fmla="*/ 32373 w 136956"/>
                <a:gd name="connsiteY12" fmla="*/ 2308 h 143481"/>
                <a:gd name="connsiteX13" fmla="*/ 26107 w 136956"/>
                <a:gd name="connsiteY13" fmla="*/ 955 h 143481"/>
                <a:gd name="connsiteX14" fmla="*/ 22860 w 136956"/>
                <a:gd name="connsiteY14" fmla="*/ 900 h 143481"/>
                <a:gd name="connsiteX15" fmla="*/ 24644 w 136956"/>
                <a:gd name="connsiteY15" fmla="*/ 0 h 143481"/>
                <a:gd name="connsiteX16" fmla="*/ 26287 w 136956"/>
                <a:gd name="connsiteY16" fmla="*/ 110 h 143481"/>
                <a:gd name="connsiteX17" fmla="*/ 28821 w 136956"/>
                <a:gd name="connsiteY17" fmla="*/ 642 h 143481"/>
                <a:gd name="connsiteX18" fmla="*/ 31857 w 136956"/>
                <a:gd name="connsiteY18" fmla="*/ 900 h 143481"/>
                <a:gd name="connsiteX19" fmla="*/ 33711 w 136956"/>
                <a:gd name="connsiteY19" fmla="*/ 2535 h 143481"/>
                <a:gd name="connsiteX20" fmla="*/ 35479 w 136956"/>
                <a:gd name="connsiteY20" fmla="*/ 4710 h 143481"/>
                <a:gd name="connsiteX21" fmla="*/ 37083 w 136956"/>
                <a:gd name="connsiteY21" fmla="*/ 5586 h 143481"/>
                <a:gd name="connsiteX22" fmla="*/ 37740 w 136956"/>
                <a:gd name="connsiteY22" fmla="*/ 6141 h 143481"/>
                <a:gd name="connsiteX23" fmla="*/ 37670 w 136956"/>
                <a:gd name="connsiteY23" fmla="*/ 6775 h 143481"/>
                <a:gd name="connsiteX24" fmla="*/ 37936 w 136956"/>
                <a:gd name="connsiteY24" fmla="*/ 7370 h 143481"/>
                <a:gd name="connsiteX25" fmla="*/ 40025 w 136956"/>
                <a:gd name="connsiteY25" fmla="*/ 8387 h 143481"/>
                <a:gd name="connsiteX26" fmla="*/ 42129 w 136956"/>
                <a:gd name="connsiteY26" fmla="*/ 10022 h 143481"/>
                <a:gd name="connsiteX27" fmla="*/ 42747 w 136956"/>
                <a:gd name="connsiteY27" fmla="*/ 14818 h 143481"/>
                <a:gd name="connsiteX28" fmla="*/ 39915 w 136956"/>
                <a:gd name="connsiteY28" fmla="*/ 17087 h 143481"/>
                <a:gd name="connsiteX29" fmla="*/ 39399 w 136956"/>
                <a:gd name="connsiteY29" fmla="*/ 24018 h 143481"/>
                <a:gd name="connsiteX30" fmla="*/ 38632 w 136956"/>
                <a:gd name="connsiteY30" fmla="*/ 25262 h 143481"/>
                <a:gd name="connsiteX31" fmla="*/ 10804 w 136956"/>
                <a:gd name="connsiteY31" fmla="*/ 5163 h 143481"/>
                <a:gd name="connsiteX32" fmla="*/ 13464 w 136956"/>
                <a:gd name="connsiteY32" fmla="*/ 5930 h 143481"/>
                <a:gd name="connsiteX33" fmla="*/ 14896 w 136956"/>
                <a:gd name="connsiteY33" fmla="*/ 5821 h 143481"/>
                <a:gd name="connsiteX34" fmla="*/ 15749 w 136956"/>
                <a:gd name="connsiteY34" fmla="*/ 5328 h 143481"/>
                <a:gd name="connsiteX35" fmla="*/ 19684 w 136956"/>
                <a:gd name="connsiteY35" fmla="*/ 5531 h 143481"/>
                <a:gd name="connsiteX36" fmla="*/ 22860 w 136956"/>
                <a:gd name="connsiteY36" fmla="*/ 4796 h 143481"/>
                <a:gd name="connsiteX37" fmla="*/ 23337 w 136956"/>
                <a:gd name="connsiteY37" fmla="*/ 6095 h 143481"/>
                <a:gd name="connsiteX38" fmla="*/ 23259 w 136956"/>
                <a:gd name="connsiteY38" fmla="*/ 6775 h 143481"/>
                <a:gd name="connsiteX39" fmla="*/ 16500 w 136956"/>
                <a:gd name="connsiteY39" fmla="*/ 7409 h 143481"/>
                <a:gd name="connsiteX40" fmla="*/ 10303 w 136956"/>
                <a:gd name="connsiteY40" fmla="*/ 9318 h 143481"/>
                <a:gd name="connsiteX41" fmla="*/ 6908 w 136956"/>
                <a:gd name="connsiteY41" fmla="*/ 10609 h 143481"/>
                <a:gd name="connsiteX42" fmla="*/ 5312 w 136956"/>
                <a:gd name="connsiteY42" fmla="*/ 10757 h 143481"/>
                <a:gd name="connsiteX43" fmla="*/ 4092 w 136956"/>
                <a:gd name="connsiteY43" fmla="*/ 10077 h 143481"/>
                <a:gd name="connsiteX44" fmla="*/ 0 w 136956"/>
                <a:gd name="connsiteY44" fmla="*/ 6149 h 143481"/>
                <a:gd name="connsiteX45" fmla="*/ 1095 w 136956"/>
                <a:gd name="connsiteY45" fmla="*/ 6540 h 143481"/>
                <a:gd name="connsiteX46" fmla="*/ 4115 w 136956"/>
                <a:gd name="connsiteY46" fmla="*/ 8762 h 143481"/>
                <a:gd name="connsiteX47" fmla="*/ 5993 w 136956"/>
                <a:gd name="connsiteY47" fmla="*/ 8356 h 143481"/>
                <a:gd name="connsiteX48" fmla="*/ 7737 w 136956"/>
                <a:gd name="connsiteY48" fmla="*/ 6885 h 143481"/>
                <a:gd name="connsiteX49" fmla="*/ 8003 w 136956"/>
                <a:gd name="connsiteY49" fmla="*/ 5774 h 143481"/>
                <a:gd name="connsiteX50" fmla="*/ 7745 w 136956"/>
                <a:gd name="connsiteY50" fmla="*/ 5250 h 143481"/>
                <a:gd name="connsiteX51" fmla="*/ 8535 w 136956"/>
                <a:gd name="connsiteY51" fmla="*/ 3489 h 143481"/>
                <a:gd name="connsiteX52" fmla="*/ 10804 w 136956"/>
                <a:gd name="connsiteY52" fmla="*/ 5163 h 143481"/>
                <a:gd name="connsiteX53" fmla="*/ 51290 w 136956"/>
                <a:gd name="connsiteY53" fmla="*/ 35362 h 143481"/>
                <a:gd name="connsiteX54" fmla="*/ 54905 w 136956"/>
                <a:gd name="connsiteY54" fmla="*/ 38085 h 143481"/>
                <a:gd name="connsiteX55" fmla="*/ 57987 w 136956"/>
                <a:gd name="connsiteY55" fmla="*/ 39117 h 143481"/>
                <a:gd name="connsiteX56" fmla="*/ 61320 w 136956"/>
                <a:gd name="connsiteY56" fmla="*/ 42528 h 143481"/>
                <a:gd name="connsiteX57" fmla="*/ 62760 w 136956"/>
                <a:gd name="connsiteY57" fmla="*/ 43741 h 143481"/>
                <a:gd name="connsiteX58" fmla="*/ 63018 w 136956"/>
                <a:gd name="connsiteY58" fmla="*/ 44844 h 143481"/>
                <a:gd name="connsiteX59" fmla="*/ 62454 w 136956"/>
                <a:gd name="connsiteY59" fmla="*/ 49882 h 143481"/>
                <a:gd name="connsiteX60" fmla="*/ 61703 w 136956"/>
                <a:gd name="connsiteY60" fmla="*/ 52910 h 143481"/>
                <a:gd name="connsiteX61" fmla="*/ 61813 w 136956"/>
                <a:gd name="connsiteY61" fmla="*/ 55562 h 143481"/>
                <a:gd name="connsiteX62" fmla="*/ 61031 w 136956"/>
                <a:gd name="connsiteY62" fmla="*/ 54772 h 143481"/>
                <a:gd name="connsiteX63" fmla="*/ 60240 w 136956"/>
                <a:gd name="connsiteY63" fmla="*/ 53035 h 143481"/>
                <a:gd name="connsiteX64" fmla="*/ 58942 w 136956"/>
                <a:gd name="connsiteY64" fmla="*/ 52042 h 143481"/>
                <a:gd name="connsiteX65" fmla="*/ 58504 w 136956"/>
                <a:gd name="connsiteY65" fmla="*/ 51517 h 143481"/>
                <a:gd name="connsiteX66" fmla="*/ 60835 w 136956"/>
                <a:gd name="connsiteY66" fmla="*/ 51400 h 143481"/>
                <a:gd name="connsiteX67" fmla="*/ 61038 w 136956"/>
                <a:gd name="connsiteY67" fmla="*/ 48662 h 143481"/>
                <a:gd name="connsiteX68" fmla="*/ 62181 w 136956"/>
                <a:gd name="connsiteY68" fmla="*/ 46503 h 143481"/>
                <a:gd name="connsiteX69" fmla="*/ 62008 w 136956"/>
                <a:gd name="connsiteY69" fmla="*/ 44249 h 143481"/>
                <a:gd name="connsiteX70" fmla="*/ 59286 w 136956"/>
                <a:gd name="connsiteY70" fmla="*/ 41769 h 143481"/>
                <a:gd name="connsiteX71" fmla="*/ 57424 w 136956"/>
                <a:gd name="connsiteY71" fmla="*/ 39587 h 143481"/>
                <a:gd name="connsiteX72" fmla="*/ 54553 w 136956"/>
                <a:gd name="connsiteY72" fmla="*/ 38882 h 143481"/>
                <a:gd name="connsiteX73" fmla="*/ 51901 w 136956"/>
                <a:gd name="connsiteY73" fmla="*/ 36708 h 143481"/>
                <a:gd name="connsiteX74" fmla="*/ 50320 w 136956"/>
                <a:gd name="connsiteY74" fmla="*/ 36442 h 143481"/>
                <a:gd name="connsiteX75" fmla="*/ 48388 w 136956"/>
                <a:gd name="connsiteY75" fmla="*/ 36825 h 143481"/>
                <a:gd name="connsiteX76" fmla="*/ 49084 w 136956"/>
                <a:gd name="connsiteY76" fmla="*/ 35526 h 143481"/>
                <a:gd name="connsiteX77" fmla="*/ 49569 w 136956"/>
                <a:gd name="connsiteY77" fmla="*/ 33805 h 143481"/>
                <a:gd name="connsiteX78" fmla="*/ 49921 w 136956"/>
                <a:gd name="connsiteY78" fmla="*/ 33477 h 143481"/>
                <a:gd name="connsiteX79" fmla="*/ 51290 w 136956"/>
                <a:gd name="connsiteY79" fmla="*/ 35362 h 143481"/>
                <a:gd name="connsiteX80" fmla="*/ 27249 w 136956"/>
                <a:gd name="connsiteY80" fmla="*/ 54170 h 143481"/>
                <a:gd name="connsiteX81" fmla="*/ 27202 w 136956"/>
                <a:gd name="connsiteY81" fmla="*/ 57080 h 143481"/>
                <a:gd name="connsiteX82" fmla="*/ 27445 w 136956"/>
                <a:gd name="connsiteY82" fmla="*/ 59255 h 143481"/>
                <a:gd name="connsiteX83" fmla="*/ 27225 w 136956"/>
                <a:gd name="connsiteY83" fmla="*/ 60029 h 143481"/>
                <a:gd name="connsiteX84" fmla="*/ 24847 w 136956"/>
                <a:gd name="connsiteY84" fmla="*/ 61484 h 143481"/>
                <a:gd name="connsiteX85" fmla="*/ 24237 w 136956"/>
                <a:gd name="connsiteY85" fmla="*/ 62298 h 143481"/>
                <a:gd name="connsiteX86" fmla="*/ 21999 w 136956"/>
                <a:gd name="connsiteY86" fmla="*/ 63120 h 143481"/>
                <a:gd name="connsiteX87" fmla="*/ 20646 w 136956"/>
                <a:gd name="connsiteY87" fmla="*/ 64262 h 143481"/>
                <a:gd name="connsiteX88" fmla="*/ 19965 w 136956"/>
                <a:gd name="connsiteY88" fmla="*/ 62408 h 143481"/>
                <a:gd name="connsiteX89" fmla="*/ 18651 w 136956"/>
                <a:gd name="connsiteY89" fmla="*/ 61266 h 143481"/>
                <a:gd name="connsiteX90" fmla="*/ 18432 w 136956"/>
                <a:gd name="connsiteY90" fmla="*/ 59317 h 143481"/>
                <a:gd name="connsiteX91" fmla="*/ 17431 w 136956"/>
                <a:gd name="connsiteY91" fmla="*/ 59975 h 143481"/>
                <a:gd name="connsiteX92" fmla="*/ 15975 w 136956"/>
                <a:gd name="connsiteY92" fmla="*/ 59576 h 143481"/>
                <a:gd name="connsiteX93" fmla="*/ 13581 w 136956"/>
                <a:gd name="connsiteY93" fmla="*/ 58105 h 143481"/>
                <a:gd name="connsiteX94" fmla="*/ 12072 w 136956"/>
                <a:gd name="connsiteY94" fmla="*/ 56102 h 143481"/>
                <a:gd name="connsiteX95" fmla="*/ 14192 w 136956"/>
                <a:gd name="connsiteY95" fmla="*/ 55758 h 143481"/>
                <a:gd name="connsiteX96" fmla="*/ 14630 w 136956"/>
                <a:gd name="connsiteY96" fmla="*/ 57002 h 143481"/>
                <a:gd name="connsiteX97" fmla="*/ 16304 w 136956"/>
                <a:gd name="connsiteY97" fmla="*/ 55476 h 143481"/>
                <a:gd name="connsiteX98" fmla="*/ 15921 w 136956"/>
                <a:gd name="connsiteY98" fmla="*/ 54670 h 143481"/>
                <a:gd name="connsiteX99" fmla="*/ 15615 w 136956"/>
                <a:gd name="connsiteY99" fmla="*/ 54569 h 143481"/>
                <a:gd name="connsiteX100" fmla="*/ 15068 w 136956"/>
                <a:gd name="connsiteY100" fmla="*/ 53074 h 143481"/>
                <a:gd name="connsiteX101" fmla="*/ 17587 w 136956"/>
                <a:gd name="connsiteY101" fmla="*/ 49147 h 143481"/>
                <a:gd name="connsiteX102" fmla="*/ 18135 w 136956"/>
                <a:gd name="connsiteY102" fmla="*/ 46612 h 143481"/>
                <a:gd name="connsiteX103" fmla="*/ 16992 w 136956"/>
                <a:gd name="connsiteY103" fmla="*/ 42536 h 143481"/>
                <a:gd name="connsiteX104" fmla="*/ 18064 w 136956"/>
                <a:gd name="connsiteY104" fmla="*/ 42270 h 143481"/>
                <a:gd name="connsiteX105" fmla="*/ 20904 w 136956"/>
                <a:gd name="connsiteY105" fmla="*/ 43702 h 143481"/>
                <a:gd name="connsiteX106" fmla="*/ 22179 w 136956"/>
                <a:gd name="connsiteY106" fmla="*/ 45110 h 143481"/>
                <a:gd name="connsiteX107" fmla="*/ 22219 w 136956"/>
                <a:gd name="connsiteY107" fmla="*/ 47042 h 143481"/>
                <a:gd name="connsiteX108" fmla="*/ 23415 w 136956"/>
                <a:gd name="connsiteY108" fmla="*/ 48529 h 143481"/>
                <a:gd name="connsiteX109" fmla="*/ 25144 w 136956"/>
                <a:gd name="connsiteY109" fmla="*/ 52104 h 143481"/>
                <a:gd name="connsiteX110" fmla="*/ 27249 w 136956"/>
                <a:gd name="connsiteY110" fmla="*/ 54170 h 143481"/>
                <a:gd name="connsiteX111" fmla="*/ 35957 w 136956"/>
                <a:gd name="connsiteY111" fmla="*/ 46792 h 143481"/>
                <a:gd name="connsiteX112" fmla="*/ 33476 w 136956"/>
                <a:gd name="connsiteY112" fmla="*/ 47293 h 143481"/>
                <a:gd name="connsiteX113" fmla="*/ 31701 w 136956"/>
                <a:gd name="connsiteY113" fmla="*/ 46800 h 143481"/>
                <a:gd name="connsiteX114" fmla="*/ 31247 w 136956"/>
                <a:gd name="connsiteY114" fmla="*/ 46401 h 143481"/>
                <a:gd name="connsiteX115" fmla="*/ 32006 w 136956"/>
                <a:gd name="connsiteY115" fmla="*/ 45736 h 143481"/>
                <a:gd name="connsiteX116" fmla="*/ 33672 w 136956"/>
                <a:gd name="connsiteY116" fmla="*/ 45181 h 143481"/>
                <a:gd name="connsiteX117" fmla="*/ 36356 w 136956"/>
                <a:gd name="connsiteY117" fmla="*/ 45126 h 143481"/>
                <a:gd name="connsiteX118" fmla="*/ 37529 w 136956"/>
                <a:gd name="connsiteY118" fmla="*/ 45783 h 143481"/>
                <a:gd name="connsiteX119" fmla="*/ 37670 w 136956"/>
                <a:gd name="connsiteY119" fmla="*/ 46072 h 143481"/>
                <a:gd name="connsiteX120" fmla="*/ 35957 w 136956"/>
                <a:gd name="connsiteY120" fmla="*/ 46792 h 143481"/>
                <a:gd name="connsiteX121" fmla="*/ 80730 w 136956"/>
                <a:gd name="connsiteY121" fmla="*/ 66343 h 143481"/>
                <a:gd name="connsiteX122" fmla="*/ 80879 w 136956"/>
                <a:gd name="connsiteY122" fmla="*/ 67555 h 143481"/>
                <a:gd name="connsiteX123" fmla="*/ 79408 w 136956"/>
                <a:gd name="connsiteY123" fmla="*/ 67313 h 143481"/>
                <a:gd name="connsiteX124" fmla="*/ 77233 w 136956"/>
                <a:gd name="connsiteY124" fmla="*/ 67790 h 143481"/>
                <a:gd name="connsiteX125" fmla="*/ 76451 w 136956"/>
                <a:gd name="connsiteY125" fmla="*/ 67806 h 143481"/>
                <a:gd name="connsiteX126" fmla="*/ 76936 w 136956"/>
                <a:gd name="connsiteY126" fmla="*/ 66969 h 143481"/>
                <a:gd name="connsiteX127" fmla="*/ 78446 w 136956"/>
                <a:gd name="connsiteY127" fmla="*/ 65842 h 143481"/>
                <a:gd name="connsiteX128" fmla="*/ 78524 w 136956"/>
                <a:gd name="connsiteY128" fmla="*/ 64770 h 143481"/>
                <a:gd name="connsiteX129" fmla="*/ 76654 w 136956"/>
                <a:gd name="connsiteY129" fmla="*/ 63221 h 143481"/>
                <a:gd name="connsiteX130" fmla="*/ 74487 w 136956"/>
                <a:gd name="connsiteY130" fmla="*/ 59364 h 143481"/>
                <a:gd name="connsiteX131" fmla="*/ 73470 w 136956"/>
                <a:gd name="connsiteY131" fmla="*/ 58449 h 143481"/>
                <a:gd name="connsiteX132" fmla="*/ 72985 w 136956"/>
                <a:gd name="connsiteY132" fmla="*/ 56994 h 143481"/>
                <a:gd name="connsiteX133" fmla="*/ 71162 w 136956"/>
                <a:gd name="connsiteY133" fmla="*/ 55437 h 143481"/>
                <a:gd name="connsiteX134" fmla="*/ 71537 w 136956"/>
                <a:gd name="connsiteY134" fmla="*/ 54608 h 143481"/>
                <a:gd name="connsiteX135" fmla="*/ 71913 w 136956"/>
                <a:gd name="connsiteY135" fmla="*/ 54412 h 143481"/>
                <a:gd name="connsiteX136" fmla="*/ 73141 w 136956"/>
                <a:gd name="connsiteY136" fmla="*/ 54811 h 143481"/>
                <a:gd name="connsiteX137" fmla="*/ 75926 w 136956"/>
                <a:gd name="connsiteY137" fmla="*/ 60366 h 143481"/>
                <a:gd name="connsiteX138" fmla="*/ 76106 w 136956"/>
                <a:gd name="connsiteY138" fmla="*/ 60898 h 143481"/>
                <a:gd name="connsiteX139" fmla="*/ 80730 w 136956"/>
                <a:gd name="connsiteY139" fmla="*/ 66343 h 143481"/>
                <a:gd name="connsiteX140" fmla="*/ 29142 w 136956"/>
                <a:gd name="connsiteY140" fmla="*/ 65154 h 143481"/>
                <a:gd name="connsiteX141" fmla="*/ 29181 w 136956"/>
                <a:gd name="connsiteY141" fmla="*/ 65701 h 143481"/>
                <a:gd name="connsiteX142" fmla="*/ 27006 w 136956"/>
                <a:gd name="connsiteY142" fmla="*/ 67211 h 143481"/>
                <a:gd name="connsiteX143" fmla="*/ 28587 w 136956"/>
                <a:gd name="connsiteY143" fmla="*/ 68291 h 143481"/>
                <a:gd name="connsiteX144" fmla="*/ 30073 w 136956"/>
                <a:gd name="connsiteY144" fmla="*/ 65944 h 143481"/>
                <a:gd name="connsiteX145" fmla="*/ 31255 w 136956"/>
                <a:gd name="connsiteY145" fmla="*/ 67853 h 143481"/>
                <a:gd name="connsiteX146" fmla="*/ 31904 w 136956"/>
                <a:gd name="connsiteY146" fmla="*/ 71420 h 143481"/>
                <a:gd name="connsiteX147" fmla="*/ 31794 w 136956"/>
                <a:gd name="connsiteY147" fmla="*/ 72046 h 143481"/>
                <a:gd name="connsiteX148" fmla="*/ 31904 w 136956"/>
                <a:gd name="connsiteY148" fmla="*/ 72578 h 143481"/>
                <a:gd name="connsiteX149" fmla="*/ 32131 w 136956"/>
                <a:gd name="connsiteY149" fmla="*/ 73259 h 143481"/>
                <a:gd name="connsiteX150" fmla="*/ 32185 w 136956"/>
                <a:gd name="connsiteY150" fmla="*/ 74245 h 143481"/>
                <a:gd name="connsiteX151" fmla="*/ 30981 w 136956"/>
                <a:gd name="connsiteY151" fmla="*/ 77350 h 143481"/>
                <a:gd name="connsiteX152" fmla="*/ 26647 w 136956"/>
                <a:gd name="connsiteY152" fmla="*/ 77030 h 143481"/>
                <a:gd name="connsiteX153" fmla="*/ 26545 w 136956"/>
                <a:gd name="connsiteY153" fmla="*/ 74409 h 143481"/>
                <a:gd name="connsiteX154" fmla="*/ 25872 w 136956"/>
                <a:gd name="connsiteY154" fmla="*/ 73900 h 143481"/>
                <a:gd name="connsiteX155" fmla="*/ 24863 w 136956"/>
                <a:gd name="connsiteY155" fmla="*/ 70153 h 143481"/>
                <a:gd name="connsiteX156" fmla="*/ 23509 w 136956"/>
                <a:gd name="connsiteY156" fmla="*/ 68948 h 143481"/>
                <a:gd name="connsiteX157" fmla="*/ 21624 w 136956"/>
                <a:gd name="connsiteY157" fmla="*/ 65866 h 143481"/>
                <a:gd name="connsiteX158" fmla="*/ 22719 w 136956"/>
                <a:gd name="connsiteY158" fmla="*/ 65068 h 143481"/>
                <a:gd name="connsiteX159" fmla="*/ 24182 w 136956"/>
                <a:gd name="connsiteY159" fmla="*/ 65334 h 143481"/>
                <a:gd name="connsiteX160" fmla="*/ 24933 w 136956"/>
                <a:gd name="connsiteY160" fmla="*/ 64958 h 143481"/>
                <a:gd name="connsiteX161" fmla="*/ 26959 w 136956"/>
                <a:gd name="connsiteY161" fmla="*/ 64661 h 143481"/>
                <a:gd name="connsiteX162" fmla="*/ 28188 w 136956"/>
                <a:gd name="connsiteY162" fmla="*/ 64238 h 143481"/>
                <a:gd name="connsiteX163" fmla="*/ 29142 w 136956"/>
                <a:gd name="connsiteY163" fmla="*/ 65154 h 143481"/>
                <a:gd name="connsiteX164" fmla="*/ 100023 w 136956"/>
                <a:gd name="connsiteY164" fmla="*/ 69496 h 143481"/>
                <a:gd name="connsiteX165" fmla="*/ 98278 w 136956"/>
                <a:gd name="connsiteY165" fmla="*/ 72085 h 143481"/>
                <a:gd name="connsiteX166" fmla="*/ 97347 w 136956"/>
                <a:gd name="connsiteY166" fmla="*/ 71866 h 143481"/>
                <a:gd name="connsiteX167" fmla="*/ 97871 w 136956"/>
                <a:gd name="connsiteY167" fmla="*/ 68604 h 143481"/>
                <a:gd name="connsiteX168" fmla="*/ 99076 w 136956"/>
                <a:gd name="connsiteY168" fmla="*/ 68087 h 143481"/>
                <a:gd name="connsiteX169" fmla="*/ 99553 w 136956"/>
                <a:gd name="connsiteY169" fmla="*/ 68119 h 143481"/>
                <a:gd name="connsiteX170" fmla="*/ 100023 w 136956"/>
                <a:gd name="connsiteY170" fmla="*/ 69496 h 143481"/>
                <a:gd name="connsiteX171" fmla="*/ 72907 w 136956"/>
                <a:gd name="connsiteY171" fmla="*/ 84235 h 143481"/>
                <a:gd name="connsiteX172" fmla="*/ 71991 w 136956"/>
                <a:gd name="connsiteY172" fmla="*/ 84376 h 143481"/>
                <a:gd name="connsiteX173" fmla="*/ 70356 w 136956"/>
                <a:gd name="connsiteY173" fmla="*/ 83742 h 143481"/>
                <a:gd name="connsiteX174" fmla="*/ 66515 w 136956"/>
                <a:gd name="connsiteY174" fmla="*/ 80848 h 143481"/>
                <a:gd name="connsiteX175" fmla="*/ 64731 w 136956"/>
                <a:gd name="connsiteY175" fmla="*/ 80597 h 143481"/>
                <a:gd name="connsiteX176" fmla="*/ 65318 w 136956"/>
                <a:gd name="connsiteY176" fmla="*/ 78962 h 143481"/>
                <a:gd name="connsiteX177" fmla="*/ 66679 w 136956"/>
                <a:gd name="connsiteY177" fmla="*/ 79533 h 143481"/>
                <a:gd name="connsiteX178" fmla="*/ 69777 w 136956"/>
                <a:gd name="connsiteY178" fmla="*/ 82029 h 143481"/>
                <a:gd name="connsiteX179" fmla="*/ 70943 w 136956"/>
                <a:gd name="connsiteY179" fmla="*/ 83281 h 143481"/>
                <a:gd name="connsiteX180" fmla="*/ 72907 w 136956"/>
                <a:gd name="connsiteY180" fmla="*/ 84235 h 143481"/>
                <a:gd name="connsiteX181" fmla="*/ 91002 w 136956"/>
                <a:gd name="connsiteY181" fmla="*/ 97433 h 143481"/>
                <a:gd name="connsiteX182" fmla="*/ 90861 w 136956"/>
                <a:gd name="connsiteY182" fmla="*/ 98043 h 143481"/>
                <a:gd name="connsiteX183" fmla="*/ 88092 w 136956"/>
                <a:gd name="connsiteY183" fmla="*/ 93310 h 143481"/>
                <a:gd name="connsiteX184" fmla="*/ 84603 w 136956"/>
                <a:gd name="connsiteY184" fmla="*/ 92160 h 143481"/>
                <a:gd name="connsiteX185" fmla="*/ 82600 w 136956"/>
                <a:gd name="connsiteY185" fmla="*/ 91018 h 143481"/>
                <a:gd name="connsiteX186" fmla="*/ 83014 w 136956"/>
                <a:gd name="connsiteY186" fmla="*/ 90369 h 143481"/>
                <a:gd name="connsiteX187" fmla="*/ 84407 w 136956"/>
                <a:gd name="connsiteY187" fmla="*/ 90087 h 143481"/>
                <a:gd name="connsiteX188" fmla="*/ 84642 w 136956"/>
                <a:gd name="connsiteY188" fmla="*/ 88585 h 143481"/>
                <a:gd name="connsiteX189" fmla="*/ 84047 w 136956"/>
                <a:gd name="connsiteY189" fmla="*/ 86958 h 143481"/>
                <a:gd name="connsiteX190" fmla="*/ 82209 w 136956"/>
                <a:gd name="connsiteY190" fmla="*/ 83672 h 143481"/>
                <a:gd name="connsiteX191" fmla="*/ 81176 w 136956"/>
                <a:gd name="connsiteY191" fmla="*/ 81442 h 143481"/>
                <a:gd name="connsiteX192" fmla="*/ 80699 w 136956"/>
                <a:gd name="connsiteY192" fmla="*/ 80926 h 143481"/>
                <a:gd name="connsiteX193" fmla="*/ 80558 w 136956"/>
                <a:gd name="connsiteY193" fmla="*/ 79056 h 143481"/>
                <a:gd name="connsiteX194" fmla="*/ 82741 w 136956"/>
                <a:gd name="connsiteY194" fmla="*/ 81958 h 143481"/>
                <a:gd name="connsiteX195" fmla="*/ 83648 w 136956"/>
                <a:gd name="connsiteY195" fmla="*/ 84532 h 143481"/>
                <a:gd name="connsiteX196" fmla="*/ 85111 w 136956"/>
                <a:gd name="connsiteY196" fmla="*/ 87051 h 143481"/>
                <a:gd name="connsiteX197" fmla="*/ 86089 w 136956"/>
                <a:gd name="connsiteY197" fmla="*/ 91386 h 143481"/>
                <a:gd name="connsiteX198" fmla="*/ 88882 w 136956"/>
                <a:gd name="connsiteY198" fmla="*/ 92857 h 143481"/>
                <a:gd name="connsiteX199" fmla="*/ 90893 w 136956"/>
                <a:gd name="connsiteY199" fmla="*/ 94953 h 143481"/>
                <a:gd name="connsiteX200" fmla="*/ 91002 w 136956"/>
                <a:gd name="connsiteY200" fmla="*/ 97433 h 143481"/>
                <a:gd name="connsiteX201" fmla="*/ 108190 w 136956"/>
                <a:gd name="connsiteY201" fmla="*/ 101478 h 143481"/>
                <a:gd name="connsiteX202" fmla="*/ 108691 w 136956"/>
                <a:gd name="connsiteY202" fmla="*/ 101900 h 143481"/>
                <a:gd name="connsiteX203" fmla="*/ 107290 w 136956"/>
                <a:gd name="connsiteY203" fmla="*/ 102855 h 143481"/>
                <a:gd name="connsiteX204" fmla="*/ 104138 w 136956"/>
                <a:gd name="connsiteY204" fmla="*/ 101681 h 143481"/>
                <a:gd name="connsiteX205" fmla="*/ 103426 w 136956"/>
                <a:gd name="connsiteY205" fmla="*/ 101767 h 143481"/>
                <a:gd name="connsiteX206" fmla="*/ 102800 w 136956"/>
                <a:gd name="connsiteY206" fmla="*/ 100516 h 143481"/>
                <a:gd name="connsiteX207" fmla="*/ 102557 w 136956"/>
                <a:gd name="connsiteY207" fmla="*/ 99592 h 143481"/>
                <a:gd name="connsiteX208" fmla="*/ 102714 w 136956"/>
                <a:gd name="connsiteY208" fmla="*/ 98740 h 143481"/>
                <a:gd name="connsiteX209" fmla="*/ 104591 w 136956"/>
                <a:gd name="connsiteY209" fmla="*/ 99397 h 143481"/>
                <a:gd name="connsiteX210" fmla="*/ 105601 w 136956"/>
                <a:gd name="connsiteY210" fmla="*/ 100625 h 143481"/>
                <a:gd name="connsiteX211" fmla="*/ 108190 w 136956"/>
                <a:gd name="connsiteY211" fmla="*/ 101478 h 143481"/>
                <a:gd name="connsiteX212" fmla="*/ 104912 w 136956"/>
                <a:gd name="connsiteY212" fmla="*/ 113518 h 143481"/>
                <a:gd name="connsiteX213" fmla="*/ 103371 w 136956"/>
                <a:gd name="connsiteY213" fmla="*/ 114230 h 143481"/>
                <a:gd name="connsiteX214" fmla="*/ 103715 w 136956"/>
                <a:gd name="connsiteY214" fmla="*/ 113010 h 143481"/>
                <a:gd name="connsiteX215" fmla="*/ 106665 w 136956"/>
                <a:gd name="connsiteY215" fmla="*/ 110936 h 143481"/>
                <a:gd name="connsiteX216" fmla="*/ 108300 w 136956"/>
                <a:gd name="connsiteY216" fmla="*/ 109114 h 143481"/>
                <a:gd name="connsiteX217" fmla="*/ 109231 w 136956"/>
                <a:gd name="connsiteY217" fmla="*/ 108464 h 143481"/>
                <a:gd name="connsiteX218" fmla="*/ 109559 w 136956"/>
                <a:gd name="connsiteY218" fmla="*/ 107964 h 143481"/>
                <a:gd name="connsiteX219" fmla="*/ 110858 w 136956"/>
                <a:gd name="connsiteY219" fmla="*/ 107291 h 143481"/>
                <a:gd name="connsiteX220" fmla="*/ 111507 w 136956"/>
                <a:gd name="connsiteY220" fmla="*/ 106117 h 143481"/>
                <a:gd name="connsiteX221" fmla="*/ 111327 w 136956"/>
                <a:gd name="connsiteY221" fmla="*/ 105155 h 143481"/>
                <a:gd name="connsiteX222" fmla="*/ 109974 w 136956"/>
                <a:gd name="connsiteY222" fmla="*/ 103567 h 143481"/>
                <a:gd name="connsiteX223" fmla="*/ 109990 w 136956"/>
                <a:gd name="connsiteY223" fmla="*/ 102448 h 143481"/>
                <a:gd name="connsiteX224" fmla="*/ 110459 w 136956"/>
                <a:gd name="connsiteY224" fmla="*/ 101658 h 143481"/>
                <a:gd name="connsiteX225" fmla="*/ 112743 w 136956"/>
                <a:gd name="connsiteY225" fmla="*/ 101290 h 143481"/>
                <a:gd name="connsiteX226" fmla="*/ 112141 w 136956"/>
                <a:gd name="connsiteY226" fmla="*/ 102479 h 143481"/>
                <a:gd name="connsiteX227" fmla="*/ 113041 w 136956"/>
                <a:gd name="connsiteY227" fmla="*/ 105843 h 143481"/>
                <a:gd name="connsiteX228" fmla="*/ 110005 w 136956"/>
                <a:gd name="connsiteY228" fmla="*/ 110029 h 143481"/>
                <a:gd name="connsiteX229" fmla="*/ 107408 w 136956"/>
                <a:gd name="connsiteY229" fmla="*/ 111328 h 143481"/>
                <a:gd name="connsiteX230" fmla="*/ 104912 w 136956"/>
                <a:gd name="connsiteY230" fmla="*/ 113518 h 143481"/>
                <a:gd name="connsiteX231" fmla="*/ 130511 w 136956"/>
                <a:gd name="connsiteY231" fmla="*/ 108441 h 143481"/>
                <a:gd name="connsiteX232" fmla="*/ 131872 w 136956"/>
                <a:gd name="connsiteY232" fmla="*/ 108777 h 143481"/>
                <a:gd name="connsiteX233" fmla="*/ 132615 w 136956"/>
                <a:gd name="connsiteY233" fmla="*/ 108754 h 143481"/>
                <a:gd name="connsiteX234" fmla="*/ 135126 w 136956"/>
                <a:gd name="connsiteY234" fmla="*/ 109458 h 143481"/>
                <a:gd name="connsiteX235" fmla="*/ 136620 w 136956"/>
                <a:gd name="connsiteY235" fmla="*/ 110436 h 143481"/>
                <a:gd name="connsiteX236" fmla="*/ 136957 w 136956"/>
                <a:gd name="connsiteY236" fmla="*/ 110835 h 143481"/>
                <a:gd name="connsiteX237" fmla="*/ 136151 w 136956"/>
                <a:gd name="connsiteY237" fmla="*/ 111703 h 143481"/>
                <a:gd name="connsiteX238" fmla="*/ 133843 w 136956"/>
                <a:gd name="connsiteY238" fmla="*/ 110060 h 143481"/>
                <a:gd name="connsiteX239" fmla="*/ 131825 w 136956"/>
                <a:gd name="connsiteY239" fmla="*/ 109849 h 143481"/>
                <a:gd name="connsiteX240" fmla="*/ 128993 w 136956"/>
                <a:gd name="connsiteY240" fmla="*/ 109888 h 143481"/>
                <a:gd name="connsiteX241" fmla="*/ 127858 w 136956"/>
                <a:gd name="connsiteY241" fmla="*/ 109575 h 143481"/>
                <a:gd name="connsiteX242" fmla="*/ 128617 w 136956"/>
                <a:gd name="connsiteY242" fmla="*/ 107807 h 143481"/>
                <a:gd name="connsiteX243" fmla="*/ 130511 w 136956"/>
                <a:gd name="connsiteY243" fmla="*/ 108441 h 143481"/>
                <a:gd name="connsiteX244" fmla="*/ 133256 w 136956"/>
                <a:gd name="connsiteY244" fmla="*/ 130151 h 143481"/>
                <a:gd name="connsiteX245" fmla="*/ 130331 w 136956"/>
                <a:gd name="connsiteY245" fmla="*/ 131301 h 143481"/>
                <a:gd name="connsiteX246" fmla="*/ 130033 w 136956"/>
                <a:gd name="connsiteY246" fmla="*/ 129947 h 143481"/>
                <a:gd name="connsiteX247" fmla="*/ 131527 w 136956"/>
                <a:gd name="connsiteY247" fmla="*/ 128860 h 143481"/>
                <a:gd name="connsiteX248" fmla="*/ 133256 w 136956"/>
                <a:gd name="connsiteY248" fmla="*/ 130151 h 143481"/>
                <a:gd name="connsiteX249" fmla="*/ 130816 w 136956"/>
                <a:gd name="connsiteY249" fmla="*/ 137520 h 143481"/>
                <a:gd name="connsiteX250" fmla="*/ 130119 w 136956"/>
                <a:gd name="connsiteY250" fmla="*/ 139234 h 143481"/>
                <a:gd name="connsiteX251" fmla="*/ 127796 w 136956"/>
                <a:gd name="connsiteY251" fmla="*/ 142504 h 143481"/>
                <a:gd name="connsiteX252" fmla="*/ 122609 w 136956"/>
                <a:gd name="connsiteY252" fmla="*/ 143325 h 143481"/>
                <a:gd name="connsiteX253" fmla="*/ 116898 w 136956"/>
                <a:gd name="connsiteY253" fmla="*/ 143482 h 143481"/>
                <a:gd name="connsiteX254" fmla="*/ 116460 w 136956"/>
                <a:gd name="connsiteY254" fmla="*/ 142590 h 143481"/>
                <a:gd name="connsiteX255" fmla="*/ 116334 w 136956"/>
                <a:gd name="connsiteY255" fmla="*/ 141808 h 143481"/>
                <a:gd name="connsiteX256" fmla="*/ 116749 w 136956"/>
                <a:gd name="connsiteY256" fmla="*/ 140580 h 143481"/>
                <a:gd name="connsiteX257" fmla="*/ 116710 w 136956"/>
                <a:gd name="connsiteY257" fmla="*/ 140094 h 143481"/>
                <a:gd name="connsiteX258" fmla="*/ 116475 w 136956"/>
                <a:gd name="connsiteY258" fmla="*/ 139602 h 143481"/>
                <a:gd name="connsiteX259" fmla="*/ 118572 w 136956"/>
                <a:gd name="connsiteY259" fmla="*/ 139077 h 143481"/>
                <a:gd name="connsiteX260" fmla="*/ 119933 w 136956"/>
                <a:gd name="connsiteY260" fmla="*/ 137560 h 143481"/>
                <a:gd name="connsiteX261" fmla="*/ 122100 w 136956"/>
                <a:gd name="connsiteY261" fmla="*/ 137301 h 143481"/>
                <a:gd name="connsiteX262" fmla="*/ 124799 w 136956"/>
                <a:gd name="connsiteY262" fmla="*/ 138373 h 143481"/>
                <a:gd name="connsiteX263" fmla="*/ 126255 w 136956"/>
                <a:gd name="connsiteY263" fmla="*/ 138412 h 143481"/>
                <a:gd name="connsiteX264" fmla="*/ 128406 w 136956"/>
                <a:gd name="connsiteY264" fmla="*/ 137239 h 143481"/>
                <a:gd name="connsiteX265" fmla="*/ 130135 w 136956"/>
                <a:gd name="connsiteY265" fmla="*/ 134696 h 143481"/>
                <a:gd name="connsiteX266" fmla="*/ 131160 w 136956"/>
                <a:gd name="connsiteY266" fmla="*/ 135025 h 143481"/>
                <a:gd name="connsiteX267" fmla="*/ 130816 w 136956"/>
                <a:gd name="connsiteY267" fmla="*/ 137520 h 143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</a:cxnLst>
              <a:rect l="l" t="t" r="r" b="b"/>
              <a:pathLst>
                <a:path w="136956" h="143481">
                  <a:moveTo>
                    <a:pt x="38632" y="25262"/>
                  </a:moveTo>
                  <a:lnTo>
                    <a:pt x="38171" y="25473"/>
                  </a:lnTo>
                  <a:lnTo>
                    <a:pt x="36261" y="23040"/>
                  </a:lnTo>
                  <a:lnTo>
                    <a:pt x="34728" y="22336"/>
                  </a:lnTo>
                  <a:lnTo>
                    <a:pt x="37122" y="20615"/>
                  </a:lnTo>
                  <a:lnTo>
                    <a:pt x="38163" y="19136"/>
                  </a:lnTo>
                  <a:lnTo>
                    <a:pt x="38139" y="15905"/>
                  </a:lnTo>
                  <a:lnTo>
                    <a:pt x="38726" y="14129"/>
                  </a:lnTo>
                  <a:lnTo>
                    <a:pt x="38530" y="12596"/>
                  </a:lnTo>
                  <a:lnTo>
                    <a:pt x="39055" y="11031"/>
                  </a:lnTo>
                  <a:lnTo>
                    <a:pt x="38343" y="9271"/>
                  </a:lnTo>
                  <a:lnTo>
                    <a:pt x="36340" y="7870"/>
                  </a:lnTo>
                  <a:lnTo>
                    <a:pt x="32373" y="2308"/>
                  </a:lnTo>
                  <a:lnTo>
                    <a:pt x="26107" y="955"/>
                  </a:lnTo>
                  <a:lnTo>
                    <a:pt x="22860" y="900"/>
                  </a:lnTo>
                  <a:lnTo>
                    <a:pt x="24644" y="0"/>
                  </a:lnTo>
                  <a:lnTo>
                    <a:pt x="26287" y="110"/>
                  </a:lnTo>
                  <a:lnTo>
                    <a:pt x="28821" y="642"/>
                  </a:lnTo>
                  <a:lnTo>
                    <a:pt x="31857" y="900"/>
                  </a:lnTo>
                  <a:lnTo>
                    <a:pt x="33711" y="2535"/>
                  </a:lnTo>
                  <a:lnTo>
                    <a:pt x="35479" y="4710"/>
                  </a:lnTo>
                  <a:lnTo>
                    <a:pt x="37083" y="5586"/>
                  </a:lnTo>
                  <a:lnTo>
                    <a:pt x="37740" y="6141"/>
                  </a:lnTo>
                  <a:lnTo>
                    <a:pt x="37670" y="6775"/>
                  </a:lnTo>
                  <a:lnTo>
                    <a:pt x="37936" y="7370"/>
                  </a:lnTo>
                  <a:lnTo>
                    <a:pt x="40025" y="8387"/>
                  </a:lnTo>
                  <a:lnTo>
                    <a:pt x="42129" y="10022"/>
                  </a:lnTo>
                  <a:lnTo>
                    <a:pt x="42747" y="14818"/>
                  </a:lnTo>
                  <a:lnTo>
                    <a:pt x="39915" y="17087"/>
                  </a:lnTo>
                  <a:lnTo>
                    <a:pt x="39399" y="24018"/>
                  </a:lnTo>
                  <a:lnTo>
                    <a:pt x="38632" y="25262"/>
                  </a:lnTo>
                  <a:close/>
                  <a:moveTo>
                    <a:pt x="10804" y="5163"/>
                  </a:moveTo>
                  <a:lnTo>
                    <a:pt x="13464" y="5930"/>
                  </a:lnTo>
                  <a:lnTo>
                    <a:pt x="14896" y="5821"/>
                  </a:lnTo>
                  <a:lnTo>
                    <a:pt x="15749" y="5328"/>
                  </a:lnTo>
                  <a:lnTo>
                    <a:pt x="19684" y="5531"/>
                  </a:lnTo>
                  <a:lnTo>
                    <a:pt x="22860" y="4796"/>
                  </a:lnTo>
                  <a:lnTo>
                    <a:pt x="23337" y="6095"/>
                  </a:lnTo>
                  <a:lnTo>
                    <a:pt x="23259" y="6775"/>
                  </a:lnTo>
                  <a:lnTo>
                    <a:pt x="16500" y="7409"/>
                  </a:lnTo>
                  <a:lnTo>
                    <a:pt x="10303" y="9318"/>
                  </a:lnTo>
                  <a:lnTo>
                    <a:pt x="6908" y="10609"/>
                  </a:lnTo>
                  <a:lnTo>
                    <a:pt x="5312" y="10757"/>
                  </a:lnTo>
                  <a:lnTo>
                    <a:pt x="4092" y="10077"/>
                  </a:lnTo>
                  <a:lnTo>
                    <a:pt x="0" y="6149"/>
                  </a:lnTo>
                  <a:lnTo>
                    <a:pt x="1095" y="6540"/>
                  </a:lnTo>
                  <a:lnTo>
                    <a:pt x="4115" y="8762"/>
                  </a:lnTo>
                  <a:lnTo>
                    <a:pt x="5993" y="8356"/>
                  </a:lnTo>
                  <a:lnTo>
                    <a:pt x="7737" y="6885"/>
                  </a:lnTo>
                  <a:lnTo>
                    <a:pt x="8003" y="5774"/>
                  </a:lnTo>
                  <a:lnTo>
                    <a:pt x="7745" y="5250"/>
                  </a:lnTo>
                  <a:lnTo>
                    <a:pt x="8535" y="3489"/>
                  </a:lnTo>
                  <a:lnTo>
                    <a:pt x="10804" y="5163"/>
                  </a:lnTo>
                  <a:close/>
                  <a:moveTo>
                    <a:pt x="51290" y="35362"/>
                  </a:moveTo>
                  <a:lnTo>
                    <a:pt x="54905" y="38085"/>
                  </a:lnTo>
                  <a:lnTo>
                    <a:pt x="57987" y="39117"/>
                  </a:lnTo>
                  <a:lnTo>
                    <a:pt x="61320" y="42528"/>
                  </a:lnTo>
                  <a:lnTo>
                    <a:pt x="62760" y="43741"/>
                  </a:lnTo>
                  <a:lnTo>
                    <a:pt x="63018" y="44844"/>
                  </a:lnTo>
                  <a:lnTo>
                    <a:pt x="62454" y="49882"/>
                  </a:lnTo>
                  <a:lnTo>
                    <a:pt x="61703" y="52910"/>
                  </a:lnTo>
                  <a:lnTo>
                    <a:pt x="61813" y="55562"/>
                  </a:lnTo>
                  <a:lnTo>
                    <a:pt x="61031" y="54772"/>
                  </a:lnTo>
                  <a:lnTo>
                    <a:pt x="60240" y="53035"/>
                  </a:lnTo>
                  <a:lnTo>
                    <a:pt x="58942" y="52042"/>
                  </a:lnTo>
                  <a:lnTo>
                    <a:pt x="58504" y="51517"/>
                  </a:lnTo>
                  <a:lnTo>
                    <a:pt x="60835" y="51400"/>
                  </a:lnTo>
                  <a:lnTo>
                    <a:pt x="61038" y="48662"/>
                  </a:lnTo>
                  <a:lnTo>
                    <a:pt x="62181" y="46503"/>
                  </a:lnTo>
                  <a:lnTo>
                    <a:pt x="62008" y="44249"/>
                  </a:lnTo>
                  <a:lnTo>
                    <a:pt x="59286" y="41769"/>
                  </a:lnTo>
                  <a:lnTo>
                    <a:pt x="57424" y="39587"/>
                  </a:lnTo>
                  <a:lnTo>
                    <a:pt x="54553" y="38882"/>
                  </a:lnTo>
                  <a:lnTo>
                    <a:pt x="51901" y="36708"/>
                  </a:lnTo>
                  <a:lnTo>
                    <a:pt x="50320" y="36442"/>
                  </a:lnTo>
                  <a:lnTo>
                    <a:pt x="48388" y="36825"/>
                  </a:lnTo>
                  <a:lnTo>
                    <a:pt x="49084" y="35526"/>
                  </a:lnTo>
                  <a:lnTo>
                    <a:pt x="49569" y="33805"/>
                  </a:lnTo>
                  <a:lnTo>
                    <a:pt x="49921" y="33477"/>
                  </a:lnTo>
                  <a:lnTo>
                    <a:pt x="51290" y="35362"/>
                  </a:lnTo>
                  <a:close/>
                  <a:moveTo>
                    <a:pt x="27249" y="54170"/>
                  </a:moveTo>
                  <a:lnTo>
                    <a:pt x="27202" y="57080"/>
                  </a:lnTo>
                  <a:lnTo>
                    <a:pt x="27445" y="59255"/>
                  </a:lnTo>
                  <a:lnTo>
                    <a:pt x="27225" y="60029"/>
                  </a:lnTo>
                  <a:lnTo>
                    <a:pt x="24847" y="61484"/>
                  </a:lnTo>
                  <a:lnTo>
                    <a:pt x="24237" y="62298"/>
                  </a:lnTo>
                  <a:lnTo>
                    <a:pt x="21999" y="63120"/>
                  </a:lnTo>
                  <a:lnTo>
                    <a:pt x="20646" y="64262"/>
                  </a:lnTo>
                  <a:lnTo>
                    <a:pt x="19965" y="62408"/>
                  </a:lnTo>
                  <a:lnTo>
                    <a:pt x="18651" y="61266"/>
                  </a:lnTo>
                  <a:lnTo>
                    <a:pt x="18432" y="59317"/>
                  </a:lnTo>
                  <a:lnTo>
                    <a:pt x="17431" y="59975"/>
                  </a:lnTo>
                  <a:lnTo>
                    <a:pt x="15975" y="59576"/>
                  </a:lnTo>
                  <a:lnTo>
                    <a:pt x="13581" y="58105"/>
                  </a:lnTo>
                  <a:lnTo>
                    <a:pt x="12072" y="56102"/>
                  </a:lnTo>
                  <a:lnTo>
                    <a:pt x="14192" y="55758"/>
                  </a:lnTo>
                  <a:lnTo>
                    <a:pt x="14630" y="57002"/>
                  </a:lnTo>
                  <a:lnTo>
                    <a:pt x="16304" y="55476"/>
                  </a:lnTo>
                  <a:lnTo>
                    <a:pt x="15921" y="54670"/>
                  </a:lnTo>
                  <a:lnTo>
                    <a:pt x="15615" y="54569"/>
                  </a:lnTo>
                  <a:lnTo>
                    <a:pt x="15068" y="53074"/>
                  </a:lnTo>
                  <a:lnTo>
                    <a:pt x="17587" y="49147"/>
                  </a:lnTo>
                  <a:lnTo>
                    <a:pt x="18135" y="46612"/>
                  </a:lnTo>
                  <a:lnTo>
                    <a:pt x="16992" y="42536"/>
                  </a:lnTo>
                  <a:lnTo>
                    <a:pt x="18064" y="42270"/>
                  </a:lnTo>
                  <a:lnTo>
                    <a:pt x="20904" y="43702"/>
                  </a:lnTo>
                  <a:lnTo>
                    <a:pt x="22179" y="45110"/>
                  </a:lnTo>
                  <a:lnTo>
                    <a:pt x="22219" y="47042"/>
                  </a:lnTo>
                  <a:lnTo>
                    <a:pt x="23415" y="48529"/>
                  </a:lnTo>
                  <a:lnTo>
                    <a:pt x="25144" y="52104"/>
                  </a:lnTo>
                  <a:lnTo>
                    <a:pt x="27249" y="54170"/>
                  </a:lnTo>
                  <a:close/>
                  <a:moveTo>
                    <a:pt x="35957" y="46792"/>
                  </a:moveTo>
                  <a:lnTo>
                    <a:pt x="33476" y="47293"/>
                  </a:lnTo>
                  <a:lnTo>
                    <a:pt x="31701" y="46800"/>
                  </a:lnTo>
                  <a:lnTo>
                    <a:pt x="31247" y="46401"/>
                  </a:lnTo>
                  <a:lnTo>
                    <a:pt x="32006" y="45736"/>
                  </a:lnTo>
                  <a:lnTo>
                    <a:pt x="33672" y="45181"/>
                  </a:lnTo>
                  <a:lnTo>
                    <a:pt x="36356" y="45126"/>
                  </a:lnTo>
                  <a:lnTo>
                    <a:pt x="37529" y="45783"/>
                  </a:lnTo>
                  <a:lnTo>
                    <a:pt x="37670" y="46072"/>
                  </a:lnTo>
                  <a:lnTo>
                    <a:pt x="35957" y="46792"/>
                  </a:lnTo>
                  <a:close/>
                  <a:moveTo>
                    <a:pt x="80730" y="66343"/>
                  </a:moveTo>
                  <a:lnTo>
                    <a:pt x="80879" y="67555"/>
                  </a:lnTo>
                  <a:lnTo>
                    <a:pt x="79408" y="67313"/>
                  </a:lnTo>
                  <a:lnTo>
                    <a:pt x="77233" y="67790"/>
                  </a:lnTo>
                  <a:lnTo>
                    <a:pt x="76451" y="67806"/>
                  </a:lnTo>
                  <a:lnTo>
                    <a:pt x="76936" y="66969"/>
                  </a:lnTo>
                  <a:lnTo>
                    <a:pt x="78446" y="65842"/>
                  </a:lnTo>
                  <a:lnTo>
                    <a:pt x="78524" y="64770"/>
                  </a:lnTo>
                  <a:lnTo>
                    <a:pt x="76654" y="63221"/>
                  </a:lnTo>
                  <a:lnTo>
                    <a:pt x="74487" y="59364"/>
                  </a:lnTo>
                  <a:lnTo>
                    <a:pt x="73470" y="58449"/>
                  </a:lnTo>
                  <a:lnTo>
                    <a:pt x="72985" y="56994"/>
                  </a:lnTo>
                  <a:lnTo>
                    <a:pt x="71162" y="55437"/>
                  </a:lnTo>
                  <a:lnTo>
                    <a:pt x="71537" y="54608"/>
                  </a:lnTo>
                  <a:lnTo>
                    <a:pt x="71913" y="54412"/>
                  </a:lnTo>
                  <a:lnTo>
                    <a:pt x="73141" y="54811"/>
                  </a:lnTo>
                  <a:lnTo>
                    <a:pt x="75926" y="60366"/>
                  </a:lnTo>
                  <a:lnTo>
                    <a:pt x="76106" y="60898"/>
                  </a:lnTo>
                  <a:lnTo>
                    <a:pt x="80730" y="66343"/>
                  </a:lnTo>
                  <a:close/>
                  <a:moveTo>
                    <a:pt x="29142" y="65154"/>
                  </a:moveTo>
                  <a:lnTo>
                    <a:pt x="29181" y="65701"/>
                  </a:lnTo>
                  <a:lnTo>
                    <a:pt x="27006" y="67211"/>
                  </a:lnTo>
                  <a:lnTo>
                    <a:pt x="28587" y="68291"/>
                  </a:lnTo>
                  <a:lnTo>
                    <a:pt x="30073" y="65944"/>
                  </a:lnTo>
                  <a:lnTo>
                    <a:pt x="31255" y="67853"/>
                  </a:lnTo>
                  <a:lnTo>
                    <a:pt x="31904" y="71420"/>
                  </a:lnTo>
                  <a:lnTo>
                    <a:pt x="31794" y="72046"/>
                  </a:lnTo>
                  <a:lnTo>
                    <a:pt x="31904" y="72578"/>
                  </a:lnTo>
                  <a:lnTo>
                    <a:pt x="32131" y="73259"/>
                  </a:lnTo>
                  <a:lnTo>
                    <a:pt x="32185" y="74245"/>
                  </a:lnTo>
                  <a:lnTo>
                    <a:pt x="30981" y="77350"/>
                  </a:lnTo>
                  <a:lnTo>
                    <a:pt x="26647" y="77030"/>
                  </a:lnTo>
                  <a:lnTo>
                    <a:pt x="26545" y="74409"/>
                  </a:lnTo>
                  <a:lnTo>
                    <a:pt x="25872" y="73900"/>
                  </a:lnTo>
                  <a:lnTo>
                    <a:pt x="24863" y="70153"/>
                  </a:lnTo>
                  <a:lnTo>
                    <a:pt x="23509" y="68948"/>
                  </a:lnTo>
                  <a:lnTo>
                    <a:pt x="21624" y="65866"/>
                  </a:lnTo>
                  <a:lnTo>
                    <a:pt x="22719" y="65068"/>
                  </a:lnTo>
                  <a:lnTo>
                    <a:pt x="24182" y="65334"/>
                  </a:lnTo>
                  <a:lnTo>
                    <a:pt x="24933" y="64958"/>
                  </a:lnTo>
                  <a:lnTo>
                    <a:pt x="26959" y="64661"/>
                  </a:lnTo>
                  <a:lnTo>
                    <a:pt x="28188" y="64238"/>
                  </a:lnTo>
                  <a:lnTo>
                    <a:pt x="29142" y="65154"/>
                  </a:lnTo>
                  <a:close/>
                  <a:moveTo>
                    <a:pt x="100023" y="69496"/>
                  </a:moveTo>
                  <a:lnTo>
                    <a:pt x="98278" y="72085"/>
                  </a:lnTo>
                  <a:lnTo>
                    <a:pt x="97347" y="71866"/>
                  </a:lnTo>
                  <a:lnTo>
                    <a:pt x="97871" y="68604"/>
                  </a:lnTo>
                  <a:lnTo>
                    <a:pt x="99076" y="68087"/>
                  </a:lnTo>
                  <a:lnTo>
                    <a:pt x="99553" y="68119"/>
                  </a:lnTo>
                  <a:lnTo>
                    <a:pt x="100023" y="69496"/>
                  </a:lnTo>
                  <a:close/>
                  <a:moveTo>
                    <a:pt x="72907" y="84235"/>
                  </a:moveTo>
                  <a:lnTo>
                    <a:pt x="71991" y="84376"/>
                  </a:lnTo>
                  <a:lnTo>
                    <a:pt x="70356" y="83742"/>
                  </a:lnTo>
                  <a:lnTo>
                    <a:pt x="66515" y="80848"/>
                  </a:lnTo>
                  <a:lnTo>
                    <a:pt x="64731" y="80597"/>
                  </a:lnTo>
                  <a:lnTo>
                    <a:pt x="65318" y="78962"/>
                  </a:lnTo>
                  <a:lnTo>
                    <a:pt x="66679" y="79533"/>
                  </a:lnTo>
                  <a:lnTo>
                    <a:pt x="69777" y="82029"/>
                  </a:lnTo>
                  <a:lnTo>
                    <a:pt x="70943" y="83281"/>
                  </a:lnTo>
                  <a:lnTo>
                    <a:pt x="72907" y="84235"/>
                  </a:lnTo>
                  <a:close/>
                  <a:moveTo>
                    <a:pt x="91002" y="97433"/>
                  </a:moveTo>
                  <a:lnTo>
                    <a:pt x="90861" y="98043"/>
                  </a:lnTo>
                  <a:lnTo>
                    <a:pt x="88092" y="93310"/>
                  </a:lnTo>
                  <a:lnTo>
                    <a:pt x="84603" y="92160"/>
                  </a:lnTo>
                  <a:lnTo>
                    <a:pt x="82600" y="91018"/>
                  </a:lnTo>
                  <a:lnTo>
                    <a:pt x="83014" y="90369"/>
                  </a:lnTo>
                  <a:lnTo>
                    <a:pt x="84407" y="90087"/>
                  </a:lnTo>
                  <a:lnTo>
                    <a:pt x="84642" y="88585"/>
                  </a:lnTo>
                  <a:lnTo>
                    <a:pt x="84047" y="86958"/>
                  </a:lnTo>
                  <a:lnTo>
                    <a:pt x="82209" y="83672"/>
                  </a:lnTo>
                  <a:lnTo>
                    <a:pt x="81176" y="81442"/>
                  </a:lnTo>
                  <a:lnTo>
                    <a:pt x="80699" y="80926"/>
                  </a:lnTo>
                  <a:lnTo>
                    <a:pt x="80558" y="79056"/>
                  </a:lnTo>
                  <a:lnTo>
                    <a:pt x="82741" y="81958"/>
                  </a:lnTo>
                  <a:lnTo>
                    <a:pt x="83648" y="84532"/>
                  </a:lnTo>
                  <a:lnTo>
                    <a:pt x="85111" y="87051"/>
                  </a:lnTo>
                  <a:lnTo>
                    <a:pt x="86089" y="91386"/>
                  </a:lnTo>
                  <a:lnTo>
                    <a:pt x="88882" y="92857"/>
                  </a:lnTo>
                  <a:lnTo>
                    <a:pt x="90893" y="94953"/>
                  </a:lnTo>
                  <a:lnTo>
                    <a:pt x="91002" y="97433"/>
                  </a:lnTo>
                  <a:close/>
                  <a:moveTo>
                    <a:pt x="108190" y="101478"/>
                  </a:moveTo>
                  <a:lnTo>
                    <a:pt x="108691" y="101900"/>
                  </a:lnTo>
                  <a:lnTo>
                    <a:pt x="107290" y="102855"/>
                  </a:lnTo>
                  <a:lnTo>
                    <a:pt x="104138" y="101681"/>
                  </a:lnTo>
                  <a:lnTo>
                    <a:pt x="103426" y="101767"/>
                  </a:lnTo>
                  <a:lnTo>
                    <a:pt x="102800" y="100516"/>
                  </a:lnTo>
                  <a:lnTo>
                    <a:pt x="102557" y="99592"/>
                  </a:lnTo>
                  <a:lnTo>
                    <a:pt x="102714" y="98740"/>
                  </a:lnTo>
                  <a:lnTo>
                    <a:pt x="104591" y="99397"/>
                  </a:lnTo>
                  <a:lnTo>
                    <a:pt x="105601" y="100625"/>
                  </a:lnTo>
                  <a:lnTo>
                    <a:pt x="108190" y="101478"/>
                  </a:lnTo>
                  <a:close/>
                  <a:moveTo>
                    <a:pt x="104912" y="113518"/>
                  </a:moveTo>
                  <a:lnTo>
                    <a:pt x="103371" y="114230"/>
                  </a:lnTo>
                  <a:lnTo>
                    <a:pt x="103715" y="113010"/>
                  </a:lnTo>
                  <a:lnTo>
                    <a:pt x="106665" y="110936"/>
                  </a:lnTo>
                  <a:lnTo>
                    <a:pt x="108300" y="109114"/>
                  </a:lnTo>
                  <a:lnTo>
                    <a:pt x="109231" y="108464"/>
                  </a:lnTo>
                  <a:lnTo>
                    <a:pt x="109559" y="107964"/>
                  </a:lnTo>
                  <a:lnTo>
                    <a:pt x="110858" y="107291"/>
                  </a:lnTo>
                  <a:lnTo>
                    <a:pt x="111507" y="106117"/>
                  </a:lnTo>
                  <a:lnTo>
                    <a:pt x="111327" y="105155"/>
                  </a:lnTo>
                  <a:lnTo>
                    <a:pt x="109974" y="103567"/>
                  </a:lnTo>
                  <a:lnTo>
                    <a:pt x="109990" y="102448"/>
                  </a:lnTo>
                  <a:lnTo>
                    <a:pt x="110459" y="101658"/>
                  </a:lnTo>
                  <a:lnTo>
                    <a:pt x="112743" y="101290"/>
                  </a:lnTo>
                  <a:lnTo>
                    <a:pt x="112141" y="102479"/>
                  </a:lnTo>
                  <a:lnTo>
                    <a:pt x="113041" y="105843"/>
                  </a:lnTo>
                  <a:lnTo>
                    <a:pt x="110005" y="110029"/>
                  </a:lnTo>
                  <a:lnTo>
                    <a:pt x="107408" y="111328"/>
                  </a:lnTo>
                  <a:lnTo>
                    <a:pt x="104912" y="113518"/>
                  </a:lnTo>
                  <a:close/>
                  <a:moveTo>
                    <a:pt x="130511" y="108441"/>
                  </a:moveTo>
                  <a:lnTo>
                    <a:pt x="131872" y="108777"/>
                  </a:lnTo>
                  <a:lnTo>
                    <a:pt x="132615" y="108754"/>
                  </a:lnTo>
                  <a:lnTo>
                    <a:pt x="135126" y="109458"/>
                  </a:lnTo>
                  <a:lnTo>
                    <a:pt x="136620" y="110436"/>
                  </a:lnTo>
                  <a:lnTo>
                    <a:pt x="136957" y="110835"/>
                  </a:lnTo>
                  <a:lnTo>
                    <a:pt x="136151" y="111703"/>
                  </a:lnTo>
                  <a:lnTo>
                    <a:pt x="133843" y="110060"/>
                  </a:lnTo>
                  <a:lnTo>
                    <a:pt x="131825" y="109849"/>
                  </a:lnTo>
                  <a:lnTo>
                    <a:pt x="128993" y="109888"/>
                  </a:lnTo>
                  <a:lnTo>
                    <a:pt x="127858" y="109575"/>
                  </a:lnTo>
                  <a:lnTo>
                    <a:pt x="128617" y="107807"/>
                  </a:lnTo>
                  <a:lnTo>
                    <a:pt x="130511" y="108441"/>
                  </a:lnTo>
                  <a:close/>
                  <a:moveTo>
                    <a:pt x="133256" y="130151"/>
                  </a:moveTo>
                  <a:lnTo>
                    <a:pt x="130331" y="131301"/>
                  </a:lnTo>
                  <a:lnTo>
                    <a:pt x="130033" y="129947"/>
                  </a:lnTo>
                  <a:lnTo>
                    <a:pt x="131527" y="128860"/>
                  </a:lnTo>
                  <a:lnTo>
                    <a:pt x="133256" y="130151"/>
                  </a:lnTo>
                  <a:close/>
                  <a:moveTo>
                    <a:pt x="130816" y="137520"/>
                  </a:moveTo>
                  <a:lnTo>
                    <a:pt x="130119" y="139234"/>
                  </a:lnTo>
                  <a:lnTo>
                    <a:pt x="127796" y="142504"/>
                  </a:lnTo>
                  <a:lnTo>
                    <a:pt x="122609" y="143325"/>
                  </a:lnTo>
                  <a:lnTo>
                    <a:pt x="116898" y="143482"/>
                  </a:lnTo>
                  <a:lnTo>
                    <a:pt x="116460" y="142590"/>
                  </a:lnTo>
                  <a:lnTo>
                    <a:pt x="116334" y="141808"/>
                  </a:lnTo>
                  <a:lnTo>
                    <a:pt x="116749" y="140580"/>
                  </a:lnTo>
                  <a:lnTo>
                    <a:pt x="116710" y="140094"/>
                  </a:lnTo>
                  <a:lnTo>
                    <a:pt x="116475" y="139602"/>
                  </a:lnTo>
                  <a:lnTo>
                    <a:pt x="118572" y="139077"/>
                  </a:lnTo>
                  <a:lnTo>
                    <a:pt x="119933" y="137560"/>
                  </a:lnTo>
                  <a:lnTo>
                    <a:pt x="122100" y="137301"/>
                  </a:lnTo>
                  <a:lnTo>
                    <a:pt x="124799" y="138373"/>
                  </a:lnTo>
                  <a:lnTo>
                    <a:pt x="126255" y="138412"/>
                  </a:lnTo>
                  <a:lnTo>
                    <a:pt x="128406" y="137239"/>
                  </a:lnTo>
                  <a:lnTo>
                    <a:pt x="130135" y="134696"/>
                  </a:lnTo>
                  <a:lnTo>
                    <a:pt x="131160" y="135025"/>
                  </a:lnTo>
                  <a:lnTo>
                    <a:pt x="130816" y="13752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E37B4E0-FEB6-7497-E8E5-3DC7EC8634DC}"/>
                </a:ext>
              </a:extLst>
            </p:cNvPr>
            <p:cNvSpPr>
              <a:spLocks/>
            </p:cNvSpPr>
            <p:nvPr/>
          </p:nvSpPr>
          <p:spPr>
            <a:xfrm>
              <a:off x="9199284" y="4004056"/>
              <a:ext cx="73438" cy="39641"/>
            </a:xfrm>
            <a:custGeom>
              <a:avLst/>
              <a:gdLst>
                <a:gd name="connsiteX0" fmla="*/ 63519 w 73438"/>
                <a:gd name="connsiteY0" fmla="*/ 13644 h 39641"/>
                <a:gd name="connsiteX1" fmla="*/ 63393 w 73438"/>
                <a:gd name="connsiteY1" fmla="*/ 14200 h 39641"/>
                <a:gd name="connsiteX2" fmla="*/ 62775 w 73438"/>
                <a:gd name="connsiteY2" fmla="*/ 15694 h 39641"/>
                <a:gd name="connsiteX3" fmla="*/ 62368 w 73438"/>
                <a:gd name="connsiteY3" fmla="*/ 17305 h 39641"/>
                <a:gd name="connsiteX4" fmla="*/ 62705 w 73438"/>
                <a:gd name="connsiteY4" fmla="*/ 18635 h 39641"/>
                <a:gd name="connsiteX5" fmla="*/ 64097 w 73438"/>
                <a:gd name="connsiteY5" fmla="*/ 20208 h 39641"/>
                <a:gd name="connsiteX6" fmla="*/ 65967 w 73438"/>
                <a:gd name="connsiteY6" fmla="*/ 21467 h 39641"/>
                <a:gd name="connsiteX7" fmla="*/ 68338 w 73438"/>
                <a:gd name="connsiteY7" fmla="*/ 21561 h 39641"/>
                <a:gd name="connsiteX8" fmla="*/ 70528 w 73438"/>
                <a:gd name="connsiteY8" fmla="*/ 21076 h 39641"/>
                <a:gd name="connsiteX9" fmla="*/ 71396 w 73438"/>
                <a:gd name="connsiteY9" fmla="*/ 21280 h 39641"/>
                <a:gd name="connsiteX10" fmla="*/ 72586 w 73438"/>
                <a:gd name="connsiteY10" fmla="*/ 23384 h 39641"/>
                <a:gd name="connsiteX11" fmla="*/ 73439 w 73438"/>
                <a:gd name="connsiteY11" fmla="*/ 25199 h 39641"/>
                <a:gd name="connsiteX12" fmla="*/ 72281 w 73438"/>
                <a:gd name="connsiteY12" fmla="*/ 27077 h 39641"/>
                <a:gd name="connsiteX13" fmla="*/ 71655 w 73438"/>
                <a:gd name="connsiteY13" fmla="*/ 28720 h 39641"/>
                <a:gd name="connsiteX14" fmla="*/ 71436 w 73438"/>
                <a:gd name="connsiteY14" fmla="*/ 29886 h 39641"/>
                <a:gd name="connsiteX15" fmla="*/ 71576 w 73438"/>
                <a:gd name="connsiteY15" fmla="*/ 30394 h 39641"/>
                <a:gd name="connsiteX16" fmla="*/ 72281 w 73438"/>
                <a:gd name="connsiteY16" fmla="*/ 31333 h 39641"/>
                <a:gd name="connsiteX17" fmla="*/ 73102 w 73438"/>
                <a:gd name="connsiteY17" fmla="*/ 32944 h 39641"/>
                <a:gd name="connsiteX18" fmla="*/ 73220 w 73438"/>
                <a:gd name="connsiteY18" fmla="*/ 34423 h 39641"/>
                <a:gd name="connsiteX19" fmla="*/ 72695 w 73438"/>
                <a:gd name="connsiteY19" fmla="*/ 35401 h 39641"/>
                <a:gd name="connsiteX20" fmla="*/ 71569 w 73438"/>
                <a:gd name="connsiteY20" fmla="*/ 35886 h 39641"/>
                <a:gd name="connsiteX21" fmla="*/ 70364 w 73438"/>
                <a:gd name="connsiteY21" fmla="*/ 35745 h 39641"/>
                <a:gd name="connsiteX22" fmla="*/ 69370 w 73438"/>
                <a:gd name="connsiteY22" fmla="*/ 35769 h 39641"/>
                <a:gd name="connsiteX23" fmla="*/ 68134 w 73438"/>
                <a:gd name="connsiteY23" fmla="*/ 35941 h 39641"/>
                <a:gd name="connsiteX24" fmla="*/ 66194 w 73438"/>
                <a:gd name="connsiteY24" fmla="*/ 36481 h 39641"/>
                <a:gd name="connsiteX25" fmla="*/ 64395 w 73438"/>
                <a:gd name="connsiteY25" fmla="*/ 37185 h 39641"/>
                <a:gd name="connsiteX26" fmla="*/ 61007 w 73438"/>
                <a:gd name="connsiteY26" fmla="*/ 37060 h 39641"/>
                <a:gd name="connsiteX27" fmla="*/ 59654 w 73438"/>
                <a:gd name="connsiteY27" fmla="*/ 35597 h 39641"/>
                <a:gd name="connsiteX28" fmla="*/ 59020 w 73438"/>
                <a:gd name="connsiteY28" fmla="*/ 35589 h 39641"/>
                <a:gd name="connsiteX29" fmla="*/ 55945 w 73438"/>
                <a:gd name="connsiteY29" fmla="*/ 37482 h 39641"/>
                <a:gd name="connsiteX30" fmla="*/ 52589 w 73438"/>
                <a:gd name="connsiteY30" fmla="*/ 37146 h 39641"/>
                <a:gd name="connsiteX31" fmla="*/ 46487 w 73438"/>
                <a:gd name="connsiteY31" fmla="*/ 37779 h 39641"/>
                <a:gd name="connsiteX32" fmla="*/ 43929 w 73438"/>
                <a:gd name="connsiteY32" fmla="*/ 37928 h 39641"/>
                <a:gd name="connsiteX33" fmla="*/ 41307 w 73438"/>
                <a:gd name="connsiteY33" fmla="*/ 37717 h 39641"/>
                <a:gd name="connsiteX34" fmla="*/ 39978 w 73438"/>
                <a:gd name="connsiteY34" fmla="*/ 37318 h 39641"/>
                <a:gd name="connsiteX35" fmla="*/ 37521 w 73438"/>
                <a:gd name="connsiteY35" fmla="*/ 35988 h 39641"/>
                <a:gd name="connsiteX36" fmla="*/ 35284 w 73438"/>
                <a:gd name="connsiteY36" fmla="*/ 35025 h 39641"/>
                <a:gd name="connsiteX37" fmla="*/ 33015 w 73438"/>
                <a:gd name="connsiteY37" fmla="*/ 35910 h 39641"/>
                <a:gd name="connsiteX38" fmla="*/ 32209 w 73438"/>
                <a:gd name="connsiteY38" fmla="*/ 36074 h 39641"/>
                <a:gd name="connsiteX39" fmla="*/ 30394 w 73438"/>
                <a:gd name="connsiteY39" fmla="*/ 38343 h 39641"/>
                <a:gd name="connsiteX40" fmla="*/ 26443 w 73438"/>
                <a:gd name="connsiteY40" fmla="*/ 39094 h 39641"/>
                <a:gd name="connsiteX41" fmla="*/ 22508 w 73438"/>
                <a:gd name="connsiteY41" fmla="*/ 39641 h 39641"/>
                <a:gd name="connsiteX42" fmla="*/ 21343 w 73438"/>
                <a:gd name="connsiteY42" fmla="*/ 39344 h 39641"/>
                <a:gd name="connsiteX43" fmla="*/ 19120 w 73438"/>
                <a:gd name="connsiteY43" fmla="*/ 39203 h 39641"/>
                <a:gd name="connsiteX44" fmla="*/ 19042 w 73438"/>
                <a:gd name="connsiteY44" fmla="*/ 38671 h 39641"/>
                <a:gd name="connsiteX45" fmla="*/ 19113 w 73438"/>
                <a:gd name="connsiteY45" fmla="*/ 38155 h 39641"/>
                <a:gd name="connsiteX46" fmla="*/ 18604 w 73438"/>
                <a:gd name="connsiteY46" fmla="*/ 37748 h 39641"/>
                <a:gd name="connsiteX47" fmla="*/ 17704 w 73438"/>
                <a:gd name="connsiteY47" fmla="*/ 37326 h 39641"/>
                <a:gd name="connsiteX48" fmla="*/ 16155 w 73438"/>
                <a:gd name="connsiteY48" fmla="*/ 37146 h 39641"/>
                <a:gd name="connsiteX49" fmla="*/ 14168 w 73438"/>
                <a:gd name="connsiteY49" fmla="*/ 36582 h 39641"/>
                <a:gd name="connsiteX50" fmla="*/ 13026 w 73438"/>
                <a:gd name="connsiteY50" fmla="*/ 36043 h 39641"/>
                <a:gd name="connsiteX51" fmla="*/ 8989 w 73438"/>
                <a:gd name="connsiteY51" fmla="*/ 36840 h 39641"/>
                <a:gd name="connsiteX52" fmla="*/ 6634 w 73438"/>
                <a:gd name="connsiteY52" fmla="*/ 35644 h 39641"/>
                <a:gd name="connsiteX53" fmla="*/ 3959 w 73438"/>
                <a:gd name="connsiteY53" fmla="*/ 33993 h 39641"/>
                <a:gd name="connsiteX54" fmla="*/ 2605 w 73438"/>
                <a:gd name="connsiteY54" fmla="*/ 33281 h 39641"/>
                <a:gd name="connsiteX55" fmla="*/ 2120 w 73438"/>
                <a:gd name="connsiteY55" fmla="*/ 30731 h 39641"/>
                <a:gd name="connsiteX56" fmla="*/ 1643 w 73438"/>
                <a:gd name="connsiteY56" fmla="*/ 29909 h 39641"/>
                <a:gd name="connsiteX57" fmla="*/ 587 w 73438"/>
                <a:gd name="connsiteY57" fmla="*/ 29041 h 39641"/>
                <a:gd name="connsiteX58" fmla="*/ 0 w 73438"/>
                <a:gd name="connsiteY58" fmla="*/ 28024 h 39641"/>
                <a:gd name="connsiteX59" fmla="*/ 477 w 73438"/>
                <a:gd name="connsiteY59" fmla="*/ 26983 h 39641"/>
                <a:gd name="connsiteX60" fmla="*/ 3137 w 73438"/>
                <a:gd name="connsiteY60" fmla="*/ 25035 h 39641"/>
                <a:gd name="connsiteX61" fmla="*/ 3348 w 73438"/>
                <a:gd name="connsiteY61" fmla="*/ 24573 h 39641"/>
                <a:gd name="connsiteX62" fmla="*/ 4585 w 73438"/>
                <a:gd name="connsiteY62" fmla="*/ 20943 h 39641"/>
                <a:gd name="connsiteX63" fmla="*/ 6298 w 73438"/>
                <a:gd name="connsiteY63" fmla="*/ 19613 h 39641"/>
                <a:gd name="connsiteX64" fmla="*/ 7988 w 73438"/>
                <a:gd name="connsiteY64" fmla="*/ 17775 h 39641"/>
                <a:gd name="connsiteX65" fmla="*/ 9263 w 73438"/>
                <a:gd name="connsiteY65" fmla="*/ 14849 h 39641"/>
                <a:gd name="connsiteX66" fmla="*/ 11719 w 73438"/>
                <a:gd name="connsiteY66" fmla="*/ 11837 h 39641"/>
                <a:gd name="connsiteX67" fmla="*/ 14426 w 73438"/>
                <a:gd name="connsiteY67" fmla="*/ 8746 h 39641"/>
                <a:gd name="connsiteX68" fmla="*/ 16288 w 73438"/>
                <a:gd name="connsiteY68" fmla="*/ 6227 h 39641"/>
                <a:gd name="connsiteX69" fmla="*/ 17517 w 73438"/>
                <a:gd name="connsiteY69" fmla="*/ 5054 h 39641"/>
                <a:gd name="connsiteX70" fmla="*/ 20067 w 73438"/>
                <a:gd name="connsiteY70" fmla="*/ 3794 h 39641"/>
                <a:gd name="connsiteX71" fmla="*/ 22195 w 73438"/>
                <a:gd name="connsiteY71" fmla="*/ 3051 h 39641"/>
                <a:gd name="connsiteX72" fmla="*/ 23674 w 73438"/>
                <a:gd name="connsiteY72" fmla="*/ 1369 h 39641"/>
                <a:gd name="connsiteX73" fmla="*/ 25450 w 73438"/>
                <a:gd name="connsiteY73" fmla="*/ 422 h 39641"/>
                <a:gd name="connsiteX74" fmla="*/ 27273 w 73438"/>
                <a:gd name="connsiteY74" fmla="*/ 0 h 39641"/>
                <a:gd name="connsiteX75" fmla="*/ 29987 w 73438"/>
                <a:gd name="connsiteY75" fmla="*/ 235 h 39641"/>
                <a:gd name="connsiteX76" fmla="*/ 32538 w 73438"/>
                <a:gd name="connsiteY76" fmla="*/ 829 h 39641"/>
                <a:gd name="connsiteX77" fmla="*/ 35338 w 73438"/>
                <a:gd name="connsiteY77" fmla="*/ 1674 h 39641"/>
                <a:gd name="connsiteX78" fmla="*/ 35659 w 73438"/>
                <a:gd name="connsiteY78" fmla="*/ 2355 h 39641"/>
                <a:gd name="connsiteX79" fmla="*/ 35417 w 73438"/>
                <a:gd name="connsiteY79" fmla="*/ 3544 h 39641"/>
                <a:gd name="connsiteX80" fmla="*/ 35018 w 73438"/>
                <a:gd name="connsiteY80" fmla="*/ 4765 h 39641"/>
                <a:gd name="connsiteX81" fmla="*/ 35010 w 73438"/>
                <a:gd name="connsiteY81" fmla="*/ 5382 h 39641"/>
                <a:gd name="connsiteX82" fmla="*/ 35432 w 73438"/>
                <a:gd name="connsiteY82" fmla="*/ 5727 h 39641"/>
                <a:gd name="connsiteX83" fmla="*/ 38170 w 73438"/>
                <a:gd name="connsiteY83" fmla="*/ 5961 h 39641"/>
                <a:gd name="connsiteX84" fmla="*/ 41527 w 73438"/>
                <a:gd name="connsiteY84" fmla="*/ 5774 h 39641"/>
                <a:gd name="connsiteX85" fmla="*/ 43404 w 73438"/>
                <a:gd name="connsiteY85" fmla="*/ 5938 h 39641"/>
                <a:gd name="connsiteX86" fmla="*/ 47598 w 73438"/>
                <a:gd name="connsiteY86" fmla="*/ 7057 h 39641"/>
                <a:gd name="connsiteX87" fmla="*/ 48818 w 73438"/>
                <a:gd name="connsiteY87" fmla="*/ 7847 h 39641"/>
                <a:gd name="connsiteX88" fmla="*/ 50101 w 73438"/>
                <a:gd name="connsiteY88" fmla="*/ 8449 h 39641"/>
                <a:gd name="connsiteX89" fmla="*/ 51361 w 73438"/>
                <a:gd name="connsiteY89" fmla="*/ 8347 h 39641"/>
                <a:gd name="connsiteX90" fmla="*/ 52941 w 73438"/>
                <a:gd name="connsiteY90" fmla="*/ 7049 h 39641"/>
                <a:gd name="connsiteX91" fmla="*/ 54607 w 73438"/>
                <a:gd name="connsiteY91" fmla="*/ 5954 h 39641"/>
                <a:gd name="connsiteX92" fmla="*/ 55640 w 73438"/>
                <a:gd name="connsiteY92" fmla="*/ 5774 h 39641"/>
                <a:gd name="connsiteX93" fmla="*/ 56383 w 73438"/>
                <a:gd name="connsiteY93" fmla="*/ 6126 h 39641"/>
                <a:gd name="connsiteX94" fmla="*/ 57714 w 73438"/>
                <a:gd name="connsiteY94" fmla="*/ 7174 h 39641"/>
                <a:gd name="connsiteX95" fmla="*/ 60483 w 73438"/>
                <a:gd name="connsiteY95" fmla="*/ 8160 h 39641"/>
                <a:gd name="connsiteX96" fmla="*/ 62939 w 73438"/>
                <a:gd name="connsiteY96" fmla="*/ 8903 h 39641"/>
                <a:gd name="connsiteX97" fmla="*/ 63745 w 73438"/>
                <a:gd name="connsiteY97" fmla="*/ 9607 h 39641"/>
                <a:gd name="connsiteX98" fmla="*/ 63464 w 73438"/>
                <a:gd name="connsiteY98" fmla="*/ 12635 h 39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73438" h="39641">
                  <a:moveTo>
                    <a:pt x="63519" y="13644"/>
                  </a:moveTo>
                  <a:lnTo>
                    <a:pt x="63393" y="14200"/>
                  </a:lnTo>
                  <a:lnTo>
                    <a:pt x="62775" y="15694"/>
                  </a:lnTo>
                  <a:lnTo>
                    <a:pt x="62368" y="17305"/>
                  </a:lnTo>
                  <a:lnTo>
                    <a:pt x="62705" y="18635"/>
                  </a:lnTo>
                  <a:lnTo>
                    <a:pt x="64097" y="20208"/>
                  </a:lnTo>
                  <a:lnTo>
                    <a:pt x="65967" y="21467"/>
                  </a:lnTo>
                  <a:lnTo>
                    <a:pt x="68338" y="21561"/>
                  </a:lnTo>
                  <a:lnTo>
                    <a:pt x="70528" y="21076"/>
                  </a:lnTo>
                  <a:lnTo>
                    <a:pt x="71396" y="21280"/>
                  </a:lnTo>
                  <a:lnTo>
                    <a:pt x="72586" y="23384"/>
                  </a:lnTo>
                  <a:lnTo>
                    <a:pt x="73439" y="25199"/>
                  </a:lnTo>
                  <a:lnTo>
                    <a:pt x="72281" y="27077"/>
                  </a:lnTo>
                  <a:lnTo>
                    <a:pt x="71655" y="28720"/>
                  </a:lnTo>
                  <a:lnTo>
                    <a:pt x="71436" y="29886"/>
                  </a:lnTo>
                  <a:lnTo>
                    <a:pt x="71576" y="30394"/>
                  </a:lnTo>
                  <a:lnTo>
                    <a:pt x="72281" y="31333"/>
                  </a:lnTo>
                  <a:lnTo>
                    <a:pt x="73102" y="32944"/>
                  </a:lnTo>
                  <a:lnTo>
                    <a:pt x="73220" y="34423"/>
                  </a:lnTo>
                  <a:lnTo>
                    <a:pt x="72695" y="35401"/>
                  </a:lnTo>
                  <a:lnTo>
                    <a:pt x="71569" y="35886"/>
                  </a:lnTo>
                  <a:lnTo>
                    <a:pt x="70364" y="35745"/>
                  </a:lnTo>
                  <a:lnTo>
                    <a:pt x="69370" y="35769"/>
                  </a:lnTo>
                  <a:lnTo>
                    <a:pt x="68134" y="35941"/>
                  </a:lnTo>
                  <a:lnTo>
                    <a:pt x="66194" y="36481"/>
                  </a:lnTo>
                  <a:lnTo>
                    <a:pt x="64395" y="37185"/>
                  </a:lnTo>
                  <a:lnTo>
                    <a:pt x="61007" y="37060"/>
                  </a:lnTo>
                  <a:lnTo>
                    <a:pt x="59654" y="35597"/>
                  </a:lnTo>
                  <a:lnTo>
                    <a:pt x="59020" y="35589"/>
                  </a:lnTo>
                  <a:lnTo>
                    <a:pt x="55945" y="37482"/>
                  </a:lnTo>
                  <a:lnTo>
                    <a:pt x="52589" y="37146"/>
                  </a:lnTo>
                  <a:lnTo>
                    <a:pt x="46487" y="37779"/>
                  </a:lnTo>
                  <a:lnTo>
                    <a:pt x="43929" y="37928"/>
                  </a:lnTo>
                  <a:lnTo>
                    <a:pt x="41307" y="37717"/>
                  </a:lnTo>
                  <a:lnTo>
                    <a:pt x="39978" y="37318"/>
                  </a:lnTo>
                  <a:lnTo>
                    <a:pt x="37521" y="35988"/>
                  </a:lnTo>
                  <a:lnTo>
                    <a:pt x="35284" y="35025"/>
                  </a:lnTo>
                  <a:lnTo>
                    <a:pt x="33015" y="35910"/>
                  </a:lnTo>
                  <a:lnTo>
                    <a:pt x="32209" y="36074"/>
                  </a:lnTo>
                  <a:lnTo>
                    <a:pt x="30394" y="38343"/>
                  </a:lnTo>
                  <a:lnTo>
                    <a:pt x="26443" y="39094"/>
                  </a:lnTo>
                  <a:lnTo>
                    <a:pt x="22508" y="39641"/>
                  </a:lnTo>
                  <a:lnTo>
                    <a:pt x="21343" y="39344"/>
                  </a:lnTo>
                  <a:lnTo>
                    <a:pt x="19120" y="39203"/>
                  </a:lnTo>
                  <a:lnTo>
                    <a:pt x="19042" y="38671"/>
                  </a:lnTo>
                  <a:lnTo>
                    <a:pt x="19113" y="38155"/>
                  </a:lnTo>
                  <a:lnTo>
                    <a:pt x="18604" y="37748"/>
                  </a:lnTo>
                  <a:lnTo>
                    <a:pt x="17704" y="37326"/>
                  </a:lnTo>
                  <a:lnTo>
                    <a:pt x="16155" y="37146"/>
                  </a:lnTo>
                  <a:lnTo>
                    <a:pt x="14168" y="36582"/>
                  </a:lnTo>
                  <a:lnTo>
                    <a:pt x="13026" y="36043"/>
                  </a:lnTo>
                  <a:lnTo>
                    <a:pt x="8989" y="36840"/>
                  </a:lnTo>
                  <a:lnTo>
                    <a:pt x="6634" y="35644"/>
                  </a:lnTo>
                  <a:lnTo>
                    <a:pt x="3959" y="33993"/>
                  </a:lnTo>
                  <a:lnTo>
                    <a:pt x="2605" y="33281"/>
                  </a:lnTo>
                  <a:lnTo>
                    <a:pt x="2120" y="30731"/>
                  </a:lnTo>
                  <a:lnTo>
                    <a:pt x="1643" y="29909"/>
                  </a:lnTo>
                  <a:lnTo>
                    <a:pt x="587" y="29041"/>
                  </a:lnTo>
                  <a:lnTo>
                    <a:pt x="0" y="28024"/>
                  </a:lnTo>
                  <a:lnTo>
                    <a:pt x="477" y="26983"/>
                  </a:lnTo>
                  <a:lnTo>
                    <a:pt x="3137" y="25035"/>
                  </a:lnTo>
                  <a:lnTo>
                    <a:pt x="3348" y="24573"/>
                  </a:lnTo>
                  <a:lnTo>
                    <a:pt x="4585" y="20943"/>
                  </a:lnTo>
                  <a:lnTo>
                    <a:pt x="6298" y="19613"/>
                  </a:lnTo>
                  <a:lnTo>
                    <a:pt x="7988" y="17775"/>
                  </a:lnTo>
                  <a:lnTo>
                    <a:pt x="9263" y="14849"/>
                  </a:lnTo>
                  <a:lnTo>
                    <a:pt x="11719" y="11837"/>
                  </a:lnTo>
                  <a:lnTo>
                    <a:pt x="14426" y="8746"/>
                  </a:lnTo>
                  <a:lnTo>
                    <a:pt x="16288" y="6227"/>
                  </a:lnTo>
                  <a:lnTo>
                    <a:pt x="17517" y="5054"/>
                  </a:lnTo>
                  <a:lnTo>
                    <a:pt x="20067" y="3794"/>
                  </a:lnTo>
                  <a:lnTo>
                    <a:pt x="22195" y="3051"/>
                  </a:lnTo>
                  <a:lnTo>
                    <a:pt x="23674" y="1369"/>
                  </a:lnTo>
                  <a:lnTo>
                    <a:pt x="25450" y="422"/>
                  </a:lnTo>
                  <a:lnTo>
                    <a:pt x="27273" y="0"/>
                  </a:lnTo>
                  <a:lnTo>
                    <a:pt x="29987" y="235"/>
                  </a:lnTo>
                  <a:lnTo>
                    <a:pt x="32538" y="829"/>
                  </a:lnTo>
                  <a:lnTo>
                    <a:pt x="35338" y="1674"/>
                  </a:lnTo>
                  <a:lnTo>
                    <a:pt x="35659" y="2355"/>
                  </a:lnTo>
                  <a:lnTo>
                    <a:pt x="35417" y="3544"/>
                  </a:lnTo>
                  <a:lnTo>
                    <a:pt x="35018" y="4765"/>
                  </a:lnTo>
                  <a:lnTo>
                    <a:pt x="35010" y="5382"/>
                  </a:lnTo>
                  <a:lnTo>
                    <a:pt x="35432" y="5727"/>
                  </a:lnTo>
                  <a:lnTo>
                    <a:pt x="38170" y="5961"/>
                  </a:lnTo>
                  <a:lnTo>
                    <a:pt x="41527" y="5774"/>
                  </a:lnTo>
                  <a:lnTo>
                    <a:pt x="43404" y="5938"/>
                  </a:lnTo>
                  <a:lnTo>
                    <a:pt x="47598" y="7057"/>
                  </a:lnTo>
                  <a:lnTo>
                    <a:pt x="48818" y="7847"/>
                  </a:lnTo>
                  <a:lnTo>
                    <a:pt x="50101" y="8449"/>
                  </a:lnTo>
                  <a:lnTo>
                    <a:pt x="51361" y="8347"/>
                  </a:lnTo>
                  <a:lnTo>
                    <a:pt x="52941" y="7049"/>
                  </a:lnTo>
                  <a:lnTo>
                    <a:pt x="54607" y="5954"/>
                  </a:lnTo>
                  <a:lnTo>
                    <a:pt x="55640" y="5774"/>
                  </a:lnTo>
                  <a:lnTo>
                    <a:pt x="56383" y="6126"/>
                  </a:lnTo>
                  <a:lnTo>
                    <a:pt x="57714" y="7174"/>
                  </a:lnTo>
                  <a:lnTo>
                    <a:pt x="60483" y="8160"/>
                  </a:lnTo>
                  <a:lnTo>
                    <a:pt x="62939" y="8903"/>
                  </a:lnTo>
                  <a:lnTo>
                    <a:pt x="63745" y="9607"/>
                  </a:lnTo>
                  <a:lnTo>
                    <a:pt x="63464" y="1263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D4AAD103-63A9-27EE-DBD9-66E392B196C1}"/>
                </a:ext>
              </a:extLst>
            </p:cNvPr>
            <p:cNvSpPr>
              <a:spLocks/>
            </p:cNvSpPr>
            <p:nvPr/>
          </p:nvSpPr>
          <p:spPr>
            <a:xfrm>
              <a:off x="7324289" y="6070390"/>
              <a:ext cx="3113" cy="2988"/>
            </a:xfrm>
            <a:custGeom>
              <a:avLst/>
              <a:gdLst>
                <a:gd name="connsiteX0" fmla="*/ 2637 w 3113"/>
                <a:gd name="connsiteY0" fmla="*/ 2402 h 2988"/>
                <a:gd name="connsiteX1" fmla="*/ 2238 w 3113"/>
                <a:gd name="connsiteY1" fmla="*/ 2582 h 2988"/>
                <a:gd name="connsiteX2" fmla="*/ 1244 w 3113"/>
                <a:gd name="connsiteY2" fmla="*/ 2574 h 2988"/>
                <a:gd name="connsiteX3" fmla="*/ 907 w 3113"/>
                <a:gd name="connsiteY3" fmla="*/ 2621 h 2988"/>
                <a:gd name="connsiteX4" fmla="*/ 415 w 3113"/>
                <a:gd name="connsiteY4" fmla="*/ 2989 h 2988"/>
                <a:gd name="connsiteX5" fmla="*/ 258 w 3113"/>
                <a:gd name="connsiteY5" fmla="*/ 2832 h 2988"/>
                <a:gd name="connsiteX6" fmla="*/ 78 w 3113"/>
                <a:gd name="connsiteY6" fmla="*/ 2551 h 2988"/>
                <a:gd name="connsiteX7" fmla="*/ 0 w 3113"/>
                <a:gd name="connsiteY7" fmla="*/ 1815 h 2988"/>
                <a:gd name="connsiteX8" fmla="*/ 219 w 3113"/>
                <a:gd name="connsiteY8" fmla="*/ 994 h 2988"/>
                <a:gd name="connsiteX9" fmla="*/ 540 w 3113"/>
                <a:gd name="connsiteY9" fmla="*/ 610 h 2988"/>
                <a:gd name="connsiteX10" fmla="*/ 1103 w 3113"/>
                <a:gd name="connsiteY10" fmla="*/ 274 h 2988"/>
                <a:gd name="connsiteX11" fmla="*/ 1557 w 3113"/>
                <a:gd name="connsiteY11" fmla="*/ 78 h 2988"/>
                <a:gd name="connsiteX12" fmla="*/ 1995 w 3113"/>
                <a:gd name="connsiteY12" fmla="*/ 0 h 2988"/>
                <a:gd name="connsiteX13" fmla="*/ 2230 w 3113"/>
                <a:gd name="connsiteY13" fmla="*/ 24 h 2988"/>
                <a:gd name="connsiteX14" fmla="*/ 3051 w 3113"/>
                <a:gd name="connsiteY14" fmla="*/ 626 h 2988"/>
                <a:gd name="connsiteX15" fmla="*/ 3114 w 3113"/>
                <a:gd name="connsiteY15" fmla="*/ 1056 h 2988"/>
                <a:gd name="connsiteX16" fmla="*/ 2988 w 3113"/>
                <a:gd name="connsiteY16" fmla="*/ 1588 h 2988"/>
                <a:gd name="connsiteX17" fmla="*/ 2855 w 3113"/>
                <a:gd name="connsiteY17" fmla="*/ 1972 h 2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113" h="2988">
                  <a:moveTo>
                    <a:pt x="2637" y="2402"/>
                  </a:moveTo>
                  <a:lnTo>
                    <a:pt x="2238" y="2582"/>
                  </a:lnTo>
                  <a:lnTo>
                    <a:pt x="1244" y="2574"/>
                  </a:lnTo>
                  <a:lnTo>
                    <a:pt x="907" y="2621"/>
                  </a:lnTo>
                  <a:lnTo>
                    <a:pt x="415" y="2989"/>
                  </a:lnTo>
                  <a:lnTo>
                    <a:pt x="258" y="2832"/>
                  </a:lnTo>
                  <a:lnTo>
                    <a:pt x="78" y="2551"/>
                  </a:lnTo>
                  <a:lnTo>
                    <a:pt x="0" y="1815"/>
                  </a:lnTo>
                  <a:lnTo>
                    <a:pt x="219" y="994"/>
                  </a:lnTo>
                  <a:lnTo>
                    <a:pt x="540" y="610"/>
                  </a:lnTo>
                  <a:lnTo>
                    <a:pt x="1103" y="274"/>
                  </a:lnTo>
                  <a:lnTo>
                    <a:pt x="1557" y="78"/>
                  </a:lnTo>
                  <a:lnTo>
                    <a:pt x="1995" y="0"/>
                  </a:lnTo>
                  <a:lnTo>
                    <a:pt x="2230" y="24"/>
                  </a:lnTo>
                  <a:lnTo>
                    <a:pt x="3051" y="626"/>
                  </a:lnTo>
                  <a:lnTo>
                    <a:pt x="3114" y="1056"/>
                  </a:lnTo>
                  <a:lnTo>
                    <a:pt x="2988" y="1588"/>
                  </a:lnTo>
                  <a:lnTo>
                    <a:pt x="2855" y="197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0DE3142A-3991-C01C-D062-61F1B2137998}"/>
                </a:ext>
              </a:extLst>
            </p:cNvPr>
            <p:cNvSpPr>
              <a:spLocks/>
            </p:cNvSpPr>
            <p:nvPr/>
          </p:nvSpPr>
          <p:spPr>
            <a:xfrm>
              <a:off x="7689533" y="5043040"/>
              <a:ext cx="206108" cy="214260"/>
            </a:xfrm>
            <a:custGeom>
              <a:avLst/>
              <a:gdLst>
                <a:gd name="connsiteX0" fmla="*/ 115959 w 206108"/>
                <a:gd name="connsiteY0" fmla="*/ 141 h 214260"/>
                <a:gd name="connsiteX1" fmla="*/ 115529 w 206108"/>
                <a:gd name="connsiteY1" fmla="*/ 1275 h 214260"/>
                <a:gd name="connsiteX2" fmla="*/ 115192 w 206108"/>
                <a:gd name="connsiteY2" fmla="*/ 2926 h 214260"/>
                <a:gd name="connsiteX3" fmla="*/ 115599 w 206108"/>
                <a:gd name="connsiteY3" fmla="*/ 4162 h 214260"/>
                <a:gd name="connsiteX4" fmla="*/ 116475 w 206108"/>
                <a:gd name="connsiteY4" fmla="*/ 5820 h 214260"/>
                <a:gd name="connsiteX5" fmla="*/ 117743 w 206108"/>
                <a:gd name="connsiteY5" fmla="*/ 7268 h 214260"/>
                <a:gd name="connsiteX6" fmla="*/ 118713 w 206108"/>
                <a:gd name="connsiteY6" fmla="*/ 8129 h 214260"/>
                <a:gd name="connsiteX7" fmla="*/ 119863 w 206108"/>
                <a:gd name="connsiteY7" fmla="*/ 10264 h 214260"/>
                <a:gd name="connsiteX8" fmla="*/ 121021 w 206108"/>
                <a:gd name="connsiteY8" fmla="*/ 12940 h 214260"/>
                <a:gd name="connsiteX9" fmla="*/ 122539 w 206108"/>
                <a:gd name="connsiteY9" fmla="*/ 15021 h 214260"/>
                <a:gd name="connsiteX10" fmla="*/ 126990 w 206108"/>
                <a:gd name="connsiteY10" fmla="*/ 19793 h 214260"/>
                <a:gd name="connsiteX11" fmla="*/ 127483 w 206108"/>
                <a:gd name="connsiteY11" fmla="*/ 21506 h 214260"/>
                <a:gd name="connsiteX12" fmla="*/ 128101 w 206108"/>
                <a:gd name="connsiteY12" fmla="*/ 23204 h 214260"/>
                <a:gd name="connsiteX13" fmla="*/ 130902 w 206108"/>
                <a:gd name="connsiteY13" fmla="*/ 26467 h 214260"/>
                <a:gd name="connsiteX14" fmla="*/ 131340 w 206108"/>
                <a:gd name="connsiteY14" fmla="*/ 27554 h 214260"/>
                <a:gd name="connsiteX15" fmla="*/ 131152 w 206108"/>
                <a:gd name="connsiteY15" fmla="*/ 29768 h 214260"/>
                <a:gd name="connsiteX16" fmla="*/ 134031 w 206108"/>
                <a:gd name="connsiteY16" fmla="*/ 36434 h 214260"/>
                <a:gd name="connsiteX17" fmla="*/ 135925 w 206108"/>
                <a:gd name="connsiteY17" fmla="*/ 40330 h 214260"/>
                <a:gd name="connsiteX18" fmla="*/ 137528 w 206108"/>
                <a:gd name="connsiteY18" fmla="*/ 41049 h 214260"/>
                <a:gd name="connsiteX19" fmla="*/ 142653 w 206108"/>
                <a:gd name="connsiteY19" fmla="*/ 45203 h 214260"/>
                <a:gd name="connsiteX20" fmla="*/ 147128 w 206108"/>
                <a:gd name="connsiteY20" fmla="*/ 48552 h 214260"/>
                <a:gd name="connsiteX21" fmla="*/ 152362 w 206108"/>
                <a:gd name="connsiteY21" fmla="*/ 50813 h 214260"/>
                <a:gd name="connsiteX22" fmla="*/ 156203 w 206108"/>
                <a:gd name="connsiteY22" fmla="*/ 52300 h 214260"/>
                <a:gd name="connsiteX23" fmla="*/ 158104 w 206108"/>
                <a:gd name="connsiteY23" fmla="*/ 53387 h 214260"/>
                <a:gd name="connsiteX24" fmla="*/ 159059 w 206108"/>
                <a:gd name="connsiteY24" fmla="*/ 54427 h 214260"/>
                <a:gd name="connsiteX25" fmla="*/ 159825 w 206108"/>
                <a:gd name="connsiteY25" fmla="*/ 56430 h 214260"/>
                <a:gd name="connsiteX26" fmla="*/ 160224 w 206108"/>
                <a:gd name="connsiteY26" fmla="*/ 59920 h 214260"/>
                <a:gd name="connsiteX27" fmla="*/ 160357 w 206108"/>
                <a:gd name="connsiteY27" fmla="*/ 62173 h 214260"/>
                <a:gd name="connsiteX28" fmla="*/ 164488 w 206108"/>
                <a:gd name="connsiteY28" fmla="*/ 62087 h 214260"/>
                <a:gd name="connsiteX29" fmla="*/ 167907 w 206108"/>
                <a:gd name="connsiteY29" fmla="*/ 62290 h 214260"/>
                <a:gd name="connsiteX30" fmla="*/ 169104 w 206108"/>
                <a:gd name="connsiteY30" fmla="*/ 62744 h 214260"/>
                <a:gd name="connsiteX31" fmla="*/ 169549 w 206108"/>
                <a:gd name="connsiteY31" fmla="*/ 63385 h 214260"/>
                <a:gd name="connsiteX32" fmla="*/ 169448 w 206108"/>
                <a:gd name="connsiteY32" fmla="*/ 64872 h 214260"/>
                <a:gd name="connsiteX33" fmla="*/ 169495 w 206108"/>
                <a:gd name="connsiteY33" fmla="*/ 67094 h 214260"/>
                <a:gd name="connsiteX34" fmla="*/ 169651 w 206108"/>
                <a:gd name="connsiteY34" fmla="*/ 68885 h 214260"/>
                <a:gd name="connsiteX35" fmla="*/ 169299 w 206108"/>
                <a:gd name="connsiteY35" fmla="*/ 70794 h 214260"/>
                <a:gd name="connsiteX36" fmla="*/ 169057 w 206108"/>
                <a:gd name="connsiteY36" fmla="*/ 73047 h 214260"/>
                <a:gd name="connsiteX37" fmla="*/ 168892 w 206108"/>
                <a:gd name="connsiteY37" fmla="*/ 75848 h 214260"/>
                <a:gd name="connsiteX38" fmla="*/ 169417 w 206108"/>
                <a:gd name="connsiteY38" fmla="*/ 76936 h 214260"/>
                <a:gd name="connsiteX39" fmla="*/ 172726 w 206108"/>
                <a:gd name="connsiteY39" fmla="*/ 80464 h 214260"/>
                <a:gd name="connsiteX40" fmla="*/ 174111 w 206108"/>
                <a:gd name="connsiteY40" fmla="*/ 82748 h 214260"/>
                <a:gd name="connsiteX41" fmla="*/ 175589 w 206108"/>
                <a:gd name="connsiteY41" fmla="*/ 86214 h 214260"/>
                <a:gd name="connsiteX42" fmla="*/ 176450 w 206108"/>
                <a:gd name="connsiteY42" fmla="*/ 87325 h 214260"/>
                <a:gd name="connsiteX43" fmla="*/ 177146 w 206108"/>
                <a:gd name="connsiteY43" fmla="*/ 87771 h 214260"/>
                <a:gd name="connsiteX44" fmla="*/ 180135 w 206108"/>
                <a:gd name="connsiteY44" fmla="*/ 88146 h 214260"/>
                <a:gd name="connsiteX45" fmla="*/ 187825 w 206108"/>
                <a:gd name="connsiteY45" fmla="*/ 89602 h 214260"/>
                <a:gd name="connsiteX46" fmla="*/ 192566 w 206108"/>
                <a:gd name="connsiteY46" fmla="*/ 90932 h 214260"/>
                <a:gd name="connsiteX47" fmla="*/ 196329 w 206108"/>
                <a:gd name="connsiteY47" fmla="*/ 92301 h 214260"/>
                <a:gd name="connsiteX48" fmla="*/ 197902 w 206108"/>
                <a:gd name="connsiteY48" fmla="*/ 92661 h 214260"/>
                <a:gd name="connsiteX49" fmla="*/ 198661 w 206108"/>
                <a:gd name="connsiteY49" fmla="*/ 93028 h 214260"/>
                <a:gd name="connsiteX50" fmla="*/ 198919 w 206108"/>
                <a:gd name="connsiteY50" fmla="*/ 93365 h 214260"/>
                <a:gd name="connsiteX51" fmla="*/ 198449 w 206108"/>
                <a:gd name="connsiteY51" fmla="*/ 96385 h 214260"/>
                <a:gd name="connsiteX52" fmla="*/ 198614 w 206108"/>
                <a:gd name="connsiteY52" fmla="*/ 97363 h 214260"/>
                <a:gd name="connsiteX53" fmla="*/ 199036 w 206108"/>
                <a:gd name="connsiteY53" fmla="*/ 98239 h 214260"/>
                <a:gd name="connsiteX54" fmla="*/ 199678 w 206108"/>
                <a:gd name="connsiteY54" fmla="*/ 98927 h 214260"/>
                <a:gd name="connsiteX55" fmla="*/ 200452 w 206108"/>
                <a:gd name="connsiteY55" fmla="*/ 99350 h 214260"/>
                <a:gd name="connsiteX56" fmla="*/ 203308 w 206108"/>
                <a:gd name="connsiteY56" fmla="*/ 99678 h 214260"/>
                <a:gd name="connsiteX57" fmla="*/ 205029 w 206108"/>
                <a:gd name="connsiteY57" fmla="*/ 101517 h 214260"/>
                <a:gd name="connsiteX58" fmla="*/ 206109 w 206108"/>
                <a:gd name="connsiteY58" fmla="*/ 102369 h 214260"/>
                <a:gd name="connsiteX59" fmla="*/ 200953 w 206108"/>
                <a:gd name="connsiteY59" fmla="*/ 102831 h 214260"/>
                <a:gd name="connsiteX60" fmla="*/ 198395 w 206108"/>
                <a:gd name="connsiteY60" fmla="*/ 104364 h 214260"/>
                <a:gd name="connsiteX61" fmla="*/ 196916 w 206108"/>
                <a:gd name="connsiteY61" fmla="*/ 107118 h 214260"/>
                <a:gd name="connsiteX62" fmla="*/ 194585 w 206108"/>
                <a:gd name="connsiteY62" fmla="*/ 109145 h 214260"/>
                <a:gd name="connsiteX63" fmla="*/ 191416 w 206108"/>
                <a:gd name="connsiteY63" fmla="*/ 110435 h 214260"/>
                <a:gd name="connsiteX64" fmla="*/ 188068 w 206108"/>
                <a:gd name="connsiteY64" fmla="*/ 111320 h 214260"/>
                <a:gd name="connsiteX65" fmla="*/ 184532 w 206108"/>
                <a:gd name="connsiteY65" fmla="*/ 111804 h 214260"/>
                <a:gd name="connsiteX66" fmla="*/ 180761 w 206108"/>
                <a:gd name="connsiteY66" fmla="*/ 114175 h 214260"/>
                <a:gd name="connsiteX67" fmla="*/ 176763 w 206108"/>
                <a:gd name="connsiteY67" fmla="*/ 118439 h 214260"/>
                <a:gd name="connsiteX68" fmla="*/ 174721 w 206108"/>
                <a:gd name="connsiteY68" fmla="*/ 121122 h 214260"/>
                <a:gd name="connsiteX69" fmla="*/ 174635 w 206108"/>
                <a:gd name="connsiteY69" fmla="*/ 122233 h 214260"/>
                <a:gd name="connsiteX70" fmla="*/ 173743 w 206108"/>
                <a:gd name="connsiteY70" fmla="*/ 123188 h 214260"/>
                <a:gd name="connsiteX71" fmla="*/ 172030 w 206108"/>
                <a:gd name="connsiteY71" fmla="*/ 123994 h 214260"/>
                <a:gd name="connsiteX72" fmla="*/ 171060 w 206108"/>
                <a:gd name="connsiteY72" fmla="*/ 124972 h 214260"/>
                <a:gd name="connsiteX73" fmla="*/ 170841 w 206108"/>
                <a:gd name="connsiteY73" fmla="*/ 126106 h 214260"/>
                <a:gd name="connsiteX74" fmla="*/ 169925 w 206108"/>
                <a:gd name="connsiteY74" fmla="*/ 126646 h 214260"/>
                <a:gd name="connsiteX75" fmla="*/ 168329 w 206108"/>
                <a:gd name="connsiteY75" fmla="*/ 126599 h 214260"/>
                <a:gd name="connsiteX76" fmla="*/ 167203 w 206108"/>
                <a:gd name="connsiteY76" fmla="*/ 127436 h 214260"/>
                <a:gd name="connsiteX77" fmla="*/ 166553 w 206108"/>
                <a:gd name="connsiteY77" fmla="*/ 129141 h 214260"/>
                <a:gd name="connsiteX78" fmla="*/ 165145 w 206108"/>
                <a:gd name="connsiteY78" fmla="*/ 130182 h 214260"/>
                <a:gd name="connsiteX79" fmla="*/ 162955 w 206108"/>
                <a:gd name="connsiteY79" fmla="*/ 130549 h 214260"/>
                <a:gd name="connsiteX80" fmla="*/ 161069 w 206108"/>
                <a:gd name="connsiteY80" fmla="*/ 131512 h 214260"/>
                <a:gd name="connsiteX81" fmla="*/ 159481 w 206108"/>
                <a:gd name="connsiteY81" fmla="*/ 133076 h 214260"/>
                <a:gd name="connsiteX82" fmla="*/ 158268 w 206108"/>
                <a:gd name="connsiteY82" fmla="*/ 133875 h 214260"/>
                <a:gd name="connsiteX83" fmla="*/ 157407 w 206108"/>
                <a:gd name="connsiteY83" fmla="*/ 133898 h 214260"/>
                <a:gd name="connsiteX84" fmla="*/ 156070 w 206108"/>
                <a:gd name="connsiteY84" fmla="*/ 135173 h 214260"/>
                <a:gd name="connsiteX85" fmla="*/ 153903 w 206108"/>
                <a:gd name="connsiteY85" fmla="*/ 138193 h 214260"/>
                <a:gd name="connsiteX86" fmla="*/ 153543 w 206108"/>
                <a:gd name="connsiteY86" fmla="*/ 139593 h 214260"/>
                <a:gd name="connsiteX87" fmla="*/ 150570 w 206108"/>
                <a:gd name="connsiteY87" fmla="*/ 151000 h 214260"/>
                <a:gd name="connsiteX88" fmla="*/ 148943 w 206108"/>
                <a:gd name="connsiteY88" fmla="*/ 152354 h 214260"/>
                <a:gd name="connsiteX89" fmla="*/ 145798 w 206108"/>
                <a:gd name="connsiteY89" fmla="*/ 154708 h 214260"/>
                <a:gd name="connsiteX90" fmla="*/ 143247 w 206108"/>
                <a:gd name="connsiteY90" fmla="*/ 157533 h 214260"/>
                <a:gd name="connsiteX91" fmla="*/ 142152 w 206108"/>
                <a:gd name="connsiteY91" fmla="*/ 159199 h 214260"/>
                <a:gd name="connsiteX92" fmla="*/ 140955 w 206108"/>
                <a:gd name="connsiteY92" fmla="*/ 159942 h 214260"/>
                <a:gd name="connsiteX93" fmla="*/ 135103 w 206108"/>
                <a:gd name="connsiteY93" fmla="*/ 161334 h 214260"/>
                <a:gd name="connsiteX94" fmla="*/ 132936 w 206108"/>
                <a:gd name="connsiteY94" fmla="*/ 162078 h 214260"/>
                <a:gd name="connsiteX95" fmla="*/ 130300 w 206108"/>
                <a:gd name="connsiteY95" fmla="*/ 163158 h 214260"/>
                <a:gd name="connsiteX96" fmla="*/ 129642 w 206108"/>
                <a:gd name="connsiteY96" fmla="*/ 164128 h 214260"/>
                <a:gd name="connsiteX97" fmla="*/ 128993 w 206108"/>
                <a:gd name="connsiteY97" fmla="*/ 167680 h 214260"/>
                <a:gd name="connsiteX98" fmla="*/ 127178 w 206108"/>
                <a:gd name="connsiteY98" fmla="*/ 172765 h 214260"/>
                <a:gd name="connsiteX99" fmla="*/ 125707 w 206108"/>
                <a:gd name="connsiteY99" fmla="*/ 176528 h 214260"/>
                <a:gd name="connsiteX100" fmla="*/ 124753 w 206108"/>
                <a:gd name="connsiteY100" fmla="*/ 179806 h 214260"/>
                <a:gd name="connsiteX101" fmla="*/ 123094 w 206108"/>
                <a:gd name="connsiteY101" fmla="*/ 183882 h 214260"/>
                <a:gd name="connsiteX102" fmla="*/ 121655 w 206108"/>
                <a:gd name="connsiteY102" fmla="*/ 185251 h 214260"/>
                <a:gd name="connsiteX103" fmla="*/ 120019 w 206108"/>
                <a:gd name="connsiteY103" fmla="*/ 186503 h 214260"/>
                <a:gd name="connsiteX104" fmla="*/ 117876 w 206108"/>
                <a:gd name="connsiteY104" fmla="*/ 187121 h 214260"/>
                <a:gd name="connsiteX105" fmla="*/ 114958 w 206108"/>
                <a:gd name="connsiteY105" fmla="*/ 187512 h 214260"/>
                <a:gd name="connsiteX106" fmla="*/ 112306 w 206108"/>
                <a:gd name="connsiteY106" fmla="*/ 187402 h 214260"/>
                <a:gd name="connsiteX107" fmla="*/ 110256 w 206108"/>
                <a:gd name="connsiteY107" fmla="*/ 187457 h 214260"/>
                <a:gd name="connsiteX108" fmla="*/ 107408 w 206108"/>
                <a:gd name="connsiteY108" fmla="*/ 188897 h 214260"/>
                <a:gd name="connsiteX109" fmla="*/ 104748 w 206108"/>
                <a:gd name="connsiteY109" fmla="*/ 188998 h 214260"/>
                <a:gd name="connsiteX110" fmla="*/ 100523 w 206108"/>
                <a:gd name="connsiteY110" fmla="*/ 188161 h 214260"/>
                <a:gd name="connsiteX111" fmla="*/ 97105 w 206108"/>
                <a:gd name="connsiteY111" fmla="*/ 187356 h 214260"/>
                <a:gd name="connsiteX112" fmla="*/ 95579 w 206108"/>
                <a:gd name="connsiteY112" fmla="*/ 187191 h 214260"/>
                <a:gd name="connsiteX113" fmla="*/ 92559 w 206108"/>
                <a:gd name="connsiteY113" fmla="*/ 184524 h 214260"/>
                <a:gd name="connsiteX114" fmla="*/ 90619 w 206108"/>
                <a:gd name="connsiteY114" fmla="*/ 184570 h 214260"/>
                <a:gd name="connsiteX115" fmla="*/ 87654 w 206108"/>
                <a:gd name="connsiteY115" fmla="*/ 184359 h 214260"/>
                <a:gd name="connsiteX116" fmla="*/ 85988 w 206108"/>
                <a:gd name="connsiteY116" fmla="*/ 183749 h 214260"/>
                <a:gd name="connsiteX117" fmla="*/ 84446 w 206108"/>
                <a:gd name="connsiteY117" fmla="*/ 182388 h 214260"/>
                <a:gd name="connsiteX118" fmla="*/ 81090 w 206108"/>
                <a:gd name="connsiteY118" fmla="*/ 179712 h 214260"/>
                <a:gd name="connsiteX119" fmla="*/ 77812 w 206108"/>
                <a:gd name="connsiteY119" fmla="*/ 177545 h 214260"/>
                <a:gd name="connsiteX120" fmla="*/ 74909 w 206108"/>
                <a:gd name="connsiteY120" fmla="*/ 176262 h 214260"/>
                <a:gd name="connsiteX121" fmla="*/ 72203 w 206108"/>
                <a:gd name="connsiteY121" fmla="*/ 175667 h 214260"/>
                <a:gd name="connsiteX122" fmla="*/ 69629 w 206108"/>
                <a:gd name="connsiteY122" fmla="*/ 176199 h 214260"/>
                <a:gd name="connsiteX123" fmla="*/ 67626 w 206108"/>
                <a:gd name="connsiteY123" fmla="*/ 176770 h 214260"/>
                <a:gd name="connsiteX124" fmla="*/ 66852 w 206108"/>
                <a:gd name="connsiteY124" fmla="*/ 177052 h 214260"/>
                <a:gd name="connsiteX125" fmla="*/ 65294 w 206108"/>
                <a:gd name="connsiteY125" fmla="*/ 178171 h 214260"/>
                <a:gd name="connsiteX126" fmla="*/ 63706 w 206108"/>
                <a:gd name="connsiteY126" fmla="*/ 180291 h 214260"/>
                <a:gd name="connsiteX127" fmla="*/ 62384 w 206108"/>
                <a:gd name="connsiteY127" fmla="*/ 183608 h 214260"/>
                <a:gd name="connsiteX128" fmla="*/ 61884 w 206108"/>
                <a:gd name="connsiteY128" fmla="*/ 185642 h 214260"/>
                <a:gd name="connsiteX129" fmla="*/ 60413 w 206108"/>
                <a:gd name="connsiteY129" fmla="*/ 189969 h 214260"/>
                <a:gd name="connsiteX130" fmla="*/ 58465 w 206108"/>
                <a:gd name="connsiteY130" fmla="*/ 195163 h 214260"/>
                <a:gd name="connsiteX131" fmla="*/ 57534 w 206108"/>
                <a:gd name="connsiteY131" fmla="*/ 196657 h 214260"/>
                <a:gd name="connsiteX132" fmla="*/ 56454 w 206108"/>
                <a:gd name="connsiteY132" fmla="*/ 197769 h 214260"/>
                <a:gd name="connsiteX133" fmla="*/ 54749 w 206108"/>
                <a:gd name="connsiteY133" fmla="*/ 198754 h 214260"/>
                <a:gd name="connsiteX134" fmla="*/ 49186 w 206108"/>
                <a:gd name="connsiteY134" fmla="*/ 202893 h 214260"/>
                <a:gd name="connsiteX135" fmla="*/ 46401 w 206108"/>
                <a:gd name="connsiteY135" fmla="*/ 207564 h 214260"/>
                <a:gd name="connsiteX136" fmla="*/ 44649 w 206108"/>
                <a:gd name="connsiteY136" fmla="*/ 208925 h 214260"/>
                <a:gd name="connsiteX137" fmla="*/ 42536 w 206108"/>
                <a:gd name="connsiteY137" fmla="*/ 209558 h 214260"/>
                <a:gd name="connsiteX138" fmla="*/ 40745 w 206108"/>
                <a:gd name="connsiteY138" fmla="*/ 209957 h 214260"/>
                <a:gd name="connsiteX139" fmla="*/ 39759 w 206108"/>
                <a:gd name="connsiteY139" fmla="*/ 210740 h 214260"/>
                <a:gd name="connsiteX140" fmla="*/ 38656 w 206108"/>
                <a:gd name="connsiteY140" fmla="*/ 213102 h 214260"/>
                <a:gd name="connsiteX141" fmla="*/ 37701 w 206108"/>
                <a:gd name="connsiteY141" fmla="*/ 213940 h 214260"/>
                <a:gd name="connsiteX142" fmla="*/ 36645 w 206108"/>
                <a:gd name="connsiteY142" fmla="*/ 214260 h 214260"/>
                <a:gd name="connsiteX143" fmla="*/ 33461 w 206108"/>
                <a:gd name="connsiteY143" fmla="*/ 213978 h 214260"/>
                <a:gd name="connsiteX144" fmla="*/ 32444 w 206108"/>
                <a:gd name="connsiteY144" fmla="*/ 213736 h 214260"/>
                <a:gd name="connsiteX145" fmla="*/ 24010 w 206108"/>
                <a:gd name="connsiteY145" fmla="*/ 214198 h 214260"/>
                <a:gd name="connsiteX146" fmla="*/ 21437 w 206108"/>
                <a:gd name="connsiteY146" fmla="*/ 213455 h 214260"/>
                <a:gd name="connsiteX147" fmla="*/ 19613 w 206108"/>
                <a:gd name="connsiteY147" fmla="*/ 213149 h 214260"/>
                <a:gd name="connsiteX148" fmla="*/ 16742 w 206108"/>
                <a:gd name="connsiteY148" fmla="*/ 214135 h 214260"/>
                <a:gd name="connsiteX149" fmla="*/ 15538 w 206108"/>
                <a:gd name="connsiteY149" fmla="*/ 213486 h 214260"/>
                <a:gd name="connsiteX150" fmla="*/ 14575 w 206108"/>
                <a:gd name="connsiteY150" fmla="*/ 211522 h 214260"/>
                <a:gd name="connsiteX151" fmla="*/ 14106 w 206108"/>
                <a:gd name="connsiteY151" fmla="*/ 207579 h 214260"/>
                <a:gd name="connsiteX152" fmla="*/ 14254 w 206108"/>
                <a:gd name="connsiteY152" fmla="*/ 204231 h 214260"/>
                <a:gd name="connsiteX153" fmla="*/ 15819 w 206108"/>
                <a:gd name="connsiteY153" fmla="*/ 201704 h 214260"/>
                <a:gd name="connsiteX154" fmla="*/ 17118 w 206108"/>
                <a:gd name="connsiteY154" fmla="*/ 199857 h 214260"/>
                <a:gd name="connsiteX155" fmla="*/ 18393 w 206108"/>
                <a:gd name="connsiteY155" fmla="*/ 197440 h 214260"/>
                <a:gd name="connsiteX156" fmla="*/ 18557 w 206108"/>
                <a:gd name="connsiteY156" fmla="*/ 196360 h 214260"/>
                <a:gd name="connsiteX157" fmla="*/ 18299 w 206108"/>
                <a:gd name="connsiteY157" fmla="*/ 195390 h 214260"/>
                <a:gd name="connsiteX158" fmla="*/ 18049 w 206108"/>
                <a:gd name="connsiteY158" fmla="*/ 193411 h 214260"/>
                <a:gd name="connsiteX159" fmla="*/ 17908 w 206108"/>
                <a:gd name="connsiteY159" fmla="*/ 191377 h 214260"/>
                <a:gd name="connsiteX160" fmla="*/ 16101 w 206108"/>
                <a:gd name="connsiteY160" fmla="*/ 186949 h 214260"/>
                <a:gd name="connsiteX161" fmla="*/ 13879 w 206108"/>
                <a:gd name="connsiteY161" fmla="*/ 181089 h 214260"/>
                <a:gd name="connsiteX162" fmla="*/ 10883 w 206108"/>
                <a:gd name="connsiteY162" fmla="*/ 174572 h 214260"/>
                <a:gd name="connsiteX163" fmla="*/ 9952 w 206108"/>
                <a:gd name="connsiteY163" fmla="*/ 172780 h 214260"/>
                <a:gd name="connsiteX164" fmla="*/ 8074 w 206108"/>
                <a:gd name="connsiteY164" fmla="*/ 169956 h 214260"/>
                <a:gd name="connsiteX165" fmla="*/ 1127 w 206108"/>
                <a:gd name="connsiteY165" fmla="*/ 164589 h 214260"/>
                <a:gd name="connsiteX166" fmla="*/ 63 w 206108"/>
                <a:gd name="connsiteY166" fmla="*/ 163862 h 214260"/>
                <a:gd name="connsiteX167" fmla="*/ 63 w 206108"/>
                <a:gd name="connsiteY167" fmla="*/ 163267 h 214260"/>
                <a:gd name="connsiteX168" fmla="*/ 63 w 206108"/>
                <a:gd name="connsiteY168" fmla="*/ 158072 h 214260"/>
                <a:gd name="connsiteX169" fmla="*/ 55 w 206108"/>
                <a:gd name="connsiteY169" fmla="*/ 151203 h 214260"/>
                <a:gd name="connsiteX170" fmla="*/ 47 w 206108"/>
                <a:gd name="connsiteY170" fmla="*/ 144342 h 214260"/>
                <a:gd name="connsiteX171" fmla="*/ 39 w 206108"/>
                <a:gd name="connsiteY171" fmla="*/ 137505 h 214260"/>
                <a:gd name="connsiteX172" fmla="*/ 32 w 206108"/>
                <a:gd name="connsiteY172" fmla="*/ 130675 h 214260"/>
                <a:gd name="connsiteX173" fmla="*/ 24 w 206108"/>
                <a:gd name="connsiteY173" fmla="*/ 123869 h 214260"/>
                <a:gd name="connsiteX174" fmla="*/ 16 w 206108"/>
                <a:gd name="connsiteY174" fmla="*/ 117070 h 214260"/>
                <a:gd name="connsiteX175" fmla="*/ 16 w 206108"/>
                <a:gd name="connsiteY175" fmla="*/ 110287 h 214260"/>
                <a:gd name="connsiteX176" fmla="*/ 8 w 206108"/>
                <a:gd name="connsiteY176" fmla="*/ 103520 h 214260"/>
                <a:gd name="connsiteX177" fmla="*/ 0 w 206108"/>
                <a:gd name="connsiteY177" fmla="*/ 97808 h 214260"/>
                <a:gd name="connsiteX178" fmla="*/ 5007 w 206108"/>
                <a:gd name="connsiteY178" fmla="*/ 97808 h 214260"/>
                <a:gd name="connsiteX179" fmla="*/ 11196 w 206108"/>
                <a:gd name="connsiteY179" fmla="*/ 97808 h 214260"/>
                <a:gd name="connsiteX180" fmla="*/ 18557 w 206108"/>
                <a:gd name="connsiteY180" fmla="*/ 97808 h 214260"/>
                <a:gd name="connsiteX181" fmla="*/ 21812 w 206108"/>
                <a:gd name="connsiteY181" fmla="*/ 97808 h 214260"/>
                <a:gd name="connsiteX182" fmla="*/ 22000 w 206108"/>
                <a:gd name="connsiteY182" fmla="*/ 96909 h 214260"/>
                <a:gd name="connsiteX183" fmla="*/ 22000 w 206108"/>
                <a:gd name="connsiteY183" fmla="*/ 92723 h 214260"/>
                <a:gd name="connsiteX184" fmla="*/ 21984 w 206108"/>
                <a:gd name="connsiteY184" fmla="*/ 83147 h 214260"/>
                <a:gd name="connsiteX185" fmla="*/ 21969 w 206108"/>
                <a:gd name="connsiteY185" fmla="*/ 73595 h 214260"/>
                <a:gd name="connsiteX186" fmla="*/ 21953 w 206108"/>
                <a:gd name="connsiteY186" fmla="*/ 64074 h 214260"/>
                <a:gd name="connsiteX187" fmla="*/ 21945 w 206108"/>
                <a:gd name="connsiteY187" fmla="*/ 54576 h 214260"/>
                <a:gd name="connsiteX188" fmla="*/ 21929 w 206108"/>
                <a:gd name="connsiteY188" fmla="*/ 45110 h 214260"/>
                <a:gd name="connsiteX189" fmla="*/ 21914 w 206108"/>
                <a:gd name="connsiteY189" fmla="*/ 35659 h 214260"/>
                <a:gd name="connsiteX190" fmla="*/ 21898 w 206108"/>
                <a:gd name="connsiteY190" fmla="*/ 26240 h 214260"/>
                <a:gd name="connsiteX191" fmla="*/ 21890 w 206108"/>
                <a:gd name="connsiteY191" fmla="*/ 16828 h 214260"/>
                <a:gd name="connsiteX192" fmla="*/ 21882 w 206108"/>
                <a:gd name="connsiteY192" fmla="*/ 12196 h 214260"/>
                <a:gd name="connsiteX193" fmla="*/ 27562 w 206108"/>
                <a:gd name="connsiteY193" fmla="*/ 11915 h 214260"/>
                <a:gd name="connsiteX194" fmla="*/ 34079 w 206108"/>
                <a:gd name="connsiteY194" fmla="*/ 10968 h 214260"/>
                <a:gd name="connsiteX195" fmla="*/ 44656 w 206108"/>
                <a:gd name="connsiteY195" fmla="*/ 9435 h 214260"/>
                <a:gd name="connsiteX196" fmla="*/ 54506 w 206108"/>
                <a:gd name="connsiteY196" fmla="*/ 7526 h 214260"/>
                <a:gd name="connsiteX197" fmla="*/ 60937 w 206108"/>
                <a:gd name="connsiteY197" fmla="*/ 6415 h 214260"/>
                <a:gd name="connsiteX198" fmla="*/ 68557 w 206108"/>
                <a:gd name="connsiteY198" fmla="*/ 5093 h 214260"/>
                <a:gd name="connsiteX199" fmla="*/ 71178 w 206108"/>
                <a:gd name="connsiteY199" fmla="*/ 4866 h 214260"/>
                <a:gd name="connsiteX200" fmla="*/ 71890 w 206108"/>
                <a:gd name="connsiteY200" fmla="*/ 5046 h 214260"/>
                <a:gd name="connsiteX201" fmla="*/ 72923 w 206108"/>
                <a:gd name="connsiteY201" fmla="*/ 5500 h 214260"/>
                <a:gd name="connsiteX202" fmla="*/ 76459 w 206108"/>
                <a:gd name="connsiteY202" fmla="*/ 10178 h 214260"/>
                <a:gd name="connsiteX203" fmla="*/ 78665 w 206108"/>
                <a:gd name="connsiteY203" fmla="*/ 13745 h 214260"/>
                <a:gd name="connsiteX204" fmla="*/ 79111 w 206108"/>
                <a:gd name="connsiteY204" fmla="*/ 15279 h 214260"/>
                <a:gd name="connsiteX205" fmla="*/ 79533 w 206108"/>
                <a:gd name="connsiteY205" fmla="*/ 15443 h 214260"/>
                <a:gd name="connsiteX206" fmla="*/ 80574 w 206108"/>
                <a:gd name="connsiteY206" fmla="*/ 15193 h 214260"/>
                <a:gd name="connsiteX207" fmla="*/ 81747 w 206108"/>
                <a:gd name="connsiteY207" fmla="*/ 14622 h 214260"/>
                <a:gd name="connsiteX208" fmla="*/ 85338 w 206108"/>
                <a:gd name="connsiteY208" fmla="*/ 11062 h 214260"/>
                <a:gd name="connsiteX209" fmla="*/ 86089 w 206108"/>
                <a:gd name="connsiteY209" fmla="*/ 10131 h 214260"/>
                <a:gd name="connsiteX210" fmla="*/ 88381 w 206108"/>
                <a:gd name="connsiteY210" fmla="*/ 8410 h 214260"/>
                <a:gd name="connsiteX211" fmla="*/ 91159 w 206108"/>
                <a:gd name="connsiteY211" fmla="*/ 6650 h 214260"/>
                <a:gd name="connsiteX212" fmla="*/ 93678 w 206108"/>
                <a:gd name="connsiteY212" fmla="*/ 5406 h 214260"/>
                <a:gd name="connsiteX213" fmla="*/ 96205 w 206108"/>
                <a:gd name="connsiteY213" fmla="*/ 4373 h 214260"/>
                <a:gd name="connsiteX214" fmla="*/ 97371 w 206108"/>
                <a:gd name="connsiteY214" fmla="*/ 4631 h 214260"/>
                <a:gd name="connsiteX215" fmla="*/ 98747 w 206108"/>
                <a:gd name="connsiteY215" fmla="*/ 5523 h 214260"/>
                <a:gd name="connsiteX216" fmla="*/ 99968 w 206108"/>
                <a:gd name="connsiteY216" fmla="*/ 6079 h 214260"/>
                <a:gd name="connsiteX217" fmla="*/ 105710 w 206108"/>
                <a:gd name="connsiteY217" fmla="*/ 1768 h 214260"/>
                <a:gd name="connsiteX218" fmla="*/ 108277 w 206108"/>
                <a:gd name="connsiteY218" fmla="*/ 775 h 214260"/>
                <a:gd name="connsiteX219" fmla="*/ 115020 w 206108"/>
                <a:gd name="connsiteY219" fmla="*/ 0 h 214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206108" h="214260">
                  <a:moveTo>
                    <a:pt x="115959" y="141"/>
                  </a:moveTo>
                  <a:lnTo>
                    <a:pt x="115529" y="1275"/>
                  </a:lnTo>
                  <a:lnTo>
                    <a:pt x="115192" y="2926"/>
                  </a:lnTo>
                  <a:lnTo>
                    <a:pt x="115599" y="4162"/>
                  </a:lnTo>
                  <a:lnTo>
                    <a:pt x="116475" y="5820"/>
                  </a:lnTo>
                  <a:lnTo>
                    <a:pt x="117743" y="7268"/>
                  </a:lnTo>
                  <a:lnTo>
                    <a:pt x="118713" y="8129"/>
                  </a:lnTo>
                  <a:lnTo>
                    <a:pt x="119863" y="10264"/>
                  </a:lnTo>
                  <a:lnTo>
                    <a:pt x="121021" y="12940"/>
                  </a:lnTo>
                  <a:lnTo>
                    <a:pt x="122539" y="15021"/>
                  </a:lnTo>
                  <a:lnTo>
                    <a:pt x="126990" y="19793"/>
                  </a:lnTo>
                  <a:lnTo>
                    <a:pt x="127483" y="21506"/>
                  </a:lnTo>
                  <a:lnTo>
                    <a:pt x="128101" y="23204"/>
                  </a:lnTo>
                  <a:lnTo>
                    <a:pt x="130902" y="26467"/>
                  </a:lnTo>
                  <a:lnTo>
                    <a:pt x="131340" y="27554"/>
                  </a:lnTo>
                  <a:lnTo>
                    <a:pt x="131152" y="29768"/>
                  </a:lnTo>
                  <a:lnTo>
                    <a:pt x="134031" y="36434"/>
                  </a:lnTo>
                  <a:lnTo>
                    <a:pt x="135925" y="40330"/>
                  </a:lnTo>
                  <a:lnTo>
                    <a:pt x="137528" y="41049"/>
                  </a:lnTo>
                  <a:lnTo>
                    <a:pt x="142653" y="45203"/>
                  </a:lnTo>
                  <a:lnTo>
                    <a:pt x="147128" y="48552"/>
                  </a:lnTo>
                  <a:lnTo>
                    <a:pt x="152362" y="50813"/>
                  </a:lnTo>
                  <a:lnTo>
                    <a:pt x="156203" y="52300"/>
                  </a:lnTo>
                  <a:lnTo>
                    <a:pt x="158104" y="53387"/>
                  </a:lnTo>
                  <a:lnTo>
                    <a:pt x="159059" y="54427"/>
                  </a:lnTo>
                  <a:lnTo>
                    <a:pt x="159825" y="56430"/>
                  </a:lnTo>
                  <a:lnTo>
                    <a:pt x="160224" y="59920"/>
                  </a:lnTo>
                  <a:lnTo>
                    <a:pt x="160357" y="62173"/>
                  </a:lnTo>
                  <a:lnTo>
                    <a:pt x="164488" y="62087"/>
                  </a:lnTo>
                  <a:lnTo>
                    <a:pt x="167907" y="62290"/>
                  </a:lnTo>
                  <a:lnTo>
                    <a:pt x="169104" y="62744"/>
                  </a:lnTo>
                  <a:lnTo>
                    <a:pt x="169549" y="63385"/>
                  </a:lnTo>
                  <a:lnTo>
                    <a:pt x="169448" y="64872"/>
                  </a:lnTo>
                  <a:lnTo>
                    <a:pt x="169495" y="67094"/>
                  </a:lnTo>
                  <a:lnTo>
                    <a:pt x="169651" y="68885"/>
                  </a:lnTo>
                  <a:lnTo>
                    <a:pt x="169299" y="70794"/>
                  </a:lnTo>
                  <a:lnTo>
                    <a:pt x="169057" y="73047"/>
                  </a:lnTo>
                  <a:lnTo>
                    <a:pt x="168892" y="75848"/>
                  </a:lnTo>
                  <a:lnTo>
                    <a:pt x="169417" y="76936"/>
                  </a:lnTo>
                  <a:lnTo>
                    <a:pt x="172726" y="80464"/>
                  </a:lnTo>
                  <a:lnTo>
                    <a:pt x="174111" y="82748"/>
                  </a:lnTo>
                  <a:lnTo>
                    <a:pt x="175589" y="86214"/>
                  </a:lnTo>
                  <a:lnTo>
                    <a:pt x="176450" y="87325"/>
                  </a:lnTo>
                  <a:lnTo>
                    <a:pt x="177146" y="87771"/>
                  </a:lnTo>
                  <a:lnTo>
                    <a:pt x="180135" y="88146"/>
                  </a:lnTo>
                  <a:lnTo>
                    <a:pt x="187825" y="89602"/>
                  </a:lnTo>
                  <a:lnTo>
                    <a:pt x="192566" y="90932"/>
                  </a:lnTo>
                  <a:lnTo>
                    <a:pt x="196329" y="92301"/>
                  </a:lnTo>
                  <a:lnTo>
                    <a:pt x="197902" y="92661"/>
                  </a:lnTo>
                  <a:lnTo>
                    <a:pt x="198661" y="93028"/>
                  </a:lnTo>
                  <a:lnTo>
                    <a:pt x="198919" y="93365"/>
                  </a:lnTo>
                  <a:lnTo>
                    <a:pt x="198449" y="96385"/>
                  </a:lnTo>
                  <a:lnTo>
                    <a:pt x="198614" y="97363"/>
                  </a:lnTo>
                  <a:lnTo>
                    <a:pt x="199036" y="98239"/>
                  </a:lnTo>
                  <a:lnTo>
                    <a:pt x="199678" y="98927"/>
                  </a:lnTo>
                  <a:lnTo>
                    <a:pt x="200452" y="99350"/>
                  </a:lnTo>
                  <a:lnTo>
                    <a:pt x="203308" y="99678"/>
                  </a:lnTo>
                  <a:lnTo>
                    <a:pt x="205029" y="101517"/>
                  </a:lnTo>
                  <a:lnTo>
                    <a:pt x="206109" y="102369"/>
                  </a:lnTo>
                  <a:lnTo>
                    <a:pt x="200953" y="102831"/>
                  </a:lnTo>
                  <a:lnTo>
                    <a:pt x="198395" y="104364"/>
                  </a:lnTo>
                  <a:lnTo>
                    <a:pt x="196916" y="107118"/>
                  </a:lnTo>
                  <a:lnTo>
                    <a:pt x="194585" y="109145"/>
                  </a:lnTo>
                  <a:lnTo>
                    <a:pt x="191416" y="110435"/>
                  </a:lnTo>
                  <a:lnTo>
                    <a:pt x="188068" y="111320"/>
                  </a:lnTo>
                  <a:lnTo>
                    <a:pt x="184532" y="111804"/>
                  </a:lnTo>
                  <a:lnTo>
                    <a:pt x="180761" y="114175"/>
                  </a:lnTo>
                  <a:lnTo>
                    <a:pt x="176763" y="118439"/>
                  </a:lnTo>
                  <a:lnTo>
                    <a:pt x="174721" y="121122"/>
                  </a:lnTo>
                  <a:lnTo>
                    <a:pt x="174635" y="122233"/>
                  </a:lnTo>
                  <a:lnTo>
                    <a:pt x="173743" y="123188"/>
                  </a:lnTo>
                  <a:lnTo>
                    <a:pt x="172030" y="123994"/>
                  </a:lnTo>
                  <a:lnTo>
                    <a:pt x="171060" y="124972"/>
                  </a:lnTo>
                  <a:lnTo>
                    <a:pt x="170841" y="126106"/>
                  </a:lnTo>
                  <a:lnTo>
                    <a:pt x="169925" y="126646"/>
                  </a:lnTo>
                  <a:lnTo>
                    <a:pt x="168329" y="126599"/>
                  </a:lnTo>
                  <a:lnTo>
                    <a:pt x="167203" y="127436"/>
                  </a:lnTo>
                  <a:lnTo>
                    <a:pt x="166553" y="129141"/>
                  </a:lnTo>
                  <a:lnTo>
                    <a:pt x="165145" y="130182"/>
                  </a:lnTo>
                  <a:lnTo>
                    <a:pt x="162955" y="130549"/>
                  </a:lnTo>
                  <a:lnTo>
                    <a:pt x="161069" y="131512"/>
                  </a:lnTo>
                  <a:lnTo>
                    <a:pt x="159481" y="133076"/>
                  </a:lnTo>
                  <a:lnTo>
                    <a:pt x="158268" y="133875"/>
                  </a:lnTo>
                  <a:lnTo>
                    <a:pt x="157407" y="133898"/>
                  </a:lnTo>
                  <a:lnTo>
                    <a:pt x="156070" y="135173"/>
                  </a:lnTo>
                  <a:lnTo>
                    <a:pt x="153903" y="138193"/>
                  </a:lnTo>
                  <a:lnTo>
                    <a:pt x="153543" y="139593"/>
                  </a:lnTo>
                  <a:lnTo>
                    <a:pt x="150570" y="151000"/>
                  </a:lnTo>
                  <a:lnTo>
                    <a:pt x="148943" y="152354"/>
                  </a:lnTo>
                  <a:lnTo>
                    <a:pt x="145798" y="154708"/>
                  </a:lnTo>
                  <a:lnTo>
                    <a:pt x="143247" y="157533"/>
                  </a:lnTo>
                  <a:lnTo>
                    <a:pt x="142152" y="159199"/>
                  </a:lnTo>
                  <a:lnTo>
                    <a:pt x="140955" y="159942"/>
                  </a:lnTo>
                  <a:lnTo>
                    <a:pt x="135103" y="161334"/>
                  </a:lnTo>
                  <a:lnTo>
                    <a:pt x="132936" y="162078"/>
                  </a:lnTo>
                  <a:lnTo>
                    <a:pt x="130300" y="163158"/>
                  </a:lnTo>
                  <a:lnTo>
                    <a:pt x="129642" y="164128"/>
                  </a:lnTo>
                  <a:lnTo>
                    <a:pt x="128993" y="167680"/>
                  </a:lnTo>
                  <a:lnTo>
                    <a:pt x="127178" y="172765"/>
                  </a:lnTo>
                  <a:lnTo>
                    <a:pt x="125707" y="176528"/>
                  </a:lnTo>
                  <a:lnTo>
                    <a:pt x="124753" y="179806"/>
                  </a:lnTo>
                  <a:lnTo>
                    <a:pt x="123094" y="183882"/>
                  </a:lnTo>
                  <a:lnTo>
                    <a:pt x="121655" y="185251"/>
                  </a:lnTo>
                  <a:lnTo>
                    <a:pt x="120019" y="186503"/>
                  </a:lnTo>
                  <a:lnTo>
                    <a:pt x="117876" y="187121"/>
                  </a:lnTo>
                  <a:lnTo>
                    <a:pt x="114958" y="187512"/>
                  </a:lnTo>
                  <a:lnTo>
                    <a:pt x="112306" y="187402"/>
                  </a:lnTo>
                  <a:lnTo>
                    <a:pt x="110256" y="187457"/>
                  </a:lnTo>
                  <a:lnTo>
                    <a:pt x="107408" y="188897"/>
                  </a:lnTo>
                  <a:lnTo>
                    <a:pt x="104748" y="188998"/>
                  </a:lnTo>
                  <a:lnTo>
                    <a:pt x="100523" y="188161"/>
                  </a:lnTo>
                  <a:lnTo>
                    <a:pt x="97105" y="187356"/>
                  </a:lnTo>
                  <a:lnTo>
                    <a:pt x="95579" y="187191"/>
                  </a:lnTo>
                  <a:lnTo>
                    <a:pt x="92559" y="184524"/>
                  </a:lnTo>
                  <a:lnTo>
                    <a:pt x="90619" y="184570"/>
                  </a:lnTo>
                  <a:lnTo>
                    <a:pt x="87654" y="184359"/>
                  </a:lnTo>
                  <a:lnTo>
                    <a:pt x="85988" y="183749"/>
                  </a:lnTo>
                  <a:lnTo>
                    <a:pt x="84446" y="182388"/>
                  </a:lnTo>
                  <a:lnTo>
                    <a:pt x="81090" y="179712"/>
                  </a:lnTo>
                  <a:lnTo>
                    <a:pt x="77812" y="177545"/>
                  </a:lnTo>
                  <a:lnTo>
                    <a:pt x="74909" y="176262"/>
                  </a:lnTo>
                  <a:lnTo>
                    <a:pt x="72203" y="175667"/>
                  </a:lnTo>
                  <a:lnTo>
                    <a:pt x="69629" y="176199"/>
                  </a:lnTo>
                  <a:lnTo>
                    <a:pt x="67626" y="176770"/>
                  </a:lnTo>
                  <a:lnTo>
                    <a:pt x="66852" y="177052"/>
                  </a:lnTo>
                  <a:lnTo>
                    <a:pt x="65294" y="178171"/>
                  </a:lnTo>
                  <a:lnTo>
                    <a:pt x="63706" y="180291"/>
                  </a:lnTo>
                  <a:lnTo>
                    <a:pt x="62384" y="183608"/>
                  </a:lnTo>
                  <a:lnTo>
                    <a:pt x="61884" y="185642"/>
                  </a:lnTo>
                  <a:lnTo>
                    <a:pt x="60413" y="189969"/>
                  </a:lnTo>
                  <a:lnTo>
                    <a:pt x="58465" y="195163"/>
                  </a:lnTo>
                  <a:lnTo>
                    <a:pt x="57534" y="196657"/>
                  </a:lnTo>
                  <a:lnTo>
                    <a:pt x="56454" y="197769"/>
                  </a:lnTo>
                  <a:lnTo>
                    <a:pt x="54749" y="198754"/>
                  </a:lnTo>
                  <a:lnTo>
                    <a:pt x="49186" y="202893"/>
                  </a:lnTo>
                  <a:lnTo>
                    <a:pt x="46401" y="207564"/>
                  </a:lnTo>
                  <a:lnTo>
                    <a:pt x="44649" y="208925"/>
                  </a:lnTo>
                  <a:lnTo>
                    <a:pt x="42536" y="209558"/>
                  </a:lnTo>
                  <a:lnTo>
                    <a:pt x="40745" y="209957"/>
                  </a:lnTo>
                  <a:lnTo>
                    <a:pt x="39759" y="210740"/>
                  </a:lnTo>
                  <a:lnTo>
                    <a:pt x="38656" y="213102"/>
                  </a:lnTo>
                  <a:lnTo>
                    <a:pt x="37701" y="213940"/>
                  </a:lnTo>
                  <a:lnTo>
                    <a:pt x="36645" y="214260"/>
                  </a:lnTo>
                  <a:lnTo>
                    <a:pt x="33461" y="213978"/>
                  </a:lnTo>
                  <a:lnTo>
                    <a:pt x="32444" y="213736"/>
                  </a:lnTo>
                  <a:lnTo>
                    <a:pt x="24010" y="214198"/>
                  </a:lnTo>
                  <a:lnTo>
                    <a:pt x="21437" y="213455"/>
                  </a:lnTo>
                  <a:lnTo>
                    <a:pt x="19613" y="213149"/>
                  </a:lnTo>
                  <a:lnTo>
                    <a:pt x="16742" y="214135"/>
                  </a:lnTo>
                  <a:lnTo>
                    <a:pt x="15538" y="213486"/>
                  </a:lnTo>
                  <a:lnTo>
                    <a:pt x="14575" y="211522"/>
                  </a:lnTo>
                  <a:lnTo>
                    <a:pt x="14106" y="207579"/>
                  </a:lnTo>
                  <a:lnTo>
                    <a:pt x="14254" y="204231"/>
                  </a:lnTo>
                  <a:lnTo>
                    <a:pt x="15819" y="201704"/>
                  </a:lnTo>
                  <a:lnTo>
                    <a:pt x="17118" y="199857"/>
                  </a:lnTo>
                  <a:lnTo>
                    <a:pt x="18393" y="197440"/>
                  </a:lnTo>
                  <a:lnTo>
                    <a:pt x="18557" y="196360"/>
                  </a:lnTo>
                  <a:lnTo>
                    <a:pt x="18299" y="195390"/>
                  </a:lnTo>
                  <a:lnTo>
                    <a:pt x="18049" y="193411"/>
                  </a:lnTo>
                  <a:lnTo>
                    <a:pt x="17908" y="191377"/>
                  </a:lnTo>
                  <a:lnTo>
                    <a:pt x="16101" y="186949"/>
                  </a:lnTo>
                  <a:lnTo>
                    <a:pt x="13879" y="181089"/>
                  </a:lnTo>
                  <a:lnTo>
                    <a:pt x="10883" y="174572"/>
                  </a:lnTo>
                  <a:lnTo>
                    <a:pt x="9952" y="172780"/>
                  </a:lnTo>
                  <a:lnTo>
                    <a:pt x="8074" y="169956"/>
                  </a:lnTo>
                  <a:lnTo>
                    <a:pt x="1127" y="164589"/>
                  </a:lnTo>
                  <a:lnTo>
                    <a:pt x="63" y="163862"/>
                  </a:lnTo>
                  <a:lnTo>
                    <a:pt x="63" y="163267"/>
                  </a:lnTo>
                  <a:lnTo>
                    <a:pt x="63" y="158072"/>
                  </a:lnTo>
                  <a:lnTo>
                    <a:pt x="55" y="151203"/>
                  </a:lnTo>
                  <a:lnTo>
                    <a:pt x="47" y="144342"/>
                  </a:lnTo>
                  <a:lnTo>
                    <a:pt x="39" y="137505"/>
                  </a:lnTo>
                  <a:lnTo>
                    <a:pt x="32" y="130675"/>
                  </a:lnTo>
                  <a:lnTo>
                    <a:pt x="24" y="123869"/>
                  </a:lnTo>
                  <a:lnTo>
                    <a:pt x="16" y="117070"/>
                  </a:lnTo>
                  <a:lnTo>
                    <a:pt x="16" y="110287"/>
                  </a:lnTo>
                  <a:lnTo>
                    <a:pt x="8" y="103520"/>
                  </a:lnTo>
                  <a:lnTo>
                    <a:pt x="0" y="97808"/>
                  </a:lnTo>
                  <a:lnTo>
                    <a:pt x="5007" y="97808"/>
                  </a:lnTo>
                  <a:lnTo>
                    <a:pt x="11196" y="97808"/>
                  </a:lnTo>
                  <a:lnTo>
                    <a:pt x="18557" y="97808"/>
                  </a:lnTo>
                  <a:lnTo>
                    <a:pt x="21812" y="97808"/>
                  </a:lnTo>
                  <a:lnTo>
                    <a:pt x="22000" y="96909"/>
                  </a:lnTo>
                  <a:lnTo>
                    <a:pt x="22000" y="92723"/>
                  </a:lnTo>
                  <a:lnTo>
                    <a:pt x="21984" y="83147"/>
                  </a:lnTo>
                  <a:lnTo>
                    <a:pt x="21969" y="73595"/>
                  </a:lnTo>
                  <a:lnTo>
                    <a:pt x="21953" y="64074"/>
                  </a:lnTo>
                  <a:lnTo>
                    <a:pt x="21945" y="54576"/>
                  </a:lnTo>
                  <a:lnTo>
                    <a:pt x="21929" y="45110"/>
                  </a:lnTo>
                  <a:lnTo>
                    <a:pt x="21914" y="35659"/>
                  </a:lnTo>
                  <a:lnTo>
                    <a:pt x="21898" y="26240"/>
                  </a:lnTo>
                  <a:lnTo>
                    <a:pt x="21890" y="16828"/>
                  </a:lnTo>
                  <a:lnTo>
                    <a:pt x="21882" y="12196"/>
                  </a:lnTo>
                  <a:lnTo>
                    <a:pt x="27562" y="11915"/>
                  </a:lnTo>
                  <a:lnTo>
                    <a:pt x="34079" y="10968"/>
                  </a:lnTo>
                  <a:lnTo>
                    <a:pt x="44656" y="9435"/>
                  </a:lnTo>
                  <a:lnTo>
                    <a:pt x="54506" y="7526"/>
                  </a:lnTo>
                  <a:lnTo>
                    <a:pt x="60937" y="6415"/>
                  </a:lnTo>
                  <a:lnTo>
                    <a:pt x="68557" y="5093"/>
                  </a:lnTo>
                  <a:lnTo>
                    <a:pt x="71178" y="4866"/>
                  </a:lnTo>
                  <a:lnTo>
                    <a:pt x="71890" y="5046"/>
                  </a:lnTo>
                  <a:lnTo>
                    <a:pt x="72923" y="5500"/>
                  </a:lnTo>
                  <a:lnTo>
                    <a:pt x="76459" y="10178"/>
                  </a:lnTo>
                  <a:lnTo>
                    <a:pt x="78665" y="13745"/>
                  </a:lnTo>
                  <a:lnTo>
                    <a:pt x="79111" y="15279"/>
                  </a:lnTo>
                  <a:lnTo>
                    <a:pt x="79533" y="15443"/>
                  </a:lnTo>
                  <a:lnTo>
                    <a:pt x="80574" y="15193"/>
                  </a:lnTo>
                  <a:lnTo>
                    <a:pt x="81747" y="14622"/>
                  </a:lnTo>
                  <a:lnTo>
                    <a:pt x="85338" y="11062"/>
                  </a:lnTo>
                  <a:lnTo>
                    <a:pt x="86089" y="10131"/>
                  </a:lnTo>
                  <a:lnTo>
                    <a:pt x="88381" y="8410"/>
                  </a:lnTo>
                  <a:lnTo>
                    <a:pt x="91159" y="6650"/>
                  </a:lnTo>
                  <a:lnTo>
                    <a:pt x="93678" y="5406"/>
                  </a:lnTo>
                  <a:lnTo>
                    <a:pt x="96205" y="4373"/>
                  </a:lnTo>
                  <a:lnTo>
                    <a:pt x="97371" y="4631"/>
                  </a:lnTo>
                  <a:lnTo>
                    <a:pt x="98747" y="5523"/>
                  </a:lnTo>
                  <a:lnTo>
                    <a:pt x="99968" y="6079"/>
                  </a:lnTo>
                  <a:lnTo>
                    <a:pt x="105710" y="1768"/>
                  </a:lnTo>
                  <a:lnTo>
                    <a:pt x="108277" y="775"/>
                  </a:lnTo>
                  <a:lnTo>
                    <a:pt x="115020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A83A257-D113-5519-1C6B-8A38F3E0BD15}"/>
                </a:ext>
              </a:extLst>
            </p:cNvPr>
            <p:cNvSpPr>
              <a:spLocks/>
            </p:cNvSpPr>
            <p:nvPr/>
          </p:nvSpPr>
          <p:spPr>
            <a:xfrm>
              <a:off x="7759741" y="3159094"/>
              <a:ext cx="209355" cy="180877"/>
            </a:xfrm>
            <a:custGeom>
              <a:avLst/>
              <a:gdLst>
                <a:gd name="connsiteX0" fmla="*/ 109184 w 209355"/>
                <a:gd name="connsiteY0" fmla="*/ 117 h 180877"/>
                <a:gd name="connsiteX1" fmla="*/ 112181 w 209355"/>
                <a:gd name="connsiteY1" fmla="*/ 3536 h 180877"/>
                <a:gd name="connsiteX2" fmla="*/ 112884 w 209355"/>
                <a:gd name="connsiteY2" fmla="*/ 3669 h 180877"/>
                <a:gd name="connsiteX3" fmla="*/ 114551 w 209355"/>
                <a:gd name="connsiteY3" fmla="*/ 2324 h 180877"/>
                <a:gd name="connsiteX4" fmla="*/ 114879 w 209355"/>
                <a:gd name="connsiteY4" fmla="*/ 2237 h 180877"/>
                <a:gd name="connsiteX5" fmla="*/ 118322 w 209355"/>
                <a:gd name="connsiteY5" fmla="*/ 2120 h 180877"/>
                <a:gd name="connsiteX6" fmla="*/ 119918 w 209355"/>
                <a:gd name="connsiteY6" fmla="*/ 3309 h 180877"/>
                <a:gd name="connsiteX7" fmla="*/ 121107 w 209355"/>
                <a:gd name="connsiteY7" fmla="*/ 5625 h 180877"/>
                <a:gd name="connsiteX8" fmla="*/ 122202 w 209355"/>
                <a:gd name="connsiteY8" fmla="*/ 7471 h 180877"/>
                <a:gd name="connsiteX9" fmla="*/ 123391 w 209355"/>
                <a:gd name="connsiteY9" fmla="*/ 7972 h 180877"/>
                <a:gd name="connsiteX10" fmla="*/ 126740 w 209355"/>
                <a:gd name="connsiteY10" fmla="*/ 5648 h 180877"/>
                <a:gd name="connsiteX11" fmla="*/ 128594 w 209355"/>
                <a:gd name="connsiteY11" fmla="*/ 4874 h 180877"/>
                <a:gd name="connsiteX12" fmla="*/ 129814 w 209355"/>
                <a:gd name="connsiteY12" fmla="*/ 4898 h 180877"/>
                <a:gd name="connsiteX13" fmla="*/ 134110 w 209355"/>
                <a:gd name="connsiteY13" fmla="*/ 6986 h 180877"/>
                <a:gd name="connsiteX14" fmla="*/ 136128 w 209355"/>
                <a:gd name="connsiteY14" fmla="*/ 8129 h 180877"/>
                <a:gd name="connsiteX15" fmla="*/ 136590 w 209355"/>
                <a:gd name="connsiteY15" fmla="*/ 9161 h 180877"/>
                <a:gd name="connsiteX16" fmla="*/ 136636 w 209355"/>
                <a:gd name="connsiteY16" fmla="*/ 10382 h 180877"/>
                <a:gd name="connsiteX17" fmla="*/ 136089 w 209355"/>
                <a:gd name="connsiteY17" fmla="*/ 12189 h 180877"/>
                <a:gd name="connsiteX18" fmla="*/ 135659 w 209355"/>
                <a:gd name="connsiteY18" fmla="*/ 14153 h 180877"/>
                <a:gd name="connsiteX19" fmla="*/ 136965 w 209355"/>
                <a:gd name="connsiteY19" fmla="*/ 16468 h 180877"/>
                <a:gd name="connsiteX20" fmla="*/ 138483 w 209355"/>
                <a:gd name="connsiteY20" fmla="*/ 18041 h 180877"/>
                <a:gd name="connsiteX21" fmla="*/ 141730 w 209355"/>
                <a:gd name="connsiteY21" fmla="*/ 15443 h 180877"/>
                <a:gd name="connsiteX22" fmla="*/ 142927 w 209355"/>
                <a:gd name="connsiteY22" fmla="*/ 14724 h 180877"/>
                <a:gd name="connsiteX23" fmla="*/ 144233 w 209355"/>
                <a:gd name="connsiteY23" fmla="*/ 14700 h 180877"/>
                <a:gd name="connsiteX24" fmla="*/ 145986 w 209355"/>
                <a:gd name="connsiteY24" fmla="*/ 13738 h 180877"/>
                <a:gd name="connsiteX25" fmla="*/ 147253 w 209355"/>
                <a:gd name="connsiteY25" fmla="*/ 12283 h 180877"/>
                <a:gd name="connsiteX26" fmla="*/ 148466 w 209355"/>
                <a:gd name="connsiteY26" fmla="*/ 11782 h 180877"/>
                <a:gd name="connsiteX27" fmla="*/ 150789 w 209355"/>
                <a:gd name="connsiteY27" fmla="*/ 12126 h 180877"/>
                <a:gd name="connsiteX28" fmla="*/ 154982 w 209355"/>
                <a:gd name="connsiteY28" fmla="*/ 11782 h 180877"/>
                <a:gd name="connsiteX29" fmla="*/ 159872 w 209355"/>
                <a:gd name="connsiteY29" fmla="*/ 14059 h 180877"/>
                <a:gd name="connsiteX30" fmla="*/ 160294 w 209355"/>
                <a:gd name="connsiteY30" fmla="*/ 14763 h 180877"/>
                <a:gd name="connsiteX31" fmla="*/ 162735 w 209355"/>
                <a:gd name="connsiteY31" fmla="*/ 17423 h 180877"/>
                <a:gd name="connsiteX32" fmla="*/ 163588 w 209355"/>
                <a:gd name="connsiteY32" fmla="*/ 18745 h 180877"/>
                <a:gd name="connsiteX33" fmla="*/ 164394 w 209355"/>
                <a:gd name="connsiteY33" fmla="*/ 19167 h 180877"/>
                <a:gd name="connsiteX34" fmla="*/ 165693 w 209355"/>
                <a:gd name="connsiteY34" fmla="*/ 20466 h 180877"/>
                <a:gd name="connsiteX35" fmla="*/ 167437 w 209355"/>
                <a:gd name="connsiteY35" fmla="*/ 21280 h 180877"/>
                <a:gd name="connsiteX36" fmla="*/ 168642 w 209355"/>
                <a:gd name="connsiteY36" fmla="*/ 21029 h 180877"/>
                <a:gd name="connsiteX37" fmla="*/ 169221 w 209355"/>
                <a:gd name="connsiteY37" fmla="*/ 21460 h 180877"/>
                <a:gd name="connsiteX38" fmla="*/ 169761 w 209355"/>
                <a:gd name="connsiteY38" fmla="*/ 22477 h 180877"/>
                <a:gd name="connsiteX39" fmla="*/ 169800 w 209355"/>
                <a:gd name="connsiteY39" fmla="*/ 24214 h 180877"/>
                <a:gd name="connsiteX40" fmla="*/ 169628 w 209355"/>
                <a:gd name="connsiteY40" fmla="*/ 29158 h 180877"/>
                <a:gd name="connsiteX41" fmla="*/ 168775 w 209355"/>
                <a:gd name="connsiteY41" fmla="*/ 30582 h 180877"/>
                <a:gd name="connsiteX42" fmla="*/ 167875 w 209355"/>
                <a:gd name="connsiteY42" fmla="*/ 31740 h 180877"/>
                <a:gd name="connsiteX43" fmla="*/ 167648 w 209355"/>
                <a:gd name="connsiteY43" fmla="*/ 32639 h 180877"/>
                <a:gd name="connsiteX44" fmla="*/ 167734 w 209355"/>
                <a:gd name="connsiteY44" fmla="*/ 33727 h 180877"/>
                <a:gd name="connsiteX45" fmla="*/ 169119 w 209355"/>
                <a:gd name="connsiteY45" fmla="*/ 35855 h 180877"/>
                <a:gd name="connsiteX46" fmla="*/ 170903 w 209355"/>
                <a:gd name="connsiteY46" fmla="*/ 39148 h 180877"/>
                <a:gd name="connsiteX47" fmla="*/ 171318 w 209355"/>
                <a:gd name="connsiteY47" fmla="*/ 41049 h 180877"/>
                <a:gd name="connsiteX48" fmla="*/ 171318 w 209355"/>
                <a:gd name="connsiteY48" fmla="*/ 42481 h 180877"/>
                <a:gd name="connsiteX49" fmla="*/ 168885 w 209355"/>
                <a:gd name="connsiteY49" fmla="*/ 46675 h 180877"/>
                <a:gd name="connsiteX50" fmla="*/ 168079 w 209355"/>
                <a:gd name="connsiteY50" fmla="*/ 47653 h 180877"/>
                <a:gd name="connsiteX51" fmla="*/ 167516 w 209355"/>
                <a:gd name="connsiteY51" fmla="*/ 49710 h 180877"/>
                <a:gd name="connsiteX52" fmla="*/ 167218 w 209355"/>
                <a:gd name="connsiteY52" fmla="*/ 51799 h 180877"/>
                <a:gd name="connsiteX53" fmla="*/ 167390 w 209355"/>
                <a:gd name="connsiteY53" fmla="*/ 52667 h 180877"/>
                <a:gd name="connsiteX54" fmla="*/ 171459 w 209355"/>
                <a:gd name="connsiteY54" fmla="*/ 55985 h 180877"/>
                <a:gd name="connsiteX55" fmla="*/ 174471 w 209355"/>
                <a:gd name="connsiteY55" fmla="*/ 57776 h 180877"/>
                <a:gd name="connsiteX56" fmla="*/ 175143 w 209355"/>
                <a:gd name="connsiteY56" fmla="*/ 58652 h 180877"/>
                <a:gd name="connsiteX57" fmla="*/ 175206 w 209355"/>
                <a:gd name="connsiteY57" fmla="*/ 59200 h 180877"/>
                <a:gd name="connsiteX58" fmla="*/ 173610 w 209355"/>
                <a:gd name="connsiteY58" fmla="*/ 62744 h 180877"/>
                <a:gd name="connsiteX59" fmla="*/ 173454 w 209355"/>
                <a:gd name="connsiteY59" fmla="*/ 63698 h 180877"/>
                <a:gd name="connsiteX60" fmla="*/ 175863 w 209355"/>
                <a:gd name="connsiteY60" fmla="*/ 65161 h 180877"/>
                <a:gd name="connsiteX61" fmla="*/ 177201 w 209355"/>
                <a:gd name="connsiteY61" fmla="*/ 67469 h 180877"/>
                <a:gd name="connsiteX62" fmla="*/ 178375 w 209355"/>
                <a:gd name="connsiteY62" fmla="*/ 71225 h 180877"/>
                <a:gd name="connsiteX63" fmla="*/ 180667 w 209355"/>
                <a:gd name="connsiteY63" fmla="*/ 74815 h 180877"/>
                <a:gd name="connsiteX64" fmla="*/ 185603 w 209355"/>
                <a:gd name="connsiteY64" fmla="*/ 77992 h 180877"/>
                <a:gd name="connsiteX65" fmla="*/ 189194 w 209355"/>
                <a:gd name="connsiteY65" fmla="*/ 80057 h 180877"/>
                <a:gd name="connsiteX66" fmla="*/ 189946 w 209355"/>
                <a:gd name="connsiteY66" fmla="*/ 80996 h 180877"/>
                <a:gd name="connsiteX67" fmla="*/ 190203 w 209355"/>
                <a:gd name="connsiteY67" fmla="*/ 82107 h 180877"/>
                <a:gd name="connsiteX68" fmla="*/ 189930 w 209355"/>
                <a:gd name="connsiteY68" fmla="*/ 84556 h 180877"/>
                <a:gd name="connsiteX69" fmla="*/ 188999 w 209355"/>
                <a:gd name="connsiteY69" fmla="*/ 87536 h 180877"/>
                <a:gd name="connsiteX70" fmla="*/ 188365 w 209355"/>
                <a:gd name="connsiteY70" fmla="*/ 89187 h 180877"/>
                <a:gd name="connsiteX71" fmla="*/ 189828 w 209355"/>
                <a:gd name="connsiteY71" fmla="*/ 89876 h 180877"/>
                <a:gd name="connsiteX72" fmla="*/ 193591 w 209355"/>
                <a:gd name="connsiteY72" fmla="*/ 89688 h 180877"/>
                <a:gd name="connsiteX73" fmla="*/ 198168 w 209355"/>
                <a:gd name="connsiteY73" fmla="*/ 90267 h 180877"/>
                <a:gd name="connsiteX74" fmla="*/ 203652 w 209355"/>
                <a:gd name="connsiteY74" fmla="*/ 93537 h 180877"/>
                <a:gd name="connsiteX75" fmla="*/ 203668 w 209355"/>
                <a:gd name="connsiteY75" fmla="*/ 95000 h 180877"/>
                <a:gd name="connsiteX76" fmla="*/ 203104 w 209355"/>
                <a:gd name="connsiteY76" fmla="*/ 96338 h 180877"/>
                <a:gd name="connsiteX77" fmla="*/ 203480 w 209355"/>
                <a:gd name="connsiteY77" fmla="*/ 97738 h 180877"/>
                <a:gd name="connsiteX78" fmla="*/ 204074 w 209355"/>
                <a:gd name="connsiteY78" fmla="*/ 98927 h 180877"/>
                <a:gd name="connsiteX79" fmla="*/ 208823 w 209355"/>
                <a:gd name="connsiteY79" fmla="*/ 102565 h 180877"/>
                <a:gd name="connsiteX80" fmla="*/ 209277 w 209355"/>
                <a:gd name="connsiteY80" fmla="*/ 103621 h 180877"/>
                <a:gd name="connsiteX81" fmla="*/ 209355 w 209355"/>
                <a:gd name="connsiteY81" fmla="*/ 105389 h 180877"/>
                <a:gd name="connsiteX82" fmla="*/ 209230 w 209355"/>
                <a:gd name="connsiteY82" fmla="*/ 106680 h 180877"/>
                <a:gd name="connsiteX83" fmla="*/ 207916 w 209355"/>
                <a:gd name="connsiteY83" fmla="*/ 106946 h 180877"/>
                <a:gd name="connsiteX84" fmla="*/ 206453 w 209355"/>
                <a:gd name="connsiteY84" fmla="*/ 107549 h 180877"/>
                <a:gd name="connsiteX85" fmla="*/ 204067 w 209355"/>
                <a:gd name="connsiteY85" fmla="*/ 109098 h 180877"/>
                <a:gd name="connsiteX86" fmla="*/ 203128 w 209355"/>
                <a:gd name="connsiteY86" fmla="*/ 111281 h 180877"/>
                <a:gd name="connsiteX87" fmla="*/ 199263 w 209355"/>
                <a:gd name="connsiteY87" fmla="*/ 114285 h 180877"/>
                <a:gd name="connsiteX88" fmla="*/ 196885 w 209355"/>
                <a:gd name="connsiteY88" fmla="*/ 115646 h 180877"/>
                <a:gd name="connsiteX89" fmla="*/ 194984 w 209355"/>
                <a:gd name="connsiteY89" fmla="*/ 115701 h 180877"/>
                <a:gd name="connsiteX90" fmla="*/ 190462 w 209355"/>
                <a:gd name="connsiteY90" fmla="*/ 115091 h 180877"/>
                <a:gd name="connsiteX91" fmla="*/ 188874 w 209355"/>
                <a:gd name="connsiteY91" fmla="*/ 113612 h 180877"/>
                <a:gd name="connsiteX92" fmla="*/ 188217 w 209355"/>
                <a:gd name="connsiteY92" fmla="*/ 112251 h 180877"/>
                <a:gd name="connsiteX93" fmla="*/ 186479 w 209355"/>
                <a:gd name="connsiteY93" fmla="*/ 111632 h 180877"/>
                <a:gd name="connsiteX94" fmla="*/ 184172 w 209355"/>
                <a:gd name="connsiteY94" fmla="*/ 111578 h 180877"/>
                <a:gd name="connsiteX95" fmla="*/ 180988 w 209355"/>
                <a:gd name="connsiteY95" fmla="*/ 111812 h 180877"/>
                <a:gd name="connsiteX96" fmla="*/ 180338 w 209355"/>
                <a:gd name="connsiteY96" fmla="*/ 112227 h 180877"/>
                <a:gd name="connsiteX97" fmla="*/ 179814 w 209355"/>
                <a:gd name="connsiteY97" fmla="*/ 113893 h 180877"/>
                <a:gd name="connsiteX98" fmla="*/ 178461 w 209355"/>
                <a:gd name="connsiteY98" fmla="*/ 116749 h 180877"/>
                <a:gd name="connsiteX99" fmla="*/ 177490 w 209355"/>
                <a:gd name="connsiteY99" fmla="*/ 118353 h 180877"/>
                <a:gd name="connsiteX100" fmla="*/ 178288 w 209355"/>
                <a:gd name="connsiteY100" fmla="*/ 119339 h 180877"/>
                <a:gd name="connsiteX101" fmla="*/ 179556 w 209355"/>
                <a:gd name="connsiteY101" fmla="*/ 121388 h 180877"/>
                <a:gd name="connsiteX102" fmla="*/ 181527 w 209355"/>
                <a:gd name="connsiteY102" fmla="*/ 123986 h 180877"/>
                <a:gd name="connsiteX103" fmla="*/ 183561 w 209355"/>
                <a:gd name="connsiteY103" fmla="*/ 126294 h 180877"/>
                <a:gd name="connsiteX104" fmla="*/ 184211 w 209355"/>
                <a:gd name="connsiteY104" fmla="*/ 127702 h 180877"/>
                <a:gd name="connsiteX105" fmla="*/ 184180 w 209355"/>
                <a:gd name="connsiteY105" fmla="*/ 128711 h 180877"/>
                <a:gd name="connsiteX106" fmla="*/ 183217 w 209355"/>
                <a:gd name="connsiteY106" fmla="*/ 129892 h 180877"/>
                <a:gd name="connsiteX107" fmla="*/ 183358 w 209355"/>
                <a:gd name="connsiteY107" fmla="*/ 132271 h 180877"/>
                <a:gd name="connsiteX108" fmla="*/ 185330 w 209355"/>
                <a:gd name="connsiteY108" fmla="*/ 135392 h 180877"/>
                <a:gd name="connsiteX109" fmla="*/ 184664 w 209355"/>
                <a:gd name="connsiteY109" fmla="*/ 135893 h 180877"/>
                <a:gd name="connsiteX110" fmla="*/ 184461 w 209355"/>
                <a:gd name="connsiteY110" fmla="*/ 139719 h 180877"/>
                <a:gd name="connsiteX111" fmla="*/ 184485 w 209355"/>
                <a:gd name="connsiteY111" fmla="*/ 143795 h 180877"/>
                <a:gd name="connsiteX112" fmla="*/ 185017 w 209355"/>
                <a:gd name="connsiteY112" fmla="*/ 144780 h 180877"/>
                <a:gd name="connsiteX113" fmla="*/ 186073 w 209355"/>
                <a:gd name="connsiteY113" fmla="*/ 145594 h 180877"/>
                <a:gd name="connsiteX114" fmla="*/ 186973 w 209355"/>
                <a:gd name="connsiteY114" fmla="*/ 147080 h 180877"/>
                <a:gd name="connsiteX115" fmla="*/ 188467 w 209355"/>
                <a:gd name="connsiteY115" fmla="*/ 150460 h 180877"/>
                <a:gd name="connsiteX116" fmla="*/ 188568 w 209355"/>
                <a:gd name="connsiteY116" fmla="*/ 151344 h 180877"/>
                <a:gd name="connsiteX117" fmla="*/ 184407 w 209355"/>
                <a:gd name="connsiteY117" fmla="*/ 151094 h 180877"/>
                <a:gd name="connsiteX118" fmla="*/ 179407 w 209355"/>
                <a:gd name="connsiteY118" fmla="*/ 151196 h 180877"/>
                <a:gd name="connsiteX119" fmla="*/ 176598 w 209355"/>
                <a:gd name="connsiteY119" fmla="*/ 153159 h 180877"/>
                <a:gd name="connsiteX120" fmla="*/ 175503 w 209355"/>
                <a:gd name="connsiteY120" fmla="*/ 152706 h 180877"/>
                <a:gd name="connsiteX121" fmla="*/ 173548 w 209355"/>
                <a:gd name="connsiteY121" fmla="*/ 152205 h 180877"/>
                <a:gd name="connsiteX122" fmla="*/ 171380 w 209355"/>
                <a:gd name="connsiteY122" fmla="*/ 153300 h 180877"/>
                <a:gd name="connsiteX123" fmla="*/ 168423 w 209355"/>
                <a:gd name="connsiteY123" fmla="*/ 156610 h 180877"/>
                <a:gd name="connsiteX124" fmla="*/ 166436 w 209355"/>
                <a:gd name="connsiteY124" fmla="*/ 158667 h 180877"/>
                <a:gd name="connsiteX125" fmla="*/ 164504 w 209355"/>
                <a:gd name="connsiteY125" fmla="*/ 161546 h 180877"/>
                <a:gd name="connsiteX126" fmla="*/ 163893 w 209355"/>
                <a:gd name="connsiteY126" fmla="*/ 163103 h 180877"/>
                <a:gd name="connsiteX127" fmla="*/ 162673 w 209355"/>
                <a:gd name="connsiteY127" fmla="*/ 165966 h 180877"/>
                <a:gd name="connsiteX128" fmla="*/ 161554 w 209355"/>
                <a:gd name="connsiteY128" fmla="*/ 169236 h 180877"/>
                <a:gd name="connsiteX129" fmla="*/ 162164 w 209355"/>
                <a:gd name="connsiteY129" fmla="*/ 171521 h 180877"/>
                <a:gd name="connsiteX130" fmla="*/ 163080 w 209355"/>
                <a:gd name="connsiteY130" fmla="*/ 173641 h 180877"/>
                <a:gd name="connsiteX131" fmla="*/ 163283 w 209355"/>
                <a:gd name="connsiteY131" fmla="*/ 175926 h 180877"/>
                <a:gd name="connsiteX132" fmla="*/ 163737 w 209355"/>
                <a:gd name="connsiteY132" fmla="*/ 177709 h 180877"/>
                <a:gd name="connsiteX133" fmla="*/ 162516 w 209355"/>
                <a:gd name="connsiteY133" fmla="*/ 179008 h 180877"/>
                <a:gd name="connsiteX134" fmla="*/ 161804 w 209355"/>
                <a:gd name="connsiteY134" fmla="*/ 180878 h 180877"/>
                <a:gd name="connsiteX135" fmla="*/ 159723 w 209355"/>
                <a:gd name="connsiteY135" fmla="*/ 180549 h 180877"/>
                <a:gd name="connsiteX136" fmla="*/ 157173 w 209355"/>
                <a:gd name="connsiteY136" fmla="*/ 178758 h 180877"/>
                <a:gd name="connsiteX137" fmla="*/ 156633 w 209355"/>
                <a:gd name="connsiteY137" fmla="*/ 176160 h 180877"/>
                <a:gd name="connsiteX138" fmla="*/ 154669 w 209355"/>
                <a:gd name="connsiteY138" fmla="*/ 174353 h 180877"/>
                <a:gd name="connsiteX139" fmla="*/ 153379 w 209355"/>
                <a:gd name="connsiteY139" fmla="*/ 173406 h 180877"/>
                <a:gd name="connsiteX140" fmla="*/ 151251 w 209355"/>
                <a:gd name="connsiteY140" fmla="*/ 173266 h 180877"/>
                <a:gd name="connsiteX141" fmla="*/ 147847 w 209355"/>
                <a:gd name="connsiteY141" fmla="*/ 174111 h 180877"/>
                <a:gd name="connsiteX142" fmla="*/ 143396 w 209355"/>
                <a:gd name="connsiteY142" fmla="*/ 174760 h 180877"/>
                <a:gd name="connsiteX143" fmla="*/ 140040 w 209355"/>
                <a:gd name="connsiteY143" fmla="*/ 174932 h 180877"/>
                <a:gd name="connsiteX144" fmla="*/ 138209 w 209355"/>
                <a:gd name="connsiteY144" fmla="*/ 175855 h 180877"/>
                <a:gd name="connsiteX145" fmla="*/ 135502 w 209355"/>
                <a:gd name="connsiteY145" fmla="*/ 176763 h 180877"/>
                <a:gd name="connsiteX146" fmla="*/ 134454 w 209355"/>
                <a:gd name="connsiteY146" fmla="*/ 175683 h 180877"/>
                <a:gd name="connsiteX147" fmla="*/ 132952 w 209355"/>
                <a:gd name="connsiteY147" fmla="*/ 172733 h 180877"/>
                <a:gd name="connsiteX148" fmla="*/ 131723 w 209355"/>
                <a:gd name="connsiteY148" fmla="*/ 169792 h 180877"/>
                <a:gd name="connsiteX149" fmla="*/ 130871 w 209355"/>
                <a:gd name="connsiteY149" fmla="*/ 168501 h 180877"/>
                <a:gd name="connsiteX150" fmla="*/ 130135 w 209355"/>
                <a:gd name="connsiteY150" fmla="*/ 168141 h 180877"/>
                <a:gd name="connsiteX151" fmla="*/ 129228 w 209355"/>
                <a:gd name="connsiteY151" fmla="*/ 168212 h 180877"/>
                <a:gd name="connsiteX152" fmla="*/ 128187 w 209355"/>
                <a:gd name="connsiteY152" fmla="*/ 169143 h 180877"/>
                <a:gd name="connsiteX153" fmla="*/ 127405 w 209355"/>
                <a:gd name="connsiteY153" fmla="*/ 170105 h 180877"/>
                <a:gd name="connsiteX154" fmla="*/ 126302 w 209355"/>
                <a:gd name="connsiteY154" fmla="*/ 170441 h 180877"/>
                <a:gd name="connsiteX155" fmla="*/ 124596 w 209355"/>
                <a:gd name="connsiteY155" fmla="*/ 171216 h 180877"/>
                <a:gd name="connsiteX156" fmla="*/ 123352 w 209355"/>
                <a:gd name="connsiteY156" fmla="*/ 172264 h 180877"/>
                <a:gd name="connsiteX157" fmla="*/ 121991 w 209355"/>
                <a:gd name="connsiteY157" fmla="*/ 174971 h 180877"/>
                <a:gd name="connsiteX158" fmla="*/ 121091 w 209355"/>
                <a:gd name="connsiteY158" fmla="*/ 174783 h 180877"/>
                <a:gd name="connsiteX159" fmla="*/ 120160 w 209355"/>
                <a:gd name="connsiteY159" fmla="*/ 174157 h 180877"/>
                <a:gd name="connsiteX160" fmla="*/ 119089 w 209355"/>
                <a:gd name="connsiteY160" fmla="*/ 171130 h 180877"/>
                <a:gd name="connsiteX161" fmla="*/ 117617 w 209355"/>
                <a:gd name="connsiteY161" fmla="*/ 170434 h 180877"/>
                <a:gd name="connsiteX162" fmla="*/ 115263 w 209355"/>
                <a:gd name="connsiteY162" fmla="*/ 170394 h 180877"/>
                <a:gd name="connsiteX163" fmla="*/ 112345 w 209355"/>
                <a:gd name="connsiteY163" fmla="*/ 169753 h 180877"/>
                <a:gd name="connsiteX164" fmla="*/ 109974 w 209355"/>
                <a:gd name="connsiteY164" fmla="*/ 168830 h 180877"/>
                <a:gd name="connsiteX165" fmla="*/ 109114 w 209355"/>
                <a:gd name="connsiteY165" fmla="*/ 169049 h 180877"/>
                <a:gd name="connsiteX166" fmla="*/ 107698 w 209355"/>
                <a:gd name="connsiteY166" fmla="*/ 170340 h 180877"/>
                <a:gd name="connsiteX167" fmla="*/ 106180 w 209355"/>
                <a:gd name="connsiteY167" fmla="*/ 170527 h 180877"/>
                <a:gd name="connsiteX168" fmla="*/ 102832 w 209355"/>
                <a:gd name="connsiteY168" fmla="*/ 169377 h 180877"/>
                <a:gd name="connsiteX169" fmla="*/ 102182 w 209355"/>
                <a:gd name="connsiteY169" fmla="*/ 169909 h 180877"/>
                <a:gd name="connsiteX170" fmla="*/ 101298 w 209355"/>
                <a:gd name="connsiteY170" fmla="*/ 171607 h 180877"/>
                <a:gd name="connsiteX171" fmla="*/ 100257 w 209355"/>
                <a:gd name="connsiteY171" fmla="*/ 173242 h 180877"/>
                <a:gd name="connsiteX172" fmla="*/ 99350 w 209355"/>
                <a:gd name="connsiteY172" fmla="*/ 173406 h 180877"/>
                <a:gd name="connsiteX173" fmla="*/ 98842 w 209355"/>
                <a:gd name="connsiteY173" fmla="*/ 172984 h 180877"/>
                <a:gd name="connsiteX174" fmla="*/ 99123 w 209355"/>
                <a:gd name="connsiteY174" fmla="*/ 170081 h 180877"/>
                <a:gd name="connsiteX175" fmla="*/ 97183 w 209355"/>
                <a:gd name="connsiteY175" fmla="*/ 169056 h 180877"/>
                <a:gd name="connsiteX176" fmla="*/ 93913 w 209355"/>
                <a:gd name="connsiteY176" fmla="*/ 168892 h 180877"/>
                <a:gd name="connsiteX177" fmla="*/ 91613 w 209355"/>
                <a:gd name="connsiteY177" fmla="*/ 169315 h 180877"/>
                <a:gd name="connsiteX178" fmla="*/ 90494 w 209355"/>
                <a:gd name="connsiteY178" fmla="*/ 169197 h 180877"/>
                <a:gd name="connsiteX179" fmla="*/ 89915 w 209355"/>
                <a:gd name="connsiteY179" fmla="*/ 168634 h 180877"/>
                <a:gd name="connsiteX180" fmla="*/ 87098 w 209355"/>
                <a:gd name="connsiteY180" fmla="*/ 163744 h 180877"/>
                <a:gd name="connsiteX181" fmla="*/ 85612 w 209355"/>
                <a:gd name="connsiteY181" fmla="*/ 163431 h 180877"/>
                <a:gd name="connsiteX182" fmla="*/ 82944 w 209355"/>
                <a:gd name="connsiteY182" fmla="*/ 163674 h 180877"/>
                <a:gd name="connsiteX183" fmla="*/ 79009 w 209355"/>
                <a:gd name="connsiteY183" fmla="*/ 163080 h 180877"/>
                <a:gd name="connsiteX184" fmla="*/ 74472 w 209355"/>
                <a:gd name="connsiteY184" fmla="*/ 161976 h 180877"/>
                <a:gd name="connsiteX185" fmla="*/ 71976 w 209355"/>
                <a:gd name="connsiteY185" fmla="*/ 161569 h 180877"/>
                <a:gd name="connsiteX186" fmla="*/ 70685 w 209355"/>
                <a:gd name="connsiteY186" fmla="*/ 160466 h 180877"/>
                <a:gd name="connsiteX187" fmla="*/ 67892 w 209355"/>
                <a:gd name="connsiteY187" fmla="*/ 160091 h 180877"/>
                <a:gd name="connsiteX188" fmla="*/ 60381 w 209355"/>
                <a:gd name="connsiteY188" fmla="*/ 158018 h 180877"/>
                <a:gd name="connsiteX189" fmla="*/ 57323 w 209355"/>
                <a:gd name="connsiteY189" fmla="*/ 157650 h 180877"/>
                <a:gd name="connsiteX190" fmla="*/ 52808 w 209355"/>
                <a:gd name="connsiteY190" fmla="*/ 157619 h 180877"/>
                <a:gd name="connsiteX191" fmla="*/ 45939 w 209355"/>
                <a:gd name="connsiteY191" fmla="*/ 157157 h 180877"/>
                <a:gd name="connsiteX192" fmla="*/ 41535 w 209355"/>
                <a:gd name="connsiteY192" fmla="*/ 157415 h 180877"/>
                <a:gd name="connsiteX193" fmla="*/ 39493 w 209355"/>
                <a:gd name="connsiteY193" fmla="*/ 158104 h 180877"/>
                <a:gd name="connsiteX194" fmla="*/ 37138 w 209355"/>
                <a:gd name="connsiteY194" fmla="*/ 158534 h 180877"/>
                <a:gd name="connsiteX195" fmla="*/ 33156 w 209355"/>
                <a:gd name="connsiteY195" fmla="*/ 158909 h 180877"/>
                <a:gd name="connsiteX196" fmla="*/ 31536 w 209355"/>
                <a:gd name="connsiteY196" fmla="*/ 158871 h 180877"/>
                <a:gd name="connsiteX197" fmla="*/ 28986 w 209355"/>
                <a:gd name="connsiteY197" fmla="*/ 159097 h 180877"/>
                <a:gd name="connsiteX198" fmla="*/ 26060 w 209355"/>
                <a:gd name="connsiteY198" fmla="*/ 159653 h 180877"/>
                <a:gd name="connsiteX199" fmla="*/ 25223 w 209355"/>
                <a:gd name="connsiteY199" fmla="*/ 160678 h 180877"/>
                <a:gd name="connsiteX200" fmla="*/ 24261 w 209355"/>
                <a:gd name="connsiteY200" fmla="*/ 162939 h 180877"/>
                <a:gd name="connsiteX201" fmla="*/ 20897 w 209355"/>
                <a:gd name="connsiteY201" fmla="*/ 166835 h 180877"/>
                <a:gd name="connsiteX202" fmla="*/ 17634 w 209355"/>
                <a:gd name="connsiteY202" fmla="*/ 169416 h 180877"/>
                <a:gd name="connsiteX203" fmla="*/ 17040 w 209355"/>
                <a:gd name="connsiteY203" fmla="*/ 169635 h 180877"/>
                <a:gd name="connsiteX204" fmla="*/ 15131 w 209355"/>
                <a:gd name="connsiteY204" fmla="*/ 168266 h 180877"/>
                <a:gd name="connsiteX205" fmla="*/ 13543 w 209355"/>
                <a:gd name="connsiteY205" fmla="*/ 167805 h 180877"/>
                <a:gd name="connsiteX206" fmla="*/ 11673 w 209355"/>
                <a:gd name="connsiteY206" fmla="*/ 167656 h 180877"/>
                <a:gd name="connsiteX207" fmla="*/ 10350 w 209355"/>
                <a:gd name="connsiteY207" fmla="*/ 168094 h 180877"/>
                <a:gd name="connsiteX208" fmla="*/ 9521 w 209355"/>
                <a:gd name="connsiteY208" fmla="*/ 168744 h 180877"/>
                <a:gd name="connsiteX209" fmla="*/ 9631 w 209355"/>
                <a:gd name="connsiteY209" fmla="*/ 171740 h 180877"/>
                <a:gd name="connsiteX210" fmla="*/ 9443 w 209355"/>
                <a:gd name="connsiteY210" fmla="*/ 171998 h 180877"/>
                <a:gd name="connsiteX211" fmla="*/ 8003 w 209355"/>
                <a:gd name="connsiteY211" fmla="*/ 168446 h 180877"/>
                <a:gd name="connsiteX212" fmla="*/ 8121 w 209355"/>
                <a:gd name="connsiteY212" fmla="*/ 165223 h 180877"/>
                <a:gd name="connsiteX213" fmla="*/ 8919 w 209355"/>
                <a:gd name="connsiteY213" fmla="*/ 163377 h 180877"/>
                <a:gd name="connsiteX214" fmla="*/ 9897 w 209355"/>
                <a:gd name="connsiteY214" fmla="*/ 161710 h 180877"/>
                <a:gd name="connsiteX215" fmla="*/ 9498 w 209355"/>
                <a:gd name="connsiteY215" fmla="*/ 159215 h 180877"/>
                <a:gd name="connsiteX216" fmla="*/ 10452 w 209355"/>
                <a:gd name="connsiteY216" fmla="*/ 155905 h 180877"/>
                <a:gd name="connsiteX217" fmla="*/ 10484 w 209355"/>
                <a:gd name="connsiteY217" fmla="*/ 153504 h 180877"/>
                <a:gd name="connsiteX218" fmla="*/ 10061 w 209355"/>
                <a:gd name="connsiteY218" fmla="*/ 152471 h 180877"/>
                <a:gd name="connsiteX219" fmla="*/ 9287 w 209355"/>
                <a:gd name="connsiteY219" fmla="*/ 151274 h 180877"/>
                <a:gd name="connsiteX220" fmla="*/ 7159 w 209355"/>
                <a:gd name="connsiteY220" fmla="*/ 149944 h 180877"/>
                <a:gd name="connsiteX221" fmla="*/ 6220 w 209355"/>
                <a:gd name="connsiteY221" fmla="*/ 148903 h 180877"/>
                <a:gd name="connsiteX222" fmla="*/ 3341 w 209355"/>
                <a:gd name="connsiteY222" fmla="*/ 147511 h 180877"/>
                <a:gd name="connsiteX223" fmla="*/ 485 w 209355"/>
                <a:gd name="connsiteY223" fmla="*/ 145782 h 180877"/>
                <a:gd name="connsiteX224" fmla="*/ 0 w 209355"/>
                <a:gd name="connsiteY224" fmla="*/ 144718 h 180877"/>
                <a:gd name="connsiteX225" fmla="*/ 133 w 209355"/>
                <a:gd name="connsiteY225" fmla="*/ 143990 h 180877"/>
                <a:gd name="connsiteX226" fmla="*/ 634 w 209355"/>
                <a:gd name="connsiteY226" fmla="*/ 142879 h 180877"/>
                <a:gd name="connsiteX227" fmla="*/ 2817 w 209355"/>
                <a:gd name="connsiteY227" fmla="*/ 139633 h 180877"/>
                <a:gd name="connsiteX228" fmla="*/ 5179 w 209355"/>
                <a:gd name="connsiteY228" fmla="*/ 136472 h 180877"/>
                <a:gd name="connsiteX229" fmla="*/ 6689 w 209355"/>
                <a:gd name="connsiteY229" fmla="*/ 135204 h 180877"/>
                <a:gd name="connsiteX230" fmla="*/ 14708 w 209355"/>
                <a:gd name="connsiteY230" fmla="*/ 131136 h 180877"/>
                <a:gd name="connsiteX231" fmla="*/ 15944 w 209355"/>
                <a:gd name="connsiteY231" fmla="*/ 129712 h 180877"/>
                <a:gd name="connsiteX232" fmla="*/ 16257 w 209355"/>
                <a:gd name="connsiteY232" fmla="*/ 127303 h 180877"/>
                <a:gd name="connsiteX233" fmla="*/ 16273 w 209355"/>
                <a:gd name="connsiteY233" fmla="*/ 125551 h 180877"/>
                <a:gd name="connsiteX234" fmla="*/ 16124 w 209355"/>
                <a:gd name="connsiteY234" fmla="*/ 122421 h 180877"/>
                <a:gd name="connsiteX235" fmla="*/ 15632 w 209355"/>
                <a:gd name="connsiteY235" fmla="*/ 117962 h 180877"/>
                <a:gd name="connsiteX236" fmla="*/ 15021 w 209355"/>
                <a:gd name="connsiteY236" fmla="*/ 114879 h 180877"/>
                <a:gd name="connsiteX237" fmla="*/ 13488 w 209355"/>
                <a:gd name="connsiteY237" fmla="*/ 109074 h 180877"/>
                <a:gd name="connsiteX238" fmla="*/ 9310 w 209355"/>
                <a:gd name="connsiteY238" fmla="*/ 97003 h 180877"/>
                <a:gd name="connsiteX239" fmla="*/ 6799 w 209355"/>
                <a:gd name="connsiteY239" fmla="*/ 84383 h 180877"/>
                <a:gd name="connsiteX240" fmla="*/ 8434 w 209355"/>
                <a:gd name="connsiteY240" fmla="*/ 85127 h 180877"/>
                <a:gd name="connsiteX241" fmla="*/ 12268 w 209355"/>
                <a:gd name="connsiteY241" fmla="*/ 85401 h 180877"/>
                <a:gd name="connsiteX242" fmla="*/ 15311 w 209355"/>
                <a:gd name="connsiteY242" fmla="*/ 84532 h 180877"/>
                <a:gd name="connsiteX243" fmla="*/ 16891 w 209355"/>
                <a:gd name="connsiteY243" fmla="*/ 84407 h 180877"/>
                <a:gd name="connsiteX244" fmla="*/ 18299 w 209355"/>
                <a:gd name="connsiteY244" fmla="*/ 84689 h 180877"/>
                <a:gd name="connsiteX245" fmla="*/ 20396 w 209355"/>
                <a:gd name="connsiteY245" fmla="*/ 84188 h 180877"/>
                <a:gd name="connsiteX246" fmla="*/ 22313 w 209355"/>
                <a:gd name="connsiteY246" fmla="*/ 83984 h 180877"/>
                <a:gd name="connsiteX247" fmla="*/ 23306 w 209355"/>
                <a:gd name="connsiteY247" fmla="*/ 85119 h 180877"/>
                <a:gd name="connsiteX248" fmla="*/ 25090 w 209355"/>
                <a:gd name="connsiteY248" fmla="*/ 86120 h 180877"/>
                <a:gd name="connsiteX249" fmla="*/ 28618 w 209355"/>
                <a:gd name="connsiteY249" fmla="*/ 84681 h 180877"/>
                <a:gd name="connsiteX250" fmla="*/ 31740 w 209355"/>
                <a:gd name="connsiteY250" fmla="*/ 82889 h 180877"/>
                <a:gd name="connsiteX251" fmla="*/ 34979 w 209355"/>
                <a:gd name="connsiteY251" fmla="*/ 83085 h 180877"/>
                <a:gd name="connsiteX252" fmla="*/ 35440 w 209355"/>
                <a:gd name="connsiteY252" fmla="*/ 82201 h 180877"/>
                <a:gd name="connsiteX253" fmla="*/ 36246 w 209355"/>
                <a:gd name="connsiteY253" fmla="*/ 77702 h 180877"/>
                <a:gd name="connsiteX254" fmla="*/ 37209 w 209355"/>
                <a:gd name="connsiteY254" fmla="*/ 76717 h 180877"/>
                <a:gd name="connsiteX255" fmla="*/ 41081 w 209355"/>
                <a:gd name="connsiteY255" fmla="*/ 77170 h 180877"/>
                <a:gd name="connsiteX256" fmla="*/ 42513 w 209355"/>
                <a:gd name="connsiteY256" fmla="*/ 76357 h 180877"/>
                <a:gd name="connsiteX257" fmla="*/ 44015 w 209355"/>
                <a:gd name="connsiteY257" fmla="*/ 74135 h 180877"/>
                <a:gd name="connsiteX258" fmla="*/ 46299 w 209355"/>
                <a:gd name="connsiteY258" fmla="*/ 72742 h 180877"/>
                <a:gd name="connsiteX259" fmla="*/ 48208 w 209355"/>
                <a:gd name="connsiteY259" fmla="*/ 72750 h 180877"/>
                <a:gd name="connsiteX260" fmla="*/ 50195 w 209355"/>
                <a:gd name="connsiteY260" fmla="*/ 71185 h 180877"/>
                <a:gd name="connsiteX261" fmla="*/ 51173 w 209355"/>
                <a:gd name="connsiteY261" fmla="*/ 72234 h 180877"/>
                <a:gd name="connsiteX262" fmla="*/ 51651 w 209355"/>
                <a:gd name="connsiteY262" fmla="*/ 74103 h 180877"/>
                <a:gd name="connsiteX263" fmla="*/ 50993 w 209355"/>
                <a:gd name="connsiteY263" fmla="*/ 75590 h 180877"/>
                <a:gd name="connsiteX264" fmla="*/ 51275 w 209355"/>
                <a:gd name="connsiteY264" fmla="*/ 76177 h 180877"/>
                <a:gd name="connsiteX265" fmla="*/ 52652 w 209355"/>
                <a:gd name="connsiteY265" fmla="*/ 76912 h 180877"/>
                <a:gd name="connsiteX266" fmla="*/ 55007 w 209355"/>
                <a:gd name="connsiteY266" fmla="*/ 76889 h 180877"/>
                <a:gd name="connsiteX267" fmla="*/ 56516 w 209355"/>
                <a:gd name="connsiteY267" fmla="*/ 76278 h 180877"/>
                <a:gd name="connsiteX268" fmla="*/ 56869 w 209355"/>
                <a:gd name="connsiteY268" fmla="*/ 75426 h 180877"/>
                <a:gd name="connsiteX269" fmla="*/ 56869 w 209355"/>
                <a:gd name="connsiteY269" fmla="*/ 73877 h 180877"/>
                <a:gd name="connsiteX270" fmla="*/ 56493 w 209355"/>
                <a:gd name="connsiteY270" fmla="*/ 72429 h 180877"/>
                <a:gd name="connsiteX271" fmla="*/ 55492 w 209355"/>
                <a:gd name="connsiteY271" fmla="*/ 71185 h 180877"/>
                <a:gd name="connsiteX272" fmla="*/ 53614 w 209355"/>
                <a:gd name="connsiteY272" fmla="*/ 70536 h 180877"/>
                <a:gd name="connsiteX273" fmla="*/ 52308 w 209355"/>
                <a:gd name="connsiteY273" fmla="*/ 70520 h 180877"/>
                <a:gd name="connsiteX274" fmla="*/ 52089 w 209355"/>
                <a:gd name="connsiteY274" fmla="*/ 69722 h 180877"/>
                <a:gd name="connsiteX275" fmla="*/ 52535 w 209355"/>
                <a:gd name="connsiteY275" fmla="*/ 68025 h 180877"/>
                <a:gd name="connsiteX276" fmla="*/ 53693 w 209355"/>
                <a:gd name="connsiteY276" fmla="*/ 64880 h 180877"/>
                <a:gd name="connsiteX277" fmla="*/ 55116 w 209355"/>
                <a:gd name="connsiteY277" fmla="*/ 62040 h 180877"/>
                <a:gd name="connsiteX278" fmla="*/ 55985 w 209355"/>
                <a:gd name="connsiteY278" fmla="*/ 60968 h 180877"/>
                <a:gd name="connsiteX279" fmla="*/ 56134 w 209355"/>
                <a:gd name="connsiteY279" fmla="*/ 59974 h 180877"/>
                <a:gd name="connsiteX280" fmla="*/ 55969 w 209355"/>
                <a:gd name="connsiteY280" fmla="*/ 58253 h 180877"/>
                <a:gd name="connsiteX281" fmla="*/ 55938 w 209355"/>
                <a:gd name="connsiteY281" fmla="*/ 55147 h 180877"/>
                <a:gd name="connsiteX282" fmla="*/ 57213 w 209355"/>
                <a:gd name="connsiteY282" fmla="*/ 50766 h 180877"/>
                <a:gd name="connsiteX283" fmla="*/ 58934 w 209355"/>
                <a:gd name="connsiteY283" fmla="*/ 47496 h 180877"/>
                <a:gd name="connsiteX284" fmla="*/ 61242 w 209355"/>
                <a:gd name="connsiteY284" fmla="*/ 46424 h 180877"/>
                <a:gd name="connsiteX285" fmla="*/ 64066 w 209355"/>
                <a:gd name="connsiteY285" fmla="*/ 45853 h 180877"/>
                <a:gd name="connsiteX286" fmla="*/ 65874 w 209355"/>
                <a:gd name="connsiteY286" fmla="*/ 44288 h 180877"/>
                <a:gd name="connsiteX287" fmla="*/ 66765 w 209355"/>
                <a:gd name="connsiteY287" fmla="*/ 42489 h 180877"/>
                <a:gd name="connsiteX288" fmla="*/ 67102 w 209355"/>
                <a:gd name="connsiteY288" fmla="*/ 40963 h 180877"/>
                <a:gd name="connsiteX289" fmla="*/ 67532 w 209355"/>
                <a:gd name="connsiteY289" fmla="*/ 39649 h 180877"/>
                <a:gd name="connsiteX290" fmla="*/ 68432 w 209355"/>
                <a:gd name="connsiteY290" fmla="*/ 39070 h 180877"/>
                <a:gd name="connsiteX291" fmla="*/ 75223 w 209355"/>
                <a:gd name="connsiteY291" fmla="*/ 39430 h 180877"/>
                <a:gd name="connsiteX292" fmla="*/ 76263 w 209355"/>
                <a:gd name="connsiteY292" fmla="*/ 36590 h 180877"/>
                <a:gd name="connsiteX293" fmla="*/ 76850 w 209355"/>
                <a:gd name="connsiteY293" fmla="*/ 35800 h 180877"/>
                <a:gd name="connsiteX294" fmla="*/ 78148 w 209355"/>
                <a:gd name="connsiteY294" fmla="*/ 34955 h 180877"/>
                <a:gd name="connsiteX295" fmla="*/ 79056 w 209355"/>
                <a:gd name="connsiteY295" fmla="*/ 33946 h 180877"/>
                <a:gd name="connsiteX296" fmla="*/ 78719 w 209355"/>
                <a:gd name="connsiteY296" fmla="*/ 33163 h 180877"/>
                <a:gd name="connsiteX297" fmla="*/ 76983 w 209355"/>
                <a:gd name="connsiteY297" fmla="*/ 32663 h 180877"/>
                <a:gd name="connsiteX298" fmla="*/ 72899 w 209355"/>
                <a:gd name="connsiteY298" fmla="*/ 32217 h 180877"/>
                <a:gd name="connsiteX299" fmla="*/ 72077 w 209355"/>
                <a:gd name="connsiteY299" fmla="*/ 31270 h 180877"/>
                <a:gd name="connsiteX300" fmla="*/ 72336 w 209355"/>
                <a:gd name="connsiteY300" fmla="*/ 30136 h 180877"/>
                <a:gd name="connsiteX301" fmla="*/ 73423 w 209355"/>
                <a:gd name="connsiteY301" fmla="*/ 27194 h 180877"/>
                <a:gd name="connsiteX302" fmla="*/ 74463 w 209355"/>
                <a:gd name="connsiteY302" fmla="*/ 23392 h 180877"/>
                <a:gd name="connsiteX303" fmla="*/ 75004 w 209355"/>
                <a:gd name="connsiteY303" fmla="*/ 20443 h 180877"/>
                <a:gd name="connsiteX304" fmla="*/ 75058 w 209355"/>
                <a:gd name="connsiteY304" fmla="*/ 18698 h 180877"/>
                <a:gd name="connsiteX305" fmla="*/ 75645 w 209355"/>
                <a:gd name="connsiteY305" fmla="*/ 18229 h 180877"/>
                <a:gd name="connsiteX306" fmla="*/ 78970 w 209355"/>
                <a:gd name="connsiteY306" fmla="*/ 17673 h 180877"/>
                <a:gd name="connsiteX307" fmla="*/ 80088 w 209355"/>
                <a:gd name="connsiteY307" fmla="*/ 17078 h 180877"/>
                <a:gd name="connsiteX308" fmla="*/ 82952 w 209355"/>
                <a:gd name="connsiteY308" fmla="*/ 13042 h 180877"/>
                <a:gd name="connsiteX309" fmla="*/ 85135 w 209355"/>
                <a:gd name="connsiteY309" fmla="*/ 12353 h 180877"/>
                <a:gd name="connsiteX310" fmla="*/ 90776 w 209355"/>
                <a:gd name="connsiteY310" fmla="*/ 13394 h 180877"/>
                <a:gd name="connsiteX311" fmla="*/ 93357 w 209355"/>
                <a:gd name="connsiteY311" fmla="*/ 13315 h 180877"/>
                <a:gd name="connsiteX312" fmla="*/ 94061 w 209355"/>
                <a:gd name="connsiteY312" fmla="*/ 13409 h 180877"/>
                <a:gd name="connsiteX313" fmla="*/ 96643 w 209355"/>
                <a:gd name="connsiteY313" fmla="*/ 13589 h 180877"/>
                <a:gd name="connsiteX314" fmla="*/ 96925 w 209355"/>
                <a:gd name="connsiteY314" fmla="*/ 13182 h 180877"/>
                <a:gd name="connsiteX315" fmla="*/ 98083 w 209355"/>
                <a:gd name="connsiteY315" fmla="*/ 9185 h 180877"/>
                <a:gd name="connsiteX316" fmla="*/ 99225 w 209355"/>
                <a:gd name="connsiteY316" fmla="*/ 8019 h 180877"/>
                <a:gd name="connsiteX317" fmla="*/ 103660 w 209355"/>
                <a:gd name="connsiteY317" fmla="*/ 2738 h 180877"/>
                <a:gd name="connsiteX318" fmla="*/ 106642 w 209355"/>
                <a:gd name="connsiteY318" fmla="*/ 493 h 180877"/>
                <a:gd name="connsiteX319" fmla="*/ 108527 w 209355"/>
                <a:gd name="connsiteY319" fmla="*/ 0 h 18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</a:cxnLst>
              <a:rect l="l" t="t" r="r" b="b"/>
              <a:pathLst>
                <a:path w="209355" h="180877">
                  <a:moveTo>
                    <a:pt x="109184" y="117"/>
                  </a:moveTo>
                  <a:lnTo>
                    <a:pt x="112181" y="3536"/>
                  </a:lnTo>
                  <a:lnTo>
                    <a:pt x="112884" y="3669"/>
                  </a:lnTo>
                  <a:lnTo>
                    <a:pt x="114551" y="2324"/>
                  </a:lnTo>
                  <a:lnTo>
                    <a:pt x="114879" y="2237"/>
                  </a:lnTo>
                  <a:lnTo>
                    <a:pt x="118322" y="2120"/>
                  </a:lnTo>
                  <a:lnTo>
                    <a:pt x="119918" y="3309"/>
                  </a:lnTo>
                  <a:lnTo>
                    <a:pt x="121107" y="5625"/>
                  </a:lnTo>
                  <a:lnTo>
                    <a:pt x="122202" y="7471"/>
                  </a:lnTo>
                  <a:lnTo>
                    <a:pt x="123391" y="7972"/>
                  </a:lnTo>
                  <a:lnTo>
                    <a:pt x="126740" y="5648"/>
                  </a:lnTo>
                  <a:lnTo>
                    <a:pt x="128594" y="4874"/>
                  </a:lnTo>
                  <a:lnTo>
                    <a:pt x="129814" y="4898"/>
                  </a:lnTo>
                  <a:lnTo>
                    <a:pt x="134110" y="6986"/>
                  </a:lnTo>
                  <a:lnTo>
                    <a:pt x="136128" y="8129"/>
                  </a:lnTo>
                  <a:lnTo>
                    <a:pt x="136590" y="9161"/>
                  </a:lnTo>
                  <a:lnTo>
                    <a:pt x="136636" y="10382"/>
                  </a:lnTo>
                  <a:lnTo>
                    <a:pt x="136089" y="12189"/>
                  </a:lnTo>
                  <a:lnTo>
                    <a:pt x="135659" y="14153"/>
                  </a:lnTo>
                  <a:lnTo>
                    <a:pt x="136965" y="16468"/>
                  </a:lnTo>
                  <a:lnTo>
                    <a:pt x="138483" y="18041"/>
                  </a:lnTo>
                  <a:lnTo>
                    <a:pt x="141730" y="15443"/>
                  </a:lnTo>
                  <a:lnTo>
                    <a:pt x="142927" y="14724"/>
                  </a:lnTo>
                  <a:lnTo>
                    <a:pt x="144233" y="14700"/>
                  </a:lnTo>
                  <a:lnTo>
                    <a:pt x="145986" y="13738"/>
                  </a:lnTo>
                  <a:lnTo>
                    <a:pt x="147253" y="12283"/>
                  </a:lnTo>
                  <a:lnTo>
                    <a:pt x="148466" y="11782"/>
                  </a:lnTo>
                  <a:lnTo>
                    <a:pt x="150789" y="12126"/>
                  </a:lnTo>
                  <a:lnTo>
                    <a:pt x="154982" y="11782"/>
                  </a:lnTo>
                  <a:lnTo>
                    <a:pt x="159872" y="14059"/>
                  </a:lnTo>
                  <a:lnTo>
                    <a:pt x="160294" y="14763"/>
                  </a:lnTo>
                  <a:lnTo>
                    <a:pt x="162735" y="17423"/>
                  </a:lnTo>
                  <a:lnTo>
                    <a:pt x="163588" y="18745"/>
                  </a:lnTo>
                  <a:lnTo>
                    <a:pt x="164394" y="19167"/>
                  </a:lnTo>
                  <a:lnTo>
                    <a:pt x="165693" y="20466"/>
                  </a:lnTo>
                  <a:lnTo>
                    <a:pt x="167437" y="21280"/>
                  </a:lnTo>
                  <a:lnTo>
                    <a:pt x="168642" y="21029"/>
                  </a:lnTo>
                  <a:lnTo>
                    <a:pt x="169221" y="21460"/>
                  </a:lnTo>
                  <a:lnTo>
                    <a:pt x="169761" y="22477"/>
                  </a:lnTo>
                  <a:lnTo>
                    <a:pt x="169800" y="24214"/>
                  </a:lnTo>
                  <a:lnTo>
                    <a:pt x="169628" y="29158"/>
                  </a:lnTo>
                  <a:lnTo>
                    <a:pt x="168775" y="30582"/>
                  </a:lnTo>
                  <a:lnTo>
                    <a:pt x="167875" y="31740"/>
                  </a:lnTo>
                  <a:lnTo>
                    <a:pt x="167648" y="32639"/>
                  </a:lnTo>
                  <a:lnTo>
                    <a:pt x="167734" y="33727"/>
                  </a:lnTo>
                  <a:lnTo>
                    <a:pt x="169119" y="35855"/>
                  </a:lnTo>
                  <a:lnTo>
                    <a:pt x="170903" y="39148"/>
                  </a:lnTo>
                  <a:lnTo>
                    <a:pt x="171318" y="41049"/>
                  </a:lnTo>
                  <a:lnTo>
                    <a:pt x="171318" y="42481"/>
                  </a:lnTo>
                  <a:lnTo>
                    <a:pt x="168885" y="46675"/>
                  </a:lnTo>
                  <a:lnTo>
                    <a:pt x="168079" y="47653"/>
                  </a:lnTo>
                  <a:lnTo>
                    <a:pt x="167516" y="49710"/>
                  </a:lnTo>
                  <a:lnTo>
                    <a:pt x="167218" y="51799"/>
                  </a:lnTo>
                  <a:lnTo>
                    <a:pt x="167390" y="52667"/>
                  </a:lnTo>
                  <a:lnTo>
                    <a:pt x="171459" y="55985"/>
                  </a:lnTo>
                  <a:lnTo>
                    <a:pt x="174471" y="57776"/>
                  </a:lnTo>
                  <a:lnTo>
                    <a:pt x="175143" y="58652"/>
                  </a:lnTo>
                  <a:lnTo>
                    <a:pt x="175206" y="59200"/>
                  </a:lnTo>
                  <a:lnTo>
                    <a:pt x="173610" y="62744"/>
                  </a:lnTo>
                  <a:lnTo>
                    <a:pt x="173454" y="63698"/>
                  </a:lnTo>
                  <a:lnTo>
                    <a:pt x="175863" y="65161"/>
                  </a:lnTo>
                  <a:lnTo>
                    <a:pt x="177201" y="67469"/>
                  </a:lnTo>
                  <a:lnTo>
                    <a:pt x="178375" y="71225"/>
                  </a:lnTo>
                  <a:lnTo>
                    <a:pt x="180667" y="74815"/>
                  </a:lnTo>
                  <a:lnTo>
                    <a:pt x="185603" y="77992"/>
                  </a:lnTo>
                  <a:lnTo>
                    <a:pt x="189194" y="80057"/>
                  </a:lnTo>
                  <a:lnTo>
                    <a:pt x="189946" y="80996"/>
                  </a:lnTo>
                  <a:lnTo>
                    <a:pt x="190203" y="82107"/>
                  </a:lnTo>
                  <a:lnTo>
                    <a:pt x="189930" y="84556"/>
                  </a:lnTo>
                  <a:lnTo>
                    <a:pt x="188999" y="87536"/>
                  </a:lnTo>
                  <a:lnTo>
                    <a:pt x="188365" y="89187"/>
                  </a:lnTo>
                  <a:lnTo>
                    <a:pt x="189828" y="89876"/>
                  </a:lnTo>
                  <a:lnTo>
                    <a:pt x="193591" y="89688"/>
                  </a:lnTo>
                  <a:lnTo>
                    <a:pt x="198168" y="90267"/>
                  </a:lnTo>
                  <a:lnTo>
                    <a:pt x="203652" y="93537"/>
                  </a:lnTo>
                  <a:lnTo>
                    <a:pt x="203668" y="95000"/>
                  </a:lnTo>
                  <a:lnTo>
                    <a:pt x="203104" y="96338"/>
                  </a:lnTo>
                  <a:lnTo>
                    <a:pt x="203480" y="97738"/>
                  </a:lnTo>
                  <a:lnTo>
                    <a:pt x="204074" y="98927"/>
                  </a:lnTo>
                  <a:lnTo>
                    <a:pt x="208823" y="102565"/>
                  </a:lnTo>
                  <a:lnTo>
                    <a:pt x="209277" y="103621"/>
                  </a:lnTo>
                  <a:lnTo>
                    <a:pt x="209355" y="105389"/>
                  </a:lnTo>
                  <a:lnTo>
                    <a:pt x="209230" y="106680"/>
                  </a:lnTo>
                  <a:lnTo>
                    <a:pt x="207916" y="106946"/>
                  </a:lnTo>
                  <a:lnTo>
                    <a:pt x="206453" y="107549"/>
                  </a:lnTo>
                  <a:lnTo>
                    <a:pt x="204067" y="109098"/>
                  </a:lnTo>
                  <a:lnTo>
                    <a:pt x="203128" y="111281"/>
                  </a:lnTo>
                  <a:lnTo>
                    <a:pt x="199263" y="114285"/>
                  </a:lnTo>
                  <a:lnTo>
                    <a:pt x="196885" y="115646"/>
                  </a:lnTo>
                  <a:lnTo>
                    <a:pt x="194984" y="115701"/>
                  </a:lnTo>
                  <a:lnTo>
                    <a:pt x="190462" y="115091"/>
                  </a:lnTo>
                  <a:lnTo>
                    <a:pt x="188874" y="113612"/>
                  </a:lnTo>
                  <a:lnTo>
                    <a:pt x="188217" y="112251"/>
                  </a:lnTo>
                  <a:lnTo>
                    <a:pt x="186479" y="111632"/>
                  </a:lnTo>
                  <a:lnTo>
                    <a:pt x="184172" y="111578"/>
                  </a:lnTo>
                  <a:lnTo>
                    <a:pt x="180988" y="111812"/>
                  </a:lnTo>
                  <a:lnTo>
                    <a:pt x="180338" y="112227"/>
                  </a:lnTo>
                  <a:lnTo>
                    <a:pt x="179814" y="113893"/>
                  </a:lnTo>
                  <a:lnTo>
                    <a:pt x="178461" y="116749"/>
                  </a:lnTo>
                  <a:lnTo>
                    <a:pt x="177490" y="118353"/>
                  </a:lnTo>
                  <a:lnTo>
                    <a:pt x="178288" y="119339"/>
                  </a:lnTo>
                  <a:lnTo>
                    <a:pt x="179556" y="121388"/>
                  </a:lnTo>
                  <a:lnTo>
                    <a:pt x="181527" y="123986"/>
                  </a:lnTo>
                  <a:lnTo>
                    <a:pt x="183561" y="126294"/>
                  </a:lnTo>
                  <a:lnTo>
                    <a:pt x="184211" y="127702"/>
                  </a:lnTo>
                  <a:lnTo>
                    <a:pt x="184180" y="128711"/>
                  </a:lnTo>
                  <a:lnTo>
                    <a:pt x="183217" y="129892"/>
                  </a:lnTo>
                  <a:lnTo>
                    <a:pt x="183358" y="132271"/>
                  </a:lnTo>
                  <a:lnTo>
                    <a:pt x="185330" y="135392"/>
                  </a:lnTo>
                  <a:lnTo>
                    <a:pt x="184664" y="135893"/>
                  </a:lnTo>
                  <a:lnTo>
                    <a:pt x="184461" y="139719"/>
                  </a:lnTo>
                  <a:lnTo>
                    <a:pt x="184485" y="143795"/>
                  </a:lnTo>
                  <a:lnTo>
                    <a:pt x="185017" y="144780"/>
                  </a:lnTo>
                  <a:lnTo>
                    <a:pt x="186073" y="145594"/>
                  </a:lnTo>
                  <a:lnTo>
                    <a:pt x="186973" y="147080"/>
                  </a:lnTo>
                  <a:lnTo>
                    <a:pt x="188467" y="150460"/>
                  </a:lnTo>
                  <a:lnTo>
                    <a:pt x="188568" y="151344"/>
                  </a:lnTo>
                  <a:lnTo>
                    <a:pt x="184407" y="151094"/>
                  </a:lnTo>
                  <a:lnTo>
                    <a:pt x="179407" y="151196"/>
                  </a:lnTo>
                  <a:lnTo>
                    <a:pt x="176598" y="153159"/>
                  </a:lnTo>
                  <a:lnTo>
                    <a:pt x="175503" y="152706"/>
                  </a:lnTo>
                  <a:lnTo>
                    <a:pt x="173548" y="152205"/>
                  </a:lnTo>
                  <a:lnTo>
                    <a:pt x="171380" y="153300"/>
                  </a:lnTo>
                  <a:lnTo>
                    <a:pt x="168423" y="156610"/>
                  </a:lnTo>
                  <a:lnTo>
                    <a:pt x="166436" y="158667"/>
                  </a:lnTo>
                  <a:lnTo>
                    <a:pt x="164504" y="161546"/>
                  </a:lnTo>
                  <a:lnTo>
                    <a:pt x="163893" y="163103"/>
                  </a:lnTo>
                  <a:lnTo>
                    <a:pt x="162673" y="165966"/>
                  </a:lnTo>
                  <a:lnTo>
                    <a:pt x="161554" y="169236"/>
                  </a:lnTo>
                  <a:lnTo>
                    <a:pt x="162164" y="171521"/>
                  </a:lnTo>
                  <a:lnTo>
                    <a:pt x="163080" y="173641"/>
                  </a:lnTo>
                  <a:lnTo>
                    <a:pt x="163283" y="175926"/>
                  </a:lnTo>
                  <a:lnTo>
                    <a:pt x="163737" y="177709"/>
                  </a:lnTo>
                  <a:lnTo>
                    <a:pt x="162516" y="179008"/>
                  </a:lnTo>
                  <a:lnTo>
                    <a:pt x="161804" y="180878"/>
                  </a:lnTo>
                  <a:lnTo>
                    <a:pt x="159723" y="180549"/>
                  </a:lnTo>
                  <a:lnTo>
                    <a:pt x="157173" y="178758"/>
                  </a:lnTo>
                  <a:lnTo>
                    <a:pt x="156633" y="176160"/>
                  </a:lnTo>
                  <a:lnTo>
                    <a:pt x="154669" y="174353"/>
                  </a:lnTo>
                  <a:lnTo>
                    <a:pt x="153379" y="173406"/>
                  </a:lnTo>
                  <a:lnTo>
                    <a:pt x="151251" y="173266"/>
                  </a:lnTo>
                  <a:lnTo>
                    <a:pt x="147847" y="174111"/>
                  </a:lnTo>
                  <a:lnTo>
                    <a:pt x="143396" y="174760"/>
                  </a:lnTo>
                  <a:lnTo>
                    <a:pt x="140040" y="174932"/>
                  </a:lnTo>
                  <a:lnTo>
                    <a:pt x="138209" y="175855"/>
                  </a:lnTo>
                  <a:lnTo>
                    <a:pt x="135502" y="176763"/>
                  </a:lnTo>
                  <a:lnTo>
                    <a:pt x="134454" y="175683"/>
                  </a:lnTo>
                  <a:lnTo>
                    <a:pt x="132952" y="172733"/>
                  </a:lnTo>
                  <a:lnTo>
                    <a:pt x="131723" y="169792"/>
                  </a:lnTo>
                  <a:lnTo>
                    <a:pt x="130871" y="168501"/>
                  </a:lnTo>
                  <a:lnTo>
                    <a:pt x="130135" y="168141"/>
                  </a:lnTo>
                  <a:lnTo>
                    <a:pt x="129228" y="168212"/>
                  </a:lnTo>
                  <a:lnTo>
                    <a:pt x="128187" y="169143"/>
                  </a:lnTo>
                  <a:lnTo>
                    <a:pt x="127405" y="170105"/>
                  </a:lnTo>
                  <a:lnTo>
                    <a:pt x="126302" y="170441"/>
                  </a:lnTo>
                  <a:lnTo>
                    <a:pt x="124596" y="171216"/>
                  </a:lnTo>
                  <a:lnTo>
                    <a:pt x="123352" y="172264"/>
                  </a:lnTo>
                  <a:lnTo>
                    <a:pt x="121991" y="174971"/>
                  </a:lnTo>
                  <a:lnTo>
                    <a:pt x="121091" y="174783"/>
                  </a:lnTo>
                  <a:lnTo>
                    <a:pt x="120160" y="174157"/>
                  </a:lnTo>
                  <a:lnTo>
                    <a:pt x="119089" y="171130"/>
                  </a:lnTo>
                  <a:lnTo>
                    <a:pt x="117617" y="170434"/>
                  </a:lnTo>
                  <a:lnTo>
                    <a:pt x="115263" y="170394"/>
                  </a:lnTo>
                  <a:lnTo>
                    <a:pt x="112345" y="169753"/>
                  </a:lnTo>
                  <a:lnTo>
                    <a:pt x="109974" y="168830"/>
                  </a:lnTo>
                  <a:lnTo>
                    <a:pt x="109114" y="169049"/>
                  </a:lnTo>
                  <a:lnTo>
                    <a:pt x="107698" y="170340"/>
                  </a:lnTo>
                  <a:lnTo>
                    <a:pt x="106180" y="170527"/>
                  </a:lnTo>
                  <a:lnTo>
                    <a:pt x="102832" y="169377"/>
                  </a:lnTo>
                  <a:lnTo>
                    <a:pt x="102182" y="169909"/>
                  </a:lnTo>
                  <a:lnTo>
                    <a:pt x="101298" y="171607"/>
                  </a:lnTo>
                  <a:lnTo>
                    <a:pt x="100257" y="173242"/>
                  </a:lnTo>
                  <a:lnTo>
                    <a:pt x="99350" y="173406"/>
                  </a:lnTo>
                  <a:lnTo>
                    <a:pt x="98842" y="172984"/>
                  </a:lnTo>
                  <a:lnTo>
                    <a:pt x="99123" y="170081"/>
                  </a:lnTo>
                  <a:lnTo>
                    <a:pt x="97183" y="169056"/>
                  </a:lnTo>
                  <a:lnTo>
                    <a:pt x="93913" y="168892"/>
                  </a:lnTo>
                  <a:lnTo>
                    <a:pt x="91613" y="169315"/>
                  </a:lnTo>
                  <a:lnTo>
                    <a:pt x="90494" y="169197"/>
                  </a:lnTo>
                  <a:lnTo>
                    <a:pt x="89915" y="168634"/>
                  </a:lnTo>
                  <a:lnTo>
                    <a:pt x="87098" y="163744"/>
                  </a:lnTo>
                  <a:lnTo>
                    <a:pt x="85612" y="163431"/>
                  </a:lnTo>
                  <a:lnTo>
                    <a:pt x="82944" y="163674"/>
                  </a:lnTo>
                  <a:lnTo>
                    <a:pt x="79009" y="163080"/>
                  </a:lnTo>
                  <a:lnTo>
                    <a:pt x="74472" y="161976"/>
                  </a:lnTo>
                  <a:lnTo>
                    <a:pt x="71976" y="161569"/>
                  </a:lnTo>
                  <a:lnTo>
                    <a:pt x="70685" y="160466"/>
                  </a:lnTo>
                  <a:lnTo>
                    <a:pt x="67892" y="160091"/>
                  </a:lnTo>
                  <a:lnTo>
                    <a:pt x="60381" y="158018"/>
                  </a:lnTo>
                  <a:lnTo>
                    <a:pt x="57323" y="157650"/>
                  </a:lnTo>
                  <a:lnTo>
                    <a:pt x="52808" y="157619"/>
                  </a:lnTo>
                  <a:lnTo>
                    <a:pt x="45939" y="157157"/>
                  </a:lnTo>
                  <a:lnTo>
                    <a:pt x="41535" y="157415"/>
                  </a:lnTo>
                  <a:lnTo>
                    <a:pt x="39493" y="158104"/>
                  </a:lnTo>
                  <a:lnTo>
                    <a:pt x="37138" y="158534"/>
                  </a:lnTo>
                  <a:lnTo>
                    <a:pt x="33156" y="158909"/>
                  </a:lnTo>
                  <a:lnTo>
                    <a:pt x="31536" y="158871"/>
                  </a:lnTo>
                  <a:lnTo>
                    <a:pt x="28986" y="159097"/>
                  </a:lnTo>
                  <a:lnTo>
                    <a:pt x="26060" y="159653"/>
                  </a:lnTo>
                  <a:lnTo>
                    <a:pt x="25223" y="160678"/>
                  </a:lnTo>
                  <a:lnTo>
                    <a:pt x="24261" y="162939"/>
                  </a:lnTo>
                  <a:lnTo>
                    <a:pt x="20897" y="166835"/>
                  </a:lnTo>
                  <a:lnTo>
                    <a:pt x="17634" y="169416"/>
                  </a:lnTo>
                  <a:lnTo>
                    <a:pt x="17040" y="169635"/>
                  </a:lnTo>
                  <a:lnTo>
                    <a:pt x="15131" y="168266"/>
                  </a:lnTo>
                  <a:lnTo>
                    <a:pt x="13543" y="167805"/>
                  </a:lnTo>
                  <a:lnTo>
                    <a:pt x="11673" y="167656"/>
                  </a:lnTo>
                  <a:lnTo>
                    <a:pt x="10350" y="168094"/>
                  </a:lnTo>
                  <a:lnTo>
                    <a:pt x="9521" y="168744"/>
                  </a:lnTo>
                  <a:lnTo>
                    <a:pt x="9631" y="171740"/>
                  </a:lnTo>
                  <a:lnTo>
                    <a:pt x="9443" y="171998"/>
                  </a:lnTo>
                  <a:lnTo>
                    <a:pt x="8003" y="168446"/>
                  </a:lnTo>
                  <a:lnTo>
                    <a:pt x="8121" y="165223"/>
                  </a:lnTo>
                  <a:lnTo>
                    <a:pt x="8919" y="163377"/>
                  </a:lnTo>
                  <a:lnTo>
                    <a:pt x="9897" y="161710"/>
                  </a:lnTo>
                  <a:lnTo>
                    <a:pt x="9498" y="159215"/>
                  </a:lnTo>
                  <a:lnTo>
                    <a:pt x="10452" y="155905"/>
                  </a:lnTo>
                  <a:lnTo>
                    <a:pt x="10484" y="153504"/>
                  </a:lnTo>
                  <a:lnTo>
                    <a:pt x="10061" y="152471"/>
                  </a:lnTo>
                  <a:lnTo>
                    <a:pt x="9287" y="151274"/>
                  </a:lnTo>
                  <a:lnTo>
                    <a:pt x="7159" y="149944"/>
                  </a:lnTo>
                  <a:lnTo>
                    <a:pt x="6220" y="148903"/>
                  </a:lnTo>
                  <a:lnTo>
                    <a:pt x="3341" y="147511"/>
                  </a:lnTo>
                  <a:lnTo>
                    <a:pt x="485" y="145782"/>
                  </a:lnTo>
                  <a:lnTo>
                    <a:pt x="0" y="144718"/>
                  </a:lnTo>
                  <a:lnTo>
                    <a:pt x="133" y="143990"/>
                  </a:lnTo>
                  <a:lnTo>
                    <a:pt x="634" y="142879"/>
                  </a:lnTo>
                  <a:lnTo>
                    <a:pt x="2817" y="139633"/>
                  </a:lnTo>
                  <a:lnTo>
                    <a:pt x="5179" y="136472"/>
                  </a:lnTo>
                  <a:lnTo>
                    <a:pt x="6689" y="135204"/>
                  </a:lnTo>
                  <a:lnTo>
                    <a:pt x="14708" y="131136"/>
                  </a:lnTo>
                  <a:lnTo>
                    <a:pt x="15944" y="129712"/>
                  </a:lnTo>
                  <a:lnTo>
                    <a:pt x="16257" y="127303"/>
                  </a:lnTo>
                  <a:lnTo>
                    <a:pt x="16273" y="125551"/>
                  </a:lnTo>
                  <a:lnTo>
                    <a:pt x="16124" y="122421"/>
                  </a:lnTo>
                  <a:lnTo>
                    <a:pt x="15632" y="117962"/>
                  </a:lnTo>
                  <a:lnTo>
                    <a:pt x="15021" y="114879"/>
                  </a:lnTo>
                  <a:lnTo>
                    <a:pt x="13488" y="109074"/>
                  </a:lnTo>
                  <a:lnTo>
                    <a:pt x="9310" y="97003"/>
                  </a:lnTo>
                  <a:lnTo>
                    <a:pt x="6799" y="84383"/>
                  </a:lnTo>
                  <a:lnTo>
                    <a:pt x="8434" y="85127"/>
                  </a:lnTo>
                  <a:lnTo>
                    <a:pt x="12268" y="85401"/>
                  </a:lnTo>
                  <a:lnTo>
                    <a:pt x="15311" y="84532"/>
                  </a:lnTo>
                  <a:lnTo>
                    <a:pt x="16891" y="84407"/>
                  </a:lnTo>
                  <a:lnTo>
                    <a:pt x="18299" y="84689"/>
                  </a:lnTo>
                  <a:lnTo>
                    <a:pt x="20396" y="84188"/>
                  </a:lnTo>
                  <a:lnTo>
                    <a:pt x="22313" y="83984"/>
                  </a:lnTo>
                  <a:lnTo>
                    <a:pt x="23306" y="85119"/>
                  </a:lnTo>
                  <a:lnTo>
                    <a:pt x="25090" y="86120"/>
                  </a:lnTo>
                  <a:lnTo>
                    <a:pt x="28618" y="84681"/>
                  </a:lnTo>
                  <a:lnTo>
                    <a:pt x="31740" y="82889"/>
                  </a:lnTo>
                  <a:lnTo>
                    <a:pt x="34979" y="83085"/>
                  </a:lnTo>
                  <a:lnTo>
                    <a:pt x="35440" y="82201"/>
                  </a:lnTo>
                  <a:lnTo>
                    <a:pt x="36246" y="77702"/>
                  </a:lnTo>
                  <a:lnTo>
                    <a:pt x="37209" y="76717"/>
                  </a:lnTo>
                  <a:lnTo>
                    <a:pt x="41081" y="77170"/>
                  </a:lnTo>
                  <a:lnTo>
                    <a:pt x="42513" y="76357"/>
                  </a:lnTo>
                  <a:lnTo>
                    <a:pt x="44015" y="74135"/>
                  </a:lnTo>
                  <a:lnTo>
                    <a:pt x="46299" y="72742"/>
                  </a:lnTo>
                  <a:lnTo>
                    <a:pt x="48208" y="72750"/>
                  </a:lnTo>
                  <a:lnTo>
                    <a:pt x="50195" y="71185"/>
                  </a:lnTo>
                  <a:lnTo>
                    <a:pt x="51173" y="72234"/>
                  </a:lnTo>
                  <a:lnTo>
                    <a:pt x="51651" y="74103"/>
                  </a:lnTo>
                  <a:lnTo>
                    <a:pt x="50993" y="75590"/>
                  </a:lnTo>
                  <a:lnTo>
                    <a:pt x="51275" y="76177"/>
                  </a:lnTo>
                  <a:lnTo>
                    <a:pt x="52652" y="76912"/>
                  </a:lnTo>
                  <a:lnTo>
                    <a:pt x="55007" y="76889"/>
                  </a:lnTo>
                  <a:lnTo>
                    <a:pt x="56516" y="76278"/>
                  </a:lnTo>
                  <a:lnTo>
                    <a:pt x="56869" y="75426"/>
                  </a:lnTo>
                  <a:lnTo>
                    <a:pt x="56869" y="73877"/>
                  </a:lnTo>
                  <a:lnTo>
                    <a:pt x="56493" y="72429"/>
                  </a:lnTo>
                  <a:lnTo>
                    <a:pt x="55492" y="71185"/>
                  </a:lnTo>
                  <a:lnTo>
                    <a:pt x="53614" y="70536"/>
                  </a:lnTo>
                  <a:lnTo>
                    <a:pt x="52308" y="70520"/>
                  </a:lnTo>
                  <a:lnTo>
                    <a:pt x="52089" y="69722"/>
                  </a:lnTo>
                  <a:lnTo>
                    <a:pt x="52535" y="68025"/>
                  </a:lnTo>
                  <a:lnTo>
                    <a:pt x="53693" y="64880"/>
                  </a:lnTo>
                  <a:lnTo>
                    <a:pt x="55116" y="62040"/>
                  </a:lnTo>
                  <a:lnTo>
                    <a:pt x="55985" y="60968"/>
                  </a:lnTo>
                  <a:lnTo>
                    <a:pt x="56134" y="59974"/>
                  </a:lnTo>
                  <a:lnTo>
                    <a:pt x="55969" y="58253"/>
                  </a:lnTo>
                  <a:lnTo>
                    <a:pt x="55938" y="55147"/>
                  </a:lnTo>
                  <a:lnTo>
                    <a:pt x="57213" y="50766"/>
                  </a:lnTo>
                  <a:lnTo>
                    <a:pt x="58934" y="47496"/>
                  </a:lnTo>
                  <a:lnTo>
                    <a:pt x="61242" y="46424"/>
                  </a:lnTo>
                  <a:lnTo>
                    <a:pt x="64066" y="45853"/>
                  </a:lnTo>
                  <a:lnTo>
                    <a:pt x="65874" y="44288"/>
                  </a:lnTo>
                  <a:lnTo>
                    <a:pt x="66765" y="42489"/>
                  </a:lnTo>
                  <a:lnTo>
                    <a:pt x="67102" y="40963"/>
                  </a:lnTo>
                  <a:lnTo>
                    <a:pt x="67532" y="39649"/>
                  </a:lnTo>
                  <a:lnTo>
                    <a:pt x="68432" y="39070"/>
                  </a:lnTo>
                  <a:lnTo>
                    <a:pt x="75223" y="39430"/>
                  </a:lnTo>
                  <a:lnTo>
                    <a:pt x="76263" y="36590"/>
                  </a:lnTo>
                  <a:lnTo>
                    <a:pt x="76850" y="35800"/>
                  </a:lnTo>
                  <a:lnTo>
                    <a:pt x="78148" y="34955"/>
                  </a:lnTo>
                  <a:lnTo>
                    <a:pt x="79056" y="33946"/>
                  </a:lnTo>
                  <a:lnTo>
                    <a:pt x="78719" y="33163"/>
                  </a:lnTo>
                  <a:lnTo>
                    <a:pt x="76983" y="32663"/>
                  </a:lnTo>
                  <a:lnTo>
                    <a:pt x="72899" y="32217"/>
                  </a:lnTo>
                  <a:lnTo>
                    <a:pt x="72077" y="31270"/>
                  </a:lnTo>
                  <a:lnTo>
                    <a:pt x="72336" y="30136"/>
                  </a:lnTo>
                  <a:lnTo>
                    <a:pt x="73423" y="27194"/>
                  </a:lnTo>
                  <a:lnTo>
                    <a:pt x="74463" y="23392"/>
                  </a:lnTo>
                  <a:lnTo>
                    <a:pt x="75004" y="20443"/>
                  </a:lnTo>
                  <a:lnTo>
                    <a:pt x="75058" y="18698"/>
                  </a:lnTo>
                  <a:lnTo>
                    <a:pt x="75645" y="18229"/>
                  </a:lnTo>
                  <a:lnTo>
                    <a:pt x="78970" y="17673"/>
                  </a:lnTo>
                  <a:lnTo>
                    <a:pt x="80088" y="17078"/>
                  </a:lnTo>
                  <a:lnTo>
                    <a:pt x="82952" y="13042"/>
                  </a:lnTo>
                  <a:lnTo>
                    <a:pt x="85135" y="12353"/>
                  </a:lnTo>
                  <a:lnTo>
                    <a:pt x="90776" y="13394"/>
                  </a:lnTo>
                  <a:lnTo>
                    <a:pt x="93357" y="13315"/>
                  </a:lnTo>
                  <a:lnTo>
                    <a:pt x="94061" y="13409"/>
                  </a:lnTo>
                  <a:lnTo>
                    <a:pt x="96643" y="13589"/>
                  </a:lnTo>
                  <a:lnTo>
                    <a:pt x="96925" y="13182"/>
                  </a:lnTo>
                  <a:lnTo>
                    <a:pt x="98083" y="9185"/>
                  </a:lnTo>
                  <a:lnTo>
                    <a:pt x="99225" y="8019"/>
                  </a:lnTo>
                  <a:lnTo>
                    <a:pt x="103660" y="2738"/>
                  </a:lnTo>
                  <a:lnTo>
                    <a:pt x="106642" y="493"/>
                  </a:lnTo>
                  <a:lnTo>
                    <a:pt x="108527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398C45FF-9436-5C8F-0A06-6AB28B2DB6E1}"/>
                </a:ext>
              </a:extLst>
            </p:cNvPr>
            <p:cNvSpPr>
              <a:spLocks/>
            </p:cNvSpPr>
            <p:nvPr/>
          </p:nvSpPr>
          <p:spPr>
            <a:xfrm>
              <a:off x="5291565" y="4238274"/>
              <a:ext cx="31825" cy="59254"/>
            </a:xfrm>
            <a:custGeom>
              <a:avLst/>
              <a:gdLst>
                <a:gd name="connsiteX0" fmla="*/ 20685 w 31825"/>
                <a:gd name="connsiteY0" fmla="*/ 227 h 59254"/>
                <a:gd name="connsiteX1" fmla="*/ 19512 w 31825"/>
                <a:gd name="connsiteY1" fmla="*/ 2840 h 59254"/>
                <a:gd name="connsiteX2" fmla="*/ 20685 w 31825"/>
                <a:gd name="connsiteY2" fmla="*/ 3176 h 59254"/>
                <a:gd name="connsiteX3" fmla="*/ 21749 w 31825"/>
                <a:gd name="connsiteY3" fmla="*/ 2934 h 59254"/>
                <a:gd name="connsiteX4" fmla="*/ 24323 w 31825"/>
                <a:gd name="connsiteY4" fmla="*/ 3028 h 59254"/>
                <a:gd name="connsiteX5" fmla="*/ 25309 w 31825"/>
                <a:gd name="connsiteY5" fmla="*/ 5891 h 59254"/>
                <a:gd name="connsiteX6" fmla="*/ 25051 w 31825"/>
                <a:gd name="connsiteY6" fmla="*/ 8293 h 59254"/>
                <a:gd name="connsiteX7" fmla="*/ 22625 w 31825"/>
                <a:gd name="connsiteY7" fmla="*/ 14614 h 59254"/>
                <a:gd name="connsiteX8" fmla="*/ 22320 w 31825"/>
                <a:gd name="connsiteY8" fmla="*/ 16781 h 59254"/>
                <a:gd name="connsiteX9" fmla="*/ 21217 w 31825"/>
                <a:gd name="connsiteY9" fmla="*/ 20028 h 59254"/>
                <a:gd name="connsiteX10" fmla="*/ 22711 w 31825"/>
                <a:gd name="connsiteY10" fmla="*/ 22164 h 59254"/>
                <a:gd name="connsiteX11" fmla="*/ 21311 w 31825"/>
                <a:gd name="connsiteY11" fmla="*/ 24996 h 59254"/>
                <a:gd name="connsiteX12" fmla="*/ 20834 w 31825"/>
                <a:gd name="connsiteY12" fmla="*/ 26827 h 59254"/>
                <a:gd name="connsiteX13" fmla="*/ 20724 w 31825"/>
                <a:gd name="connsiteY13" fmla="*/ 29580 h 59254"/>
                <a:gd name="connsiteX14" fmla="*/ 21428 w 31825"/>
                <a:gd name="connsiteY14" fmla="*/ 34807 h 59254"/>
                <a:gd name="connsiteX15" fmla="*/ 20294 w 31825"/>
                <a:gd name="connsiteY15" fmla="*/ 42333 h 59254"/>
                <a:gd name="connsiteX16" fmla="*/ 18291 w 31825"/>
                <a:gd name="connsiteY16" fmla="*/ 45618 h 59254"/>
                <a:gd name="connsiteX17" fmla="*/ 17047 w 31825"/>
                <a:gd name="connsiteY17" fmla="*/ 46863 h 59254"/>
                <a:gd name="connsiteX18" fmla="*/ 14825 w 31825"/>
                <a:gd name="connsiteY18" fmla="*/ 50125 h 59254"/>
                <a:gd name="connsiteX19" fmla="*/ 11907 w 31825"/>
                <a:gd name="connsiteY19" fmla="*/ 51095 h 59254"/>
                <a:gd name="connsiteX20" fmla="*/ 7862 w 31825"/>
                <a:gd name="connsiteY20" fmla="*/ 56344 h 59254"/>
                <a:gd name="connsiteX21" fmla="*/ 7151 w 31825"/>
                <a:gd name="connsiteY21" fmla="*/ 57721 h 59254"/>
                <a:gd name="connsiteX22" fmla="*/ 7542 w 31825"/>
                <a:gd name="connsiteY22" fmla="*/ 59208 h 59254"/>
                <a:gd name="connsiteX23" fmla="*/ 6595 w 31825"/>
                <a:gd name="connsiteY23" fmla="*/ 59223 h 59254"/>
                <a:gd name="connsiteX24" fmla="*/ 2722 w 31825"/>
                <a:gd name="connsiteY24" fmla="*/ 58981 h 59254"/>
                <a:gd name="connsiteX25" fmla="*/ 102 w 31825"/>
                <a:gd name="connsiteY25" fmla="*/ 59255 h 59254"/>
                <a:gd name="connsiteX26" fmla="*/ 0 w 31825"/>
                <a:gd name="connsiteY26" fmla="*/ 59122 h 59254"/>
                <a:gd name="connsiteX27" fmla="*/ 211 w 31825"/>
                <a:gd name="connsiteY27" fmla="*/ 53481 h 59254"/>
                <a:gd name="connsiteX28" fmla="*/ 548 w 31825"/>
                <a:gd name="connsiteY28" fmla="*/ 44742 h 59254"/>
                <a:gd name="connsiteX29" fmla="*/ 790 w 31825"/>
                <a:gd name="connsiteY29" fmla="*/ 38319 h 59254"/>
                <a:gd name="connsiteX30" fmla="*/ 1025 w 31825"/>
                <a:gd name="connsiteY30" fmla="*/ 32029 h 59254"/>
                <a:gd name="connsiteX31" fmla="*/ 1205 w 31825"/>
                <a:gd name="connsiteY31" fmla="*/ 27312 h 59254"/>
                <a:gd name="connsiteX32" fmla="*/ 1447 w 31825"/>
                <a:gd name="connsiteY32" fmla="*/ 20881 h 59254"/>
                <a:gd name="connsiteX33" fmla="*/ 1658 w 31825"/>
                <a:gd name="connsiteY33" fmla="*/ 15326 h 59254"/>
                <a:gd name="connsiteX34" fmla="*/ 1635 w 31825"/>
                <a:gd name="connsiteY34" fmla="*/ 13331 h 59254"/>
                <a:gd name="connsiteX35" fmla="*/ 2269 w 31825"/>
                <a:gd name="connsiteY35" fmla="*/ 11751 h 59254"/>
                <a:gd name="connsiteX36" fmla="*/ 4092 w 31825"/>
                <a:gd name="connsiteY36" fmla="*/ 11094 h 59254"/>
                <a:gd name="connsiteX37" fmla="*/ 6454 w 31825"/>
                <a:gd name="connsiteY37" fmla="*/ 12471 h 59254"/>
                <a:gd name="connsiteX38" fmla="*/ 7440 w 31825"/>
                <a:gd name="connsiteY38" fmla="*/ 13042 h 59254"/>
                <a:gd name="connsiteX39" fmla="*/ 8324 w 31825"/>
                <a:gd name="connsiteY39" fmla="*/ 12713 h 59254"/>
                <a:gd name="connsiteX40" fmla="*/ 9451 w 31825"/>
                <a:gd name="connsiteY40" fmla="*/ 11876 h 59254"/>
                <a:gd name="connsiteX41" fmla="*/ 10828 w 31825"/>
                <a:gd name="connsiteY41" fmla="*/ 9443 h 59254"/>
                <a:gd name="connsiteX42" fmla="*/ 14286 w 31825"/>
                <a:gd name="connsiteY42" fmla="*/ 4412 h 59254"/>
                <a:gd name="connsiteX43" fmla="*/ 15670 w 31825"/>
                <a:gd name="connsiteY43" fmla="*/ 837 h 59254"/>
                <a:gd name="connsiteX44" fmla="*/ 17024 w 31825"/>
                <a:gd name="connsiteY44" fmla="*/ 125 h 59254"/>
                <a:gd name="connsiteX45" fmla="*/ 18980 w 31825"/>
                <a:gd name="connsiteY45" fmla="*/ 0 h 59254"/>
                <a:gd name="connsiteX46" fmla="*/ 20685 w 31825"/>
                <a:gd name="connsiteY46" fmla="*/ 227 h 59254"/>
                <a:gd name="connsiteX47" fmla="*/ 28258 w 31825"/>
                <a:gd name="connsiteY47" fmla="*/ 12799 h 59254"/>
                <a:gd name="connsiteX48" fmla="*/ 27218 w 31825"/>
                <a:gd name="connsiteY48" fmla="*/ 13222 h 59254"/>
                <a:gd name="connsiteX49" fmla="*/ 28078 w 31825"/>
                <a:gd name="connsiteY49" fmla="*/ 11899 h 59254"/>
                <a:gd name="connsiteX50" fmla="*/ 28203 w 31825"/>
                <a:gd name="connsiteY50" fmla="*/ 11054 h 59254"/>
                <a:gd name="connsiteX51" fmla="*/ 29408 w 31825"/>
                <a:gd name="connsiteY51" fmla="*/ 7518 h 59254"/>
                <a:gd name="connsiteX52" fmla="*/ 30269 w 31825"/>
                <a:gd name="connsiteY52" fmla="*/ 7534 h 59254"/>
                <a:gd name="connsiteX53" fmla="*/ 30496 w 31825"/>
                <a:gd name="connsiteY53" fmla="*/ 7847 h 59254"/>
                <a:gd name="connsiteX54" fmla="*/ 28258 w 31825"/>
                <a:gd name="connsiteY54" fmla="*/ 12799 h 59254"/>
                <a:gd name="connsiteX55" fmla="*/ 30410 w 31825"/>
                <a:gd name="connsiteY55" fmla="*/ 24300 h 59254"/>
                <a:gd name="connsiteX56" fmla="*/ 28720 w 31825"/>
                <a:gd name="connsiteY56" fmla="*/ 27499 h 59254"/>
                <a:gd name="connsiteX57" fmla="*/ 28610 w 31825"/>
                <a:gd name="connsiteY57" fmla="*/ 26584 h 59254"/>
                <a:gd name="connsiteX58" fmla="*/ 29314 w 31825"/>
                <a:gd name="connsiteY58" fmla="*/ 24214 h 59254"/>
                <a:gd name="connsiteX59" fmla="*/ 30269 w 31825"/>
                <a:gd name="connsiteY59" fmla="*/ 23384 h 59254"/>
                <a:gd name="connsiteX60" fmla="*/ 30863 w 31825"/>
                <a:gd name="connsiteY60" fmla="*/ 22508 h 59254"/>
                <a:gd name="connsiteX61" fmla="*/ 30996 w 31825"/>
                <a:gd name="connsiteY61" fmla="*/ 21475 h 59254"/>
                <a:gd name="connsiteX62" fmla="*/ 31826 w 31825"/>
                <a:gd name="connsiteY62" fmla="*/ 21976 h 59254"/>
                <a:gd name="connsiteX63" fmla="*/ 31614 w 31825"/>
                <a:gd name="connsiteY63" fmla="*/ 22993 h 59254"/>
                <a:gd name="connsiteX64" fmla="*/ 30410 w 31825"/>
                <a:gd name="connsiteY64" fmla="*/ 24300 h 59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31825" h="59254">
                  <a:moveTo>
                    <a:pt x="20685" y="227"/>
                  </a:moveTo>
                  <a:lnTo>
                    <a:pt x="19512" y="2840"/>
                  </a:lnTo>
                  <a:lnTo>
                    <a:pt x="20685" y="3176"/>
                  </a:lnTo>
                  <a:lnTo>
                    <a:pt x="21749" y="2934"/>
                  </a:lnTo>
                  <a:lnTo>
                    <a:pt x="24323" y="3028"/>
                  </a:lnTo>
                  <a:lnTo>
                    <a:pt x="25309" y="5891"/>
                  </a:lnTo>
                  <a:lnTo>
                    <a:pt x="25051" y="8293"/>
                  </a:lnTo>
                  <a:lnTo>
                    <a:pt x="22625" y="14614"/>
                  </a:lnTo>
                  <a:lnTo>
                    <a:pt x="22320" y="16781"/>
                  </a:lnTo>
                  <a:lnTo>
                    <a:pt x="21217" y="20028"/>
                  </a:lnTo>
                  <a:lnTo>
                    <a:pt x="22711" y="22164"/>
                  </a:lnTo>
                  <a:lnTo>
                    <a:pt x="21311" y="24996"/>
                  </a:lnTo>
                  <a:lnTo>
                    <a:pt x="20834" y="26827"/>
                  </a:lnTo>
                  <a:lnTo>
                    <a:pt x="20724" y="29580"/>
                  </a:lnTo>
                  <a:lnTo>
                    <a:pt x="21428" y="34807"/>
                  </a:lnTo>
                  <a:lnTo>
                    <a:pt x="20294" y="42333"/>
                  </a:lnTo>
                  <a:lnTo>
                    <a:pt x="18291" y="45618"/>
                  </a:lnTo>
                  <a:lnTo>
                    <a:pt x="17047" y="46863"/>
                  </a:lnTo>
                  <a:lnTo>
                    <a:pt x="14825" y="50125"/>
                  </a:lnTo>
                  <a:lnTo>
                    <a:pt x="11907" y="51095"/>
                  </a:lnTo>
                  <a:lnTo>
                    <a:pt x="7862" y="56344"/>
                  </a:lnTo>
                  <a:lnTo>
                    <a:pt x="7151" y="57721"/>
                  </a:lnTo>
                  <a:lnTo>
                    <a:pt x="7542" y="59208"/>
                  </a:lnTo>
                  <a:lnTo>
                    <a:pt x="6595" y="59223"/>
                  </a:lnTo>
                  <a:lnTo>
                    <a:pt x="2722" y="58981"/>
                  </a:lnTo>
                  <a:lnTo>
                    <a:pt x="102" y="59255"/>
                  </a:lnTo>
                  <a:lnTo>
                    <a:pt x="0" y="59122"/>
                  </a:lnTo>
                  <a:lnTo>
                    <a:pt x="211" y="53481"/>
                  </a:lnTo>
                  <a:lnTo>
                    <a:pt x="548" y="44742"/>
                  </a:lnTo>
                  <a:lnTo>
                    <a:pt x="790" y="38319"/>
                  </a:lnTo>
                  <a:lnTo>
                    <a:pt x="1025" y="32029"/>
                  </a:lnTo>
                  <a:lnTo>
                    <a:pt x="1205" y="27312"/>
                  </a:lnTo>
                  <a:lnTo>
                    <a:pt x="1447" y="20881"/>
                  </a:lnTo>
                  <a:lnTo>
                    <a:pt x="1658" y="15326"/>
                  </a:lnTo>
                  <a:lnTo>
                    <a:pt x="1635" y="13331"/>
                  </a:lnTo>
                  <a:lnTo>
                    <a:pt x="2269" y="11751"/>
                  </a:lnTo>
                  <a:lnTo>
                    <a:pt x="4092" y="11094"/>
                  </a:lnTo>
                  <a:lnTo>
                    <a:pt x="6454" y="12471"/>
                  </a:lnTo>
                  <a:lnTo>
                    <a:pt x="7440" y="13042"/>
                  </a:lnTo>
                  <a:lnTo>
                    <a:pt x="8324" y="12713"/>
                  </a:lnTo>
                  <a:lnTo>
                    <a:pt x="9451" y="11876"/>
                  </a:lnTo>
                  <a:lnTo>
                    <a:pt x="10828" y="9443"/>
                  </a:lnTo>
                  <a:lnTo>
                    <a:pt x="14286" y="4412"/>
                  </a:lnTo>
                  <a:lnTo>
                    <a:pt x="15670" y="837"/>
                  </a:lnTo>
                  <a:lnTo>
                    <a:pt x="17024" y="125"/>
                  </a:lnTo>
                  <a:lnTo>
                    <a:pt x="18980" y="0"/>
                  </a:lnTo>
                  <a:lnTo>
                    <a:pt x="20685" y="227"/>
                  </a:lnTo>
                  <a:close/>
                  <a:moveTo>
                    <a:pt x="28258" y="12799"/>
                  </a:moveTo>
                  <a:lnTo>
                    <a:pt x="27218" y="13222"/>
                  </a:lnTo>
                  <a:lnTo>
                    <a:pt x="28078" y="11899"/>
                  </a:lnTo>
                  <a:lnTo>
                    <a:pt x="28203" y="11054"/>
                  </a:lnTo>
                  <a:lnTo>
                    <a:pt x="29408" y="7518"/>
                  </a:lnTo>
                  <a:lnTo>
                    <a:pt x="30269" y="7534"/>
                  </a:lnTo>
                  <a:lnTo>
                    <a:pt x="30496" y="7847"/>
                  </a:lnTo>
                  <a:lnTo>
                    <a:pt x="28258" y="12799"/>
                  </a:lnTo>
                  <a:close/>
                  <a:moveTo>
                    <a:pt x="30410" y="24300"/>
                  </a:moveTo>
                  <a:lnTo>
                    <a:pt x="28720" y="27499"/>
                  </a:lnTo>
                  <a:lnTo>
                    <a:pt x="28610" y="26584"/>
                  </a:lnTo>
                  <a:lnTo>
                    <a:pt x="29314" y="24214"/>
                  </a:lnTo>
                  <a:lnTo>
                    <a:pt x="30269" y="23384"/>
                  </a:lnTo>
                  <a:lnTo>
                    <a:pt x="30863" y="22508"/>
                  </a:lnTo>
                  <a:lnTo>
                    <a:pt x="30996" y="21475"/>
                  </a:lnTo>
                  <a:lnTo>
                    <a:pt x="31826" y="21976"/>
                  </a:lnTo>
                  <a:lnTo>
                    <a:pt x="31614" y="22993"/>
                  </a:lnTo>
                  <a:lnTo>
                    <a:pt x="30410" y="2430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CBA710DA-9F49-85AC-F1D7-D791AFACE853}"/>
                </a:ext>
              </a:extLst>
            </p:cNvPr>
            <p:cNvSpPr>
              <a:spLocks/>
            </p:cNvSpPr>
            <p:nvPr/>
          </p:nvSpPr>
          <p:spPr>
            <a:xfrm>
              <a:off x="4155022" y="1120709"/>
              <a:ext cx="1939743" cy="2523383"/>
            </a:xfrm>
            <a:custGeom>
              <a:avLst/>
              <a:gdLst>
                <a:gd name="connsiteX0" fmla="*/ 1570157 w 1939743"/>
                <a:gd name="connsiteY0" fmla="*/ 18127 h 2523383"/>
                <a:gd name="connsiteX1" fmla="*/ 1588065 w 1939743"/>
                <a:gd name="connsiteY1" fmla="*/ 21381 h 2523383"/>
                <a:gd name="connsiteX2" fmla="*/ 1593870 w 1939743"/>
                <a:gd name="connsiteY2" fmla="*/ 20200 h 2523383"/>
                <a:gd name="connsiteX3" fmla="*/ 1600504 w 1939743"/>
                <a:gd name="connsiteY3" fmla="*/ 28125 h 2523383"/>
                <a:gd name="connsiteX4" fmla="*/ 1604502 w 1939743"/>
                <a:gd name="connsiteY4" fmla="*/ 29048 h 2523383"/>
                <a:gd name="connsiteX5" fmla="*/ 1611089 w 1939743"/>
                <a:gd name="connsiteY5" fmla="*/ 27554 h 2523383"/>
                <a:gd name="connsiteX6" fmla="*/ 1615893 w 1939743"/>
                <a:gd name="connsiteY6" fmla="*/ 29432 h 2523383"/>
                <a:gd name="connsiteX7" fmla="*/ 1633769 w 1939743"/>
                <a:gd name="connsiteY7" fmla="*/ 31192 h 2523383"/>
                <a:gd name="connsiteX8" fmla="*/ 1637485 w 1939743"/>
                <a:gd name="connsiteY8" fmla="*/ 34259 h 2523383"/>
                <a:gd name="connsiteX9" fmla="*/ 1637439 w 1939743"/>
                <a:gd name="connsiteY9" fmla="*/ 37944 h 2523383"/>
                <a:gd name="connsiteX10" fmla="*/ 1633582 w 1939743"/>
                <a:gd name="connsiteY10" fmla="*/ 45900 h 2523383"/>
                <a:gd name="connsiteX11" fmla="*/ 1628402 w 1939743"/>
                <a:gd name="connsiteY11" fmla="*/ 53528 h 2523383"/>
                <a:gd name="connsiteX12" fmla="*/ 1594996 w 1939743"/>
                <a:gd name="connsiteY12" fmla="*/ 78070 h 2523383"/>
                <a:gd name="connsiteX13" fmla="*/ 1592540 w 1939743"/>
                <a:gd name="connsiteY13" fmla="*/ 82107 h 2523383"/>
                <a:gd name="connsiteX14" fmla="*/ 1599049 w 1939743"/>
                <a:gd name="connsiteY14" fmla="*/ 83374 h 2523383"/>
                <a:gd name="connsiteX15" fmla="*/ 1608648 w 1939743"/>
                <a:gd name="connsiteY15" fmla="*/ 82263 h 2523383"/>
                <a:gd name="connsiteX16" fmla="*/ 1616088 w 1939743"/>
                <a:gd name="connsiteY16" fmla="*/ 79564 h 2523383"/>
                <a:gd name="connsiteX17" fmla="*/ 1624858 w 1939743"/>
                <a:gd name="connsiteY17" fmla="*/ 71287 h 2523383"/>
                <a:gd name="connsiteX18" fmla="*/ 1627761 w 1939743"/>
                <a:gd name="connsiteY18" fmla="*/ 70810 h 2523383"/>
                <a:gd name="connsiteX19" fmla="*/ 1633331 w 1939743"/>
                <a:gd name="connsiteY19" fmla="*/ 66773 h 2523383"/>
                <a:gd name="connsiteX20" fmla="*/ 1644120 w 1939743"/>
                <a:gd name="connsiteY20" fmla="*/ 55413 h 2523383"/>
                <a:gd name="connsiteX21" fmla="*/ 1652749 w 1939743"/>
                <a:gd name="connsiteY21" fmla="*/ 49209 h 2523383"/>
                <a:gd name="connsiteX22" fmla="*/ 1656653 w 1939743"/>
                <a:gd name="connsiteY22" fmla="*/ 51940 h 2523383"/>
                <a:gd name="connsiteX23" fmla="*/ 1659939 w 1939743"/>
                <a:gd name="connsiteY23" fmla="*/ 56243 h 2523383"/>
                <a:gd name="connsiteX24" fmla="*/ 1662153 w 1939743"/>
                <a:gd name="connsiteY24" fmla="*/ 56736 h 2523383"/>
                <a:gd name="connsiteX25" fmla="*/ 1663303 w 1939743"/>
                <a:gd name="connsiteY25" fmla="*/ 53418 h 2523383"/>
                <a:gd name="connsiteX26" fmla="*/ 1665149 w 1939743"/>
                <a:gd name="connsiteY26" fmla="*/ 44320 h 2523383"/>
                <a:gd name="connsiteX27" fmla="*/ 1666229 w 1939743"/>
                <a:gd name="connsiteY27" fmla="*/ 41003 h 2523383"/>
                <a:gd name="connsiteX28" fmla="*/ 1669069 w 1939743"/>
                <a:gd name="connsiteY28" fmla="*/ 38624 h 2523383"/>
                <a:gd name="connsiteX29" fmla="*/ 1670805 w 1939743"/>
                <a:gd name="connsiteY29" fmla="*/ 38882 h 2523383"/>
                <a:gd name="connsiteX30" fmla="*/ 1673614 w 1939743"/>
                <a:gd name="connsiteY30" fmla="*/ 43209 h 2523383"/>
                <a:gd name="connsiteX31" fmla="*/ 1676728 w 1939743"/>
                <a:gd name="connsiteY31" fmla="*/ 53403 h 2523383"/>
                <a:gd name="connsiteX32" fmla="*/ 1679599 w 1939743"/>
                <a:gd name="connsiteY32" fmla="*/ 60444 h 2523383"/>
                <a:gd name="connsiteX33" fmla="*/ 1681148 w 1939743"/>
                <a:gd name="connsiteY33" fmla="*/ 60561 h 2523383"/>
                <a:gd name="connsiteX34" fmla="*/ 1687712 w 1939743"/>
                <a:gd name="connsiteY34" fmla="*/ 52597 h 2523383"/>
                <a:gd name="connsiteX35" fmla="*/ 1691021 w 1939743"/>
                <a:gd name="connsiteY35" fmla="*/ 51564 h 2523383"/>
                <a:gd name="connsiteX36" fmla="*/ 1698540 w 1939743"/>
                <a:gd name="connsiteY36" fmla="*/ 54459 h 2523383"/>
                <a:gd name="connsiteX37" fmla="*/ 1701661 w 1939743"/>
                <a:gd name="connsiteY37" fmla="*/ 57972 h 2523383"/>
                <a:gd name="connsiteX38" fmla="*/ 1702224 w 1939743"/>
                <a:gd name="connsiteY38" fmla="*/ 61703 h 2523383"/>
                <a:gd name="connsiteX39" fmla="*/ 1700222 w 1939743"/>
                <a:gd name="connsiteY39" fmla="*/ 65615 h 2523383"/>
                <a:gd name="connsiteX40" fmla="*/ 1698985 w 1939743"/>
                <a:gd name="connsiteY40" fmla="*/ 68987 h 2523383"/>
                <a:gd name="connsiteX41" fmla="*/ 1698500 w 1939743"/>
                <a:gd name="connsiteY41" fmla="*/ 71819 h 2523383"/>
                <a:gd name="connsiteX42" fmla="*/ 1699596 w 1939743"/>
                <a:gd name="connsiteY42" fmla="*/ 75097 h 2523383"/>
                <a:gd name="connsiteX43" fmla="*/ 1704149 w 1939743"/>
                <a:gd name="connsiteY43" fmla="*/ 82083 h 2523383"/>
                <a:gd name="connsiteX44" fmla="*/ 1710736 w 1939743"/>
                <a:gd name="connsiteY44" fmla="*/ 97136 h 2523383"/>
                <a:gd name="connsiteX45" fmla="*/ 1710697 w 1939743"/>
                <a:gd name="connsiteY45" fmla="*/ 102628 h 2523383"/>
                <a:gd name="connsiteX46" fmla="*/ 1707106 w 1939743"/>
                <a:gd name="connsiteY46" fmla="*/ 113714 h 2523383"/>
                <a:gd name="connsiteX47" fmla="*/ 1707192 w 1939743"/>
                <a:gd name="connsiteY47" fmla="*/ 116499 h 2523383"/>
                <a:gd name="connsiteX48" fmla="*/ 1724138 w 1939743"/>
                <a:gd name="connsiteY48" fmla="*/ 104858 h 2523383"/>
                <a:gd name="connsiteX49" fmla="*/ 1741224 w 1939743"/>
                <a:gd name="connsiteY49" fmla="*/ 110068 h 2523383"/>
                <a:gd name="connsiteX50" fmla="*/ 1746059 w 1939743"/>
                <a:gd name="connsiteY50" fmla="*/ 113620 h 2523383"/>
                <a:gd name="connsiteX51" fmla="*/ 1747913 w 1939743"/>
                <a:gd name="connsiteY51" fmla="*/ 117884 h 2523383"/>
                <a:gd name="connsiteX52" fmla="*/ 1749885 w 1939743"/>
                <a:gd name="connsiteY52" fmla="*/ 124893 h 2523383"/>
                <a:gd name="connsiteX53" fmla="*/ 1751981 w 1939743"/>
                <a:gd name="connsiteY53" fmla="*/ 134602 h 2523383"/>
                <a:gd name="connsiteX54" fmla="*/ 1750526 w 1939743"/>
                <a:gd name="connsiteY54" fmla="*/ 144648 h 2523383"/>
                <a:gd name="connsiteX55" fmla="*/ 1743023 w 1939743"/>
                <a:gd name="connsiteY55" fmla="*/ 160138 h 2523383"/>
                <a:gd name="connsiteX56" fmla="*/ 1735263 w 1939743"/>
                <a:gd name="connsiteY56" fmla="*/ 172061 h 2523383"/>
                <a:gd name="connsiteX57" fmla="*/ 1730694 w 1939743"/>
                <a:gd name="connsiteY57" fmla="*/ 182701 h 2523383"/>
                <a:gd name="connsiteX58" fmla="*/ 1723676 w 1939743"/>
                <a:gd name="connsiteY58" fmla="*/ 188498 h 2523383"/>
                <a:gd name="connsiteX59" fmla="*/ 1699619 w 1939743"/>
                <a:gd name="connsiteY59" fmla="*/ 213705 h 2523383"/>
                <a:gd name="connsiteX60" fmla="*/ 1687860 w 1939743"/>
                <a:gd name="connsiteY60" fmla="*/ 221701 h 2523383"/>
                <a:gd name="connsiteX61" fmla="*/ 1681101 w 1939743"/>
                <a:gd name="connsiteY61" fmla="*/ 229524 h 2523383"/>
                <a:gd name="connsiteX62" fmla="*/ 1678066 w 1939743"/>
                <a:gd name="connsiteY62" fmla="*/ 230885 h 2523383"/>
                <a:gd name="connsiteX63" fmla="*/ 1663741 w 1939743"/>
                <a:gd name="connsiteY63" fmla="*/ 229391 h 2523383"/>
                <a:gd name="connsiteX64" fmla="*/ 1659946 w 1939743"/>
                <a:gd name="connsiteY64" fmla="*/ 233678 h 2523383"/>
                <a:gd name="connsiteX65" fmla="*/ 1657834 w 1939743"/>
                <a:gd name="connsiteY65" fmla="*/ 240860 h 2523383"/>
                <a:gd name="connsiteX66" fmla="*/ 1653320 w 1939743"/>
                <a:gd name="connsiteY66" fmla="*/ 244271 h 2523383"/>
                <a:gd name="connsiteX67" fmla="*/ 1646647 w 1939743"/>
                <a:gd name="connsiteY67" fmla="*/ 246704 h 2523383"/>
                <a:gd name="connsiteX68" fmla="*/ 1633010 w 1939743"/>
                <a:gd name="connsiteY68" fmla="*/ 248668 h 2523383"/>
                <a:gd name="connsiteX69" fmla="*/ 1629952 w 1939743"/>
                <a:gd name="connsiteY69" fmla="*/ 256679 h 2523383"/>
                <a:gd name="connsiteX70" fmla="*/ 1629169 w 1939743"/>
                <a:gd name="connsiteY70" fmla="*/ 262085 h 2523383"/>
                <a:gd name="connsiteX71" fmla="*/ 1627839 w 1939743"/>
                <a:gd name="connsiteY71" fmla="*/ 266271 h 2523383"/>
                <a:gd name="connsiteX72" fmla="*/ 1626681 w 1939743"/>
                <a:gd name="connsiteY72" fmla="*/ 268289 h 2523383"/>
                <a:gd name="connsiteX73" fmla="*/ 1587721 w 1939743"/>
                <a:gd name="connsiteY73" fmla="*/ 296406 h 2523383"/>
                <a:gd name="connsiteX74" fmla="*/ 1587001 w 1939743"/>
                <a:gd name="connsiteY74" fmla="*/ 301054 h 2523383"/>
                <a:gd name="connsiteX75" fmla="*/ 1590920 w 1939743"/>
                <a:gd name="connsiteY75" fmla="*/ 302963 h 2523383"/>
                <a:gd name="connsiteX76" fmla="*/ 1595857 w 1939743"/>
                <a:gd name="connsiteY76" fmla="*/ 301054 h 2523383"/>
                <a:gd name="connsiteX77" fmla="*/ 1652553 w 1939743"/>
                <a:gd name="connsiteY77" fmla="*/ 266928 h 2523383"/>
                <a:gd name="connsiteX78" fmla="*/ 1663436 w 1939743"/>
                <a:gd name="connsiteY78" fmla="*/ 264643 h 2523383"/>
                <a:gd name="connsiteX79" fmla="*/ 1673536 w 1939743"/>
                <a:gd name="connsiteY79" fmla="*/ 267139 h 2523383"/>
                <a:gd name="connsiteX80" fmla="*/ 1672378 w 1939743"/>
                <a:gd name="connsiteY80" fmla="*/ 275158 h 2523383"/>
                <a:gd name="connsiteX81" fmla="*/ 1658084 w 1939743"/>
                <a:gd name="connsiteY81" fmla="*/ 297643 h 2523383"/>
                <a:gd name="connsiteX82" fmla="*/ 1639879 w 1939743"/>
                <a:gd name="connsiteY82" fmla="*/ 317569 h 2523383"/>
                <a:gd name="connsiteX83" fmla="*/ 1630789 w 1939743"/>
                <a:gd name="connsiteY83" fmla="*/ 332496 h 2523383"/>
                <a:gd name="connsiteX84" fmla="*/ 1607788 w 1939743"/>
                <a:gd name="connsiteY84" fmla="*/ 357828 h 2523383"/>
                <a:gd name="connsiteX85" fmla="*/ 1588988 w 1939743"/>
                <a:gd name="connsiteY85" fmla="*/ 382558 h 2523383"/>
                <a:gd name="connsiteX86" fmla="*/ 1581767 w 1939743"/>
                <a:gd name="connsiteY86" fmla="*/ 394943 h 2523383"/>
                <a:gd name="connsiteX87" fmla="*/ 1572089 w 1939743"/>
                <a:gd name="connsiteY87" fmla="*/ 416770 h 2523383"/>
                <a:gd name="connsiteX88" fmla="*/ 1568780 w 1939743"/>
                <a:gd name="connsiteY88" fmla="*/ 421988 h 2523383"/>
                <a:gd name="connsiteX89" fmla="*/ 1564759 w 1939743"/>
                <a:gd name="connsiteY89" fmla="*/ 424132 h 2523383"/>
                <a:gd name="connsiteX90" fmla="*/ 1560026 w 1939743"/>
                <a:gd name="connsiteY90" fmla="*/ 423232 h 2523383"/>
                <a:gd name="connsiteX91" fmla="*/ 1555762 w 1939743"/>
                <a:gd name="connsiteY91" fmla="*/ 420095 h 2523383"/>
                <a:gd name="connsiteX92" fmla="*/ 1550074 w 1939743"/>
                <a:gd name="connsiteY92" fmla="*/ 411998 h 2523383"/>
                <a:gd name="connsiteX93" fmla="*/ 1544887 w 1939743"/>
                <a:gd name="connsiteY93" fmla="*/ 402883 h 2523383"/>
                <a:gd name="connsiteX94" fmla="*/ 1543260 w 1939743"/>
                <a:gd name="connsiteY94" fmla="*/ 401280 h 2523383"/>
                <a:gd name="connsiteX95" fmla="*/ 1544238 w 1939743"/>
                <a:gd name="connsiteY95" fmla="*/ 405809 h 2523383"/>
                <a:gd name="connsiteX96" fmla="*/ 1554228 w 1939743"/>
                <a:gd name="connsiteY96" fmla="*/ 435781 h 2523383"/>
                <a:gd name="connsiteX97" fmla="*/ 1553086 w 1939743"/>
                <a:gd name="connsiteY97" fmla="*/ 441500 h 2523383"/>
                <a:gd name="connsiteX98" fmla="*/ 1534748 w 1939743"/>
                <a:gd name="connsiteY98" fmla="*/ 447516 h 2523383"/>
                <a:gd name="connsiteX99" fmla="*/ 1526627 w 1939743"/>
                <a:gd name="connsiteY99" fmla="*/ 452805 h 2523383"/>
                <a:gd name="connsiteX100" fmla="*/ 1522442 w 1939743"/>
                <a:gd name="connsiteY100" fmla="*/ 454088 h 2523383"/>
                <a:gd name="connsiteX101" fmla="*/ 1519477 w 1939743"/>
                <a:gd name="connsiteY101" fmla="*/ 453133 h 2523383"/>
                <a:gd name="connsiteX102" fmla="*/ 1516582 w 1939743"/>
                <a:gd name="connsiteY102" fmla="*/ 453673 h 2523383"/>
                <a:gd name="connsiteX103" fmla="*/ 1513766 w 1939743"/>
                <a:gd name="connsiteY103" fmla="*/ 455715 h 2523383"/>
                <a:gd name="connsiteX104" fmla="*/ 1513609 w 1939743"/>
                <a:gd name="connsiteY104" fmla="*/ 457976 h 2523383"/>
                <a:gd name="connsiteX105" fmla="*/ 1516120 w 1939743"/>
                <a:gd name="connsiteY105" fmla="*/ 460448 h 2523383"/>
                <a:gd name="connsiteX106" fmla="*/ 1523428 w 1939743"/>
                <a:gd name="connsiteY106" fmla="*/ 462381 h 2523383"/>
                <a:gd name="connsiteX107" fmla="*/ 1539653 w 1939743"/>
                <a:gd name="connsiteY107" fmla="*/ 455840 h 2523383"/>
                <a:gd name="connsiteX108" fmla="*/ 1542259 w 1939743"/>
                <a:gd name="connsiteY108" fmla="*/ 456302 h 2523383"/>
                <a:gd name="connsiteX109" fmla="*/ 1546436 w 1939743"/>
                <a:gd name="connsiteY109" fmla="*/ 459494 h 2523383"/>
                <a:gd name="connsiteX110" fmla="*/ 1546640 w 1939743"/>
                <a:gd name="connsiteY110" fmla="*/ 462389 h 2523383"/>
                <a:gd name="connsiteX111" fmla="*/ 1542282 w 1939743"/>
                <a:gd name="connsiteY111" fmla="*/ 471620 h 2523383"/>
                <a:gd name="connsiteX112" fmla="*/ 1529146 w 1939743"/>
                <a:gd name="connsiteY112" fmla="*/ 482557 h 2523383"/>
                <a:gd name="connsiteX113" fmla="*/ 1530860 w 1939743"/>
                <a:gd name="connsiteY113" fmla="*/ 483183 h 2523383"/>
                <a:gd name="connsiteX114" fmla="*/ 1534623 w 1939743"/>
                <a:gd name="connsiteY114" fmla="*/ 487032 h 2523383"/>
                <a:gd name="connsiteX115" fmla="*/ 1534537 w 1939743"/>
                <a:gd name="connsiteY115" fmla="*/ 490490 h 2523383"/>
                <a:gd name="connsiteX116" fmla="*/ 1530398 w 1939743"/>
                <a:gd name="connsiteY116" fmla="*/ 498588 h 2523383"/>
                <a:gd name="connsiteX117" fmla="*/ 1528442 w 1939743"/>
                <a:gd name="connsiteY117" fmla="*/ 501161 h 2523383"/>
                <a:gd name="connsiteX118" fmla="*/ 1515776 w 1939743"/>
                <a:gd name="connsiteY118" fmla="*/ 508633 h 2523383"/>
                <a:gd name="connsiteX119" fmla="*/ 1510261 w 1939743"/>
                <a:gd name="connsiteY119" fmla="*/ 510385 h 2523383"/>
                <a:gd name="connsiteX120" fmla="*/ 1505410 w 1939743"/>
                <a:gd name="connsiteY120" fmla="*/ 509454 h 2523383"/>
                <a:gd name="connsiteX121" fmla="*/ 1483199 w 1939743"/>
                <a:gd name="connsiteY121" fmla="*/ 493064 h 2523383"/>
                <a:gd name="connsiteX122" fmla="*/ 1475360 w 1939743"/>
                <a:gd name="connsiteY122" fmla="*/ 490678 h 2523383"/>
                <a:gd name="connsiteX123" fmla="*/ 1467913 w 1939743"/>
                <a:gd name="connsiteY123" fmla="*/ 486500 h 2523383"/>
                <a:gd name="connsiteX124" fmla="*/ 1462420 w 1939743"/>
                <a:gd name="connsiteY124" fmla="*/ 487212 h 2523383"/>
                <a:gd name="connsiteX125" fmla="*/ 1456584 w 1939743"/>
                <a:gd name="connsiteY125" fmla="*/ 492063 h 2523383"/>
                <a:gd name="connsiteX126" fmla="*/ 1459205 w 1939743"/>
                <a:gd name="connsiteY126" fmla="*/ 494496 h 2523383"/>
                <a:gd name="connsiteX127" fmla="*/ 1469962 w 1939743"/>
                <a:gd name="connsiteY127" fmla="*/ 499127 h 2523383"/>
                <a:gd name="connsiteX128" fmla="*/ 1478936 w 1939743"/>
                <a:gd name="connsiteY128" fmla="*/ 500019 h 2523383"/>
                <a:gd name="connsiteX129" fmla="*/ 1482660 w 1939743"/>
                <a:gd name="connsiteY129" fmla="*/ 501819 h 2523383"/>
                <a:gd name="connsiteX130" fmla="*/ 1484123 w 1939743"/>
                <a:gd name="connsiteY130" fmla="*/ 504807 h 2523383"/>
                <a:gd name="connsiteX131" fmla="*/ 1487995 w 1939743"/>
                <a:gd name="connsiteY131" fmla="*/ 515627 h 2523383"/>
                <a:gd name="connsiteX132" fmla="*/ 1488621 w 1939743"/>
                <a:gd name="connsiteY132" fmla="*/ 521401 h 2523383"/>
                <a:gd name="connsiteX133" fmla="*/ 1487768 w 1939743"/>
                <a:gd name="connsiteY133" fmla="*/ 526752 h 2523383"/>
                <a:gd name="connsiteX134" fmla="*/ 1486595 w 1939743"/>
                <a:gd name="connsiteY134" fmla="*/ 530484 h 2523383"/>
                <a:gd name="connsiteX135" fmla="*/ 1485108 w 1939743"/>
                <a:gd name="connsiteY135" fmla="*/ 532604 h 2523383"/>
                <a:gd name="connsiteX136" fmla="*/ 1482816 w 1939743"/>
                <a:gd name="connsiteY136" fmla="*/ 533668 h 2523383"/>
                <a:gd name="connsiteX137" fmla="*/ 1474030 w 1939743"/>
                <a:gd name="connsiteY137" fmla="*/ 532917 h 2523383"/>
                <a:gd name="connsiteX138" fmla="*/ 1470752 w 1939743"/>
                <a:gd name="connsiteY138" fmla="*/ 534223 h 2523383"/>
                <a:gd name="connsiteX139" fmla="*/ 1466942 w 1939743"/>
                <a:gd name="connsiteY139" fmla="*/ 537321 h 2523383"/>
                <a:gd name="connsiteX140" fmla="*/ 1462170 w 1939743"/>
                <a:gd name="connsiteY140" fmla="*/ 538667 h 2523383"/>
                <a:gd name="connsiteX141" fmla="*/ 1453564 w 1939743"/>
                <a:gd name="connsiteY141" fmla="*/ 538049 h 2523383"/>
                <a:gd name="connsiteX142" fmla="*/ 1443433 w 1939743"/>
                <a:gd name="connsiteY142" fmla="*/ 542555 h 2523383"/>
                <a:gd name="connsiteX143" fmla="*/ 1438074 w 1939743"/>
                <a:gd name="connsiteY143" fmla="*/ 543377 h 2523383"/>
                <a:gd name="connsiteX144" fmla="*/ 1432136 w 1939743"/>
                <a:gd name="connsiteY144" fmla="*/ 541343 h 2523383"/>
                <a:gd name="connsiteX145" fmla="*/ 1425697 w 1939743"/>
                <a:gd name="connsiteY145" fmla="*/ 536304 h 2523383"/>
                <a:gd name="connsiteX146" fmla="*/ 1418906 w 1939743"/>
                <a:gd name="connsiteY146" fmla="*/ 533754 h 2523383"/>
                <a:gd name="connsiteX147" fmla="*/ 1407429 w 1939743"/>
                <a:gd name="connsiteY147" fmla="*/ 531602 h 2523383"/>
                <a:gd name="connsiteX148" fmla="*/ 1408392 w 1939743"/>
                <a:gd name="connsiteY148" fmla="*/ 534505 h 2523383"/>
                <a:gd name="connsiteX149" fmla="*/ 1412437 w 1939743"/>
                <a:gd name="connsiteY149" fmla="*/ 535725 h 2523383"/>
                <a:gd name="connsiteX150" fmla="*/ 1420675 w 1939743"/>
                <a:gd name="connsiteY150" fmla="*/ 543455 h 2523383"/>
                <a:gd name="connsiteX151" fmla="*/ 1424610 w 1939743"/>
                <a:gd name="connsiteY151" fmla="*/ 553868 h 2523383"/>
                <a:gd name="connsiteX152" fmla="*/ 1428318 w 1939743"/>
                <a:gd name="connsiteY152" fmla="*/ 555620 h 2523383"/>
                <a:gd name="connsiteX153" fmla="*/ 1435891 w 1939743"/>
                <a:gd name="connsiteY153" fmla="*/ 564085 h 2523383"/>
                <a:gd name="connsiteX154" fmla="*/ 1441391 w 1939743"/>
                <a:gd name="connsiteY154" fmla="*/ 565423 h 2523383"/>
                <a:gd name="connsiteX155" fmla="*/ 1447094 w 1939743"/>
                <a:gd name="connsiteY155" fmla="*/ 568294 h 2523383"/>
                <a:gd name="connsiteX156" fmla="*/ 1455137 w 1939743"/>
                <a:gd name="connsiteY156" fmla="*/ 564602 h 2523383"/>
                <a:gd name="connsiteX157" fmla="*/ 1460535 w 1939743"/>
                <a:gd name="connsiteY157" fmla="*/ 565290 h 2523383"/>
                <a:gd name="connsiteX158" fmla="*/ 1459408 w 1939743"/>
                <a:gd name="connsiteY158" fmla="*/ 585881 h 2523383"/>
                <a:gd name="connsiteX159" fmla="*/ 1457022 w 1939743"/>
                <a:gd name="connsiteY159" fmla="*/ 587869 h 2523383"/>
                <a:gd name="connsiteX160" fmla="*/ 1444020 w 1939743"/>
                <a:gd name="connsiteY160" fmla="*/ 587869 h 2523383"/>
                <a:gd name="connsiteX161" fmla="*/ 1437839 w 1939743"/>
                <a:gd name="connsiteY161" fmla="*/ 584904 h 2523383"/>
                <a:gd name="connsiteX162" fmla="*/ 1435109 w 1939743"/>
                <a:gd name="connsiteY162" fmla="*/ 581837 h 2523383"/>
                <a:gd name="connsiteX163" fmla="*/ 1429116 w 1939743"/>
                <a:gd name="connsiteY163" fmla="*/ 578347 h 2523383"/>
                <a:gd name="connsiteX164" fmla="*/ 1423718 w 1939743"/>
                <a:gd name="connsiteY164" fmla="*/ 580366 h 2523383"/>
                <a:gd name="connsiteX165" fmla="*/ 1418828 w 1939743"/>
                <a:gd name="connsiteY165" fmla="*/ 579928 h 2523383"/>
                <a:gd name="connsiteX166" fmla="*/ 1415511 w 1939743"/>
                <a:gd name="connsiteY166" fmla="*/ 581978 h 2523383"/>
                <a:gd name="connsiteX167" fmla="*/ 1410246 w 1939743"/>
                <a:gd name="connsiteY167" fmla="*/ 581899 h 2523383"/>
                <a:gd name="connsiteX168" fmla="*/ 1396485 w 1939743"/>
                <a:gd name="connsiteY168" fmla="*/ 585357 h 2523383"/>
                <a:gd name="connsiteX169" fmla="*/ 1389209 w 1939743"/>
                <a:gd name="connsiteY169" fmla="*/ 585396 h 2523383"/>
                <a:gd name="connsiteX170" fmla="*/ 1383842 w 1939743"/>
                <a:gd name="connsiteY170" fmla="*/ 583167 h 2523383"/>
                <a:gd name="connsiteX171" fmla="*/ 1377607 w 1939743"/>
                <a:gd name="connsiteY171" fmla="*/ 582478 h 2523383"/>
                <a:gd name="connsiteX172" fmla="*/ 1370495 w 1939743"/>
                <a:gd name="connsiteY172" fmla="*/ 583308 h 2523383"/>
                <a:gd name="connsiteX173" fmla="*/ 1370988 w 1939743"/>
                <a:gd name="connsiteY173" fmla="*/ 585678 h 2523383"/>
                <a:gd name="connsiteX174" fmla="*/ 1374000 w 1939743"/>
                <a:gd name="connsiteY174" fmla="*/ 586390 h 2523383"/>
                <a:gd name="connsiteX175" fmla="*/ 1378389 w 1939743"/>
                <a:gd name="connsiteY175" fmla="*/ 590231 h 2523383"/>
                <a:gd name="connsiteX176" fmla="*/ 1382457 w 1939743"/>
                <a:gd name="connsiteY176" fmla="*/ 596115 h 2523383"/>
                <a:gd name="connsiteX177" fmla="*/ 1385837 w 1939743"/>
                <a:gd name="connsiteY177" fmla="*/ 598579 h 2523383"/>
                <a:gd name="connsiteX178" fmla="*/ 1389889 w 1939743"/>
                <a:gd name="connsiteY178" fmla="*/ 597186 h 2523383"/>
                <a:gd name="connsiteX179" fmla="*/ 1394012 w 1939743"/>
                <a:gd name="connsiteY179" fmla="*/ 594440 h 2523383"/>
                <a:gd name="connsiteX180" fmla="*/ 1409065 w 1939743"/>
                <a:gd name="connsiteY180" fmla="*/ 589911 h 2523383"/>
                <a:gd name="connsiteX181" fmla="*/ 1415668 w 1939743"/>
                <a:gd name="connsiteY181" fmla="*/ 589175 h 2523383"/>
                <a:gd name="connsiteX182" fmla="*/ 1421559 w 1939743"/>
                <a:gd name="connsiteY182" fmla="*/ 591178 h 2523383"/>
                <a:gd name="connsiteX183" fmla="*/ 1425478 w 1939743"/>
                <a:gd name="connsiteY183" fmla="*/ 593674 h 2523383"/>
                <a:gd name="connsiteX184" fmla="*/ 1428216 w 1939743"/>
                <a:gd name="connsiteY184" fmla="*/ 596670 h 2523383"/>
                <a:gd name="connsiteX185" fmla="*/ 1431674 w 1939743"/>
                <a:gd name="connsiteY185" fmla="*/ 604587 h 2523383"/>
                <a:gd name="connsiteX186" fmla="*/ 1440350 w 1939743"/>
                <a:gd name="connsiteY186" fmla="*/ 605557 h 2523383"/>
                <a:gd name="connsiteX187" fmla="*/ 1446969 w 1939743"/>
                <a:gd name="connsiteY187" fmla="*/ 608170 h 2523383"/>
                <a:gd name="connsiteX188" fmla="*/ 1457515 w 1939743"/>
                <a:gd name="connsiteY188" fmla="*/ 619546 h 2523383"/>
                <a:gd name="connsiteX189" fmla="*/ 1460418 w 1939743"/>
                <a:gd name="connsiteY189" fmla="*/ 620406 h 2523383"/>
                <a:gd name="connsiteX190" fmla="*/ 1461583 w 1939743"/>
                <a:gd name="connsiteY190" fmla="*/ 623324 h 2523383"/>
                <a:gd name="connsiteX191" fmla="*/ 1459346 w 1939743"/>
                <a:gd name="connsiteY191" fmla="*/ 630585 h 2523383"/>
                <a:gd name="connsiteX192" fmla="*/ 1459095 w 1939743"/>
                <a:gd name="connsiteY192" fmla="*/ 634927 h 2523383"/>
                <a:gd name="connsiteX193" fmla="*/ 1451804 w 1939743"/>
                <a:gd name="connsiteY193" fmla="*/ 643298 h 2523383"/>
                <a:gd name="connsiteX194" fmla="*/ 1440429 w 1939743"/>
                <a:gd name="connsiteY194" fmla="*/ 645723 h 2523383"/>
                <a:gd name="connsiteX195" fmla="*/ 1427927 w 1939743"/>
                <a:gd name="connsiteY195" fmla="*/ 644948 h 2523383"/>
                <a:gd name="connsiteX196" fmla="*/ 1418977 w 1939743"/>
                <a:gd name="connsiteY196" fmla="*/ 645918 h 2523383"/>
                <a:gd name="connsiteX197" fmla="*/ 1418038 w 1939743"/>
                <a:gd name="connsiteY197" fmla="*/ 646967 h 2523383"/>
                <a:gd name="connsiteX198" fmla="*/ 1424180 w 1939743"/>
                <a:gd name="connsiteY198" fmla="*/ 649150 h 2523383"/>
                <a:gd name="connsiteX199" fmla="*/ 1438410 w 1939743"/>
                <a:gd name="connsiteY199" fmla="*/ 658812 h 2523383"/>
                <a:gd name="connsiteX200" fmla="*/ 1443926 w 1939743"/>
                <a:gd name="connsiteY200" fmla="*/ 664022 h 2523383"/>
                <a:gd name="connsiteX201" fmla="*/ 1444888 w 1939743"/>
                <a:gd name="connsiteY201" fmla="*/ 667065 h 2523383"/>
                <a:gd name="connsiteX202" fmla="*/ 1437049 w 1939743"/>
                <a:gd name="connsiteY202" fmla="*/ 678581 h 2523383"/>
                <a:gd name="connsiteX203" fmla="*/ 1430125 w 1939743"/>
                <a:gd name="connsiteY203" fmla="*/ 701102 h 2523383"/>
                <a:gd name="connsiteX204" fmla="*/ 1427849 w 1939743"/>
                <a:gd name="connsiteY204" fmla="*/ 702862 h 2523383"/>
                <a:gd name="connsiteX205" fmla="*/ 1425478 w 1939743"/>
                <a:gd name="connsiteY205" fmla="*/ 703480 h 2523383"/>
                <a:gd name="connsiteX206" fmla="*/ 1419376 w 1939743"/>
                <a:gd name="connsiteY206" fmla="*/ 703089 h 2523383"/>
                <a:gd name="connsiteX207" fmla="*/ 1411639 w 1939743"/>
                <a:gd name="connsiteY207" fmla="*/ 708683 h 2523383"/>
                <a:gd name="connsiteX208" fmla="*/ 1405794 w 1939743"/>
                <a:gd name="connsiteY208" fmla="*/ 709802 h 2523383"/>
                <a:gd name="connsiteX209" fmla="*/ 1395209 w 1939743"/>
                <a:gd name="connsiteY209" fmla="*/ 707705 h 2523383"/>
                <a:gd name="connsiteX210" fmla="*/ 1382989 w 1939743"/>
                <a:gd name="connsiteY210" fmla="*/ 707822 h 2523383"/>
                <a:gd name="connsiteX211" fmla="*/ 1382027 w 1939743"/>
                <a:gd name="connsiteY211" fmla="*/ 711421 h 2523383"/>
                <a:gd name="connsiteX212" fmla="*/ 1381417 w 1939743"/>
                <a:gd name="connsiteY212" fmla="*/ 718282 h 2523383"/>
                <a:gd name="connsiteX213" fmla="*/ 1381479 w 1939743"/>
                <a:gd name="connsiteY213" fmla="*/ 728539 h 2523383"/>
                <a:gd name="connsiteX214" fmla="*/ 1382222 w 1939743"/>
                <a:gd name="connsiteY214" fmla="*/ 742105 h 2523383"/>
                <a:gd name="connsiteX215" fmla="*/ 1381581 w 1939743"/>
                <a:gd name="connsiteY215" fmla="*/ 751931 h 2523383"/>
                <a:gd name="connsiteX216" fmla="*/ 1379570 w 1939743"/>
                <a:gd name="connsiteY216" fmla="*/ 758111 h 2523383"/>
                <a:gd name="connsiteX217" fmla="*/ 1377028 w 1939743"/>
                <a:gd name="connsiteY217" fmla="*/ 762649 h 2523383"/>
                <a:gd name="connsiteX218" fmla="*/ 1372427 w 1939743"/>
                <a:gd name="connsiteY218" fmla="*/ 767046 h 2523383"/>
                <a:gd name="connsiteX219" fmla="*/ 1367702 w 1939743"/>
                <a:gd name="connsiteY219" fmla="*/ 769776 h 2523383"/>
                <a:gd name="connsiteX220" fmla="*/ 1364166 w 1939743"/>
                <a:gd name="connsiteY220" fmla="*/ 770738 h 2523383"/>
                <a:gd name="connsiteX221" fmla="*/ 1358283 w 1939743"/>
                <a:gd name="connsiteY221" fmla="*/ 770895 h 2523383"/>
                <a:gd name="connsiteX222" fmla="*/ 1341400 w 1939743"/>
                <a:gd name="connsiteY222" fmla="*/ 774032 h 2523383"/>
                <a:gd name="connsiteX223" fmla="*/ 1333162 w 1939743"/>
                <a:gd name="connsiteY223" fmla="*/ 773844 h 2523383"/>
                <a:gd name="connsiteX224" fmla="*/ 1326762 w 1939743"/>
                <a:gd name="connsiteY224" fmla="*/ 772514 h 2523383"/>
                <a:gd name="connsiteX225" fmla="*/ 1320143 w 1939743"/>
                <a:gd name="connsiteY225" fmla="*/ 768133 h 2523383"/>
                <a:gd name="connsiteX226" fmla="*/ 1309112 w 1939743"/>
                <a:gd name="connsiteY226" fmla="*/ 755678 h 2523383"/>
                <a:gd name="connsiteX227" fmla="*/ 1305983 w 1939743"/>
                <a:gd name="connsiteY227" fmla="*/ 752901 h 2523383"/>
                <a:gd name="connsiteX228" fmla="*/ 1302916 w 1939743"/>
                <a:gd name="connsiteY228" fmla="*/ 751281 h 2523383"/>
                <a:gd name="connsiteX229" fmla="*/ 1303034 w 1939743"/>
                <a:gd name="connsiteY229" fmla="*/ 753980 h 2523383"/>
                <a:gd name="connsiteX230" fmla="*/ 1306335 w 1939743"/>
                <a:gd name="connsiteY230" fmla="*/ 760967 h 2523383"/>
                <a:gd name="connsiteX231" fmla="*/ 1309089 w 1939743"/>
                <a:gd name="connsiteY231" fmla="*/ 765457 h 2523383"/>
                <a:gd name="connsiteX232" fmla="*/ 1311295 w 1939743"/>
                <a:gd name="connsiteY232" fmla="*/ 767460 h 2523383"/>
                <a:gd name="connsiteX233" fmla="*/ 1310779 w 1939743"/>
                <a:gd name="connsiteY233" fmla="*/ 769580 h 2523383"/>
                <a:gd name="connsiteX234" fmla="*/ 1305913 w 1939743"/>
                <a:gd name="connsiteY234" fmla="*/ 772905 h 2523383"/>
                <a:gd name="connsiteX235" fmla="*/ 1300546 w 1939743"/>
                <a:gd name="connsiteY235" fmla="*/ 774392 h 2523383"/>
                <a:gd name="connsiteX236" fmla="*/ 1294185 w 1939743"/>
                <a:gd name="connsiteY236" fmla="*/ 774337 h 2523383"/>
                <a:gd name="connsiteX237" fmla="*/ 1293982 w 1939743"/>
                <a:gd name="connsiteY237" fmla="*/ 775620 h 2523383"/>
                <a:gd name="connsiteX238" fmla="*/ 1296133 w 1939743"/>
                <a:gd name="connsiteY238" fmla="*/ 779188 h 2523383"/>
                <a:gd name="connsiteX239" fmla="*/ 1298934 w 1939743"/>
                <a:gd name="connsiteY239" fmla="*/ 782536 h 2523383"/>
                <a:gd name="connsiteX240" fmla="*/ 1300773 w 1939743"/>
                <a:gd name="connsiteY240" fmla="*/ 783537 h 2523383"/>
                <a:gd name="connsiteX241" fmla="*/ 1305647 w 1939743"/>
                <a:gd name="connsiteY241" fmla="*/ 782505 h 2523383"/>
                <a:gd name="connsiteX242" fmla="*/ 1311287 w 1939743"/>
                <a:gd name="connsiteY242" fmla="*/ 778264 h 2523383"/>
                <a:gd name="connsiteX243" fmla="*/ 1314808 w 1939743"/>
                <a:gd name="connsiteY243" fmla="*/ 777013 h 2523383"/>
                <a:gd name="connsiteX244" fmla="*/ 1321818 w 1939743"/>
                <a:gd name="connsiteY244" fmla="*/ 778022 h 2523383"/>
                <a:gd name="connsiteX245" fmla="*/ 1324579 w 1939743"/>
                <a:gd name="connsiteY245" fmla="*/ 779532 h 2523383"/>
                <a:gd name="connsiteX246" fmla="*/ 1333326 w 1939743"/>
                <a:gd name="connsiteY246" fmla="*/ 788779 h 2523383"/>
                <a:gd name="connsiteX247" fmla="*/ 1334546 w 1939743"/>
                <a:gd name="connsiteY247" fmla="*/ 789209 h 2523383"/>
                <a:gd name="connsiteX248" fmla="*/ 1341024 w 1939743"/>
                <a:gd name="connsiteY248" fmla="*/ 784562 h 2523383"/>
                <a:gd name="connsiteX249" fmla="*/ 1350389 w 1939743"/>
                <a:gd name="connsiteY249" fmla="*/ 784312 h 2523383"/>
                <a:gd name="connsiteX250" fmla="*/ 1353823 w 1939743"/>
                <a:gd name="connsiteY250" fmla="*/ 788044 h 2523383"/>
                <a:gd name="connsiteX251" fmla="*/ 1355138 w 1939743"/>
                <a:gd name="connsiteY251" fmla="*/ 795257 h 2523383"/>
                <a:gd name="connsiteX252" fmla="*/ 1355302 w 1939743"/>
                <a:gd name="connsiteY252" fmla="*/ 801078 h 2523383"/>
                <a:gd name="connsiteX253" fmla="*/ 1354308 w 1939743"/>
                <a:gd name="connsiteY253" fmla="*/ 805513 h 2523383"/>
                <a:gd name="connsiteX254" fmla="*/ 1356468 w 1939743"/>
                <a:gd name="connsiteY254" fmla="*/ 809824 h 2523383"/>
                <a:gd name="connsiteX255" fmla="*/ 1361772 w 1939743"/>
                <a:gd name="connsiteY255" fmla="*/ 814010 h 2523383"/>
                <a:gd name="connsiteX256" fmla="*/ 1365887 w 1939743"/>
                <a:gd name="connsiteY256" fmla="*/ 814909 h 2523383"/>
                <a:gd name="connsiteX257" fmla="*/ 1368813 w 1939743"/>
                <a:gd name="connsiteY257" fmla="*/ 812547 h 2523383"/>
                <a:gd name="connsiteX258" fmla="*/ 1373257 w 1939743"/>
                <a:gd name="connsiteY258" fmla="*/ 806796 h 2523383"/>
                <a:gd name="connsiteX259" fmla="*/ 1375142 w 1939743"/>
                <a:gd name="connsiteY259" fmla="*/ 805435 h 2523383"/>
                <a:gd name="connsiteX260" fmla="*/ 1376926 w 1939743"/>
                <a:gd name="connsiteY260" fmla="*/ 805756 h 2523383"/>
                <a:gd name="connsiteX261" fmla="*/ 1379641 w 1939743"/>
                <a:gd name="connsiteY261" fmla="*/ 809949 h 2523383"/>
                <a:gd name="connsiteX262" fmla="*/ 1383294 w 1939743"/>
                <a:gd name="connsiteY262" fmla="*/ 817976 h 2523383"/>
                <a:gd name="connsiteX263" fmla="*/ 1383631 w 1939743"/>
                <a:gd name="connsiteY263" fmla="*/ 827294 h 2523383"/>
                <a:gd name="connsiteX264" fmla="*/ 1380658 w 1939743"/>
                <a:gd name="connsiteY264" fmla="*/ 837879 h 2523383"/>
                <a:gd name="connsiteX265" fmla="*/ 1377020 w 1939743"/>
                <a:gd name="connsiteY265" fmla="*/ 844779 h 2523383"/>
                <a:gd name="connsiteX266" fmla="*/ 1362750 w 1939743"/>
                <a:gd name="connsiteY266" fmla="*/ 856076 h 2523383"/>
                <a:gd name="connsiteX267" fmla="*/ 1358439 w 1939743"/>
                <a:gd name="connsiteY267" fmla="*/ 860489 h 2523383"/>
                <a:gd name="connsiteX268" fmla="*/ 1355028 w 1939743"/>
                <a:gd name="connsiteY268" fmla="*/ 865073 h 2523383"/>
                <a:gd name="connsiteX269" fmla="*/ 1350084 w 1939743"/>
                <a:gd name="connsiteY269" fmla="*/ 869188 h 2523383"/>
                <a:gd name="connsiteX270" fmla="*/ 1340367 w 1939743"/>
                <a:gd name="connsiteY270" fmla="*/ 874665 h 2523383"/>
                <a:gd name="connsiteX271" fmla="*/ 1335243 w 1939743"/>
                <a:gd name="connsiteY271" fmla="*/ 875690 h 2523383"/>
                <a:gd name="connsiteX272" fmla="*/ 1324188 w 1939743"/>
                <a:gd name="connsiteY272" fmla="*/ 881557 h 2523383"/>
                <a:gd name="connsiteX273" fmla="*/ 1321786 w 1939743"/>
                <a:gd name="connsiteY273" fmla="*/ 881823 h 2523383"/>
                <a:gd name="connsiteX274" fmla="*/ 1318203 w 1939743"/>
                <a:gd name="connsiteY274" fmla="*/ 880869 h 2523383"/>
                <a:gd name="connsiteX275" fmla="*/ 1317460 w 1939743"/>
                <a:gd name="connsiteY275" fmla="*/ 878013 h 2523383"/>
                <a:gd name="connsiteX276" fmla="*/ 1318375 w 1939743"/>
                <a:gd name="connsiteY276" fmla="*/ 872920 h 2523383"/>
                <a:gd name="connsiteX277" fmla="*/ 1319557 w 1939743"/>
                <a:gd name="connsiteY277" fmla="*/ 868164 h 2523383"/>
                <a:gd name="connsiteX278" fmla="*/ 1321020 w 1939743"/>
                <a:gd name="connsiteY278" fmla="*/ 863743 h 2523383"/>
                <a:gd name="connsiteX279" fmla="*/ 1321074 w 1939743"/>
                <a:gd name="connsiteY279" fmla="*/ 860058 h 2523383"/>
                <a:gd name="connsiteX280" fmla="*/ 1317953 w 1939743"/>
                <a:gd name="connsiteY280" fmla="*/ 854308 h 2523383"/>
                <a:gd name="connsiteX281" fmla="*/ 1315762 w 1939743"/>
                <a:gd name="connsiteY281" fmla="*/ 851640 h 2523383"/>
                <a:gd name="connsiteX282" fmla="*/ 1313642 w 1939743"/>
                <a:gd name="connsiteY282" fmla="*/ 850295 h 2523383"/>
                <a:gd name="connsiteX283" fmla="*/ 1309378 w 1939743"/>
                <a:gd name="connsiteY283" fmla="*/ 851077 h 2523383"/>
                <a:gd name="connsiteX284" fmla="*/ 1306969 w 1939743"/>
                <a:gd name="connsiteY284" fmla="*/ 852658 h 2523383"/>
                <a:gd name="connsiteX285" fmla="*/ 1304387 w 1939743"/>
                <a:gd name="connsiteY285" fmla="*/ 852963 h 2523383"/>
                <a:gd name="connsiteX286" fmla="*/ 1301633 w 1939743"/>
                <a:gd name="connsiteY286" fmla="*/ 851977 h 2523383"/>
                <a:gd name="connsiteX287" fmla="*/ 1299317 w 1939743"/>
                <a:gd name="connsiteY287" fmla="*/ 849536 h 2523383"/>
                <a:gd name="connsiteX288" fmla="*/ 1294678 w 1939743"/>
                <a:gd name="connsiteY288" fmla="*/ 839272 h 2523383"/>
                <a:gd name="connsiteX289" fmla="*/ 1292933 w 1939743"/>
                <a:gd name="connsiteY289" fmla="*/ 837957 h 2523383"/>
                <a:gd name="connsiteX290" fmla="*/ 1290649 w 1939743"/>
                <a:gd name="connsiteY290" fmla="*/ 838286 h 2523383"/>
                <a:gd name="connsiteX291" fmla="*/ 1288599 w 1939743"/>
                <a:gd name="connsiteY291" fmla="*/ 836807 h 2523383"/>
                <a:gd name="connsiteX292" fmla="*/ 1286792 w 1939743"/>
                <a:gd name="connsiteY292" fmla="*/ 833521 h 2523383"/>
                <a:gd name="connsiteX293" fmla="*/ 1283796 w 1939743"/>
                <a:gd name="connsiteY293" fmla="*/ 830337 h 2523383"/>
                <a:gd name="connsiteX294" fmla="*/ 1284594 w 1939743"/>
                <a:gd name="connsiteY294" fmla="*/ 832770 h 2523383"/>
                <a:gd name="connsiteX295" fmla="*/ 1287590 w 1939743"/>
                <a:gd name="connsiteY295" fmla="*/ 838646 h 2523383"/>
                <a:gd name="connsiteX296" fmla="*/ 1289679 w 1939743"/>
                <a:gd name="connsiteY296" fmla="*/ 844459 h 2523383"/>
                <a:gd name="connsiteX297" fmla="*/ 1290853 w 1939743"/>
                <a:gd name="connsiteY297" fmla="*/ 850209 h 2523383"/>
                <a:gd name="connsiteX298" fmla="*/ 1290305 w 1939743"/>
                <a:gd name="connsiteY298" fmla="*/ 854707 h 2523383"/>
                <a:gd name="connsiteX299" fmla="*/ 1264926 w 1939743"/>
                <a:gd name="connsiteY299" fmla="*/ 857195 h 2523383"/>
                <a:gd name="connsiteX300" fmla="*/ 1254020 w 1939743"/>
                <a:gd name="connsiteY300" fmla="*/ 855896 h 2523383"/>
                <a:gd name="connsiteX301" fmla="*/ 1251814 w 1939743"/>
                <a:gd name="connsiteY301" fmla="*/ 851969 h 2523383"/>
                <a:gd name="connsiteX302" fmla="*/ 1246595 w 1939743"/>
                <a:gd name="connsiteY302" fmla="*/ 834906 h 2523383"/>
                <a:gd name="connsiteX303" fmla="*/ 1245461 w 1939743"/>
                <a:gd name="connsiteY303" fmla="*/ 864917 h 2523383"/>
                <a:gd name="connsiteX304" fmla="*/ 1226450 w 1939743"/>
                <a:gd name="connsiteY304" fmla="*/ 869744 h 2523383"/>
                <a:gd name="connsiteX305" fmla="*/ 1222006 w 1939743"/>
                <a:gd name="connsiteY305" fmla="*/ 868930 h 2523383"/>
                <a:gd name="connsiteX306" fmla="*/ 1214613 w 1939743"/>
                <a:gd name="connsiteY306" fmla="*/ 865621 h 2523383"/>
                <a:gd name="connsiteX307" fmla="*/ 1205053 w 1939743"/>
                <a:gd name="connsiteY307" fmla="*/ 857610 h 2523383"/>
                <a:gd name="connsiteX308" fmla="*/ 1201094 w 1939743"/>
                <a:gd name="connsiteY308" fmla="*/ 852266 h 2523383"/>
                <a:gd name="connsiteX309" fmla="*/ 1199545 w 1939743"/>
                <a:gd name="connsiteY309" fmla="*/ 846923 h 2523383"/>
                <a:gd name="connsiteX310" fmla="*/ 1198395 w 1939743"/>
                <a:gd name="connsiteY310" fmla="*/ 843989 h 2523383"/>
                <a:gd name="connsiteX311" fmla="*/ 1197644 w 1939743"/>
                <a:gd name="connsiteY311" fmla="*/ 843488 h 2523383"/>
                <a:gd name="connsiteX312" fmla="*/ 1195266 w 1939743"/>
                <a:gd name="connsiteY312" fmla="*/ 849943 h 2523383"/>
                <a:gd name="connsiteX313" fmla="*/ 1192668 w 1939743"/>
                <a:gd name="connsiteY313" fmla="*/ 863047 h 2523383"/>
                <a:gd name="connsiteX314" fmla="*/ 1186136 w 1939743"/>
                <a:gd name="connsiteY314" fmla="*/ 859675 h 2523383"/>
                <a:gd name="connsiteX315" fmla="*/ 1177866 w 1939743"/>
                <a:gd name="connsiteY315" fmla="*/ 856374 h 2523383"/>
                <a:gd name="connsiteX316" fmla="*/ 1174894 w 1939743"/>
                <a:gd name="connsiteY316" fmla="*/ 843402 h 2523383"/>
                <a:gd name="connsiteX317" fmla="*/ 1174721 w 1939743"/>
                <a:gd name="connsiteY317" fmla="*/ 862147 h 2523383"/>
                <a:gd name="connsiteX318" fmla="*/ 1161398 w 1939743"/>
                <a:gd name="connsiteY318" fmla="*/ 859683 h 2523383"/>
                <a:gd name="connsiteX319" fmla="*/ 1154991 w 1939743"/>
                <a:gd name="connsiteY319" fmla="*/ 860379 h 2523383"/>
                <a:gd name="connsiteX320" fmla="*/ 1153113 w 1939743"/>
                <a:gd name="connsiteY320" fmla="*/ 843950 h 2523383"/>
                <a:gd name="connsiteX321" fmla="*/ 1152800 w 1939743"/>
                <a:gd name="connsiteY321" fmla="*/ 825596 h 2523383"/>
                <a:gd name="connsiteX322" fmla="*/ 1150203 w 1939743"/>
                <a:gd name="connsiteY322" fmla="*/ 837238 h 2523383"/>
                <a:gd name="connsiteX323" fmla="*/ 1151337 w 1939743"/>
                <a:gd name="connsiteY323" fmla="*/ 847056 h 2523383"/>
                <a:gd name="connsiteX324" fmla="*/ 1151705 w 1939743"/>
                <a:gd name="connsiteY324" fmla="*/ 858916 h 2523383"/>
                <a:gd name="connsiteX325" fmla="*/ 1146041 w 1939743"/>
                <a:gd name="connsiteY325" fmla="*/ 855552 h 2523383"/>
                <a:gd name="connsiteX326" fmla="*/ 1133617 w 1939743"/>
                <a:gd name="connsiteY326" fmla="*/ 853901 h 2523383"/>
                <a:gd name="connsiteX327" fmla="*/ 1129213 w 1939743"/>
                <a:gd name="connsiteY327" fmla="*/ 852266 h 2523383"/>
                <a:gd name="connsiteX328" fmla="*/ 1129776 w 1939743"/>
                <a:gd name="connsiteY328" fmla="*/ 836408 h 2523383"/>
                <a:gd name="connsiteX329" fmla="*/ 1130754 w 1939743"/>
                <a:gd name="connsiteY329" fmla="*/ 820409 h 2523383"/>
                <a:gd name="connsiteX330" fmla="*/ 1146753 w 1939743"/>
                <a:gd name="connsiteY330" fmla="*/ 804270 h 2523383"/>
                <a:gd name="connsiteX331" fmla="*/ 1151470 w 1939743"/>
                <a:gd name="connsiteY331" fmla="*/ 796556 h 2523383"/>
                <a:gd name="connsiteX332" fmla="*/ 1154944 w 1939743"/>
                <a:gd name="connsiteY332" fmla="*/ 793434 h 2523383"/>
                <a:gd name="connsiteX333" fmla="*/ 1160436 w 1939743"/>
                <a:gd name="connsiteY333" fmla="*/ 791463 h 2523383"/>
                <a:gd name="connsiteX334" fmla="*/ 1167453 w 1939743"/>
                <a:gd name="connsiteY334" fmla="*/ 790234 h 2523383"/>
                <a:gd name="connsiteX335" fmla="*/ 1172234 w 1939743"/>
                <a:gd name="connsiteY335" fmla="*/ 791181 h 2523383"/>
                <a:gd name="connsiteX336" fmla="*/ 1177694 w 1939743"/>
                <a:gd name="connsiteY336" fmla="*/ 790258 h 2523383"/>
                <a:gd name="connsiteX337" fmla="*/ 1184219 w 1939743"/>
                <a:gd name="connsiteY337" fmla="*/ 787332 h 2523383"/>
                <a:gd name="connsiteX338" fmla="*/ 1188882 w 1939743"/>
                <a:gd name="connsiteY338" fmla="*/ 786487 h 2523383"/>
                <a:gd name="connsiteX339" fmla="*/ 1189758 w 1939743"/>
                <a:gd name="connsiteY339" fmla="*/ 785446 h 2523383"/>
                <a:gd name="connsiteX340" fmla="*/ 1188412 w 1939743"/>
                <a:gd name="connsiteY340" fmla="*/ 783921 h 2523383"/>
                <a:gd name="connsiteX341" fmla="*/ 1183421 w 1939743"/>
                <a:gd name="connsiteY341" fmla="*/ 773234 h 2523383"/>
                <a:gd name="connsiteX342" fmla="*/ 1181630 w 1939743"/>
                <a:gd name="connsiteY342" fmla="*/ 770793 h 2523383"/>
                <a:gd name="connsiteX343" fmla="*/ 1179807 w 1939743"/>
                <a:gd name="connsiteY343" fmla="*/ 769706 h 2523383"/>
                <a:gd name="connsiteX344" fmla="*/ 1176200 w 1939743"/>
                <a:gd name="connsiteY344" fmla="*/ 769221 h 2523383"/>
                <a:gd name="connsiteX345" fmla="*/ 1172703 w 1939743"/>
                <a:gd name="connsiteY345" fmla="*/ 764495 h 2523383"/>
                <a:gd name="connsiteX346" fmla="*/ 1170677 w 1939743"/>
                <a:gd name="connsiteY346" fmla="*/ 760310 h 2523383"/>
                <a:gd name="connsiteX347" fmla="*/ 1168510 w 1939743"/>
                <a:gd name="connsiteY347" fmla="*/ 754599 h 2523383"/>
                <a:gd name="connsiteX348" fmla="*/ 1165044 w 1939743"/>
                <a:gd name="connsiteY348" fmla="*/ 743708 h 2523383"/>
                <a:gd name="connsiteX349" fmla="*/ 1161602 w 1939743"/>
                <a:gd name="connsiteY349" fmla="*/ 731449 h 2523383"/>
                <a:gd name="connsiteX350" fmla="*/ 1163307 w 1939743"/>
                <a:gd name="connsiteY350" fmla="*/ 724666 h 2523383"/>
                <a:gd name="connsiteX351" fmla="*/ 1169010 w 1939743"/>
                <a:gd name="connsiteY351" fmla="*/ 719315 h 2523383"/>
                <a:gd name="connsiteX352" fmla="*/ 1174729 w 1939743"/>
                <a:gd name="connsiteY352" fmla="*/ 715591 h 2523383"/>
                <a:gd name="connsiteX353" fmla="*/ 1180456 w 1939743"/>
                <a:gd name="connsiteY353" fmla="*/ 713510 h 2523383"/>
                <a:gd name="connsiteX354" fmla="*/ 1185244 w 1939743"/>
                <a:gd name="connsiteY354" fmla="*/ 713463 h 2523383"/>
                <a:gd name="connsiteX355" fmla="*/ 1191018 w 1939743"/>
                <a:gd name="connsiteY355" fmla="*/ 716444 h 2523383"/>
                <a:gd name="connsiteX356" fmla="*/ 1199138 w 1939743"/>
                <a:gd name="connsiteY356" fmla="*/ 722186 h 2523383"/>
                <a:gd name="connsiteX357" fmla="*/ 1203801 w 1939743"/>
                <a:gd name="connsiteY357" fmla="*/ 728656 h 2523383"/>
                <a:gd name="connsiteX358" fmla="*/ 1209645 w 1939743"/>
                <a:gd name="connsiteY358" fmla="*/ 742261 h 2523383"/>
                <a:gd name="connsiteX359" fmla="*/ 1213502 w 1939743"/>
                <a:gd name="connsiteY359" fmla="*/ 752987 h 2523383"/>
                <a:gd name="connsiteX360" fmla="*/ 1216632 w 1939743"/>
                <a:gd name="connsiteY360" fmla="*/ 757798 h 2523383"/>
                <a:gd name="connsiteX361" fmla="*/ 1230636 w 1939743"/>
                <a:gd name="connsiteY361" fmla="*/ 766474 h 2523383"/>
                <a:gd name="connsiteX362" fmla="*/ 1235290 w 1939743"/>
                <a:gd name="connsiteY362" fmla="*/ 767875 h 2523383"/>
                <a:gd name="connsiteX363" fmla="*/ 1240822 w 1939743"/>
                <a:gd name="connsiteY363" fmla="*/ 767179 h 2523383"/>
                <a:gd name="connsiteX364" fmla="*/ 1252095 w 1939743"/>
                <a:gd name="connsiteY364" fmla="*/ 764910 h 2523383"/>
                <a:gd name="connsiteX365" fmla="*/ 1257634 w 1939743"/>
                <a:gd name="connsiteY365" fmla="*/ 762531 h 2523383"/>
                <a:gd name="connsiteX366" fmla="*/ 1260122 w 1939743"/>
                <a:gd name="connsiteY366" fmla="*/ 759699 h 2523383"/>
                <a:gd name="connsiteX367" fmla="*/ 1261397 w 1939743"/>
                <a:gd name="connsiteY367" fmla="*/ 755623 h 2523383"/>
                <a:gd name="connsiteX368" fmla="*/ 1262993 w 1939743"/>
                <a:gd name="connsiteY368" fmla="*/ 752478 h 2523383"/>
                <a:gd name="connsiteX369" fmla="*/ 1267977 w 1939743"/>
                <a:gd name="connsiteY369" fmla="*/ 745226 h 2523383"/>
                <a:gd name="connsiteX370" fmla="*/ 1275612 w 1939743"/>
                <a:gd name="connsiteY370" fmla="*/ 730041 h 2523383"/>
                <a:gd name="connsiteX371" fmla="*/ 1279837 w 1939743"/>
                <a:gd name="connsiteY371" fmla="*/ 717922 h 2523383"/>
                <a:gd name="connsiteX372" fmla="*/ 1280839 w 1939743"/>
                <a:gd name="connsiteY372" fmla="*/ 713815 h 2523383"/>
                <a:gd name="connsiteX373" fmla="*/ 1281683 w 1939743"/>
                <a:gd name="connsiteY373" fmla="*/ 708831 h 2523383"/>
                <a:gd name="connsiteX374" fmla="*/ 1282364 w 1939743"/>
                <a:gd name="connsiteY374" fmla="*/ 702956 h 2523383"/>
                <a:gd name="connsiteX375" fmla="*/ 1279986 w 1939743"/>
                <a:gd name="connsiteY375" fmla="*/ 706085 h 2523383"/>
                <a:gd name="connsiteX376" fmla="*/ 1266811 w 1939743"/>
                <a:gd name="connsiteY376" fmla="*/ 736120 h 2523383"/>
                <a:gd name="connsiteX377" fmla="*/ 1264081 w 1939743"/>
                <a:gd name="connsiteY377" fmla="*/ 741502 h 2523383"/>
                <a:gd name="connsiteX378" fmla="*/ 1256367 w 1939743"/>
                <a:gd name="connsiteY378" fmla="*/ 750546 h 2523383"/>
                <a:gd name="connsiteX379" fmla="*/ 1253104 w 1939743"/>
                <a:gd name="connsiteY379" fmla="*/ 752001 h 2523383"/>
                <a:gd name="connsiteX380" fmla="*/ 1247839 w 1939743"/>
                <a:gd name="connsiteY380" fmla="*/ 751555 h 2523383"/>
                <a:gd name="connsiteX381" fmla="*/ 1240861 w 1939743"/>
                <a:gd name="connsiteY381" fmla="*/ 747557 h 2523383"/>
                <a:gd name="connsiteX382" fmla="*/ 1232631 w 1939743"/>
                <a:gd name="connsiteY382" fmla="*/ 753910 h 2523383"/>
                <a:gd name="connsiteX383" fmla="*/ 1227639 w 1939743"/>
                <a:gd name="connsiteY383" fmla="*/ 752298 h 2523383"/>
                <a:gd name="connsiteX384" fmla="*/ 1223219 w 1939743"/>
                <a:gd name="connsiteY384" fmla="*/ 747855 h 2523383"/>
                <a:gd name="connsiteX385" fmla="*/ 1223164 w 1939743"/>
                <a:gd name="connsiteY385" fmla="*/ 726817 h 2523383"/>
                <a:gd name="connsiteX386" fmla="*/ 1217555 w 1939743"/>
                <a:gd name="connsiteY386" fmla="*/ 709739 h 2523383"/>
                <a:gd name="connsiteX387" fmla="*/ 1223751 w 1939743"/>
                <a:gd name="connsiteY387" fmla="*/ 701008 h 2523383"/>
                <a:gd name="connsiteX388" fmla="*/ 1228883 w 1939743"/>
                <a:gd name="connsiteY388" fmla="*/ 695563 h 2523383"/>
                <a:gd name="connsiteX389" fmla="*/ 1238021 w 1939743"/>
                <a:gd name="connsiteY389" fmla="*/ 681304 h 2523383"/>
                <a:gd name="connsiteX390" fmla="*/ 1240024 w 1939743"/>
                <a:gd name="connsiteY390" fmla="*/ 681155 h 2523383"/>
                <a:gd name="connsiteX391" fmla="*/ 1246642 w 1939743"/>
                <a:gd name="connsiteY391" fmla="*/ 683416 h 2523383"/>
                <a:gd name="connsiteX392" fmla="*/ 1243012 w 1939743"/>
                <a:gd name="connsiteY392" fmla="*/ 680154 h 2523383"/>
                <a:gd name="connsiteX393" fmla="*/ 1239460 w 1939743"/>
                <a:gd name="connsiteY393" fmla="*/ 675311 h 2523383"/>
                <a:gd name="connsiteX394" fmla="*/ 1231551 w 1939743"/>
                <a:gd name="connsiteY394" fmla="*/ 676563 h 2523383"/>
                <a:gd name="connsiteX395" fmla="*/ 1234344 w 1939743"/>
                <a:gd name="connsiteY395" fmla="*/ 645175 h 2523383"/>
                <a:gd name="connsiteX396" fmla="*/ 1229047 w 1939743"/>
                <a:gd name="connsiteY396" fmla="*/ 668708 h 2523383"/>
                <a:gd name="connsiteX397" fmla="*/ 1223649 w 1939743"/>
                <a:gd name="connsiteY397" fmla="*/ 680881 h 2523383"/>
                <a:gd name="connsiteX398" fmla="*/ 1220379 w 1939743"/>
                <a:gd name="connsiteY398" fmla="*/ 686992 h 2523383"/>
                <a:gd name="connsiteX399" fmla="*/ 1216718 w 1939743"/>
                <a:gd name="connsiteY399" fmla="*/ 690493 h 2523383"/>
                <a:gd name="connsiteX400" fmla="*/ 1202847 w 1939743"/>
                <a:gd name="connsiteY400" fmla="*/ 693513 h 2523383"/>
                <a:gd name="connsiteX401" fmla="*/ 1206258 w 1939743"/>
                <a:gd name="connsiteY401" fmla="*/ 682227 h 2523383"/>
                <a:gd name="connsiteX402" fmla="*/ 1209387 w 1939743"/>
                <a:gd name="connsiteY402" fmla="*/ 665399 h 2523383"/>
                <a:gd name="connsiteX403" fmla="*/ 1206078 w 1939743"/>
                <a:gd name="connsiteY403" fmla="*/ 671712 h 2523383"/>
                <a:gd name="connsiteX404" fmla="*/ 1198254 w 1939743"/>
                <a:gd name="connsiteY404" fmla="*/ 681147 h 2523383"/>
                <a:gd name="connsiteX405" fmla="*/ 1192402 w 1939743"/>
                <a:gd name="connsiteY405" fmla="*/ 686076 h 2523383"/>
                <a:gd name="connsiteX406" fmla="*/ 1187583 w 1939743"/>
                <a:gd name="connsiteY406" fmla="*/ 688655 h 2523383"/>
                <a:gd name="connsiteX407" fmla="*/ 1178226 w 1939743"/>
                <a:gd name="connsiteY407" fmla="*/ 688032 h 2523383"/>
                <a:gd name="connsiteX408" fmla="*/ 1173564 w 1939743"/>
                <a:gd name="connsiteY408" fmla="*/ 683330 h 2523383"/>
                <a:gd name="connsiteX409" fmla="*/ 1174894 w 1939743"/>
                <a:gd name="connsiteY409" fmla="*/ 671728 h 2523383"/>
                <a:gd name="connsiteX410" fmla="*/ 1174894 w 1939743"/>
                <a:gd name="connsiteY410" fmla="*/ 657302 h 2523383"/>
                <a:gd name="connsiteX411" fmla="*/ 1177749 w 1939743"/>
                <a:gd name="connsiteY411" fmla="*/ 650558 h 2523383"/>
                <a:gd name="connsiteX412" fmla="*/ 1182075 w 1939743"/>
                <a:gd name="connsiteY412" fmla="*/ 641858 h 2523383"/>
                <a:gd name="connsiteX413" fmla="*/ 1186715 w 1939743"/>
                <a:gd name="connsiteY413" fmla="*/ 630045 h 2523383"/>
                <a:gd name="connsiteX414" fmla="*/ 1189899 w 1939743"/>
                <a:gd name="connsiteY414" fmla="*/ 617652 h 2523383"/>
                <a:gd name="connsiteX415" fmla="*/ 1202322 w 1939743"/>
                <a:gd name="connsiteY415" fmla="*/ 612090 h 2523383"/>
                <a:gd name="connsiteX416" fmla="*/ 1214418 w 1939743"/>
                <a:gd name="connsiteY416" fmla="*/ 609806 h 2523383"/>
                <a:gd name="connsiteX417" fmla="*/ 1224541 w 1939743"/>
                <a:gd name="connsiteY417" fmla="*/ 603179 h 2523383"/>
                <a:gd name="connsiteX418" fmla="*/ 1229501 w 1939743"/>
                <a:gd name="connsiteY418" fmla="*/ 602013 h 2523383"/>
                <a:gd name="connsiteX419" fmla="*/ 1234250 w 1939743"/>
                <a:gd name="connsiteY419" fmla="*/ 605166 h 2523383"/>
                <a:gd name="connsiteX420" fmla="*/ 1253558 w 1939743"/>
                <a:gd name="connsiteY420" fmla="*/ 610330 h 2523383"/>
                <a:gd name="connsiteX421" fmla="*/ 1261483 w 1939743"/>
                <a:gd name="connsiteY421" fmla="*/ 614249 h 2523383"/>
                <a:gd name="connsiteX422" fmla="*/ 1264957 w 1939743"/>
                <a:gd name="connsiteY422" fmla="*/ 617089 h 2523383"/>
                <a:gd name="connsiteX423" fmla="*/ 1267531 w 1939743"/>
                <a:gd name="connsiteY423" fmla="*/ 618106 h 2523383"/>
                <a:gd name="connsiteX424" fmla="*/ 1270253 w 1939743"/>
                <a:gd name="connsiteY424" fmla="*/ 613874 h 2523383"/>
                <a:gd name="connsiteX425" fmla="*/ 1273711 w 1939743"/>
                <a:gd name="connsiteY425" fmla="*/ 609766 h 2523383"/>
                <a:gd name="connsiteX426" fmla="*/ 1285744 w 1939743"/>
                <a:gd name="connsiteY426" fmla="*/ 610189 h 2523383"/>
                <a:gd name="connsiteX427" fmla="*/ 1289061 w 1939743"/>
                <a:gd name="connsiteY427" fmla="*/ 609430 h 2523383"/>
                <a:gd name="connsiteX428" fmla="*/ 1292128 w 1939743"/>
                <a:gd name="connsiteY428" fmla="*/ 607498 h 2523383"/>
                <a:gd name="connsiteX429" fmla="*/ 1295860 w 1939743"/>
                <a:gd name="connsiteY429" fmla="*/ 603586 h 2523383"/>
                <a:gd name="connsiteX430" fmla="*/ 1300256 w 1939743"/>
                <a:gd name="connsiteY430" fmla="*/ 597664 h 2523383"/>
                <a:gd name="connsiteX431" fmla="*/ 1300929 w 1939743"/>
                <a:gd name="connsiteY431" fmla="*/ 594745 h 2523383"/>
                <a:gd name="connsiteX432" fmla="*/ 1297878 w 1939743"/>
                <a:gd name="connsiteY432" fmla="*/ 594847 h 2523383"/>
                <a:gd name="connsiteX433" fmla="*/ 1294819 w 1939743"/>
                <a:gd name="connsiteY433" fmla="*/ 596341 h 2523383"/>
                <a:gd name="connsiteX434" fmla="*/ 1290227 w 1939743"/>
                <a:gd name="connsiteY434" fmla="*/ 600668 h 2523383"/>
                <a:gd name="connsiteX435" fmla="*/ 1285806 w 1939743"/>
                <a:gd name="connsiteY435" fmla="*/ 602991 h 2523383"/>
                <a:gd name="connsiteX436" fmla="*/ 1281300 w 1939743"/>
                <a:gd name="connsiteY436" fmla="*/ 602553 h 2523383"/>
                <a:gd name="connsiteX437" fmla="*/ 1272201 w 1939743"/>
                <a:gd name="connsiteY437" fmla="*/ 598900 h 2523383"/>
                <a:gd name="connsiteX438" fmla="*/ 1256390 w 1939743"/>
                <a:gd name="connsiteY438" fmla="*/ 598243 h 2523383"/>
                <a:gd name="connsiteX439" fmla="*/ 1248324 w 1939743"/>
                <a:gd name="connsiteY439" fmla="*/ 596576 h 2523383"/>
                <a:gd name="connsiteX440" fmla="*/ 1244585 w 1939743"/>
                <a:gd name="connsiteY440" fmla="*/ 594800 h 2523383"/>
                <a:gd name="connsiteX441" fmla="*/ 1242480 w 1939743"/>
                <a:gd name="connsiteY441" fmla="*/ 592351 h 2523383"/>
                <a:gd name="connsiteX442" fmla="*/ 1240642 w 1939743"/>
                <a:gd name="connsiteY442" fmla="*/ 588667 h 2523383"/>
                <a:gd name="connsiteX443" fmla="*/ 1239061 w 1939743"/>
                <a:gd name="connsiteY443" fmla="*/ 583730 h 2523383"/>
                <a:gd name="connsiteX444" fmla="*/ 1239883 w 1939743"/>
                <a:gd name="connsiteY444" fmla="*/ 580256 h 2523383"/>
                <a:gd name="connsiteX445" fmla="*/ 1243106 w 1939743"/>
                <a:gd name="connsiteY445" fmla="*/ 578254 h 2523383"/>
                <a:gd name="connsiteX446" fmla="*/ 1245891 w 1939743"/>
                <a:gd name="connsiteY446" fmla="*/ 577831 h 2523383"/>
                <a:gd name="connsiteX447" fmla="*/ 1250358 w 1939743"/>
                <a:gd name="connsiteY447" fmla="*/ 580562 h 2523383"/>
                <a:gd name="connsiteX448" fmla="*/ 1255373 w 1939743"/>
                <a:gd name="connsiteY448" fmla="*/ 585177 h 2523383"/>
                <a:gd name="connsiteX449" fmla="*/ 1260834 w 1939743"/>
                <a:gd name="connsiteY449" fmla="*/ 585772 h 2523383"/>
                <a:gd name="connsiteX450" fmla="*/ 1258941 w 1939743"/>
                <a:gd name="connsiteY450" fmla="*/ 581555 h 2523383"/>
                <a:gd name="connsiteX451" fmla="*/ 1252001 w 1939743"/>
                <a:gd name="connsiteY451" fmla="*/ 573051 h 2523383"/>
                <a:gd name="connsiteX452" fmla="*/ 1247190 w 1939743"/>
                <a:gd name="connsiteY452" fmla="*/ 565799 h 2523383"/>
                <a:gd name="connsiteX453" fmla="*/ 1243153 w 1939743"/>
                <a:gd name="connsiteY453" fmla="*/ 556825 h 2523383"/>
                <a:gd name="connsiteX454" fmla="*/ 1240047 w 1939743"/>
                <a:gd name="connsiteY454" fmla="*/ 547883 h 2523383"/>
                <a:gd name="connsiteX455" fmla="*/ 1233155 w 1939743"/>
                <a:gd name="connsiteY455" fmla="*/ 533738 h 2523383"/>
                <a:gd name="connsiteX456" fmla="*/ 1227592 w 1939743"/>
                <a:gd name="connsiteY456" fmla="*/ 519523 h 2523383"/>
                <a:gd name="connsiteX457" fmla="*/ 1223673 w 1939743"/>
                <a:gd name="connsiteY457" fmla="*/ 513178 h 2523383"/>
                <a:gd name="connsiteX458" fmla="*/ 1219534 w 1939743"/>
                <a:gd name="connsiteY458" fmla="*/ 510025 h 2523383"/>
                <a:gd name="connsiteX459" fmla="*/ 1206923 w 1939743"/>
                <a:gd name="connsiteY459" fmla="*/ 506082 h 2523383"/>
                <a:gd name="connsiteX460" fmla="*/ 1204396 w 1939743"/>
                <a:gd name="connsiteY460" fmla="*/ 503509 h 2523383"/>
                <a:gd name="connsiteX461" fmla="*/ 1198372 w 1939743"/>
                <a:gd name="connsiteY461" fmla="*/ 490827 h 2523383"/>
                <a:gd name="connsiteX462" fmla="*/ 1196752 w 1939743"/>
                <a:gd name="connsiteY462" fmla="*/ 469109 h 2523383"/>
                <a:gd name="connsiteX463" fmla="*/ 1194116 w 1939743"/>
                <a:gd name="connsiteY463" fmla="*/ 455699 h 2523383"/>
                <a:gd name="connsiteX464" fmla="*/ 1196658 w 1939743"/>
                <a:gd name="connsiteY464" fmla="*/ 438339 h 2523383"/>
                <a:gd name="connsiteX465" fmla="*/ 1200860 w 1939743"/>
                <a:gd name="connsiteY465" fmla="*/ 430383 h 2523383"/>
                <a:gd name="connsiteX466" fmla="*/ 1226059 w 1939743"/>
                <a:gd name="connsiteY466" fmla="*/ 436579 h 2523383"/>
                <a:gd name="connsiteX467" fmla="*/ 1236691 w 1939743"/>
                <a:gd name="connsiteY467" fmla="*/ 435648 h 2523383"/>
                <a:gd name="connsiteX468" fmla="*/ 1250280 w 1939743"/>
                <a:gd name="connsiteY468" fmla="*/ 437854 h 2523383"/>
                <a:gd name="connsiteX469" fmla="*/ 1257595 w 1939743"/>
                <a:gd name="connsiteY469" fmla="*/ 442126 h 2523383"/>
                <a:gd name="connsiteX470" fmla="*/ 1265935 w 1939743"/>
                <a:gd name="connsiteY470" fmla="*/ 452680 h 2523383"/>
                <a:gd name="connsiteX471" fmla="*/ 1273391 w 1939743"/>
                <a:gd name="connsiteY471" fmla="*/ 464477 h 2523383"/>
                <a:gd name="connsiteX472" fmla="*/ 1280565 w 1939743"/>
                <a:gd name="connsiteY472" fmla="*/ 472309 h 2523383"/>
                <a:gd name="connsiteX473" fmla="*/ 1287168 w 1939743"/>
                <a:gd name="connsiteY473" fmla="*/ 482941 h 2523383"/>
                <a:gd name="connsiteX474" fmla="*/ 1294373 w 1939743"/>
                <a:gd name="connsiteY474" fmla="*/ 498564 h 2523383"/>
                <a:gd name="connsiteX475" fmla="*/ 1298613 w 1939743"/>
                <a:gd name="connsiteY475" fmla="*/ 505996 h 2523383"/>
                <a:gd name="connsiteX476" fmla="*/ 1302290 w 1939743"/>
                <a:gd name="connsiteY476" fmla="*/ 510510 h 2523383"/>
                <a:gd name="connsiteX477" fmla="*/ 1307235 w 1939743"/>
                <a:gd name="connsiteY477" fmla="*/ 514391 h 2523383"/>
                <a:gd name="connsiteX478" fmla="*/ 1316560 w 1939743"/>
                <a:gd name="connsiteY478" fmla="*/ 519265 h 2523383"/>
                <a:gd name="connsiteX479" fmla="*/ 1324689 w 1939743"/>
                <a:gd name="connsiteY479" fmla="*/ 520869 h 2523383"/>
                <a:gd name="connsiteX480" fmla="*/ 1328906 w 1939743"/>
                <a:gd name="connsiteY480" fmla="*/ 520235 h 2523383"/>
                <a:gd name="connsiteX481" fmla="*/ 1333412 w 1939743"/>
                <a:gd name="connsiteY481" fmla="*/ 516707 h 2523383"/>
                <a:gd name="connsiteX482" fmla="*/ 1336620 w 1939743"/>
                <a:gd name="connsiteY482" fmla="*/ 512513 h 2523383"/>
                <a:gd name="connsiteX483" fmla="*/ 1333044 w 1939743"/>
                <a:gd name="connsiteY483" fmla="*/ 511355 h 2523383"/>
                <a:gd name="connsiteX484" fmla="*/ 1323680 w 1939743"/>
                <a:gd name="connsiteY484" fmla="*/ 511848 h 2523383"/>
                <a:gd name="connsiteX485" fmla="*/ 1317178 w 1939743"/>
                <a:gd name="connsiteY485" fmla="*/ 509619 h 2523383"/>
                <a:gd name="connsiteX486" fmla="*/ 1313470 w 1939743"/>
                <a:gd name="connsiteY486" fmla="*/ 504666 h 2523383"/>
                <a:gd name="connsiteX487" fmla="*/ 1309527 w 1939743"/>
                <a:gd name="connsiteY487" fmla="*/ 497954 h 2523383"/>
                <a:gd name="connsiteX488" fmla="*/ 1303260 w 1939743"/>
                <a:gd name="connsiteY488" fmla="*/ 485209 h 2523383"/>
                <a:gd name="connsiteX489" fmla="*/ 1298519 w 1939743"/>
                <a:gd name="connsiteY489" fmla="*/ 476807 h 2523383"/>
                <a:gd name="connsiteX490" fmla="*/ 1288153 w 1939743"/>
                <a:gd name="connsiteY490" fmla="*/ 462983 h 2523383"/>
                <a:gd name="connsiteX491" fmla="*/ 1280494 w 1939743"/>
                <a:gd name="connsiteY491" fmla="*/ 449097 h 2523383"/>
                <a:gd name="connsiteX492" fmla="*/ 1274345 w 1939743"/>
                <a:gd name="connsiteY492" fmla="*/ 435781 h 2523383"/>
                <a:gd name="connsiteX493" fmla="*/ 1273774 w 1939743"/>
                <a:gd name="connsiteY493" fmla="*/ 429953 h 2523383"/>
                <a:gd name="connsiteX494" fmla="*/ 1278218 w 1939743"/>
                <a:gd name="connsiteY494" fmla="*/ 425877 h 2523383"/>
                <a:gd name="connsiteX495" fmla="*/ 1283678 w 1939743"/>
                <a:gd name="connsiteY495" fmla="*/ 423013 h 2523383"/>
                <a:gd name="connsiteX496" fmla="*/ 1317851 w 1939743"/>
                <a:gd name="connsiteY496" fmla="*/ 413828 h 2523383"/>
                <a:gd name="connsiteX497" fmla="*/ 1338239 w 1939743"/>
                <a:gd name="connsiteY497" fmla="*/ 402758 h 2523383"/>
                <a:gd name="connsiteX498" fmla="*/ 1346516 w 1939743"/>
                <a:gd name="connsiteY498" fmla="*/ 389795 h 2523383"/>
                <a:gd name="connsiteX499" fmla="*/ 1347502 w 1939743"/>
                <a:gd name="connsiteY499" fmla="*/ 386752 h 2523383"/>
                <a:gd name="connsiteX500" fmla="*/ 1374798 w 1939743"/>
                <a:gd name="connsiteY500" fmla="*/ 368171 h 2523383"/>
                <a:gd name="connsiteX501" fmla="*/ 1394098 w 1939743"/>
                <a:gd name="connsiteY501" fmla="*/ 361247 h 2523383"/>
                <a:gd name="connsiteX502" fmla="*/ 1401523 w 1939743"/>
                <a:gd name="connsiteY502" fmla="*/ 360121 h 2523383"/>
                <a:gd name="connsiteX503" fmla="*/ 1408243 w 1939743"/>
                <a:gd name="connsiteY503" fmla="*/ 357101 h 2523383"/>
                <a:gd name="connsiteX504" fmla="*/ 1408525 w 1939743"/>
                <a:gd name="connsiteY504" fmla="*/ 355247 h 2523383"/>
                <a:gd name="connsiteX505" fmla="*/ 1402641 w 1939743"/>
                <a:gd name="connsiteY505" fmla="*/ 352712 h 2523383"/>
                <a:gd name="connsiteX506" fmla="*/ 1396696 w 1939743"/>
                <a:gd name="connsiteY506" fmla="*/ 351468 h 2523383"/>
                <a:gd name="connsiteX507" fmla="*/ 1383200 w 1939743"/>
                <a:gd name="connsiteY507" fmla="*/ 351546 h 2523383"/>
                <a:gd name="connsiteX508" fmla="*/ 1371183 w 1939743"/>
                <a:gd name="connsiteY508" fmla="*/ 349238 h 2523383"/>
                <a:gd name="connsiteX509" fmla="*/ 1367561 w 1939743"/>
                <a:gd name="connsiteY509" fmla="*/ 345021 h 2523383"/>
                <a:gd name="connsiteX510" fmla="*/ 1368312 w 1939743"/>
                <a:gd name="connsiteY510" fmla="*/ 338105 h 2523383"/>
                <a:gd name="connsiteX511" fmla="*/ 1369462 w 1939743"/>
                <a:gd name="connsiteY511" fmla="*/ 332136 h 2523383"/>
                <a:gd name="connsiteX512" fmla="*/ 1373092 w 1939743"/>
                <a:gd name="connsiteY512" fmla="*/ 322099 h 2523383"/>
                <a:gd name="connsiteX513" fmla="*/ 1376981 w 1939743"/>
                <a:gd name="connsiteY513" fmla="*/ 314510 h 2523383"/>
                <a:gd name="connsiteX514" fmla="*/ 1393465 w 1939743"/>
                <a:gd name="connsiteY514" fmla="*/ 292377 h 2523383"/>
                <a:gd name="connsiteX515" fmla="*/ 1404558 w 1939743"/>
                <a:gd name="connsiteY515" fmla="*/ 282942 h 2523383"/>
                <a:gd name="connsiteX516" fmla="*/ 1407758 w 1939743"/>
                <a:gd name="connsiteY516" fmla="*/ 276394 h 2523383"/>
                <a:gd name="connsiteX517" fmla="*/ 1383889 w 1939743"/>
                <a:gd name="connsiteY517" fmla="*/ 290961 h 2523383"/>
                <a:gd name="connsiteX518" fmla="*/ 1375549 w 1939743"/>
                <a:gd name="connsiteY518" fmla="*/ 301390 h 2523383"/>
                <a:gd name="connsiteX519" fmla="*/ 1367170 w 1939743"/>
                <a:gd name="connsiteY519" fmla="*/ 316880 h 2523383"/>
                <a:gd name="connsiteX520" fmla="*/ 1362828 w 1939743"/>
                <a:gd name="connsiteY520" fmla="*/ 321410 h 2523383"/>
                <a:gd name="connsiteX521" fmla="*/ 1359730 w 1939743"/>
                <a:gd name="connsiteY521" fmla="*/ 320213 h 2523383"/>
                <a:gd name="connsiteX522" fmla="*/ 1356968 w 1939743"/>
                <a:gd name="connsiteY522" fmla="*/ 321645 h 2523383"/>
                <a:gd name="connsiteX523" fmla="*/ 1354527 w 1939743"/>
                <a:gd name="connsiteY523" fmla="*/ 325697 h 2523383"/>
                <a:gd name="connsiteX524" fmla="*/ 1352485 w 1939743"/>
                <a:gd name="connsiteY524" fmla="*/ 333075 h 2523383"/>
                <a:gd name="connsiteX525" fmla="*/ 1350835 w 1939743"/>
                <a:gd name="connsiteY525" fmla="*/ 343715 h 2523383"/>
                <a:gd name="connsiteX526" fmla="*/ 1349341 w 1939743"/>
                <a:gd name="connsiteY526" fmla="*/ 350912 h 2523383"/>
                <a:gd name="connsiteX527" fmla="*/ 1347995 w 1939743"/>
                <a:gd name="connsiteY527" fmla="*/ 354738 h 2523383"/>
                <a:gd name="connsiteX528" fmla="*/ 1344599 w 1939743"/>
                <a:gd name="connsiteY528" fmla="*/ 360246 h 2523383"/>
                <a:gd name="connsiteX529" fmla="*/ 1336424 w 1939743"/>
                <a:gd name="connsiteY529" fmla="*/ 370964 h 2523383"/>
                <a:gd name="connsiteX530" fmla="*/ 1317249 w 1939743"/>
                <a:gd name="connsiteY530" fmla="*/ 385797 h 2523383"/>
                <a:gd name="connsiteX531" fmla="*/ 1310794 w 1939743"/>
                <a:gd name="connsiteY531" fmla="*/ 389537 h 2523383"/>
                <a:gd name="connsiteX532" fmla="*/ 1305263 w 1939743"/>
                <a:gd name="connsiteY532" fmla="*/ 390131 h 2523383"/>
                <a:gd name="connsiteX533" fmla="*/ 1287355 w 1939743"/>
                <a:gd name="connsiteY533" fmla="*/ 398385 h 2523383"/>
                <a:gd name="connsiteX534" fmla="*/ 1281981 w 1939743"/>
                <a:gd name="connsiteY534" fmla="*/ 398706 h 2523383"/>
                <a:gd name="connsiteX535" fmla="*/ 1276027 w 1939743"/>
                <a:gd name="connsiteY535" fmla="*/ 396210 h 2523383"/>
                <a:gd name="connsiteX536" fmla="*/ 1278570 w 1939743"/>
                <a:gd name="connsiteY536" fmla="*/ 389067 h 2523383"/>
                <a:gd name="connsiteX537" fmla="*/ 1288044 w 1939743"/>
                <a:gd name="connsiteY537" fmla="*/ 375783 h 2523383"/>
                <a:gd name="connsiteX538" fmla="*/ 1290555 w 1939743"/>
                <a:gd name="connsiteY538" fmla="*/ 369822 h 2523383"/>
                <a:gd name="connsiteX539" fmla="*/ 1284500 w 1939743"/>
                <a:gd name="connsiteY539" fmla="*/ 371128 h 2523383"/>
                <a:gd name="connsiteX540" fmla="*/ 1278319 w 1939743"/>
                <a:gd name="connsiteY540" fmla="*/ 374774 h 2523383"/>
                <a:gd name="connsiteX541" fmla="*/ 1264675 w 1939743"/>
                <a:gd name="connsiteY541" fmla="*/ 377778 h 2523383"/>
                <a:gd name="connsiteX542" fmla="*/ 1259277 w 1939743"/>
                <a:gd name="connsiteY542" fmla="*/ 383192 h 2523383"/>
                <a:gd name="connsiteX543" fmla="*/ 1254051 w 1939743"/>
                <a:gd name="connsiteY543" fmla="*/ 392956 h 2523383"/>
                <a:gd name="connsiteX544" fmla="*/ 1249858 w 1939743"/>
                <a:gd name="connsiteY544" fmla="*/ 399050 h 2523383"/>
                <a:gd name="connsiteX545" fmla="*/ 1246705 w 1939743"/>
                <a:gd name="connsiteY545" fmla="*/ 401522 h 2523383"/>
                <a:gd name="connsiteX546" fmla="*/ 1242355 w 1939743"/>
                <a:gd name="connsiteY546" fmla="*/ 402993 h 2523383"/>
                <a:gd name="connsiteX547" fmla="*/ 1226372 w 1939743"/>
                <a:gd name="connsiteY547" fmla="*/ 403744 h 2523383"/>
                <a:gd name="connsiteX548" fmla="*/ 1222828 w 1939743"/>
                <a:gd name="connsiteY548" fmla="*/ 403095 h 2523383"/>
                <a:gd name="connsiteX549" fmla="*/ 1213627 w 1939743"/>
                <a:gd name="connsiteY549" fmla="*/ 395725 h 2523383"/>
                <a:gd name="connsiteX550" fmla="*/ 1205483 w 1939743"/>
                <a:gd name="connsiteY550" fmla="*/ 398275 h 2523383"/>
                <a:gd name="connsiteX551" fmla="*/ 1202119 w 1939743"/>
                <a:gd name="connsiteY551" fmla="*/ 397783 h 2523383"/>
                <a:gd name="connsiteX552" fmla="*/ 1195939 w 1939743"/>
                <a:gd name="connsiteY552" fmla="*/ 392557 h 2523383"/>
                <a:gd name="connsiteX553" fmla="*/ 1194100 w 1939743"/>
                <a:gd name="connsiteY553" fmla="*/ 389153 h 2523383"/>
                <a:gd name="connsiteX554" fmla="*/ 1194366 w 1939743"/>
                <a:gd name="connsiteY554" fmla="*/ 384561 h 2523383"/>
                <a:gd name="connsiteX555" fmla="*/ 1197941 w 1939743"/>
                <a:gd name="connsiteY555" fmla="*/ 375869 h 2523383"/>
                <a:gd name="connsiteX556" fmla="*/ 1202080 w 1939743"/>
                <a:gd name="connsiteY556" fmla="*/ 367467 h 2523383"/>
                <a:gd name="connsiteX557" fmla="*/ 1215536 w 1939743"/>
                <a:gd name="connsiteY557" fmla="*/ 348800 h 2523383"/>
                <a:gd name="connsiteX558" fmla="*/ 1224166 w 1939743"/>
                <a:gd name="connsiteY558" fmla="*/ 339967 h 2523383"/>
                <a:gd name="connsiteX559" fmla="*/ 1236597 w 1939743"/>
                <a:gd name="connsiteY559" fmla="*/ 332308 h 2523383"/>
                <a:gd name="connsiteX560" fmla="*/ 1265818 w 1939743"/>
                <a:gd name="connsiteY560" fmla="*/ 323687 h 2523383"/>
                <a:gd name="connsiteX561" fmla="*/ 1267140 w 1939743"/>
                <a:gd name="connsiteY561" fmla="*/ 317334 h 2523383"/>
                <a:gd name="connsiteX562" fmla="*/ 1237575 w 1939743"/>
                <a:gd name="connsiteY562" fmla="*/ 324430 h 2523383"/>
                <a:gd name="connsiteX563" fmla="*/ 1212423 w 1939743"/>
                <a:gd name="connsiteY563" fmla="*/ 333341 h 2523383"/>
                <a:gd name="connsiteX564" fmla="*/ 1208339 w 1939743"/>
                <a:gd name="connsiteY564" fmla="*/ 336603 h 2523383"/>
                <a:gd name="connsiteX565" fmla="*/ 1202487 w 1939743"/>
                <a:gd name="connsiteY565" fmla="*/ 345256 h 2523383"/>
                <a:gd name="connsiteX566" fmla="*/ 1183898 w 1939743"/>
                <a:gd name="connsiteY566" fmla="*/ 376112 h 2523383"/>
                <a:gd name="connsiteX567" fmla="*/ 1178414 w 1939743"/>
                <a:gd name="connsiteY567" fmla="*/ 383786 h 2523383"/>
                <a:gd name="connsiteX568" fmla="*/ 1170035 w 1939743"/>
                <a:gd name="connsiteY568" fmla="*/ 385609 h 2523383"/>
                <a:gd name="connsiteX569" fmla="*/ 1163620 w 1939743"/>
                <a:gd name="connsiteY569" fmla="*/ 383020 h 2523383"/>
                <a:gd name="connsiteX570" fmla="*/ 1158605 w 1939743"/>
                <a:gd name="connsiteY570" fmla="*/ 379163 h 2523383"/>
                <a:gd name="connsiteX571" fmla="*/ 1149976 w 1939743"/>
                <a:gd name="connsiteY571" fmla="*/ 370127 h 2523383"/>
                <a:gd name="connsiteX572" fmla="*/ 1143467 w 1939743"/>
                <a:gd name="connsiteY572" fmla="*/ 365245 h 2523383"/>
                <a:gd name="connsiteX573" fmla="*/ 1140384 w 1939743"/>
                <a:gd name="connsiteY573" fmla="*/ 361959 h 2523383"/>
                <a:gd name="connsiteX574" fmla="*/ 1138569 w 1939743"/>
                <a:gd name="connsiteY574" fmla="*/ 358626 h 2523383"/>
                <a:gd name="connsiteX575" fmla="*/ 1137091 w 1939743"/>
                <a:gd name="connsiteY575" fmla="*/ 354715 h 2523383"/>
                <a:gd name="connsiteX576" fmla="*/ 1135964 w 1939743"/>
                <a:gd name="connsiteY576" fmla="*/ 350224 h 2523383"/>
                <a:gd name="connsiteX577" fmla="*/ 1138077 w 1939743"/>
                <a:gd name="connsiteY577" fmla="*/ 346461 h 2523383"/>
                <a:gd name="connsiteX578" fmla="*/ 1154631 w 1939743"/>
                <a:gd name="connsiteY578" fmla="*/ 338285 h 2523383"/>
                <a:gd name="connsiteX579" fmla="*/ 1177123 w 1939743"/>
                <a:gd name="connsiteY579" fmla="*/ 339881 h 2523383"/>
                <a:gd name="connsiteX580" fmla="*/ 1187215 w 1939743"/>
                <a:gd name="connsiteY580" fmla="*/ 338191 h 2523383"/>
                <a:gd name="connsiteX581" fmla="*/ 1197143 w 1939743"/>
                <a:gd name="connsiteY581" fmla="*/ 333231 h 2523383"/>
                <a:gd name="connsiteX582" fmla="*/ 1211797 w 1939743"/>
                <a:gd name="connsiteY582" fmla="*/ 320792 h 2523383"/>
                <a:gd name="connsiteX583" fmla="*/ 1227741 w 1939743"/>
                <a:gd name="connsiteY583" fmla="*/ 303135 h 2523383"/>
                <a:gd name="connsiteX584" fmla="*/ 1230862 w 1939743"/>
                <a:gd name="connsiteY584" fmla="*/ 297439 h 2523383"/>
                <a:gd name="connsiteX585" fmla="*/ 1225042 w 1939743"/>
                <a:gd name="connsiteY585" fmla="*/ 296187 h 2523383"/>
                <a:gd name="connsiteX586" fmla="*/ 1220731 w 1939743"/>
                <a:gd name="connsiteY586" fmla="*/ 297572 h 2523383"/>
                <a:gd name="connsiteX587" fmla="*/ 1210357 w 1939743"/>
                <a:gd name="connsiteY587" fmla="*/ 303948 h 2523383"/>
                <a:gd name="connsiteX588" fmla="*/ 1193936 w 1939743"/>
                <a:gd name="connsiteY588" fmla="*/ 320925 h 2523383"/>
                <a:gd name="connsiteX589" fmla="*/ 1179611 w 1939743"/>
                <a:gd name="connsiteY589" fmla="*/ 326871 h 2523383"/>
                <a:gd name="connsiteX590" fmla="*/ 1144226 w 1939743"/>
                <a:gd name="connsiteY590" fmla="*/ 330016 h 2523383"/>
                <a:gd name="connsiteX591" fmla="*/ 1132991 w 1939743"/>
                <a:gd name="connsiteY591" fmla="*/ 334694 h 2523383"/>
                <a:gd name="connsiteX592" fmla="*/ 1128063 w 1939743"/>
                <a:gd name="connsiteY592" fmla="*/ 333693 h 2523383"/>
                <a:gd name="connsiteX593" fmla="*/ 1124346 w 1939743"/>
                <a:gd name="connsiteY593" fmla="*/ 329132 h 2523383"/>
                <a:gd name="connsiteX594" fmla="*/ 1120208 w 1939743"/>
                <a:gd name="connsiteY594" fmla="*/ 320644 h 2523383"/>
                <a:gd name="connsiteX595" fmla="*/ 1120943 w 1939743"/>
                <a:gd name="connsiteY595" fmla="*/ 313798 h 2523383"/>
                <a:gd name="connsiteX596" fmla="*/ 1129377 w 1939743"/>
                <a:gd name="connsiteY596" fmla="*/ 306076 h 2523383"/>
                <a:gd name="connsiteX597" fmla="*/ 1135980 w 1939743"/>
                <a:gd name="connsiteY597" fmla="*/ 304269 h 2523383"/>
                <a:gd name="connsiteX598" fmla="*/ 1137161 w 1939743"/>
                <a:gd name="connsiteY598" fmla="*/ 302681 h 2523383"/>
                <a:gd name="connsiteX599" fmla="*/ 1127789 w 1939743"/>
                <a:gd name="connsiteY599" fmla="*/ 295155 h 2523383"/>
                <a:gd name="connsiteX600" fmla="*/ 1126959 w 1939743"/>
                <a:gd name="connsiteY600" fmla="*/ 291290 h 2523383"/>
                <a:gd name="connsiteX601" fmla="*/ 1132373 w 1939743"/>
                <a:gd name="connsiteY601" fmla="*/ 282700 h 2523383"/>
                <a:gd name="connsiteX602" fmla="*/ 1144116 w 1939743"/>
                <a:gd name="connsiteY602" fmla="*/ 269932 h 2523383"/>
                <a:gd name="connsiteX603" fmla="*/ 1150054 w 1939743"/>
                <a:gd name="connsiteY603" fmla="*/ 265879 h 2523383"/>
                <a:gd name="connsiteX604" fmla="*/ 1160929 w 1939743"/>
                <a:gd name="connsiteY604" fmla="*/ 263290 h 2523383"/>
                <a:gd name="connsiteX605" fmla="*/ 1172124 w 1939743"/>
                <a:gd name="connsiteY605" fmla="*/ 264698 h 2523383"/>
                <a:gd name="connsiteX606" fmla="*/ 1172554 w 1939743"/>
                <a:gd name="connsiteY606" fmla="*/ 262242 h 2523383"/>
                <a:gd name="connsiteX607" fmla="*/ 1161484 w 1939743"/>
                <a:gd name="connsiteY607" fmla="*/ 257344 h 2523383"/>
                <a:gd name="connsiteX608" fmla="*/ 1153191 w 1939743"/>
                <a:gd name="connsiteY608" fmla="*/ 256444 h 2523383"/>
                <a:gd name="connsiteX609" fmla="*/ 1142231 w 1939743"/>
                <a:gd name="connsiteY609" fmla="*/ 259902 h 2523383"/>
                <a:gd name="connsiteX610" fmla="*/ 1113135 w 1939743"/>
                <a:gd name="connsiteY610" fmla="*/ 280681 h 2523383"/>
                <a:gd name="connsiteX611" fmla="*/ 1110663 w 1939743"/>
                <a:gd name="connsiteY611" fmla="*/ 280056 h 2523383"/>
                <a:gd name="connsiteX612" fmla="*/ 1106431 w 1939743"/>
                <a:gd name="connsiteY612" fmla="*/ 276496 h 2523383"/>
                <a:gd name="connsiteX613" fmla="*/ 1107643 w 1939743"/>
                <a:gd name="connsiteY613" fmla="*/ 271379 h 2523383"/>
                <a:gd name="connsiteX614" fmla="*/ 1123204 w 1939743"/>
                <a:gd name="connsiteY614" fmla="*/ 249380 h 2523383"/>
                <a:gd name="connsiteX615" fmla="*/ 1123720 w 1939743"/>
                <a:gd name="connsiteY615" fmla="*/ 245883 h 2523383"/>
                <a:gd name="connsiteX616" fmla="*/ 1112541 w 1939743"/>
                <a:gd name="connsiteY616" fmla="*/ 246376 h 2523383"/>
                <a:gd name="connsiteX617" fmla="*/ 1109263 w 1939743"/>
                <a:gd name="connsiteY617" fmla="*/ 245327 h 2523383"/>
                <a:gd name="connsiteX618" fmla="*/ 1106055 w 1939743"/>
                <a:gd name="connsiteY618" fmla="*/ 242691 h 2523383"/>
                <a:gd name="connsiteX619" fmla="*/ 1101502 w 1939743"/>
                <a:gd name="connsiteY619" fmla="*/ 245030 h 2523383"/>
                <a:gd name="connsiteX620" fmla="*/ 1095595 w 1939743"/>
                <a:gd name="connsiteY620" fmla="*/ 252337 h 2523383"/>
                <a:gd name="connsiteX621" fmla="*/ 1091433 w 1939743"/>
                <a:gd name="connsiteY621" fmla="*/ 255443 h 2523383"/>
                <a:gd name="connsiteX622" fmla="*/ 1089008 w 1939743"/>
                <a:gd name="connsiteY622" fmla="*/ 254402 h 2523383"/>
                <a:gd name="connsiteX623" fmla="*/ 1082835 w 1939743"/>
                <a:gd name="connsiteY623" fmla="*/ 245758 h 2523383"/>
                <a:gd name="connsiteX624" fmla="*/ 1083633 w 1939743"/>
                <a:gd name="connsiteY624" fmla="*/ 238466 h 2523383"/>
                <a:gd name="connsiteX625" fmla="*/ 1088546 w 1939743"/>
                <a:gd name="connsiteY625" fmla="*/ 229266 h 2523383"/>
                <a:gd name="connsiteX626" fmla="*/ 1093037 w 1939743"/>
                <a:gd name="connsiteY626" fmla="*/ 222600 h 2523383"/>
                <a:gd name="connsiteX627" fmla="*/ 1099131 w 1939743"/>
                <a:gd name="connsiteY627" fmla="*/ 216474 h 2523383"/>
                <a:gd name="connsiteX628" fmla="*/ 1109052 w 1939743"/>
                <a:gd name="connsiteY628" fmla="*/ 208768 h 2523383"/>
                <a:gd name="connsiteX629" fmla="*/ 1116233 w 1939743"/>
                <a:gd name="connsiteY629" fmla="*/ 206163 h 2523383"/>
                <a:gd name="connsiteX630" fmla="*/ 1127859 w 1939743"/>
                <a:gd name="connsiteY630" fmla="*/ 206077 h 2523383"/>
                <a:gd name="connsiteX631" fmla="*/ 1133398 w 1939743"/>
                <a:gd name="connsiteY631" fmla="*/ 202619 h 2523383"/>
                <a:gd name="connsiteX632" fmla="*/ 1138327 w 1939743"/>
                <a:gd name="connsiteY632" fmla="*/ 196572 h 2523383"/>
                <a:gd name="connsiteX633" fmla="*/ 1144500 w 1939743"/>
                <a:gd name="connsiteY633" fmla="*/ 186714 h 2523383"/>
                <a:gd name="connsiteX634" fmla="*/ 1151267 w 1939743"/>
                <a:gd name="connsiteY634" fmla="*/ 179884 h 2523383"/>
                <a:gd name="connsiteX635" fmla="*/ 1162329 w 1939743"/>
                <a:gd name="connsiteY635" fmla="*/ 174244 h 2523383"/>
                <a:gd name="connsiteX636" fmla="*/ 1171647 w 1939743"/>
                <a:gd name="connsiteY636" fmla="*/ 176059 h 2523383"/>
                <a:gd name="connsiteX637" fmla="*/ 1176795 w 1939743"/>
                <a:gd name="connsiteY637" fmla="*/ 180972 h 2523383"/>
                <a:gd name="connsiteX638" fmla="*/ 1180878 w 1939743"/>
                <a:gd name="connsiteY638" fmla="*/ 189531 h 2523383"/>
                <a:gd name="connsiteX639" fmla="*/ 1185267 w 1939743"/>
                <a:gd name="connsiteY639" fmla="*/ 196047 h 2523383"/>
                <a:gd name="connsiteX640" fmla="*/ 1185682 w 1939743"/>
                <a:gd name="connsiteY640" fmla="*/ 190790 h 2523383"/>
                <a:gd name="connsiteX641" fmla="*/ 1189312 w 1939743"/>
                <a:gd name="connsiteY641" fmla="*/ 184281 h 2523383"/>
                <a:gd name="connsiteX642" fmla="*/ 1193865 w 1939743"/>
                <a:gd name="connsiteY642" fmla="*/ 181480 h 2523383"/>
                <a:gd name="connsiteX643" fmla="*/ 1199342 w 1939743"/>
                <a:gd name="connsiteY643" fmla="*/ 182411 h 2523383"/>
                <a:gd name="connsiteX644" fmla="*/ 1204153 w 1939743"/>
                <a:gd name="connsiteY644" fmla="*/ 185517 h 2523383"/>
                <a:gd name="connsiteX645" fmla="*/ 1210373 w 1939743"/>
                <a:gd name="connsiteY645" fmla="*/ 193380 h 2523383"/>
                <a:gd name="connsiteX646" fmla="*/ 1215403 w 1939743"/>
                <a:gd name="connsiteY646" fmla="*/ 196892 h 2523383"/>
                <a:gd name="connsiteX647" fmla="*/ 1217766 w 1939743"/>
                <a:gd name="connsiteY647" fmla="*/ 196681 h 2523383"/>
                <a:gd name="connsiteX648" fmla="*/ 1220723 w 1939743"/>
                <a:gd name="connsiteY648" fmla="*/ 192347 h 2523383"/>
                <a:gd name="connsiteX649" fmla="*/ 1228594 w 1939743"/>
                <a:gd name="connsiteY649" fmla="*/ 192253 h 2523383"/>
                <a:gd name="connsiteX650" fmla="*/ 1228429 w 1939743"/>
                <a:gd name="connsiteY650" fmla="*/ 190407 h 2523383"/>
                <a:gd name="connsiteX651" fmla="*/ 1225863 w 1939743"/>
                <a:gd name="connsiteY651" fmla="*/ 185854 h 2523383"/>
                <a:gd name="connsiteX652" fmla="*/ 1222757 w 1939743"/>
                <a:gd name="connsiteY652" fmla="*/ 182591 h 2523383"/>
                <a:gd name="connsiteX653" fmla="*/ 1194875 w 1939743"/>
                <a:gd name="connsiteY653" fmla="*/ 159661 h 2523383"/>
                <a:gd name="connsiteX654" fmla="*/ 1194100 w 1939743"/>
                <a:gd name="connsiteY654" fmla="*/ 154591 h 2523383"/>
                <a:gd name="connsiteX655" fmla="*/ 1203496 w 1939743"/>
                <a:gd name="connsiteY655" fmla="*/ 149819 h 2523383"/>
                <a:gd name="connsiteX656" fmla="*/ 1209371 w 1939743"/>
                <a:gd name="connsiteY656" fmla="*/ 144092 h 2523383"/>
                <a:gd name="connsiteX657" fmla="*/ 1212133 w 1939743"/>
                <a:gd name="connsiteY657" fmla="*/ 142692 h 2523383"/>
                <a:gd name="connsiteX658" fmla="*/ 1219018 w 1939743"/>
                <a:gd name="connsiteY658" fmla="*/ 130409 h 2523383"/>
                <a:gd name="connsiteX659" fmla="*/ 1223516 w 1939743"/>
                <a:gd name="connsiteY659" fmla="*/ 123970 h 2523383"/>
                <a:gd name="connsiteX660" fmla="*/ 1231840 w 1939743"/>
                <a:gd name="connsiteY660" fmla="*/ 116600 h 2523383"/>
                <a:gd name="connsiteX661" fmla="*/ 1235181 w 1939743"/>
                <a:gd name="connsiteY661" fmla="*/ 118619 h 2523383"/>
                <a:gd name="connsiteX662" fmla="*/ 1239382 w 1939743"/>
                <a:gd name="connsiteY662" fmla="*/ 125112 h 2523383"/>
                <a:gd name="connsiteX663" fmla="*/ 1243450 w 1939743"/>
                <a:gd name="connsiteY663" fmla="*/ 129157 h 2523383"/>
                <a:gd name="connsiteX664" fmla="*/ 1255405 w 1939743"/>
                <a:gd name="connsiteY664" fmla="*/ 132998 h 2523383"/>
                <a:gd name="connsiteX665" fmla="*/ 1260521 w 1939743"/>
                <a:gd name="connsiteY665" fmla="*/ 136988 h 2523383"/>
                <a:gd name="connsiteX666" fmla="*/ 1269635 w 1939743"/>
                <a:gd name="connsiteY666" fmla="*/ 159676 h 2523383"/>
                <a:gd name="connsiteX667" fmla="*/ 1273265 w 1939743"/>
                <a:gd name="connsiteY667" fmla="*/ 167007 h 2523383"/>
                <a:gd name="connsiteX668" fmla="*/ 1278452 w 1939743"/>
                <a:gd name="connsiteY668" fmla="*/ 174494 h 2523383"/>
                <a:gd name="connsiteX669" fmla="*/ 1281535 w 1939743"/>
                <a:gd name="connsiteY669" fmla="*/ 177303 h 2523383"/>
                <a:gd name="connsiteX670" fmla="*/ 1287629 w 1939743"/>
                <a:gd name="connsiteY670" fmla="*/ 179094 h 2523383"/>
                <a:gd name="connsiteX671" fmla="*/ 1288255 w 1939743"/>
                <a:gd name="connsiteY671" fmla="*/ 174885 h 2523383"/>
                <a:gd name="connsiteX672" fmla="*/ 1281018 w 1939743"/>
                <a:gd name="connsiteY672" fmla="*/ 164331 h 2523383"/>
                <a:gd name="connsiteX673" fmla="*/ 1279031 w 1939743"/>
                <a:gd name="connsiteY673" fmla="*/ 158182 h 2523383"/>
                <a:gd name="connsiteX674" fmla="*/ 1279884 w 1939743"/>
                <a:gd name="connsiteY674" fmla="*/ 152948 h 2523383"/>
                <a:gd name="connsiteX675" fmla="*/ 1281425 w 1939743"/>
                <a:gd name="connsiteY675" fmla="*/ 150186 h 2523383"/>
                <a:gd name="connsiteX676" fmla="*/ 1283655 w 1939743"/>
                <a:gd name="connsiteY676" fmla="*/ 149936 h 2523383"/>
                <a:gd name="connsiteX677" fmla="*/ 1289366 w 1939743"/>
                <a:gd name="connsiteY677" fmla="*/ 154622 h 2523383"/>
                <a:gd name="connsiteX678" fmla="*/ 1304559 w 1939743"/>
                <a:gd name="connsiteY678" fmla="*/ 170394 h 2523383"/>
                <a:gd name="connsiteX679" fmla="*/ 1327271 w 1939743"/>
                <a:gd name="connsiteY679" fmla="*/ 188826 h 2523383"/>
                <a:gd name="connsiteX680" fmla="*/ 1335978 w 1939743"/>
                <a:gd name="connsiteY680" fmla="*/ 193075 h 2523383"/>
                <a:gd name="connsiteX681" fmla="*/ 1341353 w 1939743"/>
                <a:gd name="connsiteY681" fmla="*/ 199568 h 2523383"/>
                <a:gd name="connsiteX682" fmla="*/ 1346250 w 1939743"/>
                <a:gd name="connsiteY682" fmla="*/ 207423 h 2523383"/>
                <a:gd name="connsiteX683" fmla="*/ 1351077 w 1939743"/>
                <a:gd name="connsiteY683" fmla="*/ 212813 h 2523383"/>
                <a:gd name="connsiteX684" fmla="*/ 1351977 w 1939743"/>
                <a:gd name="connsiteY684" fmla="*/ 212305 h 2523383"/>
                <a:gd name="connsiteX685" fmla="*/ 1347478 w 1939743"/>
                <a:gd name="connsiteY685" fmla="*/ 200178 h 2523383"/>
                <a:gd name="connsiteX686" fmla="*/ 1336494 w 1939743"/>
                <a:gd name="connsiteY686" fmla="*/ 185063 h 2523383"/>
                <a:gd name="connsiteX687" fmla="*/ 1307110 w 1939743"/>
                <a:gd name="connsiteY687" fmla="*/ 158824 h 2523383"/>
                <a:gd name="connsiteX688" fmla="*/ 1295484 w 1939743"/>
                <a:gd name="connsiteY688" fmla="*/ 144867 h 2523383"/>
                <a:gd name="connsiteX689" fmla="*/ 1289859 w 1939743"/>
                <a:gd name="connsiteY689" fmla="*/ 135353 h 2523383"/>
                <a:gd name="connsiteX690" fmla="*/ 1285603 w 1939743"/>
                <a:gd name="connsiteY690" fmla="*/ 125652 h 2523383"/>
                <a:gd name="connsiteX691" fmla="*/ 1285517 w 1939743"/>
                <a:gd name="connsiteY691" fmla="*/ 120317 h 2523383"/>
                <a:gd name="connsiteX692" fmla="*/ 1289523 w 1939743"/>
                <a:gd name="connsiteY692" fmla="*/ 114050 h 2523383"/>
                <a:gd name="connsiteX693" fmla="*/ 1294913 w 1939743"/>
                <a:gd name="connsiteY693" fmla="*/ 109051 h 2523383"/>
                <a:gd name="connsiteX694" fmla="*/ 1301618 w 1939743"/>
                <a:gd name="connsiteY694" fmla="*/ 107064 h 2523383"/>
                <a:gd name="connsiteX695" fmla="*/ 1302423 w 1939743"/>
                <a:gd name="connsiteY695" fmla="*/ 104975 h 2523383"/>
                <a:gd name="connsiteX696" fmla="*/ 1296329 w 1939743"/>
                <a:gd name="connsiteY696" fmla="*/ 97433 h 2523383"/>
                <a:gd name="connsiteX697" fmla="*/ 1292730 w 1939743"/>
                <a:gd name="connsiteY697" fmla="*/ 90877 h 2523383"/>
                <a:gd name="connsiteX698" fmla="*/ 1292855 w 1939743"/>
                <a:gd name="connsiteY698" fmla="*/ 86285 h 2523383"/>
                <a:gd name="connsiteX699" fmla="*/ 1300131 w 1939743"/>
                <a:gd name="connsiteY699" fmla="*/ 82764 h 2523383"/>
                <a:gd name="connsiteX700" fmla="*/ 1304645 w 1939743"/>
                <a:gd name="connsiteY700" fmla="*/ 83828 h 2523383"/>
                <a:gd name="connsiteX701" fmla="*/ 1313228 w 1939743"/>
                <a:gd name="connsiteY701" fmla="*/ 92121 h 2523383"/>
                <a:gd name="connsiteX702" fmla="*/ 1320394 w 1939743"/>
                <a:gd name="connsiteY702" fmla="*/ 96025 h 2523383"/>
                <a:gd name="connsiteX703" fmla="*/ 1321552 w 1939743"/>
                <a:gd name="connsiteY703" fmla="*/ 93506 h 2523383"/>
                <a:gd name="connsiteX704" fmla="*/ 1314151 w 1939743"/>
                <a:gd name="connsiteY704" fmla="*/ 71334 h 2523383"/>
                <a:gd name="connsiteX705" fmla="*/ 1313462 w 1939743"/>
                <a:gd name="connsiteY705" fmla="*/ 66280 h 2523383"/>
                <a:gd name="connsiteX706" fmla="*/ 1314558 w 1939743"/>
                <a:gd name="connsiteY706" fmla="*/ 63315 h 2523383"/>
                <a:gd name="connsiteX707" fmla="*/ 1317155 w 1939743"/>
                <a:gd name="connsiteY707" fmla="*/ 60295 h 2523383"/>
                <a:gd name="connsiteX708" fmla="*/ 1324908 w 1939743"/>
                <a:gd name="connsiteY708" fmla="*/ 62024 h 2523383"/>
                <a:gd name="connsiteX709" fmla="*/ 1337668 w 1939743"/>
                <a:gd name="connsiteY709" fmla="*/ 72946 h 2523383"/>
                <a:gd name="connsiteX710" fmla="*/ 1360520 w 1939743"/>
                <a:gd name="connsiteY710" fmla="*/ 78391 h 2523383"/>
                <a:gd name="connsiteX711" fmla="*/ 1366802 w 1939743"/>
                <a:gd name="connsiteY711" fmla="*/ 77577 h 2523383"/>
                <a:gd name="connsiteX712" fmla="*/ 1365856 w 1939743"/>
                <a:gd name="connsiteY712" fmla="*/ 75074 h 2523383"/>
                <a:gd name="connsiteX713" fmla="*/ 1356734 w 1939743"/>
                <a:gd name="connsiteY713" fmla="*/ 68346 h 2523383"/>
                <a:gd name="connsiteX714" fmla="*/ 1347181 w 1939743"/>
                <a:gd name="connsiteY714" fmla="*/ 59247 h 2523383"/>
                <a:gd name="connsiteX715" fmla="*/ 1342972 w 1939743"/>
                <a:gd name="connsiteY715" fmla="*/ 53724 h 2523383"/>
                <a:gd name="connsiteX716" fmla="*/ 1339882 w 1939743"/>
                <a:gd name="connsiteY716" fmla="*/ 46244 h 2523383"/>
                <a:gd name="connsiteX717" fmla="*/ 1336221 w 1939743"/>
                <a:gd name="connsiteY717" fmla="*/ 40001 h 2523383"/>
                <a:gd name="connsiteX718" fmla="*/ 1335915 w 1939743"/>
                <a:gd name="connsiteY718" fmla="*/ 36997 h 2523383"/>
                <a:gd name="connsiteX719" fmla="*/ 1341814 w 1939743"/>
                <a:gd name="connsiteY719" fmla="*/ 32115 h 2523383"/>
                <a:gd name="connsiteX720" fmla="*/ 1357313 w 1939743"/>
                <a:gd name="connsiteY720" fmla="*/ 33070 h 2523383"/>
                <a:gd name="connsiteX721" fmla="*/ 1371708 w 1939743"/>
                <a:gd name="connsiteY721" fmla="*/ 40557 h 2523383"/>
                <a:gd name="connsiteX722" fmla="*/ 1383920 w 1939743"/>
                <a:gd name="connsiteY722" fmla="*/ 37850 h 2523383"/>
                <a:gd name="connsiteX723" fmla="*/ 1391618 w 1939743"/>
                <a:gd name="connsiteY723" fmla="*/ 39712 h 2523383"/>
                <a:gd name="connsiteX724" fmla="*/ 1394662 w 1939743"/>
                <a:gd name="connsiteY724" fmla="*/ 41965 h 2523383"/>
                <a:gd name="connsiteX725" fmla="*/ 1400232 w 1939743"/>
                <a:gd name="connsiteY725" fmla="*/ 50078 h 2523383"/>
                <a:gd name="connsiteX726" fmla="*/ 1417905 w 1939743"/>
                <a:gd name="connsiteY726" fmla="*/ 79025 h 2523383"/>
                <a:gd name="connsiteX727" fmla="*/ 1419783 w 1939743"/>
                <a:gd name="connsiteY727" fmla="*/ 83578 h 2523383"/>
                <a:gd name="connsiteX728" fmla="*/ 1421793 w 1939743"/>
                <a:gd name="connsiteY728" fmla="*/ 90470 h 2523383"/>
                <a:gd name="connsiteX729" fmla="*/ 1423937 w 1939743"/>
                <a:gd name="connsiteY729" fmla="*/ 99686 h 2523383"/>
                <a:gd name="connsiteX730" fmla="*/ 1426949 w 1939743"/>
                <a:gd name="connsiteY730" fmla="*/ 102174 h 2523383"/>
                <a:gd name="connsiteX731" fmla="*/ 1432770 w 1939743"/>
                <a:gd name="connsiteY731" fmla="*/ 95861 h 2523383"/>
                <a:gd name="connsiteX732" fmla="*/ 1436689 w 1939743"/>
                <a:gd name="connsiteY732" fmla="*/ 89711 h 2523383"/>
                <a:gd name="connsiteX733" fmla="*/ 1434991 w 1939743"/>
                <a:gd name="connsiteY733" fmla="*/ 83734 h 2523383"/>
                <a:gd name="connsiteX734" fmla="*/ 1425243 w 1939743"/>
                <a:gd name="connsiteY734" fmla="*/ 69910 h 2523383"/>
                <a:gd name="connsiteX735" fmla="*/ 1423029 w 1939743"/>
                <a:gd name="connsiteY735" fmla="*/ 63957 h 2523383"/>
                <a:gd name="connsiteX736" fmla="*/ 1418148 w 1939743"/>
                <a:gd name="connsiteY736" fmla="*/ 53833 h 2523383"/>
                <a:gd name="connsiteX737" fmla="*/ 1407203 w 1939743"/>
                <a:gd name="connsiteY737" fmla="*/ 35518 h 2523383"/>
                <a:gd name="connsiteX738" fmla="*/ 1404285 w 1939743"/>
                <a:gd name="connsiteY738" fmla="*/ 26913 h 2523383"/>
                <a:gd name="connsiteX739" fmla="*/ 1402446 w 1939743"/>
                <a:gd name="connsiteY739" fmla="*/ 19543 h 2523383"/>
                <a:gd name="connsiteX740" fmla="*/ 1432746 w 1939743"/>
                <a:gd name="connsiteY740" fmla="*/ 12557 h 2523383"/>
                <a:gd name="connsiteX741" fmla="*/ 1461959 w 1939743"/>
                <a:gd name="connsiteY741" fmla="*/ 18721 h 2523383"/>
                <a:gd name="connsiteX742" fmla="*/ 1466708 w 1939743"/>
                <a:gd name="connsiteY742" fmla="*/ 23071 h 2523383"/>
                <a:gd name="connsiteX743" fmla="*/ 1469821 w 1939743"/>
                <a:gd name="connsiteY743" fmla="*/ 29103 h 2523383"/>
                <a:gd name="connsiteX744" fmla="*/ 1472880 w 1939743"/>
                <a:gd name="connsiteY744" fmla="*/ 38233 h 2523383"/>
                <a:gd name="connsiteX745" fmla="*/ 1477566 w 1939743"/>
                <a:gd name="connsiteY745" fmla="*/ 47504 h 2523383"/>
                <a:gd name="connsiteX746" fmla="*/ 1487033 w 1939743"/>
                <a:gd name="connsiteY746" fmla="*/ 61586 h 2523383"/>
                <a:gd name="connsiteX747" fmla="*/ 1500497 w 1939743"/>
                <a:gd name="connsiteY747" fmla="*/ 70270 h 2523383"/>
                <a:gd name="connsiteX748" fmla="*/ 1497923 w 1939743"/>
                <a:gd name="connsiteY748" fmla="*/ 64356 h 2523383"/>
                <a:gd name="connsiteX749" fmla="*/ 1487847 w 1939743"/>
                <a:gd name="connsiteY749" fmla="*/ 48842 h 2523383"/>
                <a:gd name="connsiteX750" fmla="*/ 1483293 w 1939743"/>
                <a:gd name="connsiteY750" fmla="*/ 38116 h 2523383"/>
                <a:gd name="connsiteX751" fmla="*/ 1483317 w 1939743"/>
                <a:gd name="connsiteY751" fmla="*/ 30801 h 2523383"/>
                <a:gd name="connsiteX752" fmla="*/ 1484130 w 1939743"/>
                <a:gd name="connsiteY752" fmla="*/ 25191 h 2523383"/>
                <a:gd name="connsiteX753" fmla="*/ 1485727 w 1939743"/>
                <a:gd name="connsiteY753" fmla="*/ 21311 h 2523383"/>
                <a:gd name="connsiteX754" fmla="*/ 1497133 w 1939743"/>
                <a:gd name="connsiteY754" fmla="*/ 6376 h 2523383"/>
                <a:gd name="connsiteX755" fmla="*/ 1513437 w 1939743"/>
                <a:gd name="connsiteY755" fmla="*/ 1839 h 2523383"/>
                <a:gd name="connsiteX756" fmla="*/ 1515322 w 1939743"/>
                <a:gd name="connsiteY756" fmla="*/ 2676 h 2523383"/>
                <a:gd name="connsiteX757" fmla="*/ 1527996 w 1939743"/>
                <a:gd name="connsiteY757" fmla="*/ 25606 h 2523383"/>
                <a:gd name="connsiteX758" fmla="*/ 1534013 w 1939743"/>
                <a:gd name="connsiteY758" fmla="*/ 34877 h 2523383"/>
                <a:gd name="connsiteX759" fmla="*/ 1538222 w 1939743"/>
                <a:gd name="connsiteY759" fmla="*/ 38585 h 2523383"/>
                <a:gd name="connsiteX760" fmla="*/ 1538386 w 1939743"/>
                <a:gd name="connsiteY760" fmla="*/ 36974 h 2523383"/>
                <a:gd name="connsiteX761" fmla="*/ 1532558 w 1939743"/>
                <a:gd name="connsiteY761" fmla="*/ 26561 h 2523383"/>
                <a:gd name="connsiteX762" fmla="*/ 1528075 w 1939743"/>
                <a:gd name="connsiteY762" fmla="*/ 20857 h 2523383"/>
                <a:gd name="connsiteX763" fmla="*/ 1527613 w 1939743"/>
                <a:gd name="connsiteY763" fmla="*/ 17274 h 2523383"/>
                <a:gd name="connsiteX764" fmla="*/ 1535045 w 1939743"/>
                <a:gd name="connsiteY764" fmla="*/ 6102 h 2523383"/>
                <a:gd name="connsiteX765" fmla="*/ 1539755 w 1939743"/>
                <a:gd name="connsiteY765" fmla="*/ 3286 h 2523383"/>
                <a:gd name="connsiteX766" fmla="*/ 1559533 w 1939743"/>
                <a:gd name="connsiteY766" fmla="*/ 0 h 2523383"/>
                <a:gd name="connsiteX767" fmla="*/ 1561778 w 1939743"/>
                <a:gd name="connsiteY767" fmla="*/ 1189 h 2523383"/>
                <a:gd name="connsiteX768" fmla="*/ 1563656 w 1939743"/>
                <a:gd name="connsiteY768" fmla="*/ 4303 h 2523383"/>
                <a:gd name="connsiteX769" fmla="*/ 1568326 w 1939743"/>
                <a:gd name="connsiteY769" fmla="*/ 16586 h 2523383"/>
                <a:gd name="connsiteX770" fmla="*/ 1570157 w 1939743"/>
                <a:gd name="connsiteY770" fmla="*/ 18127 h 2523383"/>
                <a:gd name="connsiteX771" fmla="*/ 1078407 w 1939743"/>
                <a:gd name="connsiteY771" fmla="*/ 319509 h 2523383"/>
                <a:gd name="connsiteX772" fmla="*/ 1081278 w 1939743"/>
                <a:gd name="connsiteY772" fmla="*/ 331354 h 2523383"/>
                <a:gd name="connsiteX773" fmla="*/ 1091871 w 1939743"/>
                <a:gd name="connsiteY773" fmla="*/ 359158 h 2523383"/>
                <a:gd name="connsiteX774" fmla="*/ 1096667 w 1939743"/>
                <a:gd name="connsiteY774" fmla="*/ 369110 h 2523383"/>
                <a:gd name="connsiteX775" fmla="*/ 1104819 w 1939743"/>
                <a:gd name="connsiteY775" fmla="*/ 381377 h 2523383"/>
                <a:gd name="connsiteX776" fmla="*/ 1105828 w 1939743"/>
                <a:gd name="connsiteY776" fmla="*/ 385766 h 2523383"/>
                <a:gd name="connsiteX777" fmla="*/ 1105922 w 1939743"/>
                <a:gd name="connsiteY777" fmla="*/ 387604 h 2523383"/>
                <a:gd name="connsiteX778" fmla="*/ 1105688 w 1939743"/>
                <a:gd name="connsiteY778" fmla="*/ 394066 h 2523383"/>
                <a:gd name="connsiteX779" fmla="*/ 1108011 w 1939743"/>
                <a:gd name="connsiteY779" fmla="*/ 396453 h 2523383"/>
                <a:gd name="connsiteX780" fmla="*/ 1115029 w 1939743"/>
                <a:gd name="connsiteY780" fmla="*/ 400153 h 2523383"/>
                <a:gd name="connsiteX781" fmla="*/ 1122844 w 1939743"/>
                <a:gd name="connsiteY781" fmla="*/ 406795 h 2523383"/>
                <a:gd name="connsiteX782" fmla="*/ 1124253 w 1939743"/>
                <a:gd name="connsiteY782" fmla="*/ 406420 h 2523383"/>
                <a:gd name="connsiteX783" fmla="*/ 1126975 w 1939743"/>
                <a:gd name="connsiteY783" fmla="*/ 402492 h 2523383"/>
                <a:gd name="connsiteX784" fmla="*/ 1130245 w 1939743"/>
                <a:gd name="connsiteY784" fmla="*/ 401413 h 2523383"/>
                <a:gd name="connsiteX785" fmla="*/ 1134540 w 1939743"/>
                <a:gd name="connsiteY785" fmla="*/ 402359 h 2523383"/>
                <a:gd name="connsiteX786" fmla="*/ 1136598 w 1939743"/>
                <a:gd name="connsiteY786" fmla="*/ 405168 h 2523383"/>
                <a:gd name="connsiteX787" fmla="*/ 1138100 w 1939743"/>
                <a:gd name="connsiteY787" fmla="*/ 409291 h 2523383"/>
                <a:gd name="connsiteX788" fmla="*/ 1138734 w 1939743"/>
                <a:gd name="connsiteY788" fmla="*/ 412232 h 2523383"/>
                <a:gd name="connsiteX789" fmla="*/ 1138828 w 1939743"/>
                <a:gd name="connsiteY789" fmla="*/ 414501 h 2523383"/>
                <a:gd name="connsiteX790" fmla="*/ 1137286 w 1939743"/>
                <a:gd name="connsiteY790" fmla="*/ 418906 h 2523383"/>
                <a:gd name="connsiteX791" fmla="*/ 1137458 w 1939743"/>
                <a:gd name="connsiteY791" fmla="*/ 420596 h 2523383"/>
                <a:gd name="connsiteX792" fmla="*/ 1138382 w 1939743"/>
                <a:gd name="connsiteY792" fmla="*/ 422638 h 2523383"/>
                <a:gd name="connsiteX793" fmla="*/ 1138546 w 1939743"/>
                <a:gd name="connsiteY793" fmla="*/ 425024 h 2523383"/>
                <a:gd name="connsiteX794" fmla="*/ 1136997 w 1939743"/>
                <a:gd name="connsiteY794" fmla="*/ 434310 h 2523383"/>
                <a:gd name="connsiteX795" fmla="*/ 1137427 w 1939743"/>
                <a:gd name="connsiteY795" fmla="*/ 437706 h 2523383"/>
                <a:gd name="connsiteX796" fmla="*/ 1141354 w 1939743"/>
                <a:gd name="connsiteY796" fmla="*/ 446077 h 2523383"/>
                <a:gd name="connsiteX797" fmla="*/ 1144914 w 1939743"/>
                <a:gd name="connsiteY797" fmla="*/ 450231 h 2523383"/>
                <a:gd name="connsiteX798" fmla="*/ 1151932 w 1939743"/>
                <a:gd name="connsiteY798" fmla="*/ 454729 h 2523383"/>
                <a:gd name="connsiteX799" fmla="*/ 1156501 w 1939743"/>
                <a:gd name="connsiteY799" fmla="*/ 454401 h 2523383"/>
                <a:gd name="connsiteX800" fmla="*/ 1159341 w 1939743"/>
                <a:gd name="connsiteY800" fmla="*/ 457249 h 2523383"/>
                <a:gd name="connsiteX801" fmla="*/ 1159411 w 1939743"/>
                <a:gd name="connsiteY801" fmla="*/ 455496 h 2523383"/>
                <a:gd name="connsiteX802" fmla="*/ 1158120 w 1939743"/>
                <a:gd name="connsiteY802" fmla="*/ 450192 h 2523383"/>
                <a:gd name="connsiteX803" fmla="*/ 1155366 w 1939743"/>
                <a:gd name="connsiteY803" fmla="*/ 442626 h 2523383"/>
                <a:gd name="connsiteX804" fmla="*/ 1150281 w 1939743"/>
                <a:gd name="connsiteY804" fmla="*/ 438715 h 2523383"/>
                <a:gd name="connsiteX805" fmla="*/ 1149538 w 1939743"/>
                <a:gd name="connsiteY805" fmla="*/ 434255 h 2523383"/>
                <a:gd name="connsiteX806" fmla="*/ 1149162 w 1939743"/>
                <a:gd name="connsiteY806" fmla="*/ 426612 h 2523383"/>
                <a:gd name="connsiteX807" fmla="*/ 1149600 w 1939743"/>
                <a:gd name="connsiteY807" fmla="*/ 421550 h 2523383"/>
                <a:gd name="connsiteX808" fmla="*/ 1152206 w 1939743"/>
                <a:gd name="connsiteY808" fmla="*/ 417451 h 2523383"/>
                <a:gd name="connsiteX809" fmla="*/ 1154412 w 1939743"/>
                <a:gd name="connsiteY809" fmla="*/ 416129 h 2523383"/>
                <a:gd name="connsiteX810" fmla="*/ 1160983 w 1939743"/>
                <a:gd name="connsiteY810" fmla="*/ 415941 h 2523383"/>
                <a:gd name="connsiteX811" fmla="*/ 1164606 w 1939743"/>
                <a:gd name="connsiteY811" fmla="*/ 417771 h 2523383"/>
                <a:gd name="connsiteX812" fmla="*/ 1170864 w 1939743"/>
                <a:gd name="connsiteY812" fmla="*/ 423490 h 2523383"/>
                <a:gd name="connsiteX813" fmla="*/ 1171514 w 1939743"/>
                <a:gd name="connsiteY813" fmla="*/ 426596 h 2523383"/>
                <a:gd name="connsiteX814" fmla="*/ 1171850 w 1939743"/>
                <a:gd name="connsiteY814" fmla="*/ 432714 h 2523383"/>
                <a:gd name="connsiteX815" fmla="*/ 1172108 w 1939743"/>
                <a:gd name="connsiteY815" fmla="*/ 444927 h 2523383"/>
                <a:gd name="connsiteX816" fmla="*/ 1171952 w 1939743"/>
                <a:gd name="connsiteY816" fmla="*/ 447540 h 2523383"/>
                <a:gd name="connsiteX817" fmla="*/ 1166601 w 1939743"/>
                <a:gd name="connsiteY817" fmla="*/ 454385 h 2523383"/>
                <a:gd name="connsiteX818" fmla="*/ 1165435 w 1939743"/>
                <a:gd name="connsiteY818" fmla="*/ 459009 h 2523383"/>
                <a:gd name="connsiteX819" fmla="*/ 1166789 w 1939743"/>
                <a:gd name="connsiteY819" fmla="*/ 460315 h 2523383"/>
                <a:gd name="connsiteX820" fmla="*/ 1171381 w 1939743"/>
                <a:gd name="connsiteY820" fmla="*/ 461340 h 2523383"/>
                <a:gd name="connsiteX821" fmla="*/ 1178469 w 1939743"/>
                <a:gd name="connsiteY821" fmla="*/ 465526 h 2523383"/>
                <a:gd name="connsiteX822" fmla="*/ 1181246 w 1939743"/>
                <a:gd name="connsiteY822" fmla="*/ 465948 h 2523383"/>
                <a:gd name="connsiteX823" fmla="*/ 1184008 w 1939743"/>
                <a:gd name="connsiteY823" fmla="*/ 475594 h 2523383"/>
                <a:gd name="connsiteX824" fmla="*/ 1186183 w 1939743"/>
                <a:gd name="connsiteY824" fmla="*/ 484724 h 2523383"/>
                <a:gd name="connsiteX825" fmla="*/ 1184595 w 1939743"/>
                <a:gd name="connsiteY825" fmla="*/ 495787 h 2523383"/>
                <a:gd name="connsiteX826" fmla="*/ 1182514 w 1939743"/>
                <a:gd name="connsiteY826" fmla="*/ 513374 h 2523383"/>
                <a:gd name="connsiteX827" fmla="*/ 1180847 w 1939743"/>
                <a:gd name="connsiteY827" fmla="*/ 517372 h 2523383"/>
                <a:gd name="connsiteX828" fmla="*/ 1179204 w 1939743"/>
                <a:gd name="connsiteY828" fmla="*/ 523427 h 2523383"/>
                <a:gd name="connsiteX829" fmla="*/ 1180354 w 1939743"/>
                <a:gd name="connsiteY829" fmla="*/ 524522 h 2523383"/>
                <a:gd name="connsiteX830" fmla="*/ 1187333 w 1939743"/>
                <a:gd name="connsiteY830" fmla="*/ 522113 h 2523383"/>
                <a:gd name="connsiteX831" fmla="*/ 1188741 w 1939743"/>
                <a:gd name="connsiteY831" fmla="*/ 521291 h 2523383"/>
                <a:gd name="connsiteX832" fmla="*/ 1193404 w 1939743"/>
                <a:gd name="connsiteY832" fmla="*/ 515377 h 2523383"/>
                <a:gd name="connsiteX833" fmla="*/ 1200249 w 1939743"/>
                <a:gd name="connsiteY833" fmla="*/ 516754 h 2523383"/>
                <a:gd name="connsiteX834" fmla="*/ 1202549 w 1939743"/>
                <a:gd name="connsiteY834" fmla="*/ 518287 h 2523383"/>
                <a:gd name="connsiteX835" fmla="*/ 1203684 w 1939743"/>
                <a:gd name="connsiteY835" fmla="*/ 520360 h 2523383"/>
                <a:gd name="connsiteX836" fmla="*/ 1205773 w 1939743"/>
                <a:gd name="connsiteY836" fmla="*/ 526940 h 2523383"/>
                <a:gd name="connsiteX837" fmla="*/ 1207494 w 1939743"/>
                <a:gd name="connsiteY837" fmla="*/ 535600 h 2523383"/>
                <a:gd name="connsiteX838" fmla="*/ 1208769 w 1939743"/>
                <a:gd name="connsiteY838" fmla="*/ 534810 h 2523383"/>
                <a:gd name="connsiteX839" fmla="*/ 1211953 w 1939743"/>
                <a:gd name="connsiteY839" fmla="*/ 524295 h 2523383"/>
                <a:gd name="connsiteX840" fmla="*/ 1213111 w 1939743"/>
                <a:gd name="connsiteY840" fmla="*/ 521690 h 2523383"/>
                <a:gd name="connsiteX841" fmla="*/ 1214699 w 1939743"/>
                <a:gd name="connsiteY841" fmla="*/ 519163 h 2523383"/>
                <a:gd name="connsiteX842" fmla="*/ 1215372 w 1939743"/>
                <a:gd name="connsiteY842" fmla="*/ 519633 h 2523383"/>
                <a:gd name="connsiteX843" fmla="*/ 1218587 w 1939743"/>
                <a:gd name="connsiteY843" fmla="*/ 529467 h 2523383"/>
                <a:gd name="connsiteX844" fmla="*/ 1225738 w 1939743"/>
                <a:gd name="connsiteY844" fmla="*/ 546639 h 2523383"/>
                <a:gd name="connsiteX845" fmla="*/ 1228195 w 1939743"/>
                <a:gd name="connsiteY845" fmla="*/ 553657 h 2523383"/>
                <a:gd name="connsiteX846" fmla="*/ 1228672 w 1939743"/>
                <a:gd name="connsiteY846" fmla="*/ 558820 h 2523383"/>
                <a:gd name="connsiteX847" fmla="*/ 1225613 w 1939743"/>
                <a:gd name="connsiteY847" fmla="*/ 564813 h 2523383"/>
                <a:gd name="connsiteX848" fmla="*/ 1223227 w 1939743"/>
                <a:gd name="connsiteY848" fmla="*/ 567794 h 2523383"/>
                <a:gd name="connsiteX849" fmla="*/ 1205624 w 1939743"/>
                <a:gd name="connsiteY849" fmla="*/ 580436 h 2523383"/>
                <a:gd name="connsiteX850" fmla="*/ 1197746 w 1939743"/>
                <a:gd name="connsiteY850" fmla="*/ 587532 h 2523383"/>
                <a:gd name="connsiteX851" fmla="*/ 1193818 w 1939743"/>
                <a:gd name="connsiteY851" fmla="*/ 592993 h 2523383"/>
                <a:gd name="connsiteX852" fmla="*/ 1191816 w 1939743"/>
                <a:gd name="connsiteY852" fmla="*/ 594808 h 2523383"/>
                <a:gd name="connsiteX853" fmla="*/ 1187583 w 1939743"/>
                <a:gd name="connsiteY853" fmla="*/ 593963 h 2523383"/>
                <a:gd name="connsiteX854" fmla="*/ 1186621 w 1939743"/>
                <a:gd name="connsiteY854" fmla="*/ 594871 h 2523383"/>
                <a:gd name="connsiteX855" fmla="*/ 1185314 w 1939743"/>
                <a:gd name="connsiteY855" fmla="*/ 603586 h 2523383"/>
                <a:gd name="connsiteX856" fmla="*/ 1183914 w 1939743"/>
                <a:gd name="connsiteY856" fmla="*/ 607294 h 2523383"/>
                <a:gd name="connsiteX857" fmla="*/ 1180268 w 1939743"/>
                <a:gd name="connsiteY857" fmla="*/ 613263 h 2523383"/>
                <a:gd name="connsiteX858" fmla="*/ 1175167 w 1939743"/>
                <a:gd name="connsiteY858" fmla="*/ 624005 h 2523383"/>
                <a:gd name="connsiteX859" fmla="*/ 1172124 w 1939743"/>
                <a:gd name="connsiteY859" fmla="*/ 628691 h 2523383"/>
                <a:gd name="connsiteX860" fmla="*/ 1166765 w 1939743"/>
                <a:gd name="connsiteY860" fmla="*/ 625272 h 2523383"/>
                <a:gd name="connsiteX861" fmla="*/ 1165435 w 1939743"/>
                <a:gd name="connsiteY861" fmla="*/ 620273 h 2523383"/>
                <a:gd name="connsiteX862" fmla="*/ 1164692 w 1939743"/>
                <a:gd name="connsiteY862" fmla="*/ 608945 h 2523383"/>
                <a:gd name="connsiteX863" fmla="*/ 1164590 w 1939743"/>
                <a:gd name="connsiteY863" fmla="*/ 604220 h 2523383"/>
                <a:gd name="connsiteX864" fmla="*/ 1164754 w 1939743"/>
                <a:gd name="connsiteY864" fmla="*/ 601724 h 2523383"/>
                <a:gd name="connsiteX865" fmla="*/ 1165427 w 1939743"/>
                <a:gd name="connsiteY865" fmla="*/ 597656 h 2523383"/>
                <a:gd name="connsiteX866" fmla="*/ 1167751 w 1939743"/>
                <a:gd name="connsiteY866" fmla="*/ 587798 h 2523383"/>
                <a:gd name="connsiteX867" fmla="*/ 1167469 w 1939743"/>
                <a:gd name="connsiteY867" fmla="*/ 586758 h 2523383"/>
                <a:gd name="connsiteX868" fmla="*/ 1166397 w 1939743"/>
                <a:gd name="connsiteY868" fmla="*/ 587587 h 2523383"/>
                <a:gd name="connsiteX869" fmla="*/ 1162838 w 1939743"/>
                <a:gd name="connsiteY869" fmla="*/ 592524 h 2523383"/>
                <a:gd name="connsiteX870" fmla="*/ 1161437 w 1939743"/>
                <a:gd name="connsiteY870" fmla="*/ 595113 h 2523383"/>
                <a:gd name="connsiteX871" fmla="*/ 1160131 w 1939743"/>
                <a:gd name="connsiteY871" fmla="*/ 599619 h 2523383"/>
                <a:gd name="connsiteX872" fmla="*/ 1159552 w 1939743"/>
                <a:gd name="connsiteY872" fmla="*/ 607153 h 2523383"/>
                <a:gd name="connsiteX873" fmla="*/ 1160068 w 1939743"/>
                <a:gd name="connsiteY873" fmla="*/ 620938 h 2523383"/>
                <a:gd name="connsiteX874" fmla="*/ 1159560 w 1939743"/>
                <a:gd name="connsiteY874" fmla="*/ 626454 h 2523383"/>
                <a:gd name="connsiteX875" fmla="*/ 1158151 w 1939743"/>
                <a:gd name="connsiteY875" fmla="*/ 629184 h 2523383"/>
                <a:gd name="connsiteX876" fmla="*/ 1158715 w 1939743"/>
                <a:gd name="connsiteY876" fmla="*/ 631304 h 2523383"/>
                <a:gd name="connsiteX877" fmla="*/ 1162908 w 1939743"/>
                <a:gd name="connsiteY877" fmla="*/ 634215 h 2523383"/>
                <a:gd name="connsiteX878" fmla="*/ 1163651 w 1939743"/>
                <a:gd name="connsiteY878" fmla="*/ 635490 h 2523383"/>
                <a:gd name="connsiteX879" fmla="*/ 1164113 w 1939743"/>
                <a:gd name="connsiteY879" fmla="*/ 637798 h 2523383"/>
                <a:gd name="connsiteX880" fmla="*/ 1164293 w 1939743"/>
                <a:gd name="connsiteY880" fmla="*/ 641123 h 2523383"/>
                <a:gd name="connsiteX881" fmla="*/ 1164089 w 1939743"/>
                <a:gd name="connsiteY881" fmla="*/ 644182 h 2523383"/>
                <a:gd name="connsiteX882" fmla="*/ 1162830 w 1939743"/>
                <a:gd name="connsiteY882" fmla="*/ 648884 h 2523383"/>
                <a:gd name="connsiteX883" fmla="*/ 1160475 w 1939743"/>
                <a:gd name="connsiteY883" fmla="*/ 650792 h 2523383"/>
                <a:gd name="connsiteX884" fmla="*/ 1157471 w 1939743"/>
                <a:gd name="connsiteY884" fmla="*/ 648657 h 2523383"/>
                <a:gd name="connsiteX885" fmla="*/ 1150969 w 1939743"/>
                <a:gd name="connsiteY885" fmla="*/ 637008 h 2523383"/>
                <a:gd name="connsiteX886" fmla="*/ 1148145 w 1939743"/>
                <a:gd name="connsiteY886" fmla="*/ 637657 h 2523383"/>
                <a:gd name="connsiteX887" fmla="*/ 1147433 w 1939743"/>
                <a:gd name="connsiteY887" fmla="*/ 638995 h 2523383"/>
                <a:gd name="connsiteX888" fmla="*/ 1148044 w 1939743"/>
                <a:gd name="connsiteY888" fmla="*/ 643157 h 2523383"/>
                <a:gd name="connsiteX889" fmla="*/ 1150038 w 1939743"/>
                <a:gd name="connsiteY889" fmla="*/ 652443 h 2523383"/>
                <a:gd name="connsiteX890" fmla="*/ 1150406 w 1939743"/>
                <a:gd name="connsiteY890" fmla="*/ 660110 h 2523383"/>
                <a:gd name="connsiteX891" fmla="*/ 1149483 w 1939743"/>
                <a:gd name="connsiteY891" fmla="*/ 666455 h 2523383"/>
                <a:gd name="connsiteX892" fmla="*/ 1147621 w 1939743"/>
                <a:gd name="connsiteY892" fmla="*/ 676406 h 2523383"/>
                <a:gd name="connsiteX893" fmla="*/ 1146346 w 1939743"/>
                <a:gd name="connsiteY893" fmla="*/ 681695 h 2523383"/>
                <a:gd name="connsiteX894" fmla="*/ 1145657 w 1939743"/>
                <a:gd name="connsiteY894" fmla="*/ 682399 h 2523383"/>
                <a:gd name="connsiteX895" fmla="*/ 1142426 w 1939743"/>
                <a:gd name="connsiteY895" fmla="*/ 682556 h 2523383"/>
                <a:gd name="connsiteX896" fmla="*/ 1139657 w 1939743"/>
                <a:gd name="connsiteY896" fmla="*/ 679888 h 2523383"/>
                <a:gd name="connsiteX897" fmla="*/ 1131434 w 1939743"/>
                <a:gd name="connsiteY897" fmla="*/ 662481 h 2523383"/>
                <a:gd name="connsiteX898" fmla="*/ 1127366 w 1939743"/>
                <a:gd name="connsiteY898" fmla="*/ 654986 h 2523383"/>
                <a:gd name="connsiteX899" fmla="*/ 1121420 w 1939743"/>
                <a:gd name="connsiteY899" fmla="*/ 640207 h 2523383"/>
                <a:gd name="connsiteX900" fmla="*/ 1119903 w 1939743"/>
                <a:gd name="connsiteY900" fmla="*/ 637141 h 2523383"/>
                <a:gd name="connsiteX901" fmla="*/ 1118987 w 1939743"/>
                <a:gd name="connsiteY901" fmla="*/ 636460 h 2523383"/>
                <a:gd name="connsiteX902" fmla="*/ 1118127 w 1939743"/>
                <a:gd name="connsiteY902" fmla="*/ 642852 h 2523383"/>
                <a:gd name="connsiteX903" fmla="*/ 1119777 w 1939743"/>
                <a:gd name="connsiteY903" fmla="*/ 648735 h 2523383"/>
                <a:gd name="connsiteX904" fmla="*/ 1125129 w 1939743"/>
                <a:gd name="connsiteY904" fmla="*/ 662481 h 2523383"/>
                <a:gd name="connsiteX905" fmla="*/ 1128329 w 1939743"/>
                <a:gd name="connsiteY905" fmla="*/ 672385 h 2523383"/>
                <a:gd name="connsiteX906" fmla="*/ 1130629 w 1939743"/>
                <a:gd name="connsiteY906" fmla="*/ 680529 h 2523383"/>
                <a:gd name="connsiteX907" fmla="*/ 1130996 w 1939743"/>
                <a:gd name="connsiteY907" fmla="*/ 683886 h 2523383"/>
                <a:gd name="connsiteX908" fmla="*/ 1130206 w 1939743"/>
                <a:gd name="connsiteY908" fmla="*/ 685208 h 2523383"/>
                <a:gd name="connsiteX909" fmla="*/ 1129025 w 1939743"/>
                <a:gd name="connsiteY909" fmla="*/ 684457 h 2523383"/>
                <a:gd name="connsiteX910" fmla="*/ 1127452 w 1939743"/>
                <a:gd name="connsiteY910" fmla="*/ 681625 h 2523383"/>
                <a:gd name="connsiteX911" fmla="*/ 1122578 w 1939743"/>
                <a:gd name="connsiteY911" fmla="*/ 676837 h 2523383"/>
                <a:gd name="connsiteX912" fmla="*/ 1120552 w 1939743"/>
                <a:gd name="connsiteY912" fmla="*/ 674153 h 2523383"/>
                <a:gd name="connsiteX913" fmla="*/ 1119230 w 1939743"/>
                <a:gd name="connsiteY913" fmla="*/ 671047 h 2523383"/>
                <a:gd name="connsiteX914" fmla="*/ 1116797 w 1939743"/>
                <a:gd name="connsiteY914" fmla="*/ 668685 h 2523383"/>
                <a:gd name="connsiteX915" fmla="*/ 1113261 w 1939743"/>
                <a:gd name="connsiteY915" fmla="*/ 667057 h 2523383"/>
                <a:gd name="connsiteX916" fmla="*/ 1109701 w 1939743"/>
                <a:gd name="connsiteY916" fmla="*/ 666744 h 2523383"/>
                <a:gd name="connsiteX917" fmla="*/ 1106133 w 1939743"/>
                <a:gd name="connsiteY917" fmla="*/ 667738 h 2523383"/>
                <a:gd name="connsiteX918" fmla="*/ 1105461 w 1939743"/>
                <a:gd name="connsiteY918" fmla="*/ 669256 h 2523383"/>
                <a:gd name="connsiteX919" fmla="*/ 1109482 w 1939743"/>
                <a:gd name="connsiteY919" fmla="*/ 673496 h 2523383"/>
                <a:gd name="connsiteX920" fmla="*/ 1110882 w 1939743"/>
                <a:gd name="connsiteY920" fmla="*/ 675851 h 2523383"/>
                <a:gd name="connsiteX921" fmla="*/ 1111923 w 1939743"/>
                <a:gd name="connsiteY921" fmla="*/ 678855 h 2523383"/>
                <a:gd name="connsiteX922" fmla="*/ 1112603 w 1939743"/>
                <a:gd name="connsiteY922" fmla="*/ 682501 h 2523383"/>
                <a:gd name="connsiteX923" fmla="*/ 1111281 w 1939743"/>
                <a:gd name="connsiteY923" fmla="*/ 684801 h 2523383"/>
                <a:gd name="connsiteX924" fmla="*/ 1106290 w 1939743"/>
                <a:gd name="connsiteY924" fmla="*/ 686240 h 2523383"/>
                <a:gd name="connsiteX925" fmla="*/ 1099617 w 1939743"/>
                <a:gd name="connsiteY925" fmla="*/ 685325 h 2523383"/>
                <a:gd name="connsiteX926" fmla="*/ 1088828 w 1939743"/>
                <a:gd name="connsiteY926" fmla="*/ 682157 h 2523383"/>
                <a:gd name="connsiteX927" fmla="*/ 1078079 w 1939743"/>
                <a:gd name="connsiteY927" fmla="*/ 676907 h 2523383"/>
                <a:gd name="connsiteX928" fmla="*/ 1068151 w 1939743"/>
                <a:gd name="connsiteY928" fmla="*/ 668700 h 2523383"/>
                <a:gd name="connsiteX929" fmla="*/ 1060969 w 1939743"/>
                <a:gd name="connsiteY929" fmla="*/ 660415 h 2523383"/>
                <a:gd name="connsiteX930" fmla="*/ 1058129 w 1939743"/>
                <a:gd name="connsiteY930" fmla="*/ 655979 h 2523383"/>
                <a:gd name="connsiteX931" fmla="*/ 1057237 w 1939743"/>
                <a:gd name="connsiteY931" fmla="*/ 652647 h 2523383"/>
                <a:gd name="connsiteX932" fmla="*/ 1059928 w 1939743"/>
                <a:gd name="connsiteY932" fmla="*/ 649728 h 2523383"/>
                <a:gd name="connsiteX933" fmla="*/ 1069348 w 1939743"/>
                <a:gd name="connsiteY933" fmla="*/ 645973 h 2523383"/>
                <a:gd name="connsiteX934" fmla="*/ 1078791 w 1939743"/>
                <a:gd name="connsiteY934" fmla="*/ 643556 h 2523383"/>
                <a:gd name="connsiteX935" fmla="*/ 1077296 w 1939743"/>
                <a:gd name="connsiteY935" fmla="*/ 641451 h 2523383"/>
                <a:gd name="connsiteX936" fmla="*/ 1060163 w 1939743"/>
                <a:gd name="connsiteY936" fmla="*/ 636648 h 2523383"/>
                <a:gd name="connsiteX937" fmla="*/ 1054522 w 1939743"/>
                <a:gd name="connsiteY937" fmla="*/ 635772 h 2523383"/>
                <a:gd name="connsiteX938" fmla="*/ 1051518 w 1939743"/>
                <a:gd name="connsiteY938" fmla="*/ 637039 h 2523383"/>
                <a:gd name="connsiteX939" fmla="*/ 1048068 w 1939743"/>
                <a:gd name="connsiteY939" fmla="*/ 636296 h 2523383"/>
                <a:gd name="connsiteX940" fmla="*/ 1045369 w 1939743"/>
                <a:gd name="connsiteY940" fmla="*/ 632462 h 2523383"/>
                <a:gd name="connsiteX941" fmla="*/ 1041793 w 1939743"/>
                <a:gd name="connsiteY941" fmla="*/ 625179 h 2523383"/>
                <a:gd name="connsiteX942" fmla="*/ 1039986 w 1939743"/>
                <a:gd name="connsiteY942" fmla="*/ 620336 h 2523383"/>
                <a:gd name="connsiteX943" fmla="*/ 1040229 w 1939743"/>
                <a:gd name="connsiteY943" fmla="*/ 618435 h 2523383"/>
                <a:gd name="connsiteX944" fmla="*/ 1041590 w 1939743"/>
                <a:gd name="connsiteY944" fmla="*/ 617355 h 2523383"/>
                <a:gd name="connsiteX945" fmla="*/ 1049343 w 1939743"/>
                <a:gd name="connsiteY945" fmla="*/ 618278 h 2523383"/>
                <a:gd name="connsiteX946" fmla="*/ 1050407 w 1939743"/>
                <a:gd name="connsiteY946" fmla="*/ 617543 h 2523383"/>
                <a:gd name="connsiteX947" fmla="*/ 1046527 w 1939743"/>
                <a:gd name="connsiteY947" fmla="*/ 613882 h 2523383"/>
                <a:gd name="connsiteX948" fmla="*/ 1034103 w 1939743"/>
                <a:gd name="connsiteY948" fmla="*/ 606606 h 2523383"/>
                <a:gd name="connsiteX949" fmla="*/ 1029440 w 1939743"/>
                <a:gd name="connsiteY949" fmla="*/ 600136 h 2523383"/>
                <a:gd name="connsiteX950" fmla="*/ 1028587 w 1939743"/>
                <a:gd name="connsiteY950" fmla="*/ 597601 h 2523383"/>
                <a:gd name="connsiteX951" fmla="*/ 1028235 w 1939743"/>
                <a:gd name="connsiteY951" fmla="*/ 595105 h 2523383"/>
                <a:gd name="connsiteX952" fmla="*/ 1028384 w 1939743"/>
                <a:gd name="connsiteY952" fmla="*/ 592649 h 2523383"/>
                <a:gd name="connsiteX953" fmla="*/ 1033055 w 1939743"/>
                <a:gd name="connsiteY953" fmla="*/ 587673 h 2523383"/>
                <a:gd name="connsiteX954" fmla="*/ 1047465 w 1939743"/>
                <a:gd name="connsiteY954" fmla="*/ 575828 h 2523383"/>
                <a:gd name="connsiteX955" fmla="*/ 1052410 w 1939743"/>
                <a:gd name="connsiteY955" fmla="*/ 573982 h 2523383"/>
                <a:gd name="connsiteX956" fmla="*/ 1057393 w 1939743"/>
                <a:gd name="connsiteY956" fmla="*/ 573865 h 2523383"/>
                <a:gd name="connsiteX957" fmla="*/ 1060859 w 1939743"/>
                <a:gd name="connsiteY957" fmla="*/ 570430 h 2523383"/>
                <a:gd name="connsiteX958" fmla="*/ 1063856 w 1939743"/>
                <a:gd name="connsiteY958" fmla="*/ 559055 h 2523383"/>
                <a:gd name="connsiteX959" fmla="*/ 1078783 w 1939743"/>
                <a:gd name="connsiteY959" fmla="*/ 554940 h 2523383"/>
                <a:gd name="connsiteX960" fmla="*/ 1090283 w 1939743"/>
                <a:gd name="connsiteY960" fmla="*/ 549784 h 2523383"/>
                <a:gd name="connsiteX961" fmla="*/ 1091245 w 1939743"/>
                <a:gd name="connsiteY961" fmla="*/ 548376 h 2523383"/>
                <a:gd name="connsiteX962" fmla="*/ 1082616 w 1939743"/>
                <a:gd name="connsiteY962" fmla="*/ 549330 h 2523383"/>
                <a:gd name="connsiteX963" fmla="*/ 1070419 w 1939743"/>
                <a:gd name="connsiteY963" fmla="*/ 548298 h 2523383"/>
                <a:gd name="connsiteX964" fmla="*/ 1065225 w 1939743"/>
                <a:gd name="connsiteY964" fmla="*/ 540443 h 2523383"/>
                <a:gd name="connsiteX965" fmla="*/ 1061704 w 1939743"/>
                <a:gd name="connsiteY965" fmla="*/ 539097 h 2523383"/>
                <a:gd name="connsiteX966" fmla="*/ 1057808 w 1939743"/>
                <a:gd name="connsiteY966" fmla="*/ 539160 h 2523383"/>
                <a:gd name="connsiteX967" fmla="*/ 1053278 w 1939743"/>
                <a:gd name="connsiteY967" fmla="*/ 541632 h 2523383"/>
                <a:gd name="connsiteX968" fmla="*/ 1045533 w 1939743"/>
                <a:gd name="connsiteY968" fmla="*/ 548924 h 2523383"/>
                <a:gd name="connsiteX969" fmla="*/ 1041809 w 1939743"/>
                <a:gd name="connsiteY969" fmla="*/ 550613 h 2523383"/>
                <a:gd name="connsiteX970" fmla="*/ 1033407 w 1939743"/>
                <a:gd name="connsiteY970" fmla="*/ 558108 h 2523383"/>
                <a:gd name="connsiteX971" fmla="*/ 1031067 w 1939743"/>
                <a:gd name="connsiteY971" fmla="*/ 557576 h 2523383"/>
                <a:gd name="connsiteX972" fmla="*/ 1029894 w 1939743"/>
                <a:gd name="connsiteY972" fmla="*/ 556684 h 2523383"/>
                <a:gd name="connsiteX973" fmla="*/ 1029542 w 1939743"/>
                <a:gd name="connsiteY973" fmla="*/ 555221 h 2523383"/>
                <a:gd name="connsiteX974" fmla="*/ 1031060 w 1939743"/>
                <a:gd name="connsiteY974" fmla="*/ 550246 h 2523383"/>
                <a:gd name="connsiteX975" fmla="*/ 1033266 w 1939743"/>
                <a:gd name="connsiteY975" fmla="*/ 546835 h 2523383"/>
                <a:gd name="connsiteX976" fmla="*/ 1032812 w 1939743"/>
                <a:gd name="connsiteY976" fmla="*/ 545661 h 2523383"/>
                <a:gd name="connsiteX977" fmla="*/ 1029518 w 1939743"/>
                <a:gd name="connsiteY977" fmla="*/ 544941 h 2523383"/>
                <a:gd name="connsiteX978" fmla="*/ 1025701 w 1939743"/>
                <a:gd name="connsiteY978" fmla="*/ 545082 h 2523383"/>
                <a:gd name="connsiteX979" fmla="*/ 1023049 w 1939743"/>
                <a:gd name="connsiteY979" fmla="*/ 546264 h 2523383"/>
                <a:gd name="connsiteX980" fmla="*/ 1013363 w 1939743"/>
                <a:gd name="connsiteY980" fmla="*/ 552859 h 2523383"/>
                <a:gd name="connsiteX981" fmla="*/ 1009021 w 1939743"/>
                <a:gd name="connsiteY981" fmla="*/ 557772 h 2523383"/>
                <a:gd name="connsiteX982" fmla="*/ 1007715 w 1939743"/>
                <a:gd name="connsiteY982" fmla="*/ 558210 h 2523383"/>
                <a:gd name="connsiteX983" fmla="*/ 1003028 w 1939743"/>
                <a:gd name="connsiteY983" fmla="*/ 550527 h 2523383"/>
                <a:gd name="connsiteX984" fmla="*/ 995549 w 1939743"/>
                <a:gd name="connsiteY984" fmla="*/ 546287 h 2523383"/>
                <a:gd name="connsiteX985" fmla="*/ 993883 w 1939743"/>
                <a:gd name="connsiteY985" fmla="*/ 542970 h 2523383"/>
                <a:gd name="connsiteX986" fmla="*/ 995416 w 1939743"/>
                <a:gd name="connsiteY986" fmla="*/ 529858 h 2523383"/>
                <a:gd name="connsiteX987" fmla="*/ 997599 w 1939743"/>
                <a:gd name="connsiteY987" fmla="*/ 527143 h 2523383"/>
                <a:gd name="connsiteX988" fmla="*/ 1003333 w 1939743"/>
                <a:gd name="connsiteY988" fmla="*/ 524921 h 2523383"/>
                <a:gd name="connsiteX989" fmla="*/ 1020514 w 1939743"/>
                <a:gd name="connsiteY989" fmla="*/ 512858 h 2523383"/>
                <a:gd name="connsiteX990" fmla="*/ 1021484 w 1939743"/>
                <a:gd name="connsiteY990" fmla="*/ 510518 h 2523383"/>
                <a:gd name="connsiteX991" fmla="*/ 1023103 w 1939743"/>
                <a:gd name="connsiteY991" fmla="*/ 504361 h 2523383"/>
                <a:gd name="connsiteX992" fmla="*/ 1019176 w 1939743"/>
                <a:gd name="connsiteY992" fmla="*/ 505676 h 2523383"/>
                <a:gd name="connsiteX993" fmla="*/ 1010562 w 1939743"/>
                <a:gd name="connsiteY993" fmla="*/ 511621 h 2523383"/>
                <a:gd name="connsiteX994" fmla="*/ 1003451 w 1939743"/>
                <a:gd name="connsiteY994" fmla="*/ 514571 h 2523383"/>
                <a:gd name="connsiteX995" fmla="*/ 997841 w 1939743"/>
                <a:gd name="connsiteY995" fmla="*/ 514555 h 2523383"/>
                <a:gd name="connsiteX996" fmla="*/ 993742 w 1939743"/>
                <a:gd name="connsiteY996" fmla="*/ 513710 h 2523383"/>
                <a:gd name="connsiteX997" fmla="*/ 991145 w 1939743"/>
                <a:gd name="connsiteY997" fmla="*/ 512044 h 2523383"/>
                <a:gd name="connsiteX998" fmla="*/ 988023 w 1939743"/>
                <a:gd name="connsiteY998" fmla="*/ 508257 h 2523383"/>
                <a:gd name="connsiteX999" fmla="*/ 977853 w 1939743"/>
                <a:gd name="connsiteY999" fmla="*/ 490592 h 2523383"/>
                <a:gd name="connsiteX1000" fmla="*/ 975083 w 1939743"/>
                <a:gd name="connsiteY1000" fmla="*/ 481955 h 2523383"/>
                <a:gd name="connsiteX1001" fmla="*/ 974692 w 1939743"/>
                <a:gd name="connsiteY1001" fmla="*/ 474280 h 2523383"/>
                <a:gd name="connsiteX1002" fmla="*/ 973980 w 1939743"/>
                <a:gd name="connsiteY1002" fmla="*/ 468405 h 2523383"/>
                <a:gd name="connsiteX1003" fmla="*/ 971038 w 1939743"/>
                <a:gd name="connsiteY1003" fmla="*/ 454182 h 2523383"/>
                <a:gd name="connsiteX1004" fmla="*/ 992803 w 1939743"/>
                <a:gd name="connsiteY1004" fmla="*/ 463038 h 2523383"/>
                <a:gd name="connsiteX1005" fmla="*/ 1001323 w 1939743"/>
                <a:gd name="connsiteY1005" fmla="*/ 464712 h 2523383"/>
                <a:gd name="connsiteX1006" fmla="*/ 1017744 w 1939743"/>
                <a:gd name="connsiteY1006" fmla="*/ 465291 h 2523383"/>
                <a:gd name="connsiteX1007" fmla="*/ 1018511 w 1939743"/>
                <a:gd name="connsiteY1007" fmla="*/ 464423 h 2523383"/>
                <a:gd name="connsiteX1008" fmla="*/ 1018753 w 1939743"/>
                <a:gd name="connsiteY1008" fmla="*/ 462123 h 2523383"/>
                <a:gd name="connsiteX1009" fmla="*/ 1018464 w 1939743"/>
                <a:gd name="connsiteY1009" fmla="*/ 458375 h 2523383"/>
                <a:gd name="connsiteX1010" fmla="*/ 1018589 w 1939743"/>
                <a:gd name="connsiteY1010" fmla="*/ 455480 h 2523383"/>
                <a:gd name="connsiteX1011" fmla="*/ 1019129 w 1939743"/>
                <a:gd name="connsiteY1011" fmla="*/ 453454 h 2523383"/>
                <a:gd name="connsiteX1012" fmla="*/ 1025231 w 1939743"/>
                <a:gd name="connsiteY1012" fmla="*/ 448291 h 2523383"/>
                <a:gd name="connsiteX1013" fmla="*/ 1026154 w 1939743"/>
                <a:gd name="connsiteY1013" fmla="*/ 446585 h 2523383"/>
                <a:gd name="connsiteX1014" fmla="*/ 1018965 w 1939743"/>
                <a:gd name="connsiteY1014" fmla="*/ 445732 h 2523383"/>
                <a:gd name="connsiteX1015" fmla="*/ 1005743 w 1939743"/>
                <a:gd name="connsiteY1015" fmla="*/ 454362 h 2523383"/>
                <a:gd name="connsiteX1016" fmla="*/ 1001072 w 1939743"/>
                <a:gd name="connsiteY1016" fmla="*/ 454283 h 2523383"/>
                <a:gd name="connsiteX1017" fmla="*/ 995776 w 1939743"/>
                <a:gd name="connsiteY1017" fmla="*/ 441930 h 2523383"/>
                <a:gd name="connsiteX1018" fmla="*/ 990120 w 1939743"/>
                <a:gd name="connsiteY1018" fmla="*/ 444105 h 2523383"/>
                <a:gd name="connsiteX1019" fmla="*/ 987444 w 1939743"/>
                <a:gd name="connsiteY1019" fmla="*/ 443127 h 2523383"/>
                <a:gd name="connsiteX1020" fmla="*/ 983282 w 1939743"/>
                <a:gd name="connsiteY1020" fmla="*/ 439998 h 2523383"/>
                <a:gd name="connsiteX1021" fmla="*/ 981240 w 1939743"/>
                <a:gd name="connsiteY1021" fmla="*/ 437260 h 2523383"/>
                <a:gd name="connsiteX1022" fmla="*/ 979918 w 1939743"/>
                <a:gd name="connsiteY1022" fmla="*/ 433864 h 2523383"/>
                <a:gd name="connsiteX1023" fmla="*/ 979355 w 1939743"/>
                <a:gd name="connsiteY1023" fmla="*/ 431009 h 2523383"/>
                <a:gd name="connsiteX1024" fmla="*/ 979542 w 1939743"/>
                <a:gd name="connsiteY1024" fmla="*/ 428677 h 2523383"/>
                <a:gd name="connsiteX1025" fmla="*/ 980661 w 1939743"/>
                <a:gd name="connsiteY1025" fmla="*/ 426072 h 2523383"/>
                <a:gd name="connsiteX1026" fmla="*/ 985543 w 1939743"/>
                <a:gd name="connsiteY1026" fmla="*/ 422442 h 2523383"/>
                <a:gd name="connsiteX1027" fmla="*/ 987749 w 1939743"/>
                <a:gd name="connsiteY1027" fmla="*/ 422098 h 2523383"/>
                <a:gd name="connsiteX1028" fmla="*/ 993554 w 1939743"/>
                <a:gd name="connsiteY1028" fmla="*/ 424429 h 2523383"/>
                <a:gd name="connsiteX1029" fmla="*/ 997912 w 1939743"/>
                <a:gd name="connsiteY1029" fmla="*/ 424257 h 2523383"/>
                <a:gd name="connsiteX1030" fmla="*/ 996472 w 1939743"/>
                <a:gd name="connsiteY1030" fmla="*/ 420369 h 2523383"/>
                <a:gd name="connsiteX1031" fmla="*/ 990182 w 1939743"/>
                <a:gd name="connsiteY1031" fmla="*/ 410511 h 2523383"/>
                <a:gd name="connsiteX1032" fmla="*/ 984675 w 1939743"/>
                <a:gd name="connsiteY1032" fmla="*/ 399504 h 2523383"/>
                <a:gd name="connsiteX1033" fmla="*/ 985089 w 1939743"/>
                <a:gd name="connsiteY1033" fmla="*/ 380923 h 2523383"/>
                <a:gd name="connsiteX1034" fmla="*/ 989611 w 1939743"/>
                <a:gd name="connsiteY1034" fmla="*/ 376949 h 2523383"/>
                <a:gd name="connsiteX1035" fmla="*/ 994297 w 1939743"/>
                <a:gd name="connsiteY1035" fmla="*/ 376292 h 2523383"/>
                <a:gd name="connsiteX1036" fmla="*/ 998866 w 1939743"/>
                <a:gd name="connsiteY1036" fmla="*/ 381033 h 2523383"/>
                <a:gd name="connsiteX1037" fmla="*/ 1005008 w 1939743"/>
                <a:gd name="connsiteY1037" fmla="*/ 381682 h 2523383"/>
                <a:gd name="connsiteX1038" fmla="*/ 1009404 w 1939743"/>
                <a:gd name="connsiteY1038" fmla="*/ 387010 h 2523383"/>
                <a:gd name="connsiteX1039" fmla="*/ 1012330 w 1939743"/>
                <a:gd name="connsiteY1039" fmla="*/ 397165 h 2523383"/>
                <a:gd name="connsiteX1040" fmla="*/ 1015804 w 1939743"/>
                <a:gd name="connsiteY1040" fmla="*/ 396977 h 2523383"/>
                <a:gd name="connsiteX1041" fmla="*/ 1021273 w 1939743"/>
                <a:gd name="connsiteY1041" fmla="*/ 398886 h 2523383"/>
                <a:gd name="connsiteX1042" fmla="*/ 1033516 w 1939743"/>
                <a:gd name="connsiteY1042" fmla="*/ 398737 h 2523383"/>
                <a:gd name="connsiteX1043" fmla="*/ 1031302 w 1939743"/>
                <a:gd name="connsiteY1043" fmla="*/ 395123 h 2523383"/>
                <a:gd name="connsiteX1044" fmla="*/ 1027492 w 1939743"/>
                <a:gd name="connsiteY1044" fmla="*/ 391962 h 2523383"/>
                <a:gd name="connsiteX1045" fmla="*/ 1018840 w 1939743"/>
                <a:gd name="connsiteY1045" fmla="*/ 387792 h 2523383"/>
                <a:gd name="connsiteX1046" fmla="*/ 1014615 w 1939743"/>
                <a:gd name="connsiteY1046" fmla="*/ 372771 h 2523383"/>
                <a:gd name="connsiteX1047" fmla="*/ 1005673 w 1939743"/>
                <a:gd name="connsiteY1047" fmla="*/ 364955 h 2523383"/>
                <a:gd name="connsiteX1048" fmla="*/ 998671 w 1939743"/>
                <a:gd name="connsiteY1048" fmla="*/ 360848 h 2523383"/>
                <a:gd name="connsiteX1049" fmla="*/ 998788 w 1939743"/>
                <a:gd name="connsiteY1049" fmla="*/ 357382 h 2523383"/>
                <a:gd name="connsiteX1050" fmla="*/ 1004045 w 1939743"/>
                <a:gd name="connsiteY1050" fmla="*/ 338223 h 2523383"/>
                <a:gd name="connsiteX1051" fmla="*/ 1010398 w 1939743"/>
                <a:gd name="connsiteY1051" fmla="*/ 331346 h 2523383"/>
                <a:gd name="connsiteX1052" fmla="*/ 1020522 w 1939743"/>
                <a:gd name="connsiteY1052" fmla="*/ 333951 h 2523383"/>
                <a:gd name="connsiteX1053" fmla="*/ 1027179 w 1939743"/>
                <a:gd name="connsiteY1053" fmla="*/ 330282 h 2523383"/>
                <a:gd name="connsiteX1054" fmla="*/ 1035746 w 1939743"/>
                <a:gd name="connsiteY1054" fmla="*/ 323413 h 2523383"/>
                <a:gd name="connsiteX1055" fmla="*/ 1044140 w 1939743"/>
                <a:gd name="connsiteY1055" fmla="*/ 326597 h 2523383"/>
                <a:gd name="connsiteX1056" fmla="*/ 1046308 w 1939743"/>
                <a:gd name="connsiteY1056" fmla="*/ 326300 h 2523383"/>
                <a:gd name="connsiteX1057" fmla="*/ 1047591 w 1939743"/>
                <a:gd name="connsiteY1057" fmla="*/ 324180 h 2523383"/>
                <a:gd name="connsiteX1058" fmla="*/ 1048709 w 1939743"/>
                <a:gd name="connsiteY1058" fmla="*/ 320119 h 2523383"/>
                <a:gd name="connsiteX1059" fmla="*/ 1048717 w 1939743"/>
                <a:gd name="connsiteY1059" fmla="*/ 316372 h 2523383"/>
                <a:gd name="connsiteX1060" fmla="*/ 1047606 w 1939743"/>
                <a:gd name="connsiteY1060" fmla="*/ 312930 h 2523383"/>
                <a:gd name="connsiteX1061" fmla="*/ 1044962 w 1939743"/>
                <a:gd name="connsiteY1061" fmla="*/ 308642 h 2523383"/>
                <a:gd name="connsiteX1062" fmla="*/ 1034252 w 1939743"/>
                <a:gd name="connsiteY1062" fmla="*/ 308048 h 2523383"/>
                <a:gd name="connsiteX1063" fmla="*/ 1029511 w 1939743"/>
                <a:gd name="connsiteY1063" fmla="*/ 306358 h 2523383"/>
                <a:gd name="connsiteX1064" fmla="*/ 1027664 w 1939743"/>
                <a:gd name="connsiteY1064" fmla="*/ 304066 h 2523383"/>
                <a:gd name="connsiteX1065" fmla="*/ 1027132 w 1939743"/>
                <a:gd name="connsiteY1065" fmla="*/ 300600 h 2523383"/>
                <a:gd name="connsiteX1066" fmla="*/ 1026851 w 1939743"/>
                <a:gd name="connsiteY1066" fmla="*/ 297017 h 2523383"/>
                <a:gd name="connsiteX1067" fmla="*/ 1026819 w 1939743"/>
                <a:gd name="connsiteY1067" fmla="*/ 293324 h 2523383"/>
                <a:gd name="connsiteX1068" fmla="*/ 1027101 w 1939743"/>
                <a:gd name="connsiteY1068" fmla="*/ 291047 h 2523383"/>
                <a:gd name="connsiteX1069" fmla="*/ 1027993 w 1939743"/>
                <a:gd name="connsiteY1069" fmla="*/ 289804 h 2523383"/>
                <a:gd name="connsiteX1070" fmla="*/ 1030622 w 1939743"/>
                <a:gd name="connsiteY1070" fmla="*/ 288341 h 2523383"/>
                <a:gd name="connsiteX1071" fmla="*/ 1040604 w 1939743"/>
                <a:gd name="connsiteY1071" fmla="*/ 288153 h 2523383"/>
                <a:gd name="connsiteX1072" fmla="*/ 1046581 w 1939743"/>
                <a:gd name="connsiteY1072" fmla="*/ 286134 h 2523383"/>
                <a:gd name="connsiteX1073" fmla="*/ 1053130 w 1939743"/>
                <a:gd name="connsiteY1073" fmla="*/ 288779 h 2523383"/>
                <a:gd name="connsiteX1074" fmla="*/ 1066789 w 1939743"/>
                <a:gd name="connsiteY1074" fmla="*/ 298667 h 2523383"/>
                <a:gd name="connsiteX1075" fmla="*/ 1071194 w 1939743"/>
                <a:gd name="connsiteY1075" fmla="*/ 303682 h 2523383"/>
                <a:gd name="connsiteX1076" fmla="*/ 1075896 w 1939743"/>
                <a:gd name="connsiteY1076" fmla="*/ 312030 h 2523383"/>
                <a:gd name="connsiteX1077" fmla="*/ 1078407 w 1939743"/>
                <a:gd name="connsiteY1077" fmla="*/ 319509 h 2523383"/>
                <a:gd name="connsiteX1078" fmla="*/ 926773 w 1939743"/>
                <a:gd name="connsiteY1078" fmla="*/ 473811 h 2523383"/>
                <a:gd name="connsiteX1079" fmla="*/ 927266 w 1939743"/>
                <a:gd name="connsiteY1079" fmla="*/ 490138 h 2523383"/>
                <a:gd name="connsiteX1080" fmla="*/ 926805 w 1939743"/>
                <a:gd name="connsiteY1080" fmla="*/ 498275 h 2523383"/>
                <a:gd name="connsiteX1081" fmla="*/ 925686 w 1939743"/>
                <a:gd name="connsiteY1081" fmla="*/ 504244 h 2523383"/>
                <a:gd name="connsiteX1082" fmla="*/ 924708 w 1939743"/>
                <a:gd name="connsiteY1082" fmla="*/ 505644 h 2523383"/>
                <a:gd name="connsiteX1083" fmla="*/ 923394 w 1939743"/>
                <a:gd name="connsiteY1083" fmla="*/ 505840 h 2523383"/>
                <a:gd name="connsiteX1084" fmla="*/ 917393 w 1939743"/>
                <a:gd name="connsiteY1084" fmla="*/ 501177 h 2523383"/>
                <a:gd name="connsiteX1085" fmla="*/ 915562 w 1939743"/>
                <a:gd name="connsiteY1085" fmla="*/ 498423 h 2523383"/>
                <a:gd name="connsiteX1086" fmla="*/ 915468 w 1939743"/>
                <a:gd name="connsiteY1086" fmla="*/ 496100 h 2523383"/>
                <a:gd name="connsiteX1087" fmla="*/ 914882 w 1939743"/>
                <a:gd name="connsiteY1087" fmla="*/ 491539 h 2523383"/>
                <a:gd name="connsiteX1088" fmla="*/ 910868 w 1939743"/>
                <a:gd name="connsiteY1088" fmla="*/ 485601 h 2523383"/>
                <a:gd name="connsiteX1089" fmla="*/ 903366 w 1939743"/>
                <a:gd name="connsiteY1089" fmla="*/ 486563 h 2523383"/>
                <a:gd name="connsiteX1090" fmla="*/ 900244 w 1939743"/>
                <a:gd name="connsiteY1090" fmla="*/ 485992 h 2523383"/>
                <a:gd name="connsiteX1091" fmla="*/ 898992 w 1939743"/>
                <a:gd name="connsiteY1091" fmla="*/ 484216 h 2523383"/>
                <a:gd name="connsiteX1092" fmla="*/ 898210 w 1939743"/>
                <a:gd name="connsiteY1092" fmla="*/ 481658 h 2523383"/>
                <a:gd name="connsiteX1093" fmla="*/ 897475 w 1939743"/>
                <a:gd name="connsiteY1093" fmla="*/ 471252 h 2523383"/>
                <a:gd name="connsiteX1094" fmla="*/ 897600 w 1939743"/>
                <a:gd name="connsiteY1094" fmla="*/ 467560 h 2523383"/>
                <a:gd name="connsiteX1095" fmla="*/ 898523 w 1939743"/>
                <a:gd name="connsiteY1095" fmla="*/ 461113 h 2523383"/>
                <a:gd name="connsiteX1096" fmla="*/ 899078 w 1939743"/>
                <a:gd name="connsiteY1096" fmla="*/ 459549 h 2523383"/>
                <a:gd name="connsiteX1097" fmla="*/ 904578 w 1939743"/>
                <a:gd name="connsiteY1097" fmla="*/ 453564 h 2523383"/>
                <a:gd name="connsiteX1098" fmla="*/ 906151 w 1939743"/>
                <a:gd name="connsiteY1098" fmla="*/ 453055 h 2523383"/>
                <a:gd name="connsiteX1099" fmla="*/ 912879 w 1939743"/>
                <a:gd name="connsiteY1099" fmla="*/ 455316 h 2523383"/>
                <a:gd name="connsiteX1100" fmla="*/ 918840 w 1939743"/>
                <a:gd name="connsiteY1100" fmla="*/ 455606 h 2523383"/>
                <a:gd name="connsiteX1101" fmla="*/ 921837 w 1939743"/>
                <a:gd name="connsiteY1101" fmla="*/ 457280 h 2523383"/>
                <a:gd name="connsiteX1102" fmla="*/ 924512 w 1939743"/>
                <a:gd name="connsiteY1102" fmla="*/ 461027 h 2523383"/>
                <a:gd name="connsiteX1103" fmla="*/ 926085 w 1939743"/>
                <a:gd name="connsiteY1103" fmla="*/ 466676 h 2523383"/>
                <a:gd name="connsiteX1104" fmla="*/ 926773 w 1939743"/>
                <a:gd name="connsiteY1104" fmla="*/ 473811 h 2523383"/>
                <a:gd name="connsiteX1105" fmla="*/ 825022 w 1939743"/>
                <a:gd name="connsiteY1105" fmla="*/ 555135 h 2523383"/>
                <a:gd name="connsiteX1106" fmla="*/ 830170 w 1939743"/>
                <a:gd name="connsiteY1106" fmla="*/ 557537 h 2523383"/>
                <a:gd name="connsiteX1107" fmla="*/ 836256 w 1939743"/>
                <a:gd name="connsiteY1107" fmla="*/ 565102 h 2523383"/>
                <a:gd name="connsiteX1108" fmla="*/ 842014 w 1939743"/>
                <a:gd name="connsiteY1108" fmla="*/ 580992 h 2523383"/>
                <a:gd name="connsiteX1109" fmla="*/ 842304 w 1939743"/>
                <a:gd name="connsiteY1109" fmla="*/ 583010 h 2523383"/>
                <a:gd name="connsiteX1110" fmla="*/ 842335 w 1939743"/>
                <a:gd name="connsiteY1110" fmla="*/ 585631 h 2523383"/>
                <a:gd name="connsiteX1111" fmla="*/ 842100 w 1939743"/>
                <a:gd name="connsiteY1111" fmla="*/ 588839 h 2523383"/>
                <a:gd name="connsiteX1112" fmla="*/ 841341 w 1939743"/>
                <a:gd name="connsiteY1112" fmla="*/ 593001 h 2523383"/>
                <a:gd name="connsiteX1113" fmla="*/ 840293 w 1939743"/>
                <a:gd name="connsiteY1113" fmla="*/ 595489 h 2523383"/>
                <a:gd name="connsiteX1114" fmla="*/ 843250 w 1939743"/>
                <a:gd name="connsiteY1114" fmla="*/ 598508 h 2523383"/>
                <a:gd name="connsiteX1115" fmla="*/ 843579 w 1939743"/>
                <a:gd name="connsiteY1115" fmla="*/ 599979 h 2523383"/>
                <a:gd name="connsiteX1116" fmla="*/ 843313 w 1939743"/>
                <a:gd name="connsiteY1116" fmla="*/ 603312 h 2523383"/>
                <a:gd name="connsiteX1117" fmla="*/ 843673 w 1939743"/>
                <a:gd name="connsiteY1117" fmla="*/ 605769 h 2523383"/>
                <a:gd name="connsiteX1118" fmla="*/ 845464 w 1939743"/>
                <a:gd name="connsiteY1118" fmla="*/ 603343 h 2523383"/>
                <a:gd name="connsiteX1119" fmla="*/ 846998 w 1939743"/>
                <a:gd name="connsiteY1119" fmla="*/ 599627 h 2523383"/>
                <a:gd name="connsiteX1120" fmla="*/ 847381 w 1939743"/>
                <a:gd name="connsiteY1120" fmla="*/ 597233 h 2523383"/>
                <a:gd name="connsiteX1121" fmla="*/ 847694 w 1939743"/>
                <a:gd name="connsiteY1121" fmla="*/ 590771 h 2523383"/>
                <a:gd name="connsiteX1122" fmla="*/ 852185 w 1939743"/>
                <a:gd name="connsiteY1122" fmla="*/ 587540 h 2523383"/>
                <a:gd name="connsiteX1123" fmla="*/ 856902 w 1939743"/>
                <a:gd name="connsiteY1123" fmla="*/ 582815 h 2523383"/>
                <a:gd name="connsiteX1124" fmla="*/ 859124 w 1939743"/>
                <a:gd name="connsiteY1124" fmla="*/ 581743 h 2523383"/>
                <a:gd name="connsiteX1125" fmla="*/ 862832 w 1939743"/>
                <a:gd name="connsiteY1125" fmla="*/ 582846 h 2523383"/>
                <a:gd name="connsiteX1126" fmla="*/ 871720 w 1939743"/>
                <a:gd name="connsiteY1126" fmla="*/ 594010 h 2523383"/>
                <a:gd name="connsiteX1127" fmla="*/ 875107 w 1939743"/>
                <a:gd name="connsiteY1127" fmla="*/ 595074 h 2523383"/>
                <a:gd name="connsiteX1128" fmla="*/ 876344 w 1939743"/>
                <a:gd name="connsiteY1128" fmla="*/ 596380 h 2523383"/>
                <a:gd name="connsiteX1129" fmla="*/ 877470 w 1939743"/>
                <a:gd name="connsiteY1129" fmla="*/ 598954 h 2523383"/>
                <a:gd name="connsiteX1130" fmla="*/ 877548 w 1939743"/>
                <a:gd name="connsiteY1130" fmla="*/ 601732 h 2523383"/>
                <a:gd name="connsiteX1131" fmla="*/ 875741 w 1939743"/>
                <a:gd name="connsiteY1131" fmla="*/ 608155 h 2523383"/>
                <a:gd name="connsiteX1132" fmla="*/ 875053 w 1939743"/>
                <a:gd name="connsiteY1132" fmla="*/ 612051 h 2523383"/>
                <a:gd name="connsiteX1133" fmla="*/ 875475 w 1939743"/>
                <a:gd name="connsiteY1133" fmla="*/ 614578 h 2523383"/>
                <a:gd name="connsiteX1134" fmla="*/ 880114 w 1939743"/>
                <a:gd name="connsiteY1134" fmla="*/ 616698 h 2523383"/>
                <a:gd name="connsiteX1135" fmla="*/ 890684 w 1939743"/>
                <a:gd name="connsiteY1135" fmla="*/ 612465 h 2523383"/>
                <a:gd name="connsiteX1136" fmla="*/ 899923 w 1939743"/>
                <a:gd name="connsiteY1136" fmla="*/ 622808 h 2523383"/>
                <a:gd name="connsiteX1137" fmla="*/ 905040 w 1939743"/>
                <a:gd name="connsiteY1137" fmla="*/ 634989 h 2523383"/>
                <a:gd name="connsiteX1138" fmla="*/ 908826 w 1939743"/>
                <a:gd name="connsiteY1138" fmla="*/ 639057 h 2523383"/>
                <a:gd name="connsiteX1139" fmla="*/ 909429 w 1939743"/>
                <a:gd name="connsiteY1139" fmla="*/ 641248 h 2523383"/>
                <a:gd name="connsiteX1140" fmla="*/ 908349 w 1939743"/>
                <a:gd name="connsiteY1140" fmla="*/ 643305 h 2523383"/>
                <a:gd name="connsiteX1141" fmla="*/ 907270 w 1939743"/>
                <a:gd name="connsiteY1141" fmla="*/ 648946 h 2523383"/>
                <a:gd name="connsiteX1142" fmla="*/ 904234 w 1939743"/>
                <a:gd name="connsiteY1142" fmla="*/ 653132 h 2523383"/>
                <a:gd name="connsiteX1143" fmla="*/ 903585 w 1939743"/>
                <a:gd name="connsiteY1143" fmla="*/ 655017 h 2523383"/>
                <a:gd name="connsiteX1144" fmla="*/ 905204 w 1939743"/>
                <a:gd name="connsiteY1144" fmla="*/ 659962 h 2523383"/>
                <a:gd name="connsiteX1145" fmla="*/ 905329 w 1939743"/>
                <a:gd name="connsiteY1145" fmla="*/ 663060 h 2523383"/>
                <a:gd name="connsiteX1146" fmla="*/ 905118 w 1939743"/>
                <a:gd name="connsiteY1146" fmla="*/ 667347 h 2523383"/>
                <a:gd name="connsiteX1147" fmla="*/ 905705 w 1939743"/>
                <a:gd name="connsiteY1147" fmla="*/ 669749 h 2523383"/>
                <a:gd name="connsiteX1148" fmla="*/ 909851 w 1939743"/>
                <a:gd name="connsiteY1148" fmla="*/ 672307 h 2523383"/>
                <a:gd name="connsiteX1149" fmla="*/ 919310 w 1939743"/>
                <a:gd name="connsiteY1149" fmla="*/ 689672 h 2523383"/>
                <a:gd name="connsiteX1150" fmla="*/ 921031 w 1939743"/>
                <a:gd name="connsiteY1150" fmla="*/ 694475 h 2523383"/>
                <a:gd name="connsiteX1151" fmla="*/ 922103 w 1939743"/>
                <a:gd name="connsiteY1151" fmla="*/ 700453 h 2523383"/>
                <a:gd name="connsiteX1152" fmla="*/ 922212 w 1939743"/>
                <a:gd name="connsiteY1152" fmla="*/ 702463 h 2523383"/>
                <a:gd name="connsiteX1153" fmla="*/ 920859 w 1939743"/>
                <a:gd name="connsiteY1153" fmla="*/ 705757 h 2523383"/>
                <a:gd name="connsiteX1154" fmla="*/ 919388 w 1939743"/>
                <a:gd name="connsiteY1154" fmla="*/ 715035 h 2523383"/>
                <a:gd name="connsiteX1155" fmla="*/ 918551 w 1939743"/>
                <a:gd name="connsiteY1155" fmla="*/ 717148 h 2523383"/>
                <a:gd name="connsiteX1156" fmla="*/ 914710 w 1939743"/>
                <a:gd name="connsiteY1156" fmla="*/ 718947 h 2523383"/>
                <a:gd name="connsiteX1157" fmla="*/ 907731 w 1939743"/>
                <a:gd name="connsiteY1157" fmla="*/ 720574 h 2523383"/>
                <a:gd name="connsiteX1158" fmla="*/ 901214 w 1939743"/>
                <a:gd name="connsiteY1158" fmla="*/ 723719 h 2523383"/>
                <a:gd name="connsiteX1159" fmla="*/ 894212 w 1939743"/>
                <a:gd name="connsiteY1159" fmla="*/ 719675 h 2523383"/>
                <a:gd name="connsiteX1160" fmla="*/ 887375 w 1939743"/>
                <a:gd name="connsiteY1160" fmla="*/ 713502 h 2523383"/>
                <a:gd name="connsiteX1161" fmla="*/ 885301 w 1939743"/>
                <a:gd name="connsiteY1161" fmla="*/ 709434 h 2523383"/>
                <a:gd name="connsiteX1162" fmla="*/ 883596 w 1939743"/>
                <a:gd name="connsiteY1162" fmla="*/ 704489 h 2523383"/>
                <a:gd name="connsiteX1163" fmla="*/ 883150 w 1939743"/>
                <a:gd name="connsiteY1163" fmla="*/ 702549 h 2523383"/>
                <a:gd name="connsiteX1164" fmla="*/ 882461 w 1939743"/>
                <a:gd name="connsiteY1164" fmla="*/ 694546 h 2523383"/>
                <a:gd name="connsiteX1165" fmla="*/ 882094 w 1939743"/>
                <a:gd name="connsiteY1165" fmla="*/ 692833 h 2523383"/>
                <a:gd name="connsiteX1166" fmla="*/ 879207 w 1939743"/>
                <a:gd name="connsiteY1166" fmla="*/ 688306 h 2523383"/>
                <a:gd name="connsiteX1167" fmla="*/ 876649 w 1939743"/>
                <a:gd name="connsiteY1167" fmla="*/ 681500 h 2523383"/>
                <a:gd name="connsiteX1168" fmla="*/ 871735 w 1939743"/>
                <a:gd name="connsiteY1168" fmla="*/ 680905 h 2523383"/>
                <a:gd name="connsiteX1169" fmla="*/ 860063 w 1939743"/>
                <a:gd name="connsiteY1169" fmla="*/ 673942 h 2523383"/>
                <a:gd name="connsiteX1170" fmla="*/ 855064 w 1939743"/>
                <a:gd name="connsiteY1170" fmla="*/ 672276 h 2523383"/>
                <a:gd name="connsiteX1171" fmla="*/ 850072 w 1939743"/>
                <a:gd name="connsiteY1171" fmla="*/ 672769 h 2523383"/>
                <a:gd name="connsiteX1172" fmla="*/ 842992 w 1939743"/>
                <a:gd name="connsiteY1172" fmla="*/ 675577 h 2523383"/>
                <a:gd name="connsiteX1173" fmla="*/ 841662 w 1939743"/>
                <a:gd name="connsiteY1173" fmla="*/ 674826 h 2523383"/>
                <a:gd name="connsiteX1174" fmla="*/ 840457 w 1939743"/>
                <a:gd name="connsiteY1174" fmla="*/ 672737 h 2523383"/>
                <a:gd name="connsiteX1175" fmla="*/ 839370 w 1939743"/>
                <a:gd name="connsiteY1175" fmla="*/ 669311 h 2523383"/>
                <a:gd name="connsiteX1176" fmla="*/ 839104 w 1939743"/>
                <a:gd name="connsiteY1176" fmla="*/ 666791 h 2523383"/>
                <a:gd name="connsiteX1177" fmla="*/ 840262 w 1939743"/>
                <a:gd name="connsiteY1177" fmla="*/ 662348 h 2523383"/>
                <a:gd name="connsiteX1178" fmla="*/ 819498 w 1939743"/>
                <a:gd name="connsiteY1178" fmla="*/ 667941 h 2523383"/>
                <a:gd name="connsiteX1179" fmla="*/ 813584 w 1939743"/>
                <a:gd name="connsiteY1179" fmla="*/ 674380 h 2523383"/>
                <a:gd name="connsiteX1180" fmla="*/ 805291 w 1939743"/>
                <a:gd name="connsiteY1180" fmla="*/ 673363 h 2523383"/>
                <a:gd name="connsiteX1181" fmla="*/ 801152 w 1939743"/>
                <a:gd name="connsiteY1181" fmla="*/ 670641 h 2523383"/>
                <a:gd name="connsiteX1182" fmla="*/ 795645 w 1939743"/>
                <a:gd name="connsiteY1182" fmla="*/ 664460 h 2523383"/>
                <a:gd name="connsiteX1183" fmla="*/ 793102 w 1939743"/>
                <a:gd name="connsiteY1183" fmla="*/ 659054 h 2523383"/>
                <a:gd name="connsiteX1184" fmla="*/ 790771 w 1939743"/>
                <a:gd name="connsiteY1184" fmla="*/ 651739 h 2523383"/>
                <a:gd name="connsiteX1185" fmla="*/ 790552 w 1939743"/>
                <a:gd name="connsiteY1185" fmla="*/ 646185 h 2523383"/>
                <a:gd name="connsiteX1186" fmla="*/ 792437 w 1939743"/>
                <a:gd name="connsiteY1186" fmla="*/ 642421 h 2523383"/>
                <a:gd name="connsiteX1187" fmla="*/ 794401 w 1939743"/>
                <a:gd name="connsiteY1187" fmla="*/ 640176 h 2523383"/>
                <a:gd name="connsiteX1188" fmla="*/ 796443 w 1939743"/>
                <a:gd name="connsiteY1188" fmla="*/ 639456 h 2523383"/>
                <a:gd name="connsiteX1189" fmla="*/ 807709 w 1939743"/>
                <a:gd name="connsiteY1189" fmla="*/ 643845 h 2523383"/>
                <a:gd name="connsiteX1190" fmla="*/ 817582 w 1939743"/>
                <a:gd name="connsiteY1190" fmla="*/ 646075 h 2523383"/>
                <a:gd name="connsiteX1191" fmla="*/ 821838 w 1939743"/>
                <a:gd name="connsiteY1191" fmla="*/ 643837 h 2523383"/>
                <a:gd name="connsiteX1192" fmla="*/ 823770 w 1939743"/>
                <a:gd name="connsiteY1192" fmla="*/ 637845 h 2523383"/>
                <a:gd name="connsiteX1193" fmla="*/ 821462 w 1939743"/>
                <a:gd name="connsiteY1193" fmla="*/ 634614 h 2523383"/>
                <a:gd name="connsiteX1194" fmla="*/ 811957 w 1939743"/>
                <a:gd name="connsiteY1194" fmla="*/ 633291 h 2523383"/>
                <a:gd name="connsiteX1195" fmla="*/ 813983 w 1939743"/>
                <a:gd name="connsiteY1195" fmla="*/ 630115 h 2523383"/>
                <a:gd name="connsiteX1196" fmla="*/ 822018 w 1939743"/>
                <a:gd name="connsiteY1196" fmla="*/ 626837 h 2523383"/>
                <a:gd name="connsiteX1197" fmla="*/ 826211 w 1939743"/>
                <a:gd name="connsiteY1197" fmla="*/ 621940 h 2523383"/>
                <a:gd name="connsiteX1198" fmla="*/ 825405 w 1939743"/>
                <a:gd name="connsiteY1198" fmla="*/ 620219 h 2523383"/>
                <a:gd name="connsiteX1199" fmla="*/ 822988 w 1939743"/>
                <a:gd name="connsiteY1199" fmla="*/ 618247 h 2523383"/>
                <a:gd name="connsiteX1200" fmla="*/ 812223 w 1939743"/>
                <a:gd name="connsiteY1200" fmla="*/ 618826 h 2523383"/>
                <a:gd name="connsiteX1201" fmla="*/ 808350 w 1939743"/>
                <a:gd name="connsiteY1201" fmla="*/ 616878 h 2523383"/>
                <a:gd name="connsiteX1202" fmla="*/ 808139 w 1939743"/>
                <a:gd name="connsiteY1202" fmla="*/ 615258 h 2523383"/>
                <a:gd name="connsiteX1203" fmla="*/ 809007 w 1939743"/>
                <a:gd name="connsiteY1203" fmla="*/ 613185 h 2523383"/>
                <a:gd name="connsiteX1204" fmla="*/ 815141 w 1939743"/>
                <a:gd name="connsiteY1204" fmla="*/ 603109 h 2523383"/>
                <a:gd name="connsiteX1205" fmla="*/ 814890 w 1939743"/>
                <a:gd name="connsiteY1205" fmla="*/ 601270 h 2523383"/>
                <a:gd name="connsiteX1206" fmla="*/ 812254 w 1939743"/>
                <a:gd name="connsiteY1206" fmla="*/ 597945 h 2523383"/>
                <a:gd name="connsiteX1207" fmla="*/ 809938 w 1939743"/>
                <a:gd name="connsiteY1207" fmla="*/ 593611 h 2523383"/>
                <a:gd name="connsiteX1208" fmla="*/ 809078 w 1939743"/>
                <a:gd name="connsiteY1208" fmla="*/ 593118 h 2523383"/>
                <a:gd name="connsiteX1209" fmla="*/ 803742 w 1939743"/>
                <a:gd name="connsiteY1209" fmla="*/ 596991 h 2523383"/>
                <a:gd name="connsiteX1210" fmla="*/ 796247 w 1939743"/>
                <a:gd name="connsiteY1210" fmla="*/ 611824 h 2523383"/>
                <a:gd name="connsiteX1211" fmla="*/ 794456 w 1939743"/>
                <a:gd name="connsiteY1211" fmla="*/ 613960 h 2523383"/>
                <a:gd name="connsiteX1212" fmla="*/ 792742 w 1939743"/>
                <a:gd name="connsiteY1212" fmla="*/ 613835 h 2523383"/>
                <a:gd name="connsiteX1213" fmla="*/ 791107 w 1939743"/>
                <a:gd name="connsiteY1213" fmla="*/ 611464 h 2523383"/>
                <a:gd name="connsiteX1214" fmla="*/ 791123 w 1939743"/>
                <a:gd name="connsiteY1214" fmla="*/ 608366 h 2523383"/>
                <a:gd name="connsiteX1215" fmla="*/ 792789 w 1939743"/>
                <a:gd name="connsiteY1215" fmla="*/ 604533 h 2523383"/>
                <a:gd name="connsiteX1216" fmla="*/ 796263 w 1939743"/>
                <a:gd name="connsiteY1216" fmla="*/ 592977 h 2523383"/>
                <a:gd name="connsiteX1217" fmla="*/ 796012 w 1939743"/>
                <a:gd name="connsiteY1217" fmla="*/ 588831 h 2523383"/>
                <a:gd name="connsiteX1218" fmla="*/ 792617 w 1939743"/>
                <a:gd name="connsiteY1218" fmla="*/ 586061 h 2523383"/>
                <a:gd name="connsiteX1219" fmla="*/ 783667 w 1939743"/>
                <a:gd name="connsiteY1219" fmla="*/ 588135 h 2523383"/>
                <a:gd name="connsiteX1220" fmla="*/ 778684 w 1939743"/>
                <a:gd name="connsiteY1220" fmla="*/ 588213 h 2523383"/>
                <a:gd name="connsiteX1221" fmla="*/ 777909 w 1939743"/>
                <a:gd name="connsiteY1221" fmla="*/ 584927 h 2523383"/>
                <a:gd name="connsiteX1222" fmla="*/ 777706 w 1939743"/>
                <a:gd name="connsiteY1222" fmla="*/ 578754 h 2523383"/>
                <a:gd name="connsiteX1223" fmla="*/ 777909 w 1939743"/>
                <a:gd name="connsiteY1223" fmla="*/ 572926 h 2523383"/>
                <a:gd name="connsiteX1224" fmla="*/ 779145 w 1939743"/>
                <a:gd name="connsiteY1224" fmla="*/ 563757 h 2523383"/>
                <a:gd name="connsiteX1225" fmla="*/ 780874 w 1939743"/>
                <a:gd name="connsiteY1225" fmla="*/ 556708 h 2523383"/>
                <a:gd name="connsiteX1226" fmla="*/ 781930 w 1939743"/>
                <a:gd name="connsiteY1226" fmla="*/ 554181 h 2523383"/>
                <a:gd name="connsiteX1227" fmla="*/ 793798 w 1939743"/>
                <a:gd name="connsiteY1227" fmla="*/ 555675 h 2523383"/>
                <a:gd name="connsiteX1228" fmla="*/ 813185 w 1939743"/>
                <a:gd name="connsiteY1228" fmla="*/ 551271 h 2523383"/>
                <a:gd name="connsiteX1229" fmla="*/ 818857 w 1939743"/>
                <a:gd name="connsiteY1229" fmla="*/ 550801 h 2523383"/>
                <a:gd name="connsiteX1230" fmla="*/ 825022 w 1939743"/>
                <a:gd name="connsiteY1230" fmla="*/ 555135 h 2523383"/>
                <a:gd name="connsiteX1231" fmla="*/ 983579 w 1939743"/>
                <a:gd name="connsiteY1231" fmla="*/ 644792 h 2523383"/>
                <a:gd name="connsiteX1232" fmla="*/ 988766 w 1939743"/>
                <a:gd name="connsiteY1232" fmla="*/ 647679 h 2523383"/>
                <a:gd name="connsiteX1233" fmla="*/ 997708 w 1939743"/>
                <a:gd name="connsiteY1233" fmla="*/ 646411 h 2523383"/>
                <a:gd name="connsiteX1234" fmla="*/ 1000963 w 1939743"/>
                <a:gd name="connsiteY1234" fmla="*/ 648516 h 2523383"/>
                <a:gd name="connsiteX1235" fmla="*/ 1009342 w 1939743"/>
                <a:gd name="connsiteY1235" fmla="*/ 655901 h 2523383"/>
                <a:gd name="connsiteX1236" fmla="*/ 1011884 w 1939743"/>
                <a:gd name="connsiteY1236" fmla="*/ 660243 h 2523383"/>
                <a:gd name="connsiteX1237" fmla="*/ 1012495 w 1939743"/>
                <a:gd name="connsiteY1237" fmla="*/ 663513 h 2523383"/>
                <a:gd name="connsiteX1238" fmla="*/ 1012502 w 1939743"/>
                <a:gd name="connsiteY1238" fmla="*/ 665172 h 2523383"/>
                <a:gd name="connsiteX1239" fmla="*/ 1009725 w 1939743"/>
                <a:gd name="connsiteY1239" fmla="*/ 668716 h 2523383"/>
                <a:gd name="connsiteX1240" fmla="*/ 1004147 w 1939743"/>
                <a:gd name="connsiteY1240" fmla="*/ 674106 h 2523383"/>
                <a:gd name="connsiteX1241" fmla="*/ 1002801 w 1939743"/>
                <a:gd name="connsiteY1241" fmla="*/ 678167 h 2523383"/>
                <a:gd name="connsiteX1242" fmla="*/ 1007777 w 1939743"/>
                <a:gd name="connsiteY1242" fmla="*/ 683213 h 2523383"/>
                <a:gd name="connsiteX1243" fmla="*/ 1010304 w 1939743"/>
                <a:gd name="connsiteY1243" fmla="*/ 687680 h 2523383"/>
                <a:gd name="connsiteX1244" fmla="*/ 1011439 w 1939743"/>
                <a:gd name="connsiteY1244" fmla="*/ 690861 h 2523383"/>
                <a:gd name="connsiteX1245" fmla="*/ 1011478 w 1939743"/>
                <a:gd name="connsiteY1245" fmla="*/ 694131 h 2523383"/>
                <a:gd name="connsiteX1246" fmla="*/ 1008121 w 1939743"/>
                <a:gd name="connsiteY1246" fmla="*/ 702925 h 2523383"/>
                <a:gd name="connsiteX1247" fmla="*/ 1005665 w 1939743"/>
                <a:gd name="connsiteY1247" fmla="*/ 705499 h 2523383"/>
                <a:gd name="connsiteX1248" fmla="*/ 1001902 w 1939743"/>
                <a:gd name="connsiteY1248" fmla="*/ 705217 h 2523383"/>
                <a:gd name="connsiteX1249" fmla="*/ 1000118 w 1939743"/>
                <a:gd name="connsiteY1249" fmla="*/ 706015 h 2523383"/>
                <a:gd name="connsiteX1250" fmla="*/ 995307 w 1939743"/>
                <a:gd name="connsiteY1250" fmla="*/ 710091 h 2523383"/>
                <a:gd name="connsiteX1251" fmla="*/ 987820 w 1939743"/>
                <a:gd name="connsiteY1251" fmla="*/ 713971 h 2523383"/>
                <a:gd name="connsiteX1252" fmla="*/ 977602 w 1939743"/>
                <a:gd name="connsiteY1252" fmla="*/ 715567 h 2523383"/>
                <a:gd name="connsiteX1253" fmla="*/ 974833 w 1939743"/>
                <a:gd name="connsiteY1253" fmla="*/ 717954 h 2523383"/>
                <a:gd name="connsiteX1254" fmla="*/ 969763 w 1939743"/>
                <a:gd name="connsiteY1254" fmla="*/ 721850 h 2523383"/>
                <a:gd name="connsiteX1255" fmla="*/ 966344 w 1939743"/>
                <a:gd name="connsiteY1255" fmla="*/ 722460 h 2523383"/>
                <a:gd name="connsiteX1256" fmla="*/ 965225 w 1939743"/>
                <a:gd name="connsiteY1256" fmla="*/ 720230 h 2523383"/>
                <a:gd name="connsiteX1257" fmla="*/ 964717 w 1939743"/>
                <a:gd name="connsiteY1257" fmla="*/ 716936 h 2523383"/>
                <a:gd name="connsiteX1258" fmla="*/ 964983 w 1939743"/>
                <a:gd name="connsiteY1258" fmla="*/ 714652 h 2523383"/>
                <a:gd name="connsiteX1259" fmla="*/ 965703 w 1939743"/>
                <a:gd name="connsiteY1259" fmla="*/ 711812 h 2523383"/>
                <a:gd name="connsiteX1260" fmla="*/ 964076 w 1939743"/>
                <a:gd name="connsiteY1260" fmla="*/ 709144 h 2523383"/>
                <a:gd name="connsiteX1261" fmla="*/ 956753 w 1939743"/>
                <a:gd name="connsiteY1261" fmla="*/ 704012 h 2523383"/>
                <a:gd name="connsiteX1262" fmla="*/ 952489 w 1939743"/>
                <a:gd name="connsiteY1262" fmla="*/ 696830 h 2523383"/>
                <a:gd name="connsiteX1263" fmla="*/ 951879 w 1939743"/>
                <a:gd name="connsiteY1263" fmla="*/ 694554 h 2523383"/>
                <a:gd name="connsiteX1264" fmla="*/ 951668 w 1939743"/>
                <a:gd name="connsiteY1264" fmla="*/ 692535 h 2523383"/>
                <a:gd name="connsiteX1265" fmla="*/ 961142 w 1939743"/>
                <a:gd name="connsiteY1265" fmla="*/ 691197 h 2523383"/>
                <a:gd name="connsiteX1266" fmla="*/ 965218 w 1939743"/>
                <a:gd name="connsiteY1266" fmla="*/ 689734 h 2523383"/>
                <a:gd name="connsiteX1267" fmla="*/ 967025 w 1939743"/>
                <a:gd name="connsiteY1267" fmla="*/ 687383 h 2523383"/>
                <a:gd name="connsiteX1268" fmla="*/ 967330 w 1939743"/>
                <a:gd name="connsiteY1268" fmla="*/ 686006 h 2523383"/>
                <a:gd name="connsiteX1269" fmla="*/ 965515 w 1939743"/>
                <a:gd name="connsiteY1269" fmla="*/ 685411 h 2523383"/>
                <a:gd name="connsiteX1270" fmla="*/ 959021 w 1939743"/>
                <a:gd name="connsiteY1270" fmla="*/ 680498 h 2523383"/>
                <a:gd name="connsiteX1271" fmla="*/ 948131 w 1939743"/>
                <a:gd name="connsiteY1271" fmla="*/ 677556 h 2523383"/>
                <a:gd name="connsiteX1272" fmla="*/ 947615 w 1939743"/>
                <a:gd name="connsiteY1272" fmla="*/ 674130 h 2523383"/>
                <a:gd name="connsiteX1273" fmla="*/ 943077 w 1939743"/>
                <a:gd name="connsiteY1273" fmla="*/ 667253 h 2523383"/>
                <a:gd name="connsiteX1274" fmla="*/ 942639 w 1939743"/>
                <a:gd name="connsiteY1274" fmla="*/ 660681 h 2523383"/>
                <a:gd name="connsiteX1275" fmla="*/ 941653 w 1939743"/>
                <a:gd name="connsiteY1275" fmla="*/ 658858 h 2523383"/>
                <a:gd name="connsiteX1276" fmla="*/ 938563 w 1939743"/>
                <a:gd name="connsiteY1276" fmla="*/ 655987 h 2523383"/>
                <a:gd name="connsiteX1277" fmla="*/ 938110 w 1939743"/>
                <a:gd name="connsiteY1277" fmla="*/ 655041 h 2523383"/>
                <a:gd name="connsiteX1278" fmla="*/ 937194 w 1939743"/>
                <a:gd name="connsiteY1278" fmla="*/ 650769 h 2523383"/>
                <a:gd name="connsiteX1279" fmla="*/ 937053 w 1939743"/>
                <a:gd name="connsiteY1279" fmla="*/ 648430 h 2523383"/>
                <a:gd name="connsiteX1280" fmla="*/ 937225 w 1939743"/>
                <a:gd name="connsiteY1280" fmla="*/ 646302 h 2523383"/>
                <a:gd name="connsiteX1281" fmla="*/ 942827 w 1939743"/>
                <a:gd name="connsiteY1281" fmla="*/ 641788 h 2523383"/>
                <a:gd name="connsiteX1282" fmla="*/ 942045 w 1939743"/>
                <a:gd name="connsiteY1282" fmla="*/ 638651 h 2523383"/>
                <a:gd name="connsiteX1283" fmla="*/ 937789 w 1939743"/>
                <a:gd name="connsiteY1283" fmla="*/ 626868 h 2523383"/>
                <a:gd name="connsiteX1284" fmla="*/ 936670 w 1939743"/>
                <a:gd name="connsiteY1284" fmla="*/ 620265 h 2523383"/>
                <a:gd name="connsiteX1285" fmla="*/ 936850 w 1939743"/>
                <a:gd name="connsiteY1285" fmla="*/ 617754 h 2523383"/>
                <a:gd name="connsiteX1286" fmla="*/ 939494 w 1939743"/>
                <a:gd name="connsiteY1286" fmla="*/ 614249 h 2523383"/>
                <a:gd name="connsiteX1287" fmla="*/ 943210 w 1939743"/>
                <a:gd name="connsiteY1287" fmla="*/ 614171 h 2523383"/>
                <a:gd name="connsiteX1288" fmla="*/ 953021 w 1939743"/>
                <a:gd name="connsiteY1288" fmla="*/ 615235 h 2523383"/>
                <a:gd name="connsiteX1289" fmla="*/ 957715 w 1939743"/>
                <a:gd name="connsiteY1289" fmla="*/ 616698 h 2523383"/>
                <a:gd name="connsiteX1290" fmla="*/ 962393 w 1939743"/>
                <a:gd name="connsiteY1290" fmla="*/ 619538 h 2523383"/>
                <a:gd name="connsiteX1291" fmla="*/ 967518 w 1939743"/>
                <a:gd name="connsiteY1291" fmla="*/ 623747 h 2523383"/>
                <a:gd name="connsiteX1292" fmla="*/ 975177 w 1939743"/>
                <a:gd name="connsiteY1292" fmla="*/ 627463 h 2523383"/>
                <a:gd name="connsiteX1293" fmla="*/ 977626 w 1939743"/>
                <a:gd name="connsiteY1293" fmla="*/ 629912 h 2523383"/>
                <a:gd name="connsiteX1294" fmla="*/ 982234 w 1939743"/>
                <a:gd name="connsiteY1294" fmla="*/ 637688 h 2523383"/>
                <a:gd name="connsiteX1295" fmla="*/ 982726 w 1939743"/>
                <a:gd name="connsiteY1295" fmla="*/ 640145 h 2523383"/>
                <a:gd name="connsiteX1296" fmla="*/ 982421 w 1939743"/>
                <a:gd name="connsiteY1296" fmla="*/ 642586 h 2523383"/>
                <a:gd name="connsiteX1297" fmla="*/ 983579 w 1939743"/>
                <a:gd name="connsiteY1297" fmla="*/ 644792 h 2523383"/>
                <a:gd name="connsiteX1298" fmla="*/ 684716 w 1939743"/>
                <a:gd name="connsiteY1298" fmla="*/ 631570 h 2523383"/>
                <a:gd name="connsiteX1299" fmla="*/ 688558 w 1939743"/>
                <a:gd name="connsiteY1299" fmla="*/ 638056 h 2523383"/>
                <a:gd name="connsiteX1300" fmla="*/ 689872 w 1939743"/>
                <a:gd name="connsiteY1300" fmla="*/ 637931 h 2523383"/>
                <a:gd name="connsiteX1301" fmla="*/ 691554 w 1939743"/>
                <a:gd name="connsiteY1301" fmla="*/ 639120 h 2523383"/>
                <a:gd name="connsiteX1302" fmla="*/ 692368 w 1939743"/>
                <a:gd name="connsiteY1302" fmla="*/ 640810 h 2523383"/>
                <a:gd name="connsiteX1303" fmla="*/ 694675 w 1939743"/>
                <a:gd name="connsiteY1303" fmla="*/ 649017 h 2523383"/>
                <a:gd name="connsiteX1304" fmla="*/ 695114 w 1939743"/>
                <a:gd name="connsiteY1304" fmla="*/ 653069 h 2523383"/>
                <a:gd name="connsiteX1305" fmla="*/ 695254 w 1939743"/>
                <a:gd name="connsiteY1305" fmla="*/ 658272 h 2523383"/>
                <a:gd name="connsiteX1306" fmla="*/ 694902 w 1939743"/>
                <a:gd name="connsiteY1306" fmla="*/ 662614 h 2523383"/>
                <a:gd name="connsiteX1307" fmla="*/ 694057 w 1939743"/>
                <a:gd name="connsiteY1307" fmla="*/ 666095 h 2523383"/>
                <a:gd name="connsiteX1308" fmla="*/ 691992 w 1939743"/>
                <a:gd name="connsiteY1308" fmla="*/ 668294 h 2523383"/>
                <a:gd name="connsiteX1309" fmla="*/ 687071 w 1939743"/>
                <a:gd name="connsiteY1309" fmla="*/ 669663 h 2523383"/>
                <a:gd name="connsiteX1310" fmla="*/ 680202 w 1939743"/>
                <a:gd name="connsiteY1310" fmla="*/ 667597 h 2523383"/>
                <a:gd name="connsiteX1311" fmla="*/ 674241 w 1939743"/>
                <a:gd name="connsiteY1311" fmla="*/ 670265 h 2523383"/>
                <a:gd name="connsiteX1312" fmla="*/ 671495 w 1939743"/>
                <a:gd name="connsiteY1312" fmla="*/ 670609 h 2523383"/>
                <a:gd name="connsiteX1313" fmla="*/ 664102 w 1939743"/>
                <a:gd name="connsiteY1313" fmla="*/ 668904 h 2523383"/>
                <a:gd name="connsiteX1314" fmla="*/ 662240 w 1939743"/>
                <a:gd name="connsiteY1314" fmla="*/ 667652 h 2523383"/>
                <a:gd name="connsiteX1315" fmla="*/ 658140 w 1939743"/>
                <a:gd name="connsiteY1315" fmla="*/ 662731 h 2523383"/>
                <a:gd name="connsiteX1316" fmla="*/ 655011 w 1939743"/>
                <a:gd name="connsiteY1316" fmla="*/ 660697 h 2523383"/>
                <a:gd name="connsiteX1317" fmla="*/ 653696 w 1939743"/>
                <a:gd name="connsiteY1317" fmla="*/ 661784 h 2523383"/>
                <a:gd name="connsiteX1318" fmla="*/ 652124 w 1939743"/>
                <a:gd name="connsiteY1318" fmla="*/ 666111 h 2523383"/>
                <a:gd name="connsiteX1319" fmla="*/ 649174 w 1939743"/>
                <a:gd name="connsiteY1319" fmla="*/ 671439 h 2523383"/>
                <a:gd name="connsiteX1320" fmla="*/ 647367 w 1939743"/>
                <a:gd name="connsiteY1320" fmla="*/ 672808 h 2523383"/>
                <a:gd name="connsiteX1321" fmla="*/ 642047 w 1939743"/>
                <a:gd name="connsiteY1321" fmla="*/ 671916 h 2523383"/>
                <a:gd name="connsiteX1322" fmla="*/ 633895 w 1939743"/>
                <a:gd name="connsiteY1322" fmla="*/ 662903 h 2523383"/>
                <a:gd name="connsiteX1323" fmla="*/ 624531 w 1939743"/>
                <a:gd name="connsiteY1323" fmla="*/ 665571 h 2523383"/>
                <a:gd name="connsiteX1324" fmla="*/ 614822 w 1939743"/>
                <a:gd name="connsiteY1324" fmla="*/ 670836 h 2523383"/>
                <a:gd name="connsiteX1325" fmla="*/ 611035 w 1939743"/>
                <a:gd name="connsiteY1325" fmla="*/ 671822 h 2523383"/>
                <a:gd name="connsiteX1326" fmla="*/ 609924 w 1939743"/>
                <a:gd name="connsiteY1326" fmla="*/ 670296 h 2523383"/>
                <a:gd name="connsiteX1327" fmla="*/ 608399 w 1939743"/>
                <a:gd name="connsiteY1327" fmla="*/ 666338 h 2523383"/>
                <a:gd name="connsiteX1328" fmla="*/ 608633 w 1939743"/>
                <a:gd name="connsiteY1328" fmla="*/ 664343 h 2523383"/>
                <a:gd name="connsiteX1329" fmla="*/ 611528 w 1939743"/>
                <a:gd name="connsiteY1329" fmla="*/ 658280 h 2523383"/>
                <a:gd name="connsiteX1330" fmla="*/ 617990 w 1939743"/>
                <a:gd name="connsiteY1330" fmla="*/ 651880 h 2523383"/>
                <a:gd name="connsiteX1331" fmla="*/ 622716 w 1939743"/>
                <a:gd name="connsiteY1331" fmla="*/ 648258 h 2523383"/>
                <a:gd name="connsiteX1332" fmla="*/ 632088 w 1939743"/>
                <a:gd name="connsiteY1332" fmla="*/ 642969 h 2523383"/>
                <a:gd name="connsiteX1333" fmla="*/ 643182 w 1939743"/>
                <a:gd name="connsiteY1333" fmla="*/ 639988 h 2523383"/>
                <a:gd name="connsiteX1334" fmla="*/ 647328 w 1939743"/>
                <a:gd name="connsiteY1334" fmla="*/ 636820 h 2523383"/>
                <a:gd name="connsiteX1335" fmla="*/ 649949 w 1939743"/>
                <a:gd name="connsiteY1335" fmla="*/ 632282 h 2523383"/>
                <a:gd name="connsiteX1336" fmla="*/ 657170 w 1939743"/>
                <a:gd name="connsiteY1336" fmla="*/ 625093 h 2523383"/>
                <a:gd name="connsiteX1337" fmla="*/ 661426 w 1939743"/>
                <a:gd name="connsiteY1337" fmla="*/ 622096 h 2523383"/>
                <a:gd name="connsiteX1338" fmla="*/ 667129 w 1939743"/>
                <a:gd name="connsiteY1338" fmla="*/ 619530 h 2523383"/>
                <a:gd name="connsiteX1339" fmla="*/ 671745 w 1939743"/>
                <a:gd name="connsiteY1339" fmla="*/ 619663 h 2523383"/>
                <a:gd name="connsiteX1340" fmla="*/ 677613 w 1939743"/>
                <a:gd name="connsiteY1340" fmla="*/ 625531 h 2523383"/>
                <a:gd name="connsiteX1341" fmla="*/ 681994 w 1939743"/>
                <a:gd name="connsiteY1341" fmla="*/ 628441 h 2523383"/>
                <a:gd name="connsiteX1342" fmla="*/ 684716 w 1939743"/>
                <a:gd name="connsiteY1342" fmla="*/ 631570 h 2523383"/>
                <a:gd name="connsiteX1343" fmla="*/ 834300 w 1939743"/>
                <a:gd name="connsiteY1343" fmla="*/ 686585 h 2523383"/>
                <a:gd name="connsiteX1344" fmla="*/ 831781 w 1939743"/>
                <a:gd name="connsiteY1344" fmla="*/ 688725 h 2523383"/>
                <a:gd name="connsiteX1345" fmla="*/ 828840 w 1939743"/>
                <a:gd name="connsiteY1345" fmla="*/ 687469 h 2523383"/>
                <a:gd name="connsiteX1346" fmla="*/ 828425 w 1939743"/>
                <a:gd name="connsiteY1346" fmla="*/ 686131 h 2523383"/>
                <a:gd name="connsiteX1347" fmla="*/ 828370 w 1939743"/>
                <a:gd name="connsiteY1347" fmla="*/ 684511 h 2523383"/>
                <a:gd name="connsiteX1348" fmla="*/ 828668 w 1939743"/>
                <a:gd name="connsiteY1348" fmla="*/ 682610 h 2523383"/>
                <a:gd name="connsiteX1349" fmla="*/ 831953 w 1939743"/>
                <a:gd name="connsiteY1349" fmla="*/ 675914 h 2523383"/>
                <a:gd name="connsiteX1350" fmla="*/ 834965 w 1939743"/>
                <a:gd name="connsiteY1350" fmla="*/ 673613 h 2523383"/>
                <a:gd name="connsiteX1351" fmla="*/ 836757 w 1939743"/>
                <a:gd name="connsiteY1351" fmla="*/ 673175 h 2523383"/>
                <a:gd name="connsiteX1352" fmla="*/ 838212 w 1939743"/>
                <a:gd name="connsiteY1352" fmla="*/ 675460 h 2523383"/>
                <a:gd name="connsiteX1353" fmla="*/ 839026 w 1939743"/>
                <a:gd name="connsiteY1353" fmla="*/ 678894 h 2523383"/>
                <a:gd name="connsiteX1354" fmla="*/ 834300 w 1939743"/>
                <a:gd name="connsiteY1354" fmla="*/ 686585 h 2523383"/>
                <a:gd name="connsiteX1355" fmla="*/ 670618 w 1939743"/>
                <a:gd name="connsiteY1355" fmla="*/ 691190 h 2523383"/>
                <a:gd name="connsiteX1356" fmla="*/ 688213 w 1939743"/>
                <a:gd name="connsiteY1356" fmla="*/ 693740 h 2523383"/>
                <a:gd name="connsiteX1357" fmla="*/ 688972 w 1939743"/>
                <a:gd name="connsiteY1357" fmla="*/ 694217 h 2523383"/>
                <a:gd name="connsiteX1358" fmla="*/ 689043 w 1939743"/>
                <a:gd name="connsiteY1358" fmla="*/ 696126 h 2523383"/>
                <a:gd name="connsiteX1359" fmla="*/ 687721 w 1939743"/>
                <a:gd name="connsiteY1359" fmla="*/ 702213 h 2523383"/>
                <a:gd name="connsiteX1360" fmla="*/ 685694 w 1939743"/>
                <a:gd name="connsiteY1360" fmla="*/ 706625 h 2523383"/>
                <a:gd name="connsiteX1361" fmla="*/ 676306 w 1939743"/>
                <a:gd name="connsiteY1361" fmla="*/ 712141 h 2523383"/>
                <a:gd name="connsiteX1362" fmla="*/ 664195 w 1939743"/>
                <a:gd name="connsiteY1362" fmla="*/ 717124 h 2523383"/>
                <a:gd name="connsiteX1363" fmla="*/ 661684 w 1939743"/>
                <a:gd name="connsiteY1363" fmla="*/ 719534 h 2523383"/>
                <a:gd name="connsiteX1364" fmla="*/ 661880 w 1939743"/>
                <a:gd name="connsiteY1364" fmla="*/ 720966 h 2523383"/>
                <a:gd name="connsiteX1365" fmla="*/ 662865 w 1939743"/>
                <a:gd name="connsiteY1365" fmla="*/ 722757 h 2523383"/>
                <a:gd name="connsiteX1366" fmla="*/ 664892 w 1939743"/>
                <a:gd name="connsiteY1366" fmla="*/ 725010 h 2523383"/>
                <a:gd name="connsiteX1367" fmla="*/ 674272 w 1939743"/>
                <a:gd name="connsiteY1367" fmla="*/ 724502 h 2523383"/>
                <a:gd name="connsiteX1368" fmla="*/ 676533 w 1939743"/>
                <a:gd name="connsiteY1368" fmla="*/ 725472 h 2523383"/>
                <a:gd name="connsiteX1369" fmla="*/ 677331 w 1939743"/>
                <a:gd name="connsiteY1369" fmla="*/ 726935 h 2523383"/>
                <a:gd name="connsiteX1370" fmla="*/ 677816 w 1939743"/>
                <a:gd name="connsiteY1370" fmla="*/ 729055 h 2523383"/>
                <a:gd name="connsiteX1371" fmla="*/ 678113 w 1939743"/>
                <a:gd name="connsiteY1371" fmla="*/ 731825 h 2523383"/>
                <a:gd name="connsiteX1372" fmla="*/ 678121 w 1939743"/>
                <a:gd name="connsiteY1372" fmla="*/ 741158 h 2523383"/>
                <a:gd name="connsiteX1373" fmla="*/ 677628 w 1939743"/>
                <a:gd name="connsiteY1373" fmla="*/ 746540 h 2523383"/>
                <a:gd name="connsiteX1374" fmla="*/ 676330 w 1939743"/>
                <a:gd name="connsiteY1374" fmla="*/ 751383 h 2523383"/>
                <a:gd name="connsiteX1375" fmla="*/ 672535 w 1939743"/>
                <a:gd name="connsiteY1375" fmla="*/ 754818 h 2523383"/>
                <a:gd name="connsiteX1376" fmla="*/ 665698 w 1939743"/>
                <a:gd name="connsiteY1376" fmla="*/ 759340 h 2523383"/>
                <a:gd name="connsiteX1377" fmla="*/ 661066 w 1939743"/>
                <a:gd name="connsiteY1377" fmla="*/ 761350 h 2523383"/>
                <a:gd name="connsiteX1378" fmla="*/ 657412 w 1939743"/>
                <a:gd name="connsiteY1378" fmla="*/ 760623 h 2523383"/>
                <a:gd name="connsiteX1379" fmla="*/ 653775 w 1939743"/>
                <a:gd name="connsiteY1379" fmla="*/ 761092 h 2523383"/>
                <a:gd name="connsiteX1380" fmla="*/ 637838 w 1939743"/>
                <a:gd name="connsiteY1380" fmla="*/ 769565 h 2523383"/>
                <a:gd name="connsiteX1381" fmla="*/ 632910 w 1939743"/>
                <a:gd name="connsiteY1381" fmla="*/ 769612 h 2523383"/>
                <a:gd name="connsiteX1382" fmla="*/ 628607 w 1939743"/>
                <a:gd name="connsiteY1382" fmla="*/ 767570 h 2523383"/>
                <a:gd name="connsiteX1383" fmla="*/ 622653 w 1939743"/>
                <a:gd name="connsiteY1383" fmla="*/ 759559 h 2523383"/>
                <a:gd name="connsiteX1384" fmla="*/ 616465 w 1939743"/>
                <a:gd name="connsiteY1384" fmla="*/ 756398 h 2523383"/>
                <a:gd name="connsiteX1385" fmla="*/ 613820 w 1939743"/>
                <a:gd name="connsiteY1385" fmla="*/ 752776 h 2523383"/>
                <a:gd name="connsiteX1386" fmla="*/ 611223 w 1939743"/>
                <a:gd name="connsiteY1386" fmla="*/ 750789 h 2523383"/>
                <a:gd name="connsiteX1387" fmla="*/ 610503 w 1939743"/>
                <a:gd name="connsiteY1387" fmla="*/ 747878 h 2523383"/>
                <a:gd name="connsiteX1388" fmla="*/ 610253 w 1939743"/>
                <a:gd name="connsiteY1388" fmla="*/ 745703 h 2523383"/>
                <a:gd name="connsiteX1389" fmla="*/ 610691 w 1939743"/>
                <a:gd name="connsiteY1389" fmla="*/ 743708 h 2523383"/>
                <a:gd name="connsiteX1390" fmla="*/ 611818 w 1939743"/>
                <a:gd name="connsiteY1390" fmla="*/ 741893 h 2523383"/>
                <a:gd name="connsiteX1391" fmla="*/ 612185 w 1939743"/>
                <a:gd name="connsiteY1391" fmla="*/ 740344 h 2523383"/>
                <a:gd name="connsiteX1392" fmla="*/ 611153 w 1939743"/>
                <a:gd name="connsiteY1392" fmla="*/ 735846 h 2523383"/>
                <a:gd name="connsiteX1393" fmla="*/ 610675 w 1939743"/>
                <a:gd name="connsiteY1393" fmla="*/ 731535 h 2523383"/>
                <a:gd name="connsiteX1394" fmla="*/ 608884 w 1939743"/>
                <a:gd name="connsiteY1394" fmla="*/ 725315 h 2523383"/>
                <a:gd name="connsiteX1395" fmla="*/ 608618 w 1939743"/>
                <a:gd name="connsiteY1395" fmla="*/ 721724 h 2523383"/>
                <a:gd name="connsiteX1396" fmla="*/ 608626 w 1939743"/>
                <a:gd name="connsiteY1396" fmla="*/ 719370 h 2523383"/>
                <a:gd name="connsiteX1397" fmla="*/ 608923 w 1939743"/>
                <a:gd name="connsiteY1397" fmla="*/ 716827 h 2523383"/>
                <a:gd name="connsiteX1398" fmla="*/ 610112 w 1939743"/>
                <a:gd name="connsiteY1398" fmla="*/ 712282 h 2523383"/>
                <a:gd name="connsiteX1399" fmla="*/ 610730 w 1939743"/>
                <a:gd name="connsiteY1399" fmla="*/ 711358 h 2523383"/>
                <a:gd name="connsiteX1400" fmla="*/ 614360 w 1939743"/>
                <a:gd name="connsiteY1400" fmla="*/ 710647 h 2523383"/>
                <a:gd name="connsiteX1401" fmla="*/ 619125 w 1939743"/>
                <a:gd name="connsiteY1401" fmla="*/ 708284 h 2523383"/>
                <a:gd name="connsiteX1402" fmla="*/ 630101 w 1939743"/>
                <a:gd name="connsiteY1402" fmla="*/ 701423 h 2523383"/>
                <a:gd name="connsiteX1403" fmla="*/ 654213 w 1939743"/>
                <a:gd name="connsiteY1403" fmla="*/ 692793 h 2523383"/>
                <a:gd name="connsiteX1404" fmla="*/ 661535 w 1939743"/>
                <a:gd name="connsiteY1404" fmla="*/ 693599 h 2523383"/>
                <a:gd name="connsiteX1405" fmla="*/ 664743 w 1939743"/>
                <a:gd name="connsiteY1405" fmla="*/ 691902 h 2523383"/>
                <a:gd name="connsiteX1406" fmla="*/ 670618 w 1939743"/>
                <a:gd name="connsiteY1406" fmla="*/ 691190 h 2523383"/>
                <a:gd name="connsiteX1407" fmla="*/ 596531 w 1939743"/>
                <a:gd name="connsiteY1407" fmla="*/ 727780 h 2523383"/>
                <a:gd name="connsiteX1408" fmla="*/ 590522 w 1939743"/>
                <a:gd name="connsiteY1408" fmla="*/ 731293 h 2523383"/>
                <a:gd name="connsiteX1409" fmla="*/ 586540 w 1939743"/>
                <a:gd name="connsiteY1409" fmla="*/ 731206 h 2523383"/>
                <a:gd name="connsiteX1410" fmla="*/ 579491 w 1939743"/>
                <a:gd name="connsiteY1410" fmla="*/ 726254 h 2523383"/>
                <a:gd name="connsiteX1411" fmla="*/ 571323 w 1939743"/>
                <a:gd name="connsiteY1411" fmla="*/ 711030 h 2523383"/>
                <a:gd name="connsiteX1412" fmla="*/ 570252 w 1939743"/>
                <a:gd name="connsiteY1412" fmla="*/ 705553 h 2523383"/>
                <a:gd name="connsiteX1413" fmla="*/ 573303 w 1939743"/>
                <a:gd name="connsiteY1413" fmla="*/ 704568 h 2523383"/>
                <a:gd name="connsiteX1414" fmla="*/ 575525 w 1939743"/>
                <a:gd name="connsiteY1414" fmla="*/ 702878 h 2523383"/>
                <a:gd name="connsiteX1415" fmla="*/ 576909 w 1939743"/>
                <a:gd name="connsiteY1415" fmla="*/ 700484 h 2523383"/>
                <a:gd name="connsiteX1416" fmla="*/ 579530 w 1939743"/>
                <a:gd name="connsiteY1416" fmla="*/ 697863 h 2523383"/>
                <a:gd name="connsiteX1417" fmla="*/ 585601 w 1939743"/>
                <a:gd name="connsiteY1417" fmla="*/ 693920 h 2523383"/>
                <a:gd name="connsiteX1418" fmla="*/ 586337 w 1939743"/>
                <a:gd name="connsiteY1418" fmla="*/ 695446 h 2523383"/>
                <a:gd name="connsiteX1419" fmla="*/ 586204 w 1939743"/>
                <a:gd name="connsiteY1419" fmla="*/ 698677 h 2523383"/>
                <a:gd name="connsiteX1420" fmla="*/ 586704 w 1939743"/>
                <a:gd name="connsiteY1420" fmla="*/ 701681 h 2523383"/>
                <a:gd name="connsiteX1421" fmla="*/ 588879 w 1939743"/>
                <a:gd name="connsiteY1421" fmla="*/ 702322 h 2523383"/>
                <a:gd name="connsiteX1422" fmla="*/ 590937 w 1939743"/>
                <a:gd name="connsiteY1422" fmla="*/ 704466 h 2523383"/>
                <a:gd name="connsiteX1423" fmla="*/ 595099 w 1939743"/>
                <a:gd name="connsiteY1423" fmla="*/ 711022 h 2523383"/>
                <a:gd name="connsiteX1424" fmla="*/ 597947 w 1939743"/>
                <a:gd name="connsiteY1424" fmla="*/ 712282 h 2523383"/>
                <a:gd name="connsiteX1425" fmla="*/ 598972 w 1939743"/>
                <a:gd name="connsiteY1425" fmla="*/ 713713 h 2523383"/>
                <a:gd name="connsiteX1426" fmla="*/ 599511 w 1939743"/>
                <a:gd name="connsiteY1426" fmla="*/ 715904 h 2523383"/>
                <a:gd name="connsiteX1427" fmla="*/ 601240 w 1939743"/>
                <a:gd name="connsiteY1427" fmla="*/ 719714 h 2523383"/>
                <a:gd name="connsiteX1428" fmla="*/ 601209 w 1939743"/>
                <a:gd name="connsiteY1428" fmla="*/ 721685 h 2523383"/>
                <a:gd name="connsiteX1429" fmla="*/ 598870 w 1939743"/>
                <a:gd name="connsiteY1429" fmla="*/ 725597 h 2523383"/>
                <a:gd name="connsiteX1430" fmla="*/ 596531 w 1939743"/>
                <a:gd name="connsiteY1430" fmla="*/ 727780 h 2523383"/>
                <a:gd name="connsiteX1431" fmla="*/ 863059 w 1939743"/>
                <a:gd name="connsiteY1431" fmla="*/ 733773 h 2523383"/>
                <a:gd name="connsiteX1432" fmla="*/ 860039 w 1939743"/>
                <a:gd name="connsiteY1432" fmla="*/ 734727 h 2523383"/>
                <a:gd name="connsiteX1433" fmla="*/ 854579 w 1939743"/>
                <a:gd name="connsiteY1433" fmla="*/ 734226 h 2523383"/>
                <a:gd name="connsiteX1434" fmla="*/ 848038 w 1939743"/>
                <a:gd name="connsiteY1434" fmla="*/ 730518 h 2523383"/>
                <a:gd name="connsiteX1435" fmla="*/ 846270 w 1939743"/>
                <a:gd name="connsiteY1435" fmla="*/ 726168 h 2523383"/>
                <a:gd name="connsiteX1436" fmla="*/ 845902 w 1939743"/>
                <a:gd name="connsiteY1436" fmla="*/ 719260 h 2523383"/>
                <a:gd name="connsiteX1437" fmla="*/ 845981 w 1939743"/>
                <a:gd name="connsiteY1437" fmla="*/ 715419 h 2523383"/>
                <a:gd name="connsiteX1438" fmla="*/ 846505 w 1939743"/>
                <a:gd name="connsiteY1438" fmla="*/ 714668 h 2523383"/>
                <a:gd name="connsiteX1439" fmla="*/ 850557 w 1939743"/>
                <a:gd name="connsiteY1439" fmla="*/ 713752 h 2523383"/>
                <a:gd name="connsiteX1440" fmla="*/ 858138 w 1939743"/>
                <a:gd name="connsiteY1440" fmla="*/ 712681 h 2523383"/>
                <a:gd name="connsiteX1441" fmla="*/ 864248 w 1939743"/>
                <a:gd name="connsiteY1441" fmla="*/ 713463 h 2523383"/>
                <a:gd name="connsiteX1442" fmla="*/ 871219 w 1939743"/>
                <a:gd name="connsiteY1442" fmla="*/ 717429 h 2523383"/>
                <a:gd name="connsiteX1443" fmla="*/ 874043 w 1939743"/>
                <a:gd name="connsiteY1443" fmla="*/ 719972 h 2523383"/>
                <a:gd name="connsiteX1444" fmla="*/ 875483 w 1939743"/>
                <a:gd name="connsiteY1444" fmla="*/ 721756 h 2523383"/>
                <a:gd name="connsiteX1445" fmla="*/ 877275 w 1939743"/>
                <a:gd name="connsiteY1445" fmla="*/ 725370 h 2523383"/>
                <a:gd name="connsiteX1446" fmla="*/ 877861 w 1939743"/>
                <a:gd name="connsiteY1446" fmla="*/ 726966 h 2523383"/>
                <a:gd name="connsiteX1447" fmla="*/ 878245 w 1939743"/>
                <a:gd name="connsiteY1447" fmla="*/ 729798 h 2523383"/>
                <a:gd name="connsiteX1448" fmla="*/ 869561 w 1939743"/>
                <a:gd name="connsiteY1448" fmla="*/ 730424 h 2523383"/>
                <a:gd name="connsiteX1449" fmla="*/ 865461 w 1939743"/>
                <a:gd name="connsiteY1449" fmla="*/ 731535 h 2523383"/>
                <a:gd name="connsiteX1450" fmla="*/ 863059 w 1939743"/>
                <a:gd name="connsiteY1450" fmla="*/ 733773 h 2523383"/>
                <a:gd name="connsiteX1451" fmla="*/ 999390 w 1939743"/>
                <a:gd name="connsiteY1451" fmla="*/ 723907 h 2523383"/>
                <a:gd name="connsiteX1452" fmla="*/ 1004914 w 1939743"/>
                <a:gd name="connsiteY1452" fmla="*/ 727866 h 2523383"/>
                <a:gd name="connsiteX1453" fmla="*/ 1010914 w 1939743"/>
                <a:gd name="connsiteY1453" fmla="*/ 725769 h 2523383"/>
                <a:gd name="connsiteX1454" fmla="*/ 1017353 w 1939743"/>
                <a:gd name="connsiteY1454" fmla="*/ 725542 h 2523383"/>
                <a:gd name="connsiteX1455" fmla="*/ 1031670 w 1939743"/>
                <a:gd name="connsiteY1455" fmla="*/ 727232 h 2523383"/>
                <a:gd name="connsiteX1456" fmla="*/ 1041152 w 1939743"/>
                <a:gd name="connsiteY1456" fmla="*/ 726106 h 2523383"/>
                <a:gd name="connsiteX1457" fmla="*/ 1043601 w 1939743"/>
                <a:gd name="connsiteY1457" fmla="*/ 726771 h 2523383"/>
                <a:gd name="connsiteX1458" fmla="*/ 1047340 w 1939743"/>
                <a:gd name="connsiteY1458" fmla="*/ 729305 h 2523383"/>
                <a:gd name="connsiteX1459" fmla="*/ 1049320 w 1939743"/>
                <a:gd name="connsiteY1459" fmla="*/ 732364 h 2523383"/>
                <a:gd name="connsiteX1460" fmla="*/ 1051119 w 1939743"/>
                <a:gd name="connsiteY1460" fmla="*/ 737512 h 2523383"/>
                <a:gd name="connsiteX1461" fmla="*/ 1046495 w 1939743"/>
                <a:gd name="connsiteY1461" fmla="*/ 740642 h 2523383"/>
                <a:gd name="connsiteX1462" fmla="*/ 1042537 w 1939743"/>
                <a:gd name="connsiteY1462" fmla="*/ 756453 h 2523383"/>
                <a:gd name="connsiteX1463" fmla="*/ 1042005 w 1939743"/>
                <a:gd name="connsiteY1463" fmla="*/ 757235 h 2523383"/>
                <a:gd name="connsiteX1464" fmla="*/ 1037694 w 1939743"/>
                <a:gd name="connsiteY1464" fmla="*/ 757446 h 2523383"/>
                <a:gd name="connsiteX1465" fmla="*/ 1035582 w 1939743"/>
                <a:gd name="connsiteY1465" fmla="*/ 758698 h 2523383"/>
                <a:gd name="connsiteX1466" fmla="*/ 1023009 w 1939743"/>
                <a:gd name="connsiteY1466" fmla="*/ 756468 h 2523383"/>
                <a:gd name="connsiteX1467" fmla="*/ 988359 w 1939743"/>
                <a:gd name="connsiteY1467" fmla="*/ 755467 h 2523383"/>
                <a:gd name="connsiteX1468" fmla="*/ 986842 w 1939743"/>
                <a:gd name="connsiteY1468" fmla="*/ 753503 h 2523383"/>
                <a:gd name="connsiteX1469" fmla="*/ 982281 w 1939743"/>
                <a:gd name="connsiteY1469" fmla="*/ 744233 h 2523383"/>
                <a:gd name="connsiteX1470" fmla="*/ 981999 w 1939743"/>
                <a:gd name="connsiteY1470" fmla="*/ 740548 h 2523383"/>
                <a:gd name="connsiteX1471" fmla="*/ 982820 w 1939743"/>
                <a:gd name="connsiteY1471" fmla="*/ 736237 h 2523383"/>
                <a:gd name="connsiteX1472" fmla="*/ 983798 w 1939743"/>
                <a:gd name="connsiteY1472" fmla="*/ 733358 h 2523383"/>
                <a:gd name="connsiteX1473" fmla="*/ 984933 w 1939743"/>
                <a:gd name="connsiteY1473" fmla="*/ 731926 h 2523383"/>
                <a:gd name="connsiteX1474" fmla="*/ 995017 w 1939743"/>
                <a:gd name="connsiteY1474" fmla="*/ 724901 h 2523383"/>
                <a:gd name="connsiteX1475" fmla="*/ 999390 w 1939743"/>
                <a:gd name="connsiteY1475" fmla="*/ 723907 h 2523383"/>
                <a:gd name="connsiteX1476" fmla="*/ 800159 w 1939743"/>
                <a:gd name="connsiteY1476" fmla="*/ 789694 h 2523383"/>
                <a:gd name="connsiteX1477" fmla="*/ 796795 w 1939743"/>
                <a:gd name="connsiteY1477" fmla="*/ 791447 h 2523383"/>
                <a:gd name="connsiteX1478" fmla="*/ 790114 w 1939743"/>
                <a:gd name="connsiteY1478" fmla="*/ 787441 h 2523383"/>
                <a:gd name="connsiteX1479" fmla="*/ 785732 w 1939743"/>
                <a:gd name="connsiteY1479" fmla="*/ 785712 h 2523383"/>
                <a:gd name="connsiteX1480" fmla="*/ 782110 w 1939743"/>
                <a:gd name="connsiteY1480" fmla="*/ 778546 h 2523383"/>
                <a:gd name="connsiteX1481" fmla="*/ 778238 w 1939743"/>
                <a:gd name="connsiteY1481" fmla="*/ 768720 h 2523383"/>
                <a:gd name="connsiteX1482" fmla="*/ 775186 w 1939743"/>
                <a:gd name="connsiteY1482" fmla="*/ 757775 h 2523383"/>
                <a:gd name="connsiteX1483" fmla="*/ 774044 w 1939743"/>
                <a:gd name="connsiteY1483" fmla="*/ 751281 h 2523383"/>
                <a:gd name="connsiteX1484" fmla="*/ 771830 w 1939743"/>
                <a:gd name="connsiteY1484" fmla="*/ 747409 h 2523383"/>
                <a:gd name="connsiteX1485" fmla="*/ 771064 w 1939743"/>
                <a:gd name="connsiteY1485" fmla="*/ 740962 h 2523383"/>
                <a:gd name="connsiteX1486" fmla="*/ 767042 w 1939743"/>
                <a:gd name="connsiteY1486" fmla="*/ 730792 h 2523383"/>
                <a:gd name="connsiteX1487" fmla="*/ 767707 w 1939743"/>
                <a:gd name="connsiteY1487" fmla="*/ 729298 h 2523383"/>
                <a:gd name="connsiteX1488" fmla="*/ 771494 w 1939743"/>
                <a:gd name="connsiteY1488" fmla="*/ 727795 h 2523383"/>
                <a:gd name="connsiteX1489" fmla="*/ 777533 w 1939743"/>
                <a:gd name="connsiteY1489" fmla="*/ 729697 h 2523383"/>
                <a:gd name="connsiteX1490" fmla="*/ 780428 w 1939743"/>
                <a:gd name="connsiteY1490" fmla="*/ 733311 h 2523383"/>
                <a:gd name="connsiteX1491" fmla="*/ 784082 w 1939743"/>
                <a:gd name="connsiteY1491" fmla="*/ 739358 h 2523383"/>
                <a:gd name="connsiteX1492" fmla="*/ 788815 w 1939743"/>
                <a:gd name="connsiteY1492" fmla="*/ 748942 h 2523383"/>
                <a:gd name="connsiteX1493" fmla="*/ 790278 w 1939743"/>
                <a:gd name="connsiteY1493" fmla="*/ 753167 h 2523383"/>
                <a:gd name="connsiteX1494" fmla="*/ 790567 w 1939743"/>
                <a:gd name="connsiteY1494" fmla="*/ 758948 h 2523383"/>
                <a:gd name="connsiteX1495" fmla="*/ 791420 w 1939743"/>
                <a:gd name="connsiteY1495" fmla="*/ 762070 h 2523383"/>
                <a:gd name="connsiteX1496" fmla="*/ 795488 w 1939743"/>
                <a:gd name="connsiteY1496" fmla="*/ 762618 h 2523383"/>
                <a:gd name="connsiteX1497" fmla="*/ 800495 w 1939743"/>
                <a:gd name="connsiteY1497" fmla="*/ 770198 h 2523383"/>
                <a:gd name="connsiteX1498" fmla="*/ 801403 w 1939743"/>
                <a:gd name="connsiteY1498" fmla="*/ 773124 h 2523383"/>
                <a:gd name="connsiteX1499" fmla="*/ 802435 w 1939743"/>
                <a:gd name="connsiteY1499" fmla="*/ 779047 h 2523383"/>
                <a:gd name="connsiteX1500" fmla="*/ 802365 w 1939743"/>
                <a:gd name="connsiteY1500" fmla="*/ 781863 h 2523383"/>
                <a:gd name="connsiteX1501" fmla="*/ 801567 w 1939743"/>
                <a:gd name="connsiteY1501" fmla="*/ 787653 h 2523383"/>
                <a:gd name="connsiteX1502" fmla="*/ 800159 w 1939743"/>
                <a:gd name="connsiteY1502" fmla="*/ 789694 h 2523383"/>
                <a:gd name="connsiteX1503" fmla="*/ 1123462 w 1939743"/>
                <a:gd name="connsiteY1503" fmla="*/ 777224 h 2523383"/>
                <a:gd name="connsiteX1504" fmla="*/ 1117720 w 1939743"/>
                <a:gd name="connsiteY1504" fmla="*/ 782912 h 2523383"/>
                <a:gd name="connsiteX1505" fmla="*/ 1114786 w 1939743"/>
                <a:gd name="connsiteY1505" fmla="*/ 782708 h 2523383"/>
                <a:gd name="connsiteX1506" fmla="*/ 1097989 w 1939743"/>
                <a:gd name="connsiteY1506" fmla="*/ 771051 h 2523383"/>
                <a:gd name="connsiteX1507" fmla="*/ 1094610 w 1939743"/>
                <a:gd name="connsiteY1507" fmla="*/ 765254 h 2523383"/>
                <a:gd name="connsiteX1508" fmla="*/ 1093960 w 1939743"/>
                <a:gd name="connsiteY1508" fmla="*/ 761335 h 2523383"/>
                <a:gd name="connsiteX1509" fmla="*/ 1093780 w 1939743"/>
                <a:gd name="connsiteY1509" fmla="*/ 755756 h 2523383"/>
                <a:gd name="connsiteX1510" fmla="*/ 1093835 w 1939743"/>
                <a:gd name="connsiteY1510" fmla="*/ 748074 h 2523383"/>
                <a:gd name="connsiteX1511" fmla="*/ 1094563 w 1939743"/>
                <a:gd name="connsiteY1511" fmla="*/ 742879 h 2523383"/>
                <a:gd name="connsiteX1512" fmla="*/ 1095447 w 1939743"/>
                <a:gd name="connsiteY1512" fmla="*/ 741072 h 2523383"/>
                <a:gd name="connsiteX1513" fmla="*/ 1097426 w 1939743"/>
                <a:gd name="connsiteY1513" fmla="*/ 739218 h 2523383"/>
                <a:gd name="connsiteX1514" fmla="*/ 1101299 w 1939743"/>
                <a:gd name="connsiteY1514" fmla="*/ 738075 h 2523383"/>
                <a:gd name="connsiteX1515" fmla="*/ 1104983 w 1939743"/>
                <a:gd name="connsiteY1515" fmla="*/ 738725 h 2523383"/>
                <a:gd name="connsiteX1516" fmla="*/ 1110522 w 1939743"/>
                <a:gd name="connsiteY1516" fmla="*/ 740806 h 2523383"/>
                <a:gd name="connsiteX1517" fmla="*/ 1116030 w 1939743"/>
                <a:gd name="connsiteY1517" fmla="*/ 744248 h 2523383"/>
                <a:gd name="connsiteX1518" fmla="*/ 1123345 w 1939743"/>
                <a:gd name="connsiteY1518" fmla="*/ 754763 h 2523383"/>
                <a:gd name="connsiteX1519" fmla="*/ 1125966 w 1939743"/>
                <a:gd name="connsiteY1519" fmla="*/ 759746 h 2523383"/>
                <a:gd name="connsiteX1520" fmla="*/ 1126521 w 1939743"/>
                <a:gd name="connsiteY1520" fmla="*/ 766193 h 2523383"/>
                <a:gd name="connsiteX1521" fmla="*/ 1126514 w 1939743"/>
                <a:gd name="connsiteY1521" fmla="*/ 770120 h 2523383"/>
                <a:gd name="connsiteX1522" fmla="*/ 1126130 w 1939743"/>
                <a:gd name="connsiteY1522" fmla="*/ 772976 h 2523383"/>
                <a:gd name="connsiteX1523" fmla="*/ 1125371 w 1939743"/>
                <a:gd name="connsiteY1523" fmla="*/ 774760 h 2523383"/>
                <a:gd name="connsiteX1524" fmla="*/ 1123462 w 1939743"/>
                <a:gd name="connsiteY1524" fmla="*/ 777224 h 2523383"/>
                <a:gd name="connsiteX1525" fmla="*/ 558790 w 1939743"/>
                <a:gd name="connsiteY1525" fmla="*/ 767656 h 2523383"/>
                <a:gd name="connsiteX1526" fmla="*/ 560449 w 1939743"/>
                <a:gd name="connsiteY1526" fmla="*/ 771560 h 2523383"/>
                <a:gd name="connsiteX1527" fmla="*/ 560566 w 1939743"/>
                <a:gd name="connsiteY1527" fmla="*/ 773124 h 2523383"/>
                <a:gd name="connsiteX1528" fmla="*/ 559768 w 1939743"/>
                <a:gd name="connsiteY1528" fmla="*/ 774775 h 2523383"/>
                <a:gd name="connsiteX1529" fmla="*/ 557194 w 1939743"/>
                <a:gd name="connsiteY1529" fmla="*/ 777388 h 2523383"/>
                <a:gd name="connsiteX1530" fmla="*/ 544247 w 1939743"/>
                <a:gd name="connsiteY1530" fmla="*/ 786088 h 2523383"/>
                <a:gd name="connsiteX1531" fmla="*/ 541712 w 1939743"/>
                <a:gd name="connsiteY1531" fmla="*/ 790156 h 2523383"/>
                <a:gd name="connsiteX1532" fmla="*/ 542666 w 1939743"/>
                <a:gd name="connsiteY1532" fmla="*/ 793637 h 2523383"/>
                <a:gd name="connsiteX1533" fmla="*/ 547337 w 1939743"/>
                <a:gd name="connsiteY1533" fmla="*/ 800663 h 2523383"/>
                <a:gd name="connsiteX1534" fmla="*/ 552086 w 1939743"/>
                <a:gd name="connsiteY1534" fmla="*/ 806585 h 2523383"/>
                <a:gd name="connsiteX1535" fmla="*/ 553111 w 1939743"/>
                <a:gd name="connsiteY1535" fmla="*/ 809519 h 2523383"/>
                <a:gd name="connsiteX1536" fmla="*/ 550850 w 1939743"/>
                <a:gd name="connsiteY1536" fmla="*/ 812492 h 2523383"/>
                <a:gd name="connsiteX1537" fmla="*/ 546523 w 1939743"/>
                <a:gd name="connsiteY1537" fmla="*/ 811545 h 2523383"/>
                <a:gd name="connsiteX1538" fmla="*/ 544912 w 1939743"/>
                <a:gd name="connsiteY1538" fmla="*/ 811804 h 2523383"/>
                <a:gd name="connsiteX1539" fmla="*/ 543386 w 1939743"/>
                <a:gd name="connsiteY1539" fmla="*/ 813180 h 2523383"/>
                <a:gd name="connsiteX1540" fmla="*/ 543801 w 1939743"/>
                <a:gd name="connsiteY1540" fmla="*/ 815793 h 2523383"/>
                <a:gd name="connsiteX1541" fmla="*/ 548581 w 1939743"/>
                <a:gd name="connsiteY1541" fmla="*/ 824446 h 2523383"/>
                <a:gd name="connsiteX1542" fmla="*/ 550153 w 1939743"/>
                <a:gd name="connsiteY1542" fmla="*/ 829078 h 2523383"/>
                <a:gd name="connsiteX1543" fmla="*/ 550114 w 1939743"/>
                <a:gd name="connsiteY1543" fmla="*/ 831464 h 2523383"/>
                <a:gd name="connsiteX1544" fmla="*/ 549269 w 1939743"/>
                <a:gd name="connsiteY1544" fmla="*/ 833787 h 2523383"/>
                <a:gd name="connsiteX1545" fmla="*/ 547266 w 1939743"/>
                <a:gd name="connsiteY1545" fmla="*/ 836971 h 2523383"/>
                <a:gd name="connsiteX1546" fmla="*/ 544098 w 1939743"/>
                <a:gd name="connsiteY1546" fmla="*/ 841001 h 2523383"/>
                <a:gd name="connsiteX1547" fmla="*/ 538668 w 1939743"/>
                <a:gd name="connsiteY1547" fmla="*/ 844216 h 2523383"/>
                <a:gd name="connsiteX1548" fmla="*/ 526996 w 1939743"/>
                <a:gd name="connsiteY1548" fmla="*/ 848511 h 2523383"/>
                <a:gd name="connsiteX1549" fmla="*/ 526613 w 1939743"/>
                <a:gd name="connsiteY1549" fmla="*/ 851852 h 2523383"/>
                <a:gd name="connsiteX1550" fmla="*/ 526691 w 1939743"/>
                <a:gd name="connsiteY1550" fmla="*/ 854386 h 2523383"/>
                <a:gd name="connsiteX1551" fmla="*/ 526409 w 1939743"/>
                <a:gd name="connsiteY1551" fmla="*/ 860528 h 2523383"/>
                <a:gd name="connsiteX1552" fmla="*/ 526010 w 1939743"/>
                <a:gd name="connsiteY1552" fmla="*/ 863360 h 2523383"/>
                <a:gd name="connsiteX1553" fmla="*/ 524618 w 1939743"/>
                <a:gd name="connsiteY1553" fmla="*/ 868117 h 2523383"/>
                <a:gd name="connsiteX1554" fmla="*/ 523608 w 1939743"/>
                <a:gd name="connsiteY1554" fmla="*/ 870338 h 2523383"/>
                <a:gd name="connsiteX1555" fmla="*/ 521856 w 1939743"/>
                <a:gd name="connsiteY1555" fmla="*/ 871864 h 2523383"/>
                <a:gd name="connsiteX1556" fmla="*/ 519368 w 1939743"/>
                <a:gd name="connsiteY1556" fmla="*/ 872693 h 2523383"/>
                <a:gd name="connsiteX1557" fmla="*/ 516176 w 1939743"/>
                <a:gd name="connsiteY1557" fmla="*/ 872678 h 2523383"/>
                <a:gd name="connsiteX1558" fmla="*/ 510911 w 1939743"/>
                <a:gd name="connsiteY1558" fmla="*/ 868602 h 2523383"/>
                <a:gd name="connsiteX1559" fmla="*/ 508517 w 1939743"/>
                <a:gd name="connsiteY1559" fmla="*/ 865989 h 2523383"/>
                <a:gd name="connsiteX1560" fmla="*/ 505192 w 1939743"/>
                <a:gd name="connsiteY1560" fmla="*/ 860309 h 2523383"/>
                <a:gd name="connsiteX1561" fmla="*/ 504590 w 1939743"/>
                <a:gd name="connsiteY1561" fmla="*/ 856499 h 2523383"/>
                <a:gd name="connsiteX1562" fmla="*/ 504918 w 1939743"/>
                <a:gd name="connsiteY1562" fmla="*/ 851797 h 2523383"/>
                <a:gd name="connsiteX1563" fmla="*/ 505794 w 1939743"/>
                <a:gd name="connsiteY1563" fmla="*/ 844505 h 2523383"/>
                <a:gd name="connsiteX1564" fmla="*/ 507242 w 1939743"/>
                <a:gd name="connsiteY1564" fmla="*/ 837011 h 2523383"/>
                <a:gd name="connsiteX1565" fmla="*/ 509260 w 1939743"/>
                <a:gd name="connsiteY1565" fmla="*/ 829305 h 2523383"/>
                <a:gd name="connsiteX1566" fmla="*/ 509863 w 1939743"/>
                <a:gd name="connsiteY1566" fmla="*/ 824485 h 2523383"/>
                <a:gd name="connsiteX1567" fmla="*/ 509041 w 1939743"/>
                <a:gd name="connsiteY1567" fmla="*/ 822576 h 2523383"/>
                <a:gd name="connsiteX1568" fmla="*/ 507664 w 1939743"/>
                <a:gd name="connsiteY1568" fmla="*/ 822482 h 2523383"/>
                <a:gd name="connsiteX1569" fmla="*/ 503369 w 1939743"/>
                <a:gd name="connsiteY1569" fmla="*/ 825620 h 2523383"/>
                <a:gd name="connsiteX1570" fmla="*/ 500600 w 1939743"/>
                <a:gd name="connsiteY1570" fmla="*/ 826762 h 2523383"/>
                <a:gd name="connsiteX1571" fmla="*/ 498456 w 1939743"/>
                <a:gd name="connsiteY1571" fmla="*/ 829046 h 2523383"/>
                <a:gd name="connsiteX1572" fmla="*/ 496938 w 1939743"/>
                <a:gd name="connsiteY1572" fmla="*/ 832457 h 2523383"/>
                <a:gd name="connsiteX1573" fmla="*/ 496078 w 1939743"/>
                <a:gd name="connsiteY1573" fmla="*/ 836142 h 2523383"/>
                <a:gd name="connsiteX1574" fmla="*/ 495593 w 1939743"/>
                <a:gd name="connsiteY1574" fmla="*/ 843191 h 2523383"/>
                <a:gd name="connsiteX1575" fmla="*/ 494779 w 1939743"/>
                <a:gd name="connsiteY1575" fmla="*/ 847032 h 2523383"/>
                <a:gd name="connsiteX1576" fmla="*/ 492463 w 1939743"/>
                <a:gd name="connsiteY1576" fmla="*/ 849121 h 2523383"/>
                <a:gd name="connsiteX1577" fmla="*/ 488997 w 1939743"/>
                <a:gd name="connsiteY1577" fmla="*/ 849090 h 2523383"/>
                <a:gd name="connsiteX1578" fmla="*/ 487683 w 1939743"/>
                <a:gd name="connsiteY1578" fmla="*/ 850271 h 2523383"/>
                <a:gd name="connsiteX1579" fmla="*/ 487034 w 1939743"/>
                <a:gd name="connsiteY1579" fmla="*/ 852830 h 2523383"/>
                <a:gd name="connsiteX1580" fmla="*/ 487503 w 1939743"/>
                <a:gd name="connsiteY1580" fmla="*/ 854895 h 2523383"/>
                <a:gd name="connsiteX1581" fmla="*/ 490922 w 1939743"/>
                <a:gd name="connsiteY1581" fmla="*/ 859229 h 2523383"/>
                <a:gd name="connsiteX1582" fmla="*/ 491345 w 1939743"/>
                <a:gd name="connsiteY1582" fmla="*/ 864048 h 2523383"/>
                <a:gd name="connsiteX1583" fmla="*/ 490930 w 1939743"/>
                <a:gd name="connsiteY1583" fmla="*/ 866951 h 2523383"/>
                <a:gd name="connsiteX1584" fmla="*/ 487237 w 1939743"/>
                <a:gd name="connsiteY1584" fmla="*/ 872286 h 2523383"/>
                <a:gd name="connsiteX1585" fmla="*/ 486369 w 1939743"/>
                <a:gd name="connsiteY1585" fmla="*/ 874070 h 2523383"/>
                <a:gd name="connsiteX1586" fmla="*/ 484077 w 1939743"/>
                <a:gd name="connsiteY1586" fmla="*/ 882379 h 2523383"/>
                <a:gd name="connsiteX1587" fmla="*/ 483232 w 1939743"/>
                <a:gd name="connsiteY1587" fmla="*/ 884468 h 2523383"/>
                <a:gd name="connsiteX1588" fmla="*/ 481323 w 1939743"/>
                <a:gd name="connsiteY1588" fmla="*/ 886369 h 2523383"/>
                <a:gd name="connsiteX1589" fmla="*/ 479398 w 1939743"/>
                <a:gd name="connsiteY1589" fmla="*/ 886150 h 2523383"/>
                <a:gd name="connsiteX1590" fmla="*/ 477614 w 1939743"/>
                <a:gd name="connsiteY1590" fmla="*/ 883130 h 2523383"/>
                <a:gd name="connsiteX1591" fmla="*/ 475009 w 1939743"/>
                <a:gd name="connsiteY1591" fmla="*/ 877403 h 2523383"/>
                <a:gd name="connsiteX1592" fmla="*/ 473249 w 1939743"/>
                <a:gd name="connsiteY1592" fmla="*/ 872451 h 2523383"/>
                <a:gd name="connsiteX1593" fmla="*/ 472349 w 1939743"/>
                <a:gd name="connsiteY1593" fmla="*/ 868289 h 2523383"/>
                <a:gd name="connsiteX1594" fmla="*/ 471583 w 1939743"/>
                <a:gd name="connsiteY1594" fmla="*/ 866435 h 2523383"/>
                <a:gd name="connsiteX1595" fmla="*/ 470339 w 1939743"/>
                <a:gd name="connsiteY1595" fmla="*/ 867718 h 2523383"/>
                <a:gd name="connsiteX1596" fmla="*/ 468836 w 1939743"/>
                <a:gd name="connsiteY1596" fmla="*/ 872036 h 2523383"/>
                <a:gd name="connsiteX1597" fmla="*/ 468797 w 1939743"/>
                <a:gd name="connsiteY1597" fmla="*/ 875377 h 2523383"/>
                <a:gd name="connsiteX1598" fmla="*/ 469126 w 1939743"/>
                <a:gd name="connsiteY1598" fmla="*/ 880337 h 2523383"/>
                <a:gd name="connsiteX1599" fmla="*/ 469040 w 1939743"/>
                <a:gd name="connsiteY1599" fmla="*/ 883388 h 2523383"/>
                <a:gd name="connsiteX1600" fmla="*/ 466849 w 1939743"/>
                <a:gd name="connsiteY1600" fmla="*/ 886955 h 2523383"/>
                <a:gd name="connsiteX1601" fmla="*/ 467170 w 1939743"/>
                <a:gd name="connsiteY1601" fmla="*/ 888583 h 2523383"/>
                <a:gd name="connsiteX1602" fmla="*/ 471019 w 1939743"/>
                <a:gd name="connsiteY1602" fmla="*/ 892948 h 2523383"/>
                <a:gd name="connsiteX1603" fmla="*/ 471512 w 1939743"/>
                <a:gd name="connsiteY1603" fmla="*/ 894904 h 2523383"/>
                <a:gd name="connsiteX1604" fmla="*/ 471536 w 1939743"/>
                <a:gd name="connsiteY1604" fmla="*/ 897932 h 2523383"/>
                <a:gd name="connsiteX1605" fmla="*/ 471277 w 1939743"/>
                <a:gd name="connsiteY1605" fmla="*/ 899293 h 2523383"/>
                <a:gd name="connsiteX1606" fmla="*/ 469736 w 1939743"/>
                <a:gd name="connsiteY1606" fmla="*/ 899074 h 2523383"/>
                <a:gd name="connsiteX1607" fmla="*/ 468437 w 1939743"/>
                <a:gd name="connsiteY1607" fmla="*/ 902563 h 2523383"/>
                <a:gd name="connsiteX1608" fmla="*/ 466951 w 1939743"/>
                <a:gd name="connsiteY1608" fmla="*/ 905325 h 2523383"/>
                <a:gd name="connsiteX1609" fmla="*/ 463039 w 1939743"/>
                <a:gd name="connsiteY1609" fmla="*/ 910418 h 2523383"/>
                <a:gd name="connsiteX1610" fmla="*/ 457602 w 1939743"/>
                <a:gd name="connsiteY1610" fmla="*/ 911036 h 2523383"/>
                <a:gd name="connsiteX1611" fmla="*/ 453104 w 1939743"/>
                <a:gd name="connsiteY1611" fmla="*/ 913477 h 2523383"/>
                <a:gd name="connsiteX1612" fmla="*/ 452149 w 1939743"/>
                <a:gd name="connsiteY1612" fmla="*/ 913399 h 2523383"/>
                <a:gd name="connsiteX1613" fmla="*/ 451062 w 1939743"/>
                <a:gd name="connsiteY1613" fmla="*/ 909401 h 2523383"/>
                <a:gd name="connsiteX1614" fmla="*/ 449841 w 1939743"/>
                <a:gd name="connsiteY1614" fmla="*/ 901444 h 2523383"/>
                <a:gd name="connsiteX1615" fmla="*/ 448754 w 1939743"/>
                <a:gd name="connsiteY1615" fmla="*/ 896907 h 2523383"/>
                <a:gd name="connsiteX1616" fmla="*/ 447126 w 1939743"/>
                <a:gd name="connsiteY1616" fmla="*/ 894583 h 2523383"/>
                <a:gd name="connsiteX1617" fmla="*/ 445116 w 1939743"/>
                <a:gd name="connsiteY1617" fmla="*/ 885453 h 2523383"/>
                <a:gd name="connsiteX1618" fmla="*/ 444177 w 1939743"/>
                <a:gd name="connsiteY1618" fmla="*/ 882496 h 2523383"/>
                <a:gd name="connsiteX1619" fmla="*/ 443254 w 1939743"/>
                <a:gd name="connsiteY1619" fmla="*/ 881307 h 2523383"/>
                <a:gd name="connsiteX1620" fmla="*/ 442487 w 1939743"/>
                <a:gd name="connsiteY1620" fmla="*/ 880994 h 2523383"/>
                <a:gd name="connsiteX1621" fmla="*/ 441353 w 1939743"/>
                <a:gd name="connsiteY1621" fmla="*/ 882762 h 2523383"/>
                <a:gd name="connsiteX1622" fmla="*/ 438740 w 1939743"/>
                <a:gd name="connsiteY1622" fmla="*/ 895835 h 2523383"/>
                <a:gd name="connsiteX1623" fmla="*/ 434476 w 1939743"/>
                <a:gd name="connsiteY1623" fmla="*/ 899152 h 2523383"/>
                <a:gd name="connsiteX1624" fmla="*/ 432129 w 1939743"/>
                <a:gd name="connsiteY1624" fmla="*/ 899755 h 2523383"/>
                <a:gd name="connsiteX1625" fmla="*/ 429766 w 1939743"/>
                <a:gd name="connsiteY1625" fmla="*/ 899387 h 2523383"/>
                <a:gd name="connsiteX1626" fmla="*/ 423914 w 1939743"/>
                <a:gd name="connsiteY1626" fmla="*/ 895827 h 2523383"/>
                <a:gd name="connsiteX1627" fmla="*/ 419220 w 1939743"/>
                <a:gd name="connsiteY1627" fmla="*/ 894513 h 2523383"/>
                <a:gd name="connsiteX1628" fmla="*/ 415942 w 1939743"/>
                <a:gd name="connsiteY1628" fmla="*/ 896023 h 2523383"/>
                <a:gd name="connsiteX1629" fmla="*/ 410560 w 1939743"/>
                <a:gd name="connsiteY1629" fmla="*/ 901319 h 2523383"/>
                <a:gd name="connsiteX1630" fmla="*/ 408416 w 1939743"/>
                <a:gd name="connsiteY1630" fmla="*/ 902727 h 2523383"/>
                <a:gd name="connsiteX1631" fmla="*/ 405506 w 1939743"/>
                <a:gd name="connsiteY1631" fmla="*/ 902125 h 2523383"/>
                <a:gd name="connsiteX1632" fmla="*/ 404230 w 1939743"/>
                <a:gd name="connsiteY1632" fmla="*/ 900130 h 2523383"/>
                <a:gd name="connsiteX1633" fmla="*/ 403143 w 1939743"/>
                <a:gd name="connsiteY1633" fmla="*/ 896860 h 2523383"/>
                <a:gd name="connsiteX1634" fmla="*/ 403018 w 1939743"/>
                <a:gd name="connsiteY1634" fmla="*/ 894873 h 2523383"/>
                <a:gd name="connsiteX1635" fmla="*/ 403863 w 1939743"/>
                <a:gd name="connsiteY1635" fmla="*/ 894176 h 2523383"/>
                <a:gd name="connsiteX1636" fmla="*/ 405201 w 1939743"/>
                <a:gd name="connsiteY1636" fmla="*/ 890366 h 2523383"/>
                <a:gd name="connsiteX1637" fmla="*/ 405162 w 1939743"/>
                <a:gd name="connsiteY1637" fmla="*/ 888833 h 2523383"/>
                <a:gd name="connsiteX1638" fmla="*/ 403839 w 1939743"/>
                <a:gd name="connsiteY1638" fmla="*/ 886627 h 2523383"/>
                <a:gd name="connsiteX1639" fmla="*/ 403824 w 1939743"/>
                <a:gd name="connsiteY1639" fmla="*/ 884906 h 2523383"/>
                <a:gd name="connsiteX1640" fmla="*/ 404301 w 1939743"/>
                <a:gd name="connsiteY1640" fmla="*/ 883740 h 2523383"/>
                <a:gd name="connsiteX1641" fmla="*/ 404191 w 1939743"/>
                <a:gd name="connsiteY1641" fmla="*/ 882911 h 2523383"/>
                <a:gd name="connsiteX1642" fmla="*/ 403511 w 1939743"/>
                <a:gd name="connsiteY1642" fmla="*/ 882410 h 2523383"/>
                <a:gd name="connsiteX1643" fmla="*/ 402181 w 1939743"/>
                <a:gd name="connsiteY1643" fmla="*/ 882879 h 2523383"/>
                <a:gd name="connsiteX1644" fmla="*/ 397393 w 1939743"/>
                <a:gd name="connsiteY1644" fmla="*/ 885414 h 2523383"/>
                <a:gd name="connsiteX1645" fmla="*/ 397933 w 1939743"/>
                <a:gd name="connsiteY1645" fmla="*/ 882653 h 2523383"/>
                <a:gd name="connsiteX1646" fmla="*/ 400217 w 1939743"/>
                <a:gd name="connsiteY1646" fmla="*/ 876863 h 2523383"/>
                <a:gd name="connsiteX1647" fmla="*/ 405811 w 1939743"/>
                <a:gd name="connsiteY1647" fmla="*/ 865245 h 2523383"/>
                <a:gd name="connsiteX1648" fmla="*/ 407923 w 1939743"/>
                <a:gd name="connsiteY1648" fmla="*/ 861811 h 2523383"/>
                <a:gd name="connsiteX1649" fmla="*/ 409191 w 1939743"/>
                <a:gd name="connsiteY1649" fmla="*/ 860770 h 2523383"/>
                <a:gd name="connsiteX1650" fmla="*/ 425690 w 1939743"/>
                <a:gd name="connsiteY1650" fmla="*/ 857015 h 2523383"/>
                <a:gd name="connsiteX1651" fmla="*/ 426848 w 1939743"/>
                <a:gd name="connsiteY1651" fmla="*/ 855889 h 2523383"/>
                <a:gd name="connsiteX1652" fmla="*/ 434687 w 1939743"/>
                <a:gd name="connsiteY1652" fmla="*/ 839984 h 2523383"/>
                <a:gd name="connsiteX1653" fmla="*/ 436925 w 1939743"/>
                <a:gd name="connsiteY1653" fmla="*/ 836314 h 2523383"/>
                <a:gd name="connsiteX1654" fmla="*/ 439217 w 1939743"/>
                <a:gd name="connsiteY1654" fmla="*/ 833388 h 2523383"/>
                <a:gd name="connsiteX1655" fmla="*/ 450467 w 1939743"/>
                <a:gd name="connsiteY1655" fmla="*/ 823648 h 2523383"/>
                <a:gd name="connsiteX1656" fmla="*/ 451515 w 1939743"/>
                <a:gd name="connsiteY1656" fmla="*/ 821411 h 2523383"/>
                <a:gd name="connsiteX1657" fmla="*/ 453276 w 1939743"/>
                <a:gd name="connsiteY1657" fmla="*/ 814612 h 2523383"/>
                <a:gd name="connsiteX1658" fmla="*/ 454301 w 1939743"/>
                <a:gd name="connsiteY1658" fmla="*/ 812899 h 2523383"/>
                <a:gd name="connsiteX1659" fmla="*/ 456734 w 1939743"/>
                <a:gd name="connsiteY1659" fmla="*/ 810309 h 2523383"/>
                <a:gd name="connsiteX1660" fmla="*/ 464839 w 1939743"/>
                <a:gd name="connsiteY1660" fmla="*/ 796399 h 2523383"/>
                <a:gd name="connsiteX1661" fmla="*/ 472224 w 1939743"/>
                <a:gd name="connsiteY1661" fmla="*/ 786252 h 2523383"/>
                <a:gd name="connsiteX1662" fmla="*/ 475971 w 1939743"/>
                <a:gd name="connsiteY1662" fmla="*/ 779931 h 2523383"/>
                <a:gd name="connsiteX1663" fmla="*/ 481104 w 1939743"/>
                <a:gd name="connsiteY1663" fmla="*/ 773508 h 2523383"/>
                <a:gd name="connsiteX1664" fmla="*/ 487034 w 1939743"/>
                <a:gd name="connsiteY1664" fmla="*/ 770746 h 2523383"/>
                <a:gd name="connsiteX1665" fmla="*/ 504926 w 1939743"/>
                <a:gd name="connsiteY1665" fmla="*/ 765880 h 2523383"/>
                <a:gd name="connsiteX1666" fmla="*/ 517803 w 1939743"/>
                <a:gd name="connsiteY1666" fmla="*/ 772272 h 2523383"/>
                <a:gd name="connsiteX1667" fmla="*/ 520870 w 1939743"/>
                <a:gd name="connsiteY1667" fmla="*/ 772671 h 2523383"/>
                <a:gd name="connsiteX1668" fmla="*/ 522372 w 1939743"/>
                <a:gd name="connsiteY1668" fmla="*/ 770863 h 2523383"/>
                <a:gd name="connsiteX1669" fmla="*/ 523726 w 1939743"/>
                <a:gd name="connsiteY1669" fmla="*/ 767922 h 2523383"/>
                <a:gd name="connsiteX1670" fmla="*/ 525650 w 1939743"/>
                <a:gd name="connsiteY1670" fmla="*/ 769158 h 2523383"/>
                <a:gd name="connsiteX1671" fmla="*/ 530430 w 1939743"/>
                <a:gd name="connsiteY1671" fmla="*/ 770058 h 2523383"/>
                <a:gd name="connsiteX1672" fmla="*/ 531487 w 1939743"/>
                <a:gd name="connsiteY1672" fmla="*/ 769354 h 2523383"/>
                <a:gd name="connsiteX1673" fmla="*/ 533497 w 1939743"/>
                <a:gd name="connsiteY1673" fmla="*/ 766005 h 2523383"/>
                <a:gd name="connsiteX1674" fmla="*/ 532120 w 1939743"/>
                <a:gd name="connsiteY1674" fmla="*/ 764167 h 2523383"/>
                <a:gd name="connsiteX1675" fmla="*/ 526331 w 1939743"/>
                <a:gd name="connsiteY1675" fmla="*/ 760779 h 2523383"/>
                <a:gd name="connsiteX1676" fmla="*/ 525979 w 1939743"/>
                <a:gd name="connsiteY1676" fmla="*/ 759050 h 2523383"/>
                <a:gd name="connsiteX1677" fmla="*/ 526112 w 1939743"/>
                <a:gd name="connsiteY1677" fmla="*/ 757415 h 2523383"/>
                <a:gd name="connsiteX1678" fmla="*/ 528146 w 1939743"/>
                <a:gd name="connsiteY1678" fmla="*/ 753495 h 2523383"/>
                <a:gd name="connsiteX1679" fmla="*/ 530602 w 1939743"/>
                <a:gd name="connsiteY1679" fmla="*/ 750953 h 2523383"/>
                <a:gd name="connsiteX1680" fmla="*/ 537714 w 1939743"/>
                <a:gd name="connsiteY1680" fmla="*/ 749044 h 2523383"/>
                <a:gd name="connsiteX1681" fmla="*/ 540976 w 1939743"/>
                <a:gd name="connsiteY1681" fmla="*/ 749537 h 2523383"/>
                <a:gd name="connsiteX1682" fmla="*/ 544356 w 1939743"/>
                <a:gd name="connsiteY1682" fmla="*/ 752259 h 2523383"/>
                <a:gd name="connsiteX1683" fmla="*/ 548761 w 1939743"/>
                <a:gd name="connsiteY1683" fmla="*/ 757869 h 2523383"/>
                <a:gd name="connsiteX1684" fmla="*/ 558790 w 1939743"/>
                <a:gd name="connsiteY1684" fmla="*/ 767656 h 2523383"/>
                <a:gd name="connsiteX1685" fmla="*/ 1025505 w 1939743"/>
                <a:gd name="connsiteY1685" fmla="*/ 812116 h 2523383"/>
                <a:gd name="connsiteX1686" fmla="*/ 1029612 w 1939743"/>
                <a:gd name="connsiteY1686" fmla="*/ 812954 h 2523383"/>
                <a:gd name="connsiteX1687" fmla="*/ 1033125 w 1939743"/>
                <a:gd name="connsiteY1687" fmla="*/ 811663 h 2523383"/>
                <a:gd name="connsiteX1688" fmla="*/ 1036137 w 1939743"/>
                <a:gd name="connsiteY1688" fmla="*/ 811952 h 2523383"/>
                <a:gd name="connsiteX1689" fmla="*/ 1040581 w 1939743"/>
                <a:gd name="connsiteY1689" fmla="*/ 815856 h 2523383"/>
                <a:gd name="connsiteX1690" fmla="*/ 1044704 w 1939743"/>
                <a:gd name="connsiteY1690" fmla="*/ 821794 h 2523383"/>
                <a:gd name="connsiteX1691" fmla="*/ 1047864 w 1939743"/>
                <a:gd name="connsiteY1691" fmla="*/ 824477 h 2523383"/>
                <a:gd name="connsiteX1692" fmla="*/ 1048889 w 1939743"/>
                <a:gd name="connsiteY1692" fmla="*/ 825823 h 2523383"/>
                <a:gd name="connsiteX1693" fmla="*/ 1049288 w 1939743"/>
                <a:gd name="connsiteY1693" fmla="*/ 827317 h 2523383"/>
                <a:gd name="connsiteX1694" fmla="*/ 1049781 w 1939743"/>
                <a:gd name="connsiteY1694" fmla="*/ 831777 h 2523383"/>
                <a:gd name="connsiteX1695" fmla="*/ 1049766 w 1939743"/>
                <a:gd name="connsiteY1695" fmla="*/ 833842 h 2523383"/>
                <a:gd name="connsiteX1696" fmla="*/ 1049531 w 1939743"/>
                <a:gd name="connsiteY1696" fmla="*/ 835485 h 2523383"/>
                <a:gd name="connsiteX1697" fmla="*/ 1048146 w 1939743"/>
                <a:gd name="connsiteY1697" fmla="*/ 839538 h 2523383"/>
                <a:gd name="connsiteX1698" fmla="*/ 1046980 w 1939743"/>
                <a:gd name="connsiteY1698" fmla="*/ 844537 h 2523383"/>
                <a:gd name="connsiteX1699" fmla="*/ 1044579 w 1939743"/>
                <a:gd name="connsiteY1699" fmla="*/ 848926 h 2523383"/>
                <a:gd name="connsiteX1700" fmla="*/ 1043296 w 1939743"/>
                <a:gd name="connsiteY1700" fmla="*/ 852227 h 2523383"/>
                <a:gd name="connsiteX1701" fmla="*/ 1042193 w 1939743"/>
                <a:gd name="connsiteY1701" fmla="*/ 856389 h 2523383"/>
                <a:gd name="connsiteX1702" fmla="*/ 1044665 w 1939743"/>
                <a:gd name="connsiteY1702" fmla="*/ 853909 h 2523383"/>
                <a:gd name="connsiteX1703" fmla="*/ 1054029 w 1939743"/>
                <a:gd name="connsiteY1703" fmla="*/ 840109 h 2523383"/>
                <a:gd name="connsiteX1704" fmla="*/ 1060163 w 1939743"/>
                <a:gd name="connsiteY1704" fmla="*/ 841759 h 2523383"/>
                <a:gd name="connsiteX1705" fmla="*/ 1069363 w 1939743"/>
                <a:gd name="connsiteY1705" fmla="*/ 840523 h 2523383"/>
                <a:gd name="connsiteX1706" fmla="*/ 1080512 w 1939743"/>
                <a:gd name="connsiteY1706" fmla="*/ 834844 h 2523383"/>
                <a:gd name="connsiteX1707" fmla="*/ 1085800 w 1939743"/>
                <a:gd name="connsiteY1707" fmla="*/ 833959 h 2523383"/>
                <a:gd name="connsiteX1708" fmla="*/ 1091144 w 1939743"/>
                <a:gd name="connsiteY1708" fmla="*/ 834374 h 2523383"/>
                <a:gd name="connsiteX1709" fmla="*/ 1095110 w 1939743"/>
                <a:gd name="connsiteY1709" fmla="*/ 836166 h 2523383"/>
                <a:gd name="connsiteX1710" fmla="*/ 1103583 w 1939743"/>
                <a:gd name="connsiteY1710" fmla="*/ 843809 h 2523383"/>
                <a:gd name="connsiteX1711" fmla="*/ 1106517 w 1939743"/>
                <a:gd name="connsiteY1711" fmla="*/ 847439 h 2523383"/>
                <a:gd name="connsiteX1712" fmla="*/ 1107620 w 1939743"/>
                <a:gd name="connsiteY1712" fmla="*/ 849998 h 2523383"/>
                <a:gd name="connsiteX1713" fmla="*/ 1107886 w 1939743"/>
                <a:gd name="connsiteY1713" fmla="*/ 851883 h 2523383"/>
                <a:gd name="connsiteX1714" fmla="*/ 1106149 w 1939743"/>
                <a:gd name="connsiteY1714" fmla="*/ 854801 h 2523383"/>
                <a:gd name="connsiteX1715" fmla="*/ 1100829 w 1939743"/>
                <a:gd name="connsiteY1715" fmla="*/ 853025 h 2523383"/>
                <a:gd name="connsiteX1716" fmla="*/ 1092067 w 1939743"/>
                <a:gd name="connsiteY1716" fmla="*/ 851461 h 2523383"/>
                <a:gd name="connsiteX1717" fmla="*/ 1090463 w 1939743"/>
                <a:gd name="connsiteY1717" fmla="*/ 850490 h 2523383"/>
                <a:gd name="connsiteX1718" fmla="*/ 1089102 w 1939743"/>
                <a:gd name="connsiteY1718" fmla="*/ 850569 h 2523383"/>
                <a:gd name="connsiteX1719" fmla="*/ 1088108 w 1939743"/>
                <a:gd name="connsiteY1719" fmla="*/ 851625 h 2523383"/>
                <a:gd name="connsiteX1720" fmla="*/ 1088734 w 1939743"/>
                <a:gd name="connsiteY1720" fmla="*/ 855630 h 2523383"/>
                <a:gd name="connsiteX1721" fmla="*/ 1090518 w 1939743"/>
                <a:gd name="connsiteY1721" fmla="*/ 856507 h 2523383"/>
                <a:gd name="connsiteX1722" fmla="*/ 1101040 w 1939743"/>
                <a:gd name="connsiteY1722" fmla="*/ 857367 h 2523383"/>
                <a:gd name="connsiteX1723" fmla="*/ 1135518 w 1939743"/>
                <a:gd name="connsiteY1723" fmla="*/ 870010 h 2523383"/>
                <a:gd name="connsiteX1724" fmla="*/ 1136958 w 1939743"/>
                <a:gd name="connsiteY1724" fmla="*/ 874023 h 2523383"/>
                <a:gd name="connsiteX1725" fmla="*/ 1136574 w 1939743"/>
                <a:gd name="connsiteY1725" fmla="*/ 875799 h 2523383"/>
                <a:gd name="connsiteX1726" fmla="*/ 1135354 w 1939743"/>
                <a:gd name="connsiteY1726" fmla="*/ 877755 h 2523383"/>
                <a:gd name="connsiteX1727" fmla="*/ 1132843 w 1939743"/>
                <a:gd name="connsiteY1727" fmla="*/ 880384 h 2523383"/>
                <a:gd name="connsiteX1728" fmla="*/ 1112955 w 1939743"/>
                <a:gd name="connsiteY1728" fmla="*/ 883247 h 2523383"/>
                <a:gd name="connsiteX1729" fmla="*/ 1101643 w 1939743"/>
                <a:gd name="connsiteY1729" fmla="*/ 880712 h 2523383"/>
                <a:gd name="connsiteX1730" fmla="*/ 1092137 w 1939743"/>
                <a:gd name="connsiteY1730" fmla="*/ 876628 h 2523383"/>
                <a:gd name="connsiteX1731" fmla="*/ 1088906 w 1939743"/>
                <a:gd name="connsiteY1731" fmla="*/ 877544 h 2523383"/>
                <a:gd name="connsiteX1732" fmla="*/ 1091715 w 1939743"/>
                <a:gd name="connsiteY1732" fmla="*/ 883075 h 2523383"/>
                <a:gd name="connsiteX1733" fmla="*/ 1097418 w 1939743"/>
                <a:gd name="connsiteY1733" fmla="*/ 884757 h 2523383"/>
                <a:gd name="connsiteX1734" fmla="*/ 1102190 w 1939743"/>
                <a:gd name="connsiteY1734" fmla="*/ 888019 h 2523383"/>
                <a:gd name="connsiteX1735" fmla="*/ 1104170 w 1939743"/>
                <a:gd name="connsiteY1735" fmla="*/ 890742 h 2523383"/>
                <a:gd name="connsiteX1736" fmla="*/ 1114285 w 1939743"/>
                <a:gd name="connsiteY1736" fmla="*/ 892815 h 2523383"/>
                <a:gd name="connsiteX1737" fmla="*/ 1115936 w 1939743"/>
                <a:gd name="connsiteY1737" fmla="*/ 894928 h 2523383"/>
                <a:gd name="connsiteX1738" fmla="*/ 1119081 w 1939743"/>
                <a:gd name="connsiteY1738" fmla="*/ 900310 h 2523383"/>
                <a:gd name="connsiteX1739" fmla="*/ 1121718 w 1939743"/>
                <a:gd name="connsiteY1739" fmla="*/ 900725 h 2523383"/>
                <a:gd name="connsiteX1740" fmla="*/ 1124331 w 1939743"/>
                <a:gd name="connsiteY1740" fmla="*/ 904472 h 2523383"/>
                <a:gd name="connsiteX1741" fmla="*/ 1126482 w 1939743"/>
                <a:gd name="connsiteY1741" fmla="*/ 910887 h 2523383"/>
                <a:gd name="connsiteX1742" fmla="*/ 1127476 w 1939743"/>
                <a:gd name="connsiteY1742" fmla="*/ 911740 h 2523383"/>
                <a:gd name="connsiteX1743" fmla="*/ 1130527 w 1939743"/>
                <a:gd name="connsiteY1743" fmla="*/ 910590 h 2523383"/>
                <a:gd name="connsiteX1744" fmla="*/ 1135659 w 1939743"/>
                <a:gd name="connsiteY1744" fmla="*/ 916129 h 2523383"/>
                <a:gd name="connsiteX1745" fmla="*/ 1137255 w 1939743"/>
                <a:gd name="connsiteY1745" fmla="*/ 919086 h 2523383"/>
                <a:gd name="connsiteX1746" fmla="*/ 1137263 w 1939743"/>
                <a:gd name="connsiteY1746" fmla="*/ 921292 h 2523383"/>
                <a:gd name="connsiteX1747" fmla="*/ 1136121 w 1939743"/>
                <a:gd name="connsiteY1747" fmla="*/ 924743 h 2523383"/>
                <a:gd name="connsiteX1748" fmla="*/ 1133828 w 1939743"/>
                <a:gd name="connsiteY1748" fmla="*/ 929413 h 2523383"/>
                <a:gd name="connsiteX1749" fmla="*/ 1128023 w 1939743"/>
                <a:gd name="connsiteY1749" fmla="*/ 934897 h 2523383"/>
                <a:gd name="connsiteX1750" fmla="*/ 1127570 w 1939743"/>
                <a:gd name="connsiteY1750" fmla="*/ 936540 h 2523383"/>
                <a:gd name="connsiteX1751" fmla="*/ 1134353 w 1939743"/>
                <a:gd name="connsiteY1751" fmla="*/ 935899 h 2523383"/>
                <a:gd name="connsiteX1752" fmla="*/ 1135604 w 1939743"/>
                <a:gd name="connsiteY1752" fmla="*/ 936626 h 2523383"/>
                <a:gd name="connsiteX1753" fmla="*/ 1143592 w 1939743"/>
                <a:gd name="connsiteY1753" fmla="*/ 946288 h 2523383"/>
                <a:gd name="connsiteX1754" fmla="*/ 1144640 w 1939743"/>
                <a:gd name="connsiteY1754" fmla="*/ 946460 h 2523383"/>
                <a:gd name="connsiteX1755" fmla="*/ 1145298 w 1939743"/>
                <a:gd name="connsiteY1755" fmla="*/ 945459 h 2523383"/>
                <a:gd name="connsiteX1756" fmla="*/ 1146064 w 1939743"/>
                <a:gd name="connsiteY1756" fmla="*/ 942040 h 2523383"/>
                <a:gd name="connsiteX1757" fmla="*/ 1145720 w 1939743"/>
                <a:gd name="connsiteY1757" fmla="*/ 938872 h 2523383"/>
                <a:gd name="connsiteX1758" fmla="*/ 1144742 w 1939743"/>
                <a:gd name="connsiteY1758" fmla="*/ 934467 h 2523383"/>
                <a:gd name="connsiteX1759" fmla="*/ 1145000 w 1939743"/>
                <a:gd name="connsiteY1759" fmla="*/ 931260 h 2523383"/>
                <a:gd name="connsiteX1760" fmla="*/ 1146502 w 1939743"/>
                <a:gd name="connsiteY1760" fmla="*/ 929265 h 2523383"/>
                <a:gd name="connsiteX1761" fmla="*/ 1148012 w 1939743"/>
                <a:gd name="connsiteY1761" fmla="*/ 928279 h 2523383"/>
                <a:gd name="connsiteX1762" fmla="*/ 1149546 w 1939743"/>
                <a:gd name="connsiteY1762" fmla="*/ 928294 h 2523383"/>
                <a:gd name="connsiteX1763" fmla="*/ 1151212 w 1939743"/>
                <a:gd name="connsiteY1763" fmla="*/ 929476 h 2523383"/>
                <a:gd name="connsiteX1764" fmla="*/ 1159286 w 1939743"/>
                <a:gd name="connsiteY1764" fmla="*/ 941203 h 2523383"/>
                <a:gd name="connsiteX1765" fmla="*/ 1169644 w 1939743"/>
                <a:gd name="connsiteY1765" fmla="*/ 935609 h 2523383"/>
                <a:gd name="connsiteX1766" fmla="*/ 1171530 w 1939743"/>
                <a:gd name="connsiteY1766" fmla="*/ 938121 h 2523383"/>
                <a:gd name="connsiteX1767" fmla="*/ 1173094 w 1939743"/>
                <a:gd name="connsiteY1767" fmla="*/ 942815 h 2523383"/>
                <a:gd name="connsiteX1768" fmla="*/ 1173822 w 1939743"/>
                <a:gd name="connsiteY1768" fmla="*/ 943589 h 2523383"/>
                <a:gd name="connsiteX1769" fmla="*/ 1177655 w 1939743"/>
                <a:gd name="connsiteY1769" fmla="*/ 934232 h 2523383"/>
                <a:gd name="connsiteX1770" fmla="*/ 1180018 w 1939743"/>
                <a:gd name="connsiteY1770" fmla="*/ 931901 h 2523383"/>
                <a:gd name="connsiteX1771" fmla="*/ 1189735 w 1939743"/>
                <a:gd name="connsiteY1771" fmla="*/ 943018 h 2523383"/>
                <a:gd name="connsiteX1772" fmla="*/ 1195657 w 1939743"/>
                <a:gd name="connsiteY1772" fmla="*/ 945467 h 2523383"/>
                <a:gd name="connsiteX1773" fmla="*/ 1198035 w 1939743"/>
                <a:gd name="connsiteY1773" fmla="*/ 947837 h 2523383"/>
                <a:gd name="connsiteX1774" fmla="*/ 1202432 w 1939743"/>
                <a:gd name="connsiteY1774" fmla="*/ 950443 h 2523383"/>
                <a:gd name="connsiteX1775" fmla="*/ 1208683 w 1939743"/>
                <a:gd name="connsiteY1775" fmla="*/ 951428 h 2523383"/>
                <a:gd name="connsiteX1776" fmla="*/ 1209716 w 1939743"/>
                <a:gd name="connsiteY1776" fmla="*/ 947337 h 2523383"/>
                <a:gd name="connsiteX1777" fmla="*/ 1206117 w 1939743"/>
                <a:gd name="connsiteY1777" fmla="*/ 942064 h 2523383"/>
                <a:gd name="connsiteX1778" fmla="*/ 1208221 w 1939743"/>
                <a:gd name="connsiteY1778" fmla="*/ 939748 h 2523383"/>
                <a:gd name="connsiteX1779" fmla="*/ 1216819 w 1939743"/>
                <a:gd name="connsiteY1779" fmla="*/ 935257 h 2523383"/>
                <a:gd name="connsiteX1780" fmla="*/ 1221412 w 1939743"/>
                <a:gd name="connsiteY1780" fmla="*/ 935891 h 2523383"/>
                <a:gd name="connsiteX1781" fmla="*/ 1229877 w 1939743"/>
                <a:gd name="connsiteY1781" fmla="*/ 929507 h 2523383"/>
                <a:gd name="connsiteX1782" fmla="*/ 1235071 w 1939743"/>
                <a:gd name="connsiteY1782" fmla="*/ 928639 h 2523383"/>
                <a:gd name="connsiteX1783" fmla="*/ 1238263 w 1939743"/>
                <a:gd name="connsiteY1783" fmla="*/ 928748 h 2523383"/>
                <a:gd name="connsiteX1784" fmla="*/ 1248739 w 1939743"/>
                <a:gd name="connsiteY1784" fmla="*/ 919047 h 2523383"/>
                <a:gd name="connsiteX1785" fmla="*/ 1251227 w 1939743"/>
                <a:gd name="connsiteY1785" fmla="*/ 917498 h 2523383"/>
                <a:gd name="connsiteX1786" fmla="*/ 1253034 w 1939743"/>
                <a:gd name="connsiteY1786" fmla="*/ 914009 h 2523383"/>
                <a:gd name="connsiteX1787" fmla="*/ 1257149 w 1939743"/>
                <a:gd name="connsiteY1787" fmla="*/ 914557 h 2523383"/>
                <a:gd name="connsiteX1788" fmla="*/ 1268290 w 1939743"/>
                <a:gd name="connsiteY1788" fmla="*/ 920095 h 2523383"/>
                <a:gd name="connsiteX1789" fmla="*/ 1271443 w 1939743"/>
                <a:gd name="connsiteY1789" fmla="*/ 919595 h 2523383"/>
                <a:gd name="connsiteX1790" fmla="*/ 1283295 w 1939743"/>
                <a:gd name="connsiteY1790" fmla="*/ 914071 h 2523383"/>
                <a:gd name="connsiteX1791" fmla="*/ 1287684 w 1939743"/>
                <a:gd name="connsiteY1791" fmla="*/ 912718 h 2523383"/>
                <a:gd name="connsiteX1792" fmla="*/ 1292081 w 1939743"/>
                <a:gd name="connsiteY1792" fmla="*/ 912921 h 2523383"/>
                <a:gd name="connsiteX1793" fmla="*/ 1303198 w 1939743"/>
                <a:gd name="connsiteY1793" fmla="*/ 916160 h 2523383"/>
                <a:gd name="connsiteX1794" fmla="*/ 1311514 w 1939743"/>
                <a:gd name="connsiteY1794" fmla="*/ 919634 h 2523383"/>
                <a:gd name="connsiteX1795" fmla="*/ 1314096 w 1939743"/>
                <a:gd name="connsiteY1795" fmla="*/ 921457 h 2523383"/>
                <a:gd name="connsiteX1796" fmla="*/ 1313181 w 1939743"/>
                <a:gd name="connsiteY1796" fmla="*/ 926010 h 2523383"/>
                <a:gd name="connsiteX1797" fmla="*/ 1313603 w 1939743"/>
                <a:gd name="connsiteY1797" fmla="*/ 927356 h 2523383"/>
                <a:gd name="connsiteX1798" fmla="*/ 1314683 w 1939743"/>
                <a:gd name="connsiteY1798" fmla="*/ 928334 h 2523383"/>
                <a:gd name="connsiteX1799" fmla="*/ 1317397 w 1939743"/>
                <a:gd name="connsiteY1799" fmla="*/ 929664 h 2523383"/>
                <a:gd name="connsiteX1800" fmla="*/ 1327787 w 1939743"/>
                <a:gd name="connsiteY1800" fmla="*/ 929750 h 2523383"/>
                <a:gd name="connsiteX1801" fmla="*/ 1332301 w 1939743"/>
                <a:gd name="connsiteY1801" fmla="*/ 930900 h 2523383"/>
                <a:gd name="connsiteX1802" fmla="*/ 1335892 w 1939743"/>
                <a:gd name="connsiteY1802" fmla="*/ 935132 h 2523383"/>
                <a:gd name="connsiteX1803" fmla="*/ 1336753 w 1939743"/>
                <a:gd name="connsiteY1803" fmla="*/ 936814 h 2523383"/>
                <a:gd name="connsiteX1804" fmla="*/ 1336604 w 1939743"/>
                <a:gd name="connsiteY1804" fmla="*/ 938567 h 2523383"/>
                <a:gd name="connsiteX1805" fmla="*/ 1333068 w 1939743"/>
                <a:gd name="connsiteY1805" fmla="*/ 943112 h 2523383"/>
                <a:gd name="connsiteX1806" fmla="*/ 1333647 w 1939743"/>
                <a:gd name="connsiteY1806" fmla="*/ 944066 h 2523383"/>
                <a:gd name="connsiteX1807" fmla="*/ 1337175 w 1939743"/>
                <a:gd name="connsiteY1807" fmla="*/ 945123 h 2523383"/>
                <a:gd name="connsiteX1808" fmla="*/ 1345124 w 1939743"/>
                <a:gd name="connsiteY1808" fmla="*/ 945639 h 2523383"/>
                <a:gd name="connsiteX1809" fmla="*/ 1346829 w 1939743"/>
                <a:gd name="connsiteY1809" fmla="*/ 946687 h 2523383"/>
                <a:gd name="connsiteX1810" fmla="*/ 1348464 w 1939743"/>
                <a:gd name="connsiteY1810" fmla="*/ 952320 h 2523383"/>
                <a:gd name="connsiteX1811" fmla="*/ 1350178 w 1939743"/>
                <a:gd name="connsiteY1811" fmla="*/ 960081 h 2523383"/>
                <a:gd name="connsiteX1812" fmla="*/ 1350146 w 1939743"/>
                <a:gd name="connsiteY1812" fmla="*/ 963156 h 2523383"/>
                <a:gd name="connsiteX1813" fmla="*/ 1347392 w 1939743"/>
                <a:gd name="connsiteY1813" fmla="*/ 968358 h 2523383"/>
                <a:gd name="connsiteX1814" fmla="*/ 1339866 w 1939743"/>
                <a:gd name="connsiteY1814" fmla="*/ 975274 h 2523383"/>
                <a:gd name="connsiteX1815" fmla="*/ 1331519 w 1939743"/>
                <a:gd name="connsiteY1815" fmla="*/ 980993 h 2523383"/>
                <a:gd name="connsiteX1816" fmla="*/ 1330979 w 1939743"/>
                <a:gd name="connsiteY1816" fmla="*/ 982464 h 2523383"/>
                <a:gd name="connsiteX1817" fmla="*/ 1333647 w 1939743"/>
                <a:gd name="connsiteY1817" fmla="*/ 985187 h 2523383"/>
                <a:gd name="connsiteX1818" fmla="*/ 1336400 w 1939743"/>
                <a:gd name="connsiteY1818" fmla="*/ 986376 h 2523383"/>
                <a:gd name="connsiteX1819" fmla="*/ 1338568 w 1939743"/>
                <a:gd name="connsiteY1819" fmla="*/ 986141 h 2523383"/>
                <a:gd name="connsiteX1820" fmla="*/ 1345233 w 1939743"/>
                <a:gd name="connsiteY1820" fmla="*/ 983551 h 2523383"/>
                <a:gd name="connsiteX1821" fmla="*/ 1346743 w 1939743"/>
                <a:gd name="connsiteY1821" fmla="*/ 983598 h 2523383"/>
                <a:gd name="connsiteX1822" fmla="*/ 1349802 w 1939743"/>
                <a:gd name="connsiteY1822" fmla="*/ 986243 h 2523383"/>
                <a:gd name="connsiteX1823" fmla="*/ 1351218 w 1939743"/>
                <a:gd name="connsiteY1823" fmla="*/ 988856 h 2523383"/>
                <a:gd name="connsiteX1824" fmla="*/ 1352517 w 1939743"/>
                <a:gd name="connsiteY1824" fmla="*/ 992337 h 2523383"/>
                <a:gd name="connsiteX1825" fmla="*/ 1350178 w 1939743"/>
                <a:gd name="connsiteY1825" fmla="*/ 995490 h 2523383"/>
                <a:gd name="connsiteX1826" fmla="*/ 1340594 w 1939743"/>
                <a:gd name="connsiteY1826" fmla="*/ 999402 h 2523383"/>
                <a:gd name="connsiteX1827" fmla="*/ 1334930 w 1939743"/>
                <a:gd name="connsiteY1827" fmla="*/ 994262 h 2523383"/>
                <a:gd name="connsiteX1828" fmla="*/ 1333029 w 1939743"/>
                <a:gd name="connsiteY1828" fmla="*/ 993119 h 2523383"/>
                <a:gd name="connsiteX1829" fmla="*/ 1331738 w 1939743"/>
                <a:gd name="connsiteY1829" fmla="*/ 993565 h 2523383"/>
                <a:gd name="connsiteX1830" fmla="*/ 1332465 w 1939743"/>
                <a:gd name="connsiteY1830" fmla="*/ 995826 h 2523383"/>
                <a:gd name="connsiteX1831" fmla="*/ 1335204 w 1939743"/>
                <a:gd name="connsiteY1831" fmla="*/ 999895 h 2523383"/>
                <a:gd name="connsiteX1832" fmla="*/ 1336103 w 1939743"/>
                <a:gd name="connsiteY1832" fmla="*/ 1002578 h 2523383"/>
                <a:gd name="connsiteX1833" fmla="*/ 1335149 w 1939743"/>
                <a:gd name="connsiteY1833" fmla="*/ 1003877 h 2523383"/>
                <a:gd name="connsiteX1834" fmla="*/ 1334695 w 1939743"/>
                <a:gd name="connsiteY1834" fmla="*/ 1006443 h 2523383"/>
                <a:gd name="connsiteX1835" fmla="*/ 1334750 w 1939743"/>
                <a:gd name="connsiteY1835" fmla="*/ 1010261 h 2523383"/>
                <a:gd name="connsiteX1836" fmla="*/ 1334523 w 1939743"/>
                <a:gd name="connsiteY1836" fmla="*/ 1014133 h 2523383"/>
                <a:gd name="connsiteX1837" fmla="*/ 1333600 w 1939743"/>
                <a:gd name="connsiteY1837" fmla="*/ 1020142 h 2523383"/>
                <a:gd name="connsiteX1838" fmla="*/ 1333271 w 1939743"/>
                <a:gd name="connsiteY1838" fmla="*/ 1020384 h 2523383"/>
                <a:gd name="connsiteX1839" fmla="*/ 1312445 w 1939743"/>
                <a:gd name="connsiteY1839" fmla="*/ 1021612 h 2523383"/>
                <a:gd name="connsiteX1840" fmla="*/ 1309934 w 1939743"/>
                <a:gd name="connsiteY1840" fmla="*/ 1022692 h 2523383"/>
                <a:gd name="connsiteX1841" fmla="*/ 1304074 w 1939743"/>
                <a:gd name="connsiteY1841" fmla="*/ 1026901 h 2523383"/>
                <a:gd name="connsiteX1842" fmla="*/ 1299646 w 1939743"/>
                <a:gd name="connsiteY1842" fmla="*/ 1029013 h 2523383"/>
                <a:gd name="connsiteX1843" fmla="*/ 1296759 w 1939743"/>
                <a:gd name="connsiteY1843" fmla="*/ 1029334 h 2523383"/>
                <a:gd name="connsiteX1844" fmla="*/ 1293943 w 1939743"/>
                <a:gd name="connsiteY1844" fmla="*/ 1028567 h 2523383"/>
                <a:gd name="connsiteX1845" fmla="*/ 1286338 w 1939743"/>
                <a:gd name="connsiteY1845" fmla="*/ 1024202 h 2523383"/>
                <a:gd name="connsiteX1846" fmla="*/ 1281277 w 1939743"/>
                <a:gd name="connsiteY1846" fmla="*/ 1025023 h 2523383"/>
                <a:gd name="connsiteX1847" fmla="*/ 1279290 w 1939743"/>
                <a:gd name="connsiteY1847" fmla="*/ 1024609 h 2523383"/>
                <a:gd name="connsiteX1848" fmla="*/ 1275002 w 1939743"/>
                <a:gd name="connsiteY1848" fmla="*/ 1021698 h 2523383"/>
                <a:gd name="connsiteX1849" fmla="*/ 1273962 w 1939743"/>
                <a:gd name="connsiteY1849" fmla="*/ 1020228 h 2523383"/>
                <a:gd name="connsiteX1850" fmla="*/ 1272225 w 1939743"/>
                <a:gd name="connsiteY1850" fmla="*/ 1016402 h 2523383"/>
                <a:gd name="connsiteX1851" fmla="*/ 1270918 w 1939743"/>
                <a:gd name="connsiteY1851" fmla="*/ 1011145 h 2523383"/>
                <a:gd name="connsiteX1852" fmla="*/ 1271020 w 1939743"/>
                <a:gd name="connsiteY1852" fmla="*/ 1007898 h 2523383"/>
                <a:gd name="connsiteX1853" fmla="*/ 1271568 w 1939743"/>
                <a:gd name="connsiteY1853" fmla="*/ 1003204 h 2523383"/>
                <a:gd name="connsiteX1854" fmla="*/ 1271231 w 1939743"/>
                <a:gd name="connsiteY1854" fmla="*/ 1000841 h 2523383"/>
                <a:gd name="connsiteX1855" fmla="*/ 1270011 w 1939743"/>
                <a:gd name="connsiteY1855" fmla="*/ 1000833 h 2523383"/>
                <a:gd name="connsiteX1856" fmla="*/ 1268650 w 1939743"/>
                <a:gd name="connsiteY1856" fmla="*/ 999855 h 2523383"/>
                <a:gd name="connsiteX1857" fmla="*/ 1264550 w 1939743"/>
                <a:gd name="connsiteY1857" fmla="*/ 995114 h 2523383"/>
                <a:gd name="connsiteX1858" fmla="*/ 1262023 w 1939743"/>
                <a:gd name="connsiteY1858" fmla="*/ 993714 h 2523383"/>
                <a:gd name="connsiteX1859" fmla="*/ 1261554 w 1939743"/>
                <a:gd name="connsiteY1859" fmla="*/ 994489 h 2523383"/>
                <a:gd name="connsiteX1860" fmla="*/ 1262297 w 1939743"/>
                <a:gd name="connsiteY1860" fmla="*/ 998197 h 2523383"/>
                <a:gd name="connsiteX1861" fmla="*/ 1262790 w 1939743"/>
                <a:gd name="connsiteY1861" fmla="*/ 999378 h 2523383"/>
                <a:gd name="connsiteX1862" fmla="*/ 1265489 w 1939743"/>
                <a:gd name="connsiteY1862" fmla="*/ 1002077 h 2523383"/>
                <a:gd name="connsiteX1863" fmla="*/ 1265990 w 1939743"/>
                <a:gd name="connsiteY1863" fmla="*/ 1005199 h 2523383"/>
                <a:gd name="connsiteX1864" fmla="*/ 1264840 w 1939743"/>
                <a:gd name="connsiteY1864" fmla="*/ 1013061 h 2523383"/>
                <a:gd name="connsiteX1865" fmla="*/ 1264433 w 1939743"/>
                <a:gd name="connsiteY1865" fmla="*/ 1014321 h 2523383"/>
                <a:gd name="connsiteX1866" fmla="*/ 1261812 w 1939743"/>
                <a:gd name="connsiteY1866" fmla="*/ 1020056 h 2523383"/>
                <a:gd name="connsiteX1867" fmla="*/ 1259833 w 1939743"/>
                <a:gd name="connsiteY1867" fmla="*/ 1021683 h 2523383"/>
                <a:gd name="connsiteX1868" fmla="*/ 1254427 w 1939743"/>
                <a:gd name="connsiteY1868" fmla="*/ 1021808 h 2523383"/>
                <a:gd name="connsiteX1869" fmla="*/ 1246149 w 1939743"/>
                <a:gd name="connsiteY1869" fmla="*/ 1025860 h 2523383"/>
                <a:gd name="connsiteX1870" fmla="*/ 1242191 w 1939743"/>
                <a:gd name="connsiteY1870" fmla="*/ 1026447 h 2523383"/>
                <a:gd name="connsiteX1871" fmla="*/ 1236886 w 1939743"/>
                <a:gd name="connsiteY1871" fmla="*/ 1025501 h 2523383"/>
                <a:gd name="connsiteX1872" fmla="*/ 1233569 w 1939743"/>
                <a:gd name="connsiteY1872" fmla="*/ 1023654 h 2523383"/>
                <a:gd name="connsiteX1873" fmla="*/ 1231418 w 1939743"/>
                <a:gd name="connsiteY1873" fmla="*/ 1021534 h 2523383"/>
                <a:gd name="connsiteX1874" fmla="*/ 1229329 w 1939743"/>
                <a:gd name="connsiteY1874" fmla="*/ 1018522 h 2523383"/>
                <a:gd name="connsiteX1875" fmla="*/ 1228234 w 1939743"/>
                <a:gd name="connsiteY1875" fmla="*/ 1018295 h 2523383"/>
                <a:gd name="connsiteX1876" fmla="*/ 1227678 w 1939743"/>
                <a:gd name="connsiteY1876" fmla="*/ 1024828 h 2523383"/>
                <a:gd name="connsiteX1877" fmla="*/ 1226653 w 1939743"/>
                <a:gd name="connsiteY1877" fmla="*/ 1025673 h 2523383"/>
                <a:gd name="connsiteX1878" fmla="*/ 1224878 w 1939743"/>
                <a:gd name="connsiteY1878" fmla="*/ 1025571 h 2523383"/>
                <a:gd name="connsiteX1879" fmla="*/ 1222132 w 1939743"/>
                <a:gd name="connsiteY1879" fmla="*/ 1023545 h 2523383"/>
                <a:gd name="connsiteX1880" fmla="*/ 1219871 w 1939743"/>
                <a:gd name="connsiteY1880" fmla="*/ 1018819 h 2523383"/>
                <a:gd name="connsiteX1881" fmla="*/ 1219166 w 1939743"/>
                <a:gd name="connsiteY1881" fmla="*/ 1018835 h 2523383"/>
                <a:gd name="connsiteX1882" fmla="*/ 1218853 w 1939743"/>
                <a:gd name="connsiteY1882" fmla="*/ 1021589 h 2523383"/>
                <a:gd name="connsiteX1883" fmla="*/ 1218345 w 1939743"/>
                <a:gd name="connsiteY1883" fmla="*/ 1023396 h 2523383"/>
                <a:gd name="connsiteX1884" fmla="*/ 1217649 w 1939743"/>
                <a:gd name="connsiteY1884" fmla="*/ 1024249 h 2523383"/>
                <a:gd name="connsiteX1885" fmla="*/ 1211836 w 1939743"/>
                <a:gd name="connsiteY1885" fmla="*/ 1027190 h 2523383"/>
                <a:gd name="connsiteX1886" fmla="*/ 1208597 w 1939743"/>
                <a:gd name="connsiteY1886" fmla="*/ 1027206 h 2523383"/>
                <a:gd name="connsiteX1887" fmla="*/ 1205209 w 1939743"/>
                <a:gd name="connsiteY1887" fmla="*/ 1023834 h 2523383"/>
                <a:gd name="connsiteX1888" fmla="*/ 1202988 w 1939743"/>
                <a:gd name="connsiteY1888" fmla="*/ 1024171 h 2523383"/>
                <a:gd name="connsiteX1889" fmla="*/ 1200140 w 1939743"/>
                <a:gd name="connsiteY1889" fmla="*/ 1025993 h 2523383"/>
                <a:gd name="connsiteX1890" fmla="*/ 1193224 w 1939743"/>
                <a:gd name="connsiteY1890" fmla="*/ 1022543 h 2523383"/>
                <a:gd name="connsiteX1891" fmla="*/ 1191573 w 1939743"/>
                <a:gd name="connsiteY1891" fmla="*/ 1022403 h 2523383"/>
                <a:gd name="connsiteX1892" fmla="*/ 1192997 w 1939743"/>
                <a:gd name="connsiteY1892" fmla="*/ 1027988 h 2523383"/>
                <a:gd name="connsiteX1893" fmla="*/ 1190713 w 1939743"/>
                <a:gd name="connsiteY1893" fmla="*/ 1028849 h 2523383"/>
                <a:gd name="connsiteX1894" fmla="*/ 1185784 w 1939743"/>
                <a:gd name="connsiteY1894" fmla="*/ 1028708 h 2523383"/>
                <a:gd name="connsiteX1895" fmla="*/ 1177679 w 1939743"/>
                <a:gd name="connsiteY1895" fmla="*/ 1026909 h 2523383"/>
                <a:gd name="connsiteX1896" fmla="*/ 1172656 w 1939743"/>
                <a:gd name="connsiteY1896" fmla="*/ 1029522 h 2523383"/>
                <a:gd name="connsiteX1897" fmla="*/ 1163581 w 1939743"/>
                <a:gd name="connsiteY1897" fmla="*/ 1027957 h 2523383"/>
                <a:gd name="connsiteX1898" fmla="*/ 1154420 w 1939743"/>
                <a:gd name="connsiteY1898" fmla="*/ 1027566 h 2523383"/>
                <a:gd name="connsiteX1899" fmla="*/ 1152714 w 1939743"/>
                <a:gd name="connsiteY1899" fmla="*/ 1026291 h 2523383"/>
                <a:gd name="connsiteX1900" fmla="*/ 1151509 w 1939743"/>
                <a:gd name="connsiteY1900" fmla="*/ 1023678 h 2523383"/>
                <a:gd name="connsiteX1901" fmla="*/ 1151462 w 1939743"/>
                <a:gd name="connsiteY1901" fmla="*/ 1021354 h 2523383"/>
                <a:gd name="connsiteX1902" fmla="*/ 1151908 w 1939743"/>
                <a:gd name="connsiteY1902" fmla="*/ 1018123 h 2523383"/>
                <a:gd name="connsiteX1903" fmla="*/ 1153246 w 1939743"/>
                <a:gd name="connsiteY1903" fmla="*/ 1013304 h 2523383"/>
                <a:gd name="connsiteX1904" fmla="*/ 1155484 w 1939743"/>
                <a:gd name="connsiteY1904" fmla="*/ 1006881 h 2523383"/>
                <a:gd name="connsiteX1905" fmla="*/ 1156258 w 1939743"/>
                <a:gd name="connsiteY1905" fmla="*/ 1003478 h 2523383"/>
                <a:gd name="connsiteX1906" fmla="*/ 1154240 w 1939743"/>
                <a:gd name="connsiteY1906" fmla="*/ 1001897 h 2523383"/>
                <a:gd name="connsiteX1907" fmla="*/ 1152988 w 1939743"/>
                <a:gd name="connsiteY1907" fmla="*/ 999785 h 2523383"/>
                <a:gd name="connsiteX1908" fmla="*/ 1151963 w 1939743"/>
                <a:gd name="connsiteY1908" fmla="*/ 999542 h 2523383"/>
                <a:gd name="connsiteX1909" fmla="*/ 1148732 w 1939743"/>
                <a:gd name="connsiteY1909" fmla="*/ 1002038 h 2523383"/>
                <a:gd name="connsiteX1910" fmla="*/ 1146628 w 1939743"/>
                <a:gd name="connsiteY1910" fmla="*/ 1009283 h 2523383"/>
                <a:gd name="connsiteX1911" fmla="*/ 1145016 w 1939743"/>
                <a:gd name="connsiteY1911" fmla="*/ 1011379 h 2523383"/>
                <a:gd name="connsiteX1912" fmla="*/ 1144304 w 1939743"/>
                <a:gd name="connsiteY1912" fmla="*/ 1009619 h 2523383"/>
                <a:gd name="connsiteX1913" fmla="*/ 1143772 w 1939743"/>
                <a:gd name="connsiteY1913" fmla="*/ 1005222 h 2523383"/>
                <a:gd name="connsiteX1914" fmla="*/ 1143060 w 1939743"/>
                <a:gd name="connsiteY1914" fmla="*/ 1003079 h 2523383"/>
                <a:gd name="connsiteX1915" fmla="*/ 1142176 w 1939743"/>
                <a:gd name="connsiteY1915" fmla="*/ 1003196 h 2523383"/>
                <a:gd name="connsiteX1916" fmla="*/ 1141315 w 1939743"/>
                <a:gd name="connsiteY1916" fmla="*/ 1004370 h 2523383"/>
                <a:gd name="connsiteX1917" fmla="*/ 1140478 w 1939743"/>
                <a:gd name="connsiteY1917" fmla="*/ 1006607 h 2523383"/>
                <a:gd name="connsiteX1918" fmla="*/ 1139219 w 1939743"/>
                <a:gd name="connsiteY1918" fmla="*/ 1007413 h 2523383"/>
                <a:gd name="connsiteX1919" fmla="*/ 1137537 w 1939743"/>
                <a:gd name="connsiteY1919" fmla="*/ 1006803 h 2523383"/>
                <a:gd name="connsiteX1920" fmla="*/ 1136942 w 1939743"/>
                <a:gd name="connsiteY1920" fmla="*/ 1007898 h 2523383"/>
                <a:gd name="connsiteX1921" fmla="*/ 1137435 w 1939743"/>
                <a:gd name="connsiteY1921" fmla="*/ 1010691 h 2523383"/>
                <a:gd name="connsiteX1922" fmla="*/ 1137607 w 1939743"/>
                <a:gd name="connsiteY1922" fmla="*/ 1013296 h 2523383"/>
                <a:gd name="connsiteX1923" fmla="*/ 1137458 w 1939743"/>
                <a:gd name="connsiteY1923" fmla="*/ 1015729 h 2523383"/>
                <a:gd name="connsiteX1924" fmla="*/ 1136003 w 1939743"/>
                <a:gd name="connsiteY1924" fmla="*/ 1018076 h 2523383"/>
                <a:gd name="connsiteX1925" fmla="*/ 1131873 w 1939743"/>
                <a:gd name="connsiteY1925" fmla="*/ 1021487 h 2523383"/>
                <a:gd name="connsiteX1926" fmla="*/ 1129486 w 1939743"/>
                <a:gd name="connsiteY1926" fmla="*/ 1022575 h 2523383"/>
                <a:gd name="connsiteX1927" fmla="*/ 1123212 w 1939743"/>
                <a:gd name="connsiteY1927" fmla="*/ 1023083 h 2523383"/>
                <a:gd name="connsiteX1928" fmla="*/ 1119465 w 1939743"/>
                <a:gd name="connsiteY1928" fmla="*/ 1022074 h 2523383"/>
                <a:gd name="connsiteX1929" fmla="*/ 1111860 w 1939743"/>
                <a:gd name="connsiteY1929" fmla="*/ 1017982 h 2523383"/>
                <a:gd name="connsiteX1930" fmla="*/ 1107651 w 1939743"/>
                <a:gd name="connsiteY1930" fmla="*/ 1017795 h 2523383"/>
                <a:gd name="connsiteX1931" fmla="*/ 1102582 w 1939743"/>
                <a:gd name="connsiteY1931" fmla="*/ 1010902 h 2523383"/>
                <a:gd name="connsiteX1932" fmla="*/ 1098568 w 1939743"/>
                <a:gd name="connsiteY1932" fmla="*/ 1009306 h 2523383"/>
                <a:gd name="connsiteX1933" fmla="*/ 1098772 w 1939743"/>
                <a:gd name="connsiteY1933" fmla="*/ 1006795 h 2523383"/>
                <a:gd name="connsiteX1934" fmla="*/ 1100524 w 1939743"/>
                <a:gd name="connsiteY1934" fmla="*/ 1002124 h 2523383"/>
                <a:gd name="connsiteX1935" fmla="*/ 1100469 w 1939743"/>
                <a:gd name="connsiteY1935" fmla="*/ 1000724 h 2523383"/>
                <a:gd name="connsiteX1936" fmla="*/ 1094985 w 1939743"/>
                <a:gd name="connsiteY1936" fmla="*/ 1007538 h 2523383"/>
                <a:gd name="connsiteX1937" fmla="*/ 1094242 w 1939743"/>
                <a:gd name="connsiteY1937" fmla="*/ 1009705 h 2523383"/>
                <a:gd name="connsiteX1938" fmla="*/ 1094883 w 1939743"/>
                <a:gd name="connsiteY1938" fmla="*/ 1014728 h 2523383"/>
                <a:gd name="connsiteX1939" fmla="*/ 1094156 w 1939743"/>
                <a:gd name="connsiteY1939" fmla="*/ 1015088 h 2523383"/>
                <a:gd name="connsiteX1940" fmla="*/ 1090385 w 1939743"/>
                <a:gd name="connsiteY1940" fmla="*/ 1013288 h 2523383"/>
                <a:gd name="connsiteX1941" fmla="*/ 1086677 w 1939743"/>
                <a:gd name="connsiteY1941" fmla="*/ 1014657 h 2523383"/>
                <a:gd name="connsiteX1942" fmla="*/ 1085785 w 1939743"/>
                <a:gd name="connsiteY1942" fmla="*/ 1014251 h 2523383"/>
                <a:gd name="connsiteX1943" fmla="*/ 1083226 w 1939743"/>
                <a:gd name="connsiteY1943" fmla="*/ 1010628 h 2523383"/>
                <a:gd name="connsiteX1944" fmla="*/ 1078720 w 1939743"/>
                <a:gd name="connsiteY1944" fmla="*/ 1006936 h 2523383"/>
                <a:gd name="connsiteX1945" fmla="*/ 1076733 w 1939743"/>
                <a:gd name="connsiteY1945" fmla="*/ 1002781 h 2523383"/>
                <a:gd name="connsiteX1946" fmla="*/ 1073635 w 1939743"/>
                <a:gd name="connsiteY1946" fmla="*/ 989732 h 2523383"/>
                <a:gd name="connsiteX1947" fmla="*/ 1072062 w 1939743"/>
                <a:gd name="connsiteY1947" fmla="*/ 981024 h 2523383"/>
                <a:gd name="connsiteX1948" fmla="*/ 1072258 w 1939743"/>
                <a:gd name="connsiteY1948" fmla="*/ 979241 h 2523383"/>
                <a:gd name="connsiteX1949" fmla="*/ 1074558 w 1939743"/>
                <a:gd name="connsiteY1949" fmla="*/ 976768 h 2523383"/>
                <a:gd name="connsiteX1950" fmla="*/ 1074214 w 1939743"/>
                <a:gd name="connsiteY1950" fmla="*/ 974836 h 2523383"/>
                <a:gd name="connsiteX1951" fmla="*/ 1071350 w 1939743"/>
                <a:gd name="connsiteY1951" fmla="*/ 969899 h 2523383"/>
                <a:gd name="connsiteX1952" fmla="*/ 1068260 w 1939743"/>
                <a:gd name="connsiteY1952" fmla="*/ 965730 h 2523383"/>
                <a:gd name="connsiteX1953" fmla="*/ 1067345 w 1939743"/>
                <a:gd name="connsiteY1953" fmla="*/ 962835 h 2523383"/>
                <a:gd name="connsiteX1954" fmla="*/ 1066922 w 1939743"/>
                <a:gd name="connsiteY1954" fmla="*/ 959901 h 2523383"/>
                <a:gd name="connsiteX1955" fmla="*/ 1066516 w 1939743"/>
                <a:gd name="connsiteY1955" fmla="*/ 955645 h 2523383"/>
                <a:gd name="connsiteX1956" fmla="*/ 1066500 w 1939743"/>
                <a:gd name="connsiteY1956" fmla="*/ 952492 h 2523383"/>
                <a:gd name="connsiteX1957" fmla="*/ 1066868 w 1939743"/>
                <a:gd name="connsiteY1957" fmla="*/ 950450 h 2523383"/>
                <a:gd name="connsiteX1958" fmla="*/ 1068636 w 1939743"/>
                <a:gd name="connsiteY1958" fmla="*/ 944059 h 2523383"/>
                <a:gd name="connsiteX1959" fmla="*/ 1073471 w 1939743"/>
                <a:gd name="connsiteY1959" fmla="*/ 932527 h 2523383"/>
                <a:gd name="connsiteX1960" fmla="*/ 1074120 w 1939743"/>
                <a:gd name="connsiteY1960" fmla="*/ 930422 h 2523383"/>
                <a:gd name="connsiteX1961" fmla="*/ 1074378 w 1939743"/>
                <a:gd name="connsiteY1961" fmla="*/ 928341 h 2523383"/>
                <a:gd name="connsiteX1962" fmla="*/ 1073713 w 1939743"/>
                <a:gd name="connsiteY1962" fmla="*/ 922177 h 2523383"/>
                <a:gd name="connsiteX1963" fmla="*/ 1072774 w 1939743"/>
                <a:gd name="connsiteY1963" fmla="*/ 915973 h 2523383"/>
                <a:gd name="connsiteX1964" fmla="*/ 1071828 w 1939743"/>
                <a:gd name="connsiteY1964" fmla="*/ 911521 h 2523383"/>
                <a:gd name="connsiteX1965" fmla="*/ 1069160 w 1939743"/>
                <a:gd name="connsiteY1965" fmla="*/ 905348 h 2523383"/>
                <a:gd name="connsiteX1966" fmla="*/ 1065491 w 1939743"/>
                <a:gd name="connsiteY1966" fmla="*/ 898902 h 2523383"/>
                <a:gd name="connsiteX1967" fmla="*/ 1060327 w 1939743"/>
                <a:gd name="connsiteY1967" fmla="*/ 887253 h 2523383"/>
                <a:gd name="connsiteX1968" fmla="*/ 1056502 w 1939743"/>
                <a:gd name="connsiteY1968" fmla="*/ 878123 h 2523383"/>
                <a:gd name="connsiteX1969" fmla="*/ 1051925 w 1939743"/>
                <a:gd name="connsiteY1969" fmla="*/ 865159 h 2523383"/>
                <a:gd name="connsiteX1970" fmla="*/ 1049719 w 1939743"/>
                <a:gd name="connsiteY1970" fmla="*/ 864033 h 2523383"/>
                <a:gd name="connsiteX1971" fmla="*/ 1047160 w 1939743"/>
                <a:gd name="connsiteY1971" fmla="*/ 864627 h 2523383"/>
                <a:gd name="connsiteX1972" fmla="*/ 1041645 w 1939743"/>
                <a:gd name="connsiteY1972" fmla="*/ 869110 h 2523383"/>
                <a:gd name="connsiteX1973" fmla="*/ 1039791 w 1939743"/>
                <a:gd name="connsiteY1973" fmla="*/ 871230 h 2523383"/>
                <a:gd name="connsiteX1974" fmla="*/ 1039337 w 1939743"/>
                <a:gd name="connsiteY1974" fmla="*/ 872654 h 2523383"/>
                <a:gd name="connsiteX1975" fmla="*/ 1035230 w 1939743"/>
                <a:gd name="connsiteY1975" fmla="*/ 872975 h 2523383"/>
                <a:gd name="connsiteX1976" fmla="*/ 1023588 w 1939743"/>
                <a:gd name="connsiteY1976" fmla="*/ 871809 h 2523383"/>
                <a:gd name="connsiteX1977" fmla="*/ 1019137 w 1939743"/>
                <a:gd name="connsiteY1977" fmla="*/ 870432 h 2523383"/>
                <a:gd name="connsiteX1978" fmla="*/ 1015812 w 1939743"/>
                <a:gd name="connsiteY1978" fmla="*/ 870792 h 2523383"/>
                <a:gd name="connsiteX1979" fmla="*/ 1010109 w 1939743"/>
                <a:gd name="connsiteY1979" fmla="*/ 874078 h 2523383"/>
                <a:gd name="connsiteX1980" fmla="*/ 1004022 w 1939743"/>
                <a:gd name="connsiteY1980" fmla="*/ 873460 h 2523383"/>
                <a:gd name="connsiteX1981" fmla="*/ 1000212 w 1939743"/>
                <a:gd name="connsiteY1981" fmla="*/ 864307 h 2523383"/>
                <a:gd name="connsiteX1982" fmla="*/ 991559 w 1939743"/>
                <a:gd name="connsiteY1982" fmla="*/ 859354 h 2523383"/>
                <a:gd name="connsiteX1983" fmla="*/ 988977 w 1939743"/>
                <a:gd name="connsiteY1983" fmla="*/ 856569 h 2523383"/>
                <a:gd name="connsiteX1984" fmla="*/ 987209 w 1939743"/>
                <a:gd name="connsiteY1984" fmla="*/ 852751 h 2523383"/>
                <a:gd name="connsiteX1985" fmla="*/ 987796 w 1939743"/>
                <a:gd name="connsiteY1985" fmla="*/ 850248 h 2523383"/>
                <a:gd name="connsiteX1986" fmla="*/ 992717 w 1939743"/>
                <a:gd name="connsiteY1986" fmla="*/ 848003 h 2523383"/>
                <a:gd name="connsiteX1987" fmla="*/ 994767 w 1939743"/>
                <a:gd name="connsiteY1987" fmla="*/ 845523 h 2523383"/>
                <a:gd name="connsiteX1988" fmla="*/ 995745 w 1939743"/>
                <a:gd name="connsiteY1988" fmla="*/ 843520 h 2523383"/>
                <a:gd name="connsiteX1989" fmla="*/ 990863 w 1939743"/>
                <a:gd name="connsiteY1989" fmla="*/ 845249 h 2523383"/>
                <a:gd name="connsiteX1990" fmla="*/ 988711 w 1939743"/>
                <a:gd name="connsiteY1990" fmla="*/ 844944 h 2523383"/>
                <a:gd name="connsiteX1991" fmla="*/ 974035 w 1939743"/>
                <a:gd name="connsiteY1991" fmla="*/ 832285 h 2523383"/>
                <a:gd name="connsiteX1992" fmla="*/ 969513 w 1939743"/>
                <a:gd name="connsiteY1992" fmla="*/ 830040 h 2523383"/>
                <a:gd name="connsiteX1993" fmla="*/ 968746 w 1939743"/>
                <a:gd name="connsiteY1993" fmla="*/ 828898 h 2523383"/>
                <a:gd name="connsiteX1994" fmla="*/ 968363 w 1939743"/>
                <a:gd name="connsiteY1994" fmla="*/ 827396 h 2523383"/>
                <a:gd name="connsiteX1995" fmla="*/ 968371 w 1939743"/>
                <a:gd name="connsiteY1995" fmla="*/ 825526 h 2523383"/>
                <a:gd name="connsiteX1996" fmla="*/ 968801 w 1939743"/>
                <a:gd name="connsiteY1996" fmla="*/ 822709 h 2523383"/>
                <a:gd name="connsiteX1997" fmla="*/ 973166 w 1939743"/>
                <a:gd name="connsiteY1997" fmla="*/ 826269 h 2523383"/>
                <a:gd name="connsiteX1998" fmla="*/ 975122 w 1939743"/>
                <a:gd name="connsiteY1998" fmla="*/ 826535 h 2523383"/>
                <a:gd name="connsiteX1999" fmla="*/ 978181 w 1939743"/>
                <a:gd name="connsiteY1999" fmla="*/ 825471 h 2523383"/>
                <a:gd name="connsiteX2000" fmla="*/ 979269 w 1939743"/>
                <a:gd name="connsiteY2000" fmla="*/ 823249 h 2523383"/>
                <a:gd name="connsiteX2001" fmla="*/ 978572 w 1939743"/>
                <a:gd name="connsiteY2001" fmla="*/ 821951 h 2523383"/>
                <a:gd name="connsiteX2002" fmla="*/ 973573 w 1939743"/>
                <a:gd name="connsiteY2002" fmla="*/ 817671 h 2523383"/>
                <a:gd name="connsiteX2003" fmla="*/ 971156 w 1939743"/>
                <a:gd name="connsiteY2003" fmla="*/ 814409 h 2523383"/>
                <a:gd name="connsiteX2004" fmla="*/ 970225 w 1939743"/>
                <a:gd name="connsiteY2004" fmla="*/ 812030 h 2523383"/>
                <a:gd name="connsiteX2005" fmla="*/ 971187 w 1939743"/>
                <a:gd name="connsiteY2005" fmla="*/ 808651 h 2523383"/>
                <a:gd name="connsiteX2006" fmla="*/ 971437 w 1939743"/>
                <a:gd name="connsiteY2006" fmla="*/ 806358 h 2523383"/>
                <a:gd name="connsiteX2007" fmla="*/ 973049 w 1939743"/>
                <a:gd name="connsiteY2007" fmla="*/ 805068 h 2523383"/>
                <a:gd name="connsiteX2008" fmla="*/ 976014 w 1939743"/>
                <a:gd name="connsiteY2008" fmla="*/ 804778 h 2523383"/>
                <a:gd name="connsiteX2009" fmla="*/ 979808 w 1939743"/>
                <a:gd name="connsiteY2009" fmla="*/ 803151 h 2523383"/>
                <a:gd name="connsiteX2010" fmla="*/ 986748 w 1939743"/>
                <a:gd name="connsiteY2010" fmla="*/ 798707 h 2523383"/>
                <a:gd name="connsiteX2011" fmla="*/ 991395 w 1939743"/>
                <a:gd name="connsiteY2011" fmla="*/ 797119 h 2523383"/>
                <a:gd name="connsiteX2012" fmla="*/ 996034 w 1939743"/>
                <a:gd name="connsiteY2012" fmla="*/ 797361 h 2523383"/>
                <a:gd name="connsiteX2013" fmla="*/ 1007276 w 1939743"/>
                <a:gd name="connsiteY2013" fmla="*/ 801907 h 2523383"/>
                <a:gd name="connsiteX2014" fmla="*/ 1018480 w 1939743"/>
                <a:gd name="connsiteY2014" fmla="*/ 807657 h 2523383"/>
                <a:gd name="connsiteX2015" fmla="*/ 1025505 w 1939743"/>
                <a:gd name="connsiteY2015" fmla="*/ 812116 h 2523383"/>
                <a:gd name="connsiteX2016" fmla="*/ 602500 w 1939743"/>
                <a:gd name="connsiteY2016" fmla="*/ 828413 h 2523383"/>
                <a:gd name="connsiteX2017" fmla="*/ 599167 w 1939743"/>
                <a:gd name="connsiteY2017" fmla="*/ 831542 h 2523383"/>
                <a:gd name="connsiteX2018" fmla="*/ 576354 w 1939743"/>
                <a:gd name="connsiteY2018" fmla="*/ 826918 h 2523383"/>
                <a:gd name="connsiteX2019" fmla="*/ 575110 w 1939743"/>
                <a:gd name="connsiteY2019" fmla="*/ 825463 h 2523383"/>
                <a:gd name="connsiteX2020" fmla="*/ 574515 w 1939743"/>
                <a:gd name="connsiteY2020" fmla="*/ 823484 h 2523383"/>
                <a:gd name="connsiteX2021" fmla="*/ 578646 w 1939743"/>
                <a:gd name="connsiteY2021" fmla="*/ 818062 h 2523383"/>
                <a:gd name="connsiteX2022" fmla="*/ 583638 w 1939743"/>
                <a:gd name="connsiteY2022" fmla="*/ 815715 h 2523383"/>
                <a:gd name="connsiteX2023" fmla="*/ 595232 w 1939743"/>
                <a:gd name="connsiteY2023" fmla="*/ 813830 h 2523383"/>
                <a:gd name="connsiteX2024" fmla="*/ 599277 w 1939743"/>
                <a:gd name="connsiteY2024" fmla="*/ 815950 h 2523383"/>
                <a:gd name="connsiteX2025" fmla="*/ 601952 w 1939743"/>
                <a:gd name="connsiteY2025" fmla="*/ 818422 h 2523383"/>
                <a:gd name="connsiteX2026" fmla="*/ 603470 w 1939743"/>
                <a:gd name="connsiteY2026" fmla="*/ 820566 h 2523383"/>
                <a:gd name="connsiteX2027" fmla="*/ 604104 w 1939743"/>
                <a:gd name="connsiteY2027" fmla="*/ 824579 h 2523383"/>
                <a:gd name="connsiteX2028" fmla="*/ 602500 w 1939743"/>
                <a:gd name="connsiteY2028" fmla="*/ 828413 h 2523383"/>
                <a:gd name="connsiteX2029" fmla="*/ 1125809 w 1939743"/>
                <a:gd name="connsiteY2029" fmla="*/ 850788 h 2523383"/>
                <a:gd name="connsiteX2030" fmla="*/ 1124784 w 1939743"/>
                <a:gd name="connsiteY2030" fmla="*/ 852071 h 2523383"/>
                <a:gd name="connsiteX2031" fmla="*/ 1121475 w 1939743"/>
                <a:gd name="connsiteY2031" fmla="*/ 851414 h 2523383"/>
                <a:gd name="connsiteX2032" fmla="*/ 1120380 w 1939743"/>
                <a:gd name="connsiteY2032" fmla="*/ 852665 h 2523383"/>
                <a:gd name="connsiteX2033" fmla="*/ 1118620 w 1939743"/>
                <a:gd name="connsiteY2033" fmla="*/ 851953 h 2523383"/>
                <a:gd name="connsiteX2034" fmla="*/ 1116194 w 1939743"/>
                <a:gd name="connsiteY2034" fmla="*/ 849278 h 2523383"/>
                <a:gd name="connsiteX2035" fmla="*/ 1113362 w 1939743"/>
                <a:gd name="connsiteY2035" fmla="*/ 844005 h 2523383"/>
                <a:gd name="connsiteX2036" fmla="*/ 1110123 w 1939743"/>
                <a:gd name="connsiteY2036" fmla="*/ 836103 h 2523383"/>
                <a:gd name="connsiteX2037" fmla="*/ 1107596 w 1939743"/>
                <a:gd name="connsiteY2037" fmla="*/ 829258 h 2523383"/>
                <a:gd name="connsiteX2038" fmla="*/ 1107456 w 1939743"/>
                <a:gd name="connsiteY2038" fmla="*/ 827372 h 2523383"/>
                <a:gd name="connsiteX2039" fmla="*/ 1108285 w 1939743"/>
                <a:gd name="connsiteY2039" fmla="*/ 824157 h 2523383"/>
                <a:gd name="connsiteX2040" fmla="*/ 1110812 w 1939743"/>
                <a:gd name="connsiteY2040" fmla="*/ 822013 h 2523383"/>
                <a:gd name="connsiteX2041" fmla="*/ 1116812 w 1939743"/>
                <a:gd name="connsiteY2041" fmla="*/ 819431 h 2523383"/>
                <a:gd name="connsiteX2042" fmla="*/ 1120928 w 1939743"/>
                <a:gd name="connsiteY2042" fmla="*/ 819502 h 2523383"/>
                <a:gd name="connsiteX2043" fmla="*/ 1124753 w 1939743"/>
                <a:gd name="connsiteY2043" fmla="*/ 824712 h 2523383"/>
                <a:gd name="connsiteX2044" fmla="*/ 1125833 w 1939743"/>
                <a:gd name="connsiteY2044" fmla="*/ 826504 h 2523383"/>
                <a:gd name="connsiteX2045" fmla="*/ 1126490 w 1939743"/>
                <a:gd name="connsiteY2045" fmla="*/ 828632 h 2523383"/>
                <a:gd name="connsiteX2046" fmla="*/ 1126506 w 1939743"/>
                <a:gd name="connsiteY2046" fmla="*/ 830674 h 2523383"/>
                <a:gd name="connsiteX2047" fmla="*/ 1126193 w 1939743"/>
                <a:gd name="connsiteY2047" fmla="*/ 832457 h 2523383"/>
                <a:gd name="connsiteX2048" fmla="*/ 1124456 w 1939743"/>
                <a:gd name="connsiteY2048" fmla="*/ 836416 h 2523383"/>
                <a:gd name="connsiteX2049" fmla="*/ 1123697 w 1939743"/>
                <a:gd name="connsiteY2049" fmla="*/ 839170 h 2523383"/>
                <a:gd name="connsiteX2050" fmla="*/ 1123697 w 1939743"/>
                <a:gd name="connsiteY2050" fmla="*/ 841861 h 2523383"/>
                <a:gd name="connsiteX2051" fmla="*/ 1124073 w 1939743"/>
                <a:gd name="connsiteY2051" fmla="*/ 845757 h 2523383"/>
                <a:gd name="connsiteX2052" fmla="*/ 1124769 w 1939743"/>
                <a:gd name="connsiteY2052" fmla="*/ 848315 h 2523383"/>
                <a:gd name="connsiteX2053" fmla="*/ 1125794 w 1939743"/>
                <a:gd name="connsiteY2053" fmla="*/ 849552 h 2523383"/>
                <a:gd name="connsiteX2054" fmla="*/ 1125809 w 1939743"/>
                <a:gd name="connsiteY2054" fmla="*/ 850788 h 2523383"/>
                <a:gd name="connsiteX2055" fmla="*/ 718169 w 1939743"/>
                <a:gd name="connsiteY2055" fmla="*/ 892471 h 2523383"/>
                <a:gd name="connsiteX2056" fmla="*/ 720939 w 1939743"/>
                <a:gd name="connsiteY2056" fmla="*/ 892729 h 2523383"/>
                <a:gd name="connsiteX2057" fmla="*/ 724178 w 1939743"/>
                <a:gd name="connsiteY2057" fmla="*/ 891728 h 2523383"/>
                <a:gd name="connsiteX2058" fmla="*/ 727831 w 1939743"/>
                <a:gd name="connsiteY2058" fmla="*/ 892416 h 2523383"/>
                <a:gd name="connsiteX2059" fmla="*/ 729482 w 1939743"/>
                <a:gd name="connsiteY2059" fmla="*/ 894458 h 2523383"/>
                <a:gd name="connsiteX2060" fmla="*/ 730656 w 1939743"/>
                <a:gd name="connsiteY2060" fmla="*/ 898080 h 2523383"/>
                <a:gd name="connsiteX2061" fmla="*/ 730702 w 1939743"/>
                <a:gd name="connsiteY2061" fmla="*/ 900021 h 2523383"/>
                <a:gd name="connsiteX2062" fmla="*/ 730468 w 1939743"/>
                <a:gd name="connsiteY2062" fmla="*/ 901687 h 2523383"/>
                <a:gd name="connsiteX2063" fmla="*/ 729959 w 1939743"/>
                <a:gd name="connsiteY2063" fmla="*/ 903072 h 2523383"/>
                <a:gd name="connsiteX2064" fmla="*/ 725234 w 1939743"/>
                <a:gd name="connsiteY2064" fmla="*/ 912139 h 2523383"/>
                <a:gd name="connsiteX2065" fmla="*/ 724131 w 1939743"/>
                <a:gd name="connsiteY2065" fmla="*/ 915261 h 2523383"/>
                <a:gd name="connsiteX2066" fmla="*/ 725656 w 1939743"/>
                <a:gd name="connsiteY2066" fmla="*/ 916020 h 2523383"/>
                <a:gd name="connsiteX2067" fmla="*/ 726392 w 1939743"/>
                <a:gd name="connsiteY2067" fmla="*/ 915495 h 2523383"/>
                <a:gd name="connsiteX2068" fmla="*/ 731109 w 1939743"/>
                <a:gd name="connsiteY2068" fmla="*/ 908728 h 2523383"/>
                <a:gd name="connsiteX2069" fmla="*/ 734661 w 1939743"/>
                <a:gd name="connsiteY2069" fmla="*/ 906608 h 2523383"/>
                <a:gd name="connsiteX2070" fmla="*/ 737352 w 1939743"/>
                <a:gd name="connsiteY2070" fmla="*/ 906115 h 2523383"/>
                <a:gd name="connsiteX2071" fmla="*/ 741788 w 1939743"/>
                <a:gd name="connsiteY2071" fmla="*/ 907468 h 2523383"/>
                <a:gd name="connsiteX2072" fmla="*/ 743556 w 1939743"/>
                <a:gd name="connsiteY2072" fmla="*/ 908634 h 2523383"/>
                <a:gd name="connsiteX2073" fmla="*/ 744769 w 1939743"/>
                <a:gd name="connsiteY2073" fmla="*/ 910019 h 2523383"/>
                <a:gd name="connsiteX2074" fmla="*/ 745426 w 1939743"/>
                <a:gd name="connsiteY2074" fmla="*/ 911615 h 2523383"/>
                <a:gd name="connsiteX2075" fmla="*/ 747171 w 1939743"/>
                <a:gd name="connsiteY2075" fmla="*/ 918085 h 2523383"/>
                <a:gd name="connsiteX2076" fmla="*/ 748430 w 1939743"/>
                <a:gd name="connsiteY2076" fmla="*/ 926401 h 2523383"/>
                <a:gd name="connsiteX2077" fmla="*/ 748634 w 1939743"/>
                <a:gd name="connsiteY2077" fmla="*/ 925548 h 2523383"/>
                <a:gd name="connsiteX2078" fmla="*/ 748665 w 1939743"/>
                <a:gd name="connsiteY2078" fmla="*/ 920894 h 2523383"/>
                <a:gd name="connsiteX2079" fmla="*/ 748908 w 1939743"/>
                <a:gd name="connsiteY2079" fmla="*/ 917256 h 2523383"/>
                <a:gd name="connsiteX2080" fmla="*/ 753265 w 1939743"/>
                <a:gd name="connsiteY2080" fmla="*/ 914799 h 2523383"/>
                <a:gd name="connsiteX2081" fmla="*/ 753375 w 1939743"/>
                <a:gd name="connsiteY2081" fmla="*/ 913985 h 2523383"/>
                <a:gd name="connsiteX2082" fmla="*/ 751810 w 1939743"/>
                <a:gd name="connsiteY2082" fmla="*/ 911959 h 2523383"/>
                <a:gd name="connsiteX2083" fmla="*/ 750480 w 1939743"/>
                <a:gd name="connsiteY2083" fmla="*/ 909190 h 2523383"/>
                <a:gd name="connsiteX2084" fmla="*/ 749557 w 1939743"/>
                <a:gd name="connsiteY2084" fmla="*/ 903995 h 2523383"/>
                <a:gd name="connsiteX2085" fmla="*/ 749917 w 1939743"/>
                <a:gd name="connsiteY2085" fmla="*/ 902055 h 2523383"/>
                <a:gd name="connsiteX2086" fmla="*/ 750824 w 1939743"/>
                <a:gd name="connsiteY2086" fmla="*/ 899966 h 2523383"/>
                <a:gd name="connsiteX2087" fmla="*/ 753617 w 1939743"/>
                <a:gd name="connsiteY2087" fmla="*/ 895514 h 2523383"/>
                <a:gd name="connsiteX2088" fmla="*/ 756880 w 1939743"/>
                <a:gd name="connsiteY2088" fmla="*/ 892846 h 2523383"/>
                <a:gd name="connsiteX2089" fmla="*/ 759774 w 1939743"/>
                <a:gd name="connsiteY2089" fmla="*/ 892197 h 2523383"/>
                <a:gd name="connsiteX2090" fmla="*/ 770571 w 1939743"/>
                <a:gd name="connsiteY2090" fmla="*/ 896844 h 2523383"/>
                <a:gd name="connsiteX2091" fmla="*/ 774819 w 1939743"/>
                <a:gd name="connsiteY2091" fmla="*/ 900654 h 2523383"/>
                <a:gd name="connsiteX2092" fmla="*/ 776548 w 1939743"/>
                <a:gd name="connsiteY2092" fmla="*/ 902610 h 2523383"/>
                <a:gd name="connsiteX2093" fmla="*/ 777174 w 1939743"/>
                <a:gd name="connsiteY2093" fmla="*/ 904003 h 2523383"/>
                <a:gd name="connsiteX2094" fmla="*/ 778073 w 1939743"/>
                <a:gd name="connsiteY2094" fmla="*/ 908446 h 2523383"/>
                <a:gd name="connsiteX2095" fmla="*/ 779881 w 1939743"/>
                <a:gd name="connsiteY2095" fmla="*/ 920534 h 2523383"/>
                <a:gd name="connsiteX2096" fmla="*/ 779873 w 1939743"/>
                <a:gd name="connsiteY2096" fmla="*/ 924398 h 2523383"/>
                <a:gd name="connsiteX2097" fmla="*/ 779036 w 1939743"/>
                <a:gd name="connsiteY2097" fmla="*/ 930594 h 2523383"/>
                <a:gd name="connsiteX2098" fmla="*/ 775546 w 1939743"/>
                <a:gd name="connsiteY2098" fmla="*/ 942126 h 2523383"/>
                <a:gd name="connsiteX2099" fmla="*/ 775014 w 1939743"/>
                <a:gd name="connsiteY2099" fmla="*/ 949895 h 2523383"/>
                <a:gd name="connsiteX2100" fmla="*/ 771502 w 1939743"/>
                <a:gd name="connsiteY2100" fmla="*/ 969008 h 2523383"/>
                <a:gd name="connsiteX2101" fmla="*/ 769100 w 1939743"/>
                <a:gd name="connsiteY2101" fmla="*/ 974155 h 2523383"/>
                <a:gd name="connsiteX2102" fmla="*/ 766456 w 1939743"/>
                <a:gd name="connsiteY2102" fmla="*/ 977746 h 2523383"/>
                <a:gd name="connsiteX2103" fmla="*/ 755573 w 1939743"/>
                <a:gd name="connsiteY2103" fmla="*/ 984044 h 2523383"/>
                <a:gd name="connsiteX2104" fmla="*/ 747390 w 1939743"/>
                <a:gd name="connsiteY2104" fmla="*/ 990420 h 2523383"/>
                <a:gd name="connsiteX2105" fmla="*/ 745317 w 1939743"/>
                <a:gd name="connsiteY2105" fmla="*/ 991422 h 2523383"/>
                <a:gd name="connsiteX2106" fmla="*/ 743165 w 1939743"/>
                <a:gd name="connsiteY2106" fmla="*/ 991508 h 2523383"/>
                <a:gd name="connsiteX2107" fmla="*/ 736390 w 1939743"/>
                <a:gd name="connsiteY2107" fmla="*/ 989395 h 2523383"/>
                <a:gd name="connsiteX2108" fmla="*/ 728528 w 1939743"/>
                <a:gd name="connsiteY2108" fmla="*/ 985335 h 2523383"/>
                <a:gd name="connsiteX2109" fmla="*/ 724060 w 1939743"/>
                <a:gd name="connsiteY2109" fmla="*/ 986485 h 2523383"/>
                <a:gd name="connsiteX2110" fmla="*/ 719601 w 1939743"/>
                <a:gd name="connsiteY2110" fmla="*/ 989411 h 2523383"/>
                <a:gd name="connsiteX2111" fmla="*/ 716792 w 1939743"/>
                <a:gd name="connsiteY2111" fmla="*/ 990194 h 2523383"/>
                <a:gd name="connsiteX2112" fmla="*/ 714156 w 1939743"/>
                <a:gd name="connsiteY2112" fmla="*/ 989810 h 2523383"/>
                <a:gd name="connsiteX2113" fmla="*/ 711535 w 1939743"/>
                <a:gd name="connsiteY2113" fmla="*/ 988762 h 2523383"/>
                <a:gd name="connsiteX2114" fmla="*/ 708085 w 1939743"/>
                <a:gd name="connsiteY2114" fmla="*/ 986016 h 2523383"/>
                <a:gd name="connsiteX2115" fmla="*/ 709869 w 1939743"/>
                <a:gd name="connsiteY2115" fmla="*/ 984764 h 2523383"/>
                <a:gd name="connsiteX2116" fmla="*/ 710682 w 1939743"/>
                <a:gd name="connsiteY2116" fmla="*/ 983356 h 2523383"/>
                <a:gd name="connsiteX2117" fmla="*/ 709963 w 1939743"/>
                <a:gd name="connsiteY2117" fmla="*/ 981908 h 2523383"/>
                <a:gd name="connsiteX2118" fmla="*/ 706332 w 1939743"/>
                <a:gd name="connsiteY2118" fmla="*/ 979820 h 2523383"/>
                <a:gd name="connsiteX2119" fmla="*/ 702569 w 1939743"/>
                <a:gd name="connsiteY2119" fmla="*/ 984459 h 2523383"/>
                <a:gd name="connsiteX2120" fmla="*/ 691577 w 1939743"/>
                <a:gd name="connsiteY2120" fmla="*/ 995232 h 2523383"/>
                <a:gd name="connsiteX2121" fmla="*/ 676807 w 1939743"/>
                <a:gd name="connsiteY2121" fmla="*/ 998823 h 2523383"/>
                <a:gd name="connsiteX2122" fmla="*/ 672175 w 1939743"/>
                <a:gd name="connsiteY2122" fmla="*/ 1001005 h 2523383"/>
                <a:gd name="connsiteX2123" fmla="*/ 668741 w 1939743"/>
                <a:gd name="connsiteY2123" fmla="*/ 1003814 h 2523383"/>
                <a:gd name="connsiteX2124" fmla="*/ 666949 w 1939743"/>
                <a:gd name="connsiteY2124" fmla="*/ 1006122 h 2523383"/>
                <a:gd name="connsiteX2125" fmla="*/ 664211 w 1939743"/>
                <a:gd name="connsiteY2125" fmla="*/ 1011536 h 2523383"/>
                <a:gd name="connsiteX2126" fmla="*/ 660002 w 1939743"/>
                <a:gd name="connsiteY2126" fmla="*/ 1015596 h 2523383"/>
                <a:gd name="connsiteX2127" fmla="*/ 652390 w 1939743"/>
                <a:gd name="connsiteY2127" fmla="*/ 1020024 h 2523383"/>
                <a:gd name="connsiteX2128" fmla="*/ 642704 w 1939743"/>
                <a:gd name="connsiteY2128" fmla="*/ 1026870 h 2523383"/>
                <a:gd name="connsiteX2129" fmla="*/ 625344 w 1939743"/>
                <a:gd name="connsiteY2129" fmla="*/ 1033848 h 2523383"/>
                <a:gd name="connsiteX2130" fmla="*/ 614423 w 1939743"/>
                <a:gd name="connsiteY2130" fmla="*/ 1035069 h 2523383"/>
                <a:gd name="connsiteX2131" fmla="*/ 603509 w 1939743"/>
                <a:gd name="connsiteY2131" fmla="*/ 1032769 h 2523383"/>
                <a:gd name="connsiteX2132" fmla="*/ 600051 w 1939743"/>
                <a:gd name="connsiteY2132" fmla="*/ 1030891 h 2523383"/>
                <a:gd name="connsiteX2133" fmla="*/ 596429 w 1939743"/>
                <a:gd name="connsiteY2133" fmla="*/ 1027949 h 2523383"/>
                <a:gd name="connsiteX2134" fmla="*/ 589004 w 1939743"/>
                <a:gd name="connsiteY2134" fmla="*/ 1020971 h 2523383"/>
                <a:gd name="connsiteX2135" fmla="*/ 586955 w 1939743"/>
                <a:gd name="connsiteY2135" fmla="*/ 1018444 h 2523383"/>
                <a:gd name="connsiteX2136" fmla="*/ 584569 w 1939743"/>
                <a:gd name="connsiteY2136" fmla="*/ 1012936 h 2523383"/>
                <a:gd name="connsiteX2137" fmla="*/ 585977 w 1939743"/>
                <a:gd name="connsiteY2137" fmla="*/ 1009259 h 2523383"/>
                <a:gd name="connsiteX2138" fmla="*/ 589935 w 1939743"/>
                <a:gd name="connsiteY2138" fmla="*/ 1005003 h 2523383"/>
                <a:gd name="connsiteX2139" fmla="*/ 595858 w 1939743"/>
                <a:gd name="connsiteY2139" fmla="*/ 1001123 h 2523383"/>
                <a:gd name="connsiteX2140" fmla="*/ 607679 w 1939743"/>
                <a:gd name="connsiteY2140" fmla="*/ 995858 h 2523383"/>
                <a:gd name="connsiteX2141" fmla="*/ 618405 w 1939743"/>
                <a:gd name="connsiteY2141" fmla="*/ 987393 h 2523383"/>
                <a:gd name="connsiteX2142" fmla="*/ 622199 w 1939743"/>
                <a:gd name="connsiteY2142" fmla="*/ 985797 h 2523383"/>
                <a:gd name="connsiteX2143" fmla="*/ 632526 w 1939743"/>
                <a:gd name="connsiteY2143" fmla="*/ 984490 h 2523383"/>
                <a:gd name="connsiteX2144" fmla="*/ 637729 w 1939743"/>
                <a:gd name="connsiteY2144" fmla="*/ 985288 h 2523383"/>
                <a:gd name="connsiteX2145" fmla="*/ 641492 w 1939743"/>
                <a:gd name="connsiteY2145" fmla="*/ 984842 h 2523383"/>
                <a:gd name="connsiteX2146" fmla="*/ 643972 w 1939743"/>
                <a:gd name="connsiteY2146" fmla="*/ 983677 h 2523383"/>
                <a:gd name="connsiteX2147" fmla="*/ 647657 w 1939743"/>
                <a:gd name="connsiteY2147" fmla="*/ 980602 h 2523383"/>
                <a:gd name="connsiteX2148" fmla="*/ 653039 w 1939743"/>
                <a:gd name="connsiteY2148" fmla="*/ 974453 h 2523383"/>
                <a:gd name="connsiteX2149" fmla="*/ 656967 w 1939743"/>
                <a:gd name="connsiteY2149" fmla="*/ 968671 h 2523383"/>
                <a:gd name="connsiteX2150" fmla="*/ 657960 w 1939743"/>
                <a:gd name="connsiteY2150" fmla="*/ 965956 h 2523383"/>
                <a:gd name="connsiteX2151" fmla="*/ 656646 w 1939743"/>
                <a:gd name="connsiteY2151" fmla="*/ 963414 h 2523383"/>
                <a:gd name="connsiteX2152" fmla="*/ 654721 w 1939743"/>
                <a:gd name="connsiteY2152" fmla="*/ 963054 h 2523383"/>
                <a:gd name="connsiteX2153" fmla="*/ 648298 w 1939743"/>
                <a:gd name="connsiteY2153" fmla="*/ 969023 h 2523383"/>
                <a:gd name="connsiteX2154" fmla="*/ 645067 w 1939743"/>
                <a:gd name="connsiteY2154" fmla="*/ 971026 h 2523383"/>
                <a:gd name="connsiteX2155" fmla="*/ 641554 w 1939743"/>
                <a:gd name="connsiteY2155" fmla="*/ 971167 h 2523383"/>
                <a:gd name="connsiteX2156" fmla="*/ 636735 w 1939743"/>
                <a:gd name="connsiteY2156" fmla="*/ 973201 h 2523383"/>
                <a:gd name="connsiteX2157" fmla="*/ 632041 w 1939743"/>
                <a:gd name="connsiteY2157" fmla="*/ 974015 h 2523383"/>
                <a:gd name="connsiteX2158" fmla="*/ 631134 w 1939743"/>
                <a:gd name="connsiteY2158" fmla="*/ 973952 h 2523383"/>
                <a:gd name="connsiteX2159" fmla="*/ 626244 w 1939743"/>
                <a:gd name="connsiteY2159" fmla="*/ 968264 h 2523383"/>
                <a:gd name="connsiteX2160" fmla="*/ 623631 w 1939743"/>
                <a:gd name="connsiteY2160" fmla="*/ 967263 h 2523383"/>
                <a:gd name="connsiteX2161" fmla="*/ 622418 w 1939743"/>
                <a:gd name="connsiteY2161" fmla="*/ 967858 h 2523383"/>
                <a:gd name="connsiteX2162" fmla="*/ 621300 w 1939743"/>
                <a:gd name="connsiteY2162" fmla="*/ 969368 h 2523383"/>
                <a:gd name="connsiteX2163" fmla="*/ 619179 w 1939743"/>
                <a:gd name="connsiteY2163" fmla="*/ 973561 h 2523383"/>
                <a:gd name="connsiteX2164" fmla="*/ 617959 w 1939743"/>
                <a:gd name="connsiteY2164" fmla="*/ 975071 h 2523383"/>
                <a:gd name="connsiteX2165" fmla="*/ 615847 w 1939743"/>
                <a:gd name="connsiteY2165" fmla="*/ 976158 h 2523383"/>
                <a:gd name="connsiteX2166" fmla="*/ 607319 w 1939743"/>
                <a:gd name="connsiteY2166" fmla="*/ 977402 h 2523383"/>
                <a:gd name="connsiteX2167" fmla="*/ 599151 w 1939743"/>
                <a:gd name="connsiteY2167" fmla="*/ 979499 h 2523383"/>
                <a:gd name="connsiteX2168" fmla="*/ 597336 w 1939743"/>
                <a:gd name="connsiteY2168" fmla="*/ 978200 h 2523383"/>
                <a:gd name="connsiteX2169" fmla="*/ 596233 w 1939743"/>
                <a:gd name="connsiteY2169" fmla="*/ 975775 h 2523383"/>
                <a:gd name="connsiteX2170" fmla="*/ 596006 w 1939743"/>
                <a:gd name="connsiteY2170" fmla="*/ 974304 h 2523383"/>
                <a:gd name="connsiteX2171" fmla="*/ 595881 w 1939743"/>
                <a:gd name="connsiteY2171" fmla="*/ 969305 h 2523383"/>
                <a:gd name="connsiteX2172" fmla="*/ 595334 w 1939743"/>
                <a:gd name="connsiteY2172" fmla="*/ 967318 h 2523383"/>
                <a:gd name="connsiteX2173" fmla="*/ 596053 w 1939743"/>
                <a:gd name="connsiteY2173" fmla="*/ 963140 h 2523383"/>
                <a:gd name="connsiteX2174" fmla="*/ 596984 w 1939743"/>
                <a:gd name="connsiteY2174" fmla="*/ 959948 h 2523383"/>
                <a:gd name="connsiteX2175" fmla="*/ 598127 w 1939743"/>
                <a:gd name="connsiteY2175" fmla="*/ 957750 h 2523383"/>
                <a:gd name="connsiteX2176" fmla="*/ 603744 w 1939743"/>
                <a:gd name="connsiteY2176" fmla="*/ 951241 h 2523383"/>
                <a:gd name="connsiteX2177" fmla="*/ 604534 w 1939743"/>
                <a:gd name="connsiteY2177" fmla="*/ 949543 h 2523383"/>
                <a:gd name="connsiteX2178" fmla="*/ 601858 w 1939743"/>
                <a:gd name="connsiteY2178" fmla="*/ 949895 h 2523383"/>
                <a:gd name="connsiteX2179" fmla="*/ 595498 w 1939743"/>
                <a:gd name="connsiteY2179" fmla="*/ 953087 h 2523383"/>
                <a:gd name="connsiteX2180" fmla="*/ 594669 w 1939743"/>
                <a:gd name="connsiteY2180" fmla="*/ 951984 h 2523383"/>
                <a:gd name="connsiteX2181" fmla="*/ 593182 w 1939743"/>
                <a:gd name="connsiteY2181" fmla="*/ 948330 h 2523383"/>
                <a:gd name="connsiteX2182" fmla="*/ 592470 w 1939743"/>
                <a:gd name="connsiteY2182" fmla="*/ 947963 h 2523383"/>
                <a:gd name="connsiteX2183" fmla="*/ 591657 w 1939743"/>
                <a:gd name="connsiteY2183" fmla="*/ 949480 h 2523383"/>
                <a:gd name="connsiteX2184" fmla="*/ 591179 w 1939743"/>
                <a:gd name="connsiteY2184" fmla="*/ 951608 h 2523383"/>
                <a:gd name="connsiteX2185" fmla="*/ 590084 w 1939743"/>
                <a:gd name="connsiteY2185" fmla="*/ 960386 h 2523383"/>
                <a:gd name="connsiteX2186" fmla="*/ 589122 w 1939743"/>
                <a:gd name="connsiteY2186" fmla="*/ 964853 h 2523383"/>
                <a:gd name="connsiteX2187" fmla="*/ 586563 w 1939743"/>
                <a:gd name="connsiteY2187" fmla="*/ 963954 h 2523383"/>
                <a:gd name="connsiteX2188" fmla="*/ 583403 w 1939743"/>
                <a:gd name="connsiteY2188" fmla="*/ 961255 h 2523383"/>
                <a:gd name="connsiteX2189" fmla="*/ 582222 w 1939743"/>
                <a:gd name="connsiteY2189" fmla="*/ 960895 h 2523383"/>
                <a:gd name="connsiteX2190" fmla="*/ 581541 w 1939743"/>
                <a:gd name="connsiteY2190" fmla="*/ 961747 h 2523383"/>
                <a:gd name="connsiteX2191" fmla="*/ 581760 w 1939743"/>
                <a:gd name="connsiteY2191" fmla="*/ 963257 h 2523383"/>
                <a:gd name="connsiteX2192" fmla="*/ 584968 w 1939743"/>
                <a:gd name="connsiteY2192" fmla="*/ 970713 h 2523383"/>
                <a:gd name="connsiteX2193" fmla="*/ 585007 w 1939743"/>
                <a:gd name="connsiteY2193" fmla="*/ 973311 h 2523383"/>
                <a:gd name="connsiteX2194" fmla="*/ 582902 w 1939743"/>
                <a:gd name="connsiteY2194" fmla="*/ 977848 h 2523383"/>
                <a:gd name="connsiteX2195" fmla="*/ 573952 w 1939743"/>
                <a:gd name="connsiteY2195" fmla="*/ 985343 h 2523383"/>
                <a:gd name="connsiteX2196" fmla="*/ 570416 w 1939743"/>
                <a:gd name="connsiteY2196" fmla="*/ 987346 h 2523383"/>
                <a:gd name="connsiteX2197" fmla="*/ 569164 w 1939743"/>
                <a:gd name="connsiteY2197" fmla="*/ 986571 h 2523383"/>
                <a:gd name="connsiteX2198" fmla="*/ 568038 w 1939743"/>
                <a:gd name="connsiteY2198" fmla="*/ 984521 h 2523383"/>
                <a:gd name="connsiteX2199" fmla="*/ 567044 w 1939743"/>
                <a:gd name="connsiteY2199" fmla="*/ 981181 h 2523383"/>
                <a:gd name="connsiteX2200" fmla="*/ 564720 w 1939743"/>
                <a:gd name="connsiteY2200" fmla="*/ 976682 h 2523383"/>
                <a:gd name="connsiteX2201" fmla="*/ 563344 w 1939743"/>
                <a:gd name="connsiteY2201" fmla="*/ 975673 h 2523383"/>
                <a:gd name="connsiteX2202" fmla="*/ 561794 w 1939743"/>
                <a:gd name="connsiteY2202" fmla="*/ 975540 h 2523383"/>
                <a:gd name="connsiteX2203" fmla="*/ 560371 w 1939743"/>
                <a:gd name="connsiteY2203" fmla="*/ 976471 h 2523383"/>
                <a:gd name="connsiteX2204" fmla="*/ 559072 w 1939743"/>
                <a:gd name="connsiteY2204" fmla="*/ 978466 h 2523383"/>
                <a:gd name="connsiteX2205" fmla="*/ 558258 w 1939743"/>
                <a:gd name="connsiteY2205" fmla="*/ 980586 h 2523383"/>
                <a:gd name="connsiteX2206" fmla="*/ 557492 w 1939743"/>
                <a:gd name="connsiteY2206" fmla="*/ 984521 h 2523383"/>
                <a:gd name="connsiteX2207" fmla="*/ 555864 w 1939743"/>
                <a:gd name="connsiteY2207" fmla="*/ 987526 h 2523383"/>
                <a:gd name="connsiteX2208" fmla="*/ 554863 w 1939743"/>
                <a:gd name="connsiteY2208" fmla="*/ 988034 h 2523383"/>
                <a:gd name="connsiteX2209" fmla="*/ 545772 w 1939743"/>
                <a:gd name="connsiteY2209" fmla="*/ 981807 h 2523383"/>
                <a:gd name="connsiteX2210" fmla="*/ 538449 w 1939743"/>
                <a:gd name="connsiteY2210" fmla="*/ 970690 h 2523383"/>
                <a:gd name="connsiteX2211" fmla="*/ 530438 w 1939743"/>
                <a:gd name="connsiteY2211" fmla="*/ 972426 h 2523383"/>
                <a:gd name="connsiteX2212" fmla="*/ 526847 w 1939743"/>
                <a:gd name="connsiteY2212" fmla="*/ 972035 h 2523383"/>
                <a:gd name="connsiteX2213" fmla="*/ 515926 w 1939743"/>
                <a:gd name="connsiteY2213" fmla="*/ 967944 h 2523383"/>
                <a:gd name="connsiteX2214" fmla="*/ 514541 w 1939743"/>
                <a:gd name="connsiteY2214" fmla="*/ 965409 h 2523383"/>
                <a:gd name="connsiteX2215" fmla="*/ 513774 w 1939743"/>
                <a:gd name="connsiteY2215" fmla="*/ 962100 h 2523383"/>
                <a:gd name="connsiteX2216" fmla="*/ 513853 w 1939743"/>
                <a:gd name="connsiteY2216" fmla="*/ 960300 h 2523383"/>
                <a:gd name="connsiteX2217" fmla="*/ 514306 w 1939743"/>
                <a:gd name="connsiteY2217" fmla="*/ 958438 h 2523383"/>
                <a:gd name="connsiteX2218" fmla="*/ 515691 w 1939743"/>
                <a:gd name="connsiteY2218" fmla="*/ 954730 h 2523383"/>
                <a:gd name="connsiteX2219" fmla="*/ 518445 w 1939743"/>
                <a:gd name="connsiteY2219" fmla="*/ 949105 h 2523383"/>
                <a:gd name="connsiteX2220" fmla="*/ 519595 w 1939743"/>
                <a:gd name="connsiteY2220" fmla="*/ 947290 h 2523383"/>
                <a:gd name="connsiteX2221" fmla="*/ 521308 w 1939743"/>
                <a:gd name="connsiteY2221" fmla="*/ 945788 h 2523383"/>
                <a:gd name="connsiteX2222" fmla="*/ 523577 w 1939743"/>
                <a:gd name="connsiteY2222" fmla="*/ 944606 h 2523383"/>
                <a:gd name="connsiteX2223" fmla="*/ 529359 w 1939743"/>
                <a:gd name="connsiteY2223" fmla="*/ 943949 h 2523383"/>
                <a:gd name="connsiteX2224" fmla="*/ 544247 w 1939743"/>
                <a:gd name="connsiteY2224" fmla="*/ 943738 h 2523383"/>
                <a:gd name="connsiteX2225" fmla="*/ 547227 w 1939743"/>
                <a:gd name="connsiteY2225" fmla="*/ 942862 h 2523383"/>
                <a:gd name="connsiteX2226" fmla="*/ 563516 w 1939743"/>
                <a:gd name="connsiteY2226" fmla="*/ 931854 h 2523383"/>
                <a:gd name="connsiteX2227" fmla="*/ 565378 w 1939743"/>
                <a:gd name="connsiteY2227" fmla="*/ 930039 h 2523383"/>
                <a:gd name="connsiteX2228" fmla="*/ 567764 w 1939743"/>
                <a:gd name="connsiteY2228" fmla="*/ 926495 h 2523383"/>
                <a:gd name="connsiteX2229" fmla="*/ 568304 w 1939743"/>
                <a:gd name="connsiteY2229" fmla="*/ 925024 h 2523383"/>
                <a:gd name="connsiteX2230" fmla="*/ 568202 w 1939743"/>
                <a:gd name="connsiteY2230" fmla="*/ 924062 h 2523383"/>
                <a:gd name="connsiteX2231" fmla="*/ 548166 w 1939743"/>
                <a:gd name="connsiteY2231" fmla="*/ 932848 h 2523383"/>
                <a:gd name="connsiteX2232" fmla="*/ 539576 w 1939743"/>
                <a:gd name="connsiteY2232" fmla="*/ 934733 h 2523383"/>
                <a:gd name="connsiteX2233" fmla="*/ 526409 w 1939743"/>
                <a:gd name="connsiteY2233" fmla="*/ 933301 h 2523383"/>
                <a:gd name="connsiteX2234" fmla="*/ 523929 w 1939743"/>
                <a:gd name="connsiteY2234" fmla="*/ 931925 h 2523383"/>
                <a:gd name="connsiteX2235" fmla="*/ 523366 w 1939743"/>
                <a:gd name="connsiteY2235" fmla="*/ 929476 h 2523383"/>
                <a:gd name="connsiteX2236" fmla="*/ 526112 w 1939743"/>
                <a:gd name="connsiteY2236" fmla="*/ 922951 h 2523383"/>
                <a:gd name="connsiteX2237" fmla="*/ 527559 w 1939743"/>
                <a:gd name="connsiteY2237" fmla="*/ 920518 h 2523383"/>
                <a:gd name="connsiteX2238" fmla="*/ 531307 w 1939743"/>
                <a:gd name="connsiteY2238" fmla="*/ 918210 h 2523383"/>
                <a:gd name="connsiteX2239" fmla="*/ 540366 w 1939743"/>
                <a:gd name="connsiteY2239" fmla="*/ 914940 h 2523383"/>
                <a:gd name="connsiteX2240" fmla="*/ 552477 w 1939743"/>
                <a:gd name="connsiteY2240" fmla="*/ 912037 h 2523383"/>
                <a:gd name="connsiteX2241" fmla="*/ 560410 w 1939743"/>
                <a:gd name="connsiteY2241" fmla="*/ 911975 h 2523383"/>
                <a:gd name="connsiteX2242" fmla="*/ 567068 w 1939743"/>
                <a:gd name="connsiteY2242" fmla="*/ 909667 h 2523383"/>
                <a:gd name="connsiteX2243" fmla="*/ 571073 w 1939743"/>
                <a:gd name="connsiteY2243" fmla="*/ 907023 h 2523383"/>
                <a:gd name="connsiteX2244" fmla="*/ 557664 w 1939743"/>
                <a:gd name="connsiteY2244" fmla="*/ 907163 h 2523383"/>
                <a:gd name="connsiteX2245" fmla="*/ 541516 w 1939743"/>
                <a:gd name="connsiteY2245" fmla="*/ 908399 h 2523383"/>
                <a:gd name="connsiteX2246" fmla="*/ 539185 w 1939743"/>
                <a:gd name="connsiteY2246" fmla="*/ 907539 h 2523383"/>
                <a:gd name="connsiteX2247" fmla="*/ 534569 w 1939743"/>
                <a:gd name="connsiteY2247" fmla="*/ 904050 h 2523383"/>
                <a:gd name="connsiteX2248" fmla="*/ 534350 w 1939743"/>
                <a:gd name="connsiteY2248" fmla="*/ 901499 h 2523383"/>
                <a:gd name="connsiteX2249" fmla="*/ 536196 w 1939743"/>
                <a:gd name="connsiteY2249" fmla="*/ 898425 h 2523383"/>
                <a:gd name="connsiteX2250" fmla="*/ 536869 w 1939743"/>
                <a:gd name="connsiteY2250" fmla="*/ 896125 h 2523383"/>
                <a:gd name="connsiteX2251" fmla="*/ 535547 w 1939743"/>
                <a:gd name="connsiteY2251" fmla="*/ 890945 h 2523383"/>
                <a:gd name="connsiteX2252" fmla="*/ 535954 w 1939743"/>
                <a:gd name="connsiteY2252" fmla="*/ 888927 h 2523383"/>
                <a:gd name="connsiteX2253" fmla="*/ 538966 w 1939743"/>
                <a:gd name="connsiteY2253" fmla="*/ 884593 h 2523383"/>
                <a:gd name="connsiteX2254" fmla="*/ 544333 w 1939743"/>
                <a:gd name="connsiteY2254" fmla="*/ 879891 h 2523383"/>
                <a:gd name="connsiteX2255" fmla="*/ 547642 w 1939743"/>
                <a:gd name="connsiteY2255" fmla="*/ 879218 h 2523383"/>
                <a:gd name="connsiteX2256" fmla="*/ 554026 w 1939743"/>
                <a:gd name="connsiteY2256" fmla="*/ 880830 h 2523383"/>
                <a:gd name="connsiteX2257" fmla="*/ 572223 w 1939743"/>
                <a:gd name="connsiteY2257" fmla="*/ 882496 h 2523383"/>
                <a:gd name="connsiteX2258" fmla="*/ 575752 w 1939743"/>
                <a:gd name="connsiteY2258" fmla="*/ 881894 h 2523383"/>
                <a:gd name="connsiteX2259" fmla="*/ 573522 w 1939743"/>
                <a:gd name="connsiteY2259" fmla="*/ 879852 h 2523383"/>
                <a:gd name="connsiteX2260" fmla="*/ 570353 w 1939743"/>
                <a:gd name="connsiteY2260" fmla="*/ 878326 h 2523383"/>
                <a:gd name="connsiteX2261" fmla="*/ 556302 w 1939743"/>
                <a:gd name="connsiteY2261" fmla="*/ 875713 h 2523383"/>
                <a:gd name="connsiteX2262" fmla="*/ 553392 w 1939743"/>
                <a:gd name="connsiteY2262" fmla="*/ 874540 h 2523383"/>
                <a:gd name="connsiteX2263" fmla="*/ 552837 w 1939743"/>
                <a:gd name="connsiteY2263" fmla="*/ 872928 h 2523383"/>
                <a:gd name="connsiteX2264" fmla="*/ 552625 w 1939743"/>
                <a:gd name="connsiteY2264" fmla="*/ 870542 h 2523383"/>
                <a:gd name="connsiteX2265" fmla="*/ 552766 w 1939743"/>
                <a:gd name="connsiteY2265" fmla="*/ 867381 h 2523383"/>
                <a:gd name="connsiteX2266" fmla="*/ 553783 w 1939743"/>
                <a:gd name="connsiteY2266" fmla="*/ 864142 h 2523383"/>
                <a:gd name="connsiteX2267" fmla="*/ 558141 w 1939743"/>
                <a:gd name="connsiteY2267" fmla="*/ 857344 h 2523383"/>
                <a:gd name="connsiteX2268" fmla="*/ 570924 w 1939743"/>
                <a:gd name="connsiteY2268" fmla="*/ 851719 h 2523383"/>
                <a:gd name="connsiteX2269" fmla="*/ 576010 w 1939743"/>
                <a:gd name="connsiteY2269" fmla="*/ 850944 h 2523383"/>
                <a:gd name="connsiteX2270" fmla="*/ 581103 w 1939743"/>
                <a:gd name="connsiteY2270" fmla="*/ 851312 h 2523383"/>
                <a:gd name="connsiteX2271" fmla="*/ 586282 w 1939743"/>
                <a:gd name="connsiteY2271" fmla="*/ 853839 h 2523383"/>
                <a:gd name="connsiteX2272" fmla="*/ 588590 w 1939743"/>
                <a:gd name="connsiteY2272" fmla="*/ 856029 h 2523383"/>
                <a:gd name="connsiteX2273" fmla="*/ 589748 w 1939743"/>
                <a:gd name="connsiteY2273" fmla="*/ 858721 h 2523383"/>
                <a:gd name="connsiteX2274" fmla="*/ 590303 w 1939743"/>
                <a:gd name="connsiteY2274" fmla="*/ 861224 h 2523383"/>
                <a:gd name="connsiteX2275" fmla="*/ 590366 w 1939743"/>
                <a:gd name="connsiteY2275" fmla="*/ 865543 h 2523383"/>
                <a:gd name="connsiteX2276" fmla="*/ 590616 w 1939743"/>
                <a:gd name="connsiteY2276" fmla="*/ 867240 h 2523383"/>
                <a:gd name="connsiteX2277" fmla="*/ 591555 w 1939743"/>
                <a:gd name="connsiteY2277" fmla="*/ 870072 h 2523383"/>
                <a:gd name="connsiteX2278" fmla="*/ 594536 w 1939743"/>
                <a:gd name="connsiteY2278" fmla="*/ 876691 h 2523383"/>
                <a:gd name="connsiteX2279" fmla="*/ 596726 w 1939743"/>
                <a:gd name="connsiteY2279" fmla="*/ 878749 h 2523383"/>
                <a:gd name="connsiteX2280" fmla="*/ 606834 w 1939743"/>
                <a:gd name="connsiteY2280" fmla="*/ 874907 h 2523383"/>
                <a:gd name="connsiteX2281" fmla="*/ 611043 w 1939743"/>
                <a:gd name="connsiteY2281" fmla="*/ 874047 h 2523383"/>
                <a:gd name="connsiteX2282" fmla="*/ 615276 w 1939743"/>
                <a:gd name="connsiteY2282" fmla="*/ 875252 h 2523383"/>
                <a:gd name="connsiteX2283" fmla="*/ 621440 w 1939743"/>
                <a:gd name="connsiteY2283" fmla="*/ 879210 h 2523383"/>
                <a:gd name="connsiteX2284" fmla="*/ 629428 w 1939743"/>
                <a:gd name="connsiteY2284" fmla="*/ 891102 h 2523383"/>
                <a:gd name="connsiteX2285" fmla="*/ 639716 w 1939743"/>
                <a:gd name="connsiteY2285" fmla="*/ 903134 h 2523383"/>
                <a:gd name="connsiteX2286" fmla="*/ 639669 w 1939743"/>
                <a:gd name="connsiteY2286" fmla="*/ 905716 h 2523383"/>
                <a:gd name="connsiteX2287" fmla="*/ 635726 w 1939743"/>
                <a:gd name="connsiteY2287" fmla="*/ 909706 h 2523383"/>
                <a:gd name="connsiteX2288" fmla="*/ 634983 w 1939743"/>
                <a:gd name="connsiteY2288" fmla="*/ 911411 h 2523383"/>
                <a:gd name="connsiteX2289" fmla="*/ 635515 w 1939743"/>
                <a:gd name="connsiteY2289" fmla="*/ 912593 h 2523383"/>
                <a:gd name="connsiteX2290" fmla="*/ 639450 w 1939743"/>
                <a:gd name="connsiteY2290" fmla="*/ 913375 h 2523383"/>
                <a:gd name="connsiteX2291" fmla="*/ 643135 w 1939743"/>
                <a:gd name="connsiteY2291" fmla="*/ 912788 h 2523383"/>
                <a:gd name="connsiteX2292" fmla="*/ 646655 w 1939743"/>
                <a:gd name="connsiteY2292" fmla="*/ 913680 h 2523383"/>
                <a:gd name="connsiteX2293" fmla="*/ 647446 w 1939743"/>
                <a:gd name="connsiteY2293" fmla="*/ 914705 h 2523383"/>
                <a:gd name="connsiteX2294" fmla="*/ 648736 w 1939743"/>
                <a:gd name="connsiteY2294" fmla="*/ 919039 h 2523383"/>
                <a:gd name="connsiteX2295" fmla="*/ 650528 w 1939743"/>
                <a:gd name="connsiteY2295" fmla="*/ 926667 h 2523383"/>
                <a:gd name="connsiteX2296" fmla="*/ 652656 w 1939743"/>
                <a:gd name="connsiteY2296" fmla="*/ 932331 h 2523383"/>
                <a:gd name="connsiteX2297" fmla="*/ 655120 w 1939743"/>
                <a:gd name="connsiteY2297" fmla="*/ 936063 h 2523383"/>
                <a:gd name="connsiteX2298" fmla="*/ 657553 w 1939743"/>
                <a:gd name="connsiteY2298" fmla="*/ 937972 h 2523383"/>
                <a:gd name="connsiteX2299" fmla="*/ 661137 w 1939743"/>
                <a:gd name="connsiteY2299" fmla="*/ 938113 h 2523383"/>
                <a:gd name="connsiteX2300" fmla="*/ 664735 w 1939743"/>
                <a:gd name="connsiteY2300" fmla="*/ 937002 h 2523383"/>
                <a:gd name="connsiteX2301" fmla="*/ 670579 w 1939743"/>
                <a:gd name="connsiteY2301" fmla="*/ 937370 h 2523383"/>
                <a:gd name="connsiteX2302" fmla="*/ 700731 w 1939743"/>
                <a:gd name="connsiteY2302" fmla="*/ 941657 h 2523383"/>
                <a:gd name="connsiteX2303" fmla="*/ 702515 w 1939743"/>
                <a:gd name="connsiteY2303" fmla="*/ 940914 h 2523383"/>
                <a:gd name="connsiteX2304" fmla="*/ 703790 w 1939743"/>
                <a:gd name="connsiteY2304" fmla="*/ 938559 h 2523383"/>
                <a:gd name="connsiteX2305" fmla="*/ 704549 w 1939743"/>
                <a:gd name="connsiteY2305" fmla="*/ 934585 h 2523383"/>
                <a:gd name="connsiteX2306" fmla="*/ 704838 w 1939743"/>
                <a:gd name="connsiteY2306" fmla="*/ 931306 h 2523383"/>
                <a:gd name="connsiteX2307" fmla="*/ 704423 w 1939743"/>
                <a:gd name="connsiteY2307" fmla="*/ 926816 h 2523383"/>
                <a:gd name="connsiteX2308" fmla="*/ 703837 w 1939743"/>
                <a:gd name="connsiteY2308" fmla="*/ 924664 h 2523383"/>
                <a:gd name="connsiteX2309" fmla="*/ 685147 w 1939743"/>
                <a:gd name="connsiteY2309" fmla="*/ 910011 h 2523383"/>
                <a:gd name="connsiteX2310" fmla="*/ 683519 w 1939743"/>
                <a:gd name="connsiteY2310" fmla="*/ 904057 h 2523383"/>
                <a:gd name="connsiteX2311" fmla="*/ 692649 w 1939743"/>
                <a:gd name="connsiteY2311" fmla="*/ 895710 h 2523383"/>
                <a:gd name="connsiteX2312" fmla="*/ 693306 w 1939743"/>
                <a:gd name="connsiteY2312" fmla="*/ 893770 h 2523383"/>
                <a:gd name="connsiteX2313" fmla="*/ 693478 w 1939743"/>
                <a:gd name="connsiteY2313" fmla="*/ 891102 h 2523383"/>
                <a:gd name="connsiteX2314" fmla="*/ 693173 w 1939743"/>
                <a:gd name="connsiteY2314" fmla="*/ 887699 h 2523383"/>
                <a:gd name="connsiteX2315" fmla="*/ 691937 w 1939743"/>
                <a:gd name="connsiteY2315" fmla="*/ 884444 h 2523383"/>
                <a:gd name="connsiteX2316" fmla="*/ 687032 w 1939743"/>
                <a:gd name="connsiteY2316" fmla="*/ 878217 h 2523383"/>
                <a:gd name="connsiteX2317" fmla="*/ 682690 w 1939743"/>
                <a:gd name="connsiteY2317" fmla="*/ 877278 h 2523383"/>
                <a:gd name="connsiteX2318" fmla="*/ 676259 w 1939743"/>
                <a:gd name="connsiteY2318" fmla="*/ 871105 h 2523383"/>
                <a:gd name="connsiteX2319" fmla="*/ 675250 w 1939743"/>
                <a:gd name="connsiteY2319" fmla="*/ 869540 h 2523383"/>
                <a:gd name="connsiteX2320" fmla="*/ 674421 w 1939743"/>
                <a:gd name="connsiteY2320" fmla="*/ 867068 h 2523383"/>
                <a:gd name="connsiteX2321" fmla="*/ 673771 w 1939743"/>
                <a:gd name="connsiteY2321" fmla="*/ 863681 h 2523383"/>
                <a:gd name="connsiteX2322" fmla="*/ 673881 w 1939743"/>
                <a:gd name="connsiteY2322" fmla="*/ 861075 h 2523383"/>
                <a:gd name="connsiteX2323" fmla="*/ 674749 w 1939743"/>
                <a:gd name="connsiteY2323" fmla="*/ 859245 h 2523383"/>
                <a:gd name="connsiteX2324" fmla="*/ 681086 w 1939743"/>
                <a:gd name="connsiteY2324" fmla="*/ 852892 h 2523383"/>
                <a:gd name="connsiteX2325" fmla="*/ 683652 w 1939743"/>
                <a:gd name="connsiteY2325" fmla="*/ 849356 h 2523383"/>
                <a:gd name="connsiteX2326" fmla="*/ 691554 w 1939743"/>
                <a:gd name="connsiteY2326" fmla="*/ 833318 h 2523383"/>
                <a:gd name="connsiteX2327" fmla="*/ 695208 w 1939743"/>
                <a:gd name="connsiteY2327" fmla="*/ 826793 h 2523383"/>
                <a:gd name="connsiteX2328" fmla="*/ 697821 w 1939743"/>
                <a:gd name="connsiteY2328" fmla="*/ 823719 h 2523383"/>
                <a:gd name="connsiteX2329" fmla="*/ 700481 w 1939743"/>
                <a:gd name="connsiteY2329" fmla="*/ 821810 h 2523383"/>
                <a:gd name="connsiteX2330" fmla="*/ 706340 w 1939743"/>
                <a:gd name="connsiteY2330" fmla="*/ 820918 h 2523383"/>
                <a:gd name="connsiteX2331" fmla="*/ 712435 w 1939743"/>
                <a:gd name="connsiteY2331" fmla="*/ 826973 h 2523383"/>
                <a:gd name="connsiteX2332" fmla="*/ 713780 w 1939743"/>
                <a:gd name="connsiteY2332" fmla="*/ 827349 h 2523383"/>
                <a:gd name="connsiteX2333" fmla="*/ 714336 w 1939743"/>
                <a:gd name="connsiteY2333" fmla="*/ 828937 h 2523383"/>
                <a:gd name="connsiteX2334" fmla="*/ 714101 w 1939743"/>
                <a:gd name="connsiteY2334" fmla="*/ 831745 h 2523383"/>
                <a:gd name="connsiteX2335" fmla="*/ 713334 w 1939743"/>
                <a:gd name="connsiteY2335" fmla="*/ 834413 h 2523383"/>
                <a:gd name="connsiteX2336" fmla="*/ 711152 w 1939743"/>
                <a:gd name="connsiteY2336" fmla="*/ 839217 h 2523383"/>
                <a:gd name="connsiteX2337" fmla="*/ 710643 w 1939743"/>
                <a:gd name="connsiteY2337" fmla="*/ 841227 h 2523383"/>
                <a:gd name="connsiteX2338" fmla="*/ 710807 w 1939743"/>
                <a:gd name="connsiteY2338" fmla="*/ 843301 h 2523383"/>
                <a:gd name="connsiteX2339" fmla="*/ 712302 w 1939743"/>
                <a:gd name="connsiteY2339" fmla="*/ 848057 h 2523383"/>
                <a:gd name="connsiteX2340" fmla="*/ 712763 w 1939743"/>
                <a:gd name="connsiteY2340" fmla="*/ 851179 h 2523383"/>
                <a:gd name="connsiteX2341" fmla="*/ 713092 w 1939743"/>
                <a:gd name="connsiteY2341" fmla="*/ 856428 h 2523383"/>
                <a:gd name="connsiteX2342" fmla="*/ 713334 w 1939743"/>
                <a:gd name="connsiteY2342" fmla="*/ 857203 h 2523383"/>
                <a:gd name="connsiteX2343" fmla="*/ 717004 w 1939743"/>
                <a:gd name="connsiteY2343" fmla="*/ 861615 h 2523383"/>
                <a:gd name="connsiteX2344" fmla="*/ 720336 w 1939743"/>
                <a:gd name="connsiteY2344" fmla="*/ 867350 h 2523383"/>
                <a:gd name="connsiteX2345" fmla="*/ 721878 w 1939743"/>
                <a:gd name="connsiteY2345" fmla="*/ 876292 h 2523383"/>
                <a:gd name="connsiteX2346" fmla="*/ 720681 w 1939743"/>
                <a:gd name="connsiteY2346" fmla="*/ 879367 h 2523383"/>
                <a:gd name="connsiteX2347" fmla="*/ 717872 w 1939743"/>
                <a:gd name="connsiteY2347" fmla="*/ 883591 h 2523383"/>
                <a:gd name="connsiteX2348" fmla="*/ 716206 w 1939743"/>
                <a:gd name="connsiteY2348" fmla="*/ 887104 h 2523383"/>
                <a:gd name="connsiteX2349" fmla="*/ 715674 w 1939743"/>
                <a:gd name="connsiteY2349" fmla="*/ 889905 h 2523383"/>
                <a:gd name="connsiteX2350" fmla="*/ 716096 w 1939743"/>
                <a:gd name="connsiteY2350" fmla="*/ 891595 h 2523383"/>
                <a:gd name="connsiteX2351" fmla="*/ 718169 w 1939743"/>
                <a:gd name="connsiteY2351" fmla="*/ 892471 h 2523383"/>
                <a:gd name="connsiteX2352" fmla="*/ 873324 w 1939743"/>
                <a:gd name="connsiteY2352" fmla="*/ 844005 h 2523383"/>
                <a:gd name="connsiteX2353" fmla="*/ 867636 w 1939743"/>
                <a:gd name="connsiteY2353" fmla="*/ 844419 h 2523383"/>
                <a:gd name="connsiteX2354" fmla="*/ 865007 w 1939743"/>
                <a:gd name="connsiteY2354" fmla="*/ 843285 h 2523383"/>
                <a:gd name="connsiteX2355" fmla="*/ 864835 w 1939743"/>
                <a:gd name="connsiteY2355" fmla="*/ 841619 h 2523383"/>
                <a:gd name="connsiteX2356" fmla="*/ 867112 w 1939743"/>
                <a:gd name="connsiteY2356" fmla="*/ 839428 h 2523383"/>
                <a:gd name="connsiteX2357" fmla="*/ 874677 w 1939743"/>
                <a:gd name="connsiteY2357" fmla="*/ 835845 h 2523383"/>
                <a:gd name="connsiteX2358" fmla="*/ 879129 w 1939743"/>
                <a:gd name="connsiteY2358" fmla="*/ 829289 h 2523383"/>
                <a:gd name="connsiteX2359" fmla="*/ 880787 w 1939743"/>
                <a:gd name="connsiteY2359" fmla="*/ 828475 h 2523383"/>
                <a:gd name="connsiteX2360" fmla="*/ 886600 w 1939743"/>
                <a:gd name="connsiteY2360" fmla="*/ 827536 h 2523383"/>
                <a:gd name="connsiteX2361" fmla="*/ 889988 w 1939743"/>
                <a:gd name="connsiteY2361" fmla="*/ 827740 h 2523383"/>
                <a:gd name="connsiteX2362" fmla="*/ 894337 w 1939743"/>
                <a:gd name="connsiteY2362" fmla="*/ 829289 h 2523383"/>
                <a:gd name="connsiteX2363" fmla="*/ 883854 w 1939743"/>
                <a:gd name="connsiteY2363" fmla="*/ 837394 h 2523383"/>
                <a:gd name="connsiteX2364" fmla="*/ 873324 w 1939743"/>
                <a:gd name="connsiteY2364" fmla="*/ 844005 h 2523383"/>
                <a:gd name="connsiteX2365" fmla="*/ 950721 w 1939743"/>
                <a:gd name="connsiteY2365" fmla="*/ 854637 h 2523383"/>
                <a:gd name="connsiteX2366" fmla="*/ 950971 w 1939743"/>
                <a:gd name="connsiteY2366" fmla="*/ 858815 h 2523383"/>
                <a:gd name="connsiteX2367" fmla="*/ 950705 w 1939743"/>
                <a:gd name="connsiteY2367" fmla="*/ 862038 h 2523383"/>
                <a:gd name="connsiteX2368" fmla="*/ 949931 w 1939743"/>
                <a:gd name="connsiteY2368" fmla="*/ 864299 h 2523383"/>
                <a:gd name="connsiteX2369" fmla="*/ 949899 w 1939743"/>
                <a:gd name="connsiteY2369" fmla="*/ 866896 h 2523383"/>
                <a:gd name="connsiteX2370" fmla="*/ 950604 w 1939743"/>
                <a:gd name="connsiteY2370" fmla="*/ 869822 h 2523383"/>
                <a:gd name="connsiteX2371" fmla="*/ 953537 w 1939743"/>
                <a:gd name="connsiteY2371" fmla="*/ 877168 h 2523383"/>
                <a:gd name="connsiteX2372" fmla="*/ 954468 w 1939743"/>
                <a:gd name="connsiteY2372" fmla="*/ 881096 h 2523383"/>
                <a:gd name="connsiteX2373" fmla="*/ 954609 w 1939743"/>
                <a:gd name="connsiteY2373" fmla="*/ 885023 h 2523383"/>
                <a:gd name="connsiteX2374" fmla="*/ 954460 w 1939743"/>
                <a:gd name="connsiteY2374" fmla="*/ 887706 h 2523383"/>
                <a:gd name="connsiteX2375" fmla="*/ 952653 w 1939743"/>
                <a:gd name="connsiteY2375" fmla="*/ 892893 h 2523383"/>
                <a:gd name="connsiteX2376" fmla="*/ 951847 w 1939743"/>
                <a:gd name="connsiteY2376" fmla="*/ 899567 h 2523383"/>
                <a:gd name="connsiteX2377" fmla="*/ 951801 w 1939743"/>
                <a:gd name="connsiteY2377" fmla="*/ 903087 h 2523383"/>
                <a:gd name="connsiteX2378" fmla="*/ 952880 w 1939743"/>
                <a:gd name="connsiteY2378" fmla="*/ 908572 h 2523383"/>
                <a:gd name="connsiteX2379" fmla="*/ 952911 w 1939743"/>
                <a:gd name="connsiteY2379" fmla="*/ 911114 h 2523383"/>
                <a:gd name="connsiteX2380" fmla="*/ 950877 w 1939743"/>
                <a:gd name="connsiteY2380" fmla="*/ 915456 h 2523383"/>
                <a:gd name="connsiteX2381" fmla="*/ 946567 w 1939743"/>
                <a:gd name="connsiteY2381" fmla="*/ 919227 h 2523383"/>
                <a:gd name="connsiteX2382" fmla="*/ 947177 w 1939743"/>
                <a:gd name="connsiteY2382" fmla="*/ 921214 h 2523383"/>
                <a:gd name="connsiteX2383" fmla="*/ 956471 w 1939743"/>
                <a:gd name="connsiteY2383" fmla="*/ 925971 h 2523383"/>
                <a:gd name="connsiteX2384" fmla="*/ 957175 w 1939743"/>
                <a:gd name="connsiteY2384" fmla="*/ 927043 h 2523383"/>
                <a:gd name="connsiteX2385" fmla="*/ 957128 w 1939743"/>
                <a:gd name="connsiteY2385" fmla="*/ 937675 h 2523383"/>
                <a:gd name="connsiteX2386" fmla="*/ 958748 w 1939743"/>
                <a:gd name="connsiteY2386" fmla="*/ 949261 h 2523383"/>
                <a:gd name="connsiteX2387" fmla="*/ 958145 w 1939743"/>
                <a:gd name="connsiteY2387" fmla="*/ 949480 h 2523383"/>
                <a:gd name="connsiteX2388" fmla="*/ 955908 w 1939743"/>
                <a:gd name="connsiteY2388" fmla="*/ 945874 h 2523383"/>
                <a:gd name="connsiteX2389" fmla="*/ 951777 w 1939743"/>
                <a:gd name="connsiteY2389" fmla="*/ 941571 h 2523383"/>
                <a:gd name="connsiteX2390" fmla="*/ 946840 w 1939743"/>
                <a:gd name="connsiteY2390" fmla="*/ 949582 h 2523383"/>
                <a:gd name="connsiteX2391" fmla="*/ 947404 w 1939743"/>
                <a:gd name="connsiteY2391" fmla="*/ 963093 h 2523383"/>
                <a:gd name="connsiteX2392" fmla="*/ 950650 w 1939743"/>
                <a:gd name="connsiteY2392" fmla="*/ 969078 h 2523383"/>
                <a:gd name="connsiteX2393" fmla="*/ 951636 w 1939743"/>
                <a:gd name="connsiteY2393" fmla="*/ 972481 h 2523383"/>
                <a:gd name="connsiteX2394" fmla="*/ 951315 w 1939743"/>
                <a:gd name="connsiteY2394" fmla="*/ 974523 h 2523383"/>
                <a:gd name="connsiteX2395" fmla="*/ 948569 w 1939743"/>
                <a:gd name="connsiteY2395" fmla="*/ 975431 h 2523383"/>
                <a:gd name="connsiteX2396" fmla="*/ 947615 w 1939743"/>
                <a:gd name="connsiteY2396" fmla="*/ 974985 h 2523383"/>
                <a:gd name="connsiteX2397" fmla="*/ 944799 w 1939743"/>
                <a:gd name="connsiteY2397" fmla="*/ 972293 h 2523383"/>
                <a:gd name="connsiteX2398" fmla="*/ 943163 w 1939743"/>
                <a:gd name="connsiteY2398" fmla="*/ 968217 h 2523383"/>
                <a:gd name="connsiteX2399" fmla="*/ 942647 w 1939743"/>
                <a:gd name="connsiteY2399" fmla="*/ 968358 h 2523383"/>
                <a:gd name="connsiteX2400" fmla="*/ 942146 w 1939743"/>
                <a:gd name="connsiteY2400" fmla="*/ 970322 h 2523383"/>
                <a:gd name="connsiteX2401" fmla="*/ 942475 w 1939743"/>
                <a:gd name="connsiteY2401" fmla="*/ 972317 h 2523383"/>
                <a:gd name="connsiteX2402" fmla="*/ 944384 w 1939743"/>
                <a:gd name="connsiteY2402" fmla="*/ 975931 h 2523383"/>
                <a:gd name="connsiteX2403" fmla="*/ 945190 w 1939743"/>
                <a:gd name="connsiteY2403" fmla="*/ 980242 h 2523383"/>
                <a:gd name="connsiteX2404" fmla="*/ 944345 w 1939743"/>
                <a:gd name="connsiteY2404" fmla="*/ 981462 h 2523383"/>
                <a:gd name="connsiteX2405" fmla="*/ 941513 w 1939743"/>
                <a:gd name="connsiteY2405" fmla="*/ 982573 h 2523383"/>
                <a:gd name="connsiteX2406" fmla="*/ 937687 w 1939743"/>
                <a:gd name="connsiteY2406" fmla="*/ 982620 h 2523383"/>
                <a:gd name="connsiteX2407" fmla="*/ 931679 w 1939743"/>
                <a:gd name="connsiteY2407" fmla="*/ 984561 h 2523383"/>
                <a:gd name="connsiteX2408" fmla="*/ 928721 w 1939743"/>
                <a:gd name="connsiteY2408" fmla="*/ 984858 h 2523383"/>
                <a:gd name="connsiteX2409" fmla="*/ 925835 w 1939743"/>
                <a:gd name="connsiteY2409" fmla="*/ 983810 h 2523383"/>
                <a:gd name="connsiteX2410" fmla="*/ 921985 w 1939743"/>
                <a:gd name="connsiteY2410" fmla="*/ 983559 h 2523383"/>
                <a:gd name="connsiteX2411" fmla="*/ 918786 w 1939743"/>
                <a:gd name="connsiteY2411" fmla="*/ 984021 h 2523383"/>
                <a:gd name="connsiteX2412" fmla="*/ 916830 w 1939743"/>
                <a:gd name="connsiteY2412" fmla="*/ 983168 h 2523383"/>
                <a:gd name="connsiteX2413" fmla="*/ 915046 w 1939743"/>
                <a:gd name="connsiteY2413" fmla="*/ 981157 h 2523383"/>
                <a:gd name="connsiteX2414" fmla="*/ 912973 w 1939743"/>
                <a:gd name="connsiteY2414" fmla="*/ 981642 h 2523383"/>
                <a:gd name="connsiteX2415" fmla="*/ 908443 w 1939743"/>
                <a:gd name="connsiteY2415" fmla="*/ 986736 h 2523383"/>
                <a:gd name="connsiteX2416" fmla="*/ 901425 w 1939743"/>
                <a:gd name="connsiteY2416" fmla="*/ 985116 h 2523383"/>
                <a:gd name="connsiteX2417" fmla="*/ 895104 w 1939743"/>
                <a:gd name="connsiteY2417" fmla="*/ 984701 h 2523383"/>
                <a:gd name="connsiteX2418" fmla="*/ 893829 w 1939743"/>
                <a:gd name="connsiteY2418" fmla="*/ 983004 h 2523383"/>
                <a:gd name="connsiteX2419" fmla="*/ 892413 w 1939743"/>
                <a:gd name="connsiteY2419" fmla="*/ 979687 h 2523383"/>
                <a:gd name="connsiteX2420" fmla="*/ 889628 w 1939743"/>
                <a:gd name="connsiteY2420" fmla="*/ 969281 h 2523383"/>
                <a:gd name="connsiteX2421" fmla="*/ 890152 w 1939743"/>
                <a:gd name="connsiteY2421" fmla="*/ 966653 h 2523383"/>
                <a:gd name="connsiteX2422" fmla="*/ 896904 w 1939743"/>
                <a:gd name="connsiteY2422" fmla="*/ 965221 h 2523383"/>
                <a:gd name="connsiteX2423" fmla="*/ 897044 w 1939743"/>
                <a:gd name="connsiteY2423" fmla="*/ 964321 h 2523383"/>
                <a:gd name="connsiteX2424" fmla="*/ 892249 w 1939743"/>
                <a:gd name="connsiteY2424" fmla="*/ 960574 h 2523383"/>
                <a:gd name="connsiteX2425" fmla="*/ 886741 w 1939743"/>
                <a:gd name="connsiteY2425" fmla="*/ 957812 h 2523383"/>
                <a:gd name="connsiteX2426" fmla="*/ 884190 w 1939743"/>
                <a:gd name="connsiteY2426" fmla="*/ 955637 h 2523383"/>
                <a:gd name="connsiteX2427" fmla="*/ 884777 w 1939743"/>
                <a:gd name="connsiteY2427" fmla="*/ 951483 h 2523383"/>
                <a:gd name="connsiteX2428" fmla="*/ 884613 w 1939743"/>
                <a:gd name="connsiteY2428" fmla="*/ 950435 h 2523383"/>
                <a:gd name="connsiteX2429" fmla="*/ 894103 w 1939743"/>
                <a:gd name="connsiteY2429" fmla="*/ 945670 h 2523383"/>
                <a:gd name="connsiteX2430" fmla="*/ 901003 w 1939743"/>
                <a:gd name="connsiteY2430" fmla="*/ 936227 h 2523383"/>
                <a:gd name="connsiteX2431" fmla="*/ 905282 w 1939743"/>
                <a:gd name="connsiteY2431" fmla="*/ 932370 h 2523383"/>
                <a:gd name="connsiteX2432" fmla="*/ 905595 w 1939743"/>
                <a:gd name="connsiteY2432" fmla="*/ 930501 h 2523383"/>
                <a:gd name="connsiteX2433" fmla="*/ 909218 w 1939743"/>
                <a:gd name="connsiteY2433" fmla="*/ 928553 h 2523383"/>
                <a:gd name="connsiteX2434" fmla="*/ 917596 w 1939743"/>
                <a:gd name="connsiteY2434" fmla="*/ 927379 h 2523383"/>
                <a:gd name="connsiteX2435" fmla="*/ 917925 w 1939743"/>
                <a:gd name="connsiteY2435" fmla="*/ 924735 h 2523383"/>
                <a:gd name="connsiteX2436" fmla="*/ 902106 w 1939743"/>
                <a:gd name="connsiteY2436" fmla="*/ 926253 h 2523383"/>
                <a:gd name="connsiteX2437" fmla="*/ 880443 w 1939743"/>
                <a:gd name="connsiteY2437" fmla="*/ 931643 h 2523383"/>
                <a:gd name="connsiteX2438" fmla="*/ 873746 w 1939743"/>
                <a:gd name="connsiteY2438" fmla="*/ 934287 h 2523383"/>
                <a:gd name="connsiteX2439" fmla="*/ 868160 w 1939743"/>
                <a:gd name="connsiteY2439" fmla="*/ 932746 h 2523383"/>
                <a:gd name="connsiteX2440" fmla="*/ 844447 w 1939743"/>
                <a:gd name="connsiteY2440" fmla="*/ 941047 h 2523383"/>
                <a:gd name="connsiteX2441" fmla="*/ 843438 w 1939743"/>
                <a:gd name="connsiteY2441" fmla="*/ 941047 h 2523383"/>
                <a:gd name="connsiteX2442" fmla="*/ 840958 w 1939743"/>
                <a:gd name="connsiteY2442" fmla="*/ 938418 h 2523383"/>
                <a:gd name="connsiteX2443" fmla="*/ 838830 w 1939743"/>
                <a:gd name="connsiteY2443" fmla="*/ 933481 h 2523383"/>
                <a:gd name="connsiteX2444" fmla="*/ 840356 w 1939743"/>
                <a:gd name="connsiteY2444" fmla="*/ 930031 h 2523383"/>
                <a:gd name="connsiteX2445" fmla="*/ 847319 w 1939743"/>
                <a:gd name="connsiteY2445" fmla="*/ 923460 h 2523383"/>
                <a:gd name="connsiteX2446" fmla="*/ 850800 w 1939743"/>
                <a:gd name="connsiteY2446" fmla="*/ 917670 h 2523383"/>
                <a:gd name="connsiteX2447" fmla="*/ 850393 w 1939743"/>
                <a:gd name="connsiteY2447" fmla="*/ 914541 h 2523383"/>
                <a:gd name="connsiteX2448" fmla="*/ 853163 w 1939743"/>
                <a:gd name="connsiteY2448" fmla="*/ 908955 h 2523383"/>
                <a:gd name="connsiteX2449" fmla="*/ 857591 w 1939743"/>
                <a:gd name="connsiteY2449" fmla="*/ 908165 h 2523383"/>
                <a:gd name="connsiteX2450" fmla="*/ 865125 w 1939743"/>
                <a:gd name="connsiteY2450" fmla="*/ 912757 h 2523383"/>
                <a:gd name="connsiteX2451" fmla="*/ 869036 w 1939743"/>
                <a:gd name="connsiteY2451" fmla="*/ 917303 h 2523383"/>
                <a:gd name="connsiteX2452" fmla="*/ 872549 w 1939743"/>
                <a:gd name="connsiteY2452" fmla="*/ 919423 h 2523383"/>
                <a:gd name="connsiteX2453" fmla="*/ 875663 w 1939743"/>
                <a:gd name="connsiteY2453" fmla="*/ 919000 h 2523383"/>
                <a:gd name="connsiteX2454" fmla="*/ 878886 w 1939743"/>
                <a:gd name="connsiteY2454" fmla="*/ 915832 h 2523383"/>
                <a:gd name="connsiteX2455" fmla="*/ 878072 w 1939743"/>
                <a:gd name="connsiteY2455" fmla="*/ 915472 h 2523383"/>
                <a:gd name="connsiteX2456" fmla="*/ 872604 w 1939743"/>
                <a:gd name="connsiteY2456" fmla="*/ 917154 h 2523383"/>
                <a:gd name="connsiteX2457" fmla="*/ 871962 w 1939743"/>
                <a:gd name="connsiteY2457" fmla="*/ 916661 h 2523383"/>
                <a:gd name="connsiteX2458" fmla="*/ 869177 w 1939743"/>
                <a:gd name="connsiteY2458" fmla="*/ 911584 h 2523383"/>
                <a:gd name="connsiteX2459" fmla="*/ 867965 w 1939743"/>
                <a:gd name="connsiteY2459" fmla="*/ 908337 h 2523383"/>
                <a:gd name="connsiteX2460" fmla="*/ 867182 w 1939743"/>
                <a:gd name="connsiteY2460" fmla="*/ 905082 h 2523383"/>
                <a:gd name="connsiteX2461" fmla="*/ 867135 w 1939743"/>
                <a:gd name="connsiteY2461" fmla="*/ 902782 h 2523383"/>
                <a:gd name="connsiteX2462" fmla="*/ 868817 w 1939743"/>
                <a:gd name="connsiteY2462" fmla="*/ 898401 h 2523383"/>
                <a:gd name="connsiteX2463" fmla="*/ 862551 w 1939743"/>
                <a:gd name="connsiteY2463" fmla="*/ 896954 h 2523383"/>
                <a:gd name="connsiteX2464" fmla="*/ 860212 w 1939743"/>
                <a:gd name="connsiteY2464" fmla="*/ 893910 h 2523383"/>
                <a:gd name="connsiteX2465" fmla="*/ 859140 w 1939743"/>
                <a:gd name="connsiteY2465" fmla="*/ 890108 h 2523383"/>
                <a:gd name="connsiteX2466" fmla="*/ 859374 w 1939743"/>
                <a:gd name="connsiteY2466" fmla="*/ 888458 h 2523383"/>
                <a:gd name="connsiteX2467" fmla="*/ 861346 w 1939743"/>
                <a:gd name="connsiteY2467" fmla="*/ 883990 h 2523383"/>
                <a:gd name="connsiteX2468" fmla="*/ 866666 w 1939743"/>
                <a:gd name="connsiteY2468" fmla="*/ 877810 h 2523383"/>
                <a:gd name="connsiteX2469" fmla="*/ 866048 w 1939743"/>
                <a:gd name="connsiteY2469" fmla="*/ 876096 h 2523383"/>
                <a:gd name="connsiteX2470" fmla="*/ 858303 w 1939743"/>
                <a:gd name="connsiteY2470" fmla="*/ 876237 h 2523383"/>
                <a:gd name="connsiteX2471" fmla="*/ 856597 w 1939743"/>
                <a:gd name="connsiteY2471" fmla="*/ 875431 h 2523383"/>
                <a:gd name="connsiteX2472" fmla="*/ 853296 w 1939743"/>
                <a:gd name="connsiteY2472" fmla="*/ 871567 h 2523383"/>
                <a:gd name="connsiteX2473" fmla="*/ 854023 w 1939743"/>
                <a:gd name="connsiteY2473" fmla="*/ 867272 h 2523383"/>
                <a:gd name="connsiteX2474" fmla="*/ 857106 w 1939743"/>
                <a:gd name="connsiteY2474" fmla="*/ 860958 h 2523383"/>
                <a:gd name="connsiteX2475" fmla="*/ 859429 w 1939743"/>
                <a:gd name="connsiteY2475" fmla="*/ 857219 h 2523383"/>
                <a:gd name="connsiteX2476" fmla="*/ 860986 w 1939743"/>
                <a:gd name="connsiteY2476" fmla="*/ 856069 h 2523383"/>
                <a:gd name="connsiteX2477" fmla="*/ 863411 w 1939743"/>
                <a:gd name="connsiteY2477" fmla="*/ 856092 h 2523383"/>
                <a:gd name="connsiteX2478" fmla="*/ 869162 w 1939743"/>
                <a:gd name="connsiteY2478" fmla="*/ 858541 h 2523383"/>
                <a:gd name="connsiteX2479" fmla="*/ 870820 w 1939743"/>
                <a:gd name="connsiteY2479" fmla="*/ 859886 h 2523383"/>
                <a:gd name="connsiteX2480" fmla="*/ 875225 w 1939743"/>
                <a:gd name="connsiteY2480" fmla="*/ 865973 h 2523383"/>
                <a:gd name="connsiteX2481" fmla="*/ 876351 w 1939743"/>
                <a:gd name="connsiteY2481" fmla="*/ 869439 h 2523383"/>
                <a:gd name="connsiteX2482" fmla="*/ 876211 w 1939743"/>
                <a:gd name="connsiteY2482" fmla="*/ 872764 h 2523383"/>
                <a:gd name="connsiteX2483" fmla="*/ 877055 w 1939743"/>
                <a:gd name="connsiteY2483" fmla="*/ 875205 h 2523383"/>
                <a:gd name="connsiteX2484" fmla="*/ 880474 w 1939743"/>
                <a:gd name="connsiteY2484" fmla="*/ 878756 h 2523383"/>
                <a:gd name="connsiteX2485" fmla="*/ 895167 w 1939743"/>
                <a:gd name="connsiteY2485" fmla="*/ 896985 h 2523383"/>
                <a:gd name="connsiteX2486" fmla="*/ 897913 w 1939743"/>
                <a:gd name="connsiteY2486" fmla="*/ 901264 h 2523383"/>
                <a:gd name="connsiteX2487" fmla="*/ 899790 w 1939743"/>
                <a:gd name="connsiteY2487" fmla="*/ 903150 h 2523383"/>
                <a:gd name="connsiteX2488" fmla="*/ 903186 w 1939743"/>
                <a:gd name="connsiteY2488" fmla="*/ 904535 h 2523383"/>
                <a:gd name="connsiteX2489" fmla="*/ 905173 w 1939743"/>
                <a:gd name="connsiteY2489" fmla="*/ 904245 h 2523383"/>
                <a:gd name="connsiteX2490" fmla="*/ 906792 w 1939743"/>
                <a:gd name="connsiteY2490" fmla="*/ 902970 h 2523383"/>
                <a:gd name="connsiteX2491" fmla="*/ 907066 w 1939743"/>
                <a:gd name="connsiteY2491" fmla="*/ 901319 h 2523383"/>
                <a:gd name="connsiteX2492" fmla="*/ 900714 w 1939743"/>
                <a:gd name="connsiteY2492" fmla="*/ 894990 h 2523383"/>
                <a:gd name="connsiteX2493" fmla="*/ 899117 w 1939743"/>
                <a:gd name="connsiteY2493" fmla="*/ 891610 h 2523383"/>
                <a:gd name="connsiteX2494" fmla="*/ 897756 w 1939743"/>
                <a:gd name="connsiteY2494" fmla="*/ 886987 h 2523383"/>
                <a:gd name="connsiteX2495" fmla="*/ 898351 w 1939743"/>
                <a:gd name="connsiteY2495" fmla="*/ 885492 h 2523383"/>
                <a:gd name="connsiteX2496" fmla="*/ 900197 w 1939743"/>
                <a:gd name="connsiteY2496" fmla="*/ 884976 h 2523383"/>
                <a:gd name="connsiteX2497" fmla="*/ 904844 w 1939743"/>
                <a:gd name="connsiteY2497" fmla="*/ 885586 h 2523383"/>
                <a:gd name="connsiteX2498" fmla="*/ 910313 w 1939743"/>
                <a:gd name="connsiteY2498" fmla="*/ 884335 h 2523383"/>
                <a:gd name="connsiteX2499" fmla="*/ 904250 w 1939743"/>
                <a:gd name="connsiteY2499" fmla="*/ 882379 h 2523383"/>
                <a:gd name="connsiteX2500" fmla="*/ 900291 w 1939743"/>
                <a:gd name="connsiteY2500" fmla="*/ 879781 h 2523383"/>
                <a:gd name="connsiteX2501" fmla="*/ 896223 w 1939743"/>
                <a:gd name="connsiteY2501" fmla="*/ 879656 h 2523383"/>
                <a:gd name="connsiteX2502" fmla="*/ 891138 w 1939743"/>
                <a:gd name="connsiteY2502" fmla="*/ 875478 h 2523383"/>
                <a:gd name="connsiteX2503" fmla="*/ 891138 w 1939743"/>
                <a:gd name="connsiteY2503" fmla="*/ 874172 h 2523383"/>
                <a:gd name="connsiteX2504" fmla="*/ 892382 w 1939743"/>
                <a:gd name="connsiteY2504" fmla="*/ 872834 h 2523383"/>
                <a:gd name="connsiteX2505" fmla="*/ 899297 w 1939743"/>
                <a:gd name="connsiteY2505" fmla="*/ 870972 h 2523383"/>
                <a:gd name="connsiteX2506" fmla="*/ 900604 w 1939743"/>
                <a:gd name="connsiteY2506" fmla="*/ 870174 h 2523383"/>
                <a:gd name="connsiteX2507" fmla="*/ 900721 w 1939743"/>
                <a:gd name="connsiteY2507" fmla="*/ 869008 h 2523383"/>
                <a:gd name="connsiteX2508" fmla="*/ 898437 w 1939743"/>
                <a:gd name="connsiteY2508" fmla="*/ 866192 h 2523383"/>
                <a:gd name="connsiteX2509" fmla="*/ 896403 w 1939743"/>
                <a:gd name="connsiteY2509" fmla="*/ 864659 h 2523383"/>
                <a:gd name="connsiteX2510" fmla="*/ 885951 w 1939743"/>
                <a:gd name="connsiteY2510" fmla="*/ 861240 h 2523383"/>
                <a:gd name="connsiteX2511" fmla="*/ 882235 w 1939743"/>
                <a:gd name="connsiteY2511" fmla="*/ 857406 h 2523383"/>
                <a:gd name="connsiteX2512" fmla="*/ 881053 w 1939743"/>
                <a:gd name="connsiteY2512" fmla="*/ 855576 h 2523383"/>
                <a:gd name="connsiteX2513" fmla="*/ 880678 w 1939743"/>
                <a:gd name="connsiteY2513" fmla="*/ 853800 h 2523383"/>
                <a:gd name="connsiteX2514" fmla="*/ 882016 w 1939743"/>
                <a:gd name="connsiteY2514" fmla="*/ 849246 h 2523383"/>
                <a:gd name="connsiteX2515" fmla="*/ 887633 w 1939743"/>
                <a:gd name="connsiteY2515" fmla="*/ 843520 h 2523383"/>
                <a:gd name="connsiteX2516" fmla="*/ 891709 w 1939743"/>
                <a:gd name="connsiteY2516" fmla="*/ 840774 h 2523383"/>
                <a:gd name="connsiteX2517" fmla="*/ 898719 w 1939743"/>
                <a:gd name="connsiteY2517" fmla="*/ 838763 h 2523383"/>
                <a:gd name="connsiteX2518" fmla="*/ 904312 w 1939743"/>
                <a:gd name="connsiteY2518" fmla="*/ 839006 h 2523383"/>
                <a:gd name="connsiteX2519" fmla="*/ 907496 w 1939743"/>
                <a:gd name="connsiteY2519" fmla="*/ 839780 h 2523383"/>
                <a:gd name="connsiteX2520" fmla="*/ 914952 w 1939743"/>
                <a:gd name="connsiteY2520" fmla="*/ 849497 h 2523383"/>
                <a:gd name="connsiteX2521" fmla="*/ 918465 w 1939743"/>
                <a:gd name="connsiteY2521" fmla="*/ 855849 h 2523383"/>
                <a:gd name="connsiteX2522" fmla="*/ 924598 w 1939743"/>
                <a:gd name="connsiteY2522" fmla="*/ 854739 h 2523383"/>
                <a:gd name="connsiteX2523" fmla="*/ 922822 w 1939743"/>
                <a:gd name="connsiteY2523" fmla="*/ 848057 h 2523383"/>
                <a:gd name="connsiteX2524" fmla="*/ 921672 w 1939743"/>
                <a:gd name="connsiteY2524" fmla="*/ 840688 h 2523383"/>
                <a:gd name="connsiteX2525" fmla="*/ 923488 w 1939743"/>
                <a:gd name="connsiteY2525" fmla="*/ 837973 h 2523383"/>
                <a:gd name="connsiteX2526" fmla="*/ 928541 w 1939743"/>
                <a:gd name="connsiteY2526" fmla="*/ 833146 h 2523383"/>
                <a:gd name="connsiteX2527" fmla="*/ 932563 w 1939743"/>
                <a:gd name="connsiteY2527" fmla="*/ 835673 h 2523383"/>
                <a:gd name="connsiteX2528" fmla="*/ 937804 w 1939743"/>
                <a:gd name="connsiteY2528" fmla="*/ 842190 h 2523383"/>
                <a:gd name="connsiteX2529" fmla="*/ 938954 w 1939743"/>
                <a:gd name="connsiteY2529" fmla="*/ 844404 h 2523383"/>
                <a:gd name="connsiteX2530" fmla="*/ 944853 w 1939743"/>
                <a:gd name="connsiteY2530" fmla="*/ 848409 h 2523383"/>
                <a:gd name="connsiteX2531" fmla="*/ 948343 w 1939743"/>
                <a:gd name="connsiteY2531" fmla="*/ 849739 h 2523383"/>
                <a:gd name="connsiteX2532" fmla="*/ 950150 w 1939743"/>
                <a:gd name="connsiteY2532" fmla="*/ 851875 h 2523383"/>
                <a:gd name="connsiteX2533" fmla="*/ 950721 w 1939743"/>
                <a:gd name="connsiteY2533" fmla="*/ 854637 h 2523383"/>
                <a:gd name="connsiteX2534" fmla="*/ 811918 w 1939743"/>
                <a:gd name="connsiteY2534" fmla="*/ 843645 h 2523383"/>
                <a:gd name="connsiteX2535" fmla="*/ 813005 w 1939743"/>
                <a:gd name="connsiteY2535" fmla="*/ 844169 h 2523383"/>
                <a:gd name="connsiteX2536" fmla="*/ 816353 w 1939743"/>
                <a:gd name="connsiteY2536" fmla="*/ 842284 h 2523383"/>
                <a:gd name="connsiteX2537" fmla="*/ 818513 w 1939743"/>
                <a:gd name="connsiteY2537" fmla="*/ 841947 h 2523383"/>
                <a:gd name="connsiteX2538" fmla="*/ 820922 w 1939743"/>
                <a:gd name="connsiteY2538" fmla="*/ 845507 h 2523383"/>
                <a:gd name="connsiteX2539" fmla="*/ 821548 w 1939743"/>
                <a:gd name="connsiteY2539" fmla="*/ 847830 h 2523383"/>
                <a:gd name="connsiteX2540" fmla="*/ 830209 w 1939743"/>
                <a:gd name="connsiteY2540" fmla="*/ 853604 h 2523383"/>
                <a:gd name="connsiteX2541" fmla="*/ 833260 w 1939743"/>
                <a:gd name="connsiteY2541" fmla="*/ 856194 h 2523383"/>
                <a:gd name="connsiteX2542" fmla="*/ 833651 w 1939743"/>
                <a:gd name="connsiteY2542" fmla="*/ 857915 h 2523383"/>
                <a:gd name="connsiteX2543" fmla="*/ 832564 w 1939743"/>
                <a:gd name="connsiteY2543" fmla="*/ 860371 h 2523383"/>
                <a:gd name="connsiteX2544" fmla="*/ 830005 w 1939743"/>
                <a:gd name="connsiteY2544" fmla="*/ 863571 h 2523383"/>
                <a:gd name="connsiteX2545" fmla="*/ 827549 w 1939743"/>
                <a:gd name="connsiteY2545" fmla="*/ 865738 h 2523383"/>
                <a:gd name="connsiteX2546" fmla="*/ 824020 w 1939743"/>
                <a:gd name="connsiteY2546" fmla="*/ 867459 h 2523383"/>
                <a:gd name="connsiteX2547" fmla="*/ 806488 w 1939743"/>
                <a:gd name="connsiteY2547" fmla="*/ 867718 h 2523383"/>
                <a:gd name="connsiteX2548" fmla="*/ 804579 w 1939743"/>
                <a:gd name="connsiteY2548" fmla="*/ 866935 h 2523383"/>
                <a:gd name="connsiteX2549" fmla="*/ 803476 w 1939743"/>
                <a:gd name="connsiteY2549" fmla="*/ 864095 h 2523383"/>
                <a:gd name="connsiteX2550" fmla="*/ 801309 w 1939743"/>
                <a:gd name="connsiteY2550" fmla="*/ 853455 h 2523383"/>
                <a:gd name="connsiteX2551" fmla="*/ 799768 w 1939743"/>
                <a:gd name="connsiteY2551" fmla="*/ 847697 h 2523383"/>
                <a:gd name="connsiteX2552" fmla="*/ 799189 w 1939743"/>
                <a:gd name="connsiteY2552" fmla="*/ 843676 h 2523383"/>
                <a:gd name="connsiteX2553" fmla="*/ 799572 w 1939743"/>
                <a:gd name="connsiteY2553" fmla="*/ 841423 h 2523383"/>
                <a:gd name="connsiteX2554" fmla="*/ 801442 w 1939743"/>
                <a:gd name="connsiteY2554" fmla="*/ 839154 h 2523383"/>
                <a:gd name="connsiteX2555" fmla="*/ 807928 w 1939743"/>
                <a:gd name="connsiteY2555" fmla="*/ 835759 h 2523383"/>
                <a:gd name="connsiteX2556" fmla="*/ 810799 w 1939743"/>
                <a:gd name="connsiteY2556" fmla="*/ 835759 h 2523383"/>
                <a:gd name="connsiteX2557" fmla="*/ 812598 w 1939743"/>
                <a:gd name="connsiteY2557" fmla="*/ 836627 h 2523383"/>
                <a:gd name="connsiteX2558" fmla="*/ 813334 w 1939743"/>
                <a:gd name="connsiteY2558" fmla="*/ 838356 h 2523383"/>
                <a:gd name="connsiteX2559" fmla="*/ 813107 w 1939743"/>
                <a:gd name="connsiteY2559" fmla="*/ 840695 h 2523383"/>
                <a:gd name="connsiteX2560" fmla="*/ 811918 w 1939743"/>
                <a:gd name="connsiteY2560" fmla="*/ 843645 h 2523383"/>
                <a:gd name="connsiteX2561" fmla="*/ 851340 w 1939743"/>
                <a:gd name="connsiteY2561" fmla="*/ 896312 h 2523383"/>
                <a:gd name="connsiteX2562" fmla="*/ 855940 w 1939743"/>
                <a:gd name="connsiteY2562" fmla="*/ 901875 h 2523383"/>
                <a:gd name="connsiteX2563" fmla="*/ 856159 w 1939743"/>
                <a:gd name="connsiteY2563" fmla="*/ 903150 h 2523383"/>
                <a:gd name="connsiteX2564" fmla="*/ 855291 w 1939743"/>
                <a:gd name="connsiteY2564" fmla="*/ 904206 h 2523383"/>
                <a:gd name="connsiteX2565" fmla="*/ 849345 w 1939743"/>
                <a:gd name="connsiteY2565" fmla="*/ 907140 h 2523383"/>
                <a:gd name="connsiteX2566" fmla="*/ 847037 w 1939743"/>
                <a:gd name="connsiteY2566" fmla="*/ 909479 h 2523383"/>
                <a:gd name="connsiteX2567" fmla="*/ 845105 w 1939743"/>
                <a:gd name="connsiteY2567" fmla="*/ 914932 h 2523383"/>
                <a:gd name="connsiteX2568" fmla="*/ 843602 w 1939743"/>
                <a:gd name="connsiteY2568" fmla="*/ 917451 h 2523383"/>
                <a:gd name="connsiteX2569" fmla="*/ 835615 w 1939743"/>
                <a:gd name="connsiteY2569" fmla="*/ 918953 h 2523383"/>
                <a:gd name="connsiteX2570" fmla="*/ 827463 w 1939743"/>
                <a:gd name="connsiteY2570" fmla="*/ 918883 h 2523383"/>
                <a:gd name="connsiteX2571" fmla="*/ 828996 w 1939743"/>
                <a:gd name="connsiteY2571" fmla="*/ 913626 h 2523383"/>
                <a:gd name="connsiteX2572" fmla="*/ 833455 w 1939743"/>
                <a:gd name="connsiteY2572" fmla="*/ 905004 h 2523383"/>
                <a:gd name="connsiteX2573" fmla="*/ 829943 w 1939743"/>
                <a:gd name="connsiteY2573" fmla="*/ 901421 h 2523383"/>
                <a:gd name="connsiteX2574" fmla="*/ 817472 w 1939743"/>
                <a:gd name="connsiteY2574" fmla="*/ 907390 h 2523383"/>
                <a:gd name="connsiteX2575" fmla="*/ 812739 w 1939743"/>
                <a:gd name="connsiteY2575" fmla="*/ 903721 h 2523383"/>
                <a:gd name="connsiteX2576" fmla="*/ 816792 w 1939743"/>
                <a:gd name="connsiteY2576" fmla="*/ 894302 h 2523383"/>
                <a:gd name="connsiteX2577" fmla="*/ 812755 w 1939743"/>
                <a:gd name="connsiteY2577" fmla="*/ 893433 h 2523383"/>
                <a:gd name="connsiteX2578" fmla="*/ 807090 w 1939743"/>
                <a:gd name="connsiteY2578" fmla="*/ 893394 h 2523383"/>
                <a:gd name="connsiteX2579" fmla="*/ 803499 w 1939743"/>
                <a:gd name="connsiteY2579" fmla="*/ 887785 h 2523383"/>
                <a:gd name="connsiteX2580" fmla="*/ 804712 w 1939743"/>
                <a:gd name="connsiteY2580" fmla="*/ 881017 h 2523383"/>
                <a:gd name="connsiteX2581" fmla="*/ 812144 w 1939743"/>
                <a:gd name="connsiteY2581" fmla="*/ 877270 h 2523383"/>
                <a:gd name="connsiteX2582" fmla="*/ 821822 w 1939743"/>
                <a:gd name="connsiteY2582" fmla="*/ 874023 h 2523383"/>
                <a:gd name="connsiteX2583" fmla="*/ 832211 w 1939743"/>
                <a:gd name="connsiteY2583" fmla="*/ 869095 h 2523383"/>
                <a:gd name="connsiteX2584" fmla="*/ 840340 w 1939743"/>
                <a:gd name="connsiteY2584" fmla="*/ 869509 h 2523383"/>
                <a:gd name="connsiteX2585" fmla="*/ 843501 w 1939743"/>
                <a:gd name="connsiteY2585" fmla="*/ 871856 h 2523383"/>
                <a:gd name="connsiteX2586" fmla="*/ 844549 w 1939743"/>
                <a:gd name="connsiteY2586" fmla="*/ 879719 h 2523383"/>
                <a:gd name="connsiteX2587" fmla="*/ 845558 w 1939743"/>
                <a:gd name="connsiteY2587" fmla="*/ 889013 h 2523383"/>
                <a:gd name="connsiteX2588" fmla="*/ 846974 w 1939743"/>
                <a:gd name="connsiteY2588" fmla="*/ 889803 h 2523383"/>
                <a:gd name="connsiteX2589" fmla="*/ 851340 w 1939743"/>
                <a:gd name="connsiteY2589" fmla="*/ 896312 h 2523383"/>
                <a:gd name="connsiteX2590" fmla="*/ 1359941 w 1939743"/>
                <a:gd name="connsiteY2590" fmla="*/ 904370 h 2523383"/>
                <a:gd name="connsiteX2591" fmla="*/ 1360192 w 1939743"/>
                <a:gd name="connsiteY2591" fmla="*/ 909675 h 2523383"/>
                <a:gd name="connsiteX2592" fmla="*/ 1358596 w 1939743"/>
                <a:gd name="connsiteY2592" fmla="*/ 909432 h 2523383"/>
                <a:gd name="connsiteX2593" fmla="*/ 1353518 w 1939743"/>
                <a:gd name="connsiteY2593" fmla="*/ 912890 h 2523383"/>
                <a:gd name="connsiteX2594" fmla="*/ 1349372 w 1939743"/>
                <a:gd name="connsiteY2594" fmla="*/ 913383 h 2523383"/>
                <a:gd name="connsiteX2595" fmla="*/ 1347299 w 1939743"/>
                <a:gd name="connsiteY2595" fmla="*/ 911834 h 2523383"/>
                <a:gd name="connsiteX2596" fmla="*/ 1345984 w 1939743"/>
                <a:gd name="connsiteY2596" fmla="*/ 908212 h 2523383"/>
                <a:gd name="connsiteX2597" fmla="*/ 1349223 w 1939743"/>
                <a:gd name="connsiteY2597" fmla="*/ 901437 h 2523383"/>
                <a:gd name="connsiteX2598" fmla="*/ 1352947 w 1939743"/>
                <a:gd name="connsiteY2598" fmla="*/ 896680 h 2523383"/>
                <a:gd name="connsiteX2599" fmla="*/ 1357414 w 1939743"/>
                <a:gd name="connsiteY2599" fmla="*/ 889255 h 2523383"/>
                <a:gd name="connsiteX2600" fmla="*/ 1361130 w 1939743"/>
                <a:gd name="connsiteY2600" fmla="*/ 884358 h 2523383"/>
                <a:gd name="connsiteX2601" fmla="*/ 1362961 w 1939743"/>
                <a:gd name="connsiteY2601" fmla="*/ 885383 h 2523383"/>
                <a:gd name="connsiteX2602" fmla="*/ 1364737 w 1939743"/>
                <a:gd name="connsiteY2602" fmla="*/ 887980 h 2523383"/>
                <a:gd name="connsiteX2603" fmla="*/ 1362515 w 1939743"/>
                <a:gd name="connsiteY2603" fmla="*/ 895350 h 2523383"/>
                <a:gd name="connsiteX2604" fmla="*/ 1360090 w 1939743"/>
                <a:gd name="connsiteY2604" fmla="*/ 899004 h 2523383"/>
                <a:gd name="connsiteX2605" fmla="*/ 1359941 w 1939743"/>
                <a:gd name="connsiteY2605" fmla="*/ 904370 h 2523383"/>
                <a:gd name="connsiteX2606" fmla="*/ 497822 w 1939743"/>
                <a:gd name="connsiteY2606" fmla="*/ 935242 h 2523383"/>
                <a:gd name="connsiteX2607" fmla="*/ 491548 w 1939743"/>
                <a:gd name="connsiteY2607" fmla="*/ 940890 h 2523383"/>
                <a:gd name="connsiteX2608" fmla="*/ 487089 w 1939743"/>
                <a:gd name="connsiteY2608" fmla="*/ 940303 h 2523383"/>
                <a:gd name="connsiteX2609" fmla="*/ 481174 w 1939743"/>
                <a:gd name="connsiteY2609" fmla="*/ 936149 h 2523383"/>
                <a:gd name="connsiteX2610" fmla="*/ 476355 w 1939743"/>
                <a:gd name="connsiteY2610" fmla="*/ 934741 h 2523383"/>
                <a:gd name="connsiteX2611" fmla="*/ 474657 w 1939743"/>
                <a:gd name="connsiteY2611" fmla="*/ 933356 h 2523383"/>
                <a:gd name="connsiteX2612" fmla="*/ 474407 w 1939743"/>
                <a:gd name="connsiteY2612" fmla="*/ 931917 h 2523383"/>
                <a:gd name="connsiteX2613" fmla="*/ 476042 w 1939743"/>
                <a:gd name="connsiteY2613" fmla="*/ 927911 h 2523383"/>
                <a:gd name="connsiteX2614" fmla="*/ 478092 w 1939743"/>
                <a:gd name="connsiteY2614" fmla="*/ 924711 h 2523383"/>
                <a:gd name="connsiteX2615" fmla="*/ 482997 w 1939743"/>
                <a:gd name="connsiteY2615" fmla="*/ 918398 h 2523383"/>
                <a:gd name="connsiteX2616" fmla="*/ 491282 w 1939743"/>
                <a:gd name="connsiteY2616" fmla="*/ 906131 h 2523383"/>
                <a:gd name="connsiteX2617" fmla="*/ 496704 w 1939743"/>
                <a:gd name="connsiteY2617" fmla="*/ 901468 h 2523383"/>
                <a:gd name="connsiteX2618" fmla="*/ 502023 w 1939743"/>
                <a:gd name="connsiteY2618" fmla="*/ 898159 h 2523383"/>
                <a:gd name="connsiteX2619" fmla="*/ 507453 w 1939743"/>
                <a:gd name="connsiteY2619" fmla="*/ 890742 h 2523383"/>
                <a:gd name="connsiteX2620" fmla="*/ 510457 w 1939743"/>
                <a:gd name="connsiteY2620" fmla="*/ 887417 h 2523383"/>
                <a:gd name="connsiteX2621" fmla="*/ 513062 w 1939743"/>
                <a:gd name="connsiteY2621" fmla="*/ 887174 h 2523383"/>
                <a:gd name="connsiteX2622" fmla="*/ 515722 w 1939743"/>
                <a:gd name="connsiteY2622" fmla="*/ 888606 h 2523383"/>
                <a:gd name="connsiteX2623" fmla="*/ 516020 w 1939743"/>
                <a:gd name="connsiteY2623" fmla="*/ 890632 h 2523383"/>
                <a:gd name="connsiteX2624" fmla="*/ 513227 w 1939743"/>
                <a:gd name="connsiteY2624" fmla="*/ 900740 h 2523383"/>
                <a:gd name="connsiteX2625" fmla="*/ 511263 w 1939743"/>
                <a:gd name="connsiteY2625" fmla="*/ 904793 h 2523383"/>
                <a:gd name="connsiteX2626" fmla="*/ 507422 w 1939743"/>
                <a:gd name="connsiteY2626" fmla="*/ 915190 h 2523383"/>
                <a:gd name="connsiteX2627" fmla="*/ 500052 w 1939743"/>
                <a:gd name="connsiteY2627" fmla="*/ 932464 h 2523383"/>
                <a:gd name="connsiteX2628" fmla="*/ 497822 w 1939743"/>
                <a:gd name="connsiteY2628" fmla="*/ 935242 h 2523383"/>
                <a:gd name="connsiteX2629" fmla="*/ 1020420 w 1939743"/>
                <a:gd name="connsiteY2629" fmla="*/ 920205 h 2523383"/>
                <a:gd name="connsiteX2630" fmla="*/ 1018276 w 1939743"/>
                <a:gd name="connsiteY2630" fmla="*/ 920244 h 2523383"/>
                <a:gd name="connsiteX2631" fmla="*/ 1015483 w 1939743"/>
                <a:gd name="connsiteY2631" fmla="*/ 918390 h 2523383"/>
                <a:gd name="connsiteX2632" fmla="*/ 1014693 w 1939743"/>
                <a:gd name="connsiteY2632" fmla="*/ 916450 h 2523383"/>
                <a:gd name="connsiteX2633" fmla="*/ 1014091 w 1939743"/>
                <a:gd name="connsiteY2633" fmla="*/ 913782 h 2523383"/>
                <a:gd name="connsiteX2634" fmla="*/ 1013676 w 1939743"/>
                <a:gd name="connsiteY2634" fmla="*/ 910394 h 2523383"/>
                <a:gd name="connsiteX2635" fmla="*/ 1013097 w 1939743"/>
                <a:gd name="connsiteY2635" fmla="*/ 907672 h 2523383"/>
                <a:gd name="connsiteX2636" fmla="*/ 1012346 w 1939743"/>
                <a:gd name="connsiteY2636" fmla="*/ 905630 h 2523383"/>
                <a:gd name="connsiteX2637" fmla="*/ 1012190 w 1939743"/>
                <a:gd name="connsiteY2637" fmla="*/ 903924 h 2523383"/>
                <a:gd name="connsiteX2638" fmla="*/ 1012628 w 1939743"/>
                <a:gd name="connsiteY2638" fmla="*/ 902555 h 2523383"/>
                <a:gd name="connsiteX2639" fmla="*/ 1013543 w 1939743"/>
                <a:gd name="connsiteY2639" fmla="*/ 901789 h 2523383"/>
                <a:gd name="connsiteX2640" fmla="*/ 1015632 w 1939743"/>
                <a:gd name="connsiteY2640" fmla="*/ 901538 h 2523383"/>
                <a:gd name="connsiteX2641" fmla="*/ 1020177 w 1939743"/>
                <a:gd name="connsiteY2641" fmla="*/ 897986 h 2523383"/>
                <a:gd name="connsiteX2642" fmla="*/ 1021038 w 1939743"/>
                <a:gd name="connsiteY2642" fmla="*/ 898370 h 2523383"/>
                <a:gd name="connsiteX2643" fmla="*/ 1021640 w 1939743"/>
                <a:gd name="connsiteY2643" fmla="*/ 900255 h 2523383"/>
                <a:gd name="connsiteX2644" fmla="*/ 1022258 w 1939743"/>
                <a:gd name="connsiteY2644" fmla="*/ 905168 h 2523383"/>
                <a:gd name="connsiteX2645" fmla="*/ 1022908 w 1939743"/>
                <a:gd name="connsiteY2645" fmla="*/ 908071 h 2523383"/>
                <a:gd name="connsiteX2646" fmla="*/ 1024699 w 1939743"/>
                <a:gd name="connsiteY2646" fmla="*/ 913360 h 2523383"/>
                <a:gd name="connsiteX2647" fmla="*/ 1025489 w 1939743"/>
                <a:gd name="connsiteY2647" fmla="*/ 916755 h 2523383"/>
                <a:gd name="connsiteX2648" fmla="*/ 1025325 w 1939743"/>
                <a:gd name="connsiteY2648" fmla="*/ 917803 h 2523383"/>
                <a:gd name="connsiteX2649" fmla="*/ 1024762 w 1939743"/>
                <a:gd name="connsiteY2649" fmla="*/ 918734 h 2523383"/>
                <a:gd name="connsiteX2650" fmla="*/ 1020420 w 1939743"/>
                <a:gd name="connsiteY2650" fmla="*/ 920205 h 2523383"/>
                <a:gd name="connsiteX2651" fmla="*/ 437488 w 1939743"/>
                <a:gd name="connsiteY2651" fmla="*/ 920573 h 2523383"/>
                <a:gd name="connsiteX2652" fmla="*/ 435775 w 1939743"/>
                <a:gd name="connsiteY2652" fmla="*/ 920987 h 2523383"/>
                <a:gd name="connsiteX2653" fmla="*/ 433873 w 1939743"/>
                <a:gd name="connsiteY2653" fmla="*/ 919986 h 2523383"/>
                <a:gd name="connsiteX2654" fmla="*/ 434312 w 1939743"/>
                <a:gd name="connsiteY2654" fmla="*/ 917702 h 2523383"/>
                <a:gd name="connsiteX2655" fmla="*/ 438591 w 1939743"/>
                <a:gd name="connsiteY2655" fmla="*/ 911435 h 2523383"/>
                <a:gd name="connsiteX2656" fmla="*/ 438826 w 1939743"/>
                <a:gd name="connsiteY2656" fmla="*/ 909643 h 2523383"/>
                <a:gd name="connsiteX2657" fmla="*/ 438771 w 1939743"/>
                <a:gd name="connsiteY2657" fmla="*/ 908173 h 2523383"/>
                <a:gd name="connsiteX2658" fmla="*/ 438239 w 1939743"/>
                <a:gd name="connsiteY2658" fmla="*/ 906451 h 2523383"/>
                <a:gd name="connsiteX2659" fmla="*/ 439319 w 1939743"/>
                <a:gd name="connsiteY2659" fmla="*/ 904245 h 2523383"/>
                <a:gd name="connsiteX2660" fmla="*/ 441055 w 1939743"/>
                <a:gd name="connsiteY2660" fmla="*/ 903338 h 2523383"/>
                <a:gd name="connsiteX2661" fmla="*/ 441634 w 1939743"/>
                <a:gd name="connsiteY2661" fmla="*/ 904198 h 2523383"/>
                <a:gd name="connsiteX2662" fmla="*/ 441830 w 1939743"/>
                <a:gd name="connsiteY2662" fmla="*/ 906123 h 2523383"/>
                <a:gd name="connsiteX2663" fmla="*/ 441431 w 1939743"/>
                <a:gd name="connsiteY2663" fmla="*/ 911709 h 2523383"/>
                <a:gd name="connsiteX2664" fmla="*/ 440891 w 1939743"/>
                <a:gd name="connsiteY2664" fmla="*/ 914408 h 2523383"/>
                <a:gd name="connsiteX2665" fmla="*/ 440156 w 1939743"/>
                <a:gd name="connsiteY2665" fmla="*/ 916708 h 2523383"/>
                <a:gd name="connsiteX2666" fmla="*/ 439021 w 1939743"/>
                <a:gd name="connsiteY2666" fmla="*/ 918766 h 2523383"/>
                <a:gd name="connsiteX2667" fmla="*/ 437488 w 1939743"/>
                <a:gd name="connsiteY2667" fmla="*/ 920573 h 2523383"/>
                <a:gd name="connsiteX2668" fmla="*/ 986341 w 1939743"/>
                <a:gd name="connsiteY2668" fmla="*/ 941360 h 2523383"/>
                <a:gd name="connsiteX2669" fmla="*/ 984635 w 1939743"/>
                <a:gd name="connsiteY2669" fmla="*/ 944239 h 2523383"/>
                <a:gd name="connsiteX2670" fmla="*/ 982875 w 1939743"/>
                <a:gd name="connsiteY2670" fmla="*/ 944450 h 2523383"/>
                <a:gd name="connsiteX2671" fmla="*/ 980505 w 1939743"/>
                <a:gd name="connsiteY2671" fmla="*/ 941727 h 2523383"/>
                <a:gd name="connsiteX2672" fmla="*/ 977931 w 1939743"/>
                <a:gd name="connsiteY2672" fmla="*/ 942752 h 2523383"/>
                <a:gd name="connsiteX2673" fmla="*/ 974410 w 1939743"/>
                <a:gd name="connsiteY2673" fmla="*/ 948260 h 2523383"/>
                <a:gd name="connsiteX2674" fmla="*/ 973158 w 1939743"/>
                <a:gd name="connsiteY2674" fmla="*/ 951491 h 2523383"/>
                <a:gd name="connsiteX2675" fmla="*/ 972196 w 1939743"/>
                <a:gd name="connsiteY2675" fmla="*/ 952657 h 2523383"/>
                <a:gd name="connsiteX2676" fmla="*/ 969247 w 1939743"/>
                <a:gd name="connsiteY2676" fmla="*/ 953666 h 2523383"/>
                <a:gd name="connsiteX2677" fmla="*/ 967972 w 1939743"/>
                <a:gd name="connsiteY2677" fmla="*/ 952750 h 2523383"/>
                <a:gd name="connsiteX2678" fmla="*/ 966775 w 1939743"/>
                <a:gd name="connsiteY2678" fmla="*/ 949879 h 2523383"/>
                <a:gd name="connsiteX2679" fmla="*/ 965648 w 1939743"/>
                <a:gd name="connsiteY2679" fmla="*/ 945037 h 2523383"/>
                <a:gd name="connsiteX2680" fmla="*/ 966477 w 1939743"/>
                <a:gd name="connsiteY2680" fmla="*/ 941383 h 2523383"/>
                <a:gd name="connsiteX2681" fmla="*/ 969255 w 1939743"/>
                <a:gd name="connsiteY2681" fmla="*/ 938919 h 2523383"/>
                <a:gd name="connsiteX2682" fmla="*/ 976570 w 1939743"/>
                <a:gd name="connsiteY2682" fmla="*/ 934890 h 2523383"/>
                <a:gd name="connsiteX2683" fmla="*/ 978666 w 1939743"/>
                <a:gd name="connsiteY2683" fmla="*/ 932887 h 2523383"/>
                <a:gd name="connsiteX2684" fmla="*/ 978893 w 1939743"/>
                <a:gd name="connsiteY2684" fmla="*/ 930735 h 2523383"/>
                <a:gd name="connsiteX2685" fmla="*/ 979331 w 1939743"/>
                <a:gd name="connsiteY2685" fmla="*/ 929312 h 2523383"/>
                <a:gd name="connsiteX2686" fmla="*/ 979980 w 1939743"/>
                <a:gd name="connsiteY2686" fmla="*/ 928615 h 2523383"/>
                <a:gd name="connsiteX2687" fmla="*/ 984862 w 1939743"/>
                <a:gd name="connsiteY2687" fmla="*/ 932253 h 2523383"/>
                <a:gd name="connsiteX2688" fmla="*/ 987178 w 1939743"/>
                <a:gd name="connsiteY2688" fmla="*/ 934702 h 2523383"/>
                <a:gd name="connsiteX2689" fmla="*/ 988930 w 1939743"/>
                <a:gd name="connsiteY2689" fmla="*/ 937471 h 2523383"/>
                <a:gd name="connsiteX2690" fmla="*/ 988743 w 1939743"/>
                <a:gd name="connsiteY2690" fmla="*/ 938574 h 2523383"/>
                <a:gd name="connsiteX2691" fmla="*/ 986341 w 1939743"/>
                <a:gd name="connsiteY2691" fmla="*/ 941360 h 2523383"/>
                <a:gd name="connsiteX2692" fmla="*/ 1042020 w 1939743"/>
                <a:gd name="connsiteY2692" fmla="*/ 982980 h 2523383"/>
                <a:gd name="connsiteX2693" fmla="*/ 1043436 w 1939743"/>
                <a:gd name="connsiteY2693" fmla="*/ 989419 h 2523383"/>
                <a:gd name="connsiteX2694" fmla="*/ 1043695 w 1939743"/>
                <a:gd name="connsiteY2694" fmla="*/ 992009 h 2523383"/>
                <a:gd name="connsiteX2695" fmla="*/ 1043765 w 1939743"/>
                <a:gd name="connsiteY2695" fmla="*/ 997461 h 2523383"/>
                <a:gd name="connsiteX2696" fmla="*/ 1043163 w 1939743"/>
                <a:gd name="connsiteY2696" fmla="*/ 1004542 h 2523383"/>
                <a:gd name="connsiteX2697" fmla="*/ 1042756 w 1939743"/>
                <a:gd name="connsiteY2697" fmla="*/ 1005840 h 2523383"/>
                <a:gd name="connsiteX2698" fmla="*/ 1042177 w 1939743"/>
                <a:gd name="connsiteY2698" fmla="*/ 1006435 h 2523383"/>
                <a:gd name="connsiteX2699" fmla="*/ 1041895 w 1939743"/>
                <a:gd name="connsiteY2699" fmla="*/ 1008250 h 2523383"/>
                <a:gd name="connsiteX2700" fmla="*/ 1041919 w 1939743"/>
                <a:gd name="connsiteY2700" fmla="*/ 1011285 h 2523383"/>
                <a:gd name="connsiteX2701" fmla="*/ 1041348 w 1939743"/>
                <a:gd name="connsiteY2701" fmla="*/ 1013132 h 2523383"/>
                <a:gd name="connsiteX2702" fmla="*/ 1040182 w 1939743"/>
                <a:gd name="connsiteY2702" fmla="*/ 1013789 h 2523383"/>
                <a:gd name="connsiteX2703" fmla="*/ 1032312 w 1939743"/>
                <a:gd name="connsiteY2703" fmla="*/ 1015174 h 2523383"/>
                <a:gd name="connsiteX2704" fmla="*/ 1027445 w 1939743"/>
                <a:gd name="connsiteY2704" fmla="*/ 1014908 h 2523383"/>
                <a:gd name="connsiteX2705" fmla="*/ 1020232 w 1939743"/>
                <a:gd name="connsiteY2705" fmla="*/ 1015792 h 2523383"/>
                <a:gd name="connsiteX2706" fmla="*/ 1016657 w 1939743"/>
                <a:gd name="connsiteY2706" fmla="*/ 1015346 h 2523383"/>
                <a:gd name="connsiteX2707" fmla="*/ 1014318 w 1939743"/>
                <a:gd name="connsiteY2707" fmla="*/ 1013859 h 2523383"/>
                <a:gd name="connsiteX2708" fmla="*/ 1010914 w 1939743"/>
                <a:gd name="connsiteY2708" fmla="*/ 1010550 h 2523383"/>
                <a:gd name="connsiteX2709" fmla="*/ 1003725 w 1939743"/>
                <a:gd name="connsiteY2709" fmla="*/ 1002695 h 2523383"/>
                <a:gd name="connsiteX2710" fmla="*/ 1000102 w 1939743"/>
                <a:gd name="connsiteY2710" fmla="*/ 1002421 h 2523383"/>
                <a:gd name="connsiteX2711" fmla="*/ 991004 w 1939743"/>
                <a:gd name="connsiteY2711" fmla="*/ 999652 h 2523383"/>
                <a:gd name="connsiteX2712" fmla="*/ 985981 w 1939743"/>
                <a:gd name="connsiteY2712" fmla="*/ 991062 h 2523383"/>
                <a:gd name="connsiteX2713" fmla="*/ 984057 w 1939743"/>
                <a:gd name="connsiteY2713" fmla="*/ 989521 h 2523383"/>
                <a:gd name="connsiteX2714" fmla="*/ 982116 w 1939743"/>
                <a:gd name="connsiteY2714" fmla="*/ 992095 h 2523383"/>
                <a:gd name="connsiteX2715" fmla="*/ 981592 w 1939743"/>
                <a:gd name="connsiteY2715" fmla="*/ 991516 h 2523383"/>
                <a:gd name="connsiteX2716" fmla="*/ 981060 w 1939743"/>
                <a:gd name="connsiteY2716" fmla="*/ 989779 h 2523383"/>
                <a:gd name="connsiteX2717" fmla="*/ 980520 w 1939743"/>
                <a:gd name="connsiteY2717" fmla="*/ 986884 h 2523383"/>
                <a:gd name="connsiteX2718" fmla="*/ 979574 w 1939743"/>
                <a:gd name="connsiteY2718" fmla="*/ 985398 h 2523383"/>
                <a:gd name="connsiteX2719" fmla="*/ 975764 w 1939743"/>
                <a:gd name="connsiteY2719" fmla="*/ 986172 h 2523383"/>
                <a:gd name="connsiteX2720" fmla="*/ 975075 w 1939743"/>
                <a:gd name="connsiteY2720" fmla="*/ 985194 h 2523383"/>
                <a:gd name="connsiteX2721" fmla="*/ 974895 w 1939743"/>
                <a:gd name="connsiteY2721" fmla="*/ 982652 h 2523383"/>
                <a:gd name="connsiteX2722" fmla="*/ 974950 w 1939743"/>
                <a:gd name="connsiteY2722" fmla="*/ 980438 h 2523383"/>
                <a:gd name="connsiteX2723" fmla="*/ 975631 w 1939743"/>
                <a:gd name="connsiteY2723" fmla="*/ 976956 h 2523383"/>
                <a:gd name="connsiteX2724" fmla="*/ 979644 w 1939743"/>
                <a:gd name="connsiteY2724" fmla="*/ 967310 h 2523383"/>
                <a:gd name="connsiteX2725" fmla="*/ 981631 w 1939743"/>
                <a:gd name="connsiteY2725" fmla="*/ 966629 h 2523383"/>
                <a:gd name="connsiteX2726" fmla="*/ 984088 w 1939743"/>
                <a:gd name="connsiteY2726" fmla="*/ 964838 h 2523383"/>
                <a:gd name="connsiteX2727" fmla="*/ 985449 w 1939743"/>
                <a:gd name="connsiteY2727" fmla="*/ 959588 h 2523383"/>
                <a:gd name="connsiteX2728" fmla="*/ 985308 w 1939743"/>
                <a:gd name="connsiteY2728" fmla="*/ 954613 h 2523383"/>
                <a:gd name="connsiteX2729" fmla="*/ 989048 w 1939743"/>
                <a:gd name="connsiteY2729" fmla="*/ 947165 h 2523383"/>
                <a:gd name="connsiteX2730" fmla="*/ 991278 w 1939743"/>
                <a:gd name="connsiteY2730" fmla="*/ 944958 h 2523383"/>
                <a:gd name="connsiteX2731" fmla="*/ 995283 w 1939743"/>
                <a:gd name="connsiteY2731" fmla="*/ 939732 h 2523383"/>
                <a:gd name="connsiteX2732" fmla="*/ 1008927 w 1939743"/>
                <a:gd name="connsiteY2732" fmla="*/ 931526 h 2523383"/>
                <a:gd name="connsiteX2733" fmla="*/ 1012690 w 1939743"/>
                <a:gd name="connsiteY2733" fmla="*/ 930806 h 2523383"/>
                <a:gd name="connsiteX2734" fmla="*/ 1017729 w 1939743"/>
                <a:gd name="connsiteY2734" fmla="*/ 931424 h 2523383"/>
                <a:gd name="connsiteX2735" fmla="*/ 1022595 w 1939743"/>
                <a:gd name="connsiteY2735" fmla="*/ 934045 h 2523383"/>
                <a:gd name="connsiteX2736" fmla="*/ 1026342 w 1939743"/>
                <a:gd name="connsiteY2736" fmla="*/ 938387 h 2523383"/>
                <a:gd name="connsiteX2737" fmla="*/ 1033978 w 1939743"/>
                <a:gd name="connsiteY2737" fmla="*/ 949027 h 2523383"/>
                <a:gd name="connsiteX2738" fmla="*/ 1037451 w 1939743"/>
                <a:gd name="connsiteY2738" fmla="*/ 955418 h 2523383"/>
                <a:gd name="connsiteX2739" fmla="*/ 1039298 w 1939743"/>
                <a:gd name="connsiteY2739" fmla="*/ 961951 h 2523383"/>
                <a:gd name="connsiteX2740" fmla="*/ 1040956 w 1939743"/>
                <a:gd name="connsiteY2740" fmla="*/ 965690 h 2523383"/>
                <a:gd name="connsiteX2741" fmla="*/ 1043014 w 1939743"/>
                <a:gd name="connsiteY2741" fmla="*/ 973702 h 2523383"/>
                <a:gd name="connsiteX2742" fmla="*/ 1042263 w 1939743"/>
                <a:gd name="connsiteY2742" fmla="*/ 976823 h 2523383"/>
                <a:gd name="connsiteX2743" fmla="*/ 1041817 w 1939743"/>
                <a:gd name="connsiteY2743" fmla="*/ 981017 h 2523383"/>
                <a:gd name="connsiteX2744" fmla="*/ 1042020 w 1939743"/>
                <a:gd name="connsiteY2744" fmla="*/ 982980 h 2523383"/>
                <a:gd name="connsiteX2745" fmla="*/ 809782 w 1939743"/>
                <a:gd name="connsiteY2745" fmla="*/ 982268 h 2523383"/>
                <a:gd name="connsiteX2746" fmla="*/ 805635 w 1939743"/>
                <a:gd name="connsiteY2746" fmla="*/ 982730 h 2523383"/>
                <a:gd name="connsiteX2747" fmla="*/ 798485 w 1939743"/>
                <a:gd name="connsiteY2747" fmla="*/ 980148 h 2523383"/>
                <a:gd name="connsiteX2748" fmla="*/ 794229 w 1939743"/>
                <a:gd name="connsiteY2748" fmla="*/ 975165 h 2523383"/>
                <a:gd name="connsiteX2749" fmla="*/ 792930 w 1939743"/>
                <a:gd name="connsiteY2749" fmla="*/ 972763 h 2523383"/>
                <a:gd name="connsiteX2750" fmla="*/ 793055 w 1939743"/>
                <a:gd name="connsiteY2750" fmla="*/ 971675 h 2523383"/>
                <a:gd name="connsiteX2751" fmla="*/ 793791 w 1939743"/>
                <a:gd name="connsiteY2751" fmla="*/ 970596 h 2523383"/>
                <a:gd name="connsiteX2752" fmla="*/ 794815 w 1939743"/>
                <a:gd name="connsiteY2752" fmla="*/ 967333 h 2523383"/>
                <a:gd name="connsiteX2753" fmla="*/ 797249 w 1939743"/>
                <a:gd name="connsiteY2753" fmla="*/ 957875 h 2523383"/>
                <a:gd name="connsiteX2754" fmla="*/ 798164 w 1939743"/>
                <a:gd name="connsiteY2754" fmla="*/ 955356 h 2523383"/>
                <a:gd name="connsiteX2755" fmla="*/ 801997 w 1939743"/>
                <a:gd name="connsiteY2755" fmla="*/ 949856 h 2523383"/>
                <a:gd name="connsiteX2756" fmla="*/ 804806 w 1939743"/>
                <a:gd name="connsiteY2756" fmla="*/ 948385 h 2523383"/>
                <a:gd name="connsiteX2757" fmla="*/ 810767 w 1939743"/>
                <a:gd name="connsiteY2757" fmla="*/ 948854 h 2523383"/>
                <a:gd name="connsiteX2758" fmla="*/ 814225 w 1939743"/>
                <a:gd name="connsiteY2758" fmla="*/ 951702 h 2523383"/>
                <a:gd name="connsiteX2759" fmla="*/ 815673 w 1939743"/>
                <a:gd name="connsiteY2759" fmla="*/ 953533 h 2523383"/>
                <a:gd name="connsiteX2760" fmla="*/ 816705 w 1939743"/>
                <a:gd name="connsiteY2760" fmla="*/ 955723 h 2523383"/>
                <a:gd name="connsiteX2761" fmla="*/ 817723 w 1939743"/>
                <a:gd name="connsiteY2761" fmla="*/ 960613 h 2523383"/>
                <a:gd name="connsiteX2762" fmla="*/ 817973 w 1939743"/>
                <a:gd name="connsiteY2762" fmla="*/ 963766 h 2523383"/>
                <a:gd name="connsiteX2763" fmla="*/ 819710 w 1939743"/>
                <a:gd name="connsiteY2763" fmla="*/ 967357 h 2523383"/>
                <a:gd name="connsiteX2764" fmla="*/ 820226 w 1939743"/>
                <a:gd name="connsiteY2764" fmla="*/ 969430 h 2523383"/>
                <a:gd name="connsiteX2765" fmla="*/ 820257 w 1939743"/>
                <a:gd name="connsiteY2765" fmla="*/ 971456 h 2523383"/>
                <a:gd name="connsiteX2766" fmla="*/ 819772 w 1939743"/>
                <a:gd name="connsiteY2766" fmla="*/ 973506 h 2523383"/>
                <a:gd name="connsiteX2767" fmla="*/ 818779 w 1939743"/>
                <a:gd name="connsiteY2767" fmla="*/ 975564 h 2523383"/>
                <a:gd name="connsiteX2768" fmla="*/ 816494 w 1939743"/>
                <a:gd name="connsiteY2768" fmla="*/ 978568 h 2523383"/>
                <a:gd name="connsiteX2769" fmla="*/ 809782 w 1939743"/>
                <a:gd name="connsiteY2769" fmla="*/ 982268 h 2523383"/>
                <a:gd name="connsiteX2770" fmla="*/ 1003294 w 1939743"/>
                <a:gd name="connsiteY2770" fmla="*/ 1026627 h 2523383"/>
                <a:gd name="connsiteX2771" fmla="*/ 1002293 w 1939743"/>
                <a:gd name="connsiteY2771" fmla="*/ 1027042 h 2523383"/>
                <a:gd name="connsiteX2772" fmla="*/ 1000337 w 1939743"/>
                <a:gd name="connsiteY2772" fmla="*/ 1026572 h 2523383"/>
                <a:gd name="connsiteX2773" fmla="*/ 992967 w 1939743"/>
                <a:gd name="connsiteY2773" fmla="*/ 1022895 h 2523383"/>
                <a:gd name="connsiteX2774" fmla="*/ 991716 w 1939743"/>
                <a:gd name="connsiteY2774" fmla="*/ 1021386 h 2523383"/>
                <a:gd name="connsiteX2775" fmla="*/ 991356 w 1939743"/>
                <a:gd name="connsiteY2775" fmla="*/ 1020275 h 2523383"/>
                <a:gd name="connsiteX2776" fmla="*/ 993030 w 1939743"/>
                <a:gd name="connsiteY2776" fmla="*/ 1018937 h 2523383"/>
                <a:gd name="connsiteX2777" fmla="*/ 993664 w 1939743"/>
                <a:gd name="connsiteY2777" fmla="*/ 1017513 h 2523383"/>
                <a:gd name="connsiteX2778" fmla="*/ 995534 w 1939743"/>
                <a:gd name="connsiteY2778" fmla="*/ 1015776 h 2523383"/>
                <a:gd name="connsiteX2779" fmla="*/ 998835 w 1939743"/>
                <a:gd name="connsiteY2779" fmla="*/ 1015784 h 2523383"/>
                <a:gd name="connsiteX2780" fmla="*/ 1002293 w 1939743"/>
                <a:gd name="connsiteY2780" fmla="*/ 1020016 h 2523383"/>
                <a:gd name="connsiteX2781" fmla="*/ 1003920 w 1939743"/>
                <a:gd name="connsiteY2781" fmla="*/ 1023819 h 2523383"/>
                <a:gd name="connsiteX2782" fmla="*/ 1004006 w 1939743"/>
                <a:gd name="connsiteY2782" fmla="*/ 1025493 h 2523383"/>
                <a:gd name="connsiteX2783" fmla="*/ 1003294 w 1939743"/>
                <a:gd name="connsiteY2783" fmla="*/ 1026627 h 2523383"/>
                <a:gd name="connsiteX2784" fmla="*/ 958310 w 1939743"/>
                <a:gd name="connsiteY2784" fmla="*/ 1024914 h 2523383"/>
                <a:gd name="connsiteX2785" fmla="*/ 951707 w 1939743"/>
                <a:gd name="connsiteY2785" fmla="*/ 1029890 h 2523383"/>
                <a:gd name="connsiteX2786" fmla="*/ 950267 w 1939743"/>
                <a:gd name="connsiteY2786" fmla="*/ 1027957 h 2523383"/>
                <a:gd name="connsiteX2787" fmla="*/ 949641 w 1939743"/>
                <a:gd name="connsiteY2787" fmla="*/ 1026205 h 2523383"/>
                <a:gd name="connsiteX2788" fmla="*/ 954773 w 1939743"/>
                <a:gd name="connsiteY2788" fmla="*/ 1018632 h 2523383"/>
                <a:gd name="connsiteX2789" fmla="*/ 956964 w 1939743"/>
                <a:gd name="connsiteY2789" fmla="*/ 1016637 h 2523383"/>
                <a:gd name="connsiteX2790" fmla="*/ 959123 w 1939743"/>
                <a:gd name="connsiteY2790" fmla="*/ 1018999 h 2523383"/>
                <a:gd name="connsiteX2791" fmla="*/ 959718 w 1939743"/>
                <a:gd name="connsiteY2791" fmla="*/ 1020791 h 2523383"/>
                <a:gd name="connsiteX2792" fmla="*/ 959444 w 1939743"/>
                <a:gd name="connsiteY2792" fmla="*/ 1022168 h 2523383"/>
                <a:gd name="connsiteX2793" fmla="*/ 958310 w 1939743"/>
                <a:gd name="connsiteY2793" fmla="*/ 1024914 h 2523383"/>
                <a:gd name="connsiteX2794" fmla="*/ 466904 w 1939743"/>
                <a:gd name="connsiteY2794" fmla="*/ 1058500 h 2523383"/>
                <a:gd name="connsiteX2795" fmla="*/ 467076 w 1939743"/>
                <a:gd name="connsiteY2795" fmla="*/ 1058836 h 2523383"/>
                <a:gd name="connsiteX2796" fmla="*/ 472725 w 1939743"/>
                <a:gd name="connsiteY2796" fmla="*/ 1051381 h 2523383"/>
                <a:gd name="connsiteX2797" fmla="*/ 476151 w 1939743"/>
                <a:gd name="connsiteY2797" fmla="*/ 1050974 h 2523383"/>
                <a:gd name="connsiteX2798" fmla="*/ 478545 w 1939743"/>
                <a:gd name="connsiteY2798" fmla="*/ 1051639 h 2523383"/>
                <a:gd name="connsiteX2799" fmla="*/ 479304 w 1939743"/>
                <a:gd name="connsiteY2799" fmla="*/ 1052593 h 2523383"/>
                <a:gd name="connsiteX2800" fmla="*/ 479781 w 1939743"/>
                <a:gd name="connsiteY2800" fmla="*/ 1054064 h 2523383"/>
                <a:gd name="connsiteX2801" fmla="*/ 480016 w 1939743"/>
                <a:gd name="connsiteY2801" fmla="*/ 1057303 h 2523383"/>
                <a:gd name="connsiteX2802" fmla="*/ 480173 w 1939743"/>
                <a:gd name="connsiteY2802" fmla="*/ 1065283 h 2523383"/>
                <a:gd name="connsiteX2803" fmla="*/ 480478 w 1939743"/>
                <a:gd name="connsiteY2803" fmla="*/ 1066269 h 2523383"/>
                <a:gd name="connsiteX2804" fmla="*/ 481260 w 1939743"/>
                <a:gd name="connsiteY2804" fmla="*/ 1065815 h 2523383"/>
                <a:gd name="connsiteX2805" fmla="*/ 482504 w 1939743"/>
                <a:gd name="connsiteY2805" fmla="*/ 1063937 h 2523383"/>
                <a:gd name="connsiteX2806" fmla="*/ 488692 w 1939743"/>
                <a:gd name="connsiteY2806" fmla="*/ 1052124 h 2523383"/>
                <a:gd name="connsiteX2807" fmla="*/ 491298 w 1939743"/>
                <a:gd name="connsiteY2807" fmla="*/ 1048861 h 2523383"/>
                <a:gd name="connsiteX2808" fmla="*/ 493081 w 1939743"/>
                <a:gd name="connsiteY2808" fmla="*/ 1047883 h 2523383"/>
                <a:gd name="connsiteX2809" fmla="*/ 500639 w 1939743"/>
                <a:gd name="connsiteY2809" fmla="*/ 1046100 h 2523383"/>
                <a:gd name="connsiteX2810" fmla="*/ 505771 w 1939743"/>
                <a:gd name="connsiteY2810" fmla="*/ 1046155 h 2523383"/>
                <a:gd name="connsiteX2811" fmla="*/ 511443 w 1939743"/>
                <a:gd name="connsiteY2811" fmla="*/ 1047265 h 2523383"/>
                <a:gd name="connsiteX2812" fmla="*/ 515675 w 1939743"/>
                <a:gd name="connsiteY2812" fmla="*/ 1048932 h 2523383"/>
                <a:gd name="connsiteX2813" fmla="*/ 522615 w 1939743"/>
                <a:gd name="connsiteY2813" fmla="*/ 1053822 h 2523383"/>
                <a:gd name="connsiteX2814" fmla="*/ 528068 w 1939743"/>
                <a:gd name="connsiteY2814" fmla="*/ 1059423 h 2523383"/>
                <a:gd name="connsiteX2815" fmla="*/ 533075 w 1939743"/>
                <a:gd name="connsiteY2815" fmla="*/ 1065361 h 2523383"/>
                <a:gd name="connsiteX2816" fmla="*/ 549864 w 1939743"/>
                <a:gd name="connsiteY2816" fmla="*/ 1087439 h 2523383"/>
                <a:gd name="connsiteX2817" fmla="*/ 556967 w 1939743"/>
                <a:gd name="connsiteY2817" fmla="*/ 1093885 h 2523383"/>
                <a:gd name="connsiteX2818" fmla="*/ 559682 w 1939743"/>
                <a:gd name="connsiteY2818" fmla="*/ 1097531 h 2523383"/>
                <a:gd name="connsiteX2819" fmla="*/ 560887 w 1939743"/>
                <a:gd name="connsiteY2819" fmla="*/ 1100183 h 2523383"/>
                <a:gd name="connsiteX2820" fmla="*/ 561943 w 1939743"/>
                <a:gd name="connsiteY2820" fmla="*/ 1103500 h 2523383"/>
                <a:gd name="connsiteX2821" fmla="*/ 562272 w 1939743"/>
                <a:gd name="connsiteY2821" fmla="*/ 1106591 h 2523383"/>
                <a:gd name="connsiteX2822" fmla="*/ 561857 w 1939743"/>
                <a:gd name="connsiteY2822" fmla="*/ 1109462 h 2523383"/>
                <a:gd name="connsiteX2823" fmla="*/ 561083 w 1939743"/>
                <a:gd name="connsiteY2823" fmla="*/ 1111465 h 2523383"/>
                <a:gd name="connsiteX2824" fmla="*/ 559377 w 1939743"/>
                <a:gd name="connsiteY2824" fmla="*/ 1113162 h 2523383"/>
                <a:gd name="connsiteX2825" fmla="*/ 549105 w 1939743"/>
                <a:gd name="connsiteY2825" fmla="*/ 1120336 h 2523383"/>
                <a:gd name="connsiteX2826" fmla="*/ 543699 w 1939743"/>
                <a:gd name="connsiteY2826" fmla="*/ 1122527 h 2523383"/>
                <a:gd name="connsiteX2827" fmla="*/ 538340 w 1939743"/>
                <a:gd name="connsiteY2827" fmla="*/ 1125680 h 2523383"/>
                <a:gd name="connsiteX2828" fmla="*/ 525541 w 1939743"/>
                <a:gd name="connsiteY2828" fmla="*/ 1136750 h 2523383"/>
                <a:gd name="connsiteX2829" fmla="*/ 516778 w 1939743"/>
                <a:gd name="connsiteY2829" fmla="*/ 1141984 h 2523383"/>
                <a:gd name="connsiteX2830" fmla="*/ 505388 w 1939743"/>
                <a:gd name="connsiteY2830" fmla="*/ 1152139 h 2523383"/>
                <a:gd name="connsiteX2831" fmla="*/ 483904 w 1939743"/>
                <a:gd name="connsiteY2831" fmla="*/ 1168310 h 2523383"/>
                <a:gd name="connsiteX2832" fmla="*/ 481346 w 1939743"/>
                <a:gd name="connsiteY2832" fmla="*/ 1171541 h 2523383"/>
                <a:gd name="connsiteX2833" fmla="*/ 480173 w 1939743"/>
                <a:gd name="connsiteY2833" fmla="*/ 1173857 h 2523383"/>
                <a:gd name="connsiteX2834" fmla="*/ 474109 w 1939743"/>
                <a:gd name="connsiteY2834" fmla="*/ 1191968 h 2523383"/>
                <a:gd name="connsiteX2835" fmla="*/ 471802 w 1939743"/>
                <a:gd name="connsiteY2835" fmla="*/ 1196138 h 2523383"/>
                <a:gd name="connsiteX2836" fmla="*/ 466216 w 1939743"/>
                <a:gd name="connsiteY2836" fmla="*/ 1200378 h 2523383"/>
                <a:gd name="connsiteX2837" fmla="*/ 459143 w 1939743"/>
                <a:gd name="connsiteY2837" fmla="*/ 1201434 h 2523383"/>
                <a:gd name="connsiteX2838" fmla="*/ 457164 w 1939743"/>
                <a:gd name="connsiteY2838" fmla="*/ 1202615 h 2523383"/>
                <a:gd name="connsiteX2839" fmla="*/ 456843 w 1939743"/>
                <a:gd name="connsiteY2839" fmla="*/ 1208772 h 2523383"/>
                <a:gd name="connsiteX2840" fmla="*/ 454308 w 1939743"/>
                <a:gd name="connsiteY2840" fmla="*/ 1218935 h 2523383"/>
                <a:gd name="connsiteX2841" fmla="*/ 453072 w 1939743"/>
                <a:gd name="connsiteY2841" fmla="*/ 1225734 h 2523383"/>
                <a:gd name="connsiteX2842" fmla="*/ 451382 w 1939743"/>
                <a:gd name="connsiteY2842" fmla="*/ 1243767 h 2523383"/>
                <a:gd name="connsiteX2843" fmla="*/ 450991 w 1939743"/>
                <a:gd name="connsiteY2843" fmla="*/ 1245558 h 2523383"/>
                <a:gd name="connsiteX2844" fmla="*/ 449700 w 1939743"/>
                <a:gd name="connsiteY2844" fmla="*/ 1248868 h 2523383"/>
                <a:gd name="connsiteX2845" fmla="*/ 447510 w 1939743"/>
                <a:gd name="connsiteY2845" fmla="*/ 1252443 h 2523383"/>
                <a:gd name="connsiteX2846" fmla="*/ 440680 w 1939743"/>
                <a:gd name="connsiteY2846" fmla="*/ 1256558 h 2523383"/>
                <a:gd name="connsiteX2847" fmla="*/ 435642 w 1939743"/>
                <a:gd name="connsiteY2847" fmla="*/ 1258709 h 2523383"/>
                <a:gd name="connsiteX2848" fmla="*/ 428788 w 1939743"/>
                <a:gd name="connsiteY2848" fmla="*/ 1260493 h 2523383"/>
                <a:gd name="connsiteX2849" fmla="*/ 427153 w 1939743"/>
                <a:gd name="connsiteY2849" fmla="*/ 1259273 h 2523383"/>
                <a:gd name="connsiteX2850" fmla="*/ 425502 w 1939743"/>
                <a:gd name="connsiteY2850" fmla="*/ 1256464 h 2523383"/>
                <a:gd name="connsiteX2851" fmla="*/ 423773 w 1939743"/>
                <a:gd name="connsiteY2851" fmla="*/ 1256214 h 2523383"/>
                <a:gd name="connsiteX2852" fmla="*/ 422709 w 1939743"/>
                <a:gd name="connsiteY2852" fmla="*/ 1256660 h 2523383"/>
                <a:gd name="connsiteX2853" fmla="*/ 413767 w 1939743"/>
                <a:gd name="connsiteY2853" fmla="*/ 1268935 h 2523383"/>
                <a:gd name="connsiteX2854" fmla="*/ 405138 w 1939743"/>
                <a:gd name="connsiteY2854" fmla="*/ 1273871 h 2523383"/>
                <a:gd name="connsiteX2855" fmla="*/ 401398 w 1939743"/>
                <a:gd name="connsiteY2855" fmla="*/ 1278315 h 2523383"/>
                <a:gd name="connsiteX2856" fmla="*/ 398762 w 1939743"/>
                <a:gd name="connsiteY2856" fmla="*/ 1280396 h 2523383"/>
                <a:gd name="connsiteX2857" fmla="*/ 396642 w 1939743"/>
                <a:gd name="connsiteY2857" fmla="*/ 1281038 h 2523383"/>
                <a:gd name="connsiteX2858" fmla="*/ 393153 w 1939743"/>
                <a:gd name="connsiteY2858" fmla="*/ 1280646 h 2523383"/>
                <a:gd name="connsiteX2859" fmla="*/ 390626 w 1939743"/>
                <a:gd name="connsiteY2859" fmla="*/ 1278636 h 2523383"/>
                <a:gd name="connsiteX2860" fmla="*/ 388341 w 1939743"/>
                <a:gd name="connsiteY2860" fmla="*/ 1275530 h 2523383"/>
                <a:gd name="connsiteX2861" fmla="*/ 386620 w 1939743"/>
                <a:gd name="connsiteY2861" fmla="*/ 1272150 h 2523383"/>
                <a:gd name="connsiteX2862" fmla="*/ 382192 w 1939743"/>
                <a:gd name="connsiteY2862" fmla="*/ 1258146 h 2523383"/>
                <a:gd name="connsiteX2863" fmla="*/ 380283 w 1939743"/>
                <a:gd name="connsiteY2863" fmla="*/ 1253319 h 2523383"/>
                <a:gd name="connsiteX2864" fmla="*/ 378664 w 1939743"/>
                <a:gd name="connsiteY2864" fmla="*/ 1250902 h 2523383"/>
                <a:gd name="connsiteX2865" fmla="*/ 374322 w 1939743"/>
                <a:gd name="connsiteY2865" fmla="*/ 1242257 h 2523383"/>
                <a:gd name="connsiteX2866" fmla="*/ 373125 w 1939743"/>
                <a:gd name="connsiteY2866" fmla="*/ 1240512 h 2523383"/>
                <a:gd name="connsiteX2867" fmla="*/ 356609 w 1939743"/>
                <a:gd name="connsiteY2867" fmla="*/ 1229458 h 2523383"/>
                <a:gd name="connsiteX2868" fmla="*/ 348567 w 1939743"/>
                <a:gd name="connsiteY2868" fmla="*/ 1223214 h 2523383"/>
                <a:gd name="connsiteX2869" fmla="*/ 346619 w 1939743"/>
                <a:gd name="connsiteY2869" fmla="*/ 1221008 h 2523383"/>
                <a:gd name="connsiteX2870" fmla="*/ 344819 w 1939743"/>
                <a:gd name="connsiteY2870" fmla="*/ 1219717 h 2523383"/>
                <a:gd name="connsiteX2871" fmla="*/ 334492 w 1939743"/>
                <a:gd name="connsiteY2871" fmla="*/ 1220578 h 2523383"/>
                <a:gd name="connsiteX2872" fmla="*/ 333123 w 1939743"/>
                <a:gd name="connsiteY2872" fmla="*/ 1220242 h 2523383"/>
                <a:gd name="connsiteX2873" fmla="*/ 332771 w 1939743"/>
                <a:gd name="connsiteY2873" fmla="*/ 1219318 h 2523383"/>
                <a:gd name="connsiteX2874" fmla="*/ 333992 w 1939743"/>
                <a:gd name="connsiteY2874" fmla="*/ 1216025 h 2523383"/>
                <a:gd name="connsiteX2875" fmla="*/ 334477 w 1939743"/>
                <a:gd name="connsiteY2875" fmla="*/ 1213944 h 2523383"/>
                <a:gd name="connsiteX2876" fmla="*/ 334641 w 1939743"/>
                <a:gd name="connsiteY2876" fmla="*/ 1211902 h 2523383"/>
                <a:gd name="connsiteX2877" fmla="*/ 334461 w 1939743"/>
                <a:gd name="connsiteY2877" fmla="*/ 1208600 h 2523383"/>
                <a:gd name="connsiteX2878" fmla="*/ 334594 w 1939743"/>
                <a:gd name="connsiteY2878" fmla="*/ 1207998 h 2523383"/>
                <a:gd name="connsiteX2879" fmla="*/ 338514 w 1939743"/>
                <a:gd name="connsiteY2879" fmla="*/ 1204736 h 2523383"/>
                <a:gd name="connsiteX2880" fmla="*/ 337880 w 1939743"/>
                <a:gd name="connsiteY2880" fmla="*/ 1204055 h 2523383"/>
                <a:gd name="connsiteX2881" fmla="*/ 337418 w 1939743"/>
                <a:gd name="connsiteY2881" fmla="*/ 1202780 h 2523383"/>
                <a:gd name="connsiteX2882" fmla="*/ 337137 w 1939743"/>
                <a:gd name="connsiteY2882" fmla="*/ 1200894 h 2523383"/>
                <a:gd name="connsiteX2883" fmla="*/ 337559 w 1939743"/>
                <a:gd name="connsiteY2883" fmla="*/ 1199580 h 2523383"/>
                <a:gd name="connsiteX2884" fmla="*/ 338701 w 1939743"/>
                <a:gd name="connsiteY2884" fmla="*/ 1198821 h 2523383"/>
                <a:gd name="connsiteX2885" fmla="*/ 340086 w 1939743"/>
                <a:gd name="connsiteY2885" fmla="*/ 1195762 h 2523383"/>
                <a:gd name="connsiteX2886" fmla="*/ 341714 w 1939743"/>
                <a:gd name="connsiteY2886" fmla="*/ 1190380 h 2523383"/>
                <a:gd name="connsiteX2887" fmla="*/ 342926 w 1939743"/>
                <a:gd name="connsiteY2887" fmla="*/ 1187344 h 2523383"/>
                <a:gd name="connsiteX2888" fmla="*/ 344608 w 1939743"/>
                <a:gd name="connsiteY2888" fmla="*/ 1185388 h 2523383"/>
                <a:gd name="connsiteX2889" fmla="*/ 347628 w 1939743"/>
                <a:gd name="connsiteY2889" fmla="*/ 1180147 h 2523383"/>
                <a:gd name="connsiteX2890" fmla="*/ 349787 w 1939743"/>
                <a:gd name="connsiteY2890" fmla="*/ 1178026 h 2523383"/>
                <a:gd name="connsiteX2891" fmla="*/ 351610 w 1939743"/>
                <a:gd name="connsiteY2891" fmla="*/ 1175359 h 2523383"/>
                <a:gd name="connsiteX2892" fmla="*/ 351665 w 1939743"/>
                <a:gd name="connsiteY2892" fmla="*/ 1174154 h 2523383"/>
                <a:gd name="connsiteX2893" fmla="*/ 350922 w 1939743"/>
                <a:gd name="connsiteY2893" fmla="*/ 1173231 h 2523383"/>
                <a:gd name="connsiteX2894" fmla="*/ 350664 w 1939743"/>
                <a:gd name="connsiteY2894" fmla="*/ 1171189 h 2523383"/>
                <a:gd name="connsiteX2895" fmla="*/ 351000 w 1939743"/>
                <a:gd name="connsiteY2895" fmla="*/ 1164797 h 2523383"/>
                <a:gd name="connsiteX2896" fmla="*/ 350984 w 1939743"/>
                <a:gd name="connsiteY2896" fmla="*/ 1161495 h 2523383"/>
                <a:gd name="connsiteX2897" fmla="*/ 351313 w 1939743"/>
                <a:gd name="connsiteY2897" fmla="*/ 1158726 h 2523383"/>
                <a:gd name="connsiteX2898" fmla="*/ 351986 w 1939743"/>
                <a:gd name="connsiteY2898" fmla="*/ 1156496 h 2523383"/>
                <a:gd name="connsiteX2899" fmla="*/ 352838 w 1939743"/>
                <a:gd name="connsiteY2899" fmla="*/ 1155018 h 2523383"/>
                <a:gd name="connsiteX2900" fmla="*/ 360490 w 1939743"/>
                <a:gd name="connsiteY2900" fmla="*/ 1150339 h 2523383"/>
                <a:gd name="connsiteX2901" fmla="*/ 360873 w 1939743"/>
                <a:gd name="connsiteY2901" fmla="*/ 1148978 h 2523383"/>
                <a:gd name="connsiteX2902" fmla="*/ 360967 w 1939743"/>
                <a:gd name="connsiteY2902" fmla="*/ 1147413 h 2523383"/>
                <a:gd name="connsiteX2903" fmla="*/ 360764 w 1939743"/>
                <a:gd name="connsiteY2903" fmla="*/ 1145637 h 2523383"/>
                <a:gd name="connsiteX2904" fmla="*/ 360372 w 1939743"/>
                <a:gd name="connsiteY2904" fmla="*/ 1144393 h 2523383"/>
                <a:gd name="connsiteX2905" fmla="*/ 359160 w 1939743"/>
                <a:gd name="connsiteY2905" fmla="*/ 1143369 h 2523383"/>
                <a:gd name="connsiteX2906" fmla="*/ 357118 w 1939743"/>
                <a:gd name="connsiteY2906" fmla="*/ 1143087 h 2523383"/>
                <a:gd name="connsiteX2907" fmla="*/ 355342 w 1939743"/>
                <a:gd name="connsiteY2907" fmla="*/ 1140372 h 2523383"/>
                <a:gd name="connsiteX2908" fmla="*/ 354919 w 1939743"/>
                <a:gd name="connsiteY2908" fmla="*/ 1139058 h 2523383"/>
                <a:gd name="connsiteX2909" fmla="*/ 355631 w 1939743"/>
                <a:gd name="connsiteY2909" fmla="*/ 1135326 h 2523383"/>
                <a:gd name="connsiteX2910" fmla="*/ 359081 w 1939743"/>
                <a:gd name="connsiteY2910" fmla="*/ 1129357 h 2523383"/>
                <a:gd name="connsiteX2911" fmla="*/ 360247 w 1939743"/>
                <a:gd name="connsiteY2911" fmla="*/ 1126399 h 2523383"/>
                <a:gd name="connsiteX2912" fmla="*/ 363971 w 1939743"/>
                <a:gd name="connsiteY2912" fmla="*/ 1112982 h 2523383"/>
                <a:gd name="connsiteX2913" fmla="*/ 370778 w 1939743"/>
                <a:gd name="connsiteY2913" fmla="*/ 1104603 h 2523383"/>
                <a:gd name="connsiteX2914" fmla="*/ 372624 w 1939743"/>
                <a:gd name="connsiteY2914" fmla="*/ 1095528 h 2523383"/>
                <a:gd name="connsiteX2915" fmla="*/ 377740 w 1939743"/>
                <a:gd name="connsiteY2915" fmla="*/ 1085835 h 2523383"/>
                <a:gd name="connsiteX2916" fmla="*/ 377733 w 1939743"/>
                <a:gd name="connsiteY2916" fmla="*/ 1084489 h 2523383"/>
                <a:gd name="connsiteX2917" fmla="*/ 376082 w 1939743"/>
                <a:gd name="connsiteY2917" fmla="*/ 1081164 h 2523383"/>
                <a:gd name="connsiteX2918" fmla="*/ 371364 w 1939743"/>
                <a:gd name="connsiteY2918" fmla="*/ 1078856 h 2523383"/>
                <a:gd name="connsiteX2919" fmla="*/ 369088 w 1939743"/>
                <a:gd name="connsiteY2919" fmla="*/ 1075289 h 2523383"/>
                <a:gd name="connsiteX2920" fmla="*/ 367570 w 1939743"/>
                <a:gd name="connsiteY2920" fmla="*/ 1071221 h 2523383"/>
                <a:gd name="connsiteX2921" fmla="*/ 360662 w 1939743"/>
                <a:gd name="connsiteY2921" fmla="*/ 1047602 h 2523383"/>
                <a:gd name="connsiteX2922" fmla="*/ 359481 w 1939743"/>
                <a:gd name="connsiteY2922" fmla="*/ 1045826 h 2523383"/>
                <a:gd name="connsiteX2923" fmla="*/ 359128 w 1939743"/>
                <a:gd name="connsiteY2923" fmla="*/ 1043049 h 2523383"/>
                <a:gd name="connsiteX2924" fmla="*/ 357720 w 1939743"/>
                <a:gd name="connsiteY2924" fmla="*/ 1041210 h 2523383"/>
                <a:gd name="connsiteX2925" fmla="*/ 358010 w 1939743"/>
                <a:gd name="connsiteY2925" fmla="*/ 1039489 h 2523383"/>
                <a:gd name="connsiteX2926" fmla="*/ 384969 w 1939743"/>
                <a:gd name="connsiteY2926" fmla="*/ 1032315 h 2523383"/>
                <a:gd name="connsiteX2927" fmla="*/ 403526 w 1939743"/>
                <a:gd name="connsiteY2927" fmla="*/ 1030023 h 2523383"/>
                <a:gd name="connsiteX2928" fmla="*/ 422749 w 1939743"/>
                <a:gd name="connsiteY2928" fmla="*/ 1023740 h 2523383"/>
                <a:gd name="connsiteX2929" fmla="*/ 428100 w 1939743"/>
                <a:gd name="connsiteY2929" fmla="*/ 1023373 h 2523383"/>
                <a:gd name="connsiteX2930" fmla="*/ 432246 w 1939743"/>
                <a:gd name="connsiteY2930" fmla="*/ 1024617 h 2523383"/>
                <a:gd name="connsiteX2931" fmla="*/ 436338 w 1939743"/>
                <a:gd name="connsiteY2931" fmla="*/ 1027879 h 2523383"/>
                <a:gd name="connsiteX2932" fmla="*/ 441760 w 1939743"/>
                <a:gd name="connsiteY2932" fmla="*/ 1033574 h 2523383"/>
                <a:gd name="connsiteX2933" fmla="*/ 448942 w 1939743"/>
                <a:gd name="connsiteY2933" fmla="*/ 1039106 h 2523383"/>
                <a:gd name="connsiteX2934" fmla="*/ 462359 w 1939743"/>
                <a:gd name="connsiteY2934" fmla="*/ 1047156 h 2523383"/>
                <a:gd name="connsiteX2935" fmla="*/ 470722 w 1939743"/>
                <a:gd name="connsiteY2935" fmla="*/ 1048838 h 2523383"/>
                <a:gd name="connsiteX2936" fmla="*/ 467366 w 1939743"/>
                <a:gd name="connsiteY2936" fmla="*/ 1055214 h 2523383"/>
                <a:gd name="connsiteX2937" fmla="*/ 466888 w 1939743"/>
                <a:gd name="connsiteY2937" fmla="*/ 1057123 h 2523383"/>
                <a:gd name="connsiteX2938" fmla="*/ 466904 w 1939743"/>
                <a:gd name="connsiteY2938" fmla="*/ 1058500 h 2523383"/>
                <a:gd name="connsiteX2939" fmla="*/ 1050188 w 1939743"/>
                <a:gd name="connsiteY2939" fmla="*/ 1054620 h 2523383"/>
                <a:gd name="connsiteX2940" fmla="*/ 1058817 w 1939743"/>
                <a:gd name="connsiteY2940" fmla="*/ 1058414 h 2523383"/>
                <a:gd name="connsiteX2941" fmla="*/ 1063018 w 1939743"/>
                <a:gd name="connsiteY2941" fmla="*/ 1060894 h 2523383"/>
                <a:gd name="connsiteX2942" fmla="*/ 1065084 w 1939743"/>
                <a:gd name="connsiteY2942" fmla="*/ 1062545 h 2523383"/>
                <a:gd name="connsiteX2943" fmla="*/ 1069011 w 1939743"/>
                <a:gd name="connsiteY2943" fmla="*/ 1068099 h 2523383"/>
                <a:gd name="connsiteX2944" fmla="*/ 1071014 w 1939743"/>
                <a:gd name="connsiteY2944" fmla="*/ 1069695 h 2523383"/>
                <a:gd name="connsiteX2945" fmla="*/ 1078665 w 1939743"/>
                <a:gd name="connsiteY2945" fmla="*/ 1066480 h 2523383"/>
                <a:gd name="connsiteX2946" fmla="*/ 1084017 w 1939743"/>
                <a:gd name="connsiteY2946" fmla="*/ 1065283 h 2523383"/>
                <a:gd name="connsiteX2947" fmla="*/ 1095924 w 1939743"/>
                <a:gd name="connsiteY2947" fmla="*/ 1066754 h 2523383"/>
                <a:gd name="connsiteX2948" fmla="*/ 1106032 w 1939743"/>
                <a:gd name="connsiteY2948" fmla="*/ 1071330 h 2523383"/>
                <a:gd name="connsiteX2949" fmla="*/ 1109756 w 1939743"/>
                <a:gd name="connsiteY2949" fmla="*/ 1074765 h 2523383"/>
                <a:gd name="connsiteX2950" fmla="*/ 1112024 w 1939743"/>
                <a:gd name="connsiteY2950" fmla="*/ 1077910 h 2523383"/>
                <a:gd name="connsiteX2951" fmla="*/ 1111438 w 1939743"/>
                <a:gd name="connsiteY2951" fmla="*/ 1081376 h 2523383"/>
                <a:gd name="connsiteX2952" fmla="*/ 1109576 w 1939743"/>
                <a:gd name="connsiteY2952" fmla="*/ 1086946 h 2523383"/>
                <a:gd name="connsiteX2953" fmla="*/ 1107393 w 1939743"/>
                <a:gd name="connsiteY2953" fmla="*/ 1092227 h 2523383"/>
                <a:gd name="connsiteX2954" fmla="*/ 1103028 w 1939743"/>
                <a:gd name="connsiteY2954" fmla="*/ 1100465 h 2523383"/>
                <a:gd name="connsiteX2955" fmla="*/ 1099311 w 1939743"/>
                <a:gd name="connsiteY2955" fmla="*/ 1104564 h 2523383"/>
                <a:gd name="connsiteX2956" fmla="*/ 1098388 w 1939743"/>
                <a:gd name="connsiteY2956" fmla="*/ 1106528 h 2523383"/>
                <a:gd name="connsiteX2957" fmla="*/ 1097809 w 1939743"/>
                <a:gd name="connsiteY2957" fmla="*/ 1109251 h 2523383"/>
                <a:gd name="connsiteX2958" fmla="*/ 1096370 w 1939743"/>
                <a:gd name="connsiteY2958" fmla="*/ 1113225 h 2523383"/>
                <a:gd name="connsiteX2959" fmla="*/ 1092380 w 1939743"/>
                <a:gd name="connsiteY2959" fmla="*/ 1121768 h 2523383"/>
                <a:gd name="connsiteX2960" fmla="*/ 1091316 w 1939743"/>
                <a:gd name="connsiteY2960" fmla="*/ 1123223 h 2523383"/>
                <a:gd name="connsiteX2961" fmla="*/ 1085699 w 1939743"/>
                <a:gd name="connsiteY2961" fmla="*/ 1126947 h 2523383"/>
                <a:gd name="connsiteX2962" fmla="*/ 1087623 w 1939743"/>
                <a:gd name="connsiteY2962" fmla="*/ 1128614 h 2523383"/>
                <a:gd name="connsiteX2963" fmla="*/ 1088499 w 1939743"/>
                <a:gd name="connsiteY2963" fmla="*/ 1130084 h 2523383"/>
                <a:gd name="connsiteX2964" fmla="*/ 1087756 w 1939743"/>
                <a:gd name="connsiteY2964" fmla="*/ 1133832 h 2523383"/>
                <a:gd name="connsiteX2965" fmla="*/ 1084212 w 1939743"/>
                <a:gd name="connsiteY2965" fmla="*/ 1142844 h 2523383"/>
                <a:gd name="connsiteX2966" fmla="*/ 1080535 w 1939743"/>
                <a:gd name="connsiteY2966" fmla="*/ 1151122 h 2523383"/>
                <a:gd name="connsiteX2967" fmla="*/ 1077969 w 1939743"/>
                <a:gd name="connsiteY2967" fmla="*/ 1156050 h 2523383"/>
                <a:gd name="connsiteX2968" fmla="*/ 1073298 w 1939743"/>
                <a:gd name="connsiteY2968" fmla="*/ 1163138 h 2523383"/>
                <a:gd name="connsiteX2969" fmla="*/ 1070725 w 1939743"/>
                <a:gd name="connsiteY2969" fmla="*/ 1165133 h 2523383"/>
                <a:gd name="connsiteX2970" fmla="*/ 1067282 w 1939743"/>
                <a:gd name="connsiteY2970" fmla="*/ 1165751 h 2523383"/>
                <a:gd name="connsiteX2971" fmla="*/ 1046448 w 1939743"/>
                <a:gd name="connsiteY2971" fmla="*/ 1159571 h 2523383"/>
                <a:gd name="connsiteX2972" fmla="*/ 1041222 w 1939743"/>
                <a:gd name="connsiteY2972" fmla="*/ 1159673 h 2523383"/>
                <a:gd name="connsiteX2973" fmla="*/ 1027336 w 1939743"/>
                <a:gd name="connsiteY2973" fmla="*/ 1162904 h 2523383"/>
                <a:gd name="connsiteX2974" fmla="*/ 1028642 w 1939743"/>
                <a:gd name="connsiteY2974" fmla="*/ 1164484 h 2523383"/>
                <a:gd name="connsiteX2975" fmla="*/ 1033728 w 1939743"/>
                <a:gd name="connsiteY2975" fmla="*/ 1166870 h 2523383"/>
                <a:gd name="connsiteX2976" fmla="*/ 1037005 w 1939743"/>
                <a:gd name="connsiteY2976" fmla="*/ 1169468 h 2523383"/>
                <a:gd name="connsiteX2977" fmla="*/ 1041363 w 1939743"/>
                <a:gd name="connsiteY2977" fmla="*/ 1177510 h 2523383"/>
                <a:gd name="connsiteX2978" fmla="*/ 1041926 w 1939743"/>
                <a:gd name="connsiteY2978" fmla="*/ 1179513 h 2523383"/>
                <a:gd name="connsiteX2979" fmla="*/ 1042200 w 1939743"/>
                <a:gd name="connsiteY2979" fmla="*/ 1181836 h 2523383"/>
                <a:gd name="connsiteX2980" fmla="*/ 1042036 w 1939743"/>
                <a:gd name="connsiteY2980" fmla="*/ 1186382 h 2523383"/>
                <a:gd name="connsiteX2981" fmla="*/ 1041739 w 1939743"/>
                <a:gd name="connsiteY2981" fmla="*/ 1187532 h 2523383"/>
                <a:gd name="connsiteX2982" fmla="*/ 1034815 w 1939743"/>
                <a:gd name="connsiteY2982" fmla="*/ 1199721 h 2523383"/>
                <a:gd name="connsiteX2983" fmla="*/ 1032577 w 1939743"/>
                <a:gd name="connsiteY2983" fmla="*/ 1208522 h 2523383"/>
                <a:gd name="connsiteX2984" fmla="*/ 1031146 w 1939743"/>
                <a:gd name="connsiteY2984" fmla="*/ 1215743 h 2523383"/>
                <a:gd name="connsiteX2985" fmla="*/ 1028814 w 1939743"/>
                <a:gd name="connsiteY2985" fmla="*/ 1217722 h 2523383"/>
                <a:gd name="connsiteX2986" fmla="*/ 1021054 w 1939743"/>
                <a:gd name="connsiteY2986" fmla="*/ 1214679 h 2523383"/>
                <a:gd name="connsiteX2987" fmla="*/ 1018550 w 1939743"/>
                <a:gd name="connsiteY2987" fmla="*/ 1214773 h 2523383"/>
                <a:gd name="connsiteX2988" fmla="*/ 1009843 w 1939743"/>
                <a:gd name="connsiteY2988" fmla="*/ 1216878 h 2523383"/>
                <a:gd name="connsiteX2989" fmla="*/ 1005782 w 1939743"/>
                <a:gd name="connsiteY2989" fmla="*/ 1215837 h 2523383"/>
                <a:gd name="connsiteX2990" fmla="*/ 1006353 w 1939743"/>
                <a:gd name="connsiteY2990" fmla="*/ 1204939 h 2523383"/>
                <a:gd name="connsiteX2991" fmla="*/ 1005782 w 1939743"/>
                <a:gd name="connsiteY2991" fmla="*/ 1193071 h 2523383"/>
                <a:gd name="connsiteX2992" fmla="*/ 1004499 w 1939743"/>
                <a:gd name="connsiteY2992" fmla="*/ 1181656 h 2523383"/>
                <a:gd name="connsiteX2993" fmla="*/ 997982 w 1939743"/>
                <a:gd name="connsiteY2993" fmla="*/ 1161089 h 2523383"/>
                <a:gd name="connsiteX2994" fmla="*/ 997262 w 1939743"/>
                <a:gd name="connsiteY2994" fmla="*/ 1157412 h 2523383"/>
                <a:gd name="connsiteX2995" fmla="*/ 996777 w 1939743"/>
                <a:gd name="connsiteY2995" fmla="*/ 1153437 h 2523383"/>
                <a:gd name="connsiteX2996" fmla="*/ 996535 w 1939743"/>
                <a:gd name="connsiteY2996" fmla="*/ 1149174 h 2523383"/>
                <a:gd name="connsiteX2997" fmla="*/ 996558 w 1939743"/>
                <a:gd name="connsiteY2997" fmla="*/ 1144863 h 2523383"/>
                <a:gd name="connsiteX2998" fmla="*/ 997012 w 1939743"/>
                <a:gd name="connsiteY2998" fmla="*/ 1136116 h 2523383"/>
                <a:gd name="connsiteX2999" fmla="*/ 997067 w 1939743"/>
                <a:gd name="connsiteY2999" fmla="*/ 1131657 h 2523383"/>
                <a:gd name="connsiteX3000" fmla="*/ 996738 w 1939743"/>
                <a:gd name="connsiteY3000" fmla="*/ 1119969 h 2523383"/>
                <a:gd name="connsiteX3001" fmla="*/ 995862 w 1939743"/>
                <a:gd name="connsiteY3001" fmla="*/ 1102280 h 2523383"/>
                <a:gd name="connsiteX3002" fmla="*/ 995776 w 1939743"/>
                <a:gd name="connsiteY3002" fmla="*/ 1095982 h 2523383"/>
                <a:gd name="connsiteX3003" fmla="*/ 995839 w 1939743"/>
                <a:gd name="connsiteY3003" fmla="*/ 1093463 h 2523383"/>
                <a:gd name="connsiteX3004" fmla="*/ 996112 w 1939743"/>
                <a:gd name="connsiteY3004" fmla="*/ 1091538 h 2523383"/>
                <a:gd name="connsiteX3005" fmla="*/ 997505 w 1939743"/>
                <a:gd name="connsiteY3005" fmla="*/ 1088980 h 2523383"/>
                <a:gd name="connsiteX3006" fmla="*/ 1000181 w 1939743"/>
                <a:gd name="connsiteY3006" fmla="*/ 1087134 h 2523383"/>
                <a:gd name="connsiteX3007" fmla="*/ 1001550 w 1939743"/>
                <a:gd name="connsiteY3007" fmla="*/ 1086852 h 2523383"/>
                <a:gd name="connsiteX3008" fmla="*/ 1010109 w 1939743"/>
                <a:gd name="connsiteY3008" fmla="*/ 1092289 h 2523383"/>
                <a:gd name="connsiteX3009" fmla="*/ 1014044 w 1939743"/>
                <a:gd name="connsiteY3009" fmla="*/ 1094097 h 2523383"/>
                <a:gd name="connsiteX3010" fmla="*/ 1016665 w 1939743"/>
                <a:gd name="connsiteY3010" fmla="*/ 1094018 h 2523383"/>
                <a:gd name="connsiteX3011" fmla="*/ 1016805 w 1939743"/>
                <a:gd name="connsiteY3011" fmla="*/ 1093400 h 2523383"/>
                <a:gd name="connsiteX3012" fmla="*/ 1014474 w 1939743"/>
                <a:gd name="connsiteY3012" fmla="*/ 1092258 h 2523383"/>
                <a:gd name="connsiteX3013" fmla="*/ 1012283 w 1939743"/>
                <a:gd name="connsiteY3013" fmla="*/ 1089919 h 2523383"/>
                <a:gd name="connsiteX3014" fmla="*/ 1008716 w 1939743"/>
                <a:gd name="connsiteY3014" fmla="*/ 1082932 h 2523383"/>
                <a:gd name="connsiteX3015" fmla="*/ 1007081 w 1939743"/>
                <a:gd name="connsiteY3015" fmla="*/ 1076924 h 2523383"/>
                <a:gd name="connsiteX3016" fmla="*/ 1006752 w 1939743"/>
                <a:gd name="connsiteY3016" fmla="*/ 1074929 h 2523383"/>
                <a:gd name="connsiteX3017" fmla="*/ 1006674 w 1939743"/>
                <a:gd name="connsiteY3017" fmla="*/ 1072840 h 2523383"/>
                <a:gd name="connsiteX3018" fmla="*/ 1006838 w 1939743"/>
                <a:gd name="connsiteY3018" fmla="*/ 1070657 h 2523383"/>
                <a:gd name="connsiteX3019" fmla="*/ 1007355 w 1939743"/>
                <a:gd name="connsiteY3019" fmla="*/ 1068694 h 2523383"/>
                <a:gd name="connsiteX3020" fmla="*/ 1009146 w 1939743"/>
                <a:gd name="connsiteY3020" fmla="*/ 1065604 h 2523383"/>
                <a:gd name="connsiteX3021" fmla="*/ 1010601 w 1939743"/>
                <a:gd name="connsiteY3021" fmla="*/ 1064203 h 2523383"/>
                <a:gd name="connsiteX3022" fmla="*/ 1015968 w 1939743"/>
                <a:gd name="connsiteY3022" fmla="*/ 1060644 h 2523383"/>
                <a:gd name="connsiteX3023" fmla="*/ 1021382 w 1939743"/>
                <a:gd name="connsiteY3023" fmla="*/ 1058469 h 2523383"/>
                <a:gd name="connsiteX3024" fmla="*/ 1033321 w 1939743"/>
                <a:gd name="connsiteY3024" fmla="*/ 1056990 h 2523383"/>
                <a:gd name="connsiteX3025" fmla="*/ 1036708 w 1939743"/>
                <a:gd name="connsiteY3025" fmla="*/ 1058054 h 2523383"/>
                <a:gd name="connsiteX3026" fmla="*/ 1041880 w 1939743"/>
                <a:gd name="connsiteY3026" fmla="*/ 1054134 h 2523383"/>
                <a:gd name="connsiteX3027" fmla="*/ 1044931 w 1939743"/>
                <a:gd name="connsiteY3027" fmla="*/ 1053196 h 2523383"/>
                <a:gd name="connsiteX3028" fmla="*/ 1050188 w 1939743"/>
                <a:gd name="connsiteY3028" fmla="*/ 1054620 h 2523383"/>
                <a:gd name="connsiteX3029" fmla="*/ 938219 w 1939743"/>
                <a:gd name="connsiteY3029" fmla="*/ 1077925 h 2523383"/>
                <a:gd name="connsiteX3030" fmla="*/ 931898 w 1939743"/>
                <a:gd name="connsiteY3030" fmla="*/ 1079592 h 2523383"/>
                <a:gd name="connsiteX3031" fmla="*/ 928980 w 1939743"/>
                <a:gd name="connsiteY3031" fmla="*/ 1078880 h 2523383"/>
                <a:gd name="connsiteX3032" fmla="*/ 927438 w 1939743"/>
                <a:gd name="connsiteY3032" fmla="*/ 1081055 h 2523383"/>
                <a:gd name="connsiteX3033" fmla="*/ 926226 w 1939743"/>
                <a:gd name="connsiteY3033" fmla="*/ 1081978 h 2523383"/>
                <a:gd name="connsiteX3034" fmla="*/ 922776 w 1939743"/>
                <a:gd name="connsiteY3034" fmla="*/ 1082377 h 2523383"/>
                <a:gd name="connsiteX3035" fmla="*/ 915656 w 1939743"/>
                <a:gd name="connsiteY3035" fmla="*/ 1078450 h 2523383"/>
                <a:gd name="connsiteX3036" fmla="*/ 913740 w 1939743"/>
                <a:gd name="connsiteY3036" fmla="*/ 1077081 h 2523383"/>
                <a:gd name="connsiteX3037" fmla="*/ 913043 w 1939743"/>
                <a:gd name="connsiteY3037" fmla="*/ 1075805 h 2523383"/>
                <a:gd name="connsiteX3038" fmla="*/ 913333 w 1939743"/>
                <a:gd name="connsiteY3038" fmla="*/ 1074585 h 2523383"/>
                <a:gd name="connsiteX3039" fmla="*/ 914608 w 1939743"/>
                <a:gd name="connsiteY3039" fmla="*/ 1073411 h 2523383"/>
                <a:gd name="connsiteX3040" fmla="*/ 920069 w 1939743"/>
                <a:gd name="connsiteY3040" fmla="*/ 1071620 h 2523383"/>
                <a:gd name="connsiteX3041" fmla="*/ 922095 w 1939743"/>
                <a:gd name="connsiteY3041" fmla="*/ 1070298 h 2523383"/>
                <a:gd name="connsiteX3042" fmla="*/ 922924 w 1939743"/>
                <a:gd name="connsiteY3042" fmla="*/ 1068451 h 2523383"/>
                <a:gd name="connsiteX3043" fmla="*/ 924293 w 1939743"/>
                <a:gd name="connsiteY3043" fmla="*/ 1066965 h 2523383"/>
                <a:gd name="connsiteX3044" fmla="*/ 926187 w 1939743"/>
                <a:gd name="connsiteY3044" fmla="*/ 1065838 h 2523383"/>
                <a:gd name="connsiteX3045" fmla="*/ 931303 w 1939743"/>
                <a:gd name="connsiteY3045" fmla="*/ 1064759 h 2523383"/>
                <a:gd name="connsiteX3046" fmla="*/ 942811 w 1939743"/>
                <a:gd name="connsiteY3046" fmla="*/ 1059149 h 2523383"/>
                <a:gd name="connsiteX3047" fmla="*/ 948530 w 1939743"/>
                <a:gd name="connsiteY3047" fmla="*/ 1058351 h 2523383"/>
                <a:gd name="connsiteX3048" fmla="*/ 950776 w 1939743"/>
                <a:gd name="connsiteY3048" fmla="*/ 1058829 h 2523383"/>
                <a:gd name="connsiteX3049" fmla="*/ 951449 w 1939743"/>
                <a:gd name="connsiteY3049" fmla="*/ 1060315 h 2523383"/>
                <a:gd name="connsiteX3050" fmla="*/ 951628 w 1939743"/>
                <a:gd name="connsiteY3050" fmla="*/ 1061794 h 2523383"/>
                <a:gd name="connsiteX3051" fmla="*/ 951315 w 1939743"/>
                <a:gd name="connsiteY3051" fmla="*/ 1063272 h 2523383"/>
                <a:gd name="connsiteX3052" fmla="*/ 949524 w 1939743"/>
                <a:gd name="connsiteY3052" fmla="*/ 1067067 h 2523383"/>
                <a:gd name="connsiteX3053" fmla="*/ 947193 w 1939743"/>
                <a:gd name="connsiteY3053" fmla="*/ 1070008 h 2523383"/>
                <a:gd name="connsiteX3054" fmla="*/ 940918 w 1939743"/>
                <a:gd name="connsiteY3054" fmla="*/ 1076322 h 2523383"/>
                <a:gd name="connsiteX3055" fmla="*/ 938219 w 1939743"/>
                <a:gd name="connsiteY3055" fmla="*/ 1077925 h 2523383"/>
                <a:gd name="connsiteX3056" fmla="*/ 900197 w 1939743"/>
                <a:gd name="connsiteY3056" fmla="*/ 1071800 h 2523383"/>
                <a:gd name="connsiteX3057" fmla="*/ 918731 w 1939743"/>
                <a:gd name="connsiteY3057" fmla="*/ 1088698 h 2523383"/>
                <a:gd name="connsiteX3058" fmla="*/ 921328 w 1939743"/>
                <a:gd name="connsiteY3058" fmla="*/ 1087314 h 2523383"/>
                <a:gd name="connsiteX3059" fmla="*/ 926930 w 1939743"/>
                <a:gd name="connsiteY3059" fmla="*/ 1086430 h 2523383"/>
                <a:gd name="connsiteX3060" fmla="*/ 932750 w 1939743"/>
                <a:gd name="connsiteY3060" fmla="*/ 1083957 h 2523383"/>
                <a:gd name="connsiteX3061" fmla="*/ 940824 w 1939743"/>
                <a:gd name="connsiteY3061" fmla="*/ 1081900 h 2523383"/>
                <a:gd name="connsiteX3062" fmla="*/ 945745 w 1939743"/>
                <a:gd name="connsiteY3062" fmla="*/ 1078152 h 2523383"/>
                <a:gd name="connsiteX3063" fmla="*/ 947842 w 1939743"/>
                <a:gd name="connsiteY3063" fmla="*/ 1077081 h 2523383"/>
                <a:gd name="connsiteX3064" fmla="*/ 951401 w 1939743"/>
                <a:gd name="connsiteY3064" fmla="*/ 1076416 h 2523383"/>
                <a:gd name="connsiteX3065" fmla="*/ 953342 w 1939743"/>
                <a:gd name="connsiteY3065" fmla="*/ 1076431 h 2523383"/>
                <a:gd name="connsiteX3066" fmla="*/ 958935 w 1939743"/>
                <a:gd name="connsiteY3066" fmla="*/ 1078458 h 2523383"/>
                <a:gd name="connsiteX3067" fmla="*/ 961181 w 1939743"/>
                <a:gd name="connsiteY3067" fmla="*/ 1079881 h 2523383"/>
                <a:gd name="connsiteX3068" fmla="*/ 962370 w 1939743"/>
                <a:gd name="connsiteY3068" fmla="*/ 1081376 h 2523383"/>
                <a:gd name="connsiteX3069" fmla="*/ 963661 w 1939743"/>
                <a:gd name="connsiteY3069" fmla="*/ 1084090 h 2523383"/>
                <a:gd name="connsiteX3070" fmla="*/ 965867 w 1939743"/>
                <a:gd name="connsiteY3070" fmla="*/ 1090686 h 2523383"/>
                <a:gd name="connsiteX3071" fmla="*/ 966196 w 1939743"/>
                <a:gd name="connsiteY3071" fmla="*/ 1093134 h 2523383"/>
                <a:gd name="connsiteX3072" fmla="*/ 966078 w 1939743"/>
                <a:gd name="connsiteY3072" fmla="*/ 1093791 h 2523383"/>
                <a:gd name="connsiteX3073" fmla="*/ 964044 w 1939743"/>
                <a:gd name="connsiteY3073" fmla="*/ 1097828 h 2523383"/>
                <a:gd name="connsiteX3074" fmla="*/ 962683 w 1939743"/>
                <a:gd name="connsiteY3074" fmla="*/ 1099581 h 2523383"/>
                <a:gd name="connsiteX3075" fmla="*/ 959882 w 1939743"/>
                <a:gd name="connsiteY3075" fmla="*/ 1101247 h 2523383"/>
                <a:gd name="connsiteX3076" fmla="*/ 957449 w 1939743"/>
                <a:gd name="connsiteY3076" fmla="*/ 1101756 h 2523383"/>
                <a:gd name="connsiteX3077" fmla="*/ 955360 w 1939743"/>
                <a:gd name="connsiteY3077" fmla="*/ 1104666 h 2523383"/>
                <a:gd name="connsiteX3078" fmla="*/ 953005 w 1939743"/>
                <a:gd name="connsiteY3078" fmla="*/ 1103891 h 2523383"/>
                <a:gd name="connsiteX3079" fmla="*/ 952372 w 1939743"/>
                <a:gd name="connsiteY3079" fmla="*/ 1106544 h 2523383"/>
                <a:gd name="connsiteX3080" fmla="*/ 952622 w 1939743"/>
                <a:gd name="connsiteY3080" fmla="*/ 1108163 h 2523383"/>
                <a:gd name="connsiteX3081" fmla="*/ 953256 w 1939743"/>
                <a:gd name="connsiteY3081" fmla="*/ 1108953 h 2523383"/>
                <a:gd name="connsiteX3082" fmla="*/ 954437 w 1939743"/>
                <a:gd name="connsiteY3082" fmla="*/ 1108765 h 2523383"/>
                <a:gd name="connsiteX3083" fmla="*/ 955790 w 1939743"/>
                <a:gd name="connsiteY3083" fmla="*/ 1107639 h 2523383"/>
                <a:gd name="connsiteX3084" fmla="*/ 958419 w 1939743"/>
                <a:gd name="connsiteY3084" fmla="*/ 1108202 h 2523383"/>
                <a:gd name="connsiteX3085" fmla="*/ 959804 w 1939743"/>
                <a:gd name="connsiteY3085" fmla="*/ 1109939 h 2523383"/>
                <a:gd name="connsiteX3086" fmla="*/ 961048 w 1939743"/>
                <a:gd name="connsiteY3086" fmla="*/ 1112802 h 2523383"/>
                <a:gd name="connsiteX3087" fmla="*/ 960125 w 1939743"/>
                <a:gd name="connsiteY3087" fmla="*/ 1115447 h 2523383"/>
                <a:gd name="connsiteX3088" fmla="*/ 955478 w 1939743"/>
                <a:gd name="connsiteY3088" fmla="*/ 1119100 h 2523383"/>
                <a:gd name="connsiteX3089" fmla="*/ 948632 w 1939743"/>
                <a:gd name="connsiteY3089" fmla="*/ 1123215 h 2523383"/>
                <a:gd name="connsiteX3090" fmla="*/ 940292 w 1939743"/>
                <a:gd name="connsiteY3090" fmla="*/ 1136093 h 2523383"/>
                <a:gd name="connsiteX3091" fmla="*/ 935903 w 1939743"/>
                <a:gd name="connsiteY3091" fmla="*/ 1141452 h 2523383"/>
                <a:gd name="connsiteX3092" fmla="*/ 934996 w 1939743"/>
                <a:gd name="connsiteY3092" fmla="*/ 1143118 h 2523383"/>
                <a:gd name="connsiteX3093" fmla="*/ 934550 w 1939743"/>
                <a:gd name="connsiteY3093" fmla="*/ 1144792 h 2523383"/>
                <a:gd name="connsiteX3094" fmla="*/ 934683 w 1939743"/>
                <a:gd name="connsiteY3094" fmla="*/ 1147953 h 2523383"/>
                <a:gd name="connsiteX3095" fmla="*/ 934878 w 1939743"/>
                <a:gd name="connsiteY3095" fmla="*/ 1149228 h 2523383"/>
                <a:gd name="connsiteX3096" fmla="*/ 936091 w 1939743"/>
                <a:gd name="connsiteY3096" fmla="*/ 1149737 h 2523383"/>
                <a:gd name="connsiteX3097" fmla="*/ 940167 w 1939743"/>
                <a:gd name="connsiteY3097" fmla="*/ 1145324 h 2523383"/>
                <a:gd name="connsiteX3098" fmla="*/ 942796 w 1939743"/>
                <a:gd name="connsiteY3098" fmla="*/ 1143267 h 2523383"/>
                <a:gd name="connsiteX3099" fmla="*/ 945463 w 1939743"/>
                <a:gd name="connsiteY3099" fmla="*/ 1142132 h 2523383"/>
                <a:gd name="connsiteX3100" fmla="*/ 950173 w 1939743"/>
                <a:gd name="connsiteY3100" fmla="*/ 1142054 h 2523383"/>
                <a:gd name="connsiteX3101" fmla="*/ 952121 w 1939743"/>
                <a:gd name="connsiteY3101" fmla="*/ 1142735 h 2523383"/>
                <a:gd name="connsiteX3102" fmla="*/ 955650 w 1939743"/>
                <a:gd name="connsiteY3102" fmla="*/ 1145387 h 2523383"/>
                <a:gd name="connsiteX3103" fmla="*/ 958881 w 1939743"/>
                <a:gd name="connsiteY3103" fmla="*/ 1149463 h 2523383"/>
                <a:gd name="connsiteX3104" fmla="*/ 959600 w 1939743"/>
                <a:gd name="connsiteY3104" fmla="*/ 1150942 h 2523383"/>
                <a:gd name="connsiteX3105" fmla="*/ 959288 w 1939743"/>
                <a:gd name="connsiteY3105" fmla="*/ 1152428 h 2523383"/>
                <a:gd name="connsiteX3106" fmla="*/ 957950 w 1939743"/>
                <a:gd name="connsiteY3106" fmla="*/ 1153915 h 2523383"/>
                <a:gd name="connsiteX3107" fmla="*/ 957801 w 1939743"/>
                <a:gd name="connsiteY3107" fmla="*/ 1154893 h 2523383"/>
                <a:gd name="connsiteX3108" fmla="*/ 960884 w 1939743"/>
                <a:gd name="connsiteY3108" fmla="*/ 1156942 h 2523383"/>
                <a:gd name="connsiteX3109" fmla="*/ 964279 w 1939743"/>
                <a:gd name="connsiteY3109" fmla="*/ 1162481 h 2523383"/>
                <a:gd name="connsiteX3110" fmla="*/ 964498 w 1939743"/>
                <a:gd name="connsiteY3110" fmla="*/ 1165830 h 2523383"/>
                <a:gd name="connsiteX3111" fmla="*/ 963019 w 1939743"/>
                <a:gd name="connsiteY3111" fmla="*/ 1169131 h 2523383"/>
                <a:gd name="connsiteX3112" fmla="*/ 962612 w 1939743"/>
                <a:gd name="connsiteY3112" fmla="*/ 1171337 h 2523383"/>
                <a:gd name="connsiteX3113" fmla="*/ 963285 w 1939743"/>
                <a:gd name="connsiteY3113" fmla="*/ 1172456 h 2523383"/>
                <a:gd name="connsiteX3114" fmla="*/ 964960 w 1939743"/>
                <a:gd name="connsiteY3114" fmla="*/ 1171783 h 2523383"/>
                <a:gd name="connsiteX3115" fmla="*/ 968973 w 1939743"/>
                <a:gd name="connsiteY3115" fmla="*/ 1168083 h 2523383"/>
                <a:gd name="connsiteX3116" fmla="*/ 973315 w 1939743"/>
                <a:gd name="connsiteY3116" fmla="*/ 1166150 h 2523383"/>
                <a:gd name="connsiteX3117" fmla="*/ 975060 w 1939743"/>
                <a:gd name="connsiteY3117" fmla="*/ 1166362 h 2523383"/>
                <a:gd name="connsiteX3118" fmla="*/ 976155 w 1939743"/>
                <a:gd name="connsiteY3118" fmla="*/ 1167214 h 2523383"/>
                <a:gd name="connsiteX3119" fmla="*/ 977313 w 1939743"/>
                <a:gd name="connsiteY3119" fmla="*/ 1172284 h 2523383"/>
                <a:gd name="connsiteX3120" fmla="*/ 978275 w 1939743"/>
                <a:gd name="connsiteY3120" fmla="*/ 1177964 h 2523383"/>
                <a:gd name="connsiteX3121" fmla="*/ 978392 w 1939743"/>
                <a:gd name="connsiteY3121" fmla="*/ 1182720 h 2523383"/>
                <a:gd name="connsiteX3122" fmla="*/ 977673 w 1939743"/>
                <a:gd name="connsiteY3122" fmla="*/ 1186570 h 2523383"/>
                <a:gd name="connsiteX3123" fmla="*/ 976640 w 1939743"/>
                <a:gd name="connsiteY3123" fmla="*/ 1189566 h 2523383"/>
                <a:gd name="connsiteX3124" fmla="*/ 974035 w 1939743"/>
                <a:gd name="connsiteY3124" fmla="*/ 1193266 h 2523383"/>
                <a:gd name="connsiteX3125" fmla="*/ 971680 w 1939743"/>
                <a:gd name="connsiteY3125" fmla="*/ 1194675 h 2523383"/>
                <a:gd name="connsiteX3126" fmla="*/ 970452 w 1939743"/>
                <a:gd name="connsiteY3126" fmla="*/ 1194690 h 2523383"/>
                <a:gd name="connsiteX3127" fmla="*/ 970577 w 1939743"/>
                <a:gd name="connsiteY3127" fmla="*/ 1195316 h 2523383"/>
                <a:gd name="connsiteX3128" fmla="*/ 973370 w 1939743"/>
                <a:gd name="connsiteY3128" fmla="*/ 1198383 h 2523383"/>
                <a:gd name="connsiteX3129" fmla="*/ 974535 w 1939743"/>
                <a:gd name="connsiteY3129" fmla="*/ 1200832 h 2523383"/>
                <a:gd name="connsiteX3130" fmla="*/ 975028 w 1939743"/>
                <a:gd name="connsiteY3130" fmla="*/ 1203187 h 2523383"/>
                <a:gd name="connsiteX3131" fmla="*/ 974864 w 1939743"/>
                <a:gd name="connsiteY3131" fmla="*/ 1205455 h 2523383"/>
                <a:gd name="connsiteX3132" fmla="*/ 974481 w 1939743"/>
                <a:gd name="connsiteY3132" fmla="*/ 1207388 h 2523383"/>
                <a:gd name="connsiteX3133" fmla="*/ 971226 w 1939743"/>
                <a:gd name="connsiteY3133" fmla="*/ 1214523 h 2523383"/>
                <a:gd name="connsiteX3134" fmla="*/ 971398 w 1939743"/>
                <a:gd name="connsiteY3134" fmla="*/ 1215540 h 2523383"/>
                <a:gd name="connsiteX3135" fmla="*/ 972298 w 1939743"/>
                <a:gd name="connsiteY3135" fmla="*/ 1216001 h 2523383"/>
                <a:gd name="connsiteX3136" fmla="*/ 974340 w 1939743"/>
                <a:gd name="connsiteY3136" fmla="*/ 1220085 h 2523383"/>
                <a:gd name="connsiteX3137" fmla="*/ 974582 w 1939743"/>
                <a:gd name="connsiteY3137" fmla="*/ 1229536 h 2523383"/>
                <a:gd name="connsiteX3138" fmla="*/ 967267 w 1939743"/>
                <a:gd name="connsiteY3138" fmla="*/ 1232485 h 2523383"/>
                <a:gd name="connsiteX3139" fmla="*/ 965546 w 1939743"/>
                <a:gd name="connsiteY3139" fmla="*/ 1234668 h 2523383"/>
                <a:gd name="connsiteX3140" fmla="*/ 963528 w 1939743"/>
                <a:gd name="connsiteY3140" fmla="*/ 1238165 h 2523383"/>
                <a:gd name="connsiteX3141" fmla="*/ 961212 w 1939743"/>
                <a:gd name="connsiteY3141" fmla="*/ 1240770 h 2523383"/>
                <a:gd name="connsiteX3142" fmla="*/ 955963 w 1939743"/>
                <a:gd name="connsiteY3142" fmla="*/ 1243509 h 2523383"/>
                <a:gd name="connsiteX3143" fmla="*/ 953303 w 1939743"/>
                <a:gd name="connsiteY3143" fmla="*/ 1243821 h 2523383"/>
                <a:gd name="connsiteX3144" fmla="*/ 940151 w 1939743"/>
                <a:gd name="connsiteY3144" fmla="*/ 1241537 h 2523383"/>
                <a:gd name="connsiteX3145" fmla="*/ 938821 w 1939743"/>
                <a:gd name="connsiteY3145" fmla="*/ 1240207 h 2523383"/>
                <a:gd name="connsiteX3146" fmla="*/ 937898 w 1939743"/>
                <a:gd name="connsiteY3146" fmla="*/ 1237829 h 2523383"/>
                <a:gd name="connsiteX3147" fmla="*/ 937390 w 1939743"/>
                <a:gd name="connsiteY3147" fmla="*/ 1234402 h 2523383"/>
                <a:gd name="connsiteX3148" fmla="*/ 937249 w 1939743"/>
                <a:gd name="connsiteY3148" fmla="*/ 1231695 h 2523383"/>
                <a:gd name="connsiteX3149" fmla="*/ 937484 w 1939743"/>
                <a:gd name="connsiteY3149" fmla="*/ 1229724 h 2523383"/>
                <a:gd name="connsiteX3150" fmla="*/ 937413 w 1939743"/>
                <a:gd name="connsiteY3150" fmla="*/ 1228574 h 2523383"/>
                <a:gd name="connsiteX3151" fmla="*/ 937046 w 1939743"/>
                <a:gd name="connsiteY3151" fmla="*/ 1228237 h 2523383"/>
                <a:gd name="connsiteX3152" fmla="*/ 935583 w 1939743"/>
                <a:gd name="connsiteY3152" fmla="*/ 1230216 h 2523383"/>
                <a:gd name="connsiteX3153" fmla="*/ 934057 w 1939743"/>
                <a:gd name="connsiteY3153" fmla="*/ 1233800 h 2523383"/>
                <a:gd name="connsiteX3154" fmla="*/ 934894 w 1939743"/>
                <a:gd name="connsiteY3154" fmla="*/ 1237766 h 2523383"/>
                <a:gd name="connsiteX3155" fmla="*/ 939048 w 1939743"/>
                <a:gd name="connsiteY3155" fmla="*/ 1248742 h 2523383"/>
                <a:gd name="connsiteX3156" fmla="*/ 939846 w 1939743"/>
                <a:gd name="connsiteY3156" fmla="*/ 1253436 h 2523383"/>
                <a:gd name="connsiteX3157" fmla="*/ 939964 w 1939743"/>
                <a:gd name="connsiteY3157" fmla="*/ 1255424 h 2523383"/>
                <a:gd name="connsiteX3158" fmla="*/ 939776 w 1939743"/>
                <a:gd name="connsiteY3158" fmla="*/ 1256910 h 2523383"/>
                <a:gd name="connsiteX3159" fmla="*/ 935082 w 1939743"/>
                <a:gd name="connsiteY3159" fmla="*/ 1263239 h 2523383"/>
                <a:gd name="connsiteX3160" fmla="*/ 932367 w 1939743"/>
                <a:gd name="connsiteY3160" fmla="*/ 1265375 h 2523383"/>
                <a:gd name="connsiteX3161" fmla="*/ 929582 w 1939743"/>
                <a:gd name="connsiteY3161" fmla="*/ 1266439 h 2523383"/>
                <a:gd name="connsiteX3162" fmla="*/ 926930 w 1939743"/>
                <a:gd name="connsiteY3162" fmla="*/ 1265641 h 2523383"/>
                <a:gd name="connsiteX3163" fmla="*/ 924411 w 1939743"/>
                <a:gd name="connsiteY3163" fmla="*/ 1262997 h 2523383"/>
                <a:gd name="connsiteX3164" fmla="*/ 922486 w 1939743"/>
                <a:gd name="connsiteY3164" fmla="*/ 1261815 h 2523383"/>
                <a:gd name="connsiteX3165" fmla="*/ 918512 w 1939743"/>
                <a:gd name="connsiteY3165" fmla="*/ 1261980 h 2523383"/>
                <a:gd name="connsiteX3166" fmla="*/ 917268 w 1939743"/>
                <a:gd name="connsiteY3166" fmla="*/ 1260610 h 2523383"/>
                <a:gd name="connsiteX3167" fmla="*/ 916118 w 1939743"/>
                <a:gd name="connsiteY3167" fmla="*/ 1258060 h 2523383"/>
                <a:gd name="connsiteX3168" fmla="*/ 913325 w 1939743"/>
                <a:gd name="connsiteY3168" fmla="*/ 1248868 h 2523383"/>
                <a:gd name="connsiteX3169" fmla="*/ 909421 w 1939743"/>
                <a:gd name="connsiteY3169" fmla="*/ 1242312 h 2523383"/>
                <a:gd name="connsiteX3170" fmla="*/ 906057 w 1939743"/>
                <a:gd name="connsiteY3170" fmla="*/ 1234926 h 2523383"/>
                <a:gd name="connsiteX3171" fmla="*/ 897506 w 1939743"/>
                <a:gd name="connsiteY3171" fmla="*/ 1224067 h 2523383"/>
                <a:gd name="connsiteX3172" fmla="*/ 893078 w 1939743"/>
                <a:gd name="connsiteY3172" fmla="*/ 1217527 h 2523383"/>
                <a:gd name="connsiteX3173" fmla="*/ 887179 w 1939743"/>
                <a:gd name="connsiteY3173" fmla="*/ 1206934 h 2523383"/>
                <a:gd name="connsiteX3174" fmla="*/ 884715 w 1939743"/>
                <a:gd name="connsiteY3174" fmla="*/ 1204524 h 2523383"/>
                <a:gd name="connsiteX3175" fmla="*/ 882665 w 1939743"/>
                <a:gd name="connsiteY3175" fmla="*/ 1203554 h 2523383"/>
                <a:gd name="connsiteX3176" fmla="*/ 878636 w 1939743"/>
                <a:gd name="connsiteY3176" fmla="*/ 1202788 h 2523383"/>
                <a:gd name="connsiteX3177" fmla="*/ 877705 w 1939743"/>
                <a:gd name="connsiteY3177" fmla="*/ 1201458 h 2523383"/>
                <a:gd name="connsiteX3178" fmla="*/ 876234 w 1939743"/>
                <a:gd name="connsiteY3178" fmla="*/ 1197820 h 2523383"/>
                <a:gd name="connsiteX3179" fmla="*/ 873699 w 1939743"/>
                <a:gd name="connsiteY3179" fmla="*/ 1195081 h 2523383"/>
                <a:gd name="connsiteX3180" fmla="*/ 872776 w 1939743"/>
                <a:gd name="connsiteY3180" fmla="*/ 1194737 h 2523383"/>
                <a:gd name="connsiteX3181" fmla="*/ 871282 w 1939743"/>
                <a:gd name="connsiteY3181" fmla="*/ 1195387 h 2523383"/>
                <a:gd name="connsiteX3182" fmla="*/ 867339 w 1939743"/>
                <a:gd name="connsiteY3182" fmla="*/ 1197914 h 2523383"/>
                <a:gd name="connsiteX3183" fmla="*/ 862387 w 1939743"/>
                <a:gd name="connsiteY3183" fmla="*/ 1195238 h 2523383"/>
                <a:gd name="connsiteX3184" fmla="*/ 861276 w 1939743"/>
                <a:gd name="connsiteY3184" fmla="*/ 1193353 h 2523383"/>
                <a:gd name="connsiteX3185" fmla="*/ 860618 w 1939743"/>
                <a:gd name="connsiteY3185" fmla="*/ 1190161 h 2523383"/>
                <a:gd name="connsiteX3186" fmla="*/ 859993 w 1939743"/>
                <a:gd name="connsiteY3186" fmla="*/ 1188400 h 2523383"/>
                <a:gd name="connsiteX3187" fmla="*/ 858318 w 1939743"/>
                <a:gd name="connsiteY3187" fmla="*/ 1186820 h 2523383"/>
                <a:gd name="connsiteX3188" fmla="*/ 856902 w 1939743"/>
                <a:gd name="connsiteY3188" fmla="*/ 1182806 h 2523383"/>
                <a:gd name="connsiteX3189" fmla="*/ 847491 w 1939743"/>
                <a:gd name="connsiteY3189" fmla="*/ 1174866 h 2523383"/>
                <a:gd name="connsiteX3190" fmla="*/ 841897 w 1939743"/>
                <a:gd name="connsiteY3190" fmla="*/ 1165689 h 2523383"/>
                <a:gd name="connsiteX3191" fmla="*/ 840762 w 1939743"/>
                <a:gd name="connsiteY3191" fmla="*/ 1162356 h 2523383"/>
                <a:gd name="connsiteX3192" fmla="*/ 840653 w 1939743"/>
                <a:gd name="connsiteY3192" fmla="*/ 1160995 h 2523383"/>
                <a:gd name="connsiteX3193" fmla="*/ 841224 w 1939743"/>
                <a:gd name="connsiteY3193" fmla="*/ 1156543 h 2523383"/>
                <a:gd name="connsiteX3194" fmla="*/ 842523 w 1939743"/>
                <a:gd name="connsiteY3194" fmla="*/ 1151481 h 2523383"/>
                <a:gd name="connsiteX3195" fmla="*/ 844220 w 1939743"/>
                <a:gd name="connsiteY3195" fmla="*/ 1146428 h 2523383"/>
                <a:gd name="connsiteX3196" fmla="*/ 845261 w 1939743"/>
                <a:gd name="connsiteY3196" fmla="*/ 1144354 h 2523383"/>
                <a:gd name="connsiteX3197" fmla="*/ 848946 w 1939743"/>
                <a:gd name="connsiteY3197" fmla="*/ 1139973 h 2523383"/>
                <a:gd name="connsiteX3198" fmla="*/ 851848 w 1939743"/>
                <a:gd name="connsiteY3198" fmla="*/ 1138980 h 2523383"/>
                <a:gd name="connsiteX3199" fmla="*/ 855901 w 1939743"/>
                <a:gd name="connsiteY3199" fmla="*/ 1139535 h 2523383"/>
                <a:gd name="connsiteX3200" fmla="*/ 858029 w 1939743"/>
                <a:gd name="connsiteY3200" fmla="*/ 1140513 h 2523383"/>
                <a:gd name="connsiteX3201" fmla="*/ 859946 w 1939743"/>
                <a:gd name="connsiteY3201" fmla="*/ 1143447 h 2523383"/>
                <a:gd name="connsiteX3202" fmla="*/ 860759 w 1939743"/>
                <a:gd name="connsiteY3202" fmla="*/ 1146819 h 2523383"/>
                <a:gd name="connsiteX3203" fmla="*/ 861721 w 1939743"/>
                <a:gd name="connsiteY3203" fmla="*/ 1149088 h 2523383"/>
                <a:gd name="connsiteX3204" fmla="*/ 864726 w 1939743"/>
                <a:gd name="connsiteY3204" fmla="*/ 1151568 h 2523383"/>
                <a:gd name="connsiteX3205" fmla="*/ 866353 w 1939743"/>
                <a:gd name="connsiteY3205" fmla="*/ 1153555 h 2523383"/>
                <a:gd name="connsiteX3206" fmla="*/ 868747 w 1939743"/>
                <a:gd name="connsiteY3206" fmla="*/ 1158170 h 2523383"/>
                <a:gd name="connsiteX3207" fmla="*/ 870593 w 1939743"/>
                <a:gd name="connsiteY3207" fmla="*/ 1163710 h 2523383"/>
                <a:gd name="connsiteX3208" fmla="*/ 872291 w 1939743"/>
                <a:gd name="connsiteY3208" fmla="*/ 1165532 h 2523383"/>
                <a:gd name="connsiteX3209" fmla="*/ 876367 w 1939743"/>
                <a:gd name="connsiteY3209" fmla="*/ 1166150 h 2523383"/>
                <a:gd name="connsiteX3210" fmla="*/ 880576 w 1939743"/>
                <a:gd name="connsiteY3210" fmla="*/ 1165212 h 2523383"/>
                <a:gd name="connsiteX3211" fmla="*/ 889604 w 1939743"/>
                <a:gd name="connsiteY3211" fmla="*/ 1161730 h 2523383"/>
                <a:gd name="connsiteX3212" fmla="*/ 889972 w 1939743"/>
                <a:gd name="connsiteY3212" fmla="*/ 1161292 h 2523383"/>
                <a:gd name="connsiteX3213" fmla="*/ 890527 w 1939743"/>
                <a:gd name="connsiteY3213" fmla="*/ 1159219 h 2523383"/>
                <a:gd name="connsiteX3214" fmla="*/ 891560 w 1939743"/>
                <a:gd name="connsiteY3214" fmla="*/ 1146521 h 2523383"/>
                <a:gd name="connsiteX3215" fmla="*/ 892178 w 1939743"/>
                <a:gd name="connsiteY3215" fmla="*/ 1146467 h 2523383"/>
                <a:gd name="connsiteX3216" fmla="*/ 895245 w 1939743"/>
                <a:gd name="connsiteY3216" fmla="*/ 1152358 h 2523383"/>
                <a:gd name="connsiteX3217" fmla="*/ 896113 w 1939743"/>
                <a:gd name="connsiteY3217" fmla="*/ 1153007 h 2523383"/>
                <a:gd name="connsiteX3218" fmla="*/ 897435 w 1939743"/>
                <a:gd name="connsiteY3218" fmla="*/ 1151779 h 2523383"/>
                <a:gd name="connsiteX3219" fmla="*/ 898218 w 1939743"/>
                <a:gd name="connsiteY3219" fmla="*/ 1148923 h 2523383"/>
                <a:gd name="connsiteX3220" fmla="*/ 898124 w 1939743"/>
                <a:gd name="connsiteY3220" fmla="*/ 1147562 h 2523383"/>
                <a:gd name="connsiteX3221" fmla="*/ 896199 w 1939743"/>
                <a:gd name="connsiteY3221" fmla="*/ 1140638 h 2523383"/>
                <a:gd name="connsiteX3222" fmla="*/ 895057 w 1939743"/>
                <a:gd name="connsiteY3222" fmla="*/ 1137618 h 2523383"/>
                <a:gd name="connsiteX3223" fmla="*/ 894040 w 1939743"/>
                <a:gd name="connsiteY3223" fmla="*/ 1135741 h 2523383"/>
                <a:gd name="connsiteX3224" fmla="*/ 892906 w 1939743"/>
                <a:gd name="connsiteY3224" fmla="*/ 1135123 h 2523383"/>
                <a:gd name="connsiteX3225" fmla="*/ 890449 w 1939743"/>
                <a:gd name="connsiteY3225" fmla="*/ 1135725 h 2523383"/>
                <a:gd name="connsiteX3226" fmla="*/ 888579 w 1939743"/>
                <a:gd name="connsiteY3226" fmla="*/ 1134387 h 2523383"/>
                <a:gd name="connsiteX3227" fmla="*/ 888165 w 1939743"/>
                <a:gd name="connsiteY3227" fmla="*/ 1132463 h 2523383"/>
                <a:gd name="connsiteX3228" fmla="*/ 888470 w 1939743"/>
                <a:gd name="connsiteY3228" fmla="*/ 1129865 h 2523383"/>
                <a:gd name="connsiteX3229" fmla="*/ 889502 w 1939743"/>
                <a:gd name="connsiteY3229" fmla="*/ 1127127 h 2523383"/>
                <a:gd name="connsiteX3230" fmla="*/ 890613 w 1939743"/>
                <a:gd name="connsiteY3230" fmla="*/ 1125555 h 2523383"/>
                <a:gd name="connsiteX3231" fmla="*/ 892765 w 1939743"/>
                <a:gd name="connsiteY3231" fmla="*/ 1124741 h 2523383"/>
                <a:gd name="connsiteX3232" fmla="*/ 895284 w 1939743"/>
                <a:gd name="connsiteY3232" fmla="*/ 1125539 h 2523383"/>
                <a:gd name="connsiteX3233" fmla="*/ 898773 w 1939743"/>
                <a:gd name="connsiteY3233" fmla="*/ 1128856 h 2523383"/>
                <a:gd name="connsiteX3234" fmla="*/ 900980 w 1939743"/>
                <a:gd name="connsiteY3234" fmla="*/ 1129591 h 2523383"/>
                <a:gd name="connsiteX3235" fmla="*/ 904078 w 1939743"/>
                <a:gd name="connsiteY3235" fmla="*/ 1128645 h 2523383"/>
                <a:gd name="connsiteX3236" fmla="*/ 900111 w 1939743"/>
                <a:gd name="connsiteY3236" fmla="*/ 1126697 h 2523383"/>
                <a:gd name="connsiteX3237" fmla="*/ 894572 w 1939743"/>
                <a:gd name="connsiteY3237" fmla="*/ 1119014 h 2523383"/>
                <a:gd name="connsiteX3238" fmla="*/ 892202 w 1939743"/>
                <a:gd name="connsiteY3238" fmla="*/ 1117567 h 2523383"/>
                <a:gd name="connsiteX3239" fmla="*/ 889307 w 1939743"/>
                <a:gd name="connsiteY3239" fmla="*/ 1120876 h 2523383"/>
                <a:gd name="connsiteX3240" fmla="*/ 887351 w 1939743"/>
                <a:gd name="connsiteY3240" fmla="*/ 1122120 h 2523383"/>
                <a:gd name="connsiteX3241" fmla="*/ 883658 w 1939743"/>
                <a:gd name="connsiteY3241" fmla="*/ 1123732 h 2523383"/>
                <a:gd name="connsiteX3242" fmla="*/ 880717 w 1939743"/>
                <a:gd name="connsiteY3242" fmla="*/ 1123966 h 2523383"/>
                <a:gd name="connsiteX3243" fmla="*/ 868387 w 1939743"/>
                <a:gd name="connsiteY3243" fmla="*/ 1112044 h 2523383"/>
                <a:gd name="connsiteX3244" fmla="*/ 867706 w 1939743"/>
                <a:gd name="connsiteY3244" fmla="*/ 1110901 h 2523383"/>
                <a:gd name="connsiteX3245" fmla="*/ 866799 w 1939743"/>
                <a:gd name="connsiteY3245" fmla="*/ 1107780 h 2523383"/>
                <a:gd name="connsiteX3246" fmla="*/ 866908 w 1939743"/>
                <a:gd name="connsiteY3246" fmla="*/ 1106340 h 2523383"/>
                <a:gd name="connsiteX3247" fmla="*/ 868121 w 1939743"/>
                <a:gd name="connsiteY3247" fmla="*/ 1104111 h 2523383"/>
                <a:gd name="connsiteX3248" fmla="*/ 871196 w 1939743"/>
                <a:gd name="connsiteY3248" fmla="*/ 1101153 h 2523383"/>
                <a:gd name="connsiteX3249" fmla="*/ 875765 w 1939743"/>
                <a:gd name="connsiteY3249" fmla="*/ 1099299 h 2523383"/>
                <a:gd name="connsiteX3250" fmla="*/ 878824 w 1939743"/>
                <a:gd name="connsiteY3250" fmla="*/ 1099002 h 2523383"/>
                <a:gd name="connsiteX3251" fmla="*/ 881491 w 1939743"/>
                <a:gd name="connsiteY3251" fmla="*/ 1101208 h 2523383"/>
                <a:gd name="connsiteX3252" fmla="*/ 885387 w 1939743"/>
                <a:gd name="connsiteY3252" fmla="*/ 1107170 h 2523383"/>
                <a:gd name="connsiteX3253" fmla="*/ 888798 w 1939743"/>
                <a:gd name="connsiteY3253" fmla="*/ 1110635 h 2523383"/>
                <a:gd name="connsiteX3254" fmla="*/ 889080 w 1939743"/>
                <a:gd name="connsiteY3254" fmla="*/ 1109384 h 2523383"/>
                <a:gd name="connsiteX3255" fmla="*/ 888478 w 1939743"/>
                <a:gd name="connsiteY3255" fmla="*/ 1105965 h 2523383"/>
                <a:gd name="connsiteX3256" fmla="*/ 886921 w 1939743"/>
                <a:gd name="connsiteY3256" fmla="*/ 1100879 h 2523383"/>
                <a:gd name="connsiteX3257" fmla="*/ 885802 w 1939743"/>
                <a:gd name="connsiteY3257" fmla="*/ 1099487 h 2523383"/>
                <a:gd name="connsiteX3258" fmla="*/ 883064 w 1939743"/>
                <a:gd name="connsiteY3258" fmla="*/ 1097961 h 2523383"/>
                <a:gd name="connsiteX3259" fmla="*/ 880529 w 1939743"/>
                <a:gd name="connsiteY3259" fmla="*/ 1094449 h 2523383"/>
                <a:gd name="connsiteX3260" fmla="*/ 879340 w 1939743"/>
                <a:gd name="connsiteY3260" fmla="*/ 1091843 h 2523383"/>
                <a:gd name="connsiteX3261" fmla="*/ 878706 w 1939743"/>
                <a:gd name="connsiteY3261" fmla="*/ 1089050 h 2523383"/>
                <a:gd name="connsiteX3262" fmla="*/ 878628 w 1939743"/>
                <a:gd name="connsiteY3262" fmla="*/ 1086062 h 2523383"/>
                <a:gd name="connsiteX3263" fmla="*/ 879113 w 1939743"/>
                <a:gd name="connsiteY3263" fmla="*/ 1084012 h 2523383"/>
                <a:gd name="connsiteX3264" fmla="*/ 880161 w 1939743"/>
                <a:gd name="connsiteY3264" fmla="*/ 1082909 h 2523383"/>
                <a:gd name="connsiteX3265" fmla="*/ 889636 w 1939743"/>
                <a:gd name="connsiteY3265" fmla="*/ 1079905 h 2523383"/>
                <a:gd name="connsiteX3266" fmla="*/ 896254 w 1939743"/>
                <a:gd name="connsiteY3266" fmla="*/ 1083230 h 2523383"/>
                <a:gd name="connsiteX3267" fmla="*/ 900455 w 1939743"/>
                <a:gd name="connsiteY3267" fmla="*/ 1083715 h 2523383"/>
                <a:gd name="connsiteX3268" fmla="*/ 902200 w 1939743"/>
                <a:gd name="connsiteY3268" fmla="*/ 1079631 h 2523383"/>
                <a:gd name="connsiteX3269" fmla="*/ 901590 w 1939743"/>
                <a:gd name="connsiteY3269" fmla="*/ 1078833 h 2523383"/>
                <a:gd name="connsiteX3270" fmla="*/ 899383 w 1939743"/>
                <a:gd name="connsiteY3270" fmla="*/ 1079889 h 2523383"/>
                <a:gd name="connsiteX3271" fmla="*/ 896888 w 1939743"/>
                <a:gd name="connsiteY3271" fmla="*/ 1079866 h 2523383"/>
                <a:gd name="connsiteX3272" fmla="*/ 895331 w 1939743"/>
                <a:gd name="connsiteY3272" fmla="*/ 1077620 h 2523383"/>
                <a:gd name="connsiteX3273" fmla="*/ 895284 w 1939743"/>
                <a:gd name="connsiteY3273" fmla="*/ 1076306 h 2523383"/>
                <a:gd name="connsiteX3274" fmla="*/ 897232 w 1939743"/>
                <a:gd name="connsiteY3274" fmla="*/ 1073161 h 2523383"/>
                <a:gd name="connsiteX3275" fmla="*/ 900197 w 1939743"/>
                <a:gd name="connsiteY3275" fmla="*/ 1071800 h 2523383"/>
                <a:gd name="connsiteX3276" fmla="*/ 1194695 w 1939743"/>
                <a:gd name="connsiteY3276" fmla="*/ 1286217 h 2523383"/>
                <a:gd name="connsiteX3277" fmla="*/ 1195563 w 1939743"/>
                <a:gd name="connsiteY3277" fmla="*/ 1287695 h 2523383"/>
                <a:gd name="connsiteX3278" fmla="*/ 1200578 w 1939743"/>
                <a:gd name="connsiteY3278" fmla="*/ 1285810 h 2523383"/>
                <a:gd name="connsiteX3279" fmla="*/ 1204842 w 1939743"/>
                <a:gd name="connsiteY3279" fmla="*/ 1283635 h 2523383"/>
                <a:gd name="connsiteX3280" fmla="*/ 1211484 w 1939743"/>
                <a:gd name="connsiteY3280" fmla="*/ 1278440 h 2523383"/>
                <a:gd name="connsiteX3281" fmla="*/ 1215450 w 1939743"/>
                <a:gd name="connsiteY3281" fmla="*/ 1276633 h 2523383"/>
                <a:gd name="connsiteX3282" fmla="*/ 1227506 w 1939743"/>
                <a:gd name="connsiteY3282" fmla="*/ 1276664 h 2523383"/>
                <a:gd name="connsiteX3283" fmla="*/ 1229556 w 1939743"/>
                <a:gd name="connsiteY3283" fmla="*/ 1277642 h 2523383"/>
                <a:gd name="connsiteX3284" fmla="*/ 1228648 w 1939743"/>
                <a:gd name="connsiteY3284" fmla="*/ 1280748 h 2523383"/>
                <a:gd name="connsiteX3285" fmla="*/ 1228148 w 1939743"/>
                <a:gd name="connsiteY3285" fmla="*/ 1281624 h 2523383"/>
                <a:gd name="connsiteX3286" fmla="*/ 1228547 w 1939743"/>
                <a:gd name="connsiteY3286" fmla="*/ 1282970 h 2523383"/>
                <a:gd name="connsiteX3287" fmla="*/ 1229845 w 1939743"/>
                <a:gd name="connsiteY3287" fmla="*/ 1284785 h 2523383"/>
                <a:gd name="connsiteX3288" fmla="*/ 1232443 w 1939743"/>
                <a:gd name="connsiteY3288" fmla="*/ 1286803 h 2523383"/>
                <a:gd name="connsiteX3289" fmla="*/ 1233468 w 1939743"/>
                <a:gd name="connsiteY3289" fmla="*/ 1284996 h 2523383"/>
                <a:gd name="connsiteX3290" fmla="*/ 1234219 w 1939743"/>
                <a:gd name="connsiteY3290" fmla="*/ 1280623 h 2523383"/>
                <a:gd name="connsiteX3291" fmla="*/ 1235995 w 1939743"/>
                <a:gd name="connsiteY3291" fmla="*/ 1262527 h 2523383"/>
                <a:gd name="connsiteX3292" fmla="*/ 1236746 w 1939743"/>
                <a:gd name="connsiteY3292" fmla="*/ 1257020 h 2523383"/>
                <a:gd name="connsiteX3293" fmla="*/ 1237105 w 1939743"/>
                <a:gd name="connsiteY3293" fmla="*/ 1251786 h 2523383"/>
                <a:gd name="connsiteX3294" fmla="*/ 1237066 w 1939743"/>
                <a:gd name="connsiteY3294" fmla="*/ 1246826 h 2523383"/>
                <a:gd name="connsiteX3295" fmla="*/ 1236198 w 1939743"/>
                <a:gd name="connsiteY3295" fmla="*/ 1243673 h 2523383"/>
                <a:gd name="connsiteX3296" fmla="*/ 1233108 w 1939743"/>
                <a:gd name="connsiteY3296" fmla="*/ 1241780 h 2523383"/>
                <a:gd name="connsiteX3297" fmla="*/ 1228891 w 1939743"/>
                <a:gd name="connsiteY3297" fmla="*/ 1242093 h 2523383"/>
                <a:gd name="connsiteX3298" fmla="*/ 1226724 w 1939743"/>
                <a:gd name="connsiteY3298" fmla="*/ 1241600 h 2523383"/>
                <a:gd name="connsiteX3299" fmla="*/ 1224103 w 1939743"/>
                <a:gd name="connsiteY3299" fmla="*/ 1240622 h 2523383"/>
                <a:gd name="connsiteX3300" fmla="*/ 1222155 w 1939743"/>
                <a:gd name="connsiteY3300" fmla="*/ 1239088 h 2523383"/>
                <a:gd name="connsiteX3301" fmla="*/ 1220887 w 1939743"/>
                <a:gd name="connsiteY3301" fmla="*/ 1237007 h 2523383"/>
                <a:gd name="connsiteX3302" fmla="*/ 1218368 w 1939743"/>
                <a:gd name="connsiteY3302" fmla="*/ 1230733 h 2523383"/>
                <a:gd name="connsiteX3303" fmla="*/ 1216514 w 1939743"/>
                <a:gd name="connsiteY3303" fmla="*/ 1227220 h 2523383"/>
                <a:gd name="connsiteX3304" fmla="*/ 1211750 w 1939743"/>
                <a:gd name="connsiteY3304" fmla="*/ 1220860 h 2523383"/>
                <a:gd name="connsiteX3305" fmla="*/ 1209590 w 1939743"/>
                <a:gd name="connsiteY3305" fmla="*/ 1218732 h 2523383"/>
                <a:gd name="connsiteX3306" fmla="*/ 1210678 w 1939743"/>
                <a:gd name="connsiteY3306" fmla="*/ 1216213 h 2523383"/>
                <a:gd name="connsiteX3307" fmla="*/ 1215012 w 1939743"/>
                <a:gd name="connsiteY3307" fmla="*/ 1213302 h 2523383"/>
                <a:gd name="connsiteX3308" fmla="*/ 1217625 w 1939743"/>
                <a:gd name="connsiteY3308" fmla="*/ 1210541 h 2523383"/>
                <a:gd name="connsiteX3309" fmla="*/ 1220700 w 1939743"/>
                <a:gd name="connsiteY3309" fmla="*/ 1202420 h 2523383"/>
                <a:gd name="connsiteX3310" fmla="*/ 1222546 w 1939743"/>
                <a:gd name="connsiteY3310" fmla="*/ 1201106 h 2523383"/>
                <a:gd name="connsiteX3311" fmla="*/ 1229204 w 1939743"/>
                <a:gd name="connsiteY3311" fmla="*/ 1202185 h 2523383"/>
                <a:gd name="connsiteX3312" fmla="*/ 1238209 w 1939743"/>
                <a:gd name="connsiteY3312" fmla="*/ 1208546 h 2523383"/>
                <a:gd name="connsiteX3313" fmla="*/ 1243849 w 1939743"/>
                <a:gd name="connsiteY3313" fmla="*/ 1214030 h 2523383"/>
                <a:gd name="connsiteX3314" fmla="*/ 1245336 w 1939743"/>
                <a:gd name="connsiteY3314" fmla="*/ 1214617 h 2523383"/>
                <a:gd name="connsiteX3315" fmla="*/ 1245367 w 1939743"/>
                <a:gd name="connsiteY3315" fmla="*/ 1213623 h 2523383"/>
                <a:gd name="connsiteX3316" fmla="*/ 1243935 w 1939743"/>
                <a:gd name="connsiteY3316" fmla="*/ 1211057 h 2523383"/>
                <a:gd name="connsiteX3317" fmla="*/ 1237442 w 1939743"/>
                <a:gd name="connsiteY3317" fmla="*/ 1204251 h 2523383"/>
                <a:gd name="connsiteX3318" fmla="*/ 1234492 w 1939743"/>
                <a:gd name="connsiteY3318" fmla="*/ 1199275 h 2523383"/>
                <a:gd name="connsiteX3319" fmla="*/ 1233076 w 1939743"/>
                <a:gd name="connsiteY3319" fmla="*/ 1195715 h 2523383"/>
                <a:gd name="connsiteX3320" fmla="*/ 1233749 w 1939743"/>
                <a:gd name="connsiteY3320" fmla="*/ 1194166 h 2523383"/>
                <a:gd name="connsiteX3321" fmla="*/ 1237403 w 1939743"/>
                <a:gd name="connsiteY3321" fmla="*/ 1192586 h 2523383"/>
                <a:gd name="connsiteX3322" fmla="*/ 1237880 w 1939743"/>
                <a:gd name="connsiteY3322" fmla="*/ 1190763 h 2523383"/>
                <a:gd name="connsiteX3323" fmla="*/ 1232912 w 1939743"/>
                <a:gd name="connsiteY3323" fmla="*/ 1188612 h 2523383"/>
                <a:gd name="connsiteX3324" fmla="*/ 1230393 w 1939743"/>
                <a:gd name="connsiteY3324" fmla="*/ 1188658 h 2523383"/>
                <a:gd name="connsiteX3325" fmla="*/ 1228359 w 1939743"/>
                <a:gd name="connsiteY3325" fmla="*/ 1190200 h 2523383"/>
                <a:gd name="connsiteX3326" fmla="*/ 1226168 w 1939743"/>
                <a:gd name="connsiteY3326" fmla="*/ 1190301 h 2523383"/>
                <a:gd name="connsiteX3327" fmla="*/ 1222116 w 1939743"/>
                <a:gd name="connsiteY3327" fmla="*/ 1187501 h 2523383"/>
                <a:gd name="connsiteX3328" fmla="*/ 1221013 w 1939743"/>
                <a:gd name="connsiteY3328" fmla="*/ 1185866 h 2523383"/>
                <a:gd name="connsiteX3329" fmla="*/ 1218674 w 1939743"/>
                <a:gd name="connsiteY3329" fmla="*/ 1181007 h 2523383"/>
                <a:gd name="connsiteX3330" fmla="*/ 1217445 w 1939743"/>
                <a:gd name="connsiteY3330" fmla="*/ 1176767 h 2523383"/>
                <a:gd name="connsiteX3331" fmla="*/ 1216084 w 1939743"/>
                <a:gd name="connsiteY3331" fmla="*/ 1174130 h 2523383"/>
                <a:gd name="connsiteX3332" fmla="*/ 1215591 w 1939743"/>
                <a:gd name="connsiteY3332" fmla="*/ 1172026 h 2523383"/>
                <a:gd name="connsiteX3333" fmla="*/ 1215325 w 1939743"/>
                <a:gd name="connsiteY3333" fmla="*/ 1165470 h 2523383"/>
                <a:gd name="connsiteX3334" fmla="*/ 1215442 w 1939743"/>
                <a:gd name="connsiteY3334" fmla="*/ 1161597 h 2523383"/>
                <a:gd name="connsiteX3335" fmla="*/ 1215990 w 1939743"/>
                <a:gd name="connsiteY3335" fmla="*/ 1158280 h 2523383"/>
                <a:gd name="connsiteX3336" fmla="*/ 1216976 w 1939743"/>
                <a:gd name="connsiteY3336" fmla="*/ 1155511 h 2523383"/>
                <a:gd name="connsiteX3337" fmla="*/ 1219604 w 1939743"/>
                <a:gd name="connsiteY3337" fmla="*/ 1150378 h 2523383"/>
                <a:gd name="connsiteX3338" fmla="*/ 1221083 w 1939743"/>
                <a:gd name="connsiteY3338" fmla="*/ 1148900 h 2523383"/>
                <a:gd name="connsiteX3339" fmla="*/ 1223837 w 1939743"/>
                <a:gd name="connsiteY3339" fmla="*/ 1148227 h 2523383"/>
                <a:gd name="connsiteX3340" fmla="*/ 1229822 w 1939743"/>
                <a:gd name="connsiteY3340" fmla="*/ 1150777 h 2523383"/>
                <a:gd name="connsiteX3341" fmla="*/ 1245915 w 1939743"/>
                <a:gd name="connsiteY3341" fmla="*/ 1159946 h 2523383"/>
                <a:gd name="connsiteX3342" fmla="*/ 1245531 w 1939743"/>
                <a:gd name="connsiteY3342" fmla="*/ 1157005 h 2523383"/>
                <a:gd name="connsiteX3343" fmla="*/ 1227530 w 1939743"/>
                <a:gd name="connsiteY3343" fmla="*/ 1144589 h 2523383"/>
                <a:gd name="connsiteX3344" fmla="*/ 1221169 w 1939743"/>
                <a:gd name="connsiteY3344" fmla="*/ 1141374 h 2523383"/>
                <a:gd name="connsiteX3345" fmla="*/ 1219612 w 1939743"/>
                <a:gd name="connsiteY3345" fmla="*/ 1136844 h 2523383"/>
                <a:gd name="connsiteX3346" fmla="*/ 1229196 w 1939743"/>
                <a:gd name="connsiteY3346" fmla="*/ 1119358 h 2523383"/>
                <a:gd name="connsiteX3347" fmla="*/ 1238029 w 1939743"/>
                <a:gd name="connsiteY3347" fmla="*/ 1115220 h 2523383"/>
                <a:gd name="connsiteX3348" fmla="*/ 1242425 w 1939743"/>
                <a:gd name="connsiteY3348" fmla="*/ 1110072 h 2523383"/>
                <a:gd name="connsiteX3349" fmla="*/ 1249607 w 1939743"/>
                <a:gd name="connsiteY3349" fmla="*/ 1109845 h 2523383"/>
                <a:gd name="connsiteX3350" fmla="*/ 1256351 w 1939743"/>
                <a:gd name="connsiteY3350" fmla="*/ 1113115 h 2523383"/>
                <a:gd name="connsiteX3351" fmla="*/ 1256469 w 1939743"/>
                <a:gd name="connsiteY3351" fmla="*/ 1112223 h 2523383"/>
                <a:gd name="connsiteX3352" fmla="*/ 1253425 w 1939743"/>
                <a:gd name="connsiteY3352" fmla="*/ 1106066 h 2523383"/>
                <a:gd name="connsiteX3353" fmla="*/ 1253660 w 1939743"/>
                <a:gd name="connsiteY3353" fmla="*/ 1104525 h 2523383"/>
                <a:gd name="connsiteX3354" fmla="*/ 1257486 w 1939743"/>
                <a:gd name="connsiteY3354" fmla="*/ 1100840 h 2523383"/>
                <a:gd name="connsiteX3355" fmla="*/ 1264495 w 1939743"/>
                <a:gd name="connsiteY3355" fmla="*/ 1096498 h 2523383"/>
                <a:gd name="connsiteX3356" fmla="*/ 1273054 w 1939743"/>
                <a:gd name="connsiteY3356" fmla="*/ 1093040 h 2523383"/>
                <a:gd name="connsiteX3357" fmla="*/ 1274752 w 1939743"/>
                <a:gd name="connsiteY3357" fmla="*/ 1091241 h 2523383"/>
                <a:gd name="connsiteX3358" fmla="*/ 1276942 w 1939743"/>
                <a:gd name="connsiteY3358" fmla="*/ 1089966 h 2523383"/>
                <a:gd name="connsiteX3359" fmla="*/ 1280979 w 1939743"/>
                <a:gd name="connsiteY3359" fmla="*/ 1088855 h 2523383"/>
                <a:gd name="connsiteX3360" fmla="*/ 1291009 w 1939743"/>
                <a:gd name="connsiteY3360" fmla="*/ 1088323 h 2523383"/>
                <a:gd name="connsiteX3361" fmla="*/ 1296642 w 1939743"/>
                <a:gd name="connsiteY3361" fmla="*/ 1088839 h 2523383"/>
                <a:gd name="connsiteX3362" fmla="*/ 1304129 w 1939743"/>
                <a:gd name="connsiteY3362" fmla="*/ 1091483 h 2523383"/>
                <a:gd name="connsiteX3363" fmla="*/ 1308502 w 1939743"/>
                <a:gd name="connsiteY3363" fmla="*/ 1096279 h 2523383"/>
                <a:gd name="connsiteX3364" fmla="*/ 1309863 w 1939743"/>
                <a:gd name="connsiteY3364" fmla="*/ 1099143 h 2523383"/>
                <a:gd name="connsiteX3365" fmla="*/ 1312187 w 1939743"/>
                <a:gd name="connsiteY3365" fmla="*/ 1108288 h 2523383"/>
                <a:gd name="connsiteX3366" fmla="*/ 1314088 w 1939743"/>
                <a:gd name="connsiteY3366" fmla="*/ 1121001 h 2523383"/>
                <a:gd name="connsiteX3367" fmla="*/ 1316865 w 1939743"/>
                <a:gd name="connsiteY3367" fmla="*/ 1126251 h 2523383"/>
                <a:gd name="connsiteX3368" fmla="*/ 1321333 w 1939743"/>
                <a:gd name="connsiteY3368" fmla="*/ 1129146 h 2523383"/>
                <a:gd name="connsiteX3369" fmla="*/ 1324423 w 1939743"/>
                <a:gd name="connsiteY3369" fmla="*/ 1132283 h 2523383"/>
                <a:gd name="connsiteX3370" fmla="*/ 1326128 w 1939743"/>
                <a:gd name="connsiteY3370" fmla="*/ 1135662 h 2523383"/>
                <a:gd name="connsiteX3371" fmla="*/ 1326582 w 1939743"/>
                <a:gd name="connsiteY3371" fmla="*/ 1139903 h 2523383"/>
                <a:gd name="connsiteX3372" fmla="*/ 1325784 w 1939743"/>
                <a:gd name="connsiteY3372" fmla="*/ 1144996 h 2523383"/>
                <a:gd name="connsiteX3373" fmla="*/ 1326387 w 1939743"/>
                <a:gd name="connsiteY3373" fmla="*/ 1150198 h 2523383"/>
                <a:gd name="connsiteX3374" fmla="*/ 1328382 w 1939743"/>
                <a:gd name="connsiteY3374" fmla="*/ 1155503 h 2523383"/>
                <a:gd name="connsiteX3375" fmla="*/ 1329923 w 1939743"/>
                <a:gd name="connsiteY3375" fmla="*/ 1158499 h 2523383"/>
                <a:gd name="connsiteX3376" fmla="*/ 1333295 w 1939743"/>
                <a:gd name="connsiteY3376" fmla="*/ 1161918 h 2523383"/>
                <a:gd name="connsiteX3377" fmla="*/ 1333349 w 1939743"/>
                <a:gd name="connsiteY3377" fmla="*/ 1163741 h 2523383"/>
                <a:gd name="connsiteX3378" fmla="*/ 1332293 w 1939743"/>
                <a:gd name="connsiteY3378" fmla="*/ 1165822 h 2523383"/>
                <a:gd name="connsiteX3379" fmla="*/ 1330064 w 1939743"/>
                <a:gd name="connsiteY3379" fmla="*/ 1168662 h 2523383"/>
                <a:gd name="connsiteX3380" fmla="*/ 1324556 w 1939743"/>
                <a:gd name="connsiteY3380" fmla="*/ 1177494 h 2523383"/>
                <a:gd name="connsiteX3381" fmla="*/ 1317452 w 1939743"/>
                <a:gd name="connsiteY3381" fmla="*/ 1187148 h 2523383"/>
                <a:gd name="connsiteX3382" fmla="*/ 1312390 w 1939743"/>
                <a:gd name="connsiteY3382" fmla="*/ 1195449 h 2523383"/>
                <a:gd name="connsiteX3383" fmla="*/ 1312140 w 1939743"/>
                <a:gd name="connsiteY3383" fmla="*/ 1197890 h 2523383"/>
                <a:gd name="connsiteX3384" fmla="*/ 1322678 w 1939743"/>
                <a:gd name="connsiteY3384" fmla="*/ 1184903 h 2523383"/>
                <a:gd name="connsiteX3385" fmla="*/ 1325956 w 1939743"/>
                <a:gd name="connsiteY3385" fmla="*/ 1185365 h 2523383"/>
                <a:gd name="connsiteX3386" fmla="*/ 1326105 w 1939743"/>
                <a:gd name="connsiteY3386" fmla="*/ 1187188 h 2523383"/>
                <a:gd name="connsiteX3387" fmla="*/ 1323961 w 1939743"/>
                <a:gd name="connsiteY3387" fmla="*/ 1193532 h 2523383"/>
                <a:gd name="connsiteX3388" fmla="*/ 1321348 w 1939743"/>
                <a:gd name="connsiteY3388" fmla="*/ 1199165 h 2523383"/>
                <a:gd name="connsiteX3389" fmla="*/ 1318720 w 1939743"/>
                <a:gd name="connsiteY3389" fmla="*/ 1202764 h 2523383"/>
                <a:gd name="connsiteX3390" fmla="*/ 1319205 w 1939743"/>
                <a:gd name="connsiteY3390" fmla="*/ 1204118 h 2523383"/>
                <a:gd name="connsiteX3391" fmla="*/ 1324212 w 1939743"/>
                <a:gd name="connsiteY3391" fmla="*/ 1210400 h 2523383"/>
                <a:gd name="connsiteX3392" fmla="*/ 1323288 w 1939743"/>
                <a:gd name="connsiteY3392" fmla="*/ 1211432 h 2523383"/>
                <a:gd name="connsiteX3393" fmla="*/ 1320871 w 1939743"/>
                <a:gd name="connsiteY3393" fmla="*/ 1210924 h 2523383"/>
                <a:gd name="connsiteX3394" fmla="*/ 1319885 w 1939743"/>
                <a:gd name="connsiteY3394" fmla="*/ 1211487 h 2523383"/>
                <a:gd name="connsiteX3395" fmla="*/ 1319166 w 1939743"/>
                <a:gd name="connsiteY3395" fmla="*/ 1212629 h 2523383"/>
                <a:gd name="connsiteX3396" fmla="*/ 1318720 w 1939743"/>
                <a:gd name="connsiteY3396" fmla="*/ 1214343 h 2523383"/>
                <a:gd name="connsiteX3397" fmla="*/ 1318688 w 1939743"/>
                <a:gd name="connsiteY3397" fmla="*/ 1216752 h 2523383"/>
                <a:gd name="connsiteX3398" fmla="*/ 1319079 w 1939743"/>
                <a:gd name="connsiteY3398" fmla="*/ 1219850 h 2523383"/>
                <a:gd name="connsiteX3399" fmla="*/ 1319040 w 1939743"/>
                <a:gd name="connsiteY3399" fmla="*/ 1222158 h 2523383"/>
                <a:gd name="connsiteX3400" fmla="*/ 1318571 w 1939743"/>
                <a:gd name="connsiteY3400" fmla="*/ 1223684 h 2523383"/>
                <a:gd name="connsiteX3401" fmla="*/ 1319072 w 1939743"/>
                <a:gd name="connsiteY3401" fmla="*/ 1224318 h 2523383"/>
                <a:gd name="connsiteX3402" fmla="*/ 1320542 w 1939743"/>
                <a:gd name="connsiteY3402" fmla="*/ 1224052 h 2523383"/>
                <a:gd name="connsiteX3403" fmla="*/ 1321779 w 1939743"/>
                <a:gd name="connsiteY3403" fmla="*/ 1222792 h 2523383"/>
                <a:gd name="connsiteX3404" fmla="*/ 1323899 w 1939743"/>
                <a:gd name="connsiteY3404" fmla="*/ 1218614 h 2523383"/>
                <a:gd name="connsiteX3405" fmla="*/ 1330908 w 1939743"/>
                <a:gd name="connsiteY3405" fmla="*/ 1207169 h 2523383"/>
                <a:gd name="connsiteX3406" fmla="*/ 1335391 w 1939743"/>
                <a:gd name="connsiteY3406" fmla="*/ 1202866 h 2523383"/>
                <a:gd name="connsiteX3407" fmla="*/ 1336839 w 1939743"/>
                <a:gd name="connsiteY3407" fmla="*/ 1202490 h 2523383"/>
                <a:gd name="connsiteX3408" fmla="*/ 1340962 w 1939743"/>
                <a:gd name="connsiteY3408" fmla="*/ 1205291 h 2523383"/>
                <a:gd name="connsiteX3409" fmla="*/ 1341924 w 1939743"/>
                <a:gd name="connsiteY3409" fmla="*/ 1205127 h 2523383"/>
                <a:gd name="connsiteX3410" fmla="*/ 1337386 w 1939743"/>
                <a:gd name="connsiteY3410" fmla="*/ 1196232 h 2523383"/>
                <a:gd name="connsiteX3411" fmla="*/ 1336995 w 1939743"/>
                <a:gd name="connsiteY3411" fmla="*/ 1193971 h 2523383"/>
                <a:gd name="connsiteX3412" fmla="*/ 1337918 w 1939743"/>
                <a:gd name="connsiteY3412" fmla="*/ 1190630 h 2523383"/>
                <a:gd name="connsiteX3413" fmla="*/ 1338474 w 1939743"/>
                <a:gd name="connsiteY3413" fmla="*/ 1189480 h 2523383"/>
                <a:gd name="connsiteX3414" fmla="*/ 1341001 w 1939743"/>
                <a:gd name="connsiteY3414" fmla="*/ 1187015 h 2523383"/>
                <a:gd name="connsiteX3415" fmla="*/ 1343097 w 1939743"/>
                <a:gd name="connsiteY3415" fmla="*/ 1185701 h 2523383"/>
                <a:gd name="connsiteX3416" fmla="*/ 1344271 w 1939743"/>
                <a:gd name="connsiteY3416" fmla="*/ 1186249 h 2523383"/>
                <a:gd name="connsiteX3417" fmla="*/ 1346125 w 1939743"/>
                <a:gd name="connsiteY3417" fmla="*/ 1190810 h 2523383"/>
                <a:gd name="connsiteX3418" fmla="*/ 1346986 w 1939743"/>
                <a:gd name="connsiteY3418" fmla="*/ 1193978 h 2523383"/>
                <a:gd name="connsiteX3419" fmla="*/ 1348527 w 1939743"/>
                <a:gd name="connsiteY3419" fmla="*/ 1195246 h 2523383"/>
                <a:gd name="connsiteX3420" fmla="*/ 1351954 w 1939743"/>
                <a:gd name="connsiteY3420" fmla="*/ 1193611 h 2523383"/>
                <a:gd name="connsiteX3421" fmla="*/ 1354238 w 1939743"/>
                <a:gd name="connsiteY3421" fmla="*/ 1189730 h 2523383"/>
                <a:gd name="connsiteX3422" fmla="*/ 1357070 w 1939743"/>
                <a:gd name="connsiteY3422" fmla="*/ 1192273 h 2523383"/>
                <a:gd name="connsiteX3423" fmla="*/ 1361334 w 1939743"/>
                <a:gd name="connsiteY3423" fmla="*/ 1198320 h 2523383"/>
                <a:gd name="connsiteX3424" fmla="*/ 1360943 w 1939743"/>
                <a:gd name="connsiteY3424" fmla="*/ 1204344 h 2523383"/>
                <a:gd name="connsiteX3425" fmla="*/ 1360943 w 1939743"/>
                <a:gd name="connsiteY3425" fmla="*/ 1210353 h 2523383"/>
                <a:gd name="connsiteX3426" fmla="*/ 1361162 w 1939743"/>
                <a:gd name="connsiteY3426" fmla="*/ 1214734 h 2523383"/>
                <a:gd name="connsiteX3427" fmla="*/ 1366255 w 1939743"/>
                <a:gd name="connsiteY3427" fmla="*/ 1222722 h 2523383"/>
                <a:gd name="connsiteX3428" fmla="*/ 1369799 w 1939743"/>
                <a:gd name="connsiteY3428" fmla="*/ 1226211 h 2523383"/>
                <a:gd name="connsiteX3429" fmla="*/ 1370448 w 1939743"/>
                <a:gd name="connsiteY3429" fmla="*/ 1226234 h 2523383"/>
                <a:gd name="connsiteX3430" fmla="*/ 1370370 w 1939743"/>
                <a:gd name="connsiteY3430" fmla="*/ 1225045 h 2523383"/>
                <a:gd name="connsiteX3431" fmla="*/ 1369627 w 1939743"/>
                <a:gd name="connsiteY3431" fmla="*/ 1222401 h 2523383"/>
                <a:gd name="connsiteX3432" fmla="*/ 1367679 w 1939743"/>
                <a:gd name="connsiteY3432" fmla="*/ 1219749 h 2523383"/>
                <a:gd name="connsiteX3433" fmla="*/ 1365926 w 1939743"/>
                <a:gd name="connsiteY3433" fmla="*/ 1215641 h 2523383"/>
                <a:gd name="connsiteX3434" fmla="*/ 1364346 w 1939743"/>
                <a:gd name="connsiteY3434" fmla="*/ 1210611 h 2523383"/>
                <a:gd name="connsiteX3435" fmla="*/ 1365285 w 1939743"/>
                <a:gd name="connsiteY3435" fmla="*/ 1198805 h 2523383"/>
                <a:gd name="connsiteX3436" fmla="*/ 1367937 w 1939743"/>
                <a:gd name="connsiteY3436" fmla="*/ 1192601 h 2523383"/>
                <a:gd name="connsiteX3437" fmla="*/ 1370503 w 1939743"/>
                <a:gd name="connsiteY3437" fmla="*/ 1194197 h 2523383"/>
                <a:gd name="connsiteX3438" fmla="*/ 1373883 w 1939743"/>
                <a:gd name="connsiteY3438" fmla="*/ 1197781 h 2523383"/>
                <a:gd name="connsiteX3439" fmla="*/ 1376543 w 1939743"/>
                <a:gd name="connsiteY3439" fmla="*/ 1198109 h 2523383"/>
                <a:gd name="connsiteX3440" fmla="*/ 1380736 w 1939743"/>
                <a:gd name="connsiteY3440" fmla="*/ 1197734 h 2523383"/>
                <a:gd name="connsiteX3441" fmla="*/ 1389310 w 1939743"/>
                <a:gd name="connsiteY3441" fmla="*/ 1204947 h 2523383"/>
                <a:gd name="connsiteX3442" fmla="*/ 1393911 w 1939743"/>
                <a:gd name="connsiteY3442" fmla="*/ 1205103 h 2523383"/>
                <a:gd name="connsiteX3443" fmla="*/ 1393488 w 1939743"/>
                <a:gd name="connsiteY3443" fmla="*/ 1202162 h 2523383"/>
                <a:gd name="connsiteX3444" fmla="*/ 1389999 w 1939743"/>
                <a:gd name="connsiteY3444" fmla="*/ 1200746 h 2523383"/>
                <a:gd name="connsiteX3445" fmla="*/ 1384914 w 1939743"/>
                <a:gd name="connsiteY3445" fmla="*/ 1196756 h 2523383"/>
                <a:gd name="connsiteX3446" fmla="*/ 1376988 w 1939743"/>
                <a:gd name="connsiteY3446" fmla="*/ 1191991 h 2523383"/>
                <a:gd name="connsiteX3447" fmla="*/ 1373343 w 1939743"/>
                <a:gd name="connsiteY3447" fmla="*/ 1186523 h 2523383"/>
                <a:gd name="connsiteX3448" fmla="*/ 1372662 w 1939743"/>
                <a:gd name="connsiteY3448" fmla="*/ 1183941 h 2523383"/>
                <a:gd name="connsiteX3449" fmla="*/ 1372764 w 1939743"/>
                <a:gd name="connsiteY3449" fmla="*/ 1181164 h 2523383"/>
                <a:gd name="connsiteX3450" fmla="*/ 1373218 w 1939743"/>
                <a:gd name="connsiteY3450" fmla="*/ 1178707 h 2523383"/>
                <a:gd name="connsiteX3451" fmla="*/ 1374016 w 1939743"/>
                <a:gd name="connsiteY3451" fmla="*/ 1176571 h 2523383"/>
                <a:gd name="connsiteX3452" fmla="*/ 1375604 w 1939743"/>
                <a:gd name="connsiteY3452" fmla="*/ 1174467 h 2523383"/>
                <a:gd name="connsiteX3453" fmla="*/ 1383271 w 1939743"/>
                <a:gd name="connsiteY3453" fmla="*/ 1168044 h 2523383"/>
                <a:gd name="connsiteX3454" fmla="*/ 1388716 w 1939743"/>
                <a:gd name="connsiteY3454" fmla="*/ 1165298 h 2523383"/>
                <a:gd name="connsiteX3455" fmla="*/ 1392807 w 1939743"/>
                <a:gd name="connsiteY3455" fmla="*/ 1164406 h 2523383"/>
                <a:gd name="connsiteX3456" fmla="*/ 1399645 w 1939743"/>
                <a:gd name="connsiteY3456" fmla="*/ 1164476 h 2523383"/>
                <a:gd name="connsiteX3457" fmla="*/ 1407594 w 1939743"/>
                <a:gd name="connsiteY3457" fmla="*/ 1165603 h 2523383"/>
                <a:gd name="connsiteX3458" fmla="*/ 1411889 w 1939743"/>
                <a:gd name="connsiteY3458" fmla="*/ 1167496 h 2523383"/>
                <a:gd name="connsiteX3459" fmla="*/ 1416818 w 1939743"/>
                <a:gd name="connsiteY3459" fmla="*/ 1172041 h 2523383"/>
                <a:gd name="connsiteX3460" fmla="*/ 1423069 w 1939743"/>
                <a:gd name="connsiteY3460" fmla="*/ 1176524 h 2523383"/>
                <a:gd name="connsiteX3461" fmla="*/ 1425298 w 1939743"/>
                <a:gd name="connsiteY3461" fmla="*/ 1177322 h 2523383"/>
                <a:gd name="connsiteX3462" fmla="*/ 1427903 w 1939743"/>
                <a:gd name="connsiteY3462" fmla="*/ 1177221 h 2523383"/>
                <a:gd name="connsiteX3463" fmla="*/ 1430876 w 1939743"/>
                <a:gd name="connsiteY3463" fmla="*/ 1176211 h 2523383"/>
                <a:gd name="connsiteX3464" fmla="*/ 1433708 w 1939743"/>
                <a:gd name="connsiteY3464" fmla="*/ 1176579 h 2523383"/>
                <a:gd name="connsiteX3465" fmla="*/ 1442713 w 1939743"/>
                <a:gd name="connsiteY3465" fmla="*/ 1183205 h 2523383"/>
                <a:gd name="connsiteX3466" fmla="*/ 1445092 w 1939743"/>
                <a:gd name="connsiteY3466" fmla="*/ 1186601 h 2523383"/>
                <a:gd name="connsiteX3467" fmla="*/ 1446539 w 1939743"/>
                <a:gd name="connsiteY3467" fmla="*/ 1190700 h 2523383"/>
                <a:gd name="connsiteX3468" fmla="*/ 1447611 w 1939743"/>
                <a:gd name="connsiteY3468" fmla="*/ 1194675 h 2523383"/>
                <a:gd name="connsiteX3469" fmla="*/ 1448299 w 1939743"/>
                <a:gd name="connsiteY3469" fmla="*/ 1198516 h 2523383"/>
                <a:gd name="connsiteX3470" fmla="*/ 1448018 w 1939743"/>
                <a:gd name="connsiteY3470" fmla="*/ 1201622 h 2523383"/>
                <a:gd name="connsiteX3471" fmla="*/ 1440523 w 1939743"/>
                <a:gd name="connsiteY3471" fmla="*/ 1214969 h 2523383"/>
                <a:gd name="connsiteX3472" fmla="*/ 1437260 w 1939743"/>
                <a:gd name="connsiteY3472" fmla="*/ 1217230 h 2523383"/>
                <a:gd name="connsiteX3473" fmla="*/ 1435101 w 1939743"/>
                <a:gd name="connsiteY3473" fmla="*/ 1222252 h 2523383"/>
                <a:gd name="connsiteX3474" fmla="*/ 1431886 w 1939743"/>
                <a:gd name="connsiteY3474" fmla="*/ 1231703 h 2523383"/>
                <a:gd name="connsiteX3475" fmla="*/ 1429163 w 1939743"/>
                <a:gd name="connsiteY3475" fmla="*/ 1236741 h 2523383"/>
                <a:gd name="connsiteX3476" fmla="*/ 1428913 w 1939743"/>
                <a:gd name="connsiteY3476" fmla="*/ 1237719 h 2523383"/>
                <a:gd name="connsiteX3477" fmla="*/ 1429484 w 1939743"/>
                <a:gd name="connsiteY3477" fmla="*/ 1237962 h 2523383"/>
                <a:gd name="connsiteX3478" fmla="*/ 1431119 w 1939743"/>
                <a:gd name="connsiteY3478" fmla="*/ 1235709 h 2523383"/>
                <a:gd name="connsiteX3479" fmla="*/ 1433943 w 1939743"/>
                <a:gd name="connsiteY3479" fmla="*/ 1229199 h 2523383"/>
                <a:gd name="connsiteX3480" fmla="*/ 1435993 w 1939743"/>
                <a:gd name="connsiteY3480" fmla="*/ 1223567 h 2523383"/>
                <a:gd name="connsiteX3481" fmla="*/ 1439756 w 1939743"/>
                <a:gd name="connsiteY3481" fmla="*/ 1218896 h 2523383"/>
                <a:gd name="connsiteX3482" fmla="*/ 1445921 w 1939743"/>
                <a:gd name="connsiteY3482" fmla="*/ 1213310 h 2523383"/>
                <a:gd name="connsiteX3483" fmla="*/ 1451288 w 1939743"/>
                <a:gd name="connsiteY3483" fmla="*/ 1210635 h 2523383"/>
                <a:gd name="connsiteX3484" fmla="*/ 1455856 w 1939743"/>
                <a:gd name="connsiteY3484" fmla="*/ 1210893 h 2523383"/>
                <a:gd name="connsiteX3485" fmla="*/ 1459706 w 1939743"/>
                <a:gd name="connsiteY3485" fmla="*/ 1211698 h 2523383"/>
                <a:gd name="connsiteX3486" fmla="*/ 1462827 w 1939743"/>
                <a:gd name="connsiteY3486" fmla="*/ 1213060 h 2523383"/>
                <a:gd name="connsiteX3487" fmla="*/ 1464681 w 1939743"/>
                <a:gd name="connsiteY3487" fmla="*/ 1214202 h 2523383"/>
                <a:gd name="connsiteX3488" fmla="*/ 1465268 w 1939743"/>
                <a:gd name="connsiteY3488" fmla="*/ 1215125 h 2523383"/>
                <a:gd name="connsiteX3489" fmla="*/ 1466520 w 1939743"/>
                <a:gd name="connsiteY3489" fmla="*/ 1219318 h 2523383"/>
                <a:gd name="connsiteX3490" fmla="*/ 1466449 w 1939743"/>
                <a:gd name="connsiteY3490" fmla="*/ 1222151 h 2523383"/>
                <a:gd name="connsiteX3491" fmla="*/ 1465667 w 1939743"/>
                <a:gd name="connsiteY3491" fmla="*/ 1225335 h 2523383"/>
                <a:gd name="connsiteX3492" fmla="*/ 1464188 w 1939743"/>
                <a:gd name="connsiteY3492" fmla="*/ 1228926 h 2523383"/>
                <a:gd name="connsiteX3493" fmla="*/ 1457476 w 1939743"/>
                <a:gd name="connsiteY3493" fmla="*/ 1232892 h 2523383"/>
                <a:gd name="connsiteX3494" fmla="*/ 1453799 w 1939743"/>
                <a:gd name="connsiteY3494" fmla="*/ 1235998 h 2523383"/>
                <a:gd name="connsiteX3495" fmla="*/ 1451515 w 1939743"/>
                <a:gd name="connsiteY3495" fmla="*/ 1237148 h 2523383"/>
                <a:gd name="connsiteX3496" fmla="*/ 1444669 w 1939743"/>
                <a:gd name="connsiteY3496" fmla="*/ 1238298 h 2523383"/>
                <a:gd name="connsiteX3497" fmla="*/ 1444974 w 1939743"/>
                <a:gd name="connsiteY3497" fmla="*/ 1239519 h 2523383"/>
                <a:gd name="connsiteX3498" fmla="*/ 1450059 w 1939743"/>
                <a:gd name="connsiteY3498" fmla="*/ 1241201 h 2523383"/>
                <a:gd name="connsiteX3499" fmla="*/ 1455739 w 1939743"/>
                <a:gd name="connsiteY3499" fmla="*/ 1240637 h 2523383"/>
                <a:gd name="connsiteX3500" fmla="*/ 1455591 w 1939743"/>
                <a:gd name="connsiteY3500" fmla="*/ 1242632 h 2523383"/>
                <a:gd name="connsiteX3501" fmla="*/ 1452923 w 1939743"/>
                <a:gd name="connsiteY3501" fmla="*/ 1247921 h 2523383"/>
                <a:gd name="connsiteX3502" fmla="*/ 1452062 w 1939743"/>
                <a:gd name="connsiteY3502" fmla="*/ 1252505 h 2523383"/>
                <a:gd name="connsiteX3503" fmla="*/ 1452805 w 1939743"/>
                <a:gd name="connsiteY3503" fmla="*/ 1256245 h 2523383"/>
                <a:gd name="connsiteX3504" fmla="*/ 1452665 w 1939743"/>
                <a:gd name="connsiteY3504" fmla="*/ 1259281 h 2523383"/>
                <a:gd name="connsiteX3505" fmla="*/ 1450677 w 1939743"/>
                <a:gd name="connsiteY3505" fmla="*/ 1265633 h 2523383"/>
                <a:gd name="connsiteX3506" fmla="*/ 1448393 w 1939743"/>
                <a:gd name="connsiteY3506" fmla="*/ 1271336 h 2523383"/>
                <a:gd name="connsiteX3507" fmla="*/ 1449254 w 1939743"/>
                <a:gd name="connsiteY3507" fmla="*/ 1272181 h 2523383"/>
                <a:gd name="connsiteX3508" fmla="*/ 1454464 w 1939743"/>
                <a:gd name="connsiteY3508" fmla="*/ 1263983 h 2523383"/>
                <a:gd name="connsiteX3509" fmla="*/ 1455856 w 1939743"/>
                <a:gd name="connsiteY3509" fmla="*/ 1254946 h 2523383"/>
                <a:gd name="connsiteX3510" fmla="*/ 1457961 w 1939743"/>
                <a:gd name="connsiteY3510" fmla="*/ 1246951 h 2523383"/>
                <a:gd name="connsiteX3511" fmla="*/ 1460410 w 1939743"/>
                <a:gd name="connsiteY3511" fmla="*/ 1242531 h 2523383"/>
                <a:gd name="connsiteX3512" fmla="*/ 1462256 w 1939743"/>
                <a:gd name="connsiteY3512" fmla="*/ 1240849 h 2523383"/>
                <a:gd name="connsiteX3513" fmla="*/ 1468077 w 1939743"/>
                <a:gd name="connsiteY3513" fmla="*/ 1240168 h 2523383"/>
                <a:gd name="connsiteX3514" fmla="*/ 1471300 w 1939743"/>
                <a:gd name="connsiteY3514" fmla="*/ 1235450 h 2523383"/>
                <a:gd name="connsiteX3515" fmla="*/ 1474062 w 1939743"/>
                <a:gd name="connsiteY3515" fmla="*/ 1233948 h 2523383"/>
                <a:gd name="connsiteX3516" fmla="*/ 1475212 w 1939743"/>
                <a:gd name="connsiteY3516" fmla="*/ 1233925 h 2523383"/>
                <a:gd name="connsiteX3517" fmla="*/ 1477559 w 1939743"/>
                <a:gd name="connsiteY3517" fmla="*/ 1235685 h 2523383"/>
                <a:gd name="connsiteX3518" fmla="*/ 1477418 w 1939743"/>
                <a:gd name="connsiteY3518" fmla="*/ 1237539 h 2523383"/>
                <a:gd name="connsiteX3519" fmla="*/ 1474015 w 1939743"/>
                <a:gd name="connsiteY3519" fmla="*/ 1245942 h 2523383"/>
                <a:gd name="connsiteX3520" fmla="*/ 1466802 w 1939743"/>
                <a:gd name="connsiteY3520" fmla="*/ 1259437 h 2523383"/>
                <a:gd name="connsiteX3521" fmla="*/ 1469743 w 1939743"/>
                <a:gd name="connsiteY3521" fmla="*/ 1257904 h 2523383"/>
                <a:gd name="connsiteX3522" fmla="*/ 1471738 w 1939743"/>
                <a:gd name="connsiteY3522" fmla="*/ 1254704 h 2523383"/>
                <a:gd name="connsiteX3523" fmla="*/ 1474406 w 1939743"/>
                <a:gd name="connsiteY3523" fmla="*/ 1251504 h 2523383"/>
                <a:gd name="connsiteX3524" fmla="*/ 1477433 w 1939743"/>
                <a:gd name="connsiteY3524" fmla="*/ 1246755 h 2523383"/>
                <a:gd name="connsiteX3525" fmla="*/ 1479436 w 1939743"/>
                <a:gd name="connsiteY3525" fmla="*/ 1251058 h 2523383"/>
                <a:gd name="connsiteX3526" fmla="*/ 1482519 w 1939743"/>
                <a:gd name="connsiteY3526" fmla="*/ 1254258 h 2523383"/>
                <a:gd name="connsiteX3527" fmla="*/ 1484357 w 1939743"/>
                <a:gd name="connsiteY3527" fmla="*/ 1261549 h 2523383"/>
                <a:gd name="connsiteX3528" fmla="*/ 1487330 w 1939743"/>
                <a:gd name="connsiteY3528" fmla="*/ 1265046 h 2523383"/>
                <a:gd name="connsiteX3529" fmla="*/ 1489130 w 1939743"/>
                <a:gd name="connsiteY3529" fmla="*/ 1267753 h 2523383"/>
                <a:gd name="connsiteX3530" fmla="*/ 1488871 w 1939743"/>
                <a:gd name="connsiteY3530" fmla="*/ 1263169 h 2523383"/>
                <a:gd name="connsiteX3531" fmla="*/ 1486274 w 1939743"/>
                <a:gd name="connsiteY3531" fmla="*/ 1253914 h 2523383"/>
                <a:gd name="connsiteX3532" fmla="*/ 1486986 w 1939743"/>
                <a:gd name="connsiteY3532" fmla="*/ 1250190 h 2523383"/>
                <a:gd name="connsiteX3533" fmla="*/ 1488989 w 1939743"/>
                <a:gd name="connsiteY3533" fmla="*/ 1248328 h 2523383"/>
                <a:gd name="connsiteX3534" fmla="*/ 1495240 w 1939743"/>
                <a:gd name="connsiteY3534" fmla="*/ 1240473 h 2523383"/>
                <a:gd name="connsiteX3535" fmla="*/ 1499605 w 1939743"/>
                <a:gd name="connsiteY3535" fmla="*/ 1243094 h 2523383"/>
                <a:gd name="connsiteX3536" fmla="*/ 1502296 w 1939743"/>
                <a:gd name="connsiteY3536" fmla="*/ 1245417 h 2523383"/>
                <a:gd name="connsiteX3537" fmla="*/ 1503642 w 1939743"/>
                <a:gd name="connsiteY3537" fmla="*/ 1244799 h 2523383"/>
                <a:gd name="connsiteX3538" fmla="*/ 1507038 w 1939743"/>
                <a:gd name="connsiteY3538" fmla="*/ 1245128 h 2523383"/>
                <a:gd name="connsiteX3539" fmla="*/ 1512483 w 1939743"/>
                <a:gd name="connsiteY3539" fmla="*/ 1246395 h 2523383"/>
                <a:gd name="connsiteX3540" fmla="*/ 1517779 w 1939743"/>
                <a:gd name="connsiteY3540" fmla="*/ 1248586 h 2523383"/>
                <a:gd name="connsiteX3541" fmla="*/ 1522927 w 1939743"/>
                <a:gd name="connsiteY3541" fmla="*/ 1251700 h 2523383"/>
                <a:gd name="connsiteX3542" fmla="*/ 1526893 w 1939743"/>
                <a:gd name="connsiteY3542" fmla="*/ 1255330 h 2523383"/>
                <a:gd name="connsiteX3543" fmla="*/ 1529678 w 1939743"/>
                <a:gd name="connsiteY3543" fmla="*/ 1259484 h 2523383"/>
                <a:gd name="connsiteX3544" fmla="*/ 1531368 w 1939743"/>
                <a:gd name="connsiteY3544" fmla="*/ 1262347 h 2523383"/>
                <a:gd name="connsiteX3545" fmla="*/ 1531955 w 1939743"/>
                <a:gd name="connsiteY3545" fmla="*/ 1263928 h 2523383"/>
                <a:gd name="connsiteX3546" fmla="*/ 1532894 w 1939743"/>
                <a:gd name="connsiteY3546" fmla="*/ 1268035 h 2523383"/>
                <a:gd name="connsiteX3547" fmla="*/ 1532174 w 1939743"/>
                <a:gd name="connsiteY3547" fmla="*/ 1270758 h 2523383"/>
                <a:gd name="connsiteX3548" fmla="*/ 1528286 w 1939743"/>
                <a:gd name="connsiteY3548" fmla="*/ 1277016 h 2523383"/>
                <a:gd name="connsiteX3549" fmla="*/ 1526127 w 1939743"/>
                <a:gd name="connsiteY3549" fmla="*/ 1279848 h 2523383"/>
                <a:gd name="connsiteX3550" fmla="*/ 1523975 w 1939743"/>
                <a:gd name="connsiteY3550" fmla="*/ 1281116 h 2523383"/>
                <a:gd name="connsiteX3551" fmla="*/ 1518201 w 1939743"/>
                <a:gd name="connsiteY3551" fmla="*/ 1279872 h 2523383"/>
                <a:gd name="connsiteX3552" fmla="*/ 1516410 w 1939743"/>
                <a:gd name="connsiteY3552" fmla="*/ 1280584 h 2523383"/>
                <a:gd name="connsiteX3553" fmla="*/ 1514525 w 1939743"/>
                <a:gd name="connsiteY3553" fmla="*/ 1282540 h 2523383"/>
                <a:gd name="connsiteX3554" fmla="*/ 1508508 w 1939743"/>
                <a:gd name="connsiteY3554" fmla="*/ 1291067 h 2523383"/>
                <a:gd name="connsiteX3555" fmla="*/ 1505183 w 1939743"/>
                <a:gd name="connsiteY3555" fmla="*/ 1294736 h 2523383"/>
                <a:gd name="connsiteX3556" fmla="*/ 1501913 w 1939743"/>
                <a:gd name="connsiteY3556" fmla="*/ 1297076 h 2523383"/>
                <a:gd name="connsiteX3557" fmla="*/ 1501154 w 1939743"/>
                <a:gd name="connsiteY3557" fmla="*/ 1298304 h 2523383"/>
                <a:gd name="connsiteX3558" fmla="*/ 1508180 w 1939743"/>
                <a:gd name="connsiteY3558" fmla="*/ 1298187 h 2523383"/>
                <a:gd name="connsiteX3559" fmla="*/ 1510128 w 1939743"/>
                <a:gd name="connsiteY3559" fmla="*/ 1295667 h 2523383"/>
                <a:gd name="connsiteX3560" fmla="*/ 1511755 w 1939743"/>
                <a:gd name="connsiteY3560" fmla="*/ 1290934 h 2523383"/>
                <a:gd name="connsiteX3561" fmla="*/ 1514853 w 1939743"/>
                <a:gd name="connsiteY3561" fmla="*/ 1286037 h 2523383"/>
                <a:gd name="connsiteX3562" fmla="*/ 1520705 w 1939743"/>
                <a:gd name="connsiteY3562" fmla="*/ 1283784 h 2523383"/>
                <a:gd name="connsiteX3563" fmla="*/ 1528865 w 1939743"/>
                <a:gd name="connsiteY3563" fmla="*/ 1288618 h 2523383"/>
                <a:gd name="connsiteX3564" fmla="*/ 1532917 w 1939743"/>
                <a:gd name="connsiteY3564" fmla="*/ 1288423 h 2523383"/>
                <a:gd name="connsiteX3565" fmla="*/ 1536015 w 1939743"/>
                <a:gd name="connsiteY3565" fmla="*/ 1283572 h 2523383"/>
                <a:gd name="connsiteX3566" fmla="*/ 1539473 w 1939743"/>
                <a:gd name="connsiteY3566" fmla="*/ 1280255 h 2523383"/>
                <a:gd name="connsiteX3567" fmla="*/ 1540835 w 1939743"/>
                <a:gd name="connsiteY3567" fmla="*/ 1279598 h 2523383"/>
                <a:gd name="connsiteX3568" fmla="*/ 1541570 w 1939743"/>
                <a:gd name="connsiteY3568" fmla="*/ 1279966 h 2523383"/>
                <a:gd name="connsiteX3569" fmla="*/ 1544199 w 1939743"/>
                <a:gd name="connsiteY3569" fmla="*/ 1283424 h 2523383"/>
                <a:gd name="connsiteX3570" fmla="*/ 1544989 w 1939743"/>
                <a:gd name="connsiteY3570" fmla="*/ 1286506 h 2523383"/>
                <a:gd name="connsiteX3571" fmla="*/ 1544934 w 1939743"/>
                <a:gd name="connsiteY3571" fmla="*/ 1293508 h 2523383"/>
                <a:gd name="connsiteX3572" fmla="*/ 1544582 w 1939743"/>
                <a:gd name="connsiteY3572" fmla="*/ 1295620 h 2523383"/>
                <a:gd name="connsiteX3573" fmla="*/ 1542243 w 1939743"/>
                <a:gd name="connsiteY3573" fmla="*/ 1300878 h 2523383"/>
                <a:gd name="connsiteX3574" fmla="*/ 1536532 w 1939743"/>
                <a:gd name="connsiteY3574" fmla="*/ 1308732 h 2523383"/>
                <a:gd name="connsiteX3575" fmla="*/ 1532792 w 1939743"/>
                <a:gd name="connsiteY3575" fmla="*/ 1311666 h 2523383"/>
                <a:gd name="connsiteX3576" fmla="*/ 1528654 w 1939743"/>
                <a:gd name="connsiteY3576" fmla="*/ 1313239 h 2523383"/>
                <a:gd name="connsiteX3577" fmla="*/ 1524139 w 1939743"/>
                <a:gd name="connsiteY3577" fmla="*/ 1315883 h 2523383"/>
                <a:gd name="connsiteX3578" fmla="*/ 1522544 w 1939743"/>
                <a:gd name="connsiteY3578" fmla="*/ 1318011 h 2523383"/>
                <a:gd name="connsiteX3579" fmla="*/ 1520987 w 1939743"/>
                <a:gd name="connsiteY3579" fmla="*/ 1321023 h 2523383"/>
                <a:gd name="connsiteX3580" fmla="*/ 1519430 w 1939743"/>
                <a:gd name="connsiteY3580" fmla="*/ 1323034 h 2523383"/>
                <a:gd name="connsiteX3581" fmla="*/ 1517450 w 1939743"/>
                <a:gd name="connsiteY3581" fmla="*/ 1324700 h 2523383"/>
                <a:gd name="connsiteX3582" fmla="*/ 1520040 w 1939743"/>
                <a:gd name="connsiteY3582" fmla="*/ 1327149 h 2523383"/>
                <a:gd name="connsiteX3583" fmla="*/ 1521026 w 1939743"/>
                <a:gd name="connsiteY3583" fmla="*/ 1327078 h 2523383"/>
                <a:gd name="connsiteX3584" fmla="*/ 1521980 w 1939743"/>
                <a:gd name="connsiteY3584" fmla="*/ 1325615 h 2523383"/>
                <a:gd name="connsiteX3585" fmla="*/ 1524585 w 1939743"/>
                <a:gd name="connsiteY3585" fmla="*/ 1319834 h 2523383"/>
                <a:gd name="connsiteX3586" fmla="*/ 1526526 w 1939743"/>
                <a:gd name="connsiteY3586" fmla="*/ 1317307 h 2523383"/>
                <a:gd name="connsiteX3587" fmla="*/ 1527629 w 1939743"/>
                <a:gd name="connsiteY3587" fmla="*/ 1316775 h 2523383"/>
                <a:gd name="connsiteX3588" fmla="*/ 1528763 w 1939743"/>
                <a:gd name="connsiteY3588" fmla="*/ 1317018 h 2523383"/>
                <a:gd name="connsiteX3589" fmla="*/ 1529866 w 1939743"/>
                <a:gd name="connsiteY3589" fmla="*/ 1318160 h 2523383"/>
                <a:gd name="connsiteX3590" fmla="*/ 1530946 w 1939743"/>
                <a:gd name="connsiteY3590" fmla="*/ 1320186 h 2523383"/>
                <a:gd name="connsiteX3591" fmla="*/ 1530860 w 1939743"/>
                <a:gd name="connsiteY3591" fmla="*/ 1325115 h 2523383"/>
                <a:gd name="connsiteX3592" fmla="*/ 1527574 w 1939743"/>
                <a:gd name="connsiteY3592" fmla="*/ 1344454 h 2523383"/>
                <a:gd name="connsiteX3593" fmla="*/ 1528106 w 1939743"/>
                <a:gd name="connsiteY3593" fmla="*/ 1344400 h 2523383"/>
                <a:gd name="connsiteX3594" fmla="*/ 1530132 w 1939743"/>
                <a:gd name="connsiteY3594" fmla="*/ 1339181 h 2523383"/>
                <a:gd name="connsiteX3595" fmla="*/ 1536008 w 1939743"/>
                <a:gd name="connsiteY3595" fmla="*/ 1318958 h 2523383"/>
                <a:gd name="connsiteX3596" fmla="*/ 1537447 w 1939743"/>
                <a:gd name="connsiteY3596" fmla="*/ 1314874 h 2523383"/>
                <a:gd name="connsiteX3597" fmla="*/ 1540287 w 1939743"/>
                <a:gd name="connsiteY3597" fmla="*/ 1310743 h 2523383"/>
                <a:gd name="connsiteX3598" fmla="*/ 1546648 w 1939743"/>
                <a:gd name="connsiteY3598" fmla="*/ 1304461 h 2523383"/>
                <a:gd name="connsiteX3599" fmla="*/ 1551561 w 1939743"/>
                <a:gd name="connsiteY3599" fmla="*/ 1301159 h 2523383"/>
                <a:gd name="connsiteX3600" fmla="*/ 1557107 w 1939743"/>
                <a:gd name="connsiteY3600" fmla="*/ 1298374 h 2523383"/>
                <a:gd name="connsiteX3601" fmla="*/ 1560065 w 1939743"/>
                <a:gd name="connsiteY3601" fmla="*/ 1297342 h 2523383"/>
                <a:gd name="connsiteX3602" fmla="*/ 1563452 w 1939743"/>
                <a:gd name="connsiteY3602" fmla="*/ 1298038 h 2523383"/>
                <a:gd name="connsiteX3603" fmla="*/ 1565651 w 1939743"/>
                <a:gd name="connsiteY3603" fmla="*/ 1301285 h 2523383"/>
                <a:gd name="connsiteX3604" fmla="*/ 1568623 w 1939743"/>
                <a:gd name="connsiteY3604" fmla="*/ 1301871 h 2523383"/>
                <a:gd name="connsiteX3605" fmla="*/ 1572238 w 1939743"/>
                <a:gd name="connsiteY3605" fmla="*/ 1301058 h 2523383"/>
                <a:gd name="connsiteX3606" fmla="*/ 1574569 w 1939743"/>
                <a:gd name="connsiteY3606" fmla="*/ 1301449 h 2523383"/>
                <a:gd name="connsiteX3607" fmla="*/ 1577214 w 1939743"/>
                <a:gd name="connsiteY3607" fmla="*/ 1302732 h 2523383"/>
                <a:gd name="connsiteX3608" fmla="*/ 1579475 w 1939743"/>
                <a:gd name="connsiteY3608" fmla="*/ 1305134 h 2523383"/>
                <a:gd name="connsiteX3609" fmla="*/ 1583316 w 1939743"/>
                <a:gd name="connsiteY3609" fmla="*/ 1307856 h 2523383"/>
                <a:gd name="connsiteX3610" fmla="*/ 1591992 w 1939743"/>
                <a:gd name="connsiteY3610" fmla="*/ 1312942 h 2523383"/>
                <a:gd name="connsiteX3611" fmla="*/ 1593072 w 1939743"/>
                <a:gd name="connsiteY3611" fmla="*/ 1314013 h 2523383"/>
                <a:gd name="connsiteX3612" fmla="*/ 1594073 w 1939743"/>
                <a:gd name="connsiteY3612" fmla="*/ 1315930 h 2523383"/>
                <a:gd name="connsiteX3613" fmla="*/ 1595012 w 1939743"/>
                <a:gd name="connsiteY3613" fmla="*/ 1318707 h 2523383"/>
                <a:gd name="connsiteX3614" fmla="*/ 1594895 w 1939743"/>
                <a:gd name="connsiteY3614" fmla="*/ 1321446 h 2523383"/>
                <a:gd name="connsiteX3615" fmla="*/ 1593729 w 1939743"/>
                <a:gd name="connsiteY3615" fmla="*/ 1324153 h 2523383"/>
                <a:gd name="connsiteX3616" fmla="*/ 1592282 w 1939743"/>
                <a:gd name="connsiteY3616" fmla="*/ 1325795 h 2523383"/>
                <a:gd name="connsiteX3617" fmla="*/ 1590553 w 1939743"/>
                <a:gd name="connsiteY3617" fmla="*/ 1326398 h 2523383"/>
                <a:gd name="connsiteX3618" fmla="*/ 1588761 w 1939743"/>
                <a:gd name="connsiteY3618" fmla="*/ 1327869 h 2523383"/>
                <a:gd name="connsiteX3619" fmla="*/ 1585452 w 1939743"/>
                <a:gd name="connsiteY3619" fmla="*/ 1331710 h 2523383"/>
                <a:gd name="connsiteX3620" fmla="*/ 1584372 w 1939743"/>
                <a:gd name="connsiteY3620" fmla="*/ 1332359 h 2523383"/>
                <a:gd name="connsiteX3621" fmla="*/ 1579177 w 1939743"/>
                <a:gd name="connsiteY3621" fmla="*/ 1334002 h 2523383"/>
                <a:gd name="connsiteX3622" fmla="*/ 1574366 w 1939743"/>
                <a:gd name="connsiteY3622" fmla="*/ 1334808 h 2523383"/>
                <a:gd name="connsiteX3623" fmla="*/ 1571354 w 1939743"/>
                <a:gd name="connsiteY3623" fmla="*/ 1336341 h 2523383"/>
                <a:gd name="connsiteX3624" fmla="*/ 1565572 w 1939743"/>
                <a:gd name="connsiteY3624" fmla="*/ 1340480 h 2523383"/>
                <a:gd name="connsiteX3625" fmla="*/ 1557608 w 1939743"/>
                <a:gd name="connsiteY3625" fmla="*/ 1348131 h 2523383"/>
                <a:gd name="connsiteX3626" fmla="*/ 1557694 w 1939743"/>
                <a:gd name="connsiteY3626" fmla="*/ 1349939 h 2523383"/>
                <a:gd name="connsiteX3627" fmla="*/ 1560870 w 1939743"/>
                <a:gd name="connsiteY3627" fmla="*/ 1350815 h 2523383"/>
                <a:gd name="connsiteX3628" fmla="*/ 1563444 w 1939743"/>
                <a:gd name="connsiteY3628" fmla="*/ 1349665 h 2523383"/>
                <a:gd name="connsiteX3629" fmla="*/ 1566988 w 1939743"/>
                <a:gd name="connsiteY3629" fmla="*/ 1344392 h 2523383"/>
                <a:gd name="connsiteX3630" fmla="*/ 1570313 w 1939743"/>
                <a:gd name="connsiteY3630" fmla="*/ 1342373 h 2523383"/>
                <a:gd name="connsiteX3631" fmla="*/ 1575516 w 1939743"/>
                <a:gd name="connsiteY3631" fmla="*/ 1340754 h 2523383"/>
                <a:gd name="connsiteX3632" fmla="*/ 1582706 w 1939743"/>
                <a:gd name="connsiteY3632" fmla="*/ 1339338 h 2523383"/>
                <a:gd name="connsiteX3633" fmla="*/ 1585788 w 1939743"/>
                <a:gd name="connsiteY3633" fmla="*/ 1339557 h 2523383"/>
                <a:gd name="connsiteX3634" fmla="*/ 1586344 w 1939743"/>
                <a:gd name="connsiteY3634" fmla="*/ 1339846 h 2523383"/>
                <a:gd name="connsiteX3635" fmla="*/ 1586750 w 1939743"/>
                <a:gd name="connsiteY3635" fmla="*/ 1341098 h 2523383"/>
                <a:gd name="connsiteX3636" fmla="*/ 1587001 w 1939743"/>
                <a:gd name="connsiteY3636" fmla="*/ 1343312 h 2523383"/>
                <a:gd name="connsiteX3637" fmla="*/ 1585819 w 1939743"/>
                <a:gd name="connsiteY3637" fmla="*/ 1346191 h 2523383"/>
                <a:gd name="connsiteX3638" fmla="*/ 1584458 w 1939743"/>
                <a:gd name="connsiteY3638" fmla="*/ 1347552 h 2523383"/>
                <a:gd name="connsiteX3639" fmla="*/ 1580742 w 1939743"/>
                <a:gd name="connsiteY3639" fmla="*/ 1354038 h 2523383"/>
                <a:gd name="connsiteX3640" fmla="*/ 1583183 w 1939743"/>
                <a:gd name="connsiteY3640" fmla="*/ 1355712 h 2523383"/>
                <a:gd name="connsiteX3641" fmla="*/ 1586539 w 1939743"/>
                <a:gd name="connsiteY3641" fmla="*/ 1356432 h 2523383"/>
                <a:gd name="connsiteX3642" fmla="*/ 1588464 w 1939743"/>
                <a:gd name="connsiteY3642" fmla="*/ 1354703 h 2523383"/>
                <a:gd name="connsiteX3643" fmla="*/ 1590193 w 1939743"/>
                <a:gd name="connsiteY3643" fmla="*/ 1350729 h 2523383"/>
                <a:gd name="connsiteX3644" fmla="*/ 1592133 w 1939743"/>
                <a:gd name="connsiteY3644" fmla="*/ 1348515 h 2523383"/>
                <a:gd name="connsiteX3645" fmla="*/ 1594284 w 1939743"/>
                <a:gd name="connsiteY3645" fmla="*/ 1348077 h 2523383"/>
                <a:gd name="connsiteX3646" fmla="*/ 1596178 w 1939743"/>
                <a:gd name="connsiteY3646" fmla="*/ 1347059 h 2523383"/>
                <a:gd name="connsiteX3647" fmla="*/ 1597805 w 1939743"/>
                <a:gd name="connsiteY3647" fmla="*/ 1345464 h 2523383"/>
                <a:gd name="connsiteX3648" fmla="*/ 1598251 w 1939743"/>
                <a:gd name="connsiteY3648" fmla="*/ 1344415 h 2523383"/>
                <a:gd name="connsiteX3649" fmla="*/ 1595872 w 1939743"/>
                <a:gd name="connsiteY3649" fmla="*/ 1342334 h 2523383"/>
                <a:gd name="connsiteX3650" fmla="*/ 1595685 w 1939743"/>
                <a:gd name="connsiteY3650" fmla="*/ 1341067 h 2523383"/>
                <a:gd name="connsiteX3651" fmla="*/ 1596655 w 1939743"/>
                <a:gd name="connsiteY3651" fmla="*/ 1337953 h 2523383"/>
                <a:gd name="connsiteX3652" fmla="*/ 1598399 w 1939743"/>
                <a:gd name="connsiteY3652" fmla="*/ 1334495 h 2523383"/>
                <a:gd name="connsiteX3653" fmla="*/ 1600222 w 1939743"/>
                <a:gd name="connsiteY3653" fmla="*/ 1332344 h 2523383"/>
                <a:gd name="connsiteX3654" fmla="*/ 1601568 w 1939743"/>
                <a:gd name="connsiteY3654" fmla="*/ 1332171 h 2523383"/>
                <a:gd name="connsiteX3655" fmla="*/ 1606043 w 1939743"/>
                <a:gd name="connsiteY3655" fmla="*/ 1334479 h 2523383"/>
                <a:gd name="connsiteX3656" fmla="*/ 1609102 w 1939743"/>
                <a:gd name="connsiteY3656" fmla="*/ 1338501 h 2523383"/>
                <a:gd name="connsiteX3657" fmla="*/ 1616839 w 1939743"/>
                <a:gd name="connsiteY3657" fmla="*/ 1350463 h 2523383"/>
                <a:gd name="connsiteX3658" fmla="*/ 1617833 w 1939743"/>
                <a:gd name="connsiteY3658" fmla="*/ 1352778 h 2523383"/>
                <a:gd name="connsiteX3659" fmla="*/ 1620524 w 1939743"/>
                <a:gd name="connsiteY3659" fmla="*/ 1361580 h 2523383"/>
                <a:gd name="connsiteX3660" fmla="*/ 1621033 w 1939743"/>
                <a:gd name="connsiteY3660" fmla="*/ 1365476 h 2523383"/>
                <a:gd name="connsiteX3661" fmla="*/ 1620595 w 1939743"/>
                <a:gd name="connsiteY3661" fmla="*/ 1368183 h 2523383"/>
                <a:gd name="connsiteX3662" fmla="*/ 1619961 w 1939743"/>
                <a:gd name="connsiteY3662" fmla="*/ 1369834 h 2523383"/>
                <a:gd name="connsiteX3663" fmla="*/ 1619131 w 1939743"/>
                <a:gd name="connsiteY3663" fmla="*/ 1370428 h 2523383"/>
                <a:gd name="connsiteX3664" fmla="*/ 1617434 w 1939743"/>
                <a:gd name="connsiteY3664" fmla="*/ 1370444 h 2523383"/>
                <a:gd name="connsiteX3665" fmla="*/ 1607130 w 1939743"/>
                <a:gd name="connsiteY3665" fmla="*/ 1366868 h 2523383"/>
                <a:gd name="connsiteX3666" fmla="*/ 1602429 w 1939743"/>
                <a:gd name="connsiteY3666" fmla="*/ 1367338 h 2523383"/>
                <a:gd name="connsiteX3667" fmla="*/ 1600371 w 1939743"/>
                <a:gd name="connsiteY3667" fmla="*/ 1368339 h 2523383"/>
                <a:gd name="connsiteX3668" fmla="*/ 1598712 w 1939743"/>
                <a:gd name="connsiteY3668" fmla="*/ 1369834 h 2523383"/>
                <a:gd name="connsiteX3669" fmla="*/ 1597422 w 1939743"/>
                <a:gd name="connsiteY3669" fmla="*/ 1371727 h 2523383"/>
                <a:gd name="connsiteX3670" fmla="*/ 1596506 w 1939743"/>
                <a:gd name="connsiteY3670" fmla="*/ 1374011 h 2523383"/>
                <a:gd name="connsiteX3671" fmla="*/ 1594699 w 1939743"/>
                <a:gd name="connsiteY3671" fmla="*/ 1375294 h 2523383"/>
                <a:gd name="connsiteX3672" fmla="*/ 1588159 w 1939743"/>
                <a:gd name="connsiteY3672" fmla="*/ 1375341 h 2523383"/>
                <a:gd name="connsiteX3673" fmla="*/ 1584490 w 1939743"/>
                <a:gd name="connsiteY3673" fmla="*/ 1376609 h 2523383"/>
                <a:gd name="connsiteX3674" fmla="*/ 1578176 w 1939743"/>
                <a:gd name="connsiteY3674" fmla="*/ 1379699 h 2523383"/>
                <a:gd name="connsiteX3675" fmla="*/ 1575907 w 1939743"/>
                <a:gd name="connsiteY3675" fmla="*/ 1381397 h 2523383"/>
                <a:gd name="connsiteX3676" fmla="*/ 1575399 w 1939743"/>
                <a:gd name="connsiteY3676" fmla="*/ 1383626 h 2523383"/>
                <a:gd name="connsiteX3677" fmla="*/ 1579263 w 1939743"/>
                <a:gd name="connsiteY3677" fmla="*/ 1383243 h 2523383"/>
                <a:gd name="connsiteX3678" fmla="*/ 1585624 w 1939743"/>
                <a:gd name="connsiteY3678" fmla="*/ 1380348 h 2523383"/>
                <a:gd name="connsiteX3679" fmla="*/ 1591601 w 1939743"/>
                <a:gd name="connsiteY3679" fmla="*/ 1379527 h 2523383"/>
                <a:gd name="connsiteX3680" fmla="*/ 1601592 w 1939743"/>
                <a:gd name="connsiteY3680" fmla="*/ 1385887 h 2523383"/>
                <a:gd name="connsiteX3681" fmla="*/ 1604877 w 1939743"/>
                <a:gd name="connsiteY3681" fmla="*/ 1386873 h 2523383"/>
                <a:gd name="connsiteX3682" fmla="*/ 1606708 w 1939743"/>
                <a:gd name="connsiteY3682" fmla="*/ 1385958 h 2523383"/>
                <a:gd name="connsiteX3683" fmla="*/ 1608906 w 1939743"/>
                <a:gd name="connsiteY3683" fmla="*/ 1385676 h 2523383"/>
                <a:gd name="connsiteX3684" fmla="*/ 1616894 w 1939743"/>
                <a:gd name="connsiteY3684" fmla="*/ 1386098 h 2523383"/>
                <a:gd name="connsiteX3685" fmla="*/ 1619601 w 1939743"/>
                <a:gd name="connsiteY3685" fmla="*/ 1386881 h 2523383"/>
                <a:gd name="connsiteX3686" fmla="*/ 1623646 w 1939743"/>
                <a:gd name="connsiteY3686" fmla="*/ 1389314 h 2523383"/>
                <a:gd name="connsiteX3687" fmla="*/ 1629834 w 1939743"/>
                <a:gd name="connsiteY3687" fmla="*/ 1394579 h 2523383"/>
                <a:gd name="connsiteX3688" fmla="*/ 1631023 w 1939743"/>
                <a:gd name="connsiteY3688" fmla="*/ 1396120 h 2523383"/>
                <a:gd name="connsiteX3689" fmla="*/ 1631712 w 1939743"/>
                <a:gd name="connsiteY3689" fmla="*/ 1397740 h 2523383"/>
                <a:gd name="connsiteX3690" fmla="*/ 1631907 w 1939743"/>
                <a:gd name="connsiteY3690" fmla="*/ 1399430 h 2523383"/>
                <a:gd name="connsiteX3691" fmla="*/ 1631845 w 1939743"/>
                <a:gd name="connsiteY3691" fmla="*/ 1403599 h 2523383"/>
                <a:gd name="connsiteX3692" fmla="*/ 1631227 w 1939743"/>
                <a:gd name="connsiteY3692" fmla="*/ 1405008 h 2523383"/>
                <a:gd name="connsiteX3693" fmla="*/ 1629130 w 1939743"/>
                <a:gd name="connsiteY3693" fmla="*/ 1405962 h 2523383"/>
                <a:gd name="connsiteX3694" fmla="*/ 1620235 w 1939743"/>
                <a:gd name="connsiteY3694" fmla="*/ 1404859 h 2523383"/>
                <a:gd name="connsiteX3695" fmla="*/ 1617520 w 1939743"/>
                <a:gd name="connsiteY3695" fmla="*/ 1403991 h 2523383"/>
                <a:gd name="connsiteX3696" fmla="*/ 1614179 w 1939743"/>
                <a:gd name="connsiteY3696" fmla="*/ 1405086 h 2523383"/>
                <a:gd name="connsiteX3697" fmla="*/ 1611473 w 1939743"/>
                <a:gd name="connsiteY3697" fmla="*/ 1404703 h 2523383"/>
                <a:gd name="connsiteX3698" fmla="*/ 1608007 w 1939743"/>
                <a:gd name="connsiteY3698" fmla="*/ 1403036 h 2523383"/>
                <a:gd name="connsiteX3699" fmla="*/ 1604204 w 1939743"/>
                <a:gd name="connsiteY3699" fmla="*/ 1400071 h 2523383"/>
                <a:gd name="connsiteX3700" fmla="*/ 1598501 w 1939743"/>
                <a:gd name="connsiteY3700" fmla="*/ 1402880 h 2523383"/>
                <a:gd name="connsiteX3701" fmla="*/ 1593932 w 1939743"/>
                <a:gd name="connsiteY3701" fmla="*/ 1401057 h 2523383"/>
                <a:gd name="connsiteX3702" fmla="*/ 1589262 w 1939743"/>
                <a:gd name="connsiteY3702" fmla="*/ 1402676 h 2523383"/>
                <a:gd name="connsiteX3703" fmla="*/ 1579999 w 1939743"/>
                <a:gd name="connsiteY3703" fmla="*/ 1409334 h 2523383"/>
                <a:gd name="connsiteX3704" fmla="*/ 1581031 w 1939743"/>
                <a:gd name="connsiteY3704" fmla="*/ 1410476 h 2523383"/>
                <a:gd name="connsiteX3705" fmla="*/ 1593721 w 1939743"/>
                <a:gd name="connsiteY3705" fmla="*/ 1404773 h 2523383"/>
                <a:gd name="connsiteX3706" fmla="*/ 1596170 w 1939743"/>
                <a:gd name="connsiteY3706" fmla="*/ 1405117 h 2523383"/>
                <a:gd name="connsiteX3707" fmla="*/ 1600183 w 1939743"/>
                <a:gd name="connsiteY3707" fmla="*/ 1407206 h 2523383"/>
                <a:gd name="connsiteX3708" fmla="*/ 1606520 w 1939743"/>
                <a:gd name="connsiteY3708" fmla="*/ 1411298 h 2523383"/>
                <a:gd name="connsiteX3709" fmla="*/ 1608296 w 1939743"/>
                <a:gd name="connsiteY3709" fmla="*/ 1412972 h 2523383"/>
                <a:gd name="connsiteX3710" fmla="*/ 1608312 w 1939743"/>
                <a:gd name="connsiteY3710" fmla="*/ 1419387 h 2523383"/>
                <a:gd name="connsiteX3711" fmla="*/ 1607342 w 1939743"/>
                <a:gd name="connsiteY3711" fmla="*/ 1423682 h 2523383"/>
                <a:gd name="connsiteX3712" fmla="*/ 1605402 w 1939743"/>
                <a:gd name="connsiteY3712" fmla="*/ 1428501 h 2523383"/>
                <a:gd name="connsiteX3713" fmla="*/ 1602491 w 1939743"/>
                <a:gd name="connsiteY3713" fmla="*/ 1427852 h 2523383"/>
                <a:gd name="connsiteX3714" fmla="*/ 1595716 w 1939743"/>
                <a:gd name="connsiteY3714" fmla="*/ 1424856 h 2523383"/>
                <a:gd name="connsiteX3715" fmla="*/ 1592947 w 1939743"/>
                <a:gd name="connsiteY3715" fmla="*/ 1424441 h 2523383"/>
                <a:gd name="connsiteX3716" fmla="*/ 1590920 w 1939743"/>
                <a:gd name="connsiteY3716" fmla="*/ 1424934 h 2523383"/>
                <a:gd name="connsiteX3717" fmla="*/ 1588198 w 1939743"/>
                <a:gd name="connsiteY3717" fmla="*/ 1426851 h 2523383"/>
                <a:gd name="connsiteX3718" fmla="*/ 1586907 w 1939743"/>
                <a:gd name="connsiteY3718" fmla="*/ 1426913 h 2523383"/>
                <a:gd name="connsiteX3719" fmla="*/ 1576071 w 1939743"/>
                <a:gd name="connsiteY3719" fmla="*/ 1423111 h 2523383"/>
                <a:gd name="connsiteX3720" fmla="*/ 1573638 w 1939743"/>
                <a:gd name="connsiteY3720" fmla="*/ 1422931 h 2523383"/>
                <a:gd name="connsiteX3721" fmla="*/ 1573357 w 1939743"/>
                <a:gd name="connsiteY3721" fmla="*/ 1423322 h 2523383"/>
                <a:gd name="connsiteX3722" fmla="*/ 1573873 w 1939743"/>
                <a:gd name="connsiteY3722" fmla="*/ 1424073 h 2523383"/>
                <a:gd name="connsiteX3723" fmla="*/ 1583699 w 1939743"/>
                <a:gd name="connsiteY3723" fmla="*/ 1429964 h 2523383"/>
                <a:gd name="connsiteX3724" fmla="*/ 1590967 w 1939743"/>
                <a:gd name="connsiteY3724" fmla="*/ 1430606 h 2523383"/>
                <a:gd name="connsiteX3725" fmla="*/ 1595521 w 1939743"/>
                <a:gd name="connsiteY3725" fmla="*/ 1431623 h 2523383"/>
                <a:gd name="connsiteX3726" fmla="*/ 1598220 w 1939743"/>
                <a:gd name="connsiteY3726" fmla="*/ 1433415 h 2523383"/>
                <a:gd name="connsiteX3727" fmla="*/ 1599495 w 1939743"/>
                <a:gd name="connsiteY3727" fmla="*/ 1434737 h 2523383"/>
                <a:gd name="connsiteX3728" fmla="*/ 1599589 w 1939743"/>
                <a:gd name="connsiteY3728" fmla="*/ 1438648 h 2523383"/>
                <a:gd name="connsiteX3729" fmla="*/ 1602014 w 1939743"/>
                <a:gd name="connsiteY3729" fmla="*/ 1442576 h 2523383"/>
                <a:gd name="connsiteX3730" fmla="*/ 1604197 w 1939743"/>
                <a:gd name="connsiteY3730" fmla="*/ 1444172 h 2523383"/>
                <a:gd name="connsiteX3731" fmla="*/ 1605589 w 1939743"/>
                <a:gd name="connsiteY3731" fmla="*/ 1444250 h 2523383"/>
                <a:gd name="connsiteX3732" fmla="*/ 1607983 w 1939743"/>
                <a:gd name="connsiteY3732" fmla="*/ 1442803 h 2523383"/>
                <a:gd name="connsiteX3733" fmla="*/ 1610401 w 1939743"/>
                <a:gd name="connsiteY3733" fmla="*/ 1442584 h 2523383"/>
                <a:gd name="connsiteX3734" fmla="*/ 1612356 w 1939743"/>
                <a:gd name="connsiteY3734" fmla="*/ 1443585 h 2523383"/>
                <a:gd name="connsiteX3735" fmla="*/ 1614805 w 1939743"/>
                <a:gd name="connsiteY3735" fmla="*/ 1445744 h 2523383"/>
                <a:gd name="connsiteX3736" fmla="*/ 1617762 w 1939743"/>
                <a:gd name="connsiteY3736" fmla="*/ 1446347 h 2523383"/>
                <a:gd name="connsiteX3737" fmla="*/ 1620360 w 1939743"/>
                <a:gd name="connsiteY3737" fmla="*/ 1447661 h 2523383"/>
                <a:gd name="connsiteX3738" fmla="*/ 1622363 w 1939743"/>
                <a:gd name="connsiteY3738" fmla="*/ 1447927 h 2523383"/>
                <a:gd name="connsiteX3739" fmla="*/ 1628003 w 1939743"/>
                <a:gd name="connsiteY3739" fmla="*/ 1447317 h 2523383"/>
                <a:gd name="connsiteX3740" fmla="*/ 1630452 w 1939743"/>
                <a:gd name="connsiteY3740" fmla="*/ 1448138 h 2523383"/>
                <a:gd name="connsiteX3741" fmla="*/ 1631086 w 1939743"/>
                <a:gd name="connsiteY3741" fmla="*/ 1448858 h 2523383"/>
                <a:gd name="connsiteX3742" fmla="*/ 1630022 w 1939743"/>
                <a:gd name="connsiteY3742" fmla="*/ 1450118 h 2523383"/>
                <a:gd name="connsiteX3743" fmla="*/ 1624866 w 1939743"/>
                <a:gd name="connsiteY3743" fmla="*/ 1453130 h 2523383"/>
                <a:gd name="connsiteX3744" fmla="*/ 1624084 w 1939743"/>
                <a:gd name="connsiteY3744" fmla="*/ 1455985 h 2523383"/>
                <a:gd name="connsiteX3745" fmla="*/ 1626994 w 1939743"/>
                <a:gd name="connsiteY3745" fmla="*/ 1459694 h 2523383"/>
                <a:gd name="connsiteX3746" fmla="*/ 1628520 w 1939743"/>
                <a:gd name="connsiteY3746" fmla="*/ 1462526 h 2523383"/>
                <a:gd name="connsiteX3747" fmla="*/ 1628449 w 1939743"/>
                <a:gd name="connsiteY3747" fmla="*/ 1464638 h 2523383"/>
                <a:gd name="connsiteX3748" fmla="*/ 1626892 w 1939743"/>
                <a:gd name="connsiteY3748" fmla="*/ 1469434 h 2523383"/>
                <a:gd name="connsiteX3749" fmla="*/ 1626501 w 1939743"/>
                <a:gd name="connsiteY3749" fmla="*/ 1471358 h 2523383"/>
                <a:gd name="connsiteX3750" fmla="*/ 1627010 w 1939743"/>
                <a:gd name="connsiteY3750" fmla="*/ 1471515 h 2523383"/>
                <a:gd name="connsiteX3751" fmla="*/ 1630757 w 1939743"/>
                <a:gd name="connsiteY3751" fmla="*/ 1467634 h 2523383"/>
                <a:gd name="connsiteX3752" fmla="*/ 1631344 w 1939743"/>
                <a:gd name="connsiteY3752" fmla="*/ 1468127 h 2523383"/>
                <a:gd name="connsiteX3753" fmla="*/ 1631735 w 1939743"/>
                <a:gd name="connsiteY3753" fmla="*/ 1473494 h 2523383"/>
                <a:gd name="connsiteX3754" fmla="*/ 1632212 w 1939743"/>
                <a:gd name="connsiteY3754" fmla="*/ 1473189 h 2523383"/>
                <a:gd name="connsiteX3755" fmla="*/ 1633472 w 1939743"/>
                <a:gd name="connsiteY3755" fmla="*/ 1468753 h 2523383"/>
                <a:gd name="connsiteX3756" fmla="*/ 1632917 w 1939743"/>
                <a:gd name="connsiteY3756" fmla="*/ 1462815 h 2523383"/>
                <a:gd name="connsiteX3757" fmla="*/ 1635115 w 1939743"/>
                <a:gd name="connsiteY3757" fmla="*/ 1460468 h 2523383"/>
                <a:gd name="connsiteX3758" fmla="*/ 1642109 w 1939743"/>
                <a:gd name="connsiteY3758" fmla="*/ 1458684 h 2523383"/>
                <a:gd name="connsiteX3759" fmla="*/ 1640928 w 1939743"/>
                <a:gd name="connsiteY3759" fmla="*/ 1468002 h 2523383"/>
                <a:gd name="connsiteX3760" fmla="*/ 1640748 w 1939743"/>
                <a:gd name="connsiteY3760" fmla="*/ 1472821 h 2523383"/>
                <a:gd name="connsiteX3761" fmla="*/ 1637689 w 1939743"/>
                <a:gd name="connsiteY3761" fmla="*/ 1480801 h 2523383"/>
                <a:gd name="connsiteX3762" fmla="*/ 1635138 w 1939743"/>
                <a:gd name="connsiteY3762" fmla="*/ 1483367 h 2523383"/>
                <a:gd name="connsiteX3763" fmla="*/ 1635216 w 1939743"/>
                <a:gd name="connsiteY3763" fmla="*/ 1483899 h 2523383"/>
                <a:gd name="connsiteX3764" fmla="*/ 1637032 w 1939743"/>
                <a:gd name="connsiteY3764" fmla="*/ 1484908 h 2523383"/>
                <a:gd name="connsiteX3765" fmla="*/ 1638166 w 1939743"/>
                <a:gd name="connsiteY3765" fmla="*/ 1485018 h 2523383"/>
                <a:gd name="connsiteX3766" fmla="*/ 1639254 w 1939743"/>
                <a:gd name="connsiteY3766" fmla="*/ 1483774 h 2523383"/>
                <a:gd name="connsiteX3767" fmla="*/ 1641843 w 1939743"/>
                <a:gd name="connsiteY3767" fmla="*/ 1477625 h 2523383"/>
                <a:gd name="connsiteX3768" fmla="*/ 1647100 w 1939743"/>
                <a:gd name="connsiteY3768" fmla="*/ 1471194 h 2523383"/>
                <a:gd name="connsiteX3769" fmla="*/ 1648055 w 1939743"/>
                <a:gd name="connsiteY3769" fmla="*/ 1471053 h 2523383"/>
                <a:gd name="connsiteX3770" fmla="*/ 1648016 w 1939743"/>
                <a:gd name="connsiteY3770" fmla="*/ 1473385 h 2523383"/>
                <a:gd name="connsiteX3771" fmla="*/ 1647343 w 1939743"/>
                <a:gd name="connsiteY3771" fmla="*/ 1477703 h 2523383"/>
                <a:gd name="connsiteX3772" fmla="*/ 1649768 w 1939743"/>
                <a:gd name="connsiteY3772" fmla="*/ 1479721 h 2523383"/>
                <a:gd name="connsiteX3773" fmla="*/ 1652084 w 1939743"/>
                <a:gd name="connsiteY3773" fmla="*/ 1477719 h 2523383"/>
                <a:gd name="connsiteX3774" fmla="*/ 1653344 w 1939743"/>
                <a:gd name="connsiteY3774" fmla="*/ 1475990 h 2523383"/>
                <a:gd name="connsiteX3775" fmla="*/ 1656254 w 1939743"/>
                <a:gd name="connsiteY3775" fmla="*/ 1476240 h 2523383"/>
                <a:gd name="connsiteX3776" fmla="*/ 1657576 w 1939743"/>
                <a:gd name="connsiteY3776" fmla="*/ 1477062 h 2523383"/>
                <a:gd name="connsiteX3777" fmla="*/ 1657967 w 1939743"/>
                <a:gd name="connsiteY3777" fmla="*/ 1478963 h 2523383"/>
                <a:gd name="connsiteX3778" fmla="*/ 1656629 w 1939743"/>
                <a:gd name="connsiteY3778" fmla="*/ 1486903 h 2523383"/>
                <a:gd name="connsiteX3779" fmla="*/ 1656872 w 1939743"/>
                <a:gd name="connsiteY3779" fmla="*/ 1488859 h 2523383"/>
                <a:gd name="connsiteX3780" fmla="*/ 1659939 w 1939743"/>
                <a:gd name="connsiteY3780" fmla="*/ 1494117 h 2523383"/>
                <a:gd name="connsiteX3781" fmla="*/ 1660252 w 1939743"/>
                <a:gd name="connsiteY3781" fmla="*/ 1493796 h 2523383"/>
                <a:gd name="connsiteX3782" fmla="*/ 1659673 w 1939743"/>
                <a:gd name="connsiteY3782" fmla="*/ 1491261 h 2523383"/>
                <a:gd name="connsiteX3783" fmla="*/ 1659039 w 1939743"/>
                <a:gd name="connsiteY3783" fmla="*/ 1484987 h 2523383"/>
                <a:gd name="connsiteX3784" fmla="*/ 1659633 w 1939743"/>
                <a:gd name="connsiteY3784" fmla="*/ 1482256 h 2523383"/>
                <a:gd name="connsiteX3785" fmla="*/ 1662160 w 1939743"/>
                <a:gd name="connsiteY3785" fmla="*/ 1478744 h 2523383"/>
                <a:gd name="connsiteX3786" fmla="*/ 1667340 w 1939743"/>
                <a:gd name="connsiteY3786" fmla="*/ 1473674 h 2523383"/>
                <a:gd name="connsiteX3787" fmla="*/ 1669264 w 1939743"/>
                <a:gd name="connsiteY3787" fmla="*/ 1472665 h 2523383"/>
                <a:gd name="connsiteX3788" fmla="*/ 1670461 w 1939743"/>
                <a:gd name="connsiteY3788" fmla="*/ 1473353 h 2523383"/>
                <a:gd name="connsiteX3789" fmla="*/ 1672370 w 1939743"/>
                <a:gd name="connsiteY3789" fmla="*/ 1475794 h 2523383"/>
                <a:gd name="connsiteX3790" fmla="*/ 1671775 w 1939743"/>
                <a:gd name="connsiteY3790" fmla="*/ 1477249 h 2523383"/>
                <a:gd name="connsiteX3791" fmla="*/ 1669718 w 1939743"/>
                <a:gd name="connsiteY3791" fmla="*/ 1478767 h 2523383"/>
                <a:gd name="connsiteX3792" fmla="*/ 1668192 w 1939743"/>
                <a:gd name="connsiteY3792" fmla="*/ 1481513 h 2523383"/>
                <a:gd name="connsiteX3793" fmla="*/ 1667191 w 1939743"/>
                <a:gd name="connsiteY3793" fmla="*/ 1485480 h 2523383"/>
                <a:gd name="connsiteX3794" fmla="*/ 1668302 w 1939743"/>
                <a:gd name="connsiteY3794" fmla="*/ 1487592 h 2523383"/>
                <a:gd name="connsiteX3795" fmla="*/ 1672503 w 1939743"/>
                <a:gd name="connsiteY3795" fmla="*/ 1487780 h 2523383"/>
                <a:gd name="connsiteX3796" fmla="*/ 1676720 w 1939743"/>
                <a:gd name="connsiteY3796" fmla="*/ 1484525 h 2523383"/>
                <a:gd name="connsiteX3797" fmla="*/ 1679145 w 1939743"/>
                <a:gd name="connsiteY3797" fmla="*/ 1486129 h 2523383"/>
                <a:gd name="connsiteX3798" fmla="*/ 1682024 w 1939743"/>
                <a:gd name="connsiteY3798" fmla="*/ 1490346 h 2523383"/>
                <a:gd name="connsiteX3799" fmla="*/ 1687297 w 1939743"/>
                <a:gd name="connsiteY3799" fmla="*/ 1497105 h 2523383"/>
                <a:gd name="connsiteX3800" fmla="*/ 1690301 w 1939743"/>
                <a:gd name="connsiteY3800" fmla="*/ 1495267 h 2523383"/>
                <a:gd name="connsiteX3801" fmla="*/ 1694018 w 1939743"/>
                <a:gd name="connsiteY3801" fmla="*/ 1500383 h 2523383"/>
                <a:gd name="connsiteX3802" fmla="*/ 1689026 w 1939743"/>
                <a:gd name="connsiteY3802" fmla="*/ 1504428 h 2523383"/>
                <a:gd name="connsiteX3803" fmla="*/ 1690552 w 1939743"/>
                <a:gd name="connsiteY3803" fmla="*/ 1512901 h 2523383"/>
                <a:gd name="connsiteX3804" fmla="*/ 1684066 w 1939743"/>
                <a:gd name="connsiteY3804" fmla="*/ 1512556 h 2523383"/>
                <a:gd name="connsiteX3805" fmla="*/ 1680420 w 1939743"/>
                <a:gd name="connsiteY3805" fmla="*/ 1513214 h 2523383"/>
                <a:gd name="connsiteX3806" fmla="*/ 1677979 w 1939743"/>
                <a:gd name="connsiteY3806" fmla="*/ 1512455 h 2523383"/>
                <a:gd name="connsiteX3807" fmla="*/ 1675359 w 1939743"/>
                <a:gd name="connsiteY3807" fmla="*/ 1512721 h 2523383"/>
                <a:gd name="connsiteX3808" fmla="*/ 1677792 w 1939743"/>
                <a:gd name="connsiteY3808" fmla="*/ 1514716 h 2523383"/>
                <a:gd name="connsiteX3809" fmla="*/ 1682478 w 1939743"/>
                <a:gd name="connsiteY3809" fmla="*/ 1515537 h 2523383"/>
                <a:gd name="connsiteX3810" fmla="*/ 1682908 w 1939743"/>
                <a:gd name="connsiteY3810" fmla="*/ 1518088 h 2523383"/>
                <a:gd name="connsiteX3811" fmla="*/ 1686585 w 1939743"/>
                <a:gd name="connsiteY3811" fmla="*/ 1518025 h 2523383"/>
                <a:gd name="connsiteX3812" fmla="*/ 1689347 w 1939743"/>
                <a:gd name="connsiteY3812" fmla="*/ 1517532 h 2523383"/>
                <a:gd name="connsiteX3813" fmla="*/ 1694330 w 1939743"/>
                <a:gd name="connsiteY3813" fmla="*/ 1517634 h 2523383"/>
                <a:gd name="connsiteX3814" fmla="*/ 1694597 w 1939743"/>
                <a:gd name="connsiteY3814" fmla="*/ 1514700 h 2523383"/>
                <a:gd name="connsiteX3815" fmla="*/ 1697835 w 1939743"/>
                <a:gd name="connsiteY3815" fmla="*/ 1513026 h 2523383"/>
                <a:gd name="connsiteX3816" fmla="*/ 1699697 w 1939743"/>
                <a:gd name="connsiteY3816" fmla="*/ 1511180 h 2523383"/>
                <a:gd name="connsiteX3817" fmla="*/ 1701246 w 1939743"/>
                <a:gd name="connsiteY3817" fmla="*/ 1512275 h 2523383"/>
                <a:gd name="connsiteX3818" fmla="*/ 1705753 w 1939743"/>
                <a:gd name="connsiteY3818" fmla="*/ 1513527 h 2523383"/>
                <a:gd name="connsiteX3819" fmla="*/ 1711808 w 1939743"/>
                <a:gd name="connsiteY3819" fmla="*/ 1519285 h 2523383"/>
                <a:gd name="connsiteX3820" fmla="*/ 1709140 w 1939743"/>
                <a:gd name="connsiteY3820" fmla="*/ 1522719 h 2523383"/>
                <a:gd name="connsiteX3821" fmla="*/ 1708413 w 1939743"/>
                <a:gd name="connsiteY3821" fmla="*/ 1525958 h 2523383"/>
                <a:gd name="connsiteX3822" fmla="*/ 1707513 w 1939743"/>
                <a:gd name="connsiteY3822" fmla="*/ 1528696 h 2523383"/>
                <a:gd name="connsiteX3823" fmla="*/ 1707012 w 1939743"/>
                <a:gd name="connsiteY3823" fmla="*/ 1531161 h 2523383"/>
                <a:gd name="connsiteX3824" fmla="*/ 1705948 w 1939743"/>
                <a:gd name="connsiteY3824" fmla="*/ 1532850 h 2523383"/>
                <a:gd name="connsiteX3825" fmla="*/ 1697280 w 1939743"/>
                <a:gd name="connsiteY3825" fmla="*/ 1542473 h 2523383"/>
                <a:gd name="connsiteX3826" fmla="*/ 1698719 w 1939743"/>
                <a:gd name="connsiteY3826" fmla="*/ 1542559 h 2523383"/>
                <a:gd name="connsiteX3827" fmla="*/ 1702389 w 1939743"/>
                <a:gd name="connsiteY3827" fmla="*/ 1540244 h 2523383"/>
                <a:gd name="connsiteX3828" fmla="*/ 1709539 w 1939743"/>
                <a:gd name="connsiteY3828" fmla="*/ 1536778 h 2523383"/>
                <a:gd name="connsiteX3829" fmla="*/ 1713521 w 1939743"/>
                <a:gd name="connsiteY3829" fmla="*/ 1535385 h 2523383"/>
                <a:gd name="connsiteX3830" fmla="*/ 1716353 w 1939743"/>
                <a:gd name="connsiteY3830" fmla="*/ 1536308 h 2523383"/>
                <a:gd name="connsiteX3831" fmla="*/ 1717785 w 1939743"/>
                <a:gd name="connsiteY3831" fmla="*/ 1536348 h 2523383"/>
                <a:gd name="connsiteX3832" fmla="*/ 1719052 w 1939743"/>
                <a:gd name="connsiteY3832" fmla="*/ 1535111 h 2523383"/>
                <a:gd name="connsiteX3833" fmla="*/ 1721415 w 1939743"/>
                <a:gd name="connsiteY3833" fmla="*/ 1536535 h 2523383"/>
                <a:gd name="connsiteX3834" fmla="*/ 1726313 w 1939743"/>
                <a:gd name="connsiteY3834" fmla="*/ 1537842 h 2523383"/>
                <a:gd name="connsiteX3835" fmla="*/ 1731938 w 1939743"/>
                <a:gd name="connsiteY3835" fmla="*/ 1529917 h 2523383"/>
                <a:gd name="connsiteX3836" fmla="*/ 1735341 w 1939743"/>
                <a:gd name="connsiteY3836" fmla="*/ 1531474 h 2523383"/>
                <a:gd name="connsiteX3837" fmla="*/ 1738509 w 1939743"/>
                <a:gd name="connsiteY3837" fmla="*/ 1536371 h 2523383"/>
                <a:gd name="connsiteX3838" fmla="*/ 1745300 w 1939743"/>
                <a:gd name="connsiteY3838" fmla="*/ 1544922 h 2523383"/>
                <a:gd name="connsiteX3839" fmla="*/ 1748844 w 1939743"/>
                <a:gd name="connsiteY3839" fmla="*/ 1549874 h 2523383"/>
                <a:gd name="connsiteX3840" fmla="*/ 1750018 w 1939743"/>
                <a:gd name="connsiteY3840" fmla="*/ 1552120 h 2523383"/>
                <a:gd name="connsiteX3841" fmla="*/ 1749853 w 1939743"/>
                <a:gd name="connsiteY3841" fmla="*/ 1554326 h 2523383"/>
                <a:gd name="connsiteX3842" fmla="*/ 1746654 w 1939743"/>
                <a:gd name="connsiteY3842" fmla="*/ 1556657 h 2523383"/>
                <a:gd name="connsiteX3843" fmla="*/ 1745011 w 1939743"/>
                <a:gd name="connsiteY3843" fmla="*/ 1557127 h 2523383"/>
                <a:gd name="connsiteX3844" fmla="*/ 1740700 w 1939743"/>
                <a:gd name="connsiteY3844" fmla="*/ 1552722 h 2523383"/>
                <a:gd name="connsiteX3845" fmla="*/ 1736741 w 1939743"/>
                <a:gd name="connsiteY3845" fmla="*/ 1550492 h 2523383"/>
                <a:gd name="connsiteX3846" fmla="*/ 1734332 w 1939743"/>
                <a:gd name="connsiteY3846" fmla="*/ 1550735 h 2523383"/>
                <a:gd name="connsiteX3847" fmla="*/ 1731938 w 1939743"/>
                <a:gd name="connsiteY3847" fmla="*/ 1552433 h 2523383"/>
                <a:gd name="connsiteX3848" fmla="*/ 1732689 w 1939743"/>
                <a:gd name="connsiteY3848" fmla="*/ 1553379 h 2523383"/>
                <a:gd name="connsiteX3849" fmla="*/ 1742280 w 1939743"/>
                <a:gd name="connsiteY3849" fmla="*/ 1560154 h 2523383"/>
                <a:gd name="connsiteX3850" fmla="*/ 1743955 w 1939743"/>
                <a:gd name="connsiteY3850" fmla="*/ 1565130 h 2523383"/>
                <a:gd name="connsiteX3851" fmla="*/ 1744080 w 1939743"/>
                <a:gd name="connsiteY3851" fmla="*/ 1567297 h 2523383"/>
                <a:gd name="connsiteX3852" fmla="*/ 1737672 w 1939743"/>
                <a:gd name="connsiteY3852" fmla="*/ 1570575 h 2523383"/>
                <a:gd name="connsiteX3853" fmla="*/ 1735615 w 1939743"/>
                <a:gd name="connsiteY3853" fmla="*/ 1570763 h 2523383"/>
                <a:gd name="connsiteX3854" fmla="*/ 1731179 w 1939743"/>
                <a:gd name="connsiteY3854" fmla="*/ 1569198 h 2523383"/>
                <a:gd name="connsiteX3855" fmla="*/ 1728581 w 1939743"/>
                <a:gd name="connsiteY3855" fmla="*/ 1566272 h 2523383"/>
                <a:gd name="connsiteX3856" fmla="*/ 1726438 w 1939743"/>
                <a:gd name="connsiteY3856" fmla="*/ 1565216 h 2523383"/>
                <a:gd name="connsiteX3857" fmla="*/ 1723465 w 1939743"/>
                <a:gd name="connsiteY3857" fmla="*/ 1564864 h 2523383"/>
                <a:gd name="connsiteX3858" fmla="*/ 1722511 w 1939743"/>
                <a:gd name="connsiteY3858" fmla="*/ 1565435 h 2523383"/>
                <a:gd name="connsiteX3859" fmla="*/ 1725749 w 1939743"/>
                <a:gd name="connsiteY3859" fmla="*/ 1570411 h 2523383"/>
                <a:gd name="connsiteX3860" fmla="*/ 1725436 w 1939743"/>
                <a:gd name="connsiteY3860" fmla="*/ 1571897 h 2523383"/>
                <a:gd name="connsiteX3861" fmla="*/ 1723762 w 1939743"/>
                <a:gd name="connsiteY3861" fmla="*/ 1572867 h 2523383"/>
                <a:gd name="connsiteX3862" fmla="*/ 1722941 w 1939743"/>
                <a:gd name="connsiteY3862" fmla="*/ 1575253 h 2523383"/>
                <a:gd name="connsiteX3863" fmla="*/ 1729340 w 1939743"/>
                <a:gd name="connsiteY3863" fmla="*/ 1579549 h 2523383"/>
                <a:gd name="connsiteX3864" fmla="*/ 1734128 w 1939743"/>
                <a:gd name="connsiteY3864" fmla="*/ 1583898 h 2523383"/>
                <a:gd name="connsiteX3865" fmla="*/ 1734832 w 1939743"/>
                <a:gd name="connsiteY3865" fmla="*/ 1585643 h 2523383"/>
                <a:gd name="connsiteX3866" fmla="*/ 1731601 w 1939743"/>
                <a:gd name="connsiteY3866" fmla="*/ 1586934 h 2523383"/>
                <a:gd name="connsiteX3867" fmla="*/ 1729286 w 1939743"/>
                <a:gd name="connsiteY3867" fmla="*/ 1587231 h 2523383"/>
                <a:gd name="connsiteX3868" fmla="*/ 1724380 w 1939743"/>
                <a:gd name="connsiteY3868" fmla="*/ 1586598 h 2523383"/>
                <a:gd name="connsiteX3869" fmla="*/ 1721689 w 1939743"/>
                <a:gd name="connsiteY3869" fmla="*/ 1585682 h 2523383"/>
                <a:gd name="connsiteX3870" fmla="*/ 1720946 w 1939743"/>
                <a:gd name="connsiteY3870" fmla="*/ 1586660 h 2523383"/>
                <a:gd name="connsiteX3871" fmla="*/ 1723723 w 1939743"/>
                <a:gd name="connsiteY3871" fmla="*/ 1588944 h 2523383"/>
                <a:gd name="connsiteX3872" fmla="*/ 1724803 w 1939743"/>
                <a:gd name="connsiteY3872" fmla="*/ 1590478 h 2523383"/>
                <a:gd name="connsiteX3873" fmla="*/ 1725640 w 1939743"/>
                <a:gd name="connsiteY3873" fmla="*/ 1592614 h 2523383"/>
                <a:gd name="connsiteX3874" fmla="*/ 1726125 w 1939743"/>
                <a:gd name="connsiteY3874" fmla="*/ 1594624 h 2523383"/>
                <a:gd name="connsiteX3875" fmla="*/ 1726266 w 1939743"/>
                <a:gd name="connsiteY3875" fmla="*/ 1596502 h 2523383"/>
                <a:gd name="connsiteX3876" fmla="*/ 1723989 w 1939743"/>
                <a:gd name="connsiteY3876" fmla="*/ 1598043 h 2523383"/>
                <a:gd name="connsiteX3877" fmla="*/ 1721251 w 1939743"/>
                <a:gd name="connsiteY3877" fmla="*/ 1602362 h 2523383"/>
                <a:gd name="connsiteX3878" fmla="*/ 1720179 w 1939743"/>
                <a:gd name="connsiteY3878" fmla="*/ 1606821 h 2523383"/>
                <a:gd name="connsiteX3879" fmla="*/ 1717707 w 1939743"/>
                <a:gd name="connsiteY3879" fmla="*/ 1607244 h 2523383"/>
                <a:gd name="connsiteX3880" fmla="*/ 1716705 w 1939743"/>
                <a:gd name="connsiteY3880" fmla="*/ 1606406 h 2523383"/>
                <a:gd name="connsiteX3881" fmla="*/ 1713373 w 1939743"/>
                <a:gd name="connsiteY3881" fmla="*/ 1607760 h 2523383"/>
                <a:gd name="connsiteX3882" fmla="*/ 1708976 w 1939743"/>
                <a:gd name="connsiteY3882" fmla="*/ 1605898 h 2523383"/>
                <a:gd name="connsiteX3883" fmla="*/ 1707403 w 1939743"/>
                <a:gd name="connsiteY3883" fmla="*/ 1603864 h 2523383"/>
                <a:gd name="connsiteX3884" fmla="*/ 1702616 w 1939743"/>
                <a:gd name="connsiteY3884" fmla="*/ 1595446 h 2523383"/>
                <a:gd name="connsiteX3885" fmla="*/ 1702490 w 1939743"/>
                <a:gd name="connsiteY3885" fmla="*/ 1596392 h 2523383"/>
                <a:gd name="connsiteX3886" fmla="*/ 1703687 w 1939743"/>
                <a:gd name="connsiteY3886" fmla="*/ 1600648 h 2523383"/>
                <a:gd name="connsiteX3887" fmla="*/ 1703445 w 1939743"/>
                <a:gd name="connsiteY3887" fmla="*/ 1603168 h 2523383"/>
                <a:gd name="connsiteX3888" fmla="*/ 1698375 w 1939743"/>
                <a:gd name="connsiteY3888" fmla="*/ 1604990 h 2523383"/>
                <a:gd name="connsiteX3889" fmla="*/ 1698391 w 1939743"/>
                <a:gd name="connsiteY3889" fmla="*/ 1605702 h 2523383"/>
                <a:gd name="connsiteX3890" fmla="*/ 1701505 w 1939743"/>
                <a:gd name="connsiteY3890" fmla="*/ 1607024 h 2523383"/>
                <a:gd name="connsiteX3891" fmla="*/ 1705275 w 1939743"/>
                <a:gd name="connsiteY3891" fmla="*/ 1608049 h 2523383"/>
                <a:gd name="connsiteX3892" fmla="*/ 1704689 w 1939743"/>
                <a:gd name="connsiteY3892" fmla="*/ 1611953 h 2523383"/>
                <a:gd name="connsiteX3893" fmla="*/ 1704704 w 1939743"/>
                <a:gd name="connsiteY3893" fmla="*/ 1628461 h 2523383"/>
                <a:gd name="connsiteX3894" fmla="*/ 1703859 w 1939743"/>
                <a:gd name="connsiteY3894" fmla="*/ 1634273 h 2523383"/>
                <a:gd name="connsiteX3895" fmla="*/ 1702013 w 1939743"/>
                <a:gd name="connsiteY3895" fmla="*/ 1639335 h 2523383"/>
                <a:gd name="connsiteX3896" fmla="*/ 1699361 w 1939743"/>
                <a:gd name="connsiteY3896" fmla="*/ 1644162 h 2523383"/>
                <a:gd name="connsiteX3897" fmla="*/ 1696497 w 1939743"/>
                <a:gd name="connsiteY3897" fmla="*/ 1641002 h 2523383"/>
                <a:gd name="connsiteX3898" fmla="*/ 1695347 w 1939743"/>
                <a:gd name="connsiteY3898" fmla="*/ 1637763 h 2523383"/>
                <a:gd name="connsiteX3899" fmla="*/ 1694385 w 1939743"/>
                <a:gd name="connsiteY3899" fmla="*/ 1636104 h 2523383"/>
                <a:gd name="connsiteX3900" fmla="*/ 1693016 w 1939743"/>
                <a:gd name="connsiteY3900" fmla="*/ 1634751 h 2523383"/>
                <a:gd name="connsiteX3901" fmla="*/ 1691240 w 1939743"/>
                <a:gd name="connsiteY3901" fmla="*/ 1634109 h 2523383"/>
                <a:gd name="connsiteX3902" fmla="*/ 1689371 w 1939743"/>
                <a:gd name="connsiteY3902" fmla="*/ 1634086 h 2523383"/>
                <a:gd name="connsiteX3903" fmla="*/ 1687383 w 1939743"/>
                <a:gd name="connsiteY3903" fmla="*/ 1636988 h 2523383"/>
                <a:gd name="connsiteX3904" fmla="*/ 1685216 w 1939743"/>
                <a:gd name="connsiteY3904" fmla="*/ 1634485 h 2523383"/>
                <a:gd name="connsiteX3905" fmla="*/ 1683127 w 1939743"/>
                <a:gd name="connsiteY3905" fmla="*/ 1631449 h 2523383"/>
                <a:gd name="connsiteX3906" fmla="*/ 1683917 w 1939743"/>
                <a:gd name="connsiteY3906" fmla="*/ 1623477 h 2523383"/>
                <a:gd name="connsiteX3907" fmla="*/ 1684801 w 1939743"/>
                <a:gd name="connsiteY3907" fmla="*/ 1619472 h 2523383"/>
                <a:gd name="connsiteX3908" fmla="*/ 1684449 w 1939743"/>
                <a:gd name="connsiteY3908" fmla="*/ 1619495 h 2523383"/>
                <a:gd name="connsiteX3909" fmla="*/ 1683260 w 1939743"/>
                <a:gd name="connsiteY3909" fmla="*/ 1621396 h 2523383"/>
                <a:gd name="connsiteX3910" fmla="*/ 1680405 w 1939743"/>
                <a:gd name="connsiteY3910" fmla="*/ 1627248 h 2523383"/>
                <a:gd name="connsiteX3911" fmla="*/ 1678535 w 1939743"/>
                <a:gd name="connsiteY3911" fmla="*/ 1634360 h 2523383"/>
                <a:gd name="connsiteX3912" fmla="*/ 1676118 w 1939743"/>
                <a:gd name="connsiteY3912" fmla="*/ 1631629 h 2523383"/>
                <a:gd name="connsiteX3913" fmla="*/ 1673935 w 1939743"/>
                <a:gd name="connsiteY3913" fmla="*/ 1628218 h 2523383"/>
                <a:gd name="connsiteX3914" fmla="*/ 1672135 w 1939743"/>
                <a:gd name="connsiteY3914" fmla="*/ 1624791 h 2523383"/>
                <a:gd name="connsiteX3915" fmla="*/ 1669217 w 1939743"/>
                <a:gd name="connsiteY3915" fmla="*/ 1620825 h 2523383"/>
                <a:gd name="connsiteX3916" fmla="*/ 1666393 w 1939743"/>
                <a:gd name="connsiteY3916" fmla="*/ 1616147 h 2523383"/>
                <a:gd name="connsiteX3917" fmla="*/ 1664914 w 1939743"/>
                <a:gd name="connsiteY3917" fmla="*/ 1610623 h 2523383"/>
                <a:gd name="connsiteX3918" fmla="*/ 1664226 w 1939743"/>
                <a:gd name="connsiteY3918" fmla="*/ 1609481 h 2523383"/>
                <a:gd name="connsiteX3919" fmla="*/ 1662583 w 1939743"/>
                <a:gd name="connsiteY3919" fmla="*/ 1604857 h 2523383"/>
                <a:gd name="connsiteX3920" fmla="*/ 1661934 w 1939743"/>
                <a:gd name="connsiteY3920" fmla="*/ 1603535 h 2523383"/>
                <a:gd name="connsiteX3921" fmla="*/ 1661362 w 1939743"/>
                <a:gd name="connsiteY3921" fmla="*/ 1603089 h 2523383"/>
                <a:gd name="connsiteX3922" fmla="*/ 1659954 w 1939743"/>
                <a:gd name="connsiteY3922" fmla="*/ 1600195 h 2523383"/>
                <a:gd name="connsiteX3923" fmla="*/ 1660471 w 1939743"/>
                <a:gd name="connsiteY3923" fmla="*/ 1597089 h 2523383"/>
                <a:gd name="connsiteX3924" fmla="*/ 1662693 w 1939743"/>
                <a:gd name="connsiteY3924" fmla="*/ 1593412 h 2523383"/>
                <a:gd name="connsiteX3925" fmla="*/ 1664711 w 1939743"/>
                <a:gd name="connsiteY3925" fmla="*/ 1590767 h 2523383"/>
                <a:gd name="connsiteX3926" fmla="*/ 1668067 w 1939743"/>
                <a:gd name="connsiteY3926" fmla="*/ 1588154 h 2523383"/>
                <a:gd name="connsiteX3927" fmla="*/ 1671987 w 1939743"/>
                <a:gd name="connsiteY3927" fmla="*/ 1586683 h 2523383"/>
                <a:gd name="connsiteX3928" fmla="*/ 1673770 w 1939743"/>
                <a:gd name="connsiteY3928" fmla="*/ 1583296 h 2523383"/>
                <a:gd name="connsiteX3929" fmla="*/ 1675953 w 1939743"/>
                <a:gd name="connsiteY3929" fmla="*/ 1577108 h 2523383"/>
                <a:gd name="connsiteX3930" fmla="*/ 1678347 w 1939743"/>
                <a:gd name="connsiteY3930" fmla="*/ 1572781 h 2523383"/>
                <a:gd name="connsiteX3931" fmla="*/ 1680952 w 1939743"/>
                <a:gd name="connsiteY3931" fmla="*/ 1570333 h 2523383"/>
                <a:gd name="connsiteX3932" fmla="*/ 1679654 w 1939743"/>
                <a:gd name="connsiteY3932" fmla="*/ 1569871 h 2523383"/>
                <a:gd name="connsiteX3933" fmla="*/ 1676344 w 1939743"/>
                <a:gd name="connsiteY3933" fmla="*/ 1571975 h 2523383"/>
                <a:gd name="connsiteX3934" fmla="*/ 1674021 w 1939743"/>
                <a:gd name="connsiteY3934" fmla="*/ 1575034 h 2523383"/>
                <a:gd name="connsiteX3935" fmla="*/ 1671251 w 1939743"/>
                <a:gd name="connsiteY3935" fmla="*/ 1580112 h 2523383"/>
                <a:gd name="connsiteX3936" fmla="*/ 1668677 w 1939743"/>
                <a:gd name="connsiteY3936" fmla="*/ 1583343 h 2523383"/>
                <a:gd name="connsiteX3937" fmla="*/ 1662074 w 1939743"/>
                <a:gd name="connsiteY3937" fmla="*/ 1587090 h 2523383"/>
                <a:gd name="connsiteX3938" fmla="*/ 1659649 w 1939743"/>
                <a:gd name="connsiteY3938" fmla="*/ 1587841 h 2523383"/>
                <a:gd name="connsiteX3939" fmla="*/ 1656841 w 1939743"/>
                <a:gd name="connsiteY3939" fmla="*/ 1588240 h 2523383"/>
                <a:gd name="connsiteX3940" fmla="*/ 1650644 w 1939743"/>
                <a:gd name="connsiteY3940" fmla="*/ 1587716 h 2523383"/>
                <a:gd name="connsiteX3941" fmla="*/ 1649213 w 1939743"/>
                <a:gd name="connsiteY3941" fmla="*/ 1586457 h 2523383"/>
                <a:gd name="connsiteX3942" fmla="*/ 1649956 w 1939743"/>
                <a:gd name="connsiteY3942" fmla="*/ 1582873 h 2523383"/>
                <a:gd name="connsiteX3943" fmla="*/ 1654368 w 1939743"/>
                <a:gd name="connsiteY3943" fmla="*/ 1576458 h 2523383"/>
                <a:gd name="connsiteX3944" fmla="*/ 1653664 w 1939743"/>
                <a:gd name="connsiteY3944" fmla="*/ 1576005 h 2523383"/>
                <a:gd name="connsiteX3945" fmla="*/ 1652115 w 1939743"/>
                <a:gd name="connsiteY3945" fmla="*/ 1578281 h 2523383"/>
                <a:gd name="connsiteX3946" fmla="*/ 1649987 w 1939743"/>
                <a:gd name="connsiteY3946" fmla="*/ 1579854 h 2523383"/>
                <a:gd name="connsiteX3947" fmla="*/ 1648141 w 1939743"/>
                <a:gd name="connsiteY3947" fmla="*/ 1580660 h 2523383"/>
                <a:gd name="connsiteX3948" fmla="*/ 1645426 w 1939743"/>
                <a:gd name="connsiteY3948" fmla="*/ 1580370 h 2523383"/>
                <a:gd name="connsiteX3949" fmla="*/ 1642242 w 1939743"/>
                <a:gd name="connsiteY3949" fmla="*/ 1576372 h 2523383"/>
                <a:gd name="connsiteX3950" fmla="*/ 1640732 w 1939743"/>
                <a:gd name="connsiteY3950" fmla="*/ 1575136 h 2523383"/>
                <a:gd name="connsiteX3951" fmla="*/ 1637618 w 1939743"/>
                <a:gd name="connsiteY3951" fmla="*/ 1573751 h 2523383"/>
                <a:gd name="connsiteX3952" fmla="*/ 1636351 w 1939743"/>
                <a:gd name="connsiteY3952" fmla="*/ 1572374 h 2523383"/>
                <a:gd name="connsiteX3953" fmla="*/ 1631180 w 1939743"/>
                <a:gd name="connsiteY3953" fmla="*/ 1562486 h 2523383"/>
                <a:gd name="connsiteX3954" fmla="*/ 1630139 w 1939743"/>
                <a:gd name="connsiteY3954" fmla="*/ 1559849 h 2523383"/>
                <a:gd name="connsiteX3955" fmla="*/ 1629529 w 1939743"/>
                <a:gd name="connsiteY3955" fmla="*/ 1557244 h 2523383"/>
                <a:gd name="connsiteX3956" fmla="*/ 1627870 w 1939743"/>
                <a:gd name="connsiteY3956" fmla="*/ 1555061 h 2523383"/>
                <a:gd name="connsiteX3957" fmla="*/ 1625156 w 1939743"/>
                <a:gd name="connsiteY3957" fmla="*/ 1553277 h 2523383"/>
                <a:gd name="connsiteX3958" fmla="*/ 1624530 w 1939743"/>
                <a:gd name="connsiteY3958" fmla="*/ 1553575 h 2523383"/>
                <a:gd name="connsiteX3959" fmla="*/ 1625508 w 1939743"/>
                <a:gd name="connsiteY3959" fmla="*/ 1555804 h 2523383"/>
                <a:gd name="connsiteX3960" fmla="*/ 1625539 w 1939743"/>
                <a:gd name="connsiteY3960" fmla="*/ 1557721 h 2523383"/>
                <a:gd name="connsiteX3961" fmla="*/ 1623169 w 1939743"/>
                <a:gd name="connsiteY3961" fmla="*/ 1558918 h 2523383"/>
                <a:gd name="connsiteX3962" fmla="*/ 1620696 w 1939743"/>
                <a:gd name="connsiteY3962" fmla="*/ 1558504 h 2523383"/>
                <a:gd name="connsiteX3963" fmla="*/ 1618107 w 1939743"/>
                <a:gd name="connsiteY3963" fmla="*/ 1556477 h 2523383"/>
                <a:gd name="connsiteX3964" fmla="*/ 1617880 w 1939743"/>
                <a:gd name="connsiteY3964" fmla="*/ 1559200 h 2523383"/>
                <a:gd name="connsiteX3965" fmla="*/ 1620649 w 1939743"/>
                <a:gd name="connsiteY3965" fmla="*/ 1564019 h 2523383"/>
                <a:gd name="connsiteX3966" fmla="*/ 1620688 w 1939743"/>
                <a:gd name="connsiteY3966" fmla="*/ 1570098 h 2523383"/>
                <a:gd name="connsiteX3967" fmla="*/ 1619906 w 1939743"/>
                <a:gd name="connsiteY3967" fmla="*/ 1570724 h 2523383"/>
                <a:gd name="connsiteX3968" fmla="*/ 1618021 w 1939743"/>
                <a:gd name="connsiteY3968" fmla="*/ 1571076 h 2523383"/>
                <a:gd name="connsiteX3969" fmla="*/ 1616753 w 1939743"/>
                <a:gd name="connsiteY3969" fmla="*/ 1570325 h 2523383"/>
                <a:gd name="connsiteX3970" fmla="*/ 1612560 w 1939743"/>
                <a:gd name="connsiteY3970" fmla="*/ 1565787 h 2523383"/>
                <a:gd name="connsiteX3971" fmla="*/ 1608586 w 1939743"/>
                <a:gd name="connsiteY3971" fmla="*/ 1562619 h 2523383"/>
                <a:gd name="connsiteX3972" fmla="*/ 1605785 w 1939743"/>
                <a:gd name="connsiteY3972" fmla="*/ 1560858 h 2523383"/>
                <a:gd name="connsiteX3973" fmla="*/ 1605456 w 1939743"/>
                <a:gd name="connsiteY3973" fmla="*/ 1562110 h 2523383"/>
                <a:gd name="connsiteX3974" fmla="*/ 1607271 w 1939743"/>
                <a:gd name="connsiteY3974" fmla="*/ 1567594 h 2523383"/>
                <a:gd name="connsiteX3975" fmla="*/ 1609384 w 1939743"/>
                <a:gd name="connsiteY3975" fmla="*/ 1572985 h 2523383"/>
                <a:gd name="connsiteX3976" fmla="*/ 1612834 w 1939743"/>
                <a:gd name="connsiteY3976" fmla="*/ 1577413 h 2523383"/>
                <a:gd name="connsiteX3977" fmla="*/ 1618334 w 1939743"/>
                <a:gd name="connsiteY3977" fmla="*/ 1582670 h 2523383"/>
                <a:gd name="connsiteX3978" fmla="*/ 1620829 w 1939743"/>
                <a:gd name="connsiteY3978" fmla="*/ 1585690 h 2523383"/>
                <a:gd name="connsiteX3979" fmla="*/ 1618866 w 1939743"/>
                <a:gd name="connsiteY3979" fmla="*/ 1589938 h 2523383"/>
                <a:gd name="connsiteX3980" fmla="*/ 1617152 w 1939743"/>
                <a:gd name="connsiteY3980" fmla="*/ 1591323 h 2523383"/>
                <a:gd name="connsiteX3981" fmla="*/ 1616096 w 1939743"/>
                <a:gd name="connsiteY3981" fmla="*/ 1591761 h 2523383"/>
                <a:gd name="connsiteX3982" fmla="*/ 1612756 w 1939743"/>
                <a:gd name="connsiteY3982" fmla="*/ 1591761 h 2523383"/>
                <a:gd name="connsiteX3983" fmla="*/ 1606669 w 1939743"/>
                <a:gd name="connsiteY3983" fmla="*/ 1589414 h 2523383"/>
                <a:gd name="connsiteX3984" fmla="*/ 1603813 w 1939743"/>
                <a:gd name="connsiteY3984" fmla="*/ 1586793 h 2523383"/>
                <a:gd name="connsiteX3985" fmla="*/ 1599667 w 1939743"/>
                <a:gd name="connsiteY3985" fmla="*/ 1580519 h 2523383"/>
                <a:gd name="connsiteX3986" fmla="*/ 1592806 w 1939743"/>
                <a:gd name="connsiteY3986" fmla="*/ 1574025 h 2523383"/>
                <a:gd name="connsiteX3987" fmla="*/ 1591319 w 1939743"/>
                <a:gd name="connsiteY3987" fmla="*/ 1574064 h 2523383"/>
                <a:gd name="connsiteX3988" fmla="*/ 1586461 w 1939743"/>
                <a:gd name="connsiteY3988" fmla="*/ 1576701 h 2523383"/>
                <a:gd name="connsiteX3989" fmla="*/ 1587220 w 1939743"/>
                <a:gd name="connsiteY3989" fmla="*/ 1577123 h 2523383"/>
                <a:gd name="connsiteX3990" fmla="*/ 1590349 w 1939743"/>
                <a:gd name="connsiteY3990" fmla="*/ 1577311 h 2523383"/>
                <a:gd name="connsiteX3991" fmla="*/ 1592641 w 1939743"/>
                <a:gd name="connsiteY3991" fmla="*/ 1578156 h 2523383"/>
                <a:gd name="connsiteX3992" fmla="*/ 1598133 w 1939743"/>
                <a:gd name="connsiteY3992" fmla="*/ 1583265 h 2523383"/>
                <a:gd name="connsiteX3993" fmla="*/ 1598548 w 1939743"/>
                <a:gd name="connsiteY3993" fmla="*/ 1585424 h 2523383"/>
                <a:gd name="connsiteX3994" fmla="*/ 1597179 w 1939743"/>
                <a:gd name="connsiteY3994" fmla="*/ 1587818 h 2523383"/>
                <a:gd name="connsiteX3995" fmla="*/ 1597265 w 1939743"/>
                <a:gd name="connsiteY3995" fmla="*/ 1590838 h 2523383"/>
                <a:gd name="connsiteX3996" fmla="*/ 1598806 w 1939743"/>
                <a:gd name="connsiteY3996" fmla="*/ 1594468 h 2523383"/>
                <a:gd name="connsiteX3997" fmla="*/ 1600379 w 1939743"/>
                <a:gd name="connsiteY3997" fmla="*/ 1596784 h 2523383"/>
                <a:gd name="connsiteX3998" fmla="*/ 1603602 w 1939743"/>
                <a:gd name="connsiteY3998" fmla="*/ 1598411 h 2523383"/>
                <a:gd name="connsiteX3999" fmla="*/ 1605229 w 1939743"/>
                <a:gd name="connsiteY3999" fmla="*/ 1598630 h 2523383"/>
                <a:gd name="connsiteX4000" fmla="*/ 1605840 w 1939743"/>
                <a:gd name="connsiteY4000" fmla="*/ 1599678 h 2523383"/>
                <a:gd name="connsiteX4001" fmla="*/ 1603907 w 1939743"/>
                <a:gd name="connsiteY4001" fmla="*/ 1607705 h 2523383"/>
                <a:gd name="connsiteX4002" fmla="*/ 1603743 w 1939743"/>
                <a:gd name="connsiteY4002" fmla="*/ 1609888 h 2523383"/>
                <a:gd name="connsiteX4003" fmla="*/ 1604298 w 1939743"/>
                <a:gd name="connsiteY4003" fmla="*/ 1610795 h 2523383"/>
                <a:gd name="connsiteX4004" fmla="*/ 1604971 w 1939743"/>
                <a:gd name="connsiteY4004" fmla="*/ 1610866 h 2523383"/>
                <a:gd name="connsiteX4005" fmla="*/ 1609118 w 1939743"/>
                <a:gd name="connsiteY4005" fmla="*/ 1607588 h 2523383"/>
                <a:gd name="connsiteX4006" fmla="*/ 1610854 w 1939743"/>
                <a:gd name="connsiteY4006" fmla="*/ 1606782 h 2523383"/>
                <a:gd name="connsiteX4007" fmla="*/ 1612356 w 1939743"/>
                <a:gd name="connsiteY4007" fmla="*/ 1606618 h 2523383"/>
                <a:gd name="connsiteX4008" fmla="*/ 1614101 w 1939743"/>
                <a:gd name="connsiteY4008" fmla="*/ 1607541 h 2523383"/>
                <a:gd name="connsiteX4009" fmla="*/ 1616088 w 1939743"/>
                <a:gd name="connsiteY4009" fmla="*/ 1609551 h 2523383"/>
                <a:gd name="connsiteX4010" fmla="*/ 1617262 w 1939743"/>
                <a:gd name="connsiteY4010" fmla="*/ 1611617 h 2523383"/>
                <a:gd name="connsiteX4011" fmla="*/ 1617614 w 1939743"/>
                <a:gd name="connsiteY4011" fmla="*/ 1613745 h 2523383"/>
                <a:gd name="connsiteX4012" fmla="*/ 1618208 w 1939743"/>
                <a:gd name="connsiteY4012" fmla="*/ 1615137 h 2523383"/>
                <a:gd name="connsiteX4013" fmla="*/ 1622284 w 1939743"/>
                <a:gd name="connsiteY4013" fmla="*/ 1617383 h 2523383"/>
                <a:gd name="connsiteX4014" fmla="*/ 1621909 w 1939743"/>
                <a:gd name="connsiteY4014" fmla="*/ 1618431 h 2523383"/>
                <a:gd name="connsiteX4015" fmla="*/ 1617715 w 1939743"/>
                <a:gd name="connsiteY4015" fmla="*/ 1621795 h 2523383"/>
                <a:gd name="connsiteX4016" fmla="*/ 1617489 w 1939743"/>
                <a:gd name="connsiteY4016" fmla="*/ 1622319 h 2523383"/>
                <a:gd name="connsiteX4017" fmla="*/ 1618326 w 1939743"/>
                <a:gd name="connsiteY4017" fmla="*/ 1622562 h 2523383"/>
                <a:gd name="connsiteX4018" fmla="*/ 1620978 w 1939743"/>
                <a:gd name="connsiteY4018" fmla="*/ 1624565 h 2523383"/>
                <a:gd name="connsiteX4019" fmla="*/ 1623419 w 1939743"/>
                <a:gd name="connsiteY4019" fmla="*/ 1627694 h 2523383"/>
                <a:gd name="connsiteX4020" fmla="*/ 1624905 w 1939743"/>
                <a:gd name="connsiteY4020" fmla="*/ 1631410 h 2523383"/>
                <a:gd name="connsiteX4021" fmla="*/ 1625210 w 1939743"/>
                <a:gd name="connsiteY4021" fmla="*/ 1633233 h 2523383"/>
                <a:gd name="connsiteX4022" fmla="*/ 1625195 w 1939743"/>
                <a:gd name="connsiteY4022" fmla="*/ 1634970 h 2523383"/>
                <a:gd name="connsiteX4023" fmla="*/ 1625531 w 1939743"/>
                <a:gd name="connsiteY4023" fmla="*/ 1636002 h 2523383"/>
                <a:gd name="connsiteX4024" fmla="*/ 1626822 w 1939743"/>
                <a:gd name="connsiteY4024" fmla="*/ 1636182 h 2523383"/>
                <a:gd name="connsiteX4025" fmla="*/ 1627346 w 1939743"/>
                <a:gd name="connsiteY4025" fmla="*/ 1635525 h 2523383"/>
                <a:gd name="connsiteX4026" fmla="*/ 1627941 w 1939743"/>
                <a:gd name="connsiteY4026" fmla="*/ 1635650 h 2523383"/>
                <a:gd name="connsiteX4027" fmla="*/ 1628590 w 1939743"/>
                <a:gd name="connsiteY4027" fmla="*/ 1636558 h 2523383"/>
                <a:gd name="connsiteX4028" fmla="*/ 1629271 w 1939743"/>
                <a:gd name="connsiteY4028" fmla="*/ 1639390 h 2523383"/>
                <a:gd name="connsiteX4029" fmla="*/ 1630742 w 1939743"/>
                <a:gd name="connsiteY4029" fmla="*/ 1647659 h 2523383"/>
                <a:gd name="connsiteX4030" fmla="*/ 1631516 w 1939743"/>
                <a:gd name="connsiteY4030" fmla="*/ 1649975 h 2523383"/>
                <a:gd name="connsiteX4031" fmla="*/ 1631962 w 1939743"/>
                <a:gd name="connsiteY4031" fmla="*/ 1650053 h 2523383"/>
                <a:gd name="connsiteX4032" fmla="*/ 1632197 w 1939743"/>
                <a:gd name="connsiteY4032" fmla="*/ 1641776 h 2523383"/>
                <a:gd name="connsiteX4033" fmla="*/ 1632877 w 1939743"/>
                <a:gd name="connsiteY4033" fmla="*/ 1640399 h 2523383"/>
                <a:gd name="connsiteX4034" fmla="*/ 1635459 w 1939743"/>
                <a:gd name="connsiteY4034" fmla="*/ 1641870 h 2523383"/>
                <a:gd name="connsiteX4035" fmla="*/ 1639246 w 1939743"/>
                <a:gd name="connsiteY4035" fmla="*/ 1645101 h 2523383"/>
                <a:gd name="connsiteX4036" fmla="*/ 1641913 w 1939743"/>
                <a:gd name="connsiteY4036" fmla="*/ 1647964 h 2523383"/>
                <a:gd name="connsiteX4037" fmla="*/ 1642226 w 1939743"/>
                <a:gd name="connsiteY4037" fmla="*/ 1649302 h 2523383"/>
                <a:gd name="connsiteX4038" fmla="*/ 1640208 w 1939743"/>
                <a:gd name="connsiteY4038" fmla="*/ 1651900 h 2523383"/>
                <a:gd name="connsiteX4039" fmla="*/ 1640638 w 1939743"/>
                <a:gd name="connsiteY4039" fmla="*/ 1653050 h 2523383"/>
                <a:gd name="connsiteX4040" fmla="*/ 1642117 w 1939743"/>
                <a:gd name="connsiteY4040" fmla="*/ 1654740 h 2523383"/>
                <a:gd name="connsiteX4041" fmla="*/ 1643478 w 1939743"/>
                <a:gd name="connsiteY4041" fmla="*/ 1654098 h 2523383"/>
                <a:gd name="connsiteX4042" fmla="*/ 1644464 w 1939743"/>
                <a:gd name="connsiteY4042" fmla="*/ 1651203 h 2523383"/>
                <a:gd name="connsiteX4043" fmla="*/ 1646162 w 1939743"/>
                <a:gd name="connsiteY4043" fmla="*/ 1648348 h 2523383"/>
                <a:gd name="connsiteX4044" fmla="*/ 1648172 w 1939743"/>
                <a:gd name="connsiteY4044" fmla="*/ 1646322 h 2523383"/>
                <a:gd name="connsiteX4045" fmla="*/ 1651920 w 1939743"/>
                <a:gd name="connsiteY4045" fmla="*/ 1647988 h 2523383"/>
                <a:gd name="connsiteX4046" fmla="*/ 1655018 w 1939743"/>
                <a:gd name="connsiteY4046" fmla="*/ 1652252 h 2523383"/>
                <a:gd name="connsiteX4047" fmla="*/ 1655487 w 1939743"/>
                <a:gd name="connsiteY4047" fmla="*/ 1653715 h 2523383"/>
                <a:gd name="connsiteX4048" fmla="*/ 1657513 w 1939743"/>
                <a:gd name="connsiteY4048" fmla="*/ 1655553 h 2523383"/>
                <a:gd name="connsiteX4049" fmla="*/ 1659297 w 1939743"/>
                <a:gd name="connsiteY4049" fmla="*/ 1654528 h 2523383"/>
                <a:gd name="connsiteX4050" fmla="*/ 1662747 w 1939743"/>
                <a:gd name="connsiteY4050" fmla="*/ 1659395 h 2523383"/>
                <a:gd name="connsiteX4051" fmla="*/ 1661112 w 1939743"/>
                <a:gd name="connsiteY4051" fmla="*/ 1661593 h 2523383"/>
                <a:gd name="connsiteX4052" fmla="*/ 1657521 w 1939743"/>
                <a:gd name="connsiteY4052" fmla="*/ 1664785 h 2523383"/>
                <a:gd name="connsiteX4053" fmla="*/ 1657161 w 1939743"/>
                <a:gd name="connsiteY4053" fmla="*/ 1665864 h 2523383"/>
                <a:gd name="connsiteX4054" fmla="*/ 1658022 w 1939743"/>
                <a:gd name="connsiteY4054" fmla="*/ 1665622 h 2523383"/>
                <a:gd name="connsiteX4055" fmla="*/ 1664859 w 1939743"/>
                <a:gd name="connsiteY4055" fmla="*/ 1665622 h 2523383"/>
                <a:gd name="connsiteX4056" fmla="*/ 1666706 w 1939743"/>
                <a:gd name="connsiteY4056" fmla="*/ 1666897 h 2523383"/>
                <a:gd name="connsiteX4057" fmla="*/ 1667144 w 1939743"/>
                <a:gd name="connsiteY4057" fmla="*/ 1669338 h 2523383"/>
                <a:gd name="connsiteX4058" fmla="*/ 1664109 w 1939743"/>
                <a:gd name="connsiteY4058" fmla="*/ 1676105 h 2523383"/>
                <a:gd name="connsiteX4059" fmla="*/ 1661323 w 1939743"/>
                <a:gd name="connsiteY4059" fmla="*/ 1675503 h 2523383"/>
                <a:gd name="connsiteX4060" fmla="*/ 1657639 w 1939743"/>
                <a:gd name="connsiteY4060" fmla="*/ 1675339 h 2523383"/>
                <a:gd name="connsiteX4061" fmla="*/ 1655745 w 1939743"/>
                <a:gd name="connsiteY4061" fmla="*/ 1675699 h 2523383"/>
                <a:gd name="connsiteX4062" fmla="*/ 1656043 w 1939743"/>
                <a:gd name="connsiteY4062" fmla="*/ 1676575 h 2523383"/>
                <a:gd name="connsiteX4063" fmla="*/ 1661144 w 1939743"/>
                <a:gd name="connsiteY4063" fmla="*/ 1679681 h 2523383"/>
                <a:gd name="connsiteX4064" fmla="*/ 1662591 w 1939743"/>
                <a:gd name="connsiteY4064" fmla="*/ 1682231 h 2523383"/>
                <a:gd name="connsiteX4065" fmla="*/ 1664547 w 1939743"/>
                <a:gd name="connsiteY4065" fmla="*/ 1684836 h 2523383"/>
                <a:gd name="connsiteX4066" fmla="*/ 1665493 w 1939743"/>
                <a:gd name="connsiteY4066" fmla="*/ 1686980 h 2523383"/>
                <a:gd name="connsiteX4067" fmla="*/ 1665470 w 1939743"/>
                <a:gd name="connsiteY4067" fmla="*/ 1687966 h 2523383"/>
                <a:gd name="connsiteX4068" fmla="*/ 1664664 w 1939743"/>
                <a:gd name="connsiteY4068" fmla="*/ 1689444 h 2523383"/>
                <a:gd name="connsiteX4069" fmla="*/ 1665047 w 1939743"/>
                <a:gd name="connsiteY4069" fmla="*/ 1689937 h 2523383"/>
                <a:gd name="connsiteX4070" fmla="*/ 1668544 w 1939743"/>
                <a:gd name="connsiteY4070" fmla="*/ 1690907 h 2523383"/>
                <a:gd name="connsiteX4071" fmla="*/ 1670712 w 1939743"/>
                <a:gd name="connsiteY4071" fmla="*/ 1690039 h 2523383"/>
                <a:gd name="connsiteX4072" fmla="*/ 1673434 w 1939743"/>
                <a:gd name="connsiteY4072" fmla="*/ 1689710 h 2523383"/>
                <a:gd name="connsiteX4073" fmla="*/ 1675836 w 1939743"/>
                <a:gd name="connsiteY4073" fmla="*/ 1689953 h 2523383"/>
                <a:gd name="connsiteX4074" fmla="*/ 1676024 w 1939743"/>
                <a:gd name="connsiteY4074" fmla="*/ 1690876 h 2523383"/>
                <a:gd name="connsiteX4075" fmla="*/ 1675664 w 1939743"/>
                <a:gd name="connsiteY4075" fmla="*/ 1693309 h 2523383"/>
                <a:gd name="connsiteX4076" fmla="*/ 1673207 w 1939743"/>
                <a:gd name="connsiteY4076" fmla="*/ 1695554 h 2523383"/>
                <a:gd name="connsiteX4077" fmla="*/ 1673864 w 1939743"/>
                <a:gd name="connsiteY4077" fmla="*/ 1696079 h 2523383"/>
                <a:gd name="connsiteX4078" fmla="*/ 1676751 w 1939743"/>
                <a:gd name="connsiteY4078" fmla="*/ 1695437 h 2523383"/>
                <a:gd name="connsiteX4079" fmla="*/ 1678073 w 1939743"/>
                <a:gd name="connsiteY4079" fmla="*/ 1696485 h 2523383"/>
                <a:gd name="connsiteX4080" fmla="*/ 1679787 w 1939743"/>
                <a:gd name="connsiteY4080" fmla="*/ 1701805 h 2523383"/>
                <a:gd name="connsiteX4081" fmla="*/ 1681711 w 1939743"/>
                <a:gd name="connsiteY4081" fmla="*/ 1705967 h 2523383"/>
                <a:gd name="connsiteX4082" fmla="*/ 1680147 w 1939743"/>
                <a:gd name="connsiteY4082" fmla="*/ 1706922 h 2523383"/>
                <a:gd name="connsiteX4083" fmla="*/ 1678402 w 1939743"/>
                <a:gd name="connsiteY4083" fmla="*/ 1707282 h 2523383"/>
                <a:gd name="connsiteX4084" fmla="*/ 1678652 w 1939743"/>
                <a:gd name="connsiteY4084" fmla="*/ 1712570 h 2523383"/>
                <a:gd name="connsiteX4085" fmla="*/ 1679787 w 1939743"/>
                <a:gd name="connsiteY4085" fmla="*/ 1717969 h 2523383"/>
                <a:gd name="connsiteX4086" fmla="*/ 1679795 w 1939743"/>
                <a:gd name="connsiteY4086" fmla="*/ 1723124 h 2523383"/>
                <a:gd name="connsiteX4087" fmla="*/ 1679435 w 1939743"/>
                <a:gd name="connsiteY4087" fmla="*/ 1727693 h 2523383"/>
                <a:gd name="connsiteX4088" fmla="*/ 1677839 w 1939743"/>
                <a:gd name="connsiteY4088" fmla="*/ 1728702 h 2523383"/>
                <a:gd name="connsiteX4089" fmla="*/ 1676133 w 1939743"/>
                <a:gd name="connsiteY4089" fmla="*/ 1728601 h 2523383"/>
                <a:gd name="connsiteX4090" fmla="*/ 1675452 w 1939743"/>
                <a:gd name="connsiteY4090" fmla="*/ 1727458 h 2523383"/>
                <a:gd name="connsiteX4091" fmla="*/ 1671267 w 1939743"/>
                <a:gd name="connsiteY4091" fmla="*/ 1713752 h 2523383"/>
                <a:gd name="connsiteX4092" fmla="*/ 1670234 w 1939743"/>
                <a:gd name="connsiteY4092" fmla="*/ 1711264 h 2523383"/>
                <a:gd name="connsiteX4093" fmla="*/ 1668998 w 1939743"/>
                <a:gd name="connsiteY4093" fmla="*/ 1709089 h 2523383"/>
                <a:gd name="connsiteX4094" fmla="*/ 1664562 w 1939743"/>
                <a:gd name="connsiteY4094" fmla="*/ 1703104 h 2523383"/>
                <a:gd name="connsiteX4095" fmla="*/ 1664734 w 1939743"/>
                <a:gd name="connsiteY4095" fmla="*/ 1704066 h 2523383"/>
                <a:gd name="connsiteX4096" fmla="*/ 1665837 w 1939743"/>
                <a:gd name="connsiteY4096" fmla="*/ 1706828 h 2523383"/>
                <a:gd name="connsiteX4097" fmla="*/ 1666815 w 1939743"/>
                <a:gd name="connsiteY4097" fmla="*/ 1710935 h 2523383"/>
                <a:gd name="connsiteX4098" fmla="*/ 1668091 w 1939743"/>
                <a:gd name="connsiteY4098" fmla="*/ 1719087 h 2523383"/>
                <a:gd name="connsiteX4099" fmla="*/ 1668669 w 1939743"/>
                <a:gd name="connsiteY4099" fmla="*/ 1724313 h 2523383"/>
                <a:gd name="connsiteX4100" fmla="*/ 1668411 w 1939743"/>
                <a:gd name="connsiteY4100" fmla="*/ 1726293 h 2523383"/>
                <a:gd name="connsiteX4101" fmla="*/ 1667504 w 1939743"/>
                <a:gd name="connsiteY4101" fmla="*/ 1726778 h 2523383"/>
                <a:gd name="connsiteX4102" fmla="*/ 1667261 w 1939743"/>
                <a:gd name="connsiteY4102" fmla="*/ 1727724 h 2523383"/>
                <a:gd name="connsiteX4103" fmla="*/ 1667692 w 1939743"/>
                <a:gd name="connsiteY4103" fmla="*/ 1729133 h 2523383"/>
                <a:gd name="connsiteX4104" fmla="*/ 1671087 w 1939743"/>
                <a:gd name="connsiteY4104" fmla="*/ 1734429 h 2523383"/>
                <a:gd name="connsiteX4105" fmla="*/ 1672722 w 1939743"/>
                <a:gd name="connsiteY4105" fmla="*/ 1737605 h 2523383"/>
                <a:gd name="connsiteX4106" fmla="*/ 1673880 w 1939743"/>
                <a:gd name="connsiteY4106" fmla="*/ 1740899 h 2523383"/>
                <a:gd name="connsiteX4107" fmla="*/ 1674960 w 1939743"/>
                <a:gd name="connsiteY4107" fmla="*/ 1743121 h 2523383"/>
                <a:gd name="connsiteX4108" fmla="*/ 1675961 w 1939743"/>
                <a:gd name="connsiteY4108" fmla="*/ 1744271 h 2523383"/>
                <a:gd name="connsiteX4109" fmla="*/ 1675711 w 1939743"/>
                <a:gd name="connsiteY4109" fmla="*/ 1745218 h 2523383"/>
                <a:gd name="connsiteX4110" fmla="*/ 1674216 w 1939743"/>
                <a:gd name="connsiteY4110" fmla="*/ 1745945 h 2523383"/>
                <a:gd name="connsiteX4111" fmla="*/ 1671650 w 1939743"/>
                <a:gd name="connsiteY4111" fmla="*/ 1746297 h 2523383"/>
                <a:gd name="connsiteX4112" fmla="*/ 1670453 w 1939743"/>
                <a:gd name="connsiteY4112" fmla="*/ 1745851 h 2523383"/>
                <a:gd name="connsiteX4113" fmla="*/ 1665853 w 1939743"/>
                <a:gd name="connsiteY4113" fmla="*/ 1742808 h 2523383"/>
                <a:gd name="connsiteX4114" fmla="*/ 1665196 w 1939743"/>
                <a:gd name="connsiteY4114" fmla="*/ 1743762 h 2523383"/>
                <a:gd name="connsiteX4115" fmla="*/ 1667746 w 1939743"/>
                <a:gd name="connsiteY4115" fmla="*/ 1754856 h 2523383"/>
                <a:gd name="connsiteX4116" fmla="*/ 1667668 w 1939743"/>
                <a:gd name="connsiteY4116" fmla="*/ 1757493 h 2523383"/>
                <a:gd name="connsiteX4117" fmla="*/ 1666385 w 1939743"/>
                <a:gd name="connsiteY4117" fmla="*/ 1758431 h 2523383"/>
                <a:gd name="connsiteX4118" fmla="*/ 1664805 w 1939743"/>
                <a:gd name="connsiteY4118" fmla="*/ 1757336 h 2523383"/>
                <a:gd name="connsiteX4119" fmla="*/ 1662927 w 1939743"/>
                <a:gd name="connsiteY4119" fmla="*/ 1754199 h 2523383"/>
                <a:gd name="connsiteX4120" fmla="*/ 1660056 w 1939743"/>
                <a:gd name="connsiteY4120" fmla="*/ 1750702 h 2523383"/>
                <a:gd name="connsiteX4121" fmla="*/ 1656191 w 1939743"/>
                <a:gd name="connsiteY4121" fmla="*/ 1746829 h 2523383"/>
                <a:gd name="connsiteX4122" fmla="*/ 1652506 w 1939743"/>
                <a:gd name="connsiteY4122" fmla="*/ 1743794 h 2523383"/>
                <a:gd name="connsiteX4123" fmla="*/ 1651638 w 1939743"/>
                <a:gd name="connsiteY4123" fmla="*/ 1743872 h 2523383"/>
                <a:gd name="connsiteX4124" fmla="*/ 1651075 w 1939743"/>
                <a:gd name="connsiteY4124" fmla="*/ 1744772 h 2523383"/>
                <a:gd name="connsiteX4125" fmla="*/ 1650457 w 1939743"/>
                <a:gd name="connsiteY4125" fmla="*/ 1744920 h 2523383"/>
                <a:gd name="connsiteX4126" fmla="*/ 1649792 w 1939743"/>
                <a:gd name="connsiteY4126" fmla="*/ 1744318 h 2523383"/>
                <a:gd name="connsiteX4127" fmla="*/ 1648556 w 1939743"/>
                <a:gd name="connsiteY4127" fmla="*/ 1742034 h 2523383"/>
                <a:gd name="connsiteX4128" fmla="*/ 1647265 w 1939743"/>
                <a:gd name="connsiteY4128" fmla="*/ 1740477 h 2523383"/>
                <a:gd name="connsiteX4129" fmla="*/ 1641882 w 1939743"/>
                <a:gd name="connsiteY4129" fmla="*/ 1735321 h 2523383"/>
                <a:gd name="connsiteX4130" fmla="*/ 1641327 w 1939743"/>
                <a:gd name="connsiteY4130" fmla="*/ 1735266 h 2523383"/>
                <a:gd name="connsiteX4131" fmla="*/ 1641835 w 1939743"/>
                <a:gd name="connsiteY4131" fmla="*/ 1736815 h 2523383"/>
                <a:gd name="connsiteX4132" fmla="*/ 1642383 w 1939743"/>
                <a:gd name="connsiteY4132" fmla="*/ 1740203 h 2523383"/>
                <a:gd name="connsiteX4133" fmla="*/ 1641773 w 1939743"/>
                <a:gd name="connsiteY4133" fmla="*/ 1740938 h 2523383"/>
                <a:gd name="connsiteX4134" fmla="*/ 1640364 w 1939743"/>
                <a:gd name="connsiteY4134" fmla="*/ 1740664 h 2523383"/>
                <a:gd name="connsiteX4135" fmla="*/ 1637689 w 1939743"/>
                <a:gd name="connsiteY4135" fmla="*/ 1739186 h 2523383"/>
                <a:gd name="connsiteX4136" fmla="*/ 1635890 w 1939743"/>
                <a:gd name="connsiteY4136" fmla="*/ 1735798 h 2523383"/>
                <a:gd name="connsiteX4137" fmla="*/ 1633605 w 1939743"/>
                <a:gd name="connsiteY4137" fmla="*/ 1729892 h 2523383"/>
                <a:gd name="connsiteX4138" fmla="*/ 1632408 w 1939743"/>
                <a:gd name="connsiteY4138" fmla="*/ 1727654 h 2523383"/>
                <a:gd name="connsiteX4139" fmla="*/ 1632298 w 1939743"/>
                <a:gd name="connsiteY4139" fmla="*/ 1729109 h 2523383"/>
                <a:gd name="connsiteX4140" fmla="*/ 1632932 w 1939743"/>
                <a:gd name="connsiteY4140" fmla="*/ 1734734 h 2523383"/>
                <a:gd name="connsiteX4141" fmla="*/ 1632807 w 1939743"/>
                <a:gd name="connsiteY4141" fmla="*/ 1736620 h 2523383"/>
                <a:gd name="connsiteX4142" fmla="*/ 1631469 w 1939743"/>
                <a:gd name="connsiteY4142" fmla="*/ 1737128 h 2523383"/>
                <a:gd name="connsiteX4143" fmla="*/ 1630898 w 1939743"/>
                <a:gd name="connsiteY4143" fmla="*/ 1736612 h 2523383"/>
                <a:gd name="connsiteX4144" fmla="*/ 1630343 w 1939743"/>
                <a:gd name="connsiteY4144" fmla="*/ 1735118 h 2523383"/>
                <a:gd name="connsiteX4145" fmla="*/ 1629803 w 1939743"/>
                <a:gd name="connsiteY4145" fmla="*/ 1732638 h 2523383"/>
                <a:gd name="connsiteX4146" fmla="*/ 1628520 w 1939743"/>
                <a:gd name="connsiteY4146" fmla="*/ 1730744 h 2523383"/>
                <a:gd name="connsiteX4147" fmla="*/ 1626509 w 1939743"/>
                <a:gd name="connsiteY4147" fmla="*/ 1729453 h 2523383"/>
                <a:gd name="connsiteX4148" fmla="*/ 1625375 w 1939743"/>
                <a:gd name="connsiteY4148" fmla="*/ 1728092 h 2523383"/>
                <a:gd name="connsiteX4149" fmla="*/ 1624819 w 1939743"/>
                <a:gd name="connsiteY4149" fmla="*/ 1725675 h 2523383"/>
                <a:gd name="connsiteX4150" fmla="*/ 1624428 w 1939743"/>
                <a:gd name="connsiteY4150" fmla="*/ 1725119 h 2523383"/>
                <a:gd name="connsiteX4151" fmla="*/ 1620868 w 1939743"/>
                <a:gd name="connsiteY4151" fmla="*/ 1725683 h 2523383"/>
                <a:gd name="connsiteX4152" fmla="*/ 1619085 w 1939743"/>
                <a:gd name="connsiteY4152" fmla="*/ 1723938 h 2523383"/>
                <a:gd name="connsiteX4153" fmla="*/ 1613945 w 1939743"/>
                <a:gd name="connsiteY4153" fmla="*/ 1717045 h 2523383"/>
                <a:gd name="connsiteX4154" fmla="*/ 1609235 w 1939743"/>
                <a:gd name="connsiteY4154" fmla="*/ 1709535 h 2523383"/>
                <a:gd name="connsiteX4155" fmla="*/ 1606270 w 1939743"/>
                <a:gd name="connsiteY4155" fmla="*/ 1705545 h 2523383"/>
                <a:gd name="connsiteX4156" fmla="*/ 1605198 w 1939743"/>
                <a:gd name="connsiteY4156" fmla="*/ 1704598 h 2523383"/>
                <a:gd name="connsiteX4157" fmla="*/ 1606771 w 1939743"/>
                <a:gd name="connsiteY4157" fmla="*/ 1709480 h 2523383"/>
                <a:gd name="connsiteX4158" fmla="*/ 1608508 w 1939743"/>
                <a:gd name="connsiteY4158" fmla="*/ 1716654 h 2523383"/>
                <a:gd name="connsiteX4159" fmla="*/ 1608946 w 1939743"/>
                <a:gd name="connsiteY4159" fmla="*/ 1719917 h 2523383"/>
                <a:gd name="connsiteX4160" fmla="*/ 1608147 w 1939743"/>
                <a:gd name="connsiteY4160" fmla="*/ 1720065 h 2523383"/>
                <a:gd name="connsiteX4161" fmla="*/ 1606411 w 1939743"/>
                <a:gd name="connsiteY4161" fmla="*/ 1718618 h 2523383"/>
                <a:gd name="connsiteX4162" fmla="*/ 1597500 w 1939743"/>
                <a:gd name="connsiteY4162" fmla="*/ 1709371 h 2523383"/>
                <a:gd name="connsiteX4163" fmla="*/ 1592008 w 1939743"/>
                <a:gd name="connsiteY4163" fmla="*/ 1704997 h 2523383"/>
                <a:gd name="connsiteX4164" fmla="*/ 1588957 w 1939743"/>
                <a:gd name="connsiteY4164" fmla="*/ 1704223 h 2523383"/>
                <a:gd name="connsiteX4165" fmla="*/ 1583989 w 1939743"/>
                <a:gd name="connsiteY4165" fmla="*/ 1703691 h 2523383"/>
                <a:gd name="connsiteX4166" fmla="*/ 1582846 w 1939743"/>
                <a:gd name="connsiteY4166" fmla="*/ 1706100 h 2523383"/>
                <a:gd name="connsiteX4167" fmla="*/ 1585522 w 1939743"/>
                <a:gd name="connsiteY4167" fmla="*/ 1711436 h 2523383"/>
                <a:gd name="connsiteX4168" fmla="*/ 1588127 w 1939743"/>
                <a:gd name="connsiteY4168" fmla="*/ 1715449 h 2523383"/>
                <a:gd name="connsiteX4169" fmla="*/ 1590662 w 1939743"/>
                <a:gd name="connsiteY4169" fmla="*/ 1718141 h 2523383"/>
                <a:gd name="connsiteX4170" fmla="*/ 1594644 w 1939743"/>
                <a:gd name="connsiteY4170" fmla="*/ 1723367 h 2523383"/>
                <a:gd name="connsiteX4171" fmla="*/ 1598282 w 1939743"/>
                <a:gd name="connsiteY4171" fmla="*/ 1730071 h 2523383"/>
                <a:gd name="connsiteX4172" fmla="*/ 1599753 w 1939743"/>
                <a:gd name="connsiteY4172" fmla="*/ 1732129 h 2523383"/>
                <a:gd name="connsiteX4173" fmla="*/ 1604713 w 1939743"/>
                <a:gd name="connsiteY4173" fmla="*/ 1734977 h 2523383"/>
                <a:gd name="connsiteX4174" fmla="*/ 1607303 w 1939743"/>
                <a:gd name="connsiteY4174" fmla="*/ 1735736 h 2523383"/>
                <a:gd name="connsiteX4175" fmla="*/ 1609970 w 1939743"/>
                <a:gd name="connsiteY4175" fmla="*/ 1735955 h 2523383"/>
                <a:gd name="connsiteX4176" fmla="*/ 1610213 w 1939743"/>
                <a:gd name="connsiteY4176" fmla="*/ 1736964 h 2523383"/>
                <a:gd name="connsiteX4177" fmla="*/ 1608922 w 1939743"/>
                <a:gd name="connsiteY4177" fmla="*/ 1738849 h 2523383"/>
                <a:gd name="connsiteX4178" fmla="*/ 1608633 w 1939743"/>
                <a:gd name="connsiteY4178" fmla="*/ 1740007 h 2523383"/>
                <a:gd name="connsiteX4179" fmla="*/ 1614531 w 1939743"/>
                <a:gd name="connsiteY4179" fmla="*/ 1742965 h 2523383"/>
                <a:gd name="connsiteX4180" fmla="*/ 1616761 w 1939743"/>
                <a:gd name="connsiteY4180" fmla="*/ 1744607 h 2523383"/>
                <a:gd name="connsiteX4181" fmla="*/ 1618913 w 1939743"/>
                <a:gd name="connsiteY4181" fmla="*/ 1747330 h 2523383"/>
                <a:gd name="connsiteX4182" fmla="*/ 1620141 w 1939743"/>
                <a:gd name="connsiteY4182" fmla="*/ 1748003 h 2523383"/>
                <a:gd name="connsiteX4183" fmla="*/ 1625257 w 1939743"/>
                <a:gd name="connsiteY4183" fmla="*/ 1754840 h 2523383"/>
                <a:gd name="connsiteX4184" fmla="*/ 1626533 w 1939743"/>
                <a:gd name="connsiteY4184" fmla="*/ 1755928 h 2523383"/>
                <a:gd name="connsiteX4185" fmla="*/ 1631094 w 1939743"/>
                <a:gd name="connsiteY4185" fmla="*/ 1758142 h 2523383"/>
                <a:gd name="connsiteX4186" fmla="*/ 1632611 w 1939743"/>
                <a:gd name="connsiteY4186" fmla="*/ 1759558 h 2523383"/>
                <a:gd name="connsiteX4187" fmla="*/ 1635123 w 1939743"/>
                <a:gd name="connsiteY4187" fmla="*/ 1763939 h 2523383"/>
                <a:gd name="connsiteX4188" fmla="*/ 1636703 w 1939743"/>
                <a:gd name="connsiteY4188" fmla="*/ 1766169 h 2523383"/>
                <a:gd name="connsiteX4189" fmla="*/ 1638933 w 1939743"/>
                <a:gd name="connsiteY4189" fmla="*/ 1771434 h 2523383"/>
                <a:gd name="connsiteX4190" fmla="*/ 1640599 w 1939743"/>
                <a:gd name="connsiteY4190" fmla="*/ 1773757 h 2523383"/>
                <a:gd name="connsiteX4191" fmla="*/ 1644683 w 1939743"/>
                <a:gd name="connsiteY4191" fmla="*/ 1776410 h 2523383"/>
                <a:gd name="connsiteX4192" fmla="*/ 1646428 w 1939743"/>
                <a:gd name="connsiteY4192" fmla="*/ 1777169 h 2523383"/>
                <a:gd name="connsiteX4193" fmla="*/ 1647210 w 1939743"/>
                <a:gd name="connsiteY4193" fmla="*/ 1778170 h 2523383"/>
                <a:gd name="connsiteX4194" fmla="*/ 1646678 w 1939743"/>
                <a:gd name="connsiteY4194" fmla="*/ 1780548 h 2523383"/>
                <a:gd name="connsiteX4195" fmla="*/ 1646185 w 1939743"/>
                <a:gd name="connsiteY4195" fmla="*/ 1781542 h 2523383"/>
                <a:gd name="connsiteX4196" fmla="*/ 1643854 w 1939743"/>
                <a:gd name="connsiteY4196" fmla="*/ 1783169 h 2523383"/>
                <a:gd name="connsiteX4197" fmla="*/ 1644221 w 1939743"/>
                <a:gd name="connsiteY4197" fmla="*/ 1785438 h 2523383"/>
                <a:gd name="connsiteX4198" fmla="*/ 1645536 w 1939743"/>
                <a:gd name="connsiteY4198" fmla="*/ 1789475 h 2523383"/>
                <a:gd name="connsiteX4199" fmla="*/ 1645481 w 1939743"/>
                <a:gd name="connsiteY4199" fmla="*/ 1791970 h 2523383"/>
                <a:gd name="connsiteX4200" fmla="*/ 1644057 w 1939743"/>
                <a:gd name="connsiteY4200" fmla="*/ 1792941 h 2523383"/>
                <a:gd name="connsiteX4201" fmla="*/ 1641139 w 1939743"/>
                <a:gd name="connsiteY4201" fmla="*/ 1794091 h 2523383"/>
                <a:gd name="connsiteX4202" fmla="*/ 1639668 w 1939743"/>
                <a:gd name="connsiteY4202" fmla="*/ 1793997 h 2523383"/>
                <a:gd name="connsiteX4203" fmla="*/ 1637454 w 1939743"/>
                <a:gd name="connsiteY4203" fmla="*/ 1793042 h 2523383"/>
                <a:gd name="connsiteX4204" fmla="*/ 1634677 w 1939743"/>
                <a:gd name="connsiteY4204" fmla="*/ 1791415 h 2523383"/>
                <a:gd name="connsiteX4205" fmla="*/ 1629145 w 1939743"/>
                <a:gd name="connsiteY4205" fmla="*/ 1787355 h 2523383"/>
                <a:gd name="connsiteX4206" fmla="*/ 1620845 w 1939743"/>
                <a:gd name="connsiteY4206" fmla="*/ 1784538 h 2523383"/>
                <a:gd name="connsiteX4207" fmla="*/ 1617747 w 1939743"/>
                <a:gd name="connsiteY4207" fmla="*/ 1783028 h 2523383"/>
                <a:gd name="connsiteX4208" fmla="*/ 1616714 w 1939743"/>
                <a:gd name="connsiteY4208" fmla="*/ 1781667 h 2523383"/>
                <a:gd name="connsiteX4209" fmla="*/ 1615150 w 1939743"/>
                <a:gd name="connsiteY4209" fmla="*/ 1780861 h 2523383"/>
                <a:gd name="connsiteX4210" fmla="*/ 1594543 w 1939743"/>
                <a:gd name="connsiteY4210" fmla="*/ 1776918 h 2523383"/>
                <a:gd name="connsiteX4211" fmla="*/ 1591092 w 1939743"/>
                <a:gd name="connsiteY4211" fmla="*/ 1775948 h 2523383"/>
                <a:gd name="connsiteX4212" fmla="*/ 1588949 w 1939743"/>
                <a:gd name="connsiteY4212" fmla="*/ 1774743 h 2523383"/>
                <a:gd name="connsiteX4213" fmla="*/ 1586962 w 1939743"/>
                <a:gd name="connsiteY4213" fmla="*/ 1772960 h 2523383"/>
                <a:gd name="connsiteX4214" fmla="*/ 1579099 w 1939743"/>
                <a:gd name="connsiteY4214" fmla="*/ 1768883 h 2523383"/>
                <a:gd name="connsiteX4215" fmla="*/ 1578145 w 1939743"/>
                <a:gd name="connsiteY4215" fmla="*/ 1767992 h 2523383"/>
                <a:gd name="connsiteX4216" fmla="*/ 1572864 w 1939743"/>
                <a:gd name="connsiteY4216" fmla="*/ 1760974 h 2523383"/>
                <a:gd name="connsiteX4217" fmla="*/ 1568936 w 1939743"/>
                <a:gd name="connsiteY4217" fmla="*/ 1752728 h 2523383"/>
                <a:gd name="connsiteX4218" fmla="*/ 1567630 w 1939743"/>
                <a:gd name="connsiteY4218" fmla="*/ 1751617 h 2523383"/>
                <a:gd name="connsiteX4219" fmla="*/ 1563358 w 1939743"/>
                <a:gd name="connsiteY4219" fmla="*/ 1750530 h 2523383"/>
                <a:gd name="connsiteX4220" fmla="*/ 1559791 w 1939743"/>
                <a:gd name="connsiteY4220" fmla="*/ 1751218 h 2523383"/>
                <a:gd name="connsiteX4221" fmla="*/ 1557397 w 1939743"/>
                <a:gd name="connsiteY4221" fmla="*/ 1752126 h 2523383"/>
                <a:gd name="connsiteX4222" fmla="*/ 1553767 w 1939743"/>
                <a:gd name="connsiteY4222" fmla="*/ 1751828 h 2523383"/>
                <a:gd name="connsiteX4223" fmla="*/ 1551396 w 1939743"/>
                <a:gd name="connsiteY4223" fmla="*/ 1750483 h 2523383"/>
                <a:gd name="connsiteX4224" fmla="*/ 1546405 w 1939743"/>
                <a:gd name="connsiteY4224" fmla="*/ 1746751 h 2523383"/>
                <a:gd name="connsiteX4225" fmla="*/ 1541351 w 1939743"/>
                <a:gd name="connsiteY4225" fmla="*/ 1744764 h 2523383"/>
                <a:gd name="connsiteX4226" fmla="*/ 1536947 w 1939743"/>
                <a:gd name="connsiteY4226" fmla="*/ 1741494 h 2523383"/>
                <a:gd name="connsiteX4227" fmla="*/ 1534670 w 1939743"/>
                <a:gd name="connsiteY4227" fmla="*/ 1740336 h 2523383"/>
                <a:gd name="connsiteX4228" fmla="*/ 1534881 w 1939743"/>
                <a:gd name="connsiteY4228" fmla="*/ 1739499 h 2523383"/>
                <a:gd name="connsiteX4229" fmla="*/ 1538175 w 1939743"/>
                <a:gd name="connsiteY4229" fmla="*/ 1734609 h 2523383"/>
                <a:gd name="connsiteX4230" fmla="*/ 1537150 w 1939743"/>
                <a:gd name="connsiteY4230" fmla="*/ 1734679 h 2523383"/>
                <a:gd name="connsiteX4231" fmla="*/ 1531423 w 1939743"/>
                <a:gd name="connsiteY4231" fmla="*/ 1738403 h 2523383"/>
                <a:gd name="connsiteX4232" fmla="*/ 1529365 w 1939743"/>
                <a:gd name="connsiteY4232" fmla="*/ 1737261 h 2523383"/>
                <a:gd name="connsiteX4233" fmla="*/ 1525986 w 1939743"/>
                <a:gd name="connsiteY4233" fmla="*/ 1734335 h 2523383"/>
                <a:gd name="connsiteX4234" fmla="*/ 1523443 w 1939743"/>
                <a:gd name="connsiteY4234" fmla="*/ 1731386 h 2523383"/>
                <a:gd name="connsiteX4235" fmla="*/ 1518209 w 1939743"/>
                <a:gd name="connsiteY4235" fmla="*/ 1723195 h 2523383"/>
                <a:gd name="connsiteX4236" fmla="*/ 1515205 w 1939743"/>
                <a:gd name="connsiteY4236" fmla="*/ 1720214 h 2523383"/>
                <a:gd name="connsiteX4237" fmla="*/ 1515628 w 1939743"/>
                <a:gd name="connsiteY4237" fmla="*/ 1719541 h 2523383"/>
                <a:gd name="connsiteX4238" fmla="*/ 1519007 w 1939743"/>
                <a:gd name="connsiteY4238" fmla="*/ 1719267 h 2523383"/>
                <a:gd name="connsiteX4239" fmla="*/ 1521699 w 1939743"/>
                <a:gd name="connsiteY4239" fmla="*/ 1719525 h 2523383"/>
                <a:gd name="connsiteX4240" fmla="*/ 1523506 w 1939743"/>
                <a:gd name="connsiteY4240" fmla="*/ 1718845 h 2523383"/>
                <a:gd name="connsiteX4241" fmla="*/ 1526987 w 1939743"/>
                <a:gd name="connsiteY4241" fmla="*/ 1715496 h 2523383"/>
                <a:gd name="connsiteX4242" fmla="*/ 1528489 w 1939743"/>
                <a:gd name="connsiteY4242" fmla="*/ 1713384 h 2523383"/>
                <a:gd name="connsiteX4243" fmla="*/ 1528638 w 1939743"/>
                <a:gd name="connsiteY4243" fmla="*/ 1712140 h 2523383"/>
                <a:gd name="connsiteX4244" fmla="*/ 1525728 w 1939743"/>
                <a:gd name="connsiteY4244" fmla="*/ 1711827 h 2523383"/>
                <a:gd name="connsiteX4245" fmla="*/ 1525102 w 1939743"/>
                <a:gd name="connsiteY4245" fmla="*/ 1711225 h 2523383"/>
                <a:gd name="connsiteX4246" fmla="*/ 1524585 w 1939743"/>
                <a:gd name="connsiteY4246" fmla="*/ 1709848 h 2523383"/>
                <a:gd name="connsiteX4247" fmla="*/ 1523248 w 1939743"/>
                <a:gd name="connsiteY4247" fmla="*/ 1708080 h 2523383"/>
                <a:gd name="connsiteX4248" fmla="*/ 1521080 w 1939743"/>
                <a:gd name="connsiteY4248" fmla="*/ 1705928 h 2523383"/>
                <a:gd name="connsiteX4249" fmla="*/ 1518616 w 1939743"/>
                <a:gd name="connsiteY4249" fmla="*/ 1704997 h 2523383"/>
                <a:gd name="connsiteX4250" fmla="*/ 1510151 w 1939743"/>
                <a:gd name="connsiteY4250" fmla="*/ 1705795 h 2523383"/>
                <a:gd name="connsiteX4251" fmla="*/ 1508680 w 1939743"/>
                <a:gd name="connsiteY4251" fmla="*/ 1704849 h 2523383"/>
                <a:gd name="connsiteX4252" fmla="*/ 1508712 w 1939743"/>
                <a:gd name="connsiteY4252" fmla="*/ 1703409 h 2523383"/>
                <a:gd name="connsiteX4253" fmla="*/ 1510362 w 1939743"/>
                <a:gd name="connsiteY4253" fmla="*/ 1699349 h 2523383"/>
                <a:gd name="connsiteX4254" fmla="*/ 1511262 w 1939743"/>
                <a:gd name="connsiteY4254" fmla="*/ 1697714 h 2523383"/>
                <a:gd name="connsiteX4255" fmla="*/ 1511552 w 1939743"/>
                <a:gd name="connsiteY4255" fmla="*/ 1696806 h 2523383"/>
                <a:gd name="connsiteX4256" fmla="*/ 1511223 w 1939743"/>
                <a:gd name="connsiteY4256" fmla="*/ 1696634 h 2523383"/>
                <a:gd name="connsiteX4257" fmla="*/ 1510081 w 1939743"/>
                <a:gd name="connsiteY4257" fmla="*/ 1696736 h 2523383"/>
                <a:gd name="connsiteX4258" fmla="*/ 1505176 w 1939743"/>
                <a:gd name="connsiteY4258" fmla="*/ 1700381 h 2523383"/>
                <a:gd name="connsiteX4259" fmla="*/ 1504111 w 1939743"/>
                <a:gd name="connsiteY4259" fmla="*/ 1700116 h 2523383"/>
                <a:gd name="connsiteX4260" fmla="*/ 1502187 w 1939743"/>
                <a:gd name="connsiteY4260" fmla="*/ 1696266 h 2523383"/>
                <a:gd name="connsiteX4261" fmla="*/ 1501021 w 1939743"/>
                <a:gd name="connsiteY4261" fmla="*/ 1691862 h 2523383"/>
                <a:gd name="connsiteX4262" fmla="*/ 1500168 w 1939743"/>
                <a:gd name="connsiteY4262" fmla="*/ 1690313 h 2523383"/>
                <a:gd name="connsiteX4263" fmla="*/ 1499034 w 1939743"/>
                <a:gd name="connsiteY4263" fmla="*/ 1689789 h 2523383"/>
                <a:gd name="connsiteX4264" fmla="*/ 1495005 w 1939743"/>
                <a:gd name="connsiteY4264" fmla="*/ 1685439 h 2523383"/>
                <a:gd name="connsiteX4265" fmla="*/ 1489270 w 1939743"/>
                <a:gd name="connsiteY4265" fmla="*/ 1677138 h 2523383"/>
                <a:gd name="connsiteX4266" fmla="*/ 1487158 w 1939743"/>
                <a:gd name="connsiteY4266" fmla="*/ 1674533 h 2523383"/>
                <a:gd name="connsiteX4267" fmla="*/ 1484811 w 1939743"/>
                <a:gd name="connsiteY4267" fmla="*/ 1672194 h 2523383"/>
                <a:gd name="connsiteX4268" fmla="*/ 1483113 w 1939743"/>
                <a:gd name="connsiteY4268" fmla="*/ 1671200 h 2523383"/>
                <a:gd name="connsiteX4269" fmla="*/ 1483356 w 1939743"/>
                <a:gd name="connsiteY4269" fmla="*/ 1669972 h 2523383"/>
                <a:gd name="connsiteX4270" fmla="*/ 1486986 w 1939743"/>
                <a:gd name="connsiteY4270" fmla="*/ 1663009 h 2523383"/>
                <a:gd name="connsiteX4271" fmla="*/ 1487135 w 1939743"/>
                <a:gd name="connsiteY4271" fmla="*/ 1661867 h 2523383"/>
                <a:gd name="connsiteX4272" fmla="*/ 1484021 w 1939743"/>
                <a:gd name="connsiteY4272" fmla="*/ 1662297 h 2523383"/>
                <a:gd name="connsiteX4273" fmla="*/ 1479327 w 1939743"/>
                <a:gd name="connsiteY4273" fmla="*/ 1660850 h 2523383"/>
                <a:gd name="connsiteX4274" fmla="*/ 1477097 w 1939743"/>
                <a:gd name="connsiteY4274" fmla="*/ 1662602 h 2523383"/>
                <a:gd name="connsiteX4275" fmla="*/ 1475681 w 1939743"/>
                <a:gd name="connsiteY4275" fmla="*/ 1662704 h 2523383"/>
                <a:gd name="connsiteX4276" fmla="*/ 1474030 w 1939743"/>
                <a:gd name="connsiteY4276" fmla="*/ 1661726 h 2523383"/>
                <a:gd name="connsiteX4277" fmla="*/ 1473099 w 1939743"/>
                <a:gd name="connsiteY4277" fmla="*/ 1662094 h 2523383"/>
                <a:gd name="connsiteX4278" fmla="*/ 1472223 w 1939743"/>
                <a:gd name="connsiteY4278" fmla="*/ 1667813 h 2523383"/>
                <a:gd name="connsiteX4279" fmla="*/ 1471550 w 1939743"/>
                <a:gd name="connsiteY4279" fmla="*/ 1669244 h 2523383"/>
                <a:gd name="connsiteX4280" fmla="*/ 1470572 w 1939743"/>
                <a:gd name="connsiteY4280" fmla="*/ 1670011 h 2523383"/>
                <a:gd name="connsiteX4281" fmla="*/ 1469712 w 1939743"/>
                <a:gd name="connsiteY4281" fmla="*/ 1669909 h 2523383"/>
                <a:gd name="connsiteX4282" fmla="*/ 1468969 w 1939743"/>
                <a:gd name="connsiteY4282" fmla="*/ 1668939 h 2523383"/>
                <a:gd name="connsiteX4283" fmla="*/ 1468984 w 1939743"/>
                <a:gd name="connsiteY4283" fmla="*/ 1667609 h 2523383"/>
                <a:gd name="connsiteX4284" fmla="*/ 1468272 w 1939743"/>
                <a:gd name="connsiteY4284" fmla="*/ 1660576 h 2523383"/>
                <a:gd name="connsiteX4285" fmla="*/ 1466637 w 1939743"/>
                <a:gd name="connsiteY4285" fmla="*/ 1659535 h 2523383"/>
                <a:gd name="connsiteX4286" fmla="*/ 1462014 w 1939743"/>
                <a:gd name="connsiteY4286" fmla="*/ 1659262 h 2523383"/>
                <a:gd name="connsiteX4287" fmla="*/ 1461020 w 1939743"/>
                <a:gd name="connsiteY4287" fmla="*/ 1658690 h 2523383"/>
                <a:gd name="connsiteX4288" fmla="*/ 1459894 w 1939743"/>
                <a:gd name="connsiteY4288" fmla="*/ 1657384 h 2523383"/>
                <a:gd name="connsiteX4289" fmla="*/ 1458931 w 1939743"/>
                <a:gd name="connsiteY4289" fmla="*/ 1654959 h 2523383"/>
                <a:gd name="connsiteX4290" fmla="*/ 1458133 w 1939743"/>
                <a:gd name="connsiteY4290" fmla="*/ 1651422 h 2523383"/>
                <a:gd name="connsiteX4291" fmla="*/ 1457218 w 1939743"/>
                <a:gd name="connsiteY4291" fmla="*/ 1649474 h 2523383"/>
                <a:gd name="connsiteX4292" fmla="*/ 1456185 w 1939743"/>
                <a:gd name="connsiteY4292" fmla="*/ 1649130 h 2523383"/>
                <a:gd name="connsiteX4293" fmla="*/ 1455356 w 1939743"/>
                <a:gd name="connsiteY4293" fmla="*/ 1649420 h 2523383"/>
                <a:gd name="connsiteX4294" fmla="*/ 1454730 w 1939743"/>
                <a:gd name="connsiteY4294" fmla="*/ 1650335 h 2523383"/>
                <a:gd name="connsiteX4295" fmla="*/ 1453290 w 1939743"/>
                <a:gd name="connsiteY4295" fmla="*/ 1650906 h 2523383"/>
                <a:gd name="connsiteX4296" fmla="*/ 1451029 w 1939743"/>
                <a:gd name="connsiteY4296" fmla="*/ 1651125 h 2523383"/>
                <a:gd name="connsiteX4297" fmla="*/ 1450959 w 1939743"/>
                <a:gd name="connsiteY4297" fmla="*/ 1652486 h 2523383"/>
                <a:gd name="connsiteX4298" fmla="*/ 1453079 w 1939743"/>
                <a:gd name="connsiteY4298" fmla="*/ 1654990 h 2523383"/>
                <a:gd name="connsiteX4299" fmla="*/ 1455129 w 1939743"/>
                <a:gd name="connsiteY4299" fmla="*/ 1658557 h 2523383"/>
                <a:gd name="connsiteX4300" fmla="*/ 1457100 w 1939743"/>
                <a:gd name="connsiteY4300" fmla="*/ 1663173 h 2523383"/>
                <a:gd name="connsiteX4301" fmla="*/ 1455904 w 1939743"/>
                <a:gd name="connsiteY4301" fmla="*/ 1666264 h 2523383"/>
                <a:gd name="connsiteX4302" fmla="*/ 1451530 w 1939743"/>
                <a:gd name="connsiteY4302" fmla="*/ 1667836 h 2523383"/>
                <a:gd name="connsiteX4303" fmla="*/ 1447720 w 1939743"/>
                <a:gd name="connsiteY4303" fmla="*/ 1668298 h 2523383"/>
                <a:gd name="connsiteX4304" fmla="*/ 1444473 w 1939743"/>
                <a:gd name="connsiteY4304" fmla="*/ 1667648 h 2523383"/>
                <a:gd name="connsiteX4305" fmla="*/ 1441986 w 1939743"/>
                <a:gd name="connsiteY4305" fmla="*/ 1666576 h 2523383"/>
                <a:gd name="connsiteX4306" fmla="*/ 1438488 w 1939743"/>
                <a:gd name="connsiteY4306" fmla="*/ 1664010 h 2523383"/>
                <a:gd name="connsiteX4307" fmla="*/ 1433497 w 1939743"/>
                <a:gd name="connsiteY4307" fmla="*/ 1664848 h 2523383"/>
                <a:gd name="connsiteX4308" fmla="*/ 1432363 w 1939743"/>
                <a:gd name="connsiteY4308" fmla="*/ 1671583 h 2523383"/>
                <a:gd name="connsiteX4309" fmla="*/ 1431299 w 1939743"/>
                <a:gd name="connsiteY4309" fmla="*/ 1671951 h 2523383"/>
                <a:gd name="connsiteX4310" fmla="*/ 1426542 w 1939743"/>
                <a:gd name="connsiteY4310" fmla="*/ 1671779 h 2523383"/>
                <a:gd name="connsiteX4311" fmla="*/ 1424649 w 1939743"/>
                <a:gd name="connsiteY4311" fmla="*/ 1672374 h 2523383"/>
                <a:gd name="connsiteX4312" fmla="*/ 1418304 w 1939743"/>
                <a:gd name="connsiteY4312" fmla="*/ 1676082 h 2523383"/>
                <a:gd name="connsiteX4313" fmla="*/ 1416372 w 1939743"/>
                <a:gd name="connsiteY4313" fmla="*/ 1676598 h 2523383"/>
                <a:gd name="connsiteX4314" fmla="*/ 1414901 w 1939743"/>
                <a:gd name="connsiteY4314" fmla="*/ 1676160 h 2523383"/>
                <a:gd name="connsiteX4315" fmla="*/ 1413477 w 1939743"/>
                <a:gd name="connsiteY4315" fmla="*/ 1677052 h 2523383"/>
                <a:gd name="connsiteX4316" fmla="*/ 1411341 w 1939743"/>
                <a:gd name="connsiteY4316" fmla="*/ 1679172 h 2523383"/>
                <a:gd name="connsiteX4317" fmla="*/ 1408439 w 1939743"/>
                <a:gd name="connsiteY4317" fmla="*/ 1679391 h 2523383"/>
                <a:gd name="connsiteX4318" fmla="*/ 1404762 w 1939743"/>
                <a:gd name="connsiteY4318" fmla="*/ 1677717 h 2523383"/>
                <a:gd name="connsiteX4319" fmla="*/ 1401640 w 1939743"/>
                <a:gd name="connsiteY4319" fmla="*/ 1676997 h 2523383"/>
                <a:gd name="connsiteX4320" fmla="*/ 1399074 w 1939743"/>
                <a:gd name="connsiteY4320" fmla="*/ 1677232 h 2523383"/>
                <a:gd name="connsiteX4321" fmla="*/ 1396430 w 1939743"/>
                <a:gd name="connsiteY4321" fmla="*/ 1676246 h 2523383"/>
                <a:gd name="connsiteX4322" fmla="*/ 1393707 w 1939743"/>
                <a:gd name="connsiteY4322" fmla="*/ 1674024 h 2523383"/>
                <a:gd name="connsiteX4323" fmla="*/ 1391493 w 1939743"/>
                <a:gd name="connsiteY4323" fmla="*/ 1673031 h 2523383"/>
                <a:gd name="connsiteX4324" fmla="*/ 1388575 w 1939743"/>
                <a:gd name="connsiteY4324" fmla="*/ 1673195 h 2523383"/>
                <a:gd name="connsiteX4325" fmla="*/ 1387902 w 1939743"/>
                <a:gd name="connsiteY4325" fmla="*/ 1672843 h 2523383"/>
                <a:gd name="connsiteX4326" fmla="*/ 1383646 w 1939743"/>
                <a:gd name="connsiteY4326" fmla="*/ 1668071 h 2523383"/>
                <a:gd name="connsiteX4327" fmla="*/ 1382324 w 1939743"/>
                <a:gd name="connsiteY4327" fmla="*/ 1666123 h 2523383"/>
                <a:gd name="connsiteX4328" fmla="*/ 1379484 w 1939743"/>
                <a:gd name="connsiteY4328" fmla="*/ 1660075 h 2523383"/>
                <a:gd name="connsiteX4329" fmla="*/ 1378984 w 1939743"/>
                <a:gd name="connsiteY4329" fmla="*/ 1657673 h 2523383"/>
                <a:gd name="connsiteX4330" fmla="*/ 1378905 w 1939743"/>
                <a:gd name="connsiteY4330" fmla="*/ 1655099 h 2523383"/>
                <a:gd name="connsiteX4331" fmla="*/ 1379156 w 1939743"/>
                <a:gd name="connsiteY4331" fmla="*/ 1653198 h 2523383"/>
                <a:gd name="connsiteX4332" fmla="*/ 1380141 w 1939743"/>
                <a:gd name="connsiteY4332" fmla="*/ 1650319 h 2523383"/>
                <a:gd name="connsiteX4333" fmla="*/ 1381221 w 1939743"/>
                <a:gd name="connsiteY4333" fmla="*/ 1643529 h 2523383"/>
                <a:gd name="connsiteX4334" fmla="*/ 1382105 w 1939743"/>
                <a:gd name="connsiteY4334" fmla="*/ 1641268 h 2523383"/>
                <a:gd name="connsiteX4335" fmla="*/ 1383435 w 1939743"/>
                <a:gd name="connsiteY4335" fmla="*/ 1639210 h 2523383"/>
                <a:gd name="connsiteX4336" fmla="*/ 1386040 w 1939743"/>
                <a:gd name="connsiteY4336" fmla="*/ 1636597 h 2523383"/>
                <a:gd name="connsiteX4337" fmla="*/ 1395452 w 1939743"/>
                <a:gd name="connsiteY4337" fmla="*/ 1631981 h 2523383"/>
                <a:gd name="connsiteX4338" fmla="*/ 1397353 w 1939743"/>
                <a:gd name="connsiteY4338" fmla="*/ 1630150 h 2523383"/>
                <a:gd name="connsiteX4339" fmla="*/ 1397290 w 1939743"/>
                <a:gd name="connsiteY4339" fmla="*/ 1628938 h 2523383"/>
                <a:gd name="connsiteX4340" fmla="*/ 1395147 w 1939743"/>
                <a:gd name="connsiteY4340" fmla="*/ 1623258 h 2523383"/>
                <a:gd name="connsiteX4341" fmla="*/ 1395170 w 1939743"/>
                <a:gd name="connsiteY4341" fmla="*/ 1621795 h 2523383"/>
                <a:gd name="connsiteX4342" fmla="*/ 1395890 w 1939743"/>
                <a:gd name="connsiteY4342" fmla="*/ 1620942 h 2523383"/>
                <a:gd name="connsiteX4343" fmla="*/ 1397415 w 1939743"/>
                <a:gd name="connsiteY4343" fmla="*/ 1617610 h 2523383"/>
                <a:gd name="connsiteX4344" fmla="*/ 1398104 w 1939743"/>
                <a:gd name="connsiteY4344" fmla="*/ 1616679 h 2523383"/>
                <a:gd name="connsiteX4345" fmla="*/ 1399763 w 1939743"/>
                <a:gd name="connsiteY4345" fmla="*/ 1616162 h 2523383"/>
                <a:gd name="connsiteX4346" fmla="*/ 1403213 w 1939743"/>
                <a:gd name="connsiteY4346" fmla="*/ 1617852 h 2523383"/>
                <a:gd name="connsiteX4347" fmla="*/ 1406186 w 1939743"/>
                <a:gd name="connsiteY4347" fmla="*/ 1618533 h 2523383"/>
                <a:gd name="connsiteX4348" fmla="*/ 1410128 w 1939743"/>
                <a:gd name="connsiteY4348" fmla="*/ 1618752 h 2523383"/>
                <a:gd name="connsiteX4349" fmla="*/ 1416653 w 1939743"/>
                <a:gd name="connsiteY4349" fmla="*/ 1621075 h 2523383"/>
                <a:gd name="connsiteX4350" fmla="*/ 1425760 w 1939743"/>
                <a:gd name="connsiteY4350" fmla="*/ 1625496 h 2523383"/>
                <a:gd name="connsiteX4351" fmla="*/ 1430994 w 1939743"/>
                <a:gd name="connsiteY4351" fmla="*/ 1628562 h 2523383"/>
                <a:gd name="connsiteX4352" fmla="*/ 1434952 w 1939743"/>
                <a:gd name="connsiteY4352" fmla="*/ 1633069 h 2523383"/>
                <a:gd name="connsiteX4353" fmla="*/ 1437769 w 1939743"/>
                <a:gd name="connsiteY4353" fmla="*/ 1637481 h 2523383"/>
                <a:gd name="connsiteX4354" fmla="*/ 1438168 w 1939743"/>
                <a:gd name="connsiteY4354" fmla="*/ 1639711 h 2523383"/>
                <a:gd name="connsiteX4355" fmla="*/ 1436861 w 1939743"/>
                <a:gd name="connsiteY4355" fmla="*/ 1643137 h 2523383"/>
                <a:gd name="connsiteX4356" fmla="*/ 1436204 w 1939743"/>
                <a:gd name="connsiteY4356" fmla="*/ 1644139 h 2523383"/>
                <a:gd name="connsiteX4357" fmla="*/ 1436243 w 1939743"/>
                <a:gd name="connsiteY4357" fmla="*/ 1645312 h 2523383"/>
                <a:gd name="connsiteX4358" fmla="*/ 1436979 w 1939743"/>
                <a:gd name="connsiteY4358" fmla="*/ 1646642 h 2523383"/>
                <a:gd name="connsiteX4359" fmla="*/ 1439255 w 1939743"/>
                <a:gd name="connsiteY4359" fmla="*/ 1648583 h 2523383"/>
                <a:gd name="connsiteX4360" fmla="*/ 1439803 w 1939743"/>
                <a:gd name="connsiteY4360" fmla="*/ 1647847 h 2523383"/>
                <a:gd name="connsiteX4361" fmla="*/ 1439631 w 1939743"/>
                <a:gd name="connsiteY4361" fmla="*/ 1645524 h 2523383"/>
                <a:gd name="connsiteX4362" fmla="*/ 1440108 w 1939743"/>
                <a:gd name="connsiteY4362" fmla="*/ 1643568 h 2523383"/>
                <a:gd name="connsiteX4363" fmla="*/ 1441227 w 1939743"/>
                <a:gd name="connsiteY4363" fmla="*/ 1641987 h 2523383"/>
                <a:gd name="connsiteX4364" fmla="*/ 1441352 w 1939743"/>
                <a:gd name="connsiteY4364" fmla="*/ 1639930 h 2523383"/>
                <a:gd name="connsiteX4365" fmla="*/ 1440483 w 1939743"/>
                <a:gd name="connsiteY4365" fmla="*/ 1637395 h 2523383"/>
                <a:gd name="connsiteX4366" fmla="*/ 1439404 w 1939743"/>
                <a:gd name="connsiteY4366" fmla="*/ 1635204 h 2523383"/>
                <a:gd name="connsiteX4367" fmla="*/ 1438105 w 1939743"/>
                <a:gd name="connsiteY4367" fmla="*/ 1633358 h 2523383"/>
                <a:gd name="connsiteX4368" fmla="*/ 1432222 w 1939743"/>
                <a:gd name="connsiteY4368" fmla="*/ 1626990 h 2523383"/>
                <a:gd name="connsiteX4369" fmla="*/ 1431659 w 1939743"/>
                <a:gd name="connsiteY4369" fmla="*/ 1624870 h 2523383"/>
                <a:gd name="connsiteX4370" fmla="*/ 1433630 w 1939743"/>
                <a:gd name="connsiteY4370" fmla="*/ 1623915 h 2523383"/>
                <a:gd name="connsiteX4371" fmla="*/ 1442236 w 1939743"/>
                <a:gd name="connsiteY4371" fmla="*/ 1626059 h 2523383"/>
                <a:gd name="connsiteX4372" fmla="*/ 1445537 w 1939743"/>
                <a:gd name="connsiteY4372" fmla="*/ 1625582 h 2523383"/>
                <a:gd name="connsiteX4373" fmla="*/ 1446789 w 1939743"/>
                <a:gd name="connsiteY4373" fmla="*/ 1623086 h 2523383"/>
                <a:gd name="connsiteX4374" fmla="*/ 1448143 w 1939743"/>
                <a:gd name="connsiteY4374" fmla="*/ 1621381 h 2523383"/>
                <a:gd name="connsiteX4375" fmla="*/ 1449590 w 1939743"/>
                <a:gd name="connsiteY4375" fmla="*/ 1620457 h 2523383"/>
                <a:gd name="connsiteX4376" fmla="*/ 1452485 w 1939743"/>
                <a:gd name="connsiteY4376" fmla="*/ 1620058 h 2523383"/>
                <a:gd name="connsiteX4377" fmla="*/ 1456537 w 1939743"/>
                <a:gd name="connsiteY4377" fmla="*/ 1621224 h 2523383"/>
                <a:gd name="connsiteX4378" fmla="*/ 1458524 w 1939743"/>
                <a:gd name="connsiteY4378" fmla="*/ 1621396 h 2523383"/>
                <a:gd name="connsiteX4379" fmla="*/ 1460285 w 1939743"/>
                <a:gd name="connsiteY4379" fmla="*/ 1620974 h 2523383"/>
                <a:gd name="connsiteX4380" fmla="*/ 1462569 w 1939743"/>
                <a:gd name="connsiteY4380" fmla="*/ 1619612 h 2523383"/>
                <a:gd name="connsiteX4381" fmla="*/ 1465949 w 1939743"/>
                <a:gd name="connsiteY4381" fmla="*/ 1615051 h 2523383"/>
                <a:gd name="connsiteX4382" fmla="*/ 1468108 w 1939743"/>
                <a:gd name="connsiteY4382" fmla="*/ 1614019 h 2523383"/>
                <a:gd name="connsiteX4383" fmla="*/ 1471378 w 1939743"/>
                <a:gd name="connsiteY4383" fmla="*/ 1613299 h 2523383"/>
                <a:gd name="connsiteX4384" fmla="*/ 1473827 w 1939743"/>
                <a:gd name="connsiteY4384" fmla="*/ 1613197 h 2523383"/>
                <a:gd name="connsiteX4385" fmla="*/ 1478271 w 1939743"/>
                <a:gd name="connsiteY4385" fmla="*/ 1615020 h 2523383"/>
                <a:gd name="connsiteX4386" fmla="*/ 1481009 w 1939743"/>
                <a:gd name="connsiteY4386" fmla="*/ 1614973 h 2523383"/>
                <a:gd name="connsiteX4387" fmla="*/ 1480790 w 1939743"/>
                <a:gd name="connsiteY4387" fmla="*/ 1611922 h 2523383"/>
                <a:gd name="connsiteX4388" fmla="*/ 1478975 w 1939743"/>
                <a:gd name="connsiteY4388" fmla="*/ 1606062 h 2523383"/>
                <a:gd name="connsiteX4389" fmla="*/ 1476714 w 1939743"/>
                <a:gd name="connsiteY4389" fmla="*/ 1600015 h 2523383"/>
                <a:gd name="connsiteX4390" fmla="*/ 1474961 w 1939743"/>
                <a:gd name="connsiteY4390" fmla="*/ 1597957 h 2523383"/>
                <a:gd name="connsiteX4391" fmla="*/ 1470416 w 1939743"/>
                <a:gd name="connsiteY4391" fmla="*/ 1594100 h 2523383"/>
                <a:gd name="connsiteX4392" fmla="*/ 1465073 w 1939743"/>
                <a:gd name="connsiteY4392" fmla="*/ 1586801 h 2523383"/>
                <a:gd name="connsiteX4393" fmla="*/ 1462334 w 1939743"/>
                <a:gd name="connsiteY4393" fmla="*/ 1582248 h 2523383"/>
                <a:gd name="connsiteX4394" fmla="*/ 1461615 w 1939743"/>
                <a:gd name="connsiteY4394" fmla="*/ 1579963 h 2523383"/>
                <a:gd name="connsiteX4395" fmla="*/ 1461998 w 1939743"/>
                <a:gd name="connsiteY4395" fmla="*/ 1578445 h 2523383"/>
                <a:gd name="connsiteX4396" fmla="*/ 1462905 w 1939743"/>
                <a:gd name="connsiteY4396" fmla="*/ 1576216 h 2523383"/>
                <a:gd name="connsiteX4397" fmla="*/ 1472591 w 1939743"/>
                <a:gd name="connsiteY4397" fmla="*/ 1568040 h 2523383"/>
                <a:gd name="connsiteX4398" fmla="*/ 1480266 w 1939743"/>
                <a:gd name="connsiteY4398" fmla="*/ 1559873 h 2523383"/>
                <a:gd name="connsiteX4399" fmla="*/ 1483630 w 1939743"/>
                <a:gd name="connsiteY4399" fmla="*/ 1555671 h 2523383"/>
                <a:gd name="connsiteX4400" fmla="*/ 1485249 w 1939743"/>
                <a:gd name="connsiteY4400" fmla="*/ 1552738 h 2523383"/>
                <a:gd name="connsiteX4401" fmla="*/ 1486931 w 1939743"/>
                <a:gd name="connsiteY4401" fmla="*/ 1550602 h 2523383"/>
                <a:gd name="connsiteX4402" fmla="*/ 1488684 w 1939743"/>
                <a:gd name="connsiteY4402" fmla="*/ 1549256 h 2523383"/>
                <a:gd name="connsiteX4403" fmla="*/ 1492369 w 1939743"/>
                <a:gd name="connsiteY4403" fmla="*/ 1547645 h 2523383"/>
                <a:gd name="connsiteX4404" fmla="*/ 1493425 w 1939743"/>
                <a:gd name="connsiteY4404" fmla="*/ 1545579 h 2523383"/>
                <a:gd name="connsiteX4405" fmla="*/ 1493651 w 1939743"/>
                <a:gd name="connsiteY4405" fmla="*/ 1542067 h 2523383"/>
                <a:gd name="connsiteX4406" fmla="*/ 1494270 w 1939743"/>
                <a:gd name="connsiteY4406" fmla="*/ 1539007 h 2523383"/>
                <a:gd name="connsiteX4407" fmla="*/ 1497735 w 1939743"/>
                <a:gd name="connsiteY4407" fmla="*/ 1530754 h 2523383"/>
                <a:gd name="connsiteX4408" fmla="*/ 1500395 w 1939743"/>
                <a:gd name="connsiteY4408" fmla="*/ 1528508 h 2523383"/>
                <a:gd name="connsiteX4409" fmla="*/ 1504409 w 1939743"/>
                <a:gd name="connsiteY4409" fmla="*/ 1526952 h 2523383"/>
                <a:gd name="connsiteX4410" fmla="*/ 1507045 w 1939743"/>
                <a:gd name="connsiteY4410" fmla="*/ 1524957 h 2523383"/>
                <a:gd name="connsiteX4411" fmla="*/ 1510229 w 1939743"/>
                <a:gd name="connsiteY4411" fmla="*/ 1518111 h 2523383"/>
                <a:gd name="connsiteX4412" fmla="*/ 1509916 w 1939743"/>
                <a:gd name="connsiteY4412" fmla="*/ 1516406 h 2523383"/>
                <a:gd name="connsiteX4413" fmla="*/ 1508446 w 1939743"/>
                <a:gd name="connsiteY4413" fmla="*/ 1515107 h 2523383"/>
                <a:gd name="connsiteX4414" fmla="*/ 1507304 w 1939743"/>
                <a:gd name="connsiteY4414" fmla="*/ 1513135 h 2523383"/>
                <a:gd name="connsiteX4415" fmla="*/ 1502398 w 1939743"/>
                <a:gd name="connsiteY4415" fmla="*/ 1494977 h 2523383"/>
                <a:gd name="connsiteX4416" fmla="*/ 1499128 w 1939743"/>
                <a:gd name="connsiteY4416" fmla="*/ 1486121 h 2523383"/>
                <a:gd name="connsiteX4417" fmla="*/ 1495208 w 1939743"/>
                <a:gd name="connsiteY4417" fmla="*/ 1478360 h 2523383"/>
                <a:gd name="connsiteX4418" fmla="*/ 1491703 w 1939743"/>
                <a:gd name="connsiteY4418" fmla="*/ 1468855 h 2523383"/>
                <a:gd name="connsiteX4419" fmla="*/ 1485891 w 1939743"/>
                <a:gd name="connsiteY4419" fmla="*/ 1459428 h 2523383"/>
                <a:gd name="connsiteX4420" fmla="*/ 1485820 w 1939743"/>
                <a:gd name="connsiteY4420" fmla="*/ 1456916 h 2523383"/>
                <a:gd name="connsiteX4421" fmla="*/ 1486853 w 1939743"/>
                <a:gd name="connsiteY4421" fmla="*/ 1454069 h 2523383"/>
                <a:gd name="connsiteX4422" fmla="*/ 1486360 w 1939743"/>
                <a:gd name="connsiteY4422" fmla="*/ 1453419 h 2523383"/>
                <a:gd name="connsiteX4423" fmla="*/ 1480360 w 1939743"/>
                <a:gd name="connsiteY4423" fmla="*/ 1457581 h 2523383"/>
                <a:gd name="connsiteX4424" fmla="*/ 1478944 w 1939743"/>
                <a:gd name="connsiteY4424" fmla="*/ 1457769 h 2523383"/>
                <a:gd name="connsiteX4425" fmla="*/ 1476643 w 1939743"/>
                <a:gd name="connsiteY4425" fmla="*/ 1455962 h 2523383"/>
                <a:gd name="connsiteX4426" fmla="*/ 1475087 w 1939743"/>
                <a:gd name="connsiteY4426" fmla="*/ 1453701 h 2523383"/>
                <a:gd name="connsiteX4427" fmla="*/ 1473788 w 1939743"/>
                <a:gd name="connsiteY4427" fmla="*/ 1449742 h 2523383"/>
                <a:gd name="connsiteX4428" fmla="*/ 1473921 w 1939743"/>
                <a:gd name="connsiteY4428" fmla="*/ 1447669 h 2523383"/>
                <a:gd name="connsiteX4429" fmla="*/ 1474774 w 1939743"/>
                <a:gd name="connsiteY4429" fmla="*/ 1445705 h 2523383"/>
                <a:gd name="connsiteX4430" fmla="*/ 1475916 w 1939743"/>
                <a:gd name="connsiteY4430" fmla="*/ 1440847 h 2523383"/>
                <a:gd name="connsiteX4431" fmla="*/ 1475955 w 1939743"/>
                <a:gd name="connsiteY4431" fmla="*/ 1438367 h 2523383"/>
                <a:gd name="connsiteX4432" fmla="*/ 1475564 w 1939743"/>
                <a:gd name="connsiteY4432" fmla="*/ 1435996 h 2523383"/>
                <a:gd name="connsiteX4433" fmla="*/ 1475047 w 1939743"/>
                <a:gd name="connsiteY4433" fmla="*/ 1434346 h 2523383"/>
                <a:gd name="connsiteX4434" fmla="*/ 1474398 w 1939743"/>
                <a:gd name="connsiteY4434" fmla="*/ 1433415 h 2523383"/>
                <a:gd name="connsiteX4435" fmla="*/ 1472567 w 1939743"/>
                <a:gd name="connsiteY4435" fmla="*/ 1432836 h 2523383"/>
                <a:gd name="connsiteX4436" fmla="*/ 1469540 w 1939743"/>
                <a:gd name="connsiteY4436" fmla="*/ 1432601 h 2523383"/>
                <a:gd name="connsiteX4437" fmla="*/ 1468554 w 1939743"/>
                <a:gd name="connsiteY4437" fmla="*/ 1433446 h 2523383"/>
                <a:gd name="connsiteX4438" fmla="*/ 1471887 w 1939743"/>
                <a:gd name="connsiteY4438" fmla="*/ 1440800 h 2523383"/>
                <a:gd name="connsiteX4439" fmla="*/ 1471378 w 1939743"/>
                <a:gd name="connsiteY4439" fmla="*/ 1442607 h 2523383"/>
                <a:gd name="connsiteX4440" fmla="*/ 1467130 w 1939743"/>
                <a:gd name="connsiteY4440" fmla="*/ 1443397 h 2523383"/>
                <a:gd name="connsiteX4441" fmla="*/ 1465213 w 1939743"/>
                <a:gd name="connsiteY4441" fmla="*/ 1443053 h 2523383"/>
                <a:gd name="connsiteX4442" fmla="*/ 1463461 w 1939743"/>
                <a:gd name="connsiteY4442" fmla="*/ 1442161 h 2523383"/>
                <a:gd name="connsiteX4443" fmla="*/ 1461873 w 1939743"/>
                <a:gd name="connsiteY4443" fmla="*/ 1440722 h 2523383"/>
                <a:gd name="connsiteX4444" fmla="*/ 1456921 w 1939743"/>
                <a:gd name="connsiteY4444" fmla="*/ 1433039 h 2523383"/>
                <a:gd name="connsiteX4445" fmla="*/ 1455872 w 1939743"/>
                <a:gd name="connsiteY4445" fmla="*/ 1430137 h 2523383"/>
                <a:gd name="connsiteX4446" fmla="*/ 1456201 w 1939743"/>
                <a:gd name="connsiteY4446" fmla="*/ 1428024 h 2523383"/>
                <a:gd name="connsiteX4447" fmla="*/ 1455778 w 1939743"/>
                <a:gd name="connsiteY4447" fmla="*/ 1426929 h 2523383"/>
                <a:gd name="connsiteX4448" fmla="*/ 1454769 w 1939743"/>
                <a:gd name="connsiteY4448" fmla="*/ 1427633 h 2523383"/>
                <a:gd name="connsiteX4449" fmla="*/ 1453400 w 1939743"/>
                <a:gd name="connsiteY4449" fmla="*/ 1427680 h 2523383"/>
                <a:gd name="connsiteX4450" fmla="*/ 1451538 w 1939743"/>
                <a:gd name="connsiteY4450" fmla="*/ 1426937 h 2523383"/>
                <a:gd name="connsiteX4451" fmla="*/ 1451155 w 1939743"/>
                <a:gd name="connsiteY4451" fmla="*/ 1426029 h 2523383"/>
                <a:gd name="connsiteX4452" fmla="*/ 1454628 w 1939743"/>
                <a:gd name="connsiteY4452" fmla="*/ 1421836 h 2523383"/>
                <a:gd name="connsiteX4453" fmla="*/ 1454824 w 1939743"/>
                <a:gd name="connsiteY4453" fmla="*/ 1420537 h 2523383"/>
                <a:gd name="connsiteX4454" fmla="*/ 1453220 w 1939743"/>
                <a:gd name="connsiteY4454" fmla="*/ 1419153 h 2523383"/>
                <a:gd name="connsiteX4455" fmla="*/ 1450826 w 1939743"/>
                <a:gd name="connsiteY4455" fmla="*/ 1418871 h 2523383"/>
                <a:gd name="connsiteX4456" fmla="*/ 1450184 w 1939743"/>
                <a:gd name="connsiteY4456" fmla="*/ 1417627 h 2523383"/>
                <a:gd name="connsiteX4457" fmla="*/ 1450998 w 1939743"/>
                <a:gd name="connsiteY4457" fmla="*/ 1416297 h 2523383"/>
                <a:gd name="connsiteX4458" fmla="*/ 1454245 w 1939743"/>
                <a:gd name="connsiteY4458" fmla="*/ 1413989 h 2523383"/>
                <a:gd name="connsiteX4459" fmla="*/ 1455395 w 1939743"/>
                <a:gd name="connsiteY4459" fmla="*/ 1412463 h 2523383"/>
                <a:gd name="connsiteX4460" fmla="*/ 1453447 w 1939743"/>
                <a:gd name="connsiteY4460" fmla="*/ 1411313 h 2523383"/>
                <a:gd name="connsiteX4461" fmla="*/ 1452359 w 1939743"/>
                <a:gd name="connsiteY4461" fmla="*/ 1411212 h 2523383"/>
                <a:gd name="connsiteX4462" fmla="*/ 1450177 w 1939743"/>
                <a:gd name="connsiteY4462" fmla="*/ 1413739 h 2523383"/>
                <a:gd name="connsiteX4463" fmla="*/ 1446891 w 1939743"/>
                <a:gd name="connsiteY4463" fmla="*/ 1418879 h 2523383"/>
                <a:gd name="connsiteX4464" fmla="*/ 1444497 w 1939743"/>
                <a:gd name="connsiteY4464" fmla="*/ 1420780 h 2523383"/>
                <a:gd name="connsiteX4465" fmla="*/ 1441219 w 1939743"/>
                <a:gd name="connsiteY4465" fmla="*/ 1418401 h 2523383"/>
                <a:gd name="connsiteX4466" fmla="*/ 1439154 w 1939743"/>
                <a:gd name="connsiteY4466" fmla="*/ 1417611 h 2523383"/>
                <a:gd name="connsiteX4467" fmla="*/ 1437706 w 1939743"/>
                <a:gd name="connsiteY4467" fmla="*/ 1418128 h 2523383"/>
                <a:gd name="connsiteX4468" fmla="*/ 1435500 w 1939743"/>
                <a:gd name="connsiteY4468" fmla="*/ 1422094 h 2523383"/>
                <a:gd name="connsiteX4469" fmla="*/ 1430689 w 1939743"/>
                <a:gd name="connsiteY4469" fmla="*/ 1424989 h 2523383"/>
                <a:gd name="connsiteX4470" fmla="*/ 1422067 w 1939743"/>
                <a:gd name="connsiteY4470" fmla="*/ 1431787 h 2523383"/>
                <a:gd name="connsiteX4471" fmla="*/ 1418367 w 1939743"/>
                <a:gd name="connsiteY4471" fmla="*/ 1433947 h 2523383"/>
                <a:gd name="connsiteX4472" fmla="*/ 1414377 w 1939743"/>
                <a:gd name="connsiteY4472" fmla="*/ 1433563 h 2523383"/>
                <a:gd name="connsiteX4473" fmla="*/ 1413618 w 1939743"/>
                <a:gd name="connsiteY4473" fmla="*/ 1432194 h 2523383"/>
                <a:gd name="connsiteX4474" fmla="*/ 1413688 w 1939743"/>
                <a:gd name="connsiteY4474" fmla="*/ 1429863 h 2523383"/>
                <a:gd name="connsiteX4475" fmla="*/ 1413962 w 1939743"/>
                <a:gd name="connsiteY4475" fmla="*/ 1427938 h 2523383"/>
                <a:gd name="connsiteX4476" fmla="*/ 1414447 w 1939743"/>
                <a:gd name="connsiteY4476" fmla="*/ 1426436 h 2523383"/>
                <a:gd name="connsiteX4477" fmla="*/ 1414604 w 1939743"/>
                <a:gd name="connsiteY4477" fmla="*/ 1424590 h 2523383"/>
                <a:gd name="connsiteX4478" fmla="*/ 1414314 w 1939743"/>
                <a:gd name="connsiteY4478" fmla="*/ 1416798 h 2523383"/>
                <a:gd name="connsiteX4479" fmla="*/ 1414979 w 1939743"/>
                <a:gd name="connsiteY4479" fmla="*/ 1414654 h 2523383"/>
                <a:gd name="connsiteX4480" fmla="*/ 1416340 w 1939743"/>
                <a:gd name="connsiteY4480" fmla="*/ 1413371 h 2523383"/>
                <a:gd name="connsiteX4481" fmla="*/ 1418852 w 1939743"/>
                <a:gd name="connsiteY4481" fmla="*/ 1412025 h 2523383"/>
                <a:gd name="connsiteX4482" fmla="*/ 1425259 w 1939743"/>
                <a:gd name="connsiteY4482" fmla="*/ 1413637 h 2523383"/>
                <a:gd name="connsiteX4483" fmla="*/ 1428232 w 1939743"/>
                <a:gd name="connsiteY4483" fmla="*/ 1413348 h 2523383"/>
                <a:gd name="connsiteX4484" fmla="*/ 1430321 w 1939743"/>
                <a:gd name="connsiteY4484" fmla="*/ 1411540 h 2523383"/>
                <a:gd name="connsiteX4485" fmla="*/ 1432410 w 1939743"/>
                <a:gd name="connsiteY4485" fmla="*/ 1408919 h 2523383"/>
                <a:gd name="connsiteX4486" fmla="*/ 1434506 w 1939743"/>
                <a:gd name="connsiteY4486" fmla="*/ 1405477 h 2523383"/>
                <a:gd name="connsiteX4487" fmla="*/ 1434952 w 1939743"/>
                <a:gd name="connsiteY4487" fmla="*/ 1402160 h 2523383"/>
                <a:gd name="connsiteX4488" fmla="*/ 1432730 w 1939743"/>
                <a:gd name="connsiteY4488" fmla="*/ 1396777 h 2523383"/>
                <a:gd name="connsiteX4489" fmla="*/ 1431893 w 1939743"/>
                <a:gd name="connsiteY4489" fmla="*/ 1395588 h 2523383"/>
                <a:gd name="connsiteX4490" fmla="*/ 1426198 w 1939743"/>
                <a:gd name="connsiteY4490" fmla="*/ 1391371 h 2523383"/>
                <a:gd name="connsiteX4491" fmla="*/ 1423053 w 1939743"/>
                <a:gd name="connsiteY4491" fmla="*/ 1389838 h 2523383"/>
                <a:gd name="connsiteX4492" fmla="*/ 1420275 w 1939743"/>
                <a:gd name="connsiteY4492" fmla="*/ 1389173 h 2523383"/>
                <a:gd name="connsiteX4493" fmla="*/ 1418265 w 1939743"/>
                <a:gd name="connsiteY4493" fmla="*/ 1387960 h 2523383"/>
                <a:gd name="connsiteX4494" fmla="*/ 1417013 w 1939743"/>
                <a:gd name="connsiteY4494" fmla="*/ 1386185 h 2523383"/>
                <a:gd name="connsiteX4495" fmla="*/ 1415801 w 1939743"/>
                <a:gd name="connsiteY4495" fmla="*/ 1383235 h 2523383"/>
                <a:gd name="connsiteX4496" fmla="*/ 1415699 w 1939743"/>
                <a:gd name="connsiteY4496" fmla="*/ 1381217 h 2523383"/>
                <a:gd name="connsiteX4497" fmla="*/ 1415894 w 1939743"/>
                <a:gd name="connsiteY4497" fmla="*/ 1378565 h 2523383"/>
                <a:gd name="connsiteX4498" fmla="*/ 1417052 w 1939743"/>
                <a:gd name="connsiteY4498" fmla="*/ 1376734 h 2523383"/>
                <a:gd name="connsiteX4499" fmla="*/ 1422145 w 1939743"/>
                <a:gd name="connsiteY4499" fmla="*/ 1374622 h 2523383"/>
                <a:gd name="connsiteX4500" fmla="*/ 1422083 w 1939743"/>
                <a:gd name="connsiteY4500" fmla="*/ 1374074 h 2523383"/>
                <a:gd name="connsiteX4501" fmla="*/ 1417921 w 1939743"/>
                <a:gd name="connsiteY4501" fmla="*/ 1372517 h 2523383"/>
                <a:gd name="connsiteX4502" fmla="*/ 1415957 w 1939743"/>
                <a:gd name="connsiteY4502" fmla="*/ 1372697 h 2523383"/>
                <a:gd name="connsiteX4503" fmla="*/ 1414275 w 1939743"/>
                <a:gd name="connsiteY4503" fmla="*/ 1374442 h 2523383"/>
                <a:gd name="connsiteX4504" fmla="*/ 1412155 w 1939743"/>
                <a:gd name="connsiteY4504" fmla="*/ 1378533 h 2523383"/>
                <a:gd name="connsiteX4505" fmla="*/ 1410927 w 1939743"/>
                <a:gd name="connsiteY4505" fmla="*/ 1379683 h 2523383"/>
                <a:gd name="connsiteX4506" fmla="*/ 1407124 w 1939743"/>
                <a:gd name="connsiteY4506" fmla="*/ 1377274 h 2523383"/>
                <a:gd name="connsiteX4507" fmla="*/ 1404840 w 1939743"/>
                <a:gd name="connsiteY4507" fmla="*/ 1376922 h 2523383"/>
                <a:gd name="connsiteX4508" fmla="*/ 1403299 w 1939743"/>
                <a:gd name="connsiteY4508" fmla="*/ 1375771 h 2523383"/>
                <a:gd name="connsiteX4509" fmla="*/ 1402446 w 1939743"/>
                <a:gd name="connsiteY4509" fmla="*/ 1374661 h 2523383"/>
                <a:gd name="connsiteX4510" fmla="*/ 1402962 w 1939743"/>
                <a:gd name="connsiteY4510" fmla="*/ 1373518 h 2523383"/>
                <a:gd name="connsiteX4511" fmla="*/ 1404856 w 1939743"/>
                <a:gd name="connsiteY4511" fmla="*/ 1372361 h 2523383"/>
                <a:gd name="connsiteX4512" fmla="*/ 1408149 w 1939743"/>
                <a:gd name="connsiteY4512" fmla="*/ 1368809 h 2523383"/>
                <a:gd name="connsiteX4513" fmla="*/ 1408368 w 1939743"/>
                <a:gd name="connsiteY4513" fmla="*/ 1366892 h 2523383"/>
                <a:gd name="connsiteX4514" fmla="*/ 1406092 w 1939743"/>
                <a:gd name="connsiteY4514" fmla="*/ 1363755 h 2523383"/>
                <a:gd name="connsiteX4515" fmla="*/ 1404910 w 1939743"/>
                <a:gd name="connsiteY4515" fmla="*/ 1363035 h 2523383"/>
                <a:gd name="connsiteX4516" fmla="*/ 1400162 w 1939743"/>
                <a:gd name="connsiteY4516" fmla="*/ 1361861 h 2523383"/>
                <a:gd name="connsiteX4517" fmla="*/ 1394411 w 1939743"/>
                <a:gd name="connsiteY4517" fmla="*/ 1363027 h 2523383"/>
                <a:gd name="connsiteX4518" fmla="*/ 1392276 w 1939743"/>
                <a:gd name="connsiteY4518" fmla="*/ 1362433 h 2523383"/>
                <a:gd name="connsiteX4519" fmla="*/ 1391313 w 1939743"/>
                <a:gd name="connsiteY4519" fmla="*/ 1358935 h 2523383"/>
                <a:gd name="connsiteX4520" fmla="*/ 1390703 w 1939743"/>
                <a:gd name="connsiteY4520" fmla="*/ 1354758 h 2523383"/>
                <a:gd name="connsiteX4521" fmla="*/ 1390445 w 1939743"/>
                <a:gd name="connsiteY4521" fmla="*/ 1349892 h 2523383"/>
                <a:gd name="connsiteX4522" fmla="*/ 1389404 w 1939743"/>
                <a:gd name="connsiteY4522" fmla="*/ 1341560 h 2523383"/>
                <a:gd name="connsiteX4523" fmla="*/ 1388262 w 1939743"/>
                <a:gd name="connsiteY4523" fmla="*/ 1337171 h 2523383"/>
                <a:gd name="connsiteX4524" fmla="*/ 1386760 w 1939743"/>
                <a:gd name="connsiteY4524" fmla="*/ 1336615 h 2523383"/>
                <a:gd name="connsiteX4525" fmla="*/ 1379860 w 1939743"/>
                <a:gd name="connsiteY4525" fmla="*/ 1338430 h 2523383"/>
                <a:gd name="connsiteX4526" fmla="*/ 1378225 w 1939743"/>
                <a:gd name="connsiteY4526" fmla="*/ 1338454 h 2523383"/>
                <a:gd name="connsiteX4527" fmla="*/ 1377075 w 1939743"/>
                <a:gd name="connsiteY4527" fmla="*/ 1337906 h 2523383"/>
                <a:gd name="connsiteX4528" fmla="*/ 1372514 w 1939743"/>
                <a:gd name="connsiteY4528" fmla="*/ 1332289 h 2523383"/>
                <a:gd name="connsiteX4529" fmla="*/ 1370667 w 1939743"/>
                <a:gd name="connsiteY4529" fmla="*/ 1330294 h 2523383"/>
                <a:gd name="connsiteX4530" fmla="*/ 1369642 w 1939743"/>
                <a:gd name="connsiteY4530" fmla="*/ 1329824 h 2523383"/>
                <a:gd name="connsiteX4531" fmla="*/ 1366325 w 1939743"/>
                <a:gd name="connsiteY4531" fmla="*/ 1323808 h 2523383"/>
                <a:gd name="connsiteX4532" fmla="*/ 1365050 w 1939743"/>
                <a:gd name="connsiteY4532" fmla="*/ 1322635 h 2523383"/>
                <a:gd name="connsiteX4533" fmla="*/ 1363532 w 1939743"/>
                <a:gd name="connsiteY4533" fmla="*/ 1319662 h 2523383"/>
                <a:gd name="connsiteX4534" fmla="*/ 1361780 w 1939743"/>
                <a:gd name="connsiteY4534" fmla="*/ 1314866 h 2523383"/>
                <a:gd name="connsiteX4535" fmla="*/ 1359879 w 1939743"/>
                <a:gd name="connsiteY4535" fmla="*/ 1313395 h 2523383"/>
                <a:gd name="connsiteX4536" fmla="*/ 1357829 w 1939743"/>
                <a:gd name="connsiteY4536" fmla="*/ 1315265 h 2523383"/>
                <a:gd name="connsiteX4537" fmla="*/ 1355779 w 1939743"/>
                <a:gd name="connsiteY4537" fmla="*/ 1317941 h 2523383"/>
                <a:gd name="connsiteX4538" fmla="*/ 1353729 w 1939743"/>
                <a:gd name="connsiteY4538" fmla="*/ 1321414 h 2523383"/>
                <a:gd name="connsiteX4539" fmla="*/ 1352619 w 1939743"/>
                <a:gd name="connsiteY4539" fmla="*/ 1324340 h 2523383"/>
                <a:gd name="connsiteX4540" fmla="*/ 1352446 w 1939743"/>
                <a:gd name="connsiteY4540" fmla="*/ 1326734 h 2523383"/>
                <a:gd name="connsiteX4541" fmla="*/ 1353722 w 1939743"/>
                <a:gd name="connsiteY4541" fmla="*/ 1328588 h 2523383"/>
                <a:gd name="connsiteX4542" fmla="*/ 1360966 w 1939743"/>
                <a:gd name="connsiteY4542" fmla="*/ 1331663 h 2523383"/>
                <a:gd name="connsiteX4543" fmla="*/ 1362805 w 1939743"/>
                <a:gd name="connsiteY4543" fmla="*/ 1333713 h 2523383"/>
                <a:gd name="connsiteX4544" fmla="*/ 1364361 w 1939743"/>
                <a:gd name="connsiteY4544" fmla="*/ 1337085 h 2523383"/>
                <a:gd name="connsiteX4545" fmla="*/ 1365527 w 1939743"/>
                <a:gd name="connsiteY4545" fmla="*/ 1341184 h 2523383"/>
                <a:gd name="connsiteX4546" fmla="*/ 1366294 w 1939743"/>
                <a:gd name="connsiteY4546" fmla="*/ 1346027 h 2523383"/>
                <a:gd name="connsiteX4547" fmla="*/ 1366231 w 1939743"/>
                <a:gd name="connsiteY4547" fmla="*/ 1349626 h 2523383"/>
                <a:gd name="connsiteX4548" fmla="*/ 1365332 w 1939743"/>
                <a:gd name="connsiteY4548" fmla="*/ 1352012 h 2523383"/>
                <a:gd name="connsiteX4549" fmla="*/ 1363775 w 1939743"/>
                <a:gd name="connsiteY4549" fmla="*/ 1354124 h 2523383"/>
                <a:gd name="connsiteX4550" fmla="*/ 1359315 w 1939743"/>
                <a:gd name="connsiteY4550" fmla="*/ 1357465 h 2523383"/>
                <a:gd name="connsiteX4551" fmla="*/ 1354692 w 1939743"/>
                <a:gd name="connsiteY4551" fmla="*/ 1359421 h 2523383"/>
                <a:gd name="connsiteX4552" fmla="*/ 1350037 w 1939743"/>
                <a:gd name="connsiteY4552" fmla="*/ 1359882 h 2523383"/>
                <a:gd name="connsiteX4553" fmla="*/ 1347831 w 1939743"/>
                <a:gd name="connsiteY4553" fmla="*/ 1359428 h 2523383"/>
                <a:gd name="connsiteX4554" fmla="*/ 1335837 w 1939743"/>
                <a:gd name="connsiteY4554" fmla="*/ 1352951 h 2523383"/>
                <a:gd name="connsiteX4555" fmla="*/ 1333678 w 1939743"/>
                <a:gd name="connsiteY4555" fmla="*/ 1352904 h 2523383"/>
                <a:gd name="connsiteX4556" fmla="*/ 1330908 w 1939743"/>
                <a:gd name="connsiteY4556" fmla="*/ 1352027 h 2523383"/>
                <a:gd name="connsiteX4557" fmla="*/ 1324681 w 1939743"/>
                <a:gd name="connsiteY4557" fmla="*/ 1349352 h 2523383"/>
                <a:gd name="connsiteX4558" fmla="*/ 1321270 w 1939743"/>
                <a:gd name="connsiteY4558" fmla="*/ 1349054 h 2523383"/>
                <a:gd name="connsiteX4559" fmla="*/ 1315285 w 1939743"/>
                <a:gd name="connsiteY4559" fmla="*/ 1346833 h 2523383"/>
                <a:gd name="connsiteX4560" fmla="*/ 1305162 w 1939743"/>
                <a:gd name="connsiteY4560" fmla="*/ 1345534 h 2523383"/>
                <a:gd name="connsiteX4561" fmla="*/ 1303135 w 1939743"/>
                <a:gd name="connsiteY4561" fmla="*/ 1346606 h 2523383"/>
                <a:gd name="connsiteX4562" fmla="*/ 1305827 w 1939743"/>
                <a:gd name="connsiteY4562" fmla="*/ 1349602 h 2523383"/>
                <a:gd name="connsiteX4563" fmla="*/ 1308189 w 1939743"/>
                <a:gd name="connsiteY4563" fmla="*/ 1351104 h 2523383"/>
                <a:gd name="connsiteX4564" fmla="*/ 1310215 w 1939743"/>
                <a:gd name="connsiteY4564" fmla="*/ 1351120 h 2523383"/>
                <a:gd name="connsiteX4565" fmla="*/ 1313134 w 1939743"/>
                <a:gd name="connsiteY4565" fmla="*/ 1353788 h 2523383"/>
                <a:gd name="connsiteX4566" fmla="*/ 1316936 w 1939743"/>
                <a:gd name="connsiteY4566" fmla="*/ 1359084 h 2523383"/>
                <a:gd name="connsiteX4567" fmla="*/ 1319103 w 1939743"/>
                <a:gd name="connsiteY4567" fmla="*/ 1362237 h 2523383"/>
                <a:gd name="connsiteX4568" fmla="*/ 1320902 w 1939743"/>
                <a:gd name="connsiteY4568" fmla="*/ 1365984 h 2523383"/>
                <a:gd name="connsiteX4569" fmla="*/ 1320957 w 1939743"/>
                <a:gd name="connsiteY4569" fmla="*/ 1367275 h 2523383"/>
                <a:gd name="connsiteX4570" fmla="*/ 1319166 w 1939743"/>
                <a:gd name="connsiteY4570" fmla="*/ 1369841 h 2523383"/>
                <a:gd name="connsiteX4571" fmla="*/ 1305052 w 1939743"/>
                <a:gd name="connsiteY4571" fmla="*/ 1356362 h 2523383"/>
                <a:gd name="connsiteX4572" fmla="*/ 1296415 w 1939743"/>
                <a:gd name="connsiteY4572" fmla="*/ 1361087 h 2523383"/>
                <a:gd name="connsiteX4573" fmla="*/ 1292441 w 1939743"/>
                <a:gd name="connsiteY4573" fmla="*/ 1362839 h 2523383"/>
                <a:gd name="connsiteX4574" fmla="*/ 1289037 w 1939743"/>
                <a:gd name="connsiteY4574" fmla="*/ 1363113 h 2523383"/>
                <a:gd name="connsiteX4575" fmla="*/ 1284782 w 1939743"/>
                <a:gd name="connsiteY4575" fmla="*/ 1361259 h 2523383"/>
                <a:gd name="connsiteX4576" fmla="*/ 1275174 w 1939743"/>
                <a:gd name="connsiteY4576" fmla="*/ 1354734 h 2523383"/>
                <a:gd name="connsiteX4577" fmla="*/ 1271536 w 1939743"/>
                <a:gd name="connsiteY4577" fmla="*/ 1352450 h 2523383"/>
                <a:gd name="connsiteX4578" fmla="*/ 1270246 w 1939743"/>
                <a:gd name="connsiteY4578" fmla="*/ 1352121 h 2523383"/>
                <a:gd name="connsiteX4579" fmla="*/ 1261882 w 1939743"/>
                <a:gd name="connsiteY4579" fmla="*/ 1354961 h 2523383"/>
                <a:gd name="connsiteX4580" fmla="*/ 1254677 w 1939743"/>
                <a:gd name="connsiteY4580" fmla="*/ 1355094 h 2523383"/>
                <a:gd name="connsiteX4581" fmla="*/ 1240125 w 1939743"/>
                <a:gd name="connsiteY4581" fmla="*/ 1352372 h 2523383"/>
                <a:gd name="connsiteX4582" fmla="*/ 1234782 w 1939743"/>
                <a:gd name="connsiteY4582" fmla="*/ 1350549 h 2523383"/>
                <a:gd name="connsiteX4583" fmla="*/ 1233374 w 1939743"/>
                <a:gd name="connsiteY4583" fmla="*/ 1348640 h 2523383"/>
                <a:gd name="connsiteX4584" fmla="*/ 1231621 w 1939743"/>
                <a:gd name="connsiteY4584" fmla="*/ 1347678 h 2523383"/>
                <a:gd name="connsiteX4585" fmla="*/ 1228429 w 1939743"/>
                <a:gd name="connsiteY4585" fmla="*/ 1347678 h 2523383"/>
                <a:gd name="connsiteX4586" fmla="*/ 1220090 w 1939743"/>
                <a:gd name="connsiteY4586" fmla="*/ 1345542 h 2523383"/>
                <a:gd name="connsiteX4587" fmla="*/ 1212454 w 1939743"/>
                <a:gd name="connsiteY4587" fmla="*/ 1350353 h 2523383"/>
                <a:gd name="connsiteX4588" fmla="*/ 1203277 w 1939743"/>
                <a:gd name="connsiteY4588" fmla="*/ 1345949 h 2523383"/>
                <a:gd name="connsiteX4589" fmla="*/ 1200554 w 1939743"/>
                <a:gd name="connsiteY4589" fmla="*/ 1343343 h 2523383"/>
                <a:gd name="connsiteX4590" fmla="*/ 1199686 w 1939743"/>
                <a:gd name="connsiteY4590" fmla="*/ 1341560 h 2523383"/>
                <a:gd name="connsiteX4591" fmla="*/ 1197018 w 1939743"/>
                <a:gd name="connsiteY4591" fmla="*/ 1334065 h 2523383"/>
                <a:gd name="connsiteX4592" fmla="*/ 1196651 w 1939743"/>
                <a:gd name="connsiteY4592" fmla="*/ 1330036 h 2523383"/>
                <a:gd name="connsiteX4593" fmla="*/ 1197409 w 1939743"/>
                <a:gd name="connsiteY4593" fmla="*/ 1326390 h 2523383"/>
                <a:gd name="connsiteX4594" fmla="*/ 1198160 w 1939743"/>
                <a:gd name="connsiteY4594" fmla="*/ 1323887 h 2523383"/>
                <a:gd name="connsiteX4595" fmla="*/ 1198912 w 1939743"/>
                <a:gd name="connsiteY4595" fmla="*/ 1322525 h 2523383"/>
                <a:gd name="connsiteX4596" fmla="*/ 1193912 w 1939743"/>
                <a:gd name="connsiteY4596" fmla="*/ 1326719 h 2523383"/>
                <a:gd name="connsiteX4597" fmla="*/ 1192160 w 1939743"/>
                <a:gd name="connsiteY4597" fmla="*/ 1327407 h 2523383"/>
                <a:gd name="connsiteX4598" fmla="*/ 1189852 w 1939743"/>
                <a:gd name="connsiteY4598" fmla="*/ 1327571 h 2523383"/>
                <a:gd name="connsiteX4599" fmla="*/ 1182975 w 1939743"/>
                <a:gd name="connsiteY4599" fmla="*/ 1326022 h 2523383"/>
                <a:gd name="connsiteX4600" fmla="*/ 1181888 w 1939743"/>
                <a:gd name="connsiteY4600" fmla="*/ 1326820 h 2523383"/>
                <a:gd name="connsiteX4601" fmla="*/ 1182240 w 1939743"/>
                <a:gd name="connsiteY4601" fmla="*/ 1328283 h 2523383"/>
                <a:gd name="connsiteX4602" fmla="*/ 1184039 w 1939743"/>
                <a:gd name="connsiteY4602" fmla="*/ 1330419 h 2523383"/>
                <a:gd name="connsiteX4603" fmla="*/ 1184274 w 1939743"/>
                <a:gd name="connsiteY4603" fmla="*/ 1331702 h 2523383"/>
                <a:gd name="connsiteX4604" fmla="*/ 1180440 w 1939743"/>
                <a:gd name="connsiteY4604" fmla="*/ 1332704 h 2523383"/>
                <a:gd name="connsiteX4605" fmla="*/ 1174628 w 1939743"/>
                <a:gd name="connsiteY4605" fmla="*/ 1331663 h 2523383"/>
                <a:gd name="connsiteX4606" fmla="*/ 1172093 w 1939743"/>
                <a:gd name="connsiteY4606" fmla="*/ 1332117 h 2523383"/>
                <a:gd name="connsiteX4607" fmla="*/ 1170943 w 1939743"/>
                <a:gd name="connsiteY4607" fmla="*/ 1332704 h 2523383"/>
                <a:gd name="connsiteX4608" fmla="*/ 1168322 w 1939743"/>
                <a:gd name="connsiteY4608" fmla="*/ 1336060 h 2523383"/>
                <a:gd name="connsiteX4609" fmla="*/ 1167258 w 1939743"/>
                <a:gd name="connsiteY4609" fmla="*/ 1336819 h 2523383"/>
                <a:gd name="connsiteX4610" fmla="*/ 1165881 w 1939743"/>
                <a:gd name="connsiteY4610" fmla="*/ 1336474 h 2523383"/>
                <a:gd name="connsiteX4611" fmla="*/ 1159786 w 1939743"/>
                <a:gd name="connsiteY4611" fmla="*/ 1328870 h 2523383"/>
                <a:gd name="connsiteX4612" fmla="*/ 1154873 w 1939743"/>
                <a:gd name="connsiteY4612" fmla="*/ 1324035 h 2523383"/>
                <a:gd name="connsiteX4613" fmla="*/ 1149147 w 1939743"/>
                <a:gd name="connsiteY4613" fmla="*/ 1322173 h 2523383"/>
                <a:gd name="connsiteX4614" fmla="*/ 1146518 w 1939743"/>
                <a:gd name="connsiteY4614" fmla="*/ 1320624 h 2523383"/>
                <a:gd name="connsiteX4615" fmla="*/ 1145079 w 1939743"/>
                <a:gd name="connsiteY4615" fmla="*/ 1318754 h 2523383"/>
                <a:gd name="connsiteX4616" fmla="*/ 1137177 w 1939743"/>
                <a:gd name="connsiteY4616" fmla="*/ 1303076 h 2523383"/>
                <a:gd name="connsiteX4617" fmla="*/ 1136097 w 1939743"/>
                <a:gd name="connsiteY4617" fmla="*/ 1299673 h 2523383"/>
                <a:gd name="connsiteX4618" fmla="*/ 1133594 w 1939743"/>
                <a:gd name="connsiteY4618" fmla="*/ 1287242 h 2523383"/>
                <a:gd name="connsiteX4619" fmla="*/ 1132757 w 1939743"/>
                <a:gd name="connsiteY4619" fmla="*/ 1284574 h 2523383"/>
                <a:gd name="connsiteX4620" fmla="*/ 1131740 w 1939743"/>
                <a:gd name="connsiteY4620" fmla="*/ 1282814 h 2523383"/>
                <a:gd name="connsiteX4621" fmla="*/ 1133727 w 1939743"/>
                <a:gd name="connsiteY4621" fmla="*/ 1282446 h 2523383"/>
                <a:gd name="connsiteX4622" fmla="*/ 1141198 w 1939743"/>
                <a:gd name="connsiteY4622" fmla="*/ 1283971 h 2523383"/>
                <a:gd name="connsiteX4623" fmla="*/ 1148435 w 1939743"/>
                <a:gd name="connsiteY4623" fmla="*/ 1283901 h 2523383"/>
                <a:gd name="connsiteX4624" fmla="*/ 1152362 w 1939743"/>
                <a:gd name="connsiteY4624" fmla="*/ 1284918 h 2523383"/>
                <a:gd name="connsiteX4625" fmla="*/ 1156923 w 1939743"/>
                <a:gd name="connsiteY4625" fmla="*/ 1288032 h 2523383"/>
                <a:gd name="connsiteX4626" fmla="*/ 1162861 w 1939743"/>
                <a:gd name="connsiteY4626" fmla="*/ 1290254 h 2523383"/>
                <a:gd name="connsiteX4627" fmla="*/ 1167117 w 1939743"/>
                <a:gd name="connsiteY4627" fmla="*/ 1290723 h 2523383"/>
                <a:gd name="connsiteX4628" fmla="*/ 1173931 w 1939743"/>
                <a:gd name="connsiteY4628" fmla="*/ 1289901 h 2523383"/>
                <a:gd name="connsiteX4629" fmla="*/ 1181676 w 1939743"/>
                <a:gd name="connsiteY4629" fmla="*/ 1287820 h 2523383"/>
                <a:gd name="connsiteX4630" fmla="*/ 1182592 w 1939743"/>
                <a:gd name="connsiteY4630" fmla="*/ 1286201 h 2523383"/>
                <a:gd name="connsiteX4631" fmla="*/ 1177569 w 1939743"/>
                <a:gd name="connsiteY4631" fmla="*/ 1283416 h 2523383"/>
                <a:gd name="connsiteX4632" fmla="*/ 1173102 w 1939743"/>
                <a:gd name="connsiteY4632" fmla="*/ 1279715 h 2523383"/>
                <a:gd name="connsiteX4633" fmla="*/ 1168971 w 1939743"/>
                <a:gd name="connsiteY4633" fmla="*/ 1274896 h 2523383"/>
                <a:gd name="connsiteX4634" fmla="*/ 1166515 w 1939743"/>
                <a:gd name="connsiteY4634" fmla="*/ 1272854 h 2523383"/>
                <a:gd name="connsiteX4635" fmla="*/ 1162384 w 1939743"/>
                <a:gd name="connsiteY4635" fmla="*/ 1271579 h 2523383"/>
                <a:gd name="connsiteX4636" fmla="*/ 1150774 w 1939743"/>
                <a:gd name="connsiteY4636" fmla="*/ 1270687 h 2523383"/>
                <a:gd name="connsiteX4637" fmla="*/ 1140017 w 1939743"/>
                <a:gd name="connsiteY4637" fmla="*/ 1267433 h 2523383"/>
                <a:gd name="connsiteX4638" fmla="*/ 1132585 w 1939743"/>
                <a:gd name="connsiteY4638" fmla="*/ 1263028 h 2523383"/>
                <a:gd name="connsiteX4639" fmla="*/ 1126537 w 1939743"/>
                <a:gd name="connsiteY4639" fmla="*/ 1258131 h 2523383"/>
                <a:gd name="connsiteX4640" fmla="*/ 1124080 w 1939743"/>
                <a:gd name="connsiteY4640" fmla="*/ 1255455 h 2523383"/>
                <a:gd name="connsiteX4641" fmla="*/ 1123196 w 1939743"/>
                <a:gd name="connsiteY4641" fmla="*/ 1253390 h 2523383"/>
                <a:gd name="connsiteX4642" fmla="*/ 1122258 w 1939743"/>
                <a:gd name="connsiteY4642" fmla="*/ 1246912 h 2523383"/>
                <a:gd name="connsiteX4643" fmla="*/ 1121264 w 1939743"/>
                <a:gd name="connsiteY4643" fmla="*/ 1235967 h 2523383"/>
                <a:gd name="connsiteX4644" fmla="*/ 1120302 w 1939743"/>
                <a:gd name="connsiteY4644" fmla="*/ 1228566 h 2523383"/>
                <a:gd name="connsiteX4645" fmla="*/ 1119379 w 1939743"/>
                <a:gd name="connsiteY4645" fmla="*/ 1224779 h 2523383"/>
                <a:gd name="connsiteX4646" fmla="*/ 1119253 w 1939743"/>
                <a:gd name="connsiteY4646" fmla="*/ 1221454 h 2523383"/>
                <a:gd name="connsiteX4647" fmla="*/ 1121311 w 1939743"/>
                <a:gd name="connsiteY4647" fmla="*/ 1214335 h 2523383"/>
                <a:gd name="connsiteX4648" fmla="*/ 1127186 w 1939743"/>
                <a:gd name="connsiteY4648" fmla="*/ 1206551 h 2523383"/>
                <a:gd name="connsiteX4649" fmla="*/ 1127335 w 1939743"/>
                <a:gd name="connsiteY4649" fmla="*/ 1205330 h 2523383"/>
                <a:gd name="connsiteX4650" fmla="*/ 1126169 w 1939743"/>
                <a:gd name="connsiteY4650" fmla="*/ 1204970 h 2523383"/>
                <a:gd name="connsiteX4651" fmla="*/ 1123705 w 1939743"/>
                <a:gd name="connsiteY4651" fmla="*/ 1202983 h 2523383"/>
                <a:gd name="connsiteX4652" fmla="*/ 1122915 w 1939743"/>
                <a:gd name="connsiteY4652" fmla="*/ 1200065 h 2523383"/>
                <a:gd name="connsiteX4653" fmla="*/ 1122594 w 1939743"/>
                <a:gd name="connsiteY4653" fmla="*/ 1195434 h 2523383"/>
                <a:gd name="connsiteX4654" fmla="*/ 1122578 w 1939743"/>
                <a:gd name="connsiteY4654" fmla="*/ 1191491 h 2523383"/>
                <a:gd name="connsiteX4655" fmla="*/ 1122852 w 1939743"/>
                <a:gd name="connsiteY4655" fmla="*/ 1188244 h 2523383"/>
                <a:gd name="connsiteX4656" fmla="*/ 1123830 w 1939743"/>
                <a:gd name="connsiteY4656" fmla="*/ 1184183 h 2523383"/>
                <a:gd name="connsiteX4657" fmla="*/ 1126365 w 1939743"/>
                <a:gd name="connsiteY4657" fmla="*/ 1176853 h 2523383"/>
                <a:gd name="connsiteX4658" fmla="*/ 1129987 w 1939743"/>
                <a:gd name="connsiteY4658" fmla="*/ 1167903 h 2523383"/>
                <a:gd name="connsiteX4659" fmla="*/ 1133914 w 1939743"/>
                <a:gd name="connsiteY4659" fmla="*/ 1159446 h 2523383"/>
                <a:gd name="connsiteX4660" fmla="*/ 1134587 w 1939743"/>
                <a:gd name="connsiteY4660" fmla="*/ 1156668 h 2523383"/>
                <a:gd name="connsiteX4661" fmla="*/ 1134931 w 1939743"/>
                <a:gd name="connsiteY4661" fmla="*/ 1149103 h 2523383"/>
                <a:gd name="connsiteX4662" fmla="*/ 1135448 w 1939743"/>
                <a:gd name="connsiteY4662" fmla="*/ 1143564 h 2523383"/>
                <a:gd name="connsiteX4663" fmla="*/ 1135988 w 1939743"/>
                <a:gd name="connsiteY4663" fmla="*/ 1139652 h 2523383"/>
                <a:gd name="connsiteX4664" fmla="*/ 1136817 w 1939743"/>
                <a:gd name="connsiteY4664" fmla="*/ 1136711 h 2523383"/>
                <a:gd name="connsiteX4665" fmla="*/ 1139242 w 1939743"/>
                <a:gd name="connsiteY4665" fmla="*/ 1131101 h 2523383"/>
                <a:gd name="connsiteX4666" fmla="*/ 1142270 w 1939743"/>
                <a:gd name="connsiteY4666" fmla="*/ 1125758 h 2523383"/>
                <a:gd name="connsiteX4667" fmla="*/ 1147011 w 1939743"/>
                <a:gd name="connsiteY4667" fmla="*/ 1121189 h 2523383"/>
                <a:gd name="connsiteX4668" fmla="*/ 1147410 w 1939743"/>
                <a:gd name="connsiteY4668" fmla="*/ 1119491 h 2523383"/>
                <a:gd name="connsiteX4669" fmla="*/ 1147472 w 1939743"/>
                <a:gd name="connsiteY4669" fmla="*/ 1117144 h 2523383"/>
                <a:gd name="connsiteX4670" fmla="*/ 1147746 w 1939743"/>
                <a:gd name="connsiteY4670" fmla="*/ 1115384 h 2523383"/>
                <a:gd name="connsiteX4671" fmla="*/ 1148231 w 1939743"/>
                <a:gd name="connsiteY4671" fmla="*/ 1114226 h 2523383"/>
                <a:gd name="connsiteX4672" fmla="*/ 1159982 w 1939743"/>
                <a:gd name="connsiteY4672" fmla="*/ 1099393 h 2523383"/>
                <a:gd name="connsiteX4673" fmla="*/ 1165333 w 1939743"/>
                <a:gd name="connsiteY4673" fmla="*/ 1093314 h 2523383"/>
                <a:gd name="connsiteX4674" fmla="*/ 1169871 w 1939743"/>
                <a:gd name="connsiteY4674" fmla="*/ 1089442 h 2523383"/>
                <a:gd name="connsiteX4675" fmla="*/ 1175300 w 1939743"/>
                <a:gd name="connsiteY4675" fmla="*/ 1086578 h 2523383"/>
                <a:gd name="connsiteX4676" fmla="*/ 1190752 w 1939743"/>
                <a:gd name="connsiteY4676" fmla="*/ 1080711 h 2523383"/>
                <a:gd name="connsiteX4677" fmla="*/ 1198708 w 1939743"/>
                <a:gd name="connsiteY4677" fmla="*/ 1079076 h 2523383"/>
                <a:gd name="connsiteX4678" fmla="*/ 1208714 w 1939743"/>
                <a:gd name="connsiteY4678" fmla="*/ 1079435 h 2523383"/>
                <a:gd name="connsiteX4679" fmla="*/ 1227162 w 1939743"/>
                <a:gd name="connsiteY4679" fmla="*/ 1082745 h 2523383"/>
                <a:gd name="connsiteX4680" fmla="*/ 1229384 w 1939743"/>
                <a:gd name="connsiteY4680" fmla="*/ 1085068 h 2523383"/>
                <a:gd name="connsiteX4681" fmla="*/ 1229947 w 1939743"/>
                <a:gd name="connsiteY4681" fmla="*/ 1086234 h 2523383"/>
                <a:gd name="connsiteX4682" fmla="*/ 1230753 w 1939743"/>
                <a:gd name="connsiteY4682" fmla="*/ 1089528 h 2523383"/>
                <a:gd name="connsiteX4683" fmla="*/ 1230143 w 1939743"/>
                <a:gd name="connsiteY4683" fmla="*/ 1091632 h 2523383"/>
                <a:gd name="connsiteX4684" fmla="*/ 1225097 w 1939743"/>
                <a:gd name="connsiteY4684" fmla="*/ 1098744 h 2523383"/>
                <a:gd name="connsiteX4685" fmla="*/ 1218744 w 1939743"/>
                <a:gd name="connsiteY4685" fmla="*/ 1104627 h 2523383"/>
                <a:gd name="connsiteX4686" fmla="*/ 1214613 w 1939743"/>
                <a:gd name="connsiteY4686" fmla="*/ 1109743 h 2523383"/>
                <a:gd name="connsiteX4687" fmla="*/ 1207619 w 1939743"/>
                <a:gd name="connsiteY4687" fmla="*/ 1121173 h 2523383"/>
                <a:gd name="connsiteX4688" fmla="*/ 1205734 w 1939743"/>
                <a:gd name="connsiteY4688" fmla="*/ 1125163 h 2523383"/>
                <a:gd name="connsiteX4689" fmla="*/ 1197065 w 1939743"/>
                <a:gd name="connsiteY4689" fmla="*/ 1147820 h 2523383"/>
                <a:gd name="connsiteX4690" fmla="*/ 1195015 w 1939743"/>
                <a:gd name="connsiteY4690" fmla="*/ 1151536 h 2523383"/>
                <a:gd name="connsiteX4691" fmla="*/ 1193811 w 1939743"/>
                <a:gd name="connsiteY4691" fmla="*/ 1154501 h 2523383"/>
                <a:gd name="connsiteX4692" fmla="*/ 1192974 w 1939743"/>
                <a:gd name="connsiteY4692" fmla="*/ 1162544 h 2523383"/>
                <a:gd name="connsiteX4693" fmla="*/ 1193224 w 1939743"/>
                <a:gd name="connsiteY4693" fmla="*/ 1165392 h 2523383"/>
                <a:gd name="connsiteX4694" fmla="*/ 1194577 w 1939743"/>
                <a:gd name="connsiteY4694" fmla="*/ 1170031 h 2523383"/>
                <a:gd name="connsiteX4695" fmla="*/ 1199287 w 1939743"/>
                <a:gd name="connsiteY4695" fmla="*/ 1180045 h 2523383"/>
                <a:gd name="connsiteX4696" fmla="*/ 1200554 w 1939743"/>
                <a:gd name="connsiteY4696" fmla="*/ 1184700 h 2523383"/>
                <a:gd name="connsiteX4697" fmla="*/ 1200523 w 1939743"/>
                <a:gd name="connsiteY4697" fmla="*/ 1188964 h 2523383"/>
                <a:gd name="connsiteX4698" fmla="*/ 1199999 w 1939743"/>
                <a:gd name="connsiteY4698" fmla="*/ 1199079 h 2523383"/>
                <a:gd name="connsiteX4699" fmla="*/ 1199936 w 1939743"/>
                <a:gd name="connsiteY4699" fmla="*/ 1204180 h 2523383"/>
                <a:gd name="connsiteX4700" fmla="*/ 1200148 w 1939743"/>
                <a:gd name="connsiteY4700" fmla="*/ 1209062 h 2523383"/>
                <a:gd name="connsiteX4701" fmla="*/ 1201118 w 1939743"/>
                <a:gd name="connsiteY4701" fmla="*/ 1216009 h 2523383"/>
                <a:gd name="connsiteX4702" fmla="*/ 1202847 w 1939743"/>
                <a:gd name="connsiteY4702" fmla="*/ 1224983 h 2523383"/>
                <a:gd name="connsiteX4703" fmla="*/ 1206852 w 1939743"/>
                <a:gd name="connsiteY4703" fmla="*/ 1234003 h 2523383"/>
                <a:gd name="connsiteX4704" fmla="*/ 1213134 w 1939743"/>
                <a:gd name="connsiteY4704" fmla="*/ 1243063 h 2523383"/>
                <a:gd name="connsiteX4705" fmla="*/ 1217813 w 1939743"/>
                <a:gd name="connsiteY4705" fmla="*/ 1249032 h 2523383"/>
                <a:gd name="connsiteX4706" fmla="*/ 1222421 w 1939743"/>
                <a:gd name="connsiteY4706" fmla="*/ 1253413 h 2523383"/>
                <a:gd name="connsiteX4707" fmla="*/ 1227874 w 1939743"/>
                <a:gd name="connsiteY4707" fmla="*/ 1259875 h 2523383"/>
                <a:gd name="connsiteX4708" fmla="*/ 1229086 w 1939743"/>
                <a:gd name="connsiteY4708" fmla="*/ 1262981 h 2523383"/>
                <a:gd name="connsiteX4709" fmla="*/ 1226575 w 1939743"/>
                <a:gd name="connsiteY4709" fmla="*/ 1266400 h 2523383"/>
                <a:gd name="connsiteX4710" fmla="*/ 1220700 w 1939743"/>
                <a:gd name="connsiteY4710" fmla="*/ 1271634 h 2523383"/>
                <a:gd name="connsiteX4711" fmla="*/ 1212978 w 1939743"/>
                <a:gd name="connsiteY4711" fmla="*/ 1273871 h 2523383"/>
                <a:gd name="connsiteX4712" fmla="*/ 1208847 w 1939743"/>
                <a:gd name="connsiteY4712" fmla="*/ 1275999 h 2523383"/>
                <a:gd name="connsiteX4713" fmla="*/ 1203707 w 1939743"/>
                <a:gd name="connsiteY4713" fmla="*/ 1280529 h 2523383"/>
                <a:gd name="connsiteX4714" fmla="*/ 1197261 w 1939743"/>
                <a:gd name="connsiteY4714" fmla="*/ 1284136 h 2523383"/>
                <a:gd name="connsiteX4715" fmla="*/ 1194695 w 1939743"/>
                <a:gd name="connsiteY4715" fmla="*/ 1286217 h 2523383"/>
                <a:gd name="connsiteX4716" fmla="*/ 1349528 w 1939743"/>
                <a:gd name="connsiteY4716" fmla="*/ 1094722 h 2523383"/>
                <a:gd name="connsiteX4717" fmla="*/ 1353276 w 1939743"/>
                <a:gd name="connsiteY4717" fmla="*/ 1095747 h 2523383"/>
                <a:gd name="connsiteX4718" fmla="*/ 1376996 w 1939743"/>
                <a:gd name="connsiteY4718" fmla="*/ 1093838 h 2523383"/>
                <a:gd name="connsiteX4719" fmla="*/ 1381909 w 1939743"/>
                <a:gd name="connsiteY4719" fmla="*/ 1095262 h 2523383"/>
                <a:gd name="connsiteX4720" fmla="*/ 1396852 w 1939743"/>
                <a:gd name="connsiteY4720" fmla="*/ 1103884 h 2523383"/>
                <a:gd name="connsiteX4721" fmla="*/ 1400709 w 1939743"/>
                <a:gd name="connsiteY4721" fmla="*/ 1106755 h 2523383"/>
                <a:gd name="connsiteX4722" fmla="*/ 1402610 w 1939743"/>
                <a:gd name="connsiteY4722" fmla="*/ 1110541 h 2523383"/>
                <a:gd name="connsiteX4723" fmla="*/ 1404331 w 1939743"/>
                <a:gd name="connsiteY4723" fmla="*/ 1116495 h 2523383"/>
                <a:gd name="connsiteX4724" fmla="*/ 1405130 w 1939743"/>
                <a:gd name="connsiteY4724" fmla="*/ 1117802 h 2523383"/>
                <a:gd name="connsiteX4725" fmla="*/ 1410543 w 1939743"/>
                <a:gd name="connsiteY4725" fmla="*/ 1121330 h 2523383"/>
                <a:gd name="connsiteX4726" fmla="*/ 1412773 w 1939743"/>
                <a:gd name="connsiteY4726" fmla="*/ 1125586 h 2523383"/>
                <a:gd name="connsiteX4727" fmla="*/ 1413555 w 1939743"/>
                <a:gd name="connsiteY4727" fmla="*/ 1127784 h 2523383"/>
                <a:gd name="connsiteX4728" fmla="*/ 1414697 w 1939743"/>
                <a:gd name="connsiteY4728" fmla="*/ 1132799 h 2523383"/>
                <a:gd name="connsiteX4729" fmla="*/ 1417146 w 1939743"/>
                <a:gd name="connsiteY4729" fmla="*/ 1135631 h 2523383"/>
                <a:gd name="connsiteX4730" fmla="*/ 1419939 w 1939743"/>
                <a:gd name="connsiteY4730" fmla="*/ 1137243 h 2523383"/>
                <a:gd name="connsiteX4731" fmla="*/ 1420854 w 1939743"/>
                <a:gd name="connsiteY4731" fmla="*/ 1138714 h 2523383"/>
                <a:gd name="connsiteX4732" fmla="*/ 1420416 w 1939743"/>
                <a:gd name="connsiteY4732" fmla="*/ 1144964 h 2523383"/>
                <a:gd name="connsiteX4733" fmla="*/ 1421606 w 1939743"/>
                <a:gd name="connsiteY4733" fmla="*/ 1147867 h 2523383"/>
                <a:gd name="connsiteX4734" fmla="*/ 1424242 w 1939743"/>
                <a:gd name="connsiteY4734" fmla="*/ 1151364 h 2523383"/>
                <a:gd name="connsiteX4735" fmla="*/ 1425228 w 1939743"/>
                <a:gd name="connsiteY4735" fmla="*/ 1153696 h 2523383"/>
                <a:gd name="connsiteX4736" fmla="*/ 1423178 w 1939743"/>
                <a:gd name="connsiteY4736" fmla="*/ 1156535 h 2523383"/>
                <a:gd name="connsiteX4737" fmla="*/ 1418414 w 1939743"/>
                <a:gd name="connsiteY4737" fmla="*/ 1158202 h 2523383"/>
                <a:gd name="connsiteX4738" fmla="*/ 1404957 w 1939743"/>
                <a:gd name="connsiteY4738" fmla="*/ 1156465 h 2523383"/>
                <a:gd name="connsiteX4739" fmla="*/ 1386901 w 1939743"/>
                <a:gd name="connsiteY4739" fmla="*/ 1152530 h 2523383"/>
                <a:gd name="connsiteX4740" fmla="*/ 1376402 w 1939743"/>
                <a:gd name="connsiteY4740" fmla="*/ 1153649 h 2523383"/>
                <a:gd name="connsiteX4741" fmla="*/ 1371137 w 1939743"/>
                <a:gd name="connsiteY4741" fmla="*/ 1155448 h 2523383"/>
                <a:gd name="connsiteX4742" fmla="*/ 1358400 w 1939743"/>
                <a:gd name="connsiteY4742" fmla="*/ 1161840 h 2523383"/>
                <a:gd name="connsiteX4743" fmla="*/ 1354332 w 1939743"/>
                <a:gd name="connsiteY4743" fmla="*/ 1162872 h 2523383"/>
                <a:gd name="connsiteX4744" fmla="*/ 1350358 w 1939743"/>
                <a:gd name="connsiteY4744" fmla="*/ 1163005 h 2523383"/>
                <a:gd name="connsiteX4745" fmla="*/ 1343324 w 1939743"/>
                <a:gd name="connsiteY4745" fmla="*/ 1157787 h 2523383"/>
                <a:gd name="connsiteX4746" fmla="*/ 1340774 w 1939743"/>
                <a:gd name="connsiteY4746" fmla="*/ 1155018 h 2523383"/>
                <a:gd name="connsiteX4747" fmla="*/ 1339929 w 1939743"/>
                <a:gd name="connsiteY4747" fmla="*/ 1152866 h 2523383"/>
                <a:gd name="connsiteX4748" fmla="*/ 1338255 w 1939743"/>
                <a:gd name="connsiteY4748" fmla="*/ 1146545 h 2523383"/>
                <a:gd name="connsiteX4749" fmla="*/ 1336878 w 1939743"/>
                <a:gd name="connsiteY4749" fmla="*/ 1138933 h 2523383"/>
                <a:gd name="connsiteX4750" fmla="*/ 1336174 w 1939743"/>
                <a:gd name="connsiteY4750" fmla="*/ 1132650 h 2523383"/>
                <a:gd name="connsiteX4751" fmla="*/ 1335360 w 1939743"/>
                <a:gd name="connsiteY4751" fmla="*/ 1127839 h 2523383"/>
                <a:gd name="connsiteX4752" fmla="*/ 1332958 w 1939743"/>
                <a:gd name="connsiteY4752" fmla="*/ 1126243 h 2523383"/>
                <a:gd name="connsiteX4753" fmla="*/ 1325815 w 1939743"/>
                <a:gd name="connsiteY4753" fmla="*/ 1124319 h 2523383"/>
                <a:gd name="connsiteX4754" fmla="*/ 1323421 w 1939743"/>
                <a:gd name="connsiteY4754" fmla="*/ 1121682 h 2523383"/>
                <a:gd name="connsiteX4755" fmla="*/ 1322334 w 1939743"/>
                <a:gd name="connsiteY4755" fmla="*/ 1119484 h 2523383"/>
                <a:gd name="connsiteX4756" fmla="*/ 1321286 w 1939743"/>
                <a:gd name="connsiteY4756" fmla="*/ 1115916 h 2523383"/>
                <a:gd name="connsiteX4757" fmla="*/ 1321309 w 1939743"/>
                <a:gd name="connsiteY4757" fmla="*/ 1112208 h 2523383"/>
                <a:gd name="connsiteX4758" fmla="*/ 1321857 w 1939743"/>
                <a:gd name="connsiteY4758" fmla="*/ 1108930 h 2523383"/>
                <a:gd name="connsiteX4759" fmla="*/ 1322318 w 1939743"/>
                <a:gd name="connsiteY4759" fmla="*/ 1108124 h 2523383"/>
                <a:gd name="connsiteX4760" fmla="*/ 1323218 w 1939743"/>
                <a:gd name="connsiteY4760" fmla="*/ 1108038 h 2523383"/>
                <a:gd name="connsiteX4761" fmla="*/ 1321215 w 1939743"/>
                <a:gd name="connsiteY4761" fmla="*/ 1104048 h 2523383"/>
                <a:gd name="connsiteX4762" fmla="*/ 1320527 w 1939743"/>
                <a:gd name="connsiteY4762" fmla="*/ 1099643 h 2523383"/>
                <a:gd name="connsiteX4763" fmla="*/ 1320480 w 1939743"/>
                <a:gd name="connsiteY4763" fmla="*/ 1093479 h 2523383"/>
                <a:gd name="connsiteX4764" fmla="*/ 1320738 w 1939743"/>
                <a:gd name="connsiteY4764" fmla="*/ 1089520 h 2523383"/>
                <a:gd name="connsiteX4765" fmla="*/ 1321309 w 1939743"/>
                <a:gd name="connsiteY4765" fmla="*/ 1087775 h 2523383"/>
                <a:gd name="connsiteX4766" fmla="*/ 1322631 w 1939743"/>
                <a:gd name="connsiteY4766" fmla="*/ 1086649 h 2523383"/>
                <a:gd name="connsiteX4767" fmla="*/ 1325729 w 1939743"/>
                <a:gd name="connsiteY4767" fmla="*/ 1085898 h 2523383"/>
                <a:gd name="connsiteX4768" fmla="*/ 1330322 w 1939743"/>
                <a:gd name="connsiteY4768" fmla="*/ 1086046 h 2523383"/>
                <a:gd name="connsiteX4769" fmla="*/ 1336737 w 1939743"/>
                <a:gd name="connsiteY4769" fmla="*/ 1090615 h 2523383"/>
                <a:gd name="connsiteX4770" fmla="*/ 1341807 w 1939743"/>
                <a:gd name="connsiteY4770" fmla="*/ 1091053 h 2523383"/>
                <a:gd name="connsiteX4771" fmla="*/ 1349528 w 1939743"/>
                <a:gd name="connsiteY4771" fmla="*/ 1094722 h 2523383"/>
                <a:gd name="connsiteX4772" fmla="*/ 784121 w 1939743"/>
                <a:gd name="connsiteY4772" fmla="*/ 1150785 h 2523383"/>
                <a:gd name="connsiteX4773" fmla="*/ 783010 w 1939743"/>
                <a:gd name="connsiteY4773" fmla="*/ 1151161 h 2523383"/>
                <a:gd name="connsiteX4774" fmla="*/ 780929 w 1939743"/>
                <a:gd name="connsiteY4774" fmla="*/ 1149432 h 2523383"/>
                <a:gd name="connsiteX4775" fmla="*/ 777878 w 1939743"/>
                <a:gd name="connsiteY4775" fmla="*/ 1145590 h 2523383"/>
                <a:gd name="connsiteX4776" fmla="*/ 772894 w 1939743"/>
                <a:gd name="connsiteY4776" fmla="*/ 1137767 h 2523383"/>
                <a:gd name="connsiteX4777" fmla="*/ 766948 w 1939743"/>
                <a:gd name="connsiteY4777" fmla="*/ 1129967 h 2523383"/>
                <a:gd name="connsiteX4778" fmla="*/ 766033 w 1939743"/>
                <a:gd name="connsiteY4778" fmla="*/ 1125273 h 2523383"/>
                <a:gd name="connsiteX4779" fmla="*/ 764554 w 1939743"/>
                <a:gd name="connsiteY4779" fmla="*/ 1121760 h 2523383"/>
                <a:gd name="connsiteX4780" fmla="*/ 756966 w 1939743"/>
                <a:gd name="connsiteY4780" fmla="*/ 1113381 h 2523383"/>
                <a:gd name="connsiteX4781" fmla="*/ 752037 w 1939743"/>
                <a:gd name="connsiteY4781" fmla="*/ 1109970 h 2523383"/>
                <a:gd name="connsiteX4782" fmla="*/ 748282 w 1939743"/>
                <a:gd name="connsiteY4782" fmla="*/ 1108265 h 2523383"/>
                <a:gd name="connsiteX4783" fmla="*/ 747664 w 1939743"/>
                <a:gd name="connsiteY4783" fmla="*/ 1105910 h 2523383"/>
                <a:gd name="connsiteX4784" fmla="*/ 750269 w 1939743"/>
                <a:gd name="connsiteY4784" fmla="*/ 1099033 h 2523383"/>
                <a:gd name="connsiteX4785" fmla="*/ 753257 w 1939743"/>
                <a:gd name="connsiteY4785" fmla="*/ 1093518 h 2523383"/>
                <a:gd name="connsiteX4786" fmla="*/ 755033 w 1939743"/>
                <a:gd name="connsiteY4786" fmla="*/ 1091515 h 2523383"/>
                <a:gd name="connsiteX4787" fmla="*/ 760565 w 1939743"/>
                <a:gd name="connsiteY4787" fmla="*/ 1089715 h 2523383"/>
                <a:gd name="connsiteX4788" fmla="*/ 779223 w 1939743"/>
                <a:gd name="connsiteY4788" fmla="*/ 1086015 h 2523383"/>
                <a:gd name="connsiteX4789" fmla="*/ 783487 w 1939743"/>
                <a:gd name="connsiteY4789" fmla="*/ 1085905 h 2523383"/>
                <a:gd name="connsiteX4790" fmla="*/ 787954 w 1939743"/>
                <a:gd name="connsiteY4790" fmla="*/ 1087689 h 2523383"/>
                <a:gd name="connsiteX4791" fmla="*/ 794096 w 1939743"/>
                <a:gd name="connsiteY4791" fmla="*/ 1095278 h 2523383"/>
                <a:gd name="connsiteX4792" fmla="*/ 796654 w 1939743"/>
                <a:gd name="connsiteY4792" fmla="*/ 1096138 h 2523383"/>
                <a:gd name="connsiteX4793" fmla="*/ 798180 w 1939743"/>
                <a:gd name="connsiteY4793" fmla="*/ 1097836 h 2523383"/>
                <a:gd name="connsiteX4794" fmla="*/ 799525 w 1939743"/>
                <a:gd name="connsiteY4794" fmla="*/ 1100660 h 2523383"/>
                <a:gd name="connsiteX4795" fmla="*/ 800237 w 1939743"/>
                <a:gd name="connsiteY4795" fmla="*/ 1103532 h 2523383"/>
                <a:gd name="connsiteX4796" fmla="*/ 800300 w 1939743"/>
                <a:gd name="connsiteY4796" fmla="*/ 1109368 h 2523383"/>
                <a:gd name="connsiteX4797" fmla="*/ 799627 w 1939743"/>
                <a:gd name="connsiteY4797" fmla="*/ 1117950 h 2523383"/>
                <a:gd name="connsiteX4798" fmla="*/ 798774 w 1939743"/>
                <a:gd name="connsiteY4798" fmla="*/ 1121220 h 2523383"/>
                <a:gd name="connsiteX4799" fmla="*/ 795058 w 1939743"/>
                <a:gd name="connsiteY4799" fmla="*/ 1132142 h 2523383"/>
                <a:gd name="connsiteX4800" fmla="*/ 791154 w 1939743"/>
                <a:gd name="connsiteY4800" fmla="*/ 1138111 h 2523383"/>
                <a:gd name="connsiteX4801" fmla="*/ 790411 w 1939743"/>
                <a:gd name="connsiteY4801" fmla="*/ 1141960 h 2523383"/>
                <a:gd name="connsiteX4802" fmla="*/ 788831 w 1939743"/>
                <a:gd name="connsiteY4802" fmla="*/ 1145004 h 2523383"/>
                <a:gd name="connsiteX4803" fmla="*/ 786061 w 1939743"/>
                <a:gd name="connsiteY4803" fmla="*/ 1148728 h 2523383"/>
                <a:gd name="connsiteX4804" fmla="*/ 784121 w 1939743"/>
                <a:gd name="connsiteY4804" fmla="*/ 1150785 h 2523383"/>
                <a:gd name="connsiteX4805" fmla="*/ 581400 w 1939743"/>
                <a:gd name="connsiteY4805" fmla="*/ 1174991 h 2523383"/>
                <a:gd name="connsiteX4806" fmla="*/ 582793 w 1939743"/>
                <a:gd name="connsiteY4806" fmla="*/ 1175914 h 2523383"/>
                <a:gd name="connsiteX4807" fmla="*/ 585335 w 1939743"/>
                <a:gd name="connsiteY4807" fmla="*/ 1175147 h 2523383"/>
                <a:gd name="connsiteX4808" fmla="*/ 589028 w 1939743"/>
                <a:gd name="connsiteY4808" fmla="*/ 1172699 h 2523383"/>
                <a:gd name="connsiteX4809" fmla="*/ 593785 w 1939743"/>
                <a:gd name="connsiteY4809" fmla="*/ 1170680 h 2523383"/>
                <a:gd name="connsiteX4810" fmla="*/ 599613 w 1939743"/>
                <a:gd name="connsiteY4810" fmla="*/ 1169108 h 2523383"/>
                <a:gd name="connsiteX4811" fmla="*/ 601154 w 1939743"/>
                <a:gd name="connsiteY4811" fmla="*/ 1171024 h 2523383"/>
                <a:gd name="connsiteX4812" fmla="*/ 602124 w 1939743"/>
                <a:gd name="connsiteY4812" fmla="*/ 1170633 h 2523383"/>
                <a:gd name="connsiteX4813" fmla="*/ 603838 w 1939743"/>
                <a:gd name="connsiteY4813" fmla="*/ 1167520 h 2523383"/>
                <a:gd name="connsiteX4814" fmla="*/ 604143 w 1939743"/>
                <a:gd name="connsiteY4814" fmla="*/ 1165462 h 2523383"/>
                <a:gd name="connsiteX4815" fmla="*/ 603931 w 1939743"/>
                <a:gd name="connsiteY4815" fmla="*/ 1163138 h 2523383"/>
                <a:gd name="connsiteX4816" fmla="*/ 604033 w 1939743"/>
                <a:gd name="connsiteY4816" fmla="*/ 1158069 h 2523383"/>
                <a:gd name="connsiteX4817" fmla="*/ 604949 w 1939743"/>
                <a:gd name="connsiteY4817" fmla="*/ 1155002 h 2523383"/>
                <a:gd name="connsiteX4818" fmla="*/ 608407 w 1939743"/>
                <a:gd name="connsiteY4818" fmla="*/ 1148540 h 2523383"/>
                <a:gd name="connsiteX4819" fmla="*/ 610261 w 1939743"/>
                <a:gd name="connsiteY4819" fmla="*/ 1146201 h 2523383"/>
                <a:gd name="connsiteX4820" fmla="*/ 613210 w 1939743"/>
                <a:gd name="connsiteY4820" fmla="*/ 1145129 h 2523383"/>
                <a:gd name="connsiteX4821" fmla="*/ 620236 w 1939743"/>
                <a:gd name="connsiteY4821" fmla="*/ 1145825 h 2523383"/>
                <a:gd name="connsiteX4822" fmla="*/ 626823 w 1939743"/>
                <a:gd name="connsiteY4822" fmla="*/ 1149526 h 2523383"/>
                <a:gd name="connsiteX4823" fmla="*/ 635726 w 1939743"/>
                <a:gd name="connsiteY4823" fmla="*/ 1153148 h 2523383"/>
                <a:gd name="connsiteX4824" fmla="*/ 648744 w 1939743"/>
                <a:gd name="connsiteY4824" fmla="*/ 1162231 h 2523383"/>
                <a:gd name="connsiteX4825" fmla="*/ 652820 w 1939743"/>
                <a:gd name="connsiteY4825" fmla="*/ 1166088 h 2523383"/>
                <a:gd name="connsiteX4826" fmla="*/ 653243 w 1939743"/>
                <a:gd name="connsiteY4826" fmla="*/ 1169421 h 2523383"/>
                <a:gd name="connsiteX4827" fmla="*/ 650935 w 1939743"/>
                <a:gd name="connsiteY4827" fmla="*/ 1176509 h 2523383"/>
                <a:gd name="connsiteX4828" fmla="*/ 645325 w 1939743"/>
                <a:gd name="connsiteY4828" fmla="*/ 1186468 h 2523383"/>
                <a:gd name="connsiteX4829" fmla="*/ 640819 w 1939743"/>
                <a:gd name="connsiteY4829" fmla="*/ 1190051 h 2523383"/>
                <a:gd name="connsiteX4830" fmla="*/ 639082 w 1939743"/>
                <a:gd name="connsiteY4830" fmla="*/ 1192242 h 2523383"/>
                <a:gd name="connsiteX4831" fmla="*/ 642016 w 1939743"/>
                <a:gd name="connsiteY4831" fmla="*/ 1193744 h 2523383"/>
                <a:gd name="connsiteX4832" fmla="*/ 643917 w 1939743"/>
                <a:gd name="connsiteY4832" fmla="*/ 1196286 h 2523383"/>
                <a:gd name="connsiteX4833" fmla="*/ 646804 w 1939743"/>
                <a:gd name="connsiteY4833" fmla="*/ 1192617 h 2523383"/>
                <a:gd name="connsiteX4834" fmla="*/ 648916 w 1939743"/>
                <a:gd name="connsiteY4834" fmla="*/ 1188502 h 2523383"/>
                <a:gd name="connsiteX4835" fmla="*/ 651905 w 1939743"/>
                <a:gd name="connsiteY4835" fmla="*/ 1185075 h 2523383"/>
                <a:gd name="connsiteX4836" fmla="*/ 652922 w 1939743"/>
                <a:gd name="connsiteY4836" fmla="*/ 1184770 h 2523383"/>
                <a:gd name="connsiteX4837" fmla="*/ 653172 w 1939743"/>
                <a:gd name="connsiteY4837" fmla="*/ 1185498 h 2523383"/>
                <a:gd name="connsiteX4838" fmla="*/ 652656 w 1939743"/>
                <a:gd name="connsiteY4838" fmla="*/ 1187258 h 2523383"/>
                <a:gd name="connsiteX4839" fmla="*/ 652429 w 1939743"/>
                <a:gd name="connsiteY4839" fmla="*/ 1188979 h 2523383"/>
                <a:gd name="connsiteX4840" fmla="*/ 652507 w 1939743"/>
                <a:gd name="connsiteY4840" fmla="*/ 1190661 h 2523383"/>
                <a:gd name="connsiteX4841" fmla="*/ 652851 w 1939743"/>
                <a:gd name="connsiteY4841" fmla="*/ 1191678 h 2523383"/>
                <a:gd name="connsiteX4842" fmla="*/ 654682 w 1939743"/>
                <a:gd name="connsiteY4842" fmla="*/ 1192202 h 2523383"/>
                <a:gd name="connsiteX4843" fmla="*/ 655668 w 1939743"/>
                <a:gd name="connsiteY4843" fmla="*/ 1191569 h 2523383"/>
                <a:gd name="connsiteX4844" fmla="*/ 659634 w 1939743"/>
                <a:gd name="connsiteY4844" fmla="*/ 1186734 h 2523383"/>
                <a:gd name="connsiteX4845" fmla="*/ 663530 w 1939743"/>
                <a:gd name="connsiteY4845" fmla="*/ 1179302 h 2523383"/>
                <a:gd name="connsiteX4846" fmla="*/ 669437 w 1939743"/>
                <a:gd name="connsiteY4846" fmla="*/ 1174482 h 2523383"/>
                <a:gd name="connsiteX4847" fmla="*/ 671049 w 1939743"/>
                <a:gd name="connsiteY4847" fmla="*/ 1172018 h 2523383"/>
                <a:gd name="connsiteX4848" fmla="*/ 676189 w 1939743"/>
                <a:gd name="connsiteY4848" fmla="*/ 1169960 h 2523383"/>
                <a:gd name="connsiteX4849" fmla="*/ 676126 w 1939743"/>
                <a:gd name="connsiteY4849" fmla="*/ 1168505 h 2523383"/>
                <a:gd name="connsiteX4850" fmla="*/ 676361 w 1939743"/>
                <a:gd name="connsiteY4850" fmla="*/ 1162755 h 2523383"/>
                <a:gd name="connsiteX4851" fmla="*/ 674561 w 1939743"/>
                <a:gd name="connsiteY4851" fmla="*/ 1160298 h 2523383"/>
                <a:gd name="connsiteX4852" fmla="*/ 668530 w 1939743"/>
                <a:gd name="connsiteY4852" fmla="*/ 1155143 h 2523383"/>
                <a:gd name="connsiteX4853" fmla="*/ 665549 w 1939743"/>
                <a:gd name="connsiteY4853" fmla="*/ 1148939 h 2523383"/>
                <a:gd name="connsiteX4854" fmla="*/ 666175 w 1939743"/>
                <a:gd name="connsiteY4854" fmla="*/ 1144167 h 2523383"/>
                <a:gd name="connsiteX4855" fmla="*/ 669500 w 1939743"/>
                <a:gd name="connsiteY4855" fmla="*/ 1144863 h 2523383"/>
                <a:gd name="connsiteX4856" fmla="*/ 678606 w 1939743"/>
                <a:gd name="connsiteY4856" fmla="*/ 1145371 h 2523383"/>
                <a:gd name="connsiteX4857" fmla="*/ 680499 w 1939743"/>
                <a:gd name="connsiteY4857" fmla="*/ 1146013 h 2523383"/>
                <a:gd name="connsiteX4858" fmla="*/ 689246 w 1939743"/>
                <a:gd name="connsiteY4858" fmla="*/ 1154087 h 2523383"/>
                <a:gd name="connsiteX4859" fmla="*/ 692344 w 1939743"/>
                <a:gd name="connsiteY4859" fmla="*/ 1159094 h 2523383"/>
                <a:gd name="connsiteX4860" fmla="*/ 694801 w 1939743"/>
                <a:gd name="connsiteY4860" fmla="*/ 1161566 h 2523383"/>
                <a:gd name="connsiteX4861" fmla="*/ 699964 w 1939743"/>
                <a:gd name="connsiteY4861" fmla="*/ 1165165 h 2523383"/>
                <a:gd name="connsiteX4862" fmla="*/ 701701 w 1939743"/>
                <a:gd name="connsiteY4862" fmla="*/ 1168083 h 2523383"/>
                <a:gd name="connsiteX4863" fmla="*/ 702921 w 1939743"/>
                <a:gd name="connsiteY4863" fmla="*/ 1169264 h 2523383"/>
                <a:gd name="connsiteX4864" fmla="*/ 703344 w 1939743"/>
                <a:gd name="connsiteY4864" fmla="*/ 1170492 h 2523383"/>
                <a:gd name="connsiteX4865" fmla="*/ 702968 w 1939743"/>
                <a:gd name="connsiteY4865" fmla="*/ 1171768 h 2523383"/>
                <a:gd name="connsiteX4866" fmla="*/ 702773 w 1939743"/>
                <a:gd name="connsiteY4866" fmla="*/ 1174764 h 2523383"/>
                <a:gd name="connsiteX4867" fmla="*/ 703735 w 1939743"/>
                <a:gd name="connsiteY4867" fmla="*/ 1175726 h 2523383"/>
                <a:gd name="connsiteX4868" fmla="*/ 707091 w 1939743"/>
                <a:gd name="connsiteY4868" fmla="*/ 1176853 h 2523383"/>
                <a:gd name="connsiteX4869" fmla="*/ 708030 w 1939743"/>
                <a:gd name="connsiteY4869" fmla="*/ 1178058 h 2523383"/>
                <a:gd name="connsiteX4870" fmla="*/ 709274 w 1939743"/>
                <a:gd name="connsiteY4870" fmla="*/ 1181844 h 2523383"/>
                <a:gd name="connsiteX4871" fmla="*/ 710823 w 1939743"/>
                <a:gd name="connsiteY4871" fmla="*/ 1188197 h 2523383"/>
                <a:gd name="connsiteX4872" fmla="*/ 712169 w 1939743"/>
                <a:gd name="connsiteY4872" fmla="*/ 1195050 h 2523383"/>
                <a:gd name="connsiteX4873" fmla="*/ 714297 w 1939743"/>
                <a:gd name="connsiteY4873" fmla="*/ 1207888 h 2523383"/>
                <a:gd name="connsiteX4874" fmla="*/ 718537 w 1939743"/>
                <a:gd name="connsiteY4874" fmla="*/ 1224834 h 2523383"/>
                <a:gd name="connsiteX4875" fmla="*/ 719984 w 1939743"/>
                <a:gd name="connsiteY4875" fmla="*/ 1235333 h 2523383"/>
                <a:gd name="connsiteX4876" fmla="*/ 720477 w 1939743"/>
                <a:gd name="connsiteY4876" fmla="*/ 1237250 h 2523383"/>
                <a:gd name="connsiteX4877" fmla="*/ 721432 w 1939743"/>
                <a:gd name="connsiteY4877" fmla="*/ 1238564 h 2523383"/>
                <a:gd name="connsiteX4878" fmla="*/ 724154 w 1939743"/>
                <a:gd name="connsiteY4878" fmla="*/ 1240481 h 2523383"/>
                <a:gd name="connsiteX4879" fmla="*/ 726251 w 1939743"/>
                <a:gd name="connsiteY4879" fmla="*/ 1243188 h 2523383"/>
                <a:gd name="connsiteX4880" fmla="*/ 728715 w 1939743"/>
                <a:gd name="connsiteY4880" fmla="*/ 1244056 h 2523383"/>
                <a:gd name="connsiteX4881" fmla="*/ 729318 w 1939743"/>
                <a:gd name="connsiteY4881" fmla="*/ 1243814 h 2523383"/>
                <a:gd name="connsiteX4882" fmla="*/ 729936 w 1939743"/>
                <a:gd name="connsiteY4882" fmla="*/ 1241490 h 2523383"/>
                <a:gd name="connsiteX4883" fmla="*/ 731477 w 1939743"/>
                <a:gd name="connsiteY4883" fmla="*/ 1237782 h 2523383"/>
                <a:gd name="connsiteX4884" fmla="*/ 738948 w 1939743"/>
                <a:gd name="connsiteY4884" fmla="*/ 1230553 h 2523383"/>
                <a:gd name="connsiteX4885" fmla="*/ 739339 w 1939743"/>
                <a:gd name="connsiteY4885" fmla="*/ 1229426 h 2523383"/>
                <a:gd name="connsiteX4886" fmla="*/ 738455 w 1939743"/>
                <a:gd name="connsiteY4886" fmla="*/ 1227760 h 2523383"/>
                <a:gd name="connsiteX4887" fmla="*/ 738182 w 1939743"/>
                <a:gd name="connsiteY4887" fmla="*/ 1226618 h 2523383"/>
                <a:gd name="connsiteX4888" fmla="*/ 738291 w 1939743"/>
                <a:gd name="connsiteY4888" fmla="*/ 1225843 h 2523383"/>
                <a:gd name="connsiteX4889" fmla="*/ 739848 w 1939743"/>
                <a:gd name="connsiteY4889" fmla="*/ 1225241 h 2523383"/>
                <a:gd name="connsiteX4890" fmla="*/ 734645 w 1939743"/>
                <a:gd name="connsiteY4890" fmla="*/ 1215978 h 2523383"/>
                <a:gd name="connsiteX4891" fmla="*/ 731281 w 1939743"/>
                <a:gd name="connsiteY4891" fmla="*/ 1207137 h 2523383"/>
                <a:gd name="connsiteX4892" fmla="*/ 729122 w 1939743"/>
                <a:gd name="connsiteY4892" fmla="*/ 1196114 h 2523383"/>
                <a:gd name="connsiteX4893" fmla="*/ 728794 w 1939743"/>
                <a:gd name="connsiteY4893" fmla="*/ 1192875 h 2523383"/>
                <a:gd name="connsiteX4894" fmla="*/ 728473 w 1939743"/>
                <a:gd name="connsiteY4894" fmla="*/ 1185959 h 2523383"/>
                <a:gd name="connsiteX4895" fmla="*/ 727769 w 1939743"/>
                <a:gd name="connsiteY4895" fmla="*/ 1184136 h 2523383"/>
                <a:gd name="connsiteX4896" fmla="*/ 726579 w 1939743"/>
                <a:gd name="connsiteY4896" fmla="*/ 1182462 h 2523383"/>
                <a:gd name="connsiteX4897" fmla="*/ 726087 w 1939743"/>
                <a:gd name="connsiteY4897" fmla="*/ 1180303 h 2523383"/>
                <a:gd name="connsiteX4898" fmla="*/ 726274 w 1939743"/>
                <a:gd name="connsiteY4898" fmla="*/ 1177651 h 2523383"/>
                <a:gd name="connsiteX4899" fmla="*/ 726040 w 1939743"/>
                <a:gd name="connsiteY4899" fmla="*/ 1175374 h 2523383"/>
                <a:gd name="connsiteX4900" fmla="*/ 724663 w 1939743"/>
                <a:gd name="connsiteY4900" fmla="*/ 1170602 h 2523383"/>
                <a:gd name="connsiteX4901" fmla="*/ 719366 w 1939743"/>
                <a:gd name="connsiteY4901" fmla="*/ 1136828 h 2523383"/>
                <a:gd name="connsiteX4902" fmla="*/ 719382 w 1939743"/>
                <a:gd name="connsiteY4902" fmla="*/ 1133495 h 2523383"/>
                <a:gd name="connsiteX4903" fmla="*/ 720110 w 1939743"/>
                <a:gd name="connsiteY4903" fmla="*/ 1130984 h 2523383"/>
                <a:gd name="connsiteX4904" fmla="*/ 721995 w 1939743"/>
                <a:gd name="connsiteY4904" fmla="*/ 1129545 h 2523383"/>
                <a:gd name="connsiteX4905" fmla="*/ 725030 w 1939743"/>
                <a:gd name="connsiteY4905" fmla="*/ 1129193 h 2523383"/>
                <a:gd name="connsiteX4906" fmla="*/ 725993 w 1939743"/>
                <a:gd name="connsiteY4906" fmla="*/ 1128402 h 2523383"/>
                <a:gd name="connsiteX4907" fmla="*/ 724874 w 1939743"/>
                <a:gd name="connsiteY4907" fmla="*/ 1127190 h 2523383"/>
                <a:gd name="connsiteX4908" fmla="*/ 722887 w 1939743"/>
                <a:gd name="connsiteY4908" fmla="*/ 1123513 h 2523383"/>
                <a:gd name="connsiteX4909" fmla="*/ 722629 w 1939743"/>
                <a:gd name="connsiteY4909" fmla="*/ 1121815 h 2523383"/>
                <a:gd name="connsiteX4910" fmla="*/ 723951 w 1939743"/>
                <a:gd name="connsiteY4910" fmla="*/ 1118373 h 2523383"/>
                <a:gd name="connsiteX4911" fmla="*/ 730734 w 1939743"/>
                <a:gd name="connsiteY4911" fmla="*/ 1119883 h 2523383"/>
                <a:gd name="connsiteX4912" fmla="*/ 735647 w 1939743"/>
                <a:gd name="connsiteY4912" fmla="*/ 1122981 h 2523383"/>
                <a:gd name="connsiteX4913" fmla="*/ 744049 w 1939743"/>
                <a:gd name="connsiteY4913" fmla="*/ 1130311 h 2523383"/>
                <a:gd name="connsiteX4914" fmla="*/ 744902 w 1939743"/>
                <a:gd name="connsiteY4914" fmla="*/ 1129912 h 2523383"/>
                <a:gd name="connsiteX4915" fmla="*/ 745825 w 1939743"/>
                <a:gd name="connsiteY4915" fmla="*/ 1126266 h 2523383"/>
                <a:gd name="connsiteX4916" fmla="*/ 747617 w 1939743"/>
                <a:gd name="connsiteY4916" fmla="*/ 1123927 h 2523383"/>
                <a:gd name="connsiteX4917" fmla="*/ 750308 w 1939743"/>
                <a:gd name="connsiteY4917" fmla="*/ 1124694 h 2523383"/>
                <a:gd name="connsiteX4918" fmla="*/ 757912 w 1939743"/>
                <a:gd name="connsiteY4918" fmla="*/ 1129998 h 2523383"/>
                <a:gd name="connsiteX4919" fmla="*/ 766706 w 1939743"/>
                <a:gd name="connsiteY4919" fmla="*/ 1139402 h 2523383"/>
                <a:gd name="connsiteX4920" fmla="*/ 772605 w 1939743"/>
                <a:gd name="connsiteY4920" fmla="*/ 1144010 h 2523383"/>
                <a:gd name="connsiteX4921" fmla="*/ 776743 w 1939743"/>
                <a:gd name="connsiteY4921" fmla="*/ 1150238 h 2523383"/>
                <a:gd name="connsiteX4922" fmla="*/ 779560 w 1939743"/>
                <a:gd name="connsiteY4922" fmla="*/ 1156097 h 2523383"/>
                <a:gd name="connsiteX4923" fmla="*/ 781336 w 1939743"/>
                <a:gd name="connsiteY4923" fmla="*/ 1160604 h 2523383"/>
                <a:gd name="connsiteX4924" fmla="*/ 781414 w 1939743"/>
                <a:gd name="connsiteY4924" fmla="*/ 1162356 h 2523383"/>
                <a:gd name="connsiteX4925" fmla="*/ 781007 w 1939743"/>
                <a:gd name="connsiteY4925" fmla="*/ 1164155 h 2523383"/>
                <a:gd name="connsiteX4926" fmla="*/ 781422 w 1939743"/>
                <a:gd name="connsiteY4926" fmla="*/ 1166495 h 2523383"/>
                <a:gd name="connsiteX4927" fmla="*/ 782666 w 1939743"/>
                <a:gd name="connsiteY4927" fmla="*/ 1169374 h 2523383"/>
                <a:gd name="connsiteX4928" fmla="*/ 783354 w 1939743"/>
                <a:gd name="connsiteY4928" fmla="*/ 1171948 h 2523383"/>
                <a:gd name="connsiteX4929" fmla="*/ 783917 w 1939743"/>
                <a:gd name="connsiteY4929" fmla="*/ 1177401 h 2523383"/>
                <a:gd name="connsiteX4930" fmla="*/ 785036 w 1939743"/>
                <a:gd name="connsiteY4930" fmla="*/ 1184473 h 2523383"/>
                <a:gd name="connsiteX4931" fmla="*/ 785318 w 1939743"/>
                <a:gd name="connsiteY4931" fmla="*/ 1188001 h 2523383"/>
                <a:gd name="connsiteX4932" fmla="*/ 793133 w 1939743"/>
                <a:gd name="connsiteY4932" fmla="*/ 1219232 h 2523383"/>
                <a:gd name="connsiteX4933" fmla="*/ 794628 w 1939743"/>
                <a:gd name="connsiteY4933" fmla="*/ 1224670 h 2523383"/>
                <a:gd name="connsiteX4934" fmla="*/ 795582 w 1939743"/>
                <a:gd name="connsiteY4934" fmla="*/ 1227181 h 2523383"/>
                <a:gd name="connsiteX4935" fmla="*/ 801043 w 1939743"/>
                <a:gd name="connsiteY4935" fmla="*/ 1238994 h 2523383"/>
                <a:gd name="connsiteX4936" fmla="*/ 803953 w 1939743"/>
                <a:gd name="connsiteY4936" fmla="*/ 1247514 h 2523383"/>
                <a:gd name="connsiteX4937" fmla="*/ 804235 w 1939743"/>
                <a:gd name="connsiteY4937" fmla="*/ 1253186 h 2523383"/>
                <a:gd name="connsiteX4938" fmla="*/ 804626 w 1939743"/>
                <a:gd name="connsiteY4938" fmla="*/ 1254813 h 2523383"/>
                <a:gd name="connsiteX4939" fmla="*/ 804751 w 1939743"/>
                <a:gd name="connsiteY4939" fmla="*/ 1257411 h 2523383"/>
                <a:gd name="connsiteX4940" fmla="*/ 804610 w 1939743"/>
                <a:gd name="connsiteY4940" fmla="*/ 1260978 h 2523383"/>
                <a:gd name="connsiteX4941" fmla="*/ 803969 w 1939743"/>
                <a:gd name="connsiteY4941" fmla="*/ 1264037 h 2523383"/>
                <a:gd name="connsiteX4942" fmla="*/ 802827 w 1939743"/>
                <a:gd name="connsiteY4942" fmla="*/ 1266596 h 2523383"/>
                <a:gd name="connsiteX4943" fmla="*/ 801724 w 1939743"/>
                <a:gd name="connsiteY4943" fmla="*/ 1270171 h 2523383"/>
                <a:gd name="connsiteX4944" fmla="*/ 800057 w 1939743"/>
                <a:gd name="connsiteY4944" fmla="*/ 1278033 h 2523383"/>
                <a:gd name="connsiteX4945" fmla="*/ 799916 w 1939743"/>
                <a:gd name="connsiteY4945" fmla="*/ 1279958 h 2523383"/>
                <a:gd name="connsiteX4946" fmla="*/ 801113 w 1939743"/>
                <a:gd name="connsiteY4946" fmla="*/ 1282649 h 2523383"/>
                <a:gd name="connsiteX4947" fmla="*/ 808757 w 1939743"/>
                <a:gd name="connsiteY4947" fmla="*/ 1291889 h 2523383"/>
                <a:gd name="connsiteX4948" fmla="*/ 813443 w 1939743"/>
                <a:gd name="connsiteY4948" fmla="*/ 1302888 h 2523383"/>
                <a:gd name="connsiteX4949" fmla="*/ 815641 w 1939743"/>
                <a:gd name="connsiteY4949" fmla="*/ 1304813 h 2523383"/>
                <a:gd name="connsiteX4950" fmla="*/ 821540 w 1939743"/>
                <a:gd name="connsiteY4950" fmla="*/ 1311643 h 2523383"/>
                <a:gd name="connsiteX4951" fmla="*/ 827901 w 1939743"/>
                <a:gd name="connsiteY4951" fmla="*/ 1315500 h 2523383"/>
                <a:gd name="connsiteX4952" fmla="*/ 830044 w 1939743"/>
                <a:gd name="connsiteY4952" fmla="*/ 1317158 h 2523383"/>
                <a:gd name="connsiteX4953" fmla="*/ 832071 w 1939743"/>
                <a:gd name="connsiteY4953" fmla="*/ 1319599 h 2523383"/>
                <a:gd name="connsiteX4954" fmla="*/ 832681 w 1939743"/>
                <a:gd name="connsiteY4954" fmla="*/ 1319693 h 2523383"/>
                <a:gd name="connsiteX4955" fmla="*/ 833909 w 1939743"/>
                <a:gd name="connsiteY4955" fmla="*/ 1319232 h 2523383"/>
                <a:gd name="connsiteX4956" fmla="*/ 834261 w 1939743"/>
                <a:gd name="connsiteY4956" fmla="*/ 1318567 h 2523383"/>
                <a:gd name="connsiteX4957" fmla="*/ 834347 w 1939743"/>
                <a:gd name="connsiteY4957" fmla="*/ 1317581 h 2523383"/>
                <a:gd name="connsiteX4958" fmla="*/ 832556 w 1939743"/>
                <a:gd name="connsiteY4958" fmla="*/ 1312425 h 2523383"/>
                <a:gd name="connsiteX4959" fmla="*/ 832431 w 1939743"/>
                <a:gd name="connsiteY4959" fmla="*/ 1310399 h 2523383"/>
                <a:gd name="connsiteX4960" fmla="*/ 833283 w 1939743"/>
                <a:gd name="connsiteY4960" fmla="*/ 1310047 h 2523383"/>
                <a:gd name="connsiteX4961" fmla="*/ 839847 w 1939743"/>
                <a:gd name="connsiteY4961" fmla="*/ 1318840 h 2523383"/>
                <a:gd name="connsiteX4962" fmla="*/ 843391 w 1939743"/>
                <a:gd name="connsiteY4962" fmla="*/ 1322322 h 2523383"/>
                <a:gd name="connsiteX4963" fmla="*/ 848234 w 1939743"/>
                <a:gd name="connsiteY4963" fmla="*/ 1325968 h 2523383"/>
                <a:gd name="connsiteX4964" fmla="*/ 856550 w 1939743"/>
                <a:gd name="connsiteY4964" fmla="*/ 1334331 h 2523383"/>
                <a:gd name="connsiteX4965" fmla="*/ 857708 w 1939743"/>
                <a:gd name="connsiteY4965" fmla="*/ 1335011 h 2523383"/>
                <a:gd name="connsiteX4966" fmla="*/ 862207 w 1939743"/>
                <a:gd name="connsiteY4966" fmla="*/ 1334245 h 2523383"/>
                <a:gd name="connsiteX4967" fmla="*/ 863435 w 1939743"/>
                <a:gd name="connsiteY4967" fmla="*/ 1334769 h 2523383"/>
                <a:gd name="connsiteX4968" fmla="*/ 864209 w 1939743"/>
                <a:gd name="connsiteY4968" fmla="*/ 1335590 h 2523383"/>
                <a:gd name="connsiteX4969" fmla="*/ 864530 w 1939743"/>
                <a:gd name="connsiteY4969" fmla="*/ 1336709 h 2523383"/>
                <a:gd name="connsiteX4970" fmla="*/ 864710 w 1939743"/>
                <a:gd name="connsiteY4970" fmla="*/ 1341630 h 2523383"/>
                <a:gd name="connsiteX4971" fmla="*/ 865938 w 1939743"/>
                <a:gd name="connsiteY4971" fmla="*/ 1344047 h 2523383"/>
                <a:gd name="connsiteX4972" fmla="*/ 873034 w 1939743"/>
                <a:gd name="connsiteY4972" fmla="*/ 1343015 h 2523383"/>
                <a:gd name="connsiteX4973" fmla="*/ 875021 w 1939743"/>
                <a:gd name="connsiteY4973" fmla="*/ 1343226 h 2523383"/>
                <a:gd name="connsiteX4974" fmla="*/ 876289 w 1939743"/>
                <a:gd name="connsiteY4974" fmla="*/ 1344001 h 2523383"/>
                <a:gd name="connsiteX4975" fmla="*/ 877345 w 1939743"/>
                <a:gd name="connsiteY4975" fmla="*/ 1345604 h 2523383"/>
                <a:gd name="connsiteX4976" fmla="*/ 878870 w 1939743"/>
                <a:gd name="connsiteY4976" fmla="*/ 1350838 h 2523383"/>
                <a:gd name="connsiteX4977" fmla="*/ 880279 w 1939743"/>
                <a:gd name="connsiteY4977" fmla="*/ 1361095 h 2523383"/>
                <a:gd name="connsiteX4978" fmla="*/ 880349 w 1939743"/>
                <a:gd name="connsiteY4978" fmla="*/ 1364748 h 2523383"/>
                <a:gd name="connsiteX4979" fmla="*/ 879700 w 1939743"/>
                <a:gd name="connsiteY4979" fmla="*/ 1370866 h 2523383"/>
                <a:gd name="connsiteX4980" fmla="*/ 878667 w 1939743"/>
                <a:gd name="connsiteY4980" fmla="*/ 1373112 h 2523383"/>
                <a:gd name="connsiteX4981" fmla="*/ 877321 w 1939743"/>
                <a:gd name="connsiteY4981" fmla="*/ 1373816 h 2523383"/>
                <a:gd name="connsiteX4982" fmla="*/ 873535 w 1939743"/>
                <a:gd name="connsiteY4982" fmla="*/ 1373127 h 2523383"/>
                <a:gd name="connsiteX4983" fmla="*/ 870875 w 1939743"/>
                <a:gd name="connsiteY4983" fmla="*/ 1371187 h 2523383"/>
                <a:gd name="connsiteX4984" fmla="*/ 869498 w 1939743"/>
                <a:gd name="connsiteY4984" fmla="*/ 1368715 h 2523383"/>
                <a:gd name="connsiteX4985" fmla="*/ 868254 w 1939743"/>
                <a:gd name="connsiteY4985" fmla="*/ 1363340 h 2523383"/>
                <a:gd name="connsiteX4986" fmla="*/ 867659 w 1939743"/>
                <a:gd name="connsiteY4986" fmla="*/ 1362300 h 2523383"/>
                <a:gd name="connsiteX4987" fmla="*/ 867120 w 1939743"/>
                <a:gd name="connsiteY4987" fmla="*/ 1363387 h 2523383"/>
                <a:gd name="connsiteX4988" fmla="*/ 865876 w 1939743"/>
                <a:gd name="connsiteY4988" fmla="*/ 1368308 h 2523383"/>
                <a:gd name="connsiteX4989" fmla="*/ 865062 w 1939743"/>
                <a:gd name="connsiteY4989" fmla="*/ 1370483 h 2523383"/>
                <a:gd name="connsiteX4990" fmla="*/ 864069 w 1939743"/>
                <a:gd name="connsiteY4990" fmla="*/ 1371922 h 2523383"/>
                <a:gd name="connsiteX4991" fmla="*/ 862183 w 1939743"/>
                <a:gd name="connsiteY4991" fmla="*/ 1371570 h 2523383"/>
                <a:gd name="connsiteX4992" fmla="*/ 859406 w 1939743"/>
                <a:gd name="connsiteY4992" fmla="*/ 1369427 h 2523383"/>
                <a:gd name="connsiteX4993" fmla="*/ 854188 w 1939743"/>
                <a:gd name="connsiteY4993" fmla="*/ 1363935 h 2523383"/>
                <a:gd name="connsiteX4994" fmla="*/ 852341 w 1939743"/>
                <a:gd name="connsiteY4994" fmla="*/ 1362573 h 2523383"/>
                <a:gd name="connsiteX4995" fmla="*/ 851199 w 1939743"/>
                <a:gd name="connsiteY4995" fmla="*/ 1362808 h 2523383"/>
                <a:gd name="connsiteX4996" fmla="*/ 848703 w 1939743"/>
                <a:gd name="connsiteY4996" fmla="*/ 1364670 h 2523383"/>
                <a:gd name="connsiteX4997" fmla="*/ 844854 w 1939743"/>
                <a:gd name="connsiteY4997" fmla="*/ 1368151 h 2523383"/>
                <a:gd name="connsiteX4998" fmla="*/ 843266 w 1939743"/>
                <a:gd name="connsiteY4998" fmla="*/ 1370702 h 2523383"/>
                <a:gd name="connsiteX4999" fmla="*/ 843939 w 1939743"/>
                <a:gd name="connsiteY4999" fmla="*/ 1372329 h 2523383"/>
                <a:gd name="connsiteX5000" fmla="*/ 844385 w 1939743"/>
                <a:gd name="connsiteY5000" fmla="*/ 1374371 h 2523383"/>
                <a:gd name="connsiteX5001" fmla="*/ 844604 w 1939743"/>
                <a:gd name="connsiteY5001" fmla="*/ 1376828 h 2523383"/>
                <a:gd name="connsiteX5002" fmla="*/ 844471 w 1939743"/>
                <a:gd name="connsiteY5002" fmla="*/ 1378635 h 2523383"/>
                <a:gd name="connsiteX5003" fmla="*/ 843978 w 1939743"/>
                <a:gd name="connsiteY5003" fmla="*/ 1379801 h 2523383"/>
                <a:gd name="connsiteX5004" fmla="*/ 842703 w 1939743"/>
                <a:gd name="connsiteY5004" fmla="*/ 1381185 h 2523383"/>
                <a:gd name="connsiteX5005" fmla="*/ 840011 w 1939743"/>
                <a:gd name="connsiteY5005" fmla="*/ 1381420 h 2523383"/>
                <a:gd name="connsiteX5006" fmla="*/ 836139 w 1939743"/>
                <a:gd name="connsiteY5006" fmla="*/ 1380356 h 2523383"/>
                <a:gd name="connsiteX5007" fmla="*/ 833080 w 1939743"/>
                <a:gd name="connsiteY5007" fmla="*/ 1378471 h 2523383"/>
                <a:gd name="connsiteX5008" fmla="*/ 827721 w 1939743"/>
                <a:gd name="connsiteY5008" fmla="*/ 1373448 h 2523383"/>
                <a:gd name="connsiteX5009" fmla="*/ 826493 w 1939743"/>
                <a:gd name="connsiteY5009" fmla="*/ 1372752 h 2523383"/>
                <a:gd name="connsiteX5010" fmla="*/ 824834 w 1939743"/>
                <a:gd name="connsiteY5010" fmla="*/ 1373870 h 2523383"/>
                <a:gd name="connsiteX5011" fmla="*/ 824177 w 1939743"/>
                <a:gd name="connsiteY5011" fmla="*/ 1375333 h 2523383"/>
                <a:gd name="connsiteX5012" fmla="*/ 825202 w 1939743"/>
                <a:gd name="connsiteY5012" fmla="*/ 1377422 h 2523383"/>
                <a:gd name="connsiteX5013" fmla="*/ 827924 w 1939743"/>
                <a:gd name="connsiteY5013" fmla="*/ 1380121 h 2523383"/>
                <a:gd name="connsiteX5014" fmla="*/ 831249 w 1939743"/>
                <a:gd name="connsiteY5014" fmla="*/ 1384588 h 2523383"/>
                <a:gd name="connsiteX5015" fmla="*/ 832141 w 1939743"/>
                <a:gd name="connsiteY5015" fmla="*/ 1385457 h 2523383"/>
                <a:gd name="connsiteX5016" fmla="*/ 832994 w 1939743"/>
                <a:gd name="connsiteY5016" fmla="*/ 1385355 h 2523383"/>
                <a:gd name="connsiteX5017" fmla="*/ 833299 w 1939743"/>
                <a:gd name="connsiteY5017" fmla="*/ 1386177 h 2523383"/>
                <a:gd name="connsiteX5018" fmla="*/ 833675 w 1939743"/>
                <a:gd name="connsiteY5018" fmla="*/ 1388571 h 2523383"/>
                <a:gd name="connsiteX5019" fmla="*/ 833502 w 1939743"/>
                <a:gd name="connsiteY5019" fmla="*/ 1392678 h 2523383"/>
                <a:gd name="connsiteX5020" fmla="*/ 831899 w 1939743"/>
                <a:gd name="connsiteY5020" fmla="*/ 1400846 h 2523383"/>
                <a:gd name="connsiteX5021" fmla="*/ 831734 w 1939743"/>
                <a:gd name="connsiteY5021" fmla="*/ 1402786 h 2523383"/>
                <a:gd name="connsiteX5022" fmla="*/ 832391 w 1939743"/>
                <a:gd name="connsiteY5022" fmla="*/ 1402324 h 2523383"/>
                <a:gd name="connsiteX5023" fmla="*/ 836921 w 1939743"/>
                <a:gd name="connsiteY5023" fmla="*/ 1394305 h 2523383"/>
                <a:gd name="connsiteX5024" fmla="*/ 839260 w 1939743"/>
                <a:gd name="connsiteY5024" fmla="*/ 1392052 h 2523383"/>
                <a:gd name="connsiteX5025" fmla="*/ 844330 w 1939743"/>
                <a:gd name="connsiteY5025" fmla="*/ 1388500 h 2523383"/>
                <a:gd name="connsiteX5026" fmla="*/ 846521 w 1939743"/>
                <a:gd name="connsiteY5026" fmla="*/ 1385887 h 2523383"/>
                <a:gd name="connsiteX5027" fmla="*/ 853006 w 1939743"/>
                <a:gd name="connsiteY5027" fmla="*/ 1385175 h 2523383"/>
                <a:gd name="connsiteX5028" fmla="*/ 855322 w 1939743"/>
                <a:gd name="connsiteY5028" fmla="*/ 1386607 h 2523383"/>
                <a:gd name="connsiteX5029" fmla="*/ 856808 w 1939743"/>
                <a:gd name="connsiteY5029" fmla="*/ 1389087 h 2523383"/>
                <a:gd name="connsiteX5030" fmla="*/ 856863 w 1939743"/>
                <a:gd name="connsiteY5030" fmla="*/ 1390214 h 2523383"/>
                <a:gd name="connsiteX5031" fmla="*/ 855165 w 1939743"/>
                <a:gd name="connsiteY5031" fmla="*/ 1393116 h 2523383"/>
                <a:gd name="connsiteX5032" fmla="*/ 854853 w 1939743"/>
                <a:gd name="connsiteY5032" fmla="*/ 1394571 h 2523383"/>
                <a:gd name="connsiteX5033" fmla="*/ 854767 w 1939743"/>
                <a:gd name="connsiteY5033" fmla="*/ 1396402 h 2523383"/>
                <a:gd name="connsiteX5034" fmla="*/ 854923 w 1939743"/>
                <a:gd name="connsiteY5034" fmla="*/ 1398037 h 2523383"/>
                <a:gd name="connsiteX5035" fmla="*/ 855314 w 1939743"/>
                <a:gd name="connsiteY5035" fmla="*/ 1399492 h 2523383"/>
                <a:gd name="connsiteX5036" fmla="*/ 856480 w 1939743"/>
                <a:gd name="connsiteY5036" fmla="*/ 1400830 h 2523383"/>
                <a:gd name="connsiteX5037" fmla="*/ 858545 w 1939743"/>
                <a:gd name="connsiteY5037" fmla="*/ 1400243 h 2523383"/>
                <a:gd name="connsiteX5038" fmla="*/ 859124 w 1939743"/>
                <a:gd name="connsiteY5038" fmla="*/ 1400580 h 2523383"/>
                <a:gd name="connsiteX5039" fmla="*/ 860227 w 1939743"/>
                <a:gd name="connsiteY5039" fmla="*/ 1401996 h 2523383"/>
                <a:gd name="connsiteX5040" fmla="*/ 860955 w 1939743"/>
                <a:gd name="connsiteY5040" fmla="*/ 1404186 h 2523383"/>
                <a:gd name="connsiteX5041" fmla="*/ 860986 w 1939743"/>
                <a:gd name="connsiteY5041" fmla="*/ 1407230 h 2523383"/>
                <a:gd name="connsiteX5042" fmla="*/ 859468 w 1939743"/>
                <a:gd name="connsiteY5042" fmla="*/ 1413887 h 2523383"/>
                <a:gd name="connsiteX5043" fmla="*/ 856754 w 1939743"/>
                <a:gd name="connsiteY5043" fmla="*/ 1416054 h 2523383"/>
                <a:gd name="connsiteX5044" fmla="*/ 848445 w 1939743"/>
                <a:gd name="connsiteY5044" fmla="*/ 1420068 h 2523383"/>
                <a:gd name="connsiteX5045" fmla="*/ 845597 w 1939743"/>
                <a:gd name="connsiteY5045" fmla="*/ 1422133 h 2523383"/>
                <a:gd name="connsiteX5046" fmla="*/ 840113 w 1939743"/>
                <a:gd name="connsiteY5046" fmla="*/ 1423596 h 2523383"/>
                <a:gd name="connsiteX5047" fmla="*/ 837993 w 1939743"/>
                <a:gd name="connsiteY5047" fmla="*/ 1425529 h 2523383"/>
                <a:gd name="connsiteX5048" fmla="*/ 836671 w 1939743"/>
                <a:gd name="connsiteY5048" fmla="*/ 1426115 h 2523383"/>
                <a:gd name="connsiteX5049" fmla="*/ 830803 w 1939743"/>
                <a:gd name="connsiteY5049" fmla="*/ 1425802 h 2523383"/>
                <a:gd name="connsiteX5050" fmla="*/ 824091 w 1939743"/>
                <a:gd name="connsiteY5050" fmla="*/ 1427023 h 2523383"/>
                <a:gd name="connsiteX5051" fmla="*/ 816361 w 1939743"/>
                <a:gd name="connsiteY5051" fmla="*/ 1424629 h 2523383"/>
                <a:gd name="connsiteX5052" fmla="*/ 810940 w 1939743"/>
                <a:gd name="connsiteY5052" fmla="*/ 1423565 h 2523383"/>
                <a:gd name="connsiteX5053" fmla="*/ 804673 w 1939743"/>
                <a:gd name="connsiteY5053" fmla="*/ 1419747 h 2523383"/>
                <a:gd name="connsiteX5054" fmla="*/ 802310 w 1939743"/>
                <a:gd name="connsiteY5054" fmla="*/ 1420709 h 2523383"/>
                <a:gd name="connsiteX5055" fmla="*/ 799869 w 1939743"/>
                <a:gd name="connsiteY5055" fmla="*/ 1423158 h 2523383"/>
                <a:gd name="connsiteX5056" fmla="*/ 788134 w 1939743"/>
                <a:gd name="connsiteY5056" fmla="*/ 1420216 h 2523383"/>
                <a:gd name="connsiteX5057" fmla="*/ 786742 w 1939743"/>
                <a:gd name="connsiteY5057" fmla="*/ 1418081 h 2523383"/>
                <a:gd name="connsiteX5058" fmla="*/ 787203 w 1939743"/>
                <a:gd name="connsiteY5058" fmla="*/ 1416688 h 2523383"/>
                <a:gd name="connsiteX5059" fmla="*/ 789981 w 1939743"/>
                <a:gd name="connsiteY5059" fmla="*/ 1412127 h 2523383"/>
                <a:gd name="connsiteX5060" fmla="*/ 790161 w 1939743"/>
                <a:gd name="connsiteY5060" fmla="*/ 1411173 h 2523383"/>
                <a:gd name="connsiteX5061" fmla="*/ 790028 w 1939743"/>
                <a:gd name="connsiteY5061" fmla="*/ 1410359 h 2523383"/>
                <a:gd name="connsiteX5062" fmla="*/ 784700 w 1939743"/>
                <a:gd name="connsiteY5062" fmla="*/ 1409577 h 2523383"/>
                <a:gd name="connsiteX5063" fmla="*/ 778754 w 1939743"/>
                <a:gd name="connsiteY5063" fmla="*/ 1407136 h 2523383"/>
                <a:gd name="connsiteX5064" fmla="*/ 772785 w 1939743"/>
                <a:gd name="connsiteY5064" fmla="*/ 1405923 h 2523383"/>
                <a:gd name="connsiteX5065" fmla="*/ 768318 w 1939743"/>
                <a:gd name="connsiteY5065" fmla="*/ 1406267 h 2523383"/>
                <a:gd name="connsiteX5066" fmla="*/ 765407 w 1939743"/>
                <a:gd name="connsiteY5066" fmla="*/ 1405375 h 2523383"/>
                <a:gd name="connsiteX5067" fmla="*/ 762567 w 1939743"/>
                <a:gd name="connsiteY5067" fmla="*/ 1403365 h 2523383"/>
                <a:gd name="connsiteX5068" fmla="*/ 761010 w 1939743"/>
                <a:gd name="connsiteY5068" fmla="*/ 1401526 h 2523383"/>
                <a:gd name="connsiteX5069" fmla="*/ 760729 w 1939743"/>
                <a:gd name="connsiteY5069" fmla="*/ 1399868 h 2523383"/>
                <a:gd name="connsiteX5070" fmla="*/ 760690 w 1939743"/>
                <a:gd name="connsiteY5070" fmla="*/ 1398045 h 2523383"/>
                <a:gd name="connsiteX5071" fmla="*/ 760940 w 1939743"/>
                <a:gd name="connsiteY5071" fmla="*/ 1394384 h 2523383"/>
                <a:gd name="connsiteX5072" fmla="*/ 760565 w 1939743"/>
                <a:gd name="connsiteY5072" fmla="*/ 1391802 h 2523383"/>
                <a:gd name="connsiteX5073" fmla="*/ 759274 w 1939743"/>
                <a:gd name="connsiteY5073" fmla="*/ 1389760 h 2523383"/>
                <a:gd name="connsiteX5074" fmla="*/ 756645 w 1939743"/>
                <a:gd name="connsiteY5074" fmla="*/ 1387929 h 2523383"/>
                <a:gd name="connsiteX5075" fmla="*/ 754032 w 1939743"/>
                <a:gd name="connsiteY5075" fmla="*/ 1388148 h 2523383"/>
                <a:gd name="connsiteX5076" fmla="*/ 751818 w 1939743"/>
                <a:gd name="connsiteY5076" fmla="*/ 1390174 h 2523383"/>
                <a:gd name="connsiteX5077" fmla="*/ 749713 w 1939743"/>
                <a:gd name="connsiteY5077" fmla="*/ 1393898 h 2523383"/>
                <a:gd name="connsiteX5078" fmla="*/ 745810 w 1939743"/>
                <a:gd name="connsiteY5078" fmla="*/ 1404217 h 2523383"/>
                <a:gd name="connsiteX5079" fmla="*/ 743854 w 1939743"/>
                <a:gd name="connsiteY5079" fmla="*/ 1405970 h 2523383"/>
                <a:gd name="connsiteX5080" fmla="*/ 738784 w 1939743"/>
                <a:gd name="connsiteY5080" fmla="*/ 1413387 h 2523383"/>
                <a:gd name="connsiteX5081" fmla="*/ 736883 w 1939743"/>
                <a:gd name="connsiteY5081" fmla="*/ 1415194 h 2523383"/>
                <a:gd name="connsiteX5082" fmla="*/ 727589 w 1939743"/>
                <a:gd name="connsiteY5082" fmla="*/ 1418120 h 2523383"/>
                <a:gd name="connsiteX5083" fmla="*/ 716573 w 1939743"/>
                <a:gd name="connsiteY5083" fmla="*/ 1419317 h 2523383"/>
                <a:gd name="connsiteX5084" fmla="*/ 712458 w 1939743"/>
                <a:gd name="connsiteY5084" fmla="*/ 1421593 h 2523383"/>
                <a:gd name="connsiteX5085" fmla="*/ 708547 w 1939743"/>
                <a:gd name="connsiteY5085" fmla="*/ 1425849 h 2523383"/>
                <a:gd name="connsiteX5086" fmla="*/ 703821 w 1939743"/>
                <a:gd name="connsiteY5086" fmla="*/ 1429949 h 2523383"/>
                <a:gd name="connsiteX5087" fmla="*/ 692266 w 1939743"/>
                <a:gd name="connsiteY5087" fmla="*/ 1434971 h 2523383"/>
                <a:gd name="connsiteX5088" fmla="*/ 681587 w 1939743"/>
                <a:gd name="connsiteY5088" fmla="*/ 1437764 h 2523383"/>
                <a:gd name="connsiteX5089" fmla="*/ 670415 w 1939743"/>
                <a:gd name="connsiteY5089" fmla="*/ 1438985 h 2523383"/>
                <a:gd name="connsiteX5090" fmla="*/ 662060 w 1939743"/>
                <a:gd name="connsiteY5090" fmla="*/ 1440886 h 2523383"/>
                <a:gd name="connsiteX5091" fmla="*/ 659658 w 1939743"/>
                <a:gd name="connsiteY5091" fmla="*/ 1439931 h 2523383"/>
                <a:gd name="connsiteX5092" fmla="*/ 655918 w 1939743"/>
                <a:gd name="connsiteY5092" fmla="*/ 1440284 h 2523383"/>
                <a:gd name="connsiteX5093" fmla="*/ 651889 w 1939743"/>
                <a:gd name="connsiteY5093" fmla="*/ 1443061 h 2523383"/>
                <a:gd name="connsiteX5094" fmla="*/ 647344 w 1939743"/>
                <a:gd name="connsiteY5094" fmla="*/ 1443601 h 2523383"/>
                <a:gd name="connsiteX5095" fmla="*/ 630070 w 1939743"/>
                <a:gd name="connsiteY5095" fmla="*/ 1444610 h 2523383"/>
                <a:gd name="connsiteX5096" fmla="*/ 622137 w 1939743"/>
                <a:gd name="connsiteY5096" fmla="*/ 1446464 h 2523383"/>
                <a:gd name="connsiteX5097" fmla="*/ 617787 w 1939743"/>
                <a:gd name="connsiteY5097" fmla="*/ 1446957 h 2523383"/>
                <a:gd name="connsiteX5098" fmla="*/ 614376 w 1939743"/>
                <a:gd name="connsiteY5098" fmla="*/ 1446707 h 2523383"/>
                <a:gd name="connsiteX5099" fmla="*/ 611997 w 1939743"/>
                <a:gd name="connsiteY5099" fmla="*/ 1445940 h 2523383"/>
                <a:gd name="connsiteX5100" fmla="*/ 609721 w 1939743"/>
                <a:gd name="connsiteY5100" fmla="*/ 1443476 h 2523383"/>
                <a:gd name="connsiteX5101" fmla="*/ 607382 w 1939743"/>
                <a:gd name="connsiteY5101" fmla="*/ 1439673 h 2523383"/>
                <a:gd name="connsiteX5102" fmla="*/ 602625 w 1939743"/>
                <a:gd name="connsiteY5102" fmla="*/ 1429487 h 2523383"/>
                <a:gd name="connsiteX5103" fmla="*/ 601264 w 1939743"/>
                <a:gd name="connsiteY5103" fmla="*/ 1425184 h 2523383"/>
                <a:gd name="connsiteX5104" fmla="*/ 601796 w 1939743"/>
                <a:gd name="connsiteY5104" fmla="*/ 1417783 h 2523383"/>
                <a:gd name="connsiteX5105" fmla="*/ 601444 w 1939743"/>
                <a:gd name="connsiteY5105" fmla="*/ 1413480 h 2523383"/>
                <a:gd name="connsiteX5106" fmla="*/ 599863 w 1939743"/>
                <a:gd name="connsiteY5106" fmla="*/ 1404147 h 2523383"/>
                <a:gd name="connsiteX5107" fmla="*/ 599566 w 1939743"/>
                <a:gd name="connsiteY5107" fmla="*/ 1403341 h 2523383"/>
                <a:gd name="connsiteX5108" fmla="*/ 591242 w 1939743"/>
                <a:gd name="connsiteY5108" fmla="*/ 1399860 h 2523383"/>
                <a:gd name="connsiteX5109" fmla="*/ 585766 w 1939743"/>
                <a:gd name="connsiteY5109" fmla="*/ 1398757 h 2523383"/>
                <a:gd name="connsiteX5110" fmla="*/ 577504 w 1939743"/>
                <a:gd name="connsiteY5110" fmla="*/ 1398530 h 2523383"/>
                <a:gd name="connsiteX5111" fmla="*/ 567404 w 1939743"/>
                <a:gd name="connsiteY5111" fmla="*/ 1399023 h 2523383"/>
                <a:gd name="connsiteX5112" fmla="*/ 557320 w 1939743"/>
                <a:gd name="connsiteY5112" fmla="*/ 1397896 h 2523383"/>
                <a:gd name="connsiteX5113" fmla="*/ 551992 w 1939743"/>
                <a:gd name="connsiteY5113" fmla="*/ 1396621 h 2523383"/>
                <a:gd name="connsiteX5114" fmla="*/ 546703 w 1939743"/>
                <a:gd name="connsiteY5114" fmla="*/ 1394532 h 2523383"/>
                <a:gd name="connsiteX5115" fmla="*/ 537659 w 1939743"/>
                <a:gd name="connsiteY5115" fmla="*/ 1389087 h 2523383"/>
                <a:gd name="connsiteX5116" fmla="*/ 537151 w 1939743"/>
                <a:gd name="connsiteY5116" fmla="*/ 1388532 h 2523383"/>
                <a:gd name="connsiteX5117" fmla="*/ 536447 w 1939743"/>
                <a:gd name="connsiteY5117" fmla="*/ 1386709 h 2523383"/>
                <a:gd name="connsiteX5118" fmla="*/ 535555 w 1939743"/>
                <a:gd name="connsiteY5118" fmla="*/ 1383618 h 2523383"/>
                <a:gd name="connsiteX5119" fmla="*/ 533302 w 1939743"/>
                <a:gd name="connsiteY5119" fmla="*/ 1379589 h 2523383"/>
                <a:gd name="connsiteX5120" fmla="*/ 527137 w 1939743"/>
                <a:gd name="connsiteY5120" fmla="*/ 1370561 h 2523383"/>
                <a:gd name="connsiteX5121" fmla="*/ 524696 w 1939743"/>
                <a:gd name="connsiteY5121" fmla="*/ 1365179 h 2523383"/>
                <a:gd name="connsiteX5122" fmla="*/ 524297 w 1939743"/>
                <a:gd name="connsiteY5122" fmla="*/ 1363810 h 2523383"/>
                <a:gd name="connsiteX5123" fmla="*/ 523710 w 1939743"/>
                <a:gd name="connsiteY5123" fmla="*/ 1359843 h 2523383"/>
                <a:gd name="connsiteX5124" fmla="*/ 522935 w 1939743"/>
                <a:gd name="connsiteY5124" fmla="*/ 1353263 h 2523383"/>
                <a:gd name="connsiteX5125" fmla="*/ 522685 w 1939743"/>
                <a:gd name="connsiteY5125" fmla="*/ 1349219 h 2523383"/>
                <a:gd name="connsiteX5126" fmla="*/ 523405 w 1939743"/>
                <a:gd name="connsiteY5126" fmla="*/ 1346747 h 2523383"/>
                <a:gd name="connsiteX5127" fmla="*/ 524007 w 1939743"/>
                <a:gd name="connsiteY5127" fmla="*/ 1346254 h 2523383"/>
                <a:gd name="connsiteX5128" fmla="*/ 536775 w 1939743"/>
                <a:gd name="connsiteY5128" fmla="*/ 1341419 h 2523383"/>
                <a:gd name="connsiteX5129" fmla="*/ 559275 w 1939743"/>
                <a:gd name="connsiteY5129" fmla="*/ 1336099 h 2523383"/>
                <a:gd name="connsiteX5130" fmla="*/ 579843 w 1939743"/>
                <a:gd name="connsiteY5130" fmla="*/ 1332500 h 2523383"/>
                <a:gd name="connsiteX5131" fmla="*/ 589184 w 1939743"/>
                <a:gd name="connsiteY5131" fmla="*/ 1332821 h 2523383"/>
                <a:gd name="connsiteX5132" fmla="*/ 594684 w 1939743"/>
                <a:gd name="connsiteY5132" fmla="*/ 1334511 h 2523383"/>
                <a:gd name="connsiteX5133" fmla="*/ 600200 w 1939743"/>
                <a:gd name="connsiteY5133" fmla="*/ 1335277 h 2523383"/>
                <a:gd name="connsiteX5134" fmla="*/ 610182 w 1939743"/>
                <a:gd name="connsiteY5134" fmla="*/ 1335661 h 2523383"/>
                <a:gd name="connsiteX5135" fmla="*/ 622755 w 1939743"/>
                <a:gd name="connsiteY5135" fmla="*/ 1338164 h 2523383"/>
                <a:gd name="connsiteX5136" fmla="*/ 625282 w 1939743"/>
                <a:gd name="connsiteY5136" fmla="*/ 1337953 h 2523383"/>
                <a:gd name="connsiteX5137" fmla="*/ 630922 w 1939743"/>
                <a:gd name="connsiteY5137" fmla="*/ 1336255 h 2523383"/>
                <a:gd name="connsiteX5138" fmla="*/ 632597 w 1939743"/>
                <a:gd name="connsiteY5138" fmla="*/ 1334894 h 2523383"/>
                <a:gd name="connsiteX5139" fmla="*/ 641508 w 1939743"/>
                <a:gd name="connsiteY5139" fmla="*/ 1335066 h 2523383"/>
                <a:gd name="connsiteX5140" fmla="*/ 643236 w 1939743"/>
                <a:gd name="connsiteY5140" fmla="*/ 1334229 h 2523383"/>
                <a:gd name="connsiteX5141" fmla="*/ 644825 w 1939743"/>
                <a:gd name="connsiteY5141" fmla="*/ 1332727 h 2523383"/>
                <a:gd name="connsiteX5142" fmla="*/ 642775 w 1939743"/>
                <a:gd name="connsiteY5142" fmla="*/ 1329910 h 2523383"/>
                <a:gd name="connsiteX5143" fmla="*/ 634247 w 1939743"/>
                <a:gd name="connsiteY5143" fmla="*/ 1323714 h 2523383"/>
                <a:gd name="connsiteX5144" fmla="*/ 611599 w 1939743"/>
                <a:gd name="connsiteY5144" fmla="*/ 1312558 h 2523383"/>
                <a:gd name="connsiteX5145" fmla="*/ 606075 w 1939743"/>
                <a:gd name="connsiteY5145" fmla="*/ 1310172 h 2523383"/>
                <a:gd name="connsiteX5146" fmla="*/ 598166 w 1939743"/>
                <a:gd name="connsiteY5146" fmla="*/ 1307629 h 2523383"/>
                <a:gd name="connsiteX5147" fmla="*/ 593581 w 1939743"/>
                <a:gd name="connsiteY5147" fmla="*/ 1307262 h 2523383"/>
                <a:gd name="connsiteX5148" fmla="*/ 587737 w 1939743"/>
                <a:gd name="connsiteY5148" fmla="*/ 1308717 h 2523383"/>
                <a:gd name="connsiteX5149" fmla="*/ 585562 w 1939743"/>
                <a:gd name="connsiteY5149" fmla="*/ 1308654 h 2523383"/>
                <a:gd name="connsiteX5150" fmla="*/ 579828 w 1939743"/>
                <a:gd name="connsiteY5150" fmla="*/ 1310837 h 2523383"/>
                <a:gd name="connsiteX5151" fmla="*/ 574382 w 1939743"/>
                <a:gd name="connsiteY5151" fmla="*/ 1312222 h 2523383"/>
                <a:gd name="connsiteX5152" fmla="*/ 564055 w 1939743"/>
                <a:gd name="connsiteY5152" fmla="*/ 1313560 h 2523383"/>
                <a:gd name="connsiteX5153" fmla="*/ 549128 w 1939743"/>
                <a:gd name="connsiteY5153" fmla="*/ 1314537 h 2523383"/>
                <a:gd name="connsiteX5154" fmla="*/ 547040 w 1939743"/>
                <a:gd name="connsiteY5154" fmla="*/ 1314248 h 2523383"/>
                <a:gd name="connsiteX5155" fmla="*/ 543973 w 1939743"/>
                <a:gd name="connsiteY5155" fmla="*/ 1312550 h 2523383"/>
                <a:gd name="connsiteX5156" fmla="*/ 541743 w 1939743"/>
                <a:gd name="connsiteY5156" fmla="*/ 1312065 h 2523383"/>
                <a:gd name="connsiteX5157" fmla="*/ 527137 w 1939743"/>
                <a:gd name="connsiteY5157" fmla="*/ 1313395 h 2523383"/>
                <a:gd name="connsiteX5158" fmla="*/ 514087 w 1939743"/>
                <a:gd name="connsiteY5158" fmla="*/ 1311682 h 2523383"/>
                <a:gd name="connsiteX5159" fmla="*/ 499223 w 1939743"/>
                <a:gd name="connsiteY5159" fmla="*/ 1294447 h 2523383"/>
                <a:gd name="connsiteX5160" fmla="*/ 496758 w 1939743"/>
                <a:gd name="connsiteY5160" fmla="*/ 1289119 h 2523383"/>
                <a:gd name="connsiteX5161" fmla="*/ 497283 w 1939743"/>
                <a:gd name="connsiteY5161" fmla="*/ 1286944 h 2523383"/>
                <a:gd name="connsiteX5162" fmla="*/ 499113 w 1939743"/>
                <a:gd name="connsiteY5162" fmla="*/ 1284605 h 2523383"/>
                <a:gd name="connsiteX5163" fmla="*/ 506475 w 1939743"/>
                <a:gd name="connsiteY5163" fmla="*/ 1277846 h 2523383"/>
                <a:gd name="connsiteX5164" fmla="*/ 509104 w 1939743"/>
                <a:gd name="connsiteY5164" fmla="*/ 1276226 h 2523383"/>
                <a:gd name="connsiteX5165" fmla="*/ 520088 w 1939743"/>
                <a:gd name="connsiteY5165" fmla="*/ 1272580 h 2523383"/>
                <a:gd name="connsiteX5166" fmla="*/ 531033 w 1939743"/>
                <a:gd name="connsiteY5166" fmla="*/ 1268152 h 2523383"/>
                <a:gd name="connsiteX5167" fmla="*/ 539678 w 1939743"/>
                <a:gd name="connsiteY5167" fmla="*/ 1263975 h 2523383"/>
                <a:gd name="connsiteX5168" fmla="*/ 543918 w 1939743"/>
                <a:gd name="connsiteY5168" fmla="*/ 1262519 h 2523383"/>
                <a:gd name="connsiteX5169" fmla="*/ 548002 w 1939743"/>
                <a:gd name="connsiteY5169" fmla="*/ 1262347 h 2523383"/>
                <a:gd name="connsiteX5170" fmla="*/ 551303 w 1939743"/>
                <a:gd name="connsiteY5170" fmla="*/ 1260963 h 2523383"/>
                <a:gd name="connsiteX5171" fmla="*/ 550631 w 1939743"/>
                <a:gd name="connsiteY5171" fmla="*/ 1259640 h 2523383"/>
                <a:gd name="connsiteX5172" fmla="*/ 547931 w 1939743"/>
                <a:gd name="connsiteY5172" fmla="*/ 1258123 h 2523383"/>
                <a:gd name="connsiteX5173" fmla="*/ 547963 w 1939743"/>
                <a:gd name="connsiteY5173" fmla="*/ 1255971 h 2523383"/>
                <a:gd name="connsiteX5174" fmla="*/ 549363 w 1939743"/>
                <a:gd name="connsiteY5174" fmla="*/ 1254939 h 2523383"/>
                <a:gd name="connsiteX5175" fmla="*/ 554769 w 1939743"/>
                <a:gd name="connsiteY5175" fmla="*/ 1253843 h 2523383"/>
                <a:gd name="connsiteX5176" fmla="*/ 560519 w 1939743"/>
                <a:gd name="connsiteY5176" fmla="*/ 1255173 h 2523383"/>
                <a:gd name="connsiteX5177" fmla="*/ 563391 w 1939743"/>
                <a:gd name="connsiteY5177" fmla="*/ 1254720 h 2523383"/>
                <a:gd name="connsiteX5178" fmla="*/ 564212 w 1939743"/>
                <a:gd name="connsiteY5178" fmla="*/ 1253249 h 2523383"/>
                <a:gd name="connsiteX5179" fmla="*/ 563445 w 1939743"/>
                <a:gd name="connsiteY5179" fmla="*/ 1252067 h 2523383"/>
                <a:gd name="connsiteX5180" fmla="*/ 557992 w 1939743"/>
                <a:gd name="connsiteY5180" fmla="*/ 1249611 h 2523383"/>
                <a:gd name="connsiteX5181" fmla="*/ 531784 w 1939743"/>
                <a:gd name="connsiteY5181" fmla="*/ 1256675 h 2523383"/>
                <a:gd name="connsiteX5182" fmla="*/ 519556 w 1939743"/>
                <a:gd name="connsiteY5182" fmla="*/ 1257333 h 2523383"/>
                <a:gd name="connsiteX5183" fmla="*/ 511075 w 1939743"/>
                <a:gd name="connsiteY5183" fmla="*/ 1260360 h 2523383"/>
                <a:gd name="connsiteX5184" fmla="*/ 506412 w 1939743"/>
                <a:gd name="connsiteY5184" fmla="*/ 1260266 h 2523383"/>
                <a:gd name="connsiteX5185" fmla="*/ 500866 w 1939743"/>
                <a:gd name="connsiteY5185" fmla="*/ 1257246 h 2523383"/>
                <a:gd name="connsiteX5186" fmla="*/ 500122 w 1939743"/>
                <a:gd name="connsiteY5186" fmla="*/ 1256339 h 2523383"/>
                <a:gd name="connsiteX5187" fmla="*/ 500021 w 1939743"/>
                <a:gd name="connsiteY5187" fmla="*/ 1255095 h 2523383"/>
                <a:gd name="connsiteX5188" fmla="*/ 501734 w 1939743"/>
                <a:gd name="connsiteY5188" fmla="*/ 1251042 h 2523383"/>
                <a:gd name="connsiteX5189" fmla="*/ 507664 w 1939743"/>
                <a:gd name="connsiteY5189" fmla="*/ 1248609 h 2523383"/>
                <a:gd name="connsiteX5190" fmla="*/ 510653 w 1939743"/>
                <a:gd name="connsiteY5190" fmla="*/ 1241756 h 2523383"/>
                <a:gd name="connsiteX5191" fmla="*/ 507461 w 1939743"/>
                <a:gd name="connsiteY5191" fmla="*/ 1241639 h 2523383"/>
                <a:gd name="connsiteX5192" fmla="*/ 496837 w 1939743"/>
                <a:gd name="connsiteY5192" fmla="*/ 1243109 h 2523383"/>
                <a:gd name="connsiteX5193" fmla="*/ 492197 w 1939743"/>
                <a:gd name="connsiteY5193" fmla="*/ 1242476 h 2523383"/>
                <a:gd name="connsiteX5194" fmla="*/ 485931 w 1939743"/>
                <a:gd name="connsiteY5194" fmla="*/ 1239839 h 2523383"/>
                <a:gd name="connsiteX5195" fmla="*/ 484092 w 1939743"/>
                <a:gd name="connsiteY5195" fmla="*/ 1236694 h 2523383"/>
                <a:gd name="connsiteX5196" fmla="*/ 483310 w 1939743"/>
                <a:gd name="connsiteY5196" fmla="*/ 1234418 h 2523383"/>
                <a:gd name="connsiteX5197" fmla="*/ 483177 w 1939743"/>
                <a:gd name="connsiteY5197" fmla="*/ 1231695 h 2523383"/>
                <a:gd name="connsiteX5198" fmla="*/ 483388 w 1939743"/>
                <a:gd name="connsiteY5198" fmla="*/ 1223934 h 2523383"/>
                <a:gd name="connsiteX5199" fmla="*/ 483920 w 1939743"/>
                <a:gd name="connsiteY5199" fmla="*/ 1219749 h 2523383"/>
                <a:gd name="connsiteX5200" fmla="*/ 484249 w 1939743"/>
                <a:gd name="connsiteY5200" fmla="*/ 1218802 h 2523383"/>
                <a:gd name="connsiteX5201" fmla="*/ 492041 w 1939743"/>
                <a:gd name="connsiteY5201" fmla="*/ 1205831 h 2523383"/>
                <a:gd name="connsiteX5202" fmla="*/ 496899 w 1939743"/>
                <a:gd name="connsiteY5202" fmla="*/ 1203108 h 2523383"/>
                <a:gd name="connsiteX5203" fmla="*/ 500310 w 1939743"/>
                <a:gd name="connsiteY5203" fmla="*/ 1198978 h 2523383"/>
                <a:gd name="connsiteX5204" fmla="*/ 500443 w 1939743"/>
                <a:gd name="connsiteY5204" fmla="*/ 1197248 h 2523383"/>
                <a:gd name="connsiteX5205" fmla="*/ 499606 w 1939743"/>
                <a:gd name="connsiteY5205" fmla="*/ 1195504 h 2523383"/>
                <a:gd name="connsiteX5206" fmla="*/ 496430 w 1939743"/>
                <a:gd name="connsiteY5206" fmla="*/ 1191271 h 2523383"/>
                <a:gd name="connsiteX5207" fmla="*/ 495155 w 1939743"/>
                <a:gd name="connsiteY5207" fmla="*/ 1189120 h 2523383"/>
                <a:gd name="connsiteX5208" fmla="*/ 494435 w 1939743"/>
                <a:gd name="connsiteY5208" fmla="*/ 1187055 h 2523383"/>
                <a:gd name="connsiteX5209" fmla="*/ 494975 w 1939743"/>
                <a:gd name="connsiteY5209" fmla="*/ 1183792 h 2523383"/>
                <a:gd name="connsiteX5210" fmla="*/ 496774 w 1939743"/>
                <a:gd name="connsiteY5210" fmla="*/ 1179317 h 2523383"/>
                <a:gd name="connsiteX5211" fmla="*/ 502078 w 1939743"/>
                <a:gd name="connsiteY5211" fmla="*/ 1172065 h 2523383"/>
                <a:gd name="connsiteX5212" fmla="*/ 514838 w 1939743"/>
                <a:gd name="connsiteY5212" fmla="*/ 1157404 h 2523383"/>
                <a:gd name="connsiteX5213" fmla="*/ 521324 w 1939743"/>
                <a:gd name="connsiteY5213" fmla="*/ 1151200 h 2523383"/>
                <a:gd name="connsiteX5214" fmla="*/ 527575 w 1939743"/>
                <a:gd name="connsiteY5214" fmla="*/ 1147836 h 2523383"/>
                <a:gd name="connsiteX5215" fmla="*/ 536321 w 1939743"/>
                <a:gd name="connsiteY5215" fmla="*/ 1140662 h 2523383"/>
                <a:gd name="connsiteX5216" fmla="*/ 558743 w 1939743"/>
                <a:gd name="connsiteY5216" fmla="*/ 1128668 h 2523383"/>
                <a:gd name="connsiteX5217" fmla="*/ 578810 w 1939743"/>
                <a:gd name="connsiteY5217" fmla="*/ 1116518 h 2523383"/>
                <a:gd name="connsiteX5218" fmla="*/ 586196 w 1939743"/>
                <a:gd name="connsiteY5218" fmla="*/ 1119734 h 2523383"/>
                <a:gd name="connsiteX5219" fmla="*/ 588292 w 1939743"/>
                <a:gd name="connsiteY5219" fmla="*/ 1122253 h 2523383"/>
                <a:gd name="connsiteX5220" fmla="*/ 589224 w 1939743"/>
                <a:gd name="connsiteY5220" fmla="*/ 1124381 h 2523383"/>
                <a:gd name="connsiteX5221" fmla="*/ 590037 w 1939743"/>
                <a:gd name="connsiteY5221" fmla="*/ 1127362 h 2523383"/>
                <a:gd name="connsiteX5222" fmla="*/ 590733 w 1939743"/>
                <a:gd name="connsiteY5222" fmla="*/ 1131187 h 2523383"/>
                <a:gd name="connsiteX5223" fmla="*/ 591696 w 1939743"/>
                <a:gd name="connsiteY5223" fmla="*/ 1139449 h 2523383"/>
                <a:gd name="connsiteX5224" fmla="*/ 591821 w 1939743"/>
                <a:gd name="connsiteY5224" fmla="*/ 1143689 h 2523383"/>
                <a:gd name="connsiteX5225" fmla="*/ 591657 w 1939743"/>
                <a:gd name="connsiteY5225" fmla="*/ 1147930 h 2523383"/>
                <a:gd name="connsiteX5226" fmla="*/ 591195 w 1939743"/>
                <a:gd name="connsiteY5226" fmla="*/ 1151763 h 2523383"/>
                <a:gd name="connsiteX5227" fmla="*/ 590436 w 1939743"/>
                <a:gd name="connsiteY5227" fmla="*/ 1155182 h 2523383"/>
                <a:gd name="connsiteX5228" fmla="*/ 588934 w 1939743"/>
                <a:gd name="connsiteY5228" fmla="*/ 1159344 h 2523383"/>
                <a:gd name="connsiteX5229" fmla="*/ 586681 w 1939743"/>
                <a:gd name="connsiteY5229" fmla="*/ 1164234 h 2523383"/>
                <a:gd name="connsiteX5230" fmla="*/ 581909 w 1939743"/>
                <a:gd name="connsiteY5230" fmla="*/ 1172573 h 2523383"/>
                <a:gd name="connsiteX5231" fmla="*/ 581400 w 1939743"/>
                <a:gd name="connsiteY5231" fmla="*/ 1174991 h 2523383"/>
                <a:gd name="connsiteX5232" fmla="*/ 970890 w 1939743"/>
                <a:gd name="connsiteY5232" fmla="*/ 1149541 h 2523383"/>
                <a:gd name="connsiteX5233" fmla="*/ 967346 w 1939743"/>
                <a:gd name="connsiteY5233" fmla="*/ 1150284 h 2523383"/>
                <a:gd name="connsiteX5234" fmla="*/ 964076 w 1939743"/>
                <a:gd name="connsiteY5234" fmla="*/ 1145027 h 2523383"/>
                <a:gd name="connsiteX5235" fmla="*/ 963966 w 1939743"/>
                <a:gd name="connsiteY5235" fmla="*/ 1140106 h 2523383"/>
                <a:gd name="connsiteX5236" fmla="*/ 964185 w 1939743"/>
                <a:gd name="connsiteY5236" fmla="*/ 1137384 h 2523383"/>
                <a:gd name="connsiteX5237" fmla="*/ 964592 w 1939743"/>
                <a:gd name="connsiteY5237" fmla="*/ 1134990 h 2523383"/>
                <a:gd name="connsiteX5238" fmla="*/ 965781 w 1939743"/>
                <a:gd name="connsiteY5238" fmla="*/ 1132940 h 2523383"/>
                <a:gd name="connsiteX5239" fmla="*/ 969129 w 1939743"/>
                <a:gd name="connsiteY5239" fmla="*/ 1130546 h 2523383"/>
                <a:gd name="connsiteX5240" fmla="*/ 970647 w 1939743"/>
                <a:gd name="connsiteY5240" fmla="*/ 1132322 h 2523383"/>
                <a:gd name="connsiteX5241" fmla="*/ 971203 w 1939743"/>
                <a:gd name="connsiteY5241" fmla="*/ 1134450 h 2523383"/>
                <a:gd name="connsiteX5242" fmla="*/ 971711 w 1939743"/>
                <a:gd name="connsiteY5242" fmla="*/ 1135287 h 2523383"/>
                <a:gd name="connsiteX5243" fmla="*/ 973870 w 1939743"/>
                <a:gd name="connsiteY5243" fmla="*/ 1137125 h 2523383"/>
                <a:gd name="connsiteX5244" fmla="*/ 974911 w 1939743"/>
                <a:gd name="connsiteY5244" fmla="*/ 1139246 h 2523383"/>
                <a:gd name="connsiteX5245" fmla="*/ 974801 w 1939743"/>
                <a:gd name="connsiteY5245" fmla="*/ 1141679 h 2523383"/>
                <a:gd name="connsiteX5246" fmla="*/ 974105 w 1939743"/>
                <a:gd name="connsiteY5246" fmla="*/ 1145364 h 2523383"/>
                <a:gd name="connsiteX5247" fmla="*/ 973331 w 1939743"/>
                <a:gd name="connsiteY5247" fmla="*/ 1147726 h 2523383"/>
                <a:gd name="connsiteX5248" fmla="*/ 972486 w 1939743"/>
                <a:gd name="connsiteY5248" fmla="*/ 1148767 h 2523383"/>
                <a:gd name="connsiteX5249" fmla="*/ 970890 w 1939743"/>
                <a:gd name="connsiteY5249" fmla="*/ 1149541 h 2523383"/>
                <a:gd name="connsiteX5250" fmla="*/ 1455544 w 1939743"/>
                <a:gd name="connsiteY5250" fmla="*/ 2424988 h 2523383"/>
                <a:gd name="connsiteX5251" fmla="*/ 1454370 w 1939743"/>
                <a:gd name="connsiteY5251" fmla="*/ 2425137 h 2523383"/>
                <a:gd name="connsiteX5252" fmla="*/ 1452297 w 1939743"/>
                <a:gd name="connsiteY5252" fmla="*/ 2424988 h 2523383"/>
                <a:gd name="connsiteX5253" fmla="*/ 1449230 w 1939743"/>
                <a:gd name="connsiteY5253" fmla="*/ 2426029 h 2523383"/>
                <a:gd name="connsiteX5254" fmla="*/ 1445209 w 1939743"/>
                <a:gd name="connsiteY5254" fmla="*/ 2428219 h 2523383"/>
                <a:gd name="connsiteX5255" fmla="*/ 1440335 w 1939743"/>
                <a:gd name="connsiteY5255" fmla="*/ 2432139 h 2523383"/>
                <a:gd name="connsiteX5256" fmla="*/ 1431753 w 1939743"/>
                <a:gd name="connsiteY5256" fmla="*/ 2440604 h 2523383"/>
                <a:gd name="connsiteX5257" fmla="*/ 1431620 w 1939743"/>
                <a:gd name="connsiteY5257" fmla="*/ 2440799 h 2523383"/>
                <a:gd name="connsiteX5258" fmla="*/ 1431463 w 1939743"/>
                <a:gd name="connsiteY5258" fmla="*/ 2440674 h 2523383"/>
                <a:gd name="connsiteX5259" fmla="*/ 1430884 w 1939743"/>
                <a:gd name="connsiteY5259" fmla="*/ 2440823 h 2523383"/>
                <a:gd name="connsiteX5260" fmla="*/ 1428459 w 1939743"/>
                <a:gd name="connsiteY5260" fmla="*/ 2443248 h 2523383"/>
                <a:gd name="connsiteX5261" fmla="*/ 1425924 w 1939743"/>
                <a:gd name="connsiteY5261" fmla="*/ 2444602 h 2523383"/>
                <a:gd name="connsiteX5262" fmla="*/ 1419697 w 1939743"/>
                <a:gd name="connsiteY5262" fmla="*/ 2446800 h 2523383"/>
                <a:gd name="connsiteX5263" fmla="*/ 1418226 w 1939743"/>
                <a:gd name="connsiteY5263" fmla="*/ 2447786 h 2523383"/>
                <a:gd name="connsiteX5264" fmla="*/ 1416411 w 1939743"/>
                <a:gd name="connsiteY5264" fmla="*/ 2448357 h 2523383"/>
                <a:gd name="connsiteX5265" fmla="*/ 1414252 w 1939743"/>
                <a:gd name="connsiteY5265" fmla="*/ 2448521 h 2523383"/>
                <a:gd name="connsiteX5266" fmla="*/ 1412084 w 1939743"/>
                <a:gd name="connsiteY5266" fmla="*/ 2449147 h 2523383"/>
                <a:gd name="connsiteX5267" fmla="*/ 1409902 w 1939743"/>
                <a:gd name="connsiteY5267" fmla="*/ 2450234 h 2523383"/>
                <a:gd name="connsiteX5268" fmla="*/ 1405411 w 1939743"/>
                <a:gd name="connsiteY5268" fmla="*/ 2453528 h 2523383"/>
                <a:gd name="connsiteX5269" fmla="*/ 1404316 w 1939743"/>
                <a:gd name="connsiteY5269" fmla="*/ 2453622 h 2523383"/>
                <a:gd name="connsiteX5270" fmla="*/ 1403854 w 1939743"/>
                <a:gd name="connsiteY5270" fmla="*/ 2453012 h 2523383"/>
                <a:gd name="connsiteX5271" fmla="*/ 1404011 w 1939743"/>
                <a:gd name="connsiteY5271" fmla="*/ 2452550 h 2523383"/>
                <a:gd name="connsiteX5272" fmla="*/ 1404762 w 1939743"/>
                <a:gd name="connsiteY5272" fmla="*/ 2451736 h 2523383"/>
                <a:gd name="connsiteX5273" fmla="*/ 1407508 w 1939743"/>
                <a:gd name="connsiteY5273" fmla="*/ 2450078 h 2523383"/>
                <a:gd name="connsiteX5274" fmla="*/ 1407132 w 1939743"/>
                <a:gd name="connsiteY5274" fmla="*/ 2449765 h 2523383"/>
                <a:gd name="connsiteX5275" fmla="*/ 1406303 w 1939743"/>
                <a:gd name="connsiteY5275" fmla="*/ 2450117 h 2523383"/>
                <a:gd name="connsiteX5276" fmla="*/ 1405004 w 1939743"/>
                <a:gd name="connsiteY5276" fmla="*/ 2451134 h 2523383"/>
                <a:gd name="connsiteX5277" fmla="*/ 1404503 w 1939743"/>
                <a:gd name="connsiteY5277" fmla="*/ 2451025 h 2523383"/>
                <a:gd name="connsiteX5278" fmla="*/ 1404777 w 1939743"/>
                <a:gd name="connsiteY5278" fmla="*/ 2449789 h 2523383"/>
                <a:gd name="connsiteX5279" fmla="*/ 1403940 w 1939743"/>
                <a:gd name="connsiteY5279" fmla="*/ 2449538 h 2523383"/>
                <a:gd name="connsiteX5280" fmla="*/ 1401984 w 1939743"/>
                <a:gd name="connsiteY5280" fmla="*/ 2450273 h 2523383"/>
                <a:gd name="connsiteX5281" fmla="*/ 1400764 w 1939743"/>
                <a:gd name="connsiteY5281" fmla="*/ 2450438 h 2523383"/>
                <a:gd name="connsiteX5282" fmla="*/ 1400279 w 1939743"/>
                <a:gd name="connsiteY5282" fmla="*/ 2450031 h 2523383"/>
                <a:gd name="connsiteX5283" fmla="*/ 1399723 w 1939743"/>
                <a:gd name="connsiteY5283" fmla="*/ 2450031 h 2523383"/>
                <a:gd name="connsiteX5284" fmla="*/ 1399090 w 1939743"/>
                <a:gd name="connsiteY5284" fmla="*/ 2450430 h 2523383"/>
                <a:gd name="connsiteX5285" fmla="*/ 1398081 w 1939743"/>
                <a:gd name="connsiteY5285" fmla="*/ 2450352 h 2523383"/>
                <a:gd name="connsiteX5286" fmla="*/ 1396492 w 1939743"/>
                <a:gd name="connsiteY5286" fmla="*/ 2450884 h 2523383"/>
                <a:gd name="connsiteX5287" fmla="*/ 1393222 w 1939743"/>
                <a:gd name="connsiteY5287" fmla="*/ 2452010 h 2523383"/>
                <a:gd name="connsiteX5288" fmla="*/ 1392409 w 1939743"/>
                <a:gd name="connsiteY5288" fmla="*/ 2452910 h 2523383"/>
                <a:gd name="connsiteX5289" fmla="*/ 1392377 w 1939743"/>
                <a:gd name="connsiteY5289" fmla="*/ 2453215 h 2523383"/>
                <a:gd name="connsiteX5290" fmla="*/ 1395452 w 1939743"/>
                <a:gd name="connsiteY5290" fmla="*/ 2451799 h 2523383"/>
                <a:gd name="connsiteX5291" fmla="*/ 1396883 w 1939743"/>
                <a:gd name="connsiteY5291" fmla="*/ 2451338 h 2523383"/>
                <a:gd name="connsiteX5292" fmla="*/ 1397940 w 1939743"/>
                <a:gd name="connsiteY5292" fmla="*/ 2451118 h 2523383"/>
                <a:gd name="connsiteX5293" fmla="*/ 1398347 w 1939743"/>
                <a:gd name="connsiteY5293" fmla="*/ 2451431 h 2523383"/>
                <a:gd name="connsiteX5294" fmla="*/ 1397971 w 1939743"/>
                <a:gd name="connsiteY5294" fmla="*/ 2452151 h 2523383"/>
                <a:gd name="connsiteX5295" fmla="*/ 1397963 w 1939743"/>
                <a:gd name="connsiteY5295" fmla="*/ 2452605 h 2523383"/>
                <a:gd name="connsiteX5296" fmla="*/ 1398746 w 1939743"/>
                <a:gd name="connsiteY5296" fmla="*/ 2452793 h 2523383"/>
                <a:gd name="connsiteX5297" fmla="*/ 1399207 w 1939743"/>
                <a:gd name="connsiteY5297" fmla="*/ 2452605 h 2523383"/>
                <a:gd name="connsiteX5298" fmla="*/ 1399246 w 1939743"/>
                <a:gd name="connsiteY5298" fmla="*/ 2452409 h 2523383"/>
                <a:gd name="connsiteX5299" fmla="*/ 1398863 w 1939743"/>
                <a:gd name="connsiteY5299" fmla="*/ 2452206 h 2523383"/>
                <a:gd name="connsiteX5300" fmla="*/ 1398871 w 1939743"/>
                <a:gd name="connsiteY5300" fmla="*/ 2451916 h 2523383"/>
                <a:gd name="connsiteX5301" fmla="*/ 1399270 w 1939743"/>
                <a:gd name="connsiteY5301" fmla="*/ 2451556 h 2523383"/>
                <a:gd name="connsiteX5302" fmla="*/ 1402696 w 1939743"/>
                <a:gd name="connsiteY5302" fmla="*/ 2450516 h 2523383"/>
                <a:gd name="connsiteX5303" fmla="*/ 1403400 w 1939743"/>
                <a:gd name="connsiteY5303" fmla="*/ 2451275 h 2523383"/>
                <a:gd name="connsiteX5304" fmla="*/ 1402657 w 1939743"/>
                <a:gd name="connsiteY5304" fmla="*/ 2453364 h 2523383"/>
                <a:gd name="connsiteX5305" fmla="*/ 1402978 w 1939743"/>
                <a:gd name="connsiteY5305" fmla="*/ 2454373 h 2523383"/>
                <a:gd name="connsiteX5306" fmla="*/ 1404347 w 1939743"/>
                <a:gd name="connsiteY5306" fmla="*/ 2454303 h 2523383"/>
                <a:gd name="connsiteX5307" fmla="*/ 1405904 w 1939743"/>
                <a:gd name="connsiteY5307" fmla="*/ 2453763 h 2523383"/>
                <a:gd name="connsiteX5308" fmla="*/ 1407649 w 1939743"/>
                <a:gd name="connsiteY5308" fmla="*/ 2452761 h 2523383"/>
                <a:gd name="connsiteX5309" fmla="*/ 1408243 w 1939743"/>
                <a:gd name="connsiteY5309" fmla="*/ 2452746 h 2523383"/>
                <a:gd name="connsiteX5310" fmla="*/ 1407688 w 1939743"/>
                <a:gd name="connsiteY5310" fmla="*/ 2453724 h 2523383"/>
                <a:gd name="connsiteX5311" fmla="*/ 1406772 w 1939743"/>
                <a:gd name="connsiteY5311" fmla="*/ 2454623 h 2523383"/>
                <a:gd name="connsiteX5312" fmla="*/ 1404715 w 1939743"/>
                <a:gd name="connsiteY5312" fmla="*/ 2456180 h 2523383"/>
                <a:gd name="connsiteX5313" fmla="*/ 1404277 w 1939743"/>
                <a:gd name="connsiteY5313" fmla="*/ 2457252 h 2523383"/>
                <a:gd name="connsiteX5314" fmla="*/ 1404308 w 1939743"/>
                <a:gd name="connsiteY5314" fmla="*/ 2457534 h 2523383"/>
                <a:gd name="connsiteX5315" fmla="*/ 1404949 w 1939743"/>
                <a:gd name="connsiteY5315" fmla="*/ 2457111 h 2523383"/>
                <a:gd name="connsiteX5316" fmla="*/ 1407210 w 1939743"/>
                <a:gd name="connsiteY5316" fmla="*/ 2456853 h 2523383"/>
                <a:gd name="connsiteX5317" fmla="*/ 1408079 w 1939743"/>
                <a:gd name="connsiteY5317" fmla="*/ 2456853 h 2523383"/>
                <a:gd name="connsiteX5318" fmla="*/ 1407891 w 1939743"/>
                <a:gd name="connsiteY5318" fmla="*/ 2457526 h 2523383"/>
                <a:gd name="connsiteX5319" fmla="*/ 1406679 w 1939743"/>
                <a:gd name="connsiteY5319" fmla="*/ 2457925 h 2523383"/>
                <a:gd name="connsiteX5320" fmla="*/ 1404042 w 1939743"/>
                <a:gd name="connsiteY5320" fmla="*/ 2459341 h 2523383"/>
                <a:gd name="connsiteX5321" fmla="*/ 1401922 w 1939743"/>
                <a:gd name="connsiteY5321" fmla="*/ 2459842 h 2523383"/>
                <a:gd name="connsiteX5322" fmla="*/ 1400678 w 1939743"/>
                <a:gd name="connsiteY5322" fmla="*/ 2459552 h 2523383"/>
                <a:gd name="connsiteX5323" fmla="*/ 1400428 w 1939743"/>
                <a:gd name="connsiteY5323" fmla="*/ 2458832 h 2523383"/>
                <a:gd name="connsiteX5324" fmla="*/ 1401179 w 1939743"/>
                <a:gd name="connsiteY5324" fmla="*/ 2457682 h 2523383"/>
                <a:gd name="connsiteX5325" fmla="*/ 1401069 w 1939743"/>
                <a:gd name="connsiteY5325" fmla="*/ 2457377 h 2523383"/>
                <a:gd name="connsiteX5326" fmla="*/ 1399371 w 1939743"/>
                <a:gd name="connsiteY5326" fmla="*/ 2458167 h 2523383"/>
                <a:gd name="connsiteX5327" fmla="*/ 1398878 w 1939743"/>
                <a:gd name="connsiteY5327" fmla="*/ 2458136 h 2523383"/>
                <a:gd name="connsiteX5328" fmla="*/ 1398323 w 1939743"/>
                <a:gd name="connsiteY5328" fmla="*/ 2457416 h 2523383"/>
                <a:gd name="connsiteX5329" fmla="*/ 1398417 w 1939743"/>
                <a:gd name="connsiteY5329" fmla="*/ 2457252 h 2523383"/>
                <a:gd name="connsiteX5330" fmla="*/ 1399184 w 1939743"/>
                <a:gd name="connsiteY5330" fmla="*/ 2457260 h 2523383"/>
                <a:gd name="connsiteX5331" fmla="*/ 1399543 w 1939743"/>
                <a:gd name="connsiteY5331" fmla="*/ 2456884 h 2523383"/>
                <a:gd name="connsiteX5332" fmla="*/ 1398104 w 1939743"/>
                <a:gd name="connsiteY5332" fmla="*/ 2456657 h 2523383"/>
                <a:gd name="connsiteX5333" fmla="*/ 1395992 w 1939743"/>
                <a:gd name="connsiteY5333" fmla="*/ 2457189 h 2523383"/>
                <a:gd name="connsiteX5334" fmla="*/ 1394184 w 1939743"/>
                <a:gd name="connsiteY5334" fmla="*/ 2456931 h 2523383"/>
                <a:gd name="connsiteX5335" fmla="*/ 1393066 w 1939743"/>
                <a:gd name="connsiteY5335" fmla="*/ 2456086 h 2523383"/>
                <a:gd name="connsiteX5336" fmla="*/ 1392760 w 1939743"/>
                <a:gd name="connsiteY5336" fmla="*/ 2455562 h 2523383"/>
                <a:gd name="connsiteX5337" fmla="*/ 1393285 w 1939743"/>
                <a:gd name="connsiteY5337" fmla="*/ 2455351 h 2523383"/>
                <a:gd name="connsiteX5338" fmla="*/ 1393167 w 1939743"/>
                <a:gd name="connsiteY5338" fmla="*/ 2455038 h 2523383"/>
                <a:gd name="connsiteX5339" fmla="*/ 1392409 w 1939743"/>
                <a:gd name="connsiteY5339" fmla="*/ 2454623 h 2523383"/>
                <a:gd name="connsiteX5340" fmla="*/ 1390249 w 1939743"/>
                <a:gd name="connsiteY5340" fmla="*/ 2454428 h 2523383"/>
                <a:gd name="connsiteX5341" fmla="*/ 1389655 w 1939743"/>
                <a:gd name="connsiteY5341" fmla="*/ 2454772 h 2523383"/>
                <a:gd name="connsiteX5342" fmla="*/ 1389271 w 1939743"/>
                <a:gd name="connsiteY5342" fmla="*/ 2455507 h 2523383"/>
                <a:gd name="connsiteX5343" fmla="*/ 1387018 w 1939743"/>
                <a:gd name="connsiteY5343" fmla="*/ 2455461 h 2523383"/>
                <a:gd name="connsiteX5344" fmla="*/ 1385884 w 1939743"/>
                <a:gd name="connsiteY5344" fmla="*/ 2455969 h 2523383"/>
                <a:gd name="connsiteX5345" fmla="*/ 1383271 w 1939743"/>
                <a:gd name="connsiteY5345" fmla="*/ 2456423 h 2523383"/>
                <a:gd name="connsiteX5346" fmla="*/ 1379179 w 1939743"/>
                <a:gd name="connsiteY5346" fmla="*/ 2456830 h 2523383"/>
                <a:gd name="connsiteX5347" fmla="*/ 1375917 w 1939743"/>
                <a:gd name="connsiteY5347" fmla="*/ 2457471 h 2523383"/>
                <a:gd name="connsiteX5348" fmla="*/ 1373476 w 1939743"/>
                <a:gd name="connsiteY5348" fmla="*/ 2458347 h 2523383"/>
                <a:gd name="connsiteX5349" fmla="*/ 1371676 w 1939743"/>
                <a:gd name="connsiteY5349" fmla="*/ 2458676 h 2523383"/>
                <a:gd name="connsiteX5350" fmla="*/ 1370511 w 1939743"/>
                <a:gd name="connsiteY5350" fmla="*/ 2458457 h 2523383"/>
                <a:gd name="connsiteX5351" fmla="*/ 1368570 w 1939743"/>
                <a:gd name="connsiteY5351" fmla="*/ 2458746 h 2523383"/>
                <a:gd name="connsiteX5352" fmla="*/ 1365856 w 1939743"/>
                <a:gd name="connsiteY5352" fmla="*/ 2459537 h 2523383"/>
                <a:gd name="connsiteX5353" fmla="*/ 1361561 w 1939743"/>
                <a:gd name="connsiteY5353" fmla="*/ 2460170 h 2523383"/>
                <a:gd name="connsiteX5354" fmla="*/ 1359980 w 1939743"/>
                <a:gd name="connsiteY5354" fmla="*/ 2460788 h 2523383"/>
                <a:gd name="connsiteX5355" fmla="*/ 1357680 w 1939743"/>
                <a:gd name="connsiteY5355" fmla="*/ 2462462 h 2523383"/>
                <a:gd name="connsiteX5356" fmla="*/ 1354660 w 1939743"/>
                <a:gd name="connsiteY5356" fmla="*/ 2465193 h 2523383"/>
                <a:gd name="connsiteX5357" fmla="*/ 1352611 w 1939743"/>
                <a:gd name="connsiteY5357" fmla="*/ 2466531 h 2523383"/>
                <a:gd name="connsiteX5358" fmla="*/ 1351515 w 1939743"/>
                <a:gd name="connsiteY5358" fmla="*/ 2466484 h 2523383"/>
                <a:gd name="connsiteX5359" fmla="*/ 1350764 w 1939743"/>
                <a:gd name="connsiteY5359" fmla="*/ 2466820 h 2523383"/>
                <a:gd name="connsiteX5360" fmla="*/ 1350350 w 1939743"/>
                <a:gd name="connsiteY5360" fmla="*/ 2467548 h 2523383"/>
                <a:gd name="connsiteX5361" fmla="*/ 1348808 w 1939743"/>
                <a:gd name="connsiteY5361" fmla="*/ 2468565 h 2523383"/>
                <a:gd name="connsiteX5362" fmla="*/ 1348206 w 1939743"/>
                <a:gd name="connsiteY5362" fmla="*/ 2469363 h 2523383"/>
                <a:gd name="connsiteX5363" fmla="*/ 1347901 w 1939743"/>
                <a:gd name="connsiteY5363" fmla="*/ 2470521 h 2523383"/>
                <a:gd name="connsiteX5364" fmla="*/ 1346884 w 1939743"/>
                <a:gd name="connsiteY5364" fmla="*/ 2472343 h 2523383"/>
                <a:gd name="connsiteX5365" fmla="*/ 1344294 w 1939743"/>
                <a:gd name="connsiteY5365" fmla="*/ 2476349 h 2523383"/>
                <a:gd name="connsiteX5366" fmla="*/ 1344318 w 1939743"/>
                <a:gd name="connsiteY5366" fmla="*/ 2476912 h 2523383"/>
                <a:gd name="connsiteX5367" fmla="*/ 1345311 w 1939743"/>
                <a:gd name="connsiteY5367" fmla="*/ 2478367 h 2523383"/>
                <a:gd name="connsiteX5368" fmla="*/ 1347275 w 1939743"/>
                <a:gd name="connsiteY5368" fmla="*/ 2478907 h 2523383"/>
                <a:gd name="connsiteX5369" fmla="*/ 1349700 w 1939743"/>
                <a:gd name="connsiteY5369" fmla="*/ 2479666 h 2523383"/>
                <a:gd name="connsiteX5370" fmla="*/ 1352478 w 1939743"/>
                <a:gd name="connsiteY5370" fmla="*/ 2479690 h 2523383"/>
                <a:gd name="connsiteX5371" fmla="*/ 1353878 w 1939743"/>
                <a:gd name="connsiteY5371" fmla="*/ 2480018 h 2523383"/>
                <a:gd name="connsiteX5372" fmla="*/ 1354895 w 1939743"/>
                <a:gd name="connsiteY5372" fmla="*/ 2479721 h 2523383"/>
                <a:gd name="connsiteX5373" fmla="*/ 1356608 w 1939743"/>
                <a:gd name="connsiteY5373" fmla="*/ 2478680 h 2523383"/>
                <a:gd name="connsiteX5374" fmla="*/ 1359949 w 1939743"/>
                <a:gd name="connsiteY5374" fmla="*/ 2477460 h 2523383"/>
                <a:gd name="connsiteX5375" fmla="*/ 1359996 w 1939743"/>
                <a:gd name="connsiteY5375" fmla="*/ 2477609 h 2523383"/>
                <a:gd name="connsiteX5376" fmla="*/ 1359847 w 1939743"/>
                <a:gd name="connsiteY5376" fmla="*/ 2482772 h 2523383"/>
                <a:gd name="connsiteX5377" fmla="*/ 1359691 w 1939743"/>
                <a:gd name="connsiteY5377" fmla="*/ 2483163 h 2523383"/>
                <a:gd name="connsiteX5378" fmla="*/ 1360356 w 1939743"/>
                <a:gd name="connsiteY5378" fmla="*/ 2484047 h 2523383"/>
                <a:gd name="connsiteX5379" fmla="*/ 1360536 w 1939743"/>
                <a:gd name="connsiteY5379" fmla="*/ 2484642 h 2523383"/>
                <a:gd name="connsiteX5380" fmla="*/ 1360418 w 1939743"/>
                <a:gd name="connsiteY5380" fmla="*/ 2485315 h 2523383"/>
                <a:gd name="connsiteX5381" fmla="*/ 1361060 w 1939743"/>
                <a:gd name="connsiteY5381" fmla="*/ 2486238 h 2523383"/>
                <a:gd name="connsiteX5382" fmla="*/ 1362453 w 1939743"/>
                <a:gd name="connsiteY5382" fmla="*/ 2487403 h 2523383"/>
                <a:gd name="connsiteX5383" fmla="*/ 1362992 w 1939743"/>
                <a:gd name="connsiteY5383" fmla="*/ 2488233 h 2523383"/>
                <a:gd name="connsiteX5384" fmla="*/ 1362679 w 1939743"/>
                <a:gd name="connsiteY5384" fmla="*/ 2488726 h 2523383"/>
                <a:gd name="connsiteX5385" fmla="*/ 1360035 w 1939743"/>
                <a:gd name="connsiteY5385" fmla="*/ 2490071 h 2523383"/>
                <a:gd name="connsiteX5386" fmla="*/ 1358611 w 1939743"/>
                <a:gd name="connsiteY5386" fmla="*/ 2490212 h 2523383"/>
                <a:gd name="connsiteX5387" fmla="*/ 1357422 w 1939743"/>
                <a:gd name="connsiteY5387" fmla="*/ 2489758 h 2523383"/>
                <a:gd name="connsiteX5388" fmla="*/ 1355490 w 1939743"/>
                <a:gd name="connsiteY5388" fmla="*/ 2489531 h 2523383"/>
                <a:gd name="connsiteX5389" fmla="*/ 1352814 w 1939743"/>
                <a:gd name="connsiteY5389" fmla="*/ 2489524 h 2523383"/>
                <a:gd name="connsiteX5390" fmla="*/ 1348253 w 1939743"/>
                <a:gd name="connsiteY5390" fmla="*/ 2490322 h 2523383"/>
                <a:gd name="connsiteX5391" fmla="*/ 1346774 w 1939743"/>
                <a:gd name="connsiteY5391" fmla="*/ 2490423 h 2523383"/>
                <a:gd name="connsiteX5392" fmla="*/ 1345961 w 1939743"/>
                <a:gd name="connsiteY5392" fmla="*/ 2490095 h 2523383"/>
                <a:gd name="connsiteX5393" fmla="*/ 1344905 w 1939743"/>
                <a:gd name="connsiteY5393" fmla="*/ 2490189 h 2523383"/>
                <a:gd name="connsiteX5394" fmla="*/ 1341032 w 1939743"/>
                <a:gd name="connsiteY5394" fmla="*/ 2491260 h 2523383"/>
                <a:gd name="connsiteX5395" fmla="*/ 1337152 w 1939743"/>
                <a:gd name="connsiteY5395" fmla="*/ 2491863 h 2523383"/>
                <a:gd name="connsiteX5396" fmla="*/ 1334499 w 1939743"/>
                <a:gd name="connsiteY5396" fmla="*/ 2492692 h 2523383"/>
                <a:gd name="connsiteX5397" fmla="*/ 1333060 w 1939743"/>
                <a:gd name="connsiteY5397" fmla="*/ 2493764 h 2523383"/>
                <a:gd name="connsiteX5398" fmla="*/ 1332184 w 1939743"/>
                <a:gd name="connsiteY5398" fmla="*/ 2494695 h 2523383"/>
                <a:gd name="connsiteX5399" fmla="*/ 1331331 w 1939743"/>
                <a:gd name="connsiteY5399" fmla="*/ 2495415 h 2523383"/>
                <a:gd name="connsiteX5400" fmla="*/ 1330658 w 1939743"/>
                <a:gd name="connsiteY5400" fmla="*/ 2495626 h 2523383"/>
                <a:gd name="connsiteX5401" fmla="*/ 1329438 w 1939743"/>
                <a:gd name="connsiteY5401" fmla="*/ 2497480 h 2523383"/>
                <a:gd name="connsiteX5402" fmla="*/ 1329555 w 1939743"/>
                <a:gd name="connsiteY5402" fmla="*/ 2497754 h 2523383"/>
                <a:gd name="connsiteX5403" fmla="*/ 1331276 w 1939743"/>
                <a:gd name="connsiteY5403" fmla="*/ 2497644 h 2523383"/>
                <a:gd name="connsiteX5404" fmla="*/ 1332653 w 1939743"/>
                <a:gd name="connsiteY5404" fmla="*/ 2498184 h 2523383"/>
                <a:gd name="connsiteX5405" fmla="*/ 1337050 w 1939743"/>
                <a:gd name="connsiteY5405" fmla="*/ 2498724 h 2523383"/>
                <a:gd name="connsiteX5406" fmla="*/ 1337989 w 1939743"/>
                <a:gd name="connsiteY5406" fmla="*/ 2499240 h 2523383"/>
                <a:gd name="connsiteX5407" fmla="*/ 1337292 w 1939743"/>
                <a:gd name="connsiteY5407" fmla="*/ 2499475 h 2523383"/>
                <a:gd name="connsiteX5408" fmla="*/ 1330643 w 1939743"/>
                <a:gd name="connsiteY5408" fmla="*/ 2498552 h 2523383"/>
                <a:gd name="connsiteX5409" fmla="*/ 1328968 w 1939743"/>
                <a:gd name="connsiteY5409" fmla="*/ 2498654 h 2523383"/>
                <a:gd name="connsiteX5410" fmla="*/ 1325815 w 1939743"/>
                <a:gd name="connsiteY5410" fmla="*/ 2498004 h 2523383"/>
                <a:gd name="connsiteX5411" fmla="*/ 1321192 w 1939743"/>
                <a:gd name="connsiteY5411" fmla="*/ 2496596 h 2523383"/>
                <a:gd name="connsiteX5412" fmla="*/ 1316537 w 1939743"/>
                <a:gd name="connsiteY5412" fmla="*/ 2496025 h 2523383"/>
                <a:gd name="connsiteX5413" fmla="*/ 1311851 w 1939743"/>
                <a:gd name="connsiteY5413" fmla="*/ 2496283 h 2523383"/>
                <a:gd name="connsiteX5414" fmla="*/ 1308518 w 1939743"/>
                <a:gd name="connsiteY5414" fmla="*/ 2496995 h 2523383"/>
                <a:gd name="connsiteX5415" fmla="*/ 1306531 w 1939743"/>
                <a:gd name="connsiteY5415" fmla="*/ 2498145 h 2523383"/>
                <a:gd name="connsiteX5416" fmla="*/ 1301375 w 1939743"/>
                <a:gd name="connsiteY5416" fmla="*/ 2502432 h 2523383"/>
                <a:gd name="connsiteX5417" fmla="*/ 1299638 w 1939743"/>
                <a:gd name="connsiteY5417" fmla="*/ 2504748 h 2523383"/>
                <a:gd name="connsiteX5418" fmla="*/ 1298942 w 1939743"/>
                <a:gd name="connsiteY5418" fmla="*/ 2506907 h 2523383"/>
                <a:gd name="connsiteX5419" fmla="*/ 1298371 w 1939743"/>
                <a:gd name="connsiteY5419" fmla="*/ 2508003 h 2523383"/>
                <a:gd name="connsiteX5420" fmla="*/ 1297925 w 1939743"/>
                <a:gd name="connsiteY5420" fmla="*/ 2508042 h 2523383"/>
                <a:gd name="connsiteX5421" fmla="*/ 1297933 w 1939743"/>
                <a:gd name="connsiteY5421" fmla="*/ 2507549 h 2523383"/>
                <a:gd name="connsiteX5422" fmla="*/ 1298386 w 1939743"/>
                <a:gd name="connsiteY5422" fmla="*/ 2506532 h 2523383"/>
                <a:gd name="connsiteX5423" fmla="*/ 1298199 w 1939743"/>
                <a:gd name="connsiteY5423" fmla="*/ 2506328 h 2523383"/>
                <a:gd name="connsiteX5424" fmla="*/ 1296994 w 1939743"/>
                <a:gd name="connsiteY5424" fmla="*/ 2507393 h 2523383"/>
                <a:gd name="connsiteX5425" fmla="*/ 1296806 w 1939743"/>
                <a:gd name="connsiteY5425" fmla="*/ 2507698 h 2523383"/>
                <a:gd name="connsiteX5426" fmla="*/ 1294467 w 1939743"/>
                <a:gd name="connsiteY5426" fmla="*/ 2508042 h 2523383"/>
                <a:gd name="connsiteX5427" fmla="*/ 1291924 w 1939743"/>
                <a:gd name="connsiteY5427" fmla="*/ 2509059 h 2523383"/>
                <a:gd name="connsiteX5428" fmla="*/ 1288607 w 1939743"/>
                <a:gd name="connsiteY5428" fmla="*/ 2510960 h 2523383"/>
                <a:gd name="connsiteX5429" fmla="*/ 1286401 w 1939743"/>
                <a:gd name="connsiteY5429" fmla="*/ 2512587 h 2523383"/>
                <a:gd name="connsiteX5430" fmla="*/ 1285306 w 1939743"/>
                <a:gd name="connsiteY5430" fmla="*/ 2513925 h 2523383"/>
                <a:gd name="connsiteX5431" fmla="*/ 1284688 w 1939743"/>
                <a:gd name="connsiteY5431" fmla="*/ 2515490 h 2523383"/>
                <a:gd name="connsiteX5432" fmla="*/ 1284555 w 1939743"/>
                <a:gd name="connsiteY5432" fmla="*/ 2517274 h 2523383"/>
                <a:gd name="connsiteX5433" fmla="*/ 1284210 w 1939743"/>
                <a:gd name="connsiteY5433" fmla="*/ 2517625 h 2523383"/>
                <a:gd name="connsiteX5434" fmla="*/ 1282990 w 1939743"/>
                <a:gd name="connsiteY5434" fmla="*/ 2515630 h 2523383"/>
                <a:gd name="connsiteX5435" fmla="*/ 1282176 w 1939743"/>
                <a:gd name="connsiteY5435" fmla="*/ 2514887 h 2523383"/>
                <a:gd name="connsiteX5436" fmla="*/ 1281277 w 1939743"/>
                <a:gd name="connsiteY5436" fmla="*/ 2514535 h 2523383"/>
                <a:gd name="connsiteX5437" fmla="*/ 1280291 w 1939743"/>
                <a:gd name="connsiteY5437" fmla="*/ 2514574 h 2523383"/>
                <a:gd name="connsiteX5438" fmla="*/ 1277138 w 1939743"/>
                <a:gd name="connsiteY5438" fmla="*/ 2515717 h 2523383"/>
                <a:gd name="connsiteX5439" fmla="*/ 1274877 w 1939743"/>
                <a:gd name="connsiteY5439" fmla="*/ 2515443 h 2523383"/>
                <a:gd name="connsiteX5440" fmla="*/ 1272139 w 1939743"/>
                <a:gd name="connsiteY5440" fmla="*/ 2514152 h 2523383"/>
                <a:gd name="connsiteX5441" fmla="*/ 1271114 w 1939743"/>
                <a:gd name="connsiteY5441" fmla="*/ 2513542 h 2523383"/>
                <a:gd name="connsiteX5442" fmla="*/ 1270911 w 1939743"/>
                <a:gd name="connsiteY5442" fmla="*/ 2512102 h 2523383"/>
                <a:gd name="connsiteX5443" fmla="*/ 1271192 w 1939743"/>
                <a:gd name="connsiteY5443" fmla="*/ 2509286 h 2523383"/>
                <a:gd name="connsiteX5444" fmla="*/ 1271810 w 1939743"/>
                <a:gd name="connsiteY5444" fmla="*/ 2507502 h 2523383"/>
                <a:gd name="connsiteX5445" fmla="*/ 1271560 w 1939743"/>
                <a:gd name="connsiteY5445" fmla="*/ 2507369 h 2523383"/>
                <a:gd name="connsiteX5446" fmla="*/ 1271889 w 1939743"/>
                <a:gd name="connsiteY5446" fmla="*/ 2506766 h 2523383"/>
                <a:gd name="connsiteX5447" fmla="*/ 1273414 w 1939743"/>
                <a:gd name="connsiteY5447" fmla="*/ 2505836 h 2523383"/>
                <a:gd name="connsiteX5448" fmla="*/ 1276395 w 1939743"/>
                <a:gd name="connsiteY5448" fmla="*/ 2504255 h 2523383"/>
                <a:gd name="connsiteX5449" fmla="*/ 1279110 w 1939743"/>
                <a:gd name="connsiteY5449" fmla="*/ 2501048 h 2523383"/>
                <a:gd name="connsiteX5450" fmla="*/ 1281284 w 1939743"/>
                <a:gd name="connsiteY5450" fmla="*/ 2499131 h 2523383"/>
                <a:gd name="connsiteX5451" fmla="*/ 1283475 w 1939743"/>
                <a:gd name="connsiteY5451" fmla="*/ 2497151 h 2523383"/>
                <a:gd name="connsiteX5452" fmla="*/ 1284727 w 1939743"/>
                <a:gd name="connsiteY5452" fmla="*/ 2493733 h 2523383"/>
                <a:gd name="connsiteX5453" fmla="*/ 1286284 w 1939743"/>
                <a:gd name="connsiteY5453" fmla="*/ 2485432 h 2523383"/>
                <a:gd name="connsiteX5454" fmla="*/ 1288592 w 1939743"/>
                <a:gd name="connsiteY5454" fmla="*/ 2484658 h 2523383"/>
                <a:gd name="connsiteX5455" fmla="*/ 1291471 w 1939743"/>
                <a:gd name="connsiteY5455" fmla="*/ 2483406 h 2523383"/>
                <a:gd name="connsiteX5456" fmla="*/ 1293512 w 1939743"/>
                <a:gd name="connsiteY5456" fmla="*/ 2481974 h 2523383"/>
                <a:gd name="connsiteX5457" fmla="*/ 1294717 w 1939743"/>
                <a:gd name="connsiteY5457" fmla="*/ 2480386 h 2523383"/>
                <a:gd name="connsiteX5458" fmla="*/ 1296016 w 1939743"/>
                <a:gd name="connsiteY5458" fmla="*/ 2479251 h 2523383"/>
                <a:gd name="connsiteX5459" fmla="*/ 1297393 w 1939743"/>
                <a:gd name="connsiteY5459" fmla="*/ 2478587 h 2523383"/>
                <a:gd name="connsiteX5460" fmla="*/ 1298778 w 1939743"/>
                <a:gd name="connsiteY5460" fmla="*/ 2477554 h 2523383"/>
                <a:gd name="connsiteX5461" fmla="*/ 1300178 w 1939743"/>
                <a:gd name="connsiteY5461" fmla="*/ 2476146 h 2523383"/>
                <a:gd name="connsiteX5462" fmla="*/ 1301164 w 1939743"/>
                <a:gd name="connsiteY5462" fmla="*/ 2474198 h 2523383"/>
                <a:gd name="connsiteX5463" fmla="*/ 1301750 w 1939743"/>
                <a:gd name="connsiteY5463" fmla="*/ 2471710 h 2523383"/>
                <a:gd name="connsiteX5464" fmla="*/ 1301915 w 1939743"/>
                <a:gd name="connsiteY5464" fmla="*/ 2469190 h 2523383"/>
                <a:gd name="connsiteX5465" fmla="*/ 1301665 w 1939743"/>
                <a:gd name="connsiteY5465" fmla="*/ 2466632 h 2523383"/>
                <a:gd name="connsiteX5466" fmla="*/ 1301625 w 1939743"/>
                <a:gd name="connsiteY5466" fmla="*/ 2456344 h 2523383"/>
                <a:gd name="connsiteX5467" fmla="*/ 1301328 w 1939743"/>
                <a:gd name="connsiteY5467" fmla="*/ 2453943 h 2523383"/>
                <a:gd name="connsiteX5468" fmla="*/ 1301852 w 1939743"/>
                <a:gd name="connsiteY5468" fmla="*/ 2451807 h 2523383"/>
                <a:gd name="connsiteX5469" fmla="*/ 1303198 w 1939743"/>
                <a:gd name="connsiteY5469" fmla="*/ 2449921 h 2523383"/>
                <a:gd name="connsiteX5470" fmla="*/ 1304027 w 1939743"/>
                <a:gd name="connsiteY5470" fmla="*/ 2448091 h 2523383"/>
                <a:gd name="connsiteX5471" fmla="*/ 1304332 w 1939743"/>
                <a:gd name="connsiteY5471" fmla="*/ 2446307 h 2523383"/>
                <a:gd name="connsiteX5472" fmla="*/ 1304989 w 1939743"/>
                <a:gd name="connsiteY5472" fmla="*/ 2444813 h 2523383"/>
                <a:gd name="connsiteX5473" fmla="*/ 1305999 w 1939743"/>
                <a:gd name="connsiteY5473" fmla="*/ 2443608 h 2523383"/>
                <a:gd name="connsiteX5474" fmla="*/ 1306977 w 1939743"/>
                <a:gd name="connsiteY5474" fmla="*/ 2442826 h 2523383"/>
                <a:gd name="connsiteX5475" fmla="*/ 1307923 w 1939743"/>
                <a:gd name="connsiteY5475" fmla="*/ 2442458 h 2523383"/>
                <a:gd name="connsiteX5476" fmla="*/ 1308565 w 1939743"/>
                <a:gd name="connsiteY5476" fmla="*/ 2441722 h 2523383"/>
                <a:gd name="connsiteX5477" fmla="*/ 1308901 w 1939743"/>
                <a:gd name="connsiteY5477" fmla="*/ 2440604 h 2523383"/>
                <a:gd name="connsiteX5478" fmla="*/ 1309668 w 1939743"/>
                <a:gd name="connsiteY5478" fmla="*/ 2439211 h 2523383"/>
                <a:gd name="connsiteX5479" fmla="*/ 1310857 w 1939743"/>
                <a:gd name="connsiteY5479" fmla="*/ 2437545 h 2523383"/>
                <a:gd name="connsiteX5480" fmla="*/ 1311295 w 1939743"/>
                <a:gd name="connsiteY5480" fmla="*/ 2436097 h 2523383"/>
                <a:gd name="connsiteX5481" fmla="*/ 1311233 w 1939743"/>
                <a:gd name="connsiteY5481" fmla="*/ 2433860 h 2523383"/>
                <a:gd name="connsiteX5482" fmla="*/ 1311287 w 1939743"/>
                <a:gd name="connsiteY5482" fmla="*/ 2431591 h 2523383"/>
                <a:gd name="connsiteX5483" fmla="*/ 1310810 w 1939743"/>
                <a:gd name="connsiteY5483" fmla="*/ 2430292 h 2523383"/>
                <a:gd name="connsiteX5484" fmla="*/ 1309910 w 1939743"/>
                <a:gd name="connsiteY5484" fmla="*/ 2429127 h 2523383"/>
                <a:gd name="connsiteX5485" fmla="*/ 1309535 w 1939743"/>
                <a:gd name="connsiteY5485" fmla="*/ 2427851 h 2523383"/>
                <a:gd name="connsiteX5486" fmla="*/ 1309597 w 1939743"/>
                <a:gd name="connsiteY5486" fmla="*/ 2425802 h 2523383"/>
                <a:gd name="connsiteX5487" fmla="*/ 1309120 w 1939743"/>
                <a:gd name="connsiteY5487" fmla="*/ 2425598 h 2523383"/>
                <a:gd name="connsiteX5488" fmla="*/ 1308275 w 1939743"/>
                <a:gd name="connsiteY5488" fmla="*/ 2425497 h 2523383"/>
                <a:gd name="connsiteX5489" fmla="*/ 1307493 w 1939743"/>
                <a:gd name="connsiteY5489" fmla="*/ 2424644 h 2523383"/>
                <a:gd name="connsiteX5490" fmla="*/ 1306437 w 1939743"/>
                <a:gd name="connsiteY5490" fmla="*/ 2422586 h 2523383"/>
                <a:gd name="connsiteX5491" fmla="*/ 1305514 w 1939743"/>
                <a:gd name="connsiteY5491" fmla="*/ 2421241 h 2523383"/>
                <a:gd name="connsiteX5492" fmla="*/ 1304723 w 1939743"/>
                <a:gd name="connsiteY5492" fmla="*/ 2420607 h 2523383"/>
                <a:gd name="connsiteX5493" fmla="*/ 1304442 w 1939743"/>
                <a:gd name="connsiteY5493" fmla="*/ 2419973 h 2523383"/>
                <a:gd name="connsiteX5494" fmla="*/ 1303597 w 1939743"/>
                <a:gd name="connsiteY5494" fmla="*/ 2419254 h 2523383"/>
                <a:gd name="connsiteX5495" fmla="*/ 1302400 w 1939743"/>
                <a:gd name="connsiteY5495" fmla="*/ 2418823 h 2523383"/>
                <a:gd name="connsiteX5496" fmla="*/ 1301899 w 1939743"/>
                <a:gd name="connsiteY5496" fmla="*/ 2418182 h 2523383"/>
                <a:gd name="connsiteX5497" fmla="*/ 1302087 w 1939743"/>
                <a:gd name="connsiteY5497" fmla="*/ 2417321 h 2523383"/>
                <a:gd name="connsiteX5498" fmla="*/ 1304324 w 1939743"/>
                <a:gd name="connsiteY5498" fmla="*/ 2416993 h 2523383"/>
                <a:gd name="connsiteX5499" fmla="*/ 1308620 w 1939743"/>
                <a:gd name="connsiteY5499" fmla="*/ 2417188 h 2523383"/>
                <a:gd name="connsiteX5500" fmla="*/ 1310888 w 1939743"/>
                <a:gd name="connsiteY5500" fmla="*/ 2417399 h 2523383"/>
                <a:gd name="connsiteX5501" fmla="*/ 1311139 w 1939743"/>
                <a:gd name="connsiteY5501" fmla="*/ 2417634 h 2523383"/>
                <a:gd name="connsiteX5502" fmla="*/ 1310466 w 1939743"/>
                <a:gd name="connsiteY5502" fmla="*/ 2419261 h 2523383"/>
                <a:gd name="connsiteX5503" fmla="*/ 1310536 w 1939743"/>
                <a:gd name="connsiteY5503" fmla="*/ 2420271 h 2523383"/>
                <a:gd name="connsiteX5504" fmla="*/ 1311209 w 1939743"/>
                <a:gd name="connsiteY5504" fmla="*/ 2421272 h 2523383"/>
                <a:gd name="connsiteX5505" fmla="*/ 1311600 w 1939743"/>
                <a:gd name="connsiteY5505" fmla="*/ 2422594 h 2523383"/>
                <a:gd name="connsiteX5506" fmla="*/ 1311702 w 1939743"/>
                <a:gd name="connsiteY5506" fmla="*/ 2424237 h 2523383"/>
                <a:gd name="connsiteX5507" fmla="*/ 1312844 w 1939743"/>
                <a:gd name="connsiteY5507" fmla="*/ 2424847 h 2523383"/>
                <a:gd name="connsiteX5508" fmla="*/ 1313157 w 1939743"/>
                <a:gd name="connsiteY5508" fmla="*/ 2425035 h 2523383"/>
                <a:gd name="connsiteX5509" fmla="*/ 1313454 w 1939743"/>
                <a:gd name="connsiteY5509" fmla="*/ 2425911 h 2523383"/>
                <a:gd name="connsiteX5510" fmla="*/ 1314378 w 1939743"/>
                <a:gd name="connsiteY5510" fmla="*/ 2426107 h 2523383"/>
                <a:gd name="connsiteX5511" fmla="*/ 1314667 w 1939743"/>
                <a:gd name="connsiteY5511" fmla="*/ 2426592 h 2523383"/>
                <a:gd name="connsiteX5512" fmla="*/ 1314315 w 1939743"/>
                <a:gd name="connsiteY5512" fmla="*/ 2427359 h 2523383"/>
                <a:gd name="connsiteX5513" fmla="*/ 1314479 w 1939743"/>
                <a:gd name="connsiteY5513" fmla="*/ 2427664 h 2523383"/>
                <a:gd name="connsiteX5514" fmla="*/ 1315786 w 1939743"/>
                <a:gd name="connsiteY5514" fmla="*/ 2427797 h 2523383"/>
                <a:gd name="connsiteX5515" fmla="*/ 1316709 w 1939743"/>
                <a:gd name="connsiteY5515" fmla="*/ 2426459 h 2523383"/>
                <a:gd name="connsiteX5516" fmla="*/ 1317147 w 1939743"/>
                <a:gd name="connsiteY5516" fmla="*/ 2426138 h 2523383"/>
                <a:gd name="connsiteX5517" fmla="*/ 1318008 w 1939743"/>
                <a:gd name="connsiteY5517" fmla="*/ 2426068 h 2523383"/>
                <a:gd name="connsiteX5518" fmla="*/ 1318148 w 1939743"/>
                <a:gd name="connsiteY5518" fmla="*/ 2426404 h 2523383"/>
                <a:gd name="connsiteX5519" fmla="*/ 1317570 w 1939743"/>
                <a:gd name="connsiteY5519" fmla="*/ 2427155 h 2523383"/>
                <a:gd name="connsiteX5520" fmla="*/ 1317272 w 1939743"/>
                <a:gd name="connsiteY5520" fmla="*/ 2428008 h 2523383"/>
                <a:gd name="connsiteX5521" fmla="*/ 1317264 w 1939743"/>
                <a:gd name="connsiteY5521" fmla="*/ 2428955 h 2523383"/>
                <a:gd name="connsiteX5522" fmla="*/ 1316607 w 1939743"/>
                <a:gd name="connsiteY5522" fmla="*/ 2429987 h 2523383"/>
                <a:gd name="connsiteX5523" fmla="*/ 1314604 w 1939743"/>
                <a:gd name="connsiteY5523" fmla="*/ 2431849 h 2523383"/>
                <a:gd name="connsiteX5524" fmla="*/ 1314550 w 1939743"/>
                <a:gd name="connsiteY5524" fmla="*/ 2432248 h 2523383"/>
                <a:gd name="connsiteX5525" fmla="*/ 1314988 w 1939743"/>
                <a:gd name="connsiteY5525" fmla="*/ 2432381 h 2523383"/>
                <a:gd name="connsiteX5526" fmla="*/ 1316928 w 1939743"/>
                <a:gd name="connsiteY5526" fmla="*/ 2431247 h 2523383"/>
                <a:gd name="connsiteX5527" fmla="*/ 1318211 w 1939743"/>
                <a:gd name="connsiteY5527" fmla="*/ 2431036 h 2523383"/>
                <a:gd name="connsiteX5528" fmla="*/ 1319181 w 1939743"/>
                <a:gd name="connsiteY5528" fmla="*/ 2431411 h 2523383"/>
                <a:gd name="connsiteX5529" fmla="*/ 1319713 w 1939743"/>
                <a:gd name="connsiteY5529" fmla="*/ 2431904 h 2523383"/>
                <a:gd name="connsiteX5530" fmla="*/ 1319807 w 1939743"/>
                <a:gd name="connsiteY5530" fmla="*/ 2432506 h 2523383"/>
                <a:gd name="connsiteX5531" fmla="*/ 1319588 w 1939743"/>
                <a:gd name="connsiteY5531" fmla="*/ 2434024 h 2523383"/>
                <a:gd name="connsiteX5532" fmla="*/ 1319056 w 1939743"/>
                <a:gd name="connsiteY5532" fmla="*/ 2436457 h 2523383"/>
                <a:gd name="connsiteX5533" fmla="*/ 1319400 w 1939743"/>
                <a:gd name="connsiteY5533" fmla="*/ 2436927 h 2523383"/>
                <a:gd name="connsiteX5534" fmla="*/ 1320621 w 1939743"/>
                <a:gd name="connsiteY5534" fmla="*/ 2435433 h 2523383"/>
                <a:gd name="connsiteX5535" fmla="*/ 1322029 w 1939743"/>
                <a:gd name="connsiteY5535" fmla="*/ 2434384 h 2523383"/>
                <a:gd name="connsiteX5536" fmla="*/ 1324658 w 1939743"/>
                <a:gd name="connsiteY5536" fmla="*/ 2433563 h 2523383"/>
                <a:gd name="connsiteX5537" fmla="*/ 1325111 w 1939743"/>
                <a:gd name="connsiteY5537" fmla="*/ 2433735 h 2523383"/>
                <a:gd name="connsiteX5538" fmla="*/ 1326355 w 1939743"/>
                <a:gd name="connsiteY5538" fmla="*/ 2436277 h 2523383"/>
                <a:gd name="connsiteX5539" fmla="*/ 1329266 w 1939743"/>
                <a:gd name="connsiteY5539" fmla="*/ 2438147 h 2523383"/>
                <a:gd name="connsiteX5540" fmla="*/ 1334413 w 1939743"/>
                <a:gd name="connsiteY5540" fmla="*/ 2440244 h 2523383"/>
                <a:gd name="connsiteX5541" fmla="*/ 1337512 w 1939743"/>
                <a:gd name="connsiteY5541" fmla="*/ 2440862 h 2523383"/>
                <a:gd name="connsiteX5542" fmla="*/ 1338560 w 1939743"/>
                <a:gd name="connsiteY5542" fmla="*/ 2440001 h 2523383"/>
                <a:gd name="connsiteX5543" fmla="*/ 1339201 w 1939743"/>
                <a:gd name="connsiteY5543" fmla="*/ 2438335 h 2523383"/>
                <a:gd name="connsiteX5544" fmla="*/ 1339428 w 1939743"/>
                <a:gd name="connsiteY5544" fmla="*/ 2435855 h 2523383"/>
                <a:gd name="connsiteX5545" fmla="*/ 1338904 w 1939743"/>
                <a:gd name="connsiteY5545" fmla="*/ 2434095 h 2523383"/>
                <a:gd name="connsiteX5546" fmla="*/ 1337637 w 1939743"/>
                <a:gd name="connsiteY5546" fmla="*/ 2433062 h 2523383"/>
                <a:gd name="connsiteX5547" fmla="*/ 1337003 w 1939743"/>
                <a:gd name="connsiteY5547" fmla="*/ 2432060 h 2523383"/>
                <a:gd name="connsiteX5548" fmla="*/ 1336995 w 1939743"/>
                <a:gd name="connsiteY5548" fmla="*/ 2431098 h 2523383"/>
                <a:gd name="connsiteX5549" fmla="*/ 1337950 w 1939743"/>
                <a:gd name="connsiteY5549" fmla="*/ 2430269 h 2523383"/>
                <a:gd name="connsiteX5550" fmla="*/ 1339436 w 1939743"/>
                <a:gd name="connsiteY5550" fmla="*/ 2429588 h 2523383"/>
                <a:gd name="connsiteX5551" fmla="*/ 1340915 w 1939743"/>
                <a:gd name="connsiteY5551" fmla="*/ 2429362 h 2523383"/>
                <a:gd name="connsiteX5552" fmla="*/ 1341110 w 1939743"/>
                <a:gd name="connsiteY5552" fmla="*/ 2429620 h 2523383"/>
                <a:gd name="connsiteX5553" fmla="*/ 1340782 w 1939743"/>
                <a:gd name="connsiteY5553" fmla="*/ 2430582 h 2523383"/>
                <a:gd name="connsiteX5554" fmla="*/ 1341009 w 1939743"/>
                <a:gd name="connsiteY5554" fmla="*/ 2430911 h 2523383"/>
                <a:gd name="connsiteX5555" fmla="*/ 1341744 w 1939743"/>
                <a:gd name="connsiteY5555" fmla="*/ 2431020 h 2523383"/>
                <a:gd name="connsiteX5556" fmla="*/ 1342073 w 1939743"/>
                <a:gd name="connsiteY5556" fmla="*/ 2431349 h 2523383"/>
                <a:gd name="connsiteX5557" fmla="*/ 1343160 w 1939743"/>
                <a:gd name="connsiteY5557" fmla="*/ 2432295 h 2523383"/>
                <a:gd name="connsiteX5558" fmla="*/ 1345562 w 1939743"/>
                <a:gd name="connsiteY5558" fmla="*/ 2432506 h 2523383"/>
                <a:gd name="connsiteX5559" fmla="*/ 1346430 w 1939743"/>
                <a:gd name="connsiteY5559" fmla="*/ 2432272 h 2523383"/>
                <a:gd name="connsiteX5560" fmla="*/ 1345757 w 1939743"/>
                <a:gd name="connsiteY5560" fmla="*/ 2431583 h 2523383"/>
                <a:gd name="connsiteX5561" fmla="*/ 1345648 w 1939743"/>
                <a:gd name="connsiteY5561" fmla="*/ 2430660 h 2523383"/>
                <a:gd name="connsiteX5562" fmla="*/ 1346109 w 1939743"/>
                <a:gd name="connsiteY5562" fmla="*/ 2429502 h 2523383"/>
                <a:gd name="connsiteX5563" fmla="*/ 1346031 w 1939743"/>
                <a:gd name="connsiteY5563" fmla="*/ 2429002 h 2523383"/>
                <a:gd name="connsiteX5564" fmla="*/ 1345225 w 1939743"/>
                <a:gd name="connsiteY5564" fmla="*/ 2429377 h 2523383"/>
                <a:gd name="connsiteX5565" fmla="*/ 1345225 w 1939743"/>
                <a:gd name="connsiteY5565" fmla="*/ 2430332 h 2523383"/>
                <a:gd name="connsiteX5566" fmla="*/ 1344858 w 1939743"/>
                <a:gd name="connsiteY5566" fmla="*/ 2430840 h 2523383"/>
                <a:gd name="connsiteX5567" fmla="*/ 1344373 w 1939743"/>
                <a:gd name="connsiteY5567" fmla="*/ 2430723 h 2523383"/>
                <a:gd name="connsiteX5568" fmla="*/ 1344083 w 1939743"/>
                <a:gd name="connsiteY5568" fmla="*/ 2429643 h 2523383"/>
                <a:gd name="connsiteX5569" fmla="*/ 1343747 w 1939743"/>
                <a:gd name="connsiteY5569" fmla="*/ 2428696 h 2523383"/>
                <a:gd name="connsiteX5570" fmla="*/ 1343121 w 1939743"/>
                <a:gd name="connsiteY5570" fmla="*/ 2427108 h 2523383"/>
                <a:gd name="connsiteX5571" fmla="*/ 1341494 w 1939743"/>
                <a:gd name="connsiteY5571" fmla="*/ 2426482 h 2523383"/>
                <a:gd name="connsiteX5572" fmla="*/ 1340915 w 1939743"/>
                <a:gd name="connsiteY5572" fmla="*/ 2425935 h 2523383"/>
                <a:gd name="connsiteX5573" fmla="*/ 1340852 w 1939743"/>
                <a:gd name="connsiteY5573" fmla="*/ 2425106 h 2523383"/>
                <a:gd name="connsiteX5574" fmla="*/ 1340539 w 1939743"/>
                <a:gd name="connsiteY5574" fmla="*/ 2424613 h 2523383"/>
                <a:gd name="connsiteX5575" fmla="*/ 1339968 w 1939743"/>
                <a:gd name="connsiteY5575" fmla="*/ 2424456 h 2523383"/>
                <a:gd name="connsiteX5576" fmla="*/ 1338881 w 1939743"/>
                <a:gd name="connsiteY5576" fmla="*/ 2422907 h 2523383"/>
                <a:gd name="connsiteX5577" fmla="*/ 1337464 w 1939743"/>
                <a:gd name="connsiteY5577" fmla="*/ 2421749 h 2523383"/>
                <a:gd name="connsiteX5578" fmla="*/ 1337519 w 1939743"/>
                <a:gd name="connsiteY5578" fmla="*/ 2421225 h 2523383"/>
                <a:gd name="connsiteX5579" fmla="*/ 1338849 w 1939743"/>
                <a:gd name="connsiteY5579" fmla="*/ 2420920 h 2523383"/>
                <a:gd name="connsiteX5580" fmla="*/ 1339201 w 1939743"/>
                <a:gd name="connsiteY5580" fmla="*/ 2420388 h 2523383"/>
                <a:gd name="connsiteX5581" fmla="*/ 1339006 w 1939743"/>
                <a:gd name="connsiteY5581" fmla="*/ 2419684 h 2523383"/>
                <a:gd name="connsiteX5582" fmla="*/ 1338263 w 1939743"/>
                <a:gd name="connsiteY5582" fmla="*/ 2418808 h 2523383"/>
                <a:gd name="connsiteX5583" fmla="*/ 1337699 w 1939743"/>
                <a:gd name="connsiteY5583" fmla="*/ 2418589 h 2523383"/>
                <a:gd name="connsiteX5584" fmla="*/ 1337324 w 1939743"/>
                <a:gd name="connsiteY5584" fmla="*/ 2419035 h 2523383"/>
                <a:gd name="connsiteX5585" fmla="*/ 1336987 w 1939743"/>
                <a:gd name="connsiteY5585" fmla="*/ 2418902 h 2523383"/>
                <a:gd name="connsiteX5586" fmla="*/ 1336690 w 1939743"/>
                <a:gd name="connsiteY5586" fmla="*/ 2418205 h 2523383"/>
                <a:gd name="connsiteX5587" fmla="*/ 1336901 w 1939743"/>
                <a:gd name="connsiteY5587" fmla="*/ 2417087 h 2523383"/>
                <a:gd name="connsiteX5588" fmla="*/ 1338255 w 1939743"/>
                <a:gd name="connsiteY5588" fmla="*/ 2415788 h 2523383"/>
                <a:gd name="connsiteX5589" fmla="*/ 1338442 w 1939743"/>
                <a:gd name="connsiteY5589" fmla="*/ 2414497 h 2523383"/>
                <a:gd name="connsiteX5590" fmla="*/ 1338098 w 1939743"/>
                <a:gd name="connsiteY5590" fmla="*/ 2413496 h 2523383"/>
                <a:gd name="connsiteX5591" fmla="*/ 1337339 w 1939743"/>
                <a:gd name="connsiteY5591" fmla="*/ 2412909 h 2523383"/>
                <a:gd name="connsiteX5592" fmla="*/ 1336174 w 1939743"/>
                <a:gd name="connsiteY5592" fmla="*/ 2412737 h 2523383"/>
                <a:gd name="connsiteX5593" fmla="*/ 1335485 w 1939743"/>
                <a:gd name="connsiteY5593" fmla="*/ 2412807 h 2523383"/>
                <a:gd name="connsiteX5594" fmla="*/ 1335282 w 1939743"/>
                <a:gd name="connsiteY5594" fmla="*/ 2413120 h 2523383"/>
                <a:gd name="connsiteX5595" fmla="*/ 1335673 w 1939743"/>
                <a:gd name="connsiteY5595" fmla="*/ 2414301 h 2523383"/>
                <a:gd name="connsiteX5596" fmla="*/ 1335462 w 1939743"/>
                <a:gd name="connsiteY5596" fmla="*/ 2414450 h 2523383"/>
                <a:gd name="connsiteX5597" fmla="*/ 1333412 w 1939743"/>
                <a:gd name="connsiteY5597" fmla="*/ 2413942 h 2523383"/>
                <a:gd name="connsiteX5598" fmla="*/ 1332716 w 1939743"/>
                <a:gd name="connsiteY5598" fmla="*/ 2413230 h 2523383"/>
                <a:gd name="connsiteX5599" fmla="*/ 1331683 w 1939743"/>
                <a:gd name="connsiteY5599" fmla="*/ 2412729 h 2523383"/>
                <a:gd name="connsiteX5600" fmla="*/ 1330908 w 1939743"/>
                <a:gd name="connsiteY5600" fmla="*/ 2410883 h 2523383"/>
                <a:gd name="connsiteX5601" fmla="*/ 1330752 w 1939743"/>
                <a:gd name="connsiteY5601" fmla="*/ 2409568 h 2523383"/>
                <a:gd name="connsiteX5602" fmla="*/ 1330822 w 1939743"/>
                <a:gd name="connsiteY5602" fmla="*/ 2407284 h 2523383"/>
                <a:gd name="connsiteX5603" fmla="*/ 1330259 w 1939743"/>
                <a:gd name="connsiteY5603" fmla="*/ 2405836 h 2523383"/>
                <a:gd name="connsiteX5604" fmla="*/ 1329923 w 1939743"/>
                <a:gd name="connsiteY5604" fmla="*/ 2405672 h 2523383"/>
                <a:gd name="connsiteX5605" fmla="*/ 1329977 w 1939743"/>
                <a:gd name="connsiteY5605" fmla="*/ 2406533 h 2523383"/>
                <a:gd name="connsiteX5606" fmla="*/ 1329602 w 1939743"/>
                <a:gd name="connsiteY5606" fmla="*/ 2406963 h 2523383"/>
                <a:gd name="connsiteX5607" fmla="*/ 1328694 w 1939743"/>
                <a:gd name="connsiteY5607" fmla="*/ 2407190 h 2523383"/>
                <a:gd name="connsiteX5608" fmla="*/ 1328139 w 1939743"/>
                <a:gd name="connsiteY5608" fmla="*/ 2406791 h 2523383"/>
                <a:gd name="connsiteX5609" fmla="*/ 1327943 w 1939743"/>
                <a:gd name="connsiteY5609" fmla="*/ 2405766 h 2523383"/>
                <a:gd name="connsiteX5610" fmla="*/ 1327380 w 1939743"/>
                <a:gd name="connsiteY5610" fmla="*/ 2404905 h 2523383"/>
                <a:gd name="connsiteX5611" fmla="*/ 1326347 w 1939743"/>
                <a:gd name="connsiteY5611" fmla="*/ 2403904 h 2523383"/>
                <a:gd name="connsiteX5612" fmla="*/ 1325549 w 1939743"/>
                <a:gd name="connsiteY5612" fmla="*/ 2402488 h 2523383"/>
                <a:gd name="connsiteX5613" fmla="*/ 1325283 w 1939743"/>
                <a:gd name="connsiteY5613" fmla="*/ 2401854 h 2523383"/>
                <a:gd name="connsiteX5614" fmla="*/ 1325237 w 1939743"/>
                <a:gd name="connsiteY5614" fmla="*/ 2401228 h 2523383"/>
                <a:gd name="connsiteX5615" fmla="*/ 1324955 w 1939743"/>
                <a:gd name="connsiteY5615" fmla="*/ 2400501 h 2523383"/>
                <a:gd name="connsiteX5616" fmla="*/ 1324071 w 1939743"/>
                <a:gd name="connsiteY5616" fmla="*/ 2399695 h 2523383"/>
                <a:gd name="connsiteX5617" fmla="*/ 1323703 w 1939743"/>
                <a:gd name="connsiteY5617" fmla="*/ 2398357 h 2523383"/>
                <a:gd name="connsiteX5618" fmla="*/ 1323304 w 1939743"/>
                <a:gd name="connsiteY5618" fmla="*/ 2397770 h 2523383"/>
                <a:gd name="connsiteX5619" fmla="*/ 1322099 w 1939743"/>
                <a:gd name="connsiteY5619" fmla="*/ 2396456 h 2523383"/>
                <a:gd name="connsiteX5620" fmla="*/ 1321693 w 1939743"/>
                <a:gd name="connsiteY5620" fmla="*/ 2395721 h 2523383"/>
                <a:gd name="connsiteX5621" fmla="*/ 1321419 w 1939743"/>
                <a:gd name="connsiteY5621" fmla="*/ 2395447 h 2523383"/>
                <a:gd name="connsiteX5622" fmla="*/ 1319823 w 1939743"/>
                <a:gd name="connsiteY5622" fmla="*/ 2395447 h 2523383"/>
                <a:gd name="connsiteX5623" fmla="*/ 1318117 w 1939743"/>
                <a:gd name="connsiteY5623" fmla="*/ 2395423 h 2523383"/>
                <a:gd name="connsiteX5624" fmla="*/ 1315285 w 1939743"/>
                <a:gd name="connsiteY5624" fmla="*/ 2395744 h 2523383"/>
                <a:gd name="connsiteX5625" fmla="*/ 1313900 w 1939743"/>
                <a:gd name="connsiteY5625" fmla="*/ 2395330 h 2523383"/>
                <a:gd name="connsiteX5626" fmla="*/ 1313963 w 1939743"/>
                <a:gd name="connsiteY5626" fmla="*/ 2394172 h 2523383"/>
                <a:gd name="connsiteX5627" fmla="*/ 1313861 w 1939743"/>
                <a:gd name="connsiteY5627" fmla="*/ 2393530 h 2523383"/>
                <a:gd name="connsiteX5628" fmla="*/ 1313603 w 1939743"/>
                <a:gd name="connsiteY5628" fmla="*/ 2393405 h 2523383"/>
                <a:gd name="connsiteX5629" fmla="*/ 1313220 w 1939743"/>
                <a:gd name="connsiteY5629" fmla="*/ 2393718 h 2523383"/>
                <a:gd name="connsiteX5630" fmla="*/ 1313095 w 1939743"/>
                <a:gd name="connsiteY5630" fmla="*/ 2394195 h 2523383"/>
                <a:gd name="connsiteX5631" fmla="*/ 1312218 w 1939743"/>
                <a:gd name="connsiteY5631" fmla="*/ 2394727 h 2523383"/>
                <a:gd name="connsiteX5632" fmla="*/ 1310755 w 1939743"/>
                <a:gd name="connsiteY5632" fmla="*/ 2394727 h 2523383"/>
                <a:gd name="connsiteX5633" fmla="*/ 1307548 w 1939743"/>
                <a:gd name="connsiteY5633" fmla="*/ 2394086 h 2523383"/>
                <a:gd name="connsiteX5634" fmla="*/ 1306382 w 1939743"/>
                <a:gd name="connsiteY5634" fmla="*/ 2394132 h 2523383"/>
                <a:gd name="connsiteX5635" fmla="*/ 1304309 w 1939743"/>
                <a:gd name="connsiteY5635" fmla="*/ 2394962 h 2523383"/>
                <a:gd name="connsiteX5636" fmla="*/ 1303644 w 1939743"/>
                <a:gd name="connsiteY5636" fmla="*/ 2394602 h 2523383"/>
                <a:gd name="connsiteX5637" fmla="*/ 1304348 w 1939743"/>
                <a:gd name="connsiteY5637" fmla="*/ 2394023 h 2523383"/>
                <a:gd name="connsiteX5638" fmla="*/ 1304301 w 1939743"/>
                <a:gd name="connsiteY5638" fmla="*/ 2393530 h 2523383"/>
                <a:gd name="connsiteX5639" fmla="*/ 1303722 w 1939743"/>
                <a:gd name="connsiteY5639" fmla="*/ 2393382 h 2523383"/>
                <a:gd name="connsiteX5640" fmla="*/ 1303597 w 1939743"/>
                <a:gd name="connsiteY5640" fmla="*/ 2393108 h 2523383"/>
                <a:gd name="connsiteX5641" fmla="*/ 1303362 w 1939743"/>
                <a:gd name="connsiteY5641" fmla="*/ 2392646 h 2523383"/>
                <a:gd name="connsiteX5642" fmla="*/ 1305529 w 1939743"/>
                <a:gd name="connsiteY5642" fmla="*/ 2391551 h 2523383"/>
                <a:gd name="connsiteX5643" fmla="*/ 1305467 w 1939743"/>
                <a:gd name="connsiteY5643" fmla="*/ 2391058 h 2523383"/>
                <a:gd name="connsiteX5644" fmla="*/ 1303910 w 1939743"/>
                <a:gd name="connsiteY5644" fmla="*/ 2390143 h 2523383"/>
                <a:gd name="connsiteX5645" fmla="*/ 1303237 w 1939743"/>
                <a:gd name="connsiteY5645" fmla="*/ 2390276 h 2523383"/>
                <a:gd name="connsiteX5646" fmla="*/ 1302901 w 1939743"/>
                <a:gd name="connsiteY5646" fmla="*/ 2390980 h 2523383"/>
                <a:gd name="connsiteX5647" fmla="*/ 1302306 w 1939743"/>
                <a:gd name="connsiteY5647" fmla="*/ 2391426 h 2523383"/>
                <a:gd name="connsiteX5648" fmla="*/ 1301461 w 1939743"/>
                <a:gd name="connsiteY5648" fmla="*/ 2391606 h 2523383"/>
                <a:gd name="connsiteX5649" fmla="*/ 1300953 w 1939743"/>
                <a:gd name="connsiteY5649" fmla="*/ 2392099 h 2523383"/>
                <a:gd name="connsiteX5650" fmla="*/ 1300624 w 1939743"/>
                <a:gd name="connsiteY5650" fmla="*/ 2392083 h 2523383"/>
                <a:gd name="connsiteX5651" fmla="*/ 1300616 w 1939743"/>
                <a:gd name="connsiteY5651" fmla="*/ 2391653 h 2523383"/>
                <a:gd name="connsiteX5652" fmla="*/ 1300538 w 1939743"/>
                <a:gd name="connsiteY5652" fmla="*/ 2390612 h 2523383"/>
                <a:gd name="connsiteX5653" fmla="*/ 1299497 w 1939743"/>
                <a:gd name="connsiteY5653" fmla="*/ 2390283 h 2523383"/>
                <a:gd name="connsiteX5654" fmla="*/ 1295210 w 1939743"/>
                <a:gd name="connsiteY5654" fmla="*/ 2389845 h 2523383"/>
                <a:gd name="connsiteX5655" fmla="*/ 1292926 w 1939743"/>
                <a:gd name="connsiteY5655" fmla="*/ 2389751 h 2523383"/>
                <a:gd name="connsiteX5656" fmla="*/ 1291165 w 1939743"/>
                <a:gd name="connsiteY5656" fmla="*/ 2389681 h 2523383"/>
                <a:gd name="connsiteX5657" fmla="*/ 1288490 w 1939743"/>
                <a:gd name="connsiteY5657" fmla="*/ 2388766 h 2523383"/>
                <a:gd name="connsiteX5658" fmla="*/ 1287778 w 1939743"/>
                <a:gd name="connsiteY5658" fmla="*/ 2387803 h 2523383"/>
                <a:gd name="connsiteX5659" fmla="*/ 1282341 w 1939743"/>
                <a:gd name="connsiteY5659" fmla="*/ 2388312 h 2523383"/>
                <a:gd name="connsiteX5660" fmla="*/ 1281457 w 1939743"/>
                <a:gd name="connsiteY5660" fmla="*/ 2388460 h 2523383"/>
                <a:gd name="connsiteX5661" fmla="*/ 1280893 w 1939743"/>
                <a:gd name="connsiteY5661" fmla="*/ 2388351 h 2523383"/>
                <a:gd name="connsiteX5662" fmla="*/ 1279673 w 1939743"/>
                <a:gd name="connsiteY5662" fmla="*/ 2387365 h 2523383"/>
                <a:gd name="connsiteX5663" fmla="*/ 1275816 w 1939743"/>
                <a:gd name="connsiteY5663" fmla="*/ 2387960 h 2523383"/>
                <a:gd name="connsiteX5664" fmla="*/ 1272945 w 1939743"/>
                <a:gd name="connsiteY5664" fmla="*/ 2388187 h 2523383"/>
                <a:gd name="connsiteX5665" fmla="*/ 1263424 w 1939743"/>
                <a:gd name="connsiteY5665" fmla="*/ 2386403 h 2523383"/>
                <a:gd name="connsiteX5666" fmla="*/ 1260951 w 1939743"/>
                <a:gd name="connsiteY5666" fmla="*/ 2385675 h 2523383"/>
                <a:gd name="connsiteX5667" fmla="*/ 1260490 w 1939743"/>
                <a:gd name="connsiteY5667" fmla="*/ 2385128 h 2523383"/>
                <a:gd name="connsiteX5668" fmla="*/ 1259003 w 1939743"/>
                <a:gd name="connsiteY5668" fmla="*/ 2384752 h 2523383"/>
                <a:gd name="connsiteX5669" fmla="*/ 1255006 w 1939743"/>
                <a:gd name="connsiteY5669" fmla="*/ 2384369 h 2523383"/>
                <a:gd name="connsiteX5670" fmla="*/ 1254560 w 1939743"/>
                <a:gd name="connsiteY5670" fmla="*/ 2384228 h 2523383"/>
                <a:gd name="connsiteX5671" fmla="*/ 1254153 w 1939743"/>
                <a:gd name="connsiteY5671" fmla="*/ 2383383 h 2523383"/>
                <a:gd name="connsiteX5672" fmla="*/ 1253003 w 1939743"/>
                <a:gd name="connsiteY5672" fmla="*/ 2383094 h 2523383"/>
                <a:gd name="connsiteX5673" fmla="*/ 1250820 w 1939743"/>
                <a:gd name="connsiteY5673" fmla="*/ 2383039 h 2523383"/>
                <a:gd name="connsiteX5674" fmla="*/ 1249537 w 1939743"/>
                <a:gd name="connsiteY5674" fmla="*/ 2382499 h 2523383"/>
                <a:gd name="connsiteX5675" fmla="*/ 1249169 w 1939743"/>
                <a:gd name="connsiteY5675" fmla="*/ 2381474 h 2523383"/>
                <a:gd name="connsiteX5676" fmla="*/ 1249224 w 1939743"/>
                <a:gd name="connsiteY5676" fmla="*/ 2380293 h 2523383"/>
                <a:gd name="connsiteX5677" fmla="*/ 1249717 w 1939743"/>
                <a:gd name="connsiteY5677" fmla="*/ 2378955 h 2523383"/>
                <a:gd name="connsiteX5678" fmla="*/ 1249647 w 1939743"/>
                <a:gd name="connsiteY5678" fmla="*/ 2377860 h 2523383"/>
                <a:gd name="connsiteX5679" fmla="*/ 1248966 w 1939743"/>
                <a:gd name="connsiteY5679" fmla="*/ 2376827 h 2523383"/>
                <a:gd name="connsiteX5680" fmla="*/ 1247933 w 1939743"/>
                <a:gd name="connsiteY5680" fmla="*/ 2376092 h 2523383"/>
                <a:gd name="connsiteX5681" fmla="*/ 1246392 w 1939743"/>
                <a:gd name="connsiteY5681" fmla="*/ 2376272 h 2523383"/>
                <a:gd name="connsiteX5682" fmla="*/ 1244014 w 1939743"/>
                <a:gd name="connsiteY5682" fmla="*/ 2377085 h 2523383"/>
                <a:gd name="connsiteX5683" fmla="*/ 1242073 w 1939743"/>
                <a:gd name="connsiteY5683" fmla="*/ 2377375 h 2523383"/>
                <a:gd name="connsiteX5684" fmla="*/ 1241494 w 1939743"/>
                <a:gd name="connsiteY5684" fmla="*/ 2377954 h 2523383"/>
                <a:gd name="connsiteX5685" fmla="*/ 1241127 w 1939743"/>
                <a:gd name="connsiteY5685" fmla="*/ 2378431 h 2523383"/>
                <a:gd name="connsiteX5686" fmla="*/ 1240579 w 1939743"/>
                <a:gd name="connsiteY5686" fmla="*/ 2378611 h 2523383"/>
                <a:gd name="connsiteX5687" fmla="*/ 1239093 w 1939743"/>
                <a:gd name="connsiteY5687" fmla="*/ 2376702 h 2523383"/>
                <a:gd name="connsiteX5688" fmla="*/ 1239093 w 1939743"/>
                <a:gd name="connsiteY5688" fmla="*/ 2375646 h 2523383"/>
                <a:gd name="connsiteX5689" fmla="*/ 1239554 w 1939743"/>
                <a:gd name="connsiteY5689" fmla="*/ 2374902 h 2523383"/>
                <a:gd name="connsiteX5690" fmla="*/ 1241346 w 1939743"/>
                <a:gd name="connsiteY5690" fmla="*/ 2372540 h 2523383"/>
                <a:gd name="connsiteX5691" fmla="*/ 1241956 w 1939743"/>
                <a:gd name="connsiteY5691" fmla="*/ 2370975 h 2523383"/>
                <a:gd name="connsiteX5692" fmla="*/ 1241385 w 1939743"/>
                <a:gd name="connsiteY5692" fmla="*/ 2370209 h 2523383"/>
                <a:gd name="connsiteX5693" fmla="*/ 1240861 w 1939743"/>
                <a:gd name="connsiteY5693" fmla="*/ 2370318 h 2523383"/>
                <a:gd name="connsiteX5694" fmla="*/ 1240368 w 1939743"/>
                <a:gd name="connsiteY5694" fmla="*/ 2371296 h 2523383"/>
                <a:gd name="connsiteX5695" fmla="*/ 1239992 w 1939743"/>
                <a:gd name="connsiteY5695" fmla="*/ 2371789 h 2523383"/>
                <a:gd name="connsiteX5696" fmla="*/ 1239719 w 1939743"/>
                <a:gd name="connsiteY5696" fmla="*/ 2371789 h 2523383"/>
                <a:gd name="connsiteX5697" fmla="*/ 1239257 w 1939743"/>
                <a:gd name="connsiteY5697" fmla="*/ 2370748 h 2523383"/>
                <a:gd name="connsiteX5698" fmla="*/ 1239421 w 1939743"/>
                <a:gd name="connsiteY5698" fmla="*/ 2368331 h 2523383"/>
                <a:gd name="connsiteX5699" fmla="*/ 1239985 w 1939743"/>
                <a:gd name="connsiteY5699" fmla="*/ 2367423 h 2523383"/>
                <a:gd name="connsiteX5700" fmla="*/ 1240931 w 1939743"/>
                <a:gd name="connsiteY5700" fmla="*/ 2366985 h 2523383"/>
                <a:gd name="connsiteX5701" fmla="*/ 1242613 w 1939743"/>
                <a:gd name="connsiteY5701" fmla="*/ 2367118 h 2523383"/>
                <a:gd name="connsiteX5702" fmla="*/ 1243176 w 1939743"/>
                <a:gd name="connsiteY5702" fmla="*/ 2366805 h 2523383"/>
                <a:gd name="connsiteX5703" fmla="*/ 1243497 w 1939743"/>
                <a:gd name="connsiteY5703" fmla="*/ 2365953 h 2523383"/>
                <a:gd name="connsiteX5704" fmla="*/ 1243114 w 1939743"/>
                <a:gd name="connsiteY5704" fmla="*/ 2365131 h 2523383"/>
                <a:gd name="connsiteX5705" fmla="*/ 1242019 w 1939743"/>
                <a:gd name="connsiteY5705" fmla="*/ 2364333 h 2523383"/>
                <a:gd name="connsiteX5706" fmla="*/ 1240853 w 1939743"/>
                <a:gd name="connsiteY5706" fmla="*/ 2363903 h 2523383"/>
                <a:gd name="connsiteX5707" fmla="*/ 1239609 w 1939743"/>
                <a:gd name="connsiteY5707" fmla="*/ 2363848 h 2523383"/>
                <a:gd name="connsiteX5708" fmla="*/ 1238788 w 1939743"/>
                <a:gd name="connsiteY5708" fmla="*/ 2364122 h 2523383"/>
                <a:gd name="connsiteX5709" fmla="*/ 1238381 w 1939743"/>
                <a:gd name="connsiteY5709" fmla="*/ 2364724 h 2523383"/>
                <a:gd name="connsiteX5710" fmla="*/ 1237841 w 1939743"/>
                <a:gd name="connsiteY5710" fmla="*/ 2364599 h 2523383"/>
                <a:gd name="connsiteX5711" fmla="*/ 1237168 w 1939743"/>
                <a:gd name="connsiteY5711" fmla="*/ 2363746 h 2523383"/>
                <a:gd name="connsiteX5712" fmla="*/ 1235087 w 1939743"/>
                <a:gd name="connsiteY5712" fmla="*/ 2362706 h 2523383"/>
                <a:gd name="connsiteX5713" fmla="*/ 1234547 w 1939743"/>
                <a:gd name="connsiteY5713" fmla="*/ 2361978 h 2523383"/>
                <a:gd name="connsiteX5714" fmla="*/ 1234626 w 1939743"/>
                <a:gd name="connsiteY5714" fmla="*/ 2360930 h 2523383"/>
                <a:gd name="connsiteX5715" fmla="*/ 1235932 w 1939743"/>
                <a:gd name="connsiteY5715" fmla="*/ 2358254 h 2523383"/>
                <a:gd name="connsiteX5716" fmla="*/ 1235768 w 1939743"/>
                <a:gd name="connsiteY5716" fmla="*/ 2357542 h 2523383"/>
                <a:gd name="connsiteX5717" fmla="*/ 1236456 w 1939743"/>
                <a:gd name="connsiteY5717" fmla="*/ 2355962 h 2523383"/>
                <a:gd name="connsiteX5718" fmla="*/ 1237990 w 1939743"/>
                <a:gd name="connsiteY5718" fmla="*/ 2353513 h 2523383"/>
                <a:gd name="connsiteX5719" fmla="*/ 1238514 w 1939743"/>
                <a:gd name="connsiteY5719" fmla="*/ 2351800 h 2523383"/>
                <a:gd name="connsiteX5720" fmla="*/ 1238029 w 1939743"/>
                <a:gd name="connsiteY5720" fmla="*/ 2350830 h 2523383"/>
                <a:gd name="connsiteX5721" fmla="*/ 1237489 w 1939743"/>
                <a:gd name="connsiteY5721" fmla="*/ 2350290 h 2523383"/>
                <a:gd name="connsiteX5722" fmla="*/ 1236886 w 1939743"/>
                <a:gd name="connsiteY5722" fmla="*/ 2350173 h 2523383"/>
                <a:gd name="connsiteX5723" fmla="*/ 1236339 w 1939743"/>
                <a:gd name="connsiteY5723" fmla="*/ 2349531 h 2523383"/>
                <a:gd name="connsiteX5724" fmla="*/ 1235846 w 1939743"/>
                <a:gd name="connsiteY5724" fmla="*/ 2348365 h 2523383"/>
                <a:gd name="connsiteX5725" fmla="*/ 1234626 w 1939743"/>
                <a:gd name="connsiteY5725" fmla="*/ 2347231 h 2523383"/>
                <a:gd name="connsiteX5726" fmla="*/ 1232670 w 1939743"/>
                <a:gd name="connsiteY5726" fmla="*/ 2346136 h 2523383"/>
                <a:gd name="connsiteX5727" fmla="*/ 1231011 w 1939743"/>
                <a:gd name="connsiteY5727" fmla="*/ 2344696 h 2523383"/>
                <a:gd name="connsiteX5728" fmla="*/ 1229658 w 1939743"/>
                <a:gd name="connsiteY5728" fmla="*/ 2342912 h 2523383"/>
                <a:gd name="connsiteX5729" fmla="*/ 1229290 w 1939743"/>
                <a:gd name="connsiteY5729" fmla="*/ 2341481 h 2523383"/>
                <a:gd name="connsiteX5730" fmla="*/ 1229916 w 1939743"/>
                <a:gd name="connsiteY5730" fmla="*/ 2340409 h 2523383"/>
                <a:gd name="connsiteX5731" fmla="*/ 1230158 w 1939743"/>
                <a:gd name="connsiteY5731" fmla="*/ 2339556 h 2523383"/>
                <a:gd name="connsiteX5732" fmla="*/ 1230018 w 1939743"/>
                <a:gd name="connsiteY5732" fmla="*/ 2338915 h 2523383"/>
                <a:gd name="connsiteX5733" fmla="*/ 1230463 w 1939743"/>
                <a:gd name="connsiteY5733" fmla="*/ 2337999 h 2523383"/>
                <a:gd name="connsiteX5734" fmla="*/ 1231308 w 1939743"/>
                <a:gd name="connsiteY5734" fmla="*/ 2336474 h 2523383"/>
                <a:gd name="connsiteX5735" fmla="*/ 1231355 w 1939743"/>
                <a:gd name="connsiteY5735" fmla="*/ 2335324 h 2523383"/>
                <a:gd name="connsiteX5736" fmla="*/ 1231465 w 1939743"/>
                <a:gd name="connsiteY5736" fmla="*/ 2334432 h 2523383"/>
                <a:gd name="connsiteX5737" fmla="*/ 1232513 w 1939743"/>
                <a:gd name="connsiteY5737" fmla="*/ 2333086 h 2523383"/>
                <a:gd name="connsiteX5738" fmla="*/ 1232951 w 1939743"/>
                <a:gd name="connsiteY5738" fmla="*/ 2332054 h 2523383"/>
                <a:gd name="connsiteX5739" fmla="*/ 1232787 w 1939743"/>
                <a:gd name="connsiteY5739" fmla="*/ 2331342 h 2523383"/>
                <a:gd name="connsiteX5740" fmla="*/ 1230401 w 1939743"/>
                <a:gd name="connsiteY5740" fmla="*/ 2331005 h 2523383"/>
                <a:gd name="connsiteX5741" fmla="*/ 1225785 w 1939743"/>
                <a:gd name="connsiteY5741" fmla="*/ 2331044 h 2523383"/>
                <a:gd name="connsiteX5742" fmla="*/ 1222084 w 1939743"/>
                <a:gd name="connsiteY5742" fmla="*/ 2331326 h 2523383"/>
                <a:gd name="connsiteX5743" fmla="*/ 1219299 w 1939743"/>
                <a:gd name="connsiteY5743" fmla="*/ 2331850 h 2523383"/>
                <a:gd name="connsiteX5744" fmla="*/ 1216115 w 1939743"/>
                <a:gd name="connsiteY5744" fmla="*/ 2331631 h 2523383"/>
                <a:gd name="connsiteX5745" fmla="*/ 1212532 w 1939743"/>
                <a:gd name="connsiteY5745" fmla="*/ 2330669 h 2523383"/>
                <a:gd name="connsiteX5746" fmla="*/ 1209544 w 1939743"/>
                <a:gd name="connsiteY5746" fmla="*/ 2328721 h 2523383"/>
                <a:gd name="connsiteX5747" fmla="*/ 1207157 w 1939743"/>
                <a:gd name="connsiteY5747" fmla="*/ 2325795 h 2523383"/>
                <a:gd name="connsiteX5748" fmla="*/ 1205366 w 1939743"/>
                <a:gd name="connsiteY5748" fmla="*/ 2322799 h 2523383"/>
                <a:gd name="connsiteX5749" fmla="*/ 1204161 w 1939743"/>
                <a:gd name="connsiteY5749" fmla="*/ 2319716 h 2523383"/>
                <a:gd name="connsiteX5750" fmla="*/ 1203676 w 1939743"/>
                <a:gd name="connsiteY5750" fmla="*/ 2317033 h 2523383"/>
                <a:gd name="connsiteX5751" fmla="*/ 1203449 w 1939743"/>
                <a:gd name="connsiteY5751" fmla="*/ 2316368 h 2523383"/>
                <a:gd name="connsiteX5752" fmla="*/ 1202917 w 1939743"/>
                <a:gd name="connsiteY5752" fmla="*/ 2315796 h 2523383"/>
                <a:gd name="connsiteX5753" fmla="*/ 1202432 w 1939743"/>
                <a:gd name="connsiteY5753" fmla="*/ 2314224 h 2523383"/>
                <a:gd name="connsiteX5754" fmla="*/ 1202002 w 1939743"/>
                <a:gd name="connsiteY5754" fmla="*/ 2311650 h 2523383"/>
                <a:gd name="connsiteX5755" fmla="*/ 1201439 w 1939743"/>
                <a:gd name="connsiteY5755" fmla="*/ 2310015 h 2523383"/>
                <a:gd name="connsiteX5756" fmla="*/ 1200742 w 1939743"/>
                <a:gd name="connsiteY5756" fmla="*/ 2309319 h 2523383"/>
                <a:gd name="connsiteX5757" fmla="*/ 1200507 w 1939743"/>
                <a:gd name="connsiteY5757" fmla="*/ 2308740 h 2523383"/>
                <a:gd name="connsiteX5758" fmla="*/ 1199498 w 1939743"/>
                <a:gd name="connsiteY5758" fmla="*/ 2307050 h 2523383"/>
                <a:gd name="connsiteX5759" fmla="*/ 1199076 w 1939743"/>
                <a:gd name="connsiteY5759" fmla="*/ 2306166 h 2523383"/>
                <a:gd name="connsiteX5760" fmla="*/ 1198943 w 1939743"/>
                <a:gd name="connsiteY5760" fmla="*/ 2305595 h 2523383"/>
                <a:gd name="connsiteX5761" fmla="*/ 1198145 w 1939743"/>
                <a:gd name="connsiteY5761" fmla="*/ 2304703 h 2523383"/>
                <a:gd name="connsiteX5762" fmla="*/ 1197558 w 1939743"/>
                <a:gd name="connsiteY5762" fmla="*/ 2304476 h 2523383"/>
                <a:gd name="connsiteX5763" fmla="*/ 1194890 w 1939743"/>
                <a:gd name="connsiteY5763" fmla="*/ 2304867 h 2523383"/>
                <a:gd name="connsiteX5764" fmla="*/ 1193998 w 1939743"/>
                <a:gd name="connsiteY5764" fmla="*/ 2304053 h 2523383"/>
                <a:gd name="connsiteX5765" fmla="*/ 1193529 w 1939743"/>
                <a:gd name="connsiteY5765" fmla="*/ 2303482 h 2523383"/>
                <a:gd name="connsiteX5766" fmla="*/ 1192434 w 1939743"/>
                <a:gd name="connsiteY5766" fmla="*/ 2303037 h 2523383"/>
                <a:gd name="connsiteX5767" fmla="*/ 1191135 w 1939743"/>
                <a:gd name="connsiteY5767" fmla="*/ 2303279 h 2523383"/>
                <a:gd name="connsiteX5768" fmla="*/ 1189633 w 1939743"/>
                <a:gd name="connsiteY5768" fmla="*/ 2304210 h 2523383"/>
                <a:gd name="connsiteX5769" fmla="*/ 1188146 w 1939743"/>
                <a:gd name="connsiteY5769" fmla="*/ 2304218 h 2523383"/>
                <a:gd name="connsiteX5770" fmla="*/ 1185494 w 1939743"/>
                <a:gd name="connsiteY5770" fmla="*/ 2303670 h 2523383"/>
                <a:gd name="connsiteX5771" fmla="*/ 1183820 w 1939743"/>
                <a:gd name="connsiteY5771" fmla="*/ 2303999 h 2523383"/>
                <a:gd name="connsiteX5772" fmla="*/ 1180769 w 1939743"/>
                <a:gd name="connsiteY5772" fmla="*/ 2304100 h 2523383"/>
                <a:gd name="connsiteX5773" fmla="*/ 1178837 w 1939743"/>
                <a:gd name="connsiteY5773" fmla="*/ 2303318 h 2523383"/>
                <a:gd name="connsiteX5774" fmla="*/ 1176732 w 1939743"/>
                <a:gd name="connsiteY5774" fmla="*/ 2302145 h 2523383"/>
                <a:gd name="connsiteX5775" fmla="*/ 1175488 w 1939743"/>
                <a:gd name="connsiteY5775" fmla="*/ 2301902 h 2523383"/>
                <a:gd name="connsiteX5776" fmla="*/ 1174315 w 1939743"/>
                <a:gd name="connsiteY5776" fmla="*/ 2302019 h 2523383"/>
                <a:gd name="connsiteX5777" fmla="*/ 1173548 w 1939743"/>
                <a:gd name="connsiteY5777" fmla="*/ 2301691 h 2523383"/>
                <a:gd name="connsiteX5778" fmla="*/ 1173204 w 1939743"/>
                <a:gd name="connsiteY5778" fmla="*/ 2300932 h 2523383"/>
                <a:gd name="connsiteX5779" fmla="*/ 1172680 w 1939743"/>
                <a:gd name="connsiteY5779" fmla="*/ 2300697 h 2523383"/>
                <a:gd name="connsiteX5780" fmla="*/ 1170622 w 1939743"/>
                <a:gd name="connsiteY5780" fmla="*/ 2299993 h 2523383"/>
                <a:gd name="connsiteX5781" fmla="*/ 1168963 w 1939743"/>
                <a:gd name="connsiteY5781" fmla="*/ 2299305 h 2523383"/>
                <a:gd name="connsiteX5782" fmla="*/ 1164473 w 1939743"/>
                <a:gd name="connsiteY5782" fmla="*/ 2298014 h 2523383"/>
                <a:gd name="connsiteX5783" fmla="*/ 1163221 w 1939743"/>
                <a:gd name="connsiteY5783" fmla="*/ 2296684 h 2523383"/>
                <a:gd name="connsiteX5784" fmla="*/ 1162180 w 1939743"/>
                <a:gd name="connsiteY5784" fmla="*/ 2296590 h 2523383"/>
                <a:gd name="connsiteX5785" fmla="*/ 1160897 w 1939743"/>
                <a:gd name="connsiteY5785" fmla="*/ 2296700 h 2523383"/>
                <a:gd name="connsiteX5786" fmla="*/ 1160186 w 1939743"/>
                <a:gd name="connsiteY5786" fmla="*/ 2297255 h 2523383"/>
                <a:gd name="connsiteX5787" fmla="*/ 1159309 w 1939743"/>
                <a:gd name="connsiteY5787" fmla="*/ 2297396 h 2523383"/>
                <a:gd name="connsiteX5788" fmla="*/ 1158277 w 1939743"/>
                <a:gd name="connsiteY5788" fmla="*/ 2297122 h 2523383"/>
                <a:gd name="connsiteX5789" fmla="*/ 1157925 w 1939743"/>
                <a:gd name="connsiteY5789" fmla="*/ 2297521 h 2523383"/>
                <a:gd name="connsiteX5790" fmla="*/ 1158253 w 1939743"/>
                <a:gd name="connsiteY5790" fmla="*/ 2298585 h 2523383"/>
                <a:gd name="connsiteX5791" fmla="*/ 1158300 w 1939743"/>
                <a:gd name="connsiteY5791" fmla="*/ 2299414 h 2523383"/>
                <a:gd name="connsiteX5792" fmla="*/ 1158793 w 1939743"/>
                <a:gd name="connsiteY5792" fmla="*/ 2301073 h 2523383"/>
                <a:gd name="connsiteX5793" fmla="*/ 1160483 w 1939743"/>
                <a:gd name="connsiteY5793" fmla="*/ 2302614 h 2523383"/>
                <a:gd name="connsiteX5794" fmla="*/ 1161328 w 1939743"/>
                <a:gd name="connsiteY5794" fmla="*/ 2304100 h 2523383"/>
                <a:gd name="connsiteX5795" fmla="*/ 1161320 w 1939743"/>
                <a:gd name="connsiteY5795" fmla="*/ 2305532 h 2523383"/>
                <a:gd name="connsiteX5796" fmla="*/ 1160678 w 1939743"/>
                <a:gd name="connsiteY5796" fmla="*/ 2307191 h 2523383"/>
                <a:gd name="connsiteX5797" fmla="*/ 1158597 w 1939743"/>
                <a:gd name="connsiteY5797" fmla="*/ 2310046 h 2523383"/>
                <a:gd name="connsiteX5798" fmla="*/ 1158269 w 1939743"/>
                <a:gd name="connsiteY5798" fmla="*/ 2310078 h 2523383"/>
                <a:gd name="connsiteX5799" fmla="*/ 1156571 w 1939743"/>
                <a:gd name="connsiteY5799" fmla="*/ 2310461 h 2523383"/>
                <a:gd name="connsiteX5800" fmla="*/ 1155617 w 1939743"/>
                <a:gd name="connsiteY5800" fmla="*/ 2311188 h 2523383"/>
                <a:gd name="connsiteX5801" fmla="*/ 1154936 w 1939743"/>
                <a:gd name="connsiteY5801" fmla="*/ 2311353 h 2523383"/>
                <a:gd name="connsiteX5802" fmla="*/ 1154529 w 1939743"/>
                <a:gd name="connsiteY5802" fmla="*/ 2310962 h 2523383"/>
                <a:gd name="connsiteX5803" fmla="*/ 1153974 w 1939743"/>
                <a:gd name="connsiteY5803" fmla="*/ 2311259 h 2523383"/>
                <a:gd name="connsiteX5804" fmla="*/ 1153262 w 1939743"/>
                <a:gd name="connsiteY5804" fmla="*/ 2312237 h 2523383"/>
                <a:gd name="connsiteX5805" fmla="*/ 1152965 w 1939743"/>
                <a:gd name="connsiteY5805" fmla="*/ 2313035 h 2523383"/>
                <a:gd name="connsiteX5806" fmla="*/ 1153074 w 1939743"/>
                <a:gd name="connsiteY5806" fmla="*/ 2313645 h 2523383"/>
                <a:gd name="connsiteX5807" fmla="*/ 1152714 w 1939743"/>
                <a:gd name="connsiteY5807" fmla="*/ 2314341 h 2523383"/>
                <a:gd name="connsiteX5808" fmla="*/ 1151885 w 1939743"/>
                <a:gd name="connsiteY5808" fmla="*/ 2315124 h 2523383"/>
                <a:gd name="connsiteX5809" fmla="*/ 1151431 w 1939743"/>
                <a:gd name="connsiteY5809" fmla="*/ 2315014 h 2523383"/>
                <a:gd name="connsiteX5810" fmla="*/ 1151212 w 1939743"/>
                <a:gd name="connsiteY5810" fmla="*/ 2314122 h 2523383"/>
                <a:gd name="connsiteX5811" fmla="*/ 1150883 w 1939743"/>
                <a:gd name="connsiteY5811" fmla="*/ 2313504 h 2523383"/>
                <a:gd name="connsiteX5812" fmla="*/ 1151275 w 1939743"/>
                <a:gd name="connsiteY5812" fmla="*/ 2312331 h 2523383"/>
                <a:gd name="connsiteX5813" fmla="*/ 1155069 w 1939743"/>
                <a:gd name="connsiteY5813" fmla="*/ 2308106 h 2523383"/>
                <a:gd name="connsiteX5814" fmla="*/ 1156391 w 1939743"/>
                <a:gd name="connsiteY5814" fmla="*/ 2306338 h 2523383"/>
                <a:gd name="connsiteX5815" fmla="*/ 1156626 w 1939743"/>
                <a:gd name="connsiteY5815" fmla="*/ 2305360 h 2523383"/>
                <a:gd name="connsiteX5816" fmla="*/ 1156485 w 1939743"/>
                <a:gd name="connsiteY5816" fmla="*/ 2304124 h 2523383"/>
                <a:gd name="connsiteX5817" fmla="*/ 1155976 w 1939743"/>
                <a:gd name="connsiteY5817" fmla="*/ 2302630 h 2523383"/>
                <a:gd name="connsiteX5818" fmla="*/ 1155030 w 1939743"/>
                <a:gd name="connsiteY5818" fmla="*/ 2301824 h 2523383"/>
                <a:gd name="connsiteX5819" fmla="*/ 1153661 w 1939743"/>
                <a:gd name="connsiteY5819" fmla="*/ 2301722 h 2523383"/>
                <a:gd name="connsiteX5820" fmla="*/ 1152675 w 1939743"/>
                <a:gd name="connsiteY5820" fmla="*/ 2302215 h 2523383"/>
                <a:gd name="connsiteX5821" fmla="*/ 1151963 w 1939743"/>
                <a:gd name="connsiteY5821" fmla="*/ 2303787 h 2523383"/>
                <a:gd name="connsiteX5822" fmla="*/ 1151807 w 1939743"/>
                <a:gd name="connsiteY5822" fmla="*/ 2304867 h 2523383"/>
                <a:gd name="connsiteX5823" fmla="*/ 1151595 w 1939743"/>
                <a:gd name="connsiteY5823" fmla="*/ 2307167 h 2523383"/>
                <a:gd name="connsiteX5824" fmla="*/ 1151642 w 1939743"/>
                <a:gd name="connsiteY5824" fmla="*/ 2308012 h 2523383"/>
                <a:gd name="connsiteX5825" fmla="*/ 1151298 w 1939743"/>
                <a:gd name="connsiteY5825" fmla="*/ 2308622 h 2523383"/>
                <a:gd name="connsiteX5826" fmla="*/ 1150492 w 1939743"/>
                <a:gd name="connsiteY5826" fmla="*/ 2308951 h 2523383"/>
                <a:gd name="connsiteX5827" fmla="*/ 1149984 w 1939743"/>
                <a:gd name="connsiteY5827" fmla="*/ 2309984 h 2523383"/>
                <a:gd name="connsiteX5828" fmla="*/ 1149773 w 1939743"/>
                <a:gd name="connsiteY5828" fmla="*/ 2311728 h 2523383"/>
                <a:gd name="connsiteX5829" fmla="*/ 1149350 w 1939743"/>
                <a:gd name="connsiteY5829" fmla="*/ 2312706 h 2523383"/>
                <a:gd name="connsiteX5830" fmla="*/ 1148709 w 1939743"/>
                <a:gd name="connsiteY5830" fmla="*/ 2312918 h 2523383"/>
                <a:gd name="connsiteX5831" fmla="*/ 1148216 w 1939743"/>
                <a:gd name="connsiteY5831" fmla="*/ 2314044 h 2523383"/>
                <a:gd name="connsiteX5832" fmla="*/ 1147864 w 1939743"/>
                <a:gd name="connsiteY5832" fmla="*/ 2316070 h 2523383"/>
                <a:gd name="connsiteX5833" fmla="*/ 1147590 w 1939743"/>
                <a:gd name="connsiteY5833" fmla="*/ 2317072 h 2523383"/>
                <a:gd name="connsiteX5834" fmla="*/ 1146526 w 1939743"/>
                <a:gd name="connsiteY5834" fmla="*/ 2317588 h 2523383"/>
                <a:gd name="connsiteX5835" fmla="*/ 1144210 w 1939743"/>
                <a:gd name="connsiteY5835" fmla="*/ 2318613 h 2523383"/>
                <a:gd name="connsiteX5836" fmla="*/ 1143232 w 1939743"/>
                <a:gd name="connsiteY5836" fmla="*/ 2318676 h 2523383"/>
                <a:gd name="connsiteX5837" fmla="*/ 1143608 w 1939743"/>
                <a:gd name="connsiteY5837" fmla="*/ 2317776 h 2523383"/>
                <a:gd name="connsiteX5838" fmla="*/ 1144022 w 1939743"/>
                <a:gd name="connsiteY5838" fmla="*/ 2317267 h 2523383"/>
                <a:gd name="connsiteX5839" fmla="*/ 1144476 w 1939743"/>
                <a:gd name="connsiteY5839" fmla="*/ 2317158 h 2523383"/>
                <a:gd name="connsiteX5840" fmla="*/ 1145751 w 1939743"/>
                <a:gd name="connsiteY5840" fmla="*/ 2313035 h 2523383"/>
                <a:gd name="connsiteX5841" fmla="*/ 1146948 w 1939743"/>
                <a:gd name="connsiteY5841" fmla="*/ 2310860 h 2523383"/>
                <a:gd name="connsiteX5842" fmla="*/ 1146714 w 1939743"/>
                <a:gd name="connsiteY5842" fmla="*/ 2310508 h 2523383"/>
                <a:gd name="connsiteX5843" fmla="*/ 1139868 w 1939743"/>
                <a:gd name="connsiteY5843" fmla="*/ 2313332 h 2523383"/>
                <a:gd name="connsiteX5844" fmla="*/ 1137357 w 1939743"/>
                <a:gd name="connsiteY5844" fmla="*/ 2314881 h 2523383"/>
                <a:gd name="connsiteX5845" fmla="*/ 1136825 w 1939743"/>
                <a:gd name="connsiteY5845" fmla="*/ 2315976 h 2523383"/>
                <a:gd name="connsiteX5846" fmla="*/ 1136731 w 1939743"/>
                <a:gd name="connsiteY5846" fmla="*/ 2317142 h 2523383"/>
                <a:gd name="connsiteX5847" fmla="*/ 1137067 w 1939743"/>
                <a:gd name="connsiteY5847" fmla="*/ 2318370 h 2523383"/>
                <a:gd name="connsiteX5848" fmla="*/ 1136903 w 1939743"/>
                <a:gd name="connsiteY5848" fmla="*/ 2319497 h 2523383"/>
                <a:gd name="connsiteX5849" fmla="*/ 1136230 w 1939743"/>
                <a:gd name="connsiteY5849" fmla="*/ 2320514 h 2523383"/>
                <a:gd name="connsiteX5850" fmla="*/ 1135252 w 1939743"/>
                <a:gd name="connsiteY5850" fmla="*/ 2322994 h 2523383"/>
                <a:gd name="connsiteX5851" fmla="*/ 1134853 w 1939743"/>
                <a:gd name="connsiteY5851" fmla="*/ 2324481 h 2523383"/>
                <a:gd name="connsiteX5852" fmla="*/ 1134188 w 1939743"/>
                <a:gd name="connsiteY5852" fmla="*/ 2325717 h 2523383"/>
                <a:gd name="connsiteX5853" fmla="*/ 1132146 w 1939743"/>
                <a:gd name="connsiteY5853" fmla="*/ 2326452 h 2523383"/>
                <a:gd name="connsiteX5854" fmla="*/ 1131904 w 1939743"/>
                <a:gd name="connsiteY5854" fmla="*/ 2326663 h 2523383"/>
                <a:gd name="connsiteX5855" fmla="*/ 1129760 w 1939743"/>
                <a:gd name="connsiteY5855" fmla="*/ 2329261 h 2523383"/>
                <a:gd name="connsiteX5856" fmla="*/ 1129103 w 1939743"/>
                <a:gd name="connsiteY5856" fmla="*/ 2329628 h 2523383"/>
                <a:gd name="connsiteX5857" fmla="*/ 1124761 w 1939743"/>
                <a:gd name="connsiteY5857" fmla="*/ 2329182 h 2523383"/>
                <a:gd name="connsiteX5858" fmla="*/ 1121999 w 1939743"/>
                <a:gd name="connsiteY5858" fmla="*/ 2329832 h 2523383"/>
                <a:gd name="connsiteX5859" fmla="*/ 1119965 w 1939743"/>
                <a:gd name="connsiteY5859" fmla="*/ 2329182 h 2523383"/>
                <a:gd name="connsiteX5860" fmla="*/ 1118948 w 1939743"/>
                <a:gd name="connsiteY5860" fmla="*/ 2327125 h 2523383"/>
                <a:gd name="connsiteX5861" fmla="*/ 1117806 w 1939743"/>
                <a:gd name="connsiteY5861" fmla="*/ 2325818 h 2523383"/>
                <a:gd name="connsiteX5862" fmla="*/ 1112791 w 1939743"/>
                <a:gd name="connsiteY5862" fmla="*/ 2326436 h 2523383"/>
                <a:gd name="connsiteX5863" fmla="*/ 1106493 w 1939743"/>
                <a:gd name="connsiteY5863" fmla="*/ 2325998 h 2523383"/>
                <a:gd name="connsiteX5864" fmla="*/ 1103473 w 1939743"/>
                <a:gd name="connsiteY5864" fmla="*/ 2326256 h 2523383"/>
                <a:gd name="connsiteX5865" fmla="*/ 1102316 w 1939743"/>
                <a:gd name="connsiteY5865" fmla="*/ 2325388 h 2523383"/>
                <a:gd name="connsiteX5866" fmla="*/ 1101369 w 1939743"/>
                <a:gd name="connsiteY5866" fmla="*/ 2323111 h 2523383"/>
                <a:gd name="connsiteX5867" fmla="*/ 1099710 w 1939743"/>
                <a:gd name="connsiteY5867" fmla="*/ 2322822 h 2523383"/>
                <a:gd name="connsiteX5868" fmla="*/ 1096910 w 1939743"/>
                <a:gd name="connsiteY5868" fmla="*/ 2323330 h 2523383"/>
                <a:gd name="connsiteX5869" fmla="*/ 1093021 w 1939743"/>
                <a:gd name="connsiteY5869" fmla="*/ 2326256 h 2523383"/>
                <a:gd name="connsiteX5870" fmla="*/ 1089368 w 1939743"/>
                <a:gd name="connsiteY5870" fmla="*/ 2327766 h 2523383"/>
                <a:gd name="connsiteX5871" fmla="*/ 1086489 w 1939743"/>
                <a:gd name="connsiteY5871" fmla="*/ 2327774 h 2523383"/>
                <a:gd name="connsiteX5872" fmla="*/ 1083657 w 1939743"/>
                <a:gd name="connsiteY5872" fmla="*/ 2326256 h 2523383"/>
                <a:gd name="connsiteX5873" fmla="*/ 1079025 w 1939743"/>
                <a:gd name="connsiteY5873" fmla="*/ 2323205 h 2523383"/>
                <a:gd name="connsiteX5874" fmla="*/ 1075802 w 1939743"/>
                <a:gd name="connsiteY5874" fmla="*/ 2319779 h 2523383"/>
                <a:gd name="connsiteX5875" fmla="*/ 1072141 w 1939743"/>
                <a:gd name="connsiteY5875" fmla="*/ 2318574 h 2523383"/>
                <a:gd name="connsiteX5876" fmla="*/ 1069356 w 1939743"/>
                <a:gd name="connsiteY5876" fmla="*/ 2318887 h 2523383"/>
                <a:gd name="connsiteX5877" fmla="*/ 1068260 w 1939743"/>
                <a:gd name="connsiteY5877" fmla="*/ 2320608 h 2523383"/>
                <a:gd name="connsiteX5878" fmla="*/ 1066805 w 1939743"/>
                <a:gd name="connsiteY5878" fmla="*/ 2320608 h 2523383"/>
                <a:gd name="connsiteX5879" fmla="*/ 1065788 w 1939743"/>
                <a:gd name="connsiteY5879" fmla="*/ 2317674 h 2523383"/>
                <a:gd name="connsiteX5880" fmla="*/ 1064912 w 1939743"/>
                <a:gd name="connsiteY5880" fmla="*/ 2315382 h 2523383"/>
                <a:gd name="connsiteX5881" fmla="*/ 1063097 w 1939743"/>
                <a:gd name="connsiteY5881" fmla="*/ 2314404 h 2523383"/>
                <a:gd name="connsiteX5882" fmla="*/ 1059819 w 1939743"/>
                <a:gd name="connsiteY5882" fmla="*/ 2312198 h 2523383"/>
                <a:gd name="connsiteX5883" fmla="*/ 1057534 w 1939743"/>
                <a:gd name="connsiteY5883" fmla="*/ 2311008 h 2523383"/>
                <a:gd name="connsiteX5884" fmla="*/ 1054029 w 1939743"/>
                <a:gd name="connsiteY5884" fmla="*/ 2309553 h 2523383"/>
                <a:gd name="connsiteX5885" fmla="*/ 1052817 w 1939743"/>
                <a:gd name="connsiteY5885" fmla="*/ 2309287 h 2523383"/>
                <a:gd name="connsiteX5886" fmla="*/ 1050540 w 1939743"/>
                <a:gd name="connsiteY5886" fmla="*/ 2309108 h 2523383"/>
                <a:gd name="connsiteX5887" fmla="*/ 1048279 w 1939743"/>
                <a:gd name="connsiteY5887" fmla="*/ 2308990 h 2523383"/>
                <a:gd name="connsiteX5888" fmla="*/ 1045650 w 1939743"/>
                <a:gd name="connsiteY5888" fmla="*/ 2309397 h 2523383"/>
                <a:gd name="connsiteX5889" fmla="*/ 1045674 w 1939743"/>
                <a:gd name="connsiteY5889" fmla="*/ 2309373 h 2523383"/>
                <a:gd name="connsiteX5890" fmla="*/ 1045572 w 1939743"/>
                <a:gd name="connsiteY5890" fmla="*/ 2309405 h 2523383"/>
                <a:gd name="connsiteX5891" fmla="*/ 1045650 w 1939743"/>
                <a:gd name="connsiteY5891" fmla="*/ 2309397 h 2523383"/>
                <a:gd name="connsiteX5892" fmla="*/ 1043765 w 1939743"/>
                <a:gd name="connsiteY5892" fmla="*/ 2311228 h 2523383"/>
                <a:gd name="connsiteX5893" fmla="*/ 1041559 w 1939743"/>
                <a:gd name="connsiteY5893" fmla="*/ 2312033 h 2523383"/>
                <a:gd name="connsiteX5894" fmla="*/ 1038406 w 1939743"/>
                <a:gd name="connsiteY5894" fmla="*/ 2312409 h 2523383"/>
                <a:gd name="connsiteX5895" fmla="*/ 1036301 w 1939743"/>
                <a:gd name="connsiteY5895" fmla="*/ 2311634 h 2523383"/>
                <a:gd name="connsiteX5896" fmla="*/ 1035245 w 1939743"/>
                <a:gd name="connsiteY5896" fmla="*/ 2309702 h 2523383"/>
                <a:gd name="connsiteX5897" fmla="*/ 1030778 w 1939743"/>
                <a:gd name="connsiteY5897" fmla="*/ 2307989 h 2523383"/>
                <a:gd name="connsiteX5898" fmla="*/ 1022900 w 1939743"/>
                <a:gd name="connsiteY5898" fmla="*/ 2306494 h 2523383"/>
                <a:gd name="connsiteX5899" fmla="*/ 1018362 w 1939743"/>
                <a:gd name="connsiteY5899" fmla="*/ 2305219 h 2523383"/>
                <a:gd name="connsiteX5900" fmla="*/ 1017165 w 1939743"/>
                <a:gd name="connsiteY5900" fmla="*/ 2304163 h 2523383"/>
                <a:gd name="connsiteX5901" fmla="*/ 1016516 w 1939743"/>
                <a:gd name="connsiteY5901" fmla="*/ 2303029 h 2523383"/>
                <a:gd name="connsiteX5902" fmla="*/ 1016352 w 1939743"/>
                <a:gd name="connsiteY5902" fmla="*/ 2301214 h 2523383"/>
                <a:gd name="connsiteX5903" fmla="*/ 1016344 w 1939743"/>
                <a:gd name="connsiteY5903" fmla="*/ 2301206 h 2523383"/>
                <a:gd name="connsiteX5904" fmla="*/ 1014357 w 1939743"/>
                <a:gd name="connsiteY5904" fmla="*/ 2296551 h 2523383"/>
                <a:gd name="connsiteX5905" fmla="*/ 1013496 w 1939743"/>
                <a:gd name="connsiteY5905" fmla="*/ 2292670 h 2523383"/>
                <a:gd name="connsiteX5906" fmla="*/ 1013105 w 1939743"/>
                <a:gd name="connsiteY5906" fmla="*/ 2288000 h 2523383"/>
                <a:gd name="connsiteX5907" fmla="*/ 1013238 w 1939743"/>
                <a:gd name="connsiteY5907" fmla="*/ 2286459 h 2523383"/>
                <a:gd name="connsiteX5908" fmla="*/ 1012784 w 1939743"/>
                <a:gd name="connsiteY5908" fmla="*/ 2285974 h 2523383"/>
                <a:gd name="connsiteX5909" fmla="*/ 1011368 w 1939743"/>
                <a:gd name="connsiteY5909" fmla="*/ 2284957 h 2523383"/>
                <a:gd name="connsiteX5910" fmla="*/ 1006627 w 1939743"/>
                <a:gd name="connsiteY5910" fmla="*/ 2284276 h 2523383"/>
                <a:gd name="connsiteX5911" fmla="*/ 1006565 w 1939743"/>
                <a:gd name="connsiteY5911" fmla="*/ 2289862 h 2523383"/>
                <a:gd name="connsiteX5912" fmla="*/ 1006479 w 1939743"/>
                <a:gd name="connsiteY5912" fmla="*/ 2296926 h 2523383"/>
                <a:gd name="connsiteX5913" fmla="*/ 1001299 w 1939743"/>
                <a:gd name="connsiteY5913" fmla="*/ 2296879 h 2523383"/>
                <a:gd name="connsiteX5914" fmla="*/ 991943 w 1939743"/>
                <a:gd name="connsiteY5914" fmla="*/ 2296879 h 2523383"/>
                <a:gd name="connsiteX5915" fmla="*/ 982578 w 1939743"/>
                <a:gd name="connsiteY5915" fmla="*/ 2296879 h 2523383"/>
                <a:gd name="connsiteX5916" fmla="*/ 973213 w 1939743"/>
                <a:gd name="connsiteY5916" fmla="*/ 2296879 h 2523383"/>
                <a:gd name="connsiteX5917" fmla="*/ 963856 w 1939743"/>
                <a:gd name="connsiteY5917" fmla="*/ 2296879 h 2523383"/>
                <a:gd name="connsiteX5918" fmla="*/ 954492 w 1939743"/>
                <a:gd name="connsiteY5918" fmla="*/ 2296879 h 2523383"/>
                <a:gd name="connsiteX5919" fmla="*/ 945127 w 1939743"/>
                <a:gd name="connsiteY5919" fmla="*/ 2296879 h 2523383"/>
                <a:gd name="connsiteX5920" fmla="*/ 935762 w 1939743"/>
                <a:gd name="connsiteY5920" fmla="*/ 2296879 h 2523383"/>
                <a:gd name="connsiteX5921" fmla="*/ 926406 w 1939743"/>
                <a:gd name="connsiteY5921" fmla="*/ 2296879 h 2523383"/>
                <a:gd name="connsiteX5922" fmla="*/ 917041 w 1939743"/>
                <a:gd name="connsiteY5922" fmla="*/ 2296879 h 2523383"/>
                <a:gd name="connsiteX5923" fmla="*/ 907669 w 1939743"/>
                <a:gd name="connsiteY5923" fmla="*/ 2296879 h 2523383"/>
                <a:gd name="connsiteX5924" fmla="*/ 898312 w 1939743"/>
                <a:gd name="connsiteY5924" fmla="*/ 2296879 h 2523383"/>
                <a:gd name="connsiteX5925" fmla="*/ 888947 w 1939743"/>
                <a:gd name="connsiteY5925" fmla="*/ 2296879 h 2523383"/>
                <a:gd name="connsiteX5926" fmla="*/ 879582 w 1939743"/>
                <a:gd name="connsiteY5926" fmla="*/ 2296879 h 2523383"/>
                <a:gd name="connsiteX5927" fmla="*/ 870218 w 1939743"/>
                <a:gd name="connsiteY5927" fmla="*/ 2296879 h 2523383"/>
                <a:gd name="connsiteX5928" fmla="*/ 860861 w 1939743"/>
                <a:gd name="connsiteY5928" fmla="*/ 2296879 h 2523383"/>
                <a:gd name="connsiteX5929" fmla="*/ 851496 w 1939743"/>
                <a:gd name="connsiteY5929" fmla="*/ 2296879 h 2523383"/>
                <a:gd name="connsiteX5930" fmla="*/ 842132 w 1939743"/>
                <a:gd name="connsiteY5930" fmla="*/ 2296879 h 2523383"/>
                <a:gd name="connsiteX5931" fmla="*/ 832775 w 1939743"/>
                <a:gd name="connsiteY5931" fmla="*/ 2296879 h 2523383"/>
                <a:gd name="connsiteX5932" fmla="*/ 823410 w 1939743"/>
                <a:gd name="connsiteY5932" fmla="*/ 2296879 h 2523383"/>
                <a:gd name="connsiteX5933" fmla="*/ 814046 w 1939743"/>
                <a:gd name="connsiteY5933" fmla="*/ 2296879 h 2523383"/>
                <a:gd name="connsiteX5934" fmla="*/ 804681 w 1939743"/>
                <a:gd name="connsiteY5934" fmla="*/ 2296879 h 2523383"/>
                <a:gd name="connsiteX5935" fmla="*/ 795324 w 1939743"/>
                <a:gd name="connsiteY5935" fmla="*/ 2296879 h 2523383"/>
                <a:gd name="connsiteX5936" fmla="*/ 785959 w 1939743"/>
                <a:gd name="connsiteY5936" fmla="*/ 2296879 h 2523383"/>
                <a:gd name="connsiteX5937" fmla="*/ 776595 w 1939743"/>
                <a:gd name="connsiteY5937" fmla="*/ 2296879 h 2523383"/>
                <a:gd name="connsiteX5938" fmla="*/ 767238 w 1939743"/>
                <a:gd name="connsiteY5938" fmla="*/ 2296879 h 2523383"/>
                <a:gd name="connsiteX5939" fmla="*/ 757873 w 1939743"/>
                <a:gd name="connsiteY5939" fmla="*/ 2296879 h 2523383"/>
                <a:gd name="connsiteX5940" fmla="*/ 748509 w 1939743"/>
                <a:gd name="connsiteY5940" fmla="*/ 2296879 h 2523383"/>
                <a:gd name="connsiteX5941" fmla="*/ 739152 w 1939743"/>
                <a:gd name="connsiteY5941" fmla="*/ 2296879 h 2523383"/>
                <a:gd name="connsiteX5942" fmla="*/ 729787 w 1939743"/>
                <a:gd name="connsiteY5942" fmla="*/ 2296879 h 2523383"/>
                <a:gd name="connsiteX5943" fmla="*/ 720422 w 1939743"/>
                <a:gd name="connsiteY5943" fmla="*/ 2296879 h 2523383"/>
                <a:gd name="connsiteX5944" fmla="*/ 711058 w 1939743"/>
                <a:gd name="connsiteY5944" fmla="*/ 2296879 h 2523383"/>
                <a:gd name="connsiteX5945" fmla="*/ 701701 w 1939743"/>
                <a:gd name="connsiteY5945" fmla="*/ 2296879 h 2523383"/>
                <a:gd name="connsiteX5946" fmla="*/ 692336 w 1939743"/>
                <a:gd name="connsiteY5946" fmla="*/ 2296879 h 2523383"/>
                <a:gd name="connsiteX5947" fmla="*/ 682972 w 1939743"/>
                <a:gd name="connsiteY5947" fmla="*/ 2296879 h 2523383"/>
                <a:gd name="connsiteX5948" fmla="*/ 673615 w 1939743"/>
                <a:gd name="connsiteY5948" fmla="*/ 2296879 h 2523383"/>
                <a:gd name="connsiteX5949" fmla="*/ 664250 w 1939743"/>
                <a:gd name="connsiteY5949" fmla="*/ 2296879 h 2523383"/>
                <a:gd name="connsiteX5950" fmla="*/ 654886 w 1939743"/>
                <a:gd name="connsiteY5950" fmla="*/ 2296879 h 2523383"/>
                <a:gd name="connsiteX5951" fmla="*/ 645521 w 1939743"/>
                <a:gd name="connsiteY5951" fmla="*/ 2296879 h 2523383"/>
                <a:gd name="connsiteX5952" fmla="*/ 636164 w 1939743"/>
                <a:gd name="connsiteY5952" fmla="*/ 2296879 h 2523383"/>
                <a:gd name="connsiteX5953" fmla="*/ 626799 w 1939743"/>
                <a:gd name="connsiteY5953" fmla="*/ 2296879 h 2523383"/>
                <a:gd name="connsiteX5954" fmla="*/ 617435 w 1939743"/>
                <a:gd name="connsiteY5954" fmla="*/ 2296879 h 2523383"/>
                <a:gd name="connsiteX5955" fmla="*/ 608078 w 1939743"/>
                <a:gd name="connsiteY5955" fmla="*/ 2296879 h 2523383"/>
                <a:gd name="connsiteX5956" fmla="*/ 598713 w 1939743"/>
                <a:gd name="connsiteY5956" fmla="*/ 2296879 h 2523383"/>
                <a:gd name="connsiteX5957" fmla="*/ 589349 w 1939743"/>
                <a:gd name="connsiteY5957" fmla="*/ 2296879 h 2523383"/>
                <a:gd name="connsiteX5958" fmla="*/ 579984 w 1939743"/>
                <a:gd name="connsiteY5958" fmla="*/ 2296879 h 2523383"/>
                <a:gd name="connsiteX5959" fmla="*/ 570627 w 1939743"/>
                <a:gd name="connsiteY5959" fmla="*/ 2296879 h 2523383"/>
                <a:gd name="connsiteX5960" fmla="*/ 561263 w 1939743"/>
                <a:gd name="connsiteY5960" fmla="*/ 2296879 h 2523383"/>
                <a:gd name="connsiteX5961" fmla="*/ 551898 w 1939743"/>
                <a:gd name="connsiteY5961" fmla="*/ 2296879 h 2523383"/>
                <a:gd name="connsiteX5962" fmla="*/ 542541 w 1939743"/>
                <a:gd name="connsiteY5962" fmla="*/ 2296879 h 2523383"/>
                <a:gd name="connsiteX5963" fmla="*/ 533176 w 1939743"/>
                <a:gd name="connsiteY5963" fmla="*/ 2296879 h 2523383"/>
                <a:gd name="connsiteX5964" fmla="*/ 523812 w 1939743"/>
                <a:gd name="connsiteY5964" fmla="*/ 2296879 h 2523383"/>
                <a:gd name="connsiteX5965" fmla="*/ 514447 w 1939743"/>
                <a:gd name="connsiteY5965" fmla="*/ 2296879 h 2523383"/>
                <a:gd name="connsiteX5966" fmla="*/ 505090 w 1939743"/>
                <a:gd name="connsiteY5966" fmla="*/ 2296879 h 2523383"/>
                <a:gd name="connsiteX5967" fmla="*/ 495726 w 1939743"/>
                <a:gd name="connsiteY5967" fmla="*/ 2296879 h 2523383"/>
                <a:gd name="connsiteX5968" fmla="*/ 486361 w 1939743"/>
                <a:gd name="connsiteY5968" fmla="*/ 2296879 h 2523383"/>
                <a:gd name="connsiteX5969" fmla="*/ 477004 w 1939743"/>
                <a:gd name="connsiteY5969" fmla="*/ 2296879 h 2523383"/>
                <a:gd name="connsiteX5970" fmla="*/ 467640 w 1939743"/>
                <a:gd name="connsiteY5970" fmla="*/ 2296879 h 2523383"/>
                <a:gd name="connsiteX5971" fmla="*/ 458275 w 1939743"/>
                <a:gd name="connsiteY5971" fmla="*/ 2296879 h 2523383"/>
                <a:gd name="connsiteX5972" fmla="*/ 448910 w 1939743"/>
                <a:gd name="connsiteY5972" fmla="*/ 2296879 h 2523383"/>
                <a:gd name="connsiteX5973" fmla="*/ 439553 w 1939743"/>
                <a:gd name="connsiteY5973" fmla="*/ 2296879 h 2523383"/>
                <a:gd name="connsiteX5974" fmla="*/ 430189 w 1939743"/>
                <a:gd name="connsiteY5974" fmla="*/ 2296879 h 2523383"/>
                <a:gd name="connsiteX5975" fmla="*/ 420824 w 1939743"/>
                <a:gd name="connsiteY5975" fmla="*/ 2296879 h 2523383"/>
                <a:gd name="connsiteX5976" fmla="*/ 411467 w 1939743"/>
                <a:gd name="connsiteY5976" fmla="*/ 2296879 h 2523383"/>
                <a:gd name="connsiteX5977" fmla="*/ 402103 w 1939743"/>
                <a:gd name="connsiteY5977" fmla="*/ 2296879 h 2523383"/>
                <a:gd name="connsiteX5978" fmla="*/ 399849 w 1939743"/>
                <a:gd name="connsiteY5978" fmla="*/ 2296879 h 2523383"/>
                <a:gd name="connsiteX5979" fmla="*/ 399020 w 1939743"/>
                <a:gd name="connsiteY5979" fmla="*/ 2295698 h 2523383"/>
                <a:gd name="connsiteX5980" fmla="*/ 396884 w 1939743"/>
                <a:gd name="connsiteY5980" fmla="*/ 2294149 h 2523383"/>
                <a:gd name="connsiteX5981" fmla="*/ 396039 w 1939743"/>
                <a:gd name="connsiteY5981" fmla="*/ 2294149 h 2523383"/>
                <a:gd name="connsiteX5982" fmla="*/ 395171 w 1939743"/>
                <a:gd name="connsiteY5982" fmla="*/ 2294611 h 2523383"/>
                <a:gd name="connsiteX5983" fmla="*/ 394623 w 1939743"/>
                <a:gd name="connsiteY5983" fmla="*/ 2295362 h 2523383"/>
                <a:gd name="connsiteX5984" fmla="*/ 394138 w 1939743"/>
                <a:gd name="connsiteY5984" fmla="*/ 2296879 h 2523383"/>
                <a:gd name="connsiteX5985" fmla="*/ 393825 w 1939743"/>
                <a:gd name="connsiteY5985" fmla="*/ 2297388 h 2523383"/>
                <a:gd name="connsiteX5986" fmla="*/ 393512 w 1939743"/>
                <a:gd name="connsiteY5986" fmla="*/ 2297302 h 2523383"/>
                <a:gd name="connsiteX5987" fmla="*/ 393317 w 1939743"/>
                <a:gd name="connsiteY5987" fmla="*/ 2296871 h 2523383"/>
                <a:gd name="connsiteX5988" fmla="*/ 392628 w 1939743"/>
                <a:gd name="connsiteY5988" fmla="*/ 2294759 h 2523383"/>
                <a:gd name="connsiteX5989" fmla="*/ 392808 w 1939743"/>
                <a:gd name="connsiteY5989" fmla="*/ 2293813 h 2523383"/>
                <a:gd name="connsiteX5990" fmla="*/ 393512 w 1939743"/>
                <a:gd name="connsiteY5990" fmla="*/ 2292678 h 2523383"/>
                <a:gd name="connsiteX5991" fmla="*/ 393466 w 1939743"/>
                <a:gd name="connsiteY5991" fmla="*/ 2292271 h 2523383"/>
                <a:gd name="connsiteX5992" fmla="*/ 391916 w 1939743"/>
                <a:gd name="connsiteY5992" fmla="*/ 2292592 h 2523383"/>
                <a:gd name="connsiteX5993" fmla="*/ 391220 w 1939743"/>
                <a:gd name="connsiteY5993" fmla="*/ 2292303 h 2523383"/>
                <a:gd name="connsiteX5994" fmla="*/ 390899 w 1939743"/>
                <a:gd name="connsiteY5994" fmla="*/ 2291692 h 2523383"/>
                <a:gd name="connsiteX5995" fmla="*/ 391017 w 1939743"/>
                <a:gd name="connsiteY5995" fmla="*/ 2289283 h 2523383"/>
                <a:gd name="connsiteX5996" fmla="*/ 390180 w 1939743"/>
                <a:gd name="connsiteY5996" fmla="*/ 2287914 h 2523383"/>
                <a:gd name="connsiteX5997" fmla="*/ 391173 w 1939743"/>
                <a:gd name="connsiteY5997" fmla="*/ 2287335 h 2523383"/>
                <a:gd name="connsiteX5998" fmla="*/ 393739 w 1939743"/>
                <a:gd name="connsiteY5998" fmla="*/ 2286873 h 2523383"/>
                <a:gd name="connsiteX5999" fmla="*/ 396360 w 1939743"/>
                <a:gd name="connsiteY5999" fmla="*/ 2286819 h 2523383"/>
                <a:gd name="connsiteX6000" fmla="*/ 397119 w 1939743"/>
                <a:gd name="connsiteY6000" fmla="*/ 2285817 h 2523383"/>
                <a:gd name="connsiteX6001" fmla="*/ 397862 w 1939743"/>
                <a:gd name="connsiteY6001" fmla="*/ 2283267 h 2523383"/>
                <a:gd name="connsiteX6002" fmla="*/ 395992 w 1939743"/>
                <a:gd name="connsiteY6002" fmla="*/ 2285606 h 2523383"/>
                <a:gd name="connsiteX6003" fmla="*/ 394866 w 1939743"/>
                <a:gd name="connsiteY6003" fmla="*/ 2285848 h 2523383"/>
                <a:gd name="connsiteX6004" fmla="*/ 391384 w 1939743"/>
                <a:gd name="connsiteY6004" fmla="*/ 2284972 h 2523383"/>
                <a:gd name="connsiteX6005" fmla="*/ 389131 w 1939743"/>
                <a:gd name="connsiteY6005" fmla="*/ 2285113 h 2523383"/>
                <a:gd name="connsiteX6006" fmla="*/ 388826 w 1939743"/>
                <a:gd name="connsiteY6006" fmla="*/ 2284596 h 2523383"/>
                <a:gd name="connsiteX6007" fmla="*/ 388920 w 1939743"/>
                <a:gd name="connsiteY6007" fmla="*/ 2284072 h 2523383"/>
                <a:gd name="connsiteX6008" fmla="*/ 389413 w 1939743"/>
                <a:gd name="connsiteY6008" fmla="*/ 2283556 h 2523383"/>
                <a:gd name="connsiteX6009" fmla="*/ 389773 w 1939743"/>
                <a:gd name="connsiteY6009" fmla="*/ 2281788 h 2523383"/>
                <a:gd name="connsiteX6010" fmla="*/ 390313 w 1939743"/>
                <a:gd name="connsiteY6010" fmla="*/ 2276812 h 2523383"/>
                <a:gd name="connsiteX6011" fmla="*/ 391017 w 1939743"/>
                <a:gd name="connsiteY6011" fmla="*/ 2274997 h 2523383"/>
                <a:gd name="connsiteX6012" fmla="*/ 391259 w 1939743"/>
                <a:gd name="connsiteY6012" fmla="*/ 2274011 h 2523383"/>
                <a:gd name="connsiteX6013" fmla="*/ 391087 w 1939743"/>
                <a:gd name="connsiteY6013" fmla="*/ 2273785 h 2523383"/>
                <a:gd name="connsiteX6014" fmla="*/ 388067 w 1939743"/>
                <a:gd name="connsiteY6014" fmla="*/ 2277250 h 2523383"/>
                <a:gd name="connsiteX6015" fmla="*/ 387809 w 1939743"/>
                <a:gd name="connsiteY6015" fmla="*/ 2278346 h 2523383"/>
                <a:gd name="connsiteX6016" fmla="*/ 388122 w 1939743"/>
                <a:gd name="connsiteY6016" fmla="*/ 2279300 h 2523383"/>
                <a:gd name="connsiteX6017" fmla="*/ 387833 w 1939743"/>
                <a:gd name="connsiteY6017" fmla="*/ 2281248 h 2523383"/>
                <a:gd name="connsiteX6018" fmla="*/ 386440 w 1939743"/>
                <a:gd name="connsiteY6018" fmla="*/ 2281835 h 2523383"/>
                <a:gd name="connsiteX6019" fmla="*/ 385611 w 1939743"/>
                <a:gd name="connsiteY6019" fmla="*/ 2281514 h 2523383"/>
                <a:gd name="connsiteX6020" fmla="*/ 384046 w 1939743"/>
                <a:gd name="connsiteY6020" fmla="*/ 2283157 h 2523383"/>
                <a:gd name="connsiteX6021" fmla="*/ 383553 w 1939743"/>
                <a:gd name="connsiteY6021" fmla="*/ 2283329 h 2523383"/>
                <a:gd name="connsiteX6022" fmla="*/ 376348 w 1939743"/>
                <a:gd name="connsiteY6022" fmla="*/ 2280450 h 2523383"/>
                <a:gd name="connsiteX6023" fmla="*/ 375620 w 1939743"/>
                <a:gd name="connsiteY6023" fmla="*/ 2280051 h 2523383"/>
                <a:gd name="connsiteX6024" fmla="*/ 374376 w 1939743"/>
                <a:gd name="connsiteY6024" fmla="*/ 2278706 h 2523383"/>
                <a:gd name="connsiteX6025" fmla="*/ 372616 w 1939743"/>
                <a:gd name="connsiteY6025" fmla="*/ 2276405 h 2523383"/>
                <a:gd name="connsiteX6026" fmla="*/ 372061 w 1939743"/>
                <a:gd name="connsiteY6026" fmla="*/ 2274418 h 2523383"/>
                <a:gd name="connsiteX6027" fmla="*/ 372718 w 1939743"/>
                <a:gd name="connsiteY6027" fmla="*/ 2272736 h 2523383"/>
                <a:gd name="connsiteX6028" fmla="*/ 373406 w 1939743"/>
                <a:gd name="connsiteY6028" fmla="*/ 2271899 h 2523383"/>
                <a:gd name="connsiteX6029" fmla="*/ 374134 w 1939743"/>
                <a:gd name="connsiteY6029" fmla="*/ 2271899 h 2523383"/>
                <a:gd name="connsiteX6030" fmla="*/ 374947 w 1939743"/>
                <a:gd name="connsiteY6030" fmla="*/ 2272533 h 2523383"/>
                <a:gd name="connsiteX6031" fmla="*/ 376606 w 1939743"/>
                <a:gd name="connsiteY6031" fmla="*/ 2275271 h 2523383"/>
                <a:gd name="connsiteX6032" fmla="*/ 377263 w 1939743"/>
                <a:gd name="connsiteY6032" fmla="*/ 2276961 h 2523383"/>
                <a:gd name="connsiteX6033" fmla="*/ 378976 w 1939743"/>
                <a:gd name="connsiteY6033" fmla="*/ 2276726 h 2523383"/>
                <a:gd name="connsiteX6034" fmla="*/ 381746 w 1939743"/>
                <a:gd name="connsiteY6034" fmla="*/ 2274559 h 2523383"/>
                <a:gd name="connsiteX6035" fmla="*/ 382411 w 1939743"/>
                <a:gd name="connsiteY6035" fmla="*/ 2273753 h 2523383"/>
                <a:gd name="connsiteX6036" fmla="*/ 379649 w 1939743"/>
                <a:gd name="connsiteY6036" fmla="*/ 2274575 h 2523383"/>
                <a:gd name="connsiteX6037" fmla="*/ 378460 w 1939743"/>
                <a:gd name="connsiteY6037" fmla="*/ 2274520 h 2523383"/>
                <a:gd name="connsiteX6038" fmla="*/ 377248 w 1939743"/>
                <a:gd name="connsiteY6038" fmla="*/ 2273620 h 2523383"/>
                <a:gd name="connsiteX6039" fmla="*/ 376011 w 1939743"/>
                <a:gd name="connsiteY6039" fmla="*/ 2271868 h 2523383"/>
                <a:gd name="connsiteX6040" fmla="*/ 375362 w 1939743"/>
                <a:gd name="connsiteY6040" fmla="*/ 2269881 h 2523383"/>
                <a:gd name="connsiteX6041" fmla="*/ 375354 w 1939743"/>
                <a:gd name="connsiteY6041" fmla="*/ 2263567 h 2523383"/>
                <a:gd name="connsiteX6042" fmla="*/ 375777 w 1939743"/>
                <a:gd name="connsiteY6042" fmla="*/ 2262347 h 2523383"/>
                <a:gd name="connsiteX6043" fmla="*/ 377115 w 1939743"/>
                <a:gd name="connsiteY6043" fmla="*/ 2261439 h 2523383"/>
                <a:gd name="connsiteX6044" fmla="*/ 377975 w 1939743"/>
                <a:gd name="connsiteY6044" fmla="*/ 2259929 h 2523383"/>
                <a:gd name="connsiteX6045" fmla="*/ 377913 w 1939743"/>
                <a:gd name="connsiteY6045" fmla="*/ 2259288 h 2523383"/>
                <a:gd name="connsiteX6046" fmla="*/ 377083 w 1939743"/>
                <a:gd name="connsiteY6046" fmla="*/ 2258005 h 2523383"/>
                <a:gd name="connsiteX6047" fmla="*/ 375886 w 1939743"/>
                <a:gd name="connsiteY6047" fmla="*/ 2257003 h 2523383"/>
                <a:gd name="connsiteX6048" fmla="*/ 374713 w 1939743"/>
                <a:gd name="connsiteY6048" fmla="*/ 2256503 h 2523383"/>
                <a:gd name="connsiteX6049" fmla="*/ 374447 w 1939743"/>
                <a:gd name="connsiteY6049" fmla="*/ 2256659 h 2523383"/>
                <a:gd name="connsiteX6050" fmla="*/ 376262 w 1939743"/>
                <a:gd name="connsiteY6050" fmla="*/ 2259437 h 2523383"/>
                <a:gd name="connsiteX6051" fmla="*/ 376199 w 1939743"/>
                <a:gd name="connsiteY6051" fmla="*/ 2260477 h 2523383"/>
                <a:gd name="connsiteX6052" fmla="*/ 374189 w 1939743"/>
                <a:gd name="connsiteY6052" fmla="*/ 2263184 h 2523383"/>
                <a:gd name="connsiteX6053" fmla="*/ 373883 w 1939743"/>
                <a:gd name="connsiteY6053" fmla="*/ 2263982 h 2523383"/>
                <a:gd name="connsiteX6054" fmla="*/ 373868 w 1939743"/>
                <a:gd name="connsiteY6054" fmla="*/ 2266611 h 2523383"/>
                <a:gd name="connsiteX6055" fmla="*/ 373586 w 1939743"/>
                <a:gd name="connsiteY6055" fmla="*/ 2267174 h 2523383"/>
                <a:gd name="connsiteX6056" fmla="*/ 371967 w 1939743"/>
                <a:gd name="connsiteY6056" fmla="*/ 2267917 h 2523383"/>
                <a:gd name="connsiteX6057" fmla="*/ 370152 w 1939743"/>
                <a:gd name="connsiteY6057" fmla="*/ 2269982 h 2523383"/>
                <a:gd name="connsiteX6058" fmla="*/ 367085 w 1939743"/>
                <a:gd name="connsiteY6058" fmla="*/ 2270679 h 2523383"/>
                <a:gd name="connsiteX6059" fmla="*/ 364198 w 1939743"/>
                <a:gd name="connsiteY6059" fmla="*/ 2270475 h 2523383"/>
                <a:gd name="connsiteX6060" fmla="*/ 362649 w 1939743"/>
                <a:gd name="connsiteY6060" fmla="*/ 2269458 h 2523383"/>
                <a:gd name="connsiteX6061" fmla="*/ 357838 w 1939743"/>
                <a:gd name="connsiteY6061" fmla="*/ 2264381 h 2523383"/>
                <a:gd name="connsiteX6062" fmla="*/ 356077 w 1939743"/>
                <a:gd name="connsiteY6062" fmla="*/ 2262253 h 2523383"/>
                <a:gd name="connsiteX6063" fmla="*/ 356038 w 1939743"/>
                <a:gd name="connsiteY6063" fmla="*/ 2260461 h 2523383"/>
                <a:gd name="connsiteX6064" fmla="*/ 352745 w 1939743"/>
                <a:gd name="connsiteY6064" fmla="*/ 2254124 h 2523383"/>
                <a:gd name="connsiteX6065" fmla="*/ 352760 w 1939743"/>
                <a:gd name="connsiteY6065" fmla="*/ 2252763 h 2523383"/>
                <a:gd name="connsiteX6066" fmla="*/ 351618 w 1939743"/>
                <a:gd name="connsiteY6066" fmla="*/ 2250784 h 2523383"/>
                <a:gd name="connsiteX6067" fmla="*/ 350343 w 1939743"/>
                <a:gd name="connsiteY6067" fmla="*/ 2250502 h 2523383"/>
                <a:gd name="connsiteX6068" fmla="*/ 350053 w 1939743"/>
                <a:gd name="connsiteY6068" fmla="*/ 2248617 h 2523383"/>
                <a:gd name="connsiteX6069" fmla="*/ 352682 w 1939743"/>
                <a:gd name="connsiteY6069" fmla="*/ 2244533 h 2523383"/>
                <a:gd name="connsiteX6070" fmla="*/ 354309 w 1939743"/>
                <a:gd name="connsiteY6070" fmla="*/ 2241091 h 2523383"/>
                <a:gd name="connsiteX6071" fmla="*/ 354497 w 1939743"/>
                <a:gd name="connsiteY6071" fmla="*/ 2240003 h 2523383"/>
                <a:gd name="connsiteX6072" fmla="*/ 354427 w 1939743"/>
                <a:gd name="connsiteY6072" fmla="*/ 2238321 h 2523383"/>
                <a:gd name="connsiteX6073" fmla="*/ 354035 w 1939743"/>
                <a:gd name="connsiteY6073" fmla="*/ 2234574 h 2523383"/>
                <a:gd name="connsiteX6074" fmla="*/ 354372 w 1939743"/>
                <a:gd name="connsiteY6074" fmla="*/ 2232946 h 2523383"/>
                <a:gd name="connsiteX6075" fmla="*/ 352752 w 1939743"/>
                <a:gd name="connsiteY6075" fmla="*/ 2235090 h 2523383"/>
                <a:gd name="connsiteX6076" fmla="*/ 352408 w 1939743"/>
                <a:gd name="connsiteY6076" fmla="*/ 2236678 h 2523383"/>
                <a:gd name="connsiteX6077" fmla="*/ 352807 w 1939743"/>
                <a:gd name="connsiteY6077" fmla="*/ 2238282 h 2523383"/>
                <a:gd name="connsiteX6078" fmla="*/ 352557 w 1939743"/>
                <a:gd name="connsiteY6078" fmla="*/ 2240105 h 2523383"/>
                <a:gd name="connsiteX6079" fmla="*/ 351618 w 1939743"/>
                <a:gd name="connsiteY6079" fmla="*/ 2242647 h 2523383"/>
                <a:gd name="connsiteX6080" fmla="*/ 350006 w 1939743"/>
                <a:gd name="connsiteY6080" fmla="*/ 2245339 h 2523383"/>
                <a:gd name="connsiteX6081" fmla="*/ 346689 w 1939743"/>
                <a:gd name="connsiteY6081" fmla="*/ 2246629 h 2523383"/>
                <a:gd name="connsiteX6082" fmla="*/ 340837 w 1939743"/>
                <a:gd name="connsiteY6082" fmla="*/ 2245910 h 2523383"/>
                <a:gd name="connsiteX6083" fmla="*/ 340164 w 1939743"/>
                <a:gd name="connsiteY6083" fmla="*/ 2245566 h 2523383"/>
                <a:gd name="connsiteX6084" fmla="*/ 339750 w 1939743"/>
                <a:gd name="connsiteY6084" fmla="*/ 2244642 h 2523383"/>
                <a:gd name="connsiteX6085" fmla="*/ 339453 w 1939743"/>
                <a:gd name="connsiteY6085" fmla="*/ 2240684 h 2523383"/>
                <a:gd name="connsiteX6086" fmla="*/ 339100 w 1939743"/>
                <a:gd name="connsiteY6086" fmla="*/ 2241177 h 2523383"/>
                <a:gd name="connsiteX6087" fmla="*/ 338435 w 1939743"/>
                <a:gd name="connsiteY6087" fmla="*/ 2243289 h 2523383"/>
                <a:gd name="connsiteX6088" fmla="*/ 337903 w 1939743"/>
                <a:gd name="connsiteY6088" fmla="*/ 2246309 h 2523383"/>
                <a:gd name="connsiteX6089" fmla="*/ 337223 w 1939743"/>
                <a:gd name="connsiteY6089" fmla="*/ 2246989 h 2523383"/>
                <a:gd name="connsiteX6090" fmla="*/ 335987 w 1939743"/>
                <a:gd name="connsiteY6090" fmla="*/ 2247044 h 2523383"/>
                <a:gd name="connsiteX6091" fmla="*/ 335024 w 1939743"/>
                <a:gd name="connsiteY6091" fmla="*/ 2246559 h 2523383"/>
                <a:gd name="connsiteX6092" fmla="*/ 334336 w 1939743"/>
                <a:gd name="connsiteY6092" fmla="*/ 2245542 h 2523383"/>
                <a:gd name="connsiteX6093" fmla="*/ 332865 w 1939743"/>
                <a:gd name="connsiteY6093" fmla="*/ 2245456 h 2523383"/>
                <a:gd name="connsiteX6094" fmla="*/ 330111 w 1939743"/>
                <a:gd name="connsiteY6094" fmla="*/ 2246262 h 2523383"/>
                <a:gd name="connsiteX6095" fmla="*/ 328813 w 1939743"/>
                <a:gd name="connsiteY6095" fmla="*/ 2245933 h 2523383"/>
                <a:gd name="connsiteX6096" fmla="*/ 327271 w 1939743"/>
                <a:gd name="connsiteY6096" fmla="*/ 2245902 h 2523383"/>
                <a:gd name="connsiteX6097" fmla="*/ 324150 w 1939743"/>
                <a:gd name="connsiteY6097" fmla="*/ 2245018 h 2523383"/>
                <a:gd name="connsiteX6098" fmla="*/ 320457 w 1939743"/>
                <a:gd name="connsiteY6098" fmla="*/ 2244791 h 2523383"/>
                <a:gd name="connsiteX6099" fmla="*/ 319464 w 1939743"/>
                <a:gd name="connsiteY6099" fmla="*/ 2244110 h 2523383"/>
                <a:gd name="connsiteX6100" fmla="*/ 319518 w 1939743"/>
                <a:gd name="connsiteY6100" fmla="*/ 2242804 h 2523383"/>
                <a:gd name="connsiteX6101" fmla="*/ 320207 w 1939743"/>
                <a:gd name="connsiteY6101" fmla="*/ 2242147 h 2523383"/>
                <a:gd name="connsiteX6102" fmla="*/ 324103 w 1939743"/>
                <a:gd name="connsiteY6102" fmla="*/ 2241560 h 2523383"/>
                <a:gd name="connsiteX6103" fmla="*/ 327874 w 1939743"/>
                <a:gd name="connsiteY6103" fmla="*/ 2240159 h 2523383"/>
                <a:gd name="connsiteX6104" fmla="*/ 331598 w 1939743"/>
                <a:gd name="connsiteY6104" fmla="*/ 2239471 h 2523383"/>
                <a:gd name="connsiteX6105" fmla="*/ 331449 w 1939743"/>
                <a:gd name="connsiteY6105" fmla="*/ 2238759 h 2523383"/>
                <a:gd name="connsiteX6106" fmla="*/ 329767 w 1939743"/>
                <a:gd name="connsiteY6106" fmla="*/ 2238540 h 2523383"/>
                <a:gd name="connsiteX6107" fmla="*/ 321216 w 1939743"/>
                <a:gd name="connsiteY6107" fmla="*/ 2240081 h 2523383"/>
                <a:gd name="connsiteX6108" fmla="*/ 318525 w 1939743"/>
                <a:gd name="connsiteY6108" fmla="*/ 2239901 h 2523383"/>
                <a:gd name="connsiteX6109" fmla="*/ 318055 w 1939743"/>
                <a:gd name="connsiteY6109" fmla="*/ 2239651 h 2523383"/>
                <a:gd name="connsiteX6110" fmla="*/ 317993 w 1939743"/>
                <a:gd name="connsiteY6110" fmla="*/ 2238094 h 2523383"/>
                <a:gd name="connsiteX6111" fmla="*/ 318979 w 1939743"/>
                <a:gd name="connsiteY6111" fmla="*/ 2236615 h 2523383"/>
                <a:gd name="connsiteX6112" fmla="*/ 320629 w 1939743"/>
                <a:gd name="connsiteY6112" fmla="*/ 2235239 h 2523383"/>
                <a:gd name="connsiteX6113" fmla="*/ 321122 w 1939743"/>
                <a:gd name="connsiteY6113" fmla="*/ 2234190 h 2523383"/>
                <a:gd name="connsiteX6114" fmla="*/ 320168 w 1939743"/>
                <a:gd name="connsiteY6114" fmla="*/ 2233744 h 2523383"/>
                <a:gd name="connsiteX6115" fmla="*/ 318627 w 1939743"/>
                <a:gd name="connsiteY6115" fmla="*/ 2234034 h 2523383"/>
                <a:gd name="connsiteX6116" fmla="*/ 317891 w 1939743"/>
                <a:gd name="connsiteY6116" fmla="*/ 2233197 h 2523383"/>
                <a:gd name="connsiteX6117" fmla="*/ 318705 w 1939743"/>
                <a:gd name="connsiteY6117" fmla="*/ 2229919 h 2523383"/>
                <a:gd name="connsiteX6118" fmla="*/ 317985 w 1939743"/>
                <a:gd name="connsiteY6118" fmla="*/ 2226570 h 2523383"/>
                <a:gd name="connsiteX6119" fmla="*/ 316984 w 1939743"/>
                <a:gd name="connsiteY6119" fmla="*/ 2229747 h 2523383"/>
                <a:gd name="connsiteX6120" fmla="*/ 315474 w 1939743"/>
                <a:gd name="connsiteY6120" fmla="*/ 2231499 h 2523383"/>
                <a:gd name="connsiteX6121" fmla="*/ 308261 w 1939743"/>
                <a:gd name="connsiteY6121" fmla="*/ 2232242 h 2523383"/>
                <a:gd name="connsiteX6122" fmla="*/ 307087 w 1939743"/>
                <a:gd name="connsiteY6122" fmla="*/ 2233173 h 2523383"/>
                <a:gd name="connsiteX6123" fmla="*/ 306133 w 1939743"/>
                <a:gd name="connsiteY6123" fmla="*/ 2233150 h 2523383"/>
                <a:gd name="connsiteX6124" fmla="*/ 301525 w 1939743"/>
                <a:gd name="connsiteY6124" fmla="*/ 2231468 h 2523383"/>
                <a:gd name="connsiteX6125" fmla="*/ 299561 w 1939743"/>
                <a:gd name="connsiteY6125" fmla="*/ 2230443 h 2523383"/>
                <a:gd name="connsiteX6126" fmla="*/ 297715 w 1939743"/>
                <a:gd name="connsiteY6126" fmla="*/ 2228917 h 2523383"/>
                <a:gd name="connsiteX6127" fmla="*/ 294429 w 1939743"/>
                <a:gd name="connsiteY6127" fmla="*/ 2225498 h 2523383"/>
                <a:gd name="connsiteX6128" fmla="*/ 291855 w 1939743"/>
                <a:gd name="connsiteY6128" fmla="*/ 2223277 h 2523383"/>
                <a:gd name="connsiteX6129" fmla="*/ 291714 w 1939743"/>
                <a:gd name="connsiteY6129" fmla="*/ 2219169 h 2523383"/>
                <a:gd name="connsiteX6130" fmla="*/ 292262 w 1939743"/>
                <a:gd name="connsiteY6130" fmla="*/ 2216548 h 2523383"/>
                <a:gd name="connsiteX6131" fmla="*/ 293505 w 1939743"/>
                <a:gd name="connsiteY6131" fmla="*/ 2213607 h 2523383"/>
                <a:gd name="connsiteX6132" fmla="*/ 298184 w 1939743"/>
                <a:gd name="connsiteY6132" fmla="*/ 2207246 h 2523383"/>
                <a:gd name="connsiteX6133" fmla="*/ 299788 w 1939743"/>
                <a:gd name="connsiteY6133" fmla="*/ 2206034 h 2523383"/>
                <a:gd name="connsiteX6134" fmla="*/ 301243 w 1939743"/>
                <a:gd name="connsiteY6134" fmla="*/ 2205619 h 2523383"/>
                <a:gd name="connsiteX6135" fmla="*/ 308104 w 1939743"/>
                <a:gd name="connsiteY6135" fmla="*/ 2205064 h 2523383"/>
                <a:gd name="connsiteX6136" fmla="*/ 313213 w 1939743"/>
                <a:gd name="connsiteY6136" fmla="*/ 2204258 h 2523383"/>
                <a:gd name="connsiteX6137" fmla="*/ 314183 w 1939743"/>
                <a:gd name="connsiteY6137" fmla="*/ 2203874 h 2523383"/>
                <a:gd name="connsiteX6138" fmla="*/ 306665 w 1939743"/>
                <a:gd name="connsiteY6138" fmla="*/ 2203405 h 2523383"/>
                <a:gd name="connsiteX6139" fmla="*/ 299975 w 1939743"/>
                <a:gd name="connsiteY6139" fmla="*/ 2203733 h 2523383"/>
                <a:gd name="connsiteX6140" fmla="*/ 297691 w 1939743"/>
                <a:gd name="connsiteY6140" fmla="*/ 2204735 h 2523383"/>
                <a:gd name="connsiteX6141" fmla="*/ 294765 w 1939743"/>
                <a:gd name="connsiteY6141" fmla="*/ 2208827 h 2523383"/>
                <a:gd name="connsiteX6142" fmla="*/ 294022 w 1939743"/>
                <a:gd name="connsiteY6142" fmla="*/ 2210548 h 2523383"/>
                <a:gd name="connsiteX6143" fmla="*/ 293247 w 1939743"/>
                <a:gd name="connsiteY6143" fmla="*/ 2211799 h 2523383"/>
                <a:gd name="connsiteX6144" fmla="*/ 292723 w 1939743"/>
                <a:gd name="connsiteY6144" fmla="*/ 2211831 h 2523383"/>
                <a:gd name="connsiteX6145" fmla="*/ 291730 w 1939743"/>
                <a:gd name="connsiteY6145" fmla="*/ 2211385 h 2523383"/>
                <a:gd name="connsiteX6146" fmla="*/ 291409 w 1939743"/>
                <a:gd name="connsiteY6146" fmla="*/ 2210845 h 2523383"/>
                <a:gd name="connsiteX6147" fmla="*/ 290994 w 1939743"/>
                <a:gd name="connsiteY6147" fmla="*/ 2209507 h 2523383"/>
                <a:gd name="connsiteX6148" fmla="*/ 289422 w 1939743"/>
                <a:gd name="connsiteY6148" fmla="*/ 2207379 h 2523383"/>
                <a:gd name="connsiteX6149" fmla="*/ 288733 w 1939743"/>
                <a:gd name="connsiteY6149" fmla="*/ 2204931 h 2523383"/>
                <a:gd name="connsiteX6150" fmla="*/ 288326 w 1939743"/>
                <a:gd name="connsiteY6150" fmla="*/ 2201324 h 2523383"/>
                <a:gd name="connsiteX6151" fmla="*/ 288459 w 1939743"/>
                <a:gd name="connsiteY6151" fmla="*/ 2199712 h 2523383"/>
                <a:gd name="connsiteX6152" fmla="*/ 289187 w 1939743"/>
                <a:gd name="connsiteY6152" fmla="*/ 2197647 h 2523383"/>
                <a:gd name="connsiteX6153" fmla="*/ 291432 w 1939743"/>
                <a:gd name="connsiteY6153" fmla="*/ 2193587 h 2523383"/>
                <a:gd name="connsiteX6154" fmla="*/ 288553 w 1939743"/>
                <a:gd name="connsiteY6154" fmla="*/ 2193688 h 2523383"/>
                <a:gd name="connsiteX6155" fmla="*/ 288890 w 1939743"/>
                <a:gd name="connsiteY6155" fmla="*/ 2190262 h 2523383"/>
                <a:gd name="connsiteX6156" fmla="*/ 289946 w 1939743"/>
                <a:gd name="connsiteY6156" fmla="*/ 2186530 h 2523383"/>
                <a:gd name="connsiteX6157" fmla="*/ 292621 w 1939743"/>
                <a:gd name="connsiteY6157" fmla="*/ 2184316 h 2523383"/>
                <a:gd name="connsiteX6158" fmla="*/ 295336 w 1939743"/>
                <a:gd name="connsiteY6158" fmla="*/ 2182720 h 2523383"/>
                <a:gd name="connsiteX6159" fmla="*/ 297793 w 1939743"/>
                <a:gd name="connsiteY6159" fmla="*/ 2180623 h 2523383"/>
                <a:gd name="connsiteX6160" fmla="*/ 302088 w 1939743"/>
                <a:gd name="connsiteY6160" fmla="*/ 2179223 h 2523383"/>
                <a:gd name="connsiteX6161" fmla="*/ 303551 w 1939743"/>
                <a:gd name="connsiteY6161" fmla="*/ 2182102 h 2523383"/>
                <a:gd name="connsiteX6162" fmla="*/ 307236 w 1939743"/>
                <a:gd name="connsiteY6162" fmla="*/ 2182970 h 2523383"/>
                <a:gd name="connsiteX6163" fmla="*/ 308300 w 1939743"/>
                <a:gd name="connsiteY6163" fmla="*/ 2184261 h 2523383"/>
                <a:gd name="connsiteX6164" fmla="*/ 309606 w 1939743"/>
                <a:gd name="connsiteY6164" fmla="*/ 2186632 h 2523383"/>
                <a:gd name="connsiteX6165" fmla="*/ 311226 w 1939743"/>
                <a:gd name="connsiteY6165" fmla="*/ 2188885 h 2523383"/>
                <a:gd name="connsiteX6166" fmla="*/ 313150 w 1939743"/>
                <a:gd name="connsiteY6166" fmla="*/ 2191028 h 2523383"/>
                <a:gd name="connsiteX6167" fmla="*/ 313690 w 1939743"/>
                <a:gd name="connsiteY6167" fmla="*/ 2191185 h 2523383"/>
                <a:gd name="connsiteX6168" fmla="*/ 312845 w 1939743"/>
                <a:gd name="connsiteY6168" fmla="*/ 2189338 h 2523383"/>
                <a:gd name="connsiteX6169" fmla="*/ 309716 w 1939743"/>
                <a:gd name="connsiteY6169" fmla="*/ 2185302 h 2523383"/>
                <a:gd name="connsiteX6170" fmla="*/ 309575 w 1939743"/>
                <a:gd name="connsiteY6170" fmla="*/ 2183878 h 2523383"/>
                <a:gd name="connsiteX6171" fmla="*/ 308769 w 1939743"/>
                <a:gd name="connsiteY6171" fmla="*/ 2182329 h 2523383"/>
                <a:gd name="connsiteX6172" fmla="*/ 304623 w 1939743"/>
                <a:gd name="connsiteY6172" fmla="*/ 2180091 h 2523383"/>
                <a:gd name="connsiteX6173" fmla="*/ 303887 w 1939743"/>
                <a:gd name="connsiteY6173" fmla="*/ 2179238 h 2523383"/>
                <a:gd name="connsiteX6174" fmla="*/ 303152 w 1939743"/>
                <a:gd name="connsiteY6174" fmla="*/ 2176977 h 2523383"/>
                <a:gd name="connsiteX6175" fmla="*/ 302839 w 1939743"/>
                <a:gd name="connsiteY6175" fmla="*/ 2175514 h 2523383"/>
                <a:gd name="connsiteX6176" fmla="*/ 303300 w 1939743"/>
                <a:gd name="connsiteY6176" fmla="*/ 2174098 h 2523383"/>
                <a:gd name="connsiteX6177" fmla="*/ 307517 w 1939743"/>
                <a:gd name="connsiteY6177" fmla="*/ 2169764 h 2523383"/>
                <a:gd name="connsiteX6178" fmla="*/ 308480 w 1939743"/>
                <a:gd name="connsiteY6178" fmla="*/ 2167480 h 2523383"/>
                <a:gd name="connsiteX6179" fmla="*/ 308480 w 1939743"/>
                <a:gd name="connsiteY6179" fmla="*/ 2166400 h 2523383"/>
                <a:gd name="connsiteX6180" fmla="*/ 308151 w 1939743"/>
                <a:gd name="connsiteY6180" fmla="*/ 2165180 h 2523383"/>
                <a:gd name="connsiteX6181" fmla="*/ 307228 w 1939743"/>
                <a:gd name="connsiteY6181" fmla="*/ 2163083 h 2523383"/>
                <a:gd name="connsiteX6182" fmla="*/ 306985 w 1939743"/>
                <a:gd name="connsiteY6182" fmla="*/ 2163083 h 2523383"/>
                <a:gd name="connsiteX6183" fmla="*/ 307275 w 1939743"/>
                <a:gd name="connsiteY6183" fmla="*/ 2166267 h 2523383"/>
                <a:gd name="connsiteX6184" fmla="*/ 307126 w 1939743"/>
                <a:gd name="connsiteY6184" fmla="*/ 2167519 h 2523383"/>
                <a:gd name="connsiteX6185" fmla="*/ 306649 w 1939743"/>
                <a:gd name="connsiteY6185" fmla="*/ 2168904 h 2523383"/>
                <a:gd name="connsiteX6186" fmla="*/ 305960 w 1939743"/>
                <a:gd name="connsiteY6186" fmla="*/ 2169952 h 2523383"/>
                <a:gd name="connsiteX6187" fmla="*/ 305061 w 1939743"/>
                <a:gd name="connsiteY6187" fmla="*/ 2170672 h 2523383"/>
                <a:gd name="connsiteX6188" fmla="*/ 296009 w 1939743"/>
                <a:gd name="connsiteY6188" fmla="*/ 2180514 h 2523383"/>
                <a:gd name="connsiteX6189" fmla="*/ 295109 w 1939743"/>
                <a:gd name="connsiteY6189" fmla="*/ 2181093 h 2523383"/>
                <a:gd name="connsiteX6190" fmla="*/ 291745 w 1939743"/>
                <a:gd name="connsiteY6190" fmla="*/ 2181977 h 2523383"/>
                <a:gd name="connsiteX6191" fmla="*/ 290024 w 1939743"/>
                <a:gd name="connsiteY6191" fmla="*/ 2183017 h 2523383"/>
                <a:gd name="connsiteX6192" fmla="*/ 289093 w 1939743"/>
                <a:gd name="connsiteY6192" fmla="*/ 2184386 h 2523383"/>
                <a:gd name="connsiteX6193" fmla="*/ 287607 w 1939743"/>
                <a:gd name="connsiteY6193" fmla="*/ 2187969 h 2523383"/>
                <a:gd name="connsiteX6194" fmla="*/ 285557 w 1939743"/>
                <a:gd name="connsiteY6194" fmla="*/ 2195104 h 2523383"/>
                <a:gd name="connsiteX6195" fmla="*/ 283210 w 1939743"/>
                <a:gd name="connsiteY6195" fmla="*/ 2200855 h 2523383"/>
                <a:gd name="connsiteX6196" fmla="*/ 281207 w 1939743"/>
                <a:gd name="connsiteY6196" fmla="*/ 2193407 h 2523383"/>
                <a:gd name="connsiteX6197" fmla="*/ 277608 w 1939743"/>
                <a:gd name="connsiteY6197" fmla="*/ 2187688 h 2523383"/>
                <a:gd name="connsiteX6198" fmla="*/ 284642 w 1939743"/>
                <a:gd name="connsiteY6198" fmla="*/ 2181992 h 2523383"/>
                <a:gd name="connsiteX6199" fmla="*/ 284821 w 1939743"/>
                <a:gd name="connsiteY6199" fmla="*/ 2181124 h 2523383"/>
                <a:gd name="connsiteX6200" fmla="*/ 284141 w 1939743"/>
                <a:gd name="connsiteY6200" fmla="*/ 2178073 h 2523383"/>
                <a:gd name="connsiteX6201" fmla="*/ 284336 w 1939743"/>
                <a:gd name="connsiteY6201" fmla="*/ 2177142 h 2523383"/>
                <a:gd name="connsiteX6202" fmla="*/ 284994 w 1939743"/>
                <a:gd name="connsiteY6202" fmla="*/ 2175804 h 2523383"/>
                <a:gd name="connsiteX6203" fmla="*/ 286777 w 1939743"/>
                <a:gd name="connsiteY6203" fmla="*/ 2173840 h 2523383"/>
                <a:gd name="connsiteX6204" fmla="*/ 286707 w 1939743"/>
                <a:gd name="connsiteY6204" fmla="*/ 2173645 h 2523383"/>
                <a:gd name="connsiteX6205" fmla="*/ 284626 w 1939743"/>
                <a:gd name="connsiteY6205" fmla="*/ 2174349 h 2523383"/>
                <a:gd name="connsiteX6206" fmla="*/ 281426 w 1939743"/>
                <a:gd name="connsiteY6206" fmla="*/ 2178777 h 2523383"/>
                <a:gd name="connsiteX6207" fmla="*/ 280174 w 1939743"/>
                <a:gd name="connsiteY6207" fmla="*/ 2180201 h 2523383"/>
                <a:gd name="connsiteX6208" fmla="*/ 279502 w 1939743"/>
                <a:gd name="connsiteY6208" fmla="*/ 2180389 h 2523383"/>
                <a:gd name="connsiteX6209" fmla="*/ 279423 w 1939743"/>
                <a:gd name="connsiteY6209" fmla="*/ 2177783 h 2523383"/>
                <a:gd name="connsiteX6210" fmla="*/ 281144 w 1939743"/>
                <a:gd name="connsiteY6210" fmla="*/ 2171024 h 2523383"/>
                <a:gd name="connsiteX6211" fmla="*/ 282560 w 1939743"/>
                <a:gd name="connsiteY6211" fmla="*/ 2164429 h 2523383"/>
                <a:gd name="connsiteX6212" fmla="*/ 283077 w 1939743"/>
                <a:gd name="connsiteY6212" fmla="*/ 2162535 h 2523383"/>
                <a:gd name="connsiteX6213" fmla="*/ 284297 w 1939743"/>
                <a:gd name="connsiteY6213" fmla="*/ 2160627 h 2523383"/>
                <a:gd name="connsiteX6214" fmla="*/ 283139 w 1939743"/>
                <a:gd name="connsiteY6214" fmla="*/ 2160767 h 2523383"/>
                <a:gd name="connsiteX6215" fmla="*/ 277452 w 1939743"/>
                <a:gd name="connsiteY6215" fmla="*/ 2163709 h 2523383"/>
                <a:gd name="connsiteX6216" fmla="*/ 275543 w 1939743"/>
                <a:gd name="connsiteY6216" fmla="*/ 2161870 h 2523383"/>
                <a:gd name="connsiteX6217" fmla="*/ 273947 w 1939743"/>
                <a:gd name="connsiteY6217" fmla="*/ 2152255 h 2523383"/>
                <a:gd name="connsiteX6218" fmla="*/ 271146 w 1939743"/>
                <a:gd name="connsiteY6218" fmla="*/ 2148485 h 2523383"/>
                <a:gd name="connsiteX6219" fmla="*/ 266397 w 1939743"/>
                <a:gd name="connsiteY6219" fmla="*/ 2145394 h 2523383"/>
                <a:gd name="connsiteX6220" fmla="*/ 261735 w 1939743"/>
                <a:gd name="connsiteY6220" fmla="*/ 2143955 h 2523383"/>
                <a:gd name="connsiteX6221" fmla="*/ 260671 w 1939743"/>
                <a:gd name="connsiteY6221" fmla="*/ 2141193 h 2523383"/>
                <a:gd name="connsiteX6222" fmla="*/ 259747 w 1939743"/>
                <a:gd name="connsiteY6222" fmla="*/ 2137829 h 2523383"/>
                <a:gd name="connsiteX6223" fmla="*/ 260999 w 1939743"/>
                <a:gd name="connsiteY6223" fmla="*/ 2133862 h 2523383"/>
                <a:gd name="connsiteX6224" fmla="*/ 263041 w 1939743"/>
                <a:gd name="connsiteY6224" fmla="*/ 2131977 h 2523383"/>
                <a:gd name="connsiteX6225" fmla="*/ 264926 w 1939743"/>
                <a:gd name="connsiteY6225" fmla="*/ 2131124 h 2523383"/>
                <a:gd name="connsiteX6226" fmla="*/ 266710 w 1939743"/>
                <a:gd name="connsiteY6226" fmla="*/ 2131515 h 2523383"/>
                <a:gd name="connsiteX6227" fmla="*/ 266804 w 1939743"/>
                <a:gd name="connsiteY6227" fmla="*/ 2132971 h 2523383"/>
                <a:gd name="connsiteX6228" fmla="*/ 265591 w 1939743"/>
                <a:gd name="connsiteY6228" fmla="*/ 2136882 h 2523383"/>
                <a:gd name="connsiteX6229" fmla="*/ 267187 w 1939743"/>
                <a:gd name="connsiteY6229" fmla="*/ 2137250 h 2523383"/>
                <a:gd name="connsiteX6230" fmla="*/ 273571 w 1939743"/>
                <a:gd name="connsiteY6230" fmla="*/ 2141983 h 2523383"/>
                <a:gd name="connsiteX6231" fmla="*/ 274964 w 1939743"/>
                <a:gd name="connsiteY6231" fmla="*/ 2142366 h 2523383"/>
                <a:gd name="connsiteX6232" fmla="*/ 277608 w 1939743"/>
                <a:gd name="connsiteY6232" fmla="*/ 2140544 h 2523383"/>
                <a:gd name="connsiteX6233" fmla="*/ 279079 w 1939743"/>
                <a:gd name="connsiteY6233" fmla="*/ 2140614 h 2523383"/>
                <a:gd name="connsiteX6234" fmla="*/ 282553 w 1939743"/>
                <a:gd name="connsiteY6234" fmla="*/ 2142085 h 2523383"/>
                <a:gd name="connsiteX6235" fmla="*/ 283726 w 1939743"/>
                <a:gd name="connsiteY6235" fmla="*/ 2143861 h 2523383"/>
                <a:gd name="connsiteX6236" fmla="*/ 287051 w 1939743"/>
                <a:gd name="connsiteY6236" fmla="*/ 2147334 h 2523383"/>
                <a:gd name="connsiteX6237" fmla="*/ 286558 w 1939743"/>
                <a:gd name="connsiteY6237" fmla="*/ 2145316 h 2523383"/>
                <a:gd name="connsiteX6238" fmla="*/ 282936 w 1939743"/>
                <a:gd name="connsiteY6238" fmla="*/ 2141052 h 2523383"/>
                <a:gd name="connsiteX6239" fmla="*/ 280918 w 1939743"/>
                <a:gd name="connsiteY6239" fmla="*/ 2139683 h 2523383"/>
                <a:gd name="connsiteX6240" fmla="*/ 277358 w 1939743"/>
                <a:gd name="connsiteY6240" fmla="*/ 2139417 h 2523383"/>
                <a:gd name="connsiteX6241" fmla="*/ 275152 w 1939743"/>
                <a:gd name="connsiteY6241" fmla="*/ 2140129 h 2523383"/>
                <a:gd name="connsiteX6242" fmla="*/ 274221 w 1939743"/>
                <a:gd name="connsiteY6242" fmla="*/ 2139926 h 2523383"/>
                <a:gd name="connsiteX6243" fmla="*/ 272273 w 1939743"/>
                <a:gd name="connsiteY6243" fmla="*/ 2138838 h 2523383"/>
                <a:gd name="connsiteX6244" fmla="*/ 270622 w 1939743"/>
                <a:gd name="connsiteY6244" fmla="*/ 2137047 h 2523383"/>
                <a:gd name="connsiteX6245" fmla="*/ 268971 w 1939743"/>
                <a:gd name="connsiteY6245" fmla="*/ 2133127 h 2523383"/>
                <a:gd name="connsiteX6246" fmla="*/ 268596 w 1939743"/>
                <a:gd name="connsiteY6246" fmla="*/ 2131304 h 2523383"/>
                <a:gd name="connsiteX6247" fmla="*/ 268690 w 1939743"/>
                <a:gd name="connsiteY6247" fmla="*/ 2129951 h 2523383"/>
                <a:gd name="connsiteX6248" fmla="*/ 269081 w 1939743"/>
                <a:gd name="connsiteY6248" fmla="*/ 2128715 h 2523383"/>
                <a:gd name="connsiteX6249" fmla="*/ 269761 w 1939743"/>
                <a:gd name="connsiteY6249" fmla="*/ 2127612 h 2523383"/>
                <a:gd name="connsiteX6250" fmla="*/ 271115 w 1939743"/>
                <a:gd name="connsiteY6250" fmla="*/ 2126806 h 2523383"/>
                <a:gd name="connsiteX6251" fmla="*/ 273149 w 1939743"/>
                <a:gd name="connsiteY6251" fmla="*/ 2126313 h 2523383"/>
                <a:gd name="connsiteX6252" fmla="*/ 273767 w 1939743"/>
                <a:gd name="connsiteY6252" fmla="*/ 2125828 h 2523383"/>
                <a:gd name="connsiteX6253" fmla="*/ 271162 w 1939743"/>
                <a:gd name="connsiteY6253" fmla="*/ 2123567 h 2523383"/>
                <a:gd name="connsiteX6254" fmla="*/ 269980 w 1939743"/>
                <a:gd name="connsiteY6254" fmla="*/ 2123575 h 2523383"/>
                <a:gd name="connsiteX6255" fmla="*/ 265912 w 1939743"/>
                <a:gd name="connsiteY6255" fmla="*/ 2126876 h 2523383"/>
                <a:gd name="connsiteX6256" fmla="*/ 265083 w 1939743"/>
                <a:gd name="connsiteY6256" fmla="*/ 2127134 h 2523383"/>
                <a:gd name="connsiteX6257" fmla="*/ 264731 w 1939743"/>
                <a:gd name="connsiteY6257" fmla="*/ 2126493 h 2523383"/>
                <a:gd name="connsiteX6258" fmla="*/ 264394 w 1939743"/>
                <a:gd name="connsiteY6258" fmla="*/ 2126438 h 2523383"/>
                <a:gd name="connsiteX6259" fmla="*/ 263198 w 1939743"/>
                <a:gd name="connsiteY6259" fmla="*/ 2128065 h 2523383"/>
                <a:gd name="connsiteX6260" fmla="*/ 262266 w 1939743"/>
                <a:gd name="connsiteY6260" fmla="*/ 2128793 h 2523383"/>
                <a:gd name="connsiteX6261" fmla="*/ 258934 w 1939743"/>
                <a:gd name="connsiteY6261" fmla="*/ 2133839 h 2523383"/>
                <a:gd name="connsiteX6262" fmla="*/ 258417 w 1939743"/>
                <a:gd name="connsiteY6262" fmla="*/ 2136249 h 2523383"/>
                <a:gd name="connsiteX6263" fmla="*/ 258230 w 1939743"/>
                <a:gd name="connsiteY6263" fmla="*/ 2139832 h 2523383"/>
                <a:gd name="connsiteX6264" fmla="*/ 257846 w 1939743"/>
                <a:gd name="connsiteY6264" fmla="*/ 2142077 h 2523383"/>
                <a:gd name="connsiteX6265" fmla="*/ 257267 w 1939743"/>
                <a:gd name="connsiteY6265" fmla="*/ 2142985 h 2523383"/>
                <a:gd name="connsiteX6266" fmla="*/ 253356 w 1939743"/>
                <a:gd name="connsiteY6266" fmla="*/ 2144698 h 2523383"/>
                <a:gd name="connsiteX6267" fmla="*/ 251134 w 1939743"/>
                <a:gd name="connsiteY6267" fmla="*/ 2148187 h 2523383"/>
                <a:gd name="connsiteX6268" fmla="*/ 248435 w 1939743"/>
                <a:gd name="connsiteY6268" fmla="*/ 2145183 h 2523383"/>
                <a:gd name="connsiteX6269" fmla="*/ 245470 w 1939743"/>
                <a:gd name="connsiteY6269" fmla="*/ 2142273 h 2523383"/>
                <a:gd name="connsiteX6270" fmla="*/ 243490 w 1939743"/>
                <a:gd name="connsiteY6270" fmla="*/ 2137172 h 2523383"/>
                <a:gd name="connsiteX6271" fmla="*/ 239923 w 1939743"/>
                <a:gd name="connsiteY6271" fmla="*/ 2136272 h 2523383"/>
                <a:gd name="connsiteX6272" fmla="*/ 235776 w 1939743"/>
                <a:gd name="connsiteY6272" fmla="*/ 2133370 h 2523383"/>
                <a:gd name="connsiteX6273" fmla="*/ 234196 w 1939743"/>
                <a:gd name="connsiteY6273" fmla="*/ 2130788 h 2523383"/>
                <a:gd name="connsiteX6274" fmla="*/ 236441 w 1939743"/>
                <a:gd name="connsiteY6274" fmla="*/ 2125460 h 2523383"/>
                <a:gd name="connsiteX6275" fmla="*/ 239665 w 1939743"/>
                <a:gd name="connsiteY6275" fmla="*/ 2121431 h 2523383"/>
                <a:gd name="connsiteX6276" fmla="*/ 240157 w 1939743"/>
                <a:gd name="connsiteY6276" fmla="*/ 2116581 h 2523383"/>
                <a:gd name="connsiteX6277" fmla="*/ 240603 w 1939743"/>
                <a:gd name="connsiteY6277" fmla="*/ 2115540 h 2523383"/>
                <a:gd name="connsiteX6278" fmla="*/ 246142 w 1939743"/>
                <a:gd name="connsiteY6278" fmla="*/ 2114335 h 2523383"/>
                <a:gd name="connsiteX6279" fmla="*/ 249757 w 1939743"/>
                <a:gd name="connsiteY6279" fmla="*/ 2111926 h 2523383"/>
                <a:gd name="connsiteX6280" fmla="*/ 246049 w 1939743"/>
                <a:gd name="connsiteY6280" fmla="*/ 2111706 h 2523383"/>
                <a:gd name="connsiteX6281" fmla="*/ 243772 w 1939743"/>
                <a:gd name="connsiteY6281" fmla="*/ 2112074 h 2523383"/>
                <a:gd name="connsiteX6282" fmla="*/ 239696 w 1939743"/>
                <a:gd name="connsiteY6282" fmla="*/ 2113756 h 2523383"/>
                <a:gd name="connsiteX6283" fmla="*/ 235174 w 1939743"/>
                <a:gd name="connsiteY6283" fmla="*/ 2110423 h 2523383"/>
                <a:gd name="connsiteX6284" fmla="*/ 232835 w 1939743"/>
                <a:gd name="connsiteY6284" fmla="*/ 2107372 h 2523383"/>
                <a:gd name="connsiteX6285" fmla="*/ 232099 w 1939743"/>
                <a:gd name="connsiteY6285" fmla="*/ 2104767 h 2523383"/>
                <a:gd name="connsiteX6286" fmla="*/ 232905 w 1939743"/>
                <a:gd name="connsiteY6286" fmla="*/ 2102561 h 2523383"/>
                <a:gd name="connsiteX6287" fmla="*/ 233015 w 1939743"/>
                <a:gd name="connsiteY6287" fmla="*/ 2100308 h 2523383"/>
                <a:gd name="connsiteX6288" fmla="*/ 233422 w 1939743"/>
                <a:gd name="connsiteY6288" fmla="*/ 2097257 h 2523383"/>
                <a:gd name="connsiteX6289" fmla="*/ 233852 w 1939743"/>
                <a:gd name="connsiteY6289" fmla="*/ 2095926 h 2523383"/>
                <a:gd name="connsiteX6290" fmla="*/ 234806 w 1939743"/>
                <a:gd name="connsiteY6290" fmla="*/ 2094221 h 2523383"/>
                <a:gd name="connsiteX6291" fmla="*/ 236746 w 1939743"/>
                <a:gd name="connsiteY6291" fmla="*/ 2093079 h 2523383"/>
                <a:gd name="connsiteX6292" fmla="*/ 238460 w 1939743"/>
                <a:gd name="connsiteY6292" fmla="*/ 2089566 h 2523383"/>
                <a:gd name="connsiteX6293" fmla="*/ 239164 w 1939743"/>
                <a:gd name="connsiteY6293" fmla="*/ 2087110 h 2523383"/>
                <a:gd name="connsiteX6294" fmla="*/ 242677 w 1939743"/>
                <a:gd name="connsiteY6294" fmla="*/ 2079709 h 2523383"/>
                <a:gd name="connsiteX6295" fmla="*/ 243960 w 1939743"/>
                <a:gd name="connsiteY6295" fmla="*/ 2076509 h 2523383"/>
                <a:gd name="connsiteX6296" fmla="*/ 246361 w 1939743"/>
                <a:gd name="connsiteY6296" fmla="*/ 2072057 h 2523383"/>
                <a:gd name="connsiteX6297" fmla="*/ 251196 w 1939743"/>
                <a:gd name="connsiteY6297" fmla="*/ 2065040 h 2523383"/>
                <a:gd name="connsiteX6298" fmla="*/ 249671 w 1939743"/>
                <a:gd name="connsiteY6298" fmla="*/ 2065439 h 2523383"/>
                <a:gd name="connsiteX6299" fmla="*/ 248873 w 1939743"/>
                <a:gd name="connsiteY6299" fmla="*/ 2066041 h 2523383"/>
                <a:gd name="connsiteX6300" fmla="*/ 248106 w 1939743"/>
                <a:gd name="connsiteY6300" fmla="*/ 2065971 h 2523383"/>
                <a:gd name="connsiteX6301" fmla="*/ 247386 w 1939743"/>
                <a:gd name="connsiteY6301" fmla="*/ 2065220 h 2523383"/>
                <a:gd name="connsiteX6302" fmla="*/ 246706 w 1939743"/>
                <a:gd name="connsiteY6302" fmla="*/ 2063663 h 2523383"/>
                <a:gd name="connsiteX6303" fmla="*/ 246056 w 1939743"/>
                <a:gd name="connsiteY6303" fmla="*/ 2061292 h 2523383"/>
                <a:gd name="connsiteX6304" fmla="*/ 245689 w 1939743"/>
                <a:gd name="connsiteY6304" fmla="*/ 2062333 h 2523383"/>
                <a:gd name="connsiteX6305" fmla="*/ 245603 w 1939743"/>
                <a:gd name="connsiteY6305" fmla="*/ 2066777 h 2523383"/>
                <a:gd name="connsiteX6306" fmla="*/ 245118 w 1939743"/>
                <a:gd name="connsiteY6306" fmla="*/ 2070571 h 2523383"/>
                <a:gd name="connsiteX6307" fmla="*/ 244257 w 1939743"/>
                <a:gd name="connsiteY6307" fmla="*/ 2073199 h 2523383"/>
                <a:gd name="connsiteX6308" fmla="*/ 241886 w 1939743"/>
                <a:gd name="connsiteY6308" fmla="*/ 2078543 h 2523383"/>
                <a:gd name="connsiteX6309" fmla="*/ 240494 w 1939743"/>
                <a:gd name="connsiteY6309" fmla="*/ 2080616 h 2523383"/>
                <a:gd name="connsiteX6310" fmla="*/ 239539 w 1939743"/>
                <a:gd name="connsiteY6310" fmla="*/ 2078684 h 2523383"/>
                <a:gd name="connsiteX6311" fmla="*/ 240275 w 1939743"/>
                <a:gd name="connsiteY6311" fmla="*/ 2075351 h 2523383"/>
                <a:gd name="connsiteX6312" fmla="*/ 241644 w 1939743"/>
                <a:gd name="connsiteY6312" fmla="*/ 2072691 h 2523383"/>
                <a:gd name="connsiteX6313" fmla="*/ 241879 w 1939743"/>
                <a:gd name="connsiteY6313" fmla="*/ 2069045 h 2523383"/>
                <a:gd name="connsiteX6314" fmla="*/ 240580 w 1939743"/>
                <a:gd name="connsiteY6314" fmla="*/ 2064680 h 2523383"/>
                <a:gd name="connsiteX6315" fmla="*/ 239790 w 1939743"/>
                <a:gd name="connsiteY6315" fmla="*/ 2061159 h 2523383"/>
                <a:gd name="connsiteX6316" fmla="*/ 239500 w 1939743"/>
                <a:gd name="connsiteY6316" fmla="*/ 2058484 h 2523383"/>
                <a:gd name="connsiteX6317" fmla="*/ 239461 w 1939743"/>
                <a:gd name="connsiteY6317" fmla="*/ 2056035 h 2523383"/>
                <a:gd name="connsiteX6318" fmla="*/ 239672 w 1939743"/>
                <a:gd name="connsiteY6318" fmla="*/ 2053821 h 2523383"/>
                <a:gd name="connsiteX6319" fmla="*/ 240220 w 1939743"/>
                <a:gd name="connsiteY6319" fmla="*/ 2051403 h 2523383"/>
                <a:gd name="connsiteX6320" fmla="*/ 241096 w 1939743"/>
                <a:gd name="connsiteY6320" fmla="*/ 2048790 h 2523383"/>
                <a:gd name="connsiteX6321" fmla="*/ 240987 w 1939743"/>
                <a:gd name="connsiteY6321" fmla="*/ 2048501 h 2523383"/>
                <a:gd name="connsiteX6322" fmla="*/ 241229 w 1939743"/>
                <a:gd name="connsiteY6322" fmla="*/ 2046060 h 2523383"/>
                <a:gd name="connsiteX6323" fmla="*/ 241034 w 1939743"/>
                <a:gd name="connsiteY6323" fmla="*/ 2043556 h 2523383"/>
                <a:gd name="connsiteX6324" fmla="*/ 240306 w 1939743"/>
                <a:gd name="connsiteY6324" fmla="*/ 2041569 h 2523383"/>
                <a:gd name="connsiteX6325" fmla="*/ 239383 w 1939743"/>
                <a:gd name="connsiteY6325" fmla="*/ 2039840 h 2523383"/>
                <a:gd name="connsiteX6326" fmla="*/ 236817 w 1939743"/>
                <a:gd name="connsiteY6326" fmla="*/ 2040881 h 2523383"/>
                <a:gd name="connsiteX6327" fmla="*/ 232459 w 1939743"/>
                <a:gd name="connsiteY6327" fmla="*/ 2039324 h 2523383"/>
                <a:gd name="connsiteX6328" fmla="*/ 231051 w 1939743"/>
                <a:gd name="connsiteY6328" fmla="*/ 2035076 h 2523383"/>
                <a:gd name="connsiteX6329" fmla="*/ 227280 w 1939743"/>
                <a:gd name="connsiteY6329" fmla="*/ 2033769 h 2523383"/>
                <a:gd name="connsiteX6330" fmla="*/ 225246 w 1939743"/>
                <a:gd name="connsiteY6330" fmla="*/ 2030718 h 2523383"/>
                <a:gd name="connsiteX6331" fmla="*/ 221107 w 1939743"/>
                <a:gd name="connsiteY6331" fmla="*/ 2029224 h 2523383"/>
                <a:gd name="connsiteX6332" fmla="*/ 217751 w 1939743"/>
                <a:gd name="connsiteY6332" fmla="*/ 2028183 h 2523383"/>
                <a:gd name="connsiteX6333" fmla="*/ 215193 w 1939743"/>
                <a:gd name="connsiteY6333" fmla="*/ 2026423 h 2523383"/>
                <a:gd name="connsiteX6334" fmla="*/ 212197 w 1939743"/>
                <a:gd name="connsiteY6334" fmla="*/ 2024358 h 2523383"/>
                <a:gd name="connsiteX6335" fmla="*/ 209208 w 1939743"/>
                <a:gd name="connsiteY6335" fmla="*/ 2022152 h 2523383"/>
                <a:gd name="connsiteX6336" fmla="*/ 206939 w 1939743"/>
                <a:gd name="connsiteY6336" fmla="*/ 2020477 h 2523383"/>
                <a:gd name="connsiteX6337" fmla="*/ 205288 w 1939743"/>
                <a:gd name="connsiteY6337" fmla="*/ 2020579 h 2523383"/>
                <a:gd name="connsiteX6338" fmla="*/ 201494 w 1939743"/>
                <a:gd name="connsiteY6338" fmla="*/ 2020822 h 2523383"/>
                <a:gd name="connsiteX6339" fmla="*/ 201306 w 1939743"/>
                <a:gd name="connsiteY6339" fmla="*/ 2017043 h 2523383"/>
                <a:gd name="connsiteX6340" fmla="*/ 200141 w 1939743"/>
                <a:gd name="connsiteY6340" fmla="*/ 2014758 h 2523383"/>
                <a:gd name="connsiteX6341" fmla="*/ 200579 w 1939743"/>
                <a:gd name="connsiteY6341" fmla="*/ 2012732 h 2523383"/>
                <a:gd name="connsiteX6342" fmla="*/ 198466 w 1939743"/>
                <a:gd name="connsiteY6342" fmla="*/ 2011692 h 2523383"/>
                <a:gd name="connsiteX6343" fmla="*/ 195353 w 1939743"/>
                <a:gd name="connsiteY6343" fmla="*/ 2010166 h 2523383"/>
                <a:gd name="connsiteX6344" fmla="*/ 196260 w 1939743"/>
                <a:gd name="connsiteY6344" fmla="*/ 2006286 h 2523383"/>
                <a:gd name="connsiteX6345" fmla="*/ 196949 w 1939743"/>
                <a:gd name="connsiteY6345" fmla="*/ 2003344 h 2523383"/>
                <a:gd name="connsiteX6346" fmla="*/ 194195 w 1939743"/>
                <a:gd name="connsiteY6346" fmla="*/ 2002476 h 2523383"/>
                <a:gd name="connsiteX6347" fmla="*/ 190220 w 1939743"/>
                <a:gd name="connsiteY6347" fmla="*/ 2001216 h 2523383"/>
                <a:gd name="connsiteX6348" fmla="*/ 191504 w 1939743"/>
                <a:gd name="connsiteY6348" fmla="*/ 1998556 h 2523383"/>
                <a:gd name="connsiteX6349" fmla="*/ 192544 w 1939743"/>
                <a:gd name="connsiteY6349" fmla="*/ 1996405 h 2523383"/>
                <a:gd name="connsiteX6350" fmla="*/ 191019 w 1939743"/>
                <a:gd name="connsiteY6350" fmla="*/ 1993252 h 2523383"/>
                <a:gd name="connsiteX6351" fmla="*/ 187928 w 1939743"/>
                <a:gd name="connsiteY6351" fmla="*/ 1987955 h 2523383"/>
                <a:gd name="connsiteX6352" fmla="*/ 185558 w 1939743"/>
                <a:gd name="connsiteY6352" fmla="*/ 1984161 h 2523383"/>
                <a:gd name="connsiteX6353" fmla="*/ 182460 w 1939743"/>
                <a:gd name="connsiteY6353" fmla="*/ 1978223 h 2523383"/>
                <a:gd name="connsiteX6354" fmla="*/ 179737 w 1939743"/>
                <a:gd name="connsiteY6354" fmla="*/ 1972989 h 2523383"/>
                <a:gd name="connsiteX6355" fmla="*/ 177507 w 1939743"/>
                <a:gd name="connsiteY6355" fmla="*/ 1968702 h 2523383"/>
                <a:gd name="connsiteX6356" fmla="*/ 175653 w 1939743"/>
                <a:gd name="connsiteY6356" fmla="*/ 1965729 h 2523383"/>
                <a:gd name="connsiteX6357" fmla="*/ 173040 w 1939743"/>
                <a:gd name="connsiteY6357" fmla="*/ 1960401 h 2523383"/>
                <a:gd name="connsiteX6358" fmla="*/ 169637 w 1939743"/>
                <a:gd name="connsiteY6358" fmla="*/ 1954369 h 2523383"/>
                <a:gd name="connsiteX6359" fmla="*/ 166406 w 1939743"/>
                <a:gd name="connsiteY6359" fmla="*/ 1949613 h 2523383"/>
                <a:gd name="connsiteX6360" fmla="*/ 166875 w 1939743"/>
                <a:gd name="connsiteY6360" fmla="*/ 1946522 h 2523383"/>
                <a:gd name="connsiteX6361" fmla="*/ 163683 w 1939743"/>
                <a:gd name="connsiteY6361" fmla="*/ 1942642 h 2523383"/>
                <a:gd name="connsiteX6362" fmla="*/ 160880 w 1939743"/>
                <a:gd name="connsiteY6362" fmla="*/ 1938707 h 2523383"/>
                <a:gd name="connsiteX6363" fmla="*/ 157658 w 1939743"/>
                <a:gd name="connsiteY6363" fmla="*/ 1934161 h 2523383"/>
                <a:gd name="connsiteX6364" fmla="*/ 154473 w 1939743"/>
                <a:gd name="connsiteY6364" fmla="*/ 1931932 h 2523383"/>
                <a:gd name="connsiteX6365" fmla="*/ 152196 w 1939743"/>
                <a:gd name="connsiteY6365" fmla="*/ 1930336 h 2523383"/>
                <a:gd name="connsiteX6366" fmla="*/ 148918 w 1939743"/>
                <a:gd name="connsiteY6366" fmla="*/ 1928036 h 2523383"/>
                <a:gd name="connsiteX6367" fmla="*/ 147197 w 1939743"/>
                <a:gd name="connsiteY6367" fmla="*/ 1925970 h 2523383"/>
                <a:gd name="connsiteX6368" fmla="*/ 146477 w 1939743"/>
                <a:gd name="connsiteY6368" fmla="*/ 1924218 h 2523383"/>
                <a:gd name="connsiteX6369" fmla="*/ 145734 w 1939743"/>
                <a:gd name="connsiteY6369" fmla="*/ 1922990 h 2523383"/>
                <a:gd name="connsiteX6370" fmla="*/ 145085 w 1939743"/>
                <a:gd name="connsiteY6370" fmla="*/ 1921268 h 2523383"/>
                <a:gd name="connsiteX6371" fmla="*/ 144709 w 1939743"/>
                <a:gd name="connsiteY6371" fmla="*/ 1919266 h 2523383"/>
                <a:gd name="connsiteX6372" fmla="*/ 144036 w 1939743"/>
                <a:gd name="connsiteY6372" fmla="*/ 1918030 h 2523383"/>
                <a:gd name="connsiteX6373" fmla="*/ 140063 w 1939743"/>
                <a:gd name="connsiteY6373" fmla="*/ 1915041 h 2523383"/>
                <a:gd name="connsiteX6374" fmla="*/ 138850 w 1939743"/>
                <a:gd name="connsiteY6374" fmla="*/ 1913163 h 2523383"/>
                <a:gd name="connsiteX6375" fmla="*/ 136103 w 1939743"/>
                <a:gd name="connsiteY6375" fmla="*/ 1910988 h 2523383"/>
                <a:gd name="connsiteX6376" fmla="*/ 133803 w 1939743"/>
                <a:gd name="connsiteY6376" fmla="*/ 1910081 h 2523383"/>
                <a:gd name="connsiteX6377" fmla="*/ 132998 w 1939743"/>
                <a:gd name="connsiteY6377" fmla="*/ 1909345 h 2523383"/>
                <a:gd name="connsiteX6378" fmla="*/ 130197 w 1939743"/>
                <a:gd name="connsiteY6378" fmla="*/ 1902758 h 2523383"/>
                <a:gd name="connsiteX6379" fmla="*/ 130651 w 1939743"/>
                <a:gd name="connsiteY6379" fmla="*/ 1900403 h 2523383"/>
                <a:gd name="connsiteX6380" fmla="*/ 130963 w 1939743"/>
                <a:gd name="connsiteY6380" fmla="*/ 1898041 h 2523383"/>
                <a:gd name="connsiteX6381" fmla="*/ 130651 w 1939743"/>
                <a:gd name="connsiteY6381" fmla="*/ 1896828 h 2523383"/>
                <a:gd name="connsiteX6382" fmla="*/ 126043 w 1939743"/>
                <a:gd name="connsiteY6382" fmla="*/ 1891782 h 2523383"/>
                <a:gd name="connsiteX6383" fmla="*/ 123696 w 1939743"/>
                <a:gd name="connsiteY6383" fmla="*/ 1889685 h 2523383"/>
                <a:gd name="connsiteX6384" fmla="*/ 121325 w 1939743"/>
                <a:gd name="connsiteY6384" fmla="*/ 1887510 h 2523383"/>
                <a:gd name="connsiteX6385" fmla="*/ 116349 w 1939743"/>
                <a:gd name="connsiteY6385" fmla="*/ 1890319 h 2523383"/>
                <a:gd name="connsiteX6386" fmla="*/ 111257 w 1939743"/>
                <a:gd name="connsiteY6386" fmla="*/ 1893190 h 2523383"/>
                <a:gd name="connsiteX6387" fmla="*/ 107689 w 1939743"/>
                <a:gd name="connsiteY6387" fmla="*/ 1894246 h 2523383"/>
                <a:gd name="connsiteX6388" fmla="*/ 102760 w 1939743"/>
                <a:gd name="connsiteY6388" fmla="*/ 1895701 h 2523383"/>
                <a:gd name="connsiteX6389" fmla="*/ 104395 w 1939743"/>
                <a:gd name="connsiteY6389" fmla="*/ 1898815 h 2523383"/>
                <a:gd name="connsiteX6390" fmla="*/ 103722 w 1939743"/>
                <a:gd name="connsiteY6390" fmla="*/ 1901092 h 2523383"/>
                <a:gd name="connsiteX6391" fmla="*/ 102189 w 1939743"/>
                <a:gd name="connsiteY6391" fmla="*/ 1902140 h 2523383"/>
                <a:gd name="connsiteX6392" fmla="*/ 99584 w 1939743"/>
                <a:gd name="connsiteY6392" fmla="*/ 1902007 h 2523383"/>
                <a:gd name="connsiteX6393" fmla="*/ 99576 w 1939743"/>
                <a:gd name="connsiteY6393" fmla="*/ 1909713 h 2523383"/>
                <a:gd name="connsiteX6394" fmla="*/ 97120 w 1939743"/>
                <a:gd name="connsiteY6394" fmla="*/ 1915182 h 2523383"/>
                <a:gd name="connsiteX6395" fmla="*/ 91971 w 1939743"/>
                <a:gd name="connsiteY6395" fmla="*/ 1915276 h 2523383"/>
                <a:gd name="connsiteX6396" fmla="*/ 89203 w 1939743"/>
                <a:gd name="connsiteY6396" fmla="*/ 1917153 h 2523383"/>
                <a:gd name="connsiteX6397" fmla="*/ 85095 w 1939743"/>
                <a:gd name="connsiteY6397" fmla="*/ 1919930 h 2523383"/>
                <a:gd name="connsiteX6398" fmla="*/ 81770 w 1939743"/>
                <a:gd name="connsiteY6398" fmla="*/ 1922176 h 2523383"/>
                <a:gd name="connsiteX6399" fmla="*/ 78234 w 1939743"/>
                <a:gd name="connsiteY6399" fmla="*/ 1925790 h 2523383"/>
                <a:gd name="connsiteX6400" fmla="*/ 76426 w 1939743"/>
                <a:gd name="connsiteY6400" fmla="*/ 1925274 h 2523383"/>
                <a:gd name="connsiteX6401" fmla="*/ 77232 w 1939743"/>
                <a:gd name="connsiteY6401" fmla="*/ 1922051 h 2523383"/>
                <a:gd name="connsiteX6402" fmla="*/ 75926 w 1939743"/>
                <a:gd name="connsiteY6402" fmla="*/ 1916582 h 2523383"/>
                <a:gd name="connsiteX6403" fmla="*/ 74838 w 1939743"/>
                <a:gd name="connsiteY6403" fmla="*/ 1912013 h 2523383"/>
                <a:gd name="connsiteX6404" fmla="*/ 72570 w 1939743"/>
                <a:gd name="connsiteY6404" fmla="*/ 1909658 h 2523383"/>
                <a:gd name="connsiteX6405" fmla="*/ 68752 w 1939743"/>
                <a:gd name="connsiteY6405" fmla="*/ 1905692 h 2523383"/>
                <a:gd name="connsiteX6406" fmla="*/ 65888 w 1939743"/>
                <a:gd name="connsiteY6406" fmla="*/ 1902703 h 2523383"/>
                <a:gd name="connsiteX6407" fmla="*/ 61796 w 1939743"/>
                <a:gd name="connsiteY6407" fmla="*/ 1898432 h 2523383"/>
                <a:gd name="connsiteX6408" fmla="*/ 58933 w 1939743"/>
                <a:gd name="connsiteY6408" fmla="*/ 1895435 h 2523383"/>
                <a:gd name="connsiteX6409" fmla="*/ 55953 w 1939743"/>
                <a:gd name="connsiteY6409" fmla="*/ 1892306 h 2523383"/>
                <a:gd name="connsiteX6410" fmla="*/ 52034 w 1939743"/>
                <a:gd name="connsiteY6410" fmla="*/ 1888175 h 2523383"/>
                <a:gd name="connsiteX6411" fmla="*/ 50421 w 1939743"/>
                <a:gd name="connsiteY6411" fmla="*/ 1882808 h 2523383"/>
                <a:gd name="connsiteX6412" fmla="*/ 46838 w 1939743"/>
                <a:gd name="connsiteY6412" fmla="*/ 1880860 h 2523383"/>
                <a:gd name="connsiteX6413" fmla="*/ 43005 w 1939743"/>
                <a:gd name="connsiteY6413" fmla="*/ 1878779 h 2523383"/>
                <a:gd name="connsiteX6414" fmla="*/ 39891 w 1939743"/>
                <a:gd name="connsiteY6414" fmla="*/ 1874813 h 2523383"/>
                <a:gd name="connsiteX6415" fmla="*/ 40948 w 1939743"/>
                <a:gd name="connsiteY6415" fmla="*/ 1870893 h 2523383"/>
                <a:gd name="connsiteX6416" fmla="*/ 42214 w 1939743"/>
                <a:gd name="connsiteY6416" fmla="*/ 1866184 h 2523383"/>
                <a:gd name="connsiteX6417" fmla="*/ 42214 w 1939743"/>
                <a:gd name="connsiteY6417" fmla="*/ 1863336 h 2523383"/>
                <a:gd name="connsiteX6418" fmla="*/ 38796 w 1939743"/>
                <a:gd name="connsiteY6418" fmla="*/ 1863508 h 2523383"/>
                <a:gd name="connsiteX6419" fmla="*/ 33672 w 1939743"/>
                <a:gd name="connsiteY6419" fmla="*/ 1863774 h 2523383"/>
                <a:gd name="connsiteX6420" fmla="*/ 29103 w 1939743"/>
                <a:gd name="connsiteY6420" fmla="*/ 1864009 h 2523383"/>
                <a:gd name="connsiteX6421" fmla="*/ 25715 w 1939743"/>
                <a:gd name="connsiteY6421" fmla="*/ 1867349 h 2523383"/>
                <a:gd name="connsiteX6422" fmla="*/ 22586 w 1939743"/>
                <a:gd name="connsiteY6422" fmla="*/ 1870432 h 2523383"/>
                <a:gd name="connsiteX6423" fmla="*/ 17680 w 1939743"/>
                <a:gd name="connsiteY6423" fmla="*/ 1868030 h 2523383"/>
                <a:gd name="connsiteX6424" fmla="*/ 12064 w 1939743"/>
                <a:gd name="connsiteY6424" fmla="*/ 1865276 h 2523383"/>
                <a:gd name="connsiteX6425" fmla="*/ 10467 w 1939743"/>
                <a:gd name="connsiteY6425" fmla="*/ 1868867 h 2523383"/>
                <a:gd name="connsiteX6426" fmla="*/ 5257 w 1939743"/>
                <a:gd name="connsiteY6426" fmla="*/ 1867068 h 2523383"/>
                <a:gd name="connsiteX6427" fmla="*/ 0 w 1939743"/>
                <a:gd name="connsiteY6427" fmla="*/ 1865253 h 2523383"/>
                <a:gd name="connsiteX6428" fmla="*/ 0 w 1939743"/>
                <a:gd name="connsiteY6428" fmla="*/ 1852266 h 2523383"/>
                <a:gd name="connsiteX6429" fmla="*/ 0 w 1939743"/>
                <a:gd name="connsiteY6429" fmla="*/ 1839161 h 2523383"/>
                <a:gd name="connsiteX6430" fmla="*/ 0 w 1939743"/>
                <a:gd name="connsiteY6430" fmla="*/ 1825940 h 2523383"/>
                <a:gd name="connsiteX6431" fmla="*/ 0 w 1939743"/>
                <a:gd name="connsiteY6431" fmla="*/ 1812585 h 2523383"/>
                <a:gd name="connsiteX6432" fmla="*/ 0 w 1939743"/>
                <a:gd name="connsiteY6432" fmla="*/ 1799113 h 2523383"/>
                <a:gd name="connsiteX6433" fmla="*/ 0 w 1939743"/>
                <a:gd name="connsiteY6433" fmla="*/ 1785508 h 2523383"/>
                <a:gd name="connsiteX6434" fmla="*/ 0 w 1939743"/>
                <a:gd name="connsiteY6434" fmla="*/ 1771778 h 2523383"/>
                <a:gd name="connsiteX6435" fmla="*/ 0 w 1939743"/>
                <a:gd name="connsiteY6435" fmla="*/ 1757907 h 2523383"/>
                <a:gd name="connsiteX6436" fmla="*/ 0 w 1939743"/>
                <a:gd name="connsiteY6436" fmla="*/ 1743895 h 2523383"/>
                <a:gd name="connsiteX6437" fmla="*/ 0 w 1939743"/>
                <a:gd name="connsiteY6437" fmla="*/ 1729743 h 2523383"/>
                <a:gd name="connsiteX6438" fmla="*/ 0 w 1939743"/>
                <a:gd name="connsiteY6438" fmla="*/ 1715465 h 2523383"/>
                <a:gd name="connsiteX6439" fmla="*/ 0 w 1939743"/>
                <a:gd name="connsiteY6439" fmla="*/ 1701023 h 2523383"/>
                <a:gd name="connsiteX6440" fmla="*/ 0 w 1939743"/>
                <a:gd name="connsiteY6440" fmla="*/ 1686432 h 2523383"/>
                <a:gd name="connsiteX6441" fmla="*/ 0 w 1939743"/>
                <a:gd name="connsiteY6441" fmla="*/ 1671685 h 2523383"/>
                <a:gd name="connsiteX6442" fmla="*/ 0 w 1939743"/>
                <a:gd name="connsiteY6442" fmla="*/ 1656782 h 2523383"/>
                <a:gd name="connsiteX6443" fmla="*/ 0 w 1939743"/>
                <a:gd name="connsiteY6443" fmla="*/ 1641714 h 2523383"/>
                <a:gd name="connsiteX6444" fmla="*/ 0 w 1939743"/>
                <a:gd name="connsiteY6444" fmla="*/ 1626481 h 2523383"/>
                <a:gd name="connsiteX6445" fmla="*/ 0 w 1939743"/>
                <a:gd name="connsiteY6445" fmla="*/ 1611077 h 2523383"/>
                <a:gd name="connsiteX6446" fmla="*/ 0 w 1939743"/>
                <a:gd name="connsiteY6446" fmla="*/ 1595501 h 2523383"/>
                <a:gd name="connsiteX6447" fmla="*/ 0 w 1939743"/>
                <a:gd name="connsiteY6447" fmla="*/ 1579744 h 2523383"/>
                <a:gd name="connsiteX6448" fmla="*/ 0 w 1939743"/>
                <a:gd name="connsiteY6448" fmla="*/ 1563808 h 2523383"/>
                <a:gd name="connsiteX6449" fmla="*/ 0 w 1939743"/>
                <a:gd name="connsiteY6449" fmla="*/ 1547676 h 2523383"/>
                <a:gd name="connsiteX6450" fmla="*/ 0 w 1939743"/>
                <a:gd name="connsiteY6450" fmla="*/ 1531356 h 2523383"/>
                <a:gd name="connsiteX6451" fmla="*/ 0 w 1939743"/>
                <a:gd name="connsiteY6451" fmla="*/ 1514841 h 2523383"/>
                <a:gd name="connsiteX6452" fmla="*/ 0 w 1939743"/>
                <a:gd name="connsiteY6452" fmla="*/ 1498122 h 2523383"/>
                <a:gd name="connsiteX6453" fmla="*/ 0 w 1939743"/>
                <a:gd name="connsiteY6453" fmla="*/ 1481192 h 2523383"/>
                <a:gd name="connsiteX6454" fmla="*/ 0 w 1939743"/>
                <a:gd name="connsiteY6454" fmla="*/ 1464051 h 2523383"/>
                <a:gd name="connsiteX6455" fmla="*/ 0 w 1939743"/>
                <a:gd name="connsiteY6455" fmla="*/ 1446683 h 2523383"/>
                <a:gd name="connsiteX6456" fmla="*/ 0 w 1939743"/>
                <a:gd name="connsiteY6456" fmla="*/ 1429088 h 2523383"/>
                <a:gd name="connsiteX6457" fmla="*/ 0 w 1939743"/>
                <a:gd name="connsiteY6457" fmla="*/ 1411266 h 2523383"/>
                <a:gd name="connsiteX6458" fmla="*/ 0 w 1939743"/>
                <a:gd name="connsiteY6458" fmla="*/ 1393202 h 2523383"/>
                <a:gd name="connsiteX6459" fmla="*/ 0 w 1939743"/>
                <a:gd name="connsiteY6459" fmla="*/ 1374895 h 2523383"/>
                <a:gd name="connsiteX6460" fmla="*/ 3121 w 1939743"/>
                <a:gd name="connsiteY6460" fmla="*/ 1375873 h 2523383"/>
                <a:gd name="connsiteX6461" fmla="*/ 13103 w 1939743"/>
                <a:gd name="connsiteY6461" fmla="*/ 1377939 h 2523383"/>
                <a:gd name="connsiteX6462" fmla="*/ 22515 w 1939743"/>
                <a:gd name="connsiteY6462" fmla="*/ 1376726 h 2523383"/>
                <a:gd name="connsiteX6463" fmla="*/ 39970 w 1939743"/>
                <a:gd name="connsiteY6463" fmla="*/ 1383399 h 2523383"/>
                <a:gd name="connsiteX6464" fmla="*/ 50765 w 1939743"/>
                <a:gd name="connsiteY6464" fmla="*/ 1395800 h 2523383"/>
                <a:gd name="connsiteX6465" fmla="*/ 59520 w 1939743"/>
                <a:gd name="connsiteY6465" fmla="*/ 1401855 h 2523383"/>
                <a:gd name="connsiteX6466" fmla="*/ 63095 w 1939743"/>
                <a:gd name="connsiteY6466" fmla="*/ 1405993 h 2523383"/>
                <a:gd name="connsiteX6467" fmla="*/ 68784 w 1939743"/>
                <a:gd name="connsiteY6467" fmla="*/ 1409631 h 2523383"/>
                <a:gd name="connsiteX6468" fmla="*/ 82161 w 1939743"/>
                <a:gd name="connsiteY6468" fmla="*/ 1417525 h 2523383"/>
                <a:gd name="connsiteX6469" fmla="*/ 86323 w 1939743"/>
                <a:gd name="connsiteY6469" fmla="*/ 1418331 h 2523383"/>
                <a:gd name="connsiteX6470" fmla="*/ 94077 w 1939743"/>
                <a:gd name="connsiteY6470" fmla="*/ 1422094 h 2523383"/>
                <a:gd name="connsiteX6471" fmla="*/ 98880 w 1939743"/>
                <a:gd name="connsiteY6471" fmla="*/ 1421601 h 2523383"/>
                <a:gd name="connsiteX6472" fmla="*/ 107141 w 1939743"/>
                <a:gd name="connsiteY6472" fmla="*/ 1422524 h 2523383"/>
                <a:gd name="connsiteX6473" fmla="*/ 112758 w 1939743"/>
                <a:gd name="connsiteY6473" fmla="*/ 1425536 h 2523383"/>
                <a:gd name="connsiteX6474" fmla="*/ 123836 w 1939743"/>
                <a:gd name="connsiteY6474" fmla="*/ 1433782 h 2523383"/>
                <a:gd name="connsiteX6475" fmla="*/ 126105 w 1939743"/>
                <a:gd name="connsiteY6475" fmla="*/ 1434518 h 2523383"/>
                <a:gd name="connsiteX6476" fmla="*/ 126715 w 1939743"/>
                <a:gd name="connsiteY6476" fmla="*/ 1433915 h 2523383"/>
                <a:gd name="connsiteX6477" fmla="*/ 122858 w 1939743"/>
                <a:gd name="connsiteY6477" fmla="*/ 1425763 h 2523383"/>
                <a:gd name="connsiteX6478" fmla="*/ 122248 w 1939743"/>
                <a:gd name="connsiteY6478" fmla="*/ 1424973 h 2523383"/>
                <a:gd name="connsiteX6479" fmla="*/ 117782 w 1939743"/>
                <a:gd name="connsiteY6479" fmla="*/ 1421914 h 2523383"/>
                <a:gd name="connsiteX6480" fmla="*/ 112548 w 1939743"/>
                <a:gd name="connsiteY6480" fmla="*/ 1420404 h 2523383"/>
                <a:gd name="connsiteX6481" fmla="*/ 112148 w 1939743"/>
                <a:gd name="connsiteY6481" fmla="*/ 1419810 h 2523383"/>
                <a:gd name="connsiteX6482" fmla="*/ 111170 w 1939743"/>
                <a:gd name="connsiteY6482" fmla="*/ 1416907 h 2523383"/>
                <a:gd name="connsiteX6483" fmla="*/ 111484 w 1939743"/>
                <a:gd name="connsiteY6483" fmla="*/ 1415781 h 2523383"/>
                <a:gd name="connsiteX6484" fmla="*/ 112625 w 1939743"/>
                <a:gd name="connsiteY6484" fmla="*/ 1415264 h 2523383"/>
                <a:gd name="connsiteX6485" fmla="*/ 116529 w 1939743"/>
                <a:gd name="connsiteY6485" fmla="*/ 1415288 h 2523383"/>
                <a:gd name="connsiteX6486" fmla="*/ 118837 w 1939743"/>
                <a:gd name="connsiteY6486" fmla="*/ 1414826 h 2523383"/>
                <a:gd name="connsiteX6487" fmla="*/ 119158 w 1939743"/>
                <a:gd name="connsiteY6487" fmla="*/ 1413684 h 2523383"/>
                <a:gd name="connsiteX6488" fmla="*/ 117499 w 1939743"/>
                <a:gd name="connsiteY6488" fmla="*/ 1413418 h 2523383"/>
                <a:gd name="connsiteX6489" fmla="*/ 115497 w 1939743"/>
                <a:gd name="connsiteY6489" fmla="*/ 1412307 h 2523383"/>
                <a:gd name="connsiteX6490" fmla="*/ 113111 w 1939743"/>
                <a:gd name="connsiteY6490" fmla="*/ 1410351 h 2523383"/>
                <a:gd name="connsiteX6491" fmla="*/ 111789 w 1939743"/>
                <a:gd name="connsiteY6491" fmla="*/ 1408505 h 2523383"/>
                <a:gd name="connsiteX6492" fmla="*/ 116593 w 1939743"/>
                <a:gd name="connsiteY6492" fmla="*/ 1396159 h 2523383"/>
                <a:gd name="connsiteX6493" fmla="*/ 118274 w 1939743"/>
                <a:gd name="connsiteY6493" fmla="*/ 1397411 h 2523383"/>
                <a:gd name="connsiteX6494" fmla="*/ 120809 w 1939743"/>
                <a:gd name="connsiteY6494" fmla="*/ 1394540 h 2523383"/>
                <a:gd name="connsiteX6495" fmla="*/ 125346 w 1939743"/>
                <a:gd name="connsiteY6495" fmla="*/ 1396363 h 2523383"/>
                <a:gd name="connsiteX6496" fmla="*/ 126176 w 1939743"/>
                <a:gd name="connsiteY6496" fmla="*/ 1395369 h 2523383"/>
                <a:gd name="connsiteX6497" fmla="*/ 126731 w 1939743"/>
                <a:gd name="connsiteY6497" fmla="*/ 1389056 h 2523383"/>
                <a:gd name="connsiteX6498" fmla="*/ 127404 w 1939743"/>
                <a:gd name="connsiteY6498" fmla="*/ 1387530 h 2523383"/>
                <a:gd name="connsiteX6499" fmla="*/ 128687 w 1939743"/>
                <a:gd name="connsiteY6499" fmla="*/ 1386396 h 2523383"/>
                <a:gd name="connsiteX6500" fmla="*/ 135008 w 1939743"/>
                <a:gd name="connsiteY6500" fmla="*/ 1385261 h 2523383"/>
                <a:gd name="connsiteX6501" fmla="*/ 142887 w 1939743"/>
                <a:gd name="connsiteY6501" fmla="*/ 1386388 h 2523383"/>
                <a:gd name="connsiteX6502" fmla="*/ 143700 w 1939743"/>
                <a:gd name="connsiteY6502" fmla="*/ 1385778 h 2523383"/>
                <a:gd name="connsiteX6503" fmla="*/ 142941 w 1939743"/>
                <a:gd name="connsiteY6503" fmla="*/ 1381537 h 2523383"/>
                <a:gd name="connsiteX6504" fmla="*/ 142855 w 1939743"/>
                <a:gd name="connsiteY6504" fmla="*/ 1379863 h 2523383"/>
                <a:gd name="connsiteX6505" fmla="*/ 143332 w 1939743"/>
                <a:gd name="connsiteY6505" fmla="*/ 1376030 h 2523383"/>
                <a:gd name="connsiteX6506" fmla="*/ 143825 w 1939743"/>
                <a:gd name="connsiteY6506" fmla="*/ 1373972 h 2523383"/>
                <a:gd name="connsiteX6507" fmla="*/ 144756 w 1939743"/>
                <a:gd name="connsiteY6507" fmla="*/ 1372939 h 2523383"/>
                <a:gd name="connsiteX6508" fmla="*/ 148426 w 1939743"/>
                <a:gd name="connsiteY6508" fmla="*/ 1373753 h 2523383"/>
                <a:gd name="connsiteX6509" fmla="*/ 149568 w 1939743"/>
                <a:gd name="connsiteY6509" fmla="*/ 1375646 h 2523383"/>
                <a:gd name="connsiteX6510" fmla="*/ 150797 w 1939743"/>
                <a:gd name="connsiteY6510" fmla="*/ 1378893 h 2523383"/>
                <a:gd name="connsiteX6511" fmla="*/ 152040 w 1939743"/>
                <a:gd name="connsiteY6511" fmla="*/ 1380739 h 2523383"/>
                <a:gd name="connsiteX6512" fmla="*/ 155936 w 1939743"/>
                <a:gd name="connsiteY6512" fmla="*/ 1382601 h 2523383"/>
                <a:gd name="connsiteX6513" fmla="*/ 156382 w 1939743"/>
                <a:gd name="connsiteY6513" fmla="*/ 1383884 h 2523383"/>
                <a:gd name="connsiteX6514" fmla="*/ 154895 w 1939743"/>
                <a:gd name="connsiteY6514" fmla="*/ 1388774 h 2523383"/>
                <a:gd name="connsiteX6515" fmla="*/ 153339 w 1939743"/>
                <a:gd name="connsiteY6515" fmla="*/ 1391332 h 2523383"/>
                <a:gd name="connsiteX6516" fmla="*/ 150115 w 1939743"/>
                <a:gd name="connsiteY6516" fmla="*/ 1398037 h 2523383"/>
                <a:gd name="connsiteX6517" fmla="*/ 149912 w 1939743"/>
                <a:gd name="connsiteY6517" fmla="*/ 1399758 h 2523383"/>
                <a:gd name="connsiteX6518" fmla="*/ 154880 w 1939743"/>
                <a:gd name="connsiteY6518" fmla="*/ 1396754 h 2523383"/>
                <a:gd name="connsiteX6519" fmla="*/ 160458 w 1939743"/>
                <a:gd name="connsiteY6519" fmla="*/ 1392584 h 2523383"/>
                <a:gd name="connsiteX6520" fmla="*/ 165248 w 1939743"/>
                <a:gd name="connsiteY6520" fmla="*/ 1390284 h 2523383"/>
                <a:gd name="connsiteX6521" fmla="*/ 169254 w 1939743"/>
                <a:gd name="connsiteY6521" fmla="*/ 1389862 h 2523383"/>
                <a:gd name="connsiteX6522" fmla="*/ 172117 w 1939743"/>
                <a:gd name="connsiteY6522" fmla="*/ 1388500 h 2523383"/>
                <a:gd name="connsiteX6523" fmla="*/ 173846 w 1939743"/>
                <a:gd name="connsiteY6523" fmla="*/ 1386208 h 2523383"/>
                <a:gd name="connsiteX6524" fmla="*/ 175082 w 1939743"/>
                <a:gd name="connsiteY6524" fmla="*/ 1383853 h 2523383"/>
                <a:gd name="connsiteX6525" fmla="*/ 177562 w 1939743"/>
                <a:gd name="connsiteY6525" fmla="*/ 1376225 h 2523383"/>
                <a:gd name="connsiteX6526" fmla="*/ 179205 w 1939743"/>
                <a:gd name="connsiteY6526" fmla="*/ 1374903 h 2523383"/>
                <a:gd name="connsiteX6527" fmla="*/ 186090 w 1939743"/>
                <a:gd name="connsiteY6527" fmla="*/ 1375373 h 2523383"/>
                <a:gd name="connsiteX6528" fmla="*/ 187725 w 1939743"/>
                <a:gd name="connsiteY6528" fmla="*/ 1375138 h 2523383"/>
                <a:gd name="connsiteX6529" fmla="*/ 188789 w 1939743"/>
                <a:gd name="connsiteY6529" fmla="*/ 1374395 h 2523383"/>
                <a:gd name="connsiteX6530" fmla="*/ 188593 w 1939743"/>
                <a:gd name="connsiteY6530" fmla="*/ 1373425 h 2523383"/>
                <a:gd name="connsiteX6531" fmla="*/ 187138 w 1939743"/>
                <a:gd name="connsiteY6531" fmla="*/ 1372243 h 2523383"/>
                <a:gd name="connsiteX6532" fmla="*/ 185174 w 1939743"/>
                <a:gd name="connsiteY6532" fmla="*/ 1371915 h 2523383"/>
                <a:gd name="connsiteX6533" fmla="*/ 185127 w 1939743"/>
                <a:gd name="connsiteY6533" fmla="*/ 1371375 h 2523383"/>
                <a:gd name="connsiteX6534" fmla="*/ 185855 w 1939743"/>
                <a:gd name="connsiteY6534" fmla="*/ 1370115 h 2523383"/>
                <a:gd name="connsiteX6535" fmla="*/ 186927 w 1939743"/>
                <a:gd name="connsiteY6535" fmla="*/ 1369388 h 2523383"/>
                <a:gd name="connsiteX6536" fmla="*/ 190322 w 1939743"/>
                <a:gd name="connsiteY6536" fmla="*/ 1368519 h 2523383"/>
                <a:gd name="connsiteX6537" fmla="*/ 192552 w 1939743"/>
                <a:gd name="connsiteY6537" fmla="*/ 1371289 h 2523383"/>
                <a:gd name="connsiteX6538" fmla="*/ 194070 w 1939743"/>
                <a:gd name="connsiteY6538" fmla="*/ 1371484 h 2523383"/>
                <a:gd name="connsiteX6539" fmla="*/ 199108 w 1939743"/>
                <a:gd name="connsiteY6539" fmla="*/ 1368410 h 2523383"/>
                <a:gd name="connsiteX6540" fmla="*/ 206845 w 1939743"/>
                <a:gd name="connsiteY6540" fmla="*/ 1360226 h 2523383"/>
                <a:gd name="connsiteX6541" fmla="*/ 209936 w 1939743"/>
                <a:gd name="connsiteY6541" fmla="*/ 1357942 h 2523383"/>
                <a:gd name="connsiteX6542" fmla="*/ 212619 w 1939743"/>
                <a:gd name="connsiteY6542" fmla="*/ 1357543 h 2523383"/>
                <a:gd name="connsiteX6543" fmla="*/ 214880 w 1939743"/>
                <a:gd name="connsiteY6543" fmla="*/ 1359037 h 2523383"/>
                <a:gd name="connsiteX6544" fmla="*/ 216625 w 1939743"/>
                <a:gd name="connsiteY6544" fmla="*/ 1358646 h 2523383"/>
                <a:gd name="connsiteX6545" fmla="*/ 218917 w 1939743"/>
                <a:gd name="connsiteY6545" fmla="*/ 1353999 h 2523383"/>
                <a:gd name="connsiteX6546" fmla="*/ 219824 w 1939743"/>
                <a:gd name="connsiteY6546" fmla="*/ 1351519 h 2523383"/>
                <a:gd name="connsiteX6547" fmla="*/ 221240 w 1939743"/>
                <a:gd name="connsiteY6547" fmla="*/ 1349367 h 2523383"/>
                <a:gd name="connsiteX6548" fmla="*/ 226967 w 1939743"/>
                <a:gd name="connsiteY6548" fmla="*/ 1344509 h 2523383"/>
                <a:gd name="connsiteX6549" fmla="*/ 230636 w 1939743"/>
                <a:gd name="connsiteY6549" fmla="*/ 1343469 h 2523383"/>
                <a:gd name="connsiteX6550" fmla="*/ 232874 w 1939743"/>
                <a:gd name="connsiteY6550" fmla="*/ 1344368 h 2523383"/>
                <a:gd name="connsiteX6551" fmla="*/ 235542 w 1939743"/>
                <a:gd name="connsiteY6551" fmla="*/ 1346387 h 2523383"/>
                <a:gd name="connsiteX6552" fmla="*/ 237740 w 1939743"/>
                <a:gd name="connsiteY6552" fmla="*/ 1347169 h 2523383"/>
                <a:gd name="connsiteX6553" fmla="*/ 240635 w 1939743"/>
                <a:gd name="connsiteY6553" fmla="*/ 1346574 h 2523383"/>
                <a:gd name="connsiteX6554" fmla="*/ 242794 w 1939743"/>
                <a:gd name="connsiteY6554" fmla="*/ 1346840 h 2523383"/>
                <a:gd name="connsiteX6555" fmla="*/ 243819 w 1939743"/>
                <a:gd name="connsiteY6555" fmla="*/ 1345862 h 2523383"/>
                <a:gd name="connsiteX6556" fmla="*/ 247512 w 1939743"/>
                <a:gd name="connsiteY6556" fmla="*/ 1340308 h 2523383"/>
                <a:gd name="connsiteX6557" fmla="*/ 248709 w 1939743"/>
                <a:gd name="connsiteY6557" fmla="*/ 1340253 h 2523383"/>
                <a:gd name="connsiteX6558" fmla="*/ 249859 w 1939743"/>
                <a:gd name="connsiteY6558" fmla="*/ 1341888 h 2523383"/>
                <a:gd name="connsiteX6559" fmla="*/ 251713 w 1939743"/>
                <a:gd name="connsiteY6559" fmla="*/ 1345917 h 2523383"/>
                <a:gd name="connsiteX6560" fmla="*/ 251721 w 1939743"/>
                <a:gd name="connsiteY6560" fmla="*/ 1347936 h 2523383"/>
                <a:gd name="connsiteX6561" fmla="*/ 249303 w 1939743"/>
                <a:gd name="connsiteY6561" fmla="*/ 1352825 h 2523383"/>
                <a:gd name="connsiteX6562" fmla="*/ 231505 w 1939743"/>
                <a:gd name="connsiteY6562" fmla="*/ 1366720 h 2523383"/>
                <a:gd name="connsiteX6563" fmla="*/ 226021 w 1939743"/>
                <a:gd name="connsiteY6563" fmla="*/ 1372673 h 2523383"/>
                <a:gd name="connsiteX6564" fmla="*/ 223306 w 1939743"/>
                <a:gd name="connsiteY6564" fmla="*/ 1374848 h 2523383"/>
                <a:gd name="connsiteX6565" fmla="*/ 220497 w 1939743"/>
                <a:gd name="connsiteY6565" fmla="*/ 1376077 h 2523383"/>
                <a:gd name="connsiteX6566" fmla="*/ 215052 w 1939743"/>
                <a:gd name="connsiteY6566" fmla="*/ 1377102 h 2523383"/>
                <a:gd name="connsiteX6567" fmla="*/ 212893 w 1939743"/>
                <a:gd name="connsiteY6567" fmla="*/ 1378306 h 2523383"/>
                <a:gd name="connsiteX6568" fmla="*/ 209231 w 1939743"/>
                <a:gd name="connsiteY6568" fmla="*/ 1379386 h 2523383"/>
                <a:gd name="connsiteX6569" fmla="*/ 200673 w 1939743"/>
                <a:gd name="connsiteY6569" fmla="*/ 1381279 h 2523383"/>
                <a:gd name="connsiteX6570" fmla="*/ 199030 w 1939743"/>
                <a:gd name="connsiteY6570" fmla="*/ 1382195 h 2523383"/>
                <a:gd name="connsiteX6571" fmla="*/ 197911 w 1939743"/>
                <a:gd name="connsiteY6571" fmla="*/ 1383266 h 2523383"/>
                <a:gd name="connsiteX6572" fmla="*/ 194836 w 1939743"/>
                <a:gd name="connsiteY6572" fmla="*/ 1390480 h 2523383"/>
                <a:gd name="connsiteX6573" fmla="*/ 193342 w 1939743"/>
                <a:gd name="connsiteY6573" fmla="*/ 1392827 h 2523383"/>
                <a:gd name="connsiteX6574" fmla="*/ 190400 w 1939743"/>
                <a:gd name="connsiteY6574" fmla="*/ 1396355 h 2523383"/>
                <a:gd name="connsiteX6575" fmla="*/ 187099 w 1939743"/>
                <a:gd name="connsiteY6575" fmla="*/ 1398514 h 2523383"/>
                <a:gd name="connsiteX6576" fmla="*/ 182585 w 1939743"/>
                <a:gd name="connsiteY6576" fmla="*/ 1399336 h 2523383"/>
                <a:gd name="connsiteX6577" fmla="*/ 179714 w 1939743"/>
                <a:gd name="connsiteY6577" fmla="*/ 1402684 h 2523383"/>
                <a:gd name="connsiteX6578" fmla="*/ 176412 w 1939743"/>
                <a:gd name="connsiteY6578" fmla="*/ 1409115 h 2523383"/>
                <a:gd name="connsiteX6579" fmla="*/ 173744 w 1939743"/>
                <a:gd name="connsiteY6579" fmla="*/ 1413574 h 2523383"/>
                <a:gd name="connsiteX6580" fmla="*/ 170701 w 1939743"/>
                <a:gd name="connsiteY6580" fmla="*/ 1417345 h 2523383"/>
                <a:gd name="connsiteX6581" fmla="*/ 167392 w 1939743"/>
                <a:gd name="connsiteY6581" fmla="*/ 1422258 h 2523383"/>
                <a:gd name="connsiteX6582" fmla="*/ 166531 w 1939743"/>
                <a:gd name="connsiteY6582" fmla="*/ 1424840 h 2523383"/>
                <a:gd name="connsiteX6583" fmla="*/ 167517 w 1939743"/>
                <a:gd name="connsiteY6583" fmla="*/ 1428228 h 2523383"/>
                <a:gd name="connsiteX6584" fmla="*/ 168065 w 1939743"/>
                <a:gd name="connsiteY6584" fmla="*/ 1429354 h 2523383"/>
                <a:gd name="connsiteX6585" fmla="*/ 171390 w 1939743"/>
                <a:gd name="connsiteY6585" fmla="*/ 1431177 h 2523383"/>
                <a:gd name="connsiteX6586" fmla="*/ 172680 w 1939743"/>
                <a:gd name="connsiteY6586" fmla="*/ 1430762 h 2523383"/>
                <a:gd name="connsiteX6587" fmla="*/ 171491 w 1939743"/>
                <a:gd name="connsiteY6587" fmla="*/ 1428955 h 2523383"/>
                <a:gd name="connsiteX6588" fmla="*/ 168698 w 1939743"/>
                <a:gd name="connsiteY6588" fmla="*/ 1426334 h 2523383"/>
                <a:gd name="connsiteX6589" fmla="*/ 168323 w 1939743"/>
                <a:gd name="connsiteY6589" fmla="*/ 1425388 h 2523383"/>
                <a:gd name="connsiteX6590" fmla="*/ 169042 w 1939743"/>
                <a:gd name="connsiteY6590" fmla="*/ 1424645 h 2523383"/>
                <a:gd name="connsiteX6591" fmla="*/ 182170 w 1939743"/>
                <a:gd name="connsiteY6591" fmla="*/ 1426624 h 2523383"/>
                <a:gd name="connsiteX6592" fmla="*/ 184987 w 1939743"/>
                <a:gd name="connsiteY6592" fmla="*/ 1424629 h 2523383"/>
                <a:gd name="connsiteX6593" fmla="*/ 185972 w 1939743"/>
                <a:gd name="connsiteY6593" fmla="*/ 1422931 h 2523383"/>
                <a:gd name="connsiteX6594" fmla="*/ 185761 w 1939743"/>
                <a:gd name="connsiteY6594" fmla="*/ 1422063 h 2523383"/>
                <a:gd name="connsiteX6595" fmla="*/ 182202 w 1939743"/>
                <a:gd name="connsiteY6595" fmla="*/ 1421703 h 2523383"/>
                <a:gd name="connsiteX6596" fmla="*/ 181435 w 1939743"/>
                <a:gd name="connsiteY6596" fmla="*/ 1420083 h 2523383"/>
                <a:gd name="connsiteX6597" fmla="*/ 180871 w 1939743"/>
                <a:gd name="connsiteY6597" fmla="*/ 1417032 h 2523383"/>
                <a:gd name="connsiteX6598" fmla="*/ 180754 w 1939743"/>
                <a:gd name="connsiteY6598" fmla="*/ 1414599 h 2523383"/>
                <a:gd name="connsiteX6599" fmla="*/ 181075 w 1939743"/>
                <a:gd name="connsiteY6599" fmla="*/ 1412792 h 2523383"/>
                <a:gd name="connsiteX6600" fmla="*/ 181881 w 1939743"/>
                <a:gd name="connsiteY6600" fmla="*/ 1410492 h 2523383"/>
                <a:gd name="connsiteX6601" fmla="*/ 185699 w 1939743"/>
                <a:gd name="connsiteY6601" fmla="*/ 1406713 h 2523383"/>
                <a:gd name="connsiteX6602" fmla="*/ 189806 w 1939743"/>
                <a:gd name="connsiteY6602" fmla="*/ 1405094 h 2523383"/>
                <a:gd name="connsiteX6603" fmla="*/ 192967 w 1939743"/>
                <a:gd name="connsiteY6603" fmla="*/ 1402950 h 2523383"/>
                <a:gd name="connsiteX6604" fmla="*/ 194719 w 1939743"/>
                <a:gd name="connsiteY6604" fmla="*/ 1400924 h 2523383"/>
                <a:gd name="connsiteX6605" fmla="*/ 199437 w 1939743"/>
                <a:gd name="connsiteY6605" fmla="*/ 1397450 h 2523383"/>
                <a:gd name="connsiteX6606" fmla="*/ 201330 w 1939743"/>
                <a:gd name="connsiteY6606" fmla="*/ 1394626 h 2523383"/>
                <a:gd name="connsiteX6607" fmla="*/ 202347 w 1939743"/>
                <a:gd name="connsiteY6607" fmla="*/ 1392428 h 2523383"/>
                <a:gd name="connsiteX6608" fmla="*/ 202472 w 1939743"/>
                <a:gd name="connsiteY6608" fmla="*/ 1391332 h 2523383"/>
                <a:gd name="connsiteX6609" fmla="*/ 201619 w 1939743"/>
                <a:gd name="connsiteY6609" fmla="*/ 1390534 h 2523383"/>
                <a:gd name="connsiteX6610" fmla="*/ 202316 w 1939743"/>
                <a:gd name="connsiteY6610" fmla="*/ 1388641 h 2523383"/>
                <a:gd name="connsiteX6611" fmla="*/ 205750 w 1939743"/>
                <a:gd name="connsiteY6611" fmla="*/ 1386943 h 2523383"/>
                <a:gd name="connsiteX6612" fmla="*/ 207260 w 1939743"/>
                <a:gd name="connsiteY6612" fmla="*/ 1386795 h 2523383"/>
                <a:gd name="connsiteX6613" fmla="*/ 212095 w 1939743"/>
                <a:gd name="connsiteY6613" fmla="*/ 1388422 h 2523383"/>
                <a:gd name="connsiteX6614" fmla="*/ 212971 w 1939743"/>
                <a:gd name="connsiteY6614" fmla="*/ 1389689 h 2523383"/>
                <a:gd name="connsiteX6615" fmla="*/ 212494 w 1939743"/>
                <a:gd name="connsiteY6615" fmla="*/ 1393046 h 2523383"/>
                <a:gd name="connsiteX6616" fmla="*/ 213167 w 1939743"/>
                <a:gd name="connsiteY6616" fmla="*/ 1392889 h 2523383"/>
                <a:gd name="connsiteX6617" fmla="*/ 215029 w 1939743"/>
                <a:gd name="connsiteY6617" fmla="*/ 1388618 h 2523383"/>
                <a:gd name="connsiteX6618" fmla="*/ 216069 w 1939743"/>
                <a:gd name="connsiteY6618" fmla="*/ 1387194 h 2523383"/>
                <a:gd name="connsiteX6619" fmla="*/ 217141 w 1939743"/>
                <a:gd name="connsiteY6619" fmla="*/ 1386912 h 2523383"/>
                <a:gd name="connsiteX6620" fmla="*/ 218228 w 1939743"/>
                <a:gd name="connsiteY6620" fmla="*/ 1387460 h 2523383"/>
                <a:gd name="connsiteX6621" fmla="*/ 219331 w 1939743"/>
                <a:gd name="connsiteY6621" fmla="*/ 1388837 h 2523383"/>
                <a:gd name="connsiteX6622" fmla="*/ 219926 w 1939743"/>
                <a:gd name="connsiteY6622" fmla="*/ 1392936 h 2523383"/>
                <a:gd name="connsiteX6623" fmla="*/ 220020 w 1939743"/>
                <a:gd name="connsiteY6623" fmla="*/ 1399743 h 2523383"/>
                <a:gd name="connsiteX6624" fmla="*/ 220270 w 1939743"/>
                <a:gd name="connsiteY6624" fmla="*/ 1402481 h 2523383"/>
                <a:gd name="connsiteX6625" fmla="*/ 221506 w 1939743"/>
                <a:gd name="connsiteY6625" fmla="*/ 1397787 h 2523383"/>
                <a:gd name="connsiteX6626" fmla="*/ 222367 w 1939743"/>
                <a:gd name="connsiteY6626" fmla="*/ 1395604 h 2523383"/>
                <a:gd name="connsiteX6627" fmla="*/ 227077 w 1939743"/>
                <a:gd name="connsiteY6627" fmla="*/ 1385543 h 2523383"/>
                <a:gd name="connsiteX6628" fmla="*/ 230253 w 1939743"/>
                <a:gd name="connsiteY6628" fmla="*/ 1380004 h 2523383"/>
                <a:gd name="connsiteX6629" fmla="*/ 233821 w 1939743"/>
                <a:gd name="connsiteY6629" fmla="*/ 1374582 h 2523383"/>
                <a:gd name="connsiteX6630" fmla="*/ 239000 w 1939743"/>
                <a:gd name="connsiteY6630" fmla="*/ 1370514 h 2523383"/>
                <a:gd name="connsiteX6631" fmla="*/ 250977 w 1939743"/>
                <a:gd name="connsiteY6631" fmla="*/ 1363747 h 2523383"/>
                <a:gd name="connsiteX6632" fmla="*/ 257721 w 1939743"/>
                <a:gd name="connsiteY6632" fmla="*/ 1361916 h 2523383"/>
                <a:gd name="connsiteX6633" fmla="*/ 261140 w 1939743"/>
                <a:gd name="connsiteY6633" fmla="*/ 1360226 h 2523383"/>
                <a:gd name="connsiteX6634" fmla="*/ 262814 w 1939743"/>
                <a:gd name="connsiteY6634" fmla="*/ 1358756 h 2523383"/>
                <a:gd name="connsiteX6635" fmla="*/ 263878 w 1939743"/>
                <a:gd name="connsiteY6635" fmla="*/ 1356940 h 2523383"/>
                <a:gd name="connsiteX6636" fmla="*/ 265756 w 1939743"/>
                <a:gd name="connsiteY6636" fmla="*/ 1354844 h 2523383"/>
                <a:gd name="connsiteX6637" fmla="*/ 266092 w 1939743"/>
                <a:gd name="connsiteY6637" fmla="*/ 1355016 h 2523383"/>
                <a:gd name="connsiteX6638" fmla="*/ 265365 w 1939743"/>
                <a:gd name="connsiteY6638" fmla="*/ 1359405 h 2523383"/>
                <a:gd name="connsiteX6639" fmla="*/ 264880 w 1939743"/>
                <a:gd name="connsiteY6639" fmla="*/ 1360672 h 2523383"/>
                <a:gd name="connsiteX6640" fmla="*/ 260491 w 1939743"/>
                <a:gd name="connsiteY6640" fmla="*/ 1363379 h 2523383"/>
                <a:gd name="connsiteX6641" fmla="*/ 260060 w 1939743"/>
                <a:gd name="connsiteY6641" fmla="*/ 1365445 h 2523383"/>
                <a:gd name="connsiteX6642" fmla="*/ 260538 w 1939743"/>
                <a:gd name="connsiteY6642" fmla="*/ 1368621 h 2523383"/>
                <a:gd name="connsiteX6643" fmla="*/ 261296 w 1939743"/>
                <a:gd name="connsiteY6643" fmla="*/ 1370710 h 2523383"/>
                <a:gd name="connsiteX6644" fmla="*/ 262337 w 1939743"/>
                <a:gd name="connsiteY6644" fmla="*/ 1371719 h 2523383"/>
                <a:gd name="connsiteX6645" fmla="*/ 264152 w 1939743"/>
                <a:gd name="connsiteY6645" fmla="*/ 1371007 h 2523383"/>
                <a:gd name="connsiteX6646" fmla="*/ 266757 w 1939743"/>
                <a:gd name="connsiteY6646" fmla="*/ 1368558 h 2523383"/>
                <a:gd name="connsiteX6647" fmla="*/ 269996 w 1939743"/>
                <a:gd name="connsiteY6647" fmla="*/ 1364803 h 2523383"/>
                <a:gd name="connsiteX6648" fmla="*/ 276998 w 1939743"/>
                <a:gd name="connsiteY6648" fmla="*/ 1355235 h 2523383"/>
                <a:gd name="connsiteX6649" fmla="*/ 277600 w 1939743"/>
                <a:gd name="connsiteY6649" fmla="*/ 1353475 h 2523383"/>
                <a:gd name="connsiteX6650" fmla="*/ 279369 w 1939743"/>
                <a:gd name="connsiteY6650" fmla="*/ 1345730 h 2523383"/>
                <a:gd name="connsiteX6651" fmla="*/ 283382 w 1939743"/>
                <a:gd name="connsiteY6651" fmla="*/ 1342295 h 2523383"/>
                <a:gd name="connsiteX6652" fmla="*/ 290650 w 1939743"/>
                <a:gd name="connsiteY6652" fmla="*/ 1338383 h 2523383"/>
                <a:gd name="connsiteX6653" fmla="*/ 292434 w 1939743"/>
                <a:gd name="connsiteY6653" fmla="*/ 1335888 h 2523383"/>
                <a:gd name="connsiteX6654" fmla="*/ 286065 w 1939743"/>
                <a:gd name="connsiteY6654" fmla="*/ 1333768 h 2523383"/>
                <a:gd name="connsiteX6655" fmla="*/ 284743 w 1939743"/>
                <a:gd name="connsiteY6655" fmla="*/ 1332304 h 2523383"/>
                <a:gd name="connsiteX6656" fmla="*/ 284540 w 1939743"/>
                <a:gd name="connsiteY6656" fmla="*/ 1331428 h 2523383"/>
                <a:gd name="connsiteX6657" fmla="*/ 285745 w 1939743"/>
                <a:gd name="connsiteY6657" fmla="*/ 1329183 h 2523383"/>
                <a:gd name="connsiteX6658" fmla="*/ 282834 w 1939743"/>
                <a:gd name="connsiteY6658" fmla="*/ 1326945 h 2523383"/>
                <a:gd name="connsiteX6659" fmla="*/ 281763 w 1939743"/>
                <a:gd name="connsiteY6659" fmla="*/ 1325569 h 2523383"/>
                <a:gd name="connsiteX6660" fmla="*/ 281809 w 1939743"/>
                <a:gd name="connsiteY6660" fmla="*/ 1321547 h 2523383"/>
                <a:gd name="connsiteX6661" fmla="*/ 282701 w 1939743"/>
                <a:gd name="connsiteY6661" fmla="*/ 1318653 h 2523383"/>
                <a:gd name="connsiteX6662" fmla="*/ 284610 w 1939743"/>
                <a:gd name="connsiteY6662" fmla="*/ 1315844 h 2523383"/>
                <a:gd name="connsiteX6663" fmla="*/ 285698 w 1939743"/>
                <a:gd name="connsiteY6663" fmla="*/ 1315351 h 2523383"/>
                <a:gd name="connsiteX6664" fmla="*/ 288538 w 1939743"/>
                <a:gd name="connsiteY6664" fmla="*/ 1316986 h 2523383"/>
                <a:gd name="connsiteX6665" fmla="*/ 290932 w 1939743"/>
                <a:gd name="connsiteY6665" fmla="*/ 1319091 h 2523383"/>
                <a:gd name="connsiteX6666" fmla="*/ 299185 w 1939743"/>
                <a:gd name="connsiteY6666" fmla="*/ 1328815 h 2523383"/>
                <a:gd name="connsiteX6667" fmla="*/ 302502 w 1939743"/>
                <a:gd name="connsiteY6667" fmla="*/ 1333541 h 2523383"/>
                <a:gd name="connsiteX6668" fmla="*/ 304427 w 1939743"/>
                <a:gd name="connsiteY6668" fmla="*/ 1337233 h 2523383"/>
                <a:gd name="connsiteX6669" fmla="*/ 309074 w 1939743"/>
                <a:gd name="connsiteY6669" fmla="*/ 1348710 h 2523383"/>
                <a:gd name="connsiteX6670" fmla="*/ 311124 w 1939743"/>
                <a:gd name="connsiteY6670" fmla="*/ 1355298 h 2523383"/>
                <a:gd name="connsiteX6671" fmla="*/ 312767 w 1939743"/>
                <a:gd name="connsiteY6671" fmla="*/ 1362049 h 2523383"/>
                <a:gd name="connsiteX6672" fmla="*/ 314386 w 1939743"/>
                <a:gd name="connsiteY6672" fmla="*/ 1366900 h 2523383"/>
                <a:gd name="connsiteX6673" fmla="*/ 315982 w 1939743"/>
                <a:gd name="connsiteY6673" fmla="*/ 1369865 h 2523383"/>
                <a:gd name="connsiteX6674" fmla="*/ 323923 w 1939743"/>
                <a:gd name="connsiteY6674" fmla="*/ 1381537 h 2523383"/>
                <a:gd name="connsiteX6675" fmla="*/ 328015 w 1939743"/>
                <a:gd name="connsiteY6675" fmla="*/ 1386435 h 2523383"/>
                <a:gd name="connsiteX6676" fmla="*/ 331449 w 1939743"/>
                <a:gd name="connsiteY6676" fmla="*/ 1389470 h 2523383"/>
                <a:gd name="connsiteX6677" fmla="*/ 335392 w 1939743"/>
                <a:gd name="connsiteY6677" fmla="*/ 1391872 h 2523383"/>
                <a:gd name="connsiteX6678" fmla="*/ 339844 w 1939743"/>
                <a:gd name="connsiteY6678" fmla="*/ 1393640 h 2523383"/>
                <a:gd name="connsiteX6679" fmla="*/ 342879 w 1939743"/>
                <a:gd name="connsiteY6679" fmla="*/ 1393789 h 2523383"/>
                <a:gd name="connsiteX6680" fmla="*/ 347597 w 1939743"/>
                <a:gd name="connsiteY6680" fmla="*/ 1388884 h 2523383"/>
                <a:gd name="connsiteX6681" fmla="*/ 347706 w 1939743"/>
                <a:gd name="connsiteY6681" fmla="*/ 1385645 h 2523383"/>
                <a:gd name="connsiteX6682" fmla="*/ 345625 w 1939743"/>
                <a:gd name="connsiteY6682" fmla="*/ 1380231 h 2523383"/>
                <a:gd name="connsiteX6683" fmla="*/ 343529 w 1939743"/>
                <a:gd name="connsiteY6683" fmla="*/ 1376468 h 2523383"/>
                <a:gd name="connsiteX6684" fmla="*/ 343779 w 1939743"/>
                <a:gd name="connsiteY6684" fmla="*/ 1374168 h 2523383"/>
                <a:gd name="connsiteX6685" fmla="*/ 346548 w 1939743"/>
                <a:gd name="connsiteY6685" fmla="*/ 1369748 h 2523383"/>
                <a:gd name="connsiteX6686" fmla="*/ 346361 w 1939743"/>
                <a:gd name="connsiteY6686" fmla="*/ 1368206 h 2523383"/>
                <a:gd name="connsiteX6687" fmla="*/ 346947 w 1939743"/>
                <a:gd name="connsiteY6687" fmla="*/ 1363630 h 2523383"/>
                <a:gd name="connsiteX6688" fmla="*/ 348864 w 1939743"/>
                <a:gd name="connsiteY6688" fmla="*/ 1364506 h 2523383"/>
                <a:gd name="connsiteX6689" fmla="*/ 349615 w 1939743"/>
                <a:gd name="connsiteY6689" fmla="*/ 1364326 h 2523383"/>
                <a:gd name="connsiteX6690" fmla="*/ 350687 w 1939743"/>
                <a:gd name="connsiteY6690" fmla="*/ 1362644 h 2523383"/>
                <a:gd name="connsiteX6691" fmla="*/ 352064 w 1939743"/>
                <a:gd name="connsiteY6691" fmla="*/ 1359452 h 2523383"/>
                <a:gd name="connsiteX6692" fmla="*/ 353801 w 1939743"/>
                <a:gd name="connsiteY6692" fmla="*/ 1356807 h 2523383"/>
                <a:gd name="connsiteX6693" fmla="*/ 355897 w 1939743"/>
                <a:gd name="connsiteY6693" fmla="*/ 1354711 h 2523383"/>
                <a:gd name="connsiteX6694" fmla="*/ 356461 w 1939743"/>
                <a:gd name="connsiteY6694" fmla="*/ 1353334 h 2523383"/>
                <a:gd name="connsiteX6695" fmla="*/ 354380 w 1939743"/>
                <a:gd name="connsiteY6695" fmla="*/ 1352340 h 2523383"/>
                <a:gd name="connsiteX6696" fmla="*/ 353120 w 1939743"/>
                <a:gd name="connsiteY6696" fmla="*/ 1352340 h 2523383"/>
                <a:gd name="connsiteX6697" fmla="*/ 352181 w 1939743"/>
                <a:gd name="connsiteY6697" fmla="*/ 1351887 h 2523383"/>
                <a:gd name="connsiteX6698" fmla="*/ 351571 w 1939743"/>
                <a:gd name="connsiteY6698" fmla="*/ 1350987 h 2523383"/>
                <a:gd name="connsiteX6699" fmla="*/ 352400 w 1939743"/>
                <a:gd name="connsiteY6699" fmla="*/ 1350009 h 2523383"/>
                <a:gd name="connsiteX6700" fmla="*/ 356954 w 1939743"/>
                <a:gd name="connsiteY6700" fmla="*/ 1347537 h 2523383"/>
                <a:gd name="connsiteX6701" fmla="*/ 357806 w 1939743"/>
                <a:gd name="connsiteY6701" fmla="*/ 1345166 h 2523383"/>
                <a:gd name="connsiteX6702" fmla="*/ 359261 w 1939743"/>
                <a:gd name="connsiteY6702" fmla="*/ 1343586 h 2523383"/>
                <a:gd name="connsiteX6703" fmla="*/ 361131 w 1939743"/>
                <a:gd name="connsiteY6703" fmla="*/ 1342952 h 2523383"/>
                <a:gd name="connsiteX6704" fmla="*/ 362281 w 1939743"/>
                <a:gd name="connsiteY6704" fmla="*/ 1343609 h 2523383"/>
                <a:gd name="connsiteX6705" fmla="*/ 363557 w 1939743"/>
                <a:gd name="connsiteY6705" fmla="*/ 1345573 h 2523383"/>
                <a:gd name="connsiteX6706" fmla="*/ 363619 w 1939743"/>
                <a:gd name="connsiteY6706" fmla="*/ 1348710 h 2523383"/>
                <a:gd name="connsiteX6707" fmla="*/ 363056 w 1939743"/>
                <a:gd name="connsiteY6707" fmla="*/ 1353803 h 2523383"/>
                <a:gd name="connsiteX6708" fmla="*/ 362954 w 1939743"/>
                <a:gd name="connsiteY6708" fmla="*/ 1357903 h 2523383"/>
                <a:gd name="connsiteX6709" fmla="*/ 364386 w 1939743"/>
                <a:gd name="connsiteY6709" fmla="*/ 1367518 h 2523383"/>
                <a:gd name="connsiteX6710" fmla="*/ 365653 w 1939743"/>
                <a:gd name="connsiteY6710" fmla="*/ 1369607 h 2523383"/>
                <a:gd name="connsiteX6711" fmla="*/ 370582 w 1939743"/>
                <a:gd name="connsiteY6711" fmla="*/ 1372423 h 2523383"/>
                <a:gd name="connsiteX6712" fmla="*/ 370277 w 1939743"/>
                <a:gd name="connsiteY6712" fmla="*/ 1374747 h 2523383"/>
                <a:gd name="connsiteX6713" fmla="*/ 364574 w 1939743"/>
                <a:gd name="connsiteY6713" fmla="*/ 1384761 h 2523383"/>
                <a:gd name="connsiteX6714" fmla="*/ 363353 w 1939743"/>
                <a:gd name="connsiteY6714" fmla="*/ 1387202 h 2523383"/>
                <a:gd name="connsiteX6715" fmla="*/ 362751 w 1939743"/>
                <a:gd name="connsiteY6715" fmla="*/ 1389056 h 2523383"/>
                <a:gd name="connsiteX6716" fmla="*/ 362954 w 1939743"/>
                <a:gd name="connsiteY6716" fmla="*/ 1390620 h 2523383"/>
                <a:gd name="connsiteX6717" fmla="*/ 363963 w 1939743"/>
                <a:gd name="connsiteY6717" fmla="*/ 1391903 h 2523383"/>
                <a:gd name="connsiteX6718" fmla="*/ 365896 w 1939743"/>
                <a:gd name="connsiteY6718" fmla="*/ 1392811 h 2523383"/>
                <a:gd name="connsiteX6719" fmla="*/ 370871 w 1939743"/>
                <a:gd name="connsiteY6719" fmla="*/ 1393179 h 2523383"/>
                <a:gd name="connsiteX6720" fmla="*/ 372233 w 1939743"/>
                <a:gd name="connsiteY6720" fmla="*/ 1392310 h 2523383"/>
                <a:gd name="connsiteX6721" fmla="*/ 381902 w 1939743"/>
                <a:gd name="connsiteY6721" fmla="*/ 1392029 h 2523383"/>
                <a:gd name="connsiteX6722" fmla="*/ 383678 w 1939743"/>
                <a:gd name="connsiteY6722" fmla="*/ 1391285 h 2523383"/>
                <a:gd name="connsiteX6723" fmla="*/ 385173 w 1939743"/>
                <a:gd name="connsiteY6723" fmla="*/ 1389369 h 2523383"/>
                <a:gd name="connsiteX6724" fmla="*/ 387348 w 1939743"/>
                <a:gd name="connsiteY6724" fmla="*/ 1384581 h 2523383"/>
                <a:gd name="connsiteX6725" fmla="*/ 389812 w 1939743"/>
                <a:gd name="connsiteY6725" fmla="*/ 1383118 h 2523383"/>
                <a:gd name="connsiteX6726" fmla="*/ 390587 w 1939743"/>
                <a:gd name="connsiteY6726" fmla="*/ 1381772 h 2523383"/>
                <a:gd name="connsiteX6727" fmla="*/ 392104 w 1939743"/>
                <a:gd name="connsiteY6727" fmla="*/ 1376045 h 2523383"/>
                <a:gd name="connsiteX6728" fmla="*/ 392855 w 1939743"/>
                <a:gd name="connsiteY6728" fmla="*/ 1369372 h 2523383"/>
                <a:gd name="connsiteX6729" fmla="*/ 393598 w 1939743"/>
                <a:gd name="connsiteY6729" fmla="*/ 1366563 h 2523383"/>
                <a:gd name="connsiteX6730" fmla="*/ 394717 w 1939743"/>
                <a:gd name="connsiteY6730" fmla="*/ 1364811 h 2523383"/>
                <a:gd name="connsiteX6731" fmla="*/ 396235 w 1939743"/>
                <a:gd name="connsiteY6731" fmla="*/ 1364248 h 2523383"/>
                <a:gd name="connsiteX6732" fmla="*/ 399998 w 1939743"/>
                <a:gd name="connsiteY6732" fmla="*/ 1364905 h 2523383"/>
                <a:gd name="connsiteX6733" fmla="*/ 401766 w 1939743"/>
                <a:gd name="connsiteY6733" fmla="*/ 1364334 h 2523383"/>
                <a:gd name="connsiteX6734" fmla="*/ 408737 w 1939743"/>
                <a:gd name="connsiteY6734" fmla="*/ 1364905 h 2523383"/>
                <a:gd name="connsiteX6735" fmla="*/ 415708 w 1939743"/>
                <a:gd name="connsiteY6735" fmla="*/ 1364412 h 2523383"/>
                <a:gd name="connsiteX6736" fmla="*/ 422913 w 1939743"/>
                <a:gd name="connsiteY6736" fmla="*/ 1365601 h 2523383"/>
                <a:gd name="connsiteX6737" fmla="*/ 427537 w 1939743"/>
                <a:gd name="connsiteY6737" fmla="*/ 1366978 h 2523383"/>
                <a:gd name="connsiteX6738" fmla="*/ 431816 w 1939743"/>
                <a:gd name="connsiteY6738" fmla="*/ 1369145 h 2523383"/>
                <a:gd name="connsiteX6739" fmla="*/ 440023 w 1939743"/>
                <a:gd name="connsiteY6739" fmla="*/ 1374277 h 2523383"/>
                <a:gd name="connsiteX6740" fmla="*/ 443269 w 1939743"/>
                <a:gd name="connsiteY6740" fmla="*/ 1377023 h 2523383"/>
                <a:gd name="connsiteX6741" fmla="*/ 454731 w 1939743"/>
                <a:gd name="connsiteY6741" fmla="*/ 1389330 h 2523383"/>
                <a:gd name="connsiteX6742" fmla="*/ 458079 w 1939743"/>
                <a:gd name="connsiteY6742" fmla="*/ 1391825 h 2523383"/>
                <a:gd name="connsiteX6743" fmla="*/ 464385 w 1939743"/>
                <a:gd name="connsiteY6743" fmla="*/ 1394204 h 2523383"/>
                <a:gd name="connsiteX6744" fmla="*/ 485993 w 1939743"/>
                <a:gd name="connsiteY6744" fmla="*/ 1399492 h 2523383"/>
                <a:gd name="connsiteX6745" fmla="*/ 488708 w 1939743"/>
                <a:gd name="connsiteY6745" fmla="*/ 1400908 h 2523383"/>
                <a:gd name="connsiteX6746" fmla="*/ 494403 w 1939743"/>
                <a:gd name="connsiteY6746" fmla="*/ 1406432 h 2523383"/>
                <a:gd name="connsiteX6747" fmla="*/ 498323 w 1939743"/>
                <a:gd name="connsiteY6747" fmla="*/ 1409639 h 2523383"/>
                <a:gd name="connsiteX6748" fmla="*/ 502978 w 1939743"/>
                <a:gd name="connsiteY6748" fmla="*/ 1412698 h 2523383"/>
                <a:gd name="connsiteX6749" fmla="*/ 508791 w 1939743"/>
                <a:gd name="connsiteY6749" fmla="*/ 1415335 h 2523383"/>
                <a:gd name="connsiteX6750" fmla="*/ 520189 w 1939743"/>
                <a:gd name="connsiteY6750" fmla="*/ 1419309 h 2523383"/>
                <a:gd name="connsiteX6751" fmla="*/ 522044 w 1939743"/>
                <a:gd name="connsiteY6751" fmla="*/ 1420623 h 2523383"/>
                <a:gd name="connsiteX6752" fmla="*/ 524132 w 1939743"/>
                <a:gd name="connsiteY6752" fmla="*/ 1421007 h 2523383"/>
                <a:gd name="connsiteX6753" fmla="*/ 526456 w 1939743"/>
                <a:gd name="connsiteY6753" fmla="*/ 1420467 h 2523383"/>
                <a:gd name="connsiteX6754" fmla="*/ 536900 w 1939743"/>
                <a:gd name="connsiteY6754" fmla="*/ 1422736 h 2523383"/>
                <a:gd name="connsiteX6755" fmla="*/ 539654 w 1939743"/>
                <a:gd name="connsiteY6755" fmla="*/ 1422626 h 2523383"/>
                <a:gd name="connsiteX6756" fmla="*/ 541641 w 1939743"/>
                <a:gd name="connsiteY6756" fmla="*/ 1423048 h 2523383"/>
                <a:gd name="connsiteX6757" fmla="*/ 544090 w 1939743"/>
                <a:gd name="connsiteY6757" fmla="*/ 1424676 h 2523383"/>
                <a:gd name="connsiteX6758" fmla="*/ 547673 w 1939743"/>
                <a:gd name="connsiteY6758" fmla="*/ 1425278 h 2523383"/>
                <a:gd name="connsiteX6759" fmla="*/ 547548 w 1939743"/>
                <a:gd name="connsiteY6759" fmla="*/ 1424152 h 2523383"/>
                <a:gd name="connsiteX6760" fmla="*/ 543456 w 1939743"/>
                <a:gd name="connsiteY6760" fmla="*/ 1417909 h 2523383"/>
                <a:gd name="connsiteX6761" fmla="*/ 543636 w 1939743"/>
                <a:gd name="connsiteY6761" fmla="*/ 1416923 h 2523383"/>
                <a:gd name="connsiteX6762" fmla="*/ 545318 w 1939743"/>
                <a:gd name="connsiteY6762" fmla="*/ 1416845 h 2523383"/>
                <a:gd name="connsiteX6763" fmla="*/ 550380 w 1939743"/>
                <a:gd name="connsiteY6763" fmla="*/ 1417893 h 2523383"/>
                <a:gd name="connsiteX6764" fmla="*/ 551538 w 1939743"/>
                <a:gd name="connsiteY6764" fmla="*/ 1416109 h 2523383"/>
                <a:gd name="connsiteX6765" fmla="*/ 553228 w 1939743"/>
                <a:gd name="connsiteY6765" fmla="*/ 1416148 h 2523383"/>
                <a:gd name="connsiteX6766" fmla="*/ 557077 w 1939743"/>
                <a:gd name="connsiteY6766" fmla="*/ 1417009 h 2523383"/>
                <a:gd name="connsiteX6767" fmla="*/ 561223 w 1939743"/>
                <a:gd name="connsiteY6767" fmla="*/ 1418941 h 2523383"/>
                <a:gd name="connsiteX6768" fmla="*/ 565667 w 1939743"/>
                <a:gd name="connsiteY6768" fmla="*/ 1421930 h 2523383"/>
                <a:gd name="connsiteX6769" fmla="*/ 571073 w 1939743"/>
                <a:gd name="connsiteY6769" fmla="*/ 1424480 h 2523383"/>
                <a:gd name="connsiteX6770" fmla="*/ 579272 w 1939743"/>
                <a:gd name="connsiteY6770" fmla="*/ 1430786 h 2523383"/>
                <a:gd name="connsiteX6771" fmla="*/ 583802 w 1939743"/>
                <a:gd name="connsiteY6771" fmla="*/ 1436012 h 2523383"/>
                <a:gd name="connsiteX6772" fmla="*/ 588097 w 1939743"/>
                <a:gd name="connsiteY6772" fmla="*/ 1442482 h 2523383"/>
                <a:gd name="connsiteX6773" fmla="*/ 590452 w 1939743"/>
                <a:gd name="connsiteY6773" fmla="*/ 1446957 h 2523383"/>
                <a:gd name="connsiteX6774" fmla="*/ 590866 w 1939743"/>
                <a:gd name="connsiteY6774" fmla="*/ 1449460 h 2523383"/>
                <a:gd name="connsiteX6775" fmla="*/ 591766 w 1939743"/>
                <a:gd name="connsiteY6775" fmla="*/ 1450697 h 2523383"/>
                <a:gd name="connsiteX6776" fmla="*/ 593143 w 1939743"/>
                <a:gd name="connsiteY6776" fmla="*/ 1450681 h 2523383"/>
                <a:gd name="connsiteX6777" fmla="*/ 593667 w 1939743"/>
                <a:gd name="connsiteY6777" fmla="*/ 1451627 h 2523383"/>
                <a:gd name="connsiteX6778" fmla="*/ 592431 w 1939743"/>
                <a:gd name="connsiteY6778" fmla="*/ 1457135 h 2523383"/>
                <a:gd name="connsiteX6779" fmla="*/ 591719 w 1939743"/>
                <a:gd name="connsiteY6779" fmla="*/ 1458504 h 2523383"/>
                <a:gd name="connsiteX6780" fmla="*/ 590780 w 1939743"/>
                <a:gd name="connsiteY6780" fmla="*/ 1459490 h 2523383"/>
                <a:gd name="connsiteX6781" fmla="*/ 586853 w 1939743"/>
                <a:gd name="connsiteY6781" fmla="*/ 1460609 h 2523383"/>
                <a:gd name="connsiteX6782" fmla="*/ 576088 w 1939743"/>
                <a:gd name="connsiteY6782" fmla="*/ 1459287 h 2523383"/>
                <a:gd name="connsiteX6783" fmla="*/ 574179 w 1939743"/>
                <a:gd name="connsiteY6783" fmla="*/ 1463715 h 2523383"/>
                <a:gd name="connsiteX6784" fmla="*/ 568147 w 1939743"/>
                <a:gd name="connsiteY6784" fmla="*/ 1467447 h 2523383"/>
                <a:gd name="connsiteX6785" fmla="*/ 567075 w 1939743"/>
                <a:gd name="connsiteY6785" fmla="*/ 1469074 h 2523383"/>
                <a:gd name="connsiteX6786" fmla="*/ 566833 w 1939743"/>
                <a:gd name="connsiteY6786" fmla="*/ 1470255 h 2523383"/>
                <a:gd name="connsiteX6787" fmla="*/ 567271 w 1939743"/>
                <a:gd name="connsiteY6787" fmla="*/ 1474112 h 2523383"/>
                <a:gd name="connsiteX6788" fmla="*/ 566504 w 1939743"/>
                <a:gd name="connsiteY6788" fmla="*/ 1475286 h 2523383"/>
                <a:gd name="connsiteX6789" fmla="*/ 561560 w 1939743"/>
                <a:gd name="connsiteY6789" fmla="*/ 1479667 h 2523383"/>
                <a:gd name="connsiteX6790" fmla="*/ 561396 w 1939743"/>
                <a:gd name="connsiteY6790" fmla="*/ 1480903 h 2523383"/>
                <a:gd name="connsiteX6791" fmla="*/ 564603 w 1939743"/>
                <a:gd name="connsiteY6791" fmla="*/ 1482694 h 2523383"/>
                <a:gd name="connsiteX6792" fmla="*/ 568014 w 1939743"/>
                <a:gd name="connsiteY6792" fmla="*/ 1485746 h 2523383"/>
                <a:gd name="connsiteX6793" fmla="*/ 570698 w 1939743"/>
                <a:gd name="connsiteY6793" fmla="*/ 1486489 h 2523383"/>
                <a:gd name="connsiteX6794" fmla="*/ 574085 w 1939743"/>
                <a:gd name="connsiteY6794" fmla="*/ 1486074 h 2523383"/>
                <a:gd name="connsiteX6795" fmla="*/ 578341 w 1939743"/>
                <a:gd name="connsiteY6795" fmla="*/ 1487146 h 2523383"/>
                <a:gd name="connsiteX6796" fmla="*/ 583465 w 1939743"/>
                <a:gd name="connsiteY6796" fmla="*/ 1489696 h 2523383"/>
                <a:gd name="connsiteX6797" fmla="*/ 587033 w 1939743"/>
                <a:gd name="connsiteY6797" fmla="*/ 1490854 h 2523383"/>
                <a:gd name="connsiteX6798" fmla="*/ 589036 w 1939743"/>
                <a:gd name="connsiteY6798" fmla="*/ 1490635 h 2523383"/>
                <a:gd name="connsiteX6799" fmla="*/ 591774 w 1939743"/>
                <a:gd name="connsiteY6799" fmla="*/ 1491105 h 2523383"/>
                <a:gd name="connsiteX6800" fmla="*/ 595240 w 1939743"/>
                <a:gd name="connsiteY6800" fmla="*/ 1492262 h 2523383"/>
                <a:gd name="connsiteX6801" fmla="*/ 599879 w 1939743"/>
                <a:gd name="connsiteY6801" fmla="*/ 1492661 h 2523383"/>
                <a:gd name="connsiteX6802" fmla="*/ 610128 w 1939743"/>
                <a:gd name="connsiteY6802" fmla="*/ 1492560 h 2523383"/>
                <a:gd name="connsiteX6803" fmla="*/ 613202 w 1939743"/>
                <a:gd name="connsiteY6803" fmla="*/ 1493428 h 2523383"/>
                <a:gd name="connsiteX6804" fmla="*/ 617497 w 1939743"/>
                <a:gd name="connsiteY6804" fmla="*/ 1493819 h 2523383"/>
                <a:gd name="connsiteX6805" fmla="*/ 625759 w 1939743"/>
                <a:gd name="connsiteY6805" fmla="*/ 1493694 h 2523383"/>
                <a:gd name="connsiteX6806" fmla="*/ 627253 w 1939743"/>
                <a:gd name="connsiteY6806" fmla="*/ 1493530 h 2523383"/>
                <a:gd name="connsiteX6807" fmla="*/ 629897 w 1939743"/>
                <a:gd name="connsiteY6807" fmla="*/ 1491519 h 2523383"/>
                <a:gd name="connsiteX6808" fmla="*/ 631603 w 1939743"/>
                <a:gd name="connsiteY6808" fmla="*/ 1490854 h 2523383"/>
                <a:gd name="connsiteX6809" fmla="*/ 634576 w 1939743"/>
                <a:gd name="connsiteY6809" fmla="*/ 1490823 h 2523383"/>
                <a:gd name="connsiteX6810" fmla="*/ 643150 w 1939743"/>
                <a:gd name="connsiteY6810" fmla="*/ 1489344 h 2523383"/>
                <a:gd name="connsiteX6811" fmla="*/ 646116 w 1939743"/>
                <a:gd name="connsiteY6811" fmla="*/ 1489368 h 2523383"/>
                <a:gd name="connsiteX6812" fmla="*/ 648862 w 1939743"/>
                <a:gd name="connsiteY6812" fmla="*/ 1488241 h 2523383"/>
                <a:gd name="connsiteX6813" fmla="*/ 652374 w 1939743"/>
                <a:gd name="connsiteY6813" fmla="*/ 1485972 h 2523383"/>
                <a:gd name="connsiteX6814" fmla="*/ 654541 w 1939743"/>
                <a:gd name="connsiteY6814" fmla="*/ 1485542 h 2523383"/>
                <a:gd name="connsiteX6815" fmla="*/ 655363 w 1939743"/>
                <a:gd name="connsiteY6815" fmla="*/ 1486958 h 2523383"/>
                <a:gd name="connsiteX6816" fmla="*/ 656841 w 1939743"/>
                <a:gd name="connsiteY6816" fmla="*/ 1487576 h 2523383"/>
                <a:gd name="connsiteX6817" fmla="*/ 658977 w 1939743"/>
                <a:gd name="connsiteY6817" fmla="*/ 1487396 h 2523383"/>
                <a:gd name="connsiteX6818" fmla="*/ 663045 w 1939743"/>
                <a:gd name="connsiteY6818" fmla="*/ 1484987 h 2523383"/>
                <a:gd name="connsiteX6819" fmla="*/ 672551 w 1939743"/>
                <a:gd name="connsiteY6819" fmla="*/ 1477883 h 2523383"/>
                <a:gd name="connsiteX6820" fmla="*/ 675970 w 1939743"/>
                <a:gd name="connsiteY6820" fmla="*/ 1477891 h 2523383"/>
                <a:gd name="connsiteX6821" fmla="*/ 678481 w 1939743"/>
                <a:gd name="connsiteY6821" fmla="*/ 1475653 h 2523383"/>
                <a:gd name="connsiteX6822" fmla="*/ 679099 w 1939743"/>
                <a:gd name="connsiteY6822" fmla="*/ 1475614 h 2523383"/>
                <a:gd name="connsiteX6823" fmla="*/ 679787 w 1939743"/>
                <a:gd name="connsiteY6823" fmla="*/ 1476537 h 2523383"/>
                <a:gd name="connsiteX6824" fmla="*/ 682111 w 1939743"/>
                <a:gd name="connsiteY6824" fmla="*/ 1481748 h 2523383"/>
                <a:gd name="connsiteX6825" fmla="*/ 682823 w 1939743"/>
                <a:gd name="connsiteY6825" fmla="*/ 1482585 h 2523383"/>
                <a:gd name="connsiteX6826" fmla="*/ 684427 w 1939743"/>
                <a:gd name="connsiteY6826" fmla="*/ 1483039 h 2523383"/>
                <a:gd name="connsiteX6827" fmla="*/ 685991 w 1939743"/>
                <a:gd name="connsiteY6827" fmla="*/ 1485699 h 2523383"/>
                <a:gd name="connsiteX6828" fmla="*/ 687619 w 1939743"/>
                <a:gd name="connsiteY6828" fmla="*/ 1489665 h 2523383"/>
                <a:gd name="connsiteX6829" fmla="*/ 688839 w 1939743"/>
                <a:gd name="connsiteY6829" fmla="*/ 1490768 h 2523383"/>
                <a:gd name="connsiteX6830" fmla="*/ 697758 w 1939743"/>
                <a:gd name="connsiteY6830" fmla="*/ 1490932 h 2523383"/>
                <a:gd name="connsiteX6831" fmla="*/ 700895 w 1939743"/>
                <a:gd name="connsiteY6831" fmla="*/ 1492036 h 2523383"/>
                <a:gd name="connsiteX6832" fmla="*/ 701842 w 1939743"/>
                <a:gd name="connsiteY6832" fmla="*/ 1493170 h 2523383"/>
                <a:gd name="connsiteX6833" fmla="*/ 702804 w 1939743"/>
                <a:gd name="connsiteY6833" fmla="*/ 1496291 h 2523383"/>
                <a:gd name="connsiteX6834" fmla="*/ 703391 w 1939743"/>
                <a:gd name="connsiteY6834" fmla="*/ 1502316 h 2523383"/>
                <a:gd name="connsiteX6835" fmla="*/ 703782 w 1939743"/>
                <a:gd name="connsiteY6835" fmla="*/ 1504514 h 2523383"/>
                <a:gd name="connsiteX6836" fmla="*/ 705081 w 1939743"/>
                <a:gd name="connsiteY6836" fmla="*/ 1507714 h 2523383"/>
                <a:gd name="connsiteX6837" fmla="*/ 705933 w 1939743"/>
                <a:gd name="connsiteY6837" fmla="*/ 1508637 h 2523383"/>
                <a:gd name="connsiteX6838" fmla="*/ 706739 w 1939743"/>
                <a:gd name="connsiteY6838" fmla="*/ 1507753 h 2523383"/>
                <a:gd name="connsiteX6839" fmla="*/ 708938 w 1939743"/>
                <a:gd name="connsiteY6839" fmla="*/ 1499421 h 2523383"/>
                <a:gd name="connsiteX6840" fmla="*/ 709704 w 1939743"/>
                <a:gd name="connsiteY6840" fmla="*/ 1498075 h 2523383"/>
                <a:gd name="connsiteX6841" fmla="*/ 711175 w 1939743"/>
                <a:gd name="connsiteY6841" fmla="*/ 1498545 h 2523383"/>
                <a:gd name="connsiteX6842" fmla="*/ 711621 w 1939743"/>
                <a:gd name="connsiteY6842" fmla="*/ 1498952 h 2523383"/>
                <a:gd name="connsiteX6843" fmla="*/ 713851 w 1939743"/>
                <a:gd name="connsiteY6843" fmla="*/ 1505132 h 2523383"/>
                <a:gd name="connsiteX6844" fmla="*/ 717019 w 1939743"/>
                <a:gd name="connsiteY6844" fmla="*/ 1509701 h 2523383"/>
                <a:gd name="connsiteX6845" fmla="*/ 724882 w 1939743"/>
                <a:gd name="connsiteY6845" fmla="*/ 1518064 h 2523383"/>
                <a:gd name="connsiteX6846" fmla="*/ 726165 w 1939743"/>
                <a:gd name="connsiteY6846" fmla="*/ 1521123 h 2523383"/>
                <a:gd name="connsiteX6847" fmla="*/ 726634 w 1939743"/>
                <a:gd name="connsiteY6847" fmla="*/ 1523384 h 2523383"/>
                <a:gd name="connsiteX6848" fmla="*/ 726188 w 1939743"/>
                <a:gd name="connsiteY6848" fmla="*/ 1525403 h 2523383"/>
                <a:gd name="connsiteX6849" fmla="*/ 724835 w 1939743"/>
                <a:gd name="connsiteY6849" fmla="*/ 1527186 h 2523383"/>
                <a:gd name="connsiteX6850" fmla="*/ 722699 w 1939743"/>
                <a:gd name="connsiteY6850" fmla="*/ 1528618 h 2523383"/>
                <a:gd name="connsiteX6851" fmla="*/ 719797 w 1939743"/>
                <a:gd name="connsiteY6851" fmla="*/ 1529698 h 2523383"/>
                <a:gd name="connsiteX6852" fmla="*/ 717082 w 1939743"/>
                <a:gd name="connsiteY6852" fmla="*/ 1529306 h 2523383"/>
                <a:gd name="connsiteX6853" fmla="*/ 714563 w 1939743"/>
                <a:gd name="connsiteY6853" fmla="*/ 1527452 h 2523383"/>
                <a:gd name="connsiteX6854" fmla="*/ 713749 w 1939743"/>
                <a:gd name="connsiteY6854" fmla="*/ 1527343 h 2523383"/>
                <a:gd name="connsiteX6855" fmla="*/ 714649 w 1939743"/>
                <a:gd name="connsiteY6855" fmla="*/ 1528994 h 2523383"/>
                <a:gd name="connsiteX6856" fmla="*/ 719859 w 1939743"/>
                <a:gd name="connsiteY6856" fmla="*/ 1535831 h 2523383"/>
                <a:gd name="connsiteX6857" fmla="*/ 721181 w 1939743"/>
                <a:gd name="connsiteY6857" fmla="*/ 1538554 h 2523383"/>
                <a:gd name="connsiteX6858" fmla="*/ 722417 w 1939743"/>
                <a:gd name="connsiteY6858" fmla="*/ 1540353 h 2523383"/>
                <a:gd name="connsiteX6859" fmla="*/ 723560 w 1939743"/>
                <a:gd name="connsiteY6859" fmla="*/ 1541245 h 2523383"/>
                <a:gd name="connsiteX6860" fmla="*/ 724608 w 1939743"/>
                <a:gd name="connsiteY6860" fmla="*/ 1542716 h 2523383"/>
                <a:gd name="connsiteX6861" fmla="*/ 725570 w 1939743"/>
                <a:gd name="connsiteY6861" fmla="*/ 1544758 h 2523383"/>
                <a:gd name="connsiteX6862" fmla="*/ 729897 w 1939743"/>
                <a:gd name="connsiteY6862" fmla="*/ 1550179 h 2523383"/>
                <a:gd name="connsiteX6863" fmla="*/ 731125 w 1939743"/>
                <a:gd name="connsiteY6863" fmla="*/ 1552761 h 2523383"/>
                <a:gd name="connsiteX6864" fmla="*/ 736054 w 1939743"/>
                <a:gd name="connsiteY6864" fmla="*/ 1560772 h 2523383"/>
                <a:gd name="connsiteX6865" fmla="*/ 738393 w 1939743"/>
                <a:gd name="connsiteY6865" fmla="*/ 1563909 h 2523383"/>
                <a:gd name="connsiteX6866" fmla="*/ 740200 w 1939743"/>
                <a:gd name="connsiteY6866" fmla="*/ 1565709 h 2523383"/>
                <a:gd name="connsiteX6867" fmla="*/ 740896 w 1939743"/>
                <a:gd name="connsiteY6867" fmla="*/ 1565889 h 2523383"/>
                <a:gd name="connsiteX6868" fmla="*/ 740490 w 1939743"/>
                <a:gd name="connsiteY6868" fmla="*/ 1564442 h 2523383"/>
                <a:gd name="connsiteX6869" fmla="*/ 734199 w 1939743"/>
                <a:gd name="connsiteY6869" fmla="*/ 1553778 h 2523383"/>
                <a:gd name="connsiteX6870" fmla="*/ 730992 w 1939743"/>
                <a:gd name="connsiteY6870" fmla="*/ 1547050 h 2523383"/>
                <a:gd name="connsiteX6871" fmla="*/ 730538 w 1939743"/>
                <a:gd name="connsiteY6871" fmla="*/ 1545431 h 2523383"/>
                <a:gd name="connsiteX6872" fmla="*/ 730335 w 1939743"/>
                <a:gd name="connsiteY6872" fmla="*/ 1542950 h 2523383"/>
                <a:gd name="connsiteX6873" fmla="*/ 730210 w 1939743"/>
                <a:gd name="connsiteY6873" fmla="*/ 1534689 h 2523383"/>
                <a:gd name="connsiteX6874" fmla="*/ 730671 w 1939743"/>
                <a:gd name="connsiteY6874" fmla="*/ 1533422 h 2523383"/>
                <a:gd name="connsiteX6875" fmla="*/ 732838 w 1939743"/>
                <a:gd name="connsiteY6875" fmla="*/ 1532358 h 2523383"/>
                <a:gd name="connsiteX6876" fmla="*/ 735623 w 1939743"/>
                <a:gd name="connsiteY6876" fmla="*/ 1536113 h 2523383"/>
                <a:gd name="connsiteX6877" fmla="*/ 736680 w 1939743"/>
                <a:gd name="connsiteY6877" fmla="*/ 1536637 h 2523383"/>
                <a:gd name="connsiteX6878" fmla="*/ 737391 w 1939743"/>
                <a:gd name="connsiteY6878" fmla="*/ 1536418 h 2523383"/>
                <a:gd name="connsiteX6879" fmla="*/ 737759 w 1939743"/>
                <a:gd name="connsiteY6879" fmla="*/ 1535448 h 2523383"/>
                <a:gd name="connsiteX6880" fmla="*/ 739363 w 1939743"/>
                <a:gd name="connsiteY6880" fmla="*/ 1536348 h 2523383"/>
                <a:gd name="connsiteX6881" fmla="*/ 742195 w 1939743"/>
                <a:gd name="connsiteY6881" fmla="*/ 1539109 h 2523383"/>
                <a:gd name="connsiteX6882" fmla="*/ 743157 w 1939743"/>
                <a:gd name="connsiteY6882" fmla="*/ 1539156 h 2523383"/>
                <a:gd name="connsiteX6883" fmla="*/ 741022 w 1939743"/>
                <a:gd name="connsiteY6883" fmla="*/ 1533860 h 2523383"/>
                <a:gd name="connsiteX6884" fmla="*/ 739496 w 1939743"/>
                <a:gd name="connsiteY6884" fmla="*/ 1531262 h 2523383"/>
                <a:gd name="connsiteX6885" fmla="*/ 738956 w 1939743"/>
                <a:gd name="connsiteY6885" fmla="*/ 1529455 h 2523383"/>
                <a:gd name="connsiteX6886" fmla="*/ 740380 w 1939743"/>
                <a:gd name="connsiteY6886" fmla="*/ 1526725 h 2523383"/>
                <a:gd name="connsiteX6887" fmla="*/ 739606 w 1939743"/>
                <a:gd name="connsiteY6887" fmla="*/ 1525348 h 2523383"/>
                <a:gd name="connsiteX6888" fmla="*/ 736007 w 1939743"/>
                <a:gd name="connsiteY6888" fmla="*/ 1521311 h 2523383"/>
                <a:gd name="connsiteX6889" fmla="*/ 734137 w 1939743"/>
                <a:gd name="connsiteY6889" fmla="*/ 1517117 h 2523383"/>
                <a:gd name="connsiteX6890" fmla="*/ 732455 w 1939743"/>
                <a:gd name="connsiteY6890" fmla="*/ 1510757 h 2523383"/>
                <a:gd name="connsiteX6891" fmla="*/ 732306 w 1939743"/>
                <a:gd name="connsiteY6891" fmla="*/ 1508277 h 2523383"/>
                <a:gd name="connsiteX6892" fmla="*/ 732580 w 1939743"/>
                <a:gd name="connsiteY6892" fmla="*/ 1505648 h 2523383"/>
                <a:gd name="connsiteX6893" fmla="*/ 732330 w 1939743"/>
                <a:gd name="connsiteY6893" fmla="*/ 1503528 h 2523383"/>
                <a:gd name="connsiteX6894" fmla="*/ 730061 w 1939743"/>
                <a:gd name="connsiteY6894" fmla="*/ 1499186 h 2523383"/>
                <a:gd name="connsiteX6895" fmla="*/ 727604 w 1939743"/>
                <a:gd name="connsiteY6895" fmla="*/ 1496174 h 2523383"/>
                <a:gd name="connsiteX6896" fmla="*/ 725648 w 1939743"/>
                <a:gd name="connsiteY6896" fmla="*/ 1492661 h 2523383"/>
                <a:gd name="connsiteX6897" fmla="*/ 725249 w 1939743"/>
                <a:gd name="connsiteY6897" fmla="*/ 1490807 h 2523383"/>
                <a:gd name="connsiteX6898" fmla="*/ 725555 w 1939743"/>
                <a:gd name="connsiteY6898" fmla="*/ 1485785 h 2523383"/>
                <a:gd name="connsiteX6899" fmla="*/ 727033 w 1939743"/>
                <a:gd name="connsiteY6899" fmla="*/ 1483594 h 2523383"/>
                <a:gd name="connsiteX6900" fmla="*/ 729834 w 1939743"/>
                <a:gd name="connsiteY6900" fmla="*/ 1480652 h 2523383"/>
                <a:gd name="connsiteX6901" fmla="*/ 730593 w 1939743"/>
                <a:gd name="connsiteY6901" fmla="*/ 1477609 h 2523383"/>
                <a:gd name="connsiteX6902" fmla="*/ 729302 w 1939743"/>
                <a:gd name="connsiteY6902" fmla="*/ 1474472 h 2523383"/>
                <a:gd name="connsiteX6903" fmla="*/ 729067 w 1939743"/>
                <a:gd name="connsiteY6903" fmla="*/ 1473040 h 2523383"/>
                <a:gd name="connsiteX6904" fmla="*/ 729881 w 1939743"/>
                <a:gd name="connsiteY6904" fmla="*/ 1473314 h 2523383"/>
                <a:gd name="connsiteX6905" fmla="*/ 735412 w 1939743"/>
                <a:gd name="connsiteY6905" fmla="*/ 1471734 h 2523383"/>
                <a:gd name="connsiteX6906" fmla="*/ 736797 w 1939743"/>
                <a:gd name="connsiteY6906" fmla="*/ 1472289 h 2523383"/>
                <a:gd name="connsiteX6907" fmla="*/ 738886 w 1939743"/>
                <a:gd name="connsiteY6907" fmla="*/ 1471616 h 2523383"/>
                <a:gd name="connsiteX6908" fmla="*/ 741671 w 1939743"/>
                <a:gd name="connsiteY6908" fmla="*/ 1469700 h 2523383"/>
                <a:gd name="connsiteX6909" fmla="*/ 743854 w 1939743"/>
                <a:gd name="connsiteY6909" fmla="*/ 1468839 h 2523383"/>
                <a:gd name="connsiteX6910" fmla="*/ 746733 w 1939743"/>
                <a:gd name="connsiteY6910" fmla="*/ 1468964 h 2523383"/>
                <a:gd name="connsiteX6911" fmla="*/ 748290 w 1939743"/>
                <a:gd name="connsiteY6911" fmla="*/ 1468503 h 2523383"/>
                <a:gd name="connsiteX6912" fmla="*/ 750198 w 1939743"/>
                <a:gd name="connsiteY6912" fmla="*/ 1467650 h 2523383"/>
                <a:gd name="connsiteX6913" fmla="*/ 751184 w 1939743"/>
                <a:gd name="connsiteY6913" fmla="*/ 1466696 h 2523383"/>
                <a:gd name="connsiteX6914" fmla="*/ 752937 w 1939743"/>
                <a:gd name="connsiteY6914" fmla="*/ 1463042 h 2523383"/>
                <a:gd name="connsiteX6915" fmla="*/ 753875 w 1939743"/>
                <a:gd name="connsiteY6915" fmla="*/ 1462494 h 2523383"/>
                <a:gd name="connsiteX6916" fmla="*/ 756809 w 1939743"/>
                <a:gd name="connsiteY6916" fmla="*/ 1462893 h 2523383"/>
                <a:gd name="connsiteX6917" fmla="*/ 758460 w 1939743"/>
                <a:gd name="connsiteY6917" fmla="*/ 1463699 h 2523383"/>
                <a:gd name="connsiteX6918" fmla="*/ 759235 w 1939743"/>
                <a:gd name="connsiteY6918" fmla="*/ 1463410 h 2523383"/>
                <a:gd name="connsiteX6919" fmla="*/ 759117 w 1939743"/>
                <a:gd name="connsiteY6919" fmla="*/ 1458207 h 2523383"/>
                <a:gd name="connsiteX6920" fmla="*/ 759673 w 1939743"/>
                <a:gd name="connsiteY6920" fmla="*/ 1456376 h 2523383"/>
                <a:gd name="connsiteX6921" fmla="*/ 762599 w 1939743"/>
                <a:gd name="connsiteY6921" fmla="*/ 1452582 h 2523383"/>
                <a:gd name="connsiteX6922" fmla="*/ 765650 w 1939743"/>
                <a:gd name="connsiteY6922" fmla="*/ 1452183 h 2523383"/>
                <a:gd name="connsiteX6923" fmla="*/ 767692 w 1939743"/>
                <a:gd name="connsiteY6923" fmla="*/ 1451142 h 2523383"/>
                <a:gd name="connsiteX6924" fmla="*/ 770023 w 1939743"/>
                <a:gd name="connsiteY6924" fmla="*/ 1449014 h 2523383"/>
                <a:gd name="connsiteX6925" fmla="*/ 771689 w 1939743"/>
                <a:gd name="connsiteY6925" fmla="*/ 1447098 h 2523383"/>
                <a:gd name="connsiteX6926" fmla="*/ 773356 w 1939743"/>
                <a:gd name="connsiteY6926" fmla="*/ 1444015 h 2523383"/>
                <a:gd name="connsiteX6927" fmla="*/ 774036 w 1939743"/>
                <a:gd name="connsiteY6927" fmla="*/ 1440072 h 2523383"/>
                <a:gd name="connsiteX6928" fmla="*/ 773504 w 1939743"/>
                <a:gd name="connsiteY6928" fmla="*/ 1438938 h 2523383"/>
                <a:gd name="connsiteX6929" fmla="*/ 770039 w 1939743"/>
                <a:gd name="connsiteY6929" fmla="*/ 1437412 h 2523383"/>
                <a:gd name="connsiteX6930" fmla="*/ 767958 w 1939743"/>
                <a:gd name="connsiteY6930" fmla="*/ 1438210 h 2523383"/>
                <a:gd name="connsiteX6931" fmla="*/ 763342 w 1939743"/>
                <a:gd name="connsiteY6931" fmla="*/ 1441019 h 2523383"/>
                <a:gd name="connsiteX6932" fmla="*/ 758491 w 1939743"/>
                <a:gd name="connsiteY6932" fmla="*/ 1444626 h 2523383"/>
                <a:gd name="connsiteX6933" fmla="*/ 756622 w 1939743"/>
                <a:gd name="connsiteY6933" fmla="*/ 1447966 h 2523383"/>
                <a:gd name="connsiteX6934" fmla="*/ 756113 w 1939743"/>
                <a:gd name="connsiteY6934" fmla="*/ 1452238 h 2523383"/>
                <a:gd name="connsiteX6935" fmla="*/ 755198 w 1939743"/>
                <a:gd name="connsiteY6935" fmla="*/ 1454115 h 2523383"/>
                <a:gd name="connsiteX6936" fmla="*/ 751419 w 1939743"/>
                <a:gd name="connsiteY6936" fmla="*/ 1452332 h 2523383"/>
                <a:gd name="connsiteX6937" fmla="*/ 749807 w 1939743"/>
                <a:gd name="connsiteY6937" fmla="*/ 1452363 h 2523383"/>
                <a:gd name="connsiteX6938" fmla="*/ 747789 w 1939743"/>
                <a:gd name="connsiteY6938" fmla="*/ 1453106 h 2523383"/>
                <a:gd name="connsiteX6939" fmla="*/ 745645 w 1939743"/>
                <a:gd name="connsiteY6939" fmla="*/ 1454741 h 2523383"/>
                <a:gd name="connsiteX6940" fmla="*/ 743384 w 1939743"/>
                <a:gd name="connsiteY6940" fmla="*/ 1457276 h 2523383"/>
                <a:gd name="connsiteX6941" fmla="*/ 740051 w 1939743"/>
                <a:gd name="connsiteY6941" fmla="*/ 1457738 h 2523383"/>
                <a:gd name="connsiteX6942" fmla="*/ 735639 w 1939743"/>
                <a:gd name="connsiteY6942" fmla="*/ 1456134 h 2523383"/>
                <a:gd name="connsiteX6943" fmla="*/ 732995 w 1939743"/>
                <a:gd name="connsiteY6943" fmla="*/ 1455680 h 2523383"/>
                <a:gd name="connsiteX6944" fmla="*/ 730311 w 1939743"/>
                <a:gd name="connsiteY6944" fmla="*/ 1458371 h 2523383"/>
                <a:gd name="connsiteX6945" fmla="*/ 730476 w 1939743"/>
                <a:gd name="connsiteY6945" fmla="*/ 1460366 h 2523383"/>
                <a:gd name="connsiteX6946" fmla="*/ 731719 w 1939743"/>
                <a:gd name="connsiteY6946" fmla="*/ 1463277 h 2523383"/>
                <a:gd name="connsiteX6947" fmla="*/ 730483 w 1939743"/>
                <a:gd name="connsiteY6947" fmla="*/ 1464998 h 2523383"/>
                <a:gd name="connsiteX6948" fmla="*/ 724045 w 1939743"/>
                <a:gd name="connsiteY6948" fmla="*/ 1465639 h 2523383"/>
                <a:gd name="connsiteX6949" fmla="*/ 722347 w 1939743"/>
                <a:gd name="connsiteY6949" fmla="*/ 1465264 h 2523383"/>
                <a:gd name="connsiteX6950" fmla="*/ 718913 w 1939743"/>
                <a:gd name="connsiteY6950" fmla="*/ 1466406 h 2523383"/>
                <a:gd name="connsiteX6951" fmla="*/ 717559 w 1939743"/>
                <a:gd name="connsiteY6951" fmla="*/ 1466156 h 2523383"/>
                <a:gd name="connsiteX6952" fmla="*/ 716573 w 1939743"/>
                <a:gd name="connsiteY6952" fmla="*/ 1464771 h 2523383"/>
                <a:gd name="connsiteX6953" fmla="*/ 709571 w 1939743"/>
                <a:gd name="connsiteY6953" fmla="*/ 1458872 h 2523383"/>
                <a:gd name="connsiteX6954" fmla="*/ 708883 w 1939743"/>
                <a:gd name="connsiteY6954" fmla="*/ 1457675 h 2523383"/>
                <a:gd name="connsiteX6955" fmla="*/ 710581 w 1939743"/>
                <a:gd name="connsiteY6955" fmla="*/ 1452864 h 2523383"/>
                <a:gd name="connsiteX6956" fmla="*/ 717058 w 1939743"/>
                <a:gd name="connsiteY6956" fmla="*/ 1439744 h 2523383"/>
                <a:gd name="connsiteX6957" fmla="*/ 717770 w 1939743"/>
                <a:gd name="connsiteY6957" fmla="*/ 1438961 h 2523383"/>
                <a:gd name="connsiteX6958" fmla="*/ 729787 w 1939743"/>
                <a:gd name="connsiteY6958" fmla="*/ 1436661 h 2523383"/>
                <a:gd name="connsiteX6959" fmla="*/ 737039 w 1939743"/>
                <a:gd name="connsiteY6959" fmla="*/ 1434252 h 2523383"/>
                <a:gd name="connsiteX6960" fmla="*/ 750331 w 1939743"/>
                <a:gd name="connsiteY6960" fmla="*/ 1426945 h 2523383"/>
                <a:gd name="connsiteX6961" fmla="*/ 752905 w 1939743"/>
                <a:gd name="connsiteY6961" fmla="*/ 1426342 h 2523383"/>
                <a:gd name="connsiteX6962" fmla="*/ 761449 w 1939743"/>
                <a:gd name="connsiteY6962" fmla="*/ 1421476 h 2523383"/>
                <a:gd name="connsiteX6963" fmla="*/ 764961 w 1939743"/>
                <a:gd name="connsiteY6963" fmla="*/ 1420232 h 2523383"/>
                <a:gd name="connsiteX6964" fmla="*/ 768224 w 1939743"/>
                <a:gd name="connsiteY6964" fmla="*/ 1421077 h 2523383"/>
                <a:gd name="connsiteX6965" fmla="*/ 773004 w 1939743"/>
                <a:gd name="connsiteY6965" fmla="*/ 1423588 h 2523383"/>
                <a:gd name="connsiteX6966" fmla="*/ 775468 w 1939743"/>
                <a:gd name="connsiteY6966" fmla="*/ 1425818 h 2523383"/>
                <a:gd name="connsiteX6967" fmla="*/ 777213 w 1939743"/>
                <a:gd name="connsiteY6967" fmla="*/ 1428588 h 2523383"/>
                <a:gd name="connsiteX6968" fmla="*/ 778668 w 1939743"/>
                <a:gd name="connsiteY6968" fmla="*/ 1432452 h 2523383"/>
                <a:gd name="connsiteX6969" fmla="*/ 780483 w 1939743"/>
                <a:gd name="connsiteY6969" fmla="*/ 1440925 h 2523383"/>
                <a:gd name="connsiteX6970" fmla="*/ 781109 w 1939743"/>
                <a:gd name="connsiteY6970" fmla="*/ 1448099 h 2523383"/>
                <a:gd name="connsiteX6971" fmla="*/ 782235 w 1939743"/>
                <a:gd name="connsiteY6971" fmla="*/ 1450751 h 2523383"/>
                <a:gd name="connsiteX6972" fmla="*/ 786241 w 1939743"/>
                <a:gd name="connsiteY6972" fmla="*/ 1455719 h 2523383"/>
                <a:gd name="connsiteX6973" fmla="*/ 788299 w 1939743"/>
                <a:gd name="connsiteY6973" fmla="*/ 1457636 h 2523383"/>
                <a:gd name="connsiteX6974" fmla="*/ 789566 w 1939743"/>
                <a:gd name="connsiteY6974" fmla="*/ 1458238 h 2523383"/>
                <a:gd name="connsiteX6975" fmla="*/ 790661 w 1939743"/>
                <a:gd name="connsiteY6975" fmla="*/ 1457080 h 2523383"/>
                <a:gd name="connsiteX6976" fmla="*/ 791412 w 1939743"/>
                <a:gd name="connsiteY6976" fmla="*/ 1456893 h 2523383"/>
                <a:gd name="connsiteX6977" fmla="*/ 791913 w 1939743"/>
                <a:gd name="connsiteY6977" fmla="*/ 1457339 h 2523383"/>
                <a:gd name="connsiteX6978" fmla="*/ 792461 w 1939743"/>
                <a:gd name="connsiteY6978" fmla="*/ 1460452 h 2523383"/>
                <a:gd name="connsiteX6979" fmla="*/ 793173 w 1939743"/>
                <a:gd name="connsiteY6979" fmla="*/ 1460765 h 2523383"/>
                <a:gd name="connsiteX6980" fmla="*/ 795582 w 1939743"/>
                <a:gd name="connsiteY6980" fmla="*/ 1460374 h 2523383"/>
                <a:gd name="connsiteX6981" fmla="*/ 798140 w 1939743"/>
                <a:gd name="connsiteY6981" fmla="*/ 1461665 h 2523383"/>
                <a:gd name="connsiteX6982" fmla="*/ 798508 w 1939743"/>
                <a:gd name="connsiteY6982" fmla="*/ 1462620 h 2523383"/>
                <a:gd name="connsiteX6983" fmla="*/ 797961 w 1939743"/>
                <a:gd name="connsiteY6983" fmla="*/ 1466461 h 2523383"/>
                <a:gd name="connsiteX6984" fmla="*/ 798688 w 1939743"/>
                <a:gd name="connsiteY6984" fmla="*/ 1468072 h 2523383"/>
                <a:gd name="connsiteX6985" fmla="*/ 801786 w 1939743"/>
                <a:gd name="connsiteY6985" fmla="*/ 1471499 h 2523383"/>
                <a:gd name="connsiteX6986" fmla="*/ 804775 w 1939743"/>
                <a:gd name="connsiteY6986" fmla="*/ 1472790 h 2523383"/>
                <a:gd name="connsiteX6987" fmla="*/ 808225 w 1939743"/>
                <a:gd name="connsiteY6987" fmla="*/ 1473377 h 2523383"/>
                <a:gd name="connsiteX6988" fmla="*/ 814632 w 1939743"/>
                <a:gd name="connsiteY6988" fmla="*/ 1472798 h 2523383"/>
                <a:gd name="connsiteX6989" fmla="*/ 819999 w 1939743"/>
                <a:gd name="connsiteY6989" fmla="*/ 1471155 h 2523383"/>
                <a:gd name="connsiteX6990" fmla="*/ 824020 w 1939743"/>
                <a:gd name="connsiteY6990" fmla="*/ 1468456 h 2523383"/>
                <a:gd name="connsiteX6991" fmla="*/ 827330 w 1939743"/>
                <a:gd name="connsiteY6991" fmla="*/ 1471468 h 2523383"/>
                <a:gd name="connsiteX6992" fmla="*/ 833948 w 1939743"/>
                <a:gd name="connsiteY6992" fmla="*/ 1478705 h 2523383"/>
                <a:gd name="connsiteX6993" fmla="*/ 837907 w 1939743"/>
                <a:gd name="connsiteY6993" fmla="*/ 1483805 h 2523383"/>
                <a:gd name="connsiteX6994" fmla="*/ 841185 w 1939743"/>
                <a:gd name="connsiteY6994" fmla="*/ 1486199 h 2523383"/>
                <a:gd name="connsiteX6995" fmla="*/ 847835 w 1939743"/>
                <a:gd name="connsiteY6995" fmla="*/ 1489063 h 2523383"/>
                <a:gd name="connsiteX6996" fmla="*/ 849345 w 1939743"/>
                <a:gd name="connsiteY6996" fmla="*/ 1490604 h 2523383"/>
                <a:gd name="connsiteX6997" fmla="*/ 851778 w 1939743"/>
                <a:gd name="connsiteY6997" fmla="*/ 1490776 h 2523383"/>
                <a:gd name="connsiteX6998" fmla="*/ 855126 w 1939743"/>
                <a:gd name="connsiteY6998" fmla="*/ 1489579 h 2523383"/>
                <a:gd name="connsiteX6999" fmla="*/ 858936 w 1939743"/>
                <a:gd name="connsiteY6999" fmla="*/ 1490048 h 2523383"/>
                <a:gd name="connsiteX7000" fmla="*/ 863208 w 1939743"/>
                <a:gd name="connsiteY7000" fmla="*/ 1492169 h 2523383"/>
                <a:gd name="connsiteX7001" fmla="*/ 866150 w 1939743"/>
                <a:gd name="connsiteY7001" fmla="*/ 1493060 h 2523383"/>
                <a:gd name="connsiteX7002" fmla="*/ 876218 w 1939743"/>
                <a:gd name="connsiteY7002" fmla="*/ 1489055 h 2523383"/>
                <a:gd name="connsiteX7003" fmla="*/ 877760 w 1939743"/>
                <a:gd name="connsiteY7003" fmla="*/ 1488867 h 2523383"/>
                <a:gd name="connsiteX7004" fmla="*/ 881507 w 1939743"/>
                <a:gd name="connsiteY7004" fmla="*/ 1486935 h 2523383"/>
                <a:gd name="connsiteX7005" fmla="*/ 883924 w 1939743"/>
                <a:gd name="connsiteY7005" fmla="*/ 1486348 h 2523383"/>
                <a:gd name="connsiteX7006" fmla="*/ 886764 w 1939743"/>
                <a:gd name="connsiteY7006" fmla="*/ 1486395 h 2523383"/>
                <a:gd name="connsiteX7007" fmla="*/ 888884 w 1939743"/>
                <a:gd name="connsiteY7007" fmla="*/ 1485808 h 2523383"/>
                <a:gd name="connsiteX7008" fmla="*/ 890285 w 1939743"/>
                <a:gd name="connsiteY7008" fmla="*/ 1484580 h 2523383"/>
                <a:gd name="connsiteX7009" fmla="*/ 895620 w 1939743"/>
                <a:gd name="connsiteY7009" fmla="*/ 1484635 h 2523383"/>
                <a:gd name="connsiteX7010" fmla="*/ 905282 w 1939743"/>
                <a:gd name="connsiteY7010" fmla="*/ 1486012 h 2523383"/>
                <a:gd name="connsiteX7011" fmla="*/ 911885 w 1939743"/>
                <a:gd name="connsiteY7011" fmla="*/ 1487795 h 2523383"/>
                <a:gd name="connsiteX7012" fmla="*/ 915805 w 1939743"/>
                <a:gd name="connsiteY7012" fmla="*/ 1490048 h 2523383"/>
                <a:gd name="connsiteX7013" fmla="*/ 919028 w 1939743"/>
                <a:gd name="connsiteY7013" fmla="*/ 1491308 h 2523383"/>
                <a:gd name="connsiteX7014" fmla="*/ 921547 w 1939743"/>
                <a:gd name="connsiteY7014" fmla="*/ 1491582 h 2523383"/>
                <a:gd name="connsiteX7015" fmla="*/ 923996 w 1939743"/>
                <a:gd name="connsiteY7015" fmla="*/ 1491183 h 2523383"/>
                <a:gd name="connsiteX7016" fmla="*/ 926382 w 1939743"/>
                <a:gd name="connsiteY7016" fmla="*/ 1490103 h 2523383"/>
                <a:gd name="connsiteX7017" fmla="*/ 928893 w 1939743"/>
                <a:gd name="connsiteY7017" fmla="*/ 1488053 h 2523383"/>
                <a:gd name="connsiteX7018" fmla="*/ 934260 w 1939743"/>
                <a:gd name="connsiteY7018" fmla="*/ 1487005 h 2523383"/>
                <a:gd name="connsiteX7019" fmla="*/ 935152 w 1939743"/>
                <a:gd name="connsiteY7019" fmla="*/ 1486465 h 2523383"/>
                <a:gd name="connsiteX7020" fmla="*/ 935043 w 1939743"/>
                <a:gd name="connsiteY7020" fmla="*/ 1485339 h 2523383"/>
                <a:gd name="connsiteX7021" fmla="*/ 933924 w 1939743"/>
                <a:gd name="connsiteY7021" fmla="*/ 1483633 h 2523383"/>
                <a:gd name="connsiteX7022" fmla="*/ 930881 w 1939743"/>
                <a:gd name="connsiteY7022" fmla="*/ 1480387 h 2523383"/>
                <a:gd name="connsiteX7023" fmla="*/ 928753 w 1939743"/>
                <a:gd name="connsiteY7023" fmla="*/ 1477218 h 2523383"/>
                <a:gd name="connsiteX7024" fmla="*/ 928338 w 1939743"/>
                <a:gd name="connsiteY7024" fmla="*/ 1475200 h 2523383"/>
                <a:gd name="connsiteX7025" fmla="*/ 928385 w 1939743"/>
                <a:gd name="connsiteY7025" fmla="*/ 1472751 h 2523383"/>
                <a:gd name="connsiteX7026" fmla="*/ 929042 w 1939743"/>
                <a:gd name="connsiteY7026" fmla="*/ 1471335 h 2523383"/>
                <a:gd name="connsiteX7027" fmla="*/ 930325 w 1939743"/>
                <a:gd name="connsiteY7027" fmla="*/ 1470959 h 2523383"/>
                <a:gd name="connsiteX7028" fmla="*/ 932336 w 1939743"/>
                <a:gd name="connsiteY7028" fmla="*/ 1472477 h 2523383"/>
                <a:gd name="connsiteX7029" fmla="*/ 935082 w 1939743"/>
                <a:gd name="connsiteY7029" fmla="*/ 1475896 h 2523383"/>
                <a:gd name="connsiteX7030" fmla="*/ 942819 w 1939743"/>
                <a:gd name="connsiteY7030" fmla="*/ 1488632 h 2523383"/>
                <a:gd name="connsiteX7031" fmla="*/ 944681 w 1939743"/>
                <a:gd name="connsiteY7031" fmla="*/ 1490432 h 2523383"/>
                <a:gd name="connsiteX7032" fmla="*/ 945706 w 1939743"/>
                <a:gd name="connsiteY7032" fmla="*/ 1492043 h 2523383"/>
                <a:gd name="connsiteX7033" fmla="*/ 952810 w 1939743"/>
                <a:gd name="connsiteY7033" fmla="*/ 1496644 h 2523383"/>
                <a:gd name="connsiteX7034" fmla="*/ 956158 w 1939743"/>
                <a:gd name="connsiteY7034" fmla="*/ 1497457 h 2523383"/>
                <a:gd name="connsiteX7035" fmla="*/ 960125 w 1939743"/>
                <a:gd name="connsiteY7035" fmla="*/ 1494617 h 2523383"/>
                <a:gd name="connsiteX7036" fmla="*/ 961877 w 1939743"/>
                <a:gd name="connsiteY7036" fmla="*/ 1492849 h 2523383"/>
                <a:gd name="connsiteX7037" fmla="*/ 962730 w 1939743"/>
                <a:gd name="connsiteY7037" fmla="*/ 1491144 h 2523383"/>
                <a:gd name="connsiteX7038" fmla="*/ 962691 w 1939743"/>
                <a:gd name="connsiteY7038" fmla="*/ 1489501 h 2523383"/>
                <a:gd name="connsiteX7039" fmla="*/ 963066 w 1939743"/>
                <a:gd name="connsiteY7039" fmla="*/ 1487099 h 2523383"/>
                <a:gd name="connsiteX7040" fmla="*/ 962667 w 1939743"/>
                <a:gd name="connsiteY7040" fmla="*/ 1485613 h 2523383"/>
                <a:gd name="connsiteX7041" fmla="*/ 961603 w 1939743"/>
                <a:gd name="connsiteY7041" fmla="*/ 1483680 h 2523383"/>
                <a:gd name="connsiteX7042" fmla="*/ 958756 w 1939743"/>
                <a:gd name="connsiteY7042" fmla="*/ 1480989 h 2523383"/>
                <a:gd name="connsiteX7043" fmla="*/ 954132 w 1939743"/>
                <a:gd name="connsiteY7043" fmla="*/ 1477523 h 2523383"/>
                <a:gd name="connsiteX7044" fmla="*/ 949907 w 1939743"/>
                <a:gd name="connsiteY7044" fmla="*/ 1476506 h 2523383"/>
                <a:gd name="connsiteX7045" fmla="*/ 946082 w 1939743"/>
                <a:gd name="connsiteY7045" fmla="*/ 1477946 h 2523383"/>
                <a:gd name="connsiteX7046" fmla="*/ 941747 w 1939743"/>
                <a:gd name="connsiteY7046" fmla="*/ 1480895 h 2523383"/>
                <a:gd name="connsiteX7047" fmla="*/ 939948 w 1939743"/>
                <a:gd name="connsiteY7047" fmla="*/ 1479737 h 2523383"/>
                <a:gd name="connsiteX7048" fmla="*/ 934550 w 1939743"/>
                <a:gd name="connsiteY7048" fmla="*/ 1471437 h 2523383"/>
                <a:gd name="connsiteX7049" fmla="*/ 933189 w 1939743"/>
                <a:gd name="connsiteY7049" fmla="*/ 1468323 h 2523383"/>
                <a:gd name="connsiteX7050" fmla="*/ 933189 w 1939743"/>
                <a:gd name="connsiteY7050" fmla="*/ 1467462 h 2523383"/>
                <a:gd name="connsiteX7051" fmla="*/ 935692 w 1939743"/>
                <a:gd name="connsiteY7051" fmla="*/ 1468456 h 2523383"/>
                <a:gd name="connsiteX7052" fmla="*/ 935809 w 1939743"/>
                <a:gd name="connsiteY7052" fmla="*/ 1467447 h 2523383"/>
                <a:gd name="connsiteX7053" fmla="*/ 934315 w 1939743"/>
                <a:gd name="connsiteY7053" fmla="*/ 1463417 h 2523383"/>
                <a:gd name="connsiteX7054" fmla="*/ 933392 w 1939743"/>
                <a:gd name="connsiteY7054" fmla="*/ 1462072 h 2523383"/>
                <a:gd name="connsiteX7055" fmla="*/ 930278 w 1939743"/>
                <a:gd name="connsiteY7055" fmla="*/ 1455696 h 2523383"/>
                <a:gd name="connsiteX7056" fmla="*/ 929895 w 1939743"/>
                <a:gd name="connsiteY7056" fmla="*/ 1453771 h 2523383"/>
                <a:gd name="connsiteX7057" fmla="*/ 931835 w 1939743"/>
                <a:gd name="connsiteY7057" fmla="*/ 1453333 h 2523383"/>
                <a:gd name="connsiteX7058" fmla="*/ 932711 w 1939743"/>
                <a:gd name="connsiteY7058" fmla="*/ 1452582 h 2523383"/>
                <a:gd name="connsiteX7059" fmla="*/ 933885 w 1939743"/>
                <a:gd name="connsiteY7059" fmla="*/ 1452660 h 2523383"/>
                <a:gd name="connsiteX7060" fmla="*/ 939377 w 1939743"/>
                <a:gd name="connsiteY7060" fmla="*/ 1456502 h 2523383"/>
                <a:gd name="connsiteX7061" fmla="*/ 942186 w 1939743"/>
                <a:gd name="connsiteY7061" fmla="*/ 1454788 h 2523383"/>
                <a:gd name="connsiteX7062" fmla="*/ 948695 w 1939743"/>
                <a:gd name="connsiteY7062" fmla="*/ 1452332 h 2523383"/>
                <a:gd name="connsiteX7063" fmla="*/ 946129 w 1939743"/>
                <a:gd name="connsiteY7063" fmla="*/ 1448639 h 2523383"/>
                <a:gd name="connsiteX7064" fmla="*/ 945518 w 1939743"/>
                <a:gd name="connsiteY7064" fmla="*/ 1444993 h 2523383"/>
                <a:gd name="connsiteX7065" fmla="*/ 945823 w 1939743"/>
                <a:gd name="connsiteY7065" fmla="*/ 1444195 h 2523383"/>
                <a:gd name="connsiteX7066" fmla="*/ 947944 w 1939743"/>
                <a:gd name="connsiteY7066" fmla="*/ 1443655 h 2523383"/>
                <a:gd name="connsiteX7067" fmla="*/ 952090 w 1939743"/>
                <a:gd name="connsiteY7067" fmla="*/ 1446699 h 2523383"/>
                <a:gd name="connsiteX7068" fmla="*/ 954101 w 1939743"/>
                <a:gd name="connsiteY7068" fmla="*/ 1447121 h 2523383"/>
                <a:gd name="connsiteX7069" fmla="*/ 955571 w 1939743"/>
                <a:gd name="connsiteY7069" fmla="*/ 1445916 h 2523383"/>
                <a:gd name="connsiteX7070" fmla="*/ 957128 w 1939743"/>
                <a:gd name="connsiteY7070" fmla="*/ 1445830 h 2523383"/>
                <a:gd name="connsiteX7071" fmla="*/ 958763 w 1939743"/>
                <a:gd name="connsiteY7071" fmla="*/ 1446871 h 2523383"/>
                <a:gd name="connsiteX7072" fmla="*/ 960297 w 1939743"/>
                <a:gd name="connsiteY7072" fmla="*/ 1448436 h 2523383"/>
                <a:gd name="connsiteX7073" fmla="*/ 963152 w 1939743"/>
                <a:gd name="connsiteY7073" fmla="*/ 1452903 h 2523383"/>
                <a:gd name="connsiteX7074" fmla="*/ 964561 w 1939743"/>
                <a:gd name="connsiteY7074" fmla="*/ 1455586 h 2523383"/>
                <a:gd name="connsiteX7075" fmla="*/ 966149 w 1939743"/>
                <a:gd name="connsiteY7075" fmla="*/ 1459623 h 2523383"/>
                <a:gd name="connsiteX7076" fmla="*/ 966649 w 1939743"/>
                <a:gd name="connsiteY7076" fmla="*/ 1460186 h 2523383"/>
                <a:gd name="connsiteX7077" fmla="*/ 974301 w 1939743"/>
                <a:gd name="connsiteY7077" fmla="*/ 1460492 h 2523383"/>
                <a:gd name="connsiteX7078" fmla="*/ 978643 w 1939743"/>
                <a:gd name="connsiteY7078" fmla="*/ 1456916 h 2523383"/>
                <a:gd name="connsiteX7079" fmla="*/ 978549 w 1939743"/>
                <a:gd name="connsiteY7079" fmla="*/ 1458137 h 2523383"/>
                <a:gd name="connsiteX7080" fmla="*/ 977555 w 1939743"/>
                <a:gd name="connsiteY7080" fmla="*/ 1460937 h 2523383"/>
                <a:gd name="connsiteX7081" fmla="*/ 972173 w 1939743"/>
                <a:gd name="connsiteY7081" fmla="*/ 1471640 h 2523383"/>
                <a:gd name="connsiteX7082" fmla="*/ 972212 w 1939743"/>
                <a:gd name="connsiteY7082" fmla="*/ 1472939 h 2523383"/>
                <a:gd name="connsiteX7083" fmla="*/ 975060 w 1939743"/>
                <a:gd name="connsiteY7083" fmla="*/ 1472367 h 2523383"/>
                <a:gd name="connsiteX7084" fmla="*/ 976397 w 1939743"/>
                <a:gd name="connsiteY7084" fmla="*/ 1471507 h 2523383"/>
                <a:gd name="connsiteX7085" fmla="*/ 977219 w 1939743"/>
                <a:gd name="connsiteY7085" fmla="*/ 1470224 h 2523383"/>
                <a:gd name="connsiteX7086" fmla="*/ 977931 w 1939743"/>
                <a:gd name="connsiteY7086" fmla="*/ 1467227 h 2523383"/>
                <a:gd name="connsiteX7087" fmla="*/ 978408 w 1939743"/>
                <a:gd name="connsiteY7087" fmla="*/ 1466343 h 2523383"/>
                <a:gd name="connsiteX7088" fmla="*/ 986396 w 1939743"/>
                <a:gd name="connsiteY7088" fmla="*/ 1461289 h 2523383"/>
                <a:gd name="connsiteX7089" fmla="*/ 988711 w 1939743"/>
                <a:gd name="connsiteY7089" fmla="*/ 1460538 h 2523383"/>
                <a:gd name="connsiteX7090" fmla="*/ 987264 w 1939743"/>
                <a:gd name="connsiteY7090" fmla="*/ 1465937 h 2523383"/>
                <a:gd name="connsiteX7091" fmla="*/ 984291 w 1939743"/>
                <a:gd name="connsiteY7091" fmla="*/ 1485026 h 2523383"/>
                <a:gd name="connsiteX7092" fmla="*/ 983689 w 1939743"/>
                <a:gd name="connsiteY7092" fmla="*/ 1491629 h 2523383"/>
                <a:gd name="connsiteX7093" fmla="*/ 983039 w 1939743"/>
                <a:gd name="connsiteY7093" fmla="*/ 1493866 h 2523383"/>
                <a:gd name="connsiteX7094" fmla="*/ 979902 w 1939743"/>
                <a:gd name="connsiteY7094" fmla="*/ 1501087 h 2523383"/>
                <a:gd name="connsiteX7095" fmla="*/ 979949 w 1939743"/>
                <a:gd name="connsiteY7095" fmla="*/ 1503614 h 2523383"/>
                <a:gd name="connsiteX7096" fmla="*/ 983384 w 1939743"/>
                <a:gd name="connsiteY7096" fmla="*/ 1509646 h 2523383"/>
                <a:gd name="connsiteX7097" fmla="*/ 983994 w 1939743"/>
                <a:gd name="connsiteY7097" fmla="*/ 1511281 h 2523383"/>
                <a:gd name="connsiteX7098" fmla="*/ 984338 w 1939743"/>
                <a:gd name="connsiteY7098" fmla="*/ 1516210 h 2523383"/>
                <a:gd name="connsiteX7099" fmla="*/ 984948 w 1939743"/>
                <a:gd name="connsiteY7099" fmla="*/ 1517188 h 2523383"/>
                <a:gd name="connsiteX7100" fmla="*/ 987781 w 1939743"/>
                <a:gd name="connsiteY7100" fmla="*/ 1517243 h 2523383"/>
                <a:gd name="connsiteX7101" fmla="*/ 990714 w 1939743"/>
                <a:gd name="connsiteY7101" fmla="*/ 1515678 h 2523383"/>
                <a:gd name="connsiteX7102" fmla="*/ 994211 w 1939743"/>
                <a:gd name="connsiteY7102" fmla="*/ 1514637 h 2523383"/>
                <a:gd name="connsiteX7103" fmla="*/ 994751 w 1939743"/>
                <a:gd name="connsiteY7103" fmla="*/ 1515662 h 2523383"/>
                <a:gd name="connsiteX7104" fmla="*/ 992834 w 1939743"/>
                <a:gd name="connsiteY7104" fmla="*/ 1521616 h 2523383"/>
                <a:gd name="connsiteX7105" fmla="*/ 992944 w 1939743"/>
                <a:gd name="connsiteY7105" fmla="*/ 1522132 h 2523383"/>
                <a:gd name="connsiteX7106" fmla="*/ 996261 w 1939743"/>
                <a:gd name="connsiteY7106" fmla="*/ 1520607 h 2523383"/>
                <a:gd name="connsiteX7107" fmla="*/ 997787 w 1939743"/>
                <a:gd name="connsiteY7107" fmla="*/ 1520403 h 2523383"/>
                <a:gd name="connsiteX7108" fmla="*/ 998413 w 1939743"/>
                <a:gd name="connsiteY7108" fmla="*/ 1520748 h 2523383"/>
                <a:gd name="connsiteX7109" fmla="*/ 1000885 w 1939743"/>
                <a:gd name="connsiteY7109" fmla="*/ 1523775 h 2523383"/>
                <a:gd name="connsiteX7110" fmla="*/ 1001135 w 1939743"/>
                <a:gd name="connsiteY7110" fmla="*/ 1526036 h 2523383"/>
                <a:gd name="connsiteX7111" fmla="*/ 1001080 w 1939743"/>
                <a:gd name="connsiteY7111" fmla="*/ 1529392 h 2523383"/>
                <a:gd name="connsiteX7112" fmla="*/ 1000822 w 1939743"/>
                <a:gd name="connsiteY7112" fmla="*/ 1531802 h 2523383"/>
                <a:gd name="connsiteX7113" fmla="*/ 999985 w 1939743"/>
                <a:gd name="connsiteY7113" fmla="*/ 1533140 h 2523383"/>
                <a:gd name="connsiteX7114" fmla="*/ 998991 w 1939743"/>
                <a:gd name="connsiteY7114" fmla="*/ 1533672 h 2523383"/>
                <a:gd name="connsiteX7115" fmla="*/ 997740 w 1939743"/>
                <a:gd name="connsiteY7115" fmla="*/ 1534071 h 2523383"/>
                <a:gd name="connsiteX7116" fmla="*/ 996613 w 1939743"/>
                <a:gd name="connsiteY7116" fmla="*/ 1533907 h 2523383"/>
                <a:gd name="connsiteX7117" fmla="*/ 993140 w 1939743"/>
                <a:gd name="connsiteY7117" fmla="*/ 1534407 h 2523383"/>
                <a:gd name="connsiteX7118" fmla="*/ 991098 w 1939743"/>
                <a:gd name="connsiteY7118" fmla="*/ 1533766 h 2523383"/>
                <a:gd name="connsiteX7119" fmla="*/ 989071 w 1939743"/>
                <a:gd name="connsiteY7119" fmla="*/ 1531927 h 2523383"/>
                <a:gd name="connsiteX7120" fmla="*/ 987632 w 1939743"/>
                <a:gd name="connsiteY7120" fmla="*/ 1531481 h 2523383"/>
                <a:gd name="connsiteX7121" fmla="*/ 985965 w 1939743"/>
                <a:gd name="connsiteY7121" fmla="*/ 1532897 h 2523383"/>
                <a:gd name="connsiteX7122" fmla="*/ 983329 w 1939743"/>
                <a:gd name="connsiteY7122" fmla="*/ 1532663 h 2523383"/>
                <a:gd name="connsiteX7123" fmla="*/ 980372 w 1939743"/>
                <a:gd name="connsiteY7123" fmla="*/ 1528595 h 2523383"/>
                <a:gd name="connsiteX7124" fmla="*/ 979190 w 1939743"/>
                <a:gd name="connsiteY7124" fmla="*/ 1528978 h 2523383"/>
                <a:gd name="connsiteX7125" fmla="*/ 978791 w 1939743"/>
                <a:gd name="connsiteY7125" fmla="*/ 1529627 h 2523383"/>
                <a:gd name="connsiteX7126" fmla="*/ 978838 w 1939743"/>
                <a:gd name="connsiteY7126" fmla="*/ 1530503 h 2523383"/>
                <a:gd name="connsiteX7127" fmla="*/ 980168 w 1939743"/>
                <a:gd name="connsiteY7127" fmla="*/ 1533132 h 2523383"/>
                <a:gd name="connsiteX7128" fmla="*/ 990581 w 1939743"/>
                <a:gd name="connsiteY7128" fmla="*/ 1546980 h 2523383"/>
                <a:gd name="connsiteX7129" fmla="*/ 992162 w 1939743"/>
                <a:gd name="connsiteY7129" fmla="*/ 1549827 h 2523383"/>
                <a:gd name="connsiteX7130" fmla="*/ 992514 w 1939743"/>
                <a:gd name="connsiteY7130" fmla="*/ 1553903 h 2523383"/>
                <a:gd name="connsiteX7131" fmla="*/ 992725 w 1939743"/>
                <a:gd name="connsiteY7131" fmla="*/ 1553888 h 2523383"/>
                <a:gd name="connsiteX7132" fmla="*/ 993703 w 1939743"/>
                <a:gd name="connsiteY7132" fmla="*/ 1549812 h 2523383"/>
                <a:gd name="connsiteX7133" fmla="*/ 993069 w 1939743"/>
                <a:gd name="connsiteY7133" fmla="*/ 1547840 h 2523383"/>
                <a:gd name="connsiteX7134" fmla="*/ 987710 w 1939743"/>
                <a:gd name="connsiteY7134" fmla="*/ 1539806 h 2523383"/>
                <a:gd name="connsiteX7135" fmla="*/ 987069 w 1939743"/>
                <a:gd name="connsiteY7135" fmla="*/ 1536864 h 2523383"/>
                <a:gd name="connsiteX7136" fmla="*/ 987256 w 1939743"/>
                <a:gd name="connsiteY7136" fmla="*/ 1536058 h 2523383"/>
                <a:gd name="connsiteX7137" fmla="*/ 988672 w 1939743"/>
                <a:gd name="connsiteY7137" fmla="*/ 1535237 h 2523383"/>
                <a:gd name="connsiteX7138" fmla="*/ 996300 w 1939743"/>
                <a:gd name="connsiteY7138" fmla="*/ 1537247 h 2523383"/>
                <a:gd name="connsiteX7139" fmla="*/ 999257 w 1939743"/>
                <a:gd name="connsiteY7139" fmla="*/ 1536809 h 2523383"/>
                <a:gd name="connsiteX7140" fmla="*/ 1001245 w 1939743"/>
                <a:gd name="connsiteY7140" fmla="*/ 1535393 h 2523383"/>
                <a:gd name="connsiteX7141" fmla="*/ 1002246 w 1939743"/>
                <a:gd name="connsiteY7141" fmla="*/ 1533641 h 2523383"/>
                <a:gd name="connsiteX7142" fmla="*/ 1002974 w 1939743"/>
                <a:gd name="connsiteY7142" fmla="*/ 1523971 h 2523383"/>
                <a:gd name="connsiteX7143" fmla="*/ 1004343 w 1939743"/>
                <a:gd name="connsiteY7143" fmla="*/ 1517743 h 2523383"/>
                <a:gd name="connsiteX7144" fmla="*/ 1003529 w 1939743"/>
                <a:gd name="connsiteY7144" fmla="*/ 1512142 h 2523383"/>
                <a:gd name="connsiteX7145" fmla="*/ 1001464 w 1939743"/>
                <a:gd name="connsiteY7145" fmla="*/ 1503176 h 2523383"/>
                <a:gd name="connsiteX7146" fmla="*/ 999844 w 1939743"/>
                <a:gd name="connsiteY7146" fmla="*/ 1497872 h 2523383"/>
                <a:gd name="connsiteX7147" fmla="*/ 996105 w 1939743"/>
                <a:gd name="connsiteY7147" fmla="*/ 1492466 h 2523383"/>
                <a:gd name="connsiteX7148" fmla="*/ 995737 w 1939743"/>
                <a:gd name="connsiteY7148" fmla="*/ 1490526 h 2523383"/>
                <a:gd name="connsiteX7149" fmla="*/ 999907 w 1939743"/>
                <a:gd name="connsiteY7149" fmla="*/ 1473987 h 2523383"/>
                <a:gd name="connsiteX7150" fmla="*/ 1000658 w 1939743"/>
                <a:gd name="connsiteY7150" fmla="*/ 1472586 h 2523383"/>
                <a:gd name="connsiteX7151" fmla="*/ 1001589 w 1939743"/>
                <a:gd name="connsiteY7151" fmla="*/ 1471976 h 2523383"/>
                <a:gd name="connsiteX7152" fmla="*/ 1004867 w 1939743"/>
                <a:gd name="connsiteY7152" fmla="*/ 1471734 h 2523383"/>
                <a:gd name="connsiteX7153" fmla="*/ 1007253 w 1939743"/>
                <a:gd name="connsiteY7153" fmla="*/ 1470349 h 2523383"/>
                <a:gd name="connsiteX7154" fmla="*/ 1011000 w 1939743"/>
                <a:gd name="connsiteY7154" fmla="*/ 1472289 h 2523383"/>
                <a:gd name="connsiteX7155" fmla="*/ 1013066 w 1939743"/>
                <a:gd name="connsiteY7155" fmla="*/ 1472798 h 2523383"/>
                <a:gd name="connsiteX7156" fmla="*/ 1015632 w 1939743"/>
                <a:gd name="connsiteY7156" fmla="*/ 1471084 h 2523383"/>
                <a:gd name="connsiteX7157" fmla="*/ 1021320 w 1939743"/>
                <a:gd name="connsiteY7157" fmla="*/ 1464067 h 2523383"/>
                <a:gd name="connsiteX7158" fmla="*/ 1023549 w 1939743"/>
                <a:gd name="connsiteY7158" fmla="*/ 1461884 h 2523383"/>
                <a:gd name="connsiteX7159" fmla="*/ 1026381 w 1939743"/>
                <a:gd name="connsiteY7159" fmla="*/ 1457753 h 2523383"/>
                <a:gd name="connsiteX7160" fmla="*/ 1029816 w 1939743"/>
                <a:gd name="connsiteY7160" fmla="*/ 1451651 h 2523383"/>
                <a:gd name="connsiteX7161" fmla="*/ 1033563 w 1939743"/>
                <a:gd name="connsiteY7161" fmla="*/ 1447215 h 2523383"/>
                <a:gd name="connsiteX7162" fmla="*/ 1039619 w 1939743"/>
                <a:gd name="connsiteY7162" fmla="*/ 1443061 h 2523383"/>
                <a:gd name="connsiteX7163" fmla="*/ 1043327 w 1939743"/>
                <a:gd name="connsiteY7163" fmla="*/ 1439712 h 2523383"/>
                <a:gd name="connsiteX7164" fmla="*/ 1044078 w 1939743"/>
                <a:gd name="connsiteY7164" fmla="*/ 1438508 h 2523383"/>
                <a:gd name="connsiteX7165" fmla="*/ 1040636 w 1939743"/>
                <a:gd name="connsiteY7165" fmla="*/ 1438218 h 2523383"/>
                <a:gd name="connsiteX7166" fmla="*/ 1039799 w 1939743"/>
                <a:gd name="connsiteY7166" fmla="*/ 1437647 h 2523383"/>
                <a:gd name="connsiteX7167" fmla="*/ 1039087 w 1939743"/>
                <a:gd name="connsiteY7167" fmla="*/ 1434463 h 2523383"/>
                <a:gd name="connsiteX7168" fmla="*/ 1039446 w 1939743"/>
                <a:gd name="connsiteY7168" fmla="*/ 1428548 h 2523383"/>
                <a:gd name="connsiteX7169" fmla="*/ 1039384 w 1939743"/>
                <a:gd name="connsiteY7169" fmla="*/ 1425247 h 2523383"/>
                <a:gd name="connsiteX7170" fmla="*/ 1038977 w 1939743"/>
                <a:gd name="connsiteY7170" fmla="*/ 1422258 h 2523383"/>
                <a:gd name="connsiteX7171" fmla="*/ 1038226 w 1939743"/>
                <a:gd name="connsiteY7171" fmla="*/ 1419591 h 2523383"/>
                <a:gd name="connsiteX7172" fmla="*/ 1037131 w 1939743"/>
                <a:gd name="connsiteY7172" fmla="*/ 1417236 h 2523383"/>
                <a:gd name="connsiteX7173" fmla="*/ 1036129 w 1939743"/>
                <a:gd name="connsiteY7173" fmla="*/ 1415820 h 2523383"/>
                <a:gd name="connsiteX7174" fmla="*/ 1035222 w 1939743"/>
                <a:gd name="connsiteY7174" fmla="*/ 1415350 h 2523383"/>
                <a:gd name="connsiteX7175" fmla="*/ 1034604 w 1939743"/>
                <a:gd name="connsiteY7175" fmla="*/ 1415562 h 2523383"/>
                <a:gd name="connsiteX7176" fmla="*/ 1034267 w 1939743"/>
                <a:gd name="connsiteY7176" fmla="*/ 1416453 h 2523383"/>
                <a:gd name="connsiteX7177" fmla="*/ 1033344 w 1939743"/>
                <a:gd name="connsiteY7177" fmla="*/ 1422141 h 2523383"/>
                <a:gd name="connsiteX7178" fmla="*/ 1032171 w 1939743"/>
                <a:gd name="connsiteY7178" fmla="*/ 1426303 h 2523383"/>
                <a:gd name="connsiteX7179" fmla="*/ 1030559 w 1939743"/>
                <a:gd name="connsiteY7179" fmla="*/ 1428478 h 2523383"/>
                <a:gd name="connsiteX7180" fmla="*/ 1027218 w 1939743"/>
                <a:gd name="connsiteY7180" fmla="*/ 1429941 h 2523383"/>
                <a:gd name="connsiteX7181" fmla="*/ 1021484 w 1939743"/>
                <a:gd name="connsiteY7181" fmla="*/ 1431021 h 2523383"/>
                <a:gd name="connsiteX7182" fmla="*/ 1019106 w 1939743"/>
                <a:gd name="connsiteY7182" fmla="*/ 1429041 h 2523383"/>
                <a:gd name="connsiteX7183" fmla="*/ 1018800 w 1939743"/>
                <a:gd name="connsiteY7183" fmla="*/ 1427359 h 2523383"/>
                <a:gd name="connsiteX7184" fmla="*/ 1019630 w 1939743"/>
                <a:gd name="connsiteY7184" fmla="*/ 1420764 h 2523383"/>
                <a:gd name="connsiteX7185" fmla="*/ 1021539 w 1939743"/>
                <a:gd name="connsiteY7185" fmla="*/ 1417924 h 2523383"/>
                <a:gd name="connsiteX7186" fmla="*/ 1026788 w 1939743"/>
                <a:gd name="connsiteY7186" fmla="*/ 1412315 h 2523383"/>
                <a:gd name="connsiteX7187" fmla="*/ 1030152 w 1939743"/>
                <a:gd name="connsiteY7187" fmla="*/ 1407808 h 2523383"/>
                <a:gd name="connsiteX7188" fmla="*/ 1030207 w 1939743"/>
                <a:gd name="connsiteY7188" fmla="*/ 1407026 h 2523383"/>
                <a:gd name="connsiteX7189" fmla="*/ 1027117 w 1939743"/>
                <a:gd name="connsiteY7189" fmla="*/ 1406987 h 2523383"/>
                <a:gd name="connsiteX7190" fmla="*/ 1026381 w 1939743"/>
                <a:gd name="connsiteY7190" fmla="*/ 1406056 h 2523383"/>
                <a:gd name="connsiteX7191" fmla="*/ 1025732 w 1939743"/>
                <a:gd name="connsiteY7191" fmla="*/ 1400494 h 2523383"/>
                <a:gd name="connsiteX7192" fmla="*/ 1025912 w 1939743"/>
                <a:gd name="connsiteY7192" fmla="*/ 1398405 h 2523383"/>
                <a:gd name="connsiteX7193" fmla="*/ 1026397 w 1939743"/>
                <a:gd name="connsiteY7193" fmla="*/ 1396019 h 2523383"/>
                <a:gd name="connsiteX7194" fmla="*/ 1028556 w 1939743"/>
                <a:gd name="connsiteY7194" fmla="*/ 1394274 h 2523383"/>
                <a:gd name="connsiteX7195" fmla="*/ 1035191 w 1939743"/>
                <a:gd name="connsiteY7195" fmla="*/ 1392123 h 2523383"/>
                <a:gd name="connsiteX7196" fmla="*/ 1040346 w 1939743"/>
                <a:gd name="connsiteY7196" fmla="*/ 1389588 h 2523383"/>
                <a:gd name="connsiteX7197" fmla="*/ 1040503 w 1939743"/>
                <a:gd name="connsiteY7197" fmla="*/ 1390472 h 2523383"/>
                <a:gd name="connsiteX7198" fmla="*/ 1036364 w 1939743"/>
                <a:gd name="connsiteY7198" fmla="*/ 1398053 h 2523383"/>
                <a:gd name="connsiteX7199" fmla="*/ 1035934 w 1939743"/>
                <a:gd name="connsiteY7199" fmla="*/ 1399805 h 2523383"/>
                <a:gd name="connsiteX7200" fmla="*/ 1037514 w 1939743"/>
                <a:gd name="connsiteY7200" fmla="*/ 1401440 h 2523383"/>
                <a:gd name="connsiteX7201" fmla="*/ 1041488 w 1939743"/>
                <a:gd name="connsiteY7201" fmla="*/ 1397059 h 2523383"/>
                <a:gd name="connsiteX7202" fmla="*/ 1044054 w 1939743"/>
                <a:gd name="connsiteY7202" fmla="*/ 1393437 h 2523383"/>
                <a:gd name="connsiteX7203" fmla="*/ 1044485 w 1939743"/>
                <a:gd name="connsiteY7203" fmla="*/ 1392201 h 2523383"/>
                <a:gd name="connsiteX7204" fmla="*/ 1042153 w 1939743"/>
                <a:gd name="connsiteY7204" fmla="*/ 1391747 h 2523383"/>
                <a:gd name="connsiteX7205" fmla="*/ 1042028 w 1939743"/>
                <a:gd name="connsiteY7205" fmla="*/ 1390245 h 2523383"/>
                <a:gd name="connsiteX7206" fmla="*/ 1042474 w 1939743"/>
                <a:gd name="connsiteY7206" fmla="*/ 1387483 h 2523383"/>
                <a:gd name="connsiteX7207" fmla="*/ 1042263 w 1939743"/>
                <a:gd name="connsiteY7207" fmla="*/ 1385590 h 2523383"/>
                <a:gd name="connsiteX7208" fmla="*/ 1039681 w 1939743"/>
                <a:gd name="connsiteY7208" fmla="*/ 1383204 h 2523383"/>
                <a:gd name="connsiteX7209" fmla="*/ 1036505 w 1939743"/>
                <a:gd name="connsiteY7209" fmla="*/ 1384534 h 2523383"/>
                <a:gd name="connsiteX7210" fmla="*/ 1033853 w 1939743"/>
                <a:gd name="connsiteY7210" fmla="*/ 1387045 h 2523383"/>
                <a:gd name="connsiteX7211" fmla="*/ 1031654 w 1939743"/>
                <a:gd name="connsiteY7211" fmla="*/ 1387726 h 2523383"/>
                <a:gd name="connsiteX7212" fmla="*/ 1028408 w 1939743"/>
                <a:gd name="connsiteY7212" fmla="*/ 1387773 h 2523383"/>
                <a:gd name="connsiteX7213" fmla="*/ 1026045 w 1939743"/>
                <a:gd name="connsiteY7213" fmla="*/ 1387202 h 2523383"/>
                <a:gd name="connsiteX7214" fmla="*/ 1024566 w 1939743"/>
                <a:gd name="connsiteY7214" fmla="*/ 1386005 h 2523383"/>
                <a:gd name="connsiteX7215" fmla="*/ 1022783 w 1939743"/>
                <a:gd name="connsiteY7215" fmla="*/ 1383321 h 2523383"/>
                <a:gd name="connsiteX7216" fmla="*/ 1020701 w 1939743"/>
                <a:gd name="connsiteY7216" fmla="*/ 1379151 h 2523383"/>
                <a:gd name="connsiteX7217" fmla="*/ 1018073 w 1939743"/>
                <a:gd name="connsiteY7217" fmla="*/ 1374981 h 2523383"/>
                <a:gd name="connsiteX7218" fmla="*/ 1017142 w 1939743"/>
                <a:gd name="connsiteY7218" fmla="*/ 1374528 h 2523383"/>
                <a:gd name="connsiteX7219" fmla="*/ 1016344 w 1939743"/>
                <a:gd name="connsiteY7219" fmla="*/ 1374997 h 2523383"/>
                <a:gd name="connsiteX7220" fmla="*/ 1014662 w 1939743"/>
                <a:gd name="connsiteY7220" fmla="*/ 1379026 h 2523383"/>
                <a:gd name="connsiteX7221" fmla="*/ 1013934 w 1939743"/>
                <a:gd name="connsiteY7221" fmla="*/ 1379511 h 2523383"/>
                <a:gd name="connsiteX7222" fmla="*/ 1003623 w 1939743"/>
                <a:gd name="connsiteY7222" fmla="*/ 1373863 h 2523383"/>
                <a:gd name="connsiteX7223" fmla="*/ 999250 w 1939743"/>
                <a:gd name="connsiteY7223" fmla="*/ 1370686 h 2523383"/>
                <a:gd name="connsiteX7224" fmla="*/ 997129 w 1939743"/>
                <a:gd name="connsiteY7224" fmla="*/ 1368277 h 2523383"/>
                <a:gd name="connsiteX7225" fmla="*/ 994501 w 1939743"/>
                <a:gd name="connsiteY7225" fmla="*/ 1366845 h 2523383"/>
                <a:gd name="connsiteX7226" fmla="*/ 991356 w 1939743"/>
                <a:gd name="connsiteY7226" fmla="*/ 1366407 h 2523383"/>
                <a:gd name="connsiteX7227" fmla="*/ 988845 w 1939743"/>
                <a:gd name="connsiteY7227" fmla="*/ 1365280 h 2523383"/>
                <a:gd name="connsiteX7228" fmla="*/ 986975 w 1939743"/>
                <a:gd name="connsiteY7228" fmla="*/ 1363481 h 2523383"/>
                <a:gd name="connsiteX7229" fmla="*/ 985457 w 1939743"/>
                <a:gd name="connsiteY7229" fmla="*/ 1360883 h 2523383"/>
                <a:gd name="connsiteX7230" fmla="*/ 984299 w 1939743"/>
                <a:gd name="connsiteY7230" fmla="*/ 1357496 h 2523383"/>
                <a:gd name="connsiteX7231" fmla="*/ 982163 w 1939743"/>
                <a:gd name="connsiteY7231" fmla="*/ 1353217 h 2523383"/>
                <a:gd name="connsiteX7232" fmla="*/ 977266 w 1939743"/>
                <a:gd name="connsiteY7232" fmla="*/ 1344658 h 2523383"/>
                <a:gd name="connsiteX7233" fmla="*/ 975967 w 1939743"/>
                <a:gd name="connsiteY7233" fmla="*/ 1339134 h 2523383"/>
                <a:gd name="connsiteX7234" fmla="*/ 975787 w 1939743"/>
                <a:gd name="connsiteY7234" fmla="*/ 1337014 h 2523383"/>
                <a:gd name="connsiteX7235" fmla="*/ 976092 w 1939743"/>
                <a:gd name="connsiteY7235" fmla="*/ 1331538 h 2523383"/>
                <a:gd name="connsiteX7236" fmla="*/ 980677 w 1939743"/>
                <a:gd name="connsiteY7236" fmla="*/ 1322189 h 2523383"/>
                <a:gd name="connsiteX7237" fmla="*/ 981530 w 1939743"/>
                <a:gd name="connsiteY7237" fmla="*/ 1319482 h 2523383"/>
                <a:gd name="connsiteX7238" fmla="*/ 983094 w 1939743"/>
                <a:gd name="connsiteY7238" fmla="*/ 1317487 h 2523383"/>
                <a:gd name="connsiteX7239" fmla="*/ 985371 w 1939743"/>
                <a:gd name="connsiteY7239" fmla="*/ 1316204 h 2523383"/>
                <a:gd name="connsiteX7240" fmla="*/ 987006 w 1939743"/>
                <a:gd name="connsiteY7240" fmla="*/ 1315813 h 2523383"/>
                <a:gd name="connsiteX7241" fmla="*/ 990730 w 1939743"/>
                <a:gd name="connsiteY7241" fmla="*/ 1317010 h 2523383"/>
                <a:gd name="connsiteX7242" fmla="*/ 988500 w 1939743"/>
                <a:gd name="connsiteY7242" fmla="*/ 1314092 h 2523383"/>
                <a:gd name="connsiteX7243" fmla="*/ 988328 w 1939743"/>
                <a:gd name="connsiteY7243" fmla="*/ 1312527 h 2523383"/>
                <a:gd name="connsiteX7244" fmla="*/ 990566 w 1939743"/>
                <a:gd name="connsiteY7244" fmla="*/ 1307402 h 2523383"/>
                <a:gd name="connsiteX7245" fmla="*/ 990127 w 1939743"/>
                <a:gd name="connsiteY7245" fmla="*/ 1307168 h 2523383"/>
                <a:gd name="connsiteX7246" fmla="*/ 983978 w 1939743"/>
                <a:gd name="connsiteY7246" fmla="*/ 1311111 h 2523383"/>
                <a:gd name="connsiteX7247" fmla="*/ 982406 w 1939743"/>
                <a:gd name="connsiteY7247" fmla="*/ 1310845 h 2523383"/>
                <a:gd name="connsiteX7248" fmla="*/ 980192 w 1939743"/>
                <a:gd name="connsiteY7248" fmla="*/ 1308435 h 2523383"/>
                <a:gd name="connsiteX7249" fmla="*/ 976022 w 1939743"/>
                <a:gd name="connsiteY7249" fmla="*/ 1299782 h 2523383"/>
                <a:gd name="connsiteX7250" fmla="*/ 975975 w 1939743"/>
                <a:gd name="connsiteY7250" fmla="*/ 1294369 h 2523383"/>
                <a:gd name="connsiteX7251" fmla="*/ 977281 w 1939743"/>
                <a:gd name="connsiteY7251" fmla="*/ 1286796 h 2523383"/>
                <a:gd name="connsiteX7252" fmla="*/ 977743 w 1939743"/>
                <a:gd name="connsiteY7252" fmla="*/ 1282250 h 2523383"/>
                <a:gd name="connsiteX7253" fmla="*/ 976554 w 1939743"/>
                <a:gd name="connsiteY7253" fmla="*/ 1278362 h 2523383"/>
                <a:gd name="connsiteX7254" fmla="*/ 977000 w 1939743"/>
                <a:gd name="connsiteY7254" fmla="*/ 1277267 h 2523383"/>
                <a:gd name="connsiteX7255" fmla="*/ 978291 w 1939743"/>
                <a:gd name="connsiteY7255" fmla="*/ 1276171 h 2523383"/>
                <a:gd name="connsiteX7256" fmla="*/ 978831 w 1939743"/>
                <a:gd name="connsiteY7256" fmla="*/ 1274998 h 2523383"/>
                <a:gd name="connsiteX7257" fmla="*/ 978267 w 1939743"/>
                <a:gd name="connsiteY7257" fmla="*/ 1270679 h 2523383"/>
                <a:gd name="connsiteX7258" fmla="*/ 979167 w 1939743"/>
                <a:gd name="connsiteY7258" fmla="*/ 1268371 h 2523383"/>
                <a:gd name="connsiteX7259" fmla="*/ 982116 w 1939743"/>
                <a:gd name="connsiteY7259" fmla="*/ 1263889 h 2523383"/>
                <a:gd name="connsiteX7260" fmla="*/ 985011 w 1939743"/>
                <a:gd name="connsiteY7260" fmla="*/ 1259953 h 2523383"/>
                <a:gd name="connsiteX7261" fmla="*/ 986717 w 1939743"/>
                <a:gd name="connsiteY7261" fmla="*/ 1258749 h 2523383"/>
                <a:gd name="connsiteX7262" fmla="*/ 988195 w 1939743"/>
                <a:gd name="connsiteY7262" fmla="*/ 1258975 h 2523383"/>
                <a:gd name="connsiteX7263" fmla="*/ 989736 w 1939743"/>
                <a:gd name="connsiteY7263" fmla="*/ 1260180 h 2523383"/>
                <a:gd name="connsiteX7264" fmla="*/ 991348 w 1939743"/>
                <a:gd name="connsiteY7264" fmla="*/ 1262379 h 2523383"/>
                <a:gd name="connsiteX7265" fmla="*/ 994102 w 1939743"/>
                <a:gd name="connsiteY7265" fmla="*/ 1264640 h 2523383"/>
                <a:gd name="connsiteX7266" fmla="*/ 996144 w 1939743"/>
                <a:gd name="connsiteY7266" fmla="*/ 1265281 h 2523383"/>
                <a:gd name="connsiteX7267" fmla="*/ 997638 w 1939743"/>
                <a:gd name="connsiteY7267" fmla="*/ 1264045 h 2523383"/>
                <a:gd name="connsiteX7268" fmla="*/ 1000204 w 1939743"/>
                <a:gd name="connsiteY7268" fmla="*/ 1255564 h 2523383"/>
                <a:gd name="connsiteX7269" fmla="*/ 1001112 w 1939743"/>
                <a:gd name="connsiteY7269" fmla="*/ 1253382 h 2523383"/>
                <a:gd name="connsiteX7270" fmla="*/ 1000259 w 1939743"/>
                <a:gd name="connsiteY7270" fmla="*/ 1252435 h 2523383"/>
                <a:gd name="connsiteX7271" fmla="*/ 995228 w 1939743"/>
                <a:gd name="connsiteY7271" fmla="*/ 1252521 h 2523383"/>
                <a:gd name="connsiteX7272" fmla="*/ 993053 w 1939743"/>
                <a:gd name="connsiteY7272" fmla="*/ 1251817 h 2523383"/>
                <a:gd name="connsiteX7273" fmla="*/ 991802 w 1939743"/>
                <a:gd name="connsiteY7273" fmla="*/ 1250996 h 2523383"/>
                <a:gd name="connsiteX7274" fmla="*/ 990879 w 1939743"/>
                <a:gd name="connsiteY7274" fmla="*/ 1247733 h 2523383"/>
                <a:gd name="connsiteX7275" fmla="*/ 991637 w 1939743"/>
                <a:gd name="connsiteY7275" fmla="*/ 1245989 h 2523383"/>
                <a:gd name="connsiteX7276" fmla="*/ 996504 w 1939743"/>
                <a:gd name="connsiteY7276" fmla="*/ 1239918 h 2523383"/>
                <a:gd name="connsiteX7277" fmla="*/ 998796 w 1939743"/>
                <a:gd name="connsiteY7277" fmla="*/ 1233526 h 2523383"/>
                <a:gd name="connsiteX7278" fmla="*/ 1005610 w 1939743"/>
                <a:gd name="connsiteY7278" fmla="*/ 1224584 h 2523383"/>
                <a:gd name="connsiteX7279" fmla="*/ 1012510 w 1939743"/>
                <a:gd name="connsiteY7279" fmla="*/ 1220367 h 2523383"/>
                <a:gd name="connsiteX7280" fmla="*/ 1015851 w 1939743"/>
                <a:gd name="connsiteY7280" fmla="*/ 1218974 h 2523383"/>
                <a:gd name="connsiteX7281" fmla="*/ 1018573 w 1939743"/>
                <a:gd name="connsiteY7281" fmla="*/ 1218693 h 2523383"/>
                <a:gd name="connsiteX7282" fmla="*/ 1019755 w 1939743"/>
                <a:gd name="connsiteY7282" fmla="*/ 1219256 h 2523383"/>
                <a:gd name="connsiteX7283" fmla="*/ 1021210 w 1939743"/>
                <a:gd name="connsiteY7283" fmla="*/ 1223747 h 2523383"/>
                <a:gd name="connsiteX7284" fmla="*/ 1021476 w 1939743"/>
                <a:gd name="connsiteY7284" fmla="*/ 1228472 h 2523383"/>
                <a:gd name="connsiteX7285" fmla="*/ 1025223 w 1939743"/>
                <a:gd name="connsiteY7285" fmla="*/ 1234355 h 2523383"/>
                <a:gd name="connsiteX7286" fmla="*/ 1028235 w 1939743"/>
                <a:gd name="connsiteY7286" fmla="*/ 1234801 h 2523383"/>
                <a:gd name="connsiteX7287" fmla="*/ 1030105 w 1939743"/>
                <a:gd name="connsiteY7287" fmla="*/ 1233917 h 2523383"/>
                <a:gd name="connsiteX7288" fmla="*/ 1036161 w 1939743"/>
                <a:gd name="connsiteY7288" fmla="*/ 1234261 h 2523383"/>
                <a:gd name="connsiteX7289" fmla="*/ 1037561 w 1939743"/>
                <a:gd name="connsiteY7289" fmla="*/ 1235904 h 2523383"/>
                <a:gd name="connsiteX7290" fmla="*/ 1037459 w 1939743"/>
                <a:gd name="connsiteY7290" fmla="*/ 1237735 h 2523383"/>
                <a:gd name="connsiteX7291" fmla="*/ 1036786 w 1939743"/>
                <a:gd name="connsiteY7291" fmla="*/ 1240692 h 2523383"/>
                <a:gd name="connsiteX7292" fmla="*/ 1037201 w 1939743"/>
                <a:gd name="connsiteY7292" fmla="*/ 1243219 h 2523383"/>
                <a:gd name="connsiteX7293" fmla="*/ 1041308 w 1939743"/>
                <a:gd name="connsiteY7293" fmla="*/ 1248038 h 2523383"/>
                <a:gd name="connsiteX7294" fmla="*/ 1045009 w 1939743"/>
                <a:gd name="connsiteY7294" fmla="*/ 1251363 h 2523383"/>
                <a:gd name="connsiteX7295" fmla="*/ 1048326 w 1939743"/>
                <a:gd name="connsiteY7295" fmla="*/ 1255502 h 2523383"/>
                <a:gd name="connsiteX7296" fmla="*/ 1053271 w 1939743"/>
                <a:gd name="connsiteY7296" fmla="*/ 1264108 h 2523383"/>
                <a:gd name="connsiteX7297" fmla="*/ 1054342 w 1939743"/>
                <a:gd name="connsiteY7297" fmla="*/ 1266533 h 2523383"/>
                <a:gd name="connsiteX7298" fmla="*/ 1055086 w 1939743"/>
                <a:gd name="connsiteY7298" fmla="*/ 1269146 h 2523383"/>
                <a:gd name="connsiteX7299" fmla="*/ 1056369 w 1939743"/>
                <a:gd name="connsiteY7299" fmla="*/ 1278659 h 2523383"/>
                <a:gd name="connsiteX7300" fmla="*/ 1056533 w 1939743"/>
                <a:gd name="connsiteY7300" fmla="*/ 1282250 h 2523383"/>
                <a:gd name="connsiteX7301" fmla="*/ 1056063 w 1939743"/>
                <a:gd name="connsiteY7301" fmla="*/ 1292577 h 2523383"/>
                <a:gd name="connsiteX7302" fmla="*/ 1055672 w 1939743"/>
                <a:gd name="connsiteY7302" fmla="*/ 1294525 h 2523383"/>
                <a:gd name="connsiteX7303" fmla="*/ 1054366 w 1939743"/>
                <a:gd name="connsiteY7303" fmla="*/ 1296857 h 2523383"/>
                <a:gd name="connsiteX7304" fmla="*/ 1054820 w 1939743"/>
                <a:gd name="connsiteY7304" fmla="*/ 1297803 h 2523383"/>
                <a:gd name="connsiteX7305" fmla="*/ 1058723 w 1939743"/>
                <a:gd name="connsiteY7305" fmla="*/ 1300471 h 2523383"/>
                <a:gd name="connsiteX7306" fmla="*/ 1061821 w 1939743"/>
                <a:gd name="connsiteY7306" fmla="*/ 1305752 h 2523383"/>
                <a:gd name="connsiteX7307" fmla="*/ 1063449 w 1939743"/>
                <a:gd name="connsiteY7307" fmla="*/ 1307450 h 2523383"/>
                <a:gd name="connsiteX7308" fmla="*/ 1067376 w 1939743"/>
                <a:gd name="connsiteY7308" fmla="*/ 1310289 h 2523383"/>
                <a:gd name="connsiteX7309" fmla="*/ 1068088 w 1939743"/>
                <a:gd name="connsiteY7309" fmla="*/ 1311361 h 2523383"/>
                <a:gd name="connsiteX7310" fmla="*/ 1068980 w 1939743"/>
                <a:gd name="connsiteY7310" fmla="*/ 1313129 h 2523383"/>
                <a:gd name="connsiteX7311" fmla="*/ 1071194 w 1939743"/>
                <a:gd name="connsiteY7311" fmla="*/ 1320679 h 2523383"/>
                <a:gd name="connsiteX7312" fmla="*/ 1074824 w 1939743"/>
                <a:gd name="connsiteY7312" fmla="*/ 1327446 h 2523383"/>
                <a:gd name="connsiteX7313" fmla="*/ 1075090 w 1939743"/>
                <a:gd name="connsiteY7313" fmla="*/ 1328901 h 2523383"/>
                <a:gd name="connsiteX7314" fmla="*/ 1074308 w 1939743"/>
                <a:gd name="connsiteY7314" fmla="*/ 1332070 h 2523383"/>
                <a:gd name="connsiteX7315" fmla="*/ 1074863 w 1939743"/>
                <a:gd name="connsiteY7315" fmla="*/ 1333071 h 2523383"/>
                <a:gd name="connsiteX7316" fmla="*/ 1076264 w 1939743"/>
                <a:gd name="connsiteY7316" fmla="*/ 1334229 h 2523383"/>
                <a:gd name="connsiteX7317" fmla="*/ 1077523 w 1939743"/>
                <a:gd name="connsiteY7317" fmla="*/ 1333627 h 2523383"/>
                <a:gd name="connsiteX7318" fmla="*/ 1078634 w 1939743"/>
                <a:gd name="connsiteY7318" fmla="*/ 1331256 h 2523383"/>
                <a:gd name="connsiteX7319" fmla="*/ 1079847 w 1939743"/>
                <a:gd name="connsiteY7319" fmla="*/ 1330568 h 2523383"/>
                <a:gd name="connsiteX7320" fmla="*/ 1081153 w 1939743"/>
                <a:gd name="connsiteY7320" fmla="*/ 1331569 h 2523383"/>
                <a:gd name="connsiteX7321" fmla="*/ 1082147 w 1939743"/>
                <a:gd name="connsiteY7321" fmla="*/ 1333329 h 2523383"/>
                <a:gd name="connsiteX7322" fmla="*/ 1083500 w 1939743"/>
                <a:gd name="connsiteY7322" fmla="*/ 1337632 h 2523383"/>
                <a:gd name="connsiteX7323" fmla="*/ 1085472 w 1939743"/>
                <a:gd name="connsiteY7323" fmla="*/ 1341176 h 2523383"/>
                <a:gd name="connsiteX7324" fmla="*/ 1085307 w 1939743"/>
                <a:gd name="connsiteY7324" fmla="*/ 1342256 h 2523383"/>
                <a:gd name="connsiteX7325" fmla="*/ 1084329 w 1939743"/>
                <a:gd name="connsiteY7325" fmla="*/ 1343140 h 2523383"/>
                <a:gd name="connsiteX7326" fmla="*/ 1079002 w 1939743"/>
                <a:gd name="connsiteY7326" fmla="*/ 1344118 h 2523383"/>
                <a:gd name="connsiteX7327" fmla="*/ 1076005 w 1939743"/>
                <a:gd name="connsiteY7327" fmla="*/ 1343437 h 2523383"/>
                <a:gd name="connsiteX7328" fmla="*/ 1073236 w 1939743"/>
                <a:gd name="connsiteY7328" fmla="*/ 1341708 h 2523383"/>
                <a:gd name="connsiteX7329" fmla="*/ 1071311 w 1939743"/>
                <a:gd name="connsiteY7329" fmla="*/ 1339917 h 2523383"/>
                <a:gd name="connsiteX7330" fmla="*/ 1069520 w 1939743"/>
                <a:gd name="connsiteY7330" fmla="*/ 1337171 h 2523383"/>
                <a:gd name="connsiteX7331" fmla="*/ 1068855 w 1939743"/>
                <a:gd name="connsiteY7331" fmla="*/ 1337460 h 2523383"/>
                <a:gd name="connsiteX7332" fmla="*/ 1067916 w 1939743"/>
                <a:gd name="connsiteY7332" fmla="*/ 1339698 h 2523383"/>
                <a:gd name="connsiteX7333" fmla="*/ 1065913 w 1939743"/>
                <a:gd name="connsiteY7333" fmla="*/ 1342960 h 2523383"/>
                <a:gd name="connsiteX7334" fmla="*/ 1064661 w 1939743"/>
                <a:gd name="connsiteY7334" fmla="*/ 1345964 h 2523383"/>
                <a:gd name="connsiteX7335" fmla="*/ 1066117 w 1939743"/>
                <a:gd name="connsiteY7335" fmla="*/ 1347294 h 2523383"/>
                <a:gd name="connsiteX7336" fmla="*/ 1073118 w 1939743"/>
                <a:gd name="connsiteY7336" fmla="*/ 1347208 h 2523383"/>
                <a:gd name="connsiteX7337" fmla="*/ 1074636 w 1939743"/>
                <a:gd name="connsiteY7337" fmla="*/ 1348053 h 2523383"/>
                <a:gd name="connsiteX7338" fmla="*/ 1076412 w 1939743"/>
                <a:gd name="connsiteY7338" fmla="*/ 1350158 h 2523383"/>
                <a:gd name="connsiteX7339" fmla="*/ 1074386 w 1939743"/>
                <a:gd name="connsiteY7339" fmla="*/ 1353670 h 2523383"/>
                <a:gd name="connsiteX7340" fmla="*/ 1069653 w 1939743"/>
                <a:gd name="connsiteY7340" fmla="*/ 1359546 h 2523383"/>
                <a:gd name="connsiteX7341" fmla="*/ 1059420 w 1939743"/>
                <a:gd name="connsiteY7341" fmla="*/ 1370866 h 2523383"/>
                <a:gd name="connsiteX7342" fmla="*/ 1056415 w 1939743"/>
                <a:gd name="connsiteY7342" fmla="*/ 1373761 h 2523383"/>
                <a:gd name="connsiteX7343" fmla="*/ 1057143 w 1939743"/>
                <a:gd name="connsiteY7343" fmla="*/ 1374598 h 2523383"/>
                <a:gd name="connsiteX7344" fmla="*/ 1058285 w 1939743"/>
                <a:gd name="connsiteY7344" fmla="*/ 1374809 h 2523383"/>
                <a:gd name="connsiteX7345" fmla="*/ 1061798 w 1939743"/>
                <a:gd name="connsiteY7345" fmla="*/ 1374316 h 2523383"/>
                <a:gd name="connsiteX7346" fmla="*/ 1065076 w 1939743"/>
                <a:gd name="connsiteY7346" fmla="*/ 1372806 h 2523383"/>
                <a:gd name="connsiteX7347" fmla="*/ 1069066 w 1939743"/>
                <a:gd name="connsiteY7347" fmla="*/ 1373456 h 2523383"/>
                <a:gd name="connsiteX7348" fmla="*/ 1070842 w 1939743"/>
                <a:gd name="connsiteY7348" fmla="*/ 1374692 h 2523383"/>
                <a:gd name="connsiteX7349" fmla="*/ 1070239 w 1939743"/>
                <a:gd name="connsiteY7349" fmla="*/ 1375889 h 2523383"/>
                <a:gd name="connsiteX7350" fmla="*/ 1071319 w 1939743"/>
                <a:gd name="connsiteY7350" fmla="*/ 1377845 h 2523383"/>
                <a:gd name="connsiteX7351" fmla="*/ 1077844 w 1939743"/>
                <a:gd name="connsiteY7351" fmla="*/ 1382375 h 2523383"/>
                <a:gd name="connsiteX7352" fmla="*/ 1081967 w 1939743"/>
                <a:gd name="connsiteY7352" fmla="*/ 1381475 h 2523383"/>
                <a:gd name="connsiteX7353" fmla="*/ 1086176 w 1939743"/>
                <a:gd name="connsiteY7353" fmla="*/ 1377109 h 2523383"/>
                <a:gd name="connsiteX7354" fmla="*/ 1089430 w 1939743"/>
                <a:gd name="connsiteY7354" fmla="*/ 1374942 h 2523383"/>
                <a:gd name="connsiteX7355" fmla="*/ 1093436 w 1939743"/>
                <a:gd name="connsiteY7355" fmla="*/ 1375240 h 2523383"/>
                <a:gd name="connsiteX7356" fmla="*/ 1094555 w 1939743"/>
                <a:gd name="connsiteY7356" fmla="*/ 1375725 h 2523383"/>
                <a:gd name="connsiteX7357" fmla="*/ 1094124 w 1939743"/>
                <a:gd name="connsiteY7357" fmla="*/ 1376789 h 2523383"/>
                <a:gd name="connsiteX7358" fmla="*/ 1091167 w 1939743"/>
                <a:gd name="connsiteY7358" fmla="*/ 1379237 h 2523383"/>
                <a:gd name="connsiteX7359" fmla="*/ 1088492 w 1939743"/>
                <a:gd name="connsiteY7359" fmla="*/ 1381960 h 2523383"/>
                <a:gd name="connsiteX7360" fmla="*/ 1088202 w 1939743"/>
                <a:gd name="connsiteY7360" fmla="*/ 1382727 h 2523383"/>
                <a:gd name="connsiteX7361" fmla="*/ 1091535 w 1939743"/>
                <a:gd name="connsiteY7361" fmla="*/ 1381631 h 2523383"/>
                <a:gd name="connsiteX7362" fmla="*/ 1098959 w 1939743"/>
                <a:gd name="connsiteY7362" fmla="*/ 1383368 h 2523383"/>
                <a:gd name="connsiteX7363" fmla="*/ 1102566 w 1939743"/>
                <a:gd name="connsiteY7363" fmla="*/ 1383798 h 2523383"/>
                <a:gd name="connsiteX7364" fmla="*/ 1105179 w 1939743"/>
                <a:gd name="connsiteY7364" fmla="*/ 1383360 h 2523383"/>
                <a:gd name="connsiteX7365" fmla="*/ 1107628 w 1939743"/>
                <a:gd name="connsiteY7365" fmla="*/ 1384049 h 2523383"/>
                <a:gd name="connsiteX7366" fmla="*/ 1109920 w 1939743"/>
                <a:gd name="connsiteY7366" fmla="*/ 1385864 h 2523383"/>
                <a:gd name="connsiteX7367" fmla="*/ 1110687 w 1939743"/>
                <a:gd name="connsiteY7367" fmla="*/ 1387014 h 2523383"/>
                <a:gd name="connsiteX7368" fmla="*/ 1108543 w 1939743"/>
                <a:gd name="connsiteY7368" fmla="*/ 1387757 h 2523383"/>
                <a:gd name="connsiteX7369" fmla="*/ 1106517 w 1939743"/>
                <a:gd name="connsiteY7369" fmla="*/ 1387741 h 2523383"/>
                <a:gd name="connsiteX7370" fmla="*/ 1104796 w 1939743"/>
                <a:gd name="connsiteY7370" fmla="*/ 1388844 h 2523383"/>
                <a:gd name="connsiteX7371" fmla="*/ 1103380 w 1939743"/>
                <a:gd name="connsiteY7371" fmla="*/ 1391043 h 2523383"/>
                <a:gd name="connsiteX7372" fmla="*/ 1102370 w 1939743"/>
                <a:gd name="connsiteY7372" fmla="*/ 1393891 h 2523383"/>
                <a:gd name="connsiteX7373" fmla="*/ 1101768 w 1939743"/>
                <a:gd name="connsiteY7373" fmla="*/ 1397388 h 2523383"/>
                <a:gd name="connsiteX7374" fmla="*/ 1100227 w 1939743"/>
                <a:gd name="connsiteY7374" fmla="*/ 1398827 h 2523383"/>
                <a:gd name="connsiteX7375" fmla="*/ 1097754 w 1939743"/>
                <a:gd name="connsiteY7375" fmla="*/ 1398217 h 2523383"/>
                <a:gd name="connsiteX7376" fmla="*/ 1096784 w 1939743"/>
                <a:gd name="connsiteY7376" fmla="*/ 1397231 h 2523383"/>
                <a:gd name="connsiteX7377" fmla="*/ 1097316 w 1939743"/>
                <a:gd name="connsiteY7377" fmla="*/ 1395846 h 2523383"/>
                <a:gd name="connsiteX7378" fmla="*/ 1096597 w 1939743"/>
                <a:gd name="connsiteY7378" fmla="*/ 1395651 h 2523383"/>
                <a:gd name="connsiteX7379" fmla="*/ 1094617 w 1939743"/>
                <a:gd name="connsiteY7379" fmla="*/ 1396637 h 2523383"/>
                <a:gd name="connsiteX7380" fmla="*/ 1093076 w 1939743"/>
                <a:gd name="connsiteY7380" fmla="*/ 1396660 h 2523383"/>
                <a:gd name="connsiteX7381" fmla="*/ 1092654 w 1939743"/>
                <a:gd name="connsiteY7381" fmla="*/ 1397685 h 2523383"/>
                <a:gd name="connsiteX7382" fmla="*/ 1103466 w 1939743"/>
                <a:gd name="connsiteY7382" fmla="*/ 1408779 h 2523383"/>
                <a:gd name="connsiteX7383" fmla="*/ 1106924 w 1939743"/>
                <a:gd name="connsiteY7383" fmla="*/ 1418527 h 2523383"/>
                <a:gd name="connsiteX7384" fmla="*/ 1109302 w 1939743"/>
                <a:gd name="connsiteY7384" fmla="*/ 1422532 h 2523383"/>
                <a:gd name="connsiteX7385" fmla="*/ 1109537 w 1939743"/>
                <a:gd name="connsiteY7385" fmla="*/ 1423588 h 2523383"/>
                <a:gd name="connsiteX7386" fmla="*/ 1107988 w 1939743"/>
                <a:gd name="connsiteY7386" fmla="*/ 1426272 h 2523383"/>
                <a:gd name="connsiteX7387" fmla="*/ 1107909 w 1939743"/>
                <a:gd name="connsiteY7387" fmla="*/ 1428314 h 2523383"/>
                <a:gd name="connsiteX7388" fmla="*/ 1108621 w 1939743"/>
                <a:gd name="connsiteY7388" fmla="*/ 1434189 h 2523383"/>
                <a:gd name="connsiteX7389" fmla="*/ 1108293 w 1939743"/>
                <a:gd name="connsiteY7389" fmla="*/ 1438860 h 2523383"/>
                <a:gd name="connsiteX7390" fmla="*/ 1107229 w 1939743"/>
                <a:gd name="connsiteY7390" fmla="*/ 1447051 h 2523383"/>
                <a:gd name="connsiteX7391" fmla="*/ 1108222 w 1939743"/>
                <a:gd name="connsiteY7391" fmla="*/ 1449586 h 2523383"/>
                <a:gd name="connsiteX7392" fmla="*/ 1110530 w 1939743"/>
                <a:gd name="connsiteY7392" fmla="*/ 1451823 h 2523383"/>
                <a:gd name="connsiteX7393" fmla="*/ 1111915 w 1939743"/>
                <a:gd name="connsiteY7393" fmla="*/ 1454679 h 2523383"/>
                <a:gd name="connsiteX7394" fmla="*/ 1112862 w 1939743"/>
                <a:gd name="connsiteY7394" fmla="*/ 1455657 h 2523383"/>
                <a:gd name="connsiteX7395" fmla="*/ 1113566 w 1939743"/>
                <a:gd name="connsiteY7395" fmla="*/ 1457949 h 2523383"/>
                <a:gd name="connsiteX7396" fmla="*/ 1114387 w 1939743"/>
                <a:gd name="connsiteY7396" fmla="*/ 1459388 h 2523383"/>
                <a:gd name="connsiteX7397" fmla="*/ 1115334 w 1939743"/>
                <a:gd name="connsiteY7397" fmla="*/ 1459975 h 2523383"/>
                <a:gd name="connsiteX7398" fmla="*/ 1115999 w 1939743"/>
                <a:gd name="connsiteY7398" fmla="*/ 1459224 h 2523383"/>
                <a:gd name="connsiteX7399" fmla="*/ 1116390 w 1939743"/>
                <a:gd name="connsiteY7399" fmla="*/ 1457127 h 2523383"/>
                <a:gd name="connsiteX7400" fmla="*/ 1117274 w 1939743"/>
                <a:gd name="connsiteY7400" fmla="*/ 1455164 h 2523383"/>
                <a:gd name="connsiteX7401" fmla="*/ 1119715 w 1939743"/>
                <a:gd name="connsiteY7401" fmla="*/ 1451627 h 2523383"/>
                <a:gd name="connsiteX7402" fmla="*/ 1122078 w 1939743"/>
                <a:gd name="connsiteY7402" fmla="*/ 1446089 h 2523383"/>
                <a:gd name="connsiteX7403" fmla="*/ 1122477 w 1939743"/>
                <a:gd name="connsiteY7403" fmla="*/ 1444250 h 2523383"/>
                <a:gd name="connsiteX7404" fmla="*/ 1122101 w 1939743"/>
                <a:gd name="connsiteY7404" fmla="*/ 1439877 h 2523383"/>
                <a:gd name="connsiteX7405" fmla="*/ 1122375 w 1939743"/>
                <a:gd name="connsiteY7405" fmla="*/ 1437999 h 2523383"/>
                <a:gd name="connsiteX7406" fmla="*/ 1124597 w 1939743"/>
                <a:gd name="connsiteY7406" fmla="*/ 1431341 h 2523383"/>
                <a:gd name="connsiteX7407" fmla="*/ 1125301 w 1939743"/>
                <a:gd name="connsiteY7407" fmla="*/ 1426710 h 2523383"/>
                <a:gd name="connsiteX7408" fmla="*/ 1125974 w 1939743"/>
                <a:gd name="connsiteY7408" fmla="*/ 1419458 h 2523383"/>
                <a:gd name="connsiteX7409" fmla="*/ 1127147 w 1939743"/>
                <a:gd name="connsiteY7409" fmla="*/ 1414388 h 2523383"/>
                <a:gd name="connsiteX7410" fmla="*/ 1129666 w 1939743"/>
                <a:gd name="connsiteY7410" fmla="*/ 1410069 h 2523383"/>
                <a:gd name="connsiteX7411" fmla="*/ 1134063 w 1939743"/>
                <a:gd name="connsiteY7411" fmla="*/ 1401307 h 2523383"/>
                <a:gd name="connsiteX7412" fmla="*/ 1135651 w 1939743"/>
                <a:gd name="connsiteY7412" fmla="*/ 1399547 h 2523383"/>
                <a:gd name="connsiteX7413" fmla="*/ 1137435 w 1939743"/>
                <a:gd name="connsiteY7413" fmla="*/ 1398679 h 2523383"/>
                <a:gd name="connsiteX7414" fmla="*/ 1140549 w 1939743"/>
                <a:gd name="connsiteY7414" fmla="*/ 1398882 h 2523383"/>
                <a:gd name="connsiteX7415" fmla="*/ 1142818 w 1939743"/>
                <a:gd name="connsiteY7415" fmla="*/ 1401714 h 2523383"/>
                <a:gd name="connsiteX7416" fmla="*/ 1145869 w 1939743"/>
                <a:gd name="connsiteY7416" fmla="*/ 1406932 h 2523383"/>
                <a:gd name="connsiteX7417" fmla="*/ 1149757 w 1939743"/>
                <a:gd name="connsiteY7417" fmla="*/ 1411665 h 2523383"/>
                <a:gd name="connsiteX7418" fmla="*/ 1156829 w 1939743"/>
                <a:gd name="connsiteY7418" fmla="*/ 1418057 h 2523383"/>
                <a:gd name="connsiteX7419" fmla="*/ 1158848 w 1939743"/>
                <a:gd name="connsiteY7419" fmla="*/ 1420467 h 2523383"/>
                <a:gd name="connsiteX7420" fmla="*/ 1162853 w 1939743"/>
                <a:gd name="connsiteY7420" fmla="*/ 1426749 h 2523383"/>
                <a:gd name="connsiteX7421" fmla="*/ 1164543 w 1939743"/>
                <a:gd name="connsiteY7421" fmla="*/ 1432953 h 2523383"/>
                <a:gd name="connsiteX7422" fmla="*/ 1165701 w 1939743"/>
                <a:gd name="connsiteY7422" fmla="*/ 1441661 h 2523383"/>
                <a:gd name="connsiteX7423" fmla="*/ 1166702 w 1939743"/>
                <a:gd name="connsiteY7423" fmla="*/ 1446879 h 2523383"/>
                <a:gd name="connsiteX7424" fmla="*/ 1167540 w 1939743"/>
                <a:gd name="connsiteY7424" fmla="*/ 1448647 h 2523383"/>
                <a:gd name="connsiteX7425" fmla="*/ 1167923 w 1939743"/>
                <a:gd name="connsiteY7425" fmla="*/ 1451268 h 2523383"/>
                <a:gd name="connsiteX7426" fmla="*/ 1167853 w 1939743"/>
                <a:gd name="connsiteY7426" fmla="*/ 1454749 h 2523383"/>
                <a:gd name="connsiteX7427" fmla="*/ 1167532 w 1939743"/>
                <a:gd name="connsiteY7427" fmla="*/ 1457464 h 2523383"/>
                <a:gd name="connsiteX7428" fmla="*/ 1166976 w 1939743"/>
                <a:gd name="connsiteY7428" fmla="*/ 1459420 h 2523383"/>
                <a:gd name="connsiteX7429" fmla="*/ 1166108 w 1939743"/>
                <a:gd name="connsiteY7429" fmla="*/ 1460531 h 2523383"/>
                <a:gd name="connsiteX7430" fmla="*/ 1163949 w 1939743"/>
                <a:gd name="connsiteY7430" fmla="*/ 1460890 h 2523383"/>
                <a:gd name="connsiteX7431" fmla="*/ 1161312 w 1939743"/>
                <a:gd name="connsiteY7431" fmla="*/ 1460351 h 2523383"/>
                <a:gd name="connsiteX7432" fmla="*/ 1160553 w 1939743"/>
                <a:gd name="connsiteY7432" fmla="*/ 1459474 h 2523383"/>
                <a:gd name="connsiteX7433" fmla="*/ 1159168 w 1939743"/>
                <a:gd name="connsiteY7433" fmla="*/ 1455391 h 2523383"/>
                <a:gd name="connsiteX7434" fmla="*/ 1158590 w 1939743"/>
                <a:gd name="connsiteY7434" fmla="*/ 1455140 h 2523383"/>
                <a:gd name="connsiteX7435" fmla="*/ 1156141 w 1939743"/>
                <a:gd name="connsiteY7435" fmla="*/ 1458152 h 2523383"/>
                <a:gd name="connsiteX7436" fmla="*/ 1155836 w 1939743"/>
                <a:gd name="connsiteY7436" fmla="*/ 1459834 h 2523383"/>
                <a:gd name="connsiteX7437" fmla="*/ 1156735 w 1939743"/>
                <a:gd name="connsiteY7437" fmla="*/ 1465397 h 2523383"/>
                <a:gd name="connsiteX7438" fmla="*/ 1156618 w 1939743"/>
                <a:gd name="connsiteY7438" fmla="*/ 1475794 h 2523383"/>
                <a:gd name="connsiteX7439" fmla="*/ 1156868 w 1939743"/>
                <a:gd name="connsiteY7439" fmla="*/ 1478047 h 2523383"/>
                <a:gd name="connsiteX7440" fmla="*/ 1159458 w 1939743"/>
                <a:gd name="connsiteY7440" fmla="*/ 1488781 h 2523383"/>
                <a:gd name="connsiteX7441" fmla="*/ 1163823 w 1939743"/>
                <a:gd name="connsiteY7441" fmla="*/ 1496886 h 2523383"/>
                <a:gd name="connsiteX7442" fmla="*/ 1174753 w 1939743"/>
                <a:gd name="connsiteY7442" fmla="*/ 1512377 h 2523383"/>
                <a:gd name="connsiteX7443" fmla="*/ 1175379 w 1939743"/>
                <a:gd name="connsiteY7443" fmla="*/ 1514121 h 2523383"/>
                <a:gd name="connsiteX7444" fmla="*/ 1176537 w 1939743"/>
                <a:gd name="connsiteY7444" fmla="*/ 1520396 h 2523383"/>
                <a:gd name="connsiteX7445" fmla="*/ 1177108 w 1939743"/>
                <a:gd name="connsiteY7445" fmla="*/ 1521702 h 2523383"/>
                <a:gd name="connsiteX7446" fmla="*/ 1177820 w 1939743"/>
                <a:gd name="connsiteY7446" fmla="*/ 1522484 h 2523383"/>
                <a:gd name="connsiteX7447" fmla="*/ 1178680 w 1939743"/>
                <a:gd name="connsiteY7447" fmla="*/ 1522735 h 2523383"/>
                <a:gd name="connsiteX7448" fmla="*/ 1179869 w 1939743"/>
                <a:gd name="connsiteY7448" fmla="*/ 1522109 h 2523383"/>
                <a:gd name="connsiteX7449" fmla="*/ 1183891 w 1939743"/>
                <a:gd name="connsiteY7449" fmla="*/ 1517352 h 2523383"/>
                <a:gd name="connsiteX7450" fmla="*/ 1187388 w 1939743"/>
                <a:gd name="connsiteY7450" fmla="*/ 1512322 h 2523383"/>
                <a:gd name="connsiteX7451" fmla="*/ 1189828 w 1939743"/>
                <a:gd name="connsiteY7451" fmla="*/ 1509693 h 2523383"/>
                <a:gd name="connsiteX7452" fmla="*/ 1191213 w 1939743"/>
                <a:gd name="connsiteY7452" fmla="*/ 1509482 h 2523383"/>
                <a:gd name="connsiteX7453" fmla="*/ 1192700 w 1939743"/>
                <a:gd name="connsiteY7453" fmla="*/ 1508559 h 2523383"/>
                <a:gd name="connsiteX7454" fmla="*/ 1194296 w 1939743"/>
                <a:gd name="connsiteY7454" fmla="*/ 1506931 h 2523383"/>
                <a:gd name="connsiteX7455" fmla="*/ 1195360 w 1939743"/>
                <a:gd name="connsiteY7455" fmla="*/ 1505140 h 2523383"/>
                <a:gd name="connsiteX7456" fmla="*/ 1195899 w 1939743"/>
                <a:gd name="connsiteY7456" fmla="*/ 1503184 h 2523383"/>
                <a:gd name="connsiteX7457" fmla="*/ 1196619 w 1939743"/>
                <a:gd name="connsiteY7457" fmla="*/ 1495517 h 2523383"/>
                <a:gd name="connsiteX7458" fmla="*/ 1197229 w 1939743"/>
                <a:gd name="connsiteY7458" fmla="*/ 1491840 h 2523383"/>
                <a:gd name="connsiteX7459" fmla="*/ 1198935 w 1939743"/>
                <a:gd name="connsiteY7459" fmla="*/ 1486802 h 2523383"/>
                <a:gd name="connsiteX7460" fmla="*/ 1199561 w 1939743"/>
                <a:gd name="connsiteY7460" fmla="*/ 1485370 h 2523383"/>
                <a:gd name="connsiteX7461" fmla="*/ 1208018 w 1939743"/>
                <a:gd name="connsiteY7461" fmla="*/ 1472493 h 2523383"/>
                <a:gd name="connsiteX7462" fmla="*/ 1208714 w 1939743"/>
                <a:gd name="connsiteY7462" fmla="*/ 1470897 h 2523383"/>
                <a:gd name="connsiteX7463" fmla="*/ 1212305 w 1939743"/>
                <a:gd name="connsiteY7463" fmla="*/ 1455805 h 2523383"/>
                <a:gd name="connsiteX7464" fmla="*/ 1213573 w 1939743"/>
                <a:gd name="connsiteY7464" fmla="*/ 1448835 h 2523383"/>
                <a:gd name="connsiteX7465" fmla="*/ 1213753 w 1939743"/>
                <a:gd name="connsiteY7465" fmla="*/ 1444618 h 2523383"/>
                <a:gd name="connsiteX7466" fmla="*/ 1213267 w 1939743"/>
                <a:gd name="connsiteY7466" fmla="*/ 1440847 h 2523383"/>
                <a:gd name="connsiteX7467" fmla="*/ 1213510 w 1939743"/>
                <a:gd name="connsiteY7467" fmla="*/ 1437733 h 2523383"/>
                <a:gd name="connsiteX7468" fmla="*/ 1214480 w 1939743"/>
                <a:gd name="connsiteY7468" fmla="*/ 1435277 h 2523383"/>
                <a:gd name="connsiteX7469" fmla="*/ 1215505 w 1939743"/>
                <a:gd name="connsiteY7469" fmla="*/ 1433540 h 2523383"/>
                <a:gd name="connsiteX7470" fmla="*/ 1217273 w 1939743"/>
                <a:gd name="connsiteY7470" fmla="*/ 1431780 h 2523383"/>
                <a:gd name="connsiteX7471" fmla="*/ 1218251 w 1939743"/>
                <a:gd name="connsiteY7471" fmla="*/ 1429300 h 2523383"/>
                <a:gd name="connsiteX7472" fmla="*/ 1218838 w 1939743"/>
                <a:gd name="connsiteY7472" fmla="*/ 1429049 h 2523383"/>
                <a:gd name="connsiteX7473" fmla="*/ 1220285 w 1939743"/>
                <a:gd name="connsiteY7473" fmla="*/ 1429034 h 2523383"/>
                <a:gd name="connsiteX7474" fmla="*/ 1222194 w 1939743"/>
                <a:gd name="connsiteY7474" fmla="*/ 1430723 h 2523383"/>
                <a:gd name="connsiteX7475" fmla="*/ 1223579 w 1939743"/>
                <a:gd name="connsiteY7475" fmla="*/ 1431028 h 2523383"/>
                <a:gd name="connsiteX7476" fmla="*/ 1232529 w 1939743"/>
                <a:gd name="connsiteY7476" fmla="*/ 1429088 h 2523383"/>
                <a:gd name="connsiteX7477" fmla="*/ 1232529 w 1939743"/>
                <a:gd name="connsiteY7477" fmla="*/ 1428056 h 2523383"/>
                <a:gd name="connsiteX7478" fmla="*/ 1227279 w 1939743"/>
                <a:gd name="connsiteY7478" fmla="*/ 1424793 h 2523383"/>
                <a:gd name="connsiteX7479" fmla="*/ 1227334 w 1939743"/>
                <a:gd name="connsiteY7479" fmla="*/ 1423158 h 2523383"/>
                <a:gd name="connsiteX7480" fmla="*/ 1227796 w 1939743"/>
                <a:gd name="connsiteY7480" fmla="*/ 1420905 h 2523383"/>
                <a:gd name="connsiteX7481" fmla="*/ 1229446 w 1939743"/>
                <a:gd name="connsiteY7481" fmla="*/ 1418386 h 2523383"/>
                <a:gd name="connsiteX7482" fmla="*/ 1231473 w 1939743"/>
                <a:gd name="connsiteY7482" fmla="*/ 1417588 h 2523383"/>
                <a:gd name="connsiteX7483" fmla="*/ 1231926 w 1939743"/>
                <a:gd name="connsiteY7483" fmla="*/ 1415984 h 2523383"/>
                <a:gd name="connsiteX7484" fmla="*/ 1231981 w 1939743"/>
                <a:gd name="connsiteY7484" fmla="*/ 1413997 h 2523383"/>
                <a:gd name="connsiteX7485" fmla="*/ 1232646 w 1939743"/>
                <a:gd name="connsiteY7485" fmla="*/ 1410750 h 2523383"/>
                <a:gd name="connsiteX7486" fmla="*/ 1232036 w 1939743"/>
                <a:gd name="connsiteY7486" fmla="*/ 1409592 h 2523383"/>
                <a:gd name="connsiteX7487" fmla="*/ 1227131 w 1939743"/>
                <a:gd name="connsiteY7487" fmla="*/ 1405094 h 2523383"/>
                <a:gd name="connsiteX7488" fmla="*/ 1224299 w 1939743"/>
                <a:gd name="connsiteY7488" fmla="*/ 1405281 h 2523383"/>
                <a:gd name="connsiteX7489" fmla="*/ 1223579 w 1939743"/>
                <a:gd name="connsiteY7489" fmla="*/ 1404695 h 2523383"/>
                <a:gd name="connsiteX7490" fmla="*/ 1221130 w 1939743"/>
                <a:gd name="connsiteY7490" fmla="*/ 1401010 h 2523383"/>
                <a:gd name="connsiteX7491" fmla="*/ 1220238 w 1939743"/>
                <a:gd name="connsiteY7491" fmla="*/ 1395643 h 2523383"/>
                <a:gd name="connsiteX7492" fmla="*/ 1220144 w 1939743"/>
                <a:gd name="connsiteY7492" fmla="*/ 1393437 h 2523383"/>
                <a:gd name="connsiteX7493" fmla="*/ 1220481 w 1939743"/>
                <a:gd name="connsiteY7493" fmla="*/ 1389885 h 2523383"/>
                <a:gd name="connsiteX7494" fmla="*/ 1220794 w 1939743"/>
                <a:gd name="connsiteY7494" fmla="*/ 1388899 h 2523383"/>
                <a:gd name="connsiteX7495" fmla="*/ 1220637 w 1939743"/>
                <a:gd name="connsiteY7495" fmla="*/ 1387288 h 2523383"/>
                <a:gd name="connsiteX7496" fmla="*/ 1220019 w 1939743"/>
                <a:gd name="connsiteY7496" fmla="*/ 1385050 h 2523383"/>
                <a:gd name="connsiteX7497" fmla="*/ 1219972 w 1939743"/>
                <a:gd name="connsiteY7497" fmla="*/ 1383063 h 2523383"/>
                <a:gd name="connsiteX7498" fmla="*/ 1220489 w 1939743"/>
                <a:gd name="connsiteY7498" fmla="*/ 1381318 h 2523383"/>
                <a:gd name="connsiteX7499" fmla="*/ 1220176 w 1939743"/>
                <a:gd name="connsiteY7499" fmla="*/ 1379253 h 2523383"/>
                <a:gd name="connsiteX7500" fmla="*/ 1219033 w 1939743"/>
                <a:gd name="connsiteY7500" fmla="*/ 1376851 h 2523383"/>
                <a:gd name="connsiteX7501" fmla="*/ 1218587 w 1939743"/>
                <a:gd name="connsiteY7501" fmla="*/ 1374786 h 2523383"/>
                <a:gd name="connsiteX7502" fmla="*/ 1219784 w 1939743"/>
                <a:gd name="connsiteY7502" fmla="*/ 1368676 h 2523383"/>
                <a:gd name="connsiteX7503" fmla="*/ 1219823 w 1939743"/>
                <a:gd name="connsiteY7503" fmla="*/ 1366798 h 2523383"/>
                <a:gd name="connsiteX7504" fmla="*/ 1218697 w 1939743"/>
                <a:gd name="connsiteY7504" fmla="*/ 1364177 h 2523383"/>
                <a:gd name="connsiteX7505" fmla="*/ 1217876 w 1939743"/>
                <a:gd name="connsiteY7505" fmla="*/ 1363160 h 2523383"/>
                <a:gd name="connsiteX7506" fmla="*/ 1218478 w 1939743"/>
                <a:gd name="connsiteY7506" fmla="*/ 1362511 h 2523383"/>
                <a:gd name="connsiteX7507" fmla="*/ 1220504 w 1939743"/>
                <a:gd name="connsiteY7507" fmla="*/ 1362237 h 2523383"/>
                <a:gd name="connsiteX7508" fmla="*/ 1222929 w 1939743"/>
                <a:gd name="connsiteY7508" fmla="*/ 1363090 h 2523383"/>
                <a:gd name="connsiteX7509" fmla="*/ 1225738 w 1939743"/>
                <a:gd name="connsiteY7509" fmla="*/ 1365061 h 2523383"/>
                <a:gd name="connsiteX7510" fmla="*/ 1229188 w 1939743"/>
                <a:gd name="connsiteY7510" fmla="*/ 1365085 h 2523383"/>
                <a:gd name="connsiteX7511" fmla="*/ 1233264 w 1939743"/>
                <a:gd name="connsiteY7511" fmla="*/ 1363160 h 2523383"/>
                <a:gd name="connsiteX7512" fmla="*/ 1237411 w 1939743"/>
                <a:gd name="connsiteY7512" fmla="*/ 1362229 h 2523383"/>
                <a:gd name="connsiteX7513" fmla="*/ 1244577 w 1939743"/>
                <a:gd name="connsiteY7513" fmla="*/ 1362613 h 2523383"/>
                <a:gd name="connsiteX7514" fmla="*/ 1246267 w 1939743"/>
                <a:gd name="connsiteY7514" fmla="*/ 1363160 h 2523383"/>
                <a:gd name="connsiteX7515" fmla="*/ 1253394 w 1939743"/>
                <a:gd name="connsiteY7515" fmla="*/ 1368856 h 2523383"/>
                <a:gd name="connsiteX7516" fmla="*/ 1258925 w 1939743"/>
                <a:gd name="connsiteY7516" fmla="*/ 1371742 h 2523383"/>
                <a:gd name="connsiteX7517" fmla="*/ 1261421 w 1939743"/>
                <a:gd name="connsiteY7517" fmla="*/ 1371476 h 2523383"/>
                <a:gd name="connsiteX7518" fmla="*/ 1273719 w 1939743"/>
                <a:gd name="connsiteY7518" fmla="*/ 1372619 h 2523383"/>
                <a:gd name="connsiteX7519" fmla="*/ 1279117 w 1939743"/>
                <a:gd name="connsiteY7519" fmla="*/ 1372040 h 2523383"/>
                <a:gd name="connsiteX7520" fmla="*/ 1281910 w 1939743"/>
                <a:gd name="connsiteY7520" fmla="*/ 1372298 h 2523383"/>
                <a:gd name="connsiteX7521" fmla="*/ 1287277 w 1939743"/>
                <a:gd name="connsiteY7521" fmla="*/ 1375404 h 2523383"/>
                <a:gd name="connsiteX7522" fmla="*/ 1286925 w 1939743"/>
                <a:gd name="connsiteY7522" fmla="*/ 1377986 h 2523383"/>
                <a:gd name="connsiteX7523" fmla="*/ 1284609 w 1939743"/>
                <a:gd name="connsiteY7523" fmla="*/ 1382296 h 2523383"/>
                <a:gd name="connsiteX7524" fmla="*/ 1281590 w 1939743"/>
                <a:gd name="connsiteY7524" fmla="*/ 1383180 h 2523383"/>
                <a:gd name="connsiteX7525" fmla="*/ 1278922 w 1939743"/>
                <a:gd name="connsiteY7525" fmla="*/ 1384667 h 2523383"/>
                <a:gd name="connsiteX7526" fmla="*/ 1281394 w 1939743"/>
                <a:gd name="connsiteY7526" fmla="*/ 1386920 h 2523383"/>
                <a:gd name="connsiteX7527" fmla="*/ 1288693 w 1939743"/>
                <a:gd name="connsiteY7527" fmla="*/ 1389940 h 2523383"/>
                <a:gd name="connsiteX7528" fmla="*/ 1290407 w 1939743"/>
                <a:gd name="connsiteY7528" fmla="*/ 1394767 h 2523383"/>
                <a:gd name="connsiteX7529" fmla="*/ 1290923 w 1939743"/>
                <a:gd name="connsiteY7529" fmla="*/ 1396973 h 2523383"/>
                <a:gd name="connsiteX7530" fmla="*/ 1290078 w 1939743"/>
                <a:gd name="connsiteY7530" fmla="*/ 1398960 h 2523383"/>
                <a:gd name="connsiteX7531" fmla="*/ 1290500 w 1939743"/>
                <a:gd name="connsiteY7531" fmla="*/ 1399954 h 2523383"/>
                <a:gd name="connsiteX7532" fmla="*/ 1292190 w 1939743"/>
                <a:gd name="connsiteY7532" fmla="*/ 1399954 h 2523383"/>
                <a:gd name="connsiteX7533" fmla="*/ 1296556 w 1939743"/>
                <a:gd name="connsiteY7533" fmla="*/ 1398272 h 2523383"/>
                <a:gd name="connsiteX7534" fmla="*/ 1301375 w 1939743"/>
                <a:gd name="connsiteY7534" fmla="*/ 1399383 h 2523383"/>
                <a:gd name="connsiteX7535" fmla="*/ 1308393 w 1939743"/>
                <a:gd name="connsiteY7535" fmla="*/ 1403091 h 2523383"/>
                <a:gd name="connsiteX7536" fmla="*/ 1309152 w 1939743"/>
                <a:gd name="connsiteY7536" fmla="*/ 1403865 h 2523383"/>
                <a:gd name="connsiteX7537" fmla="*/ 1310388 w 1939743"/>
                <a:gd name="connsiteY7537" fmla="*/ 1406752 h 2523383"/>
                <a:gd name="connsiteX7538" fmla="*/ 1310231 w 1939743"/>
                <a:gd name="connsiteY7538" fmla="*/ 1407918 h 2523383"/>
                <a:gd name="connsiteX7539" fmla="*/ 1304027 w 1939743"/>
                <a:gd name="connsiteY7539" fmla="*/ 1415092 h 2523383"/>
                <a:gd name="connsiteX7540" fmla="*/ 1300796 w 1939743"/>
                <a:gd name="connsiteY7540" fmla="*/ 1417924 h 2523383"/>
                <a:gd name="connsiteX7541" fmla="*/ 1296556 w 1939743"/>
                <a:gd name="connsiteY7541" fmla="*/ 1420835 h 2523383"/>
                <a:gd name="connsiteX7542" fmla="*/ 1296415 w 1939743"/>
                <a:gd name="connsiteY7542" fmla="*/ 1422384 h 2523383"/>
                <a:gd name="connsiteX7543" fmla="*/ 1302369 w 1939743"/>
                <a:gd name="connsiteY7543" fmla="*/ 1422673 h 2523383"/>
                <a:gd name="connsiteX7544" fmla="*/ 1307000 w 1939743"/>
                <a:gd name="connsiteY7544" fmla="*/ 1423487 h 2523383"/>
                <a:gd name="connsiteX7545" fmla="*/ 1309089 w 1939743"/>
                <a:gd name="connsiteY7545" fmla="*/ 1424433 h 2523383"/>
                <a:gd name="connsiteX7546" fmla="*/ 1310176 w 1939743"/>
                <a:gd name="connsiteY7546" fmla="*/ 1425771 h 2523383"/>
                <a:gd name="connsiteX7547" fmla="*/ 1311663 w 1939743"/>
                <a:gd name="connsiteY7547" fmla="*/ 1428650 h 2523383"/>
                <a:gd name="connsiteX7548" fmla="*/ 1311905 w 1939743"/>
                <a:gd name="connsiteY7548" fmla="*/ 1430919 h 2523383"/>
                <a:gd name="connsiteX7549" fmla="*/ 1311757 w 1939743"/>
                <a:gd name="connsiteY7549" fmla="*/ 1433986 h 2523383"/>
                <a:gd name="connsiteX7550" fmla="*/ 1311264 w 1939743"/>
                <a:gd name="connsiteY7550" fmla="*/ 1436114 h 2523383"/>
                <a:gd name="connsiteX7551" fmla="*/ 1305881 w 1939743"/>
                <a:gd name="connsiteY7551" fmla="*/ 1442200 h 2523383"/>
                <a:gd name="connsiteX7552" fmla="*/ 1303409 w 1939743"/>
                <a:gd name="connsiteY7552" fmla="*/ 1444101 h 2523383"/>
                <a:gd name="connsiteX7553" fmla="*/ 1299200 w 1939743"/>
                <a:gd name="connsiteY7553" fmla="*/ 1446347 h 2523383"/>
                <a:gd name="connsiteX7554" fmla="*/ 1297369 w 1939743"/>
                <a:gd name="connsiteY7554" fmla="*/ 1448029 h 2523383"/>
                <a:gd name="connsiteX7555" fmla="*/ 1295359 w 1939743"/>
                <a:gd name="connsiteY7555" fmla="*/ 1447794 h 2523383"/>
                <a:gd name="connsiteX7556" fmla="*/ 1293168 w 1939743"/>
                <a:gd name="connsiteY7556" fmla="*/ 1445650 h 2523383"/>
                <a:gd name="connsiteX7557" fmla="*/ 1290884 w 1939743"/>
                <a:gd name="connsiteY7557" fmla="*/ 1445189 h 2523383"/>
                <a:gd name="connsiteX7558" fmla="*/ 1286777 w 1939743"/>
                <a:gd name="connsiteY7558" fmla="*/ 1446910 h 2523383"/>
                <a:gd name="connsiteX7559" fmla="*/ 1284547 w 1939743"/>
                <a:gd name="connsiteY7559" fmla="*/ 1446847 h 2523383"/>
                <a:gd name="connsiteX7560" fmla="*/ 1283452 w 1939743"/>
                <a:gd name="connsiteY7560" fmla="*/ 1447450 h 2523383"/>
                <a:gd name="connsiteX7561" fmla="*/ 1283365 w 1939743"/>
                <a:gd name="connsiteY7561" fmla="*/ 1448772 h 2523383"/>
                <a:gd name="connsiteX7562" fmla="*/ 1285313 w 1939743"/>
                <a:gd name="connsiteY7562" fmla="*/ 1452590 h 2523383"/>
                <a:gd name="connsiteX7563" fmla="*/ 1286440 w 1939743"/>
                <a:gd name="connsiteY7563" fmla="*/ 1454092 h 2523383"/>
                <a:gd name="connsiteX7564" fmla="*/ 1286878 w 1939743"/>
                <a:gd name="connsiteY7564" fmla="*/ 1455218 h 2523383"/>
                <a:gd name="connsiteX7565" fmla="*/ 1286049 w 1939743"/>
                <a:gd name="connsiteY7565" fmla="*/ 1457104 h 2523383"/>
                <a:gd name="connsiteX7566" fmla="*/ 1286221 w 1939743"/>
                <a:gd name="connsiteY7566" fmla="*/ 1457698 h 2523383"/>
                <a:gd name="connsiteX7567" fmla="*/ 1286878 w 1939743"/>
                <a:gd name="connsiteY7567" fmla="*/ 1458371 h 2523383"/>
                <a:gd name="connsiteX7568" fmla="*/ 1290618 w 1939743"/>
                <a:gd name="connsiteY7568" fmla="*/ 1466649 h 2523383"/>
                <a:gd name="connsiteX7569" fmla="*/ 1291408 w 1939743"/>
                <a:gd name="connsiteY7569" fmla="*/ 1467282 h 2523383"/>
                <a:gd name="connsiteX7570" fmla="*/ 1292182 w 1939743"/>
                <a:gd name="connsiteY7570" fmla="*/ 1466969 h 2523383"/>
                <a:gd name="connsiteX7571" fmla="*/ 1293802 w 1939743"/>
                <a:gd name="connsiteY7571" fmla="*/ 1464614 h 2523383"/>
                <a:gd name="connsiteX7572" fmla="*/ 1294764 w 1939743"/>
                <a:gd name="connsiteY7572" fmla="*/ 1463652 h 2523383"/>
                <a:gd name="connsiteX7573" fmla="*/ 1295234 w 1939743"/>
                <a:gd name="connsiteY7573" fmla="*/ 1463777 h 2523383"/>
                <a:gd name="connsiteX7574" fmla="*/ 1295218 w 1939743"/>
                <a:gd name="connsiteY7574" fmla="*/ 1464982 h 2523383"/>
                <a:gd name="connsiteX7575" fmla="*/ 1293489 w 1939743"/>
                <a:gd name="connsiteY7575" fmla="*/ 1472156 h 2523383"/>
                <a:gd name="connsiteX7576" fmla="*/ 1293262 w 1939743"/>
                <a:gd name="connsiteY7576" fmla="*/ 1474065 h 2523383"/>
                <a:gd name="connsiteX7577" fmla="*/ 1293301 w 1939743"/>
                <a:gd name="connsiteY7577" fmla="*/ 1475771 h 2523383"/>
                <a:gd name="connsiteX7578" fmla="*/ 1294130 w 1939743"/>
                <a:gd name="connsiteY7578" fmla="*/ 1479377 h 2523383"/>
                <a:gd name="connsiteX7579" fmla="*/ 1296024 w 1939743"/>
                <a:gd name="connsiteY7579" fmla="*/ 1483234 h 2523383"/>
                <a:gd name="connsiteX7580" fmla="*/ 1298371 w 1939743"/>
                <a:gd name="connsiteY7580" fmla="*/ 1486692 h 2523383"/>
                <a:gd name="connsiteX7581" fmla="*/ 1301899 w 1939743"/>
                <a:gd name="connsiteY7581" fmla="*/ 1491332 h 2523383"/>
                <a:gd name="connsiteX7582" fmla="*/ 1306640 w 1939743"/>
                <a:gd name="connsiteY7582" fmla="*/ 1496268 h 2523383"/>
                <a:gd name="connsiteX7583" fmla="*/ 1308408 w 1939743"/>
                <a:gd name="connsiteY7583" fmla="*/ 1498662 h 2523383"/>
                <a:gd name="connsiteX7584" fmla="*/ 1310998 w 1939743"/>
                <a:gd name="connsiteY7584" fmla="*/ 1504287 h 2523383"/>
                <a:gd name="connsiteX7585" fmla="*/ 1311530 w 1939743"/>
                <a:gd name="connsiteY7585" fmla="*/ 1506439 h 2523383"/>
                <a:gd name="connsiteX7586" fmla="*/ 1310849 w 1939743"/>
                <a:gd name="connsiteY7586" fmla="*/ 1512314 h 2523383"/>
                <a:gd name="connsiteX7587" fmla="*/ 1308956 w 1939743"/>
                <a:gd name="connsiteY7587" fmla="*/ 1521874 h 2523383"/>
                <a:gd name="connsiteX7588" fmla="*/ 1307735 w 1939743"/>
                <a:gd name="connsiteY7588" fmla="*/ 1527280 h 2523383"/>
                <a:gd name="connsiteX7589" fmla="*/ 1307188 w 1939743"/>
                <a:gd name="connsiteY7589" fmla="*/ 1528579 h 2523383"/>
                <a:gd name="connsiteX7590" fmla="*/ 1303613 w 1939743"/>
                <a:gd name="connsiteY7590" fmla="*/ 1532397 h 2523383"/>
                <a:gd name="connsiteX7591" fmla="*/ 1301586 w 1939743"/>
                <a:gd name="connsiteY7591" fmla="*/ 1533289 h 2523383"/>
                <a:gd name="connsiteX7592" fmla="*/ 1298246 w 1939743"/>
                <a:gd name="connsiteY7592" fmla="*/ 1533187 h 2523383"/>
                <a:gd name="connsiteX7593" fmla="*/ 1297119 w 1939743"/>
                <a:gd name="connsiteY7593" fmla="*/ 1533930 h 2523383"/>
                <a:gd name="connsiteX7594" fmla="*/ 1295374 w 1939743"/>
                <a:gd name="connsiteY7594" fmla="*/ 1536973 h 2523383"/>
                <a:gd name="connsiteX7595" fmla="*/ 1293004 w 1939743"/>
                <a:gd name="connsiteY7595" fmla="*/ 1542293 h 2523383"/>
                <a:gd name="connsiteX7596" fmla="*/ 1291134 w 1939743"/>
                <a:gd name="connsiteY7596" fmla="*/ 1545657 h 2523383"/>
                <a:gd name="connsiteX7597" fmla="*/ 1289773 w 1939743"/>
                <a:gd name="connsiteY7597" fmla="*/ 1547074 h 2523383"/>
                <a:gd name="connsiteX7598" fmla="*/ 1287262 w 1939743"/>
                <a:gd name="connsiteY7598" fmla="*/ 1548724 h 2523383"/>
                <a:gd name="connsiteX7599" fmla="*/ 1283334 w 1939743"/>
                <a:gd name="connsiteY7599" fmla="*/ 1553598 h 2523383"/>
                <a:gd name="connsiteX7600" fmla="*/ 1281402 w 1939743"/>
                <a:gd name="connsiteY7600" fmla="*/ 1555468 h 2523383"/>
                <a:gd name="connsiteX7601" fmla="*/ 1274658 w 1939743"/>
                <a:gd name="connsiteY7601" fmla="*/ 1557494 h 2523383"/>
                <a:gd name="connsiteX7602" fmla="*/ 1269166 w 1939743"/>
                <a:gd name="connsiteY7602" fmla="*/ 1564050 h 2523383"/>
                <a:gd name="connsiteX7603" fmla="*/ 1266983 w 1939743"/>
                <a:gd name="connsiteY7603" fmla="*/ 1566210 h 2523383"/>
                <a:gd name="connsiteX7604" fmla="*/ 1264613 w 1939743"/>
                <a:gd name="connsiteY7604" fmla="*/ 1567352 h 2523383"/>
                <a:gd name="connsiteX7605" fmla="*/ 1262047 w 1939743"/>
                <a:gd name="connsiteY7605" fmla="*/ 1567493 h 2523383"/>
                <a:gd name="connsiteX7606" fmla="*/ 1260576 w 1939743"/>
                <a:gd name="connsiteY7606" fmla="*/ 1566444 h 2523383"/>
                <a:gd name="connsiteX7607" fmla="*/ 1259739 w 1939743"/>
                <a:gd name="connsiteY7607" fmla="*/ 1562454 h 2523383"/>
                <a:gd name="connsiteX7608" fmla="*/ 1259246 w 1939743"/>
                <a:gd name="connsiteY7608" fmla="*/ 1561140 h 2523383"/>
                <a:gd name="connsiteX7609" fmla="*/ 1257306 w 1939743"/>
                <a:gd name="connsiteY7609" fmla="*/ 1558402 h 2523383"/>
                <a:gd name="connsiteX7610" fmla="*/ 1253331 w 1939743"/>
                <a:gd name="connsiteY7610" fmla="*/ 1550414 h 2523383"/>
                <a:gd name="connsiteX7611" fmla="*/ 1251618 w 1939743"/>
                <a:gd name="connsiteY7611" fmla="*/ 1547668 h 2523383"/>
                <a:gd name="connsiteX7612" fmla="*/ 1250476 w 1939743"/>
                <a:gd name="connsiteY7612" fmla="*/ 1547058 h 2523383"/>
                <a:gd name="connsiteX7613" fmla="*/ 1248183 w 1939743"/>
                <a:gd name="connsiteY7613" fmla="*/ 1547488 h 2523383"/>
                <a:gd name="connsiteX7614" fmla="*/ 1247010 w 1939743"/>
                <a:gd name="connsiteY7614" fmla="*/ 1547230 h 2523383"/>
                <a:gd name="connsiteX7615" fmla="*/ 1244452 w 1939743"/>
                <a:gd name="connsiteY7615" fmla="*/ 1544703 h 2523383"/>
                <a:gd name="connsiteX7616" fmla="*/ 1243529 w 1939743"/>
                <a:gd name="connsiteY7616" fmla="*/ 1543068 h 2523383"/>
                <a:gd name="connsiteX7617" fmla="*/ 1243646 w 1939743"/>
                <a:gd name="connsiteY7617" fmla="*/ 1542426 h 2523383"/>
                <a:gd name="connsiteX7618" fmla="*/ 1245586 w 1939743"/>
                <a:gd name="connsiteY7618" fmla="*/ 1541495 h 2523383"/>
                <a:gd name="connsiteX7619" fmla="*/ 1244757 w 1939743"/>
                <a:gd name="connsiteY7619" fmla="*/ 1540181 h 2523383"/>
                <a:gd name="connsiteX7620" fmla="*/ 1241338 w 1939743"/>
                <a:gd name="connsiteY7620" fmla="*/ 1536567 h 2523383"/>
                <a:gd name="connsiteX7621" fmla="*/ 1239922 w 1939743"/>
                <a:gd name="connsiteY7621" fmla="*/ 1534666 h 2523383"/>
                <a:gd name="connsiteX7622" fmla="*/ 1239750 w 1939743"/>
                <a:gd name="connsiteY7622" fmla="*/ 1534016 h 2523383"/>
                <a:gd name="connsiteX7623" fmla="*/ 1236362 w 1939743"/>
                <a:gd name="connsiteY7623" fmla="*/ 1531560 h 2523383"/>
                <a:gd name="connsiteX7624" fmla="*/ 1232998 w 1939743"/>
                <a:gd name="connsiteY7624" fmla="*/ 1530879 h 2523383"/>
                <a:gd name="connsiteX7625" fmla="*/ 1228734 w 1939743"/>
                <a:gd name="connsiteY7625" fmla="*/ 1534955 h 2523383"/>
                <a:gd name="connsiteX7626" fmla="*/ 1227115 w 1939743"/>
                <a:gd name="connsiteY7626" fmla="*/ 1537709 h 2523383"/>
                <a:gd name="connsiteX7627" fmla="*/ 1227170 w 1939743"/>
                <a:gd name="connsiteY7627" fmla="*/ 1538609 h 2523383"/>
                <a:gd name="connsiteX7628" fmla="*/ 1229212 w 1939743"/>
                <a:gd name="connsiteY7628" fmla="*/ 1539657 h 2523383"/>
                <a:gd name="connsiteX7629" fmla="*/ 1230096 w 1939743"/>
                <a:gd name="connsiteY7629" fmla="*/ 1539148 h 2523383"/>
                <a:gd name="connsiteX7630" fmla="*/ 1231832 w 1939743"/>
                <a:gd name="connsiteY7630" fmla="*/ 1536614 h 2523383"/>
                <a:gd name="connsiteX7631" fmla="*/ 1232748 w 1939743"/>
                <a:gd name="connsiteY7631" fmla="*/ 1535823 h 2523383"/>
                <a:gd name="connsiteX7632" fmla="*/ 1235377 w 1939743"/>
                <a:gd name="connsiteY7632" fmla="*/ 1536222 h 2523383"/>
                <a:gd name="connsiteX7633" fmla="*/ 1237551 w 1939743"/>
                <a:gd name="connsiteY7633" fmla="*/ 1537975 h 2523383"/>
                <a:gd name="connsiteX7634" fmla="*/ 1238342 w 1939743"/>
                <a:gd name="connsiteY7634" fmla="*/ 1539493 h 2523383"/>
                <a:gd name="connsiteX7635" fmla="*/ 1238631 w 1939743"/>
                <a:gd name="connsiteY7635" fmla="*/ 1540525 h 2523383"/>
                <a:gd name="connsiteX7636" fmla="*/ 1244569 w 1939743"/>
                <a:gd name="connsiteY7636" fmla="*/ 1548583 h 2523383"/>
                <a:gd name="connsiteX7637" fmla="*/ 1246674 w 1939743"/>
                <a:gd name="connsiteY7637" fmla="*/ 1550211 h 2523383"/>
                <a:gd name="connsiteX7638" fmla="*/ 1247550 w 1939743"/>
                <a:gd name="connsiteY7638" fmla="*/ 1552127 h 2523383"/>
                <a:gd name="connsiteX7639" fmla="*/ 1248215 w 1939743"/>
                <a:gd name="connsiteY7639" fmla="*/ 1555312 h 2523383"/>
                <a:gd name="connsiteX7640" fmla="*/ 1249506 w 1939743"/>
                <a:gd name="connsiteY7640" fmla="*/ 1558840 h 2523383"/>
                <a:gd name="connsiteX7641" fmla="*/ 1252361 w 1939743"/>
                <a:gd name="connsiteY7641" fmla="*/ 1564645 h 2523383"/>
                <a:gd name="connsiteX7642" fmla="*/ 1255397 w 1939743"/>
                <a:gd name="connsiteY7642" fmla="*/ 1571788 h 2523383"/>
                <a:gd name="connsiteX7643" fmla="*/ 1256023 w 1939743"/>
                <a:gd name="connsiteY7643" fmla="*/ 1574596 h 2523383"/>
                <a:gd name="connsiteX7644" fmla="*/ 1254450 w 1939743"/>
                <a:gd name="connsiteY7644" fmla="*/ 1575950 h 2523383"/>
                <a:gd name="connsiteX7645" fmla="*/ 1253660 w 1939743"/>
                <a:gd name="connsiteY7645" fmla="*/ 1576051 h 2523383"/>
                <a:gd name="connsiteX7646" fmla="*/ 1251321 w 1939743"/>
                <a:gd name="connsiteY7646" fmla="*/ 1574995 h 2523383"/>
                <a:gd name="connsiteX7647" fmla="*/ 1245140 w 1939743"/>
                <a:gd name="connsiteY7647" fmla="*/ 1571694 h 2523383"/>
                <a:gd name="connsiteX7648" fmla="*/ 1244452 w 1939743"/>
                <a:gd name="connsiteY7648" fmla="*/ 1571756 h 2523383"/>
                <a:gd name="connsiteX7649" fmla="*/ 1242824 w 1939743"/>
                <a:gd name="connsiteY7649" fmla="*/ 1573493 h 2523383"/>
                <a:gd name="connsiteX7650" fmla="*/ 1241487 w 1939743"/>
                <a:gd name="connsiteY7650" fmla="*/ 1577436 h 2523383"/>
                <a:gd name="connsiteX7651" fmla="*/ 1241064 w 1939743"/>
                <a:gd name="connsiteY7651" fmla="*/ 1577812 h 2523383"/>
                <a:gd name="connsiteX7652" fmla="*/ 1237778 w 1939743"/>
                <a:gd name="connsiteY7652" fmla="*/ 1576271 h 2523383"/>
                <a:gd name="connsiteX7653" fmla="*/ 1231621 w 1939743"/>
                <a:gd name="connsiteY7653" fmla="*/ 1572805 h 2523383"/>
                <a:gd name="connsiteX7654" fmla="*/ 1227498 w 1939743"/>
                <a:gd name="connsiteY7654" fmla="*/ 1569863 h 2523383"/>
                <a:gd name="connsiteX7655" fmla="*/ 1225409 w 1939743"/>
                <a:gd name="connsiteY7655" fmla="*/ 1567438 h 2523383"/>
                <a:gd name="connsiteX7656" fmla="*/ 1222875 w 1939743"/>
                <a:gd name="connsiteY7656" fmla="*/ 1563565 h 2523383"/>
                <a:gd name="connsiteX7657" fmla="*/ 1219902 w 1939743"/>
                <a:gd name="connsiteY7657" fmla="*/ 1558230 h 2523383"/>
                <a:gd name="connsiteX7658" fmla="*/ 1216350 w 1939743"/>
                <a:gd name="connsiteY7658" fmla="*/ 1556524 h 2523383"/>
                <a:gd name="connsiteX7659" fmla="*/ 1212227 w 1939743"/>
                <a:gd name="connsiteY7659" fmla="*/ 1558472 h 2523383"/>
                <a:gd name="connsiteX7660" fmla="*/ 1206266 w 1939743"/>
                <a:gd name="connsiteY7660" fmla="*/ 1559161 h 2523383"/>
                <a:gd name="connsiteX7661" fmla="*/ 1193748 w 1939743"/>
                <a:gd name="connsiteY7661" fmla="*/ 1558558 h 2523383"/>
                <a:gd name="connsiteX7662" fmla="*/ 1192105 w 1939743"/>
                <a:gd name="connsiteY7662" fmla="*/ 1559020 h 2523383"/>
                <a:gd name="connsiteX7663" fmla="*/ 1191471 w 1939743"/>
                <a:gd name="connsiteY7663" fmla="*/ 1559685 h 2523383"/>
                <a:gd name="connsiteX7664" fmla="*/ 1192535 w 1939743"/>
                <a:gd name="connsiteY7664" fmla="*/ 1562619 h 2523383"/>
                <a:gd name="connsiteX7665" fmla="*/ 1192285 w 1939743"/>
                <a:gd name="connsiteY7665" fmla="*/ 1563424 h 2523383"/>
                <a:gd name="connsiteX7666" fmla="*/ 1191448 w 1939743"/>
                <a:gd name="connsiteY7666" fmla="*/ 1563972 h 2523383"/>
                <a:gd name="connsiteX7667" fmla="*/ 1191260 w 1939743"/>
                <a:gd name="connsiteY7667" fmla="*/ 1564833 h 2523383"/>
                <a:gd name="connsiteX7668" fmla="*/ 1192621 w 1939743"/>
                <a:gd name="connsiteY7668" fmla="*/ 1567931 h 2523383"/>
                <a:gd name="connsiteX7669" fmla="*/ 1194828 w 1939743"/>
                <a:gd name="connsiteY7669" fmla="*/ 1570035 h 2523383"/>
                <a:gd name="connsiteX7670" fmla="*/ 1201055 w 1939743"/>
                <a:gd name="connsiteY7670" fmla="*/ 1572875 h 2523383"/>
                <a:gd name="connsiteX7671" fmla="*/ 1205178 w 1939743"/>
                <a:gd name="connsiteY7671" fmla="*/ 1575308 h 2523383"/>
                <a:gd name="connsiteX7672" fmla="*/ 1207642 w 1939743"/>
                <a:gd name="connsiteY7672" fmla="*/ 1577397 h 2523383"/>
                <a:gd name="connsiteX7673" fmla="*/ 1208448 w 1939743"/>
                <a:gd name="connsiteY7673" fmla="*/ 1579157 h 2523383"/>
                <a:gd name="connsiteX7674" fmla="*/ 1208573 w 1939743"/>
                <a:gd name="connsiteY7674" fmla="*/ 1581082 h 2523383"/>
                <a:gd name="connsiteX7675" fmla="*/ 1207400 w 1939743"/>
                <a:gd name="connsiteY7675" fmla="*/ 1584900 h 2523383"/>
                <a:gd name="connsiteX7676" fmla="*/ 1206727 w 1939743"/>
                <a:gd name="connsiteY7676" fmla="*/ 1586300 h 2523383"/>
                <a:gd name="connsiteX7677" fmla="*/ 1192254 w 1939743"/>
                <a:gd name="connsiteY7677" fmla="*/ 1605162 h 2523383"/>
                <a:gd name="connsiteX7678" fmla="*/ 1186738 w 1939743"/>
                <a:gd name="connsiteY7678" fmla="*/ 1612720 h 2523383"/>
                <a:gd name="connsiteX7679" fmla="*/ 1183930 w 1939743"/>
                <a:gd name="connsiteY7679" fmla="*/ 1617344 h 2523383"/>
                <a:gd name="connsiteX7680" fmla="*/ 1181457 w 1939743"/>
                <a:gd name="connsiteY7680" fmla="*/ 1620387 h 2523383"/>
                <a:gd name="connsiteX7681" fmla="*/ 1179314 w 1939743"/>
                <a:gd name="connsiteY7681" fmla="*/ 1621873 h 2523383"/>
                <a:gd name="connsiteX7682" fmla="*/ 1175770 w 1939743"/>
                <a:gd name="connsiteY7682" fmla="*/ 1622703 h 2523383"/>
                <a:gd name="connsiteX7683" fmla="*/ 1170825 w 1939743"/>
                <a:gd name="connsiteY7683" fmla="*/ 1622890 h 2523383"/>
                <a:gd name="connsiteX7684" fmla="*/ 1164418 w 1939743"/>
                <a:gd name="connsiteY7684" fmla="*/ 1622178 h 2523383"/>
                <a:gd name="connsiteX7685" fmla="*/ 1161101 w 1939743"/>
                <a:gd name="connsiteY7685" fmla="*/ 1619777 h 2523383"/>
                <a:gd name="connsiteX7686" fmla="*/ 1155085 w 1939743"/>
                <a:gd name="connsiteY7686" fmla="*/ 1613354 h 2523383"/>
                <a:gd name="connsiteX7687" fmla="*/ 1150868 w 1939743"/>
                <a:gd name="connsiteY7687" fmla="*/ 1609567 h 2523383"/>
                <a:gd name="connsiteX7688" fmla="*/ 1148982 w 1939743"/>
                <a:gd name="connsiteY7688" fmla="*/ 1608300 h 2523383"/>
                <a:gd name="connsiteX7689" fmla="*/ 1147410 w 1939743"/>
                <a:gd name="connsiteY7689" fmla="*/ 1604724 h 2523383"/>
                <a:gd name="connsiteX7690" fmla="*/ 1145994 w 1939743"/>
                <a:gd name="connsiteY7690" fmla="*/ 1604036 h 2523383"/>
                <a:gd name="connsiteX7691" fmla="*/ 1142974 w 1939743"/>
                <a:gd name="connsiteY7691" fmla="*/ 1603433 h 2523383"/>
                <a:gd name="connsiteX7692" fmla="*/ 1139868 w 1939743"/>
                <a:gd name="connsiteY7692" fmla="*/ 1601517 h 2523383"/>
                <a:gd name="connsiteX7693" fmla="*/ 1132569 w 1939743"/>
                <a:gd name="connsiteY7693" fmla="*/ 1595000 h 2523383"/>
                <a:gd name="connsiteX7694" fmla="*/ 1128782 w 1939743"/>
                <a:gd name="connsiteY7694" fmla="*/ 1592395 h 2523383"/>
                <a:gd name="connsiteX7695" fmla="*/ 1125340 w 1939743"/>
                <a:gd name="connsiteY7695" fmla="*/ 1590955 h 2523383"/>
                <a:gd name="connsiteX7696" fmla="*/ 1122242 w 1939743"/>
                <a:gd name="connsiteY7696" fmla="*/ 1590697 h 2523383"/>
                <a:gd name="connsiteX7697" fmla="*/ 1121068 w 1939743"/>
                <a:gd name="connsiteY7697" fmla="*/ 1591088 h 2523383"/>
                <a:gd name="connsiteX7698" fmla="*/ 1123181 w 1939743"/>
                <a:gd name="connsiteY7698" fmla="*/ 1594382 h 2523383"/>
                <a:gd name="connsiteX7699" fmla="*/ 1122258 w 1939743"/>
                <a:gd name="connsiteY7699" fmla="*/ 1594585 h 2523383"/>
                <a:gd name="connsiteX7700" fmla="*/ 1119754 w 1939743"/>
                <a:gd name="connsiteY7700" fmla="*/ 1593834 h 2523383"/>
                <a:gd name="connsiteX7701" fmla="*/ 1117282 w 1939743"/>
                <a:gd name="connsiteY7701" fmla="*/ 1593842 h 2523383"/>
                <a:gd name="connsiteX7702" fmla="*/ 1112893 w 1939743"/>
                <a:gd name="connsiteY7702" fmla="*/ 1591479 h 2523383"/>
                <a:gd name="connsiteX7703" fmla="*/ 1108567 w 1939743"/>
                <a:gd name="connsiteY7703" fmla="*/ 1591792 h 2523383"/>
                <a:gd name="connsiteX7704" fmla="*/ 1105445 w 1939743"/>
                <a:gd name="connsiteY7704" fmla="*/ 1591315 h 2523383"/>
                <a:gd name="connsiteX7705" fmla="*/ 1101705 w 1939743"/>
                <a:gd name="connsiteY7705" fmla="*/ 1590001 h 2523383"/>
                <a:gd name="connsiteX7706" fmla="*/ 1097668 w 1939743"/>
                <a:gd name="connsiteY7706" fmla="*/ 1589359 h 2523383"/>
                <a:gd name="connsiteX7707" fmla="*/ 1091167 w 1939743"/>
                <a:gd name="connsiteY7707" fmla="*/ 1589422 h 2523383"/>
                <a:gd name="connsiteX7708" fmla="*/ 1088844 w 1939743"/>
                <a:gd name="connsiteY7708" fmla="*/ 1589703 h 2523383"/>
                <a:gd name="connsiteX7709" fmla="*/ 1088499 w 1939743"/>
                <a:gd name="connsiteY7709" fmla="*/ 1590321 h 2523383"/>
                <a:gd name="connsiteX7710" fmla="*/ 1091613 w 1939743"/>
                <a:gd name="connsiteY7710" fmla="*/ 1593200 h 2523383"/>
                <a:gd name="connsiteX7711" fmla="*/ 1096972 w 1939743"/>
                <a:gd name="connsiteY7711" fmla="*/ 1596666 h 2523383"/>
                <a:gd name="connsiteX7712" fmla="*/ 1096260 w 1939743"/>
                <a:gd name="connsiteY7712" fmla="*/ 1593678 h 2523383"/>
                <a:gd name="connsiteX7713" fmla="*/ 1096448 w 1939743"/>
                <a:gd name="connsiteY7713" fmla="*/ 1592903 h 2523383"/>
                <a:gd name="connsiteX7714" fmla="*/ 1098240 w 1939743"/>
                <a:gd name="connsiteY7714" fmla="*/ 1591863 h 2523383"/>
                <a:gd name="connsiteX7715" fmla="*/ 1106728 w 1939743"/>
                <a:gd name="connsiteY7715" fmla="*/ 1593709 h 2523383"/>
                <a:gd name="connsiteX7716" fmla="*/ 1116351 w 1939743"/>
                <a:gd name="connsiteY7716" fmla="*/ 1597582 h 2523383"/>
                <a:gd name="connsiteX7717" fmla="*/ 1118792 w 1939743"/>
                <a:gd name="connsiteY7717" fmla="*/ 1597957 h 2523383"/>
                <a:gd name="connsiteX7718" fmla="*/ 1121499 w 1939743"/>
                <a:gd name="connsiteY7718" fmla="*/ 1599311 h 2523383"/>
                <a:gd name="connsiteX7719" fmla="*/ 1124487 w 1939743"/>
                <a:gd name="connsiteY7719" fmla="*/ 1601642 h 2523383"/>
                <a:gd name="connsiteX7720" fmla="*/ 1128610 w 1939743"/>
                <a:gd name="connsiteY7720" fmla="*/ 1606375 h 2523383"/>
                <a:gd name="connsiteX7721" fmla="*/ 1136480 w 1939743"/>
                <a:gd name="connsiteY7721" fmla="*/ 1617046 h 2523383"/>
                <a:gd name="connsiteX7722" fmla="*/ 1139008 w 1939743"/>
                <a:gd name="connsiteY7722" fmla="*/ 1619722 h 2523383"/>
                <a:gd name="connsiteX7723" fmla="*/ 1142356 w 1939743"/>
                <a:gd name="connsiteY7723" fmla="*/ 1622210 h 2523383"/>
                <a:gd name="connsiteX7724" fmla="*/ 1159403 w 1939743"/>
                <a:gd name="connsiteY7724" fmla="*/ 1625801 h 2523383"/>
                <a:gd name="connsiteX7725" fmla="*/ 1165286 w 1939743"/>
                <a:gd name="connsiteY7725" fmla="*/ 1625777 h 2523383"/>
                <a:gd name="connsiteX7726" fmla="*/ 1177092 w 1939743"/>
                <a:gd name="connsiteY7726" fmla="*/ 1626810 h 2523383"/>
                <a:gd name="connsiteX7727" fmla="*/ 1183327 w 1939743"/>
                <a:gd name="connsiteY7727" fmla="*/ 1628680 h 2523383"/>
                <a:gd name="connsiteX7728" fmla="*/ 1185095 w 1939743"/>
                <a:gd name="connsiteY7728" fmla="*/ 1630080 h 2523383"/>
                <a:gd name="connsiteX7729" fmla="*/ 1185643 w 1939743"/>
                <a:gd name="connsiteY7729" fmla="*/ 1634751 h 2523383"/>
                <a:gd name="connsiteX7730" fmla="*/ 1185072 w 1939743"/>
                <a:gd name="connsiteY7730" fmla="*/ 1637090 h 2523383"/>
                <a:gd name="connsiteX7731" fmla="*/ 1181684 w 1939743"/>
                <a:gd name="connsiteY7731" fmla="*/ 1644186 h 2523383"/>
                <a:gd name="connsiteX7732" fmla="*/ 1179541 w 1939743"/>
                <a:gd name="connsiteY7732" fmla="*/ 1649388 h 2523383"/>
                <a:gd name="connsiteX7733" fmla="*/ 1166264 w 1939743"/>
                <a:gd name="connsiteY7733" fmla="*/ 1671161 h 2523383"/>
                <a:gd name="connsiteX7734" fmla="*/ 1164543 w 1939743"/>
                <a:gd name="connsiteY7734" fmla="*/ 1676121 h 2523383"/>
                <a:gd name="connsiteX7735" fmla="*/ 1163792 w 1939743"/>
                <a:gd name="connsiteY7735" fmla="*/ 1679078 h 2523383"/>
                <a:gd name="connsiteX7736" fmla="*/ 1161422 w 1939743"/>
                <a:gd name="connsiteY7736" fmla="*/ 1682137 h 2523383"/>
                <a:gd name="connsiteX7737" fmla="*/ 1155421 w 1939743"/>
                <a:gd name="connsiteY7737" fmla="*/ 1686863 h 2523383"/>
                <a:gd name="connsiteX7738" fmla="*/ 1149405 w 1939743"/>
                <a:gd name="connsiteY7738" fmla="*/ 1690868 h 2523383"/>
                <a:gd name="connsiteX7739" fmla="*/ 1145790 w 1939743"/>
                <a:gd name="connsiteY7739" fmla="*/ 1691729 h 2523383"/>
                <a:gd name="connsiteX7740" fmla="*/ 1142567 w 1939743"/>
                <a:gd name="connsiteY7740" fmla="*/ 1690774 h 2523383"/>
                <a:gd name="connsiteX7741" fmla="*/ 1140478 w 1939743"/>
                <a:gd name="connsiteY7741" fmla="*/ 1689617 h 2523383"/>
                <a:gd name="connsiteX7742" fmla="*/ 1137380 w 1939743"/>
                <a:gd name="connsiteY7742" fmla="*/ 1685634 h 2523383"/>
                <a:gd name="connsiteX7743" fmla="*/ 1137192 w 1939743"/>
                <a:gd name="connsiteY7743" fmla="*/ 1686049 h 2523383"/>
                <a:gd name="connsiteX7744" fmla="*/ 1139430 w 1939743"/>
                <a:gd name="connsiteY7744" fmla="*/ 1692276 h 2523383"/>
                <a:gd name="connsiteX7745" fmla="*/ 1138906 w 1939743"/>
                <a:gd name="connsiteY7745" fmla="*/ 1692910 h 2523383"/>
                <a:gd name="connsiteX7746" fmla="*/ 1137091 w 1939743"/>
                <a:gd name="connsiteY7746" fmla="*/ 1692128 h 2523383"/>
                <a:gd name="connsiteX7747" fmla="*/ 1132937 w 1939743"/>
                <a:gd name="connsiteY7747" fmla="*/ 1689335 h 2523383"/>
                <a:gd name="connsiteX7748" fmla="*/ 1131591 w 1939743"/>
                <a:gd name="connsiteY7748" fmla="*/ 1689851 h 2523383"/>
                <a:gd name="connsiteX7749" fmla="*/ 1130793 w 1939743"/>
                <a:gd name="connsiteY7749" fmla="*/ 1690610 h 2523383"/>
                <a:gd name="connsiteX7750" fmla="*/ 1129690 w 1939743"/>
                <a:gd name="connsiteY7750" fmla="*/ 1690594 h 2523383"/>
                <a:gd name="connsiteX7751" fmla="*/ 1128274 w 1939743"/>
                <a:gd name="connsiteY7751" fmla="*/ 1689804 h 2523383"/>
                <a:gd name="connsiteX7752" fmla="*/ 1125708 w 1939743"/>
                <a:gd name="connsiteY7752" fmla="*/ 1687481 h 2523383"/>
                <a:gd name="connsiteX7753" fmla="*/ 1125027 w 1939743"/>
                <a:gd name="connsiteY7753" fmla="*/ 1686346 h 2523383"/>
                <a:gd name="connsiteX7754" fmla="*/ 1124409 w 1939743"/>
                <a:gd name="connsiteY7754" fmla="*/ 1682888 h 2523383"/>
                <a:gd name="connsiteX7755" fmla="*/ 1123986 w 1939743"/>
                <a:gd name="connsiteY7755" fmla="*/ 1682270 h 2523383"/>
                <a:gd name="connsiteX7756" fmla="*/ 1118933 w 1939743"/>
                <a:gd name="connsiteY7756" fmla="*/ 1684265 h 2523383"/>
                <a:gd name="connsiteX7757" fmla="*/ 1118088 w 1939743"/>
                <a:gd name="connsiteY7757" fmla="*/ 1684930 h 2523383"/>
                <a:gd name="connsiteX7758" fmla="*/ 1120161 w 1939743"/>
                <a:gd name="connsiteY7758" fmla="*/ 1686315 h 2523383"/>
                <a:gd name="connsiteX7759" fmla="*/ 1120865 w 1939743"/>
                <a:gd name="connsiteY7759" fmla="*/ 1687293 h 2523383"/>
                <a:gd name="connsiteX7760" fmla="*/ 1122907 w 1939743"/>
                <a:gd name="connsiteY7760" fmla="*/ 1692394 h 2523383"/>
                <a:gd name="connsiteX7761" fmla="*/ 1123016 w 1939743"/>
                <a:gd name="connsiteY7761" fmla="*/ 1693489 h 2523383"/>
                <a:gd name="connsiteX7762" fmla="*/ 1121561 w 1939743"/>
                <a:gd name="connsiteY7762" fmla="*/ 1694154 h 2523383"/>
                <a:gd name="connsiteX7763" fmla="*/ 1116726 w 1939743"/>
                <a:gd name="connsiteY7763" fmla="*/ 1692237 h 2523383"/>
                <a:gd name="connsiteX7764" fmla="*/ 1116147 w 1939743"/>
                <a:gd name="connsiteY7764" fmla="*/ 1692402 h 2523383"/>
                <a:gd name="connsiteX7765" fmla="*/ 1118534 w 1939743"/>
                <a:gd name="connsiteY7765" fmla="*/ 1697456 h 2523383"/>
                <a:gd name="connsiteX7766" fmla="*/ 1119449 w 1939743"/>
                <a:gd name="connsiteY7766" fmla="*/ 1699857 h 2523383"/>
                <a:gd name="connsiteX7767" fmla="*/ 1119551 w 1939743"/>
                <a:gd name="connsiteY7767" fmla="*/ 1701101 h 2523383"/>
                <a:gd name="connsiteX7768" fmla="*/ 1116452 w 1939743"/>
                <a:gd name="connsiteY7768" fmla="*/ 1706781 h 2523383"/>
                <a:gd name="connsiteX7769" fmla="*/ 1114465 w 1939743"/>
                <a:gd name="connsiteY7769" fmla="*/ 1709144 h 2523383"/>
                <a:gd name="connsiteX7770" fmla="*/ 1111751 w 1939743"/>
                <a:gd name="connsiteY7770" fmla="*/ 1710004 h 2523383"/>
                <a:gd name="connsiteX7771" fmla="*/ 1110053 w 1939743"/>
                <a:gd name="connsiteY7771" fmla="*/ 1709425 h 2523383"/>
                <a:gd name="connsiteX7772" fmla="*/ 1108136 w 1939743"/>
                <a:gd name="connsiteY7772" fmla="*/ 1707978 h 2523383"/>
                <a:gd name="connsiteX7773" fmla="*/ 1106752 w 1939743"/>
                <a:gd name="connsiteY7773" fmla="*/ 1708182 h 2523383"/>
                <a:gd name="connsiteX7774" fmla="*/ 1105907 w 1939743"/>
                <a:gd name="connsiteY7774" fmla="*/ 1710036 h 2523383"/>
                <a:gd name="connsiteX7775" fmla="*/ 1104326 w 1939743"/>
                <a:gd name="connsiteY7775" fmla="*/ 1711358 h 2523383"/>
                <a:gd name="connsiteX7776" fmla="*/ 1102018 w 1939743"/>
                <a:gd name="connsiteY7776" fmla="*/ 1712148 h 2523383"/>
                <a:gd name="connsiteX7777" fmla="*/ 1099084 w 1939743"/>
                <a:gd name="connsiteY7777" fmla="*/ 1711804 h 2523383"/>
                <a:gd name="connsiteX7778" fmla="*/ 1095517 w 1939743"/>
                <a:gd name="connsiteY7778" fmla="*/ 1710325 h 2523383"/>
                <a:gd name="connsiteX7779" fmla="*/ 1086058 w 1939743"/>
                <a:gd name="connsiteY7779" fmla="*/ 1704997 h 2523383"/>
                <a:gd name="connsiteX7780" fmla="*/ 1083078 w 1939743"/>
                <a:gd name="connsiteY7780" fmla="*/ 1704176 h 2523383"/>
                <a:gd name="connsiteX7781" fmla="*/ 1077554 w 1939743"/>
                <a:gd name="connsiteY7781" fmla="*/ 1703441 h 2523383"/>
                <a:gd name="connsiteX7782" fmla="*/ 1076897 w 1939743"/>
                <a:gd name="connsiteY7782" fmla="*/ 1702682 h 2523383"/>
                <a:gd name="connsiteX7783" fmla="*/ 1076944 w 1939743"/>
                <a:gd name="connsiteY7783" fmla="*/ 1701962 h 2523383"/>
                <a:gd name="connsiteX7784" fmla="*/ 1077703 w 1939743"/>
                <a:gd name="connsiteY7784" fmla="*/ 1701281 h 2523383"/>
                <a:gd name="connsiteX7785" fmla="*/ 1077492 w 1939743"/>
                <a:gd name="connsiteY7785" fmla="*/ 1700694 h 2523383"/>
                <a:gd name="connsiteX7786" fmla="*/ 1076326 w 1939743"/>
                <a:gd name="connsiteY7786" fmla="*/ 1700202 h 2523383"/>
                <a:gd name="connsiteX7787" fmla="*/ 1075113 w 1939743"/>
                <a:gd name="connsiteY7787" fmla="*/ 1700671 h 2523383"/>
                <a:gd name="connsiteX7788" fmla="*/ 1073854 w 1939743"/>
                <a:gd name="connsiteY7788" fmla="*/ 1702095 h 2523383"/>
                <a:gd name="connsiteX7789" fmla="*/ 1071656 w 1939743"/>
                <a:gd name="connsiteY7789" fmla="*/ 1702517 h 2523383"/>
                <a:gd name="connsiteX7790" fmla="*/ 1068511 w 1939743"/>
                <a:gd name="connsiteY7790" fmla="*/ 1701938 h 2523383"/>
                <a:gd name="connsiteX7791" fmla="*/ 1063863 w 1939743"/>
                <a:gd name="connsiteY7791" fmla="*/ 1699857 h 2523383"/>
                <a:gd name="connsiteX7792" fmla="*/ 1054640 w 1939743"/>
                <a:gd name="connsiteY7792" fmla="*/ 1694475 h 2523383"/>
                <a:gd name="connsiteX7793" fmla="*/ 1044547 w 1939743"/>
                <a:gd name="connsiteY7793" fmla="*/ 1689914 h 2523383"/>
                <a:gd name="connsiteX7794" fmla="*/ 1038695 w 1939743"/>
                <a:gd name="connsiteY7794" fmla="*/ 1683976 h 2523383"/>
                <a:gd name="connsiteX7795" fmla="*/ 1040878 w 1939743"/>
                <a:gd name="connsiteY7795" fmla="*/ 1689327 h 2523383"/>
                <a:gd name="connsiteX7796" fmla="*/ 1040698 w 1939743"/>
                <a:gd name="connsiteY7796" fmla="*/ 1691134 h 2523383"/>
                <a:gd name="connsiteX7797" fmla="*/ 1039579 w 1939743"/>
                <a:gd name="connsiteY7797" fmla="*/ 1692722 h 2523383"/>
                <a:gd name="connsiteX7798" fmla="*/ 1039392 w 1939743"/>
                <a:gd name="connsiteY7798" fmla="*/ 1694287 h 2523383"/>
                <a:gd name="connsiteX7799" fmla="*/ 1041684 w 1939743"/>
                <a:gd name="connsiteY7799" fmla="*/ 1698081 h 2523383"/>
                <a:gd name="connsiteX7800" fmla="*/ 1044852 w 1939743"/>
                <a:gd name="connsiteY7800" fmla="*/ 1699443 h 2523383"/>
                <a:gd name="connsiteX7801" fmla="*/ 1048044 w 1939743"/>
                <a:gd name="connsiteY7801" fmla="*/ 1699294 h 2523383"/>
                <a:gd name="connsiteX7802" fmla="*/ 1048130 w 1939743"/>
                <a:gd name="connsiteY7802" fmla="*/ 1698676 h 2523383"/>
                <a:gd name="connsiteX7803" fmla="*/ 1046800 w 1939743"/>
                <a:gd name="connsiteY7803" fmla="*/ 1697729 h 2523383"/>
                <a:gd name="connsiteX7804" fmla="*/ 1045627 w 1939743"/>
                <a:gd name="connsiteY7804" fmla="*/ 1696352 h 2523383"/>
                <a:gd name="connsiteX7805" fmla="*/ 1045064 w 1939743"/>
                <a:gd name="connsiteY7805" fmla="*/ 1694295 h 2523383"/>
                <a:gd name="connsiteX7806" fmla="*/ 1045666 w 1939743"/>
                <a:gd name="connsiteY7806" fmla="*/ 1693935 h 2523383"/>
                <a:gd name="connsiteX7807" fmla="*/ 1048483 w 1939743"/>
                <a:gd name="connsiteY7807" fmla="*/ 1695015 h 2523383"/>
                <a:gd name="connsiteX7808" fmla="*/ 1050337 w 1939743"/>
                <a:gd name="connsiteY7808" fmla="*/ 1696266 h 2523383"/>
                <a:gd name="connsiteX7809" fmla="*/ 1064317 w 1939743"/>
                <a:gd name="connsiteY7809" fmla="*/ 1703253 h 2523383"/>
                <a:gd name="connsiteX7810" fmla="*/ 1068487 w 1939743"/>
                <a:gd name="connsiteY7810" fmla="*/ 1704559 h 2523383"/>
                <a:gd name="connsiteX7811" fmla="*/ 1071616 w 1939743"/>
                <a:gd name="connsiteY7811" fmla="*/ 1705905 h 2523383"/>
                <a:gd name="connsiteX7812" fmla="*/ 1072485 w 1939743"/>
                <a:gd name="connsiteY7812" fmla="*/ 1706703 h 2523383"/>
                <a:gd name="connsiteX7813" fmla="*/ 1071429 w 1939743"/>
                <a:gd name="connsiteY7813" fmla="*/ 1708432 h 2523383"/>
                <a:gd name="connsiteX7814" fmla="*/ 1065811 w 1939743"/>
                <a:gd name="connsiteY7814" fmla="*/ 1712743 h 2523383"/>
                <a:gd name="connsiteX7815" fmla="*/ 1065718 w 1939743"/>
                <a:gd name="connsiteY7815" fmla="*/ 1713447 h 2523383"/>
                <a:gd name="connsiteX7816" fmla="*/ 1069575 w 1939743"/>
                <a:gd name="connsiteY7816" fmla="*/ 1713055 h 2523383"/>
                <a:gd name="connsiteX7817" fmla="*/ 1074253 w 1939743"/>
                <a:gd name="connsiteY7817" fmla="*/ 1709261 h 2523383"/>
                <a:gd name="connsiteX7818" fmla="*/ 1076882 w 1939743"/>
                <a:gd name="connsiteY7818" fmla="*/ 1707493 h 2523383"/>
                <a:gd name="connsiteX7819" fmla="*/ 1079409 w 1939743"/>
                <a:gd name="connsiteY7819" fmla="*/ 1706413 h 2523383"/>
                <a:gd name="connsiteX7820" fmla="*/ 1082827 w 1939743"/>
                <a:gd name="connsiteY7820" fmla="*/ 1708283 h 2523383"/>
                <a:gd name="connsiteX7821" fmla="*/ 1087146 w 1939743"/>
                <a:gd name="connsiteY7821" fmla="*/ 1713095 h 2523383"/>
                <a:gd name="connsiteX7822" fmla="*/ 1090643 w 1939743"/>
                <a:gd name="connsiteY7822" fmla="*/ 1715817 h 2523383"/>
                <a:gd name="connsiteX7823" fmla="*/ 1095626 w 1939743"/>
                <a:gd name="connsiteY7823" fmla="*/ 1717335 h 2523383"/>
                <a:gd name="connsiteX7824" fmla="*/ 1098545 w 1939743"/>
                <a:gd name="connsiteY7824" fmla="*/ 1718962 h 2523383"/>
                <a:gd name="connsiteX7825" fmla="*/ 1103450 w 1939743"/>
                <a:gd name="connsiteY7825" fmla="*/ 1723429 h 2523383"/>
                <a:gd name="connsiteX7826" fmla="*/ 1104225 w 1939743"/>
                <a:gd name="connsiteY7826" fmla="*/ 1725753 h 2523383"/>
                <a:gd name="connsiteX7827" fmla="*/ 1104678 w 1939743"/>
                <a:gd name="connsiteY7827" fmla="*/ 1735164 h 2523383"/>
                <a:gd name="connsiteX7828" fmla="*/ 1104506 w 1939743"/>
                <a:gd name="connsiteY7828" fmla="*/ 1737425 h 2523383"/>
                <a:gd name="connsiteX7829" fmla="*/ 1103865 w 1939743"/>
                <a:gd name="connsiteY7829" fmla="*/ 1739671 h 2523383"/>
                <a:gd name="connsiteX7830" fmla="*/ 1102761 w 1939743"/>
                <a:gd name="connsiteY7830" fmla="*/ 1741885 h 2523383"/>
                <a:gd name="connsiteX7831" fmla="*/ 1100712 w 1939743"/>
                <a:gd name="connsiteY7831" fmla="*/ 1743121 h 2523383"/>
                <a:gd name="connsiteX7832" fmla="*/ 1097715 w 1939743"/>
                <a:gd name="connsiteY7832" fmla="*/ 1743387 h 2523383"/>
                <a:gd name="connsiteX7833" fmla="*/ 1095361 w 1939743"/>
                <a:gd name="connsiteY7833" fmla="*/ 1744294 h 2523383"/>
                <a:gd name="connsiteX7834" fmla="*/ 1090213 w 1939743"/>
                <a:gd name="connsiteY7834" fmla="*/ 1749231 h 2523383"/>
                <a:gd name="connsiteX7835" fmla="*/ 1088030 w 1939743"/>
                <a:gd name="connsiteY7835" fmla="*/ 1749943 h 2523383"/>
                <a:gd name="connsiteX7836" fmla="*/ 1078791 w 1939743"/>
                <a:gd name="connsiteY7836" fmla="*/ 1748472 h 2523383"/>
                <a:gd name="connsiteX7837" fmla="*/ 1075176 w 1939743"/>
                <a:gd name="connsiteY7837" fmla="*/ 1747095 h 2523383"/>
                <a:gd name="connsiteX7838" fmla="*/ 1073510 w 1939743"/>
                <a:gd name="connsiteY7838" fmla="*/ 1747181 h 2523383"/>
                <a:gd name="connsiteX7839" fmla="*/ 1072587 w 1939743"/>
                <a:gd name="connsiteY7839" fmla="*/ 1748269 h 2523383"/>
                <a:gd name="connsiteX7840" fmla="*/ 1071616 w 1939743"/>
                <a:gd name="connsiteY7840" fmla="*/ 1748762 h 2523383"/>
                <a:gd name="connsiteX7841" fmla="*/ 1067994 w 1939743"/>
                <a:gd name="connsiteY7841" fmla="*/ 1749215 h 2523383"/>
                <a:gd name="connsiteX7842" fmla="*/ 1067407 w 1939743"/>
                <a:gd name="connsiteY7842" fmla="*/ 1750099 h 2523383"/>
                <a:gd name="connsiteX7843" fmla="*/ 1067634 w 1939743"/>
                <a:gd name="connsiteY7843" fmla="*/ 1751469 h 2523383"/>
                <a:gd name="connsiteX7844" fmla="*/ 1068346 w 1939743"/>
                <a:gd name="connsiteY7844" fmla="*/ 1753315 h 2523383"/>
                <a:gd name="connsiteX7845" fmla="*/ 1069230 w 1939743"/>
                <a:gd name="connsiteY7845" fmla="*/ 1754379 h 2523383"/>
                <a:gd name="connsiteX7846" fmla="*/ 1070592 w 1939743"/>
                <a:gd name="connsiteY7846" fmla="*/ 1755717 h 2523383"/>
                <a:gd name="connsiteX7847" fmla="*/ 1072657 w 1939743"/>
                <a:gd name="connsiteY7847" fmla="*/ 1756593 h 2523383"/>
                <a:gd name="connsiteX7848" fmla="*/ 1076897 w 1939743"/>
                <a:gd name="connsiteY7848" fmla="*/ 1757571 h 2523383"/>
                <a:gd name="connsiteX7849" fmla="*/ 1077335 w 1939743"/>
                <a:gd name="connsiteY7849" fmla="*/ 1760066 h 2523383"/>
                <a:gd name="connsiteX7850" fmla="*/ 1077148 w 1939743"/>
                <a:gd name="connsiteY7850" fmla="*/ 1760872 h 2523383"/>
                <a:gd name="connsiteX7851" fmla="*/ 1075755 w 1939743"/>
                <a:gd name="connsiteY7851" fmla="*/ 1762531 h 2523383"/>
                <a:gd name="connsiteX7852" fmla="*/ 1074143 w 1939743"/>
                <a:gd name="connsiteY7852" fmla="*/ 1762367 h 2523383"/>
                <a:gd name="connsiteX7853" fmla="*/ 1071374 w 1939743"/>
                <a:gd name="connsiteY7853" fmla="*/ 1760403 h 2523383"/>
                <a:gd name="connsiteX7854" fmla="*/ 1070013 w 1939743"/>
                <a:gd name="connsiteY7854" fmla="*/ 1760325 h 2523383"/>
                <a:gd name="connsiteX7855" fmla="*/ 1068816 w 1939743"/>
                <a:gd name="connsiteY7855" fmla="*/ 1761389 h 2523383"/>
                <a:gd name="connsiteX7856" fmla="*/ 1067149 w 1939743"/>
                <a:gd name="connsiteY7856" fmla="*/ 1761741 h 2523383"/>
                <a:gd name="connsiteX7857" fmla="*/ 1065013 w 1939743"/>
                <a:gd name="connsiteY7857" fmla="*/ 1761373 h 2523383"/>
                <a:gd name="connsiteX7858" fmla="*/ 1063824 w 1939743"/>
                <a:gd name="connsiteY7858" fmla="*/ 1762234 h 2523383"/>
                <a:gd name="connsiteX7859" fmla="*/ 1063590 w 1939743"/>
                <a:gd name="connsiteY7859" fmla="*/ 1764315 h 2523383"/>
                <a:gd name="connsiteX7860" fmla="*/ 1062870 w 1939743"/>
                <a:gd name="connsiteY7860" fmla="*/ 1765871 h 2523383"/>
                <a:gd name="connsiteX7861" fmla="*/ 1060405 w 1939743"/>
                <a:gd name="connsiteY7861" fmla="*/ 1768328 h 2523383"/>
                <a:gd name="connsiteX7862" fmla="*/ 1059075 w 1939743"/>
                <a:gd name="connsiteY7862" fmla="*/ 1770135 h 2523383"/>
                <a:gd name="connsiteX7863" fmla="*/ 1059115 w 1939743"/>
                <a:gd name="connsiteY7863" fmla="*/ 1771559 h 2523383"/>
                <a:gd name="connsiteX7864" fmla="*/ 1060531 w 1939743"/>
                <a:gd name="connsiteY7864" fmla="*/ 1772584 h 2523383"/>
                <a:gd name="connsiteX7865" fmla="*/ 1062158 w 1939743"/>
                <a:gd name="connsiteY7865" fmla="*/ 1774908 h 2523383"/>
                <a:gd name="connsiteX7866" fmla="*/ 1063989 w 1939743"/>
                <a:gd name="connsiteY7866" fmla="*/ 1778514 h 2523383"/>
                <a:gd name="connsiteX7867" fmla="*/ 1064341 w 1939743"/>
                <a:gd name="connsiteY7867" fmla="*/ 1780110 h 2523383"/>
                <a:gd name="connsiteX7868" fmla="*/ 1063214 w 1939743"/>
                <a:gd name="connsiteY7868" fmla="*/ 1779688 h 2523383"/>
                <a:gd name="connsiteX7869" fmla="*/ 1061696 w 1939743"/>
                <a:gd name="connsiteY7869" fmla="*/ 1778256 h 2523383"/>
                <a:gd name="connsiteX7870" fmla="*/ 1059795 w 1939743"/>
                <a:gd name="connsiteY7870" fmla="*/ 1775807 h 2523383"/>
                <a:gd name="connsiteX7871" fmla="*/ 1056916 w 1939743"/>
                <a:gd name="connsiteY7871" fmla="*/ 1773617 h 2523383"/>
                <a:gd name="connsiteX7872" fmla="*/ 1050579 w 1939743"/>
                <a:gd name="connsiteY7872" fmla="*/ 1770753 h 2523383"/>
                <a:gd name="connsiteX7873" fmla="*/ 1049461 w 1939743"/>
                <a:gd name="connsiteY7873" fmla="*/ 1770839 h 2523383"/>
                <a:gd name="connsiteX7874" fmla="*/ 1050032 w 1939743"/>
                <a:gd name="connsiteY7874" fmla="*/ 1771567 h 2523383"/>
                <a:gd name="connsiteX7875" fmla="*/ 1054233 w 1939743"/>
                <a:gd name="connsiteY7875" fmla="*/ 1774571 h 2523383"/>
                <a:gd name="connsiteX7876" fmla="*/ 1055844 w 1939743"/>
                <a:gd name="connsiteY7876" fmla="*/ 1776503 h 2523383"/>
                <a:gd name="connsiteX7877" fmla="*/ 1056040 w 1939743"/>
                <a:gd name="connsiteY7877" fmla="*/ 1777912 h 2523383"/>
                <a:gd name="connsiteX7878" fmla="*/ 1052519 w 1939743"/>
                <a:gd name="connsiteY7878" fmla="*/ 1780986 h 2523383"/>
                <a:gd name="connsiteX7879" fmla="*/ 1052426 w 1939743"/>
                <a:gd name="connsiteY7879" fmla="*/ 1782011 h 2523383"/>
                <a:gd name="connsiteX7880" fmla="*/ 1053356 w 1939743"/>
                <a:gd name="connsiteY7880" fmla="*/ 1782911 h 2523383"/>
                <a:gd name="connsiteX7881" fmla="*/ 1053607 w 1939743"/>
                <a:gd name="connsiteY7881" fmla="*/ 1783662 h 2523383"/>
                <a:gd name="connsiteX7882" fmla="*/ 1052355 w 1939743"/>
                <a:gd name="connsiteY7882" fmla="*/ 1785164 h 2523383"/>
                <a:gd name="connsiteX7883" fmla="*/ 1050290 w 1939743"/>
                <a:gd name="connsiteY7883" fmla="*/ 1786424 h 2523383"/>
                <a:gd name="connsiteX7884" fmla="*/ 1046292 w 1939743"/>
                <a:gd name="connsiteY7884" fmla="*/ 1786604 h 2523383"/>
                <a:gd name="connsiteX7885" fmla="*/ 1045924 w 1939743"/>
                <a:gd name="connsiteY7885" fmla="*/ 1787316 h 2523383"/>
                <a:gd name="connsiteX7886" fmla="*/ 1047450 w 1939743"/>
                <a:gd name="connsiteY7886" fmla="*/ 1788857 h 2523383"/>
                <a:gd name="connsiteX7887" fmla="*/ 1047958 w 1939743"/>
                <a:gd name="connsiteY7887" fmla="*/ 1789811 h 2523383"/>
                <a:gd name="connsiteX7888" fmla="*/ 1046652 w 1939743"/>
                <a:gd name="connsiteY7888" fmla="*/ 1791126 h 2523383"/>
                <a:gd name="connsiteX7889" fmla="*/ 1045799 w 1939743"/>
                <a:gd name="connsiteY7889" fmla="*/ 1791306 h 2523383"/>
                <a:gd name="connsiteX7890" fmla="*/ 1041191 w 1939743"/>
                <a:gd name="connsiteY7890" fmla="*/ 1790695 h 2523383"/>
                <a:gd name="connsiteX7891" fmla="*/ 1042404 w 1939743"/>
                <a:gd name="connsiteY7891" fmla="*/ 1793973 h 2523383"/>
                <a:gd name="connsiteX7892" fmla="*/ 1043116 w 1939743"/>
                <a:gd name="connsiteY7892" fmla="*/ 1795116 h 2523383"/>
                <a:gd name="connsiteX7893" fmla="*/ 1044532 w 1939743"/>
                <a:gd name="connsiteY7893" fmla="*/ 1796735 h 2523383"/>
                <a:gd name="connsiteX7894" fmla="*/ 1047067 w 1939743"/>
                <a:gd name="connsiteY7894" fmla="*/ 1798229 h 2523383"/>
                <a:gd name="connsiteX7895" fmla="*/ 1047113 w 1939743"/>
                <a:gd name="connsiteY7895" fmla="*/ 1798808 h 2523383"/>
                <a:gd name="connsiteX7896" fmla="*/ 1046229 w 1939743"/>
                <a:gd name="connsiteY7896" fmla="*/ 1800091 h 2523383"/>
                <a:gd name="connsiteX7897" fmla="*/ 1044727 w 1939743"/>
                <a:gd name="connsiteY7897" fmla="*/ 1801656 h 2523383"/>
                <a:gd name="connsiteX7898" fmla="*/ 1038383 w 1939743"/>
                <a:gd name="connsiteY7898" fmla="*/ 1806420 h 2523383"/>
                <a:gd name="connsiteX7899" fmla="*/ 1033923 w 1939743"/>
                <a:gd name="connsiteY7899" fmla="*/ 1811991 h 2523383"/>
                <a:gd name="connsiteX7900" fmla="*/ 1033305 w 1939743"/>
                <a:gd name="connsiteY7900" fmla="*/ 1813727 h 2523383"/>
                <a:gd name="connsiteX7901" fmla="*/ 1034439 w 1939743"/>
                <a:gd name="connsiteY7901" fmla="*/ 1817373 h 2523383"/>
                <a:gd name="connsiteX7902" fmla="*/ 1034447 w 1939743"/>
                <a:gd name="connsiteY7902" fmla="*/ 1818288 h 2523383"/>
                <a:gd name="connsiteX7903" fmla="*/ 1033282 w 1939743"/>
                <a:gd name="connsiteY7903" fmla="*/ 1819939 h 2523383"/>
                <a:gd name="connsiteX7904" fmla="*/ 1030676 w 1939743"/>
                <a:gd name="connsiteY7904" fmla="*/ 1819485 h 2523383"/>
                <a:gd name="connsiteX7905" fmla="*/ 1030184 w 1939743"/>
                <a:gd name="connsiteY7905" fmla="*/ 1820135 h 2523383"/>
                <a:gd name="connsiteX7906" fmla="*/ 1030802 w 1939743"/>
                <a:gd name="connsiteY7906" fmla="*/ 1821840 h 2523383"/>
                <a:gd name="connsiteX7907" fmla="*/ 1030919 w 1939743"/>
                <a:gd name="connsiteY7907" fmla="*/ 1824344 h 2523383"/>
                <a:gd name="connsiteX7908" fmla="*/ 1030528 w 1939743"/>
                <a:gd name="connsiteY7908" fmla="*/ 1827638 h 2523383"/>
                <a:gd name="connsiteX7909" fmla="*/ 1028603 w 1939743"/>
                <a:gd name="connsiteY7909" fmla="*/ 1832817 h 2523383"/>
                <a:gd name="connsiteX7910" fmla="*/ 1025208 w 1939743"/>
                <a:gd name="connsiteY7910" fmla="*/ 1839787 h 2523383"/>
                <a:gd name="connsiteX7911" fmla="*/ 1022603 w 1939743"/>
                <a:gd name="connsiteY7911" fmla="*/ 1846093 h 2523383"/>
                <a:gd name="connsiteX7912" fmla="*/ 1020795 w 1939743"/>
                <a:gd name="connsiteY7912" fmla="*/ 1851741 h 2523383"/>
                <a:gd name="connsiteX7913" fmla="*/ 1019489 w 1939743"/>
                <a:gd name="connsiteY7913" fmla="*/ 1854534 h 2523383"/>
                <a:gd name="connsiteX7914" fmla="*/ 1017079 w 1939743"/>
                <a:gd name="connsiteY7914" fmla="*/ 1854722 h 2523383"/>
                <a:gd name="connsiteX7915" fmla="*/ 1015256 w 1939743"/>
                <a:gd name="connsiteY7915" fmla="*/ 1856483 h 2523383"/>
                <a:gd name="connsiteX7916" fmla="*/ 1016500 w 1939743"/>
                <a:gd name="connsiteY7916" fmla="*/ 1857406 h 2523383"/>
                <a:gd name="connsiteX7917" fmla="*/ 1017259 w 1939743"/>
                <a:gd name="connsiteY7917" fmla="*/ 1858485 h 2523383"/>
                <a:gd name="connsiteX7918" fmla="*/ 1017783 w 1939743"/>
                <a:gd name="connsiteY7918" fmla="*/ 1860120 h 2523383"/>
                <a:gd name="connsiteX7919" fmla="*/ 1017267 w 1939743"/>
                <a:gd name="connsiteY7919" fmla="*/ 1865229 h 2523383"/>
                <a:gd name="connsiteX7920" fmla="*/ 1015702 w 1939743"/>
                <a:gd name="connsiteY7920" fmla="*/ 1873772 h 2523383"/>
                <a:gd name="connsiteX7921" fmla="*/ 1014732 w 1939743"/>
                <a:gd name="connsiteY7921" fmla="*/ 1880532 h 2523383"/>
                <a:gd name="connsiteX7922" fmla="*/ 1014928 w 1939743"/>
                <a:gd name="connsiteY7922" fmla="*/ 1901193 h 2523383"/>
                <a:gd name="connsiteX7923" fmla="*/ 1014677 w 1939743"/>
                <a:gd name="connsiteY7923" fmla="*/ 1910237 h 2523383"/>
                <a:gd name="connsiteX7924" fmla="*/ 1013989 w 1939743"/>
                <a:gd name="connsiteY7924" fmla="*/ 1915229 h 2523383"/>
                <a:gd name="connsiteX7925" fmla="*/ 1012870 w 1939743"/>
                <a:gd name="connsiteY7925" fmla="*/ 1917936 h 2523383"/>
                <a:gd name="connsiteX7926" fmla="*/ 1010961 w 1939743"/>
                <a:gd name="connsiteY7926" fmla="*/ 1918749 h 2523383"/>
                <a:gd name="connsiteX7927" fmla="*/ 1013394 w 1939743"/>
                <a:gd name="connsiteY7927" fmla="*/ 1919539 h 2523383"/>
                <a:gd name="connsiteX7928" fmla="*/ 1014943 w 1939743"/>
                <a:gd name="connsiteY7928" fmla="*/ 1920807 h 2523383"/>
                <a:gd name="connsiteX7929" fmla="*/ 1015655 w 1939743"/>
                <a:gd name="connsiteY7929" fmla="*/ 1922731 h 2523383"/>
                <a:gd name="connsiteX7930" fmla="*/ 1016320 w 1939743"/>
                <a:gd name="connsiteY7930" fmla="*/ 1925798 h 2523383"/>
                <a:gd name="connsiteX7931" fmla="*/ 1017197 w 1939743"/>
                <a:gd name="connsiteY7931" fmla="*/ 1927206 h 2523383"/>
                <a:gd name="connsiteX7932" fmla="*/ 1018284 w 1939743"/>
                <a:gd name="connsiteY7932" fmla="*/ 1926964 h 2523383"/>
                <a:gd name="connsiteX7933" fmla="*/ 1019262 w 1939743"/>
                <a:gd name="connsiteY7933" fmla="*/ 1927277 h 2523383"/>
                <a:gd name="connsiteX7934" fmla="*/ 1020130 w 1939743"/>
                <a:gd name="connsiteY7934" fmla="*/ 1928129 h 2523383"/>
                <a:gd name="connsiteX7935" fmla="*/ 1022775 w 1939743"/>
                <a:gd name="connsiteY7935" fmla="*/ 1932479 h 2523383"/>
                <a:gd name="connsiteX7936" fmla="*/ 1025677 w 1939743"/>
                <a:gd name="connsiteY7936" fmla="*/ 1933723 h 2523383"/>
                <a:gd name="connsiteX7937" fmla="*/ 1025818 w 1939743"/>
                <a:gd name="connsiteY7937" fmla="*/ 1936133 h 2523383"/>
                <a:gd name="connsiteX7938" fmla="*/ 1024676 w 1939743"/>
                <a:gd name="connsiteY7938" fmla="*/ 1949550 h 2523383"/>
                <a:gd name="connsiteX7939" fmla="*/ 1024684 w 1939743"/>
                <a:gd name="connsiteY7939" fmla="*/ 1951295 h 2523383"/>
                <a:gd name="connsiteX7940" fmla="*/ 1025998 w 1939743"/>
                <a:gd name="connsiteY7940" fmla="*/ 1947923 h 2523383"/>
                <a:gd name="connsiteX7941" fmla="*/ 1027383 w 1939743"/>
                <a:gd name="connsiteY7941" fmla="*/ 1937502 h 2523383"/>
                <a:gd name="connsiteX7942" fmla="*/ 1029268 w 1939743"/>
                <a:gd name="connsiteY7942" fmla="*/ 1932847 h 2523383"/>
                <a:gd name="connsiteX7943" fmla="*/ 1030747 w 1939743"/>
                <a:gd name="connsiteY7943" fmla="*/ 1931861 h 2523383"/>
                <a:gd name="connsiteX7944" fmla="*/ 1036802 w 1939743"/>
                <a:gd name="connsiteY7944" fmla="*/ 1931337 h 2523383"/>
                <a:gd name="connsiteX7945" fmla="*/ 1043256 w 1939743"/>
                <a:gd name="connsiteY7945" fmla="*/ 1932518 h 2523383"/>
                <a:gd name="connsiteX7946" fmla="*/ 1045697 w 1939743"/>
                <a:gd name="connsiteY7946" fmla="*/ 1932667 h 2523383"/>
                <a:gd name="connsiteX7947" fmla="*/ 1047825 w 1939743"/>
                <a:gd name="connsiteY7947" fmla="*/ 1932018 h 2523383"/>
                <a:gd name="connsiteX7948" fmla="*/ 1050008 w 1939743"/>
                <a:gd name="connsiteY7948" fmla="*/ 1933324 h 2523383"/>
                <a:gd name="connsiteX7949" fmla="*/ 1050540 w 1939743"/>
                <a:gd name="connsiteY7949" fmla="*/ 1934631 h 2523383"/>
                <a:gd name="connsiteX7950" fmla="*/ 1051158 w 1939743"/>
                <a:gd name="connsiteY7950" fmla="*/ 1940115 h 2523383"/>
                <a:gd name="connsiteX7951" fmla="*/ 1051737 w 1939743"/>
                <a:gd name="connsiteY7951" fmla="*/ 1943237 h 2523383"/>
                <a:gd name="connsiteX7952" fmla="*/ 1055578 w 1939743"/>
                <a:gd name="connsiteY7952" fmla="*/ 1954322 h 2523383"/>
                <a:gd name="connsiteX7953" fmla="*/ 1057409 w 1939743"/>
                <a:gd name="connsiteY7953" fmla="*/ 1960495 h 2523383"/>
                <a:gd name="connsiteX7954" fmla="*/ 1059647 w 1939743"/>
                <a:gd name="connsiteY7954" fmla="*/ 1970071 h 2523383"/>
                <a:gd name="connsiteX7955" fmla="*/ 1060484 w 1939743"/>
                <a:gd name="connsiteY7955" fmla="*/ 1972801 h 2523383"/>
                <a:gd name="connsiteX7956" fmla="*/ 1065139 w 1939743"/>
                <a:gd name="connsiteY7956" fmla="*/ 1985452 h 2523383"/>
                <a:gd name="connsiteX7957" fmla="*/ 1066023 w 1939743"/>
                <a:gd name="connsiteY7957" fmla="*/ 1988863 h 2523383"/>
                <a:gd name="connsiteX7958" fmla="*/ 1066383 w 1939743"/>
                <a:gd name="connsiteY7958" fmla="*/ 1991484 h 2523383"/>
                <a:gd name="connsiteX7959" fmla="*/ 1066226 w 1939743"/>
                <a:gd name="connsiteY7959" fmla="*/ 1993322 h 2523383"/>
                <a:gd name="connsiteX7960" fmla="*/ 1065381 w 1939743"/>
                <a:gd name="connsiteY7960" fmla="*/ 1996146 h 2523383"/>
                <a:gd name="connsiteX7961" fmla="*/ 1063840 w 1939743"/>
                <a:gd name="connsiteY7961" fmla="*/ 1999956 h 2523383"/>
                <a:gd name="connsiteX7962" fmla="*/ 1062400 w 1939743"/>
                <a:gd name="connsiteY7962" fmla="*/ 2002851 h 2523383"/>
                <a:gd name="connsiteX7963" fmla="*/ 1061055 w 1939743"/>
                <a:gd name="connsiteY7963" fmla="*/ 2004846 h 2523383"/>
                <a:gd name="connsiteX7964" fmla="*/ 1059678 w 1939743"/>
                <a:gd name="connsiteY7964" fmla="*/ 2006325 h 2523383"/>
                <a:gd name="connsiteX7965" fmla="*/ 1058262 w 1939743"/>
                <a:gd name="connsiteY7965" fmla="*/ 2007303 h 2523383"/>
                <a:gd name="connsiteX7966" fmla="*/ 1058356 w 1939743"/>
                <a:gd name="connsiteY7966" fmla="*/ 2007561 h 2523383"/>
                <a:gd name="connsiteX7967" fmla="*/ 1059960 w 1939743"/>
                <a:gd name="connsiteY7967" fmla="*/ 2007092 h 2523383"/>
                <a:gd name="connsiteX7968" fmla="*/ 1061587 w 1939743"/>
                <a:gd name="connsiteY7968" fmla="*/ 2006098 h 2523383"/>
                <a:gd name="connsiteX7969" fmla="*/ 1064677 w 1939743"/>
                <a:gd name="connsiteY7969" fmla="*/ 2003524 h 2523383"/>
                <a:gd name="connsiteX7970" fmla="*/ 1065866 w 1939743"/>
                <a:gd name="connsiteY7970" fmla="*/ 2002945 h 2523383"/>
                <a:gd name="connsiteX7971" fmla="*/ 1069222 w 1939743"/>
                <a:gd name="connsiteY7971" fmla="*/ 2002577 h 2523383"/>
                <a:gd name="connsiteX7972" fmla="*/ 1069332 w 1939743"/>
                <a:gd name="connsiteY7972" fmla="*/ 2003508 h 2523383"/>
                <a:gd name="connsiteX7973" fmla="*/ 1067713 w 1939743"/>
                <a:gd name="connsiteY7973" fmla="*/ 2005425 h 2523383"/>
                <a:gd name="connsiteX7974" fmla="*/ 1068072 w 1939743"/>
                <a:gd name="connsiteY7974" fmla="*/ 2005605 h 2523383"/>
                <a:gd name="connsiteX7975" fmla="*/ 1070412 w 1939743"/>
                <a:gd name="connsiteY7975" fmla="*/ 2004056 h 2523383"/>
                <a:gd name="connsiteX7976" fmla="*/ 1075481 w 1939743"/>
                <a:gd name="connsiteY7976" fmla="*/ 2001850 h 2523383"/>
                <a:gd name="connsiteX7977" fmla="*/ 1095392 w 1939743"/>
                <a:gd name="connsiteY7977" fmla="*/ 1994676 h 2523383"/>
                <a:gd name="connsiteX7978" fmla="*/ 1100086 w 1939743"/>
                <a:gd name="connsiteY7978" fmla="*/ 1994034 h 2523383"/>
                <a:gd name="connsiteX7979" fmla="*/ 1106783 w 1939743"/>
                <a:gd name="connsiteY7979" fmla="*/ 1995348 h 2523383"/>
                <a:gd name="connsiteX7980" fmla="*/ 1112212 w 1939743"/>
                <a:gd name="connsiteY7980" fmla="*/ 1998400 h 2523383"/>
                <a:gd name="connsiteX7981" fmla="*/ 1118135 w 1939743"/>
                <a:gd name="connsiteY7981" fmla="*/ 2002319 h 2523383"/>
                <a:gd name="connsiteX7982" fmla="*/ 1124378 w 1939743"/>
                <a:gd name="connsiteY7982" fmla="*/ 2005159 h 2523383"/>
                <a:gd name="connsiteX7983" fmla="*/ 1134227 w 1939743"/>
                <a:gd name="connsiteY7983" fmla="*/ 2007811 h 2523383"/>
                <a:gd name="connsiteX7984" fmla="*/ 1137099 w 1939743"/>
                <a:gd name="connsiteY7984" fmla="*/ 2009079 h 2523383"/>
                <a:gd name="connsiteX7985" fmla="*/ 1142872 w 1939743"/>
                <a:gd name="connsiteY7985" fmla="*/ 2010385 h 2523383"/>
                <a:gd name="connsiteX7986" fmla="*/ 1145548 w 1939743"/>
                <a:gd name="connsiteY7986" fmla="*/ 2011864 h 2523383"/>
                <a:gd name="connsiteX7987" fmla="*/ 1148763 w 1939743"/>
                <a:gd name="connsiteY7987" fmla="*/ 2015431 h 2523383"/>
                <a:gd name="connsiteX7988" fmla="*/ 1153880 w 1939743"/>
                <a:gd name="connsiteY7988" fmla="*/ 2020071 h 2523383"/>
                <a:gd name="connsiteX7989" fmla="*/ 1157737 w 1939743"/>
                <a:gd name="connsiteY7989" fmla="*/ 2022973 h 2523383"/>
                <a:gd name="connsiteX7990" fmla="*/ 1162047 w 1939743"/>
                <a:gd name="connsiteY7990" fmla="*/ 2025688 h 2523383"/>
                <a:gd name="connsiteX7991" fmla="*/ 1166374 w 1939743"/>
                <a:gd name="connsiteY7991" fmla="*/ 2030664 h 2523383"/>
                <a:gd name="connsiteX7992" fmla="*/ 1173337 w 1939743"/>
                <a:gd name="connsiteY7992" fmla="*/ 2041898 h 2523383"/>
                <a:gd name="connsiteX7993" fmla="*/ 1175058 w 1939743"/>
                <a:gd name="connsiteY7993" fmla="*/ 2043275 h 2523383"/>
                <a:gd name="connsiteX7994" fmla="*/ 1179353 w 1939743"/>
                <a:gd name="connsiteY7994" fmla="*/ 2045098 h 2523383"/>
                <a:gd name="connsiteX7995" fmla="*/ 1187419 w 1939743"/>
                <a:gd name="connsiteY7995" fmla="*/ 2047453 h 2523383"/>
                <a:gd name="connsiteX7996" fmla="*/ 1199326 w 1939743"/>
                <a:gd name="connsiteY7996" fmla="*/ 2052968 h 2523383"/>
                <a:gd name="connsiteX7997" fmla="*/ 1204560 w 1939743"/>
                <a:gd name="connsiteY7997" fmla="*/ 2055119 h 2523383"/>
                <a:gd name="connsiteX7998" fmla="*/ 1207948 w 1939743"/>
                <a:gd name="connsiteY7998" fmla="*/ 2055972 h 2523383"/>
                <a:gd name="connsiteX7999" fmla="*/ 1211327 w 1939743"/>
                <a:gd name="connsiteY7999" fmla="*/ 2057482 h 2523383"/>
                <a:gd name="connsiteX8000" fmla="*/ 1214707 w 1939743"/>
                <a:gd name="connsiteY8000" fmla="*/ 2059649 h 2523383"/>
                <a:gd name="connsiteX8001" fmla="*/ 1217289 w 1939743"/>
                <a:gd name="connsiteY8001" fmla="*/ 2062004 h 2523383"/>
                <a:gd name="connsiteX8002" fmla="*/ 1219065 w 1939743"/>
                <a:gd name="connsiteY8002" fmla="*/ 2064555 h 2523383"/>
                <a:gd name="connsiteX8003" fmla="*/ 1220629 w 1939743"/>
                <a:gd name="connsiteY8003" fmla="*/ 2066221 h 2523383"/>
                <a:gd name="connsiteX8004" fmla="*/ 1223368 w 1939743"/>
                <a:gd name="connsiteY8004" fmla="*/ 2068067 h 2523383"/>
                <a:gd name="connsiteX8005" fmla="*/ 1224784 w 1939743"/>
                <a:gd name="connsiteY8005" fmla="*/ 2069389 h 2523383"/>
                <a:gd name="connsiteX8006" fmla="*/ 1224917 w 1939743"/>
                <a:gd name="connsiteY8006" fmla="*/ 2071369 h 2523383"/>
                <a:gd name="connsiteX8007" fmla="*/ 1221623 w 1939743"/>
                <a:gd name="connsiteY8007" fmla="*/ 2079122 h 2523383"/>
                <a:gd name="connsiteX8008" fmla="*/ 1221553 w 1939743"/>
                <a:gd name="connsiteY8008" fmla="*/ 2079740 h 2523383"/>
                <a:gd name="connsiteX8009" fmla="*/ 1224885 w 1939743"/>
                <a:gd name="connsiteY8009" fmla="*/ 2074177 h 2523383"/>
                <a:gd name="connsiteX8010" fmla="*/ 1226747 w 1939743"/>
                <a:gd name="connsiteY8010" fmla="*/ 2072574 h 2523383"/>
                <a:gd name="connsiteX8011" fmla="*/ 1228234 w 1939743"/>
                <a:gd name="connsiteY8011" fmla="*/ 2071823 h 2523383"/>
                <a:gd name="connsiteX8012" fmla="*/ 1231332 w 1939743"/>
                <a:gd name="connsiteY8012" fmla="*/ 2071909 h 2523383"/>
                <a:gd name="connsiteX8013" fmla="*/ 1236034 w 1939743"/>
                <a:gd name="connsiteY8013" fmla="*/ 2072840 h 2523383"/>
                <a:gd name="connsiteX8014" fmla="*/ 1240157 w 1939743"/>
                <a:gd name="connsiteY8014" fmla="*/ 2072847 h 2523383"/>
                <a:gd name="connsiteX8015" fmla="*/ 1243701 w 1939743"/>
                <a:gd name="connsiteY8015" fmla="*/ 2071940 h 2523383"/>
                <a:gd name="connsiteX8016" fmla="*/ 1246720 w 1939743"/>
                <a:gd name="connsiteY8016" fmla="*/ 2071533 h 2523383"/>
                <a:gd name="connsiteX8017" fmla="*/ 1249216 w 1939743"/>
                <a:gd name="connsiteY8017" fmla="*/ 2071619 h 2523383"/>
                <a:gd name="connsiteX8018" fmla="*/ 1251023 w 1939743"/>
                <a:gd name="connsiteY8018" fmla="*/ 2071345 h 2523383"/>
                <a:gd name="connsiteX8019" fmla="*/ 1252150 w 1939743"/>
                <a:gd name="connsiteY8019" fmla="*/ 2070719 h 2523383"/>
                <a:gd name="connsiteX8020" fmla="*/ 1253496 w 1939743"/>
                <a:gd name="connsiteY8020" fmla="*/ 2070704 h 2523383"/>
                <a:gd name="connsiteX8021" fmla="*/ 1258831 w 1939743"/>
                <a:gd name="connsiteY8021" fmla="*/ 2072636 h 2523383"/>
                <a:gd name="connsiteX8022" fmla="*/ 1260990 w 1939743"/>
                <a:gd name="connsiteY8022" fmla="*/ 2072738 h 2523383"/>
                <a:gd name="connsiteX8023" fmla="*/ 1268790 w 1939743"/>
                <a:gd name="connsiteY8023" fmla="*/ 2074553 h 2523383"/>
                <a:gd name="connsiteX8024" fmla="*/ 1273797 w 1939743"/>
                <a:gd name="connsiteY8024" fmla="*/ 2073903 h 2523383"/>
                <a:gd name="connsiteX8025" fmla="*/ 1274658 w 1939743"/>
                <a:gd name="connsiteY8025" fmla="*/ 2074256 h 2523383"/>
                <a:gd name="connsiteX8026" fmla="*/ 1276403 w 1939743"/>
                <a:gd name="connsiteY8026" fmla="*/ 2076618 h 2523383"/>
                <a:gd name="connsiteX8027" fmla="*/ 1277873 w 1939743"/>
                <a:gd name="connsiteY8027" fmla="*/ 2076798 h 2523383"/>
                <a:gd name="connsiteX8028" fmla="*/ 1280361 w 1939743"/>
                <a:gd name="connsiteY8028" fmla="*/ 2076431 h 2523383"/>
                <a:gd name="connsiteX8029" fmla="*/ 1282779 w 1939743"/>
                <a:gd name="connsiteY8029" fmla="*/ 2077072 h 2523383"/>
                <a:gd name="connsiteX8030" fmla="*/ 1286823 w 1939743"/>
                <a:gd name="connsiteY8030" fmla="*/ 2080170 h 2523383"/>
                <a:gd name="connsiteX8031" fmla="*/ 1288693 w 1939743"/>
                <a:gd name="connsiteY8031" fmla="*/ 2082830 h 2523383"/>
                <a:gd name="connsiteX8032" fmla="*/ 1290485 w 1939743"/>
                <a:gd name="connsiteY8032" fmla="*/ 2088252 h 2523383"/>
                <a:gd name="connsiteX8033" fmla="*/ 1290641 w 1939743"/>
                <a:gd name="connsiteY8033" fmla="*/ 2089871 h 2523383"/>
                <a:gd name="connsiteX8034" fmla="*/ 1287324 w 1939743"/>
                <a:gd name="connsiteY8034" fmla="*/ 2102365 h 2523383"/>
                <a:gd name="connsiteX8035" fmla="*/ 1286284 w 1939743"/>
                <a:gd name="connsiteY8035" fmla="*/ 2107177 h 2523383"/>
                <a:gd name="connsiteX8036" fmla="*/ 1286143 w 1939743"/>
                <a:gd name="connsiteY8036" fmla="*/ 2111354 h 2523383"/>
                <a:gd name="connsiteX8037" fmla="*/ 1286800 w 1939743"/>
                <a:gd name="connsiteY8037" fmla="*/ 2113756 h 2523383"/>
                <a:gd name="connsiteX8038" fmla="*/ 1289671 w 1939743"/>
                <a:gd name="connsiteY8038" fmla="*/ 2117777 h 2523383"/>
                <a:gd name="connsiteX8039" fmla="*/ 1290187 w 1939743"/>
                <a:gd name="connsiteY8039" fmla="*/ 2118826 h 2523383"/>
                <a:gd name="connsiteX8040" fmla="*/ 1291885 w 1939743"/>
                <a:gd name="connsiteY8040" fmla="*/ 2124748 h 2523383"/>
                <a:gd name="connsiteX8041" fmla="*/ 1292355 w 1939743"/>
                <a:gd name="connsiteY8041" fmla="*/ 2127275 h 2523383"/>
                <a:gd name="connsiteX8042" fmla="*/ 1292167 w 1939743"/>
                <a:gd name="connsiteY8042" fmla="*/ 2130170 h 2523383"/>
                <a:gd name="connsiteX8043" fmla="*/ 1291275 w 1939743"/>
                <a:gd name="connsiteY8043" fmla="*/ 2134927 h 2523383"/>
                <a:gd name="connsiteX8044" fmla="*/ 1291502 w 1939743"/>
                <a:gd name="connsiteY8044" fmla="*/ 2138541 h 2523383"/>
                <a:gd name="connsiteX8045" fmla="*/ 1292253 w 1939743"/>
                <a:gd name="connsiteY8045" fmla="*/ 2143994 h 2523383"/>
                <a:gd name="connsiteX8046" fmla="*/ 1291971 w 1939743"/>
                <a:gd name="connsiteY8046" fmla="*/ 2147679 h 2523383"/>
                <a:gd name="connsiteX8047" fmla="*/ 1290649 w 1939743"/>
                <a:gd name="connsiteY8047" fmla="*/ 2149611 h 2523383"/>
                <a:gd name="connsiteX8048" fmla="*/ 1289757 w 1939743"/>
                <a:gd name="connsiteY8048" fmla="*/ 2151496 h 2523383"/>
                <a:gd name="connsiteX8049" fmla="*/ 1289061 w 1939743"/>
                <a:gd name="connsiteY8049" fmla="*/ 2154915 h 2523383"/>
                <a:gd name="connsiteX8050" fmla="*/ 1289061 w 1939743"/>
                <a:gd name="connsiteY8050" fmla="*/ 2156206 h 2523383"/>
                <a:gd name="connsiteX8051" fmla="*/ 1289742 w 1939743"/>
                <a:gd name="connsiteY8051" fmla="*/ 2158741 h 2523383"/>
                <a:gd name="connsiteX8052" fmla="*/ 1291009 w 1939743"/>
                <a:gd name="connsiteY8052" fmla="*/ 2160173 h 2523383"/>
                <a:gd name="connsiteX8053" fmla="*/ 1293090 w 1939743"/>
                <a:gd name="connsiteY8053" fmla="*/ 2161784 h 2523383"/>
                <a:gd name="connsiteX8054" fmla="*/ 1295022 w 1939743"/>
                <a:gd name="connsiteY8054" fmla="*/ 2164171 h 2523383"/>
                <a:gd name="connsiteX8055" fmla="*/ 1298551 w 1939743"/>
                <a:gd name="connsiteY8055" fmla="*/ 2169960 h 2523383"/>
                <a:gd name="connsiteX8056" fmla="*/ 1301117 w 1939743"/>
                <a:gd name="connsiteY8056" fmla="*/ 2173128 h 2523383"/>
                <a:gd name="connsiteX8057" fmla="*/ 1304254 w 1939743"/>
                <a:gd name="connsiteY8057" fmla="*/ 2177846 h 2523383"/>
                <a:gd name="connsiteX8058" fmla="*/ 1304864 w 1939743"/>
                <a:gd name="connsiteY8058" fmla="*/ 2180193 h 2523383"/>
                <a:gd name="connsiteX8059" fmla="*/ 1303988 w 1939743"/>
                <a:gd name="connsiteY8059" fmla="*/ 2181742 h 2523383"/>
                <a:gd name="connsiteX8060" fmla="*/ 1302901 w 1939743"/>
                <a:gd name="connsiteY8060" fmla="*/ 2182822 h 2523383"/>
                <a:gd name="connsiteX8061" fmla="*/ 1300374 w 1939743"/>
                <a:gd name="connsiteY8061" fmla="*/ 2184269 h 2523383"/>
                <a:gd name="connsiteX8062" fmla="*/ 1299239 w 1939743"/>
                <a:gd name="connsiteY8062" fmla="*/ 2185317 h 2523383"/>
                <a:gd name="connsiteX8063" fmla="*/ 1299529 w 1939743"/>
                <a:gd name="connsiteY8063" fmla="*/ 2185568 h 2523383"/>
                <a:gd name="connsiteX8064" fmla="*/ 1303190 w 1939743"/>
                <a:gd name="connsiteY8064" fmla="*/ 2184785 h 2523383"/>
                <a:gd name="connsiteX8065" fmla="*/ 1305349 w 1939743"/>
                <a:gd name="connsiteY8065" fmla="*/ 2184871 h 2523383"/>
                <a:gd name="connsiteX8066" fmla="*/ 1307180 w 1939743"/>
                <a:gd name="connsiteY8066" fmla="*/ 2186021 h 2523383"/>
                <a:gd name="connsiteX8067" fmla="*/ 1308674 w 1939743"/>
                <a:gd name="connsiteY8067" fmla="*/ 2188251 h 2523383"/>
                <a:gd name="connsiteX8068" fmla="*/ 1311154 w 1939743"/>
                <a:gd name="connsiteY8068" fmla="*/ 2190144 h 2523383"/>
                <a:gd name="connsiteX8069" fmla="*/ 1314620 w 1939743"/>
                <a:gd name="connsiteY8069" fmla="*/ 2191701 h 2523383"/>
                <a:gd name="connsiteX8070" fmla="*/ 1318102 w 1939743"/>
                <a:gd name="connsiteY8070" fmla="*/ 2194306 h 2523383"/>
                <a:gd name="connsiteX8071" fmla="*/ 1323875 w 1939743"/>
                <a:gd name="connsiteY8071" fmla="*/ 2200479 h 2523383"/>
                <a:gd name="connsiteX8072" fmla="*/ 1324916 w 1939743"/>
                <a:gd name="connsiteY8072" fmla="*/ 2201895 h 2523383"/>
                <a:gd name="connsiteX8073" fmla="*/ 1326449 w 1939743"/>
                <a:gd name="connsiteY8073" fmla="*/ 2205118 h 2523383"/>
                <a:gd name="connsiteX8074" fmla="*/ 1328475 w 1939743"/>
                <a:gd name="connsiteY8074" fmla="*/ 2210125 h 2523383"/>
                <a:gd name="connsiteX8075" fmla="*/ 1329532 w 1939743"/>
                <a:gd name="connsiteY8075" fmla="*/ 2213388 h 2523383"/>
                <a:gd name="connsiteX8076" fmla="*/ 1329625 w 1939743"/>
                <a:gd name="connsiteY8076" fmla="*/ 2214921 h 2523383"/>
                <a:gd name="connsiteX8077" fmla="*/ 1328483 w 1939743"/>
                <a:gd name="connsiteY8077" fmla="*/ 2216462 h 2523383"/>
                <a:gd name="connsiteX8078" fmla="*/ 1324587 w 1939743"/>
                <a:gd name="connsiteY8078" fmla="*/ 2219263 h 2523383"/>
                <a:gd name="connsiteX8079" fmla="*/ 1320668 w 1939743"/>
                <a:gd name="connsiteY8079" fmla="*/ 2224145 h 2523383"/>
                <a:gd name="connsiteX8080" fmla="*/ 1321904 w 1939743"/>
                <a:gd name="connsiteY8080" fmla="*/ 2223910 h 2523383"/>
                <a:gd name="connsiteX8081" fmla="*/ 1324493 w 1939743"/>
                <a:gd name="connsiteY8081" fmla="*/ 2221845 h 2523383"/>
                <a:gd name="connsiteX8082" fmla="*/ 1328859 w 1939743"/>
                <a:gd name="connsiteY8082" fmla="*/ 2217769 h 2523383"/>
                <a:gd name="connsiteX8083" fmla="*/ 1331284 w 1939743"/>
                <a:gd name="connsiteY8083" fmla="*/ 2216979 h 2523383"/>
                <a:gd name="connsiteX8084" fmla="*/ 1333529 w 1939743"/>
                <a:gd name="connsiteY8084" fmla="*/ 2217456 h 2523383"/>
                <a:gd name="connsiteX8085" fmla="*/ 1337089 w 1939743"/>
                <a:gd name="connsiteY8085" fmla="*/ 2218629 h 2523383"/>
                <a:gd name="connsiteX8086" fmla="*/ 1340226 w 1939743"/>
                <a:gd name="connsiteY8086" fmla="*/ 2220296 h 2523383"/>
                <a:gd name="connsiteX8087" fmla="*/ 1342957 w 1939743"/>
                <a:gd name="connsiteY8087" fmla="*/ 2222455 h 2523383"/>
                <a:gd name="connsiteX8088" fmla="*/ 1347017 w 1939743"/>
                <a:gd name="connsiteY8088" fmla="*/ 2228229 h 2523383"/>
                <a:gd name="connsiteX8089" fmla="*/ 1351304 w 1939743"/>
                <a:gd name="connsiteY8089" fmla="*/ 2232821 h 2523383"/>
                <a:gd name="connsiteX8090" fmla="*/ 1353682 w 1939743"/>
                <a:gd name="connsiteY8090" fmla="*/ 2236733 h 2523383"/>
                <a:gd name="connsiteX8091" fmla="*/ 1352963 w 1939743"/>
                <a:gd name="connsiteY8091" fmla="*/ 2234245 h 2523383"/>
                <a:gd name="connsiteX8092" fmla="*/ 1351382 w 1939743"/>
                <a:gd name="connsiteY8092" fmla="*/ 2231374 h 2523383"/>
                <a:gd name="connsiteX8093" fmla="*/ 1347353 w 1939743"/>
                <a:gd name="connsiteY8093" fmla="*/ 2226797 h 2523383"/>
                <a:gd name="connsiteX8094" fmla="*/ 1345632 w 1939743"/>
                <a:gd name="connsiteY8094" fmla="*/ 2224403 h 2523383"/>
                <a:gd name="connsiteX8095" fmla="*/ 1345265 w 1939743"/>
                <a:gd name="connsiteY8095" fmla="*/ 2223261 h 2523383"/>
                <a:gd name="connsiteX8096" fmla="*/ 1345132 w 1939743"/>
                <a:gd name="connsiteY8096" fmla="*/ 2222009 h 2523383"/>
                <a:gd name="connsiteX8097" fmla="*/ 1345444 w 1939743"/>
                <a:gd name="connsiteY8097" fmla="*/ 2219725 h 2523383"/>
                <a:gd name="connsiteX8098" fmla="*/ 1346195 w 1939743"/>
                <a:gd name="connsiteY8098" fmla="*/ 2216400 h 2523383"/>
                <a:gd name="connsiteX8099" fmla="*/ 1347205 w 1939743"/>
                <a:gd name="connsiteY8099" fmla="*/ 2214053 h 2523383"/>
                <a:gd name="connsiteX8100" fmla="*/ 1348464 w 1939743"/>
                <a:gd name="connsiteY8100" fmla="*/ 2212684 h 2523383"/>
                <a:gd name="connsiteX8101" fmla="*/ 1349301 w 1939743"/>
                <a:gd name="connsiteY8101" fmla="*/ 2211228 h 2523383"/>
                <a:gd name="connsiteX8102" fmla="*/ 1349732 w 1939743"/>
                <a:gd name="connsiteY8102" fmla="*/ 2209687 h 2523383"/>
                <a:gd name="connsiteX8103" fmla="*/ 1350397 w 1939743"/>
                <a:gd name="connsiteY8103" fmla="*/ 2208553 h 2523383"/>
                <a:gd name="connsiteX8104" fmla="*/ 1353886 w 1939743"/>
                <a:gd name="connsiteY8104" fmla="*/ 2206495 h 2523383"/>
                <a:gd name="connsiteX8105" fmla="*/ 1354801 w 1939743"/>
                <a:gd name="connsiteY8105" fmla="*/ 2206683 h 2523383"/>
                <a:gd name="connsiteX8106" fmla="*/ 1355521 w 1939743"/>
                <a:gd name="connsiteY8106" fmla="*/ 2209179 h 2523383"/>
                <a:gd name="connsiteX8107" fmla="*/ 1356358 w 1939743"/>
                <a:gd name="connsiteY8107" fmla="*/ 2209695 h 2523383"/>
                <a:gd name="connsiteX8108" fmla="*/ 1357970 w 1939743"/>
                <a:gd name="connsiteY8108" fmla="*/ 2210086 h 2523383"/>
                <a:gd name="connsiteX8109" fmla="*/ 1359323 w 1939743"/>
                <a:gd name="connsiteY8109" fmla="*/ 2210947 h 2523383"/>
                <a:gd name="connsiteX8110" fmla="*/ 1360426 w 1939743"/>
                <a:gd name="connsiteY8110" fmla="*/ 2212277 h 2523383"/>
                <a:gd name="connsiteX8111" fmla="*/ 1361209 w 1939743"/>
                <a:gd name="connsiteY8111" fmla="*/ 2213622 h 2523383"/>
                <a:gd name="connsiteX8112" fmla="*/ 1361662 w 1939743"/>
                <a:gd name="connsiteY8112" fmla="*/ 2214992 h 2523383"/>
                <a:gd name="connsiteX8113" fmla="*/ 1362703 w 1939743"/>
                <a:gd name="connsiteY8113" fmla="*/ 2219443 h 2523383"/>
                <a:gd name="connsiteX8114" fmla="*/ 1363446 w 1939743"/>
                <a:gd name="connsiteY8114" fmla="*/ 2221501 h 2523383"/>
                <a:gd name="connsiteX8115" fmla="*/ 1363571 w 1939743"/>
                <a:gd name="connsiteY8115" fmla="*/ 2219005 h 2523383"/>
                <a:gd name="connsiteX8116" fmla="*/ 1364440 w 1939743"/>
                <a:gd name="connsiteY8116" fmla="*/ 2215070 h 2523383"/>
                <a:gd name="connsiteX8117" fmla="*/ 1365105 w 1939743"/>
                <a:gd name="connsiteY8117" fmla="*/ 2213450 h 2523383"/>
                <a:gd name="connsiteX8118" fmla="*/ 1367217 w 1939743"/>
                <a:gd name="connsiteY8118" fmla="*/ 2211080 h 2523383"/>
                <a:gd name="connsiteX8119" fmla="*/ 1367107 w 1939743"/>
                <a:gd name="connsiteY8119" fmla="*/ 2210055 h 2523383"/>
                <a:gd name="connsiteX8120" fmla="*/ 1366231 w 1939743"/>
                <a:gd name="connsiteY8120" fmla="*/ 2208678 h 2523383"/>
                <a:gd name="connsiteX8121" fmla="*/ 1361811 w 1939743"/>
                <a:gd name="connsiteY8121" fmla="*/ 2202748 h 2523383"/>
                <a:gd name="connsiteX8122" fmla="*/ 1361725 w 1939743"/>
                <a:gd name="connsiteY8122" fmla="*/ 2201301 h 2523383"/>
                <a:gd name="connsiteX8123" fmla="*/ 1362906 w 1939743"/>
                <a:gd name="connsiteY8123" fmla="*/ 2200448 h 2523383"/>
                <a:gd name="connsiteX8124" fmla="*/ 1363712 w 1939743"/>
                <a:gd name="connsiteY8124" fmla="*/ 2198805 h 2523383"/>
                <a:gd name="connsiteX8125" fmla="*/ 1364150 w 1939743"/>
                <a:gd name="connsiteY8125" fmla="*/ 2196379 h 2523383"/>
                <a:gd name="connsiteX8126" fmla="*/ 1365097 w 1939743"/>
                <a:gd name="connsiteY8126" fmla="*/ 2194619 h 2523383"/>
                <a:gd name="connsiteX8127" fmla="*/ 1367866 w 1939743"/>
                <a:gd name="connsiteY8127" fmla="*/ 2192139 h 2523383"/>
                <a:gd name="connsiteX8128" fmla="*/ 1370253 w 1939743"/>
                <a:gd name="connsiteY8128" fmla="*/ 2188321 h 2523383"/>
                <a:gd name="connsiteX8129" fmla="*/ 1371481 w 1939743"/>
                <a:gd name="connsiteY8129" fmla="*/ 2185693 h 2523383"/>
                <a:gd name="connsiteX8130" fmla="*/ 1372482 w 1939743"/>
                <a:gd name="connsiteY8130" fmla="*/ 2184308 h 2523383"/>
                <a:gd name="connsiteX8131" fmla="*/ 1373444 w 1939743"/>
                <a:gd name="connsiteY8131" fmla="*/ 2183979 h 2523383"/>
                <a:gd name="connsiteX8132" fmla="*/ 1372013 w 1939743"/>
                <a:gd name="connsiteY8132" fmla="*/ 2182915 h 2523383"/>
                <a:gd name="connsiteX8133" fmla="*/ 1371731 w 1939743"/>
                <a:gd name="connsiteY8133" fmla="*/ 2182219 h 2523383"/>
                <a:gd name="connsiteX8134" fmla="*/ 1371661 w 1939743"/>
                <a:gd name="connsiteY8134" fmla="*/ 2179043 h 2523383"/>
                <a:gd name="connsiteX8135" fmla="*/ 1371043 w 1939743"/>
                <a:gd name="connsiteY8135" fmla="*/ 2175710 h 2523383"/>
                <a:gd name="connsiteX8136" fmla="*/ 1370088 w 1939743"/>
                <a:gd name="connsiteY8136" fmla="*/ 2174153 h 2523383"/>
                <a:gd name="connsiteX8137" fmla="*/ 1367381 w 1939743"/>
                <a:gd name="connsiteY8137" fmla="*/ 2170813 h 2523383"/>
                <a:gd name="connsiteX8138" fmla="*/ 1366935 w 1939743"/>
                <a:gd name="connsiteY8138" fmla="*/ 2169819 h 2523383"/>
                <a:gd name="connsiteX8139" fmla="*/ 1366458 w 1939743"/>
                <a:gd name="connsiteY8139" fmla="*/ 2166040 h 2523383"/>
                <a:gd name="connsiteX8140" fmla="*/ 1366724 w 1939743"/>
                <a:gd name="connsiteY8140" fmla="*/ 2164139 h 2523383"/>
                <a:gd name="connsiteX8141" fmla="*/ 1367420 w 1939743"/>
                <a:gd name="connsiteY8141" fmla="*/ 2162543 h 2523383"/>
                <a:gd name="connsiteX8142" fmla="*/ 1367021 w 1939743"/>
                <a:gd name="connsiteY8142" fmla="*/ 2161002 h 2523383"/>
                <a:gd name="connsiteX8143" fmla="*/ 1364510 w 1939743"/>
                <a:gd name="connsiteY8143" fmla="*/ 2158201 h 2523383"/>
                <a:gd name="connsiteX8144" fmla="*/ 1363540 w 1939743"/>
                <a:gd name="connsiteY8144" fmla="*/ 2155752 h 2523383"/>
                <a:gd name="connsiteX8145" fmla="*/ 1362468 w 1939743"/>
                <a:gd name="connsiteY8145" fmla="*/ 2149807 h 2523383"/>
                <a:gd name="connsiteX8146" fmla="*/ 1361482 w 1939743"/>
                <a:gd name="connsiteY8146" fmla="*/ 2142320 h 2523383"/>
                <a:gd name="connsiteX8147" fmla="*/ 1360364 w 1939743"/>
                <a:gd name="connsiteY8147" fmla="*/ 2136789 h 2523383"/>
                <a:gd name="connsiteX8148" fmla="*/ 1359104 w 1939743"/>
                <a:gd name="connsiteY8148" fmla="*/ 2133237 h 2523383"/>
                <a:gd name="connsiteX8149" fmla="*/ 1358823 w 1939743"/>
                <a:gd name="connsiteY8149" fmla="*/ 2130999 h 2523383"/>
                <a:gd name="connsiteX8150" fmla="*/ 1359519 w 1939743"/>
                <a:gd name="connsiteY8150" fmla="*/ 2130068 h 2523383"/>
                <a:gd name="connsiteX8151" fmla="*/ 1360426 w 1939743"/>
                <a:gd name="connsiteY8151" fmla="*/ 2127259 h 2523383"/>
                <a:gd name="connsiteX8152" fmla="*/ 1361240 w 1939743"/>
                <a:gd name="connsiteY8152" fmla="*/ 2126571 h 2523383"/>
                <a:gd name="connsiteX8153" fmla="*/ 1362507 w 1939743"/>
                <a:gd name="connsiteY8153" fmla="*/ 2126751 h 2523383"/>
                <a:gd name="connsiteX8154" fmla="*/ 1362531 w 1939743"/>
                <a:gd name="connsiteY8154" fmla="*/ 2126430 h 2523383"/>
                <a:gd name="connsiteX8155" fmla="*/ 1360606 w 1939743"/>
                <a:gd name="connsiteY8155" fmla="*/ 2124913 h 2523383"/>
                <a:gd name="connsiteX8156" fmla="*/ 1359660 w 1939743"/>
                <a:gd name="connsiteY8156" fmla="*/ 2123003 h 2523383"/>
                <a:gd name="connsiteX8157" fmla="*/ 1359699 w 1939743"/>
                <a:gd name="connsiteY8157" fmla="*/ 2122299 h 2523383"/>
                <a:gd name="connsiteX8158" fmla="*/ 1361396 w 1939743"/>
                <a:gd name="connsiteY8158" fmla="*/ 2120398 h 2523383"/>
                <a:gd name="connsiteX8159" fmla="*/ 1361091 w 1939743"/>
                <a:gd name="connsiteY8159" fmla="*/ 2119593 h 2523383"/>
                <a:gd name="connsiteX8160" fmla="*/ 1359832 w 1939743"/>
                <a:gd name="connsiteY8160" fmla="*/ 2118552 h 2523383"/>
                <a:gd name="connsiteX8161" fmla="*/ 1355998 w 1939743"/>
                <a:gd name="connsiteY8161" fmla="*/ 2116799 h 2523383"/>
                <a:gd name="connsiteX8162" fmla="*/ 1357383 w 1939743"/>
                <a:gd name="connsiteY8162" fmla="*/ 2116127 h 2523383"/>
                <a:gd name="connsiteX8163" fmla="*/ 1358259 w 1939743"/>
                <a:gd name="connsiteY8163" fmla="*/ 2114617 h 2523383"/>
                <a:gd name="connsiteX8164" fmla="*/ 1358087 w 1939743"/>
                <a:gd name="connsiteY8164" fmla="*/ 2114171 h 2523383"/>
                <a:gd name="connsiteX8165" fmla="*/ 1356569 w 1939743"/>
                <a:gd name="connsiteY8165" fmla="*/ 2113553 h 2523383"/>
                <a:gd name="connsiteX8166" fmla="*/ 1354817 w 1939743"/>
                <a:gd name="connsiteY8166" fmla="*/ 2112387 h 2523383"/>
                <a:gd name="connsiteX8167" fmla="*/ 1353495 w 1939743"/>
                <a:gd name="connsiteY8167" fmla="*/ 2110643 h 2523383"/>
                <a:gd name="connsiteX8168" fmla="*/ 1351860 w 1939743"/>
                <a:gd name="connsiteY8168" fmla="*/ 2107889 h 2523383"/>
                <a:gd name="connsiteX8169" fmla="*/ 1350866 w 1939743"/>
                <a:gd name="connsiteY8169" fmla="*/ 2105698 h 2523383"/>
                <a:gd name="connsiteX8170" fmla="*/ 1349888 w 1939743"/>
                <a:gd name="connsiteY8170" fmla="*/ 2102052 h 2523383"/>
                <a:gd name="connsiteX8171" fmla="*/ 1348190 w 1939743"/>
                <a:gd name="connsiteY8171" fmla="*/ 2097890 h 2523383"/>
                <a:gd name="connsiteX8172" fmla="*/ 1347447 w 1939743"/>
                <a:gd name="connsiteY8172" fmla="*/ 2096850 h 2523383"/>
                <a:gd name="connsiteX8173" fmla="*/ 1346594 w 1939743"/>
                <a:gd name="connsiteY8173" fmla="*/ 2096185 h 2523383"/>
                <a:gd name="connsiteX8174" fmla="*/ 1345640 w 1939743"/>
                <a:gd name="connsiteY8174" fmla="*/ 2095872 h 2523383"/>
                <a:gd name="connsiteX8175" fmla="*/ 1345671 w 1939743"/>
                <a:gd name="connsiteY8175" fmla="*/ 2095230 h 2523383"/>
                <a:gd name="connsiteX8176" fmla="*/ 1346696 w 1939743"/>
                <a:gd name="connsiteY8176" fmla="*/ 2094260 h 2523383"/>
                <a:gd name="connsiteX8177" fmla="*/ 1363305 w 1939743"/>
                <a:gd name="connsiteY8177" fmla="*/ 2087266 h 2523383"/>
                <a:gd name="connsiteX8178" fmla="*/ 1364690 w 1939743"/>
                <a:gd name="connsiteY8178" fmla="*/ 2086257 h 2523383"/>
                <a:gd name="connsiteX8179" fmla="*/ 1372842 w 1939743"/>
                <a:gd name="connsiteY8179" fmla="*/ 2082330 h 2523383"/>
                <a:gd name="connsiteX8180" fmla="*/ 1376605 w 1939743"/>
                <a:gd name="connsiteY8180" fmla="*/ 2080131 h 2523383"/>
                <a:gd name="connsiteX8181" fmla="*/ 1380439 w 1939743"/>
                <a:gd name="connsiteY8181" fmla="*/ 2076963 h 2523383"/>
                <a:gd name="connsiteX8182" fmla="*/ 1385657 w 1939743"/>
                <a:gd name="connsiteY8182" fmla="*/ 2073700 h 2523383"/>
                <a:gd name="connsiteX8183" fmla="*/ 1388200 w 1939743"/>
                <a:gd name="connsiteY8183" fmla="*/ 2071588 h 2523383"/>
                <a:gd name="connsiteX8184" fmla="*/ 1389803 w 1939743"/>
                <a:gd name="connsiteY8184" fmla="*/ 2069554 h 2523383"/>
                <a:gd name="connsiteX8185" fmla="*/ 1398088 w 1939743"/>
                <a:gd name="connsiteY8185" fmla="*/ 2061394 h 2523383"/>
                <a:gd name="connsiteX8186" fmla="*/ 1401601 w 1939743"/>
                <a:gd name="connsiteY8186" fmla="*/ 2057201 h 2523383"/>
                <a:gd name="connsiteX8187" fmla="*/ 1403635 w 1939743"/>
                <a:gd name="connsiteY8187" fmla="*/ 2053594 h 2523383"/>
                <a:gd name="connsiteX8188" fmla="*/ 1406584 w 1939743"/>
                <a:gd name="connsiteY8188" fmla="*/ 2049268 h 2523383"/>
                <a:gd name="connsiteX8189" fmla="*/ 1410457 w 1939743"/>
                <a:gd name="connsiteY8189" fmla="*/ 2044214 h 2523383"/>
                <a:gd name="connsiteX8190" fmla="*/ 1412906 w 1939743"/>
                <a:gd name="connsiteY8190" fmla="*/ 2039864 h 2523383"/>
                <a:gd name="connsiteX8191" fmla="*/ 1413923 w 1939743"/>
                <a:gd name="connsiteY8191" fmla="*/ 2036226 h 2523383"/>
                <a:gd name="connsiteX8192" fmla="*/ 1415190 w 1939743"/>
                <a:gd name="connsiteY8192" fmla="*/ 2029944 h 2523383"/>
                <a:gd name="connsiteX8193" fmla="*/ 1415550 w 1939743"/>
                <a:gd name="connsiteY8193" fmla="*/ 2024350 h 2523383"/>
                <a:gd name="connsiteX8194" fmla="*/ 1415777 w 1939743"/>
                <a:gd name="connsiteY8194" fmla="*/ 2016112 h 2523383"/>
                <a:gd name="connsiteX8195" fmla="*/ 1415644 w 1939743"/>
                <a:gd name="connsiteY8195" fmla="*/ 2008719 h 2523383"/>
                <a:gd name="connsiteX8196" fmla="*/ 1414604 w 1939743"/>
                <a:gd name="connsiteY8196" fmla="*/ 1997062 h 2523383"/>
                <a:gd name="connsiteX8197" fmla="*/ 1413978 w 1939743"/>
                <a:gd name="connsiteY8197" fmla="*/ 1993377 h 2523383"/>
                <a:gd name="connsiteX8198" fmla="*/ 1412788 w 1939743"/>
                <a:gd name="connsiteY8198" fmla="*/ 1988980 h 2523383"/>
                <a:gd name="connsiteX8199" fmla="*/ 1409917 w 1939743"/>
                <a:gd name="connsiteY8199" fmla="*/ 1980093 h 2523383"/>
                <a:gd name="connsiteX8200" fmla="*/ 1409401 w 1939743"/>
                <a:gd name="connsiteY8200" fmla="*/ 1977660 h 2523383"/>
                <a:gd name="connsiteX8201" fmla="*/ 1407617 w 1939743"/>
                <a:gd name="connsiteY8201" fmla="*/ 1973552 h 2523383"/>
                <a:gd name="connsiteX8202" fmla="*/ 1401781 w 1939743"/>
                <a:gd name="connsiteY8202" fmla="*/ 1962803 h 2523383"/>
                <a:gd name="connsiteX8203" fmla="*/ 1394482 w 1939743"/>
                <a:gd name="connsiteY8203" fmla="*/ 1955480 h 2523383"/>
                <a:gd name="connsiteX8204" fmla="*/ 1393097 w 1939743"/>
                <a:gd name="connsiteY8204" fmla="*/ 1953642 h 2523383"/>
                <a:gd name="connsiteX8205" fmla="*/ 1390202 w 1939743"/>
                <a:gd name="connsiteY8205" fmla="*/ 1951483 h 2523383"/>
                <a:gd name="connsiteX8206" fmla="*/ 1385806 w 1939743"/>
                <a:gd name="connsiteY8206" fmla="*/ 1949002 h 2523383"/>
                <a:gd name="connsiteX8207" fmla="*/ 1382966 w 1939743"/>
                <a:gd name="connsiteY8207" fmla="*/ 1946976 h 2523383"/>
                <a:gd name="connsiteX8208" fmla="*/ 1375541 w 1939743"/>
                <a:gd name="connsiteY8208" fmla="*/ 1939364 h 2523383"/>
                <a:gd name="connsiteX8209" fmla="*/ 1373092 w 1939743"/>
                <a:gd name="connsiteY8209" fmla="*/ 1938449 h 2523383"/>
                <a:gd name="connsiteX8210" fmla="*/ 1372146 w 1939743"/>
                <a:gd name="connsiteY8210" fmla="*/ 1936485 h 2523383"/>
                <a:gd name="connsiteX8211" fmla="*/ 1371950 w 1939743"/>
                <a:gd name="connsiteY8211" fmla="*/ 1935085 h 2523383"/>
                <a:gd name="connsiteX8212" fmla="*/ 1372232 w 1939743"/>
                <a:gd name="connsiteY8212" fmla="*/ 1931423 h 2523383"/>
                <a:gd name="connsiteX8213" fmla="*/ 1372662 w 1939743"/>
                <a:gd name="connsiteY8213" fmla="*/ 1928881 h 2523383"/>
                <a:gd name="connsiteX8214" fmla="*/ 1373186 w 1939743"/>
                <a:gd name="connsiteY8214" fmla="*/ 1927011 h 2523383"/>
                <a:gd name="connsiteX8215" fmla="*/ 1373804 w 1939743"/>
                <a:gd name="connsiteY8215" fmla="*/ 1925806 h 2523383"/>
                <a:gd name="connsiteX8216" fmla="*/ 1377888 w 1939743"/>
                <a:gd name="connsiteY8216" fmla="*/ 1920142 h 2523383"/>
                <a:gd name="connsiteX8217" fmla="*/ 1380173 w 1939743"/>
                <a:gd name="connsiteY8217" fmla="*/ 1915589 h 2523383"/>
                <a:gd name="connsiteX8218" fmla="*/ 1381769 w 1939743"/>
                <a:gd name="connsiteY8218" fmla="*/ 1913093 h 2523383"/>
                <a:gd name="connsiteX8219" fmla="*/ 1383529 w 1939743"/>
                <a:gd name="connsiteY8219" fmla="*/ 1911145 h 2523383"/>
                <a:gd name="connsiteX8220" fmla="*/ 1386705 w 1939743"/>
                <a:gd name="connsiteY8220" fmla="*/ 1908594 h 2523383"/>
                <a:gd name="connsiteX8221" fmla="*/ 1388512 w 1939743"/>
                <a:gd name="connsiteY8221" fmla="*/ 1905371 h 2523383"/>
                <a:gd name="connsiteX8222" fmla="*/ 1388098 w 1939743"/>
                <a:gd name="connsiteY8222" fmla="*/ 1904065 h 2523383"/>
                <a:gd name="connsiteX8223" fmla="*/ 1386666 w 1939743"/>
                <a:gd name="connsiteY8223" fmla="*/ 1902633 h 2523383"/>
                <a:gd name="connsiteX8224" fmla="*/ 1386353 w 1939743"/>
                <a:gd name="connsiteY8224" fmla="*/ 1901240 h 2523383"/>
                <a:gd name="connsiteX8225" fmla="*/ 1388771 w 1939743"/>
                <a:gd name="connsiteY8225" fmla="*/ 1897681 h 2523383"/>
                <a:gd name="connsiteX8226" fmla="*/ 1389107 w 1939743"/>
                <a:gd name="connsiteY8226" fmla="*/ 1896695 h 2523383"/>
                <a:gd name="connsiteX8227" fmla="*/ 1388794 w 1939743"/>
                <a:gd name="connsiteY8227" fmla="*/ 1893331 h 2523383"/>
                <a:gd name="connsiteX8228" fmla="*/ 1389263 w 1939743"/>
                <a:gd name="connsiteY8228" fmla="*/ 1892580 h 2523383"/>
                <a:gd name="connsiteX8229" fmla="*/ 1392244 w 1939743"/>
                <a:gd name="connsiteY8229" fmla="*/ 1892376 h 2523383"/>
                <a:gd name="connsiteX8230" fmla="*/ 1396500 w 1939743"/>
                <a:gd name="connsiteY8230" fmla="*/ 1897204 h 2523383"/>
                <a:gd name="connsiteX8231" fmla="*/ 1397541 w 1939743"/>
                <a:gd name="connsiteY8231" fmla="*/ 1896781 h 2523383"/>
                <a:gd name="connsiteX8232" fmla="*/ 1396179 w 1939743"/>
                <a:gd name="connsiteY8232" fmla="*/ 1895451 h 2523383"/>
                <a:gd name="connsiteX8233" fmla="*/ 1394552 w 1939743"/>
                <a:gd name="connsiteY8233" fmla="*/ 1892197 h 2523383"/>
                <a:gd name="connsiteX8234" fmla="*/ 1394787 w 1939743"/>
                <a:gd name="connsiteY8234" fmla="*/ 1890843 h 2523383"/>
                <a:gd name="connsiteX8235" fmla="*/ 1397924 w 1939743"/>
                <a:gd name="connsiteY8235" fmla="*/ 1887323 h 2523383"/>
                <a:gd name="connsiteX8236" fmla="*/ 1398010 w 1939743"/>
                <a:gd name="connsiteY8236" fmla="*/ 1885719 h 2523383"/>
                <a:gd name="connsiteX8237" fmla="*/ 1397110 w 1939743"/>
                <a:gd name="connsiteY8237" fmla="*/ 1883497 h 2523383"/>
                <a:gd name="connsiteX8238" fmla="*/ 1397009 w 1939743"/>
                <a:gd name="connsiteY8238" fmla="*/ 1881713 h 2523383"/>
                <a:gd name="connsiteX8239" fmla="*/ 1398847 w 1939743"/>
                <a:gd name="connsiteY8239" fmla="*/ 1877465 h 2523383"/>
                <a:gd name="connsiteX8240" fmla="*/ 1398354 w 1939743"/>
                <a:gd name="connsiteY8240" fmla="*/ 1876573 h 2523383"/>
                <a:gd name="connsiteX8241" fmla="*/ 1393183 w 1939743"/>
                <a:gd name="connsiteY8241" fmla="*/ 1875752 h 2523383"/>
                <a:gd name="connsiteX8242" fmla="*/ 1392330 w 1939743"/>
                <a:gd name="connsiteY8242" fmla="*/ 1874563 h 2523383"/>
                <a:gd name="connsiteX8243" fmla="*/ 1392635 w 1939743"/>
                <a:gd name="connsiteY8243" fmla="*/ 1873999 h 2523383"/>
                <a:gd name="connsiteX8244" fmla="*/ 1395068 w 1939743"/>
                <a:gd name="connsiteY8244" fmla="*/ 1872568 h 2523383"/>
                <a:gd name="connsiteX8245" fmla="*/ 1395256 w 1939743"/>
                <a:gd name="connsiteY8245" fmla="*/ 1872028 h 2523383"/>
                <a:gd name="connsiteX8246" fmla="*/ 1390961 w 1939743"/>
                <a:gd name="connsiteY8246" fmla="*/ 1862452 h 2523383"/>
                <a:gd name="connsiteX8247" fmla="*/ 1390241 w 1939743"/>
                <a:gd name="connsiteY8247" fmla="*/ 1859588 h 2523383"/>
                <a:gd name="connsiteX8248" fmla="*/ 1392072 w 1939743"/>
                <a:gd name="connsiteY8248" fmla="*/ 1856044 h 2523383"/>
                <a:gd name="connsiteX8249" fmla="*/ 1394153 w 1939743"/>
                <a:gd name="connsiteY8249" fmla="*/ 1854441 h 2523383"/>
                <a:gd name="connsiteX8250" fmla="*/ 1393887 w 1939743"/>
                <a:gd name="connsiteY8250" fmla="*/ 1853525 h 2523383"/>
                <a:gd name="connsiteX8251" fmla="*/ 1391165 w 1939743"/>
                <a:gd name="connsiteY8251" fmla="*/ 1853361 h 2523383"/>
                <a:gd name="connsiteX8252" fmla="*/ 1389506 w 1939743"/>
                <a:gd name="connsiteY8252" fmla="*/ 1852876 h 2523383"/>
                <a:gd name="connsiteX8253" fmla="*/ 1387847 w 1939743"/>
                <a:gd name="connsiteY8253" fmla="*/ 1850106 h 2523383"/>
                <a:gd name="connsiteX8254" fmla="*/ 1388497 w 1939743"/>
                <a:gd name="connsiteY8254" fmla="*/ 1848354 h 2523383"/>
                <a:gd name="connsiteX8255" fmla="*/ 1389091 w 1939743"/>
                <a:gd name="connsiteY8255" fmla="*/ 1847548 h 2523383"/>
                <a:gd name="connsiteX8256" fmla="*/ 1390711 w 1939743"/>
                <a:gd name="connsiteY8256" fmla="*/ 1843394 h 2523383"/>
                <a:gd name="connsiteX8257" fmla="*/ 1392268 w 1939743"/>
                <a:gd name="connsiteY8257" fmla="*/ 1842541 h 2523383"/>
                <a:gd name="connsiteX8258" fmla="*/ 1391970 w 1939743"/>
                <a:gd name="connsiteY8258" fmla="*/ 1841798 h 2523383"/>
                <a:gd name="connsiteX8259" fmla="*/ 1386079 w 1939743"/>
                <a:gd name="connsiteY8259" fmla="*/ 1843566 h 2523383"/>
                <a:gd name="connsiteX8260" fmla="*/ 1383302 w 1939743"/>
                <a:gd name="connsiteY8260" fmla="*/ 1842111 h 2523383"/>
                <a:gd name="connsiteX8261" fmla="*/ 1380572 w 1939743"/>
                <a:gd name="connsiteY8261" fmla="*/ 1842494 h 2523383"/>
                <a:gd name="connsiteX8262" fmla="*/ 1379273 w 1939743"/>
                <a:gd name="connsiteY8262" fmla="*/ 1842064 h 2523383"/>
                <a:gd name="connsiteX8263" fmla="*/ 1379750 w 1939743"/>
                <a:gd name="connsiteY8263" fmla="*/ 1840577 h 2523383"/>
                <a:gd name="connsiteX8264" fmla="*/ 1384695 w 1939743"/>
                <a:gd name="connsiteY8264" fmla="*/ 1833795 h 2523383"/>
                <a:gd name="connsiteX8265" fmla="*/ 1386979 w 1939743"/>
                <a:gd name="connsiteY8265" fmla="*/ 1830110 h 2523383"/>
                <a:gd name="connsiteX8266" fmla="*/ 1388411 w 1939743"/>
                <a:gd name="connsiteY8266" fmla="*/ 1826777 h 2523383"/>
                <a:gd name="connsiteX8267" fmla="*/ 1389170 w 1939743"/>
                <a:gd name="connsiteY8267" fmla="*/ 1824555 h 2523383"/>
                <a:gd name="connsiteX8268" fmla="*/ 1389248 w 1939743"/>
                <a:gd name="connsiteY8268" fmla="*/ 1823444 h 2523383"/>
                <a:gd name="connsiteX8269" fmla="*/ 1388747 w 1939743"/>
                <a:gd name="connsiteY8269" fmla="*/ 1816035 h 2523383"/>
                <a:gd name="connsiteX8270" fmla="*/ 1389045 w 1939743"/>
                <a:gd name="connsiteY8270" fmla="*/ 1814001 h 2523383"/>
                <a:gd name="connsiteX8271" fmla="*/ 1390961 w 1939743"/>
                <a:gd name="connsiteY8271" fmla="*/ 1812108 h 2523383"/>
                <a:gd name="connsiteX8272" fmla="*/ 1393911 w 1939743"/>
                <a:gd name="connsiteY8272" fmla="*/ 1808540 h 2523383"/>
                <a:gd name="connsiteX8273" fmla="*/ 1389866 w 1939743"/>
                <a:gd name="connsiteY8273" fmla="*/ 1805309 h 2523383"/>
                <a:gd name="connsiteX8274" fmla="*/ 1387339 w 1939743"/>
                <a:gd name="connsiteY8274" fmla="*/ 1802149 h 2523383"/>
                <a:gd name="connsiteX8275" fmla="*/ 1385665 w 1939743"/>
                <a:gd name="connsiteY8275" fmla="*/ 1800584 h 2523383"/>
                <a:gd name="connsiteX8276" fmla="*/ 1384397 w 1939743"/>
                <a:gd name="connsiteY8276" fmla="*/ 1799043 h 2523383"/>
                <a:gd name="connsiteX8277" fmla="*/ 1382770 w 1939743"/>
                <a:gd name="connsiteY8277" fmla="*/ 1795788 h 2523383"/>
                <a:gd name="connsiteX8278" fmla="*/ 1381542 w 1939743"/>
                <a:gd name="connsiteY8278" fmla="*/ 1791540 h 2523383"/>
                <a:gd name="connsiteX8279" fmla="*/ 1380235 w 1939743"/>
                <a:gd name="connsiteY8279" fmla="*/ 1782942 h 2523383"/>
                <a:gd name="connsiteX8280" fmla="*/ 1380024 w 1939743"/>
                <a:gd name="connsiteY8280" fmla="*/ 1778186 h 2523383"/>
                <a:gd name="connsiteX8281" fmla="*/ 1380321 w 1939743"/>
                <a:gd name="connsiteY8281" fmla="*/ 1774728 h 2523383"/>
                <a:gd name="connsiteX8282" fmla="*/ 1380869 w 1939743"/>
                <a:gd name="connsiteY8282" fmla="*/ 1773038 h 2523383"/>
                <a:gd name="connsiteX8283" fmla="*/ 1381761 w 1939743"/>
                <a:gd name="connsiteY8283" fmla="*/ 1771277 h 2523383"/>
                <a:gd name="connsiteX8284" fmla="*/ 1385453 w 1939743"/>
                <a:gd name="connsiteY8284" fmla="*/ 1767913 h 2523383"/>
                <a:gd name="connsiteX8285" fmla="*/ 1391955 w 1939743"/>
                <a:gd name="connsiteY8285" fmla="*/ 1762938 h 2523383"/>
                <a:gd name="connsiteX8286" fmla="*/ 1397032 w 1939743"/>
                <a:gd name="connsiteY8286" fmla="*/ 1760982 h 2523383"/>
                <a:gd name="connsiteX8287" fmla="*/ 1400701 w 1939743"/>
                <a:gd name="connsiteY8287" fmla="*/ 1762054 h 2523383"/>
                <a:gd name="connsiteX8288" fmla="*/ 1407860 w 1939743"/>
                <a:gd name="connsiteY8288" fmla="*/ 1763219 h 2523383"/>
                <a:gd name="connsiteX8289" fmla="*/ 1413633 w 1939743"/>
                <a:gd name="connsiteY8289" fmla="*/ 1766051 h 2523383"/>
                <a:gd name="connsiteX8290" fmla="*/ 1431189 w 1939743"/>
                <a:gd name="connsiteY8290" fmla="*/ 1773139 h 2523383"/>
                <a:gd name="connsiteX8291" fmla="*/ 1434295 w 1939743"/>
                <a:gd name="connsiteY8291" fmla="*/ 1776269 h 2523383"/>
                <a:gd name="connsiteX8292" fmla="*/ 1431361 w 1939743"/>
                <a:gd name="connsiteY8292" fmla="*/ 1778905 h 2523383"/>
                <a:gd name="connsiteX8293" fmla="*/ 1431784 w 1939743"/>
                <a:gd name="connsiteY8293" fmla="*/ 1779555 h 2523383"/>
                <a:gd name="connsiteX8294" fmla="*/ 1438395 w 1939743"/>
                <a:gd name="connsiteY8294" fmla="*/ 1774524 h 2523383"/>
                <a:gd name="connsiteX8295" fmla="*/ 1440139 w 1939743"/>
                <a:gd name="connsiteY8295" fmla="*/ 1773554 h 2523383"/>
                <a:gd name="connsiteX8296" fmla="*/ 1441634 w 1939743"/>
                <a:gd name="connsiteY8296" fmla="*/ 1773319 h 2523383"/>
                <a:gd name="connsiteX8297" fmla="*/ 1446625 w 1939743"/>
                <a:gd name="connsiteY8297" fmla="*/ 1775267 h 2523383"/>
                <a:gd name="connsiteX8298" fmla="*/ 1448628 w 1939743"/>
                <a:gd name="connsiteY8298" fmla="*/ 1775565 h 2523383"/>
                <a:gd name="connsiteX8299" fmla="*/ 1451155 w 1939743"/>
                <a:gd name="connsiteY8299" fmla="*/ 1777192 h 2523383"/>
                <a:gd name="connsiteX8300" fmla="*/ 1457187 w 1939743"/>
                <a:gd name="connsiteY8300" fmla="*/ 1782567 h 2523383"/>
                <a:gd name="connsiteX8301" fmla="*/ 1457617 w 1939743"/>
                <a:gd name="connsiteY8301" fmla="*/ 1782121 h 2523383"/>
                <a:gd name="connsiteX8302" fmla="*/ 1455927 w 1939743"/>
                <a:gd name="connsiteY8302" fmla="*/ 1779383 h 2523383"/>
                <a:gd name="connsiteX8303" fmla="*/ 1456897 w 1939743"/>
                <a:gd name="connsiteY8303" fmla="*/ 1778076 h 2523383"/>
                <a:gd name="connsiteX8304" fmla="*/ 1461654 w 1939743"/>
                <a:gd name="connsiteY8304" fmla="*/ 1775221 h 2523383"/>
                <a:gd name="connsiteX8305" fmla="*/ 1466567 w 1939743"/>
                <a:gd name="connsiteY8305" fmla="*/ 1772881 h 2523383"/>
                <a:gd name="connsiteX8306" fmla="*/ 1470056 w 1939743"/>
                <a:gd name="connsiteY8306" fmla="*/ 1770581 h 2523383"/>
                <a:gd name="connsiteX8307" fmla="*/ 1473756 w 1939743"/>
                <a:gd name="connsiteY8307" fmla="*/ 1767538 h 2523383"/>
                <a:gd name="connsiteX8308" fmla="*/ 1476260 w 1939743"/>
                <a:gd name="connsiteY8308" fmla="*/ 1765911 h 2523383"/>
                <a:gd name="connsiteX8309" fmla="*/ 1477551 w 1939743"/>
                <a:gd name="connsiteY8309" fmla="*/ 1765699 h 2523383"/>
                <a:gd name="connsiteX8310" fmla="*/ 1479202 w 1939743"/>
                <a:gd name="connsiteY8310" fmla="*/ 1766599 h 2523383"/>
                <a:gd name="connsiteX8311" fmla="*/ 1483622 w 1939743"/>
                <a:gd name="connsiteY8311" fmla="*/ 1770644 h 2523383"/>
                <a:gd name="connsiteX8312" fmla="*/ 1486462 w 1939743"/>
                <a:gd name="connsiteY8312" fmla="*/ 1772717 h 2523383"/>
                <a:gd name="connsiteX8313" fmla="*/ 1488746 w 1939743"/>
                <a:gd name="connsiteY8313" fmla="*/ 1774876 h 2523383"/>
                <a:gd name="connsiteX8314" fmla="*/ 1491946 w 1939743"/>
                <a:gd name="connsiteY8314" fmla="*/ 1778686 h 2523383"/>
                <a:gd name="connsiteX8315" fmla="*/ 1493198 w 1939743"/>
                <a:gd name="connsiteY8315" fmla="*/ 1779516 h 2523383"/>
                <a:gd name="connsiteX8316" fmla="*/ 1495623 w 1939743"/>
                <a:gd name="connsiteY8316" fmla="*/ 1782097 h 2523383"/>
                <a:gd name="connsiteX8317" fmla="*/ 1498846 w 1939743"/>
                <a:gd name="connsiteY8317" fmla="*/ 1781831 h 2523383"/>
                <a:gd name="connsiteX8318" fmla="*/ 1499902 w 1939743"/>
                <a:gd name="connsiteY8318" fmla="*/ 1782136 h 2523383"/>
                <a:gd name="connsiteX8319" fmla="*/ 1500255 w 1939743"/>
                <a:gd name="connsiteY8319" fmla="*/ 1782637 h 2523383"/>
                <a:gd name="connsiteX8320" fmla="*/ 1500794 w 1939743"/>
                <a:gd name="connsiteY8320" fmla="*/ 1784382 h 2523383"/>
                <a:gd name="connsiteX8321" fmla="*/ 1501084 w 1939743"/>
                <a:gd name="connsiteY8321" fmla="*/ 1785501 h 2523383"/>
                <a:gd name="connsiteX8322" fmla="*/ 1501100 w 1939743"/>
                <a:gd name="connsiteY8322" fmla="*/ 1786697 h 2523383"/>
                <a:gd name="connsiteX8323" fmla="*/ 1500356 w 1939743"/>
                <a:gd name="connsiteY8323" fmla="*/ 1790054 h 2523383"/>
                <a:gd name="connsiteX8324" fmla="*/ 1498040 w 1939743"/>
                <a:gd name="connsiteY8324" fmla="*/ 1795405 h 2523383"/>
                <a:gd name="connsiteX8325" fmla="*/ 1499011 w 1939743"/>
                <a:gd name="connsiteY8325" fmla="*/ 1795491 h 2523383"/>
                <a:gd name="connsiteX8326" fmla="*/ 1500481 w 1939743"/>
                <a:gd name="connsiteY8326" fmla="*/ 1794349 h 2523383"/>
                <a:gd name="connsiteX8327" fmla="*/ 1502390 w 1939743"/>
                <a:gd name="connsiteY8327" fmla="*/ 1792307 h 2523383"/>
                <a:gd name="connsiteX8328" fmla="*/ 1503885 w 1939743"/>
                <a:gd name="connsiteY8328" fmla="*/ 1791587 h 2523383"/>
                <a:gd name="connsiteX8329" fmla="*/ 1507069 w 1939743"/>
                <a:gd name="connsiteY8329" fmla="*/ 1793214 h 2523383"/>
                <a:gd name="connsiteX8330" fmla="*/ 1510026 w 1939743"/>
                <a:gd name="connsiteY8330" fmla="*/ 1795827 h 2523383"/>
                <a:gd name="connsiteX8331" fmla="*/ 1511067 w 1939743"/>
                <a:gd name="connsiteY8331" fmla="*/ 1797212 h 2523383"/>
                <a:gd name="connsiteX8332" fmla="*/ 1512217 w 1939743"/>
                <a:gd name="connsiteY8332" fmla="*/ 1799465 h 2523383"/>
                <a:gd name="connsiteX8333" fmla="*/ 1513195 w 1939743"/>
                <a:gd name="connsiteY8333" fmla="*/ 1800623 h 2523383"/>
                <a:gd name="connsiteX8334" fmla="*/ 1514102 w 1939743"/>
                <a:gd name="connsiteY8334" fmla="*/ 1802845 h 2523383"/>
                <a:gd name="connsiteX8335" fmla="*/ 1514039 w 1939743"/>
                <a:gd name="connsiteY8335" fmla="*/ 1803565 h 2523383"/>
                <a:gd name="connsiteX8336" fmla="*/ 1513187 w 1939743"/>
                <a:gd name="connsiteY8336" fmla="*/ 1804644 h 2523383"/>
                <a:gd name="connsiteX8337" fmla="*/ 1509565 w 1939743"/>
                <a:gd name="connsiteY8337" fmla="*/ 1806459 h 2523383"/>
                <a:gd name="connsiteX8338" fmla="*/ 1510253 w 1939743"/>
                <a:gd name="connsiteY8338" fmla="*/ 1807140 h 2523383"/>
                <a:gd name="connsiteX8339" fmla="*/ 1514485 w 1939743"/>
                <a:gd name="connsiteY8339" fmla="*/ 1805998 h 2523383"/>
                <a:gd name="connsiteX8340" fmla="*/ 1515776 w 1939743"/>
                <a:gd name="connsiteY8340" fmla="*/ 1804871 h 2523383"/>
                <a:gd name="connsiteX8341" fmla="*/ 1516699 w 1939743"/>
                <a:gd name="connsiteY8341" fmla="*/ 1802994 h 2523383"/>
                <a:gd name="connsiteX8342" fmla="*/ 1517935 w 1939743"/>
                <a:gd name="connsiteY8342" fmla="*/ 1802462 h 2523383"/>
                <a:gd name="connsiteX8343" fmla="*/ 1522935 w 1939743"/>
                <a:gd name="connsiteY8343" fmla="*/ 1805755 h 2523383"/>
                <a:gd name="connsiteX8344" fmla="*/ 1523670 w 1939743"/>
                <a:gd name="connsiteY8344" fmla="*/ 1806898 h 2523383"/>
                <a:gd name="connsiteX8345" fmla="*/ 1523349 w 1939743"/>
                <a:gd name="connsiteY8345" fmla="*/ 1807789 h 2523383"/>
                <a:gd name="connsiteX8346" fmla="*/ 1522536 w 1939743"/>
                <a:gd name="connsiteY8346" fmla="*/ 1808799 h 2523383"/>
                <a:gd name="connsiteX8347" fmla="*/ 1520353 w 1939743"/>
                <a:gd name="connsiteY8347" fmla="*/ 1809917 h 2523383"/>
                <a:gd name="connsiteX8348" fmla="*/ 1518483 w 1939743"/>
                <a:gd name="connsiteY8348" fmla="*/ 1812703 h 2523383"/>
                <a:gd name="connsiteX8349" fmla="*/ 1518186 w 1939743"/>
                <a:gd name="connsiteY8349" fmla="*/ 1813899 h 2523383"/>
                <a:gd name="connsiteX8350" fmla="*/ 1519516 w 1939743"/>
                <a:gd name="connsiteY8350" fmla="*/ 1814752 h 2523383"/>
                <a:gd name="connsiteX8351" fmla="*/ 1522778 w 1939743"/>
                <a:gd name="connsiteY8351" fmla="*/ 1815120 h 2523383"/>
                <a:gd name="connsiteX8352" fmla="*/ 1522755 w 1939743"/>
                <a:gd name="connsiteY8352" fmla="*/ 1815777 h 2523383"/>
                <a:gd name="connsiteX8353" fmla="*/ 1520869 w 1939743"/>
                <a:gd name="connsiteY8353" fmla="*/ 1816998 h 2523383"/>
                <a:gd name="connsiteX8354" fmla="*/ 1520619 w 1939743"/>
                <a:gd name="connsiteY8354" fmla="*/ 1818594 h 2523383"/>
                <a:gd name="connsiteX8355" fmla="*/ 1524836 w 1939743"/>
                <a:gd name="connsiteY8355" fmla="*/ 1824250 h 2523383"/>
                <a:gd name="connsiteX8356" fmla="*/ 1527660 w 1939743"/>
                <a:gd name="connsiteY8356" fmla="*/ 1826722 h 2523383"/>
                <a:gd name="connsiteX8357" fmla="*/ 1529287 w 1939743"/>
                <a:gd name="connsiteY8357" fmla="*/ 1827176 h 2523383"/>
                <a:gd name="connsiteX8358" fmla="*/ 1533089 w 1939743"/>
                <a:gd name="connsiteY8358" fmla="*/ 1827293 h 2523383"/>
                <a:gd name="connsiteX8359" fmla="*/ 1536172 w 1939743"/>
                <a:gd name="connsiteY8359" fmla="*/ 1828248 h 2523383"/>
                <a:gd name="connsiteX8360" fmla="*/ 1543018 w 1939743"/>
                <a:gd name="connsiteY8360" fmla="*/ 1831440 h 2523383"/>
                <a:gd name="connsiteX8361" fmla="*/ 1547023 w 1939743"/>
                <a:gd name="connsiteY8361" fmla="*/ 1832019 h 2523383"/>
                <a:gd name="connsiteX8362" fmla="*/ 1550473 w 1939743"/>
                <a:gd name="connsiteY8362" fmla="*/ 1831041 h 2523383"/>
                <a:gd name="connsiteX8363" fmla="*/ 1552766 w 1939743"/>
                <a:gd name="connsiteY8363" fmla="*/ 1830829 h 2523383"/>
                <a:gd name="connsiteX8364" fmla="*/ 1554784 w 1939743"/>
                <a:gd name="connsiteY8364" fmla="*/ 1832105 h 2523383"/>
                <a:gd name="connsiteX8365" fmla="*/ 1555433 w 1939743"/>
                <a:gd name="connsiteY8365" fmla="*/ 1833004 h 2523383"/>
                <a:gd name="connsiteX8366" fmla="*/ 1555738 w 1939743"/>
                <a:gd name="connsiteY8366" fmla="*/ 1834796 h 2523383"/>
                <a:gd name="connsiteX8367" fmla="*/ 1555699 w 1939743"/>
                <a:gd name="connsiteY8367" fmla="*/ 1837472 h 2523383"/>
                <a:gd name="connsiteX8368" fmla="*/ 1556810 w 1939743"/>
                <a:gd name="connsiteY8368" fmla="*/ 1839341 h 2523383"/>
                <a:gd name="connsiteX8369" fmla="*/ 1559071 w 1939743"/>
                <a:gd name="connsiteY8369" fmla="*/ 1840413 h 2523383"/>
                <a:gd name="connsiteX8370" fmla="*/ 1560894 w 1939743"/>
                <a:gd name="connsiteY8370" fmla="*/ 1840249 h 2523383"/>
                <a:gd name="connsiteX8371" fmla="*/ 1563288 w 1939743"/>
                <a:gd name="connsiteY8371" fmla="*/ 1838152 h 2523383"/>
                <a:gd name="connsiteX8372" fmla="*/ 1565306 w 1939743"/>
                <a:gd name="connsiteY8372" fmla="*/ 1837792 h 2523383"/>
                <a:gd name="connsiteX8373" fmla="*/ 1565979 w 1939743"/>
                <a:gd name="connsiteY8373" fmla="*/ 1836220 h 2523383"/>
                <a:gd name="connsiteX8374" fmla="*/ 1566574 w 1939743"/>
                <a:gd name="connsiteY8374" fmla="*/ 1833294 h 2523383"/>
                <a:gd name="connsiteX8375" fmla="*/ 1567161 w 1939743"/>
                <a:gd name="connsiteY8375" fmla="*/ 1831698 h 2523383"/>
                <a:gd name="connsiteX8376" fmla="*/ 1568623 w 1939743"/>
                <a:gd name="connsiteY8376" fmla="*/ 1831236 h 2523383"/>
                <a:gd name="connsiteX8377" fmla="*/ 1569797 w 1939743"/>
                <a:gd name="connsiteY8377" fmla="*/ 1832105 h 2523383"/>
                <a:gd name="connsiteX8378" fmla="*/ 1570485 w 1939743"/>
                <a:gd name="connsiteY8378" fmla="*/ 1833435 h 2523383"/>
                <a:gd name="connsiteX8379" fmla="*/ 1571753 w 1939743"/>
                <a:gd name="connsiteY8379" fmla="*/ 1837432 h 2523383"/>
                <a:gd name="connsiteX8380" fmla="*/ 1572105 w 1939743"/>
                <a:gd name="connsiteY8380" fmla="*/ 1839216 h 2523383"/>
                <a:gd name="connsiteX8381" fmla="*/ 1571964 w 1939743"/>
                <a:gd name="connsiteY8381" fmla="*/ 1840843 h 2523383"/>
                <a:gd name="connsiteX8382" fmla="*/ 1571330 w 1939743"/>
                <a:gd name="connsiteY8382" fmla="*/ 1842306 h 2523383"/>
                <a:gd name="connsiteX8383" fmla="*/ 1570087 w 1939743"/>
                <a:gd name="connsiteY8383" fmla="*/ 1843863 h 2523383"/>
                <a:gd name="connsiteX8384" fmla="*/ 1568240 w 1939743"/>
                <a:gd name="connsiteY8384" fmla="*/ 1845514 h 2523383"/>
                <a:gd name="connsiteX8385" fmla="*/ 1566785 w 1939743"/>
                <a:gd name="connsiteY8385" fmla="*/ 1847885 h 2523383"/>
                <a:gd name="connsiteX8386" fmla="*/ 1565009 w 1939743"/>
                <a:gd name="connsiteY8386" fmla="*/ 1853353 h 2523383"/>
                <a:gd name="connsiteX8387" fmla="*/ 1564352 w 1939743"/>
                <a:gd name="connsiteY8387" fmla="*/ 1856921 h 2523383"/>
                <a:gd name="connsiteX8388" fmla="*/ 1564172 w 1939743"/>
                <a:gd name="connsiteY8388" fmla="*/ 1859025 h 2523383"/>
                <a:gd name="connsiteX8389" fmla="*/ 1564250 w 1939743"/>
                <a:gd name="connsiteY8389" fmla="*/ 1861317 h 2523383"/>
                <a:gd name="connsiteX8390" fmla="*/ 1564587 w 1939743"/>
                <a:gd name="connsiteY8390" fmla="*/ 1863813 h 2523383"/>
                <a:gd name="connsiteX8391" fmla="*/ 1565291 w 1939743"/>
                <a:gd name="connsiteY8391" fmla="*/ 1865863 h 2523383"/>
                <a:gd name="connsiteX8392" fmla="*/ 1566941 w 1939743"/>
                <a:gd name="connsiteY8392" fmla="*/ 1868757 h 2523383"/>
                <a:gd name="connsiteX8393" fmla="*/ 1567043 w 1939743"/>
                <a:gd name="connsiteY8393" fmla="*/ 1869720 h 2523383"/>
                <a:gd name="connsiteX8394" fmla="*/ 1567168 w 1939743"/>
                <a:gd name="connsiteY8394" fmla="*/ 1872059 h 2523383"/>
                <a:gd name="connsiteX8395" fmla="*/ 1567020 w 1939743"/>
                <a:gd name="connsiteY8395" fmla="*/ 1873084 h 2523383"/>
                <a:gd name="connsiteX8396" fmla="*/ 1566057 w 1939743"/>
                <a:gd name="connsiteY8396" fmla="*/ 1875118 h 2523383"/>
                <a:gd name="connsiteX8397" fmla="*/ 1563382 w 1939743"/>
                <a:gd name="connsiteY8397" fmla="*/ 1877144 h 2523383"/>
                <a:gd name="connsiteX8398" fmla="*/ 1559713 w 1939743"/>
                <a:gd name="connsiteY8398" fmla="*/ 1877668 h 2523383"/>
                <a:gd name="connsiteX8399" fmla="*/ 1547711 w 1939743"/>
                <a:gd name="connsiteY8399" fmla="*/ 1877786 h 2523383"/>
                <a:gd name="connsiteX8400" fmla="*/ 1544520 w 1939743"/>
                <a:gd name="connsiteY8400" fmla="*/ 1877301 h 2523383"/>
                <a:gd name="connsiteX8401" fmla="*/ 1545294 w 1939743"/>
                <a:gd name="connsiteY8401" fmla="*/ 1879139 h 2523383"/>
                <a:gd name="connsiteX8402" fmla="*/ 1548650 w 1939743"/>
                <a:gd name="connsiteY8402" fmla="*/ 1879726 h 2523383"/>
                <a:gd name="connsiteX8403" fmla="*/ 1551725 w 1939743"/>
                <a:gd name="connsiteY8403" fmla="*/ 1879702 h 2523383"/>
                <a:gd name="connsiteX8404" fmla="*/ 1563171 w 1939743"/>
                <a:gd name="connsiteY8404" fmla="*/ 1880860 h 2523383"/>
                <a:gd name="connsiteX8405" fmla="*/ 1564743 w 1939743"/>
                <a:gd name="connsiteY8405" fmla="*/ 1882034 h 2523383"/>
                <a:gd name="connsiteX8406" fmla="*/ 1566073 w 1939743"/>
                <a:gd name="connsiteY8406" fmla="*/ 1884099 h 2523383"/>
                <a:gd name="connsiteX8407" fmla="*/ 1567020 w 1939743"/>
                <a:gd name="connsiteY8407" fmla="*/ 1886227 h 2523383"/>
                <a:gd name="connsiteX8408" fmla="*/ 1567959 w 1939743"/>
                <a:gd name="connsiteY8408" fmla="*/ 1890561 h 2523383"/>
                <a:gd name="connsiteX8409" fmla="*/ 1568131 w 1939743"/>
                <a:gd name="connsiteY8409" fmla="*/ 1892611 h 2523383"/>
                <a:gd name="connsiteX8410" fmla="*/ 1567630 w 1939743"/>
                <a:gd name="connsiteY8410" fmla="*/ 1894888 h 2523383"/>
                <a:gd name="connsiteX8411" fmla="*/ 1566449 w 1939743"/>
                <a:gd name="connsiteY8411" fmla="*/ 1897383 h 2523383"/>
                <a:gd name="connsiteX8412" fmla="*/ 1565651 w 1939743"/>
                <a:gd name="connsiteY8412" fmla="*/ 1900693 h 2523383"/>
                <a:gd name="connsiteX8413" fmla="*/ 1565244 w 1939743"/>
                <a:gd name="connsiteY8413" fmla="*/ 1904824 h 2523383"/>
                <a:gd name="connsiteX8414" fmla="*/ 1565885 w 1939743"/>
                <a:gd name="connsiteY8414" fmla="*/ 1907006 h 2523383"/>
                <a:gd name="connsiteX8415" fmla="*/ 1572074 w 1939743"/>
                <a:gd name="connsiteY8415" fmla="*/ 1907178 h 2523383"/>
                <a:gd name="connsiteX8416" fmla="*/ 1573302 w 1939743"/>
                <a:gd name="connsiteY8416" fmla="*/ 1908665 h 2523383"/>
                <a:gd name="connsiteX8417" fmla="*/ 1573161 w 1939743"/>
                <a:gd name="connsiteY8417" fmla="*/ 1909776 h 2523383"/>
                <a:gd name="connsiteX8418" fmla="*/ 1570963 w 1939743"/>
                <a:gd name="connsiteY8418" fmla="*/ 1913938 h 2523383"/>
                <a:gd name="connsiteX8419" fmla="*/ 1570759 w 1939743"/>
                <a:gd name="connsiteY8419" fmla="*/ 1915119 h 2523383"/>
                <a:gd name="connsiteX8420" fmla="*/ 1571761 w 1939743"/>
                <a:gd name="connsiteY8420" fmla="*/ 1917920 h 2523383"/>
                <a:gd name="connsiteX8421" fmla="*/ 1571620 w 1939743"/>
                <a:gd name="connsiteY8421" fmla="*/ 1918718 h 2523383"/>
                <a:gd name="connsiteX8422" fmla="*/ 1571010 w 1939743"/>
                <a:gd name="connsiteY8422" fmla="*/ 1919532 h 2523383"/>
                <a:gd name="connsiteX8423" fmla="*/ 1570423 w 1939743"/>
                <a:gd name="connsiteY8423" fmla="*/ 1921628 h 2523383"/>
                <a:gd name="connsiteX8424" fmla="*/ 1569867 w 1939743"/>
                <a:gd name="connsiteY8424" fmla="*/ 1925000 h 2523383"/>
                <a:gd name="connsiteX8425" fmla="*/ 1569171 w 1939743"/>
                <a:gd name="connsiteY8425" fmla="*/ 1927183 h 2523383"/>
                <a:gd name="connsiteX8426" fmla="*/ 1567489 w 1939743"/>
                <a:gd name="connsiteY8426" fmla="*/ 1928865 h 2523383"/>
                <a:gd name="connsiteX8427" fmla="*/ 1566613 w 1939743"/>
                <a:gd name="connsiteY8427" fmla="*/ 1929233 h 2523383"/>
                <a:gd name="connsiteX8428" fmla="*/ 1565971 w 1939743"/>
                <a:gd name="connsiteY8428" fmla="*/ 1928787 h 2523383"/>
                <a:gd name="connsiteX8429" fmla="*/ 1564313 w 1939743"/>
                <a:gd name="connsiteY8429" fmla="*/ 1924194 h 2523383"/>
                <a:gd name="connsiteX8430" fmla="*/ 1563632 w 1939743"/>
                <a:gd name="connsiteY8430" fmla="*/ 1923506 h 2523383"/>
                <a:gd name="connsiteX8431" fmla="*/ 1562983 w 1939743"/>
                <a:gd name="connsiteY8431" fmla="*/ 1923936 h 2523383"/>
                <a:gd name="connsiteX8432" fmla="*/ 1562654 w 1939743"/>
                <a:gd name="connsiteY8432" fmla="*/ 1924648 h 2523383"/>
                <a:gd name="connsiteX8433" fmla="*/ 1562654 w 1939743"/>
                <a:gd name="connsiteY8433" fmla="*/ 1925642 h 2523383"/>
                <a:gd name="connsiteX8434" fmla="*/ 1562365 w 1939743"/>
                <a:gd name="connsiteY8434" fmla="*/ 1926667 h 2523383"/>
                <a:gd name="connsiteX8435" fmla="*/ 1561794 w 1939743"/>
                <a:gd name="connsiteY8435" fmla="*/ 1927723 h 2523383"/>
                <a:gd name="connsiteX8436" fmla="*/ 1559345 w 1939743"/>
                <a:gd name="connsiteY8436" fmla="*/ 1929413 h 2523383"/>
                <a:gd name="connsiteX8437" fmla="*/ 1555371 w 1939743"/>
                <a:gd name="connsiteY8437" fmla="*/ 1930555 h 2523383"/>
                <a:gd name="connsiteX8438" fmla="*/ 1555496 w 1939743"/>
                <a:gd name="connsiteY8438" fmla="*/ 1931775 h 2523383"/>
                <a:gd name="connsiteX8439" fmla="*/ 1558156 w 1939743"/>
                <a:gd name="connsiteY8439" fmla="*/ 1932425 h 2523383"/>
                <a:gd name="connsiteX8440" fmla="*/ 1561551 w 1939743"/>
                <a:gd name="connsiteY8440" fmla="*/ 1934459 h 2523383"/>
                <a:gd name="connsiteX8441" fmla="*/ 1563499 w 1939743"/>
                <a:gd name="connsiteY8441" fmla="*/ 1934787 h 2523383"/>
                <a:gd name="connsiteX8442" fmla="*/ 1566558 w 1939743"/>
                <a:gd name="connsiteY8442" fmla="*/ 1933144 h 2523383"/>
                <a:gd name="connsiteX8443" fmla="*/ 1572457 w 1939743"/>
                <a:gd name="connsiteY8443" fmla="*/ 1927965 h 2523383"/>
                <a:gd name="connsiteX8444" fmla="*/ 1574890 w 1939743"/>
                <a:gd name="connsiteY8444" fmla="*/ 1926557 h 2523383"/>
                <a:gd name="connsiteX8445" fmla="*/ 1577034 w 1939743"/>
                <a:gd name="connsiteY8445" fmla="*/ 1926017 h 2523383"/>
                <a:gd name="connsiteX8446" fmla="*/ 1579451 w 1939743"/>
                <a:gd name="connsiteY8446" fmla="*/ 1925947 h 2523383"/>
                <a:gd name="connsiteX8447" fmla="*/ 1582127 w 1939743"/>
                <a:gd name="connsiteY8447" fmla="*/ 1926346 h 2523383"/>
                <a:gd name="connsiteX8448" fmla="*/ 1587470 w 1939743"/>
                <a:gd name="connsiteY8448" fmla="*/ 1925681 h 2523383"/>
                <a:gd name="connsiteX8449" fmla="*/ 1588808 w 1939743"/>
                <a:gd name="connsiteY8449" fmla="*/ 1926174 h 2523383"/>
                <a:gd name="connsiteX8450" fmla="*/ 1590443 w 1939743"/>
                <a:gd name="connsiteY8450" fmla="*/ 1927316 h 2523383"/>
                <a:gd name="connsiteX8451" fmla="*/ 1592375 w 1939743"/>
                <a:gd name="connsiteY8451" fmla="*/ 1929107 h 2523383"/>
                <a:gd name="connsiteX8452" fmla="*/ 1593705 w 1939743"/>
                <a:gd name="connsiteY8452" fmla="*/ 1930836 h 2523383"/>
                <a:gd name="connsiteX8453" fmla="*/ 1594433 w 1939743"/>
                <a:gd name="connsiteY8453" fmla="*/ 1932495 h 2523383"/>
                <a:gd name="connsiteX8454" fmla="*/ 1595638 w 1939743"/>
                <a:gd name="connsiteY8454" fmla="*/ 1938738 h 2523383"/>
                <a:gd name="connsiteX8455" fmla="*/ 1597249 w 1939743"/>
                <a:gd name="connsiteY8455" fmla="*/ 1940365 h 2523383"/>
                <a:gd name="connsiteX8456" fmla="*/ 1597641 w 1939743"/>
                <a:gd name="connsiteY8456" fmla="*/ 1941562 h 2523383"/>
                <a:gd name="connsiteX8457" fmla="*/ 1597774 w 1939743"/>
                <a:gd name="connsiteY8457" fmla="*/ 1943385 h 2523383"/>
                <a:gd name="connsiteX8458" fmla="*/ 1597672 w 1939743"/>
                <a:gd name="connsiteY8458" fmla="*/ 1946961 h 2523383"/>
                <a:gd name="connsiteX8459" fmla="*/ 1595896 w 1939743"/>
                <a:gd name="connsiteY8459" fmla="*/ 1954150 h 2523383"/>
                <a:gd name="connsiteX8460" fmla="*/ 1594981 w 1939743"/>
                <a:gd name="connsiteY8460" fmla="*/ 1956795 h 2523383"/>
                <a:gd name="connsiteX8461" fmla="*/ 1592532 w 1939743"/>
                <a:gd name="connsiteY8461" fmla="*/ 1960401 h 2523383"/>
                <a:gd name="connsiteX8462" fmla="*/ 1589708 w 1939743"/>
                <a:gd name="connsiteY8462" fmla="*/ 1962028 h 2523383"/>
                <a:gd name="connsiteX8463" fmla="*/ 1584685 w 1939743"/>
                <a:gd name="connsiteY8463" fmla="*/ 1963562 h 2523383"/>
                <a:gd name="connsiteX8464" fmla="*/ 1582064 w 1939743"/>
                <a:gd name="connsiteY8464" fmla="*/ 1964845 h 2523383"/>
                <a:gd name="connsiteX8465" fmla="*/ 1580085 w 1939743"/>
                <a:gd name="connsiteY8465" fmla="*/ 1966613 h 2523383"/>
                <a:gd name="connsiteX8466" fmla="*/ 1579968 w 1939743"/>
                <a:gd name="connsiteY8466" fmla="*/ 1967583 h 2523383"/>
                <a:gd name="connsiteX8467" fmla="*/ 1585671 w 1939743"/>
                <a:gd name="connsiteY8467" fmla="*/ 1964555 h 2523383"/>
                <a:gd name="connsiteX8468" fmla="*/ 1591953 w 1939743"/>
                <a:gd name="connsiteY8468" fmla="*/ 1963077 h 2523383"/>
                <a:gd name="connsiteX8469" fmla="*/ 1593744 w 1939743"/>
                <a:gd name="connsiteY8469" fmla="*/ 1961418 h 2523383"/>
                <a:gd name="connsiteX8470" fmla="*/ 1595098 w 1939743"/>
                <a:gd name="connsiteY8470" fmla="*/ 1959799 h 2523383"/>
                <a:gd name="connsiteX8471" fmla="*/ 1596475 w 1939743"/>
                <a:gd name="connsiteY8471" fmla="*/ 1956192 h 2523383"/>
                <a:gd name="connsiteX8472" fmla="*/ 1598971 w 1939743"/>
                <a:gd name="connsiteY8472" fmla="*/ 1946812 h 2523383"/>
                <a:gd name="connsiteX8473" fmla="*/ 1600387 w 1939743"/>
                <a:gd name="connsiteY8473" fmla="*/ 1943855 h 2523383"/>
                <a:gd name="connsiteX8474" fmla="*/ 1602358 w 1939743"/>
                <a:gd name="connsiteY8474" fmla="*/ 1943354 h 2523383"/>
                <a:gd name="connsiteX8475" fmla="*/ 1603234 w 1939743"/>
                <a:gd name="connsiteY8475" fmla="*/ 1944363 h 2523383"/>
                <a:gd name="connsiteX8476" fmla="*/ 1605284 w 1939743"/>
                <a:gd name="connsiteY8476" fmla="*/ 1949879 h 2523383"/>
                <a:gd name="connsiteX8477" fmla="*/ 1605276 w 1939743"/>
                <a:gd name="connsiteY8477" fmla="*/ 1951279 h 2523383"/>
                <a:gd name="connsiteX8478" fmla="*/ 1604768 w 1939743"/>
                <a:gd name="connsiteY8478" fmla="*/ 1952468 h 2523383"/>
                <a:gd name="connsiteX8479" fmla="*/ 1601419 w 1939743"/>
                <a:gd name="connsiteY8479" fmla="*/ 1957804 h 2523383"/>
                <a:gd name="connsiteX8480" fmla="*/ 1602624 w 1939743"/>
                <a:gd name="connsiteY8480" fmla="*/ 1957264 h 2523383"/>
                <a:gd name="connsiteX8481" fmla="*/ 1605988 w 1939743"/>
                <a:gd name="connsiteY8481" fmla="*/ 1952249 h 2523383"/>
                <a:gd name="connsiteX8482" fmla="*/ 1606700 w 1939743"/>
                <a:gd name="connsiteY8482" fmla="*/ 1950677 h 2523383"/>
                <a:gd name="connsiteX8483" fmla="*/ 1607099 w 1939743"/>
                <a:gd name="connsiteY8483" fmla="*/ 1948369 h 2523383"/>
                <a:gd name="connsiteX8484" fmla="*/ 1608179 w 1939743"/>
                <a:gd name="connsiteY8484" fmla="*/ 1946734 h 2523383"/>
                <a:gd name="connsiteX8485" fmla="*/ 1608593 w 1939743"/>
                <a:gd name="connsiteY8485" fmla="*/ 1947540 h 2523383"/>
                <a:gd name="connsiteX8486" fmla="*/ 1609634 w 1939743"/>
                <a:gd name="connsiteY8486" fmla="*/ 1953446 h 2523383"/>
                <a:gd name="connsiteX8487" fmla="*/ 1609665 w 1939743"/>
                <a:gd name="connsiteY8487" fmla="*/ 1957749 h 2523383"/>
                <a:gd name="connsiteX8488" fmla="*/ 1609829 w 1939743"/>
                <a:gd name="connsiteY8488" fmla="*/ 1959126 h 2523383"/>
                <a:gd name="connsiteX8489" fmla="*/ 1609454 w 1939743"/>
                <a:gd name="connsiteY8489" fmla="*/ 1963202 h 2523383"/>
                <a:gd name="connsiteX8490" fmla="*/ 1609877 w 1939743"/>
                <a:gd name="connsiteY8490" fmla="*/ 1963930 h 2523383"/>
                <a:gd name="connsiteX8491" fmla="*/ 1610886 w 1939743"/>
                <a:gd name="connsiteY8491" fmla="*/ 1960409 h 2523383"/>
                <a:gd name="connsiteX8492" fmla="*/ 1611214 w 1939743"/>
                <a:gd name="connsiteY8492" fmla="*/ 1957749 h 2523383"/>
                <a:gd name="connsiteX8493" fmla="*/ 1611676 w 1939743"/>
                <a:gd name="connsiteY8493" fmla="*/ 1955848 h 2523383"/>
                <a:gd name="connsiteX8494" fmla="*/ 1612263 w 1939743"/>
                <a:gd name="connsiteY8494" fmla="*/ 1954706 h 2523383"/>
                <a:gd name="connsiteX8495" fmla="*/ 1616378 w 1939743"/>
                <a:gd name="connsiteY8495" fmla="*/ 1951107 h 2523383"/>
                <a:gd name="connsiteX8496" fmla="*/ 1621189 w 1939743"/>
                <a:gd name="connsiteY8496" fmla="*/ 1948173 h 2523383"/>
                <a:gd name="connsiteX8497" fmla="*/ 1624334 w 1939743"/>
                <a:gd name="connsiteY8497" fmla="*/ 1945560 h 2523383"/>
                <a:gd name="connsiteX8498" fmla="*/ 1626947 w 1939743"/>
                <a:gd name="connsiteY8498" fmla="*/ 1944309 h 2523383"/>
                <a:gd name="connsiteX8499" fmla="*/ 1630859 w 1939743"/>
                <a:gd name="connsiteY8499" fmla="*/ 1943127 h 2523383"/>
                <a:gd name="connsiteX8500" fmla="*/ 1633362 w 1939743"/>
                <a:gd name="connsiteY8500" fmla="*/ 1940694 h 2523383"/>
                <a:gd name="connsiteX8501" fmla="*/ 1634466 w 1939743"/>
                <a:gd name="connsiteY8501" fmla="*/ 1937009 h 2523383"/>
                <a:gd name="connsiteX8502" fmla="*/ 1635404 w 1939743"/>
                <a:gd name="connsiteY8502" fmla="*/ 1934451 h 2523383"/>
                <a:gd name="connsiteX8503" fmla="*/ 1636179 w 1939743"/>
                <a:gd name="connsiteY8503" fmla="*/ 1933035 h 2523383"/>
                <a:gd name="connsiteX8504" fmla="*/ 1638761 w 1939743"/>
                <a:gd name="connsiteY8504" fmla="*/ 1930484 h 2523383"/>
                <a:gd name="connsiteX8505" fmla="*/ 1640169 w 1939743"/>
                <a:gd name="connsiteY8505" fmla="*/ 1930336 h 2523383"/>
                <a:gd name="connsiteX8506" fmla="*/ 1641507 w 1939743"/>
                <a:gd name="connsiteY8506" fmla="*/ 1931282 h 2523383"/>
                <a:gd name="connsiteX8507" fmla="*/ 1643024 w 1939743"/>
                <a:gd name="connsiteY8507" fmla="*/ 1933191 h 2523383"/>
                <a:gd name="connsiteX8508" fmla="*/ 1644722 w 1939743"/>
                <a:gd name="connsiteY8508" fmla="*/ 1936062 h 2523383"/>
                <a:gd name="connsiteX8509" fmla="*/ 1645739 w 1939743"/>
                <a:gd name="connsiteY8509" fmla="*/ 1938316 h 2523383"/>
                <a:gd name="connsiteX8510" fmla="*/ 1646068 w 1939743"/>
                <a:gd name="connsiteY8510" fmla="*/ 1939943 h 2523383"/>
                <a:gd name="connsiteX8511" fmla="*/ 1646342 w 1939743"/>
                <a:gd name="connsiteY8511" fmla="*/ 1945646 h 2523383"/>
                <a:gd name="connsiteX8512" fmla="*/ 1646670 w 1939743"/>
                <a:gd name="connsiteY8512" fmla="*/ 1945630 h 2523383"/>
                <a:gd name="connsiteX8513" fmla="*/ 1648235 w 1939743"/>
                <a:gd name="connsiteY8513" fmla="*/ 1941273 h 2523383"/>
                <a:gd name="connsiteX8514" fmla="*/ 1648415 w 1939743"/>
                <a:gd name="connsiteY8514" fmla="*/ 1939724 h 2523383"/>
                <a:gd name="connsiteX8515" fmla="*/ 1648305 w 1939743"/>
                <a:gd name="connsiteY8515" fmla="*/ 1938089 h 2523383"/>
                <a:gd name="connsiteX8516" fmla="*/ 1647828 w 1939743"/>
                <a:gd name="connsiteY8516" fmla="*/ 1936454 h 2523383"/>
                <a:gd name="connsiteX8517" fmla="*/ 1646255 w 1939743"/>
                <a:gd name="connsiteY8517" fmla="*/ 1932871 h 2523383"/>
                <a:gd name="connsiteX8518" fmla="*/ 1645637 w 1939743"/>
                <a:gd name="connsiteY8518" fmla="*/ 1930625 h 2523383"/>
                <a:gd name="connsiteX8519" fmla="*/ 1645778 w 1939743"/>
                <a:gd name="connsiteY8519" fmla="*/ 1929240 h 2523383"/>
                <a:gd name="connsiteX8520" fmla="*/ 1647445 w 1939743"/>
                <a:gd name="connsiteY8520" fmla="*/ 1928450 h 2523383"/>
                <a:gd name="connsiteX8521" fmla="*/ 1649909 w 1939743"/>
                <a:gd name="connsiteY8521" fmla="*/ 1928137 h 2523383"/>
                <a:gd name="connsiteX8522" fmla="*/ 1650324 w 1939743"/>
                <a:gd name="connsiteY8522" fmla="*/ 1927550 h 2523383"/>
                <a:gd name="connsiteX8523" fmla="*/ 1648516 w 1939743"/>
                <a:gd name="connsiteY8523" fmla="*/ 1926064 h 2523383"/>
                <a:gd name="connsiteX8524" fmla="*/ 1648469 w 1939743"/>
                <a:gd name="connsiteY8524" fmla="*/ 1925258 h 2523383"/>
                <a:gd name="connsiteX8525" fmla="*/ 1650214 w 1939743"/>
                <a:gd name="connsiteY8525" fmla="*/ 1922606 h 2523383"/>
                <a:gd name="connsiteX8526" fmla="*/ 1651239 w 1939743"/>
                <a:gd name="connsiteY8526" fmla="*/ 1922458 h 2523383"/>
                <a:gd name="connsiteX8527" fmla="*/ 1653242 w 1939743"/>
                <a:gd name="connsiteY8527" fmla="*/ 1922872 h 2523383"/>
                <a:gd name="connsiteX8528" fmla="*/ 1652843 w 1939743"/>
                <a:gd name="connsiteY8528" fmla="*/ 1921511 h 2523383"/>
                <a:gd name="connsiteX8529" fmla="*/ 1652858 w 1939743"/>
                <a:gd name="connsiteY8529" fmla="*/ 1920611 h 2523383"/>
                <a:gd name="connsiteX8530" fmla="*/ 1653422 w 1939743"/>
                <a:gd name="connsiteY8530" fmla="*/ 1920259 h 2523383"/>
                <a:gd name="connsiteX8531" fmla="*/ 1656739 w 1939743"/>
                <a:gd name="connsiteY8531" fmla="*/ 1921120 h 2523383"/>
                <a:gd name="connsiteX8532" fmla="*/ 1657130 w 1939743"/>
                <a:gd name="connsiteY8532" fmla="*/ 1920079 h 2523383"/>
                <a:gd name="connsiteX8533" fmla="*/ 1659986 w 1939743"/>
                <a:gd name="connsiteY8533" fmla="*/ 1919985 h 2523383"/>
                <a:gd name="connsiteX8534" fmla="*/ 1660267 w 1939743"/>
                <a:gd name="connsiteY8534" fmla="*/ 1919054 h 2523383"/>
                <a:gd name="connsiteX8535" fmla="*/ 1657795 w 1939743"/>
                <a:gd name="connsiteY8535" fmla="*/ 1917724 h 2523383"/>
                <a:gd name="connsiteX8536" fmla="*/ 1655378 w 1939743"/>
                <a:gd name="connsiteY8536" fmla="*/ 1916903 h 2523383"/>
                <a:gd name="connsiteX8537" fmla="*/ 1654634 w 1939743"/>
                <a:gd name="connsiteY8537" fmla="*/ 1916175 h 2523383"/>
                <a:gd name="connsiteX8538" fmla="*/ 1654071 w 1939743"/>
                <a:gd name="connsiteY8538" fmla="*/ 1915104 h 2523383"/>
                <a:gd name="connsiteX8539" fmla="*/ 1653320 w 1939743"/>
                <a:gd name="connsiteY8539" fmla="*/ 1912514 h 2523383"/>
                <a:gd name="connsiteX8540" fmla="*/ 1653500 w 1939743"/>
                <a:gd name="connsiteY8540" fmla="*/ 1911826 h 2523383"/>
                <a:gd name="connsiteX8541" fmla="*/ 1654181 w 1939743"/>
                <a:gd name="connsiteY8541" fmla="*/ 1911818 h 2523383"/>
                <a:gd name="connsiteX8542" fmla="*/ 1655362 w 1939743"/>
                <a:gd name="connsiteY8542" fmla="*/ 1912530 h 2523383"/>
                <a:gd name="connsiteX8543" fmla="*/ 1656003 w 1939743"/>
                <a:gd name="connsiteY8543" fmla="*/ 1911168 h 2523383"/>
                <a:gd name="connsiteX8544" fmla="*/ 1656723 w 1939743"/>
                <a:gd name="connsiteY8544" fmla="*/ 1907961 h 2523383"/>
                <a:gd name="connsiteX8545" fmla="*/ 1657435 w 1939743"/>
                <a:gd name="connsiteY8545" fmla="*/ 1906646 h 2523383"/>
                <a:gd name="connsiteX8546" fmla="*/ 1659657 w 1939743"/>
                <a:gd name="connsiteY8546" fmla="*/ 1908164 h 2523383"/>
                <a:gd name="connsiteX8547" fmla="*/ 1659751 w 1939743"/>
                <a:gd name="connsiteY8547" fmla="*/ 1907515 h 2523383"/>
                <a:gd name="connsiteX8548" fmla="*/ 1657951 w 1939743"/>
                <a:gd name="connsiteY8548" fmla="*/ 1902461 h 2523383"/>
                <a:gd name="connsiteX8549" fmla="*/ 1658272 w 1939743"/>
                <a:gd name="connsiteY8549" fmla="*/ 1901483 h 2523383"/>
                <a:gd name="connsiteX8550" fmla="*/ 1661026 w 1939743"/>
                <a:gd name="connsiteY8550" fmla="*/ 1901115 h 2523383"/>
                <a:gd name="connsiteX8551" fmla="*/ 1662693 w 1939743"/>
                <a:gd name="connsiteY8551" fmla="*/ 1901749 h 2523383"/>
                <a:gd name="connsiteX8552" fmla="*/ 1667074 w 1939743"/>
                <a:gd name="connsiteY8552" fmla="*/ 1905465 h 2523383"/>
                <a:gd name="connsiteX8553" fmla="*/ 1667864 w 1939743"/>
                <a:gd name="connsiteY8553" fmla="*/ 1905043 h 2523383"/>
                <a:gd name="connsiteX8554" fmla="*/ 1667191 w 1939743"/>
                <a:gd name="connsiteY8554" fmla="*/ 1904026 h 2523383"/>
                <a:gd name="connsiteX8555" fmla="*/ 1664954 w 1939743"/>
                <a:gd name="connsiteY8555" fmla="*/ 1901835 h 2523383"/>
                <a:gd name="connsiteX8556" fmla="*/ 1662927 w 1939743"/>
                <a:gd name="connsiteY8556" fmla="*/ 1900403 h 2523383"/>
                <a:gd name="connsiteX8557" fmla="*/ 1661120 w 1939743"/>
                <a:gd name="connsiteY8557" fmla="*/ 1899730 h 2523383"/>
                <a:gd name="connsiteX8558" fmla="*/ 1659759 w 1939743"/>
                <a:gd name="connsiteY8558" fmla="*/ 1898510 h 2523383"/>
                <a:gd name="connsiteX8559" fmla="*/ 1658272 w 1939743"/>
                <a:gd name="connsiteY8559" fmla="*/ 1895162 h 2523383"/>
                <a:gd name="connsiteX8560" fmla="*/ 1658022 w 1939743"/>
                <a:gd name="connsiteY8560" fmla="*/ 1893777 h 2523383"/>
                <a:gd name="connsiteX8561" fmla="*/ 1658147 w 1939743"/>
                <a:gd name="connsiteY8561" fmla="*/ 1891970 h 2523383"/>
                <a:gd name="connsiteX8562" fmla="*/ 1659188 w 1939743"/>
                <a:gd name="connsiteY8562" fmla="*/ 1888222 h 2523383"/>
                <a:gd name="connsiteX8563" fmla="*/ 1659790 w 1939743"/>
                <a:gd name="connsiteY8563" fmla="*/ 1887409 h 2523383"/>
                <a:gd name="connsiteX8564" fmla="*/ 1660846 w 1939743"/>
                <a:gd name="connsiteY8564" fmla="*/ 1886806 h 2523383"/>
                <a:gd name="connsiteX8565" fmla="*/ 1662364 w 1939743"/>
                <a:gd name="connsiteY8565" fmla="*/ 1886415 h 2523383"/>
                <a:gd name="connsiteX8566" fmla="*/ 1664046 w 1939743"/>
                <a:gd name="connsiteY8566" fmla="*/ 1886783 h 2523383"/>
                <a:gd name="connsiteX8567" fmla="*/ 1667512 w 1939743"/>
                <a:gd name="connsiteY8567" fmla="*/ 1889255 h 2523383"/>
                <a:gd name="connsiteX8568" fmla="*/ 1668091 w 1939743"/>
                <a:gd name="connsiteY8568" fmla="*/ 1888473 h 2523383"/>
                <a:gd name="connsiteX8569" fmla="*/ 1666221 w 1939743"/>
                <a:gd name="connsiteY8569" fmla="*/ 1887127 h 2523383"/>
                <a:gd name="connsiteX8570" fmla="*/ 1665212 w 1939743"/>
                <a:gd name="connsiteY8570" fmla="*/ 1885883 h 2523383"/>
                <a:gd name="connsiteX8571" fmla="*/ 1664726 w 1939743"/>
                <a:gd name="connsiteY8571" fmla="*/ 1884287 h 2523383"/>
                <a:gd name="connsiteX8572" fmla="*/ 1664938 w 1939743"/>
                <a:gd name="connsiteY8572" fmla="*/ 1882480 h 2523383"/>
                <a:gd name="connsiteX8573" fmla="*/ 1666409 w 1939743"/>
                <a:gd name="connsiteY8573" fmla="*/ 1878740 h 2523383"/>
                <a:gd name="connsiteX8574" fmla="*/ 1667097 w 1939743"/>
                <a:gd name="connsiteY8574" fmla="*/ 1875720 h 2523383"/>
                <a:gd name="connsiteX8575" fmla="*/ 1670219 w 1939743"/>
                <a:gd name="connsiteY8575" fmla="*/ 1867365 h 2523383"/>
                <a:gd name="connsiteX8576" fmla="*/ 1671134 w 1939743"/>
                <a:gd name="connsiteY8576" fmla="*/ 1865839 h 2523383"/>
                <a:gd name="connsiteX8577" fmla="*/ 1672112 w 1939743"/>
                <a:gd name="connsiteY8577" fmla="*/ 1864869 h 2523383"/>
                <a:gd name="connsiteX8578" fmla="*/ 1672722 w 1939743"/>
                <a:gd name="connsiteY8578" fmla="*/ 1863868 h 2523383"/>
                <a:gd name="connsiteX8579" fmla="*/ 1675171 w 1939743"/>
                <a:gd name="connsiteY8579" fmla="*/ 1863641 h 2523383"/>
                <a:gd name="connsiteX8580" fmla="*/ 1679701 w 1939743"/>
                <a:gd name="connsiteY8580" fmla="*/ 1866645 h 2523383"/>
                <a:gd name="connsiteX8581" fmla="*/ 1681085 w 1939743"/>
                <a:gd name="connsiteY8581" fmla="*/ 1868421 h 2523383"/>
                <a:gd name="connsiteX8582" fmla="*/ 1681453 w 1939743"/>
                <a:gd name="connsiteY8582" fmla="*/ 1870925 h 2523383"/>
                <a:gd name="connsiteX8583" fmla="*/ 1679083 w 1939743"/>
                <a:gd name="connsiteY8583" fmla="*/ 1874304 h 2523383"/>
                <a:gd name="connsiteX8584" fmla="*/ 1675007 w 1939743"/>
                <a:gd name="connsiteY8584" fmla="*/ 1876824 h 2523383"/>
                <a:gd name="connsiteX8585" fmla="*/ 1673794 w 1939743"/>
                <a:gd name="connsiteY8585" fmla="*/ 1877919 h 2523383"/>
                <a:gd name="connsiteX8586" fmla="*/ 1674584 w 1939743"/>
                <a:gd name="connsiteY8586" fmla="*/ 1878560 h 2523383"/>
                <a:gd name="connsiteX8587" fmla="*/ 1678394 w 1939743"/>
                <a:gd name="connsiteY8587" fmla="*/ 1876550 h 2523383"/>
                <a:gd name="connsiteX8588" fmla="*/ 1681719 w 1939743"/>
                <a:gd name="connsiteY8588" fmla="*/ 1875611 h 2523383"/>
                <a:gd name="connsiteX8589" fmla="*/ 1684449 w 1939743"/>
                <a:gd name="connsiteY8589" fmla="*/ 1875642 h 2523383"/>
                <a:gd name="connsiteX8590" fmla="*/ 1686664 w 1939743"/>
                <a:gd name="connsiteY8590" fmla="*/ 1879640 h 2523383"/>
                <a:gd name="connsiteX8591" fmla="*/ 1686977 w 1939743"/>
                <a:gd name="connsiteY8591" fmla="*/ 1885163 h 2523383"/>
                <a:gd name="connsiteX8592" fmla="*/ 1685709 w 1939743"/>
                <a:gd name="connsiteY8592" fmla="*/ 1889756 h 2523383"/>
                <a:gd name="connsiteX8593" fmla="*/ 1687368 w 1939743"/>
                <a:gd name="connsiteY8593" fmla="*/ 1887471 h 2523383"/>
                <a:gd name="connsiteX8594" fmla="*/ 1689449 w 1939743"/>
                <a:gd name="connsiteY8594" fmla="*/ 1886212 h 2523383"/>
                <a:gd name="connsiteX8595" fmla="*/ 1691146 w 1939743"/>
                <a:gd name="connsiteY8595" fmla="*/ 1889208 h 2523383"/>
                <a:gd name="connsiteX8596" fmla="*/ 1691350 w 1939743"/>
                <a:gd name="connsiteY8596" fmla="*/ 1891649 h 2523383"/>
                <a:gd name="connsiteX8597" fmla="*/ 1692241 w 1939743"/>
                <a:gd name="connsiteY8597" fmla="*/ 1893933 h 2523383"/>
                <a:gd name="connsiteX8598" fmla="*/ 1694166 w 1939743"/>
                <a:gd name="connsiteY8598" fmla="*/ 1896992 h 2523383"/>
                <a:gd name="connsiteX8599" fmla="*/ 1696169 w 1939743"/>
                <a:gd name="connsiteY8599" fmla="*/ 1899668 h 2523383"/>
                <a:gd name="connsiteX8600" fmla="*/ 1693971 w 1939743"/>
                <a:gd name="connsiteY8600" fmla="*/ 1902461 h 2523383"/>
                <a:gd name="connsiteX8601" fmla="*/ 1691326 w 1939743"/>
                <a:gd name="connsiteY8601" fmla="*/ 1904127 h 2523383"/>
                <a:gd name="connsiteX8602" fmla="*/ 1691882 w 1939743"/>
                <a:gd name="connsiteY8602" fmla="*/ 1905371 h 2523383"/>
                <a:gd name="connsiteX8603" fmla="*/ 1695496 w 1939743"/>
                <a:gd name="connsiteY8603" fmla="*/ 1906701 h 2523383"/>
                <a:gd name="connsiteX8604" fmla="*/ 1695989 w 1939743"/>
                <a:gd name="connsiteY8604" fmla="*/ 1908016 h 2523383"/>
                <a:gd name="connsiteX8605" fmla="*/ 1695613 w 1939743"/>
                <a:gd name="connsiteY8605" fmla="*/ 1909799 h 2523383"/>
                <a:gd name="connsiteX8606" fmla="*/ 1696138 w 1939743"/>
                <a:gd name="connsiteY8606" fmla="*/ 1909791 h 2523383"/>
                <a:gd name="connsiteX8607" fmla="*/ 1698649 w 1939743"/>
                <a:gd name="connsiteY8607" fmla="*/ 1907038 h 2523383"/>
                <a:gd name="connsiteX8608" fmla="*/ 1700793 w 1939743"/>
                <a:gd name="connsiteY8608" fmla="*/ 1907405 h 2523383"/>
                <a:gd name="connsiteX8609" fmla="*/ 1703531 w 1939743"/>
                <a:gd name="connsiteY8609" fmla="*/ 1913343 h 2523383"/>
                <a:gd name="connsiteX8610" fmla="*/ 1701536 w 1939743"/>
                <a:gd name="connsiteY8610" fmla="*/ 1916731 h 2523383"/>
                <a:gd name="connsiteX8611" fmla="*/ 1698477 w 1939743"/>
                <a:gd name="connsiteY8611" fmla="*/ 1918280 h 2523383"/>
                <a:gd name="connsiteX8612" fmla="*/ 1696044 w 1939743"/>
                <a:gd name="connsiteY8612" fmla="*/ 1918937 h 2523383"/>
                <a:gd name="connsiteX8613" fmla="*/ 1692656 w 1939743"/>
                <a:gd name="connsiteY8613" fmla="*/ 1918843 h 2523383"/>
                <a:gd name="connsiteX8614" fmla="*/ 1691326 w 1939743"/>
                <a:gd name="connsiteY8614" fmla="*/ 1919344 h 2523383"/>
                <a:gd name="connsiteX8615" fmla="*/ 1691983 w 1939743"/>
                <a:gd name="connsiteY8615" fmla="*/ 1920470 h 2523383"/>
                <a:gd name="connsiteX8616" fmla="*/ 1695222 w 1939743"/>
                <a:gd name="connsiteY8616" fmla="*/ 1920486 h 2523383"/>
                <a:gd name="connsiteX8617" fmla="*/ 1700175 w 1939743"/>
                <a:gd name="connsiteY8617" fmla="*/ 1919633 h 2523383"/>
                <a:gd name="connsiteX8618" fmla="*/ 1703883 w 1939743"/>
                <a:gd name="connsiteY8618" fmla="*/ 1918241 h 2523383"/>
                <a:gd name="connsiteX8619" fmla="*/ 1705494 w 1939743"/>
                <a:gd name="connsiteY8619" fmla="*/ 1918155 h 2523383"/>
                <a:gd name="connsiteX8620" fmla="*/ 1707192 w 1939743"/>
                <a:gd name="connsiteY8620" fmla="*/ 1918718 h 2523383"/>
                <a:gd name="connsiteX8621" fmla="*/ 1707763 w 1939743"/>
                <a:gd name="connsiteY8621" fmla="*/ 1919195 h 2523383"/>
                <a:gd name="connsiteX8622" fmla="*/ 1705980 w 1939743"/>
                <a:gd name="connsiteY8622" fmla="*/ 1920165 h 2523383"/>
                <a:gd name="connsiteX8623" fmla="*/ 1705839 w 1939743"/>
                <a:gd name="connsiteY8623" fmla="*/ 1920502 h 2523383"/>
                <a:gd name="connsiteX8624" fmla="*/ 1706504 w 1939743"/>
                <a:gd name="connsiteY8624" fmla="*/ 1921495 h 2523383"/>
                <a:gd name="connsiteX8625" fmla="*/ 1707888 w 1939743"/>
                <a:gd name="connsiteY8625" fmla="*/ 1924695 h 2523383"/>
                <a:gd name="connsiteX8626" fmla="*/ 1707763 w 1939743"/>
                <a:gd name="connsiteY8626" fmla="*/ 1925415 h 2523383"/>
                <a:gd name="connsiteX8627" fmla="*/ 1706441 w 1939743"/>
                <a:gd name="connsiteY8627" fmla="*/ 1927269 h 2523383"/>
                <a:gd name="connsiteX8628" fmla="*/ 1708561 w 1939743"/>
                <a:gd name="connsiteY8628" fmla="*/ 1927676 h 2523383"/>
                <a:gd name="connsiteX8629" fmla="*/ 1711526 w 1939743"/>
                <a:gd name="connsiteY8629" fmla="*/ 1926807 h 2523383"/>
                <a:gd name="connsiteX8630" fmla="*/ 1712449 w 1939743"/>
                <a:gd name="connsiteY8630" fmla="*/ 1927770 h 2523383"/>
                <a:gd name="connsiteX8631" fmla="*/ 1714257 w 1939743"/>
                <a:gd name="connsiteY8631" fmla="*/ 1931595 h 2523383"/>
                <a:gd name="connsiteX8632" fmla="*/ 1715399 w 1939743"/>
                <a:gd name="connsiteY8632" fmla="*/ 1935507 h 2523383"/>
                <a:gd name="connsiteX8633" fmla="*/ 1710384 w 1939743"/>
                <a:gd name="connsiteY8633" fmla="*/ 1940843 h 2523383"/>
                <a:gd name="connsiteX8634" fmla="*/ 1707834 w 1939743"/>
                <a:gd name="connsiteY8634" fmla="*/ 1941946 h 2523383"/>
                <a:gd name="connsiteX8635" fmla="*/ 1704071 w 1939743"/>
                <a:gd name="connsiteY8635" fmla="*/ 1944754 h 2523383"/>
                <a:gd name="connsiteX8636" fmla="*/ 1703014 w 1939743"/>
                <a:gd name="connsiteY8636" fmla="*/ 1947000 h 2523383"/>
                <a:gd name="connsiteX8637" fmla="*/ 1700839 w 1939743"/>
                <a:gd name="connsiteY8637" fmla="*/ 1949879 h 2523383"/>
                <a:gd name="connsiteX8638" fmla="*/ 1702232 w 1939743"/>
                <a:gd name="connsiteY8638" fmla="*/ 1949847 h 2523383"/>
                <a:gd name="connsiteX8639" fmla="*/ 1706120 w 1939743"/>
                <a:gd name="connsiteY8639" fmla="*/ 1945224 h 2523383"/>
                <a:gd name="connsiteX8640" fmla="*/ 1708021 w 1939743"/>
                <a:gd name="connsiteY8640" fmla="*/ 1944144 h 2523383"/>
                <a:gd name="connsiteX8641" fmla="*/ 1709437 w 1939743"/>
                <a:gd name="connsiteY8641" fmla="*/ 1944418 h 2523383"/>
                <a:gd name="connsiteX8642" fmla="*/ 1710009 w 1939743"/>
                <a:gd name="connsiteY8642" fmla="*/ 1945200 h 2523383"/>
                <a:gd name="connsiteX8643" fmla="*/ 1709727 w 1939743"/>
                <a:gd name="connsiteY8643" fmla="*/ 1946499 h 2523383"/>
                <a:gd name="connsiteX8644" fmla="*/ 1710971 w 1939743"/>
                <a:gd name="connsiteY8644" fmla="*/ 1946335 h 2523383"/>
                <a:gd name="connsiteX8645" fmla="*/ 1716197 w 1939743"/>
                <a:gd name="connsiteY8645" fmla="*/ 1943628 h 2523383"/>
                <a:gd name="connsiteX8646" fmla="*/ 1718395 w 1939743"/>
                <a:gd name="connsiteY8646" fmla="*/ 1943088 h 2523383"/>
                <a:gd name="connsiteX8647" fmla="*/ 1721235 w 1939743"/>
                <a:gd name="connsiteY8647" fmla="*/ 1942916 h 2523383"/>
                <a:gd name="connsiteX8648" fmla="*/ 1721548 w 1939743"/>
                <a:gd name="connsiteY8648" fmla="*/ 1943855 h 2523383"/>
                <a:gd name="connsiteX8649" fmla="*/ 1719780 w 1939743"/>
                <a:gd name="connsiteY8649" fmla="*/ 1950332 h 2523383"/>
                <a:gd name="connsiteX8650" fmla="*/ 1716760 w 1939743"/>
                <a:gd name="connsiteY8650" fmla="*/ 1955285 h 2523383"/>
                <a:gd name="connsiteX8651" fmla="*/ 1711253 w 1939743"/>
                <a:gd name="connsiteY8651" fmla="*/ 1958328 h 2523383"/>
                <a:gd name="connsiteX8652" fmla="*/ 1709304 w 1939743"/>
                <a:gd name="connsiteY8652" fmla="*/ 1960112 h 2523383"/>
                <a:gd name="connsiteX8653" fmla="*/ 1706887 w 1939743"/>
                <a:gd name="connsiteY8653" fmla="*/ 1962991 h 2523383"/>
                <a:gd name="connsiteX8654" fmla="*/ 1707802 w 1939743"/>
                <a:gd name="connsiteY8654" fmla="*/ 1963507 h 2523383"/>
                <a:gd name="connsiteX8655" fmla="*/ 1713052 w 1939743"/>
                <a:gd name="connsiteY8655" fmla="*/ 1959736 h 2523383"/>
                <a:gd name="connsiteX8656" fmla="*/ 1716635 w 1939743"/>
                <a:gd name="connsiteY8656" fmla="*/ 1958242 h 2523383"/>
                <a:gd name="connsiteX8657" fmla="*/ 1721673 w 1939743"/>
                <a:gd name="connsiteY8657" fmla="*/ 1957045 h 2523383"/>
                <a:gd name="connsiteX8658" fmla="*/ 1723911 w 1939743"/>
                <a:gd name="connsiteY8658" fmla="*/ 1957209 h 2523383"/>
                <a:gd name="connsiteX8659" fmla="*/ 1727877 w 1939743"/>
                <a:gd name="connsiteY8659" fmla="*/ 1964735 h 2523383"/>
                <a:gd name="connsiteX8660" fmla="*/ 1730162 w 1939743"/>
                <a:gd name="connsiteY8660" fmla="*/ 1965463 h 2523383"/>
                <a:gd name="connsiteX8661" fmla="*/ 1732008 w 1939743"/>
                <a:gd name="connsiteY8661" fmla="*/ 1965072 h 2523383"/>
                <a:gd name="connsiteX8662" fmla="*/ 1735497 w 1939743"/>
                <a:gd name="connsiteY8662" fmla="*/ 1967231 h 2523383"/>
                <a:gd name="connsiteX8663" fmla="*/ 1736804 w 1939743"/>
                <a:gd name="connsiteY8663" fmla="*/ 1969312 h 2523383"/>
                <a:gd name="connsiteX8664" fmla="*/ 1736475 w 1939743"/>
                <a:gd name="connsiteY8664" fmla="*/ 1970806 h 2523383"/>
                <a:gd name="connsiteX8665" fmla="*/ 1735294 w 1939743"/>
                <a:gd name="connsiteY8665" fmla="*/ 1971698 h 2523383"/>
                <a:gd name="connsiteX8666" fmla="*/ 1734699 w 1939743"/>
                <a:gd name="connsiteY8666" fmla="*/ 1973091 h 2523383"/>
                <a:gd name="connsiteX8667" fmla="*/ 1736092 w 1939743"/>
                <a:gd name="connsiteY8667" fmla="*/ 1977229 h 2523383"/>
                <a:gd name="connsiteX8668" fmla="*/ 1735286 w 1939743"/>
                <a:gd name="connsiteY8668" fmla="*/ 1979545 h 2523383"/>
                <a:gd name="connsiteX8669" fmla="*/ 1732743 w 1939743"/>
                <a:gd name="connsiteY8669" fmla="*/ 1981587 h 2523383"/>
                <a:gd name="connsiteX8670" fmla="*/ 1730921 w 1939743"/>
                <a:gd name="connsiteY8670" fmla="*/ 1982620 h 2523383"/>
                <a:gd name="connsiteX8671" fmla="*/ 1729012 w 1939743"/>
                <a:gd name="connsiteY8671" fmla="*/ 1982941 h 2523383"/>
                <a:gd name="connsiteX8672" fmla="*/ 1727150 w 1939743"/>
                <a:gd name="connsiteY8672" fmla="*/ 1984748 h 2523383"/>
                <a:gd name="connsiteX8673" fmla="*/ 1726305 w 1939743"/>
                <a:gd name="connsiteY8673" fmla="*/ 1985014 h 2523383"/>
                <a:gd name="connsiteX8674" fmla="*/ 1723707 w 1939743"/>
                <a:gd name="connsiteY8674" fmla="*/ 1984552 h 2523383"/>
                <a:gd name="connsiteX8675" fmla="*/ 1724599 w 1939743"/>
                <a:gd name="connsiteY8675" fmla="*/ 1985663 h 2523383"/>
                <a:gd name="connsiteX8676" fmla="*/ 1725882 w 1939743"/>
                <a:gd name="connsiteY8676" fmla="*/ 1986226 h 2523383"/>
                <a:gd name="connsiteX8677" fmla="*/ 1727932 w 1939743"/>
                <a:gd name="connsiteY8677" fmla="*/ 1986531 h 2523383"/>
                <a:gd name="connsiteX8678" fmla="*/ 1730326 w 1939743"/>
                <a:gd name="connsiteY8678" fmla="*/ 1985960 h 2523383"/>
                <a:gd name="connsiteX8679" fmla="*/ 1732657 w 1939743"/>
                <a:gd name="connsiteY8679" fmla="*/ 1986031 h 2523383"/>
                <a:gd name="connsiteX8680" fmla="*/ 1736327 w 1939743"/>
                <a:gd name="connsiteY8680" fmla="*/ 1987337 h 2523383"/>
                <a:gd name="connsiteX8681" fmla="*/ 1737860 w 1939743"/>
                <a:gd name="connsiteY8681" fmla="*/ 1988941 h 2523383"/>
                <a:gd name="connsiteX8682" fmla="*/ 1737884 w 1939743"/>
                <a:gd name="connsiteY8682" fmla="*/ 1989387 h 2523383"/>
                <a:gd name="connsiteX8683" fmla="*/ 1737093 w 1939743"/>
                <a:gd name="connsiteY8683" fmla="*/ 1990302 h 2523383"/>
                <a:gd name="connsiteX8684" fmla="*/ 1735936 w 1939743"/>
                <a:gd name="connsiteY8684" fmla="*/ 1993283 h 2523383"/>
                <a:gd name="connsiteX8685" fmla="*/ 1735091 w 1939743"/>
                <a:gd name="connsiteY8685" fmla="*/ 1994355 h 2523383"/>
                <a:gd name="connsiteX8686" fmla="*/ 1735810 w 1939743"/>
                <a:gd name="connsiteY8686" fmla="*/ 1995161 h 2523383"/>
                <a:gd name="connsiteX8687" fmla="*/ 1737649 w 1939743"/>
                <a:gd name="connsiteY8687" fmla="*/ 1996397 h 2523383"/>
                <a:gd name="connsiteX8688" fmla="*/ 1739018 w 1939743"/>
                <a:gd name="connsiteY8688" fmla="*/ 1996850 h 2523383"/>
                <a:gd name="connsiteX8689" fmla="*/ 1740817 w 1939743"/>
                <a:gd name="connsiteY8689" fmla="*/ 1996452 h 2523383"/>
                <a:gd name="connsiteX8690" fmla="*/ 1742742 w 1939743"/>
                <a:gd name="connsiteY8690" fmla="*/ 1996976 h 2523383"/>
                <a:gd name="connsiteX8691" fmla="*/ 1749220 w 1939743"/>
                <a:gd name="connsiteY8691" fmla="*/ 2003939 h 2523383"/>
                <a:gd name="connsiteX8692" fmla="*/ 1748954 w 1939743"/>
                <a:gd name="connsiteY8692" fmla="*/ 2007522 h 2523383"/>
                <a:gd name="connsiteX8693" fmla="*/ 1747976 w 1939743"/>
                <a:gd name="connsiteY8693" fmla="*/ 2010276 h 2523383"/>
                <a:gd name="connsiteX8694" fmla="*/ 1748359 w 1939743"/>
                <a:gd name="connsiteY8694" fmla="*/ 2013366 h 2523383"/>
                <a:gd name="connsiteX8695" fmla="*/ 1748383 w 1939743"/>
                <a:gd name="connsiteY8695" fmla="*/ 2017160 h 2523383"/>
                <a:gd name="connsiteX8696" fmla="*/ 1744870 w 1939743"/>
                <a:gd name="connsiteY8696" fmla="*/ 2018209 h 2523383"/>
                <a:gd name="connsiteX8697" fmla="*/ 1733213 w 1939743"/>
                <a:gd name="connsiteY8697" fmla="*/ 2016433 h 2523383"/>
                <a:gd name="connsiteX8698" fmla="*/ 1726547 w 1939743"/>
                <a:gd name="connsiteY8698" fmla="*/ 2013718 h 2523383"/>
                <a:gd name="connsiteX8699" fmla="*/ 1726203 w 1939743"/>
                <a:gd name="connsiteY8699" fmla="*/ 2012889 h 2523383"/>
                <a:gd name="connsiteX8700" fmla="*/ 1728088 w 1939743"/>
                <a:gd name="connsiteY8700" fmla="*/ 2011089 h 2523383"/>
                <a:gd name="connsiteX8701" fmla="*/ 1726414 w 1939743"/>
                <a:gd name="connsiteY8701" fmla="*/ 2010948 h 2523383"/>
                <a:gd name="connsiteX8702" fmla="*/ 1724474 w 1939743"/>
                <a:gd name="connsiteY8702" fmla="*/ 2011660 h 2523383"/>
                <a:gd name="connsiteX8703" fmla="*/ 1723661 w 1939743"/>
                <a:gd name="connsiteY8703" fmla="*/ 2012333 h 2523383"/>
                <a:gd name="connsiteX8704" fmla="*/ 1725898 w 1939743"/>
                <a:gd name="connsiteY8704" fmla="*/ 2015196 h 2523383"/>
                <a:gd name="connsiteX8705" fmla="*/ 1732024 w 1939743"/>
                <a:gd name="connsiteY8705" fmla="*/ 2017716 h 2523383"/>
                <a:gd name="connsiteX8706" fmla="*/ 1734762 w 1939743"/>
                <a:gd name="connsiteY8706" fmla="*/ 2020743 h 2523383"/>
                <a:gd name="connsiteX8707" fmla="*/ 1737766 w 1939743"/>
                <a:gd name="connsiteY8707" fmla="*/ 2021001 h 2523383"/>
                <a:gd name="connsiteX8708" fmla="*/ 1738681 w 1939743"/>
                <a:gd name="connsiteY8708" fmla="*/ 2021549 h 2523383"/>
                <a:gd name="connsiteX8709" fmla="*/ 1740340 w 1939743"/>
                <a:gd name="connsiteY8709" fmla="*/ 2023317 h 2523383"/>
                <a:gd name="connsiteX8710" fmla="*/ 1739847 w 1939743"/>
                <a:gd name="connsiteY8710" fmla="*/ 2023927 h 2523383"/>
                <a:gd name="connsiteX8711" fmla="*/ 1736788 w 1939743"/>
                <a:gd name="connsiteY8711" fmla="*/ 2024139 h 2523383"/>
                <a:gd name="connsiteX8712" fmla="*/ 1734371 w 1939743"/>
                <a:gd name="connsiteY8712" fmla="*/ 2026188 h 2523383"/>
                <a:gd name="connsiteX8713" fmla="*/ 1735889 w 1939743"/>
                <a:gd name="connsiteY8713" fmla="*/ 2027385 h 2523383"/>
                <a:gd name="connsiteX8714" fmla="*/ 1741334 w 1939743"/>
                <a:gd name="connsiteY8714" fmla="*/ 2028434 h 2523383"/>
                <a:gd name="connsiteX8715" fmla="*/ 1745238 w 1939743"/>
                <a:gd name="connsiteY8715" fmla="*/ 2028700 h 2523383"/>
                <a:gd name="connsiteX8716" fmla="*/ 1747193 w 1939743"/>
                <a:gd name="connsiteY8716" fmla="*/ 2029873 h 2523383"/>
                <a:gd name="connsiteX8717" fmla="*/ 1745582 w 1939743"/>
                <a:gd name="connsiteY8717" fmla="*/ 2031180 h 2523383"/>
                <a:gd name="connsiteX8718" fmla="*/ 1741005 w 1939743"/>
                <a:gd name="connsiteY8718" fmla="*/ 2032713 h 2523383"/>
                <a:gd name="connsiteX8719" fmla="*/ 1740872 w 1939743"/>
                <a:gd name="connsiteY8719" fmla="*/ 2034998 h 2523383"/>
                <a:gd name="connsiteX8720" fmla="*/ 1744268 w 1939743"/>
                <a:gd name="connsiteY8720" fmla="*/ 2035905 h 2523383"/>
                <a:gd name="connsiteX8721" fmla="*/ 1747287 w 1939743"/>
                <a:gd name="connsiteY8721" fmla="*/ 2035358 h 2523383"/>
                <a:gd name="connsiteX8722" fmla="*/ 1748523 w 1939743"/>
                <a:gd name="connsiteY8722" fmla="*/ 2035584 h 2523383"/>
                <a:gd name="connsiteX8723" fmla="*/ 1749407 w 1939743"/>
                <a:gd name="connsiteY8723" fmla="*/ 2041084 h 2523383"/>
                <a:gd name="connsiteX8724" fmla="*/ 1749916 w 1939743"/>
                <a:gd name="connsiteY8724" fmla="*/ 2042227 h 2523383"/>
                <a:gd name="connsiteX8725" fmla="*/ 1746669 w 1939743"/>
                <a:gd name="connsiteY8725" fmla="*/ 2043197 h 2523383"/>
                <a:gd name="connsiteX8726" fmla="*/ 1746654 w 1939743"/>
                <a:gd name="connsiteY8726" fmla="*/ 2044245 h 2523383"/>
                <a:gd name="connsiteX8727" fmla="*/ 1748813 w 1939743"/>
                <a:gd name="connsiteY8727" fmla="*/ 2045105 h 2523383"/>
                <a:gd name="connsiteX8728" fmla="*/ 1752396 w 1939743"/>
                <a:gd name="connsiteY8728" fmla="*/ 2045817 h 2523383"/>
                <a:gd name="connsiteX8729" fmla="*/ 1753577 w 1939743"/>
                <a:gd name="connsiteY8729" fmla="*/ 2046803 h 2523383"/>
                <a:gd name="connsiteX8730" fmla="*/ 1753820 w 1939743"/>
                <a:gd name="connsiteY8730" fmla="*/ 2048431 h 2523383"/>
                <a:gd name="connsiteX8731" fmla="*/ 1754555 w 1939743"/>
                <a:gd name="connsiteY8731" fmla="*/ 2049299 h 2523383"/>
                <a:gd name="connsiteX8732" fmla="*/ 1756613 w 1939743"/>
                <a:gd name="connsiteY8732" fmla="*/ 2049455 h 2523383"/>
                <a:gd name="connsiteX8733" fmla="*/ 1758882 w 1939743"/>
                <a:gd name="connsiteY8733" fmla="*/ 2047429 h 2523383"/>
                <a:gd name="connsiteX8734" fmla="*/ 1760212 w 1939743"/>
                <a:gd name="connsiteY8734" fmla="*/ 2045724 h 2523383"/>
                <a:gd name="connsiteX8735" fmla="*/ 1762160 w 1939743"/>
                <a:gd name="connsiteY8735" fmla="*/ 2046365 h 2523383"/>
                <a:gd name="connsiteX8736" fmla="*/ 1762308 w 1939743"/>
                <a:gd name="connsiteY8736" fmla="*/ 2048493 h 2523383"/>
                <a:gd name="connsiteX8737" fmla="*/ 1764624 w 1939743"/>
                <a:gd name="connsiteY8737" fmla="*/ 2050918 h 2523383"/>
                <a:gd name="connsiteX8738" fmla="*/ 1765469 w 1939743"/>
                <a:gd name="connsiteY8738" fmla="*/ 2051317 h 2523383"/>
                <a:gd name="connsiteX8739" fmla="*/ 1766134 w 1939743"/>
                <a:gd name="connsiteY8739" fmla="*/ 2054736 h 2523383"/>
                <a:gd name="connsiteX8740" fmla="*/ 1768027 w 1939743"/>
                <a:gd name="connsiteY8740" fmla="*/ 2051693 h 2523383"/>
                <a:gd name="connsiteX8741" fmla="*/ 1769412 w 1939743"/>
                <a:gd name="connsiteY8741" fmla="*/ 2052342 h 2523383"/>
                <a:gd name="connsiteX8742" fmla="*/ 1770984 w 1939743"/>
                <a:gd name="connsiteY8742" fmla="*/ 2052491 h 2523383"/>
                <a:gd name="connsiteX8743" fmla="*/ 1770445 w 1939743"/>
                <a:gd name="connsiteY8743" fmla="*/ 2055432 h 2523383"/>
                <a:gd name="connsiteX8744" fmla="*/ 1769506 w 1939743"/>
                <a:gd name="connsiteY8744" fmla="*/ 2057748 h 2523383"/>
                <a:gd name="connsiteX8745" fmla="*/ 1770742 w 1939743"/>
                <a:gd name="connsiteY8745" fmla="*/ 2059196 h 2523383"/>
                <a:gd name="connsiteX8746" fmla="*/ 1771704 w 1939743"/>
                <a:gd name="connsiteY8746" fmla="*/ 2061339 h 2523383"/>
                <a:gd name="connsiteX8747" fmla="*/ 1774255 w 1939743"/>
                <a:gd name="connsiteY8747" fmla="*/ 2064281 h 2523383"/>
                <a:gd name="connsiteX8748" fmla="*/ 1773558 w 1939743"/>
                <a:gd name="connsiteY8748" fmla="*/ 2065689 h 2523383"/>
                <a:gd name="connsiteX8749" fmla="*/ 1770554 w 1939743"/>
                <a:gd name="connsiteY8749" fmla="*/ 2068701 h 2523383"/>
                <a:gd name="connsiteX8750" fmla="*/ 1768966 w 1939743"/>
                <a:gd name="connsiteY8750" fmla="*/ 2073450 h 2523383"/>
                <a:gd name="connsiteX8751" fmla="*/ 1768590 w 1939743"/>
                <a:gd name="connsiteY8751" fmla="*/ 2075093 h 2523383"/>
                <a:gd name="connsiteX8752" fmla="*/ 1767049 w 1939743"/>
                <a:gd name="connsiteY8752" fmla="*/ 2077815 h 2523383"/>
                <a:gd name="connsiteX8753" fmla="*/ 1764929 w 1939743"/>
                <a:gd name="connsiteY8753" fmla="*/ 2080444 h 2523383"/>
                <a:gd name="connsiteX8754" fmla="*/ 1766259 w 1939743"/>
                <a:gd name="connsiteY8754" fmla="*/ 2080162 h 2523383"/>
                <a:gd name="connsiteX8755" fmla="*/ 1770992 w 1939743"/>
                <a:gd name="connsiteY8755" fmla="*/ 2075312 h 2523383"/>
                <a:gd name="connsiteX8756" fmla="*/ 1773809 w 1939743"/>
                <a:gd name="connsiteY8756" fmla="*/ 2073685 h 2523383"/>
                <a:gd name="connsiteX8757" fmla="*/ 1780005 w 1939743"/>
                <a:gd name="connsiteY8757" fmla="*/ 2072800 h 2523383"/>
                <a:gd name="connsiteX8758" fmla="*/ 1781499 w 1939743"/>
                <a:gd name="connsiteY8758" fmla="*/ 2071439 h 2523383"/>
                <a:gd name="connsiteX8759" fmla="*/ 1783768 w 1939743"/>
                <a:gd name="connsiteY8759" fmla="*/ 2070876 h 2523383"/>
                <a:gd name="connsiteX8760" fmla="*/ 1785161 w 1939743"/>
                <a:gd name="connsiteY8760" fmla="*/ 2072433 h 2523383"/>
                <a:gd name="connsiteX8761" fmla="*/ 1785301 w 1939743"/>
                <a:gd name="connsiteY8761" fmla="*/ 2075234 h 2523383"/>
                <a:gd name="connsiteX8762" fmla="*/ 1787132 w 1939743"/>
                <a:gd name="connsiteY8762" fmla="*/ 2076110 h 2523383"/>
                <a:gd name="connsiteX8763" fmla="*/ 1789064 w 1939743"/>
                <a:gd name="connsiteY8763" fmla="*/ 2075187 h 2523383"/>
                <a:gd name="connsiteX8764" fmla="*/ 1790817 w 1939743"/>
                <a:gd name="connsiteY8764" fmla="*/ 2076008 h 2523383"/>
                <a:gd name="connsiteX8765" fmla="*/ 1789768 w 1939743"/>
                <a:gd name="connsiteY8765" fmla="*/ 2077768 h 2523383"/>
                <a:gd name="connsiteX8766" fmla="*/ 1784151 w 1939743"/>
                <a:gd name="connsiteY8766" fmla="*/ 2084942 h 2523383"/>
                <a:gd name="connsiteX8767" fmla="*/ 1782516 w 1939743"/>
                <a:gd name="connsiteY8767" fmla="*/ 2087814 h 2523383"/>
                <a:gd name="connsiteX8768" fmla="*/ 1782047 w 1939743"/>
                <a:gd name="connsiteY8768" fmla="*/ 2089840 h 2523383"/>
                <a:gd name="connsiteX8769" fmla="*/ 1783979 w 1939743"/>
                <a:gd name="connsiteY8769" fmla="*/ 2087063 h 2523383"/>
                <a:gd name="connsiteX8770" fmla="*/ 1791036 w 1939743"/>
                <a:gd name="connsiteY8770" fmla="*/ 2080632 h 2523383"/>
                <a:gd name="connsiteX8771" fmla="*/ 1791795 w 1939743"/>
                <a:gd name="connsiteY8771" fmla="*/ 2079662 h 2523383"/>
                <a:gd name="connsiteX8772" fmla="*/ 1793328 w 1939743"/>
                <a:gd name="connsiteY8772" fmla="*/ 2076900 h 2523383"/>
                <a:gd name="connsiteX8773" fmla="*/ 1794744 w 1939743"/>
                <a:gd name="connsiteY8773" fmla="*/ 2075093 h 2523383"/>
                <a:gd name="connsiteX8774" fmla="*/ 1798546 w 1939743"/>
                <a:gd name="connsiteY8774" fmla="*/ 2075734 h 2523383"/>
                <a:gd name="connsiteX8775" fmla="*/ 1800502 w 1939743"/>
                <a:gd name="connsiteY8775" fmla="*/ 2077033 h 2523383"/>
                <a:gd name="connsiteX8776" fmla="*/ 1801410 w 1939743"/>
                <a:gd name="connsiteY8776" fmla="*/ 2080647 h 2523383"/>
                <a:gd name="connsiteX8777" fmla="*/ 1802951 w 1939743"/>
                <a:gd name="connsiteY8777" fmla="*/ 2084575 h 2523383"/>
                <a:gd name="connsiteX8778" fmla="*/ 1805267 w 1939743"/>
                <a:gd name="connsiteY8778" fmla="*/ 2088917 h 2523383"/>
                <a:gd name="connsiteX8779" fmla="*/ 1811424 w 1939743"/>
                <a:gd name="connsiteY8779" fmla="*/ 2091021 h 2523383"/>
                <a:gd name="connsiteX8780" fmla="*/ 1813661 w 1939743"/>
                <a:gd name="connsiteY8780" fmla="*/ 2091358 h 2523383"/>
                <a:gd name="connsiteX8781" fmla="*/ 1817511 w 1939743"/>
                <a:gd name="connsiteY8781" fmla="*/ 2089895 h 2523383"/>
                <a:gd name="connsiteX8782" fmla="*/ 1818121 w 1939743"/>
                <a:gd name="connsiteY8782" fmla="*/ 2087868 h 2523383"/>
                <a:gd name="connsiteX8783" fmla="*/ 1821125 w 1939743"/>
                <a:gd name="connsiteY8783" fmla="*/ 2087243 h 2523383"/>
                <a:gd name="connsiteX8784" fmla="*/ 1823237 w 1939743"/>
                <a:gd name="connsiteY8784" fmla="*/ 2087493 h 2523383"/>
                <a:gd name="connsiteX8785" fmla="*/ 1823965 w 1939743"/>
                <a:gd name="connsiteY8785" fmla="*/ 2091397 h 2523383"/>
                <a:gd name="connsiteX8786" fmla="*/ 1826218 w 1939743"/>
                <a:gd name="connsiteY8786" fmla="*/ 2093462 h 2523383"/>
                <a:gd name="connsiteX8787" fmla="*/ 1828455 w 1939743"/>
                <a:gd name="connsiteY8787" fmla="*/ 2095168 h 2523383"/>
                <a:gd name="connsiteX8788" fmla="*/ 1830615 w 1939743"/>
                <a:gd name="connsiteY8788" fmla="*/ 2096052 h 2523383"/>
                <a:gd name="connsiteX8789" fmla="*/ 1833768 w 1939743"/>
                <a:gd name="connsiteY8789" fmla="*/ 2096435 h 2523383"/>
                <a:gd name="connsiteX8790" fmla="*/ 1835496 w 1939743"/>
                <a:gd name="connsiteY8790" fmla="*/ 2098305 h 2523383"/>
                <a:gd name="connsiteX8791" fmla="*/ 1835496 w 1939743"/>
                <a:gd name="connsiteY8791" fmla="*/ 2099080 h 2523383"/>
                <a:gd name="connsiteX8792" fmla="*/ 1833721 w 1939743"/>
                <a:gd name="connsiteY8792" fmla="*/ 2101075 h 2523383"/>
                <a:gd name="connsiteX8793" fmla="*/ 1832007 w 1939743"/>
                <a:gd name="connsiteY8793" fmla="*/ 2103977 h 2523383"/>
                <a:gd name="connsiteX8794" fmla="*/ 1829019 w 1939743"/>
                <a:gd name="connsiteY8794" fmla="*/ 2106003 h 2523383"/>
                <a:gd name="connsiteX8795" fmla="*/ 1824849 w 1939743"/>
                <a:gd name="connsiteY8795" fmla="*/ 2106097 h 2523383"/>
                <a:gd name="connsiteX8796" fmla="*/ 1819091 w 1939743"/>
                <a:gd name="connsiteY8796" fmla="*/ 2107364 h 2523383"/>
                <a:gd name="connsiteX8797" fmla="*/ 1818856 w 1939743"/>
                <a:gd name="connsiteY8797" fmla="*/ 2108507 h 2523383"/>
                <a:gd name="connsiteX8798" fmla="*/ 1817589 w 1939743"/>
                <a:gd name="connsiteY8798" fmla="*/ 2109766 h 2523383"/>
                <a:gd name="connsiteX8799" fmla="*/ 1814530 w 1939743"/>
                <a:gd name="connsiteY8799" fmla="*/ 2111010 h 2523383"/>
                <a:gd name="connsiteX8800" fmla="*/ 1812863 w 1939743"/>
                <a:gd name="connsiteY8800" fmla="*/ 2111957 h 2523383"/>
                <a:gd name="connsiteX8801" fmla="*/ 1810156 w 1939743"/>
                <a:gd name="connsiteY8801" fmla="*/ 2116635 h 2523383"/>
                <a:gd name="connsiteX8802" fmla="*/ 1808513 w 1939743"/>
                <a:gd name="connsiteY8802" fmla="*/ 2118630 h 2523383"/>
                <a:gd name="connsiteX8803" fmla="*/ 1806620 w 1939743"/>
                <a:gd name="connsiteY8803" fmla="*/ 2119006 h 2523383"/>
                <a:gd name="connsiteX8804" fmla="*/ 1803952 w 1939743"/>
                <a:gd name="connsiteY8804" fmla="*/ 2118818 h 2523383"/>
                <a:gd name="connsiteX8805" fmla="*/ 1802208 w 1939743"/>
                <a:gd name="connsiteY8805" fmla="*/ 2119240 h 2523383"/>
                <a:gd name="connsiteX8806" fmla="*/ 1800925 w 1939743"/>
                <a:gd name="connsiteY8806" fmla="*/ 2120093 h 2523383"/>
                <a:gd name="connsiteX8807" fmla="*/ 1800174 w 1939743"/>
                <a:gd name="connsiteY8807" fmla="*/ 2121361 h 2523383"/>
                <a:gd name="connsiteX8808" fmla="*/ 1799595 w 1939743"/>
                <a:gd name="connsiteY8808" fmla="*/ 2121838 h 2523383"/>
                <a:gd name="connsiteX8809" fmla="*/ 1796027 w 1939743"/>
                <a:gd name="connsiteY8809" fmla="*/ 2123121 h 2523383"/>
                <a:gd name="connsiteX8810" fmla="*/ 1789542 w 1939743"/>
                <a:gd name="connsiteY8810" fmla="*/ 2126649 h 2523383"/>
                <a:gd name="connsiteX8811" fmla="*/ 1786115 w 1939743"/>
                <a:gd name="connsiteY8811" fmla="*/ 2126759 h 2523383"/>
                <a:gd name="connsiteX8812" fmla="*/ 1783995 w 1939743"/>
                <a:gd name="connsiteY8812" fmla="*/ 2126352 h 2523383"/>
                <a:gd name="connsiteX8813" fmla="*/ 1782375 w 1939743"/>
                <a:gd name="connsiteY8813" fmla="*/ 2126642 h 2523383"/>
                <a:gd name="connsiteX8814" fmla="*/ 1781272 w 1939743"/>
                <a:gd name="connsiteY8814" fmla="*/ 2127627 h 2523383"/>
                <a:gd name="connsiteX8815" fmla="*/ 1778174 w 1939743"/>
                <a:gd name="connsiteY8815" fmla="*/ 2129341 h 2523383"/>
                <a:gd name="connsiteX8816" fmla="*/ 1777243 w 1939743"/>
                <a:gd name="connsiteY8816" fmla="*/ 2130381 h 2523383"/>
                <a:gd name="connsiteX8817" fmla="*/ 1776696 w 1939743"/>
                <a:gd name="connsiteY8817" fmla="*/ 2131578 h 2523383"/>
                <a:gd name="connsiteX8818" fmla="*/ 1776273 w 1939743"/>
                <a:gd name="connsiteY8818" fmla="*/ 2134042 h 2523383"/>
                <a:gd name="connsiteX8819" fmla="*/ 1775905 w 1939743"/>
                <a:gd name="connsiteY8819" fmla="*/ 2134934 h 2523383"/>
                <a:gd name="connsiteX8820" fmla="*/ 1775303 w 1939743"/>
                <a:gd name="connsiteY8820" fmla="*/ 2135451 h 2523383"/>
                <a:gd name="connsiteX8821" fmla="*/ 1772698 w 1939743"/>
                <a:gd name="connsiteY8821" fmla="*/ 2134942 h 2523383"/>
                <a:gd name="connsiteX8822" fmla="*/ 1769795 w 1939743"/>
                <a:gd name="connsiteY8822" fmla="*/ 2133338 h 2523383"/>
                <a:gd name="connsiteX8823" fmla="*/ 1770366 w 1939743"/>
                <a:gd name="connsiteY8823" fmla="*/ 2135036 h 2523383"/>
                <a:gd name="connsiteX8824" fmla="*/ 1774959 w 1939743"/>
                <a:gd name="connsiteY8824" fmla="*/ 2137892 h 2523383"/>
                <a:gd name="connsiteX8825" fmla="*/ 1776273 w 1939743"/>
                <a:gd name="connsiteY8825" fmla="*/ 2139480 h 2523383"/>
                <a:gd name="connsiteX8826" fmla="*/ 1775021 w 1939743"/>
                <a:gd name="connsiteY8826" fmla="*/ 2140849 h 2523383"/>
                <a:gd name="connsiteX8827" fmla="*/ 1772095 w 1939743"/>
                <a:gd name="connsiteY8827" fmla="*/ 2142993 h 2523383"/>
                <a:gd name="connsiteX8828" fmla="*/ 1771759 w 1939743"/>
                <a:gd name="connsiteY8828" fmla="*/ 2144143 h 2523383"/>
                <a:gd name="connsiteX8829" fmla="*/ 1772956 w 1939743"/>
                <a:gd name="connsiteY8829" fmla="*/ 2144753 h 2523383"/>
                <a:gd name="connsiteX8830" fmla="*/ 1772479 w 1939743"/>
                <a:gd name="connsiteY8830" fmla="*/ 2145723 h 2523383"/>
                <a:gd name="connsiteX8831" fmla="*/ 1770875 w 1939743"/>
                <a:gd name="connsiteY8831" fmla="*/ 2146755 h 2523383"/>
                <a:gd name="connsiteX8832" fmla="*/ 1771055 w 1939743"/>
                <a:gd name="connsiteY8832" fmla="*/ 2147178 h 2523383"/>
                <a:gd name="connsiteX8833" fmla="*/ 1771227 w 1939743"/>
                <a:gd name="connsiteY8833" fmla="*/ 2147593 h 2523383"/>
                <a:gd name="connsiteX8834" fmla="*/ 1775201 w 1939743"/>
                <a:gd name="connsiteY8834" fmla="*/ 2146114 h 2523383"/>
                <a:gd name="connsiteX8835" fmla="*/ 1778745 w 1939743"/>
                <a:gd name="connsiteY8835" fmla="*/ 2142953 h 2523383"/>
                <a:gd name="connsiteX8836" fmla="*/ 1781053 w 1939743"/>
                <a:gd name="connsiteY8836" fmla="*/ 2139746 h 2523383"/>
                <a:gd name="connsiteX8837" fmla="*/ 1782211 w 1939743"/>
                <a:gd name="connsiteY8837" fmla="*/ 2138846 h 2523383"/>
                <a:gd name="connsiteX8838" fmla="*/ 1786772 w 1939743"/>
                <a:gd name="connsiteY8838" fmla="*/ 2137657 h 2523383"/>
                <a:gd name="connsiteX8839" fmla="*/ 1789471 w 1939743"/>
                <a:gd name="connsiteY8839" fmla="*/ 2136256 h 2523383"/>
                <a:gd name="connsiteX8840" fmla="*/ 1793336 w 1939743"/>
                <a:gd name="connsiteY8840" fmla="*/ 2133706 h 2523383"/>
                <a:gd name="connsiteX8841" fmla="*/ 1797568 w 1939743"/>
                <a:gd name="connsiteY8841" fmla="*/ 2129998 h 2523383"/>
                <a:gd name="connsiteX8842" fmla="*/ 1802176 w 1939743"/>
                <a:gd name="connsiteY8842" fmla="*/ 2125124 h 2523383"/>
                <a:gd name="connsiteX8843" fmla="*/ 1808044 w 1939743"/>
                <a:gd name="connsiteY8843" fmla="*/ 2121306 h 2523383"/>
                <a:gd name="connsiteX8844" fmla="*/ 1815187 w 1939743"/>
                <a:gd name="connsiteY8844" fmla="*/ 2118552 h 2523383"/>
                <a:gd name="connsiteX8845" fmla="*/ 1820429 w 1939743"/>
                <a:gd name="connsiteY8845" fmla="*/ 2117144 h 2523383"/>
                <a:gd name="connsiteX8846" fmla="*/ 1823769 w 1939743"/>
                <a:gd name="connsiteY8846" fmla="*/ 2117081 h 2523383"/>
                <a:gd name="connsiteX8847" fmla="*/ 1823933 w 1939743"/>
                <a:gd name="connsiteY8847" fmla="*/ 2116620 h 2523383"/>
                <a:gd name="connsiteX8848" fmla="*/ 1820937 w 1939743"/>
                <a:gd name="connsiteY8848" fmla="*/ 2115751 h 2523383"/>
                <a:gd name="connsiteX8849" fmla="*/ 1818465 w 1939743"/>
                <a:gd name="connsiteY8849" fmla="*/ 2115587 h 2523383"/>
                <a:gd name="connsiteX8850" fmla="*/ 1815390 w 1939743"/>
                <a:gd name="connsiteY8850" fmla="*/ 2116221 h 2523383"/>
                <a:gd name="connsiteX8851" fmla="*/ 1814436 w 1939743"/>
                <a:gd name="connsiteY8851" fmla="*/ 2114726 h 2523383"/>
                <a:gd name="connsiteX8852" fmla="*/ 1814538 w 1939743"/>
                <a:gd name="connsiteY8852" fmla="*/ 2114077 h 2523383"/>
                <a:gd name="connsiteX8853" fmla="*/ 1815547 w 1939743"/>
                <a:gd name="connsiteY8853" fmla="*/ 2112966 h 2523383"/>
                <a:gd name="connsiteX8854" fmla="*/ 1818136 w 1939743"/>
                <a:gd name="connsiteY8854" fmla="*/ 2111973 h 2523383"/>
                <a:gd name="connsiteX8855" fmla="*/ 1830810 w 1939743"/>
                <a:gd name="connsiteY8855" fmla="*/ 2113357 h 2523383"/>
                <a:gd name="connsiteX8856" fmla="*/ 1835176 w 1939743"/>
                <a:gd name="connsiteY8856" fmla="*/ 2114421 h 2523383"/>
                <a:gd name="connsiteX8857" fmla="*/ 1839948 w 1939743"/>
                <a:gd name="connsiteY8857" fmla="*/ 2123316 h 2523383"/>
                <a:gd name="connsiteX8858" fmla="*/ 1841043 w 1939743"/>
                <a:gd name="connsiteY8858" fmla="*/ 2126164 h 2523383"/>
                <a:gd name="connsiteX8859" fmla="*/ 1841356 w 1939743"/>
                <a:gd name="connsiteY8859" fmla="*/ 2128237 h 2523383"/>
                <a:gd name="connsiteX8860" fmla="*/ 1840871 w 1939743"/>
                <a:gd name="connsiteY8860" fmla="*/ 2129536 h 2523383"/>
                <a:gd name="connsiteX8861" fmla="*/ 1838962 w 1939743"/>
                <a:gd name="connsiteY8861" fmla="*/ 2131069 h 2523383"/>
                <a:gd name="connsiteX8862" fmla="*/ 1833572 w 1939743"/>
                <a:gd name="connsiteY8862" fmla="*/ 2134113 h 2523383"/>
                <a:gd name="connsiteX8863" fmla="*/ 1832813 w 1939743"/>
                <a:gd name="connsiteY8863" fmla="*/ 2134919 h 2523383"/>
                <a:gd name="connsiteX8864" fmla="*/ 1832743 w 1939743"/>
                <a:gd name="connsiteY8864" fmla="*/ 2135341 h 2523383"/>
                <a:gd name="connsiteX8865" fmla="*/ 1835097 w 1939743"/>
                <a:gd name="connsiteY8865" fmla="*/ 2135959 h 2523383"/>
                <a:gd name="connsiteX8866" fmla="*/ 1835841 w 1939743"/>
                <a:gd name="connsiteY8866" fmla="*/ 2136796 h 2523383"/>
                <a:gd name="connsiteX8867" fmla="*/ 1837038 w 1939743"/>
                <a:gd name="connsiteY8867" fmla="*/ 2140168 h 2523383"/>
                <a:gd name="connsiteX8868" fmla="*/ 1839463 w 1939743"/>
                <a:gd name="connsiteY8868" fmla="*/ 2137978 h 2523383"/>
                <a:gd name="connsiteX8869" fmla="*/ 1844055 w 1939743"/>
                <a:gd name="connsiteY8869" fmla="*/ 2132658 h 2523383"/>
                <a:gd name="connsiteX8870" fmla="*/ 1847811 w 1939743"/>
                <a:gd name="connsiteY8870" fmla="*/ 2130185 h 2523383"/>
                <a:gd name="connsiteX8871" fmla="*/ 1850979 w 1939743"/>
                <a:gd name="connsiteY8871" fmla="*/ 2129513 h 2523383"/>
                <a:gd name="connsiteX8872" fmla="*/ 1854766 w 1939743"/>
                <a:gd name="connsiteY8872" fmla="*/ 2129184 h 2523383"/>
                <a:gd name="connsiteX8873" fmla="*/ 1856072 w 1939743"/>
                <a:gd name="connsiteY8873" fmla="*/ 2129231 h 2523383"/>
                <a:gd name="connsiteX8874" fmla="*/ 1856526 w 1939743"/>
                <a:gd name="connsiteY8874" fmla="*/ 2130960 h 2523383"/>
                <a:gd name="connsiteX8875" fmla="*/ 1858513 w 1939743"/>
                <a:gd name="connsiteY8875" fmla="*/ 2134426 h 2523383"/>
                <a:gd name="connsiteX8876" fmla="*/ 1860351 w 1939743"/>
                <a:gd name="connsiteY8876" fmla="*/ 2135325 h 2523383"/>
                <a:gd name="connsiteX8877" fmla="*/ 1863864 w 1939743"/>
                <a:gd name="connsiteY8877" fmla="*/ 2135787 h 2523383"/>
                <a:gd name="connsiteX8878" fmla="*/ 1867025 w 1939743"/>
                <a:gd name="connsiteY8878" fmla="*/ 2140074 h 2523383"/>
                <a:gd name="connsiteX8879" fmla="*/ 1868230 w 1939743"/>
                <a:gd name="connsiteY8879" fmla="*/ 2143024 h 2523383"/>
                <a:gd name="connsiteX8880" fmla="*/ 1869372 w 1939743"/>
                <a:gd name="connsiteY8880" fmla="*/ 2144745 h 2523383"/>
                <a:gd name="connsiteX8881" fmla="*/ 1869278 w 1939743"/>
                <a:gd name="connsiteY8881" fmla="*/ 2145903 h 2523383"/>
                <a:gd name="connsiteX8882" fmla="*/ 1869466 w 1939743"/>
                <a:gd name="connsiteY8882" fmla="*/ 2146873 h 2523383"/>
                <a:gd name="connsiteX8883" fmla="*/ 1870295 w 1939743"/>
                <a:gd name="connsiteY8883" fmla="*/ 2148344 h 2523383"/>
                <a:gd name="connsiteX8884" fmla="*/ 1870710 w 1939743"/>
                <a:gd name="connsiteY8884" fmla="*/ 2149580 h 2523383"/>
                <a:gd name="connsiteX8885" fmla="*/ 1870483 w 1939743"/>
                <a:gd name="connsiteY8885" fmla="*/ 2152404 h 2523383"/>
                <a:gd name="connsiteX8886" fmla="*/ 1868637 w 1939743"/>
                <a:gd name="connsiteY8886" fmla="*/ 2157294 h 2523383"/>
                <a:gd name="connsiteX8887" fmla="*/ 1870006 w 1939743"/>
                <a:gd name="connsiteY8887" fmla="*/ 2161722 h 2523383"/>
                <a:gd name="connsiteX8888" fmla="*/ 1869388 w 1939743"/>
                <a:gd name="connsiteY8888" fmla="*/ 2163717 h 2523383"/>
                <a:gd name="connsiteX8889" fmla="*/ 1869067 w 1939743"/>
                <a:gd name="connsiteY8889" fmla="*/ 2166893 h 2523383"/>
                <a:gd name="connsiteX8890" fmla="*/ 1870248 w 1939743"/>
                <a:gd name="connsiteY8890" fmla="*/ 2169013 h 2523383"/>
                <a:gd name="connsiteX8891" fmla="*/ 1870600 w 1939743"/>
                <a:gd name="connsiteY8891" fmla="*/ 2170242 h 2523383"/>
                <a:gd name="connsiteX8892" fmla="*/ 1869599 w 1939743"/>
                <a:gd name="connsiteY8892" fmla="*/ 2170961 h 2523383"/>
                <a:gd name="connsiteX8893" fmla="*/ 1862605 w 1939743"/>
                <a:gd name="connsiteY8893" fmla="*/ 2172714 h 2523383"/>
                <a:gd name="connsiteX8894" fmla="*/ 1859851 w 1939743"/>
                <a:gd name="connsiteY8894" fmla="*/ 2172745 h 2523383"/>
                <a:gd name="connsiteX8895" fmla="*/ 1859139 w 1939743"/>
                <a:gd name="connsiteY8895" fmla="*/ 2173801 h 2523383"/>
                <a:gd name="connsiteX8896" fmla="*/ 1861259 w 1939743"/>
                <a:gd name="connsiteY8896" fmla="*/ 2174114 h 2523383"/>
                <a:gd name="connsiteX8897" fmla="*/ 1865116 w 1939743"/>
                <a:gd name="connsiteY8897" fmla="*/ 2174059 h 2523383"/>
                <a:gd name="connsiteX8898" fmla="*/ 1869779 w 1939743"/>
                <a:gd name="connsiteY8898" fmla="*/ 2175131 h 2523383"/>
                <a:gd name="connsiteX8899" fmla="*/ 1871836 w 1939743"/>
                <a:gd name="connsiteY8899" fmla="*/ 2176320 h 2523383"/>
                <a:gd name="connsiteX8900" fmla="*/ 1872720 w 1939743"/>
                <a:gd name="connsiteY8900" fmla="*/ 2177987 h 2523383"/>
                <a:gd name="connsiteX8901" fmla="*/ 1872493 w 1939743"/>
                <a:gd name="connsiteY8901" fmla="*/ 2179309 h 2523383"/>
                <a:gd name="connsiteX8902" fmla="*/ 1871156 w 1939743"/>
                <a:gd name="connsiteY8902" fmla="*/ 2180287 h 2523383"/>
                <a:gd name="connsiteX8903" fmla="*/ 1868535 w 1939743"/>
                <a:gd name="connsiteY8903" fmla="*/ 2180099 h 2523383"/>
                <a:gd name="connsiteX8904" fmla="*/ 1866008 w 1939743"/>
                <a:gd name="connsiteY8904" fmla="*/ 2179207 h 2523383"/>
                <a:gd name="connsiteX8905" fmla="*/ 1866164 w 1939743"/>
                <a:gd name="connsiteY8905" fmla="*/ 2180076 h 2523383"/>
                <a:gd name="connsiteX8906" fmla="*/ 1869912 w 1939743"/>
                <a:gd name="connsiteY8906" fmla="*/ 2182227 h 2523383"/>
                <a:gd name="connsiteX8907" fmla="*/ 1871015 w 1939743"/>
                <a:gd name="connsiteY8907" fmla="*/ 2183322 h 2523383"/>
                <a:gd name="connsiteX8908" fmla="*/ 1873041 w 1939743"/>
                <a:gd name="connsiteY8908" fmla="*/ 2184691 h 2523383"/>
                <a:gd name="connsiteX8909" fmla="*/ 1873440 w 1939743"/>
                <a:gd name="connsiteY8909" fmla="*/ 2186530 h 2523383"/>
                <a:gd name="connsiteX8910" fmla="*/ 1872947 w 1939743"/>
                <a:gd name="connsiteY8910" fmla="*/ 2188400 h 2523383"/>
                <a:gd name="connsiteX8911" fmla="*/ 1865875 w 1939743"/>
                <a:gd name="connsiteY8911" fmla="*/ 2195824 h 2523383"/>
                <a:gd name="connsiteX8912" fmla="*/ 1860054 w 1939743"/>
                <a:gd name="connsiteY8912" fmla="*/ 2200518 h 2523383"/>
                <a:gd name="connsiteX8913" fmla="*/ 1854210 w 1939743"/>
                <a:gd name="connsiteY8913" fmla="*/ 2204618 h 2523383"/>
                <a:gd name="connsiteX8914" fmla="*/ 1844830 w 1939743"/>
                <a:gd name="connsiteY8914" fmla="*/ 2212488 h 2523383"/>
                <a:gd name="connsiteX8915" fmla="*/ 1843899 w 1939743"/>
                <a:gd name="connsiteY8915" fmla="*/ 2212871 h 2523383"/>
                <a:gd name="connsiteX8916" fmla="*/ 1842201 w 1939743"/>
                <a:gd name="connsiteY8916" fmla="*/ 2213020 h 2523383"/>
                <a:gd name="connsiteX8917" fmla="*/ 1837734 w 1939743"/>
                <a:gd name="connsiteY8917" fmla="*/ 2211768 h 2523383"/>
                <a:gd name="connsiteX8918" fmla="*/ 1834167 w 1939743"/>
                <a:gd name="connsiteY8918" fmla="*/ 2212089 h 2523383"/>
                <a:gd name="connsiteX8919" fmla="*/ 1827407 w 1939743"/>
                <a:gd name="connsiteY8919" fmla="*/ 2213607 h 2523383"/>
                <a:gd name="connsiteX8920" fmla="*/ 1825561 w 1939743"/>
                <a:gd name="connsiteY8920" fmla="*/ 2214538 h 2523383"/>
                <a:gd name="connsiteX8921" fmla="*/ 1821852 w 1939743"/>
                <a:gd name="connsiteY8921" fmla="*/ 2217253 h 2523383"/>
                <a:gd name="connsiteX8922" fmla="*/ 1820381 w 1939743"/>
                <a:gd name="connsiteY8922" fmla="*/ 2217636 h 2523383"/>
                <a:gd name="connsiteX8923" fmla="*/ 1816407 w 1939743"/>
                <a:gd name="connsiteY8923" fmla="*/ 2218191 h 2523383"/>
                <a:gd name="connsiteX8924" fmla="*/ 1812636 w 1939743"/>
                <a:gd name="connsiteY8924" fmla="*/ 2217816 h 2523383"/>
                <a:gd name="connsiteX8925" fmla="*/ 1811142 w 1939743"/>
                <a:gd name="connsiteY8925" fmla="*/ 2218191 h 2523383"/>
                <a:gd name="connsiteX8926" fmla="*/ 1809327 w 1939743"/>
                <a:gd name="connsiteY8926" fmla="*/ 2219521 h 2523383"/>
                <a:gd name="connsiteX8927" fmla="*/ 1808850 w 1939743"/>
                <a:gd name="connsiteY8927" fmla="*/ 2220225 h 2523383"/>
                <a:gd name="connsiteX8928" fmla="*/ 1808349 w 1939743"/>
                <a:gd name="connsiteY8928" fmla="*/ 2222510 h 2523383"/>
                <a:gd name="connsiteX8929" fmla="*/ 1799188 w 1939743"/>
                <a:gd name="connsiteY8929" fmla="*/ 2232696 h 2523383"/>
                <a:gd name="connsiteX8930" fmla="*/ 1796763 w 1939743"/>
                <a:gd name="connsiteY8930" fmla="*/ 2236138 h 2523383"/>
                <a:gd name="connsiteX8931" fmla="*/ 1792092 w 1939743"/>
                <a:gd name="connsiteY8931" fmla="*/ 2239753 h 2523383"/>
                <a:gd name="connsiteX8932" fmla="*/ 1786960 w 1939743"/>
                <a:gd name="connsiteY8932" fmla="*/ 2246074 h 2523383"/>
                <a:gd name="connsiteX8933" fmla="*/ 1782493 w 1939743"/>
                <a:gd name="connsiteY8933" fmla="*/ 2248617 h 2523383"/>
                <a:gd name="connsiteX8934" fmla="*/ 1780936 w 1939743"/>
                <a:gd name="connsiteY8934" fmla="*/ 2252114 h 2523383"/>
                <a:gd name="connsiteX8935" fmla="*/ 1776680 w 1939743"/>
                <a:gd name="connsiteY8935" fmla="*/ 2254234 h 2523383"/>
                <a:gd name="connsiteX8936" fmla="*/ 1768817 w 1939743"/>
                <a:gd name="connsiteY8936" fmla="*/ 2254774 h 2523383"/>
                <a:gd name="connsiteX8937" fmla="*/ 1765086 w 1939743"/>
                <a:gd name="connsiteY8937" fmla="*/ 2255376 h 2523383"/>
                <a:gd name="connsiteX8938" fmla="*/ 1760712 w 1939743"/>
                <a:gd name="connsiteY8938" fmla="*/ 2254398 h 2523383"/>
                <a:gd name="connsiteX8939" fmla="*/ 1757442 w 1939743"/>
                <a:gd name="connsiteY8939" fmla="*/ 2255916 h 2523383"/>
                <a:gd name="connsiteX8940" fmla="*/ 1752513 w 1939743"/>
                <a:gd name="connsiteY8940" fmla="*/ 2256393 h 2523383"/>
                <a:gd name="connsiteX8941" fmla="*/ 1750119 w 1939743"/>
                <a:gd name="connsiteY8941" fmla="*/ 2256033 h 2523383"/>
                <a:gd name="connsiteX8942" fmla="*/ 1740567 w 1939743"/>
                <a:gd name="connsiteY8942" fmla="*/ 2259382 h 2523383"/>
                <a:gd name="connsiteX8943" fmla="*/ 1738142 w 1939743"/>
                <a:gd name="connsiteY8943" fmla="*/ 2256205 h 2523383"/>
                <a:gd name="connsiteX8944" fmla="*/ 1736295 w 1939743"/>
                <a:gd name="connsiteY8944" fmla="*/ 2254977 h 2523383"/>
                <a:gd name="connsiteX8945" fmla="*/ 1730905 w 1939743"/>
                <a:gd name="connsiteY8945" fmla="*/ 2254774 h 2523383"/>
                <a:gd name="connsiteX8946" fmla="*/ 1726586 w 1939743"/>
                <a:gd name="connsiteY8946" fmla="*/ 2253459 h 2523383"/>
                <a:gd name="connsiteX8947" fmla="*/ 1722651 w 1939743"/>
                <a:gd name="connsiteY8947" fmla="*/ 2253209 h 2523383"/>
                <a:gd name="connsiteX8948" fmla="*/ 1718818 w 1939743"/>
                <a:gd name="connsiteY8948" fmla="*/ 2252622 h 2523383"/>
                <a:gd name="connsiteX8949" fmla="*/ 1716299 w 1939743"/>
                <a:gd name="connsiteY8949" fmla="*/ 2252630 h 2523383"/>
                <a:gd name="connsiteX8950" fmla="*/ 1713678 w 1939743"/>
                <a:gd name="connsiteY8950" fmla="*/ 2252974 h 2523383"/>
                <a:gd name="connsiteX8951" fmla="*/ 1709602 w 1939743"/>
                <a:gd name="connsiteY8951" fmla="*/ 2252888 h 2523383"/>
                <a:gd name="connsiteX8952" fmla="*/ 1707341 w 1939743"/>
                <a:gd name="connsiteY8952" fmla="*/ 2254641 h 2523383"/>
                <a:gd name="connsiteX8953" fmla="*/ 1699697 w 1939743"/>
                <a:gd name="connsiteY8953" fmla="*/ 2254109 h 2523383"/>
                <a:gd name="connsiteX8954" fmla="*/ 1696474 w 1939743"/>
                <a:gd name="connsiteY8954" fmla="*/ 2252521 h 2523383"/>
                <a:gd name="connsiteX8955" fmla="*/ 1693830 w 1939743"/>
                <a:gd name="connsiteY8955" fmla="*/ 2252192 h 2523383"/>
                <a:gd name="connsiteX8956" fmla="*/ 1690278 w 1939743"/>
                <a:gd name="connsiteY8956" fmla="*/ 2252544 h 2523383"/>
                <a:gd name="connsiteX8957" fmla="*/ 1686882 w 1939743"/>
                <a:gd name="connsiteY8957" fmla="*/ 2253725 h 2523383"/>
                <a:gd name="connsiteX8958" fmla="*/ 1679450 w 1939743"/>
                <a:gd name="connsiteY8958" fmla="*/ 2252372 h 2523383"/>
                <a:gd name="connsiteX8959" fmla="*/ 1671572 w 1939743"/>
                <a:gd name="connsiteY8959" fmla="*/ 2253514 h 2523383"/>
                <a:gd name="connsiteX8960" fmla="*/ 1664695 w 1939743"/>
                <a:gd name="connsiteY8960" fmla="*/ 2252747 h 2523383"/>
                <a:gd name="connsiteX8961" fmla="*/ 1662771 w 1939743"/>
                <a:gd name="connsiteY8961" fmla="*/ 2251988 h 2523383"/>
                <a:gd name="connsiteX8962" fmla="*/ 1651927 w 1939743"/>
                <a:gd name="connsiteY8962" fmla="*/ 2254077 h 2523383"/>
                <a:gd name="connsiteX8963" fmla="*/ 1647687 w 1939743"/>
                <a:gd name="connsiteY8963" fmla="*/ 2252880 h 2523383"/>
                <a:gd name="connsiteX8964" fmla="*/ 1643948 w 1939743"/>
                <a:gd name="connsiteY8964" fmla="*/ 2256072 h 2523383"/>
                <a:gd name="connsiteX8965" fmla="*/ 1641382 w 1939743"/>
                <a:gd name="connsiteY8965" fmla="*/ 2255407 h 2523383"/>
                <a:gd name="connsiteX8966" fmla="*/ 1638604 w 1939743"/>
                <a:gd name="connsiteY8966" fmla="*/ 2255877 h 2523383"/>
                <a:gd name="connsiteX8967" fmla="*/ 1637736 w 1939743"/>
                <a:gd name="connsiteY8967" fmla="*/ 2255282 h 2523383"/>
                <a:gd name="connsiteX8968" fmla="*/ 1635882 w 1939743"/>
                <a:gd name="connsiteY8968" fmla="*/ 2255705 h 2523383"/>
                <a:gd name="connsiteX8969" fmla="*/ 1634685 w 1939743"/>
                <a:gd name="connsiteY8969" fmla="*/ 2257442 h 2523383"/>
                <a:gd name="connsiteX8970" fmla="*/ 1633112 w 1939743"/>
                <a:gd name="connsiteY8970" fmla="*/ 2257637 h 2523383"/>
                <a:gd name="connsiteX8971" fmla="*/ 1630499 w 1939743"/>
                <a:gd name="connsiteY8971" fmla="*/ 2260704 h 2523383"/>
                <a:gd name="connsiteX8972" fmla="*/ 1626102 w 1939743"/>
                <a:gd name="connsiteY8972" fmla="*/ 2263152 h 2523383"/>
                <a:gd name="connsiteX8973" fmla="*/ 1619664 w 1939743"/>
                <a:gd name="connsiteY8973" fmla="*/ 2276445 h 2523383"/>
                <a:gd name="connsiteX8974" fmla="*/ 1619061 w 1939743"/>
                <a:gd name="connsiteY8974" fmla="*/ 2281522 h 2523383"/>
                <a:gd name="connsiteX8975" fmla="*/ 1616644 w 1939743"/>
                <a:gd name="connsiteY8975" fmla="*/ 2284972 h 2523383"/>
                <a:gd name="connsiteX8976" fmla="*/ 1614508 w 1939743"/>
                <a:gd name="connsiteY8976" fmla="*/ 2285441 h 2523383"/>
                <a:gd name="connsiteX8977" fmla="*/ 1612748 w 1939743"/>
                <a:gd name="connsiteY8977" fmla="*/ 2285520 h 2523383"/>
                <a:gd name="connsiteX8978" fmla="*/ 1601615 w 1939743"/>
                <a:gd name="connsiteY8978" fmla="*/ 2288055 h 2523383"/>
                <a:gd name="connsiteX8979" fmla="*/ 1596663 w 1939743"/>
                <a:gd name="connsiteY8979" fmla="*/ 2290057 h 2523383"/>
                <a:gd name="connsiteX8980" fmla="*/ 1598008 w 1939743"/>
                <a:gd name="connsiteY8980" fmla="*/ 2291645 h 2523383"/>
                <a:gd name="connsiteX8981" fmla="*/ 1596381 w 1939743"/>
                <a:gd name="connsiteY8981" fmla="*/ 2292827 h 2523383"/>
                <a:gd name="connsiteX8982" fmla="*/ 1593752 w 1939743"/>
                <a:gd name="connsiteY8982" fmla="*/ 2293320 h 2523383"/>
                <a:gd name="connsiteX8983" fmla="*/ 1590912 w 1939743"/>
                <a:gd name="connsiteY8983" fmla="*/ 2294775 h 2523383"/>
                <a:gd name="connsiteX8984" fmla="*/ 1589066 w 1939743"/>
                <a:gd name="connsiteY8984" fmla="*/ 2296402 h 2523383"/>
                <a:gd name="connsiteX8985" fmla="*/ 1588159 w 1939743"/>
                <a:gd name="connsiteY8985" fmla="*/ 2298663 h 2523383"/>
                <a:gd name="connsiteX8986" fmla="*/ 1582455 w 1939743"/>
                <a:gd name="connsiteY8986" fmla="*/ 2302348 h 2523383"/>
                <a:gd name="connsiteX8987" fmla="*/ 1575829 w 1939743"/>
                <a:gd name="connsiteY8987" fmla="*/ 2310821 h 2523383"/>
                <a:gd name="connsiteX8988" fmla="*/ 1572661 w 1939743"/>
                <a:gd name="connsiteY8988" fmla="*/ 2317001 h 2523383"/>
                <a:gd name="connsiteX8989" fmla="*/ 1568811 w 1939743"/>
                <a:gd name="connsiteY8989" fmla="*/ 2321468 h 2523383"/>
                <a:gd name="connsiteX8990" fmla="*/ 1566097 w 1939743"/>
                <a:gd name="connsiteY8990" fmla="*/ 2323166 h 2523383"/>
                <a:gd name="connsiteX8991" fmla="*/ 1564164 w 1939743"/>
                <a:gd name="connsiteY8991" fmla="*/ 2323432 h 2523383"/>
                <a:gd name="connsiteX8992" fmla="*/ 1562193 w 1939743"/>
                <a:gd name="connsiteY8992" fmla="*/ 2322900 h 2523383"/>
                <a:gd name="connsiteX8993" fmla="*/ 1558915 w 1939743"/>
                <a:gd name="connsiteY8993" fmla="*/ 2320811 h 2523383"/>
                <a:gd name="connsiteX8994" fmla="*/ 1556505 w 1939743"/>
                <a:gd name="connsiteY8994" fmla="*/ 2320576 h 2523383"/>
                <a:gd name="connsiteX8995" fmla="*/ 1550505 w 1939743"/>
                <a:gd name="connsiteY8995" fmla="*/ 2317658 h 2523383"/>
                <a:gd name="connsiteX8996" fmla="*/ 1536571 w 1939743"/>
                <a:gd name="connsiteY8996" fmla="*/ 2314725 h 2523383"/>
                <a:gd name="connsiteX8997" fmla="*/ 1538675 w 1939743"/>
                <a:gd name="connsiteY8997" fmla="*/ 2315820 h 2523383"/>
                <a:gd name="connsiteX8998" fmla="*/ 1540514 w 1939743"/>
                <a:gd name="connsiteY8998" fmla="*/ 2317627 h 2523383"/>
                <a:gd name="connsiteX8999" fmla="*/ 1544199 w 1939743"/>
                <a:gd name="connsiteY8999" fmla="*/ 2318097 h 2523383"/>
                <a:gd name="connsiteX9000" fmla="*/ 1547938 w 1939743"/>
                <a:gd name="connsiteY9000" fmla="*/ 2318057 h 2523383"/>
                <a:gd name="connsiteX9001" fmla="*/ 1555738 w 1939743"/>
                <a:gd name="connsiteY9001" fmla="*/ 2321703 h 2523383"/>
                <a:gd name="connsiteX9002" fmla="*/ 1559564 w 1939743"/>
                <a:gd name="connsiteY9002" fmla="*/ 2322947 h 2523383"/>
                <a:gd name="connsiteX9003" fmla="*/ 1561888 w 1939743"/>
                <a:gd name="connsiteY9003" fmla="*/ 2324042 h 2523383"/>
                <a:gd name="connsiteX9004" fmla="*/ 1563875 w 1939743"/>
                <a:gd name="connsiteY9004" fmla="*/ 2326476 h 2523383"/>
                <a:gd name="connsiteX9005" fmla="*/ 1562451 w 1939743"/>
                <a:gd name="connsiteY9005" fmla="*/ 2331240 h 2523383"/>
                <a:gd name="connsiteX9006" fmla="*/ 1561011 w 1939743"/>
                <a:gd name="connsiteY9006" fmla="*/ 2335167 h 2523383"/>
                <a:gd name="connsiteX9007" fmla="*/ 1559055 w 1939743"/>
                <a:gd name="connsiteY9007" fmla="*/ 2338172 h 2523383"/>
                <a:gd name="connsiteX9008" fmla="*/ 1552343 w 1939743"/>
                <a:gd name="connsiteY9008" fmla="*/ 2345862 h 2523383"/>
                <a:gd name="connsiteX9009" fmla="*/ 1549089 w 1939743"/>
                <a:gd name="connsiteY9009" fmla="*/ 2348436 h 2523383"/>
                <a:gd name="connsiteX9010" fmla="*/ 1543432 w 1939743"/>
                <a:gd name="connsiteY9010" fmla="*/ 2357589 h 2523383"/>
                <a:gd name="connsiteX9011" fmla="*/ 1537572 w 1939743"/>
                <a:gd name="connsiteY9011" fmla="*/ 2361869 h 2523383"/>
                <a:gd name="connsiteX9012" fmla="*/ 1534435 w 1939743"/>
                <a:gd name="connsiteY9012" fmla="*/ 2364489 h 2523383"/>
                <a:gd name="connsiteX9013" fmla="*/ 1531094 w 1939743"/>
                <a:gd name="connsiteY9013" fmla="*/ 2368620 h 2523383"/>
                <a:gd name="connsiteX9014" fmla="*/ 1523256 w 1939743"/>
                <a:gd name="connsiteY9014" fmla="*/ 2371734 h 2523383"/>
                <a:gd name="connsiteX9015" fmla="*/ 1520345 w 1939743"/>
                <a:gd name="connsiteY9015" fmla="*/ 2372524 h 2523383"/>
                <a:gd name="connsiteX9016" fmla="*/ 1517662 w 1939743"/>
                <a:gd name="connsiteY9016" fmla="*/ 2372102 h 2523383"/>
                <a:gd name="connsiteX9017" fmla="*/ 1514399 w 1939743"/>
                <a:gd name="connsiteY9017" fmla="*/ 2374629 h 2523383"/>
                <a:gd name="connsiteX9018" fmla="*/ 1510527 w 1939743"/>
                <a:gd name="connsiteY9018" fmla="*/ 2376178 h 2523383"/>
                <a:gd name="connsiteX9019" fmla="*/ 1509384 w 1939743"/>
                <a:gd name="connsiteY9019" fmla="*/ 2378525 h 2523383"/>
                <a:gd name="connsiteX9020" fmla="*/ 1500090 w 1939743"/>
                <a:gd name="connsiteY9020" fmla="*/ 2384799 h 2523383"/>
                <a:gd name="connsiteX9021" fmla="*/ 1496523 w 1939743"/>
                <a:gd name="connsiteY9021" fmla="*/ 2385589 h 2523383"/>
                <a:gd name="connsiteX9022" fmla="*/ 1493487 w 1939743"/>
                <a:gd name="connsiteY9022" fmla="*/ 2387256 h 2523383"/>
                <a:gd name="connsiteX9023" fmla="*/ 1492588 w 1939743"/>
                <a:gd name="connsiteY9023" fmla="*/ 2390080 h 2523383"/>
                <a:gd name="connsiteX9024" fmla="*/ 1489873 w 1939743"/>
                <a:gd name="connsiteY9024" fmla="*/ 2391786 h 2523383"/>
                <a:gd name="connsiteX9025" fmla="*/ 1489122 w 1939743"/>
                <a:gd name="connsiteY9025" fmla="*/ 2393092 h 2523383"/>
                <a:gd name="connsiteX9026" fmla="*/ 1486837 w 1939743"/>
                <a:gd name="connsiteY9026" fmla="*/ 2397027 h 2523383"/>
                <a:gd name="connsiteX9027" fmla="*/ 1482597 w 1939743"/>
                <a:gd name="connsiteY9027" fmla="*/ 2402097 h 2523383"/>
                <a:gd name="connsiteX9028" fmla="*/ 1477433 w 1939743"/>
                <a:gd name="connsiteY9028" fmla="*/ 2402950 h 2523383"/>
                <a:gd name="connsiteX9029" fmla="*/ 1475548 w 1939743"/>
                <a:gd name="connsiteY9029" fmla="*/ 2404710 h 2523383"/>
                <a:gd name="connsiteX9030" fmla="*/ 1473365 w 1939743"/>
                <a:gd name="connsiteY9030" fmla="*/ 2407550 h 2523383"/>
                <a:gd name="connsiteX9031" fmla="*/ 1470275 w 1939743"/>
                <a:gd name="connsiteY9031" fmla="*/ 2409498 h 2523383"/>
                <a:gd name="connsiteX9032" fmla="*/ 1464188 w 1939743"/>
                <a:gd name="connsiteY9032" fmla="*/ 2408582 h 2523383"/>
                <a:gd name="connsiteX9033" fmla="*/ 1465667 w 1939743"/>
                <a:gd name="connsiteY9033" fmla="*/ 2409771 h 2523383"/>
                <a:gd name="connsiteX9034" fmla="*/ 1471112 w 1939743"/>
                <a:gd name="connsiteY9034" fmla="*/ 2411626 h 2523383"/>
                <a:gd name="connsiteX9035" fmla="*/ 1471675 w 1939743"/>
                <a:gd name="connsiteY9035" fmla="*/ 2414380 h 2523383"/>
                <a:gd name="connsiteX9036" fmla="*/ 1468945 w 1939743"/>
                <a:gd name="connsiteY9036" fmla="*/ 2415037 h 2523383"/>
                <a:gd name="connsiteX9037" fmla="*/ 1463234 w 1939743"/>
                <a:gd name="connsiteY9037" fmla="*/ 2418690 h 2523383"/>
                <a:gd name="connsiteX9038" fmla="*/ 1455544 w 1939743"/>
                <a:gd name="connsiteY9038" fmla="*/ 2424988 h 2523383"/>
                <a:gd name="connsiteX9039" fmla="*/ 893477 w 1939743"/>
                <a:gd name="connsiteY9039" fmla="*/ 1320499 h 2523383"/>
                <a:gd name="connsiteX9040" fmla="*/ 893195 w 1939743"/>
                <a:gd name="connsiteY9040" fmla="*/ 1321031 h 2523383"/>
                <a:gd name="connsiteX9041" fmla="*/ 888454 w 1939743"/>
                <a:gd name="connsiteY9041" fmla="*/ 1318582 h 2523383"/>
                <a:gd name="connsiteX9042" fmla="*/ 886623 w 1939743"/>
                <a:gd name="connsiteY9042" fmla="*/ 1317135 h 2523383"/>
                <a:gd name="connsiteX9043" fmla="*/ 886029 w 1939743"/>
                <a:gd name="connsiteY9043" fmla="*/ 1316063 h 2523383"/>
                <a:gd name="connsiteX9044" fmla="*/ 885606 w 1939743"/>
                <a:gd name="connsiteY9044" fmla="*/ 1313880 h 2523383"/>
                <a:gd name="connsiteX9045" fmla="*/ 885356 w 1939743"/>
                <a:gd name="connsiteY9045" fmla="*/ 1310579 h 2523383"/>
                <a:gd name="connsiteX9046" fmla="*/ 886303 w 1939743"/>
                <a:gd name="connsiteY9046" fmla="*/ 1308983 h 2523383"/>
                <a:gd name="connsiteX9047" fmla="*/ 888439 w 1939743"/>
                <a:gd name="connsiteY9047" fmla="*/ 1309100 h 2523383"/>
                <a:gd name="connsiteX9048" fmla="*/ 890723 w 1939743"/>
                <a:gd name="connsiteY9048" fmla="*/ 1310368 h 2523383"/>
                <a:gd name="connsiteX9049" fmla="*/ 894189 w 1939743"/>
                <a:gd name="connsiteY9049" fmla="*/ 1313990 h 2523383"/>
                <a:gd name="connsiteX9050" fmla="*/ 893203 w 1939743"/>
                <a:gd name="connsiteY9050" fmla="*/ 1315062 h 2523383"/>
                <a:gd name="connsiteX9051" fmla="*/ 893156 w 1939743"/>
                <a:gd name="connsiteY9051" fmla="*/ 1317432 h 2523383"/>
                <a:gd name="connsiteX9052" fmla="*/ 893547 w 1939743"/>
                <a:gd name="connsiteY9052" fmla="*/ 1319670 h 2523383"/>
                <a:gd name="connsiteX9053" fmla="*/ 893477 w 1939743"/>
                <a:gd name="connsiteY9053" fmla="*/ 1320499 h 2523383"/>
                <a:gd name="connsiteX9054" fmla="*/ 1187583 w 1939743"/>
                <a:gd name="connsiteY9054" fmla="*/ 1345401 h 2523383"/>
                <a:gd name="connsiteX9055" fmla="*/ 1190095 w 1939743"/>
                <a:gd name="connsiteY9055" fmla="*/ 1345917 h 2523383"/>
                <a:gd name="connsiteX9056" fmla="*/ 1192457 w 1939743"/>
                <a:gd name="connsiteY9056" fmla="*/ 1345284 h 2523383"/>
                <a:gd name="connsiteX9057" fmla="*/ 1194178 w 1939743"/>
                <a:gd name="connsiteY9057" fmla="*/ 1345886 h 2523383"/>
                <a:gd name="connsiteX9058" fmla="*/ 1195266 w 1939743"/>
                <a:gd name="connsiteY9058" fmla="*/ 1347717 h 2523383"/>
                <a:gd name="connsiteX9059" fmla="*/ 1195978 w 1939743"/>
                <a:gd name="connsiteY9059" fmla="*/ 1349618 h 2523383"/>
                <a:gd name="connsiteX9060" fmla="*/ 1196322 w 1939743"/>
                <a:gd name="connsiteY9060" fmla="*/ 1351581 h 2523383"/>
                <a:gd name="connsiteX9061" fmla="*/ 1195391 w 1939743"/>
                <a:gd name="connsiteY9061" fmla="*/ 1352974 h 2523383"/>
                <a:gd name="connsiteX9062" fmla="*/ 1191511 w 1939743"/>
                <a:gd name="connsiteY9062" fmla="*/ 1354187 h 2523383"/>
                <a:gd name="connsiteX9063" fmla="*/ 1188866 w 1939743"/>
                <a:gd name="connsiteY9063" fmla="*/ 1353584 h 2523383"/>
                <a:gd name="connsiteX9064" fmla="*/ 1186034 w 1939743"/>
                <a:gd name="connsiteY9064" fmla="*/ 1351957 h 2523383"/>
                <a:gd name="connsiteX9065" fmla="*/ 1184720 w 1939743"/>
                <a:gd name="connsiteY9065" fmla="*/ 1352677 h 2523383"/>
                <a:gd name="connsiteX9066" fmla="*/ 1181489 w 1939743"/>
                <a:gd name="connsiteY9066" fmla="*/ 1351495 h 2523383"/>
                <a:gd name="connsiteX9067" fmla="*/ 1179885 w 1939743"/>
                <a:gd name="connsiteY9067" fmla="*/ 1349868 h 2523383"/>
                <a:gd name="connsiteX9068" fmla="*/ 1178578 w 1939743"/>
                <a:gd name="connsiteY9068" fmla="*/ 1347545 h 2523383"/>
                <a:gd name="connsiteX9069" fmla="*/ 1178578 w 1939743"/>
                <a:gd name="connsiteY9069" fmla="*/ 1346121 h 2523383"/>
                <a:gd name="connsiteX9070" fmla="*/ 1181982 w 1939743"/>
                <a:gd name="connsiteY9070" fmla="*/ 1344509 h 2523383"/>
                <a:gd name="connsiteX9071" fmla="*/ 1183319 w 1939743"/>
                <a:gd name="connsiteY9071" fmla="*/ 1343249 h 2523383"/>
                <a:gd name="connsiteX9072" fmla="*/ 1187583 w 1939743"/>
                <a:gd name="connsiteY9072" fmla="*/ 1345401 h 2523383"/>
                <a:gd name="connsiteX9073" fmla="*/ 956463 w 1939743"/>
                <a:gd name="connsiteY9073" fmla="*/ 1375412 h 2523383"/>
                <a:gd name="connsiteX9074" fmla="*/ 957136 w 1939743"/>
                <a:gd name="connsiteY9074" fmla="*/ 1376163 h 2523383"/>
                <a:gd name="connsiteX9075" fmla="*/ 958411 w 1939743"/>
                <a:gd name="connsiteY9075" fmla="*/ 1375521 h 2523383"/>
                <a:gd name="connsiteX9076" fmla="*/ 959397 w 1939743"/>
                <a:gd name="connsiteY9076" fmla="*/ 1373464 h 2523383"/>
                <a:gd name="connsiteX9077" fmla="*/ 959999 w 1939743"/>
                <a:gd name="connsiteY9077" fmla="*/ 1373072 h 2523383"/>
                <a:gd name="connsiteX9078" fmla="*/ 960930 w 1939743"/>
                <a:gd name="connsiteY9078" fmla="*/ 1373464 h 2523383"/>
                <a:gd name="connsiteX9079" fmla="*/ 963997 w 1939743"/>
                <a:gd name="connsiteY9079" fmla="*/ 1377148 h 2523383"/>
                <a:gd name="connsiteX9080" fmla="*/ 966352 w 1939743"/>
                <a:gd name="connsiteY9080" fmla="*/ 1381005 h 2523383"/>
                <a:gd name="connsiteX9081" fmla="*/ 968848 w 1939743"/>
                <a:gd name="connsiteY9081" fmla="*/ 1383744 h 2523383"/>
                <a:gd name="connsiteX9082" fmla="*/ 972814 w 1939743"/>
                <a:gd name="connsiteY9082" fmla="*/ 1386177 h 2523383"/>
                <a:gd name="connsiteX9083" fmla="*/ 981475 w 1939743"/>
                <a:gd name="connsiteY9083" fmla="*/ 1394078 h 2523383"/>
                <a:gd name="connsiteX9084" fmla="*/ 984025 w 1939743"/>
                <a:gd name="connsiteY9084" fmla="*/ 1399398 h 2523383"/>
                <a:gd name="connsiteX9085" fmla="*/ 986717 w 1939743"/>
                <a:gd name="connsiteY9085" fmla="*/ 1407629 h 2523383"/>
                <a:gd name="connsiteX9086" fmla="*/ 989126 w 1939743"/>
                <a:gd name="connsiteY9086" fmla="*/ 1413872 h 2523383"/>
                <a:gd name="connsiteX9087" fmla="*/ 991246 w 1939743"/>
                <a:gd name="connsiteY9087" fmla="*/ 1418167 h 2523383"/>
                <a:gd name="connsiteX9088" fmla="*/ 993523 w 1939743"/>
                <a:gd name="connsiteY9088" fmla="*/ 1421578 h 2523383"/>
                <a:gd name="connsiteX9089" fmla="*/ 997161 w 1939743"/>
                <a:gd name="connsiteY9089" fmla="*/ 1425380 h 2523383"/>
                <a:gd name="connsiteX9090" fmla="*/ 1000415 w 1939743"/>
                <a:gd name="connsiteY9090" fmla="*/ 1422610 h 2523383"/>
                <a:gd name="connsiteX9091" fmla="*/ 1001808 w 1939743"/>
                <a:gd name="connsiteY9091" fmla="*/ 1421906 h 2523383"/>
                <a:gd name="connsiteX9092" fmla="*/ 1003005 w 1939743"/>
                <a:gd name="connsiteY9092" fmla="*/ 1423056 h 2523383"/>
                <a:gd name="connsiteX9093" fmla="*/ 1004139 w 1939743"/>
                <a:gd name="connsiteY9093" fmla="*/ 1425920 h 2523383"/>
                <a:gd name="connsiteX9094" fmla="*/ 1003537 w 1939743"/>
                <a:gd name="connsiteY9094" fmla="*/ 1427195 h 2523383"/>
                <a:gd name="connsiteX9095" fmla="*/ 1002121 w 1939743"/>
                <a:gd name="connsiteY9095" fmla="*/ 1428814 h 2523383"/>
                <a:gd name="connsiteX9096" fmla="*/ 999789 w 1939743"/>
                <a:gd name="connsiteY9096" fmla="*/ 1430700 h 2523383"/>
                <a:gd name="connsiteX9097" fmla="*/ 996527 w 1939743"/>
                <a:gd name="connsiteY9097" fmla="*/ 1430841 h 2523383"/>
                <a:gd name="connsiteX9098" fmla="*/ 994962 w 1939743"/>
                <a:gd name="connsiteY9098" fmla="*/ 1431388 h 2523383"/>
                <a:gd name="connsiteX9099" fmla="*/ 992404 w 1939743"/>
                <a:gd name="connsiteY9099" fmla="*/ 1434377 h 2523383"/>
                <a:gd name="connsiteX9100" fmla="*/ 990370 w 1939743"/>
                <a:gd name="connsiteY9100" fmla="*/ 1437944 h 2523383"/>
                <a:gd name="connsiteX9101" fmla="*/ 987530 w 1939743"/>
                <a:gd name="connsiteY9101" fmla="*/ 1439141 h 2523383"/>
                <a:gd name="connsiteX9102" fmla="*/ 982179 w 1939743"/>
                <a:gd name="connsiteY9102" fmla="*/ 1445111 h 2523383"/>
                <a:gd name="connsiteX9103" fmla="*/ 979237 w 1939743"/>
                <a:gd name="connsiteY9103" fmla="*/ 1447332 h 2523383"/>
                <a:gd name="connsiteX9104" fmla="*/ 974903 w 1939743"/>
                <a:gd name="connsiteY9104" fmla="*/ 1447927 h 2523383"/>
                <a:gd name="connsiteX9105" fmla="*/ 965914 w 1939743"/>
                <a:gd name="connsiteY9105" fmla="*/ 1443264 h 2523383"/>
                <a:gd name="connsiteX9106" fmla="*/ 960312 w 1939743"/>
                <a:gd name="connsiteY9106" fmla="*/ 1443914 h 2523383"/>
                <a:gd name="connsiteX9107" fmla="*/ 955736 w 1939743"/>
                <a:gd name="connsiteY9107" fmla="*/ 1442959 h 2523383"/>
                <a:gd name="connsiteX9108" fmla="*/ 950627 w 1939743"/>
                <a:gd name="connsiteY9108" fmla="*/ 1438023 h 2523383"/>
                <a:gd name="connsiteX9109" fmla="*/ 946660 w 1939743"/>
                <a:gd name="connsiteY9109" fmla="*/ 1435222 h 2523383"/>
                <a:gd name="connsiteX9110" fmla="*/ 938986 w 1939743"/>
                <a:gd name="connsiteY9110" fmla="*/ 1431177 h 2523383"/>
                <a:gd name="connsiteX9111" fmla="*/ 938485 w 1939743"/>
                <a:gd name="connsiteY9111" fmla="*/ 1430575 h 2523383"/>
                <a:gd name="connsiteX9112" fmla="*/ 938156 w 1939743"/>
                <a:gd name="connsiteY9112" fmla="*/ 1429206 h 2523383"/>
                <a:gd name="connsiteX9113" fmla="*/ 938000 w 1939743"/>
                <a:gd name="connsiteY9113" fmla="*/ 1427070 h 2523383"/>
                <a:gd name="connsiteX9114" fmla="*/ 937656 w 1939743"/>
                <a:gd name="connsiteY9114" fmla="*/ 1425630 h 2523383"/>
                <a:gd name="connsiteX9115" fmla="*/ 937116 w 1939743"/>
                <a:gd name="connsiteY9115" fmla="*/ 1424903 h 2523383"/>
                <a:gd name="connsiteX9116" fmla="*/ 935911 w 1939743"/>
                <a:gd name="connsiteY9116" fmla="*/ 1424965 h 2523383"/>
                <a:gd name="connsiteX9117" fmla="*/ 934675 w 1939743"/>
                <a:gd name="connsiteY9117" fmla="*/ 1426381 h 2523383"/>
                <a:gd name="connsiteX9118" fmla="*/ 932305 w 1939743"/>
                <a:gd name="connsiteY9118" fmla="*/ 1427602 h 2523383"/>
                <a:gd name="connsiteX9119" fmla="*/ 928698 w 1939743"/>
                <a:gd name="connsiteY9119" fmla="*/ 1427328 h 2523383"/>
                <a:gd name="connsiteX9120" fmla="*/ 927133 w 1939743"/>
                <a:gd name="connsiteY9120" fmla="*/ 1426483 h 2523383"/>
                <a:gd name="connsiteX9121" fmla="*/ 925936 w 1939743"/>
                <a:gd name="connsiteY9121" fmla="*/ 1425153 h 2523383"/>
                <a:gd name="connsiteX9122" fmla="*/ 925287 w 1939743"/>
                <a:gd name="connsiteY9122" fmla="*/ 1423588 h 2523383"/>
                <a:gd name="connsiteX9123" fmla="*/ 925185 w 1939743"/>
                <a:gd name="connsiteY9123" fmla="*/ 1421797 h 2523383"/>
                <a:gd name="connsiteX9124" fmla="*/ 924857 w 1939743"/>
                <a:gd name="connsiteY9124" fmla="*/ 1420412 h 2523383"/>
                <a:gd name="connsiteX9125" fmla="*/ 924293 w 1939743"/>
                <a:gd name="connsiteY9125" fmla="*/ 1419434 h 2523383"/>
                <a:gd name="connsiteX9126" fmla="*/ 922987 w 1939743"/>
                <a:gd name="connsiteY9126" fmla="*/ 1419411 h 2523383"/>
                <a:gd name="connsiteX9127" fmla="*/ 920937 w 1939743"/>
                <a:gd name="connsiteY9127" fmla="*/ 1420342 h 2523383"/>
                <a:gd name="connsiteX9128" fmla="*/ 920131 w 1939743"/>
                <a:gd name="connsiteY9128" fmla="*/ 1421484 h 2523383"/>
                <a:gd name="connsiteX9129" fmla="*/ 920585 w 1939743"/>
                <a:gd name="connsiteY9129" fmla="*/ 1422845 h 2523383"/>
                <a:gd name="connsiteX9130" fmla="*/ 920209 w 1939743"/>
                <a:gd name="connsiteY9130" fmla="*/ 1423651 h 2523383"/>
                <a:gd name="connsiteX9131" fmla="*/ 916626 w 1939743"/>
                <a:gd name="connsiteY9131" fmla="*/ 1423659 h 2523383"/>
                <a:gd name="connsiteX9132" fmla="*/ 915218 w 1939743"/>
                <a:gd name="connsiteY9132" fmla="*/ 1422861 h 2523383"/>
                <a:gd name="connsiteX9133" fmla="*/ 912519 w 1939743"/>
                <a:gd name="connsiteY9133" fmla="*/ 1420342 h 2523383"/>
                <a:gd name="connsiteX9134" fmla="*/ 911338 w 1939743"/>
                <a:gd name="connsiteY9134" fmla="*/ 1417783 h 2523383"/>
                <a:gd name="connsiteX9135" fmla="*/ 909820 w 1939743"/>
                <a:gd name="connsiteY9135" fmla="*/ 1413222 h 2523383"/>
                <a:gd name="connsiteX9136" fmla="*/ 909969 w 1939743"/>
                <a:gd name="connsiteY9136" fmla="*/ 1411986 h 2523383"/>
                <a:gd name="connsiteX9137" fmla="*/ 910939 w 1939743"/>
                <a:gd name="connsiteY9137" fmla="*/ 1409201 h 2523383"/>
                <a:gd name="connsiteX9138" fmla="*/ 912198 w 1939743"/>
                <a:gd name="connsiteY9138" fmla="*/ 1407253 h 2523383"/>
                <a:gd name="connsiteX9139" fmla="*/ 920335 w 1939743"/>
                <a:gd name="connsiteY9139" fmla="*/ 1406111 h 2523383"/>
                <a:gd name="connsiteX9140" fmla="*/ 924137 w 1939743"/>
                <a:gd name="connsiteY9140" fmla="*/ 1405008 h 2523383"/>
                <a:gd name="connsiteX9141" fmla="*/ 928275 w 1939743"/>
                <a:gd name="connsiteY9141" fmla="*/ 1401824 h 2523383"/>
                <a:gd name="connsiteX9142" fmla="*/ 933110 w 1939743"/>
                <a:gd name="connsiteY9142" fmla="*/ 1396300 h 2523383"/>
                <a:gd name="connsiteX9143" fmla="*/ 934159 w 1939743"/>
                <a:gd name="connsiteY9143" fmla="*/ 1394657 h 2523383"/>
                <a:gd name="connsiteX9144" fmla="*/ 934284 w 1939743"/>
                <a:gd name="connsiteY9144" fmla="*/ 1393453 h 2523383"/>
                <a:gd name="connsiteX9145" fmla="*/ 933932 w 1939743"/>
                <a:gd name="connsiteY9145" fmla="*/ 1392146 h 2523383"/>
                <a:gd name="connsiteX9146" fmla="*/ 932422 w 1939743"/>
                <a:gd name="connsiteY9146" fmla="*/ 1388946 h 2523383"/>
                <a:gd name="connsiteX9147" fmla="*/ 931913 w 1939743"/>
                <a:gd name="connsiteY9147" fmla="*/ 1386756 h 2523383"/>
                <a:gd name="connsiteX9148" fmla="*/ 932398 w 1939743"/>
                <a:gd name="connsiteY9148" fmla="*/ 1385715 h 2523383"/>
                <a:gd name="connsiteX9149" fmla="*/ 934339 w 1939743"/>
                <a:gd name="connsiteY9149" fmla="*/ 1385621 h 2523383"/>
                <a:gd name="connsiteX9150" fmla="*/ 933322 w 1939743"/>
                <a:gd name="connsiteY9150" fmla="*/ 1384377 h 2523383"/>
                <a:gd name="connsiteX9151" fmla="*/ 932453 w 1939743"/>
                <a:gd name="connsiteY9151" fmla="*/ 1382617 h 2523383"/>
                <a:gd name="connsiteX9152" fmla="*/ 932148 w 1939743"/>
                <a:gd name="connsiteY9152" fmla="*/ 1381514 h 2523383"/>
                <a:gd name="connsiteX9153" fmla="*/ 932195 w 1939743"/>
                <a:gd name="connsiteY9153" fmla="*/ 1379754 h 2523383"/>
                <a:gd name="connsiteX9154" fmla="*/ 933736 w 1939743"/>
                <a:gd name="connsiteY9154" fmla="*/ 1379370 h 2523383"/>
                <a:gd name="connsiteX9155" fmla="*/ 935637 w 1939743"/>
                <a:gd name="connsiteY9155" fmla="*/ 1380247 h 2523383"/>
                <a:gd name="connsiteX9156" fmla="*/ 939307 w 1939743"/>
                <a:gd name="connsiteY9156" fmla="*/ 1385300 h 2523383"/>
                <a:gd name="connsiteX9157" fmla="*/ 940769 w 1939743"/>
                <a:gd name="connsiteY9157" fmla="*/ 1386278 h 2523383"/>
                <a:gd name="connsiteX9158" fmla="*/ 943281 w 1939743"/>
                <a:gd name="connsiteY9158" fmla="*/ 1387045 h 2523383"/>
                <a:gd name="connsiteX9159" fmla="*/ 940613 w 1939743"/>
                <a:gd name="connsiteY9159" fmla="*/ 1383572 h 2523383"/>
                <a:gd name="connsiteX9160" fmla="*/ 937843 w 1939743"/>
                <a:gd name="connsiteY9160" fmla="*/ 1376233 h 2523383"/>
                <a:gd name="connsiteX9161" fmla="*/ 937499 w 1939743"/>
                <a:gd name="connsiteY9161" fmla="*/ 1373691 h 2523383"/>
                <a:gd name="connsiteX9162" fmla="*/ 937570 w 1939743"/>
                <a:gd name="connsiteY9162" fmla="*/ 1372274 h 2523383"/>
                <a:gd name="connsiteX9163" fmla="*/ 938297 w 1939743"/>
                <a:gd name="connsiteY9163" fmla="*/ 1368300 h 2523383"/>
                <a:gd name="connsiteX9164" fmla="*/ 938947 w 1939743"/>
                <a:gd name="connsiteY9164" fmla="*/ 1366673 h 2523383"/>
                <a:gd name="connsiteX9165" fmla="*/ 939784 w 1939743"/>
                <a:gd name="connsiteY9165" fmla="*/ 1365601 h 2523383"/>
                <a:gd name="connsiteX9166" fmla="*/ 942412 w 1939743"/>
                <a:gd name="connsiteY9166" fmla="*/ 1363309 h 2523383"/>
                <a:gd name="connsiteX9167" fmla="*/ 946629 w 1939743"/>
                <a:gd name="connsiteY9167" fmla="*/ 1361705 h 2523383"/>
                <a:gd name="connsiteX9168" fmla="*/ 948781 w 1939743"/>
                <a:gd name="connsiteY9168" fmla="*/ 1361494 h 2523383"/>
                <a:gd name="connsiteX9169" fmla="*/ 950963 w 1939743"/>
                <a:gd name="connsiteY9169" fmla="*/ 1362792 h 2523383"/>
                <a:gd name="connsiteX9170" fmla="*/ 952872 w 1939743"/>
                <a:gd name="connsiteY9170" fmla="*/ 1365280 h 2523383"/>
                <a:gd name="connsiteX9171" fmla="*/ 957113 w 1939743"/>
                <a:gd name="connsiteY9171" fmla="*/ 1369325 h 2523383"/>
                <a:gd name="connsiteX9172" fmla="*/ 957746 w 1939743"/>
                <a:gd name="connsiteY9172" fmla="*/ 1370976 h 2523383"/>
                <a:gd name="connsiteX9173" fmla="*/ 957676 w 1939743"/>
                <a:gd name="connsiteY9173" fmla="*/ 1371742 h 2523383"/>
                <a:gd name="connsiteX9174" fmla="*/ 956041 w 1939743"/>
                <a:gd name="connsiteY9174" fmla="*/ 1372846 h 2523383"/>
                <a:gd name="connsiteX9175" fmla="*/ 955837 w 1939743"/>
                <a:gd name="connsiteY9175" fmla="*/ 1373855 h 2523383"/>
                <a:gd name="connsiteX9176" fmla="*/ 956463 w 1939743"/>
                <a:gd name="connsiteY9176" fmla="*/ 1375412 h 2523383"/>
                <a:gd name="connsiteX9177" fmla="*/ 1351867 w 1939743"/>
                <a:gd name="connsiteY9177" fmla="*/ 1366227 h 2523383"/>
                <a:gd name="connsiteX9178" fmla="*/ 1352752 w 1939743"/>
                <a:gd name="connsiteY9178" fmla="*/ 1369865 h 2523383"/>
                <a:gd name="connsiteX9179" fmla="*/ 1353307 w 1939743"/>
                <a:gd name="connsiteY9179" fmla="*/ 1371007 h 2523383"/>
                <a:gd name="connsiteX9180" fmla="*/ 1352485 w 1939743"/>
                <a:gd name="connsiteY9180" fmla="*/ 1372728 h 2523383"/>
                <a:gd name="connsiteX9181" fmla="*/ 1349184 w 1939743"/>
                <a:gd name="connsiteY9181" fmla="*/ 1376155 h 2523383"/>
                <a:gd name="connsiteX9182" fmla="*/ 1341963 w 1939743"/>
                <a:gd name="connsiteY9182" fmla="*/ 1377547 h 2523383"/>
                <a:gd name="connsiteX9183" fmla="*/ 1338325 w 1939743"/>
                <a:gd name="connsiteY9183" fmla="*/ 1375928 h 2523383"/>
                <a:gd name="connsiteX9184" fmla="*/ 1339999 w 1939743"/>
                <a:gd name="connsiteY9184" fmla="*/ 1380833 h 2523383"/>
                <a:gd name="connsiteX9185" fmla="*/ 1340359 w 1939743"/>
                <a:gd name="connsiteY9185" fmla="*/ 1382891 h 2523383"/>
                <a:gd name="connsiteX9186" fmla="*/ 1339851 w 1939743"/>
                <a:gd name="connsiteY9186" fmla="*/ 1383759 h 2523383"/>
                <a:gd name="connsiteX9187" fmla="*/ 1338333 w 1939743"/>
                <a:gd name="connsiteY9187" fmla="*/ 1383501 h 2523383"/>
                <a:gd name="connsiteX9188" fmla="*/ 1335822 w 1939743"/>
                <a:gd name="connsiteY9188" fmla="*/ 1382116 h 2523383"/>
                <a:gd name="connsiteX9189" fmla="*/ 1334374 w 1939743"/>
                <a:gd name="connsiteY9189" fmla="*/ 1380458 h 2523383"/>
                <a:gd name="connsiteX9190" fmla="*/ 1333999 w 1939743"/>
                <a:gd name="connsiteY9190" fmla="*/ 1378525 h 2523383"/>
                <a:gd name="connsiteX9191" fmla="*/ 1333475 w 1939743"/>
                <a:gd name="connsiteY9191" fmla="*/ 1378095 h 2523383"/>
                <a:gd name="connsiteX9192" fmla="*/ 1332794 w 1939743"/>
                <a:gd name="connsiteY9192" fmla="*/ 1379175 h 2523383"/>
                <a:gd name="connsiteX9193" fmla="*/ 1332137 w 1939743"/>
                <a:gd name="connsiteY9193" fmla="*/ 1378932 h 2523383"/>
                <a:gd name="connsiteX9194" fmla="*/ 1330643 w 1939743"/>
                <a:gd name="connsiteY9194" fmla="*/ 1376045 h 2523383"/>
                <a:gd name="connsiteX9195" fmla="*/ 1329539 w 1939743"/>
                <a:gd name="connsiteY9195" fmla="*/ 1374966 h 2523383"/>
                <a:gd name="connsiteX9196" fmla="*/ 1322287 w 1939743"/>
                <a:gd name="connsiteY9196" fmla="*/ 1373245 h 2523383"/>
                <a:gd name="connsiteX9197" fmla="*/ 1321927 w 1939743"/>
                <a:gd name="connsiteY9197" fmla="*/ 1372470 h 2523383"/>
                <a:gd name="connsiteX9198" fmla="*/ 1322303 w 1939743"/>
                <a:gd name="connsiteY9198" fmla="*/ 1371132 h 2523383"/>
                <a:gd name="connsiteX9199" fmla="*/ 1323421 w 1939743"/>
                <a:gd name="connsiteY9199" fmla="*/ 1369223 h 2523383"/>
                <a:gd name="connsiteX9200" fmla="*/ 1325049 w 1939743"/>
                <a:gd name="connsiteY9200" fmla="*/ 1368582 h 2523383"/>
                <a:gd name="connsiteX9201" fmla="*/ 1329148 w 1939743"/>
                <a:gd name="connsiteY9201" fmla="*/ 1369435 h 2523383"/>
                <a:gd name="connsiteX9202" fmla="*/ 1329477 w 1939743"/>
                <a:gd name="connsiteY9202" fmla="*/ 1368942 h 2523383"/>
                <a:gd name="connsiteX9203" fmla="*/ 1329751 w 1939743"/>
                <a:gd name="connsiteY9203" fmla="*/ 1366540 h 2523383"/>
                <a:gd name="connsiteX9204" fmla="*/ 1330056 w 1939743"/>
                <a:gd name="connsiteY9204" fmla="*/ 1365593 h 2523383"/>
                <a:gd name="connsiteX9205" fmla="*/ 1332896 w 1939743"/>
                <a:gd name="connsiteY9205" fmla="*/ 1365836 h 2523383"/>
                <a:gd name="connsiteX9206" fmla="*/ 1334679 w 1939743"/>
                <a:gd name="connsiteY9206" fmla="*/ 1365319 h 2523383"/>
                <a:gd name="connsiteX9207" fmla="*/ 1335665 w 1939743"/>
                <a:gd name="connsiteY9207" fmla="*/ 1366556 h 2523383"/>
                <a:gd name="connsiteX9208" fmla="*/ 1336635 w 1939743"/>
                <a:gd name="connsiteY9208" fmla="*/ 1369427 h 2523383"/>
                <a:gd name="connsiteX9209" fmla="*/ 1338012 w 1939743"/>
                <a:gd name="connsiteY9209" fmla="*/ 1368903 h 2523383"/>
                <a:gd name="connsiteX9210" fmla="*/ 1340007 w 1939743"/>
                <a:gd name="connsiteY9210" fmla="*/ 1369317 h 2523383"/>
                <a:gd name="connsiteX9211" fmla="*/ 1342229 w 1939743"/>
                <a:gd name="connsiteY9211" fmla="*/ 1368269 h 2523383"/>
                <a:gd name="connsiteX9212" fmla="*/ 1345632 w 1939743"/>
                <a:gd name="connsiteY9212" fmla="*/ 1365718 h 2523383"/>
                <a:gd name="connsiteX9213" fmla="*/ 1348284 w 1939743"/>
                <a:gd name="connsiteY9213" fmla="*/ 1364772 h 2523383"/>
                <a:gd name="connsiteX9214" fmla="*/ 1351867 w 1939743"/>
                <a:gd name="connsiteY9214" fmla="*/ 1366227 h 2523383"/>
                <a:gd name="connsiteX9215" fmla="*/ 1382645 w 1939743"/>
                <a:gd name="connsiteY9215" fmla="*/ 1370851 h 2523383"/>
                <a:gd name="connsiteX9216" fmla="*/ 1383771 w 1939743"/>
                <a:gd name="connsiteY9216" fmla="*/ 1374011 h 2523383"/>
                <a:gd name="connsiteX9217" fmla="*/ 1383959 w 1939743"/>
                <a:gd name="connsiteY9217" fmla="*/ 1375646 h 2523383"/>
                <a:gd name="connsiteX9218" fmla="*/ 1382402 w 1939743"/>
                <a:gd name="connsiteY9218" fmla="*/ 1377571 h 2523383"/>
                <a:gd name="connsiteX9219" fmla="*/ 1376535 w 1939743"/>
                <a:gd name="connsiteY9219" fmla="*/ 1381131 h 2523383"/>
                <a:gd name="connsiteX9220" fmla="*/ 1372959 w 1939743"/>
                <a:gd name="connsiteY9220" fmla="*/ 1384221 h 2523383"/>
                <a:gd name="connsiteX9221" fmla="*/ 1371152 w 1939743"/>
                <a:gd name="connsiteY9221" fmla="*/ 1384909 h 2523383"/>
                <a:gd name="connsiteX9222" fmla="*/ 1368743 w 1939743"/>
                <a:gd name="connsiteY9222" fmla="*/ 1384221 h 2523383"/>
                <a:gd name="connsiteX9223" fmla="*/ 1365817 w 1939743"/>
                <a:gd name="connsiteY9223" fmla="*/ 1385652 h 2523383"/>
                <a:gd name="connsiteX9224" fmla="*/ 1364659 w 1939743"/>
                <a:gd name="connsiteY9224" fmla="*/ 1385465 h 2523383"/>
                <a:gd name="connsiteX9225" fmla="*/ 1365957 w 1939743"/>
                <a:gd name="connsiteY9225" fmla="*/ 1382938 h 2523383"/>
                <a:gd name="connsiteX9226" fmla="*/ 1370581 w 1939743"/>
                <a:gd name="connsiteY9226" fmla="*/ 1375662 h 2523383"/>
                <a:gd name="connsiteX9227" fmla="*/ 1374462 w 1939743"/>
                <a:gd name="connsiteY9227" fmla="*/ 1374919 h 2523383"/>
                <a:gd name="connsiteX9228" fmla="*/ 1375729 w 1939743"/>
                <a:gd name="connsiteY9228" fmla="*/ 1373393 h 2523383"/>
                <a:gd name="connsiteX9229" fmla="*/ 1376801 w 1939743"/>
                <a:gd name="connsiteY9229" fmla="*/ 1373886 h 2523383"/>
                <a:gd name="connsiteX9230" fmla="*/ 1377419 w 1939743"/>
                <a:gd name="connsiteY9230" fmla="*/ 1372619 h 2523383"/>
                <a:gd name="connsiteX9231" fmla="*/ 1377528 w 1939743"/>
                <a:gd name="connsiteY9231" fmla="*/ 1370741 h 2523383"/>
                <a:gd name="connsiteX9232" fmla="*/ 1378882 w 1939743"/>
                <a:gd name="connsiteY9232" fmla="*/ 1369302 h 2523383"/>
                <a:gd name="connsiteX9233" fmla="*/ 1380102 w 1939743"/>
                <a:gd name="connsiteY9233" fmla="*/ 1369317 h 2523383"/>
                <a:gd name="connsiteX9234" fmla="*/ 1382645 w 1939743"/>
                <a:gd name="connsiteY9234" fmla="*/ 1370851 h 2523383"/>
                <a:gd name="connsiteX9235" fmla="*/ 1604721 w 1939743"/>
                <a:gd name="connsiteY9235" fmla="*/ 1381819 h 2523383"/>
                <a:gd name="connsiteX9236" fmla="*/ 1604157 w 1939743"/>
                <a:gd name="connsiteY9236" fmla="*/ 1382195 h 2523383"/>
                <a:gd name="connsiteX9237" fmla="*/ 1598407 w 1939743"/>
                <a:gd name="connsiteY9237" fmla="*/ 1379339 h 2523383"/>
                <a:gd name="connsiteX9238" fmla="*/ 1597985 w 1939743"/>
                <a:gd name="connsiteY9238" fmla="*/ 1377055 h 2523383"/>
                <a:gd name="connsiteX9239" fmla="*/ 1600801 w 1939743"/>
                <a:gd name="connsiteY9239" fmla="*/ 1374512 h 2523383"/>
                <a:gd name="connsiteX9240" fmla="*/ 1603086 w 1939743"/>
                <a:gd name="connsiteY9240" fmla="*/ 1373143 h 2523383"/>
                <a:gd name="connsiteX9241" fmla="*/ 1604846 w 1939743"/>
                <a:gd name="connsiteY9241" fmla="*/ 1372947 h 2523383"/>
                <a:gd name="connsiteX9242" fmla="*/ 1606598 w 1939743"/>
                <a:gd name="connsiteY9242" fmla="*/ 1373378 h 2523383"/>
                <a:gd name="connsiteX9243" fmla="*/ 1608234 w 1939743"/>
                <a:gd name="connsiteY9243" fmla="*/ 1376124 h 2523383"/>
                <a:gd name="connsiteX9244" fmla="*/ 1606254 w 1939743"/>
                <a:gd name="connsiteY9244" fmla="*/ 1378627 h 2523383"/>
                <a:gd name="connsiteX9245" fmla="*/ 1604721 w 1939743"/>
                <a:gd name="connsiteY9245" fmla="*/ 1381819 h 2523383"/>
                <a:gd name="connsiteX9246" fmla="*/ 42997 w 1939743"/>
                <a:gd name="connsiteY9246" fmla="*/ 1379558 h 2523383"/>
                <a:gd name="connsiteX9247" fmla="*/ 41190 w 1939743"/>
                <a:gd name="connsiteY9247" fmla="*/ 1381913 h 2523383"/>
                <a:gd name="connsiteX9248" fmla="*/ 38303 w 1939743"/>
                <a:gd name="connsiteY9248" fmla="*/ 1379456 h 2523383"/>
                <a:gd name="connsiteX9249" fmla="*/ 37552 w 1939743"/>
                <a:gd name="connsiteY9249" fmla="*/ 1378236 h 2523383"/>
                <a:gd name="connsiteX9250" fmla="*/ 40884 w 1939743"/>
                <a:gd name="connsiteY9250" fmla="*/ 1374974 h 2523383"/>
                <a:gd name="connsiteX9251" fmla="*/ 42356 w 1939743"/>
                <a:gd name="connsiteY9251" fmla="*/ 1375099 h 2523383"/>
                <a:gd name="connsiteX9252" fmla="*/ 45453 w 1939743"/>
                <a:gd name="connsiteY9252" fmla="*/ 1377039 h 2523383"/>
                <a:gd name="connsiteX9253" fmla="*/ 46612 w 1939743"/>
                <a:gd name="connsiteY9253" fmla="*/ 1378752 h 2523383"/>
                <a:gd name="connsiteX9254" fmla="*/ 42997 w 1939743"/>
                <a:gd name="connsiteY9254" fmla="*/ 1379558 h 2523383"/>
                <a:gd name="connsiteX9255" fmla="*/ 998749 w 1939743"/>
                <a:gd name="connsiteY9255" fmla="*/ 1379762 h 2523383"/>
                <a:gd name="connsiteX9256" fmla="*/ 1001667 w 1939743"/>
                <a:gd name="connsiteY9256" fmla="*/ 1383970 h 2523383"/>
                <a:gd name="connsiteX9257" fmla="*/ 1001644 w 1939743"/>
                <a:gd name="connsiteY9257" fmla="*/ 1386012 h 2523383"/>
                <a:gd name="connsiteX9258" fmla="*/ 1001268 w 1939743"/>
                <a:gd name="connsiteY9258" fmla="*/ 1389408 h 2523383"/>
                <a:gd name="connsiteX9259" fmla="*/ 1000431 w 1939743"/>
                <a:gd name="connsiteY9259" fmla="*/ 1391982 h 2523383"/>
                <a:gd name="connsiteX9260" fmla="*/ 999140 w 1939743"/>
                <a:gd name="connsiteY9260" fmla="*/ 1393750 h 2523383"/>
                <a:gd name="connsiteX9261" fmla="*/ 997333 w 1939743"/>
                <a:gd name="connsiteY9261" fmla="*/ 1394634 h 2523383"/>
                <a:gd name="connsiteX9262" fmla="*/ 995009 w 1939743"/>
                <a:gd name="connsiteY9262" fmla="*/ 1394642 h 2523383"/>
                <a:gd name="connsiteX9263" fmla="*/ 994008 w 1939743"/>
                <a:gd name="connsiteY9263" fmla="*/ 1393906 h 2523383"/>
                <a:gd name="connsiteX9264" fmla="*/ 994759 w 1939743"/>
                <a:gd name="connsiteY9264" fmla="*/ 1391293 h 2523383"/>
                <a:gd name="connsiteX9265" fmla="*/ 995322 w 1939743"/>
                <a:gd name="connsiteY9265" fmla="*/ 1390519 h 2523383"/>
                <a:gd name="connsiteX9266" fmla="*/ 995416 w 1939743"/>
                <a:gd name="connsiteY9266" fmla="*/ 1388211 h 2523383"/>
                <a:gd name="connsiteX9267" fmla="*/ 995041 w 1939743"/>
                <a:gd name="connsiteY9267" fmla="*/ 1384377 h 2523383"/>
                <a:gd name="connsiteX9268" fmla="*/ 994571 w 1939743"/>
                <a:gd name="connsiteY9268" fmla="*/ 1382015 h 2523383"/>
                <a:gd name="connsiteX9269" fmla="*/ 993265 w 1939743"/>
                <a:gd name="connsiteY9269" fmla="*/ 1380661 h 2523383"/>
                <a:gd name="connsiteX9270" fmla="*/ 992326 w 1939743"/>
                <a:gd name="connsiteY9270" fmla="*/ 1380606 h 2523383"/>
                <a:gd name="connsiteX9271" fmla="*/ 992068 w 1939743"/>
                <a:gd name="connsiteY9271" fmla="*/ 1381858 h 2523383"/>
                <a:gd name="connsiteX9272" fmla="*/ 992498 w 1939743"/>
                <a:gd name="connsiteY9272" fmla="*/ 1384416 h 2523383"/>
                <a:gd name="connsiteX9273" fmla="*/ 992201 w 1939743"/>
                <a:gd name="connsiteY9273" fmla="*/ 1387718 h 2523383"/>
                <a:gd name="connsiteX9274" fmla="*/ 991184 w 1939743"/>
                <a:gd name="connsiteY9274" fmla="*/ 1391763 h 2523383"/>
                <a:gd name="connsiteX9275" fmla="*/ 990409 w 1939743"/>
                <a:gd name="connsiteY9275" fmla="*/ 1393664 h 2523383"/>
                <a:gd name="connsiteX9276" fmla="*/ 989032 w 1939743"/>
                <a:gd name="connsiteY9276" fmla="*/ 1392701 h 2523383"/>
                <a:gd name="connsiteX9277" fmla="*/ 988383 w 1939743"/>
                <a:gd name="connsiteY9277" fmla="*/ 1391160 h 2523383"/>
                <a:gd name="connsiteX9278" fmla="*/ 988555 w 1939743"/>
                <a:gd name="connsiteY9278" fmla="*/ 1388618 h 2523383"/>
                <a:gd name="connsiteX9279" fmla="*/ 988187 w 1939743"/>
                <a:gd name="connsiteY9279" fmla="*/ 1386310 h 2523383"/>
                <a:gd name="connsiteX9280" fmla="*/ 988532 w 1939743"/>
                <a:gd name="connsiteY9280" fmla="*/ 1383861 h 2523383"/>
                <a:gd name="connsiteX9281" fmla="*/ 989470 w 1939743"/>
                <a:gd name="connsiteY9281" fmla="*/ 1380207 h 2523383"/>
                <a:gd name="connsiteX9282" fmla="*/ 990792 w 1939743"/>
                <a:gd name="connsiteY9282" fmla="*/ 1377759 h 2523383"/>
                <a:gd name="connsiteX9283" fmla="*/ 992506 w 1939743"/>
                <a:gd name="connsiteY9283" fmla="*/ 1376515 h 2523383"/>
                <a:gd name="connsiteX9284" fmla="*/ 994509 w 1939743"/>
                <a:gd name="connsiteY9284" fmla="*/ 1376601 h 2523383"/>
                <a:gd name="connsiteX9285" fmla="*/ 996793 w 1939743"/>
                <a:gd name="connsiteY9285" fmla="*/ 1378017 h 2523383"/>
                <a:gd name="connsiteX9286" fmla="*/ 998749 w 1939743"/>
                <a:gd name="connsiteY9286" fmla="*/ 1379762 h 2523383"/>
                <a:gd name="connsiteX9287" fmla="*/ 874513 w 1939743"/>
                <a:gd name="connsiteY9287" fmla="*/ 1390816 h 2523383"/>
                <a:gd name="connsiteX9288" fmla="*/ 872721 w 1939743"/>
                <a:gd name="connsiteY9288" fmla="*/ 1391348 h 2523383"/>
                <a:gd name="connsiteX9289" fmla="*/ 872393 w 1939743"/>
                <a:gd name="connsiteY9289" fmla="*/ 1391215 h 2523383"/>
                <a:gd name="connsiteX9290" fmla="*/ 872549 w 1939743"/>
                <a:gd name="connsiteY9290" fmla="*/ 1389517 h 2523383"/>
                <a:gd name="connsiteX9291" fmla="*/ 872416 w 1939743"/>
                <a:gd name="connsiteY9291" fmla="*/ 1388665 h 2523383"/>
                <a:gd name="connsiteX9292" fmla="*/ 871931 w 1939743"/>
                <a:gd name="connsiteY9292" fmla="*/ 1388054 h 2523383"/>
                <a:gd name="connsiteX9293" fmla="*/ 873511 w 1939743"/>
                <a:gd name="connsiteY9293" fmla="*/ 1386701 h 2523383"/>
                <a:gd name="connsiteX9294" fmla="*/ 873738 w 1939743"/>
                <a:gd name="connsiteY9294" fmla="*/ 1385645 h 2523383"/>
                <a:gd name="connsiteX9295" fmla="*/ 873238 w 1939743"/>
                <a:gd name="connsiteY9295" fmla="*/ 1384831 h 2523383"/>
                <a:gd name="connsiteX9296" fmla="*/ 871078 w 1939743"/>
                <a:gd name="connsiteY9296" fmla="*/ 1383290 h 2523383"/>
                <a:gd name="connsiteX9297" fmla="*/ 870460 w 1939743"/>
                <a:gd name="connsiteY9297" fmla="*/ 1381890 h 2523383"/>
                <a:gd name="connsiteX9298" fmla="*/ 870578 w 1939743"/>
                <a:gd name="connsiteY9298" fmla="*/ 1380661 h 2523383"/>
                <a:gd name="connsiteX9299" fmla="*/ 871423 w 1939743"/>
                <a:gd name="connsiteY9299" fmla="*/ 1379605 h 2523383"/>
                <a:gd name="connsiteX9300" fmla="*/ 872917 w 1939743"/>
                <a:gd name="connsiteY9300" fmla="*/ 1379769 h 2523383"/>
                <a:gd name="connsiteX9301" fmla="*/ 876132 w 1939743"/>
                <a:gd name="connsiteY9301" fmla="*/ 1381827 h 2523383"/>
                <a:gd name="connsiteX9302" fmla="*/ 877603 w 1939743"/>
                <a:gd name="connsiteY9302" fmla="*/ 1384667 h 2523383"/>
                <a:gd name="connsiteX9303" fmla="*/ 878276 w 1939743"/>
                <a:gd name="connsiteY9303" fmla="*/ 1386771 h 2523383"/>
                <a:gd name="connsiteX9304" fmla="*/ 877212 w 1939743"/>
                <a:gd name="connsiteY9304" fmla="*/ 1387084 h 2523383"/>
                <a:gd name="connsiteX9305" fmla="*/ 876375 w 1939743"/>
                <a:gd name="connsiteY9305" fmla="*/ 1387929 h 2523383"/>
                <a:gd name="connsiteX9306" fmla="*/ 875499 w 1939743"/>
                <a:gd name="connsiteY9306" fmla="*/ 1389721 h 2523383"/>
                <a:gd name="connsiteX9307" fmla="*/ 874513 w 1939743"/>
                <a:gd name="connsiteY9307" fmla="*/ 1390816 h 2523383"/>
                <a:gd name="connsiteX9308" fmla="*/ 1405341 w 1939743"/>
                <a:gd name="connsiteY9308" fmla="*/ 1406518 h 2523383"/>
                <a:gd name="connsiteX9309" fmla="*/ 1402571 w 1939743"/>
                <a:gd name="connsiteY9309" fmla="*/ 1407230 h 2523383"/>
                <a:gd name="connsiteX9310" fmla="*/ 1400521 w 1939743"/>
                <a:gd name="connsiteY9310" fmla="*/ 1406862 h 2523383"/>
                <a:gd name="connsiteX9311" fmla="*/ 1399191 w 1939743"/>
                <a:gd name="connsiteY9311" fmla="*/ 1405407 h 2523383"/>
                <a:gd name="connsiteX9312" fmla="*/ 1398174 w 1939743"/>
                <a:gd name="connsiteY9312" fmla="*/ 1403435 h 2523383"/>
                <a:gd name="connsiteX9313" fmla="*/ 1396915 w 1939743"/>
                <a:gd name="connsiteY9313" fmla="*/ 1398460 h 2523383"/>
                <a:gd name="connsiteX9314" fmla="*/ 1397384 w 1939743"/>
                <a:gd name="connsiteY9314" fmla="*/ 1396136 h 2523383"/>
                <a:gd name="connsiteX9315" fmla="*/ 1397533 w 1939743"/>
                <a:gd name="connsiteY9315" fmla="*/ 1391958 h 2523383"/>
                <a:gd name="connsiteX9316" fmla="*/ 1397760 w 1939743"/>
                <a:gd name="connsiteY9316" fmla="*/ 1390386 h 2523383"/>
                <a:gd name="connsiteX9317" fmla="*/ 1398253 w 1939743"/>
                <a:gd name="connsiteY9317" fmla="*/ 1389603 h 2523383"/>
                <a:gd name="connsiteX9318" fmla="*/ 1401132 w 1939743"/>
                <a:gd name="connsiteY9318" fmla="*/ 1388125 h 2523383"/>
                <a:gd name="connsiteX9319" fmla="*/ 1402853 w 1939743"/>
                <a:gd name="connsiteY9319" fmla="*/ 1388289 h 2523383"/>
                <a:gd name="connsiteX9320" fmla="*/ 1405380 w 1939743"/>
                <a:gd name="connsiteY9320" fmla="*/ 1389893 h 2523383"/>
                <a:gd name="connsiteX9321" fmla="*/ 1410833 w 1939743"/>
                <a:gd name="connsiteY9321" fmla="*/ 1390378 h 2523383"/>
                <a:gd name="connsiteX9322" fmla="*/ 1412186 w 1939743"/>
                <a:gd name="connsiteY9322" fmla="*/ 1391849 h 2523383"/>
                <a:gd name="connsiteX9323" fmla="*/ 1412515 w 1939743"/>
                <a:gd name="connsiteY9323" fmla="*/ 1392741 h 2523383"/>
                <a:gd name="connsiteX9324" fmla="*/ 1412491 w 1939743"/>
                <a:gd name="connsiteY9324" fmla="*/ 1393836 h 2523383"/>
                <a:gd name="connsiteX9325" fmla="*/ 1412108 w 1939743"/>
                <a:gd name="connsiteY9325" fmla="*/ 1395135 h 2523383"/>
                <a:gd name="connsiteX9326" fmla="*/ 1409409 w 1939743"/>
                <a:gd name="connsiteY9326" fmla="*/ 1398913 h 2523383"/>
                <a:gd name="connsiteX9327" fmla="*/ 1408110 w 1939743"/>
                <a:gd name="connsiteY9327" fmla="*/ 1401511 h 2523383"/>
                <a:gd name="connsiteX9328" fmla="*/ 1407187 w 1939743"/>
                <a:gd name="connsiteY9328" fmla="*/ 1404609 h 2523383"/>
                <a:gd name="connsiteX9329" fmla="*/ 1405341 w 1939743"/>
                <a:gd name="connsiteY9329" fmla="*/ 1406518 h 2523383"/>
                <a:gd name="connsiteX9330" fmla="*/ 1115420 w 1939743"/>
                <a:gd name="connsiteY9330" fmla="*/ 1389439 h 2523383"/>
                <a:gd name="connsiteX9331" fmla="*/ 1115913 w 1939743"/>
                <a:gd name="connsiteY9331" fmla="*/ 1393304 h 2523383"/>
                <a:gd name="connsiteX9332" fmla="*/ 1113941 w 1939743"/>
                <a:gd name="connsiteY9332" fmla="*/ 1398530 h 2523383"/>
                <a:gd name="connsiteX9333" fmla="*/ 1113323 w 1939743"/>
                <a:gd name="connsiteY9333" fmla="*/ 1399469 h 2523383"/>
                <a:gd name="connsiteX9334" fmla="*/ 1112556 w 1939743"/>
                <a:gd name="connsiteY9334" fmla="*/ 1399813 h 2523383"/>
                <a:gd name="connsiteX9335" fmla="*/ 1111813 w 1939743"/>
                <a:gd name="connsiteY9335" fmla="*/ 1399171 h 2523383"/>
                <a:gd name="connsiteX9336" fmla="*/ 1109599 w 1939743"/>
                <a:gd name="connsiteY9336" fmla="*/ 1395072 h 2523383"/>
                <a:gd name="connsiteX9337" fmla="*/ 1108997 w 1939743"/>
                <a:gd name="connsiteY9337" fmla="*/ 1392506 h 2523383"/>
                <a:gd name="connsiteX9338" fmla="*/ 1109810 w 1939743"/>
                <a:gd name="connsiteY9338" fmla="*/ 1391223 h 2523383"/>
                <a:gd name="connsiteX9339" fmla="*/ 1111524 w 1939743"/>
                <a:gd name="connsiteY9339" fmla="*/ 1389619 h 2523383"/>
                <a:gd name="connsiteX9340" fmla="*/ 1112736 w 1939743"/>
                <a:gd name="connsiteY9340" fmla="*/ 1388837 h 2523383"/>
                <a:gd name="connsiteX9341" fmla="*/ 1114254 w 1939743"/>
                <a:gd name="connsiteY9341" fmla="*/ 1389510 h 2523383"/>
                <a:gd name="connsiteX9342" fmla="*/ 1114786 w 1939743"/>
                <a:gd name="connsiteY9342" fmla="*/ 1388375 h 2523383"/>
                <a:gd name="connsiteX9343" fmla="*/ 1115420 w 1939743"/>
                <a:gd name="connsiteY9343" fmla="*/ 1389439 h 2523383"/>
                <a:gd name="connsiteX9344" fmla="*/ 1356702 w 1939743"/>
                <a:gd name="connsiteY9344" fmla="*/ 1424770 h 2523383"/>
                <a:gd name="connsiteX9345" fmla="*/ 1355185 w 1939743"/>
                <a:gd name="connsiteY9345" fmla="*/ 1425176 h 2523383"/>
                <a:gd name="connsiteX9346" fmla="*/ 1353393 w 1939743"/>
                <a:gd name="connsiteY9346" fmla="*/ 1424026 h 2523383"/>
                <a:gd name="connsiteX9347" fmla="*/ 1352752 w 1939743"/>
                <a:gd name="connsiteY9347" fmla="*/ 1422055 h 2523383"/>
                <a:gd name="connsiteX9348" fmla="*/ 1352415 w 1939743"/>
                <a:gd name="connsiteY9348" fmla="*/ 1420052 h 2523383"/>
                <a:gd name="connsiteX9349" fmla="*/ 1352736 w 1939743"/>
                <a:gd name="connsiteY9349" fmla="*/ 1419019 h 2523383"/>
                <a:gd name="connsiteX9350" fmla="*/ 1353542 w 1939743"/>
                <a:gd name="connsiteY9350" fmla="*/ 1418041 h 2523383"/>
                <a:gd name="connsiteX9351" fmla="*/ 1354629 w 1939743"/>
                <a:gd name="connsiteY9351" fmla="*/ 1415812 h 2523383"/>
                <a:gd name="connsiteX9352" fmla="*/ 1356006 w 1939743"/>
                <a:gd name="connsiteY9352" fmla="*/ 1412323 h 2523383"/>
                <a:gd name="connsiteX9353" fmla="*/ 1358150 w 1939743"/>
                <a:gd name="connsiteY9353" fmla="*/ 1409976 h 2523383"/>
                <a:gd name="connsiteX9354" fmla="*/ 1362859 w 1939743"/>
                <a:gd name="connsiteY9354" fmla="*/ 1407801 h 2523383"/>
                <a:gd name="connsiteX9355" fmla="*/ 1363524 w 1939743"/>
                <a:gd name="connsiteY9355" fmla="*/ 1407026 h 2523383"/>
                <a:gd name="connsiteX9356" fmla="*/ 1365629 w 1939743"/>
                <a:gd name="connsiteY9356" fmla="*/ 1400869 h 2523383"/>
                <a:gd name="connsiteX9357" fmla="*/ 1366341 w 1939743"/>
                <a:gd name="connsiteY9357" fmla="*/ 1399813 h 2523383"/>
                <a:gd name="connsiteX9358" fmla="*/ 1368750 w 1939743"/>
                <a:gd name="connsiteY9358" fmla="*/ 1399187 h 2523383"/>
                <a:gd name="connsiteX9359" fmla="*/ 1369009 w 1939743"/>
                <a:gd name="connsiteY9359" fmla="*/ 1398389 h 2523383"/>
                <a:gd name="connsiteX9360" fmla="*/ 1368156 w 1939743"/>
                <a:gd name="connsiteY9360" fmla="*/ 1396863 h 2523383"/>
                <a:gd name="connsiteX9361" fmla="*/ 1368156 w 1939743"/>
                <a:gd name="connsiteY9361" fmla="*/ 1395291 h 2523383"/>
                <a:gd name="connsiteX9362" fmla="*/ 1369009 w 1939743"/>
                <a:gd name="connsiteY9362" fmla="*/ 1393664 h 2523383"/>
                <a:gd name="connsiteX9363" fmla="*/ 1370182 w 1939743"/>
                <a:gd name="connsiteY9363" fmla="*/ 1392459 h 2523383"/>
                <a:gd name="connsiteX9364" fmla="*/ 1373225 w 1939743"/>
                <a:gd name="connsiteY9364" fmla="*/ 1391278 h 2523383"/>
                <a:gd name="connsiteX9365" fmla="*/ 1375979 w 1939743"/>
                <a:gd name="connsiteY9365" fmla="*/ 1391497 h 2523383"/>
                <a:gd name="connsiteX9366" fmla="*/ 1376683 w 1939743"/>
                <a:gd name="connsiteY9366" fmla="*/ 1391950 h 2523383"/>
                <a:gd name="connsiteX9367" fmla="*/ 1377301 w 1939743"/>
                <a:gd name="connsiteY9367" fmla="*/ 1393038 h 2523383"/>
                <a:gd name="connsiteX9368" fmla="*/ 1378146 w 1939743"/>
                <a:gd name="connsiteY9368" fmla="*/ 1395940 h 2523383"/>
                <a:gd name="connsiteX9369" fmla="*/ 1378256 w 1939743"/>
                <a:gd name="connsiteY9369" fmla="*/ 1396597 h 2523383"/>
                <a:gd name="connsiteX9370" fmla="*/ 1376981 w 1939743"/>
                <a:gd name="connsiteY9370" fmla="*/ 1399156 h 2523383"/>
                <a:gd name="connsiteX9371" fmla="*/ 1373640 w 1939743"/>
                <a:gd name="connsiteY9371" fmla="*/ 1403083 h 2523383"/>
                <a:gd name="connsiteX9372" fmla="*/ 1371575 w 1939743"/>
                <a:gd name="connsiteY9372" fmla="*/ 1406361 h 2523383"/>
                <a:gd name="connsiteX9373" fmla="*/ 1371160 w 1939743"/>
                <a:gd name="connsiteY9373" fmla="*/ 1407433 h 2523383"/>
                <a:gd name="connsiteX9374" fmla="*/ 1370972 w 1939743"/>
                <a:gd name="connsiteY9374" fmla="*/ 1408810 h 2523383"/>
                <a:gd name="connsiteX9375" fmla="*/ 1370198 w 1939743"/>
                <a:gd name="connsiteY9375" fmla="*/ 1410484 h 2523383"/>
                <a:gd name="connsiteX9376" fmla="*/ 1367788 w 1939743"/>
                <a:gd name="connsiteY9376" fmla="*/ 1414498 h 2523383"/>
                <a:gd name="connsiteX9377" fmla="*/ 1366161 w 1939743"/>
                <a:gd name="connsiteY9377" fmla="*/ 1418362 h 2523383"/>
                <a:gd name="connsiteX9378" fmla="*/ 1364549 w 1939743"/>
                <a:gd name="connsiteY9378" fmla="*/ 1420482 h 2523383"/>
                <a:gd name="connsiteX9379" fmla="*/ 1360137 w 1939743"/>
                <a:gd name="connsiteY9379" fmla="*/ 1422477 h 2523383"/>
                <a:gd name="connsiteX9380" fmla="*/ 1356702 w 1939743"/>
                <a:gd name="connsiteY9380" fmla="*/ 1424770 h 2523383"/>
                <a:gd name="connsiteX9381" fmla="*/ 1108989 w 1939743"/>
                <a:gd name="connsiteY9381" fmla="*/ 1401737 h 2523383"/>
                <a:gd name="connsiteX9382" fmla="*/ 1107190 w 1939743"/>
                <a:gd name="connsiteY9382" fmla="*/ 1402457 h 2523383"/>
                <a:gd name="connsiteX9383" fmla="*/ 1106063 w 1939743"/>
                <a:gd name="connsiteY9383" fmla="*/ 1399891 h 2523383"/>
                <a:gd name="connsiteX9384" fmla="*/ 1105148 w 1939743"/>
                <a:gd name="connsiteY9384" fmla="*/ 1399359 h 2523383"/>
                <a:gd name="connsiteX9385" fmla="*/ 1104741 w 1939743"/>
                <a:gd name="connsiteY9385" fmla="*/ 1397646 h 2523383"/>
                <a:gd name="connsiteX9386" fmla="*/ 1102855 w 1939743"/>
                <a:gd name="connsiteY9386" fmla="*/ 1397309 h 2523383"/>
                <a:gd name="connsiteX9387" fmla="*/ 1102988 w 1939743"/>
                <a:gd name="connsiteY9387" fmla="*/ 1394610 h 2523383"/>
                <a:gd name="connsiteX9388" fmla="*/ 1103497 w 1939743"/>
                <a:gd name="connsiteY9388" fmla="*/ 1393288 h 2523383"/>
                <a:gd name="connsiteX9389" fmla="*/ 1105249 w 1939743"/>
                <a:gd name="connsiteY9389" fmla="*/ 1392240 h 2523383"/>
                <a:gd name="connsiteX9390" fmla="*/ 1106634 w 1939743"/>
                <a:gd name="connsiteY9390" fmla="*/ 1392639 h 2523383"/>
                <a:gd name="connsiteX9391" fmla="*/ 1107948 w 1939743"/>
                <a:gd name="connsiteY9391" fmla="*/ 1395322 h 2523383"/>
                <a:gd name="connsiteX9392" fmla="*/ 1108590 w 1939743"/>
                <a:gd name="connsiteY9392" fmla="*/ 1397442 h 2523383"/>
                <a:gd name="connsiteX9393" fmla="*/ 1109145 w 1939743"/>
                <a:gd name="connsiteY9393" fmla="*/ 1400157 h 2523383"/>
                <a:gd name="connsiteX9394" fmla="*/ 1108989 w 1939743"/>
                <a:gd name="connsiteY9394" fmla="*/ 1401737 h 2523383"/>
                <a:gd name="connsiteX9395" fmla="*/ 900361 w 1939743"/>
                <a:gd name="connsiteY9395" fmla="*/ 1414513 h 2523383"/>
                <a:gd name="connsiteX9396" fmla="*/ 899845 w 1939743"/>
                <a:gd name="connsiteY9396" fmla="*/ 1418159 h 2523383"/>
                <a:gd name="connsiteX9397" fmla="*/ 897138 w 1939743"/>
                <a:gd name="connsiteY9397" fmla="*/ 1417181 h 2523383"/>
                <a:gd name="connsiteX9398" fmla="*/ 895941 w 1939743"/>
                <a:gd name="connsiteY9398" fmla="*/ 1415867 h 2523383"/>
                <a:gd name="connsiteX9399" fmla="*/ 894924 w 1939743"/>
                <a:gd name="connsiteY9399" fmla="*/ 1412870 h 2523383"/>
                <a:gd name="connsiteX9400" fmla="*/ 894807 w 1939743"/>
                <a:gd name="connsiteY9400" fmla="*/ 1412111 h 2523383"/>
                <a:gd name="connsiteX9401" fmla="*/ 895034 w 1939743"/>
                <a:gd name="connsiteY9401" fmla="*/ 1410961 h 2523383"/>
                <a:gd name="connsiteX9402" fmla="*/ 896137 w 1939743"/>
                <a:gd name="connsiteY9402" fmla="*/ 1408348 h 2523383"/>
                <a:gd name="connsiteX9403" fmla="*/ 896880 w 1939743"/>
                <a:gd name="connsiteY9403" fmla="*/ 1407394 h 2523383"/>
                <a:gd name="connsiteX9404" fmla="*/ 898648 w 1939743"/>
                <a:gd name="connsiteY9404" fmla="*/ 1408505 h 2523383"/>
                <a:gd name="connsiteX9405" fmla="*/ 899470 w 1939743"/>
                <a:gd name="connsiteY9405" fmla="*/ 1410038 h 2523383"/>
                <a:gd name="connsiteX9406" fmla="*/ 900119 w 1939743"/>
                <a:gd name="connsiteY9406" fmla="*/ 1412463 h 2523383"/>
                <a:gd name="connsiteX9407" fmla="*/ 900361 w 1939743"/>
                <a:gd name="connsiteY9407" fmla="*/ 1414513 h 2523383"/>
                <a:gd name="connsiteX9408" fmla="*/ 895472 w 1939743"/>
                <a:gd name="connsiteY9408" fmla="*/ 1427125 h 2523383"/>
                <a:gd name="connsiteX9409" fmla="*/ 894776 w 1939743"/>
                <a:gd name="connsiteY9409" fmla="*/ 1429049 h 2523383"/>
                <a:gd name="connsiteX9410" fmla="*/ 893915 w 1939743"/>
                <a:gd name="connsiteY9410" fmla="*/ 1429589 h 2523383"/>
                <a:gd name="connsiteX9411" fmla="*/ 892209 w 1939743"/>
                <a:gd name="connsiteY9411" fmla="*/ 1431842 h 2523383"/>
                <a:gd name="connsiteX9412" fmla="*/ 891513 w 1939743"/>
                <a:gd name="connsiteY9412" fmla="*/ 1432147 h 2523383"/>
                <a:gd name="connsiteX9413" fmla="*/ 890520 w 1939743"/>
                <a:gd name="connsiteY9413" fmla="*/ 1430716 h 2523383"/>
                <a:gd name="connsiteX9414" fmla="*/ 889682 w 1939743"/>
                <a:gd name="connsiteY9414" fmla="*/ 1428376 h 2523383"/>
                <a:gd name="connsiteX9415" fmla="*/ 889330 w 1939743"/>
                <a:gd name="connsiteY9415" fmla="*/ 1428009 h 2523383"/>
                <a:gd name="connsiteX9416" fmla="*/ 888798 w 1939743"/>
                <a:gd name="connsiteY9416" fmla="*/ 1428103 h 2523383"/>
                <a:gd name="connsiteX9417" fmla="*/ 887648 w 1939743"/>
                <a:gd name="connsiteY9417" fmla="*/ 1429589 h 2523383"/>
                <a:gd name="connsiteX9418" fmla="*/ 887140 w 1939743"/>
                <a:gd name="connsiteY9418" fmla="*/ 1429565 h 2523383"/>
                <a:gd name="connsiteX9419" fmla="*/ 886717 w 1939743"/>
                <a:gd name="connsiteY9419" fmla="*/ 1428564 h 2523383"/>
                <a:gd name="connsiteX9420" fmla="*/ 886514 w 1939743"/>
                <a:gd name="connsiteY9420" fmla="*/ 1426569 h 2523383"/>
                <a:gd name="connsiteX9421" fmla="*/ 886530 w 1939743"/>
                <a:gd name="connsiteY9421" fmla="*/ 1423565 h 2523383"/>
                <a:gd name="connsiteX9422" fmla="*/ 887069 w 1939743"/>
                <a:gd name="connsiteY9422" fmla="*/ 1418926 h 2523383"/>
                <a:gd name="connsiteX9423" fmla="*/ 887101 w 1939743"/>
                <a:gd name="connsiteY9423" fmla="*/ 1417236 h 2523383"/>
                <a:gd name="connsiteX9424" fmla="*/ 886811 w 1939743"/>
                <a:gd name="connsiteY9424" fmla="*/ 1415945 h 2523383"/>
                <a:gd name="connsiteX9425" fmla="*/ 887054 w 1939743"/>
                <a:gd name="connsiteY9425" fmla="*/ 1414771 h 2523383"/>
                <a:gd name="connsiteX9426" fmla="*/ 887828 w 1939743"/>
                <a:gd name="connsiteY9426" fmla="*/ 1413707 h 2523383"/>
                <a:gd name="connsiteX9427" fmla="*/ 888822 w 1939743"/>
                <a:gd name="connsiteY9427" fmla="*/ 1413207 h 2523383"/>
                <a:gd name="connsiteX9428" fmla="*/ 891153 w 1939743"/>
                <a:gd name="connsiteY9428" fmla="*/ 1413629 h 2523383"/>
                <a:gd name="connsiteX9429" fmla="*/ 893000 w 1939743"/>
                <a:gd name="connsiteY9429" fmla="*/ 1415499 h 2523383"/>
                <a:gd name="connsiteX9430" fmla="*/ 893899 w 1939743"/>
                <a:gd name="connsiteY9430" fmla="*/ 1417940 h 2523383"/>
                <a:gd name="connsiteX9431" fmla="*/ 895699 w 1939743"/>
                <a:gd name="connsiteY9431" fmla="*/ 1419864 h 2523383"/>
                <a:gd name="connsiteX9432" fmla="*/ 896325 w 1939743"/>
                <a:gd name="connsiteY9432" fmla="*/ 1421218 h 2523383"/>
                <a:gd name="connsiteX9433" fmla="*/ 895472 w 1939743"/>
                <a:gd name="connsiteY9433" fmla="*/ 1427125 h 2523383"/>
                <a:gd name="connsiteX9434" fmla="*/ 859711 w 1939743"/>
                <a:gd name="connsiteY9434" fmla="*/ 1440432 h 2523383"/>
                <a:gd name="connsiteX9435" fmla="*/ 858803 w 1939743"/>
                <a:gd name="connsiteY9435" fmla="*/ 1440510 h 2523383"/>
                <a:gd name="connsiteX9436" fmla="*/ 857544 w 1939743"/>
                <a:gd name="connsiteY9436" fmla="*/ 1439431 h 2523383"/>
                <a:gd name="connsiteX9437" fmla="*/ 850479 w 1939743"/>
                <a:gd name="connsiteY9437" fmla="*/ 1435769 h 2523383"/>
                <a:gd name="connsiteX9438" fmla="*/ 849556 w 1939743"/>
                <a:gd name="connsiteY9438" fmla="*/ 1434659 h 2523383"/>
                <a:gd name="connsiteX9439" fmla="*/ 850385 w 1939743"/>
                <a:gd name="connsiteY9439" fmla="*/ 1433117 h 2523383"/>
                <a:gd name="connsiteX9440" fmla="*/ 852959 w 1939743"/>
                <a:gd name="connsiteY9440" fmla="*/ 1431130 h 2523383"/>
                <a:gd name="connsiteX9441" fmla="*/ 854696 w 1939743"/>
                <a:gd name="connsiteY9441" fmla="*/ 1429096 h 2523383"/>
                <a:gd name="connsiteX9442" fmla="*/ 856034 w 1939743"/>
                <a:gd name="connsiteY9442" fmla="*/ 1425982 h 2523383"/>
                <a:gd name="connsiteX9443" fmla="*/ 860094 w 1939743"/>
                <a:gd name="connsiteY9443" fmla="*/ 1427586 h 2523383"/>
                <a:gd name="connsiteX9444" fmla="*/ 861612 w 1939743"/>
                <a:gd name="connsiteY9444" fmla="*/ 1429057 h 2523383"/>
                <a:gd name="connsiteX9445" fmla="*/ 862191 w 1939743"/>
                <a:gd name="connsiteY9445" fmla="*/ 1430340 h 2523383"/>
                <a:gd name="connsiteX9446" fmla="*/ 862441 w 1939743"/>
                <a:gd name="connsiteY9446" fmla="*/ 1432116 h 2523383"/>
                <a:gd name="connsiteX9447" fmla="*/ 862214 w 1939743"/>
                <a:gd name="connsiteY9447" fmla="*/ 1436466 h 2523383"/>
                <a:gd name="connsiteX9448" fmla="*/ 860845 w 1939743"/>
                <a:gd name="connsiteY9448" fmla="*/ 1437389 h 2523383"/>
                <a:gd name="connsiteX9449" fmla="*/ 859711 w 1939743"/>
                <a:gd name="connsiteY9449" fmla="*/ 1440432 h 2523383"/>
                <a:gd name="connsiteX9450" fmla="*/ 1451765 w 1939743"/>
                <a:gd name="connsiteY9450" fmla="*/ 1454632 h 2523383"/>
                <a:gd name="connsiteX9451" fmla="*/ 1450044 w 1939743"/>
                <a:gd name="connsiteY9451" fmla="*/ 1455015 h 2523383"/>
                <a:gd name="connsiteX9452" fmla="*/ 1447556 w 1939743"/>
                <a:gd name="connsiteY9452" fmla="*/ 1451330 h 2523383"/>
                <a:gd name="connsiteX9453" fmla="*/ 1442338 w 1939743"/>
                <a:gd name="connsiteY9453" fmla="*/ 1447129 h 2523383"/>
                <a:gd name="connsiteX9454" fmla="*/ 1440358 w 1939743"/>
                <a:gd name="connsiteY9454" fmla="*/ 1444078 h 2523383"/>
                <a:gd name="connsiteX9455" fmla="*/ 1440288 w 1939743"/>
                <a:gd name="connsiteY9455" fmla="*/ 1442599 h 2523383"/>
                <a:gd name="connsiteX9456" fmla="*/ 1440444 w 1939743"/>
                <a:gd name="connsiteY9456" fmla="*/ 1440276 h 2523383"/>
                <a:gd name="connsiteX9457" fmla="*/ 1441015 w 1939743"/>
                <a:gd name="connsiteY9457" fmla="*/ 1437436 h 2523383"/>
                <a:gd name="connsiteX9458" fmla="*/ 1442831 w 1939743"/>
                <a:gd name="connsiteY9458" fmla="*/ 1434322 h 2523383"/>
                <a:gd name="connsiteX9459" fmla="*/ 1444755 w 1939743"/>
                <a:gd name="connsiteY9459" fmla="*/ 1433821 h 2523383"/>
                <a:gd name="connsiteX9460" fmla="*/ 1447501 w 1939743"/>
                <a:gd name="connsiteY9460" fmla="*/ 1434510 h 2523383"/>
                <a:gd name="connsiteX9461" fmla="*/ 1449496 w 1939743"/>
                <a:gd name="connsiteY9461" fmla="*/ 1436747 h 2523383"/>
                <a:gd name="connsiteX9462" fmla="*/ 1451671 w 1939743"/>
                <a:gd name="connsiteY9462" fmla="*/ 1442936 h 2523383"/>
                <a:gd name="connsiteX9463" fmla="*/ 1453118 w 1939743"/>
                <a:gd name="connsiteY9463" fmla="*/ 1445948 h 2523383"/>
                <a:gd name="connsiteX9464" fmla="*/ 1453572 w 1939743"/>
                <a:gd name="connsiteY9464" fmla="*/ 1448130 h 2523383"/>
                <a:gd name="connsiteX9465" fmla="*/ 1452852 w 1939743"/>
                <a:gd name="connsiteY9465" fmla="*/ 1449155 h 2523383"/>
                <a:gd name="connsiteX9466" fmla="*/ 1452915 w 1939743"/>
                <a:gd name="connsiteY9466" fmla="*/ 1450165 h 2523383"/>
                <a:gd name="connsiteX9467" fmla="*/ 1453244 w 1939743"/>
                <a:gd name="connsiteY9467" fmla="*/ 1450790 h 2523383"/>
                <a:gd name="connsiteX9468" fmla="*/ 1453118 w 1939743"/>
                <a:gd name="connsiteY9468" fmla="*/ 1451933 h 2523383"/>
                <a:gd name="connsiteX9469" fmla="*/ 1452539 w 1939743"/>
                <a:gd name="connsiteY9469" fmla="*/ 1453607 h 2523383"/>
                <a:gd name="connsiteX9470" fmla="*/ 1451765 w 1939743"/>
                <a:gd name="connsiteY9470" fmla="*/ 1454632 h 2523383"/>
                <a:gd name="connsiteX9471" fmla="*/ 800550 w 1939743"/>
                <a:gd name="connsiteY9471" fmla="*/ 1451229 h 2523383"/>
                <a:gd name="connsiteX9472" fmla="*/ 799337 w 1939743"/>
                <a:gd name="connsiteY9472" fmla="*/ 1451448 h 2523383"/>
                <a:gd name="connsiteX9473" fmla="*/ 797061 w 1939743"/>
                <a:gd name="connsiteY9473" fmla="*/ 1450493 h 2523383"/>
                <a:gd name="connsiteX9474" fmla="*/ 793728 w 1939743"/>
                <a:gd name="connsiteY9474" fmla="*/ 1448365 h 2523383"/>
                <a:gd name="connsiteX9475" fmla="*/ 791225 w 1939743"/>
                <a:gd name="connsiteY9475" fmla="*/ 1446104 h 2523383"/>
                <a:gd name="connsiteX9476" fmla="*/ 789550 w 1939743"/>
                <a:gd name="connsiteY9476" fmla="*/ 1443718 h 2523383"/>
                <a:gd name="connsiteX9477" fmla="*/ 789339 w 1939743"/>
                <a:gd name="connsiteY9477" fmla="*/ 1442075 h 2523383"/>
                <a:gd name="connsiteX9478" fmla="*/ 790599 w 1939743"/>
                <a:gd name="connsiteY9478" fmla="*/ 1441160 h 2523383"/>
                <a:gd name="connsiteX9479" fmla="*/ 792508 w 1939743"/>
                <a:gd name="connsiteY9479" fmla="*/ 1440706 h 2523383"/>
                <a:gd name="connsiteX9480" fmla="*/ 797053 w 1939743"/>
                <a:gd name="connsiteY9480" fmla="*/ 1441011 h 2523383"/>
                <a:gd name="connsiteX9481" fmla="*/ 799212 w 1939743"/>
                <a:gd name="connsiteY9481" fmla="*/ 1441919 h 2523383"/>
                <a:gd name="connsiteX9482" fmla="*/ 802068 w 1939743"/>
                <a:gd name="connsiteY9482" fmla="*/ 1445392 h 2523383"/>
                <a:gd name="connsiteX9483" fmla="*/ 802670 w 1939743"/>
                <a:gd name="connsiteY9483" fmla="*/ 1447356 h 2523383"/>
                <a:gd name="connsiteX9484" fmla="*/ 802764 w 1939743"/>
                <a:gd name="connsiteY9484" fmla="*/ 1448623 h 2523383"/>
                <a:gd name="connsiteX9485" fmla="*/ 802396 w 1939743"/>
                <a:gd name="connsiteY9485" fmla="*/ 1449719 h 2523383"/>
                <a:gd name="connsiteX9486" fmla="*/ 800550 w 1939743"/>
                <a:gd name="connsiteY9486" fmla="*/ 1451229 h 2523383"/>
                <a:gd name="connsiteX9487" fmla="*/ 1361709 w 1939743"/>
                <a:gd name="connsiteY9487" fmla="*/ 1463871 h 2523383"/>
                <a:gd name="connsiteX9488" fmla="*/ 1359918 w 1939743"/>
                <a:gd name="connsiteY9488" fmla="*/ 1464521 h 2523383"/>
                <a:gd name="connsiteX9489" fmla="*/ 1357500 w 1939743"/>
                <a:gd name="connsiteY9489" fmla="*/ 1461383 h 2523383"/>
                <a:gd name="connsiteX9490" fmla="*/ 1357485 w 1939743"/>
                <a:gd name="connsiteY9490" fmla="*/ 1459639 h 2523383"/>
                <a:gd name="connsiteX9491" fmla="*/ 1357954 w 1939743"/>
                <a:gd name="connsiteY9491" fmla="*/ 1455438 h 2523383"/>
                <a:gd name="connsiteX9492" fmla="*/ 1362366 w 1939743"/>
                <a:gd name="connsiteY9492" fmla="*/ 1454381 h 2523383"/>
                <a:gd name="connsiteX9493" fmla="*/ 1364205 w 1939743"/>
                <a:gd name="connsiteY9493" fmla="*/ 1456916 h 2523383"/>
                <a:gd name="connsiteX9494" fmla="*/ 1365089 w 1939743"/>
                <a:gd name="connsiteY9494" fmla="*/ 1459412 h 2523383"/>
                <a:gd name="connsiteX9495" fmla="*/ 1361709 w 1939743"/>
                <a:gd name="connsiteY9495" fmla="*/ 1463871 h 2523383"/>
                <a:gd name="connsiteX9496" fmla="*/ 1434311 w 1939743"/>
                <a:gd name="connsiteY9496" fmla="*/ 1456189 h 2523383"/>
                <a:gd name="connsiteX9497" fmla="*/ 1445772 w 1939743"/>
                <a:gd name="connsiteY9497" fmla="*/ 1461430 h 2523383"/>
                <a:gd name="connsiteX9498" fmla="*/ 1446891 w 1939743"/>
                <a:gd name="connsiteY9498" fmla="*/ 1463331 h 2523383"/>
                <a:gd name="connsiteX9499" fmla="*/ 1447439 w 1939743"/>
                <a:gd name="connsiteY9499" fmla="*/ 1465029 h 2523383"/>
                <a:gd name="connsiteX9500" fmla="*/ 1447759 w 1939743"/>
                <a:gd name="connsiteY9500" fmla="*/ 1466915 h 2523383"/>
                <a:gd name="connsiteX9501" fmla="*/ 1447783 w 1939743"/>
                <a:gd name="connsiteY9501" fmla="*/ 1470787 h 2523383"/>
                <a:gd name="connsiteX9502" fmla="*/ 1447548 w 1939743"/>
                <a:gd name="connsiteY9502" fmla="*/ 1472336 h 2523383"/>
                <a:gd name="connsiteX9503" fmla="*/ 1446429 w 1939743"/>
                <a:gd name="connsiteY9503" fmla="*/ 1476076 h 2523383"/>
                <a:gd name="connsiteX9504" fmla="*/ 1446351 w 1939743"/>
                <a:gd name="connsiteY9504" fmla="*/ 1477241 h 2523383"/>
                <a:gd name="connsiteX9505" fmla="*/ 1447251 w 1939743"/>
                <a:gd name="connsiteY9505" fmla="*/ 1489689 h 2523383"/>
                <a:gd name="connsiteX9506" fmla="*/ 1447157 w 1939743"/>
                <a:gd name="connsiteY9506" fmla="*/ 1496432 h 2523383"/>
                <a:gd name="connsiteX9507" fmla="*/ 1446351 w 1939743"/>
                <a:gd name="connsiteY9507" fmla="*/ 1502034 h 2523383"/>
                <a:gd name="connsiteX9508" fmla="*/ 1444708 w 1939743"/>
                <a:gd name="connsiteY9508" fmla="*/ 1506517 h 2523383"/>
                <a:gd name="connsiteX9509" fmla="*/ 1442236 w 1939743"/>
                <a:gd name="connsiteY9509" fmla="*/ 1509873 h 2523383"/>
                <a:gd name="connsiteX9510" fmla="*/ 1440358 w 1939743"/>
                <a:gd name="connsiteY9510" fmla="*/ 1511798 h 2523383"/>
                <a:gd name="connsiteX9511" fmla="*/ 1432018 w 1939743"/>
                <a:gd name="connsiteY9511" fmla="*/ 1516523 h 2523383"/>
                <a:gd name="connsiteX9512" fmla="*/ 1426112 w 1939743"/>
                <a:gd name="connsiteY9512" fmla="*/ 1517743 h 2523383"/>
                <a:gd name="connsiteX9513" fmla="*/ 1419884 w 1939743"/>
                <a:gd name="connsiteY9513" fmla="*/ 1517962 h 2523383"/>
                <a:gd name="connsiteX9514" fmla="*/ 1411951 w 1939743"/>
                <a:gd name="connsiteY9514" fmla="*/ 1519230 h 2523383"/>
                <a:gd name="connsiteX9515" fmla="*/ 1408329 w 1939743"/>
                <a:gd name="connsiteY9515" fmla="*/ 1518964 h 2523383"/>
                <a:gd name="connsiteX9516" fmla="*/ 1406459 w 1939743"/>
                <a:gd name="connsiteY9516" fmla="*/ 1518408 h 2523383"/>
                <a:gd name="connsiteX9517" fmla="*/ 1405130 w 1939743"/>
                <a:gd name="connsiteY9517" fmla="*/ 1517462 h 2523383"/>
                <a:gd name="connsiteX9518" fmla="*/ 1403573 w 1939743"/>
                <a:gd name="connsiteY9518" fmla="*/ 1514473 h 2523383"/>
                <a:gd name="connsiteX9519" fmla="*/ 1401789 w 1939743"/>
                <a:gd name="connsiteY9519" fmla="*/ 1509419 h 2523383"/>
                <a:gd name="connsiteX9520" fmla="*/ 1400318 w 1939743"/>
                <a:gd name="connsiteY9520" fmla="*/ 1503708 h 2523383"/>
                <a:gd name="connsiteX9521" fmla="*/ 1398558 w 1939743"/>
                <a:gd name="connsiteY9521" fmla="*/ 1493522 h 2523383"/>
                <a:gd name="connsiteX9522" fmla="*/ 1398526 w 1939743"/>
                <a:gd name="connsiteY9522" fmla="*/ 1492309 h 2523383"/>
                <a:gd name="connsiteX9523" fmla="*/ 1400224 w 1939743"/>
                <a:gd name="connsiteY9523" fmla="*/ 1483954 h 2523383"/>
                <a:gd name="connsiteX9524" fmla="*/ 1402477 w 1939743"/>
                <a:gd name="connsiteY9524" fmla="*/ 1478298 h 2523383"/>
                <a:gd name="connsiteX9525" fmla="*/ 1406451 w 1939743"/>
                <a:gd name="connsiteY9525" fmla="*/ 1469864 h 2523383"/>
                <a:gd name="connsiteX9526" fmla="*/ 1410942 w 1939743"/>
                <a:gd name="connsiteY9526" fmla="*/ 1461595 h 2523383"/>
                <a:gd name="connsiteX9527" fmla="*/ 1412084 w 1939743"/>
                <a:gd name="connsiteY9527" fmla="*/ 1460226 h 2523383"/>
                <a:gd name="connsiteX9528" fmla="*/ 1414111 w 1939743"/>
                <a:gd name="connsiteY9528" fmla="*/ 1458770 h 2523383"/>
                <a:gd name="connsiteX9529" fmla="*/ 1419188 w 1939743"/>
                <a:gd name="connsiteY9529" fmla="*/ 1456408 h 2523383"/>
                <a:gd name="connsiteX9530" fmla="*/ 1423397 w 1939743"/>
                <a:gd name="connsiteY9530" fmla="*/ 1457002 h 2523383"/>
                <a:gd name="connsiteX9531" fmla="*/ 1425251 w 1939743"/>
                <a:gd name="connsiteY9531" fmla="*/ 1456705 h 2523383"/>
                <a:gd name="connsiteX9532" fmla="*/ 1427567 w 1939743"/>
                <a:gd name="connsiteY9532" fmla="*/ 1455602 h 2523383"/>
                <a:gd name="connsiteX9533" fmla="*/ 1430118 w 1939743"/>
                <a:gd name="connsiteY9533" fmla="*/ 1455336 h 2523383"/>
                <a:gd name="connsiteX9534" fmla="*/ 1434311 w 1939743"/>
                <a:gd name="connsiteY9534" fmla="*/ 1456189 h 2523383"/>
                <a:gd name="connsiteX9535" fmla="*/ 1194554 w 1939743"/>
                <a:gd name="connsiteY9535" fmla="*/ 1490580 h 2523383"/>
                <a:gd name="connsiteX9536" fmla="*/ 1193615 w 1939743"/>
                <a:gd name="connsiteY9536" fmla="*/ 1490643 h 2523383"/>
                <a:gd name="connsiteX9537" fmla="*/ 1192129 w 1939743"/>
                <a:gd name="connsiteY9537" fmla="*/ 1489759 h 2523383"/>
                <a:gd name="connsiteX9538" fmla="*/ 1188718 w 1939743"/>
                <a:gd name="connsiteY9538" fmla="*/ 1486254 h 2523383"/>
                <a:gd name="connsiteX9539" fmla="*/ 1188029 w 1939743"/>
                <a:gd name="connsiteY9539" fmla="*/ 1484736 h 2523383"/>
                <a:gd name="connsiteX9540" fmla="*/ 1187685 w 1939743"/>
                <a:gd name="connsiteY9540" fmla="*/ 1482960 h 2523383"/>
                <a:gd name="connsiteX9541" fmla="*/ 1187685 w 1939743"/>
                <a:gd name="connsiteY9541" fmla="*/ 1480926 h 2523383"/>
                <a:gd name="connsiteX9542" fmla="*/ 1187990 w 1939743"/>
                <a:gd name="connsiteY9542" fmla="*/ 1478814 h 2523383"/>
                <a:gd name="connsiteX9543" fmla="*/ 1189031 w 1939743"/>
                <a:gd name="connsiteY9543" fmla="*/ 1474589 h 2523383"/>
                <a:gd name="connsiteX9544" fmla="*/ 1187043 w 1939743"/>
                <a:gd name="connsiteY9544" fmla="*/ 1471225 h 2523383"/>
                <a:gd name="connsiteX9545" fmla="*/ 1186558 w 1939743"/>
                <a:gd name="connsiteY9545" fmla="*/ 1469309 h 2523383"/>
                <a:gd name="connsiteX9546" fmla="*/ 1186793 w 1939743"/>
                <a:gd name="connsiteY9546" fmla="*/ 1468221 h 2523383"/>
                <a:gd name="connsiteX9547" fmla="*/ 1187904 w 1939743"/>
                <a:gd name="connsiteY9547" fmla="*/ 1465616 h 2523383"/>
                <a:gd name="connsiteX9548" fmla="*/ 1188209 w 1939743"/>
                <a:gd name="connsiteY9548" fmla="*/ 1463989 h 2523383"/>
                <a:gd name="connsiteX9549" fmla="*/ 1189328 w 1939743"/>
                <a:gd name="connsiteY9549" fmla="*/ 1461673 h 2523383"/>
                <a:gd name="connsiteX9550" fmla="*/ 1192222 w 1939743"/>
                <a:gd name="connsiteY9550" fmla="*/ 1457174 h 2523383"/>
                <a:gd name="connsiteX9551" fmla="*/ 1195125 w 1939743"/>
                <a:gd name="connsiteY9551" fmla="*/ 1458238 h 2523383"/>
                <a:gd name="connsiteX9552" fmla="*/ 1197715 w 1939743"/>
                <a:gd name="connsiteY9552" fmla="*/ 1461923 h 2523383"/>
                <a:gd name="connsiteX9553" fmla="*/ 1198387 w 1939743"/>
                <a:gd name="connsiteY9553" fmla="*/ 1464411 h 2523383"/>
                <a:gd name="connsiteX9554" fmla="*/ 1198184 w 1939743"/>
                <a:gd name="connsiteY9554" fmla="*/ 1467048 h 2523383"/>
                <a:gd name="connsiteX9555" fmla="*/ 1198411 w 1939743"/>
                <a:gd name="connsiteY9555" fmla="*/ 1470858 h 2523383"/>
                <a:gd name="connsiteX9556" fmla="*/ 1199060 w 1939743"/>
                <a:gd name="connsiteY9556" fmla="*/ 1475841 h 2523383"/>
                <a:gd name="connsiteX9557" fmla="*/ 1199232 w 1939743"/>
                <a:gd name="connsiteY9557" fmla="*/ 1479440 h 2523383"/>
                <a:gd name="connsiteX9558" fmla="*/ 1198919 w 1939743"/>
                <a:gd name="connsiteY9558" fmla="*/ 1481677 h 2523383"/>
                <a:gd name="connsiteX9559" fmla="*/ 1197808 w 1939743"/>
                <a:gd name="connsiteY9559" fmla="*/ 1485863 h 2523383"/>
                <a:gd name="connsiteX9560" fmla="*/ 1196870 w 1939743"/>
                <a:gd name="connsiteY9560" fmla="*/ 1487803 h 2523383"/>
                <a:gd name="connsiteX9561" fmla="*/ 1195633 w 1939743"/>
                <a:gd name="connsiteY9561" fmla="*/ 1489618 h 2523383"/>
                <a:gd name="connsiteX9562" fmla="*/ 1194554 w 1939743"/>
                <a:gd name="connsiteY9562" fmla="*/ 1490580 h 2523383"/>
                <a:gd name="connsiteX9563" fmla="*/ 695536 w 1939743"/>
                <a:gd name="connsiteY9563" fmla="*/ 1475739 h 2523383"/>
                <a:gd name="connsiteX9564" fmla="*/ 694715 w 1939743"/>
                <a:gd name="connsiteY9564" fmla="*/ 1475927 h 2523383"/>
                <a:gd name="connsiteX9565" fmla="*/ 691703 w 1939743"/>
                <a:gd name="connsiteY9565" fmla="*/ 1472446 h 2523383"/>
                <a:gd name="connsiteX9566" fmla="*/ 692336 w 1939743"/>
                <a:gd name="connsiteY9566" fmla="*/ 1469449 h 2523383"/>
                <a:gd name="connsiteX9567" fmla="*/ 695129 w 1939743"/>
                <a:gd name="connsiteY9567" fmla="*/ 1472516 h 2523383"/>
                <a:gd name="connsiteX9568" fmla="*/ 695528 w 1939743"/>
                <a:gd name="connsiteY9568" fmla="*/ 1474425 h 2523383"/>
                <a:gd name="connsiteX9569" fmla="*/ 695536 w 1939743"/>
                <a:gd name="connsiteY9569" fmla="*/ 1475739 h 2523383"/>
                <a:gd name="connsiteX9570" fmla="*/ 1479413 w 1939743"/>
                <a:gd name="connsiteY9570" fmla="*/ 1487803 h 2523383"/>
                <a:gd name="connsiteX9571" fmla="*/ 1468710 w 1939743"/>
                <a:gd name="connsiteY9571" fmla="*/ 1487881 h 2523383"/>
                <a:gd name="connsiteX9572" fmla="*/ 1462890 w 1939743"/>
                <a:gd name="connsiteY9572" fmla="*/ 1487467 h 2523383"/>
                <a:gd name="connsiteX9573" fmla="*/ 1460551 w 1939743"/>
                <a:gd name="connsiteY9573" fmla="*/ 1486583 h 2523383"/>
                <a:gd name="connsiteX9574" fmla="*/ 1458516 w 1939743"/>
                <a:gd name="connsiteY9574" fmla="*/ 1485206 h 2523383"/>
                <a:gd name="connsiteX9575" fmla="*/ 1456209 w 1939743"/>
                <a:gd name="connsiteY9575" fmla="*/ 1480731 h 2523383"/>
                <a:gd name="connsiteX9576" fmla="*/ 1454730 w 1939743"/>
                <a:gd name="connsiteY9576" fmla="*/ 1476099 h 2523383"/>
                <a:gd name="connsiteX9577" fmla="*/ 1454660 w 1939743"/>
                <a:gd name="connsiteY9577" fmla="*/ 1474128 h 2523383"/>
                <a:gd name="connsiteX9578" fmla="*/ 1455051 w 1939743"/>
                <a:gd name="connsiteY9578" fmla="*/ 1472352 h 2523383"/>
                <a:gd name="connsiteX9579" fmla="*/ 1455598 w 1939743"/>
                <a:gd name="connsiteY9579" fmla="*/ 1471272 h 2523383"/>
                <a:gd name="connsiteX9580" fmla="*/ 1462780 w 1939743"/>
                <a:gd name="connsiteY9580" fmla="*/ 1469723 h 2523383"/>
                <a:gd name="connsiteX9581" fmla="*/ 1468664 w 1939743"/>
                <a:gd name="connsiteY9581" fmla="*/ 1471656 h 2523383"/>
                <a:gd name="connsiteX9582" fmla="*/ 1473725 w 1939743"/>
                <a:gd name="connsiteY9582" fmla="*/ 1473924 h 2523383"/>
                <a:gd name="connsiteX9583" fmla="*/ 1480242 w 1939743"/>
                <a:gd name="connsiteY9583" fmla="*/ 1474308 h 2523383"/>
                <a:gd name="connsiteX9584" fmla="*/ 1482221 w 1939743"/>
                <a:gd name="connsiteY9584" fmla="*/ 1475168 h 2523383"/>
                <a:gd name="connsiteX9585" fmla="*/ 1482980 w 1939743"/>
                <a:gd name="connsiteY9585" fmla="*/ 1475802 h 2523383"/>
                <a:gd name="connsiteX9586" fmla="*/ 1483504 w 1939743"/>
                <a:gd name="connsiteY9586" fmla="*/ 1476968 h 2523383"/>
                <a:gd name="connsiteX9587" fmla="*/ 1484248 w 1939743"/>
                <a:gd name="connsiteY9587" fmla="*/ 1482295 h 2523383"/>
                <a:gd name="connsiteX9588" fmla="*/ 1484318 w 1939743"/>
                <a:gd name="connsiteY9588" fmla="*/ 1485128 h 2523383"/>
                <a:gd name="connsiteX9589" fmla="*/ 1484123 w 1939743"/>
                <a:gd name="connsiteY9589" fmla="*/ 1487271 h 2523383"/>
                <a:gd name="connsiteX9590" fmla="*/ 1479413 w 1939743"/>
                <a:gd name="connsiteY9590" fmla="*/ 1487803 h 2523383"/>
                <a:gd name="connsiteX9591" fmla="*/ 698978 w 1939743"/>
                <a:gd name="connsiteY9591" fmla="*/ 1476240 h 2523383"/>
                <a:gd name="connsiteX9592" fmla="*/ 701451 w 1939743"/>
                <a:gd name="connsiteY9592" fmla="*/ 1476858 h 2523383"/>
                <a:gd name="connsiteX9593" fmla="*/ 703281 w 1939743"/>
                <a:gd name="connsiteY9593" fmla="*/ 1476396 h 2523383"/>
                <a:gd name="connsiteX9594" fmla="*/ 704619 w 1939743"/>
                <a:gd name="connsiteY9594" fmla="*/ 1478751 h 2523383"/>
                <a:gd name="connsiteX9595" fmla="*/ 705135 w 1939743"/>
                <a:gd name="connsiteY9595" fmla="*/ 1481138 h 2523383"/>
                <a:gd name="connsiteX9596" fmla="*/ 704963 w 1939743"/>
                <a:gd name="connsiteY9596" fmla="*/ 1481951 h 2523383"/>
                <a:gd name="connsiteX9597" fmla="*/ 704384 w 1939743"/>
                <a:gd name="connsiteY9597" fmla="*/ 1482280 h 2523383"/>
                <a:gd name="connsiteX9598" fmla="*/ 700520 w 1939743"/>
                <a:gd name="connsiteY9598" fmla="*/ 1479643 h 2523383"/>
                <a:gd name="connsiteX9599" fmla="*/ 699080 w 1939743"/>
                <a:gd name="connsiteY9599" fmla="*/ 1478024 h 2523383"/>
                <a:gd name="connsiteX9600" fmla="*/ 698595 w 1939743"/>
                <a:gd name="connsiteY9600" fmla="*/ 1476663 h 2523383"/>
                <a:gd name="connsiteX9601" fmla="*/ 698978 w 1939743"/>
                <a:gd name="connsiteY9601" fmla="*/ 1476240 h 2523383"/>
                <a:gd name="connsiteX9602" fmla="*/ 726791 w 1939743"/>
                <a:gd name="connsiteY9602" fmla="*/ 1509787 h 2523383"/>
                <a:gd name="connsiteX9603" fmla="*/ 725688 w 1939743"/>
                <a:gd name="connsiteY9603" fmla="*/ 1514552 h 2523383"/>
                <a:gd name="connsiteX9604" fmla="*/ 725265 w 1939743"/>
                <a:gd name="connsiteY9604" fmla="*/ 1514106 h 2523383"/>
                <a:gd name="connsiteX9605" fmla="*/ 724506 w 1939743"/>
                <a:gd name="connsiteY9605" fmla="*/ 1511829 h 2523383"/>
                <a:gd name="connsiteX9606" fmla="*/ 722981 w 1939743"/>
                <a:gd name="connsiteY9606" fmla="*/ 1510734 h 2523383"/>
                <a:gd name="connsiteX9607" fmla="*/ 721252 w 1939743"/>
                <a:gd name="connsiteY9607" fmla="*/ 1508199 h 2523383"/>
                <a:gd name="connsiteX9608" fmla="*/ 721275 w 1939743"/>
                <a:gd name="connsiteY9608" fmla="*/ 1502738 h 2523383"/>
                <a:gd name="connsiteX9609" fmla="*/ 721940 w 1939743"/>
                <a:gd name="connsiteY9609" fmla="*/ 1500250 h 2523383"/>
                <a:gd name="connsiteX9610" fmla="*/ 721792 w 1939743"/>
                <a:gd name="connsiteY9610" fmla="*/ 1496769 h 2523383"/>
                <a:gd name="connsiteX9611" fmla="*/ 723513 w 1939743"/>
                <a:gd name="connsiteY9611" fmla="*/ 1494672 h 2523383"/>
                <a:gd name="connsiteX9612" fmla="*/ 724788 w 1939743"/>
                <a:gd name="connsiteY9612" fmla="*/ 1497136 h 2523383"/>
                <a:gd name="connsiteX9613" fmla="*/ 725140 w 1939743"/>
                <a:gd name="connsiteY9613" fmla="*/ 1501322 h 2523383"/>
                <a:gd name="connsiteX9614" fmla="*/ 724819 w 1939743"/>
                <a:gd name="connsiteY9614" fmla="*/ 1503380 h 2523383"/>
                <a:gd name="connsiteX9615" fmla="*/ 726087 w 1939743"/>
                <a:gd name="connsiteY9615" fmla="*/ 1505508 h 2523383"/>
                <a:gd name="connsiteX9616" fmla="*/ 726673 w 1939743"/>
                <a:gd name="connsiteY9616" fmla="*/ 1506047 h 2523383"/>
                <a:gd name="connsiteX9617" fmla="*/ 726986 w 1939743"/>
                <a:gd name="connsiteY9617" fmla="*/ 1507753 h 2523383"/>
                <a:gd name="connsiteX9618" fmla="*/ 726791 w 1939743"/>
                <a:gd name="connsiteY9618" fmla="*/ 1509787 h 2523383"/>
                <a:gd name="connsiteX9619" fmla="*/ 1719624 w 1939743"/>
                <a:gd name="connsiteY9619" fmla="*/ 1529369 h 2523383"/>
                <a:gd name="connsiteX9620" fmla="*/ 1716901 w 1939743"/>
                <a:gd name="connsiteY9620" fmla="*/ 1530918 h 2523383"/>
                <a:gd name="connsiteX9621" fmla="*/ 1715446 w 1939743"/>
                <a:gd name="connsiteY9621" fmla="*/ 1529017 h 2523383"/>
                <a:gd name="connsiteX9622" fmla="*/ 1716471 w 1939743"/>
                <a:gd name="connsiteY9622" fmla="*/ 1528485 h 2523383"/>
                <a:gd name="connsiteX9623" fmla="*/ 1717965 w 1939743"/>
                <a:gd name="connsiteY9623" fmla="*/ 1526201 h 2523383"/>
                <a:gd name="connsiteX9624" fmla="*/ 1719999 w 1939743"/>
                <a:gd name="connsiteY9624" fmla="*/ 1524190 h 2523383"/>
                <a:gd name="connsiteX9625" fmla="*/ 1720852 w 1939743"/>
                <a:gd name="connsiteY9625" fmla="*/ 1522570 h 2523383"/>
                <a:gd name="connsiteX9626" fmla="*/ 1724271 w 1939743"/>
                <a:gd name="connsiteY9626" fmla="*/ 1521827 h 2523383"/>
                <a:gd name="connsiteX9627" fmla="*/ 1725436 w 1939743"/>
                <a:gd name="connsiteY9627" fmla="*/ 1521913 h 2523383"/>
                <a:gd name="connsiteX9628" fmla="*/ 1725882 w 1939743"/>
                <a:gd name="connsiteY9628" fmla="*/ 1522492 h 2523383"/>
                <a:gd name="connsiteX9629" fmla="*/ 1723942 w 1939743"/>
                <a:gd name="connsiteY9629" fmla="*/ 1524980 h 2523383"/>
                <a:gd name="connsiteX9630" fmla="*/ 1719624 w 1939743"/>
                <a:gd name="connsiteY9630" fmla="*/ 1529369 h 2523383"/>
                <a:gd name="connsiteX9631" fmla="*/ 722558 w 1939743"/>
                <a:gd name="connsiteY9631" fmla="*/ 1532248 h 2523383"/>
                <a:gd name="connsiteX9632" fmla="*/ 725328 w 1939743"/>
                <a:gd name="connsiteY9632" fmla="*/ 1532694 h 2523383"/>
                <a:gd name="connsiteX9633" fmla="*/ 728864 w 1939743"/>
                <a:gd name="connsiteY9633" fmla="*/ 1532624 h 2523383"/>
                <a:gd name="connsiteX9634" fmla="*/ 728254 w 1939743"/>
                <a:gd name="connsiteY9634" fmla="*/ 1536950 h 2523383"/>
                <a:gd name="connsiteX9635" fmla="*/ 726900 w 1939743"/>
                <a:gd name="connsiteY9635" fmla="*/ 1539719 h 2523383"/>
                <a:gd name="connsiteX9636" fmla="*/ 725828 w 1939743"/>
                <a:gd name="connsiteY9636" fmla="*/ 1540502 h 2523383"/>
                <a:gd name="connsiteX9637" fmla="*/ 725359 w 1939743"/>
                <a:gd name="connsiteY9637" fmla="*/ 1538992 h 2523383"/>
                <a:gd name="connsiteX9638" fmla="*/ 723278 w 1939743"/>
                <a:gd name="connsiteY9638" fmla="*/ 1535526 h 2523383"/>
                <a:gd name="connsiteX9639" fmla="*/ 722558 w 1939743"/>
                <a:gd name="connsiteY9639" fmla="*/ 1532248 h 2523383"/>
                <a:gd name="connsiteX9640" fmla="*/ 1270793 w 1939743"/>
                <a:gd name="connsiteY9640" fmla="*/ 1572210 h 2523383"/>
                <a:gd name="connsiteX9641" fmla="*/ 1272984 w 1939743"/>
                <a:gd name="connsiteY9641" fmla="*/ 1572875 h 2523383"/>
                <a:gd name="connsiteX9642" fmla="*/ 1274642 w 1939743"/>
                <a:gd name="connsiteY9642" fmla="*/ 1572805 h 2523383"/>
                <a:gd name="connsiteX9643" fmla="*/ 1275010 w 1939743"/>
                <a:gd name="connsiteY9643" fmla="*/ 1573603 h 2523383"/>
                <a:gd name="connsiteX9644" fmla="*/ 1273265 w 1939743"/>
                <a:gd name="connsiteY9644" fmla="*/ 1576255 h 2523383"/>
                <a:gd name="connsiteX9645" fmla="*/ 1272194 w 1939743"/>
                <a:gd name="connsiteY9645" fmla="*/ 1576756 h 2523383"/>
                <a:gd name="connsiteX9646" fmla="*/ 1270261 w 1939743"/>
                <a:gd name="connsiteY9646" fmla="*/ 1574854 h 2523383"/>
                <a:gd name="connsiteX9647" fmla="*/ 1268806 w 1939743"/>
                <a:gd name="connsiteY9647" fmla="*/ 1572523 h 2523383"/>
                <a:gd name="connsiteX9648" fmla="*/ 1268399 w 1939743"/>
                <a:gd name="connsiteY9648" fmla="*/ 1571107 h 2523383"/>
                <a:gd name="connsiteX9649" fmla="*/ 1268282 w 1939743"/>
                <a:gd name="connsiteY9649" fmla="*/ 1569550 h 2523383"/>
                <a:gd name="connsiteX9650" fmla="*/ 1268618 w 1939743"/>
                <a:gd name="connsiteY9650" fmla="*/ 1569276 h 2523383"/>
                <a:gd name="connsiteX9651" fmla="*/ 1270793 w 1939743"/>
                <a:gd name="connsiteY9651" fmla="*/ 1572210 h 2523383"/>
                <a:gd name="connsiteX9652" fmla="*/ 1257564 w 1939743"/>
                <a:gd name="connsiteY9652" fmla="*/ 1598466 h 2523383"/>
                <a:gd name="connsiteX9653" fmla="*/ 1260380 w 1939743"/>
                <a:gd name="connsiteY9653" fmla="*/ 1600562 h 2523383"/>
                <a:gd name="connsiteX9654" fmla="*/ 1263197 w 1939743"/>
                <a:gd name="connsiteY9654" fmla="*/ 1601751 h 2523383"/>
                <a:gd name="connsiteX9655" fmla="*/ 1267726 w 1939743"/>
                <a:gd name="connsiteY9655" fmla="*/ 1602393 h 2523383"/>
                <a:gd name="connsiteX9656" fmla="*/ 1268376 w 1939743"/>
                <a:gd name="connsiteY9656" fmla="*/ 1602831 h 2523383"/>
                <a:gd name="connsiteX9657" fmla="*/ 1268376 w 1939743"/>
                <a:gd name="connsiteY9657" fmla="*/ 1603817 h 2523383"/>
                <a:gd name="connsiteX9658" fmla="*/ 1267726 w 1939743"/>
                <a:gd name="connsiteY9658" fmla="*/ 1605342 h 2523383"/>
                <a:gd name="connsiteX9659" fmla="*/ 1266217 w 1939743"/>
                <a:gd name="connsiteY9659" fmla="*/ 1607298 h 2523383"/>
                <a:gd name="connsiteX9660" fmla="*/ 1265137 w 1939743"/>
                <a:gd name="connsiteY9660" fmla="*/ 1607353 h 2523383"/>
                <a:gd name="connsiteX9661" fmla="*/ 1262633 w 1939743"/>
                <a:gd name="connsiteY9661" fmla="*/ 1605976 h 2523383"/>
                <a:gd name="connsiteX9662" fmla="*/ 1261718 w 1939743"/>
                <a:gd name="connsiteY9662" fmla="*/ 1605272 h 2523383"/>
                <a:gd name="connsiteX9663" fmla="*/ 1260709 w 1939743"/>
                <a:gd name="connsiteY9663" fmla="*/ 1603699 h 2523383"/>
                <a:gd name="connsiteX9664" fmla="*/ 1260200 w 1939743"/>
                <a:gd name="connsiteY9664" fmla="*/ 1603551 h 2523383"/>
                <a:gd name="connsiteX9665" fmla="*/ 1259543 w 1939743"/>
                <a:gd name="connsiteY9665" fmla="*/ 1604075 h 2523383"/>
                <a:gd name="connsiteX9666" fmla="*/ 1259371 w 1939743"/>
                <a:gd name="connsiteY9666" fmla="*/ 1604763 h 2523383"/>
                <a:gd name="connsiteX9667" fmla="*/ 1259676 w 1939743"/>
                <a:gd name="connsiteY9667" fmla="*/ 1605624 h 2523383"/>
                <a:gd name="connsiteX9668" fmla="*/ 1259261 w 1939743"/>
                <a:gd name="connsiteY9668" fmla="*/ 1605867 h 2523383"/>
                <a:gd name="connsiteX9669" fmla="*/ 1256226 w 1939743"/>
                <a:gd name="connsiteY9669" fmla="*/ 1605272 h 2523383"/>
                <a:gd name="connsiteX9670" fmla="*/ 1255749 w 1939743"/>
                <a:gd name="connsiteY9670" fmla="*/ 1604771 h 2523383"/>
                <a:gd name="connsiteX9671" fmla="*/ 1255991 w 1939743"/>
                <a:gd name="connsiteY9671" fmla="*/ 1603081 h 2523383"/>
                <a:gd name="connsiteX9672" fmla="*/ 1258104 w 1939743"/>
                <a:gd name="connsiteY9672" fmla="*/ 1600617 h 2523383"/>
                <a:gd name="connsiteX9673" fmla="*/ 1256249 w 1939743"/>
                <a:gd name="connsiteY9673" fmla="*/ 1599858 h 2523383"/>
                <a:gd name="connsiteX9674" fmla="*/ 1255655 w 1939743"/>
                <a:gd name="connsiteY9674" fmla="*/ 1598943 h 2523383"/>
                <a:gd name="connsiteX9675" fmla="*/ 1252901 w 1939743"/>
                <a:gd name="connsiteY9675" fmla="*/ 1600492 h 2523383"/>
                <a:gd name="connsiteX9676" fmla="*/ 1251375 w 1939743"/>
                <a:gd name="connsiteY9676" fmla="*/ 1600867 h 2523383"/>
                <a:gd name="connsiteX9677" fmla="*/ 1248966 w 1939743"/>
                <a:gd name="connsiteY9677" fmla="*/ 1599780 h 2523383"/>
                <a:gd name="connsiteX9678" fmla="*/ 1248708 w 1939743"/>
                <a:gd name="connsiteY9678" fmla="*/ 1594124 h 2523383"/>
                <a:gd name="connsiteX9679" fmla="*/ 1248418 w 1939743"/>
                <a:gd name="connsiteY9679" fmla="*/ 1592050 h 2523383"/>
                <a:gd name="connsiteX9680" fmla="*/ 1247323 w 1939743"/>
                <a:gd name="connsiteY9680" fmla="*/ 1590642 h 2523383"/>
                <a:gd name="connsiteX9681" fmla="*/ 1246674 w 1939743"/>
                <a:gd name="connsiteY9681" fmla="*/ 1589156 h 2523383"/>
                <a:gd name="connsiteX9682" fmla="*/ 1245617 w 1939743"/>
                <a:gd name="connsiteY9682" fmla="*/ 1588029 h 2523383"/>
                <a:gd name="connsiteX9683" fmla="*/ 1243443 w 1939743"/>
                <a:gd name="connsiteY9683" fmla="*/ 1586887 h 2523383"/>
                <a:gd name="connsiteX9684" fmla="*/ 1241674 w 1939743"/>
                <a:gd name="connsiteY9684" fmla="*/ 1584047 h 2523383"/>
                <a:gd name="connsiteX9685" fmla="*/ 1241307 w 1939743"/>
                <a:gd name="connsiteY9685" fmla="*/ 1582756 h 2523383"/>
                <a:gd name="connsiteX9686" fmla="*/ 1241549 w 1939743"/>
                <a:gd name="connsiteY9686" fmla="*/ 1581778 h 2523383"/>
                <a:gd name="connsiteX9687" fmla="*/ 1242629 w 1939743"/>
                <a:gd name="connsiteY9687" fmla="*/ 1580440 h 2523383"/>
                <a:gd name="connsiteX9688" fmla="*/ 1248880 w 1939743"/>
                <a:gd name="connsiteY9688" fmla="*/ 1583319 h 2523383"/>
                <a:gd name="connsiteX9689" fmla="*/ 1252651 w 1939743"/>
                <a:gd name="connsiteY9689" fmla="*/ 1586042 h 2523383"/>
                <a:gd name="connsiteX9690" fmla="*/ 1256242 w 1939743"/>
                <a:gd name="connsiteY9690" fmla="*/ 1589367 h 2523383"/>
                <a:gd name="connsiteX9691" fmla="*/ 1258119 w 1939743"/>
                <a:gd name="connsiteY9691" fmla="*/ 1591824 h 2523383"/>
                <a:gd name="connsiteX9692" fmla="*/ 1258284 w 1939743"/>
                <a:gd name="connsiteY9692" fmla="*/ 1593420 h 2523383"/>
                <a:gd name="connsiteX9693" fmla="*/ 1257814 w 1939743"/>
                <a:gd name="connsiteY9693" fmla="*/ 1595008 h 2523383"/>
                <a:gd name="connsiteX9694" fmla="*/ 1256711 w 1939743"/>
                <a:gd name="connsiteY9694" fmla="*/ 1596596 h 2523383"/>
                <a:gd name="connsiteX9695" fmla="*/ 1257564 w 1939743"/>
                <a:gd name="connsiteY9695" fmla="*/ 1598466 h 2523383"/>
                <a:gd name="connsiteX9696" fmla="*/ 1236730 w 1939743"/>
                <a:gd name="connsiteY9696" fmla="*/ 1610279 h 2523383"/>
                <a:gd name="connsiteX9697" fmla="*/ 1235588 w 1939743"/>
                <a:gd name="connsiteY9697" fmla="*/ 1610874 h 2523383"/>
                <a:gd name="connsiteX9698" fmla="*/ 1234359 w 1939743"/>
                <a:gd name="connsiteY9698" fmla="*/ 1610537 h 2523383"/>
                <a:gd name="connsiteX9699" fmla="*/ 1233319 w 1939743"/>
                <a:gd name="connsiteY9699" fmla="*/ 1609004 h 2523383"/>
                <a:gd name="connsiteX9700" fmla="*/ 1232474 w 1939743"/>
                <a:gd name="connsiteY9700" fmla="*/ 1606266 h 2523383"/>
                <a:gd name="connsiteX9701" fmla="*/ 1231105 w 1939743"/>
                <a:gd name="connsiteY9701" fmla="*/ 1604208 h 2523383"/>
                <a:gd name="connsiteX9702" fmla="*/ 1228015 w 1939743"/>
                <a:gd name="connsiteY9702" fmla="*/ 1601642 h 2523383"/>
                <a:gd name="connsiteX9703" fmla="*/ 1227483 w 1939743"/>
                <a:gd name="connsiteY9703" fmla="*/ 1600633 h 2523383"/>
                <a:gd name="connsiteX9704" fmla="*/ 1226606 w 1939743"/>
                <a:gd name="connsiteY9704" fmla="*/ 1597175 h 2523383"/>
                <a:gd name="connsiteX9705" fmla="*/ 1226434 w 1939743"/>
                <a:gd name="connsiteY9705" fmla="*/ 1593717 h 2523383"/>
                <a:gd name="connsiteX9706" fmla="*/ 1225777 w 1939743"/>
                <a:gd name="connsiteY9706" fmla="*/ 1590580 h 2523383"/>
                <a:gd name="connsiteX9707" fmla="*/ 1225746 w 1939743"/>
                <a:gd name="connsiteY9707" fmla="*/ 1589031 h 2523383"/>
                <a:gd name="connsiteX9708" fmla="*/ 1226317 w 1939743"/>
                <a:gd name="connsiteY9708" fmla="*/ 1586715 h 2523383"/>
                <a:gd name="connsiteX9709" fmla="*/ 1228914 w 1939743"/>
                <a:gd name="connsiteY9709" fmla="*/ 1586167 h 2523383"/>
                <a:gd name="connsiteX9710" fmla="*/ 1230949 w 1939743"/>
                <a:gd name="connsiteY9710" fmla="*/ 1587083 h 2523383"/>
                <a:gd name="connsiteX9711" fmla="*/ 1231363 w 1939743"/>
                <a:gd name="connsiteY9711" fmla="*/ 1587701 h 2523383"/>
                <a:gd name="connsiteX9712" fmla="*/ 1232028 w 1939743"/>
                <a:gd name="connsiteY9712" fmla="*/ 1589046 h 2523383"/>
                <a:gd name="connsiteX9713" fmla="*/ 1232466 w 1939743"/>
                <a:gd name="connsiteY9713" fmla="*/ 1590689 h 2523383"/>
                <a:gd name="connsiteX9714" fmla="*/ 1234931 w 1939743"/>
                <a:gd name="connsiteY9714" fmla="*/ 1595125 h 2523383"/>
                <a:gd name="connsiteX9715" fmla="*/ 1236370 w 1939743"/>
                <a:gd name="connsiteY9715" fmla="*/ 1598646 h 2523383"/>
                <a:gd name="connsiteX9716" fmla="*/ 1238326 w 1939743"/>
                <a:gd name="connsiteY9716" fmla="*/ 1605890 h 2523383"/>
                <a:gd name="connsiteX9717" fmla="*/ 1238334 w 1939743"/>
                <a:gd name="connsiteY9717" fmla="*/ 1607267 h 2523383"/>
                <a:gd name="connsiteX9718" fmla="*/ 1237810 w 1939743"/>
                <a:gd name="connsiteY9718" fmla="*/ 1608730 h 2523383"/>
                <a:gd name="connsiteX9719" fmla="*/ 1236730 w 1939743"/>
                <a:gd name="connsiteY9719" fmla="*/ 1610279 h 2523383"/>
                <a:gd name="connsiteX9720" fmla="*/ 1231355 w 1939743"/>
                <a:gd name="connsiteY9720" fmla="*/ 1626826 h 2523383"/>
                <a:gd name="connsiteX9721" fmla="*/ 1232114 w 1939743"/>
                <a:gd name="connsiteY9721" fmla="*/ 1627459 h 2523383"/>
                <a:gd name="connsiteX9722" fmla="*/ 1233061 w 1939743"/>
                <a:gd name="connsiteY9722" fmla="*/ 1627099 h 2523383"/>
                <a:gd name="connsiteX9723" fmla="*/ 1234618 w 1939743"/>
                <a:gd name="connsiteY9723" fmla="*/ 1624510 h 2523383"/>
                <a:gd name="connsiteX9724" fmla="*/ 1238107 w 1939743"/>
                <a:gd name="connsiteY9724" fmla="*/ 1617031 h 2523383"/>
                <a:gd name="connsiteX9725" fmla="*/ 1239085 w 1939743"/>
                <a:gd name="connsiteY9725" fmla="*/ 1616326 h 2523383"/>
                <a:gd name="connsiteX9726" fmla="*/ 1240556 w 1939743"/>
                <a:gd name="connsiteY9726" fmla="*/ 1616444 h 2523383"/>
                <a:gd name="connsiteX9727" fmla="*/ 1245711 w 1939743"/>
                <a:gd name="connsiteY9727" fmla="*/ 1621255 h 2523383"/>
                <a:gd name="connsiteX9728" fmla="*/ 1247605 w 1939743"/>
                <a:gd name="connsiteY9728" fmla="*/ 1623931 h 2523383"/>
                <a:gd name="connsiteX9729" fmla="*/ 1248629 w 1939743"/>
                <a:gd name="connsiteY9729" fmla="*/ 1627647 h 2523383"/>
                <a:gd name="connsiteX9730" fmla="*/ 1249693 w 1939743"/>
                <a:gd name="connsiteY9730" fmla="*/ 1629094 h 2523383"/>
                <a:gd name="connsiteX9731" fmla="*/ 1253754 w 1939743"/>
                <a:gd name="connsiteY9731" fmla="*/ 1631011 h 2523383"/>
                <a:gd name="connsiteX9732" fmla="*/ 1257658 w 1939743"/>
                <a:gd name="connsiteY9732" fmla="*/ 1631653 h 2523383"/>
                <a:gd name="connsiteX9733" fmla="*/ 1262743 w 1939743"/>
                <a:gd name="connsiteY9733" fmla="*/ 1633593 h 2523383"/>
                <a:gd name="connsiteX9734" fmla="*/ 1264581 w 1939743"/>
                <a:gd name="connsiteY9734" fmla="*/ 1635048 h 2523383"/>
                <a:gd name="connsiteX9735" fmla="*/ 1268642 w 1939743"/>
                <a:gd name="connsiteY9735" fmla="*/ 1642113 h 2523383"/>
                <a:gd name="connsiteX9736" fmla="*/ 1269111 w 1939743"/>
                <a:gd name="connsiteY9736" fmla="*/ 1642543 h 2523383"/>
                <a:gd name="connsiteX9737" fmla="*/ 1273727 w 1939743"/>
                <a:gd name="connsiteY9737" fmla="*/ 1645414 h 2523383"/>
                <a:gd name="connsiteX9738" fmla="*/ 1280815 w 1939743"/>
                <a:gd name="connsiteY9738" fmla="*/ 1651798 h 2523383"/>
                <a:gd name="connsiteX9739" fmla="*/ 1282607 w 1939743"/>
                <a:gd name="connsiteY9739" fmla="*/ 1652745 h 2523383"/>
                <a:gd name="connsiteX9740" fmla="*/ 1289507 w 1939743"/>
                <a:gd name="connsiteY9740" fmla="*/ 1654841 h 2523383"/>
                <a:gd name="connsiteX9741" fmla="*/ 1291979 w 1939743"/>
                <a:gd name="connsiteY9741" fmla="*/ 1656406 h 2523383"/>
                <a:gd name="connsiteX9742" fmla="*/ 1294373 w 1939743"/>
                <a:gd name="connsiteY9742" fmla="*/ 1658784 h 2523383"/>
                <a:gd name="connsiteX9743" fmla="*/ 1297033 w 1939743"/>
                <a:gd name="connsiteY9743" fmla="*/ 1663126 h 2523383"/>
                <a:gd name="connsiteX9744" fmla="*/ 1300147 w 1939743"/>
                <a:gd name="connsiteY9744" fmla="*/ 1669925 h 2523383"/>
                <a:gd name="connsiteX9745" fmla="*/ 1302588 w 1939743"/>
                <a:gd name="connsiteY9745" fmla="*/ 1680721 h 2523383"/>
                <a:gd name="connsiteX9746" fmla="*/ 1302775 w 1939743"/>
                <a:gd name="connsiteY9746" fmla="*/ 1682841 h 2523383"/>
                <a:gd name="connsiteX9747" fmla="*/ 1302478 w 1939743"/>
                <a:gd name="connsiteY9747" fmla="*/ 1684101 h 2523383"/>
                <a:gd name="connsiteX9748" fmla="*/ 1301594 w 1939743"/>
                <a:gd name="connsiteY9748" fmla="*/ 1685439 h 2523383"/>
                <a:gd name="connsiteX9749" fmla="*/ 1297604 w 1939743"/>
                <a:gd name="connsiteY9749" fmla="*/ 1689836 h 2523383"/>
                <a:gd name="connsiteX9750" fmla="*/ 1297940 w 1939743"/>
                <a:gd name="connsiteY9750" fmla="*/ 1690579 h 2523383"/>
                <a:gd name="connsiteX9751" fmla="*/ 1301696 w 1939743"/>
                <a:gd name="connsiteY9751" fmla="*/ 1690305 h 2523383"/>
                <a:gd name="connsiteX9752" fmla="*/ 1310051 w 1939743"/>
                <a:gd name="connsiteY9752" fmla="*/ 1687606 h 2523383"/>
                <a:gd name="connsiteX9753" fmla="*/ 1315136 w 1939743"/>
                <a:gd name="connsiteY9753" fmla="*/ 1689546 h 2523383"/>
                <a:gd name="connsiteX9754" fmla="*/ 1316905 w 1939743"/>
                <a:gd name="connsiteY9754" fmla="*/ 1689851 h 2523383"/>
                <a:gd name="connsiteX9755" fmla="*/ 1317311 w 1939743"/>
                <a:gd name="connsiteY9755" fmla="*/ 1689742 h 2523383"/>
                <a:gd name="connsiteX9756" fmla="*/ 1319150 w 1939743"/>
                <a:gd name="connsiteY9756" fmla="*/ 1686370 h 2523383"/>
                <a:gd name="connsiteX9757" fmla="*/ 1321176 w 1939743"/>
                <a:gd name="connsiteY9757" fmla="*/ 1686894 h 2523383"/>
                <a:gd name="connsiteX9758" fmla="*/ 1324133 w 1939743"/>
                <a:gd name="connsiteY9758" fmla="*/ 1690164 h 2523383"/>
                <a:gd name="connsiteX9759" fmla="*/ 1326042 w 1939743"/>
                <a:gd name="connsiteY9759" fmla="*/ 1692801 h 2523383"/>
                <a:gd name="connsiteX9760" fmla="*/ 1326887 w 1939743"/>
                <a:gd name="connsiteY9760" fmla="*/ 1694803 h 2523383"/>
                <a:gd name="connsiteX9761" fmla="*/ 1326660 w 1939743"/>
                <a:gd name="connsiteY9761" fmla="*/ 1695938 h 2523383"/>
                <a:gd name="connsiteX9762" fmla="*/ 1324704 w 1939743"/>
                <a:gd name="connsiteY9762" fmla="*/ 1696329 h 2523383"/>
                <a:gd name="connsiteX9763" fmla="*/ 1329485 w 1939743"/>
                <a:gd name="connsiteY9763" fmla="*/ 1698246 h 2523383"/>
                <a:gd name="connsiteX9764" fmla="*/ 1333639 w 1939743"/>
                <a:gd name="connsiteY9764" fmla="*/ 1701281 h 2523383"/>
                <a:gd name="connsiteX9765" fmla="*/ 1332747 w 1939743"/>
                <a:gd name="connsiteY9765" fmla="*/ 1703253 h 2523383"/>
                <a:gd name="connsiteX9766" fmla="*/ 1328311 w 1939743"/>
                <a:gd name="connsiteY9766" fmla="*/ 1707634 h 2523383"/>
                <a:gd name="connsiteX9767" fmla="*/ 1323750 w 1939743"/>
                <a:gd name="connsiteY9767" fmla="*/ 1711452 h 2523383"/>
                <a:gd name="connsiteX9768" fmla="*/ 1318438 w 1939743"/>
                <a:gd name="connsiteY9768" fmla="*/ 1717163 h 2523383"/>
                <a:gd name="connsiteX9769" fmla="*/ 1317116 w 1939743"/>
                <a:gd name="connsiteY9769" fmla="*/ 1718031 h 2523383"/>
                <a:gd name="connsiteX9770" fmla="*/ 1316404 w 1939743"/>
                <a:gd name="connsiteY9770" fmla="*/ 1718078 h 2523383"/>
                <a:gd name="connsiteX9771" fmla="*/ 1313470 w 1939743"/>
                <a:gd name="connsiteY9771" fmla="*/ 1717014 h 2523383"/>
                <a:gd name="connsiteX9772" fmla="*/ 1309253 w 1939743"/>
                <a:gd name="connsiteY9772" fmla="*/ 1714315 h 2523383"/>
                <a:gd name="connsiteX9773" fmla="*/ 1296258 w 1939743"/>
                <a:gd name="connsiteY9773" fmla="*/ 1708088 h 2523383"/>
                <a:gd name="connsiteX9774" fmla="*/ 1292245 w 1939743"/>
                <a:gd name="connsiteY9774" fmla="*/ 1706765 h 2523383"/>
                <a:gd name="connsiteX9775" fmla="*/ 1287152 w 1939743"/>
                <a:gd name="connsiteY9775" fmla="*/ 1705991 h 2523383"/>
                <a:gd name="connsiteX9776" fmla="*/ 1286417 w 1939743"/>
                <a:gd name="connsiteY9776" fmla="*/ 1704520 h 2523383"/>
                <a:gd name="connsiteX9777" fmla="*/ 1285204 w 1939743"/>
                <a:gd name="connsiteY9777" fmla="*/ 1695054 h 2523383"/>
                <a:gd name="connsiteX9778" fmla="*/ 1282912 w 1939743"/>
                <a:gd name="connsiteY9778" fmla="*/ 1693372 h 2523383"/>
                <a:gd name="connsiteX9779" fmla="*/ 1275049 w 1939743"/>
                <a:gd name="connsiteY9779" fmla="*/ 1691385 h 2523383"/>
                <a:gd name="connsiteX9780" fmla="*/ 1272765 w 1939743"/>
                <a:gd name="connsiteY9780" fmla="*/ 1690242 h 2523383"/>
                <a:gd name="connsiteX9781" fmla="*/ 1272655 w 1939743"/>
                <a:gd name="connsiteY9781" fmla="*/ 1688326 h 2523383"/>
                <a:gd name="connsiteX9782" fmla="*/ 1273148 w 1939743"/>
                <a:gd name="connsiteY9782" fmla="*/ 1685032 h 2523383"/>
                <a:gd name="connsiteX9783" fmla="*/ 1272068 w 1939743"/>
                <a:gd name="connsiteY9783" fmla="*/ 1683420 h 2523383"/>
                <a:gd name="connsiteX9784" fmla="*/ 1269424 w 1939743"/>
                <a:gd name="connsiteY9784" fmla="*/ 1683491 h 2523383"/>
                <a:gd name="connsiteX9785" fmla="*/ 1266827 w 1939743"/>
                <a:gd name="connsiteY9785" fmla="*/ 1684171 h 2523383"/>
                <a:gd name="connsiteX9786" fmla="*/ 1262649 w 1939743"/>
                <a:gd name="connsiteY9786" fmla="*/ 1686409 h 2523383"/>
                <a:gd name="connsiteX9787" fmla="*/ 1260685 w 1939743"/>
                <a:gd name="connsiteY9787" fmla="*/ 1688474 h 2523383"/>
                <a:gd name="connsiteX9788" fmla="*/ 1259950 w 1939743"/>
                <a:gd name="connsiteY9788" fmla="*/ 1690712 h 2523383"/>
                <a:gd name="connsiteX9789" fmla="*/ 1259488 w 1939743"/>
                <a:gd name="connsiteY9789" fmla="*/ 1695484 h 2523383"/>
                <a:gd name="connsiteX9790" fmla="*/ 1258972 w 1939743"/>
                <a:gd name="connsiteY9790" fmla="*/ 1697737 h 2523383"/>
                <a:gd name="connsiteX9791" fmla="*/ 1257509 w 1939743"/>
                <a:gd name="connsiteY9791" fmla="*/ 1700687 h 2523383"/>
                <a:gd name="connsiteX9792" fmla="*/ 1251055 w 1939743"/>
                <a:gd name="connsiteY9792" fmla="*/ 1708291 h 2523383"/>
                <a:gd name="connsiteX9793" fmla="*/ 1248434 w 1939743"/>
                <a:gd name="connsiteY9793" fmla="*/ 1710575 h 2523383"/>
                <a:gd name="connsiteX9794" fmla="*/ 1245829 w 1939743"/>
                <a:gd name="connsiteY9794" fmla="*/ 1711225 h 2523383"/>
                <a:gd name="connsiteX9795" fmla="*/ 1244796 w 1939743"/>
                <a:gd name="connsiteY9795" fmla="*/ 1711952 h 2523383"/>
                <a:gd name="connsiteX9796" fmla="*/ 1243043 w 1939743"/>
                <a:gd name="connsiteY9796" fmla="*/ 1714745 h 2523383"/>
                <a:gd name="connsiteX9797" fmla="*/ 1240438 w 1939743"/>
                <a:gd name="connsiteY9797" fmla="*/ 1721567 h 2523383"/>
                <a:gd name="connsiteX9798" fmla="*/ 1239374 w 1939743"/>
                <a:gd name="connsiteY9798" fmla="*/ 1723523 h 2523383"/>
                <a:gd name="connsiteX9799" fmla="*/ 1237653 w 1939743"/>
                <a:gd name="connsiteY9799" fmla="*/ 1725510 h 2523383"/>
                <a:gd name="connsiteX9800" fmla="*/ 1234086 w 1939743"/>
                <a:gd name="connsiteY9800" fmla="*/ 1728546 h 2523383"/>
                <a:gd name="connsiteX9801" fmla="*/ 1230440 w 1939743"/>
                <a:gd name="connsiteY9801" fmla="*/ 1730971 h 2523383"/>
                <a:gd name="connsiteX9802" fmla="*/ 1224369 w 1939743"/>
                <a:gd name="connsiteY9802" fmla="*/ 1733780 h 2523383"/>
                <a:gd name="connsiteX9803" fmla="*/ 1220974 w 1939743"/>
                <a:gd name="connsiteY9803" fmla="*/ 1734734 h 2523383"/>
                <a:gd name="connsiteX9804" fmla="*/ 1218713 w 1939743"/>
                <a:gd name="connsiteY9804" fmla="*/ 1733788 h 2523383"/>
                <a:gd name="connsiteX9805" fmla="*/ 1217164 w 1939743"/>
                <a:gd name="connsiteY9805" fmla="*/ 1727380 h 2523383"/>
                <a:gd name="connsiteX9806" fmla="*/ 1213909 w 1939743"/>
                <a:gd name="connsiteY9806" fmla="*/ 1708377 h 2523383"/>
                <a:gd name="connsiteX9807" fmla="*/ 1213369 w 1939743"/>
                <a:gd name="connsiteY9807" fmla="*/ 1707086 h 2523383"/>
                <a:gd name="connsiteX9808" fmla="*/ 1212712 w 1939743"/>
                <a:gd name="connsiteY9808" fmla="*/ 1706280 h 2523383"/>
                <a:gd name="connsiteX9809" fmla="*/ 1211922 w 1939743"/>
                <a:gd name="connsiteY9809" fmla="*/ 1705967 h 2523383"/>
                <a:gd name="connsiteX9810" fmla="*/ 1201008 w 1939743"/>
                <a:gd name="connsiteY9810" fmla="*/ 1708432 h 2523383"/>
                <a:gd name="connsiteX9811" fmla="*/ 1194992 w 1939743"/>
                <a:gd name="connsiteY9811" fmla="*/ 1708158 h 2523383"/>
                <a:gd name="connsiteX9812" fmla="*/ 1189038 w 1939743"/>
                <a:gd name="connsiteY9812" fmla="*/ 1712453 h 2523383"/>
                <a:gd name="connsiteX9813" fmla="*/ 1187536 w 1939743"/>
                <a:gd name="connsiteY9813" fmla="*/ 1712766 h 2523383"/>
                <a:gd name="connsiteX9814" fmla="*/ 1184516 w 1939743"/>
                <a:gd name="connsiteY9814" fmla="*/ 1712625 h 2523383"/>
                <a:gd name="connsiteX9815" fmla="*/ 1182341 w 1939743"/>
                <a:gd name="connsiteY9815" fmla="*/ 1711945 h 2523383"/>
                <a:gd name="connsiteX9816" fmla="*/ 1181786 w 1939743"/>
                <a:gd name="connsiteY9816" fmla="*/ 1711475 h 2523383"/>
                <a:gd name="connsiteX9817" fmla="*/ 1181418 w 1939743"/>
                <a:gd name="connsiteY9817" fmla="*/ 1709621 h 2523383"/>
                <a:gd name="connsiteX9818" fmla="*/ 1181528 w 1939743"/>
                <a:gd name="connsiteY9818" fmla="*/ 1707665 h 2523383"/>
                <a:gd name="connsiteX9819" fmla="*/ 1182287 w 1939743"/>
                <a:gd name="connsiteY9819" fmla="*/ 1705553 h 2523383"/>
                <a:gd name="connsiteX9820" fmla="*/ 1184978 w 1939743"/>
                <a:gd name="connsiteY9820" fmla="*/ 1699826 h 2523383"/>
                <a:gd name="connsiteX9821" fmla="*/ 1187169 w 1939743"/>
                <a:gd name="connsiteY9821" fmla="*/ 1696274 h 2523383"/>
                <a:gd name="connsiteX9822" fmla="*/ 1188178 w 1939743"/>
                <a:gd name="connsiteY9822" fmla="*/ 1695171 h 2523383"/>
                <a:gd name="connsiteX9823" fmla="*/ 1198372 w 1939743"/>
                <a:gd name="connsiteY9823" fmla="*/ 1688779 h 2523383"/>
                <a:gd name="connsiteX9824" fmla="*/ 1200852 w 1939743"/>
                <a:gd name="connsiteY9824" fmla="*/ 1686667 h 2523383"/>
                <a:gd name="connsiteX9825" fmla="*/ 1202096 w 1939743"/>
                <a:gd name="connsiteY9825" fmla="*/ 1684500 h 2523383"/>
                <a:gd name="connsiteX9826" fmla="*/ 1202096 w 1939743"/>
                <a:gd name="connsiteY9826" fmla="*/ 1682270 h 2523383"/>
                <a:gd name="connsiteX9827" fmla="*/ 1201611 w 1939743"/>
                <a:gd name="connsiteY9827" fmla="*/ 1679407 h 2523383"/>
                <a:gd name="connsiteX9828" fmla="*/ 1199843 w 1939743"/>
                <a:gd name="connsiteY9828" fmla="*/ 1672405 h 2523383"/>
                <a:gd name="connsiteX9829" fmla="*/ 1199397 w 1939743"/>
                <a:gd name="connsiteY9829" fmla="*/ 1665974 h 2523383"/>
                <a:gd name="connsiteX9830" fmla="*/ 1199412 w 1939743"/>
                <a:gd name="connsiteY9830" fmla="*/ 1662766 h 2523383"/>
                <a:gd name="connsiteX9831" fmla="*/ 1200077 w 1939743"/>
                <a:gd name="connsiteY9831" fmla="*/ 1657830 h 2523383"/>
                <a:gd name="connsiteX9832" fmla="*/ 1202628 w 1939743"/>
                <a:gd name="connsiteY9832" fmla="*/ 1645782 h 2523383"/>
                <a:gd name="connsiteX9833" fmla="*/ 1203488 w 1939743"/>
                <a:gd name="connsiteY9833" fmla="*/ 1639883 h 2523383"/>
                <a:gd name="connsiteX9834" fmla="*/ 1205116 w 1939743"/>
                <a:gd name="connsiteY9834" fmla="*/ 1618595 h 2523383"/>
                <a:gd name="connsiteX9835" fmla="*/ 1205984 w 1939743"/>
                <a:gd name="connsiteY9835" fmla="*/ 1612438 h 2523383"/>
                <a:gd name="connsiteX9836" fmla="*/ 1207251 w 1939743"/>
                <a:gd name="connsiteY9836" fmla="*/ 1606790 h 2523383"/>
                <a:gd name="connsiteX9837" fmla="*/ 1208464 w 1939743"/>
                <a:gd name="connsiteY9837" fmla="*/ 1603387 h 2523383"/>
                <a:gd name="connsiteX9838" fmla="*/ 1211711 w 1939743"/>
                <a:gd name="connsiteY9838" fmla="*/ 1596557 h 2523383"/>
                <a:gd name="connsiteX9839" fmla="*/ 1214230 w 1939743"/>
                <a:gd name="connsiteY9839" fmla="*/ 1593811 h 2523383"/>
                <a:gd name="connsiteX9840" fmla="*/ 1217398 w 1939743"/>
                <a:gd name="connsiteY9840" fmla="*/ 1591902 h 2523383"/>
                <a:gd name="connsiteX9841" fmla="*/ 1218095 w 1939743"/>
                <a:gd name="connsiteY9841" fmla="*/ 1592121 h 2523383"/>
                <a:gd name="connsiteX9842" fmla="*/ 1218697 w 1939743"/>
                <a:gd name="connsiteY9842" fmla="*/ 1592919 h 2523383"/>
                <a:gd name="connsiteX9843" fmla="*/ 1219863 w 1939743"/>
                <a:gd name="connsiteY9843" fmla="*/ 1595821 h 2523383"/>
                <a:gd name="connsiteX9844" fmla="*/ 1224283 w 1939743"/>
                <a:gd name="connsiteY9844" fmla="*/ 1598505 h 2523383"/>
                <a:gd name="connsiteX9845" fmla="*/ 1225707 w 1939743"/>
                <a:gd name="connsiteY9845" fmla="*/ 1601102 h 2523383"/>
                <a:gd name="connsiteX9846" fmla="*/ 1226708 w 1939743"/>
                <a:gd name="connsiteY9846" fmla="*/ 1603981 h 2523383"/>
                <a:gd name="connsiteX9847" fmla="*/ 1227256 w 1939743"/>
                <a:gd name="connsiteY9847" fmla="*/ 1607721 h 2523383"/>
                <a:gd name="connsiteX9848" fmla="*/ 1226708 w 1939743"/>
                <a:gd name="connsiteY9848" fmla="*/ 1609348 h 2523383"/>
                <a:gd name="connsiteX9849" fmla="*/ 1224604 w 1939743"/>
                <a:gd name="connsiteY9849" fmla="*/ 1611805 h 2523383"/>
                <a:gd name="connsiteX9850" fmla="*/ 1224244 w 1939743"/>
                <a:gd name="connsiteY9850" fmla="*/ 1612837 h 2523383"/>
                <a:gd name="connsiteX9851" fmla="*/ 1224306 w 1939743"/>
                <a:gd name="connsiteY9851" fmla="*/ 1613682 h 2523383"/>
                <a:gd name="connsiteX9852" fmla="*/ 1228343 w 1939743"/>
                <a:gd name="connsiteY9852" fmla="*/ 1617531 h 2523383"/>
                <a:gd name="connsiteX9853" fmla="*/ 1231355 w 1939743"/>
                <a:gd name="connsiteY9853" fmla="*/ 1626826 h 2523383"/>
                <a:gd name="connsiteX9854" fmla="*/ 1391141 w 1939743"/>
                <a:gd name="connsiteY9854" fmla="*/ 1691791 h 2523383"/>
                <a:gd name="connsiteX9855" fmla="*/ 1389561 w 1939743"/>
                <a:gd name="connsiteY9855" fmla="*/ 1694099 h 2523383"/>
                <a:gd name="connsiteX9856" fmla="*/ 1384843 w 1939743"/>
                <a:gd name="connsiteY9856" fmla="*/ 1693286 h 2523383"/>
                <a:gd name="connsiteX9857" fmla="*/ 1384202 w 1939743"/>
                <a:gd name="connsiteY9857" fmla="*/ 1692582 h 2523383"/>
                <a:gd name="connsiteX9858" fmla="*/ 1384030 w 1939743"/>
                <a:gd name="connsiteY9858" fmla="*/ 1691737 h 2523383"/>
                <a:gd name="connsiteX9859" fmla="*/ 1384789 w 1939743"/>
                <a:gd name="connsiteY9859" fmla="*/ 1690641 h 2523383"/>
                <a:gd name="connsiteX9860" fmla="*/ 1389631 w 1939743"/>
                <a:gd name="connsiteY9860" fmla="*/ 1689601 h 2523383"/>
                <a:gd name="connsiteX9861" fmla="*/ 1391689 w 1939743"/>
                <a:gd name="connsiteY9861" fmla="*/ 1689523 h 2523383"/>
                <a:gd name="connsiteX9862" fmla="*/ 1392737 w 1939743"/>
                <a:gd name="connsiteY9862" fmla="*/ 1689867 h 2523383"/>
                <a:gd name="connsiteX9863" fmla="*/ 1392862 w 1939743"/>
                <a:gd name="connsiteY9863" fmla="*/ 1690281 h 2523383"/>
                <a:gd name="connsiteX9864" fmla="*/ 1391141 w 1939743"/>
                <a:gd name="connsiteY9864" fmla="*/ 1691791 h 2523383"/>
                <a:gd name="connsiteX9865" fmla="*/ 1412319 w 1939743"/>
                <a:gd name="connsiteY9865" fmla="*/ 1721372 h 2523383"/>
                <a:gd name="connsiteX9866" fmla="*/ 1410003 w 1939743"/>
                <a:gd name="connsiteY9866" fmla="*/ 1721857 h 2523383"/>
                <a:gd name="connsiteX9867" fmla="*/ 1406960 w 1939743"/>
                <a:gd name="connsiteY9867" fmla="*/ 1720762 h 2523383"/>
                <a:gd name="connsiteX9868" fmla="*/ 1403987 w 1939743"/>
                <a:gd name="connsiteY9868" fmla="*/ 1718634 h 2523383"/>
                <a:gd name="connsiteX9869" fmla="*/ 1397236 w 1939743"/>
                <a:gd name="connsiteY9869" fmla="*/ 1711819 h 2523383"/>
                <a:gd name="connsiteX9870" fmla="*/ 1402305 w 1939743"/>
                <a:gd name="connsiteY9870" fmla="*/ 1707196 h 2523383"/>
                <a:gd name="connsiteX9871" fmla="*/ 1410434 w 1939743"/>
                <a:gd name="connsiteY9871" fmla="*/ 1712555 h 2523383"/>
                <a:gd name="connsiteX9872" fmla="*/ 1412875 w 1939743"/>
                <a:gd name="connsiteY9872" fmla="*/ 1715997 h 2523383"/>
                <a:gd name="connsiteX9873" fmla="*/ 1412319 w 1939743"/>
                <a:gd name="connsiteY9873" fmla="*/ 1721372 h 2523383"/>
                <a:gd name="connsiteX9874" fmla="*/ 1385993 w 1939743"/>
                <a:gd name="connsiteY9874" fmla="*/ 1717617 h 2523383"/>
                <a:gd name="connsiteX9875" fmla="*/ 1387847 w 1939743"/>
                <a:gd name="connsiteY9875" fmla="*/ 1719713 h 2523383"/>
                <a:gd name="connsiteX9876" fmla="*/ 1389788 w 1939743"/>
                <a:gd name="connsiteY9876" fmla="*/ 1719565 h 2523383"/>
                <a:gd name="connsiteX9877" fmla="*/ 1390860 w 1939743"/>
                <a:gd name="connsiteY9877" fmla="*/ 1721270 h 2523383"/>
                <a:gd name="connsiteX9878" fmla="*/ 1393418 w 1939743"/>
                <a:gd name="connsiteY9878" fmla="*/ 1726590 h 2523383"/>
                <a:gd name="connsiteX9879" fmla="*/ 1393660 w 1939743"/>
                <a:gd name="connsiteY9879" fmla="*/ 1727474 h 2523383"/>
                <a:gd name="connsiteX9880" fmla="*/ 1393543 w 1939743"/>
                <a:gd name="connsiteY9880" fmla="*/ 1729195 h 2523383"/>
                <a:gd name="connsiteX9881" fmla="*/ 1392197 w 1939743"/>
                <a:gd name="connsiteY9881" fmla="*/ 1731394 h 2523383"/>
                <a:gd name="connsiteX9882" fmla="*/ 1390797 w 1939743"/>
                <a:gd name="connsiteY9882" fmla="*/ 1732551 h 2523383"/>
                <a:gd name="connsiteX9883" fmla="*/ 1387863 w 1939743"/>
                <a:gd name="connsiteY9883" fmla="*/ 1734249 h 2523383"/>
                <a:gd name="connsiteX9884" fmla="*/ 1384546 w 1939743"/>
                <a:gd name="connsiteY9884" fmla="*/ 1734985 h 2523383"/>
                <a:gd name="connsiteX9885" fmla="*/ 1382747 w 1939743"/>
                <a:gd name="connsiteY9885" fmla="*/ 1733795 h 2523383"/>
                <a:gd name="connsiteX9886" fmla="*/ 1377661 w 1939743"/>
                <a:gd name="connsiteY9886" fmla="*/ 1728890 h 2523383"/>
                <a:gd name="connsiteX9887" fmla="*/ 1372991 w 1939743"/>
                <a:gd name="connsiteY9887" fmla="*/ 1723132 h 2523383"/>
                <a:gd name="connsiteX9888" fmla="*/ 1371496 w 1939743"/>
                <a:gd name="connsiteY9888" fmla="*/ 1719909 h 2523383"/>
                <a:gd name="connsiteX9889" fmla="*/ 1372146 w 1939743"/>
                <a:gd name="connsiteY9889" fmla="*/ 1718571 h 2523383"/>
                <a:gd name="connsiteX9890" fmla="*/ 1374125 w 1939743"/>
                <a:gd name="connsiteY9890" fmla="*/ 1717640 h 2523383"/>
                <a:gd name="connsiteX9891" fmla="*/ 1378131 w 1939743"/>
                <a:gd name="connsiteY9891" fmla="*/ 1716678 h 2523383"/>
                <a:gd name="connsiteX9892" fmla="*/ 1384741 w 1939743"/>
                <a:gd name="connsiteY9892" fmla="*/ 1717202 h 2523383"/>
                <a:gd name="connsiteX9893" fmla="*/ 1385993 w 1939743"/>
                <a:gd name="connsiteY9893" fmla="*/ 1717617 h 2523383"/>
                <a:gd name="connsiteX9894" fmla="*/ 1295445 w 1939743"/>
                <a:gd name="connsiteY9894" fmla="*/ 1742738 h 2523383"/>
                <a:gd name="connsiteX9895" fmla="*/ 1296321 w 1939743"/>
                <a:gd name="connsiteY9895" fmla="*/ 1744083 h 2523383"/>
                <a:gd name="connsiteX9896" fmla="*/ 1296587 w 1939743"/>
                <a:gd name="connsiteY9896" fmla="*/ 1746117 h 2523383"/>
                <a:gd name="connsiteX9897" fmla="*/ 1296243 w 1939743"/>
                <a:gd name="connsiteY9897" fmla="*/ 1748824 h 2523383"/>
                <a:gd name="connsiteX9898" fmla="*/ 1295680 w 1939743"/>
                <a:gd name="connsiteY9898" fmla="*/ 1751289 h 2523383"/>
                <a:gd name="connsiteX9899" fmla="*/ 1294897 w 1939743"/>
                <a:gd name="connsiteY9899" fmla="*/ 1753503 h 2523383"/>
                <a:gd name="connsiteX9900" fmla="*/ 1292965 w 1939743"/>
                <a:gd name="connsiteY9900" fmla="*/ 1757227 h 2523383"/>
                <a:gd name="connsiteX9901" fmla="*/ 1286941 w 1939743"/>
                <a:gd name="connsiteY9901" fmla="*/ 1763571 h 2523383"/>
                <a:gd name="connsiteX9902" fmla="*/ 1284680 w 1939743"/>
                <a:gd name="connsiteY9902" fmla="*/ 1767006 h 2523383"/>
                <a:gd name="connsiteX9903" fmla="*/ 1282982 w 1939743"/>
                <a:gd name="connsiteY9903" fmla="*/ 1769063 h 2523383"/>
                <a:gd name="connsiteX9904" fmla="*/ 1273156 w 1939743"/>
                <a:gd name="connsiteY9904" fmla="*/ 1778186 h 2523383"/>
                <a:gd name="connsiteX9905" fmla="*/ 1271935 w 1939743"/>
                <a:gd name="connsiteY9905" fmla="*/ 1778631 h 2523383"/>
                <a:gd name="connsiteX9906" fmla="*/ 1270652 w 1939743"/>
                <a:gd name="connsiteY9906" fmla="*/ 1778459 h 2523383"/>
                <a:gd name="connsiteX9907" fmla="*/ 1267961 w 1939743"/>
                <a:gd name="connsiteY9907" fmla="*/ 1777106 h 2523383"/>
                <a:gd name="connsiteX9908" fmla="*/ 1265231 w 1939743"/>
                <a:gd name="connsiteY9908" fmla="*/ 1776863 h 2523383"/>
                <a:gd name="connsiteX9909" fmla="*/ 1258158 w 1939743"/>
                <a:gd name="connsiteY9909" fmla="*/ 1780525 h 2523383"/>
                <a:gd name="connsiteX9910" fmla="*/ 1257814 w 1939743"/>
                <a:gd name="connsiteY9910" fmla="*/ 1779899 h 2523383"/>
                <a:gd name="connsiteX9911" fmla="*/ 1257501 w 1939743"/>
                <a:gd name="connsiteY9911" fmla="*/ 1775964 h 2523383"/>
                <a:gd name="connsiteX9912" fmla="*/ 1256789 w 1939743"/>
                <a:gd name="connsiteY9912" fmla="*/ 1773781 h 2523383"/>
                <a:gd name="connsiteX9913" fmla="*/ 1253668 w 1939743"/>
                <a:gd name="connsiteY9913" fmla="*/ 1769110 h 2523383"/>
                <a:gd name="connsiteX9914" fmla="*/ 1253464 w 1939743"/>
                <a:gd name="connsiteY9914" fmla="*/ 1768015 h 2523383"/>
                <a:gd name="connsiteX9915" fmla="*/ 1253503 w 1939743"/>
                <a:gd name="connsiteY9915" fmla="*/ 1766654 h 2523383"/>
                <a:gd name="connsiteX9916" fmla="*/ 1253754 w 1939743"/>
                <a:gd name="connsiteY9916" fmla="*/ 1765598 h 2523383"/>
                <a:gd name="connsiteX9917" fmla="*/ 1257274 w 1939743"/>
                <a:gd name="connsiteY9917" fmla="*/ 1761209 h 2523383"/>
                <a:gd name="connsiteX9918" fmla="*/ 1265239 w 1939743"/>
                <a:gd name="connsiteY9918" fmla="*/ 1745116 h 2523383"/>
                <a:gd name="connsiteX9919" fmla="*/ 1267148 w 1939743"/>
                <a:gd name="connsiteY9919" fmla="*/ 1744318 h 2523383"/>
                <a:gd name="connsiteX9920" fmla="*/ 1271067 w 1939743"/>
                <a:gd name="connsiteY9920" fmla="*/ 1746117 h 2523383"/>
                <a:gd name="connsiteX9921" fmla="*/ 1272929 w 1939743"/>
                <a:gd name="connsiteY9921" fmla="*/ 1746696 h 2523383"/>
                <a:gd name="connsiteX9922" fmla="*/ 1274259 w 1939743"/>
                <a:gd name="connsiteY9922" fmla="*/ 1746610 h 2523383"/>
                <a:gd name="connsiteX9923" fmla="*/ 1279954 w 1939743"/>
                <a:gd name="connsiteY9923" fmla="*/ 1743207 h 2523383"/>
                <a:gd name="connsiteX9924" fmla="*/ 1285368 w 1939743"/>
                <a:gd name="connsiteY9924" fmla="*/ 1743614 h 2523383"/>
                <a:gd name="connsiteX9925" fmla="*/ 1290305 w 1939743"/>
                <a:gd name="connsiteY9925" fmla="*/ 1741619 h 2523383"/>
                <a:gd name="connsiteX9926" fmla="*/ 1292621 w 1939743"/>
                <a:gd name="connsiteY9926" fmla="*/ 1741611 h 2523383"/>
                <a:gd name="connsiteX9927" fmla="*/ 1294412 w 1939743"/>
                <a:gd name="connsiteY9927" fmla="*/ 1741955 h 2523383"/>
                <a:gd name="connsiteX9928" fmla="*/ 1295445 w 1939743"/>
                <a:gd name="connsiteY9928" fmla="*/ 1742738 h 2523383"/>
                <a:gd name="connsiteX9929" fmla="*/ 1551529 w 1939743"/>
                <a:gd name="connsiteY9929" fmla="*/ 1762155 h 2523383"/>
                <a:gd name="connsiteX9930" fmla="*/ 1550012 w 1939743"/>
                <a:gd name="connsiteY9930" fmla="*/ 1762343 h 2523383"/>
                <a:gd name="connsiteX9931" fmla="*/ 1547046 w 1939743"/>
                <a:gd name="connsiteY9931" fmla="*/ 1761983 h 2523383"/>
                <a:gd name="connsiteX9932" fmla="*/ 1543862 w 1939743"/>
                <a:gd name="connsiteY9932" fmla="*/ 1760997 h 2523383"/>
                <a:gd name="connsiteX9933" fmla="*/ 1542118 w 1939743"/>
                <a:gd name="connsiteY9933" fmla="*/ 1759871 h 2523383"/>
                <a:gd name="connsiteX9934" fmla="*/ 1540545 w 1939743"/>
                <a:gd name="connsiteY9934" fmla="*/ 1757422 h 2523383"/>
                <a:gd name="connsiteX9935" fmla="*/ 1540240 w 1939743"/>
                <a:gd name="connsiteY9935" fmla="*/ 1754739 h 2523383"/>
                <a:gd name="connsiteX9936" fmla="*/ 1537283 w 1939743"/>
                <a:gd name="connsiteY9936" fmla="*/ 1750741 h 2523383"/>
                <a:gd name="connsiteX9937" fmla="*/ 1533974 w 1939743"/>
                <a:gd name="connsiteY9937" fmla="*/ 1749395 h 2523383"/>
                <a:gd name="connsiteX9938" fmla="*/ 1532151 w 1939743"/>
                <a:gd name="connsiteY9938" fmla="*/ 1746610 h 2523383"/>
                <a:gd name="connsiteX9939" fmla="*/ 1534020 w 1939743"/>
                <a:gd name="connsiteY9939" fmla="*/ 1746415 h 2523383"/>
                <a:gd name="connsiteX9940" fmla="*/ 1536680 w 1939743"/>
                <a:gd name="connsiteY9940" fmla="*/ 1747025 h 2523383"/>
                <a:gd name="connsiteX9941" fmla="*/ 1540616 w 1939743"/>
                <a:gd name="connsiteY9941" fmla="*/ 1748237 h 2523383"/>
                <a:gd name="connsiteX9942" fmla="*/ 1544136 w 1939743"/>
                <a:gd name="connsiteY9942" fmla="*/ 1749826 h 2523383"/>
                <a:gd name="connsiteX9943" fmla="*/ 1549221 w 1939743"/>
                <a:gd name="connsiteY9943" fmla="*/ 1753338 h 2523383"/>
                <a:gd name="connsiteX9944" fmla="*/ 1550880 w 1939743"/>
                <a:gd name="connsiteY9944" fmla="*/ 1756585 h 2523383"/>
                <a:gd name="connsiteX9945" fmla="*/ 1552531 w 1939743"/>
                <a:gd name="connsiteY9945" fmla="*/ 1758963 h 2523383"/>
                <a:gd name="connsiteX9946" fmla="*/ 1553032 w 1939743"/>
                <a:gd name="connsiteY9946" fmla="*/ 1760763 h 2523383"/>
                <a:gd name="connsiteX9947" fmla="*/ 1552593 w 1939743"/>
                <a:gd name="connsiteY9947" fmla="*/ 1761553 h 2523383"/>
                <a:gd name="connsiteX9948" fmla="*/ 1551529 w 1939743"/>
                <a:gd name="connsiteY9948" fmla="*/ 1762155 h 2523383"/>
                <a:gd name="connsiteX9949" fmla="*/ 1471097 w 1939743"/>
                <a:gd name="connsiteY9949" fmla="*/ 1758838 h 2523383"/>
                <a:gd name="connsiteX9950" fmla="*/ 1469931 w 1939743"/>
                <a:gd name="connsiteY9950" fmla="*/ 1759253 h 2523383"/>
                <a:gd name="connsiteX9951" fmla="*/ 1465542 w 1939743"/>
                <a:gd name="connsiteY9951" fmla="*/ 1758666 h 2523383"/>
                <a:gd name="connsiteX9952" fmla="*/ 1460144 w 1939743"/>
                <a:gd name="connsiteY9952" fmla="*/ 1756429 h 2523383"/>
                <a:gd name="connsiteX9953" fmla="*/ 1457359 w 1939743"/>
                <a:gd name="connsiteY9953" fmla="*/ 1754324 h 2523383"/>
                <a:gd name="connsiteX9954" fmla="*/ 1457500 w 1939743"/>
                <a:gd name="connsiteY9954" fmla="*/ 1753675 h 2523383"/>
                <a:gd name="connsiteX9955" fmla="*/ 1458728 w 1939743"/>
                <a:gd name="connsiteY9955" fmla="*/ 1753338 h 2523383"/>
                <a:gd name="connsiteX9956" fmla="*/ 1460120 w 1939743"/>
                <a:gd name="connsiteY9956" fmla="*/ 1753667 h 2523383"/>
                <a:gd name="connsiteX9957" fmla="*/ 1462452 w 1939743"/>
                <a:gd name="connsiteY9957" fmla="*/ 1755138 h 2523383"/>
                <a:gd name="connsiteX9958" fmla="*/ 1468726 w 1939743"/>
                <a:gd name="connsiteY9958" fmla="*/ 1755881 h 2523383"/>
                <a:gd name="connsiteX9959" fmla="*/ 1470745 w 1939743"/>
                <a:gd name="connsiteY9959" fmla="*/ 1756726 h 2523383"/>
                <a:gd name="connsiteX9960" fmla="*/ 1471378 w 1939743"/>
                <a:gd name="connsiteY9960" fmla="*/ 1757993 h 2523383"/>
                <a:gd name="connsiteX9961" fmla="*/ 1471097 w 1939743"/>
                <a:gd name="connsiteY9961" fmla="*/ 1758838 h 2523383"/>
                <a:gd name="connsiteX9962" fmla="*/ 1672581 w 1939743"/>
                <a:gd name="connsiteY9962" fmla="*/ 1761678 h 2523383"/>
                <a:gd name="connsiteX9963" fmla="*/ 1676798 w 1939743"/>
                <a:gd name="connsiteY9963" fmla="*/ 1762187 h 2523383"/>
                <a:gd name="connsiteX9964" fmla="*/ 1679357 w 1939743"/>
                <a:gd name="connsiteY9964" fmla="*/ 1762007 h 2523383"/>
                <a:gd name="connsiteX9965" fmla="*/ 1680460 w 1939743"/>
                <a:gd name="connsiteY9965" fmla="*/ 1762758 h 2523383"/>
                <a:gd name="connsiteX9966" fmla="*/ 1681492 w 1939743"/>
                <a:gd name="connsiteY9966" fmla="*/ 1765066 h 2523383"/>
                <a:gd name="connsiteX9967" fmla="*/ 1680170 w 1939743"/>
                <a:gd name="connsiteY9967" fmla="*/ 1768359 h 2523383"/>
                <a:gd name="connsiteX9968" fmla="*/ 1678676 w 1939743"/>
                <a:gd name="connsiteY9968" fmla="*/ 1769619 h 2523383"/>
                <a:gd name="connsiteX9969" fmla="*/ 1676235 w 1939743"/>
                <a:gd name="connsiteY9969" fmla="*/ 1769987 h 2523383"/>
                <a:gd name="connsiteX9970" fmla="*/ 1672284 w 1939743"/>
                <a:gd name="connsiteY9970" fmla="*/ 1768915 h 2523383"/>
                <a:gd name="connsiteX9971" fmla="*/ 1670884 w 1939743"/>
                <a:gd name="connsiteY9971" fmla="*/ 1768211 h 2523383"/>
                <a:gd name="connsiteX9972" fmla="*/ 1669671 w 1939743"/>
                <a:gd name="connsiteY9972" fmla="*/ 1766443 h 2523383"/>
                <a:gd name="connsiteX9973" fmla="*/ 1670234 w 1939743"/>
                <a:gd name="connsiteY9973" fmla="*/ 1765175 h 2523383"/>
                <a:gd name="connsiteX9974" fmla="*/ 1672190 w 1939743"/>
                <a:gd name="connsiteY9974" fmla="*/ 1764737 h 2523383"/>
                <a:gd name="connsiteX9975" fmla="*/ 1672519 w 1939743"/>
                <a:gd name="connsiteY9975" fmla="*/ 1764229 h 2523383"/>
                <a:gd name="connsiteX9976" fmla="*/ 1672018 w 1939743"/>
                <a:gd name="connsiteY9976" fmla="*/ 1763251 h 2523383"/>
                <a:gd name="connsiteX9977" fmla="*/ 1672041 w 1939743"/>
                <a:gd name="connsiteY9977" fmla="*/ 1762398 h 2523383"/>
                <a:gd name="connsiteX9978" fmla="*/ 1672581 w 1939743"/>
                <a:gd name="connsiteY9978" fmla="*/ 1761678 h 2523383"/>
                <a:gd name="connsiteX9979" fmla="*/ 1349356 w 1939743"/>
                <a:gd name="connsiteY9979" fmla="*/ 1768657 h 2523383"/>
                <a:gd name="connsiteX9980" fmla="*/ 1351093 w 1939743"/>
                <a:gd name="connsiteY9980" fmla="*/ 1769947 h 2523383"/>
                <a:gd name="connsiteX9981" fmla="*/ 1353949 w 1939743"/>
                <a:gd name="connsiteY9981" fmla="*/ 1774235 h 2523383"/>
                <a:gd name="connsiteX9982" fmla="*/ 1355036 w 1939743"/>
                <a:gd name="connsiteY9982" fmla="*/ 1776402 h 2523383"/>
                <a:gd name="connsiteX9983" fmla="*/ 1355357 w 1939743"/>
                <a:gd name="connsiteY9983" fmla="*/ 1779304 h 2523383"/>
                <a:gd name="connsiteX9984" fmla="*/ 1354598 w 1939743"/>
                <a:gd name="connsiteY9984" fmla="*/ 1783177 h 2523383"/>
                <a:gd name="connsiteX9985" fmla="*/ 1354215 w 1939743"/>
                <a:gd name="connsiteY9985" fmla="*/ 1786799 h 2523383"/>
                <a:gd name="connsiteX9986" fmla="*/ 1353151 w 1939743"/>
                <a:gd name="connsiteY9986" fmla="*/ 1789522 h 2523383"/>
                <a:gd name="connsiteX9987" fmla="*/ 1351179 w 1939743"/>
                <a:gd name="connsiteY9987" fmla="*/ 1792956 h 2523383"/>
                <a:gd name="connsiteX9988" fmla="*/ 1349427 w 1939743"/>
                <a:gd name="connsiteY9988" fmla="*/ 1796954 h 2523383"/>
                <a:gd name="connsiteX9989" fmla="*/ 1347901 w 1939743"/>
                <a:gd name="connsiteY9989" fmla="*/ 1801515 h 2523383"/>
                <a:gd name="connsiteX9990" fmla="*/ 1346641 w 1939743"/>
                <a:gd name="connsiteY9990" fmla="*/ 1804527 h 2523383"/>
                <a:gd name="connsiteX9991" fmla="*/ 1345640 w 1939743"/>
                <a:gd name="connsiteY9991" fmla="*/ 1805998 h 2523383"/>
                <a:gd name="connsiteX9992" fmla="*/ 1344560 w 1939743"/>
                <a:gd name="connsiteY9992" fmla="*/ 1806765 h 2523383"/>
                <a:gd name="connsiteX9993" fmla="*/ 1343402 w 1939743"/>
                <a:gd name="connsiteY9993" fmla="*/ 1806819 h 2523383"/>
                <a:gd name="connsiteX9994" fmla="*/ 1341642 w 1939743"/>
                <a:gd name="connsiteY9994" fmla="*/ 1805184 h 2523383"/>
                <a:gd name="connsiteX9995" fmla="*/ 1339272 w 1939743"/>
                <a:gd name="connsiteY9995" fmla="*/ 1801836 h 2523383"/>
                <a:gd name="connsiteX9996" fmla="*/ 1337339 w 1939743"/>
                <a:gd name="connsiteY9996" fmla="*/ 1799786 h 2523383"/>
                <a:gd name="connsiteX9997" fmla="*/ 1334859 w 1939743"/>
                <a:gd name="connsiteY9997" fmla="*/ 1798378 h 2523383"/>
                <a:gd name="connsiteX9998" fmla="*/ 1333537 w 1939743"/>
                <a:gd name="connsiteY9998" fmla="*/ 1796477 h 2523383"/>
                <a:gd name="connsiteX9999" fmla="*/ 1333295 w 1939743"/>
                <a:gd name="connsiteY9999" fmla="*/ 1794599 h 2523383"/>
                <a:gd name="connsiteX10000" fmla="*/ 1333209 w 1939743"/>
                <a:gd name="connsiteY10000" fmla="*/ 1788497 h 2523383"/>
                <a:gd name="connsiteX10001" fmla="*/ 1333318 w 1939743"/>
                <a:gd name="connsiteY10001" fmla="*/ 1785454 h 2523383"/>
                <a:gd name="connsiteX10002" fmla="*/ 1333647 w 1939743"/>
                <a:gd name="connsiteY10002" fmla="*/ 1782903 h 2523383"/>
                <a:gd name="connsiteX10003" fmla="*/ 1334202 w 1939743"/>
                <a:gd name="connsiteY10003" fmla="*/ 1780853 h 2523383"/>
                <a:gd name="connsiteX10004" fmla="*/ 1335438 w 1939743"/>
                <a:gd name="connsiteY10004" fmla="*/ 1778029 h 2523383"/>
                <a:gd name="connsiteX10005" fmla="*/ 1338881 w 1939743"/>
                <a:gd name="connsiteY10005" fmla="*/ 1771896 h 2523383"/>
                <a:gd name="connsiteX10006" fmla="*/ 1340962 w 1939743"/>
                <a:gd name="connsiteY10006" fmla="*/ 1769541 h 2523383"/>
                <a:gd name="connsiteX10007" fmla="*/ 1342252 w 1939743"/>
                <a:gd name="connsiteY10007" fmla="*/ 1768993 h 2523383"/>
                <a:gd name="connsiteX10008" fmla="*/ 1345671 w 1939743"/>
                <a:gd name="connsiteY10008" fmla="*/ 1769439 h 2523383"/>
                <a:gd name="connsiteX10009" fmla="*/ 1347056 w 1939743"/>
                <a:gd name="connsiteY10009" fmla="*/ 1769283 h 2523383"/>
                <a:gd name="connsiteX10010" fmla="*/ 1348198 w 1939743"/>
                <a:gd name="connsiteY10010" fmla="*/ 1768578 h 2523383"/>
                <a:gd name="connsiteX10011" fmla="*/ 1349356 w 1939743"/>
                <a:gd name="connsiteY10011" fmla="*/ 1768657 h 2523383"/>
                <a:gd name="connsiteX10012" fmla="*/ 1668044 w 1939743"/>
                <a:gd name="connsiteY10012" fmla="*/ 1793652 h 2523383"/>
                <a:gd name="connsiteX10013" fmla="*/ 1668537 w 1939743"/>
                <a:gd name="connsiteY10013" fmla="*/ 1794059 h 2523383"/>
                <a:gd name="connsiteX10014" fmla="*/ 1669131 w 1939743"/>
                <a:gd name="connsiteY10014" fmla="*/ 1793574 h 2523383"/>
                <a:gd name="connsiteX10015" fmla="*/ 1669585 w 1939743"/>
                <a:gd name="connsiteY10015" fmla="*/ 1793989 h 2523383"/>
                <a:gd name="connsiteX10016" fmla="*/ 1669890 w 1939743"/>
                <a:gd name="connsiteY10016" fmla="*/ 1795303 h 2523383"/>
                <a:gd name="connsiteX10017" fmla="*/ 1670391 w 1939743"/>
                <a:gd name="connsiteY10017" fmla="*/ 1796211 h 2523383"/>
                <a:gd name="connsiteX10018" fmla="*/ 1671674 w 1939743"/>
                <a:gd name="connsiteY10018" fmla="*/ 1797400 h 2523383"/>
                <a:gd name="connsiteX10019" fmla="*/ 1672104 w 1939743"/>
                <a:gd name="connsiteY10019" fmla="*/ 1798245 h 2523383"/>
                <a:gd name="connsiteX10020" fmla="*/ 1672073 w 1939743"/>
                <a:gd name="connsiteY10020" fmla="*/ 1799098 h 2523383"/>
                <a:gd name="connsiteX10021" fmla="*/ 1670985 w 1939743"/>
                <a:gd name="connsiteY10021" fmla="*/ 1800404 h 2523383"/>
                <a:gd name="connsiteX10022" fmla="*/ 1670305 w 1939743"/>
                <a:gd name="connsiteY10022" fmla="*/ 1800435 h 2523383"/>
                <a:gd name="connsiteX10023" fmla="*/ 1665071 w 1939743"/>
                <a:gd name="connsiteY10023" fmla="*/ 1797416 h 2523383"/>
                <a:gd name="connsiteX10024" fmla="*/ 1663663 w 1939743"/>
                <a:gd name="connsiteY10024" fmla="*/ 1794333 h 2523383"/>
                <a:gd name="connsiteX10025" fmla="*/ 1663545 w 1939743"/>
                <a:gd name="connsiteY10025" fmla="*/ 1792768 h 2523383"/>
                <a:gd name="connsiteX10026" fmla="*/ 1664093 w 1939743"/>
                <a:gd name="connsiteY10026" fmla="*/ 1791337 h 2523383"/>
                <a:gd name="connsiteX10027" fmla="*/ 1664899 w 1939743"/>
                <a:gd name="connsiteY10027" fmla="*/ 1790648 h 2523383"/>
                <a:gd name="connsiteX10028" fmla="*/ 1665963 w 1939743"/>
                <a:gd name="connsiteY10028" fmla="*/ 1790695 h 2523383"/>
                <a:gd name="connsiteX10029" fmla="*/ 1667222 w 1939743"/>
                <a:gd name="connsiteY10029" fmla="*/ 1791454 h 2523383"/>
                <a:gd name="connsiteX10030" fmla="*/ 1668044 w 1939743"/>
                <a:gd name="connsiteY10030" fmla="*/ 1793652 h 2523383"/>
                <a:gd name="connsiteX10031" fmla="*/ 1052973 w 1939743"/>
                <a:gd name="connsiteY10031" fmla="*/ 1795280 h 2523383"/>
                <a:gd name="connsiteX10032" fmla="*/ 1052074 w 1939743"/>
                <a:gd name="connsiteY10032" fmla="*/ 1795389 h 2523383"/>
                <a:gd name="connsiteX10033" fmla="*/ 1050063 w 1939743"/>
                <a:gd name="connsiteY10033" fmla="*/ 1793019 h 2523383"/>
                <a:gd name="connsiteX10034" fmla="*/ 1049617 w 1939743"/>
                <a:gd name="connsiteY10034" fmla="*/ 1791814 h 2523383"/>
                <a:gd name="connsiteX10035" fmla="*/ 1052269 w 1939743"/>
                <a:gd name="connsiteY10035" fmla="*/ 1791047 h 2523383"/>
                <a:gd name="connsiteX10036" fmla="*/ 1054084 w 1939743"/>
                <a:gd name="connsiteY10036" fmla="*/ 1793160 h 2523383"/>
                <a:gd name="connsiteX10037" fmla="*/ 1053928 w 1939743"/>
                <a:gd name="connsiteY10037" fmla="*/ 1794192 h 2523383"/>
                <a:gd name="connsiteX10038" fmla="*/ 1052973 w 1939743"/>
                <a:gd name="connsiteY10038" fmla="*/ 1795280 h 2523383"/>
                <a:gd name="connsiteX10039" fmla="*/ 1672394 w 1939743"/>
                <a:gd name="connsiteY10039" fmla="*/ 1817318 h 2523383"/>
                <a:gd name="connsiteX10040" fmla="*/ 1671862 w 1939743"/>
                <a:gd name="connsiteY10040" fmla="*/ 1817850 h 2523383"/>
                <a:gd name="connsiteX10041" fmla="*/ 1671361 w 1939743"/>
                <a:gd name="connsiteY10041" fmla="*/ 1817725 h 2523383"/>
                <a:gd name="connsiteX10042" fmla="*/ 1669726 w 1939743"/>
                <a:gd name="connsiteY10042" fmla="*/ 1815284 h 2523383"/>
                <a:gd name="connsiteX10043" fmla="*/ 1667527 w 1939743"/>
                <a:gd name="connsiteY10043" fmla="*/ 1814299 h 2523383"/>
                <a:gd name="connsiteX10044" fmla="*/ 1666714 w 1939743"/>
                <a:gd name="connsiteY10044" fmla="*/ 1813336 h 2523383"/>
                <a:gd name="connsiteX10045" fmla="*/ 1660072 w 1939743"/>
                <a:gd name="connsiteY10045" fmla="*/ 1808282 h 2523383"/>
                <a:gd name="connsiteX10046" fmla="*/ 1659352 w 1939743"/>
                <a:gd name="connsiteY10046" fmla="*/ 1806068 h 2523383"/>
                <a:gd name="connsiteX10047" fmla="*/ 1659234 w 1939743"/>
                <a:gd name="connsiteY10047" fmla="*/ 1804292 h 2523383"/>
                <a:gd name="connsiteX10048" fmla="*/ 1661441 w 1939743"/>
                <a:gd name="connsiteY10048" fmla="*/ 1803424 h 2523383"/>
                <a:gd name="connsiteX10049" fmla="*/ 1665869 w 1939743"/>
                <a:gd name="connsiteY10049" fmla="*/ 1802618 h 2523383"/>
                <a:gd name="connsiteX10050" fmla="*/ 1669718 w 1939743"/>
                <a:gd name="connsiteY10050" fmla="*/ 1802642 h 2523383"/>
                <a:gd name="connsiteX10051" fmla="*/ 1673332 w 1939743"/>
                <a:gd name="connsiteY10051" fmla="*/ 1803698 h 2523383"/>
                <a:gd name="connsiteX10052" fmla="*/ 1674068 w 1939743"/>
                <a:gd name="connsiteY10052" fmla="*/ 1804832 h 2523383"/>
                <a:gd name="connsiteX10053" fmla="*/ 1675969 w 1939743"/>
                <a:gd name="connsiteY10053" fmla="*/ 1806890 h 2523383"/>
                <a:gd name="connsiteX10054" fmla="*/ 1675499 w 1939743"/>
                <a:gd name="connsiteY10054" fmla="*/ 1809362 h 2523383"/>
                <a:gd name="connsiteX10055" fmla="*/ 1675382 w 1939743"/>
                <a:gd name="connsiteY10055" fmla="*/ 1812476 h 2523383"/>
                <a:gd name="connsiteX10056" fmla="*/ 1674592 w 1939743"/>
                <a:gd name="connsiteY10056" fmla="*/ 1813993 h 2523383"/>
                <a:gd name="connsiteX10057" fmla="*/ 1673379 w 1939743"/>
                <a:gd name="connsiteY10057" fmla="*/ 1815144 h 2523383"/>
                <a:gd name="connsiteX10058" fmla="*/ 1672394 w 1939743"/>
                <a:gd name="connsiteY10058" fmla="*/ 1817318 h 2523383"/>
                <a:gd name="connsiteX10059" fmla="*/ 1371614 w 1939743"/>
                <a:gd name="connsiteY10059" fmla="*/ 1846187 h 2523383"/>
                <a:gd name="connsiteX10060" fmla="*/ 1368602 w 1939743"/>
                <a:gd name="connsiteY10060" fmla="*/ 1846711 h 2523383"/>
                <a:gd name="connsiteX10061" fmla="*/ 1368594 w 1939743"/>
                <a:gd name="connsiteY10061" fmla="*/ 1846062 h 2523383"/>
                <a:gd name="connsiteX10062" fmla="*/ 1369854 w 1939743"/>
                <a:gd name="connsiteY10062" fmla="*/ 1844223 h 2523383"/>
                <a:gd name="connsiteX10063" fmla="*/ 1374516 w 1939743"/>
                <a:gd name="connsiteY10063" fmla="*/ 1842612 h 2523383"/>
                <a:gd name="connsiteX10064" fmla="*/ 1377982 w 1939743"/>
                <a:gd name="connsiteY10064" fmla="*/ 1842134 h 2523383"/>
                <a:gd name="connsiteX10065" fmla="*/ 1377168 w 1939743"/>
                <a:gd name="connsiteY10065" fmla="*/ 1843699 h 2523383"/>
                <a:gd name="connsiteX10066" fmla="*/ 1375111 w 1939743"/>
                <a:gd name="connsiteY10066" fmla="*/ 1844935 h 2523383"/>
                <a:gd name="connsiteX10067" fmla="*/ 1371614 w 1939743"/>
                <a:gd name="connsiteY10067" fmla="*/ 1846187 h 2523383"/>
                <a:gd name="connsiteX10068" fmla="*/ 1597711 w 1939743"/>
                <a:gd name="connsiteY10068" fmla="*/ 1867881 h 2523383"/>
                <a:gd name="connsiteX10069" fmla="*/ 1595732 w 1939743"/>
                <a:gd name="connsiteY10069" fmla="*/ 1868233 h 2523383"/>
                <a:gd name="connsiteX10070" fmla="*/ 1594832 w 1939743"/>
                <a:gd name="connsiteY10070" fmla="*/ 1867295 h 2523383"/>
                <a:gd name="connsiteX10071" fmla="*/ 1594777 w 1939743"/>
                <a:gd name="connsiteY10071" fmla="*/ 1864611 h 2523383"/>
                <a:gd name="connsiteX10072" fmla="*/ 1595427 w 1939743"/>
                <a:gd name="connsiteY10072" fmla="*/ 1862577 h 2523383"/>
                <a:gd name="connsiteX10073" fmla="*/ 1597703 w 1939743"/>
                <a:gd name="connsiteY10073" fmla="*/ 1858360 h 2523383"/>
                <a:gd name="connsiteX10074" fmla="*/ 1599745 w 1939743"/>
                <a:gd name="connsiteY10074" fmla="*/ 1853627 h 2523383"/>
                <a:gd name="connsiteX10075" fmla="*/ 1600934 w 1939743"/>
                <a:gd name="connsiteY10075" fmla="*/ 1852477 h 2523383"/>
                <a:gd name="connsiteX10076" fmla="*/ 1603336 w 1939743"/>
                <a:gd name="connsiteY10076" fmla="*/ 1853259 h 2523383"/>
                <a:gd name="connsiteX10077" fmla="*/ 1604736 w 1939743"/>
                <a:gd name="connsiteY10077" fmla="*/ 1854620 h 2523383"/>
                <a:gd name="connsiteX10078" fmla="*/ 1606199 w 1939743"/>
                <a:gd name="connsiteY10078" fmla="*/ 1856897 h 2523383"/>
                <a:gd name="connsiteX10079" fmla="*/ 1606833 w 1939743"/>
                <a:gd name="connsiteY10079" fmla="*/ 1858642 h 2523383"/>
                <a:gd name="connsiteX10080" fmla="*/ 1606278 w 1939743"/>
                <a:gd name="connsiteY10080" fmla="*/ 1861216 h 2523383"/>
                <a:gd name="connsiteX10081" fmla="*/ 1604564 w 1939743"/>
                <a:gd name="connsiteY10081" fmla="*/ 1863508 h 2523383"/>
                <a:gd name="connsiteX10082" fmla="*/ 1602585 w 1939743"/>
                <a:gd name="connsiteY10082" fmla="*/ 1865073 h 2523383"/>
                <a:gd name="connsiteX10083" fmla="*/ 1597711 w 1939743"/>
                <a:gd name="connsiteY10083" fmla="*/ 1867881 h 2523383"/>
                <a:gd name="connsiteX10084" fmla="*/ 1681735 w 1939743"/>
                <a:gd name="connsiteY10084" fmla="*/ 1862303 h 2523383"/>
                <a:gd name="connsiteX10085" fmla="*/ 1680968 w 1939743"/>
                <a:gd name="connsiteY10085" fmla="*/ 1865370 h 2523383"/>
                <a:gd name="connsiteX10086" fmla="*/ 1678418 w 1939743"/>
                <a:gd name="connsiteY10086" fmla="*/ 1864243 h 2523383"/>
                <a:gd name="connsiteX10087" fmla="*/ 1674467 w 1939743"/>
                <a:gd name="connsiteY10087" fmla="*/ 1861928 h 2523383"/>
                <a:gd name="connsiteX10088" fmla="*/ 1672910 w 1939743"/>
                <a:gd name="connsiteY10088" fmla="*/ 1860386 h 2523383"/>
                <a:gd name="connsiteX10089" fmla="*/ 1672362 w 1939743"/>
                <a:gd name="connsiteY10089" fmla="*/ 1858697 h 2523383"/>
                <a:gd name="connsiteX10090" fmla="*/ 1672308 w 1939743"/>
                <a:gd name="connsiteY10090" fmla="*/ 1856357 h 2523383"/>
                <a:gd name="connsiteX10091" fmla="*/ 1673489 w 1939743"/>
                <a:gd name="connsiteY10091" fmla="*/ 1855974 h 2523383"/>
                <a:gd name="connsiteX10092" fmla="*/ 1676477 w 1939743"/>
                <a:gd name="connsiteY10092" fmla="*/ 1855755 h 2523383"/>
                <a:gd name="connsiteX10093" fmla="*/ 1678973 w 1939743"/>
                <a:gd name="connsiteY10093" fmla="*/ 1859009 h 2523383"/>
                <a:gd name="connsiteX10094" fmla="*/ 1679693 w 1939743"/>
                <a:gd name="connsiteY10094" fmla="*/ 1859510 h 2523383"/>
                <a:gd name="connsiteX10095" fmla="*/ 1681735 w 1939743"/>
                <a:gd name="connsiteY10095" fmla="*/ 1862303 h 2523383"/>
                <a:gd name="connsiteX10096" fmla="*/ 1337957 w 1939743"/>
                <a:gd name="connsiteY10096" fmla="*/ 1888496 h 2523383"/>
                <a:gd name="connsiteX10097" fmla="*/ 1335696 w 1939743"/>
                <a:gd name="connsiteY10097" fmla="*/ 1888801 h 2523383"/>
                <a:gd name="connsiteX10098" fmla="*/ 1336682 w 1939743"/>
                <a:gd name="connsiteY10098" fmla="*/ 1886212 h 2523383"/>
                <a:gd name="connsiteX10099" fmla="*/ 1337527 w 1939743"/>
                <a:gd name="connsiteY10099" fmla="*/ 1884960 h 2523383"/>
                <a:gd name="connsiteX10100" fmla="*/ 1338458 w 1939743"/>
                <a:gd name="connsiteY10100" fmla="*/ 1884162 h 2523383"/>
                <a:gd name="connsiteX10101" fmla="*/ 1340336 w 1939743"/>
                <a:gd name="connsiteY10101" fmla="*/ 1883865 h 2523383"/>
                <a:gd name="connsiteX10102" fmla="*/ 1341588 w 1939743"/>
                <a:gd name="connsiteY10102" fmla="*/ 1884905 h 2523383"/>
                <a:gd name="connsiteX10103" fmla="*/ 1340469 w 1939743"/>
                <a:gd name="connsiteY10103" fmla="*/ 1886790 h 2523383"/>
                <a:gd name="connsiteX10104" fmla="*/ 1337957 w 1939743"/>
                <a:gd name="connsiteY10104" fmla="*/ 1888496 h 2523383"/>
                <a:gd name="connsiteX10105" fmla="*/ 1333107 w 1939743"/>
                <a:gd name="connsiteY10105" fmla="*/ 1894872 h 2523383"/>
                <a:gd name="connsiteX10106" fmla="*/ 1332403 w 1939743"/>
                <a:gd name="connsiteY10106" fmla="*/ 1895005 h 2523383"/>
                <a:gd name="connsiteX10107" fmla="*/ 1332238 w 1939743"/>
                <a:gd name="connsiteY10107" fmla="*/ 1894481 h 2523383"/>
                <a:gd name="connsiteX10108" fmla="*/ 1332802 w 1939743"/>
                <a:gd name="connsiteY10108" fmla="*/ 1892705 h 2523383"/>
                <a:gd name="connsiteX10109" fmla="*/ 1333733 w 1939743"/>
                <a:gd name="connsiteY10109" fmla="*/ 1892494 h 2523383"/>
                <a:gd name="connsiteX10110" fmla="*/ 1334758 w 1939743"/>
                <a:gd name="connsiteY10110" fmla="*/ 1890515 h 2523383"/>
                <a:gd name="connsiteX10111" fmla="*/ 1335696 w 1939743"/>
                <a:gd name="connsiteY10111" fmla="*/ 1891203 h 2523383"/>
                <a:gd name="connsiteX10112" fmla="*/ 1335352 w 1939743"/>
                <a:gd name="connsiteY10112" fmla="*/ 1892306 h 2523383"/>
                <a:gd name="connsiteX10113" fmla="*/ 1334085 w 1939743"/>
                <a:gd name="connsiteY10113" fmla="*/ 1893980 h 2523383"/>
                <a:gd name="connsiteX10114" fmla="*/ 1333107 w 1939743"/>
                <a:gd name="connsiteY10114" fmla="*/ 1894872 h 2523383"/>
                <a:gd name="connsiteX10115" fmla="*/ 1577378 w 1939743"/>
                <a:gd name="connsiteY10115" fmla="*/ 1919962 h 2523383"/>
                <a:gd name="connsiteX10116" fmla="*/ 1576048 w 1939743"/>
                <a:gd name="connsiteY10116" fmla="*/ 1923052 h 2523383"/>
                <a:gd name="connsiteX10117" fmla="*/ 1574272 w 1939743"/>
                <a:gd name="connsiteY10117" fmla="*/ 1922669 h 2523383"/>
                <a:gd name="connsiteX10118" fmla="*/ 1573631 w 1939743"/>
                <a:gd name="connsiteY10118" fmla="*/ 1923310 h 2523383"/>
                <a:gd name="connsiteX10119" fmla="*/ 1573145 w 1939743"/>
                <a:gd name="connsiteY10119" fmla="*/ 1923342 h 2523383"/>
                <a:gd name="connsiteX10120" fmla="*/ 1573951 w 1939743"/>
                <a:gd name="connsiteY10120" fmla="*/ 1920439 h 2523383"/>
                <a:gd name="connsiteX10121" fmla="*/ 1574061 w 1939743"/>
                <a:gd name="connsiteY10121" fmla="*/ 1918483 h 2523383"/>
                <a:gd name="connsiteX10122" fmla="*/ 1573654 w 1939743"/>
                <a:gd name="connsiteY10122" fmla="*/ 1916504 h 2523383"/>
                <a:gd name="connsiteX10123" fmla="*/ 1574241 w 1939743"/>
                <a:gd name="connsiteY10123" fmla="*/ 1915495 h 2523383"/>
                <a:gd name="connsiteX10124" fmla="*/ 1576611 w 1939743"/>
                <a:gd name="connsiteY10124" fmla="*/ 1915440 h 2523383"/>
                <a:gd name="connsiteX10125" fmla="*/ 1576635 w 1939743"/>
                <a:gd name="connsiteY10125" fmla="*/ 1917717 h 2523383"/>
                <a:gd name="connsiteX10126" fmla="*/ 1576924 w 1939743"/>
                <a:gd name="connsiteY10126" fmla="*/ 1918569 h 2523383"/>
                <a:gd name="connsiteX10127" fmla="*/ 1577480 w 1939743"/>
                <a:gd name="connsiteY10127" fmla="*/ 1918960 h 2523383"/>
                <a:gd name="connsiteX10128" fmla="*/ 1577378 w 1939743"/>
                <a:gd name="connsiteY10128" fmla="*/ 1919962 h 2523383"/>
                <a:gd name="connsiteX10129" fmla="*/ 1345593 w 1939743"/>
                <a:gd name="connsiteY10129" fmla="*/ 1983527 h 2523383"/>
                <a:gd name="connsiteX10130" fmla="*/ 1345249 w 1939743"/>
                <a:gd name="connsiteY10130" fmla="*/ 1983856 h 2523383"/>
                <a:gd name="connsiteX10131" fmla="*/ 1344302 w 1939743"/>
                <a:gd name="connsiteY10131" fmla="*/ 1983566 h 2523383"/>
                <a:gd name="connsiteX10132" fmla="*/ 1343935 w 1939743"/>
                <a:gd name="connsiteY10132" fmla="*/ 1986250 h 2523383"/>
                <a:gd name="connsiteX10133" fmla="*/ 1343575 w 1939743"/>
                <a:gd name="connsiteY10133" fmla="*/ 1986500 h 2523383"/>
                <a:gd name="connsiteX10134" fmla="*/ 1342925 w 1939743"/>
                <a:gd name="connsiteY10134" fmla="*/ 1984849 h 2523383"/>
                <a:gd name="connsiteX10135" fmla="*/ 1343418 w 1939743"/>
                <a:gd name="connsiteY10135" fmla="*/ 1983433 h 2523383"/>
                <a:gd name="connsiteX10136" fmla="*/ 1343348 w 1939743"/>
                <a:gd name="connsiteY10136" fmla="*/ 1982455 h 2523383"/>
                <a:gd name="connsiteX10137" fmla="*/ 1343528 w 1939743"/>
                <a:gd name="connsiteY10137" fmla="*/ 1981736 h 2523383"/>
                <a:gd name="connsiteX10138" fmla="*/ 1344474 w 1939743"/>
                <a:gd name="connsiteY10138" fmla="*/ 1980124 h 2523383"/>
                <a:gd name="connsiteX10139" fmla="*/ 1345030 w 1939743"/>
                <a:gd name="connsiteY10139" fmla="*/ 1979749 h 2523383"/>
                <a:gd name="connsiteX10140" fmla="*/ 1345382 w 1939743"/>
                <a:gd name="connsiteY10140" fmla="*/ 1979889 h 2523383"/>
                <a:gd name="connsiteX10141" fmla="*/ 1345671 w 1939743"/>
                <a:gd name="connsiteY10141" fmla="*/ 1981916 h 2523383"/>
                <a:gd name="connsiteX10142" fmla="*/ 1345593 w 1939743"/>
                <a:gd name="connsiteY10142" fmla="*/ 1983527 h 2523383"/>
                <a:gd name="connsiteX10143" fmla="*/ 1740215 w 1939743"/>
                <a:gd name="connsiteY10143" fmla="*/ 1981931 h 2523383"/>
                <a:gd name="connsiteX10144" fmla="*/ 1742061 w 1939743"/>
                <a:gd name="connsiteY10144" fmla="*/ 1983136 h 2523383"/>
                <a:gd name="connsiteX10145" fmla="*/ 1742546 w 1939743"/>
                <a:gd name="connsiteY10145" fmla="*/ 1987572 h 2523383"/>
                <a:gd name="connsiteX10146" fmla="*/ 1739080 w 1939743"/>
                <a:gd name="connsiteY10146" fmla="*/ 1987314 h 2523383"/>
                <a:gd name="connsiteX10147" fmla="*/ 1735122 w 1939743"/>
                <a:gd name="connsiteY10147" fmla="*/ 1984341 h 2523383"/>
                <a:gd name="connsiteX10148" fmla="*/ 1734339 w 1939743"/>
                <a:gd name="connsiteY10148" fmla="*/ 1982174 h 2523383"/>
                <a:gd name="connsiteX10149" fmla="*/ 1734425 w 1939743"/>
                <a:gd name="connsiteY10149" fmla="*/ 1981798 h 2523383"/>
                <a:gd name="connsiteX10150" fmla="*/ 1734950 w 1939743"/>
                <a:gd name="connsiteY10150" fmla="*/ 1981423 h 2523383"/>
                <a:gd name="connsiteX10151" fmla="*/ 1735951 w 1939743"/>
                <a:gd name="connsiteY10151" fmla="*/ 1981939 h 2523383"/>
                <a:gd name="connsiteX10152" fmla="*/ 1736929 w 1939743"/>
                <a:gd name="connsiteY10152" fmla="*/ 1981157 h 2523383"/>
                <a:gd name="connsiteX10153" fmla="*/ 1737907 w 1939743"/>
                <a:gd name="connsiteY10153" fmla="*/ 1980906 h 2523383"/>
                <a:gd name="connsiteX10154" fmla="*/ 1740215 w 1939743"/>
                <a:gd name="connsiteY10154" fmla="*/ 1981931 h 2523383"/>
                <a:gd name="connsiteX10155" fmla="*/ 1342292 w 1939743"/>
                <a:gd name="connsiteY10155" fmla="*/ 2013452 h 2523383"/>
                <a:gd name="connsiteX10156" fmla="*/ 1341689 w 1939743"/>
                <a:gd name="connsiteY10156" fmla="*/ 2014148 h 2523383"/>
                <a:gd name="connsiteX10157" fmla="*/ 1340610 w 1939743"/>
                <a:gd name="connsiteY10157" fmla="*/ 2013358 h 2523383"/>
                <a:gd name="connsiteX10158" fmla="*/ 1340563 w 1939743"/>
                <a:gd name="connsiteY10158" fmla="*/ 2011348 h 2523383"/>
                <a:gd name="connsiteX10159" fmla="*/ 1341603 w 1939743"/>
                <a:gd name="connsiteY10159" fmla="*/ 2009814 h 2523383"/>
                <a:gd name="connsiteX10160" fmla="*/ 1342425 w 1939743"/>
                <a:gd name="connsiteY10160" fmla="*/ 2009884 h 2523383"/>
                <a:gd name="connsiteX10161" fmla="*/ 1343168 w 1939743"/>
                <a:gd name="connsiteY10161" fmla="*/ 2010698 h 2523383"/>
                <a:gd name="connsiteX10162" fmla="*/ 1342988 w 1939743"/>
                <a:gd name="connsiteY10162" fmla="*/ 2011786 h 2523383"/>
                <a:gd name="connsiteX10163" fmla="*/ 1342292 w 1939743"/>
                <a:gd name="connsiteY10163" fmla="*/ 2013452 h 2523383"/>
                <a:gd name="connsiteX10164" fmla="*/ 1349951 w 1939743"/>
                <a:gd name="connsiteY10164" fmla="*/ 2018162 h 2523383"/>
                <a:gd name="connsiteX10165" fmla="*/ 1349176 w 1939743"/>
                <a:gd name="connsiteY10165" fmla="*/ 2018670 h 2523383"/>
                <a:gd name="connsiteX10166" fmla="*/ 1348652 w 1939743"/>
                <a:gd name="connsiteY10166" fmla="*/ 2018631 h 2523383"/>
                <a:gd name="connsiteX10167" fmla="*/ 1349239 w 1939743"/>
                <a:gd name="connsiteY10167" fmla="*/ 2015095 h 2523383"/>
                <a:gd name="connsiteX10168" fmla="*/ 1348558 w 1939743"/>
                <a:gd name="connsiteY10168" fmla="*/ 2013835 h 2523383"/>
                <a:gd name="connsiteX10169" fmla="*/ 1348519 w 1939743"/>
                <a:gd name="connsiteY10169" fmla="*/ 2013194 h 2523383"/>
                <a:gd name="connsiteX10170" fmla="*/ 1348816 w 1939743"/>
                <a:gd name="connsiteY10170" fmla="*/ 2012607 h 2523383"/>
                <a:gd name="connsiteX10171" fmla="*/ 1349192 w 1939743"/>
                <a:gd name="connsiteY10171" fmla="*/ 2012482 h 2523383"/>
                <a:gd name="connsiteX10172" fmla="*/ 1350107 w 1939743"/>
                <a:gd name="connsiteY10172" fmla="*/ 2013577 h 2523383"/>
                <a:gd name="connsiteX10173" fmla="*/ 1350553 w 1939743"/>
                <a:gd name="connsiteY10173" fmla="*/ 2014719 h 2523383"/>
                <a:gd name="connsiteX10174" fmla="*/ 1350749 w 1939743"/>
                <a:gd name="connsiteY10174" fmla="*/ 2015854 h 2523383"/>
                <a:gd name="connsiteX10175" fmla="*/ 1350694 w 1939743"/>
                <a:gd name="connsiteY10175" fmla="*/ 2016973 h 2523383"/>
                <a:gd name="connsiteX10176" fmla="*/ 1350436 w 1939743"/>
                <a:gd name="connsiteY10176" fmla="*/ 2017739 h 2523383"/>
                <a:gd name="connsiteX10177" fmla="*/ 1349951 w 1939743"/>
                <a:gd name="connsiteY10177" fmla="*/ 2018162 h 2523383"/>
                <a:gd name="connsiteX10178" fmla="*/ 1362742 w 1939743"/>
                <a:gd name="connsiteY10178" fmla="*/ 2033652 h 2523383"/>
                <a:gd name="connsiteX10179" fmla="*/ 1360935 w 1939743"/>
                <a:gd name="connsiteY10179" fmla="*/ 2037634 h 2523383"/>
                <a:gd name="connsiteX10180" fmla="*/ 1359487 w 1939743"/>
                <a:gd name="connsiteY10180" fmla="*/ 2041452 h 2523383"/>
                <a:gd name="connsiteX10181" fmla="*/ 1357477 w 1939743"/>
                <a:gd name="connsiteY10181" fmla="*/ 2048611 h 2523383"/>
                <a:gd name="connsiteX10182" fmla="*/ 1356327 w 1939743"/>
                <a:gd name="connsiteY10182" fmla="*/ 2048869 h 2523383"/>
                <a:gd name="connsiteX10183" fmla="*/ 1355325 w 1939743"/>
                <a:gd name="connsiteY10183" fmla="*/ 2047147 h 2523383"/>
                <a:gd name="connsiteX10184" fmla="*/ 1358212 w 1939743"/>
                <a:gd name="connsiteY10184" fmla="*/ 2038761 h 2523383"/>
                <a:gd name="connsiteX10185" fmla="*/ 1358345 w 1939743"/>
                <a:gd name="connsiteY10185" fmla="*/ 2037822 h 2523383"/>
                <a:gd name="connsiteX10186" fmla="*/ 1358212 w 1939743"/>
                <a:gd name="connsiteY10186" fmla="*/ 2037016 h 2523383"/>
                <a:gd name="connsiteX10187" fmla="*/ 1357336 w 1939743"/>
                <a:gd name="connsiteY10187" fmla="*/ 2035772 h 2523383"/>
                <a:gd name="connsiteX10188" fmla="*/ 1356468 w 1939743"/>
                <a:gd name="connsiteY10188" fmla="*/ 2037204 h 2523383"/>
                <a:gd name="connsiteX10189" fmla="*/ 1352392 w 1939743"/>
                <a:gd name="connsiteY10189" fmla="*/ 2046662 h 2523383"/>
                <a:gd name="connsiteX10190" fmla="*/ 1351336 w 1939743"/>
                <a:gd name="connsiteY10190" fmla="*/ 2048172 h 2523383"/>
                <a:gd name="connsiteX10191" fmla="*/ 1350467 w 1939743"/>
                <a:gd name="connsiteY10191" fmla="*/ 2049010 h 2523383"/>
                <a:gd name="connsiteX10192" fmla="*/ 1349771 w 1939743"/>
                <a:gd name="connsiteY10192" fmla="*/ 2049174 h 2523383"/>
                <a:gd name="connsiteX10193" fmla="*/ 1348034 w 1939743"/>
                <a:gd name="connsiteY10193" fmla="*/ 2048978 h 2523383"/>
                <a:gd name="connsiteX10194" fmla="*/ 1344545 w 1939743"/>
                <a:gd name="connsiteY10194" fmla="*/ 2051669 h 2523383"/>
                <a:gd name="connsiteX10195" fmla="*/ 1350412 w 1939743"/>
                <a:gd name="connsiteY10195" fmla="*/ 2040458 h 2523383"/>
                <a:gd name="connsiteX10196" fmla="*/ 1350475 w 1939743"/>
                <a:gd name="connsiteY10196" fmla="*/ 2039606 h 2523383"/>
                <a:gd name="connsiteX10197" fmla="*/ 1349380 w 1939743"/>
                <a:gd name="connsiteY10197" fmla="*/ 2039081 h 2523383"/>
                <a:gd name="connsiteX10198" fmla="*/ 1348942 w 1939743"/>
                <a:gd name="connsiteY10198" fmla="*/ 2039371 h 2523383"/>
                <a:gd name="connsiteX10199" fmla="*/ 1344185 w 1939743"/>
                <a:gd name="connsiteY10199" fmla="*/ 2046443 h 2523383"/>
                <a:gd name="connsiteX10200" fmla="*/ 1341470 w 1939743"/>
                <a:gd name="connsiteY10200" fmla="*/ 2049158 h 2523383"/>
                <a:gd name="connsiteX10201" fmla="*/ 1339655 w 1939743"/>
                <a:gd name="connsiteY10201" fmla="*/ 2048337 h 2523383"/>
                <a:gd name="connsiteX10202" fmla="*/ 1339194 w 1939743"/>
                <a:gd name="connsiteY10202" fmla="*/ 2047593 h 2523383"/>
                <a:gd name="connsiteX10203" fmla="*/ 1339358 w 1939743"/>
                <a:gd name="connsiteY10203" fmla="*/ 2046772 h 2523383"/>
                <a:gd name="connsiteX10204" fmla="*/ 1343981 w 1939743"/>
                <a:gd name="connsiteY10204" fmla="*/ 2039629 h 2523383"/>
                <a:gd name="connsiteX10205" fmla="*/ 1348237 w 1939743"/>
                <a:gd name="connsiteY10205" fmla="*/ 2034497 h 2523383"/>
                <a:gd name="connsiteX10206" fmla="*/ 1350021 w 1939743"/>
                <a:gd name="connsiteY10206" fmla="*/ 2031258 h 2523383"/>
                <a:gd name="connsiteX10207" fmla="*/ 1350741 w 1939743"/>
                <a:gd name="connsiteY10207" fmla="*/ 2028199 h 2523383"/>
                <a:gd name="connsiteX10208" fmla="*/ 1351062 w 1939743"/>
                <a:gd name="connsiteY10208" fmla="*/ 2025954 h 2523383"/>
                <a:gd name="connsiteX10209" fmla="*/ 1351038 w 1939743"/>
                <a:gd name="connsiteY10209" fmla="*/ 2023489 h 2523383"/>
                <a:gd name="connsiteX10210" fmla="*/ 1351257 w 1939743"/>
                <a:gd name="connsiteY10210" fmla="*/ 2022809 h 2523383"/>
                <a:gd name="connsiteX10211" fmla="*/ 1351500 w 1939743"/>
                <a:gd name="connsiteY10211" fmla="*/ 2022934 h 2523383"/>
                <a:gd name="connsiteX10212" fmla="*/ 1351774 w 1939743"/>
                <a:gd name="connsiteY10212" fmla="*/ 2023865 h 2523383"/>
                <a:gd name="connsiteX10213" fmla="*/ 1351844 w 1939743"/>
                <a:gd name="connsiteY10213" fmla="*/ 2026470 h 2523383"/>
                <a:gd name="connsiteX10214" fmla="*/ 1350874 w 1939743"/>
                <a:gd name="connsiteY10214" fmla="*/ 2031798 h 2523383"/>
                <a:gd name="connsiteX10215" fmla="*/ 1350091 w 1939743"/>
                <a:gd name="connsiteY10215" fmla="*/ 2034411 h 2523383"/>
                <a:gd name="connsiteX10216" fmla="*/ 1349161 w 1939743"/>
                <a:gd name="connsiteY10216" fmla="*/ 2036562 h 2523383"/>
                <a:gd name="connsiteX10217" fmla="*/ 1349552 w 1939743"/>
                <a:gd name="connsiteY10217" fmla="*/ 2037032 h 2523383"/>
                <a:gd name="connsiteX10218" fmla="*/ 1351265 w 1939743"/>
                <a:gd name="connsiteY10218" fmla="*/ 2035811 h 2523383"/>
                <a:gd name="connsiteX10219" fmla="*/ 1352712 w 1939743"/>
                <a:gd name="connsiteY10219" fmla="*/ 2033230 h 2523383"/>
                <a:gd name="connsiteX10220" fmla="*/ 1353878 w 1939743"/>
                <a:gd name="connsiteY10220" fmla="*/ 2029287 h 2523383"/>
                <a:gd name="connsiteX10221" fmla="*/ 1354629 w 1939743"/>
                <a:gd name="connsiteY10221" fmla="*/ 2025852 h 2523383"/>
                <a:gd name="connsiteX10222" fmla="*/ 1355349 w 1939743"/>
                <a:gd name="connsiteY10222" fmla="*/ 2020399 h 2523383"/>
                <a:gd name="connsiteX10223" fmla="*/ 1355591 w 1939743"/>
                <a:gd name="connsiteY10223" fmla="*/ 2020587 h 2523383"/>
                <a:gd name="connsiteX10224" fmla="*/ 1355928 w 1939743"/>
                <a:gd name="connsiteY10224" fmla="*/ 2021674 h 2523383"/>
                <a:gd name="connsiteX10225" fmla="*/ 1356702 w 1939743"/>
                <a:gd name="connsiteY10225" fmla="*/ 2022449 h 2523383"/>
                <a:gd name="connsiteX10226" fmla="*/ 1357915 w 1939743"/>
                <a:gd name="connsiteY10226" fmla="*/ 2022903 h 2523383"/>
                <a:gd name="connsiteX10227" fmla="*/ 1358603 w 1939743"/>
                <a:gd name="connsiteY10227" fmla="*/ 2023599 h 2523383"/>
                <a:gd name="connsiteX10228" fmla="*/ 1359112 w 1939743"/>
                <a:gd name="connsiteY10228" fmla="*/ 2025430 h 2523383"/>
                <a:gd name="connsiteX10229" fmla="*/ 1359605 w 1939743"/>
                <a:gd name="connsiteY10229" fmla="*/ 2026235 h 2523383"/>
                <a:gd name="connsiteX10230" fmla="*/ 1361420 w 1939743"/>
                <a:gd name="connsiteY10230" fmla="*/ 2026916 h 2523383"/>
                <a:gd name="connsiteX10231" fmla="*/ 1362116 w 1939743"/>
                <a:gd name="connsiteY10231" fmla="*/ 2027495 h 2523383"/>
                <a:gd name="connsiteX10232" fmla="*/ 1362617 w 1939743"/>
                <a:gd name="connsiteY10232" fmla="*/ 2029482 h 2523383"/>
                <a:gd name="connsiteX10233" fmla="*/ 1362570 w 1939743"/>
                <a:gd name="connsiteY10233" fmla="*/ 2030531 h 2523383"/>
                <a:gd name="connsiteX10234" fmla="*/ 1362820 w 1939743"/>
                <a:gd name="connsiteY10234" fmla="*/ 2031203 h 2523383"/>
                <a:gd name="connsiteX10235" fmla="*/ 1363360 w 1939743"/>
                <a:gd name="connsiteY10235" fmla="*/ 2031501 h 2523383"/>
                <a:gd name="connsiteX10236" fmla="*/ 1362742 w 1939743"/>
                <a:gd name="connsiteY10236" fmla="*/ 2033652 h 2523383"/>
                <a:gd name="connsiteX10237" fmla="*/ 1339866 w 1939743"/>
                <a:gd name="connsiteY10237" fmla="*/ 2035983 h 2523383"/>
                <a:gd name="connsiteX10238" fmla="*/ 1338740 w 1939743"/>
                <a:gd name="connsiteY10238" fmla="*/ 2036281 h 2523383"/>
                <a:gd name="connsiteX10239" fmla="*/ 1337418 w 1939743"/>
                <a:gd name="connsiteY10239" fmla="*/ 2035710 h 2523383"/>
                <a:gd name="connsiteX10240" fmla="*/ 1338106 w 1939743"/>
                <a:gd name="connsiteY10240" fmla="*/ 2032807 h 2523383"/>
                <a:gd name="connsiteX10241" fmla="*/ 1339256 w 1939743"/>
                <a:gd name="connsiteY10241" fmla="*/ 2031602 h 2523383"/>
                <a:gd name="connsiteX10242" fmla="*/ 1342119 w 1939743"/>
                <a:gd name="connsiteY10242" fmla="*/ 2030398 h 2523383"/>
                <a:gd name="connsiteX10243" fmla="*/ 1342612 w 1939743"/>
                <a:gd name="connsiteY10243" fmla="*/ 2029654 h 2523383"/>
                <a:gd name="connsiteX10244" fmla="*/ 1343528 w 1939743"/>
                <a:gd name="connsiteY10244" fmla="*/ 2029287 h 2523383"/>
                <a:gd name="connsiteX10245" fmla="*/ 1344873 w 1939743"/>
                <a:gd name="connsiteY10245" fmla="*/ 2029287 h 2523383"/>
                <a:gd name="connsiteX10246" fmla="*/ 1346368 w 1939743"/>
                <a:gd name="connsiteY10246" fmla="*/ 2028199 h 2523383"/>
                <a:gd name="connsiteX10247" fmla="*/ 1348018 w 1939743"/>
                <a:gd name="connsiteY10247" fmla="*/ 2026024 h 2523383"/>
                <a:gd name="connsiteX10248" fmla="*/ 1348589 w 1939743"/>
                <a:gd name="connsiteY10248" fmla="*/ 2025727 h 2523383"/>
                <a:gd name="connsiteX10249" fmla="*/ 1347432 w 1939743"/>
                <a:gd name="connsiteY10249" fmla="*/ 2028887 h 2523383"/>
                <a:gd name="connsiteX10250" fmla="*/ 1346211 w 1939743"/>
                <a:gd name="connsiteY10250" fmla="*/ 2031250 h 2523383"/>
                <a:gd name="connsiteX10251" fmla="*/ 1339866 w 1939743"/>
                <a:gd name="connsiteY10251" fmla="*/ 2035983 h 2523383"/>
                <a:gd name="connsiteX10252" fmla="*/ 1365136 w 1939743"/>
                <a:gd name="connsiteY10252" fmla="*/ 2038409 h 2523383"/>
                <a:gd name="connsiteX10253" fmla="*/ 1364017 w 1939743"/>
                <a:gd name="connsiteY10253" fmla="*/ 2038948 h 2523383"/>
                <a:gd name="connsiteX10254" fmla="*/ 1363211 w 1939743"/>
                <a:gd name="connsiteY10254" fmla="*/ 2038894 h 2523383"/>
                <a:gd name="connsiteX10255" fmla="*/ 1363360 w 1939743"/>
                <a:gd name="connsiteY10255" fmla="*/ 2037579 h 2523383"/>
                <a:gd name="connsiteX10256" fmla="*/ 1364463 w 1939743"/>
                <a:gd name="connsiteY10256" fmla="*/ 2034990 h 2523383"/>
                <a:gd name="connsiteX10257" fmla="*/ 1365089 w 1939743"/>
                <a:gd name="connsiteY10257" fmla="*/ 2032713 h 2523383"/>
                <a:gd name="connsiteX10258" fmla="*/ 1365238 w 1939743"/>
                <a:gd name="connsiteY10258" fmla="*/ 2030742 h 2523383"/>
                <a:gd name="connsiteX10259" fmla="*/ 1365723 w 1939743"/>
                <a:gd name="connsiteY10259" fmla="*/ 2029020 h 2523383"/>
                <a:gd name="connsiteX10260" fmla="*/ 1366544 w 1939743"/>
                <a:gd name="connsiteY10260" fmla="*/ 2027542 h 2523383"/>
                <a:gd name="connsiteX10261" fmla="*/ 1367366 w 1939743"/>
                <a:gd name="connsiteY10261" fmla="*/ 2026807 h 2523383"/>
                <a:gd name="connsiteX10262" fmla="*/ 1368594 w 1939743"/>
                <a:gd name="connsiteY10262" fmla="*/ 2026830 h 2523383"/>
                <a:gd name="connsiteX10263" fmla="*/ 1368844 w 1939743"/>
                <a:gd name="connsiteY10263" fmla="*/ 2031626 h 2523383"/>
                <a:gd name="connsiteX10264" fmla="*/ 1368500 w 1939743"/>
                <a:gd name="connsiteY10264" fmla="*/ 2033871 h 2523383"/>
                <a:gd name="connsiteX10265" fmla="*/ 1367679 w 1939743"/>
                <a:gd name="connsiteY10265" fmla="*/ 2035749 h 2523383"/>
                <a:gd name="connsiteX10266" fmla="*/ 1366552 w 1939743"/>
                <a:gd name="connsiteY10266" fmla="*/ 2037259 h 2523383"/>
                <a:gd name="connsiteX10267" fmla="*/ 1365136 w 1939743"/>
                <a:gd name="connsiteY10267" fmla="*/ 2038409 h 2523383"/>
                <a:gd name="connsiteX10268" fmla="*/ 1756668 w 1939743"/>
                <a:gd name="connsiteY10268" fmla="*/ 2042571 h 2523383"/>
                <a:gd name="connsiteX10269" fmla="*/ 1756926 w 1939743"/>
                <a:gd name="connsiteY10269" fmla="*/ 2043525 h 2523383"/>
                <a:gd name="connsiteX10270" fmla="*/ 1753538 w 1939743"/>
                <a:gd name="connsiteY10270" fmla="*/ 2042844 h 2523383"/>
                <a:gd name="connsiteX10271" fmla="*/ 1752349 w 1939743"/>
                <a:gd name="connsiteY10271" fmla="*/ 2042242 h 2523383"/>
                <a:gd name="connsiteX10272" fmla="*/ 1752247 w 1939743"/>
                <a:gd name="connsiteY10272" fmla="*/ 2041608 h 2523383"/>
                <a:gd name="connsiteX10273" fmla="*/ 1752412 w 1939743"/>
                <a:gd name="connsiteY10273" fmla="*/ 2040623 h 2523383"/>
                <a:gd name="connsiteX10274" fmla="*/ 1753084 w 1939743"/>
                <a:gd name="connsiteY10274" fmla="*/ 2039473 h 2523383"/>
                <a:gd name="connsiteX10275" fmla="*/ 1754633 w 1939743"/>
                <a:gd name="connsiteY10275" fmla="*/ 2038589 h 2523383"/>
                <a:gd name="connsiteX10276" fmla="*/ 1755478 w 1939743"/>
                <a:gd name="connsiteY10276" fmla="*/ 2039042 h 2523383"/>
                <a:gd name="connsiteX10277" fmla="*/ 1757278 w 1939743"/>
                <a:gd name="connsiteY10277" fmla="*/ 2040239 h 2523383"/>
                <a:gd name="connsiteX10278" fmla="*/ 1757520 w 1939743"/>
                <a:gd name="connsiteY10278" fmla="*/ 2040959 h 2523383"/>
                <a:gd name="connsiteX10279" fmla="*/ 1756668 w 1939743"/>
                <a:gd name="connsiteY10279" fmla="*/ 2042571 h 2523383"/>
                <a:gd name="connsiteX10280" fmla="*/ 228923 w 1939743"/>
                <a:gd name="connsiteY10280" fmla="*/ 2091569 h 2523383"/>
                <a:gd name="connsiteX10281" fmla="*/ 230722 w 1939743"/>
                <a:gd name="connsiteY10281" fmla="*/ 2089120 h 2523383"/>
                <a:gd name="connsiteX10282" fmla="*/ 234689 w 1939743"/>
                <a:gd name="connsiteY10282" fmla="*/ 2084864 h 2523383"/>
                <a:gd name="connsiteX10283" fmla="*/ 236848 w 1939743"/>
                <a:gd name="connsiteY10283" fmla="*/ 2081813 h 2523383"/>
                <a:gd name="connsiteX10284" fmla="*/ 237075 w 1939743"/>
                <a:gd name="connsiteY10284" fmla="*/ 2084825 h 2523383"/>
                <a:gd name="connsiteX10285" fmla="*/ 233875 w 1939743"/>
                <a:gd name="connsiteY10285" fmla="*/ 2089871 h 2523383"/>
                <a:gd name="connsiteX10286" fmla="*/ 229791 w 1939743"/>
                <a:gd name="connsiteY10286" fmla="*/ 2092375 h 2523383"/>
                <a:gd name="connsiteX10287" fmla="*/ 228923 w 1939743"/>
                <a:gd name="connsiteY10287" fmla="*/ 2091569 h 2523383"/>
                <a:gd name="connsiteX10288" fmla="*/ 221193 w 1939743"/>
                <a:gd name="connsiteY10288" fmla="*/ 2102561 h 2523383"/>
                <a:gd name="connsiteX10289" fmla="*/ 220693 w 1939743"/>
                <a:gd name="connsiteY10289" fmla="*/ 2102608 h 2523383"/>
                <a:gd name="connsiteX10290" fmla="*/ 220497 w 1939743"/>
                <a:gd name="connsiteY10290" fmla="*/ 2101818 h 2523383"/>
                <a:gd name="connsiteX10291" fmla="*/ 220622 w 1939743"/>
                <a:gd name="connsiteY10291" fmla="*/ 2100190 h 2523383"/>
                <a:gd name="connsiteX10292" fmla="*/ 221319 w 1939743"/>
                <a:gd name="connsiteY10292" fmla="*/ 2097429 h 2523383"/>
                <a:gd name="connsiteX10293" fmla="*/ 221647 w 1939743"/>
                <a:gd name="connsiteY10293" fmla="*/ 2096787 h 2523383"/>
                <a:gd name="connsiteX10294" fmla="*/ 224495 w 1939743"/>
                <a:gd name="connsiteY10294" fmla="*/ 2097280 h 2523383"/>
                <a:gd name="connsiteX10295" fmla="*/ 224917 w 1939743"/>
                <a:gd name="connsiteY10295" fmla="*/ 2097468 h 2523383"/>
                <a:gd name="connsiteX10296" fmla="*/ 225019 w 1939743"/>
                <a:gd name="connsiteY10296" fmla="*/ 2098000 h 2523383"/>
                <a:gd name="connsiteX10297" fmla="*/ 224800 w 1939743"/>
                <a:gd name="connsiteY10297" fmla="*/ 2098868 h 2523383"/>
                <a:gd name="connsiteX10298" fmla="*/ 223885 w 1939743"/>
                <a:gd name="connsiteY10298" fmla="*/ 2100112 h 2523383"/>
                <a:gd name="connsiteX10299" fmla="*/ 221193 w 1939743"/>
                <a:gd name="connsiteY10299" fmla="*/ 2102561 h 2523383"/>
                <a:gd name="connsiteX10300" fmla="*/ 183242 w 1939743"/>
                <a:gd name="connsiteY10300" fmla="*/ 2115767 h 2523383"/>
                <a:gd name="connsiteX10301" fmla="*/ 185253 w 1939743"/>
                <a:gd name="connsiteY10301" fmla="*/ 2117965 h 2523383"/>
                <a:gd name="connsiteX10302" fmla="*/ 190080 w 1939743"/>
                <a:gd name="connsiteY10302" fmla="*/ 2116565 h 2523383"/>
                <a:gd name="connsiteX10303" fmla="*/ 190979 w 1939743"/>
                <a:gd name="connsiteY10303" fmla="*/ 2116839 h 2523383"/>
                <a:gd name="connsiteX10304" fmla="*/ 191895 w 1939743"/>
                <a:gd name="connsiteY10304" fmla="*/ 2117676 h 2523383"/>
                <a:gd name="connsiteX10305" fmla="*/ 192896 w 1939743"/>
                <a:gd name="connsiteY10305" fmla="*/ 2119467 h 2523383"/>
                <a:gd name="connsiteX10306" fmla="*/ 193991 w 1939743"/>
                <a:gd name="connsiteY10306" fmla="*/ 2122198 h 2523383"/>
                <a:gd name="connsiteX10307" fmla="*/ 194234 w 1939743"/>
                <a:gd name="connsiteY10307" fmla="*/ 2125171 h 2523383"/>
                <a:gd name="connsiteX10308" fmla="*/ 193796 w 1939743"/>
                <a:gd name="connsiteY10308" fmla="*/ 2126235 h 2523383"/>
                <a:gd name="connsiteX10309" fmla="*/ 192927 w 1939743"/>
                <a:gd name="connsiteY10309" fmla="*/ 2127408 h 2523383"/>
                <a:gd name="connsiteX10310" fmla="*/ 185237 w 1939743"/>
                <a:gd name="connsiteY10310" fmla="*/ 2132118 h 2523383"/>
                <a:gd name="connsiteX10311" fmla="*/ 185034 w 1939743"/>
                <a:gd name="connsiteY10311" fmla="*/ 2132572 h 2523383"/>
                <a:gd name="connsiteX10312" fmla="*/ 185190 w 1939743"/>
                <a:gd name="connsiteY10312" fmla="*/ 2132994 h 2523383"/>
                <a:gd name="connsiteX10313" fmla="*/ 185902 w 1939743"/>
                <a:gd name="connsiteY10313" fmla="*/ 2133448 h 2523383"/>
                <a:gd name="connsiteX10314" fmla="*/ 187443 w 1939743"/>
                <a:gd name="connsiteY10314" fmla="*/ 2133385 h 2523383"/>
                <a:gd name="connsiteX10315" fmla="*/ 193538 w 1939743"/>
                <a:gd name="connsiteY10315" fmla="*/ 2132220 h 2523383"/>
                <a:gd name="connsiteX10316" fmla="*/ 193866 w 1939743"/>
                <a:gd name="connsiteY10316" fmla="*/ 2131406 h 2523383"/>
                <a:gd name="connsiteX10317" fmla="*/ 194297 w 1939743"/>
                <a:gd name="connsiteY10317" fmla="*/ 2127698 h 2523383"/>
                <a:gd name="connsiteX10318" fmla="*/ 195134 w 1939743"/>
                <a:gd name="connsiteY10318" fmla="*/ 2125726 h 2523383"/>
                <a:gd name="connsiteX10319" fmla="*/ 195204 w 1939743"/>
                <a:gd name="connsiteY10319" fmla="*/ 2124240 h 2523383"/>
                <a:gd name="connsiteX10320" fmla="*/ 194649 w 1939743"/>
                <a:gd name="connsiteY10320" fmla="*/ 2120680 h 2523383"/>
                <a:gd name="connsiteX10321" fmla="*/ 194680 w 1939743"/>
                <a:gd name="connsiteY10321" fmla="*/ 2119248 h 2523383"/>
                <a:gd name="connsiteX10322" fmla="*/ 198928 w 1939743"/>
                <a:gd name="connsiteY10322" fmla="*/ 2118959 h 2523383"/>
                <a:gd name="connsiteX10323" fmla="*/ 201588 w 1939743"/>
                <a:gd name="connsiteY10323" fmla="*/ 2117637 h 2523383"/>
                <a:gd name="connsiteX10324" fmla="*/ 204303 w 1939743"/>
                <a:gd name="connsiteY10324" fmla="*/ 2115180 h 2523383"/>
                <a:gd name="connsiteX10325" fmla="*/ 204921 w 1939743"/>
                <a:gd name="connsiteY10325" fmla="*/ 2115250 h 2523383"/>
                <a:gd name="connsiteX10326" fmla="*/ 204530 w 1939743"/>
                <a:gd name="connsiteY10326" fmla="*/ 2119679 h 2523383"/>
                <a:gd name="connsiteX10327" fmla="*/ 204154 w 1939743"/>
                <a:gd name="connsiteY10327" fmla="*/ 2121032 h 2523383"/>
                <a:gd name="connsiteX10328" fmla="*/ 201549 w 1939743"/>
                <a:gd name="connsiteY10328" fmla="*/ 2126415 h 2523383"/>
                <a:gd name="connsiteX10329" fmla="*/ 200055 w 1939743"/>
                <a:gd name="connsiteY10329" fmla="*/ 2131140 h 2523383"/>
                <a:gd name="connsiteX10330" fmla="*/ 199327 w 1939743"/>
                <a:gd name="connsiteY10330" fmla="*/ 2135803 h 2523383"/>
                <a:gd name="connsiteX10331" fmla="*/ 199202 w 1939743"/>
                <a:gd name="connsiteY10331" fmla="*/ 2143485 h 2523383"/>
                <a:gd name="connsiteX10332" fmla="*/ 198552 w 1939743"/>
                <a:gd name="connsiteY10332" fmla="*/ 2146075 h 2523383"/>
                <a:gd name="connsiteX10333" fmla="*/ 197371 w 1939743"/>
                <a:gd name="connsiteY10333" fmla="*/ 2147671 h 2523383"/>
                <a:gd name="connsiteX10334" fmla="*/ 189994 w 1939743"/>
                <a:gd name="connsiteY10334" fmla="*/ 2150448 h 2523383"/>
                <a:gd name="connsiteX10335" fmla="*/ 186191 w 1939743"/>
                <a:gd name="connsiteY10335" fmla="*/ 2150268 h 2523383"/>
                <a:gd name="connsiteX10336" fmla="*/ 182804 w 1939743"/>
                <a:gd name="connsiteY10336" fmla="*/ 2147741 h 2523383"/>
                <a:gd name="connsiteX10337" fmla="*/ 181208 w 1939743"/>
                <a:gd name="connsiteY10337" fmla="*/ 2146012 h 2523383"/>
                <a:gd name="connsiteX10338" fmla="*/ 182413 w 1939743"/>
                <a:gd name="connsiteY10338" fmla="*/ 2143908 h 2523383"/>
                <a:gd name="connsiteX10339" fmla="*/ 183242 w 1939743"/>
                <a:gd name="connsiteY10339" fmla="*/ 2143806 h 2523383"/>
                <a:gd name="connsiteX10340" fmla="*/ 185628 w 1939743"/>
                <a:gd name="connsiteY10340" fmla="*/ 2144221 h 2523383"/>
                <a:gd name="connsiteX10341" fmla="*/ 187467 w 1939743"/>
                <a:gd name="connsiteY10341" fmla="*/ 2145011 h 2523383"/>
                <a:gd name="connsiteX10342" fmla="*/ 188288 w 1939743"/>
                <a:gd name="connsiteY10342" fmla="*/ 2145042 h 2523383"/>
                <a:gd name="connsiteX10343" fmla="*/ 188147 w 1939743"/>
                <a:gd name="connsiteY10343" fmla="*/ 2144549 h 2523383"/>
                <a:gd name="connsiteX10344" fmla="*/ 182906 w 1939743"/>
                <a:gd name="connsiteY10344" fmla="*/ 2140575 h 2523383"/>
                <a:gd name="connsiteX10345" fmla="*/ 179064 w 1939743"/>
                <a:gd name="connsiteY10345" fmla="*/ 2138768 h 2523383"/>
                <a:gd name="connsiteX10346" fmla="*/ 177906 w 1939743"/>
                <a:gd name="connsiteY10346" fmla="*/ 2136741 h 2523383"/>
                <a:gd name="connsiteX10347" fmla="*/ 177875 w 1939743"/>
                <a:gd name="connsiteY10347" fmla="*/ 2135169 h 2523383"/>
                <a:gd name="connsiteX10348" fmla="*/ 177570 w 1939743"/>
                <a:gd name="connsiteY10348" fmla="*/ 2134293 h 2523383"/>
                <a:gd name="connsiteX10349" fmla="*/ 174519 w 1939743"/>
                <a:gd name="connsiteY10349" fmla="*/ 2128777 h 2523383"/>
                <a:gd name="connsiteX10350" fmla="*/ 173924 w 1939743"/>
                <a:gd name="connsiteY10350" fmla="*/ 2126595 h 2523383"/>
                <a:gd name="connsiteX10351" fmla="*/ 173525 w 1939743"/>
                <a:gd name="connsiteY10351" fmla="*/ 2123496 h 2523383"/>
                <a:gd name="connsiteX10352" fmla="*/ 173525 w 1939743"/>
                <a:gd name="connsiteY10352" fmla="*/ 2120320 h 2523383"/>
                <a:gd name="connsiteX10353" fmla="*/ 174269 w 1939743"/>
                <a:gd name="connsiteY10353" fmla="*/ 2115149 h 2523383"/>
                <a:gd name="connsiteX10354" fmla="*/ 174605 w 1939743"/>
                <a:gd name="connsiteY10354" fmla="*/ 2114593 h 2523383"/>
                <a:gd name="connsiteX10355" fmla="*/ 175857 w 1939743"/>
                <a:gd name="connsiteY10355" fmla="*/ 2114633 h 2523383"/>
                <a:gd name="connsiteX10356" fmla="*/ 178016 w 1939743"/>
                <a:gd name="connsiteY10356" fmla="*/ 2115274 h 2523383"/>
                <a:gd name="connsiteX10357" fmla="*/ 183242 w 1939743"/>
                <a:gd name="connsiteY10357" fmla="*/ 2115767 h 2523383"/>
                <a:gd name="connsiteX10358" fmla="*/ 236363 w 1939743"/>
                <a:gd name="connsiteY10358" fmla="*/ 2122065 h 2523383"/>
                <a:gd name="connsiteX10359" fmla="*/ 235690 w 1939743"/>
                <a:gd name="connsiteY10359" fmla="*/ 2123403 h 2523383"/>
                <a:gd name="connsiteX10360" fmla="*/ 234141 w 1939743"/>
                <a:gd name="connsiteY10360" fmla="*/ 2125499 h 2523383"/>
                <a:gd name="connsiteX10361" fmla="*/ 233116 w 1939743"/>
                <a:gd name="connsiteY10361" fmla="*/ 2126329 h 2523383"/>
                <a:gd name="connsiteX10362" fmla="*/ 232616 w 1939743"/>
                <a:gd name="connsiteY10362" fmla="*/ 2125898 h 2523383"/>
                <a:gd name="connsiteX10363" fmla="*/ 231231 w 1939743"/>
                <a:gd name="connsiteY10363" fmla="*/ 2125671 h 2523383"/>
                <a:gd name="connsiteX10364" fmla="*/ 229752 w 1939743"/>
                <a:gd name="connsiteY10364" fmla="*/ 2123582 h 2523383"/>
                <a:gd name="connsiteX10365" fmla="*/ 228602 w 1939743"/>
                <a:gd name="connsiteY10365" fmla="*/ 2122753 h 2523383"/>
                <a:gd name="connsiteX10366" fmla="*/ 227836 w 1939743"/>
                <a:gd name="connsiteY10366" fmla="*/ 2122706 h 2523383"/>
                <a:gd name="connsiteX10367" fmla="*/ 227460 w 1939743"/>
                <a:gd name="connsiteY10367" fmla="*/ 2123465 h 2523383"/>
                <a:gd name="connsiteX10368" fmla="*/ 227366 w 1939743"/>
                <a:gd name="connsiteY10368" fmla="*/ 2124474 h 2523383"/>
                <a:gd name="connsiteX10369" fmla="*/ 227546 w 1939743"/>
                <a:gd name="connsiteY10369" fmla="*/ 2125734 h 2523383"/>
                <a:gd name="connsiteX10370" fmla="*/ 227421 w 1939743"/>
                <a:gd name="connsiteY10370" fmla="*/ 2126313 h 2523383"/>
                <a:gd name="connsiteX10371" fmla="*/ 226983 w 1939743"/>
                <a:gd name="connsiteY10371" fmla="*/ 2126203 h 2523383"/>
                <a:gd name="connsiteX10372" fmla="*/ 226545 w 1939743"/>
                <a:gd name="connsiteY10372" fmla="*/ 2125609 h 2523383"/>
                <a:gd name="connsiteX10373" fmla="*/ 226114 w 1939743"/>
                <a:gd name="connsiteY10373" fmla="*/ 2124537 h 2523383"/>
                <a:gd name="connsiteX10374" fmla="*/ 226021 w 1939743"/>
                <a:gd name="connsiteY10374" fmla="*/ 2123449 h 2523383"/>
                <a:gd name="connsiteX10375" fmla="*/ 226279 w 1939743"/>
                <a:gd name="connsiteY10375" fmla="*/ 2122339 h 2523383"/>
                <a:gd name="connsiteX10376" fmla="*/ 227351 w 1939743"/>
                <a:gd name="connsiteY10376" fmla="*/ 2120852 h 2523383"/>
                <a:gd name="connsiteX10377" fmla="*/ 230699 w 1939743"/>
                <a:gd name="connsiteY10377" fmla="*/ 2117762 h 2523383"/>
                <a:gd name="connsiteX10378" fmla="*/ 231724 w 1939743"/>
                <a:gd name="connsiteY10378" fmla="*/ 2117206 h 2523383"/>
                <a:gd name="connsiteX10379" fmla="*/ 232835 w 1939743"/>
                <a:gd name="connsiteY10379" fmla="*/ 2117332 h 2523383"/>
                <a:gd name="connsiteX10380" fmla="*/ 234626 w 1939743"/>
                <a:gd name="connsiteY10380" fmla="*/ 2118779 h 2523383"/>
                <a:gd name="connsiteX10381" fmla="*/ 235010 w 1939743"/>
                <a:gd name="connsiteY10381" fmla="*/ 2119201 h 2523383"/>
                <a:gd name="connsiteX10382" fmla="*/ 236363 w 1939743"/>
                <a:gd name="connsiteY10382" fmla="*/ 2122065 h 2523383"/>
                <a:gd name="connsiteX10383" fmla="*/ 244875 w 1939743"/>
                <a:gd name="connsiteY10383" fmla="*/ 2151230 h 2523383"/>
                <a:gd name="connsiteX10384" fmla="*/ 244437 w 1939743"/>
                <a:gd name="connsiteY10384" fmla="*/ 2151356 h 2523383"/>
                <a:gd name="connsiteX10385" fmla="*/ 242990 w 1939743"/>
                <a:gd name="connsiteY10385" fmla="*/ 2150910 h 2523383"/>
                <a:gd name="connsiteX10386" fmla="*/ 238225 w 1939743"/>
                <a:gd name="connsiteY10386" fmla="*/ 2144721 h 2523383"/>
                <a:gd name="connsiteX10387" fmla="*/ 234838 w 1939743"/>
                <a:gd name="connsiteY10387" fmla="*/ 2142453 h 2523383"/>
                <a:gd name="connsiteX10388" fmla="*/ 232530 w 1939743"/>
                <a:gd name="connsiteY10388" fmla="*/ 2139378 h 2523383"/>
                <a:gd name="connsiteX10389" fmla="*/ 230183 w 1939743"/>
                <a:gd name="connsiteY10389" fmla="*/ 2137414 h 2523383"/>
                <a:gd name="connsiteX10390" fmla="*/ 231622 w 1939743"/>
                <a:gd name="connsiteY10390" fmla="*/ 2134207 h 2523383"/>
                <a:gd name="connsiteX10391" fmla="*/ 232874 w 1939743"/>
                <a:gd name="connsiteY10391" fmla="*/ 2134606 h 2523383"/>
                <a:gd name="connsiteX10392" fmla="*/ 237263 w 1939743"/>
                <a:gd name="connsiteY10392" fmla="*/ 2137211 h 2523383"/>
                <a:gd name="connsiteX10393" fmla="*/ 240768 w 1939743"/>
                <a:gd name="connsiteY10393" fmla="*/ 2139738 h 2523383"/>
                <a:gd name="connsiteX10394" fmla="*/ 242755 w 1939743"/>
                <a:gd name="connsiteY10394" fmla="*/ 2141381 h 2523383"/>
                <a:gd name="connsiteX10395" fmla="*/ 246925 w 1939743"/>
                <a:gd name="connsiteY10395" fmla="*/ 2148406 h 2523383"/>
                <a:gd name="connsiteX10396" fmla="*/ 246612 w 1939743"/>
                <a:gd name="connsiteY10396" fmla="*/ 2149408 h 2523383"/>
                <a:gd name="connsiteX10397" fmla="*/ 244875 w 1939743"/>
                <a:gd name="connsiteY10397" fmla="*/ 2151230 h 2523383"/>
                <a:gd name="connsiteX10398" fmla="*/ 1340727 w 1939743"/>
                <a:gd name="connsiteY10398" fmla="*/ 2146247 h 2523383"/>
                <a:gd name="connsiteX10399" fmla="*/ 1340703 w 1939743"/>
                <a:gd name="connsiteY10399" fmla="*/ 2147342 h 2523383"/>
                <a:gd name="connsiteX10400" fmla="*/ 1339280 w 1939743"/>
                <a:gd name="connsiteY10400" fmla="*/ 2147131 h 2523383"/>
                <a:gd name="connsiteX10401" fmla="*/ 1338505 w 1939743"/>
                <a:gd name="connsiteY10401" fmla="*/ 2146505 h 2523383"/>
                <a:gd name="connsiteX10402" fmla="*/ 1337879 w 1939743"/>
                <a:gd name="connsiteY10402" fmla="*/ 2145519 h 2523383"/>
                <a:gd name="connsiteX10403" fmla="*/ 1337738 w 1939743"/>
                <a:gd name="connsiteY10403" fmla="*/ 2144776 h 2523383"/>
                <a:gd name="connsiteX10404" fmla="*/ 1338270 w 1939743"/>
                <a:gd name="connsiteY10404" fmla="*/ 2144041 h 2523383"/>
                <a:gd name="connsiteX10405" fmla="*/ 1339921 w 1939743"/>
                <a:gd name="connsiteY10405" fmla="*/ 2144487 h 2523383"/>
                <a:gd name="connsiteX10406" fmla="*/ 1340727 w 1939743"/>
                <a:gd name="connsiteY10406" fmla="*/ 2146247 h 2523383"/>
                <a:gd name="connsiteX10407" fmla="*/ 259826 w 1939743"/>
                <a:gd name="connsiteY10407" fmla="*/ 2153053 h 2523383"/>
                <a:gd name="connsiteX10408" fmla="*/ 259700 w 1939743"/>
                <a:gd name="connsiteY10408" fmla="*/ 2153312 h 2523383"/>
                <a:gd name="connsiteX10409" fmla="*/ 257424 w 1939743"/>
                <a:gd name="connsiteY10409" fmla="*/ 2153312 h 2523383"/>
                <a:gd name="connsiteX10410" fmla="*/ 256790 w 1939743"/>
                <a:gd name="connsiteY10410" fmla="*/ 2152936 h 2523383"/>
                <a:gd name="connsiteX10411" fmla="*/ 256391 w 1939743"/>
                <a:gd name="connsiteY10411" fmla="*/ 2152169 h 2523383"/>
                <a:gd name="connsiteX10412" fmla="*/ 256227 w 1939743"/>
                <a:gd name="connsiteY10412" fmla="*/ 2151011 h 2523383"/>
                <a:gd name="connsiteX10413" fmla="*/ 256595 w 1939743"/>
                <a:gd name="connsiteY10413" fmla="*/ 2149611 h 2523383"/>
                <a:gd name="connsiteX10414" fmla="*/ 257940 w 1939743"/>
                <a:gd name="connsiteY10414" fmla="*/ 2146936 h 2523383"/>
                <a:gd name="connsiteX10415" fmla="*/ 257979 w 1939743"/>
                <a:gd name="connsiteY10415" fmla="*/ 2145793 h 2523383"/>
                <a:gd name="connsiteX10416" fmla="*/ 258261 w 1939743"/>
                <a:gd name="connsiteY10416" fmla="*/ 2145300 h 2523383"/>
                <a:gd name="connsiteX10417" fmla="*/ 259208 w 1939743"/>
                <a:gd name="connsiteY10417" fmla="*/ 2146646 h 2523383"/>
                <a:gd name="connsiteX10418" fmla="*/ 259607 w 1939743"/>
                <a:gd name="connsiteY10418" fmla="*/ 2147898 h 2523383"/>
                <a:gd name="connsiteX10419" fmla="*/ 259826 w 1939743"/>
                <a:gd name="connsiteY10419" fmla="*/ 2153053 h 2523383"/>
                <a:gd name="connsiteX10420" fmla="*/ 273337 w 1939743"/>
                <a:gd name="connsiteY10420" fmla="*/ 2159539 h 2523383"/>
                <a:gd name="connsiteX10421" fmla="*/ 274338 w 1939743"/>
                <a:gd name="connsiteY10421" fmla="*/ 2171094 h 2523383"/>
                <a:gd name="connsiteX10422" fmla="*/ 274268 w 1939743"/>
                <a:gd name="connsiteY10422" fmla="*/ 2174779 h 2523383"/>
                <a:gd name="connsiteX10423" fmla="*/ 272797 w 1939743"/>
                <a:gd name="connsiteY10423" fmla="*/ 2177181 h 2523383"/>
                <a:gd name="connsiteX10424" fmla="*/ 271756 w 1939743"/>
                <a:gd name="connsiteY10424" fmla="*/ 2181194 h 2523383"/>
                <a:gd name="connsiteX10425" fmla="*/ 270552 w 1939743"/>
                <a:gd name="connsiteY10425" fmla="*/ 2182994 h 2523383"/>
                <a:gd name="connsiteX10426" fmla="*/ 269409 w 1939743"/>
                <a:gd name="connsiteY10426" fmla="*/ 2180600 h 2523383"/>
                <a:gd name="connsiteX10427" fmla="*/ 269308 w 1939743"/>
                <a:gd name="connsiteY10427" fmla="*/ 2176610 h 2523383"/>
                <a:gd name="connsiteX10428" fmla="*/ 269002 w 1939743"/>
                <a:gd name="connsiteY10428" fmla="*/ 2173433 h 2523383"/>
                <a:gd name="connsiteX10429" fmla="*/ 268635 w 1939743"/>
                <a:gd name="connsiteY10429" fmla="*/ 2171908 h 2523383"/>
                <a:gd name="connsiteX10430" fmla="*/ 269073 w 1939743"/>
                <a:gd name="connsiteY10430" fmla="*/ 2165946 h 2523383"/>
                <a:gd name="connsiteX10431" fmla="*/ 268564 w 1939743"/>
                <a:gd name="connsiteY10431" fmla="*/ 2166385 h 2523383"/>
                <a:gd name="connsiteX10432" fmla="*/ 267211 w 1939743"/>
                <a:gd name="connsiteY10432" fmla="*/ 2168997 h 2523383"/>
                <a:gd name="connsiteX10433" fmla="*/ 265709 w 1939743"/>
                <a:gd name="connsiteY10433" fmla="*/ 2169177 h 2523383"/>
                <a:gd name="connsiteX10434" fmla="*/ 263010 w 1939743"/>
                <a:gd name="connsiteY10434" fmla="*/ 2166212 h 2523383"/>
                <a:gd name="connsiteX10435" fmla="*/ 261648 w 1939743"/>
                <a:gd name="connsiteY10435" fmla="*/ 2163803 h 2523383"/>
                <a:gd name="connsiteX10436" fmla="*/ 261429 w 1939743"/>
                <a:gd name="connsiteY10436" fmla="*/ 2161284 h 2523383"/>
                <a:gd name="connsiteX10437" fmla="*/ 259646 w 1939743"/>
                <a:gd name="connsiteY10437" fmla="*/ 2158632 h 2523383"/>
                <a:gd name="connsiteX10438" fmla="*/ 259466 w 1939743"/>
                <a:gd name="connsiteY10438" fmla="*/ 2157693 h 2523383"/>
                <a:gd name="connsiteX10439" fmla="*/ 259614 w 1939743"/>
                <a:gd name="connsiteY10439" fmla="*/ 2156707 h 2523383"/>
                <a:gd name="connsiteX10440" fmla="*/ 261077 w 1939743"/>
                <a:gd name="connsiteY10440" fmla="*/ 2154055 h 2523383"/>
                <a:gd name="connsiteX10441" fmla="*/ 261672 w 1939743"/>
                <a:gd name="connsiteY10441" fmla="*/ 2152263 h 2523383"/>
                <a:gd name="connsiteX10442" fmla="*/ 262188 w 1939743"/>
                <a:gd name="connsiteY10442" fmla="*/ 2148578 h 2523383"/>
                <a:gd name="connsiteX10443" fmla="*/ 262783 w 1939743"/>
                <a:gd name="connsiteY10443" fmla="*/ 2147139 h 2523383"/>
                <a:gd name="connsiteX10444" fmla="*/ 264168 w 1939743"/>
                <a:gd name="connsiteY10444" fmla="*/ 2147342 h 2523383"/>
                <a:gd name="connsiteX10445" fmla="*/ 266640 w 1939743"/>
                <a:gd name="connsiteY10445" fmla="*/ 2149016 h 2523383"/>
                <a:gd name="connsiteX10446" fmla="*/ 269214 w 1939743"/>
                <a:gd name="connsiteY10446" fmla="*/ 2150831 h 2523383"/>
                <a:gd name="connsiteX10447" fmla="*/ 271576 w 1939743"/>
                <a:gd name="connsiteY10447" fmla="*/ 2153257 h 2523383"/>
                <a:gd name="connsiteX10448" fmla="*/ 273337 w 1939743"/>
                <a:gd name="connsiteY10448" fmla="*/ 2159539 h 2523383"/>
                <a:gd name="connsiteX10449" fmla="*/ 203051 w 1939743"/>
                <a:gd name="connsiteY10449" fmla="*/ 2150214 h 2523383"/>
                <a:gd name="connsiteX10450" fmla="*/ 205281 w 1939743"/>
                <a:gd name="connsiteY10450" fmla="*/ 2153601 h 2523383"/>
                <a:gd name="connsiteX10451" fmla="*/ 205938 w 1939743"/>
                <a:gd name="connsiteY10451" fmla="*/ 2156621 h 2523383"/>
                <a:gd name="connsiteX10452" fmla="*/ 205664 w 1939743"/>
                <a:gd name="connsiteY10452" fmla="*/ 2160181 h 2523383"/>
                <a:gd name="connsiteX10453" fmla="*/ 202136 w 1939743"/>
                <a:gd name="connsiteY10453" fmla="*/ 2161526 h 2523383"/>
                <a:gd name="connsiteX10454" fmla="*/ 200281 w 1939743"/>
                <a:gd name="connsiteY10454" fmla="*/ 2160454 h 2523383"/>
                <a:gd name="connsiteX10455" fmla="*/ 199476 w 1939743"/>
                <a:gd name="connsiteY10455" fmla="*/ 2160650 h 2523383"/>
                <a:gd name="connsiteX10456" fmla="*/ 198255 w 1939743"/>
                <a:gd name="connsiteY10456" fmla="*/ 2161714 h 2523383"/>
                <a:gd name="connsiteX10457" fmla="*/ 199734 w 1939743"/>
                <a:gd name="connsiteY10457" fmla="*/ 2162191 h 2523383"/>
                <a:gd name="connsiteX10458" fmla="*/ 201807 w 1939743"/>
                <a:gd name="connsiteY10458" fmla="*/ 2163928 h 2523383"/>
                <a:gd name="connsiteX10459" fmla="*/ 203622 w 1939743"/>
                <a:gd name="connsiteY10459" fmla="*/ 2166189 h 2523383"/>
                <a:gd name="connsiteX10460" fmla="*/ 206180 w 1939743"/>
                <a:gd name="connsiteY10460" fmla="*/ 2166596 h 2523383"/>
                <a:gd name="connsiteX10461" fmla="*/ 209591 w 1939743"/>
                <a:gd name="connsiteY10461" fmla="*/ 2168168 h 2523383"/>
                <a:gd name="connsiteX10462" fmla="*/ 207010 w 1939743"/>
                <a:gd name="connsiteY10462" fmla="*/ 2171000 h 2523383"/>
                <a:gd name="connsiteX10463" fmla="*/ 206618 w 1939743"/>
                <a:gd name="connsiteY10463" fmla="*/ 2172628 h 2523383"/>
                <a:gd name="connsiteX10464" fmla="*/ 209842 w 1939743"/>
                <a:gd name="connsiteY10464" fmla="*/ 2177118 h 2523383"/>
                <a:gd name="connsiteX10465" fmla="*/ 210147 w 1939743"/>
                <a:gd name="connsiteY10465" fmla="*/ 2178245 h 2523383"/>
                <a:gd name="connsiteX10466" fmla="*/ 211179 w 1939743"/>
                <a:gd name="connsiteY10466" fmla="*/ 2178472 h 2523383"/>
                <a:gd name="connsiteX10467" fmla="*/ 213581 w 1939743"/>
                <a:gd name="connsiteY10467" fmla="*/ 2178112 h 2523383"/>
                <a:gd name="connsiteX10468" fmla="*/ 213886 w 1939743"/>
                <a:gd name="connsiteY10468" fmla="*/ 2178464 h 2523383"/>
                <a:gd name="connsiteX10469" fmla="*/ 213886 w 1939743"/>
                <a:gd name="connsiteY10469" fmla="*/ 2179395 h 2523383"/>
                <a:gd name="connsiteX10470" fmla="*/ 212416 w 1939743"/>
                <a:gd name="connsiteY10470" fmla="*/ 2182000 h 2523383"/>
                <a:gd name="connsiteX10471" fmla="*/ 212572 w 1939743"/>
                <a:gd name="connsiteY10471" fmla="*/ 2182517 h 2523383"/>
                <a:gd name="connsiteX10472" fmla="*/ 213902 w 1939743"/>
                <a:gd name="connsiteY10472" fmla="*/ 2182931 h 2523383"/>
                <a:gd name="connsiteX10473" fmla="*/ 216460 w 1939743"/>
                <a:gd name="connsiteY10473" fmla="*/ 2182947 h 2523383"/>
                <a:gd name="connsiteX10474" fmla="*/ 217039 w 1939743"/>
                <a:gd name="connsiteY10474" fmla="*/ 2185528 h 2523383"/>
                <a:gd name="connsiteX10475" fmla="*/ 214724 w 1939743"/>
                <a:gd name="connsiteY10475" fmla="*/ 2187868 h 2523383"/>
                <a:gd name="connsiteX10476" fmla="*/ 210327 w 1939743"/>
                <a:gd name="connsiteY10476" fmla="*/ 2184856 h 2523383"/>
                <a:gd name="connsiteX10477" fmla="*/ 208371 w 1939743"/>
                <a:gd name="connsiteY10477" fmla="*/ 2181844 h 2523383"/>
                <a:gd name="connsiteX10478" fmla="*/ 207252 w 1939743"/>
                <a:gd name="connsiteY10478" fmla="*/ 2179051 h 2523383"/>
                <a:gd name="connsiteX10479" fmla="*/ 205899 w 1939743"/>
                <a:gd name="connsiteY10479" fmla="*/ 2177470 h 2523383"/>
                <a:gd name="connsiteX10480" fmla="*/ 201815 w 1939743"/>
                <a:gd name="connsiteY10480" fmla="*/ 2173957 h 2523383"/>
                <a:gd name="connsiteX10481" fmla="*/ 195611 w 1939743"/>
                <a:gd name="connsiteY10481" fmla="*/ 2166337 h 2523383"/>
                <a:gd name="connsiteX10482" fmla="*/ 194007 w 1939743"/>
                <a:gd name="connsiteY10482" fmla="*/ 2165234 h 2523383"/>
                <a:gd name="connsiteX10483" fmla="*/ 192395 w 1939743"/>
                <a:gd name="connsiteY10483" fmla="*/ 2162207 h 2523383"/>
                <a:gd name="connsiteX10484" fmla="*/ 191926 w 1939743"/>
                <a:gd name="connsiteY10484" fmla="*/ 2160744 h 2523383"/>
                <a:gd name="connsiteX10485" fmla="*/ 191965 w 1939743"/>
                <a:gd name="connsiteY10485" fmla="*/ 2159766 h 2523383"/>
                <a:gd name="connsiteX10486" fmla="*/ 192591 w 1939743"/>
                <a:gd name="connsiteY10486" fmla="*/ 2159250 h 2523383"/>
                <a:gd name="connsiteX10487" fmla="*/ 194445 w 1939743"/>
                <a:gd name="connsiteY10487" fmla="*/ 2158905 h 2523383"/>
                <a:gd name="connsiteX10488" fmla="*/ 194469 w 1939743"/>
                <a:gd name="connsiteY10488" fmla="*/ 2157388 h 2523383"/>
                <a:gd name="connsiteX10489" fmla="*/ 187334 w 1939743"/>
                <a:gd name="connsiteY10489" fmla="*/ 2154743 h 2523383"/>
                <a:gd name="connsiteX10490" fmla="*/ 186536 w 1939743"/>
                <a:gd name="connsiteY10490" fmla="*/ 2154203 h 2523383"/>
                <a:gd name="connsiteX10491" fmla="*/ 185613 w 1939743"/>
                <a:gd name="connsiteY10491" fmla="*/ 2152357 h 2523383"/>
                <a:gd name="connsiteX10492" fmla="*/ 186105 w 1939743"/>
                <a:gd name="connsiteY10492" fmla="*/ 2152083 h 2523383"/>
                <a:gd name="connsiteX10493" fmla="*/ 190033 w 1939743"/>
                <a:gd name="connsiteY10493" fmla="*/ 2152404 h 2523383"/>
                <a:gd name="connsiteX10494" fmla="*/ 194242 w 1939743"/>
                <a:gd name="connsiteY10494" fmla="*/ 2151512 h 2523383"/>
                <a:gd name="connsiteX10495" fmla="*/ 196831 w 1939743"/>
                <a:gd name="connsiteY10495" fmla="*/ 2150831 h 2523383"/>
                <a:gd name="connsiteX10496" fmla="*/ 197848 w 1939743"/>
                <a:gd name="connsiteY10496" fmla="*/ 2150002 h 2523383"/>
                <a:gd name="connsiteX10497" fmla="*/ 199961 w 1939743"/>
                <a:gd name="connsiteY10497" fmla="*/ 2148923 h 2523383"/>
                <a:gd name="connsiteX10498" fmla="*/ 200837 w 1939743"/>
                <a:gd name="connsiteY10498" fmla="*/ 2148985 h 2523383"/>
                <a:gd name="connsiteX10499" fmla="*/ 203051 w 1939743"/>
                <a:gd name="connsiteY10499" fmla="*/ 2150214 h 2523383"/>
                <a:gd name="connsiteX10500" fmla="*/ 1323304 w 1939743"/>
                <a:gd name="connsiteY10500" fmla="*/ 2166517 h 2523383"/>
                <a:gd name="connsiteX10501" fmla="*/ 1321755 w 1939743"/>
                <a:gd name="connsiteY10501" fmla="*/ 2167003 h 2523383"/>
                <a:gd name="connsiteX10502" fmla="*/ 1317194 w 1939743"/>
                <a:gd name="connsiteY10502" fmla="*/ 2166040 h 2523383"/>
                <a:gd name="connsiteX10503" fmla="*/ 1315293 w 1939743"/>
                <a:gd name="connsiteY10503" fmla="*/ 2165344 h 2523383"/>
                <a:gd name="connsiteX10504" fmla="*/ 1309684 w 1939743"/>
                <a:gd name="connsiteY10504" fmla="*/ 2162731 h 2523383"/>
                <a:gd name="connsiteX10505" fmla="*/ 1298997 w 1939743"/>
                <a:gd name="connsiteY10505" fmla="*/ 2158882 h 2523383"/>
                <a:gd name="connsiteX10506" fmla="*/ 1295351 w 1939743"/>
                <a:gd name="connsiteY10506" fmla="*/ 2156973 h 2523383"/>
                <a:gd name="connsiteX10507" fmla="*/ 1294600 w 1939743"/>
                <a:gd name="connsiteY10507" fmla="*/ 2155533 h 2523383"/>
                <a:gd name="connsiteX10508" fmla="*/ 1296532 w 1939743"/>
                <a:gd name="connsiteY10508" fmla="*/ 2152529 h 2523383"/>
                <a:gd name="connsiteX10509" fmla="*/ 1297628 w 1939743"/>
                <a:gd name="connsiteY10509" fmla="*/ 2151309 h 2523383"/>
                <a:gd name="connsiteX10510" fmla="*/ 1298817 w 1939743"/>
                <a:gd name="connsiteY10510" fmla="*/ 2150550 h 2523383"/>
                <a:gd name="connsiteX10511" fmla="*/ 1310059 w 1939743"/>
                <a:gd name="connsiteY10511" fmla="*/ 2149165 h 2523383"/>
                <a:gd name="connsiteX10512" fmla="*/ 1314448 w 1939743"/>
                <a:gd name="connsiteY10512" fmla="*/ 2149838 h 2523383"/>
                <a:gd name="connsiteX10513" fmla="*/ 1319611 w 1939743"/>
                <a:gd name="connsiteY10513" fmla="*/ 2155995 h 2523383"/>
                <a:gd name="connsiteX10514" fmla="*/ 1322576 w 1939743"/>
                <a:gd name="connsiteY10514" fmla="*/ 2160141 h 2523383"/>
                <a:gd name="connsiteX10515" fmla="*/ 1323781 w 1939743"/>
                <a:gd name="connsiteY10515" fmla="*/ 2163466 h 2523383"/>
                <a:gd name="connsiteX10516" fmla="*/ 1323805 w 1939743"/>
                <a:gd name="connsiteY10516" fmla="*/ 2165070 h 2523383"/>
                <a:gd name="connsiteX10517" fmla="*/ 1323304 w 1939743"/>
                <a:gd name="connsiteY10517" fmla="*/ 2166517 h 2523383"/>
                <a:gd name="connsiteX10518" fmla="*/ 256618 w 1939743"/>
                <a:gd name="connsiteY10518" fmla="*/ 2157638 h 2523383"/>
                <a:gd name="connsiteX10519" fmla="*/ 256289 w 1939743"/>
                <a:gd name="connsiteY10519" fmla="*/ 2157927 h 2523383"/>
                <a:gd name="connsiteX10520" fmla="*/ 255382 w 1939743"/>
                <a:gd name="connsiteY10520" fmla="*/ 2157442 h 2523383"/>
                <a:gd name="connsiteX10521" fmla="*/ 254513 w 1939743"/>
                <a:gd name="connsiteY10521" fmla="*/ 2156488 h 2523383"/>
                <a:gd name="connsiteX10522" fmla="*/ 253019 w 1939743"/>
                <a:gd name="connsiteY10522" fmla="*/ 2153789 h 2523383"/>
                <a:gd name="connsiteX10523" fmla="*/ 252526 w 1939743"/>
                <a:gd name="connsiteY10523" fmla="*/ 2152654 h 2523383"/>
                <a:gd name="connsiteX10524" fmla="*/ 252206 w 1939743"/>
                <a:gd name="connsiteY10524" fmla="*/ 2150808 h 2523383"/>
                <a:gd name="connsiteX10525" fmla="*/ 252503 w 1939743"/>
                <a:gd name="connsiteY10525" fmla="*/ 2150480 h 2523383"/>
                <a:gd name="connsiteX10526" fmla="*/ 253152 w 1939743"/>
                <a:gd name="connsiteY10526" fmla="*/ 2150675 h 2523383"/>
                <a:gd name="connsiteX10527" fmla="*/ 253606 w 1939743"/>
                <a:gd name="connsiteY10527" fmla="*/ 2150980 h 2523383"/>
                <a:gd name="connsiteX10528" fmla="*/ 255961 w 1939743"/>
                <a:gd name="connsiteY10528" fmla="*/ 2155424 h 2523383"/>
                <a:gd name="connsiteX10529" fmla="*/ 256618 w 1939743"/>
                <a:gd name="connsiteY10529" fmla="*/ 2157638 h 2523383"/>
                <a:gd name="connsiteX10530" fmla="*/ 264895 w 1939743"/>
                <a:gd name="connsiteY10530" fmla="*/ 2175084 h 2523383"/>
                <a:gd name="connsiteX10531" fmla="*/ 264199 w 1939743"/>
                <a:gd name="connsiteY10531" fmla="*/ 2176727 h 2523383"/>
                <a:gd name="connsiteX10532" fmla="*/ 261265 w 1939743"/>
                <a:gd name="connsiteY10532" fmla="*/ 2172769 h 2523383"/>
                <a:gd name="connsiteX10533" fmla="*/ 260193 w 1939743"/>
                <a:gd name="connsiteY10533" fmla="*/ 2171650 h 2523383"/>
                <a:gd name="connsiteX10534" fmla="*/ 258011 w 1939743"/>
                <a:gd name="connsiteY10534" fmla="*/ 2167425 h 2523383"/>
                <a:gd name="connsiteX10535" fmla="*/ 257635 w 1939743"/>
                <a:gd name="connsiteY10535" fmla="*/ 2165610 h 2523383"/>
                <a:gd name="connsiteX10536" fmla="*/ 257729 w 1939743"/>
                <a:gd name="connsiteY10536" fmla="*/ 2164585 h 2523383"/>
                <a:gd name="connsiteX10537" fmla="*/ 258112 w 1939743"/>
                <a:gd name="connsiteY10537" fmla="*/ 2164209 h 2523383"/>
                <a:gd name="connsiteX10538" fmla="*/ 258785 w 1939743"/>
                <a:gd name="connsiteY10538" fmla="*/ 2164476 h 2523383"/>
                <a:gd name="connsiteX10539" fmla="*/ 259419 w 1939743"/>
                <a:gd name="connsiteY10539" fmla="*/ 2164937 h 2523383"/>
                <a:gd name="connsiteX10540" fmla="*/ 263643 w 1939743"/>
                <a:gd name="connsiteY10540" fmla="*/ 2169623 h 2523383"/>
                <a:gd name="connsiteX10541" fmla="*/ 264817 w 1939743"/>
                <a:gd name="connsiteY10541" fmla="*/ 2171822 h 2523383"/>
                <a:gd name="connsiteX10542" fmla="*/ 264895 w 1939743"/>
                <a:gd name="connsiteY10542" fmla="*/ 2175084 h 2523383"/>
                <a:gd name="connsiteX10543" fmla="*/ 277366 w 1939743"/>
                <a:gd name="connsiteY10543" fmla="*/ 2179004 h 2523383"/>
                <a:gd name="connsiteX10544" fmla="*/ 275684 w 1939743"/>
                <a:gd name="connsiteY10544" fmla="*/ 2179489 h 2523383"/>
                <a:gd name="connsiteX10545" fmla="*/ 276247 w 1939743"/>
                <a:gd name="connsiteY10545" fmla="*/ 2177564 h 2523383"/>
                <a:gd name="connsiteX10546" fmla="*/ 276411 w 1939743"/>
                <a:gd name="connsiteY10546" fmla="*/ 2176422 h 2523383"/>
                <a:gd name="connsiteX10547" fmla="*/ 276106 w 1939743"/>
                <a:gd name="connsiteY10547" fmla="*/ 2175350 h 2523383"/>
                <a:gd name="connsiteX10548" fmla="*/ 275895 w 1939743"/>
                <a:gd name="connsiteY10548" fmla="*/ 2173277 h 2523383"/>
                <a:gd name="connsiteX10549" fmla="*/ 275809 w 1939743"/>
                <a:gd name="connsiteY10549" fmla="*/ 2168372 h 2523383"/>
                <a:gd name="connsiteX10550" fmla="*/ 277452 w 1939743"/>
                <a:gd name="connsiteY10550" fmla="*/ 2165274 h 2523383"/>
                <a:gd name="connsiteX10551" fmla="*/ 280034 w 1939743"/>
                <a:gd name="connsiteY10551" fmla="*/ 2165187 h 2523383"/>
                <a:gd name="connsiteX10552" fmla="*/ 280010 w 1939743"/>
                <a:gd name="connsiteY10552" fmla="*/ 2166752 h 2523383"/>
                <a:gd name="connsiteX10553" fmla="*/ 278915 w 1939743"/>
                <a:gd name="connsiteY10553" fmla="*/ 2173715 h 2523383"/>
                <a:gd name="connsiteX10554" fmla="*/ 278351 w 1939743"/>
                <a:gd name="connsiteY10554" fmla="*/ 2176930 h 2523383"/>
                <a:gd name="connsiteX10555" fmla="*/ 277913 w 1939743"/>
                <a:gd name="connsiteY10555" fmla="*/ 2178112 h 2523383"/>
                <a:gd name="connsiteX10556" fmla="*/ 277366 w 1939743"/>
                <a:gd name="connsiteY10556" fmla="*/ 2179004 h 2523383"/>
                <a:gd name="connsiteX10557" fmla="*/ 218948 w 1939743"/>
                <a:gd name="connsiteY10557" fmla="*/ 2194690 h 2523383"/>
                <a:gd name="connsiteX10558" fmla="*/ 218557 w 1939743"/>
                <a:gd name="connsiteY10558" fmla="*/ 2194760 h 2523383"/>
                <a:gd name="connsiteX10559" fmla="*/ 217829 w 1939743"/>
                <a:gd name="connsiteY10559" fmla="*/ 2194025 h 2523383"/>
                <a:gd name="connsiteX10560" fmla="*/ 217329 w 1939743"/>
                <a:gd name="connsiteY10560" fmla="*/ 2192836 h 2523383"/>
                <a:gd name="connsiteX10561" fmla="*/ 217024 w 1939743"/>
                <a:gd name="connsiteY10561" fmla="*/ 2189737 h 2523383"/>
                <a:gd name="connsiteX10562" fmla="*/ 217243 w 1939743"/>
                <a:gd name="connsiteY10562" fmla="*/ 2188470 h 2523383"/>
                <a:gd name="connsiteX10563" fmla="*/ 217438 w 1939743"/>
                <a:gd name="connsiteY10563" fmla="*/ 2187969 h 2523383"/>
                <a:gd name="connsiteX10564" fmla="*/ 219363 w 1939743"/>
                <a:gd name="connsiteY10564" fmla="*/ 2189941 h 2523383"/>
                <a:gd name="connsiteX10565" fmla="*/ 218948 w 1939743"/>
                <a:gd name="connsiteY10565" fmla="*/ 2194690 h 2523383"/>
                <a:gd name="connsiteX10566" fmla="*/ 1352892 w 1939743"/>
                <a:gd name="connsiteY10566" fmla="*/ 2195034 h 2523383"/>
                <a:gd name="connsiteX10567" fmla="*/ 1351985 w 1939743"/>
                <a:gd name="connsiteY10567" fmla="*/ 2195284 h 2523383"/>
                <a:gd name="connsiteX10568" fmla="*/ 1349896 w 1939743"/>
                <a:gd name="connsiteY10568" fmla="*/ 2194995 h 2523383"/>
                <a:gd name="connsiteX10569" fmla="*/ 1348222 w 1939743"/>
                <a:gd name="connsiteY10569" fmla="*/ 2194103 h 2523383"/>
                <a:gd name="connsiteX10570" fmla="*/ 1347189 w 1939743"/>
                <a:gd name="connsiteY10570" fmla="*/ 2192961 h 2523383"/>
                <a:gd name="connsiteX10571" fmla="*/ 1353972 w 1939743"/>
                <a:gd name="connsiteY10571" fmla="*/ 2189824 h 2523383"/>
                <a:gd name="connsiteX10572" fmla="*/ 1355365 w 1939743"/>
                <a:gd name="connsiteY10572" fmla="*/ 2190230 h 2523383"/>
                <a:gd name="connsiteX10573" fmla="*/ 1355388 w 1939743"/>
                <a:gd name="connsiteY10573" fmla="*/ 2190794 h 2523383"/>
                <a:gd name="connsiteX10574" fmla="*/ 1354371 w 1939743"/>
                <a:gd name="connsiteY10574" fmla="*/ 2192476 h 2523383"/>
                <a:gd name="connsiteX10575" fmla="*/ 1354097 w 1939743"/>
                <a:gd name="connsiteY10575" fmla="*/ 2193602 h 2523383"/>
                <a:gd name="connsiteX10576" fmla="*/ 1353604 w 1939743"/>
                <a:gd name="connsiteY10576" fmla="*/ 2194455 h 2523383"/>
                <a:gd name="connsiteX10577" fmla="*/ 1352892 w 1939743"/>
                <a:gd name="connsiteY10577" fmla="*/ 2195034 h 2523383"/>
                <a:gd name="connsiteX10578" fmla="*/ 1880348 w 1939743"/>
                <a:gd name="connsiteY10578" fmla="*/ 2197256 h 2523383"/>
                <a:gd name="connsiteX10579" fmla="*/ 1879300 w 1939743"/>
                <a:gd name="connsiteY10579" fmla="*/ 2197279 h 2523383"/>
                <a:gd name="connsiteX10580" fmla="*/ 1879065 w 1939743"/>
                <a:gd name="connsiteY10580" fmla="*/ 2196880 h 2523383"/>
                <a:gd name="connsiteX10581" fmla="*/ 1879503 w 1939743"/>
                <a:gd name="connsiteY10581" fmla="*/ 2195519 h 2523383"/>
                <a:gd name="connsiteX10582" fmla="*/ 1880669 w 1939743"/>
                <a:gd name="connsiteY10582" fmla="*/ 2193939 h 2523383"/>
                <a:gd name="connsiteX10583" fmla="*/ 1882265 w 1939743"/>
                <a:gd name="connsiteY10583" fmla="*/ 2193501 h 2523383"/>
                <a:gd name="connsiteX10584" fmla="*/ 1881835 w 1939743"/>
                <a:gd name="connsiteY10584" fmla="*/ 2195816 h 2523383"/>
                <a:gd name="connsiteX10585" fmla="*/ 1880348 w 1939743"/>
                <a:gd name="connsiteY10585" fmla="*/ 2197256 h 2523383"/>
                <a:gd name="connsiteX10586" fmla="*/ 287122 w 1939743"/>
                <a:gd name="connsiteY10586" fmla="*/ 2211932 h 2523383"/>
                <a:gd name="connsiteX10587" fmla="*/ 286754 w 1939743"/>
                <a:gd name="connsiteY10587" fmla="*/ 2212519 h 2523383"/>
                <a:gd name="connsiteX10588" fmla="*/ 285878 w 1939743"/>
                <a:gd name="connsiteY10588" fmla="*/ 2212519 h 2523383"/>
                <a:gd name="connsiteX10589" fmla="*/ 284485 w 1939743"/>
                <a:gd name="connsiteY10589" fmla="*/ 2211932 h 2523383"/>
                <a:gd name="connsiteX10590" fmla="*/ 283445 w 1939743"/>
                <a:gd name="connsiteY10590" fmla="*/ 2210626 h 2523383"/>
                <a:gd name="connsiteX10591" fmla="*/ 282193 w 1939743"/>
                <a:gd name="connsiteY10591" fmla="*/ 2206550 h 2523383"/>
                <a:gd name="connsiteX10592" fmla="*/ 282334 w 1939743"/>
                <a:gd name="connsiteY10592" fmla="*/ 2205846 h 2523383"/>
                <a:gd name="connsiteX10593" fmla="*/ 282764 w 1939743"/>
                <a:gd name="connsiteY10593" fmla="*/ 2205134 h 2523383"/>
                <a:gd name="connsiteX10594" fmla="*/ 284767 w 1939743"/>
                <a:gd name="connsiteY10594" fmla="*/ 2203663 h 2523383"/>
                <a:gd name="connsiteX10595" fmla="*/ 285486 w 1939743"/>
                <a:gd name="connsiteY10595" fmla="*/ 2203828 h 2523383"/>
                <a:gd name="connsiteX10596" fmla="*/ 285752 w 1939743"/>
                <a:gd name="connsiteY10596" fmla="*/ 2204899 h 2523383"/>
                <a:gd name="connsiteX10597" fmla="*/ 286942 w 1939743"/>
                <a:gd name="connsiteY10597" fmla="*/ 2207301 h 2523383"/>
                <a:gd name="connsiteX10598" fmla="*/ 287294 w 1939743"/>
                <a:gd name="connsiteY10598" fmla="*/ 2208005 h 2523383"/>
                <a:gd name="connsiteX10599" fmla="*/ 287294 w 1939743"/>
                <a:gd name="connsiteY10599" fmla="*/ 2210790 h 2523383"/>
                <a:gd name="connsiteX10600" fmla="*/ 287122 w 1939743"/>
                <a:gd name="connsiteY10600" fmla="*/ 2211932 h 2523383"/>
                <a:gd name="connsiteX10601" fmla="*/ 1878205 w 1939743"/>
                <a:gd name="connsiteY10601" fmla="*/ 2209734 h 2523383"/>
                <a:gd name="connsiteX10602" fmla="*/ 1876585 w 1939743"/>
                <a:gd name="connsiteY10602" fmla="*/ 2213231 h 2523383"/>
                <a:gd name="connsiteX10603" fmla="*/ 1875466 w 1939743"/>
                <a:gd name="connsiteY10603" fmla="*/ 2214929 h 2523383"/>
                <a:gd name="connsiteX10604" fmla="*/ 1874426 w 1939743"/>
                <a:gd name="connsiteY10604" fmla="*/ 2215477 h 2523383"/>
                <a:gd name="connsiteX10605" fmla="*/ 1872235 w 1939743"/>
                <a:gd name="connsiteY10605" fmla="*/ 2215977 h 2523383"/>
                <a:gd name="connsiteX10606" fmla="*/ 1867612 w 1939743"/>
                <a:gd name="connsiteY10606" fmla="*/ 2216525 h 2523383"/>
                <a:gd name="connsiteX10607" fmla="*/ 1865640 w 1939743"/>
                <a:gd name="connsiteY10607" fmla="*/ 2217033 h 2523383"/>
                <a:gd name="connsiteX10608" fmla="*/ 1865359 w 1939743"/>
                <a:gd name="connsiteY10608" fmla="*/ 2219365 h 2523383"/>
                <a:gd name="connsiteX10609" fmla="*/ 1865648 w 1939743"/>
                <a:gd name="connsiteY10609" fmla="*/ 2220585 h 2523383"/>
                <a:gd name="connsiteX10610" fmla="*/ 1866321 w 1939743"/>
                <a:gd name="connsiteY10610" fmla="*/ 2221555 h 2523383"/>
                <a:gd name="connsiteX10611" fmla="*/ 1867174 w 1939743"/>
                <a:gd name="connsiteY10611" fmla="*/ 2221829 h 2523383"/>
                <a:gd name="connsiteX10612" fmla="*/ 1869090 w 1939743"/>
                <a:gd name="connsiteY10612" fmla="*/ 2221258 h 2523383"/>
                <a:gd name="connsiteX10613" fmla="*/ 1869802 w 1939743"/>
                <a:gd name="connsiteY10613" fmla="*/ 2221360 h 2523383"/>
                <a:gd name="connsiteX10614" fmla="*/ 1870373 w 1939743"/>
                <a:gd name="connsiteY10614" fmla="*/ 2221845 h 2523383"/>
                <a:gd name="connsiteX10615" fmla="*/ 1870804 w 1939743"/>
                <a:gd name="connsiteY10615" fmla="*/ 2222713 h 2523383"/>
                <a:gd name="connsiteX10616" fmla="*/ 1871023 w 1939743"/>
                <a:gd name="connsiteY10616" fmla="*/ 2223926 h 2523383"/>
                <a:gd name="connsiteX10617" fmla="*/ 1871038 w 1939743"/>
                <a:gd name="connsiteY10617" fmla="*/ 2225475 h 2523383"/>
                <a:gd name="connsiteX10618" fmla="*/ 1870702 w 1939743"/>
                <a:gd name="connsiteY10618" fmla="*/ 2227345 h 2523383"/>
                <a:gd name="connsiteX10619" fmla="*/ 1869129 w 1939743"/>
                <a:gd name="connsiteY10619" fmla="*/ 2231726 h 2523383"/>
                <a:gd name="connsiteX10620" fmla="*/ 1867142 w 1939743"/>
                <a:gd name="connsiteY10620" fmla="*/ 2234151 h 2523383"/>
                <a:gd name="connsiteX10621" fmla="*/ 1864592 w 1939743"/>
                <a:gd name="connsiteY10621" fmla="*/ 2236115 h 2523383"/>
                <a:gd name="connsiteX10622" fmla="*/ 1863966 w 1939743"/>
                <a:gd name="connsiteY10622" fmla="*/ 2236866 h 2523383"/>
                <a:gd name="connsiteX10623" fmla="*/ 1863645 w 1939743"/>
                <a:gd name="connsiteY10623" fmla="*/ 2237750 h 2523383"/>
                <a:gd name="connsiteX10624" fmla="*/ 1863324 w 1939743"/>
                <a:gd name="connsiteY10624" fmla="*/ 2240613 h 2523383"/>
                <a:gd name="connsiteX10625" fmla="*/ 1862002 w 1939743"/>
                <a:gd name="connsiteY10625" fmla="*/ 2242898 h 2523383"/>
                <a:gd name="connsiteX10626" fmla="*/ 1857903 w 1939743"/>
                <a:gd name="connsiteY10626" fmla="*/ 2248671 h 2523383"/>
                <a:gd name="connsiteX10627" fmla="*/ 1856323 w 1939743"/>
                <a:gd name="connsiteY10627" fmla="*/ 2249947 h 2523383"/>
                <a:gd name="connsiteX10628" fmla="*/ 1856315 w 1939743"/>
                <a:gd name="connsiteY10628" fmla="*/ 2250956 h 2523383"/>
                <a:gd name="connsiteX10629" fmla="*/ 1855673 w 1939743"/>
                <a:gd name="connsiteY10629" fmla="*/ 2253686 h 2523383"/>
                <a:gd name="connsiteX10630" fmla="*/ 1854453 w 1939743"/>
                <a:gd name="connsiteY10630" fmla="*/ 2255877 h 2523383"/>
                <a:gd name="connsiteX10631" fmla="*/ 1851057 w 1939743"/>
                <a:gd name="connsiteY10631" fmla="*/ 2260899 h 2523383"/>
                <a:gd name="connsiteX10632" fmla="*/ 1850220 w 1939743"/>
                <a:gd name="connsiteY10632" fmla="*/ 2262675 h 2523383"/>
                <a:gd name="connsiteX10633" fmla="*/ 1849845 w 1939743"/>
                <a:gd name="connsiteY10633" fmla="*/ 2264076 h 2523383"/>
                <a:gd name="connsiteX10634" fmla="*/ 1849899 w 1939743"/>
                <a:gd name="connsiteY10634" fmla="*/ 2266047 h 2523383"/>
                <a:gd name="connsiteX10635" fmla="*/ 1849743 w 1939743"/>
                <a:gd name="connsiteY10635" fmla="*/ 2266916 h 2523383"/>
                <a:gd name="connsiteX10636" fmla="*/ 1848961 w 1939743"/>
                <a:gd name="connsiteY10636" fmla="*/ 2268582 h 2523383"/>
                <a:gd name="connsiteX10637" fmla="*/ 1847881 w 1939743"/>
                <a:gd name="connsiteY10637" fmla="*/ 2270139 h 2523383"/>
                <a:gd name="connsiteX10638" fmla="*/ 1847670 w 1939743"/>
                <a:gd name="connsiteY10638" fmla="*/ 2270898 h 2523383"/>
                <a:gd name="connsiteX10639" fmla="*/ 1848092 w 1939743"/>
                <a:gd name="connsiteY10639" fmla="*/ 2272275 h 2523383"/>
                <a:gd name="connsiteX10640" fmla="*/ 1848530 w 1939743"/>
                <a:gd name="connsiteY10640" fmla="*/ 2272760 h 2523383"/>
                <a:gd name="connsiteX10641" fmla="*/ 1848585 w 1939743"/>
                <a:gd name="connsiteY10641" fmla="*/ 2274011 h 2523383"/>
                <a:gd name="connsiteX10642" fmla="*/ 1848249 w 1939743"/>
                <a:gd name="connsiteY10642" fmla="*/ 2276038 h 2523383"/>
                <a:gd name="connsiteX10643" fmla="*/ 1849680 w 1939743"/>
                <a:gd name="connsiteY10643" fmla="*/ 2274747 h 2523383"/>
                <a:gd name="connsiteX10644" fmla="*/ 1852888 w 1939743"/>
                <a:gd name="connsiteY10644" fmla="*/ 2270139 h 2523383"/>
                <a:gd name="connsiteX10645" fmla="*/ 1855298 w 1939743"/>
                <a:gd name="connsiteY10645" fmla="*/ 2267362 h 2523383"/>
                <a:gd name="connsiteX10646" fmla="*/ 1856909 w 1939743"/>
                <a:gd name="connsiteY10646" fmla="*/ 2266423 h 2523383"/>
                <a:gd name="connsiteX10647" fmla="*/ 1858036 w 1939743"/>
                <a:gd name="connsiteY10647" fmla="*/ 2265187 h 2523383"/>
                <a:gd name="connsiteX10648" fmla="*/ 1859233 w 1939743"/>
                <a:gd name="connsiteY10648" fmla="*/ 2262456 h 2523383"/>
                <a:gd name="connsiteX10649" fmla="*/ 1860876 w 1939743"/>
                <a:gd name="connsiteY10649" fmla="*/ 2259851 h 2523383"/>
                <a:gd name="connsiteX10650" fmla="*/ 1862362 w 1939743"/>
                <a:gd name="connsiteY10650" fmla="*/ 2258998 h 2523383"/>
                <a:gd name="connsiteX10651" fmla="*/ 1863043 w 1939743"/>
                <a:gd name="connsiteY10651" fmla="*/ 2259499 h 2523383"/>
                <a:gd name="connsiteX10652" fmla="*/ 1863622 w 1939743"/>
                <a:gd name="connsiteY10652" fmla="*/ 2260782 h 2523383"/>
                <a:gd name="connsiteX10653" fmla="*/ 1863504 w 1939743"/>
                <a:gd name="connsiteY10653" fmla="*/ 2262409 h 2523383"/>
                <a:gd name="connsiteX10654" fmla="*/ 1862699 w 1939743"/>
                <a:gd name="connsiteY10654" fmla="*/ 2264381 h 2523383"/>
                <a:gd name="connsiteX10655" fmla="*/ 1862761 w 1939743"/>
                <a:gd name="connsiteY10655" fmla="*/ 2264960 h 2523383"/>
                <a:gd name="connsiteX10656" fmla="*/ 1864655 w 1939743"/>
                <a:gd name="connsiteY10656" fmla="*/ 2263513 h 2523383"/>
                <a:gd name="connsiteX10657" fmla="*/ 1867909 w 1939743"/>
                <a:gd name="connsiteY10657" fmla="*/ 2262315 h 2523383"/>
                <a:gd name="connsiteX10658" fmla="*/ 1869082 w 1939743"/>
                <a:gd name="connsiteY10658" fmla="*/ 2262480 h 2523383"/>
                <a:gd name="connsiteX10659" fmla="*/ 1871469 w 1939743"/>
                <a:gd name="connsiteY10659" fmla="*/ 2264271 h 2523383"/>
                <a:gd name="connsiteX10660" fmla="*/ 1873448 w 1939743"/>
                <a:gd name="connsiteY10660" fmla="*/ 2264068 h 2523383"/>
                <a:gd name="connsiteX10661" fmla="*/ 1876616 w 1939743"/>
                <a:gd name="connsiteY10661" fmla="*/ 2263027 h 2523383"/>
                <a:gd name="connsiteX10662" fmla="*/ 1877211 w 1939743"/>
                <a:gd name="connsiteY10662" fmla="*/ 2263505 h 2523383"/>
                <a:gd name="connsiteX10663" fmla="*/ 1876687 w 1939743"/>
                <a:gd name="connsiteY10663" fmla="*/ 2265085 h 2523383"/>
                <a:gd name="connsiteX10664" fmla="*/ 1875443 w 1939743"/>
                <a:gd name="connsiteY10664" fmla="*/ 2266595 h 2523383"/>
                <a:gd name="connsiteX10665" fmla="*/ 1872501 w 1939743"/>
                <a:gd name="connsiteY10665" fmla="*/ 2268746 h 2523383"/>
                <a:gd name="connsiteX10666" fmla="*/ 1865421 w 1939743"/>
                <a:gd name="connsiteY10666" fmla="*/ 2272963 h 2523383"/>
                <a:gd name="connsiteX10667" fmla="*/ 1863223 w 1939743"/>
                <a:gd name="connsiteY10667" fmla="*/ 2275858 h 2523383"/>
                <a:gd name="connsiteX10668" fmla="*/ 1863637 w 1939743"/>
                <a:gd name="connsiteY10668" fmla="*/ 2275772 h 2523383"/>
                <a:gd name="connsiteX10669" fmla="*/ 1865163 w 1939743"/>
                <a:gd name="connsiteY10669" fmla="*/ 2274528 h 2523383"/>
                <a:gd name="connsiteX10670" fmla="*/ 1866767 w 1939743"/>
                <a:gd name="connsiteY10670" fmla="*/ 2273863 h 2523383"/>
                <a:gd name="connsiteX10671" fmla="*/ 1868449 w 1939743"/>
                <a:gd name="connsiteY10671" fmla="*/ 2273769 h 2523383"/>
                <a:gd name="connsiteX10672" fmla="*/ 1869153 w 1939743"/>
                <a:gd name="connsiteY10672" fmla="*/ 2274129 h 2523383"/>
                <a:gd name="connsiteX10673" fmla="*/ 1868879 w 1939743"/>
                <a:gd name="connsiteY10673" fmla="*/ 2274943 h 2523383"/>
                <a:gd name="connsiteX10674" fmla="*/ 1868668 w 1939743"/>
                <a:gd name="connsiteY10674" fmla="*/ 2277164 h 2523383"/>
                <a:gd name="connsiteX10675" fmla="*/ 1864381 w 1939743"/>
                <a:gd name="connsiteY10675" fmla="*/ 2281491 h 2523383"/>
                <a:gd name="connsiteX10676" fmla="*/ 1865390 w 1939743"/>
                <a:gd name="connsiteY10676" fmla="*/ 2281326 h 2523383"/>
                <a:gd name="connsiteX10677" fmla="*/ 1870350 w 1939743"/>
                <a:gd name="connsiteY10677" fmla="*/ 2279355 h 2523383"/>
                <a:gd name="connsiteX10678" fmla="*/ 1873362 w 1939743"/>
                <a:gd name="connsiteY10678" fmla="*/ 2282077 h 2523383"/>
                <a:gd name="connsiteX10679" fmla="*/ 1877501 w 1939743"/>
                <a:gd name="connsiteY10679" fmla="*/ 2281139 h 2523383"/>
                <a:gd name="connsiteX10680" fmla="*/ 1879996 w 1939743"/>
                <a:gd name="connsiteY10680" fmla="*/ 2280223 h 2523383"/>
                <a:gd name="connsiteX10681" fmla="*/ 1879926 w 1939743"/>
                <a:gd name="connsiteY10681" fmla="*/ 2280786 h 2523383"/>
                <a:gd name="connsiteX10682" fmla="*/ 1880466 w 1939743"/>
                <a:gd name="connsiteY10682" fmla="*/ 2281968 h 2523383"/>
                <a:gd name="connsiteX10683" fmla="*/ 1880450 w 1939743"/>
                <a:gd name="connsiteY10683" fmla="*/ 2283885 h 2523383"/>
                <a:gd name="connsiteX10684" fmla="*/ 1880700 w 1939743"/>
                <a:gd name="connsiteY10684" fmla="*/ 2284151 h 2523383"/>
                <a:gd name="connsiteX10685" fmla="*/ 1881882 w 1939743"/>
                <a:gd name="connsiteY10685" fmla="*/ 2283509 h 2523383"/>
                <a:gd name="connsiteX10686" fmla="*/ 1882101 w 1939743"/>
                <a:gd name="connsiteY10686" fmla="*/ 2282805 h 2523383"/>
                <a:gd name="connsiteX10687" fmla="*/ 1882038 w 1939743"/>
                <a:gd name="connsiteY10687" fmla="*/ 2279402 h 2523383"/>
                <a:gd name="connsiteX10688" fmla="*/ 1882406 w 1939743"/>
                <a:gd name="connsiteY10688" fmla="*/ 2279065 h 2523383"/>
                <a:gd name="connsiteX10689" fmla="*/ 1883219 w 1939743"/>
                <a:gd name="connsiteY10689" fmla="*/ 2279598 h 2523383"/>
                <a:gd name="connsiteX10690" fmla="*/ 1883712 w 1939743"/>
                <a:gd name="connsiteY10690" fmla="*/ 2280481 h 2523383"/>
                <a:gd name="connsiteX10691" fmla="*/ 1883861 w 1939743"/>
                <a:gd name="connsiteY10691" fmla="*/ 2282954 h 2523383"/>
                <a:gd name="connsiteX10692" fmla="*/ 1883321 w 1939743"/>
                <a:gd name="connsiteY10692" fmla="*/ 2285434 h 2523383"/>
                <a:gd name="connsiteX10693" fmla="*/ 1882570 w 1939743"/>
                <a:gd name="connsiteY10693" fmla="*/ 2287710 h 2523383"/>
                <a:gd name="connsiteX10694" fmla="*/ 1880740 w 1939743"/>
                <a:gd name="connsiteY10694" fmla="*/ 2291020 h 2523383"/>
                <a:gd name="connsiteX10695" fmla="*/ 1880974 w 1939743"/>
                <a:gd name="connsiteY10695" fmla="*/ 2292444 h 2523383"/>
                <a:gd name="connsiteX10696" fmla="*/ 1880505 w 1939743"/>
                <a:gd name="connsiteY10696" fmla="*/ 2293985 h 2523383"/>
                <a:gd name="connsiteX10697" fmla="*/ 1880911 w 1939743"/>
                <a:gd name="connsiteY10697" fmla="*/ 2294032 h 2523383"/>
                <a:gd name="connsiteX10698" fmla="*/ 1882719 w 1939743"/>
                <a:gd name="connsiteY10698" fmla="*/ 2292592 h 2523383"/>
                <a:gd name="connsiteX10699" fmla="*/ 1882828 w 1939743"/>
                <a:gd name="connsiteY10699" fmla="*/ 2291998 h 2523383"/>
                <a:gd name="connsiteX10700" fmla="*/ 1882687 w 1939743"/>
                <a:gd name="connsiteY10700" fmla="*/ 2290621 h 2523383"/>
                <a:gd name="connsiteX10701" fmla="*/ 1882891 w 1939743"/>
                <a:gd name="connsiteY10701" fmla="*/ 2289948 h 2523383"/>
                <a:gd name="connsiteX10702" fmla="*/ 1884393 w 1939743"/>
                <a:gd name="connsiteY10702" fmla="*/ 2288454 h 2523383"/>
                <a:gd name="connsiteX10703" fmla="*/ 1886873 w 1939743"/>
                <a:gd name="connsiteY10703" fmla="*/ 2286678 h 2523383"/>
                <a:gd name="connsiteX10704" fmla="*/ 1887687 w 1939743"/>
                <a:gd name="connsiteY10704" fmla="*/ 2286404 h 2523383"/>
                <a:gd name="connsiteX10705" fmla="*/ 1888031 w 1939743"/>
                <a:gd name="connsiteY10705" fmla="*/ 2286819 h 2523383"/>
                <a:gd name="connsiteX10706" fmla="*/ 1887906 w 1939743"/>
                <a:gd name="connsiteY10706" fmla="*/ 2287914 h 2523383"/>
                <a:gd name="connsiteX10707" fmla="*/ 1888641 w 1939743"/>
                <a:gd name="connsiteY10707" fmla="*/ 2287656 h 2523383"/>
                <a:gd name="connsiteX10708" fmla="*/ 1890221 w 1939743"/>
                <a:gd name="connsiteY10708" fmla="*/ 2286036 h 2523383"/>
                <a:gd name="connsiteX10709" fmla="*/ 1891692 w 1939743"/>
                <a:gd name="connsiteY10709" fmla="*/ 2285058 h 2523383"/>
                <a:gd name="connsiteX10710" fmla="*/ 1893046 w 1939743"/>
                <a:gd name="connsiteY10710" fmla="*/ 2284722 h 2523383"/>
                <a:gd name="connsiteX10711" fmla="*/ 1894454 w 1939743"/>
                <a:gd name="connsiteY10711" fmla="*/ 2283611 h 2523383"/>
                <a:gd name="connsiteX10712" fmla="*/ 1895925 w 1939743"/>
                <a:gd name="connsiteY10712" fmla="*/ 2281726 h 2523383"/>
                <a:gd name="connsiteX10713" fmla="*/ 1897505 w 1939743"/>
                <a:gd name="connsiteY10713" fmla="*/ 2280169 h 2523383"/>
                <a:gd name="connsiteX10714" fmla="*/ 1899187 w 1939743"/>
                <a:gd name="connsiteY10714" fmla="*/ 2278940 h 2523383"/>
                <a:gd name="connsiteX10715" fmla="*/ 1899915 w 1939743"/>
                <a:gd name="connsiteY10715" fmla="*/ 2278854 h 2523383"/>
                <a:gd name="connsiteX10716" fmla="*/ 1899664 w 1939743"/>
                <a:gd name="connsiteY10716" fmla="*/ 2280896 h 2523383"/>
                <a:gd name="connsiteX10717" fmla="*/ 1899993 w 1939743"/>
                <a:gd name="connsiteY10717" fmla="*/ 2283212 h 2523383"/>
                <a:gd name="connsiteX10718" fmla="*/ 1900040 w 1939743"/>
                <a:gd name="connsiteY10718" fmla="*/ 2285191 h 2523383"/>
                <a:gd name="connsiteX10719" fmla="*/ 1900369 w 1939743"/>
                <a:gd name="connsiteY10719" fmla="*/ 2285606 h 2523383"/>
                <a:gd name="connsiteX10720" fmla="*/ 1901667 w 1939743"/>
                <a:gd name="connsiteY10720" fmla="*/ 2283493 h 2523383"/>
                <a:gd name="connsiteX10721" fmla="*/ 1902395 w 1939743"/>
                <a:gd name="connsiteY10721" fmla="*/ 2282719 h 2523383"/>
                <a:gd name="connsiteX10722" fmla="*/ 1903255 w 1939743"/>
                <a:gd name="connsiteY10722" fmla="*/ 2282414 h 2523383"/>
                <a:gd name="connsiteX10723" fmla="*/ 1904264 w 1939743"/>
                <a:gd name="connsiteY10723" fmla="*/ 2282578 h 2523383"/>
                <a:gd name="connsiteX10724" fmla="*/ 1911141 w 1939743"/>
                <a:gd name="connsiteY10724" fmla="*/ 2281819 h 2523383"/>
                <a:gd name="connsiteX10725" fmla="*/ 1913230 w 1939743"/>
                <a:gd name="connsiteY10725" fmla="*/ 2282343 h 2523383"/>
                <a:gd name="connsiteX10726" fmla="*/ 1915593 w 1939743"/>
                <a:gd name="connsiteY10726" fmla="*/ 2283720 h 2523383"/>
                <a:gd name="connsiteX10727" fmla="*/ 1918566 w 1939743"/>
                <a:gd name="connsiteY10727" fmla="*/ 2285856 h 2523383"/>
                <a:gd name="connsiteX10728" fmla="*/ 1919661 w 1939743"/>
                <a:gd name="connsiteY10728" fmla="*/ 2287789 h 2523383"/>
                <a:gd name="connsiteX10729" fmla="*/ 1919864 w 1939743"/>
                <a:gd name="connsiteY10729" fmla="*/ 2290222 h 2523383"/>
                <a:gd name="connsiteX10730" fmla="*/ 1919575 w 1939743"/>
                <a:gd name="connsiteY10730" fmla="*/ 2291912 h 2523383"/>
                <a:gd name="connsiteX10731" fmla="*/ 1917431 w 1939743"/>
                <a:gd name="connsiteY10731" fmla="*/ 2294039 h 2523383"/>
                <a:gd name="connsiteX10732" fmla="*/ 1915522 w 1939743"/>
                <a:gd name="connsiteY10732" fmla="*/ 2295448 h 2523383"/>
                <a:gd name="connsiteX10733" fmla="*/ 1914396 w 1939743"/>
                <a:gd name="connsiteY10733" fmla="*/ 2296848 h 2523383"/>
                <a:gd name="connsiteX10734" fmla="*/ 1914052 w 1939743"/>
                <a:gd name="connsiteY10734" fmla="*/ 2298249 h 2523383"/>
                <a:gd name="connsiteX10735" fmla="*/ 1913606 w 1939743"/>
                <a:gd name="connsiteY10735" fmla="*/ 2299109 h 2523383"/>
                <a:gd name="connsiteX10736" fmla="*/ 1912330 w 1939743"/>
                <a:gd name="connsiteY10736" fmla="*/ 2300314 h 2523383"/>
                <a:gd name="connsiteX10737" fmla="*/ 1906666 w 1939743"/>
                <a:gd name="connsiteY10737" fmla="*/ 2303694 h 2523383"/>
                <a:gd name="connsiteX10738" fmla="*/ 1908020 w 1939743"/>
                <a:gd name="connsiteY10738" fmla="*/ 2303787 h 2523383"/>
                <a:gd name="connsiteX10739" fmla="*/ 1911282 w 1939743"/>
                <a:gd name="connsiteY10739" fmla="*/ 2303060 h 2523383"/>
                <a:gd name="connsiteX10740" fmla="*/ 1913426 w 1939743"/>
                <a:gd name="connsiteY10740" fmla="*/ 2302904 h 2523383"/>
                <a:gd name="connsiteX10741" fmla="*/ 1913543 w 1939743"/>
                <a:gd name="connsiteY10741" fmla="*/ 2303396 h 2523383"/>
                <a:gd name="connsiteX10742" fmla="*/ 1912682 w 1939743"/>
                <a:gd name="connsiteY10742" fmla="*/ 2304359 h 2523383"/>
                <a:gd name="connsiteX10743" fmla="*/ 1911047 w 1939743"/>
                <a:gd name="connsiteY10743" fmla="*/ 2305321 h 2523383"/>
                <a:gd name="connsiteX10744" fmla="*/ 1910875 w 1939743"/>
                <a:gd name="connsiteY10744" fmla="*/ 2305790 h 2523383"/>
                <a:gd name="connsiteX10745" fmla="*/ 1910954 w 1939743"/>
                <a:gd name="connsiteY10745" fmla="*/ 2306393 h 2523383"/>
                <a:gd name="connsiteX10746" fmla="*/ 1912706 w 1939743"/>
                <a:gd name="connsiteY10746" fmla="*/ 2307120 h 2523383"/>
                <a:gd name="connsiteX10747" fmla="*/ 1914951 w 1939743"/>
                <a:gd name="connsiteY10747" fmla="*/ 2306768 h 2523383"/>
                <a:gd name="connsiteX10748" fmla="*/ 1916837 w 1939743"/>
                <a:gd name="connsiteY10748" fmla="*/ 2307285 h 2523383"/>
                <a:gd name="connsiteX10749" fmla="*/ 1916657 w 1939743"/>
                <a:gd name="connsiteY10749" fmla="*/ 2308090 h 2523383"/>
                <a:gd name="connsiteX10750" fmla="*/ 1915155 w 1939743"/>
                <a:gd name="connsiteY10750" fmla="*/ 2310711 h 2523383"/>
                <a:gd name="connsiteX10751" fmla="*/ 1914717 w 1939743"/>
                <a:gd name="connsiteY10751" fmla="*/ 2312362 h 2523383"/>
                <a:gd name="connsiteX10752" fmla="*/ 1912722 w 1939743"/>
                <a:gd name="connsiteY10752" fmla="*/ 2313747 h 2523383"/>
                <a:gd name="connsiteX10753" fmla="*/ 1908716 w 1939743"/>
                <a:gd name="connsiteY10753" fmla="*/ 2315914 h 2523383"/>
                <a:gd name="connsiteX10754" fmla="*/ 1907691 w 1939743"/>
                <a:gd name="connsiteY10754" fmla="*/ 2316743 h 2523383"/>
                <a:gd name="connsiteX10755" fmla="*/ 1907918 w 1939743"/>
                <a:gd name="connsiteY10755" fmla="*/ 2316915 h 2523383"/>
                <a:gd name="connsiteX10756" fmla="*/ 1911587 w 1939743"/>
                <a:gd name="connsiteY10756" fmla="*/ 2315319 h 2523383"/>
                <a:gd name="connsiteX10757" fmla="*/ 1913434 w 1939743"/>
                <a:gd name="connsiteY10757" fmla="*/ 2314912 h 2523383"/>
                <a:gd name="connsiteX10758" fmla="*/ 1914607 w 1939743"/>
                <a:gd name="connsiteY10758" fmla="*/ 2314905 h 2523383"/>
                <a:gd name="connsiteX10759" fmla="*/ 1915929 w 1939743"/>
                <a:gd name="connsiteY10759" fmla="*/ 2313363 h 2523383"/>
                <a:gd name="connsiteX10760" fmla="*/ 1918003 w 1939743"/>
                <a:gd name="connsiteY10760" fmla="*/ 2312855 h 2523383"/>
                <a:gd name="connsiteX10761" fmla="*/ 1920029 w 1939743"/>
                <a:gd name="connsiteY10761" fmla="*/ 2313825 h 2523383"/>
                <a:gd name="connsiteX10762" fmla="*/ 1923119 w 1939743"/>
                <a:gd name="connsiteY10762" fmla="*/ 2311173 h 2523383"/>
                <a:gd name="connsiteX10763" fmla="*/ 1924222 w 1939743"/>
                <a:gd name="connsiteY10763" fmla="*/ 2310829 h 2523383"/>
                <a:gd name="connsiteX10764" fmla="*/ 1926100 w 1939743"/>
                <a:gd name="connsiteY10764" fmla="*/ 2311134 h 2523383"/>
                <a:gd name="connsiteX10765" fmla="*/ 1927312 w 1939743"/>
                <a:gd name="connsiteY10765" fmla="*/ 2310649 h 2523383"/>
                <a:gd name="connsiteX10766" fmla="*/ 1929354 w 1939743"/>
                <a:gd name="connsiteY10766" fmla="*/ 2308841 h 2523383"/>
                <a:gd name="connsiteX10767" fmla="*/ 1930895 w 1939743"/>
                <a:gd name="connsiteY10767" fmla="*/ 2307965 h 2523383"/>
                <a:gd name="connsiteX10768" fmla="*/ 1931216 w 1939743"/>
                <a:gd name="connsiteY10768" fmla="*/ 2308043 h 2523383"/>
                <a:gd name="connsiteX10769" fmla="*/ 1931545 w 1939743"/>
                <a:gd name="connsiteY10769" fmla="*/ 2308771 h 2523383"/>
                <a:gd name="connsiteX10770" fmla="*/ 1931694 w 1939743"/>
                <a:gd name="connsiteY10770" fmla="*/ 2310860 h 2523383"/>
                <a:gd name="connsiteX10771" fmla="*/ 1931333 w 1939743"/>
                <a:gd name="connsiteY10771" fmla="*/ 2312706 h 2523383"/>
                <a:gd name="connsiteX10772" fmla="*/ 1930833 w 1939743"/>
                <a:gd name="connsiteY10772" fmla="*/ 2313880 h 2523383"/>
                <a:gd name="connsiteX10773" fmla="*/ 1929174 w 1939743"/>
                <a:gd name="connsiteY10773" fmla="*/ 2316469 h 2523383"/>
                <a:gd name="connsiteX10774" fmla="*/ 1928157 w 1939743"/>
                <a:gd name="connsiteY10774" fmla="*/ 2317377 h 2523383"/>
                <a:gd name="connsiteX10775" fmla="*/ 1927211 w 1939743"/>
                <a:gd name="connsiteY10775" fmla="*/ 2317721 h 2523383"/>
                <a:gd name="connsiteX10776" fmla="*/ 1925544 w 1939743"/>
                <a:gd name="connsiteY10776" fmla="*/ 2317580 h 2523383"/>
                <a:gd name="connsiteX10777" fmla="*/ 1924817 w 1939743"/>
                <a:gd name="connsiteY10777" fmla="*/ 2317979 h 2523383"/>
                <a:gd name="connsiteX10778" fmla="*/ 1923252 w 1939743"/>
                <a:gd name="connsiteY10778" fmla="*/ 2320005 h 2523383"/>
                <a:gd name="connsiteX10779" fmla="*/ 1920490 w 1939743"/>
                <a:gd name="connsiteY10779" fmla="*/ 2322063 h 2523383"/>
                <a:gd name="connsiteX10780" fmla="*/ 1918769 w 1939743"/>
                <a:gd name="connsiteY10780" fmla="*/ 2322861 h 2523383"/>
                <a:gd name="connsiteX10781" fmla="*/ 1919857 w 1939743"/>
                <a:gd name="connsiteY10781" fmla="*/ 2323972 h 2523383"/>
                <a:gd name="connsiteX10782" fmla="*/ 1920256 w 1939743"/>
                <a:gd name="connsiteY10782" fmla="*/ 2326116 h 2523383"/>
                <a:gd name="connsiteX10783" fmla="*/ 1919653 w 1939743"/>
                <a:gd name="connsiteY10783" fmla="*/ 2326781 h 2523383"/>
                <a:gd name="connsiteX10784" fmla="*/ 1916688 w 1939743"/>
                <a:gd name="connsiteY10784" fmla="*/ 2327438 h 2523383"/>
                <a:gd name="connsiteX10785" fmla="*/ 1916563 w 1939743"/>
                <a:gd name="connsiteY10785" fmla="*/ 2327798 h 2523383"/>
                <a:gd name="connsiteX10786" fmla="*/ 1915507 w 1939743"/>
                <a:gd name="connsiteY10786" fmla="*/ 2328275 h 2523383"/>
                <a:gd name="connsiteX10787" fmla="*/ 1913058 w 1939743"/>
                <a:gd name="connsiteY10787" fmla="*/ 2329018 h 2523383"/>
                <a:gd name="connsiteX10788" fmla="*/ 1914724 w 1939743"/>
                <a:gd name="connsiteY10788" fmla="*/ 2329347 h 2523383"/>
                <a:gd name="connsiteX10789" fmla="*/ 1917815 w 1939743"/>
                <a:gd name="connsiteY10789" fmla="*/ 2328822 h 2523383"/>
                <a:gd name="connsiteX10790" fmla="*/ 1918143 w 1939743"/>
                <a:gd name="connsiteY10790" fmla="*/ 2329182 h 2523383"/>
                <a:gd name="connsiteX10791" fmla="*/ 1917721 w 1939743"/>
                <a:gd name="connsiteY10791" fmla="*/ 2330685 h 2523383"/>
                <a:gd name="connsiteX10792" fmla="*/ 1916899 w 1939743"/>
                <a:gd name="connsiteY10792" fmla="*/ 2332234 h 2523383"/>
                <a:gd name="connsiteX10793" fmla="*/ 1913238 w 1939743"/>
                <a:gd name="connsiteY10793" fmla="*/ 2336216 h 2523383"/>
                <a:gd name="connsiteX10794" fmla="*/ 1913191 w 1939743"/>
                <a:gd name="connsiteY10794" fmla="*/ 2336615 h 2523383"/>
                <a:gd name="connsiteX10795" fmla="*/ 1913762 w 1939743"/>
                <a:gd name="connsiteY10795" fmla="*/ 2338563 h 2523383"/>
                <a:gd name="connsiteX10796" fmla="*/ 1914474 w 1939743"/>
                <a:gd name="connsiteY10796" fmla="*/ 2340034 h 2523383"/>
                <a:gd name="connsiteX10797" fmla="*/ 1915358 w 1939743"/>
                <a:gd name="connsiteY10797" fmla="*/ 2341074 h 2523383"/>
                <a:gd name="connsiteX10798" fmla="*/ 1917392 w 1939743"/>
                <a:gd name="connsiteY10798" fmla="*/ 2341129 h 2523383"/>
                <a:gd name="connsiteX10799" fmla="*/ 1918894 w 1939743"/>
                <a:gd name="connsiteY10799" fmla="*/ 2340675 h 2523383"/>
                <a:gd name="connsiteX10800" fmla="*/ 1921093 w 1939743"/>
                <a:gd name="connsiteY10800" fmla="*/ 2338023 h 2523383"/>
                <a:gd name="connsiteX10801" fmla="*/ 1925943 w 1939743"/>
                <a:gd name="connsiteY10801" fmla="*/ 2329738 h 2523383"/>
                <a:gd name="connsiteX10802" fmla="*/ 1930277 w 1939743"/>
                <a:gd name="connsiteY10802" fmla="*/ 2327422 h 2523383"/>
                <a:gd name="connsiteX10803" fmla="*/ 1933884 w 1939743"/>
                <a:gd name="connsiteY10803" fmla="*/ 2324848 h 2523383"/>
                <a:gd name="connsiteX10804" fmla="*/ 1934713 w 1939743"/>
                <a:gd name="connsiteY10804" fmla="*/ 2325365 h 2523383"/>
                <a:gd name="connsiteX10805" fmla="*/ 1935097 w 1939743"/>
                <a:gd name="connsiteY10805" fmla="*/ 2325967 h 2523383"/>
                <a:gd name="connsiteX10806" fmla="*/ 1934964 w 1939743"/>
                <a:gd name="connsiteY10806" fmla="*/ 2326593 h 2523383"/>
                <a:gd name="connsiteX10807" fmla="*/ 1933141 w 1939743"/>
                <a:gd name="connsiteY10807" fmla="*/ 2328713 h 2523383"/>
                <a:gd name="connsiteX10808" fmla="*/ 1932186 w 1939743"/>
                <a:gd name="connsiteY10808" fmla="*/ 2330457 h 2523383"/>
                <a:gd name="connsiteX10809" fmla="*/ 1929714 w 1939743"/>
                <a:gd name="connsiteY10809" fmla="*/ 2335817 h 2523383"/>
                <a:gd name="connsiteX10810" fmla="*/ 1928767 w 1939743"/>
                <a:gd name="connsiteY10810" fmla="*/ 2338336 h 2523383"/>
                <a:gd name="connsiteX10811" fmla="*/ 1928290 w 1939743"/>
                <a:gd name="connsiteY10811" fmla="*/ 2340988 h 2523383"/>
                <a:gd name="connsiteX10812" fmla="*/ 1928415 w 1939743"/>
                <a:gd name="connsiteY10812" fmla="*/ 2345557 h 2523383"/>
                <a:gd name="connsiteX10813" fmla="*/ 1928681 w 1939743"/>
                <a:gd name="connsiteY10813" fmla="*/ 2346347 h 2523383"/>
                <a:gd name="connsiteX10814" fmla="*/ 1929456 w 1939743"/>
                <a:gd name="connsiteY10814" fmla="*/ 2347403 h 2523383"/>
                <a:gd name="connsiteX10815" fmla="*/ 1930895 w 1939743"/>
                <a:gd name="connsiteY10815" fmla="*/ 2346496 h 2523383"/>
                <a:gd name="connsiteX10816" fmla="*/ 1933344 w 1939743"/>
                <a:gd name="connsiteY10816" fmla="*/ 2344235 h 2523383"/>
                <a:gd name="connsiteX10817" fmla="*/ 1934925 w 1939743"/>
                <a:gd name="connsiteY10817" fmla="*/ 2342075 h 2523383"/>
                <a:gd name="connsiteX10818" fmla="*/ 1936161 w 1939743"/>
                <a:gd name="connsiteY10818" fmla="*/ 2338547 h 2523383"/>
                <a:gd name="connsiteX10819" fmla="*/ 1936920 w 1939743"/>
                <a:gd name="connsiteY10819" fmla="*/ 2337194 h 2523383"/>
                <a:gd name="connsiteX10820" fmla="*/ 1937741 w 1939743"/>
                <a:gd name="connsiteY10820" fmla="*/ 2337209 h 2523383"/>
                <a:gd name="connsiteX10821" fmla="*/ 1938476 w 1939743"/>
                <a:gd name="connsiteY10821" fmla="*/ 2337984 h 2523383"/>
                <a:gd name="connsiteX10822" fmla="*/ 1938656 w 1939743"/>
                <a:gd name="connsiteY10822" fmla="*/ 2339681 h 2523383"/>
                <a:gd name="connsiteX10823" fmla="*/ 1939337 w 1939743"/>
                <a:gd name="connsiteY10823" fmla="*/ 2341997 h 2523383"/>
                <a:gd name="connsiteX10824" fmla="*/ 1939744 w 1939743"/>
                <a:gd name="connsiteY10824" fmla="*/ 2344344 h 2523383"/>
                <a:gd name="connsiteX10825" fmla="*/ 1939415 w 1939743"/>
                <a:gd name="connsiteY10825" fmla="*/ 2346926 h 2523383"/>
                <a:gd name="connsiteX10826" fmla="*/ 1939086 w 1939743"/>
                <a:gd name="connsiteY10826" fmla="*/ 2348334 h 2523383"/>
                <a:gd name="connsiteX10827" fmla="*/ 1934064 w 1939743"/>
                <a:gd name="connsiteY10827" fmla="*/ 2358755 h 2523383"/>
                <a:gd name="connsiteX10828" fmla="*/ 1934596 w 1939743"/>
                <a:gd name="connsiteY10828" fmla="*/ 2360601 h 2523383"/>
                <a:gd name="connsiteX10829" fmla="*/ 1934729 w 1939743"/>
                <a:gd name="connsiteY10829" fmla="*/ 2361720 h 2523383"/>
                <a:gd name="connsiteX10830" fmla="*/ 1934572 w 1939743"/>
                <a:gd name="connsiteY10830" fmla="*/ 2362901 h 2523383"/>
                <a:gd name="connsiteX10831" fmla="*/ 1932977 w 1939743"/>
                <a:gd name="connsiteY10831" fmla="*/ 2367861 h 2523383"/>
                <a:gd name="connsiteX10832" fmla="*/ 1931435 w 1939743"/>
                <a:gd name="connsiteY10832" fmla="*/ 2370952 h 2523383"/>
                <a:gd name="connsiteX10833" fmla="*/ 1930606 w 1939743"/>
                <a:gd name="connsiteY10833" fmla="*/ 2372274 h 2523383"/>
                <a:gd name="connsiteX10834" fmla="*/ 1929620 w 1939743"/>
                <a:gd name="connsiteY10834" fmla="*/ 2373087 h 2523383"/>
                <a:gd name="connsiteX10835" fmla="*/ 1928478 w 1939743"/>
                <a:gd name="connsiteY10835" fmla="*/ 2373385 h 2523383"/>
                <a:gd name="connsiteX10836" fmla="*/ 1927453 w 1939743"/>
                <a:gd name="connsiteY10836" fmla="*/ 2372939 h 2523383"/>
                <a:gd name="connsiteX10837" fmla="*/ 1926546 w 1939743"/>
                <a:gd name="connsiteY10837" fmla="*/ 2371750 h 2523383"/>
                <a:gd name="connsiteX10838" fmla="*/ 1925748 w 1939743"/>
                <a:gd name="connsiteY10838" fmla="*/ 2371132 h 2523383"/>
                <a:gd name="connsiteX10839" fmla="*/ 1925051 w 1939743"/>
                <a:gd name="connsiteY10839" fmla="*/ 2371092 h 2523383"/>
                <a:gd name="connsiteX10840" fmla="*/ 1923761 w 1939743"/>
                <a:gd name="connsiteY10840" fmla="*/ 2371312 h 2523383"/>
                <a:gd name="connsiteX10841" fmla="*/ 1920373 w 1939743"/>
                <a:gd name="connsiteY10841" fmla="*/ 2373831 h 2523383"/>
                <a:gd name="connsiteX10842" fmla="*/ 1919677 w 1939743"/>
                <a:gd name="connsiteY10842" fmla="*/ 2373964 h 2523383"/>
                <a:gd name="connsiteX10843" fmla="*/ 1919192 w 1939743"/>
                <a:gd name="connsiteY10843" fmla="*/ 2373627 h 2523383"/>
                <a:gd name="connsiteX10844" fmla="*/ 1918613 w 1939743"/>
                <a:gd name="connsiteY10844" fmla="*/ 2372305 h 2523383"/>
                <a:gd name="connsiteX10845" fmla="*/ 1919074 w 1939743"/>
                <a:gd name="connsiteY10845" fmla="*/ 2365647 h 2523383"/>
                <a:gd name="connsiteX10846" fmla="*/ 1919379 w 1939743"/>
                <a:gd name="connsiteY10846" fmla="*/ 2363441 h 2523383"/>
                <a:gd name="connsiteX10847" fmla="*/ 1918707 w 1939743"/>
                <a:gd name="connsiteY10847" fmla="*/ 2361736 h 2523383"/>
                <a:gd name="connsiteX10848" fmla="*/ 1919419 w 1939743"/>
                <a:gd name="connsiteY10848" fmla="*/ 2358872 h 2523383"/>
                <a:gd name="connsiteX10849" fmla="*/ 1919442 w 1939743"/>
                <a:gd name="connsiteY10849" fmla="*/ 2357785 h 2523383"/>
                <a:gd name="connsiteX10850" fmla="*/ 1919027 w 1939743"/>
                <a:gd name="connsiteY10850" fmla="*/ 2357378 h 2523383"/>
                <a:gd name="connsiteX10851" fmla="*/ 1918174 w 1939743"/>
                <a:gd name="connsiteY10851" fmla="*/ 2357644 h 2523383"/>
                <a:gd name="connsiteX10852" fmla="*/ 1916876 w 1939743"/>
                <a:gd name="connsiteY10852" fmla="*/ 2359084 h 2523383"/>
                <a:gd name="connsiteX10853" fmla="*/ 1915139 w 1939743"/>
                <a:gd name="connsiteY10853" fmla="*/ 2361689 h 2523383"/>
                <a:gd name="connsiteX10854" fmla="*/ 1913253 w 1939743"/>
                <a:gd name="connsiteY10854" fmla="*/ 2364005 h 2523383"/>
                <a:gd name="connsiteX10855" fmla="*/ 1909968 w 1939743"/>
                <a:gd name="connsiteY10855" fmla="*/ 2367204 h 2523383"/>
                <a:gd name="connsiteX10856" fmla="*/ 1908513 w 1939743"/>
                <a:gd name="connsiteY10856" fmla="*/ 2367838 h 2523383"/>
                <a:gd name="connsiteX10857" fmla="*/ 1907934 w 1939743"/>
                <a:gd name="connsiteY10857" fmla="*/ 2367682 h 2523383"/>
                <a:gd name="connsiteX10858" fmla="*/ 1907269 w 1939743"/>
                <a:gd name="connsiteY10858" fmla="*/ 2367243 h 2523383"/>
                <a:gd name="connsiteX10859" fmla="*/ 1906369 w 1939743"/>
                <a:gd name="connsiteY10859" fmla="*/ 2365906 h 2523383"/>
                <a:gd name="connsiteX10860" fmla="*/ 1906377 w 1939743"/>
                <a:gd name="connsiteY10860" fmla="*/ 2364724 h 2523383"/>
                <a:gd name="connsiteX10861" fmla="*/ 1906768 w 1939743"/>
                <a:gd name="connsiteY10861" fmla="*/ 2363113 h 2523383"/>
                <a:gd name="connsiteX10862" fmla="*/ 1908145 w 1939743"/>
                <a:gd name="connsiteY10862" fmla="*/ 2359303 h 2523383"/>
                <a:gd name="connsiteX10863" fmla="*/ 1910828 w 1939743"/>
                <a:gd name="connsiteY10863" fmla="*/ 2353646 h 2523383"/>
                <a:gd name="connsiteX10864" fmla="*/ 1913058 w 1939743"/>
                <a:gd name="connsiteY10864" fmla="*/ 2349609 h 2523383"/>
                <a:gd name="connsiteX10865" fmla="*/ 1913488 w 1939743"/>
                <a:gd name="connsiteY10865" fmla="*/ 2347880 h 2523383"/>
                <a:gd name="connsiteX10866" fmla="*/ 1912862 w 1939743"/>
                <a:gd name="connsiteY10866" fmla="*/ 2347129 h 2523383"/>
                <a:gd name="connsiteX10867" fmla="*/ 1912362 w 1939743"/>
                <a:gd name="connsiteY10867" fmla="*/ 2345651 h 2523383"/>
                <a:gd name="connsiteX10868" fmla="*/ 1911509 w 1939743"/>
                <a:gd name="connsiteY10868" fmla="*/ 2341254 h 2523383"/>
                <a:gd name="connsiteX10869" fmla="*/ 1910429 w 1939743"/>
                <a:gd name="connsiteY10869" fmla="*/ 2337632 h 2523383"/>
                <a:gd name="connsiteX10870" fmla="*/ 1909146 w 1939743"/>
                <a:gd name="connsiteY10870" fmla="*/ 2336020 h 2523383"/>
                <a:gd name="connsiteX10871" fmla="*/ 1905970 w 1939743"/>
                <a:gd name="connsiteY10871" fmla="*/ 2334252 h 2523383"/>
                <a:gd name="connsiteX10872" fmla="*/ 1905383 w 1939743"/>
                <a:gd name="connsiteY10872" fmla="*/ 2334682 h 2523383"/>
                <a:gd name="connsiteX10873" fmla="*/ 1905047 w 1939743"/>
                <a:gd name="connsiteY10873" fmla="*/ 2337131 h 2523383"/>
                <a:gd name="connsiteX10874" fmla="*/ 1901299 w 1939743"/>
                <a:gd name="connsiteY10874" fmla="*/ 2344141 h 2523383"/>
                <a:gd name="connsiteX10875" fmla="*/ 1900642 w 1939743"/>
                <a:gd name="connsiteY10875" fmla="*/ 2347176 h 2523383"/>
                <a:gd name="connsiteX10876" fmla="*/ 1900173 w 1939743"/>
                <a:gd name="connsiteY10876" fmla="*/ 2348303 h 2523383"/>
                <a:gd name="connsiteX10877" fmla="*/ 1899469 w 1939743"/>
                <a:gd name="connsiteY10877" fmla="*/ 2349070 h 2523383"/>
                <a:gd name="connsiteX10878" fmla="*/ 1897834 w 1939743"/>
                <a:gd name="connsiteY10878" fmla="*/ 2350001 h 2523383"/>
                <a:gd name="connsiteX10879" fmla="*/ 1898279 w 1939743"/>
                <a:gd name="connsiteY10879" fmla="*/ 2348381 h 2523383"/>
                <a:gd name="connsiteX10880" fmla="*/ 1900016 w 1939743"/>
                <a:gd name="connsiteY10880" fmla="*/ 2344782 h 2523383"/>
                <a:gd name="connsiteX10881" fmla="*/ 1899782 w 1939743"/>
                <a:gd name="connsiteY10881" fmla="*/ 2344430 h 2523383"/>
                <a:gd name="connsiteX10882" fmla="*/ 1897575 w 1939743"/>
                <a:gd name="connsiteY10882" fmla="*/ 2347325 h 2523383"/>
                <a:gd name="connsiteX10883" fmla="*/ 1895893 w 1939743"/>
                <a:gd name="connsiteY10883" fmla="*/ 2348929 h 2523383"/>
                <a:gd name="connsiteX10884" fmla="*/ 1893844 w 1939743"/>
                <a:gd name="connsiteY10884" fmla="*/ 2349343 h 2523383"/>
                <a:gd name="connsiteX10885" fmla="*/ 1892592 w 1939743"/>
                <a:gd name="connsiteY10885" fmla="*/ 2349242 h 2523383"/>
                <a:gd name="connsiteX10886" fmla="*/ 1891379 w 1939743"/>
                <a:gd name="connsiteY10886" fmla="*/ 2349688 h 2523383"/>
                <a:gd name="connsiteX10887" fmla="*/ 1886247 w 1939743"/>
                <a:gd name="connsiteY10887" fmla="*/ 2356494 h 2523383"/>
                <a:gd name="connsiteX10888" fmla="*/ 1886059 w 1939743"/>
                <a:gd name="connsiteY10888" fmla="*/ 2358763 h 2523383"/>
                <a:gd name="connsiteX10889" fmla="*/ 1885167 w 1939743"/>
                <a:gd name="connsiteY10889" fmla="*/ 2360617 h 2523383"/>
                <a:gd name="connsiteX10890" fmla="*/ 1882640 w 1939743"/>
                <a:gd name="connsiteY10890" fmla="*/ 2363958 h 2523383"/>
                <a:gd name="connsiteX10891" fmla="*/ 1881303 w 1939743"/>
                <a:gd name="connsiteY10891" fmla="*/ 2365115 h 2523383"/>
                <a:gd name="connsiteX10892" fmla="*/ 1879425 w 1939743"/>
                <a:gd name="connsiteY10892" fmla="*/ 2365319 h 2523383"/>
                <a:gd name="connsiteX10893" fmla="*/ 1877712 w 1939743"/>
                <a:gd name="connsiteY10893" fmla="*/ 2364740 h 2523383"/>
                <a:gd name="connsiteX10894" fmla="*/ 1876585 w 1939743"/>
                <a:gd name="connsiteY10894" fmla="*/ 2364850 h 2523383"/>
                <a:gd name="connsiteX10895" fmla="*/ 1873917 w 1939743"/>
                <a:gd name="connsiteY10895" fmla="*/ 2365890 h 2523383"/>
                <a:gd name="connsiteX10896" fmla="*/ 1870929 w 1939743"/>
                <a:gd name="connsiteY10896" fmla="*/ 2366344 h 2523383"/>
                <a:gd name="connsiteX10897" fmla="*/ 1869693 w 1939743"/>
                <a:gd name="connsiteY10897" fmla="*/ 2366133 h 2523383"/>
                <a:gd name="connsiteX10898" fmla="*/ 1868903 w 1939743"/>
                <a:gd name="connsiteY10898" fmla="*/ 2365702 h 2523383"/>
                <a:gd name="connsiteX10899" fmla="*/ 1867385 w 1939743"/>
                <a:gd name="connsiteY10899" fmla="*/ 2364404 h 2523383"/>
                <a:gd name="connsiteX10900" fmla="*/ 1867205 w 1939743"/>
                <a:gd name="connsiteY10900" fmla="*/ 2363480 h 2523383"/>
                <a:gd name="connsiteX10901" fmla="*/ 1867283 w 1939743"/>
                <a:gd name="connsiteY10901" fmla="*/ 2362940 h 2523383"/>
                <a:gd name="connsiteX10902" fmla="*/ 1868058 w 1939743"/>
                <a:gd name="connsiteY10902" fmla="*/ 2361540 h 2523383"/>
                <a:gd name="connsiteX10903" fmla="*/ 1869834 w 1939743"/>
                <a:gd name="connsiteY10903" fmla="*/ 2359780 h 2523383"/>
                <a:gd name="connsiteX10904" fmla="*/ 1871297 w 1939743"/>
                <a:gd name="connsiteY10904" fmla="*/ 2359123 h 2523383"/>
                <a:gd name="connsiteX10905" fmla="*/ 1874848 w 1939743"/>
                <a:gd name="connsiteY10905" fmla="*/ 2358239 h 2523383"/>
                <a:gd name="connsiteX10906" fmla="*/ 1877454 w 1939743"/>
                <a:gd name="connsiteY10906" fmla="*/ 2356916 h 2523383"/>
                <a:gd name="connsiteX10907" fmla="*/ 1879433 w 1939743"/>
                <a:gd name="connsiteY10907" fmla="*/ 2354961 h 2523383"/>
                <a:gd name="connsiteX10908" fmla="*/ 1880317 w 1939743"/>
                <a:gd name="connsiteY10908" fmla="*/ 2353764 h 2523383"/>
                <a:gd name="connsiteX10909" fmla="*/ 1884049 w 1939743"/>
                <a:gd name="connsiteY10909" fmla="*/ 2347614 h 2523383"/>
                <a:gd name="connsiteX10910" fmla="*/ 1888774 w 1939743"/>
                <a:gd name="connsiteY10910" fmla="*/ 2345439 h 2523383"/>
                <a:gd name="connsiteX10911" fmla="*/ 1891105 w 1939743"/>
                <a:gd name="connsiteY10911" fmla="*/ 2343664 h 2523383"/>
                <a:gd name="connsiteX10912" fmla="*/ 1892733 w 1939743"/>
                <a:gd name="connsiteY10912" fmla="*/ 2341410 h 2523383"/>
                <a:gd name="connsiteX10913" fmla="*/ 1892967 w 1939743"/>
                <a:gd name="connsiteY10913" fmla="*/ 2340612 h 2523383"/>
                <a:gd name="connsiteX10914" fmla="*/ 1890628 w 1939743"/>
                <a:gd name="connsiteY10914" fmla="*/ 2341755 h 2523383"/>
                <a:gd name="connsiteX10915" fmla="*/ 1889423 w 1939743"/>
                <a:gd name="connsiteY10915" fmla="*/ 2342036 h 2523383"/>
                <a:gd name="connsiteX10916" fmla="*/ 1887468 w 1939743"/>
                <a:gd name="connsiteY10916" fmla="*/ 2341614 h 2523383"/>
                <a:gd name="connsiteX10917" fmla="*/ 1886599 w 1939743"/>
                <a:gd name="connsiteY10917" fmla="*/ 2340847 h 2523383"/>
                <a:gd name="connsiteX10918" fmla="*/ 1883924 w 1939743"/>
                <a:gd name="connsiteY10918" fmla="*/ 2341090 h 2523383"/>
                <a:gd name="connsiteX10919" fmla="*/ 1880200 w 1939743"/>
                <a:gd name="connsiteY10919" fmla="*/ 2340730 h 2523383"/>
                <a:gd name="connsiteX10920" fmla="*/ 1879660 w 1939743"/>
                <a:gd name="connsiteY10920" fmla="*/ 2341324 h 2523383"/>
                <a:gd name="connsiteX10921" fmla="*/ 1879175 w 1939743"/>
                <a:gd name="connsiteY10921" fmla="*/ 2344329 h 2523383"/>
                <a:gd name="connsiteX10922" fmla="*/ 1878690 w 1939743"/>
                <a:gd name="connsiteY10922" fmla="*/ 2345917 h 2523383"/>
                <a:gd name="connsiteX10923" fmla="*/ 1878118 w 1939743"/>
                <a:gd name="connsiteY10923" fmla="*/ 2346457 h 2523383"/>
                <a:gd name="connsiteX10924" fmla="*/ 1877289 w 1939743"/>
                <a:gd name="connsiteY10924" fmla="*/ 2346770 h 2523383"/>
                <a:gd name="connsiteX10925" fmla="*/ 1875584 w 1939743"/>
                <a:gd name="connsiteY10925" fmla="*/ 2347090 h 2523383"/>
                <a:gd name="connsiteX10926" fmla="*/ 1871226 w 1939743"/>
                <a:gd name="connsiteY10926" fmla="*/ 2346018 h 2523383"/>
                <a:gd name="connsiteX10927" fmla="*/ 1870420 w 1939743"/>
                <a:gd name="connsiteY10927" fmla="*/ 2345432 h 2523383"/>
                <a:gd name="connsiteX10928" fmla="*/ 1869309 w 1939743"/>
                <a:gd name="connsiteY10928" fmla="*/ 2344986 h 2523383"/>
                <a:gd name="connsiteX10929" fmla="*/ 1864498 w 1939743"/>
                <a:gd name="connsiteY10929" fmla="*/ 2345964 h 2523383"/>
                <a:gd name="connsiteX10930" fmla="*/ 1863489 w 1939743"/>
                <a:gd name="connsiteY10930" fmla="*/ 2345870 h 2523383"/>
                <a:gd name="connsiteX10931" fmla="*/ 1864443 w 1939743"/>
                <a:gd name="connsiteY10931" fmla="*/ 2345173 h 2523383"/>
                <a:gd name="connsiteX10932" fmla="*/ 1869200 w 1939743"/>
                <a:gd name="connsiteY10932" fmla="*/ 2342975 h 2523383"/>
                <a:gd name="connsiteX10933" fmla="*/ 1869701 w 1939743"/>
                <a:gd name="connsiteY10933" fmla="*/ 2336615 h 2523383"/>
                <a:gd name="connsiteX10934" fmla="*/ 1869403 w 1939743"/>
                <a:gd name="connsiteY10934" fmla="*/ 2335598 h 2523383"/>
                <a:gd name="connsiteX10935" fmla="*/ 1868073 w 1939743"/>
                <a:gd name="connsiteY10935" fmla="*/ 2336490 h 2523383"/>
                <a:gd name="connsiteX10936" fmla="*/ 1865836 w 1939743"/>
                <a:gd name="connsiteY10936" fmla="*/ 2337405 h 2523383"/>
                <a:gd name="connsiteX10937" fmla="*/ 1864310 w 1939743"/>
                <a:gd name="connsiteY10937" fmla="*/ 2337139 h 2523383"/>
                <a:gd name="connsiteX10938" fmla="*/ 1863614 w 1939743"/>
                <a:gd name="connsiteY10938" fmla="*/ 2336576 h 2523383"/>
                <a:gd name="connsiteX10939" fmla="*/ 1862972 w 1939743"/>
                <a:gd name="connsiteY10939" fmla="*/ 2337053 h 2523383"/>
                <a:gd name="connsiteX10940" fmla="*/ 1861416 w 1939743"/>
                <a:gd name="connsiteY10940" fmla="*/ 2340409 h 2523383"/>
                <a:gd name="connsiteX10941" fmla="*/ 1860500 w 1939743"/>
                <a:gd name="connsiteY10941" fmla="*/ 2340831 h 2523383"/>
                <a:gd name="connsiteX10942" fmla="*/ 1859123 w 1939743"/>
                <a:gd name="connsiteY10942" fmla="*/ 2340957 h 2523383"/>
                <a:gd name="connsiteX10943" fmla="*/ 1856190 w 1939743"/>
                <a:gd name="connsiteY10943" fmla="*/ 2342177 h 2523383"/>
                <a:gd name="connsiteX10944" fmla="*/ 1850424 w 1939743"/>
                <a:gd name="connsiteY10944" fmla="*/ 2342983 h 2523383"/>
                <a:gd name="connsiteX10945" fmla="*/ 1849281 w 1939743"/>
                <a:gd name="connsiteY10945" fmla="*/ 2343867 h 2523383"/>
                <a:gd name="connsiteX10946" fmla="*/ 1845370 w 1939743"/>
                <a:gd name="connsiteY10946" fmla="*/ 2343554 h 2523383"/>
                <a:gd name="connsiteX10947" fmla="*/ 1833932 w 1939743"/>
                <a:gd name="connsiteY10947" fmla="*/ 2341716 h 2523383"/>
                <a:gd name="connsiteX10948" fmla="*/ 1829840 w 1939743"/>
                <a:gd name="connsiteY10948" fmla="*/ 2341895 h 2523383"/>
                <a:gd name="connsiteX10949" fmla="*/ 1824919 w 1939743"/>
                <a:gd name="connsiteY10949" fmla="*/ 2340769 h 2523383"/>
                <a:gd name="connsiteX10950" fmla="*/ 1824012 w 1939743"/>
                <a:gd name="connsiteY10950" fmla="*/ 2340284 h 2523383"/>
                <a:gd name="connsiteX10951" fmla="*/ 1817119 w 1939743"/>
                <a:gd name="connsiteY10951" fmla="*/ 2340479 h 2523383"/>
                <a:gd name="connsiteX10952" fmla="*/ 1815062 w 1939743"/>
                <a:gd name="connsiteY10952" fmla="*/ 2340221 h 2523383"/>
                <a:gd name="connsiteX10953" fmla="*/ 1815202 w 1939743"/>
                <a:gd name="connsiteY10953" fmla="*/ 2338821 h 2523383"/>
                <a:gd name="connsiteX10954" fmla="*/ 1814984 w 1939743"/>
                <a:gd name="connsiteY10954" fmla="*/ 2338461 h 2523383"/>
                <a:gd name="connsiteX10955" fmla="*/ 1812981 w 1939743"/>
                <a:gd name="connsiteY10955" fmla="*/ 2340002 h 2523383"/>
                <a:gd name="connsiteX10956" fmla="*/ 1811205 w 1939743"/>
                <a:gd name="connsiteY10956" fmla="*/ 2341004 h 2523383"/>
                <a:gd name="connsiteX10957" fmla="*/ 1808920 w 1939743"/>
                <a:gd name="connsiteY10957" fmla="*/ 2341856 h 2523383"/>
                <a:gd name="connsiteX10958" fmla="*/ 1801723 w 1939743"/>
                <a:gd name="connsiteY10958" fmla="*/ 2343343 h 2523383"/>
                <a:gd name="connsiteX10959" fmla="*/ 1797858 w 1939743"/>
                <a:gd name="connsiteY10959" fmla="*/ 2343664 h 2523383"/>
                <a:gd name="connsiteX10960" fmla="*/ 1795613 w 1939743"/>
                <a:gd name="connsiteY10960" fmla="*/ 2342631 h 2523383"/>
                <a:gd name="connsiteX10961" fmla="*/ 1794721 w 1939743"/>
                <a:gd name="connsiteY10961" fmla="*/ 2341606 h 2523383"/>
                <a:gd name="connsiteX10962" fmla="*/ 1793383 w 1939743"/>
                <a:gd name="connsiteY10962" fmla="*/ 2338265 h 2523383"/>
                <a:gd name="connsiteX10963" fmla="*/ 1792468 w 1939743"/>
                <a:gd name="connsiteY10963" fmla="*/ 2334064 h 2523383"/>
                <a:gd name="connsiteX10964" fmla="*/ 1792475 w 1939743"/>
                <a:gd name="connsiteY10964" fmla="*/ 2333305 h 2523383"/>
                <a:gd name="connsiteX10965" fmla="*/ 1792945 w 1939743"/>
                <a:gd name="connsiteY10965" fmla="*/ 2331842 h 2523383"/>
                <a:gd name="connsiteX10966" fmla="*/ 1794455 w 1939743"/>
                <a:gd name="connsiteY10966" fmla="*/ 2329816 h 2523383"/>
                <a:gd name="connsiteX10967" fmla="*/ 1801285 w 1939743"/>
                <a:gd name="connsiteY10967" fmla="*/ 2324449 h 2523383"/>
                <a:gd name="connsiteX10968" fmla="*/ 1806785 w 1939743"/>
                <a:gd name="connsiteY10968" fmla="*/ 2319004 h 2523383"/>
                <a:gd name="connsiteX10969" fmla="*/ 1809100 w 1939743"/>
                <a:gd name="connsiteY10969" fmla="*/ 2316164 h 2523383"/>
                <a:gd name="connsiteX10970" fmla="*/ 1811345 w 1939743"/>
                <a:gd name="connsiteY10970" fmla="*/ 2315147 h 2523383"/>
                <a:gd name="connsiteX10971" fmla="*/ 1815015 w 1939743"/>
                <a:gd name="connsiteY10971" fmla="*/ 2312785 h 2523383"/>
                <a:gd name="connsiteX10972" fmla="*/ 1815132 w 1939743"/>
                <a:gd name="connsiteY10972" fmla="*/ 2312503 h 2523383"/>
                <a:gd name="connsiteX10973" fmla="*/ 1811572 w 1939743"/>
                <a:gd name="connsiteY10973" fmla="*/ 2312800 h 2523383"/>
                <a:gd name="connsiteX10974" fmla="*/ 1809069 w 1939743"/>
                <a:gd name="connsiteY10974" fmla="*/ 2312151 h 2523383"/>
                <a:gd name="connsiteX10975" fmla="*/ 1806511 w 1939743"/>
                <a:gd name="connsiteY10975" fmla="*/ 2311893 h 2523383"/>
                <a:gd name="connsiteX10976" fmla="*/ 1801652 w 1939743"/>
                <a:gd name="connsiteY10976" fmla="*/ 2312518 h 2523383"/>
                <a:gd name="connsiteX10977" fmla="*/ 1796755 w 1939743"/>
                <a:gd name="connsiteY10977" fmla="*/ 2312518 h 2523383"/>
                <a:gd name="connsiteX10978" fmla="*/ 1796739 w 1939743"/>
                <a:gd name="connsiteY10978" fmla="*/ 2311306 h 2523383"/>
                <a:gd name="connsiteX10979" fmla="*/ 1799032 w 1939743"/>
                <a:gd name="connsiteY10979" fmla="*/ 2309021 h 2523383"/>
                <a:gd name="connsiteX10980" fmla="*/ 1803898 w 1939743"/>
                <a:gd name="connsiteY10980" fmla="*/ 2305086 h 2523383"/>
                <a:gd name="connsiteX10981" fmla="*/ 1804391 w 1939743"/>
                <a:gd name="connsiteY10981" fmla="*/ 2305070 h 2523383"/>
                <a:gd name="connsiteX10982" fmla="*/ 1802904 w 1939743"/>
                <a:gd name="connsiteY10982" fmla="*/ 2306901 h 2523383"/>
                <a:gd name="connsiteX10983" fmla="*/ 1802482 w 1939743"/>
                <a:gd name="connsiteY10983" fmla="*/ 2308270 h 2523383"/>
                <a:gd name="connsiteX10984" fmla="*/ 1803123 w 1939743"/>
                <a:gd name="connsiteY10984" fmla="*/ 2309178 h 2523383"/>
                <a:gd name="connsiteX10985" fmla="*/ 1803866 w 1939743"/>
                <a:gd name="connsiteY10985" fmla="*/ 2309757 h 2523383"/>
                <a:gd name="connsiteX10986" fmla="*/ 1806652 w 1939743"/>
                <a:gd name="connsiteY10986" fmla="*/ 2309999 h 2523383"/>
                <a:gd name="connsiteX10987" fmla="*/ 1807293 w 1939743"/>
                <a:gd name="connsiteY10987" fmla="*/ 2309201 h 2523383"/>
                <a:gd name="connsiteX10988" fmla="*/ 1808294 w 1939743"/>
                <a:gd name="connsiteY10988" fmla="*/ 2304977 h 2523383"/>
                <a:gd name="connsiteX10989" fmla="*/ 1810407 w 1939743"/>
                <a:gd name="connsiteY10989" fmla="*/ 2300079 h 2523383"/>
                <a:gd name="connsiteX10990" fmla="*/ 1811549 w 1939743"/>
                <a:gd name="connsiteY10990" fmla="*/ 2296535 h 2523383"/>
                <a:gd name="connsiteX10991" fmla="*/ 1813528 w 1939743"/>
                <a:gd name="connsiteY10991" fmla="*/ 2293828 h 2523383"/>
                <a:gd name="connsiteX10992" fmla="*/ 1814514 w 1939743"/>
                <a:gd name="connsiteY10992" fmla="*/ 2293422 h 2523383"/>
                <a:gd name="connsiteX10993" fmla="*/ 1815390 w 1939743"/>
                <a:gd name="connsiteY10993" fmla="*/ 2293930 h 2523383"/>
                <a:gd name="connsiteX10994" fmla="*/ 1818301 w 1939743"/>
                <a:gd name="connsiteY10994" fmla="*/ 2294579 h 2523383"/>
                <a:gd name="connsiteX10995" fmla="*/ 1821297 w 1939743"/>
                <a:gd name="connsiteY10995" fmla="*/ 2297059 h 2523383"/>
                <a:gd name="connsiteX10996" fmla="*/ 1822267 w 1939743"/>
                <a:gd name="connsiteY10996" fmla="*/ 2297271 h 2523383"/>
                <a:gd name="connsiteX10997" fmla="*/ 1822596 w 1939743"/>
                <a:gd name="connsiteY10997" fmla="*/ 2297044 h 2523383"/>
                <a:gd name="connsiteX10998" fmla="*/ 1821500 w 1939743"/>
                <a:gd name="connsiteY10998" fmla="*/ 2296316 h 2523383"/>
                <a:gd name="connsiteX10999" fmla="*/ 1820593 w 1939743"/>
                <a:gd name="connsiteY10999" fmla="*/ 2295150 h 2523383"/>
                <a:gd name="connsiteX11000" fmla="*/ 1820217 w 1939743"/>
                <a:gd name="connsiteY11000" fmla="*/ 2294055 h 2523383"/>
                <a:gd name="connsiteX11001" fmla="*/ 1821313 w 1939743"/>
                <a:gd name="connsiteY11001" fmla="*/ 2290629 h 2523383"/>
                <a:gd name="connsiteX11002" fmla="*/ 1822596 w 1939743"/>
                <a:gd name="connsiteY11002" fmla="*/ 2289643 h 2523383"/>
                <a:gd name="connsiteX11003" fmla="*/ 1822823 w 1939743"/>
                <a:gd name="connsiteY11003" fmla="*/ 2288962 h 2523383"/>
                <a:gd name="connsiteX11004" fmla="*/ 1820256 w 1939743"/>
                <a:gd name="connsiteY11004" fmla="*/ 2288954 h 2523383"/>
                <a:gd name="connsiteX11005" fmla="*/ 1818191 w 1939743"/>
                <a:gd name="connsiteY11005" fmla="*/ 2287992 h 2523383"/>
                <a:gd name="connsiteX11006" fmla="*/ 1817581 w 1939743"/>
                <a:gd name="connsiteY11006" fmla="*/ 2286435 h 2523383"/>
                <a:gd name="connsiteX11007" fmla="*/ 1817698 w 1939743"/>
                <a:gd name="connsiteY11007" fmla="*/ 2283689 h 2523383"/>
                <a:gd name="connsiteX11008" fmla="*/ 1818371 w 1939743"/>
                <a:gd name="connsiteY11008" fmla="*/ 2282054 h 2523383"/>
                <a:gd name="connsiteX11009" fmla="*/ 1820022 w 1939743"/>
                <a:gd name="connsiteY11009" fmla="*/ 2279887 h 2523383"/>
                <a:gd name="connsiteX11010" fmla="*/ 1822032 w 1939743"/>
                <a:gd name="connsiteY11010" fmla="*/ 2278440 h 2523383"/>
                <a:gd name="connsiteX11011" fmla="*/ 1823229 w 1939743"/>
                <a:gd name="connsiteY11011" fmla="*/ 2278807 h 2523383"/>
                <a:gd name="connsiteX11012" fmla="*/ 1825537 w 1939743"/>
                <a:gd name="connsiteY11012" fmla="*/ 2280755 h 2523383"/>
                <a:gd name="connsiteX11013" fmla="*/ 1826961 w 1939743"/>
                <a:gd name="connsiteY11013" fmla="*/ 2280208 h 2523383"/>
                <a:gd name="connsiteX11014" fmla="*/ 1826797 w 1939743"/>
                <a:gd name="connsiteY11014" fmla="*/ 2279582 h 2523383"/>
                <a:gd name="connsiteX11015" fmla="*/ 1824630 w 1939743"/>
                <a:gd name="connsiteY11015" fmla="*/ 2276484 h 2523383"/>
                <a:gd name="connsiteX11016" fmla="*/ 1823941 w 1939743"/>
                <a:gd name="connsiteY11016" fmla="*/ 2274184 h 2523383"/>
                <a:gd name="connsiteX11017" fmla="*/ 1824004 w 1939743"/>
                <a:gd name="connsiteY11017" fmla="*/ 2273088 h 2523383"/>
                <a:gd name="connsiteX11018" fmla="*/ 1828698 w 1939743"/>
                <a:gd name="connsiteY11018" fmla="*/ 2262081 h 2523383"/>
                <a:gd name="connsiteX11019" fmla="*/ 1830990 w 1939743"/>
                <a:gd name="connsiteY11019" fmla="*/ 2256143 h 2523383"/>
                <a:gd name="connsiteX11020" fmla="*/ 1834120 w 1939743"/>
                <a:gd name="connsiteY11020" fmla="*/ 2247060 h 2523383"/>
                <a:gd name="connsiteX11021" fmla="*/ 1834839 w 1939743"/>
                <a:gd name="connsiteY11021" fmla="*/ 2245605 h 2523383"/>
                <a:gd name="connsiteX11022" fmla="*/ 1836428 w 1939743"/>
                <a:gd name="connsiteY11022" fmla="*/ 2242913 h 2523383"/>
                <a:gd name="connsiteX11023" fmla="*/ 1837085 w 1939743"/>
                <a:gd name="connsiteY11023" fmla="*/ 2242178 h 2523383"/>
                <a:gd name="connsiteX11024" fmla="*/ 1839127 w 1939743"/>
                <a:gd name="connsiteY11024" fmla="*/ 2242170 h 2523383"/>
                <a:gd name="connsiteX11025" fmla="*/ 1840394 w 1939743"/>
                <a:gd name="connsiteY11025" fmla="*/ 2241841 h 2523383"/>
                <a:gd name="connsiteX11026" fmla="*/ 1838540 w 1939743"/>
                <a:gd name="connsiteY11026" fmla="*/ 2240652 h 2523383"/>
                <a:gd name="connsiteX11027" fmla="*/ 1837875 w 1939743"/>
                <a:gd name="connsiteY11027" fmla="*/ 2239823 h 2523383"/>
                <a:gd name="connsiteX11028" fmla="*/ 1837797 w 1939743"/>
                <a:gd name="connsiteY11028" fmla="*/ 2238947 h 2523383"/>
                <a:gd name="connsiteX11029" fmla="*/ 1838305 w 1939743"/>
                <a:gd name="connsiteY11029" fmla="*/ 2238031 h 2523383"/>
                <a:gd name="connsiteX11030" fmla="*/ 1839025 w 1939743"/>
                <a:gd name="connsiteY11030" fmla="*/ 2237351 h 2523383"/>
                <a:gd name="connsiteX11031" fmla="*/ 1841450 w 1939743"/>
                <a:gd name="connsiteY11031" fmla="*/ 2235880 h 2523383"/>
                <a:gd name="connsiteX11032" fmla="*/ 1843171 w 1939743"/>
                <a:gd name="connsiteY11032" fmla="*/ 2233455 h 2523383"/>
                <a:gd name="connsiteX11033" fmla="*/ 1844220 w 1939743"/>
                <a:gd name="connsiteY11033" fmla="*/ 2230591 h 2523383"/>
                <a:gd name="connsiteX11034" fmla="*/ 1844063 w 1939743"/>
                <a:gd name="connsiteY11034" fmla="*/ 2229614 h 2523383"/>
                <a:gd name="connsiteX11035" fmla="*/ 1843523 w 1939743"/>
                <a:gd name="connsiteY11035" fmla="*/ 2228643 h 2523383"/>
                <a:gd name="connsiteX11036" fmla="*/ 1843555 w 1939743"/>
                <a:gd name="connsiteY11036" fmla="*/ 2228119 h 2523383"/>
                <a:gd name="connsiteX11037" fmla="*/ 1844861 w 1939743"/>
                <a:gd name="connsiteY11037" fmla="*/ 2227525 h 2523383"/>
                <a:gd name="connsiteX11038" fmla="*/ 1848186 w 1939743"/>
                <a:gd name="connsiteY11038" fmla="*/ 2224114 h 2523383"/>
                <a:gd name="connsiteX11039" fmla="*/ 1848616 w 1939743"/>
                <a:gd name="connsiteY11039" fmla="*/ 2223464 h 2523383"/>
                <a:gd name="connsiteX11040" fmla="*/ 1849829 w 1939743"/>
                <a:gd name="connsiteY11040" fmla="*/ 2218903 h 2523383"/>
                <a:gd name="connsiteX11041" fmla="*/ 1851315 w 1939743"/>
                <a:gd name="connsiteY11041" fmla="*/ 2216877 h 2523383"/>
                <a:gd name="connsiteX11042" fmla="*/ 1852708 w 1939743"/>
                <a:gd name="connsiteY11042" fmla="*/ 2215837 h 2523383"/>
                <a:gd name="connsiteX11043" fmla="*/ 1854930 w 1939743"/>
                <a:gd name="connsiteY11043" fmla="*/ 2214546 h 2523383"/>
                <a:gd name="connsiteX11044" fmla="*/ 1861752 w 1939743"/>
                <a:gd name="connsiteY11044" fmla="*/ 2211408 h 2523383"/>
                <a:gd name="connsiteX11045" fmla="*/ 1865742 w 1939743"/>
                <a:gd name="connsiteY11045" fmla="*/ 2208600 h 2523383"/>
                <a:gd name="connsiteX11046" fmla="*/ 1868457 w 1939743"/>
                <a:gd name="connsiteY11046" fmla="*/ 2208756 h 2523383"/>
                <a:gd name="connsiteX11047" fmla="*/ 1869255 w 1939743"/>
                <a:gd name="connsiteY11047" fmla="*/ 2210712 h 2523383"/>
                <a:gd name="connsiteX11048" fmla="*/ 1873112 w 1939743"/>
                <a:gd name="connsiteY11048" fmla="*/ 2212011 h 2523383"/>
                <a:gd name="connsiteX11049" fmla="*/ 1873784 w 1939743"/>
                <a:gd name="connsiteY11049" fmla="*/ 2210618 h 2523383"/>
                <a:gd name="connsiteX11050" fmla="*/ 1872885 w 1939743"/>
                <a:gd name="connsiteY11050" fmla="*/ 2208913 h 2523383"/>
                <a:gd name="connsiteX11051" fmla="*/ 1873636 w 1939743"/>
                <a:gd name="connsiteY11051" fmla="*/ 2208224 h 2523383"/>
                <a:gd name="connsiteX11052" fmla="*/ 1876812 w 1939743"/>
                <a:gd name="connsiteY11052" fmla="*/ 2207606 h 2523383"/>
                <a:gd name="connsiteX11053" fmla="*/ 1877360 w 1939743"/>
                <a:gd name="connsiteY11053" fmla="*/ 2207833 h 2523383"/>
                <a:gd name="connsiteX11054" fmla="*/ 1878314 w 1939743"/>
                <a:gd name="connsiteY11054" fmla="*/ 2208803 h 2523383"/>
                <a:gd name="connsiteX11055" fmla="*/ 1878205 w 1939743"/>
                <a:gd name="connsiteY11055" fmla="*/ 2209734 h 2523383"/>
                <a:gd name="connsiteX11056" fmla="*/ 303089 w 1939743"/>
                <a:gd name="connsiteY11056" fmla="*/ 2240973 h 2523383"/>
                <a:gd name="connsiteX11057" fmla="*/ 313987 w 1939743"/>
                <a:gd name="connsiteY11057" fmla="*/ 2245276 h 2523383"/>
                <a:gd name="connsiteX11058" fmla="*/ 324901 w 1939743"/>
                <a:gd name="connsiteY11058" fmla="*/ 2247396 h 2523383"/>
                <a:gd name="connsiteX11059" fmla="*/ 332912 w 1939743"/>
                <a:gd name="connsiteY11059" fmla="*/ 2249907 h 2523383"/>
                <a:gd name="connsiteX11060" fmla="*/ 337825 w 1939743"/>
                <a:gd name="connsiteY11060" fmla="*/ 2250674 h 2523383"/>
                <a:gd name="connsiteX11061" fmla="*/ 339601 w 1939743"/>
                <a:gd name="connsiteY11061" fmla="*/ 2251222 h 2523383"/>
                <a:gd name="connsiteX11062" fmla="*/ 340743 w 1939743"/>
                <a:gd name="connsiteY11062" fmla="*/ 2252106 h 2523383"/>
                <a:gd name="connsiteX11063" fmla="*/ 342097 w 1939743"/>
                <a:gd name="connsiteY11063" fmla="*/ 2254234 h 2523383"/>
                <a:gd name="connsiteX11064" fmla="*/ 344436 w 1939743"/>
                <a:gd name="connsiteY11064" fmla="*/ 2259288 h 2523383"/>
                <a:gd name="connsiteX11065" fmla="*/ 346212 w 1939743"/>
                <a:gd name="connsiteY11065" fmla="*/ 2262511 h 2523383"/>
                <a:gd name="connsiteX11066" fmla="*/ 349873 w 1939743"/>
                <a:gd name="connsiteY11066" fmla="*/ 2268089 h 2523383"/>
                <a:gd name="connsiteX11067" fmla="*/ 352768 w 1939743"/>
                <a:gd name="connsiteY11067" fmla="*/ 2272040 h 2523383"/>
                <a:gd name="connsiteX11068" fmla="*/ 353425 w 1939743"/>
                <a:gd name="connsiteY11068" fmla="*/ 2273605 h 2523383"/>
                <a:gd name="connsiteX11069" fmla="*/ 352815 w 1939743"/>
                <a:gd name="connsiteY11069" fmla="*/ 2274105 h 2523383"/>
                <a:gd name="connsiteX11070" fmla="*/ 352854 w 1939743"/>
                <a:gd name="connsiteY11070" fmla="*/ 2275029 h 2523383"/>
                <a:gd name="connsiteX11071" fmla="*/ 355052 w 1939743"/>
                <a:gd name="connsiteY11071" fmla="*/ 2278846 h 2523383"/>
                <a:gd name="connsiteX11072" fmla="*/ 359175 w 1939743"/>
                <a:gd name="connsiteY11072" fmla="*/ 2282265 h 2523383"/>
                <a:gd name="connsiteX11073" fmla="*/ 362399 w 1939743"/>
                <a:gd name="connsiteY11073" fmla="*/ 2283892 h 2523383"/>
                <a:gd name="connsiteX11074" fmla="*/ 369205 w 1939743"/>
                <a:gd name="connsiteY11074" fmla="*/ 2286568 h 2523383"/>
                <a:gd name="connsiteX11075" fmla="*/ 373383 w 1939743"/>
                <a:gd name="connsiteY11075" fmla="*/ 2289142 h 2523383"/>
                <a:gd name="connsiteX11076" fmla="*/ 374674 w 1939743"/>
                <a:gd name="connsiteY11076" fmla="*/ 2290926 h 2523383"/>
                <a:gd name="connsiteX11077" fmla="*/ 376489 w 1939743"/>
                <a:gd name="connsiteY11077" fmla="*/ 2292655 h 2523383"/>
                <a:gd name="connsiteX11078" fmla="*/ 377248 w 1939743"/>
                <a:gd name="connsiteY11078" fmla="*/ 2293844 h 2523383"/>
                <a:gd name="connsiteX11079" fmla="*/ 378734 w 1939743"/>
                <a:gd name="connsiteY11079" fmla="*/ 2298256 h 2523383"/>
                <a:gd name="connsiteX11080" fmla="*/ 381496 w 1939743"/>
                <a:gd name="connsiteY11080" fmla="*/ 2302497 h 2523383"/>
                <a:gd name="connsiteX11081" fmla="*/ 384343 w 1939743"/>
                <a:gd name="connsiteY11081" fmla="*/ 2310516 h 2523383"/>
                <a:gd name="connsiteX11082" fmla="*/ 384875 w 1939743"/>
                <a:gd name="connsiteY11082" fmla="*/ 2309851 h 2523383"/>
                <a:gd name="connsiteX11083" fmla="*/ 385204 w 1939743"/>
                <a:gd name="connsiteY11083" fmla="*/ 2307464 h 2523383"/>
                <a:gd name="connsiteX11084" fmla="*/ 385532 w 1939743"/>
                <a:gd name="connsiteY11084" fmla="*/ 2306932 h 2523383"/>
                <a:gd name="connsiteX11085" fmla="*/ 386135 w 1939743"/>
                <a:gd name="connsiteY11085" fmla="*/ 2306682 h 2523383"/>
                <a:gd name="connsiteX11086" fmla="*/ 386698 w 1939743"/>
                <a:gd name="connsiteY11086" fmla="*/ 2307605 h 2523383"/>
                <a:gd name="connsiteX11087" fmla="*/ 387215 w 1939743"/>
                <a:gd name="connsiteY11087" fmla="*/ 2309718 h 2523383"/>
                <a:gd name="connsiteX11088" fmla="*/ 389022 w 1939743"/>
                <a:gd name="connsiteY11088" fmla="*/ 2314717 h 2523383"/>
                <a:gd name="connsiteX11089" fmla="*/ 388435 w 1939743"/>
                <a:gd name="connsiteY11089" fmla="*/ 2316180 h 2523383"/>
                <a:gd name="connsiteX11090" fmla="*/ 387911 w 1939743"/>
                <a:gd name="connsiteY11090" fmla="*/ 2316328 h 2523383"/>
                <a:gd name="connsiteX11091" fmla="*/ 385462 w 1939743"/>
                <a:gd name="connsiteY11091" fmla="*/ 2315648 h 2523383"/>
                <a:gd name="connsiteX11092" fmla="*/ 384617 w 1939743"/>
                <a:gd name="connsiteY11092" fmla="*/ 2316540 h 2523383"/>
                <a:gd name="connsiteX11093" fmla="*/ 383475 w 1939743"/>
                <a:gd name="connsiteY11093" fmla="*/ 2318355 h 2523383"/>
                <a:gd name="connsiteX11094" fmla="*/ 382669 w 1939743"/>
                <a:gd name="connsiteY11094" fmla="*/ 2319082 h 2523383"/>
                <a:gd name="connsiteX11095" fmla="*/ 382200 w 1939743"/>
                <a:gd name="connsiteY11095" fmla="*/ 2318730 h 2523383"/>
                <a:gd name="connsiteX11096" fmla="*/ 375120 w 1939743"/>
                <a:gd name="connsiteY11096" fmla="*/ 2316986 h 2523383"/>
                <a:gd name="connsiteX11097" fmla="*/ 370762 w 1939743"/>
                <a:gd name="connsiteY11097" fmla="*/ 2315343 h 2523383"/>
                <a:gd name="connsiteX11098" fmla="*/ 365035 w 1939743"/>
                <a:gd name="connsiteY11098" fmla="*/ 2312738 h 2523383"/>
                <a:gd name="connsiteX11099" fmla="*/ 358158 w 1939743"/>
                <a:gd name="connsiteY11099" fmla="*/ 2310023 h 2523383"/>
                <a:gd name="connsiteX11100" fmla="*/ 354231 w 1939743"/>
                <a:gd name="connsiteY11100" fmla="*/ 2308161 h 2523383"/>
                <a:gd name="connsiteX11101" fmla="*/ 350961 w 1939743"/>
                <a:gd name="connsiteY11101" fmla="*/ 2306236 h 2523383"/>
                <a:gd name="connsiteX11102" fmla="*/ 348684 w 1939743"/>
                <a:gd name="connsiteY11102" fmla="*/ 2304601 h 2523383"/>
                <a:gd name="connsiteX11103" fmla="*/ 348254 w 1939743"/>
                <a:gd name="connsiteY11103" fmla="*/ 2303209 h 2523383"/>
                <a:gd name="connsiteX11104" fmla="*/ 348356 w 1939743"/>
                <a:gd name="connsiteY11104" fmla="*/ 2302551 h 2523383"/>
                <a:gd name="connsiteX11105" fmla="*/ 352768 w 1939743"/>
                <a:gd name="connsiteY11105" fmla="*/ 2298092 h 2523383"/>
                <a:gd name="connsiteX11106" fmla="*/ 354638 w 1939743"/>
                <a:gd name="connsiteY11106" fmla="*/ 2295690 h 2523383"/>
                <a:gd name="connsiteX11107" fmla="*/ 355358 w 1939743"/>
                <a:gd name="connsiteY11107" fmla="*/ 2293852 h 2523383"/>
                <a:gd name="connsiteX11108" fmla="*/ 355725 w 1939743"/>
                <a:gd name="connsiteY11108" fmla="*/ 2291904 h 2523383"/>
                <a:gd name="connsiteX11109" fmla="*/ 355451 w 1939743"/>
                <a:gd name="connsiteY11109" fmla="*/ 2289525 h 2523383"/>
                <a:gd name="connsiteX11110" fmla="*/ 355271 w 1939743"/>
                <a:gd name="connsiteY11110" fmla="*/ 2289705 h 2523383"/>
                <a:gd name="connsiteX11111" fmla="*/ 354880 w 1939743"/>
                <a:gd name="connsiteY11111" fmla="*/ 2291990 h 2523383"/>
                <a:gd name="connsiteX11112" fmla="*/ 354231 w 1939743"/>
                <a:gd name="connsiteY11112" fmla="*/ 2294016 h 2523383"/>
                <a:gd name="connsiteX11113" fmla="*/ 353433 w 1939743"/>
                <a:gd name="connsiteY11113" fmla="*/ 2295604 h 2523383"/>
                <a:gd name="connsiteX11114" fmla="*/ 352932 w 1939743"/>
                <a:gd name="connsiteY11114" fmla="*/ 2296167 h 2523383"/>
                <a:gd name="connsiteX11115" fmla="*/ 347644 w 1939743"/>
                <a:gd name="connsiteY11115" fmla="*/ 2296942 h 2523383"/>
                <a:gd name="connsiteX11116" fmla="*/ 343372 w 1939743"/>
                <a:gd name="connsiteY11116" fmla="*/ 2296700 h 2523383"/>
                <a:gd name="connsiteX11117" fmla="*/ 341228 w 1939743"/>
                <a:gd name="connsiteY11117" fmla="*/ 2298608 h 2523383"/>
                <a:gd name="connsiteX11118" fmla="*/ 340587 w 1939743"/>
                <a:gd name="connsiteY11118" fmla="*/ 2298851 h 2523383"/>
                <a:gd name="connsiteX11119" fmla="*/ 339406 w 1939743"/>
                <a:gd name="connsiteY11119" fmla="*/ 2298217 h 2523383"/>
                <a:gd name="connsiteX11120" fmla="*/ 336832 w 1939743"/>
                <a:gd name="connsiteY11120" fmla="*/ 2295667 h 2523383"/>
                <a:gd name="connsiteX11121" fmla="*/ 333139 w 1939743"/>
                <a:gd name="connsiteY11121" fmla="*/ 2293570 h 2523383"/>
                <a:gd name="connsiteX11122" fmla="*/ 333499 w 1939743"/>
                <a:gd name="connsiteY11122" fmla="*/ 2293054 h 2523383"/>
                <a:gd name="connsiteX11123" fmla="*/ 335908 w 1939743"/>
                <a:gd name="connsiteY11123" fmla="*/ 2291990 h 2523383"/>
                <a:gd name="connsiteX11124" fmla="*/ 337184 w 1939743"/>
                <a:gd name="connsiteY11124" fmla="*/ 2290425 h 2523383"/>
                <a:gd name="connsiteX11125" fmla="*/ 336957 w 1939743"/>
                <a:gd name="connsiteY11125" fmla="*/ 2290175 h 2523383"/>
                <a:gd name="connsiteX11126" fmla="*/ 336104 w 1939743"/>
                <a:gd name="connsiteY11126" fmla="*/ 2290269 h 2523383"/>
                <a:gd name="connsiteX11127" fmla="*/ 335345 w 1939743"/>
                <a:gd name="connsiteY11127" fmla="*/ 2289948 h 2523383"/>
                <a:gd name="connsiteX11128" fmla="*/ 333843 w 1939743"/>
                <a:gd name="connsiteY11128" fmla="*/ 2287922 h 2523383"/>
                <a:gd name="connsiteX11129" fmla="*/ 332990 w 1939743"/>
                <a:gd name="connsiteY11129" fmla="*/ 2287366 h 2523383"/>
                <a:gd name="connsiteX11130" fmla="*/ 331175 w 1939743"/>
                <a:gd name="connsiteY11130" fmla="*/ 2288281 h 2523383"/>
                <a:gd name="connsiteX11131" fmla="*/ 330440 w 1939743"/>
                <a:gd name="connsiteY11131" fmla="*/ 2288328 h 2523383"/>
                <a:gd name="connsiteX11132" fmla="*/ 329736 w 1939743"/>
                <a:gd name="connsiteY11132" fmla="*/ 2286990 h 2523383"/>
                <a:gd name="connsiteX11133" fmla="*/ 330745 w 1939743"/>
                <a:gd name="connsiteY11133" fmla="*/ 2283900 h 2523383"/>
                <a:gd name="connsiteX11134" fmla="*/ 330800 w 1939743"/>
                <a:gd name="connsiteY11134" fmla="*/ 2283173 h 2523383"/>
                <a:gd name="connsiteX11135" fmla="*/ 328938 w 1939743"/>
                <a:gd name="connsiteY11135" fmla="*/ 2284299 h 2523383"/>
                <a:gd name="connsiteX11136" fmla="*/ 328320 w 1939743"/>
                <a:gd name="connsiteY11136" fmla="*/ 2283932 h 2523383"/>
                <a:gd name="connsiteX11137" fmla="*/ 327733 w 1939743"/>
                <a:gd name="connsiteY11137" fmla="*/ 2282930 h 2523383"/>
                <a:gd name="connsiteX11138" fmla="*/ 327185 w 1939743"/>
                <a:gd name="connsiteY11138" fmla="*/ 2282508 h 2523383"/>
                <a:gd name="connsiteX11139" fmla="*/ 325675 w 1939743"/>
                <a:gd name="connsiteY11139" fmla="*/ 2282711 h 2523383"/>
                <a:gd name="connsiteX11140" fmla="*/ 324033 w 1939743"/>
                <a:gd name="connsiteY11140" fmla="*/ 2281788 h 2523383"/>
                <a:gd name="connsiteX11141" fmla="*/ 323461 w 1939743"/>
                <a:gd name="connsiteY11141" fmla="*/ 2282148 h 2523383"/>
                <a:gd name="connsiteX11142" fmla="*/ 323242 w 1939743"/>
                <a:gd name="connsiteY11142" fmla="*/ 2283486 h 2523383"/>
                <a:gd name="connsiteX11143" fmla="*/ 322695 w 1939743"/>
                <a:gd name="connsiteY11143" fmla="*/ 2283822 h 2523383"/>
                <a:gd name="connsiteX11144" fmla="*/ 320191 w 1939743"/>
                <a:gd name="connsiteY11144" fmla="*/ 2281569 h 2523383"/>
                <a:gd name="connsiteX11145" fmla="*/ 319620 w 1939743"/>
                <a:gd name="connsiteY11145" fmla="*/ 2281498 h 2523383"/>
                <a:gd name="connsiteX11146" fmla="*/ 318407 w 1939743"/>
                <a:gd name="connsiteY11146" fmla="*/ 2283220 h 2523383"/>
                <a:gd name="connsiteX11147" fmla="*/ 317985 w 1939743"/>
                <a:gd name="connsiteY11147" fmla="*/ 2283329 h 2523383"/>
                <a:gd name="connsiteX11148" fmla="*/ 317336 w 1939743"/>
                <a:gd name="connsiteY11148" fmla="*/ 2282586 h 2523383"/>
                <a:gd name="connsiteX11149" fmla="*/ 317007 w 1939743"/>
                <a:gd name="connsiteY11149" fmla="*/ 2278393 h 2523383"/>
                <a:gd name="connsiteX11150" fmla="*/ 317148 w 1939743"/>
                <a:gd name="connsiteY11150" fmla="*/ 2277204 h 2523383"/>
                <a:gd name="connsiteX11151" fmla="*/ 317492 w 1939743"/>
                <a:gd name="connsiteY11151" fmla="*/ 2276805 h 2523383"/>
                <a:gd name="connsiteX11152" fmla="*/ 319667 w 1939743"/>
                <a:gd name="connsiteY11152" fmla="*/ 2275827 h 2523383"/>
                <a:gd name="connsiteX11153" fmla="*/ 325926 w 1939743"/>
                <a:gd name="connsiteY11153" fmla="*/ 2274786 h 2523383"/>
                <a:gd name="connsiteX11154" fmla="*/ 326450 w 1939743"/>
                <a:gd name="connsiteY11154" fmla="*/ 2274035 h 2523383"/>
                <a:gd name="connsiteX11155" fmla="*/ 321756 w 1939743"/>
                <a:gd name="connsiteY11155" fmla="*/ 2274418 h 2523383"/>
                <a:gd name="connsiteX11156" fmla="*/ 320535 w 1939743"/>
                <a:gd name="connsiteY11156" fmla="*/ 2273847 h 2523383"/>
                <a:gd name="connsiteX11157" fmla="*/ 319229 w 1939743"/>
                <a:gd name="connsiteY11157" fmla="*/ 2272408 h 2523383"/>
                <a:gd name="connsiteX11158" fmla="*/ 317860 w 1939743"/>
                <a:gd name="connsiteY11158" fmla="*/ 2272431 h 2523383"/>
                <a:gd name="connsiteX11159" fmla="*/ 317140 w 1939743"/>
                <a:gd name="connsiteY11159" fmla="*/ 2271962 h 2523383"/>
                <a:gd name="connsiteX11160" fmla="*/ 316381 w 1939743"/>
                <a:gd name="connsiteY11160" fmla="*/ 2270921 h 2523383"/>
                <a:gd name="connsiteX11161" fmla="*/ 314402 w 1939743"/>
                <a:gd name="connsiteY11161" fmla="*/ 2267111 h 2523383"/>
                <a:gd name="connsiteX11162" fmla="*/ 313048 w 1939743"/>
                <a:gd name="connsiteY11162" fmla="*/ 2266141 h 2523383"/>
                <a:gd name="connsiteX11163" fmla="*/ 310748 w 1939743"/>
                <a:gd name="connsiteY11163" fmla="*/ 2265531 h 2523383"/>
                <a:gd name="connsiteX11164" fmla="*/ 309567 w 1939743"/>
                <a:gd name="connsiteY11164" fmla="*/ 2264811 h 2523383"/>
                <a:gd name="connsiteX11165" fmla="*/ 309066 w 1939743"/>
                <a:gd name="connsiteY11165" fmla="*/ 2265132 h 2523383"/>
                <a:gd name="connsiteX11166" fmla="*/ 308589 w 1939743"/>
                <a:gd name="connsiteY11166" fmla="*/ 2266219 h 2523383"/>
                <a:gd name="connsiteX11167" fmla="*/ 307948 w 1939743"/>
                <a:gd name="connsiteY11167" fmla="*/ 2266900 h 2523383"/>
                <a:gd name="connsiteX11168" fmla="*/ 306375 w 1939743"/>
                <a:gd name="connsiteY11168" fmla="*/ 2267283 h 2523383"/>
                <a:gd name="connsiteX11169" fmla="*/ 304936 w 1939743"/>
                <a:gd name="connsiteY11169" fmla="*/ 2267002 h 2523383"/>
                <a:gd name="connsiteX11170" fmla="*/ 303809 w 1939743"/>
                <a:gd name="connsiteY11170" fmla="*/ 2265961 h 2523383"/>
                <a:gd name="connsiteX11171" fmla="*/ 303144 w 1939743"/>
                <a:gd name="connsiteY11171" fmla="*/ 2264647 h 2523383"/>
                <a:gd name="connsiteX11172" fmla="*/ 302886 w 1939743"/>
                <a:gd name="connsiteY11172" fmla="*/ 2263176 h 2523383"/>
                <a:gd name="connsiteX11173" fmla="*/ 303512 w 1939743"/>
                <a:gd name="connsiteY11173" fmla="*/ 2261205 h 2523383"/>
                <a:gd name="connsiteX11174" fmla="*/ 303504 w 1939743"/>
                <a:gd name="connsiteY11174" fmla="*/ 2260422 h 2523383"/>
                <a:gd name="connsiteX11175" fmla="*/ 303222 w 1939743"/>
                <a:gd name="connsiteY11175" fmla="*/ 2259507 h 2523383"/>
                <a:gd name="connsiteX11176" fmla="*/ 302714 w 1939743"/>
                <a:gd name="connsiteY11176" fmla="*/ 2258771 h 2523383"/>
                <a:gd name="connsiteX11177" fmla="*/ 301963 w 1939743"/>
                <a:gd name="connsiteY11177" fmla="*/ 2258208 h 2523383"/>
                <a:gd name="connsiteX11178" fmla="*/ 301556 w 1939743"/>
                <a:gd name="connsiteY11178" fmla="*/ 2258505 h 2523383"/>
                <a:gd name="connsiteX11179" fmla="*/ 301485 w 1939743"/>
                <a:gd name="connsiteY11179" fmla="*/ 2259655 h 2523383"/>
                <a:gd name="connsiteX11180" fmla="*/ 301079 w 1939743"/>
                <a:gd name="connsiteY11180" fmla="*/ 2260500 h 2523383"/>
                <a:gd name="connsiteX11181" fmla="*/ 299772 w 1939743"/>
                <a:gd name="connsiteY11181" fmla="*/ 2261142 h 2523383"/>
                <a:gd name="connsiteX11182" fmla="*/ 298708 w 1939743"/>
                <a:gd name="connsiteY11182" fmla="*/ 2260015 h 2523383"/>
                <a:gd name="connsiteX11183" fmla="*/ 298004 w 1939743"/>
                <a:gd name="connsiteY11183" fmla="*/ 2258451 h 2523383"/>
                <a:gd name="connsiteX11184" fmla="*/ 297190 w 1939743"/>
                <a:gd name="connsiteY11184" fmla="*/ 2257340 h 2523383"/>
                <a:gd name="connsiteX11185" fmla="*/ 292629 w 1939743"/>
                <a:gd name="connsiteY11185" fmla="*/ 2257340 h 2523383"/>
                <a:gd name="connsiteX11186" fmla="*/ 290525 w 1939743"/>
                <a:gd name="connsiteY11186" fmla="*/ 2258779 h 2523383"/>
                <a:gd name="connsiteX11187" fmla="*/ 289523 w 1939743"/>
                <a:gd name="connsiteY11187" fmla="*/ 2258897 h 2523383"/>
                <a:gd name="connsiteX11188" fmla="*/ 288475 w 1939743"/>
                <a:gd name="connsiteY11188" fmla="*/ 2258552 h 2523383"/>
                <a:gd name="connsiteX11189" fmla="*/ 288279 w 1939743"/>
                <a:gd name="connsiteY11189" fmla="*/ 2257786 h 2523383"/>
                <a:gd name="connsiteX11190" fmla="*/ 289265 w 1939743"/>
                <a:gd name="connsiteY11190" fmla="*/ 2255689 h 2523383"/>
                <a:gd name="connsiteX11191" fmla="*/ 289023 w 1939743"/>
                <a:gd name="connsiteY11191" fmla="*/ 2252888 h 2523383"/>
                <a:gd name="connsiteX11192" fmla="*/ 288764 w 1939743"/>
                <a:gd name="connsiteY11192" fmla="*/ 2252184 h 2523383"/>
                <a:gd name="connsiteX11193" fmla="*/ 286660 w 1939743"/>
                <a:gd name="connsiteY11193" fmla="*/ 2251754 h 2523383"/>
                <a:gd name="connsiteX11194" fmla="*/ 286308 w 1939743"/>
                <a:gd name="connsiteY11194" fmla="*/ 2251081 h 2523383"/>
                <a:gd name="connsiteX11195" fmla="*/ 287560 w 1939743"/>
                <a:gd name="connsiteY11195" fmla="*/ 2247670 h 2523383"/>
                <a:gd name="connsiteX11196" fmla="*/ 288256 w 1939743"/>
                <a:gd name="connsiteY11196" fmla="*/ 2247021 h 2523383"/>
                <a:gd name="connsiteX11197" fmla="*/ 289187 w 1939743"/>
                <a:gd name="connsiteY11197" fmla="*/ 2246778 h 2523383"/>
                <a:gd name="connsiteX11198" fmla="*/ 293365 w 1939743"/>
                <a:gd name="connsiteY11198" fmla="*/ 2246496 h 2523383"/>
                <a:gd name="connsiteX11199" fmla="*/ 294757 w 1939743"/>
                <a:gd name="connsiteY11199" fmla="*/ 2246989 h 2523383"/>
                <a:gd name="connsiteX11200" fmla="*/ 296768 w 1939743"/>
                <a:gd name="connsiteY11200" fmla="*/ 2249063 h 2523383"/>
                <a:gd name="connsiteX11201" fmla="*/ 296705 w 1939743"/>
                <a:gd name="connsiteY11201" fmla="*/ 2248280 h 2523383"/>
                <a:gd name="connsiteX11202" fmla="*/ 295946 w 1939743"/>
                <a:gd name="connsiteY11202" fmla="*/ 2245925 h 2523383"/>
                <a:gd name="connsiteX11203" fmla="*/ 295837 w 1939743"/>
                <a:gd name="connsiteY11203" fmla="*/ 2244509 h 2523383"/>
                <a:gd name="connsiteX11204" fmla="*/ 297222 w 1939743"/>
                <a:gd name="connsiteY11204" fmla="*/ 2242913 h 2523383"/>
                <a:gd name="connsiteX11205" fmla="*/ 295899 w 1939743"/>
                <a:gd name="connsiteY11205" fmla="*/ 2242444 h 2523383"/>
                <a:gd name="connsiteX11206" fmla="*/ 290955 w 1939743"/>
                <a:gd name="connsiteY11206" fmla="*/ 2242076 h 2523383"/>
                <a:gd name="connsiteX11207" fmla="*/ 290994 w 1939743"/>
                <a:gd name="connsiteY11207" fmla="*/ 2243093 h 2523383"/>
                <a:gd name="connsiteX11208" fmla="*/ 291401 w 1939743"/>
                <a:gd name="connsiteY11208" fmla="*/ 2244548 h 2523383"/>
                <a:gd name="connsiteX11209" fmla="*/ 288467 w 1939743"/>
                <a:gd name="connsiteY11209" fmla="*/ 2245816 h 2523383"/>
                <a:gd name="connsiteX11210" fmla="*/ 286292 w 1939743"/>
                <a:gd name="connsiteY11210" fmla="*/ 2246027 h 2523383"/>
                <a:gd name="connsiteX11211" fmla="*/ 284211 w 1939743"/>
                <a:gd name="connsiteY11211" fmla="*/ 2245831 h 2523383"/>
                <a:gd name="connsiteX11212" fmla="*/ 282514 w 1939743"/>
                <a:gd name="connsiteY11212" fmla="*/ 2245073 h 2523383"/>
                <a:gd name="connsiteX11213" fmla="*/ 279619 w 1939743"/>
                <a:gd name="connsiteY11213" fmla="*/ 2242014 h 2523383"/>
                <a:gd name="connsiteX11214" fmla="*/ 277812 w 1939743"/>
                <a:gd name="connsiteY11214" fmla="*/ 2238994 h 2523383"/>
                <a:gd name="connsiteX11215" fmla="*/ 277898 w 1939743"/>
                <a:gd name="connsiteY11215" fmla="*/ 2237351 h 2523383"/>
                <a:gd name="connsiteX11216" fmla="*/ 278891 w 1939743"/>
                <a:gd name="connsiteY11216" fmla="*/ 2235622 h 2523383"/>
                <a:gd name="connsiteX11217" fmla="*/ 280190 w 1939743"/>
                <a:gd name="connsiteY11217" fmla="*/ 2234448 h 2523383"/>
                <a:gd name="connsiteX11218" fmla="*/ 283272 w 1939743"/>
                <a:gd name="connsiteY11218" fmla="*/ 2233424 h 2523383"/>
                <a:gd name="connsiteX11219" fmla="*/ 287294 w 1939743"/>
                <a:gd name="connsiteY11219" fmla="*/ 2233330 h 2523383"/>
                <a:gd name="connsiteX11220" fmla="*/ 291792 w 1939743"/>
                <a:gd name="connsiteY11220" fmla="*/ 2234707 h 2523383"/>
                <a:gd name="connsiteX11221" fmla="*/ 303089 w 1939743"/>
                <a:gd name="connsiteY11221" fmla="*/ 2240973 h 2523383"/>
                <a:gd name="connsiteX11222" fmla="*/ 1876507 w 1939743"/>
                <a:gd name="connsiteY11222" fmla="*/ 2238235 h 2523383"/>
                <a:gd name="connsiteX11223" fmla="*/ 1875772 w 1939743"/>
                <a:gd name="connsiteY11223" fmla="*/ 2238618 h 2523383"/>
                <a:gd name="connsiteX11224" fmla="*/ 1875091 w 1939743"/>
                <a:gd name="connsiteY11224" fmla="*/ 2238610 h 2523383"/>
                <a:gd name="connsiteX11225" fmla="*/ 1874465 w 1939743"/>
                <a:gd name="connsiteY11225" fmla="*/ 2238204 h 2523383"/>
                <a:gd name="connsiteX11226" fmla="*/ 1874363 w 1939743"/>
                <a:gd name="connsiteY11226" fmla="*/ 2237539 h 2523383"/>
                <a:gd name="connsiteX11227" fmla="*/ 1875005 w 1939743"/>
                <a:gd name="connsiteY11227" fmla="*/ 2236130 h 2523383"/>
                <a:gd name="connsiteX11228" fmla="*/ 1876702 w 1939743"/>
                <a:gd name="connsiteY11228" fmla="*/ 2235419 h 2523383"/>
                <a:gd name="connsiteX11229" fmla="*/ 1877978 w 1939743"/>
                <a:gd name="connsiteY11229" fmla="*/ 2235583 h 2523383"/>
                <a:gd name="connsiteX11230" fmla="*/ 1877900 w 1939743"/>
                <a:gd name="connsiteY11230" fmla="*/ 2236295 h 2523383"/>
                <a:gd name="connsiteX11231" fmla="*/ 1877219 w 1939743"/>
                <a:gd name="connsiteY11231" fmla="*/ 2237460 h 2523383"/>
                <a:gd name="connsiteX11232" fmla="*/ 1876507 w 1939743"/>
                <a:gd name="connsiteY11232" fmla="*/ 2238235 h 2523383"/>
                <a:gd name="connsiteX11233" fmla="*/ 347292 w 1939743"/>
                <a:gd name="connsiteY11233" fmla="*/ 2259624 h 2523383"/>
                <a:gd name="connsiteX11234" fmla="*/ 347049 w 1939743"/>
                <a:gd name="connsiteY11234" fmla="*/ 2261424 h 2523383"/>
                <a:gd name="connsiteX11235" fmla="*/ 345633 w 1939743"/>
                <a:gd name="connsiteY11235" fmla="*/ 2258498 h 2523383"/>
                <a:gd name="connsiteX11236" fmla="*/ 343466 w 1939743"/>
                <a:gd name="connsiteY11236" fmla="*/ 2252286 h 2523383"/>
                <a:gd name="connsiteX11237" fmla="*/ 343755 w 1939743"/>
                <a:gd name="connsiteY11237" fmla="*/ 2250831 h 2523383"/>
                <a:gd name="connsiteX11238" fmla="*/ 344725 w 1939743"/>
                <a:gd name="connsiteY11238" fmla="*/ 2248765 h 2523383"/>
                <a:gd name="connsiteX11239" fmla="*/ 345610 w 1939743"/>
                <a:gd name="connsiteY11239" fmla="*/ 2248640 h 2523383"/>
                <a:gd name="connsiteX11240" fmla="*/ 347033 w 1939743"/>
                <a:gd name="connsiteY11240" fmla="*/ 2249602 h 2523383"/>
                <a:gd name="connsiteX11241" fmla="*/ 348277 w 1939743"/>
                <a:gd name="connsiteY11241" fmla="*/ 2251324 h 2523383"/>
                <a:gd name="connsiteX11242" fmla="*/ 348567 w 1939743"/>
                <a:gd name="connsiteY11242" fmla="*/ 2251988 h 2523383"/>
                <a:gd name="connsiteX11243" fmla="*/ 349334 w 1939743"/>
                <a:gd name="connsiteY11243" fmla="*/ 2253788 h 2523383"/>
                <a:gd name="connsiteX11244" fmla="*/ 349717 w 1939743"/>
                <a:gd name="connsiteY11244" fmla="*/ 2255407 h 2523383"/>
                <a:gd name="connsiteX11245" fmla="*/ 348856 w 1939743"/>
                <a:gd name="connsiteY11245" fmla="*/ 2257363 h 2523383"/>
                <a:gd name="connsiteX11246" fmla="*/ 347292 w 1939743"/>
                <a:gd name="connsiteY11246" fmla="*/ 2259624 h 2523383"/>
                <a:gd name="connsiteX11247" fmla="*/ 351821 w 1939743"/>
                <a:gd name="connsiteY11247" fmla="*/ 2261932 h 2523383"/>
                <a:gd name="connsiteX11248" fmla="*/ 351297 w 1939743"/>
                <a:gd name="connsiteY11248" fmla="*/ 2262229 h 2523383"/>
                <a:gd name="connsiteX11249" fmla="*/ 350765 w 1939743"/>
                <a:gd name="connsiteY11249" fmla="*/ 2258365 h 2523383"/>
                <a:gd name="connsiteX11250" fmla="*/ 351430 w 1939743"/>
                <a:gd name="connsiteY11250" fmla="*/ 2256964 h 2523383"/>
                <a:gd name="connsiteX11251" fmla="*/ 351618 w 1939743"/>
                <a:gd name="connsiteY11251" fmla="*/ 2256260 h 2523383"/>
                <a:gd name="connsiteX11252" fmla="*/ 351532 w 1939743"/>
                <a:gd name="connsiteY11252" fmla="*/ 2255532 h 2523383"/>
                <a:gd name="connsiteX11253" fmla="*/ 352690 w 1939743"/>
                <a:gd name="connsiteY11253" fmla="*/ 2257285 h 2523383"/>
                <a:gd name="connsiteX11254" fmla="*/ 353159 w 1939743"/>
                <a:gd name="connsiteY11254" fmla="*/ 2258459 h 2523383"/>
                <a:gd name="connsiteX11255" fmla="*/ 353355 w 1939743"/>
                <a:gd name="connsiteY11255" fmla="*/ 2260086 h 2523383"/>
                <a:gd name="connsiteX11256" fmla="*/ 353331 w 1939743"/>
                <a:gd name="connsiteY11256" fmla="*/ 2260516 h 2523383"/>
                <a:gd name="connsiteX11257" fmla="*/ 351821 w 1939743"/>
                <a:gd name="connsiteY11257" fmla="*/ 2261932 h 2523383"/>
                <a:gd name="connsiteX11258" fmla="*/ 1738947 w 1939743"/>
                <a:gd name="connsiteY11258" fmla="*/ 2293515 h 2523383"/>
                <a:gd name="connsiteX11259" fmla="*/ 1729763 w 1939743"/>
                <a:gd name="connsiteY11259" fmla="*/ 2294008 h 2523383"/>
                <a:gd name="connsiteX11260" fmla="*/ 1722448 w 1939743"/>
                <a:gd name="connsiteY11260" fmla="*/ 2291943 h 2523383"/>
                <a:gd name="connsiteX11261" fmla="*/ 1717026 w 1939743"/>
                <a:gd name="connsiteY11261" fmla="*/ 2290949 h 2523383"/>
                <a:gd name="connsiteX11262" fmla="*/ 1711714 w 1939743"/>
                <a:gd name="connsiteY11262" fmla="*/ 2289134 h 2523383"/>
                <a:gd name="connsiteX11263" fmla="*/ 1700198 w 1939743"/>
                <a:gd name="connsiteY11263" fmla="*/ 2283275 h 2523383"/>
                <a:gd name="connsiteX11264" fmla="*/ 1698884 w 1939743"/>
                <a:gd name="connsiteY11264" fmla="*/ 2281240 h 2523383"/>
                <a:gd name="connsiteX11265" fmla="*/ 1697781 w 1939743"/>
                <a:gd name="connsiteY11265" fmla="*/ 2278729 h 2523383"/>
                <a:gd name="connsiteX11266" fmla="*/ 1695574 w 1939743"/>
                <a:gd name="connsiteY11266" fmla="*/ 2276445 h 2523383"/>
                <a:gd name="connsiteX11267" fmla="*/ 1693196 w 1939743"/>
                <a:gd name="connsiteY11267" fmla="*/ 2274559 h 2523383"/>
                <a:gd name="connsiteX11268" fmla="*/ 1681007 w 1939743"/>
                <a:gd name="connsiteY11268" fmla="*/ 2268801 h 2523383"/>
                <a:gd name="connsiteX11269" fmla="*/ 1680014 w 1939743"/>
                <a:gd name="connsiteY11269" fmla="*/ 2266790 h 2523383"/>
                <a:gd name="connsiteX11270" fmla="*/ 1682478 w 1939743"/>
                <a:gd name="connsiteY11270" fmla="*/ 2265468 h 2523383"/>
                <a:gd name="connsiteX11271" fmla="*/ 1685318 w 1939743"/>
                <a:gd name="connsiteY11271" fmla="*/ 2264834 h 2523383"/>
                <a:gd name="connsiteX11272" fmla="*/ 1687782 w 1939743"/>
                <a:gd name="connsiteY11272" fmla="*/ 2264929 h 2523383"/>
                <a:gd name="connsiteX11273" fmla="*/ 1695934 w 1939743"/>
                <a:gd name="connsiteY11273" fmla="*/ 2267190 h 2523383"/>
                <a:gd name="connsiteX11274" fmla="*/ 1706214 w 1939743"/>
                <a:gd name="connsiteY11274" fmla="*/ 2269169 h 2523383"/>
                <a:gd name="connsiteX11275" fmla="*/ 1710674 w 1939743"/>
                <a:gd name="connsiteY11275" fmla="*/ 2270663 h 2523383"/>
                <a:gd name="connsiteX11276" fmla="*/ 1715728 w 1939743"/>
                <a:gd name="connsiteY11276" fmla="*/ 2272940 h 2523383"/>
                <a:gd name="connsiteX11277" fmla="*/ 1720664 w 1939743"/>
                <a:gd name="connsiteY11277" fmla="*/ 2275701 h 2523383"/>
                <a:gd name="connsiteX11278" fmla="*/ 1731656 w 1939743"/>
                <a:gd name="connsiteY11278" fmla="*/ 2283016 h 2523383"/>
                <a:gd name="connsiteX11279" fmla="*/ 1733628 w 1939743"/>
                <a:gd name="connsiteY11279" fmla="*/ 2283595 h 2523383"/>
                <a:gd name="connsiteX11280" fmla="*/ 1738588 w 1939743"/>
                <a:gd name="connsiteY11280" fmla="*/ 2287170 h 2523383"/>
                <a:gd name="connsiteX11281" fmla="*/ 1740379 w 1939743"/>
                <a:gd name="connsiteY11281" fmla="*/ 2289846 h 2523383"/>
                <a:gd name="connsiteX11282" fmla="*/ 1741248 w 1939743"/>
                <a:gd name="connsiteY11282" fmla="*/ 2292013 h 2523383"/>
                <a:gd name="connsiteX11283" fmla="*/ 1740160 w 1939743"/>
                <a:gd name="connsiteY11283" fmla="*/ 2293124 h 2523383"/>
                <a:gd name="connsiteX11284" fmla="*/ 1738947 w 1939743"/>
                <a:gd name="connsiteY11284" fmla="*/ 2293515 h 2523383"/>
                <a:gd name="connsiteX11285" fmla="*/ 315302 w 1939743"/>
                <a:gd name="connsiteY11285" fmla="*/ 2276312 h 2523383"/>
                <a:gd name="connsiteX11286" fmla="*/ 314441 w 1939743"/>
                <a:gd name="connsiteY11286" fmla="*/ 2276468 h 2523383"/>
                <a:gd name="connsiteX11287" fmla="*/ 313056 w 1939743"/>
                <a:gd name="connsiteY11287" fmla="*/ 2276061 h 2523383"/>
                <a:gd name="connsiteX11288" fmla="*/ 311499 w 1939743"/>
                <a:gd name="connsiteY11288" fmla="*/ 2275091 h 2523383"/>
                <a:gd name="connsiteX11289" fmla="*/ 308769 w 1939743"/>
                <a:gd name="connsiteY11289" fmla="*/ 2272509 h 2523383"/>
                <a:gd name="connsiteX11290" fmla="*/ 308487 w 1939743"/>
                <a:gd name="connsiteY11290" fmla="*/ 2271923 h 2523383"/>
                <a:gd name="connsiteX11291" fmla="*/ 308730 w 1939743"/>
                <a:gd name="connsiteY11291" fmla="*/ 2271422 h 2523383"/>
                <a:gd name="connsiteX11292" fmla="*/ 309504 w 1939743"/>
                <a:gd name="connsiteY11292" fmla="*/ 2271007 h 2523383"/>
                <a:gd name="connsiteX11293" fmla="*/ 309677 w 1939743"/>
                <a:gd name="connsiteY11293" fmla="*/ 2270327 h 2523383"/>
                <a:gd name="connsiteX11294" fmla="*/ 309043 w 1939743"/>
                <a:gd name="connsiteY11294" fmla="*/ 2268465 h 2523383"/>
                <a:gd name="connsiteX11295" fmla="*/ 311233 w 1939743"/>
                <a:gd name="connsiteY11295" fmla="*/ 2267291 h 2523383"/>
                <a:gd name="connsiteX11296" fmla="*/ 313166 w 1939743"/>
                <a:gd name="connsiteY11296" fmla="*/ 2268269 h 2523383"/>
                <a:gd name="connsiteX11297" fmla="*/ 314042 w 1939743"/>
                <a:gd name="connsiteY11297" fmla="*/ 2269466 h 2523383"/>
                <a:gd name="connsiteX11298" fmla="*/ 315098 w 1939743"/>
                <a:gd name="connsiteY11298" fmla="*/ 2271586 h 2523383"/>
                <a:gd name="connsiteX11299" fmla="*/ 315575 w 1939743"/>
                <a:gd name="connsiteY11299" fmla="*/ 2273980 h 2523383"/>
                <a:gd name="connsiteX11300" fmla="*/ 315622 w 1939743"/>
                <a:gd name="connsiteY11300" fmla="*/ 2275615 h 2523383"/>
                <a:gd name="connsiteX11301" fmla="*/ 315302 w 1939743"/>
                <a:gd name="connsiteY11301" fmla="*/ 2276312 h 2523383"/>
                <a:gd name="connsiteX11302" fmla="*/ 369917 w 1939743"/>
                <a:gd name="connsiteY11302" fmla="*/ 2278831 h 2523383"/>
                <a:gd name="connsiteX11303" fmla="*/ 370222 w 1939743"/>
                <a:gd name="connsiteY11303" fmla="*/ 2279535 h 2523383"/>
                <a:gd name="connsiteX11304" fmla="*/ 365332 w 1939743"/>
                <a:gd name="connsiteY11304" fmla="*/ 2276906 h 2523383"/>
                <a:gd name="connsiteX11305" fmla="*/ 363251 w 1939743"/>
                <a:gd name="connsiteY11305" fmla="*/ 2275349 h 2523383"/>
                <a:gd name="connsiteX11306" fmla="*/ 362438 w 1939743"/>
                <a:gd name="connsiteY11306" fmla="*/ 2274223 h 2523383"/>
                <a:gd name="connsiteX11307" fmla="*/ 361914 w 1939743"/>
                <a:gd name="connsiteY11307" fmla="*/ 2273581 h 2523383"/>
                <a:gd name="connsiteX11308" fmla="*/ 359434 w 1939743"/>
                <a:gd name="connsiteY11308" fmla="*/ 2271907 h 2523383"/>
                <a:gd name="connsiteX11309" fmla="*/ 359019 w 1939743"/>
                <a:gd name="connsiteY11309" fmla="*/ 2271140 h 2523383"/>
                <a:gd name="connsiteX11310" fmla="*/ 359606 w 1939743"/>
                <a:gd name="connsiteY11310" fmla="*/ 2270569 h 2523383"/>
                <a:gd name="connsiteX11311" fmla="*/ 361280 w 1939743"/>
                <a:gd name="connsiteY11311" fmla="*/ 2270929 h 2523383"/>
                <a:gd name="connsiteX11312" fmla="*/ 364042 w 1939743"/>
                <a:gd name="connsiteY11312" fmla="*/ 2272189 h 2523383"/>
                <a:gd name="connsiteX11313" fmla="*/ 366506 w 1939743"/>
                <a:gd name="connsiteY11313" fmla="*/ 2274238 h 2523383"/>
                <a:gd name="connsiteX11314" fmla="*/ 369917 w 1939743"/>
                <a:gd name="connsiteY11314" fmla="*/ 2278831 h 2523383"/>
                <a:gd name="connsiteX11315" fmla="*/ 1908176 w 1939743"/>
                <a:gd name="connsiteY11315" fmla="*/ 2271617 h 2523383"/>
                <a:gd name="connsiteX11316" fmla="*/ 1909796 w 1939743"/>
                <a:gd name="connsiteY11316" fmla="*/ 2273816 h 2523383"/>
                <a:gd name="connsiteX11317" fmla="*/ 1910656 w 1939743"/>
                <a:gd name="connsiteY11317" fmla="*/ 2274411 h 2523383"/>
                <a:gd name="connsiteX11318" fmla="*/ 1905000 w 1939743"/>
                <a:gd name="connsiteY11318" fmla="*/ 2276789 h 2523383"/>
                <a:gd name="connsiteX11319" fmla="*/ 1904319 w 1939743"/>
                <a:gd name="connsiteY11319" fmla="*/ 2276945 h 2523383"/>
                <a:gd name="connsiteX11320" fmla="*/ 1903951 w 1939743"/>
                <a:gd name="connsiteY11320" fmla="*/ 2276664 h 2523383"/>
                <a:gd name="connsiteX11321" fmla="*/ 1903897 w 1939743"/>
                <a:gd name="connsiteY11321" fmla="*/ 2274450 h 2523383"/>
                <a:gd name="connsiteX11322" fmla="*/ 1904139 w 1939743"/>
                <a:gd name="connsiteY11322" fmla="*/ 2272736 h 2523383"/>
                <a:gd name="connsiteX11323" fmla="*/ 1904546 w 1939743"/>
                <a:gd name="connsiteY11323" fmla="*/ 2272478 h 2523383"/>
                <a:gd name="connsiteX11324" fmla="*/ 1905853 w 1939743"/>
                <a:gd name="connsiteY11324" fmla="*/ 2273511 h 2523383"/>
                <a:gd name="connsiteX11325" fmla="*/ 1907206 w 1939743"/>
                <a:gd name="connsiteY11325" fmla="*/ 2271391 h 2523383"/>
                <a:gd name="connsiteX11326" fmla="*/ 1908176 w 1939743"/>
                <a:gd name="connsiteY11326" fmla="*/ 2271617 h 2523383"/>
                <a:gd name="connsiteX11327" fmla="*/ 1898060 w 1939743"/>
                <a:gd name="connsiteY11327" fmla="*/ 2276883 h 2523383"/>
                <a:gd name="connsiteX11328" fmla="*/ 1894673 w 1939743"/>
                <a:gd name="connsiteY11328" fmla="*/ 2278846 h 2523383"/>
                <a:gd name="connsiteX11329" fmla="*/ 1893898 w 1939743"/>
                <a:gd name="connsiteY11329" fmla="*/ 2279621 h 2523383"/>
                <a:gd name="connsiteX11330" fmla="*/ 1892960 w 1939743"/>
                <a:gd name="connsiteY11330" fmla="*/ 2280012 h 2523383"/>
                <a:gd name="connsiteX11331" fmla="*/ 1892255 w 1939743"/>
                <a:gd name="connsiteY11331" fmla="*/ 2279394 h 2523383"/>
                <a:gd name="connsiteX11332" fmla="*/ 1891270 w 1939743"/>
                <a:gd name="connsiteY11332" fmla="*/ 2277313 h 2523383"/>
                <a:gd name="connsiteX11333" fmla="*/ 1891450 w 1939743"/>
                <a:gd name="connsiteY11333" fmla="*/ 2276625 h 2523383"/>
                <a:gd name="connsiteX11334" fmla="*/ 1892381 w 1939743"/>
                <a:gd name="connsiteY11334" fmla="*/ 2276531 h 2523383"/>
                <a:gd name="connsiteX11335" fmla="*/ 1892913 w 1939743"/>
                <a:gd name="connsiteY11335" fmla="*/ 2276805 h 2523383"/>
                <a:gd name="connsiteX11336" fmla="*/ 1893046 w 1939743"/>
                <a:gd name="connsiteY11336" fmla="*/ 2277454 h 2523383"/>
                <a:gd name="connsiteX11337" fmla="*/ 1893453 w 1939743"/>
                <a:gd name="connsiteY11337" fmla="*/ 2277783 h 2523383"/>
                <a:gd name="connsiteX11338" fmla="*/ 1894133 w 1939743"/>
                <a:gd name="connsiteY11338" fmla="*/ 2277790 h 2523383"/>
                <a:gd name="connsiteX11339" fmla="*/ 1896644 w 1939743"/>
                <a:gd name="connsiteY11339" fmla="*/ 2275764 h 2523383"/>
                <a:gd name="connsiteX11340" fmla="*/ 1897951 w 1939743"/>
                <a:gd name="connsiteY11340" fmla="*/ 2275443 h 2523383"/>
                <a:gd name="connsiteX11341" fmla="*/ 1898420 w 1939743"/>
                <a:gd name="connsiteY11341" fmla="*/ 2275834 h 2523383"/>
                <a:gd name="connsiteX11342" fmla="*/ 1898060 w 1939743"/>
                <a:gd name="connsiteY11342" fmla="*/ 2276883 h 2523383"/>
                <a:gd name="connsiteX11343" fmla="*/ 327357 w 1939743"/>
                <a:gd name="connsiteY11343" fmla="*/ 2284792 h 2523383"/>
                <a:gd name="connsiteX11344" fmla="*/ 327976 w 1939743"/>
                <a:gd name="connsiteY11344" fmla="*/ 2287828 h 2523383"/>
                <a:gd name="connsiteX11345" fmla="*/ 325284 w 1939743"/>
                <a:gd name="connsiteY11345" fmla="*/ 2287343 h 2523383"/>
                <a:gd name="connsiteX11346" fmla="*/ 324338 w 1939743"/>
                <a:gd name="connsiteY11346" fmla="*/ 2286756 h 2523383"/>
                <a:gd name="connsiteX11347" fmla="*/ 324299 w 1939743"/>
                <a:gd name="connsiteY11347" fmla="*/ 2285293 h 2523383"/>
                <a:gd name="connsiteX11348" fmla="*/ 324799 w 1939743"/>
                <a:gd name="connsiteY11348" fmla="*/ 2283924 h 2523383"/>
                <a:gd name="connsiteX11349" fmla="*/ 326849 w 1939743"/>
                <a:gd name="connsiteY11349" fmla="*/ 2284417 h 2523383"/>
                <a:gd name="connsiteX11350" fmla="*/ 327357 w 1939743"/>
                <a:gd name="connsiteY11350" fmla="*/ 2284792 h 2523383"/>
                <a:gd name="connsiteX11351" fmla="*/ 1622058 w 1939743"/>
                <a:gd name="connsiteY11351" fmla="*/ 2419864 h 2523383"/>
                <a:gd name="connsiteX11352" fmla="*/ 1621048 w 1939743"/>
                <a:gd name="connsiteY11352" fmla="*/ 2419473 h 2523383"/>
                <a:gd name="connsiteX11353" fmla="*/ 1620117 w 1939743"/>
                <a:gd name="connsiteY11353" fmla="*/ 2419144 h 2523383"/>
                <a:gd name="connsiteX11354" fmla="*/ 1619319 w 1939743"/>
                <a:gd name="connsiteY11354" fmla="*/ 2418886 h 2523383"/>
                <a:gd name="connsiteX11355" fmla="*/ 1618858 w 1939743"/>
                <a:gd name="connsiteY11355" fmla="*/ 2419324 h 2523383"/>
                <a:gd name="connsiteX11356" fmla="*/ 1618420 w 1939743"/>
                <a:gd name="connsiteY11356" fmla="*/ 2419911 h 2523383"/>
                <a:gd name="connsiteX11357" fmla="*/ 1617880 w 1939743"/>
                <a:gd name="connsiteY11357" fmla="*/ 2420349 h 2523383"/>
                <a:gd name="connsiteX11358" fmla="*/ 1616745 w 1939743"/>
                <a:gd name="connsiteY11358" fmla="*/ 2419731 h 2523383"/>
                <a:gd name="connsiteX11359" fmla="*/ 1616026 w 1939743"/>
                <a:gd name="connsiteY11359" fmla="*/ 2418604 h 2523383"/>
                <a:gd name="connsiteX11360" fmla="*/ 1614868 w 1939743"/>
                <a:gd name="connsiteY11360" fmla="*/ 2417439 h 2523383"/>
                <a:gd name="connsiteX11361" fmla="*/ 1614430 w 1939743"/>
                <a:gd name="connsiteY11361" fmla="*/ 2416562 h 2523383"/>
                <a:gd name="connsiteX11362" fmla="*/ 1614657 w 1939743"/>
                <a:gd name="connsiteY11362" fmla="*/ 2415545 h 2523383"/>
                <a:gd name="connsiteX11363" fmla="*/ 1615173 w 1939743"/>
                <a:gd name="connsiteY11363" fmla="*/ 2414559 h 2523383"/>
                <a:gd name="connsiteX11364" fmla="*/ 1615408 w 1939743"/>
                <a:gd name="connsiteY11364" fmla="*/ 2413386 h 2523383"/>
                <a:gd name="connsiteX11365" fmla="*/ 1614844 w 1939743"/>
                <a:gd name="connsiteY11365" fmla="*/ 2412040 h 2523383"/>
                <a:gd name="connsiteX11366" fmla="*/ 1614328 w 1939743"/>
                <a:gd name="connsiteY11366" fmla="*/ 2411274 h 2523383"/>
                <a:gd name="connsiteX11367" fmla="*/ 1613968 w 1939743"/>
                <a:gd name="connsiteY11367" fmla="*/ 2410397 h 2523383"/>
                <a:gd name="connsiteX11368" fmla="*/ 1614101 w 1939743"/>
                <a:gd name="connsiteY11368" fmla="*/ 2409553 h 2523383"/>
                <a:gd name="connsiteX11369" fmla="*/ 1614821 w 1939743"/>
                <a:gd name="connsiteY11369" fmla="*/ 2409154 h 2523383"/>
                <a:gd name="connsiteX11370" fmla="*/ 1615486 w 1939743"/>
                <a:gd name="connsiteY11370" fmla="*/ 2408637 h 2523383"/>
                <a:gd name="connsiteX11371" fmla="*/ 1615721 w 1939743"/>
                <a:gd name="connsiteY11371" fmla="*/ 2407534 h 2523383"/>
                <a:gd name="connsiteX11372" fmla="*/ 1615306 w 1939743"/>
                <a:gd name="connsiteY11372" fmla="*/ 2406361 h 2523383"/>
                <a:gd name="connsiteX11373" fmla="*/ 1614125 w 1939743"/>
                <a:gd name="connsiteY11373" fmla="*/ 2405883 h 2523383"/>
                <a:gd name="connsiteX11374" fmla="*/ 1613147 w 1939743"/>
                <a:gd name="connsiteY11374" fmla="*/ 2406063 h 2523383"/>
                <a:gd name="connsiteX11375" fmla="*/ 1611731 w 1939743"/>
                <a:gd name="connsiteY11375" fmla="*/ 2405805 h 2523383"/>
                <a:gd name="connsiteX11376" fmla="*/ 1610362 w 1939743"/>
                <a:gd name="connsiteY11376" fmla="*/ 2405070 h 2523383"/>
                <a:gd name="connsiteX11377" fmla="*/ 1609462 w 1939743"/>
                <a:gd name="connsiteY11377" fmla="*/ 2404225 h 2523383"/>
                <a:gd name="connsiteX11378" fmla="*/ 1608766 w 1939743"/>
                <a:gd name="connsiteY11378" fmla="*/ 2403748 h 2523383"/>
                <a:gd name="connsiteX11379" fmla="*/ 1608226 w 1939743"/>
                <a:gd name="connsiteY11379" fmla="*/ 2403748 h 2523383"/>
                <a:gd name="connsiteX11380" fmla="*/ 1607584 w 1939743"/>
                <a:gd name="connsiteY11380" fmla="*/ 2403270 h 2523383"/>
                <a:gd name="connsiteX11381" fmla="*/ 1607201 w 1939743"/>
                <a:gd name="connsiteY11381" fmla="*/ 2402457 h 2523383"/>
                <a:gd name="connsiteX11382" fmla="*/ 1607248 w 1939743"/>
                <a:gd name="connsiteY11382" fmla="*/ 2401135 h 2523383"/>
                <a:gd name="connsiteX11383" fmla="*/ 1607428 w 1939743"/>
                <a:gd name="connsiteY11383" fmla="*/ 2400321 h 2523383"/>
                <a:gd name="connsiteX11384" fmla="*/ 1607788 w 1939743"/>
                <a:gd name="connsiteY11384" fmla="*/ 2399624 h 2523383"/>
                <a:gd name="connsiteX11385" fmla="*/ 1607811 w 1939743"/>
                <a:gd name="connsiteY11385" fmla="*/ 2398850 h 2523383"/>
                <a:gd name="connsiteX11386" fmla="*/ 1607655 w 1939743"/>
                <a:gd name="connsiteY11386" fmla="*/ 2398295 h 2523383"/>
                <a:gd name="connsiteX11387" fmla="*/ 1607631 w 1939743"/>
                <a:gd name="connsiteY11387" fmla="*/ 2397849 h 2523383"/>
                <a:gd name="connsiteX11388" fmla="*/ 1607733 w 1939743"/>
                <a:gd name="connsiteY11388" fmla="*/ 2397293 h 2523383"/>
                <a:gd name="connsiteX11389" fmla="*/ 1607968 w 1939743"/>
                <a:gd name="connsiteY11389" fmla="*/ 2396190 h 2523383"/>
                <a:gd name="connsiteX11390" fmla="*/ 1607584 w 1939743"/>
                <a:gd name="connsiteY11390" fmla="*/ 2395376 h 2523383"/>
                <a:gd name="connsiteX11391" fmla="*/ 1607545 w 1939743"/>
                <a:gd name="connsiteY11391" fmla="*/ 2392560 h 2523383"/>
                <a:gd name="connsiteX11392" fmla="*/ 1607475 w 1939743"/>
                <a:gd name="connsiteY11392" fmla="*/ 2387279 h 2523383"/>
                <a:gd name="connsiteX11393" fmla="*/ 1607420 w 1939743"/>
                <a:gd name="connsiteY11393" fmla="*/ 2383227 h 2523383"/>
                <a:gd name="connsiteX11394" fmla="*/ 1607350 w 1939743"/>
                <a:gd name="connsiteY11394" fmla="*/ 2378110 h 2523383"/>
                <a:gd name="connsiteX11395" fmla="*/ 1607310 w 1939743"/>
                <a:gd name="connsiteY11395" fmla="*/ 2374378 h 2523383"/>
                <a:gd name="connsiteX11396" fmla="*/ 1607256 w 1939743"/>
                <a:gd name="connsiteY11396" fmla="*/ 2369137 h 2523383"/>
                <a:gd name="connsiteX11397" fmla="*/ 1607201 w 1939743"/>
                <a:gd name="connsiteY11397" fmla="*/ 2364145 h 2523383"/>
                <a:gd name="connsiteX11398" fmla="*/ 1607115 w 1939743"/>
                <a:gd name="connsiteY11398" fmla="*/ 2359420 h 2523383"/>
                <a:gd name="connsiteX11399" fmla="*/ 1604306 w 1939743"/>
                <a:gd name="connsiteY11399" fmla="*/ 2356690 h 2523383"/>
                <a:gd name="connsiteX11400" fmla="*/ 1600747 w 1939743"/>
                <a:gd name="connsiteY11400" fmla="*/ 2353232 h 2523383"/>
                <a:gd name="connsiteX11401" fmla="*/ 1597695 w 1939743"/>
                <a:gd name="connsiteY11401" fmla="*/ 2350939 h 2523383"/>
                <a:gd name="connsiteX11402" fmla="*/ 1596045 w 1939743"/>
                <a:gd name="connsiteY11402" fmla="*/ 2350665 h 2523383"/>
                <a:gd name="connsiteX11403" fmla="*/ 1595012 w 1939743"/>
                <a:gd name="connsiteY11403" fmla="*/ 2350986 h 2523383"/>
                <a:gd name="connsiteX11404" fmla="*/ 1594597 w 1939743"/>
                <a:gd name="connsiteY11404" fmla="*/ 2351902 h 2523383"/>
                <a:gd name="connsiteX11405" fmla="*/ 1592321 w 1939743"/>
                <a:gd name="connsiteY11405" fmla="*/ 2352880 h 2523383"/>
                <a:gd name="connsiteX11406" fmla="*/ 1588190 w 1939743"/>
                <a:gd name="connsiteY11406" fmla="*/ 2353928 h 2523383"/>
                <a:gd name="connsiteX11407" fmla="*/ 1584669 w 1939743"/>
                <a:gd name="connsiteY11407" fmla="*/ 2355547 h 2523383"/>
                <a:gd name="connsiteX11408" fmla="*/ 1583379 w 1939743"/>
                <a:gd name="connsiteY11408" fmla="*/ 2355563 h 2523383"/>
                <a:gd name="connsiteX11409" fmla="*/ 1582283 w 1939743"/>
                <a:gd name="connsiteY11409" fmla="*/ 2355289 h 2523383"/>
                <a:gd name="connsiteX11410" fmla="*/ 1580836 w 1939743"/>
                <a:gd name="connsiteY11410" fmla="*/ 2354475 h 2523383"/>
                <a:gd name="connsiteX11411" fmla="*/ 1579835 w 1939743"/>
                <a:gd name="connsiteY11411" fmla="*/ 2353279 h 2523383"/>
                <a:gd name="connsiteX11412" fmla="*/ 1579490 w 1939743"/>
                <a:gd name="connsiteY11412" fmla="*/ 2351197 h 2523383"/>
                <a:gd name="connsiteX11413" fmla="*/ 1579803 w 1939743"/>
                <a:gd name="connsiteY11413" fmla="*/ 2348334 h 2523383"/>
                <a:gd name="connsiteX11414" fmla="*/ 1577691 w 1939743"/>
                <a:gd name="connsiteY11414" fmla="*/ 2347747 h 2523383"/>
                <a:gd name="connsiteX11415" fmla="*/ 1575571 w 1939743"/>
                <a:gd name="connsiteY11415" fmla="*/ 2347153 h 2523383"/>
                <a:gd name="connsiteX11416" fmla="*/ 1574272 w 1939743"/>
                <a:gd name="connsiteY11416" fmla="*/ 2349124 h 2523383"/>
                <a:gd name="connsiteX11417" fmla="*/ 1573028 w 1939743"/>
                <a:gd name="connsiteY11417" fmla="*/ 2350783 h 2523383"/>
                <a:gd name="connsiteX11418" fmla="*/ 1570556 w 1939743"/>
                <a:gd name="connsiteY11418" fmla="*/ 2354397 h 2523383"/>
                <a:gd name="connsiteX11419" fmla="*/ 1567082 w 1939743"/>
                <a:gd name="connsiteY11419" fmla="*/ 2359459 h 2523383"/>
                <a:gd name="connsiteX11420" fmla="*/ 1565150 w 1939743"/>
                <a:gd name="connsiteY11420" fmla="*/ 2362236 h 2523383"/>
                <a:gd name="connsiteX11421" fmla="*/ 1561762 w 1939743"/>
                <a:gd name="connsiteY11421" fmla="*/ 2367110 h 2523383"/>
                <a:gd name="connsiteX11422" fmla="*/ 1558774 w 1939743"/>
                <a:gd name="connsiteY11422" fmla="*/ 2371390 h 2523383"/>
                <a:gd name="connsiteX11423" fmla="*/ 1558109 w 1939743"/>
                <a:gd name="connsiteY11423" fmla="*/ 2375771 h 2523383"/>
                <a:gd name="connsiteX11424" fmla="*/ 1557467 w 1939743"/>
                <a:gd name="connsiteY11424" fmla="*/ 2379917 h 2523383"/>
                <a:gd name="connsiteX11425" fmla="*/ 1555003 w 1939743"/>
                <a:gd name="connsiteY11425" fmla="*/ 2383062 h 2523383"/>
                <a:gd name="connsiteX11426" fmla="*/ 1553501 w 1939743"/>
                <a:gd name="connsiteY11426" fmla="*/ 2385941 h 2523383"/>
                <a:gd name="connsiteX11427" fmla="*/ 1552828 w 1939743"/>
                <a:gd name="connsiteY11427" fmla="*/ 2389133 h 2523383"/>
                <a:gd name="connsiteX11428" fmla="*/ 1552265 w 1939743"/>
                <a:gd name="connsiteY11428" fmla="*/ 2392059 h 2523383"/>
                <a:gd name="connsiteX11429" fmla="*/ 1552226 w 1939743"/>
                <a:gd name="connsiteY11429" fmla="*/ 2394508 h 2523383"/>
                <a:gd name="connsiteX11430" fmla="*/ 1552648 w 1939743"/>
                <a:gd name="connsiteY11430" fmla="*/ 2395791 h 2523383"/>
                <a:gd name="connsiteX11431" fmla="*/ 1552453 w 1939743"/>
                <a:gd name="connsiteY11431" fmla="*/ 2396832 h 2523383"/>
                <a:gd name="connsiteX11432" fmla="*/ 1551639 w 1939743"/>
                <a:gd name="connsiteY11432" fmla="*/ 2398029 h 2523383"/>
                <a:gd name="connsiteX11433" fmla="*/ 1550004 w 1939743"/>
                <a:gd name="connsiteY11433" fmla="*/ 2400102 h 2523383"/>
                <a:gd name="connsiteX11434" fmla="*/ 1549714 w 1939743"/>
                <a:gd name="connsiteY11434" fmla="*/ 2402097 h 2523383"/>
                <a:gd name="connsiteX11435" fmla="*/ 1548721 w 1939743"/>
                <a:gd name="connsiteY11435" fmla="*/ 2403083 h 2523383"/>
                <a:gd name="connsiteX11436" fmla="*/ 1545873 w 1939743"/>
                <a:gd name="connsiteY11436" fmla="*/ 2405046 h 2523383"/>
                <a:gd name="connsiteX11437" fmla="*/ 1543549 w 1939743"/>
                <a:gd name="connsiteY11437" fmla="*/ 2407949 h 2523383"/>
                <a:gd name="connsiteX11438" fmla="*/ 1543432 w 1939743"/>
                <a:gd name="connsiteY11438" fmla="*/ 2409584 h 2523383"/>
                <a:gd name="connsiteX11439" fmla="*/ 1543761 w 1939743"/>
                <a:gd name="connsiteY11439" fmla="*/ 2410945 h 2523383"/>
                <a:gd name="connsiteX11440" fmla="*/ 1543815 w 1939743"/>
                <a:gd name="connsiteY11440" fmla="*/ 2411782 h 2523383"/>
                <a:gd name="connsiteX11441" fmla="*/ 1543346 w 1939743"/>
                <a:gd name="connsiteY11441" fmla="*/ 2412369 h 2523383"/>
                <a:gd name="connsiteX11442" fmla="*/ 1542415 w 1939743"/>
                <a:gd name="connsiteY11442" fmla="*/ 2412330 h 2523383"/>
                <a:gd name="connsiteX11443" fmla="*/ 1541406 w 1939743"/>
                <a:gd name="connsiteY11443" fmla="*/ 2412510 h 2523383"/>
                <a:gd name="connsiteX11444" fmla="*/ 1540561 w 1939743"/>
                <a:gd name="connsiteY11444" fmla="*/ 2413715 h 2523383"/>
                <a:gd name="connsiteX11445" fmla="*/ 1540584 w 1939743"/>
                <a:gd name="connsiteY11445" fmla="*/ 2415444 h 2523383"/>
                <a:gd name="connsiteX11446" fmla="*/ 1539966 w 1939743"/>
                <a:gd name="connsiteY11446" fmla="*/ 2416687 h 2523383"/>
                <a:gd name="connsiteX11447" fmla="*/ 1539239 w 1939743"/>
                <a:gd name="connsiteY11447" fmla="*/ 2416946 h 2523383"/>
                <a:gd name="connsiteX11448" fmla="*/ 1538621 w 1939743"/>
                <a:gd name="connsiteY11448" fmla="*/ 2416070 h 2523383"/>
                <a:gd name="connsiteX11449" fmla="*/ 1537877 w 1939743"/>
                <a:gd name="connsiteY11449" fmla="*/ 2414755 h 2523383"/>
                <a:gd name="connsiteX11450" fmla="*/ 1537009 w 1939743"/>
                <a:gd name="connsiteY11450" fmla="*/ 2414622 h 2523383"/>
                <a:gd name="connsiteX11451" fmla="*/ 1535687 w 1939743"/>
                <a:gd name="connsiteY11451" fmla="*/ 2415498 h 2523383"/>
                <a:gd name="connsiteX11452" fmla="*/ 1534052 w 1939743"/>
                <a:gd name="connsiteY11452" fmla="*/ 2416938 h 2523383"/>
                <a:gd name="connsiteX11453" fmla="*/ 1532581 w 1939743"/>
                <a:gd name="connsiteY11453" fmla="*/ 2417016 h 2523383"/>
                <a:gd name="connsiteX11454" fmla="*/ 1529819 w 1939743"/>
                <a:gd name="connsiteY11454" fmla="*/ 2416093 h 2523383"/>
                <a:gd name="connsiteX11455" fmla="*/ 1527809 w 1939743"/>
                <a:gd name="connsiteY11455" fmla="*/ 2418886 h 2523383"/>
                <a:gd name="connsiteX11456" fmla="*/ 1525642 w 1939743"/>
                <a:gd name="connsiteY11456" fmla="*/ 2424863 h 2523383"/>
                <a:gd name="connsiteX11457" fmla="*/ 1516512 w 1939743"/>
                <a:gd name="connsiteY11457" fmla="*/ 2424879 h 2523383"/>
                <a:gd name="connsiteX11458" fmla="*/ 1507374 w 1939743"/>
                <a:gd name="connsiteY11458" fmla="*/ 2424894 h 2523383"/>
                <a:gd name="connsiteX11459" fmla="*/ 1498236 w 1939743"/>
                <a:gd name="connsiteY11459" fmla="*/ 2424910 h 2523383"/>
                <a:gd name="connsiteX11460" fmla="*/ 1489106 w 1939743"/>
                <a:gd name="connsiteY11460" fmla="*/ 2424926 h 2523383"/>
                <a:gd name="connsiteX11461" fmla="*/ 1479968 w 1939743"/>
                <a:gd name="connsiteY11461" fmla="*/ 2424941 h 2523383"/>
                <a:gd name="connsiteX11462" fmla="*/ 1470831 w 1939743"/>
                <a:gd name="connsiteY11462" fmla="*/ 2424949 h 2523383"/>
                <a:gd name="connsiteX11463" fmla="*/ 1461693 w 1939743"/>
                <a:gd name="connsiteY11463" fmla="*/ 2424965 h 2523383"/>
                <a:gd name="connsiteX11464" fmla="*/ 1456584 w 1939743"/>
                <a:gd name="connsiteY11464" fmla="*/ 2424973 h 2523383"/>
                <a:gd name="connsiteX11465" fmla="*/ 1455583 w 1939743"/>
                <a:gd name="connsiteY11465" fmla="*/ 2424973 h 2523383"/>
                <a:gd name="connsiteX11466" fmla="*/ 1458712 w 1939743"/>
                <a:gd name="connsiteY11466" fmla="*/ 2423807 h 2523383"/>
                <a:gd name="connsiteX11467" fmla="*/ 1465237 w 1939743"/>
                <a:gd name="connsiteY11467" fmla="*/ 2419254 h 2523383"/>
                <a:gd name="connsiteX11468" fmla="*/ 1470048 w 1939743"/>
                <a:gd name="connsiteY11468" fmla="*/ 2417603 h 2523383"/>
                <a:gd name="connsiteX11469" fmla="*/ 1476307 w 1939743"/>
                <a:gd name="connsiteY11469" fmla="*/ 2412807 h 2523383"/>
                <a:gd name="connsiteX11470" fmla="*/ 1480845 w 1939743"/>
                <a:gd name="connsiteY11470" fmla="*/ 2411884 h 2523383"/>
                <a:gd name="connsiteX11471" fmla="*/ 1481705 w 1939743"/>
                <a:gd name="connsiteY11471" fmla="*/ 2410828 h 2523383"/>
                <a:gd name="connsiteX11472" fmla="*/ 1482464 w 1939743"/>
                <a:gd name="connsiteY11472" fmla="*/ 2406838 h 2523383"/>
                <a:gd name="connsiteX11473" fmla="*/ 1482879 w 1939743"/>
                <a:gd name="connsiteY11473" fmla="*/ 2405414 h 2523383"/>
                <a:gd name="connsiteX11474" fmla="*/ 1484999 w 1939743"/>
                <a:gd name="connsiteY11474" fmla="*/ 2401487 h 2523383"/>
                <a:gd name="connsiteX11475" fmla="*/ 1487542 w 1939743"/>
                <a:gd name="connsiteY11475" fmla="*/ 2398162 h 2523383"/>
                <a:gd name="connsiteX11476" fmla="*/ 1489591 w 1939743"/>
                <a:gd name="connsiteY11476" fmla="*/ 2393553 h 2523383"/>
                <a:gd name="connsiteX11477" fmla="*/ 1493315 w 1939743"/>
                <a:gd name="connsiteY11477" fmla="*/ 2390604 h 2523383"/>
                <a:gd name="connsiteX11478" fmla="*/ 1498948 w 1939743"/>
                <a:gd name="connsiteY11478" fmla="*/ 2388132 h 2523383"/>
                <a:gd name="connsiteX11479" fmla="*/ 1504158 w 1939743"/>
                <a:gd name="connsiteY11479" fmla="*/ 2382726 h 2523383"/>
                <a:gd name="connsiteX11480" fmla="*/ 1507014 w 1939743"/>
                <a:gd name="connsiteY11480" fmla="*/ 2381075 h 2523383"/>
                <a:gd name="connsiteX11481" fmla="*/ 1509783 w 1939743"/>
                <a:gd name="connsiteY11481" fmla="*/ 2379894 h 2523383"/>
                <a:gd name="connsiteX11482" fmla="*/ 1510941 w 1939743"/>
                <a:gd name="connsiteY11482" fmla="*/ 2377688 h 2523383"/>
                <a:gd name="connsiteX11483" fmla="*/ 1512655 w 1939743"/>
                <a:gd name="connsiteY11483" fmla="*/ 2376428 h 2523383"/>
                <a:gd name="connsiteX11484" fmla="*/ 1517231 w 1939743"/>
                <a:gd name="connsiteY11484" fmla="*/ 2373854 h 2523383"/>
                <a:gd name="connsiteX11485" fmla="*/ 1522278 w 1939743"/>
                <a:gd name="connsiteY11485" fmla="*/ 2373158 h 2523383"/>
                <a:gd name="connsiteX11486" fmla="*/ 1527371 w 1939743"/>
                <a:gd name="connsiteY11486" fmla="*/ 2371022 h 2523383"/>
                <a:gd name="connsiteX11487" fmla="*/ 1531282 w 1939743"/>
                <a:gd name="connsiteY11487" fmla="*/ 2369888 h 2523383"/>
                <a:gd name="connsiteX11488" fmla="*/ 1533676 w 1939743"/>
                <a:gd name="connsiteY11488" fmla="*/ 2367877 h 2523383"/>
                <a:gd name="connsiteX11489" fmla="*/ 1537165 w 1939743"/>
                <a:gd name="connsiteY11489" fmla="*/ 2366821 h 2523383"/>
                <a:gd name="connsiteX11490" fmla="*/ 1547571 w 1939743"/>
                <a:gd name="connsiteY11490" fmla="*/ 2361039 h 2523383"/>
                <a:gd name="connsiteX11491" fmla="*/ 1550458 w 1939743"/>
                <a:gd name="connsiteY11491" fmla="*/ 2358325 h 2523383"/>
                <a:gd name="connsiteX11492" fmla="*/ 1554197 w 1939743"/>
                <a:gd name="connsiteY11492" fmla="*/ 2352754 h 2523383"/>
                <a:gd name="connsiteX11493" fmla="*/ 1557452 w 1939743"/>
                <a:gd name="connsiteY11493" fmla="*/ 2349914 h 2523383"/>
                <a:gd name="connsiteX11494" fmla="*/ 1558602 w 1939743"/>
                <a:gd name="connsiteY11494" fmla="*/ 2346887 h 2523383"/>
                <a:gd name="connsiteX11495" fmla="*/ 1563319 w 1939743"/>
                <a:gd name="connsiteY11495" fmla="*/ 2341958 h 2523383"/>
                <a:gd name="connsiteX11496" fmla="*/ 1568177 w 1939743"/>
                <a:gd name="connsiteY11496" fmla="*/ 2335441 h 2523383"/>
                <a:gd name="connsiteX11497" fmla="*/ 1570595 w 1939743"/>
                <a:gd name="connsiteY11497" fmla="*/ 2330755 h 2523383"/>
                <a:gd name="connsiteX11498" fmla="*/ 1574210 w 1939743"/>
                <a:gd name="connsiteY11498" fmla="*/ 2328150 h 2523383"/>
                <a:gd name="connsiteX11499" fmla="*/ 1581219 w 1939743"/>
                <a:gd name="connsiteY11499" fmla="*/ 2320671 h 2523383"/>
                <a:gd name="connsiteX11500" fmla="*/ 1584982 w 1939743"/>
                <a:gd name="connsiteY11500" fmla="*/ 2317674 h 2523383"/>
                <a:gd name="connsiteX11501" fmla="*/ 1586508 w 1939743"/>
                <a:gd name="connsiteY11501" fmla="*/ 2317330 h 2523383"/>
                <a:gd name="connsiteX11502" fmla="*/ 1590764 w 1939743"/>
                <a:gd name="connsiteY11502" fmla="*/ 2314662 h 2523383"/>
                <a:gd name="connsiteX11503" fmla="*/ 1593408 w 1939743"/>
                <a:gd name="connsiteY11503" fmla="*/ 2311877 h 2523383"/>
                <a:gd name="connsiteX11504" fmla="*/ 1597649 w 1939743"/>
                <a:gd name="connsiteY11504" fmla="*/ 2309076 h 2523383"/>
                <a:gd name="connsiteX11505" fmla="*/ 1605315 w 1939743"/>
                <a:gd name="connsiteY11505" fmla="*/ 2305618 h 2523383"/>
                <a:gd name="connsiteX11506" fmla="*/ 1612521 w 1939743"/>
                <a:gd name="connsiteY11506" fmla="*/ 2301464 h 2523383"/>
                <a:gd name="connsiteX11507" fmla="*/ 1622253 w 1939743"/>
                <a:gd name="connsiteY11507" fmla="*/ 2297857 h 2523383"/>
                <a:gd name="connsiteX11508" fmla="*/ 1633660 w 1939743"/>
                <a:gd name="connsiteY11508" fmla="*/ 2292444 h 2523383"/>
                <a:gd name="connsiteX11509" fmla="*/ 1642876 w 1939743"/>
                <a:gd name="connsiteY11509" fmla="*/ 2289533 h 2523383"/>
                <a:gd name="connsiteX11510" fmla="*/ 1649361 w 1939743"/>
                <a:gd name="connsiteY11510" fmla="*/ 2289111 h 2523383"/>
                <a:gd name="connsiteX11511" fmla="*/ 1657255 w 1939743"/>
                <a:gd name="connsiteY11511" fmla="*/ 2287757 h 2523383"/>
                <a:gd name="connsiteX11512" fmla="*/ 1660048 w 1939743"/>
                <a:gd name="connsiteY11512" fmla="*/ 2287898 h 2523383"/>
                <a:gd name="connsiteX11513" fmla="*/ 1672339 w 1939743"/>
                <a:gd name="connsiteY11513" fmla="*/ 2290253 h 2523383"/>
                <a:gd name="connsiteX11514" fmla="*/ 1678238 w 1939743"/>
                <a:gd name="connsiteY11514" fmla="*/ 2293163 h 2523383"/>
                <a:gd name="connsiteX11515" fmla="*/ 1684950 w 1939743"/>
                <a:gd name="connsiteY11515" fmla="*/ 2299265 h 2523383"/>
                <a:gd name="connsiteX11516" fmla="*/ 1685952 w 1939743"/>
                <a:gd name="connsiteY11516" fmla="*/ 2300869 h 2523383"/>
                <a:gd name="connsiteX11517" fmla="*/ 1686116 w 1939743"/>
                <a:gd name="connsiteY11517" fmla="*/ 2303115 h 2523383"/>
                <a:gd name="connsiteX11518" fmla="*/ 1682556 w 1939743"/>
                <a:gd name="connsiteY11518" fmla="*/ 2302027 h 2523383"/>
                <a:gd name="connsiteX11519" fmla="*/ 1679419 w 1939743"/>
                <a:gd name="connsiteY11519" fmla="*/ 2301957 h 2523383"/>
                <a:gd name="connsiteX11520" fmla="*/ 1681594 w 1939743"/>
                <a:gd name="connsiteY11520" fmla="*/ 2303201 h 2523383"/>
                <a:gd name="connsiteX11521" fmla="*/ 1685294 w 1939743"/>
                <a:gd name="connsiteY11521" fmla="*/ 2306940 h 2523383"/>
                <a:gd name="connsiteX11522" fmla="*/ 1685130 w 1939743"/>
                <a:gd name="connsiteY11522" fmla="*/ 2311603 h 2523383"/>
                <a:gd name="connsiteX11523" fmla="*/ 1683041 w 1939743"/>
                <a:gd name="connsiteY11523" fmla="*/ 2315804 h 2523383"/>
                <a:gd name="connsiteX11524" fmla="*/ 1676798 w 1939743"/>
                <a:gd name="connsiteY11524" fmla="*/ 2317870 h 2523383"/>
                <a:gd name="connsiteX11525" fmla="*/ 1675202 w 1939743"/>
                <a:gd name="connsiteY11525" fmla="*/ 2319513 h 2523383"/>
                <a:gd name="connsiteX11526" fmla="*/ 1673911 w 1939743"/>
                <a:gd name="connsiteY11526" fmla="*/ 2322227 h 2523383"/>
                <a:gd name="connsiteX11527" fmla="*/ 1672644 w 1939743"/>
                <a:gd name="connsiteY11527" fmla="*/ 2323268 h 2523383"/>
                <a:gd name="connsiteX11528" fmla="*/ 1669616 w 1939743"/>
                <a:gd name="connsiteY11528" fmla="*/ 2324473 h 2523383"/>
                <a:gd name="connsiteX11529" fmla="*/ 1667942 w 1939743"/>
                <a:gd name="connsiteY11529" fmla="*/ 2326233 h 2523383"/>
                <a:gd name="connsiteX11530" fmla="*/ 1663037 w 1939743"/>
                <a:gd name="connsiteY11530" fmla="*/ 2329018 h 2523383"/>
                <a:gd name="connsiteX11531" fmla="*/ 1660831 w 1939743"/>
                <a:gd name="connsiteY11531" fmla="*/ 2329347 h 2523383"/>
                <a:gd name="connsiteX11532" fmla="*/ 1658288 w 1939743"/>
                <a:gd name="connsiteY11532" fmla="*/ 2328682 h 2523383"/>
                <a:gd name="connsiteX11533" fmla="*/ 1652162 w 1939743"/>
                <a:gd name="connsiteY11533" fmla="*/ 2326061 h 2523383"/>
                <a:gd name="connsiteX11534" fmla="*/ 1648391 w 1939743"/>
                <a:gd name="connsiteY11534" fmla="*/ 2323526 h 2523383"/>
                <a:gd name="connsiteX11535" fmla="*/ 1646506 w 1939743"/>
                <a:gd name="connsiteY11535" fmla="*/ 2324911 h 2523383"/>
                <a:gd name="connsiteX11536" fmla="*/ 1644957 w 1939743"/>
                <a:gd name="connsiteY11536" fmla="*/ 2326358 h 2523383"/>
                <a:gd name="connsiteX11537" fmla="*/ 1641319 w 1939743"/>
                <a:gd name="connsiteY11537" fmla="*/ 2325873 h 2523383"/>
                <a:gd name="connsiteX11538" fmla="*/ 1639660 w 1939743"/>
                <a:gd name="connsiteY11538" fmla="*/ 2326514 h 2523383"/>
                <a:gd name="connsiteX11539" fmla="*/ 1636922 w 1939743"/>
                <a:gd name="connsiteY11539" fmla="*/ 2325803 h 2523383"/>
                <a:gd name="connsiteX11540" fmla="*/ 1631313 w 1939743"/>
                <a:gd name="connsiteY11540" fmla="*/ 2328987 h 2523383"/>
                <a:gd name="connsiteX11541" fmla="*/ 1632909 w 1939743"/>
                <a:gd name="connsiteY11541" fmla="*/ 2329354 h 2523383"/>
                <a:gd name="connsiteX11542" fmla="*/ 1637360 w 1939743"/>
                <a:gd name="connsiteY11542" fmla="*/ 2327524 h 2523383"/>
                <a:gd name="connsiteX11543" fmla="*/ 1638878 w 1939743"/>
                <a:gd name="connsiteY11543" fmla="*/ 2327727 h 2523383"/>
                <a:gd name="connsiteX11544" fmla="*/ 1642156 w 1939743"/>
                <a:gd name="connsiteY11544" fmla="*/ 2330090 h 2523383"/>
                <a:gd name="connsiteX11545" fmla="*/ 1650081 w 1939743"/>
                <a:gd name="connsiteY11545" fmla="*/ 2332625 h 2523383"/>
                <a:gd name="connsiteX11546" fmla="*/ 1652139 w 1939743"/>
                <a:gd name="connsiteY11546" fmla="*/ 2334299 h 2523383"/>
                <a:gd name="connsiteX11547" fmla="*/ 1654102 w 1939743"/>
                <a:gd name="connsiteY11547" fmla="*/ 2339627 h 2523383"/>
                <a:gd name="connsiteX11548" fmla="*/ 1655401 w 1939743"/>
                <a:gd name="connsiteY11548" fmla="*/ 2340479 h 2523383"/>
                <a:gd name="connsiteX11549" fmla="*/ 1658116 w 1939743"/>
                <a:gd name="connsiteY11549" fmla="*/ 2339924 h 2523383"/>
                <a:gd name="connsiteX11550" fmla="*/ 1661182 w 1939743"/>
                <a:gd name="connsiteY11550" fmla="*/ 2337295 h 2523383"/>
                <a:gd name="connsiteX11551" fmla="*/ 1663725 w 1939743"/>
                <a:gd name="connsiteY11551" fmla="*/ 2335887 h 2523383"/>
                <a:gd name="connsiteX11552" fmla="*/ 1668693 w 1939743"/>
                <a:gd name="connsiteY11552" fmla="*/ 2334729 h 2523383"/>
                <a:gd name="connsiteX11553" fmla="*/ 1667715 w 1939743"/>
                <a:gd name="connsiteY11553" fmla="*/ 2336482 h 2523383"/>
                <a:gd name="connsiteX11554" fmla="*/ 1671502 w 1939743"/>
                <a:gd name="connsiteY11554" fmla="*/ 2336341 h 2523383"/>
                <a:gd name="connsiteX11555" fmla="*/ 1675249 w 1939743"/>
                <a:gd name="connsiteY11555" fmla="*/ 2338696 h 2523383"/>
                <a:gd name="connsiteX11556" fmla="*/ 1673864 w 1939743"/>
                <a:gd name="connsiteY11556" fmla="*/ 2340370 h 2523383"/>
                <a:gd name="connsiteX11557" fmla="*/ 1671979 w 1939743"/>
                <a:gd name="connsiteY11557" fmla="*/ 2343734 h 2523383"/>
                <a:gd name="connsiteX11558" fmla="*/ 1670665 w 1939743"/>
                <a:gd name="connsiteY11558" fmla="*/ 2350251 h 2523383"/>
                <a:gd name="connsiteX11559" fmla="*/ 1666847 w 1939743"/>
                <a:gd name="connsiteY11559" fmla="*/ 2354601 h 2523383"/>
                <a:gd name="connsiteX11560" fmla="*/ 1661738 w 1939743"/>
                <a:gd name="connsiteY11560" fmla="*/ 2358872 h 2523383"/>
                <a:gd name="connsiteX11561" fmla="*/ 1663029 w 1939743"/>
                <a:gd name="connsiteY11561" fmla="*/ 2359897 h 2523383"/>
                <a:gd name="connsiteX11562" fmla="*/ 1664523 w 1939743"/>
                <a:gd name="connsiteY11562" fmla="*/ 2360531 h 2523383"/>
                <a:gd name="connsiteX11563" fmla="*/ 1667809 w 1939743"/>
                <a:gd name="connsiteY11563" fmla="*/ 2359271 h 2523383"/>
                <a:gd name="connsiteX11564" fmla="*/ 1670007 w 1939743"/>
                <a:gd name="connsiteY11564" fmla="*/ 2359357 h 2523383"/>
                <a:gd name="connsiteX11565" fmla="*/ 1672448 w 1939743"/>
                <a:gd name="connsiteY11565" fmla="*/ 2360171 h 2523383"/>
                <a:gd name="connsiteX11566" fmla="*/ 1671689 w 1939743"/>
                <a:gd name="connsiteY11566" fmla="*/ 2363472 h 2523383"/>
                <a:gd name="connsiteX11567" fmla="*/ 1670813 w 1939743"/>
                <a:gd name="connsiteY11567" fmla="*/ 2365710 h 2523383"/>
                <a:gd name="connsiteX11568" fmla="*/ 1671322 w 1939743"/>
                <a:gd name="connsiteY11568" fmla="*/ 2367799 h 2523383"/>
                <a:gd name="connsiteX11569" fmla="*/ 1672769 w 1939743"/>
                <a:gd name="connsiteY11569" fmla="*/ 2371765 h 2523383"/>
                <a:gd name="connsiteX11570" fmla="*/ 1674764 w 1939743"/>
                <a:gd name="connsiteY11570" fmla="*/ 2372634 h 2523383"/>
                <a:gd name="connsiteX11571" fmla="*/ 1675562 w 1939743"/>
                <a:gd name="connsiteY11571" fmla="*/ 2377703 h 2523383"/>
                <a:gd name="connsiteX11572" fmla="*/ 1676618 w 1939743"/>
                <a:gd name="connsiteY11572" fmla="*/ 2380457 h 2523383"/>
                <a:gd name="connsiteX11573" fmla="*/ 1676470 w 1939743"/>
                <a:gd name="connsiteY11573" fmla="*/ 2382663 h 2523383"/>
                <a:gd name="connsiteX11574" fmla="*/ 1678465 w 1939743"/>
                <a:gd name="connsiteY11574" fmla="*/ 2384079 h 2523383"/>
                <a:gd name="connsiteX11575" fmla="*/ 1678801 w 1939743"/>
                <a:gd name="connsiteY11575" fmla="*/ 2386333 h 2523383"/>
                <a:gd name="connsiteX11576" fmla="*/ 1686038 w 1939743"/>
                <a:gd name="connsiteY11576" fmla="*/ 2386974 h 2523383"/>
                <a:gd name="connsiteX11577" fmla="*/ 1687508 w 1939743"/>
                <a:gd name="connsiteY11577" fmla="*/ 2387835 h 2523383"/>
                <a:gd name="connsiteX11578" fmla="*/ 1692539 w 1939743"/>
                <a:gd name="connsiteY11578" fmla="*/ 2388687 h 2523383"/>
                <a:gd name="connsiteX11579" fmla="*/ 1693493 w 1939743"/>
                <a:gd name="connsiteY11579" fmla="*/ 2389305 h 2523383"/>
                <a:gd name="connsiteX11580" fmla="*/ 1694385 w 1939743"/>
                <a:gd name="connsiteY11580" fmla="*/ 2390542 h 2523383"/>
                <a:gd name="connsiteX11581" fmla="*/ 1689456 w 1939743"/>
                <a:gd name="connsiteY11581" fmla="*/ 2393248 h 2523383"/>
                <a:gd name="connsiteX11582" fmla="*/ 1693446 w 1939743"/>
                <a:gd name="connsiteY11582" fmla="*/ 2395204 h 2523383"/>
                <a:gd name="connsiteX11583" fmla="*/ 1697217 w 1939743"/>
                <a:gd name="connsiteY11583" fmla="*/ 2398388 h 2523383"/>
                <a:gd name="connsiteX11584" fmla="*/ 1700182 w 1939743"/>
                <a:gd name="connsiteY11584" fmla="*/ 2397763 h 2523383"/>
                <a:gd name="connsiteX11585" fmla="*/ 1701465 w 1939743"/>
                <a:gd name="connsiteY11585" fmla="*/ 2397864 h 2523383"/>
                <a:gd name="connsiteX11586" fmla="*/ 1704783 w 1939743"/>
                <a:gd name="connsiteY11586" fmla="*/ 2399859 h 2523383"/>
                <a:gd name="connsiteX11587" fmla="*/ 1705706 w 1939743"/>
                <a:gd name="connsiteY11587" fmla="*/ 2400845 h 2523383"/>
                <a:gd name="connsiteX11588" fmla="*/ 1706214 w 1939743"/>
                <a:gd name="connsiteY11588" fmla="*/ 2401721 h 2523383"/>
                <a:gd name="connsiteX11589" fmla="*/ 1707881 w 1939743"/>
                <a:gd name="connsiteY11589" fmla="*/ 2401534 h 2523383"/>
                <a:gd name="connsiteX11590" fmla="*/ 1710275 w 1939743"/>
                <a:gd name="connsiteY11590" fmla="*/ 2400767 h 2523383"/>
                <a:gd name="connsiteX11591" fmla="*/ 1714601 w 1939743"/>
                <a:gd name="connsiteY11591" fmla="*/ 2400955 h 2523383"/>
                <a:gd name="connsiteX11592" fmla="*/ 1719217 w 1939743"/>
                <a:gd name="connsiteY11592" fmla="*/ 2402081 h 2523383"/>
                <a:gd name="connsiteX11593" fmla="*/ 1718826 w 1939743"/>
                <a:gd name="connsiteY11593" fmla="*/ 2403795 h 2523383"/>
                <a:gd name="connsiteX11594" fmla="*/ 1718129 w 1939743"/>
                <a:gd name="connsiteY11594" fmla="*/ 2404976 h 2523383"/>
                <a:gd name="connsiteX11595" fmla="*/ 1721736 w 1939743"/>
                <a:gd name="connsiteY11595" fmla="*/ 2404585 h 2523383"/>
                <a:gd name="connsiteX11596" fmla="*/ 1723989 w 1939743"/>
                <a:gd name="connsiteY11596" fmla="*/ 2405797 h 2523383"/>
                <a:gd name="connsiteX11597" fmla="*/ 1724771 w 1939743"/>
                <a:gd name="connsiteY11597" fmla="*/ 2405211 h 2523383"/>
                <a:gd name="connsiteX11598" fmla="*/ 1725327 w 1939743"/>
                <a:gd name="connsiteY11598" fmla="*/ 2404452 h 2523383"/>
                <a:gd name="connsiteX11599" fmla="*/ 1729810 w 1939743"/>
                <a:gd name="connsiteY11599" fmla="*/ 2402379 h 2523383"/>
                <a:gd name="connsiteX11600" fmla="*/ 1735568 w 1939743"/>
                <a:gd name="connsiteY11600" fmla="*/ 2398068 h 2523383"/>
                <a:gd name="connsiteX11601" fmla="*/ 1736264 w 1939743"/>
                <a:gd name="connsiteY11601" fmla="*/ 2398600 h 2523383"/>
                <a:gd name="connsiteX11602" fmla="*/ 1736530 w 1939743"/>
                <a:gd name="connsiteY11602" fmla="*/ 2400235 h 2523383"/>
                <a:gd name="connsiteX11603" fmla="*/ 1737289 w 1939743"/>
                <a:gd name="connsiteY11603" fmla="*/ 2402895 h 2523383"/>
                <a:gd name="connsiteX11604" fmla="*/ 1739503 w 1939743"/>
                <a:gd name="connsiteY11604" fmla="*/ 2404725 h 2523383"/>
                <a:gd name="connsiteX11605" fmla="*/ 1742124 w 1939743"/>
                <a:gd name="connsiteY11605" fmla="*/ 2405148 h 2523383"/>
                <a:gd name="connsiteX11606" fmla="*/ 1745738 w 1939743"/>
                <a:gd name="connsiteY11606" fmla="*/ 2403748 h 2523383"/>
                <a:gd name="connsiteX11607" fmla="*/ 1747162 w 1939743"/>
                <a:gd name="connsiteY11607" fmla="*/ 2404960 h 2523383"/>
                <a:gd name="connsiteX11608" fmla="*/ 1748852 w 1939743"/>
                <a:gd name="connsiteY11608" fmla="*/ 2407292 h 2523383"/>
                <a:gd name="connsiteX11609" fmla="*/ 1750464 w 1939743"/>
                <a:gd name="connsiteY11609" fmla="*/ 2410343 h 2523383"/>
                <a:gd name="connsiteX11610" fmla="*/ 1750354 w 1939743"/>
                <a:gd name="connsiteY11610" fmla="*/ 2411430 h 2523383"/>
                <a:gd name="connsiteX11611" fmla="*/ 1748289 w 1939743"/>
                <a:gd name="connsiteY11611" fmla="*/ 2412385 h 2523383"/>
                <a:gd name="connsiteX11612" fmla="*/ 1746427 w 1939743"/>
                <a:gd name="connsiteY11612" fmla="*/ 2413754 h 2523383"/>
                <a:gd name="connsiteX11613" fmla="*/ 1754203 w 1939743"/>
                <a:gd name="connsiteY11613" fmla="*/ 2414317 h 2523383"/>
                <a:gd name="connsiteX11614" fmla="*/ 1754993 w 1939743"/>
                <a:gd name="connsiteY11614" fmla="*/ 2414896 h 2523383"/>
                <a:gd name="connsiteX11615" fmla="*/ 1755854 w 1939743"/>
                <a:gd name="connsiteY11615" fmla="*/ 2416093 h 2523383"/>
                <a:gd name="connsiteX11616" fmla="*/ 1755056 w 1939743"/>
                <a:gd name="connsiteY11616" fmla="*/ 2417298 h 2523383"/>
                <a:gd name="connsiteX11617" fmla="*/ 1754320 w 1939743"/>
                <a:gd name="connsiteY11617" fmla="*/ 2417900 h 2523383"/>
                <a:gd name="connsiteX11618" fmla="*/ 1752912 w 1939743"/>
                <a:gd name="connsiteY11618" fmla="*/ 2417196 h 2523383"/>
                <a:gd name="connsiteX11619" fmla="*/ 1750307 w 1939743"/>
                <a:gd name="connsiteY11619" fmla="*/ 2417837 h 2523383"/>
                <a:gd name="connsiteX11620" fmla="*/ 1748030 w 1939743"/>
                <a:gd name="connsiteY11620" fmla="*/ 2419402 h 2523383"/>
                <a:gd name="connsiteX11621" fmla="*/ 1745597 w 1939743"/>
                <a:gd name="connsiteY11621" fmla="*/ 2420271 h 2523383"/>
                <a:gd name="connsiteX11622" fmla="*/ 1744040 w 1939743"/>
                <a:gd name="connsiteY11622" fmla="*/ 2420364 h 2523383"/>
                <a:gd name="connsiteX11623" fmla="*/ 1742312 w 1939743"/>
                <a:gd name="connsiteY11623" fmla="*/ 2421092 h 2523383"/>
                <a:gd name="connsiteX11624" fmla="*/ 1740731 w 1939743"/>
                <a:gd name="connsiteY11624" fmla="*/ 2422211 h 2523383"/>
                <a:gd name="connsiteX11625" fmla="*/ 1739096 w 1939743"/>
                <a:gd name="connsiteY11625" fmla="*/ 2422524 h 2523383"/>
                <a:gd name="connsiteX11626" fmla="*/ 1733980 w 1939743"/>
                <a:gd name="connsiteY11626" fmla="*/ 2425309 h 2523383"/>
                <a:gd name="connsiteX11627" fmla="*/ 1728754 w 1939743"/>
                <a:gd name="connsiteY11627" fmla="*/ 2427101 h 2523383"/>
                <a:gd name="connsiteX11628" fmla="*/ 1723285 w 1939743"/>
                <a:gd name="connsiteY11628" fmla="*/ 2429964 h 2523383"/>
                <a:gd name="connsiteX11629" fmla="*/ 1717707 w 1939743"/>
                <a:gd name="connsiteY11629" fmla="*/ 2431771 h 2523383"/>
                <a:gd name="connsiteX11630" fmla="*/ 1711918 w 1939743"/>
                <a:gd name="connsiteY11630" fmla="*/ 2433938 h 2523383"/>
                <a:gd name="connsiteX11631" fmla="*/ 1710658 w 1939743"/>
                <a:gd name="connsiteY11631" fmla="*/ 2434126 h 2523383"/>
                <a:gd name="connsiteX11632" fmla="*/ 1709195 w 1939743"/>
                <a:gd name="connsiteY11632" fmla="*/ 2434040 h 2523383"/>
                <a:gd name="connsiteX11633" fmla="*/ 1705894 w 1939743"/>
                <a:gd name="connsiteY11633" fmla="*/ 2436160 h 2523383"/>
                <a:gd name="connsiteX11634" fmla="*/ 1704258 w 1939743"/>
                <a:gd name="connsiteY11634" fmla="*/ 2435871 h 2523383"/>
                <a:gd name="connsiteX11635" fmla="*/ 1702592 w 1939743"/>
                <a:gd name="connsiteY11635" fmla="*/ 2436238 h 2523383"/>
                <a:gd name="connsiteX11636" fmla="*/ 1700668 w 1939743"/>
                <a:gd name="connsiteY11636" fmla="*/ 2435769 h 2523383"/>
                <a:gd name="connsiteX11637" fmla="*/ 1699361 w 1939743"/>
                <a:gd name="connsiteY11637" fmla="*/ 2434900 h 2523383"/>
                <a:gd name="connsiteX11638" fmla="*/ 1700362 w 1939743"/>
                <a:gd name="connsiteY11638" fmla="*/ 2437138 h 2523383"/>
                <a:gd name="connsiteX11639" fmla="*/ 1700660 w 1939743"/>
                <a:gd name="connsiteY11639" fmla="*/ 2439196 h 2523383"/>
                <a:gd name="connsiteX11640" fmla="*/ 1700159 w 1939743"/>
                <a:gd name="connsiteY11640" fmla="*/ 2440095 h 2523383"/>
                <a:gd name="connsiteX11641" fmla="*/ 1699236 w 1939743"/>
                <a:gd name="connsiteY11641" fmla="*/ 2441151 h 2523383"/>
                <a:gd name="connsiteX11642" fmla="*/ 1695911 w 1939743"/>
                <a:gd name="connsiteY11642" fmla="*/ 2440956 h 2523383"/>
                <a:gd name="connsiteX11643" fmla="*/ 1694604 w 1939743"/>
                <a:gd name="connsiteY11643" fmla="*/ 2440213 h 2523383"/>
                <a:gd name="connsiteX11644" fmla="*/ 1693055 w 1939743"/>
                <a:gd name="connsiteY11644" fmla="*/ 2439117 h 2523383"/>
                <a:gd name="connsiteX11645" fmla="*/ 1692343 w 1939743"/>
                <a:gd name="connsiteY11645" fmla="*/ 2437349 h 2523383"/>
                <a:gd name="connsiteX11646" fmla="*/ 1690677 w 1939743"/>
                <a:gd name="connsiteY11646" fmla="*/ 2436082 h 2523383"/>
                <a:gd name="connsiteX11647" fmla="*/ 1689691 w 1939743"/>
                <a:gd name="connsiteY11647" fmla="*/ 2437834 h 2523383"/>
                <a:gd name="connsiteX11648" fmla="*/ 1689691 w 1939743"/>
                <a:gd name="connsiteY11648" fmla="*/ 2439141 h 2523383"/>
                <a:gd name="connsiteX11649" fmla="*/ 1688455 w 1939743"/>
                <a:gd name="connsiteY11649" fmla="*/ 2440917 h 2523383"/>
                <a:gd name="connsiteX11650" fmla="*/ 1687000 w 1939743"/>
                <a:gd name="connsiteY11650" fmla="*/ 2437873 h 2523383"/>
                <a:gd name="connsiteX11651" fmla="*/ 1684387 w 1939743"/>
                <a:gd name="connsiteY11651" fmla="*/ 2438992 h 2523383"/>
                <a:gd name="connsiteX11652" fmla="*/ 1683237 w 1939743"/>
                <a:gd name="connsiteY11652" fmla="*/ 2442231 h 2523383"/>
                <a:gd name="connsiteX11653" fmla="*/ 1683816 w 1939743"/>
                <a:gd name="connsiteY11653" fmla="*/ 2443154 h 2523383"/>
                <a:gd name="connsiteX11654" fmla="*/ 1684621 w 1939743"/>
                <a:gd name="connsiteY11654" fmla="*/ 2445626 h 2523383"/>
                <a:gd name="connsiteX11655" fmla="*/ 1683331 w 1939743"/>
                <a:gd name="connsiteY11655" fmla="*/ 2446917 h 2523383"/>
                <a:gd name="connsiteX11656" fmla="*/ 1682368 w 1939743"/>
                <a:gd name="connsiteY11656" fmla="*/ 2446565 h 2523383"/>
                <a:gd name="connsiteX11657" fmla="*/ 1680381 w 1939743"/>
                <a:gd name="connsiteY11657" fmla="*/ 2450180 h 2523383"/>
                <a:gd name="connsiteX11658" fmla="*/ 1677972 w 1939743"/>
                <a:gd name="connsiteY11658" fmla="*/ 2451494 h 2523383"/>
                <a:gd name="connsiteX11659" fmla="*/ 1675492 w 1939743"/>
                <a:gd name="connsiteY11659" fmla="*/ 2455171 h 2523383"/>
                <a:gd name="connsiteX11660" fmla="*/ 1672550 w 1939743"/>
                <a:gd name="connsiteY11660" fmla="*/ 2457972 h 2523383"/>
                <a:gd name="connsiteX11661" fmla="*/ 1671744 w 1939743"/>
                <a:gd name="connsiteY11661" fmla="*/ 2459842 h 2523383"/>
                <a:gd name="connsiteX11662" fmla="*/ 1666815 w 1939743"/>
                <a:gd name="connsiteY11662" fmla="*/ 2464105 h 2523383"/>
                <a:gd name="connsiteX11663" fmla="*/ 1664946 w 1939743"/>
                <a:gd name="connsiteY11663" fmla="*/ 2463972 h 2523383"/>
                <a:gd name="connsiteX11664" fmla="*/ 1663569 w 1939743"/>
                <a:gd name="connsiteY11664" fmla="*/ 2464113 h 2523383"/>
                <a:gd name="connsiteX11665" fmla="*/ 1661488 w 1939743"/>
                <a:gd name="connsiteY11665" fmla="*/ 2465889 h 2523383"/>
                <a:gd name="connsiteX11666" fmla="*/ 1661159 w 1939743"/>
                <a:gd name="connsiteY11666" fmla="*/ 2469472 h 2523383"/>
                <a:gd name="connsiteX11667" fmla="*/ 1660244 w 1939743"/>
                <a:gd name="connsiteY11667" fmla="*/ 2468995 h 2523383"/>
                <a:gd name="connsiteX11668" fmla="*/ 1659313 w 1939743"/>
                <a:gd name="connsiteY11668" fmla="*/ 2469112 h 2523383"/>
                <a:gd name="connsiteX11669" fmla="*/ 1658828 w 1939743"/>
                <a:gd name="connsiteY11669" fmla="*/ 2470239 h 2523383"/>
                <a:gd name="connsiteX11670" fmla="*/ 1658147 w 1939743"/>
                <a:gd name="connsiteY11670" fmla="*/ 2470419 h 2523383"/>
                <a:gd name="connsiteX11671" fmla="*/ 1656332 w 1939743"/>
                <a:gd name="connsiteY11671" fmla="*/ 2469355 h 2523383"/>
                <a:gd name="connsiteX11672" fmla="*/ 1654196 w 1939743"/>
                <a:gd name="connsiteY11672" fmla="*/ 2469934 h 2523383"/>
                <a:gd name="connsiteX11673" fmla="*/ 1652522 w 1939743"/>
                <a:gd name="connsiteY11673" fmla="*/ 2469128 h 2523383"/>
                <a:gd name="connsiteX11674" fmla="*/ 1650394 w 1939743"/>
                <a:gd name="connsiteY11674" fmla="*/ 2463878 h 2523383"/>
                <a:gd name="connsiteX11675" fmla="*/ 1649260 w 1939743"/>
                <a:gd name="connsiteY11675" fmla="*/ 2462032 h 2523383"/>
                <a:gd name="connsiteX11676" fmla="*/ 1647249 w 1939743"/>
                <a:gd name="connsiteY11676" fmla="*/ 2461437 h 2523383"/>
                <a:gd name="connsiteX11677" fmla="*/ 1646725 w 1939743"/>
                <a:gd name="connsiteY11677" fmla="*/ 2462556 h 2523383"/>
                <a:gd name="connsiteX11678" fmla="*/ 1645942 w 1939743"/>
                <a:gd name="connsiteY11678" fmla="*/ 2463644 h 2523383"/>
                <a:gd name="connsiteX11679" fmla="*/ 1644010 w 1939743"/>
                <a:gd name="connsiteY11679" fmla="*/ 2461469 h 2523383"/>
                <a:gd name="connsiteX11680" fmla="*/ 1642539 w 1939743"/>
                <a:gd name="connsiteY11680" fmla="*/ 2453395 h 2523383"/>
                <a:gd name="connsiteX11681" fmla="*/ 1642532 w 1939743"/>
                <a:gd name="connsiteY11681" fmla="*/ 2451439 h 2523383"/>
                <a:gd name="connsiteX11682" fmla="*/ 1644581 w 1939743"/>
                <a:gd name="connsiteY11682" fmla="*/ 2444602 h 2523383"/>
                <a:gd name="connsiteX11683" fmla="*/ 1649666 w 1939743"/>
                <a:gd name="connsiteY11683" fmla="*/ 2438429 h 2523383"/>
                <a:gd name="connsiteX11684" fmla="*/ 1648039 w 1939743"/>
                <a:gd name="connsiteY11684" fmla="*/ 2438225 h 2523383"/>
                <a:gd name="connsiteX11685" fmla="*/ 1643548 w 1939743"/>
                <a:gd name="connsiteY11685" fmla="*/ 2442505 h 2523383"/>
                <a:gd name="connsiteX11686" fmla="*/ 1644010 w 1939743"/>
                <a:gd name="connsiteY11686" fmla="*/ 2441472 h 2523383"/>
                <a:gd name="connsiteX11687" fmla="*/ 1644769 w 1939743"/>
                <a:gd name="connsiteY11687" fmla="*/ 2440392 h 2523383"/>
                <a:gd name="connsiteX11688" fmla="*/ 1646287 w 1939743"/>
                <a:gd name="connsiteY11688" fmla="*/ 2438648 h 2523383"/>
                <a:gd name="connsiteX11689" fmla="*/ 1648579 w 1939743"/>
                <a:gd name="connsiteY11689" fmla="*/ 2437013 h 2523383"/>
                <a:gd name="connsiteX11690" fmla="*/ 1651638 w 1939743"/>
                <a:gd name="connsiteY11690" fmla="*/ 2436050 h 2523383"/>
                <a:gd name="connsiteX11691" fmla="*/ 1653742 w 1939743"/>
                <a:gd name="connsiteY11691" fmla="*/ 2435910 h 2523383"/>
                <a:gd name="connsiteX11692" fmla="*/ 1655198 w 1939743"/>
                <a:gd name="connsiteY11692" fmla="*/ 2435002 h 2523383"/>
                <a:gd name="connsiteX11693" fmla="*/ 1657302 w 1939743"/>
                <a:gd name="connsiteY11693" fmla="*/ 2433391 h 2523383"/>
                <a:gd name="connsiteX11694" fmla="*/ 1657693 w 1939743"/>
                <a:gd name="connsiteY11694" fmla="*/ 2432538 h 2523383"/>
                <a:gd name="connsiteX11695" fmla="*/ 1655831 w 1939743"/>
                <a:gd name="connsiteY11695" fmla="*/ 2433523 h 2523383"/>
                <a:gd name="connsiteX11696" fmla="*/ 1652733 w 1939743"/>
                <a:gd name="connsiteY11696" fmla="*/ 2434486 h 2523383"/>
                <a:gd name="connsiteX11697" fmla="*/ 1653524 w 1939743"/>
                <a:gd name="connsiteY11697" fmla="*/ 2433218 h 2523383"/>
                <a:gd name="connsiteX11698" fmla="*/ 1654306 w 1939743"/>
                <a:gd name="connsiteY11698" fmla="*/ 2432546 h 2523383"/>
                <a:gd name="connsiteX11699" fmla="*/ 1670852 w 1939743"/>
                <a:gd name="connsiteY11699" fmla="*/ 2421405 h 2523383"/>
                <a:gd name="connsiteX11700" fmla="*/ 1674185 w 1939743"/>
                <a:gd name="connsiteY11700" fmla="*/ 2419559 h 2523383"/>
                <a:gd name="connsiteX11701" fmla="*/ 1680827 w 1939743"/>
                <a:gd name="connsiteY11701" fmla="*/ 2417204 h 2523383"/>
                <a:gd name="connsiteX11702" fmla="*/ 1681750 w 1939743"/>
                <a:gd name="connsiteY11702" fmla="*/ 2415663 h 2523383"/>
                <a:gd name="connsiteX11703" fmla="*/ 1680843 w 1939743"/>
                <a:gd name="connsiteY11703" fmla="*/ 2414677 h 2523383"/>
                <a:gd name="connsiteX11704" fmla="*/ 1683425 w 1939743"/>
                <a:gd name="connsiteY11704" fmla="*/ 2415545 h 2523383"/>
                <a:gd name="connsiteX11705" fmla="*/ 1683213 w 1939743"/>
                <a:gd name="connsiteY11705" fmla="*/ 2416828 h 2523383"/>
                <a:gd name="connsiteX11706" fmla="*/ 1682806 w 1939743"/>
                <a:gd name="connsiteY11706" fmla="*/ 2417759 h 2523383"/>
                <a:gd name="connsiteX11707" fmla="*/ 1682658 w 1939743"/>
                <a:gd name="connsiteY11707" fmla="*/ 2419347 h 2523383"/>
                <a:gd name="connsiteX11708" fmla="*/ 1682908 w 1939743"/>
                <a:gd name="connsiteY11708" fmla="*/ 2420865 h 2523383"/>
                <a:gd name="connsiteX11709" fmla="*/ 1685521 w 1939743"/>
                <a:gd name="connsiteY11709" fmla="*/ 2421608 h 2523383"/>
                <a:gd name="connsiteX11710" fmla="*/ 1687704 w 1939743"/>
                <a:gd name="connsiteY11710" fmla="*/ 2424433 h 2523383"/>
                <a:gd name="connsiteX11711" fmla="*/ 1686671 w 1939743"/>
                <a:gd name="connsiteY11711" fmla="*/ 2420591 h 2523383"/>
                <a:gd name="connsiteX11712" fmla="*/ 1688635 w 1939743"/>
                <a:gd name="connsiteY11712" fmla="*/ 2418416 h 2523383"/>
                <a:gd name="connsiteX11713" fmla="*/ 1696208 w 1939743"/>
                <a:gd name="connsiteY11713" fmla="*/ 2415498 h 2523383"/>
                <a:gd name="connsiteX11714" fmla="*/ 1702537 w 1939743"/>
                <a:gd name="connsiteY11714" fmla="*/ 2415178 h 2523383"/>
                <a:gd name="connsiteX11715" fmla="*/ 1704564 w 1939743"/>
                <a:gd name="connsiteY11715" fmla="*/ 2413816 h 2523383"/>
                <a:gd name="connsiteX11716" fmla="*/ 1699157 w 1939743"/>
                <a:gd name="connsiteY11716" fmla="*/ 2412901 h 2523383"/>
                <a:gd name="connsiteX11717" fmla="*/ 1692742 w 1939743"/>
                <a:gd name="connsiteY11717" fmla="*/ 2413402 h 2523383"/>
                <a:gd name="connsiteX11718" fmla="*/ 1688776 w 1939743"/>
                <a:gd name="connsiteY11718" fmla="*/ 2412385 h 2523383"/>
                <a:gd name="connsiteX11719" fmla="*/ 1683300 w 1939743"/>
                <a:gd name="connsiteY11719" fmla="*/ 2413050 h 2523383"/>
                <a:gd name="connsiteX11720" fmla="*/ 1677510 w 1939743"/>
                <a:gd name="connsiteY11720" fmla="*/ 2412408 h 2523383"/>
                <a:gd name="connsiteX11721" fmla="*/ 1675734 w 1939743"/>
                <a:gd name="connsiteY11721" fmla="*/ 2413253 h 2523383"/>
                <a:gd name="connsiteX11722" fmla="*/ 1674295 w 1939743"/>
                <a:gd name="connsiteY11722" fmla="*/ 2415076 h 2523383"/>
                <a:gd name="connsiteX11723" fmla="*/ 1672425 w 1939743"/>
                <a:gd name="connsiteY11723" fmla="*/ 2414270 h 2523383"/>
                <a:gd name="connsiteX11724" fmla="*/ 1671517 w 1939743"/>
                <a:gd name="connsiteY11724" fmla="*/ 2414137 h 2523383"/>
                <a:gd name="connsiteX11725" fmla="*/ 1670649 w 1939743"/>
                <a:gd name="connsiteY11725" fmla="*/ 2413503 h 2523383"/>
                <a:gd name="connsiteX11726" fmla="*/ 1672527 w 1939743"/>
                <a:gd name="connsiteY11726" fmla="*/ 2410366 h 2523383"/>
                <a:gd name="connsiteX11727" fmla="*/ 1678394 w 1939743"/>
                <a:gd name="connsiteY11727" fmla="*/ 2405680 h 2523383"/>
                <a:gd name="connsiteX11728" fmla="*/ 1681969 w 1939743"/>
                <a:gd name="connsiteY11728" fmla="*/ 2401596 h 2523383"/>
                <a:gd name="connsiteX11729" fmla="*/ 1682979 w 1939743"/>
                <a:gd name="connsiteY11729" fmla="*/ 2400735 h 2523383"/>
                <a:gd name="connsiteX11730" fmla="*/ 1683777 w 1939743"/>
                <a:gd name="connsiteY11730" fmla="*/ 2399093 h 2523383"/>
                <a:gd name="connsiteX11731" fmla="*/ 1681813 w 1939743"/>
                <a:gd name="connsiteY11731" fmla="*/ 2399366 h 2523383"/>
                <a:gd name="connsiteX11732" fmla="*/ 1680100 w 1939743"/>
                <a:gd name="connsiteY11732" fmla="*/ 2400016 h 2523383"/>
                <a:gd name="connsiteX11733" fmla="*/ 1678911 w 1939743"/>
                <a:gd name="connsiteY11733" fmla="*/ 2398123 h 2523383"/>
                <a:gd name="connsiteX11734" fmla="*/ 1676790 w 1939743"/>
                <a:gd name="connsiteY11734" fmla="*/ 2395611 h 2523383"/>
                <a:gd name="connsiteX11735" fmla="*/ 1676587 w 1939743"/>
                <a:gd name="connsiteY11735" fmla="*/ 2396659 h 2523383"/>
                <a:gd name="connsiteX11736" fmla="*/ 1677651 w 1939743"/>
                <a:gd name="connsiteY11736" fmla="*/ 2399789 h 2523383"/>
                <a:gd name="connsiteX11737" fmla="*/ 1673590 w 1939743"/>
                <a:gd name="connsiteY11737" fmla="*/ 2405281 h 2523383"/>
                <a:gd name="connsiteX11738" fmla="*/ 1670970 w 1939743"/>
                <a:gd name="connsiteY11738" fmla="*/ 2405672 h 2523383"/>
                <a:gd name="connsiteX11739" fmla="*/ 1667473 w 1939743"/>
                <a:gd name="connsiteY11739" fmla="*/ 2408230 h 2523383"/>
                <a:gd name="connsiteX11740" fmla="*/ 1662528 w 1939743"/>
                <a:gd name="connsiteY11740" fmla="*/ 2410452 h 2523383"/>
                <a:gd name="connsiteX11741" fmla="*/ 1656762 w 1939743"/>
                <a:gd name="connsiteY11741" fmla="*/ 2414685 h 2523383"/>
                <a:gd name="connsiteX11742" fmla="*/ 1649307 w 1939743"/>
                <a:gd name="connsiteY11742" fmla="*/ 2418244 h 2523383"/>
                <a:gd name="connsiteX11743" fmla="*/ 1647750 w 1939743"/>
                <a:gd name="connsiteY11743" fmla="*/ 2418260 h 2523383"/>
                <a:gd name="connsiteX11744" fmla="*/ 1644362 w 1939743"/>
                <a:gd name="connsiteY11744" fmla="*/ 2415326 h 2523383"/>
                <a:gd name="connsiteX11745" fmla="*/ 1645309 w 1939743"/>
                <a:gd name="connsiteY11745" fmla="*/ 2413996 h 2523383"/>
                <a:gd name="connsiteX11746" fmla="*/ 1646193 w 1939743"/>
                <a:gd name="connsiteY11746" fmla="*/ 2412189 h 2523383"/>
                <a:gd name="connsiteX11747" fmla="*/ 1645348 w 1939743"/>
                <a:gd name="connsiteY11747" fmla="*/ 2412705 h 2523383"/>
                <a:gd name="connsiteX11748" fmla="*/ 1644808 w 1939743"/>
                <a:gd name="connsiteY11748" fmla="*/ 2413496 h 2523383"/>
                <a:gd name="connsiteX11749" fmla="*/ 1642766 w 1939743"/>
                <a:gd name="connsiteY11749" fmla="*/ 2414755 h 2523383"/>
                <a:gd name="connsiteX11750" fmla="*/ 1644417 w 1939743"/>
                <a:gd name="connsiteY11750" fmla="*/ 2417188 h 2523383"/>
                <a:gd name="connsiteX11751" fmla="*/ 1643619 w 1939743"/>
                <a:gd name="connsiteY11751" fmla="*/ 2418103 h 2523383"/>
                <a:gd name="connsiteX11752" fmla="*/ 1641256 w 1939743"/>
                <a:gd name="connsiteY11752" fmla="*/ 2419301 h 2523383"/>
                <a:gd name="connsiteX11753" fmla="*/ 1639050 w 1939743"/>
                <a:gd name="connsiteY11753" fmla="*/ 2421037 h 2523383"/>
                <a:gd name="connsiteX11754" fmla="*/ 1637118 w 1939743"/>
                <a:gd name="connsiteY11754" fmla="*/ 2422195 h 2523383"/>
                <a:gd name="connsiteX11755" fmla="*/ 1635561 w 1939743"/>
                <a:gd name="connsiteY11755" fmla="*/ 2420724 h 2523383"/>
                <a:gd name="connsiteX11756" fmla="*/ 1631250 w 1939743"/>
                <a:gd name="connsiteY11756" fmla="*/ 2422579 h 2523383"/>
                <a:gd name="connsiteX11757" fmla="*/ 1627620 w 1939743"/>
                <a:gd name="connsiteY11757" fmla="*/ 2423079 h 2523383"/>
                <a:gd name="connsiteX11758" fmla="*/ 1626830 w 1939743"/>
                <a:gd name="connsiteY11758" fmla="*/ 2422141 h 2523383"/>
                <a:gd name="connsiteX11759" fmla="*/ 1626603 w 1939743"/>
                <a:gd name="connsiteY11759" fmla="*/ 2420654 h 2523383"/>
                <a:gd name="connsiteX11760" fmla="*/ 1625328 w 1939743"/>
                <a:gd name="connsiteY11760" fmla="*/ 2420294 h 2523383"/>
                <a:gd name="connsiteX11761" fmla="*/ 1622973 w 1939743"/>
                <a:gd name="connsiteY11761" fmla="*/ 2420709 h 2523383"/>
                <a:gd name="connsiteX11762" fmla="*/ 1622058 w 1939743"/>
                <a:gd name="connsiteY11762" fmla="*/ 2419864 h 2523383"/>
                <a:gd name="connsiteX11763" fmla="*/ 387074 w 1939743"/>
                <a:gd name="connsiteY11763" fmla="*/ 2300447 h 2523383"/>
                <a:gd name="connsiteX11764" fmla="*/ 386800 w 1939743"/>
                <a:gd name="connsiteY11764" fmla="*/ 2300807 h 2523383"/>
                <a:gd name="connsiteX11765" fmla="*/ 383373 w 1939743"/>
                <a:gd name="connsiteY11765" fmla="*/ 2298452 h 2523383"/>
                <a:gd name="connsiteX11766" fmla="*/ 381073 w 1939743"/>
                <a:gd name="connsiteY11766" fmla="*/ 2295362 h 2523383"/>
                <a:gd name="connsiteX11767" fmla="*/ 380119 w 1939743"/>
                <a:gd name="connsiteY11767" fmla="*/ 2293476 h 2523383"/>
                <a:gd name="connsiteX11768" fmla="*/ 384664 w 1939743"/>
                <a:gd name="connsiteY11768" fmla="*/ 2298162 h 2523383"/>
                <a:gd name="connsiteX11769" fmla="*/ 386956 w 1939743"/>
                <a:gd name="connsiteY11769" fmla="*/ 2299711 h 2523383"/>
                <a:gd name="connsiteX11770" fmla="*/ 387074 w 1939743"/>
                <a:gd name="connsiteY11770" fmla="*/ 2300447 h 2523383"/>
                <a:gd name="connsiteX11771" fmla="*/ 385689 w 1939743"/>
                <a:gd name="connsiteY11771" fmla="*/ 2304828 h 2523383"/>
                <a:gd name="connsiteX11772" fmla="*/ 384766 w 1939743"/>
                <a:gd name="connsiteY11772" fmla="*/ 2305681 h 2523383"/>
                <a:gd name="connsiteX11773" fmla="*/ 384273 w 1939743"/>
                <a:gd name="connsiteY11773" fmla="*/ 2305563 h 2523383"/>
                <a:gd name="connsiteX11774" fmla="*/ 383882 w 1939743"/>
                <a:gd name="connsiteY11774" fmla="*/ 2304969 h 2523383"/>
                <a:gd name="connsiteX11775" fmla="*/ 382458 w 1939743"/>
                <a:gd name="connsiteY11775" fmla="*/ 2299125 h 2523383"/>
                <a:gd name="connsiteX11776" fmla="*/ 383068 w 1939743"/>
                <a:gd name="connsiteY11776" fmla="*/ 2299250 h 2523383"/>
                <a:gd name="connsiteX11777" fmla="*/ 384977 w 1939743"/>
                <a:gd name="connsiteY11777" fmla="*/ 2301073 h 2523383"/>
                <a:gd name="connsiteX11778" fmla="*/ 384547 w 1939743"/>
                <a:gd name="connsiteY11778" fmla="*/ 2301793 h 2523383"/>
                <a:gd name="connsiteX11779" fmla="*/ 385971 w 1939743"/>
                <a:gd name="connsiteY11779" fmla="*/ 2303537 h 2523383"/>
                <a:gd name="connsiteX11780" fmla="*/ 386315 w 1939743"/>
                <a:gd name="connsiteY11780" fmla="*/ 2304773 h 2523383"/>
                <a:gd name="connsiteX11781" fmla="*/ 385689 w 1939743"/>
                <a:gd name="connsiteY11781" fmla="*/ 2304828 h 2523383"/>
                <a:gd name="connsiteX11782" fmla="*/ 1163041 w 1939743"/>
                <a:gd name="connsiteY11782" fmla="*/ 2306048 h 2523383"/>
                <a:gd name="connsiteX11783" fmla="*/ 1162478 w 1939743"/>
                <a:gd name="connsiteY11783" fmla="*/ 2306072 h 2523383"/>
                <a:gd name="connsiteX11784" fmla="*/ 1162055 w 1939743"/>
                <a:gd name="connsiteY11784" fmla="*/ 2305274 h 2523383"/>
                <a:gd name="connsiteX11785" fmla="*/ 1161821 w 1939743"/>
                <a:gd name="connsiteY11785" fmla="*/ 2303037 h 2523383"/>
                <a:gd name="connsiteX11786" fmla="*/ 1162470 w 1939743"/>
                <a:gd name="connsiteY11786" fmla="*/ 2302082 h 2523383"/>
                <a:gd name="connsiteX11787" fmla="*/ 1163800 w 1939743"/>
                <a:gd name="connsiteY11787" fmla="*/ 2301401 h 2523383"/>
                <a:gd name="connsiteX11788" fmla="*/ 1165584 w 1939743"/>
                <a:gd name="connsiteY11788" fmla="*/ 2301159 h 2523383"/>
                <a:gd name="connsiteX11789" fmla="*/ 1167813 w 1939743"/>
                <a:gd name="connsiteY11789" fmla="*/ 2301347 h 2523383"/>
                <a:gd name="connsiteX11790" fmla="*/ 1168869 w 1939743"/>
                <a:gd name="connsiteY11790" fmla="*/ 2301941 h 2523383"/>
                <a:gd name="connsiteX11791" fmla="*/ 1168760 w 1939743"/>
                <a:gd name="connsiteY11791" fmla="*/ 2302942 h 2523383"/>
                <a:gd name="connsiteX11792" fmla="*/ 1168494 w 1939743"/>
                <a:gd name="connsiteY11792" fmla="*/ 2303459 h 2523383"/>
                <a:gd name="connsiteX11793" fmla="*/ 1167837 w 1939743"/>
                <a:gd name="connsiteY11793" fmla="*/ 2303787 h 2523383"/>
                <a:gd name="connsiteX11794" fmla="*/ 1167751 w 1939743"/>
                <a:gd name="connsiteY11794" fmla="*/ 2304366 h 2523383"/>
                <a:gd name="connsiteX11795" fmla="*/ 1166804 w 1939743"/>
                <a:gd name="connsiteY11795" fmla="*/ 2304687 h 2523383"/>
                <a:gd name="connsiteX11796" fmla="*/ 1165005 w 1939743"/>
                <a:gd name="connsiteY11796" fmla="*/ 2304734 h 2523383"/>
                <a:gd name="connsiteX11797" fmla="*/ 1163745 w 1939743"/>
                <a:gd name="connsiteY11797" fmla="*/ 2305188 h 2523383"/>
                <a:gd name="connsiteX11798" fmla="*/ 1163041 w 1939743"/>
                <a:gd name="connsiteY11798" fmla="*/ 2306048 h 2523383"/>
                <a:gd name="connsiteX11799" fmla="*/ 1172030 w 1939743"/>
                <a:gd name="connsiteY11799" fmla="*/ 2304742 h 2523383"/>
                <a:gd name="connsiteX11800" fmla="*/ 1170528 w 1939743"/>
                <a:gd name="connsiteY11800" fmla="*/ 2304969 h 2523383"/>
                <a:gd name="connsiteX11801" fmla="*/ 1169644 w 1939743"/>
                <a:gd name="connsiteY11801" fmla="*/ 2304812 h 2523383"/>
                <a:gd name="connsiteX11802" fmla="*/ 1169355 w 1939743"/>
                <a:gd name="connsiteY11802" fmla="*/ 2304491 h 2523383"/>
                <a:gd name="connsiteX11803" fmla="*/ 1169660 w 1939743"/>
                <a:gd name="connsiteY11803" fmla="*/ 2304014 h 2523383"/>
                <a:gd name="connsiteX11804" fmla="*/ 1169636 w 1939743"/>
                <a:gd name="connsiteY11804" fmla="*/ 2303506 h 2523383"/>
                <a:gd name="connsiteX11805" fmla="*/ 1169159 w 1939743"/>
                <a:gd name="connsiteY11805" fmla="*/ 2302504 h 2523383"/>
                <a:gd name="connsiteX11806" fmla="*/ 1169261 w 1939743"/>
                <a:gd name="connsiteY11806" fmla="*/ 2302152 h 2523383"/>
                <a:gd name="connsiteX11807" fmla="*/ 1169628 w 1939743"/>
                <a:gd name="connsiteY11807" fmla="*/ 2301965 h 2523383"/>
                <a:gd name="connsiteX11808" fmla="*/ 1170278 w 1939743"/>
                <a:gd name="connsiteY11808" fmla="*/ 2301933 h 2523383"/>
                <a:gd name="connsiteX11809" fmla="*/ 1171044 w 1939743"/>
                <a:gd name="connsiteY11809" fmla="*/ 2302598 h 2523383"/>
                <a:gd name="connsiteX11810" fmla="*/ 1171944 w 1939743"/>
                <a:gd name="connsiteY11810" fmla="*/ 2303960 h 2523383"/>
                <a:gd name="connsiteX11811" fmla="*/ 1172030 w 1939743"/>
                <a:gd name="connsiteY11811" fmla="*/ 2304742 h 2523383"/>
                <a:gd name="connsiteX11812" fmla="*/ 1680217 w 1939743"/>
                <a:gd name="connsiteY11812" fmla="*/ 2331036 h 2523383"/>
                <a:gd name="connsiteX11813" fmla="*/ 1677690 w 1939743"/>
                <a:gd name="connsiteY11813" fmla="*/ 2332726 h 2523383"/>
                <a:gd name="connsiteX11814" fmla="*/ 1678801 w 1939743"/>
                <a:gd name="connsiteY11814" fmla="*/ 2330184 h 2523383"/>
                <a:gd name="connsiteX11815" fmla="*/ 1679262 w 1939743"/>
                <a:gd name="connsiteY11815" fmla="*/ 2329527 h 2523383"/>
                <a:gd name="connsiteX11816" fmla="*/ 1679693 w 1939743"/>
                <a:gd name="connsiteY11816" fmla="*/ 2329237 h 2523383"/>
                <a:gd name="connsiteX11817" fmla="*/ 1680107 w 1939743"/>
                <a:gd name="connsiteY11817" fmla="*/ 2329464 h 2523383"/>
                <a:gd name="connsiteX11818" fmla="*/ 1680217 w 1939743"/>
                <a:gd name="connsiteY11818" fmla="*/ 2331036 h 2523383"/>
                <a:gd name="connsiteX11819" fmla="*/ 1679505 w 1939743"/>
                <a:gd name="connsiteY11819" fmla="*/ 2333391 h 2523383"/>
                <a:gd name="connsiteX11820" fmla="*/ 1678950 w 1939743"/>
                <a:gd name="connsiteY11820" fmla="*/ 2335770 h 2523383"/>
                <a:gd name="connsiteX11821" fmla="*/ 1677033 w 1939743"/>
                <a:gd name="connsiteY11821" fmla="*/ 2337788 h 2523383"/>
                <a:gd name="connsiteX11822" fmla="*/ 1676078 w 1939743"/>
                <a:gd name="connsiteY11822" fmla="*/ 2337929 h 2523383"/>
                <a:gd name="connsiteX11823" fmla="*/ 1675640 w 1939743"/>
                <a:gd name="connsiteY11823" fmla="*/ 2337733 h 2523383"/>
                <a:gd name="connsiteX11824" fmla="*/ 1676164 w 1939743"/>
                <a:gd name="connsiteY11824" fmla="*/ 2336427 h 2523383"/>
                <a:gd name="connsiteX11825" fmla="*/ 1676102 w 1939743"/>
                <a:gd name="connsiteY11825" fmla="*/ 2334166 h 2523383"/>
                <a:gd name="connsiteX11826" fmla="*/ 1677690 w 1939743"/>
                <a:gd name="connsiteY11826" fmla="*/ 2333853 h 2523383"/>
                <a:gd name="connsiteX11827" fmla="*/ 1678269 w 1939743"/>
                <a:gd name="connsiteY11827" fmla="*/ 2334056 h 2523383"/>
                <a:gd name="connsiteX11828" fmla="*/ 1679505 w 1939743"/>
                <a:gd name="connsiteY11828" fmla="*/ 2333391 h 2523383"/>
                <a:gd name="connsiteX11829" fmla="*/ 1214965 w 1939743"/>
                <a:gd name="connsiteY11829" fmla="*/ 2338390 h 2523383"/>
                <a:gd name="connsiteX11830" fmla="*/ 1210741 w 1939743"/>
                <a:gd name="connsiteY11830" fmla="*/ 2338852 h 2523383"/>
                <a:gd name="connsiteX11831" fmla="*/ 1208902 w 1939743"/>
                <a:gd name="connsiteY11831" fmla="*/ 2338375 h 2523383"/>
                <a:gd name="connsiteX11832" fmla="*/ 1208714 w 1939743"/>
                <a:gd name="connsiteY11832" fmla="*/ 2337929 h 2523383"/>
                <a:gd name="connsiteX11833" fmla="*/ 1209152 w 1939743"/>
                <a:gd name="connsiteY11833" fmla="*/ 2337303 h 2523383"/>
                <a:gd name="connsiteX11834" fmla="*/ 1210209 w 1939743"/>
                <a:gd name="connsiteY11834" fmla="*/ 2336497 h 2523383"/>
                <a:gd name="connsiteX11835" fmla="*/ 1211421 w 1939743"/>
                <a:gd name="connsiteY11835" fmla="*/ 2336059 h 2523383"/>
                <a:gd name="connsiteX11836" fmla="*/ 1212790 w 1939743"/>
                <a:gd name="connsiteY11836" fmla="*/ 2335981 h 2523383"/>
                <a:gd name="connsiteX11837" fmla="*/ 1215513 w 1939743"/>
                <a:gd name="connsiteY11837" fmla="*/ 2336795 h 2523383"/>
                <a:gd name="connsiteX11838" fmla="*/ 1216499 w 1939743"/>
                <a:gd name="connsiteY11838" fmla="*/ 2337600 h 2523383"/>
                <a:gd name="connsiteX11839" fmla="*/ 1216287 w 1939743"/>
                <a:gd name="connsiteY11839" fmla="*/ 2338085 h 2523383"/>
                <a:gd name="connsiteX11840" fmla="*/ 1214965 w 1939743"/>
                <a:gd name="connsiteY11840" fmla="*/ 2338390 h 2523383"/>
                <a:gd name="connsiteX11841" fmla="*/ 1905250 w 1939743"/>
                <a:gd name="connsiteY11841" fmla="*/ 2347865 h 2523383"/>
                <a:gd name="connsiteX11842" fmla="*/ 1904179 w 1939743"/>
                <a:gd name="connsiteY11842" fmla="*/ 2348991 h 2523383"/>
                <a:gd name="connsiteX11843" fmla="*/ 1903083 w 1939743"/>
                <a:gd name="connsiteY11843" fmla="*/ 2348944 h 2523383"/>
                <a:gd name="connsiteX11844" fmla="*/ 1903216 w 1939743"/>
                <a:gd name="connsiteY11844" fmla="*/ 2347958 h 2523383"/>
                <a:gd name="connsiteX11845" fmla="*/ 1904562 w 1939743"/>
                <a:gd name="connsiteY11845" fmla="*/ 2346042 h 2523383"/>
                <a:gd name="connsiteX11846" fmla="*/ 1905250 w 1939743"/>
                <a:gd name="connsiteY11846" fmla="*/ 2344673 h 2523383"/>
                <a:gd name="connsiteX11847" fmla="*/ 1905274 w 1939743"/>
                <a:gd name="connsiteY11847" fmla="*/ 2343844 h 2523383"/>
                <a:gd name="connsiteX11848" fmla="*/ 1905524 w 1939743"/>
                <a:gd name="connsiteY11848" fmla="*/ 2343210 h 2523383"/>
                <a:gd name="connsiteX11849" fmla="*/ 1906549 w 1939743"/>
                <a:gd name="connsiteY11849" fmla="*/ 2342498 h 2523383"/>
                <a:gd name="connsiteX11850" fmla="*/ 1907433 w 1939743"/>
                <a:gd name="connsiteY11850" fmla="*/ 2341207 h 2523383"/>
                <a:gd name="connsiteX11851" fmla="*/ 1907011 w 1939743"/>
                <a:gd name="connsiteY11851" fmla="*/ 2343601 h 2523383"/>
                <a:gd name="connsiteX11852" fmla="*/ 1905250 w 1939743"/>
                <a:gd name="connsiteY11852" fmla="*/ 2347865 h 2523383"/>
                <a:gd name="connsiteX11853" fmla="*/ 1736467 w 1939743"/>
                <a:gd name="connsiteY11853" fmla="*/ 2352934 h 2523383"/>
                <a:gd name="connsiteX11854" fmla="*/ 1737242 w 1939743"/>
                <a:gd name="connsiteY11854" fmla="*/ 2353552 h 2523383"/>
                <a:gd name="connsiteX11855" fmla="*/ 1738635 w 1939743"/>
                <a:gd name="connsiteY11855" fmla="*/ 2353482 h 2523383"/>
                <a:gd name="connsiteX11856" fmla="*/ 1739573 w 1939743"/>
                <a:gd name="connsiteY11856" fmla="*/ 2353732 h 2523383"/>
                <a:gd name="connsiteX11857" fmla="*/ 1738235 w 1939743"/>
                <a:gd name="connsiteY11857" fmla="*/ 2354929 h 2523383"/>
                <a:gd name="connsiteX11858" fmla="*/ 1735662 w 1939743"/>
                <a:gd name="connsiteY11858" fmla="*/ 2355047 h 2523383"/>
                <a:gd name="connsiteX11859" fmla="*/ 1734402 w 1939743"/>
                <a:gd name="connsiteY11859" fmla="*/ 2354554 h 2523383"/>
                <a:gd name="connsiteX11860" fmla="*/ 1736233 w 1939743"/>
                <a:gd name="connsiteY11860" fmla="*/ 2348389 h 2523383"/>
                <a:gd name="connsiteX11861" fmla="*/ 1738369 w 1939743"/>
                <a:gd name="connsiteY11861" fmla="*/ 2346965 h 2523383"/>
                <a:gd name="connsiteX11862" fmla="*/ 1742750 w 1939743"/>
                <a:gd name="connsiteY11862" fmla="*/ 2342920 h 2523383"/>
                <a:gd name="connsiteX11863" fmla="*/ 1744502 w 1939743"/>
                <a:gd name="connsiteY11863" fmla="*/ 2341684 h 2523383"/>
                <a:gd name="connsiteX11864" fmla="*/ 1746129 w 1939743"/>
                <a:gd name="connsiteY11864" fmla="*/ 2341199 h 2523383"/>
                <a:gd name="connsiteX11865" fmla="*/ 1747850 w 1939743"/>
                <a:gd name="connsiteY11865" fmla="*/ 2341496 h 2523383"/>
                <a:gd name="connsiteX11866" fmla="*/ 1746098 w 1939743"/>
                <a:gd name="connsiteY11866" fmla="*/ 2343890 h 2523383"/>
                <a:gd name="connsiteX11867" fmla="*/ 1743751 w 1939743"/>
                <a:gd name="connsiteY11867" fmla="*/ 2344023 h 2523383"/>
                <a:gd name="connsiteX11868" fmla="*/ 1741514 w 1939743"/>
                <a:gd name="connsiteY11868" fmla="*/ 2346011 h 2523383"/>
                <a:gd name="connsiteX11869" fmla="*/ 1740043 w 1939743"/>
                <a:gd name="connsiteY11869" fmla="*/ 2348209 h 2523383"/>
                <a:gd name="connsiteX11870" fmla="*/ 1738275 w 1939743"/>
                <a:gd name="connsiteY11870" fmla="*/ 2349461 h 2523383"/>
                <a:gd name="connsiteX11871" fmla="*/ 1737062 w 1939743"/>
                <a:gd name="connsiteY11871" fmla="*/ 2350994 h 2523383"/>
                <a:gd name="connsiteX11872" fmla="*/ 1736467 w 1939743"/>
                <a:gd name="connsiteY11872" fmla="*/ 2352934 h 2523383"/>
                <a:gd name="connsiteX11873" fmla="*/ 1694815 w 1939743"/>
                <a:gd name="connsiteY11873" fmla="*/ 2379057 h 2523383"/>
                <a:gd name="connsiteX11874" fmla="*/ 1695410 w 1939743"/>
                <a:gd name="connsiteY11874" fmla="*/ 2379503 h 2523383"/>
                <a:gd name="connsiteX11875" fmla="*/ 1696443 w 1939743"/>
                <a:gd name="connsiteY11875" fmla="*/ 2378689 h 2523383"/>
                <a:gd name="connsiteX11876" fmla="*/ 1697663 w 1939743"/>
                <a:gd name="connsiteY11876" fmla="*/ 2376100 h 2523383"/>
                <a:gd name="connsiteX11877" fmla="*/ 1700894 w 1939743"/>
                <a:gd name="connsiteY11877" fmla="*/ 2376772 h 2523383"/>
                <a:gd name="connsiteX11878" fmla="*/ 1702608 w 1939743"/>
                <a:gd name="connsiteY11878" fmla="*/ 2377938 h 2523383"/>
                <a:gd name="connsiteX11879" fmla="*/ 1703562 w 1939743"/>
                <a:gd name="connsiteY11879" fmla="*/ 2377680 h 2523383"/>
                <a:gd name="connsiteX11880" fmla="*/ 1704540 w 1939743"/>
                <a:gd name="connsiteY11880" fmla="*/ 2377797 h 2523383"/>
                <a:gd name="connsiteX11881" fmla="*/ 1706347 w 1939743"/>
                <a:gd name="connsiteY11881" fmla="*/ 2379323 h 2523383"/>
                <a:gd name="connsiteX11882" fmla="*/ 1709790 w 1939743"/>
                <a:gd name="connsiteY11882" fmla="*/ 2380528 h 2523383"/>
                <a:gd name="connsiteX11883" fmla="*/ 1713420 w 1939743"/>
                <a:gd name="connsiteY11883" fmla="*/ 2380356 h 2523383"/>
                <a:gd name="connsiteX11884" fmla="*/ 1718959 w 1939743"/>
                <a:gd name="connsiteY11884" fmla="*/ 2379644 h 2523383"/>
                <a:gd name="connsiteX11885" fmla="*/ 1719616 w 1939743"/>
                <a:gd name="connsiteY11885" fmla="*/ 2379354 h 2523383"/>
                <a:gd name="connsiteX11886" fmla="*/ 1725296 w 1939743"/>
                <a:gd name="connsiteY11886" fmla="*/ 2378752 h 2523383"/>
                <a:gd name="connsiteX11887" fmla="*/ 1730999 w 1939743"/>
                <a:gd name="connsiteY11887" fmla="*/ 2378470 h 2523383"/>
                <a:gd name="connsiteX11888" fmla="*/ 1732955 w 1939743"/>
                <a:gd name="connsiteY11888" fmla="*/ 2379151 h 2523383"/>
                <a:gd name="connsiteX11889" fmla="*/ 1733690 w 1939743"/>
                <a:gd name="connsiteY11889" fmla="*/ 2379792 h 2523383"/>
                <a:gd name="connsiteX11890" fmla="*/ 1734066 w 1939743"/>
                <a:gd name="connsiteY11890" fmla="*/ 2380559 h 2523383"/>
                <a:gd name="connsiteX11891" fmla="*/ 1730811 w 1939743"/>
                <a:gd name="connsiteY11891" fmla="*/ 2382656 h 2523383"/>
                <a:gd name="connsiteX11892" fmla="*/ 1727557 w 1939743"/>
                <a:gd name="connsiteY11892" fmla="*/ 2385096 h 2523383"/>
                <a:gd name="connsiteX11893" fmla="*/ 1723035 w 1939743"/>
                <a:gd name="connsiteY11893" fmla="*/ 2387490 h 2523383"/>
                <a:gd name="connsiteX11894" fmla="*/ 1722463 w 1939743"/>
                <a:gd name="connsiteY11894" fmla="*/ 2388656 h 2523383"/>
                <a:gd name="connsiteX11895" fmla="*/ 1722745 w 1939743"/>
                <a:gd name="connsiteY11895" fmla="*/ 2390800 h 2523383"/>
                <a:gd name="connsiteX11896" fmla="*/ 1722659 w 1939743"/>
                <a:gd name="connsiteY11896" fmla="*/ 2392982 h 2523383"/>
                <a:gd name="connsiteX11897" fmla="*/ 1723551 w 1939743"/>
                <a:gd name="connsiteY11897" fmla="*/ 2393162 h 2523383"/>
                <a:gd name="connsiteX11898" fmla="*/ 1724091 w 1939743"/>
                <a:gd name="connsiteY11898" fmla="*/ 2393890 h 2523383"/>
                <a:gd name="connsiteX11899" fmla="*/ 1722925 w 1939743"/>
                <a:gd name="connsiteY11899" fmla="*/ 2394594 h 2523383"/>
                <a:gd name="connsiteX11900" fmla="*/ 1718270 w 1939743"/>
                <a:gd name="connsiteY11900" fmla="*/ 2394923 h 2523383"/>
                <a:gd name="connsiteX11901" fmla="*/ 1716917 w 1939743"/>
                <a:gd name="connsiteY11901" fmla="*/ 2394727 h 2523383"/>
                <a:gd name="connsiteX11902" fmla="*/ 1715305 w 1939743"/>
                <a:gd name="connsiteY11902" fmla="*/ 2393835 h 2523383"/>
                <a:gd name="connsiteX11903" fmla="*/ 1714750 w 1939743"/>
                <a:gd name="connsiteY11903" fmla="*/ 2391723 h 2523383"/>
                <a:gd name="connsiteX11904" fmla="*/ 1712755 w 1939743"/>
                <a:gd name="connsiteY11904" fmla="*/ 2392036 h 2523383"/>
                <a:gd name="connsiteX11905" fmla="*/ 1712152 w 1939743"/>
                <a:gd name="connsiteY11905" fmla="*/ 2391778 h 2523383"/>
                <a:gd name="connsiteX11906" fmla="*/ 1714953 w 1939743"/>
                <a:gd name="connsiteY11906" fmla="*/ 2389978 h 2523383"/>
                <a:gd name="connsiteX11907" fmla="*/ 1713678 w 1939743"/>
                <a:gd name="connsiteY11907" fmla="*/ 2387717 h 2523383"/>
                <a:gd name="connsiteX11908" fmla="*/ 1712309 w 1939743"/>
                <a:gd name="connsiteY11908" fmla="*/ 2387882 h 2523383"/>
                <a:gd name="connsiteX11909" fmla="*/ 1711401 w 1939743"/>
                <a:gd name="connsiteY11909" fmla="*/ 2386810 h 2523383"/>
                <a:gd name="connsiteX11910" fmla="*/ 1711472 w 1939743"/>
                <a:gd name="connsiteY11910" fmla="*/ 2385355 h 2523383"/>
                <a:gd name="connsiteX11911" fmla="*/ 1712739 w 1939743"/>
                <a:gd name="connsiteY11911" fmla="*/ 2384650 h 2523383"/>
                <a:gd name="connsiteX11912" fmla="*/ 1713107 w 1939743"/>
                <a:gd name="connsiteY11912" fmla="*/ 2383884 h 2523383"/>
                <a:gd name="connsiteX11913" fmla="*/ 1711386 w 1939743"/>
                <a:gd name="connsiteY11913" fmla="*/ 2384549 h 2523383"/>
                <a:gd name="connsiteX11914" fmla="*/ 1710063 w 1939743"/>
                <a:gd name="connsiteY11914" fmla="*/ 2385895 h 2523383"/>
                <a:gd name="connsiteX11915" fmla="*/ 1708358 w 1939743"/>
                <a:gd name="connsiteY11915" fmla="*/ 2386403 h 2523383"/>
                <a:gd name="connsiteX11916" fmla="*/ 1706691 w 1939743"/>
                <a:gd name="connsiteY11916" fmla="*/ 2387561 h 2523383"/>
                <a:gd name="connsiteX11917" fmla="*/ 1709281 w 1939743"/>
                <a:gd name="connsiteY11917" fmla="*/ 2387928 h 2523383"/>
                <a:gd name="connsiteX11918" fmla="*/ 1707951 w 1939743"/>
                <a:gd name="connsiteY11918" fmla="*/ 2388828 h 2523383"/>
                <a:gd name="connsiteX11919" fmla="*/ 1706566 w 1939743"/>
                <a:gd name="connsiteY11919" fmla="*/ 2389032 h 2523383"/>
                <a:gd name="connsiteX11920" fmla="*/ 1700151 w 1939743"/>
                <a:gd name="connsiteY11920" fmla="*/ 2387264 h 2523383"/>
                <a:gd name="connsiteX11921" fmla="*/ 1698563 w 1939743"/>
                <a:gd name="connsiteY11921" fmla="*/ 2386591 h 2523383"/>
                <a:gd name="connsiteX11922" fmla="*/ 1696568 w 1939743"/>
                <a:gd name="connsiteY11922" fmla="*/ 2384737 h 2523383"/>
                <a:gd name="connsiteX11923" fmla="*/ 1695058 w 1939743"/>
                <a:gd name="connsiteY11923" fmla="*/ 2382256 h 2523383"/>
                <a:gd name="connsiteX11924" fmla="*/ 1695880 w 1939743"/>
                <a:gd name="connsiteY11924" fmla="*/ 2382163 h 2523383"/>
                <a:gd name="connsiteX11925" fmla="*/ 1696161 w 1939743"/>
                <a:gd name="connsiteY11925" fmla="*/ 2381717 h 2523383"/>
                <a:gd name="connsiteX11926" fmla="*/ 1695981 w 1939743"/>
                <a:gd name="connsiteY11926" fmla="*/ 2381294 h 2523383"/>
                <a:gd name="connsiteX11927" fmla="*/ 1693744 w 1939743"/>
                <a:gd name="connsiteY11927" fmla="*/ 2380958 h 2523383"/>
                <a:gd name="connsiteX11928" fmla="*/ 1690254 w 1939743"/>
                <a:gd name="connsiteY11928" fmla="*/ 2381067 h 2523383"/>
                <a:gd name="connsiteX11929" fmla="*/ 1688252 w 1939743"/>
                <a:gd name="connsiteY11929" fmla="*/ 2380410 h 2523383"/>
                <a:gd name="connsiteX11930" fmla="*/ 1688346 w 1939743"/>
                <a:gd name="connsiteY11930" fmla="*/ 2376068 h 2523383"/>
                <a:gd name="connsiteX11931" fmla="*/ 1687696 w 1939743"/>
                <a:gd name="connsiteY11931" fmla="*/ 2374871 h 2523383"/>
                <a:gd name="connsiteX11932" fmla="*/ 1685506 w 1939743"/>
                <a:gd name="connsiteY11932" fmla="*/ 2373862 h 2523383"/>
                <a:gd name="connsiteX11933" fmla="*/ 1682157 w 1939743"/>
                <a:gd name="connsiteY11933" fmla="*/ 2373557 h 2523383"/>
                <a:gd name="connsiteX11934" fmla="*/ 1681829 w 1939743"/>
                <a:gd name="connsiteY11934" fmla="*/ 2371937 h 2523383"/>
                <a:gd name="connsiteX11935" fmla="*/ 1682893 w 1939743"/>
                <a:gd name="connsiteY11935" fmla="*/ 2369465 h 2523383"/>
                <a:gd name="connsiteX11936" fmla="*/ 1684528 w 1939743"/>
                <a:gd name="connsiteY11936" fmla="*/ 2367337 h 2523383"/>
                <a:gd name="connsiteX11937" fmla="*/ 1685779 w 1939743"/>
                <a:gd name="connsiteY11937" fmla="*/ 2365241 h 2523383"/>
                <a:gd name="connsiteX11938" fmla="*/ 1687235 w 1939743"/>
                <a:gd name="connsiteY11938" fmla="*/ 2363519 h 2523383"/>
                <a:gd name="connsiteX11939" fmla="*/ 1690818 w 1939743"/>
                <a:gd name="connsiteY11939" fmla="*/ 2360093 h 2523383"/>
                <a:gd name="connsiteX11940" fmla="*/ 1690732 w 1939743"/>
                <a:gd name="connsiteY11940" fmla="*/ 2362659 h 2523383"/>
                <a:gd name="connsiteX11941" fmla="*/ 1691076 w 1939743"/>
                <a:gd name="connsiteY11941" fmla="*/ 2364857 h 2523383"/>
                <a:gd name="connsiteX11942" fmla="*/ 1688744 w 1939743"/>
                <a:gd name="connsiteY11942" fmla="*/ 2369262 h 2523383"/>
                <a:gd name="connsiteX11943" fmla="*/ 1692805 w 1939743"/>
                <a:gd name="connsiteY11943" fmla="*/ 2373612 h 2523383"/>
                <a:gd name="connsiteX11944" fmla="*/ 1693321 w 1939743"/>
                <a:gd name="connsiteY11944" fmla="*/ 2374574 h 2523383"/>
                <a:gd name="connsiteX11945" fmla="*/ 1693665 w 1939743"/>
                <a:gd name="connsiteY11945" fmla="*/ 2375740 h 2523383"/>
                <a:gd name="connsiteX11946" fmla="*/ 1693407 w 1939743"/>
                <a:gd name="connsiteY11946" fmla="*/ 2376811 h 2523383"/>
                <a:gd name="connsiteX11947" fmla="*/ 1692750 w 1939743"/>
                <a:gd name="connsiteY11947" fmla="*/ 2377766 h 2523383"/>
                <a:gd name="connsiteX11948" fmla="*/ 1694330 w 1939743"/>
                <a:gd name="connsiteY11948" fmla="*/ 2378243 h 2523383"/>
                <a:gd name="connsiteX11949" fmla="*/ 1694815 w 1939743"/>
                <a:gd name="connsiteY11949" fmla="*/ 2379057 h 2523383"/>
                <a:gd name="connsiteX11950" fmla="*/ 1754227 w 1939743"/>
                <a:gd name="connsiteY11950" fmla="*/ 2395627 h 2523383"/>
                <a:gd name="connsiteX11951" fmla="*/ 1754970 w 1939743"/>
                <a:gd name="connsiteY11951" fmla="*/ 2395869 h 2523383"/>
                <a:gd name="connsiteX11952" fmla="*/ 1757927 w 1939743"/>
                <a:gd name="connsiteY11952" fmla="*/ 2394344 h 2523383"/>
                <a:gd name="connsiteX11953" fmla="*/ 1759492 w 1939743"/>
                <a:gd name="connsiteY11953" fmla="*/ 2394406 h 2523383"/>
                <a:gd name="connsiteX11954" fmla="*/ 1759421 w 1939743"/>
                <a:gd name="connsiteY11954" fmla="*/ 2395502 h 2523383"/>
                <a:gd name="connsiteX11955" fmla="*/ 1756879 w 1939743"/>
                <a:gd name="connsiteY11955" fmla="*/ 2396699 h 2523383"/>
                <a:gd name="connsiteX11956" fmla="*/ 1755713 w 1939743"/>
                <a:gd name="connsiteY11956" fmla="*/ 2397591 h 2523383"/>
                <a:gd name="connsiteX11957" fmla="*/ 1757184 w 1939743"/>
                <a:gd name="connsiteY11957" fmla="*/ 2398420 h 2523383"/>
                <a:gd name="connsiteX11958" fmla="*/ 1757168 w 1939743"/>
                <a:gd name="connsiteY11958" fmla="*/ 2398983 h 2523383"/>
                <a:gd name="connsiteX11959" fmla="*/ 1755400 w 1939743"/>
                <a:gd name="connsiteY11959" fmla="*/ 2400329 h 2523383"/>
                <a:gd name="connsiteX11960" fmla="*/ 1754516 w 1939743"/>
                <a:gd name="connsiteY11960" fmla="*/ 2401792 h 2523383"/>
                <a:gd name="connsiteX11961" fmla="*/ 1755244 w 1939743"/>
                <a:gd name="connsiteY11961" fmla="*/ 2403208 h 2523383"/>
                <a:gd name="connsiteX11962" fmla="*/ 1758068 w 1939743"/>
                <a:gd name="connsiteY11962" fmla="*/ 2401815 h 2523383"/>
                <a:gd name="connsiteX11963" fmla="*/ 1759226 w 1939743"/>
                <a:gd name="connsiteY11963" fmla="*/ 2401800 h 2523383"/>
                <a:gd name="connsiteX11964" fmla="*/ 1760798 w 1939743"/>
                <a:gd name="connsiteY11964" fmla="*/ 2402120 h 2523383"/>
                <a:gd name="connsiteX11965" fmla="*/ 1762293 w 1939743"/>
                <a:gd name="connsiteY11965" fmla="*/ 2401698 h 2523383"/>
                <a:gd name="connsiteX11966" fmla="*/ 1763145 w 1939743"/>
                <a:gd name="connsiteY11966" fmla="*/ 2401009 h 2523383"/>
                <a:gd name="connsiteX11967" fmla="*/ 1768121 w 1939743"/>
                <a:gd name="connsiteY11967" fmla="*/ 2395564 h 2523383"/>
                <a:gd name="connsiteX11968" fmla="*/ 1768379 w 1939743"/>
                <a:gd name="connsiteY11968" fmla="*/ 2394868 h 2523383"/>
                <a:gd name="connsiteX11969" fmla="*/ 1763012 w 1939743"/>
                <a:gd name="connsiteY11969" fmla="*/ 2395995 h 2523383"/>
                <a:gd name="connsiteX11970" fmla="*/ 1762386 w 1939743"/>
                <a:gd name="connsiteY11970" fmla="*/ 2395251 h 2523383"/>
                <a:gd name="connsiteX11971" fmla="*/ 1765899 w 1939743"/>
                <a:gd name="connsiteY11971" fmla="*/ 2391950 h 2523383"/>
                <a:gd name="connsiteX11972" fmla="*/ 1765625 w 1939743"/>
                <a:gd name="connsiteY11972" fmla="*/ 2390205 h 2523383"/>
                <a:gd name="connsiteX11973" fmla="*/ 1767401 w 1939743"/>
                <a:gd name="connsiteY11973" fmla="*/ 2387451 h 2523383"/>
                <a:gd name="connsiteX11974" fmla="*/ 1769029 w 1939743"/>
                <a:gd name="connsiteY11974" fmla="*/ 2385816 h 2523383"/>
                <a:gd name="connsiteX11975" fmla="*/ 1770218 w 1939743"/>
                <a:gd name="connsiteY11975" fmla="*/ 2384901 h 2523383"/>
                <a:gd name="connsiteX11976" fmla="*/ 1771947 w 1939743"/>
                <a:gd name="connsiteY11976" fmla="*/ 2384056 h 2523383"/>
                <a:gd name="connsiteX11977" fmla="*/ 1773136 w 1939743"/>
                <a:gd name="connsiteY11977" fmla="*/ 2385362 h 2523383"/>
                <a:gd name="connsiteX11978" fmla="*/ 1773519 w 1939743"/>
                <a:gd name="connsiteY11978" fmla="*/ 2387717 h 2523383"/>
                <a:gd name="connsiteX11979" fmla="*/ 1776461 w 1939743"/>
                <a:gd name="connsiteY11979" fmla="*/ 2387389 h 2523383"/>
                <a:gd name="connsiteX11980" fmla="*/ 1779340 w 1939743"/>
                <a:gd name="connsiteY11980" fmla="*/ 2387866 h 2523383"/>
                <a:gd name="connsiteX11981" fmla="*/ 1781460 w 1939743"/>
                <a:gd name="connsiteY11981" fmla="*/ 2388860 h 2523383"/>
                <a:gd name="connsiteX11982" fmla="*/ 1781789 w 1939743"/>
                <a:gd name="connsiteY11982" fmla="*/ 2389431 h 2523383"/>
                <a:gd name="connsiteX11983" fmla="*/ 1781812 w 1939743"/>
                <a:gd name="connsiteY11983" fmla="*/ 2390330 h 2523383"/>
                <a:gd name="connsiteX11984" fmla="*/ 1781108 w 1939743"/>
                <a:gd name="connsiteY11984" fmla="*/ 2391950 h 2523383"/>
                <a:gd name="connsiteX11985" fmla="*/ 1779942 w 1939743"/>
                <a:gd name="connsiteY11985" fmla="*/ 2393280 h 2523383"/>
                <a:gd name="connsiteX11986" fmla="*/ 1782266 w 1939743"/>
                <a:gd name="connsiteY11986" fmla="*/ 2394985 h 2523383"/>
                <a:gd name="connsiteX11987" fmla="*/ 1781953 w 1939743"/>
                <a:gd name="connsiteY11987" fmla="*/ 2395729 h 2523383"/>
                <a:gd name="connsiteX11988" fmla="*/ 1778143 w 1939743"/>
                <a:gd name="connsiteY11988" fmla="*/ 2397653 h 2523383"/>
                <a:gd name="connsiteX11989" fmla="*/ 1775976 w 1939743"/>
                <a:gd name="connsiteY11989" fmla="*/ 2399586 h 2523383"/>
                <a:gd name="connsiteX11990" fmla="*/ 1773989 w 1939743"/>
                <a:gd name="connsiteY11990" fmla="*/ 2401964 h 2523383"/>
                <a:gd name="connsiteX11991" fmla="*/ 1770014 w 1939743"/>
                <a:gd name="connsiteY11991" fmla="*/ 2404733 h 2523383"/>
                <a:gd name="connsiteX11992" fmla="*/ 1763717 w 1939743"/>
                <a:gd name="connsiteY11992" fmla="*/ 2406728 h 2523383"/>
                <a:gd name="connsiteX11993" fmla="*/ 1761722 w 1939743"/>
                <a:gd name="connsiteY11993" fmla="*/ 2406728 h 2523383"/>
                <a:gd name="connsiteX11994" fmla="*/ 1759351 w 1939743"/>
                <a:gd name="connsiteY11994" fmla="*/ 2406102 h 2523383"/>
                <a:gd name="connsiteX11995" fmla="*/ 1757004 w 1939743"/>
                <a:gd name="connsiteY11995" fmla="*/ 2406243 h 2523383"/>
                <a:gd name="connsiteX11996" fmla="*/ 1754696 w 1939743"/>
                <a:gd name="connsiteY11996" fmla="*/ 2406986 h 2523383"/>
                <a:gd name="connsiteX11997" fmla="*/ 1752435 w 1939743"/>
                <a:gd name="connsiteY11997" fmla="*/ 2406900 h 2523383"/>
                <a:gd name="connsiteX11998" fmla="*/ 1751340 w 1939743"/>
                <a:gd name="connsiteY11998" fmla="*/ 2407292 h 2523383"/>
                <a:gd name="connsiteX11999" fmla="*/ 1750299 w 1939743"/>
                <a:gd name="connsiteY11999" fmla="*/ 2407252 h 2523383"/>
                <a:gd name="connsiteX12000" fmla="*/ 1749431 w 1939743"/>
                <a:gd name="connsiteY12000" fmla="*/ 2406478 h 2523383"/>
                <a:gd name="connsiteX12001" fmla="*/ 1747569 w 1939743"/>
                <a:gd name="connsiteY12001" fmla="*/ 2404272 h 2523383"/>
                <a:gd name="connsiteX12002" fmla="*/ 1746661 w 1939743"/>
                <a:gd name="connsiteY12002" fmla="*/ 2402793 h 2523383"/>
                <a:gd name="connsiteX12003" fmla="*/ 1745660 w 1939743"/>
                <a:gd name="connsiteY12003" fmla="*/ 2395721 h 2523383"/>
                <a:gd name="connsiteX12004" fmla="*/ 1745981 w 1939743"/>
                <a:gd name="connsiteY12004" fmla="*/ 2391989 h 2523383"/>
                <a:gd name="connsiteX12005" fmla="*/ 1747561 w 1939743"/>
                <a:gd name="connsiteY12005" fmla="*/ 2388500 h 2523383"/>
                <a:gd name="connsiteX12006" fmla="*/ 1749900 w 1939743"/>
                <a:gd name="connsiteY12006" fmla="*/ 2386176 h 2523383"/>
                <a:gd name="connsiteX12007" fmla="*/ 1751254 w 1939743"/>
                <a:gd name="connsiteY12007" fmla="*/ 2384322 h 2523383"/>
                <a:gd name="connsiteX12008" fmla="*/ 1756918 w 1939743"/>
                <a:gd name="connsiteY12008" fmla="*/ 2373260 h 2523383"/>
                <a:gd name="connsiteX12009" fmla="*/ 1758029 w 1939743"/>
                <a:gd name="connsiteY12009" fmla="*/ 2370740 h 2523383"/>
                <a:gd name="connsiteX12010" fmla="*/ 1759382 w 1939743"/>
                <a:gd name="connsiteY12010" fmla="*/ 2368589 h 2523383"/>
                <a:gd name="connsiteX12011" fmla="*/ 1761807 w 1939743"/>
                <a:gd name="connsiteY12011" fmla="*/ 2366461 h 2523383"/>
                <a:gd name="connsiteX12012" fmla="*/ 1764945 w 1939743"/>
                <a:gd name="connsiteY12012" fmla="*/ 2362862 h 2523383"/>
                <a:gd name="connsiteX12013" fmla="*/ 1765946 w 1939743"/>
                <a:gd name="connsiteY12013" fmla="*/ 2362127 h 2523383"/>
                <a:gd name="connsiteX12014" fmla="*/ 1767745 w 1939743"/>
                <a:gd name="connsiteY12014" fmla="*/ 2361775 h 2523383"/>
                <a:gd name="connsiteX12015" fmla="*/ 1769522 w 1939743"/>
                <a:gd name="connsiteY12015" fmla="*/ 2361970 h 2523383"/>
                <a:gd name="connsiteX12016" fmla="*/ 1769013 w 1939743"/>
                <a:gd name="connsiteY12016" fmla="*/ 2363277 h 2523383"/>
                <a:gd name="connsiteX12017" fmla="*/ 1769146 w 1939743"/>
                <a:gd name="connsiteY12017" fmla="*/ 2364552 h 2523383"/>
                <a:gd name="connsiteX12018" fmla="*/ 1771204 w 1939743"/>
                <a:gd name="connsiteY12018" fmla="*/ 2369520 h 2523383"/>
                <a:gd name="connsiteX12019" fmla="*/ 1771180 w 1939743"/>
                <a:gd name="connsiteY12019" fmla="*/ 2370506 h 2523383"/>
                <a:gd name="connsiteX12020" fmla="*/ 1770053 w 1939743"/>
                <a:gd name="connsiteY12020" fmla="*/ 2374449 h 2523383"/>
                <a:gd name="connsiteX12021" fmla="*/ 1767894 w 1939743"/>
                <a:gd name="connsiteY12021" fmla="*/ 2380802 h 2523383"/>
                <a:gd name="connsiteX12022" fmla="*/ 1767339 w 1939743"/>
                <a:gd name="connsiteY12022" fmla="*/ 2384299 h 2523383"/>
                <a:gd name="connsiteX12023" fmla="*/ 1767628 w 1939743"/>
                <a:gd name="connsiteY12023" fmla="*/ 2385347 h 2523383"/>
                <a:gd name="connsiteX12024" fmla="*/ 1766752 w 1939743"/>
                <a:gd name="connsiteY12024" fmla="*/ 2387115 h 2523383"/>
                <a:gd name="connsiteX12025" fmla="*/ 1765821 w 1939743"/>
                <a:gd name="connsiteY12025" fmla="*/ 2388453 h 2523383"/>
                <a:gd name="connsiteX12026" fmla="*/ 1762136 w 1939743"/>
                <a:gd name="connsiteY12026" fmla="*/ 2390964 h 2523383"/>
                <a:gd name="connsiteX12027" fmla="*/ 1760251 w 1939743"/>
                <a:gd name="connsiteY12027" fmla="*/ 2391551 h 2523383"/>
                <a:gd name="connsiteX12028" fmla="*/ 1758459 w 1939743"/>
                <a:gd name="connsiteY12028" fmla="*/ 2392482 h 2523383"/>
                <a:gd name="connsiteX12029" fmla="*/ 1754227 w 1939743"/>
                <a:gd name="connsiteY12029" fmla="*/ 2395627 h 2523383"/>
                <a:gd name="connsiteX12030" fmla="*/ 1536414 w 1939743"/>
                <a:gd name="connsiteY12030" fmla="*/ 2366164 h 2523383"/>
                <a:gd name="connsiteX12031" fmla="*/ 1534420 w 1939743"/>
                <a:gd name="connsiteY12031" fmla="*/ 2366422 h 2523383"/>
                <a:gd name="connsiteX12032" fmla="*/ 1534897 w 1939743"/>
                <a:gd name="connsiteY12032" fmla="*/ 2365311 h 2523383"/>
                <a:gd name="connsiteX12033" fmla="*/ 1537619 w 1939743"/>
                <a:gd name="connsiteY12033" fmla="*/ 2363332 h 2523383"/>
                <a:gd name="connsiteX12034" fmla="*/ 1539622 w 1939743"/>
                <a:gd name="connsiteY12034" fmla="*/ 2362221 h 2523383"/>
                <a:gd name="connsiteX12035" fmla="*/ 1540803 w 1939743"/>
                <a:gd name="connsiteY12035" fmla="*/ 2362244 h 2523383"/>
                <a:gd name="connsiteX12036" fmla="*/ 1538879 w 1939743"/>
                <a:gd name="connsiteY12036" fmla="*/ 2364677 h 2523383"/>
                <a:gd name="connsiteX12037" fmla="*/ 1536414 w 1939743"/>
                <a:gd name="connsiteY12037" fmla="*/ 2366164 h 2523383"/>
                <a:gd name="connsiteX12038" fmla="*/ 1255757 w 1939743"/>
                <a:gd name="connsiteY12038" fmla="*/ 2388633 h 2523383"/>
                <a:gd name="connsiteX12039" fmla="*/ 1255303 w 1939743"/>
                <a:gd name="connsiteY12039" fmla="*/ 2389227 h 2523383"/>
                <a:gd name="connsiteX12040" fmla="*/ 1254700 w 1939743"/>
                <a:gd name="connsiteY12040" fmla="*/ 2388914 h 2523383"/>
                <a:gd name="connsiteX12041" fmla="*/ 1254270 w 1939743"/>
                <a:gd name="connsiteY12041" fmla="*/ 2389219 h 2523383"/>
                <a:gd name="connsiteX12042" fmla="*/ 1254020 w 1939743"/>
                <a:gd name="connsiteY12042" fmla="*/ 2390135 h 2523383"/>
                <a:gd name="connsiteX12043" fmla="*/ 1253590 w 1939743"/>
                <a:gd name="connsiteY12043" fmla="*/ 2390815 h 2523383"/>
                <a:gd name="connsiteX12044" fmla="*/ 1253073 w 1939743"/>
                <a:gd name="connsiteY12044" fmla="*/ 2390987 h 2523383"/>
                <a:gd name="connsiteX12045" fmla="*/ 1252009 w 1939743"/>
                <a:gd name="connsiteY12045" fmla="*/ 2390424 h 2523383"/>
                <a:gd name="connsiteX12046" fmla="*/ 1250687 w 1939743"/>
                <a:gd name="connsiteY12046" fmla="*/ 2388289 h 2523383"/>
                <a:gd name="connsiteX12047" fmla="*/ 1249819 w 1939743"/>
                <a:gd name="connsiteY12047" fmla="*/ 2386411 h 2523383"/>
                <a:gd name="connsiteX12048" fmla="*/ 1249412 w 1939743"/>
                <a:gd name="connsiteY12048" fmla="*/ 2384791 h 2523383"/>
                <a:gd name="connsiteX12049" fmla="*/ 1250202 w 1939743"/>
                <a:gd name="connsiteY12049" fmla="*/ 2384087 h 2523383"/>
                <a:gd name="connsiteX12050" fmla="*/ 1252181 w 1939743"/>
                <a:gd name="connsiteY12050" fmla="*/ 2384299 h 2523383"/>
                <a:gd name="connsiteX12051" fmla="*/ 1253934 w 1939743"/>
                <a:gd name="connsiteY12051" fmla="*/ 2384893 h 2523383"/>
                <a:gd name="connsiteX12052" fmla="*/ 1255444 w 1939743"/>
                <a:gd name="connsiteY12052" fmla="*/ 2385863 h 2523383"/>
                <a:gd name="connsiteX12053" fmla="*/ 1256054 w 1939743"/>
                <a:gd name="connsiteY12053" fmla="*/ 2387107 h 2523383"/>
                <a:gd name="connsiteX12054" fmla="*/ 1255757 w 1939743"/>
                <a:gd name="connsiteY12054" fmla="*/ 2388633 h 2523383"/>
                <a:gd name="connsiteX12055" fmla="*/ 1266217 w 1939743"/>
                <a:gd name="connsiteY12055" fmla="*/ 2397653 h 2523383"/>
                <a:gd name="connsiteX12056" fmla="*/ 1265020 w 1939743"/>
                <a:gd name="connsiteY12056" fmla="*/ 2398021 h 2523383"/>
                <a:gd name="connsiteX12057" fmla="*/ 1263549 w 1939743"/>
                <a:gd name="connsiteY12057" fmla="*/ 2397528 h 2523383"/>
                <a:gd name="connsiteX12058" fmla="*/ 1262962 w 1939743"/>
                <a:gd name="connsiteY12058" fmla="*/ 2396824 h 2523383"/>
                <a:gd name="connsiteX12059" fmla="*/ 1263259 w 1939743"/>
                <a:gd name="connsiteY12059" fmla="*/ 2395901 h 2523383"/>
                <a:gd name="connsiteX12060" fmla="*/ 1263901 w 1939743"/>
                <a:gd name="connsiteY12060" fmla="*/ 2395048 h 2523383"/>
                <a:gd name="connsiteX12061" fmla="*/ 1264887 w 1939743"/>
                <a:gd name="connsiteY12061" fmla="*/ 2394258 h 2523383"/>
                <a:gd name="connsiteX12062" fmla="*/ 1265919 w 1939743"/>
                <a:gd name="connsiteY12062" fmla="*/ 2394117 h 2523383"/>
                <a:gd name="connsiteX12063" fmla="*/ 1266991 w 1939743"/>
                <a:gd name="connsiteY12063" fmla="*/ 2394618 h 2523383"/>
                <a:gd name="connsiteX12064" fmla="*/ 1267546 w 1939743"/>
                <a:gd name="connsiteY12064" fmla="*/ 2395103 h 2523383"/>
                <a:gd name="connsiteX12065" fmla="*/ 1267586 w 1939743"/>
                <a:gd name="connsiteY12065" fmla="*/ 2395572 h 2523383"/>
                <a:gd name="connsiteX12066" fmla="*/ 1266217 w 1939743"/>
                <a:gd name="connsiteY12066" fmla="*/ 2397653 h 2523383"/>
                <a:gd name="connsiteX12067" fmla="*/ 1277435 w 1939743"/>
                <a:gd name="connsiteY12067" fmla="*/ 2394625 h 2523383"/>
                <a:gd name="connsiteX12068" fmla="*/ 1277193 w 1939743"/>
                <a:gd name="connsiteY12068" fmla="*/ 2395901 h 2523383"/>
                <a:gd name="connsiteX12069" fmla="*/ 1277396 w 1939743"/>
                <a:gd name="connsiteY12069" fmla="*/ 2396730 h 2523383"/>
                <a:gd name="connsiteX12070" fmla="*/ 1278046 w 1939743"/>
                <a:gd name="connsiteY12070" fmla="*/ 2397113 h 2523383"/>
                <a:gd name="connsiteX12071" fmla="*/ 1278476 w 1939743"/>
                <a:gd name="connsiteY12071" fmla="*/ 2397653 h 2523383"/>
                <a:gd name="connsiteX12072" fmla="*/ 1278679 w 1939743"/>
                <a:gd name="connsiteY12072" fmla="*/ 2398349 h 2523383"/>
                <a:gd name="connsiteX12073" fmla="*/ 1279290 w 1939743"/>
                <a:gd name="connsiteY12073" fmla="*/ 2398529 h 2523383"/>
                <a:gd name="connsiteX12074" fmla="*/ 1280299 w 1939743"/>
                <a:gd name="connsiteY12074" fmla="*/ 2398201 h 2523383"/>
                <a:gd name="connsiteX12075" fmla="*/ 1280972 w 1939743"/>
                <a:gd name="connsiteY12075" fmla="*/ 2398303 h 2523383"/>
                <a:gd name="connsiteX12076" fmla="*/ 1281308 w 1939743"/>
                <a:gd name="connsiteY12076" fmla="*/ 2398834 h 2523383"/>
                <a:gd name="connsiteX12077" fmla="*/ 1281691 w 1939743"/>
                <a:gd name="connsiteY12077" fmla="*/ 2398960 h 2523383"/>
                <a:gd name="connsiteX12078" fmla="*/ 1282122 w 1939743"/>
                <a:gd name="connsiteY12078" fmla="*/ 2398678 h 2523383"/>
                <a:gd name="connsiteX12079" fmla="*/ 1282654 w 1939743"/>
                <a:gd name="connsiteY12079" fmla="*/ 2399007 h 2523383"/>
                <a:gd name="connsiteX12080" fmla="*/ 1283295 w 1939743"/>
                <a:gd name="connsiteY12080" fmla="*/ 2399945 h 2523383"/>
                <a:gd name="connsiteX12081" fmla="*/ 1283796 w 1939743"/>
                <a:gd name="connsiteY12081" fmla="*/ 2399985 h 2523383"/>
                <a:gd name="connsiteX12082" fmla="*/ 1284156 w 1939743"/>
                <a:gd name="connsiteY12082" fmla="*/ 2399116 h 2523383"/>
                <a:gd name="connsiteX12083" fmla="*/ 1284030 w 1939743"/>
                <a:gd name="connsiteY12083" fmla="*/ 2398623 h 2523383"/>
                <a:gd name="connsiteX12084" fmla="*/ 1283162 w 1939743"/>
                <a:gd name="connsiteY12084" fmla="*/ 2398287 h 2523383"/>
                <a:gd name="connsiteX12085" fmla="*/ 1283240 w 1939743"/>
                <a:gd name="connsiteY12085" fmla="*/ 2397958 h 2523383"/>
                <a:gd name="connsiteX12086" fmla="*/ 1282708 w 1939743"/>
                <a:gd name="connsiteY12086" fmla="*/ 2397152 h 2523383"/>
                <a:gd name="connsiteX12087" fmla="*/ 1282974 w 1939743"/>
                <a:gd name="connsiteY12087" fmla="*/ 2396558 h 2523383"/>
                <a:gd name="connsiteX12088" fmla="*/ 1283882 w 1939743"/>
                <a:gd name="connsiteY12088" fmla="*/ 2395799 h 2523383"/>
                <a:gd name="connsiteX12089" fmla="*/ 1284523 w 1939743"/>
                <a:gd name="connsiteY12089" fmla="*/ 2395635 h 2523383"/>
                <a:gd name="connsiteX12090" fmla="*/ 1284907 w 1939743"/>
                <a:gd name="connsiteY12090" fmla="*/ 2396065 h 2523383"/>
                <a:gd name="connsiteX12091" fmla="*/ 1285298 w 1939743"/>
                <a:gd name="connsiteY12091" fmla="*/ 2395955 h 2523383"/>
                <a:gd name="connsiteX12092" fmla="*/ 1285705 w 1939743"/>
                <a:gd name="connsiteY12092" fmla="*/ 2395298 h 2523383"/>
                <a:gd name="connsiteX12093" fmla="*/ 1286659 w 1939743"/>
                <a:gd name="connsiteY12093" fmla="*/ 2394798 h 2523383"/>
                <a:gd name="connsiteX12094" fmla="*/ 1288161 w 1939743"/>
                <a:gd name="connsiteY12094" fmla="*/ 2394445 h 2523383"/>
                <a:gd name="connsiteX12095" fmla="*/ 1288983 w 1939743"/>
                <a:gd name="connsiteY12095" fmla="*/ 2394719 h 2523383"/>
                <a:gd name="connsiteX12096" fmla="*/ 1289123 w 1939743"/>
                <a:gd name="connsiteY12096" fmla="*/ 2395611 h 2523383"/>
                <a:gd name="connsiteX12097" fmla="*/ 1289554 w 1939743"/>
                <a:gd name="connsiteY12097" fmla="*/ 2395901 h 2523383"/>
                <a:gd name="connsiteX12098" fmla="*/ 1290274 w 1939743"/>
                <a:gd name="connsiteY12098" fmla="*/ 2395588 h 2523383"/>
                <a:gd name="connsiteX12099" fmla="*/ 1290954 w 1939743"/>
                <a:gd name="connsiteY12099" fmla="*/ 2396268 h 2523383"/>
                <a:gd name="connsiteX12100" fmla="*/ 1291596 w 1939743"/>
                <a:gd name="connsiteY12100" fmla="*/ 2397935 h 2523383"/>
                <a:gd name="connsiteX12101" fmla="*/ 1292315 w 1939743"/>
                <a:gd name="connsiteY12101" fmla="*/ 2397990 h 2523383"/>
                <a:gd name="connsiteX12102" fmla="*/ 1293114 w 1939743"/>
                <a:gd name="connsiteY12102" fmla="*/ 2396425 h 2523383"/>
                <a:gd name="connsiteX12103" fmla="*/ 1294256 w 1939743"/>
                <a:gd name="connsiteY12103" fmla="*/ 2395298 h 2523383"/>
                <a:gd name="connsiteX12104" fmla="*/ 1295727 w 1939743"/>
                <a:gd name="connsiteY12104" fmla="*/ 2394602 h 2523383"/>
                <a:gd name="connsiteX12105" fmla="*/ 1296791 w 1939743"/>
                <a:gd name="connsiteY12105" fmla="*/ 2394531 h 2523383"/>
                <a:gd name="connsiteX12106" fmla="*/ 1297440 w 1939743"/>
                <a:gd name="connsiteY12106" fmla="*/ 2395079 h 2523383"/>
                <a:gd name="connsiteX12107" fmla="*/ 1297745 w 1939743"/>
                <a:gd name="connsiteY12107" fmla="*/ 2395807 h 2523383"/>
                <a:gd name="connsiteX12108" fmla="*/ 1297706 w 1939743"/>
                <a:gd name="connsiteY12108" fmla="*/ 2396699 h 2523383"/>
                <a:gd name="connsiteX12109" fmla="*/ 1298105 w 1939743"/>
                <a:gd name="connsiteY12109" fmla="*/ 2397262 h 2523383"/>
                <a:gd name="connsiteX12110" fmla="*/ 1298950 w 1939743"/>
                <a:gd name="connsiteY12110" fmla="*/ 2397481 h 2523383"/>
                <a:gd name="connsiteX12111" fmla="*/ 1299224 w 1939743"/>
                <a:gd name="connsiteY12111" fmla="*/ 2398208 h 2523383"/>
                <a:gd name="connsiteX12112" fmla="*/ 1298918 w 1939743"/>
                <a:gd name="connsiteY12112" fmla="*/ 2399445 h 2523383"/>
                <a:gd name="connsiteX12113" fmla="*/ 1298997 w 1939743"/>
                <a:gd name="connsiteY12113" fmla="*/ 2400524 h 2523383"/>
                <a:gd name="connsiteX12114" fmla="*/ 1299756 w 1939743"/>
                <a:gd name="connsiteY12114" fmla="*/ 2401948 h 2523383"/>
                <a:gd name="connsiteX12115" fmla="*/ 1299928 w 1939743"/>
                <a:gd name="connsiteY12115" fmla="*/ 2402034 h 2523383"/>
                <a:gd name="connsiteX12116" fmla="*/ 1300647 w 1939743"/>
                <a:gd name="connsiteY12116" fmla="*/ 2399499 h 2523383"/>
                <a:gd name="connsiteX12117" fmla="*/ 1301265 w 1939743"/>
                <a:gd name="connsiteY12117" fmla="*/ 2398170 h 2523383"/>
                <a:gd name="connsiteX12118" fmla="*/ 1302079 w 1939743"/>
                <a:gd name="connsiteY12118" fmla="*/ 2397223 h 2523383"/>
                <a:gd name="connsiteX12119" fmla="*/ 1302595 w 1939743"/>
                <a:gd name="connsiteY12119" fmla="*/ 2397137 h 2523383"/>
                <a:gd name="connsiteX12120" fmla="*/ 1302814 w 1939743"/>
                <a:gd name="connsiteY12120" fmla="*/ 2397911 h 2523383"/>
                <a:gd name="connsiteX12121" fmla="*/ 1302642 w 1939743"/>
                <a:gd name="connsiteY12121" fmla="*/ 2398764 h 2523383"/>
                <a:gd name="connsiteX12122" fmla="*/ 1302079 w 1939743"/>
                <a:gd name="connsiteY12122" fmla="*/ 2399703 h 2523383"/>
                <a:gd name="connsiteX12123" fmla="*/ 1302376 w 1939743"/>
                <a:gd name="connsiteY12123" fmla="*/ 2400125 h 2523383"/>
                <a:gd name="connsiteX12124" fmla="*/ 1304207 w 1939743"/>
                <a:gd name="connsiteY12124" fmla="*/ 2400133 h 2523383"/>
                <a:gd name="connsiteX12125" fmla="*/ 1304395 w 1939743"/>
                <a:gd name="connsiteY12125" fmla="*/ 2400430 h 2523383"/>
                <a:gd name="connsiteX12126" fmla="*/ 1302361 w 1939743"/>
                <a:gd name="connsiteY12126" fmla="*/ 2404663 h 2523383"/>
                <a:gd name="connsiteX12127" fmla="*/ 1300843 w 1939743"/>
                <a:gd name="connsiteY12127" fmla="*/ 2406720 h 2523383"/>
                <a:gd name="connsiteX12128" fmla="*/ 1299231 w 1939743"/>
                <a:gd name="connsiteY12128" fmla="*/ 2408105 h 2523383"/>
                <a:gd name="connsiteX12129" fmla="*/ 1298066 w 1939743"/>
                <a:gd name="connsiteY12129" fmla="*/ 2408449 h 2523383"/>
                <a:gd name="connsiteX12130" fmla="*/ 1297338 w 1939743"/>
                <a:gd name="connsiteY12130" fmla="*/ 2407769 h 2523383"/>
                <a:gd name="connsiteX12131" fmla="*/ 1296642 w 1939743"/>
                <a:gd name="connsiteY12131" fmla="*/ 2407495 h 2523383"/>
                <a:gd name="connsiteX12132" fmla="*/ 1295961 w 1939743"/>
                <a:gd name="connsiteY12132" fmla="*/ 2407644 h 2523383"/>
                <a:gd name="connsiteX12133" fmla="*/ 1295969 w 1939743"/>
                <a:gd name="connsiteY12133" fmla="*/ 2407377 h 2523383"/>
                <a:gd name="connsiteX12134" fmla="*/ 1297158 w 1939743"/>
                <a:gd name="connsiteY12134" fmla="*/ 2406321 h 2523383"/>
                <a:gd name="connsiteX12135" fmla="*/ 1297604 w 1939743"/>
                <a:gd name="connsiteY12135" fmla="*/ 2406345 h 2523383"/>
                <a:gd name="connsiteX12136" fmla="*/ 1298433 w 1939743"/>
                <a:gd name="connsiteY12136" fmla="*/ 2406110 h 2523383"/>
                <a:gd name="connsiteX12137" fmla="*/ 1300734 w 1939743"/>
                <a:gd name="connsiteY12137" fmla="*/ 2403779 h 2523383"/>
                <a:gd name="connsiteX12138" fmla="*/ 1300734 w 1939743"/>
                <a:gd name="connsiteY12138" fmla="*/ 2403388 h 2523383"/>
                <a:gd name="connsiteX12139" fmla="*/ 1299388 w 1939743"/>
                <a:gd name="connsiteY12139" fmla="*/ 2403575 h 2523383"/>
                <a:gd name="connsiteX12140" fmla="*/ 1294827 w 1939743"/>
                <a:gd name="connsiteY12140" fmla="*/ 2407503 h 2523383"/>
                <a:gd name="connsiteX12141" fmla="*/ 1294248 w 1939743"/>
                <a:gd name="connsiteY12141" fmla="*/ 2407651 h 2523383"/>
                <a:gd name="connsiteX12142" fmla="*/ 1293794 w 1939743"/>
                <a:gd name="connsiteY12142" fmla="*/ 2407393 h 2523383"/>
                <a:gd name="connsiteX12143" fmla="*/ 1293466 w 1939743"/>
                <a:gd name="connsiteY12143" fmla="*/ 2406736 h 2523383"/>
                <a:gd name="connsiteX12144" fmla="*/ 1290899 w 1939743"/>
                <a:gd name="connsiteY12144" fmla="*/ 2405594 h 2523383"/>
                <a:gd name="connsiteX12145" fmla="*/ 1289843 w 1939743"/>
                <a:gd name="connsiteY12145" fmla="*/ 2404569 h 2523383"/>
                <a:gd name="connsiteX12146" fmla="*/ 1288372 w 1939743"/>
                <a:gd name="connsiteY12146" fmla="*/ 2403834 h 2523383"/>
                <a:gd name="connsiteX12147" fmla="*/ 1286479 w 1939743"/>
                <a:gd name="connsiteY12147" fmla="*/ 2403380 h 2523383"/>
                <a:gd name="connsiteX12148" fmla="*/ 1284265 w 1939743"/>
                <a:gd name="connsiteY12148" fmla="*/ 2402457 h 2523383"/>
                <a:gd name="connsiteX12149" fmla="*/ 1281723 w 1939743"/>
                <a:gd name="connsiteY12149" fmla="*/ 2401056 h 2523383"/>
                <a:gd name="connsiteX12150" fmla="*/ 1279313 w 1939743"/>
                <a:gd name="connsiteY12150" fmla="*/ 2400282 h 2523383"/>
                <a:gd name="connsiteX12151" fmla="*/ 1274908 w 1939743"/>
                <a:gd name="connsiteY12151" fmla="*/ 2399836 h 2523383"/>
                <a:gd name="connsiteX12152" fmla="*/ 1274345 w 1939743"/>
                <a:gd name="connsiteY12152" fmla="*/ 2399132 h 2523383"/>
                <a:gd name="connsiteX12153" fmla="*/ 1270003 w 1939743"/>
                <a:gd name="connsiteY12153" fmla="*/ 2397825 h 2523383"/>
                <a:gd name="connsiteX12154" fmla="*/ 1268650 w 1939743"/>
                <a:gd name="connsiteY12154" fmla="*/ 2396980 h 2523383"/>
                <a:gd name="connsiteX12155" fmla="*/ 1268783 w 1939743"/>
                <a:gd name="connsiteY12155" fmla="*/ 2396018 h 2523383"/>
                <a:gd name="connsiteX12156" fmla="*/ 1269119 w 1939743"/>
                <a:gd name="connsiteY12156" fmla="*/ 2395322 h 2523383"/>
                <a:gd name="connsiteX12157" fmla="*/ 1269651 w 1939743"/>
                <a:gd name="connsiteY12157" fmla="*/ 2394876 h 2523383"/>
                <a:gd name="connsiteX12158" fmla="*/ 1270206 w 1939743"/>
                <a:gd name="connsiteY12158" fmla="*/ 2395056 h 2523383"/>
                <a:gd name="connsiteX12159" fmla="*/ 1270785 w 1939743"/>
                <a:gd name="connsiteY12159" fmla="*/ 2395854 h 2523383"/>
                <a:gd name="connsiteX12160" fmla="*/ 1271380 w 1939743"/>
                <a:gd name="connsiteY12160" fmla="*/ 2395947 h 2523383"/>
                <a:gd name="connsiteX12161" fmla="*/ 1271998 w 1939743"/>
                <a:gd name="connsiteY12161" fmla="*/ 2395330 h 2523383"/>
                <a:gd name="connsiteX12162" fmla="*/ 1272741 w 1939743"/>
                <a:gd name="connsiteY12162" fmla="*/ 2395243 h 2523383"/>
                <a:gd name="connsiteX12163" fmla="*/ 1273610 w 1939743"/>
                <a:gd name="connsiteY12163" fmla="*/ 2395681 h 2523383"/>
                <a:gd name="connsiteX12164" fmla="*/ 1274275 w 1939743"/>
                <a:gd name="connsiteY12164" fmla="*/ 2395627 h 2523383"/>
                <a:gd name="connsiteX12165" fmla="*/ 1274728 w 1939743"/>
                <a:gd name="connsiteY12165" fmla="*/ 2395079 h 2523383"/>
                <a:gd name="connsiteX12166" fmla="*/ 1275605 w 1939743"/>
                <a:gd name="connsiteY12166" fmla="*/ 2394602 h 2523383"/>
                <a:gd name="connsiteX12167" fmla="*/ 1276911 w 1939743"/>
                <a:gd name="connsiteY12167" fmla="*/ 2394203 h 2523383"/>
                <a:gd name="connsiteX12168" fmla="*/ 1277435 w 1939743"/>
                <a:gd name="connsiteY12168" fmla="*/ 2394625 h 2523383"/>
                <a:gd name="connsiteX12169" fmla="*/ 1480626 w 1939743"/>
                <a:gd name="connsiteY12169" fmla="*/ 2410530 h 2523383"/>
                <a:gd name="connsiteX12170" fmla="*/ 1478936 w 1939743"/>
                <a:gd name="connsiteY12170" fmla="*/ 2411156 h 2523383"/>
                <a:gd name="connsiteX12171" fmla="*/ 1476041 w 1939743"/>
                <a:gd name="connsiteY12171" fmla="*/ 2410577 h 2523383"/>
                <a:gd name="connsiteX12172" fmla="*/ 1472857 w 1939743"/>
                <a:gd name="connsiteY12172" fmla="*/ 2411383 h 2523383"/>
                <a:gd name="connsiteX12173" fmla="*/ 1471973 w 1939743"/>
                <a:gd name="connsiteY12173" fmla="*/ 2411399 h 2523383"/>
                <a:gd name="connsiteX12174" fmla="*/ 1474335 w 1939743"/>
                <a:gd name="connsiteY12174" fmla="*/ 2409083 h 2523383"/>
                <a:gd name="connsiteX12175" fmla="*/ 1477966 w 1939743"/>
                <a:gd name="connsiteY12175" fmla="*/ 2407659 h 2523383"/>
                <a:gd name="connsiteX12176" fmla="*/ 1481588 w 1939743"/>
                <a:gd name="connsiteY12176" fmla="*/ 2403278 h 2523383"/>
                <a:gd name="connsiteX12177" fmla="*/ 1482605 w 1939743"/>
                <a:gd name="connsiteY12177" fmla="*/ 2403169 h 2523383"/>
                <a:gd name="connsiteX12178" fmla="*/ 1481228 w 1939743"/>
                <a:gd name="connsiteY12178" fmla="*/ 2408121 h 2523383"/>
                <a:gd name="connsiteX12179" fmla="*/ 1480946 w 1939743"/>
                <a:gd name="connsiteY12179" fmla="*/ 2409889 h 2523383"/>
                <a:gd name="connsiteX12180" fmla="*/ 1480626 w 1939743"/>
                <a:gd name="connsiteY12180" fmla="*/ 2410530 h 2523383"/>
                <a:gd name="connsiteX12181" fmla="*/ 1477801 w 1939743"/>
                <a:gd name="connsiteY12181" fmla="*/ 2406900 h 2523383"/>
                <a:gd name="connsiteX12182" fmla="*/ 1475157 w 1939743"/>
                <a:gd name="connsiteY12182" fmla="*/ 2407542 h 2523383"/>
                <a:gd name="connsiteX12183" fmla="*/ 1474242 w 1939743"/>
                <a:gd name="connsiteY12183" fmla="*/ 2407268 h 2523383"/>
                <a:gd name="connsiteX12184" fmla="*/ 1477168 w 1939743"/>
                <a:gd name="connsiteY12184" fmla="*/ 2404193 h 2523383"/>
                <a:gd name="connsiteX12185" fmla="*/ 1480508 w 1939743"/>
                <a:gd name="connsiteY12185" fmla="*/ 2403482 h 2523383"/>
                <a:gd name="connsiteX12186" fmla="*/ 1477801 w 1939743"/>
                <a:gd name="connsiteY12186" fmla="*/ 2406900 h 2523383"/>
                <a:gd name="connsiteX12187" fmla="*/ 1757387 w 1939743"/>
                <a:gd name="connsiteY12187" fmla="*/ 2409881 h 2523383"/>
                <a:gd name="connsiteX12188" fmla="*/ 1756480 w 1939743"/>
                <a:gd name="connsiteY12188" fmla="*/ 2410139 h 2523383"/>
                <a:gd name="connsiteX12189" fmla="*/ 1756269 w 1939743"/>
                <a:gd name="connsiteY12189" fmla="*/ 2409693 h 2523383"/>
                <a:gd name="connsiteX12190" fmla="*/ 1754868 w 1939743"/>
                <a:gd name="connsiteY12190" fmla="*/ 2408402 h 2523383"/>
                <a:gd name="connsiteX12191" fmla="*/ 1754743 w 1939743"/>
                <a:gd name="connsiteY12191" fmla="*/ 2407761 h 2523383"/>
                <a:gd name="connsiteX12192" fmla="*/ 1755964 w 1939743"/>
                <a:gd name="connsiteY12192" fmla="*/ 2407151 h 2523383"/>
                <a:gd name="connsiteX12193" fmla="*/ 1758459 w 1939743"/>
                <a:gd name="connsiteY12193" fmla="*/ 2407464 h 2523383"/>
                <a:gd name="connsiteX12194" fmla="*/ 1757567 w 1939743"/>
                <a:gd name="connsiteY12194" fmla="*/ 2409083 h 2523383"/>
                <a:gd name="connsiteX12195" fmla="*/ 1757387 w 1939743"/>
                <a:gd name="connsiteY12195" fmla="*/ 2409881 h 2523383"/>
                <a:gd name="connsiteX12196" fmla="*/ 1300108 w 1939743"/>
                <a:gd name="connsiteY12196" fmla="*/ 2410632 h 2523383"/>
                <a:gd name="connsiteX12197" fmla="*/ 1299521 w 1939743"/>
                <a:gd name="connsiteY12197" fmla="*/ 2410710 h 2523383"/>
                <a:gd name="connsiteX12198" fmla="*/ 1299130 w 1939743"/>
                <a:gd name="connsiteY12198" fmla="*/ 2410421 h 2523383"/>
                <a:gd name="connsiteX12199" fmla="*/ 1299028 w 1939743"/>
                <a:gd name="connsiteY12199" fmla="*/ 2410069 h 2523383"/>
                <a:gd name="connsiteX12200" fmla="*/ 1299216 w 1939743"/>
                <a:gd name="connsiteY12200" fmla="*/ 2409638 h 2523383"/>
                <a:gd name="connsiteX12201" fmla="*/ 1301273 w 1939743"/>
                <a:gd name="connsiteY12201" fmla="*/ 2408614 h 2523383"/>
                <a:gd name="connsiteX12202" fmla="*/ 1301766 w 1939743"/>
                <a:gd name="connsiteY12202" fmla="*/ 2408747 h 2523383"/>
                <a:gd name="connsiteX12203" fmla="*/ 1301445 w 1939743"/>
                <a:gd name="connsiteY12203" fmla="*/ 2409553 h 2523383"/>
                <a:gd name="connsiteX12204" fmla="*/ 1300108 w 1939743"/>
                <a:gd name="connsiteY12204" fmla="*/ 2410632 h 2523383"/>
                <a:gd name="connsiteX12205" fmla="*/ 1335540 w 1939743"/>
                <a:gd name="connsiteY12205" fmla="*/ 2431012 h 2523383"/>
                <a:gd name="connsiteX12206" fmla="*/ 1335563 w 1939743"/>
                <a:gd name="connsiteY12206" fmla="*/ 2431403 h 2523383"/>
                <a:gd name="connsiteX12207" fmla="*/ 1334625 w 1939743"/>
                <a:gd name="connsiteY12207" fmla="*/ 2430590 h 2523383"/>
                <a:gd name="connsiteX12208" fmla="*/ 1334249 w 1939743"/>
                <a:gd name="connsiteY12208" fmla="*/ 2429948 h 2523383"/>
                <a:gd name="connsiteX12209" fmla="*/ 1334171 w 1939743"/>
                <a:gd name="connsiteY12209" fmla="*/ 2429299 h 2523383"/>
                <a:gd name="connsiteX12210" fmla="*/ 1334625 w 1939743"/>
                <a:gd name="connsiteY12210" fmla="*/ 2429080 h 2523383"/>
                <a:gd name="connsiteX12211" fmla="*/ 1335595 w 1939743"/>
                <a:gd name="connsiteY12211" fmla="*/ 2429291 h 2523383"/>
                <a:gd name="connsiteX12212" fmla="*/ 1335900 w 1939743"/>
                <a:gd name="connsiteY12212" fmla="*/ 2429815 h 2523383"/>
                <a:gd name="connsiteX12213" fmla="*/ 1335540 w 1939743"/>
                <a:gd name="connsiteY12213" fmla="*/ 2431012 h 2523383"/>
                <a:gd name="connsiteX12214" fmla="*/ 1630022 w 1939743"/>
                <a:gd name="connsiteY12214" fmla="*/ 2434932 h 2523383"/>
                <a:gd name="connsiteX12215" fmla="*/ 1627072 w 1939743"/>
                <a:gd name="connsiteY12215" fmla="*/ 2436559 h 2523383"/>
                <a:gd name="connsiteX12216" fmla="*/ 1628215 w 1939743"/>
                <a:gd name="connsiteY12216" fmla="*/ 2432405 h 2523383"/>
                <a:gd name="connsiteX12217" fmla="*/ 1629153 w 1939743"/>
                <a:gd name="connsiteY12217" fmla="*/ 2431122 h 2523383"/>
                <a:gd name="connsiteX12218" fmla="*/ 1630397 w 1939743"/>
                <a:gd name="connsiteY12218" fmla="*/ 2431552 h 2523383"/>
                <a:gd name="connsiteX12219" fmla="*/ 1630225 w 1939743"/>
                <a:gd name="connsiteY12219" fmla="*/ 2434063 h 2523383"/>
                <a:gd name="connsiteX12220" fmla="*/ 1630022 w 1939743"/>
                <a:gd name="connsiteY12220" fmla="*/ 2434932 h 2523383"/>
                <a:gd name="connsiteX12221" fmla="*/ 1640748 w 1939743"/>
                <a:gd name="connsiteY12221" fmla="*/ 2446878 h 2523383"/>
                <a:gd name="connsiteX12222" fmla="*/ 1639645 w 1939743"/>
                <a:gd name="connsiteY12222" fmla="*/ 2447950 h 2523383"/>
                <a:gd name="connsiteX12223" fmla="*/ 1639911 w 1939743"/>
                <a:gd name="connsiteY12223" fmla="*/ 2446902 h 2523383"/>
                <a:gd name="connsiteX12224" fmla="*/ 1641264 w 1939743"/>
                <a:gd name="connsiteY12224" fmla="*/ 2444226 h 2523383"/>
                <a:gd name="connsiteX12225" fmla="*/ 1642140 w 1939743"/>
                <a:gd name="connsiteY12225" fmla="*/ 2443827 h 2523383"/>
                <a:gd name="connsiteX12226" fmla="*/ 1640748 w 1939743"/>
                <a:gd name="connsiteY12226" fmla="*/ 2446878 h 2523383"/>
                <a:gd name="connsiteX12227" fmla="*/ 1419180 w 1939743"/>
                <a:gd name="connsiteY12227" fmla="*/ 2451032 h 2523383"/>
                <a:gd name="connsiteX12228" fmla="*/ 1417913 w 1939743"/>
                <a:gd name="connsiteY12228" fmla="*/ 2452096 h 2523383"/>
                <a:gd name="connsiteX12229" fmla="*/ 1416888 w 1939743"/>
                <a:gd name="connsiteY12229" fmla="*/ 2452002 h 2523383"/>
                <a:gd name="connsiteX12230" fmla="*/ 1416560 w 1939743"/>
                <a:gd name="connsiteY12230" fmla="*/ 2451901 h 2523383"/>
                <a:gd name="connsiteX12231" fmla="*/ 1416778 w 1939743"/>
                <a:gd name="connsiteY12231" fmla="*/ 2451486 h 2523383"/>
                <a:gd name="connsiteX12232" fmla="*/ 1416732 w 1939743"/>
                <a:gd name="connsiteY12232" fmla="*/ 2451142 h 2523383"/>
                <a:gd name="connsiteX12233" fmla="*/ 1416403 w 1939743"/>
                <a:gd name="connsiteY12233" fmla="*/ 2450860 h 2523383"/>
                <a:gd name="connsiteX12234" fmla="*/ 1416583 w 1939743"/>
                <a:gd name="connsiteY12234" fmla="*/ 2450360 h 2523383"/>
                <a:gd name="connsiteX12235" fmla="*/ 1417287 w 1939743"/>
                <a:gd name="connsiteY12235" fmla="*/ 2449632 h 2523383"/>
                <a:gd name="connsiteX12236" fmla="*/ 1417749 w 1939743"/>
                <a:gd name="connsiteY12236" fmla="*/ 2448881 h 2523383"/>
                <a:gd name="connsiteX12237" fmla="*/ 1419986 w 1939743"/>
                <a:gd name="connsiteY12237" fmla="*/ 2448505 h 2523383"/>
                <a:gd name="connsiteX12238" fmla="*/ 1421074 w 1939743"/>
                <a:gd name="connsiteY12238" fmla="*/ 2448279 h 2523383"/>
                <a:gd name="connsiteX12239" fmla="*/ 1422216 w 1939743"/>
                <a:gd name="connsiteY12239" fmla="*/ 2448052 h 2523383"/>
                <a:gd name="connsiteX12240" fmla="*/ 1421997 w 1939743"/>
                <a:gd name="connsiteY12240" fmla="*/ 2448709 h 2523383"/>
                <a:gd name="connsiteX12241" fmla="*/ 1419963 w 1939743"/>
                <a:gd name="connsiteY12241" fmla="*/ 2449468 h 2523383"/>
                <a:gd name="connsiteX12242" fmla="*/ 1419454 w 1939743"/>
                <a:gd name="connsiteY12242" fmla="*/ 2450453 h 2523383"/>
                <a:gd name="connsiteX12243" fmla="*/ 1419180 w 1939743"/>
                <a:gd name="connsiteY12243" fmla="*/ 2451032 h 2523383"/>
                <a:gd name="connsiteX12244" fmla="*/ 1412100 w 1939743"/>
                <a:gd name="connsiteY12244" fmla="*/ 2451603 h 2523383"/>
                <a:gd name="connsiteX12245" fmla="*/ 1411146 w 1939743"/>
                <a:gd name="connsiteY12245" fmla="*/ 2451932 h 2523383"/>
                <a:gd name="connsiteX12246" fmla="*/ 1409925 w 1939743"/>
                <a:gd name="connsiteY12246" fmla="*/ 2451822 h 2523383"/>
                <a:gd name="connsiteX12247" fmla="*/ 1409424 w 1939743"/>
                <a:gd name="connsiteY12247" fmla="*/ 2451533 h 2523383"/>
                <a:gd name="connsiteX12248" fmla="*/ 1409644 w 1939743"/>
                <a:gd name="connsiteY12248" fmla="*/ 2451072 h 2523383"/>
                <a:gd name="connsiteX12249" fmla="*/ 1410489 w 1939743"/>
                <a:gd name="connsiteY12249" fmla="*/ 2450555 h 2523383"/>
                <a:gd name="connsiteX12250" fmla="*/ 1413086 w 1939743"/>
                <a:gd name="connsiteY12250" fmla="*/ 2449726 h 2523383"/>
                <a:gd name="connsiteX12251" fmla="*/ 1413148 w 1939743"/>
                <a:gd name="connsiteY12251" fmla="*/ 2450273 h 2523383"/>
                <a:gd name="connsiteX12252" fmla="*/ 1412100 w 1939743"/>
                <a:gd name="connsiteY12252" fmla="*/ 2451603 h 2523383"/>
                <a:gd name="connsiteX12253" fmla="*/ 1783158 w 1939743"/>
                <a:gd name="connsiteY12253" fmla="*/ 2457627 h 2523383"/>
                <a:gd name="connsiteX12254" fmla="*/ 1780200 w 1939743"/>
                <a:gd name="connsiteY12254" fmla="*/ 2458715 h 2523383"/>
                <a:gd name="connsiteX12255" fmla="*/ 1777666 w 1939743"/>
                <a:gd name="connsiteY12255" fmla="*/ 2458637 h 2523383"/>
                <a:gd name="connsiteX12256" fmla="*/ 1775984 w 1939743"/>
                <a:gd name="connsiteY12256" fmla="*/ 2457651 h 2523383"/>
                <a:gd name="connsiteX12257" fmla="*/ 1775913 w 1939743"/>
                <a:gd name="connsiteY12257" fmla="*/ 2457221 h 2523383"/>
                <a:gd name="connsiteX12258" fmla="*/ 1779895 w 1939743"/>
                <a:gd name="connsiteY12258" fmla="*/ 2457635 h 2523383"/>
                <a:gd name="connsiteX12259" fmla="*/ 1781429 w 1939743"/>
                <a:gd name="connsiteY12259" fmla="*/ 2457409 h 2523383"/>
                <a:gd name="connsiteX12260" fmla="*/ 1784488 w 1939743"/>
                <a:gd name="connsiteY12260" fmla="*/ 2455719 h 2523383"/>
                <a:gd name="connsiteX12261" fmla="*/ 1783158 w 1939743"/>
                <a:gd name="connsiteY12261" fmla="*/ 2457627 h 2523383"/>
                <a:gd name="connsiteX12262" fmla="*/ 1281441 w 1939743"/>
                <a:gd name="connsiteY12262" fmla="*/ 2523063 h 2523383"/>
                <a:gd name="connsiteX12263" fmla="*/ 1280424 w 1939743"/>
                <a:gd name="connsiteY12263" fmla="*/ 2523383 h 2523383"/>
                <a:gd name="connsiteX12264" fmla="*/ 1280408 w 1939743"/>
                <a:gd name="connsiteY12264" fmla="*/ 2522758 h 2523383"/>
                <a:gd name="connsiteX12265" fmla="*/ 1280651 w 1939743"/>
                <a:gd name="connsiteY12265" fmla="*/ 2521318 h 2523383"/>
                <a:gd name="connsiteX12266" fmla="*/ 1281089 w 1939743"/>
                <a:gd name="connsiteY12266" fmla="*/ 2520692 h 2523383"/>
                <a:gd name="connsiteX12267" fmla="*/ 1281339 w 1939743"/>
                <a:gd name="connsiteY12267" fmla="*/ 2521044 h 2523383"/>
                <a:gd name="connsiteX12268" fmla="*/ 1281683 w 1939743"/>
                <a:gd name="connsiteY12268" fmla="*/ 2522343 h 2523383"/>
                <a:gd name="connsiteX12269" fmla="*/ 1281441 w 1939743"/>
                <a:gd name="connsiteY12269" fmla="*/ 2523063 h 2523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  <a:cxn ang="0">
                  <a:pos x="connsiteX10233" y="connsiteY10233"/>
                </a:cxn>
                <a:cxn ang="0">
                  <a:pos x="connsiteX10234" y="connsiteY10234"/>
                </a:cxn>
                <a:cxn ang="0">
                  <a:pos x="connsiteX10235" y="connsiteY10235"/>
                </a:cxn>
                <a:cxn ang="0">
                  <a:pos x="connsiteX10236" y="connsiteY10236"/>
                </a:cxn>
                <a:cxn ang="0">
                  <a:pos x="connsiteX10237" y="connsiteY10237"/>
                </a:cxn>
                <a:cxn ang="0">
                  <a:pos x="connsiteX10238" y="connsiteY10238"/>
                </a:cxn>
                <a:cxn ang="0">
                  <a:pos x="connsiteX10239" y="connsiteY10239"/>
                </a:cxn>
                <a:cxn ang="0">
                  <a:pos x="connsiteX10240" y="connsiteY10240"/>
                </a:cxn>
                <a:cxn ang="0">
                  <a:pos x="connsiteX10241" y="connsiteY10241"/>
                </a:cxn>
                <a:cxn ang="0">
                  <a:pos x="connsiteX10242" y="connsiteY10242"/>
                </a:cxn>
                <a:cxn ang="0">
                  <a:pos x="connsiteX10243" y="connsiteY10243"/>
                </a:cxn>
                <a:cxn ang="0">
                  <a:pos x="connsiteX10244" y="connsiteY10244"/>
                </a:cxn>
                <a:cxn ang="0">
                  <a:pos x="connsiteX10245" y="connsiteY10245"/>
                </a:cxn>
                <a:cxn ang="0">
                  <a:pos x="connsiteX10246" y="connsiteY10246"/>
                </a:cxn>
                <a:cxn ang="0">
                  <a:pos x="connsiteX10247" y="connsiteY10247"/>
                </a:cxn>
                <a:cxn ang="0">
                  <a:pos x="connsiteX10248" y="connsiteY10248"/>
                </a:cxn>
                <a:cxn ang="0">
                  <a:pos x="connsiteX10249" y="connsiteY10249"/>
                </a:cxn>
                <a:cxn ang="0">
                  <a:pos x="connsiteX10250" y="connsiteY10250"/>
                </a:cxn>
                <a:cxn ang="0">
                  <a:pos x="connsiteX10251" y="connsiteY10251"/>
                </a:cxn>
                <a:cxn ang="0">
                  <a:pos x="connsiteX10252" y="connsiteY10252"/>
                </a:cxn>
                <a:cxn ang="0">
                  <a:pos x="connsiteX10253" y="connsiteY10253"/>
                </a:cxn>
                <a:cxn ang="0">
                  <a:pos x="connsiteX10254" y="connsiteY10254"/>
                </a:cxn>
                <a:cxn ang="0">
                  <a:pos x="connsiteX10255" y="connsiteY10255"/>
                </a:cxn>
                <a:cxn ang="0">
                  <a:pos x="connsiteX10256" y="connsiteY10256"/>
                </a:cxn>
                <a:cxn ang="0">
                  <a:pos x="connsiteX10257" y="connsiteY10257"/>
                </a:cxn>
                <a:cxn ang="0">
                  <a:pos x="connsiteX10258" y="connsiteY10258"/>
                </a:cxn>
                <a:cxn ang="0">
                  <a:pos x="connsiteX10259" y="connsiteY10259"/>
                </a:cxn>
                <a:cxn ang="0">
                  <a:pos x="connsiteX10260" y="connsiteY10260"/>
                </a:cxn>
                <a:cxn ang="0">
                  <a:pos x="connsiteX10261" y="connsiteY10261"/>
                </a:cxn>
                <a:cxn ang="0">
                  <a:pos x="connsiteX10262" y="connsiteY10262"/>
                </a:cxn>
                <a:cxn ang="0">
                  <a:pos x="connsiteX10263" y="connsiteY10263"/>
                </a:cxn>
                <a:cxn ang="0">
                  <a:pos x="connsiteX10264" y="connsiteY10264"/>
                </a:cxn>
                <a:cxn ang="0">
                  <a:pos x="connsiteX10265" y="connsiteY10265"/>
                </a:cxn>
                <a:cxn ang="0">
                  <a:pos x="connsiteX10266" y="connsiteY10266"/>
                </a:cxn>
                <a:cxn ang="0">
                  <a:pos x="connsiteX10267" y="connsiteY10267"/>
                </a:cxn>
                <a:cxn ang="0">
                  <a:pos x="connsiteX10268" y="connsiteY10268"/>
                </a:cxn>
                <a:cxn ang="0">
                  <a:pos x="connsiteX10269" y="connsiteY10269"/>
                </a:cxn>
                <a:cxn ang="0">
                  <a:pos x="connsiteX10270" y="connsiteY10270"/>
                </a:cxn>
                <a:cxn ang="0">
                  <a:pos x="connsiteX10271" y="connsiteY10271"/>
                </a:cxn>
                <a:cxn ang="0">
                  <a:pos x="connsiteX10272" y="connsiteY10272"/>
                </a:cxn>
                <a:cxn ang="0">
                  <a:pos x="connsiteX10273" y="connsiteY10273"/>
                </a:cxn>
                <a:cxn ang="0">
                  <a:pos x="connsiteX10274" y="connsiteY10274"/>
                </a:cxn>
                <a:cxn ang="0">
                  <a:pos x="connsiteX10275" y="connsiteY10275"/>
                </a:cxn>
                <a:cxn ang="0">
                  <a:pos x="connsiteX10276" y="connsiteY10276"/>
                </a:cxn>
                <a:cxn ang="0">
                  <a:pos x="connsiteX10277" y="connsiteY10277"/>
                </a:cxn>
                <a:cxn ang="0">
                  <a:pos x="connsiteX10278" y="connsiteY10278"/>
                </a:cxn>
                <a:cxn ang="0">
                  <a:pos x="connsiteX10279" y="connsiteY10279"/>
                </a:cxn>
                <a:cxn ang="0">
                  <a:pos x="connsiteX10280" y="connsiteY10280"/>
                </a:cxn>
                <a:cxn ang="0">
                  <a:pos x="connsiteX10281" y="connsiteY10281"/>
                </a:cxn>
                <a:cxn ang="0">
                  <a:pos x="connsiteX10282" y="connsiteY10282"/>
                </a:cxn>
                <a:cxn ang="0">
                  <a:pos x="connsiteX10283" y="connsiteY10283"/>
                </a:cxn>
                <a:cxn ang="0">
                  <a:pos x="connsiteX10284" y="connsiteY10284"/>
                </a:cxn>
                <a:cxn ang="0">
                  <a:pos x="connsiteX10285" y="connsiteY10285"/>
                </a:cxn>
                <a:cxn ang="0">
                  <a:pos x="connsiteX10286" y="connsiteY10286"/>
                </a:cxn>
                <a:cxn ang="0">
                  <a:pos x="connsiteX10287" y="connsiteY10287"/>
                </a:cxn>
                <a:cxn ang="0">
                  <a:pos x="connsiteX10288" y="connsiteY10288"/>
                </a:cxn>
                <a:cxn ang="0">
                  <a:pos x="connsiteX10289" y="connsiteY10289"/>
                </a:cxn>
                <a:cxn ang="0">
                  <a:pos x="connsiteX10290" y="connsiteY10290"/>
                </a:cxn>
                <a:cxn ang="0">
                  <a:pos x="connsiteX10291" y="connsiteY10291"/>
                </a:cxn>
                <a:cxn ang="0">
                  <a:pos x="connsiteX10292" y="connsiteY10292"/>
                </a:cxn>
                <a:cxn ang="0">
                  <a:pos x="connsiteX10293" y="connsiteY10293"/>
                </a:cxn>
                <a:cxn ang="0">
                  <a:pos x="connsiteX10294" y="connsiteY10294"/>
                </a:cxn>
                <a:cxn ang="0">
                  <a:pos x="connsiteX10295" y="connsiteY10295"/>
                </a:cxn>
                <a:cxn ang="0">
                  <a:pos x="connsiteX10296" y="connsiteY10296"/>
                </a:cxn>
                <a:cxn ang="0">
                  <a:pos x="connsiteX10297" y="connsiteY10297"/>
                </a:cxn>
                <a:cxn ang="0">
                  <a:pos x="connsiteX10298" y="connsiteY10298"/>
                </a:cxn>
                <a:cxn ang="0">
                  <a:pos x="connsiteX10299" y="connsiteY10299"/>
                </a:cxn>
                <a:cxn ang="0">
                  <a:pos x="connsiteX10300" y="connsiteY10300"/>
                </a:cxn>
                <a:cxn ang="0">
                  <a:pos x="connsiteX10301" y="connsiteY10301"/>
                </a:cxn>
                <a:cxn ang="0">
                  <a:pos x="connsiteX10302" y="connsiteY10302"/>
                </a:cxn>
                <a:cxn ang="0">
                  <a:pos x="connsiteX10303" y="connsiteY10303"/>
                </a:cxn>
                <a:cxn ang="0">
                  <a:pos x="connsiteX10304" y="connsiteY10304"/>
                </a:cxn>
                <a:cxn ang="0">
                  <a:pos x="connsiteX10305" y="connsiteY10305"/>
                </a:cxn>
                <a:cxn ang="0">
                  <a:pos x="connsiteX10306" y="connsiteY10306"/>
                </a:cxn>
                <a:cxn ang="0">
                  <a:pos x="connsiteX10307" y="connsiteY10307"/>
                </a:cxn>
                <a:cxn ang="0">
                  <a:pos x="connsiteX10308" y="connsiteY10308"/>
                </a:cxn>
                <a:cxn ang="0">
                  <a:pos x="connsiteX10309" y="connsiteY10309"/>
                </a:cxn>
                <a:cxn ang="0">
                  <a:pos x="connsiteX10310" y="connsiteY10310"/>
                </a:cxn>
                <a:cxn ang="0">
                  <a:pos x="connsiteX10311" y="connsiteY10311"/>
                </a:cxn>
                <a:cxn ang="0">
                  <a:pos x="connsiteX10312" y="connsiteY10312"/>
                </a:cxn>
                <a:cxn ang="0">
                  <a:pos x="connsiteX10313" y="connsiteY10313"/>
                </a:cxn>
                <a:cxn ang="0">
                  <a:pos x="connsiteX10314" y="connsiteY10314"/>
                </a:cxn>
                <a:cxn ang="0">
                  <a:pos x="connsiteX10315" y="connsiteY10315"/>
                </a:cxn>
                <a:cxn ang="0">
                  <a:pos x="connsiteX10316" y="connsiteY10316"/>
                </a:cxn>
                <a:cxn ang="0">
                  <a:pos x="connsiteX10317" y="connsiteY10317"/>
                </a:cxn>
                <a:cxn ang="0">
                  <a:pos x="connsiteX10318" y="connsiteY10318"/>
                </a:cxn>
                <a:cxn ang="0">
                  <a:pos x="connsiteX10319" y="connsiteY10319"/>
                </a:cxn>
                <a:cxn ang="0">
                  <a:pos x="connsiteX10320" y="connsiteY10320"/>
                </a:cxn>
                <a:cxn ang="0">
                  <a:pos x="connsiteX10321" y="connsiteY10321"/>
                </a:cxn>
                <a:cxn ang="0">
                  <a:pos x="connsiteX10322" y="connsiteY10322"/>
                </a:cxn>
                <a:cxn ang="0">
                  <a:pos x="connsiteX10323" y="connsiteY10323"/>
                </a:cxn>
                <a:cxn ang="0">
                  <a:pos x="connsiteX10324" y="connsiteY10324"/>
                </a:cxn>
                <a:cxn ang="0">
                  <a:pos x="connsiteX10325" y="connsiteY10325"/>
                </a:cxn>
                <a:cxn ang="0">
                  <a:pos x="connsiteX10326" y="connsiteY10326"/>
                </a:cxn>
                <a:cxn ang="0">
                  <a:pos x="connsiteX10327" y="connsiteY10327"/>
                </a:cxn>
                <a:cxn ang="0">
                  <a:pos x="connsiteX10328" y="connsiteY10328"/>
                </a:cxn>
                <a:cxn ang="0">
                  <a:pos x="connsiteX10329" y="connsiteY10329"/>
                </a:cxn>
                <a:cxn ang="0">
                  <a:pos x="connsiteX10330" y="connsiteY10330"/>
                </a:cxn>
                <a:cxn ang="0">
                  <a:pos x="connsiteX10331" y="connsiteY10331"/>
                </a:cxn>
                <a:cxn ang="0">
                  <a:pos x="connsiteX10332" y="connsiteY10332"/>
                </a:cxn>
                <a:cxn ang="0">
                  <a:pos x="connsiteX10333" y="connsiteY10333"/>
                </a:cxn>
                <a:cxn ang="0">
                  <a:pos x="connsiteX10334" y="connsiteY10334"/>
                </a:cxn>
                <a:cxn ang="0">
                  <a:pos x="connsiteX10335" y="connsiteY10335"/>
                </a:cxn>
                <a:cxn ang="0">
                  <a:pos x="connsiteX10336" y="connsiteY10336"/>
                </a:cxn>
                <a:cxn ang="0">
                  <a:pos x="connsiteX10337" y="connsiteY10337"/>
                </a:cxn>
                <a:cxn ang="0">
                  <a:pos x="connsiteX10338" y="connsiteY10338"/>
                </a:cxn>
                <a:cxn ang="0">
                  <a:pos x="connsiteX10339" y="connsiteY10339"/>
                </a:cxn>
                <a:cxn ang="0">
                  <a:pos x="connsiteX10340" y="connsiteY10340"/>
                </a:cxn>
                <a:cxn ang="0">
                  <a:pos x="connsiteX10341" y="connsiteY10341"/>
                </a:cxn>
                <a:cxn ang="0">
                  <a:pos x="connsiteX10342" y="connsiteY10342"/>
                </a:cxn>
                <a:cxn ang="0">
                  <a:pos x="connsiteX10343" y="connsiteY10343"/>
                </a:cxn>
                <a:cxn ang="0">
                  <a:pos x="connsiteX10344" y="connsiteY10344"/>
                </a:cxn>
                <a:cxn ang="0">
                  <a:pos x="connsiteX10345" y="connsiteY10345"/>
                </a:cxn>
                <a:cxn ang="0">
                  <a:pos x="connsiteX10346" y="connsiteY10346"/>
                </a:cxn>
                <a:cxn ang="0">
                  <a:pos x="connsiteX10347" y="connsiteY10347"/>
                </a:cxn>
                <a:cxn ang="0">
                  <a:pos x="connsiteX10348" y="connsiteY10348"/>
                </a:cxn>
                <a:cxn ang="0">
                  <a:pos x="connsiteX10349" y="connsiteY10349"/>
                </a:cxn>
                <a:cxn ang="0">
                  <a:pos x="connsiteX10350" y="connsiteY10350"/>
                </a:cxn>
                <a:cxn ang="0">
                  <a:pos x="connsiteX10351" y="connsiteY10351"/>
                </a:cxn>
                <a:cxn ang="0">
                  <a:pos x="connsiteX10352" y="connsiteY10352"/>
                </a:cxn>
                <a:cxn ang="0">
                  <a:pos x="connsiteX10353" y="connsiteY10353"/>
                </a:cxn>
                <a:cxn ang="0">
                  <a:pos x="connsiteX10354" y="connsiteY10354"/>
                </a:cxn>
                <a:cxn ang="0">
                  <a:pos x="connsiteX10355" y="connsiteY10355"/>
                </a:cxn>
                <a:cxn ang="0">
                  <a:pos x="connsiteX10356" y="connsiteY10356"/>
                </a:cxn>
                <a:cxn ang="0">
                  <a:pos x="connsiteX10357" y="connsiteY10357"/>
                </a:cxn>
                <a:cxn ang="0">
                  <a:pos x="connsiteX10358" y="connsiteY10358"/>
                </a:cxn>
                <a:cxn ang="0">
                  <a:pos x="connsiteX10359" y="connsiteY10359"/>
                </a:cxn>
                <a:cxn ang="0">
                  <a:pos x="connsiteX10360" y="connsiteY10360"/>
                </a:cxn>
                <a:cxn ang="0">
                  <a:pos x="connsiteX10361" y="connsiteY10361"/>
                </a:cxn>
                <a:cxn ang="0">
                  <a:pos x="connsiteX10362" y="connsiteY10362"/>
                </a:cxn>
                <a:cxn ang="0">
                  <a:pos x="connsiteX10363" y="connsiteY10363"/>
                </a:cxn>
                <a:cxn ang="0">
                  <a:pos x="connsiteX10364" y="connsiteY10364"/>
                </a:cxn>
                <a:cxn ang="0">
                  <a:pos x="connsiteX10365" y="connsiteY10365"/>
                </a:cxn>
                <a:cxn ang="0">
                  <a:pos x="connsiteX10366" y="connsiteY10366"/>
                </a:cxn>
                <a:cxn ang="0">
                  <a:pos x="connsiteX10367" y="connsiteY10367"/>
                </a:cxn>
                <a:cxn ang="0">
                  <a:pos x="connsiteX10368" y="connsiteY10368"/>
                </a:cxn>
                <a:cxn ang="0">
                  <a:pos x="connsiteX10369" y="connsiteY10369"/>
                </a:cxn>
                <a:cxn ang="0">
                  <a:pos x="connsiteX10370" y="connsiteY10370"/>
                </a:cxn>
                <a:cxn ang="0">
                  <a:pos x="connsiteX10371" y="connsiteY10371"/>
                </a:cxn>
                <a:cxn ang="0">
                  <a:pos x="connsiteX10372" y="connsiteY10372"/>
                </a:cxn>
                <a:cxn ang="0">
                  <a:pos x="connsiteX10373" y="connsiteY10373"/>
                </a:cxn>
                <a:cxn ang="0">
                  <a:pos x="connsiteX10374" y="connsiteY10374"/>
                </a:cxn>
                <a:cxn ang="0">
                  <a:pos x="connsiteX10375" y="connsiteY10375"/>
                </a:cxn>
                <a:cxn ang="0">
                  <a:pos x="connsiteX10376" y="connsiteY10376"/>
                </a:cxn>
                <a:cxn ang="0">
                  <a:pos x="connsiteX10377" y="connsiteY10377"/>
                </a:cxn>
                <a:cxn ang="0">
                  <a:pos x="connsiteX10378" y="connsiteY10378"/>
                </a:cxn>
                <a:cxn ang="0">
                  <a:pos x="connsiteX10379" y="connsiteY10379"/>
                </a:cxn>
                <a:cxn ang="0">
                  <a:pos x="connsiteX10380" y="connsiteY10380"/>
                </a:cxn>
                <a:cxn ang="0">
                  <a:pos x="connsiteX10381" y="connsiteY10381"/>
                </a:cxn>
                <a:cxn ang="0">
                  <a:pos x="connsiteX10382" y="connsiteY10382"/>
                </a:cxn>
                <a:cxn ang="0">
                  <a:pos x="connsiteX10383" y="connsiteY10383"/>
                </a:cxn>
                <a:cxn ang="0">
                  <a:pos x="connsiteX10384" y="connsiteY10384"/>
                </a:cxn>
                <a:cxn ang="0">
                  <a:pos x="connsiteX10385" y="connsiteY10385"/>
                </a:cxn>
                <a:cxn ang="0">
                  <a:pos x="connsiteX10386" y="connsiteY10386"/>
                </a:cxn>
                <a:cxn ang="0">
                  <a:pos x="connsiteX10387" y="connsiteY10387"/>
                </a:cxn>
                <a:cxn ang="0">
                  <a:pos x="connsiteX10388" y="connsiteY10388"/>
                </a:cxn>
                <a:cxn ang="0">
                  <a:pos x="connsiteX10389" y="connsiteY10389"/>
                </a:cxn>
                <a:cxn ang="0">
                  <a:pos x="connsiteX10390" y="connsiteY10390"/>
                </a:cxn>
                <a:cxn ang="0">
                  <a:pos x="connsiteX10391" y="connsiteY10391"/>
                </a:cxn>
                <a:cxn ang="0">
                  <a:pos x="connsiteX10392" y="connsiteY10392"/>
                </a:cxn>
                <a:cxn ang="0">
                  <a:pos x="connsiteX10393" y="connsiteY10393"/>
                </a:cxn>
                <a:cxn ang="0">
                  <a:pos x="connsiteX10394" y="connsiteY10394"/>
                </a:cxn>
                <a:cxn ang="0">
                  <a:pos x="connsiteX10395" y="connsiteY10395"/>
                </a:cxn>
                <a:cxn ang="0">
                  <a:pos x="connsiteX10396" y="connsiteY10396"/>
                </a:cxn>
                <a:cxn ang="0">
                  <a:pos x="connsiteX10397" y="connsiteY10397"/>
                </a:cxn>
                <a:cxn ang="0">
                  <a:pos x="connsiteX10398" y="connsiteY10398"/>
                </a:cxn>
                <a:cxn ang="0">
                  <a:pos x="connsiteX10399" y="connsiteY10399"/>
                </a:cxn>
                <a:cxn ang="0">
                  <a:pos x="connsiteX10400" y="connsiteY10400"/>
                </a:cxn>
                <a:cxn ang="0">
                  <a:pos x="connsiteX10401" y="connsiteY10401"/>
                </a:cxn>
                <a:cxn ang="0">
                  <a:pos x="connsiteX10402" y="connsiteY10402"/>
                </a:cxn>
                <a:cxn ang="0">
                  <a:pos x="connsiteX10403" y="connsiteY10403"/>
                </a:cxn>
                <a:cxn ang="0">
                  <a:pos x="connsiteX10404" y="connsiteY10404"/>
                </a:cxn>
                <a:cxn ang="0">
                  <a:pos x="connsiteX10405" y="connsiteY10405"/>
                </a:cxn>
                <a:cxn ang="0">
                  <a:pos x="connsiteX10406" y="connsiteY10406"/>
                </a:cxn>
                <a:cxn ang="0">
                  <a:pos x="connsiteX10407" y="connsiteY10407"/>
                </a:cxn>
                <a:cxn ang="0">
                  <a:pos x="connsiteX10408" y="connsiteY10408"/>
                </a:cxn>
                <a:cxn ang="0">
                  <a:pos x="connsiteX10409" y="connsiteY10409"/>
                </a:cxn>
                <a:cxn ang="0">
                  <a:pos x="connsiteX10410" y="connsiteY10410"/>
                </a:cxn>
                <a:cxn ang="0">
                  <a:pos x="connsiteX10411" y="connsiteY10411"/>
                </a:cxn>
                <a:cxn ang="0">
                  <a:pos x="connsiteX10412" y="connsiteY10412"/>
                </a:cxn>
                <a:cxn ang="0">
                  <a:pos x="connsiteX10413" y="connsiteY10413"/>
                </a:cxn>
                <a:cxn ang="0">
                  <a:pos x="connsiteX10414" y="connsiteY10414"/>
                </a:cxn>
                <a:cxn ang="0">
                  <a:pos x="connsiteX10415" y="connsiteY10415"/>
                </a:cxn>
                <a:cxn ang="0">
                  <a:pos x="connsiteX10416" y="connsiteY10416"/>
                </a:cxn>
                <a:cxn ang="0">
                  <a:pos x="connsiteX10417" y="connsiteY10417"/>
                </a:cxn>
                <a:cxn ang="0">
                  <a:pos x="connsiteX10418" y="connsiteY10418"/>
                </a:cxn>
                <a:cxn ang="0">
                  <a:pos x="connsiteX10419" y="connsiteY10419"/>
                </a:cxn>
                <a:cxn ang="0">
                  <a:pos x="connsiteX10420" y="connsiteY10420"/>
                </a:cxn>
                <a:cxn ang="0">
                  <a:pos x="connsiteX10421" y="connsiteY10421"/>
                </a:cxn>
                <a:cxn ang="0">
                  <a:pos x="connsiteX10422" y="connsiteY10422"/>
                </a:cxn>
                <a:cxn ang="0">
                  <a:pos x="connsiteX10423" y="connsiteY10423"/>
                </a:cxn>
                <a:cxn ang="0">
                  <a:pos x="connsiteX10424" y="connsiteY10424"/>
                </a:cxn>
                <a:cxn ang="0">
                  <a:pos x="connsiteX10425" y="connsiteY10425"/>
                </a:cxn>
                <a:cxn ang="0">
                  <a:pos x="connsiteX10426" y="connsiteY10426"/>
                </a:cxn>
                <a:cxn ang="0">
                  <a:pos x="connsiteX10427" y="connsiteY10427"/>
                </a:cxn>
                <a:cxn ang="0">
                  <a:pos x="connsiteX10428" y="connsiteY10428"/>
                </a:cxn>
                <a:cxn ang="0">
                  <a:pos x="connsiteX10429" y="connsiteY10429"/>
                </a:cxn>
                <a:cxn ang="0">
                  <a:pos x="connsiteX10430" y="connsiteY10430"/>
                </a:cxn>
                <a:cxn ang="0">
                  <a:pos x="connsiteX10431" y="connsiteY10431"/>
                </a:cxn>
                <a:cxn ang="0">
                  <a:pos x="connsiteX10432" y="connsiteY10432"/>
                </a:cxn>
                <a:cxn ang="0">
                  <a:pos x="connsiteX10433" y="connsiteY10433"/>
                </a:cxn>
                <a:cxn ang="0">
                  <a:pos x="connsiteX10434" y="connsiteY10434"/>
                </a:cxn>
                <a:cxn ang="0">
                  <a:pos x="connsiteX10435" y="connsiteY10435"/>
                </a:cxn>
                <a:cxn ang="0">
                  <a:pos x="connsiteX10436" y="connsiteY10436"/>
                </a:cxn>
                <a:cxn ang="0">
                  <a:pos x="connsiteX10437" y="connsiteY10437"/>
                </a:cxn>
                <a:cxn ang="0">
                  <a:pos x="connsiteX10438" y="connsiteY10438"/>
                </a:cxn>
                <a:cxn ang="0">
                  <a:pos x="connsiteX10439" y="connsiteY10439"/>
                </a:cxn>
                <a:cxn ang="0">
                  <a:pos x="connsiteX10440" y="connsiteY10440"/>
                </a:cxn>
                <a:cxn ang="0">
                  <a:pos x="connsiteX10441" y="connsiteY10441"/>
                </a:cxn>
                <a:cxn ang="0">
                  <a:pos x="connsiteX10442" y="connsiteY10442"/>
                </a:cxn>
                <a:cxn ang="0">
                  <a:pos x="connsiteX10443" y="connsiteY10443"/>
                </a:cxn>
                <a:cxn ang="0">
                  <a:pos x="connsiteX10444" y="connsiteY10444"/>
                </a:cxn>
                <a:cxn ang="0">
                  <a:pos x="connsiteX10445" y="connsiteY10445"/>
                </a:cxn>
                <a:cxn ang="0">
                  <a:pos x="connsiteX10446" y="connsiteY10446"/>
                </a:cxn>
                <a:cxn ang="0">
                  <a:pos x="connsiteX10447" y="connsiteY10447"/>
                </a:cxn>
                <a:cxn ang="0">
                  <a:pos x="connsiteX10448" y="connsiteY10448"/>
                </a:cxn>
                <a:cxn ang="0">
                  <a:pos x="connsiteX10449" y="connsiteY10449"/>
                </a:cxn>
                <a:cxn ang="0">
                  <a:pos x="connsiteX10450" y="connsiteY10450"/>
                </a:cxn>
                <a:cxn ang="0">
                  <a:pos x="connsiteX10451" y="connsiteY10451"/>
                </a:cxn>
                <a:cxn ang="0">
                  <a:pos x="connsiteX10452" y="connsiteY10452"/>
                </a:cxn>
                <a:cxn ang="0">
                  <a:pos x="connsiteX10453" y="connsiteY10453"/>
                </a:cxn>
                <a:cxn ang="0">
                  <a:pos x="connsiteX10454" y="connsiteY10454"/>
                </a:cxn>
                <a:cxn ang="0">
                  <a:pos x="connsiteX10455" y="connsiteY10455"/>
                </a:cxn>
                <a:cxn ang="0">
                  <a:pos x="connsiteX10456" y="connsiteY10456"/>
                </a:cxn>
                <a:cxn ang="0">
                  <a:pos x="connsiteX10457" y="connsiteY10457"/>
                </a:cxn>
                <a:cxn ang="0">
                  <a:pos x="connsiteX10458" y="connsiteY10458"/>
                </a:cxn>
                <a:cxn ang="0">
                  <a:pos x="connsiteX10459" y="connsiteY10459"/>
                </a:cxn>
                <a:cxn ang="0">
                  <a:pos x="connsiteX10460" y="connsiteY10460"/>
                </a:cxn>
                <a:cxn ang="0">
                  <a:pos x="connsiteX10461" y="connsiteY10461"/>
                </a:cxn>
                <a:cxn ang="0">
                  <a:pos x="connsiteX10462" y="connsiteY10462"/>
                </a:cxn>
                <a:cxn ang="0">
                  <a:pos x="connsiteX10463" y="connsiteY10463"/>
                </a:cxn>
                <a:cxn ang="0">
                  <a:pos x="connsiteX10464" y="connsiteY10464"/>
                </a:cxn>
                <a:cxn ang="0">
                  <a:pos x="connsiteX10465" y="connsiteY10465"/>
                </a:cxn>
                <a:cxn ang="0">
                  <a:pos x="connsiteX10466" y="connsiteY10466"/>
                </a:cxn>
                <a:cxn ang="0">
                  <a:pos x="connsiteX10467" y="connsiteY10467"/>
                </a:cxn>
                <a:cxn ang="0">
                  <a:pos x="connsiteX10468" y="connsiteY10468"/>
                </a:cxn>
                <a:cxn ang="0">
                  <a:pos x="connsiteX10469" y="connsiteY10469"/>
                </a:cxn>
                <a:cxn ang="0">
                  <a:pos x="connsiteX10470" y="connsiteY10470"/>
                </a:cxn>
                <a:cxn ang="0">
                  <a:pos x="connsiteX10471" y="connsiteY10471"/>
                </a:cxn>
                <a:cxn ang="0">
                  <a:pos x="connsiteX10472" y="connsiteY10472"/>
                </a:cxn>
                <a:cxn ang="0">
                  <a:pos x="connsiteX10473" y="connsiteY10473"/>
                </a:cxn>
                <a:cxn ang="0">
                  <a:pos x="connsiteX10474" y="connsiteY10474"/>
                </a:cxn>
                <a:cxn ang="0">
                  <a:pos x="connsiteX10475" y="connsiteY10475"/>
                </a:cxn>
                <a:cxn ang="0">
                  <a:pos x="connsiteX10476" y="connsiteY10476"/>
                </a:cxn>
                <a:cxn ang="0">
                  <a:pos x="connsiteX10477" y="connsiteY10477"/>
                </a:cxn>
                <a:cxn ang="0">
                  <a:pos x="connsiteX10478" y="connsiteY10478"/>
                </a:cxn>
                <a:cxn ang="0">
                  <a:pos x="connsiteX10479" y="connsiteY10479"/>
                </a:cxn>
                <a:cxn ang="0">
                  <a:pos x="connsiteX10480" y="connsiteY10480"/>
                </a:cxn>
                <a:cxn ang="0">
                  <a:pos x="connsiteX10481" y="connsiteY10481"/>
                </a:cxn>
                <a:cxn ang="0">
                  <a:pos x="connsiteX10482" y="connsiteY10482"/>
                </a:cxn>
                <a:cxn ang="0">
                  <a:pos x="connsiteX10483" y="connsiteY10483"/>
                </a:cxn>
                <a:cxn ang="0">
                  <a:pos x="connsiteX10484" y="connsiteY10484"/>
                </a:cxn>
                <a:cxn ang="0">
                  <a:pos x="connsiteX10485" y="connsiteY10485"/>
                </a:cxn>
                <a:cxn ang="0">
                  <a:pos x="connsiteX10486" y="connsiteY10486"/>
                </a:cxn>
                <a:cxn ang="0">
                  <a:pos x="connsiteX10487" y="connsiteY10487"/>
                </a:cxn>
                <a:cxn ang="0">
                  <a:pos x="connsiteX10488" y="connsiteY10488"/>
                </a:cxn>
                <a:cxn ang="0">
                  <a:pos x="connsiteX10489" y="connsiteY10489"/>
                </a:cxn>
                <a:cxn ang="0">
                  <a:pos x="connsiteX10490" y="connsiteY10490"/>
                </a:cxn>
                <a:cxn ang="0">
                  <a:pos x="connsiteX10491" y="connsiteY10491"/>
                </a:cxn>
                <a:cxn ang="0">
                  <a:pos x="connsiteX10492" y="connsiteY10492"/>
                </a:cxn>
                <a:cxn ang="0">
                  <a:pos x="connsiteX10493" y="connsiteY10493"/>
                </a:cxn>
                <a:cxn ang="0">
                  <a:pos x="connsiteX10494" y="connsiteY10494"/>
                </a:cxn>
                <a:cxn ang="0">
                  <a:pos x="connsiteX10495" y="connsiteY10495"/>
                </a:cxn>
                <a:cxn ang="0">
                  <a:pos x="connsiteX10496" y="connsiteY10496"/>
                </a:cxn>
                <a:cxn ang="0">
                  <a:pos x="connsiteX10497" y="connsiteY10497"/>
                </a:cxn>
                <a:cxn ang="0">
                  <a:pos x="connsiteX10498" y="connsiteY10498"/>
                </a:cxn>
                <a:cxn ang="0">
                  <a:pos x="connsiteX10499" y="connsiteY10499"/>
                </a:cxn>
                <a:cxn ang="0">
                  <a:pos x="connsiteX10500" y="connsiteY10500"/>
                </a:cxn>
                <a:cxn ang="0">
                  <a:pos x="connsiteX10501" y="connsiteY10501"/>
                </a:cxn>
                <a:cxn ang="0">
                  <a:pos x="connsiteX10502" y="connsiteY10502"/>
                </a:cxn>
                <a:cxn ang="0">
                  <a:pos x="connsiteX10503" y="connsiteY10503"/>
                </a:cxn>
                <a:cxn ang="0">
                  <a:pos x="connsiteX10504" y="connsiteY10504"/>
                </a:cxn>
                <a:cxn ang="0">
                  <a:pos x="connsiteX10505" y="connsiteY10505"/>
                </a:cxn>
                <a:cxn ang="0">
                  <a:pos x="connsiteX10506" y="connsiteY10506"/>
                </a:cxn>
                <a:cxn ang="0">
                  <a:pos x="connsiteX10507" y="connsiteY10507"/>
                </a:cxn>
                <a:cxn ang="0">
                  <a:pos x="connsiteX10508" y="connsiteY10508"/>
                </a:cxn>
                <a:cxn ang="0">
                  <a:pos x="connsiteX10509" y="connsiteY10509"/>
                </a:cxn>
                <a:cxn ang="0">
                  <a:pos x="connsiteX10510" y="connsiteY10510"/>
                </a:cxn>
                <a:cxn ang="0">
                  <a:pos x="connsiteX10511" y="connsiteY10511"/>
                </a:cxn>
                <a:cxn ang="0">
                  <a:pos x="connsiteX10512" y="connsiteY10512"/>
                </a:cxn>
                <a:cxn ang="0">
                  <a:pos x="connsiteX10513" y="connsiteY10513"/>
                </a:cxn>
                <a:cxn ang="0">
                  <a:pos x="connsiteX10514" y="connsiteY10514"/>
                </a:cxn>
                <a:cxn ang="0">
                  <a:pos x="connsiteX10515" y="connsiteY10515"/>
                </a:cxn>
                <a:cxn ang="0">
                  <a:pos x="connsiteX10516" y="connsiteY10516"/>
                </a:cxn>
                <a:cxn ang="0">
                  <a:pos x="connsiteX10517" y="connsiteY10517"/>
                </a:cxn>
                <a:cxn ang="0">
                  <a:pos x="connsiteX10518" y="connsiteY10518"/>
                </a:cxn>
                <a:cxn ang="0">
                  <a:pos x="connsiteX10519" y="connsiteY10519"/>
                </a:cxn>
                <a:cxn ang="0">
                  <a:pos x="connsiteX10520" y="connsiteY10520"/>
                </a:cxn>
                <a:cxn ang="0">
                  <a:pos x="connsiteX10521" y="connsiteY10521"/>
                </a:cxn>
                <a:cxn ang="0">
                  <a:pos x="connsiteX10522" y="connsiteY10522"/>
                </a:cxn>
                <a:cxn ang="0">
                  <a:pos x="connsiteX10523" y="connsiteY10523"/>
                </a:cxn>
                <a:cxn ang="0">
                  <a:pos x="connsiteX10524" y="connsiteY10524"/>
                </a:cxn>
                <a:cxn ang="0">
                  <a:pos x="connsiteX10525" y="connsiteY10525"/>
                </a:cxn>
                <a:cxn ang="0">
                  <a:pos x="connsiteX10526" y="connsiteY10526"/>
                </a:cxn>
                <a:cxn ang="0">
                  <a:pos x="connsiteX10527" y="connsiteY10527"/>
                </a:cxn>
                <a:cxn ang="0">
                  <a:pos x="connsiteX10528" y="connsiteY10528"/>
                </a:cxn>
                <a:cxn ang="0">
                  <a:pos x="connsiteX10529" y="connsiteY10529"/>
                </a:cxn>
                <a:cxn ang="0">
                  <a:pos x="connsiteX10530" y="connsiteY10530"/>
                </a:cxn>
                <a:cxn ang="0">
                  <a:pos x="connsiteX10531" y="connsiteY10531"/>
                </a:cxn>
                <a:cxn ang="0">
                  <a:pos x="connsiteX10532" y="connsiteY10532"/>
                </a:cxn>
                <a:cxn ang="0">
                  <a:pos x="connsiteX10533" y="connsiteY10533"/>
                </a:cxn>
                <a:cxn ang="0">
                  <a:pos x="connsiteX10534" y="connsiteY10534"/>
                </a:cxn>
                <a:cxn ang="0">
                  <a:pos x="connsiteX10535" y="connsiteY10535"/>
                </a:cxn>
                <a:cxn ang="0">
                  <a:pos x="connsiteX10536" y="connsiteY10536"/>
                </a:cxn>
                <a:cxn ang="0">
                  <a:pos x="connsiteX10537" y="connsiteY10537"/>
                </a:cxn>
                <a:cxn ang="0">
                  <a:pos x="connsiteX10538" y="connsiteY10538"/>
                </a:cxn>
                <a:cxn ang="0">
                  <a:pos x="connsiteX10539" y="connsiteY10539"/>
                </a:cxn>
                <a:cxn ang="0">
                  <a:pos x="connsiteX10540" y="connsiteY10540"/>
                </a:cxn>
                <a:cxn ang="0">
                  <a:pos x="connsiteX10541" y="connsiteY10541"/>
                </a:cxn>
                <a:cxn ang="0">
                  <a:pos x="connsiteX10542" y="connsiteY10542"/>
                </a:cxn>
                <a:cxn ang="0">
                  <a:pos x="connsiteX10543" y="connsiteY10543"/>
                </a:cxn>
                <a:cxn ang="0">
                  <a:pos x="connsiteX10544" y="connsiteY10544"/>
                </a:cxn>
                <a:cxn ang="0">
                  <a:pos x="connsiteX10545" y="connsiteY10545"/>
                </a:cxn>
                <a:cxn ang="0">
                  <a:pos x="connsiteX10546" y="connsiteY10546"/>
                </a:cxn>
                <a:cxn ang="0">
                  <a:pos x="connsiteX10547" y="connsiteY10547"/>
                </a:cxn>
                <a:cxn ang="0">
                  <a:pos x="connsiteX10548" y="connsiteY10548"/>
                </a:cxn>
                <a:cxn ang="0">
                  <a:pos x="connsiteX10549" y="connsiteY10549"/>
                </a:cxn>
                <a:cxn ang="0">
                  <a:pos x="connsiteX10550" y="connsiteY10550"/>
                </a:cxn>
                <a:cxn ang="0">
                  <a:pos x="connsiteX10551" y="connsiteY10551"/>
                </a:cxn>
                <a:cxn ang="0">
                  <a:pos x="connsiteX10552" y="connsiteY10552"/>
                </a:cxn>
                <a:cxn ang="0">
                  <a:pos x="connsiteX10553" y="connsiteY10553"/>
                </a:cxn>
                <a:cxn ang="0">
                  <a:pos x="connsiteX10554" y="connsiteY10554"/>
                </a:cxn>
                <a:cxn ang="0">
                  <a:pos x="connsiteX10555" y="connsiteY10555"/>
                </a:cxn>
                <a:cxn ang="0">
                  <a:pos x="connsiteX10556" y="connsiteY10556"/>
                </a:cxn>
                <a:cxn ang="0">
                  <a:pos x="connsiteX10557" y="connsiteY10557"/>
                </a:cxn>
                <a:cxn ang="0">
                  <a:pos x="connsiteX10558" y="connsiteY10558"/>
                </a:cxn>
                <a:cxn ang="0">
                  <a:pos x="connsiteX10559" y="connsiteY10559"/>
                </a:cxn>
                <a:cxn ang="0">
                  <a:pos x="connsiteX10560" y="connsiteY10560"/>
                </a:cxn>
                <a:cxn ang="0">
                  <a:pos x="connsiteX10561" y="connsiteY10561"/>
                </a:cxn>
                <a:cxn ang="0">
                  <a:pos x="connsiteX10562" y="connsiteY10562"/>
                </a:cxn>
                <a:cxn ang="0">
                  <a:pos x="connsiteX10563" y="connsiteY10563"/>
                </a:cxn>
                <a:cxn ang="0">
                  <a:pos x="connsiteX10564" y="connsiteY10564"/>
                </a:cxn>
                <a:cxn ang="0">
                  <a:pos x="connsiteX10565" y="connsiteY10565"/>
                </a:cxn>
                <a:cxn ang="0">
                  <a:pos x="connsiteX10566" y="connsiteY10566"/>
                </a:cxn>
                <a:cxn ang="0">
                  <a:pos x="connsiteX10567" y="connsiteY10567"/>
                </a:cxn>
                <a:cxn ang="0">
                  <a:pos x="connsiteX10568" y="connsiteY10568"/>
                </a:cxn>
                <a:cxn ang="0">
                  <a:pos x="connsiteX10569" y="connsiteY10569"/>
                </a:cxn>
                <a:cxn ang="0">
                  <a:pos x="connsiteX10570" y="connsiteY10570"/>
                </a:cxn>
                <a:cxn ang="0">
                  <a:pos x="connsiteX10571" y="connsiteY10571"/>
                </a:cxn>
                <a:cxn ang="0">
                  <a:pos x="connsiteX10572" y="connsiteY10572"/>
                </a:cxn>
                <a:cxn ang="0">
                  <a:pos x="connsiteX10573" y="connsiteY10573"/>
                </a:cxn>
                <a:cxn ang="0">
                  <a:pos x="connsiteX10574" y="connsiteY10574"/>
                </a:cxn>
                <a:cxn ang="0">
                  <a:pos x="connsiteX10575" y="connsiteY10575"/>
                </a:cxn>
                <a:cxn ang="0">
                  <a:pos x="connsiteX10576" y="connsiteY10576"/>
                </a:cxn>
                <a:cxn ang="0">
                  <a:pos x="connsiteX10577" y="connsiteY10577"/>
                </a:cxn>
                <a:cxn ang="0">
                  <a:pos x="connsiteX10578" y="connsiteY10578"/>
                </a:cxn>
                <a:cxn ang="0">
                  <a:pos x="connsiteX10579" y="connsiteY10579"/>
                </a:cxn>
                <a:cxn ang="0">
                  <a:pos x="connsiteX10580" y="connsiteY10580"/>
                </a:cxn>
                <a:cxn ang="0">
                  <a:pos x="connsiteX10581" y="connsiteY10581"/>
                </a:cxn>
                <a:cxn ang="0">
                  <a:pos x="connsiteX10582" y="connsiteY10582"/>
                </a:cxn>
                <a:cxn ang="0">
                  <a:pos x="connsiteX10583" y="connsiteY10583"/>
                </a:cxn>
                <a:cxn ang="0">
                  <a:pos x="connsiteX10584" y="connsiteY10584"/>
                </a:cxn>
                <a:cxn ang="0">
                  <a:pos x="connsiteX10585" y="connsiteY10585"/>
                </a:cxn>
                <a:cxn ang="0">
                  <a:pos x="connsiteX10586" y="connsiteY10586"/>
                </a:cxn>
                <a:cxn ang="0">
                  <a:pos x="connsiteX10587" y="connsiteY10587"/>
                </a:cxn>
                <a:cxn ang="0">
                  <a:pos x="connsiteX10588" y="connsiteY10588"/>
                </a:cxn>
                <a:cxn ang="0">
                  <a:pos x="connsiteX10589" y="connsiteY10589"/>
                </a:cxn>
                <a:cxn ang="0">
                  <a:pos x="connsiteX10590" y="connsiteY10590"/>
                </a:cxn>
                <a:cxn ang="0">
                  <a:pos x="connsiteX10591" y="connsiteY10591"/>
                </a:cxn>
                <a:cxn ang="0">
                  <a:pos x="connsiteX10592" y="connsiteY10592"/>
                </a:cxn>
                <a:cxn ang="0">
                  <a:pos x="connsiteX10593" y="connsiteY10593"/>
                </a:cxn>
                <a:cxn ang="0">
                  <a:pos x="connsiteX10594" y="connsiteY10594"/>
                </a:cxn>
                <a:cxn ang="0">
                  <a:pos x="connsiteX10595" y="connsiteY10595"/>
                </a:cxn>
                <a:cxn ang="0">
                  <a:pos x="connsiteX10596" y="connsiteY10596"/>
                </a:cxn>
                <a:cxn ang="0">
                  <a:pos x="connsiteX10597" y="connsiteY10597"/>
                </a:cxn>
                <a:cxn ang="0">
                  <a:pos x="connsiteX10598" y="connsiteY10598"/>
                </a:cxn>
                <a:cxn ang="0">
                  <a:pos x="connsiteX10599" y="connsiteY10599"/>
                </a:cxn>
                <a:cxn ang="0">
                  <a:pos x="connsiteX10600" y="connsiteY10600"/>
                </a:cxn>
                <a:cxn ang="0">
                  <a:pos x="connsiteX10601" y="connsiteY10601"/>
                </a:cxn>
                <a:cxn ang="0">
                  <a:pos x="connsiteX10602" y="connsiteY10602"/>
                </a:cxn>
                <a:cxn ang="0">
                  <a:pos x="connsiteX10603" y="connsiteY10603"/>
                </a:cxn>
                <a:cxn ang="0">
                  <a:pos x="connsiteX10604" y="connsiteY10604"/>
                </a:cxn>
                <a:cxn ang="0">
                  <a:pos x="connsiteX10605" y="connsiteY10605"/>
                </a:cxn>
                <a:cxn ang="0">
                  <a:pos x="connsiteX10606" y="connsiteY10606"/>
                </a:cxn>
                <a:cxn ang="0">
                  <a:pos x="connsiteX10607" y="connsiteY10607"/>
                </a:cxn>
                <a:cxn ang="0">
                  <a:pos x="connsiteX10608" y="connsiteY10608"/>
                </a:cxn>
                <a:cxn ang="0">
                  <a:pos x="connsiteX10609" y="connsiteY10609"/>
                </a:cxn>
                <a:cxn ang="0">
                  <a:pos x="connsiteX10610" y="connsiteY10610"/>
                </a:cxn>
                <a:cxn ang="0">
                  <a:pos x="connsiteX10611" y="connsiteY10611"/>
                </a:cxn>
                <a:cxn ang="0">
                  <a:pos x="connsiteX10612" y="connsiteY10612"/>
                </a:cxn>
                <a:cxn ang="0">
                  <a:pos x="connsiteX10613" y="connsiteY10613"/>
                </a:cxn>
                <a:cxn ang="0">
                  <a:pos x="connsiteX10614" y="connsiteY10614"/>
                </a:cxn>
                <a:cxn ang="0">
                  <a:pos x="connsiteX10615" y="connsiteY10615"/>
                </a:cxn>
                <a:cxn ang="0">
                  <a:pos x="connsiteX10616" y="connsiteY10616"/>
                </a:cxn>
                <a:cxn ang="0">
                  <a:pos x="connsiteX10617" y="connsiteY10617"/>
                </a:cxn>
                <a:cxn ang="0">
                  <a:pos x="connsiteX10618" y="connsiteY10618"/>
                </a:cxn>
                <a:cxn ang="0">
                  <a:pos x="connsiteX10619" y="connsiteY10619"/>
                </a:cxn>
                <a:cxn ang="0">
                  <a:pos x="connsiteX10620" y="connsiteY10620"/>
                </a:cxn>
                <a:cxn ang="0">
                  <a:pos x="connsiteX10621" y="connsiteY10621"/>
                </a:cxn>
                <a:cxn ang="0">
                  <a:pos x="connsiteX10622" y="connsiteY10622"/>
                </a:cxn>
                <a:cxn ang="0">
                  <a:pos x="connsiteX10623" y="connsiteY10623"/>
                </a:cxn>
                <a:cxn ang="0">
                  <a:pos x="connsiteX10624" y="connsiteY10624"/>
                </a:cxn>
                <a:cxn ang="0">
                  <a:pos x="connsiteX10625" y="connsiteY10625"/>
                </a:cxn>
                <a:cxn ang="0">
                  <a:pos x="connsiteX10626" y="connsiteY10626"/>
                </a:cxn>
                <a:cxn ang="0">
                  <a:pos x="connsiteX10627" y="connsiteY10627"/>
                </a:cxn>
                <a:cxn ang="0">
                  <a:pos x="connsiteX10628" y="connsiteY10628"/>
                </a:cxn>
                <a:cxn ang="0">
                  <a:pos x="connsiteX10629" y="connsiteY10629"/>
                </a:cxn>
                <a:cxn ang="0">
                  <a:pos x="connsiteX10630" y="connsiteY10630"/>
                </a:cxn>
                <a:cxn ang="0">
                  <a:pos x="connsiteX10631" y="connsiteY10631"/>
                </a:cxn>
                <a:cxn ang="0">
                  <a:pos x="connsiteX10632" y="connsiteY10632"/>
                </a:cxn>
                <a:cxn ang="0">
                  <a:pos x="connsiteX10633" y="connsiteY10633"/>
                </a:cxn>
                <a:cxn ang="0">
                  <a:pos x="connsiteX10634" y="connsiteY10634"/>
                </a:cxn>
                <a:cxn ang="0">
                  <a:pos x="connsiteX10635" y="connsiteY10635"/>
                </a:cxn>
                <a:cxn ang="0">
                  <a:pos x="connsiteX10636" y="connsiteY10636"/>
                </a:cxn>
                <a:cxn ang="0">
                  <a:pos x="connsiteX10637" y="connsiteY10637"/>
                </a:cxn>
                <a:cxn ang="0">
                  <a:pos x="connsiteX10638" y="connsiteY10638"/>
                </a:cxn>
                <a:cxn ang="0">
                  <a:pos x="connsiteX10639" y="connsiteY10639"/>
                </a:cxn>
                <a:cxn ang="0">
                  <a:pos x="connsiteX10640" y="connsiteY10640"/>
                </a:cxn>
                <a:cxn ang="0">
                  <a:pos x="connsiteX10641" y="connsiteY10641"/>
                </a:cxn>
                <a:cxn ang="0">
                  <a:pos x="connsiteX10642" y="connsiteY10642"/>
                </a:cxn>
                <a:cxn ang="0">
                  <a:pos x="connsiteX10643" y="connsiteY10643"/>
                </a:cxn>
                <a:cxn ang="0">
                  <a:pos x="connsiteX10644" y="connsiteY10644"/>
                </a:cxn>
                <a:cxn ang="0">
                  <a:pos x="connsiteX10645" y="connsiteY10645"/>
                </a:cxn>
                <a:cxn ang="0">
                  <a:pos x="connsiteX10646" y="connsiteY10646"/>
                </a:cxn>
                <a:cxn ang="0">
                  <a:pos x="connsiteX10647" y="connsiteY10647"/>
                </a:cxn>
                <a:cxn ang="0">
                  <a:pos x="connsiteX10648" y="connsiteY10648"/>
                </a:cxn>
                <a:cxn ang="0">
                  <a:pos x="connsiteX10649" y="connsiteY10649"/>
                </a:cxn>
                <a:cxn ang="0">
                  <a:pos x="connsiteX10650" y="connsiteY10650"/>
                </a:cxn>
                <a:cxn ang="0">
                  <a:pos x="connsiteX10651" y="connsiteY10651"/>
                </a:cxn>
                <a:cxn ang="0">
                  <a:pos x="connsiteX10652" y="connsiteY10652"/>
                </a:cxn>
                <a:cxn ang="0">
                  <a:pos x="connsiteX10653" y="connsiteY10653"/>
                </a:cxn>
                <a:cxn ang="0">
                  <a:pos x="connsiteX10654" y="connsiteY10654"/>
                </a:cxn>
                <a:cxn ang="0">
                  <a:pos x="connsiteX10655" y="connsiteY10655"/>
                </a:cxn>
                <a:cxn ang="0">
                  <a:pos x="connsiteX10656" y="connsiteY10656"/>
                </a:cxn>
                <a:cxn ang="0">
                  <a:pos x="connsiteX10657" y="connsiteY10657"/>
                </a:cxn>
                <a:cxn ang="0">
                  <a:pos x="connsiteX10658" y="connsiteY10658"/>
                </a:cxn>
                <a:cxn ang="0">
                  <a:pos x="connsiteX10659" y="connsiteY10659"/>
                </a:cxn>
                <a:cxn ang="0">
                  <a:pos x="connsiteX10660" y="connsiteY10660"/>
                </a:cxn>
                <a:cxn ang="0">
                  <a:pos x="connsiteX10661" y="connsiteY10661"/>
                </a:cxn>
                <a:cxn ang="0">
                  <a:pos x="connsiteX10662" y="connsiteY10662"/>
                </a:cxn>
                <a:cxn ang="0">
                  <a:pos x="connsiteX10663" y="connsiteY10663"/>
                </a:cxn>
                <a:cxn ang="0">
                  <a:pos x="connsiteX10664" y="connsiteY10664"/>
                </a:cxn>
                <a:cxn ang="0">
                  <a:pos x="connsiteX10665" y="connsiteY10665"/>
                </a:cxn>
                <a:cxn ang="0">
                  <a:pos x="connsiteX10666" y="connsiteY10666"/>
                </a:cxn>
                <a:cxn ang="0">
                  <a:pos x="connsiteX10667" y="connsiteY10667"/>
                </a:cxn>
                <a:cxn ang="0">
                  <a:pos x="connsiteX10668" y="connsiteY10668"/>
                </a:cxn>
                <a:cxn ang="0">
                  <a:pos x="connsiteX10669" y="connsiteY10669"/>
                </a:cxn>
                <a:cxn ang="0">
                  <a:pos x="connsiteX10670" y="connsiteY10670"/>
                </a:cxn>
                <a:cxn ang="0">
                  <a:pos x="connsiteX10671" y="connsiteY10671"/>
                </a:cxn>
                <a:cxn ang="0">
                  <a:pos x="connsiteX10672" y="connsiteY10672"/>
                </a:cxn>
                <a:cxn ang="0">
                  <a:pos x="connsiteX10673" y="connsiteY10673"/>
                </a:cxn>
                <a:cxn ang="0">
                  <a:pos x="connsiteX10674" y="connsiteY10674"/>
                </a:cxn>
                <a:cxn ang="0">
                  <a:pos x="connsiteX10675" y="connsiteY10675"/>
                </a:cxn>
                <a:cxn ang="0">
                  <a:pos x="connsiteX10676" y="connsiteY10676"/>
                </a:cxn>
                <a:cxn ang="0">
                  <a:pos x="connsiteX10677" y="connsiteY10677"/>
                </a:cxn>
                <a:cxn ang="0">
                  <a:pos x="connsiteX10678" y="connsiteY10678"/>
                </a:cxn>
                <a:cxn ang="0">
                  <a:pos x="connsiteX10679" y="connsiteY10679"/>
                </a:cxn>
                <a:cxn ang="0">
                  <a:pos x="connsiteX10680" y="connsiteY10680"/>
                </a:cxn>
                <a:cxn ang="0">
                  <a:pos x="connsiteX10681" y="connsiteY10681"/>
                </a:cxn>
                <a:cxn ang="0">
                  <a:pos x="connsiteX10682" y="connsiteY10682"/>
                </a:cxn>
                <a:cxn ang="0">
                  <a:pos x="connsiteX10683" y="connsiteY10683"/>
                </a:cxn>
                <a:cxn ang="0">
                  <a:pos x="connsiteX10684" y="connsiteY10684"/>
                </a:cxn>
                <a:cxn ang="0">
                  <a:pos x="connsiteX10685" y="connsiteY10685"/>
                </a:cxn>
                <a:cxn ang="0">
                  <a:pos x="connsiteX10686" y="connsiteY10686"/>
                </a:cxn>
                <a:cxn ang="0">
                  <a:pos x="connsiteX10687" y="connsiteY10687"/>
                </a:cxn>
                <a:cxn ang="0">
                  <a:pos x="connsiteX10688" y="connsiteY10688"/>
                </a:cxn>
                <a:cxn ang="0">
                  <a:pos x="connsiteX10689" y="connsiteY10689"/>
                </a:cxn>
                <a:cxn ang="0">
                  <a:pos x="connsiteX10690" y="connsiteY10690"/>
                </a:cxn>
                <a:cxn ang="0">
                  <a:pos x="connsiteX10691" y="connsiteY10691"/>
                </a:cxn>
                <a:cxn ang="0">
                  <a:pos x="connsiteX10692" y="connsiteY10692"/>
                </a:cxn>
                <a:cxn ang="0">
                  <a:pos x="connsiteX10693" y="connsiteY10693"/>
                </a:cxn>
                <a:cxn ang="0">
                  <a:pos x="connsiteX10694" y="connsiteY10694"/>
                </a:cxn>
                <a:cxn ang="0">
                  <a:pos x="connsiteX10695" y="connsiteY10695"/>
                </a:cxn>
                <a:cxn ang="0">
                  <a:pos x="connsiteX10696" y="connsiteY10696"/>
                </a:cxn>
                <a:cxn ang="0">
                  <a:pos x="connsiteX10697" y="connsiteY10697"/>
                </a:cxn>
                <a:cxn ang="0">
                  <a:pos x="connsiteX10698" y="connsiteY10698"/>
                </a:cxn>
                <a:cxn ang="0">
                  <a:pos x="connsiteX10699" y="connsiteY10699"/>
                </a:cxn>
                <a:cxn ang="0">
                  <a:pos x="connsiteX10700" y="connsiteY10700"/>
                </a:cxn>
                <a:cxn ang="0">
                  <a:pos x="connsiteX10701" y="connsiteY10701"/>
                </a:cxn>
                <a:cxn ang="0">
                  <a:pos x="connsiteX10702" y="connsiteY10702"/>
                </a:cxn>
                <a:cxn ang="0">
                  <a:pos x="connsiteX10703" y="connsiteY10703"/>
                </a:cxn>
                <a:cxn ang="0">
                  <a:pos x="connsiteX10704" y="connsiteY10704"/>
                </a:cxn>
                <a:cxn ang="0">
                  <a:pos x="connsiteX10705" y="connsiteY10705"/>
                </a:cxn>
                <a:cxn ang="0">
                  <a:pos x="connsiteX10706" y="connsiteY10706"/>
                </a:cxn>
                <a:cxn ang="0">
                  <a:pos x="connsiteX10707" y="connsiteY10707"/>
                </a:cxn>
                <a:cxn ang="0">
                  <a:pos x="connsiteX10708" y="connsiteY10708"/>
                </a:cxn>
                <a:cxn ang="0">
                  <a:pos x="connsiteX10709" y="connsiteY10709"/>
                </a:cxn>
                <a:cxn ang="0">
                  <a:pos x="connsiteX10710" y="connsiteY10710"/>
                </a:cxn>
                <a:cxn ang="0">
                  <a:pos x="connsiteX10711" y="connsiteY10711"/>
                </a:cxn>
                <a:cxn ang="0">
                  <a:pos x="connsiteX10712" y="connsiteY10712"/>
                </a:cxn>
                <a:cxn ang="0">
                  <a:pos x="connsiteX10713" y="connsiteY10713"/>
                </a:cxn>
                <a:cxn ang="0">
                  <a:pos x="connsiteX10714" y="connsiteY10714"/>
                </a:cxn>
                <a:cxn ang="0">
                  <a:pos x="connsiteX10715" y="connsiteY10715"/>
                </a:cxn>
                <a:cxn ang="0">
                  <a:pos x="connsiteX10716" y="connsiteY10716"/>
                </a:cxn>
                <a:cxn ang="0">
                  <a:pos x="connsiteX10717" y="connsiteY10717"/>
                </a:cxn>
                <a:cxn ang="0">
                  <a:pos x="connsiteX10718" y="connsiteY10718"/>
                </a:cxn>
                <a:cxn ang="0">
                  <a:pos x="connsiteX10719" y="connsiteY10719"/>
                </a:cxn>
                <a:cxn ang="0">
                  <a:pos x="connsiteX10720" y="connsiteY10720"/>
                </a:cxn>
                <a:cxn ang="0">
                  <a:pos x="connsiteX10721" y="connsiteY10721"/>
                </a:cxn>
                <a:cxn ang="0">
                  <a:pos x="connsiteX10722" y="connsiteY10722"/>
                </a:cxn>
                <a:cxn ang="0">
                  <a:pos x="connsiteX10723" y="connsiteY10723"/>
                </a:cxn>
                <a:cxn ang="0">
                  <a:pos x="connsiteX10724" y="connsiteY10724"/>
                </a:cxn>
                <a:cxn ang="0">
                  <a:pos x="connsiteX10725" y="connsiteY10725"/>
                </a:cxn>
                <a:cxn ang="0">
                  <a:pos x="connsiteX10726" y="connsiteY10726"/>
                </a:cxn>
                <a:cxn ang="0">
                  <a:pos x="connsiteX10727" y="connsiteY10727"/>
                </a:cxn>
                <a:cxn ang="0">
                  <a:pos x="connsiteX10728" y="connsiteY10728"/>
                </a:cxn>
                <a:cxn ang="0">
                  <a:pos x="connsiteX10729" y="connsiteY10729"/>
                </a:cxn>
                <a:cxn ang="0">
                  <a:pos x="connsiteX10730" y="connsiteY10730"/>
                </a:cxn>
                <a:cxn ang="0">
                  <a:pos x="connsiteX10731" y="connsiteY10731"/>
                </a:cxn>
                <a:cxn ang="0">
                  <a:pos x="connsiteX10732" y="connsiteY10732"/>
                </a:cxn>
                <a:cxn ang="0">
                  <a:pos x="connsiteX10733" y="connsiteY10733"/>
                </a:cxn>
                <a:cxn ang="0">
                  <a:pos x="connsiteX10734" y="connsiteY10734"/>
                </a:cxn>
                <a:cxn ang="0">
                  <a:pos x="connsiteX10735" y="connsiteY10735"/>
                </a:cxn>
                <a:cxn ang="0">
                  <a:pos x="connsiteX10736" y="connsiteY10736"/>
                </a:cxn>
                <a:cxn ang="0">
                  <a:pos x="connsiteX10737" y="connsiteY10737"/>
                </a:cxn>
                <a:cxn ang="0">
                  <a:pos x="connsiteX10738" y="connsiteY10738"/>
                </a:cxn>
                <a:cxn ang="0">
                  <a:pos x="connsiteX10739" y="connsiteY10739"/>
                </a:cxn>
                <a:cxn ang="0">
                  <a:pos x="connsiteX10740" y="connsiteY10740"/>
                </a:cxn>
                <a:cxn ang="0">
                  <a:pos x="connsiteX10741" y="connsiteY10741"/>
                </a:cxn>
                <a:cxn ang="0">
                  <a:pos x="connsiteX10742" y="connsiteY10742"/>
                </a:cxn>
                <a:cxn ang="0">
                  <a:pos x="connsiteX10743" y="connsiteY10743"/>
                </a:cxn>
                <a:cxn ang="0">
                  <a:pos x="connsiteX10744" y="connsiteY10744"/>
                </a:cxn>
                <a:cxn ang="0">
                  <a:pos x="connsiteX10745" y="connsiteY10745"/>
                </a:cxn>
                <a:cxn ang="0">
                  <a:pos x="connsiteX10746" y="connsiteY10746"/>
                </a:cxn>
                <a:cxn ang="0">
                  <a:pos x="connsiteX10747" y="connsiteY10747"/>
                </a:cxn>
                <a:cxn ang="0">
                  <a:pos x="connsiteX10748" y="connsiteY10748"/>
                </a:cxn>
                <a:cxn ang="0">
                  <a:pos x="connsiteX10749" y="connsiteY10749"/>
                </a:cxn>
                <a:cxn ang="0">
                  <a:pos x="connsiteX10750" y="connsiteY10750"/>
                </a:cxn>
                <a:cxn ang="0">
                  <a:pos x="connsiteX10751" y="connsiteY10751"/>
                </a:cxn>
                <a:cxn ang="0">
                  <a:pos x="connsiteX10752" y="connsiteY10752"/>
                </a:cxn>
                <a:cxn ang="0">
                  <a:pos x="connsiteX10753" y="connsiteY10753"/>
                </a:cxn>
                <a:cxn ang="0">
                  <a:pos x="connsiteX10754" y="connsiteY10754"/>
                </a:cxn>
                <a:cxn ang="0">
                  <a:pos x="connsiteX10755" y="connsiteY10755"/>
                </a:cxn>
                <a:cxn ang="0">
                  <a:pos x="connsiteX10756" y="connsiteY10756"/>
                </a:cxn>
                <a:cxn ang="0">
                  <a:pos x="connsiteX10757" y="connsiteY10757"/>
                </a:cxn>
                <a:cxn ang="0">
                  <a:pos x="connsiteX10758" y="connsiteY10758"/>
                </a:cxn>
                <a:cxn ang="0">
                  <a:pos x="connsiteX10759" y="connsiteY10759"/>
                </a:cxn>
                <a:cxn ang="0">
                  <a:pos x="connsiteX10760" y="connsiteY10760"/>
                </a:cxn>
                <a:cxn ang="0">
                  <a:pos x="connsiteX10761" y="connsiteY10761"/>
                </a:cxn>
                <a:cxn ang="0">
                  <a:pos x="connsiteX10762" y="connsiteY10762"/>
                </a:cxn>
                <a:cxn ang="0">
                  <a:pos x="connsiteX10763" y="connsiteY10763"/>
                </a:cxn>
                <a:cxn ang="0">
                  <a:pos x="connsiteX10764" y="connsiteY10764"/>
                </a:cxn>
                <a:cxn ang="0">
                  <a:pos x="connsiteX10765" y="connsiteY10765"/>
                </a:cxn>
                <a:cxn ang="0">
                  <a:pos x="connsiteX10766" y="connsiteY10766"/>
                </a:cxn>
                <a:cxn ang="0">
                  <a:pos x="connsiteX10767" y="connsiteY10767"/>
                </a:cxn>
                <a:cxn ang="0">
                  <a:pos x="connsiteX10768" y="connsiteY10768"/>
                </a:cxn>
                <a:cxn ang="0">
                  <a:pos x="connsiteX10769" y="connsiteY10769"/>
                </a:cxn>
                <a:cxn ang="0">
                  <a:pos x="connsiteX10770" y="connsiteY10770"/>
                </a:cxn>
                <a:cxn ang="0">
                  <a:pos x="connsiteX10771" y="connsiteY10771"/>
                </a:cxn>
                <a:cxn ang="0">
                  <a:pos x="connsiteX10772" y="connsiteY10772"/>
                </a:cxn>
                <a:cxn ang="0">
                  <a:pos x="connsiteX10773" y="connsiteY10773"/>
                </a:cxn>
                <a:cxn ang="0">
                  <a:pos x="connsiteX10774" y="connsiteY10774"/>
                </a:cxn>
                <a:cxn ang="0">
                  <a:pos x="connsiteX10775" y="connsiteY10775"/>
                </a:cxn>
                <a:cxn ang="0">
                  <a:pos x="connsiteX10776" y="connsiteY10776"/>
                </a:cxn>
                <a:cxn ang="0">
                  <a:pos x="connsiteX10777" y="connsiteY10777"/>
                </a:cxn>
                <a:cxn ang="0">
                  <a:pos x="connsiteX10778" y="connsiteY10778"/>
                </a:cxn>
                <a:cxn ang="0">
                  <a:pos x="connsiteX10779" y="connsiteY10779"/>
                </a:cxn>
                <a:cxn ang="0">
                  <a:pos x="connsiteX10780" y="connsiteY10780"/>
                </a:cxn>
                <a:cxn ang="0">
                  <a:pos x="connsiteX10781" y="connsiteY10781"/>
                </a:cxn>
                <a:cxn ang="0">
                  <a:pos x="connsiteX10782" y="connsiteY10782"/>
                </a:cxn>
                <a:cxn ang="0">
                  <a:pos x="connsiteX10783" y="connsiteY10783"/>
                </a:cxn>
                <a:cxn ang="0">
                  <a:pos x="connsiteX10784" y="connsiteY10784"/>
                </a:cxn>
                <a:cxn ang="0">
                  <a:pos x="connsiteX10785" y="connsiteY10785"/>
                </a:cxn>
                <a:cxn ang="0">
                  <a:pos x="connsiteX10786" y="connsiteY10786"/>
                </a:cxn>
                <a:cxn ang="0">
                  <a:pos x="connsiteX10787" y="connsiteY10787"/>
                </a:cxn>
                <a:cxn ang="0">
                  <a:pos x="connsiteX10788" y="connsiteY10788"/>
                </a:cxn>
                <a:cxn ang="0">
                  <a:pos x="connsiteX10789" y="connsiteY10789"/>
                </a:cxn>
                <a:cxn ang="0">
                  <a:pos x="connsiteX10790" y="connsiteY10790"/>
                </a:cxn>
                <a:cxn ang="0">
                  <a:pos x="connsiteX10791" y="connsiteY10791"/>
                </a:cxn>
                <a:cxn ang="0">
                  <a:pos x="connsiteX10792" y="connsiteY10792"/>
                </a:cxn>
                <a:cxn ang="0">
                  <a:pos x="connsiteX10793" y="connsiteY10793"/>
                </a:cxn>
                <a:cxn ang="0">
                  <a:pos x="connsiteX10794" y="connsiteY10794"/>
                </a:cxn>
                <a:cxn ang="0">
                  <a:pos x="connsiteX10795" y="connsiteY10795"/>
                </a:cxn>
                <a:cxn ang="0">
                  <a:pos x="connsiteX10796" y="connsiteY10796"/>
                </a:cxn>
                <a:cxn ang="0">
                  <a:pos x="connsiteX10797" y="connsiteY10797"/>
                </a:cxn>
                <a:cxn ang="0">
                  <a:pos x="connsiteX10798" y="connsiteY10798"/>
                </a:cxn>
                <a:cxn ang="0">
                  <a:pos x="connsiteX10799" y="connsiteY10799"/>
                </a:cxn>
                <a:cxn ang="0">
                  <a:pos x="connsiteX10800" y="connsiteY10800"/>
                </a:cxn>
                <a:cxn ang="0">
                  <a:pos x="connsiteX10801" y="connsiteY10801"/>
                </a:cxn>
                <a:cxn ang="0">
                  <a:pos x="connsiteX10802" y="connsiteY10802"/>
                </a:cxn>
                <a:cxn ang="0">
                  <a:pos x="connsiteX10803" y="connsiteY10803"/>
                </a:cxn>
                <a:cxn ang="0">
                  <a:pos x="connsiteX10804" y="connsiteY10804"/>
                </a:cxn>
                <a:cxn ang="0">
                  <a:pos x="connsiteX10805" y="connsiteY10805"/>
                </a:cxn>
                <a:cxn ang="0">
                  <a:pos x="connsiteX10806" y="connsiteY10806"/>
                </a:cxn>
                <a:cxn ang="0">
                  <a:pos x="connsiteX10807" y="connsiteY10807"/>
                </a:cxn>
                <a:cxn ang="0">
                  <a:pos x="connsiteX10808" y="connsiteY10808"/>
                </a:cxn>
                <a:cxn ang="0">
                  <a:pos x="connsiteX10809" y="connsiteY10809"/>
                </a:cxn>
                <a:cxn ang="0">
                  <a:pos x="connsiteX10810" y="connsiteY10810"/>
                </a:cxn>
                <a:cxn ang="0">
                  <a:pos x="connsiteX10811" y="connsiteY10811"/>
                </a:cxn>
                <a:cxn ang="0">
                  <a:pos x="connsiteX10812" y="connsiteY10812"/>
                </a:cxn>
                <a:cxn ang="0">
                  <a:pos x="connsiteX10813" y="connsiteY10813"/>
                </a:cxn>
                <a:cxn ang="0">
                  <a:pos x="connsiteX10814" y="connsiteY10814"/>
                </a:cxn>
                <a:cxn ang="0">
                  <a:pos x="connsiteX10815" y="connsiteY10815"/>
                </a:cxn>
                <a:cxn ang="0">
                  <a:pos x="connsiteX10816" y="connsiteY10816"/>
                </a:cxn>
                <a:cxn ang="0">
                  <a:pos x="connsiteX10817" y="connsiteY10817"/>
                </a:cxn>
                <a:cxn ang="0">
                  <a:pos x="connsiteX10818" y="connsiteY10818"/>
                </a:cxn>
                <a:cxn ang="0">
                  <a:pos x="connsiteX10819" y="connsiteY10819"/>
                </a:cxn>
                <a:cxn ang="0">
                  <a:pos x="connsiteX10820" y="connsiteY10820"/>
                </a:cxn>
                <a:cxn ang="0">
                  <a:pos x="connsiteX10821" y="connsiteY10821"/>
                </a:cxn>
                <a:cxn ang="0">
                  <a:pos x="connsiteX10822" y="connsiteY10822"/>
                </a:cxn>
                <a:cxn ang="0">
                  <a:pos x="connsiteX10823" y="connsiteY10823"/>
                </a:cxn>
                <a:cxn ang="0">
                  <a:pos x="connsiteX10824" y="connsiteY10824"/>
                </a:cxn>
                <a:cxn ang="0">
                  <a:pos x="connsiteX10825" y="connsiteY10825"/>
                </a:cxn>
                <a:cxn ang="0">
                  <a:pos x="connsiteX10826" y="connsiteY10826"/>
                </a:cxn>
                <a:cxn ang="0">
                  <a:pos x="connsiteX10827" y="connsiteY10827"/>
                </a:cxn>
                <a:cxn ang="0">
                  <a:pos x="connsiteX10828" y="connsiteY10828"/>
                </a:cxn>
                <a:cxn ang="0">
                  <a:pos x="connsiteX10829" y="connsiteY10829"/>
                </a:cxn>
                <a:cxn ang="0">
                  <a:pos x="connsiteX10830" y="connsiteY10830"/>
                </a:cxn>
                <a:cxn ang="0">
                  <a:pos x="connsiteX10831" y="connsiteY10831"/>
                </a:cxn>
                <a:cxn ang="0">
                  <a:pos x="connsiteX10832" y="connsiteY10832"/>
                </a:cxn>
                <a:cxn ang="0">
                  <a:pos x="connsiteX10833" y="connsiteY10833"/>
                </a:cxn>
                <a:cxn ang="0">
                  <a:pos x="connsiteX10834" y="connsiteY10834"/>
                </a:cxn>
                <a:cxn ang="0">
                  <a:pos x="connsiteX10835" y="connsiteY10835"/>
                </a:cxn>
                <a:cxn ang="0">
                  <a:pos x="connsiteX10836" y="connsiteY10836"/>
                </a:cxn>
                <a:cxn ang="0">
                  <a:pos x="connsiteX10837" y="connsiteY10837"/>
                </a:cxn>
                <a:cxn ang="0">
                  <a:pos x="connsiteX10838" y="connsiteY10838"/>
                </a:cxn>
                <a:cxn ang="0">
                  <a:pos x="connsiteX10839" y="connsiteY10839"/>
                </a:cxn>
                <a:cxn ang="0">
                  <a:pos x="connsiteX10840" y="connsiteY10840"/>
                </a:cxn>
                <a:cxn ang="0">
                  <a:pos x="connsiteX10841" y="connsiteY10841"/>
                </a:cxn>
                <a:cxn ang="0">
                  <a:pos x="connsiteX10842" y="connsiteY10842"/>
                </a:cxn>
                <a:cxn ang="0">
                  <a:pos x="connsiteX10843" y="connsiteY10843"/>
                </a:cxn>
                <a:cxn ang="0">
                  <a:pos x="connsiteX10844" y="connsiteY10844"/>
                </a:cxn>
                <a:cxn ang="0">
                  <a:pos x="connsiteX10845" y="connsiteY10845"/>
                </a:cxn>
                <a:cxn ang="0">
                  <a:pos x="connsiteX10846" y="connsiteY10846"/>
                </a:cxn>
                <a:cxn ang="0">
                  <a:pos x="connsiteX10847" y="connsiteY10847"/>
                </a:cxn>
                <a:cxn ang="0">
                  <a:pos x="connsiteX10848" y="connsiteY10848"/>
                </a:cxn>
                <a:cxn ang="0">
                  <a:pos x="connsiteX10849" y="connsiteY10849"/>
                </a:cxn>
                <a:cxn ang="0">
                  <a:pos x="connsiteX10850" y="connsiteY10850"/>
                </a:cxn>
                <a:cxn ang="0">
                  <a:pos x="connsiteX10851" y="connsiteY10851"/>
                </a:cxn>
                <a:cxn ang="0">
                  <a:pos x="connsiteX10852" y="connsiteY10852"/>
                </a:cxn>
                <a:cxn ang="0">
                  <a:pos x="connsiteX10853" y="connsiteY10853"/>
                </a:cxn>
                <a:cxn ang="0">
                  <a:pos x="connsiteX10854" y="connsiteY10854"/>
                </a:cxn>
                <a:cxn ang="0">
                  <a:pos x="connsiteX10855" y="connsiteY10855"/>
                </a:cxn>
                <a:cxn ang="0">
                  <a:pos x="connsiteX10856" y="connsiteY10856"/>
                </a:cxn>
                <a:cxn ang="0">
                  <a:pos x="connsiteX10857" y="connsiteY10857"/>
                </a:cxn>
                <a:cxn ang="0">
                  <a:pos x="connsiteX10858" y="connsiteY10858"/>
                </a:cxn>
                <a:cxn ang="0">
                  <a:pos x="connsiteX10859" y="connsiteY10859"/>
                </a:cxn>
                <a:cxn ang="0">
                  <a:pos x="connsiteX10860" y="connsiteY10860"/>
                </a:cxn>
                <a:cxn ang="0">
                  <a:pos x="connsiteX10861" y="connsiteY10861"/>
                </a:cxn>
                <a:cxn ang="0">
                  <a:pos x="connsiteX10862" y="connsiteY10862"/>
                </a:cxn>
                <a:cxn ang="0">
                  <a:pos x="connsiteX10863" y="connsiteY10863"/>
                </a:cxn>
                <a:cxn ang="0">
                  <a:pos x="connsiteX10864" y="connsiteY10864"/>
                </a:cxn>
                <a:cxn ang="0">
                  <a:pos x="connsiteX10865" y="connsiteY10865"/>
                </a:cxn>
                <a:cxn ang="0">
                  <a:pos x="connsiteX10866" y="connsiteY10866"/>
                </a:cxn>
                <a:cxn ang="0">
                  <a:pos x="connsiteX10867" y="connsiteY10867"/>
                </a:cxn>
                <a:cxn ang="0">
                  <a:pos x="connsiteX10868" y="connsiteY10868"/>
                </a:cxn>
                <a:cxn ang="0">
                  <a:pos x="connsiteX10869" y="connsiteY10869"/>
                </a:cxn>
                <a:cxn ang="0">
                  <a:pos x="connsiteX10870" y="connsiteY10870"/>
                </a:cxn>
                <a:cxn ang="0">
                  <a:pos x="connsiteX10871" y="connsiteY10871"/>
                </a:cxn>
                <a:cxn ang="0">
                  <a:pos x="connsiteX10872" y="connsiteY10872"/>
                </a:cxn>
                <a:cxn ang="0">
                  <a:pos x="connsiteX10873" y="connsiteY10873"/>
                </a:cxn>
                <a:cxn ang="0">
                  <a:pos x="connsiteX10874" y="connsiteY10874"/>
                </a:cxn>
                <a:cxn ang="0">
                  <a:pos x="connsiteX10875" y="connsiteY10875"/>
                </a:cxn>
                <a:cxn ang="0">
                  <a:pos x="connsiteX10876" y="connsiteY10876"/>
                </a:cxn>
                <a:cxn ang="0">
                  <a:pos x="connsiteX10877" y="connsiteY10877"/>
                </a:cxn>
                <a:cxn ang="0">
                  <a:pos x="connsiteX10878" y="connsiteY10878"/>
                </a:cxn>
                <a:cxn ang="0">
                  <a:pos x="connsiteX10879" y="connsiteY10879"/>
                </a:cxn>
                <a:cxn ang="0">
                  <a:pos x="connsiteX10880" y="connsiteY10880"/>
                </a:cxn>
                <a:cxn ang="0">
                  <a:pos x="connsiteX10881" y="connsiteY10881"/>
                </a:cxn>
                <a:cxn ang="0">
                  <a:pos x="connsiteX10882" y="connsiteY10882"/>
                </a:cxn>
                <a:cxn ang="0">
                  <a:pos x="connsiteX10883" y="connsiteY10883"/>
                </a:cxn>
                <a:cxn ang="0">
                  <a:pos x="connsiteX10884" y="connsiteY10884"/>
                </a:cxn>
                <a:cxn ang="0">
                  <a:pos x="connsiteX10885" y="connsiteY10885"/>
                </a:cxn>
                <a:cxn ang="0">
                  <a:pos x="connsiteX10886" y="connsiteY10886"/>
                </a:cxn>
                <a:cxn ang="0">
                  <a:pos x="connsiteX10887" y="connsiteY10887"/>
                </a:cxn>
                <a:cxn ang="0">
                  <a:pos x="connsiteX10888" y="connsiteY10888"/>
                </a:cxn>
                <a:cxn ang="0">
                  <a:pos x="connsiteX10889" y="connsiteY10889"/>
                </a:cxn>
                <a:cxn ang="0">
                  <a:pos x="connsiteX10890" y="connsiteY10890"/>
                </a:cxn>
                <a:cxn ang="0">
                  <a:pos x="connsiteX10891" y="connsiteY10891"/>
                </a:cxn>
                <a:cxn ang="0">
                  <a:pos x="connsiteX10892" y="connsiteY10892"/>
                </a:cxn>
                <a:cxn ang="0">
                  <a:pos x="connsiteX10893" y="connsiteY10893"/>
                </a:cxn>
                <a:cxn ang="0">
                  <a:pos x="connsiteX10894" y="connsiteY10894"/>
                </a:cxn>
                <a:cxn ang="0">
                  <a:pos x="connsiteX10895" y="connsiteY10895"/>
                </a:cxn>
                <a:cxn ang="0">
                  <a:pos x="connsiteX10896" y="connsiteY10896"/>
                </a:cxn>
                <a:cxn ang="0">
                  <a:pos x="connsiteX10897" y="connsiteY10897"/>
                </a:cxn>
                <a:cxn ang="0">
                  <a:pos x="connsiteX10898" y="connsiteY10898"/>
                </a:cxn>
                <a:cxn ang="0">
                  <a:pos x="connsiteX10899" y="connsiteY10899"/>
                </a:cxn>
                <a:cxn ang="0">
                  <a:pos x="connsiteX10900" y="connsiteY10900"/>
                </a:cxn>
                <a:cxn ang="0">
                  <a:pos x="connsiteX10901" y="connsiteY10901"/>
                </a:cxn>
                <a:cxn ang="0">
                  <a:pos x="connsiteX10902" y="connsiteY10902"/>
                </a:cxn>
                <a:cxn ang="0">
                  <a:pos x="connsiteX10903" y="connsiteY10903"/>
                </a:cxn>
                <a:cxn ang="0">
                  <a:pos x="connsiteX10904" y="connsiteY10904"/>
                </a:cxn>
                <a:cxn ang="0">
                  <a:pos x="connsiteX10905" y="connsiteY10905"/>
                </a:cxn>
                <a:cxn ang="0">
                  <a:pos x="connsiteX10906" y="connsiteY10906"/>
                </a:cxn>
                <a:cxn ang="0">
                  <a:pos x="connsiteX10907" y="connsiteY10907"/>
                </a:cxn>
                <a:cxn ang="0">
                  <a:pos x="connsiteX10908" y="connsiteY10908"/>
                </a:cxn>
                <a:cxn ang="0">
                  <a:pos x="connsiteX10909" y="connsiteY10909"/>
                </a:cxn>
                <a:cxn ang="0">
                  <a:pos x="connsiteX10910" y="connsiteY10910"/>
                </a:cxn>
                <a:cxn ang="0">
                  <a:pos x="connsiteX10911" y="connsiteY10911"/>
                </a:cxn>
                <a:cxn ang="0">
                  <a:pos x="connsiteX10912" y="connsiteY10912"/>
                </a:cxn>
                <a:cxn ang="0">
                  <a:pos x="connsiteX10913" y="connsiteY10913"/>
                </a:cxn>
                <a:cxn ang="0">
                  <a:pos x="connsiteX10914" y="connsiteY10914"/>
                </a:cxn>
                <a:cxn ang="0">
                  <a:pos x="connsiteX10915" y="connsiteY10915"/>
                </a:cxn>
                <a:cxn ang="0">
                  <a:pos x="connsiteX10916" y="connsiteY10916"/>
                </a:cxn>
                <a:cxn ang="0">
                  <a:pos x="connsiteX10917" y="connsiteY10917"/>
                </a:cxn>
                <a:cxn ang="0">
                  <a:pos x="connsiteX10918" y="connsiteY10918"/>
                </a:cxn>
                <a:cxn ang="0">
                  <a:pos x="connsiteX10919" y="connsiteY10919"/>
                </a:cxn>
                <a:cxn ang="0">
                  <a:pos x="connsiteX10920" y="connsiteY10920"/>
                </a:cxn>
                <a:cxn ang="0">
                  <a:pos x="connsiteX10921" y="connsiteY10921"/>
                </a:cxn>
                <a:cxn ang="0">
                  <a:pos x="connsiteX10922" y="connsiteY10922"/>
                </a:cxn>
                <a:cxn ang="0">
                  <a:pos x="connsiteX10923" y="connsiteY10923"/>
                </a:cxn>
                <a:cxn ang="0">
                  <a:pos x="connsiteX10924" y="connsiteY10924"/>
                </a:cxn>
                <a:cxn ang="0">
                  <a:pos x="connsiteX10925" y="connsiteY10925"/>
                </a:cxn>
                <a:cxn ang="0">
                  <a:pos x="connsiteX10926" y="connsiteY10926"/>
                </a:cxn>
                <a:cxn ang="0">
                  <a:pos x="connsiteX10927" y="connsiteY10927"/>
                </a:cxn>
                <a:cxn ang="0">
                  <a:pos x="connsiteX10928" y="connsiteY10928"/>
                </a:cxn>
                <a:cxn ang="0">
                  <a:pos x="connsiteX10929" y="connsiteY10929"/>
                </a:cxn>
                <a:cxn ang="0">
                  <a:pos x="connsiteX10930" y="connsiteY10930"/>
                </a:cxn>
                <a:cxn ang="0">
                  <a:pos x="connsiteX10931" y="connsiteY10931"/>
                </a:cxn>
                <a:cxn ang="0">
                  <a:pos x="connsiteX10932" y="connsiteY10932"/>
                </a:cxn>
                <a:cxn ang="0">
                  <a:pos x="connsiteX10933" y="connsiteY10933"/>
                </a:cxn>
                <a:cxn ang="0">
                  <a:pos x="connsiteX10934" y="connsiteY10934"/>
                </a:cxn>
                <a:cxn ang="0">
                  <a:pos x="connsiteX10935" y="connsiteY10935"/>
                </a:cxn>
                <a:cxn ang="0">
                  <a:pos x="connsiteX10936" y="connsiteY10936"/>
                </a:cxn>
                <a:cxn ang="0">
                  <a:pos x="connsiteX10937" y="connsiteY10937"/>
                </a:cxn>
                <a:cxn ang="0">
                  <a:pos x="connsiteX10938" y="connsiteY10938"/>
                </a:cxn>
                <a:cxn ang="0">
                  <a:pos x="connsiteX10939" y="connsiteY10939"/>
                </a:cxn>
                <a:cxn ang="0">
                  <a:pos x="connsiteX10940" y="connsiteY10940"/>
                </a:cxn>
                <a:cxn ang="0">
                  <a:pos x="connsiteX10941" y="connsiteY10941"/>
                </a:cxn>
                <a:cxn ang="0">
                  <a:pos x="connsiteX10942" y="connsiteY10942"/>
                </a:cxn>
                <a:cxn ang="0">
                  <a:pos x="connsiteX10943" y="connsiteY10943"/>
                </a:cxn>
                <a:cxn ang="0">
                  <a:pos x="connsiteX10944" y="connsiteY10944"/>
                </a:cxn>
                <a:cxn ang="0">
                  <a:pos x="connsiteX10945" y="connsiteY10945"/>
                </a:cxn>
                <a:cxn ang="0">
                  <a:pos x="connsiteX10946" y="connsiteY10946"/>
                </a:cxn>
                <a:cxn ang="0">
                  <a:pos x="connsiteX10947" y="connsiteY10947"/>
                </a:cxn>
                <a:cxn ang="0">
                  <a:pos x="connsiteX10948" y="connsiteY10948"/>
                </a:cxn>
                <a:cxn ang="0">
                  <a:pos x="connsiteX10949" y="connsiteY10949"/>
                </a:cxn>
                <a:cxn ang="0">
                  <a:pos x="connsiteX10950" y="connsiteY10950"/>
                </a:cxn>
                <a:cxn ang="0">
                  <a:pos x="connsiteX10951" y="connsiteY10951"/>
                </a:cxn>
                <a:cxn ang="0">
                  <a:pos x="connsiteX10952" y="connsiteY10952"/>
                </a:cxn>
                <a:cxn ang="0">
                  <a:pos x="connsiteX10953" y="connsiteY10953"/>
                </a:cxn>
                <a:cxn ang="0">
                  <a:pos x="connsiteX10954" y="connsiteY10954"/>
                </a:cxn>
                <a:cxn ang="0">
                  <a:pos x="connsiteX10955" y="connsiteY10955"/>
                </a:cxn>
                <a:cxn ang="0">
                  <a:pos x="connsiteX10956" y="connsiteY10956"/>
                </a:cxn>
                <a:cxn ang="0">
                  <a:pos x="connsiteX10957" y="connsiteY10957"/>
                </a:cxn>
                <a:cxn ang="0">
                  <a:pos x="connsiteX10958" y="connsiteY10958"/>
                </a:cxn>
                <a:cxn ang="0">
                  <a:pos x="connsiteX10959" y="connsiteY10959"/>
                </a:cxn>
                <a:cxn ang="0">
                  <a:pos x="connsiteX10960" y="connsiteY10960"/>
                </a:cxn>
                <a:cxn ang="0">
                  <a:pos x="connsiteX10961" y="connsiteY10961"/>
                </a:cxn>
                <a:cxn ang="0">
                  <a:pos x="connsiteX10962" y="connsiteY10962"/>
                </a:cxn>
                <a:cxn ang="0">
                  <a:pos x="connsiteX10963" y="connsiteY10963"/>
                </a:cxn>
                <a:cxn ang="0">
                  <a:pos x="connsiteX10964" y="connsiteY10964"/>
                </a:cxn>
                <a:cxn ang="0">
                  <a:pos x="connsiteX10965" y="connsiteY10965"/>
                </a:cxn>
                <a:cxn ang="0">
                  <a:pos x="connsiteX10966" y="connsiteY10966"/>
                </a:cxn>
                <a:cxn ang="0">
                  <a:pos x="connsiteX10967" y="connsiteY10967"/>
                </a:cxn>
                <a:cxn ang="0">
                  <a:pos x="connsiteX10968" y="connsiteY10968"/>
                </a:cxn>
                <a:cxn ang="0">
                  <a:pos x="connsiteX10969" y="connsiteY10969"/>
                </a:cxn>
                <a:cxn ang="0">
                  <a:pos x="connsiteX10970" y="connsiteY10970"/>
                </a:cxn>
                <a:cxn ang="0">
                  <a:pos x="connsiteX10971" y="connsiteY10971"/>
                </a:cxn>
                <a:cxn ang="0">
                  <a:pos x="connsiteX10972" y="connsiteY10972"/>
                </a:cxn>
                <a:cxn ang="0">
                  <a:pos x="connsiteX10973" y="connsiteY10973"/>
                </a:cxn>
                <a:cxn ang="0">
                  <a:pos x="connsiteX10974" y="connsiteY10974"/>
                </a:cxn>
                <a:cxn ang="0">
                  <a:pos x="connsiteX10975" y="connsiteY10975"/>
                </a:cxn>
                <a:cxn ang="0">
                  <a:pos x="connsiteX10976" y="connsiteY10976"/>
                </a:cxn>
                <a:cxn ang="0">
                  <a:pos x="connsiteX10977" y="connsiteY10977"/>
                </a:cxn>
                <a:cxn ang="0">
                  <a:pos x="connsiteX10978" y="connsiteY10978"/>
                </a:cxn>
                <a:cxn ang="0">
                  <a:pos x="connsiteX10979" y="connsiteY10979"/>
                </a:cxn>
                <a:cxn ang="0">
                  <a:pos x="connsiteX10980" y="connsiteY10980"/>
                </a:cxn>
                <a:cxn ang="0">
                  <a:pos x="connsiteX10981" y="connsiteY10981"/>
                </a:cxn>
                <a:cxn ang="0">
                  <a:pos x="connsiteX10982" y="connsiteY10982"/>
                </a:cxn>
                <a:cxn ang="0">
                  <a:pos x="connsiteX10983" y="connsiteY10983"/>
                </a:cxn>
                <a:cxn ang="0">
                  <a:pos x="connsiteX10984" y="connsiteY10984"/>
                </a:cxn>
                <a:cxn ang="0">
                  <a:pos x="connsiteX10985" y="connsiteY10985"/>
                </a:cxn>
                <a:cxn ang="0">
                  <a:pos x="connsiteX10986" y="connsiteY10986"/>
                </a:cxn>
                <a:cxn ang="0">
                  <a:pos x="connsiteX10987" y="connsiteY10987"/>
                </a:cxn>
                <a:cxn ang="0">
                  <a:pos x="connsiteX10988" y="connsiteY10988"/>
                </a:cxn>
                <a:cxn ang="0">
                  <a:pos x="connsiteX10989" y="connsiteY10989"/>
                </a:cxn>
                <a:cxn ang="0">
                  <a:pos x="connsiteX10990" y="connsiteY10990"/>
                </a:cxn>
                <a:cxn ang="0">
                  <a:pos x="connsiteX10991" y="connsiteY10991"/>
                </a:cxn>
                <a:cxn ang="0">
                  <a:pos x="connsiteX10992" y="connsiteY10992"/>
                </a:cxn>
                <a:cxn ang="0">
                  <a:pos x="connsiteX10993" y="connsiteY10993"/>
                </a:cxn>
                <a:cxn ang="0">
                  <a:pos x="connsiteX10994" y="connsiteY10994"/>
                </a:cxn>
                <a:cxn ang="0">
                  <a:pos x="connsiteX10995" y="connsiteY10995"/>
                </a:cxn>
                <a:cxn ang="0">
                  <a:pos x="connsiteX10996" y="connsiteY10996"/>
                </a:cxn>
                <a:cxn ang="0">
                  <a:pos x="connsiteX10997" y="connsiteY10997"/>
                </a:cxn>
                <a:cxn ang="0">
                  <a:pos x="connsiteX10998" y="connsiteY10998"/>
                </a:cxn>
                <a:cxn ang="0">
                  <a:pos x="connsiteX10999" y="connsiteY10999"/>
                </a:cxn>
                <a:cxn ang="0">
                  <a:pos x="connsiteX11000" y="connsiteY11000"/>
                </a:cxn>
                <a:cxn ang="0">
                  <a:pos x="connsiteX11001" y="connsiteY11001"/>
                </a:cxn>
                <a:cxn ang="0">
                  <a:pos x="connsiteX11002" y="connsiteY11002"/>
                </a:cxn>
                <a:cxn ang="0">
                  <a:pos x="connsiteX11003" y="connsiteY11003"/>
                </a:cxn>
                <a:cxn ang="0">
                  <a:pos x="connsiteX11004" y="connsiteY11004"/>
                </a:cxn>
                <a:cxn ang="0">
                  <a:pos x="connsiteX11005" y="connsiteY11005"/>
                </a:cxn>
                <a:cxn ang="0">
                  <a:pos x="connsiteX11006" y="connsiteY11006"/>
                </a:cxn>
                <a:cxn ang="0">
                  <a:pos x="connsiteX11007" y="connsiteY11007"/>
                </a:cxn>
                <a:cxn ang="0">
                  <a:pos x="connsiteX11008" y="connsiteY11008"/>
                </a:cxn>
                <a:cxn ang="0">
                  <a:pos x="connsiteX11009" y="connsiteY11009"/>
                </a:cxn>
                <a:cxn ang="0">
                  <a:pos x="connsiteX11010" y="connsiteY11010"/>
                </a:cxn>
                <a:cxn ang="0">
                  <a:pos x="connsiteX11011" y="connsiteY11011"/>
                </a:cxn>
                <a:cxn ang="0">
                  <a:pos x="connsiteX11012" y="connsiteY11012"/>
                </a:cxn>
                <a:cxn ang="0">
                  <a:pos x="connsiteX11013" y="connsiteY11013"/>
                </a:cxn>
                <a:cxn ang="0">
                  <a:pos x="connsiteX11014" y="connsiteY11014"/>
                </a:cxn>
                <a:cxn ang="0">
                  <a:pos x="connsiteX11015" y="connsiteY11015"/>
                </a:cxn>
                <a:cxn ang="0">
                  <a:pos x="connsiteX11016" y="connsiteY11016"/>
                </a:cxn>
                <a:cxn ang="0">
                  <a:pos x="connsiteX11017" y="connsiteY11017"/>
                </a:cxn>
                <a:cxn ang="0">
                  <a:pos x="connsiteX11018" y="connsiteY11018"/>
                </a:cxn>
                <a:cxn ang="0">
                  <a:pos x="connsiteX11019" y="connsiteY11019"/>
                </a:cxn>
                <a:cxn ang="0">
                  <a:pos x="connsiteX11020" y="connsiteY11020"/>
                </a:cxn>
                <a:cxn ang="0">
                  <a:pos x="connsiteX11021" y="connsiteY11021"/>
                </a:cxn>
                <a:cxn ang="0">
                  <a:pos x="connsiteX11022" y="connsiteY11022"/>
                </a:cxn>
                <a:cxn ang="0">
                  <a:pos x="connsiteX11023" y="connsiteY11023"/>
                </a:cxn>
                <a:cxn ang="0">
                  <a:pos x="connsiteX11024" y="connsiteY11024"/>
                </a:cxn>
                <a:cxn ang="0">
                  <a:pos x="connsiteX11025" y="connsiteY11025"/>
                </a:cxn>
                <a:cxn ang="0">
                  <a:pos x="connsiteX11026" y="connsiteY11026"/>
                </a:cxn>
                <a:cxn ang="0">
                  <a:pos x="connsiteX11027" y="connsiteY11027"/>
                </a:cxn>
                <a:cxn ang="0">
                  <a:pos x="connsiteX11028" y="connsiteY11028"/>
                </a:cxn>
                <a:cxn ang="0">
                  <a:pos x="connsiteX11029" y="connsiteY11029"/>
                </a:cxn>
                <a:cxn ang="0">
                  <a:pos x="connsiteX11030" y="connsiteY11030"/>
                </a:cxn>
                <a:cxn ang="0">
                  <a:pos x="connsiteX11031" y="connsiteY11031"/>
                </a:cxn>
                <a:cxn ang="0">
                  <a:pos x="connsiteX11032" y="connsiteY11032"/>
                </a:cxn>
                <a:cxn ang="0">
                  <a:pos x="connsiteX11033" y="connsiteY11033"/>
                </a:cxn>
                <a:cxn ang="0">
                  <a:pos x="connsiteX11034" y="connsiteY11034"/>
                </a:cxn>
                <a:cxn ang="0">
                  <a:pos x="connsiteX11035" y="connsiteY11035"/>
                </a:cxn>
                <a:cxn ang="0">
                  <a:pos x="connsiteX11036" y="connsiteY11036"/>
                </a:cxn>
                <a:cxn ang="0">
                  <a:pos x="connsiteX11037" y="connsiteY11037"/>
                </a:cxn>
                <a:cxn ang="0">
                  <a:pos x="connsiteX11038" y="connsiteY11038"/>
                </a:cxn>
                <a:cxn ang="0">
                  <a:pos x="connsiteX11039" y="connsiteY11039"/>
                </a:cxn>
                <a:cxn ang="0">
                  <a:pos x="connsiteX11040" y="connsiteY11040"/>
                </a:cxn>
                <a:cxn ang="0">
                  <a:pos x="connsiteX11041" y="connsiteY11041"/>
                </a:cxn>
                <a:cxn ang="0">
                  <a:pos x="connsiteX11042" y="connsiteY11042"/>
                </a:cxn>
                <a:cxn ang="0">
                  <a:pos x="connsiteX11043" y="connsiteY11043"/>
                </a:cxn>
                <a:cxn ang="0">
                  <a:pos x="connsiteX11044" y="connsiteY11044"/>
                </a:cxn>
                <a:cxn ang="0">
                  <a:pos x="connsiteX11045" y="connsiteY11045"/>
                </a:cxn>
                <a:cxn ang="0">
                  <a:pos x="connsiteX11046" y="connsiteY11046"/>
                </a:cxn>
                <a:cxn ang="0">
                  <a:pos x="connsiteX11047" y="connsiteY11047"/>
                </a:cxn>
                <a:cxn ang="0">
                  <a:pos x="connsiteX11048" y="connsiteY11048"/>
                </a:cxn>
                <a:cxn ang="0">
                  <a:pos x="connsiteX11049" y="connsiteY11049"/>
                </a:cxn>
                <a:cxn ang="0">
                  <a:pos x="connsiteX11050" y="connsiteY11050"/>
                </a:cxn>
                <a:cxn ang="0">
                  <a:pos x="connsiteX11051" y="connsiteY11051"/>
                </a:cxn>
                <a:cxn ang="0">
                  <a:pos x="connsiteX11052" y="connsiteY11052"/>
                </a:cxn>
                <a:cxn ang="0">
                  <a:pos x="connsiteX11053" y="connsiteY11053"/>
                </a:cxn>
                <a:cxn ang="0">
                  <a:pos x="connsiteX11054" y="connsiteY11054"/>
                </a:cxn>
                <a:cxn ang="0">
                  <a:pos x="connsiteX11055" y="connsiteY11055"/>
                </a:cxn>
                <a:cxn ang="0">
                  <a:pos x="connsiteX11056" y="connsiteY11056"/>
                </a:cxn>
                <a:cxn ang="0">
                  <a:pos x="connsiteX11057" y="connsiteY11057"/>
                </a:cxn>
                <a:cxn ang="0">
                  <a:pos x="connsiteX11058" y="connsiteY11058"/>
                </a:cxn>
                <a:cxn ang="0">
                  <a:pos x="connsiteX11059" y="connsiteY11059"/>
                </a:cxn>
                <a:cxn ang="0">
                  <a:pos x="connsiteX11060" y="connsiteY11060"/>
                </a:cxn>
                <a:cxn ang="0">
                  <a:pos x="connsiteX11061" y="connsiteY11061"/>
                </a:cxn>
                <a:cxn ang="0">
                  <a:pos x="connsiteX11062" y="connsiteY11062"/>
                </a:cxn>
                <a:cxn ang="0">
                  <a:pos x="connsiteX11063" y="connsiteY11063"/>
                </a:cxn>
                <a:cxn ang="0">
                  <a:pos x="connsiteX11064" y="connsiteY11064"/>
                </a:cxn>
                <a:cxn ang="0">
                  <a:pos x="connsiteX11065" y="connsiteY11065"/>
                </a:cxn>
                <a:cxn ang="0">
                  <a:pos x="connsiteX11066" y="connsiteY11066"/>
                </a:cxn>
                <a:cxn ang="0">
                  <a:pos x="connsiteX11067" y="connsiteY11067"/>
                </a:cxn>
                <a:cxn ang="0">
                  <a:pos x="connsiteX11068" y="connsiteY11068"/>
                </a:cxn>
                <a:cxn ang="0">
                  <a:pos x="connsiteX11069" y="connsiteY11069"/>
                </a:cxn>
                <a:cxn ang="0">
                  <a:pos x="connsiteX11070" y="connsiteY11070"/>
                </a:cxn>
                <a:cxn ang="0">
                  <a:pos x="connsiteX11071" y="connsiteY11071"/>
                </a:cxn>
                <a:cxn ang="0">
                  <a:pos x="connsiteX11072" y="connsiteY11072"/>
                </a:cxn>
                <a:cxn ang="0">
                  <a:pos x="connsiteX11073" y="connsiteY11073"/>
                </a:cxn>
                <a:cxn ang="0">
                  <a:pos x="connsiteX11074" y="connsiteY11074"/>
                </a:cxn>
                <a:cxn ang="0">
                  <a:pos x="connsiteX11075" y="connsiteY11075"/>
                </a:cxn>
                <a:cxn ang="0">
                  <a:pos x="connsiteX11076" y="connsiteY11076"/>
                </a:cxn>
                <a:cxn ang="0">
                  <a:pos x="connsiteX11077" y="connsiteY11077"/>
                </a:cxn>
                <a:cxn ang="0">
                  <a:pos x="connsiteX11078" y="connsiteY11078"/>
                </a:cxn>
                <a:cxn ang="0">
                  <a:pos x="connsiteX11079" y="connsiteY11079"/>
                </a:cxn>
                <a:cxn ang="0">
                  <a:pos x="connsiteX11080" y="connsiteY11080"/>
                </a:cxn>
                <a:cxn ang="0">
                  <a:pos x="connsiteX11081" y="connsiteY11081"/>
                </a:cxn>
                <a:cxn ang="0">
                  <a:pos x="connsiteX11082" y="connsiteY11082"/>
                </a:cxn>
                <a:cxn ang="0">
                  <a:pos x="connsiteX11083" y="connsiteY11083"/>
                </a:cxn>
                <a:cxn ang="0">
                  <a:pos x="connsiteX11084" y="connsiteY11084"/>
                </a:cxn>
                <a:cxn ang="0">
                  <a:pos x="connsiteX11085" y="connsiteY11085"/>
                </a:cxn>
                <a:cxn ang="0">
                  <a:pos x="connsiteX11086" y="connsiteY11086"/>
                </a:cxn>
                <a:cxn ang="0">
                  <a:pos x="connsiteX11087" y="connsiteY11087"/>
                </a:cxn>
                <a:cxn ang="0">
                  <a:pos x="connsiteX11088" y="connsiteY11088"/>
                </a:cxn>
                <a:cxn ang="0">
                  <a:pos x="connsiteX11089" y="connsiteY11089"/>
                </a:cxn>
                <a:cxn ang="0">
                  <a:pos x="connsiteX11090" y="connsiteY11090"/>
                </a:cxn>
                <a:cxn ang="0">
                  <a:pos x="connsiteX11091" y="connsiteY11091"/>
                </a:cxn>
                <a:cxn ang="0">
                  <a:pos x="connsiteX11092" y="connsiteY11092"/>
                </a:cxn>
                <a:cxn ang="0">
                  <a:pos x="connsiteX11093" y="connsiteY11093"/>
                </a:cxn>
                <a:cxn ang="0">
                  <a:pos x="connsiteX11094" y="connsiteY11094"/>
                </a:cxn>
                <a:cxn ang="0">
                  <a:pos x="connsiteX11095" y="connsiteY11095"/>
                </a:cxn>
                <a:cxn ang="0">
                  <a:pos x="connsiteX11096" y="connsiteY11096"/>
                </a:cxn>
                <a:cxn ang="0">
                  <a:pos x="connsiteX11097" y="connsiteY11097"/>
                </a:cxn>
                <a:cxn ang="0">
                  <a:pos x="connsiteX11098" y="connsiteY11098"/>
                </a:cxn>
                <a:cxn ang="0">
                  <a:pos x="connsiteX11099" y="connsiteY11099"/>
                </a:cxn>
                <a:cxn ang="0">
                  <a:pos x="connsiteX11100" y="connsiteY11100"/>
                </a:cxn>
                <a:cxn ang="0">
                  <a:pos x="connsiteX11101" y="connsiteY11101"/>
                </a:cxn>
                <a:cxn ang="0">
                  <a:pos x="connsiteX11102" y="connsiteY11102"/>
                </a:cxn>
                <a:cxn ang="0">
                  <a:pos x="connsiteX11103" y="connsiteY11103"/>
                </a:cxn>
                <a:cxn ang="0">
                  <a:pos x="connsiteX11104" y="connsiteY11104"/>
                </a:cxn>
                <a:cxn ang="0">
                  <a:pos x="connsiteX11105" y="connsiteY11105"/>
                </a:cxn>
                <a:cxn ang="0">
                  <a:pos x="connsiteX11106" y="connsiteY11106"/>
                </a:cxn>
                <a:cxn ang="0">
                  <a:pos x="connsiteX11107" y="connsiteY11107"/>
                </a:cxn>
                <a:cxn ang="0">
                  <a:pos x="connsiteX11108" y="connsiteY11108"/>
                </a:cxn>
                <a:cxn ang="0">
                  <a:pos x="connsiteX11109" y="connsiteY11109"/>
                </a:cxn>
                <a:cxn ang="0">
                  <a:pos x="connsiteX11110" y="connsiteY11110"/>
                </a:cxn>
                <a:cxn ang="0">
                  <a:pos x="connsiteX11111" y="connsiteY11111"/>
                </a:cxn>
                <a:cxn ang="0">
                  <a:pos x="connsiteX11112" y="connsiteY11112"/>
                </a:cxn>
                <a:cxn ang="0">
                  <a:pos x="connsiteX11113" y="connsiteY11113"/>
                </a:cxn>
                <a:cxn ang="0">
                  <a:pos x="connsiteX11114" y="connsiteY11114"/>
                </a:cxn>
                <a:cxn ang="0">
                  <a:pos x="connsiteX11115" y="connsiteY11115"/>
                </a:cxn>
                <a:cxn ang="0">
                  <a:pos x="connsiteX11116" y="connsiteY11116"/>
                </a:cxn>
                <a:cxn ang="0">
                  <a:pos x="connsiteX11117" y="connsiteY11117"/>
                </a:cxn>
                <a:cxn ang="0">
                  <a:pos x="connsiteX11118" y="connsiteY11118"/>
                </a:cxn>
                <a:cxn ang="0">
                  <a:pos x="connsiteX11119" y="connsiteY11119"/>
                </a:cxn>
                <a:cxn ang="0">
                  <a:pos x="connsiteX11120" y="connsiteY11120"/>
                </a:cxn>
                <a:cxn ang="0">
                  <a:pos x="connsiteX11121" y="connsiteY11121"/>
                </a:cxn>
                <a:cxn ang="0">
                  <a:pos x="connsiteX11122" y="connsiteY11122"/>
                </a:cxn>
                <a:cxn ang="0">
                  <a:pos x="connsiteX11123" y="connsiteY11123"/>
                </a:cxn>
                <a:cxn ang="0">
                  <a:pos x="connsiteX11124" y="connsiteY11124"/>
                </a:cxn>
                <a:cxn ang="0">
                  <a:pos x="connsiteX11125" y="connsiteY11125"/>
                </a:cxn>
                <a:cxn ang="0">
                  <a:pos x="connsiteX11126" y="connsiteY11126"/>
                </a:cxn>
                <a:cxn ang="0">
                  <a:pos x="connsiteX11127" y="connsiteY11127"/>
                </a:cxn>
                <a:cxn ang="0">
                  <a:pos x="connsiteX11128" y="connsiteY11128"/>
                </a:cxn>
                <a:cxn ang="0">
                  <a:pos x="connsiteX11129" y="connsiteY11129"/>
                </a:cxn>
                <a:cxn ang="0">
                  <a:pos x="connsiteX11130" y="connsiteY11130"/>
                </a:cxn>
                <a:cxn ang="0">
                  <a:pos x="connsiteX11131" y="connsiteY11131"/>
                </a:cxn>
                <a:cxn ang="0">
                  <a:pos x="connsiteX11132" y="connsiteY11132"/>
                </a:cxn>
                <a:cxn ang="0">
                  <a:pos x="connsiteX11133" y="connsiteY11133"/>
                </a:cxn>
                <a:cxn ang="0">
                  <a:pos x="connsiteX11134" y="connsiteY11134"/>
                </a:cxn>
                <a:cxn ang="0">
                  <a:pos x="connsiteX11135" y="connsiteY11135"/>
                </a:cxn>
                <a:cxn ang="0">
                  <a:pos x="connsiteX11136" y="connsiteY11136"/>
                </a:cxn>
                <a:cxn ang="0">
                  <a:pos x="connsiteX11137" y="connsiteY11137"/>
                </a:cxn>
                <a:cxn ang="0">
                  <a:pos x="connsiteX11138" y="connsiteY11138"/>
                </a:cxn>
                <a:cxn ang="0">
                  <a:pos x="connsiteX11139" y="connsiteY11139"/>
                </a:cxn>
                <a:cxn ang="0">
                  <a:pos x="connsiteX11140" y="connsiteY11140"/>
                </a:cxn>
                <a:cxn ang="0">
                  <a:pos x="connsiteX11141" y="connsiteY11141"/>
                </a:cxn>
                <a:cxn ang="0">
                  <a:pos x="connsiteX11142" y="connsiteY11142"/>
                </a:cxn>
                <a:cxn ang="0">
                  <a:pos x="connsiteX11143" y="connsiteY11143"/>
                </a:cxn>
                <a:cxn ang="0">
                  <a:pos x="connsiteX11144" y="connsiteY11144"/>
                </a:cxn>
                <a:cxn ang="0">
                  <a:pos x="connsiteX11145" y="connsiteY11145"/>
                </a:cxn>
                <a:cxn ang="0">
                  <a:pos x="connsiteX11146" y="connsiteY11146"/>
                </a:cxn>
                <a:cxn ang="0">
                  <a:pos x="connsiteX11147" y="connsiteY11147"/>
                </a:cxn>
                <a:cxn ang="0">
                  <a:pos x="connsiteX11148" y="connsiteY11148"/>
                </a:cxn>
                <a:cxn ang="0">
                  <a:pos x="connsiteX11149" y="connsiteY11149"/>
                </a:cxn>
                <a:cxn ang="0">
                  <a:pos x="connsiteX11150" y="connsiteY11150"/>
                </a:cxn>
                <a:cxn ang="0">
                  <a:pos x="connsiteX11151" y="connsiteY11151"/>
                </a:cxn>
                <a:cxn ang="0">
                  <a:pos x="connsiteX11152" y="connsiteY11152"/>
                </a:cxn>
                <a:cxn ang="0">
                  <a:pos x="connsiteX11153" y="connsiteY11153"/>
                </a:cxn>
                <a:cxn ang="0">
                  <a:pos x="connsiteX11154" y="connsiteY11154"/>
                </a:cxn>
                <a:cxn ang="0">
                  <a:pos x="connsiteX11155" y="connsiteY11155"/>
                </a:cxn>
                <a:cxn ang="0">
                  <a:pos x="connsiteX11156" y="connsiteY11156"/>
                </a:cxn>
                <a:cxn ang="0">
                  <a:pos x="connsiteX11157" y="connsiteY11157"/>
                </a:cxn>
                <a:cxn ang="0">
                  <a:pos x="connsiteX11158" y="connsiteY11158"/>
                </a:cxn>
                <a:cxn ang="0">
                  <a:pos x="connsiteX11159" y="connsiteY11159"/>
                </a:cxn>
                <a:cxn ang="0">
                  <a:pos x="connsiteX11160" y="connsiteY11160"/>
                </a:cxn>
                <a:cxn ang="0">
                  <a:pos x="connsiteX11161" y="connsiteY11161"/>
                </a:cxn>
                <a:cxn ang="0">
                  <a:pos x="connsiteX11162" y="connsiteY11162"/>
                </a:cxn>
                <a:cxn ang="0">
                  <a:pos x="connsiteX11163" y="connsiteY11163"/>
                </a:cxn>
                <a:cxn ang="0">
                  <a:pos x="connsiteX11164" y="connsiteY11164"/>
                </a:cxn>
                <a:cxn ang="0">
                  <a:pos x="connsiteX11165" y="connsiteY11165"/>
                </a:cxn>
                <a:cxn ang="0">
                  <a:pos x="connsiteX11166" y="connsiteY11166"/>
                </a:cxn>
                <a:cxn ang="0">
                  <a:pos x="connsiteX11167" y="connsiteY11167"/>
                </a:cxn>
                <a:cxn ang="0">
                  <a:pos x="connsiteX11168" y="connsiteY11168"/>
                </a:cxn>
                <a:cxn ang="0">
                  <a:pos x="connsiteX11169" y="connsiteY11169"/>
                </a:cxn>
                <a:cxn ang="0">
                  <a:pos x="connsiteX11170" y="connsiteY11170"/>
                </a:cxn>
                <a:cxn ang="0">
                  <a:pos x="connsiteX11171" y="connsiteY11171"/>
                </a:cxn>
                <a:cxn ang="0">
                  <a:pos x="connsiteX11172" y="connsiteY11172"/>
                </a:cxn>
                <a:cxn ang="0">
                  <a:pos x="connsiteX11173" y="connsiteY11173"/>
                </a:cxn>
                <a:cxn ang="0">
                  <a:pos x="connsiteX11174" y="connsiteY11174"/>
                </a:cxn>
                <a:cxn ang="0">
                  <a:pos x="connsiteX11175" y="connsiteY11175"/>
                </a:cxn>
                <a:cxn ang="0">
                  <a:pos x="connsiteX11176" y="connsiteY11176"/>
                </a:cxn>
                <a:cxn ang="0">
                  <a:pos x="connsiteX11177" y="connsiteY11177"/>
                </a:cxn>
                <a:cxn ang="0">
                  <a:pos x="connsiteX11178" y="connsiteY11178"/>
                </a:cxn>
                <a:cxn ang="0">
                  <a:pos x="connsiteX11179" y="connsiteY11179"/>
                </a:cxn>
                <a:cxn ang="0">
                  <a:pos x="connsiteX11180" y="connsiteY11180"/>
                </a:cxn>
                <a:cxn ang="0">
                  <a:pos x="connsiteX11181" y="connsiteY11181"/>
                </a:cxn>
                <a:cxn ang="0">
                  <a:pos x="connsiteX11182" y="connsiteY11182"/>
                </a:cxn>
                <a:cxn ang="0">
                  <a:pos x="connsiteX11183" y="connsiteY11183"/>
                </a:cxn>
                <a:cxn ang="0">
                  <a:pos x="connsiteX11184" y="connsiteY11184"/>
                </a:cxn>
                <a:cxn ang="0">
                  <a:pos x="connsiteX11185" y="connsiteY11185"/>
                </a:cxn>
                <a:cxn ang="0">
                  <a:pos x="connsiteX11186" y="connsiteY11186"/>
                </a:cxn>
                <a:cxn ang="0">
                  <a:pos x="connsiteX11187" y="connsiteY11187"/>
                </a:cxn>
                <a:cxn ang="0">
                  <a:pos x="connsiteX11188" y="connsiteY11188"/>
                </a:cxn>
                <a:cxn ang="0">
                  <a:pos x="connsiteX11189" y="connsiteY11189"/>
                </a:cxn>
                <a:cxn ang="0">
                  <a:pos x="connsiteX11190" y="connsiteY11190"/>
                </a:cxn>
                <a:cxn ang="0">
                  <a:pos x="connsiteX11191" y="connsiteY11191"/>
                </a:cxn>
                <a:cxn ang="0">
                  <a:pos x="connsiteX11192" y="connsiteY11192"/>
                </a:cxn>
                <a:cxn ang="0">
                  <a:pos x="connsiteX11193" y="connsiteY11193"/>
                </a:cxn>
                <a:cxn ang="0">
                  <a:pos x="connsiteX11194" y="connsiteY11194"/>
                </a:cxn>
                <a:cxn ang="0">
                  <a:pos x="connsiteX11195" y="connsiteY11195"/>
                </a:cxn>
                <a:cxn ang="0">
                  <a:pos x="connsiteX11196" y="connsiteY11196"/>
                </a:cxn>
                <a:cxn ang="0">
                  <a:pos x="connsiteX11197" y="connsiteY11197"/>
                </a:cxn>
                <a:cxn ang="0">
                  <a:pos x="connsiteX11198" y="connsiteY11198"/>
                </a:cxn>
                <a:cxn ang="0">
                  <a:pos x="connsiteX11199" y="connsiteY11199"/>
                </a:cxn>
                <a:cxn ang="0">
                  <a:pos x="connsiteX11200" y="connsiteY11200"/>
                </a:cxn>
                <a:cxn ang="0">
                  <a:pos x="connsiteX11201" y="connsiteY11201"/>
                </a:cxn>
                <a:cxn ang="0">
                  <a:pos x="connsiteX11202" y="connsiteY11202"/>
                </a:cxn>
                <a:cxn ang="0">
                  <a:pos x="connsiteX11203" y="connsiteY11203"/>
                </a:cxn>
                <a:cxn ang="0">
                  <a:pos x="connsiteX11204" y="connsiteY11204"/>
                </a:cxn>
                <a:cxn ang="0">
                  <a:pos x="connsiteX11205" y="connsiteY11205"/>
                </a:cxn>
                <a:cxn ang="0">
                  <a:pos x="connsiteX11206" y="connsiteY11206"/>
                </a:cxn>
                <a:cxn ang="0">
                  <a:pos x="connsiteX11207" y="connsiteY11207"/>
                </a:cxn>
                <a:cxn ang="0">
                  <a:pos x="connsiteX11208" y="connsiteY11208"/>
                </a:cxn>
                <a:cxn ang="0">
                  <a:pos x="connsiteX11209" y="connsiteY11209"/>
                </a:cxn>
                <a:cxn ang="0">
                  <a:pos x="connsiteX11210" y="connsiteY11210"/>
                </a:cxn>
                <a:cxn ang="0">
                  <a:pos x="connsiteX11211" y="connsiteY11211"/>
                </a:cxn>
                <a:cxn ang="0">
                  <a:pos x="connsiteX11212" y="connsiteY11212"/>
                </a:cxn>
                <a:cxn ang="0">
                  <a:pos x="connsiteX11213" y="connsiteY11213"/>
                </a:cxn>
                <a:cxn ang="0">
                  <a:pos x="connsiteX11214" y="connsiteY11214"/>
                </a:cxn>
                <a:cxn ang="0">
                  <a:pos x="connsiteX11215" y="connsiteY11215"/>
                </a:cxn>
                <a:cxn ang="0">
                  <a:pos x="connsiteX11216" y="connsiteY11216"/>
                </a:cxn>
                <a:cxn ang="0">
                  <a:pos x="connsiteX11217" y="connsiteY11217"/>
                </a:cxn>
                <a:cxn ang="0">
                  <a:pos x="connsiteX11218" y="connsiteY11218"/>
                </a:cxn>
                <a:cxn ang="0">
                  <a:pos x="connsiteX11219" y="connsiteY11219"/>
                </a:cxn>
                <a:cxn ang="0">
                  <a:pos x="connsiteX11220" y="connsiteY11220"/>
                </a:cxn>
                <a:cxn ang="0">
                  <a:pos x="connsiteX11221" y="connsiteY11221"/>
                </a:cxn>
                <a:cxn ang="0">
                  <a:pos x="connsiteX11222" y="connsiteY11222"/>
                </a:cxn>
                <a:cxn ang="0">
                  <a:pos x="connsiteX11223" y="connsiteY11223"/>
                </a:cxn>
                <a:cxn ang="0">
                  <a:pos x="connsiteX11224" y="connsiteY11224"/>
                </a:cxn>
                <a:cxn ang="0">
                  <a:pos x="connsiteX11225" y="connsiteY11225"/>
                </a:cxn>
                <a:cxn ang="0">
                  <a:pos x="connsiteX11226" y="connsiteY11226"/>
                </a:cxn>
                <a:cxn ang="0">
                  <a:pos x="connsiteX11227" y="connsiteY11227"/>
                </a:cxn>
                <a:cxn ang="0">
                  <a:pos x="connsiteX11228" y="connsiteY11228"/>
                </a:cxn>
                <a:cxn ang="0">
                  <a:pos x="connsiteX11229" y="connsiteY11229"/>
                </a:cxn>
                <a:cxn ang="0">
                  <a:pos x="connsiteX11230" y="connsiteY11230"/>
                </a:cxn>
                <a:cxn ang="0">
                  <a:pos x="connsiteX11231" y="connsiteY11231"/>
                </a:cxn>
                <a:cxn ang="0">
                  <a:pos x="connsiteX11232" y="connsiteY11232"/>
                </a:cxn>
                <a:cxn ang="0">
                  <a:pos x="connsiteX11233" y="connsiteY11233"/>
                </a:cxn>
                <a:cxn ang="0">
                  <a:pos x="connsiteX11234" y="connsiteY11234"/>
                </a:cxn>
                <a:cxn ang="0">
                  <a:pos x="connsiteX11235" y="connsiteY11235"/>
                </a:cxn>
                <a:cxn ang="0">
                  <a:pos x="connsiteX11236" y="connsiteY11236"/>
                </a:cxn>
                <a:cxn ang="0">
                  <a:pos x="connsiteX11237" y="connsiteY11237"/>
                </a:cxn>
                <a:cxn ang="0">
                  <a:pos x="connsiteX11238" y="connsiteY11238"/>
                </a:cxn>
                <a:cxn ang="0">
                  <a:pos x="connsiteX11239" y="connsiteY11239"/>
                </a:cxn>
                <a:cxn ang="0">
                  <a:pos x="connsiteX11240" y="connsiteY11240"/>
                </a:cxn>
                <a:cxn ang="0">
                  <a:pos x="connsiteX11241" y="connsiteY11241"/>
                </a:cxn>
                <a:cxn ang="0">
                  <a:pos x="connsiteX11242" y="connsiteY11242"/>
                </a:cxn>
                <a:cxn ang="0">
                  <a:pos x="connsiteX11243" y="connsiteY11243"/>
                </a:cxn>
                <a:cxn ang="0">
                  <a:pos x="connsiteX11244" y="connsiteY11244"/>
                </a:cxn>
                <a:cxn ang="0">
                  <a:pos x="connsiteX11245" y="connsiteY11245"/>
                </a:cxn>
                <a:cxn ang="0">
                  <a:pos x="connsiteX11246" y="connsiteY11246"/>
                </a:cxn>
                <a:cxn ang="0">
                  <a:pos x="connsiteX11247" y="connsiteY11247"/>
                </a:cxn>
                <a:cxn ang="0">
                  <a:pos x="connsiteX11248" y="connsiteY11248"/>
                </a:cxn>
                <a:cxn ang="0">
                  <a:pos x="connsiteX11249" y="connsiteY11249"/>
                </a:cxn>
                <a:cxn ang="0">
                  <a:pos x="connsiteX11250" y="connsiteY11250"/>
                </a:cxn>
                <a:cxn ang="0">
                  <a:pos x="connsiteX11251" y="connsiteY11251"/>
                </a:cxn>
                <a:cxn ang="0">
                  <a:pos x="connsiteX11252" y="connsiteY11252"/>
                </a:cxn>
                <a:cxn ang="0">
                  <a:pos x="connsiteX11253" y="connsiteY11253"/>
                </a:cxn>
                <a:cxn ang="0">
                  <a:pos x="connsiteX11254" y="connsiteY11254"/>
                </a:cxn>
                <a:cxn ang="0">
                  <a:pos x="connsiteX11255" y="connsiteY11255"/>
                </a:cxn>
                <a:cxn ang="0">
                  <a:pos x="connsiteX11256" y="connsiteY11256"/>
                </a:cxn>
                <a:cxn ang="0">
                  <a:pos x="connsiteX11257" y="connsiteY11257"/>
                </a:cxn>
                <a:cxn ang="0">
                  <a:pos x="connsiteX11258" y="connsiteY11258"/>
                </a:cxn>
                <a:cxn ang="0">
                  <a:pos x="connsiteX11259" y="connsiteY11259"/>
                </a:cxn>
                <a:cxn ang="0">
                  <a:pos x="connsiteX11260" y="connsiteY11260"/>
                </a:cxn>
                <a:cxn ang="0">
                  <a:pos x="connsiteX11261" y="connsiteY11261"/>
                </a:cxn>
                <a:cxn ang="0">
                  <a:pos x="connsiteX11262" y="connsiteY11262"/>
                </a:cxn>
                <a:cxn ang="0">
                  <a:pos x="connsiteX11263" y="connsiteY11263"/>
                </a:cxn>
                <a:cxn ang="0">
                  <a:pos x="connsiteX11264" y="connsiteY11264"/>
                </a:cxn>
                <a:cxn ang="0">
                  <a:pos x="connsiteX11265" y="connsiteY11265"/>
                </a:cxn>
                <a:cxn ang="0">
                  <a:pos x="connsiteX11266" y="connsiteY11266"/>
                </a:cxn>
                <a:cxn ang="0">
                  <a:pos x="connsiteX11267" y="connsiteY11267"/>
                </a:cxn>
                <a:cxn ang="0">
                  <a:pos x="connsiteX11268" y="connsiteY11268"/>
                </a:cxn>
                <a:cxn ang="0">
                  <a:pos x="connsiteX11269" y="connsiteY11269"/>
                </a:cxn>
                <a:cxn ang="0">
                  <a:pos x="connsiteX11270" y="connsiteY11270"/>
                </a:cxn>
                <a:cxn ang="0">
                  <a:pos x="connsiteX11271" y="connsiteY11271"/>
                </a:cxn>
                <a:cxn ang="0">
                  <a:pos x="connsiteX11272" y="connsiteY11272"/>
                </a:cxn>
                <a:cxn ang="0">
                  <a:pos x="connsiteX11273" y="connsiteY11273"/>
                </a:cxn>
                <a:cxn ang="0">
                  <a:pos x="connsiteX11274" y="connsiteY11274"/>
                </a:cxn>
                <a:cxn ang="0">
                  <a:pos x="connsiteX11275" y="connsiteY11275"/>
                </a:cxn>
                <a:cxn ang="0">
                  <a:pos x="connsiteX11276" y="connsiteY11276"/>
                </a:cxn>
                <a:cxn ang="0">
                  <a:pos x="connsiteX11277" y="connsiteY11277"/>
                </a:cxn>
                <a:cxn ang="0">
                  <a:pos x="connsiteX11278" y="connsiteY11278"/>
                </a:cxn>
                <a:cxn ang="0">
                  <a:pos x="connsiteX11279" y="connsiteY11279"/>
                </a:cxn>
                <a:cxn ang="0">
                  <a:pos x="connsiteX11280" y="connsiteY11280"/>
                </a:cxn>
                <a:cxn ang="0">
                  <a:pos x="connsiteX11281" y="connsiteY11281"/>
                </a:cxn>
                <a:cxn ang="0">
                  <a:pos x="connsiteX11282" y="connsiteY11282"/>
                </a:cxn>
                <a:cxn ang="0">
                  <a:pos x="connsiteX11283" y="connsiteY11283"/>
                </a:cxn>
                <a:cxn ang="0">
                  <a:pos x="connsiteX11284" y="connsiteY11284"/>
                </a:cxn>
                <a:cxn ang="0">
                  <a:pos x="connsiteX11285" y="connsiteY11285"/>
                </a:cxn>
                <a:cxn ang="0">
                  <a:pos x="connsiteX11286" y="connsiteY11286"/>
                </a:cxn>
                <a:cxn ang="0">
                  <a:pos x="connsiteX11287" y="connsiteY11287"/>
                </a:cxn>
                <a:cxn ang="0">
                  <a:pos x="connsiteX11288" y="connsiteY11288"/>
                </a:cxn>
                <a:cxn ang="0">
                  <a:pos x="connsiteX11289" y="connsiteY11289"/>
                </a:cxn>
                <a:cxn ang="0">
                  <a:pos x="connsiteX11290" y="connsiteY11290"/>
                </a:cxn>
                <a:cxn ang="0">
                  <a:pos x="connsiteX11291" y="connsiteY11291"/>
                </a:cxn>
                <a:cxn ang="0">
                  <a:pos x="connsiteX11292" y="connsiteY11292"/>
                </a:cxn>
                <a:cxn ang="0">
                  <a:pos x="connsiteX11293" y="connsiteY11293"/>
                </a:cxn>
                <a:cxn ang="0">
                  <a:pos x="connsiteX11294" y="connsiteY11294"/>
                </a:cxn>
                <a:cxn ang="0">
                  <a:pos x="connsiteX11295" y="connsiteY11295"/>
                </a:cxn>
                <a:cxn ang="0">
                  <a:pos x="connsiteX11296" y="connsiteY11296"/>
                </a:cxn>
                <a:cxn ang="0">
                  <a:pos x="connsiteX11297" y="connsiteY11297"/>
                </a:cxn>
                <a:cxn ang="0">
                  <a:pos x="connsiteX11298" y="connsiteY11298"/>
                </a:cxn>
                <a:cxn ang="0">
                  <a:pos x="connsiteX11299" y="connsiteY11299"/>
                </a:cxn>
                <a:cxn ang="0">
                  <a:pos x="connsiteX11300" y="connsiteY11300"/>
                </a:cxn>
                <a:cxn ang="0">
                  <a:pos x="connsiteX11301" y="connsiteY11301"/>
                </a:cxn>
                <a:cxn ang="0">
                  <a:pos x="connsiteX11302" y="connsiteY11302"/>
                </a:cxn>
                <a:cxn ang="0">
                  <a:pos x="connsiteX11303" y="connsiteY11303"/>
                </a:cxn>
                <a:cxn ang="0">
                  <a:pos x="connsiteX11304" y="connsiteY11304"/>
                </a:cxn>
                <a:cxn ang="0">
                  <a:pos x="connsiteX11305" y="connsiteY11305"/>
                </a:cxn>
                <a:cxn ang="0">
                  <a:pos x="connsiteX11306" y="connsiteY11306"/>
                </a:cxn>
                <a:cxn ang="0">
                  <a:pos x="connsiteX11307" y="connsiteY11307"/>
                </a:cxn>
                <a:cxn ang="0">
                  <a:pos x="connsiteX11308" y="connsiteY11308"/>
                </a:cxn>
                <a:cxn ang="0">
                  <a:pos x="connsiteX11309" y="connsiteY11309"/>
                </a:cxn>
                <a:cxn ang="0">
                  <a:pos x="connsiteX11310" y="connsiteY11310"/>
                </a:cxn>
                <a:cxn ang="0">
                  <a:pos x="connsiteX11311" y="connsiteY11311"/>
                </a:cxn>
                <a:cxn ang="0">
                  <a:pos x="connsiteX11312" y="connsiteY11312"/>
                </a:cxn>
                <a:cxn ang="0">
                  <a:pos x="connsiteX11313" y="connsiteY11313"/>
                </a:cxn>
                <a:cxn ang="0">
                  <a:pos x="connsiteX11314" y="connsiteY11314"/>
                </a:cxn>
                <a:cxn ang="0">
                  <a:pos x="connsiteX11315" y="connsiteY11315"/>
                </a:cxn>
                <a:cxn ang="0">
                  <a:pos x="connsiteX11316" y="connsiteY11316"/>
                </a:cxn>
                <a:cxn ang="0">
                  <a:pos x="connsiteX11317" y="connsiteY11317"/>
                </a:cxn>
                <a:cxn ang="0">
                  <a:pos x="connsiteX11318" y="connsiteY11318"/>
                </a:cxn>
                <a:cxn ang="0">
                  <a:pos x="connsiteX11319" y="connsiteY11319"/>
                </a:cxn>
                <a:cxn ang="0">
                  <a:pos x="connsiteX11320" y="connsiteY11320"/>
                </a:cxn>
                <a:cxn ang="0">
                  <a:pos x="connsiteX11321" y="connsiteY11321"/>
                </a:cxn>
                <a:cxn ang="0">
                  <a:pos x="connsiteX11322" y="connsiteY11322"/>
                </a:cxn>
                <a:cxn ang="0">
                  <a:pos x="connsiteX11323" y="connsiteY11323"/>
                </a:cxn>
                <a:cxn ang="0">
                  <a:pos x="connsiteX11324" y="connsiteY11324"/>
                </a:cxn>
                <a:cxn ang="0">
                  <a:pos x="connsiteX11325" y="connsiteY11325"/>
                </a:cxn>
                <a:cxn ang="0">
                  <a:pos x="connsiteX11326" y="connsiteY11326"/>
                </a:cxn>
                <a:cxn ang="0">
                  <a:pos x="connsiteX11327" y="connsiteY11327"/>
                </a:cxn>
                <a:cxn ang="0">
                  <a:pos x="connsiteX11328" y="connsiteY11328"/>
                </a:cxn>
                <a:cxn ang="0">
                  <a:pos x="connsiteX11329" y="connsiteY11329"/>
                </a:cxn>
                <a:cxn ang="0">
                  <a:pos x="connsiteX11330" y="connsiteY11330"/>
                </a:cxn>
                <a:cxn ang="0">
                  <a:pos x="connsiteX11331" y="connsiteY11331"/>
                </a:cxn>
                <a:cxn ang="0">
                  <a:pos x="connsiteX11332" y="connsiteY11332"/>
                </a:cxn>
                <a:cxn ang="0">
                  <a:pos x="connsiteX11333" y="connsiteY11333"/>
                </a:cxn>
                <a:cxn ang="0">
                  <a:pos x="connsiteX11334" y="connsiteY11334"/>
                </a:cxn>
                <a:cxn ang="0">
                  <a:pos x="connsiteX11335" y="connsiteY11335"/>
                </a:cxn>
                <a:cxn ang="0">
                  <a:pos x="connsiteX11336" y="connsiteY11336"/>
                </a:cxn>
                <a:cxn ang="0">
                  <a:pos x="connsiteX11337" y="connsiteY11337"/>
                </a:cxn>
                <a:cxn ang="0">
                  <a:pos x="connsiteX11338" y="connsiteY11338"/>
                </a:cxn>
                <a:cxn ang="0">
                  <a:pos x="connsiteX11339" y="connsiteY11339"/>
                </a:cxn>
                <a:cxn ang="0">
                  <a:pos x="connsiteX11340" y="connsiteY11340"/>
                </a:cxn>
                <a:cxn ang="0">
                  <a:pos x="connsiteX11341" y="connsiteY11341"/>
                </a:cxn>
                <a:cxn ang="0">
                  <a:pos x="connsiteX11342" y="connsiteY11342"/>
                </a:cxn>
                <a:cxn ang="0">
                  <a:pos x="connsiteX11343" y="connsiteY11343"/>
                </a:cxn>
                <a:cxn ang="0">
                  <a:pos x="connsiteX11344" y="connsiteY11344"/>
                </a:cxn>
                <a:cxn ang="0">
                  <a:pos x="connsiteX11345" y="connsiteY11345"/>
                </a:cxn>
                <a:cxn ang="0">
                  <a:pos x="connsiteX11346" y="connsiteY11346"/>
                </a:cxn>
                <a:cxn ang="0">
                  <a:pos x="connsiteX11347" y="connsiteY11347"/>
                </a:cxn>
                <a:cxn ang="0">
                  <a:pos x="connsiteX11348" y="connsiteY11348"/>
                </a:cxn>
                <a:cxn ang="0">
                  <a:pos x="connsiteX11349" y="connsiteY11349"/>
                </a:cxn>
                <a:cxn ang="0">
                  <a:pos x="connsiteX11350" y="connsiteY11350"/>
                </a:cxn>
                <a:cxn ang="0">
                  <a:pos x="connsiteX11351" y="connsiteY11351"/>
                </a:cxn>
                <a:cxn ang="0">
                  <a:pos x="connsiteX11352" y="connsiteY11352"/>
                </a:cxn>
                <a:cxn ang="0">
                  <a:pos x="connsiteX11353" y="connsiteY11353"/>
                </a:cxn>
                <a:cxn ang="0">
                  <a:pos x="connsiteX11354" y="connsiteY11354"/>
                </a:cxn>
                <a:cxn ang="0">
                  <a:pos x="connsiteX11355" y="connsiteY11355"/>
                </a:cxn>
                <a:cxn ang="0">
                  <a:pos x="connsiteX11356" y="connsiteY11356"/>
                </a:cxn>
                <a:cxn ang="0">
                  <a:pos x="connsiteX11357" y="connsiteY11357"/>
                </a:cxn>
                <a:cxn ang="0">
                  <a:pos x="connsiteX11358" y="connsiteY11358"/>
                </a:cxn>
                <a:cxn ang="0">
                  <a:pos x="connsiteX11359" y="connsiteY11359"/>
                </a:cxn>
                <a:cxn ang="0">
                  <a:pos x="connsiteX11360" y="connsiteY11360"/>
                </a:cxn>
                <a:cxn ang="0">
                  <a:pos x="connsiteX11361" y="connsiteY11361"/>
                </a:cxn>
                <a:cxn ang="0">
                  <a:pos x="connsiteX11362" y="connsiteY11362"/>
                </a:cxn>
                <a:cxn ang="0">
                  <a:pos x="connsiteX11363" y="connsiteY11363"/>
                </a:cxn>
                <a:cxn ang="0">
                  <a:pos x="connsiteX11364" y="connsiteY11364"/>
                </a:cxn>
                <a:cxn ang="0">
                  <a:pos x="connsiteX11365" y="connsiteY11365"/>
                </a:cxn>
                <a:cxn ang="0">
                  <a:pos x="connsiteX11366" y="connsiteY11366"/>
                </a:cxn>
                <a:cxn ang="0">
                  <a:pos x="connsiteX11367" y="connsiteY11367"/>
                </a:cxn>
                <a:cxn ang="0">
                  <a:pos x="connsiteX11368" y="connsiteY11368"/>
                </a:cxn>
                <a:cxn ang="0">
                  <a:pos x="connsiteX11369" y="connsiteY11369"/>
                </a:cxn>
                <a:cxn ang="0">
                  <a:pos x="connsiteX11370" y="connsiteY11370"/>
                </a:cxn>
                <a:cxn ang="0">
                  <a:pos x="connsiteX11371" y="connsiteY11371"/>
                </a:cxn>
                <a:cxn ang="0">
                  <a:pos x="connsiteX11372" y="connsiteY11372"/>
                </a:cxn>
                <a:cxn ang="0">
                  <a:pos x="connsiteX11373" y="connsiteY11373"/>
                </a:cxn>
                <a:cxn ang="0">
                  <a:pos x="connsiteX11374" y="connsiteY11374"/>
                </a:cxn>
                <a:cxn ang="0">
                  <a:pos x="connsiteX11375" y="connsiteY11375"/>
                </a:cxn>
                <a:cxn ang="0">
                  <a:pos x="connsiteX11376" y="connsiteY11376"/>
                </a:cxn>
                <a:cxn ang="0">
                  <a:pos x="connsiteX11377" y="connsiteY11377"/>
                </a:cxn>
                <a:cxn ang="0">
                  <a:pos x="connsiteX11378" y="connsiteY11378"/>
                </a:cxn>
                <a:cxn ang="0">
                  <a:pos x="connsiteX11379" y="connsiteY11379"/>
                </a:cxn>
                <a:cxn ang="0">
                  <a:pos x="connsiteX11380" y="connsiteY11380"/>
                </a:cxn>
                <a:cxn ang="0">
                  <a:pos x="connsiteX11381" y="connsiteY11381"/>
                </a:cxn>
                <a:cxn ang="0">
                  <a:pos x="connsiteX11382" y="connsiteY11382"/>
                </a:cxn>
                <a:cxn ang="0">
                  <a:pos x="connsiteX11383" y="connsiteY11383"/>
                </a:cxn>
                <a:cxn ang="0">
                  <a:pos x="connsiteX11384" y="connsiteY11384"/>
                </a:cxn>
                <a:cxn ang="0">
                  <a:pos x="connsiteX11385" y="connsiteY11385"/>
                </a:cxn>
                <a:cxn ang="0">
                  <a:pos x="connsiteX11386" y="connsiteY11386"/>
                </a:cxn>
                <a:cxn ang="0">
                  <a:pos x="connsiteX11387" y="connsiteY11387"/>
                </a:cxn>
                <a:cxn ang="0">
                  <a:pos x="connsiteX11388" y="connsiteY11388"/>
                </a:cxn>
                <a:cxn ang="0">
                  <a:pos x="connsiteX11389" y="connsiteY11389"/>
                </a:cxn>
                <a:cxn ang="0">
                  <a:pos x="connsiteX11390" y="connsiteY11390"/>
                </a:cxn>
                <a:cxn ang="0">
                  <a:pos x="connsiteX11391" y="connsiteY11391"/>
                </a:cxn>
                <a:cxn ang="0">
                  <a:pos x="connsiteX11392" y="connsiteY11392"/>
                </a:cxn>
                <a:cxn ang="0">
                  <a:pos x="connsiteX11393" y="connsiteY11393"/>
                </a:cxn>
                <a:cxn ang="0">
                  <a:pos x="connsiteX11394" y="connsiteY11394"/>
                </a:cxn>
                <a:cxn ang="0">
                  <a:pos x="connsiteX11395" y="connsiteY11395"/>
                </a:cxn>
                <a:cxn ang="0">
                  <a:pos x="connsiteX11396" y="connsiteY11396"/>
                </a:cxn>
                <a:cxn ang="0">
                  <a:pos x="connsiteX11397" y="connsiteY11397"/>
                </a:cxn>
                <a:cxn ang="0">
                  <a:pos x="connsiteX11398" y="connsiteY11398"/>
                </a:cxn>
                <a:cxn ang="0">
                  <a:pos x="connsiteX11399" y="connsiteY11399"/>
                </a:cxn>
                <a:cxn ang="0">
                  <a:pos x="connsiteX11400" y="connsiteY11400"/>
                </a:cxn>
                <a:cxn ang="0">
                  <a:pos x="connsiteX11401" y="connsiteY11401"/>
                </a:cxn>
                <a:cxn ang="0">
                  <a:pos x="connsiteX11402" y="connsiteY11402"/>
                </a:cxn>
                <a:cxn ang="0">
                  <a:pos x="connsiteX11403" y="connsiteY11403"/>
                </a:cxn>
                <a:cxn ang="0">
                  <a:pos x="connsiteX11404" y="connsiteY11404"/>
                </a:cxn>
                <a:cxn ang="0">
                  <a:pos x="connsiteX11405" y="connsiteY11405"/>
                </a:cxn>
                <a:cxn ang="0">
                  <a:pos x="connsiteX11406" y="connsiteY11406"/>
                </a:cxn>
                <a:cxn ang="0">
                  <a:pos x="connsiteX11407" y="connsiteY11407"/>
                </a:cxn>
                <a:cxn ang="0">
                  <a:pos x="connsiteX11408" y="connsiteY11408"/>
                </a:cxn>
                <a:cxn ang="0">
                  <a:pos x="connsiteX11409" y="connsiteY11409"/>
                </a:cxn>
                <a:cxn ang="0">
                  <a:pos x="connsiteX11410" y="connsiteY11410"/>
                </a:cxn>
                <a:cxn ang="0">
                  <a:pos x="connsiteX11411" y="connsiteY11411"/>
                </a:cxn>
                <a:cxn ang="0">
                  <a:pos x="connsiteX11412" y="connsiteY11412"/>
                </a:cxn>
                <a:cxn ang="0">
                  <a:pos x="connsiteX11413" y="connsiteY11413"/>
                </a:cxn>
                <a:cxn ang="0">
                  <a:pos x="connsiteX11414" y="connsiteY11414"/>
                </a:cxn>
                <a:cxn ang="0">
                  <a:pos x="connsiteX11415" y="connsiteY11415"/>
                </a:cxn>
                <a:cxn ang="0">
                  <a:pos x="connsiteX11416" y="connsiteY11416"/>
                </a:cxn>
                <a:cxn ang="0">
                  <a:pos x="connsiteX11417" y="connsiteY11417"/>
                </a:cxn>
                <a:cxn ang="0">
                  <a:pos x="connsiteX11418" y="connsiteY11418"/>
                </a:cxn>
                <a:cxn ang="0">
                  <a:pos x="connsiteX11419" y="connsiteY11419"/>
                </a:cxn>
                <a:cxn ang="0">
                  <a:pos x="connsiteX11420" y="connsiteY11420"/>
                </a:cxn>
                <a:cxn ang="0">
                  <a:pos x="connsiteX11421" y="connsiteY11421"/>
                </a:cxn>
                <a:cxn ang="0">
                  <a:pos x="connsiteX11422" y="connsiteY11422"/>
                </a:cxn>
                <a:cxn ang="0">
                  <a:pos x="connsiteX11423" y="connsiteY11423"/>
                </a:cxn>
                <a:cxn ang="0">
                  <a:pos x="connsiteX11424" y="connsiteY11424"/>
                </a:cxn>
                <a:cxn ang="0">
                  <a:pos x="connsiteX11425" y="connsiteY11425"/>
                </a:cxn>
                <a:cxn ang="0">
                  <a:pos x="connsiteX11426" y="connsiteY11426"/>
                </a:cxn>
                <a:cxn ang="0">
                  <a:pos x="connsiteX11427" y="connsiteY11427"/>
                </a:cxn>
                <a:cxn ang="0">
                  <a:pos x="connsiteX11428" y="connsiteY11428"/>
                </a:cxn>
                <a:cxn ang="0">
                  <a:pos x="connsiteX11429" y="connsiteY11429"/>
                </a:cxn>
                <a:cxn ang="0">
                  <a:pos x="connsiteX11430" y="connsiteY11430"/>
                </a:cxn>
                <a:cxn ang="0">
                  <a:pos x="connsiteX11431" y="connsiteY11431"/>
                </a:cxn>
                <a:cxn ang="0">
                  <a:pos x="connsiteX11432" y="connsiteY11432"/>
                </a:cxn>
                <a:cxn ang="0">
                  <a:pos x="connsiteX11433" y="connsiteY11433"/>
                </a:cxn>
                <a:cxn ang="0">
                  <a:pos x="connsiteX11434" y="connsiteY11434"/>
                </a:cxn>
                <a:cxn ang="0">
                  <a:pos x="connsiteX11435" y="connsiteY11435"/>
                </a:cxn>
                <a:cxn ang="0">
                  <a:pos x="connsiteX11436" y="connsiteY11436"/>
                </a:cxn>
                <a:cxn ang="0">
                  <a:pos x="connsiteX11437" y="connsiteY11437"/>
                </a:cxn>
                <a:cxn ang="0">
                  <a:pos x="connsiteX11438" y="connsiteY11438"/>
                </a:cxn>
                <a:cxn ang="0">
                  <a:pos x="connsiteX11439" y="connsiteY11439"/>
                </a:cxn>
                <a:cxn ang="0">
                  <a:pos x="connsiteX11440" y="connsiteY11440"/>
                </a:cxn>
                <a:cxn ang="0">
                  <a:pos x="connsiteX11441" y="connsiteY11441"/>
                </a:cxn>
                <a:cxn ang="0">
                  <a:pos x="connsiteX11442" y="connsiteY11442"/>
                </a:cxn>
                <a:cxn ang="0">
                  <a:pos x="connsiteX11443" y="connsiteY11443"/>
                </a:cxn>
                <a:cxn ang="0">
                  <a:pos x="connsiteX11444" y="connsiteY11444"/>
                </a:cxn>
                <a:cxn ang="0">
                  <a:pos x="connsiteX11445" y="connsiteY11445"/>
                </a:cxn>
                <a:cxn ang="0">
                  <a:pos x="connsiteX11446" y="connsiteY11446"/>
                </a:cxn>
                <a:cxn ang="0">
                  <a:pos x="connsiteX11447" y="connsiteY11447"/>
                </a:cxn>
                <a:cxn ang="0">
                  <a:pos x="connsiteX11448" y="connsiteY11448"/>
                </a:cxn>
                <a:cxn ang="0">
                  <a:pos x="connsiteX11449" y="connsiteY11449"/>
                </a:cxn>
                <a:cxn ang="0">
                  <a:pos x="connsiteX11450" y="connsiteY11450"/>
                </a:cxn>
                <a:cxn ang="0">
                  <a:pos x="connsiteX11451" y="connsiteY11451"/>
                </a:cxn>
                <a:cxn ang="0">
                  <a:pos x="connsiteX11452" y="connsiteY11452"/>
                </a:cxn>
                <a:cxn ang="0">
                  <a:pos x="connsiteX11453" y="connsiteY11453"/>
                </a:cxn>
                <a:cxn ang="0">
                  <a:pos x="connsiteX11454" y="connsiteY11454"/>
                </a:cxn>
                <a:cxn ang="0">
                  <a:pos x="connsiteX11455" y="connsiteY11455"/>
                </a:cxn>
                <a:cxn ang="0">
                  <a:pos x="connsiteX11456" y="connsiteY11456"/>
                </a:cxn>
                <a:cxn ang="0">
                  <a:pos x="connsiteX11457" y="connsiteY11457"/>
                </a:cxn>
                <a:cxn ang="0">
                  <a:pos x="connsiteX11458" y="connsiteY11458"/>
                </a:cxn>
                <a:cxn ang="0">
                  <a:pos x="connsiteX11459" y="connsiteY11459"/>
                </a:cxn>
                <a:cxn ang="0">
                  <a:pos x="connsiteX11460" y="connsiteY11460"/>
                </a:cxn>
                <a:cxn ang="0">
                  <a:pos x="connsiteX11461" y="connsiteY11461"/>
                </a:cxn>
                <a:cxn ang="0">
                  <a:pos x="connsiteX11462" y="connsiteY11462"/>
                </a:cxn>
                <a:cxn ang="0">
                  <a:pos x="connsiteX11463" y="connsiteY11463"/>
                </a:cxn>
                <a:cxn ang="0">
                  <a:pos x="connsiteX11464" y="connsiteY11464"/>
                </a:cxn>
                <a:cxn ang="0">
                  <a:pos x="connsiteX11465" y="connsiteY11465"/>
                </a:cxn>
                <a:cxn ang="0">
                  <a:pos x="connsiteX11466" y="connsiteY11466"/>
                </a:cxn>
                <a:cxn ang="0">
                  <a:pos x="connsiteX11467" y="connsiteY11467"/>
                </a:cxn>
                <a:cxn ang="0">
                  <a:pos x="connsiteX11468" y="connsiteY11468"/>
                </a:cxn>
                <a:cxn ang="0">
                  <a:pos x="connsiteX11469" y="connsiteY11469"/>
                </a:cxn>
                <a:cxn ang="0">
                  <a:pos x="connsiteX11470" y="connsiteY11470"/>
                </a:cxn>
                <a:cxn ang="0">
                  <a:pos x="connsiteX11471" y="connsiteY11471"/>
                </a:cxn>
                <a:cxn ang="0">
                  <a:pos x="connsiteX11472" y="connsiteY11472"/>
                </a:cxn>
                <a:cxn ang="0">
                  <a:pos x="connsiteX11473" y="connsiteY11473"/>
                </a:cxn>
                <a:cxn ang="0">
                  <a:pos x="connsiteX11474" y="connsiteY11474"/>
                </a:cxn>
                <a:cxn ang="0">
                  <a:pos x="connsiteX11475" y="connsiteY11475"/>
                </a:cxn>
                <a:cxn ang="0">
                  <a:pos x="connsiteX11476" y="connsiteY11476"/>
                </a:cxn>
                <a:cxn ang="0">
                  <a:pos x="connsiteX11477" y="connsiteY11477"/>
                </a:cxn>
                <a:cxn ang="0">
                  <a:pos x="connsiteX11478" y="connsiteY11478"/>
                </a:cxn>
                <a:cxn ang="0">
                  <a:pos x="connsiteX11479" y="connsiteY11479"/>
                </a:cxn>
                <a:cxn ang="0">
                  <a:pos x="connsiteX11480" y="connsiteY11480"/>
                </a:cxn>
                <a:cxn ang="0">
                  <a:pos x="connsiteX11481" y="connsiteY11481"/>
                </a:cxn>
                <a:cxn ang="0">
                  <a:pos x="connsiteX11482" y="connsiteY11482"/>
                </a:cxn>
                <a:cxn ang="0">
                  <a:pos x="connsiteX11483" y="connsiteY11483"/>
                </a:cxn>
                <a:cxn ang="0">
                  <a:pos x="connsiteX11484" y="connsiteY11484"/>
                </a:cxn>
                <a:cxn ang="0">
                  <a:pos x="connsiteX11485" y="connsiteY11485"/>
                </a:cxn>
                <a:cxn ang="0">
                  <a:pos x="connsiteX11486" y="connsiteY11486"/>
                </a:cxn>
                <a:cxn ang="0">
                  <a:pos x="connsiteX11487" y="connsiteY11487"/>
                </a:cxn>
                <a:cxn ang="0">
                  <a:pos x="connsiteX11488" y="connsiteY11488"/>
                </a:cxn>
                <a:cxn ang="0">
                  <a:pos x="connsiteX11489" y="connsiteY11489"/>
                </a:cxn>
                <a:cxn ang="0">
                  <a:pos x="connsiteX11490" y="connsiteY11490"/>
                </a:cxn>
                <a:cxn ang="0">
                  <a:pos x="connsiteX11491" y="connsiteY11491"/>
                </a:cxn>
                <a:cxn ang="0">
                  <a:pos x="connsiteX11492" y="connsiteY11492"/>
                </a:cxn>
                <a:cxn ang="0">
                  <a:pos x="connsiteX11493" y="connsiteY11493"/>
                </a:cxn>
                <a:cxn ang="0">
                  <a:pos x="connsiteX11494" y="connsiteY11494"/>
                </a:cxn>
                <a:cxn ang="0">
                  <a:pos x="connsiteX11495" y="connsiteY11495"/>
                </a:cxn>
                <a:cxn ang="0">
                  <a:pos x="connsiteX11496" y="connsiteY11496"/>
                </a:cxn>
                <a:cxn ang="0">
                  <a:pos x="connsiteX11497" y="connsiteY11497"/>
                </a:cxn>
                <a:cxn ang="0">
                  <a:pos x="connsiteX11498" y="connsiteY11498"/>
                </a:cxn>
                <a:cxn ang="0">
                  <a:pos x="connsiteX11499" y="connsiteY11499"/>
                </a:cxn>
                <a:cxn ang="0">
                  <a:pos x="connsiteX11500" y="connsiteY11500"/>
                </a:cxn>
                <a:cxn ang="0">
                  <a:pos x="connsiteX11501" y="connsiteY11501"/>
                </a:cxn>
                <a:cxn ang="0">
                  <a:pos x="connsiteX11502" y="connsiteY11502"/>
                </a:cxn>
                <a:cxn ang="0">
                  <a:pos x="connsiteX11503" y="connsiteY11503"/>
                </a:cxn>
                <a:cxn ang="0">
                  <a:pos x="connsiteX11504" y="connsiteY11504"/>
                </a:cxn>
                <a:cxn ang="0">
                  <a:pos x="connsiteX11505" y="connsiteY11505"/>
                </a:cxn>
                <a:cxn ang="0">
                  <a:pos x="connsiteX11506" y="connsiteY11506"/>
                </a:cxn>
                <a:cxn ang="0">
                  <a:pos x="connsiteX11507" y="connsiteY11507"/>
                </a:cxn>
                <a:cxn ang="0">
                  <a:pos x="connsiteX11508" y="connsiteY11508"/>
                </a:cxn>
                <a:cxn ang="0">
                  <a:pos x="connsiteX11509" y="connsiteY11509"/>
                </a:cxn>
                <a:cxn ang="0">
                  <a:pos x="connsiteX11510" y="connsiteY11510"/>
                </a:cxn>
                <a:cxn ang="0">
                  <a:pos x="connsiteX11511" y="connsiteY11511"/>
                </a:cxn>
                <a:cxn ang="0">
                  <a:pos x="connsiteX11512" y="connsiteY11512"/>
                </a:cxn>
                <a:cxn ang="0">
                  <a:pos x="connsiteX11513" y="connsiteY11513"/>
                </a:cxn>
                <a:cxn ang="0">
                  <a:pos x="connsiteX11514" y="connsiteY11514"/>
                </a:cxn>
                <a:cxn ang="0">
                  <a:pos x="connsiteX11515" y="connsiteY11515"/>
                </a:cxn>
                <a:cxn ang="0">
                  <a:pos x="connsiteX11516" y="connsiteY11516"/>
                </a:cxn>
                <a:cxn ang="0">
                  <a:pos x="connsiteX11517" y="connsiteY11517"/>
                </a:cxn>
                <a:cxn ang="0">
                  <a:pos x="connsiteX11518" y="connsiteY11518"/>
                </a:cxn>
                <a:cxn ang="0">
                  <a:pos x="connsiteX11519" y="connsiteY11519"/>
                </a:cxn>
                <a:cxn ang="0">
                  <a:pos x="connsiteX11520" y="connsiteY11520"/>
                </a:cxn>
                <a:cxn ang="0">
                  <a:pos x="connsiteX11521" y="connsiteY11521"/>
                </a:cxn>
                <a:cxn ang="0">
                  <a:pos x="connsiteX11522" y="connsiteY11522"/>
                </a:cxn>
                <a:cxn ang="0">
                  <a:pos x="connsiteX11523" y="connsiteY11523"/>
                </a:cxn>
                <a:cxn ang="0">
                  <a:pos x="connsiteX11524" y="connsiteY11524"/>
                </a:cxn>
                <a:cxn ang="0">
                  <a:pos x="connsiteX11525" y="connsiteY11525"/>
                </a:cxn>
                <a:cxn ang="0">
                  <a:pos x="connsiteX11526" y="connsiteY11526"/>
                </a:cxn>
                <a:cxn ang="0">
                  <a:pos x="connsiteX11527" y="connsiteY11527"/>
                </a:cxn>
                <a:cxn ang="0">
                  <a:pos x="connsiteX11528" y="connsiteY11528"/>
                </a:cxn>
                <a:cxn ang="0">
                  <a:pos x="connsiteX11529" y="connsiteY11529"/>
                </a:cxn>
                <a:cxn ang="0">
                  <a:pos x="connsiteX11530" y="connsiteY11530"/>
                </a:cxn>
                <a:cxn ang="0">
                  <a:pos x="connsiteX11531" y="connsiteY11531"/>
                </a:cxn>
                <a:cxn ang="0">
                  <a:pos x="connsiteX11532" y="connsiteY11532"/>
                </a:cxn>
                <a:cxn ang="0">
                  <a:pos x="connsiteX11533" y="connsiteY11533"/>
                </a:cxn>
                <a:cxn ang="0">
                  <a:pos x="connsiteX11534" y="connsiteY11534"/>
                </a:cxn>
                <a:cxn ang="0">
                  <a:pos x="connsiteX11535" y="connsiteY11535"/>
                </a:cxn>
                <a:cxn ang="0">
                  <a:pos x="connsiteX11536" y="connsiteY11536"/>
                </a:cxn>
                <a:cxn ang="0">
                  <a:pos x="connsiteX11537" y="connsiteY11537"/>
                </a:cxn>
                <a:cxn ang="0">
                  <a:pos x="connsiteX11538" y="connsiteY11538"/>
                </a:cxn>
                <a:cxn ang="0">
                  <a:pos x="connsiteX11539" y="connsiteY11539"/>
                </a:cxn>
                <a:cxn ang="0">
                  <a:pos x="connsiteX11540" y="connsiteY11540"/>
                </a:cxn>
                <a:cxn ang="0">
                  <a:pos x="connsiteX11541" y="connsiteY11541"/>
                </a:cxn>
                <a:cxn ang="0">
                  <a:pos x="connsiteX11542" y="connsiteY11542"/>
                </a:cxn>
                <a:cxn ang="0">
                  <a:pos x="connsiteX11543" y="connsiteY11543"/>
                </a:cxn>
                <a:cxn ang="0">
                  <a:pos x="connsiteX11544" y="connsiteY11544"/>
                </a:cxn>
                <a:cxn ang="0">
                  <a:pos x="connsiteX11545" y="connsiteY11545"/>
                </a:cxn>
                <a:cxn ang="0">
                  <a:pos x="connsiteX11546" y="connsiteY11546"/>
                </a:cxn>
                <a:cxn ang="0">
                  <a:pos x="connsiteX11547" y="connsiteY11547"/>
                </a:cxn>
                <a:cxn ang="0">
                  <a:pos x="connsiteX11548" y="connsiteY11548"/>
                </a:cxn>
                <a:cxn ang="0">
                  <a:pos x="connsiteX11549" y="connsiteY11549"/>
                </a:cxn>
                <a:cxn ang="0">
                  <a:pos x="connsiteX11550" y="connsiteY11550"/>
                </a:cxn>
                <a:cxn ang="0">
                  <a:pos x="connsiteX11551" y="connsiteY11551"/>
                </a:cxn>
                <a:cxn ang="0">
                  <a:pos x="connsiteX11552" y="connsiteY11552"/>
                </a:cxn>
                <a:cxn ang="0">
                  <a:pos x="connsiteX11553" y="connsiteY11553"/>
                </a:cxn>
                <a:cxn ang="0">
                  <a:pos x="connsiteX11554" y="connsiteY11554"/>
                </a:cxn>
                <a:cxn ang="0">
                  <a:pos x="connsiteX11555" y="connsiteY11555"/>
                </a:cxn>
                <a:cxn ang="0">
                  <a:pos x="connsiteX11556" y="connsiteY11556"/>
                </a:cxn>
                <a:cxn ang="0">
                  <a:pos x="connsiteX11557" y="connsiteY11557"/>
                </a:cxn>
                <a:cxn ang="0">
                  <a:pos x="connsiteX11558" y="connsiteY11558"/>
                </a:cxn>
                <a:cxn ang="0">
                  <a:pos x="connsiteX11559" y="connsiteY11559"/>
                </a:cxn>
                <a:cxn ang="0">
                  <a:pos x="connsiteX11560" y="connsiteY11560"/>
                </a:cxn>
                <a:cxn ang="0">
                  <a:pos x="connsiteX11561" y="connsiteY11561"/>
                </a:cxn>
                <a:cxn ang="0">
                  <a:pos x="connsiteX11562" y="connsiteY11562"/>
                </a:cxn>
                <a:cxn ang="0">
                  <a:pos x="connsiteX11563" y="connsiteY11563"/>
                </a:cxn>
                <a:cxn ang="0">
                  <a:pos x="connsiteX11564" y="connsiteY11564"/>
                </a:cxn>
                <a:cxn ang="0">
                  <a:pos x="connsiteX11565" y="connsiteY11565"/>
                </a:cxn>
                <a:cxn ang="0">
                  <a:pos x="connsiteX11566" y="connsiteY11566"/>
                </a:cxn>
                <a:cxn ang="0">
                  <a:pos x="connsiteX11567" y="connsiteY11567"/>
                </a:cxn>
                <a:cxn ang="0">
                  <a:pos x="connsiteX11568" y="connsiteY11568"/>
                </a:cxn>
                <a:cxn ang="0">
                  <a:pos x="connsiteX11569" y="connsiteY11569"/>
                </a:cxn>
                <a:cxn ang="0">
                  <a:pos x="connsiteX11570" y="connsiteY11570"/>
                </a:cxn>
                <a:cxn ang="0">
                  <a:pos x="connsiteX11571" y="connsiteY11571"/>
                </a:cxn>
                <a:cxn ang="0">
                  <a:pos x="connsiteX11572" y="connsiteY11572"/>
                </a:cxn>
                <a:cxn ang="0">
                  <a:pos x="connsiteX11573" y="connsiteY11573"/>
                </a:cxn>
                <a:cxn ang="0">
                  <a:pos x="connsiteX11574" y="connsiteY11574"/>
                </a:cxn>
                <a:cxn ang="0">
                  <a:pos x="connsiteX11575" y="connsiteY11575"/>
                </a:cxn>
                <a:cxn ang="0">
                  <a:pos x="connsiteX11576" y="connsiteY11576"/>
                </a:cxn>
                <a:cxn ang="0">
                  <a:pos x="connsiteX11577" y="connsiteY11577"/>
                </a:cxn>
                <a:cxn ang="0">
                  <a:pos x="connsiteX11578" y="connsiteY11578"/>
                </a:cxn>
                <a:cxn ang="0">
                  <a:pos x="connsiteX11579" y="connsiteY11579"/>
                </a:cxn>
                <a:cxn ang="0">
                  <a:pos x="connsiteX11580" y="connsiteY11580"/>
                </a:cxn>
                <a:cxn ang="0">
                  <a:pos x="connsiteX11581" y="connsiteY11581"/>
                </a:cxn>
                <a:cxn ang="0">
                  <a:pos x="connsiteX11582" y="connsiteY11582"/>
                </a:cxn>
                <a:cxn ang="0">
                  <a:pos x="connsiteX11583" y="connsiteY11583"/>
                </a:cxn>
                <a:cxn ang="0">
                  <a:pos x="connsiteX11584" y="connsiteY11584"/>
                </a:cxn>
                <a:cxn ang="0">
                  <a:pos x="connsiteX11585" y="connsiteY11585"/>
                </a:cxn>
                <a:cxn ang="0">
                  <a:pos x="connsiteX11586" y="connsiteY11586"/>
                </a:cxn>
                <a:cxn ang="0">
                  <a:pos x="connsiteX11587" y="connsiteY11587"/>
                </a:cxn>
                <a:cxn ang="0">
                  <a:pos x="connsiteX11588" y="connsiteY11588"/>
                </a:cxn>
                <a:cxn ang="0">
                  <a:pos x="connsiteX11589" y="connsiteY11589"/>
                </a:cxn>
                <a:cxn ang="0">
                  <a:pos x="connsiteX11590" y="connsiteY11590"/>
                </a:cxn>
                <a:cxn ang="0">
                  <a:pos x="connsiteX11591" y="connsiteY11591"/>
                </a:cxn>
                <a:cxn ang="0">
                  <a:pos x="connsiteX11592" y="connsiteY11592"/>
                </a:cxn>
                <a:cxn ang="0">
                  <a:pos x="connsiteX11593" y="connsiteY11593"/>
                </a:cxn>
                <a:cxn ang="0">
                  <a:pos x="connsiteX11594" y="connsiteY11594"/>
                </a:cxn>
                <a:cxn ang="0">
                  <a:pos x="connsiteX11595" y="connsiteY11595"/>
                </a:cxn>
                <a:cxn ang="0">
                  <a:pos x="connsiteX11596" y="connsiteY11596"/>
                </a:cxn>
                <a:cxn ang="0">
                  <a:pos x="connsiteX11597" y="connsiteY11597"/>
                </a:cxn>
                <a:cxn ang="0">
                  <a:pos x="connsiteX11598" y="connsiteY11598"/>
                </a:cxn>
                <a:cxn ang="0">
                  <a:pos x="connsiteX11599" y="connsiteY11599"/>
                </a:cxn>
                <a:cxn ang="0">
                  <a:pos x="connsiteX11600" y="connsiteY11600"/>
                </a:cxn>
                <a:cxn ang="0">
                  <a:pos x="connsiteX11601" y="connsiteY11601"/>
                </a:cxn>
                <a:cxn ang="0">
                  <a:pos x="connsiteX11602" y="connsiteY11602"/>
                </a:cxn>
                <a:cxn ang="0">
                  <a:pos x="connsiteX11603" y="connsiteY11603"/>
                </a:cxn>
                <a:cxn ang="0">
                  <a:pos x="connsiteX11604" y="connsiteY11604"/>
                </a:cxn>
                <a:cxn ang="0">
                  <a:pos x="connsiteX11605" y="connsiteY11605"/>
                </a:cxn>
                <a:cxn ang="0">
                  <a:pos x="connsiteX11606" y="connsiteY11606"/>
                </a:cxn>
                <a:cxn ang="0">
                  <a:pos x="connsiteX11607" y="connsiteY11607"/>
                </a:cxn>
                <a:cxn ang="0">
                  <a:pos x="connsiteX11608" y="connsiteY11608"/>
                </a:cxn>
                <a:cxn ang="0">
                  <a:pos x="connsiteX11609" y="connsiteY11609"/>
                </a:cxn>
                <a:cxn ang="0">
                  <a:pos x="connsiteX11610" y="connsiteY11610"/>
                </a:cxn>
                <a:cxn ang="0">
                  <a:pos x="connsiteX11611" y="connsiteY11611"/>
                </a:cxn>
                <a:cxn ang="0">
                  <a:pos x="connsiteX11612" y="connsiteY11612"/>
                </a:cxn>
                <a:cxn ang="0">
                  <a:pos x="connsiteX11613" y="connsiteY11613"/>
                </a:cxn>
                <a:cxn ang="0">
                  <a:pos x="connsiteX11614" y="connsiteY11614"/>
                </a:cxn>
                <a:cxn ang="0">
                  <a:pos x="connsiteX11615" y="connsiteY11615"/>
                </a:cxn>
                <a:cxn ang="0">
                  <a:pos x="connsiteX11616" y="connsiteY11616"/>
                </a:cxn>
                <a:cxn ang="0">
                  <a:pos x="connsiteX11617" y="connsiteY11617"/>
                </a:cxn>
                <a:cxn ang="0">
                  <a:pos x="connsiteX11618" y="connsiteY11618"/>
                </a:cxn>
                <a:cxn ang="0">
                  <a:pos x="connsiteX11619" y="connsiteY11619"/>
                </a:cxn>
                <a:cxn ang="0">
                  <a:pos x="connsiteX11620" y="connsiteY11620"/>
                </a:cxn>
                <a:cxn ang="0">
                  <a:pos x="connsiteX11621" y="connsiteY11621"/>
                </a:cxn>
                <a:cxn ang="0">
                  <a:pos x="connsiteX11622" y="connsiteY11622"/>
                </a:cxn>
                <a:cxn ang="0">
                  <a:pos x="connsiteX11623" y="connsiteY11623"/>
                </a:cxn>
                <a:cxn ang="0">
                  <a:pos x="connsiteX11624" y="connsiteY11624"/>
                </a:cxn>
                <a:cxn ang="0">
                  <a:pos x="connsiteX11625" y="connsiteY11625"/>
                </a:cxn>
                <a:cxn ang="0">
                  <a:pos x="connsiteX11626" y="connsiteY11626"/>
                </a:cxn>
                <a:cxn ang="0">
                  <a:pos x="connsiteX11627" y="connsiteY11627"/>
                </a:cxn>
                <a:cxn ang="0">
                  <a:pos x="connsiteX11628" y="connsiteY11628"/>
                </a:cxn>
                <a:cxn ang="0">
                  <a:pos x="connsiteX11629" y="connsiteY11629"/>
                </a:cxn>
                <a:cxn ang="0">
                  <a:pos x="connsiteX11630" y="connsiteY11630"/>
                </a:cxn>
                <a:cxn ang="0">
                  <a:pos x="connsiteX11631" y="connsiteY11631"/>
                </a:cxn>
                <a:cxn ang="0">
                  <a:pos x="connsiteX11632" y="connsiteY11632"/>
                </a:cxn>
                <a:cxn ang="0">
                  <a:pos x="connsiteX11633" y="connsiteY11633"/>
                </a:cxn>
                <a:cxn ang="0">
                  <a:pos x="connsiteX11634" y="connsiteY11634"/>
                </a:cxn>
                <a:cxn ang="0">
                  <a:pos x="connsiteX11635" y="connsiteY11635"/>
                </a:cxn>
                <a:cxn ang="0">
                  <a:pos x="connsiteX11636" y="connsiteY11636"/>
                </a:cxn>
                <a:cxn ang="0">
                  <a:pos x="connsiteX11637" y="connsiteY11637"/>
                </a:cxn>
                <a:cxn ang="0">
                  <a:pos x="connsiteX11638" y="connsiteY11638"/>
                </a:cxn>
                <a:cxn ang="0">
                  <a:pos x="connsiteX11639" y="connsiteY11639"/>
                </a:cxn>
                <a:cxn ang="0">
                  <a:pos x="connsiteX11640" y="connsiteY11640"/>
                </a:cxn>
                <a:cxn ang="0">
                  <a:pos x="connsiteX11641" y="connsiteY11641"/>
                </a:cxn>
                <a:cxn ang="0">
                  <a:pos x="connsiteX11642" y="connsiteY11642"/>
                </a:cxn>
                <a:cxn ang="0">
                  <a:pos x="connsiteX11643" y="connsiteY11643"/>
                </a:cxn>
                <a:cxn ang="0">
                  <a:pos x="connsiteX11644" y="connsiteY11644"/>
                </a:cxn>
                <a:cxn ang="0">
                  <a:pos x="connsiteX11645" y="connsiteY11645"/>
                </a:cxn>
                <a:cxn ang="0">
                  <a:pos x="connsiteX11646" y="connsiteY11646"/>
                </a:cxn>
                <a:cxn ang="0">
                  <a:pos x="connsiteX11647" y="connsiteY11647"/>
                </a:cxn>
                <a:cxn ang="0">
                  <a:pos x="connsiteX11648" y="connsiteY11648"/>
                </a:cxn>
                <a:cxn ang="0">
                  <a:pos x="connsiteX11649" y="connsiteY11649"/>
                </a:cxn>
                <a:cxn ang="0">
                  <a:pos x="connsiteX11650" y="connsiteY11650"/>
                </a:cxn>
                <a:cxn ang="0">
                  <a:pos x="connsiteX11651" y="connsiteY11651"/>
                </a:cxn>
                <a:cxn ang="0">
                  <a:pos x="connsiteX11652" y="connsiteY11652"/>
                </a:cxn>
                <a:cxn ang="0">
                  <a:pos x="connsiteX11653" y="connsiteY11653"/>
                </a:cxn>
                <a:cxn ang="0">
                  <a:pos x="connsiteX11654" y="connsiteY11654"/>
                </a:cxn>
                <a:cxn ang="0">
                  <a:pos x="connsiteX11655" y="connsiteY11655"/>
                </a:cxn>
                <a:cxn ang="0">
                  <a:pos x="connsiteX11656" y="connsiteY11656"/>
                </a:cxn>
                <a:cxn ang="0">
                  <a:pos x="connsiteX11657" y="connsiteY11657"/>
                </a:cxn>
                <a:cxn ang="0">
                  <a:pos x="connsiteX11658" y="connsiteY11658"/>
                </a:cxn>
                <a:cxn ang="0">
                  <a:pos x="connsiteX11659" y="connsiteY11659"/>
                </a:cxn>
                <a:cxn ang="0">
                  <a:pos x="connsiteX11660" y="connsiteY11660"/>
                </a:cxn>
                <a:cxn ang="0">
                  <a:pos x="connsiteX11661" y="connsiteY11661"/>
                </a:cxn>
                <a:cxn ang="0">
                  <a:pos x="connsiteX11662" y="connsiteY11662"/>
                </a:cxn>
                <a:cxn ang="0">
                  <a:pos x="connsiteX11663" y="connsiteY11663"/>
                </a:cxn>
                <a:cxn ang="0">
                  <a:pos x="connsiteX11664" y="connsiteY11664"/>
                </a:cxn>
                <a:cxn ang="0">
                  <a:pos x="connsiteX11665" y="connsiteY11665"/>
                </a:cxn>
                <a:cxn ang="0">
                  <a:pos x="connsiteX11666" y="connsiteY11666"/>
                </a:cxn>
                <a:cxn ang="0">
                  <a:pos x="connsiteX11667" y="connsiteY11667"/>
                </a:cxn>
                <a:cxn ang="0">
                  <a:pos x="connsiteX11668" y="connsiteY11668"/>
                </a:cxn>
                <a:cxn ang="0">
                  <a:pos x="connsiteX11669" y="connsiteY11669"/>
                </a:cxn>
                <a:cxn ang="0">
                  <a:pos x="connsiteX11670" y="connsiteY11670"/>
                </a:cxn>
                <a:cxn ang="0">
                  <a:pos x="connsiteX11671" y="connsiteY11671"/>
                </a:cxn>
                <a:cxn ang="0">
                  <a:pos x="connsiteX11672" y="connsiteY11672"/>
                </a:cxn>
                <a:cxn ang="0">
                  <a:pos x="connsiteX11673" y="connsiteY11673"/>
                </a:cxn>
                <a:cxn ang="0">
                  <a:pos x="connsiteX11674" y="connsiteY11674"/>
                </a:cxn>
                <a:cxn ang="0">
                  <a:pos x="connsiteX11675" y="connsiteY11675"/>
                </a:cxn>
                <a:cxn ang="0">
                  <a:pos x="connsiteX11676" y="connsiteY11676"/>
                </a:cxn>
                <a:cxn ang="0">
                  <a:pos x="connsiteX11677" y="connsiteY11677"/>
                </a:cxn>
                <a:cxn ang="0">
                  <a:pos x="connsiteX11678" y="connsiteY11678"/>
                </a:cxn>
                <a:cxn ang="0">
                  <a:pos x="connsiteX11679" y="connsiteY11679"/>
                </a:cxn>
                <a:cxn ang="0">
                  <a:pos x="connsiteX11680" y="connsiteY11680"/>
                </a:cxn>
                <a:cxn ang="0">
                  <a:pos x="connsiteX11681" y="connsiteY11681"/>
                </a:cxn>
                <a:cxn ang="0">
                  <a:pos x="connsiteX11682" y="connsiteY11682"/>
                </a:cxn>
                <a:cxn ang="0">
                  <a:pos x="connsiteX11683" y="connsiteY11683"/>
                </a:cxn>
                <a:cxn ang="0">
                  <a:pos x="connsiteX11684" y="connsiteY11684"/>
                </a:cxn>
                <a:cxn ang="0">
                  <a:pos x="connsiteX11685" y="connsiteY11685"/>
                </a:cxn>
                <a:cxn ang="0">
                  <a:pos x="connsiteX11686" y="connsiteY11686"/>
                </a:cxn>
                <a:cxn ang="0">
                  <a:pos x="connsiteX11687" y="connsiteY11687"/>
                </a:cxn>
                <a:cxn ang="0">
                  <a:pos x="connsiteX11688" y="connsiteY11688"/>
                </a:cxn>
                <a:cxn ang="0">
                  <a:pos x="connsiteX11689" y="connsiteY11689"/>
                </a:cxn>
                <a:cxn ang="0">
                  <a:pos x="connsiteX11690" y="connsiteY11690"/>
                </a:cxn>
                <a:cxn ang="0">
                  <a:pos x="connsiteX11691" y="connsiteY11691"/>
                </a:cxn>
                <a:cxn ang="0">
                  <a:pos x="connsiteX11692" y="connsiteY11692"/>
                </a:cxn>
                <a:cxn ang="0">
                  <a:pos x="connsiteX11693" y="connsiteY11693"/>
                </a:cxn>
                <a:cxn ang="0">
                  <a:pos x="connsiteX11694" y="connsiteY11694"/>
                </a:cxn>
                <a:cxn ang="0">
                  <a:pos x="connsiteX11695" y="connsiteY11695"/>
                </a:cxn>
                <a:cxn ang="0">
                  <a:pos x="connsiteX11696" y="connsiteY11696"/>
                </a:cxn>
                <a:cxn ang="0">
                  <a:pos x="connsiteX11697" y="connsiteY11697"/>
                </a:cxn>
                <a:cxn ang="0">
                  <a:pos x="connsiteX11698" y="connsiteY11698"/>
                </a:cxn>
                <a:cxn ang="0">
                  <a:pos x="connsiteX11699" y="connsiteY11699"/>
                </a:cxn>
                <a:cxn ang="0">
                  <a:pos x="connsiteX11700" y="connsiteY11700"/>
                </a:cxn>
                <a:cxn ang="0">
                  <a:pos x="connsiteX11701" y="connsiteY11701"/>
                </a:cxn>
                <a:cxn ang="0">
                  <a:pos x="connsiteX11702" y="connsiteY11702"/>
                </a:cxn>
                <a:cxn ang="0">
                  <a:pos x="connsiteX11703" y="connsiteY11703"/>
                </a:cxn>
                <a:cxn ang="0">
                  <a:pos x="connsiteX11704" y="connsiteY11704"/>
                </a:cxn>
                <a:cxn ang="0">
                  <a:pos x="connsiteX11705" y="connsiteY11705"/>
                </a:cxn>
                <a:cxn ang="0">
                  <a:pos x="connsiteX11706" y="connsiteY11706"/>
                </a:cxn>
                <a:cxn ang="0">
                  <a:pos x="connsiteX11707" y="connsiteY11707"/>
                </a:cxn>
                <a:cxn ang="0">
                  <a:pos x="connsiteX11708" y="connsiteY11708"/>
                </a:cxn>
                <a:cxn ang="0">
                  <a:pos x="connsiteX11709" y="connsiteY11709"/>
                </a:cxn>
                <a:cxn ang="0">
                  <a:pos x="connsiteX11710" y="connsiteY11710"/>
                </a:cxn>
                <a:cxn ang="0">
                  <a:pos x="connsiteX11711" y="connsiteY11711"/>
                </a:cxn>
                <a:cxn ang="0">
                  <a:pos x="connsiteX11712" y="connsiteY11712"/>
                </a:cxn>
                <a:cxn ang="0">
                  <a:pos x="connsiteX11713" y="connsiteY11713"/>
                </a:cxn>
                <a:cxn ang="0">
                  <a:pos x="connsiteX11714" y="connsiteY11714"/>
                </a:cxn>
                <a:cxn ang="0">
                  <a:pos x="connsiteX11715" y="connsiteY11715"/>
                </a:cxn>
                <a:cxn ang="0">
                  <a:pos x="connsiteX11716" y="connsiteY11716"/>
                </a:cxn>
                <a:cxn ang="0">
                  <a:pos x="connsiteX11717" y="connsiteY11717"/>
                </a:cxn>
                <a:cxn ang="0">
                  <a:pos x="connsiteX11718" y="connsiteY11718"/>
                </a:cxn>
                <a:cxn ang="0">
                  <a:pos x="connsiteX11719" y="connsiteY11719"/>
                </a:cxn>
                <a:cxn ang="0">
                  <a:pos x="connsiteX11720" y="connsiteY11720"/>
                </a:cxn>
                <a:cxn ang="0">
                  <a:pos x="connsiteX11721" y="connsiteY11721"/>
                </a:cxn>
                <a:cxn ang="0">
                  <a:pos x="connsiteX11722" y="connsiteY11722"/>
                </a:cxn>
                <a:cxn ang="0">
                  <a:pos x="connsiteX11723" y="connsiteY11723"/>
                </a:cxn>
                <a:cxn ang="0">
                  <a:pos x="connsiteX11724" y="connsiteY11724"/>
                </a:cxn>
                <a:cxn ang="0">
                  <a:pos x="connsiteX11725" y="connsiteY11725"/>
                </a:cxn>
                <a:cxn ang="0">
                  <a:pos x="connsiteX11726" y="connsiteY11726"/>
                </a:cxn>
                <a:cxn ang="0">
                  <a:pos x="connsiteX11727" y="connsiteY11727"/>
                </a:cxn>
                <a:cxn ang="0">
                  <a:pos x="connsiteX11728" y="connsiteY11728"/>
                </a:cxn>
                <a:cxn ang="0">
                  <a:pos x="connsiteX11729" y="connsiteY11729"/>
                </a:cxn>
                <a:cxn ang="0">
                  <a:pos x="connsiteX11730" y="connsiteY11730"/>
                </a:cxn>
                <a:cxn ang="0">
                  <a:pos x="connsiteX11731" y="connsiteY11731"/>
                </a:cxn>
                <a:cxn ang="0">
                  <a:pos x="connsiteX11732" y="connsiteY11732"/>
                </a:cxn>
                <a:cxn ang="0">
                  <a:pos x="connsiteX11733" y="connsiteY11733"/>
                </a:cxn>
                <a:cxn ang="0">
                  <a:pos x="connsiteX11734" y="connsiteY11734"/>
                </a:cxn>
                <a:cxn ang="0">
                  <a:pos x="connsiteX11735" y="connsiteY11735"/>
                </a:cxn>
                <a:cxn ang="0">
                  <a:pos x="connsiteX11736" y="connsiteY11736"/>
                </a:cxn>
                <a:cxn ang="0">
                  <a:pos x="connsiteX11737" y="connsiteY11737"/>
                </a:cxn>
                <a:cxn ang="0">
                  <a:pos x="connsiteX11738" y="connsiteY11738"/>
                </a:cxn>
                <a:cxn ang="0">
                  <a:pos x="connsiteX11739" y="connsiteY11739"/>
                </a:cxn>
                <a:cxn ang="0">
                  <a:pos x="connsiteX11740" y="connsiteY11740"/>
                </a:cxn>
                <a:cxn ang="0">
                  <a:pos x="connsiteX11741" y="connsiteY11741"/>
                </a:cxn>
                <a:cxn ang="0">
                  <a:pos x="connsiteX11742" y="connsiteY11742"/>
                </a:cxn>
                <a:cxn ang="0">
                  <a:pos x="connsiteX11743" y="connsiteY11743"/>
                </a:cxn>
                <a:cxn ang="0">
                  <a:pos x="connsiteX11744" y="connsiteY11744"/>
                </a:cxn>
                <a:cxn ang="0">
                  <a:pos x="connsiteX11745" y="connsiteY11745"/>
                </a:cxn>
                <a:cxn ang="0">
                  <a:pos x="connsiteX11746" y="connsiteY11746"/>
                </a:cxn>
                <a:cxn ang="0">
                  <a:pos x="connsiteX11747" y="connsiteY11747"/>
                </a:cxn>
                <a:cxn ang="0">
                  <a:pos x="connsiteX11748" y="connsiteY11748"/>
                </a:cxn>
                <a:cxn ang="0">
                  <a:pos x="connsiteX11749" y="connsiteY11749"/>
                </a:cxn>
                <a:cxn ang="0">
                  <a:pos x="connsiteX11750" y="connsiteY11750"/>
                </a:cxn>
                <a:cxn ang="0">
                  <a:pos x="connsiteX11751" y="connsiteY11751"/>
                </a:cxn>
                <a:cxn ang="0">
                  <a:pos x="connsiteX11752" y="connsiteY11752"/>
                </a:cxn>
                <a:cxn ang="0">
                  <a:pos x="connsiteX11753" y="connsiteY11753"/>
                </a:cxn>
                <a:cxn ang="0">
                  <a:pos x="connsiteX11754" y="connsiteY11754"/>
                </a:cxn>
                <a:cxn ang="0">
                  <a:pos x="connsiteX11755" y="connsiteY11755"/>
                </a:cxn>
                <a:cxn ang="0">
                  <a:pos x="connsiteX11756" y="connsiteY11756"/>
                </a:cxn>
                <a:cxn ang="0">
                  <a:pos x="connsiteX11757" y="connsiteY11757"/>
                </a:cxn>
                <a:cxn ang="0">
                  <a:pos x="connsiteX11758" y="connsiteY11758"/>
                </a:cxn>
                <a:cxn ang="0">
                  <a:pos x="connsiteX11759" y="connsiteY11759"/>
                </a:cxn>
                <a:cxn ang="0">
                  <a:pos x="connsiteX11760" y="connsiteY11760"/>
                </a:cxn>
                <a:cxn ang="0">
                  <a:pos x="connsiteX11761" y="connsiteY11761"/>
                </a:cxn>
                <a:cxn ang="0">
                  <a:pos x="connsiteX11762" y="connsiteY11762"/>
                </a:cxn>
                <a:cxn ang="0">
                  <a:pos x="connsiteX11763" y="connsiteY11763"/>
                </a:cxn>
                <a:cxn ang="0">
                  <a:pos x="connsiteX11764" y="connsiteY11764"/>
                </a:cxn>
                <a:cxn ang="0">
                  <a:pos x="connsiteX11765" y="connsiteY11765"/>
                </a:cxn>
                <a:cxn ang="0">
                  <a:pos x="connsiteX11766" y="connsiteY11766"/>
                </a:cxn>
                <a:cxn ang="0">
                  <a:pos x="connsiteX11767" y="connsiteY11767"/>
                </a:cxn>
                <a:cxn ang="0">
                  <a:pos x="connsiteX11768" y="connsiteY11768"/>
                </a:cxn>
                <a:cxn ang="0">
                  <a:pos x="connsiteX11769" y="connsiteY11769"/>
                </a:cxn>
                <a:cxn ang="0">
                  <a:pos x="connsiteX11770" y="connsiteY11770"/>
                </a:cxn>
                <a:cxn ang="0">
                  <a:pos x="connsiteX11771" y="connsiteY11771"/>
                </a:cxn>
                <a:cxn ang="0">
                  <a:pos x="connsiteX11772" y="connsiteY11772"/>
                </a:cxn>
                <a:cxn ang="0">
                  <a:pos x="connsiteX11773" y="connsiteY11773"/>
                </a:cxn>
                <a:cxn ang="0">
                  <a:pos x="connsiteX11774" y="connsiteY11774"/>
                </a:cxn>
                <a:cxn ang="0">
                  <a:pos x="connsiteX11775" y="connsiteY11775"/>
                </a:cxn>
                <a:cxn ang="0">
                  <a:pos x="connsiteX11776" y="connsiteY11776"/>
                </a:cxn>
                <a:cxn ang="0">
                  <a:pos x="connsiteX11777" y="connsiteY11777"/>
                </a:cxn>
                <a:cxn ang="0">
                  <a:pos x="connsiteX11778" y="connsiteY11778"/>
                </a:cxn>
                <a:cxn ang="0">
                  <a:pos x="connsiteX11779" y="connsiteY11779"/>
                </a:cxn>
                <a:cxn ang="0">
                  <a:pos x="connsiteX11780" y="connsiteY11780"/>
                </a:cxn>
                <a:cxn ang="0">
                  <a:pos x="connsiteX11781" y="connsiteY11781"/>
                </a:cxn>
                <a:cxn ang="0">
                  <a:pos x="connsiteX11782" y="connsiteY11782"/>
                </a:cxn>
                <a:cxn ang="0">
                  <a:pos x="connsiteX11783" y="connsiteY11783"/>
                </a:cxn>
                <a:cxn ang="0">
                  <a:pos x="connsiteX11784" y="connsiteY11784"/>
                </a:cxn>
                <a:cxn ang="0">
                  <a:pos x="connsiteX11785" y="connsiteY11785"/>
                </a:cxn>
                <a:cxn ang="0">
                  <a:pos x="connsiteX11786" y="connsiteY11786"/>
                </a:cxn>
                <a:cxn ang="0">
                  <a:pos x="connsiteX11787" y="connsiteY11787"/>
                </a:cxn>
                <a:cxn ang="0">
                  <a:pos x="connsiteX11788" y="connsiteY11788"/>
                </a:cxn>
                <a:cxn ang="0">
                  <a:pos x="connsiteX11789" y="connsiteY11789"/>
                </a:cxn>
                <a:cxn ang="0">
                  <a:pos x="connsiteX11790" y="connsiteY11790"/>
                </a:cxn>
                <a:cxn ang="0">
                  <a:pos x="connsiteX11791" y="connsiteY11791"/>
                </a:cxn>
                <a:cxn ang="0">
                  <a:pos x="connsiteX11792" y="connsiteY11792"/>
                </a:cxn>
                <a:cxn ang="0">
                  <a:pos x="connsiteX11793" y="connsiteY11793"/>
                </a:cxn>
                <a:cxn ang="0">
                  <a:pos x="connsiteX11794" y="connsiteY11794"/>
                </a:cxn>
                <a:cxn ang="0">
                  <a:pos x="connsiteX11795" y="connsiteY11795"/>
                </a:cxn>
                <a:cxn ang="0">
                  <a:pos x="connsiteX11796" y="connsiteY11796"/>
                </a:cxn>
                <a:cxn ang="0">
                  <a:pos x="connsiteX11797" y="connsiteY11797"/>
                </a:cxn>
                <a:cxn ang="0">
                  <a:pos x="connsiteX11798" y="connsiteY11798"/>
                </a:cxn>
                <a:cxn ang="0">
                  <a:pos x="connsiteX11799" y="connsiteY11799"/>
                </a:cxn>
                <a:cxn ang="0">
                  <a:pos x="connsiteX11800" y="connsiteY11800"/>
                </a:cxn>
                <a:cxn ang="0">
                  <a:pos x="connsiteX11801" y="connsiteY11801"/>
                </a:cxn>
                <a:cxn ang="0">
                  <a:pos x="connsiteX11802" y="connsiteY11802"/>
                </a:cxn>
                <a:cxn ang="0">
                  <a:pos x="connsiteX11803" y="connsiteY11803"/>
                </a:cxn>
                <a:cxn ang="0">
                  <a:pos x="connsiteX11804" y="connsiteY11804"/>
                </a:cxn>
                <a:cxn ang="0">
                  <a:pos x="connsiteX11805" y="connsiteY11805"/>
                </a:cxn>
                <a:cxn ang="0">
                  <a:pos x="connsiteX11806" y="connsiteY11806"/>
                </a:cxn>
                <a:cxn ang="0">
                  <a:pos x="connsiteX11807" y="connsiteY11807"/>
                </a:cxn>
                <a:cxn ang="0">
                  <a:pos x="connsiteX11808" y="connsiteY11808"/>
                </a:cxn>
                <a:cxn ang="0">
                  <a:pos x="connsiteX11809" y="connsiteY11809"/>
                </a:cxn>
                <a:cxn ang="0">
                  <a:pos x="connsiteX11810" y="connsiteY11810"/>
                </a:cxn>
                <a:cxn ang="0">
                  <a:pos x="connsiteX11811" y="connsiteY11811"/>
                </a:cxn>
                <a:cxn ang="0">
                  <a:pos x="connsiteX11812" y="connsiteY11812"/>
                </a:cxn>
                <a:cxn ang="0">
                  <a:pos x="connsiteX11813" y="connsiteY11813"/>
                </a:cxn>
                <a:cxn ang="0">
                  <a:pos x="connsiteX11814" y="connsiteY11814"/>
                </a:cxn>
                <a:cxn ang="0">
                  <a:pos x="connsiteX11815" y="connsiteY11815"/>
                </a:cxn>
                <a:cxn ang="0">
                  <a:pos x="connsiteX11816" y="connsiteY11816"/>
                </a:cxn>
                <a:cxn ang="0">
                  <a:pos x="connsiteX11817" y="connsiteY11817"/>
                </a:cxn>
                <a:cxn ang="0">
                  <a:pos x="connsiteX11818" y="connsiteY11818"/>
                </a:cxn>
                <a:cxn ang="0">
                  <a:pos x="connsiteX11819" y="connsiteY11819"/>
                </a:cxn>
                <a:cxn ang="0">
                  <a:pos x="connsiteX11820" y="connsiteY11820"/>
                </a:cxn>
                <a:cxn ang="0">
                  <a:pos x="connsiteX11821" y="connsiteY11821"/>
                </a:cxn>
                <a:cxn ang="0">
                  <a:pos x="connsiteX11822" y="connsiteY11822"/>
                </a:cxn>
                <a:cxn ang="0">
                  <a:pos x="connsiteX11823" y="connsiteY11823"/>
                </a:cxn>
                <a:cxn ang="0">
                  <a:pos x="connsiteX11824" y="connsiteY11824"/>
                </a:cxn>
                <a:cxn ang="0">
                  <a:pos x="connsiteX11825" y="connsiteY11825"/>
                </a:cxn>
                <a:cxn ang="0">
                  <a:pos x="connsiteX11826" y="connsiteY11826"/>
                </a:cxn>
                <a:cxn ang="0">
                  <a:pos x="connsiteX11827" y="connsiteY11827"/>
                </a:cxn>
                <a:cxn ang="0">
                  <a:pos x="connsiteX11828" y="connsiteY11828"/>
                </a:cxn>
                <a:cxn ang="0">
                  <a:pos x="connsiteX11829" y="connsiteY11829"/>
                </a:cxn>
                <a:cxn ang="0">
                  <a:pos x="connsiteX11830" y="connsiteY11830"/>
                </a:cxn>
                <a:cxn ang="0">
                  <a:pos x="connsiteX11831" y="connsiteY11831"/>
                </a:cxn>
                <a:cxn ang="0">
                  <a:pos x="connsiteX11832" y="connsiteY11832"/>
                </a:cxn>
                <a:cxn ang="0">
                  <a:pos x="connsiteX11833" y="connsiteY11833"/>
                </a:cxn>
                <a:cxn ang="0">
                  <a:pos x="connsiteX11834" y="connsiteY11834"/>
                </a:cxn>
                <a:cxn ang="0">
                  <a:pos x="connsiteX11835" y="connsiteY11835"/>
                </a:cxn>
                <a:cxn ang="0">
                  <a:pos x="connsiteX11836" y="connsiteY11836"/>
                </a:cxn>
                <a:cxn ang="0">
                  <a:pos x="connsiteX11837" y="connsiteY11837"/>
                </a:cxn>
                <a:cxn ang="0">
                  <a:pos x="connsiteX11838" y="connsiteY11838"/>
                </a:cxn>
                <a:cxn ang="0">
                  <a:pos x="connsiteX11839" y="connsiteY11839"/>
                </a:cxn>
                <a:cxn ang="0">
                  <a:pos x="connsiteX11840" y="connsiteY11840"/>
                </a:cxn>
                <a:cxn ang="0">
                  <a:pos x="connsiteX11841" y="connsiteY11841"/>
                </a:cxn>
                <a:cxn ang="0">
                  <a:pos x="connsiteX11842" y="connsiteY11842"/>
                </a:cxn>
                <a:cxn ang="0">
                  <a:pos x="connsiteX11843" y="connsiteY11843"/>
                </a:cxn>
                <a:cxn ang="0">
                  <a:pos x="connsiteX11844" y="connsiteY11844"/>
                </a:cxn>
                <a:cxn ang="0">
                  <a:pos x="connsiteX11845" y="connsiteY11845"/>
                </a:cxn>
                <a:cxn ang="0">
                  <a:pos x="connsiteX11846" y="connsiteY11846"/>
                </a:cxn>
                <a:cxn ang="0">
                  <a:pos x="connsiteX11847" y="connsiteY11847"/>
                </a:cxn>
                <a:cxn ang="0">
                  <a:pos x="connsiteX11848" y="connsiteY11848"/>
                </a:cxn>
                <a:cxn ang="0">
                  <a:pos x="connsiteX11849" y="connsiteY11849"/>
                </a:cxn>
                <a:cxn ang="0">
                  <a:pos x="connsiteX11850" y="connsiteY11850"/>
                </a:cxn>
                <a:cxn ang="0">
                  <a:pos x="connsiteX11851" y="connsiteY11851"/>
                </a:cxn>
                <a:cxn ang="0">
                  <a:pos x="connsiteX11852" y="connsiteY11852"/>
                </a:cxn>
                <a:cxn ang="0">
                  <a:pos x="connsiteX11853" y="connsiteY11853"/>
                </a:cxn>
                <a:cxn ang="0">
                  <a:pos x="connsiteX11854" y="connsiteY11854"/>
                </a:cxn>
                <a:cxn ang="0">
                  <a:pos x="connsiteX11855" y="connsiteY11855"/>
                </a:cxn>
                <a:cxn ang="0">
                  <a:pos x="connsiteX11856" y="connsiteY11856"/>
                </a:cxn>
                <a:cxn ang="0">
                  <a:pos x="connsiteX11857" y="connsiteY11857"/>
                </a:cxn>
                <a:cxn ang="0">
                  <a:pos x="connsiteX11858" y="connsiteY11858"/>
                </a:cxn>
                <a:cxn ang="0">
                  <a:pos x="connsiteX11859" y="connsiteY11859"/>
                </a:cxn>
                <a:cxn ang="0">
                  <a:pos x="connsiteX11860" y="connsiteY11860"/>
                </a:cxn>
                <a:cxn ang="0">
                  <a:pos x="connsiteX11861" y="connsiteY11861"/>
                </a:cxn>
                <a:cxn ang="0">
                  <a:pos x="connsiteX11862" y="connsiteY11862"/>
                </a:cxn>
                <a:cxn ang="0">
                  <a:pos x="connsiteX11863" y="connsiteY11863"/>
                </a:cxn>
                <a:cxn ang="0">
                  <a:pos x="connsiteX11864" y="connsiteY11864"/>
                </a:cxn>
                <a:cxn ang="0">
                  <a:pos x="connsiteX11865" y="connsiteY11865"/>
                </a:cxn>
                <a:cxn ang="0">
                  <a:pos x="connsiteX11866" y="connsiteY11866"/>
                </a:cxn>
                <a:cxn ang="0">
                  <a:pos x="connsiteX11867" y="connsiteY11867"/>
                </a:cxn>
                <a:cxn ang="0">
                  <a:pos x="connsiteX11868" y="connsiteY11868"/>
                </a:cxn>
                <a:cxn ang="0">
                  <a:pos x="connsiteX11869" y="connsiteY11869"/>
                </a:cxn>
                <a:cxn ang="0">
                  <a:pos x="connsiteX11870" y="connsiteY11870"/>
                </a:cxn>
                <a:cxn ang="0">
                  <a:pos x="connsiteX11871" y="connsiteY11871"/>
                </a:cxn>
                <a:cxn ang="0">
                  <a:pos x="connsiteX11872" y="connsiteY11872"/>
                </a:cxn>
                <a:cxn ang="0">
                  <a:pos x="connsiteX11873" y="connsiteY11873"/>
                </a:cxn>
                <a:cxn ang="0">
                  <a:pos x="connsiteX11874" y="connsiteY11874"/>
                </a:cxn>
                <a:cxn ang="0">
                  <a:pos x="connsiteX11875" y="connsiteY11875"/>
                </a:cxn>
                <a:cxn ang="0">
                  <a:pos x="connsiteX11876" y="connsiteY11876"/>
                </a:cxn>
                <a:cxn ang="0">
                  <a:pos x="connsiteX11877" y="connsiteY11877"/>
                </a:cxn>
                <a:cxn ang="0">
                  <a:pos x="connsiteX11878" y="connsiteY11878"/>
                </a:cxn>
                <a:cxn ang="0">
                  <a:pos x="connsiteX11879" y="connsiteY11879"/>
                </a:cxn>
                <a:cxn ang="0">
                  <a:pos x="connsiteX11880" y="connsiteY11880"/>
                </a:cxn>
                <a:cxn ang="0">
                  <a:pos x="connsiteX11881" y="connsiteY11881"/>
                </a:cxn>
                <a:cxn ang="0">
                  <a:pos x="connsiteX11882" y="connsiteY11882"/>
                </a:cxn>
                <a:cxn ang="0">
                  <a:pos x="connsiteX11883" y="connsiteY11883"/>
                </a:cxn>
                <a:cxn ang="0">
                  <a:pos x="connsiteX11884" y="connsiteY11884"/>
                </a:cxn>
                <a:cxn ang="0">
                  <a:pos x="connsiteX11885" y="connsiteY11885"/>
                </a:cxn>
                <a:cxn ang="0">
                  <a:pos x="connsiteX11886" y="connsiteY11886"/>
                </a:cxn>
                <a:cxn ang="0">
                  <a:pos x="connsiteX11887" y="connsiteY11887"/>
                </a:cxn>
                <a:cxn ang="0">
                  <a:pos x="connsiteX11888" y="connsiteY11888"/>
                </a:cxn>
                <a:cxn ang="0">
                  <a:pos x="connsiteX11889" y="connsiteY11889"/>
                </a:cxn>
                <a:cxn ang="0">
                  <a:pos x="connsiteX11890" y="connsiteY11890"/>
                </a:cxn>
                <a:cxn ang="0">
                  <a:pos x="connsiteX11891" y="connsiteY11891"/>
                </a:cxn>
                <a:cxn ang="0">
                  <a:pos x="connsiteX11892" y="connsiteY11892"/>
                </a:cxn>
                <a:cxn ang="0">
                  <a:pos x="connsiteX11893" y="connsiteY11893"/>
                </a:cxn>
                <a:cxn ang="0">
                  <a:pos x="connsiteX11894" y="connsiteY11894"/>
                </a:cxn>
                <a:cxn ang="0">
                  <a:pos x="connsiteX11895" y="connsiteY11895"/>
                </a:cxn>
                <a:cxn ang="0">
                  <a:pos x="connsiteX11896" y="connsiteY11896"/>
                </a:cxn>
                <a:cxn ang="0">
                  <a:pos x="connsiteX11897" y="connsiteY11897"/>
                </a:cxn>
                <a:cxn ang="0">
                  <a:pos x="connsiteX11898" y="connsiteY11898"/>
                </a:cxn>
                <a:cxn ang="0">
                  <a:pos x="connsiteX11899" y="connsiteY11899"/>
                </a:cxn>
                <a:cxn ang="0">
                  <a:pos x="connsiteX11900" y="connsiteY11900"/>
                </a:cxn>
                <a:cxn ang="0">
                  <a:pos x="connsiteX11901" y="connsiteY11901"/>
                </a:cxn>
                <a:cxn ang="0">
                  <a:pos x="connsiteX11902" y="connsiteY11902"/>
                </a:cxn>
                <a:cxn ang="0">
                  <a:pos x="connsiteX11903" y="connsiteY11903"/>
                </a:cxn>
                <a:cxn ang="0">
                  <a:pos x="connsiteX11904" y="connsiteY11904"/>
                </a:cxn>
                <a:cxn ang="0">
                  <a:pos x="connsiteX11905" y="connsiteY11905"/>
                </a:cxn>
                <a:cxn ang="0">
                  <a:pos x="connsiteX11906" y="connsiteY11906"/>
                </a:cxn>
                <a:cxn ang="0">
                  <a:pos x="connsiteX11907" y="connsiteY11907"/>
                </a:cxn>
                <a:cxn ang="0">
                  <a:pos x="connsiteX11908" y="connsiteY11908"/>
                </a:cxn>
                <a:cxn ang="0">
                  <a:pos x="connsiteX11909" y="connsiteY11909"/>
                </a:cxn>
                <a:cxn ang="0">
                  <a:pos x="connsiteX11910" y="connsiteY11910"/>
                </a:cxn>
                <a:cxn ang="0">
                  <a:pos x="connsiteX11911" y="connsiteY11911"/>
                </a:cxn>
                <a:cxn ang="0">
                  <a:pos x="connsiteX11912" y="connsiteY11912"/>
                </a:cxn>
                <a:cxn ang="0">
                  <a:pos x="connsiteX11913" y="connsiteY11913"/>
                </a:cxn>
                <a:cxn ang="0">
                  <a:pos x="connsiteX11914" y="connsiteY11914"/>
                </a:cxn>
                <a:cxn ang="0">
                  <a:pos x="connsiteX11915" y="connsiteY11915"/>
                </a:cxn>
                <a:cxn ang="0">
                  <a:pos x="connsiteX11916" y="connsiteY11916"/>
                </a:cxn>
                <a:cxn ang="0">
                  <a:pos x="connsiteX11917" y="connsiteY11917"/>
                </a:cxn>
                <a:cxn ang="0">
                  <a:pos x="connsiteX11918" y="connsiteY11918"/>
                </a:cxn>
                <a:cxn ang="0">
                  <a:pos x="connsiteX11919" y="connsiteY11919"/>
                </a:cxn>
                <a:cxn ang="0">
                  <a:pos x="connsiteX11920" y="connsiteY11920"/>
                </a:cxn>
                <a:cxn ang="0">
                  <a:pos x="connsiteX11921" y="connsiteY11921"/>
                </a:cxn>
                <a:cxn ang="0">
                  <a:pos x="connsiteX11922" y="connsiteY11922"/>
                </a:cxn>
                <a:cxn ang="0">
                  <a:pos x="connsiteX11923" y="connsiteY11923"/>
                </a:cxn>
                <a:cxn ang="0">
                  <a:pos x="connsiteX11924" y="connsiteY11924"/>
                </a:cxn>
                <a:cxn ang="0">
                  <a:pos x="connsiteX11925" y="connsiteY11925"/>
                </a:cxn>
                <a:cxn ang="0">
                  <a:pos x="connsiteX11926" y="connsiteY11926"/>
                </a:cxn>
                <a:cxn ang="0">
                  <a:pos x="connsiteX11927" y="connsiteY11927"/>
                </a:cxn>
                <a:cxn ang="0">
                  <a:pos x="connsiteX11928" y="connsiteY11928"/>
                </a:cxn>
                <a:cxn ang="0">
                  <a:pos x="connsiteX11929" y="connsiteY11929"/>
                </a:cxn>
                <a:cxn ang="0">
                  <a:pos x="connsiteX11930" y="connsiteY11930"/>
                </a:cxn>
                <a:cxn ang="0">
                  <a:pos x="connsiteX11931" y="connsiteY11931"/>
                </a:cxn>
                <a:cxn ang="0">
                  <a:pos x="connsiteX11932" y="connsiteY11932"/>
                </a:cxn>
                <a:cxn ang="0">
                  <a:pos x="connsiteX11933" y="connsiteY11933"/>
                </a:cxn>
                <a:cxn ang="0">
                  <a:pos x="connsiteX11934" y="connsiteY11934"/>
                </a:cxn>
                <a:cxn ang="0">
                  <a:pos x="connsiteX11935" y="connsiteY11935"/>
                </a:cxn>
                <a:cxn ang="0">
                  <a:pos x="connsiteX11936" y="connsiteY11936"/>
                </a:cxn>
                <a:cxn ang="0">
                  <a:pos x="connsiteX11937" y="connsiteY11937"/>
                </a:cxn>
                <a:cxn ang="0">
                  <a:pos x="connsiteX11938" y="connsiteY11938"/>
                </a:cxn>
                <a:cxn ang="0">
                  <a:pos x="connsiteX11939" y="connsiteY11939"/>
                </a:cxn>
                <a:cxn ang="0">
                  <a:pos x="connsiteX11940" y="connsiteY11940"/>
                </a:cxn>
                <a:cxn ang="0">
                  <a:pos x="connsiteX11941" y="connsiteY11941"/>
                </a:cxn>
                <a:cxn ang="0">
                  <a:pos x="connsiteX11942" y="connsiteY11942"/>
                </a:cxn>
                <a:cxn ang="0">
                  <a:pos x="connsiteX11943" y="connsiteY11943"/>
                </a:cxn>
                <a:cxn ang="0">
                  <a:pos x="connsiteX11944" y="connsiteY11944"/>
                </a:cxn>
                <a:cxn ang="0">
                  <a:pos x="connsiteX11945" y="connsiteY11945"/>
                </a:cxn>
                <a:cxn ang="0">
                  <a:pos x="connsiteX11946" y="connsiteY11946"/>
                </a:cxn>
                <a:cxn ang="0">
                  <a:pos x="connsiteX11947" y="connsiteY11947"/>
                </a:cxn>
                <a:cxn ang="0">
                  <a:pos x="connsiteX11948" y="connsiteY11948"/>
                </a:cxn>
                <a:cxn ang="0">
                  <a:pos x="connsiteX11949" y="connsiteY11949"/>
                </a:cxn>
                <a:cxn ang="0">
                  <a:pos x="connsiteX11950" y="connsiteY11950"/>
                </a:cxn>
                <a:cxn ang="0">
                  <a:pos x="connsiteX11951" y="connsiteY11951"/>
                </a:cxn>
                <a:cxn ang="0">
                  <a:pos x="connsiteX11952" y="connsiteY11952"/>
                </a:cxn>
                <a:cxn ang="0">
                  <a:pos x="connsiteX11953" y="connsiteY11953"/>
                </a:cxn>
                <a:cxn ang="0">
                  <a:pos x="connsiteX11954" y="connsiteY11954"/>
                </a:cxn>
                <a:cxn ang="0">
                  <a:pos x="connsiteX11955" y="connsiteY11955"/>
                </a:cxn>
                <a:cxn ang="0">
                  <a:pos x="connsiteX11956" y="connsiteY11956"/>
                </a:cxn>
                <a:cxn ang="0">
                  <a:pos x="connsiteX11957" y="connsiteY11957"/>
                </a:cxn>
                <a:cxn ang="0">
                  <a:pos x="connsiteX11958" y="connsiteY11958"/>
                </a:cxn>
                <a:cxn ang="0">
                  <a:pos x="connsiteX11959" y="connsiteY11959"/>
                </a:cxn>
                <a:cxn ang="0">
                  <a:pos x="connsiteX11960" y="connsiteY11960"/>
                </a:cxn>
                <a:cxn ang="0">
                  <a:pos x="connsiteX11961" y="connsiteY11961"/>
                </a:cxn>
                <a:cxn ang="0">
                  <a:pos x="connsiteX11962" y="connsiteY11962"/>
                </a:cxn>
                <a:cxn ang="0">
                  <a:pos x="connsiteX11963" y="connsiteY11963"/>
                </a:cxn>
                <a:cxn ang="0">
                  <a:pos x="connsiteX11964" y="connsiteY11964"/>
                </a:cxn>
                <a:cxn ang="0">
                  <a:pos x="connsiteX11965" y="connsiteY11965"/>
                </a:cxn>
                <a:cxn ang="0">
                  <a:pos x="connsiteX11966" y="connsiteY11966"/>
                </a:cxn>
                <a:cxn ang="0">
                  <a:pos x="connsiteX11967" y="connsiteY11967"/>
                </a:cxn>
                <a:cxn ang="0">
                  <a:pos x="connsiteX11968" y="connsiteY11968"/>
                </a:cxn>
                <a:cxn ang="0">
                  <a:pos x="connsiteX11969" y="connsiteY11969"/>
                </a:cxn>
                <a:cxn ang="0">
                  <a:pos x="connsiteX11970" y="connsiteY11970"/>
                </a:cxn>
                <a:cxn ang="0">
                  <a:pos x="connsiteX11971" y="connsiteY11971"/>
                </a:cxn>
                <a:cxn ang="0">
                  <a:pos x="connsiteX11972" y="connsiteY11972"/>
                </a:cxn>
                <a:cxn ang="0">
                  <a:pos x="connsiteX11973" y="connsiteY11973"/>
                </a:cxn>
                <a:cxn ang="0">
                  <a:pos x="connsiteX11974" y="connsiteY11974"/>
                </a:cxn>
                <a:cxn ang="0">
                  <a:pos x="connsiteX11975" y="connsiteY11975"/>
                </a:cxn>
                <a:cxn ang="0">
                  <a:pos x="connsiteX11976" y="connsiteY11976"/>
                </a:cxn>
                <a:cxn ang="0">
                  <a:pos x="connsiteX11977" y="connsiteY11977"/>
                </a:cxn>
                <a:cxn ang="0">
                  <a:pos x="connsiteX11978" y="connsiteY11978"/>
                </a:cxn>
                <a:cxn ang="0">
                  <a:pos x="connsiteX11979" y="connsiteY11979"/>
                </a:cxn>
                <a:cxn ang="0">
                  <a:pos x="connsiteX11980" y="connsiteY11980"/>
                </a:cxn>
                <a:cxn ang="0">
                  <a:pos x="connsiteX11981" y="connsiteY11981"/>
                </a:cxn>
                <a:cxn ang="0">
                  <a:pos x="connsiteX11982" y="connsiteY11982"/>
                </a:cxn>
                <a:cxn ang="0">
                  <a:pos x="connsiteX11983" y="connsiteY11983"/>
                </a:cxn>
                <a:cxn ang="0">
                  <a:pos x="connsiteX11984" y="connsiteY11984"/>
                </a:cxn>
                <a:cxn ang="0">
                  <a:pos x="connsiteX11985" y="connsiteY11985"/>
                </a:cxn>
                <a:cxn ang="0">
                  <a:pos x="connsiteX11986" y="connsiteY11986"/>
                </a:cxn>
                <a:cxn ang="0">
                  <a:pos x="connsiteX11987" y="connsiteY11987"/>
                </a:cxn>
                <a:cxn ang="0">
                  <a:pos x="connsiteX11988" y="connsiteY11988"/>
                </a:cxn>
                <a:cxn ang="0">
                  <a:pos x="connsiteX11989" y="connsiteY11989"/>
                </a:cxn>
                <a:cxn ang="0">
                  <a:pos x="connsiteX11990" y="connsiteY11990"/>
                </a:cxn>
                <a:cxn ang="0">
                  <a:pos x="connsiteX11991" y="connsiteY11991"/>
                </a:cxn>
                <a:cxn ang="0">
                  <a:pos x="connsiteX11992" y="connsiteY11992"/>
                </a:cxn>
                <a:cxn ang="0">
                  <a:pos x="connsiteX11993" y="connsiteY11993"/>
                </a:cxn>
                <a:cxn ang="0">
                  <a:pos x="connsiteX11994" y="connsiteY11994"/>
                </a:cxn>
                <a:cxn ang="0">
                  <a:pos x="connsiteX11995" y="connsiteY11995"/>
                </a:cxn>
                <a:cxn ang="0">
                  <a:pos x="connsiteX11996" y="connsiteY11996"/>
                </a:cxn>
                <a:cxn ang="0">
                  <a:pos x="connsiteX11997" y="connsiteY11997"/>
                </a:cxn>
                <a:cxn ang="0">
                  <a:pos x="connsiteX11998" y="connsiteY11998"/>
                </a:cxn>
                <a:cxn ang="0">
                  <a:pos x="connsiteX11999" y="connsiteY11999"/>
                </a:cxn>
                <a:cxn ang="0">
                  <a:pos x="connsiteX12000" y="connsiteY12000"/>
                </a:cxn>
                <a:cxn ang="0">
                  <a:pos x="connsiteX12001" y="connsiteY12001"/>
                </a:cxn>
                <a:cxn ang="0">
                  <a:pos x="connsiteX12002" y="connsiteY12002"/>
                </a:cxn>
                <a:cxn ang="0">
                  <a:pos x="connsiteX12003" y="connsiteY12003"/>
                </a:cxn>
                <a:cxn ang="0">
                  <a:pos x="connsiteX12004" y="connsiteY12004"/>
                </a:cxn>
                <a:cxn ang="0">
                  <a:pos x="connsiteX12005" y="connsiteY12005"/>
                </a:cxn>
                <a:cxn ang="0">
                  <a:pos x="connsiteX12006" y="connsiteY12006"/>
                </a:cxn>
                <a:cxn ang="0">
                  <a:pos x="connsiteX12007" y="connsiteY12007"/>
                </a:cxn>
                <a:cxn ang="0">
                  <a:pos x="connsiteX12008" y="connsiteY12008"/>
                </a:cxn>
                <a:cxn ang="0">
                  <a:pos x="connsiteX12009" y="connsiteY12009"/>
                </a:cxn>
                <a:cxn ang="0">
                  <a:pos x="connsiteX12010" y="connsiteY12010"/>
                </a:cxn>
                <a:cxn ang="0">
                  <a:pos x="connsiteX12011" y="connsiteY12011"/>
                </a:cxn>
                <a:cxn ang="0">
                  <a:pos x="connsiteX12012" y="connsiteY12012"/>
                </a:cxn>
                <a:cxn ang="0">
                  <a:pos x="connsiteX12013" y="connsiteY12013"/>
                </a:cxn>
                <a:cxn ang="0">
                  <a:pos x="connsiteX12014" y="connsiteY12014"/>
                </a:cxn>
                <a:cxn ang="0">
                  <a:pos x="connsiteX12015" y="connsiteY12015"/>
                </a:cxn>
                <a:cxn ang="0">
                  <a:pos x="connsiteX12016" y="connsiteY12016"/>
                </a:cxn>
                <a:cxn ang="0">
                  <a:pos x="connsiteX12017" y="connsiteY12017"/>
                </a:cxn>
                <a:cxn ang="0">
                  <a:pos x="connsiteX12018" y="connsiteY12018"/>
                </a:cxn>
                <a:cxn ang="0">
                  <a:pos x="connsiteX12019" y="connsiteY12019"/>
                </a:cxn>
                <a:cxn ang="0">
                  <a:pos x="connsiteX12020" y="connsiteY12020"/>
                </a:cxn>
                <a:cxn ang="0">
                  <a:pos x="connsiteX12021" y="connsiteY12021"/>
                </a:cxn>
                <a:cxn ang="0">
                  <a:pos x="connsiteX12022" y="connsiteY12022"/>
                </a:cxn>
                <a:cxn ang="0">
                  <a:pos x="connsiteX12023" y="connsiteY12023"/>
                </a:cxn>
                <a:cxn ang="0">
                  <a:pos x="connsiteX12024" y="connsiteY12024"/>
                </a:cxn>
                <a:cxn ang="0">
                  <a:pos x="connsiteX12025" y="connsiteY12025"/>
                </a:cxn>
                <a:cxn ang="0">
                  <a:pos x="connsiteX12026" y="connsiteY12026"/>
                </a:cxn>
                <a:cxn ang="0">
                  <a:pos x="connsiteX12027" y="connsiteY12027"/>
                </a:cxn>
                <a:cxn ang="0">
                  <a:pos x="connsiteX12028" y="connsiteY12028"/>
                </a:cxn>
                <a:cxn ang="0">
                  <a:pos x="connsiteX12029" y="connsiteY12029"/>
                </a:cxn>
                <a:cxn ang="0">
                  <a:pos x="connsiteX12030" y="connsiteY12030"/>
                </a:cxn>
                <a:cxn ang="0">
                  <a:pos x="connsiteX12031" y="connsiteY12031"/>
                </a:cxn>
                <a:cxn ang="0">
                  <a:pos x="connsiteX12032" y="connsiteY12032"/>
                </a:cxn>
                <a:cxn ang="0">
                  <a:pos x="connsiteX12033" y="connsiteY12033"/>
                </a:cxn>
                <a:cxn ang="0">
                  <a:pos x="connsiteX12034" y="connsiteY12034"/>
                </a:cxn>
                <a:cxn ang="0">
                  <a:pos x="connsiteX12035" y="connsiteY12035"/>
                </a:cxn>
                <a:cxn ang="0">
                  <a:pos x="connsiteX12036" y="connsiteY12036"/>
                </a:cxn>
                <a:cxn ang="0">
                  <a:pos x="connsiteX12037" y="connsiteY12037"/>
                </a:cxn>
                <a:cxn ang="0">
                  <a:pos x="connsiteX12038" y="connsiteY12038"/>
                </a:cxn>
                <a:cxn ang="0">
                  <a:pos x="connsiteX12039" y="connsiteY12039"/>
                </a:cxn>
                <a:cxn ang="0">
                  <a:pos x="connsiteX12040" y="connsiteY12040"/>
                </a:cxn>
                <a:cxn ang="0">
                  <a:pos x="connsiteX12041" y="connsiteY12041"/>
                </a:cxn>
                <a:cxn ang="0">
                  <a:pos x="connsiteX12042" y="connsiteY12042"/>
                </a:cxn>
                <a:cxn ang="0">
                  <a:pos x="connsiteX12043" y="connsiteY12043"/>
                </a:cxn>
                <a:cxn ang="0">
                  <a:pos x="connsiteX12044" y="connsiteY12044"/>
                </a:cxn>
                <a:cxn ang="0">
                  <a:pos x="connsiteX12045" y="connsiteY12045"/>
                </a:cxn>
                <a:cxn ang="0">
                  <a:pos x="connsiteX12046" y="connsiteY12046"/>
                </a:cxn>
                <a:cxn ang="0">
                  <a:pos x="connsiteX12047" y="connsiteY12047"/>
                </a:cxn>
                <a:cxn ang="0">
                  <a:pos x="connsiteX12048" y="connsiteY12048"/>
                </a:cxn>
                <a:cxn ang="0">
                  <a:pos x="connsiteX12049" y="connsiteY12049"/>
                </a:cxn>
                <a:cxn ang="0">
                  <a:pos x="connsiteX12050" y="connsiteY12050"/>
                </a:cxn>
                <a:cxn ang="0">
                  <a:pos x="connsiteX12051" y="connsiteY12051"/>
                </a:cxn>
                <a:cxn ang="0">
                  <a:pos x="connsiteX12052" y="connsiteY12052"/>
                </a:cxn>
                <a:cxn ang="0">
                  <a:pos x="connsiteX12053" y="connsiteY12053"/>
                </a:cxn>
                <a:cxn ang="0">
                  <a:pos x="connsiteX12054" y="connsiteY12054"/>
                </a:cxn>
                <a:cxn ang="0">
                  <a:pos x="connsiteX12055" y="connsiteY12055"/>
                </a:cxn>
                <a:cxn ang="0">
                  <a:pos x="connsiteX12056" y="connsiteY12056"/>
                </a:cxn>
                <a:cxn ang="0">
                  <a:pos x="connsiteX12057" y="connsiteY12057"/>
                </a:cxn>
                <a:cxn ang="0">
                  <a:pos x="connsiteX12058" y="connsiteY12058"/>
                </a:cxn>
                <a:cxn ang="0">
                  <a:pos x="connsiteX12059" y="connsiteY12059"/>
                </a:cxn>
                <a:cxn ang="0">
                  <a:pos x="connsiteX12060" y="connsiteY12060"/>
                </a:cxn>
                <a:cxn ang="0">
                  <a:pos x="connsiteX12061" y="connsiteY12061"/>
                </a:cxn>
                <a:cxn ang="0">
                  <a:pos x="connsiteX12062" y="connsiteY12062"/>
                </a:cxn>
                <a:cxn ang="0">
                  <a:pos x="connsiteX12063" y="connsiteY12063"/>
                </a:cxn>
                <a:cxn ang="0">
                  <a:pos x="connsiteX12064" y="connsiteY12064"/>
                </a:cxn>
                <a:cxn ang="0">
                  <a:pos x="connsiteX12065" y="connsiteY12065"/>
                </a:cxn>
                <a:cxn ang="0">
                  <a:pos x="connsiteX12066" y="connsiteY12066"/>
                </a:cxn>
                <a:cxn ang="0">
                  <a:pos x="connsiteX12067" y="connsiteY12067"/>
                </a:cxn>
                <a:cxn ang="0">
                  <a:pos x="connsiteX12068" y="connsiteY12068"/>
                </a:cxn>
                <a:cxn ang="0">
                  <a:pos x="connsiteX12069" y="connsiteY12069"/>
                </a:cxn>
                <a:cxn ang="0">
                  <a:pos x="connsiteX12070" y="connsiteY12070"/>
                </a:cxn>
                <a:cxn ang="0">
                  <a:pos x="connsiteX12071" y="connsiteY12071"/>
                </a:cxn>
                <a:cxn ang="0">
                  <a:pos x="connsiteX12072" y="connsiteY12072"/>
                </a:cxn>
                <a:cxn ang="0">
                  <a:pos x="connsiteX12073" y="connsiteY12073"/>
                </a:cxn>
                <a:cxn ang="0">
                  <a:pos x="connsiteX12074" y="connsiteY12074"/>
                </a:cxn>
                <a:cxn ang="0">
                  <a:pos x="connsiteX12075" y="connsiteY12075"/>
                </a:cxn>
                <a:cxn ang="0">
                  <a:pos x="connsiteX12076" y="connsiteY12076"/>
                </a:cxn>
                <a:cxn ang="0">
                  <a:pos x="connsiteX12077" y="connsiteY12077"/>
                </a:cxn>
                <a:cxn ang="0">
                  <a:pos x="connsiteX12078" y="connsiteY12078"/>
                </a:cxn>
                <a:cxn ang="0">
                  <a:pos x="connsiteX12079" y="connsiteY12079"/>
                </a:cxn>
                <a:cxn ang="0">
                  <a:pos x="connsiteX12080" y="connsiteY12080"/>
                </a:cxn>
                <a:cxn ang="0">
                  <a:pos x="connsiteX12081" y="connsiteY12081"/>
                </a:cxn>
                <a:cxn ang="0">
                  <a:pos x="connsiteX12082" y="connsiteY12082"/>
                </a:cxn>
                <a:cxn ang="0">
                  <a:pos x="connsiteX12083" y="connsiteY12083"/>
                </a:cxn>
                <a:cxn ang="0">
                  <a:pos x="connsiteX12084" y="connsiteY12084"/>
                </a:cxn>
                <a:cxn ang="0">
                  <a:pos x="connsiteX12085" y="connsiteY12085"/>
                </a:cxn>
                <a:cxn ang="0">
                  <a:pos x="connsiteX12086" y="connsiteY12086"/>
                </a:cxn>
                <a:cxn ang="0">
                  <a:pos x="connsiteX12087" y="connsiteY12087"/>
                </a:cxn>
                <a:cxn ang="0">
                  <a:pos x="connsiteX12088" y="connsiteY12088"/>
                </a:cxn>
                <a:cxn ang="0">
                  <a:pos x="connsiteX12089" y="connsiteY12089"/>
                </a:cxn>
                <a:cxn ang="0">
                  <a:pos x="connsiteX12090" y="connsiteY12090"/>
                </a:cxn>
                <a:cxn ang="0">
                  <a:pos x="connsiteX12091" y="connsiteY12091"/>
                </a:cxn>
                <a:cxn ang="0">
                  <a:pos x="connsiteX12092" y="connsiteY12092"/>
                </a:cxn>
                <a:cxn ang="0">
                  <a:pos x="connsiteX12093" y="connsiteY12093"/>
                </a:cxn>
                <a:cxn ang="0">
                  <a:pos x="connsiteX12094" y="connsiteY12094"/>
                </a:cxn>
                <a:cxn ang="0">
                  <a:pos x="connsiteX12095" y="connsiteY12095"/>
                </a:cxn>
                <a:cxn ang="0">
                  <a:pos x="connsiteX12096" y="connsiteY12096"/>
                </a:cxn>
                <a:cxn ang="0">
                  <a:pos x="connsiteX12097" y="connsiteY12097"/>
                </a:cxn>
                <a:cxn ang="0">
                  <a:pos x="connsiteX12098" y="connsiteY12098"/>
                </a:cxn>
                <a:cxn ang="0">
                  <a:pos x="connsiteX12099" y="connsiteY12099"/>
                </a:cxn>
                <a:cxn ang="0">
                  <a:pos x="connsiteX12100" y="connsiteY12100"/>
                </a:cxn>
                <a:cxn ang="0">
                  <a:pos x="connsiteX12101" y="connsiteY12101"/>
                </a:cxn>
                <a:cxn ang="0">
                  <a:pos x="connsiteX12102" y="connsiteY12102"/>
                </a:cxn>
                <a:cxn ang="0">
                  <a:pos x="connsiteX12103" y="connsiteY12103"/>
                </a:cxn>
                <a:cxn ang="0">
                  <a:pos x="connsiteX12104" y="connsiteY12104"/>
                </a:cxn>
                <a:cxn ang="0">
                  <a:pos x="connsiteX12105" y="connsiteY12105"/>
                </a:cxn>
                <a:cxn ang="0">
                  <a:pos x="connsiteX12106" y="connsiteY12106"/>
                </a:cxn>
                <a:cxn ang="0">
                  <a:pos x="connsiteX12107" y="connsiteY12107"/>
                </a:cxn>
                <a:cxn ang="0">
                  <a:pos x="connsiteX12108" y="connsiteY12108"/>
                </a:cxn>
                <a:cxn ang="0">
                  <a:pos x="connsiteX12109" y="connsiteY12109"/>
                </a:cxn>
                <a:cxn ang="0">
                  <a:pos x="connsiteX12110" y="connsiteY12110"/>
                </a:cxn>
                <a:cxn ang="0">
                  <a:pos x="connsiteX12111" y="connsiteY12111"/>
                </a:cxn>
                <a:cxn ang="0">
                  <a:pos x="connsiteX12112" y="connsiteY12112"/>
                </a:cxn>
                <a:cxn ang="0">
                  <a:pos x="connsiteX12113" y="connsiteY12113"/>
                </a:cxn>
                <a:cxn ang="0">
                  <a:pos x="connsiteX12114" y="connsiteY12114"/>
                </a:cxn>
                <a:cxn ang="0">
                  <a:pos x="connsiteX12115" y="connsiteY12115"/>
                </a:cxn>
                <a:cxn ang="0">
                  <a:pos x="connsiteX12116" y="connsiteY12116"/>
                </a:cxn>
                <a:cxn ang="0">
                  <a:pos x="connsiteX12117" y="connsiteY12117"/>
                </a:cxn>
                <a:cxn ang="0">
                  <a:pos x="connsiteX12118" y="connsiteY12118"/>
                </a:cxn>
                <a:cxn ang="0">
                  <a:pos x="connsiteX12119" y="connsiteY12119"/>
                </a:cxn>
                <a:cxn ang="0">
                  <a:pos x="connsiteX12120" y="connsiteY12120"/>
                </a:cxn>
                <a:cxn ang="0">
                  <a:pos x="connsiteX12121" y="connsiteY12121"/>
                </a:cxn>
                <a:cxn ang="0">
                  <a:pos x="connsiteX12122" y="connsiteY12122"/>
                </a:cxn>
                <a:cxn ang="0">
                  <a:pos x="connsiteX12123" y="connsiteY12123"/>
                </a:cxn>
                <a:cxn ang="0">
                  <a:pos x="connsiteX12124" y="connsiteY12124"/>
                </a:cxn>
                <a:cxn ang="0">
                  <a:pos x="connsiteX12125" y="connsiteY12125"/>
                </a:cxn>
                <a:cxn ang="0">
                  <a:pos x="connsiteX12126" y="connsiteY12126"/>
                </a:cxn>
                <a:cxn ang="0">
                  <a:pos x="connsiteX12127" y="connsiteY12127"/>
                </a:cxn>
                <a:cxn ang="0">
                  <a:pos x="connsiteX12128" y="connsiteY12128"/>
                </a:cxn>
                <a:cxn ang="0">
                  <a:pos x="connsiteX12129" y="connsiteY12129"/>
                </a:cxn>
                <a:cxn ang="0">
                  <a:pos x="connsiteX12130" y="connsiteY12130"/>
                </a:cxn>
                <a:cxn ang="0">
                  <a:pos x="connsiteX12131" y="connsiteY12131"/>
                </a:cxn>
                <a:cxn ang="0">
                  <a:pos x="connsiteX12132" y="connsiteY12132"/>
                </a:cxn>
                <a:cxn ang="0">
                  <a:pos x="connsiteX12133" y="connsiteY12133"/>
                </a:cxn>
                <a:cxn ang="0">
                  <a:pos x="connsiteX12134" y="connsiteY12134"/>
                </a:cxn>
                <a:cxn ang="0">
                  <a:pos x="connsiteX12135" y="connsiteY12135"/>
                </a:cxn>
                <a:cxn ang="0">
                  <a:pos x="connsiteX12136" y="connsiteY12136"/>
                </a:cxn>
                <a:cxn ang="0">
                  <a:pos x="connsiteX12137" y="connsiteY12137"/>
                </a:cxn>
                <a:cxn ang="0">
                  <a:pos x="connsiteX12138" y="connsiteY12138"/>
                </a:cxn>
                <a:cxn ang="0">
                  <a:pos x="connsiteX12139" y="connsiteY12139"/>
                </a:cxn>
                <a:cxn ang="0">
                  <a:pos x="connsiteX12140" y="connsiteY12140"/>
                </a:cxn>
                <a:cxn ang="0">
                  <a:pos x="connsiteX12141" y="connsiteY12141"/>
                </a:cxn>
                <a:cxn ang="0">
                  <a:pos x="connsiteX12142" y="connsiteY12142"/>
                </a:cxn>
                <a:cxn ang="0">
                  <a:pos x="connsiteX12143" y="connsiteY12143"/>
                </a:cxn>
                <a:cxn ang="0">
                  <a:pos x="connsiteX12144" y="connsiteY12144"/>
                </a:cxn>
                <a:cxn ang="0">
                  <a:pos x="connsiteX12145" y="connsiteY12145"/>
                </a:cxn>
                <a:cxn ang="0">
                  <a:pos x="connsiteX12146" y="connsiteY12146"/>
                </a:cxn>
                <a:cxn ang="0">
                  <a:pos x="connsiteX12147" y="connsiteY12147"/>
                </a:cxn>
                <a:cxn ang="0">
                  <a:pos x="connsiteX12148" y="connsiteY12148"/>
                </a:cxn>
                <a:cxn ang="0">
                  <a:pos x="connsiteX12149" y="connsiteY12149"/>
                </a:cxn>
                <a:cxn ang="0">
                  <a:pos x="connsiteX12150" y="connsiteY12150"/>
                </a:cxn>
                <a:cxn ang="0">
                  <a:pos x="connsiteX12151" y="connsiteY12151"/>
                </a:cxn>
                <a:cxn ang="0">
                  <a:pos x="connsiteX12152" y="connsiteY12152"/>
                </a:cxn>
                <a:cxn ang="0">
                  <a:pos x="connsiteX12153" y="connsiteY12153"/>
                </a:cxn>
                <a:cxn ang="0">
                  <a:pos x="connsiteX12154" y="connsiteY12154"/>
                </a:cxn>
                <a:cxn ang="0">
                  <a:pos x="connsiteX12155" y="connsiteY12155"/>
                </a:cxn>
                <a:cxn ang="0">
                  <a:pos x="connsiteX12156" y="connsiteY12156"/>
                </a:cxn>
                <a:cxn ang="0">
                  <a:pos x="connsiteX12157" y="connsiteY12157"/>
                </a:cxn>
                <a:cxn ang="0">
                  <a:pos x="connsiteX12158" y="connsiteY12158"/>
                </a:cxn>
                <a:cxn ang="0">
                  <a:pos x="connsiteX12159" y="connsiteY12159"/>
                </a:cxn>
                <a:cxn ang="0">
                  <a:pos x="connsiteX12160" y="connsiteY12160"/>
                </a:cxn>
                <a:cxn ang="0">
                  <a:pos x="connsiteX12161" y="connsiteY12161"/>
                </a:cxn>
                <a:cxn ang="0">
                  <a:pos x="connsiteX12162" y="connsiteY12162"/>
                </a:cxn>
                <a:cxn ang="0">
                  <a:pos x="connsiteX12163" y="connsiteY12163"/>
                </a:cxn>
                <a:cxn ang="0">
                  <a:pos x="connsiteX12164" y="connsiteY12164"/>
                </a:cxn>
                <a:cxn ang="0">
                  <a:pos x="connsiteX12165" y="connsiteY12165"/>
                </a:cxn>
                <a:cxn ang="0">
                  <a:pos x="connsiteX12166" y="connsiteY12166"/>
                </a:cxn>
                <a:cxn ang="0">
                  <a:pos x="connsiteX12167" y="connsiteY12167"/>
                </a:cxn>
                <a:cxn ang="0">
                  <a:pos x="connsiteX12168" y="connsiteY12168"/>
                </a:cxn>
                <a:cxn ang="0">
                  <a:pos x="connsiteX12169" y="connsiteY12169"/>
                </a:cxn>
                <a:cxn ang="0">
                  <a:pos x="connsiteX12170" y="connsiteY12170"/>
                </a:cxn>
                <a:cxn ang="0">
                  <a:pos x="connsiteX12171" y="connsiteY12171"/>
                </a:cxn>
                <a:cxn ang="0">
                  <a:pos x="connsiteX12172" y="connsiteY12172"/>
                </a:cxn>
                <a:cxn ang="0">
                  <a:pos x="connsiteX12173" y="connsiteY12173"/>
                </a:cxn>
                <a:cxn ang="0">
                  <a:pos x="connsiteX12174" y="connsiteY12174"/>
                </a:cxn>
                <a:cxn ang="0">
                  <a:pos x="connsiteX12175" y="connsiteY12175"/>
                </a:cxn>
                <a:cxn ang="0">
                  <a:pos x="connsiteX12176" y="connsiteY12176"/>
                </a:cxn>
                <a:cxn ang="0">
                  <a:pos x="connsiteX12177" y="connsiteY12177"/>
                </a:cxn>
                <a:cxn ang="0">
                  <a:pos x="connsiteX12178" y="connsiteY12178"/>
                </a:cxn>
                <a:cxn ang="0">
                  <a:pos x="connsiteX12179" y="connsiteY12179"/>
                </a:cxn>
                <a:cxn ang="0">
                  <a:pos x="connsiteX12180" y="connsiteY12180"/>
                </a:cxn>
                <a:cxn ang="0">
                  <a:pos x="connsiteX12181" y="connsiteY12181"/>
                </a:cxn>
                <a:cxn ang="0">
                  <a:pos x="connsiteX12182" y="connsiteY12182"/>
                </a:cxn>
                <a:cxn ang="0">
                  <a:pos x="connsiteX12183" y="connsiteY12183"/>
                </a:cxn>
                <a:cxn ang="0">
                  <a:pos x="connsiteX12184" y="connsiteY12184"/>
                </a:cxn>
                <a:cxn ang="0">
                  <a:pos x="connsiteX12185" y="connsiteY12185"/>
                </a:cxn>
                <a:cxn ang="0">
                  <a:pos x="connsiteX12186" y="connsiteY12186"/>
                </a:cxn>
                <a:cxn ang="0">
                  <a:pos x="connsiteX12187" y="connsiteY12187"/>
                </a:cxn>
                <a:cxn ang="0">
                  <a:pos x="connsiteX12188" y="connsiteY12188"/>
                </a:cxn>
                <a:cxn ang="0">
                  <a:pos x="connsiteX12189" y="connsiteY12189"/>
                </a:cxn>
                <a:cxn ang="0">
                  <a:pos x="connsiteX12190" y="connsiteY12190"/>
                </a:cxn>
                <a:cxn ang="0">
                  <a:pos x="connsiteX12191" y="connsiteY12191"/>
                </a:cxn>
                <a:cxn ang="0">
                  <a:pos x="connsiteX12192" y="connsiteY12192"/>
                </a:cxn>
                <a:cxn ang="0">
                  <a:pos x="connsiteX12193" y="connsiteY12193"/>
                </a:cxn>
                <a:cxn ang="0">
                  <a:pos x="connsiteX12194" y="connsiteY12194"/>
                </a:cxn>
                <a:cxn ang="0">
                  <a:pos x="connsiteX12195" y="connsiteY12195"/>
                </a:cxn>
                <a:cxn ang="0">
                  <a:pos x="connsiteX12196" y="connsiteY12196"/>
                </a:cxn>
                <a:cxn ang="0">
                  <a:pos x="connsiteX12197" y="connsiteY12197"/>
                </a:cxn>
                <a:cxn ang="0">
                  <a:pos x="connsiteX12198" y="connsiteY12198"/>
                </a:cxn>
                <a:cxn ang="0">
                  <a:pos x="connsiteX12199" y="connsiteY12199"/>
                </a:cxn>
                <a:cxn ang="0">
                  <a:pos x="connsiteX12200" y="connsiteY12200"/>
                </a:cxn>
                <a:cxn ang="0">
                  <a:pos x="connsiteX12201" y="connsiteY12201"/>
                </a:cxn>
                <a:cxn ang="0">
                  <a:pos x="connsiteX12202" y="connsiteY12202"/>
                </a:cxn>
                <a:cxn ang="0">
                  <a:pos x="connsiteX12203" y="connsiteY12203"/>
                </a:cxn>
                <a:cxn ang="0">
                  <a:pos x="connsiteX12204" y="connsiteY12204"/>
                </a:cxn>
                <a:cxn ang="0">
                  <a:pos x="connsiteX12205" y="connsiteY12205"/>
                </a:cxn>
                <a:cxn ang="0">
                  <a:pos x="connsiteX12206" y="connsiteY12206"/>
                </a:cxn>
                <a:cxn ang="0">
                  <a:pos x="connsiteX12207" y="connsiteY12207"/>
                </a:cxn>
                <a:cxn ang="0">
                  <a:pos x="connsiteX12208" y="connsiteY12208"/>
                </a:cxn>
                <a:cxn ang="0">
                  <a:pos x="connsiteX12209" y="connsiteY12209"/>
                </a:cxn>
                <a:cxn ang="0">
                  <a:pos x="connsiteX12210" y="connsiteY12210"/>
                </a:cxn>
                <a:cxn ang="0">
                  <a:pos x="connsiteX12211" y="connsiteY12211"/>
                </a:cxn>
                <a:cxn ang="0">
                  <a:pos x="connsiteX12212" y="connsiteY12212"/>
                </a:cxn>
                <a:cxn ang="0">
                  <a:pos x="connsiteX12213" y="connsiteY12213"/>
                </a:cxn>
                <a:cxn ang="0">
                  <a:pos x="connsiteX12214" y="connsiteY12214"/>
                </a:cxn>
                <a:cxn ang="0">
                  <a:pos x="connsiteX12215" y="connsiteY12215"/>
                </a:cxn>
                <a:cxn ang="0">
                  <a:pos x="connsiteX12216" y="connsiteY12216"/>
                </a:cxn>
                <a:cxn ang="0">
                  <a:pos x="connsiteX12217" y="connsiteY12217"/>
                </a:cxn>
                <a:cxn ang="0">
                  <a:pos x="connsiteX12218" y="connsiteY12218"/>
                </a:cxn>
                <a:cxn ang="0">
                  <a:pos x="connsiteX12219" y="connsiteY12219"/>
                </a:cxn>
                <a:cxn ang="0">
                  <a:pos x="connsiteX12220" y="connsiteY12220"/>
                </a:cxn>
                <a:cxn ang="0">
                  <a:pos x="connsiteX12221" y="connsiteY12221"/>
                </a:cxn>
                <a:cxn ang="0">
                  <a:pos x="connsiteX12222" y="connsiteY12222"/>
                </a:cxn>
                <a:cxn ang="0">
                  <a:pos x="connsiteX12223" y="connsiteY12223"/>
                </a:cxn>
                <a:cxn ang="0">
                  <a:pos x="connsiteX12224" y="connsiteY12224"/>
                </a:cxn>
                <a:cxn ang="0">
                  <a:pos x="connsiteX12225" y="connsiteY12225"/>
                </a:cxn>
                <a:cxn ang="0">
                  <a:pos x="connsiteX12226" y="connsiteY12226"/>
                </a:cxn>
                <a:cxn ang="0">
                  <a:pos x="connsiteX12227" y="connsiteY12227"/>
                </a:cxn>
                <a:cxn ang="0">
                  <a:pos x="connsiteX12228" y="connsiteY12228"/>
                </a:cxn>
                <a:cxn ang="0">
                  <a:pos x="connsiteX12229" y="connsiteY12229"/>
                </a:cxn>
                <a:cxn ang="0">
                  <a:pos x="connsiteX12230" y="connsiteY12230"/>
                </a:cxn>
                <a:cxn ang="0">
                  <a:pos x="connsiteX12231" y="connsiteY12231"/>
                </a:cxn>
                <a:cxn ang="0">
                  <a:pos x="connsiteX12232" y="connsiteY12232"/>
                </a:cxn>
                <a:cxn ang="0">
                  <a:pos x="connsiteX12233" y="connsiteY12233"/>
                </a:cxn>
                <a:cxn ang="0">
                  <a:pos x="connsiteX12234" y="connsiteY12234"/>
                </a:cxn>
                <a:cxn ang="0">
                  <a:pos x="connsiteX12235" y="connsiteY12235"/>
                </a:cxn>
                <a:cxn ang="0">
                  <a:pos x="connsiteX12236" y="connsiteY12236"/>
                </a:cxn>
                <a:cxn ang="0">
                  <a:pos x="connsiteX12237" y="connsiteY12237"/>
                </a:cxn>
                <a:cxn ang="0">
                  <a:pos x="connsiteX12238" y="connsiteY12238"/>
                </a:cxn>
                <a:cxn ang="0">
                  <a:pos x="connsiteX12239" y="connsiteY12239"/>
                </a:cxn>
                <a:cxn ang="0">
                  <a:pos x="connsiteX12240" y="connsiteY12240"/>
                </a:cxn>
                <a:cxn ang="0">
                  <a:pos x="connsiteX12241" y="connsiteY12241"/>
                </a:cxn>
                <a:cxn ang="0">
                  <a:pos x="connsiteX12242" y="connsiteY12242"/>
                </a:cxn>
                <a:cxn ang="0">
                  <a:pos x="connsiteX12243" y="connsiteY12243"/>
                </a:cxn>
                <a:cxn ang="0">
                  <a:pos x="connsiteX12244" y="connsiteY12244"/>
                </a:cxn>
                <a:cxn ang="0">
                  <a:pos x="connsiteX12245" y="connsiteY12245"/>
                </a:cxn>
                <a:cxn ang="0">
                  <a:pos x="connsiteX12246" y="connsiteY12246"/>
                </a:cxn>
                <a:cxn ang="0">
                  <a:pos x="connsiteX12247" y="connsiteY12247"/>
                </a:cxn>
                <a:cxn ang="0">
                  <a:pos x="connsiteX12248" y="connsiteY12248"/>
                </a:cxn>
                <a:cxn ang="0">
                  <a:pos x="connsiteX12249" y="connsiteY12249"/>
                </a:cxn>
                <a:cxn ang="0">
                  <a:pos x="connsiteX12250" y="connsiteY12250"/>
                </a:cxn>
                <a:cxn ang="0">
                  <a:pos x="connsiteX12251" y="connsiteY12251"/>
                </a:cxn>
                <a:cxn ang="0">
                  <a:pos x="connsiteX12252" y="connsiteY12252"/>
                </a:cxn>
                <a:cxn ang="0">
                  <a:pos x="connsiteX12253" y="connsiteY12253"/>
                </a:cxn>
                <a:cxn ang="0">
                  <a:pos x="connsiteX12254" y="connsiteY12254"/>
                </a:cxn>
                <a:cxn ang="0">
                  <a:pos x="connsiteX12255" y="connsiteY12255"/>
                </a:cxn>
                <a:cxn ang="0">
                  <a:pos x="connsiteX12256" y="connsiteY12256"/>
                </a:cxn>
                <a:cxn ang="0">
                  <a:pos x="connsiteX12257" y="connsiteY12257"/>
                </a:cxn>
                <a:cxn ang="0">
                  <a:pos x="connsiteX12258" y="connsiteY12258"/>
                </a:cxn>
                <a:cxn ang="0">
                  <a:pos x="connsiteX12259" y="connsiteY12259"/>
                </a:cxn>
                <a:cxn ang="0">
                  <a:pos x="connsiteX12260" y="connsiteY12260"/>
                </a:cxn>
                <a:cxn ang="0">
                  <a:pos x="connsiteX12261" y="connsiteY12261"/>
                </a:cxn>
                <a:cxn ang="0">
                  <a:pos x="connsiteX12262" y="connsiteY12262"/>
                </a:cxn>
                <a:cxn ang="0">
                  <a:pos x="connsiteX12263" y="connsiteY12263"/>
                </a:cxn>
                <a:cxn ang="0">
                  <a:pos x="connsiteX12264" y="connsiteY12264"/>
                </a:cxn>
                <a:cxn ang="0">
                  <a:pos x="connsiteX12265" y="connsiteY12265"/>
                </a:cxn>
                <a:cxn ang="0">
                  <a:pos x="connsiteX12266" y="connsiteY12266"/>
                </a:cxn>
                <a:cxn ang="0">
                  <a:pos x="connsiteX12267" y="connsiteY12267"/>
                </a:cxn>
                <a:cxn ang="0">
                  <a:pos x="connsiteX12268" y="connsiteY12268"/>
                </a:cxn>
                <a:cxn ang="0">
                  <a:pos x="connsiteX12269" y="connsiteY12269"/>
                </a:cxn>
              </a:cxnLst>
              <a:rect l="l" t="t" r="r" b="b"/>
              <a:pathLst>
                <a:path w="1939743" h="2523383">
                  <a:moveTo>
                    <a:pt x="1570157" y="18127"/>
                  </a:moveTo>
                  <a:lnTo>
                    <a:pt x="1588065" y="21381"/>
                  </a:lnTo>
                  <a:lnTo>
                    <a:pt x="1593870" y="20200"/>
                  </a:lnTo>
                  <a:lnTo>
                    <a:pt x="1600504" y="28125"/>
                  </a:lnTo>
                  <a:lnTo>
                    <a:pt x="1604502" y="29048"/>
                  </a:lnTo>
                  <a:lnTo>
                    <a:pt x="1611089" y="27554"/>
                  </a:lnTo>
                  <a:lnTo>
                    <a:pt x="1615893" y="29432"/>
                  </a:lnTo>
                  <a:lnTo>
                    <a:pt x="1633769" y="31192"/>
                  </a:lnTo>
                  <a:lnTo>
                    <a:pt x="1637485" y="34259"/>
                  </a:lnTo>
                  <a:lnTo>
                    <a:pt x="1637439" y="37944"/>
                  </a:lnTo>
                  <a:lnTo>
                    <a:pt x="1633582" y="45900"/>
                  </a:lnTo>
                  <a:lnTo>
                    <a:pt x="1628402" y="53528"/>
                  </a:lnTo>
                  <a:lnTo>
                    <a:pt x="1594996" y="78070"/>
                  </a:lnTo>
                  <a:lnTo>
                    <a:pt x="1592540" y="82107"/>
                  </a:lnTo>
                  <a:lnTo>
                    <a:pt x="1599049" y="83374"/>
                  </a:lnTo>
                  <a:lnTo>
                    <a:pt x="1608648" y="82263"/>
                  </a:lnTo>
                  <a:lnTo>
                    <a:pt x="1616088" y="79564"/>
                  </a:lnTo>
                  <a:lnTo>
                    <a:pt x="1624858" y="71287"/>
                  </a:lnTo>
                  <a:lnTo>
                    <a:pt x="1627761" y="70810"/>
                  </a:lnTo>
                  <a:lnTo>
                    <a:pt x="1633331" y="66773"/>
                  </a:lnTo>
                  <a:lnTo>
                    <a:pt x="1644120" y="55413"/>
                  </a:lnTo>
                  <a:lnTo>
                    <a:pt x="1652749" y="49209"/>
                  </a:lnTo>
                  <a:lnTo>
                    <a:pt x="1656653" y="51940"/>
                  </a:lnTo>
                  <a:lnTo>
                    <a:pt x="1659939" y="56243"/>
                  </a:lnTo>
                  <a:lnTo>
                    <a:pt x="1662153" y="56736"/>
                  </a:lnTo>
                  <a:lnTo>
                    <a:pt x="1663303" y="53418"/>
                  </a:lnTo>
                  <a:lnTo>
                    <a:pt x="1665149" y="44320"/>
                  </a:lnTo>
                  <a:lnTo>
                    <a:pt x="1666229" y="41003"/>
                  </a:lnTo>
                  <a:lnTo>
                    <a:pt x="1669069" y="38624"/>
                  </a:lnTo>
                  <a:lnTo>
                    <a:pt x="1670805" y="38882"/>
                  </a:lnTo>
                  <a:lnTo>
                    <a:pt x="1673614" y="43209"/>
                  </a:lnTo>
                  <a:lnTo>
                    <a:pt x="1676728" y="53403"/>
                  </a:lnTo>
                  <a:lnTo>
                    <a:pt x="1679599" y="60444"/>
                  </a:lnTo>
                  <a:lnTo>
                    <a:pt x="1681148" y="60561"/>
                  </a:lnTo>
                  <a:lnTo>
                    <a:pt x="1687712" y="52597"/>
                  </a:lnTo>
                  <a:lnTo>
                    <a:pt x="1691021" y="51564"/>
                  </a:lnTo>
                  <a:lnTo>
                    <a:pt x="1698540" y="54459"/>
                  </a:lnTo>
                  <a:lnTo>
                    <a:pt x="1701661" y="57972"/>
                  </a:lnTo>
                  <a:lnTo>
                    <a:pt x="1702224" y="61703"/>
                  </a:lnTo>
                  <a:lnTo>
                    <a:pt x="1700222" y="65615"/>
                  </a:lnTo>
                  <a:lnTo>
                    <a:pt x="1698985" y="68987"/>
                  </a:lnTo>
                  <a:lnTo>
                    <a:pt x="1698500" y="71819"/>
                  </a:lnTo>
                  <a:lnTo>
                    <a:pt x="1699596" y="75097"/>
                  </a:lnTo>
                  <a:lnTo>
                    <a:pt x="1704149" y="82083"/>
                  </a:lnTo>
                  <a:lnTo>
                    <a:pt x="1710736" y="97136"/>
                  </a:lnTo>
                  <a:lnTo>
                    <a:pt x="1710697" y="102628"/>
                  </a:lnTo>
                  <a:lnTo>
                    <a:pt x="1707106" y="113714"/>
                  </a:lnTo>
                  <a:lnTo>
                    <a:pt x="1707192" y="116499"/>
                  </a:lnTo>
                  <a:lnTo>
                    <a:pt x="1724138" y="104858"/>
                  </a:lnTo>
                  <a:lnTo>
                    <a:pt x="1741224" y="110068"/>
                  </a:lnTo>
                  <a:lnTo>
                    <a:pt x="1746059" y="113620"/>
                  </a:lnTo>
                  <a:lnTo>
                    <a:pt x="1747913" y="117884"/>
                  </a:lnTo>
                  <a:lnTo>
                    <a:pt x="1749885" y="124893"/>
                  </a:lnTo>
                  <a:lnTo>
                    <a:pt x="1751981" y="134602"/>
                  </a:lnTo>
                  <a:lnTo>
                    <a:pt x="1750526" y="144648"/>
                  </a:lnTo>
                  <a:lnTo>
                    <a:pt x="1743023" y="160138"/>
                  </a:lnTo>
                  <a:lnTo>
                    <a:pt x="1735263" y="172061"/>
                  </a:lnTo>
                  <a:lnTo>
                    <a:pt x="1730694" y="182701"/>
                  </a:lnTo>
                  <a:lnTo>
                    <a:pt x="1723676" y="188498"/>
                  </a:lnTo>
                  <a:lnTo>
                    <a:pt x="1699619" y="213705"/>
                  </a:lnTo>
                  <a:lnTo>
                    <a:pt x="1687860" y="221701"/>
                  </a:lnTo>
                  <a:lnTo>
                    <a:pt x="1681101" y="229524"/>
                  </a:lnTo>
                  <a:lnTo>
                    <a:pt x="1678066" y="230885"/>
                  </a:lnTo>
                  <a:lnTo>
                    <a:pt x="1663741" y="229391"/>
                  </a:lnTo>
                  <a:lnTo>
                    <a:pt x="1659946" y="233678"/>
                  </a:lnTo>
                  <a:lnTo>
                    <a:pt x="1657834" y="240860"/>
                  </a:lnTo>
                  <a:lnTo>
                    <a:pt x="1653320" y="244271"/>
                  </a:lnTo>
                  <a:lnTo>
                    <a:pt x="1646647" y="246704"/>
                  </a:lnTo>
                  <a:lnTo>
                    <a:pt x="1633010" y="248668"/>
                  </a:lnTo>
                  <a:lnTo>
                    <a:pt x="1629952" y="256679"/>
                  </a:lnTo>
                  <a:lnTo>
                    <a:pt x="1629169" y="262085"/>
                  </a:lnTo>
                  <a:lnTo>
                    <a:pt x="1627839" y="266271"/>
                  </a:lnTo>
                  <a:lnTo>
                    <a:pt x="1626681" y="268289"/>
                  </a:lnTo>
                  <a:lnTo>
                    <a:pt x="1587721" y="296406"/>
                  </a:lnTo>
                  <a:lnTo>
                    <a:pt x="1587001" y="301054"/>
                  </a:lnTo>
                  <a:lnTo>
                    <a:pt x="1590920" y="302963"/>
                  </a:lnTo>
                  <a:lnTo>
                    <a:pt x="1595857" y="301054"/>
                  </a:lnTo>
                  <a:lnTo>
                    <a:pt x="1652553" y="266928"/>
                  </a:lnTo>
                  <a:lnTo>
                    <a:pt x="1663436" y="264643"/>
                  </a:lnTo>
                  <a:lnTo>
                    <a:pt x="1673536" y="267139"/>
                  </a:lnTo>
                  <a:lnTo>
                    <a:pt x="1672378" y="275158"/>
                  </a:lnTo>
                  <a:lnTo>
                    <a:pt x="1658084" y="297643"/>
                  </a:lnTo>
                  <a:lnTo>
                    <a:pt x="1639879" y="317569"/>
                  </a:lnTo>
                  <a:lnTo>
                    <a:pt x="1630789" y="332496"/>
                  </a:lnTo>
                  <a:lnTo>
                    <a:pt x="1607788" y="357828"/>
                  </a:lnTo>
                  <a:lnTo>
                    <a:pt x="1588988" y="382558"/>
                  </a:lnTo>
                  <a:lnTo>
                    <a:pt x="1581767" y="394943"/>
                  </a:lnTo>
                  <a:lnTo>
                    <a:pt x="1572089" y="416770"/>
                  </a:lnTo>
                  <a:lnTo>
                    <a:pt x="1568780" y="421988"/>
                  </a:lnTo>
                  <a:lnTo>
                    <a:pt x="1564759" y="424132"/>
                  </a:lnTo>
                  <a:lnTo>
                    <a:pt x="1560026" y="423232"/>
                  </a:lnTo>
                  <a:lnTo>
                    <a:pt x="1555762" y="420095"/>
                  </a:lnTo>
                  <a:lnTo>
                    <a:pt x="1550074" y="411998"/>
                  </a:lnTo>
                  <a:lnTo>
                    <a:pt x="1544887" y="402883"/>
                  </a:lnTo>
                  <a:lnTo>
                    <a:pt x="1543260" y="401280"/>
                  </a:lnTo>
                  <a:lnTo>
                    <a:pt x="1544238" y="405809"/>
                  </a:lnTo>
                  <a:lnTo>
                    <a:pt x="1554228" y="435781"/>
                  </a:lnTo>
                  <a:lnTo>
                    <a:pt x="1553086" y="441500"/>
                  </a:lnTo>
                  <a:lnTo>
                    <a:pt x="1534748" y="447516"/>
                  </a:lnTo>
                  <a:lnTo>
                    <a:pt x="1526627" y="452805"/>
                  </a:lnTo>
                  <a:lnTo>
                    <a:pt x="1522442" y="454088"/>
                  </a:lnTo>
                  <a:lnTo>
                    <a:pt x="1519477" y="453133"/>
                  </a:lnTo>
                  <a:lnTo>
                    <a:pt x="1516582" y="453673"/>
                  </a:lnTo>
                  <a:lnTo>
                    <a:pt x="1513766" y="455715"/>
                  </a:lnTo>
                  <a:lnTo>
                    <a:pt x="1513609" y="457976"/>
                  </a:lnTo>
                  <a:lnTo>
                    <a:pt x="1516120" y="460448"/>
                  </a:lnTo>
                  <a:lnTo>
                    <a:pt x="1523428" y="462381"/>
                  </a:lnTo>
                  <a:lnTo>
                    <a:pt x="1539653" y="455840"/>
                  </a:lnTo>
                  <a:lnTo>
                    <a:pt x="1542259" y="456302"/>
                  </a:lnTo>
                  <a:lnTo>
                    <a:pt x="1546436" y="459494"/>
                  </a:lnTo>
                  <a:lnTo>
                    <a:pt x="1546640" y="462389"/>
                  </a:lnTo>
                  <a:lnTo>
                    <a:pt x="1542282" y="471620"/>
                  </a:lnTo>
                  <a:lnTo>
                    <a:pt x="1529146" y="482557"/>
                  </a:lnTo>
                  <a:lnTo>
                    <a:pt x="1530860" y="483183"/>
                  </a:lnTo>
                  <a:lnTo>
                    <a:pt x="1534623" y="487032"/>
                  </a:lnTo>
                  <a:lnTo>
                    <a:pt x="1534537" y="490490"/>
                  </a:lnTo>
                  <a:lnTo>
                    <a:pt x="1530398" y="498588"/>
                  </a:lnTo>
                  <a:lnTo>
                    <a:pt x="1528442" y="501161"/>
                  </a:lnTo>
                  <a:lnTo>
                    <a:pt x="1515776" y="508633"/>
                  </a:lnTo>
                  <a:lnTo>
                    <a:pt x="1510261" y="510385"/>
                  </a:lnTo>
                  <a:lnTo>
                    <a:pt x="1505410" y="509454"/>
                  </a:lnTo>
                  <a:lnTo>
                    <a:pt x="1483199" y="493064"/>
                  </a:lnTo>
                  <a:lnTo>
                    <a:pt x="1475360" y="490678"/>
                  </a:lnTo>
                  <a:lnTo>
                    <a:pt x="1467913" y="486500"/>
                  </a:lnTo>
                  <a:lnTo>
                    <a:pt x="1462420" y="487212"/>
                  </a:lnTo>
                  <a:lnTo>
                    <a:pt x="1456584" y="492063"/>
                  </a:lnTo>
                  <a:lnTo>
                    <a:pt x="1459205" y="494496"/>
                  </a:lnTo>
                  <a:lnTo>
                    <a:pt x="1469962" y="499127"/>
                  </a:lnTo>
                  <a:lnTo>
                    <a:pt x="1478936" y="500019"/>
                  </a:lnTo>
                  <a:lnTo>
                    <a:pt x="1482660" y="501819"/>
                  </a:lnTo>
                  <a:lnTo>
                    <a:pt x="1484123" y="504807"/>
                  </a:lnTo>
                  <a:lnTo>
                    <a:pt x="1487995" y="515627"/>
                  </a:lnTo>
                  <a:lnTo>
                    <a:pt x="1488621" y="521401"/>
                  </a:lnTo>
                  <a:lnTo>
                    <a:pt x="1487768" y="526752"/>
                  </a:lnTo>
                  <a:lnTo>
                    <a:pt x="1486595" y="530484"/>
                  </a:lnTo>
                  <a:lnTo>
                    <a:pt x="1485108" y="532604"/>
                  </a:lnTo>
                  <a:lnTo>
                    <a:pt x="1482816" y="533668"/>
                  </a:lnTo>
                  <a:lnTo>
                    <a:pt x="1474030" y="532917"/>
                  </a:lnTo>
                  <a:lnTo>
                    <a:pt x="1470752" y="534223"/>
                  </a:lnTo>
                  <a:lnTo>
                    <a:pt x="1466942" y="537321"/>
                  </a:lnTo>
                  <a:lnTo>
                    <a:pt x="1462170" y="538667"/>
                  </a:lnTo>
                  <a:lnTo>
                    <a:pt x="1453564" y="538049"/>
                  </a:lnTo>
                  <a:lnTo>
                    <a:pt x="1443433" y="542555"/>
                  </a:lnTo>
                  <a:lnTo>
                    <a:pt x="1438074" y="543377"/>
                  </a:lnTo>
                  <a:lnTo>
                    <a:pt x="1432136" y="541343"/>
                  </a:lnTo>
                  <a:lnTo>
                    <a:pt x="1425697" y="536304"/>
                  </a:lnTo>
                  <a:lnTo>
                    <a:pt x="1418906" y="533754"/>
                  </a:lnTo>
                  <a:lnTo>
                    <a:pt x="1407429" y="531602"/>
                  </a:lnTo>
                  <a:lnTo>
                    <a:pt x="1408392" y="534505"/>
                  </a:lnTo>
                  <a:lnTo>
                    <a:pt x="1412437" y="535725"/>
                  </a:lnTo>
                  <a:lnTo>
                    <a:pt x="1420675" y="543455"/>
                  </a:lnTo>
                  <a:lnTo>
                    <a:pt x="1424610" y="553868"/>
                  </a:lnTo>
                  <a:lnTo>
                    <a:pt x="1428318" y="555620"/>
                  </a:lnTo>
                  <a:lnTo>
                    <a:pt x="1435891" y="564085"/>
                  </a:lnTo>
                  <a:lnTo>
                    <a:pt x="1441391" y="565423"/>
                  </a:lnTo>
                  <a:lnTo>
                    <a:pt x="1447094" y="568294"/>
                  </a:lnTo>
                  <a:lnTo>
                    <a:pt x="1455137" y="564602"/>
                  </a:lnTo>
                  <a:lnTo>
                    <a:pt x="1460535" y="565290"/>
                  </a:lnTo>
                  <a:lnTo>
                    <a:pt x="1459408" y="585881"/>
                  </a:lnTo>
                  <a:lnTo>
                    <a:pt x="1457022" y="587869"/>
                  </a:lnTo>
                  <a:lnTo>
                    <a:pt x="1444020" y="587869"/>
                  </a:lnTo>
                  <a:lnTo>
                    <a:pt x="1437839" y="584904"/>
                  </a:lnTo>
                  <a:lnTo>
                    <a:pt x="1435109" y="581837"/>
                  </a:lnTo>
                  <a:lnTo>
                    <a:pt x="1429116" y="578347"/>
                  </a:lnTo>
                  <a:lnTo>
                    <a:pt x="1423718" y="580366"/>
                  </a:lnTo>
                  <a:lnTo>
                    <a:pt x="1418828" y="579928"/>
                  </a:lnTo>
                  <a:lnTo>
                    <a:pt x="1415511" y="581978"/>
                  </a:lnTo>
                  <a:lnTo>
                    <a:pt x="1410246" y="581899"/>
                  </a:lnTo>
                  <a:lnTo>
                    <a:pt x="1396485" y="585357"/>
                  </a:lnTo>
                  <a:lnTo>
                    <a:pt x="1389209" y="585396"/>
                  </a:lnTo>
                  <a:lnTo>
                    <a:pt x="1383842" y="583167"/>
                  </a:lnTo>
                  <a:lnTo>
                    <a:pt x="1377607" y="582478"/>
                  </a:lnTo>
                  <a:lnTo>
                    <a:pt x="1370495" y="583308"/>
                  </a:lnTo>
                  <a:lnTo>
                    <a:pt x="1370988" y="585678"/>
                  </a:lnTo>
                  <a:lnTo>
                    <a:pt x="1374000" y="586390"/>
                  </a:lnTo>
                  <a:lnTo>
                    <a:pt x="1378389" y="590231"/>
                  </a:lnTo>
                  <a:lnTo>
                    <a:pt x="1382457" y="596115"/>
                  </a:lnTo>
                  <a:lnTo>
                    <a:pt x="1385837" y="598579"/>
                  </a:lnTo>
                  <a:lnTo>
                    <a:pt x="1389889" y="597186"/>
                  </a:lnTo>
                  <a:lnTo>
                    <a:pt x="1394012" y="594440"/>
                  </a:lnTo>
                  <a:lnTo>
                    <a:pt x="1409065" y="589911"/>
                  </a:lnTo>
                  <a:lnTo>
                    <a:pt x="1415668" y="589175"/>
                  </a:lnTo>
                  <a:lnTo>
                    <a:pt x="1421559" y="591178"/>
                  </a:lnTo>
                  <a:lnTo>
                    <a:pt x="1425478" y="593674"/>
                  </a:lnTo>
                  <a:lnTo>
                    <a:pt x="1428216" y="596670"/>
                  </a:lnTo>
                  <a:lnTo>
                    <a:pt x="1431674" y="604587"/>
                  </a:lnTo>
                  <a:lnTo>
                    <a:pt x="1440350" y="605557"/>
                  </a:lnTo>
                  <a:lnTo>
                    <a:pt x="1446969" y="608170"/>
                  </a:lnTo>
                  <a:lnTo>
                    <a:pt x="1457515" y="619546"/>
                  </a:lnTo>
                  <a:lnTo>
                    <a:pt x="1460418" y="620406"/>
                  </a:lnTo>
                  <a:lnTo>
                    <a:pt x="1461583" y="623324"/>
                  </a:lnTo>
                  <a:lnTo>
                    <a:pt x="1459346" y="630585"/>
                  </a:lnTo>
                  <a:lnTo>
                    <a:pt x="1459095" y="634927"/>
                  </a:lnTo>
                  <a:lnTo>
                    <a:pt x="1451804" y="643298"/>
                  </a:lnTo>
                  <a:lnTo>
                    <a:pt x="1440429" y="645723"/>
                  </a:lnTo>
                  <a:lnTo>
                    <a:pt x="1427927" y="644948"/>
                  </a:lnTo>
                  <a:lnTo>
                    <a:pt x="1418977" y="645918"/>
                  </a:lnTo>
                  <a:lnTo>
                    <a:pt x="1418038" y="646967"/>
                  </a:lnTo>
                  <a:lnTo>
                    <a:pt x="1424180" y="649150"/>
                  </a:lnTo>
                  <a:lnTo>
                    <a:pt x="1438410" y="658812"/>
                  </a:lnTo>
                  <a:lnTo>
                    <a:pt x="1443926" y="664022"/>
                  </a:lnTo>
                  <a:lnTo>
                    <a:pt x="1444888" y="667065"/>
                  </a:lnTo>
                  <a:lnTo>
                    <a:pt x="1437049" y="678581"/>
                  </a:lnTo>
                  <a:lnTo>
                    <a:pt x="1430125" y="701102"/>
                  </a:lnTo>
                  <a:lnTo>
                    <a:pt x="1427849" y="702862"/>
                  </a:lnTo>
                  <a:lnTo>
                    <a:pt x="1425478" y="703480"/>
                  </a:lnTo>
                  <a:lnTo>
                    <a:pt x="1419376" y="703089"/>
                  </a:lnTo>
                  <a:lnTo>
                    <a:pt x="1411639" y="708683"/>
                  </a:lnTo>
                  <a:lnTo>
                    <a:pt x="1405794" y="709802"/>
                  </a:lnTo>
                  <a:lnTo>
                    <a:pt x="1395209" y="707705"/>
                  </a:lnTo>
                  <a:lnTo>
                    <a:pt x="1382989" y="707822"/>
                  </a:lnTo>
                  <a:lnTo>
                    <a:pt x="1382027" y="711421"/>
                  </a:lnTo>
                  <a:lnTo>
                    <a:pt x="1381417" y="718282"/>
                  </a:lnTo>
                  <a:lnTo>
                    <a:pt x="1381479" y="728539"/>
                  </a:lnTo>
                  <a:lnTo>
                    <a:pt x="1382222" y="742105"/>
                  </a:lnTo>
                  <a:lnTo>
                    <a:pt x="1381581" y="751931"/>
                  </a:lnTo>
                  <a:lnTo>
                    <a:pt x="1379570" y="758111"/>
                  </a:lnTo>
                  <a:lnTo>
                    <a:pt x="1377028" y="762649"/>
                  </a:lnTo>
                  <a:lnTo>
                    <a:pt x="1372427" y="767046"/>
                  </a:lnTo>
                  <a:lnTo>
                    <a:pt x="1367702" y="769776"/>
                  </a:lnTo>
                  <a:lnTo>
                    <a:pt x="1364166" y="770738"/>
                  </a:lnTo>
                  <a:lnTo>
                    <a:pt x="1358283" y="770895"/>
                  </a:lnTo>
                  <a:lnTo>
                    <a:pt x="1341400" y="774032"/>
                  </a:lnTo>
                  <a:lnTo>
                    <a:pt x="1333162" y="773844"/>
                  </a:lnTo>
                  <a:lnTo>
                    <a:pt x="1326762" y="772514"/>
                  </a:lnTo>
                  <a:lnTo>
                    <a:pt x="1320143" y="768133"/>
                  </a:lnTo>
                  <a:lnTo>
                    <a:pt x="1309112" y="755678"/>
                  </a:lnTo>
                  <a:lnTo>
                    <a:pt x="1305983" y="752901"/>
                  </a:lnTo>
                  <a:lnTo>
                    <a:pt x="1302916" y="751281"/>
                  </a:lnTo>
                  <a:lnTo>
                    <a:pt x="1303034" y="753980"/>
                  </a:lnTo>
                  <a:lnTo>
                    <a:pt x="1306335" y="760967"/>
                  </a:lnTo>
                  <a:lnTo>
                    <a:pt x="1309089" y="765457"/>
                  </a:lnTo>
                  <a:lnTo>
                    <a:pt x="1311295" y="767460"/>
                  </a:lnTo>
                  <a:lnTo>
                    <a:pt x="1310779" y="769580"/>
                  </a:lnTo>
                  <a:lnTo>
                    <a:pt x="1305913" y="772905"/>
                  </a:lnTo>
                  <a:lnTo>
                    <a:pt x="1300546" y="774392"/>
                  </a:lnTo>
                  <a:lnTo>
                    <a:pt x="1294185" y="774337"/>
                  </a:lnTo>
                  <a:lnTo>
                    <a:pt x="1293982" y="775620"/>
                  </a:lnTo>
                  <a:lnTo>
                    <a:pt x="1296133" y="779188"/>
                  </a:lnTo>
                  <a:lnTo>
                    <a:pt x="1298934" y="782536"/>
                  </a:lnTo>
                  <a:lnTo>
                    <a:pt x="1300773" y="783537"/>
                  </a:lnTo>
                  <a:lnTo>
                    <a:pt x="1305647" y="782505"/>
                  </a:lnTo>
                  <a:lnTo>
                    <a:pt x="1311287" y="778264"/>
                  </a:lnTo>
                  <a:lnTo>
                    <a:pt x="1314808" y="777013"/>
                  </a:lnTo>
                  <a:lnTo>
                    <a:pt x="1321818" y="778022"/>
                  </a:lnTo>
                  <a:lnTo>
                    <a:pt x="1324579" y="779532"/>
                  </a:lnTo>
                  <a:lnTo>
                    <a:pt x="1333326" y="788779"/>
                  </a:lnTo>
                  <a:lnTo>
                    <a:pt x="1334546" y="789209"/>
                  </a:lnTo>
                  <a:lnTo>
                    <a:pt x="1341024" y="784562"/>
                  </a:lnTo>
                  <a:lnTo>
                    <a:pt x="1350389" y="784312"/>
                  </a:lnTo>
                  <a:lnTo>
                    <a:pt x="1353823" y="788044"/>
                  </a:lnTo>
                  <a:lnTo>
                    <a:pt x="1355138" y="795257"/>
                  </a:lnTo>
                  <a:lnTo>
                    <a:pt x="1355302" y="801078"/>
                  </a:lnTo>
                  <a:lnTo>
                    <a:pt x="1354308" y="805513"/>
                  </a:lnTo>
                  <a:lnTo>
                    <a:pt x="1356468" y="809824"/>
                  </a:lnTo>
                  <a:lnTo>
                    <a:pt x="1361772" y="814010"/>
                  </a:lnTo>
                  <a:lnTo>
                    <a:pt x="1365887" y="814909"/>
                  </a:lnTo>
                  <a:lnTo>
                    <a:pt x="1368813" y="812547"/>
                  </a:lnTo>
                  <a:lnTo>
                    <a:pt x="1373257" y="806796"/>
                  </a:lnTo>
                  <a:lnTo>
                    <a:pt x="1375142" y="805435"/>
                  </a:lnTo>
                  <a:lnTo>
                    <a:pt x="1376926" y="805756"/>
                  </a:lnTo>
                  <a:lnTo>
                    <a:pt x="1379641" y="809949"/>
                  </a:lnTo>
                  <a:lnTo>
                    <a:pt x="1383294" y="817976"/>
                  </a:lnTo>
                  <a:lnTo>
                    <a:pt x="1383631" y="827294"/>
                  </a:lnTo>
                  <a:lnTo>
                    <a:pt x="1380658" y="837879"/>
                  </a:lnTo>
                  <a:lnTo>
                    <a:pt x="1377020" y="844779"/>
                  </a:lnTo>
                  <a:lnTo>
                    <a:pt x="1362750" y="856076"/>
                  </a:lnTo>
                  <a:lnTo>
                    <a:pt x="1358439" y="860489"/>
                  </a:lnTo>
                  <a:lnTo>
                    <a:pt x="1355028" y="865073"/>
                  </a:lnTo>
                  <a:lnTo>
                    <a:pt x="1350084" y="869188"/>
                  </a:lnTo>
                  <a:lnTo>
                    <a:pt x="1340367" y="874665"/>
                  </a:lnTo>
                  <a:lnTo>
                    <a:pt x="1335243" y="875690"/>
                  </a:lnTo>
                  <a:lnTo>
                    <a:pt x="1324188" y="881557"/>
                  </a:lnTo>
                  <a:lnTo>
                    <a:pt x="1321786" y="881823"/>
                  </a:lnTo>
                  <a:lnTo>
                    <a:pt x="1318203" y="880869"/>
                  </a:lnTo>
                  <a:lnTo>
                    <a:pt x="1317460" y="878013"/>
                  </a:lnTo>
                  <a:lnTo>
                    <a:pt x="1318375" y="872920"/>
                  </a:lnTo>
                  <a:lnTo>
                    <a:pt x="1319557" y="868164"/>
                  </a:lnTo>
                  <a:lnTo>
                    <a:pt x="1321020" y="863743"/>
                  </a:lnTo>
                  <a:lnTo>
                    <a:pt x="1321074" y="860058"/>
                  </a:lnTo>
                  <a:lnTo>
                    <a:pt x="1317953" y="854308"/>
                  </a:lnTo>
                  <a:lnTo>
                    <a:pt x="1315762" y="851640"/>
                  </a:lnTo>
                  <a:lnTo>
                    <a:pt x="1313642" y="850295"/>
                  </a:lnTo>
                  <a:lnTo>
                    <a:pt x="1309378" y="851077"/>
                  </a:lnTo>
                  <a:lnTo>
                    <a:pt x="1306969" y="852658"/>
                  </a:lnTo>
                  <a:lnTo>
                    <a:pt x="1304387" y="852963"/>
                  </a:lnTo>
                  <a:lnTo>
                    <a:pt x="1301633" y="851977"/>
                  </a:lnTo>
                  <a:lnTo>
                    <a:pt x="1299317" y="849536"/>
                  </a:lnTo>
                  <a:lnTo>
                    <a:pt x="1294678" y="839272"/>
                  </a:lnTo>
                  <a:lnTo>
                    <a:pt x="1292933" y="837957"/>
                  </a:lnTo>
                  <a:lnTo>
                    <a:pt x="1290649" y="838286"/>
                  </a:lnTo>
                  <a:lnTo>
                    <a:pt x="1288599" y="836807"/>
                  </a:lnTo>
                  <a:lnTo>
                    <a:pt x="1286792" y="833521"/>
                  </a:lnTo>
                  <a:lnTo>
                    <a:pt x="1283796" y="830337"/>
                  </a:lnTo>
                  <a:lnTo>
                    <a:pt x="1284594" y="832770"/>
                  </a:lnTo>
                  <a:lnTo>
                    <a:pt x="1287590" y="838646"/>
                  </a:lnTo>
                  <a:lnTo>
                    <a:pt x="1289679" y="844459"/>
                  </a:lnTo>
                  <a:lnTo>
                    <a:pt x="1290853" y="850209"/>
                  </a:lnTo>
                  <a:lnTo>
                    <a:pt x="1290305" y="854707"/>
                  </a:lnTo>
                  <a:lnTo>
                    <a:pt x="1264926" y="857195"/>
                  </a:lnTo>
                  <a:lnTo>
                    <a:pt x="1254020" y="855896"/>
                  </a:lnTo>
                  <a:lnTo>
                    <a:pt x="1251814" y="851969"/>
                  </a:lnTo>
                  <a:lnTo>
                    <a:pt x="1246595" y="834906"/>
                  </a:lnTo>
                  <a:lnTo>
                    <a:pt x="1245461" y="864917"/>
                  </a:lnTo>
                  <a:lnTo>
                    <a:pt x="1226450" y="869744"/>
                  </a:lnTo>
                  <a:lnTo>
                    <a:pt x="1222006" y="868930"/>
                  </a:lnTo>
                  <a:lnTo>
                    <a:pt x="1214613" y="865621"/>
                  </a:lnTo>
                  <a:lnTo>
                    <a:pt x="1205053" y="857610"/>
                  </a:lnTo>
                  <a:lnTo>
                    <a:pt x="1201094" y="852266"/>
                  </a:lnTo>
                  <a:lnTo>
                    <a:pt x="1199545" y="846923"/>
                  </a:lnTo>
                  <a:lnTo>
                    <a:pt x="1198395" y="843989"/>
                  </a:lnTo>
                  <a:lnTo>
                    <a:pt x="1197644" y="843488"/>
                  </a:lnTo>
                  <a:lnTo>
                    <a:pt x="1195266" y="849943"/>
                  </a:lnTo>
                  <a:lnTo>
                    <a:pt x="1192668" y="863047"/>
                  </a:lnTo>
                  <a:lnTo>
                    <a:pt x="1186136" y="859675"/>
                  </a:lnTo>
                  <a:lnTo>
                    <a:pt x="1177866" y="856374"/>
                  </a:lnTo>
                  <a:lnTo>
                    <a:pt x="1174894" y="843402"/>
                  </a:lnTo>
                  <a:lnTo>
                    <a:pt x="1174721" y="862147"/>
                  </a:lnTo>
                  <a:lnTo>
                    <a:pt x="1161398" y="859683"/>
                  </a:lnTo>
                  <a:lnTo>
                    <a:pt x="1154991" y="860379"/>
                  </a:lnTo>
                  <a:lnTo>
                    <a:pt x="1153113" y="843950"/>
                  </a:lnTo>
                  <a:lnTo>
                    <a:pt x="1152800" y="825596"/>
                  </a:lnTo>
                  <a:lnTo>
                    <a:pt x="1150203" y="837238"/>
                  </a:lnTo>
                  <a:lnTo>
                    <a:pt x="1151337" y="847056"/>
                  </a:lnTo>
                  <a:lnTo>
                    <a:pt x="1151705" y="858916"/>
                  </a:lnTo>
                  <a:lnTo>
                    <a:pt x="1146041" y="855552"/>
                  </a:lnTo>
                  <a:lnTo>
                    <a:pt x="1133617" y="853901"/>
                  </a:lnTo>
                  <a:lnTo>
                    <a:pt x="1129213" y="852266"/>
                  </a:lnTo>
                  <a:lnTo>
                    <a:pt x="1129776" y="836408"/>
                  </a:lnTo>
                  <a:lnTo>
                    <a:pt x="1130754" y="820409"/>
                  </a:lnTo>
                  <a:lnTo>
                    <a:pt x="1146753" y="804270"/>
                  </a:lnTo>
                  <a:lnTo>
                    <a:pt x="1151470" y="796556"/>
                  </a:lnTo>
                  <a:lnTo>
                    <a:pt x="1154944" y="793434"/>
                  </a:lnTo>
                  <a:lnTo>
                    <a:pt x="1160436" y="791463"/>
                  </a:lnTo>
                  <a:lnTo>
                    <a:pt x="1167453" y="790234"/>
                  </a:lnTo>
                  <a:lnTo>
                    <a:pt x="1172234" y="791181"/>
                  </a:lnTo>
                  <a:lnTo>
                    <a:pt x="1177694" y="790258"/>
                  </a:lnTo>
                  <a:lnTo>
                    <a:pt x="1184219" y="787332"/>
                  </a:lnTo>
                  <a:lnTo>
                    <a:pt x="1188882" y="786487"/>
                  </a:lnTo>
                  <a:lnTo>
                    <a:pt x="1189758" y="785446"/>
                  </a:lnTo>
                  <a:lnTo>
                    <a:pt x="1188412" y="783921"/>
                  </a:lnTo>
                  <a:lnTo>
                    <a:pt x="1183421" y="773234"/>
                  </a:lnTo>
                  <a:lnTo>
                    <a:pt x="1181630" y="770793"/>
                  </a:lnTo>
                  <a:lnTo>
                    <a:pt x="1179807" y="769706"/>
                  </a:lnTo>
                  <a:lnTo>
                    <a:pt x="1176200" y="769221"/>
                  </a:lnTo>
                  <a:lnTo>
                    <a:pt x="1172703" y="764495"/>
                  </a:lnTo>
                  <a:lnTo>
                    <a:pt x="1170677" y="760310"/>
                  </a:lnTo>
                  <a:lnTo>
                    <a:pt x="1168510" y="754599"/>
                  </a:lnTo>
                  <a:lnTo>
                    <a:pt x="1165044" y="743708"/>
                  </a:lnTo>
                  <a:lnTo>
                    <a:pt x="1161602" y="731449"/>
                  </a:lnTo>
                  <a:lnTo>
                    <a:pt x="1163307" y="724666"/>
                  </a:lnTo>
                  <a:lnTo>
                    <a:pt x="1169010" y="719315"/>
                  </a:lnTo>
                  <a:lnTo>
                    <a:pt x="1174729" y="715591"/>
                  </a:lnTo>
                  <a:lnTo>
                    <a:pt x="1180456" y="713510"/>
                  </a:lnTo>
                  <a:lnTo>
                    <a:pt x="1185244" y="713463"/>
                  </a:lnTo>
                  <a:lnTo>
                    <a:pt x="1191018" y="716444"/>
                  </a:lnTo>
                  <a:lnTo>
                    <a:pt x="1199138" y="722186"/>
                  </a:lnTo>
                  <a:lnTo>
                    <a:pt x="1203801" y="728656"/>
                  </a:lnTo>
                  <a:lnTo>
                    <a:pt x="1209645" y="742261"/>
                  </a:lnTo>
                  <a:lnTo>
                    <a:pt x="1213502" y="752987"/>
                  </a:lnTo>
                  <a:lnTo>
                    <a:pt x="1216632" y="757798"/>
                  </a:lnTo>
                  <a:lnTo>
                    <a:pt x="1230636" y="766474"/>
                  </a:lnTo>
                  <a:lnTo>
                    <a:pt x="1235290" y="767875"/>
                  </a:lnTo>
                  <a:lnTo>
                    <a:pt x="1240822" y="767179"/>
                  </a:lnTo>
                  <a:lnTo>
                    <a:pt x="1252095" y="764910"/>
                  </a:lnTo>
                  <a:lnTo>
                    <a:pt x="1257634" y="762531"/>
                  </a:lnTo>
                  <a:lnTo>
                    <a:pt x="1260122" y="759699"/>
                  </a:lnTo>
                  <a:lnTo>
                    <a:pt x="1261397" y="755623"/>
                  </a:lnTo>
                  <a:lnTo>
                    <a:pt x="1262993" y="752478"/>
                  </a:lnTo>
                  <a:lnTo>
                    <a:pt x="1267977" y="745226"/>
                  </a:lnTo>
                  <a:lnTo>
                    <a:pt x="1275612" y="730041"/>
                  </a:lnTo>
                  <a:lnTo>
                    <a:pt x="1279837" y="717922"/>
                  </a:lnTo>
                  <a:lnTo>
                    <a:pt x="1280839" y="713815"/>
                  </a:lnTo>
                  <a:lnTo>
                    <a:pt x="1281683" y="708831"/>
                  </a:lnTo>
                  <a:lnTo>
                    <a:pt x="1282364" y="702956"/>
                  </a:lnTo>
                  <a:lnTo>
                    <a:pt x="1279986" y="706085"/>
                  </a:lnTo>
                  <a:lnTo>
                    <a:pt x="1266811" y="736120"/>
                  </a:lnTo>
                  <a:lnTo>
                    <a:pt x="1264081" y="741502"/>
                  </a:lnTo>
                  <a:lnTo>
                    <a:pt x="1256367" y="750546"/>
                  </a:lnTo>
                  <a:lnTo>
                    <a:pt x="1253104" y="752001"/>
                  </a:lnTo>
                  <a:lnTo>
                    <a:pt x="1247839" y="751555"/>
                  </a:lnTo>
                  <a:lnTo>
                    <a:pt x="1240861" y="747557"/>
                  </a:lnTo>
                  <a:lnTo>
                    <a:pt x="1232631" y="753910"/>
                  </a:lnTo>
                  <a:lnTo>
                    <a:pt x="1227639" y="752298"/>
                  </a:lnTo>
                  <a:lnTo>
                    <a:pt x="1223219" y="747855"/>
                  </a:lnTo>
                  <a:lnTo>
                    <a:pt x="1223164" y="726817"/>
                  </a:lnTo>
                  <a:lnTo>
                    <a:pt x="1217555" y="709739"/>
                  </a:lnTo>
                  <a:lnTo>
                    <a:pt x="1223751" y="701008"/>
                  </a:lnTo>
                  <a:lnTo>
                    <a:pt x="1228883" y="695563"/>
                  </a:lnTo>
                  <a:lnTo>
                    <a:pt x="1238021" y="681304"/>
                  </a:lnTo>
                  <a:lnTo>
                    <a:pt x="1240024" y="681155"/>
                  </a:lnTo>
                  <a:lnTo>
                    <a:pt x="1246642" y="683416"/>
                  </a:lnTo>
                  <a:lnTo>
                    <a:pt x="1243012" y="680154"/>
                  </a:lnTo>
                  <a:lnTo>
                    <a:pt x="1239460" y="675311"/>
                  </a:lnTo>
                  <a:lnTo>
                    <a:pt x="1231551" y="676563"/>
                  </a:lnTo>
                  <a:lnTo>
                    <a:pt x="1234344" y="645175"/>
                  </a:lnTo>
                  <a:lnTo>
                    <a:pt x="1229047" y="668708"/>
                  </a:lnTo>
                  <a:lnTo>
                    <a:pt x="1223649" y="680881"/>
                  </a:lnTo>
                  <a:lnTo>
                    <a:pt x="1220379" y="686992"/>
                  </a:lnTo>
                  <a:lnTo>
                    <a:pt x="1216718" y="690493"/>
                  </a:lnTo>
                  <a:lnTo>
                    <a:pt x="1202847" y="693513"/>
                  </a:lnTo>
                  <a:lnTo>
                    <a:pt x="1206258" y="682227"/>
                  </a:lnTo>
                  <a:lnTo>
                    <a:pt x="1209387" y="665399"/>
                  </a:lnTo>
                  <a:lnTo>
                    <a:pt x="1206078" y="671712"/>
                  </a:lnTo>
                  <a:lnTo>
                    <a:pt x="1198254" y="681147"/>
                  </a:lnTo>
                  <a:lnTo>
                    <a:pt x="1192402" y="686076"/>
                  </a:lnTo>
                  <a:lnTo>
                    <a:pt x="1187583" y="688655"/>
                  </a:lnTo>
                  <a:lnTo>
                    <a:pt x="1178226" y="688032"/>
                  </a:lnTo>
                  <a:lnTo>
                    <a:pt x="1173564" y="683330"/>
                  </a:lnTo>
                  <a:lnTo>
                    <a:pt x="1174894" y="671728"/>
                  </a:lnTo>
                  <a:lnTo>
                    <a:pt x="1174894" y="657302"/>
                  </a:lnTo>
                  <a:lnTo>
                    <a:pt x="1177749" y="650558"/>
                  </a:lnTo>
                  <a:lnTo>
                    <a:pt x="1182075" y="641858"/>
                  </a:lnTo>
                  <a:lnTo>
                    <a:pt x="1186715" y="630045"/>
                  </a:lnTo>
                  <a:lnTo>
                    <a:pt x="1189899" y="617652"/>
                  </a:lnTo>
                  <a:lnTo>
                    <a:pt x="1202322" y="612090"/>
                  </a:lnTo>
                  <a:lnTo>
                    <a:pt x="1214418" y="609806"/>
                  </a:lnTo>
                  <a:lnTo>
                    <a:pt x="1224541" y="603179"/>
                  </a:lnTo>
                  <a:lnTo>
                    <a:pt x="1229501" y="602013"/>
                  </a:lnTo>
                  <a:lnTo>
                    <a:pt x="1234250" y="605166"/>
                  </a:lnTo>
                  <a:lnTo>
                    <a:pt x="1253558" y="610330"/>
                  </a:lnTo>
                  <a:lnTo>
                    <a:pt x="1261483" y="614249"/>
                  </a:lnTo>
                  <a:lnTo>
                    <a:pt x="1264957" y="617089"/>
                  </a:lnTo>
                  <a:lnTo>
                    <a:pt x="1267531" y="618106"/>
                  </a:lnTo>
                  <a:lnTo>
                    <a:pt x="1270253" y="613874"/>
                  </a:lnTo>
                  <a:lnTo>
                    <a:pt x="1273711" y="609766"/>
                  </a:lnTo>
                  <a:lnTo>
                    <a:pt x="1285744" y="610189"/>
                  </a:lnTo>
                  <a:lnTo>
                    <a:pt x="1289061" y="609430"/>
                  </a:lnTo>
                  <a:lnTo>
                    <a:pt x="1292128" y="607498"/>
                  </a:lnTo>
                  <a:lnTo>
                    <a:pt x="1295860" y="603586"/>
                  </a:lnTo>
                  <a:lnTo>
                    <a:pt x="1300256" y="597664"/>
                  </a:lnTo>
                  <a:lnTo>
                    <a:pt x="1300929" y="594745"/>
                  </a:lnTo>
                  <a:lnTo>
                    <a:pt x="1297878" y="594847"/>
                  </a:lnTo>
                  <a:lnTo>
                    <a:pt x="1294819" y="596341"/>
                  </a:lnTo>
                  <a:lnTo>
                    <a:pt x="1290227" y="600668"/>
                  </a:lnTo>
                  <a:lnTo>
                    <a:pt x="1285806" y="602991"/>
                  </a:lnTo>
                  <a:lnTo>
                    <a:pt x="1281300" y="602553"/>
                  </a:lnTo>
                  <a:lnTo>
                    <a:pt x="1272201" y="598900"/>
                  </a:lnTo>
                  <a:lnTo>
                    <a:pt x="1256390" y="598243"/>
                  </a:lnTo>
                  <a:lnTo>
                    <a:pt x="1248324" y="596576"/>
                  </a:lnTo>
                  <a:lnTo>
                    <a:pt x="1244585" y="594800"/>
                  </a:lnTo>
                  <a:lnTo>
                    <a:pt x="1242480" y="592351"/>
                  </a:lnTo>
                  <a:lnTo>
                    <a:pt x="1240642" y="588667"/>
                  </a:lnTo>
                  <a:lnTo>
                    <a:pt x="1239061" y="583730"/>
                  </a:lnTo>
                  <a:lnTo>
                    <a:pt x="1239883" y="580256"/>
                  </a:lnTo>
                  <a:lnTo>
                    <a:pt x="1243106" y="578254"/>
                  </a:lnTo>
                  <a:lnTo>
                    <a:pt x="1245891" y="577831"/>
                  </a:lnTo>
                  <a:lnTo>
                    <a:pt x="1250358" y="580562"/>
                  </a:lnTo>
                  <a:lnTo>
                    <a:pt x="1255373" y="585177"/>
                  </a:lnTo>
                  <a:lnTo>
                    <a:pt x="1260834" y="585772"/>
                  </a:lnTo>
                  <a:lnTo>
                    <a:pt x="1258941" y="581555"/>
                  </a:lnTo>
                  <a:lnTo>
                    <a:pt x="1252001" y="573051"/>
                  </a:lnTo>
                  <a:lnTo>
                    <a:pt x="1247190" y="565799"/>
                  </a:lnTo>
                  <a:lnTo>
                    <a:pt x="1243153" y="556825"/>
                  </a:lnTo>
                  <a:lnTo>
                    <a:pt x="1240047" y="547883"/>
                  </a:lnTo>
                  <a:lnTo>
                    <a:pt x="1233155" y="533738"/>
                  </a:lnTo>
                  <a:lnTo>
                    <a:pt x="1227592" y="519523"/>
                  </a:lnTo>
                  <a:lnTo>
                    <a:pt x="1223673" y="513178"/>
                  </a:lnTo>
                  <a:lnTo>
                    <a:pt x="1219534" y="510025"/>
                  </a:lnTo>
                  <a:lnTo>
                    <a:pt x="1206923" y="506082"/>
                  </a:lnTo>
                  <a:lnTo>
                    <a:pt x="1204396" y="503509"/>
                  </a:lnTo>
                  <a:lnTo>
                    <a:pt x="1198372" y="490827"/>
                  </a:lnTo>
                  <a:lnTo>
                    <a:pt x="1196752" y="469109"/>
                  </a:lnTo>
                  <a:lnTo>
                    <a:pt x="1194116" y="455699"/>
                  </a:lnTo>
                  <a:lnTo>
                    <a:pt x="1196658" y="438339"/>
                  </a:lnTo>
                  <a:lnTo>
                    <a:pt x="1200860" y="430383"/>
                  </a:lnTo>
                  <a:lnTo>
                    <a:pt x="1226059" y="436579"/>
                  </a:lnTo>
                  <a:lnTo>
                    <a:pt x="1236691" y="435648"/>
                  </a:lnTo>
                  <a:lnTo>
                    <a:pt x="1250280" y="437854"/>
                  </a:lnTo>
                  <a:lnTo>
                    <a:pt x="1257595" y="442126"/>
                  </a:lnTo>
                  <a:lnTo>
                    <a:pt x="1265935" y="452680"/>
                  </a:lnTo>
                  <a:lnTo>
                    <a:pt x="1273391" y="464477"/>
                  </a:lnTo>
                  <a:lnTo>
                    <a:pt x="1280565" y="472309"/>
                  </a:lnTo>
                  <a:lnTo>
                    <a:pt x="1287168" y="482941"/>
                  </a:lnTo>
                  <a:lnTo>
                    <a:pt x="1294373" y="498564"/>
                  </a:lnTo>
                  <a:lnTo>
                    <a:pt x="1298613" y="505996"/>
                  </a:lnTo>
                  <a:lnTo>
                    <a:pt x="1302290" y="510510"/>
                  </a:lnTo>
                  <a:lnTo>
                    <a:pt x="1307235" y="514391"/>
                  </a:lnTo>
                  <a:lnTo>
                    <a:pt x="1316560" y="519265"/>
                  </a:lnTo>
                  <a:lnTo>
                    <a:pt x="1324689" y="520869"/>
                  </a:lnTo>
                  <a:lnTo>
                    <a:pt x="1328906" y="520235"/>
                  </a:lnTo>
                  <a:lnTo>
                    <a:pt x="1333412" y="516707"/>
                  </a:lnTo>
                  <a:lnTo>
                    <a:pt x="1336620" y="512513"/>
                  </a:lnTo>
                  <a:lnTo>
                    <a:pt x="1333044" y="511355"/>
                  </a:lnTo>
                  <a:lnTo>
                    <a:pt x="1323680" y="511848"/>
                  </a:lnTo>
                  <a:lnTo>
                    <a:pt x="1317178" y="509619"/>
                  </a:lnTo>
                  <a:lnTo>
                    <a:pt x="1313470" y="504666"/>
                  </a:lnTo>
                  <a:lnTo>
                    <a:pt x="1309527" y="497954"/>
                  </a:lnTo>
                  <a:lnTo>
                    <a:pt x="1303260" y="485209"/>
                  </a:lnTo>
                  <a:lnTo>
                    <a:pt x="1298519" y="476807"/>
                  </a:lnTo>
                  <a:lnTo>
                    <a:pt x="1288153" y="462983"/>
                  </a:lnTo>
                  <a:lnTo>
                    <a:pt x="1280494" y="449097"/>
                  </a:lnTo>
                  <a:lnTo>
                    <a:pt x="1274345" y="435781"/>
                  </a:lnTo>
                  <a:lnTo>
                    <a:pt x="1273774" y="429953"/>
                  </a:lnTo>
                  <a:lnTo>
                    <a:pt x="1278218" y="425877"/>
                  </a:lnTo>
                  <a:lnTo>
                    <a:pt x="1283678" y="423013"/>
                  </a:lnTo>
                  <a:lnTo>
                    <a:pt x="1317851" y="413828"/>
                  </a:lnTo>
                  <a:lnTo>
                    <a:pt x="1338239" y="402758"/>
                  </a:lnTo>
                  <a:lnTo>
                    <a:pt x="1346516" y="389795"/>
                  </a:lnTo>
                  <a:lnTo>
                    <a:pt x="1347502" y="386752"/>
                  </a:lnTo>
                  <a:lnTo>
                    <a:pt x="1374798" y="368171"/>
                  </a:lnTo>
                  <a:lnTo>
                    <a:pt x="1394098" y="361247"/>
                  </a:lnTo>
                  <a:lnTo>
                    <a:pt x="1401523" y="360121"/>
                  </a:lnTo>
                  <a:lnTo>
                    <a:pt x="1408243" y="357101"/>
                  </a:lnTo>
                  <a:lnTo>
                    <a:pt x="1408525" y="355247"/>
                  </a:lnTo>
                  <a:lnTo>
                    <a:pt x="1402641" y="352712"/>
                  </a:lnTo>
                  <a:lnTo>
                    <a:pt x="1396696" y="351468"/>
                  </a:lnTo>
                  <a:lnTo>
                    <a:pt x="1383200" y="351546"/>
                  </a:lnTo>
                  <a:lnTo>
                    <a:pt x="1371183" y="349238"/>
                  </a:lnTo>
                  <a:lnTo>
                    <a:pt x="1367561" y="345021"/>
                  </a:lnTo>
                  <a:lnTo>
                    <a:pt x="1368312" y="338105"/>
                  </a:lnTo>
                  <a:lnTo>
                    <a:pt x="1369462" y="332136"/>
                  </a:lnTo>
                  <a:lnTo>
                    <a:pt x="1373092" y="322099"/>
                  </a:lnTo>
                  <a:lnTo>
                    <a:pt x="1376981" y="314510"/>
                  </a:lnTo>
                  <a:lnTo>
                    <a:pt x="1393465" y="292377"/>
                  </a:lnTo>
                  <a:lnTo>
                    <a:pt x="1404558" y="282942"/>
                  </a:lnTo>
                  <a:lnTo>
                    <a:pt x="1407758" y="276394"/>
                  </a:lnTo>
                  <a:lnTo>
                    <a:pt x="1383889" y="290961"/>
                  </a:lnTo>
                  <a:lnTo>
                    <a:pt x="1375549" y="301390"/>
                  </a:lnTo>
                  <a:lnTo>
                    <a:pt x="1367170" y="316880"/>
                  </a:lnTo>
                  <a:lnTo>
                    <a:pt x="1362828" y="321410"/>
                  </a:lnTo>
                  <a:lnTo>
                    <a:pt x="1359730" y="320213"/>
                  </a:lnTo>
                  <a:lnTo>
                    <a:pt x="1356968" y="321645"/>
                  </a:lnTo>
                  <a:lnTo>
                    <a:pt x="1354527" y="325697"/>
                  </a:lnTo>
                  <a:lnTo>
                    <a:pt x="1352485" y="333075"/>
                  </a:lnTo>
                  <a:lnTo>
                    <a:pt x="1350835" y="343715"/>
                  </a:lnTo>
                  <a:lnTo>
                    <a:pt x="1349341" y="350912"/>
                  </a:lnTo>
                  <a:lnTo>
                    <a:pt x="1347995" y="354738"/>
                  </a:lnTo>
                  <a:lnTo>
                    <a:pt x="1344599" y="360246"/>
                  </a:lnTo>
                  <a:lnTo>
                    <a:pt x="1336424" y="370964"/>
                  </a:lnTo>
                  <a:lnTo>
                    <a:pt x="1317249" y="385797"/>
                  </a:lnTo>
                  <a:lnTo>
                    <a:pt x="1310794" y="389537"/>
                  </a:lnTo>
                  <a:lnTo>
                    <a:pt x="1305263" y="390131"/>
                  </a:lnTo>
                  <a:lnTo>
                    <a:pt x="1287355" y="398385"/>
                  </a:lnTo>
                  <a:lnTo>
                    <a:pt x="1281981" y="398706"/>
                  </a:lnTo>
                  <a:lnTo>
                    <a:pt x="1276027" y="396210"/>
                  </a:lnTo>
                  <a:lnTo>
                    <a:pt x="1278570" y="389067"/>
                  </a:lnTo>
                  <a:lnTo>
                    <a:pt x="1288044" y="375783"/>
                  </a:lnTo>
                  <a:lnTo>
                    <a:pt x="1290555" y="369822"/>
                  </a:lnTo>
                  <a:lnTo>
                    <a:pt x="1284500" y="371128"/>
                  </a:lnTo>
                  <a:lnTo>
                    <a:pt x="1278319" y="374774"/>
                  </a:lnTo>
                  <a:lnTo>
                    <a:pt x="1264675" y="377778"/>
                  </a:lnTo>
                  <a:lnTo>
                    <a:pt x="1259277" y="383192"/>
                  </a:lnTo>
                  <a:lnTo>
                    <a:pt x="1254051" y="392956"/>
                  </a:lnTo>
                  <a:lnTo>
                    <a:pt x="1249858" y="399050"/>
                  </a:lnTo>
                  <a:lnTo>
                    <a:pt x="1246705" y="401522"/>
                  </a:lnTo>
                  <a:lnTo>
                    <a:pt x="1242355" y="402993"/>
                  </a:lnTo>
                  <a:lnTo>
                    <a:pt x="1226372" y="403744"/>
                  </a:lnTo>
                  <a:lnTo>
                    <a:pt x="1222828" y="403095"/>
                  </a:lnTo>
                  <a:lnTo>
                    <a:pt x="1213627" y="395725"/>
                  </a:lnTo>
                  <a:lnTo>
                    <a:pt x="1205483" y="398275"/>
                  </a:lnTo>
                  <a:lnTo>
                    <a:pt x="1202119" y="397783"/>
                  </a:lnTo>
                  <a:lnTo>
                    <a:pt x="1195939" y="392557"/>
                  </a:lnTo>
                  <a:lnTo>
                    <a:pt x="1194100" y="389153"/>
                  </a:lnTo>
                  <a:lnTo>
                    <a:pt x="1194366" y="384561"/>
                  </a:lnTo>
                  <a:lnTo>
                    <a:pt x="1197941" y="375869"/>
                  </a:lnTo>
                  <a:lnTo>
                    <a:pt x="1202080" y="367467"/>
                  </a:lnTo>
                  <a:lnTo>
                    <a:pt x="1215536" y="348800"/>
                  </a:lnTo>
                  <a:lnTo>
                    <a:pt x="1224166" y="339967"/>
                  </a:lnTo>
                  <a:lnTo>
                    <a:pt x="1236597" y="332308"/>
                  </a:lnTo>
                  <a:lnTo>
                    <a:pt x="1265818" y="323687"/>
                  </a:lnTo>
                  <a:lnTo>
                    <a:pt x="1267140" y="317334"/>
                  </a:lnTo>
                  <a:lnTo>
                    <a:pt x="1237575" y="324430"/>
                  </a:lnTo>
                  <a:lnTo>
                    <a:pt x="1212423" y="333341"/>
                  </a:lnTo>
                  <a:lnTo>
                    <a:pt x="1208339" y="336603"/>
                  </a:lnTo>
                  <a:lnTo>
                    <a:pt x="1202487" y="345256"/>
                  </a:lnTo>
                  <a:lnTo>
                    <a:pt x="1183898" y="376112"/>
                  </a:lnTo>
                  <a:lnTo>
                    <a:pt x="1178414" y="383786"/>
                  </a:lnTo>
                  <a:lnTo>
                    <a:pt x="1170035" y="385609"/>
                  </a:lnTo>
                  <a:lnTo>
                    <a:pt x="1163620" y="383020"/>
                  </a:lnTo>
                  <a:lnTo>
                    <a:pt x="1158605" y="379163"/>
                  </a:lnTo>
                  <a:lnTo>
                    <a:pt x="1149976" y="370127"/>
                  </a:lnTo>
                  <a:lnTo>
                    <a:pt x="1143467" y="365245"/>
                  </a:lnTo>
                  <a:lnTo>
                    <a:pt x="1140384" y="361959"/>
                  </a:lnTo>
                  <a:lnTo>
                    <a:pt x="1138569" y="358626"/>
                  </a:lnTo>
                  <a:lnTo>
                    <a:pt x="1137091" y="354715"/>
                  </a:lnTo>
                  <a:lnTo>
                    <a:pt x="1135964" y="350224"/>
                  </a:lnTo>
                  <a:lnTo>
                    <a:pt x="1138077" y="346461"/>
                  </a:lnTo>
                  <a:lnTo>
                    <a:pt x="1154631" y="338285"/>
                  </a:lnTo>
                  <a:lnTo>
                    <a:pt x="1177123" y="339881"/>
                  </a:lnTo>
                  <a:lnTo>
                    <a:pt x="1187215" y="338191"/>
                  </a:lnTo>
                  <a:lnTo>
                    <a:pt x="1197143" y="333231"/>
                  </a:lnTo>
                  <a:lnTo>
                    <a:pt x="1211797" y="320792"/>
                  </a:lnTo>
                  <a:lnTo>
                    <a:pt x="1227741" y="303135"/>
                  </a:lnTo>
                  <a:lnTo>
                    <a:pt x="1230862" y="297439"/>
                  </a:lnTo>
                  <a:lnTo>
                    <a:pt x="1225042" y="296187"/>
                  </a:lnTo>
                  <a:lnTo>
                    <a:pt x="1220731" y="297572"/>
                  </a:lnTo>
                  <a:lnTo>
                    <a:pt x="1210357" y="303948"/>
                  </a:lnTo>
                  <a:lnTo>
                    <a:pt x="1193936" y="320925"/>
                  </a:lnTo>
                  <a:lnTo>
                    <a:pt x="1179611" y="326871"/>
                  </a:lnTo>
                  <a:lnTo>
                    <a:pt x="1144226" y="330016"/>
                  </a:lnTo>
                  <a:lnTo>
                    <a:pt x="1132991" y="334694"/>
                  </a:lnTo>
                  <a:lnTo>
                    <a:pt x="1128063" y="333693"/>
                  </a:lnTo>
                  <a:lnTo>
                    <a:pt x="1124346" y="329132"/>
                  </a:lnTo>
                  <a:lnTo>
                    <a:pt x="1120208" y="320644"/>
                  </a:lnTo>
                  <a:lnTo>
                    <a:pt x="1120943" y="313798"/>
                  </a:lnTo>
                  <a:lnTo>
                    <a:pt x="1129377" y="306076"/>
                  </a:lnTo>
                  <a:lnTo>
                    <a:pt x="1135980" y="304269"/>
                  </a:lnTo>
                  <a:lnTo>
                    <a:pt x="1137161" y="302681"/>
                  </a:lnTo>
                  <a:lnTo>
                    <a:pt x="1127789" y="295155"/>
                  </a:lnTo>
                  <a:lnTo>
                    <a:pt x="1126959" y="291290"/>
                  </a:lnTo>
                  <a:lnTo>
                    <a:pt x="1132373" y="282700"/>
                  </a:lnTo>
                  <a:lnTo>
                    <a:pt x="1144116" y="269932"/>
                  </a:lnTo>
                  <a:lnTo>
                    <a:pt x="1150054" y="265879"/>
                  </a:lnTo>
                  <a:lnTo>
                    <a:pt x="1160929" y="263290"/>
                  </a:lnTo>
                  <a:lnTo>
                    <a:pt x="1172124" y="264698"/>
                  </a:lnTo>
                  <a:lnTo>
                    <a:pt x="1172554" y="262242"/>
                  </a:lnTo>
                  <a:lnTo>
                    <a:pt x="1161484" y="257344"/>
                  </a:lnTo>
                  <a:lnTo>
                    <a:pt x="1153191" y="256444"/>
                  </a:lnTo>
                  <a:lnTo>
                    <a:pt x="1142231" y="259902"/>
                  </a:lnTo>
                  <a:lnTo>
                    <a:pt x="1113135" y="280681"/>
                  </a:lnTo>
                  <a:lnTo>
                    <a:pt x="1110663" y="280056"/>
                  </a:lnTo>
                  <a:lnTo>
                    <a:pt x="1106431" y="276496"/>
                  </a:lnTo>
                  <a:lnTo>
                    <a:pt x="1107643" y="271379"/>
                  </a:lnTo>
                  <a:lnTo>
                    <a:pt x="1123204" y="249380"/>
                  </a:lnTo>
                  <a:lnTo>
                    <a:pt x="1123720" y="245883"/>
                  </a:lnTo>
                  <a:lnTo>
                    <a:pt x="1112541" y="246376"/>
                  </a:lnTo>
                  <a:lnTo>
                    <a:pt x="1109263" y="245327"/>
                  </a:lnTo>
                  <a:lnTo>
                    <a:pt x="1106055" y="242691"/>
                  </a:lnTo>
                  <a:lnTo>
                    <a:pt x="1101502" y="245030"/>
                  </a:lnTo>
                  <a:lnTo>
                    <a:pt x="1095595" y="252337"/>
                  </a:lnTo>
                  <a:lnTo>
                    <a:pt x="1091433" y="255443"/>
                  </a:lnTo>
                  <a:lnTo>
                    <a:pt x="1089008" y="254402"/>
                  </a:lnTo>
                  <a:lnTo>
                    <a:pt x="1082835" y="245758"/>
                  </a:lnTo>
                  <a:lnTo>
                    <a:pt x="1083633" y="238466"/>
                  </a:lnTo>
                  <a:lnTo>
                    <a:pt x="1088546" y="229266"/>
                  </a:lnTo>
                  <a:lnTo>
                    <a:pt x="1093037" y="222600"/>
                  </a:lnTo>
                  <a:lnTo>
                    <a:pt x="1099131" y="216474"/>
                  </a:lnTo>
                  <a:lnTo>
                    <a:pt x="1109052" y="208768"/>
                  </a:lnTo>
                  <a:lnTo>
                    <a:pt x="1116233" y="206163"/>
                  </a:lnTo>
                  <a:lnTo>
                    <a:pt x="1127859" y="206077"/>
                  </a:lnTo>
                  <a:lnTo>
                    <a:pt x="1133398" y="202619"/>
                  </a:lnTo>
                  <a:lnTo>
                    <a:pt x="1138327" y="196572"/>
                  </a:lnTo>
                  <a:lnTo>
                    <a:pt x="1144500" y="186714"/>
                  </a:lnTo>
                  <a:lnTo>
                    <a:pt x="1151267" y="179884"/>
                  </a:lnTo>
                  <a:lnTo>
                    <a:pt x="1162329" y="174244"/>
                  </a:lnTo>
                  <a:lnTo>
                    <a:pt x="1171647" y="176059"/>
                  </a:lnTo>
                  <a:lnTo>
                    <a:pt x="1176795" y="180972"/>
                  </a:lnTo>
                  <a:lnTo>
                    <a:pt x="1180878" y="189531"/>
                  </a:lnTo>
                  <a:lnTo>
                    <a:pt x="1185267" y="196047"/>
                  </a:lnTo>
                  <a:lnTo>
                    <a:pt x="1185682" y="190790"/>
                  </a:lnTo>
                  <a:lnTo>
                    <a:pt x="1189312" y="184281"/>
                  </a:lnTo>
                  <a:lnTo>
                    <a:pt x="1193865" y="181480"/>
                  </a:lnTo>
                  <a:lnTo>
                    <a:pt x="1199342" y="182411"/>
                  </a:lnTo>
                  <a:lnTo>
                    <a:pt x="1204153" y="185517"/>
                  </a:lnTo>
                  <a:lnTo>
                    <a:pt x="1210373" y="193380"/>
                  </a:lnTo>
                  <a:lnTo>
                    <a:pt x="1215403" y="196892"/>
                  </a:lnTo>
                  <a:lnTo>
                    <a:pt x="1217766" y="196681"/>
                  </a:lnTo>
                  <a:lnTo>
                    <a:pt x="1220723" y="192347"/>
                  </a:lnTo>
                  <a:lnTo>
                    <a:pt x="1228594" y="192253"/>
                  </a:lnTo>
                  <a:lnTo>
                    <a:pt x="1228429" y="190407"/>
                  </a:lnTo>
                  <a:lnTo>
                    <a:pt x="1225863" y="185854"/>
                  </a:lnTo>
                  <a:lnTo>
                    <a:pt x="1222757" y="182591"/>
                  </a:lnTo>
                  <a:lnTo>
                    <a:pt x="1194875" y="159661"/>
                  </a:lnTo>
                  <a:lnTo>
                    <a:pt x="1194100" y="154591"/>
                  </a:lnTo>
                  <a:lnTo>
                    <a:pt x="1203496" y="149819"/>
                  </a:lnTo>
                  <a:lnTo>
                    <a:pt x="1209371" y="144092"/>
                  </a:lnTo>
                  <a:lnTo>
                    <a:pt x="1212133" y="142692"/>
                  </a:lnTo>
                  <a:lnTo>
                    <a:pt x="1219018" y="130409"/>
                  </a:lnTo>
                  <a:lnTo>
                    <a:pt x="1223516" y="123970"/>
                  </a:lnTo>
                  <a:lnTo>
                    <a:pt x="1231840" y="116600"/>
                  </a:lnTo>
                  <a:lnTo>
                    <a:pt x="1235181" y="118619"/>
                  </a:lnTo>
                  <a:lnTo>
                    <a:pt x="1239382" y="125112"/>
                  </a:lnTo>
                  <a:lnTo>
                    <a:pt x="1243450" y="129157"/>
                  </a:lnTo>
                  <a:lnTo>
                    <a:pt x="1255405" y="132998"/>
                  </a:lnTo>
                  <a:lnTo>
                    <a:pt x="1260521" y="136988"/>
                  </a:lnTo>
                  <a:lnTo>
                    <a:pt x="1269635" y="159676"/>
                  </a:lnTo>
                  <a:lnTo>
                    <a:pt x="1273265" y="167007"/>
                  </a:lnTo>
                  <a:lnTo>
                    <a:pt x="1278452" y="174494"/>
                  </a:lnTo>
                  <a:lnTo>
                    <a:pt x="1281535" y="177303"/>
                  </a:lnTo>
                  <a:lnTo>
                    <a:pt x="1287629" y="179094"/>
                  </a:lnTo>
                  <a:lnTo>
                    <a:pt x="1288255" y="174885"/>
                  </a:lnTo>
                  <a:lnTo>
                    <a:pt x="1281018" y="164331"/>
                  </a:lnTo>
                  <a:lnTo>
                    <a:pt x="1279031" y="158182"/>
                  </a:lnTo>
                  <a:lnTo>
                    <a:pt x="1279884" y="152948"/>
                  </a:lnTo>
                  <a:lnTo>
                    <a:pt x="1281425" y="150186"/>
                  </a:lnTo>
                  <a:lnTo>
                    <a:pt x="1283655" y="149936"/>
                  </a:lnTo>
                  <a:lnTo>
                    <a:pt x="1289366" y="154622"/>
                  </a:lnTo>
                  <a:lnTo>
                    <a:pt x="1304559" y="170394"/>
                  </a:lnTo>
                  <a:lnTo>
                    <a:pt x="1327271" y="188826"/>
                  </a:lnTo>
                  <a:lnTo>
                    <a:pt x="1335978" y="193075"/>
                  </a:lnTo>
                  <a:lnTo>
                    <a:pt x="1341353" y="199568"/>
                  </a:lnTo>
                  <a:lnTo>
                    <a:pt x="1346250" y="207423"/>
                  </a:lnTo>
                  <a:lnTo>
                    <a:pt x="1351077" y="212813"/>
                  </a:lnTo>
                  <a:lnTo>
                    <a:pt x="1351977" y="212305"/>
                  </a:lnTo>
                  <a:lnTo>
                    <a:pt x="1347478" y="200178"/>
                  </a:lnTo>
                  <a:lnTo>
                    <a:pt x="1336494" y="185063"/>
                  </a:lnTo>
                  <a:lnTo>
                    <a:pt x="1307110" y="158824"/>
                  </a:lnTo>
                  <a:lnTo>
                    <a:pt x="1295484" y="144867"/>
                  </a:lnTo>
                  <a:lnTo>
                    <a:pt x="1289859" y="135353"/>
                  </a:lnTo>
                  <a:lnTo>
                    <a:pt x="1285603" y="125652"/>
                  </a:lnTo>
                  <a:lnTo>
                    <a:pt x="1285517" y="120317"/>
                  </a:lnTo>
                  <a:lnTo>
                    <a:pt x="1289523" y="114050"/>
                  </a:lnTo>
                  <a:lnTo>
                    <a:pt x="1294913" y="109051"/>
                  </a:lnTo>
                  <a:lnTo>
                    <a:pt x="1301618" y="107064"/>
                  </a:lnTo>
                  <a:lnTo>
                    <a:pt x="1302423" y="104975"/>
                  </a:lnTo>
                  <a:lnTo>
                    <a:pt x="1296329" y="97433"/>
                  </a:lnTo>
                  <a:lnTo>
                    <a:pt x="1292730" y="90877"/>
                  </a:lnTo>
                  <a:lnTo>
                    <a:pt x="1292855" y="86285"/>
                  </a:lnTo>
                  <a:lnTo>
                    <a:pt x="1300131" y="82764"/>
                  </a:lnTo>
                  <a:lnTo>
                    <a:pt x="1304645" y="83828"/>
                  </a:lnTo>
                  <a:lnTo>
                    <a:pt x="1313228" y="92121"/>
                  </a:lnTo>
                  <a:lnTo>
                    <a:pt x="1320394" y="96025"/>
                  </a:lnTo>
                  <a:lnTo>
                    <a:pt x="1321552" y="93506"/>
                  </a:lnTo>
                  <a:lnTo>
                    <a:pt x="1314151" y="71334"/>
                  </a:lnTo>
                  <a:lnTo>
                    <a:pt x="1313462" y="66280"/>
                  </a:lnTo>
                  <a:lnTo>
                    <a:pt x="1314558" y="63315"/>
                  </a:lnTo>
                  <a:lnTo>
                    <a:pt x="1317155" y="60295"/>
                  </a:lnTo>
                  <a:lnTo>
                    <a:pt x="1324908" y="62024"/>
                  </a:lnTo>
                  <a:lnTo>
                    <a:pt x="1337668" y="72946"/>
                  </a:lnTo>
                  <a:lnTo>
                    <a:pt x="1360520" y="78391"/>
                  </a:lnTo>
                  <a:lnTo>
                    <a:pt x="1366802" y="77577"/>
                  </a:lnTo>
                  <a:lnTo>
                    <a:pt x="1365856" y="75074"/>
                  </a:lnTo>
                  <a:lnTo>
                    <a:pt x="1356734" y="68346"/>
                  </a:lnTo>
                  <a:lnTo>
                    <a:pt x="1347181" y="59247"/>
                  </a:lnTo>
                  <a:lnTo>
                    <a:pt x="1342972" y="53724"/>
                  </a:lnTo>
                  <a:lnTo>
                    <a:pt x="1339882" y="46244"/>
                  </a:lnTo>
                  <a:lnTo>
                    <a:pt x="1336221" y="40001"/>
                  </a:lnTo>
                  <a:lnTo>
                    <a:pt x="1335915" y="36997"/>
                  </a:lnTo>
                  <a:lnTo>
                    <a:pt x="1341814" y="32115"/>
                  </a:lnTo>
                  <a:lnTo>
                    <a:pt x="1357313" y="33070"/>
                  </a:lnTo>
                  <a:lnTo>
                    <a:pt x="1371708" y="40557"/>
                  </a:lnTo>
                  <a:lnTo>
                    <a:pt x="1383920" y="37850"/>
                  </a:lnTo>
                  <a:lnTo>
                    <a:pt x="1391618" y="39712"/>
                  </a:lnTo>
                  <a:lnTo>
                    <a:pt x="1394662" y="41965"/>
                  </a:lnTo>
                  <a:lnTo>
                    <a:pt x="1400232" y="50078"/>
                  </a:lnTo>
                  <a:lnTo>
                    <a:pt x="1417905" y="79025"/>
                  </a:lnTo>
                  <a:lnTo>
                    <a:pt x="1419783" y="83578"/>
                  </a:lnTo>
                  <a:lnTo>
                    <a:pt x="1421793" y="90470"/>
                  </a:lnTo>
                  <a:lnTo>
                    <a:pt x="1423937" y="99686"/>
                  </a:lnTo>
                  <a:lnTo>
                    <a:pt x="1426949" y="102174"/>
                  </a:lnTo>
                  <a:lnTo>
                    <a:pt x="1432770" y="95861"/>
                  </a:lnTo>
                  <a:lnTo>
                    <a:pt x="1436689" y="89711"/>
                  </a:lnTo>
                  <a:lnTo>
                    <a:pt x="1434991" y="83734"/>
                  </a:lnTo>
                  <a:lnTo>
                    <a:pt x="1425243" y="69910"/>
                  </a:lnTo>
                  <a:lnTo>
                    <a:pt x="1423029" y="63957"/>
                  </a:lnTo>
                  <a:lnTo>
                    <a:pt x="1418148" y="53833"/>
                  </a:lnTo>
                  <a:lnTo>
                    <a:pt x="1407203" y="35518"/>
                  </a:lnTo>
                  <a:lnTo>
                    <a:pt x="1404285" y="26913"/>
                  </a:lnTo>
                  <a:lnTo>
                    <a:pt x="1402446" y="19543"/>
                  </a:lnTo>
                  <a:lnTo>
                    <a:pt x="1432746" y="12557"/>
                  </a:lnTo>
                  <a:lnTo>
                    <a:pt x="1461959" y="18721"/>
                  </a:lnTo>
                  <a:lnTo>
                    <a:pt x="1466708" y="23071"/>
                  </a:lnTo>
                  <a:lnTo>
                    <a:pt x="1469821" y="29103"/>
                  </a:lnTo>
                  <a:lnTo>
                    <a:pt x="1472880" y="38233"/>
                  </a:lnTo>
                  <a:lnTo>
                    <a:pt x="1477566" y="47504"/>
                  </a:lnTo>
                  <a:lnTo>
                    <a:pt x="1487033" y="61586"/>
                  </a:lnTo>
                  <a:lnTo>
                    <a:pt x="1500497" y="70270"/>
                  </a:lnTo>
                  <a:lnTo>
                    <a:pt x="1497923" y="64356"/>
                  </a:lnTo>
                  <a:lnTo>
                    <a:pt x="1487847" y="48842"/>
                  </a:lnTo>
                  <a:lnTo>
                    <a:pt x="1483293" y="38116"/>
                  </a:lnTo>
                  <a:lnTo>
                    <a:pt x="1483317" y="30801"/>
                  </a:lnTo>
                  <a:lnTo>
                    <a:pt x="1484130" y="25191"/>
                  </a:lnTo>
                  <a:lnTo>
                    <a:pt x="1485727" y="21311"/>
                  </a:lnTo>
                  <a:lnTo>
                    <a:pt x="1497133" y="6376"/>
                  </a:lnTo>
                  <a:lnTo>
                    <a:pt x="1513437" y="1839"/>
                  </a:lnTo>
                  <a:lnTo>
                    <a:pt x="1515322" y="2676"/>
                  </a:lnTo>
                  <a:lnTo>
                    <a:pt x="1527996" y="25606"/>
                  </a:lnTo>
                  <a:lnTo>
                    <a:pt x="1534013" y="34877"/>
                  </a:lnTo>
                  <a:lnTo>
                    <a:pt x="1538222" y="38585"/>
                  </a:lnTo>
                  <a:lnTo>
                    <a:pt x="1538386" y="36974"/>
                  </a:lnTo>
                  <a:lnTo>
                    <a:pt x="1532558" y="26561"/>
                  </a:lnTo>
                  <a:lnTo>
                    <a:pt x="1528075" y="20857"/>
                  </a:lnTo>
                  <a:lnTo>
                    <a:pt x="1527613" y="17274"/>
                  </a:lnTo>
                  <a:lnTo>
                    <a:pt x="1535045" y="6102"/>
                  </a:lnTo>
                  <a:lnTo>
                    <a:pt x="1539755" y="3286"/>
                  </a:lnTo>
                  <a:lnTo>
                    <a:pt x="1559533" y="0"/>
                  </a:lnTo>
                  <a:lnTo>
                    <a:pt x="1561778" y="1189"/>
                  </a:lnTo>
                  <a:lnTo>
                    <a:pt x="1563656" y="4303"/>
                  </a:lnTo>
                  <a:lnTo>
                    <a:pt x="1568326" y="16586"/>
                  </a:lnTo>
                  <a:lnTo>
                    <a:pt x="1570157" y="18127"/>
                  </a:lnTo>
                  <a:close/>
                  <a:moveTo>
                    <a:pt x="1078407" y="319509"/>
                  </a:moveTo>
                  <a:lnTo>
                    <a:pt x="1081278" y="331354"/>
                  </a:lnTo>
                  <a:lnTo>
                    <a:pt x="1091871" y="359158"/>
                  </a:lnTo>
                  <a:lnTo>
                    <a:pt x="1096667" y="369110"/>
                  </a:lnTo>
                  <a:lnTo>
                    <a:pt x="1104819" y="381377"/>
                  </a:lnTo>
                  <a:lnTo>
                    <a:pt x="1105828" y="385766"/>
                  </a:lnTo>
                  <a:lnTo>
                    <a:pt x="1105922" y="387604"/>
                  </a:lnTo>
                  <a:lnTo>
                    <a:pt x="1105688" y="394066"/>
                  </a:lnTo>
                  <a:lnTo>
                    <a:pt x="1108011" y="396453"/>
                  </a:lnTo>
                  <a:lnTo>
                    <a:pt x="1115029" y="400153"/>
                  </a:lnTo>
                  <a:lnTo>
                    <a:pt x="1122844" y="406795"/>
                  </a:lnTo>
                  <a:lnTo>
                    <a:pt x="1124253" y="406420"/>
                  </a:lnTo>
                  <a:lnTo>
                    <a:pt x="1126975" y="402492"/>
                  </a:lnTo>
                  <a:lnTo>
                    <a:pt x="1130245" y="401413"/>
                  </a:lnTo>
                  <a:lnTo>
                    <a:pt x="1134540" y="402359"/>
                  </a:lnTo>
                  <a:lnTo>
                    <a:pt x="1136598" y="405168"/>
                  </a:lnTo>
                  <a:lnTo>
                    <a:pt x="1138100" y="409291"/>
                  </a:lnTo>
                  <a:lnTo>
                    <a:pt x="1138734" y="412232"/>
                  </a:lnTo>
                  <a:lnTo>
                    <a:pt x="1138828" y="414501"/>
                  </a:lnTo>
                  <a:lnTo>
                    <a:pt x="1137286" y="418906"/>
                  </a:lnTo>
                  <a:lnTo>
                    <a:pt x="1137458" y="420596"/>
                  </a:lnTo>
                  <a:lnTo>
                    <a:pt x="1138382" y="422638"/>
                  </a:lnTo>
                  <a:lnTo>
                    <a:pt x="1138546" y="425024"/>
                  </a:lnTo>
                  <a:lnTo>
                    <a:pt x="1136997" y="434310"/>
                  </a:lnTo>
                  <a:lnTo>
                    <a:pt x="1137427" y="437706"/>
                  </a:lnTo>
                  <a:lnTo>
                    <a:pt x="1141354" y="446077"/>
                  </a:lnTo>
                  <a:lnTo>
                    <a:pt x="1144914" y="450231"/>
                  </a:lnTo>
                  <a:lnTo>
                    <a:pt x="1151932" y="454729"/>
                  </a:lnTo>
                  <a:lnTo>
                    <a:pt x="1156501" y="454401"/>
                  </a:lnTo>
                  <a:lnTo>
                    <a:pt x="1159341" y="457249"/>
                  </a:lnTo>
                  <a:lnTo>
                    <a:pt x="1159411" y="455496"/>
                  </a:lnTo>
                  <a:lnTo>
                    <a:pt x="1158120" y="450192"/>
                  </a:lnTo>
                  <a:lnTo>
                    <a:pt x="1155366" y="442626"/>
                  </a:lnTo>
                  <a:lnTo>
                    <a:pt x="1150281" y="438715"/>
                  </a:lnTo>
                  <a:lnTo>
                    <a:pt x="1149538" y="434255"/>
                  </a:lnTo>
                  <a:lnTo>
                    <a:pt x="1149162" y="426612"/>
                  </a:lnTo>
                  <a:lnTo>
                    <a:pt x="1149600" y="421550"/>
                  </a:lnTo>
                  <a:lnTo>
                    <a:pt x="1152206" y="417451"/>
                  </a:lnTo>
                  <a:lnTo>
                    <a:pt x="1154412" y="416129"/>
                  </a:lnTo>
                  <a:lnTo>
                    <a:pt x="1160983" y="415941"/>
                  </a:lnTo>
                  <a:lnTo>
                    <a:pt x="1164606" y="417771"/>
                  </a:lnTo>
                  <a:lnTo>
                    <a:pt x="1170864" y="423490"/>
                  </a:lnTo>
                  <a:lnTo>
                    <a:pt x="1171514" y="426596"/>
                  </a:lnTo>
                  <a:lnTo>
                    <a:pt x="1171850" y="432714"/>
                  </a:lnTo>
                  <a:lnTo>
                    <a:pt x="1172108" y="444927"/>
                  </a:lnTo>
                  <a:lnTo>
                    <a:pt x="1171952" y="447540"/>
                  </a:lnTo>
                  <a:lnTo>
                    <a:pt x="1166601" y="454385"/>
                  </a:lnTo>
                  <a:lnTo>
                    <a:pt x="1165435" y="459009"/>
                  </a:lnTo>
                  <a:lnTo>
                    <a:pt x="1166789" y="460315"/>
                  </a:lnTo>
                  <a:lnTo>
                    <a:pt x="1171381" y="461340"/>
                  </a:lnTo>
                  <a:lnTo>
                    <a:pt x="1178469" y="465526"/>
                  </a:lnTo>
                  <a:lnTo>
                    <a:pt x="1181246" y="465948"/>
                  </a:lnTo>
                  <a:lnTo>
                    <a:pt x="1184008" y="475594"/>
                  </a:lnTo>
                  <a:lnTo>
                    <a:pt x="1186183" y="484724"/>
                  </a:lnTo>
                  <a:lnTo>
                    <a:pt x="1184595" y="495787"/>
                  </a:lnTo>
                  <a:lnTo>
                    <a:pt x="1182514" y="513374"/>
                  </a:lnTo>
                  <a:lnTo>
                    <a:pt x="1180847" y="517372"/>
                  </a:lnTo>
                  <a:lnTo>
                    <a:pt x="1179204" y="523427"/>
                  </a:lnTo>
                  <a:lnTo>
                    <a:pt x="1180354" y="524522"/>
                  </a:lnTo>
                  <a:lnTo>
                    <a:pt x="1187333" y="522113"/>
                  </a:lnTo>
                  <a:lnTo>
                    <a:pt x="1188741" y="521291"/>
                  </a:lnTo>
                  <a:lnTo>
                    <a:pt x="1193404" y="515377"/>
                  </a:lnTo>
                  <a:lnTo>
                    <a:pt x="1200249" y="516754"/>
                  </a:lnTo>
                  <a:lnTo>
                    <a:pt x="1202549" y="518287"/>
                  </a:lnTo>
                  <a:lnTo>
                    <a:pt x="1203684" y="520360"/>
                  </a:lnTo>
                  <a:lnTo>
                    <a:pt x="1205773" y="526940"/>
                  </a:lnTo>
                  <a:lnTo>
                    <a:pt x="1207494" y="535600"/>
                  </a:lnTo>
                  <a:lnTo>
                    <a:pt x="1208769" y="534810"/>
                  </a:lnTo>
                  <a:lnTo>
                    <a:pt x="1211953" y="524295"/>
                  </a:lnTo>
                  <a:lnTo>
                    <a:pt x="1213111" y="521690"/>
                  </a:lnTo>
                  <a:lnTo>
                    <a:pt x="1214699" y="519163"/>
                  </a:lnTo>
                  <a:lnTo>
                    <a:pt x="1215372" y="519633"/>
                  </a:lnTo>
                  <a:lnTo>
                    <a:pt x="1218587" y="529467"/>
                  </a:lnTo>
                  <a:lnTo>
                    <a:pt x="1225738" y="546639"/>
                  </a:lnTo>
                  <a:lnTo>
                    <a:pt x="1228195" y="553657"/>
                  </a:lnTo>
                  <a:lnTo>
                    <a:pt x="1228672" y="558820"/>
                  </a:lnTo>
                  <a:lnTo>
                    <a:pt x="1225613" y="564813"/>
                  </a:lnTo>
                  <a:lnTo>
                    <a:pt x="1223227" y="567794"/>
                  </a:lnTo>
                  <a:lnTo>
                    <a:pt x="1205624" y="580436"/>
                  </a:lnTo>
                  <a:lnTo>
                    <a:pt x="1197746" y="587532"/>
                  </a:lnTo>
                  <a:lnTo>
                    <a:pt x="1193818" y="592993"/>
                  </a:lnTo>
                  <a:lnTo>
                    <a:pt x="1191816" y="594808"/>
                  </a:lnTo>
                  <a:lnTo>
                    <a:pt x="1187583" y="593963"/>
                  </a:lnTo>
                  <a:lnTo>
                    <a:pt x="1186621" y="594871"/>
                  </a:lnTo>
                  <a:lnTo>
                    <a:pt x="1185314" y="603586"/>
                  </a:lnTo>
                  <a:lnTo>
                    <a:pt x="1183914" y="607294"/>
                  </a:lnTo>
                  <a:lnTo>
                    <a:pt x="1180268" y="613263"/>
                  </a:lnTo>
                  <a:lnTo>
                    <a:pt x="1175167" y="624005"/>
                  </a:lnTo>
                  <a:lnTo>
                    <a:pt x="1172124" y="628691"/>
                  </a:lnTo>
                  <a:lnTo>
                    <a:pt x="1166765" y="625272"/>
                  </a:lnTo>
                  <a:lnTo>
                    <a:pt x="1165435" y="620273"/>
                  </a:lnTo>
                  <a:lnTo>
                    <a:pt x="1164692" y="608945"/>
                  </a:lnTo>
                  <a:lnTo>
                    <a:pt x="1164590" y="604220"/>
                  </a:lnTo>
                  <a:lnTo>
                    <a:pt x="1164754" y="601724"/>
                  </a:lnTo>
                  <a:lnTo>
                    <a:pt x="1165427" y="597656"/>
                  </a:lnTo>
                  <a:lnTo>
                    <a:pt x="1167751" y="587798"/>
                  </a:lnTo>
                  <a:lnTo>
                    <a:pt x="1167469" y="586758"/>
                  </a:lnTo>
                  <a:lnTo>
                    <a:pt x="1166397" y="587587"/>
                  </a:lnTo>
                  <a:lnTo>
                    <a:pt x="1162838" y="592524"/>
                  </a:lnTo>
                  <a:lnTo>
                    <a:pt x="1161437" y="595113"/>
                  </a:lnTo>
                  <a:lnTo>
                    <a:pt x="1160131" y="599619"/>
                  </a:lnTo>
                  <a:lnTo>
                    <a:pt x="1159552" y="607153"/>
                  </a:lnTo>
                  <a:lnTo>
                    <a:pt x="1160068" y="620938"/>
                  </a:lnTo>
                  <a:lnTo>
                    <a:pt x="1159560" y="626454"/>
                  </a:lnTo>
                  <a:lnTo>
                    <a:pt x="1158151" y="629184"/>
                  </a:lnTo>
                  <a:lnTo>
                    <a:pt x="1158715" y="631304"/>
                  </a:lnTo>
                  <a:lnTo>
                    <a:pt x="1162908" y="634215"/>
                  </a:lnTo>
                  <a:lnTo>
                    <a:pt x="1163651" y="635490"/>
                  </a:lnTo>
                  <a:lnTo>
                    <a:pt x="1164113" y="637798"/>
                  </a:lnTo>
                  <a:lnTo>
                    <a:pt x="1164293" y="641123"/>
                  </a:lnTo>
                  <a:lnTo>
                    <a:pt x="1164089" y="644182"/>
                  </a:lnTo>
                  <a:lnTo>
                    <a:pt x="1162830" y="648884"/>
                  </a:lnTo>
                  <a:lnTo>
                    <a:pt x="1160475" y="650792"/>
                  </a:lnTo>
                  <a:lnTo>
                    <a:pt x="1157471" y="648657"/>
                  </a:lnTo>
                  <a:lnTo>
                    <a:pt x="1150969" y="637008"/>
                  </a:lnTo>
                  <a:lnTo>
                    <a:pt x="1148145" y="637657"/>
                  </a:lnTo>
                  <a:lnTo>
                    <a:pt x="1147433" y="638995"/>
                  </a:lnTo>
                  <a:lnTo>
                    <a:pt x="1148044" y="643157"/>
                  </a:lnTo>
                  <a:lnTo>
                    <a:pt x="1150038" y="652443"/>
                  </a:lnTo>
                  <a:lnTo>
                    <a:pt x="1150406" y="660110"/>
                  </a:lnTo>
                  <a:lnTo>
                    <a:pt x="1149483" y="666455"/>
                  </a:lnTo>
                  <a:lnTo>
                    <a:pt x="1147621" y="676406"/>
                  </a:lnTo>
                  <a:lnTo>
                    <a:pt x="1146346" y="681695"/>
                  </a:lnTo>
                  <a:lnTo>
                    <a:pt x="1145657" y="682399"/>
                  </a:lnTo>
                  <a:lnTo>
                    <a:pt x="1142426" y="682556"/>
                  </a:lnTo>
                  <a:lnTo>
                    <a:pt x="1139657" y="679888"/>
                  </a:lnTo>
                  <a:lnTo>
                    <a:pt x="1131434" y="662481"/>
                  </a:lnTo>
                  <a:lnTo>
                    <a:pt x="1127366" y="654986"/>
                  </a:lnTo>
                  <a:lnTo>
                    <a:pt x="1121420" y="640207"/>
                  </a:lnTo>
                  <a:lnTo>
                    <a:pt x="1119903" y="637141"/>
                  </a:lnTo>
                  <a:lnTo>
                    <a:pt x="1118987" y="636460"/>
                  </a:lnTo>
                  <a:lnTo>
                    <a:pt x="1118127" y="642852"/>
                  </a:lnTo>
                  <a:lnTo>
                    <a:pt x="1119777" y="648735"/>
                  </a:lnTo>
                  <a:lnTo>
                    <a:pt x="1125129" y="662481"/>
                  </a:lnTo>
                  <a:lnTo>
                    <a:pt x="1128329" y="672385"/>
                  </a:lnTo>
                  <a:lnTo>
                    <a:pt x="1130629" y="680529"/>
                  </a:lnTo>
                  <a:lnTo>
                    <a:pt x="1130996" y="683886"/>
                  </a:lnTo>
                  <a:lnTo>
                    <a:pt x="1130206" y="685208"/>
                  </a:lnTo>
                  <a:lnTo>
                    <a:pt x="1129025" y="684457"/>
                  </a:lnTo>
                  <a:lnTo>
                    <a:pt x="1127452" y="681625"/>
                  </a:lnTo>
                  <a:lnTo>
                    <a:pt x="1122578" y="676837"/>
                  </a:lnTo>
                  <a:lnTo>
                    <a:pt x="1120552" y="674153"/>
                  </a:lnTo>
                  <a:lnTo>
                    <a:pt x="1119230" y="671047"/>
                  </a:lnTo>
                  <a:lnTo>
                    <a:pt x="1116797" y="668685"/>
                  </a:lnTo>
                  <a:lnTo>
                    <a:pt x="1113261" y="667057"/>
                  </a:lnTo>
                  <a:lnTo>
                    <a:pt x="1109701" y="666744"/>
                  </a:lnTo>
                  <a:lnTo>
                    <a:pt x="1106133" y="667738"/>
                  </a:lnTo>
                  <a:lnTo>
                    <a:pt x="1105461" y="669256"/>
                  </a:lnTo>
                  <a:lnTo>
                    <a:pt x="1109482" y="673496"/>
                  </a:lnTo>
                  <a:lnTo>
                    <a:pt x="1110882" y="675851"/>
                  </a:lnTo>
                  <a:lnTo>
                    <a:pt x="1111923" y="678855"/>
                  </a:lnTo>
                  <a:lnTo>
                    <a:pt x="1112603" y="682501"/>
                  </a:lnTo>
                  <a:lnTo>
                    <a:pt x="1111281" y="684801"/>
                  </a:lnTo>
                  <a:lnTo>
                    <a:pt x="1106290" y="686240"/>
                  </a:lnTo>
                  <a:lnTo>
                    <a:pt x="1099617" y="685325"/>
                  </a:lnTo>
                  <a:lnTo>
                    <a:pt x="1088828" y="682157"/>
                  </a:lnTo>
                  <a:lnTo>
                    <a:pt x="1078079" y="676907"/>
                  </a:lnTo>
                  <a:lnTo>
                    <a:pt x="1068151" y="668700"/>
                  </a:lnTo>
                  <a:lnTo>
                    <a:pt x="1060969" y="660415"/>
                  </a:lnTo>
                  <a:lnTo>
                    <a:pt x="1058129" y="655979"/>
                  </a:lnTo>
                  <a:lnTo>
                    <a:pt x="1057237" y="652647"/>
                  </a:lnTo>
                  <a:lnTo>
                    <a:pt x="1059928" y="649728"/>
                  </a:lnTo>
                  <a:lnTo>
                    <a:pt x="1069348" y="645973"/>
                  </a:lnTo>
                  <a:lnTo>
                    <a:pt x="1078791" y="643556"/>
                  </a:lnTo>
                  <a:lnTo>
                    <a:pt x="1077296" y="641451"/>
                  </a:lnTo>
                  <a:lnTo>
                    <a:pt x="1060163" y="636648"/>
                  </a:lnTo>
                  <a:lnTo>
                    <a:pt x="1054522" y="635772"/>
                  </a:lnTo>
                  <a:lnTo>
                    <a:pt x="1051518" y="637039"/>
                  </a:lnTo>
                  <a:lnTo>
                    <a:pt x="1048068" y="636296"/>
                  </a:lnTo>
                  <a:lnTo>
                    <a:pt x="1045369" y="632462"/>
                  </a:lnTo>
                  <a:lnTo>
                    <a:pt x="1041793" y="625179"/>
                  </a:lnTo>
                  <a:lnTo>
                    <a:pt x="1039986" y="620336"/>
                  </a:lnTo>
                  <a:lnTo>
                    <a:pt x="1040229" y="618435"/>
                  </a:lnTo>
                  <a:lnTo>
                    <a:pt x="1041590" y="617355"/>
                  </a:lnTo>
                  <a:lnTo>
                    <a:pt x="1049343" y="618278"/>
                  </a:lnTo>
                  <a:lnTo>
                    <a:pt x="1050407" y="617543"/>
                  </a:lnTo>
                  <a:lnTo>
                    <a:pt x="1046527" y="613882"/>
                  </a:lnTo>
                  <a:lnTo>
                    <a:pt x="1034103" y="606606"/>
                  </a:lnTo>
                  <a:lnTo>
                    <a:pt x="1029440" y="600136"/>
                  </a:lnTo>
                  <a:lnTo>
                    <a:pt x="1028587" y="597601"/>
                  </a:lnTo>
                  <a:lnTo>
                    <a:pt x="1028235" y="595105"/>
                  </a:lnTo>
                  <a:lnTo>
                    <a:pt x="1028384" y="592649"/>
                  </a:lnTo>
                  <a:lnTo>
                    <a:pt x="1033055" y="587673"/>
                  </a:lnTo>
                  <a:lnTo>
                    <a:pt x="1047465" y="575828"/>
                  </a:lnTo>
                  <a:lnTo>
                    <a:pt x="1052410" y="573982"/>
                  </a:lnTo>
                  <a:lnTo>
                    <a:pt x="1057393" y="573865"/>
                  </a:lnTo>
                  <a:lnTo>
                    <a:pt x="1060859" y="570430"/>
                  </a:lnTo>
                  <a:lnTo>
                    <a:pt x="1063856" y="559055"/>
                  </a:lnTo>
                  <a:lnTo>
                    <a:pt x="1078783" y="554940"/>
                  </a:lnTo>
                  <a:lnTo>
                    <a:pt x="1090283" y="549784"/>
                  </a:lnTo>
                  <a:lnTo>
                    <a:pt x="1091245" y="548376"/>
                  </a:lnTo>
                  <a:lnTo>
                    <a:pt x="1082616" y="549330"/>
                  </a:lnTo>
                  <a:lnTo>
                    <a:pt x="1070419" y="548298"/>
                  </a:lnTo>
                  <a:lnTo>
                    <a:pt x="1065225" y="540443"/>
                  </a:lnTo>
                  <a:lnTo>
                    <a:pt x="1061704" y="539097"/>
                  </a:lnTo>
                  <a:lnTo>
                    <a:pt x="1057808" y="539160"/>
                  </a:lnTo>
                  <a:lnTo>
                    <a:pt x="1053278" y="541632"/>
                  </a:lnTo>
                  <a:lnTo>
                    <a:pt x="1045533" y="548924"/>
                  </a:lnTo>
                  <a:lnTo>
                    <a:pt x="1041809" y="550613"/>
                  </a:lnTo>
                  <a:lnTo>
                    <a:pt x="1033407" y="558108"/>
                  </a:lnTo>
                  <a:lnTo>
                    <a:pt x="1031067" y="557576"/>
                  </a:lnTo>
                  <a:lnTo>
                    <a:pt x="1029894" y="556684"/>
                  </a:lnTo>
                  <a:lnTo>
                    <a:pt x="1029542" y="555221"/>
                  </a:lnTo>
                  <a:lnTo>
                    <a:pt x="1031060" y="550246"/>
                  </a:lnTo>
                  <a:lnTo>
                    <a:pt x="1033266" y="546835"/>
                  </a:lnTo>
                  <a:lnTo>
                    <a:pt x="1032812" y="545661"/>
                  </a:lnTo>
                  <a:lnTo>
                    <a:pt x="1029518" y="544941"/>
                  </a:lnTo>
                  <a:lnTo>
                    <a:pt x="1025701" y="545082"/>
                  </a:lnTo>
                  <a:lnTo>
                    <a:pt x="1023049" y="546264"/>
                  </a:lnTo>
                  <a:lnTo>
                    <a:pt x="1013363" y="552859"/>
                  </a:lnTo>
                  <a:lnTo>
                    <a:pt x="1009021" y="557772"/>
                  </a:lnTo>
                  <a:lnTo>
                    <a:pt x="1007715" y="558210"/>
                  </a:lnTo>
                  <a:lnTo>
                    <a:pt x="1003028" y="550527"/>
                  </a:lnTo>
                  <a:lnTo>
                    <a:pt x="995549" y="546287"/>
                  </a:lnTo>
                  <a:lnTo>
                    <a:pt x="993883" y="542970"/>
                  </a:lnTo>
                  <a:lnTo>
                    <a:pt x="995416" y="529858"/>
                  </a:lnTo>
                  <a:lnTo>
                    <a:pt x="997599" y="527143"/>
                  </a:lnTo>
                  <a:lnTo>
                    <a:pt x="1003333" y="524921"/>
                  </a:lnTo>
                  <a:lnTo>
                    <a:pt x="1020514" y="512858"/>
                  </a:lnTo>
                  <a:lnTo>
                    <a:pt x="1021484" y="510518"/>
                  </a:lnTo>
                  <a:lnTo>
                    <a:pt x="1023103" y="504361"/>
                  </a:lnTo>
                  <a:lnTo>
                    <a:pt x="1019176" y="505676"/>
                  </a:lnTo>
                  <a:lnTo>
                    <a:pt x="1010562" y="511621"/>
                  </a:lnTo>
                  <a:lnTo>
                    <a:pt x="1003451" y="514571"/>
                  </a:lnTo>
                  <a:lnTo>
                    <a:pt x="997841" y="514555"/>
                  </a:lnTo>
                  <a:lnTo>
                    <a:pt x="993742" y="513710"/>
                  </a:lnTo>
                  <a:lnTo>
                    <a:pt x="991145" y="512044"/>
                  </a:lnTo>
                  <a:lnTo>
                    <a:pt x="988023" y="508257"/>
                  </a:lnTo>
                  <a:lnTo>
                    <a:pt x="977853" y="490592"/>
                  </a:lnTo>
                  <a:lnTo>
                    <a:pt x="975083" y="481955"/>
                  </a:lnTo>
                  <a:lnTo>
                    <a:pt x="974692" y="474280"/>
                  </a:lnTo>
                  <a:lnTo>
                    <a:pt x="973980" y="468405"/>
                  </a:lnTo>
                  <a:lnTo>
                    <a:pt x="971038" y="454182"/>
                  </a:lnTo>
                  <a:lnTo>
                    <a:pt x="992803" y="463038"/>
                  </a:lnTo>
                  <a:lnTo>
                    <a:pt x="1001323" y="464712"/>
                  </a:lnTo>
                  <a:lnTo>
                    <a:pt x="1017744" y="465291"/>
                  </a:lnTo>
                  <a:lnTo>
                    <a:pt x="1018511" y="464423"/>
                  </a:lnTo>
                  <a:lnTo>
                    <a:pt x="1018753" y="462123"/>
                  </a:lnTo>
                  <a:lnTo>
                    <a:pt x="1018464" y="458375"/>
                  </a:lnTo>
                  <a:lnTo>
                    <a:pt x="1018589" y="455480"/>
                  </a:lnTo>
                  <a:lnTo>
                    <a:pt x="1019129" y="453454"/>
                  </a:lnTo>
                  <a:lnTo>
                    <a:pt x="1025231" y="448291"/>
                  </a:lnTo>
                  <a:lnTo>
                    <a:pt x="1026154" y="446585"/>
                  </a:lnTo>
                  <a:lnTo>
                    <a:pt x="1018965" y="445732"/>
                  </a:lnTo>
                  <a:lnTo>
                    <a:pt x="1005743" y="454362"/>
                  </a:lnTo>
                  <a:lnTo>
                    <a:pt x="1001072" y="454283"/>
                  </a:lnTo>
                  <a:lnTo>
                    <a:pt x="995776" y="441930"/>
                  </a:lnTo>
                  <a:lnTo>
                    <a:pt x="990120" y="444105"/>
                  </a:lnTo>
                  <a:lnTo>
                    <a:pt x="987444" y="443127"/>
                  </a:lnTo>
                  <a:lnTo>
                    <a:pt x="983282" y="439998"/>
                  </a:lnTo>
                  <a:lnTo>
                    <a:pt x="981240" y="437260"/>
                  </a:lnTo>
                  <a:lnTo>
                    <a:pt x="979918" y="433864"/>
                  </a:lnTo>
                  <a:lnTo>
                    <a:pt x="979355" y="431009"/>
                  </a:lnTo>
                  <a:lnTo>
                    <a:pt x="979542" y="428677"/>
                  </a:lnTo>
                  <a:lnTo>
                    <a:pt x="980661" y="426072"/>
                  </a:lnTo>
                  <a:lnTo>
                    <a:pt x="985543" y="422442"/>
                  </a:lnTo>
                  <a:lnTo>
                    <a:pt x="987749" y="422098"/>
                  </a:lnTo>
                  <a:lnTo>
                    <a:pt x="993554" y="424429"/>
                  </a:lnTo>
                  <a:lnTo>
                    <a:pt x="997912" y="424257"/>
                  </a:lnTo>
                  <a:lnTo>
                    <a:pt x="996472" y="420369"/>
                  </a:lnTo>
                  <a:lnTo>
                    <a:pt x="990182" y="410511"/>
                  </a:lnTo>
                  <a:lnTo>
                    <a:pt x="984675" y="399504"/>
                  </a:lnTo>
                  <a:lnTo>
                    <a:pt x="985089" y="380923"/>
                  </a:lnTo>
                  <a:lnTo>
                    <a:pt x="989611" y="376949"/>
                  </a:lnTo>
                  <a:lnTo>
                    <a:pt x="994297" y="376292"/>
                  </a:lnTo>
                  <a:lnTo>
                    <a:pt x="998866" y="381033"/>
                  </a:lnTo>
                  <a:lnTo>
                    <a:pt x="1005008" y="381682"/>
                  </a:lnTo>
                  <a:lnTo>
                    <a:pt x="1009404" y="387010"/>
                  </a:lnTo>
                  <a:lnTo>
                    <a:pt x="1012330" y="397165"/>
                  </a:lnTo>
                  <a:lnTo>
                    <a:pt x="1015804" y="396977"/>
                  </a:lnTo>
                  <a:lnTo>
                    <a:pt x="1021273" y="398886"/>
                  </a:lnTo>
                  <a:lnTo>
                    <a:pt x="1033516" y="398737"/>
                  </a:lnTo>
                  <a:lnTo>
                    <a:pt x="1031302" y="395123"/>
                  </a:lnTo>
                  <a:lnTo>
                    <a:pt x="1027492" y="391962"/>
                  </a:lnTo>
                  <a:lnTo>
                    <a:pt x="1018840" y="387792"/>
                  </a:lnTo>
                  <a:lnTo>
                    <a:pt x="1014615" y="372771"/>
                  </a:lnTo>
                  <a:lnTo>
                    <a:pt x="1005673" y="364955"/>
                  </a:lnTo>
                  <a:lnTo>
                    <a:pt x="998671" y="360848"/>
                  </a:lnTo>
                  <a:lnTo>
                    <a:pt x="998788" y="357382"/>
                  </a:lnTo>
                  <a:lnTo>
                    <a:pt x="1004045" y="338223"/>
                  </a:lnTo>
                  <a:lnTo>
                    <a:pt x="1010398" y="331346"/>
                  </a:lnTo>
                  <a:lnTo>
                    <a:pt x="1020522" y="333951"/>
                  </a:lnTo>
                  <a:lnTo>
                    <a:pt x="1027179" y="330282"/>
                  </a:lnTo>
                  <a:lnTo>
                    <a:pt x="1035746" y="323413"/>
                  </a:lnTo>
                  <a:lnTo>
                    <a:pt x="1044140" y="326597"/>
                  </a:lnTo>
                  <a:lnTo>
                    <a:pt x="1046308" y="326300"/>
                  </a:lnTo>
                  <a:lnTo>
                    <a:pt x="1047591" y="324180"/>
                  </a:lnTo>
                  <a:lnTo>
                    <a:pt x="1048709" y="320119"/>
                  </a:lnTo>
                  <a:lnTo>
                    <a:pt x="1048717" y="316372"/>
                  </a:lnTo>
                  <a:lnTo>
                    <a:pt x="1047606" y="312930"/>
                  </a:lnTo>
                  <a:lnTo>
                    <a:pt x="1044962" y="308642"/>
                  </a:lnTo>
                  <a:lnTo>
                    <a:pt x="1034252" y="308048"/>
                  </a:lnTo>
                  <a:lnTo>
                    <a:pt x="1029511" y="306358"/>
                  </a:lnTo>
                  <a:lnTo>
                    <a:pt x="1027664" y="304066"/>
                  </a:lnTo>
                  <a:lnTo>
                    <a:pt x="1027132" y="300600"/>
                  </a:lnTo>
                  <a:lnTo>
                    <a:pt x="1026851" y="297017"/>
                  </a:lnTo>
                  <a:lnTo>
                    <a:pt x="1026819" y="293324"/>
                  </a:lnTo>
                  <a:lnTo>
                    <a:pt x="1027101" y="291047"/>
                  </a:lnTo>
                  <a:lnTo>
                    <a:pt x="1027993" y="289804"/>
                  </a:lnTo>
                  <a:lnTo>
                    <a:pt x="1030622" y="288341"/>
                  </a:lnTo>
                  <a:lnTo>
                    <a:pt x="1040604" y="288153"/>
                  </a:lnTo>
                  <a:lnTo>
                    <a:pt x="1046581" y="286134"/>
                  </a:lnTo>
                  <a:lnTo>
                    <a:pt x="1053130" y="288779"/>
                  </a:lnTo>
                  <a:lnTo>
                    <a:pt x="1066789" y="298667"/>
                  </a:lnTo>
                  <a:lnTo>
                    <a:pt x="1071194" y="303682"/>
                  </a:lnTo>
                  <a:lnTo>
                    <a:pt x="1075896" y="312030"/>
                  </a:lnTo>
                  <a:lnTo>
                    <a:pt x="1078407" y="319509"/>
                  </a:lnTo>
                  <a:close/>
                  <a:moveTo>
                    <a:pt x="926773" y="473811"/>
                  </a:moveTo>
                  <a:lnTo>
                    <a:pt x="927266" y="490138"/>
                  </a:lnTo>
                  <a:lnTo>
                    <a:pt x="926805" y="498275"/>
                  </a:lnTo>
                  <a:lnTo>
                    <a:pt x="925686" y="504244"/>
                  </a:lnTo>
                  <a:lnTo>
                    <a:pt x="924708" y="505644"/>
                  </a:lnTo>
                  <a:lnTo>
                    <a:pt x="923394" y="505840"/>
                  </a:lnTo>
                  <a:lnTo>
                    <a:pt x="917393" y="501177"/>
                  </a:lnTo>
                  <a:lnTo>
                    <a:pt x="915562" y="498423"/>
                  </a:lnTo>
                  <a:lnTo>
                    <a:pt x="915468" y="496100"/>
                  </a:lnTo>
                  <a:lnTo>
                    <a:pt x="914882" y="491539"/>
                  </a:lnTo>
                  <a:lnTo>
                    <a:pt x="910868" y="485601"/>
                  </a:lnTo>
                  <a:lnTo>
                    <a:pt x="903366" y="486563"/>
                  </a:lnTo>
                  <a:lnTo>
                    <a:pt x="900244" y="485992"/>
                  </a:lnTo>
                  <a:lnTo>
                    <a:pt x="898992" y="484216"/>
                  </a:lnTo>
                  <a:lnTo>
                    <a:pt x="898210" y="481658"/>
                  </a:lnTo>
                  <a:lnTo>
                    <a:pt x="897475" y="471252"/>
                  </a:lnTo>
                  <a:lnTo>
                    <a:pt x="897600" y="467560"/>
                  </a:lnTo>
                  <a:lnTo>
                    <a:pt x="898523" y="461113"/>
                  </a:lnTo>
                  <a:lnTo>
                    <a:pt x="899078" y="459549"/>
                  </a:lnTo>
                  <a:lnTo>
                    <a:pt x="904578" y="453564"/>
                  </a:lnTo>
                  <a:lnTo>
                    <a:pt x="906151" y="453055"/>
                  </a:lnTo>
                  <a:lnTo>
                    <a:pt x="912879" y="455316"/>
                  </a:lnTo>
                  <a:lnTo>
                    <a:pt x="918840" y="455606"/>
                  </a:lnTo>
                  <a:lnTo>
                    <a:pt x="921837" y="457280"/>
                  </a:lnTo>
                  <a:lnTo>
                    <a:pt x="924512" y="461027"/>
                  </a:lnTo>
                  <a:lnTo>
                    <a:pt x="926085" y="466676"/>
                  </a:lnTo>
                  <a:lnTo>
                    <a:pt x="926773" y="473811"/>
                  </a:lnTo>
                  <a:close/>
                  <a:moveTo>
                    <a:pt x="825022" y="555135"/>
                  </a:moveTo>
                  <a:lnTo>
                    <a:pt x="830170" y="557537"/>
                  </a:lnTo>
                  <a:lnTo>
                    <a:pt x="836256" y="565102"/>
                  </a:lnTo>
                  <a:lnTo>
                    <a:pt x="842014" y="580992"/>
                  </a:lnTo>
                  <a:lnTo>
                    <a:pt x="842304" y="583010"/>
                  </a:lnTo>
                  <a:lnTo>
                    <a:pt x="842335" y="585631"/>
                  </a:lnTo>
                  <a:lnTo>
                    <a:pt x="842100" y="588839"/>
                  </a:lnTo>
                  <a:lnTo>
                    <a:pt x="841341" y="593001"/>
                  </a:lnTo>
                  <a:lnTo>
                    <a:pt x="840293" y="595489"/>
                  </a:lnTo>
                  <a:lnTo>
                    <a:pt x="843250" y="598508"/>
                  </a:lnTo>
                  <a:lnTo>
                    <a:pt x="843579" y="599979"/>
                  </a:lnTo>
                  <a:lnTo>
                    <a:pt x="843313" y="603312"/>
                  </a:lnTo>
                  <a:lnTo>
                    <a:pt x="843673" y="605769"/>
                  </a:lnTo>
                  <a:lnTo>
                    <a:pt x="845464" y="603343"/>
                  </a:lnTo>
                  <a:lnTo>
                    <a:pt x="846998" y="599627"/>
                  </a:lnTo>
                  <a:lnTo>
                    <a:pt x="847381" y="597233"/>
                  </a:lnTo>
                  <a:lnTo>
                    <a:pt x="847694" y="590771"/>
                  </a:lnTo>
                  <a:lnTo>
                    <a:pt x="852185" y="587540"/>
                  </a:lnTo>
                  <a:lnTo>
                    <a:pt x="856902" y="582815"/>
                  </a:lnTo>
                  <a:lnTo>
                    <a:pt x="859124" y="581743"/>
                  </a:lnTo>
                  <a:lnTo>
                    <a:pt x="862832" y="582846"/>
                  </a:lnTo>
                  <a:lnTo>
                    <a:pt x="871720" y="594010"/>
                  </a:lnTo>
                  <a:lnTo>
                    <a:pt x="875107" y="595074"/>
                  </a:lnTo>
                  <a:lnTo>
                    <a:pt x="876344" y="596380"/>
                  </a:lnTo>
                  <a:lnTo>
                    <a:pt x="877470" y="598954"/>
                  </a:lnTo>
                  <a:lnTo>
                    <a:pt x="877548" y="601732"/>
                  </a:lnTo>
                  <a:lnTo>
                    <a:pt x="875741" y="608155"/>
                  </a:lnTo>
                  <a:lnTo>
                    <a:pt x="875053" y="612051"/>
                  </a:lnTo>
                  <a:lnTo>
                    <a:pt x="875475" y="614578"/>
                  </a:lnTo>
                  <a:lnTo>
                    <a:pt x="880114" y="616698"/>
                  </a:lnTo>
                  <a:lnTo>
                    <a:pt x="890684" y="612465"/>
                  </a:lnTo>
                  <a:lnTo>
                    <a:pt x="899923" y="622808"/>
                  </a:lnTo>
                  <a:lnTo>
                    <a:pt x="905040" y="634989"/>
                  </a:lnTo>
                  <a:lnTo>
                    <a:pt x="908826" y="639057"/>
                  </a:lnTo>
                  <a:lnTo>
                    <a:pt x="909429" y="641248"/>
                  </a:lnTo>
                  <a:lnTo>
                    <a:pt x="908349" y="643305"/>
                  </a:lnTo>
                  <a:lnTo>
                    <a:pt x="907270" y="648946"/>
                  </a:lnTo>
                  <a:lnTo>
                    <a:pt x="904234" y="653132"/>
                  </a:lnTo>
                  <a:lnTo>
                    <a:pt x="903585" y="655017"/>
                  </a:lnTo>
                  <a:lnTo>
                    <a:pt x="905204" y="659962"/>
                  </a:lnTo>
                  <a:lnTo>
                    <a:pt x="905329" y="663060"/>
                  </a:lnTo>
                  <a:lnTo>
                    <a:pt x="905118" y="667347"/>
                  </a:lnTo>
                  <a:lnTo>
                    <a:pt x="905705" y="669749"/>
                  </a:lnTo>
                  <a:lnTo>
                    <a:pt x="909851" y="672307"/>
                  </a:lnTo>
                  <a:lnTo>
                    <a:pt x="919310" y="689672"/>
                  </a:lnTo>
                  <a:lnTo>
                    <a:pt x="921031" y="694475"/>
                  </a:lnTo>
                  <a:lnTo>
                    <a:pt x="922103" y="700453"/>
                  </a:lnTo>
                  <a:lnTo>
                    <a:pt x="922212" y="702463"/>
                  </a:lnTo>
                  <a:lnTo>
                    <a:pt x="920859" y="705757"/>
                  </a:lnTo>
                  <a:lnTo>
                    <a:pt x="919388" y="715035"/>
                  </a:lnTo>
                  <a:lnTo>
                    <a:pt x="918551" y="717148"/>
                  </a:lnTo>
                  <a:lnTo>
                    <a:pt x="914710" y="718947"/>
                  </a:lnTo>
                  <a:lnTo>
                    <a:pt x="907731" y="720574"/>
                  </a:lnTo>
                  <a:lnTo>
                    <a:pt x="901214" y="723719"/>
                  </a:lnTo>
                  <a:lnTo>
                    <a:pt x="894212" y="719675"/>
                  </a:lnTo>
                  <a:lnTo>
                    <a:pt x="887375" y="713502"/>
                  </a:lnTo>
                  <a:lnTo>
                    <a:pt x="885301" y="709434"/>
                  </a:lnTo>
                  <a:lnTo>
                    <a:pt x="883596" y="704489"/>
                  </a:lnTo>
                  <a:lnTo>
                    <a:pt x="883150" y="702549"/>
                  </a:lnTo>
                  <a:lnTo>
                    <a:pt x="882461" y="694546"/>
                  </a:lnTo>
                  <a:lnTo>
                    <a:pt x="882094" y="692833"/>
                  </a:lnTo>
                  <a:lnTo>
                    <a:pt x="879207" y="688306"/>
                  </a:lnTo>
                  <a:lnTo>
                    <a:pt x="876649" y="681500"/>
                  </a:lnTo>
                  <a:lnTo>
                    <a:pt x="871735" y="680905"/>
                  </a:lnTo>
                  <a:lnTo>
                    <a:pt x="860063" y="673942"/>
                  </a:lnTo>
                  <a:lnTo>
                    <a:pt x="855064" y="672276"/>
                  </a:lnTo>
                  <a:lnTo>
                    <a:pt x="850072" y="672769"/>
                  </a:lnTo>
                  <a:lnTo>
                    <a:pt x="842992" y="675577"/>
                  </a:lnTo>
                  <a:lnTo>
                    <a:pt x="841662" y="674826"/>
                  </a:lnTo>
                  <a:lnTo>
                    <a:pt x="840457" y="672737"/>
                  </a:lnTo>
                  <a:lnTo>
                    <a:pt x="839370" y="669311"/>
                  </a:lnTo>
                  <a:lnTo>
                    <a:pt x="839104" y="666791"/>
                  </a:lnTo>
                  <a:lnTo>
                    <a:pt x="840262" y="662348"/>
                  </a:lnTo>
                  <a:lnTo>
                    <a:pt x="819498" y="667941"/>
                  </a:lnTo>
                  <a:lnTo>
                    <a:pt x="813584" y="674380"/>
                  </a:lnTo>
                  <a:lnTo>
                    <a:pt x="805291" y="673363"/>
                  </a:lnTo>
                  <a:lnTo>
                    <a:pt x="801152" y="670641"/>
                  </a:lnTo>
                  <a:lnTo>
                    <a:pt x="795645" y="664460"/>
                  </a:lnTo>
                  <a:lnTo>
                    <a:pt x="793102" y="659054"/>
                  </a:lnTo>
                  <a:lnTo>
                    <a:pt x="790771" y="651739"/>
                  </a:lnTo>
                  <a:lnTo>
                    <a:pt x="790552" y="646185"/>
                  </a:lnTo>
                  <a:lnTo>
                    <a:pt x="792437" y="642421"/>
                  </a:lnTo>
                  <a:lnTo>
                    <a:pt x="794401" y="640176"/>
                  </a:lnTo>
                  <a:lnTo>
                    <a:pt x="796443" y="639456"/>
                  </a:lnTo>
                  <a:lnTo>
                    <a:pt x="807709" y="643845"/>
                  </a:lnTo>
                  <a:lnTo>
                    <a:pt x="817582" y="646075"/>
                  </a:lnTo>
                  <a:lnTo>
                    <a:pt x="821838" y="643837"/>
                  </a:lnTo>
                  <a:lnTo>
                    <a:pt x="823770" y="637845"/>
                  </a:lnTo>
                  <a:lnTo>
                    <a:pt x="821462" y="634614"/>
                  </a:lnTo>
                  <a:lnTo>
                    <a:pt x="811957" y="633291"/>
                  </a:lnTo>
                  <a:lnTo>
                    <a:pt x="813983" y="630115"/>
                  </a:lnTo>
                  <a:lnTo>
                    <a:pt x="822018" y="626837"/>
                  </a:lnTo>
                  <a:lnTo>
                    <a:pt x="826211" y="621940"/>
                  </a:lnTo>
                  <a:lnTo>
                    <a:pt x="825405" y="620219"/>
                  </a:lnTo>
                  <a:lnTo>
                    <a:pt x="822988" y="618247"/>
                  </a:lnTo>
                  <a:lnTo>
                    <a:pt x="812223" y="618826"/>
                  </a:lnTo>
                  <a:lnTo>
                    <a:pt x="808350" y="616878"/>
                  </a:lnTo>
                  <a:lnTo>
                    <a:pt x="808139" y="615258"/>
                  </a:lnTo>
                  <a:lnTo>
                    <a:pt x="809007" y="613185"/>
                  </a:lnTo>
                  <a:lnTo>
                    <a:pt x="815141" y="603109"/>
                  </a:lnTo>
                  <a:lnTo>
                    <a:pt x="814890" y="601270"/>
                  </a:lnTo>
                  <a:lnTo>
                    <a:pt x="812254" y="597945"/>
                  </a:lnTo>
                  <a:lnTo>
                    <a:pt x="809938" y="593611"/>
                  </a:lnTo>
                  <a:lnTo>
                    <a:pt x="809078" y="593118"/>
                  </a:lnTo>
                  <a:lnTo>
                    <a:pt x="803742" y="596991"/>
                  </a:lnTo>
                  <a:lnTo>
                    <a:pt x="796247" y="611824"/>
                  </a:lnTo>
                  <a:lnTo>
                    <a:pt x="794456" y="613960"/>
                  </a:lnTo>
                  <a:lnTo>
                    <a:pt x="792742" y="613835"/>
                  </a:lnTo>
                  <a:lnTo>
                    <a:pt x="791107" y="611464"/>
                  </a:lnTo>
                  <a:lnTo>
                    <a:pt x="791123" y="608366"/>
                  </a:lnTo>
                  <a:lnTo>
                    <a:pt x="792789" y="604533"/>
                  </a:lnTo>
                  <a:lnTo>
                    <a:pt x="796263" y="592977"/>
                  </a:lnTo>
                  <a:lnTo>
                    <a:pt x="796012" y="588831"/>
                  </a:lnTo>
                  <a:lnTo>
                    <a:pt x="792617" y="586061"/>
                  </a:lnTo>
                  <a:lnTo>
                    <a:pt x="783667" y="588135"/>
                  </a:lnTo>
                  <a:lnTo>
                    <a:pt x="778684" y="588213"/>
                  </a:lnTo>
                  <a:lnTo>
                    <a:pt x="777909" y="584927"/>
                  </a:lnTo>
                  <a:lnTo>
                    <a:pt x="777706" y="578754"/>
                  </a:lnTo>
                  <a:lnTo>
                    <a:pt x="777909" y="572926"/>
                  </a:lnTo>
                  <a:lnTo>
                    <a:pt x="779145" y="563757"/>
                  </a:lnTo>
                  <a:lnTo>
                    <a:pt x="780874" y="556708"/>
                  </a:lnTo>
                  <a:lnTo>
                    <a:pt x="781930" y="554181"/>
                  </a:lnTo>
                  <a:lnTo>
                    <a:pt x="793798" y="555675"/>
                  </a:lnTo>
                  <a:lnTo>
                    <a:pt x="813185" y="551271"/>
                  </a:lnTo>
                  <a:lnTo>
                    <a:pt x="818857" y="550801"/>
                  </a:lnTo>
                  <a:lnTo>
                    <a:pt x="825022" y="555135"/>
                  </a:lnTo>
                  <a:close/>
                  <a:moveTo>
                    <a:pt x="983579" y="644792"/>
                  </a:moveTo>
                  <a:lnTo>
                    <a:pt x="988766" y="647679"/>
                  </a:lnTo>
                  <a:lnTo>
                    <a:pt x="997708" y="646411"/>
                  </a:lnTo>
                  <a:lnTo>
                    <a:pt x="1000963" y="648516"/>
                  </a:lnTo>
                  <a:lnTo>
                    <a:pt x="1009342" y="655901"/>
                  </a:lnTo>
                  <a:lnTo>
                    <a:pt x="1011884" y="660243"/>
                  </a:lnTo>
                  <a:lnTo>
                    <a:pt x="1012495" y="663513"/>
                  </a:lnTo>
                  <a:lnTo>
                    <a:pt x="1012502" y="665172"/>
                  </a:lnTo>
                  <a:lnTo>
                    <a:pt x="1009725" y="668716"/>
                  </a:lnTo>
                  <a:lnTo>
                    <a:pt x="1004147" y="674106"/>
                  </a:lnTo>
                  <a:lnTo>
                    <a:pt x="1002801" y="678167"/>
                  </a:lnTo>
                  <a:lnTo>
                    <a:pt x="1007777" y="683213"/>
                  </a:lnTo>
                  <a:lnTo>
                    <a:pt x="1010304" y="687680"/>
                  </a:lnTo>
                  <a:lnTo>
                    <a:pt x="1011439" y="690861"/>
                  </a:lnTo>
                  <a:lnTo>
                    <a:pt x="1011478" y="694131"/>
                  </a:lnTo>
                  <a:lnTo>
                    <a:pt x="1008121" y="702925"/>
                  </a:lnTo>
                  <a:lnTo>
                    <a:pt x="1005665" y="705499"/>
                  </a:lnTo>
                  <a:lnTo>
                    <a:pt x="1001902" y="705217"/>
                  </a:lnTo>
                  <a:lnTo>
                    <a:pt x="1000118" y="706015"/>
                  </a:lnTo>
                  <a:lnTo>
                    <a:pt x="995307" y="710091"/>
                  </a:lnTo>
                  <a:lnTo>
                    <a:pt x="987820" y="713971"/>
                  </a:lnTo>
                  <a:lnTo>
                    <a:pt x="977602" y="715567"/>
                  </a:lnTo>
                  <a:lnTo>
                    <a:pt x="974833" y="717954"/>
                  </a:lnTo>
                  <a:lnTo>
                    <a:pt x="969763" y="721850"/>
                  </a:lnTo>
                  <a:lnTo>
                    <a:pt x="966344" y="722460"/>
                  </a:lnTo>
                  <a:lnTo>
                    <a:pt x="965225" y="720230"/>
                  </a:lnTo>
                  <a:lnTo>
                    <a:pt x="964717" y="716936"/>
                  </a:lnTo>
                  <a:lnTo>
                    <a:pt x="964983" y="714652"/>
                  </a:lnTo>
                  <a:lnTo>
                    <a:pt x="965703" y="711812"/>
                  </a:lnTo>
                  <a:lnTo>
                    <a:pt x="964076" y="709144"/>
                  </a:lnTo>
                  <a:lnTo>
                    <a:pt x="956753" y="704012"/>
                  </a:lnTo>
                  <a:lnTo>
                    <a:pt x="952489" y="696830"/>
                  </a:lnTo>
                  <a:lnTo>
                    <a:pt x="951879" y="694554"/>
                  </a:lnTo>
                  <a:lnTo>
                    <a:pt x="951668" y="692535"/>
                  </a:lnTo>
                  <a:lnTo>
                    <a:pt x="961142" y="691197"/>
                  </a:lnTo>
                  <a:lnTo>
                    <a:pt x="965218" y="689734"/>
                  </a:lnTo>
                  <a:lnTo>
                    <a:pt x="967025" y="687383"/>
                  </a:lnTo>
                  <a:lnTo>
                    <a:pt x="967330" y="686006"/>
                  </a:lnTo>
                  <a:lnTo>
                    <a:pt x="965515" y="685411"/>
                  </a:lnTo>
                  <a:lnTo>
                    <a:pt x="959021" y="680498"/>
                  </a:lnTo>
                  <a:lnTo>
                    <a:pt x="948131" y="677556"/>
                  </a:lnTo>
                  <a:lnTo>
                    <a:pt x="947615" y="674130"/>
                  </a:lnTo>
                  <a:lnTo>
                    <a:pt x="943077" y="667253"/>
                  </a:lnTo>
                  <a:lnTo>
                    <a:pt x="942639" y="660681"/>
                  </a:lnTo>
                  <a:lnTo>
                    <a:pt x="941653" y="658858"/>
                  </a:lnTo>
                  <a:lnTo>
                    <a:pt x="938563" y="655987"/>
                  </a:lnTo>
                  <a:lnTo>
                    <a:pt x="938110" y="655041"/>
                  </a:lnTo>
                  <a:lnTo>
                    <a:pt x="937194" y="650769"/>
                  </a:lnTo>
                  <a:lnTo>
                    <a:pt x="937053" y="648430"/>
                  </a:lnTo>
                  <a:lnTo>
                    <a:pt x="937225" y="646302"/>
                  </a:lnTo>
                  <a:lnTo>
                    <a:pt x="942827" y="641788"/>
                  </a:lnTo>
                  <a:lnTo>
                    <a:pt x="942045" y="638651"/>
                  </a:lnTo>
                  <a:lnTo>
                    <a:pt x="937789" y="626868"/>
                  </a:lnTo>
                  <a:lnTo>
                    <a:pt x="936670" y="620265"/>
                  </a:lnTo>
                  <a:lnTo>
                    <a:pt x="936850" y="617754"/>
                  </a:lnTo>
                  <a:lnTo>
                    <a:pt x="939494" y="614249"/>
                  </a:lnTo>
                  <a:lnTo>
                    <a:pt x="943210" y="614171"/>
                  </a:lnTo>
                  <a:lnTo>
                    <a:pt x="953021" y="615235"/>
                  </a:lnTo>
                  <a:lnTo>
                    <a:pt x="957715" y="616698"/>
                  </a:lnTo>
                  <a:lnTo>
                    <a:pt x="962393" y="619538"/>
                  </a:lnTo>
                  <a:lnTo>
                    <a:pt x="967518" y="623747"/>
                  </a:lnTo>
                  <a:lnTo>
                    <a:pt x="975177" y="627463"/>
                  </a:lnTo>
                  <a:lnTo>
                    <a:pt x="977626" y="629912"/>
                  </a:lnTo>
                  <a:lnTo>
                    <a:pt x="982234" y="637688"/>
                  </a:lnTo>
                  <a:lnTo>
                    <a:pt x="982726" y="640145"/>
                  </a:lnTo>
                  <a:lnTo>
                    <a:pt x="982421" y="642586"/>
                  </a:lnTo>
                  <a:lnTo>
                    <a:pt x="983579" y="644792"/>
                  </a:lnTo>
                  <a:close/>
                  <a:moveTo>
                    <a:pt x="684716" y="631570"/>
                  </a:moveTo>
                  <a:lnTo>
                    <a:pt x="688558" y="638056"/>
                  </a:lnTo>
                  <a:lnTo>
                    <a:pt x="689872" y="637931"/>
                  </a:lnTo>
                  <a:lnTo>
                    <a:pt x="691554" y="639120"/>
                  </a:lnTo>
                  <a:lnTo>
                    <a:pt x="692368" y="640810"/>
                  </a:lnTo>
                  <a:lnTo>
                    <a:pt x="694675" y="649017"/>
                  </a:lnTo>
                  <a:lnTo>
                    <a:pt x="695114" y="653069"/>
                  </a:lnTo>
                  <a:lnTo>
                    <a:pt x="695254" y="658272"/>
                  </a:lnTo>
                  <a:lnTo>
                    <a:pt x="694902" y="662614"/>
                  </a:lnTo>
                  <a:lnTo>
                    <a:pt x="694057" y="666095"/>
                  </a:lnTo>
                  <a:lnTo>
                    <a:pt x="691992" y="668294"/>
                  </a:lnTo>
                  <a:lnTo>
                    <a:pt x="687071" y="669663"/>
                  </a:lnTo>
                  <a:lnTo>
                    <a:pt x="680202" y="667597"/>
                  </a:lnTo>
                  <a:lnTo>
                    <a:pt x="674241" y="670265"/>
                  </a:lnTo>
                  <a:lnTo>
                    <a:pt x="671495" y="670609"/>
                  </a:lnTo>
                  <a:lnTo>
                    <a:pt x="664102" y="668904"/>
                  </a:lnTo>
                  <a:lnTo>
                    <a:pt x="662240" y="667652"/>
                  </a:lnTo>
                  <a:lnTo>
                    <a:pt x="658140" y="662731"/>
                  </a:lnTo>
                  <a:lnTo>
                    <a:pt x="655011" y="660697"/>
                  </a:lnTo>
                  <a:lnTo>
                    <a:pt x="653696" y="661784"/>
                  </a:lnTo>
                  <a:lnTo>
                    <a:pt x="652124" y="666111"/>
                  </a:lnTo>
                  <a:lnTo>
                    <a:pt x="649174" y="671439"/>
                  </a:lnTo>
                  <a:lnTo>
                    <a:pt x="647367" y="672808"/>
                  </a:lnTo>
                  <a:lnTo>
                    <a:pt x="642047" y="671916"/>
                  </a:lnTo>
                  <a:lnTo>
                    <a:pt x="633895" y="662903"/>
                  </a:lnTo>
                  <a:lnTo>
                    <a:pt x="624531" y="665571"/>
                  </a:lnTo>
                  <a:lnTo>
                    <a:pt x="614822" y="670836"/>
                  </a:lnTo>
                  <a:lnTo>
                    <a:pt x="611035" y="671822"/>
                  </a:lnTo>
                  <a:lnTo>
                    <a:pt x="609924" y="670296"/>
                  </a:lnTo>
                  <a:lnTo>
                    <a:pt x="608399" y="666338"/>
                  </a:lnTo>
                  <a:lnTo>
                    <a:pt x="608633" y="664343"/>
                  </a:lnTo>
                  <a:lnTo>
                    <a:pt x="611528" y="658280"/>
                  </a:lnTo>
                  <a:lnTo>
                    <a:pt x="617990" y="651880"/>
                  </a:lnTo>
                  <a:lnTo>
                    <a:pt x="622716" y="648258"/>
                  </a:lnTo>
                  <a:lnTo>
                    <a:pt x="632088" y="642969"/>
                  </a:lnTo>
                  <a:lnTo>
                    <a:pt x="643182" y="639988"/>
                  </a:lnTo>
                  <a:lnTo>
                    <a:pt x="647328" y="636820"/>
                  </a:lnTo>
                  <a:lnTo>
                    <a:pt x="649949" y="632282"/>
                  </a:lnTo>
                  <a:lnTo>
                    <a:pt x="657170" y="625093"/>
                  </a:lnTo>
                  <a:lnTo>
                    <a:pt x="661426" y="622096"/>
                  </a:lnTo>
                  <a:lnTo>
                    <a:pt x="667129" y="619530"/>
                  </a:lnTo>
                  <a:lnTo>
                    <a:pt x="671745" y="619663"/>
                  </a:lnTo>
                  <a:lnTo>
                    <a:pt x="677613" y="625531"/>
                  </a:lnTo>
                  <a:lnTo>
                    <a:pt x="681994" y="628441"/>
                  </a:lnTo>
                  <a:lnTo>
                    <a:pt x="684716" y="631570"/>
                  </a:lnTo>
                  <a:close/>
                  <a:moveTo>
                    <a:pt x="834300" y="686585"/>
                  </a:moveTo>
                  <a:lnTo>
                    <a:pt x="831781" y="688725"/>
                  </a:lnTo>
                  <a:lnTo>
                    <a:pt x="828840" y="687469"/>
                  </a:lnTo>
                  <a:lnTo>
                    <a:pt x="828425" y="686131"/>
                  </a:lnTo>
                  <a:lnTo>
                    <a:pt x="828370" y="684511"/>
                  </a:lnTo>
                  <a:lnTo>
                    <a:pt x="828668" y="682610"/>
                  </a:lnTo>
                  <a:lnTo>
                    <a:pt x="831953" y="675914"/>
                  </a:lnTo>
                  <a:lnTo>
                    <a:pt x="834965" y="673613"/>
                  </a:lnTo>
                  <a:lnTo>
                    <a:pt x="836757" y="673175"/>
                  </a:lnTo>
                  <a:lnTo>
                    <a:pt x="838212" y="675460"/>
                  </a:lnTo>
                  <a:lnTo>
                    <a:pt x="839026" y="678894"/>
                  </a:lnTo>
                  <a:lnTo>
                    <a:pt x="834300" y="686585"/>
                  </a:lnTo>
                  <a:close/>
                  <a:moveTo>
                    <a:pt x="670618" y="691190"/>
                  </a:moveTo>
                  <a:lnTo>
                    <a:pt x="688213" y="693740"/>
                  </a:lnTo>
                  <a:lnTo>
                    <a:pt x="688972" y="694217"/>
                  </a:lnTo>
                  <a:lnTo>
                    <a:pt x="689043" y="696126"/>
                  </a:lnTo>
                  <a:lnTo>
                    <a:pt x="687721" y="702213"/>
                  </a:lnTo>
                  <a:lnTo>
                    <a:pt x="685694" y="706625"/>
                  </a:lnTo>
                  <a:lnTo>
                    <a:pt x="676306" y="712141"/>
                  </a:lnTo>
                  <a:lnTo>
                    <a:pt x="664195" y="717124"/>
                  </a:lnTo>
                  <a:lnTo>
                    <a:pt x="661684" y="719534"/>
                  </a:lnTo>
                  <a:lnTo>
                    <a:pt x="661880" y="720966"/>
                  </a:lnTo>
                  <a:lnTo>
                    <a:pt x="662865" y="722757"/>
                  </a:lnTo>
                  <a:lnTo>
                    <a:pt x="664892" y="725010"/>
                  </a:lnTo>
                  <a:lnTo>
                    <a:pt x="674272" y="724502"/>
                  </a:lnTo>
                  <a:lnTo>
                    <a:pt x="676533" y="725472"/>
                  </a:lnTo>
                  <a:lnTo>
                    <a:pt x="677331" y="726935"/>
                  </a:lnTo>
                  <a:lnTo>
                    <a:pt x="677816" y="729055"/>
                  </a:lnTo>
                  <a:lnTo>
                    <a:pt x="678113" y="731825"/>
                  </a:lnTo>
                  <a:lnTo>
                    <a:pt x="678121" y="741158"/>
                  </a:lnTo>
                  <a:lnTo>
                    <a:pt x="677628" y="746540"/>
                  </a:lnTo>
                  <a:lnTo>
                    <a:pt x="676330" y="751383"/>
                  </a:lnTo>
                  <a:lnTo>
                    <a:pt x="672535" y="754818"/>
                  </a:lnTo>
                  <a:lnTo>
                    <a:pt x="665698" y="759340"/>
                  </a:lnTo>
                  <a:lnTo>
                    <a:pt x="661066" y="761350"/>
                  </a:lnTo>
                  <a:lnTo>
                    <a:pt x="657412" y="760623"/>
                  </a:lnTo>
                  <a:lnTo>
                    <a:pt x="653775" y="761092"/>
                  </a:lnTo>
                  <a:lnTo>
                    <a:pt x="637838" y="769565"/>
                  </a:lnTo>
                  <a:lnTo>
                    <a:pt x="632910" y="769612"/>
                  </a:lnTo>
                  <a:lnTo>
                    <a:pt x="628607" y="767570"/>
                  </a:lnTo>
                  <a:lnTo>
                    <a:pt x="622653" y="759559"/>
                  </a:lnTo>
                  <a:lnTo>
                    <a:pt x="616465" y="756398"/>
                  </a:lnTo>
                  <a:lnTo>
                    <a:pt x="613820" y="752776"/>
                  </a:lnTo>
                  <a:lnTo>
                    <a:pt x="611223" y="750789"/>
                  </a:lnTo>
                  <a:lnTo>
                    <a:pt x="610503" y="747878"/>
                  </a:lnTo>
                  <a:lnTo>
                    <a:pt x="610253" y="745703"/>
                  </a:lnTo>
                  <a:lnTo>
                    <a:pt x="610691" y="743708"/>
                  </a:lnTo>
                  <a:lnTo>
                    <a:pt x="611818" y="741893"/>
                  </a:lnTo>
                  <a:lnTo>
                    <a:pt x="612185" y="740344"/>
                  </a:lnTo>
                  <a:lnTo>
                    <a:pt x="611153" y="735846"/>
                  </a:lnTo>
                  <a:lnTo>
                    <a:pt x="610675" y="731535"/>
                  </a:lnTo>
                  <a:lnTo>
                    <a:pt x="608884" y="725315"/>
                  </a:lnTo>
                  <a:lnTo>
                    <a:pt x="608618" y="721724"/>
                  </a:lnTo>
                  <a:lnTo>
                    <a:pt x="608626" y="719370"/>
                  </a:lnTo>
                  <a:lnTo>
                    <a:pt x="608923" y="716827"/>
                  </a:lnTo>
                  <a:lnTo>
                    <a:pt x="610112" y="712282"/>
                  </a:lnTo>
                  <a:lnTo>
                    <a:pt x="610730" y="711358"/>
                  </a:lnTo>
                  <a:lnTo>
                    <a:pt x="614360" y="710647"/>
                  </a:lnTo>
                  <a:lnTo>
                    <a:pt x="619125" y="708284"/>
                  </a:lnTo>
                  <a:lnTo>
                    <a:pt x="630101" y="701423"/>
                  </a:lnTo>
                  <a:lnTo>
                    <a:pt x="654213" y="692793"/>
                  </a:lnTo>
                  <a:lnTo>
                    <a:pt x="661535" y="693599"/>
                  </a:lnTo>
                  <a:lnTo>
                    <a:pt x="664743" y="691902"/>
                  </a:lnTo>
                  <a:lnTo>
                    <a:pt x="670618" y="691190"/>
                  </a:lnTo>
                  <a:close/>
                  <a:moveTo>
                    <a:pt x="596531" y="727780"/>
                  </a:moveTo>
                  <a:lnTo>
                    <a:pt x="590522" y="731293"/>
                  </a:lnTo>
                  <a:lnTo>
                    <a:pt x="586540" y="731206"/>
                  </a:lnTo>
                  <a:lnTo>
                    <a:pt x="579491" y="726254"/>
                  </a:lnTo>
                  <a:lnTo>
                    <a:pt x="571323" y="711030"/>
                  </a:lnTo>
                  <a:lnTo>
                    <a:pt x="570252" y="705553"/>
                  </a:lnTo>
                  <a:lnTo>
                    <a:pt x="573303" y="704568"/>
                  </a:lnTo>
                  <a:lnTo>
                    <a:pt x="575525" y="702878"/>
                  </a:lnTo>
                  <a:lnTo>
                    <a:pt x="576909" y="700484"/>
                  </a:lnTo>
                  <a:lnTo>
                    <a:pt x="579530" y="697863"/>
                  </a:lnTo>
                  <a:lnTo>
                    <a:pt x="585601" y="693920"/>
                  </a:lnTo>
                  <a:lnTo>
                    <a:pt x="586337" y="695446"/>
                  </a:lnTo>
                  <a:lnTo>
                    <a:pt x="586204" y="698677"/>
                  </a:lnTo>
                  <a:lnTo>
                    <a:pt x="586704" y="701681"/>
                  </a:lnTo>
                  <a:lnTo>
                    <a:pt x="588879" y="702322"/>
                  </a:lnTo>
                  <a:lnTo>
                    <a:pt x="590937" y="704466"/>
                  </a:lnTo>
                  <a:lnTo>
                    <a:pt x="595099" y="711022"/>
                  </a:lnTo>
                  <a:lnTo>
                    <a:pt x="597947" y="712282"/>
                  </a:lnTo>
                  <a:lnTo>
                    <a:pt x="598972" y="713713"/>
                  </a:lnTo>
                  <a:lnTo>
                    <a:pt x="599511" y="715904"/>
                  </a:lnTo>
                  <a:lnTo>
                    <a:pt x="601240" y="719714"/>
                  </a:lnTo>
                  <a:lnTo>
                    <a:pt x="601209" y="721685"/>
                  </a:lnTo>
                  <a:lnTo>
                    <a:pt x="598870" y="725597"/>
                  </a:lnTo>
                  <a:lnTo>
                    <a:pt x="596531" y="727780"/>
                  </a:lnTo>
                  <a:close/>
                  <a:moveTo>
                    <a:pt x="863059" y="733773"/>
                  </a:moveTo>
                  <a:lnTo>
                    <a:pt x="860039" y="734727"/>
                  </a:lnTo>
                  <a:lnTo>
                    <a:pt x="854579" y="734226"/>
                  </a:lnTo>
                  <a:lnTo>
                    <a:pt x="848038" y="730518"/>
                  </a:lnTo>
                  <a:lnTo>
                    <a:pt x="846270" y="726168"/>
                  </a:lnTo>
                  <a:lnTo>
                    <a:pt x="845902" y="719260"/>
                  </a:lnTo>
                  <a:lnTo>
                    <a:pt x="845981" y="715419"/>
                  </a:lnTo>
                  <a:lnTo>
                    <a:pt x="846505" y="714668"/>
                  </a:lnTo>
                  <a:lnTo>
                    <a:pt x="850557" y="713752"/>
                  </a:lnTo>
                  <a:lnTo>
                    <a:pt x="858138" y="712681"/>
                  </a:lnTo>
                  <a:lnTo>
                    <a:pt x="864248" y="713463"/>
                  </a:lnTo>
                  <a:lnTo>
                    <a:pt x="871219" y="717429"/>
                  </a:lnTo>
                  <a:lnTo>
                    <a:pt x="874043" y="719972"/>
                  </a:lnTo>
                  <a:lnTo>
                    <a:pt x="875483" y="721756"/>
                  </a:lnTo>
                  <a:lnTo>
                    <a:pt x="877275" y="725370"/>
                  </a:lnTo>
                  <a:lnTo>
                    <a:pt x="877861" y="726966"/>
                  </a:lnTo>
                  <a:lnTo>
                    <a:pt x="878245" y="729798"/>
                  </a:lnTo>
                  <a:lnTo>
                    <a:pt x="869561" y="730424"/>
                  </a:lnTo>
                  <a:lnTo>
                    <a:pt x="865461" y="731535"/>
                  </a:lnTo>
                  <a:lnTo>
                    <a:pt x="863059" y="733773"/>
                  </a:lnTo>
                  <a:close/>
                  <a:moveTo>
                    <a:pt x="999390" y="723907"/>
                  </a:moveTo>
                  <a:lnTo>
                    <a:pt x="1004914" y="727866"/>
                  </a:lnTo>
                  <a:lnTo>
                    <a:pt x="1010914" y="725769"/>
                  </a:lnTo>
                  <a:lnTo>
                    <a:pt x="1017353" y="725542"/>
                  </a:lnTo>
                  <a:lnTo>
                    <a:pt x="1031670" y="727232"/>
                  </a:lnTo>
                  <a:lnTo>
                    <a:pt x="1041152" y="726106"/>
                  </a:lnTo>
                  <a:lnTo>
                    <a:pt x="1043601" y="726771"/>
                  </a:lnTo>
                  <a:lnTo>
                    <a:pt x="1047340" y="729305"/>
                  </a:lnTo>
                  <a:lnTo>
                    <a:pt x="1049320" y="732364"/>
                  </a:lnTo>
                  <a:lnTo>
                    <a:pt x="1051119" y="737512"/>
                  </a:lnTo>
                  <a:lnTo>
                    <a:pt x="1046495" y="740642"/>
                  </a:lnTo>
                  <a:lnTo>
                    <a:pt x="1042537" y="756453"/>
                  </a:lnTo>
                  <a:lnTo>
                    <a:pt x="1042005" y="757235"/>
                  </a:lnTo>
                  <a:lnTo>
                    <a:pt x="1037694" y="757446"/>
                  </a:lnTo>
                  <a:lnTo>
                    <a:pt x="1035582" y="758698"/>
                  </a:lnTo>
                  <a:lnTo>
                    <a:pt x="1023009" y="756468"/>
                  </a:lnTo>
                  <a:lnTo>
                    <a:pt x="988359" y="755467"/>
                  </a:lnTo>
                  <a:lnTo>
                    <a:pt x="986842" y="753503"/>
                  </a:lnTo>
                  <a:lnTo>
                    <a:pt x="982281" y="744233"/>
                  </a:lnTo>
                  <a:lnTo>
                    <a:pt x="981999" y="740548"/>
                  </a:lnTo>
                  <a:lnTo>
                    <a:pt x="982820" y="736237"/>
                  </a:lnTo>
                  <a:lnTo>
                    <a:pt x="983798" y="733358"/>
                  </a:lnTo>
                  <a:lnTo>
                    <a:pt x="984933" y="731926"/>
                  </a:lnTo>
                  <a:lnTo>
                    <a:pt x="995017" y="724901"/>
                  </a:lnTo>
                  <a:lnTo>
                    <a:pt x="999390" y="723907"/>
                  </a:lnTo>
                  <a:close/>
                  <a:moveTo>
                    <a:pt x="800159" y="789694"/>
                  </a:moveTo>
                  <a:lnTo>
                    <a:pt x="796795" y="791447"/>
                  </a:lnTo>
                  <a:lnTo>
                    <a:pt x="790114" y="787441"/>
                  </a:lnTo>
                  <a:lnTo>
                    <a:pt x="785732" y="785712"/>
                  </a:lnTo>
                  <a:lnTo>
                    <a:pt x="782110" y="778546"/>
                  </a:lnTo>
                  <a:lnTo>
                    <a:pt x="778238" y="768720"/>
                  </a:lnTo>
                  <a:lnTo>
                    <a:pt x="775186" y="757775"/>
                  </a:lnTo>
                  <a:lnTo>
                    <a:pt x="774044" y="751281"/>
                  </a:lnTo>
                  <a:lnTo>
                    <a:pt x="771830" y="747409"/>
                  </a:lnTo>
                  <a:lnTo>
                    <a:pt x="771064" y="740962"/>
                  </a:lnTo>
                  <a:lnTo>
                    <a:pt x="767042" y="730792"/>
                  </a:lnTo>
                  <a:lnTo>
                    <a:pt x="767707" y="729298"/>
                  </a:lnTo>
                  <a:lnTo>
                    <a:pt x="771494" y="727795"/>
                  </a:lnTo>
                  <a:lnTo>
                    <a:pt x="777533" y="729697"/>
                  </a:lnTo>
                  <a:lnTo>
                    <a:pt x="780428" y="733311"/>
                  </a:lnTo>
                  <a:lnTo>
                    <a:pt x="784082" y="739358"/>
                  </a:lnTo>
                  <a:lnTo>
                    <a:pt x="788815" y="748942"/>
                  </a:lnTo>
                  <a:lnTo>
                    <a:pt x="790278" y="753167"/>
                  </a:lnTo>
                  <a:lnTo>
                    <a:pt x="790567" y="758948"/>
                  </a:lnTo>
                  <a:lnTo>
                    <a:pt x="791420" y="762070"/>
                  </a:lnTo>
                  <a:lnTo>
                    <a:pt x="795488" y="762618"/>
                  </a:lnTo>
                  <a:lnTo>
                    <a:pt x="800495" y="770198"/>
                  </a:lnTo>
                  <a:lnTo>
                    <a:pt x="801403" y="773124"/>
                  </a:lnTo>
                  <a:lnTo>
                    <a:pt x="802435" y="779047"/>
                  </a:lnTo>
                  <a:lnTo>
                    <a:pt x="802365" y="781863"/>
                  </a:lnTo>
                  <a:lnTo>
                    <a:pt x="801567" y="787653"/>
                  </a:lnTo>
                  <a:lnTo>
                    <a:pt x="800159" y="789694"/>
                  </a:lnTo>
                  <a:close/>
                  <a:moveTo>
                    <a:pt x="1123462" y="777224"/>
                  </a:moveTo>
                  <a:lnTo>
                    <a:pt x="1117720" y="782912"/>
                  </a:lnTo>
                  <a:lnTo>
                    <a:pt x="1114786" y="782708"/>
                  </a:lnTo>
                  <a:lnTo>
                    <a:pt x="1097989" y="771051"/>
                  </a:lnTo>
                  <a:lnTo>
                    <a:pt x="1094610" y="765254"/>
                  </a:lnTo>
                  <a:lnTo>
                    <a:pt x="1093960" y="761335"/>
                  </a:lnTo>
                  <a:lnTo>
                    <a:pt x="1093780" y="755756"/>
                  </a:lnTo>
                  <a:lnTo>
                    <a:pt x="1093835" y="748074"/>
                  </a:lnTo>
                  <a:lnTo>
                    <a:pt x="1094563" y="742879"/>
                  </a:lnTo>
                  <a:lnTo>
                    <a:pt x="1095447" y="741072"/>
                  </a:lnTo>
                  <a:lnTo>
                    <a:pt x="1097426" y="739218"/>
                  </a:lnTo>
                  <a:lnTo>
                    <a:pt x="1101299" y="738075"/>
                  </a:lnTo>
                  <a:lnTo>
                    <a:pt x="1104983" y="738725"/>
                  </a:lnTo>
                  <a:lnTo>
                    <a:pt x="1110522" y="740806"/>
                  </a:lnTo>
                  <a:lnTo>
                    <a:pt x="1116030" y="744248"/>
                  </a:lnTo>
                  <a:lnTo>
                    <a:pt x="1123345" y="754763"/>
                  </a:lnTo>
                  <a:lnTo>
                    <a:pt x="1125966" y="759746"/>
                  </a:lnTo>
                  <a:lnTo>
                    <a:pt x="1126521" y="766193"/>
                  </a:lnTo>
                  <a:lnTo>
                    <a:pt x="1126514" y="770120"/>
                  </a:lnTo>
                  <a:lnTo>
                    <a:pt x="1126130" y="772976"/>
                  </a:lnTo>
                  <a:lnTo>
                    <a:pt x="1125371" y="774760"/>
                  </a:lnTo>
                  <a:lnTo>
                    <a:pt x="1123462" y="777224"/>
                  </a:lnTo>
                  <a:close/>
                  <a:moveTo>
                    <a:pt x="558790" y="767656"/>
                  </a:moveTo>
                  <a:lnTo>
                    <a:pt x="560449" y="771560"/>
                  </a:lnTo>
                  <a:lnTo>
                    <a:pt x="560566" y="773124"/>
                  </a:lnTo>
                  <a:lnTo>
                    <a:pt x="559768" y="774775"/>
                  </a:lnTo>
                  <a:lnTo>
                    <a:pt x="557194" y="777388"/>
                  </a:lnTo>
                  <a:lnTo>
                    <a:pt x="544247" y="786088"/>
                  </a:lnTo>
                  <a:lnTo>
                    <a:pt x="541712" y="790156"/>
                  </a:lnTo>
                  <a:lnTo>
                    <a:pt x="542666" y="793637"/>
                  </a:lnTo>
                  <a:lnTo>
                    <a:pt x="547337" y="800663"/>
                  </a:lnTo>
                  <a:lnTo>
                    <a:pt x="552086" y="806585"/>
                  </a:lnTo>
                  <a:lnTo>
                    <a:pt x="553111" y="809519"/>
                  </a:lnTo>
                  <a:lnTo>
                    <a:pt x="550850" y="812492"/>
                  </a:lnTo>
                  <a:lnTo>
                    <a:pt x="546523" y="811545"/>
                  </a:lnTo>
                  <a:lnTo>
                    <a:pt x="544912" y="811804"/>
                  </a:lnTo>
                  <a:lnTo>
                    <a:pt x="543386" y="813180"/>
                  </a:lnTo>
                  <a:lnTo>
                    <a:pt x="543801" y="815793"/>
                  </a:lnTo>
                  <a:lnTo>
                    <a:pt x="548581" y="824446"/>
                  </a:lnTo>
                  <a:lnTo>
                    <a:pt x="550153" y="829078"/>
                  </a:lnTo>
                  <a:lnTo>
                    <a:pt x="550114" y="831464"/>
                  </a:lnTo>
                  <a:lnTo>
                    <a:pt x="549269" y="833787"/>
                  </a:lnTo>
                  <a:lnTo>
                    <a:pt x="547266" y="836971"/>
                  </a:lnTo>
                  <a:lnTo>
                    <a:pt x="544098" y="841001"/>
                  </a:lnTo>
                  <a:lnTo>
                    <a:pt x="538668" y="844216"/>
                  </a:lnTo>
                  <a:lnTo>
                    <a:pt x="526996" y="848511"/>
                  </a:lnTo>
                  <a:lnTo>
                    <a:pt x="526613" y="851852"/>
                  </a:lnTo>
                  <a:lnTo>
                    <a:pt x="526691" y="854386"/>
                  </a:lnTo>
                  <a:lnTo>
                    <a:pt x="526409" y="860528"/>
                  </a:lnTo>
                  <a:lnTo>
                    <a:pt x="526010" y="863360"/>
                  </a:lnTo>
                  <a:lnTo>
                    <a:pt x="524618" y="868117"/>
                  </a:lnTo>
                  <a:lnTo>
                    <a:pt x="523608" y="870338"/>
                  </a:lnTo>
                  <a:lnTo>
                    <a:pt x="521856" y="871864"/>
                  </a:lnTo>
                  <a:lnTo>
                    <a:pt x="519368" y="872693"/>
                  </a:lnTo>
                  <a:lnTo>
                    <a:pt x="516176" y="872678"/>
                  </a:lnTo>
                  <a:lnTo>
                    <a:pt x="510911" y="868602"/>
                  </a:lnTo>
                  <a:lnTo>
                    <a:pt x="508517" y="865989"/>
                  </a:lnTo>
                  <a:lnTo>
                    <a:pt x="505192" y="860309"/>
                  </a:lnTo>
                  <a:lnTo>
                    <a:pt x="504590" y="856499"/>
                  </a:lnTo>
                  <a:lnTo>
                    <a:pt x="504918" y="851797"/>
                  </a:lnTo>
                  <a:lnTo>
                    <a:pt x="505794" y="844505"/>
                  </a:lnTo>
                  <a:lnTo>
                    <a:pt x="507242" y="837011"/>
                  </a:lnTo>
                  <a:lnTo>
                    <a:pt x="509260" y="829305"/>
                  </a:lnTo>
                  <a:lnTo>
                    <a:pt x="509863" y="824485"/>
                  </a:lnTo>
                  <a:lnTo>
                    <a:pt x="509041" y="822576"/>
                  </a:lnTo>
                  <a:lnTo>
                    <a:pt x="507664" y="822482"/>
                  </a:lnTo>
                  <a:lnTo>
                    <a:pt x="503369" y="825620"/>
                  </a:lnTo>
                  <a:lnTo>
                    <a:pt x="500600" y="826762"/>
                  </a:lnTo>
                  <a:lnTo>
                    <a:pt x="498456" y="829046"/>
                  </a:lnTo>
                  <a:lnTo>
                    <a:pt x="496938" y="832457"/>
                  </a:lnTo>
                  <a:lnTo>
                    <a:pt x="496078" y="836142"/>
                  </a:lnTo>
                  <a:lnTo>
                    <a:pt x="495593" y="843191"/>
                  </a:lnTo>
                  <a:lnTo>
                    <a:pt x="494779" y="847032"/>
                  </a:lnTo>
                  <a:lnTo>
                    <a:pt x="492463" y="849121"/>
                  </a:lnTo>
                  <a:lnTo>
                    <a:pt x="488997" y="849090"/>
                  </a:lnTo>
                  <a:lnTo>
                    <a:pt x="487683" y="850271"/>
                  </a:lnTo>
                  <a:lnTo>
                    <a:pt x="487034" y="852830"/>
                  </a:lnTo>
                  <a:lnTo>
                    <a:pt x="487503" y="854895"/>
                  </a:lnTo>
                  <a:lnTo>
                    <a:pt x="490922" y="859229"/>
                  </a:lnTo>
                  <a:lnTo>
                    <a:pt x="491345" y="864048"/>
                  </a:lnTo>
                  <a:lnTo>
                    <a:pt x="490930" y="866951"/>
                  </a:lnTo>
                  <a:lnTo>
                    <a:pt x="487237" y="872286"/>
                  </a:lnTo>
                  <a:lnTo>
                    <a:pt x="486369" y="874070"/>
                  </a:lnTo>
                  <a:lnTo>
                    <a:pt x="484077" y="882379"/>
                  </a:lnTo>
                  <a:lnTo>
                    <a:pt x="483232" y="884468"/>
                  </a:lnTo>
                  <a:lnTo>
                    <a:pt x="481323" y="886369"/>
                  </a:lnTo>
                  <a:lnTo>
                    <a:pt x="479398" y="886150"/>
                  </a:lnTo>
                  <a:lnTo>
                    <a:pt x="477614" y="883130"/>
                  </a:lnTo>
                  <a:lnTo>
                    <a:pt x="475009" y="877403"/>
                  </a:lnTo>
                  <a:lnTo>
                    <a:pt x="473249" y="872451"/>
                  </a:lnTo>
                  <a:lnTo>
                    <a:pt x="472349" y="868289"/>
                  </a:lnTo>
                  <a:lnTo>
                    <a:pt x="471583" y="866435"/>
                  </a:lnTo>
                  <a:lnTo>
                    <a:pt x="470339" y="867718"/>
                  </a:lnTo>
                  <a:lnTo>
                    <a:pt x="468836" y="872036"/>
                  </a:lnTo>
                  <a:lnTo>
                    <a:pt x="468797" y="875377"/>
                  </a:lnTo>
                  <a:lnTo>
                    <a:pt x="469126" y="880337"/>
                  </a:lnTo>
                  <a:lnTo>
                    <a:pt x="469040" y="883388"/>
                  </a:lnTo>
                  <a:lnTo>
                    <a:pt x="466849" y="886955"/>
                  </a:lnTo>
                  <a:lnTo>
                    <a:pt x="467170" y="888583"/>
                  </a:lnTo>
                  <a:lnTo>
                    <a:pt x="471019" y="892948"/>
                  </a:lnTo>
                  <a:lnTo>
                    <a:pt x="471512" y="894904"/>
                  </a:lnTo>
                  <a:lnTo>
                    <a:pt x="471536" y="897932"/>
                  </a:lnTo>
                  <a:lnTo>
                    <a:pt x="471277" y="899293"/>
                  </a:lnTo>
                  <a:lnTo>
                    <a:pt x="469736" y="899074"/>
                  </a:lnTo>
                  <a:lnTo>
                    <a:pt x="468437" y="902563"/>
                  </a:lnTo>
                  <a:lnTo>
                    <a:pt x="466951" y="905325"/>
                  </a:lnTo>
                  <a:lnTo>
                    <a:pt x="463039" y="910418"/>
                  </a:lnTo>
                  <a:lnTo>
                    <a:pt x="457602" y="911036"/>
                  </a:lnTo>
                  <a:lnTo>
                    <a:pt x="453104" y="913477"/>
                  </a:lnTo>
                  <a:lnTo>
                    <a:pt x="452149" y="913399"/>
                  </a:lnTo>
                  <a:lnTo>
                    <a:pt x="451062" y="909401"/>
                  </a:lnTo>
                  <a:lnTo>
                    <a:pt x="449841" y="901444"/>
                  </a:lnTo>
                  <a:lnTo>
                    <a:pt x="448754" y="896907"/>
                  </a:lnTo>
                  <a:lnTo>
                    <a:pt x="447126" y="894583"/>
                  </a:lnTo>
                  <a:lnTo>
                    <a:pt x="445116" y="885453"/>
                  </a:lnTo>
                  <a:lnTo>
                    <a:pt x="444177" y="882496"/>
                  </a:lnTo>
                  <a:lnTo>
                    <a:pt x="443254" y="881307"/>
                  </a:lnTo>
                  <a:lnTo>
                    <a:pt x="442487" y="880994"/>
                  </a:lnTo>
                  <a:lnTo>
                    <a:pt x="441353" y="882762"/>
                  </a:lnTo>
                  <a:lnTo>
                    <a:pt x="438740" y="895835"/>
                  </a:lnTo>
                  <a:lnTo>
                    <a:pt x="434476" y="899152"/>
                  </a:lnTo>
                  <a:lnTo>
                    <a:pt x="432129" y="899755"/>
                  </a:lnTo>
                  <a:lnTo>
                    <a:pt x="429766" y="899387"/>
                  </a:lnTo>
                  <a:lnTo>
                    <a:pt x="423914" y="895827"/>
                  </a:lnTo>
                  <a:lnTo>
                    <a:pt x="419220" y="894513"/>
                  </a:lnTo>
                  <a:lnTo>
                    <a:pt x="415942" y="896023"/>
                  </a:lnTo>
                  <a:lnTo>
                    <a:pt x="410560" y="901319"/>
                  </a:lnTo>
                  <a:lnTo>
                    <a:pt x="408416" y="902727"/>
                  </a:lnTo>
                  <a:lnTo>
                    <a:pt x="405506" y="902125"/>
                  </a:lnTo>
                  <a:lnTo>
                    <a:pt x="404230" y="900130"/>
                  </a:lnTo>
                  <a:lnTo>
                    <a:pt x="403143" y="896860"/>
                  </a:lnTo>
                  <a:lnTo>
                    <a:pt x="403018" y="894873"/>
                  </a:lnTo>
                  <a:lnTo>
                    <a:pt x="403863" y="894176"/>
                  </a:lnTo>
                  <a:lnTo>
                    <a:pt x="405201" y="890366"/>
                  </a:lnTo>
                  <a:lnTo>
                    <a:pt x="405162" y="888833"/>
                  </a:lnTo>
                  <a:lnTo>
                    <a:pt x="403839" y="886627"/>
                  </a:lnTo>
                  <a:lnTo>
                    <a:pt x="403824" y="884906"/>
                  </a:lnTo>
                  <a:lnTo>
                    <a:pt x="404301" y="883740"/>
                  </a:lnTo>
                  <a:lnTo>
                    <a:pt x="404191" y="882911"/>
                  </a:lnTo>
                  <a:lnTo>
                    <a:pt x="403511" y="882410"/>
                  </a:lnTo>
                  <a:lnTo>
                    <a:pt x="402181" y="882879"/>
                  </a:lnTo>
                  <a:lnTo>
                    <a:pt x="397393" y="885414"/>
                  </a:lnTo>
                  <a:lnTo>
                    <a:pt x="397933" y="882653"/>
                  </a:lnTo>
                  <a:lnTo>
                    <a:pt x="400217" y="876863"/>
                  </a:lnTo>
                  <a:lnTo>
                    <a:pt x="405811" y="865245"/>
                  </a:lnTo>
                  <a:lnTo>
                    <a:pt x="407923" y="861811"/>
                  </a:lnTo>
                  <a:lnTo>
                    <a:pt x="409191" y="860770"/>
                  </a:lnTo>
                  <a:lnTo>
                    <a:pt x="425690" y="857015"/>
                  </a:lnTo>
                  <a:lnTo>
                    <a:pt x="426848" y="855889"/>
                  </a:lnTo>
                  <a:lnTo>
                    <a:pt x="434687" y="839984"/>
                  </a:lnTo>
                  <a:lnTo>
                    <a:pt x="436925" y="836314"/>
                  </a:lnTo>
                  <a:lnTo>
                    <a:pt x="439217" y="833388"/>
                  </a:lnTo>
                  <a:lnTo>
                    <a:pt x="450467" y="823648"/>
                  </a:lnTo>
                  <a:lnTo>
                    <a:pt x="451515" y="821411"/>
                  </a:lnTo>
                  <a:lnTo>
                    <a:pt x="453276" y="814612"/>
                  </a:lnTo>
                  <a:lnTo>
                    <a:pt x="454301" y="812899"/>
                  </a:lnTo>
                  <a:lnTo>
                    <a:pt x="456734" y="810309"/>
                  </a:lnTo>
                  <a:lnTo>
                    <a:pt x="464839" y="796399"/>
                  </a:lnTo>
                  <a:lnTo>
                    <a:pt x="472224" y="786252"/>
                  </a:lnTo>
                  <a:lnTo>
                    <a:pt x="475971" y="779931"/>
                  </a:lnTo>
                  <a:lnTo>
                    <a:pt x="481104" y="773508"/>
                  </a:lnTo>
                  <a:lnTo>
                    <a:pt x="487034" y="770746"/>
                  </a:lnTo>
                  <a:lnTo>
                    <a:pt x="504926" y="765880"/>
                  </a:lnTo>
                  <a:lnTo>
                    <a:pt x="517803" y="772272"/>
                  </a:lnTo>
                  <a:lnTo>
                    <a:pt x="520870" y="772671"/>
                  </a:lnTo>
                  <a:lnTo>
                    <a:pt x="522372" y="770863"/>
                  </a:lnTo>
                  <a:lnTo>
                    <a:pt x="523726" y="767922"/>
                  </a:lnTo>
                  <a:lnTo>
                    <a:pt x="525650" y="769158"/>
                  </a:lnTo>
                  <a:lnTo>
                    <a:pt x="530430" y="770058"/>
                  </a:lnTo>
                  <a:lnTo>
                    <a:pt x="531487" y="769354"/>
                  </a:lnTo>
                  <a:lnTo>
                    <a:pt x="533497" y="766005"/>
                  </a:lnTo>
                  <a:lnTo>
                    <a:pt x="532120" y="764167"/>
                  </a:lnTo>
                  <a:lnTo>
                    <a:pt x="526331" y="760779"/>
                  </a:lnTo>
                  <a:lnTo>
                    <a:pt x="525979" y="759050"/>
                  </a:lnTo>
                  <a:lnTo>
                    <a:pt x="526112" y="757415"/>
                  </a:lnTo>
                  <a:lnTo>
                    <a:pt x="528146" y="753495"/>
                  </a:lnTo>
                  <a:lnTo>
                    <a:pt x="530602" y="750953"/>
                  </a:lnTo>
                  <a:lnTo>
                    <a:pt x="537714" y="749044"/>
                  </a:lnTo>
                  <a:lnTo>
                    <a:pt x="540976" y="749537"/>
                  </a:lnTo>
                  <a:lnTo>
                    <a:pt x="544356" y="752259"/>
                  </a:lnTo>
                  <a:lnTo>
                    <a:pt x="548761" y="757869"/>
                  </a:lnTo>
                  <a:lnTo>
                    <a:pt x="558790" y="767656"/>
                  </a:lnTo>
                  <a:close/>
                  <a:moveTo>
                    <a:pt x="1025505" y="812116"/>
                  </a:moveTo>
                  <a:lnTo>
                    <a:pt x="1029612" y="812954"/>
                  </a:lnTo>
                  <a:lnTo>
                    <a:pt x="1033125" y="811663"/>
                  </a:lnTo>
                  <a:lnTo>
                    <a:pt x="1036137" y="811952"/>
                  </a:lnTo>
                  <a:lnTo>
                    <a:pt x="1040581" y="815856"/>
                  </a:lnTo>
                  <a:lnTo>
                    <a:pt x="1044704" y="821794"/>
                  </a:lnTo>
                  <a:lnTo>
                    <a:pt x="1047864" y="824477"/>
                  </a:lnTo>
                  <a:lnTo>
                    <a:pt x="1048889" y="825823"/>
                  </a:lnTo>
                  <a:lnTo>
                    <a:pt x="1049288" y="827317"/>
                  </a:lnTo>
                  <a:lnTo>
                    <a:pt x="1049781" y="831777"/>
                  </a:lnTo>
                  <a:lnTo>
                    <a:pt x="1049766" y="833842"/>
                  </a:lnTo>
                  <a:lnTo>
                    <a:pt x="1049531" y="835485"/>
                  </a:lnTo>
                  <a:lnTo>
                    <a:pt x="1048146" y="839538"/>
                  </a:lnTo>
                  <a:lnTo>
                    <a:pt x="1046980" y="844537"/>
                  </a:lnTo>
                  <a:lnTo>
                    <a:pt x="1044579" y="848926"/>
                  </a:lnTo>
                  <a:lnTo>
                    <a:pt x="1043296" y="852227"/>
                  </a:lnTo>
                  <a:lnTo>
                    <a:pt x="1042193" y="856389"/>
                  </a:lnTo>
                  <a:lnTo>
                    <a:pt x="1044665" y="853909"/>
                  </a:lnTo>
                  <a:lnTo>
                    <a:pt x="1054029" y="840109"/>
                  </a:lnTo>
                  <a:lnTo>
                    <a:pt x="1060163" y="841759"/>
                  </a:lnTo>
                  <a:lnTo>
                    <a:pt x="1069363" y="840523"/>
                  </a:lnTo>
                  <a:lnTo>
                    <a:pt x="1080512" y="834844"/>
                  </a:lnTo>
                  <a:lnTo>
                    <a:pt x="1085800" y="833959"/>
                  </a:lnTo>
                  <a:lnTo>
                    <a:pt x="1091144" y="834374"/>
                  </a:lnTo>
                  <a:lnTo>
                    <a:pt x="1095110" y="836166"/>
                  </a:lnTo>
                  <a:lnTo>
                    <a:pt x="1103583" y="843809"/>
                  </a:lnTo>
                  <a:lnTo>
                    <a:pt x="1106517" y="847439"/>
                  </a:lnTo>
                  <a:lnTo>
                    <a:pt x="1107620" y="849998"/>
                  </a:lnTo>
                  <a:lnTo>
                    <a:pt x="1107886" y="851883"/>
                  </a:lnTo>
                  <a:lnTo>
                    <a:pt x="1106149" y="854801"/>
                  </a:lnTo>
                  <a:lnTo>
                    <a:pt x="1100829" y="853025"/>
                  </a:lnTo>
                  <a:lnTo>
                    <a:pt x="1092067" y="851461"/>
                  </a:lnTo>
                  <a:lnTo>
                    <a:pt x="1090463" y="850490"/>
                  </a:lnTo>
                  <a:lnTo>
                    <a:pt x="1089102" y="850569"/>
                  </a:lnTo>
                  <a:lnTo>
                    <a:pt x="1088108" y="851625"/>
                  </a:lnTo>
                  <a:lnTo>
                    <a:pt x="1088734" y="855630"/>
                  </a:lnTo>
                  <a:lnTo>
                    <a:pt x="1090518" y="856507"/>
                  </a:lnTo>
                  <a:lnTo>
                    <a:pt x="1101040" y="857367"/>
                  </a:lnTo>
                  <a:lnTo>
                    <a:pt x="1135518" y="870010"/>
                  </a:lnTo>
                  <a:lnTo>
                    <a:pt x="1136958" y="874023"/>
                  </a:lnTo>
                  <a:lnTo>
                    <a:pt x="1136574" y="875799"/>
                  </a:lnTo>
                  <a:lnTo>
                    <a:pt x="1135354" y="877755"/>
                  </a:lnTo>
                  <a:lnTo>
                    <a:pt x="1132843" y="880384"/>
                  </a:lnTo>
                  <a:lnTo>
                    <a:pt x="1112955" y="883247"/>
                  </a:lnTo>
                  <a:lnTo>
                    <a:pt x="1101643" y="880712"/>
                  </a:lnTo>
                  <a:lnTo>
                    <a:pt x="1092137" y="876628"/>
                  </a:lnTo>
                  <a:lnTo>
                    <a:pt x="1088906" y="877544"/>
                  </a:lnTo>
                  <a:lnTo>
                    <a:pt x="1091715" y="883075"/>
                  </a:lnTo>
                  <a:lnTo>
                    <a:pt x="1097418" y="884757"/>
                  </a:lnTo>
                  <a:lnTo>
                    <a:pt x="1102190" y="888019"/>
                  </a:lnTo>
                  <a:lnTo>
                    <a:pt x="1104170" y="890742"/>
                  </a:lnTo>
                  <a:lnTo>
                    <a:pt x="1114285" y="892815"/>
                  </a:lnTo>
                  <a:lnTo>
                    <a:pt x="1115936" y="894928"/>
                  </a:lnTo>
                  <a:lnTo>
                    <a:pt x="1119081" y="900310"/>
                  </a:lnTo>
                  <a:lnTo>
                    <a:pt x="1121718" y="900725"/>
                  </a:lnTo>
                  <a:lnTo>
                    <a:pt x="1124331" y="904472"/>
                  </a:lnTo>
                  <a:lnTo>
                    <a:pt x="1126482" y="910887"/>
                  </a:lnTo>
                  <a:lnTo>
                    <a:pt x="1127476" y="911740"/>
                  </a:lnTo>
                  <a:lnTo>
                    <a:pt x="1130527" y="910590"/>
                  </a:lnTo>
                  <a:lnTo>
                    <a:pt x="1135659" y="916129"/>
                  </a:lnTo>
                  <a:lnTo>
                    <a:pt x="1137255" y="919086"/>
                  </a:lnTo>
                  <a:lnTo>
                    <a:pt x="1137263" y="921292"/>
                  </a:lnTo>
                  <a:lnTo>
                    <a:pt x="1136121" y="924743"/>
                  </a:lnTo>
                  <a:lnTo>
                    <a:pt x="1133828" y="929413"/>
                  </a:lnTo>
                  <a:lnTo>
                    <a:pt x="1128023" y="934897"/>
                  </a:lnTo>
                  <a:lnTo>
                    <a:pt x="1127570" y="936540"/>
                  </a:lnTo>
                  <a:lnTo>
                    <a:pt x="1134353" y="935899"/>
                  </a:lnTo>
                  <a:lnTo>
                    <a:pt x="1135604" y="936626"/>
                  </a:lnTo>
                  <a:lnTo>
                    <a:pt x="1143592" y="946288"/>
                  </a:lnTo>
                  <a:lnTo>
                    <a:pt x="1144640" y="946460"/>
                  </a:lnTo>
                  <a:lnTo>
                    <a:pt x="1145298" y="945459"/>
                  </a:lnTo>
                  <a:lnTo>
                    <a:pt x="1146064" y="942040"/>
                  </a:lnTo>
                  <a:lnTo>
                    <a:pt x="1145720" y="938872"/>
                  </a:lnTo>
                  <a:lnTo>
                    <a:pt x="1144742" y="934467"/>
                  </a:lnTo>
                  <a:lnTo>
                    <a:pt x="1145000" y="931260"/>
                  </a:lnTo>
                  <a:lnTo>
                    <a:pt x="1146502" y="929265"/>
                  </a:lnTo>
                  <a:lnTo>
                    <a:pt x="1148012" y="928279"/>
                  </a:lnTo>
                  <a:lnTo>
                    <a:pt x="1149546" y="928294"/>
                  </a:lnTo>
                  <a:lnTo>
                    <a:pt x="1151212" y="929476"/>
                  </a:lnTo>
                  <a:lnTo>
                    <a:pt x="1159286" y="941203"/>
                  </a:lnTo>
                  <a:lnTo>
                    <a:pt x="1169644" y="935609"/>
                  </a:lnTo>
                  <a:lnTo>
                    <a:pt x="1171530" y="938121"/>
                  </a:lnTo>
                  <a:lnTo>
                    <a:pt x="1173094" y="942815"/>
                  </a:lnTo>
                  <a:lnTo>
                    <a:pt x="1173822" y="943589"/>
                  </a:lnTo>
                  <a:lnTo>
                    <a:pt x="1177655" y="934232"/>
                  </a:lnTo>
                  <a:lnTo>
                    <a:pt x="1180018" y="931901"/>
                  </a:lnTo>
                  <a:lnTo>
                    <a:pt x="1189735" y="943018"/>
                  </a:lnTo>
                  <a:lnTo>
                    <a:pt x="1195657" y="945467"/>
                  </a:lnTo>
                  <a:lnTo>
                    <a:pt x="1198035" y="947837"/>
                  </a:lnTo>
                  <a:lnTo>
                    <a:pt x="1202432" y="950443"/>
                  </a:lnTo>
                  <a:lnTo>
                    <a:pt x="1208683" y="951428"/>
                  </a:lnTo>
                  <a:lnTo>
                    <a:pt x="1209716" y="947337"/>
                  </a:lnTo>
                  <a:lnTo>
                    <a:pt x="1206117" y="942064"/>
                  </a:lnTo>
                  <a:lnTo>
                    <a:pt x="1208221" y="939748"/>
                  </a:lnTo>
                  <a:lnTo>
                    <a:pt x="1216819" y="935257"/>
                  </a:lnTo>
                  <a:lnTo>
                    <a:pt x="1221412" y="935891"/>
                  </a:lnTo>
                  <a:lnTo>
                    <a:pt x="1229877" y="929507"/>
                  </a:lnTo>
                  <a:lnTo>
                    <a:pt x="1235071" y="928639"/>
                  </a:lnTo>
                  <a:lnTo>
                    <a:pt x="1238263" y="928748"/>
                  </a:lnTo>
                  <a:lnTo>
                    <a:pt x="1248739" y="919047"/>
                  </a:lnTo>
                  <a:lnTo>
                    <a:pt x="1251227" y="917498"/>
                  </a:lnTo>
                  <a:lnTo>
                    <a:pt x="1253034" y="914009"/>
                  </a:lnTo>
                  <a:lnTo>
                    <a:pt x="1257149" y="914557"/>
                  </a:lnTo>
                  <a:lnTo>
                    <a:pt x="1268290" y="920095"/>
                  </a:lnTo>
                  <a:lnTo>
                    <a:pt x="1271443" y="919595"/>
                  </a:lnTo>
                  <a:lnTo>
                    <a:pt x="1283295" y="914071"/>
                  </a:lnTo>
                  <a:lnTo>
                    <a:pt x="1287684" y="912718"/>
                  </a:lnTo>
                  <a:lnTo>
                    <a:pt x="1292081" y="912921"/>
                  </a:lnTo>
                  <a:lnTo>
                    <a:pt x="1303198" y="916160"/>
                  </a:lnTo>
                  <a:lnTo>
                    <a:pt x="1311514" y="919634"/>
                  </a:lnTo>
                  <a:lnTo>
                    <a:pt x="1314096" y="921457"/>
                  </a:lnTo>
                  <a:lnTo>
                    <a:pt x="1313181" y="926010"/>
                  </a:lnTo>
                  <a:lnTo>
                    <a:pt x="1313603" y="927356"/>
                  </a:lnTo>
                  <a:lnTo>
                    <a:pt x="1314683" y="928334"/>
                  </a:lnTo>
                  <a:lnTo>
                    <a:pt x="1317397" y="929664"/>
                  </a:lnTo>
                  <a:lnTo>
                    <a:pt x="1327787" y="929750"/>
                  </a:lnTo>
                  <a:lnTo>
                    <a:pt x="1332301" y="930900"/>
                  </a:lnTo>
                  <a:lnTo>
                    <a:pt x="1335892" y="935132"/>
                  </a:lnTo>
                  <a:lnTo>
                    <a:pt x="1336753" y="936814"/>
                  </a:lnTo>
                  <a:lnTo>
                    <a:pt x="1336604" y="938567"/>
                  </a:lnTo>
                  <a:lnTo>
                    <a:pt x="1333068" y="943112"/>
                  </a:lnTo>
                  <a:lnTo>
                    <a:pt x="1333647" y="944066"/>
                  </a:lnTo>
                  <a:lnTo>
                    <a:pt x="1337175" y="945123"/>
                  </a:lnTo>
                  <a:lnTo>
                    <a:pt x="1345124" y="945639"/>
                  </a:lnTo>
                  <a:lnTo>
                    <a:pt x="1346829" y="946687"/>
                  </a:lnTo>
                  <a:lnTo>
                    <a:pt x="1348464" y="952320"/>
                  </a:lnTo>
                  <a:lnTo>
                    <a:pt x="1350178" y="960081"/>
                  </a:lnTo>
                  <a:lnTo>
                    <a:pt x="1350146" y="963156"/>
                  </a:lnTo>
                  <a:lnTo>
                    <a:pt x="1347392" y="968358"/>
                  </a:lnTo>
                  <a:lnTo>
                    <a:pt x="1339866" y="975274"/>
                  </a:lnTo>
                  <a:lnTo>
                    <a:pt x="1331519" y="980993"/>
                  </a:lnTo>
                  <a:lnTo>
                    <a:pt x="1330979" y="982464"/>
                  </a:lnTo>
                  <a:lnTo>
                    <a:pt x="1333647" y="985187"/>
                  </a:lnTo>
                  <a:lnTo>
                    <a:pt x="1336400" y="986376"/>
                  </a:lnTo>
                  <a:lnTo>
                    <a:pt x="1338568" y="986141"/>
                  </a:lnTo>
                  <a:lnTo>
                    <a:pt x="1345233" y="983551"/>
                  </a:lnTo>
                  <a:lnTo>
                    <a:pt x="1346743" y="983598"/>
                  </a:lnTo>
                  <a:lnTo>
                    <a:pt x="1349802" y="986243"/>
                  </a:lnTo>
                  <a:lnTo>
                    <a:pt x="1351218" y="988856"/>
                  </a:lnTo>
                  <a:lnTo>
                    <a:pt x="1352517" y="992337"/>
                  </a:lnTo>
                  <a:lnTo>
                    <a:pt x="1350178" y="995490"/>
                  </a:lnTo>
                  <a:lnTo>
                    <a:pt x="1340594" y="999402"/>
                  </a:lnTo>
                  <a:lnTo>
                    <a:pt x="1334930" y="994262"/>
                  </a:lnTo>
                  <a:lnTo>
                    <a:pt x="1333029" y="993119"/>
                  </a:lnTo>
                  <a:lnTo>
                    <a:pt x="1331738" y="993565"/>
                  </a:lnTo>
                  <a:lnTo>
                    <a:pt x="1332465" y="995826"/>
                  </a:lnTo>
                  <a:lnTo>
                    <a:pt x="1335204" y="999895"/>
                  </a:lnTo>
                  <a:lnTo>
                    <a:pt x="1336103" y="1002578"/>
                  </a:lnTo>
                  <a:lnTo>
                    <a:pt x="1335149" y="1003877"/>
                  </a:lnTo>
                  <a:lnTo>
                    <a:pt x="1334695" y="1006443"/>
                  </a:lnTo>
                  <a:lnTo>
                    <a:pt x="1334750" y="1010261"/>
                  </a:lnTo>
                  <a:lnTo>
                    <a:pt x="1334523" y="1014133"/>
                  </a:lnTo>
                  <a:lnTo>
                    <a:pt x="1333600" y="1020142"/>
                  </a:lnTo>
                  <a:lnTo>
                    <a:pt x="1333271" y="1020384"/>
                  </a:lnTo>
                  <a:lnTo>
                    <a:pt x="1312445" y="1021612"/>
                  </a:lnTo>
                  <a:lnTo>
                    <a:pt x="1309934" y="1022692"/>
                  </a:lnTo>
                  <a:lnTo>
                    <a:pt x="1304074" y="1026901"/>
                  </a:lnTo>
                  <a:lnTo>
                    <a:pt x="1299646" y="1029013"/>
                  </a:lnTo>
                  <a:lnTo>
                    <a:pt x="1296759" y="1029334"/>
                  </a:lnTo>
                  <a:lnTo>
                    <a:pt x="1293943" y="1028567"/>
                  </a:lnTo>
                  <a:lnTo>
                    <a:pt x="1286338" y="1024202"/>
                  </a:lnTo>
                  <a:lnTo>
                    <a:pt x="1281277" y="1025023"/>
                  </a:lnTo>
                  <a:lnTo>
                    <a:pt x="1279290" y="1024609"/>
                  </a:lnTo>
                  <a:lnTo>
                    <a:pt x="1275002" y="1021698"/>
                  </a:lnTo>
                  <a:lnTo>
                    <a:pt x="1273962" y="1020228"/>
                  </a:lnTo>
                  <a:lnTo>
                    <a:pt x="1272225" y="1016402"/>
                  </a:lnTo>
                  <a:lnTo>
                    <a:pt x="1270918" y="1011145"/>
                  </a:lnTo>
                  <a:lnTo>
                    <a:pt x="1271020" y="1007898"/>
                  </a:lnTo>
                  <a:lnTo>
                    <a:pt x="1271568" y="1003204"/>
                  </a:lnTo>
                  <a:lnTo>
                    <a:pt x="1271231" y="1000841"/>
                  </a:lnTo>
                  <a:lnTo>
                    <a:pt x="1270011" y="1000833"/>
                  </a:lnTo>
                  <a:lnTo>
                    <a:pt x="1268650" y="999855"/>
                  </a:lnTo>
                  <a:lnTo>
                    <a:pt x="1264550" y="995114"/>
                  </a:lnTo>
                  <a:lnTo>
                    <a:pt x="1262023" y="993714"/>
                  </a:lnTo>
                  <a:lnTo>
                    <a:pt x="1261554" y="994489"/>
                  </a:lnTo>
                  <a:lnTo>
                    <a:pt x="1262297" y="998197"/>
                  </a:lnTo>
                  <a:lnTo>
                    <a:pt x="1262790" y="999378"/>
                  </a:lnTo>
                  <a:lnTo>
                    <a:pt x="1265489" y="1002077"/>
                  </a:lnTo>
                  <a:lnTo>
                    <a:pt x="1265990" y="1005199"/>
                  </a:lnTo>
                  <a:lnTo>
                    <a:pt x="1264840" y="1013061"/>
                  </a:lnTo>
                  <a:lnTo>
                    <a:pt x="1264433" y="1014321"/>
                  </a:lnTo>
                  <a:lnTo>
                    <a:pt x="1261812" y="1020056"/>
                  </a:lnTo>
                  <a:lnTo>
                    <a:pt x="1259833" y="1021683"/>
                  </a:lnTo>
                  <a:lnTo>
                    <a:pt x="1254427" y="1021808"/>
                  </a:lnTo>
                  <a:lnTo>
                    <a:pt x="1246149" y="1025860"/>
                  </a:lnTo>
                  <a:lnTo>
                    <a:pt x="1242191" y="1026447"/>
                  </a:lnTo>
                  <a:lnTo>
                    <a:pt x="1236886" y="1025501"/>
                  </a:lnTo>
                  <a:lnTo>
                    <a:pt x="1233569" y="1023654"/>
                  </a:lnTo>
                  <a:lnTo>
                    <a:pt x="1231418" y="1021534"/>
                  </a:lnTo>
                  <a:lnTo>
                    <a:pt x="1229329" y="1018522"/>
                  </a:lnTo>
                  <a:lnTo>
                    <a:pt x="1228234" y="1018295"/>
                  </a:lnTo>
                  <a:lnTo>
                    <a:pt x="1227678" y="1024828"/>
                  </a:lnTo>
                  <a:lnTo>
                    <a:pt x="1226653" y="1025673"/>
                  </a:lnTo>
                  <a:lnTo>
                    <a:pt x="1224878" y="1025571"/>
                  </a:lnTo>
                  <a:lnTo>
                    <a:pt x="1222132" y="1023545"/>
                  </a:lnTo>
                  <a:lnTo>
                    <a:pt x="1219871" y="1018819"/>
                  </a:lnTo>
                  <a:lnTo>
                    <a:pt x="1219166" y="1018835"/>
                  </a:lnTo>
                  <a:lnTo>
                    <a:pt x="1218853" y="1021589"/>
                  </a:lnTo>
                  <a:lnTo>
                    <a:pt x="1218345" y="1023396"/>
                  </a:lnTo>
                  <a:lnTo>
                    <a:pt x="1217649" y="1024249"/>
                  </a:lnTo>
                  <a:lnTo>
                    <a:pt x="1211836" y="1027190"/>
                  </a:lnTo>
                  <a:lnTo>
                    <a:pt x="1208597" y="1027206"/>
                  </a:lnTo>
                  <a:lnTo>
                    <a:pt x="1205209" y="1023834"/>
                  </a:lnTo>
                  <a:lnTo>
                    <a:pt x="1202988" y="1024171"/>
                  </a:lnTo>
                  <a:lnTo>
                    <a:pt x="1200140" y="1025993"/>
                  </a:lnTo>
                  <a:lnTo>
                    <a:pt x="1193224" y="1022543"/>
                  </a:lnTo>
                  <a:lnTo>
                    <a:pt x="1191573" y="1022403"/>
                  </a:lnTo>
                  <a:lnTo>
                    <a:pt x="1192997" y="1027988"/>
                  </a:lnTo>
                  <a:lnTo>
                    <a:pt x="1190713" y="1028849"/>
                  </a:lnTo>
                  <a:lnTo>
                    <a:pt x="1185784" y="1028708"/>
                  </a:lnTo>
                  <a:lnTo>
                    <a:pt x="1177679" y="1026909"/>
                  </a:lnTo>
                  <a:lnTo>
                    <a:pt x="1172656" y="1029522"/>
                  </a:lnTo>
                  <a:lnTo>
                    <a:pt x="1163581" y="1027957"/>
                  </a:lnTo>
                  <a:lnTo>
                    <a:pt x="1154420" y="1027566"/>
                  </a:lnTo>
                  <a:lnTo>
                    <a:pt x="1152714" y="1026291"/>
                  </a:lnTo>
                  <a:lnTo>
                    <a:pt x="1151509" y="1023678"/>
                  </a:lnTo>
                  <a:lnTo>
                    <a:pt x="1151462" y="1021354"/>
                  </a:lnTo>
                  <a:lnTo>
                    <a:pt x="1151908" y="1018123"/>
                  </a:lnTo>
                  <a:lnTo>
                    <a:pt x="1153246" y="1013304"/>
                  </a:lnTo>
                  <a:lnTo>
                    <a:pt x="1155484" y="1006881"/>
                  </a:lnTo>
                  <a:lnTo>
                    <a:pt x="1156258" y="1003478"/>
                  </a:lnTo>
                  <a:lnTo>
                    <a:pt x="1154240" y="1001897"/>
                  </a:lnTo>
                  <a:lnTo>
                    <a:pt x="1152988" y="999785"/>
                  </a:lnTo>
                  <a:lnTo>
                    <a:pt x="1151963" y="999542"/>
                  </a:lnTo>
                  <a:lnTo>
                    <a:pt x="1148732" y="1002038"/>
                  </a:lnTo>
                  <a:lnTo>
                    <a:pt x="1146628" y="1009283"/>
                  </a:lnTo>
                  <a:lnTo>
                    <a:pt x="1145016" y="1011379"/>
                  </a:lnTo>
                  <a:lnTo>
                    <a:pt x="1144304" y="1009619"/>
                  </a:lnTo>
                  <a:lnTo>
                    <a:pt x="1143772" y="1005222"/>
                  </a:lnTo>
                  <a:lnTo>
                    <a:pt x="1143060" y="1003079"/>
                  </a:lnTo>
                  <a:lnTo>
                    <a:pt x="1142176" y="1003196"/>
                  </a:lnTo>
                  <a:lnTo>
                    <a:pt x="1141315" y="1004370"/>
                  </a:lnTo>
                  <a:lnTo>
                    <a:pt x="1140478" y="1006607"/>
                  </a:lnTo>
                  <a:lnTo>
                    <a:pt x="1139219" y="1007413"/>
                  </a:lnTo>
                  <a:lnTo>
                    <a:pt x="1137537" y="1006803"/>
                  </a:lnTo>
                  <a:lnTo>
                    <a:pt x="1136942" y="1007898"/>
                  </a:lnTo>
                  <a:lnTo>
                    <a:pt x="1137435" y="1010691"/>
                  </a:lnTo>
                  <a:lnTo>
                    <a:pt x="1137607" y="1013296"/>
                  </a:lnTo>
                  <a:lnTo>
                    <a:pt x="1137458" y="1015729"/>
                  </a:lnTo>
                  <a:lnTo>
                    <a:pt x="1136003" y="1018076"/>
                  </a:lnTo>
                  <a:lnTo>
                    <a:pt x="1131873" y="1021487"/>
                  </a:lnTo>
                  <a:lnTo>
                    <a:pt x="1129486" y="1022575"/>
                  </a:lnTo>
                  <a:lnTo>
                    <a:pt x="1123212" y="1023083"/>
                  </a:lnTo>
                  <a:lnTo>
                    <a:pt x="1119465" y="1022074"/>
                  </a:lnTo>
                  <a:lnTo>
                    <a:pt x="1111860" y="1017982"/>
                  </a:lnTo>
                  <a:lnTo>
                    <a:pt x="1107651" y="1017795"/>
                  </a:lnTo>
                  <a:lnTo>
                    <a:pt x="1102582" y="1010902"/>
                  </a:lnTo>
                  <a:lnTo>
                    <a:pt x="1098568" y="1009306"/>
                  </a:lnTo>
                  <a:lnTo>
                    <a:pt x="1098772" y="1006795"/>
                  </a:lnTo>
                  <a:lnTo>
                    <a:pt x="1100524" y="1002124"/>
                  </a:lnTo>
                  <a:lnTo>
                    <a:pt x="1100469" y="1000724"/>
                  </a:lnTo>
                  <a:lnTo>
                    <a:pt x="1094985" y="1007538"/>
                  </a:lnTo>
                  <a:lnTo>
                    <a:pt x="1094242" y="1009705"/>
                  </a:lnTo>
                  <a:lnTo>
                    <a:pt x="1094883" y="1014728"/>
                  </a:lnTo>
                  <a:lnTo>
                    <a:pt x="1094156" y="1015088"/>
                  </a:lnTo>
                  <a:lnTo>
                    <a:pt x="1090385" y="1013288"/>
                  </a:lnTo>
                  <a:lnTo>
                    <a:pt x="1086677" y="1014657"/>
                  </a:lnTo>
                  <a:lnTo>
                    <a:pt x="1085785" y="1014251"/>
                  </a:lnTo>
                  <a:lnTo>
                    <a:pt x="1083226" y="1010628"/>
                  </a:lnTo>
                  <a:lnTo>
                    <a:pt x="1078720" y="1006936"/>
                  </a:lnTo>
                  <a:lnTo>
                    <a:pt x="1076733" y="1002781"/>
                  </a:lnTo>
                  <a:lnTo>
                    <a:pt x="1073635" y="989732"/>
                  </a:lnTo>
                  <a:lnTo>
                    <a:pt x="1072062" y="981024"/>
                  </a:lnTo>
                  <a:lnTo>
                    <a:pt x="1072258" y="979241"/>
                  </a:lnTo>
                  <a:lnTo>
                    <a:pt x="1074558" y="976768"/>
                  </a:lnTo>
                  <a:lnTo>
                    <a:pt x="1074214" y="974836"/>
                  </a:lnTo>
                  <a:lnTo>
                    <a:pt x="1071350" y="969899"/>
                  </a:lnTo>
                  <a:lnTo>
                    <a:pt x="1068260" y="965730"/>
                  </a:lnTo>
                  <a:lnTo>
                    <a:pt x="1067345" y="962835"/>
                  </a:lnTo>
                  <a:lnTo>
                    <a:pt x="1066922" y="959901"/>
                  </a:lnTo>
                  <a:lnTo>
                    <a:pt x="1066516" y="955645"/>
                  </a:lnTo>
                  <a:lnTo>
                    <a:pt x="1066500" y="952492"/>
                  </a:lnTo>
                  <a:lnTo>
                    <a:pt x="1066868" y="950450"/>
                  </a:lnTo>
                  <a:lnTo>
                    <a:pt x="1068636" y="944059"/>
                  </a:lnTo>
                  <a:lnTo>
                    <a:pt x="1073471" y="932527"/>
                  </a:lnTo>
                  <a:lnTo>
                    <a:pt x="1074120" y="930422"/>
                  </a:lnTo>
                  <a:lnTo>
                    <a:pt x="1074378" y="928341"/>
                  </a:lnTo>
                  <a:lnTo>
                    <a:pt x="1073713" y="922177"/>
                  </a:lnTo>
                  <a:lnTo>
                    <a:pt x="1072774" y="915973"/>
                  </a:lnTo>
                  <a:lnTo>
                    <a:pt x="1071828" y="911521"/>
                  </a:lnTo>
                  <a:lnTo>
                    <a:pt x="1069160" y="905348"/>
                  </a:lnTo>
                  <a:lnTo>
                    <a:pt x="1065491" y="898902"/>
                  </a:lnTo>
                  <a:lnTo>
                    <a:pt x="1060327" y="887253"/>
                  </a:lnTo>
                  <a:lnTo>
                    <a:pt x="1056502" y="878123"/>
                  </a:lnTo>
                  <a:lnTo>
                    <a:pt x="1051925" y="865159"/>
                  </a:lnTo>
                  <a:lnTo>
                    <a:pt x="1049719" y="864033"/>
                  </a:lnTo>
                  <a:lnTo>
                    <a:pt x="1047160" y="864627"/>
                  </a:lnTo>
                  <a:lnTo>
                    <a:pt x="1041645" y="869110"/>
                  </a:lnTo>
                  <a:lnTo>
                    <a:pt x="1039791" y="871230"/>
                  </a:lnTo>
                  <a:lnTo>
                    <a:pt x="1039337" y="872654"/>
                  </a:lnTo>
                  <a:lnTo>
                    <a:pt x="1035230" y="872975"/>
                  </a:lnTo>
                  <a:lnTo>
                    <a:pt x="1023588" y="871809"/>
                  </a:lnTo>
                  <a:lnTo>
                    <a:pt x="1019137" y="870432"/>
                  </a:lnTo>
                  <a:lnTo>
                    <a:pt x="1015812" y="870792"/>
                  </a:lnTo>
                  <a:lnTo>
                    <a:pt x="1010109" y="874078"/>
                  </a:lnTo>
                  <a:lnTo>
                    <a:pt x="1004022" y="873460"/>
                  </a:lnTo>
                  <a:lnTo>
                    <a:pt x="1000212" y="864307"/>
                  </a:lnTo>
                  <a:lnTo>
                    <a:pt x="991559" y="859354"/>
                  </a:lnTo>
                  <a:lnTo>
                    <a:pt x="988977" y="856569"/>
                  </a:lnTo>
                  <a:lnTo>
                    <a:pt x="987209" y="852751"/>
                  </a:lnTo>
                  <a:lnTo>
                    <a:pt x="987796" y="850248"/>
                  </a:lnTo>
                  <a:lnTo>
                    <a:pt x="992717" y="848003"/>
                  </a:lnTo>
                  <a:lnTo>
                    <a:pt x="994767" y="845523"/>
                  </a:lnTo>
                  <a:lnTo>
                    <a:pt x="995745" y="843520"/>
                  </a:lnTo>
                  <a:lnTo>
                    <a:pt x="990863" y="845249"/>
                  </a:lnTo>
                  <a:lnTo>
                    <a:pt x="988711" y="844944"/>
                  </a:lnTo>
                  <a:lnTo>
                    <a:pt x="974035" y="832285"/>
                  </a:lnTo>
                  <a:lnTo>
                    <a:pt x="969513" y="830040"/>
                  </a:lnTo>
                  <a:lnTo>
                    <a:pt x="968746" y="828898"/>
                  </a:lnTo>
                  <a:lnTo>
                    <a:pt x="968363" y="827396"/>
                  </a:lnTo>
                  <a:lnTo>
                    <a:pt x="968371" y="825526"/>
                  </a:lnTo>
                  <a:lnTo>
                    <a:pt x="968801" y="822709"/>
                  </a:lnTo>
                  <a:lnTo>
                    <a:pt x="973166" y="826269"/>
                  </a:lnTo>
                  <a:lnTo>
                    <a:pt x="975122" y="826535"/>
                  </a:lnTo>
                  <a:lnTo>
                    <a:pt x="978181" y="825471"/>
                  </a:lnTo>
                  <a:lnTo>
                    <a:pt x="979269" y="823249"/>
                  </a:lnTo>
                  <a:lnTo>
                    <a:pt x="978572" y="821951"/>
                  </a:lnTo>
                  <a:lnTo>
                    <a:pt x="973573" y="817671"/>
                  </a:lnTo>
                  <a:lnTo>
                    <a:pt x="971156" y="814409"/>
                  </a:lnTo>
                  <a:lnTo>
                    <a:pt x="970225" y="812030"/>
                  </a:lnTo>
                  <a:lnTo>
                    <a:pt x="971187" y="808651"/>
                  </a:lnTo>
                  <a:lnTo>
                    <a:pt x="971437" y="806358"/>
                  </a:lnTo>
                  <a:lnTo>
                    <a:pt x="973049" y="805068"/>
                  </a:lnTo>
                  <a:lnTo>
                    <a:pt x="976014" y="804778"/>
                  </a:lnTo>
                  <a:lnTo>
                    <a:pt x="979808" y="803151"/>
                  </a:lnTo>
                  <a:lnTo>
                    <a:pt x="986748" y="798707"/>
                  </a:lnTo>
                  <a:lnTo>
                    <a:pt x="991395" y="797119"/>
                  </a:lnTo>
                  <a:lnTo>
                    <a:pt x="996034" y="797361"/>
                  </a:lnTo>
                  <a:lnTo>
                    <a:pt x="1007276" y="801907"/>
                  </a:lnTo>
                  <a:lnTo>
                    <a:pt x="1018480" y="807657"/>
                  </a:lnTo>
                  <a:lnTo>
                    <a:pt x="1025505" y="812116"/>
                  </a:lnTo>
                  <a:close/>
                  <a:moveTo>
                    <a:pt x="602500" y="828413"/>
                  </a:moveTo>
                  <a:lnTo>
                    <a:pt x="599167" y="831542"/>
                  </a:lnTo>
                  <a:lnTo>
                    <a:pt x="576354" y="826918"/>
                  </a:lnTo>
                  <a:lnTo>
                    <a:pt x="575110" y="825463"/>
                  </a:lnTo>
                  <a:lnTo>
                    <a:pt x="574515" y="823484"/>
                  </a:lnTo>
                  <a:lnTo>
                    <a:pt x="578646" y="818062"/>
                  </a:lnTo>
                  <a:lnTo>
                    <a:pt x="583638" y="815715"/>
                  </a:lnTo>
                  <a:lnTo>
                    <a:pt x="595232" y="813830"/>
                  </a:lnTo>
                  <a:lnTo>
                    <a:pt x="599277" y="815950"/>
                  </a:lnTo>
                  <a:lnTo>
                    <a:pt x="601952" y="818422"/>
                  </a:lnTo>
                  <a:lnTo>
                    <a:pt x="603470" y="820566"/>
                  </a:lnTo>
                  <a:lnTo>
                    <a:pt x="604104" y="824579"/>
                  </a:lnTo>
                  <a:lnTo>
                    <a:pt x="602500" y="828413"/>
                  </a:lnTo>
                  <a:close/>
                  <a:moveTo>
                    <a:pt x="1125809" y="850788"/>
                  </a:moveTo>
                  <a:lnTo>
                    <a:pt x="1124784" y="852071"/>
                  </a:lnTo>
                  <a:lnTo>
                    <a:pt x="1121475" y="851414"/>
                  </a:lnTo>
                  <a:lnTo>
                    <a:pt x="1120380" y="852665"/>
                  </a:lnTo>
                  <a:lnTo>
                    <a:pt x="1118620" y="851953"/>
                  </a:lnTo>
                  <a:lnTo>
                    <a:pt x="1116194" y="849278"/>
                  </a:lnTo>
                  <a:lnTo>
                    <a:pt x="1113362" y="844005"/>
                  </a:lnTo>
                  <a:lnTo>
                    <a:pt x="1110123" y="836103"/>
                  </a:lnTo>
                  <a:lnTo>
                    <a:pt x="1107596" y="829258"/>
                  </a:lnTo>
                  <a:lnTo>
                    <a:pt x="1107456" y="827372"/>
                  </a:lnTo>
                  <a:lnTo>
                    <a:pt x="1108285" y="824157"/>
                  </a:lnTo>
                  <a:lnTo>
                    <a:pt x="1110812" y="822013"/>
                  </a:lnTo>
                  <a:lnTo>
                    <a:pt x="1116812" y="819431"/>
                  </a:lnTo>
                  <a:lnTo>
                    <a:pt x="1120928" y="819502"/>
                  </a:lnTo>
                  <a:lnTo>
                    <a:pt x="1124753" y="824712"/>
                  </a:lnTo>
                  <a:lnTo>
                    <a:pt x="1125833" y="826504"/>
                  </a:lnTo>
                  <a:lnTo>
                    <a:pt x="1126490" y="828632"/>
                  </a:lnTo>
                  <a:lnTo>
                    <a:pt x="1126506" y="830674"/>
                  </a:lnTo>
                  <a:lnTo>
                    <a:pt x="1126193" y="832457"/>
                  </a:lnTo>
                  <a:lnTo>
                    <a:pt x="1124456" y="836416"/>
                  </a:lnTo>
                  <a:lnTo>
                    <a:pt x="1123697" y="839170"/>
                  </a:lnTo>
                  <a:lnTo>
                    <a:pt x="1123697" y="841861"/>
                  </a:lnTo>
                  <a:lnTo>
                    <a:pt x="1124073" y="845757"/>
                  </a:lnTo>
                  <a:lnTo>
                    <a:pt x="1124769" y="848315"/>
                  </a:lnTo>
                  <a:lnTo>
                    <a:pt x="1125794" y="849552"/>
                  </a:lnTo>
                  <a:lnTo>
                    <a:pt x="1125809" y="850788"/>
                  </a:lnTo>
                  <a:close/>
                  <a:moveTo>
                    <a:pt x="718169" y="892471"/>
                  </a:moveTo>
                  <a:lnTo>
                    <a:pt x="720939" y="892729"/>
                  </a:lnTo>
                  <a:lnTo>
                    <a:pt x="724178" y="891728"/>
                  </a:lnTo>
                  <a:lnTo>
                    <a:pt x="727831" y="892416"/>
                  </a:lnTo>
                  <a:lnTo>
                    <a:pt x="729482" y="894458"/>
                  </a:lnTo>
                  <a:lnTo>
                    <a:pt x="730656" y="898080"/>
                  </a:lnTo>
                  <a:lnTo>
                    <a:pt x="730702" y="900021"/>
                  </a:lnTo>
                  <a:lnTo>
                    <a:pt x="730468" y="901687"/>
                  </a:lnTo>
                  <a:lnTo>
                    <a:pt x="729959" y="903072"/>
                  </a:lnTo>
                  <a:lnTo>
                    <a:pt x="725234" y="912139"/>
                  </a:lnTo>
                  <a:lnTo>
                    <a:pt x="724131" y="915261"/>
                  </a:lnTo>
                  <a:lnTo>
                    <a:pt x="725656" y="916020"/>
                  </a:lnTo>
                  <a:lnTo>
                    <a:pt x="726392" y="915495"/>
                  </a:lnTo>
                  <a:lnTo>
                    <a:pt x="731109" y="908728"/>
                  </a:lnTo>
                  <a:lnTo>
                    <a:pt x="734661" y="906608"/>
                  </a:lnTo>
                  <a:lnTo>
                    <a:pt x="737352" y="906115"/>
                  </a:lnTo>
                  <a:lnTo>
                    <a:pt x="741788" y="907468"/>
                  </a:lnTo>
                  <a:lnTo>
                    <a:pt x="743556" y="908634"/>
                  </a:lnTo>
                  <a:lnTo>
                    <a:pt x="744769" y="910019"/>
                  </a:lnTo>
                  <a:lnTo>
                    <a:pt x="745426" y="911615"/>
                  </a:lnTo>
                  <a:lnTo>
                    <a:pt x="747171" y="918085"/>
                  </a:lnTo>
                  <a:lnTo>
                    <a:pt x="748430" y="926401"/>
                  </a:lnTo>
                  <a:lnTo>
                    <a:pt x="748634" y="925548"/>
                  </a:lnTo>
                  <a:lnTo>
                    <a:pt x="748665" y="920894"/>
                  </a:lnTo>
                  <a:lnTo>
                    <a:pt x="748908" y="917256"/>
                  </a:lnTo>
                  <a:lnTo>
                    <a:pt x="753265" y="914799"/>
                  </a:lnTo>
                  <a:lnTo>
                    <a:pt x="753375" y="913985"/>
                  </a:lnTo>
                  <a:lnTo>
                    <a:pt x="751810" y="911959"/>
                  </a:lnTo>
                  <a:lnTo>
                    <a:pt x="750480" y="909190"/>
                  </a:lnTo>
                  <a:lnTo>
                    <a:pt x="749557" y="903995"/>
                  </a:lnTo>
                  <a:lnTo>
                    <a:pt x="749917" y="902055"/>
                  </a:lnTo>
                  <a:lnTo>
                    <a:pt x="750824" y="899966"/>
                  </a:lnTo>
                  <a:lnTo>
                    <a:pt x="753617" y="895514"/>
                  </a:lnTo>
                  <a:lnTo>
                    <a:pt x="756880" y="892846"/>
                  </a:lnTo>
                  <a:lnTo>
                    <a:pt x="759774" y="892197"/>
                  </a:lnTo>
                  <a:lnTo>
                    <a:pt x="770571" y="896844"/>
                  </a:lnTo>
                  <a:lnTo>
                    <a:pt x="774819" y="900654"/>
                  </a:lnTo>
                  <a:lnTo>
                    <a:pt x="776548" y="902610"/>
                  </a:lnTo>
                  <a:lnTo>
                    <a:pt x="777174" y="904003"/>
                  </a:lnTo>
                  <a:lnTo>
                    <a:pt x="778073" y="908446"/>
                  </a:lnTo>
                  <a:lnTo>
                    <a:pt x="779881" y="920534"/>
                  </a:lnTo>
                  <a:lnTo>
                    <a:pt x="779873" y="924398"/>
                  </a:lnTo>
                  <a:lnTo>
                    <a:pt x="779036" y="930594"/>
                  </a:lnTo>
                  <a:lnTo>
                    <a:pt x="775546" y="942126"/>
                  </a:lnTo>
                  <a:lnTo>
                    <a:pt x="775014" y="949895"/>
                  </a:lnTo>
                  <a:lnTo>
                    <a:pt x="771502" y="969008"/>
                  </a:lnTo>
                  <a:lnTo>
                    <a:pt x="769100" y="974155"/>
                  </a:lnTo>
                  <a:lnTo>
                    <a:pt x="766456" y="977746"/>
                  </a:lnTo>
                  <a:lnTo>
                    <a:pt x="755573" y="984044"/>
                  </a:lnTo>
                  <a:lnTo>
                    <a:pt x="747390" y="990420"/>
                  </a:lnTo>
                  <a:lnTo>
                    <a:pt x="745317" y="991422"/>
                  </a:lnTo>
                  <a:lnTo>
                    <a:pt x="743165" y="991508"/>
                  </a:lnTo>
                  <a:lnTo>
                    <a:pt x="736390" y="989395"/>
                  </a:lnTo>
                  <a:lnTo>
                    <a:pt x="728528" y="985335"/>
                  </a:lnTo>
                  <a:lnTo>
                    <a:pt x="724060" y="986485"/>
                  </a:lnTo>
                  <a:lnTo>
                    <a:pt x="719601" y="989411"/>
                  </a:lnTo>
                  <a:lnTo>
                    <a:pt x="716792" y="990194"/>
                  </a:lnTo>
                  <a:lnTo>
                    <a:pt x="714156" y="989810"/>
                  </a:lnTo>
                  <a:lnTo>
                    <a:pt x="711535" y="988762"/>
                  </a:lnTo>
                  <a:lnTo>
                    <a:pt x="708085" y="986016"/>
                  </a:lnTo>
                  <a:lnTo>
                    <a:pt x="709869" y="984764"/>
                  </a:lnTo>
                  <a:lnTo>
                    <a:pt x="710682" y="983356"/>
                  </a:lnTo>
                  <a:lnTo>
                    <a:pt x="709963" y="981908"/>
                  </a:lnTo>
                  <a:lnTo>
                    <a:pt x="706332" y="979820"/>
                  </a:lnTo>
                  <a:lnTo>
                    <a:pt x="702569" y="984459"/>
                  </a:lnTo>
                  <a:lnTo>
                    <a:pt x="691577" y="995232"/>
                  </a:lnTo>
                  <a:lnTo>
                    <a:pt x="676807" y="998823"/>
                  </a:lnTo>
                  <a:lnTo>
                    <a:pt x="672175" y="1001005"/>
                  </a:lnTo>
                  <a:lnTo>
                    <a:pt x="668741" y="1003814"/>
                  </a:lnTo>
                  <a:lnTo>
                    <a:pt x="666949" y="1006122"/>
                  </a:lnTo>
                  <a:lnTo>
                    <a:pt x="664211" y="1011536"/>
                  </a:lnTo>
                  <a:lnTo>
                    <a:pt x="660002" y="1015596"/>
                  </a:lnTo>
                  <a:lnTo>
                    <a:pt x="652390" y="1020024"/>
                  </a:lnTo>
                  <a:lnTo>
                    <a:pt x="642704" y="1026870"/>
                  </a:lnTo>
                  <a:lnTo>
                    <a:pt x="625344" y="1033848"/>
                  </a:lnTo>
                  <a:lnTo>
                    <a:pt x="614423" y="1035069"/>
                  </a:lnTo>
                  <a:lnTo>
                    <a:pt x="603509" y="1032769"/>
                  </a:lnTo>
                  <a:lnTo>
                    <a:pt x="600051" y="1030891"/>
                  </a:lnTo>
                  <a:lnTo>
                    <a:pt x="596429" y="1027949"/>
                  </a:lnTo>
                  <a:lnTo>
                    <a:pt x="589004" y="1020971"/>
                  </a:lnTo>
                  <a:lnTo>
                    <a:pt x="586955" y="1018444"/>
                  </a:lnTo>
                  <a:lnTo>
                    <a:pt x="584569" y="1012936"/>
                  </a:lnTo>
                  <a:lnTo>
                    <a:pt x="585977" y="1009259"/>
                  </a:lnTo>
                  <a:lnTo>
                    <a:pt x="589935" y="1005003"/>
                  </a:lnTo>
                  <a:lnTo>
                    <a:pt x="595858" y="1001123"/>
                  </a:lnTo>
                  <a:lnTo>
                    <a:pt x="607679" y="995858"/>
                  </a:lnTo>
                  <a:lnTo>
                    <a:pt x="618405" y="987393"/>
                  </a:lnTo>
                  <a:lnTo>
                    <a:pt x="622199" y="985797"/>
                  </a:lnTo>
                  <a:lnTo>
                    <a:pt x="632526" y="984490"/>
                  </a:lnTo>
                  <a:lnTo>
                    <a:pt x="637729" y="985288"/>
                  </a:lnTo>
                  <a:lnTo>
                    <a:pt x="641492" y="984842"/>
                  </a:lnTo>
                  <a:lnTo>
                    <a:pt x="643972" y="983677"/>
                  </a:lnTo>
                  <a:lnTo>
                    <a:pt x="647657" y="980602"/>
                  </a:lnTo>
                  <a:lnTo>
                    <a:pt x="653039" y="974453"/>
                  </a:lnTo>
                  <a:lnTo>
                    <a:pt x="656967" y="968671"/>
                  </a:lnTo>
                  <a:lnTo>
                    <a:pt x="657960" y="965956"/>
                  </a:lnTo>
                  <a:lnTo>
                    <a:pt x="656646" y="963414"/>
                  </a:lnTo>
                  <a:lnTo>
                    <a:pt x="654721" y="963054"/>
                  </a:lnTo>
                  <a:lnTo>
                    <a:pt x="648298" y="969023"/>
                  </a:lnTo>
                  <a:lnTo>
                    <a:pt x="645067" y="971026"/>
                  </a:lnTo>
                  <a:lnTo>
                    <a:pt x="641554" y="971167"/>
                  </a:lnTo>
                  <a:lnTo>
                    <a:pt x="636735" y="973201"/>
                  </a:lnTo>
                  <a:lnTo>
                    <a:pt x="632041" y="974015"/>
                  </a:lnTo>
                  <a:lnTo>
                    <a:pt x="631134" y="973952"/>
                  </a:lnTo>
                  <a:lnTo>
                    <a:pt x="626244" y="968264"/>
                  </a:lnTo>
                  <a:lnTo>
                    <a:pt x="623631" y="967263"/>
                  </a:lnTo>
                  <a:lnTo>
                    <a:pt x="622418" y="967858"/>
                  </a:lnTo>
                  <a:lnTo>
                    <a:pt x="621300" y="969368"/>
                  </a:lnTo>
                  <a:lnTo>
                    <a:pt x="619179" y="973561"/>
                  </a:lnTo>
                  <a:lnTo>
                    <a:pt x="617959" y="975071"/>
                  </a:lnTo>
                  <a:lnTo>
                    <a:pt x="615847" y="976158"/>
                  </a:lnTo>
                  <a:lnTo>
                    <a:pt x="607319" y="977402"/>
                  </a:lnTo>
                  <a:lnTo>
                    <a:pt x="599151" y="979499"/>
                  </a:lnTo>
                  <a:lnTo>
                    <a:pt x="597336" y="978200"/>
                  </a:lnTo>
                  <a:lnTo>
                    <a:pt x="596233" y="975775"/>
                  </a:lnTo>
                  <a:lnTo>
                    <a:pt x="596006" y="974304"/>
                  </a:lnTo>
                  <a:lnTo>
                    <a:pt x="595881" y="969305"/>
                  </a:lnTo>
                  <a:lnTo>
                    <a:pt x="595334" y="967318"/>
                  </a:lnTo>
                  <a:lnTo>
                    <a:pt x="596053" y="963140"/>
                  </a:lnTo>
                  <a:lnTo>
                    <a:pt x="596984" y="959948"/>
                  </a:lnTo>
                  <a:lnTo>
                    <a:pt x="598127" y="957750"/>
                  </a:lnTo>
                  <a:lnTo>
                    <a:pt x="603744" y="951241"/>
                  </a:lnTo>
                  <a:lnTo>
                    <a:pt x="604534" y="949543"/>
                  </a:lnTo>
                  <a:lnTo>
                    <a:pt x="601858" y="949895"/>
                  </a:lnTo>
                  <a:lnTo>
                    <a:pt x="595498" y="953087"/>
                  </a:lnTo>
                  <a:lnTo>
                    <a:pt x="594669" y="951984"/>
                  </a:lnTo>
                  <a:lnTo>
                    <a:pt x="593182" y="948330"/>
                  </a:lnTo>
                  <a:lnTo>
                    <a:pt x="592470" y="947963"/>
                  </a:lnTo>
                  <a:lnTo>
                    <a:pt x="591657" y="949480"/>
                  </a:lnTo>
                  <a:lnTo>
                    <a:pt x="591179" y="951608"/>
                  </a:lnTo>
                  <a:lnTo>
                    <a:pt x="590084" y="960386"/>
                  </a:lnTo>
                  <a:lnTo>
                    <a:pt x="589122" y="964853"/>
                  </a:lnTo>
                  <a:lnTo>
                    <a:pt x="586563" y="963954"/>
                  </a:lnTo>
                  <a:lnTo>
                    <a:pt x="583403" y="961255"/>
                  </a:lnTo>
                  <a:lnTo>
                    <a:pt x="582222" y="960895"/>
                  </a:lnTo>
                  <a:lnTo>
                    <a:pt x="581541" y="961747"/>
                  </a:lnTo>
                  <a:lnTo>
                    <a:pt x="581760" y="963257"/>
                  </a:lnTo>
                  <a:lnTo>
                    <a:pt x="584968" y="970713"/>
                  </a:lnTo>
                  <a:lnTo>
                    <a:pt x="585007" y="973311"/>
                  </a:lnTo>
                  <a:lnTo>
                    <a:pt x="582902" y="977848"/>
                  </a:lnTo>
                  <a:lnTo>
                    <a:pt x="573952" y="985343"/>
                  </a:lnTo>
                  <a:lnTo>
                    <a:pt x="570416" y="987346"/>
                  </a:lnTo>
                  <a:lnTo>
                    <a:pt x="569164" y="986571"/>
                  </a:lnTo>
                  <a:lnTo>
                    <a:pt x="568038" y="984521"/>
                  </a:lnTo>
                  <a:lnTo>
                    <a:pt x="567044" y="981181"/>
                  </a:lnTo>
                  <a:lnTo>
                    <a:pt x="564720" y="976682"/>
                  </a:lnTo>
                  <a:lnTo>
                    <a:pt x="563344" y="975673"/>
                  </a:lnTo>
                  <a:lnTo>
                    <a:pt x="561794" y="975540"/>
                  </a:lnTo>
                  <a:lnTo>
                    <a:pt x="560371" y="976471"/>
                  </a:lnTo>
                  <a:lnTo>
                    <a:pt x="559072" y="978466"/>
                  </a:lnTo>
                  <a:lnTo>
                    <a:pt x="558258" y="980586"/>
                  </a:lnTo>
                  <a:lnTo>
                    <a:pt x="557492" y="984521"/>
                  </a:lnTo>
                  <a:lnTo>
                    <a:pt x="555864" y="987526"/>
                  </a:lnTo>
                  <a:lnTo>
                    <a:pt x="554863" y="988034"/>
                  </a:lnTo>
                  <a:lnTo>
                    <a:pt x="545772" y="981807"/>
                  </a:lnTo>
                  <a:lnTo>
                    <a:pt x="538449" y="970690"/>
                  </a:lnTo>
                  <a:lnTo>
                    <a:pt x="530438" y="972426"/>
                  </a:lnTo>
                  <a:lnTo>
                    <a:pt x="526847" y="972035"/>
                  </a:lnTo>
                  <a:lnTo>
                    <a:pt x="515926" y="967944"/>
                  </a:lnTo>
                  <a:lnTo>
                    <a:pt x="514541" y="965409"/>
                  </a:lnTo>
                  <a:lnTo>
                    <a:pt x="513774" y="962100"/>
                  </a:lnTo>
                  <a:lnTo>
                    <a:pt x="513853" y="960300"/>
                  </a:lnTo>
                  <a:lnTo>
                    <a:pt x="514306" y="958438"/>
                  </a:lnTo>
                  <a:lnTo>
                    <a:pt x="515691" y="954730"/>
                  </a:lnTo>
                  <a:lnTo>
                    <a:pt x="518445" y="949105"/>
                  </a:lnTo>
                  <a:lnTo>
                    <a:pt x="519595" y="947290"/>
                  </a:lnTo>
                  <a:lnTo>
                    <a:pt x="521308" y="945788"/>
                  </a:lnTo>
                  <a:lnTo>
                    <a:pt x="523577" y="944606"/>
                  </a:lnTo>
                  <a:lnTo>
                    <a:pt x="529359" y="943949"/>
                  </a:lnTo>
                  <a:lnTo>
                    <a:pt x="544247" y="943738"/>
                  </a:lnTo>
                  <a:lnTo>
                    <a:pt x="547227" y="942862"/>
                  </a:lnTo>
                  <a:lnTo>
                    <a:pt x="563516" y="931854"/>
                  </a:lnTo>
                  <a:lnTo>
                    <a:pt x="565378" y="930039"/>
                  </a:lnTo>
                  <a:lnTo>
                    <a:pt x="567764" y="926495"/>
                  </a:lnTo>
                  <a:lnTo>
                    <a:pt x="568304" y="925024"/>
                  </a:lnTo>
                  <a:lnTo>
                    <a:pt x="568202" y="924062"/>
                  </a:lnTo>
                  <a:lnTo>
                    <a:pt x="548166" y="932848"/>
                  </a:lnTo>
                  <a:lnTo>
                    <a:pt x="539576" y="934733"/>
                  </a:lnTo>
                  <a:lnTo>
                    <a:pt x="526409" y="933301"/>
                  </a:lnTo>
                  <a:lnTo>
                    <a:pt x="523929" y="931925"/>
                  </a:lnTo>
                  <a:lnTo>
                    <a:pt x="523366" y="929476"/>
                  </a:lnTo>
                  <a:lnTo>
                    <a:pt x="526112" y="922951"/>
                  </a:lnTo>
                  <a:lnTo>
                    <a:pt x="527559" y="920518"/>
                  </a:lnTo>
                  <a:lnTo>
                    <a:pt x="531307" y="918210"/>
                  </a:lnTo>
                  <a:lnTo>
                    <a:pt x="540366" y="914940"/>
                  </a:lnTo>
                  <a:lnTo>
                    <a:pt x="552477" y="912037"/>
                  </a:lnTo>
                  <a:lnTo>
                    <a:pt x="560410" y="911975"/>
                  </a:lnTo>
                  <a:lnTo>
                    <a:pt x="567068" y="909667"/>
                  </a:lnTo>
                  <a:lnTo>
                    <a:pt x="571073" y="907023"/>
                  </a:lnTo>
                  <a:lnTo>
                    <a:pt x="557664" y="907163"/>
                  </a:lnTo>
                  <a:lnTo>
                    <a:pt x="541516" y="908399"/>
                  </a:lnTo>
                  <a:lnTo>
                    <a:pt x="539185" y="907539"/>
                  </a:lnTo>
                  <a:lnTo>
                    <a:pt x="534569" y="904050"/>
                  </a:lnTo>
                  <a:lnTo>
                    <a:pt x="534350" y="901499"/>
                  </a:lnTo>
                  <a:lnTo>
                    <a:pt x="536196" y="898425"/>
                  </a:lnTo>
                  <a:lnTo>
                    <a:pt x="536869" y="896125"/>
                  </a:lnTo>
                  <a:lnTo>
                    <a:pt x="535547" y="890945"/>
                  </a:lnTo>
                  <a:lnTo>
                    <a:pt x="535954" y="888927"/>
                  </a:lnTo>
                  <a:lnTo>
                    <a:pt x="538966" y="884593"/>
                  </a:lnTo>
                  <a:lnTo>
                    <a:pt x="544333" y="879891"/>
                  </a:lnTo>
                  <a:lnTo>
                    <a:pt x="547642" y="879218"/>
                  </a:lnTo>
                  <a:lnTo>
                    <a:pt x="554026" y="880830"/>
                  </a:lnTo>
                  <a:lnTo>
                    <a:pt x="572223" y="882496"/>
                  </a:lnTo>
                  <a:lnTo>
                    <a:pt x="575752" y="881894"/>
                  </a:lnTo>
                  <a:lnTo>
                    <a:pt x="573522" y="879852"/>
                  </a:lnTo>
                  <a:lnTo>
                    <a:pt x="570353" y="878326"/>
                  </a:lnTo>
                  <a:lnTo>
                    <a:pt x="556302" y="875713"/>
                  </a:lnTo>
                  <a:lnTo>
                    <a:pt x="553392" y="874540"/>
                  </a:lnTo>
                  <a:lnTo>
                    <a:pt x="552837" y="872928"/>
                  </a:lnTo>
                  <a:lnTo>
                    <a:pt x="552625" y="870542"/>
                  </a:lnTo>
                  <a:lnTo>
                    <a:pt x="552766" y="867381"/>
                  </a:lnTo>
                  <a:lnTo>
                    <a:pt x="553783" y="864142"/>
                  </a:lnTo>
                  <a:lnTo>
                    <a:pt x="558141" y="857344"/>
                  </a:lnTo>
                  <a:lnTo>
                    <a:pt x="570924" y="851719"/>
                  </a:lnTo>
                  <a:lnTo>
                    <a:pt x="576010" y="850944"/>
                  </a:lnTo>
                  <a:lnTo>
                    <a:pt x="581103" y="851312"/>
                  </a:lnTo>
                  <a:lnTo>
                    <a:pt x="586282" y="853839"/>
                  </a:lnTo>
                  <a:lnTo>
                    <a:pt x="588590" y="856029"/>
                  </a:lnTo>
                  <a:lnTo>
                    <a:pt x="589748" y="858721"/>
                  </a:lnTo>
                  <a:lnTo>
                    <a:pt x="590303" y="861224"/>
                  </a:lnTo>
                  <a:lnTo>
                    <a:pt x="590366" y="865543"/>
                  </a:lnTo>
                  <a:lnTo>
                    <a:pt x="590616" y="867240"/>
                  </a:lnTo>
                  <a:lnTo>
                    <a:pt x="591555" y="870072"/>
                  </a:lnTo>
                  <a:lnTo>
                    <a:pt x="594536" y="876691"/>
                  </a:lnTo>
                  <a:lnTo>
                    <a:pt x="596726" y="878749"/>
                  </a:lnTo>
                  <a:lnTo>
                    <a:pt x="606834" y="874907"/>
                  </a:lnTo>
                  <a:lnTo>
                    <a:pt x="611043" y="874047"/>
                  </a:lnTo>
                  <a:lnTo>
                    <a:pt x="615276" y="875252"/>
                  </a:lnTo>
                  <a:lnTo>
                    <a:pt x="621440" y="879210"/>
                  </a:lnTo>
                  <a:lnTo>
                    <a:pt x="629428" y="891102"/>
                  </a:lnTo>
                  <a:lnTo>
                    <a:pt x="639716" y="903134"/>
                  </a:lnTo>
                  <a:lnTo>
                    <a:pt x="639669" y="905716"/>
                  </a:lnTo>
                  <a:lnTo>
                    <a:pt x="635726" y="909706"/>
                  </a:lnTo>
                  <a:lnTo>
                    <a:pt x="634983" y="911411"/>
                  </a:lnTo>
                  <a:lnTo>
                    <a:pt x="635515" y="912593"/>
                  </a:lnTo>
                  <a:lnTo>
                    <a:pt x="639450" y="913375"/>
                  </a:lnTo>
                  <a:lnTo>
                    <a:pt x="643135" y="912788"/>
                  </a:lnTo>
                  <a:lnTo>
                    <a:pt x="646655" y="913680"/>
                  </a:lnTo>
                  <a:lnTo>
                    <a:pt x="647446" y="914705"/>
                  </a:lnTo>
                  <a:lnTo>
                    <a:pt x="648736" y="919039"/>
                  </a:lnTo>
                  <a:lnTo>
                    <a:pt x="650528" y="926667"/>
                  </a:lnTo>
                  <a:lnTo>
                    <a:pt x="652656" y="932331"/>
                  </a:lnTo>
                  <a:lnTo>
                    <a:pt x="655120" y="936063"/>
                  </a:lnTo>
                  <a:lnTo>
                    <a:pt x="657553" y="937972"/>
                  </a:lnTo>
                  <a:lnTo>
                    <a:pt x="661137" y="938113"/>
                  </a:lnTo>
                  <a:lnTo>
                    <a:pt x="664735" y="937002"/>
                  </a:lnTo>
                  <a:lnTo>
                    <a:pt x="670579" y="937370"/>
                  </a:lnTo>
                  <a:lnTo>
                    <a:pt x="700731" y="941657"/>
                  </a:lnTo>
                  <a:lnTo>
                    <a:pt x="702515" y="940914"/>
                  </a:lnTo>
                  <a:lnTo>
                    <a:pt x="703790" y="938559"/>
                  </a:lnTo>
                  <a:lnTo>
                    <a:pt x="704549" y="934585"/>
                  </a:lnTo>
                  <a:lnTo>
                    <a:pt x="704838" y="931306"/>
                  </a:lnTo>
                  <a:lnTo>
                    <a:pt x="704423" y="926816"/>
                  </a:lnTo>
                  <a:lnTo>
                    <a:pt x="703837" y="924664"/>
                  </a:lnTo>
                  <a:lnTo>
                    <a:pt x="685147" y="910011"/>
                  </a:lnTo>
                  <a:lnTo>
                    <a:pt x="683519" y="904057"/>
                  </a:lnTo>
                  <a:lnTo>
                    <a:pt x="692649" y="895710"/>
                  </a:lnTo>
                  <a:lnTo>
                    <a:pt x="693306" y="893770"/>
                  </a:lnTo>
                  <a:lnTo>
                    <a:pt x="693478" y="891102"/>
                  </a:lnTo>
                  <a:lnTo>
                    <a:pt x="693173" y="887699"/>
                  </a:lnTo>
                  <a:lnTo>
                    <a:pt x="691937" y="884444"/>
                  </a:lnTo>
                  <a:lnTo>
                    <a:pt x="687032" y="878217"/>
                  </a:lnTo>
                  <a:lnTo>
                    <a:pt x="682690" y="877278"/>
                  </a:lnTo>
                  <a:lnTo>
                    <a:pt x="676259" y="871105"/>
                  </a:lnTo>
                  <a:lnTo>
                    <a:pt x="675250" y="869540"/>
                  </a:lnTo>
                  <a:lnTo>
                    <a:pt x="674421" y="867068"/>
                  </a:lnTo>
                  <a:lnTo>
                    <a:pt x="673771" y="863681"/>
                  </a:lnTo>
                  <a:lnTo>
                    <a:pt x="673881" y="861075"/>
                  </a:lnTo>
                  <a:lnTo>
                    <a:pt x="674749" y="859245"/>
                  </a:lnTo>
                  <a:lnTo>
                    <a:pt x="681086" y="852892"/>
                  </a:lnTo>
                  <a:lnTo>
                    <a:pt x="683652" y="849356"/>
                  </a:lnTo>
                  <a:lnTo>
                    <a:pt x="691554" y="833318"/>
                  </a:lnTo>
                  <a:lnTo>
                    <a:pt x="695208" y="826793"/>
                  </a:lnTo>
                  <a:lnTo>
                    <a:pt x="697821" y="823719"/>
                  </a:lnTo>
                  <a:lnTo>
                    <a:pt x="700481" y="821810"/>
                  </a:lnTo>
                  <a:lnTo>
                    <a:pt x="706340" y="820918"/>
                  </a:lnTo>
                  <a:lnTo>
                    <a:pt x="712435" y="826973"/>
                  </a:lnTo>
                  <a:lnTo>
                    <a:pt x="713780" y="827349"/>
                  </a:lnTo>
                  <a:lnTo>
                    <a:pt x="714336" y="828937"/>
                  </a:lnTo>
                  <a:lnTo>
                    <a:pt x="714101" y="831745"/>
                  </a:lnTo>
                  <a:lnTo>
                    <a:pt x="713334" y="834413"/>
                  </a:lnTo>
                  <a:lnTo>
                    <a:pt x="711152" y="839217"/>
                  </a:lnTo>
                  <a:lnTo>
                    <a:pt x="710643" y="841227"/>
                  </a:lnTo>
                  <a:lnTo>
                    <a:pt x="710807" y="843301"/>
                  </a:lnTo>
                  <a:lnTo>
                    <a:pt x="712302" y="848057"/>
                  </a:lnTo>
                  <a:lnTo>
                    <a:pt x="712763" y="851179"/>
                  </a:lnTo>
                  <a:lnTo>
                    <a:pt x="713092" y="856428"/>
                  </a:lnTo>
                  <a:lnTo>
                    <a:pt x="713334" y="857203"/>
                  </a:lnTo>
                  <a:lnTo>
                    <a:pt x="717004" y="861615"/>
                  </a:lnTo>
                  <a:lnTo>
                    <a:pt x="720336" y="867350"/>
                  </a:lnTo>
                  <a:lnTo>
                    <a:pt x="721878" y="876292"/>
                  </a:lnTo>
                  <a:lnTo>
                    <a:pt x="720681" y="879367"/>
                  </a:lnTo>
                  <a:lnTo>
                    <a:pt x="717872" y="883591"/>
                  </a:lnTo>
                  <a:lnTo>
                    <a:pt x="716206" y="887104"/>
                  </a:lnTo>
                  <a:lnTo>
                    <a:pt x="715674" y="889905"/>
                  </a:lnTo>
                  <a:lnTo>
                    <a:pt x="716096" y="891595"/>
                  </a:lnTo>
                  <a:lnTo>
                    <a:pt x="718169" y="892471"/>
                  </a:lnTo>
                  <a:close/>
                  <a:moveTo>
                    <a:pt x="873324" y="844005"/>
                  </a:moveTo>
                  <a:lnTo>
                    <a:pt x="867636" y="844419"/>
                  </a:lnTo>
                  <a:lnTo>
                    <a:pt x="865007" y="843285"/>
                  </a:lnTo>
                  <a:lnTo>
                    <a:pt x="864835" y="841619"/>
                  </a:lnTo>
                  <a:lnTo>
                    <a:pt x="867112" y="839428"/>
                  </a:lnTo>
                  <a:lnTo>
                    <a:pt x="874677" y="835845"/>
                  </a:lnTo>
                  <a:lnTo>
                    <a:pt x="879129" y="829289"/>
                  </a:lnTo>
                  <a:lnTo>
                    <a:pt x="880787" y="828475"/>
                  </a:lnTo>
                  <a:lnTo>
                    <a:pt x="886600" y="827536"/>
                  </a:lnTo>
                  <a:lnTo>
                    <a:pt x="889988" y="827740"/>
                  </a:lnTo>
                  <a:lnTo>
                    <a:pt x="894337" y="829289"/>
                  </a:lnTo>
                  <a:lnTo>
                    <a:pt x="883854" y="837394"/>
                  </a:lnTo>
                  <a:lnTo>
                    <a:pt x="873324" y="844005"/>
                  </a:lnTo>
                  <a:close/>
                  <a:moveTo>
                    <a:pt x="950721" y="854637"/>
                  </a:moveTo>
                  <a:lnTo>
                    <a:pt x="950971" y="858815"/>
                  </a:lnTo>
                  <a:lnTo>
                    <a:pt x="950705" y="862038"/>
                  </a:lnTo>
                  <a:lnTo>
                    <a:pt x="949931" y="864299"/>
                  </a:lnTo>
                  <a:lnTo>
                    <a:pt x="949899" y="866896"/>
                  </a:lnTo>
                  <a:lnTo>
                    <a:pt x="950604" y="869822"/>
                  </a:lnTo>
                  <a:lnTo>
                    <a:pt x="953537" y="877168"/>
                  </a:lnTo>
                  <a:lnTo>
                    <a:pt x="954468" y="881096"/>
                  </a:lnTo>
                  <a:lnTo>
                    <a:pt x="954609" y="885023"/>
                  </a:lnTo>
                  <a:lnTo>
                    <a:pt x="954460" y="887706"/>
                  </a:lnTo>
                  <a:lnTo>
                    <a:pt x="952653" y="892893"/>
                  </a:lnTo>
                  <a:lnTo>
                    <a:pt x="951847" y="899567"/>
                  </a:lnTo>
                  <a:lnTo>
                    <a:pt x="951801" y="903087"/>
                  </a:lnTo>
                  <a:lnTo>
                    <a:pt x="952880" y="908572"/>
                  </a:lnTo>
                  <a:lnTo>
                    <a:pt x="952911" y="911114"/>
                  </a:lnTo>
                  <a:lnTo>
                    <a:pt x="950877" y="915456"/>
                  </a:lnTo>
                  <a:lnTo>
                    <a:pt x="946567" y="919227"/>
                  </a:lnTo>
                  <a:lnTo>
                    <a:pt x="947177" y="921214"/>
                  </a:lnTo>
                  <a:lnTo>
                    <a:pt x="956471" y="925971"/>
                  </a:lnTo>
                  <a:lnTo>
                    <a:pt x="957175" y="927043"/>
                  </a:lnTo>
                  <a:lnTo>
                    <a:pt x="957128" y="937675"/>
                  </a:lnTo>
                  <a:lnTo>
                    <a:pt x="958748" y="949261"/>
                  </a:lnTo>
                  <a:lnTo>
                    <a:pt x="958145" y="949480"/>
                  </a:lnTo>
                  <a:lnTo>
                    <a:pt x="955908" y="945874"/>
                  </a:lnTo>
                  <a:lnTo>
                    <a:pt x="951777" y="941571"/>
                  </a:lnTo>
                  <a:lnTo>
                    <a:pt x="946840" y="949582"/>
                  </a:lnTo>
                  <a:lnTo>
                    <a:pt x="947404" y="963093"/>
                  </a:lnTo>
                  <a:lnTo>
                    <a:pt x="950650" y="969078"/>
                  </a:lnTo>
                  <a:lnTo>
                    <a:pt x="951636" y="972481"/>
                  </a:lnTo>
                  <a:lnTo>
                    <a:pt x="951315" y="974523"/>
                  </a:lnTo>
                  <a:lnTo>
                    <a:pt x="948569" y="975431"/>
                  </a:lnTo>
                  <a:lnTo>
                    <a:pt x="947615" y="974985"/>
                  </a:lnTo>
                  <a:lnTo>
                    <a:pt x="944799" y="972293"/>
                  </a:lnTo>
                  <a:lnTo>
                    <a:pt x="943163" y="968217"/>
                  </a:lnTo>
                  <a:lnTo>
                    <a:pt x="942647" y="968358"/>
                  </a:lnTo>
                  <a:lnTo>
                    <a:pt x="942146" y="970322"/>
                  </a:lnTo>
                  <a:lnTo>
                    <a:pt x="942475" y="972317"/>
                  </a:lnTo>
                  <a:lnTo>
                    <a:pt x="944384" y="975931"/>
                  </a:lnTo>
                  <a:lnTo>
                    <a:pt x="945190" y="980242"/>
                  </a:lnTo>
                  <a:lnTo>
                    <a:pt x="944345" y="981462"/>
                  </a:lnTo>
                  <a:lnTo>
                    <a:pt x="941513" y="982573"/>
                  </a:lnTo>
                  <a:lnTo>
                    <a:pt x="937687" y="982620"/>
                  </a:lnTo>
                  <a:lnTo>
                    <a:pt x="931679" y="984561"/>
                  </a:lnTo>
                  <a:lnTo>
                    <a:pt x="928721" y="984858"/>
                  </a:lnTo>
                  <a:lnTo>
                    <a:pt x="925835" y="983810"/>
                  </a:lnTo>
                  <a:lnTo>
                    <a:pt x="921985" y="983559"/>
                  </a:lnTo>
                  <a:lnTo>
                    <a:pt x="918786" y="984021"/>
                  </a:lnTo>
                  <a:lnTo>
                    <a:pt x="916830" y="983168"/>
                  </a:lnTo>
                  <a:lnTo>
                    <a:pt x="915046" y="981157"/>
                  </a:lnTo>
                  <a:lnTo>
                    <a:pt x="912973" y="981642"/>
                  </a:lnTo>
                  <a:lnTo>
                    <a:pt x="908443" y="986736"/>
                  </a:lnTo>
                  <a:lnTo>
                    <a:pt x="901425" y="985116"/>
                  </a:lnTo>
                  <a:lnTo>
                    <a:pt x="895104" y="984701"/>
                  </a:lnTo>
                  <a:lnTo>
                    <a:pt x="893829" y="983004"/>
                  </a:lnTo>
                  <a:lnTo>
                    <a:pt x="892413" y="979687"/>
                  </a:lnTo>
                  <a:lnTo>
                    <a:pt x="889628" y="969281"/>
                  </a:lnTo>
                  <a:lnTo>
                    <a:pt x="890152" y="966653"/>
                  </a:lnTo>
                  <a:lnTo>
                    <a:pt x="896904" y="965221"/>
                  </a:lnTo>
                  <a:lnTo>
                    <a:pt x="897044" y="964321"/>
                  </a:lnTo>
                  <a:lnTo>
                    <a:pt x="892249" y="960574"/>
                  </a:lnTo>
                  <a:lnTo>
                    <a:pt x="886741" y="957812"/>
                  </a:lnTo>
                  <a:lnTo>
                    <a:pt x="884190" y="955637"/>
                  </a:lnTo>
                  <a:lnTo>
                    <a:pt x="884777" y="951483"/>
                  </a:lnTo>
                  <a:lnTo>
                    <a:pt x="884613" y="950435"/>
                  </a:lnTo>
                  <a:lnTo>
                    <a:pt x="894103" y="945670"/>
                  </a:lnTo>
                  <a:lnTo>
                    <a:pt x="901003" y="936227"/>
                  </a:lnTo>
                  <a:lnTo>
                    <a:pt x="905282" y="932370"/>
                  </a:lnTo>
                  <a:lnTo>
                    <a:pt x="905595" y="930501"/>
                  </a:lnTo>
                  <a:lnTo>
                    <a:pt x="909218" y="928553"/>
                  </a:lnTo>
                  <a:lnTo>
                    <a:pt x="917596" y="927379"/>
                  </a:lnTo>
                  <a:lnTo>
                    <a:pt x="917925" y="924735"/>
                  </a:lnTo>
                  <a:lnTo>
                    <a:pt x="902106" y="926253"/>
                  </a:lnTo>
                  <a:lnTo>
                    <a:pt x="880443" y="931643"/>
                  </a:lnTo>
                  <a:lnTo>
                    <a:pt x="873746" y="934287"/>
                  </a:lnTo>
                  <a:lnTo>
                    <a:pt x="868160" y="932746"/>
                  </a:lnTo>
                  <a:lnTo>
                    <a:pt x="844447" y="941047"/>
                  </a:lnTo>
                  <a:lnTo>
                    <a:pt x="843438" y="941047"/>
                  </a:lnTo>
                  <a:lnTo>
                    <a:pt x="840958" y="938418"/>
                  </a:lnTo>
                  <a:lnTo>
                    <a:pt x="838830" y="933481"/>
                  </a:lnTo>
                  <a:lnTo>
                    <a:pt x="840356" y="930031"/>
                  </a:lnTo>
                  <a:lnTo>
                    <a:pt x="847319" y="923460"/>
                  </a:lnTo>
                  <a:lnTo>
                    <a:pt x="850800" y="917670"/>
                  </a:lnTo>
                  <a:lnTo>
                    <a:pt x="850393" y="914541"/>
                  </a:lnTo>
                  <a:lnTo>
                    <a:pt x="853163" y="908955"/>
                  </a:lnTo>
                  <a:lnTo>
                    <a:pt x="857591" y="908165"/>
                  </a:lnTo>
                  <a:lnTo>
                    <a:pt x="865125" y="912757"/>
                  </a:lnTo>
                  <a:lnTo>
                    <a:pt x="869036" y="917303"/>
                  </a:lnTo>
                  <a:lnTo>
                    <a:pt x="872549" y="919423"/>
                  </a:lnTo>
                  <a:lnTo>
                    <a:pt x="875663" y="919000"/>
                  </a:lnTo>
                  <a:lnTo>
                    <a:pt x="878886" y="915832"/>
                  </a:lnTo>
                  <a:lnTo>
                    <a:pt x="878072" y="915472"/>
                  </a:lnTo>
                  <a:lnTo>
                    <a:pt x="872604" y="917154"/>
                  </a:lnTo>
                  <a:lnTo>
                    <a:pt x="871962" y="916661"/>
                  </a:lnTo>
                  <a:lnTo>
                    <a:pt x="869177" y="911584"/>
                  </a:lnTo>
                  <a:lnTo>
                    <a:pt x="867965" y="908337"/>
                  </a:lnTo>
                  <a:lnTo>
                    <a:pt x="867182" y="905082"/>
                  </a:lnTo>
                  <a:lnTo>
                    <a:pt x="867135" y="902782"/>
                  </a:lnTo>
                  <a:lnTo>
                    <a:pt x="868817" y="898401"/>
                  </a:lnTo>
                  <a:lnTo>
                    <a:pt x="862551" y="896954"/>
                  </a:lnTo>
                  <a:lnTo>
                    <a:pt x="860212" y="893910"/>
                  </a:lnTo>
                  <a:lnTo>
                    <a:pt x="859140" y="890108"/>
                  </a:lnTo>
                  <a:lnTo>
                    <a:pt x="859374" y="888458"/>
                  </a:lnTo>
                  <a:lnTo>
                    <a:pt x="861346" y="883990"/>
                  </a:lnTo>
                  <a:lnTo>
                    <a:pt x="866666" y="877810"/>
                  </a:lnTo>
                  <a:lnTo>
                    <a:pt x="866048" y="876096"/>
                  </a:lnTo>
                  <a:lnTo>
                    <a:pt x="858303" y="876237"/>
                  </a:lnTo>
                  <a:lnTo>
                    <a:pt x="856597" y="875431"/>
                  </a:lnTo>
                  <a:lnTo>
                    <a:pt x="853296" y="871567"/>
                  </a:lnTo>
                  <a:lnTo>
                    <a:pt x="854023" y="867272"/>
                  </a:lnTo>
                  <a:lnTo>
                    <a:pt x="857106" y="860958"/>
                  </a:lnTo>
                  <a:lnTo>
                    <a:pt x="859429" y="857219"/>
                  </a:lnTo>
                  <a:lnTo>
                    <a:pt x="860986" y="856069"/>
                  </a:lnTo>
                  <a:lnTo>
                    <a:pt x="863411" y="856092"/>
                  </a:lnTo>
                  <a:lnTo>
                    <a:pt x="869162" y="858541"/>
                  </a:lnTo>
                  <a:lnTo>
                    <a:pt x="870820" y="859886"/>
                  </a:lnTo>
                  <a:lnTo>
                    <a:pt x="875225" y="865973"/>
                  </a:lnTo>
                  <a:lnTo>
                    <a:pt x="876351" y="869439"/>
                  </a:lnTo>
                  <a:lnTo>
                    <a:pt x="876211" y="872764"/>
                  </a:lnTo>
                  <a:lnTo>
                    <a:pt x="877055" y="875205"/>
                  </a:lnTo>
                  <a:lnTo>
                    <a:pt x="880474" y="878756"/>
                  </a:lnTo>
                  <a:lnTo>
                    <a:pt x="895167" y="896985"/>
                  </a:lnTo>
                  <a:lnTo>
                    <a:pt x="897913" y="901264"/>
                  </a:lnTo>
                  <a:lnTo>
                    <a:pt x="899790" y="903150"/>
                  </a:lnTo>
                  <a:lnTo>
                    <a:pt x="903186" y="904535"/>
                  </a:lnTo>
                  <a:lnTo>
                    <a:pt x="905173" y="904245"/>
                  </a:lnTo>
                  <a:lnTo>
                    <a:pt x="906792" y="902970"/>
                  </a:lnTo>
                  <a:lnTo>
                    <a:pt x="907066" y="901319"/>
                  </a:lnTo>
                  <a:lnTo>
                    <a:pt x="900714" y="894990"/>
                  </a:lnTo>
                  <a:lnTo>
                    <a:pt x="899117" y="891610"/>
                  </a:lnTo>
                  <a:lnTo>
                    <a:pt x="897756" y="886987"/>
                  </a:lnTo>
                  <a:lnTo>
                    <a:pt x="898351" y="885492"/>
                  </a:lnTo>
                  <a:lnTo>
                    <a:pt x="900197" y="884976"/>
                  </a:lnTo>
                  <a:lnTo>
                    <a:pt x="904844" y="885586"/>
                  </a:lnTo>
                  <a:lnTo>
                    <a:pt x="910313" y="884335"/>
                  </a:lnTo>
                  <a:lnTo>
                    <a:pt x="904250" y="882379"/>
                  </a:lnTo>
                  <a:lnTo>
                    <a:pt x="900291" y="879781"/>
                  </a:lnTo>
                  <a:lnTo>
                    <a:pt x="896223" y="879656"/>
                  </a:lnTo>
                  <a:lnTo>
                    <a:pt x="891138" y="875478"/>
                  </a:lnTo>
                  <a:lnTo>
                    <a:pt x="891138" y="874172"/>
                  </a:lnTo>
                  <a:lnTo>
                    <a:pt x="892382" y="872834"/>
                  </a:lnTo>
                  <a:lnTo>
                    <a:pt x="899297" y="870972"/>
                  </a:lnTo>
                  <a:lnTo>
                    <a:pt x="900604" y="870174"/>
                  </a:lnTo>
                  <a:lnTo>
                    <a:pt x="900721" y="869008"/>
                  </a:lnTo>
                  <a:lnTo>
                    <a:pt x="898437" y="866192"/>
                  </a:lnTo>
                  <a:lnTo>
                    <a:pt x="896403" y="864659"/>
                  </a:lnTo>
                  <a:lnTo>
                    <a:pt x="885951" y="861240"/>
                  </a:lnTo>
                  <a:lnTo>
                    <a:pt x="882235" y="857406"/>
                  </a:lnTo>
                  <a:lnTo>
                    <a:pt x="881053" y="855576"/>
                  </a:lnTo>
                  <a:lnTo>
                    <a:pt x="880678" y="853800"/>
                  </a:lnTo>
                  <a:lnTo>
                    <a:pt x="882016" y="849246"/>
                  </a:lnTo>
                  <a:lnTo>
                    <a:pt x="887633" y="843520"/>
                  </a:lnTo>
                  <a:lnTo>
                    <a:pt x="891709" y="840774"/>
                  </a:lnTo>
                  <a:lnTo>
                    <a:pt x="898719" y="838763"/>
                  </a:lnTo>
                  <a:lnTo>
                    <a:pt x="904312" y="839006"/>
                  </a:lnTo>
                  <a:lnTo>
                    <a:pt x="907496" y="839780"/>
                  </a:lnTo>
                  <a:lnTo>
                    <a:pt x="914952" y="849497"/>
                  </a:lnTo>
                  <a:lnTo>
                    <a:pt x="918465" y="855849"/>
                  </a:lnTo>
                  <a:lnTo>
                    <a:pt x="924598" y="854739"/>
                  </a:lnTo>
                  <a:lnTo>
                    <a:pt x="922822" y="848057"/>
                  </a:lnTo>
                  <a:lnTo>
                    <a:pt x="921672" y="840688"/>
                  </a:lnTo>
                  <a:lnTo>
                    <a:pt x="923488" y="837973"/>
                  </a:lnTo>
                  <a:lnTo>
                    <a:pt x="928541" y="833146"/>
                  </a:lnTo>
                  <a:lnTo>
                    <a:pt x="932563" y="835673"/>
                  </a:lnTo>
                  <a:lnTo>
                    <a:pt x="937804" y="842190"/>
                  </a:lnTo>
                  <a:lnTo>
                    <a:pt x="938954" y="844404"/>
                  </a:lnTo>
                  <a:lnTo>
                    <a:pt x="944853" y="848409"/>
                  </a:lnTo>
                  <a:lnTo>
                    <a:pt x="948343" y="849739"/>
                  </a:lnTo>
                  <a:lnTo>
                    <a:pt x="950150" y="851875"/>
                  </a:lnTo>
                  <a:lnTo>
                    <a:pt x="950721" y="854637"/>
                  </a:lnTo>
                  <a:close/>
                  <a:moveTo>
                    <a:pt x="811918" y="843645"/>
                  </a:moveTo>
                  <a:lnTo>
                    <a:pt x="813005" y="844169"/>
                  </a:lnTo>
                  <a:lnTo>
                    <a:pt x="816353" y="842284"/>
                  </a:lnTo>
                  <a:lnTo>
                    <a:pt x="818513" y="841947"/>
                  </a:lnTo>
                  <a:lnTo>
                    <a:pt x="820922" y="845507"/>
                  </a:lnTo>
                  <a:lnTo>
                    <a:pt x="821548" y="847830"/>
                  </a:lnTo>
                  <a:lnTo>
                    <a:pt x="830209" y="853604"/>
                  </a:lnTo>
                  <a:lnTo>
                    <a:pt x="833260" y="856194"/>
                  </a:lnTo>
                  <a:lnTo>
                    <a:pt x="833651" y="857915"/>
                  </a:lnTo>
                  <a:lnTo>
                    <a:pt x="832564" y="860371"/>
                  </a:lnTo>
                  <a:lnTo>
                    <a:pt x="830005" y="863571"/>
                  </a:lnTo>
                  <a:lnTo>
                    <a:pt x="827549" y="865738"/>
                  </a:lnTo>
                  <a:lnTo>
                    <a:pt x="824020" y="867459"/>
                  </a:lnTo>
                  <a:lnTo>
                    <a:pt x="806488" y="867718"/>
                  </a:lnTo>
                  <a:lnTo>
                    <a:pt x="804579" y="866935"/>
                  </a:lnTo>
                  <a:lnTo>
                    <a:pt x="803476" y="864095"/>
                  </a:lnTo>
                  <a:lnTo>
                    <a:pt x="801309" y="853455"/>
                  </a:lnTo>
                  <a:lnTo>
                    <a:pt x="799768" y="847697"/>
                  </a:lnTo>
                  <a:lnTo>
                    <a:pt x="799189" y="843676"/>
                  </a:lnTo>
                  <a:lnTo>
                    <a:pt x="799572" y="841423"/>
                  </a:lnTo>
                  <a:lnTo>
                    <a:pt x="801442" y="839154"/>
                  </a:lnTo>
                  <a:lnTo>
                    <a:pt x="807928" y="835759"/>
                  </a:lnTo>
                  <a:lnTo>
                    <a:pt x="810799" y="835759"/>
                  </a:lnTo>
                  <a:lnTo>
                    <a:pt x="812598" y="836627"/>
                  </a:lnTo>
                  <a:lnTo>
                    <a:pt x="813334" y="838356"/>
                  </a:lnTo>
                  <a:lnTo>
                    <a:pt x="813107" y="840695"/>
                  </a:lnTo>
                  <a:lnTo>
                    <a:pt x="811918" y="843645"/>
                  </a:lnTo>
                  <a:close/>
                  <a:moveTo>
                    <a:pt x="851340" y="896312"/>
                  </a:moveTo>
                  <a:lnTo>
                    <a:pt x="855940" y="901875"/>
                  </a:lnTo>
                  <a:lnTo>
                    <a:pt x="856159" y="903150"/>
                  </a:lnTo>
                  <a:lnTo>
                    <a:pt x="855291" y="904206"/>
                  </a:lnTo>
                  <a:lnTo>
                    <a:pt x="849345" y="907140"/>
                  </a:lnTo>
                  <a:lnTo>
                    <a:pt x="847037" y="909479"/>
                  </a:lnTo>
                  <a:lnTo>
                    <a:pt x="845105" y="914932"/>
                  </a:lnTo>
                  <a:lnTo>
                    <a:pt x="843602" y="917451"/>
                  </a:lnTo>
                  <a:lnTo>
                    <a:pt x="835615" y="918953"/>
                  </a:lnTo>
                  <a:lnTo>
                    <a:pt x="827463" y="918883"/>
                  </a:lnTo>
                  <a:lnTo>
                    <a:pt x="828996" y="913626"/>
                  </a:lnTo>
                  <a:lnTo>
                    <a:pt x="833455" y="905004"/>
                  </a:lnTo>
                  <a:lnTo>
                    <a:pt x="829943" y="901421"/>
                  </a:lnTo>
                  <a:lnTo>
                    <a:pt x="817472" y="907390"/>
                  </a:lnTo>
                  <a:lnTo>
                    <a:pt x="812739" y="903721"/>
                  </a:lnTo>
                  <a:lnTo>
                    <a:pt x="816792" y="894302"/>
                  </a:lnTo>
                  <a:lnTo>
                    <a:pt x="812755" y="893433"/>
                  </a:lnTo>
                  <a:lnTo>
                    <a:pt x="807090" y="893394"/>
                  </a:lnTo>
                  <a:lnTo>
                    <a:pt x="803499" y="887785"/>
                  </a:lnTo>
                  <a:lnTo>
                    <a:pt x="804712" y="881017"/>
                  </a:lnTo>
                  <a:lnTo>
                    <a:pt x="812144" y="877270"/>
                  </a:lnTo>
                  <a:lnTo>
                    <a:pt x="821822" y="874023"/>
                  </a:lnTo>
                  <a:lnTo>
                    <a:pt x="832211" y="869095"/>
                  </a:lnTo>
                  <a:lnTo>
                    <a:pt x="840340" y="869509"/>
                  </a:lnTo>
                  <a:lnTo>
                    <a:pt x="843501" y="871856"/>
                  </a:lnTo>
                  <a:lnTo>
                    <a:pt x="844549" y="879719"/>
                  </a:lnTo>
                  <a:lnTo>
                    <a:pt x="845558" y="889013"/>
                  </a:lnTo>
                  <a:lnTo>
                    <a:pt x="846974" y="889803"/>
                  </a:lnTo>
                  <a:lnTo>
                    <a:pt x="851340" y="896312"/>
                  </a:lnTo>
                  <a:close/>
                  <a:moveTo>
                    <a:pt x="1359941" y="904370"/>
                  </a:moveTo>
                  <a:lnTo>
                    <a:pt x="1360192" y="909675"/>
                  </a:lnTo>
                  <a:lnTo>
                    <a:pt x="1358596" y="909432"/>
                  </a:lnTo>
                  <a:lnTo>
                    <a:pt x="1353518" y="912890"/>
                  </a:lnTo>
                  <a:lnTo>
                    <a:pt x="1349372" y="913383"/>
                  </a:lnTo>
                  <a:lnTo>
                    <a:pt x="1347299" y="911834"/>
                  </a:lnTo>
                  <a:lnTo>
                    <a:pt x="1345984" y="908212"/>
                  </a:lnTo>
                  <a:lnTo>
                    <a:pt x="1349223" y="901437"/>
                  </a:lnTo>
                  <a:lnTo>
                    <a:pt x="1352947" y="896680"/>
                  </a:lnTo>
                  <a:lnTo>
                    <a:pt x="1357414" y="889255"/>
                  </a:lnTo>
                  <a:lnTo>
                    <a:pt x="1361130" y="884358"/>
                  </a:lnTo>
                  <a:lnTo>
                    <a:pt x="1362961" y="885383"/>
                  </a:lnTo>
                  <a:lnTo>
                    <a:pt x="1364737" y="887980"/>
                  </a:lnTo>
                  <a:lnTo>
                    <a:pt x="1362515" y="895350"/>
                  </a:lnTo>
                  <a:lnTo>
                    <a:pt x="1360090" y="899004"/>
                  </a:lnTo>
                  <a:lnTo>
                    <a:pt x="1359941" y="904370"/>
                  </a:lnTo>
                  <a:close/>
                  <a:moveTo>
                    <a:pt x="497822" y="935242"/>
                  </a:moveTo>
                  <a:lnTo>
                    <a:pt x="491548" y="940890"/>
                  </a:lnTo>
                  <a:lnTo>
                    <a:pt x="487089" y="940303"/>
                  </a:lnTo>
                  <a:lnTo>
                    <a:pt x="481174" y="936149"/>
                  </a:lnTo>
                  <a:lnTo>
                    <a:pt x="476355" y="934741"/>
                  </a:lnTo>
                  <a:lnTo>
                    <a:pt x="474657" y="933356"/>
                  </a:lnTo>
                  <a:lnTo>
                    <a:pt x="474407" y="931917"/>
                  </a:lnTo>
                  <a:lnTo>
                    <a:pt x="476042" y="927911"/>
                  </a:lnTo>
                  <a:lnTo>
                    <a:pt x="478092" y="924711"/>
                  </a:lnTo>
                  <a:lnTo>
                    <a:pt x="482997" y="918398"/>
                  </a:lnTo>
                  <a:lnTo>
                    <a:pt x="491282" y="906131"/>
                  </a:lnTo>
                  <a:lnTo>
                    <a:pt x="496704" y="901468"/>
                  </a:lnTo>
                  <a:lnTo>
                    <a:pt x="502023" y="898159"/>
                  </a:lnTo>
                  <a:lnTo>
                    <a:pt x="507453" y="890742"/>
                  </a:lnTo>
                  <a:lnTo>
                    <a:pt x="510457" y="887417"/>
                  </a:lnTo>
                  <a:lnTo>
                    <a:pt x="513062" y="887174"/>
                  </a:lnTo>
                  <a:lnTo>
                    <a:pt x="515722" y="888606"/>
                  </a:lnTo>
                  <a:lnTo>
                    <a:pt x="516020" y="890632"/>
                  </a:lnTo>
                  <a:lnTo>
                    <a:pt x="513227" y="900740"/>
                  </a:lnTo>
                  <a:lnTo>
                    <a:pt x="511263" y="904793"/>
                  </a:lnTo>
                  <a:lnTo>
                    <a:pt x="507422" y="915190"/>
                  </a:lnTo>
                  <a:lnTo>
                    <a:pt x="500052" y="932464"/>
                  </a:lnTo>
                  <a:lnTo>
                    <a:pt x="497822" y="935242"/>
                  </a:lnTo>
                  <a:close/>
                  <a:moveTo>
                    <a:pt x="1020420" y="920205"/>
                  </a:moveTo>
                  <a:lnTo>
                    <a:pt x="1018276" y="920244"/>
                  </a:lnTo>
                  <a:lnTo>
                    <a:pt x="1015483" y="918390"/>
                  </a:lnTo>
                  <a:lnTo>
                    <a:pt x="1014693" y="916450"/>
                  </a:lnTo>
                  <a:lnTo>
                    <a:pt x="1014091" y="913782"/>
                  </a:lnTo>
                  <a:lnTo>
                    <a:pt x="1013676" y="910394"/>
                  </a:lnTo>
                  <a:lnTo>
                    <a:pt x="1013097" y="907672"/>
                  </a:lnTo>
                  <a:lnTo>
                    <a:pt x="1012346" y="905630"/>
                  </a:lnTo>
                  <a:lnTo>
                    <a:pt x="1012190" y="903924"/>
                  </a:lnTo>
                  <a:lnTo>
                    <a:pt x="1012628" y="902555"/>
                  </a:lnTo>
                  <a:lnTo>
                    <a:pt x="1013543" y="901789"/>
                  </a:lnTo>
                  <a:lnTo>
                    <a:pt x="1015632" y="901538"/>
                  </a:lnTo>
                  <a:lnTo>
                    <a:pt x="1020177" y="897986"/>
                  </a:lnTo>
                  <a:lnTo>
                    <a:pt x="1021038" y="898370"/>
                  </a:lnTo>
                  <a:lnTo>
                    <a:pt x="1021640" y="900255"/>
                  </a:lnTo>
                  <a:lnTo>
                    <a:pt x="1022258" y="905168"/>
                  </a:lnTo>
                  <a:lnTo>
                    <a:pt x="1022908" y="908071"/>
                  </a:lnTo>
                  <a:lnTo>
                    <a:pt x="1024699" y="913360"/>
                  </a:lnTo>
                  <a:lnTo>
                    <a:pt x="1025489" y="916755"/>
                  </a:lnTo>
                  <a:lnTo>
                    <a:pt x="1025325" y="917803"/>
                  </a:lnTo>
                  <a:lnTo>
                    <a:pt x="1024762" y="918734"/>
                  </a:lnTo>
                  <a:lnTo>
                    <a:pt x="1020420" y="920205"/>
                  </a:lnTo>
                  <a:close/>
                  <a:moveTo>
                    <a:pt x="437488" y="920573"/>
                  </a:moveTo>
                  <a:lnTo>
                    <a:pt x="435775" y="920987"/>
                  </a:lnTo>
                  <a:lnTo>
                    <a:pt x="433873" y="919986"/>
                  </a:lnTo>
                  <a:lnTo>
                    <a:pt x="434312" y="917702"/>
                  </a:lnTo>
                  <a:lnTo>
                    <a:pt x="438591" y="911435"/>
                  </a:lnTo>
                  <a:lnTo>
                    <a:pt x="438826" y="909643"/>
                  </a:lnTo>
                  <a:lnTo>
                    <a:pt x="438771" y="908173"/>
                  </a:lnTo>
                  <a:lnTo>
                    <a:pt x="438239" y="906451"/>
                  </a:lnTo>
                  <a:lnTo>
                    <a:pt x="439319" y="904245"/>
                  </a:lnTo>
                  <a:lnTo>
                    <a:pt x="441055" y="903338"/>
                  </a:lnTo>
                  <a:lnTo>
                    <a:pt x="441634" y="904198"/>
                  </a:lnTo>
                  <a:lnTo>
                    <a:pt x="441830" y="906123"/>
                  </a:lnTo>
                  <a:lnTo>
                    <a:pt x="441431" y="911709"/>
                  </a:lnTo>
                  <a:lnTo>
                    <a:pt x="440891" y="914408"/>
                  </a:lnTo>
                  <a:lnTo>
                    <a:pt x="440156" y="916708"/>
                  </a:lnTo>
                  <a:lnTo>
                    <a:pt x="439021" y="918766"/>
                  </a:lnTo>
                  <a:lnTo>
                    <a:pt x="437488" y="920573"/>
                  </a:lnTo>
                  <a:close/>
                  <a:moveTo>
                    <a:pt x="986341" y="941360"/>
                  </a:moveTo>
                  <a:lnTo>
                    <a:pt x="984635" y="944239"/>
                  </a:lnTo>
                  <a:lnTo>
                    <a:pt x="982875" y="944450"/>
                  </a:lnTo>
                  <a:lnTo>
                    <a:pt x="980505" y="941727"/>
                  </a:lnTo>
                  <a:lnTo>
                    <a:pt x="977931" y="942752"/>
                  </a:lnTo>
                  <a:lnTo>
                    <a:pt x="974410" y="948260"/>
                  </a:lnTo>
                  <a:lnTo>
                    <a:pt x="973158" y="951491"/>
                  </a:lnTo>
                  <a:lnTo>
                    <a:pt x="972196" y="952657"/>
                  </a:lnTo>
                  <a:lnTo>
                    <a:pt x="969247" y="953666"/>
                  </a:lnTo>
                  <a:lnTo>
                    <a:pt x="967972" y="952750"/>
                  </a:lnTo>
                  <a:lnTo>
                    <a:pt x="966775" y="949879"/>
                  </a:lnTo>
                  <a:lnTo>
                    <a:pt x="965648" y="945037"/>
                  </a:lnTo>
                  <a:lnTo>
                    <a:pt x="966477" y="941383"/>
                  </a:lnTo>
                  <a:lnTo>
                    <a:pt x="969255" y="938919"/>
                  </a:lnTo>
                  <a:lnTo>
                    <a:pt x="976570" y="934890"/>
                  </a:lnTo>
                  <a:lnTo>
                    <a:pt x="978666" y="932887"/>
                  </a:lnTo>
                  <a:lnTo>
                    <a:pt x="978893" y="930735"/>
                  </a:lnTo>
                  <a:lnTo>
                    <a:pt x="979331" y="929312"/>
                  </a:lnTo>
                  <a:lnTo>
                    <a:pt x="979980" y="928615"/>
                  </a:lnTo>
                  <a:lnTo>
                    <a:pt x="984862" y="932253"/>
                  </a:lnTo>
                  <a:lnTo>
                    <a:pt x="987178" y="934702"/>
                  </a:lnTo>
                  <a:lnTo>
                    <a:pt x="988930" y="937471"/>
                  </a:lnTo>
                  <a:lnTo>
                    <a:pt x="988743" y="938574"/>
                  </a:lnTo>
                  <a:lnTo>
                    <a:pt x="986341" y="941360"/>
                  </a:lnTo>
                  <a:close/>
                  <a:moveTo>
                    <a:pt x="1042020" y="982980"/>
                  </a:moveTo>
                  <a:lnTo>
                    <a:pt x="1043436" y="989419"/>
                  </a:lnTo>
                  <a:lnTo>
                    <a:pt x="1043695" y="992009"/>
                  </a:lnTo>
                  <a:lnTo>
                    <a:pt x="1043765" y="997461"/>
                  </a:lnTo>
                  <a:lnTo>
                    <a:pt x="1043163" y="1004542"/>
                  </a:lnTo>
                  <a:lnTo>
                    <a:pt x="1042756" y="1005840"/>
                  </a:lnTo>
                  <a:lnTo>
                    <a:pt x="1042177" y="1006435"/>
                  </a:lnTo>
                  <a:lnTo>
                    <a:pt x="1041895" y="1008250"/>
                  </a:lnTo>
                  <a:lnTo>
                    <a:pt x="1041919" y="1011285"/>
                  </a:lnTo>
                  <a:lnTo>
                    <a:pt x="1041348" y="1013132"/>
                  </a:lnTo>
                  <a:lnTo>
                    <a:pt x="1040182" y="1013789"/>
                  </a:lnTo>
                  <a:lnTo>
                    <a:pt x="1032312" y="1015174"/>
                  </a:lnTo>
                  <a:lnTo>
                    <a:pt x="1027445" y="1014908"/>
                  </a:lnTo>
                  <a:lnTo>
                    <a:pt x="1020232" y="1015792"/>
                  </a:lnTo>
                  <a:lnTo>
                    <a:pt x="1016657" y="1015346"/>
                  </a:lnTo>
                  <a:lnTo>
                    <a:pt x="1014318" y="1013859"/>
                  </a:lnTo>
                  <a:lnTo>
                    <a:pt x="1010914" y="1010550"/>
                  </a:lnTo>
                  <a:lnTo>
                    <a:pt x="1003725" y="1002695"/>
                  </a:lnTo>
                  <a:lnTo>
                    <a:pt x="1000102" y="1002421"/>
                  </a:lnTo>
                  <a:lnTo>
                    <a:pt x="991004" y="999652"/>
                  </a:lnTo>
                  <a:lnTo>
                    <a:pt x="985981" y="991062"/>
                  </a:lnTo>
                  <a:lnTo>
                    <a:pt x="984057" y="989521"/>
                  </a:lnTo>
                  <a:lnTo>
                    <a:pt x="982116" y="992095"/>
                  </a:lnTo>
                  <a:lnTo>
                    <a:pt x="981592" y="991516"/>
                  </a:lnTo>
                  <a:lnTo>
                    <a:pt x="981060" y="989779"/>
                  </a:lnTo>
                  <a:lnTo>
                    <a:pt x="980520" y="986884"/>
                  </a:lnTo>
                  <a:lnTo>
                    <a:pt x="979574" y="985398"/>
                  </a:lnTo>
                  <a:lnTo>
                    <a:pt x="975764" y="986172"/>
                  </a:lnTo>
                  <a:lnTo>
                    <a:pt x="975075" y="985194"/>
                  </a:lnTo>
                  <a:lnTo>
                    <a:pt x="974895" y="982652"/>
                  </a:lnTo>
                  <a:lnTo>
                    <a:pt x="974950" y="980438"/>
                  </a:lnTo>
                  <a:lnTo>
                    <a:pt x="975631" y="976956"/>
                  </a:lnTo>
                  <a:lnTo>
                    <a:pt x="979644" y="967310"/>
                  </a:lnTo>
                  <a:lnTo>
                    <a:pt x="981631" y="966629"/>
                  </a:lnTo>
                  <a:lnTo>
                    <a:pt x="984088" y="964838"/>
                  </a:lnTo>
                  <a:lnTo>
                    <a:pt x="985449" y="959588"/>
                  </a:lnTo>
                  <a:lnTo>
                    <a:pt x="985308" y="954613"/>
                  </a:lnTo>
                  <a:lnTo>
                    <a:pt x="989048" y="947165"/>
                  </a:lnTo>
                  <a:lnTo>
                    <a:pt x="991278" y="944958"/>
                  </a:lnTo>
                  <a:lnTo>
                    <a:pt x="995283" y="939732"/>
                  </a:lnTo>
                  <a:lnTo>
                    <a:pt x="1008927" y="931526"/>
                  </a:lnTo>
                  <a:lnTo>
                    <a:pt x="1012690" y="930806"/>
                  </a:lnTo>
                  <a:lnTo>
                    <a:pt x="1017729" y="931424"/>
                  </a:lnTo>
                  <a:lnTo>
                    <a:pt x="1022595" y="934045"/>
                  </a:lnTo>
                  <a:lnTo>
                    <a:pt x="1026342" y="938387"/>
                  </a:lnTo>
                  <a:lnTo>
                    <a:pt x="1033978" y="949027"/>
                  </a:lnTo>
                  <a:lnTo>
                    <a:pt x="1037451" y="955418"/>
                  </a:lnTo>
                  <a:lnTo>
                    <a:pt x="1039298" y="961951"/>
                  </a:lnTo>
                  <a:lnTo>
                    <a:pt x="1040956" y="965690"/>
                  </a:lnTo>
                  <a:lnTo>
                    <a:pt x="1043014" y="973702"/>
                  </a:lnTo>
                  <a:lnTo>
                    <a:pt x="1042263" y="976823"/>
                  </a:lnTo>
                  <a:lnTo>
                    <a:pt x="1041817" y="981017"/>
                  </a:lnTo>
                  <a:lnTo>
                    <a:pt x="1042020" y="982980"/>
                  </a:lnTo>
                  <a:close/>
                  <a:moveTo>
                    <a:pt x="809782" y="982268"/>
                  </a:moveTo>
                  <a:lnTo>
                    <a:pt x="805635" y="982730"/>
                  </a:lnTo>
                  <a:lnTo>
                    <a:pt x="798485" y="980148"/>
                  </a:lnTo>
                  <a:lnTo>
                    <a:pt x="794229" y="975165"/>
                  </a:lnTo>
                  <a:lnTo>
                    <a:pt x="792930" y="972763"/>
                  </a:lnTo>
                  <a:lnTo>
                    <a:pt x="793055" y="971675"/>
                  </a:lnTo>
                  <a:lnTo>
                    <a:pt x="793791" y="970596"/>
                  </a:lnTo>
                  <a:lnTo>
                    <a:pt x="794815" y="967333"/>
                  </a:lnTo>
                  <a:lnTo>
                    <a:pt x="797249" y="957875"/>
                  </a:lnTo>
                  <a:lnTo>
                    <a:pt x="798164" y="955356"/>
                  </a:lnTo>
                  <a:lnTo>
                    <a:pt x="801997" y="949856"/>
                  </a:lnTo>
                  <a:lnTo>
                    <a:pt x="804806" y="948385"/>
                  </a:lnTo>
                  <a:lnTo>
                    <a:pt x="810767" y="948854"/>
                  </a:lnTo>
                  <a:lnTo>
                    <a:pt x="814225" y="951702"/>
                  </a:lnTo>
                  <a:lnTo>
                    <a:pt x="815673" y="953533"/>
                  </a:lnTo>
                  <a:lnTo>
                    <a:pt x="816705" y="955723"/>
                  </a:lnTo>
                  <a:lnTo>
                    <a:pt x="817723" y="960613"/>
                  </a:lnTo>
                  <a:lnTo>
                    <a:pt x="817973" y="963766"/>
                  </a:lnTo>
                  <a:lnTo>
                    <a:pt x="819710" y="967357"/>
                  </a:lnTo>
                  <a:lnTo>
                    <a:pt x="820226" y="969430"/>
                  </a:lnTo>
                  <a:lnTo>
                    <a:pt x="820257" y="971456"/>
                  </a:lnTo>
                  <a:lnTo>
                    <a:pt x="819772" y="973506"/>
                  </a:lnTo>
                  <a:lnTo>
                    <a:pt x="818779" y="975564"/>
                  </a:lnTo>
                  <a:lnTo>
                    <a:pt x="816494" y="978568"/>
                  </a:lnTo>
                  <a:lnTo>
                    <a:pt x="809782" y="982268"/>
                  </a:lnTo>
                  <a:close/>
                  <a:moveTo>
                    <a:pt x="1003294" y="1026627"/>
                  </a:moveTo>
                  <a:lnTo>
                    <a:pt x="1002293" y="1027042"/>
                  </a:lnTo>
                  <a:lnTo>
                    <a:pt x="1000337" y="1026572"/>
                  </a:lnTo>
                  <a:lnTo>
                    <a:pt x="992967" y="1022895"/>
                  </a:lnTo>
                  <a:lnTo>
                    <a:pt x="991716" y="1021386"/>
                  </a:lnTo>
                  <a:lnTo>
                    <a:pt x="991356" y="1020275"/>
                  </a:lnTo>
                  <a:lnTo>
                    <a:pt x="993030" y="1018937"/>
                  </a:lnTo>
                  <a:lnTo>
                    <a:pt x="993664" y="1017513"/>
                  </a:lnTo>
                  <a:lnTo>
                    <a:pt x="995534" y="1015776"/>
                  </a:lnTo>
                  <a:lnTo>
                    <a:pt x="998835" y="1015784"/>
                  </a:lnTo>
                  <a:lnTo>
                    <a:pt x="1002293" y="1020016"/>
                  </a:lnTo>
                  <a:lnTo>
                    <a:pt x="1003920" y="1023819"/>
                  </a:lnTo>
                  <a:lnTo>
                    <a:pt x="1004006" y="1025493"/>
                  </a:lnTo>
                  <a:lnTo>
                    <a:pt x="1003294" y="1026627"/>
                  </a:lnTo>
                  <a:close/>
                  <a:moveTo>
                    <a:pt x="958310" y="1024914"/>
                  </a:moveTo>
                  <a:lnTo>
                    <a:pt x="951707" y="1029890"/>
                  </a:lnTo>
                  <a:lnTo>
                    <a:pt x="950267" y="1027957"/>
                  </a:lnTo>
                  <a:lnTo>
                    <a:pt x="949641" y="1026205"/>
                  </a:lnTo>
                  <a:lnTo>
                    <a:pt x="954773" y="1018632"/>
                  </a:lnTo>
                  <a:lnTo>
                    <a:pt x="956964" y="1016637"/>
                  </a:lnTo>
                  <a:lnTo>
                    <a:pt x="959123" y="1018999"/>
                  </a:lnTo>
                  <a:lnTo>
                    <a:pt x="959718" y="1020791"/>
                  </a:lnTo>
                  <a:lnTo>
                    <a:pt x="959444" y="1022168"/>
                  </a:lnTo>
                  <a:lnTo>
                    <a:pt x="958310" y="1024914"/>
                  </a:lnTo>
                  <a:close/>
                  <a:moveTo>
                    <a:pt x="466904" y="1058500"/>
                  </a:moveTo>
                  <a:lnTo>
                    <a:pt x="467076" y="1058836"/>
                  </a:lnTo>
                  <a:lnTo>
                    <a:pt x="472725" y="1051381"/>
                  </a:lnTo>
                  <a:lnTo>
                    <a:pt x="476151" y="1050974"/>
                  </a:lnTo>
                  <a:lnTo>
                    <a:pt x="478545" y="1051639"/>
                  </a:lnTo>
                  <a:lnTo>
                    <a:pt x="479304" y="1052593"/>
                  </a:lnTo>
                  <a:lnTo>
                    <a:pt x="479781" y="1054064"/>
                  </a:lnTo>
                  <a:lnTo>
                    <a:pt x="480016" y="1057303"/>
                  </a:lnTo>
                  <a:lnTo>
                    <a:pt x="480173" y="1065283"/>
                  </a:lnTo>
                  <a:lnTo>
                    <a:pt x="480478" y="1066269"/>
                  </a:lnTo>
                  <a:lnTo>
                    <a:pt x="481260" y="1065815"/>
                  </a:lnTo>
                  <a:lnTo>
                    <a:pt x="482504" y="1063937"/>
                  </a:lnTo>
                  <a:lnTo>
                    <a:pt x="488692" y="1052124"/>
                  </a:lnTo>
                  <a:lnTo>
                    <a:pt x="491298" y="1048861"/>
                  </a:lnTo>
                  <a:lnTo>
                    <a:pt x="493081" y="1047883"/>
                  </a:lnTo>
                  <a:lnTo>
                    <a:pt x="500639" y="1046100"/>
                  </a:lnTo>
                  <a:lnTo>
                    <a:pt x="505771" y="1046155"/>
                  </a:lnTo>
                  <a:lnTo>
                    <a:pt x="511443" y="1047265"/>
                  </a:lnTo>
                  <a:lnTo>
                    <a:pt x="515675" y="1048932"/>
                  </a:lnTo>
                  <a:lnTo>
                    <a:pt x="522615" y="1053822"/>
                  </a:lnTo>
                  <a:lnTo>
                    <a:pt x="528068" y="1059423"/>
                  </a:lnTo>
                  <a:lnTo>
                    <a:pt x="533075" y="1065361"/>
                  </a:lnTo>
                  <a:lnTo>
                    <a:pt x="549864" y="1087439"/>
                  </a:lnTo>
                  <a:lnTo>
                    <a:pt x="556967" y="1093885"/>
                  </a:lnTo>
                  <a:lnTo>
                    <a:pt x="559682" y="1097531"/>
                  </a:lnTo>
                  <a:lnTo>
                    <a:pt x="560887" y="1100183"/>
                  </a:lnTo>
                  <a:lnTo>
                    <a:pt x="561943" y="1103500"/>
                  </a:lnTo>
                  <a:lnTo>
                    <a:pt x="562272" y="1106591"/>
                  </a:lnTo>
                  <a:lnTo>
                    <a:pt x="561857" y="1109462"/>
                  </a:lnTo>
                  <a:lnTo>
                    <a:pt x="561083" y="1111465"/>
                  </a:lnTo>
                  <a:lnTo>
                    <a:pt x="559377" y="1113162"/>
                  </a:lnTo>
                  <a:lnTo>
                    <a:pt x="549105" y="1120336"/>
                  </a:lnTo>
                  <a:lnTo>
                    <a:pt x="543699" y="1122527"/>
                  </a:lnTo>
                  <a:lnTo>
                    <a:pt x="538340" y="1125680"/>
                  </a:lnTo>
                  <a:lnTo>
                    <a:pt x="525541" y="1136750"/>
                  </a:lnTo>
                  <a:lnTo>
                    <a:pt x="516778" y="1141984"/>
                  </a:lnTo>
                  <a:lnTo>
                    <a:pt x="505388" y="1152139"/>
                  </a:lnTo>
                  <a:lnTo>
                    <a:pt x="483904" y="1168310"/>
                  </a:lnTo>
                  <a:lnTo>
                    <a:pt x="481346" y="1171541"/>
                  </a:lnTo>
                  <a:lnTo>
                    <a:pt x="480173" y="1173857"/>
                  </a:lnTo>
                  <a:lnTo>
                    <a:pt x="474109" y="1191968"/>
                  </a:lnTo>
                  <a:lnTo>
                    <a:pt x="471802" y="1196138"/>
                  </a:lnTo>
                  <a:lnTo>
                    <a:pt x="466216" y="1200378"/>
                  </a:lnTo>
                  <a:lnTo>
                    <a:pt x="459143" y="1201434"/>
                  </a:lnTo>
                  <a:lnTo>
                    <a:pt x="457164" y="1202615"/>
                  </a:lnTo>
                  <a:lnTo>
                    <a:pt x="456843" y="1208772"/>
                  </a:lnTo>
                  <a:lnTo>
                    <a:pt x="454308" y="1218935"/>
                  </a:lnTo>
                  <a:lnTo>
                    <a:pt x="453072" y="1225734"/>
                  </a:lnTo>
                  <a:lnTo>
                    <a:pt x="451382" y="1243767"/>
                  </a:lnTo>
                  <a:lnTo>
                    <a:pt x="450991" y="1245558"/>
                  </a:lnTo>
                  <a:lnTo>
                    <a:pt x="449700" y="1248868"/>
                  </a:lnTo>
                  <a:lnTo>
                    <a:pt x="447510" y="1252443"/>
                  </a:lnTo>
                  <a:lnTo>
                    <a:pt x="440680" y="1256558"/>
                  </a:lnTo>
                  <a:lnTo>
                    <a:pt x="435642" y="1258709"/>
                  </a:lnTo>
                  <a:lnTo>
                    <a:pt x="428788" y="1260493"/>
                  </a:lnTo>
                  <a:lnTo>
                    <a:pt x="427153" y="1259273"/>
                  </a:lnTo>
                  <a:lnTo>
                    <a:pt x="425502" y="1256464"/>
                  </a:lnTo>
                  <a:lnTo>
                    <a:pt x="423773" y="1256214"/>
                  </a:lnTo>
                  <a:lnTo>
                    <a:pt x="422709" y="1256660"/>
                  </a:lnTo>
                  <a:lnTo>
                    <a:pt x="413767" y="1268935"/>
                  </a:lnTo>
                  <a:lnTo>
                    <a:pt x="405138" y="1273871"/>
                  </a:lnTo>
                  <a:lnTo>
                    <a:pt x="401398" y="1278315"/>
                  </a:lnTo>
                  <a:lnTo>
                    <a:pt x="398762" y="1280396"/>
                  </a:lnTo>
                  <a:lnTo>
                    <a:pt x="396642" y="1281038"/>
                  </a:lnTo>
                  <a:lnTo>
                    <a:pt x="393153" y="1280646"/>
                  </a:lnTo>
                  <a:lnTo>
                    <a:pt x="390626" y="1278636"/>
                  </a:lnTo>
                  <a:lnTo>
                    <a:pt x="388341" y="1275530"/>
                  </a:lnTo>
                  <a:lnTo>
                    <a:pt x="386620" y="1272150"/>
                  </a:lnTo>
                  <a:lnTo>
                    <a:pt x="382192" y="1258146"/>
                  </a:lnTo>
                  <a:lnTo>
                    <a:pt x="380283" y="1253319"/>
                  </a:lnTo>
                  <a:lnTo>
                    <a:pt x="378664" y="1250902"/>
                  </a:lnTo>
                  <a:lnTo>
                    <a:pt x="374322" y="1242257"/>
                  </a:lnTo>
                  <a:lnTo>
                    <a:pt x="373125" y="1240512"/>
                  </a:lnTo>
                  <a:lnTo>
                    <a:pt x="356609" y="1229458"/>
                  </a:lnTo>
                  <a:lnTo>
                    <a:pt x="348567" y="1223214"/>
                  </a:lnTo>
                  <a:lnTo>
                    <a:pt x="346619" y="1221008"/>
                  </a:lnTo>
                  <a:lnTo>
                    <a:pt x="344819" y="1219717"/>
                  </a:lnTo>
                  <a:lnTo>
                    <a:pt x="334492" y="1220578"/>
                  </a:lnTo>
                  <a:lnTo>
                    <a:pt x="333123" y="1220242"/>
                  </a:lnTo>
                  <a:lnTo>
                    <a:pt x="332771" y="1219318"/>
                  </a:lnTo>
                  <a:lnTo>
                    <a:pt x="333992" y="1216025"/>
                  </a:lnTo>
                  <a:lnTo>
                    <a:pt x="334477" y="1213944"/>
                  </a:lnTo>
                  <a:lnTo>
                    <a:pt x="334641" y="1211902"/>
                  </a:lnTo>
                  <a:lnTo>
                    <a:pt x="334461" y="1208600"/>
                  </a:lnTo>
                  <a:lnTo>
                    <a:pt x="334594" y="1207998"/>
                  </a:lnTo>
                  <a:lnTo>
                    <a:pt x="338514" y="1204736"/>
                  </a:lnTo>
                  <a:lnTo>
                    <a:pt x="337880" y="1204055"/>
                  </a:lnTo>
                  <a:lnTo>
                    <a:pt x="337418" y="1202780"/>
                  </a:lnTo>
                  <a:lnTo>
                    <a:pt x="337137" y="1200894"/>
                  </a:lnTo>
                  <a:lnTo>
                    <a:pt x="337559" y="1199580"/>
                  </a:lnTo>
                  <a:lnTo>
                    <a:pt x="338701" y="1198821"/>
                  </a:lnTo>
                  <a:lnTo>
                    <a:pt x="340086" y="1195762"/>
                  </a:lnTo>
                  <a:lnTo>
                    <a:pt x="341714" y="1190380"/>
                  </a:lnTo>
                  <a:lnTo>
                    <a:pt x="342926" y="1187344"/>
                  </a:lnTo>
                  <a:lnTo>
                    <a:pt x="344608" y="1185388"/>
                  </a:lnTo>
                  <a:lnTo>
                    <a:pt x="347628" y="1180147"/>
                  </a:lnTo>
                  <a:lnTo>
                    <a:pt x="349787" y="1178026"/>
                  </a:lnTo>
                  <a:lnTo>
                    <a:pt x="351610" y="1175359"/>
                  </a:lnTo>
                  <a:lnTo>
                    <a:pt x="351665" y="1174154"/>
                  </a:lnTo>
                  <a:lnTo>
                    <a:pt x="350922" y="1173231"/>
                  </a:lnTo>
                  <a:lnTo>
                    <a:pt x="350664" y="1171189"/>
                  </a:lnTo>
                  <a:lnTo>
                    <a:pt x="351000" y="1164797"/>
                  </a:lnTo>
                  <a:lnTo>
                    <a:pt x="350984" y="1161495"/>
                  </a:lnTo>
                  <a:lnTo>
                    <a:pt x="351313" y="1158726"/>
                  </a:lnTo>
                  <a:lnTo>
                    <a:pt x="351986" y="1156496"/>
                  </a:lnTo>
                  <a:lnTo>
                    <a:pt x="352838" y="1155018"/>
                  </a:lnTo>
                  <a:lnTo>
                    <a:pt x="360490" y="1150339"/>
                  </a:lnTo>
                  <a:lnTo>
                    <a:pt x="360873" y="1148978"/>
                  </a:lnTo>
                  <a:lnTo>
                    <a:pt x="360967" y="1147413"/>
                  </a:lnTo>
                  <a:lnTo>
                    <a:pt x="360764" y="1145637"/>
                  </a:lnTo>
                  <a:lnTo>
                    <a:pt x="360372" y="1144393"/>
                  </a:lnTo>
                  <a:lnTo>
                    <a:pt x="359160" y="1143369"/>
                  </a:lnTo>
                  <a:lnTo>
                    <a:pt x="357118" y="1143087"/>
                  </a:lnTo>
                  <a:lnTo>
                    <a:pt x="355342" y="1140372"/>
                  </a:lnTo>
                  <a:lnTo>
                    <a:pt x="354919" y="1139058"/>
                  </a:lnTo>
                  <a:lnTo>
                    <a:pt x="355631" y="1135326"/>
                  </a:lnTo>
                  <a:lnTo>
                    <a:pt x="359081" y="1129357"/>
                  </a:lnTo>
                  <a:lnTo>
                    <a:pt x="360247" y="1126399"/>
                  </a:lnTo>
                  <a:lnTo>
                    <a:pt x="363971" y="1112982"/>
                  </a:lnTo>
                  <a:lnTo>
                    <a:pt x="370778" y="1104603"/>
                  </a:lnTo>
                  <a:lnTo>
                    <a:pt x="372624" y="1095528"/>
                  </a:lnTo>
                  <a:lnTo>
                    <a:pt x="377740" y="1085835"/>
                  </a:lnTo>
                  <a:lnTo>
                    <a:pt x="377733" y="1084489"/>
                  </a:lnTo>
                  <a:lnTo>
                    <a:pt x="376082" y="1081164"/>
                  </a:lnTo>
                  <a:lnTo>
                    <a:pt x="371364" y="1078856"/>
                  </a:lnTo>
                  <a:lnTo>
                    <a:pt x="369088" y="1075289"/>
                  </a:lnTo>
                  <a:lnTo>
                    <a:pt x="367570" y="1071221"/>
                  </a:lnTo>
                  <a:lnTo>
                    <a:pt x="360662" y="1047602"/>
                  </a:lnTo>
                  <a:lnTo>
                    <a:pt x="359481" y="1045826"/>
                  </a:lnTo>
                  <a:lnTo>
                    <a:pt x="359128" y="1043049"/>
                  </a:lnTo>
                  <a:lnTo>
                    <a:pt x="357720" y="1041210"/>
                  </a:lnTo>
                  <a:lnTo>
                    <a:pt x="358010" y="1039489"/>
                  </a:lnTo>
                  <a:lnTo>
                    <a:pt x="384969" y="1032315"/>
                  </a:lnTo>
                  <a:lnTo>
                    <a:pt x="403526" y="1030023"/>
                  </a:lnTo>
                  <a:lnTo>
                    <a:pt x="422749" y="1023740"/>
                  </a:lnTo>
                  <a:lnTo>
                    <a:pt x="428100" y="1023373"/>
                  </a:lnTo>
                  <a:lnTo>
                    <a:pt x="432246" y="1024617"/>
                  </a:lnTo>
                  <a:lnTo>
                    <a:pt x="436338" y="1027879"/>
                  </a:lnTo>
                  <a:lnTo>
                    <a:pt x="441760" y="1033574"/>
                  </a:lnTo>
                  <a:lnTo>
                    <a:pt x="448942" y="1039106"/>
                  </a:lnTo>
                  <a:lnTo>
                    <a:pt x="462359" y="1047156"/>
                  </a:lnTo>
                  <a:lnTo>
                    <a:pt x="470722" y="1048838"/>
                  </a:lnTo>
                  <a:lnTo>
                    <a:pt x="467366" y="1055214"/>
                  </a:lnTo>
                  <a:lnTo>
                    <a:pt x="466888" y="1057123"/>
                  </a:lnTo>
                  <a:lnTo>
                    <a:pt x="466904" y="1058500"/>
                  </a:lnTo>
                  <a:close/>
                  <a:moveTo>
                    <a:pt x="1050188" y="1054620"/>
                  </a:moveTo>
                  <a:lnTo>
                    <a:pt x="1058817" y="1058414"/>
                  </a:lnTo>
                  <a:lnTo>
                    <a:pt x="1063018" y="1060894"/>
                  </a:lnTo>
                  <a:lnTo>
                    <a:pt x="1065084" y="1062545"/>
                  </a:lnTo>
                  <a:lnTo>
                    <a:pt x="1069011" y="1068099"/>
                  </a:lnTo>
                  <a:lnTo>
                    <a:pt x="1071014" y="1069695"/>
                  </a:lnTo>
                  <a:lnTo>
                    <a:pt x="1078665" y="1066480"/>
                  </a:lnTo>
                  <a:lnTo>
                    <a:pt x="1084017" y="1065283"/>
                  </a:lnTo>
                  <a:lnTo>
                    <a:pt x="1095924" y="1066754"/>
                  </a:lnTo>
                  <a:lnTo>
                    <a:pt x="1106032" y="1071330"/>
                  </a:lnTo>
                  <a:lnTo>
                    <a:pt x="1109756" y="1074765"/>
                  </a:lnTo>
                  <a:lnTo>
                    <a:pt x="1112024" y="1077910"/>
                  </a:lnTo>
                  <a:lnTo>
                    <a:pt x="1111438" y="1081376"/>
                  </a:lnTo>
                  <a:lnTo>
                    <a:pt x="1109576" y="1086946"/>
                  </a:lnTo>
                  <a:lnTo>
                    <a:pt x="1107393" y="1092227"/>
                  </a:lnTo>
                  <a:lnTo>
                    <a:pt x="1103028" y="1100465"/>
                  </a:lnTo>
                  <a:lnTo>
                    <a:pt x="1099311" y="1104564"/>
                  </a:lnTo>
                  <a:lnTo>
                    <a:pt x="1098388" y="1106528"/>
                  </a:lnTo>
                  <a:lnTo>
                    <a:pt x="1097809" y="1109251"/>
                  </a:lnTo>
                  <a:lnTo>
                    <a:pt x="1096370" y="1113225"/>
                  </a:lnTo>
                  <a:lnTo>
                    <a:pt x="1092380" y="1121768"/>
                  </a:lnTo>
                  <a:lnTo>
                    <a:pt x="1091316" y="1123223"/>
                  </a:lnTo>
                  <a:lnTo>
                    <a:pt x="1085699" y="1126947"/>
                  </a:lnTo>
                  <a:lnTo>
                    <a:pt x="1087623" y="1128614"/>
                  </a:lnTo>
                  <a:lnTo>
                    <a:pt x="1088499" y="1130084"/>
                  </a:lnTo>
                  <a:lnTo>
                    <a:pt x="1087756" y="1133832"/>
                  </a:lnTo>
                  <a:lnTo>
                    <a:pt x="1084212" y="1142844"/>
                  </a:lnTo>
                  <a:lnTo>
                    <a:pt x="1080535" y="1151122"/>
                  </a:lnTo>
                  <a:lnTo>
                    <a:pt x="1077969" y="1156050"/>
                  </a:lnTo>
                  <a:lnTo>
                    <a:pt x="1073298" y="1163138"/>
                  </a:lnTo>
                  <a:lnTo>
                    <a:pt x="1070725" y="1165133"/>
                  </a:lnTo>
                  <a:lnTo>
                    <a:pt x="1067282" y="1165751"/>
                  </a:lnTo>
                  <a:lnTo>
                    <a:pt x="1046448" y="1159571"/>
                  </a:lnTo>
                  <a:lnTo>
                    <a:pt x="1041222" y="1159673"/>
                  </a:lnTo>
                  <a:lnTo>
                    <a:pt x="1027336" y="1162904"/>
                  </a:lnTo>
                  <a:lnTo>
                    <a:pt x="1028642" y="1164484"/>
                  </a:lnTo>
                  <a:lnTo>
                    <a:pt x="1033728" y="1166870"/>
                  </a:lnTo>
                  <a:lnTo>
                    <a:pt x="1037005" y="1169468"/>
                  </a:lnTo>
                  <a:lnTo>
                    <a:pt x="1041363" y="1177510"/>
                  </a:lnTo>
                  <a:lnTo>
                    <a:pt x="1041926" y="1179513"/>
                  </a:lnTo>
                  <a:lnTo>
                    <a:pt x="1042200" y="1181836"/>
                  </a:lnTo>
                  <a:lnTo>
                    <a:pt x="1042036" y="1186382"/>
                  </a:lnTo>
                  <a:lnTo>
                    <a:pt x="1041739" y="1187532"/>
                  </a:lnTo>
                  <a:lnTo>
                    <a:pt x="1034815" y="1199721"/>
                  </a:lnTo>
                  <a:lnTo>
                    <a:pt x="1032577" y="1208522"/>
                  </a:lnTo>
                  <a:lnTo>
                    <a:pt x="1031146" y="1215743"/>
                  </a:lnTo>
                  <a:lnTo>
                    <a:pt x="1028814" y="1217722"/>
                  </a:lnTo>
                  <a:lnTo>
                    <a:pt x="1021054" y="1214679"/>
                  </a:lnTo>
                  <a:lnTo>
                    <a:pt x="1018550" y="1214773"/>
                  </a:lnTo>
                  <a:lnTo>
                    <a:pt x="1009843" y="1216878"/>
                  </a:lnTo>
                  <a:lnTo>
                    <a:pt x="1005782" y="1215837"/>
                  </a:lnTo>
                  <a:lnTo>
                    <a:pt x="1006353" y="1204939"/>
                  </a:lnTo>
                  <a:lnTo>
                    <a:pt x="1005782" y="1193071"/>
                  </a:lnTo>
                  <a:lnTo>
                    <a:pt x="1004499" y="1181656"/>
                  </a:lnTo>
                  <a:lnTo>
                    <a:pt x="997982" y="1161089"/>
                  </a:lnTo>
                  <a:lnTo>
                    <a:pt x="997262" y="1157412"/>
                  </a:lnTo>
                  <a:lnTo>
                    <a:pt x="996777" y="1153437"/>
                  </a:lnTo>
                  <a:lnTo>
                    <a:pt x="996535" y="1149174"/>
                  </a:lnTo>
                  <a:lnTo>
                    <a:pt x="996558" y="1144863"/>
                  </a:lnTo>
                  <a:lnTo>
                    <a:pt x="997012" y="1136116"/>
                  </a:lnTo>
                  <a:lnTo>
                    <a:pt x="997067" y="1131657"/>
                  </a:lnTo>
                  <a:lnTo>
                    <a:pt x="996738" y="1119969"/>
                  </a:lnTo>
                  <a:lnTo>
                    <a:pt x="995862" y="1102280"/>
                  </a:lnTo>
                  <a:lnTo>
                    <a:pt x="995776" y="1095982"/>
                  </a:lnTo>
                  <a:lnTo>
                    <a:pt x="995839" y="1093463"/>
                  </a:lnTo>
                  <a:lnTo>
                    <a:pt x="996112" y="1091538"/>
                  </a:lnTo>
                  <a:lnTo>
                    <a:pt x="997505" y="1088980"/>
                  </a:lnTo>
                  <a:lnTo>
                    <a:pt x="1000181" y="1087134"/>
                  </a:lnTo>
                  <a:lnTo>
                    <a:pt x="1001550" y="1086852"/>
                  </a:lnTo>
                  <a:lnTo>
                    <a:pt x="1010109" y="1092289"/>
                  </a:lnTo>
                  <a:lnTo>
                    <a:pt x="1014044" y="1094097"/>
                  </a:lnTo>
                  <a:lnTo>
                    <a:pt x="1016665" y="1094018"/>
                  </a:lnTo>
                  <a:lnTo>
                    <a:pt x="1016805" y="1093400"/>
                  </a:lnTo>
                  <a:lnTo>
                    <a:pt x="1014474" y="1092258"/>
                  </a:lnTo>
                  <a:lnTo>
                    <a:pt x="1012283" y="1089919"/>
                  </a:lnTo>
                  <a:lnTo>
                    <a:pt x="1008716" y="1082932"/>
                  </a:lnTo>
                  <a:lnTo>
                    <a:pt x="1007081" y="1076924"/>
                  </a:lnTo>
                  <a:lnTo>
                    <a:pt x="1006752" y="1074929"/>
                  </a:lnTo>
                  <a:lnTo>
                    <a:pt x="1006674" y="1072840"/>
                  </a:lnTo>
                  <a:lnTo>
                    <a:pt x="1006838" y="1070657"/>
                  </a:lnTo>
                  <a:lnTo>
                    <a:pt x="1007355" y="1068694"/>
                  </a:lnTo>
                  <a:lnTo>
                    <a:pt x="1009146" y="1065604"/>
                  </a:lnTo>
                  <a:lnTo>
                    <a:pt x="1010601" y="1064203"/>
                  </a:lnTo>
                  <a:lnTo>
                    <a:pt x="1015968" y="1060644"/>
                  </a:lnTo>
                  <a:lnTo>
                    <a:pt x="1021382" y="1058469"/>
                  </a:lnTo>
                  <a:lnTo>
                    <a:pt x="1033321" y="1056990"/>
                  </a:lnTo>
                  <a:lnTo>
                    <a:pt x="1036708" y="1058054"/>
                  </a:lnTo>
                  <a:lnTo>
                    <a:pt x="1041880" y="1054134"/>
                  </a:lnTo>
                  <a:lnTo>
                    <a:pt x="1044931" y="1053196"/>
                  </a:lnTo>
                  <a:lnTo>
                    <a:pt x="1050188" y="1054620"/>
                  </a:lnTo>
                  <a:close/>
                  <a:moveTo>
                    <a:pt x="938219" y="1077925"/>
                  </a:moveTo>
                  <a:lnTo>
                    <a:pt x="931898" y="1079592"/>
                  </a:lnTo>
                  <a:lnTo>
                    <a:pt x="928980" y="1078880"/>
                  </a:lnTo>
                  <a:lnTo>
                    <a:pt x="927438" y="1081055"/>
                  </a:lnTo>
                  <a:lnTo>
                    <a:pt x="926226" y="1081978"/>
                  </a:lnTo>
                  <a:lnTo>
                    <a:pt x="922776" y="1082377"/>
                  </a:lnTo>
                  <a:lnTo>
                    <a:pt x="915656" y="1078450"/>
                  </a:lnTo>
                  <a:lnTo>
                    <a:pt x="913740" y="1077081"/>
                  </a:lnTo>
                  <a:lnTo>
                    <a:pt x="913043" y="1075805"/>
                  </a:lnTo>
                  <a:lnTo>
                    <a:pt x="913333" y="1074585"/>
                  </a:lnTo>
                  <a:lnTo>
                    <a:pt x="914608" y="1073411"/>
                  </a:lnTo>
                  <a:lnTo>
                    <a:pt x="920069" y="1071620"/>
                  </a:lnTo>
                  <a:lnTo>
                    <a:pt x="922095" y="1070298"/>
                  </a:lnTo>
                  <a:lnTo>
                    <a:pt x="922924" y="1068451"/>
                  </a:lnTo>
                  <a:lnTo>
                    <a:pt x="924293" y="1066965"/>
                  </a:lnTo>
                  <a:lnTo>
                    <a:pt x="926187" y="1065838"/>
                  </a:lnTo>
                  <a:lnTo>
                    <a:pt x="931303" y="1064759"/>
                  </a:lnTo>
                  <a:lnTo>
                    <a:pt x="942811" y="1059149"/>
                  </a:lnTo>
                  <a:lnTo>
                    <a:pt x="948530" y="1058351"/>
                  </a:lnTo>
                  <a:lnTo>
                    <a:pt x="950776" y="1058829"/>
                  </a:lnTo>
                  <a:lnTo>
                    <a:pt x="951449" y="1060315"/>
                  </a:lnTo>
                  <a:lnTo>
                    <a:pt x="951628" y="1061794"/>
                  </a:lnTo>
                  <a:lnTo>
                    <a:pt x="951315" y="1063272"/>
                  </a:lnTo>
                  <a:lnTo>
                    <a:pt x="949524" y="1067067"/>
                  </a:lnTo>
                  <a:lnTo>
                    <a:pt x="947193" y="1070008"/>
                  </a:lnTo>
                  <a:lnTo>
                    <a:pt x="940918" y="1076322"/>
                  </a:lnTo>
                  <a:lnTo>
                    <a:pt x="938219" y="1077925"/>
                  </a:lnTo>
                  <a:close/>
                  <a:moveTo>
                    <a:pt x="900197" y="1071800"/>
                  </a:moveTo>
                  <a:lnTo>
                    <a:pt x="918731" y="1088698"/>
                  </a:lnTo>
                  <a:lnTo>
                    <a:pt x="921328" y="1087314"/>
                  </a:lnTo>
                  <a:lnTo>
                    <a:pt x="926930" y="1086430"/>
                  </a:lnTo>
                  <a:lnTo>
                    <a:pt x="932750" y="1083957"/>
                  </a:lnTo>
                  <a:lnTo>
                    <a:pt x="940824" y="1081900"/>
                  </a:lnTo>
                  <a:lnTo>
                    <a:pt x="945745" y="1078152"/>
                  </a:lnTo>
                  <a:lnTo>
                    <a:pt x="947842" y="1077081"/>
                  </a:lnTo>
                  <a:lnTo>
                    <a:pt x="951401" y="1076416"/>
                  </a:lnTo>
                  <a:lnTo>
                    <a:pt x="953342" y="1076431"/>
                  </a:lnTo>
                  <a:lnTo>
                    <a:pt x="958935" y="1078458"/>
                  </a:lnTo>
                  <a:lnTo>
                    <a:pt x="961181" y="1079881"/>
                  </a:lnTo>
                  <a:lnTo>
                    <a:pt x="962370" y="1081376"/>
                  </a:lnTo>
                  <a:lnTo>
                    <a:pt x="963661" y="1084090"/>
                  </a:lnTo>
                  <a:lnTo>
                    <a:pt x="965867" y="1090686"/>
                  </a:lnTo>
                  <a:lnTo>
                    <a:pt x="966196" y="1093134"/>
                  </a:lnTo>
                  <a:lnTo>
                    <a:pt x="966078" y="1093791"/>
                  </a:lnTo>
                  <a:lnTo>
                    <a:pt x="964044" y="1097828"/>
                  </a:lnTo>
                  <a:lnTo>
                    <a:pt x="962683" y="1099581"/>
                  </a:lnTo>
                  <a:lnTo>
                    <a:pt x="959882" y="1101247"/>
                  </a:lnTo>
                  <a:lnTo>
                    <a:pt x="957449" y="1101756"/>
                  </a:lnTo>
                  <a:lnTo>
                    <a:pt x="955360" y="1104666"/>
                  </a:lnTo>
                  <a:lnTo>
                    <a:pt x="953005" y="1103891"/>
                  </a:lnTo>
                  <a:lnTo>
                    <a:pt x="952372" y="1106544"/>
                  </a:lnTo>
                  <a:lnTo>
                    <a:pt x="952622" y="1108163"/>
                  </a:lnTo>
                  <a:lnTo>
                    <a:pt x="953256" y="1108953"/>
                  </a:lnTo>
                  <a:lnTo>
                    <a:pt x="954437" y="1108765"/>
                  </a:lnTo>
                  <a:lnTo>
                    <a:pt x="955790" y="1107639"/>
                  </a:lnTo>
                  <a:lnTo>
                    <a:pt x="958419" y="1108202"/>
                  </a:lnTo>
                  <a:lnTo>
                    <a:pt x="959804" y="1109939"/>
                  </a:lnTo>
                  <a:lnTo>
                    <a:pt x="961048" y="1112802"/>
                  </a:lnTo>
                  <a:lnTo>
                    <a:pt x="960125" y="1115447"/>
                  </a:lnTo>
                  <a:lnTo>
                    <a:pt x="955478" y="1119100"/>
                  </a:lnTo>
                  <a:lnTo>
                    <a:pt x="948632" y="1123215"/>
                  </a:lnTo>
                  <a:lnTo>
                    <a:pt x="940292" y="1136093"/>
                  </a:lnTo>
                  <a:lnTo>
                    <a:pt x="935903" y="1141452"/>
                  </a:lnTo>
                  <a:lnTo>
                    <a:pt x="934996" y="1143118"/>
                  </a:lnTo>
                  <a:lnTo>
                    <a:pt x="934550" y="1144792"/>
                  </a:lnTo>
                  <a:lnTo>
                    <a:pt x="934683" y="1147953"/>
                  </a:lnTo>
                  <a:lnTo>
                    <a:pt x="934878" y="1149228"/>
                  </a:lnTo>
                  <a:lnTo>
                    <a:pt x="936091" y="1149737"/>
                  </a:lnTo>
                  <a:lnTo>
                    <a:pt x="940167" y="1145324"/>
                  </a:lnTo>
                  <a:lnTo>
                    <a:pt x="942796" y="1143267"/>
                  </a:lnTo>
                  <a:lnTo>
                    <a:pt x="945463" y="1142132"/>
                  </a:lnTo>
                  <a:lnTo>
                    <a:pt x="950173" y="1142054"/>
                  </a:lnTo>
                  <a:lnTo>
                    <a:pt x="952121" y="1142735"/>
                  </a:lnTo>
                  <a:lnTo>
                    <a:pt x="955650" y="1145387"/>
                  </a:lnTo>
                  <a:lnTo>
                    <a:pt x="958881" y="1149463"/>
                  </a:lnTo>
                  <a:lnTo>
                    <a:pt x="959600" y="1150942"/>
                  </a:lnTo>
                  <a:lnTo>
                    <a:pt x="959288" y="1152428"/>
                  </a:lnTo>
                  <a:lnTo>
                    <a:pt x="957950" y="1153915"/>
                  </a:lnTo>
                  <a:lnTo>
                    <a:pt x="957801" y="1154893"/>
                  </a:lnTo>
                  <a:lnTo>
                    <a:pt x="960884" y="1156942"/>
                  </a:lnTo>
                  <a:lnTo>
                    <a:pt x="964279" y="1162481"/>
                  </a:lnTo>
                  <a:lnTo>
                    <a:pt x="964498" y="1165830"/>
                  </a:lnTo>
                  <a:lnTo>
                    <a:pt x="963019" y="1169131"/>
                  </a:lnTo>
                  <a:lnTo>
                    <a:pt x="962612" y="1171337"/>
                  </a:lnTo>
                  <a:lnTo>
                    <a:pt x="963285" y="1172456"/>
                  </a:lnTo>
                  <a:lnTo>
                    <a:pt x="964960" y="1171783"/>
                  </a:lnTo>
                  <a:lnTo>
                    <a:pt x="968973" y="1168083"/>
                  </a:lnTo>
                  <a:lnTo>
                    <a:pt x="973315" y="1166150"/>
                  </a:lnTo>
                  <a:lnTo>
                    <a:pt x="975060" y="1166362"/>
                  </a:lnTo>
                  <a:lnTo>
                    <a:pt x="976155" y="1167214"/>
                  </a:lnTo>
                  <a:lnTo>
                    <a:pt x="977313" y="1172284"/>
                  </a:lnTo>
                  <a:lnTo>
                    <a:pt x="978275" y="1177964"/>
                  </a:lnTo>
                  <a:lnTo>
                    <a:pt x="978392" y="1182720"/>
                  </a:lnTo>
                  <a:lnTo>
                    <a:pt x="977673" y="1186570"/>
                  </a:lnTo>
                  <a:lnTo>
                    <a:pt x="976640" y="1189566"/>
                  </a:lnTo>
                  <a:lnTo>
                    <a:pt x="974035" y="1193266"/>
                  </a:lnTo>
                  <a:lnTo>
                    <a:pt x="971680" y="1194675"/>
                  </a:lnTo>
                  <a:lnTo>
                    <a:pt x="970452" y="1194690"/>
                  </a:lnTo>
                  <a:lnTo>
                    <a:pt x="970577" y="1195316"/>
                  </a:lnTo>
                  <a:lnTo>
                    <a:pt x="973370" y="1198383"/>
                  </a:lnTo>
                  <a:lnTo>
                    <a:pt x="974535" y="1200832"/>
                  </a:lnTo>
                  <a:lnTo>
                    <a:pt x="975028" y="1203187"/>
                  </a:lnTo>
                  <a:lnTo>
                    <a:pt x="974864" y="1205455"/>
                  </a:lnTo>
                  <a:lnTo>
                    <a:pt x="974481" y="1207388"/>
                  </a:lnTo>
                  <a:lnTo>
                    <a:pt x="971226" y="1214523"/>
                  </a:lnTo>
                  <a:lnTo>
                    <a:pt x="971398" y="1215540"/>
                  </a:lnTo>
                  <a:lnTo>
                    <a:pt x="972298" y="1216001"/>
                  </a:lnTo>
                  <a:lnTo>
                    <a:pt x="974340" y="1220085"/>
                  </a:lnTo>
                  <a:lnTo>
                    <a:pt x="974582" y="1229536"/>
                  </a:lnTo>
                  <a:lnTo>
                    <a:pt x="967267" y="1232485"/>
                  </a:lnTo>
                  <a:lnTo>
                    <a:pt x="965546" y="1234668"/>
                  </a:lnTo>
                  <a:lnTo>
                    <a:pt x="963528" y="1238165"/>
                  </a:lnTo>
                  <a:lnTo>
                    <a:pt x="961212" y="1240770"/>
                  </a:lnTo>
                  <a:lnTo>
                    <a:pt x="955963" y="1243509"/>
                  </a:lnTo>
                  <a:lnTo>
                    <a:pt x="953303" y="1243821"/>
                  </a:lnTo>
                  <a:lnTo>
                    <a:pt x="940151" y="1241537"/>
                  </a:lnTo>
                  <a:lnTo>
                    <a:pt x="938821" y="1240207"/>
                  </a:lnTo>
                  <a:lnTo>
                    <a:pt x="937898" y="1237829"/>
                  </a:lnTo>
                  <a:lnTo>
                    <a:pt x="937390" y="1234402"/>
                  </a:lnTo>
                  <a:lnTo>
                    <a:pt x="937249" y="1231695"/>
                  </a:lnTo>
                  <a:lnTo>
                    <a:pt x="937484" y="1229724"/>
                  </a:lnTo>
                  <a:lnTo>
                    <a:pt x="937413" y="1228574"/>
                  </a:lnTo>
                  <a:lnTo>
                    <a:pt x="937046" y="1228237"/>
                  </a:lnTo>
                  <a:lnTo>
                    <a:pt x="935583" y="1230216"/>
                  </a:lnTo>
                  <a:lnTo>
                    <a:pt x="934057" y="1233800"/>
                  </a:lnTo>
                  <a:lnTo>
                    <a:pt x="934894" y="1237766"/>
                  </a:lnTo>
                  <a:lnTo>
                    <a:pt x="939048" y="1248742"/>
                  </a:lnTo>
                  <a:lnTo>
                    <a:pt x="939846" y="1253436"/>
                  </a:lnTo>
                  <a:lnTo>
                    <a:pt x="939964" y="1255424"/>
                  </a:lnTo>
                  <a:lnTo>
                    <a:pt x="939776" y="1256910"/>
                  </a:lnTo>
                  <a:lnTo>
                    <a:pt x="935082" y="1263239"/>
                  </a:lnTo>
                  <a:lnTo>
                    <a:pt x="932367" y="1265375"/>
                  </a:lnTo>
                  <a:lnTo>
                    <a:pt x="929582" y="1266439"/>
                  </a:lnTo>
                  <a:lnTo>
                    <a:pt x="926930" y="1265641"/>
                  </a:lnTo>
                  <a:lnTo>
                    <a:pt x="924411" y="1262997"/>
                  </a:lnTo>
                  <a:lnTo>
                    <a:pt x="922486" y="1261815"/>
                  </a:lnTo>
                  <a:lnTo>
                    <a:pt x="918512" y="1261980"/>
                  </a:lnTo>
                  <a:lnTo>
                    <a:pt x="917268" y="1260610"/>
                  </a:lnTo>
                  <a:lnTo>
                    <a:pt x="916118" y="1258060"/>
                  </a:lnTo>
                  <a:lnTo>
                    <a:pt x="913325" y="1248868"/>
                  </a:lnTo>
                  <a:lnTo>
                    <a:pt x="909421" y="1242312"/>
                  </a:lnTo>
                  <a:lnTo>
                    <a:pt x="906057" y="1234926"/>
                  </a:lnTo>
                  <a:lnTo>
                    <a:pt x="897506" y="1224067"/>
                  </a:lnTo>
                  <a:lnTo>
                    <a:pt x="893078" y="1217527"/>
                  </a:lnTo>
                  <a:lnTo>
                    <a:pt x="887179" y="1206934"/>
                  </a:lnTo>
                  <a:lnTo>
                    <a:pt x="884715" y="1204524"/>
                  </a:lnTo>
                  <a:lnTo>
                    <a:pt x="882665" y="1203554"/>
                  </a:lnTo>
                  <a:lnTo>
                    <a:pt x="878636" y="1202788"/>
                  </a:lnTo>
                  <a:lnTo>
                    <a:pt x="877705" y="1201458"/>
                  </a:lnTo>
                  <a:lnTo>
                    <a:pt x="876234" y="1197820"/>
                  </a:lnTo>
                  <a:lnTo>
                    <a:pt x="873699" y="1195081"/>
                  </a:lnTo>
                  <a:lnTo>
                    <a:pt x="872776" y="1194737"/>
                  </a:lnTo>
                  <a:lnTo>
                    <a:pt x="871282" y="1195387"/>
                  </a:lnTo>
                  <a:lnTo>
                    <a:pt x="867339" y="1197914"/>
                  </a:lnTo>
                  <a:lnTo>
                    <a:pt x="862387" y="1195238"/>
                  </a:lnTo>
                  <a:lnTo>
                    <a:pt x="861276" y="1193353"/>
                  </a:lnTo>
                  <a:lnTo>
                    <a:pt x="860618" y="1190161"/>
                  </a:lnTo>
                  <a:lnTo>
                    <a:pt x="859993" y="1188400"/>
                  </a:lnTo>
                  <a:lnTo>
                    <a:pt x="858318" y="1186820"/>
                  </a:lnTo>
                  <a:lnTo>
                    <a:pt x="856902" y="1182806"/>
                  </a:lnTo>
                  <a:lnTo>
                    <a:pt x="847491" y="1174866"/>
                  </a:lnTo>
                  <a:lnTo>
                    <a:pt x="841897" y="1165689"/>
                  </a:lnTo>
                  <a:lnTo>
                    <a:pt x="840762" y="1162356"/>
                  </a:lnTo>
                  <a:lnTo>
                    <a:pt x="840653" y="1160995"/>
                  </a:lnTo>
                  <a:lnTo>
                    <a:pt x="841224" y="1156543"/>
                  </a:lnTo>
                  <a:lnTo>
                    <a:pt x="842523" y="1151481"/>
                  </a:lnTo>
                  <a:lnTo>
                    <a:pt x="844220" y="1146428"/>
                  </a:lnTo>
                  <a:lnTo>
                    <a:pt x="845261" y="1144354"/>
                  </a:lnTo>
                  <a:lnTo>
                    <a:pt x="848946" y="1139973"/>
                  </a:lnTo>
                  <a:lnTo>
                    <a:pt x="851848" y="1138980"/>
                  </a:lnTo>
                  <a:lnTo>
                    <a:pt x="855901" y="1139535"/>
                  </a:lnTo>
                  <a:lnTo>
                    <a:pt x="858029" y="1140513"/>
                  </a:lnTo>
                  <a:lnTo>
                    <a:pt x="859946" y="1143447"/>
                  </a:lnTo>
                  <a:lnTo>
                    <a:pt x="860759" y="1146819"/>
                  </a:lnTo>
                  <a:lnTo>
                    <a:pt x="861721" y="1149088"/>
                  </a:lnTo>
                  <a:lnTo>
                    <a:pt x="864726" y="1151568"/>
                  </a:lnTo>
                  <a:lnTo>
                    <a:pt x="866353" y="1153555"/>
                  </a:lnTo>
                  <a:lnTo>
                    <a:pt x="868747" y="1158170"/>
                  </a:lnTo>
                  <a:lnTo>
                    <a:pt x="870593" y="1163710"/>
                  </a:lnTo>
                  <a:lnTo>
                    <a:pt x="872291" y="1165532"/>
                  </a:lnTo>
                  <a:lnTo>
                    <a:pt x="876367" y="1166150"/>
                  </a:lnTo>
                  <a:lnTo>
                    <a:pt x="880576" y="1165212"/>
                  </a:lnTo>
                  <a:lnTo>
                    <a:pt x="889604" y="1161730"/>
                  </a:lnTo>
                  <a:lnTo>
                    <a:pt x="889972" y="1161292"/>
                  </a:lnTo>
                  <a:lnTo>
                    <a:pt x="890527" y="1159219"/>
                  </a:lnTo>
                  <a:lnTo>
                    <a:pt x="891560" y="1146521"/>
                  </a:lnTo>
                  <a:lnTo>
                    <a:pt x="892178" y="1146467"/>
                  </a:lnTo>
                  <a:lnTo>
                    <a:pt x="895245" y="1152358"/>
                  </a:lnTo>
                  <a:lnTo>
                    <a:pt x="896113" y="1153007"/>
                  </a:lnTo>
                  <a:lnTo>
                    <a:pt x="897435" y="1151779"/>
                  </a:lnTo>
                  <a:lnTo>
                    <a:pt x="898218" y="1148923"/>
                  </a:lnTo>
                  <a:lnTo>
                    <a:pt x="898124" y="1147562"/>
                  </a:lnTo>
                  <a:lnTo>
                    <a:pt x="896199" y="1140638"/>
                  </a:lnTo>
                  <a:lnTo>
                    <a:pt x="895057" y="1137618"/>
                  </a:lnTo>
                  <a:lnTo>
                    <a:pt x="894040" y="1135741"/>
                  </a:lnTo>
                  <a:lnTo>
                    <a:pt x="892906" y="1135123"/>
                  </a:lnTo>
                  <a:lnTo>
                    <a:pt x="890449" y="1135725"/>
                  </a:lnTo>
                  <a:lnTo>
                    <a:pt x="888579" y="1134387"/>
                  </a:lnTo>
                  <a:lnTo>
                    <a:pt x="888165" y="1132463"/>
                  </a:lnTo>
                  <a:lnTo>
                    <a:pt x="888470" y="1129865"/>
                  </a:lnTo>
                  <a:lnTo>
                    <a:pt x="889502" y="1127127"/>
                  </a:lnTo>
                  <a:lnTo>
                    <a:pt x="890613" y="1125555"/>
                  </a:lnTo>
                  <a:lnTo>
                    <a:pt x="892765" y="1124741"/>
                  </a:lnTo>
                  <a:lnTo>
                    <a:pt x="895284" y="1125539"/>
                  </a:lnTo>
                  <a:lnTo>
                    <a:pt x="898773" y="1128856"/>
                  </a:lnTo>
                  <a:lnTo>
                    <a:pt x="900980" y="1129591"/>
                  </a:lnTo>
                  <a:lnTo>
                    <a:pt x="904078" y="1128645"/>
                  </a:lnTo>
                  <a:lnTo>
                    <a:pt x="900111" y="1126697"/>
                  </a:lnTo>
                  <a:lnTo>
                    <a:pt x="894572" y="1119014"/>
                  </a:lnTo>
                  <a:lnTo>
                    <a:pt x="892202" y="1117567"/>
                  </a:lnTo>
                  <a:lnTo>
                    <a:pt x="889307" y="1120876"/>
                  </a:lnTo>
                  <a:lnTo>
                    <a:pt x="887351" y="1122120"/>
                  </a:lnTo>
                  <a:lnTo>
                    <a:pt x="883658" y="1123732"/>
                  </a:lnTo>
                  <a:lnTo>
                    <a:pt x="880717" y="1123966"/>
                  </a:lnTo>
                  <a:lnTo>
                    <a:pt x="868387" y="1112044"/>
                  </a:lnTo>
                  <a:lnTo>
                    <a:pt x="867706" y="1110901"/>
                  </a:lnTo>
                  <a:lnTo>
                    <a:pt x="866799" y="1107780"/>
                  </a:lnTo>
                  <a:lnTo>
                    <a:pt x="866908" y="1106340"/>
                  </a:lnTo>
                  <a:lnTo>
                    <a:pt x="868121" y="1104111"/>
                  </a:lnTo>
                  <a:lnTo>
                    <a:pt x="871196" y="1101153"/>
                  </a:lnTo>
                  <a:lnTo>
                    <a:pt x="875765" y="1099299"/>
                  </a:lnTo>
                  <a:lnTo>
                    <a:pt x="878824" y="1099002"/>
                  </a:lnTo>
                  <a:lnTo>
                    <a:pt x="881491" y="1101208"/>
                  </a:lnTo>
                  <a:lnTo>
                    <a:pt x="885387" y="1107170"/>
                  </a:lnTo>
                  <a:lnTo>
                    <a:pt x="888798" y="1110635"/>
                  </a:lnTo>
                  <a:lnTo>
                    <a:pt x="889080" y="1109384"/>
                  </a:lnTo>
                  <a:lnTo>
                    <a:pt x="888478" y="1105965"/>
                  </a:lnTo>
                  <a:lnTo>
                    <a:pt x="886921" y="1100879"/>
                  </a:lnTo>
                  <a:lnTo>
                    <a:pt x="885802" y="1099487"/>
                  </a:lnTo>
                  <a:lnTo>
                    <a:pt x="883064" y="1097961"/>
                  </a:lnTo>
                  <a:lnTo>
                    <a:pt x="880529" y="1094449"/>
                  </a:lnTo>
                  <a:lnTo>
                    <a:pt x="879340" y="1091843"/>
                  </a:lnTo>
                  <a:lnTo>
                    <a:pt x="878706" y="1089050"/>
                  </a:lnTo>
                  <a:lnTo>
                    <a:pt x="878628" y="1086062"/>
                  </a:lnTo>
                  <a:lnTo>
                    <a:pt x="879113" y="1084012"/>
                  </a:lnTo>
                  <a:lnTo>
                    <a:pt x="880161" y="1082909"/>
                  </a:lnTo>
                  <a:lnTo>
                    <a:pt x="889636" y="1079905"/>
                  </a:lnTo>
                  <a:lnTo>
                    <a:pt x="896254" y="1083230"/>
                  </a:lnTo>
                  <a:lnTo>
                    <a:pt x="900455" y="1083715"/>
                  </a:lnTo>
                  <a:lnTo>
                    <a:pt x="902200" y="1079631"/>
                  </a:lnTo>
                  <a:lnTo>
                    <a:pt x="901590" y="1078833"/>
                  </a:lnTo>
                  <a:lnTo>
                    <a:pt x="899383" y="1079889"/>
                  </a:lnTo>
                  <a:lnTo>
                    <a:pt x="896888" y="1079866"/>
                  </a:lnTo>
                  <a:lnTo>
                    <a:pt x="895331" y="1077620"/>
                  </a:lnTo>
                  <a:lnTo>
                    <a:pt x="895284" y="1076306"/>
                  </a:lnTo>
                  <a:lnTo>
                    <a:pt x="897232" y="1073161"/>
                  </a:lnTo>
                  <a:lnTo>
                    <a:pt x="900197" y="1071800"/>
                  </a:lnTo>
                  <a:close/>
                  <a:moveTo>
                    <a:pt x="1194695" y="1286217"/>
                  </a:moveTo>
                  <a:lnTo>
                    <a:pt x="1195563" y="1287695"/>
                  </a:lnTo>
                  <a:lnTo>
                    <a:pt x="1200578" y="1285810"/>
                  </a:lnTo>
                  <a:lnTo>
                    <a:pt x="1204842" y="1283635"/>
                  </a:lnTo>
                  <a:lnTo>
                    <a:pt x="1211484" y="1278440"/>
                  </a:lnTo>
                  <a:lnTo>
                    <a:pt x="1215450" y="1276633"/>
                  </a:lnTo>
                  <a:lnTo>
                    <a:pt x="1227506" y="1276664"/>
                  </a:lnTo>
                  <a:lnTo>
                    <a:pt x="1229556" y="1277642"/>
                  </a:lnTo>
                  <a:lnTo>
                    <a:pt x="1228648" y="1280748"/>
                  </a:lnTo>
                  <a:lnTo>
                    <a:pt x="1228148" y="1281624"/>
                  </a:lnTo>
                  <a:lnTo>
                    <a:pt x="1228547" y="1282970"/>
                  </a:lnTo>
                  <a:lnTo>
                    <a:pt x="1229845" y="1284785"/>
                  </a:lnTo>
                  <a:lnTo>
                    <a:pt x="1232443" y="1286803"/>
                  </a:lnTo>
                  <a:lnTo>
                    <a:pt x="1233468" y="1284996"/>
                  </a:lnTo>
                  <a:lnTo>
                    <a:pt x="1234219" y="1280623"/>
                  </a:lnTo>
                  <a:lnTo>
                    <a:pt x="1235995" y="1262527"/>
                  </a:lnTo>
                  <a:lnTo>
                    <a:pt x="1236746" y="1257020"/>
                  </a:lnTo>
                  <a:lnTo>
                    <a:pt x="1237105" y="1251786"/>
                  </a:lnTo>
                  <a:lnTo>
                    <a:pt x="1237066" y="1246826"/>
                  </a:lnTo>
                  <a:lnTo>
                    <a:pt x="1236198" y="1243673"/>
                  </a:lnTo>
                  <a:lnTo>
                    <a:pt x="1233108" y="1241780"/>
                  </a:lnTo>
                  <a:lnTo>
                    <a:pt x="1228891" y="1242093"/>
                  </a:lnTo>
                  <a:lnTo>
                    <a:pt x="1226724" y="1241600"/>
                  </a:lnTo>
                  <a:lnTo>
                    <a:pt x="1224103" y="1240622"/>
                  </a:lnTo>
                  <a:lnTo>
                    <a:pt x="1222155" y="1239088"/>
                  </a:lnTo>
                  <a:lnTo>
                    <a:pt x="1220887" y="1237007"/>
                  </a:lnTo>
                  <a:lnTo>
                    <a:pt x="1218368" y="1230733"/>
                  </a:lnTo>
                  <a:lnTo>
                    <a:pt x="1216514" y="1227220"/>
                  </a:lnTo>
                  <a:lnTo>
                    <a:pt x="1211750" y="1220860"/>
                  </a:lnTo>
                  <a:lnTo>
                    <a:pt x="1209590" y="1218732"/>
                  </a:lnTo>
                  <a:lnTo>
                    <a:pt x="1210678" y="1216213"/>
                  </a:lnTo>
                  <a:lnTo>
                    <a:pt x="1215012" y="1213302"/>
                  </a:lnTo>
                  <a:lnTo>
                    <a:pt x="1217625" y="1210541"/>
                  </a:lnTo>
                  <a:lnTo>
                    <a:pt x="1220700" y="1202420"/>
                  </a:lnTo>
                  <a:lnTo>
                    <a:pt x="1222546" y="1201106"/>
                  </a:lnTo>
                  <a:lnTo>
                    <a:pt x="1229204" y="1202185"/>
                  </a:lnTo>
                  <a:lnTo>
                    <a:pt x="1238209" y="1208546"/>
                  </a:lnTo>
                  <a:lnTo>
                    <a:pt x="1243849" y="1214030"/>
                  </a:lnTo>
                  <a:lnTo>
                    <a:pt x="1245336" y="1214617"/>
                  </a:lnTo>
                  <a:lnTo>
                    <a:pt x="1245367" y="1213623"/>
                  </a:lnTo>
                  <a:lnTo>
                    <a:pt x="1243935" y="1211057"/>
                  </a:lnTo>
                  <a:lnTo>
                    <a:pt x="1237442" y="1204251"/>
                  </a:lnTo>
                  <a:lnTo>
                    <a:pt x="1234492" y="1199275"/>
                  </a:lnTo>
                  <a:lnTo>
                    <a:pt x="1233076" y="1195715"/>
                  </a:lnTo>
                  <a:lnTo>
                    <a:pt x="1233749" y="1194166"/>
                  </a:lnTo>
                  <a:lnTo>
                    <a:pt x="1237403" y="1192586"/>
                  </a:lnTo>
                  <a:lnTo>
                    <a:pt x="1237880" y="1190763"/>
                  </a:lnTo>
                  <a:lnTo>
                    <a:pt x="1232912" y="1188612"/>
                  </a:lnTo>
                  <a:lnTo>
                    <a:pt x="1230393" y="1188658"/>
                  </a:lnTo>
                  <a:lnTo>
                    <a:pt x="1228359" y="1190200"/>
                  </a:lnTo>
                  <a:lnTo>
                    <a:pt x="1226168" y="1190301"/>
                  </a:lnTo>
                  <a:lnTo>
                    <a:pt x="1222116" y="1187501"/>
                  </a:lnTo>
                  <a:lnTo>
                    <a:pt x="1221013" y="1185866"/>
                  </a:lnTo>
                  <a:lnTo>
                    <a:pt x="1218674" y="1181007"/>
                  </a:lnTo>
                  <a:lnTo>
                    <a:pt x="1217445" y="1176767"/>
                  </a:lnTo>
                  <a:lnTo>
                    <a:pt x="1216084" y="1174130"/>
                  </a:lnTo>
                  <a:lnTo>
                    <a:pt x="1215591" y="1172026"/>
                  </a:lnTo>
                  <a:lnTo>
                    <a:pt x="1215325" y="1165470"/>
                  </a:lnTo>
                  <a:lnTo>
                    <a:pt x="1215442" y="1161597"/>
                  </a:lnTo>
                  <a:lnTo>
                    <a:pt x="1215990" y="1158280"/>
                  </a:lnTo>
                  <a:lnTo>
                    <a:pt x="1216976" y="1155511"/>
                  </a:lnTo>
                  <a:lnTo>
                    <a:pt x="1219604" y="1150378"/>
                  </a:lnTo>
                  <a:lnTo>
                    <a:pt x="1221083" y="1148900"/>
                  </a:lnTo>
                  <a:lnTo>
                    <a:pt x="1223837" y="1148227"/>
                  </a:lnTo>
                  <a:lnTo>
                    <a:pt x="1229822" y="1150777"/>
                  </a:lnTo>
                  <a:lnTo>
                    <a:pt x="1245915" y="1159946"/>
                  </a:lnTo>
                  <a:lnTo>
                    <a:pt x="1245531" y="1157005"/>
                  </a:lnTo>
                  <a:lnTo>
                    <a:pt x="1227530" y="1144589"/>
                  </a:lnTo>
                  <a:lnTo>
                    <a:pt x="1221169" y="1141374"/>
                  </a:lnTo>
                  <a:lnTo>
                    <a:pt x="1219612" y="1136844"/>
                  </a:lnTo>
                  <a:lnTo>
                    <a:pt x="1229196" y="1119358"/>
                  </a:lnTo>
                  <a:lnTo>
                    <a:pt x="1238029" y="1115220"/>
                  </a:lnTo>
                  <a:lnTo>
                    <a:pt x="1242425" y="1110072"/>
                  </a:lnTo>
                  <a:lnTo>
                    <a:pt x="1249607" y="1109845"/>
                  </a:lnTo>
                  <a:lnTo>
                    <a:pt x="1256351" y="1113115"/>
                  </a:lnTo>
                  <a:lnTo>
                    <a:pt x="1256469" y="1112223"/>
                  </a:lnTo>
                  <a:lnTo>
                    <a:pt x="1253425" y="1106066"/>
                  </a:lnTo>
                  <a:lnTo>
                    <a:pt x="1253660" y="1104525"/>
                  </a:lnTo>
                  <a:lnTo>
                    <a:pt x="1257486" y="1100840"/>
                  </a:lnTo>
                  <a:lnTo>
                    <a:pt x="1264495" y="1096498"/>
                  </a:lnTo>
                  <a:lnTo>
                    <a:pt x="1273054" y="1093040"/>
                  </a:lnTo>
                  <a:lnTo>
                    <a:pt x="1274752" y="1091241"/>
                  </a:lnTo>
                  <a:lnTo>
                    <a:pt x="1276942" y="1089966"/>
                  </a:lnTo>
                  <a:lnTo>
                    <a:pt x="1280979" y="1088855"/>
                  </a:lnTo>
                  <a:lnTo>
                    <a:pt x="1291009" y="1088323"/>
                  </a:lnTo>
                  <a:lnTo>
                    <a:pt x="1296642" y="1088839"/>
                  </a:lnTo>
                  <a:lnTo>
                    <a:pt x="1304129" y="1091483"/>
                  </a:lnTo>
                  <a:lnTo>
                    <a:pt x="1308502" y="1096279"/>
                  </a:lnTo>
                  <a:lnTo>
                    <a:pt x="1309863" y="1099143"/>
                  </a:lnTo>
                  <a:lnTo>
                    <a:pt x="1312187" y="1108288"/>
                  </a:lnTo>
                  <a:lnTo>
                    <a:pt x="1314088" y="1121001"/>
                  </a:lnTo>
                  <a:lnTo>
                    <a:pt x="1316865" y="1126251"/>
                  </a:lnTo>
                  <a:lnTo>
                    <a:pt x="1321333" y="1129146"/>
                  </a:lnTo>
                  <a:lnTo>
                    <a:pt x="1324423" y="1132283"/>
                  </a:lnTo>
                  <a:lnTo>
                    <a:pt x="1326128" y="1135662"/>
                  </a:lnTo>
                  <a:lnTo>
                    <a:pt x="1326582" y="1139903"/>
                  </a:lnTo>
                  <a:lnTo>
                    <a:pt x="1325784" y="1144996"/>
                  </a:lnTo>
                  <a:lnTo>
                    <a:pt x="1326387" y="1150198"/>
                  </a:lnTo>
                  <a:lnTo>
                    <a:pt x="1328382" y="1155503"/>
                  </a:lnTo>
                  <a:lnTo>
                    <a:pt x="1329923" y="1158499"/>
                  </a:lnTo>
                  <a:lnTo>
                    <a:pt x="1333295" y="1161918"/>
                  </a:lnTo>
                  <a:lnTo>
                    <a:pt x="1333349" y="1163741"/>
                  </a:lnTo>
                  <a:lnTo>
                    <a:pt x="1332293" y="1165822"/>
                  </a:lnTo>
                  <a:lnTo>
                    <a:pt x="1330064" y="1168662"/>
                  </a:lnTo>
                  <a:lnTo>
                    <a:pt x="1324556" y="1177494"/>
                  </a:lnTo>
                  <a:lnTo>
                    <a:pt x="1317452" y="1187148"/>
                  </a:lnTo>
                  <a:lnTo>
                    <a:pt x="1312390" y="1195449"/>
                  </a:lnTo>
                  <a:lnTo>
                    <a:pt x="1312140" y="1197890"/>
                  </a:lnTo>
                  <a:lnTo>
                    <a:pt x="1322678" y="1184903"/>
                  </a:lnTo>
                  <a:lnTo>
                    <a:pt x="1325956" y="1185365"/>
                  </a:lnTo>
                  <a:lnTo>
                    <a:pt x="1326105" y="1187188"/>
                  </a:lnTo>
                  <a:lnTo>
                    <a:pt x="1323961" y="1193532"/>
                  </a:lnTo>
                  <a:lnTo>
                    <a:pt x="1321348" y="1199165"/>
                  </a:lnTo>
                  <a:lnTo>
                    <a:pt x="1318720" y="1202764"/>
                  </a:lnTo>
                  <a:lnTo>
                    <a:pt x="1319205" y="1204118"/>
                  </a:lnTo>
                  <a:lnTo>
                    <a:pt x="1324212" y="1210400"/>
                  </a:lnTo>
                  <a:lnTo>
                    <a:pt x="1323288" y="1211432"/>
                  </a:lnTo>
                  <a:lnTo>
                    <a:pt x="1320871" y="1210924"/>
                  </a:lnTo>
                  <a:lnTo>
                    <a:pt x="1319885" y="1211487"/>
                  </a:lnTo>
                  <a:lnTo>
                    <a:pt x="1319166" y="1212629"/>
                  </a:lnTo>
                  <a:lnTo>
                    <a:pt x="1318720" y="1214343"/>
                  </a:lnTo>
                  <a:lnTo>
                    <a:pt x="1318688" y="1216752"/>
                  </a:lnTo>
                  <a:lnTo>
                    <a:pt x="1319079" y="1219850"/>
                  </a:lnTo>
                  <a:lnTo>
                    <a:pt x="1319040" y="1222158"/>
                  </a:lnTo>
                  <a:lnTo>
                    <a:pt x="1318571" y="1223684"/>
                  </a:lnTo>
                  <a:lnTo>
                    <a:pt x="1319072" y="1224318"/>
                  </a:lnTo>
                  <a:lnTo>
                    <a:pt x="1320542" y="1224052"/>
                  </a:lnTo>
                  <a:lnTo>
                    <a:pt x="1321779" y="1222792"/>
                  </a:lnTo>
                  <a:lnTo>
                    <a:pt x="1323899" y="1218614"/>
                  </a:lnTo>
                  <a:lnTo>
                    <a:pt x="1330908" y="1207169"/>
                  </a:lnTo>
                  <a:lnTo>
                    <a:pt x="1335391" y="1202866"/>
                  </a:lnTo>
                  <a:lnTo>
                    <a:pt x="1336839" y="1202490"/>
                  </a:lnTo>
                  <a:lnTo>
                    <a:pt x="1340962" y="1205291"/>
                  </a:lnTo>
                  <a:lnTo>
                    <a:pt x="1341924" y="1205127"/>
                  </a:lnTo>
                  <a:lnTo>
                    <a:pt x="1337386" y="1196232"/>
                  </a:lnTo>
                  <a:lnTo>
                    <a:pt x="1336995" y="1193971"/>
                  </a:lnTo>
                  <a:lnTo>
                    <a:pt x="1337918" y="1190630"/>
                  </a:lnTo>
                  <a:lnTo>
                    <a:pt x="1338474" y="1189480"/>
                  </a:lnTo>
                  <a:lnTo>
                    <a:pt x="1341001" y="1187015"/>
                  </a:lnTo>
                  <a:lnTo>
                    <a:pt x="1343097" y="1185701"/>
                  </a:lnTo>
                  <a:lnTo>
                    <a:pt x="1344271" y="1186249"/>
                  </a:lnTo>
                  <a:lnTo>
                    <a:pt x="1346125" y="1190810"/>
                  </a:lnTo>
                  <a:lnTo>
                    <a:pt x="1346986" y="1193978"/>
                  </a:lnTo>
                  <a:lnTo>
                    <a:pt x="1348527" y="1195246"/>
                  </a:lnTo>
                  <a:lnTo>
                    <a:pt x="1351954" y="1193611"/>
                  </a:lnTo>
                  <a:lnTo>
                    <a:pt x="1354238" y="1189730"/>
                  </a:lnTo>
                  <a:lnTo>
                    <a:pt x="1357070" y="1192273"/>
                  </a:lnTo>
                  <a:lnTo>
                    <a:pt x="1361334" y="1198320"/>
                  </a:lnTo>
                  <a:lnTo>
                    <a:pt x="1360943" y="1204344"/>
                  </a:lnTo>
                  <a:lnTo>
                    <a:pt x="1360943" y="1210353"/>
                  </a:lnTo>
                  <a:lnTo>
                    <a:pt x="1361162" y="1214734"/>
                  </a:lnTo>
                  <a:lnTo>
                    <a:pt x="1366255" y="1222722"/>
                  </a:lnTo>
                  <a:lnTo>
                    <a:pt x="1369799" y="1226211"/>
                  </a:lnTo>
                  <a:lnTo>
                    <a:pt x="1370448" y="1226234"/>
                  </a:lnTo>
                  <a:lnTo>
                    <a:pt x="1370370" y="1225045"/>
                  </a:lnTo>
                  <a:lnTo>
                    <a:pt x="1369627" y="1222401"/>
                  </a:lnTo>
                  <a:lnTo>
                    <a:pt x="1367679" y="1219749"/>
                  </a:lnTo>
                  <a:lnTo>
                    <a:pt x="1365926" y="1215641"/>
                  </a:lnTo>
                  <a:lnTo>
                    <a:pt x="1364346" y="1210611"/>
                  </a:lnTo>
                  <a:lnTo>
                    <a:pt x="1365285" y="1198805"/>
                  </a:lnTo>
                  <a:lnTo>
                    <a:pt x="1367937" y="1192601"/>
                  </a:lnTo>
                  <a:lnTo>
                    <a:pt x="1370503" y="1194197"/>
                  </a:lnTo>
                  <a:lnTo>
                    <a:pt x="1373883" y="1197781"/>
                  </a:lnTo>
                  <a:lnTo>
                    <a:pt x="1376543" y="1198109"/>
                  </a:lnTo>
                  <a:lnTo>
                    <a:pt x="1380736" y="1197734"/>
                  </a:lnTo>
                  <a:lnTo>
                    <a:pt x="1389310" y="1204947"/>
                  </a:lnTo>
                  <a:lnTo>
                    <a:pt x="1393911" y="1205103"/>
                  </a:lnTo>
                  <a:lnTo>
                    <a:pt x="1393488" y="1202162"/>
                  </a:lnTo>
                  <a:lnTo>
                    <a:pt x="1389999" y="1200746"/>
                  </a:lnTo>
                  <a:lnTo>
                    <a:pt x="1384914" y="1196756"/>
                  </a:lnTo>
                  <a:lnTo>
                    <a:pt x="1376988" y="1191991"/>
                  </a:lnTo>
                  <a:lnTo>
                    <a:pt x="1373343" y="1186523"/>
                  </a:lnTo>
                  <a:lnTo>
                    <a:pt x="1372662" y="1183941"/>
                  </a:lnTo>
                  <a:lnTo>
                    <a:pt x="1372764" y="1181164"/>
                  </a:lnTo>
                  <a:lnTo>
                    <a:pt x="1373218" y="1178707"/>
                  </a:lnTo>
                  <a:lnTo>
                    <a:pt x="1374016" y="1176571"/>
                  </a:lnTo>
                  <a:lnTo>
                    <a:pt x="1375604" y="1174467"/>
                  </a:lnTo>
                  <a:lnTo>
                    <a:pt x="1383271" y="1168044"/>
                  </a:lnTo>
                  <a:lnTo>
                    <a:pt x="1388716" y="1165298"/>
                  </a:lnTo>
                  <a:lnTo>
                    <a:pt x="1392807" y="1164406"/>
                  </a:lnTo>
                  <a:lnTo>
                    <a:pt x="1399645" y="1164476"/>
                  </a:lnTo>
                  <a:lnTo>
                    <a:pt x="1407594" y="1165603"/>
                  </a:lnTo>
                  <a:lnTo>
                    <a:pt x="1411889" y="1167496"/>
                  </a:lnTo>
                  <a:lnTo>
                    <a:pt x="1416818" y="1172041"/>
                  </a:lnTo>
                  <a:lnTo>
                    <a:pt x="1423069" y="1176524"/>
                  </a:lnTo>
                  <a:lnTo>
                    <a:pt x="1425298" y="1177322"/>
                  </a:lnTo>
                  <a:lnTo>
                    <a:pt x="1427903" y="1177221"/>
                  </a:lnTo>
                  <a:lnTo>
                    <a:pt x="1430876" y="1176211"/>
                  </a:lnTo>
                  <a:lnTo>
                    <a:pt x="1433708" y="1176579"/>
                  </a:lnTo>
                  <a:lnTo>
                    <a:pt x="1442713" y="1183205"/>
                  </a:lnTo>
                  <a:lnTo>
                    <a:pt x="1445092" y="1186601"/>
                  </a:lnTo>
                  <a:lnTo>
                    <a:pt x="1446539" y="1190700"/>
                  </a:lnTo>
                  <a:lnTo>
                    <a:pt x="1447611" y="1194675"/>
                  </a:lnTo>
                  <a:lnTo>
                    <a:pt x="1448299" y="1198516"/>
                  </a:lnTo>
                  <a:lnTo>
                    <a:pt x="1448018" y="1201622"/>
                  </a:lnTo>
                  <a:lnTo>
                    <a:pt x="1440523" y="1214969"/>
                  </a:lnTo>
                  <a:lnTo>
                    <a:pt x="1437260" y="1217230"/>
                  </a:lnTo>
                  <a:lnTo>
                    <a:pt x="1435101" y="1222252"/>
                  </a:lnTo>
                  <a:lnTo>
                    <a:pt x="1431886" y="1231703"/>
                  </a:lnTo>
                  <a:lnTo>
                    <a:pt x="1429163" y="1236741"/>
                  </a:lnTo>
                  <a:lnTo>
                    <a:pt x="1428913" y="1237719"/>
                  </a:lnTo>
                  <a:lnTo>
                    <a:pt x="1429484" y="1237962"/>
                  </a:lnTo>
                  <a:lnTo>
                    <a:pt x="1431119" y="1235709"/>
                  </a:lnTo>
                  <a:lnTo>
                    <a:pt x="1433943" y="1229199"/>
                  </a:lnTo>
                  <a:lnTo>
                    <a:pt x="1435993" y="1223567"/>
                  </a:lnTo>
                  <a:lnTo>
                    <a:pt x="1439756" y="1218896"/>
                  </a:lnTo>
                  <a:lnTo>
                    <a:pt x="1445921" y="1213310"/>
                  </a:lnTo>
                  <a:lnTo>
                    <a:pt x="1451288" y="1210635"/>
                  </a:lnTo>
                  <a:lnTo>
                    <a:pt x="1455856" y="1210893"/>
                  </a:lnTo>
                  <a:lnTo>
                    <a:pt x="1459706" y="1211698"/>
                  </a:lnTo>
                  <a:lnTo>
                    <a:pt x="1462827" y="1213060"/>
                  </a:lnTo>
                  <a:lnTo>
                    <a:pt x="1464681" y="1214202"/>
                  </a:lnTo>
                  <a:lnTo>
                    <a:pt x="1465268" y="1215125"/>
                  </a:lnTo>
                  <a:lnTo>
                    <a:pt x="1466520" y="1219318"/>
                  </a:lnTo>
                  <a:lnTo>
                    <a:pt x="1466449" y="1222151"/>
                  </a:lnTo>
                  <a:lnTo>
                    <a:pt x="1465667" y="1225335"/>
                  </a:lnTo>
                  <a:lnTo>
                    <a:pt x="1464188" y="1228926"/>
                  </a:lnTo>
                  <a:lnTo>
                    <a:pt x="1457476" y="1232892"/>
                  </a:lnTo>
                  <a:lnTo>
                    <a:pt x="1453799" y="1235998"/>
                  </a:lnTo>
                  <a:lnTo>
                    <a:pt x="1451515" y="1237148"/>
                  </a:lnTo>
                  <a:lnTo>
                    <a:pt x="1444669" y="1238298"/>
                  </a:lnTo>
                  <a:lnTo>
                    <a:pt x="1444974" y="1239519"/>
                  </a:lnTo>
                  <a:lnTo>
                    <a:pt x="1450059" y="1241201"/>
                  </a:lnTo>
                  <a:lnTo>
                    <a:pt x="1455739" y="1240637"/>
                  </a:lnTo>
                  <a:lnTo>
                    <a:pt x="1455591" y="1242632"/>
                  </a:lnTo>
                  <a:lnTo>
                    <a:pt x="1452923" y="1247921"/>
                  </a:lnTo>
                  <a:lnTo>
                    <a:pt x="1452062" y="1252505"/>
                  </a:lnTo>
                  <a:lnTo>
                    <a:pt x="1452805" y="1256245"/>
                  </a:lnTo>
                  <a:lnTo>
                    <a:pt x="1452665" y="1259281"/>
                  </a:lnTo>
                  <a:lnTo>
                    <a:pt x="1450677" y="1265633"/>
                  </a:lnTo>
                  <a:lnTo>
                    <a:pt x="1448393" y="1271336"/>
                  </a:lnTo>
                  <a:lnTo>
                    <a:pt x="1449254" y="1272181"/>
                  </a:lnTo>
                  <a:lnTo>
                    <a:pt x="1454464" y="1263983"/>
                  </a:lnTo>
                  <a:lnTo>
                    <a:pt x="1455856" y="1254946"/>
                  </a:lnTo>
                  <a:lnTo>
                    <a:pt x="1457961" y="1246951"/>
                  </a:lnTo>
                  <a:lnTo>
                    <a:pt x="1460410" y="1242531"/>
                  </a:lnTo>
                  <a:lnTo>
                    <a:pt x="1462256" y="1240849"/>
                  </a:lnTo>
                  <a:lnTo>
                    <a:pt x="1468077" y="1240168"/>
                  </a:lnTo>
                  <a:lnTo>
                    <a:pt x="1471300" y="1235450"/>
                  </a:lnTo>
                  <a:lnTo>
                    <a:pt x="1474062" y="1233948"/>
                  </a:lnTo>
                  <a:lnTo>
                    <a:pt x="1475212" y="1233925"/>
                  </a:lnTo>
                  <a:lnTo>
                    <a:pt x="1477559" y="1235685"/>
                  </a:lnTo>
                  <a:lnTo>
                    <a:pt x="1477418" y="1237539"/>
                  </a:lnTo>
                  <a:lnTo>
                    <a:pt x="1474015" y="1245942"/>
                  </a:lnTo>
                  <a:lnTo>
                    <a:pt x="1466802" y="1259437"/>
                  </a:lnTo>
                  <a:lnTo>
                    <a:pt x="1469743" y="1257904"/>
                  </a:lnTo>
                  <a:lnTo>
                    <a:pt x="1471738" y="1254704"/>
                  </a:lnTo>
                  <a:lnTo>
                    <a:pt x="1474406" y="1251504"/>
                  </a:lnTo>
                  <a:lnTo>
                    <a:pt x="1477433" y="1246755"/>
                  </a:lnTo>
                  <a:lnTo>
                    <a:pt x="1479436" y="1251058"/>
                  </a:lnTo>
                  <a:lnTo>
                    <a:pt x="1482519" y="1254258"/>
                  </a:lnTo>
                  <a:lnTo>
                    <a:pt x="1484357" y="1261549"/>
                  </a:lnTo>
                  <a:lnTo>
                    <a:pt x="1487330" y="1265046"/>
                  </a:lnTo>
                  <a:lnTo>
                    <a:pt x="1489130" y="1267753"/>
                  </a:lnTo>
                  <a:lnTo>
                    <a:pt x="1488871" y="1263169"/>
                  </a:lnTo>
                  <a:lnTo>
                    <a:pt x="1486274" y="1253914"/>
                  </a:lnTo>
                  <a:lnTo>
                    <a:pt x="1486986" y="1250190"/>
                  </a:lnTo>
                  <a:lnTo>
                    <a:pt x="1488989" y="1248328"/>
                  </a:lnTo>
                  <a:lnTo>
                    <a:pt x="1495240" y="1240473"/>
                  </a:lnTo>
                  <a:lnTo>
                    <a:pt x="1499605" y="1243094"/>
                  </a:lnTo>
                  <a:lnTo>
                    <a:pt x="1502296" y="1245417"/>
                  </a:lnTo>
                  <a:lnTo>
                    <a:pt x="1503642" y="1244799"/>
                  </a:lnTo>
                  <a:lnTo>
                    <a:pt x="1507038" y="1245128"/>
                  </a:lnTo>
                  <a:lnTo>
                    <a:pt x="1512483" y="1246395"/>
                  </a:lnTo>
                  <a:lnTo>
                    <a:pt x="1517779" y="1248586"/>
                  </a:lnTo>
                  <a:lnTo>
                    <a:pt x="1522927" y="1251700"/>
                  </a:lnTo>
                  <a:lnTo>
                    <a:pt x="1526893" y="1255330"/>
                  </a:lnTo>
                  <a:lnTo>
                    <a:pt x="1529678" y="1259484"/>
                  </a:lnTo>
                  <a:lnTo>
                    <a:pt x="1531368" y="1262347"/>
                  </a:lnTo>
                  <a:lnTo>
                    <a:pt x="1531955" y="1263928"/>
                  </a:lnTo>
                  <a:lnTo>
                    <a:pt x="1532894" y="1268035"/>
                  </a:lnTo>
                  <a:lnTo>
                    <a:pt x="1532174" y="1270758"/>
                  </a:lnTo>
                  <a:lnTo>
                    <a:pt x="1528286" y="1277016"/>
                  </a:lnTo>
                  <a:lnTo>
                    <a:pt x="1526127" y="1279848"/>
                  </a:lnTo>
                  <a:lnTo>
                    <a:pt x="1523975" y="1281116"/>
                  </a:lnTo>
                  <a:lnTo>
                    <a:pt x="1518201" y="1279872"/>
                  </a:lnTo>
                  <a:lnTo>
                    <a:pt x="1516410" y="1280584"/>
                  </a:lnTo>
                  <a:lnTo>
                    <a:pt x="1514525" y="1282540"/>
                  </a:lnTo>
                  <a:lnTo>
                    <a:pt x="1508508" y="1291067"/>
                  </a:lnTo>
                  <a:lnTo>
                    <a:pt x="1505183" y="1294736"/>
                  </a:lnTo>
                  <a:lnTo>
                    <a:pt x="1501913" y="1297076"/>
                  </a:lnTo>
                  <a:lnTo>
                    <a:pt x="1501154" y="1298304"/>
                  </a:lnTo>
                  <a:lnTo>
                    <a:pt x="1508180" y="1298187"/>
                  </a:lnTo>
                  <a:lnTo>
                    <a:pt x="1510128" y="1295667"/>
                  </a:lnTo>
                  <a:lnTo>
                    <a:pt x="1511755" y="1290934"/>
                  </a:lnTo>
                  <a:lnTo>
                    <a:pt x="1514853" y="1286037"/>
                  </a:lnTo>
                  <a:lnTo>
                    <a:pt x="1520705" y="1283784"/>
                  </a:lnTo>
                  <a:lnTo>
                    <a:pt x="1528865" y="1288618"/>
                  </a:lnTo>
                  <a:lnTo>
                    <a:pt x="1532917" y="1288423"/>
                  </a:lnTo>
                  <a:lnTo>
                    <a:pt x="1536015" y="1283572"/>
                  </a:lnTo>
                  <a:lnTo>
                    <a:pt x="1539473" y="1280255"/>
                  </a:lnTo>
                  <a:lnTo>
                    <a:pt x="1540835" y="1279598"/>
                  </a:lnTo>
                  <a:lnTo>
                    <a:pt x="1541570" y="1279966"/>
                  </a:lnTo>
                  <a:lnTo>
                    <a:pt x="1544199" y="1283424"/>
                  </a:lnTo>
                  <a:lnTo>
                    <a:pt x="1544989" y="1286506"/>
                  </a:lnTo>
                  <a:lnTo>
                    <a:pt x="1544934" y="1293508"/>
                  </a:lnTo>
                  <a:lnTo>
                    <a:pt x="1544582" y="1295620"/>
                  </a:lnTo>
                  <a:lnTo>
                    <a:pt x="1542243" y="1300878"/>
                  </a:lnTo>
                  <a:lnTo>
                    <a:pt x="1536532" y="1308732"/>
                  </a:lnTo>
                  <a:lnTo>
                    <a:pt x="1532792" y="1311666"/>
                  </a:lnTo>
                  <a:lnTo>
                    <a:pt x="1528654" y="1313239"/>
                  </a:lnTo>
                  <a:lnTo>
                    <a:pt x="1524139" y="1315883"/>
                  </a:lnTo>
                  <a:lnTo>
                    <a:pt x="1522544" y="1318011"/>
                  </a:lnTo>
                  <a:lnTo>
                    <a:pt x="1520987" y="1321023"/>
                  </a:lnTo>
                  <a:lnTo>
                    <a:pt x="1519430" y="1323034"/>
                  </a:lnTo>
                  <a:lnTo>
                    <a:pt x="1517450" y="1324700"/>
                  </a:lnTo>
                  <a:lnTo>
                    <a:pt x="1520040" y="1327149"/>
                  </a:lnTo>
                  <a:lnTo>
                    <a:pt x="1521026" y="1327078"/>
                  </a:lnTo>
                  <a:lnTo>
                    <a:pt x="1521980" y="1325615"/>
                  </a:lnTo>
                  <a:lnTo>
                    <a:pt x="1524585" y="1319834"/>
                  </a:lnTo>
                  <a:lnTo>
                    <a:pt x="1526526" y="1317307"/>
                  </a:lnTo>
                  <a:lnTo>
                    <a:pt x="1527629" y="1316775"/>
                  </a:lnTo>
                  <a:lnTo>
                    <a:pt x="1528763" y="1317018"/>
                  </a:lnTo>
                  <a:lnTo>
                    <a:pt x="1529866" y="1318160"/>
                  </a:lnTo>
                  <a:lnTo>
                    <a:pt x="1530946" y="1320186"/>
                  </a:lnTo>
                  <a:lnTo>
                    <a:pt x="1530860" y="1325115"/>
                  </a:lnTo>
                  <a:lnTo>
                    <a:pt x="1527574" y="1344454"/>
                  </a:lnTo>
                  <a:lnTo>
                    <a:pt x="1528106" y="1344400"/>
                  </a:lnTo>
                  <a:lnTo>
                    <a:pt x="1530132" y="1339181"/>
                  </a:lnTo>
                  <a:lnTo>
                    <a:pt x="1536008" y="1318958"/>
                  </a:lnTo>
                  <a:lnTo>
                    <a:pt x="1537447" y="1314874"/>
                  </a:lnTo>
                  <a:lnTo>
                    <a:pt x="1540287" y="1310743"/>
                  </a:lnTo>
                  <a:lnTo>
                    <a:pt x="1546648" y="1304461"/>
                  </a:lnTo>
                  <a:lnTo>
                    <a:pt x="1551561" y="1301159"/>
                  </a:lnTo>
                  <a:lnTo>
                    <a:pt x="1557107" y="1298374"/>
                  </a:lnTo>
                  <a:lnTo>
                    <a:pt x="1560065" y="1297342"/>
                  </a:lnTo>
                  <a:lnTo>
                    <a:pt x="1563452" y="1298038"/>
                  </a:lnTo>
                  <a:lnTo>
                    <a:pt x="1565651" y="1301285"/>
                  </a:lnTo>
                  <a:lnTo>
                    <a:pt x="1568623" y="1301871"/>
                  </a:lnTo>
                  <a:lnTo>
                    <a:pt x="1572238" y="1301058"/>
                  </a:lnTo>
                  <a:lnTo>
                    <a:pt x="1574569" y="1301449"/>
                  </a:lnTo>
                  <a:lnTo>
                    <a:pt x="1577214" y="1302732"/>
                  </a:lnTo>
                  <a:lnTo>
                    <a:pt x="1579475" y="1305134"/>
                  </a:lnTo>
                  <a:lnTo>
                    <a:pt x="1583316" y="1307856"/>
                  </a:lnTo>
                  <a:lnTo>
                    <a:pt x="1591992" y="1312942"/>
                  </a:lnTo>
                  <a:lnTo>
                    <a:pt x="1593072" y="1314013"/>
                  </a:lnTo>
                  <a:lnTo>
                    <a:pt x="1594073" y="1315930"/>
                  </a:lnTo>
                  <a:lnTo>
                    <a:pt x="1595012" y="1318707"/>
                  </a:lnTo>
                  <a:lnTo>
                    <a:pt x="1594895" y="1321446"/>
                  </a:lnTo>
                  <a:lnTo>
                    <a:pt x="1593729" y="1324153"/>
                  </a:lnTo>
                  <a:lnTo>
                    <a:pt x="1592282" y="1325795"/>
                  </a:lnTo>
                  <a:lnTo>
                    <a:pt x="1590553" y="1326398"/>
                  </a:lnTo>
                  <a:lnTo>
                    <a:pt x="1588761" y="1327869"/>
                  </a:lnTo>
                  <a:lnTo>
                    <a:pt x="1585452" y="1331710"/>
                  </a:lnTo>
                  <a:lnTo>
                    <a:pt x="1584372" y="1332359"/>
                  </a:lnTo>
                  <a:lnTo>
                    <a:pt x="1579177" y="1334002"/>
                  </a:lnTo>
                  <a:lnTo>
                    <a:pt x="1574366" y="1334808"/>
                  </a:lnTo>
                  <a:lnTo>
                    <a:pt x="1571354" y="1336341"/>
                  </a:lnTo>
                  <a:lnTo>
                    <a:pt x="1565572" y="1340480"/>
                  </a:lnTo>
                  <a:lnTo>
                    <a:pt x="1557608" y="1348131"/>
                  </a:lnTo>
                  <a:lnTo>
                    <a:pt x="1557694" y="1349939"/>
                  </a:lnTo>
                  <a:lnTo>
                    <a:pt x="1560870" y="1350815"/>
                  </a:lnTo>
                  <a:lnTo>
                    <a:pt x="1563444" y="1349665"/>
                  </a:lnTo>
                  <a:lnTo>
                    <a:pt x="1566988" y="1344392"/>
                  </a:lnTo>
                  <a:lnTo>
                    <a:pt x="1570313" y="1342373"/>
                  </a:lnTo>
                  <a:lnTo>
                    <a:pt x="1575516" y="1340754"/>
                  </a:lnTo>
                  <a:lnTo>
                    <a:pt x="1582706" y="1339338"/>
                  </a:lnTo>
                  <a:lnTo>
                    <a:pt x="1585788" y="1339557"/>
                  </a:lnTo>
                  <a:lnTo>
                    <a:pt x="1586344" y="1339846"/>
                  </a:lnTo>
                  <a:lnTo>
                    <a:pt x="1586750" y="1341098"/>
                  </a:lnTo>
                  <a:lnTo>
                    <a:pt x="1587001" y="1343312"/>
                  </a:lnTo>
                  <a:lnTo>
                    <a:pt x="1585819" y="1346191"/>
                  </a:lnTo>
                  <a:lnTo>
                    <a:pt x="1584458" y="1347552"/>
                  </a:lnTo>
                  <a:lnTo>
                    <a:pt x="1580742" y="1354038"/>
                  </a:lnTo>
                  <a:lnTo>
                    <a:pt x="1583183" y="1355712"/>
                  </a:lnTo>
                  <a:lnTo>
                    <a:pt x="1586539" y="1356432"/>
                  </a:lnTo>
                  <a:lnTo>
                    <a:pt x="1588464" y="1354703"/>
                  </a:lnTo>
                  <a:lnTo>
                    <a:pt x="1590193" y="1350729"/>
                  </a:lnTo>
                  <a:lnTo>
                    <a:pt x="1592133" y="1348515"/>
                  </a:lnTo>
                  <a:lnTo>
                    <a:pt x="1594284" y="1348077"/>
                  </a:lnTo>
                  <a:lnTo>
                    <a:pt x="1596178" y="1347059"/>
                  </a:lnTo>
                  <a:lnTo>
                    <a:pt x="1597805" y="1345464"/>
                  </a:lnTo>
                  <a:lnTo>
                    <a:pt x="1598251" y="1344415"/>
                  </a:lnTo>
                  <a:lnTo>
                    <a:pt x="1595872" y="1342334"/>
                  </a:lnTo>
                  <a:lnTo>
                    <a:pt x="1595685" y="1341067"/>
                  </a:lnTo>
                  <a:lnTo>
                    <a:pt x="1596655" y="1337953"/>
                  </a:lnTo>
                  <a:lnTo>
                    <a:pt x="1598399" y="1334495"/>
                  </a:lnTo>
                  <a:lnTo>
                    <a:pt x="1600222" y="1332344"/>
                  </a:lnTo>
                  <a:lnTo>
                    <a:pt x="1601568" y="1332171"/>
                  </a:lnTo>
                  <a:lnTo>
                    <a:pt x="1606043" y="1334479"/>
                  </a:lnTo>
                  <a:lnTo>
                    <a:pt x="1609102" y="1338501"/>
                  </a:lnTo>
                  <a:lnTo>
                    <a:pt x="1616839" y="1350463"/>
                  </a:lnTo>
                  <a:lnTo>
                    <a:pt x="1617833" y="1352778"/>
                  </a:lnTo>
                  <a:lnTo>
                    <a:pt x="1620524" y="1361580"/>
                  </a:lnTo>
                  <a:lnTo>
                    <a:pt x="1621033" y="1365476"/>
                  </a:lnTo>
                  <a:lnTo>
                    <a:pt x="1620595" y="1368183"/>
                  </a:lnTo>
                  <a:lnTo>
                    <a:pt x="1619961" y="1369834"/>
                  </a:lnTo>
                  <a:lnTo>
                    <a:pt x="1619131" y="1370428"/>
                  </a:lnTo>
                  <a:lnTo>
                    <a:pt x="1617434" y="1370444"/>
                  </a:lnTo>
                  <a:lnTo>
                    <a:pt x="1607130" y="1366868"/>
                  </a:lnTo>
                  <a:lnTo>
                    <a:pt x="1602429" y="1367338"/>
                  </a:lnTo>
                  <a:lnTo>
                    <a:pt x="1600371" y="1368339"/>
                  </a:lnTo>
                  <a:lnTo>
                    <a:pt x="1598712" y="1369834"/>
                  </a:lnTo>
                  <a:lnTo>
                    <a:pt x="1597422" y="1371727"/>
                  </a:lnTo>
                  <a:lnTo>
                    <a:pt x="1596506" y="1374011"/>
                  </a:lnTo>
                  <a:lnTo>
                    <a:pt x="1594699" y="1375294"/>
                  </a:lnTo>
                  <a:lnTo>
                    <a:pt x="1588159" y="1375341"/>
                  </a:lnTo>
                  <a:lnTo>
                    <a:pt x="1584490" y="1376609"/>
                  </a:lnTo>
                  <a:lnTo>
                    <a:pt x="1578176" y="1379699"/>
                  </a:lnTo>
                  <a:lnTo>
                    <a:pt x="1575907" y="1381397"/>
                  </a:lnTo>
                  <a:lnTo>
                    <a:pt x="1575399" y="1383626"/>
                  </a:lnTo>
                  <a:lnTo>
                    <a:pt x="1579263" y="1383243"/>
                  </a:lnTo>
                  <a:lnTo>
                    <a:pt x="1585624" y="1380348"/>
                  </a:lnTo>
                  <a:lnTo>
                    <a:pt x="1591601" y="1379527"/>
                  </a:lnTo>
                  <a:lnTo>
                    <a:pt x="1601592" y="1385887"/>
                  </a:lnTo>
                  <a:lnTo>
                    <a:pt x="1604877" y="1386873"/>
                  </a:lnTo>
                  <a:lnTo>
                    <a:pt x="1606708" y="1385958"/>
                  </a:lnTo>
                  <a:lnTo>
                    <a:pt x="1608906" y="1385676"/>
                  </a:lnTo>
                  <a:lnTo>
                    <a:pt x="1616894" y="1386098"/>
                  </a:lnTo>
                  <a:lnTo>
                    <a:pt x="1619601" y="1386881"/>
                  </a:lnTo>
                  <a:lnTo>
                    <a:pt x="1623646" y="1389314"/>
                  </a:lnTo>
                  <a:lnTo>
                    <a:pt x="1629834" y="1394579"/>
                  </a:lnTo>
                  <a:lnTo>
                    <a:pt x="1631023" y="1396120"/>
                  </a:lnTo>
                  <a:lnTo>
                    <a:pt x="1631712" y="1397740"/>
                  </a:lnTo>
                  <a:lnTo>
                    <a:pt x="1631907" y="1399430"/>
                  </a:lnTo>
                  <a:lnTo>
                    <a:pt x="1631845" y="1403599"/>
                  </a:lnTo>
                  <a:lnTo>
                    <a:pt x="1631227" y="1405008"/>
                  </a:lnTo>
                  <a:lnTo>
                    <a:pt x="1629130" y="1405962"/>
                  </a:lnTo>
                  <a:lnTo>
                    <a:pt x="1620235" y="1404859"/>
                  </a:lnTo>
                  <a:lnTo>
                    <a:pt x="1617520" y="1403991"/>
                  </a:lnTo>
                  <a:lnTo>
                    <a:pt x="1614179" y="1405086"/>
                  </a:lnTo>
                  <a:lnTo>
                    <a:pt x="1611473" y="1404703"/>
                  </a:lnTo>
                  <a:lnTo>
                    <a:pt x="1608007" y="1403036"/>
                  </a:lnTo>
                  <a:lnTo>
                    <a:pt x="1604204" y="1400071"/>
                  </a:lnTo>
                  <a:lnTo>
                    <a:pt x="1598501" y="1402880"/>
                  </a:lnTo>
                  <a:lnTo>
                    <a:pt x="1593932" y="1401057"/>
                  </a:lnTo>
                  <a:lnTo>
                    <a:pt x="1589262" y="1402676"/>
                  </a:lnTo>
                  <a:lnTo>
                    <a:pt x="1579999" y="1409334"/>
                  </a:lnTo>
                  <a:lnTo>
                    <a:pt x="1581031" y="1410476"/>
                  </a:lnTo>
                  <a:lnTo>
                    <a:pt x="1593721" y="1404773"/>
                  </a:lnTo>
                  <a:lnTo>
                    <a:pt x="1596170" y="1405117"/>
                  </a:lnTo>
                  <a:lnTo>
                    <a:pt x="1600183" y="1407206"/>
                  </a:lnTo>
                  <a:lnTo>
                    <a:pt x="1606520" y="1411298"/>
                  </a:lnTo>
                  <a:lnTo>
                    <a:pt x="1608296" y="1412972"/>
                  </a:lnTo>
                  <a:lnTo>
                    <a:pt x="1608312" y="1419387"/>
                  </a:lnTo>
                  <a:lnTo>
                    <a:pt x="1607342" y="1423682"/>
                  </a:lnTo>
                  <a:lnTo>
                    <a:pt x="1605402" y="1428501"/>
                  </a:lnTo>
                  <a:lnTo>
                    <a:pt x="1602491" y="1427852"/>
                  </a:lnTo>
                  <a:lnTo>
                    <a:pt x="1595716" y="1424856"/>
                  </a:lnTo>
                  <a:lnTo>
                    <a:pt x="1592947" y="1424441"/>
                  </a:lnTo>
                  <a:lnTo>
                    <a:pt x="1590920" y="1424934"/>
                  </a:lnTo>
                  <a:lnTo>
                    <a:pt x="1588198" y="1426851"/>
                  </a:lnTo>
                  <a:lnTo>
                    <a:pt x="1586907" y="1426913"/>
                  </a:lnTo>
                  <a:lnTo>
                    <a:pt x="1576071" y="1423111"/>
                  </a:lnTo>
                  <a:lnTo>
                    <a:pt x="1573638" y="1422931"/>
                  </a:lnTo>
                  <a:lnTo>
                    <a:pt x="1573357" y="1423322"/>
                  </a:lnTo>
                  <a:lnTo>
                    <a:pt x="1573873" y="1424073"/>
                  </a:lnTo>
                  <a:lnTo>
                    <a:pt x="1583699" y="1429964"/>
                  </a:lnTo>
                  <a:lnTo>
                    <a:pt x="1590967" y="1430606"/>
                  </a:lnTo>
                  <a:lnTo>
                    <a:pt x="1595521" y="1431623"/>
                  </a:lnTo>
                  <a:lnTo>
                    <a:pt x="1598220" y="1433415"/>
                  </a:lnTo>
                  <a:lnTo>
                    <a:pt x="1599495" y="1434737"/>
                  </a:lnTo>
                  <a:lnTo>
                    <a:pt x="1599589" y="1438648"/>
                  </a:lnTo>
                  <a:lnTo>
                    <a:pt x="1602014" y="1442576"/>
                  </a:lnTo>
                  <a:lnTo>
                    <a:pt x="1604197" y="1444172"/>
                  </a:lnTo>
                  <a:lnTo>
                    <a:pt x="1605589" y="1444250"/>
                  </a:lnTo>
                  <a:lnTo>
                    <a:pt x="1607983" y="1442803"/>
                  </a:lnTo>
                  <a:lnTo>
                    <a:pt x="1610401" y="1442584"/>
                  </a:lnTo>
                  <a:lnTo>
                    <a:pt x="1612356" y="1443585"/>
                  </a:lnTo>
                  <a:lnTo>
                    <a:pt x="1614805" y="1445744"/>
                  </a:lnTo>
                  <a:lnTo>
                    <a:pt x="1617762" y="1446347"/>
                  </a:lnTo>
                  <a:lnTo>
                    <a:pt x="1620360" y="1447661"/>
                  </a:lnTo>
                  <a:lnTo>
                    <a:pt x="1622363" y="1447927"/>
                  </a:lnTo>
                  <a:lnTo>
                    <a:pt x="1628003" y="1447317"/>
                  </a:lnTo>
                  <a:lnTo>
                    <a:pt x="1630452" y="1448138"/>
                  </a:lnTo>
                  <a:lnTo>
                    <a:pt x="1631086" y="1448858"/>
                  </a:lnTo>
                  <a:lnTo>
                    <a:pt x="1630022" y="1450118"/>
                  </a:lnTo>
                  <a:lnTo>
                    <a:pt x="1624866" y="1453130"/>
                  </a:lnTo>
                  <a:lnTo>
                    <a:pt x="1624084" y="1455985"/>
                  </a:lnTo>
                  <a:lnTo>
                    <a:pt x="1626994" y="1459694"/>
                  </a:lnTo>
                  <a:lnTo>
                    <a:pt x="1628520" y="1462526"/>
                  </a:lnTo>
                  <a:lnTo>
                    <a:pt x="1628449" y="1464638"/>
                  </a:lnTo>
                  <a:lnTo>
                    <a:pt x="1626892" y="1469434"/>
                  </a:lnTo>
                  <a:lnTo>
                    <a:pt x="1626501" y="1471358"/>
                  </a:lnTo>
                  <a:lnTo>
                    <a:pt x="1627010" y="1471515"/>
                  </a:lnTo>
                  <a:lnTo>
                    <a:pt x="1630757" y="1467634"/>
                  </a:lnTo>
                  <a:lnTo>
                    <a:pt x="1631344" y="1468127"/>
                  </a:lnTo>
                  <a:lnTo>
                    <a:pt x="1631735" y="1473494"/>
                  </a:lnTo>
                  <a:lnTo>
                    <a:pt x="1632212" y="1473189"/>
                  </a:lnTo>
                  <a:lnTo>
                    <a:pt x="1633472" y="1468753"/>
                  </a:lnTo>
                  <a:lnTo>
                    <a:pt x="1632917" y="1462815"/>
                  </a:lnTo>
                  <a:lnTo>
                    <a:pt x="1635115" y="1460468"/>
                  </a:lnTo>
                  <a:lnTo>
                    <a:pt x="1642109" y="1458684"/>
                  </a:lnTo>
                  <a:lnTo>
                    <a:pt x="1640928" y="1468002"/>
                  </a:lnTo>
                  <a:lnTo>
                    <a:pt x="1640748" y="1472821"/>
                  </a:lnTo>
                  <a:lnTo>
                    <a:pt x="1637689" y="1480801"/>
                  </a:lnTo>
                  <a:lnTo>
                    <a:pt x="1635138" y="1483367"/>
                  </a:lnTo>
                  <a:lnTo>
                    <a:pt x="1635216" y="1483899"/>
                  </a:lnTo>
                  <a:lnTo>
                    <a:pt x="1637032" y="1484908"/>
                  </a:lnTo>
                  <a:lnTo>
                    <a:pt x="1638166" y="1485018"/>
                  </a:lnTo>
                  <a:lnTo>
                    <a:pt x="1639254" y="1483774"/>
                  </a:lnTo>
                  <a:lnTo>
                    <a:pt x="1641843" y="1477625"/>
                  </a:lnTo>
                  <a:lnTo>
                    <a:pt x="1647100" y="1471194"/>
                  </a:lnTo>
                  <a:lnTo>
                    <a:pt x="1648055" y="1471053"/>
                  </a:lnTo>
                  <a:lnTo>
                    <a:pt x="1648016" y="1473385"/>
                  </a:lnTo>
                  <a:lnTo>
                    <a:pt x="1647343" y="1477703"/>
                  </a:lnTo>
                  <a:lnTo>
                    <a:pt x="1649768" y="1479721"/>
                  </a:lnTo>
                  <a:lnTo>
                    <a:pt x="1652084" y="1477719"/>
                  </a:lnTo>
                  <a:lnTo>
                    <a:pt x="1653344" y="1475990"/>
                  </a:lnTo>
                  <a:lnTo>
                    <a:pt x="1656254" y="1476240"/>
                  </a:lnTo>
                  <a:lnTo>
                    <a:pt x="1657576" y="1477062"/>
                  </a:lnTo>
                  <a:lnTo>
                    <a:pt x="1657967" y="1478963"/>
                  </a:lnTo>
                  <a:lnTo>
                    <a:pt x="1656629" y="1486903"/>
                  </a:lnTo>
                  <a:lnTo>
                    <a:pt x="1656872" y="1488859"/>
                  </a:lnTo>
                  <a:lnTo>
                    <a:pt x="1659939" y="1494117"/>
                  </a:lnTo>
                  <a:lnTo>
                    <a:pt x="1660252" y="1493796"/>
                  </a:lnTo>
                  <a:lnTo>
                    <a:pt x="1659673" y="1491261"/>
                  </a:lnTo>
                  <a:lnTo>
                    <a:pt x="1659039" y="1484987"/>
                  </a:lnTo>
                  <a:lnTo>
                    <a:pt x="1659633" y="1482256"/>
                  </a:lnTo>
                  <a:lnTo>
                    <a:pt x="1662160" y="1478744"/>
                  </a:lnTo>
                  <a:lnTo>
                    <a:pt x="1667340" y="1473674"/>
                  </a:lnTo>
                  <a:lnTo>
                    <a:pt x="1669264" y="1472665"/>
                  </a:lnTo>
                  <a:lnTo>
                    <a:pt x="1670461" y="1473353"/>
                  </a:lnTo>
                  <a:lnTo>
                    <a:pt x="1672370" y="1475794"/>
                  </a:lnTo>
                  <a:lnTo>
                    <a:pt x="1671775" y="1477249"/>
                  </a:lnTo>
                  <a:lnTo>
                    <a:pt x="1669718" y="1478767"/>
                  </a:lnTo>
                  <a:lnTo>
                    <a:pt x="1668192" y="1481513"/>
                  </a:lnTo>
                  <a:lnTo>
                    <a:pt x="1667191" y="1485480"/>
                  </a:lnTo>
                  <a:lnTo>
                    <a:pt x="1668302" y="1487592"/>
                  </a:lnTo>
                  <a:lnTo>
                    <a:pt x="1672503" y="1487780"/>
                  </a:lnTo>
                  <a:lnTo>
                    <a:pt x="1676720" y="1484525"/>
                  </a:lnTo>
                  <a:lnTo>
                    <a:pt x="1679145" y="1486129"/>
                  </a:lnTo>
                  <a:lnTo>
                    <a:pt x="1682024" y="1490346"/>
                  </a:lnTo>
                  <a:lnTo>
                    <a:pt x="1687297" y="1497105"/>
                  </a:lnTo>
                  <a:lnTo>
                    <a:pt x="1690301" y="1495267"/>
                  </a:lnTo>
                  <a:lnTo>
                    <a:pt x="1694018" y="1500383"/>
                  </a:lnTo>
                  <a:lnTo>
                    <a:pt x="1689026" y="1504428"/>
                  </a:lnTo>
                  <a:lnTo>
                    <a:pt x="1690552" y="1512901"/>
                  </a:lnTo>
                  <a:lnTo>
                    <a:pt x="1684066" y="1512556"/>
                  </a:lnTo>
                  <a:lnTo>
                    <a:pt x="1680420" y="1513214"/>
                  </a:lnTo>
                  <a:lnTo>
                    <a:pt x="1677979" y="1512455"/>
                  </a:lnTo>
                  <a:lnTo>
                    <a:pt x="1675359" y="1512721"/>
                  </a:lnTo>
                  <a:lnTo>
                    <a:pt x="1677792" y="1514716"/>
                  </a:lnTo>
                  <a:lnTo>
                    <a:pt x="1682478" y="1515537"/>
                  </a:lnTo>
                  <a:lnTo>
                    <a:pt x="1682908" y="1518088"/>
                  </a:lnTo>
                  <a:lnTo>
                    <a:pt x="1686585" y="1518025"/>
                  </a:lnTo>
                  <a:lnTo>
                    <a:pt x="1689347" y="1517532"/>
                  </a:lnTo>
                  <a:lnTo>
                    <a:pt x="1694330" y="1517634"/>
                  </a:lnTo>
                  <a:lnTo>
                    <a:pt x="1694597" y="1514700"/>
                  </a:lnTo>
                  <a:lnTo>
                    <a:pt x="1697835" y="1513026"/>
                  </a:lnTo>
                  <a:lnTo>
                    <a:pt x="1699697" y="1511180"/>
                  </a:lnTo>
                  <a:lnTo>
                    <a:pt x="1701246" y="1512275"/>
                  </a:lnTo>
                  <a:lnTo>
                    <a:pt x="1705753" y="1513527"/>
                  </a:lnTo>
                  <a:lnTo>
                    <a:pt x="1711808" y="1519285"/>
                  </a:lnTo>
                  <a:lnTo>
                    <a:pt x="1709140" y="1522719"/>
                  </a:lnTo>
                  <a:lnTo>
                    <a:pt x="1708413" y="1525958"/>
                  </a:lnTo>
                  <a:lnTo>
                    <a:pt x="1707513" y="1528696"/>
                  </a:lnTo>
                  <a:lnTo>
                    <a:pt x="1707012" y="1531161"/>
                  </a:lnTo>
                  <a:lnTo>
                    <a:pt x="1705948" y="1532850"/>
                  </a:lnTo>
                  <a:lnTo>
                    <a:pt x="1697280" y="1542473"/>
                  </a:lnTo>
                  <a:lnTo>
                    <a:pt x="1698719" y="1542559"/>
                  </a:lnTo>
                  <a:lnTo>
                    <a:pt x="1702389" y="1540244"/>
                  </a:lnTo>
                  <a:lnTo>
                    <a:pt x="1709539" y="1536778"/>
                  </a:lnTo>
                  <a:lnTo>
                    <a:pt x="1713521" y="1535385"/>
                  </a:lnTo>
                  <a:lnTo>
                    <a:pt x="1716353" y="1536308"/>
                  </a:lnTo>
                  <a:lnTo>
                    <a:pt x="1717785" y="1536348"/>
                  </a:lnTo>
                  <a:lnTo>
                    <a:pt x="1719052" y="1535111"/>
                  </a:lnTo>
                  <a:lnTo>
                    <a:pt x="1721415" y="1536535"/>
                  </a:lnTo>
                  <a:lnTo>
                    <a:pt x="1726313" y="1537842"/>
                  </a:lnTo>
                  <a:lnTo>
                    <a:pt x="1731938" y="1529917"/>
                  </a:lnTo>
                  <a:lnTo>
                    <a:pt x="1735341" y="1531474"/>
                  </a:lnTo>
                  <a:lnTo>
                    <a:pt x="1738509" y="1536371"/>
                  </a:lnTo>
                  <a:lnTo>
                    <a:pt x="1745300" y="1544922"/>
                  </a:lnTo>
                  <a:lnTo>
                    <a:pt x="1748844" y="1549874"/>
                  </a:lnTo>
                  <a:lnTo>
                    <a:pt x="1750018" y="1552120"/>
                  </a:lnTo>
                  <a:lnTo>
                    <a:pt x="1749853" y="1554326"/>
                  </a:lnTo>
                  <a:lnTo>
                    <a:pt x="1746654" y="1556657"/>
                  </a:lnTo>
                  <a:lnTo>
                    <a:pt x="1745011" y="1557127"/>
                  </a:lnTo>
                  <a:lnTo>
                    <a:pt x="1740700" y="1552722"/>
                  </a:lnTo>
                  <a:lnTo>
                    <a:pt x="1736741" y="1550492"/>
                  </a:lnTo>
                  <a:lnTo>
                    <a:pt x="1734332" y="1550735"/>
                  </a:lnTo>
                  <a:lnTo>
                    <a:pt x="1731938" y="1552433"/>
                  </a:lnTo>
                  <a:lnTo>
                    <a:pt x="1732689" y="1553379"/>
                  </a:lnTo>
                  <a:lnTo>
                    <a:pt x="1742280" y="1560154"/>
                  </a:lnTo>
                  <a:lnTo>
                    <a:pt x="1743955" y="1565130"/>
                  </a:lnTo>
                  <a:lnTo>
                    <a:pt x="1744080" y="1567297"/>
                  </a:lnTo>
                  <a:lnTo>
                    <a:pt x="1737672" y="1570575"/>
                  </a:lnTo>
                  <a:lnTo>
                    <a:pt x="1735615" y="1570763"/>
                  </a:lnTo>
                  <a:lnTo>
                    <a:pt x="1731179" y="1569198"/>
                  </a:lnTo>
                  <a:lnTo>
                    <a:pt x="1728581" y="1566272"/>
                  </a:lnTo>
                  <a:lnTo>
                    <a:pt x="1726438" y="1565216"/>
                  </a:lnTo>
                  <a:lnTo>
                    <a:pt x="1723465" y="1564864"/>
                  </a:lnTo>
                  <a:lnTo>
                    <a:pt x="1722511" y="1565435"/>
                  </a:lnTo>
                  <a:lnTo>
                    <a:pt x="1725749" y="1570411"/>
                  </a:lnTo>
                  <a:lnTo>
                    <a:pt x="1725436" y="1571897"/>
                  </a:lnTo>
                  <a:lnTo>
                    <a:pt x="1723762" y="1572867"/>
                  </a:lnTo>
                  <a:lnTo>
                    <a:pt x="1722941" y="1575253"/>
                  </a:lnTo>
                  <a:lnTo>
                    <a:pt x="1729340" y="1579549"/>
                  </a:lnTo>
                  <a:lnTo>
                    <a:pt x="1734128" y="1583898"/>
                  </a:lnTo>
                  <a:lnTo>
                    <a:pt x="1734832" y="1585643"/>
                  </a:lnTo>
                  <a:lnTo>
                    <a:pt x="1731601" y="1586934"/>
                  </a:lnTo>
                  <a:lnTo>
                    <a:pt x="1729286" y="1587231"/>
                  </a:lnTo>
                  <a:lnTo>
                    <a:pt x="1724380" y="1586598"/>
                  </a:lnTo>
                  <a:lnTo>
                    <a:pt x="1721689" y="1585682"/>
                  </a:lnTo>
                  <a:lnTo>
                    <a:pt x="1720946" y="1586660"/>
                  </a:lnTo>
                  <a:lnTo>
                    <a:pt x="1723723" y="1588944"/>
                  </a:lnTo>
                  <a:lnTo>
                    <a:pt x="1724803" y="1590478"/>
                  </a:lnTo>
                  <a:lnTo>
                    <a:pt x="1725640" y="1592614"/>
                  </a:lnTo>
                  <a:lnTo>
                    <a:pt x="1726125" y="1594624"/>
                  </a:lnTo>
                  <a:lnTo>
                    <a:pt x="1726266" y="1596502"/>
                  </a:lnTo>
                  <a:lnTo>
                    <a:pt x="1723989" y="1598043"/>
                  </a:lnTo>
                  <a:lnTo>
                    <a:pt x="1721251" y="1602362"/>
                  </a:lnTo>
                  <a:lnTo>
                    <a:pt x="1720179" y="1606821"/>
                  </a:lnTo>
                  <a:lnTo>
                    <a:pt x="1717707" y="1607244"/>
                  </a:lnTo>
                  <a:lnTo>
                    <a:pt x="1716705" y="1606406"/>
                  </a:lnTo>
                  <a:lnTo>
                    <a:pt x="1713373" y="1607760"/>
                  </a:lnTo>
                  <a:lnTo>
                    <a:pt x="1708976" y="1605898"/>
                  </a:lnTo>
                  <a:lnTo>
                    <a:pt x="1707403" y="1603864"/>
                  </a:lnTo>
                  <a:lnTo>
                    <a:pt x="1702616" y="1595446"/>
                  </a:lnTo>
                  <a:lnTo>
                    <a:pt x="1702490" y="1596392"/>
                  </a:lnTo>
                  <a:lnTo>
                    <a:pt x="1703687" y="1600648"/>
                  </a:lnTo>
                  <a:lnTo>
                    <a:pt x="1703445" y="1603168"/>
                  </a:lnTo>
                  <a:lnTo>
                    <a:pt x="1698375" y="1604990"/>
                  </a:lnTo>
                  <a:lnTo>
                    <a:pt x="1698391" y="1605702"/>
                  </a:lnTo>
                  <a:lnTo>
                    <a:pt x="1701505" y="1607024"/>
                  </a:lnTo>
                  <a:lnTo>
                    <a:pt x="1705275" y="1608049"/>
                  </a:lnTo>
                  <a:lnTo>
                    <a:pt x="1704689" y="1611953"/>
                  </a:lnTo>
                  <a:lnTo>
                    <a:pt x="1704704" y="1628461"/>
                  </a:lnTo>
                  <a:lnTo>
                    <a:pt x="1703859" y="1634273"/>
                  </a:lnTo>
                  <a:lnTo>
                    <a:pt x="1702013" y="1639335"/>
                  </a:lnTo>
                  <a:lnTo>
                    <a:pt x="1699361" y="1644162"/>
                  </a:lnTo>
                  <a:lnTo>
                    <a:pt x="1696497" y="1641002"/>
                  </a:lnTo>
                  <a:lnTo>
                    <a:pt x="1695347" y="1637763"/>
                  </a:lnTo>
                  <a:lnTo>
                    <a:pt x="1694385" y="1636104"/>
                  </a:lnTo>
                  <a:lnTo>
                    <a:pt x="1693016" y="1634751"/>
                  </a:lnTo>
                  <a:lnTo>
                    <a:pt x="1691240" y="1634109"/>
                  </a:lnTo>
                  <a:lnTo>
                    <a:pt x="1689371" y="1634086"/>
                  </a:lnTo>
                  <a:lnTo>
                    <a:pt x="1687383" y="1636988"/>
                  </a:lnTo>
                  <a:lnTo>
                    <a:pt x="1685216" y="1634485"/>
                  </a:lnTo>
                  <a:lnTo>
                    <a:pt x="1683127" y="1631449"/>
                  </a:lnTo>
                  <a:lnTo>
                    <a:pt x="1683917" y="1623477"/>
                  </a:lnTo>
                  <a:lnTo>
                    <a:pt x="1684801" y="1619472"/>
                  </a:lnTo>
                  <a:lnTo>
                    <a:pt x="1684449" y="1619495"/>
                  </a:lnTo>
                  <a:lnTo>
                    <a:pt x="1683260" y="1621396"/>
                  </a:lnTo>
                  <a:lnTo>
                    <a:pt x="1680405" y="1627248"/>
                  </a:lnTo>
                  <a:lnTo>
                    <a:pt x="1678535" y="1634360"/>
                  </a:lnTo>
                  <a:lnTo>
                    <a:pt x="1676118" y="1631629"/>
                  </a:lnTo>
                  <a:lnTo>
                    <a:pt x="1673935" y="1628218"/>
                  </a:lnTo>
                  <a:lnTo>
                    <a:pt x="1672135" y="1624791"/>
                  </a:lnTo>
                  <a:lnTo>
                    <a:pt x="1669217" y="1620825"/>
                  </a:lnTo>
                  <a:lnTo>
                    <a:pt x="1666393" y="1616147"/>
                  </a:lnTo>
                  <a:lnTo>
                    <a:pt x="1664914" y="1610623"/>
                  </a:lnTo>
                  <a:lnTo>
                    <a:pt x="1664226" y="1609481"/>
                  </a:lnTo>
                  <a:lnTo>
                    <a:pt x="1662583" y="1604857"/>
                  </a:lnTo>
                  <a:lnTo>
                    <a:pt x="1661934" y="1603535"/>
                  </a:lnTo>
                  <a:lnTo>
                    <a:pt x="1661362" y="1603089"/>
                  </a:lnTo>
                  <a:lnTo>
                    <a:pt x="1659954" y="1600195"/>
                  </a:lnTo>
                  <a:lnTo>
                    <a:pt x="1660471" y="1597089"/>
                  </a:lnTo>
                  <a:lnTo>
                    <a:pt x="1662693" y="1593412"/>
                  </a:lnTo>
                  <a:lnTo>
                    <a:pt x="1664711" y="1590767"/>
                  </a:lnTo>
                  <a:lnTo>
                    <a:pt x="1668067" y="1588154"/>
                  </a:lnTo>
                  <a:lnTo>
                    <a:pt x="1671987" y="1586683"/>
                  </a:lnTo>
                  <a:lnTo>
                    <a:pt x="1673770" y="1583296"/>
                  </a:lnTo>
                  <a:lnTo>
                    <a:pt x="1675953" y="1577108"/>
                  </a:lnTo>
                  <a:lnTo>
                    <a:pt x="1678347" y="1572781"/>
                  </a:lnTo>
                  <a:lnTo>
                    <a:pt x="1680952" y="1570333"/>
                  </a:lnTo>
                  <a:lnTo>
                    <a:pt x="1679654" y="1569871"/>
                  </a:lnTo>
                  <a:lnTo>
                    <a:pt x="1676344" y="1571975"/>
                  </a:lnTo>
                  <a:lnTo>
                    <a:pt x="1674021" y="1575034"/>
                  </a:lnTo>
                  <a:lnTo>
                    <a:pt x="1671251" y="1580112"/>
                  </a:lnTo>
                  <a:lnTo>
                    <a:pt x="1668677" y="1583343"/>
                  </a:lnTo>
                  <a:lnTo>
                    <a:pt x="1662074" y="1587090"/>
                  </a:lnTo>
                  <a:lnTo>
                    <a:pt x="1659649" y="1587841"/>
                  </a:lnTo>
                  <a:lnTo>
                    <a:pt x="1656841" y="1588240"/>
                  </a:lnTo>
                  <a:lnTo>
                    <a:pt x="1650644" y="1587716"/>
                  </a:lnTo>
                  <a:lnTo>
                    <a:pt x="1649213" y="1586457"/>
                  </a:lnTo>
                  <a:lnTo>
                    <a:pt x="1649956" y="1582873"/>
                  </a:lnTo>
                  <a:lnTo>
                    <a:pt x="1654368" y="1576458"/>
                  </a:lnTo>
                  <a:lnTo>
                    <a:pt x="1653664" y="1576005"/>
                  </a:lnTo>
                  <a:lnTo>
                    <a:pt x="1652115" y="1578281"/>
                  </a:lnTo>
                  <a:lnTo>
                    <a:pt x="1649987" y="1579854"/>
                  </a:lnTo>
                  <a:lnTo>
                    <a:pt x="1648141" y="1580660"/>
                  </a:lnTo>
                  <a:lnTo>
                    <a:pt x="1645426" y="1580370"/>
                  </a:lnTo>
                  <a:lnTo>
                    <a:pt x="1642242" y="1576372"/>
                  </a:lnTo>
                  <a:lnTo>
                    <a:pt x="1640732" y="1575136"/>
                  </a:lnTo>
                  <a:lnTo>
                    <a:pt x="1637618" y="1573751"/>
                  </a:lnTo>
                  <a:lnTo>
                    <a:pt x="1636351" y="1572374"/>
                  </a:lnTo>
                  <a:lnTo>
                    <a:pt x="1631180" y="1562486"/>
                  </a:lnTo>
                  <a:lnTo>
                    <a:pt x="1630139" y="1559849"/>
                  </a:lnTo>
                  <a:lnTo>
                    <a:pt x="1629529" y="1557244"/>
                  </a:lnTo>
                  <a:lnTo>
                    <a:pt x="1627870" y="1555061"/>
                  </a:lnTo>
                  <a:lnTo>
                    <a:pt x="1625156" y="1553277"/>
                  </a:lnTo>
                  <a:lnTo>
                    <a:pt x="1624530" y="1553575"/>
                  </a:lnTo>
                  <a:lnTo>
                    <a:pt x="1625508" y="1555804"/>
                  </a:lnTo>
                  <a:lnTo>
                    <a:pt x="1625539" y="1557721"/>
                  </a:lnTo>
                  <a:lnTo>
                    <a:pt x="1623169" y="1558918"/>
                  </a:lnTo>
                  <a:lnTo>
                    <a:pt x="1620696" y="1558504"/>
                  </a:lnTo>
                  <a:lnTo>
                    <a:pt x="1618107" y="1556477"/>
                  </a:lnTo>
                  <a:lnTo>
                    <a:pt x="1617880" y="1559200"/>
                  </a:lnTo>
                  <a:lnTo>
                    <a:pt x="1620649" y="1564019"/>
                  </a:lnTo>
                  <a:lnTo>
                    <a:pt x="1620688" y="1570098"/>
                  </a:lnTo>
                  <a:lnTo>
                    <a:pt x="1619906" y="1570724"/>
                  </a:lnTo>
                  <a:lnTo>
                    <a:pt x="1618021" y="1571076"/>
                  </a:lnTo>
                  <a:lnTo>
                    <a:pt x="1616753" y="1570325"/>
                  </a:lnTo>
                  <a:lnTo>
                    <a:pt x="1612560" y="1565787"/>
                  </a:lnTo>
                  <a:lnTo>
                    <a:pt x="1608586" y="1562619"/>
                  </a:lnTo>
                  <a:lnTo>
                    <a:pt x="1605785" y="1560858"/>
                  </a:lnTo>
                  <a:lnTo>
                    <a:pt x="1605456" y="1562110"/>
                  </a:lnTo>
                  <a:lnTo>
                    <a:pt x="1607271" y="1567594"/>
                  </a:lnTo>
                  <a:lnTo>
                    <a:pt x="1609384" y="1572985"/>
                  </a:lnTo>
                  <a:lnTo>
                    <a:pt x="1612834" y="1577413"/>
                  </a:lnTo>
                  <a:lnTo>
                    <a:pt x="1618334" y="1582670"/>
                  </a:lnTo>
                  <a:lnTo>
                    <a:pt x="1620829" y="1585690"/>
                  </a:lnTo>
                  <a:lnTo>
                    <a:pt x="1618866" y="1589938"/>
                  </a:lnTo>
                  <a:lnTo>
                    <a:pt x="1617152" y="1591323"/>
                  </a:lnTo>
                  <a:lnTo>
                    <a:pt x="1616096" y="1591761"/>
                  </a:lnTo>
                  <a:lnTo>
                    <a:pt x="1612756" y="1591761"/>
                  </a:lnTo>
                  <a:lnTo>
                    <a:pt x="1606669" y="1589414"/>
                  </a:lnTo>
                  <a:lnTo>
                    <a:pt x="1603813" y="1586793"/>
                  </a:lnTo>
                  <a:lnTo>
                    <a:pt x="1599667" y="1580519"/>
                  </a:lnTo>
                  <a:lnTo>
                    <a:pt x="1592806" y="1574025"/>
                  </a:lnTo>
                  <a:lnTo>
                    <a:pt x="1591319" y="1574064"/>
                  </a:lnTo>
                  <a:lnTo>
                    <a:pt x="1586461" y="1576701"/>
                  </a:lnTo>
                  <a:lnTo>
                    <a:pt x="1587220" y="1577123"/>
                  </a:lnTo>
                  <a:lnTo>
                    <a:pt x="1590349" y="1577311"/>
                  </a:lnTo>
                  <a:lnTo>
                    <a:pt x="1592641" y="1578156"/>
                  </a:lnTo>
                  <a:lnTo>
                    <a:pt x="1598133" y="1583265"/>
                  </a:lnTo>
                  <a:lnTo>
                    <a:pt x="1598548" y="1585424"/>
                  </a:lnTo>
                  <a:lnTo>
                    <a:pt x="1597179" y="1587818"/>
                  </a:lnTo>
                  <a:lnTo>
                    <a:pt x="1597265" y="1590838"/>
                  </a:lnTo>
                  <a:lnTo>
                    <a:pt x="1598806" y="1594468"/>
                  </a:lnTo>
                  <a:lnTo>
                    <a:pt x="1600379" y="1596784"/>
                  </a:lnTo>
                  <a:lnTo>
                    <a:pt x="1603602" y="1598411"/>
                  </a:lnTo>
                  <a:lnTo>
                    <a:pt x="1605229" y="1598630"/>
                  </a:lnTo>
                  <a:lnTo>
                    <a:pt x="1605840" y="1599678"/>
                  </a:lnTo>
                  <a:lnTo>
                    <a:pt x="1603907" y="1607705"/>
                  </a:lnTo>
                  <a:lnTo>
                    <a:pt x="1603743" y="1609888"/>
                  </a:lnTo>
                  <a:lnTo>
                    <a:pt x="1604298" y="1610795"/>
                  </a:lnTo>
                  <a:lnTo>
                    <a:pt x="1604971" y="1610866"/>
                  </a:lnTo>
                  <a:lnTo>
                    <a:pt x="1609118" y="1607588"/>
                  </a:lnTo>
                  <a:lnTo>
                    <a:pt x="1610854" y="1606782"/>
                  </a:lnTo>
                  <a:lnTo>
                    <a:pt x="1612356" y="1606618"/>
                  </a:lnTo>
                  <a:lnTo>
                    <a:pt x="1614101" y="1607541"/>
                  </a:lnTo>
                  <a:lnTo>
                    <a:pt x="1616088" y="1609551"/>
                  </a:lnTo>
                  <a:lnTo>
                    <a:pt x="1617262" y="1611617"/>
                  </a:lnTo>
                  <a:lnTo>
                    <a:pt x="1617614" y="1613745"/>
                  </a:lnTo>
                  <a:lnTo>
                    <a:pt x="1618208" y="1615137"/>
                  </a:lnTo>
                  <a:lnTo>
                    <a:pt x="1622284" y="1617383"/>
                  </a:lnTo>
                  <a:lnTo>
                    <a:pt x="1621909" y="1618431"/>
                  </a:lnTo>
                  <a:lnTo>
                    <a:pt x="1617715" y="1621795"/>
                  </a:lnTo>
                  <a:lnTo>
                    <a:pt x="1617489" y="1622319"/>
                  </a:lnTo>
                  <a:lnTo>
                    <a:pt x="1618326" y="1622562"/>
                  </a:lnTo>
                  <a:lnTo>
                    <a:pt x="1620978" y="1624565"/>
                  </a:lnTo>
                  <a:lnTo>
                    <a:pt x="1623419" y="1627694"/>
                  </a:lnTo>
                  <a:lnTo>
                    <a:pt x="1624905" y="1631410"/>
                  </a:lnTo>
                  <a:lnTo>
                    <a:pt x="1625210" y="1633233"/>
                  </a:lnTo>
                  <a:lnTo>
                    <a:pt x="1625195" y="1634970"/>
                  </a:lnTo>
                  <a:lnTo>
                    <a:pt x="1625531" y="1636002"/>
                  </a:lnTo>
                  <a:lnTo>
                    <a:pt x="1626822" y="1636182"/>
                  </a:lnTo>
                  <a:lnTo>
                    <a:pt x="1627346" y="1635525"/>
                  </a:lnTo>
                  <a:lnTo>
                    <a:pt x="1627941" y="1635650"/>
                  </a:lnTo>
                  <a:lnTo>
                    <a:pt x="1628590" y="1636558"/>
                  </a:lnTo>
                  <a:lnTo>
                    <a:pt x="1629271" y="1639390"/>
                  </a:lnTo>
                  <a:lnTo>
                    <a:pt x="1630742" y="1647659"/>
                  </a:lnTo>
                  <a:lnTo>
                    <a:pt x="1631516" y="1649975"/>
                  </a:lnTo>
                  <a:lnTo>
                    <a:pt x="1631962" y="1650053"/>
                  </a:lnTo>
                  <a:lnTo>
                    <a:pt x="1632197" y="1641776"/>
                  </a:lnTo>
                  <a:lnTo>
                    <a:pt x="1632877" y="1640399"/>
                  </a:lnTo>
                  <a:lnTo>
                    <a:pt x="1635459" y="1641870"/>
                  </a:lnTo>
                  <a:lnTo>
                    <a:pt x="1639246" y="1645101"/>
                  </a:lnTo>
                  <a:lnTo>
                    <a:pt x="1641913" y="1647964"/>
                  </a:lnTo>
                  <a:lnTo>
                    <a:pt x="1642226" y="1649302"/>
                  </a:lnTo>
                  <a:lnTo>
                    <a:pt x="1640208" y="1651900"/>
                  </a:lnTo>
                  <a:lnTo>
                    <a:pt x="1640638" y="1653050"/>
                  </a:lnTo>
                  <a:lnTo>
                    <a:pt x="1642117" y="1654740"/>
                  </a:lnTo>
                  <a:lnTo>
                    <a:pt x="1643478" y="1654098"/>
                  </a:lnTo>
                  <a:lnTo>
                    <a:pt x="1644464" y="1651203"/>
                  </a:lnTo>
                  <a:lnTo>
                    <a:pt x="1646162" y="1648348"/>
                  </a:lnTo>
                  <a:lnTo>
                    <a:pt x="1648172" y="1646322"/>
                  </a:lnTo>
                  <a:lnTo>
                    <a:pt x="1651920" y="1647988"/>
                  </a:lnTo>
                  <a:lnTo>
                    <a:pt x="1655018" y="1652252"/>
                  </a:lnTo>
                  <a:lnTo>
                    <a:pt x="1655487" y="1653715"/>
                  </a:lnTo>
                  <a:lnTo>
                    <a:pt x="1657513" y="1655553"/>
                  </a:lnTo>
                  <a:lnTo>
                    <a:pt x="1659297" y="1654528"/>
                  </a:lnTo>
                  <a:lnTo>
                    <a:pt x="1662747" y="1659395"/>
                  </a:lnTo>
                  <a:lnTo>
                    <a:pt x="1661112" y="1661593"/>
                  </a:lnTo>
                  <a:lnTo>
                    <a:pt x="1657521" y="1664785"/>
                  </a:lnTo>
                  <a:lnTo>
                    <a:pt x="1657161" y="1665864"/>
                  </a:lnTo>
                  <a:lnTo>
                    <a:pt x="1658022" y="1665622"/>
                  </a:lnTo>
                  <a:lnTo>
                    <a:pt x="1664859" y="1665622"/>
                  </a:lnTo>
                  <a:lnTo>
                    <a:pt x="1666706" y="1666897"/>
                  </a:lnTo>
                  <a:lnTo>
                    <a:pt x="1667144" y="1669338"/>
                  </a:lnTo>
                  <a:lnTo>
                    <a:pt x="1664109" y="1676105"/>
                  </a:lnTo>
                  <a:lnTo>
                    <a:pt x="1661323" y="1675503"/>
                  </a:lnTo>
                  <a:lnTo>
                    <a:pt x="1657639" y="1675339"/>
                  </a:lnTo>
                  <a:lnTo>
                    <a:pt x="1655745" y="1675699"/>
                  </a:lnTo>
                  <a:lnTo>
                    <a:pt x="1656043" y="1676575"/>
                  </a:lnTo>
                  <a:lnTo>
                    <a:pt x="1661144" y="1679681"/>
                  </a:lnTo>
                  <a:lnTo>
                    <a:pt x="1662591" y="1682231"/>
                  </a:lnTo>
                  <a:lnTo>
                    <a:pt x="1664547" y="1684836"/>
                  </a:lnTo>
                  <a:lnTo>
                    <a:pt x="1665493" y="1686980"/>
                  </a:lnTo>
                  <a:lnTo>
                    <a:pt x="1665470" y="1687966"/>
                  </a:lnTo>
                  <a:lnTo>
                    <a:pt x="1664664" y="1689444"/>
                  </a:lnTo>
                  <a:lnTo>
                    <a:pt x="1665047" y="1689937"/>
                  </a:lnTo>
                  <a:lnTo>
                    <a:pt x="1668544" y="1690907"/>
                  </a:lnTo>
                  <a:lnTo>
                    <a:pt x="1670712" y="1690039"/>
                  </a:lnTo>
                  <a:lnTo>
                    <a:pt x="1673434" y="1689710"/>
                  </a:lnTo>
                  <a:lnTo>
                    <a:pt x="1675836" y="1689953"/>
                  </a:lnTo>
                  <a:lnTo>
                    <a:pt x="1676024" y="1690876"/>
                  </a:lnTo>
                  <a:lnTo>
                    <a:pt x="1675664" y="1693309"/>
                  </a:lnTo>
                  <a:lnTo>
                    <a:pt x="1673207" y="1695554"/>
                  </a:lnTo>
                  <a:lnTo>
                    <a:pt x="1673864" y="1696079"/>
                  </a:lnTo>
                  <a:lnTo>
                    <a:pt x="1676751" y="1695437"/>
                  </a:lnTo>
                  <a:lnTo>
                    <a:pt x="1678073" y="1696485"/>
                  </a:lnTo>
                  <a:lnTo>
                    <a:pt x="1679787" y="1701805"/>
                  </a:lnTo>
                  <a:lnTo>
                    <a:pt x="1681711" y="1705967"/>
                  </a:lnTo>
                  <a:lnTo>
                    <a:pt x="1680147" y="1706922"/>
                  </a:lnTo>
                  <a:lnTo>
                    <a:pt x="1678402" y="1707282"/>
                  </a:lnTo>
                  <a:lnTo>
                    <a:pt x="1678652" y="1712570"/>
                  </a:lnTo>
                  <a:lnTo>
                    <a:pt x="1679787" y="1717969"/>
                  </a:lnTo>
                  <a:lnTo>
                    <a:pt x="1679795" y="1723124"/>
                  </a:lnTo>
                  <a:lnTo>
                    <a:pt x="1679435" y="1727693"/>
                  </a:lnTo>
                  <a:lnTo>
                    <a:pt x="1677839" y="1728702"/>
                  </a:lnTo>
                  <a:lnTo>
                    <a:pt x="1676133" y="1728601"/>
                  </a:lnTo>
                  <a:lnTo>
                    <a:pt x="1675452" y="1727458"/>
                  </a:lnTo>
                  <a:lnTo>
                    <a:pt x="1671267" y="1713752"/>
                  </a:lnTo>
                  <a:lnTo>
                    <a:pt x="1670234" y="1711264"/>
                  </a:lnTo>
                  <a:lnTo>
                    <a:pt x="1668998" y="1709089"/>
                  </a:lnTo>
                  <a:lnTo>
                    <a:pt x="1664562" y="1703104"/>
                  </a:lnTo>
                  <a:lnTo>
                    <a:pt x="1664734" y="1704066"/>
                  </a:lnTo>
                  <a:lnTo>
                    <a:pt x="1665837" y="1706828"/>
                  </a:lnTo>
                  <a:lnTo>
                    <a:pt x="1666815" y="1710935"/>
                  </a:lnTo>
                  <a:lnTo>
                    <a:pt x="1668091" y="1719087"/>
                  </a:lnTo>
                  <a:lnTo>
                    <a:pt x="1668669" y="1724313"/>
                  </a:lnTo>
                  <a:lnTo>
                    <a:pt x="1668411" y="1726293"/>
                  </a:lnTo>
                  <a:lnTo>
                    <a:pt x="1667504" y="1726778"/>
                  </a:lnTo>
                  <a:lnTo>
                    <a:pt x="1667261" y="1727724"/>
                  </a:lnTo>
                  <a:lnTo>
                    <a:pt x="1667692" y="1729133"/>
                  </a:lnTo>
                  <a:lnTo>
                    <a:pt x="1671087" y="1734429"/>
                  </a:lnTo>
                  <a:lnTo>
                    <a:pt x="1672722" y="1737605"/>
                  </a:lnTo>
                  <a:lnTo>
                    <a:pt x="1673880" y="1740899"/>
                  </a:lnTo>
                  <a:lnTo>
                    <a:pt x="1674960" y="1743121"/>
                  </a:lnTo>
                  <a:lnTo>
                    <a:pt x="1675961" y="1744271"/>
                  </a:lnTo>
                  <a:lnTo>
                    <a:pt x="1675711" y="1745218"/>
                  </a:lnTo>
                  <a:lnTo>
                    <a:pt x="1674216" y="1745945"/>
                  </a:lnTo>
                  <a:lnTo>
                    <a:pt x="1671650" y="1746297"/>
                  </a:lnTo>
                  <a:lnTo>
                    <a:pt x="1670453" y="1745851"/>
                  </a:lnTo>
                  <a:lnTo>
                    <a:pt x="1665853" y="1742808"/>
                  </a:lnTo>
                  <a:lnTo>
                    <a:pt x="1665196" y="1743762"/>
                  </a:lnTo>
                  <a:lnTo>
                    <a:pt x="1667746" y="1754856"/>
                  </a:lnTo>
                  <a:lnTo>
                    <a:pt x="1667668" y="1757493"/>
                  </a:lnTo>
                  <a:lnTo>
                    <a:pt x="1666385" y="1758431"/>
                  </a:lnTo>
                  <a:lnTo>
                    <a:pt x="1664805" y="1757336"/>
                  </a:lnTo>
                  <a:lnTo>
                    <a:pt x="1662927" y="1754199"/>
                  </a:lnTo>
                  <a:lnTo>
                    <a:pt x="1660056" y="1750702"/>
                  </a:lnTo>
                  <a:lnTo>
                    <a:pt x="1656191" y="1746829"/>
                  </a:lnTo>
                  <a:lnTo>
                    <a:pt x="1652506" y="1743794"/>
                  </a:lnTo>
                  <a:lnTo>
                    <a:pt x="1651638" y="1743872"/>
                  </a:lnTo>
                  <a:lnTo>
                    <a:pt x="1651075" y="1744772"/>
                  </a:lnTo>
                  <a:lnTo>
                    <a:pt x="1650457" y="1744920"/>
                  </a:lnTo>
                  <a:lnTo>
                    <a:pt x="1649792" y="1744318"/>
                  </a:lnTo>
                  <a:lnTo>
                    <a:pt x="1648556" y="1742034"/>
                  </a:lnTo>
                  <a:lnTo>
                    <a:pt x="1647265" y="1740477"/>
                  </a:lnTo>
                  <a:lnTo>
                    <a:pt x="1641882" y="1735321"/>
                  </a:lnTo>
                  <a:lnTo>
                    <a:pt x="1641327" y="1735266"/>
                  </a:lnTo>
                  <a:lnTo>
                    <a:pt x="1641835" y="1736815"/>
                  </a:lnTo>
                  <a:lnTo>
                    <a:pt x="1642383" y="1740203"/>
                  </a:lnTo>
                  <a:lnTo>
                    <a:pt x="1641773" y="1740938"/>
                  </a:lnTo>
                  <a:lnTo>
                    <a:pt x="1640364" y="1740664"/>
                  </a:lnTo>
                  <a:lnTo>
                    <a:pt x="1637689" y="1739186"/>
                  </a:lnTo>
                  <a:lnTo>
                    <a:pt x="1635890" y="1735798"/>
                  </a:lnTo>
                  <a:lnTo>
                    <a:pt x="1633605" y="1729892"/>
                  </a:lnTo>
                  <a:lnTo>
                    <a:pt x="1632408" y="1727654"/>
                  </a:lnTo>
                  <a:lnTo>
                    <a:pt x="1632298" y="1729109"/>
                  </a:lnTo>
                  <a:lnTo>
                    <a:pt x="1632932" y="1734734"/>
                  </a:lnTo>
                  <a:lnTo>
                    <a:pt x="1632807" y="1736620"/>
                  </a:lnTo>
                  <a:lnTo>
                    <a:pt x="1631469" y="1737128"/>
                  </a:lnTo>
                  <a:lnTo>
                    <a:pt x="1630898" y="1736612"/>
                  </a:lnTo>
                  <a:lnTo>
                    <a:pt x="1630343" y="1735118"/>
                  </a:lnTo>
                  <a:lnTo>
                    <a:pt x="1629803" y="1732638"/>
                  </a:lnTo>
                  <a:lnTo>
                    <a:pt x="1628520" y="1730744"/>
                  </a:lnTo>
                  <a:lnTo>
                    <a:pt x="1626509" y="1729453"/>
                  </a:lnTo>
                  <a:lnTo>
                    <a:pt x="1625375" y="1728092"/>
                  </a:lnTo>
                  <a:lnTo>
                    <a:pt x="1624819" y="1725675"/>
                  </a:lnTo>
                  <a:lnTo>
                    <a:pt x="1624428" y="1725119"/>
                  </a:lnTo>
                  <a:lnTo>
                    <a:pt x="1620868" y="1725683"/>
                  </a:lnTo>
                  <a:lnTo>
                    <a:pt x="1619085" y="1723938"/>
                  </a:lnTo>
                  <a:lnTo>
                    <a:pt x="1613945" y="1717045"/>
                  </a:lnTo>
                  <a:lnTo>
                    <a:pt x="1609235" y="1709535"/>
                  </a:lnTo>
                  <a:lnTo>
                    <a:pt x="1606270" y="1705545"/>
                  </a:lnTo>
                  <a:lnTo>
                    <a:pt x="1605198" y="1704598"/>
                  </a:lnTo>
                  <a:lnTo>
                    <a:pt x="1606771" y="1709480"/>
                  </a:lnTo>
                  <a:lnTo>
                    <a:pt x="1608508" y="1716654"/>
                  </a:lnTo>
                  <a:lnTo>
                    <a:pt x="1608946" y="1719917"/>
                  </a:lnTo>
                  <a:lnTo>
                    <a:pt x="1608147" y="1720065"/>
                  </a:lnTo>
                  <a:lnTo>
                    <a:pt x="1606411" y="1718618"/>
                  </a:lnTo>
                  <a:lnTo>
                    <a:pt x="1597500" y="1709371"/>
                  </a:lnTo>
                  <a:lnTo>
                    <a:pt x="1592008" y="1704997"/>
                  </a:lnTo>
                  <a:lnTo>
                    <a:pt x="1588957" y="1704223"/>
                  </a:lnTo>
                  <a:lnTo>
                    <a:pt x="1583989" y="1703691"/>
                  </a:lnTo>
                  <a:lnTo>
                    <a:pt x="1582846" y="1706100"/>
                  </a:lnTo>
                  <a:lnTo>
                    <a:pt x="1585522" y="1711436"/>
                  </a:lnTo>
                  <a:lnTo>
                    <a:pt x="1588127" y="1715449"/>
                  </a:lnTo>
                  <a:lnTo>
                    <a:pt x="1590662" y="1718141"/>
                  </a:lnTo>
                  <a:lnTo>
                    <a:pt x="1594644" y="1723367"/>
                  </a:lnTo>
                  <a:lnTo>
                    <a:pt x="1598282" y="1730071"/>
                  </a:lnTo>
                  <a:lnTo>
                    <a:pt x="1599753" y="1732129"/>
                  </a:lnTo>
                  <a:lnTo>
                    <a:pt x="1604713" y="1734977"/>
                  </a:lnTo>
                  <a:lnTo>
                    <a:pt x="1607303" y="1735736"/>
                  </a:lnTo>
                  <a:lnTo>
                    <a:pt x="1609970" y="1735955"/>
                  </a:lnTo>
                  <a:lnTo>
                    <a:pt x="1610213" y="1736964"/>
                  </a:lnTo>
                  <a:lnTo>
                    <a:pt x="1608922" y="1738849"/>
                  </a:lnTo>
                  <a:lnTo>
                    <a:pt x="1608633" y="1740007"/>
                  </a:lnTo>
                  <a:lnTo>
                    <a:pt x="1614531" y="1742965"/>
                  </a:lnTo>
                  <a:lnTo>
                    <a:pt x="1616761" y="1744607"/>
                  </a:lnTo>
                  <a:lnTo>
                    <a:pt x="1618913" y="1747330"/>
                  </a:lnTo>
                  <a:lnTo>
                    <a:pt x="1620141" y="1748003"/>
                  </a:lnTo>
                  <a:lnTo>
                    <a:pt x="1625257" y="1754840"/>
                  </a:lnTo>
                  <a:lnTo>
                    <a:pt x="1626533" y="1755928"/>
                  </a:lnTo>
                  <a:lnTo>
                    <a:pt x="1631094" y="1758142"/>
                  </a:lnTo>
                  <a:lnTo>
                    <a:pt x="1632611" y="1759558"/>
                  </a:lnTo>
                  <a:lnTo>
                    <a:pt x="1635123" y="1763939"/>
                  </a:lnTo>
                  <a:lnTo>
                    <a:pt x="1636703" y="1766169"/>
                  </a:lnTo>
                  <a:lnTo>
                    <a:pt x="1638933" y="1771434"/>
                  </a:lnTo>
                  <a:lnTo>
                    <a:pt x="1640599" y="1773757"/>
                  </a:lnTo>
                  <a:lnTo>
                    <a:pt x="1644683" y="1776410"/>
                  </a:lnTo>
                  <a:lnTo>
                    <a:pt x="1646428" y="1777169"/>
                  </a:lnTo>
                  <a:lnTo>
                    <a:pt x="1647210" y="1778170"/>
                  </a:lnTo>
                  <a:lnTo>
                    <a:pt x="1646678" y="1780548"/>
                  </a:lnTo>
                  <a:lnTo>
                    <a:pt x="1646185" y="1781542"/>
                  </a:lnTo>
                  <a:lnTo>
                    <a:pt x="1643854" y="1783169"/>
                  </a:lnTo>
                  <a:lnTo>
                    <a:pt x="1644221" y="1785438"/>
                  </a:lnTo>
                  <a:lnTo>
                    <a:pt x="1645536" y="1789475"/>
                  </a:lnTo>
                  <a:lnTo>
                    <a:pt x="1645481" y="1791970"/>
                  </a:lnTo>
                  <a:lnTo>
                    <a:pt x="1644057" y="1792941"/>
                  </a:lnTo>
                  <a:lnTo>
                    <a:pt x="1641139" y="1794091"/>
                  </a:lnTo>
                  <a:lnTo>
                    <a:pt x="1639668" y="1793997"/>
                  </a:lnTo>
                  <a:lnTo>
                    <a:pt x="1637454" y="1793042"/>
                  </a:lnTo>
                  <a:lnTo>
                    <a:pt x="1634677" y="1791415"/>
                  </a:lnTo>
                  <a:lnTo>
                    <a:pt x="1629145" y="1787355"/>
                  </a:lnTo>
                  <a:lnTo>
                    <a:pt x="1620845" y="1784538"/>
                  </a:lnTo>
                  <a:lnTo>
                    <a:pt x="1617747" y="1783028"/>
                  </a:lnTo>
                  <a:lnTo>
                    <a:pt x="1616714" y="1781667"/>
                  </a:lnTo>
                  <a:lnTo>
                    <a:pt x="1615150" y="1780861"/>
                  </a:lnTo>
                  <a:lnTo>
                    <a:pt x="1594543" y="1776918"/>
                  </a:lnTo>
                  <a:lnTo>
                    <a:pt x="1591092" y="1775948"/>
                  </a:lnTo>
                  <a:lnTo>
                    <a:pt x="1588949" y="1774743"/>
                  </a:lnTo>
                  <a:lnTo>
                    <a:pt x="1586962" y="1772960"/>
                  </a:lnTo>
                  <a:lnTo>
                    <a:pt x="1579099" y="1768883"/>
                  </a:lnTo>
                  <a:lnTo>
                    <a:pt x="1578145" y="1767992"/>
                  </a:lnTo>
                  <a:lnTo>
                    <a:pt x="1572864" y="1760974"/>
                  </a:lnTo>
                  <a:lnTo>
                    <a:pt x="1568936" y="1752728"/>
                  </a:lnTo>
                  <a:lnTo>
                    <a:pt x="1567630" y="1751617"/>
                  </a:lnTo>
                  <a:lnTo>
                    <a:pt x="1563358" y="1750530"/>
                  </a:lnTo>
                  <a:lnTo>
                    <a:pt x="1559791" y="1751218"/>
                  </a:lnTo>
                  <a:lnTo>
                    <a:pt x="1557397" y="1752126"/>
                  </a:lnTo>
                  <a:lnTo>
                    <a:pt x="1553767" y="1751828"/>
                  </a:lnTo>
                  <a:lnTo>
                    <a:pt x="1551396" y="1750483"/>
                  </a:lnTo>
                  <a:lnTo>
                    <a:pt x="1546405" y="1746751"/>
                  </a:lnTo>
                  <a:lnTo>
                    <a:pt x="1541351" y="1744764"/>
                  </a:lnTo>
                  <a:lnTo>
                    <a:pt x="1536947" y="1741494"/>
                  </a:lnTo>
                  <a:lnTo>
                    <a:pt x="1534670" y="1740336"/>
                  </a:lnTo>
                  <a:lnTo>
                    <a:pt x="1534881" y="1739499"/>
                  </a:lnTo>
                  <a:lnTo>
                    <a:pt x="1538175" y="1734609"/>
                  </a:lnTo>
                  <a:lnTo>
                    <a:pt x="1537150" y="1734679"/>
                  </a:lnTo>
                  <a:lnTo>
                    <a:pt x="1531423" y="1738403"/>
                  </a:lnTo>
                  <a:lnTo>
                    <a:pt x="1529365" y="1737261"/>
                  </a:lnTo>
                  <a:lnTo>
                    <a:pt x="1525986" y="1734335"/>
                  </a:lnTo>
                  <a:lnTo>
                    <a:pt x="1523443" y="1731386"/>
                  </a:lnTo>
                  <a:lnTo>
                    <a:pt x="1518209" y="1723195"/>
                  </a:lnTo>
                  <a:lnTo>
                    <a:pt x="1515205" y="1720214"/>
                  </a:lnTo>
                  <a:lnTo>
                    <a:pt x="1515628" y="1719541"/>
                  </a:lnTo>
                  <a:lnTo>
                    <a:pt x="1519007" y="1719267"/>
                  </a:lnTo>
                  <a:lnTo>
                    <a:pt x="1521699" y="1719525"/>
                  </a:lnTo>
                  <a:lnTo>
                    <a:pt x="1523506" y="1718845"/>
                  </a:lnTo>
                  <a:lnTo>
                    <a:pt x="1526987" y="1715496"/>
                  </a:lnTo>
                  <a:lnTo>
                    <a:pt x="1528489" y="1713384"/>
                  </a:lnTo>
                  <a:lnTo>
                    <a:pt x="1528638" y="1712140"/>
                  </a:lnTo>
                  <a:lnTo>
                    <a:pt x="1525728" y="1711827"/>
                  </a:lnTo>
                  <a:lnTo>
                    <a:pt x="1525102" y="1711225"/>
                  </a:lnTo>
                  <a:lnTo>
                    <a:pt x="1524585" y="1709848"/>
                  </a:lnTo>
                  <a:lnTo>
                    <a:pt x="1523248" y="1708080"/>
                  </a:lnTo>
                  <a:lnTo>
                    <a:pt x="1521080" y="1705928"/>
                  </a:lnTo>
                  <a:lnTo>
                    <a:pt x="1518616" y="1704997"/>
                  </a:lnTo>
                  <a:lnTo>
                    <a:pt x="1510151" y="1705795"/>
                  </a:lnTo>
                  <a:lnTo>
                    <a:pt x="1508680" y="1704849"/>
                  </a:lnTo>
                  <a:lnTo>
                    <a:pt x="1508712" y="1703409"/>
                  </a:lnTo>
                  <a:lnTo>
                    <a:pt x="1510362" y="1699349"/>
                  </a:lnTo>
                  <a:lnTo>
                    <a:pt x="1511262" y="1697714"/>
                  </a:lnTo>
                  <a:lnTo>
                    <a:pt x="1511552" y="1696806"/>
                  </a:lnTo>
                  <a:lnTo>
                    <a:pt x="1511223" y="1696634"/>
                  </a:lnTo>
                  <a:lnTo>
                    <a:pt x="1510081" y="1696736"/>
                  </a:lnTo>
                  <a:lnTo>
                    <a:pt x="1505176" y="1700381"/>
                  </a:lnTo>
                  <a:lnTo>
                    <a:pt x="1504111" y="1700116"/>
                  </a:lnTo>
                  <a:lnTo>
                    <a:pt x="1502187" y="1696266"/>
                  </a:lnTo>
                  <a:lnTo>
                    <a:pt x="1501021" y="1691862"/>
                  </a:lnTo>
                  <a:lnTo>
                    <a:pt x="1500168" y="1690313"/>
                  </a:lnTo>
                  <a:lnTo>
                    <a:pt x="1499034" y="1689789"/>
                  </a:lnTo>
                  <a:lnTo>
                    <a:pt x="1495005" y="1685439"/>
                  </a:lnTo>
                  <a:lnTo>
                    <a:pt x="1489270" y="1677138"/>
                  </a:lnTo>
                  <a:lnTo>
                    <a:pt x="1487158" y="1674533"/>
                  </a:lnTo>
                  <a:lnTo>
                    <a:pt x="1484811" y="1672194"/>
                  </a:lnTo>
                  <a:lnTo>
                    <a:pt x="1483113" y="1671200"/>
                  </a:lnTo>
                  <a:lnTo>
                    <a:pt x="1483356" y="1669972"/>
                  </a:lnTo>
                  <a:lnTo>
                    <a:pt x="1486986" y="1663009"/>
                  </a:lnTo>
                  <a:lnTo>
                    <a:pt x="1487135" y="1661867"/>
                  </a:lnTo>
                  <a:lnTo>
                    <a:pt x="1484021" y="1662297"/>
                  </a:lnTo>
                  <a:lnTo>
                    <a:pt x="1479327" y="1660850"/>
                  </a:lnTo>
                  <a:lnTo>
                    <a:pt x="1477097" y="1662602"/>
                  </a:lnTo>
                  <a:lnTo>
                    <a:pt x="1475681" y="1662704"/>
                  </a:lnTo>
                  <a:lnTo>
                    <a:pt x="1474030" y="1661726"/>
                  </a:lnTo>
                  <a:lnTo>
                    <a:pt x="1473099" y="1662094"/>
                  </a:lnTo>
                  <a:lnTo>
                    <a:pt x="1472223" y="1667813"/>
                  </a:lnTo>
                  <a:lnTo>
                    <a:pt x="1471550" y="1669244"/>
                  </a:lnTo>
                  <a:lnTo>
                    <a:pt x="1470572" y="1670011"/>
                  </a:lnTo>
                  <a:lnTo>
                    <a:pt x="1469712" y="1669909"/>
                  </a:lnTo>
                  <a:lnTo>
                    <a:pt x="1468969" y="1668939"/>
                  </a:lnTo>
                  <a:lnTo>
                    <a:pt x="1468984" y="1667609"/>
                  </a:lnTo>
                  <a:lnTo>
                    <a:pt x="1468272" y="1660576"/>
                  </a:lnTo>
                  <a:lnTo>
                    <a:pt x="1466637" y="1659535"/>
                  </a:lnTo>
                  <a:lnTo>
                    <a:pt x="1462014" y="1659262"/>
                  </a:lnTo>
                  <a:lnTo>
                    <a:pt x="1461020" y="1658690"/>
                  </a:lnTo>
                  <a:lnTo>
                    <a:pt x="1459894" y="1657384"/>
                  </a:lnTo>
                  <a:lnTo>
                    <a:pt x="1458931" y="1654959"/>
                  </a:lnTo>
                  <a:lnTo>
                    <a:pt x="1458133" y="1651422"/>
                  </a:lnTo>
                  <a:lnTo>
                    <a:pt x="1457218" y="1649474"/>
                  </a:lnTo>
                  <a:lnTo>
                    <a:pt x="1456185" y="1649130"/>
                  </a:lnTo>
                  <a:lnTo>
                    <a:pt x="1455356" y="1649420"/>
                  </a:lnTo>
                  <a:lnTo>
                    <a:pt x="1454730" y="1650335"/>
                  </a:lnTo>
                  <a:lnTo>
                    <a:pt x="1453290" y="1650906"/>
                  </a:lnTo>
                  <a:lnTo>
                    <a:pt x="1451029" y="1651125"/>
                  </a:lnTo>
                  <a:lnTo>
                    <a:pt x="1450959" y="1652486"/>
                  </a:lnTo>
                  <a:lnTo>
                    <a:pt x="1453079" y="1654990"/>
                  </a:lnTo>
                  <a:lnTo>
                    <a:pt x="1455129" y="1658557"/>
                  </a:lnTo>
                  <a:lnTo>
                    <a:pt x="1457100" y="1663173"/>
                  </a:lnTo>
                  <a:lnTo>
                    <a:pt x="1455904" y="1666264"/>
                  </a:lnTo>
                  <a:lnTo>
                    <a:pt x="1451530" y="1667836"/>
                  </a:lnTo>
                  <a:lnTo>
                    <a:pt x="1447720" y="1668298"/>
                  </a:lnTo>
                  <a:lnTo>
                    <a:pt x="1444473" y="1667648"/>
                  </a:lnTo>
                  <a:lnTo>
                    <a:pt x="1441986" y="1666576"/>
                  </a:lnTo>
                  <a:lnTo>
                    <a:pt x="1438488" y="1664010"/>
                  </a:lnTo>
                  <a:lnTo>
                    <a:pt x="1433497" y="1664848"/>
                  </a:lnTo>
                  <a:lnTo>
                    <a:pt x="1432363" y="1671583"/>
                  </a:lnTo>
                  <a:lnTo>
                    <a:pt x="1431299" y="1671951"/>
                  </a:lnTo>
                  <a:lnTo>
                    <a:pt x="1426542" y="1671779"/>
                  </a:lnTo>
                  <a:lnTo>
                    <a:pt x="1424649" y="1672374"/>
                  </a:lnTo>
                  <a:lnTo>
                    <a:pt x="1418304" y="1676082"/>
                  </a:lnTo>
                  <a:lnTo>
                    <a:pt x="1416372" y="1676598"/>
                  </a:lnTo>
                  <a:lnTo>
                    <a:pt x="1414901" y="1676160"/>
                  </a:lnTo>
                  <a:lnTo>
                    <a:pt x="1413477" y="1677052"/>
                  </a:lnTo>
                  <a:lnTo>
                    <a:pt x="1411341" y="1679172"/>
                  </a:lnTo>
                  <a:lnTo>
                    <a:pt x="1408439" y="1679391"/>
                  </a:lnTo>
                  <a:lnTo>
                    <a:pt x="1404762" y="1677717"/>
                  </a:lnTo>
                  <a:lnTo>
                    <a:pt x="1401640" y="1676997"/>
                  </a:lnTo>
                  <a:lnTo>
                    <a:pt x="1399074" y="1677232"/>
                  </a:lnTo>
                  <a:lnTo>
                    <a:pt x="1396430" y="1676246"/>
                  </a:lnTo>
                  <a:lnTo>
                    <a:pt x="1393707" y="1674024"/>
                  </a:lnTo>
                  <a:lnTo>
                    <a:pt x="1391493" y="1673031"/>
                  </a:lnTo>
                  <a:lnTo>
                    <a:pt x="1388575" y="1673195"/>
                  </a:lnTo>
                  <a:lnTo>
                    <a:pt x="1387902" y="1672843"/>
                  </a:lnTo>
                  <a:lnTo>
                    <a:pt x="1383646" y="1668071"/>
                  </a:lnTo>
                  <a:lnTo>
                    <a:pt x="1382324" y="1666123"/>
                  </a:lnTo>
                  <a:lnTo>
                    <a:pt x="1379484" y="1660075"/>
                  </a:lnTo>
                  <a:lnTo>
                    <a:pt x="1378984" y="1657673"/>
                  </a:lnTo>
                  <a:lnTo>
                    <a:pt x="1378905" y="1655099"/>
                  </a:lnTo>
                  <a:lnTo>
                    <a:pt x="1379156" y="1653198"/>
                  </a:lnTo>
                  <a:lnTo>
                    <a:pt x="1380141" y="1650319"/>
                  </a:lnTo>
                  <a:lnTo>
                    <a:pt x="1381221" y="1643529"/>
                  </a:lnTo>
                  <a:lnTo>
                    <a:pt x="1382105" y="1641268"/>
                  </a:lnTo>
                  <a:lnTo>
                    <a:pt x="1383435" y="1639210"/>
                  </a:lnTo>
                  <a:lnTo>
                    <a:pt x="1386040" y="1636597"/>
                  </a:lnTo>
                  <a:lnTo>
                    <a:pt x="1395452" y="1631981"/>
                  </a:lnTo>
                  <a:lnTo>
                    <a:pt x="1397353" y="1630150"/>
                  </a:lnTo>
                  <a:lnTo>
                    <a:pt x="1397290" y="1628938"/>
                  </a:lnTo>
                  <a:lnTo>
                    <a:pt x="1395147" y="1623258"/>
                  </a:lnTo>
                  <a:lnTo>
                    <a:pt x="1395170" y="1621795"/>
                  </a:lnTo>
                  <a:lnTo>
                    <a:pt x="1395890" y="1620942"/>
                  </a:lnTo>
                  <a:lnTo>
                    <a:pt x="1397415" y="1617610"/>
                  </a:lnTo>
                  <a:lnTo>
                    <a:pt x="1398104" y="1616679"/>
                  </a:lnTo>
                  <a:lnTo>
                    <a:pt x="1399763" y="1616162"/>
                  </a:lnTo>
                  <a:lnTo>
                    <a:pt x="1403213" y="1617852"/>
                  </a:lnTo>
                  <a:lnTo>
                    <a:pt x="1406186" y="1618533"/>
                  </a:lnTo>
                  <a:lnTo>
                    <a:pt x="1410128" y="1618752"/>
                  </a:lnTo>
                  <a:lnTo>
                    <a:pt x="1416653" y="1621075"/>
                  </a:lnTo>
                  <a:lnTo>
                    <a:pt x="1425760" y="1625496"/>
                  </a:lnTo>
                  <a:lnTo>
                    <a:pt x="1430994" y="1628562"/>
                  </a:lnTo>
                  <a:lnTo>
                    <a:pt x="1434952" y="1633069"/>
                  </a:lnTo>
                  <a:lnTo>
                    <a:pt x="1437769" y="1637481"/>
                  </a:lnTo>
                  <a:lnTo>
                    <a:pt x="1438168" y="1639711"/>
                  </a:lnTo>
                  <a:lnTo>
                    <a:pt x="1436861" y="1643137"/>
                  </a:lnTo>
                  <a:lnTo>
                    <a:pt x="1436204" y="1644139"/>
                  </a:lnTo>
                  <a:lnTo>
                    <a:pt x="1436243" y="1645312"/>
                  </a:lnTo>
                  <a:lnTo>
                    <a:pt x="1436979" y="1646642"/>
                  </a:lnTo>
                  <a:lnTo>
                    <a:pt x="1439255" y="1648583"/>
                  </a:lnTo>
                  <a:lnTo>
                    <a:pt x="1439803" y="1647847"/>
                  </a:lnTo>
                  <a:lnTo>
                    <a:pt x="1439631" y="1645524"/>
                  </a:lnTo>
                  <a:lnTo>
                    <a:pt x="1440108" y="1643568"/>
                  </a:lnTo>
                  <a:lnTo>
                    <a:pt x="1441227" y="1641987"/>
                  </a:lnTo>
                  <a:lnTo>
                    <a:pt x="1441352" y="1639930"/>
                  </a:lnTo>
                  <a:lnTo>
                    <a:pt x="1440483" y="1637395"/>
                  </a:lnTo>
                  <a:lnTo>
                    <a:pt x="1439404" y="1635204"/>
                  </a:lnTo>
                  <a:lnTo>
                    <a:pt x="1438105" y="1633358"/>
                  </a:lnTo>
                  <a:lnTo>
                    <a:pt x="1432222" y="1626990"/>
                  </a:lnTo>
                  <a:lnTo>
                    <a:pt x="1431659" y="1624870"/>
                  </a:lnTo>
                  <a:lnTo>
                    <a:pt x="1433630" y="1623915"/>
                  </a:lnTo>
                  <a:lnTo>
                    <a:pt x="1442236" y="1626059"/>
                  </a:lnTo>
                  <a:lnTo>
                    <a:pt x="1445537" y="1625582"/>
                  </a:lnTo>
                  <a:lnTo>
                    <a:pt x="1446789" y="1623086"/>
                  </a:lnTo>
                  <a:lnTo>
                    <a:pt x="1448143" y="1621381"/>
                  </a:lnTo>
                  <a:lnTo>
                    <a:pt x="1449590" y="1620457"/>
                  </a:lnTo>
                  <a:lnTo>
                    <a:pt x="1452485" y="1620058"/>
                  </a:lnTo>
                  <a:lnTo>
                    <a:pt x="1456537" y="1621224"/>
                  </a:lnTo>
                  <a:lnTo>
                    <a:pt x="1458524" y="1621396"/>
                  </a:lnTo>
                  <a:lnTo>
                    <a:pt x="1460285" y="1620974"/>
                  </a:lnTo>
                  <a:lnTo>
                    <a:pt x="1462569" y="1619612"/>
                  </a:lnTo>
                  <a:lnTo>
                    <a:pt x="1465949" y="1615051"/>
                  </a:lnTo>
                  <a:lnTo>
                    <a:pt x="1468108" y="1614019"/>
                  </a:lnTo>
                  <a:lnTo>
                    <a:pt x="1471378" y="1613299"/>
                  </a:lnTo>
                  <a:lnTo>
                    <a:pt x="1473827" y="1613197"/>
                  </a:lnTo>
                  <a:lnTo>
                    <a:pt x="1478271" y="1615020"/>
                  </a:lnTo>
                  <a:lnTo>
                    <a:pt x="1481009" y="1614973"/>
                  </a:lnTo>
                  <a:lnTo>
                    <a:pt x="1480790" y="1611922"/>
                  </a:lnTo>
                  <a:lnTo>
                    <a:pt x="1478975" y="1606062"/>
                  </a:lnTo>
                  <a:lnTo>
                    <a:pt x="1476714" y="1600015"/>
                  </a:lnTo>
                  <a:lnTo>
                    <a:pt x="1474961" y="1597957"/>
                  </a:lnTo>
                  <a:lnTo>
                    <a:pt x="1470416" y="1594100"/>
                  </a:lnTo>
                  <a:lnTo>
                    <a:pt x="1465073" y="1586801"/>
                  </a:lnTo>
                  <a:lnTo>
                    <a:pt x="1462334" y="1582248"/>
                  </a:lnTo>
                  <a:lnTo>
                    <a:pt x="1461615" y="1579963"/>
                  </a:lnTo>
                  <a:lnTo>
                    <a:pt x="1461998" y="1578445"/>
                  </a:lnTo>
                  <a:lnTo>
                    <a:pt x="1462905" y="1576216"/>
                  </a:lnTo>
                  <a:lnTo>
                    <a:pt x="1472591" y="1568040"/>
                  </a:lnTo>
                  <a:lnTo>
                    <a:pt x="1480266" y="1559873"/>
                  </a:lnTo>
                  <a:lnTo>
                    <a:pt x="1483630" y="1555671"/>
                  </a:lnTo>
                  <a:lnTo>
                    <a:pt x="1485249" y="1552738"/>
                  </a:lnTo>
                  <a:lnTo>
                    <a:pt x="1486931" y="1550602"/>
                  </a:lnTo>
                  <a:lnTo>
                    <a:pt x="1488684" y="1549256"/>
                  </a:lnTo>
                  <a:lnTo>
                    <a:pt x="1492369" y="1547645"/>
                  </a:lnTo>
                  <a:lnTo>
                    <a:pt x="1493425" y="1545579"/>
                  </a:lnTo>
                  <a:lnTo>
                    <a:pt x="1493651" y="1542067"/>
                  </a:lnTo>
                  <a:lnTo>
                    <a:pt x="1494270" y="1539007"/>
                  </a:lnTo>
                  <a:lnTo>
                    <a:pt x="1497735" y="1530754"/>
                  </a:lnTo>
                  <a:lnTo>
                    <a:pt x="1500395" y="1528508"/>
                  </a:lnTo>
                  <a:lnTo>
                    <a:pt x="1504409" y="1526952"/>
                  </a:lnTo>
                  <a:lnTo>
                    <a:pt x="1507045" y="1524957"/>
                  </a:lnTo>
                  <a:lnTo>
                    <a:pt x="1510229" y="1518111"/>
                  </a:lnTo>
                  <a:lnTo>
                    <a:pt x="1509916" y="1516406"/>
                  </a:lnTo>
                  <a:lnTo>
                    <a:pt x="1508446" y="1515107"/>
                  </a:lnTo>
                  <a:lnTo>
                    <a:pt x="1507304" y="1513135"/>
                  </a:lnTo>
                  <a:lnTo>
                    <a:pt x="1502398" y="1494977"/>
                  </a:lnTo>
                  <a:lnTo>
                    <a:pt x="1499128" y="1486121"/>
                  </a:lnTo>
                  <a:lnTo>
                    <a:pt x="1495208" y="1478360"/>
                  </a:lnTo>
                  <a:lnTo>
                    <a:pt x="1491703" y="1468855"/>
                  </a:lnTo>
                  <a:lnTo>
                    <a:pt x="1485891" y="1459428"/>
                  </a:lnTo>
                  <a:lnTo>
                    <a:pt x="1485820" y="1456916"/>
                  </a:lnTo>
                  <a:lnTo>
                    <a:pt x="1486853" y="1454069"/>
                  </a:lnTo>
                  <a:lnTo>
                    <a:pt x="1486360" y="1453419"/>
                  </a:lnTo>
                  <a:lnTo>
                    <a:pt x="1480360" y="1457581"/>
                  </a:lnTo>
                  <a:lnTo>
                    <a:pt x="1478944" y="1457769"/>
                  </a:lnTo>
                  <a:lnTo>
                    <a:pt x="1476643" y="1455962"/>
                  </a:lnTo>
                  <a:lnTo>
                    <a:pt x="1475087" y="1453701"/>
                  </a:lnTo>
                  <a:lnTo>
                    <a:pt x="1473788" y="1449742"/>
                  </a:lnTo>
                  <a:lnTo>
                    <a:pt x="1473921" y="1447669"/>
                  </a:lnTo>
                  <a:lnTo>
                    <a:pt x="1474774" y="1445705"/>
                  </a:lnTo>
                  <a:lnTo>
                    <a:pt x="1475916" y="1440847"/>
                  </a:lnTo>
                  <a:lnTo>
                    <a:pt x="1475955" y="1438367"/>
                  </a:lnTo>
                  <a:lnTo>
                    <a:pt x="1475564" y="1435996"/>
                  </a:lnTo>
                  <a:lnTo>
                    <a:pt x="1475047" y="1434346"/>
                  </a:lnTo>
                  <a:lnTo>
                    <a:pt x="1474398" y="1433415"/>
                  </a:lnTo>
                  <a:lnTo>
                    <a:pt x="1472567" y="1432836"/>
                  </a:lnTo>
                  <a:lnTo>
                    <a:pt x="1469540" y="1432601"/>
                  </a:lnTo>
                  <a:lnTo>
                    <a:pt x="1468554" y="1433446"/>
                  </a:lnTo>
                  <a:lnTo>
                    <a:pt x="1471887" y="1440800"/>
                  </a:lnTo>
                  <a:lnTo>
                    <a:pt x="1471378" y="1442607"/>
                  </a:lnTo>
                  <a:lnTo>
                    <a:pt x="1467130" y="1443397"/>
                  </a:lnTo>
                  <a:lnTo>
                    <a:pt x="1465213" y="1443053"/>
                  </a:lnTo>
                  <a:lnTo>
                    <a:pt x="1463461" y="1442161"/>
                  </a:lnTo>
                  <a:lnTo>
                    <a:pt x="1461873" y="1440722"/>
                  </a:lnTo>
                  <a:lnTo>
                    <a:pt x="1456921" y="1433039"/>
                  </a:lnTo>
                  <a:lnTo>
                    <a:pt x="1455872" y="1430137"/>
                  </a:lnTo>
                  <a:lnTo>
                    <a:pt x="1456201" y="1428024"/>
                  </a:lnTo>
                  <a:lnTo>
                    <a:pt x="1455778" y="1426929"/>
                  </a:lnTo>
                  <a:lnTo>
                    <a:pt x="1454769" y="1427633"/>
                  </a:lnTo>
                  <a:lnTo>
                    <a:pt x="1453400" y="1427680"/>
                  </a:lnTo>
                  <a:lnTo>
                    <a:pt x="1451538" y="1426937"/>
                  </a:lnTo>
                  <a:lnTo>
                    <a:pt x="1451155" y="1426029"/>
                  </a:lnTo>
                  <a:lnTo>
                    <a:pt x="1454628" y="1421836"/>
                  </a:lnTo>
                  <a:lnTo>
                    <a:pt x="1454824" y="1420537"/>
                  </a:lnTo>
                  <a:lnTo>
                    <a:pt x="1453220" y="1419153"/>
                  </a:lnTo>
                  <a:lnTo>
                    <a:pt x="1450826" y="1418871"/>
                  </a:lnTo>
                  <a:lnTo>
                    <a:pt x="1450184" y="1417627"/>
                  </a:lnTo>
                  <a:lnTo>
                    <a:pt x="1450998" y="1416297"/>
                  </a:lnTo>
                  <a:lnTo>
                    <a:pt x="1454245" y="1413989"/>
                  </a:lnTo>
                  <a:lnTo>
                    <a:pt x="1455395" y="1412463"/>
                  </a:lnTo>
                  <a:lnTo>
                    <a:pt x="1453447" y="1411313"/>
                  </a:lnTo>
                  <a:lnTo>
                    <a:pt x="1452359" y="1411212"/>
                  </a:lnTo>
                  <a:lnTo>
                    <a:pt x="1450177" y="1413739"/>
                  </a:lnTo>
                  <a:lnTo>
                    <a:pt x="1446891" y="1418879"/>
                  </a:lnTo>
                  <a:lnTo>
                    <a:pt x="1444497" y="1420780"/>
                  </a:lnTo>
                  <a:lnTo>
                    <a:pt x="1441219" y="1418401"/>
                  </a:lnTo>
                  <a:lnTo>
                    <a:pt x="1439154" y="1417611"/>
                  </a:lnTo>
                  <a:lnTo>
                    <a:pt x="1437706" y="1418128"/>
                  </a:lnTo>
                  <a:lnTo>
                    <a:pt x="1435500" y="1422094"/>
                  </a:lnTo>
                  <a:lnTo>
                    <a:pt x="1430689" y="1424989"/>
                  </a:lnTo>
                  <a:lnTo>
                    <a:pt x="1422067" y="1431787"/>
                  </a:lnTo>
                  <a:lnTo>
                    <a:pt x="1418367" y="1433947"/>
                  </a:lnTo>
                  <a:lnTo>
                    <a:pt x="1414377" y="1433563"/>
                  </a:lnTo>
                  <a:lnTo>
                    <a:pt x="1413618" y="1432194"/>
                  </a:lnTo>
                  <a:lnTo>
                    <a:pt x="1413688" y="1429863"/>
                  </a:lnTo>
                  <a:lnTo>
                    <a:pt x="1413962" y="1427938"/>
                  </a:lnTo>
                  <a:lnTo>
                    <a:pt x="1414447" y="1426436"/>
                  </a:lnTo>
                  <a:lnTo>
                    <a:pt x="1414604" y="1424590"/>
                  </a:lnTo>
                  <a:lnTo>
                    <a:pt x="1414314" y="1416798"/>
                  </a:lnTo>
                  <a:lnTo>
                    <a:pt x="1414979" y="1414654"/>
                  </a:lnTo>
                  <a:lnTo>
                    <a:pt x="1416340" y="1413371"/>
                  </a:lnTo>
                  <a:lnTo>
                    <a:pt x="1418852" y="1412025"/>
                  </a:lnTo>
                  <a:lnTo>
                    <a:pt x="1425259" y="1413637"/>
                  </a:lnTo>
                  <a:lnTo>
                    <a:pt x="1428232" y="1413348"/>
                  </a:lnTo>
                  <a:lnTo>
                    <a:pt x="1430321" y="1411540"/>
                  </a:lnTo>
                  <a:lnTo>
                    <a:pt x="1432410" y="1408919"/>
                  </a:lnTo>
                  <a:lnTo>
                    <a:pt x="1434506" y="1405477"/>
                  </a:lnTo>
                  <a:lnTo>
                    <a:pt x="1434952" y="1402160"/>
                  </a:lnTo>
                  <a:lnTo>
                    <a:pt x="1432730" y="1396777"/>
                  </a:lnTo>
                  <a:lnTo>
                    <a:pt x="1431893" y="1395588"/>
                  </a:lnTo>
                  <a:lnTo>
                    <a:pt x="1426198" y="1391371"/>
                  </a:lnTo>
                  <a:lnTo>
                    <a:pt x="1423053" y="1389838"/>
                  </a:lnTo>
                  <a:lnTo>
                    <a:pt x="1420275" y="1389173"/>
                  </a:lnTo>
                  <a:lnTo>
                    <a:pt x="1418265" y="1387960"/>
                  </a:lnTo>
                  <a:lnTo>
                    <a:pt x="1417013" y="1386185"/>
                  </a:lnTo>
                  <a:lnTo>
                    <a:pt x="1415801" y="1383235"/>
                  </a:lnTo>
                  <a:lnTo>
                    <a:pt x="1415699" y="1381217"/>
                  </a:lnTo>
                  <a:lnTo>
                    <a:pt x="1415894" y="1378565"/>
                  </a:lnTo>
                  <a:lnTo>
                    <a:pt x="1417052" y="1376734"/>
                  </a:lnTo>
                  <a:lnTo>
                    <a:pt x="1422145" y="1374622"/>
                  </a:lnTo>
                  <a:lnTo>
                    <a:pt x="1422083" y="1374074"/>
                  </a:lnTo>
                  <a:lnTo>
                    <a:pt x="1417921" y="1372517"/>
                  </a:lnTo>
                  <a:lnTo>
                    <a:pt x="1415957" y="1372697"/>
                  </a:lnTo>
                  <a:lnTo>
                    <a:pt x="1414275" y="1374442"/>
                  </a:lnTo>
                  <a:lnTo>
                    <a:pt x="1412155" y="1378533"/>
                  </a:lnTo>
                  <a:lnTo>
                    <a:pt x="1410927" y="1379683"/>
                  </a:lnTo>
                  <a:lnTo>
                    <a:pt x="1407124" y="1377274"/>
                  </a:lnTo>
                  <a:lnTo>
                    <a:pt x="1404840" y="1376922"/>
                  </a:lnTo>
                  <a:lnTo>
                    <a:pt x="1403299" y="1375771"/>
                  </a:lnTo>
                  <a:lnTo>
                    <a:pt x="1402446" y="1374661"/>
                  </a:lnTo>
                  <a:lnTo>
                    <a:pt x="1402962" y="1373518"/>
                  </a:lnTo>
                  <a:lnTo>
                    <a:pt x="1404856" y="1372361"/>
                  </a:lnTo>
                  <a:lnTo>
                    <a:pt x="1408149" y="1368809"/>
                  </a:lnTo>
                  <a:lnTo>
                    <a:pt x="1408368" y="1366892"/>
                  </a:lnTo>
                  <a:lnTo>
                    <a:pt x="1406092" y="1363755"/>
                  </a:lnTo>
                  <a:lnTo>
                    <a:pt x="1404910" y="1363035"/>
                  </a:lnTo>
                  <a:lnTo>
                    <a:pt x="1400162" y="1361861"/>
                  </a:lnTo>
                  <a:lnTo>
                    <a:pt x="1394411" y="1363027"/>
                  </a:lnTo>
                  <a:lnTo>
                    <a:pt x="1392276" y="1362433"/>
                  </a:lnTo>
                  <a:lnTo>
                    <a:pt x="1391313" y="1358935"/>
                  </a:lnTo>
                  <a:lnTo>
                    <a:pt x="1390703" y="1354758"/>
                  </a:lnTo>
                  <a:lnTo>
                    <a:pt x="1390445" y="1349892"/>
                  </a:lnTo>
                  <a:lnTo>
                    <a:pt x="1389404" y="1341560"/>
                  </a:lnTo>
                  <a:lnTo>
                    <a:pt x="1388262" y="1337171"/>
                  </a:lnTo>
                  <a:lnTo>
                    <a:pt x="1386760" y="1336615"/>
                  </a:lnTo>
                  <a:lnTo>
                    <a:pt x="1379860" y="1338430"/>
                  </a:lnTo>
                  <a:lnTo>
                    <a:pt x="1378225" y="1338454"/>
                  </a:lnTo>
                  <a:lnTo>
                    <a:pt x="1377075" y="1337906"/>
                  </a:lnTo>
                  <a:lnTo>
                    <a:pt x="1372514" y="1332289"/>
                  </a:lnTo>
                  <a:lnTo>
                    <a:pt x="1370667" y="1330294"/>
                  </a:lnTo>
                  <a:lnTo>
                    <a:pt x="1369642" y="1329824"/>
                  </a:lnTo>
                  <a:lnTo>
                    <a:pt x="1366325" y="1323808"/>
                  </a:lnTo>
                  <a:lnTo>
                    <a:pt x="1365050" y="1322635"/>
                  </a:lnTo>
                  <a:lnTo>
                    <a:pt x="1363532" y="1319662"/>
                  </a:lnTo>
                  <a:lnTo>
                    <a:pt x="1361780" y="1314866"/>
                  </a:lnTo>
                  <a:lnTo>
                    <a:pt x="1359879" y="1313395"/>
                  </a:lnTo>
                  <a:lnTo>
                    <a:pt x="1357829" y="1315265"/>
                  </a:lnTo>
                  <a:lnTo>
                    <a:pt x="1355779" y="1317941"/>
                  </a:lnTo>
                  <a:lnTo>
                    <a:pt x="1353729" y="1321414"/>
                  </a:lnTo>
                  <a:lnTo>
                    <a:pt x="1352619" y="1324340"/>
                  </a:lnTo>
                  <a:lnTo>
                    <a:pt x="1352446" y="1326734"/>
                  </a:lnTo>
                  <a:lnTo>
                    <a:pt x="1353722" y="1328588"/>
                  </a:lnTo>
                  <a:lnTo>
                    <a:pt x="1360966" y="1331663"/>
                  </a:lnTo>
                  <a:lnTo>
                    <a:pt x="1362805" y="1333713"/>
                  </a:lnTo>
                  <a:lnTo>
                    <a:pt x="1364361" y="1337085"/>
                  </a:lnTo>
                  <a:lnTo>
                    <a:pt x="1365527" y="1341184"/>
                  </a:lnTo>
                  <a:lnTo>
                    <a:pt x="1366294" y="1346027"/>
                  </a:lnTo>
                  <a:lnTo>
                    <a:pt x="1366231" y="1349626"/>
                  </a:lnTo>
                  <a:lnTo>
                    <a:pt x="1365332" y="1352012"/>
                  </a:lnTo>
                  <a:lnTo>
                    <a:pt x="1363775" y="1354124"/>
                  </a:lnTo>
                  <a:lnTo>
                    <a:pt x="1359315" y="1357465"/>
                  </a:lnTo>
                  <a:lnTo>
                    <a:pt x="1354692" y="1359421"/>
                  </a:lnTo>
                  <a:lnTo>
                    <a:pt x="1350037" y="1359882"/>
                  </a:lnTo>
                  <a:lnTo>
                    <a:pt x="1347831" y="1359428"/>
                  </a:lnTo>
                  <a:lnTo>
                    <a:pt x="1335837" y="1352951"/>
                  </a:lnTo>
                  <a:lnTo>
                    <a:pt x="1333678" y="1352904"/>
                  </a:lnTo>
                  <a:lnTo>
                    <a:pt x="1330908" y="1352027"/>
                  </a:lnTo>
                  <a:lnTo>
                    <a:pt x="1324681" y="1349352"/>
                  </a:lnTo>
                  <a:lnTo>
                    <a:pt x="1321270" y="1349054"/>
                  </a:lnTo>
                  <a:lnTo>
                    <a:pt x="1315285" y="1346833"/>
                  </a:lnTo>
                  <a:lnTo>
                    <a:pt x="1305162" y="1345534"/>
                  </a:lnTo>
                  <a:lnTo>
                    <a:pt x="1303135" y="1346606"/>
                  </a:lnTo>
                  <a:lnTo>
                    <a:pt x="1305827" y="1349602"/>
                  </a:lnTo>
                  <a:lnTo>
                    <a:pt x="1308189" y="1351104"/>
                  </a:lnTo>
                  <a:lnTo>
                    <a:pt x="1310215" y="1351120"/>
                  </a:lnTo>
                  <a:lnTo>
                    <a:pt x="1313134" y="1353788"/>
                  </a:lnTo>
                  <a:lnTo>
                    <a:pt x="1316936" y="1359084"/>
                  </a:lnTo>
                  <a:lnTo>
                    <a:pt x="1319103" y="1362237"/>
                  </a:lnTo>
                  <a:lnTo>
                    <a:pt x="1320902" y="1365984"/>
                  </a:lnTo>
                  <a:lnTo>
                    <a:pt x="1320957" y="1367275"/>
                  </a:lnTo>
                  <a:lnTo>
                    <a:pt x="1319166" y="1369841"/>
                  </a:lnTo>
                  <a:lnTo>
                    <a:pt x="1305052" y="1356362"/>
                  </a:lnTo>
                  <a:lnTo>
                    <a:pt x="1296415" y="1361087"/>
                  </a:lnTo>
                  <a:lnTo>
                    <a:pt x="1292441" y="1362839"/>
                  </a:lnTo>
                  <a:lnTo>
                    <a:pt x="1289037" y="1363113"/>
                  </a:lnTo>
                  <a:lnTo>
                    <a:pt x="1284782" y="1361259"/>
                  </a:lnTo>
                  <a:lnTo>
                    <a:pt x="1275174" y="1354734"/>
                  </a:lnTo>
                  <a:lnTo>
                    <a:pt x="1271536" y="1352450"/>
                  </a:lnTo>
                  <a:lnTo>
                    <a:pt x="1270246" y="1352121"/>
                  </a:lnTo>
                  <a:lnTo>
                    <a:pt x="1261882" y="1354961"/>
                  </a:lnTo>
                  <a:lnTo>
                    <a:pt x="1254677" y="1355094"/>
                  </a:lnTo>
                  <a:lnTo>
                    <a:pt x="1240125" y="1352372"/>
                  </a:lnTo>
                  <a:lnTo>
                    <a:pt x="1234782" y="1350549"/>
                  </a:lnTo>
                  <a:lnTo>
                    <a:pt x="1233374" y="1348640"/>
                  </a:lnTo>
                  <a:lnTo>
                    <a:pt x="1231621" y="1347678"/>
                  </a:lnTo>
                  <a:lnTo>
                    <a:pt x="1228429" y="1347678"/>
                  </a:lnTo>
                  <a:lnTo>
                    <a:pt x="1220090" y="1345542"/>
                  </a:lnTo>
                  <a:lnTo>
                    <a:pt x="1212454" y="1350353"/>
                  </a:lnTo>
                  <a:lnTo>
                    <a:pt x="1203277" y="1345949"/>
                  </a:lnTo>
                  <a:lnTo>
                    <a:pt x="1200554" y="1343343"/>
                  </a:lnTo>
                  <a:lnTo>
                    <a:pt x="1199686" y="1341560"/>
                  </a:lnTo>
                  <a:lnTo>
                    <a:pt x="1197018" y="1334065"/>
                  </a:lnTo>
                  <a:lnTo>
                    <a:pt x="1196651" y="1330036"/>
                  </a:lnTo>
                  <a:lnTo>
                    <a:pt x="1197409" y="1326390"/>
                  </a:lnTo>
                  <a:lnTo>
                    <a:pt x="1198160" y="1323887"/>
                  </a:lnTo>
                  <a:lnTo>
                    <a:pt x="1198912" y="1322525"/>
                  </a:lnTo>
                  <a:lnTo>
                    <a:pt x="1193912" y="1326719"/>
                  </a:lnTo>
                  <a:lnTo>
                    <a:pt x="1192160" y="1327407"/>
                  </a:lnTo>
                  <a:lnTo>
                    <a:pt x="1189852" y="1327571"/>
                  </a:lnTo>
                  <a:lnTo>
                    <a:pt x="1182975" y="1326022"/>
                  </a:lnTo>
                  <a:lnTo>
                    <a:pt x="1181888" y="1326820"/>
                  </a:lnTo>
                  <a:lnTo>
                    <a:pt x="1182240" y="1328283"/>
                  </a:lnTo>
                  <a:lnTo>
                    <a:pt x="1184039" y="1330419"/>
                  </a:lnTo>
                  <a:lnTo>
                    <a:pt x="1184274" y="1331702"/>
                  </a:lnTo>
                  <a:lnTo>
                    <a:pt x="1180440" y="1332704"/>
                  </a:lnTo>
                  <a:lnTo>
                    <a:pt x="1174628" y="1331663"/>
                  </a:lnTo>
                  <a:lnTo>
                    <a:pt x="1172093" y="1332117"/>
                  </a:lnTo>
                  <a:lnTo>
                    <a:pt x="1170943" y="1332704"/>
                  </a:lnTo>
                  <a:lnTo>
                    <a:pt x="1168322" y="1336060"/>
                  </a:lnTo>
                  <a:lnTo>
                    <a:pt x="1167258" y="1336819"/>
                  </a:lnTo>
                  <a:lnTo>
                    <a:pt x="1165881" y="1336474"/>
                  </a:lnTo>
                  <a:lnTo>
                    <a:pt x="1159786" y="1328870"/>
                  </a:lnTo>
                  <a:lnTo>
                    <a:pt x="1154873" y="1324035"/>
                  </a:lnTo>
                  <a:lnTo>
                    <a:pt x="1149147" y="1322173"/>
                  </a:lnTo>
                  <a:lnTo>
                    <a:pt x="1146518" y="1320624"/>
                  </a:lnTo>
                  <a:lnTo>
                    <a:pt x="1145079" y="1318754"/>
                  </a:lnTo>
                  <a:lnTo>
                    <a:pt x="1137177" y="1303076"/>
                  </a:lnTo>
                  <a:lnTo>
                    <a:pt x="1136097" y="1299673"/>
                  </a:lnTo>
                  <a:lnTo>
                    <a:pt x="1133594" y="1287242"/>
                  </a:lnTo>
                  <a:lnTo>
                    <a:pt x="1132757" y="1284574"/>
                  </a:lnTo>
                  <a:lnTo>
                    <a:pt x="1131740" y="1282814"/>
                  </a:lnTo>
                  <a:lnTo>
                    <a:pt x="1133727" y="1282446"/>
                  </a:lnTo>
                  <a:lnTo>
                    <a:pt x="1141198" y="1283971"/>
                  </a:lnTo>
                  <a:lnTo>
                    <a:pt x="1148435" y="1283901"/>
                  </a:lnTo>
                  <a:lnTo>
                    <a:pt x="1152362" y="1284918"/>
                  </a:lnTo>
                  <a:lnTo>
                    <a:pt x="1156923" y="1288032"/>
                  </a:lnTo>
                  <a:lnTo>
                    <a:pt x="1162861" y="1290254"/>
                  </a:lnTo>
                  <a:lnTo>
                    <a:pt x="1167117" y="1290723"/>
                  </a:lnTo>
                  <a:lnTo>
                    <a:pt x="1173931" y="1289901"/>
                  </a:lnTo>
                  <a:lnTo>
                    <a:pt x="1181676" y="1287820"/>
                  </a:lnTo>
                  <a:lnTo>
                    <a:pt x="1182592" y="1286201"/>
                  </a:lnTo>
                  <a:lnTo>
                    <a:pt x="1177569" y="1283416"/>
                  </a:lnTo>
                  <a:lnTo>
                    <a:pt x="1173102" y="1279715"/>
                  </a:lnTo>
                  <a:lnTo>
                    <a:pt x="1168971" y="1274896"/>
                  </a:lnTo>
                  <a:lnTo>
                    <a:pt x="1166515" y="1272854"/>
                  </a:lnTo>
                  <a:lnTo>
                    <a:pt x="1162384" y="1271579"/>
                  </a:lnTo>
                  <a:lnTo>
                    <a:pt x="1150774" y="1270687"/>
                  </a:lnTo>
                  <a:lnTo>
                    <a:pt x="1140017" y="1267433"/>
                  </a:lnTo>
                  <a:lnTo>
                    <a:pt x="1132585" y="1263028"/>
                  </a:lnTo>
                  <a:lnTo>
                    <a:pt x="1126537" y="1258131"/>
                  </a:lnTo>
                  <a:lnTo>
                    <a:pt x="1124080" y="1255455"/>
                  </a:lnTo>
                  <a:lnTo>
                    <a:pt x="1123196" y="1253390"/>
                  </a:lnTo>
                  <a:lnTo>
                    <a:pt x="1122258" y="1246912"/>
                  </a:lnTo>
                  <a:lnTo>
                    <a:pt x="1121264" y="1235967"/>
                  </a:lnTo>
                  <a:lnTo>
                    <a:pt x="1120302" y="1228566"/>
                  </a:lnTo>
                  <a:lnTo>
                    <a:pt x="1119379" y="1224779"/>
                  </a:lnTo>
                  <a:lnTo>
                    <a:pt x="1119253" y="1221454"/>
                  </a:lnTo>
                  <a:lnTo>
                    <a:pt x="1121311" y="1214335"/>
                  </a:lnTo>
                  <a:lnTo>
                    <a:pt x="1127186" y="1206551"/>
                  </a:lnTo>
                  <a:lnTo>
                    <a:pt x="1127335" y="1205330"/>
                  </a:lnTo>
                  <a:lnTo>
                    <a:pt x="1126169" y="1204970"/>
                  </a:lnTo>
                  <a:lnTo>
                    <a:pt x="1123705" y="1202983"/>
                  </a:lnTo>
                  <a:lnTo>
                    <a:pt x="1122915" y="1200065"/>
                  </a:lnTo>
                  <a:lnTo>
                    <a:pt x="1122594" y="1195434"/>
                  </a:lnTo>
                  <a:lnTo>
                    <a:pt x="1122578" y="1191491"/>
                  </a:lnTo>
                  <a:lnTo>
                    <a:pt x="1122852" y="1188244"/>
                  </a:lnTo>
                  <a:lnTo>
                    <a:pt x="1123830" y="1184183"/>
                  </a:lnTo>
                  <a:lnTo>
                    <a:pt x="1126365" y="1176853"/>
                  </a:lnTo>
                  <a:lnTo>
                    <a:pt x="1129987" y="1167903"/>
                  </a:lnTo>
                  <a:lnTo>
                    <a:pt x="1133914" y="1159446"/>
                  </a:lnTo>
                  <a:lnTo>
                    <a:pt x="1134587" y="1156668"/>
                  </a:lnTo>
                  <a:lnTo>
                    <a:pt x="1134931" y="1149103"/>
                  </a:lnTo>
                  <a:lnTo>
                    <a:pt x="1135448" y="1143564"/>
                  </a:lnTo>
                  <a:lnTo>
                    <a:pt x="1135988" y="1139652"/>
                  </a:lnTo>
                  <a:lnTo>
                    <a:pt x="1136817" y="1136711"/>
                  </a:lnTo>
                  <a:lnTo>
                    <a:pt x="1139242" y="1131101"/>
                  </a:lnTo>
                  <a:lnTo>
                    <a:pt x="1142270" y="1125758"/>
                  </a:lnTo>
                  <a:lnTo>
                    <a:pt x="1147011" y="1121189"/>
                  </a:lnTo>
                  <a:lnTo>
                    <a:pt x="1147410" y="1119491"/>
                  </a:lnTo>
                  <a:lnTo>
                    <a:pt x="1147472" y="1117144"/>
                  </a:lnTo>
                  <a:lnTo>
                    <a:pt x="1147746" y="1115384"/>
                  </a:lnTo>
                  <a:lnTo>
                    <a:pt x="1148231" y="1114226"/>
                  </a:lnTo>
                  <a:lnTo>
                    <a:pt x="1159982" y="1099393"/>
                  </a:lnTo>
                  <a:lnTo>
                    <a:pt x="1165333" y="1093314"/>
                  </a:lnTo>
                  <a:lnTo>
                    <a:pt x="1169871" y="1089442"/>
                  </a:lnTo>
                  <a:lnTo>
                    <a:pt x="1175300" y="1086578"/>
                  </a:lnTo>
                  <a:lnTo>
                    <a:pt x="1190752" y="1080711"/>
                  </a:lnTo>
                  <a:lnTo>
                    <a:pt x="1198708" y="1079076"/>
                  </a:lnTo>
                  <a:lnTo>
                    <a:pt x="1208714" y="1079435"/>
                  </a:lnTo>
                  <a:lnTo>
                    <a:pt x="1227162" y="1082745"/>
                  </a:lnTo>
                  <a:lnTo>
                    <a:pt x="1229384" y="1085068"/>
                  </a:lnTo>
                  <a:lnTo>
                    <a:pt x="1229947" y="1086234"/>
                  </a:lnTo>
                  <a:lnTo>
                    <a:pt x="1230753" y="1089528"/>
                  </a:lnTo>
                  <a:lnTo>
                    <a:pt x="1230143" y="1091632"/>
                  </a:lnTo>
                  <a:lnTo>
                    <a:pt x="1225097" y="1098744"/>
                  </a:lnTo>
                  <a:lnTo>
                    <a:pt x="1218744" y="1104627"/>
                  </a:lnTo>
                  <a:lnTo>
                    <a:pt x="1214613" y="1109743"/>
                  </a:lnTo>
                  <a:lnTo>
                    <a:pt x="1207619" y="1121173"/>
                  </a:lnTo>
                  <a:lnTo>
                    <a:pt x="1205734" y="1125163"/>
                  </a:lnTo>
                  <a:lnTo>
                    <a:pt x="1197065" y="1147820"/>
                  </a:lnTo>
                  <a:lnTo>
                    <a:pt x="1195015" y="1151536"/>
                  </a:lnTo>
                  <a:lnTo>
                    <a:pt x="1193811" y="1154501"/>
                  </a:lnTo>
                  <a:lnTo>
                    <a:pt x="1192974" y="1162544"/>
                  </a:lnTo>
                  <a:lnTo>
                    <a:pt x="1193224" y="1165392"/>
                  </a:lnTo>
                  <a:lnTo>
                    <a:pt x="1194577" y="1170031"/>
                  </a:lnTo>
                  <a:lnTo>
                    <a:pt x="1199287" y="1180045"/>
                  </a:lnTo>
                  <a:lnTo>
                    <a:pt x="1200554" y="1184700"/>
                  </a:lnTo>
                  <a:lnTo>
                    <a:pt x="1200523" y="1188964"/>
                  </a:lnTo>
                  <a:lnTo>
                    <a:pt x="1199999" y="1199079"/>
                  </a:lnTo>
                  <a:lnTo>
                    <a:pt x="1199936" y="1204180"/>
                  </a:lnTo>
                  <a:lnTo>
                    <a:pt x="1200148" y="1209062"/>
                  </a:lnTo>
                  <a:lnTo>
                    <a:pt x="1201118" y="1216009"/>
                  </a:lnTo>
                  <a:lnTo>
                    <a:pt x="1202847" y="1224983"/>
                  </a:lnTo>
                  <a:lnTo>
                    <a:pt x="1206852" y="1234003"/>
                  </a:lnTo>
                  <a:lnTo>
                    <a:pt x="1213134" y="1243063"/>
                  </a:lnTo>
                  <a:lnTo>
                    <a:pt x="1217813" y="1249032"/>
                  </a:lnTo>
                  <a:lnTo>
                    <a:pt x="1222421" y="1253413"/>
                  </a:lnTo>
                  <a:lnTo>
                    <a:pt x="1227874" y="1259875"/>
                  </a:lnTo>
                  <a:lnTo>
                    <a:pt x="1229086" y="1262981"/>
                  </a:lnTo>
                  <a:lnTo>
                    <a:pt x="1226575" y="1266400"/>
                  </a:lnTo>
                  <a:lnTo>
                    <a:pt x="1220700" y="1271634"/>
                  </a:lnTo>
                  <a:lnTo>
                    <a:pt x="1212978" y="1273871"/>
                  </a:lnTo>
                  <a:lnTo>
                    <a:pt x="1208847" y="1275999"/>
                  </a:lnTo>
                  <a:lnTo>
                    <a:pt x="1203707" y="1280529"/>
                  </a:lnTo>
                  <a:lnTo>
                    <a:pt x="1197261" y="1284136"/>
                  </a:lnTo>
                  <a:lnTo>
                    <a:pt x="1194695" y="1286217"/>
                  </a:lnTo>
                  <a:close/>
                  <a:moveTo>
                    <a:pt x="1349528" y="1094722"/>
                  </a:moveTo>
                  <a:lnTo>
                    <a:pt x="1353276" y="1095747"/>
                  </a:lnTo>
                  <a:lnTo>
                    <a:pt x="1376996" y="1093838"/>
                  </a:lnTo>
                  <a:lnTo>
                    <a:pt x="1381909" y="1095262"/>
                  </a:lnTo>
                  <a:lnTo>
                    <a:pt x="1396852" y="1103884"/>
                  </a:lnTo>
                  <a:lnTo>
                    <a:pt x="1400709" y="1106755"/>
                  </a:lnTo>
                  <a:lnTo>
                    <a:pt x="1402610" y="1110541"/>
                  </a:lnTo>
                  <a:lnTo>
                    <a:pt x="1404331" y="1116495"/>
                  </a:lnTo>
                  <a:lnTo>
                    <a:pt x="1405130" y="1117802"/>
                  </a:lnTo>
                  <a:lnTo>
                    <a:pt x="1410543" y="1121330"/>
                  </a:lnTo>
                  <a:lnTo>
                    <a:pt x="1412773" y="1125586"/>
                  </a:lnTo>
                  <a:lnTo>
                    <a:pt x="1413555" y="1127784"/>
                  </a:lnTo>
                  <a:lnTo>
                    <a:pt x="1414697" y="1132799"/>
                  </a:lnTo>
                  <a:lnTo>
                    <a:pt x="1417146" y="1135631"/>
                  </a:lnTo>
                  <a:lnTo>
                    <a:pt x="1419939" y="1137243"/>
                  </a:lnTo>
                  <a:lnTo>
                    <a:pt x="1420854" y="1138714"/>
                  </a:lnTo>
                  <a:lnTo>
                    <a:pt x="1420416" y="1144964"/>
                  </a:lnTo>
                  <a:lnTo>
                    <a:pt x="1421606" y="1147867"/>
                  </a:lnTo>
                  <a:lnTo>
                    <a:pt x="1424242" y="1151364"/>
                  </a:lnTo>
                  <a:lnTo>
                    <a:pt x="1425228" y="1153696"/>
                  </a:lnTo>
                  <a:lnTo>
                    <a:pt x="1423178" y="1156535"/>
                  </a:lnTo>
                  <a:lnTo>
                    <a:pt x="1418414" y="1158202"/>
                  </a:lnTo>
                  <a:lnTo>
                    <a:pt x="1404957" y="1156465"/>
                  </a:lnTo>
                  <a:lnTo>
                    <a:pt x="1386901" y="1152530"/>
                  </a:lnTo>
                  <a:lnTo>
                    <a:pt x="1376402" y="1153649"/>
                  </a:lnTo>
                  <a:lnTo>
                    <a:pt x="1371137" y="1155448"/>
                  </a:lnTo>
                  <a:lnTo>
                    <a:pt x="1358400" y="1161840"/>
                  </a:lnTo>
                  <a:lnTo>
                    <a:pt x="1354332" y="1162872"/>
                  </a:lnTo>
                  <a:lnTo>
                    <a:pt x="1350358" y="1163005"/>
                  </a:lnTo>
                  <a:lnTo>
                    <a:pt x="1343324" y="1157787"/>
                  </a:lnTo>
                  <a:lnTo>
                    <a:pt x="1340774" y="1155018"/>
                  </a:lnTo>
                  <a:lnTo>
                    <a:pt x="1339929" y="1152866"/>
                  </a:lnTo>
                  <a:lnTo>
                    <a:pt x="1338255" y="1146545"/>
                  </a:lnTo>
                  <a:lnTo>
                    <a:pt x="1336878" y="1138933"/>
                  </a:lnTo>
                  <a:lnTo>
                    <a:pt x="1336174" y="1132650"/>
                  </a:lnTo>
                  <a:lnTo>
                    <a:pt x="1335360" y="1127839"/>
                  </a:lnTo>
                  <a:lnTo>
                    <a:pt x="1332958" y="1126243"/>
                  </a:lnTo>
                  <a:lnTo>
                    <a:pt x="1325815" y="1124319"/>
                  </a:lnTo>
                  <a:lnTo>
                    <a:pt x="1323421" y="1121682"/>
                  </a:lnTo>
                  <a:lnTo>
                    <a:pt x="1322334" y="1119484"/>
                  </a:lnTo>
                  <a:lnTo>
                    <a:pt x="1321286" y="1115916"/>
                  </a:lnTo>
                  <a:lnTo>
                    <a:pt x="1321309" y="1112208"/>
                  </a:lnTo>
                  <a:lnTo>
                    <a:pt x="1321857" y="1108930"/>
                  </a:lnTo>
                  <a:lnTo>
                    <a:pt x="1322318" y="1108124"/>
                  </a:lnTo>
                  <a:lnTo>
                    <a:pt x="1323218" y="1108038"/>
                  </a:lnTo>
                  <a:lnTo>
                    <a:pt x="1321215" y="1104048"/>
                  </a:lnTo>
                  <a:lnTo>
                    <a:pt x="1320527" y="1099643"/>
                  </a:lnTo>
                  <a:lnTo>
                    <a:pt x="1320480" y="1093479"/>
                  </a:lnTo>
                  <a:lnTo>
                    <a:pt x="1320738" y="1089520"/>
                  </a:lnTo>
                  <a:lnTo>
                    <a:pt x="1321309" y="1087775"/>
                  </a:lnTo>
                  <a:lnTo>
                    <a:pt x="1322631" y="1086649"/>
                  </a:lnTo>
                  <a:lnTo>
                    <a:pt x="1325729" y="1085898"/>
                  </a:lnTo>
                  <a:lnTo>
                    <a:pt x="1330322" y="1086046"/>
                  </a:lnTo>
                  <a:lnTo>
                    <a:pt x="1336737" y="1090615"/>
                  </a:lnTo>
                  <a:lnTo>
                    <a:pt x="1341807" y="1091053"/>
                  </a:lnTo>
                  <a:lnTo>
                    <a:pt x="1349528" y="1094722"/>
                  </a:lnTo>
                  <a:close/>
                  <a:moveTo>
                    <a:pt x="784121" y="1150785"/>
                  </a:moveTo>
                  <a:lnTo>
                    <a:pt x="783010" y="1151161"/>
                  </a:lnTo>
                  <a:lnTo>
                    <a:pt x="780929" y="1149432"/>
                  </a:lnTo>
                  <a:lnTo>
                    <a:pt x="777878" y="1145590"/>
                  </a:lnTo>
                  <a:lnTo>
                    <a:pt x="772894" y="1137767"/>
                  </a:lnTo>
                  <a:lnTo>
                    <a:pt x="766948" y="1129967"/>
                  </a:lnTo>
                  <a:lnTo>
                    <a:pt x="766033" y="1125273"/>
                  </a:lnTo>
                  <a:lnTo>
                    <a:pt x="764554" y="1121760"/>
                  </a:lnTo>
                  <a:lnTo>
                    <a:pt x="756966" y="1113381"/>
                  </a:lnTo>
                  <a:lnTo>
                    <a:pt x="752037" y="1109970"/>
                  </a:lnTo>
                  <a:lnTo>
                    <a:pt x="748282" y="1108265"/>
                  </a:lnTo>
                  <a:lnTo>
                    <a:pt x="747664" y="1105910"/>
                  </a:lnTo>
                  <a:lnTo>
                    <a:pt x="750269" y="1099033"/>
                  </a:lnTo>
                  <a:lnTo>
                    <a:pt x="753257" y="1093518"/>
                  </a:lnTo>
                  <a:lnTo>
                    <a:pt x="755033" y="1091515"/>
                  </a:lnTo>
                  <a:lnTo>
                    <a:pt x="760565" y="1089715"/>
                  </a:lnTo>
                  <a:lnTo>
                    <a:pt x="779223" y="1086015"/>
                  </a:lnTo>
                  <a:lnTo>
                    <a:pt x="783487" y="1085905"/>
                  </a:lnTo>
                  <a:lnTo>
                    <a:pt x="787954" y="1087689"/>
                  </a:lnTo>
                  <a:lnTo>
                    <a:pt x="794096" y="1095278"/>
                  </a:lnTo>
                  <a:lnTo>
                    <a:pt x="796654" y="1096138"/>
                  </a:lnTo>
                  <a:lnTo>
                    <a:pt x="798180" y="1097836"/>
                  </a:lnTo>
                  <a:lnTo>
                    <a:pt x="799525" y="1100660"/>
                  </a:lnTo>
                  <a:lnTo>
                    <a:pt x="800237" y="1103532"/>
                  </a:lnTo>
                  <a:lnTo>
                    <a:pt x="800300" y="1109368"/>
                  </a:lnTo>
                  <a:lnTo>
                    <a:pt x="799627" y="1117950"/>
                  </a:lnTo>
                  <a:lnTo>
                    <a:pt x="798774" y="1121220"/>
                  </a:lnTo>
                  <a:lnTo>
                    <a:pt x="795058" y="1132142"/>
                  </a:lnTo>
                  <a:lnTo>
                    <a:pt x="791154" y="1138111"/>
                  </a:lnTo>
                  <a:lnTo>
                    <a:pt x="790411" y="1141960"/>
                  </a:lnTo>
                  <a:lnTo>
                    <a:pt x="788831" y="1145004"/>
                  </a:lnTo>
                  <a:lnTo>
                    <a:pt x="786061" y="1148728"/>
                  </a:lnTo>
                  <a:lnTo>
                    <a:pt x="784121" y="1150785"/>
                  </a:lnTo>
                  <a:close/>
                  <a:moveTo>
                    <a:pt x="581400" y="1174991"/>
                  </a:moveTo>
                  <a:lnTo>
                    <a:pt x="582793" y="1175914"/>
                  </a:lnTo>
                  <a:lnTo>
                    <a:pt x="585335" y="1175147"/>
                  </a:lnTo>
                  <a:lnTo>
                    <a:pt x="589028" y="1172699"/>
                  </a:lnTo>
                  <a:lnTo>
                    <a:pt x="593785" y="1170680"/>
                  </a:lnTo>
                  <a:lnTo>
                    <a:pt x="599613" y="1169108"/>
                  </a:lnTo>
                  <a:lnTo>
                    <a:pt x="601154" y="1171024"/>
                  </a:lnTo>
                  <a:lnTo>
                    <a:pt x="602124" y="1170633"/>
                  </a:lnTo>
                  <a:lnTo>
                    <a:pt x="603838" y="1167520"/>
                  </a:lnTo>
                  <a:lnTo>
                    <a:pt x="604143" y="1165462"/>
                  </a:lnTo>
                  <a:lnTo>
                    <a:pt x="603931" y="1163138"/>
                  </a:lnTo>
                  <a:lnTo>
                    <a:pt x="604033" y="1158069"/>
                  </a:lnTo>
                  <a:lnTo>
                    <a:pt x="604949" y="1155002"/>
                  </a:lnTo>
                  <a:lnTo>
                    <a:pt x="608407" y="1148540"/>
                  </a:lnTo>
                  <a:lnTo>
                    <a:pt x="610261" y="1146201"/>
                  </a:lnTo>
                  <a:lnTo>
                    <a:pt x="613210" y="1145129"/>
                  </a:lnTo>
                  <a:lnTo>
                    <a:pt x="620236" y="1145825"/>
                  </a:lnTo>
                  <a:lnTo>
                    <a:pt x="626823" y="1149526"/>
                  </a:lnTo>
                  <a:lnTo>
                    <a:pt x="635726" y="1153148"/>
                  </a:lnTo>
                  <a:lnTo>
                    <a:pt x="648744" y="1162231"/>
                  </a:lnTo>
                  <a:lnTo>
                    <a:pt x="652820" y="1166088"/>
                  </a:lnTo>
                  <a:lnTo>
                    <a:pt x="653243" y="1169421"/>
                  </a:lnTo>
                  <a:lnTo>
                    <a:pt x="650935" y="1176509"/>
                  </a:lnTo>
                  <a:lnTo>
                    <a:pt x="645325" y="1186468"/>
                  </a:lnTo>
                  <a:lnTo>
                    <a:pt x="640819" y="1190051"/>
                  </a:lnTo>
                  <a:lnTo>
                    <a:pt x="639082" y="1192242"/>
                  </a:lnTo>
                  <a:lnTo>
                    <a:pt x="642016" y="1193744"/>
                  </a:lnTo>
                  <a:lnTo>
                    <a:pt x="643917" y="1196286"/>
                  </a:lnTo>
                  <a:lnTo>
                    <a:pt x="646804" y="1192617"/>
                  </a:lnTo>
                  <a:lnTo>
                    <a:pt x="648916" y="1188502"/>
                  </a:lnTo>
                  <a:lnTo>
                    <a:pt x="651905" y="1185075"/>
                  </a:lnTo>
                  <a:lnTo>
                    <a:pt x="652922" y="1184770"/>
                  </a:lnTo>
                  <a:lnTo>
                    <a:pt x="653172" y="1185498"/>
                  </a:lnTo>
                  <a:lnTo>
                    <a:pt x="652656" y="1187258"/>
                  </a:lnTo>
                  <a:lnTo>
                    <a:pt x="652429" y="1188979"/>
                  </a:lnTo>
                  <a:lnTo>
                    <a:pt x="652507" y="1190661"/>
                  </a:lnTo>
                  <a:lnTo>
                    <a:pt x="652851" y="1191678"/>
                  </a:lnTo>
                  <a:lnTo>
                    <a:pt x="654682" y="1192202"/>
                  </a:lnTo>
                  <a:lnTo>
                    <a:pt x="655668" y="1191569"/>
                  </a:lnTo>
                  <a:lnTo>
                    <a:pt x="659634" y="1186734"/>
                  </a:lnTo>
                  <a:lnTo>
                    <a:pt x="663530" y="1179302"/>
                  </a:lnTo>
                  <a:lnTo>
                    <a:pt x="669437" y="1174482"/>
                  </a:lnTo>
                  <a:lnTo>
                    <a:pt x="671049" y="1172018"/>
                  </a:lnTo>
                  <a:lnTo>
                    <a:pt x="676189" y="1169960"/>
                  </a:lnTo>
                  <a:lnTo>
                    <a:pt x="676126" y="1168505"/>
                  </a:lnTo>
                  <a:lnTo>
                    <a:pt x="676361" y="1162755"/>
                  </a:lnTo>
                  <a:lnTo>
                    <a:pt x="674561" y="1160298"/>
                  </a:lnTo>
                  <a:lnTo>
                    <a:pt x="668530" y="1155143"/>
                  </a:lnTo>
                  <a:lnTo>
                    <a:pt x="665549" y="1148939"/>
                  </a:lnTo>
                  <a:lnTo>
                    <a:pt x="666175" y="1144167"/>
                  </a:lnTo>
                  <a:lnTo>
                    <a:pt x="669500" y="1144863"/>
                  </a:lnTo>
                  <a:lnTo>
                    <a:pt x="678606" y="1145371"/>
                  </a:lnTo>
                  <a:lnTo>
                    <a:pt x="680499" y="1146013"/>
                  </a:lnTo>
                  <a:lnTo>
                    <a:pt x="689246" y="1154087"/>
                  </a:lnTo>
                  <a:lnTo>
                    <a:pt x="692344" y="1159094"/>
                  </a:lnTo>
                  <a:lnTo>
                    <a:pt x="694801" y="1161566"/>
                  </a:lnTo>
                  <a:lnTo>
                    <a:pt x="699964" y="1165165"/>
                  </a:lnTo>
                  <a:lnTo>
                    <a:pt x="701701" y="1168083"/>
                  </a:lnTo>
                  <a:lnTo>
                    <a:pt x="702921" y="1169264"/>
                  </a:lnTo>
                  <a:lnTo>
                    <a:pt x="703344" y="1170492"/>
                  </a:lnTo>
                  <a:lnTo>
                    <a:pt x="702968" y="1171768"/>
                  </a:lnTo>
                  <a:lnTo>
                    <a:pt x="702773" y="1174764"/>
                  </a:lnTo>
                  <a:lnTo>
                    <a:pt x="703735" y="1175726"/>
                  </a:lnTo>
                  <a:lnTo>
                    <a:pt x="707091" y="1176853"/>
                  </a:lnTo>
                  <a:lnTo>
                    <a:pt x="708030" y="1178058"/>
                  </a:lnTo>
                  <a:lnTo>
                    <a:pt x="709274" y="1181844"/>
                  </a:lnTo>
                  <a:lnTo>
                    <a:pt x="710823" y="1188197"/>
                  </a:lnTo>
                  <a:lnTo>
                    <a:pt x="712169" y="1195050"/>
                  </a:lnTo>
                  <a:lnTo>
                    <a:pt x="714297" y="1207888"/>
                  </a:lnTo>
                  <a:lnTo>
                    <a:pt x="718537" y="1224834"/>
                  </a:lnTo>
                  <a:lnTo>
                    <a:pt x="719984" y="1235333"/>
                  </a:lnTo>
                  <a:lnTo>
                    <a:pt x="720477" y="1237250"/>
                  </a:lnTo>
                  <a:lnTo>
                    <a:pt x="721432" y="1238564"/>
                  </a:lnTo>
                  <a:lnTo>
                    <a:pt x="724154" y="1240481"/>
                  </a:lnTo>
                  <a:lnTo>
                    <a:pt x="726251" y="1243188"/>
                  </a:lnTo>
                  <a:lnTo>
                    <a:pt x="728715" y="1244056"/>
                  </a:lnTo>
                  <a:lnTo>
                    <a:pt x="729318" y="1243814"/>
                  </a:lnTo>
                  <a:lnTo>
                    <a:pt x="729936" y="1241490"/>
                  </a:lnTo>
                  <a:lnTo>
                    <a:pt x="731477" y="1237782"/>
                  </a:lnTo>
                  <a:lnTo>
                    <a:pt x="738948" y="1230553"/>
                  </a:lnTo>
                  <a:lnTo>
                    <a:pt x="739339" y="1229426"/>
                  </a:lnTo>
                  <a:lnTo>
                    <a:pt x="738455" y="1227760"/>
                  </a:lnTo>
                  <a:lnTo>
                    <a:pt x="738182" y="1226618"/>
                  </a:lnTo>
                  <a:lnTo>
                    <a:pt x="738291" y="1225843"/>
                  </a:lnTo>
                  <a:lnTo>
                    <a:pt x="739848" y="1225241"/>
                  </a:lnTo>
                  <a:lnTo>
                    <a:pt x="734645" y="1215978"/>
                  </a:lnTo>
                  <a:lnTo>
                    <a:pt x="731281" y="1207137"/>
                  </a:lnTo>
                  <a:lnTo>
                    <a:pt x="729122" y="1196114"/>
                  </a:lnTo>
                  <a:lnTo>
                    <a:pt x="728794" y="1192875"/>
                  </a:lnTo>
                  <a:lnTo>
                    <a:pt x="728473" y="1185959"/>
                  </a:lnTo>
                  <a:lnTo>
                    <a:pt x="727769" y="1184136"/>
                  </a:lnTo>
                  <a:lnTo>
                    <a:pt x="726579" y="1182462"/>
                  </a:lnTo>
                  <a:lnTo>
                    <a:pt x="726087" y="1180303"/>
                  </a:lnTo>
                  <a:lnTo>
                    <a:pt x="726274" y="1177651"/>
                  </a:lnTo>
                  <a:lnTo>
                    <a:pt x="726040" y="1175374"/>
                  </a:lnTo>
                  <a:lnTo>
                    <a:pt x="724663" y="1170602"/>
                  </a:lnTo>
                  <a:lnTo>
                    <a:pt x="719366" y="1136828"/>
                  </a:lnTo>
                  <a:lnTo>
                    <a:pt x="719382" y="1133495"/>
                  </a:lnTo>
                  <a:lnTo>
                    <a:pt x="720110" y="1130984"/>
                  </a:lnTo>
                  <a:lnTo>
                    <a:pt x="721995" y="1129545"/>
                  </a:lnTo>
                  <a:lnTo>
                    <a:pt x="725030" y="1129193"/>
                  </a:lnTo>
                  <a:lnTo>
                    <a:pt x="725993" y="1128402"/>
                  </a:lnTo>
                  <a:lnTo>
                    <a:pt x="724874" y="1127190"/>
                  </a:lnTo>
                  <a:lnTo>
                    <a:pt x="722887" y="1123513"/>
                  </a:lnTo>
                  <a:lnTo>
                    <a:pt x="722629" y="1121815"/>
                  </a:lnTo>
                  <a:lnTo>
                    <a:pt x="723951" y="1118373"/>
                  </a:lnTo>
                  <a:lnTo>
                    <a:pt x="730734" y="1119883"/>
                  </a:lnTo>
                  <a:lnTo>
                    <a:pt x="735647" y="1122981"/>
                  </a:lnTo>
                  <a:lnTo>
                    <a:pt x="744049" y="1130311"/>
                  </a:lnTo>
                  <a:lnTo>
                    <a:pt x="744902" y="1129912"/>
                  </a:lnTo>
                  <a:lnTo>
                    <a:pt x="745825" y="1126266"/>
                  </a:lnTo>
                  <a:lnTo>
                    <a:pt x="747617" y="1123927"/>
                  </a:lnTo>
                  <a:lnTo>
                    <a:pt x="750308" y="1124694"/>
                  </a:lnTo>
                  <a:lnTo>
                    <a:pt x="757912" y="1129998"/>
                  </a:lnTo>
                  <a:lnTo>
                    <a:pt x="766706" y="1139402"/>
                  </a:lnTo>
                  <a:lnTo>
                    <a:pt x="772605" y="1144010"/>
                  </a:lnTo>
                  <a:lnTo>
                    <a:pt x="776743" y="1150238"/>
                  </a:lnTo>
                  <a:lnTo>
                    <a:pt x="779560" y="1156097"/>
                  </a:lnTo>
                  <a:lnTo>
                    <a:pt x="781336" y="1160604"/>
                  </a:lnTo>
                  <a:lnTo>
                    <a:pt x="781414" y="1162356"/>
                  </a:lnTo>
                  <a:lnTo>
                    <a:pt x="781007" y="1164155"/>
                  </a:lnTo>
                  <a:lnTo>
                    <a:pt x="781422" y="1166495"/>
                  </a:lnTo>
                  <a:lnTo>
                    <a:pt x="782666" y="1169374"/>
                  </a:lnTo>
                  <a:lnTo>
                    <a:pt x="783354" y="1171948"/>
                  </a:lnTo>
                  <a:lnTo>
                    <a:pt x="783917" y="1177401"/>
                  </a:lnTo>
                  <a:lnTo>
                    <a:pt x="785036" y="1184473"/>
                  </a:lnTo>
                  <a:lnTo>
                    <a:pt x="785318" y="1188001"/>
                  </a:lnTo>
                  <a:lnTo>
                    <a:pt x="793133" y="1219232"/>
                  </a:lnTo>
                  <a:lnTo>
                    <a:pt x="794628" y="1224670"/>
                  </a:lnTo>
                  <a:lnTo>
                    <a:pt x="795582" y="1227181"/>
                  </a:lnTo>
                  <a:lnTo>
                    <a:pt x="801043" y="1238994"/>
                  </a:lnTo>
                  <a:lnTo>
                    <a:pt x="803953" y="1247514"/>
                  </a:lnTo>
                  <a:lnTo>
                    <a:pt x="804235" y="1253186"/>
                  </a:lnTo>
                  <a:lnTo>
                    <a:pt x="804626" y="1254813"/>
                  </a:lnTo>
                  <a:lnTo>
                    <a:pt x="804751" y="1257411"/>
                  </a:lnTo>
                  <a:lnTo>
                    <a:pt x="804610" y="1260978"/>
                  </a:lnTo>
                  <a:lnTo>
                    <a:pt x="803969" y="1264037"/>
                  </a:lnTo>
                  <a:lnTo>
                    <a:pt x="802827" y="1266596"/>
                  </a:lnTo>
                  <a:lnTo>
                    <a:pt x="801724" y="1270171"/>
                  </a:lnTo>
                  <a:lnTo>
                    <a:pt x="800057" y="1278033"/>
                  </a:lnTo>
                  <a:lnTo>
                    <a:pt x="799916" y="1279958"/>
                  </a:lnTo>
                  <a:lnTo>
                    <a:pt x="801113" y="1282649"/>
                  </a:lnTo>
                  <a:lnTo>
                    <a:pt x="808757" y="1291889"/>
                  </a:lnTo>
                  <a:lnTo>
                    <a:pt x="813443" y="1302888"/>
                  </a:lnTo>
                  <a:lnTo>
                    <a:pt x="815641" y="1304813"/>
                  </a:lnTo>
                  <a:lnTo>
                    <a:pt x="821540" y="1311643"/>
                  </a:lnTo>
                  <a:lnTo>
                    <a:pt x="827901" y="1315500"/>
                  </a:lnTo>
                  <a:lnTo>
                    <a:pt x="830044" y="1317158"/>
                  </a:lnTo>
                  <a:lnTo>
                    <a:pt x="832071" y="1319599"/>
                  </a:lnTo>
                  <a:lnTo>
                    <a:pt x="832681" y="1319693"/>
                  </a:lnTo>
                  <a:lnTo>
                    <a:pt x="833909" y="1319232"/>
                  </a:lnTo>
                  <a:lnTo>
                    <a:pt x="834261" y="1318567"/>
                  </a:lnTo>
                  <a:lnTo>
                    <a:pt x="834347" y="1317581"/>
                  </a:lnTo>
                  <a:lnTo>
                    <a:pt x="832556" y="1312425"/>
                  </a:lnTo>
                  <a:lnTo>
                    <a:pt x="832431" y="1310399"/>
                  </a:lnTo>
                  <a:lnTo>
                    <a:pt x="833283" y="1310047"/>
                  </a:lnTo>
                  <a:lnTo>
                    <a:pt x="839847" y="1318840"/>
                  </a:lnTo>
                  <a:lnTo>
                    <a:pt x="843391" y="1322322"/>
                  </a:lnTo>
                  <a:lnTo>
                    <a:pt x="848234" y="1325968"/>
                  </a:lnTo>
                  <a:lnTo>
                    <a:pt x="856550" y="1334331"/>
                  </a:lnTo>
                  <a:lnTo>
                    <a:pt x="857708" y="1335011"/>
                  </a:lnTo>
                  <a:lnTo>
                    <a:pt x="862207" y="1334245"/>
                  </a:lnTo>
                  <a:lnTo>
                    <a:pt x="863435" y="1334769"/>
                  </a:lnTo>
                  <a:lnTo>
                    <a:pt x="864209" y="1335590"/>
                  </a:lnTo>
                  <a:lnTo>
                    <a:pt x="864530" y="1336709"/>
                  </a:lnTo>
                  <a:lnTo>
                    <a:pt x="864710" y="1341630"/>
                  </a:lnTo>
                  <a:lnTo>
                    <a:pt x="865938" y="1344047"/>
                  </a:lnTo>
                  <a:lnTo>
                    <a:pt x="873034" y="1343015"/>
                  </a:lnTo>
                  <a:lnTo>
                    <a:pt x="875021" y="1343226"/>
                  </a:lnTo>
                  <a:lnTo>
                    <a:pt x="876289" y="1344001"/>
                  </a:lnTo>
                  <a:lnTo>
                    <a:pt x="877345" y="1345604"/>
                  </a:lnTo>
                  <a:lnTo>
                    <a:pt x="878870" y="1350838"/>
                  </a:lnTo>
                  <a:lnTo>
                    <a:pt x="880279" y="1361095"/>
                  </a:lnTo>
                  <a:lnTo>
                    <a:pt x="880349" y="1364748"/>
                  </a:lnTo>
                  <a:lnTo>
                    <a:pt x="879700" y="1370866"/>
                  </a:lnTo>
                  <a:lnTo>
                    <a:pt x="878667" y="1373112"/>
                  </a:lnTo>
                  <a:lnTo>
                    <a:pt x="877321" y="1373816"/>
                  </a:lnTo>
                  <a:lnTo>
                    <a:pt x="873535" y="1373127"/>
                  </a:lnTo>
                  <a:lnTo>
                    <a:pt x="870875" y="1371187"/>
                  </a:lnTo>
                  <a:lnTo>
                    <a:pt x="869498" y="1368715"/>
                  </a:lnTo>
                  <a:lnTo>
                    <a:pt x="868254" y="1363340"/>
                  </a:lnTo>
                  <a:lnTo>
                    <a:pt x="867659" y="1362300"/>
                  </a:lnTo>
                  <a:lnTo>
                    <a:pt x="867120" y="1363387"/>
                  </a:lnTo>
                  <a:lnTo>
                    <a:pt x="865876" y="1368308"/>
                  </a:lnTo>
                  <a:lnTo>
                    <a:pt x="865062" y="1370483"/>
                  </a:lnTo>
                  <a:lnTo>
                    <a:pt x="864069" y="1371922"/>
                  </a:lnTo>
                  <a:lnTo>
                    <a:pt x="862183" y="1371570"/>
                  </a:lnTo>
                  <a:lnTo>
                    <a:pt x="859406" y="1369427"/>
                  </a:lnTo>
                  <a:lnTo>
                    <a:pt x="854188" y="1363935"/>
                  </a:lnTo>
                  <a:lnTo>
                    <a:pt x="852341" y="1362573"/>
                  </a:lnTo>
                  <a:lnTo>
                    <a:pt x="851199" y="1362808"/>
                  </a:lnTo>
                  <a:lnTo>
                    <a:pt x="848703" y="1364670"/>
                  </a:lnTo>
                  <a:lnTo>
                    <a:pt x="844854" y="1368151"/>
                  </a:lnTo>
                  <a:lnTo>
                    <a:pt x="843266" y="1370702"/>
                  </a:lnTo>
                  <a:lnTo>
                    <a:pt x="843939" y="1372329"/>
                  </a:lnTo>
                  <a:lnTo>
                    <a:pt x="844385" y="1374371"/>
                  </a:lnTo>
                  <a:lnTo>
                    <a:pt x="844604" y="1376828"/>
                  </a:lnTo>
                  <a:lnTo>
                    <a:pt x="844471" y="1378635"/>
                  </a:lnTo>
                  <a:lnTo>
                    <a:pt x="843978" y="1379801"/>
                  </a:lnTo>
                  <a:lnTo>
                    <a:pt x="842703" y="1381185"/>
                  </a:lnTo>
                  <a:lnTo>
                    <a:pt x="840011" y="1381420"/>
                  </a:lnTo>
                  <a:lnTo>
                    <a:pt x="836139" y="1380356"/>
                  </a:lnTo>
                  <a:lnTo>
                    <a:pt x="833080" y="1378471"/>
                  </a:lnTo>
                  <a:lnTo>
                    <a:pt x="827721" y="1373448"/>
                  </a:lnTo>
                  <a:lnTo>
                    <a:pt x="826493" y="1372752"/>
                  </a:lnTo>
                  <a:lnTo>
                    <a:pt x="824834" y="1373870"/>
                  </a:lnTo>
                  <a:lnTo>
                    <a:pt x="824177" y="1375333"/>
                  </a:lnTo>
                  <a:lnTo>
                    <a:pt x="825202" y="1377422"/>
                  </a:lnTo>
                  <a:lnTo>
                    <a:pt x="827924" y="1380121"/>
                  </a:lnTo>
                  <a:lnTo>
                    <a:pt x="831249" y="1384588"/>
                  </a:lnTo>
                  <a:lnTo>
                    <a:pt x="832141" y="1385457"/>
                  </a:lnTo>
                  <a:lnTo>
                    <a:pt x="832994" y="1385355"/>
                  </a:lnTo>
                  <a:lnTo>
                    <a:pt x="833299" y="1386177"/>
                  </a:lnTo>
                  <a:lnTo>
                    <a:pt x="833675" y="1388571"/>
                  </a:lnTo>
                  <a:lnTo>
                    <a:pt x="833502" y="1392678"/>
                  </a:lnTo>
                  <a:lnTo>
                    <a:pt x="831899" y="1400846"/>
                  </a:lnTo>
                  <a:lnTo>
                    <a:pt x="831734" y="1402786"/>
                  </a:lnTo>
                  <a:lnTo>
                    <a:pt x="832391" y="1402324"/>
                  </a:lnTo>
                  <a:lnTo>
                    <a:pt x="836921" y="1394305"/>
                  </a:lnTo>
                  <a:lnTo>
                    <a:pt x="839260" y="1392052"/>
                  </a:lnTo>
                  <a:lnTo>
                    <a:pt x="844330" y="1388500"/>
                  </a:lnTo>
                  <a:lnTo>
                    <a:pt x="846521" y="1385887"/>
                  </a:lnTo>
                  <a:lnTo>
                    <a:pt x="853006" y="1385175"/>
                  </a:lnTo>
                  <a:lnTo>
                    <a:pt x="855322" y="1386607"/>
                  </a:lnTo>
                  <a:lnTo>
                    <a:pt x="856808" y="1389087"/>
                  </a:lnTo>
                  <a:lnTo>
                    <a:pt x="856863" y="1390214"/>
                  </a:lnTo>
                  <a:lnTo>
                    <a:pt x="855165" y="1393116"/>
                  </a:lnTo>
                  <a:lnTo>
                    <a:pt x="854853" y="1394571"/>
                  </a:lnTo>
                  <a:lnTo>
                    <a:pt x="854767" y="1396402"/>
                  </a:lnTo>
                  <a:lnTo>
                    <a:pt x="854923" y="1398037"/>
                  </a:lnTo>
                  <a:lnTo>
                    <a:pt x="855314" y="1399492"/>
                  </a:lnTo>
                  <a:lnTo>
                    <a:pt x="856480" y="1400830"/>
                  </a:lnTo>
                  <a:lnTo>
                    <a:pt x="858545" y="1400243"/>
                  </a:lnTo>
                  <a:lnTo>
                    <a:pt x="859124" y="1400580"/>
                  </a:lnTo>
                  <a:lnTo>
                    <a:pt x="860227" y="1401996"/>
                  </a:lnTo>
                  <a:lnTo>
                    <a:pt x="860955" y="1404186"/>
                  </a:lnTo>
                  <a:lnTo>
                    <a:pt x="860986" y="1407230"/>
                  </a:lnTo>
                  <a:lnTo>
                    <a:pt x="859468" y="1413887"/>
                  </a:lnTo>
                  <a:lnTo>
                    <a:pt x="856754" y="1416054"/>
                  </a:lnTo>
                  <a:lnTo>
                    <a:pt x="848445" y="1420068"/>
                  </a:lnTo>
                  <a:lnTo>
                    <a:pt x="845597" y="1422133"/>
                  </a:lnTo>
                  <a:lnTo>
                    <a:pt x="840113" y="1423596"/>
                  </a:lnTo>
                  <a:lnTo>
                    <a:pt x="837993" y="1425529"/>
                  </a:lnTo>
                  <a:lnTo>
                    <a:pt x="836671" y="1426115"/>
                  </a:lnTo>
                  <a:lnTo>
                    <a:pt x="830803" y="1425802"/>
                  </a:lnTo>
                  <a:lnTo>
                    <a:pt x="824091" y="1427023"/>
                  </a:lnTo>
                  <a:lnTo>
                    <a:pt x="816361" y="1424629"/>
                  </a:lnTo>
                  <a:lnTo>
                    <a:pt x="810940" y="1423565"/>
                  </a:lnTo>
                  <a:lnTo>
                    <a:pt x="804673" y="1419747"/>
                  </a:lnTo>
                  <a:lnTo>
                    <a:pt x="802310" y="1420709"/>
                  </a:lnTo>
                  <a:lnTo>
                    <a:pt x="799869" y="1423158"/>
                  </a:lnTo>
                  <a:lnTo>
                    <a:pt x="788134" y="1420216"/>
                  </a:lnTo>
                  <a:lnTo>
                    <a:pt x="786742" y="1418081"/>
                  </a:lnTo>
                  <a:lnTo>
                    <a:pt x="787203" y="1416688"/>
                  </a:lnTo>
                  <a:lnTo>
                    <a:pt x="789981" y="1412127"/>
                  </a:lnTo>
                  <a:lnTo>
                    <a:pt x="790161" y="1411173"/>
                  </a:lnTo>
                  <a:lnTo>
                    <a:pt x="790028" y="1410359"/>
                  </a:lnTo>
                  <a:lnTo>
                    <a:pt x="784700" y="1409577"/>
                  </a:lnTo>
                  <a:lnTo>
                    <a:pt x="778754" y="1407136"/>
                  </a:lnTo>
                  <a:lnTo>
                    <a:pt x="772785" y="1405923"/>
                  </a:lnTo>
                  <a:lnTo>
                    <a:pt x="768318" y="1406267"/>
                  </a:lnTo>
                  <a:lnTo>
                    <a:pt x="765407" y="1405375"/>
                  </a:lnTo>
                  <a:lnTo>
                    <a:pt x="762567" y="1403365"/>
                  </a:lnTo>
                  <a:lnTo>
                    <a:pt x="761010" y="1401526"/>
                  </a:lnTo>
                  <a:lnTo>
                    <a:pt x="760729" y="1399868"/>
                  </a:lnTo>
                  <a:lnTo>
                    <a:pt x="760690" y="1398045"/>
                  </a:lnTo>
                  <a:lnTo>
                    <a:pt x="760940" y="1394384"/>
                  </a:lnTo>
                  <a:lnTo>
                    <a:pt x="760565" y="1391802"/>
                  </a:lnTo>
                  <a:lnTo>
                    <a:pt x="759274" y="1389760"/>
                  </a:lnTo>
                  <a:lnTo>
                    <a:pt x="756645" y="1387929"/>
                  </a:lnTo>
                  <a:lnTo>
                    <a:pt x="754032" y="1388148"/>
                  </a:lnTo>
                  <a:lnTo>
                    <a:pt x="751818" y="1390174"/>
                  </a:lnTo>
                  <a:lnTo>
                    <a:pt x="749713" y="1393898"/>
                  </a:lnTo>
                  <a:lnTo>
                    <a:pt x="745810" y="1404217"/>
                  </a:lnTo>
                  <a:lnTo>
                    <a:pt x="743854" y="1405970"/>
                  </a:lnTo>
                  <a:lnTo>
                    <a:pt x="738784" y="1413387"/>
                  </a:lnTo>
                  <a:lnTo>
                    <a:pt x="736883" y="1415194"/>
                  </a:lnTo>
                  <a:lnTo>
                    <a:pt x="727589" y="1418120"/>
                  </a:lnTo>
                  <a:lnTo>
                    <a:pt x="716573" y="1419317"/>
                  </a:lnTo>
                  <a:lnTo>
                    <a:pt x="712458" y="1421593"/>
                  </a:lnTo>
                  <a:lnTo>
                    <a:pt x="708547" y="1425849"/>
                  </a:lnTo>
                  <a:lnTo>
                    <a:pt x="703821" y="1429949"/>
                  </a:lnTo>
                  <a:lnTo>
                    <a:pt x="692266" y="1434971"/>
                  </a:lnTo>
                  <a:lnTo>
                    <a:pt x="681587" y="1437764"/>
                  </a:lnTo>
                  <a:lnTo>
                    <a:pt x="670415" y="1438985"/>
                  </a:lnTo>
                  <a:lnTo>
                    <a:pt x="662060" y="1440886"/>
                  </a:lnTo>
                  <a:lnTo>
                    <a:pt x="659658" y="1439931"/>
                  </a:lnTo>
                  <a:lnTo>
                    <a:pt x="655918" y="1440284"/>
                  </a:lnTo>
                  <a:lnTo>
                    <a:pt x="651889" y="1443061"/>
                  </a:lnTo>
                  <a:lnTo>
                    <a:pt x="647344" y="1443601"/>
                  </a:lnTo>
                  <a:lnTo>
                    <a:pt x="630070" y="1444610"/>
                  </a:lnTo>
                  <a:lnTo>
                    <a:pt x="622137" y="1446464"/>
                  </a:lnTo>
                  <a:lnTo>
                    <a:pt x="617787" y="1446957"/>
                  </a:lnTo>
                  <a:lnTo>
                    <a:pt x="614376" y="1446707"/>
                  </a:lnTo>
                  <a:lnTo>
                    <a:pt x="611997" y="1445940"/>
                  </a:lnTo>
                  <a:lnTo>
                    <a:pt x="609721" y="1443476"/>
                  </a:lnTo>
                  <a:lnTo>
                    <a:pt x="607382" y="1439673"/>
                  </a:lnTo>
                  <a:lnTo>
                    <a:pt x="602625" y="1429487"/>
                  </a:lnTo>
                  <a:lnTo>
                    <a:pt x="601264" y="1425184"/>
                  </a:lnTo>
                  <a:lnTo>
                    <a:pt x="601796" y="1417783"/>
                  </a:lnTo>
                  <a:lnTo>
                    <a:pt x="601444" y="1413480"/>
                  </a:lnTo>
                  <a:lnTo>
                    <a:pt x="599863" y="1404147"/>
                  </a:lnTo>
                  <a:lnTo>
                    <a:pt x="599566" y="1403341"/>
                  </a:lnTo>
                  <a:lnTo>
                    <a:pt x="591242" y="1399860"/>
                  </a:lnTo>
                  <a:lnTo>
                    <a:pt x="585766" y="1398757"/>
                  </a:lnTo>
                  <a:lnTo>
                    <a:pt x="577504" y="1398530"/>
                  </a:lnTo>
                  <a:lnTo>
                    <a:pt x="567404" y="1399023"/>
                  </a:lnTo>
                  <a:lnTo>
                    <a:pt x="557320" y="1397896"/>
                  </a:lnTo>
                  <a:lnTo>
                    <a:pt x="551992" y="1396621"/>
                  </a:lnTo>
                  <a:lnTo>
                    <a:pt x="546703" y="1394532"/>
                  </a:lnTo>
                  <a:lnTo>
                    <a:pt x="537659" y="1389087"/>
                  </a:lnTo>
                  <a:lnTo>
                    <a:pt x="537151" y="1388532"/>
                  </a:lnTo>
                  <a:lnTo>
                    <a:pt x="536447" y="1386709"/>
                  </a:lnTo>
                  <a:lnTo>
                    <a:pt x="535555" y="1383618"/>
                  </a:lnTo>
                  <a:lnTo>
                    <a:pt x="533302" y="1379589"/>
                  </a:lnTo>
                  <a:lnTo>
                    <a:pt x="527137" y="1370561"/>
                  </a:lnTo>
                  <a:lnTo>
                    <a:pt x="524696" y="1365179"/>
                  </a:lnTo>
                  <a:lnTo>
                    <a:pt x="524297" y="1363810"/>
                  </a:lnTo>
                  <a:lnTo>
                    <a:pt x="523710" y="1359843"/>
                  </a:lnTo>
                  <a:lnTo>
                    <a:pt x="522935" y="1353263"/>
                  </a:lnTo>
                  <a:lnTo>
                    <a:pt x="522685" y="1349219"/>
                  </a:lnTo>
                  <a:lnTo>
                    <a:pt x="523405" y="1346747"/>
                  </a:lnTo>
                  <a:lnTo>
                    <a:pt x="524007" y="1346254"/>
                  </a:lnTo>
                  <a:lnTo>
                    <a:pt x="536775" y="1341419"/>
                  </a:lnTo>
                  <a:lnTo>
                    <a:pt x="559275" y="1336099"/>
                  </a:lnTo>
                  <a:lnTo>
                    <a:pt x="579843" y="1332500"/>
                  </a:lnTo>
                  <a:lnTo>
                    <a:pt x="589184" y="1332821"/>
                  </a:lnTo>
                  <a:lnTo>
                    <a:pt x="594684" y="1334511"/>
                  </a:lnTo>
                  <a:lnTo>
                    <a:pt x="600200" y="1335277"/>
                  </a:lnTo>
                  <a:lnTo>
                    <a:pt x="610182" y="1335661"/>
                  </a:lnTo>
                  <a:lnTo>
                    <a:pt x="622755" y="1338164"/>
                  </a:lnTo>
                  <a:lnTo>
                    <a:pt x="625282" y="1337953"/>
                  </a:lnTo>
                  <a:lnTo>
                    <a:pt x="630922" y="1336255"/>
                  </a:lnTo>
                  <a:lnTo>
                    <a:pt x="632597" y="1334894"/>
                  </a:lnTo>
                  <a:lnTo>
                    <a:pt x="641508" y="1335066"/>
                  </a:lnTo>
                  <a:lnTo>
                    <a:pt x="643236" y="1334229"/>
                  </a:lnTo>
                  <a:lnTo>
                    <a:pt x="644825" y="1332727"/>
                  </a:lnTo>
                  <a:lnTo>
                    <a:pt x="642775" y="1329910"/>
                  </a:lnTo>
                  <a:lnTo>
                    <a:pt x="634247" y="1323714"/>
                  </a:lnTo>
                  <a:lnTo>
                    <a:pt x="611599" y="1312558"/>
                  </a:lnTo>
                  <a:lnTo>
                    <a:pt x="606075" y="1310172"/>
                  </a:lnTo>
                  <a:lnTo>
                    <a:pt x="598166" y="1307629"/>
                  </a:lnTo>
                  <a:lnTo>
                    <a:pt x="593581" y="1307262"/>
                  </a:lnTo>
                  <a:lnTo>
                    <a:pt x="587737" y="1308717"/>
                  </a:lnTo>
                  <a:lnTo>
                    <a:pt x="585562" y="1308654"/>
                  </a:lnTo>
                  <a:lnTo>
                    <a:pt x="579828" y="1310837"/>
                  </a:lnTo>
                  <a:lnTo>
                    <a:pt x="574382" y="1312222"/>
                  </a:lnTo>
                  <a:lnTo>
                    <a:pt x="564055" y="1313560"/>
                  </a:lnTo>
                  <a:lnTo>
                    <a:pt x="549128" y="1314537"/>
                  </a:lnTo>
                  <a:lnTo>
                    <a:pt x="547040" y="1314248"/>
                  </a:lnTo>
                  <a:lnTo>
                    <a:pt x="543973" y="1312550"/>
                  </a:lnTo>
                  <a:lnTo>
                    <a:pt x="541743" y="1312065"/>
                  </a:lnTo>
                  <a:lnTo>
                    <a:pt x="527137" y="1313395"/>
                  </a:lnTo>
                  <a:lnTo>
                    <a:pt x="514087" y="1311682"/>
                  </a:lnTo>
                  <a:lnTo>
                    <a:pt x="499223" y="1294447"/>
                  </a:lnTo>
                  <a:lnTo>
                    <a:pt x="496758" y="1289119"/>
                  </a:lnTo>
                  <a:lnTo>
                    <a:pt x="497283" y="1286944"/>
                  </a:lnTo>
                  <a:lnTo>
                    <a:pt x="499113" y="1284605"/>
                  </a:lnTo>
                  <a:lnTo>
                    <a:pt x="506475" y="1277846"/>
                  </a:lnTo>
                  <a:lnTo>
                    <a:pt x="509104" y="1276226"/>
                  </a:lnTo>
                  <a:lnTo>
                    <a:pt x="520088" y="1272580"/>
                  </a:lnTo>
                  <a:lnTo>
                    <a:pt x="531033" y="1268152"/>
                  </a:lnTo>
                  <a:lnTo>
                    <a:pt x="539678" y="1263975"/>
                  </a:lnTo>
                  <a:lnTo>
                    <a:pt x="543918" y="1262519"/>
                  </a:lnTo>
                  <a:lnTo>
                    <a:pt x="548002" y="1262347"/>
                  </a:lnTo>
                  <a:lnTo>
                    <a:pt x="551303" y="1260963"/>
                  </a:lnTo>
                  <a:lnTo>
                    <a:pt x="550631" y="1259640"/>
                  </a:lnTo>
                  <a:lnTo>
                    <a:pt x="547931" y="1258123"/>
                  </a:lnTo>
                  <a:lnTo>
                    <a:pt x="547963" y="1255971"/>
                  </a:lnTo>
                  <a:lnTo>
                    <a:pt x="549363" y="1254939"/>
                  </a:lnTo>
                  <a:lnTo>
                    <a:pt x="554769" y="1253843"/>
                  </a:lnTo>
                  <a:lnTo>
                    <a:pt x="560519" y="1255173"/>
                  </a:lnTo>
                  <a:lnTo>
                    <a:pt x="563391" y="1254720"/>
                  </a:lnTo>
                  <a:lnTo>
                    <a:pt x="564212" y="1253249"/>
                  </a:lnTo>
                  <a:lnTo>
                    <a:pt x="563445" y="1252067"/>
                  </a:lnTo>
                  <a:lnTo>
                    <a:pt x="557992" y="1249611"/>
                  </a:lnTo>
                  <a:lnTo>
                    <a:pt x="531784" y="1256675"/>
                  </a:lnTo>
                  <a:lnTo>
                    <a:pt x="519556" y="1257333"/>
                  </a:lnTo>
                  <a:lnTo>
                    <a:pt x="511075" y="1260360"/>
                  </a:lnTo>
                  <a:lnTo>
                    <a:pt x="506412" y="1260266"/>
                  </a:lnTo>
                  <a:lnTo>
                    <a:pt x="500866" y="1257246"/>
                  </a:lnTo>
                  <a:lnTo>
                    <a:pt x="500122" y="1256339"/>
                  </a:lnTo>
                  <a:lnTo>
                    <a:pt x="500021" y="1255095"/>
                  </a:lnTo>
                  <a:lnTo>
                    <a:pt x="501734" y="1251042"/>
                  </a:lnTo>
                  <a:lnTo>
                    <a:pt x="507664" y="1248609"/>
                  </a:lnTo>
                  <a:lnTo>
                    <a:pt x="510653" y="1241756"/>
                  </a:lnTo>
                  <a:lnTo>
                    <a:pt x="507461" y="1241639"/>
                  </a:lnTo>
                  <a:lnTo>
                    <a:pt x="496837" y="1243109"/>
                  </a:lnTo>
                  <a:lnTo>
                    <a:pt x="492197" y="1242476"/>
                  </a:lnTo>
                  <a:lnTo>
                    <a:pt x="485931" y="1239839"/>
                  </a:lnTo>
                  <a:lnTo>
                    <a:pt x="484092" y="1236694"/>
                  </a:lnTo>
                  <a:lnTo>
                    <a:pt x="483310" y="1234418"/>
                  </a:lnTo>
                  <a:lnTo>
                    <a:pt x="483177" y="1231695"/>
                  </a:lnTo>
                  <a:lnTo>
                    <a:pt x="483388" y="1223934"/>
                  </a:lnTo>
                  <a:lnTo>
                    <a:pt x="483920" y="1219749"/>
                  </a:lnTo>
                  <a:lnTo>
                    <a:pt x="484249" y="1218802"/>
                  </a:lnTo>
                  <a:lnTo>
                    <a:pt x="492041" y="1205831"/>
                  </a:lnTo>
                  <a:lnTo>
                    <a:pt x="496899" y="1203108"/>
                  </a:lnTo>
                  <a:lnTo>
                    <a:pt x="500310" y="1198978"/>
                  </a:lnTo>
                  <a:lnTo>
                    <a:pt x="500443" y="1197248"/>
                  </a:lnTo>
                  <a:lnTo>
                    <a:pt x="499606" y="1195504"/>
                  </a:lnTo>
                  <a:lnTo>
                    <a:pt x="496430" y="1191271"/>
                  </a:lnTo>
                  <a:lnTo>
                    <a:pt x="495155" y="1189120"/>
                  </a:lnTo>
                  <a:lnTo>
                    <a:pt x="494435" y="1187055"/>
                  </a:lnTo>
                  <a:lnTo>
                    <a:pt x="494975" y="1183792"/>
                  </a:lnTo>
                  <a:lnTo>
                    <a:pt x="496774" y="1179317"/>
                  </a:lnTo>
                  <a:lnTo>
                    <a:pt x="502078" y="1172065"/>
                  </a:lnTo>
                  <a:lnTo>
                    <a:pt x="514838" y="1157404"/>
                  </a:lnTo>
                  <a:lnTo>
                    <a:pt x="521324" y="1151200"/>
                  </a:lnTo>
                  <a:lnTo>
                    <a:pt x="527575" y="1147836"/>
                  </a:lnTo>
                  <a:lnTo>
                    <a:pt x="536321" y="1140662"/>
                  </a:lnTo>
                  <a:lnTo>
                    <a:pt x="558743" y="1128668"/>
                  </a:lnTo>
                  <a:lnTo>
                    <a:pt x="578810" y="1116518"/>
                  </a:lnTo>
                  <a:lnTo>
                    <a:pt x="586196" y="1119734"/>
                  </a:lnTo>
                  <a:lnTo>
                    <a:pt x="588292" y="1122253"/>
                  </a:lnTo>
                  <a:lnTo>
                    <a:pt x="589224" y="1124381"/>
                  </a:lnTo>
                  <a:lnTo>
                    <a:pt x="590037" y="1127362"/>
                  </a:lnTo>
                  <a:lnTo>
                    <a:pt x="590733" y="1131187"/>
                  </a:lnTo>
                  <a:lnTo>
                    <a:pt x="591696" y="1139449"/>
                  </a:lnTo>
                  <a:lnTo>
                    <a:pt x="591821" y="1143689"/>
                  </a:lnTo>
                  <a:lnTo>
                    <a:pt x="591657" y="1147930"/>
                  </a:lnTo>
                  <a:lnTo>
                    <a:pt x="591195" y="1151763"/>
                  </a:lnTo>
                  <a:lnTo>
                    <a:pt x="590436" y="1155182"/>
                  </a:lnTo>
                  <a:lnTo>
                    <a:pt x="588934" y="1159344"/>
                  </a:lnTo>
                  <a:lnTo>
                    <a:pt x="586681" y="1164234"/>
                  </a:lnTo>
                  <a:lnTo>
                    <a:pt x="581909" y="1172573"/>
                  </a:lnTo>
                  <a:lnTo>
                    <a:pt x="581400" y="1174991"/>
                  </a:lnTo>
                  <a:close/>
                  <a:moveTo>
                    <a:pt x="970890" y="1149541"/>
                  </a:moveTo>
                  <a:lnTo>
                    <a:pt x="967346" y="1150284"/>
                  </a:lnTo>
                  <a:lnTo>
                    <a:pt x="964076" y="1145027"/>
                  </a:lnTo>
                  <a:lnTo>
                    <a:pt x="963966" y="1140106"/>
                  </a:lnTo>
                  <a:lnTo>
                    <a:pt x="964185" y="1137384"/>
                  </a:lnTo>
                  <a:lnTo>
                    <a:pt x="964592" y="1134990"/>
                  </a:lnTo>
                  <a:lnTo>
                    <a:pt x="965781" y="1132940"/>
                  </a:lnTo>
                  <a:lnTo>
                    <a:pt x="969129" y="1130546"/>
                  </a:lnTo>
                  <a:lnTo>
                    <a:pt x="970647" y="1132322"/>
                  </a:lnTo>
                  <a:lnTo>
                    <a:pt x="971203" y="1134450"/>
                  </a:lnTo>
                  <a:lnTo>
                    <a:pt x="971711" y="1135287"/>
                  </a:lnTo>
                  <a:lnTo>
                    <a:pt x="973870" y="1137125"/>
                  </a:lnTo>
                  <a:lnTo>
                    <a:pt x="974911" y="1139246"/>
                  </a:lnTo>
                  <a:lnTo>
                    <a:pt x="974801" y="1141679"/>
                  </a:lnTo>
                  <a:lnTo>
                    <a:pt x="974105" y="1145364"/>
                  </a:lnTo>
                  <a:lnTo>
                    <a:pt x="973331" y="1147726"/>
                  </a:lnTo>
                  <a:lnTo>
                    <a:pt x="972486" y="1148767"/>
                  </a:lnTo>
                  <a:lnTo>
                    <a:pt x="970890" y="1149541"/>
                  </a:lnTo>
                  <a:close/>
                  <a:moveTo>
                    <a:pt x="1455544" y="2424988"/>
                  </a:moveTo>
                  <a:lnTo>
                    <a:pt x="1454370" y="2425137"/>
                  </a:lnTo>
                  <a:lnTo>
                    <a:pt x="1452297" y="2424988"/>
                  </a:lnTo>
                  <a:lnTo>
                    <a:pt x="1449230" y="2426029"/>
                  </a:lnTo>
                  <a:lnTo>
                    <a:pt x="1445209" y="2428219"/>
                  </a:lnTo>
                  <a:lnTo>
                    <a:pt x="1440335" y="2432139"/>
                  </a:lnTo>
                  <a:lnTo>
                    <a:pt x="1431753" y="2440604"/>
                  </a:lnTo>
                  <a:lnTo>
                    <a:pt x="1431620" y="2440799"/>
                  </a:lnTo>
                  <a:lnTo>
                    <a:pt x="1431463" y="2440674"/>
                  </a:lnTo>
                  <a:lnTo>
                    <a:pt x="1430884" y="2440823"/>
                  </a:lnTo>
                  <a:lnTo>
                    <a:pt x="1428459" y="2443248"/>
                  </a:lnTo>
                  <a:lnTo>
                    <a:pt x="1425924" y="2444602"/>
                  </a:lnTo>
                  <a:lnTo>
                    <a:pt x="1419697" y="2446800"/>
                  </a:lnTo>
                  <a:lnTo>
                    <a:pt x="1418226" y="2447786"/>
                  </a:lnTo>
                  <a:lnTo>
                    <a:pt x="1416411" y="2448357"/>
                  </a:lnTo>
                  <a:lnTo>
                    <a:pt x="1414252" y="2448521"/>
                  </a:lnTo>
                  <a:lnTo>
                    <a:pt x="1412084" y="2449147"/>
                  </a:lnTo>
                  <a:lnTo>
                    <a:pt x="1409902" y="2450234"/>
                  </a:lnTo>
                  <a:lnTo>
                    <a:pt x="1405411" y="2453528"/>
                  </a:lnTo>
                  <a:lnTo>
                    <a:pt x="1404316" y="2453622"/>
                  </a:lnTo>
                  <a:lnTo>
                    <a:pt x="1403854" y="2453012"/>
                  </a:lnTo>
                  <a:lnTo>
                    <a:pt x="1404011" y="2452550"/>
                  </a:lnTo>
                  <a:lnTo>
                    <a:pt x="1404762" y="2451736"/>
                  </a:lnTo>
                  <a:lnTo>
                    <a:pt x="1407508" y="2450078"/>
                  </a:lnTo>
                  <a:lnTo>
                    <a:pt x="1407132" y="2449765"/>
                  </a:lnTo>
                  <a:lnTo>
                    <a:pt x="1406303" y="2450117"/>
                  </a:lnTo>
                  <a:lnTo>
                    <a:pt x="1405004" y="2451134"/>
                  </a:lnTo>
                  <a:lnTo>
                    <a:pt x="1404503" y="2451025"/>
                  </a:lnTo>
                  <a:lnTo>
                    <a:pt x="1404777" y="2449789"/>
                  </a:lnTo>
                  <a:lnTo>
                    <a:pt x="1403940" y="2449538"/>
                  </a:lnTo>
                  <a:lnTo>
                    <a:pt x="1401984" y="2450273"/>
                  </a:lnTo>
                  <a:lnTo>
                    <a:pt x="1400764" y="2450438"/>
                  </a:lnTo>
                  <a:lnTo>
                    <a:pt x="1400279" y="2450031"/>
                  </a:lnTo>
                  <a:lnTo>
                    <a:pt x="1399723" y="2450031"/>
                  </a:lnTo>
                  <a:lnTo>
                    <a:pt x="1399090" y="2450430"/>
                  </a:lnTo>
                  <a:lnTo>
                    <a:pt x="1398081" y="2450352"/>
                  </a:lnTo>
                  <a:lnTo>
                    <a:pt x="1396492" y="2450884"/>
                  </a:lnTo>
                  <a:lnTo>
                    <a:pt x="1393222" y="2452010"/>
                  </a:lnTo>
                  <a:lnTo>
                    <a:pt x="1392409" y="2452910"/>
                  </a:lnTo>
                  <a:lnTo>
                    <a:pt x="1392377" y="2453215"/>
                  </a:lnTo>
                  <a:lnTo>
                    <a:pt x="1395452" y="2451799"/>
                  </a:lnTo>
                  <a:lnTo>
                    <a:pt x="1396883" y="2451338"/>
                  </a:lnTo>
                  <a:lnTo>
                    <a:pt x="1397940" y="2451118"/>
                  </a:lnTo>
                  <a:lnTo>
                    <a:pt x="1398347" y="2451431"/>
                  </a:lnTo>
                  <a:lnTo>
                    <a:pt x="1397971" y="2452151"/>
                  </a:lnTo>
                  <a:lnTo>
                    <a:pt x="1397963" y="2452605"/>
                  </a:lnTo>
                  <a:lnTo>
                    <a:pt x="1398746" y="2452793"/>
                  </a:lnTo>
                  <a:lnTo>
                    <a:pt x="1399207" y="2452605"/>
                  </a:lnTo>
                  <a:lnTo>
                    <a:pt x="1399246" y="2452409"/>
                  </a:lnTo>
                  <a:lnTo>
                    <a:pt x="1398863" y="2452206"/>
                  </a:lnTo>
                  <a:lnTo>
                    <a:pt x="1398871" y="2451916"/>
                  </a:lnTo>
                  <a:lnTo>
                    <a:pt x="1399270" y="2451556"/>
                  </a:lnTo>
                  <a:lnTo>
                    <a:pt x="1402696" y="2450516"/>
                  </a:lnTo>
                  <a:lnTo>
                    <a:pt x="1403400" y="2451275"/>
                  </a:lnTo>
                  <a:lnTo>
                    <a:pt x="1402657" y="2453364"/>
                  </a:lnTo>
                  <a:lnTo>
                    <a:pt x="1402978" y="2454373"/>
                  </a:lnTo>
                  <a:lnTo>
                    <a:pt x="1404347" y="2454303"/>
                  </a:lnTo>
                  <a:lnTo>
                    <a:pt x="1405904" y="2453763"/>
                  </a:lnTo>
                  <a:lnTo>
                    <a:pt x="1407649" y="2452761"/>
                  </a:lnTo>
                  <a:lnTo>
                    <a:pt x="1408243" y="2452746"/>
                  </a:lnTo>
                  <a:lnTo>
                    <a:pt x="1407688" y="2453724"/>
                  </a:lnTo>
                  <a:lnTo>
                    <a:pt x="1406772" y="2454623"/>
                  </a:lnTo>
                  <a:lnTo>
                    <a:pt x="1404715" y="2456180"/>
                  </a:lnTo>
                  <a:lnTo>
                    <a:pt x="1404277" y="2457252"/>
                  </a:lnTo>
                  <a:lnTo>
                    <a:pt x="1404308" y="2457534"/>
                  </a:lnTo>
                  <a:lnTo>
                    <a:pt x="1404949" y="2457111"/>
                  </a:lnTo>
                  <a:lnTo>
                    <a:pt x="1407210" y="2456853"/>
                  </a:lnTo>
                  <a:lnTo>
                    <a:pt x="1408079" y="2456853"/>
                  </a:lnTo>
                  <a:lnTo>
                    <a:pt x="1407891" y="2457526"/>
                  </a:lnTo>
                  <a:lnTo>
                    <a:pt x="1406679" y="2457925"/>
                  </a:lnTo>
                  <a:lnTo>
                    <a:pt x="1404042" y="2459341"/>
                  </a:lnTo>
                  <a:lnTo>
                    <a:pt x="1401922" y="2459842"/>
                  </a:lnTo>
                  <a:lnTo>
                    <a:pt x="1400678" y="2459552"/>
                  </a:lnTo>
                  <a:lnTo>
                    <a:pt x="1400428" y="2458832"/>
                  </a:lnTo>
                  <a:lnTo>
                    <a:pt x="1401179" y="2457682"/>
                  </a:lnTo>
                  <a:lnTo>
                    <a:pt x="1401069" y="2457377"/>
                  </a:lnTo>
                  <a:lnTo>
                    <a:pt x="1399371" y="2458167"/>
                  </a:lnTo>
                  <a:lnTo>
                    <a:pt x="1398878" y="2458136"/>
                  </a:lnTo>
                  <a:lnTo>
                    <a:pt x="1398323" y="2457416"/>
                  </a:lnTo>
                  <a:lnTo>
                    <a:pt x="1398417" y="2457252"/>
                  </a:lnTo>
                  <a:lnTo>
                    <a:pt x="1399184" y="2457260"/>
                  </a:lnTo>
                  <a:lnTo>
                    <a:pt x="1399543" y="2456884"/>
                  </a:lnTo>
                  <a:lnTo>
                    <a:pt x="1398104" y="2456657"/>
                  </a:lnTo>
                  <a:lnTo>
                    <a:pt x="1395992" y="2457189"/>
                  </a:lnTo>
                  <a:lnTo>
                    <a:pt x="1394184" y="2456931"/>
                  </a:lnTo>
                  <a:lnTo>
                    <a:pt x="1393066" y="2456086"/>
                  </a:lnTo>
                  <a:lnTo>
                    <a:pt x="1392760" y="2455562"/>
                  </a:lnTo>
                  <a:lnTo>
                    <a:pt x="1393285" y="2455351"/>
                  </a:lnTo>
                  <a:lnTo>
                    <a:pt x="1393167" y="2455038"/>
                  </a:lnTo>
                  <a:lnTo>
                    <a:pt x="1392409" y="2454623"/>
                  </a:lnTo>
                  <a:lnTo>
                    <a:pt x="1390249" y="2454428"/>
                  </a:lnTo>
                  <a:lnTo>
                    <a:pt x="1389655" y="2454772"/>
                  </a:lnTo>
                  <a:lnTo>
                    <a:pt x="1389271" y="2455507"/>
                  </a:lnTo>
                  <a:lnTo>
                    <a:pt x="1387018" y="2455461"/>
                  </a:lnTo>
                  <a:lnTo>
                    <a:pt x="1385884" y="2455969"/>
                  </a:lnTo>
                  <a:lnTo>
                    <a:pt x="1383271" y="2456423"/>
                  </a:lnTo>
                  <a:lnTo>
                    <a:pt x="1379179" y="2456830"/>
                  </a:lnTo>
                  <a:lnTo>
                    <a:pt x="1375917" y="2457471"/>
                  </a:lnTo>
                  <a:lnTo>
                    <a:pt x="1373476" y="2458347"/>
                  </a:lnTo>
                  <a:lnTo>
                    <a:pt x="1371676" y="2458676"/>
                  </a:lnTo>
                  <a:lnTo>
                    <a:pt x="1370511" y="2458457"/>
                  </a:lnTo>
                  <a:lnTo>
                    <a:pt x="1368570" y="2458746"/>
                  </a:lnTo>
                  <a:lnTo>
                    <a:pt x="1365856" y="2459537"/>
                  </a:lnTo>
                  <a:lnTo>
                    <a:pt x="1361561" y="2460170"/>
                  </a:lnTo>
                  <a:lnTo>
                    <a:pt x="1359980" y="2460788"/>
                  </a:lnTo>
                  <a:lnTo>
                    <a:pt x="1357680" y="2462462"/>
                  </a:lnTo>
                  <a:lnTo>
                    <a:pt x="1354660" y="2465193"/>
                  </a:lnTo>
                  <a:lnTo>
                    <a:pt x="1352611" y="2466531"/>
                  </a:lnTo>
                  <a:lnTo>
                    <a:pt x="1351515" y="2466484"/>
                  </a:lnTo>
                  <a:lnTo>
                    <a:pt x="1350764" y="2466820"/>
                  </a:lnTo>
                  <a:lnTo>
                    <a:pt x="1350350" y="2467548"/>
                  </a:lnTo>
                  <a:lnTo>
                    <a:pt x="1348808" y="2468565"/>
                  </a:lnTo>
                  <a:lnTo>
                    <a:pt x="1348206" y="2469363"/>
                  </a:lnTo>
                  <a:lnTo>
                    <a:pt x="1347901" y="2470521"/>
                  </a:lnTo>
                  <a:lnTo>
                    <a:pt x="1346884" y="2472343"/>
                  </a:lnTo>
                  <a:lnTo>
                    <a:pt x="1344294" y="2476349"/>
                  </a:lnTo>
                  <a:lnTo>
                    <a:pt x="1344318" y="2476912"/>
                  </a:lnTo>
                  <a:lnTo>
                    <a:pt x="1345311" y="2478367"/>
                  </a:lnTo>
                  <a:lnTo>
                    <a:pt x="1347275" y="2478907"/>
                  </a:lnTo>
                  <a:lnTo>
                    <a:pt x="1349700" y="2479666"/>
                  </a:lnTo>
                  <a:lnTo>
                    <a:pt x="1352478" y="2479690"/>
                  </a:lnTo>
                  <a:lnTo>
                    <a:pt x="1353878" y="2480018"/>
                  </a:lnTo>
                  <a:lnTo>
                    <a:pt x="1354895" y="2479721"/>
                  </a:lnTo>
                  <a:lnTo>
                    <a:pt x="1356608" y="2478680"/>
                  </a:lnTo>
                  <a:lnTo>
                    <a:pt x="1359949" y="2477460"/>
                  </a:lnTo>
                  <a:lnTo>
                    <a:pt x="1359996" y="2477609"/>
                  </a:lnTo>
                  <a:lnTo>
                    <a:pt x="1359847" y="2482772"/>
                  </a:lnTo>
                  <a:lnTo>
                    <a:pt x="1359691" y="2483163"/>
                  </a:lnTo>
                  <a:lnTo>
                    <a:pt x="1360356" y="2484047"/>
                  </a:lnTo>
                  <a:lnTo>
                    <a:pt x="1360536" y="2484642"/>
                  </a:lnTo>
                  <a:lnTo>
                    <a:pt x="1360418" y="2485315"/>
                  </a:lnTo>
                  <a:lnTo>
                    <a:pt x="1361060" y="2486238"/>
                  </a:lnTo>
                  <a:lnTo>
                    <a:pt x="1362453" y="2487403"/>
                  </a:lnTo>
                  <a:lnTo>
                    <a:pt x="1362992" y="2488233"/>
                  </a:lnTo>
                  <a:lnTo>
                    <a:pt x="1362679" y="2488726"/>
                  </a:lnTo>
                  <a:lnTo>
                    <a:pt x="1360035" y="2490071"/>
                  </a:lnTo>
                  <a:lnTo>
                    <a:pt x="1358611" y="2490212"/>
                  </a:lnTo>
                  <a:lnTo>
                    <a:pt x="1357422" y="2489758"/>
                  </a:lnTo>
                  <a:lnTo>
                    <a:pt x="1355490" y="2489531"/>
                  </a:lnTo>
                  <a:lnTo>
                    <a:pt x="1352814" y="2489524"/>
                  </a:lnTo>
                  <a:lnTo>
                    <a:pt x="1348253" y="2490322"/>
                  </a:lnTo>
                  <a:lnTo>
                    <a:pt x="1346774" y="2490423"/>
                  </a:lnTo>
                  <a:lnTo>
                    <a:pt x="1345961" y="2490095"/>
                  </a:lnTo>
                  <a:lnTo>
                    <a:pt x="1344905" y="2490189"/>
                  </a:lnTo>
                  <a:lnTo>
                    <a:pt x="1341032" y="2491260"/>
                  </a:lnTo>
                  <a:lnTo>
                    <a:pt x="1337152" y="2491863"/>
                  </a:lnTo>
                  <a:lnTo>
                    <a:pt x="1334499" y="2492692"/>
                  </a:lnTo>
                  <a:lnTo>
                    <a:pt x="1333060" y="2493764"/>
                  </a:lnTo>
                  <a:lnTo>
                    <a:pt x="1332184" y="2494695"/>
                  </a:lnTo>
                  <a:lnTo>
                    <a:pt x="1331331" y="2495415"/>
                  </a:lnTo>
                  <a:lnTo>
                    <a:pt x="1330658" y="2495626"/>
                  </a:lnTo>
                  <a:lnTo>
                    <a:pt x="1329438" y="2497480"/>
                  </a:lnTo>
                  <a:lnTo>
                    <a:pt x="1329555" y="2497754"/>
                  </a:lnTo>
                  <a:lnTo>
                    <a:pt x="1331276" y="2497644"/>
                  </a:lnTo>
                  <a:lnTo>
                    <a:pt x="1332653" y="2498184"/>
                  </a:lnTo>
                  <a:lnTo>
                    <a:pt x="1337050" y="2498724"/>
                  </a:lnTo>
                  <a:lnTo>
                    <a:pt x="1337989" y="2499240"/>
                  </a:lnTo>
                  <a:lnTo>
                    <a:pt x="1337292" y="2499475"/>
                  </a:lnTo>
                  <a:lnTo>
                    <a:pt x="1330643" y="2498552"/>
                  </a:lnTo>
                  <a:lnTo>
                    <a:pt x="1328968" y="2498654"/>
                  </a:lnTo>
                  <a:lnTo>
                    <a:pt x="1325815" y="2498004"/>
                  </a:lnTo>
                  <a:lnTo>
                    <a:pt x="1321192" y="2496596"/>
                  </a:lnTo>
                  <a:lnTo>
                    <a:pt x="1316537" y="2496025"/>
                  </a:lnTo>
                  <a:lnTo>
                    <a:pt x="1311851" y="2496283"/>
                  </a:lnTo>
                  <a:lnTo>
                    <a:pt x="1308518" y="2496995"/>
                  </a:lnTo>
                  <a:lnTo>
                    <a:pt x="1306531" y="2498145"/>
                  </a:lnTo>
                  <a:lnTo>
                    <a:pt x="1301375" y="2502432"/>
                  </a:lnTo>
                  <a:lnTo>
                    <a:pt x="1299638" y="2504748"/>
                  </a:lnTo>
                  <a:lnTo>
                    <a:pt x="1298942" y="2506907"/>
                  </a:lnTo>
                  <a:lnTo>
                    <a:pt x="1298371" y="2508003"/>
                  </a:lnTo>
                  <a:lnTo>
                    <a:pt x="1297925" y="2508042"/>
                  </a:lnTo>
                  <a:lnTo>
                    <a:pt x="1297933" y="2507549"/>
                  </a:lnTo>
                  <a:lnTo>
                    <a:pt x="1298386" y="2506532"/>
                  </a:lnTo>
                  <a:lnTo>
                    <a:pt x="1298199" y="2506328"/>
                  </a:lnTo>
                  <a:lnTo>
                    <a:pt x="1296994" y="2507393"/>
                  </a:lnTo>
                  <a:lnTo>
                    <a:pt x="1296806" y="2507698"/>
                  </a:lnTo>
                  <a:lnTo>
                    <a:pt x="1294467" y="2508042"/>
                  </a:lnTo>
                  <a:lnTo>
                    <a:pt x="1291924" y="2509059"/>
                  </a:lnTo>
                  <a:lnTo>
                    <a:pt x="1288607" y="2510960"/>
                  </a:lnTo>
                  <a:lnTo>
                    <a:pt x="1286401" y="2512587"/>
                  </a:lnTo>
                  <a:lnTo>
                    <a:pt x="1285306" y="2513925"/>
                  </a:lnTo>
                  <a:lnTo>
                    <a:pt x="1284688" y="2515490"/>
                  </a:lnTo>
                  <a:lnTo>
                    <a:pt x="1284555" y="2517274"/>
                  </a:lnTo>
                  <a:lnTo>
                    <a:pt x="1284210" y="2517625"/>
                  </a:lnTo>
                  <a:lnTo>
                    <a:pt x="1282990" y="2515630"/>
                  </a:lnTo>
                  <a:lnTo>
                    <a:pt x="1282176" y="2514887"/>
                  </a:lnTo>
                  <a:lnTo>
                    <a:pt x="1281277" y="2514535"/>
                  </a:lnTo>
                  <a:lnTo>
                    <a:pt x="1280291" y="2514574"/>
                  </a:lnTo>
                  <a:lnTo>
                    <a:pt x="1277138" y="2515717"/>
                  </a:lnTo>
                  <a:lnTo>
                    <a:pt x="1274877" y="2515443"/>
                  </a:lnTo>
                  <a:lnTo>
                    <a:pt x="1272139" y="2514152"/>
                  </a:lnTo>
                  <a:lnTo>
                    <a:pt x="1271114" y="2513542"/>
                  </a:lnTo>
                  <a:lnTo>
                    <a:pt x="1270911" y="2512102"/>
                  </a:lnTo>
                  <a:lnTo>
                    <a:pt x="1271192" y="2509286"/>
                  </a:lnTo>
                  <a:lnTo>
                    <a:pt x="1271810" y="2507502"/>
                  </a:lnTo>
                  <a:lnTo>
                    <a:pt x="1271560" y="2507369"/>
                  </a:lnTo>
                  <a:lnTo>
                    <a:pt x="1271889" y="2506766"/>
                  </a:lnTo>
                  <a:lnTo>
                    <a:pt x="1273414" y="2505836"/>
                  </a:lnTo>
                  <a:lnTo>
                    <a:pt x="1276395" y="2504255"/>
                  </a:lnTo>
                  <a:lnTo>
                    <a:pt x="1279110" y="2501048"/>
                  </a:lnTo>
                  <a:lnTo>
                    <a:pt x="1281284" y="2499131"/>
                  </a:lnTo>
                  <a:lnTo>
                    <a:pt x="1283475" y="2497151"/>
                  </a:lnTo>
                  <a:lnTo>
                    <a:pt x="1284727" y="2493733"/>
                  </a:lnTo>
                  <a:lnTo>
                    <a:pt x="1286284" y="2485432"/>
                  </a:lnTo>
                  <a:lnTo>
                    <a:pt x="1288592" y="2484658"/>
                  </a:lnTo>
                  <a:lnTo>
                    <a:pt x="1291471" y="2483406"/>
                  </a:lnTo>
                  <a:lnTo>
                    <a:pt x="1293512" y="2481974"/>
                  </a:lnTo>
                  <a:lnTo>
                    <a:pt x="1294717" y="2480386"/>
                  </a:lnTo>
                  <a:lnTo>
                    <a:pt x="1296016" y="2479251"/>
                  </a:lnTo>
                  <a:lnTo>
                    <a:pt x="1297393" y="2478587"/>
                  </a:lnTo>
                  <a:lnTo>
                    <a:pt x="1298778" y="2477554"/>
                  </a:lnTo>
                  <a:lnTo>
                    <a:pt x="1300178" y="2476146"/>
                  </a:lnTo>
                  <a:lnTo>
                    <a:pt x="1301164" y="2474198"/>
                  </a:lnTo>
                  <a:lnTo>
                    <a:pt x="1301750" y="2471710"/>
                  </a:lnTo>
                  <a:lnTo>
                    <a:pt x="1301915" y="2469190"/>
                  </a:lnTo>
                  <a:lnTo>
                    <a:pt x="1301665" y="2466632"/>
                  </a:lnTo>
                  <a:lnTo>
                    <a:pt x="1301625" y="2456344"/>
                  </a:lnTo>
                  <a:lnTo>
                    <a:pt x="1301328" y="2453943"/>
                  </a:lnTo>
                  <a:lnTo>
                    <a:pt x="1301852" y="2451807"/>
                  </a:lnTo>
                  <a:lnTo>
                    <a:pt x="1303198" y="2449921"/>
                  </a:lnTo>
                  <a:lnTo>
                    <a:pt x="1304027" y="2448091"/>
                  </a:lnTo>
                  <a:lnTo>
                    <a:pt x="1304332" y="2446307"/>
                  </a:lnTo>
                  <a:lnTo>
                    <a:pt x="1304989" y="2444813"/>
                  </a:lnTo>
                  <a:lnTo>
                    <a:pt x="1305999" y="2443608"/>
                  </a:lnTo>
                  <a:lnTo>
                    <a:pt x="1306977" y="2442826"/>
                  </a:lnTo>
                  <a:lnTo>
                    <a:pt x="1307923" y="2442458"/>
                  </a:lnTo>
                  <a:lnTo>
                    <a:pt x="1308565" y="2441722"/>
                  </a:lnTo>
                  <a:lnTo>
                    <a:pt x="1308901" y="2440604"/>
                  </a:lnTo>
                  <a:lnTo>
                    <a:pt x="1309668" y="2439211"/>
                  </a:lnTo>
                  <a:lnTo>
                    <a:pt x="1310857" y="2437545"/>
                  </a:lnTo>
                  <a:lnTo>
                    <a:pt x="1311295" y="2436097"/>
                  </a:lnTo>
                  <a:lnTo>
                    <a:pt x="1311233" y="2433860"/>
                  </a:lnTo>
                  <a:lnTo>
                    <a:pt x="1311287" y="2431591"/>
                  </a:lnTo>
                  <a:lnTo>
                    <a:pt x="1310810" y="2430292"/>
                  </a:lnTo>
                  <a:lnTo>
                    <a:pt x="1309910" y="2429127"/>
                  </a:lnTo>
                  <a:lnTo>
                    <a:pt x="1309535" y="2427851"/>
                  </a:lnTo>
                  <a:lnTo>
                    <a:pt x="1309597" y="2425802"/>
                  </a:lnTo>
                  <a:lnTo>
                    <a:pt x="1309120" y="2425598"/>
                  </a:lnTo>
                  <a:lnTo>
                    <a:pt x="1308275" y="2425497"/>
                  </a:lnTo>
                  <a:lnTo>
                    <a:pt x="1307493" y="2424644"/>
                  </a:lnTo>
                  <a:lnTo>
                    <a:pt x="1306437" y="2422586"/>
                  </a:lnTo>
                  <a:lnTo>
                    <a:pt x="1305514" y="2421241"/>
                  </a:lnTo>
                  <a:lnTo>
                    <a:pt x="1304723" y="2420607"/>
                  </a:lnTo>
                  <a:lnTo>
                    <a:pt x="1304442" y="2419973"/>
                  </a:lnTo>
                  <a:lnTo>
                    <a:pt x="1303597" y="2419254"/>
                  </a:lnTo>
                  <a:lnTo>
                    <a:pt x="1302400" y="2418823"/>
                  </a:lnTo>
                  <a:lnTo>
                    <a:pt x="1301899" y="2418182"/>
                  </a:lnTo>
                  <a:lnTo>
                    <a:pt x="1302087" y="2417321"/>
                  </a:lnTo>
                  <a:lnTo>
                    <a:pt x="1304324" y="2416993"/>
                  </a:lnTo>
                  <a:lnTo>
                    <a:pt x="1308620" y="2417188"/>
                  </a:lnTo>
                  <a:lnTo>
                    <a:pt x="1310888" y="2417399"/>
                  </a:lnTo>
                  <a:lnTo>
                    <a:pt x="1311139" y="2417634"/>
                  </a:lnTo>
                  <a:lnTo>
                    <a:pt x="1310466" y="2419261"/>
                  </a:lnTo>
                  <a:lnTo>
                    <a:pt x="1310536" y="2420271"/>
                  </a:lnTo>
                  <a:lnTo>
                    <a:pt x="1311209" y="2421272"/>
                  </a:lnTo>
                  <a:lnTo>
                    <a:pt x="1311600" y="2422594"/>
                  </a:lnTo>
                  <a:lnTo>
                    <a:pt x="1311702" y="2424237"/>
                  </a:lnTo>
                  <a:lnTo>
                    <a:pt x="1312844" y="2424847"/>
                  </a:lnTo>
                  <a:lnTo>
                    <a:pt x="1313157" y="2425035"/>
                  </a:lnTo>
                  <a:lnTo>
                    <a:pt x="1313454" y="2425911"/>
                  </a:lnTo>
                  <a:lnTo>
                    <a:pt x="1314378" y="2426107"/>
                  </a:lnTo>
                  <a:lnTo>
                    <a:pt x="1314667" y="2426592"/>
                  </a:lnTo>
                  <a:lnTo>
                    <a:pt x="1314315" y="2427359"/>
                  </a:lnTo>
                  <a:lnTo>
                    <a:pt x="1314479" y="2427664"/>
                  </a:lnTo>
                  <a:lnTo>
                    <a:pt x="1315786" y="2427797"/>
                  </a:lnTo>
                  <a:lnTo>
                    <a:pt x="1316709" y="2426459"/>
                  </a:lnTo>
                  <a:lnTo>
                    <a:pt x="1317147" y="2426138"/>
                  </a:lnTo>
                  <a:lnTo>
                    <a:pt x="1318008" y="2426068"/>
                  </a:lnTo>
                  <a:lnTo>
                    <a:pt x="1318148" y="2426404"/>
                  </a:lnTo>
                  <a:lnTo>
                    <a:pt x="1317570" y="2427155"/>
                  </a:lnTo>
                  <a:lnTo>
                    <a:pt x="1317272" y="2428008"/>
                  </a:lnTo>
                  <a:lnTo>
                    <a:pt x="1317264" y="2428955"/>
                  </a:lnTo>
                  <a:lnTo>
                    <a:pt x="1316607" y="2429987"/>
                  </a:lnTo>
                  <a:lnTo>
                    <a:pt x="1314604" y="2431849"/>
                  </a:lnTo>
                  <a:lnTo>
                    <a:pt x="1314550" y="2432248"/>
                  </a:lnTo>
                  <a:lnTo>
                    <a:pt x="1314988" y="2432381"/>
                  </a:lnTo>
                  <a:lnTo>
                    <a:pt x="1316928" y="2431247"/>
                  </a:lnTo>
                  <a:lnTo>
                    <a:pt x="1318211" y="2431036"/>
                  </a:lnTo>
                  <a:lnTo>
                    <a:pt x="1319181" y="2431411"/>
                  </a:lnTo>
                  <a:lnTo>
                    <a:pt x="1319713" y="2431904"/>
                  </a:lnTo>
                  <a:lnTo>
                    <a:pt x="1319807" y="2432506"/>
                  </a:lnTo>
                  <a:lnTo>
                    <a:pt x="1319588" y="2434024"/>
                  </a:lnTo>
                  <a:lnTo>
                    <a:pt x="1319056" y="2436457"/>
                  </a:lnTo>
                  <a:lnTo>
                    <a:pt x="1319400" y="2436927"/>
                  </a:lnTo>
                  <a:lnTo>
                    <a:pt x="1320621" y="2435433"/>
                  </a:lnTo>
                  <a:lnTo>
                    <a:pt x="1322029" y="2434384"/>
                  </a:lnTo>
                  <a:lnTo>
                    <a:pt x="1324658" y="2433563"/>
                  </a:lnTo>
                  <a:lnTo>
                    <a:pt x="1325111" y="2433735"/>
                  </a:lnTo>
                  <a:lnTo>
                    <a:pt x="1326355" y="2436277"/>
                  </a:lnTo>
                  <a:lnTo>
                    <a:pt x="1329266" y="2438147"/>
                  </a:lnTo>
                  <a:lnTo>
                    <a:pt x="1334413" y="2440244"/>
                  </a:lnTo>
                  <a:lnTo>
                    <a:pt x="1337512" y="2440862"/>
                  </a:lnTo>
                  <a:lnTo>
                    <a:pt x="1338560" y="2440001"/>
                  </a:lnTo>
                  <a:lnTo>
                    <a:pt x="1339201" y="2438335"/>
                  </a:lnTo>
                  <a:lnTo>
                    <a:pt x="1339428" y="2435855"/>
                  </a:lnTo>
                  <a:lnTo>
                    <a:pt x="1338904" y="2434095"/>
                  </a:lnTo>
                  <a:lnTo>
                    <a:pt x="1337637" y="2433062"/>
                  </a:lnTo>
                  <a:lnTo>
                    <a:pt x="1337003" y="2432060"/>
                  </a:lnTo>
                  <a:lnTo>
                    <a:pt x="1336995" y="2431098"/>
                  </a:lnTo>
                  <a:lnTo>
                    <a:pt x="1337950" y="2430269"/>
                  </a:lnTo>
                  <a:lnTo>
                    <a:pt x="1339436" y="2429588"/>
                  </a:lnTo>
                  <a:lnTo>
                    <a:pt x="1340915" y="2429362"/>
                  </a:lnTo>
                  <a:lnTo>
                    <a:pt x="1341110" y="2429620"/>
                  </a:lnTo>
                  <a:lnTo>
                    <a:pt x="1340782" y="2430582"/>
                  </a:lnTo>
                  <a:lnTo>
                    <a:pt x="1341009" y="2430911"/>
                  </a:lnTo>
                  <a:lnTo>
                    <a:pt x="1341744" y="2431020"/>
                  </a:lnTo>
                  <a:lnTo>
                    <a:pt x="1342073" y="2431349"/>
                  </a:lnTo>
                  <a:lnTo>
                    <a:pt x="1343160" y="2432295"/>
                  </a:lnTo>
                  <a:lnTo>
                    <a:pt x="1345562" y="2432506"/>
                  </a:lnTo>
                  <a:lnTo>
                    <a:pt x="1346430" y="2432272"/>
                  </a:lnTo>
                  <a:lnTo>
                    <a:pt x="1345757" y="2431583"/>
                  </a:lnTo>
                  <a:lnTo>
                    <a:pt x="1345648" y="2430660"/>
                  </a:lnTo>
                  <a:lnTo>
                    <a:pt x="1346109" y="2429502"/>
                  </a:lnTo>
                  <a:lnTo>
                    <a:pt x="1346031" y="2429002"/>
                  </a:lnTo>
                  <a:lnTo>
                    <a:pt x="1345225" y="2429377"/>
                  </a:lnTo>
                  <a:lnTo>
                    <a:pt x="1345225" y="2430332"/>
                  </a:lnTo>
                  <a:lnTo>
                    <a:pt x="1344858" y="2430840"/>
                  </a:lnTo>
                  <a:lnTo>
                    <a:pt x="1344373" y="2430723"/>
                  </a:lnTo>
                  <a:lnTo>
                    <a:pt x="1344083" y="2429643"/>
                  </a:lnTo>
                  <a:lnTo>
                    <a:pt x="1343747" y="2428696"/>
                  </a:lnTo>
                  <a:lnTo>
                    <a:pt x="1343121" y="2427108"/>
                  </a:lnTo>
                  <a:lnTo>
                    <a:pt x="1341494" y="2426482"/>
                  </a:lnTo>
                  <a:lnTo>
                    <a:pt x="1340915" y="2425935"/>
                  </a:lnTo>
                  <a:lnTo>
                    <a:pt x="1340852" y="2425106"/>
                  </a:lnTo>
                  <a:lnTo>
                    <a:pt x="1340539" y="2424613"/>
                  </a:lnTo>
                  <a:lnTo>
                    <a:pt x="1339968" y="2424456"/>
                  </a:lnTo>
                  <a:lnTo>
                    <a:pt x="1338881" y="2422907"/>
                  </a:lnTo>
                  <a:lnTo>
                    <a:pt x="1337464" y="2421749"/>
                  </a:lnTo>
                  <a:lnTo>
                    <a:pt x="1337519" y="2421225"/>
                  </a:lnTo>
                  <a:lnTo>
                    <a:pt x="1338849" y="2420920"/>
                  </a:lnTo>
                  <a:lnTo>
                    <a:pt x="1339201" y="2420388"/>
                  </a:lnTo>
                  <a:lnTo>
                    <a:pt x="1339006" y="2419684"/>
                  </a:lnTo>
                  <a:lnTo>
                    <a:pt x="1338263" y="2418808"/>
                  </a:lnTo>
                  <a:lnTo>
                    <a:pt x="1337699" y="2418589"/>
                  </a:lnTo>
                  <a:lnTo>
                    <a:pt x="1337324" y="2419035"/>
                  </a:lnTo>
                  <a:lnTo>
                    <a:pt x="1336987" y="2418902"/>
                  </a:lnTo>
                  <a:lnTo>
                    <a:pt x="1336690" y="2418205"/>
                  </a:lnTo>
                  <a:lnTo>
                    <a:pt x="1336901" y="2417087"/>
                  </a:lnTo>
                  <a:lnTo>
                    <a:pt x="1338255" y="2415788"/>
                  </a:lnTo>
                  <a:lnTo>
                    <a:pt x="1338442" y="2414497"/>
                  </a:lnTo>
                  <a:lnTo>
                    <a:pt x="1338098" y="2413496"/>
                  </a:lnTo>
                  <a:lnTo>
                    <a:pt x="1337339" y="2412909"/>
                  </a:lnTo>
                  <a:lnTo>
                    <a:pt x="1336174" y="2412737"/>
                  </a:lnTo>
                  <a:lnTo>
                    <a:pt x="1335485" y="2412807"/>
                  </a:lnTo>
                  <a:lnTo>
                    <a:pt x="1335282" y="2413120"/>
                  </a:lnTo>
                  <a:lnTo>
                    <a:pt x="1335673" y="2414301"/>
                  </a:lnTo>
                  <a:lnTo>
                    <a:pt x="1335462" y="2414450"/>
                  </a:lnTo>
                  <a:lnTo>
                    <a:pt x="1333412" y="2413942"/>
                  </a:lnTo>
                  <a:lnTo>
                    <a:pt x="1332716" y="2413230"/>
                  </a:lnTo>
                  <a:lnTo>
                    <a:pt x="1331683" y="2412729"/>
                  </a:lnTo>
                  <a:lnTo>
                    <a:pt x="1330908" y="2410883"/>
                  </a:lnTo>
                  <a:lnTo>
                    <a:pt x="1330752" y="2409568"/>
                  </a:lnTo>
                  <a:lnTo>
                    <a:pt x="1330822" y="2407284"/>
                  </a:lnTo>
                  <a:lnTo>
                    <a:pt x="1330259" y="2405836"/>
                  </a:lnTo>
                  <a:lnTo>
                    <a:pt x="1329923" y="2405672"/>
                  </a:lnTo>
                  <a:lnTo>
                    <a:pt x="1329977" y="2406533"/>
                  </a:lnTo>
                  <a:lnTo>
                    <a:pt x="1329602" y="2406963"/>
                  </a:lnTo>
                  <a:lnTo>
                    <a:pt x="1328694" y="2407190"/>
                  </a:lnTo>
                  <a:lnTo>
                    <a:pt x="1328139" y="2406791"/>
                  </a:lnTo>
                  <a:lnTo>
                    <a:pt x="1327943" y="2405766"/>
                  </a:lnTo>
                  <a:lnTo>
                    <a:pt x="1327380" y="2404905"/>
                  </a:lnTo>
                  <a:lnTo>
                    <a:pt x="1326347" y="2403904"/>
                  </a:lnTo>
                  <a:lnTo>
                    <a:pt x="1325549" y="2402488"/>
                  </a:lnTo>
                  <a:lnTo>
                    <a:pt x="1325283" y="2401854"/>
                  </a:lnTo>
                  <a:lnTo>
                    <a:pt x="1325237" y="2401228"/>
                  </a:lnTo>
                  <a:lnTo>
                    <a:pt x="1324955" y="2400501"/>
                  </a:lnTo>
                  <a:lnTo>
                    <a:pt x="1324071" y="2399695"/>
                  </a:lnTo>
                  <a:lnTo>
                    <a:pt x="1323703" y="2398357"/>
                  </a:lnTo>
                  <a:lnTo>
                    <a:pt x="1323304" y="2397770"/>
                  </a:lnTo>
                  <a:lnTo>
                    <a:pt x="1322099" y="2396456"/>
                  </a:lnTo>
                  <a:lnTo>
                    <a:pt x="1321693" y="2395721"/>
                  </a:lnTo>
                  <a:lnTo>
                    <a:pt x="1321419" y="2395447"/>
                  </a:lnTo>
                  <a:lnTo>
                    <a:pt x="1319823" y="2395447"/>
                  </a:lnTo>
                  <a:lnTo>
                    <a:pt x="1318117" y="2395423"/>
                  </a:lnTo>
                  <a:lnTo>
                    <a:pt x="1315285" y="2395744"/>
                  </a:lnTo>
                  <a:lnTo>
                    <a:pt x="1313900" y="2395330"/>
                  </a:lnTo>
                  <a:lnTo>
                    <a:pt x="1313963" y="2394172"/>
                  </a:lnTo>
                  <a:lnTo>
                    <a:pt x="1313861" y="2393530"/>
                  </a:lnTo>
                  <a:lnTo>
                    <a:pt x="1313603" y="2393405"/>
                  </a:lnTo>
                  <a:lnTo>
                    <a:pt x="1313220" y="2393718"/>
                  </a:lnTo>
                  <a:lnTo>
                    <a:pt x="1313095" y="2394195"/>
                  </a:lnTo>
                  <a:lnTo>
                    <a:pt x="1312218" y="2394727"/>
                  </a:lnTo>
                  <a:lnTo>
                    <a:pt x="1310755" y="2394727"/>
                  </a:lnTo>
                  <a:lnTo>
                    <a:pt x="1307548" y="2394086"/>
                  </a:lnTo>
                  <a:lnTo>
                    <a:pt x="1306382" y="2394132"/>
                  </a:lnTo>
                  <a:lnTo>
                    <a:pt x="1304309" y="2394962"/>
                  </a:lnTo>
                  <a:lnTo>
                    <a:pt x="1303644" y="2394602"/>
                  </a:lnTo>
                  <a:lnTo>
                    <a:pt x="1304348" y="2394023"/>
                  </a:lnTo>
                  <a:lnTo>
                    <a:pt x="1304301" y="2393530"/>
                  </a:lnTo>
                  <a:lnTo>
                    <a:pt x="1303722" y="2393382"/>
                  </a:lnTo>
                  <a:lnTo>
                    <a:pt x="1303597" y="2393108"/>
                  </a:lnTo>
                  <a:lnTo>
                    <a:pt x="1303362" y="2392646"/>
                  </a:lnTo>
                  <a:lnTo>
                    <a:pt x="1305529" y="2391551"/>
                  </a:lnTo>
                  <a:lnTo>
                    <a:pt x="1305467" y="2391058"/>
                  </a:lnTo>
                  <a:lnTo>
                    <a:pt x="1303910" y="2390143"/>
                  </a:lnTo>
                  <a:lnTo>
                    <a:pt x="1303237" y="2390276"/>
                  </a:lnTo>
                  <a:lnTo>
                    <a:pt x="1302901" y="2390980"/>
                  </a:lnTo>
                  <a:lnTo>
                    <a:pt x="1302306" y="2391426"/>
                  </a:lnTo>
                  <a:lnTo>
                    <a:pt x="1301461" y="2391606"/>
                  </a:lnTo>
                  <a:lnTo>
                    <a:pt x="1300953" y="2392099"/>
                  </a:lnTo>
                  <a:lnTo>
                    <a:pt x="1300624" y="2392083"/>
                  </a:lnTo>
                  <a:lnTo>
                    <a:pt x="1300616" y="2391653"/>
                  </a:lnTo>
                  <a:lnTo>
                    <a:pt x="1300538" y="2390612"/>
                  </a:lnTo>
                  <a:lnTo>
                    <a:pt x="1299497" y="2390283"/>
                  </a:lnTo>
                  <a:lnTo>
                    <a:pt x="1295210" y="2389845"/>
                  </a:lnTo>
                  <a:lnTo>
                    <a:pt x="1292926" y="2389751"/>
                  </a:lnTo>
                  <a:lnTo>
                    <a:pt x="1291165" y="2389681"/>
                  </a:lnTo>
                  <a:lnTo>
                    <a:pt x="1288490" y="2388766"/>
                  </a:lnTo>
                  <a:lnTo>
                    <a:pt x="1287778" y="2387803"/>
                  </a:lnTo>
                  <a:lnTo>
                    <a:pt x="1282341" y="2388312"/>
                  </a:lnTo>
                  <a:lnTo>
                    <a:pt x="1281457" y="2388460"/>
                  </a:lnTo>
                  <a:lnTo>
                    <a:pt x="1280893" y="2388351"/>
                  </a:lnTo>
                  <a:lnTo>
                    <a:pt x="1279673" y="2387365"/>
                  </a:lnTo>
                  <a:lnTo>
                    <a:pt x="1275816" y="2387960"/>
                  </a:lnTo>
                  <a:lnTo>
                    <a:pt x="1272945" y="2388187"/>
                  </a:lnTo>
                  <a:lnTo>
                    <a:pt x="1263424" y="2386403"/>
                  </a:lnTo>
                  <a:lnTo>
                    <a:pt x="1260951" y="2385675"/>
                  </a:lnTo>
                  <a:lnTo>
                    <a:pt x="1260490" y="2385128"/>
                  </a:lnTo>
                  <a:lnTo>
                    <a:pt x="1259003" y="2384752"/>
                  </a:lnTo>
                  <a:lnTo>
                    <a:pt x="1255006" y="2384369"/>
                  </a:lnTo>
                  <a:lnTo>
                    <a:pt x="1254560" y="2384228"/>
                  </a:lnTo>
                  <a:lnTo>
                    <a:pt x="1254153" y="2383383"/>
                  </a:lnTo>
                  <a:lnTo>
                    <a:pt x="1253003" y="2383094"/>
                  </a:lnTo>
                  <a:lnTo>
                    <a:pt x="1250820" y="2383039"/>
                  </a:lnTo>
                  <a:lnTo>
                    <a:pt x="1249537" y="2382499"/>
                  </a:lnTo>
                  <a:lnTo>
                    <a:pt x="1249169" y="2381474"/>
                  </a:lnTo>
                  <a:lnTo>
                    <a:pt x="1249224" y="2380293"/>
                  </a:lnTo>
                  <a:lnTo>
                    <a:pt x="1249717" y="2378955"/>
                  </a:lnTo>
                  <a:lnTo>
                    <a:pt x="1249647" y="2377860"/>
                  </a:lnTo>
                  <a:lnTo>
                    <a:pt x="1248966" y="2376827"/>
                  </a:lnTo>
                  <a:lnTo>
                    <a:pt x="1247933" y="2376092"/>
                  </a:lnTo>
                  <a:lnTo>
                    <a:pt x="1246392" y="2376272"/>
                  </a:lnTo>
                  <a:lnTo>
                    <a:pt x="1244014" y="2377085"/>
                  </a:lnTo>
                  <a:lnTo>
                    <a:pt x="1242073" y="2377375"/>
                  </a:lnTo>
                  <a:lnTo>
                    <a:pt x="1241494" y="2377954"/>
                  </a:lnTo>
                  <a:lnTo>
                    <a:pt x="1241127" y="2378431"/>
                  </a:lnTo>
                  <a:lnTo>
                    <a:pt x="1240579" y="2378611"/>
                  </a:lnTo>
                  <a:lnTo>
                    <a:pt x="1239093" y="2376702"/>
                  </a:lnTo>
                  <a:lnTo>
                    <a:pt x="1239093" y="2375646"/>
                  </a:lnTo>
                  <a:lnTo>
                    <a:pt x="1239554" y="2374902"/>
                  </a:lnTo>
                  <a:lnTo>
                    <a:pt x="1241346" y="2372540"/>
                  </a:lnTo>
                  <a:lnTo>
                    <a:pt x="1241956" y="2370975"/>
                  </a:lnTo>
                  <a:lnTo>
                    <a:pt x="1241385" y="2370209"/>
                  </a:lnTo>
                  <a:lnTo>
                    <a:pt x="1240861" y="2370318"/>
                  </a:lnTo>
                  <a:lnTo>
                    <a:pt x="1240368" y="2371296"/>
                  </a:lnTo>
                  <a:lnTo>
                    <a:pt x="1239992" y="2371789"/>
                  </a:lnTo>
                  <a:lnTo>
                    <a:pt x="1239719" y="2371789"/>
                  </a:lnTo>
                  <a:lnTo>
                    <a:pt x="1239257" y="2370748"/>
                  </a:lnTo>
                  <a:lnTo>
                    <a:pt x="1239421" y="2368331"/>
                  </a:lnTo>
                  <a:lnTo>
                    <a:pt x="1239985" y="2367423"/>
                  </a:lnTo>
                  <a:lnTo>
                    <a:pt x="1240931" y="2366985"/>
                  </a:lnTo>
                  <a:lnTo>
                    <a:pt x="1242613" y="2367118"/>
                  </a:lnTo>
                  <a:lnTo>
                    <a:pt x="1243176" y="2366805"/>
                  </a:lnTo>
                  <a:lnTo>
                    <a:pt x="1243497" y="2365953"/>
                  </a:lnTo>
                  <a:lnTo>
                    <a:pt x="1243114" y="2365131"/>
                  </a:lnTo>
                  <a:lnTo>
                    <a:pt x="1242019" y="2364333"/>
                  </a:lnTo>
                  <a:lnTo>
                    <a:pt x="1240853" y="2363903"/>
                  </a:lnTo>
                  <a:lnTo>
                    <a:pt x="1239609" y="2363848"/>
                  </a:lnTo>
                  <a:lnTo>
                    <a:pt x="1238788" y="2364122"/>
                  </a:lnTo>
                  <a:lnTo>
                    <a:pt x="1238381" y="2364724"/>
                  </a:lnTo>
                  <a:lnTo>
                    <a:pt x="1237841" y="2364599"/>
                  </a:lnTo>
                  <a:lnTo>
                    <a:pt x="1237168" y="2363746"/>
                  </a:lnTo>
                  <a:lnTo>
                    <a:pt x="1235087" y="2362706"/>
                  </a:lnTo>
                  <a:lnTo>
                    <a:pt x="1234547" y="2361978"/>
                  </a:lnTo>
                  <a:lnTo>
                    <a:pt x="1234626" y="2360930"/>
                  </a:lnTo>
                  <a:lnTo>
                    <a:pt x="1235932" y="2358254"/>
                  </a:lnTo>
                  <a:lnTo>
                    <a:pt x="1235768" y="2357542"/>
                  </a:lnTo>
                  <a:lnTo>
                    <a:pt x="1236456" y="2355962"/>
                  </a:lnTo>
                  <a:lnTo>
                    <a:pt x="1237990" y="2353513"/>
                  </a:lnTo>
                  <a:lnTo>
                    <a:pt x="1238514" y="2351800"/>
                  </a:lnTo>
                  <a:lnTo>
                    <a:pt x="1238029" y="2350830"/>
                  </a:lnTo>
                  <a:lnTo>
                    <a:pt x="1237489" y="2350290"/>
                  </a:lnTo>
                  <a:lnTo>
                    <a:pt x="1236886" y="2350173"/>
                  </a:lnTo>
                  <a:lnTo>
                    <a:pt x="1236339" y="2349531"/>
                  </a:lnTo>
                  <a:lnTo>
                    <a:pt x="1235846" y="2348365"/>
                  </a:lnTo>
                  <a:lnTo>
                    <a:pt x="1234626" y="2347231"/>
                  </a:lnTo>
                  <a:lnTo>
                    <a:pt x="1232670" y="2346136"/>
                  </a:lnTo>
                  <a:lnTo>
                    <a:pt x="1231011" y="2344696"/>
                  </a:lnTo>
                  <a:lnTo>
                    <a:pt x="1229658" y="2342912"/>
                  </a:lnTo>
                  <a:lnTo>
                    <a:pt x="1229290" y="2341481"/>
                  </a:lnTo>
                  <a:lnTo>
                    <a:pt x="1229916" y="2340409"/>
                  </a:lnTo>
                  <a:lnTo>
                    <a:pt x="1230158" y="2339556"/>
                  </a:lnTo>
                  <a:lnTo>
                    <a:pt x="1230018" y="2338915"/>
                  </a:lnTo>
                  <a:lnTo>
                    <a:pt x="1230463" y="2337999"/>
                  </a:lnTo>
                  <a:lnTo>
                    <a:pt x="1231308" y="2336474"/>
                  </a:lnTo>
                  <a:lnTo>
                    <a:pt x="1231355" y="2335324"/>
                  </a:lnTo>
                  <a:lnTo>
                    <a:pt x="1231465" y="2334432"/>
                  </a:lnTo>
                  <a:lnTo>
                    <a:pt x="1232513" y="2333086"/>
                  </a:lnTo>
                  <a:lnTo>
                    <a:pt x="1232951" y="2332054"/>
                  </a:lnTo>
                  <a:lnTo>
                    <a:pt x="1232787" y="2331342"/>
                  </a:lnTo>
                  <a:lnTo>
                    <a:pt x="1230401" y="2331005"/>
                  </a:lnTo>
                  <a:lnTo>
                    <a:pt x="1225785" y="2331044"/>
                  </a:lnTo>
                  <a:lnTo>
                    <a:pt x="1222084" y="2331326"/>
                  </a:lnTo>
                  <a:lnTo>
                    <a:pt x="1219299" y="2331850"/>
                  </a:lnTo>
                  <a:lnTo>
                    <a:pt x="1216115" y="2331631"/>
                  </a:lnTo>
                  <a:lnTo>
                    <a:pt x="1212532" y="2330669"/>
                  </a:lnTo>
                  <a:lnTo>
                    <a:pt x="1209544" y="2328721"/>
                  </a:lnTo>
                  <a:lnTo>
                    <a:pt x="1207157" y="2325795"/>
                  </a:lnTo>
                  <a:lnTo>
                    <a:pt x="1205366" y="2322799"/>
                  </a:lnTo>
                  <a:lnTo>
                    <a:pt x="1204161" y="2319716"/>
                  </a:lnTo>
                  <a:lnTo>
                    <a:pt x="1203676" y="2317033"/>
                  </a:lnTo>
                  <a:lnTo>
                    <a:pt x="1203449" y="2316368"/>
                  </a:lnTo>
                  <a:lnTo>
                    <a:pt x="1202917" y="2315796"/>
                  </a:lnTo>
                  <a:lnTo>
                    <a:pt x="1202432" y="2314224"/>
                  </a:lnTo>
                  <a:lnTo>
                    <a:pt x="1202002" y="2311650"/>
                  </a:lnTo>
                  <a:lnTo>
                    <a:pt x="1201439" y="2310015"/>
                  </a:lnTo>
                  <a:lnTo>
                    <a:pt x="1200742" y="2309319"/>
                  </a:lnTo>
                  <a:lnTo>
                    <a:pt x="1200507" y="2308740"/>
                  </a:lnTo>
                  <a:lnTo>
                    <a:pt x="1199498" y="2307050"/>
                  </a:lnTo>
                  <a:lnTo>
                    <a:pt x="1199076" y="2306166"/>
                  </a:lnTo>
                  <a:lnTo>
                    <a:pt x="1198943" y="2305595"/>
                  </a:lnTo>
                  <a:lnTo>
                    <a:pt x="1198145" y="2304703"/>
                  </a:lnTo>
                  <a:lnTo>
                    <a:pt x="1197558" y="2304476"/>
                  </a:lnTo>
                  <a:lnTo>
                    <a:pt x="1194890" y="2304867"/>
                  </a:lnTo>
                  <a:lnTo>
                    <a:pt x="1193998" y="2304053"/>
                  </a:lnTo>
                  <a:lnTo>
                    <a:pt x="1193529" y="2303482"/>
                  </a:lnTo>
                  <a:lnTo>
                    <a:pt x="1192434" y="2303037"/>
                  </a:lnTo>
                  <a:lnTo>
                    <a:pt x="1191135" y="2303279"/>
                  </a:lnTo>
                  <a:lnTo>
                    <a:pt x="1189633" y="2304210"/>
                  </a:lnTo>
                  <a:lnTo>
                    <a:pt x="1188146" y="2304218"/>
                  </a:lnTo>
                  <a:lnTo>
                    <a:pt x="1185494" y="2303670"/>
                  </a:lnTo>
                  <a:lnTo>
                    <a:pt x="1183820" y="2303999"/>
                  </a:lnTo>
                  <a:lnTo>
                    <a:pt x="1180769" y="2304100"/>
                  </a:lnTo>
                  <a:lnTo>
                    <a:pt x="1178837" y="2303318"/>
                  </a:lnTo>
                  <a:lnTo>
                    <a:pt x="1176732" y="2302145"/>
                  </a:lnTo>
                  <a:lnTo>
                    <a:pt x="1175488" y="2301902"/>
                  </a:lnTo>
                  <a:lnTo>
                    <a:pt x="1174315" y="2302019"/>
                  </a:lnTo>
                  <a:lnTo>
                    <a:pt x="1173548" y="2301691"/>
                  </a:lnTo>
                  <a:lnTo>
                    <a:pt x="1173204" y="2300932"/>
                  </a:lnTo>
                  <a:lnTo>
                    <a:pt x="1172680" y="2300697"/>
                  </a:lnTo>
                  <a:lnTo>
                    <a:pt x="1170622" y="2299993"/>
                  </a:lnTo>
                  <a:lnTo>
                    <a:pt x="1168963" y="2299305"/>
                  </a:lnTo>
                  <a:lnTo>
                    <a:pt x="1164473" y="2298014"/>
                  </a:lnTo>
                  <a:lnTo>
                    <a:pt x="1163221" y="2296684"/>
                  </a:lnTo>
                  <a:lnTo>
                    <a:pt x="1162180" y="2296590"/>
                  </a:lnTo>
                  <a:lnTo>
                    <a:pt x="1160897" y="2296700"/>
                  </a:lnTo>
                  <a:lnTo>
                    <a:pt x="1160186" y="2297255"/>
                  </a:lnTo>
                  <a:lnTo>
                    <a:pt x="1159309" y="2297396"/>
                  </a:lnTo>
                  <a:lnTo>
                    <a:pt x="1158277" y="2297122"/>
                  </a:lnTo>
                  <a:lnTo>
                    <a:pt x="1157925" y="2297521"/>
                  </a:lnTo>
                  <a:lnTo>
                    <a:pt x="1158253" y="2298585"/>
                  </a:lnTo>
                  <a:lnTo>
                    <a:pt x="1158300" y="2299414"/>
                  </a:lnTo>
                  <a:lnTo>
                    <a:pt x="1158793" y="2301073"/>
                  </a:lnTo>
                  <a:lnTo>
                    <a:pt x="1160483" y="2302614"/>
                  </a:lnTo>
                  <a:lnTo>
                    <a:pt x="1161328" y="2304100"/>
                  </a:lnTo>
                  <a:lnTo>
                    <a:pt x="1161320" y="2305532"/>
                  </a:lnTo>
                  <a:lnTo>
                    <a:pt x="1160678" y="2307191"/>
                  </a:lnTo>
                  <a:lnTo>
                    <a:pt x="1158597" y="2310046"/>
                  </a:lnTo>
                  <a:lnTo>
                    <a:pt x="1158269" y="2310078"/>
                  </a:lnTo>
                  <a:lnTo>
                    <a:pt x="1156571" y="2310461"/>
                  </a:lnTo>
                  <a:lnTo>
                    <a:pt x="1155617" y="2311188"/>
                  </a:lnTo>
                  <a:lnTo>
                    <a:pt x="1154936" y="2311353"/>
                  </a:lnTo>
                  <a:lnTo>
                    <a:pt x="1154529" y="2310962"/>
                  </a:lnTo>
                  <a:lnTo>
                    <a:pt x="1153974" y="2311259"/>
                  </a:lnTo>
                  <a:lnTo>
                    <a:pt x="1153262" y="2312237"/>
                  </a:lnTo>
                  <a:lnTo>
                    <a:pt x="1152965" y="2313035"/>
                  </a:lnTo>
                  <a:lnTo>
                    <a:pt x="1153074" y="2313645"/>
                  </a:lnTo>
                  <a:lnTo>
                    <a:pt x="1152714" y="2314341"/>
                  </a:lnTo>
                  <a:lnTo>
                    <a:pt x="1151885" y="2315124"/>
                  </a:lnTo>
                  <a:lnTo>
                    <a:pt x="1151431" y="2315014"/>
                  </a:lnTo>
                  <a:lnTo>
                    <a:pt x="1151212" y="2314122"/>
                  </a:lnTo>
                  <a:lnTo>
                    <a:pt x="1150883" y="2313504"/>
                  </a:lnTo>
                  <a:lnTo>
                    <a:pt x="1151275" y="2312331"/>
                  </a:lnTo>
                  <a:lnTo>
                    <a:pt x="1155069" y="2308106"/>
                  </a:lnTo>
                  <a:lnTo>
                    <a:pt x="1156391" y="2306338"/>
                  </a:lnTo>
                  <a:lnTo>
                    <a:pt x="1156626" y="2305360"/>
                  </a:lnTo>
                  <a:lnTo>
                    <a:pt x="1156485" y="2304124"/>
                  </a:lnTo>
                  <a:lnTo>
                    <a:pt x="1155976" y="2302630"/>
                  </a:lnTo>
                  <a:lnTo>
                    <a:pt x="1155030" y="2301824"/>
                  </a:lnTo>
                  <a:lnTo>
                    <a:pt x="1153661" y="2301722"/>
                  </a:lnTo>
                  <a:lnTo>
                    <a:pt x="1152675" y="2302215"/>
                  </a:lnTo>
                  <a:lnTo>
                    <a:pt x="1151963" y="2303787"/>
                  </a:lnTo>
                  <a:lnTo>
                    <a:pt x="1151807" y="2304867"/>
                  </a:lnTo>
                  <a:lnTo>
                    <a:pt x="1151595" y="2307167"/>
                  </a:lnTo>
                  <a:lnTo>
                    <a:pt x="1151642" y="2308012"/>
                  </a:lnTo>
                  <a:lnTo>
                    <a:pt x="1151298" y="2308622"/>
                  </a:lnTo>
                  <a:lnTo>
                    <a:pt x="1150492" y="2308951"/>
                  </a:lnTo>
                  <a:lnTo>
                    <a:pt x="1149984" y="2309984"/>
                  </a:lnTo>
                  <a:lnTo>
                    <a:pt x="1149773" y="2311728"/>
                  </a:lnTo>
                  <a:lnTo>
                    <a:pt x="1149350" y="2312706"/>
                  </a:lnTo>
                  <a:lnTo>
                    <a:pt x="1148709" y="2312918"/>
                  </a:lnTo>
                  <a:lnTo>
                    <a:pt x="1148216" y="2314044"/>
                  </a:lnTo>
                  <a:lnTo>
                    <a:pt x="1147864" y="2316070"/>
                  </a:lnTo>
                  <a:lnTo>
                    <a:pt x="1147590" y="2317072"/>
                  </a:lnTo>
                  <a:lnTo>
                    <a:pt x="1146526" y="2317588"/>
                  </a:lnTo>
                  <a:lnTo>
                    <a:pt x="1144210" y="2318613"/>
                  </a:lnTo>
                  <a:lnTo>
                    <a:pt x="1143232" y="2318676"/>
                  </a:lnTo>
                  <a:lnTo>
                    <a:pt x="1143608" y="2317776"/>
                  </a:lnTo>
                  <a:lnTo>
                    <a:pt x="1144022" y="2317267"/>
                  </a:lnTo>
                  <a:lnTo>
                    <a:pt x="1144476" y="2317158"/>
                  </a:lnTo>
                  <a:lnTo>
                    <a:pt x="1145751" y="2313035"/>
                  </a:lnTo>
                  <a:lnTo>
                    <a:pt x="1146948" y="2310860"/>
                  </a:lnTo>
                  <a:lnTo>
                    <a:pt x="1146714" y="2310508"/>
                  </a:lnTo>
                  <a:lnTo>
                    <a:pt x="1139868" y="2313332"/>
                  </a:lnTo>
                  <a:lnTo>
                    <a:pt x="1137357" y="2314881"/>
                  </a:lnTo>
                  <a:lnTo>
                    <a:pt x="1136825" y="2315976"/>
                  </a:lnTo>
                  <a:lnTo>
                    <a:pt x="1136731" y="2317142"/>
                  </a:lnTo>
                  <a:lnTo>
                    <a:pt x="1137067" y="2318370"/>
                  </a:lnTo>
                  <a:lnTo>
                    <a:pt x="1136903" y="2319497"/>
                  </a:lnTo>
                  <a:lnTo>
                    <a:pt x="1136230" y="2320514"/>
                  </a:lnTo>
                  <a:lnTo>
                    <a:pt x="1135252" y="2322994"/>
                  </a:lnTo>
                  <a:lnTo>
                    <a:pt x="1134853" y="2324481"/>
                  </a:lnTo>
                  <a:lnTo>
                    <a:pt x="1134188" y="2325717"/>
                  </a:lnTo>
                  <a:lnTo>
                    <a:pt x="1132146" y="2326452"/>
                  </a:lnTo>
                  <a:lnTo>
                    <a:pt x="1131904" y="2326663"/>
                  </a:lnTo>
                  <a:lnTo>
                    <a:pt x="1129760" y="2329261"/>
                  </a:lnTo>
                  <a:lnTo>
                    <a:pt x="1129103" y="2329628"/>
                  </a:lnTo>
                  <a:lnTo>
                    <a:pt x="1124761" y="2329182"/>
                  </a:lnTo>
                  <a:lnTo>
                    <a:pt x="1121999" y="2329832"/>
                  </a:lnTo>
                  <a:lnTo>
                    <a:pt x="1119965" y="2329182"/>
                  </a:lnTo>
                  <a:lnTo>
                    <a:pt x="1118948" y="2327125"/>
                  </a:lnTo>
                  <a:lnTo>
                    <a:pt x="1117806" y="2325818"/>
                  </a:lnTo>
                  <a:lnTo>
                    <a:pt x="1112791" y="2326436"/>
                  </a:lnTo>
                  <a:lnTo>
                    <a:pt x="1106493" y="2325998"/>
                  </a:lnTo>
                  <a:lnTo>
                    <a:pt x="1103473" y="2326256"/>
                  </a:lnTo>
                  <a:lnTo>
                    <a:pt x="1102316" y="2325388"/>
                  </a:lnTo>
                  <a:lnTo>
                    <a:pt x="1101369" y="2323111"/>
                  </a:lnTo>
                  <a:lnTo>
                    <a:pt x="1099710" y="2322822"/>
                  </a:lnTo>
                  <a:lnTo>
                    <a:pt x="1096910" y="2323330"/>
                  </a:lnTo>
                  <a:lnTo>
                    <a:pt x="1093021" y="2326256"/>
                  </a:lnTo>
                  <a:lnTo>
                    <a:pt x="1089368" y="2327766"/>
                  </a:lnTo>
                  <a:lnTo>
                    <a:pt x="1086489" y="2327774"/>
                  </a:lnTo>
                  <a:lnTo>
                    <a:pt x="1083657" y="2326256"/>
                  </a:lnTo>
                  <a:lnTo>
                    <a:pt x="1079025" y="2323205"/>
                  </a:lnTo>
                  <a:lnTo>
                    <a:pt x="1075802" y="2319779"/>
                  </a:lnTo>
                  <a:lnTo>
                    <a:pt x="1072141" y="2318574"/>
                  </a:lnTo>
                  <a:lnTo>
                    <a:pt x="1069356" y="2318887"/>
                  </a:lnTo>
                  <a:lnTo>
                    <a:pt x="1068260" y="2320608"/>
                  </a:lnTo>
                  <a:lnTo>
                    <a:pt x="1066805" y="2320608"/>
                  </a:lnTo>
                  <a:lnTo>
                    <a:pt x="1065788" y="2317674"/>
                  </a:lnTo>
                  <a:lnTo>
                    <a:pt x="1064912" y="2315382"/>
                  </a:lnTo>
                  <a:lnTo>
                    <a:pt x="1063097" y="2314404"/>
                  </a:lnTo>
                  <a:lnTo>
                    <a:pt x="1059819" y="2312198"/>
                  </a:lnTo>
                  <a:lnTo>
                    <a:pt x="1057534" y="2311008"/>
                  </a:lnTo>
                  <a:lnTo>
                    <a:pt x="1054029" y="2309553"/>
                  </a:lnTo>
                  <a:lnTo>
                    <a:pt x="1052817" y="2309287"/>
                  </a:lnTo>
                  <a:lnTo>
                    <a:pt x="1050540" y="2309108"/>
                  </a:lnTo>
                  <a:lnTo>
                    <a:pt x="1048279" y="2308990"/>
                  </a:lnTo>
                  <a:lnTo>
                    <a:pt x="1045650" y="2309397"/>
                  </a:lnTo>
                  <a:lnTo>
                    <a:pt x="1045674" y="2309373"/>
                  </a:lnTo>
                  <a:lnTo>
                    <a:pt x="1045572" y="2309405"/>
                  </a:lnTo>
                  <a:lnTo>
                    <a:pt x="1045650" y="2309397"/>
                  </a:lnTo>
                  <a:lnTo>
                    <a:pt x="1043765" y="2311228"/>
                  </a:lnTo>
                  <a:lnTo>
                    <a:pt x="1041559" y="2312033"/>
                  </a:lnTo>
                  <a:lnTo>
                    <a:pt x="1038406" y="2312409"/>
                  </a:lnTo>
                  <a:lnTo>
                    <a:pt x="1036301" y="2311634"/>
                  </a:lnTo>
                  <a:lnTo>
                    <a:pt x="1035245" y="2309702"/>
                  </a:lnTo>
                  <a:lnTo>
                    <a:pt x="1030778" y="2307989"/>
                  </a:lnTo>
                  <a:lnTo>
                    <a:pt x="1022900" y="2306494"/>
                  </a:lnTo>
                  <a:lnTo>
                    <a:pt x="1018362" y="2305219"/>
                  </a:lnTo>
                  <a:lnTo>
                    <a:pt x="1017165" y="2304163"/>
                  </a:lnTo>
                  <a:lnTo>
                    <a:pt x="1016516" y="2303029"/>
                  </a:lnTo>
                  <a:lnTo>
                    <a:pt x="1016352" y="2301214"/>
                  </a:lnTo>
                  <a:lnTo>
                    <a:pt x="1016344" y="2301206"/>
                  </a:lnTo>
                  <a:lnTo>
                    <a:pt x="1014357" y="2296551"/>
                  </a:lnTo>
                  <a:lnTo>
                    <a:pt x="1013496" y="2292670"/>
                  </a:lnTo>
                  <a:lnTo>
                    <a:pt x="1013105" y="2288000"/>
                  </a:lnTo>
                  <a:lnTo>
                    <a:pt x="1013238" y="2286459"/>
                  </a:lnTo>
                  <a:lnTo>
                    <a:pt x="1012784" y="2285974"/>
                  </a:lnTo>
                  <a:lnTo>
                    <a:pt x="1011368" y="2284957"/>
                  </a:lnTo>
                  <a:lnTo>
                    <a:pt x="1006627" y="2284276"/>
                  </a:lnTo>
                  <a:lnTo>
                    <a:pt x="1006565" y="2289862"/>
                  </a:lnTo>
                  <a:lnTo>
                    <a:pt x="1006479" y="2296926"/>
                  </a:lnTo>
                  <a:lnTo>
                    <a:pt x="1001299" y="2296879"/>
                  </a:lnTo>
                  <a:lnTo>
                    <a:pt x="991943" y="2296879"/>
                  </a:lnTo>
                  <a:lnTo>
                    <a:pt x="982578" y="2296879"/>
                  </a:lnTo>
                  <a:lnTo>
                    <a:pt x="973213" y="2296879"/>
                  </a:lnTo>
                  <a:lnTo>
                    <a:pt x="963856" y="2296879"/>
                  </a:lnTo>
                  <a:lnTo>
                    <a:pt x="954492" y="2296879"/>
                  </a:lnTo>
                  <a:lnTo>
                    <a:pt x="945127" y="2296879"/>
                  </a:lnTo>
                  <a:lnTo>
                    <a:pt x="935762" y="2296879"/>
                  </a:lnTo>
                  <a:lnTo>
                    <a:pt x="926406" y="2296879"/>
                  </a:lnTo>
                  <a:lnTo>
                    <a:pt x="917041" y="2296879"/>
                  </a:lnTo>
                  <a:lnTo>
                    <a:pt x="907669" y="2296879"/>
                  </a:lnTo>
                  <a:lnTo>
                    <a:pt x="898312" y="2296879"/>
                  </a:lnTo>
                  <a:lnTo>
                    <a:pt x="888947" y="2296879"/>
                  </a:lnTo>
                  <a:lnTo>
                    <a:pt x="879582" y="2296879"/>
                  </a:lnTo>
                  <a:lnTo>
                    <a:pt x="870218" y="2296879"/>
                  </a:lnTo>
                  <a:lnTo>
                    <a:pt x="860861" y="2296879"/>
                  </a:lnTo>
                  <a:lnTo>
                    <a:pt x="851496" y="2296879"/>
                  </a:lnTo>
                  <a:lnTo>
                    <a:pt x="842132" y="2296879"/>
                  </a:lnTo>
                  <a:lnTo>
                    <a:pt x="832775" y="2296879"/>
                  </a:lnTo>
                  <a:lnTo>
                    <a:pt x="823410" y="2296879"/>
                  </a:lnTo>
                  <a:lnTo>
                    <a:pt x="814046" y="2296879"/>
                  </a:lnTo>
                  <a:lnTo>
                    <a:pt x="804681" y="2296879"/>
                  </a:lnTo>
                  <a:lnTo>
                    <a:pt x="795324" y="2296879"/>
                  </a:lnTo>
                  <a:lnTo>
                    <a:pt x="785959" y="2296879"/>
                  </a:lnTo>
                  <a:lnTo>
                    <a:pt x="776595" y="2296879"/>
                  </a:lnTo>
                  <a:lnTo>
                    <a:pt x="767238" y="2296879"/>
                  </a:lnTo>
                  <a:lnTo>
                    <a:pt x="757873" y="2296879"/>
                  </a:lnTo>
                  <a:lnTo>
                    <a:pt x="748509" y="2296879"/>
                  </a:lnTo>
                  <a:lnTo>
                    <a:pt x="739152" y="2296879"/>
                  </a:lnTo>
                  <a:lnTo>
                    <a:pt x="729787" y="2296879"/>
                  </a:lnTo>
                  <a:lnTo>
                    <a:pt x="720422" y="2296879"/>
                  </a:lnTo>
                  <a:lnTo>
                    <a:pt x="711058" y="2296879"/>
                  </a:lnTo>
                  <a:lnTo>
                    <a:pt x="701701" y="2296879"/>
                  </a:lnTo>
                  <a:lnTo>
                    <a:pt x="692336" y="2296879"/>
                  </a:lnTo>
                  <a:lnTo>
                    <a:pt x="682972" y="2296879"/>
                  </a:lnTo>
                  <a:lnTo>
                    <a:pt x="673615" y="2296879"/>
                  </a:lnTo>
                  <a:lnTo>
                    <a:pt x="664250" y="2296879"/>
                  </a:lnTo>
                  <a:lnTo>
                    <a:pt x="654886" y="2296879"/>
                  </a:lnTo>
                  <a:lnTo>
                    <a:pt x="645521" y="2296879"/>
                  </a:lnTo>
                  <a:lnTo>
                    <a:pt x="636164" y="2296879"/>
                  </a:lnTo>
                  <a:lnTo>
                    <a:pt x="626799" y="2296879"/>
                  </a:lnTo>
                  <a:lnTo>
                    <a:pt x="617435" y="2296879"/>
                  </a:lnTo>
                  <a:lnTo>
                    <a:pt x="608078" y="2296879"/>
                  </a:lnTo>
                  <a:lnTo>
                    <a:pt x="598713" y="2296879"/>
                  </a:lnTo>
                  <a:lnTo>
                    <a:pt x="589349" y="2296879"/>
                  </a:lnTo>
                  <a:lnTo>
                    <a:pt x="579984" y="2296879"/>
                  </a:lnTo>
                  <a:lnTo>
                    <a:pt x="570627" y="2296879"/>
                  </a:lnTo>
                  <a:lnTo>
                    <a:pt x="561263" y="2296879"/>
                  </a:lnTo>
                  <a:lnTo>
                    <a:pt x="551898" y="2296879"/>
                  </a:lnTo>
                  <a:lnTo>
                    <a:pt x="542541" y="2296879"/>
                  </a:lnTo>
                  <a:lnTo>
                    <a:pt x="533176" y="2296879"/>
                  </a:lnTo>
                  <a:lnTo>
                    <a:pt x="523812" y="2296879"/>
                  </a:lnTo>
                  <a:lnTo>
                    <a:pt x="514447" y="2296879"/>
                  </a:lnTo>
                  <a:lnTo>
                    <a:pt x="505090" y="2296879"/>
                  </a:lnTo>
                  <a:lnTo>
                    <a:pt x="495726" y="2296879"/>
                  </a:lnTo>
                  <a:lnTo>
                    <a:pt x="486361" y="2296879"/>
                  </a:lnTo>
                  <a:lnTo>
                    <a:pt x="477004" y="2296879"/>
                  </a:lnTo>
                  <a:lnTo>
                    <a:pt x="467640" y="2296879"/>
                  </a:lnTo>
                  <a:lnTo>
                    <a:pt x="458275" y="2296879"/>
                  </a:lnTo>
                  <a:lnTo>
                    <a:pt x="448910" y="2296879"/>
                  </a:lnTo>
                  <a:lnTo>
                    <a:pt x="439553" y="2296879"/>
                  </a:lnTo>
                  <a:lnTo>
                    <a:pt x="430189" y="2296879"/>
                  </a:lnTo>
                  <a:lnTo>
                    <a:pt x="420824" y="2296879"/>
                  </a:lnTo>
                  <a:lnTo>
                    <a:pt x="411467" y="2296879"/>
                  </a:lnTo>
                  <a:lnTo>
                    <a:pt x="402103" y="2296879"/>
                  </a:lnTo>
                  <a:lnTo>
                    <a:pt x="399849" y="2296879"/>
                  </a:lnTo>
                  <a:lnTo>
                    <a:pt x="399020" y="2295698"/>
                  </a:lnTo>
                  <a:lnTo>
                    <a:pt x="396884" y="2294149"/>
                  </a:lnTo>
                  <a:lnTo>
                    <a:pt x="396039" y="2294149"/>
                  </a:lnTo>
                  <a:lnTo>
                    <a:pt x="395171" y="2294611"/>
                  </a:lnTo>
                  <a:lnTo>
                    <a:pt x="394623" y="2295362"/>
                  </a:lnTo>
                  <a:lnTo>
                    <a:pt x="394138" y="2296879"/>
                  </a:lnTo>
                  <a:lnTo>
                    <a:pt x="393825" y="2297388"/>
                  </a:lnTo>
                  <a:lnTo>
                    <a:pt x="393512" y="2297302"/>
                  </a:lnTo>
                  <a:lnTo>
                    <a:pt x="393317" y="2296871"/>
                  </a:lnTo>
                  <a:lnTo>
                    <a:pt x="392628" y="2294759"/>
                  </a:lnTo>
                  <a:lnTo>
                    <a:pt x="392808" y="2293813"/>
                  </a:lnTo>
                  <a:lnTo>
                    <a:pt x="393512" y="2292678"/>
                  </a:lnTo>
                  <a:lnTo>
                    <a:pt x="393466" y="2292271"/>
                  </a:lnTo>
                  <a:lnTo>
                    <a:pt x="391916" y="2292592"/>
                  </a:lnTo>
                  <a:lnTo>
                    <a:pt x="391220" y="2292303"/>
                  </a:lnTo>
                  <a:lnTo>
                    <a:pt x="390899" y="2291692"/>
                  </a:lnTo>
                  <a:lnTo>
                    <a:pt x="391017" y="2289283"/>
                  </a:lnTo>
                  <a:lnTo>
                    <a:pt x="390180" y="2287914"/>
                  </a:lnTo>
                  <a:lnTo>
                    <a:pt x="391173" y="2287335"/>
                  </a:lnTo>
                  <a:lnTo>
                    <a:pt x="393739" y="2286873"/>
                  </a:lnTo>
                  <a:lnTo>
                    <a:pt x="396360" y="2286819"/>
                  </a:lnTo>
                  <a:lnTo>
                    <a:pt x="397119" y="2285817"/>
                  </a:lnTo>
                  <a:lnTo>
                    <a:pt x="397862" y="2283267"/>
                  </a:lnTo>
                  <a:lnTo>
                    <a:pt x="395992" y="2285606"/>
                  </a:lnTo>
                  <a:lnTo>
                    <a:pt x="394866" y="2285848"/>
                  </a:lnTo>
                  <a:lnTo>
                    <a:pt x="391384" y="2284972"/>
                  </a:lnTo>
                  <a:lnTo>
                    <a:pt x="389131" y="2285113"/>
                  </a:lnTo>
                  <a:lnTo>
                    <a:pt x="388826" y="2284596"/>
                  </a:lnTo>
                  <a:lnTo>
                    <a:pt x="388920" y="2284072"/>
                  </a:lnTo>
                  <a:lnTo>
                    <a:pt x="389413" y="2283556"/>
                  </a:lnTo>
                  <a:lnTo>
                    <a:pt x="389773" y="2281788"/>
                  </a:lnTo>
                  <a:lnTo>
                    <a:pt x="390313" y="2276812"/>
                  </a:lnTo>
                  <a:lnTo>
                    <a:pt x="391017" y="2274997"/>
                  </a:lnTo>
                  <a:lnTo>
                    <a:pt x="391259" y="2274011"/>
                  </a:lnTo>
                  <a:lnTo>
                    <a:pt x="391087" y="2273785"/>
                  </a:lnTo>
                  <a:lnTo>
                    <a:pt x="388067" y="2277250"/>
                  </a:lnTo>
                  <a:lnTo>
                    <a:pt x="387809" y="2278346"/>
                  </a:lnTo>
                  <a:lnTo>
                    <a:pt x="388122" y="2279300"/>
                  </a:lnTo>
                  <a:lnTo>
                    <a:pt x="387833" y="2281248"/>
                  </a:lnTo>
                  <a:lnTo>
                    <a:pt x="386440" y="2281835"/>
                  </a:lnTo>
                  <a:lnTo>
                    <a:pt x="385611" y="2281514"/>
                  </a:lnTo>
                  <a:lnTo>
                    <a:pt x="384046" y="2283157"/>
                  </a:lnTo>
                  <a:lnTo>
                    <a:pt x="383553" y="2283329"/>
                  </a:lnTo>
                  <a:lnTo>
                    <a:pt x="376348" y="2280450"/>
                  </a:lnTo>
                  <a:lnTo>
                    <a:pt x="375620" y="2280051"/>
                  </a:lnTo>
                  <a:lnTo>
                    <a:pt x="374376" y="2278706"/>
                  </a:lnTo>
                  <a:lnTo>
                    <a:pt x="372616" y="2276405"/>
                  </a:lnTo>
                  <a:lnTo>
                    <a:pt x="372061" y="2274418"/>
                  </a:lnTo>
                  <a:lnTo>
                    <a:pt x="372718" y="2272736"/>
                  </a:lnTo>
                  <a:lnTo>
                    <a:pt x="373406" y="2271899"/>
                  </a:lnTo>
                  <a:lnTo>
                    <a:pt x="374134" y="2271899"/>
                  </a:lnTo>
                  <a:lnTo>
                    <a:pt x="374947" y="2272533"/>
                  </a:lnTo>
                  <a:lnTo>
                    <a:pt x="376606" y="2275271"/>
                  </a:lnTo>
                  <a:lnTo>
                    <a:pt x="377263" y="2276961"/>
                  </a:lnTo>
                  <a:lnTo>
                    <a:pt x="378976" y="2276726"/>
                  </a:lnTo>
                  <a:lnTo>
                    <a:pt x="381746" y="2274559"/>
                  </a:lnTo>
                  <a:lnTo>
                    <a:pt x="382411" y="2273753"/>
                  </a:lnTo>
                  <a:lnTo>
                    <a:pt x="379649" y="2274575"/>
                  </a:lnTo>
                  <a:lnTo>
                    <a:pt x="378460" y="2274520"/>
                  </a:lnTo>
                  <a:lnTo>
                    <a:pt x="377248" y="2273620"/>
                  </a:lnTo>
                  <a:lnTo>
                    <a:pt x="376011" y="2271868"/>
                  </a:lnTo>
                  <a:lnTo>
                    <a:pt x="375362" y="2269881"/>
                  </a:lnTo>
                  <a:lnTo>
                    <a:pt x="375354" y="2263567"/>
                  </a:lnTo>
                  <a:lnTo>
                    <a:pt x="375777" y="2262347"/>
                  </a:lnTo>
                  <a:lnTo>
                    <a:pt x="377115" y="2261439"/>
                  </a:lnTo>
                  <a:lnTo>
                    <a:pt x="377975" y="2259929"/>
                  </a:lnTo>
                  <a:lnTo>
                    <a:pt x="377913" y="2259288"/>
                  </a:lnTo>
                  <a:lnTo>
                    <a:pt x="377083" y="2258005"/>
                  </a:lnTo>
                  <a:lnTo>
                    <a:pt x="375886" y="2257003"/>
                  </a:lnTo>
                  <a:lnTo>
                    <a:pt x="374713" y="2256503"/>
                  </a:lnTo>
                  <a:lnTo>
                    <a:pt x="374447" y="2256659"/>
                  </a:lnTo>
                  <a:lnTo>
                    <a:pt x="376262" y="2259437"/>
                  </a:lnTo>
                  <a:lnTo>
                    <a:pt x="376199" y="2260477"/>
                  </a:lnTo>
                  <a:lnTo>
                    <a:pt x="374189" y="2263184"/>
                  </a:lnTo>
                  <a:lnTo>
                    <a:pt x="373883" y="2263982"/>
                  </a:lnTo>
                  <a:lnTo>
                    <a:pt x="373868" y="2266611"/>
                  </a:lnTo>
                  <a:lnTo>
                    <a:pt x="373586" y="2267174"/>
                  </a:lnTo>
                  <a:lnTo>
                    <a:pt x="371967" y="2267917"/>
                  </a:lnTo>
                  <a:lnTo>
                    <a:pt x="370152" y="2269982"/>
                  </a:lnTo>
                  <a:lnTo>
                    <a:pt x="367085" y="2270679"/>
                  </a:lnTo>
                  <a:lnTo>
                    <a:pt x="364198" y="2270475"/>
                  </a:lnTo>
                  <a:lnTo>
                    <a:pt x="362649" y="2269458"/>
                  </a:lnTo>
                  <a:lnTo>
                    <a:pt x="357838" y="2264381"/>
                  </a:lnTo>
                  <a:lnTo>
                    <a:pt x="356077" y="2262253"/>
                  </a:lnTo>
                  <a:lnTo>
                    <a:pt x="356038" y="2260461"/>
                  </a:lnTo>
                  <a:lnTo>
                    <a:pt x="352745" y="2254124"/>
                  </a:lnTo>
                  <a:lnTo>
                    <a:pt x="352760" y="2252763"/>
                  </a:lnTo>
                  <a:lnTo>
                    <a:pt x="351618" y="2250784"/>
                  </a:lnTo>
                  <a:lnTo>
                    <a:pt x="350343" y="2250502"/>
                  </a:lnTo>
                  <a:lnTo>
                    <a:pt x="350053" y="2248617"/>
                  </a:lnTo>
                  <a:lnTo>
                    <a:pt x="352682" y="2244533"/>
                  </a:lnTo>
                  <a:lnTo>
                    <a:pt x="354309" y="2241091"/>
                  </a:lnTo>
                  <a:lnTo>
                    <a:pt x="354497" y="2240003"/>
                  </a:lnTo>
                  <a:lnTo>
                    <a:pt x="354427" y="2238321"/>
                  </a:lnTo>
                  <a:lnTo>
                    <a:pt x="354035" y="2234574"/>
                  </a:lnTo>
                  <a:lnTo>
                    <a:pt x="354372" y="2232946"/>
                  </a:lnTo>
                  <a:lnTo>
                    <a:pt x="352752" y="2235090"/>
                  </a:lnTo>
                  <a:lnTo>
                    <a:pt x="352408" y="2236678"/>
                  </a:lnTo>
                  <a:lnTo>
                    <a:pt x="352807" y="2238282"/>
                  </a:lnTo>
                  <a:lnTo>
                    <a:pt x="352557" y="2240105"/>
                  </a:lnTo>
                  <a:lnTo>
                    <a:pt x="351618" y="2242647"/>
                  </a:lnTo>
                  <a:lnTo>
                    <a:pt x="350006" y="2245339"/>
                  </a:lnTo>
                  <a:lnTo>
                    <a:pt x="346689" y="2246629"/>
                  </a:lnTo>
                  <a:lnTo>
                    <a:pt x="340837" y="2245910"/>
                  </a:lnTo>
                  <a:lnTo>
                    <a:pt x="340164" y="2245566"/>
                  </a:lnTo>
                  <a:lnTo>
                    <a:pt x="339750" y="2244642"/>
                  </a:lnTo>
                  <a:lnTo>
                    <a:pt x="339453" y="2240684"/>
                  </a:lnTo>
                  <a:lnTo>
                    <a:pt x="339100" y="2241177"/>
                  </a:lnTo>
                  <a:lnTo>
                    <a:pt x="338435" y="2243289"/>
                  </a:lnTo>
                  <a:lnTo>
                    <a:pt x="337903" y="2246309"/>
                  </a:lnTo>
                  <a:lnTo>
                    <a:pt x="337223" y="2246989"/>
                  </a:lnTo>
                  <a:lnTo>
                    <a:pt x="335987" y="2247044"/>
                  </a:lnTo>
                  <a:lnTo>
                    <a:pt x="335024" y="2246559"/>
                  </a:lnTo>
                  <a:lnTo>
                    <a:pt x="334336" y="2245542"/>
                  </a:lnTo>
                  <a:lnTo>
                    <a:pt x="332865" y="2245456"/>
                  </a:lnTo>
                  <a:lnTo>
                    <a:pt x="330111" y="2246262"/>
                  </a:lnTo>
                  <a:lnTo>
                    <a:pt x="328813" y="2245933"/>
                  </a:lnTo>
                  <a:lnTo>
                    <a:pt x="327271" y="2245902"/>
                  </a:lnTo>
                  <a:lnTo>
                    <a:pt x="324150" y="2245018"/>
                  </a:lnTo>
                  <a:lnTo>
                    <a:pt x="320457" y="2244791"/>
                  </a:lnTo>
                  <a:lnTo>
                    <a:pt x="319464" y="2244110"/>
                  </a:lnTo>
                  <a:lnTo>
                    <a:pt x="319518" y="2242804"/>
                  </a:lnTo>
                  <a:lnTo>
                    <a:pt x="320207" y="2242147"/>
                  </a:lnTo>
                  <a:lnTo>
                    <a:pt x="324103" y="2241560"/>
                  </a:lnTo>
                  <a:lnTo>
                    <a:pt x="327874" y="2240159"/>
                  </a:lnTo>
                  <a:lnTo>
                    <a:pt x="331598" y="2239471"/>
                  </a:lnTo>
                  <a:lnTo>
                    <a:pt x="331449" y="2238759"/>
                  </a:lnTo>
                  <a:lnTo>
                    <a:pt x="329767" y="2238540"/>
                  </a:lnTo>
                  <a:lnTo>
                    <a:pt x="321216" y="2240081"/>
                  </a:lnTo>
                  <a:lnTo>
                    <a:pt x="318525" y="2239901"/>
                  </a:lnTo>
                  <a:lnTo>
                    <a:pt x="318055" y="2239651"/>
                  </a:lnTo>
                  <a:lnTo>
                    <a:pt x="317993" y="2238094"/>
                  </a:lnTo>
                  <a:lnTo>
                    <a:pt x="318979" y="2236615"/>
                  </a:lnTo>
                  <a:lnTo>
                    <a:pt x="320629" y="2235239"/>
                  </a:lnTo>
                  <a:lnTo>
                    <a:pt x="321122" y="2234190"/>
                  </a:lnTo>
                  <a:lnTo>
                    <a:pt x="320168" y="2233744"/>
                  </a:lnTo>
                  <a:lnTo>
                    <a:pt x="318627" y="2234034"/>
                  </a:lnTo>
                  <a:lnTo>
                    <a:pt x="317891" y="2233197"/>
                  </a:lnTo>
                  <a:lnTo>
                    <a:pt x="318705" y="2229919"/>
                  </a:lnTo>
                  <a:lnTo>
                    <a:pt x="317985" y="2226570"/>
                  </a:lnTo>
                  <a:lnTo>
                    <a:pt x="316984" y="2229747"/>
                  </a:lnTo>
                  <a:lnTo>
                    <a:pt x="315474" y="2231499"/>
                  </a:lnTo>
                  <a:lnTo>
                    <a:pt x="308261" y="2232242"/>
                  </a:lnTo>
                  <a:lnTo>
                    <a:pt x="307087" y="2233173"/>
                  </a:lnTo>
                  <a:lnTo>
                    <a:pt x="306133" y="2233150"/>
                  </a:lnTo>
                  <a:lnTo>
                    <a:pt x="301525" y="2231468"/>
                  </a:lnTo>
                  <a:lnTo>
                    <a:pt x="299561" y="2230443"/>
                  </a:lnTo>
                  <a:lnTo>
                    <a:pt x="297715" y="2228917"/>
                  </a:lnTo>
                  <a:lnTo>
                    <a:pt x="294429" y="2225498"/>
                  </a:lnTo>
                  <a:lnTo>
                    <a:pt x="291855" y="2223277"/>
                  </a:lnTo>
                  <a:lnTo>
                    <a:pt x="291714" y="2219169"/>
                  </a:lnTo>
                  <a:lnTo>
                    <a:pt x="292262" y="2216548"/>
                  </a:lnTo>
                  <a:lnTo>
                    <a:pt x="293505" y="2213607"/>
                  </a:lnTo>
                  <a:lnTo>
                    <a:pt x="298184" y="2207246"/>
                  </a:lnTo>
                  <a:lnTo>
                    <a:pt x="299788" y="2206034"/>
                  </a:lnTo>
                  <a:lnTo>
                    <a:pt x="301243" y="2205619"/>
                  </a:lnTo>
                  <a:lnTo>
                    <a:pt x="308104" y="2205064"/>
                  </a:lnTo>
                  <a:lnTo>
                    <a:pt x="313213" y="2204258"/>
                  </a:lnTo>
                  <a:lnTo>
                    <a:pt x="314183" y="2203874"/>
                  </a:lnTo>
                  <a:lnTo>
                    <a:pt x="306665" y="2203405"/>
                  </a:lnTo>
                  <a:lnTo>
                    <a:pt x="299975" y="2203733"/>
                  </a:lnTo>
                  <a:lnTo>
                    <a:pt x="297691" y="2204735"/>
                  </a:lnTo>
                  <a:lnTo>
                    <a:pt x="294765" y="2208827"/>
                  </a:lnTo>
                  <a:lnTo>
                    <a:pt x="294022" y="2210548"/>
                  </a:lnTo>
                  <a:lnTo>
                    <a:pt x="293247" y="2211799"/>
                  </a:lnTo>
                  <a:lnTo>
                    <a:pt x="292723" y="2211831"/>
                  </a:lnTo>
                  <a:lnTo>
                    <a:pt x="291730" y="2211385"/>
                  </a:lnTo>
                  <a:lnTo>
                    <a:pt x="291409" y="2210845"/>
                  </a:lnTo>
                  <a:lnTo>
                    <a:pt x="290994" y="2209507"/>
                  </a:lnTo>
                  <a:lnTo>
                    <a:pt x="289422" y="2207379"/>
                  </a:lnTo>
                  <a:lnTo>
                    <a:pt x="288733" y="2204931"/>
                  </a:lnTo>
                  <a:lnTo>
                    <a:pt x="288326" y="2201324"/>
                  </a:lnTo>
                  <a:lnTo>
                    <a:pt x="288459" y="2199712"/>
                  </a:lnTo>
                  <a:lnTo>
                    <a:pt x="289187" y="2197647"/>
                  </a:lnTo>
                  <a:lnTo>
                    <a:pt x="291432" y="2193587"/>
                  </a:lnTo>
                  <a:lnTo>
                    <a:pt x="288553" y="2193688"/>
                  </a:lnTo>
                  <a:lnTo>
                    <a:pt x="288890" y="2190262"/>
                  </a:lnTo>
                  <a:lnTo>
                    <a:pt x="289946" y="2186530"/>
                  </a:lnTo>
                  <a:lnTo>
                    <a:pt x="292621" y="2184316"/>
                  </a:lnTo>
                  <a:lnTo>
                    <a:pt x="295336" y="2182720"/>
                  </a:lnTo>
                  <a:lnTo>
                    <a:pt x="297793" y="2180623"/>
                  </a:lnTo>
                  <a:lnTo>
                    <a:pt x="302088" y="2179223"/>
                  </a:lnTo>
                  <a:lnTo>
                    <a:pt x="303551" y="2182102"/>
                  </a:lnTo>
                  <a:lnTo>
                    <a:pt x="307236" y="2182970"/>
                  </a:lnTo>
                  <a:lnTo>
                    <a:pt x="308300" y="2184261"/>
                  </a:lnTo>
                  <a:lnTo>
                    <a:pt x="309606" y="2186632"/>
                  </a:lnTo>
                  <a:lnTo>
                    <a:pt x="311226" y="2188885"/>
                  </a:lnTo>
                  <a:lnTo>
                    <a:pt x="313150" y="2191028"/>
                  </a:lnTo>
                  <a:lnTo>
                    <a:pt x="313690" y="2191185"/>
                  </a:lnTo>
                  <a:lnTo>
                    <a:pt x="312845" y="2189338"/>
                  </a:lnTo>
                  <a:lnTo>
                    <a:pt x="309716" y="2185302"/>
                  </a:lnTo>
                  <a:lnTo>
                    <a:pt x="309575" y="2183878"/>
                  </a:lnTo>
                  <a:lnTo>
                    <a:pt x="308769" y="2182329"/>
                  </a:lnTo>
                  <a:lnTo>
                    <a:pt x="304623" y="2180091"/>
                  </a:lnTo>
                  <a:lnTo>
                    <a:pt x="303887" y="2179238"/>
                  </a:lnTo>
                  <a:lnTo>
                    <a:pt x="303152" y="2176977"/>
                  </a:lnTo>
                  <a:lnTo>
                    <a:pt x="302839" y="2175514"/>
                  </a:lnTo>
                  <a:lnTo>
                    <a:pt x="303300" y="2174098"/>
                  </a:lnTo>
                  <a:lnTo>
                    <a:pt x="307517" y="2169764"/>
                  </a:lnTo>
                  <a:lnTo>
                    <a:pt x="308480" y="2167480"/>
                  </a:lnTo>
                  <a:lnTo>
                    <a:pt x="308480" y="2166400"/>
                  </a:lnTo>
                  <a:lnTo>
                    <a:pt x="308151" y="2165180"/>
                  </a:lnTo>
                  <a:lnTo>
                    <a:pt x="307228" y="2163083"/>
                  </a:lnTo>
                  <a:lnTo>
                    <a:pt x="306985" y="2163083"/>
                  </a:lnTo>
                  <a:lnTo>
                    <a:pt x="307275" y="2166267"/>
                  </a:lnTo>
                  <a:lnTo>
                    <a:pt x="307126" y="2167519"/>
                  </a:lnTo>
                  <a:lnTo>
                    <a:pt x="306649" y="2168904"/>
                  </a:lnTo>
                  <a:lnTo>
                    <a:pt x="305960" y="2169952"/>
                  </a:lnTo>
                  <a:lnTo>
                    <a:pt x="305061" y="2170672"/>
                  </a:lnTo>
                  <a:lnTo>
                    <a:pt x="296009" y="2180514"/>
                  </a:lnTo>
                  <a:lnTo>
                    <a:pt x="295109" y="2181093"/>
                  </a:lnTo>
                  <a:lnTo>
                    <a:pt x="291745" y="2181977"/>
                  </a:lnTo>
                  <a:lnTo>
                    <a:pt x="290024" y="2183017"/>
                  </a:lnTo>
                  <a:lnTo>
                    <a:pt x="289093" y="2184386"/>
                  </a:lnTo>
                  <a:lnTo>
                    <a:pt x="287607" y="2187969"/>
                  </a:lnTo>
                  <a:lnTo>
                    <a:pt x="285557" y="2195104"/>
                  </a:lnTo>
                  <a:lnTo>
                    <a:pt x="283210" y="2200855"/>
                  </a:lnTo>
                  <a:lnTo>
                    <a:pt x="281207" y="2193407"/>
                  </a:lnTo>
                  <a:lnTo>
                    <a:pt x="277608" y="2187688"/>
                  </a:lnTo>
                  <a:lnTo>
                    <a:pt x="284642" y="2181992"/>
                  </a:lnTo>
                  <a:lnTo>
                    <a:pt x="284821" y="2181124"/>
                  </a:lnTo>
                  <a:lnTo>
                    <a:pt x="284141" y="2178073"/>
                  </a:lnTo>
                  <a:lnTo>
                    <a:pt x="284336" y="2177142"/>
                  </a:lnTo>
                  <a:lnTo>
                    <a:pt x="284994" y="2175804"/>
                  </a:lnTo>
                  <a:lnTo>
                    <a:pt x="286777" y="2173840"/>
                  </a:lnTo>
                  <a:lnTo>
                    <a:pt x="286707" y="2173645"/>
                  </a:lnTo>
                  <a:lnTo>
                    <a:pt x="284626" y="2174349"/>
                  </a:lnTo>
                  <a:lnTo>
                    <a:pt x="281426" y="2178777"/>
                  </a:lnTo>
                  <a:lnTo>
                    <a:pt x="280174" y="2180201"/>
                  </a:lnTo>
                  <a:lnTo>
                    <a:pt x="279502" y="2180389"/>
                  </a:lnTo>
                  <a:lnTo>
                    <a:pt x="279423" y="2177783"/>
                  </a:lnTo>
                  <a:lnTo>
                    <a:pt x="281144" y="2171024"/>
                  </a:lnTo>
                  <a:lnTo>
                    <a:pt x="282560" y="2164429"/>
                  </a:lnTo>
                  <a:lnTo>
                    <a:pt x="283077" y="2162535"/>
                  </a:lnTo>
                  <a:lnTo>
                    <a:pt x="284297" y="2160627"/>
                  </a:lnTo>
                  <a:lnTo>
                    <a:pt x="283139" y="2160767"/>
                  </a:lnTo>
                  <a:lnTo>
                    <a:pt x="277452" y="2163709"/>
                  </a:lnTo>
                  <a:lnTo>
                    <a:pt x="275543" y="2161870"/>
                  </a:lnTo>
                  <a:lnTo>
                    <a:pt x="273947" y="2152255"/>
                  </a:lnTo>
                  <a:lnTo>
                    <a:pt x="271146" y="2148485"/>
                  </a:lnTo>
                  <a:lnTo>
                    <a:pt x="266397" y="2145394"/>
                  </a:lnTo>
                  <a:lnTo>
                    <a:pt x="261735" y="2143955"/>
                  </a:lnTo>
                  <a:lnTo>
                    <a:pt x="260671" y="2141193"/>
                  </a:lnTo>
                  <a:lnTo>
                    <a:pt x="259747" y="2137829"/>
                  </a:lnTo>
                  <a:lnTo>
                    <a:pt x="260999" y="2133862"/>
                  </a:lnTo>
                  <a:lnTo>
                    <a:pt x="263041" y="2131977"/>
                  </a:lnTo>
                  <a:lnTo>
                    <a:pt x="264926" y="2131124"/>
                  </a:lnTo>
                  <a:lnTo>
                    <a:pt x="266710" y="2131515"/>
                  </a:lnTo>
                  <a:lnTo>
                    <a:pt x="266804" y="2132971"/>
                  </a:lnTo>
                  <a:lnTo>
                    <a:pt x="265591" y="2136882"/>
                  </a:lnTo>
                  <a:lnTo>
                    <a:pt x="267187" y="2137250"/>
                  </a:lnTo>
                  <a:lnTo>
                    <a:pt x="273571" y="2141983"/>
                  </a:lnTo>
                  <a:lnTo>
                    <a:pt x="274964" y="2142366"/>
                  </a:lnTo>
                  <a:lnTo>
                    <a:pt x="277608" y="2140544"/>
                  </a:lnTo>
                  <a:lnTo>
                    <a:pt x="279079" y="2140614"/>
                  </a:lnTo>
                  <a:lnTo>
                    <a:pt x="282553" y="2142085"/>
                  </a:lnTo>
                  <a:lnTo>
                    <a:pt x="283726" y="2143861"/>
                  </a:lnTo>
                  <a:lnTo>
                    <a:pt x="287051" y="2147334"/>
                  </a:lnTo>
                  <a:lnTo>
                    <a:pt x="286558" y="2145316"/>
                  </a:lnTo>
                  <a:lnTo>
                    <a:pt x="282936" y="2141052"/>
                  </a:lnTo>
                  <a:lnTo>
                    <a:pt x="280918" y="2139683"/>
                  </a:lnTo>
                  <a:lnTo>
                    <a:pt x="277358" y="2139417"/>
                  </a:lnTo>
                  <a:lnTo>
                    <a:pt x="275152" y="2140129"/>
                  </a:lnTo>
                  <a:lnTo>
                    <a:pt x="274221" y="2139926"/>
                  </a:lnTo>
                  <a:lnTo>
                    <a:pt x="272273" y="2138838"/>
                  </a:lnTo>
                  <a:lnTo>
                    <a:pt x="270622" y="2137047"/>
                  </a:lnTo>
                  <a:lnTo>
                    <a:pt x="268971" y="2133127"/>
                  </a:lnTo>
                  <a:lnTo>
                    <a:pt x="268596" y="2131304"/>
                  </a:lnTo>
                  <a:lnTo>
                    <a:pt x="268690" y="2129951"/>
                  </a:lnTo>
                  <a:lnTo>
                    <a:pt x="269081" y="2128715"/>
                  </a:lnTo>
                  <a:lnTo>
                    <a:pt x="269761" y="2127612"/>
                  </a:lnTo>
                  <a:lnTo>
                    <a:pt x="271115" y="2126806"/>
                  </a:lnTo>
                  <a:lnTo>
                    <a:pt x="273149" y="2126313"/>
                  </a:lnTo>
                  <a:lnTo>
                    <a:pt x="273767" y="2125828"/>
                  </a:lnTo>
                  <a:lnTo>
                    <a:pt x="271162" y="2123567"/>
                  </a:lnTo>
                  <a:lnTo>
                    <a:pt x="269980" y="2123575"/>
                  </a:lnTo>
                  <a:lnTo>
                    <a:pt x="265912" y="2126876"/>
                  </a:lnTo>
                  <a:lnTo>
                    <a:pt x="265083" y="2127134"/>
                  </a:lnTo>
                  <a:lnTo>
                    <a:pt x="264731" y="2126493"/>
                  </a:lnTo>
                  <a:lnTo>
                    <a:pt x="264394" y="2126438"/>
                  </a:lnTo>
                  <a:lnTo>
                    <a:pt x="263198" y="2128065"/>
                  </a:lnTo>
                  <a:lnTo>
                    <a:pt x="262266" y="2128793"/>
                  </a:lnTo>
                  <a:lnTo>
                    <a:pt x="258934" y="2133839"/>
                  </a:lnTo>
                  <a:lnTo>
                    <a:pt x="258417" y="2136249"/>
                  </a:lnTo>
                  <a:lnTo>
                    <a:pt x="258230" y="2139832"/>
                  </a:lnTo>
                  <a:lnTo>
                    <a:pt x="257846" y="2142077"/>
                  </a:lnTo>
                  <a:lnTo>
                    <a:pt x="257267" y="2142985"/>
                  </a:lnTo>
                  <a:lnTo>
                    <a:pt x="253356" y="2144698"/>
                  </a:lnTo>
                  <a:lnTo>
                    <a:pt x="251134" y="2148187"/>
                  </a:lnTo>
                  <a:lnTo>
                    <a:pt x="248435" y="2145183"/>
                  </a:lnTo>
                  <a:lnTo>
                    <a:pt x="245470" y="2142273"/>
                  </a:lnTo>
                  <a:lnTo>
                    <a:pt x="243490" y="2137172"/>
                  </a:lnTo>
                  <a:lnTo>
                    <a:pt x="239923" y="2136272"/>
                  </a:lnTo>
                  <a:lnTo>
                    <a:pt x="235776" y="2133370"/>
                  </a:lnTo>
                  <a:lnTo>
                    <a:pt x="234196" y="2130788"/>
                  </a:lnTo>
                  <a:lnTo>
                    <a:pt x="236441" y="2125460"/>
                  </a:lnTo>
                  <a:lnTo>
                    <a:pt x="239665" y="2121431"/>
                  </a:lnTo>
                  <a:lnTo>
                    <a:pt x="240157" y="2116581"/>
                  </a:lnTo>
                  <a:lnTo>
                    <a:pt x="240603" y="2115540"/>
                  </a:lnTo>
                  <a:lnTo>
                    <a:pt x="246142" y="2114335"/>
                  </a:lnTo>
                  <a:lnTo>
                    <a:pt x="249757" y="2111926"/>
                  </a:lnTo>
                  <a:lnTo>
                    <a:pt x="246049" y="2111706"/>
                  </a:lnTo>
                  <a:lnTo>
                    <a:pt x="243772" y="2112074"/>
                  </a:lnTo>
                  <a:lnTo>
                    <a:pt x="239696" y="2113756"/>
                  </a:lnTo>
                  <a:lnTo>
                    <a:pt x="235174" y="2110423"/>
                  </a:lnTo>
                  <a:lnTo>
                    <a:pt x="232835" y="2107372"/>
                  </a:lnTo>
                  <a:lnTo>
                    <a:pt x="232099" y="2104767"/>
                  </a:lnTo>
                  <a:lnTo>
                    <a:pt x="232905" y="2102561"/>
                  </a:lnTo>
                  <a:lnTo>
                    <a:pt x="233015" y="2100308"/>
                  </a:lnTo>
                  <a:lnTo>
                    <a:pt x="233422" y="2097257"/>
                  </a:lnTo>
                  <a:lnTo>
                    <a:pt x="233852" y="2095926"/>
                  </a:lnTo>
                  <a:lnTo>
                    <a:pt x="234806" y="2094221"/>
                  </a:lnTo>
                  <a:lnTo>
                    <a:pt x="236746" y="2093079"/>
                  </a:lnTo>
                  <a:lnTo>
                    <a:pt x="238460" y="2089566"/>
                  </a:lnTo>
                  <a:lnTo>
                    <a:pt x="239164" y="2087110"/>
                  </a:lnTo>
                  <a:lnTo>
                    <a:pt x="242677" y="2079709"/>
                  </a:lnTo>
                  <a:lnTo>
                    <a:pt x="243960" y="2076509"/>
                  </a:lnTo>
                  <a:lnTo>
                    <a:pt x="246361" y="2072057"/>
                  </a:lnTo>
                  <a:lnTo>
                    <a:pt x="251196" y="2065040"/>
                  </a:lnTo>
                  <a:lnTo>
                    <a:pt x="249671" y="2065439"/>
                  </a:lnTo>
                  <a:lnTo>
                    <a:pt x="248873" y="2066041"/>
                  </a:lnTo>
                  <a:lnTo>
                    <a:pt x="248106" y="2065971"/>
                  </a:lnTo>
                  <a:lnTo>
                    <a:pt x="247386" y="2065220"/>
                  </a:lnTo>
                  <a:lnTo>
                    <a:pt x="246706" y="2063663"/>
                  </a:lnTo>
                  <a:lnTo>
                    <a:pt x="246056" y="2061292"/>
                  </a:lnTo>
                  <a:lnTo>
                    <a:pt x="245689" y="2062333"/>
                  </a:lnTo>
                  <a:lnTo>
                    <a:pt x="245603" y="2066777"/>
                  </a:lnTo>
                  <a:lnTo>
                    <a:pt x="245118" y="2070571"/>
                  </a:lnTo>
                  <a:lnTo>
                    <a:pt x="244257" y="2073199"/>
                  </a:lnTo>
                  <a:lnTo>
                    <a:pt x="241886" y="2078543"/>
                  </a:lnTo>
                  <a:lnTo>
                    <a:pt x="240494" y="2080616"/>
                  </a:lnTo>
                  <a:lnTo>
                    <a:pt x="239539" y="2078684"/>
                  </a:lnTo>
                  <a:lnTo>
                    <a:pt x="240275" y="2075351"/>
                  </a:lnTo>
                  <a:lnTo>
                    <a:pt x="241644" y="2072691"/>
                  </a:lnTo>
                  <a:lnTo>
                    <a:pt x="241879" y="2069045"/>
                  </a:lnTo>
                  <a:lnTo>
                    <a:pt x="240580" y="2064680"/>
                  </a:lnTo>
                  <a:lnTo>
                    <a:pt x="239790" y="2061159"/>
                  </a:lnTo>
                  <a:lnTo>
                    <a:pt x="239500" y="2058484"/>
                  </a:lnTo>
                  <a:lnTo>
                    <a:pt x="239461" y="2056035"/>
                  </a:lnTo>
                  <a:lnTo>
                    <a:pt x="239672" y="2053821"/>
                  </a:lnTo>
                  <a:lnTo>
                    <a:pt x="240220" y="2051403"/>
                  </a:lnTo>
                  <a:lnTo>
                    <a:pt x="241096" y="2048790"/>
                  </a:lnTo>
                  <a:lnTo>
                    <a:pt x="240987" y="2048501"/>
                  </a:lnTo>
                  <a:lnTo>
                    <a:pt x="241229" y="2046060"/>
                  </a:lnTo>
                  <a:lnTo>
                    <a:pt x="241034" y="2043556"/>
                  </a:lnTo>
                  <a:lnTo>
                    <a:pt x="240306" y="2041569"/>
                  </a:lnTo>
                  <a:lnTo>
                    <a:pt x="239383" y="2039840"/>
                  </a:lnTo>
                  <a:lnTo>
                    <a:pt x="236817" y="2040881"/>
                  </a:lnTo>
                  <a:lnTo>
                    <a:pt x="232459" y="2039324"/>
                  </a:lnTo>
                  <a:lnTo>
                    <a:pt x="231051" y="2035076"/>
                  </a:lnTo>
                  <a:lnTo>
                    <a:pt x="227280" y="2033769"/>
                  </a:lnTo>
                  <a:lnTo>
                    <a:pt x="225246" y="2030718"/>
                  </a:lnTo>
                  <a:lnTo>
                    <a:pt x="221107" y="2029224"/>
                  </a:lnTo>
                  <a:lnTo>
                    <a:pt x="217751" y="2028183"/>
                  </a:lnTo>
                  <a:lnTo>
                    <a:pt x="215193" y="2026423"/>
                  </a:lnTo>
                  <a:lnTo>
                    <a:pt x="212197" y="2024358"/>
                  </a:lnTo>
                  <a:lnTo>
                    <a:pt x="209208" y="2022152"/>
                  </a:lnTo>
                  <a:lnTo>
                    <a:pt x="206939" y="2020477"/>
                  </a:lnTo>
                  <a:lnTo>
                    <a:pt x="205288" y="2020579"/>
                  </a:lnTo>
                  <a:lnTo>
                    <a:pt x="201494" y="2020822"/>
                  </a:lnTo>
                  <a:lnTo>
                    <a:pt x="201306" y="2017043"/>
                  </a:lnTo>
                  <a:lnTo>
                    <a:pt x="200141" y="2014758"/>
                  </a:lnTo>
                  <a:lnTo>
                    <a:pt x="200579" y="2012732"/>
                  </a:lnTo>
                  <a:lnTo>
                    <a:pt x="198466" y="2011692"/>
                  </a:lnTo>
                  <a:lnTo>
                    <a:pt x="195353" y="2010166"/>
                  </a:lnTo>
                  <a:lnTo>
                    <a:pt x="196260" y="2006286"/>
                  </a:lnTo>
                  <a:lnTo>
                    <a:pt x="196949" y="2003344"/>
                  </a:lnTo>
                  <a:lnTo>
                    <a:pt x="194195" y="2002476"/>
                  </a:lnTo>
                  <a:lnTo>
                    <a:pt x="190220" y="2001216"/>
                  </a:lnTo>
                  <a:lnTo>
                    <a:pt x="191504" y="1998556"/>
                  </a:lnTo>
                  <a:lnTo>
                    <a:pt x="192544" y="1996405"/>
                  </a:lnTo>
                  <a:lnTo>
                    <a:pt x="191019" y="1993252"/>
                  </a:lnTo>
                  <a:lnTo>
                    <a:pt x="187928" y="1987955"/>
                  </a:lnTo>
                  <a:lnTo>
                    <a:pt x="185558" y="1984161"/>
                  </a:lnTo>
                  <a:lnTo>
                    <a:pt x="182460" y="1978223"/>
                  </a:lnTo>
                  <a:lnTo>
                    <a:pt x="179737" y="1972989"/>
                  </a:lnTo>
                  <a:lnTo>
                    <a:pt x="177507" y="1968702"/>
                  </a:lnTo>
                  <a:lnTo>
                    <a:pt x="175653" y="1965729"/>
                  </a:lnTo>
                  <a:lnTo>
                    <a:pt x="173040" y="1960401"/>
                  </a:lnTo>
                  <a:lnTo>
                    <a:pt x="169637" y="1954369"/>
                  </a:lnTo>
                  <a:lnTo>
                    <a:pt x="166406" y="1949613"/>
                  </a:lnTo>
                  <a:lnTo>
                    <a:pt x="166875" y="1946522"/>
                  </a:lnTo>
                  <a:lnTo>
                    <a:pt x="163683" y="1942642"/>
                  </a:lnTo>
                  <a:lnTo>
                    <a:pt x="160880" y="1938707"/>
                  </a:lnTo>
                  <a:lnTo>
                    <a:pt x="157658" y="1934161"/>
                  </a:lnTo>
                  <a:lnTo>
                    <a:pt x="154473" y="1931932"/>
                  </a:lnTo>
                  <a:lnTo>
                    <a:pt x="152196" y="1930336"/>
                  </a:lnTo>
                  <a:lnTo>
                    <a:pt x="148918" y="1928036"/>
                  </a:lnTo>
                  <a:lnTo>
                    <a:pt x="147197" y="1925970"/>
                  </a:lnTo>
                  <a:lnTo>
                    <a:pt x="146477" y="1924218"/>
                  </a:lnTo>
                  <a:lnTo>
                    <a:pt x="145734" y="1922990"/>
                  </a:lnTo>
                  <a:lnTo>
                    <a:pt x="145085" y="1921268"/>
                  </a:lnTo>
                  <a:lnTo>
                    <a:pt x="144709" y="1919266"/>
                  </a:lnTo>
                  <a:lnTo>
                    <a:pt x="144036" y="1918030"/>
                  </a:lnTo>
                  <a:lnTo>
                    <a:pt x="140063" y="1915041"/>
                  </a:lnTo>
                  <a:lnTo>
                    <a:pt x="138850" y="1913163"/>
                  </a:lnTo>
                  <a:lnTo>
                    <a:pt x="136103" y="1910988"/>
                  </a:lnTo>
                  <a:lnTo>
                    <a:pt x="133803" y="1910081"/>
                  </a:lnTo>
                  <a:lnTo>
                    <a:pt x="132998" y="1909345"/>
                  </a:lnTo>
                  <a:lnTo>
                    <a:pt x="130197" y="1902758"/>
                  </a:lnTo>
                  <a:lnTo>
                    <a:pt x="130651" y="1900403"/>
                  </a:lnTo>
                  <a:lnTo>
                    <a:pt x="130963" y="1898041"/>
                  </a:lnTo>
                  <a:lnTo>
                    <a:pt x="130651" y="1896828"/>
                  </a:lnTo>
                  <a:lnTo>
                    <a:pt x="126043" y="1891782"/>
                  </a:lnTo>
                  <a:lnTo>
                    <a:pt x="123696" y="1889685"/>
                  </a:lnTo>
                  <a:lnTo>
                    <a:pt x="121325" y="1887510"/>
                  </a:lnTo>
                  <a:lnTo>
                    <a:pt x="116349" y="1890319"/>
                  </a:lnTo>
                  <a:lnTo>
                    <a:pt x="111257" y="1893190"/>
                  </a:lnTo>
                  <a:lnTo>
                    <a:pt x="107689" y="1894246"/>
                  </a:lnTo>
                  <a:lnTo>
                    <a:pt x="102760" y="1895701"/>
                  </a:lnTo>
                  <a:lnTo>
                    <a:pt x="104395" y="1898815"/>
                  </a:lnTo>
                  <a:lnTo>
                    <a:pt x="103722" y="1901092"/>
                  </a:lnTo>
                  <a:lnTo>
                    <a:pt x="102189" y="1902140"/>
                  </a:lnTo>
                  <a:lnTo>
                    <a:pt x="99584" y="1902007"/>
                  </a:lnTo>
                  <a:lnTo>
                    <a:pt x="99576" y="1909713"/>
                  </a:lnTo>
                  <a:lnTo>
                    <a:pt x="97120" y="1915182"/>
                  </a:lnTo>
                  <a:lnTo>
                    <a:pt x="91971" y="1915276"/>
                  </a:lnTo>
                  <a:lnTo>
                    <a:pt x="89203" y="1917153"/>
                  </a:lnTo>
                  <a:lnTo>
                    <a:pt x="85095" y="1919930"/>
                  </a:lnTo>
                  <a:lnTo>
                    <a:pt x="81770" y="1922176"/>
                  </a:lnTo>
                  <a:lnTo>
                    <a:pt x="78234" y="1925790"/>
                  </a:lnTo>
                  <a:lnTo>
                    <a:pt x="76426" y="1925274"/>
                  </a:lnTo>
                  <a:lnTo>
                    <a:pt x="77232" y="1922051"/>
                  </a:lnTo>
                  <a:lnTo>
                    <a:pt x="75926" y="1916582"/>
                  </a:lnTo>
                  <a:lnTo>
                    <a:pt x="74838" y="1912013"/>
                  </a:lnTo>
                  <a:lnTo>
                    <a:pt x="72570" y="1909658"/>
                  </a:lnTo>
                  <a:lnTo>
                    <a:pt x="68752" y="1905692"/>
                  </a:lnTo>
                  <a:lnTo>
                    <a:pt x="65888" y="1902703"/>
                  </a:lnTo>
                  <a:lnTo>
                    <a:pt x="61796" y="1898432"/>
                  </a:lnTo>
                  <a:lnTo>
                    <a:pt x="58933" y="1895435"/>
                  </a:lnTo>
                  <a:lnTo>
                    <a:pt x="55953" y="1892306"/>
                  </a:lnTo>
                  <a:lnTo>
                    <a:pt x="52034" y="1888175"/>
                  </a:lnTo>
                  <a:lnTo>
                    <a:pt x="50421" y="1882808"/>
                  </a:lnTo>
                  <a:lnTo>
                    <a:pt x="46838" y="1880860"/>
                  </a:lnTo>
                  <a:lnTo>
                    <a:pt x="43005" y="1878779"/>
                  </a:lnTo>
                  <a:lnTo>
                    <a:pt x="39891" y="1874813"/>
                  </a:lnTo>
                  <a:lnTo>
                    <a:pt x="40948" y="1870893"/>
                  </a:lnTo>
                  <a:lnTo>
                    <a:pt x="42214" y="1866184"/>
                  </a:lnTo>
                  <a:lnTo>
                    <a:pt x="42214" y="1863336"/>
                  </a:lnTo>
                  <a:lnTo>
                    <a:pt x="38796" y="1863508"/>
                  </a:lnTo>
                  <a:lnTo>
                    <a:pt x="33672" y="1863774"/>
                  </a:lnTo>
                  <a:lnTo>
                    <a:pt x="29103" y="1864009"/>
                  </a:lnTo>
                  <a:lnTo>
                    <a:pt x="25715" y="1867349"/>
                  </a:lnTo>
                  <a:lnTo>
                    <a:pt x="22586" y="1870432"/>
                  </a:lnTo>
                  <a:lnTo>
                    <a:pt x="17680" y="1868030"/>
                  </a:lnTo>
                  <a:lnTo>
                    <a:pt x="12064" y="1865276"/>
                  </a:lnTo>
                  <a:lnTo>
                    <a:pt x="10467" y="1868867"/>
                  </a:lnTo>
                  <a:lnTo>
                    <a:pt x="5257" y="1867068"/>
                  </a:lnTo>
                  <a:lnTo>
                    <a:pt x="0" y="1865253"/>
                  </a:lnTo>
                  <a:lnTo>
                    <a:pt x="0" y="1852266"/>
                  </a:lnTo>
                  <a:lnTo>
                    <a:pt x="0" y="1839161"/>
                  </a:lnTo>
                  <a:lnTo>
                    <a:pt x="0" y="1825940"/>
                  </a:lnTo>
                  <a:lnTo>
                    <a:pt x="0" y="1812585"/>
                  </a:lnTo>
                  <a:lnTo>
                    <a:pt x="0" y="1799113"/>
                  </a:lnTo>
                  <a:lnTo>
                    <a:pt x="0" y="1785508"/>
                  </a:lnTo>
                  <a:lnTo>
                    <a:pt x="0" y="1771778"/>
                  </a:lnTo>
                  <a:lnTo>
                    <a:pt x="0" y="1757907"/>
                  </a:lnTo>
                  <a:lnTo>
                    <a:pt x="0" y="1743895"/>
                  </a:lnTo>
                  <a:lnTo>
                    <a:pt x="0" y="1729743"/>
                  </a:lnTo>
                  <a:lnTo>
                    <a:pt x="0" y="1715465"/>
                  </a:lnTo>
                  <a:lnTo>
                    <a:pt x="0" y="1701023"/>
                  </a:lnTo>
                  <a:lnTo>
                    <a:pt x="0" y="1686432"/>
                  </a:lnTo>
                  <a:lnTo>
                    <a:pt x="0" y="1671685"/>
                  </a:lnTo>
                  <a:lnTo>
                    <a:pt x="0" y="1656782"/>
                  </a:lnTo>
                  <a:lnTo>
                    <a:pt x="0" y="1641714"/>
                  </a:lnTo>
                  <a:lnTo>
                    <a:pt x="0" y="1626481"/>
                  </a:lnTo>
                  <a:lnTo>
                    <a:pt x="0" y="1611077"/>
                  </a:lnTo>
                  <a:lnTo>
                    <a:pt x="0" y="1595501"/>
                  </a:lnTo>
                  <a:lnTo>
                    <a:pt x="0" y="1579744"/>
                  </a:lnTo>
                  <a:lnTo>
                    <a:pt x="0" y="1563808"/>
                  </a:lnTo>
                  <a:lnTo>
                    <a:pt x="0" y="1547676"/>
                  </a:lnTo>
                  <a:lnTo>
                    <a:pt x="0" y="1531356"/>
                  </a:lnTo>
                  <a:lnTo>
                    <a:pt x="0" y="1514841"/>
                  </a:lnTo>
                  <a:lnTo>
                    <a:pt x="0" y="1498122"/>
                  </a:lnTo>
                  <a:lnTo>
                    <a:pt x="0" y="1481192"/>
                  </a:lnTo>
                  <a:lnTo>
                    <a:pt x="0" y="1464051"/>
                  </a:lnTo>
                  <a:lnTo>
                    <a:pt x="0" y="1446683"/>
                  </a:lnTo>
                  <a:lnTo>
                    <a:pt x="0" y="1429088"/>
                  </a:lnTo>
                  <a:lnTo>
                    <a:pt x="0" y="1411266"/>
                  </a:lnTo>
                  <a:lnTo>
                    <a:pt x="0" y="1393202"/>
                  </a:lnTo>
                  <a:lnTo>
                    <a:pt x="0" y="1374895"/>
                  </a:lnTo>
                  <a:lnTo>
                    <a:pt x="3121" y="1375873"/>
                  </a:lnTo>
                  <a:lnTo>
                    <a:pt x="13103" y="1377939"/>
                  </a:lnTo>
                  <a:lnTo>
                    <a:pt x="22515" y="1376726"/>
                  </a:lnTo>
                  <a:lnTo>
                    <a:pt x="39970" y="1383399"/>
                  </a:lnTo>
                  <a:lnTo>
                    <a:pt x="50765" y="1395800"/>
                  </a:lnTo>
                  <a:lnTo>
                    <a:pt x="59520" y="1401855"/>
                  </a:lnTo>
                  <a:lnTo>
                    <a:pt x="63095" y="1405993"/>
                  </a:lnTo>
                  <a:lnTo>
                    <a:pt x="68784" y="1409631"/>
                  </a:lnTo>
                  <a:lnTo>
                    <a:pt x="82161" y="1417525"/>
                  </a:lnTo>
                  <a:lnTo>
                    <a:pt x="86323" y="1418331"/>
                  </a:lnTo>
                  <a:lnTo>
                    <a:pt x="94077" y="1422094"/>
                  </a:lnTo>
                  <a:lnTo>
                    <a:pt x="98880" y="1421601"/>
                  </a:lnTo>
                  <a:lnTo>
                    <a:pt x="107141" y="1422524"/>
                  </a:lnTo>
                  <a:lnTo>
                    <a:pt x="112758" y="1425536"/>
                  </a:lnTo>
                  <a:lnTo>
                    <a:pt x="123836" y="1433782"/>
                  </a:lnTo>
                  <a:lnTo>
                    <a:pt x="126105" y="1434518"/>
                  </a:lnTo>
                  <a:lnTo>
                    <a:pt x="126715" y="1433915"/>
                  </a:lnTo>
                  <a:lnTo>
                    <a:pt x="122858" y="1425763"/>
                  </a:lnTo>
                  <a:lnTo>
                    <a:pt x="122248" y="1424973"/>
                  </a:lnTo>
                  <a:lnTo>
                    <a:pt x="117782" y="1421914"/>
                  </a:lnTo>
                  <a:lnTo>
                    <a:pt x="112548" y="1420404"/>
                  </a:lnTo>
                  <a:lnTo>
                    <a:pt x="112148" y="1419810"/>
                  </a:lnTo>
                  <a:lnTo>
                    <a:pt x="111170" y="1416907"/>
                  </a:lnTo>
                  <a:lnTo>
                    <a:pt x="111484" y="1415781"/>
                  </a:lnTo>
                  <a:lnTo>
                    <a:pt x="112625" y="1415264"/>
                  </a:lnTo>
                  <a:lnTo>
                    <a:pt x="116529" y="1415288"/>
                  </a:lnTo>
                  <a:lnTo>
                    <a:pt x="118837" y="1414826"/>
                  </a:lnTo>
                  <a:lnTo>
                    <a:pt x="119158" y="1413684"/>
                  </a:lnTo>
                  <a:lnTo>
                    <a:pt x="117499" y="1413418"/>
                  </a:lnTo>
                  <a:lnTo>
                    <a:pt x="115497" y="1412307"/>
                  </a:lnTo>
                  <a:lnTo>
                    <a:pt x="113111" y="1410351"/>
                  </a:lnTo>
                  <a:lnTo>
                    <a:pt x="111789" y="1408505"/>
                  </a:lnTo>
                  <a:lnTo>
                    <a:pt x="116593" y="1396159"/>
                  </a:lnTo>
                  <a:lnTo>
                    <a:pt x="118274" y="1397411"/>
                  </a:lnTo>
                  <a:lnTo>
                    <a:pt x="120809" y="1394540"/>
                  </a:lnTo>
                  <a:lnTo>
                    <a:pt x="125346" y="1396363"/>
                  </a:lnTo>
                  <a:lnTo>
                    <a:pt x="126176" y="1395369"/>
                  </a:lnTo>
                  <a:lnTo>
                    <a:pt x="126731" y="1389056"/>
                  </a:lnTo>
                  <a:lnTo>
                    <a:pt x="127404" y="1387530"/>
                  </a:lnTo>
                  <a:lnTo>
                    <a:pt x="128687" y="1386396"/>
                  </a:lnTo>
                  <a:lnTo>
                    <a:pt x="135008" y="1385261"/>
                  </a:lnTo>
                  <a:lnTo>
                    <a:pt x="142887" y="1386388"/>
                  </a:lnTo>
                  <a:lnTo>
                    <a:pt x="143700" y="1385778"/>
                  </a:lnTo>
                  <a:lnTo>
                    <a:pt x="142941" y="1381537"/>
                  </a:lnTo>
                  <a:lnTo>
                    <a:pt x="142855" y="1379863"/>
                  </a:lnTo>
                  <a:lnTo>
                    <a:pt x="143332" y="1376030"/>
                  </a:lnTo>
                  <a:lnTo>
                    <a:pt x="143825" y="1373972"/>
                  </a:lnTo>
                  <a:lnTo>
                    <a:pt x="144756" y="1372939"/>
                  </a:lnTo>
                  <a:lnTo>
                    <a:pt x="148426" y="1373753"/>
                  </a:lnTo>
                  <a:lnTo>
                    <a:pt x="149568" y="1375646"/>
                  </a:lnTo>
                  <a:lnTo>
                    <a:pt x="150797" y="1378893"/>
                  </a:lnTo>
                  <a:lnTo>
                    <a:pt x="152040" y="1380739"/>
                  </a:lnTo>
                  <a:lnTo>
                    <a:pt x="155936" y="1382601"/>
                  </a:lnTo>
                  <a:lnTo>
                    <a:pt x="156382" y="1383884"/>
                  </a:lnTo>
                  <a:lnTo>
                    <a:pt x="154895" y="1388774"/>
                  </a:lnTo>
                  <a:lnTo>
                    <a:pt x="153339" y="1391332"/>
                  </a:lnTo>
                  <a:lnTo>
                    <a:pt x="150115" y="1398037"/>
                  </a:lnTo>
                  <a:lnTo>
                    <a:pt x="149912" y="1399758"/>
                  </a:lnTo>
                  <a:lnTo>
                    <a:pt x="154880" y="1396754"/>
                  </a:lnTo>
                  <a:lnTo>
                    <a:pt x="160458" y="1392584"/>
                  </a:lnTo>
                  <a:lnTo>
                    <a:pt x="165248" y="1390284"/>
                  </a:lnTo>
                  <a:lnTo>
                    <a:pt x="169254" y="1389862"/>
                  </a:lnTo>
                  <a:lnTo>
                    <a:pt x="172117" y="1388500"/>
                  </a:lnTo>
                  <a:lnTo>
                    <a:pt x="173846" y="1386208"/>
                  </a:lnTo>
                  <a:lnTo>
                    <a:pt x="175082" y="1383853"/>
                  </a:lnTo>
                  <a:lnTo>
                    <a:pt x="177562" y="1376225"/>
                  </a:lnTo>
                  <a:lnTo>
                    <a:pt x="179205" y="1374903"/>
                  </a:lnTo>
                  <a:lnTo>
                    <a:pt x="186090" y="1375373"/>
                  </a:lnTo>
                  <a:lnTo>
                    <a:pt x="187725" y="1375138"/>
                  </a:lnTo>
                  <a:lnTo>
                    <a:pt x="188789" y="1374395"/>
                  </a:lnTo>
                  <a:lnTo>
                    <a:pt x="188593" y="1373425"/>
                  </a:lnTo>
                  <a:lnTo>
                    <a:pt x="187138" y="1372243"/>
                  </a:lnTo>
                  <a:lnTo>
                    <a:pt x="185174" y="1371915"/>
                  </a:lnTo>
                  <a:lnTo>
                    <a:pt x="185127" y="1371375"/>
                  </a:lnTo>
                  <a:lnTo>
                    <a:pt x="185855" y="1370115"/>
                  </a:lnTo>
                  <a:lnTo>
                    <a:pt x="186927" y="1369388"/>
                  </a:lnTo>
                  <a:lnTo>
                    <a:pt x="190322" y="1368519"/>
                  </a:lnTo>
                  <a:lnTo>
                    <a:pt x="192552" y="1371289"/>
                  </a:lnTo>
                  <a:lnTo>
                    <a:pt x="194070" y="1371484"/>
                  </a:lnTo>
                  <a:lnTo>
                    <a:pt x="199108" y="1368410"/>
                  </a:lnTo>
                  <a:lnTo>
                    <a:pt x="206845" y="1360226"/>
                  </a:lnTo>
                  <a:lnTo>
                    <a:pt x="209936" y="1357942"/>
                  </a:lnTo>
                  <a:lnTo>
                    <a:pt x="212619" y="1357543"/>
                  </a:lnTo>
                  <a:lnTo>
                    <a:pt x="214880" y="1359037"/>
                  </a:lnTo>
                  <a:lnTo>
                    <a:pt x="216625" y="1358646"/>
                  </a:lnTo>
                  <a:lnTo>
                    <a:pt x="218917" y="1353999"/>
                  </a:lnTo>
                  <a:lnTo>
                    <a:pt x="219824" y="1351519"/>
                  </a:lnTo>
                  <a:lnTo>
                    <a:pt x="221240" y="1349367"/>
                  </a:lnTo>
                  <a:lnTo>
                    <a:pt x="226967" y="1344509"/>
                  </a:lnTo>
                  <a:lnTo>
                    <a:pt x="230636" y="1343469"/>
                  </a:lnTo>
                  <a:lnTo>
                    <a:pt x="232874" y="1344368"/>
                  </a:lnTo>
                  <a:lnTo>
                    <a:pt x="235542" y="1346387"/>
                  </a:lnTo>
                  <a:lnTo>
                    <a:pt x="237740" y="1347169"/>
                  </a:lnTo>
                  <a:lnTo>
                    <a:pt x="240635" y="1346574"/>
                  </a:lnTo>
                  <a:lnTo>
                    <a:pt x="242794" y="1346840"/>
                  </a:lnTo>
                  <a:lnTo>
                    <a:pt x="243819" y="1345862"/>
                  </a:lnTo>
                  <a:lnTo>
                    <a:pt x="247512" y="1340308"/>
                  </a:lnTo>
                  <a:lnTo>
                    <a:pt x="248709" y="1340253"/>
                  </a:lnTo>
                  <a:lnTo>
                    <a:pt x="249859" y="1341888"/>
                  </a:lnTo>
                  <a:lnTo>
                    <a:pt x="251713" y="1345917"/>
                  </a:lnTo>
                  <a:lnTo>
                    <a:pt x="251721" y="1347936"/>
                  </a:lnTo>
                  <a:lnTo>
                    <a:pt x="249303" y="1352825"/>
                  </a:lnTo>
                  <a:lnTo>
                    <a:pt x="231505" y="1366720"/>
                  </a:lnTo>
                  <a:lnTo>
                    <a:pt x="226021" y="1372673"/>
                  </a:lnTo>
                  <a:lnTo>
                    <a:pt x="223306" y="1374848"/>
                  </a:lnTo>
                  <a:lnTo>
                    <a:pt x="220497" y="1376077"/>
                  </a:lnTo>
                  <a:lnTo>
                    <a:pt x="215052" y="1377102"/>
                  </a:lnTo>
                  <a:lnTo>
                    <a:pt x="212893" y="1378306"/>
                  </a:lnTo>
                  <a:lnTo>
                    <a:pt x="209231" y="1379386"/>
                  </a:lnTo>
                  <a:lnTo>
                    <a:pt x="200673" y="1381279"/>
                  </a:lnTo>
                  <a:lnTo>
                    <a:pt x="199030" y="1382195"/>
                  </a:lnTo>
                  <a:lnTo>
                    <a:pt x="197911" y="1383266"/>
                  </a:lnTo>
                  <a:lnTo>
                    <a:pt x="194836" y="1390480"/>
                  </a:lnTo>
                  <a:lnTo>
                    <a:pt x="193342" y="1392827"/>
                  </a:lnTo>
                  <a:lnTo>
                    <a:pt x="190400" y="1396355"/>
                  </a:lnTo>
                  <a:lnTo>
                    <a:pt x="187099" y="1398514"/>
                  </a:lnTo>
                  <a:lnTo>
                    <a:pt x="182585" y="1399336"/>
                  </a:lnTo>
                  <a:lnTo>
                    <a:pt x="179714" y="1402684"/>
                  </a:lnTo>
                  <a:lnTo>
                    <a:pt x="176412" y="1409115"/>
                  </a:lnTo>
                  <a:lnTo>
                    <a:pt x="173744" y="1413574"/>
                  </a:lnTo>
                  <a:lnTo>
                    <a:pt x="170701" y="1417345"/>
                  </a:lnTo>
                  <a:lnTo>
                    <a:pt x="167392" y="1422258"/>
                  </a:lnTo>
                  <a:lnTo>
                    <a:pt x="166531" y="1424840"/>
                  </a:lnTo>
                  <a:lnTo>
                    <a:pt x="167517" y="1428228"/>
                  </a:lnTo>
                  <a:lnTo>
                    <a:pt x="168065" y="1429354"/>
                  </a:lnTo>
                  <a:lnTo>
                    <a:pt x="171390" y="1431177"/>
                  </a:lnTo>
                  <a:lnTo>
                    <a:pt x="172680" y="1430762"/>
                  </a:lnTo>
                  <a:lnTo>
                    <a:pt x="171491" y="1428955"/>
                  </a:lnTo>
                  <a:lnTo>
                    <a:pt x="168698" y="1426334"/>
                  </a:lnTo>
                  <a:lnTo>
                    <a:pt x="168323" y="1425388"/>
                  </a:lnTo>
                  <a:lnTo>
                    <a:pt x="169042" y="1424645"/>
                  </a:lnTo>
                  <a:lnTo>
                    <a:pt x="182170" y="1426624"/>
                  </a:lnTo>
                  <a:lnTo>
                    <a:pt x="184987" y="1424629"/>
                  </a:lnTo>
                  <a:lnTo>
                    <a:pt x="185972" y="1422931"/>
                  </a:lnTo>
                  <a:lnTo>
                    <a:pt x="185761" y="1422063"/>
                  </a:lnTo>
                  <a:lnTo>
                    <a:pt x="182202" y="1421703"/>
                  </a:lnTo>
                  <a:lnTo>
                    <a:pt x="181435" y="1420083"/>
                  </a:lnTo>
                  <a:lnTo>
                    <a:pt x="180871" y="1417032"/>
                  </a:lnTo>
                  <a:lnTo>
                    <a:pt x="180754" y="1414599"/>
                  </a:lnTo>
                  <a:lnTo>
                    <a:pt x="181075" y="1412792"/>
                  </a:lnTo>
                  <a:lnTo>
                    <a:pt x="181881" y="1410492"/>
                  </a:lnTo>
                  <a:lnTo>
                    <a:pt x="185699" y="1406713"/>
                  </a:lnTo>
                  <a:lnTo>
                    <a:pt x="189806" y="1405094"/>
                  </a:lnTo>
                  <a:lnTo>
                    <a:pt x="192967" y="1402950"/>
                  </a:lnTo>
                  <a:lnTo>
                    <a:pt x="194719" y="1400924"/>
                  </a:lnTo>
                  <a:lnTo>
                    <a:pt x="199437" y="1397450"/>
                  </a:lnTo>
                  <a:lnTo>
                    <a:pt x="201330" y="1394626"/>
                  </a:lnTo>
                  <a:lnTo>
                    <a:pt x="202347" y="1392428"/>
                  </a:lnTo>
                  <a:lnTo>
                    <a:pt x="202472" y="1391332"/>
                  </a:lnTo>
                  <a:lnTo>
                    <a:pt x="201619" y="1390534"/>
                  </a:lnTo>
                  <a:lnTo>
                    <a:pt x="202316" y="1388641"/>
                  </a:lnTo>
                  <a:lnTo>
                    <a:pt x="205750" y="1386943"/>
                  </a:lnTo>
                  <a:lnTo>
                    <a:pt x="207260" y="1386795"/>
                  </a:lnTo>
                  <a:lnTo>
                    <a:pt x="212095" y="1388422"/>
                  </a:lnTo>
                  <a:lnTo>
                    <a:pt x="212971" y="1389689"/>
                  </a:lnTo>
                  <a:lnTo>
                    <a:pt x="212494" y="1393046"/>
                  </a:lnTo>
                  <a:lnTo>
                    <a:pt x="213167" y="1392889"/>
                  </a:lnTo>
                  <a:lnTo>
                    <a:pt x="215029" y="1388618"/>
                  </a:lnTo>
                  <a:lnTo>
                    <a:pt x="216069" y="1387194"/>
                  </a:lnTo>
                  <a:lnTo>
                    <a:pt x="217141" y="1386912"/>
                  </a:lnTo>
                  <a:lnTo>
                    <a:pt x="218228" y="1387460"/>
                  </a:lnTo>
                  <a:lnTo>
                    <a:pt x="219331" y="1388837"/>
                  </a:lnTo>
                  <a:lnTo>
                    <a:pt x="219926" y="1392936"/>
                  </a:lnTo>
                  <a:lnTo>
                    <a:pt x="220020" y="1399743"/>
                  </a:lnTo>
                  <a:lnTo>
                    <a:pt x="220270" y="1402481"/>
                  </a:lnTo>
                  <a:lnTo>
                    <a:pt x="221506" y="1397787"/>
                  </a:lnTo>
                  <a:lnTo>
                    <a:pt x="222367" y="1395604"/>
                  </a:lnTo>
                  <a:lnTo>
                    <a:pt x="227077" y="1385543"/>
                  </a:lnTo>
                  <a:lnTo>
                    <a:pt x="230253" y="1380004"/>
                  </a:lnTo>
                  <a:lnTo>
                    <a:pt x="233821" y="1374582"/>
                  </a:lnTo>
                  <a:lnTo>
                    <a:pt x="239000" y="1370514"/>
                  </a:lnTo>
                  <a:lnTo>
                    <a:pt x="250977" y="1363747"/>
                  </a:lnTo>
                  <a:lnTo>
                    <a:pt x="257721" y="1361916"/>
                  </a:lnTo>
                  <a:lnTo>
                    <a:pt x="261140" y="1360226"/>
                  </a:lnTo>
                  <a:lnTo>
                    <a:pt x="262814" y="1358756"/>
                  </a:lnTo>
                  <a:lnTo>
                    <a:pt x="263878" y="1356940"/>
                  </a:lnTo>
                  <a:lnTo>
                    <a:pt x="265756" y="1354844"/>
                  </a:lnTo>
                  <a:lnTo>
                    <a:pt x="266092" y="1355016"/>
                  </a:lnTo>
                  <a:lnTo>
                    <a:pt x="265365" y="1359405"/>
                  </a:lnTo>
                  <a:lnTo>
                    <a:pt x="264880" y="1360672"/>
                  </a:lnTo>
                  <a:lnTo>
                    <a:pt x="260491" y="1363379"/>
                  </a:lnTo>
                  <a:lnTo>
                    <a:pt x="260060" y="1365445"/>
                  </a:lnTo>
                  <a:lnTo>
                    <a:pt x="260538" y="1368621"/>
                  </a:lnTo>
                  <a:lnTo>
                    <a:pt x="261296" y="1370710"/>
                  </a:lnTo>
                  <a:lnTo>
                    <a:pt x="262337" y="1371719"/>
                  </a:lnTo>
                  <a:lnTo>
                    <a:pt x="264152" y="1371007"/>
                  </a:lnTo>
                  <a:lnTo>
                    <a:pt x="266757" y="1368558"/>
                  </a:lnTo>
                  <a:lnTo>
                    <a:pt x="269996" y="1364803"/>
                  </a:lnTo>
                  <a:lnTo>
                    <a:pt x="276998" y="1355235"/>
                  </a:lnTo>
                  <a:lnTo>
                    <a:pt x="277600" y="1353475"/>
                  </a:lnTo>
                  <a:lnTo>
                    <a:pt x="279369" y="1345730"/>
                  </a:lnTo>
                  <a:lnTo>
                    <a:pt x="283382" y="1342295"/>
                  </a:lnTo>
                  <a:lnTo>
                    <a:pt x="290650" y="1338383"/>
                  </a:lnTo>
                  <a:lnTo>
                    <a:pt x="292434" y="1335888"/>
                  </a:lnTo>
                  <a:lnTo>
                    <a:pt x="286065" y="1333768"/>
                  </a:lnTo>
                  <a:lnTo>
                    <a:pt x="284743" y="1332304"/>
                  </a:lnTo>
                  <a:lnTo>
                    <a:pt x="284540" y="1331428"/>
                  </a:lnTo>
                  <a:lnTo>
                    <a:pt x="285745" y="1329183"/>
                  </a:lnTo>
                  <a:lnTo>
                    <a:pt x="282834" y="1326945"/>
                  </a:lnTo>
                  <a:lnTo>
                    <a:pt x="281763" y="1325569"/>
                  </a:lnTo>
                  <a:lnTo>
                    <a:pt x="281809" y="1321547"/>
                  </a:lnTo>
                  <a:lnTo>
                    <a:pt x="282701" y="1318653"/>
                  </a:lnTo>
                  <a:lnTo>
                    <a:pt x="284610" y="1315844"/>
                  </a:lnTo>
                  <a:lnTo>
                    <a:pt x="285698" y="1315351"/>
                  </a:lnTo>
                  <a:lnTo>
                    <a:pt x="288538" y="1316986"/>
                  </a:lnTo>
                  <a:lnTo>
                    <a:pt x="290932" y="1319091"/>
                  </a:lnTo>
                  <a:lnTo>
                    <a:pt x="299185" y="1328815"/>
                  </a:lnTo>
                  <a:lnTo>
                    <a:pt x="302502" y="1333541"/>
                  </a:lnTo>
                  <a:lnTo>
                    <a:pt x="304427" y="1337233"/>
                  </a:lnTo>
                  <a:lnTo>
                    <a:pt x="309074" y="1348710"/>
                  </a:lnTo>
                  <a:lnTo>
                    <a:pt x="311124" y="1355298"/>
                  </a:lnTo>
                  <a:lnTo>
                    <a:pt x="312767" y="1362049"/>
                  </a:lnTo>
                  <a:lnTo>
                    <a:pt x="314386" y="1366900"/>
                  </a:lnTo>
                  <a:lnTo>
                    <a:pt x="315982" y="1369865"/>
                  </a:lnTo>
                  <a:lnTo>
                    <a:pt x="323923" y="1381537"/>
                  </a:lnTo>
                  <a:lnTo>
                    <a:pt x="328015" y="1386435"/>
                  </a:lnTo>
                  <a:lnTo>
                    <a:pt x="331449" y="1389470"/>
                  </a:lnTo>
                  <a:lnTo>
                    <a:pt x="335392" y="1391872"/>
                  </a:lnTo>
                  <a:lnTo>
                    <a:pt x="339844" y="1393640"/>
                  </a:lnTo>
                  <a:lnTo>
                    <a:pt x="342879" y="1393789"/>
                  </a:lnTo>
                  <a:lnTo>
                    <a:pt x="347597" y="1388884"/>
                  </a:lnTo>
                  <a:lnTo>
                    <a:pt x="347706" y="1385645"/>
                  </a:lnTo>
                  <a:lnTo>
                    <a:pt x="345625" y="1380231"/>
                  </a:lnTo>
                  <a:lnTo>
                    <a:pt x="343529" y="1376468"/>
                  </a:lnTo>
                  <a:lnTo>
                    <a:pt x="343779" y="1374168"/>
                  </a:lnTo>
                  <a:lnTo>
                    <a:pt x="346548" y="1369748"/>
                  </a:lnTo>
                  <a:lnTo>
                    <a:pt x="346361" y="1368206"/>
                  </a:lnTo>
                  <a:lnTo>
                    <a:pt x="346947" y="1363630"/>
                  </a:lnTo>
                  <a:lnTo>
                    <a:pt x="348864" y="1364506"/>
                  </a:lnTo>
                  <a:lnTo>
                    <a:pt x="349615" y="1364326"/>
                  </a:lnTo>
                  <a:lnTo>
                    <a:pt x="350687" y="1362644"/>
                  </a:lnTo>
                  <a:lnTo>
                    <a:pt x="352064" y="1359452"/>
                  </a:lnTo>
                  <a:lnTo>
                    <a:pt x="353801" y="1356807"/>
                  </a:lnTo>
                  <a:lnTo>
                    <a:pt x="355897" y="1354711"/>
                  </a:lnTo>
                  <a:lnTo>
                    <a:pt x="356461" y="1353334"/>
                  </a:lnTo>
                  <a:lnTo>
                    <a:pt x="354380" y="1352340"/>
                  </a:lnTo>
                  <a:lnTo>
                    <a:pt x="353120" y="1352340"/>
                  </a:lnTo>
                  <a:lnTo>
                    <a:pt x="352181" y="1351887"/>
                  </a:lnTo>
                  <a:lnTo>
                    <a:pt x="351571" y="1350987"/>
                  </a:lnTo>
                  <a:lnTo>
                    <a:pt x="352400" y="1350009"/>
                  </a:lnTo>
                  <a:lnTo>
                    <a:pt x="356954" y="1347537"/>
                  </a:lnTo>
                  <a:lnTo>
                    <a:pt x="357806" y="1345166"/>
                  </a:lnTo>
                  <a:lnTo>
                    <a:pt x="359261" y="1343586"/>
                  </a:lnTo>
                  <a:lnTo>
                    <a:pt x="361131" y="1342952"/>
                  </a:lnTo>
                  <a:lnTo>
                    <a:pt x="362281" y="1343609"/>
                  </a:lnTo>
                  <a:lnTo>
                    <a:pt x="363557" y="1345573"/>
                  </a:lnTo>
                  <a:lnTo>
                    <a:pt x="363619" y="1348710"/>
                  </a:lnTo>
                  <a:lnTo>
                    <a:pt x="363056" y="1353803"/>
                  </a:lnTo>
                  <a:lnTo>
                    <a:pt x="362954" y="1357903"/>
                  </a:lnTo>
                  <a:lnTo>
                    <a:pt x="364386" y="1367518"/>
                  </a:lnTo>
                  <a:lnTo>
                    <a:pt x="365653" y="1369607"/>
                  </a:lnTo>
                  <a:lnTo>
                    <a:pt x="370582" y="1372423"/>
                  </a:lnTo>
                  <a:lnTo>
                    <a:pt x="370277" y="1374747"/>
                  </a:lnTo>
                  <a:lnTo>
                    <a:pt x="364574" y="1384761"/>
                  </a:lnTo>
                  <a:lnTo>
                    <a:pt x="363353" y="1387202"/>
                  </a:lnTo>
                  <a:lnTo>
                    <a:pt x="362751" y="1389056"/>
                  </a:lnTo>
                  <a:lnTo>
                    <a:pt x="362954" y="1390620"/>
                  </a:lnTo>
                  <a:lnTo>
                    <a:pt x="363963" y="1391903"/>
                  </a:lnTo>
                  <a:lnTo>
                    <a:pt x="365896" y="1392811"/>
                  </a:lnTo>
                  <a:lnTo>
                    <a:pt x="370871" y="1393179"/>
                  </a:lnTo>
                  <a:lnTo>
                    <a:pt x="372233" y="1392310"/>
                  </a:lnTo>
                  <a:lnTo>
                    <a:pt x="381902" y="1392029"/>
                  </a:lnTo>
                  <a:lnTo>
                    <a:pt x="383678" y="1391285"/>
                  </a:lnTo>
                  <a:lnTo>
                    <a:pt x="385173" y="1389369"/>
                  </a:lnTo>
                  <a:lnTo>
                    <a:pt x="387348" y="1384581"/>
                  </a:lnTo>
                  <a:lnTo>
                    <a:pt x="389812" y="1383118"/>
                  </a:lnTo>
                  <a:lnTo>
                    <a:pt x="390587" y="1381772"/>
                  </a:lnTo>
                  <a:lnTo>
                    <a:pt x="392104" y="1376045"/>
                  </a:lnTo>
                  <a:lnTo>
                    <a:pt x="392855" y="1369372"/>
                  </a:lnTo>
                  <a:lnTo>
                    <a:pt x="393598" y="1366563"/>
                  </a:lnTo>
                  <a:lnTo>
                    <a:pt x="394717" y="1364811"/>
                  </a:lnTo>
                  <a:lnTo>
                    <a:pt x="396235" y="1364248"/>
                  </a:lnTo>
                  <a:lnTo>
                    <a:pt x="399998" y="1364905"/>
                  </a:lnTo>
                  <a:lnTo>
                    <a:pt x="401766" y="1364334"/>
                  </a:lnTo>
                  <a:lnTo>
                    <a:pt x="408737" y="1364905"/>
                  </a:lnTo>
                  <a:lnTo>
                    <a:pt x="415708" y="1364412"/>
                  </a:lnTo>
                  <a:lnTo>
                    <a:pt x="422913" y="1365601"/>
                  </a:lnTo>
                  <a:lnTo>
                    <a:pt x="427537" y="1366978"/>
                  </a:lnTo>
                  <a:lnTo>
                    <a:pt x="431816" y="1369145"/>
                  </a:lnTo>
                  <a:lnTo>
                    <a:pt x="440023" y="1374277"/>
                  </a:lnTo>
                  <a:lnTo>
                    <a:pt x="443269" y="1377023"/>
                  </a:lnTo>
                  <a:lnTo>
                    <a:pt x="454731" y="1389330"/>
                  </a:lnTo>
                  <a:lnTo>
                    <a:pt x="458079" y="1391825"/>
                  </a:lnTo>
                  <a:lnTo>
                    <a:pt x="464385" y="1394204"/>
                  </a:lnTo>
                  <a:lnTo>
                    <a:pt x="485993" y="1399492"/>
                  </a:lnTo>
                  <a:lnTo>
                    <a:pt x="488708" y="1400908"/>
                  </a:lnTo>
                  <a:lnTo>
                    <a:pt x="494403" y="1406432"/>
                  </a:lnTo>
                  <a:lnTo>
                    <a:pt x="498323" y="1409639"/>
                  </a:lnTo>
                  <a:lnTo>
                    <a:pt x="502978" y="1412698"/>
                  </a:lnTo>
                  <a:lnTo>
                    <a:pt x="508791" y="1415335"/>
                  </a:lnTo>
                  <a:lnTo>
                    <a:pt x="520189" y="1419309"/>
                  </a:lnTo>
                  <a:lnTo>
                    <a:pt x="522044" y="1420623"/>
                  </a:lnTo>
                  <a:lnTo>
                    <a:pt x="524132" y="1421007"/>
                  </a:lnTo>
                  <a:lnTo>
                    <a:pt x="526456" y="1420467"/>
                  </a:lnTo>
                  <a:lnTo>
                    <a:pt x="536900" y="1422736"/>
                  </a:lnTo>
                  <a:lnTo>
                    <a:pt x="539654" y="1422626"/>
                  </a:lnTo>
                  <a:lnTo>
                    <a:pt x="541641" y="1423048"/>
                  </a:lnTo>
                  <a:lnTo>
                    <a:pt x="544090" y="1424676"/>
                  </a:lnTo>
                  <a:lnTo>
                    <a:pt x="547673" y="1425278"/>
                  </a:lnTo>
                  <a:lnTo>
                    <a:pt x="547548" y="1424152"/>
                  </a:lnTo>
                  <a:lnTo>
                    <a:pt x="543456" y="1417909"/>
                  </a:lnTo>
                  <a:lnTo>
                    <a:pt x="543636" y="1416923"/>
                  </a:lnTo>
                  <a:lnTo>
                    <a:pt x="545318" y="1416845"/>
                  </a:lnTo>
                  <a:lnTo>
                    <a:pt x="550380" y="1417893"/>
                  </a:lnTo>
                  <a:lnTo>
                    <a:pt x="551538" y="1416109"/>
                  </a:lnTo>
                  <a:lnTo>
                    <a:pt x="553228" y="1416148"/>
                  </a:lnTo>
                  <a:lnTo>
                    <a:pt x="557077" y="1417009"/>
                  </a:lnTo>
                  <a:lnTo>
                    <a:pt x="561223" y="1418941"/>
                  </a:lnTo>
                  <a:lnTo>
                    <a:pt x="565667" y="1421930"/>
                  </a:lnTo>
                  <a:lnTo>
                    <a:pt x="571073" y="1424480"/>
                  </a:lnTo>
                  <a:lnTo>
                    <a:pt x="579272" y="1430786"/>
                  </a:lnTo>
                  <a:lnTo>
                    <a:pt x="583802" y="1436012"/>
                  </a:lnTo>
                  <a:lnTo>
                    <a:pt x="588097" y="1442482"/>
                  </a:lnTo>
                  <a:lnTo>
                    <a:pt x="590452" y="1446957"/>
                  </a:lnTo>
                  <a:lnTo>
                    <a:pt x="590866" y="1449460"/>
                  </a:lnTo>
                  <a:lnTo>
                    <a:pt x="591766" y="1450697"/>
                  </a:lnTo>
                  <a:lnTo>
                    <a:pt x="593143" y="1450681"/>
                  </a:lnTo>
                  <a:lnTo>
                    <a:pt x="593667" y="1451627"/>
                  </a:lnTo>
                  <a:lnTo>
                    <a:pt x="592431" y="1457135"/>
                  </a:lnTo>
                  <a:lnTo>
                    <a:pt x="591719" y="1458504"/>
                  </a:lnTo>
                  <a:lnTo>
                    <a:pt x="590780" y="1459490"/>
                  </a:lnTo>
                  <a:lnTo>
                    <a:pt x="586853" y="1460609"/>
                  </a:lnTo>
                  <a:lnTo>
                    <a:pt x="576088" y="1459287"/>
                  </a:lnTo>
                  <a:lnTo>
                    <a:pt x="574179" y="1463715"/>
                  </a:lnTo>
                  <a:lnTo>
                    <a:pt x="568147" y="1467447"/>
                  </a:lnTo>
                  <a:lnTo>
                    <a:pt x="567075" y="1469074"/>
                  </a:lnTo>
                  <a:lnTo>
                    <a:pt x="566833" y="1470255"/>
                  </a:lnTo>
                  <a:lnTo>
                    <a:pt x="567271" y="1474112"/>
                  </a:lnTo>
                  <a:lnTo>
                    <a:pt x="566504" y="1475286"/>
                  </a:lnTo>
                  <a:lnTo>
                    <a:pt x="561560" y="1479667"/>
                  </a:lnTo>
                  <a:lnTo>
                    <a:pt x="561396" y="1480903"/>
                  </a:lnTo>
                  <a:lnTo>
                    <a:pt x="564603" y="1482694"/>
                  </a:lnTo>
                  <a:lnTo>
                    <a:pt x="568014" y="1485746"/>
                  </a:lnTo>
                  <a:lnTo>
                    <a:pt x="570698" y="1486489"/>
                  </a:lnTo>
                  <a:lnTo>
                    <a:pt x="574085" y="1486074"/>
                  </a:lnTo>
                  <a:lnTo>
                    <a:pt x="578341" y="1487146"/>
                  </a:lnTo>
                  <a:lnTo>
                    <a:pt x="583465" y="1489696"/>
                  </a:lnTo>
                  <a:lnTo>
                    <a:pt x="587033" y="1490854"/>
                  </a:lnTo>
                  <a:lnTo>
                    <a:pt x="589036" y="1490635"/>
                  </a:lnTo>
                  <a:lnTo>
                    <a:pt x="591774" y="1491105"/>
                  </a:lnTo>
                  <a:lnTo>
                    <a:pt x="595240" y="1492262"/>
                  </a:lnTo>
                  <a:lnTo>
                    <a:pt x="599879" y="1492661"/>
                  </a:lnTo>
                  <a:lnTo>
                    <a:pt x="610128" y="1492560"/>
                  </a:lnTo>
                  <a:lnTo>
                    <a:pt x="613202" y="1493428"/>
                  </a:lnTo>
                  <a:lnTo>
                    <a:pt x="617497" y="1493819"/>
                  </a:lnTo>
                  <a:lnTo>
                    <a:pt x="625759" y="1493694"/>
                  </a:lnTo>
                  <a:lnTo>
                    <a:pt x="627253" y="1493530"/>
                  </a:lnTo>
                  <a:lnTo>
                    <a:pt x="629897" y="1491519"/>
                  </a:lnTo>
                  <a:lnTo>
                    <a:pt x="631603" y="1490854"/>
                  </a:lnTo>
                  <a:lnTo>
                    <a:pt x="634576" y="1490823"/>
                  </a:lnTo>
                  <a:lnTo>
                    <a:pt x="643150" y="1489344"/>
                  </a:lnTo>
                  <a:lnTo>
                    <a:pt x="646116" y="1489368"/>
                  </a:lnTo>
                  <a:lnTo>
                    <a:pt x="648862" y="1488241"/>
                  </a:lnTo>
                  <a:lnTo>
                    <a:pt x="652374" y="1485972"/>
                  </a:lnTo>
                  <a:lnTo>
                    <a:pt x="654541" y="1485542"/>
                  </a:lnTo>
                  <a:lnTo>
                    <a:pt x="655363" y="1486958"/>
                  </a:lnTo>
                  <a:lnTo>
                    <a:pt x="656841" y="1487576"/>
                  </a:lnTo>
                  <a:lnTo>
                    <a:pt x="658977" y="1487396"/>
                  </a:lnTo>
                  <a:lnTo>
                    <a:pt x="663045" y="1484987"/>
                  </a:lnTo>
                  <a:lnTo>
                    <a:pt x="672551" y="1477883"/>
                  </a:lnTo>
                  <a:lnTo>
                    <a:pt x="675970" y="1477891"/>
                  </a:lnTo>
                  <a:lnTo>
                    <a:pt x="678481" y="1475653"/>
                  </a:lnTo>
                  <a:lnTo>
                    <a:pt x="679099" y="1475614"/>
                  </a:lnTo>
                  <a:lnTo>
                    <a:pt x="679787" y="1476537"/>
                  </a:lnTo>
                  <a:lnTo>
                    <a:pt x="682111" y="1481748"/>
                  </a:lnTo>
                  <a:lnTo>
                    <a:pt x="682823" y="1482585"/>
                  </a:lnTo>
                  <a:lnTo>
                    <a:pt x="684427" y="1483039"/>
                  </a:lnTo>
                  <a:lnTo>
                    <a:pt x="685991" y="1485699"/>
                  </a:lnTo>
                  <a:lnTo>
                    <a:pt x="687619" y="1489665"/>
                  </a:lnTo>
                  <a:lnTo>
                    <a:pt x="688839" y="1490768"/>
                  </a:lnTo>
                  <a:lnTo>
                    <a:pt x="697758" y="1490932"/>
                  </a:lnTo>
                  <a:lnTo>
                    <a:pt x="700895" y="1492036"/>
                  </a:lnTo>
                  <a:lnTo>
                    <a:pt x="701842" y="1493170"/>
                  </a:lnTo>
                  <a:lnTo>
                    <a:pt x="702804" y="1496291"/>
                  </a:lnTo>
                  <a:lnTo>
                    <a:pt x="703391" y="1502316"/>
                  </a:lnTo>
                  <a:lnTo>
                    <a:pt x="703782" y="1504514"/>
                  </a:lnTo>
                  <a:lnTo>
                    <a:pt x="705081" y="1507714"/>
                  </a:lnTo>
                  <a:lnTo>
                    <a:pt x="705933" y="1508637"/>
                  </a:lnTo>
                  <a:lnTo>
                    <a:pt x="706739" y="1507753"/>
                  </a:lnTo>
                  <a:lnTo>
                    <a:pt x="708938" y="1499421"/>
                  </a:lnTo>
                  <a:lnTo>
                    <a:pt x="709704" y="1498075"/>
                  </a:lnTo>
                  <a:lnTo>
                    <a:pt x="711175" y="1498545"/>
                  </a:lnTo>
                  <a:lnTo>
                    <a:pt x="711621" y="1498952"/>
                  </a:lnTo>
                  <a:lnTo>
                    <a:pt x="713851" y="1505132"/>
                  </a:lnTo>
                  <a:lnTo>
                    <a:pt x="717019" y="1509701"/>
                  </a:lnTo>
                  <a:lnTo>
                    <a:pt x="724882" y="1518064"/>
                  </a:lnTo>
                  <a:lnTo>
                    <a:pt x="726165" y="1521123"/>
                  </a:lnTo>
                  <a:lnTo>
                    <a:pt x="726634" y="1523384"/>
                  </a:lnTo>
                  <a:lnTo>
                    <a:pt x="726188" y="1525403"/>
                  </a:lnTo>
                  <a:lnTo>
                    <a:pt x="724835" y="1527186"/>
                  </a:lnTo>
                  <a:lnTo>
                    <a:pt x="722699" y="1528618"/>
                  </a:lnTo>
                  <a:lnTo>
                    <a:pt x="719797" y="1529698"/>
                  </a:lnTo>
                  <a:lnTo>
                    <a:pt x="717082" y="1529306"/>
                  </a:lnTo>
                  <a:lnTo>
                    <a:pt x="714563" y="1527452"/>
                  </a:lnTo>
                  <a:lnTo>
                    <a:pt x="713749" y="1527343"/>
                  </a:lnTo>
                  <a:lnTo>
                    <a:pt x="714649" y="1528994"/>
                  </a:lnTo>
                  <a:lnTo>
                    <a:pt x="719859" y="1535831"/>
                  </a:lnTo>
                  <a:lnTo>
                    <a:pt x="721181" y="1538554"/>
                  </a:lnTo>
                  <a:lnTo>
                    <a:pt x="722417" y="1540353"/>
                  </a:lnTo>
                  <a:lnTo>
                    <a:pt x="723560" y="1541245"/>
                  </a:lnTo>
                  <a:lnTo>
                    <a:pt x="724608" y="1542716"/>
                  </a:lnTo>
                  <a:lnTo>
                    <a:pt x="725570" y="1544758"/>
                  </a:lnTo>
                  <a:lnTo>
                    <a:pt x="729897" y="1550179"/>
                  </a:lnTo>
                  <a:lnTo>
                    <a:pt x="731125" y="1552761"/>
                  </a:lnTo>
                  <a:lnTo>
                    <a:pt x="736054" y="1560772"/>
                  </a:lnTo>
                  <a:lnTo>
                    <a:pt x="738393" y="1563909"/>
                  </a:lnTo>
                  <a:lnTo>
                    <a:pt x="740200" y="1565709"/>
                  </a:lnTo>
                  <a:lnTo>
                    <a:pt x="740896" y="1565889"/>
                  </a:lnTo>
                  <a:lnTo>
                    <a:pt x="740490" y="1564442"/>
                  </a:lnTo>
                  <a:lnTo>
                    <a:pt x="734199" y="1553778"/>
                  </a:lnTo>
                  <a:lnTo>
                    <a:pt x="730992" y="1547050"/>
                  </a:lnTo>
                  <a:lnTo>
                    <a:pt x="730538" y="1545431"/>
                  </a:lnTo>
                  <a:lnTo>
                    <a:pt x="730335" y="1542950"/>
                  </a:lnTo>
                  <a:lnTo>
                    <a:pt x="730210" y="1534689"/>
                  </a:lnTo>
                  <a:lnTo>
                    <a:pt x="730671" y="1533422"/>
                  </a:lnTo>
                  <a:lnTo>
                    <a:pt x="732838" y="1532358"/>
                  </a:lnTo>
                  <a:lnTo>
                    <a:pt x="735623" y="1536113"/>
                  </a:lnTo>
                  <a:lnTo>
                    <a:pt x="736680" y="1536637"/>
                  </a:lnTo>
                  <a:lnTo>
                    <a:pt x="737391" y="1536418"/>
                  </a:lnTo>
                  <a:lnTo>
                    <a:pt x="737759" y="1535448"/>
                  </a:lnTo>
                  <a:lnTo>
                    <a:pt x="739363" y="1536348"/>
                  </a:lnTo>
                  <a:lnTo>
                    <a:pt x="742195" y="1539109"/>
                  </a:lnTo>
                  <a:lnTo>
                    <a:pt x="743157" y="1539156"/>
                  </a:lnTo>
                  <a:lnTo>
                    <a:pt x="741022" y="1533860"/>
                  </a:lnTo>
                  <a:lnTo>
                    <a:pt x="739496" y="1531262"/>
                  </a:lnTo>
                  <a:lnTo>
                    <a:pt x="738956" y="1529455"/>
                  </a:lnTo>
                  <a:lnTo>
                    <a:pt x="740380" y="1526725"/>
                  </a:lnTo>
                  <a:lnTo>
                    <a:pt x="739606" y="1525348"/>
                  </a:lnTo>
                  <a:lnTo>
                    <a:pt x="736007" y="1521311"/>
                  </a:lnTo>
                  <a:lnTo>
                    <a:pt x="734137" y="1517117"/>
                  </a:lnTo>
                  <a:lnTo>
                    <a:pt x="732455" y="1510757"/>
                  </a:lnTo>
                  <a:lnTo>
                    <a:pt x="732306" y="1508277"/>
                  </a:lnTo>
                  <a:lnTo>
                    <a:pt x="732580" y="1505648"/>
                  </a:lnTo>
                  <a:lnTo>
                    <a:pt x="732330" y="1503528"/>
                  </a:lnTo>
                  <a:lnTo>
                    <a:pt x="730061" y="1499186"/>
                  </a:lnTo>
                  <a:lnTo>
                    <a:pt x="727604" y="1496174"/>
                  </a:lnTo>
                  <a:lnTo>
                    <a:pt x="725648" y="1492661"/>
                  </a:lnTo>
                  <a:lnTo>
                    <a:pt x="725249" y="1490807"/>
                  </a:lnTo>
                  <a:lnTo>
                    <a:pt x="725555" y="1485785"/>
                  </a:lnTo>
                  <a:lnTo>
                    <a:pt x="727033" y="1483594"/>
                  </a:lnTo>
                  <a:lnTo>
                    <a:pt x="729834" y="1480652"/>
                  </a:lnTo>
                  <a:lnTo>
                    <a:pt x="730593" y="1477609"/>
                  </a:lnTo>
                  <a:lnTo>
                    <a:pt x="729302" y="1474472"/>
                  </a:lnTo>
                  <a:lnTo>
                    <a:pt x="729067" y="1473040"/>
                  </a:lnTo>
                  <a:lnTo>
                    <a:pt x="729881" y="1473314"/>
                  </a:lnTo>
                  <a:lnTo>
                    <a:pt x="735412" y="1471734"/>
                  </a:lnTo>
                  <a:lnTo>
                    <a:pt x="736797" y="1472289"/>
                  </a:lnTo>
                  <a:lnTo>
                    <a:pt x="738886" y="1471616"/>
                  </a:lnTo>
                  <a:lnTo>
                    <a:pt x="741671" y="1469700"/>
                  </a:lnTo>
                  <a:lnTo>
                    <a:pt x="743854" y="1468839"/>
                  </a:lnTo>
                  <a:lnTo>
                    <a:pt x="746733" y="1468964"/>
                  </a:lnTo>
                  <a:lnTo>
                    <a:pt x="748290" y="1468503"/>
                  </a:lnTo>
                  <a:lnTo>
                    <a:pt x="750198" y="1467650"/>
                  </a:lnTo>
                  <a:lnTo>
                    <a:pt x="751184" y="1466696"/>
                  </a:lnTo>
                  <a:lnTo>
                    <a:pt x="752937" y="1463042"/>
                  </a:lnTo>
                  <a:lnTo>
                    <a:pt x="753875" y="1462494"/>
                  </a:lnTo>
                  <a:lnTo>
                    <a:pt x="756809" y="1462893"/>
                  </a:lnTo>
                  <a:lnTo>
                    <a:pt x="758460" y="1463699"/>
                  </a:lnTo>
                  <a:lnTo>
                    <a:pt x="759235" y="1463410"/>
                  </a:lnTo>
                  <a:lnTo>
                    <a:pt x="759117" y="1458207"/>
                  </a:lnTo>
                  <a:lnTo>
                    <a:pt x="759673" y="1456376"/>
                  </a:lnTo>
                  <a:lnTo>
                    <a:pt x="762599" y="1452582"/>
                  </a:lnTo>
                  <a:lnTo>
                    <a:pt x="765650" y="1452183"/>
                  </a:lnTo>
                  <a:lnTo>
                    <a:pt x="767692" y="1451142"/>
                  </a:lnTo>
                  <a:lnTo>
                    <a:pt x="770023" y="1449014"/>
                  </a:lnTo>
                  <a:lnTo>
                    <a:pt x="771689" y="1447098"/>
                  </a:lnTo>
                  <a:lnTo>
                    <a:pt x="773356" y="1444015"/>
                  </a:lnTo>
                  <a:lnTo>
                    <a:pt x="774036" y="1440072"/>
                  </a:lnTo>
                  <a:lnTo>
                    <a:pt x="773504" y="1438938"/>
                  </a:lnTo>
                  <a:lnTo>
                    <a:pt x="770039" y="1437412"/>
                  </a:lnTo>
                  <a:lnTo>
                    <a:pt x="767958" y="1438210"/>
                  </a:lnTo>
                  <a:lnTo>
                    <a:pt x="763342" y="1441019"/>
                  </a:lnTo>
                  <a:lnTo>
                    <a:pt x="758491" y="1444626"/>
                  </a:lnTo>
                  <a:lnTo>
                    <a:pt x="756622" y="1447966"/>
                  </a:lnTo>
                  <a:lnTo>
                    <a:pt x="756113" y="1452238"/>
                  </a:lnTo>
                  <a:lnTo>
                    <a:pt x="755198" y="1454115"/>
                  </a:lnTo>
                  <a:lnTo>
                    <a:pt x="751419" y="1452332"/>
                  </a:lnTo>
                  <a:lnTo>
                    <a:pt x="749807" y="1452363"/>
                  </a:lnTo>
                  <a:lnTo>
                    <a:pt x="747789" y="1453106"/>
                  </a:lnTo>
                  <a:lnTo>
                    <a:pt x="745645" y="1454741"/>
                  </a:lnTo>
                  <a:lnTo>
                    <a:pt x="743384" y="1457276"/>
                  </a:lnTo>
                  <a:lnTo>
                    <a:pt x="740051" y="1457738"/>
                  </a:lnTo>
                  <a:lnTo>
                    <a:pt x="735639" y="1456134"/>
                  </a:lnTo>
                  <a:lnTo>
                    <a:pt x="732995" y="1455680"/>
                  </a:lnTo>
                  <a:lnTo>
                    <a:pt x="730311" y="1458371"/>
                  </a:lnTo>
                  <a:lnTo>
                    <a:pt x="730476" y="1460366"/>
                  </a:lnTo>
                  <a:lnTo>
                    <a:pt x="731719" y="1463277"/>
                  </a:lnTo>
                  <a:lnTo>
                    <a:pt x="730483" y="1464998"/>
                  </a:lnTo>
                  <a:lnTo>
                    <a:pt x="724045" y="1465639"/>
                  </a:lnTo>
                  <a:lnTo>
                    <a:pt x="722347" y="1465264"/>
                  </a:lnTo>
                  <a:lnTo>
                    <a:pt x="718913" y="1466406"/>
                  </a:lnTo>
                  <a:lnTo>
                    <a:pt x="717559" y="1466156"/>
                  </a:lnTo>
                  <a:lnTo>
                    <a:pt x="716573" y="1464771"/>
                  </a:lnTo>
                  <a:lnTo>
                    <a:pt x="709571" y="1458872"/>
                  </a:lnTo>
                  <a:lnTo>
                    <a:pt x="708883" y="1457675"/>
                  </a:lnTo>
                  <a:lnTo>
                    <a:pt x="710581" y="1452864"/>
                  </a:lnTo>
                  <a:lnTo>
                    <a:pt x="717058" y="1439744"/>
                  </a:lnTo>
                  <a:lnTo>
                    <a:pt x="717770" y="1438961"/>
                  </a:lnTo>
                  <a:lnTo>
                    <a:pt x="729787" y="1436661"/>
                  </a:lnTo>
                  <a:lnTo>
                    <a:pt x="737039" y="1434252"/>
                  </a:lnTo>
                  <a:lnTo>
                    <a:pt x="750331" y="1426945"/>
                  </a:lnTo>
                  <a:lnTo>
                    <a:pt x="752905" y="1426342"/>
                  </a:lnTo>
                  <a:lnTo>
                    <a:pt x="761449" y="1421476"/>
                  </a:lnTo>
                  <a:lnTo>
                    <a:pt x="764961" y="1420232"/>
                  </a:lnTo>
                  <a:lnTo>
                    <a:pt x="768224" y="1421077"/>
                  </a:lnTo>
                  <a:lnTo>
                    <a:pt x="773004" y="1423588"/>
                  </a:lnTo>
                  <a:lnTo>
                    <a:pt x="775468" y="1425818"/>
                  </a:lnTo>
                  <a:lnTo>
                    <a:pt x="777213" y="1428588"/>
                  </a:lnTo>
                  <a:lnTo>
                    <a:pt x="778668" y="1432452"/>
                  </a:lnTo>
                  <a:lnTo>
                    <a:pt x="780483" y="1440925"/>
                  </a:lnTo>
                  <a:lnTo>
                    <a:pt x="781109" y="1448099"/>
                  </a:lnTo>
                  <a:lnTo>
                    <a:pt x="782235" y="1450751"/>
                  </a:lnTo>
                  <a:lnTo>
                    <a:pt x="786241" y="1455719"/>
                  </a:lnTo>
                  <a:lnTo>
                    <a:pt x="788299" y="1457636"/>
                  </a:lnTo>
                  <a:lnTo>
                    <a:pt x="789566" y="1458238"/>
                  </a:lnTo>
                  <a:lnTo>
                    <a:pt x="790661" y="1457080"/>
                  </a:lnTo>
                  <a:lnTo>
                    <a:pt x="791412" y="1456893"/>
                  </a:lnTo>
                  <a:lnTo>
                    <a:pt x="791913" y="1457339"/>
                  </a:lnTo>
                  <a:lnTo>
                    <a:pt x="792461" y="1460452"/>
                  </a:lnTo>
                  <a:lnTo>
                    <a:pt x="793173" y="1460765"/>
                  </a:lnTo>
                  <a:lnTo>
                    <a:pt x="795582" y="1460374"/>
                  </a:lnTo>
                  <a:lnTo>
                    <a:pt x="798140" y="1461665"/>
                  </a:lnTo>
                  <a:lnTo>
                    <a:pt x="798508" y="1462620"/>
                  </a:lnTo>
                  <a:lnTo>
                    <a:pt x="797961" y="1466461"/>
                  </a:lnTo>
                  <a:lnTo>
                    <a:pt x="798688" y="1468072"/>
                  </a:lnTo>
                  <a:lnTo>
                    <a:pt x="801786" y="1471499"/>
                  </a:lnTo>
                  <a:lnTo>
                    <a:pt x="804775" y="1472790"/>
                  </a:lnTo>
                  <a:lnTo>
                    <a:pt x="808225" y="1473377"/>
                  </a:lnTo>
                  <a:lnTo>
                    <a:pt x="814632" y="1472798"/>
                  </a:lnTo>
                  <a:lnTo>
                    <a:pt x="819999" y="1471155"/>
                  </a:lnTo>
                  <a:lnTo>
                    <a:pt x="824020" y="1468456"/>
                  </a:lnTo>
                  <a:lnTo>
                    <a:pt x="827330" y="1471468"/>
                  </a:lnTo>
                  <a:lnTo>
                    <a:pt x="833948" y="1478705"/>
                  </a:lnTo>
                  <a:lnTo>
                    <a:pt x="837907" y="1483805"/>
                  </a:lnTo>
                  <a:lnTo>
                    <a:pt x="841185" y="1486199"/>
                  </a:lnTo>
                  <a:lnTo>
                    <a:pt x="847835" y="1489063"/>
                  </a:lnTo>
                  <a:lnTo>
                    <a:pt x="849345" y="1490604"/>
                  </a:lnTo>
                  <a:lnTo>
                    <a:pt x="851778" y="1490776"/>
                  </a:lnTo>
                  <a:lnTo>
                    <a:pt x="855126" y="1489579"/>
                  </a:lnTo>
                  <a:lnTo>
                    <a:pt x="858936" y="1490048"/>
                  </a:lnTo>
                  <a:lnTo>
                    <a:pt x="863208" y="1492169"/>
                  </a:lnTo>
                  <a:lnTo>
                    <a:pt x="866150" y="1493060"/>
                  </a:lnTo>
                  <a:lnTo>
                    <a:pt x="876218" y="1489055"/>
                  </a:lnTo>
                  <a:lnTo>
                    <a:pt x="877760" y="1488867"/>
                  </a:lnTo>
                  <a:lnTo>
                    <a:pt x="881507" y="1486935"/>
                  </a:lnTo>
                  <a:lnTo>
                    <a:pt x="883924" y="1486348"/>
                  </a:lnTo>
                  <a:lnTo>
                    <a:pt x="886764" y="1486395"/>
                  </a:lnTo>
                  <a:lnTo>
                    <a:pt x="888884" y="1485808"/>
                  </a:lnTo>
                  <a:lnTo>
                    <a:pt x="890285" y="1484580"/>
                  </a:lnTo>
                  <a:lnTo>
                    <a:pt x="895620" y="1484635"/>
                  </a:lnTo>
                  <a:lnTo>
                    <a:pt x="905282" y="1486012"/>
                  </a:lnTo>
                  <a:lnTo>
                    <a:pt x="911885" y="1487795"/>
                  </a:lnTo>
                  <a:lnTo>
                    <a:pt x="915805" y="1490048"/>
                  </a:lnTo>
                  <a:lnTo>
                    <a:pt x="919028" y="1491308"/>
                  </a:lnTo>
                  <a:lnTo>
                    <a:pt x="921547" y="1491582"/>
                  </a:lnTo>
                  <a:lnTo>
                    <a:pt x="923996" y="1491183"/>
                  </a:lnTo>
                  <a:lnTo>
                    <a:pt x="926382" y="1490103"/>
                  </a:lnTo>
                  <a:lnTo>
                    <a:pt x="928893" y="1488053"/>
                  </a:lnTo>
                  <a:lnTo>
                    <a:pt x="934260" y="1487005"/>
                  </a:lnTo>
                  <a:lnTo>
                    <a:pt x="935152" y="1486465"/>
                  </a:lnTo>
                  <a:lnTo>
                    <a:pt x="935043" y="1485339"/>
                  </a:lnTo>
                  <a:lnTo>
                    <a:pt x="933924" y="1483633"/>
                  </a:lnTo>
                  <a:lnTo>
                    <a:pt x="930881" y="1480387"/>
                  </a:lnTo>
                  <a:lnTo>
                    <a:pt x="928753" y="1477218"/>
                  </a:lnTo>
                  <a:lnTo>
                    <a:pt x="928338" y="1475200"/>
                  </a:lnTo>
                  <a:lnTo>
                    <a:pt x="928385" y="1472751"/>
                  </a:lnTo>
                  <a:lnTo>
                    <a:pt x="929042" y="1471335"/>
                  </a:lnTo>
                  <a:lnTo>
                    <a:pt x="930325" y="1470959"/>
                  </a:lnTo>
                  <a:lnTo>
                    <a:pt x="932336" y="1472477"/>
                  </a:lnTo>
                  <a:lnTo>
                    <a:pt x="935082" y="1475896"/>
                  </a:lnTo>
                  <a:lnTo>
                    <a:pt x="942819" y="1488632"/>
                  </a:lnTo>
                  <a:lnTo>
                    <a:pt x="944681" y="1490432"/>
                  </a:lnTo>
                  <a:lnTo>
                    <a:pt x="945706" y="1492043"/>
                  </a:lnTo>
                  <a:lnTo>
                    <a:pt x="952810" y="1496644"/>
                  </a:lnTo>
                  <a:lnTo>
                    <a:pt x="956158" y="1497457"/>
                  </a:lnTo>
                  <a:lnTo>
                    <a:pt x="960125" y="1494617"/>
                  </a:lnTo>
                  <a:lnTo>
                    <a:pt x="961877" y="1492849"/>
                  </a:lnTo>
                  <a:lnTo>
                    <a:pt x="962730" y="1491144"/>
                  </a:lnTo>
                  <a:lnTo>
                    <a:pt x="962691" y="1489501"/>
                  </a:lnTo>
                  <a:lnTo>
                    <a:pt x="963066" y="1487099"/>
                  </a:lnTo>
                  <a:lnTo>
                    <a:pt x="962667" y="1485613"/>
                  </a:lnTo>
                  <a:lnTo>
                    <a:pt x="961603" y="1483680"/>
                  </a:lnTo>
                  <a:lnTo>
                    <a:pt x="958756" y="1480989"/>
                  </a:lnTo>
                  <a:lnTo>
                    <a:pt x="954132" y="1477523"/>
                  </a:lnTo>
                  <a:lnTo>
                    <a:pt x="949907" y="1476506"/>
                  </a:lnTo>
                  <a:lnTo>
                    <a:pt x="946082" y="1477946"/>
                  </a:lnTo>
                  <a:lnTo>
                    <a:pt x="941747" y="1480895"/>
                  </a:lnTo>
                  <a:lnTo>
                    <a:pt x="939948" y="1479737"/>
                  </a:lnTo>
                  <a:lnTo>
                    <a:pt x="934550" y="1471437"/>
                  </a:lnTo>
                  <a:lnTo>
                    <a:pt x="933189" y="1468323"/>
                  </a:lnTo>
                  <a:lnTo>
                    <a:pt x="933189" y="1467462"/>
                  </a:lnTo>
                  <a:lnTo>
                    <a:pt x="935692" y="1468456"/>
                  </a:lnTo>
                  <a:lnTo>
                    <a:pt x="935809" y="1467447"/>
                  </a:lnTo>
                  <a:lnTo>
                    <a:pt x="934315" y="1463417"/>
                  </a:lnTo>
                  <a:lnTo>
                    <a:pt x="933392" y="1462072"/>
                  </a:lnTo>
                  <a:lnTo>
                    <a:pt x="930278" y="1455696"/>
                  </a:lnTo>
                  <a:lnTo>
                    <a:pt x="929895" y="1453771"/>
                  </a:lnTo>
                  <a:lnTo>
                    <a:pt x="931835" y="1453333"/>
                  </a:lnTo>
                  <a:lnTo>
                    <a:pt x="932711" y="1452582"/>
                  </a:lnTo>
                  <a:lnTo>
                    <a:pt x="933885" y="1452660"/>
                  </a:lnTo>
                  <a:lnTo>
                    <a:pt x="939377" y="1456502"/>
                  </a:lnTo>
                  <a:lnTo>
                    <a:pt x="942186" y="1454788"/>
                  </a:lnTo>
                  <a:lnTo>
                    <a:pt x="948695" y="1452332"/>
                  </a:lnTo>
                  <a:lnTo>
                    <a:pt x="946129" y="1448639"/>
                  </a:lnTo>
                  <a:lnTo>
                    <a:pt x="945518" y="1444993"/>
                  </a:lnTo>
                  <a:lnTo>
                    <a:pt x="945823" y="1444195"/>
                  </a:lnTo>
                  <a:lnTo>
                    <a:pt x="947944" y="1443655"/>
                  </a:lnTo>
                  <a:lnTo>
                    <a:pt x="952090" y="1446699"/>
                  </a:lnTo>
                  <a:lnTo>
                    <a:pt x="954101" y="1447121"/>
                  </a:lnTo>
                  <a:lnTo>
                    <a:pt x="955571" y="1445916"/>
                  </a:lnTo>
                  <a:lnTo>
                    <a:pt x="957128" y="1445830"/>
                  </a:lnTo>
                  <a:lnTo>
                    <a:pt x="958763" y="1446871"/>
                  </a:lnTo>
                  <a:lnTo>
                    <a:pt x="960297" y="1448436"/>
                  </a:lnTo>
                  <a:lnTo>
                    <a:pt x="963152" y="1452903"/>
                  </a:lnTo>
                  <a:lnTo>
                    <a:pt x="964561" y="1455586"/>
                  </a:lnTo>
                  <a:lnTo>
                    <a:pt x="966149" y="1459623"/>
                  </a:lnTo>
                  <a:lnTo>
                    <a:pt x="966649" y="1460186"/>
                  </a:lnTo>
                  <a:lnTo>
                    <a:pt x="974301" y="1460492"/>
                  </a:lnTo>
                  <a:lnTo>
                    <a:pt x="978643" y="1456916"/>
                  </a:lnTo>
                  <a:lnTo>
                    <a:pt x="978549" y="1458137"/>
                  </a:lnTo>
                  <a:lnTo>
                    <a:pt x="977555" y="1460937"/>
                  </a:lnTo>
                  <a:lnTo>
                    <a:pt x="972173" y="1471640"/>
                  </a:lnTo>
                  <a:lnTo>
                    <a:pt x="972212" y="1472939"/>
                  </a:lnTo>
                  <a:lnTo>
                    <a:pt x="975060" y="1472367"/>
                  </a:lnTo>
                  <a:lnTo>
                    <a:pt x="976397" y="1471507"/>
                  </a:lnTo>
                  <a:lnTo>
                    <a:pt x="977219" y="1470224"/>
                  </a:lnTo>
                  <a:lnTo>
                    <a:pt x="977931" y="1467227"/>
                  </a:lnTo>
                  <a:lnTo>
                    <a:pt x="978408" y="1466343"/>
                  </a:lnTo>
                  <a:lnTo>
                    <a:pt x="986396" y="1461289"/>
                  </a:lnTo>
                  <a:lnTo>
                    <a:pt x="988711" y="1460538"/>
                  </a:lnTo>
                  <a:lnTo>
                    <a:pt x="987264" y="1465937"/>
                  </a:lnTo>
                  <a:lnTo>
                    <a:pt x="984291" y="1485026"/>
                  </a:lnTo>
                  <a:lnTo>
                    <a:pt x="983689" y="1491629"/>
                  </a:lnTo>
                  <a:lnTo>
                    <a:pt x="983039" y="1493866"/>
                  </a:lnTo>
                  <a:lnTo>
                    <a:pt x="979902" y="1501087"/>
                  </a:lnTo>
                  <a:lnTo>
                    <a:pt x="979949" y="1503614"/>
                  </a:lnTo>
                  <a:lnTo>
                    <a:pt x="983384" y="1509646"/>
                  </a:lnTo>
                  <a:lnTo>
                    <a:pt x="983994" y="1511281"/>
                  </a:lnTo>
                  <a:lnTo>
                    <a:pt x="984338" y="1516210"/>
                  </a:lnTo>
                  <a:lnTo>
                    <a:pt x="984948" y="1517188"/>
                  </a:lnTo>
                  <a:lnTo>
                    <a:pt x="987781" y="1517243"/>
                  </a:lnTo>
                  <a:lnTo>
                    <a:pt x="990714" y="1515678"/>
                  </a:lnTo>
                  <a:lnTo>
                    <a:pt x="994211" y="1514637"/>
                  </a:lnTo>
                  <a:lnTo>
                    <a:pt x="994751" y="1515662"/>
                  </a:lnTo>
                  <a:lnTo>
                    <a:pt x="992834" y="1521616"/>
                  </a:lnTo>
                  <a:lnTo>
                    <a:pt x="992944" y="1522132"/>
                  </a:lnTo>
                  <a:lnTo>
                    <a:pt x="996261" y="1520607"/>
                  </a:lnTo>
                  <a:lnTo>
                    <a:pt x="997787" y="1520403"/>
                  </a:lnTo>
                  <a:lnTo>
                    <a:pt x="998413" y="1520748"/>
                  </a:lnTo>
                  <a:lnTo>
                    <a:pt x="1000885" y="1523775"/>
                  </a:lnTo>
                  <a:lnTo>
                    <a:pt x="1001135" y="1526036"/>
                  </a:lnTo>
                  <a:lnTo>
                    <a:pt x="1001080" y="1529392"/>
                  </a:lnTo>
                  <a:lnTo>
                    <a:pt x="1000822" y="1531802"/>
                  </a:lnTo>
                  <a:lnTo>
                    <a:pt x="999985" y="1533140"/>
                  </a:lnTo>
                  <a:lnTo>
                    <a:pt x="998991" y="1533672"/>
                  </a:lnTo>
                  <a:lnTo>
                    <a:pt x="997740" y="1534071"/>
                  </a:lnTo>
                  <a:lnTo>
                    <a:pt x="996613" y="1533907"/>
                  </a:lnTo>
                  <a:lnTo>
                    <a:pt x="993140" y="1534407"/>
                  </a:lnTo>
                  <a:lnTo>
                    <a:pt x="991098" y="1533766"/>
                  </a:lnTo>
                  <a:lnTo>
                    <a:pt x="989071" y="1531927"/>
                  </a:lnTo>
                  <a:lnTo>
                    <a:pt x="987632" y="1531481"/>
                  </a:lnTo>
                  <a:lnTo>
                    <a:pt x="985965" y="1532897"/>
                  </a:lnTo>
                  <a:lnTo>
                    <a:pt x="983329" y="1532663"/>
                  </a:lnTo>
                  <a:lnTo>
                    <a:pt x="980372" y="1528595"/>
                  </a:lnTo>
                  <a:lnTo>
                    <a:pt x="979190" y="1528978"/>
                  </a:lnTo>
                  <a:lnTo>
                    <a:pt x="978791" y="1529627"/>
                  </a:lnTo>
                  <a:lnTo>
                    <a:pt x="978838" y="1530503"/>
                  </a:lnTo>
                  <a:lnTo>
                    <a:pt x="980168" y="1533132"/>
                  </a:lnTo>
                  <a:lnTo>
                    <a:pt x="990581" y="1546980"/>
                  </a:lnTo>
                  <a:lnTo>
                    <a:pt x="992162" y="1549827"/>
                  </a:lnTo>
                  <a:lnTo>
                    <a:pt x="992514" y="1553903"/>
                  </a:lnTo>
                  <a:lnTo>
                    <a:pt x="992725" y="1553888"/>
                  </a:lnTo>
                  <a:lnTo>
                    <a:pt x="993703" y="1549812"/>
                  </a:lnTo>
                  <a:lnTo>
                    <a:pt x="993069" y="1547840"/>
                  </a:lnTo>
                  <a:lnTo>
                    <a:pt x="987710" y="1539806"/>
                  </a:lnTo>
                  <a:lnTo>
                    <a:pt x="987069" y="1536864"/>
                  </a:lnTo>
                  <a:lnTo>
                    <a:pt x="987256" y="1536058"/>
                  </a:lnTo>
                  <a:lnTo>
                    <a:pt x="988672" y="1535237"/>
                  </a:lnTo>
                  <a:lnTo>
                    <a:pt x="996300" y="1537247"/>
                  </a:lnTo>
                  <a:lnTo>
                    <a:pt x="999257" y="1536809"/>
                  </a:lnTo>
                  <a:lnTo>
                    <a:pt x="1001245" y="1535393"/>
                  </a:lnTo>
                  <a:lnTo>
                    <a:pt x="1002246" y="1533641"/>
                  </a:lnTo>
                  <a:lnTo>
                    <a:pt x="1002974" y="1523971"/>
                  </a:lnTo>
                  <a:lnTo>
                    <a:pt x="1004343" y="1517743"/>
                  </a:lnTo>
                  <a:lnTo>
                    <a:pt x="1003529" y="1512142"/>
                  </a:lnTo>
                  <a:lnTo>
                    <a:pt x="1001464" y="1503176"/>
                  </a:lnTo>
                  <a:lnTo>
                    <a:pt x="999844" y="1497872"/>
                  </a:lnTo>
                  <a:lnTo>
                    <a:pt x="996105" y="1492466"/>
                  </a:lnTo>
                  <a:lnTo>
                    <a:pt x="995737" y="1490526"/>
                  </a:lnTo>
                  <a:lnTo>
                    <a:pt x="999907" y="1473987"/>
                  </a:lnTo>
                  <a:lnTo>
                    <a:pt x="1000658" y="1472586"/>
                  </a:lnTo>
                  <a:lnTo>
                    <a:pt x="1001589" y="1471976"/>
                  </a:lnTo>
                  <a:lnTo>
                    <a:pt x="1004867" y="1471734"/>
                  </a:lnTo>
                  <a:lnTo>
                    <a:pt x="1007253" y="1470349"/>
                  </a:lnTo>
                  <a:lnTo>
                    <a:pt x="1011000" y="1472289"/>
                  </a:lnTo>
                  <a:lnTo>
                    <a:pt x="1013066" y="1472798"/>
                  </a:lnTo>
                  <a:lnTo>
                    <a:pt x="1015632" y="1471084"/>
                  </a:lnTo>
                  <a:lnTo>
                    <a:pt x="1021320" y="1464067"/>
                  </a:lnTo>
                  <a:lnTo>
                    <a:pt x="1023549" y="1461884"/>
                  </a:lnTo>
                  <a:lnTo>
                    <a:pt x="1026381" y="1457753"/>
                  </a:lnTo>
                  <a:lnTo>
                    <a:pt x="1029816" y="1451651"/>
                  </a:lnTo>
                  <a:lnTo>
                    <a:pt x="1033563" y="1447215"/>
                  </a:lnTo>
                  <a:lnTo>
                    <a:pt x="1039619" y="1443061"/>
                  </a:lnTo>
                  <a:lnTo>
                    <a:pt x="1043327" y="1439712"/>
                  </a:lnTo>
                  <a:lnTo>
                    <a:pt x="1044078" y="1438508"/>
                  </a:lnTo>
                  <a:lnTo>
                    <a:pt x="1040636" y="1438218"/>
                  </a:lnTo>
                  <a:lnTo>
                    <a:pt x="1039799" y="1437647"/>
                  </a:lnTo>
                  <a:lnTo>
                    <a:pt x="1039087" y="1434463"/>
                  </a:lnTo>
                  <a:lnTo>
                    <a:pt x="1039446" y="1428548"/>
                  </a:lnTo>
                  <a:lnTo>
                    <a:pt x="1039384" y="1425247"/>
                  </a:lnTo>
                  <a:lnTo>
                    <a:pt x="1038977" y="1422258"/>
                  </a:lnTo>
                  <a:lnTo>
                    <a:pt x="1038226" y="1419591"/>
                  </a:lnTo>
                  <a:lnTo>
                    <a:pt x="1037131" y="1417236"/>
                  </a:lnTo>
                  <a:lnTo>
                    <a:pt x="1036129" y="1415820"/>
                  </a:lnTo>
                  <a:lnTo>
                    <a:pt x="1035222" y="1415350"/>
                  </a:lnTo>
                  <a:lnTo>
                    <a:pt x="1034604" y="1415562"/>
                  </a:lnTo>
                  <a:lnTo>
                    <a:pt x="1034267" y="1416453"/>
                  </a:lnTo>
                  <a:lnTo>
                    <a:pt x="1033344" y="1422141"/>
                  </a:lnTo>
                  <a:lnTo>
                    <a:pt x="1032171" y="1426303"/>
                  </a:lnTo>
                  <a:lnTo>
                    <a:pt x="1030559" y="1428478"/>
                  </a:lnTo>
                  <a:lnTo>
                    <a:pt x="1027218" y="1429941"/>
                  </a:lnTo>
                  <a:lnTo>
                    <a:pt x="1021484" y="1431021"/>
                  </a:lnTo>
                  <a:lnTo>
                    <a:pt x="1019106" y="1429041"/>
                  </a:lnTo>
                  <a:lnTo>
                    <a:pt x="1018800" y="1427359"/>
                  </a:lnTo>
                  <a:lnTo>
                    <a:pt x="1019630" y="1420764"/>
                  </a:lnTo>
                  <a:lnTo>
                    <a:pt x="1021539" y="1417924"/>
                  </a:lnTo>
                  <a:lnTo>
                    <a:pt x="1026788" y="1412315"/>
                  </a:lnTo>
                  <a:lnTo>
                    <a:pt x="1030152" y="1407808"/>
                  </a:lnTo>
                  <a:lnTo>
                    <a:pt x="1030207" y="1407026"/>
                  </a:lnTo>
                  <a:lnTo>
                    <a:pt x="1027117" y="1406987"/>
                  </a:lnTo>
                  <a:lnTo>
                    <a:pt x="1026381" y="1406056"/>
                  </a:lnTo>
                  <a:lnTo>
                    <a:pt x="1025732" y="1400494"/>
                  </a:lnTo>
                  <a:lnTo>
                    <a:pt x="1025912" y="1398405"/>
                  </a:lnTo>
                  <a:lnTo>
                    <a:pt x="1026397" y="1396019"/>
                  </a:lnTo>
                  <a:lnTo>
                    <a:pt x="1028556" y="1394274"/>
                  </a:lnTo>
                  <a:lnTo>
                    <a:pt x="1035191" y="1392123"/>
                  </a:lnTo>
                  <a:lnTo>
                    <a:pt x="1040346" y="1389588"/>
                  </a:lnTo>
                  <a:lnTo>
                    <a:pt x="1040503" y="1390472"/>
                  </a:lnTo>
                  <a:lnTo>
                    <a:pt x="1036364" y="1398053"/>
                  </a:lnTo>
                  <a:lnTo>
                    <a:pt x="1035934" y="1399805"/>
                  </a:lnTo>
                  <a:lnTo>
                    <a:pt x="1037514" y="1401440"/>
                  </a:lnTo>
                  <a:lnTo>
                    <a:pt x="1041488" y="1397059"/>
                  </a:lnTo>
                  <a:lnTo>
                    <a:pt x="1044054" y="1393437"/>
                  </a:lnTo>
                  <a:lnTo>
                    <a:pt x="1044485" y="1392201"/>
                  </a:lnTo>
                  <a:lnTo>
                    <a:pt x="1042153" y="1391747"/>
                  </a:lnTo>
                  <a:lnTo>
                    <a:pt x="1042028" y="1390245"/>
                  </a:lnTo>
                  <a:lnTo>
                    <a:pt x="1042474" y="1387483"/>
                  </a:lnTo>
                  <a:lnTo>
                    <a:pt x="1042263" y="1385590"/>
                  </a:lnTo>
                  <a:lnTo>
                    <a:pt x="1039681" y="1383204"/>
                  </a:lnTo>
                  <a:lnTo>
                    <a:pt x="1036505" y="1384534"/>
                  </a:lnTo>
                  <a:lnTo>
                    <a:pt x="1033853" y="1387045"/>
                  </a:lnTo>
                  <a:lnTo>
                    <a:pt x="1031654" y="1387726"/>
                  </a:lnTo>
                  <a:lnTo>
                    <a:pt x="1028408" y="1387773"/>
                  </a:lnTo>
                  <a:lnTo>
                    <a:pt x="1026045" y="1387202"/>
                  </a:lnTo>
                  <a:lnTo>
                    <a:pt x="1024566" y="1386005"/>
                  </a:lnTo>
                  <a:lnTo>
                    <a:pt x="1022783" y="1383321"/>
                  </a:lnTo>
                  <a:lnTo>
                    <a:pt x="1020701" y="1379151"/>
                  </a:lnTo>
                  <a:lnTo>
                    <a:pt x="1018073" y="1374981"/>
                  </a:lnTo>
                  <a:lnTo>
                    <a:pt x="1017142" y="1374528"/>
                  </a:lnTo>
                  <a:lnTo>
                    <a:pt x="1016344" y="1374997"/>
                  </a:lnTo>
                  <a:lnTo>
                    <a:pt x="1014662" y="1379026"/>
                  </a:lnTo>
                  <a:lnTo>
                    <a:pt x="1013934" y="1379511"/>
                  </a:lnTo>
                  <a:lnTo>
                    <a:pt x="1003623" y="1373863"/>
                  </a:lnTo>
                  <a:lnTo>
                    <a:pt x="999250" y="1370686"/>
                  </a:lnTo>
                  <a:lnTo>
                    <a:pt x="997129" y="1368277"/>
                  </a:lnTo>
                  <a:lnTo>
                    <a:pt x="994501" y="1366845"/>
                  </a:lnTo>
                  <a:lnTo>
                    <a:pt x="991356" y="1366407"/>
                  </a:lnTo>
                  <a:lnTo>
                    <a:pt x="988845" y="1365280"/>
                  </a:lnTo>
                  <a:lnTo>
                    <a:pt x="986975" y="1363481"/>
                  </a:lnTo>
                  <a:lnTo>
                    <a:pt x="985457" y="1360883"/>
                  </a:lnTo>
                  <a:lnTo>
                    <a:pt x="984299" y="1357496"/>
                  </a:lnTo>
                  <a:lnTo>
                    <a:pt x="982163" y="1353217"/>
                  </a:lnTo>
                  <a:lnTo>
                    <a:pt x="977266" y="1344658"/>
                  </a:lnTo>
                  <a:lnTo>
                    <a:pt x="975967" y="1339134"/>
                  </a:lnTo>
                  <a:lnTo>
                    <a:pt x="975787" y="1337014"/>
                  </a:lnTo>
                  <a:lnTo>
                    <a:pt x="976092" y="1331538"/>
                  </a:lnTo>
                  <a:lnTo>
                    <a:pt x="980677" y="1322189"/>
                  </a:lnTo>
                  <a:lnTo>
                    <a:pt x="981530" y="1319482"/>
                  </a:lnTo>
                  <a:lnTo>
                    <a:pt x="983094" y="1317487"/>
                  </a:lnTo>
                  <a:lnTo>
                    <a:pt x="985371" y="1316204"/>
                  </a:lnTo>
                  <a:lnTo>
                    <a:pt x="987006" y="1315813"/>
                  </a:lnTo>
                  <a:lnTo>
                    <a:pt x="990730" y="1317010"/>
                  </a:lnTo>
                  <a:lnTo>
                    <a:pt x="988500" y="1314092"/>
                  </a:lnTo>
                  <a:lnTo>
                    <a:pt x="988328" y="1312527"/>
                  </a:lnTo>
                  <a:lnTo>
                    <a:pt x="990566" y="1307402"/>
                  </a:lnTo>
                  <a:lnTo>
                    <a:pt x="990127" y="1307168"/>
                  </a:lnTo>
                  <a:lnTo>
                    <a:pt x="983978" y="1311111"/>
                  </a:lnTo>
                  <a:lnTo>
                    <a:pt x="982406" y="1310845"/>
                  </a:lnTo>
                  <a:lnTo>
                    <a:pt x="980192" y="1308435"/>
                  </a:lnTo>
                  <a:lnTo>
                    <a:pt x="976022" y="1299782"/>
                  </a:lnTo>
                  <a:lnTo>
                    <a:pt x="975975" y="1294369"/>
                  </a:lnTo>
                  <a:lnTo>
                    <a:pt x="977281" y="1286796"/>
                  </a:lnTo>
                  <a:lnTo>
                    <a:pt x="977743" y="1282250"/>
                  </a:lnTo>
                  <a:lnTo>
                    <a:pt x="976554" y="1278362"/>
                  </a:lnTo>
                  <a:lnTo>
                    <a:pt x="977000" y="1277267"/>
                  </a:lnTo>
                  <a:lnTo>
                    <a:pt x="978291" y="1276171"/>
                  </a:lnTo>
                  <a:lnTo>
                    <a:pt x="978831" y="1274998"/>
                  </a:lnTo>
                  <a:lnTo>
                    <a:pt x="978267" y="1270679"/>
                  </a:lnTo>
                  <a:lnTo>
                    <a:pt x="979167" y="1268371"/>
                  </a:lnTo>
                  <a:lnTo>
                    <a:pt x="982116" y="1263889"/>
                  </a:lnTo>
                  <a:lnTo>
                    <a:pt x="985011" y="1259953"/>
                  </a:lnTo>
                  <a:lnTo>
                    <a:pt x="986717" y="1258749"/>
                  </a:lnTo>
                  <a:lnTo>
                    <a:pt x="988195" y="1258975"/>
                  </a:lnTo>
                  <a:lnTo>
                    <a:pt x="989736" y="1260180"/>
                  </a:lnTo>
                  <a:lnTo>
                    <a:pt x="991348" y="1262379"/>
                  </a:lnTo>
                  <a:lnTo>
                    <a:pt x="994102" y="1264640"/>
                  </a:lnTo>
                  <a:lnTo>
                    <a:pt x="996144" y="1265281"/>
                  </a:lnTo>
                  <a:lnTo>
                    <a:pt x="997638" y="1264045"/>
                  </a:lnTo>
                  <a:lnTo>
                    <a:pt x="1000204" y="1255564"/>
                  </a:lnTo>
                  <a:lnTo>
                    <a:pt x="1001112" y="1253382"/>
                  </a:lnTo>
                  <a:lnTo>
                    <a:pt x="1000259" y="1252435"/>
                  </a:lnTo>
                  <a:lnTo>
                    <a:pt x="995228" y="1252521"/>
                  </a:lnTo>
                  <a:lnTo>
                    <a:pt x="993053" y="1251817"/>
                  </a:lnTo>
                  <a:lnTo>
                    <a:pt x="991802" y="1250996"/>
                  </a:lnTo>
                  <a:lnTo>
                    <a:pt x="990879" y="1247733"/>
                  </a:lnTo>
                  <a:lnTo>
                    <a:pt x="991637" y="1245989"/>
                  </a:lnTo>
                  <a:lnTo>
                    <a:pt x="996504" y="1239918"/>
                  </a:lnTo>
                  <a:lnTo>
                    <a:pt x="998796" y="1233526"/>
                  </a:lnTo>
                  <a:lnTo>
                    <a:pt x="1005610" y="1224584"/>
                  </a:lnTo>
                  <a:lnTo>
                    <a:pt x="1012510" y="1220367"/>
                  </a:lnTo>
                  <a:lnTo>
                    <a:pt x="1015851" y="1218974"/>
                  </a:lnTo>
                  <a:lnTo>
                    <a:pt x="1018573" y="1218693"/>
                  </a:lnTo>
                  <a:lnTo>
                    <a:pt x="1019755" y="1219256"/>
                  </a:lnTo>
                  <a:lnTo>
                    <a:pt x="1021210" y="1223747"/>
                  </a:lnTo>
                  <a:lnTo>
                    <a:pt x="1021476" y="1228472"/>
                  </a:lnTo>
                  <a:lnTo>
                    <a:pt x="1025223" y="1234355"/>
                  </a:lnTo>
                  <a:lnTo>
                    <a:pt x="1028235" y="1234801"/>
                  </a:lnTo>
                  <a:lnTo>
                    <a:pt x="1030105" y="1233917"/>
                  </a:lnTo>
                  <a:lnTo>
                    <a:pt x="1036161" y="1234261"/>
                  </a:lnTo>
                  <a:lnTo>
                    <a:pt x="1037561" y="1235904"/>
                  </a:lnTo>
                  <a:lnTo>
                    <a:pt x="1037459" y="1237735"/>
                  </a:lnTo>
                  <a:lnTo>
                    <a:pt x="1036786" y="1240692"/>
                  </a:lnTo>
                  <a:lnTo>
                    <a:pt x="1037201" y="1243219"/>
                  </a:lnTo>
                  <a:lnTo>
                    <a:pt x="1041308" y="1248038"/>
                  </a:lnTo>
                  <a:lnTo>
                    <a:pt x="1045009" y="1251363"/>
                  </a:lnTo>
                  <a:lnTo>
                    <a:pt x="1048326" y="1255502"/>
                  </a:lnTo>
                  <a:lnTo>
                    <a:pt x="1053271" y="1264108"/>
                  </a:lnTo>
                  <a:lnTo>
                    <a:pt x="1054342" y="1266533"/>
                  </a:lnTo>
                  <a:lnTo>
                    <a:pt x="1055086" y="1269146"/>
                  </a:lnTo>
                  <a:lnTo>
                    <a:pt x="1056369" y="1278659"/>
                  </a:lnTo>
                  <a:lnTo>
                    <a:pt x="1056533" y="1282250"/>
                  </a:lnTo>
                  <a:lnTo>
                    <a:pt x="1056063" y="1292577"/>
                  </a:lnTo>
                  <a:lnTo>
                    <a:pt x="1055672" y="1294525"/>
                  </a:lnTo>
                  <a:lnTo>
                    <a:pt x="1054366" y="1296857"/>
                  </a:lnTo>
                  <a:lnTo>
                    <a:pt x="1054820" y="1297803"/>
                  </a:lnTo>
                  <a:lnTo>
                    <a:pt x="1058723" y="1300471"/>
                  </a:lnTo>
                  <a:lnTo>
                    <a:pt x="1061821" y="1305752"/>
                  </a:lnTo>
                  <a:lnTo>
                    <a:pt x="1063449" y="1307450"/>
                  </a:lnTo>
                  <a:lnTo>
                    <a:pt x="1067376" y="1310289"/>
                  </a:lnTo>
                  <a:lnTo>
                    <a:pt x="1068088" y="1311361"/>
                  </a:lnTo>
                  <a:lnTo>
                    <a:pt x="1068980" y="1313129"/>
                  </a:lnTo>
                  <a:lnTo>
                    <a:pt x="1071194" y="1320679"/>
                  </a:lnTo>
                  <a:lnTo>
                    <a:pt x="1074824" y="1327446"/>
                  </a:lnTo>
                  <a:lnTo>
                    <a:pt x="1075090" y="1328901"/>
                  </a:lnTo>
                  <a:lnTo>
                    <a:pt x="1074308" y="1332070"/>
                  </a:lnTo>
                  <a:lnTo>
                    <a:pt x="1074863" y="1333071"/>
                  </a:lnTo>
                  <a:lnTo>
                    <a:pt x="1076264" y="1334229"/>
                  </a:lnTo>
                  <a:lnTo>
                    <a:pt x="1077523" y="1333627"/>
                  </a:lnTo>
                  <a:lnTo>
                    <a:pt x="1078634" y="1331256"/>
                  </a:lnTo>
                  <a:lnTo>
                    <a:pt x="1079847" y="1330568"/>
                  </a:lnTo>
                  <a:lnTo>
                    <a:pt x="1081153" y="1331569"/>
                  </a:lnTo>
                  <a:lnTo>
                    <a:pt x="1082147" y="1333329"/>
                  </a:lnTo>
                  <a:lnTo>
                    <a:pt x="1083500" y="1337632"/>
                  </a:lnTo>
                  <a:lnTo>
                    <a:pt x="1085472" y="1341176"/>
                  </a:lnTo>
                  <a:lnTo>
                    <a:pt x="1085307" y="1342256"/>
                  </a:lnTo>
                  <a:lnTo>
                    <a:pt x="1084329" y="1343140"/>
                  </a:lnTo>
                  <a:lnTo>
                    <a:pt x="1079002" y="1344118"/>
                  </a:lnTo>
                  <a:lnTo>
                    <a:pt x="1076005" y="1343437"/>
                  </a:lnTo>
                  <a:lnTo>
                    <a:pt x="1073236" y="1341708"/>
                  </a:lnTo>
                  <a:lnTo>
                    <a:pt x="1071311" y="1339917"/>
                  </a:lnTo>
                  <a:lnTo>
                    <a:pt x="1069520" y="1337171"/>
                  </a:lnTo>
                  <a:lnTo>
                    <a:pt x="1068855" y="1337460"/>
                  </a:lnTo>
                  <a:lnTo>
                    <a:pt x="1067916" y="1339698"/>
                  </a:lnTo>
                  <a:lnTo>
                    <a:pt x="1065913" y="1342960"/>
                  </a:lnTo>
                  <a:lnTo>
                    <a:pt x="1064661" y="1345964"/>
                  </a:lnTo>
                  <a:lnTo>
                    <a:pt x="1066117" y="1347294"/>
                  </a:lnTo>
                  <a:lnTo>
                    <a:pt x="1073118" y="1347208"/>
                  </a:lnTo>
                  <a:lnTo>
                    <a:pt x="1074636" y="1348053"/>
                  </a:lnTo>
                  <a:lnTo>
                    <a:pt x="1076412" y="1350158"/>
                  </a:lnTo>
                  <a:lnTo>
                    <a:pt x="1074386" y="1353670"/>
                  </a:lnTo>
                  <a:lnTo>
                    <a:pt x="1069653" y="1359546"/>
                  </a:lnTo>
                  <a:lnTo>
                    <a:pt x="1059420" y="1370866"/>
                  </a:lnTo>
                  <a:lnTo>
                    <a:pt x="1056415" y="1373761"/>
                  </a:lnTo>
                  <a:lnTo>
                    <a:pt x="1057143" y="1374598"/>
                  </a:lnTo>
                  <a:lnTo>
                    <a:pt x="1058285" y="1374809"/>
                  </a:lnTo>
                  <a:lnTo>
                    <a:pt x="1061798" y="1374316"/>
                  </a:lnTo>
                  <a:lnTo>
                    <a:pt x="1065076" y="1372806"/>
                  </a:lnTo>
                  <a:lnTo>
                    <a:pt x="1069066" y="1373456"/>
                  </a:lnTo>
                  <a:lnTo>
                    <a:pt x="1070842" y="1374692"/>
                  </a:lnTo>
                  <a:lnTo>
                    <a:pt x="1070239" y="1375889"/>
                  </a:lnTo>
                  <a:lnTo>
                    <a:pt x="1071319" y="1377845"/>
                  </a:lnTo>
                  <a:lnTo>
                    <a:pt x="1077844" y="1382375"/>
                  </a:lnTo>
                  <a:lnTo>
                    <a:pt x="1081967" y="1381475"/>
                  </a:lnTo>
                  <a:lnTo>
                    <a:pt x="1086176" y="1377109"/>
                  </a:lnTo>
                  <a:lnTo>
                    <a:pt x="1089430" y="1374942"/>
                  </a:lnTo>
                  <a:lnTo>
                    <a:pt x="1093436" y="1375240"/>
                  </a:lnTo>
                  <a:lnTo>
                    <a:pt x="1094555" y="1375725"/>
                  </a:lnTo>
                  <a:lnTo>
                    <a:pt x="1094124" y="1376789"/>
                  </a:lnTo>
                  <a:lnTo>
                    <a:pt x="1091167" y="1379237"/>
                  </a:lnTo>
                  <a:lnTo>
                    <a:pt x="1088492" y="1381960"/>
                  </a:lnTo>
                  <a:lnTo>
                    <a:pt x="1088202" y="1382727"/>
                  </a:lnTo>
                  <a:lnTo>
                    <a:pt x="1091535" y="1381631"/>
                  </a:lnTo>
                  <a:lnTo>
                    <a:pt x="1098959" y="1383368"/>
                  </a:lnTo>
                  <a:lnTo>
                    <a:pt x="1102566" y="1383798"/>
                  </a:lnTo>
                  <a:lnTo>
                    <a:pt x="1105179" y="1383360"/>
                  </a:lnTo>
                  <a:lnTo>
                    <a:pt x="1107628" y="1384049"/>
                  </a:lnTo>
                  <a:lnTo>
                    <a:pt x="1109920" y="1385864"/>
                  </a:lnTo>
                  <a:lnTo>
                    <a:pt x="1110687" y="1387014"/>
                  </a:lnTo>
                  <a:lnTo>
                    <a:pt x="1108543" y="1387757"/>
                  </a:lnTo>
                  <a:lnTo>
                    <a:pt x="1106517" y="1387741"/>
                  </a:lnTo>
                  <a:lnTo>
                    <a:pt x="1104796" y="1388844"/>
                  </a:lnTo>
                  <a:lnTo>
                    <a:pt x="1103380" y="1391043"/>
                  </a:lnTo>
                  <a:lnTo>
                    <a:pt x="1102370" y="1393891"/>
                  </a:lnTo>
                  <a:lnTo>
                    <a:pt x="1101768" y="1397388"/>
                  </a:lnTo>
                  <a:lnTo>
                    <a:pt x="1100227" y="1398827"/>
                  </a:lnTo>
                  <a:lnTo>
                    <a:pt x="1097754" y="1398217"/>
                  </a:lnTo>
                  <a:lnTo>
                    <a:pt x="1096784" y="1397231"/>
                  </a:lnTo>
                  <a:lnTo>
                    <a:pt x="1097316" y="1395846"/>
                  </a:lnTo>
                  <a:lnTo>
                    <a:pt x="1096597" y="1395651"/>
                  </a:lnTo>
                  <a:lnTo>
                    <a:pt x="1094617" y="1396637"/>
                  </a:lnTo>
                  <a:lnTo>
                    <a:pt x="1093076" y="1396660"/>
                  </a:lnTo>
                  <a:lnTo>
                    <a:pt x="1092654" y="1397685"/>
                  </a:lnTo>
                  <a:lnTo>
                    <a:pt x="1103466" y="1408779"/>
                  </a:lnTo>
                  <a:lnTo>
                    <a:pt x="1106924" y="1418527"/>
                  </a:lnTo>
                  <a:lnTo>
                    <a:pt x="1109302" y="1422532"/>
                  </a:lnTo>
                  <a:lnTo>
                    <a:pt x="1109537" y="1423588"/>
                  </a:lnTo>
                  <a:lnTo>
                    <a:pt x="1107988" y="1426272"/>
                  </a:lnTo>
                  <a:lnTo>
                    <a:pt x="1107909" y="1428314"/>
                  </a:lnTo>
                  <a:lnTo>
                    <a:pt x="1108621" y="1434189"/>
                  </a:lnTo>
                  <a:lnTo>
                    <a:pt x="1108293" y="1438860"/>
                  </a:lnTo>
                  <a:lnTo>
                    <a:pt x="1107229" y="1447051"/>
                  </a:lnTo>
                  <a:lnTo>
                    <a:pt x="1108222" y="1449586"/>
                  </a:lnTo>
                  <a:lnTo>
                    <a:pt x="1110530" y="1451823"/>
                  </a:lnTo>
                  <a:lnTo>
                    <a:pt x="1111915" y="1454679"/>
                  </a:lnTo>
                  <a:lnTo>
                    <a:pt x="1112862" y="1455657"/>
                  </a:lnTo>
                  <a:lnTo>
                    <a:pt x="1113566" y="1457949"/>
                  </a:lnTo>
                  <a:lnTo>
                    <a:pt x="1114387" y="1459388"/>
                  </a:lnTo>
                  <a:lnTo>
                    <a:pt x="1115334" y="1459975"/>
                  </a:lnTo>
                  <a:lnTo>
                    <a:pt x="1115999" y="1459224"/>
                  </a:lnTo>
                  <a:lnTo>
                    <a:pt x="1116390" y="1457127"/>
                  </a:lnTo>
                  <a:lnTo>
                    <a:pt x="1117274" y="1455164"/>
                  </a:lnTo>
                  <a:lnTo>
                    <a:pt x="1119715" y="1451627"/>
                  </a:lnTo>
                  <a:lnTo>
                    <a:pt x="1122078" y="1446089"/>
                  </a:lnTo>
                  <a:lnTo>
                    <a:pt x="1122477" y="1444250"/>
                  </a:lnTo>
                  <a:lnTo>
                    <a:pt x="1122101" y="1439877"/>
                  </a:lnTo>
                  <a:lnTo>
                    <a:pt x="1122375" y="1437999"/>
                  </a:lnTo>
                  <a:lnTo>
                    <a:pt x="1124597" y="1431341"/>
                  </a:lnTo>
                  <a:lnTo>
                    <a:pt x="1125301" y="1426710"/>
                  </a:lnTo>
                  <a:lnTo>
                    <a:pt x="1125974" y="1419458"/>
                  </a:lnTo>
                  <a:lnTo>
                    <a:pt x="1127147" y="1414388"/>
                  </a:lnTo>
                  <a:lnTo>
                    <a:pt x="1129666" y="1410069"/>
                  </a:lnTo>
                  <a:lnTo>
                    <a:pt x="1134063" y="1401307"/>
                  </a:lnTo>
                  <a:lnTo>
                    <a:pt x="1135651" y="1399547"/>
                  </a:lnTo>
                  <a:lnTo>
                    <a:pt x="1137435" y="1398679"/>
                  </a:lnTo>
                  <a:lnTo>
                    <a:pt x="1140549" y="1398882"/>
                  </a:lnTo>
                  <a:lnTo>
                    <a:pt x="1142818" y="1401714"/>
                  </a:lnTo>
                  <a:lnTo>
                    <a:pt x="1145869" y="1406932"/>
                  </a:lnTo>
                  <a:lnTo>
                    <a:pt x="1149757" y="1411665"/>
                  </a:lnTo>
                  <a:lnTo>
                    <a:pt x="1156829" y="1418057"/>
                  </a:lnTo>
                  <a:lnTo>
                    <a:pt x="1158848" y="1420467"/>
                  </a:lnTo>
                  <a:lnTo>
                    <a:pt x="1162853" y="1426749"/>
                  </a:lnTo>
                  <a:lnTo>
                    <a:pt x="1164543" y="1432953"/>
                  </a:lnTo>
                  <a:lnTo>
                    <a:pt x="1165701" y="1441661"/>
                  </a:lnTo>
                  <a:lnTo>
                    <a:pt x="1166702" y="1446879"/>
                  </a:lnTo>
                  <a:lnTo>
                    <a:pt x="1167540" y="1448647"/>
                  </a:lnTo>
                  <a:lnTo>
                    <a:pt x="1167923" y="1451268"/>
                  </a:lnTo>
                  <a:lnTo>
                    <a:pt x="1167853" y="1454749"/>
                  </a:lnTo>
                  <a:lnTo>
                    <a:pt x="1167532" y="1457464"/>
                  </a:lnTo>
                  <a:lnTo>
                    <a:pt x="1166976" y="1459420"/>
                  </a:lnTo>
                  <a:lnTo>
                    <a:pt x="1166108" y="1460531"/>
                  </a:lnTo>
                  <a:lnTo>
                    <a:pt x="1163949" y="1460890"/>
                  </a:lnTo>
                  <a:lnTo>
                    <a:pt x="1161312" y="1460351"/>
                  </a:lnTo>
                  <a:lnTo>
                    <a:pt x="1160553" y="1459474"/>
                  </a:lnTo>
                  <a:lnTo>
                    <a:pt x="1159168" y="1455391"/>
                  </a:lnTo>
                  <a:lnTo>
                    <a:pt x="1158590" y="1455140"/>
                  </a:lnTo>
                  <a:lnTo>
                    <a:pt x="1156141" y="1458152"/>
                  </a:lnTo>
                  <a:lnTo>
                    <a:pt x="1155836" y="1459834"/>
                  </a:lnTo>
                  <a:lnTo>
                    <a:pt x="1156735" y="1465397"/>
                  </a:lnTo>
                  <a:lnTo>
                    <a:pt x="1156618" y="1475794"/>
                  </a:lnTo>
                  <a:lnTo>
                    <a:pt x="1156868" y="1478047"/>
                  </a:lnTo>
                  <a:lnTo>
                    <a:pt x="1159458" y="1488781"/>
                  </a:lnTo>
                  <a:lnTo>
                    <a:pt x="1163823" y="1496886"/>
                  </a:lnTo>
                  <a:lnTo>
                    <a:pt x="1174753" y="1512377"/>
                  </a:lnTo>
                  <a:lnTo>
                    <a:pt x="1175379" y="1514121"/>
                  </a:lnTo>
                  <a:lnTo>
                    <a:pt x="1176537" y="1520396"/>
                  </a:lnTo>
                  <a:lnTo>
                    <a:pt x="1177108" y="1521702"/>
                  </a:lnTo>
                  <a:lnTo>
                    <a:pt x="1177820" y="1522484"/>
                  </a:lnTo>
                  <a:lnTo>
                    <a:pt x="1178680" y="1522735"/>
                  </a:lnTo>
                  <a:lnTo>
                    <a:pt x="1179869" y="1522109"/>
                  </a:lnTo>
                  <a:lnTo>
                    <a:pt x="1183891" y="1517352"/>
                  </a:lnTo>
                  <a:lnTo>
                    <a:pt x="1187388" y="1512322"/>
                  </a:lnTo>
                  <a:lnTo>
                    <a:pt x="1189828" y="1509693"/>
                  </a:lnTo>
                  <a:lnTo>
                    <a:pt x="1191213" y="1509482"/>
                  </a:lnTo>
                  <a:lnTo>
                    <a:pt x="1192700" y="1508559"/>
                  </a:lnTo>
                  <a:lnTo>
                    <a:pt x="1194296" y="1506931"/>
                  </a:lnTo>
                  <a:lnTo>
                    <a:pt x="1195360" y="1505140"/>
                  </a:lnTo>
                  <a:lnTo>
                    <a:pt x="1195899" y="1503184"/>
                  </a:lnTo>
                  <a:lnTo>
                    <a:pt x="1196619" y="1495517"/>
                  </a:lnTo>
                  <a:lnTo>
                    <a:pt x="1197229" y="1491840"/>
                  </a:lnTo>
                  <a:lnTo>
                    <a:pt x="1198935" y="1486802"/>
                  </a:lnTo>
                  <a:lnTo>
                    <a:pt x="1199561" y="1485370"/>
                  </a:lnTo>
                  <a:lnTo>
                    <a:pt x="1208018" y="1472493"/>
                  </a:lnTo>
                  <a:lnTo>
                    <a:pt x="1208714" y="1470897"/>
                  </a:lnTo>
                  <a:lnTo>
                    <a:pt x="1212305" y="1455805"/>
                  </a:lnTo>
                  <a:lnTo>
                    <a:pt x="1213573" y="1448835"/>
                  </a:lnTo>
                  <a:lnTo>
                    <a:pt x="1213753" y="1444618"/>
                  </a:lnTo>
                  <a:lnTo>
                    <a:pt x="1213267" y="1440847"/>
                  </a:lnTo>
                  <a:lnTo>
                    <a:pt x="1213510" y="1437733"/>
                  </a:lnTo>
                  <a:lnTo>
                    <a:pt x="1214480" y="1435277"/>
                  </a:lnTo>
                  <a:lnTo>
                    <a:pt x="1215505" y="1433540"/>
                  </a:lnTo>
                  <a:lnTo>
                    <a:pt x="1217273" y="1431780"/>
                  </a:lnTo>
                  <a:lnTo>
                    <a:pt x="1218251" y="1429300"/>
                  </a:lnTo>
                  <a:lnTo>
                    <a:pt x="1218838" y="1429049"/>
                  </a:lnTo>
                  <a:lnTo>
                    <a:pt x="1220285" y="1429034"/>
                  </a:lnTo>
                  <a:lnTo>
                    <a:pt x="1222194" y="1430723"/>
                  </a:lnTo>
                  <a:lnTo>
                    <a:pt x="1223579" y="1431028"/>
                  </a:lnTo>
                  <a:lnTo>
                    <a:pt x="1232529" y="1429088"/>
                  </a:lnTo>
                  <a:lnTo>
                    <a:pt x="1232529" y="1428056"/>
                  </a:lnTo>
                  <a:lnTo>
                    <a:pt x="1227279" y="1424793"/>
                  </a:lnTo>
                  <a:lnTo>
                    <a:pt x="1227334" y="1423158"/>
                  </a:lnTo>
                  <a:lnTo>
                    <a:pt x="1227796" y="1420905"/>
                  </a:lnTo>
                  <a:lnTo>
                    <a:pt x="1229446" y="1418386"/>
                  </a:lnTo>
                  <a:lnTo>
                    <a:pt x="1231473" y="1417588"/>
                  </a:lnTo>
                  <a:lnTo>
                    <a:pt x="1231926" y="1415984"/>
                  </a:lnTo>
                  <a:lnTo>
                    <a:pt x="1231981" y="1413997"/>
                  </a:lnTo>
                  <a:lnTo>
                    <a:pt x="1232646" y="1410750"/>
                  </a:lnTo>
                  <a:lnTo>
                    <a:pt x="1232036" y="1409592"/>
                  </a:lnTo>
                  <a:lnTo>
                    <a:pt x="1227131" y="1405094"/>
                  </a:lnTo>
                  <a:lnTo>
                    <a:pt x="1224299" y="1405281"/>
                  </a:lnTo>
                  <a:lnTo>
                    <a:pt x="1223579" y="1404695"/>
                  </a:lnTo>
                  <a:lnTo>
                    <a:pt x="1221130" y="1401010"/>
                  </a:lnTo>
                  <a:lnTo>
                    <a:pt x="1220238" y="1395643"/>
                  </a:lnTo>
                  <a:lnTo>
                    <a:pt x="1220144" y="1393437"/>
                  </a:lnTo>
                  <a:lnTo>
                    <a:pt x="1220481" y="1389885"/>
                  </a:lnTo>
                  <a:lnTo>
                    <a:pt x="1220794" y="1388899"/>
                  </a:lnTo>
                  <a:lnTo>
                    <a:pt x="1220637" y="1387288"/>
                  </a:lnTo>
                  <a:lnTo>
                    <a:pt x="1220019" y="1385050"/>
                  </a:lnTo>
                  <a:lnTo>
                    <a:pt x="1219972" y="1383063"/>
                  </a:lnTo>
                  <a:lnTo>
                    <a:pt x="1220489" y="1381318"/>
                  </a:lnTo>
                  <a:lnTo>
                    <a:pt x="1220176" y="1379253"/>
                  </a:lnTo>
                  <a:lnTo>
                    <a:pt x="1219033" y="1376851"/>
                  </a:lnTo>
                  <a:lnTo>
                    <a:pt x="1218587" y="1374786"/>
                  </a:lnTo>
                  <a:lnTo>
                    <a:pt x="1219784" y="1368676"/>
                  </a:lnTo>
                  <a:lnTo>
                    <a:pt x="1219823" y="1366798"/>
                  </a:lnTo>
                  <a:lnTo>
                    <a:pt x="1218697" y="1364177"/>
                  </a:lnTo>
                  <a:lnTo>
                    <a:pt x="1217876" y="1363160"/>
                  </a:lnTo>
                  <a:lnTo>
                    <a:pt x="1218478" y="1362511"/>
                  </a:lnTo>
                  <a:lnTo>
                    <a:pt x="1220504" y="1362237"/>
                  </a:lnTo>
                  <a:lnTo>
                    <a:pt x="1222929" y="1363090"/>
                  </a:lnTo>
                  <a:lnTo>
                    <a:pt x="1225738" y="1365061"/>
                  </a:lnTo>
                  <a:lnTo>
                    <a:pt x="1229188" y="1365085"/>
                  </a:lnTo>
                  <a:lnTo>
                    <a:pt x="1233264" y="1363160"/>
                  </a:lnTo>
                  <a:lnTo>
                    <a:pt x="1237411" y="1362229"/>
                  </a:lnTo>
                  <a:lnTo>
                    <a:pt x="1244577" y="1362613"/>
                  </a:lnTo>
                  <a:lnTo>
                    <a:pt x="1246267" y="1363160"/>
                  </a:lnTo>
                  <a:lnTo>
                    <a:pt x="1253394" y="1368856"/>
                  </a:lnTo>
                  <a:lnTo>
                    <a:pt x="1258925" y="1371742"/>
                  </a:lnTo>
                  <a:lnTo>
                    <a:pt x="1261421" y="1371476"/>
                  </a:lnTo>
                  <a:lnTo>
                    <a:pt x="1273719" y="1372619"/>
                  </a:lnTo>
                  <a:lnTo>
                    <a:pt x="1279117" y="1372040"/>
                  </a:lnTo>
                  <a:lnTo>
                    <a:pt x="1281910" y="1372298"/>
                  </a:lnTo>
                  <a:lnTo>
                    <a:pt x="1287277" y="1375404"/>
                  </a:lnTo>
                  <a:lnTo>
                    <a:pt x="1286925" y="1377986"/>
                  </a:lnTo>
                  <a:lnTo>
                    <a:pt x="1284609" y="1382296"/>
                  </a:lnTo>
                  <a:lnTo>
                    <a:pt x="1281590" y="1383180"/>
                  </a:lnTo>
                  <a:lnTo>
                    <a:pt x="1278922" y="1384667"/>
                  </a:lnTo>
                  <a:lnTo>
                    <a:pt x="1281394" y="1386920"/>
                  </a:lnTo>
                  <a:lnTo>
                    <a:pt x="1288693" y="1389940"/>
                  </a:lnTo>
                  <a:lnTo>
                    <a:pt x="1290407" y="1394767"/>
                  </a:lnTo>
                  <a:lnTo>
                    <a:pt x="1290923" y="1396973"/>
                  </a:lnTo>
                  <a:lnTo>
                    <a:pt x="1290078" y="1398960"/>
                  </a:lnTo>
                  <a:lnTo>
                    <a:pt x="1290500" y="1399954"/>
                  </a:lnTo>
                  <a:lnTo>
                    <a:pt x="1292190" y="1399954"/>
                  </a:lnTo>
                  <a:lnTo>
                    <a:pt x="1296556" y="1398272"/>
                  </a:lnTo>
                  <a:lnTo>
                    <a:pt x="1301375" y="1399383"/>
                  </a:lnTo>
                  <a:lnTo>
                    <a:pt x="1308393" y="1403091"/>
                  </a:lnTo>
                  <a:lnTo>
                    <a:pt x="1309152" y="1403865"/>
                  </a:lnTo>
                  <a:lnTo>
                    <a:pt x="1310388" y="1406752"/>
                  </a:lnTo>
                  <a:lnTo>
                    <a:pt x="1310231" y="1407918"/>
                  </a:lnTo>
                  <a:lnTo>
                    <a:pt x="1304027" y="1415092"/>
                  </a:lnTo>
                  <a:lnTo>
                    <a:pt x="1300796" y="1417924"/>
                  </a:lnTo>
                  <a:lnTo>
                    <a:pt x="1296556" y="1420835"/>
                  </a:lnTo>
                  <a:lnTo>
                    <a:pt x="1296415" y="1422384"/>
                  </a:lnTo>
                  <a:lnTo>
                    <a:pt x="1302369" y="1422673"/>
                  </a:lnTo>
                  <a:lnTo>
                    <a:pt x="1307000" y="1423487"/>
                  </a:lnTo>
                  <a:lnTo>
                    <a:pt x="1309089" y="1424433"/>
                  </a:lnTo>
                  <a:lnTo>
                    <a:pt x="1310176" y="1425771"/>
                  </a:lnTo>
                  <a:lnTo>
                    <a:pt x="1311663" y="1428650"/>
                  </a:lnTo>
                  <a:lnTo>
                    <a:pt x="1311905" y="1430919"/>
                  </a:lnTo>
                  <a:lnTo>
                    <a:pt x="1311757" y="1433986"/>
                  </a:lnTo>
                  <a:lnTo>
                    <a:pt x="1311264" y="1436114"/>
                  </a:lnTo>
                  <a:lnTo>
                    <a:pt x="1305881" y="1442200"/>
                  </a:lnTo>
                  <a:lnTo>
                    <a:pt x="1303409" y="1444101"/>
                  </a:lnTo>
                  <a:lnTo>
                    <a:pt x="1299200" y="1446347"/>
                  </a:lnTo>
                  <a:lnTo>
                    <a:pt x="1297369" y="1448029"/>
                  </a:lnTo>
                  <a:lnTo>
                    <a:pt x="1295359" y="1447794"/>
                  </a:lnTo>
                  <a:lnTo>
                    <a:pt x="1293168" y="1445650"/>
                  </a:lnTo>
                  <a:lnTo>
                    <a:pt x="1290884" y="1445189"/>
                  </a:lnTo>
                  <a:lnTo>
                    <a:pt x="1286777" y="1446910"/>
                  </a:lnTo>
                  <a:lnTo>
                    <a:pt x="1284547" y="1446847"/>
                  </a:lnTo>
                  <a:lnTo>
                    <a:pt x="1283452" y="1447450"/>
                  </a:lnTo>
                  <a:lnTo>
                    <a:pt x="1283365" y="1448772"/>
                  </a:lnTo>
                  <a:lnTo>
                    <a:pt x="1285313" y="1452590"/>
                  </a:lnTo>
                  <a:lnTo>
                    <a:pt x="1286440" y="1454092"/>
                  </a:lnTo>
                  <a:lnTo>
                    <a:pt x="1286878" y="1455218"/>
                  </a:lnTo>
                  <a:lnTo>
                    <a:pt x="1286049" y="1457104"/>
                  </a:lnTo>
                  <a:lnTo>
                    <a:pt x="1286221" y="1457698"/>
                  </a:lnTo>
                  <a:lnTo>
                    <a:pt x="1286878" y="1458371"/>
                  </a:lnTo>
                  <a:lnTo>
                    <a:pt x="1290618" y="1466649"/>
                  </a:lnTo>
                  <a:lnTo>
                    <a:pt x="1291408" y="1467282"/>
                  </a:lnTo>
                  <a:lnTo>
                    <a:pt x="1292182" y="1466969"/>
                  </a:lnTo>
                  <a:lnTo>
                    <a:pt x="1293802" y="1464614"/>
                  </a:lnTo>
                  <a:lnTo>
                    <a:pt x="1294764" y="1463652"/>
                  </a:lnTo>
                  <a:lnTo>
                    <a:pt x="1295234" y="1463777"/>
                  </a:lnTo>
                  <a:lnTo>
                    <a:pt x="1295218" y="1464982"/>
                  </a:lnTo>
                  <a:lnTo>
                    <a:pt x="1293489" y="1472156"/>
                  </a:lnTo>
                  <a:lnTo>
                    <a:pt x="1293262" y="1474065"/>
                  </a:lnTo>
                  <a:lnTo>
                    <a:pt x="1293301" y="1475771"/>
                  </a:lnTo>
                  <a:lnTo>
                    <a:pt x="1294130" y="1479377"/>
                  </a:lnTo>
                  <a:lnTo>
                    <a:pt x="1296024" y="1483234"/>
                  </a:lnTo>
                  <a:lnTo>
                    <a:pt x="1298371" y="1486692"/>
                  </a:lnTo>
                  <a:lnTo>
                    <a:pt x="1301899" y="1491332"/>
                  </a:lnTo>
                  <a:lnTo>
                    <a:pt x="1306640" y="1496268"/>
                  </a:lnTo>
                  <a:lnTo>
                    <a:pt x="1308408" y="1498662"/>
                  </a:lnTo>
                  <a:lnTo>
                    <a:pt x="1310998" y="1504287"/>
                  </a:lnTo>
                  <a:lnTo>
                    <a:pt x="1311530" y="1506439"/>
                  </a:lnTo>
                  <a:lnTo>
                    <a:pt x="1310849" y="1512314"/>
                  </a:lnTo>
                  <a:lnTo>
                    <a:pt x="1308956" y="1521874"/>
                  </a:lnTo>
                  <a:lnTo>
                    <a:pt x="1307735" y="1527280"/>
                  </a:lnTo>
                  <a:lnTo>
                    <a:pt x="1307188" y="1528579"/>
                  </a:lnTo>
                  <a:lnTo>
                    <a:pt x="1303613" y="1532397"/>
                  </a:lnTo>
                  <a:lnTo>
                    <a:pt x="1301586" y="1533289"/>
                  </a:lnTo>
                  <a:lnTo>
                    <a:pt x="1298246" y="1533187"/>
                  </a:lnTo>
                  <a:lnTo>
                    <a:pt x="1297119" y="1533930"/>
                  </a:lnTo>
                  <a:lnTo>
                    <a:pt x="1295374" y="1536973"/>
                  </a:lnTo>
                  <a:lnTo>
                    <a:pt x="1293004" y="1542293"/>
                  </a:lnTo>
                  <a:lnTo>
                    <a:pt x="1291134" y="1545657"/>
                  </a:lnTo>
                  <a:lnTo>
                    <a:pt x="1289773" y="1547074"/>
                  </a:lnTo>
                  <a:lnTo>
                    <a:pt x="1287262" y="1548724"/>
                  </a:lnTo>
                  <a:lnTo>
                    <a:pt x="1283334" y="1553598"/>
                  </a:lnTo>
                  <a:lnTo>
                    <a:pt x="1281402" y="1555468"/>
                  </a:lnTo>
                  <a:lnTo>
                    <a:pt x="1274658" y="1557494"/>
                  </a:lnTo>
                  <a:lnTo>
                    <a:pt x="1269166" y="1564050"/>
                  </a:lnTo>
                  <a:lnTo>
                    <a:pt x="1266983" y="1566210"/>
                  </a:lnTo>
                  <a:lnTo>
                    <a:pt x="1264613" y="1567352"/>
                  </a:lnTo>
                  <a:lnTo>
                    <a:pt x="1262047" y="1567493"/>
                  </a:lnTo>
                  <a:lnTo>
                    <a:pt x="1260576" y="1566444"/>
                  </a:lnTo>
                  <a:lnTo>
                    <a:pt x="1259739" y="1562454"/>
                  </a:lnTo>
                  <a:lnTo>
                    <a:pt x="1259246" y="1561140"/>
                  </a:lnTo>
                  <a:lnTo>
                    <a:pt x="1257306" y="1558402"/>
                  </a:lnTo>
                  <a:lnTo>
                    <a:pt x="1253331" y="1550414"/>
                  </a:lnTo>
                  <a:lnTo>
                    <a:pt x="1251618" y="1547668"/>
                  </a:lnTo>
                  <a:lnTo>
                    <a:pt x="1250476" y="1547058"/>
                  </a:lnTo>
                  <a:lnTo>
                    <a:pt x="1248183" y="1547488"/>
                  </a:lnTo>
                  <a:lnTo>
                    <a:pt x="1247010" y="1547230"/>
                  </a:lnTo>
                  <a:lnTo>
                    <a:pt x="1244452" y="1544703"/>
                  </a:lnTo>
                  <a:lnTo>
                    <a:pt x="1243529" y="1543068"/>
                  </a:lnTo>
                  <a:lnTo>
                    <a:pt x="1243646" y="1542426"/>
                  </a:lnTo>
                  <a:lnTo>
                    <a:pt x="1245586" y="1541495"/>
                  </a:lnTo>
                  <a:lnTo>
                    <a:pt x="1244757" y="1540181"/>
                  </a:lnTo>
                  <a:lnTo>
                    <a:pt x="1241338" y="1536567"/>
                  </a:lnTo>
                  <a:lnTo>
                    <a:pt x="1239922" y="1534666"/>
                  </a:lnTo>
                  <a:lnTo>
                    <a:pt x="1239750" y="1534016"/>
                  </a:lnTo>
                  <a:lnTo>
                    <a:pt x="1236362" y="1531560"/>
                  </a:lnTo>
                  <a:lnTo>
                    <a:pt x="1232998" y="1530879"/>
                  </a:lnTo>
                  <a:lnTo>
                    <a:pt x="1228734" y="1534955"/>
                  </a:lnTo>
                  <a:lnTo>
                    <a:pt x="1227115" y="1537709"/>
                  </a:lnTo>
                  <a:lnTo>
                    <a:pt x="1227170" y="1538609"/>
                  </a:lnTo>
                  <a:lnTo>
                    <a:pt x="1229212" y="1539657"/>
                  </a:lnTo>
                  <a:lnTo>
                    <a:pt x="1230096" y="1539148"/>
                  </a:lnTo>
                  <a:lnTo>
                    <a:pt x="1231832" y="1536614"/>
                  </a:lnTo>
                  <a:lnTo>
                    <a:pt x="1232748" y="1535823"/>
                  </a:lnTo>
                  <a:lnTo>
                    <a:pt x="1235377" y="1536222"/>
                  </a:lnTo>
                  <a:lnTo>
                    <a:pt x="1237551" y="1537975"/>
                  </a:lnTo>
                  <a:lnTo>
                    <a:pt x="1238342" y="1539493"/>
                  </a:lnTo>
                  <a:lnTo>
                    <a:pt x="1238631" y="1540525"/>
                  </a:lnTo>
                  <a:lnTo>
                    <a:pt x="1244569" y="1548583"/>
                  </a:lnTo>
                  <a:lnTo>
                    <a:pt x="1246674" y="1550211"/>
                  </a:lnTo>
                  <a:lnTo>
                    <a:pt x="1247550" y="1552127"/>
                  </a:lnTo>
                  <a:lnTo>
                    <a:pt x="1248215" y="1555312"/>
                  </a:lnTo>
                  <a:lnTo>
                    <a:pt x="1249506" y="1558840"/>
                  </a:lnTo>
                  <a:lnTo>
                    <a:pt x="1252361" y="1564645"/>
                  </a:lnTo>
                  <a:lnTo>
                    <a:pt x="1255397" y="1571788"/>
                  </a:lnTo>
                  <a:lnTo>
                    <a:pt x="1256023" y="1574596"/>
                  </a:lnTo>
                  <a:lnTo>
                    <a:pt x="1254450" y="1575950"/>
                  </a:lnTo>
                  <a:lnTo>
                    <a:pt x="1253660" y="1576051"/>
                  </a:lnTo>
                  <a:lnTo>
                    <a:pt x="1251321" y="1574995"/>
                  </a:lnTo>
                  <a:lnTo>
                    <a:pt x="1245140" y="1571694"/>
                  </a:lnTo>
                  <a:lnTo>
                    <a:pt x="1244452" y="1571756"/>
                  </a:lnTo>
                  <a:lnTo>
                    <a:pt x="1242824" y="1573493"/>
                  </a:lnTo>
                  <a:lnTo>
                    <a:pt x="1241487" y="1577436"/>
                  </a:lnTo>
                  <a:lnTo>
                    <a:pt x="1241064" y="1577812"/>
                  </a:lnTo>
                  <a:lnTo>
                    <a:pt x="1237778" y="1576271"/>
                  </a:lnTo>
                  <a:lnTo>
                    <a:pt x="1231621" y="1572805"/>
                  </a:lnTo>
                  <a:lnTo>
                    <a:pt x="1227498" y="1569863"/>
                  </a:lnTo>
                  <a:lnTo>
                    <a:pt x="1225409" y="1567438"/>
                  </a:lnTo>
                  <a:lnTo>
                    <a:pt x="1222875" y="1563565"/>
                  </a:lnTo>
                  <a:lnTo>
                    <a:pt x="1219902" y="1558230"/>
                  </a:lnTo>
                  <a:lnTo>
                    <a:pt x="1216350" y="1556524"/>
                  </a:lnTo>
                  <a:lnTo>
                    <a:pt x="1212227" y="1558472"/>
                  </a:lnTo>
                  <a:lnTo>
                    <a:pt x="1206266" y="1559161"/>
                  </a:lnTo>
                  <a:lnTo>
                    <a:pt x="1193748" y="1558558"/>
                  </a:lnTo>
                  <a:lnTo>
                    <a:pt x="1192105" y="1559020"/>
                  </a:lnTo>
                  <a:lnTo>
                    <a:pt x="1191471" y="1559685"/>
                  </a:lnTo>
                  <a:lnTo>
                    <a:pt x="1192535" y="1562619"/>
                  </a:lnTo>
                  <a:lnTo>
                    <a:pt x="1192285" y="1563424"/>
                  </a:lnTo>
                  <a:lnTo>
                    <a:pt x="1191448" y="1563972"/>
                  </a:lnTo>
                  <a:lnTo>
                    <a:pt x="1191260" y="1564833"/>
                  </a:lnTo>
                  <a:lnTo>
                    <a:pt x="1192621" y="1567931"/>
                  </a:lnTo>
                  <a:lnTo>
                    <a:pt x="1194828" y="1570035"/>
                  </a:lnTo>
                  <a:lnTo>
                    <a:pt x="1201055" y="1572875"/>
                  </a:lnTo>
                  <a:lnTo>
                    <a:pt x="1205178" y="1575308"/>
                  </a:lnTo>
                  <a:lnTo>
                    <a:pt x="1207642" y="1577397"/>
                  </a:lnTo>
                  <a:lnTo>
                    <a:pt x="1208448" y="1579157"/>
                  </a:lnTo>
                  <a:lnTo>
                    <a:pt x="1208573" y="1581082"/>
                  </a:lnTo>
                  <a:lnTo>
                    <a:pt x="1207400" y="1584900"/>
                  </a:lnTo>
                  <a:lnTo>
                    <a:pt x="1206727" y="1586300"/>
                  </a:lnTo>
                  <a:lnTo>
                    <a:pt x="1192254" y="1605162"/>
                  </a:lnTo>
                  <a:lnTo>
                    <a:pt x="1186738" y="1612720"/>
                  </a:lnTo>
                  <a:lnTo>
                    <a:pt x="1183930" y="1617344"/>
                  </a:lnTo>
                  <a:lnTo>
                    <a:pt x="1181457" y="1620387"/>
                  </a:lnTo>
                  <a:lnTo>
                    <a:pt x="1179314" y="1621873"/>
                  </a:lnTo>
                  <a:lnTo>
                    <a:pt x="1175770" y="1622703"/>
                  </a:lnTo>
                  <a:lnTo>
                    <a:pt x="1170825" y="1622890"/>
                  </a:lnTo>
                  <a:lnTo>
                    <a:pt x="1164418" y="1622178"/>
                  </a:lnTo>
                  <a:lnTo>
                    <a:pt x="1161101" y="1619777"/>
                  </a:lnTo>
                  <a:lnTo>
                    <a:pt x="1155085" y="1613354"/>
                  </a:lnTo>
                  <a:lnTo>
                    <a:pt x="1150868" y="1609567"/>
                  </a:lnTo>
                  <a:lnTo>
                    <a:pt x="1148982" y="1608300"/>
                  </a:lnTo>
                  <a:lnTo>
                    <a:pt x="1147410" y="1604724"/>
                  </a:lnTo>
                  <a:lnTo>
                    <a:pt x="1145994" y="1604036"/>
                  </a:lnTo>
                  <a:lnTo>
                    <a:pt x="1142974" y="1603433"/>
                  </a:lnTo>
                  <a:lnTo>
                    <a:pt x="1139868" y="1601517"/>
                  </a:lnTo>
                  <a:lnTo>
                    <a:pt x="1132569" y="1595000"/>
                  </a:lnTo>
                  <a:lnTo>
                    <a:pt x="1128782" y="1592395"/>
                  </a:lnTo>
                  <a:lnTo>
                    <a:pt x="1125340" y="1590955"/>
                  </a:lnTo>
                  <a:lnTo>
                    <a:pt x="1122242" y="1590697"/>
                  </a:lnTo>
                  <a:lnTo>
                    <a:pt x="1121068" y="1591088"/>
                  </a:lnTo>
                  <a:lnTo>
                    <a:pt x="1123181" y="1594382"/>
                  </a:lnTo>
                  <a:lnTo>
                    <a:pt x="1122258" y="1594585"/>
                  </a:lnTo>
                  <a:lnTo>
                    <a:pt x="1119754" y="1593834"/>
                  </a:lnTo>
                  <a:lnTo>
                    <a:pt x="1117282" y="1593842"/>
                  </a:lnTo>
                  <a:lnTo>
                    <a:pt x="1112893" y="1591479"/>
                  </a:lnTo>
                  <a:lnTo>
                    <a:pt x="1108567" y="1591792"/>
                  </a:lnTo>
                  <a:lnTo>
                    <a:pt x="1105445" y="1591315"/>
                  </a:lnTo>
                  <a:lnTo>
                    <a:pt x="1101705" y="1590001"/>
                  </a:lnTo>
                  <a:lnTo>
                    <a:pt x="1097668" y="1589359"/>
                  </a:lnTo>
                  <a:lnTo>
                    <a:pt x="1091167" y="1589422"/>
                  </a:lnTo>
                  <a:lnTo>
                    <a:pt x="1088844" y="1589703"/>
                  </a:lnTo>
                  <a:lnTo>
                    <a:pt x="1088499" y="1590321"/>
                  </a:lnTo>
                  <a:lnTo>
                    <a:pt x="1091613" y="1593200"/>
                  </a:lnTo>
                  <a:lnTo>
                    <a:pt x="1096972" y="1596666"/>
                  </a:lnTo>
                  <a:lnTo>
                    <a:pt x="1096260" y="1593678"/>
                  </a:lnTo>
                  <a:lnTo>
                    <a:pt x="1096448" y="1592903"/>
                  </a:lnTo>
                  <a:lnTo>
                    <a:pt x="1098240" y="1591863"/>
                  </a:lnTo>
                  <a:lnTo>
                    <a:pt x="1106728" y="1593709"/>
                  </a:lnTo>
                  <a:lnTo>
                    <a:pt x="1116351" y="1597582"/>
                  </a:lnTo>
                  <a:lnTo>
                    <a:pt x="1118792" y="1597957"/>
                  </a:lnTo>
                  <a:lnTo>
                    <a:pt x="1121499" y="1599311"/>
                  </a:lnTo>
                  <a:lnTo>
                    <a:pt x="1124487" y="1601642"/>
                  </a:lnTo>
                  <a:lnTo>
                    <a:pt x="1128610" y="1606375"/>
                  </a:lnTo>
                  <a:lnTo>
                    <a:pt x="1136480" y="1617046"/>
                  </a:lnTo>
                  <a:lnTo>
                    <a:pt x="1139008" y="1619722"/>
                  </a:lnTo>
                  <a:lnTo>
                    <a:pt x="1142356" y="1622210"/>
                  </a:lnTo>
                  <a:lnTo>
                    <a:pt x="1159403" y="1625801"/>
                  </a:lnTo>
                  <a:lnTo>
                    <a:pt x="1165286" y="1625777"/>
                  </a:lnTo>
                  <a:lnTo>
                    <a:pt x="1177092" y="1626810"/>
                  </a:lnTo>
                  <a:lnTo>
                    <a:pt x="1183327" y="1628680"/>
                  </a:lnTo>
                  <a:lnTo>
                    <a:pt x="1185095" y="1630080"/>
                  </a:lnTo>
                  <a:lnTo>
                    <a:pt x="1185643" y="1634751"/>
                  </a:lnTo>
                  <a:lnTo>
                    <a:pt x="1185072" y="1637090"/>
                  </a:lnTo>
                  <a:lnTo>
                    <a:pt x="1181684" y="1644186"/>
                  </a:lnTo>
                  <a:lnTo>
                    <a:pt x="1179541" y="1649388"/>
                  </a:lnTo>
                  <a:lnTo>
                    <a:pt x="1166264" y="1671161"/>
                  </a:lnTo>
                  <a:lnTo>
                    <a:pt x="1164543" y="1676121"/>
                  </a:lnTo>
                  <a:lnTo>
                    <a:pt x="1163792" y="1679078"/>
                  </a:lnTo>
                  <a:lnTo>
                    <a:pt x="1161422" y="1682137"/>
                  </a:lnTo>
                  <a:lnTo>
                    <a:pt x="1155421" y="1686863"/>
                  </a:lnTo>
                  <a:lnTo>
                    <a:pt x="1149405" y="1690868"/>
                  </a:lnTo>
                  <a:lnTo>
                    <a:pt x="1145790" y="1691729"/>
                  </a:lnTo>
                  <a:lnTo>
                    <a:pt x="1142567" y="1690774"/>
                  </a:lnTo>
                  <a:lnTo>
                    <a:pt x="1140478" y="1689617"/>
                  </a:lnTo>
                  <a:lnTo>
                    <a:pt x="1137380" y="1685634"/>
                  </a:lnTo>
                  <a:lnTo>
                    <a:pt x="1137192" y="1686049"/>
                  </a:lnTo>
                  <a:lnTo>
                    <a:pt x="1139430" y="1692276"/>
                  </a:lnTo>
                  <a:lnTo>
                    <a:pt x="1138906" y="1692910"/>
                  </a:lnTo>
                  <a:lnTo>
                    <a:pt x="1137091" y="1692128"/>
                  </a:lnTo>
                  <a:lnTo>
                    <a:pt x="1132937" y="1689335"/>
                  </a:lnTo>
                  <a:lnTo>
                    <a:pt x="1131591" y="1689851"/>
                  </a:lnTo>
                  <a:lnTo>
                    <a:pt x="1130793" y="1690610"/>
                  </a:lnTo>
                  <a:lnTo>
                    <a:pt x="1129690" y="1690594"/>
                  </a:lnTo>
                  <a:lnTo>
                    <a:pt x="1128274" y="1689804"/>
                  </a:lnTo>
                  <a:lnTo>
                    <a:pt x="1125708" y="1687481"/>
                  </a:lnTo>
                  <a:lnTo>
                    <a:pt x="1125027" y="1686346"/>
                  </a:lnTo>
                  <a:lnTo>
                    <a:pt x="1124409" y="1682888"/>
                  </a:lnTo>
                  <a:lnTo>
                    <a:pt x="1123986" y="1682270"/>
                  </a:lnTo>
                  <a:lnTo>
                    <a:pt x="1118933" y="1684265"/>
                  </a:lnTo>
                  <a:lnTo>
                    <a:pt x="1118088" y="1684930"/>
                  </a:lnTo>
                  <a:lnTo>
                    <a:pt x="1120161" y="1686315"/>
                  </a:lnTo>
                  <a:lnTo>
                    <a:pt x="1120865" y="1687293"/>
                  </a:lnTo>
                  <a:lnTo>
                    <a:pt x="1122907" y="1692394"/>
                  </a:lnTo>
                  <a:lnTo>
                    <a:pt x="1123016" y="1693489"/>
                  </a:lnTo>
                  <a:lnTo>
                    <a:pt x="1121561" y="1694154"/>
                  </a:lnTo>
                  <a:lnTo>
                    <a:pt x="1116726" y="1692237"/>
                  </a:lnTo>
                  <a:lnTo>
                    <a:pt x="1116147" y="1692402"/>
                  </a:lnTo>
                  <a:lnTo>
                    <a:pt x="1118534" y="1697456"/>
                  </a:lnTo>
                  <a:lnTo>
                    <a:pt x="1119449" y="1699857"/>
                  </a:lnTo>
                  <a:lnTo>
                    <a:pt x="1119551" y="1701101"/>
                  </a:lnTo>
                  <a:lnTo>
                    <a:pt x="1116452" y="1706781"/>
                  </a:lnTo>
                  <a:lnTo>
                    <a:pt x="1114465" y="1709144"/>
                  </a:lnTo>
                  <a:lnTo>
                    <a:pt x="1111751" y="1710004"/>
                  </a:lnTo>
                  <a:lnTo>
                    <a:pt x="1110053" y="1709425"/>
                  </a:lnTo>
                  <a:lnTo>
                    <a:pt x="1108136" y="1707978"/>
                  </a:lnTo>
                  <a:lnTo>
                    <a:pt x="1106752" y="1708182"/>
                  </a:lnTo>
                  <a:lnTo>
                    <a:pt x="1105907" y="1710036"/>
                  </a:lnTo>
                  <a:lnTo>
                    <a:pt x="1104326" y="1711358"/>
                  </a:lnTo>
                  <a:lnTo>
                    <a:pt x="1102018" y="1712148"/>
                  </a:lnTo>
                  <a:lnTo>
                    <a:pt x="1099084" y="1711804"/>
                  </a:lnTo>
                  <a:lnTo>
                    <a:pt x="1095517" y="1710325"/>
                  </a:lnTo>
                  <a:lnTo>
                    <a:pt x="1086058" y="1704997"/>
                  </a:lnTo>
                  <a:lnTo>
                    <a:pt x="1083078" y="1704176"/>
                  </a:lnTo>
                  <a:lnTo>
                    <a:pt x="1077554" y="1703441"/>
                  </a:lnTo>
                  <a:lnTo>
                    <a:pt x="1076897" y="1702682"/>
                  </a:lnTo>
                  <a:lnTo>
                    <a:pt x="1076944" y="1701962"/>
                  </a:lnTo>
                  <a:lnTo>
                    <a:pt x="1077703" y="1701281"/>
                  </a:lnTo>
                  <a:lnTo>
                    <a:pt x="1077492" y="1700694"/>
                  </a:lnTo>
                  <a:lnTo>
                    <a:pt x="1076326" y="1700202"/>
                  </a:lnTo>
                  <a:lnTo>
                    <a:pt x="1075113" y="1700671"/>
                  </a:lnTo>
                  <a:lnTo>
                    <a:pt x="1073854" y="1702095"/>
                  </a:lnTo>
                  <a:lnTo>
                    <a:pt x="1071656" y="1702517"/>
                  </a:lnTo>
                  <a:lnTo>
                    <a:pt x="1068511" y="1701938"/>
                  </a:lnTo>
                  <a:lnTo>
                    <a:pt x="1063863" y="1699857"/>
                  </a:lnTo>
                  <a:lnTo>
                    <a:pt x="1054640" y="1694475"/>
                  </a:lnTo>
                  <a:lnTo>
                    <a:pt x="1044547" y="1689914"/>
                  </a:lnTo>
                  <a:lnTo>
                    <a:pt x="1038695" y="1683976"/>
                  </a:lnTo>
                  <a:lnTo>
                    <a:pt x="1040878" y="1689327"/>
                  </a:lnTo>
                  <a:lnTo>
                    <a:pt x="1040698" y="1691134"/>
                  </a:lnTo>
                  <a:lnTo>
                    <a:pt x="1039579" y="1692722"/>
                  </a:lnTo>
                  <a:lnTo>
                    <a:pt x="1039392" y="1694287"/>
                  </a:lnTo>
                  <a:lnTo>
                    <a:pt x="1041684" y="1698081"/>
                  </a:lnTo>
                  <a:lnTo>
                    <a:pt x="1044852" y="1699443"/>
                  </a:lnTo>
                  <a:lnTo>
                    <a:pt x="1048044" y="1699294"/>
                  </a:lnTo>
                  <a:lnTo>
                    <a:pt x="1048130" y="1698676"/>
                  </a:lnTo>
                  <a:lnTo>
                    <a:pt x="1046800" y="1697729"/>
                  </a:lnTo>
                  <a:lnTo>
                    <a:pt x="1045627" y="1696352"/>
                  </a:lnTo>
                  <a:lnTo>
                    <a:pt x="1045064" y="1694295"/>
                  </a:lnTo>
                  <a:lnTo>
                    <a:pt x="1045666" y="1693935"/>
                  </a:lnTo>
                  <a:lnTo>
                    <a:pt x="1048483" y="1695015"/>
                  </a:lnTo>
                  <a:lnTo>
                    <a:pt x="1050337" y="1696266"/>
                  </a:lnTo>
                  <a:lnTo>
                    <a:pt x="1064317" y="1703253"/>
                  </a:lnTo>
                  <a:lnTo>
                    <a:pt x="1068487" y="1704559"/>
                  </a:lnTo>
                  <a:lnTo>
                    <a:pt x="1071616" y="1705905"/>
                  </a:lnTo>
                  <a:lnTo>
                    <a:pt x="1072485" y="1706703"/>
                  </a:lnTo>
                  <a:lnTo>
                    <a:pt x="1071429" y="1708432"/>
                  </a:lnTo>
                  <a:lnTo>
                    <a:pt x="1065811" y="1712743"/>
                  </a:lnTo>
                  <a:lnTo>
                    <a:pt x="1065718" y="1713447"/>
                  </a:lnTo>
                  <a:lnTo>
                    <a:pt x="1069575" y="1713055"/>
                  </a:lnTo>
                  <a:lnTo>
                    <a:pt x="1074253" y="1709261"/>
                  </a:lnTo>
                  <a:lnTo>
                    <a:pt x="1076882" y="1707493"/>
                  </a:lnTo>
                  <a:lnTo>
                    <a:pt x="1079409" y="1706413"/>
                  </a:lnTo>
                  <a:lnTo>
                    <a:pt x="1082827" y="1708283"/>
                  </a:lnTo>
                  <a:lnTo>
                    <a:pt x="1087146" y="1713095"/>
                  </a:lnTo>
                  <a:lnTo>
                    <a:pt x="1090643" y="1715817"/>
                  </a:lnTo>
                  <a:lnTo>
                    <a:pt x="1095626" y="1717335"/>
                  </a:lnTo>
                  <a:lnTo>
                    <a:pt x="1098545" y="1718962"/>
                  </a:lnTo>
                  <a:lnTo>
                    <a:pt x="1103450" y="1723429"/>
                  </a:lnTo>
                  <a:lnTo>
                    <a:pt x="1104225" y="1725753"/>
                  </a:lnTo>
                  <a:lnTo>
                    <a:pt x="1104678" y="1735164"/>
                  </a:lnTo>
                  <a:lnTo>
                    <a:pt x="1104506" y="1737425"/>
                  </a:lnTo>
                  <a:lnTo>
                    <a:pt x="1103865" y="1739671"/>
                  </a:lnTo>
                  <a:lnTo>
                    <a:pt x="1102761" y="1741885"/>
                  </a:lnTo>
                  <a:lnTo>
                    <a:pt x="1100712" y="1743121"/>
                  </a:lnTo>
                  <a:lnTo>
                    <a:pt x="1097715" y="1743387"/>
                  </a:lnTo>
                  <a:lnTo>
                    <a:pt x="1095361" y="1744294"/>
                  </a:lnTo>
                  <a:lnTo>
                    <a:pt x="1090213" y="1749231"/>
                  </a:lnTo>
                  <a:lnTo>
                    <a:pt x="1088030" y="1749943"/>
                  </a:lnTo>
                  <a:lnTo>
                    <a:pt x="1078791" y="1748472"/>
                  </a:lnTo>
                  <a:lnTo>
                    <a:pt x="1075176" y="1747095"/>
                  </a:lnTo>
                  <a:lnTo>
                    <a:pt x="1073510" y="1747181"/>
                  </a:lnTo>
                  <a:lnTo>
                    <a:pt x="1072587" y="1748269"/>
                  </a:lnTo>
                  <a:lnTo>
                    <a:pt x="1071616" y="1748762"/>
                  </a:lnTo>
                  <a:lnTo>
                    <a:pt x="1067994" y="1749215"/>
                  </a:lnTo>
                  <a:lnTo>
                    <a:pt x="1067407" y="1750099"/>
                  </a:lnTo>
                  <a:lnTo>
                    <a:pt x="1067634" y="1751469"/>
                  </a:lnTo>
                  <a:lnTo>
                    <a:pt x="1068346" y="1753315"/>
                  </a:lnTo>
                  <a:lnTo>
                    <a:pt x="1069230" y="1754379"/>
                  </a:lnTo>
                  <a:lnTo>
                    <a:pt x="1070592" y="1755717"/>
                  </a:lnTo>
                  <a:lnTo>
                    <a:pt x="1072657" y="1756593"/>
                  </a:lnTo>
                  <a:lnTo>
                    <a:pt x="1076897" y="1757571"/>
                  </a:lnTo>
                  <a:lnTo>
                    <a:pt x="1077335" y="1760066"/>
                  </a:lnTo>
                  <a:lnTo>
                    <a:pt x="1077148" y="1760872"/>
                  </a:lnTo>
                  <a:lnTo>
                    <a:pt x="1075755" y="1762531"/>
                  </a:lnTo>
                  <a:lnTo>
                    <a:pt x="1074143" y="1762367"/>
                  </a:lnTo>
                  <a:lnTo>
                    <a:pt x="1071374" y="1760403"/>
                  </a:lnTo>
                  <a:lnTo>
                    <a:pt x="1070013" y="1760325"/>
                  </a:lnTo>
                  <a:lnTo>
                    <a:pt x="1068816" y="1761389"/>
                  </a:lnTo>
                  <a:lnTo>
                    <a:pt x="1067149" y="1761741"/>
                  </a:lnTo>
                  <a:lnTo>
                    <a:pt x="1065013" y="1761373"/>
                  </a:lnTo>
                  <a:lnTo>
                    <a:pt x="1063824" y="1762234"/>
                  </a:lnTo>
                  <a:lnTo>
                    <a:pt x="1063590" y="1764315"/>
                  </a:lnTo>
                  <a:lnTo>
                    <a:pt x="1062870" y="1765871"/>
                  </a:lnTo>
                  <a:lnTo>
                    <a:pt x="1060405" y="1768328"/>
                  </a:lnTo>
                  <a:lnTo>
                    <a:pt x="1059075" y="1770135"/>
                  </a:lnTo>
                  <a:lnTo>
                    <a:pt x="1059115" y="1771559"/>
                  </a:lnTo>
                  <a:lnTo>
                    <a:pt x="1060531" y="1772584"/>
                  </a:lnTo>
                  <a:lnTo>
                    <a:pt x="1062158" y="1774908"/>
                  </a:lnTo>
                  <a:lnTo>
                    <a:pt x="1063989" y="1778514"/>
                  </a:lnTo>
                  <a:lnTo>
                    <a:pt x="1064341" y="1780110"/>
                  </a:lnTo>
                  <a:lnTo>
                    <a:pt x="1063214" y="1779688"/>
                  </a:lnTo>
                  <a:lnTo>
                    <a:pt x="1061696" y="1778256"/>
                  </a:lnTo>
                  <a:lnTo>
                    <a:pt x="1059795" y="1775807"/>
                  </a:lnTo>
                  <a:lnTo>
                    <a:pt x="1056916" y="1773617"/>
                  </a:lnTo>
                  <a:lnTo>
                    <a:pt x="1050579" y="1770753"/>
                  </a:lnTo>
                  <a:lnTo>
                    <a:pt x="1049461" y="1770839"/>
                  </a:lnTo>
                  <a:lnTo>
                    <a:pt x="1050032" y="1771567"/>
                  </a:lnTo>
                  <a:lnTo>
                    <a:pt x="1054233" y="1774571"/>
                  </a:lnTo>
                  <a:lnTo>
                    <a:pt x="1055844" y="1776503"/>
                  </a:lnTo>
                  <a:lnTo>
                    <a:pt x="1056040" y="1777912"/>
                  </a:lnTo>
                  <a:lnTo>
                    <a:pt x="1052519" y="1780986"/>
                  </a:lnTo>
                  <a:lnTo>
                    <a:pt x="1052426" y="1782011"/>
                  </a:lnTo>
                  <a:lnTo>
                    <a:pt x="1053356" y="1782911"/>
                  </a:lnTo>
                  <a:lnTo>
                    <a:pt x="1053607" y="1783662"/>
                  </a:lnTo>
                  <a:lnTo>
                    <a:pt x="1052355" y="1785164"/>
                  </a:lnTo>
                  <a:lnTo>
                    <a:pt x="1050290" y="1786424"/>
                  </a:lnTo>
                  <a:lnTo>
                    <a:pt x="1046292" y="1786604"/>
                  </a:lnTo>
                  <a:lnTo>
                    <a:pt x="1045924" y="1787316"/>
                  </a:lnTo>
                  <a:lnTo>
                    <a:pt x="1047450" y="1788857"/>
                  </a:lnTo>
                  <a:lnTo>
                    <a:pt x="1047958" y="1789811"/>
                  </a:lnTo>
                  <a:lnTo>
                    <a:pt x="1046652" y="1791126"/>
                  </a:lnTo>
                  <a:lnTo>
                    <a:pt x="1045799" y="1791306"/>
                  </a:lnTo>
                  <a:lnTo>
                    <a:pt x="1041191" y="1790695"/>
                  </a:lnTo>
                  <a:lnTo>
                    <a:pt x="1042404" y="1793973"/>
                  </a:lnTo>
                  <a:lnTo>
                    <a:pt x="1043116" y="1795116"/>
                  </a:lnTo>
                  <a:lnTo>
                    <a:pt x="1044532" y="1796735"/>
                  </a:lnTo>
                  <a:lnTo>
                    <a:pt x="1047067" y="1798229"/>
                  </a:lnTo>
                  <a:lnTo>
                    <a:pt x="1047113" y="1798808"/>
                  </a:lnTo>
                  <a:lnTo>
                    <a:pt x="1046229" y="1800091"/>
                  </a:lnTo>
                  <a:lnTo>
                    <a:pt x="1044727" y="1801656"/>
                  </a:lnTo>
                  <a:lnTo>
                    <a:pt x="1038383" y="1806420"/>
                  </a:lnTo>
                  <a:lnTo>
                    <a:pt x="1033923" y="1811991"/>
                  </a:lnTo>
                  <a:lnTo>
                    <a:pt x="1033305" y="1813727"/>
                  </a:lnTo>
                  <a:lnTo>
                    <a:pt x="1034439" y="1817373"/>
                  </a:lnTo>
                  <a:lnTo>
                    <a:pt x="1034447" y="1818288"/>
                  </a:lnTo>
                  <a:lnTo>
                    <a:pt x="1033282" y="1819939"/>
                  </a:lnTo>
                  <a:lnTo>
                    <a:pt x="1030676" y="1819485"/>
                  </a:lnTo>
                  <a:lnTo>
                    <a:pt x="1030184" y="1820135"/>
                  </a:lnTo>
                  <a:lnTo>
                    <a:pt x="1030802" y="1821840"/>
                  </a:lnTo>
                  <a:lnTo>
                    <a:pt x="1030919" y="1824344"/>
                  </a:lnTo>
                  <a:lnTo>
                    <a:pt x="1030528" y="1827638"/>
                  </a:lnTo>
                  <a:lnTo>
                    <a:pt x="1028603" y="1832817"/>
                  </a:lnTo>
                  <a:lnTo>
                    <a:pt x="1025208" y="1839787"/>
                  </a:lnTo>
                  <a:lnTo>
                    <a:pt x="1022603" y="1846093"/>
                  </a:lnTo>
                  <a:lnTo>
                    <a:pt x="1020795" y="1851741"/>
                  </a:lnTo>
                  <a:lnTo>
                    <a:pt x="1019489" y="1854534"/>
                  </a:lnTo>
                  <a:lnTo>
                    <a:pt x="1017079" y="1854722"/>
                  </a:lnTo>
                  <a:lnTo>
                    <a:pt x="1015256" y="1856483"/>
                  </a:lnTo>
                  <a:lnTo>
                    <a:pt x="1016500" y="1857406"/>
                  </a:lnTo>
                  <a:lnTo>
                    <a:pt x="1017259" y="1858485"/>
                  </a:lnTo>
                  <a:lnTo>
                    <a:pt x="1017783" y="1860120"/>
                  </a:lnTo>
                  <a:lnTo>
                    <a:pt x="1017267" y="1865229"/>
                  </a:lnTo>
                  <a:lnTo>
                    <a:pt x="1015702" y="1873772"/>
                  </a:lnTo>
                  <a:lnTo>
                    <a:pt x="1014732" y="1880532"/>
                  </a:lnTo>
                  <a:lnTo>
                    <a:pt x="1014928" y="1901193"/>
                  </a:lnTo>
                  <a:lnTo>
                    <a:pt x="1014677" y="1910237"/>
                  </a:lnTo>
                  <a:lnTo>
                    <a:pt x="1013989" y="1915229"/>
                  </a:lnTo>
                  <a:lnTo>
                    <a:pt x="1012870" y="1917936"/>
                  </a:lnTo>
                  <a:lnTo>
                    <a:pt x="1010961" y="1918749"/>
                  </a:lnTo>
                  <a:lnTo>
                    <a:pt x="1013394" y="1919539"/>
                  </a:lnTo>
                  <a:lnTo>
                    <a:pt x="1014943" y="1920807"/>
                  </a:lnTo>
                  <a:lnTo>
                    <a:pt x="1015655" y="1922731"/>
                  </a:lnTo>
                  <a:lnTo>
                    <a:pt x="1016320" y="1925798"/>
                  </a:lnTo>
                  <a:lnTo>
                    <a:pt x="1017197" y="1927206"/>
                  </a:lnTo>
                  <a:lnTo>
                    <a:pt x="1018284" y="1926964"/>
                  </a:lnTo>
                  <a:lnTo>
                    <a:pt x="1019262" y="1927277"/>
                  </a:lnTo>
                  <a:lnTo>
                    <a:pt x="1020130" y="1928129"/>
                  </a:lnTo>
                  <a:lnTo>
                    <a:pt x="1022775" y="1932479"/>
                  </a:lnTo>
                  <a:lnTo>
                    <a:pt x="1025677" y="1933723"/>
                  </a:lnTo>
                  <a:lnTo>
                    <a:pt x="1025818" y="1936133"/>
                  </a:lnTo>
                  <a:lnTo>
                    <a:pt x="1024676" y="1949550"/>
                  </a:lnTo>
                  <a:lnTo>
                    <a:pt x="1024684" y="1951295"/>
                  </a:lnTo>
                  <a:lnTo>
                    <a:pt x="1025998" y="1947923"/>
                  </a:lnTo>
                  <a:lnTo>
                    <a:pt x="1027383" y="1937502"/>
                  </a:lnTo>
                  <a:lnTo>
                    <a:pt x="1029268" y="1932847"/>
                  </a:lnTo>
                  <a:lnTo>
                    <a:pt x="1030747" y="1931861"/>
                  </a:lnTo>
                  <a:lnTo>
                    <a:pt x="1036802" y="1931337"/>
                  </a:lnTo>
                  <a:lnTo>
                    <a:pt x="1043256" y="1932518"/>
                  </a:lnTo>
                  <a:lnTo>
                    <a:pt x="1045697" y="1932667"/>
                  </a:lnTo>
                  <a:lnTo>
                    <a:pt x="1047825" y="1932018"/>
                  </a:lnTo>
                  <a:lnTo>
                    <a:pt x="1050008" y="1933324"/>
                  </a:lnTo>
                  <a:lnTo>
                    <a:pt x="1050540" y="1934631"/>
                  </a:lnTo>
                  <a:lnTo>
                    <a:pt x="1051158" y="1940115"/>
                  </a:lnTo>
                  <a:lnTo>
                    <a:pt x="1051737" y="1943237"/>
                  </a:lnTo>
                  <a:lnTo>
                    <a:pt x="1055578" y="1954322"/>
                  </a:lnTo>
                  <a:lnTo>
                    <a:pt x="1057409" y="1960495"/>
                  </a:lnTo>
                  <a:lnTo>
                    <a:pt x="1059647" y="1970071"/>
                  </a:lnTo>
                  <a:lnTo>
                    <a:pt x="1060484" y="1972801"/>
                  </a:lnTo>
                  <a:lnTo>
                    <a:pt x="1065139" y="1985452"/>
                  </a:lnTo>
                  <a:lnTo>
                    <a:pt x="1066023" y="1988863"/>
                  </a:lnTo>
                  <a:lnTo>
                    <a:pt x="1066383" y="1991484"/>
                  </a:lnTo>
                  <a:lnTo>
                    <a:pt x="1066226" y="1993322"/>
                  </a:lnTo>
                  <a:lnTo>
                    <a:pt x="1065381" y="1996146"/>
                  </a:lnTo>
                  <a:lnTo>
                    <a:pt x="1063840" y="1999956"/>
                  </a:lnTo>
                  <a:lnTo>
                    <a:pt x="1062400" y="2002851"/>
                  </a:lnTo>
                  <a:lnTo>
                    <a:pt x="1061055" y="2004846"/>
                  </a:lnTo>
                  <a:lnTo>
                    <a:pt x="1059678" y="2006325"/>
                  </a:lnTo>
                  <a:lnTo>
                    <a:pt x="1058262" y="2007303"/>
                  </a:lnTo>
                  <a:lnTo>
                    <a:pt x="1058356" y="2007561"/>
                  </a:lnTo>
                  <a:lnTo>
                    <a:pt x="1059960" y="2007092"/>
                  </a:lnTo>
                  <a:lnTo>
                    <a:pt x="1061587" y="2006098"/>
                  </a:lnTo>
                  <a:lnTo>
                    <a:pt x="1064677" y="2003524"/>
                  </a:lnTo>
                  <a:lnTo>
                    <a:pt x="1065866" y="2002945"/>
                  </a:lnTo>
                  <a:lnTo>
                    <a:pt x="1069222" y="2002577"/>
                  </a:lnTo>
                  <a:lnTo>
                    <a:pt x="1069332" y="2003508"/>
                  </a:lnTo>
                  <a:lnTo>
                    <a:pt x="1067713" y="2005425"/>
                  </a:lnTo>
                  <a:lnTo>
                    <a:pt x="1068072" y="2005605"/>
                  </a:lnTo>
                  <a:lnTo>
                    <a:pt x="1070412" y="2004056"/>
                  </a:lnTo>
                  <a:lnTo>
                    <a:pt x="1075481" y="2001850"/>
                  </a:lnTo>
                  <a:lnTo>
                    <a:pt x="1095392" y="1994676"/>
                  </a:lnTo>
                  <a:lnTo>
                    <a:pt x="1100086" y="1994034"/>
                  </a:lnTo>
                  <a:lnTo>
                    <a:pt x="1106783" y="1995348"/>
                  </a:lnTo>
                  <a:lnTo>
                    <a:pt x="1112212" y="1998400"/>
                  </a:lnTo>
                  <a:lnTo>
                    <a:pt x="1118135" y="2002319"/>
                  </a:lnTo>
                  <a:lnTo>
                    <a:pt x="1124378" y="2005159"/>
                  </a:lnTo>
                  <a:lnTo>
                    <a:pt x="1134227" y="2007811"/>
                  </a:lnTo>
                  <a:lnTo>
                    <a:pt x="1137099" y="2009079"/>
                  </a:lnTo>
                  <a:lnTo>
                    <a:pt x="1142872" y="2010385"/>
                  </a:lnTo>
                  <a:lnTo>
                    <a:pt x="1145548" y="2011864"/>
                  </a:lnTo>
                  <a:lnTo>
                    <a:pt x="1148763" y="2015431"/>
                  </a:lnTo>
                  <a:lnTo>
                    <a:pt x="1153880" y="2020071"/>
                  </a:lnTo>
                  <a:lnTo>
                    <a:pt x="1157737" y="2022973"/>
                  </a:lnTo>
                  <a:lnTo>
                    <a:pt x="1162047" y="2025688"/>
                  </a:lnTo>
                  <a:lnTo>
                    <a:pt x="1166374" y="2030664"/>
                  </a:lnTo>
                  <a:lnTo>
                    <a:pt x="1173337" y="2041898"/>
                  </a:lnTo>
                  <a:lnTo>
                    <a:pt x="1175058" y="2043275"/>
                  </a:lnTo>
                  <a:lnTo>
                    <a:pt x="1179353" y="2045098"/>
                  </a:lnTo>
                  <a:lnTo>
                    <a:pt x="1187419" y="2047453"/>
                  </a:lnTo>
                  <a:lnTo>
                    <a:pt x="1199326" y="2052968"/>
                  </a:lnTo>
                  <a:lnTo>
                    <a:pt x="1204560" y="2055119"/>
                  </a:lnTo>
                  <a:lnTo>
                    <a:pt x="1207948" y="2055972"/>
                  </a:lnTo>
                  <a:lnTo>
                    <a:pt x="1211327" y="2057482"/>
                  </a:lnTo>
                  <a:lnTo>
                    <a:pt x="1214707" y="2059649"/>
                  </a:lnTo>
                  <a:lnTo>
                    <a:pt x="1217289" y="2062004"/>
                  </a:lnTo>
                  <a:lnTo>
                    <a:pt x="1219065" y="2064555"/>
                  </a:lnTo>
                  <a:lnTo>
                    <a:pt x="1220629" y="2066221"/>
                  </a:lnTo>
                  <a:lnTo>
                    <a:pt x="1223368" y="2068067"/>
                  </a:lnTo>
                  <a:lnTo>
                    <a:pt x="1224784" y="2069389"/>
                  </a:lnTo>
                  <a:lnTo>
                    <a:pt x="1224917" y="2071369"/>
                  </a:lnTo>
                  <a:lnTo>
                    <a:pt x="1221623" y="2079122"/>
                  </a:lnTo>
                  <a:lnTo>
                    <a:pt x="1221553" y="2079740"/>
                  </a:lnTo>
                  <a:lnTo>
                    <a:pt x="1224885" y="2074177"/>
                  </a:lnTo>
                  <a:lnTo>
                    <a:pt x="1226747" y="2072574"/>
                  </a:lnTo>
                  <a:lnTo>
                    <a:pt x="1228234" y="2071823"/>
                  </a:lnTo>
                  <a:lnTo>
                    <a:pt x="1231332" y="2071909"/>
                  </a:lnTo>
                  <a:lnTo>
                    <a:pt x="1236034" y="2072840"/>
                  </a:lnTo>
                  <a:lnTo>
                    <a:pt x="1240157" y="2072847"/>
                  </a:lnTo>
                  <a:lnTo>
                    <a:pt x="1243701" y="2071940"/>
                  </a:lnTo>
                  <a:lnTo>
                    <a:pt x="1246720" y="2071533"/>
                  </a:lnTo>
                  <a:lnTo>
                    <a:pt x="1249216" y="2071619"/>
                  </a:lnTo>
                  <a:lnTo>
                    <a:pt x="1251023" y="2071345"/>
                  </a:lnTo>
                  <a:lnTo>
                    <a:pt x="1252150" y="2070719"/>
                  </a:lnTo>
                  <a:lnTo>
                    <a:pt x="1253496" y="2070704"/>
                  </a:lnTo>
                  <a:lnTo>
                    <a:pt x="1258831" y="2072636"/>
                  </a:lnTo>
                  <a:lnTo>
                    <a:pt x="1260990" y="2072738"/>
                  </a:lnTo>
                  <a:lnTo>
                    <a:pt x="1268790" y="2074553"/>
                  </a:lnTo>
                  <a:lnTo>
                    <a:pt x="1273797" y="2073903"/>
                  </a:lnTo>
                  <a:lnTo>
                    <a:pt x="1274658" y="2074256"/>
                  </a:lnTo>
                  <a:lnTo>
                    <a:pt x="1276403" y="2076618"/>
                  </a:lnTo>
                  <a:lnTo>
                    <a:pt x="1277873" y="2076798"/>
                  </a:lnTo>
                  <a:lnTo>
                    <a:pt x="1280361" y="2076431"/>
                  </a:lnTo>
                  <a:lnTo>
                    <a:pt x="1282779" y="2077072"/>
                  </a:lnTo>
                  <a:lnTo>
                    <a:pt x="1286823" y="2080170"/>
                  </a:lnTo>
                  <a:lnTo>
                    <a:pt x="1288693" y="2082830"/>
                  </a:lnTo>
                  <a:lnTo>
                    <a:pt x="1290485" y="2088252"/>
                  </a:lnTo>
                  <a:lnTo>
                    <a:pt x="1290641" y="2089871"/>
                  </a:lnTo>
                  <a:lnTo>
                    <a:pt x="1287324" y="2102365"/>
                  </a:lnTo>
                  <a:lnTo>
                    <a:pt x="1286284" y="2107177"/>
                  </a:lnTo>
                  <a:lnTo>
                    <a:pt x="1286143" y="2111354"/>
                  </a:lnTo>
                  <a:lnTo>
                    <a:pt x="1286800" y="2113756"/>
                  </a:lnTo>
                  <a:lnTo>
                    <a:pt x="1289671" y="2117777"/>
                  </a:lnTo>
                  <a:lnTo>
                    <a:pt x="1290187" y="2118826"/>
                  </a:lnTo>
                  <a:lnTo>
                    <a:pt x="1291885" y="2124748"/>
                  </a:lnTo>
                  <a:lnTo>
                    <a:pt x="1292355" y="2127275"/>
                  </a:lnTo>
                  <a:lnTo>
                    <a:pt x="1292167" y="2130170"/>
                  </a:lnTo>
                  <a:lnTo>
                    <a:pt x="1291275" y="2134927"/>
                  </a:lnTo>
                  <a:lnTo>
                    <a:pt x="1291502" y="2138541"/>
                  </a:lnTo>
                  <a:lnTo>
                    <a:pt x="1292253" y="2143994"/>
                  </a:lnTo>
                  <a:lnTo>
                    <a:pt x="1291971" y="2147679"/>
                  </a:lnTo>
                  <a:lnTo>
                    <a:pt x="1290649" y="2149611"/>
                  </a:lnTo>
                  <a:lnTo>
                    <a:pt x="1289757" y="2151496"/>
                  </a:lnTo>
                  <a:lnTo>
                    <a:pt x="1289061" y="2154915"/>
                  </a:lnTo>
                  <a:lnTo>
                    <a:pt x="1289061" y="2156206"/>
                  </a:lnTo>
                  <a:lnTo>
                    <a:pt x="1289742" y="2158741"/>
                  </a:lnTo>
                  <a:lnTo>
                    <a:pt x="1291009" y="2160173"/>
                  </a:lnTo>
                  <a:lnTo>
                    <a:pt x="1293090" y="2161784"/>
                  </a:lnTo>
                  <a:lnTo>
                    <a:pt x="1295022" y="2164171"/>
                  </a:lnTo>
                  <a:lnTo>
                    <a:pt x="1298551" y="2169960"/>
                  </a:lnTo>
                  <a:lnTo>
                    <a:pt x="1301117" y="2173128"/>
                  </a:lnTo>
                  <a:lnTo>
                    <a:pt x="1304254" y="2177846"/>
                  </a:lnTo>
                  <a:lnTo>
                    <a:pt x="1304864" y="2180193"/>
                  </a:lnTo>
                  <a:lnTo>
                    <a:pt x="1303988" y="2181742"/>
                  </a:lnTo>
                  <a:lnTo>
                    <a:pt x="1302901" y="2182822"/>
                  </a:lnTo>
                  <a:lnTo>
                    <a:pt x="1300374" y="2184269"/>
                  </a:lnTo>
                  <a:lnTo>
                    <a:pt x="1299239" y="2185317"/>
                  </a:lnTo>
                  <a:lnTo>
                    <a:pt x="1299529" y="2185568"/>
                  </a:lnTo>
                  <a:lnTo>
                    <a:pt x="1303190" y="2184785"/>
                  </a:lnTo>
                  <a:lnTo>
                    <a:pt x="1305349" y="2184871"/>
                  </a:lnTo>
                  <a:lnTo>
                    <a:pt x="1307180" y="2186021"/>
                  </a:lnTo>
                  <a:lnTo>
                    <a:pt x="1308674" y="2188251"/>
                  </a:lnTo>
                  <a:lnTo>
                    <a:pt x="1311154" y="2190144"/>
                  </a:lnTo>
                  <a:lnTo>
                    <a:pt x="1314620" y="2191701"/>
                  </a:lnTo>
                  <a:lnTo>
                    <a:pt x="1318102" y="2194306"/>
                  </a:lnTo>
                  <a:lnTo>
                    <a:pt x="1323875" y="2200479"/>
                  </a:lnTo>
                  <a:lnTo>
                    <a:pt x="1324916" y="2201895"/>
                  </a:lnTo>
                  <a:lnTo>
                    <a:pt x="1326449" y="2205118"/>
                  </a:lnTo>
                  <a:lnTo>
                    <a:pt x="1328475" y="2210125"/>
                  </a:lnTo>
                  <a:lnTo>
                    <a:pt x="1329532" y="2213388"/>
                  </a:lnTo>
                  <a:lnTo>
                    <a:pt x="1329625" y="2214921"/>
                  </a:lnTo>
                  <a:lnTo>
                    <a:pt x="1328483" y="2216462"/>
                  </a:lnTo>
                  <a:lnTo>
                    <a:pt x="1324587" y="2219263"/>
                  </a:lnTo>
                  <a:lnTo>
                    <a:pt x="1320668" y="2224145"/>
                  </a:lnTo>
                  <a:lnTo>
                    <a:pt x="1321904" y="2223910"/>
                  </a:lnTo>
                  <a:lnTo>
                    <a:pt x="1324493" y="2221845"/>
                  </a:lnTo>
                  <a:lnTo>
                    <a:pt x="1328859" y="2217769"/>
                  </a:lnTo>
                  <a:lnTo>
                    <a:pt x="1331284" y="2216979"/>
                  </a:lnTo>
                  <a:lnTo>
                    <a:pt x="1333529" y="2217456"/>
                  </a:lnTo>
                  <a:lnTo>
                    <a:pt x="1337089" y="2218629"/>
                  </a:lnTo>
                  <a:lnTo>
                    <a:pt x="1340226" y="2220296"/>
                  </a:lnTo>
                  <a:lnTo>
                    <a:pt x="1342957" y="2222455"/>
                  </a:lnTo>
                  <a:lnTo>
                    <a:pt x="1347017" y="2228229"/>
                  </a:lnTo>
                  <a:lnTo>
                    <a:pt x="1351304" y="2232821"/>
                  </a:lnTo>
                  <a:lnTo>
                    <a:pt x="1353682" y="2236733"/>
                  </a:lnTo>
                  <a:lnTo>
                    <a:pt x="1352963" y="2234245"/>
                  </a:lnTo>
                  <a:lnTo>
                    <a:pt x="1351382" y="2231374"/>
                  </a:lnTo>
                  <a:lnTo>
                    <a:pt x="1347353" y="2226797"/>
                  </a:lnTo>
                  <a:lnTo>
                    <a:pt x="1345632" y="2224403"/>
                  </a:lnTo>
                  <a:lnTo>
                    <a:pt x="1345265" y="2223261"/>
                  </a:lnTo>
                  <a:lnTo>
                    <a:pt x="1345132" y="2222009"/>
                  </a:lnTo>
                  <a:lnTo>
                    <a:pt x="1345444" y="2219725"/>
                  </a:lnTo>
                  <a:lnTo>
                    <a:pt x="1346195" y="2216400"/>
                  </a:lnTo>
                  <a:lnTo>
                    <a:pt x="1347205" y="2214053"/>
                  </a:lnTo>
                  <a:lnTo>
                    <a:pt x="1348464" y="2212684"/>
                  </a:lnTo>
                  <a:lnTo>
                    <a:pt x="1349301" y="2211228"/>
                  </a:lnTo>
                  <a:lnTo>
                    <a:pt x="1349732" y="2209687"/>
                  </a:lnTo>
                  <a:lnTo>
                    <a:pt x="1350397" y="2208553"/>
                  </a:lnTo>
                  <a:lnTo>
                    <a:pt x="1353886" y="2206495"/>
                  </a:lnTo>
                  <a:lnTo>
                    <a:pt x="1354801" y="2206683"/>
                  </a:lnTo>
                  <a:lnTo>
                    <a:pt x="1355521" y="2209179"/>
                  </a:lnTo>
                  <a:lnTo>
                    <a:pt x="1356358" y="2209695"/>
                  </a:lnTo>
                  <a:lnTo>
                    <a:pt x="1357970" y="2210086"/>
                  </a:lnTo>
                  <a:lnTo>
                    <a:pt x="1359323" y="2210947"/>
                  </a:lnTo>
                  <a:lnTo>
                    <a:pt x="1360426" y="2212277"/>
                  </a:lnTo>
                  <a:lnTo>
                    <a:pt x="1361209" y="2213622"/>
                  </a:lnTo>
                  <a:lnTo>
                    <a:pt x="1361662" y="2214992"/>
                  </a:lnTo>
                  <a:lnTo>
                    <a:pt x="1362703" y="2219443"/>
                  </a:lnTo>
                  <a:lnTo>
                    <a:pt x="1363446" y="2221501"/>
                  </a:lnTo>
                  <a:lnTo>
                    <a:pt x="1363571" y="2219005"/>
                  </a:lnTo>
                  <a:lnTo>
                    <a:pt x="1364440" y="2215070"/>
                  </a:lnTo>
                  <a:lnTo>
                    <a:pt x="1365105" y="2213450"/>
                  </a:lnTo>
                  <a:lnTo>
                    <a:pt x="1367217" y="2211080"/>
                  </a:lnTo>
                  <a:lnTo>
                    <a:pt x="1367107" y="2210055"/>
                  </a:lnTo>
                  <a:lnTo>
                    <a:pt x="1366231" y="2208678"/>
                  </a:lnTo>
                  <a:lnTo>
                    <a:pt x="1361811" y="2202748"/>
                  </a:lnTo>
                  <a:lnTo>
                    <a:pt x="1361725" y="2201301"/>
                  </a:lnTo>
                  <a:lnTo>
                    <a:pt x="1362906" y="2200448"/>
                  </a:lnTo>
                  <a:lnTo>
                    <a:pt x="1363712" y="2198805"/>
                  </a:lnTo>
                  <a:lnTo>
                    <a:pt x="1364150" y="2196379"/>
                  </a:lnTo>
                  <a:lnTo>
                    <a:pt x="1365097" y="2194619"/>
                  </a:lnTo>
                  <a:lnTo>
                    <a:pt x="1367866" y="2192139"/>
                  </a:lnTo>
                  <a:lnTo>
                    <a:pt x="1370253" y="2188321"/>
                  </a:lnTo>
                  <a:lnTo>
                    <a:pt x="1371481" y="2185693"/>
                  </a:lnTo>
                  <a:lnTo>
                    <a:pt x="1372482" y="2184308"/>
                  </a:lnTo>
                  <a:lnTo>
                    <a:pt x="1373444" y="2183979"/>
                  </a:lnTo>
                  <a:lnTo>
                    <a:pt x="1372013" y="2182915"/>
                  </a:lnTo>
                  <a:lnTo>
                    <a:pt x="1371731" y="2182219"/>
                  </a:lnTo>
                  <a:lnTo>
                    <a:pt x="1371661" y="2179043"/>
                  </a:lnTo>
                  <a:lnTo>
                    <a:pt x="1371043" y="2175710"/>
                  </a:lnTo>
                  <a:lnTo>
                    <a:pt x="1370088" y="2174153"/>
                  </a:lnTo>
                  <a:lnTo>
                    <a:pt x="1367381" y="2170813"/>
                  </a:lnTo>
                  <a:lnTo>
                    <a:pt x="1366935" y="2169819"/>
                  </a:lnTo>
                  <a:lnTo>
                    <a:pt x="1366458" y="2166040"/>
                  </a:lnTo>
                  <a:lnTo>
                    <a:pt x="1366724" y="2164139"/>
                  </a:lnTo>
                  <a:lnTo>
                    <a:pt x="1367420" y="2162543"/>
                  </a:lnTo>
                  <a:lnTo>
                    <a:pt x="1367021" y="2161002"/>
                  </a:lnTo>
                  <a:lnTo>
                    <a:pt x="1364510" y="2158201"/>
                  </a:lnTo>
                  <a:lnTo>
                    <a:pt x="1363540" y="2155752"/>
                  </a:lnTo>
                  <a:lnTo>
                    <a:pt x="1362468" y="2149807"/>
                  </a:lnTo>
                  <a:lnTo>
                    <a:pt x="1361482" y="2142320"/>
                  </a:lnTo>
                  <a:lnTo>
                    <a:pt x="1360364" y="2136789"/>
                  </a:lnTo>
                  <a:lnTo>
                    <a:pt x="1359104" y="2133237"/>
                  </a:lnTo>
                  <a:lnTo>
                    <a:pt x="1358823" y="2130999"/>
                  </a:lnTo>
                  <a:lnTo>
                    <a:pt x="1359519" y="2130068"/>
                  </a:lnTo>
                  <a:lnTo>
                    <a:pt x="1360426" y="2127259"/>
                  </a:lnTo>
                  <a:lnTo>
                    <a:pt x="1361240" y="2126571"/>
                  </a:lnTo>
                  <a:lnTo>
                    <a:pt x="1362507" y="2126751"/>
                  </a:lnTo>
                  <a:lnTo>
                    <a:pt x="1362531" y="2126430"/>
                  </a:lnTo>
                  <a:lnTo>
                    <a:pt x="1360606" y="2124913"/>
                  </a:lnTo>
                  <a:lnTo>
                    <a:pt x="1359660" y="2123003"/>
                  </a:lnTo>
                  <a:lnTo>
                    <a:pt x="1359699" y="2122299"/>
                  </a:lnTo>
                  <a:lnTo>
                    <a:pt x="1361396" y="2120398"/>
                  </a:lnTo>
                  <a:lnTo>
                    <a:pt x="1361091" y="2119593"/>
                  </a:lnTo>
                  <a:lnTo>
                    <a:pt x="1359832" y="2118552"/>
                  </a:lnTo>
                  <a:lnTo>
                    <a:pt x="1355998" y="2116799"/>
                  </a:lnTo>
                  <a:lnTo>
                    <a:pt x="1357383" y="2116127"/>
                  </a:lnTo>
                  <a:lnTo>
                    <a:pt x="1358259" y="2114617"/>
                  </a:lnTo>
                  <a:lnTo>
                    <a:pt x="1358087" y="2114171"/>
                  </a:lnTo>
                  <a:lnTo>
                    <a:pt x="1356569" y="2113553"/>
                  </a:lnTo>
                  <a:lnTo>
                    <a:pt x="1354817" y="2112387"/>
                  </a:lnTo>
                  <a:lnTo>
                    <a:pt x="1353495" y="2110643"/>
                  </a:lnTo>
                  <a:lnTo>
                    <a:pt x="1351860" y="2107889"/>
                  </a:lnTo>
                  <a:lnTo>
                    <a:pt x="1350866" y="2105698"/>
                  </a:lnTo>
                  <a:lnTo>
                    <a:pt x="1349888" y="2102052"/>
                  </a:lnTo>
                  <a:lnTo>
                    <a:pt x="1348190" y="2097890"/>
                  </a:lnTo>
                  <a:lnTo>
                    <a:pt x="1347447" y="2096850"/>
                  </a:lnTo>
                  <a:lnTo>
                    <a:pt x="1346594" y="2096185"/>
                  </a:lnTo>
                  <a:lnTo>
                    <a:pt x="1345640" y="2095872"/>
                  </a:lnTo>
                  <a:lnTo>
                    <a:pt x="1345671" y="2095230"/>
                  </a:lnTo>
                  <a:lnTo>
                    <a:pt x="1346696" y="2094260"/>
                  </a:lnTo>
                  <a:lnTo>
                    <a:pt x="1363305" y="2087266"/>
                  </a:lnTo>
                  <a:lnTo>
                    <a:pt x="1364690" y="2086257"/>
                  </a:lnTo>
                  <a:lnTo>
                    <a:pt x="1372842" y="2082330"/>
                  </a:lnTo>
                  <a:lnTo>
                    <a:pt x="1376605" y="2080131"/>
                  </a:lnTo>
                  <a:lnTo>
                    <a:pt x="1380439" y="2076963"/>
                  </a:lnTo>
                  <a:lnTo>
                    <a:pt x="1385657" y="2073700"/>
                  </a:lnTo>
                  <a:lnTo>
                    <a:pt x="1388200" y="2071588"/>
                  </a:lnTo>
                  <a:lnTo>
                    <a:pt x="1389803" y="2069554"/>
                  </a:lnTo>
                  <a:lnTo>
                    <a:pt x="1398088" y="2061394"/>
                  </a:lnTo>
                  <a:lnTo>
                    <a:pt x="1401601" y="2057201"/>
                  </a:lnTo>
                  <a:lnTo>
                    <a:pt x="1403635" y="2053594"/>
                  </a:lnTo>
                  <a:lnTo>
                    <a:pt x="1406584" y="2049268"/>
                  </a:lnTo>
                  <a:lnTo>
                    <a:pt x="1410457" y="2044214"/>
                  </a:lnTo>
                  <a:lnTo>
                    <a:pt x="1412906" y="2039864"/>
                  </a:lnTo>
                  <a:lnTo>
                    <a:pt x="1413923" y="2036226"/>
                  </a:lnTo>
                  <a:lnTo>
                    <a:pt x="1415190" y="2029944"/>
                  </a:lnTo>
                  <a:lnTo>
                    <a:pt x="1415550" y="2024350"/>
                  </a:lnTo>
                  <a:lnTo>
                    <a:pt x="1415777" y="2016112"/>
                  </a:lnTo>
                  <a:lnTo>
                    <a:pt x="1415644" y="2008719"/>
                  </a:lnTo>
                  <a:lnTo>
                    <a:pt x="1414604" y="1997062"/>
                  </a:lnTo>
                  <a:lnTo>
                    <a:pt x="1413978" y="1993377"/>
                  </a:lnTo>
                  <a:lnTo>
                    <a:pt x="1412788" y="1988980"/>
                  </a:lnTo>
                  <a:lnTo>
                    <a:pt x="1409917" y="1980093"/>
                  </a:lnTo>
                  <a:lnTo>
                    <a:pt x="1409401" y="1977660"/>
                  </a:lnTo>
                  <a:lnTo>
                    <a:pt x="1407617" y="1973552"/>
                  </a:lnTo>
                  <a:lnTo>
                    <a:pt x="1401781" y="1962803"/>
                  </a:lnTo>
                  <a:lnTo>
                    <a:pt x="1394482" y="1955480"/>
                  </a:lnTo>
                  <a:lnTo>
                    <a:pt x="1393097" y="1953642"/>
                  </a:lnTo>
                  <a:lnTo>
                    <a:pt x="1390202" y="1951483"/>
                  </a:lnTo>
                  <a:lnTo>
                    <a:pt x="1385806" y="1949002"/>
                  </a:lnTo>
                  <a:lnTo>
                    <a:pt x="1382966" y="1946976"/>
                  </a:lnTo>
                  <a:lnTo>
                    <a:pt x="1375541" y="1939364"/>
                  </a:lnTo>
                  <a:lnTo>
                    <a:pt x="1373092" y="1938449"/>
                  </a:lnTo>
                  <a:lnTo>
                    <a:pt x="1372146" y="1936485"/>
                  </a:lnTo>
                  <a:lnTo>
                    <a:pt x="1371950" y="1935085"/>
                  </a:lnTo>
                  <a:lnTo>
                    <a:pt x="1372232" y="1931423"/>
                  </a:lnTo>
                  <a:lnTo>
                    <a:pt x="1372662" y="1928881"/>
                  </a:lnTo>
                  <a:lnTo>
                    <a:pt x="1373186" y="1927011"/>
                  </a:lnTo>
                  <a:lnTo>
                    <a:pt x="1373804" y="1925806"/>
                  </a:lnTo>
                  <a:lnTo>
                    <a:pt x="1377888" y="1920142"/>
                  </a:lnTo>
                  <a:lnTo>
                    <a:pt x="1380173" y="1915589"/>
                  </a:lnTo>
                  <a:lnTo>
                    <a:pt x="1381769" y="1913093"/>
                  </a:lnTo>
                  <a:lnTo>
                    <a:pt x="1383529" y="1911145"/>
                  </a:lnTo>
                  <a:lnTo>
                    <a:pt x="1386705" y="1908594"/>
                  </a:lnTo>
                  <a:lnTo>
                    <a:pt x="1388512" y="1905371"/>
                  </a:lnTo>
                  <a:lnTo>
                    <a:pt x="1388098" y="1904065"/>
                  </a:lnTo>
                  <a:lnTo>
                    <a:pt x="1386666" y="1902633"/>
                  </a:lnTo>
                  <a:lnTo>
                    <a:pt x="1386353" y="1901240"/>
                  </a:lnTo>
                  <a:lnTo>
                    <a:pt x="1388771" y="1897681"/>
                  </a:lnTo>
                  <a:lnTo>
                    <a:pt x="1389107" y="1896695"/>
                  </a:lnTo>
                  <a:lnTo>
                    <a:pt x="1388794" y="1893331"/>
                  </a:lnTo>
                  <a:lnTo>
                    <a:pt x="1389263" y="1892580"/>
                  </a:lnTo>
                  <a:lnTo>
                    <a:pt x="1392244" y="1892376"/>
                  </a:lnTo>
                  <a:lnTo>
                    <a:pt x="1396500" y="1897204"/>
                  </a:lnTo>
                  <a:lnTo>
                    <a:pt x="1397541" y="1896781"/>
                  </a:lnTo>
                  <a:lnTo>
                    <a:pt x="1396179" y="1895451"/>
                  </a:lnTo>
                  <a:lnTo>
                    <a:pt x="1394552" y="1892197"/>
                  </a:lnTo>
                  <a:lnTo>
                    <a:pt x="1394787" y="1890843"/>
                  </a:lnTo>
                  <a:lnTo>
                    <a:pt x="1397924" y="1887323"/>
                  </a:lnTo>
                  <a:lnTo>
                    <a:pt x="1398010" y="1885719"/>
                  </a:lnTo>
                  <a:lnTo>
                    <a:pt x="1397110" y="1883497"/>
                  </a:lnTo>
                  <a:lnTo>
                    <a:pt x="1397009" y="1881713"/>
                  </a:lnTo>
                  <a:lnTo>
                    <a:pt x="1398847" y="1877465"/>
                  </a:lnTo>
                  <a:lnTo>
                    <a:pt x="1398354" y="1876573"/>
                  </a:lnTo>
                  <a:lnTo>
                    <a:pt x="1393183" y="1875752"/>
                  </a:lnTo>
                  <a:lnTo>
                    <a:pt x="1392330" y="1874563"/>
                  </a:lnTo>
                  <a:lnTo>
                    <a:pt x="1392635" y="1873999"/>
                  </a:lnTo>
                  <a:lnTo>
                    <a:pt x="1395068" y="1872568"/>
                  </a:lnTo>
                  <a:lnTo>
                    <a:pt x="1395256" y="1872028"/>
                  </a:lnTo>
                  <a:lnTo>
                    <a:pt x="1390961" y="1862452"/>
                  </a:lnTo>
                  <a:lnTo>
                    <a:pt x="1390241" y="1859588"/>
                  </a:lnTo>
                  <a:lnTo>
                    <a:pt x="1392072" y="1856044"/>
                  </a:lnTo>
                  <a:lnTo>
                    <a:pt x="1394153" y="1854441"/>
                  </a:lnTo>
                  <a:lnTo>
                    <a:pt x="1393887" y="1853525"/>
                  </a:lnTo>
                  <a:lnTo>
                    <a:pt x="1391165" y="1853361"/>
                  </a:lnTo>
                  <a:lnTo>
                    <a:pt x="1389506" y="1852876"/>
                  </a:lnTo>
                  <a:lnTo>
                    <a:pt x="1387847" y="1850106"/>
                  </a:lnTo>
                  <a:lnTo>
                    <a:pt x="1388497" y="1848354"/>
                  </a:lnTo>
                  <a:lnTo>
                    <a:pt x="1389091" y="1847548"/>
                  </a:lnTo>
                  <a:lnTo>
                    <a:pt x="1390711" y="1843394"/>
                  </a:lnTo>
                  <a:lnTo>
                    <a:pt x="1392268" y="1842541"/>
                  </a:lnTo>
                  <a:lnTo>
                    <a:pt x="1391970" y="1841798"/>
                  </a:lnTo>
                  <a:lnTo>
                    <a:pt x="1386079" y="1843566"/>
                  </a:lnTo>
                  <a:lnTo>
                    <a:pt x="1383302" y="1842111"/>
                  </a:lnTo>
                  <a:lnTo>
                    <a:pt x="1380572" y="1842494"/>
                  </a:lnTo>
                  <a:lnTo>
                    <a:pt x="1379273" y="1842064"/>
                  </a:lnTo>
                  <a:lnTo>
                    <a:pt x="1379750" y="1840577"/>
                  </a:lnTo>
                  <a:lnTo>
                    <a:pt x="1384695" y="1833795"/>
                  </a:lnTo>
                  <a:lnTo>
                    <a:pt x="1386979" y="1830110"/>
                  </a:lnTo>
                  <a:lnTo>
                    <a:pt x="1388411" y="1826777"/>
                  </a:lnTo>
                  <a:lnTo>
                    <a:pt x="1389170" y="1824555"/>
                  </a:lnTo>
                  <a:lnTo>
                    <a:pt x="1389248" y="1823444"/>
                  </a:lnTo>
                  <a:lnTo>
                    <a:pt x="1388747" y="1816035"/>
                  </a:lnTo>
                  <a:lnTo>
                    <a:pt x="1389045" y="1814001"/>
                  </a:lnTo>
                  <a:lnTo>
                    <a:pt x="1390961" y="1812108"/>
                  </a:lnTo>
                  <a:lnTo>
                    <a:pt x="1393911" y="1808540"/>
                  </a:lnTo>
                  <a:lnTo>
                    <a:pt x="1389866" y="1805309"/>
                  </a:lnTo>
                  <a:lnTo>
                    <a:pt x="1387339" y="1802149"/>
                  </a:lnTo>
                  <a:lnTo>
                    <a:pt x="1385665" y="1800584"/>
                  </a:lnTo>
                  <a:lnTo>
                    <a:pt x="1384397" y="1799043"/>
                  </a:lnTo>
                  <a:lnTo>
                    <a:pt x="1382770" y="1795788"/>
                  </a:lnTo>
                  <a:lnTo>
                    <a:pt x="1381542" y="1791540"/>
                  </a:lnTo>
                  <a:lnTo>
                    <a:pt x="1380235" y="1782942"/>
                  </a:lnTo>
                  <a:lnTo>
                    <a:pt x="1380024" y="1778186"/>
                  </a:lnTo>
                  <a:lnTo>
                    <a:pt x="1380321" y="1774728"/>
                  </a:lnTo>
                  <a:lnTo>
                    <a:pt x="1380869" y="1773038"/>
                  </a:lnTo>
                  <a:lnTo>
                    <a:pt x="1381761" y="1771277"/>
                  </a:lnTo>
                  <a:lnTo>
                    <a:pt x="1385453" y="1767913"/>
                  </a:lnTo>
                  <a:lnTo>
                    <a:pt x="1391955" y="1762938"/>
                  </a:lnTo>
                  <a:lnTo>
                    <a:pt x="1397032" y="1760982"/>
                  </a:lnTo>
                  <a:lnTo>
                    <a:pt x="1400701" y="1762054"/>
                  </a:lnTo>
                  <a:lnTo>
                    <a:pt x="1407860" y="1763219"/>
                  </a:lnTo>
                  <a:lnTo>
                    <a:pt x="1413633" y="1766051"/>
                  </a:lnTo>
                  <a:lnTo>
                    <a:pt x="1431189" y="1773139"/>
                  </a:lnTo>
                  <a:lnTo>
                    <a:pt x="1434295" y="1776269"/>
                  </a:lnTo>
                  <a:lnTo>
                    <a:pt x="1431361" y="1778905"/>
                  </a:lnTo>
                  <a:lnTo>
                    <a:pt x="1431784" y="1779555"/>
                  </a:lnTo>
                  <a:lnTo>
                    <a:pt x="1438395" y="1774524"/>
                  </a:lnTo>
                  <a:lnTo>
                    <a:pt x="1440139" y="1773554"/>
                  </a:lnTo>
                  <a:lnTo>
                    <a:pt x="1441634" y="1773319"/>
                  </a:lnTo>
                  <a:lnTo>
                    <a:pt x="1446625" y="1775267"/>
                  </a:lnTo>
                  <a:lnTo>
                    <a:pt x="1448628" y="1775565"/>
                  </a:lnTo>
                  <a:lnTo>
                    <a:pt x="1451155" y="1777192"/>
                  </a:lnTo>
                  <a:lnTo>
                    <a:pt x="1457187" y="1782567"/>
                  </a:lnTo>
                  <a:lnTo>
                    <a:pt x="1457617" y="1782121"/>
                  </a:lnTo>
                  <a:lnTo>
                    <a:pt x="1455927" y="1779383"/>
                  </a:lnTo>
                  <a:lnTo>
                    <a:pt x="1456897" y="1778076"/>
                  </a:lnTo>
                  <a:lnTo>
                    <a:pt x="1461654" y="1775221"/>
                  </a:lnTo>
                  <a:lnTo>
                    <a:pt x="1466567" y="1772881"/>
                  </a:lnTo>
                  <a:lnTo>
                    <a:pt x="1470056" y="1770581"/>
                  </a:lnTo>
                  <a:lnTo>
                    <a:pt x="1473756" y="1767538"/>
                  </a:lnTo>
                  <a:lnTo>
                    <a:pt x="1476260" y="1765911"/>
                  </a:lnTo>
                  <a:lnTo>
                    <a:pt x="1477551" y="1765699"/>
                  </a:lnTo>
                  <a:lnTo>
                    <a:pt x="1479202" y="1766599"/>
                  </a:lnTo>
                  <a:lnTo>
                    <a:pt x="1483622" y="1770644"/>
                  </a:lnTo>
                  <a:lnTo>
                    <a:pt x="1486462" y="1772717"/>
                  </a:lnTo>
                  <a:lnTo>
                    <a:pt x="1488746" y="1774876"/>
                  </a:lnTo>
                  <a:lnTo>
                    <a:pt x="1491946" y="1778686"/>
                  </a:lnTo>
                  <a:lnTo>
                    <a:pt x="1493198" y="1779516"/>
                  </a:lnTo>
                  <a:lnTo>
                    <a:pt x="1495623" y="1782097"/>
                  </a:lnTo>
                  <a:lnTo>
                    <a:pt x="1498846" y="1781831"/>
                  </a:lnTo>
                  <a:lnTo>
                    <a:pt x="1499902" y="1782136"/>
                  </a:lnTo>
                  <a:lnTo>
                    <a:pt x="1500255" y="1782637"/>
                  </a:lnTo>
                  <a:lnTo>
                    <a:pt x="1500794" y="1784382"/>
                  </a:lnTo>
                  <a:lnTo>
                    <a:pt x="1501084" y="1785501"/>
                  </a:lnTo>
                  <a:lnTo>
                    <a:pt x="1501100" y="1786697"/>
                  </a:lnTo>
                  <a:lnTo>
                    <a:pt x="1500356" y="1790054"/>
                  </a:lnTo>
                  <a:lnTo>
                    <a:pt x="1498040" y="1795405"/>
                  </a:lnTo>
                  <a:lnTo>
                    <a:pt x="1499011" y="1795491"/>
                  </a:lnTo>
                  <a:lnTo>
                    <a:pt x="1500481" y="1794349"/>
                  </a:lnTo>
                  <a:lnTo>
                    <a:pt x="1502390" y="1792307"/>
                  </a:lnTo>
                  <a:lnTo>
                    <a:pt x="1503885" y="1791587"/>
                  </a:lnTo>
                  <a:lnTo>
                    <a:pt x="1507069" y="1793214"/>
                  </a:lnTo>
                  <a:lnTo>
                    <a:pt x="1510026" y="1795827"/>
                  </a:lnTo>
                  <a:lnTo>
                    <a:pt x="1511067" y="1797212"/>
                  </a:lnTo>
                  <a:lnTo>
                    <a:pt x="1512217" y="1799465"/>
                  </a:lnTo>
                  <a:lnTo>
                    <a:pt x="1513195" y="1800623"/>
                  </a:lnTo>
                  <a:lnTo>
                    <a:pt x="1514102" y="1802845"/>
                  </a:lnTo>
                  <a:lnTo>
                    <a:pt x="1514039" y="1803565"/>
                  </a:lnTo>
                  <a:lnTo>
                    <a:pt x="1513187" y="1804644"/>
                  </a:lnTo>
                  <a:lnTo>
                    <a:pt x="1509565" y="1806459"/>
                  </a:lnTo>
                  <a:lnTo>
                    <a:pt x="1510253" y="1807140"/>
                  </a:lnTo>
                  <a:lnTo>
                    <a:pt x="1514485" y="1805998"/>
                  </a:lnTo>
                  <a:lnTo>
                    <a:pt x="1515776" y="1804871"/>
                  </a:lnTo>
                  <a:lnTo>
                    <a:pt x="1516699" y="1802994"/>
                  </a:lnTo>
                  <a:lnTo>
                    <a:pt x="1517935" y="1802462"/>
                  </a:lnTo>
                  <a:lnTo>
                    <a:pt x="1522935" y="1805755"/>
                  </a:lnTo>
                  <a:lnTo>
                    <a:pt x="1523670" y="1806898"/>
                  </a:lnTo>
                  <a:lnTo>
                    <a:pt x="1523349" y="1807789"/>
                  </a:lnTo>
                  <a:lnTo>
                    <a:pt x="1522536" y="1808799"/>
                  </a:lnTo>
                  <a:lnTo>
                    <a:pt x="1520353" y="1809917"/>
                  </a:lnTo>
                  <a:lnTo>
                    <a:pt x="1518483" y="1812703"/>
                  </a:lnTo>
                  <a:lnTo>
                    <a:pt x="1518186" y="1813899"/>
                  </a:lnTo>
                  <a:lnTo>
                    <a:pt x="1519516" y="1814752"/>
                  </a:lnTo>
                  <a:lnTo>
                    <a:pt x="1522778" y="1815120"/>
                  </a:lnTo>
                  <a:lnTo>
                    <a:pt x="1522755" y="1815777"/>
                  </a:lnTo>
                  <a:lnTo>
                    <a:pt x="1520869" y="1816998"/>
                  </a:lnTo>
                  <a:lnTo>
                    <a:pt x="1520619" y="1818594"/>
                  </a:lnTo>
                  <a:lnTo>
                    <a:pt x="1524836" y="1824250"/>
                  </a:lnTo>
                  <a:lnTo>
                    <a:pt x="1527660" y="1826722"/>
                  </a:lnTo>
                  <a:lnTo>
                    <a:pt x="1529287" y="1827176"/>
                  </a:lnTo>
                  <a:lnTo>
                    <a:pt x="1533089" y="1827293"/>
                  </a:lnTo>
                  <a:lnTo>
                    <a:pt x="1536172" y="1828248"/>
                  </a:lnTo>
                  <a:lnTo>
                    <a:pt x="1543018" y="1831440"/>
                  </a:lnTo>
                  <a:lnTo>
                    <a:pt x="1547023" y="1832019"/>
                  </a:lnTo>
                  <a:lnTo>
                    <a:pt x="1550473" y="1831041"/>
                  </a:lnTo>
                  <a:lnTo>
                    <a:pt x="1552766" y="1830829"/>
                  </a:lnTo>
                  <a:lnTo>
                    <a:pt x="1554784" y="1832105"/>
                  </a:lnTo>
                  <a:lnTo>
                    <a:pt x="1555433" y="1833004"/>
                  </a:lnTo>
                  <a:lnTo>
                    <a:pt x="1555738" y="1834796"/>
                  </a:lnTo>
                  <a:lnTo>
                    <a:pt x="1555699" y="1837472"/>
                  </a:lnTo>
                  <a:lnTo>
                    <a:pt x="1556810" y="1839341"/>
                  </a:lnTo>
                  <a:lnTo>
                    <a:pt x="1559071" y="1840413"/>
                  </a:lnTo>
                  <a:lnTo>
                    <a:pt x="1560894" y="1840249"/>
                  </a:lnTo>
                  <a:lnTo>
                    <a:pt x="1563288" y="1838152"/>
                  </a:lnTo>
                  <a:lnTo>
                    <a:pt x="1565306" y="1837792"/>
                  </a:lnTo>
                  <a:lnTo>
                    <a:pt x="1565979" y="1836220"/>
                  </a:lnTo>
                  <a:lnTo>
                    <a:pt x="1566574" y="1833294"/>
                  </a:lnTo>
                  <a:lnTo>
                    <a:pt x="1567161" y="1831698"/>
                  </a:lnTo>
                  <a:lnTo>
                    <a:pt x="1568623" y="1831236"/>
                  </a:lnTo>
                  <a:lnTo>
                    <a:pt x="1569797" y="1832105"/>
                  </a:lnTo>
                  <a:lnTo>
                    <a:pt x="1570485" y="1833435"/>
                  </a:lnTo>
                  <a:lnTo>
                    <a:pt x="1571753" y="1837432"/>
                  </a:lnTo>
                  <a:lnTo>
                    <a:pt x="1572105" y="1839216"/>
                  </a:lnTo>
                  <a:lnTo>
                    <a:pt x="1571964" y="1840843"/>
                  </a:lnTo>
                  <a:lnTo>
                    <a:pt x="1571330" y="1842306"/>
                  </a:lnTo>
                  <a:lnTo>
                    <a:pt x="1570087" y="1843863"/>
                  </a:lnTo>
                  <a:lnTo>
                    <a:pt x="1568240" y="1845514"/>
                  </a:lnTo>
                  <a:lnTo>
                    <a:pt x="1566785" y="1847885"/>
                  </a:lnTo>
                  <a:lnTo>
                    <a:pt x="1565009" y="1853353"/>
                  </a:lnTo>
                  <a:lnTo>
                    <a:pt x="1564352" y="1856921"/>
                  </a:lnTo>
                  <a:lnTo>
                    <a:pt x="1564172" y="1859025"/>
                  </a:lnTo>
                  <a:lnTo>
                    <a:pt x="1564250" y="1861317"/>
                  </a:lnTo>
                  <a:lnTo>
                    <a:pt x="1564587" y="1863813"/>
                  </a:lnTo>
                  <a:lnTo>
                    <a:pt x="1565291" y="1865863"/>
                  </a:lnTo>
                  <a:lnTo>
                    <a:pt x="1566941" y="1868757"/>
                  </a:lnTo>
                  <a:lnTo>
                    <a:pt x="1567043" y="1869720"/>
                  </a:lnTo>
                  <a:lnTo>
                    <a:pt x="1567168" y="1872059"/>
                  </a:lnTo>
                  <a:lnTo>
                    <a:pt x="1567020" y="1873084"/>
                  </a:lnTo>
                  <a:lnTo>
                    <a:pt x="1566057" y="1875118"/>
                  </a:lnTo>
                  <a:lnTo>
                    <a:pt x="1563382" y="1877144"/>
                  </a:lnTo>
                  <a:lnTo>
                    <a:pt x="1559713" y="1877668"/>
                  </a:lnTo>
                  <a:lnTo>
                    <a:pt x="1547711" y="1877786"/>
                  </a:lnTo>
                  <a:lnTo>
                    <a:pt x="1544520" y="1877301"/>
                  </a:lnTo>
                  <a:lnTo>
                    <a:pt x="1545294" y="1879139"/>
                  </a:lnTo>
                  <a:lnTo>
                    <a:pt x="1548650" y="1879726"/>
                  </a:lnTo>
                  <a:lnTo>
                    <a:pt x="1551725" y="1879702"/>
                  </a:lnTo>
                  <a:lnTo>
                    <a:pt x="1563171" y="1880860"/>
                  </a:lnTo>
                  <a:lnTo>
                    <a:pt x="1564743" y="1882034"/>
                  </a:lnTo>
                  <a:lnTo>
                    <a:pt x="1566073" y="1884099"/>
                  </a:lnTo>
                  <a:lnTo>
                    <a:pt x="1567020" y="1886227"/>
                  </a:lnTo>
                  <a:lnTo>
                    <a:pt x="1567959" y="1890561"/>
                  </a:lnTo>
                  <a:lnTo>
                    <a:pt x="1568131" y="1892611"/>
                  </a:lnTo>
                  <a:lnTo>
                    <a:pt x="1567630" y="1894888"/>
                  </a:lnTo>
                  <a:lnTo>
                    <a:pt x="1566449" y="1897383"/>
                  </a:lnTo>
                  <a:lnTo>
                    <a:pt x="1565651" y="1900693"/>
                  </a:lnTo>
                  <a:lnTo>
                    <a:pt x="1565244" y="1904824"/>
                  </a:lnTo>
                  <a:lnTo>
                    <a:pt x="1565885" y="1907006"/>
                  </a:lnTo>
                  <a:lnTo>
                    <a:pt x="1572074" y="1907178"/>
                  </a:lnTo>
                  <a:lnTo>
                    <a:pt x="1573302" y="1908665"/>
                  </a:lnTo>
                  <a:lnTo>
                    <a:pt x="1573161" y="1909776"/>
                  </a:lnTo>
                  <a:lnTo>
                    <a:pt x="1570963" y="1913938"/>
                  </a:lnTo>
                  <a:lnTo>
                    <a:pt x="1570759" y="1915119"/>
                  </a:lnTo>
                  <a:lnTo>
                    <a:pt x="1571761" y="1917920"/>
                  </a:lnTo>
                  <a:lnTo>
                    <a:pt x="1571620" y="1918718"/>
                  </a:lnTo>
                  <a:lnTo>
                    <a:pt x="1571010" y="1919532"/>
                  </a:lnTo>
                  <a:lnTo>
                    <a:pt x="1570423" y="1921628"/>
                  </a:lnTo>
                  <a:lnTo>
                    <a:pt x="1569867" y="1925000"/>
                  </a:lnTo>
                  <a:lnTo>
                    <a:pt x="1569171" y="1927183"/>
                  </a:lnTo>
                  <a:lnTo>
                    <a:pt x="1567489" y="1928865"/>
                  </a:lnTo>
                  <a:lnTo>
                    <a:pt x="1566613" y="1929233"/>
                  </a:lnTo>
                  <a:lnTo>
                    <a:pt x="1565971" y="1928787"/>
                  </a:lnTo>
                  <a:lnTo>
                    <a:pt x="1564313" y="1924194"/>
                  </a:lnTo>
                  <a:lnTo>
                    <a:pt x="1563632" y="1923506"/>
                  </a:lnTo>
                  <a:lnTo>
                    <a:pt x="1562983" y="1923936"/>
                  </a:lnTo>
                  <a:lnTo>
                    <a:pt x="1562654" y="1924648"/>
                  </a:lnTo>
                  <a:lnTo>
                    <a:pt x="1562654" y="1925642"/>
                  </a:lnTo>
                  <a:lnTo>
                    <a:pt x="1562365" y="1926667"/>
                  </a:lnTo>
                  <a:lnTo>
                    <a:pt x="1561794" y="1927723"/>
                  </a:lnTo>
                  <a:lnTo>
                    <a:pt x="1559345" y="1929413"/>
                  </a:lnTo>
                  <a:lnTo>
                    <a:pt x="1555371" y="1930555"/>
                  </a:lnTo>
                  <a:lnTo>
                    <a:pt x="1555496" y="1931775"/>
                  </a:lnTo>
                  <a:lnTo>
                    <a:pt x="1558156" y="1932425"/>
                  </a:lnTo>
                  <a:lnTo>
                    <a:pt x="1561551" y="1934459"/>
                  </a:lnTo>
                  <a:lnTo>
                    <a:pt x="1563499" y="1934787"/>
                  </a:lnTo>
                  <a:lnTo>
                    <a:pt x="1566558" y="1933144"/>
                  </a:lnTo>
                  <a:lnTo>
                    <a:pt x="1572457" y="1927965"/>
                  </a:lnTo>
                  <a:lnTo>
                    <a:pt x="1574890" y="1926557"/>
                  </a:lnTo>
                  <a:lnTo>
                    <a:pt x="1577034" y="1926017"/>
                  </a:lnTo>
                  <a:lnTo>
                    <a:pt x="1579451" y="1925947"/>
                  </a:lnTo>
                  <a:lnTo>
                    <a:pt x="1582127" y="1926346"/>
                  </a:lnTo>
                  <a:lnTo>
                    <a:pt x="1587470" y="1925681"/>
                  </a:lnTo>
                  <a:lnTo>
                    <a:pt x="1588808" y="1926174"/>
                  </a:lnTo>
                  <a:lnTo>
                    <a:pt x="1590443" y="1927316"/>
                  </a:lnTo>
                  <a:lnTo>
                    <a:pt x="1592375" y="1929107"/>
                  </a:lnTo>
                  <a:lnTo>
                    <a:pt x="1593705" y="1930836"/>
                  </a:lnTo>
                  <a:lnTo>
                    <a:pt x="1594433" y="1932495"/>
                  </a:lnTo>
                  <a:lnTo>
                    <a:pt x="1595638" y="1938738"/>
                  </a:lnTo>
                  <a:lnTo>
                    <a:pt x="1597249" y="1940365"/>
                  </a:lnTo>
                  <a:lnTo>
                    <a:pt x="1597641" y="1941562"/>
                  </a:lnTo>
                  <a:lnTo>
                    <a:pt x="1597774" y="1943385"/>
                  </a:lnTo>
                  <a:lnTo>
                    <a:pt x="1597672" y="1946961"/>
                  </a:lnTo>
                  <a:lnTo>
                    <a:pt x="1595896" y="1954150"/>
                  </a:lnTo>
                  <a:lnTo>
                    <a:pt x="1594981" y="1956795"/>
                  </a:lnTo>
                  <a:lnTo>
                    <a:pt x="1592532" y="1960401"/>
                  </a:lnTo>
                  <a:lnTo>
                    <a:pt x="1589708" y="1962028"/>
                  </a:lnTo>
                  <a:lnTo>
                    <a:pt x="1584685" y="1963562"/>
                  </a:lnTo>
                  <a:lnTo>
                    <a:pt x="1582064" y="1964845"/>
                  </a:lnTo>
                  <a:lnTo>
                    <a:pt x="1580085" y="1966613"/>
                  </a:lnTo>
                  <a:lnTo>
                    <a:pt x="1579968" y="1967583"/>
                  </a:lnTo>
                  <a:lnTo>
                    <a:pt x="1585671" y="1964555"/>
                  </a:lnTo>
                  <a:lnTo>
                    <a:pt x="1591953" y="1963077"/>
                  </a:lnTo>
                  <a:lnTo>
                    <a:pt x="1593744" y="1961418"/>
                  </a:lnTo>
                  <a:lnTo>
                    <a:pt x="1595098" y="1959799"/>
                  </a:lnTo>
                  <a:lnTo>
                    <a:pt x="1596475" y="1956192"/>
                  </a:lnTo>
                  <a:lnTo>
                    <a:pt x="1598971" y="1946812"/>
                  </a:lnTo>
                  <a:lnTo>
                    <a:pt x="1600387" y="1943855"/>
                  </a:lnTo>
                  <a:lnTo>
                    <a:pt x="1602358" y="1943354"/>
                  </a:lnTo>
                  <a:lnTo>
                    <a:pt x="1603234" y="1944363"/>
                  </a:lnTo>
                  <a:lnTo>
                    <a:pt x="1605284" y="1949879"/>
                  </a:lnTo>
                  <a:lnTo>
                    <a:pt x="1605276" y="1951279"/>
                  </a:lnTo>
                  <a:lnTo>
                    <a:pt x="1604768" y="1952468"/>
                  </a:lnTo>
                  <a:lnTo>
                    <a:pt x="1601419" y="1957804"/>
                  </a:lnTo>
                  <a:lnTo>
                    <a:pt x="1602624" y="1957264"/>
                  </a:lnTo>
                  <a:lnTo>
                    <a:pt x="1605988" y="1952249"/>
                  </a:lnTo>
                  <a:lnTo>
                    <a:pt x="1606700" y="1950677"/>
                  </a:lnTo>
                  <a:lnTo>
                    <a:pt x="1607099" y="1948369"/>
                  </a:lnTo>
                  <a:lnTo>
                    <a:pt x="1608179" y="1946734"/>
                  </a:lnTo>
                  <a:lnTo>
                    <a:pt x="1608593" y="1947540"/>
                  </a:lnTo>
                  <a:lnTo>
                    <a:pt x="1609634" y="1953446"/>
                  </a:lnTo>
                  <a:lnTo>
                    <a:pt x="1609665" y="1957749"/>
                  </a:lnTo>
                  <a:lnTo>
                    <a:pt x="1609829" y="1959126"/>
                  </a:lnTo>
                  <a:lnTo>
                    <a:pt x="1609454" y="1963202"/>
                  </a:lnTo>
                  <a:lnTo>
                    <a:pt x="1609877" y="1963930"/>
                  </a:lnTo>
                  <a:lnTo>
                    <a:pt x="1610886" y="1960409"/>
                  </a:lnTo>
                  <a:lnTo>
                    <a:pt x="1611214" y="1957749"/>
                  </a:lnTo>
                  <a:lnTo>
                    <a:pt x="1611676" y="1955848"/>
                  </a:lnTo>
                  <a:lnTo>
                    <a:pt x="1612263" y="1954706"/>
                  </a:lnTo>
                  <a:lnTo>
                    <a:pt x="1616378" y="1951107"/>
                  </a:lnTo>
                  <a:lnTo>
                    <a:pt x="1621189" y="1948173"/>
                  </a:lnTo>
                  <a:lnTo>
                    <a:pt x="1624334" y="1945560"/>
                  </a:lnTo>
                  <a:lnTo>
                    <a:pt x="1626947" y="1944309"/>
                  </a:lnTo>
                  <a:lnTo>
                    <a:pt x="1630859" y="1943127"/>
                  </a:lnTo>
                  <a:lnTo>
                    <a:pt x="1633362" y="1940694"/>
                  </a:lnTo>
                  <a:lnTo>
                    <a:pt x="1634466" y="1937009"/>
                  </a:lnTo>
                  <a:lnTo>
                    <a:pt x="1635404" y="1934451"/>
                  </a:lnTo>
                  <a:lnTo>
                    <a:pt x="1636179" y="1933035"/>
                  </a:lnTo>
                  <a:lnTo>
                    <a:pt x="1638761" y="1930484"/>
                  </a:lnTo>
                  <a:lnTo>
                    <a:pt x="1640169" y="1930336"/>
                  </a:lnTo>
                  <a:lnTo>
                    <a:pt x="1641507" y="1931282"/>
                  </a:lnTo>
                  <a:lnTo>
                    <a:pt x="1643024" y="1933191"/>
                  </a:lnTo>
                  <a:lnTo>
                    <a:pt x="1644722" y="1936062"/>
                  </a:lnTo>
                  <a:lnTo>
                    <a:pt x="1645739" y="1938316"/>
                  </a:lnTo>
                  <a:lnTo>
                    <a:pt x="1646068" y="1939943"/>
                  </a:lnTo>
                  <a:lnTo>
                    <a:pt x="1646342" y="1945646"/>
                  </a:lnTo>
                  <a:lnTo>
                    <a:pt x="1646670" y="1945630"/>
                  </a:lnTo>
                  <a:lnTo>
                    <a:pt x="1648235" y="1941273"/>
                  </a:lnTo>
                  <a:lnTo>
                    <a:pt x="1648415" y="1939724"/>
                  </a:lnTo>
                  <a:lnTo>
                    <a:pt x="1648305" y="1938089"/>
                  </a:lnTo>
                  <a:lnTo>
                    <a:pt x="1647828" y="1936454"/>
                  </a:lnTo>
                  <a:lnTo>
                    <a:pt x="1646255" y="1932871"/>
                  </a:lnTo>
                  <a:lnTo>
                    <a:pt x="1645637" y="1930625"/>
                  </a:lnTo>
                  <a:lnTo>
                    <a:pt x="1645778" y="1929240"/>
                  </a:lnTo>
                  <a:lnTo>
                    <a:pt x="1647445" y="1928450"/>
                  </a:lnTo>
                  <a:lnTo>
                    <a:pt x="1649909" y="1928137"/>
                  </a:lnTo>
                  <a:lnTo>
                    <a:pt x="1650324" y="1927550"/>
                  </a:lnTo>
                  <a:lnTo>
                    <a:pt x="1648516" y="1926064"/>
                  </a:lnTo>
                  <a:lnTo>
                    <a:pt x="1648469" y="1925258"/>
                  </a:lnTo>
                  <a:lnTo>
                    <a:pt x="1650214" y="1922606"/>
                  </a:lnTo>
                  <a:lnTo>
                    <a:pt x="1651239" y="1922458"/>
                  </a:lnTo>
                  <a:lnTo>
                    <a:pt x="1653242" y="1922872"/>
                  </a:lnTo>
                  <a:lnTo>
                    <a:pt x="1652843" y="1921511"/>
                  </a:lnTo>
                  <a:lnTo>
                    <a:pt x="1652858" y="1920611"/>
                  </a:lnTo>
                  <a:lnTo>
                    <a:pt x="1653422" y="1920259"/>
                  </a:lnTo>
                  <a:lnTo>
                    <a:pt x="1656739" y="1921120"/>
                  </a:lnTo>
                  <a:lnTo>
                    <a:pt x="1657130" y="1920079"/>
                  </a:lnTo>
                  <a:lnTo>
                    <a:pt x="1659986" y="1919985"/>
                  </a:lnTo>
                  <a:lnTo>
                    <a:pt x="1660267" y="1919054"/>
                  </a:lnTo>
                  <a:lnTo>
                    <a:pt x="1657795" y="1917724"/>
                  </a:lnTo>
                  <a:lnTo>
                    <a:pt x="1655378" y="1916903"/>
                  </a:lnTo>
                  <a:lnTo>
                    <a:pt x="1654634" y="1916175"/>
                  </a:lnTo>
                  <a:lnTo>
                    <a:pt x="1654071" y="1915104"/>
                  </a:lnTo>
                  <a:lnTo>
                    <a:pt x="1653320" y="1912514"/>
                  </a:lnTo>
                  <a:lnTo>
                    <a:pt x="1653500" y="1911826"/>
                  </a:lnTo>
                  <a:lnTo>
                    <a:pt x="1654181" y="1911818"/>
                  </a:lnTo>
                  <a:lnTo>
                    <a:pt x="1655362" y="1912530"/>
                  </a:lnTo>
                  <a:lnTo>
                    <a:pt x="1656003" y="1911168"/>
                  </a:lnTo>
                  <a:lnTo>
                    <a:pt x="1656723" y="1907961"/>
                  </a:lnTo>
                  <a:lnTo>
                    <a:pt x="1657435" y="1906646"/>
                  </a:lnTo>
                  <a:lnTo>
                    <a:pt x="1659657" y="1908164"/>
                  </a:lnTo>
                  <a:lnTo>
                    <a:pt x="1659751" y="1907515"/>
                  </a:lnTo>
                  <a:lnTo>
                    <a:pt x="1657951" y="1902461"/>
                  </a:lnTo>
                  <a:lnTo>
                    <a:pt x="1658272" y="1901483"/>
                  </a:lnTo>
                  <a:lnTo>
                    <a:pt x="1661026" y="1901115"/>
                  </a:lnTo>
                  <a:lnTo>
                    <a:pt x="1662693" y="1901749"/>
                  </a:lnTo>
                  <a:lnTo>
                    <a:pt x="1667074" y="1905465"/>
                  </a:lnTo>
                  <a:lnTo>
                    <a:pt x="1667864" y="1905043"/>
                  </a:lnTo>
                  <a:lnTo>
                    <a:pt x="1667191" y="1904026"/>
                  </a:lnTo>
                  <a:lnTo>
                    <a:pt x="1664954" y="1901835"/>
                  </a:lnTo>
                  <a:lnTo>
                    <a:pt x="1662927" y="1900403"/>
                  </a:lnTo>
                  <a:lnTo>
                    <a:pt x="1661120" y="1899730"/>
                  </a:lnTo>
                  <a:lnTo>
                    <a:pt x="1659759" y="1898510"/>
                  </a:lnTo>
                  <a:lnTo>
                    <a:pt x="1658272" y="1895162"/>
                  </a:lnTo>
                  <a:lnTo>
                    <a:pt x="1658022" y="1893777"/>
                  </a:lnTo>
                  <a:lnTo>
                    <a:pt x="1658147" y="1891970"/>
                  </a:lnTo>
                  <a:lnTo>
                    <a:pt x="1659188" y="1888222"/>
                  </a:lnTo>
                  <a:lnTo>
                    <a:pt x="1659790" y="1887409"/>
                  </a:lnTo>
                  <a:lnTo>
                    <a:pt x="1660846" y="1886806"/>
                  </a:lnTo>
                  <a:lnTo>
                    <a:pt x="1662364" y="1886415"/>
                  </a:lnTo>
                  <a:lnTo>
                    <a:pt x="1664046" y="1886783"/>
                  </a:lnTo>
                  <a:lnTo>
                    <a:pt x="1667512" y="1889255"/>
                  </a:lnTo>
                  <a:lnTo>
                    <a:pt x="1668091" y="1888473"/>
                  </a:lnTo>
                  <a:lnTo>
                    <a:pt x="1666221" y="1887127"/>
                  </a:lnTo>
                  <a:lnTo>
                    <a:pt x="1665212" y="1885883"/>
                  </a:lnTo>
                  <a:lnTo>
                    <a:pt x="1664726" y="1884287"/>
                  </a:lnTo>
                  <a:lnTo>
                    <a:pt x="1664938" y="1882480"/>
                  </a:lnTo>
                  <a:lnTo>
                    <a:pt x="1666409" y="1878740"/>
                  </a:lnTo>
                  <a:lnTo>
                    <a:pt x="1667097" y="1875720"/>
                  </a:lnTo>
                  <a:lnTo>
                    <a:pt x="1670219" y="1867365"/>
                  </a:lnTo>
                  <a:lnTo>
                    <a:pt x="1671134" y="1865839"/>
                  </a:lnTo>
                  <a:lnTo>
                    <a:pt x="1672112" y="1864869"/>
                  </a:lnTo>
                  <a:lnTo>
                    <a:pt x="1672722" y="1863868"/>
                  </a:lnTo>
                  <a:lnTo>
                    <a:pt x="1675171" y="1863641"/>
                  </a:lnTo>
                  <a:lnTo>
                    <a:pt x="1679701" y="1866645"/>
                  </a:lnTo>
                  <a:lnTo>
                    <a:pt x="1681085" y="1868421"/>
                  </a:lnTo>
                  <a:lnTo>
                    <a:pt x="1681453" y="1870925"/>
                  </a:lnTo>
                  <a:lnTo>
                    <a:pt x="1679083" y="1874304"/>
                  </a:lnTo>
                  <a:lnTo>
                    <a:pt x="1675007" y="1876824"/>
                  </a:lnTo>
                  <a:lnTo>
                    <a:pt x="1673794" y="1877919"/>
                  </a:lnTo>
                  <a:lnTo>
                    <a:pt x="1674584" y="1878560"/>
                  </a:lnTo>
                  <a:lnTo>
                    <a:pt x="1678394" y="1876550"/>
                  </a:lnTo>
                  <a:lnTo>
                    <a:pt x="1681719" y="1875611"/>
                  </a:lnTo>
                  <a:lnTo>
                    <a:pt x="1684449" y="1875642"/>
                  </a:lnTo>
                  <a:lnTo>
                    <a:pt x="1686664" y="1879640"/>
                  </a:lnTo>
                  <a:lnTo>
                    <a:pt x="1686977" y="1885163"/>
                  </a:lnTo>
                  <a:lnTo>
                    <a:pt x="1685709" y="1889756"/>
                  </a:lnTo>
                  <a:lnTo>
                    <a:pt x="1687368" y="1887471"/>
                  </a:lnTo>
                  <a:lnTo>
                    <a:pt x="1689449" y="1886212"/>
                  </a:lnTo>
                  <a:lnTo>
                    <a:pt x="1691146" y="1889208"/>
                  </a:lnTo>
                  <a:lnTo>
                    <a:pt x="1691350" y="1891649"/>
                  </a:lnTo>
                  <a:lnTo>
                    <a:pt x="1692241" y="1893933"/>
                  </a:lnTo>
                  <a:lnTo>
                    <a:pt x="1694166" y="1896992"/>
                  </a:lnTo>
                  <a:lnTo>
                    <a:pt x="1696169" y="1899668"/>
                  </a:lnTo>
                  <a:lnTo>
                    <a:pt x="1693971" y="1902461"/>
                  </a:lnTo>
                  <a:lnTo>
                    <a:pt x="1691326" y="1904127"/>
                  </a:lnTo>
                  <a:lnTo>
                    <a:pt x="1691882" y="1905371"/>
                  </a:lnTo>
                  <a:lnTo>
                    <a:pt x="1695496" y="1906701"/>
                  </a:lnTo>
                  <a:lnTo>
                    <a:pt x="1695989" y="1908016"/>
                  </a:lnTo>
                  <a:lnTo>
                    <a:pt x="1695613" y="1909799"/>
                  </a:lnTo>
                  <a:lnTo>
                    <a:pt x="1696138" y="1909791"/>
                  </a:lnTo>
                  <a:lnTo>
                    <a:pt x="1698649" y="1907038"/>
                  </a:lnTo>
                  <a:lnTo>
                    <a:pt x="1700793" y="1907405"/>
                  </a:lnTo>
                  <a:lnTo>
                    <a:pt x="1703531" y="1913343"/>
                  </a:lnTo>
                  <a:lnTo>
                    <a:pt x="1701536" y="1916731"/>
                  </a:lnTo>
                  <a:lnTo>
                    <a:pt x="1698477" y="1918280"/>
                  </a:lnTo>
                  <a:lnTo>
                    <a:pt x="1696044" y="1918937"/>
                  </a:lnTo>
                  <a:lnTo>
                    <a:pt x="1692656" y="1918843"/>
                  </a:lnTo>
                  <a:lnTo>
                    <a:pt x="1691326" y="1919344"/>
                  </a:lnTo>
                  <a:lnTo>
                    <a:pt x="1691983" y="1920470"/>
                  </a:lnTo>
                  <a:lnTo>
                    <a:pt x="1695222" y="1920486"/>
                  </a:lnTo>
                  <a:lnTo>
                    <a:pt x="1700175" y="1919633"/>
                  </a:lnTo>
                  <a:lnTo>
                    <a:pt x="1703883" y="1918241"/>
                  </a:lnTo>
                  <a:lnTo>
                    <a:pt x="1705494" y="1918155"/>
                  </a:lnTo>
                  <a:lnTo>
                    <a:pt x="1707192" y="1918718"/>
                  </a:lnTo>
                  <a:lnTo>
                    <a:pt x="1707763" y="1919195"/>
                  </a:lnTo>
                  <a:lnTo>
                    <a:pt x="1705980" y="1920165"/>
                  </a:lnTo>
                  <a:lnTo>
                    <a:pt x="1705839" y="1920502"/>
                  </a:lnTo>
                  <a:lnTo>
                    <a:pt x="1706504" y="1921495"/>
                  </a:lnTo>
                  <a:lnTo>
                    <a:pt x="1707888" y="1924695"/>
                  </a:lnTo>
                  <a:lnTo>
                    <a:pt x="1707763" y="1925415"/>
                  </a:lnTo>
                  <a:lnTo>
                    <a:pt x="1706441" y="1927269"/>
                  </a:lnTo>
                  <a:lnTo>
                    <a:pt x="1708561" y="1927676"/>
                  </a:lnTo>
                  <a:lnTo>
                    <a:pt x="1711526" y="1926807"/>
                  </a:lnTo>
                  <a:lnTo>
                    <a:pt x="1712449" y="1927770"/>
                  </a:lnTo>
                  <a:lnTo>
                    <a:pt x="1714257" y="1931595"/>
                  </a:lnTo>
                  <a:lnTo>
                    <a:pt x="1715399" y="1935507"/>
                  </a:lnTo>
                  <a:lnTo>
                    <a:pt x="1710384" y="1940843"/>
                  </a:lnTo>
                  <a:lnTo>
                    <a:pt x="1707834" y="1941946"/>
                  </a:lnTo>
                  <a:lnTo>
                    <a:pt x="1704071" y="1944754"/>
                  </a:lnTo>
                  <a:lnTo>
                    <a:pt x="1703014" y="1947000"/>
                  </a:lnTo>
                  <a:lnTo>
                    <a:pt x="1700839" y="1949879"/>
                  </a:lnTo>
                  <a:lnTo>
                    <a:pt x="1702232" y="1949847"/>
                  </a:lnTo>
                  <a:lnTo>
                    <a:pt x="1706120" y="1945224"/>
                  </a:lnTo>
                  <a:lnTo>
                    <a:pt x="1708021" y="1944144"/>
                  </a:lnTo>
                  <a:lnTo>
                    <a:pt x="1709437" y="1944418"/>
                  </a:lnTo>
                  <a:lnTo>
                    <a:pt x="1710009" y="1945200"/>
                  </a:lnTo>
                  <a:lnTo>
                    <a:pt x="1709727" y="1946499"/>
                  </a:lnTo>
                  <a:lnTo>
                    <a:pt x="1710971" y="1946335"/>
                  </a:lnTo>
                  <a:lnTo>
                    <a:pt x="1716197" y="1943628"/>
                  </a:lnTo>
                  <a:lnTo>
                    <a:pt x="1718395" y="1943088"/>
                  </a:lnTo>
                  <a:lnTo>
                    <a:pt x="1721235" y="1942916"/>
                  </a:lnTo>
                  <a:lnTo>
                    <a:pt x="1721548" y="1943855"/>
                  </a:lnTo>
                  <a:lnTo>
                    <a:pt x="1719780" y="1950332"/>
                  </a:lnTo>
                  <a:lnTo>
                    <a:pt x="1716760" y="1955285"/>
                  </a:lnTo>
                  <a:lnTo>
                    <a:pt x="1711253" y="1958328"/>
                  </a:lnTo>
                  <a:lnTo>
                    <a:pt x="1709304" y="1960112"/>
                  </a:lnTo>
                  <a:lnTo>
                    <a:pt x="1706887" y="1962991"/>
                  </a:lnTo>
                  <a:lnTo>
                    <a:pt x="1707802" y="1963507"/>
                  </a:lnTo>
                  <a:lnTo>
                    <a:pt x="1713052" y="1959736"/>
                  </a:lnTo>
                  <a:lnTo>
                    <a:pt x="1716635" y="1958242"/>
                  </a:lnTo>
                  <a:lnTo>
                    <a:pt x="1721673" y="1957045"/>
                  </a:lnTo>
                  <a:lnTo>
                    <a:pt x="1723911" y="1957209"/>
                  </a:lnTo>
                  <a:lnTo>
                    <a:pt x="1727877" y="1964735"/>
                  </a:lnTo>
                  <a:lnTo>
                    <a:pt x="1730162" y="1965463"/>
                  </a:lnTo>
                  <a:lnTo>
                    <a:pt x="1732008" y="1965072"/>
                  </a:lnTo>
                  <a:lnTo>
                    <a:pt x="1735497" y="1967231"/>
                  </a:lnTo>
                  <a:lnTo>
                    <a:pt x="1736804" y="1969312"/>
                  </a:lnTo>
                  <a:lnTo>
                    <a:pt x="1736475" y="1970806"/>
                  </a:lnTo>
                  <a:lnTo>
                    <a:pt x="1735294" y="1971698"/>
                  </a:lnTo>
                  <a:lnTo>
                    <a:pt x="1734699" y="1973091"/>
                  </a:lnTo>
                  <a:lnTo>
                    <a:pt x="1736092" y="1977229"/>
                  </a:lnTo>
                  <a:lnTo>
                    <a:pt x="1735286" y="1979545"/>
                  </a:lnTo>
                  <a:lnTo>
                    <a:pt x="1732743" y="1981587"/>
                  </a:lnTo>
                  <a:lnTo>
                    <a:pt x="1730921" y="1982620"/>
                  </a:lnTo>
                  <a:lnTo>
                    <a:pt x="1729012" y="1982941"/>
                  </a:lnTo>
                  <a:lnTo>
                    <a:pt x="1727150" y="1984748"/>
                  </a:lnTo>
                  <a:lnTo>
                    <a:pt x="1726305" y="1985014"/>
                  </a:lnTo>
                  <a:lnTo>
                    <a:pt x="1723707" y="1984552"/>
                  </a:lnTo>
                  <a:lnTo>
                    <a:pt x="1724599" y="1985663"/>
                  </a:lnTo>
                  <a:lnTo>
                    <a:pt x="1725882" y="1986226"/>
                  </a:lnTo>
                  <a:lnTo>
                    <a:pt x="1727932" y="1986531"/>
                  </a:lnTo>
                  <a:lnTo>
                    <a:pt x="1730326" y="1985960"/>
                  </a:lnTo>
                  <a:lnTo>
                    <a:pt x="1732657" y="1986031"/>
                  </a:lnTo>
                  <a:lnTo>
                    <a:pt x="1736327" y="1987337"/>
                  </a:lnTo>
                  <a:lnTo>
                    <a:pt x="1737860" y="1988941"/>
                  </a:lnTo>
                  <a:lnTo>
                    <a:pt x="1737884" y="1989387"/>
                  </a:lnTo>
                  <a:lnTo>
                    <a:pt x="1737093" y="1990302"/>
                  </a:lnTo>
                  <a:lnTo>
                    <a:pt x="1735936" y="1993283"/>
                  </a:lnTo>
                  <a:lnTo>
                    <a:pt x="1735091" y="1994355"/>
                  </a:lnTo>
                  <a:lnTo>
                    <a:pt x="1735810" y="1995161"/>
                  </a:lnTo>
                  <a:lnTo>
                    <a:pt x="1737649" y="1996397"/>
                  </a:lnTo>
                  <a:lnTo>
                    <a:pt x="1739018" y="1996850"/>
                  </a:lnTo>
                  <a:lnTo>
                    <a:pt x="1740817" y="1996452"/>
                  </a:lnTo>
                  <a:lnTo>
                    <a:pt x="1742742" y="1996976"/>
                  </a:lnTo>
                  <a:lnTo>
                    <a:pt x="1749220" y="2003939"/>
                  </a:lnTo>
                  <a:lnTo>
                    <a:pt x="1748954" y="2007522"/>
                  </a:lnTo>
                  <a:lnTo>
                    <a:pt x="1747976" y="2010276"/>
                  </a:lnTo>
                  <a:lnTo>
                    <a:pt x="1748359" y="2013366"/>
                  </a:lnTo>
                  <a:lnTo>
                    <a:pt x="1748383" y="2017160"/>
                  </a:lnTo>
                  <a:lnTo>
                    <a:pt x="1744870" y="2018209"/>
                  </a:lnTo>
                  <a:lnTo>
                    <a:pt x="1733213" y="2016433"/>
                  </a:lnTo>
                  <a:lnTo>
                    <a:pt x="1726547" y="2013718"/>
                  </a:lnTo>
                  <a:lnTo>
                    <a:pt x="1726203" y="2012889"/>
                  </a:lnTo>
                  <a:lnTo>
                    <a:pt x="1728088" y="2011089"/>
                  </a:lnTo>
                  <a:lnTo>
                    <a:pt x="1726414" y="2010948"/>
                  </a:lnTo>
                  <a:lnTo>
                    <a:pt x="1724474" y="2011660"/>
                  </a:lnTo>
                  <a:lnTo>
                    <a:pt x="1723661" y="2012333"/>
                  </a:lnTo>
                  <a:lnTo>
                    <a:pt x="1725898" y="2015196"/>
                  </a:lnTo>
                  <a:lnTo>
                    <a:pt x="1732024" y="2017716"/>
                  </a:lnTo>
                  <a:lnTo>
                    <a:pt x="1734762" y="2020743"/>
                  </a:lnTo>
                  <a:lnTo>
                    <a:pt x="1737766" y="2021001"/>
                  </a:lnTo>
                  <a:lnTo>
                    <a:pt x="1738681" y="2021549"/>
                  </a:lnTo>
                  <a:lnTo>
                    <a:pt x="1740340" y="2023317"/>
                  </a:lnTo>
                  <a:lnTo>
                    <a:pt x="1739847" y="2023927"/>
                  </a:lnTo>
                  <a:lnTo>
                    <a:pt x="1736788" y="2024139"/>
                  </a:lnTo>
                  <a:lnTo>
                    <a:pt x="1734371" y="2026188"/>
                  </a:lnTo>
                  <a:lnTo>
                    <a:pt x="1735889" y="2027385"/>
                  </a:lnTo>
                  <a:lnTo>
                    <a:pt x="1741334" y="2028434"/>
                  </a:lnTo>
                  <a:lnTo>
                    <a:pt x="1745238" y="2028700"/>
                  </a:lnTo>
                  <a:lnTo>
                    <a:pt x="1747193" y="2029873"/>
                  </a:lnTo>
                  <a:lnTo>
                    <a:pt x="1745582" y="2031180"/>
                  </a:lnTo>
                  <a:lnTo>
                    <a:pt x="1741005" y="2032713"/>
                  </a:lnTo>
                  <a:lnTo>
                    <a:pt x="1740872" y="2034998"/>
                  </a:lnTo>
                  <a:lnTo>
                    <a:pt x="1744268" y="2035905"/>
                  </a:lnTo>
                  <a:lnTo>
                    <a:pt x="1747287" y="2035358"/>
                  </a:lnTo>
                  <a:lnTo>
                    <a:pt x="1748523" y="2035584"/>
                  </a:lnTo>
                  <a:lnTo>
                    <a:pt x="1749407" y="2041084"/>
                  </a:lnTo>
                  <a:lnTo>
                    <a:pt x="1749916" y="2042227"/>
                  </a:lnTo>
                  <a:lnTo>
                    <a:pt x="1746669" y="2043197"/>
                  </a:lnTo>
                  <a:lnTo>
                    <a:pt x="1746654" y="2044245"/>
                  </a:lnTo>
                  <a:lnTo>
                    <a:pt x="1748813" y="2045105"/>
                  </a:lnTo>
                  <a:lnTo>
                    <a:pt x="1752396" y="2045817"/>
                  </a:lnTo>
                  <a:lnTo>
                    <a:pt x="1753577" y="2046803"/>
                  </a:lnTo>
                  <a:lnTo>
                    <a:pt x="1753820" y="2048431"/>
                  </a:lnTo>
                  <a:lnTo>
                    <a:pt x="1754555" y="2049299"/>
                  </a:lnTo>
                  <a:lnTo>
                    <a:pt x="1756613" y="2049455"/>
                  </a:lnTo>
                  <a:lnTo>
                    <a:pt x="1758882" y="2047429"/>
                  </a:lnTo>
                  <a:lnTo>
                    <a:pt x="1760212" y="2045724"/>
                  </a:lnTo>
                  <a:lnTo>
                    <a:pt x="1762160" y="2046365"/>
                  </a:lnTo>
                  <a:lnTo>
                    <a:pt x="1762308" y="2048493"/>
                  </a:lnTo>
                  <a:lnTo>
                    <a:pt x="1764624" y="2050918"/>
                  </a:lnTo>
                  <a:lnTo>
                    <a:pt x="1765469" y="2051317"/>
                  </a:lnTo>
                  <a:lnTo>
                    <a:pt x="1766134" y="2054736"/>
                  </a:lnTo>
                  <a:lnTo>
                    <a:pt x="1768027" y="2051693"/>
                  </a:lnTo>
                  <a:lnTo>
                    <a:pt x="1769412" y="2052342"/>
                  </a:lnTo>
                  <a:lnTo>
                    <a:pt x="1770984" y="2052491"/>
                  </a:lnTo>
                  <a:lnTo>
                    <a:pt x="1770445" y="2055432"/>
                  </a:lnTo>
                  <a:lnTo>
                    <a:pt x="1769506" y="2057748"/>
                  </a:lnTo>
                  <a:lnTo>
                    <a:pt x="1770742" y="2059196"/>
                  </a:lnTo>
                  <a:lnTo>
                    <a:pt x="1771704" y="2061339"/>
                  </a:lnTo>
                  <a:lnTo>
                    <a:pt x="1774255" y="2064281"/>
                  </a:lnTo>
                  <a:lnTo>
                    <a:pt x="1773558" y="2065689"/>
                  </a:lnTo>
                  <a:lnTo>
                    <a:pt x="1770554" y="2068701"/>
                  </a:lnTo>
                  <a:lnTo>
                    <a:pt x="1768966" y="2073450"/>
                  </a:lnTo>
                  <a:lnTo>
                    <a:pt x="1768590" y="2075093"/>
                  </a:lnTo>
                  <a:lnTo>
                    <a:pt x="1767049" y="2077815"/>
                  </a:lnTo>
                  <a:lnTo>
                    <a:pt x="1764929" y="2080444"/>
                  </a:lnTo>
                  <a:lnTo>
                    <a:pt x="1766259" y="2080162"/>
                  </a:lnTo>
                  <a:lnTo>
                    <a:pt x="1770992" y="2075312"/>
                  </a:lnTo>
                  <a:lnTo>
                    <a:pt x="1773809" y="2073685"/>
                  </a:lnTo>
                  <a:lnTo>
                    <a:pt x="1780005" y="2072800"/>
                  </a:lnTo>
                  <a:lnTo>
                    <a:pt x="1781499" y="2071439"/>
                  </a:lnTo>
                  <a:lnTo>
                    <a:pt x="1783768" y="2070876"/>
                  </a:lnTo>
                  <a:lnTo>
                    <a:pt x="1785161" y="2072433"/>
                  </a:lnTo>
                  <a:lnTo>
                    <a:pt x="1785301" y="2075234"/>
                  </a:lnTo>
                  <a:lnTo>
                    <a:pt x="1787132" y="2076110"/>
                  </a:lnTo>
                  <a:lnTo>
                    <a:pt x="1789064" y="2075187"/>
                  </a:lnTo>
                  <a:lnTo>
                    <a:pt x="1790817" y="2076008"/>
                  </a:lnTo>
                  <a:lnTo>
                    <a:pt x="1789768" y="2077768"/>
                  </a:lnTo>
                  <a:lnTo>
                    <a:pt x="1784151" y="2084942"/>
                  </a:lnTo>
                  <a:lnTo>
                    <a:pt x="1782516" y="2087814"/>
                  </a:lnTo>
                  <a:lnTo>
                    <a:pt x="1782047" y="2089840"/>
                  </a:lnTo>
                  <a:lnTo>
                    <a:pt x="1783979" y="2087063"/>
                  </a:lnTo>
                  <a:lnTo>
                    <a:pt x="1791036" y="2080632"/>
                  </a:lnTo>
                  <a:lnTo>
                    <a:pt x="1791795" y="2079662"/>
                  </a:lnTo>
                  <a:lnTo>
                    <a:pt x="1793328" y="2076900"/>
                  </a:lnTo>
                  <a:lnTo>
                    <a:pt x="1794744" y="2075093"/>
                  </a:lnTo>
                  <a:lnTo>
                    <a:pt x="1798546" y="2075734"/>
                  </a:lnTo>
                  <a:lnTo>
                    <a:pt x="1800502" y="2077033"/>
                  </a:lnTo>
                  <a:lnTo>
                    <a:pt x="1801410" y="2080647"/>
                  </a:lnTo>
                  <a:lnTo>
                    <a:pt x="1802951" y="2084575"/>
                  </a:lnTo>
                  <a:lnTo>
                    <a:pt x="1805267" y="2088917"/>
                  </a:lnTo>
                  <a:lnTo>
                    <a:pt x="1811424" y="2091021"/>
                  </a:lnTo>
                  <a:lnTo>
                    <a:pt x="1813661" y="2091358"/>
                  </a:lnTo>
                  <a:lnTo>
                    <a:pt x="1817511" y="2089895"/>
                  </a:lnTo>
                  <a:lnTo>
                    <a:pt x="1818121" y="2087868"/>
                  </a:lnTo>
                  <a:lnTo>
                    <a:pt x="1821125" y="2087243"/>
                  </a:lnTo>
                  <a:lnTo>
                    <a:pt x="1823237" y="2087493"/>
                  </a:lnTo>
                  <a:lnTo>
                    <a:pt x="1823965" y="2091397"/>
                  </a:lnTo>
                  <a:lnTo>
                    <a:pt x="1826218" y="2093462"/>
                  </a:lnTo>
                  <a:lnTo>
                    <a:pt x="1828455" y="2095168"/>
                  </a:lnTo>
                  <a:lnTo>
                    <a:pt x="1830615" y="2096052"/>
                  </a:lnTo>
                  <a:lnTo>
                    <a:pt x="1833768" y="2096435"/>
                  </a:lnTo>
                  <a:lnTo>
                    <a:pt x="1835496" y="2098305"/>
                  </a:lnTo>
                  <a:lnTo>
                    <a:pt x="1835496" y="2099080"/>
                  </a:lnTo>
                  <a:lnTo>
                    <a:pt x="1833721" y="2101075"/>
                  </a:lnTo>
                  <a:lnTo>
                    <a:pt x="1832007" y="2103977"/>
                  </a:lnTo>
                  <a:lnTo>
                    <a:pt x="1829019" y="2106003"/>
                  </a:lnTo>
                  <a:lnTo>
                    <a:pt x="1824849" y="2106097"/>
                  </a:lnTo>
                  <a:lnTo>
                    <a:pt x="1819091" y="2107364"/>
                  </a:lnTo>
                  <a:lnTo>
                    <a:pt x="1818856" y="2108507"/>
                  </a:lnTo>
                  <a:lnTo>
                    <a:pt x="1817589" y="2109766"/>
                  </a:lnTo>
                  <a:lnTo>
                    <a:pt x="1814530" y="2111010"/>
                  </a:lnTo>
                  <a:lnTo>
                    <a:pt x="1812863" y="2111957"/>
                  </a:lnTo>
                  <a:lnTo>
                    <a:pt x="1810156" y="2116635"/>
                  </a:lnTo>
                  <a:lnTo>
                    <a:pt x="1808513" y="2118630"/>
                  </a:lnTo>
                  <a:lnTo>
                    <a:pt x="1806620" y="2119006"/>
                  </a:lnTo>
                  <a:lnTo>
                    <a:pt x="1803952" y="2118818"/>
                  </a:lnTo>
                  <a:lnTo>
                    <a:pt x="1802208" y="2119240"/>
                  </a:lnTo>
                  <a:lnTo>
                    <a:pt x="1800925" y="2120093"/>
                  </a:lnTo>
                  <a:lnTo>
                    <a:pt x="1800174" y="2121361"/>
                  </a:lnTo>
                  <a:lnTo>
                    <a:pt x="1799595" y="2121838"/>
                  </a:lnTo>
                  <a:lnTo>
                    <a:pt x="1796027" y="2123121"/>
                  </a:lnTo>
                  <a:lnTo>
                    <a:pt x="1789542" y="2126649"/>
                  </a:lnTo>
                  <a:lnTo>
                    <a:pt x="1786115" y="2126759"/>
                  </a:lnTo>
                  <a:lnTo>
                    <a:pt x="1783995" y="2126352"/>
                  </a:lnTo>
                  <a:lnTo>
                    <a:pt x="1782375" y="2126642"/>
                  </a:lnTo>
                  <a:lnTo>
                    <a:pt x="1781272" y="2127627"/>
                  </a:lnTo>
                  <a:lnTo>
                    <a:pt x="1778174" y="2129341"/>
                  </a:lnTo>
                  <a:lnTo>
                    <a:pt x="1777243" y="2130381"/>
                  </a:lnTo>
                  <a:lnTo>
                    <a:pt x="1776696" y="2131578"/>
                  </a:lnTo>
                  <a:lnTo>
                    <a:pt x="1776273" y="2134042"/>
                  </a:lnTo>
                  <a:lnTo>
                    <a:pt x="1775905" y="2134934"/>
                  </a:lnTo>
                  <a:lnTo>
                    <a:pt x="1775303" y="2135451"/>
                  </a:lnTo>
                  <a:lnTo>
                    <a:pt x="1772698" y="2134942"/>
                  </a:lnTo>
                  <a:lnTo>
                    <a:pt x="1769795" y="2133338"/>
                  </a:lnTo>
                  <a:lnTo>
                    <a:pt x="1770366" y="2135036"/>
                  </a:lnTo>
                  <a:lnTo>
                    <a:pt x="1774959" y="2137892"/>
                  </a:lnTo>
                  <a:lnTo>
                    <a:pt x="1776273" y="2139480"/>
                  </a:lnTo>
                  <a:lnTo>
                    <a:pt x="1775021" y="2140849"/>
                  </a:lnTo>
                  <a:lnTo>
                    <a:pt x="1772095" y="2142993"/>
                  </a:lnTo>
                  <a:lnTo>
                    <a:pt x="1771759" y="2144143"/>
                  </a:lnTo>
                  <a:lnTo>
                    <a:pt x="1772956" y="2144753"/>
                  </a:lnTo>
                  <a:lnTo>
                    <a:pt x="1772479" y="2145723"/>
                  </a:lnTo>
                  <a:lnTo>
                    <a:pt x="1770875" y="2146755"/>
                  </a:lnTo>
                  <a:lnTo>
                    <a:pt x="1771055" y="2147178"/>
                  </a:lnTo>
                  <a:lnTo>
                    <a:pt x="1771227" y="2147593"/>
                  </a:lnTo>
                  <a:lnTo>
                    <a:pt x="1775201" y="2146114"/>
                  </a:lnTo>
                  <a:lnTo>
                    <a:pt x="1778745" y="2142953"/>
                  </a:lnTo>
                  <a:lnTo>
                    <a:pt x="1781053" y="2139746"/>
                  </a:lnTo>
                  <a:lnTo>
                    <a:pt x="1782211" y="2138846"/>
                  </a:lnTo>
                  <a:lnTo>
                    <a:pt x="1786772" y="2137657"/>
                  </a:lnTo>
                  <a:lnTo>
                    <a:pt x="1789471" y="2136256"/>
                  </a:lnTo>
                  <a:lnTo>
                    <a:pt x="1793336" y="2133706"/>
                  </a:lnTo>
                  <a:lnTo>
                    <a:pt x="1797568" y="2129998"/>
                  </a:lnTo>
                  <a:lnTo>
                    <a:pt x="1802176" y="2125124"/>
                  </a:lnTo>
                  <a:lnTo>
                    <a:pt x="1808044" y="2121306"/>
                  </a:lnTo>
                  <a:lnTo>
                    <a:pt x="1815187" y="2118552"/>
                  </a:lnTo>
                  <a:lnTo>
                    <a:pt x="1820429" y="2117144"/>
                  </a:lnTo>
                  <a:lnTo>
                    <a:pt x="1823769" y="2117081"/>
                  </a:lnTo>
                  <a:lnTo>
                    <a:pt x="1823933" y="2116620"/>
                  </a:lnTo>
                  <a:lnTo>
                    <a:pt x="1820937" y="2115751"/>
                  </a:lnTo>
                  <a:lnTo>
                    <a:pt x="1818465" y="2115587"/>
                  </a:lnTo>
                  <a:lnTo>
                    <a:pt x="1815390" y="2116221"/>
                  </a:lnTo>
                  <a:lnTo>
                    <a:pt x="1814436" y="2114726"/>
                  </a:lnTo>
                  <a:lnTo>
                    <a:pt x="1814538" y="2114077"/>
                  </a:lnTo>
                  <a:lnTo>
                    <a:pt x="1815547" y="2112966"/>
                  </a:lnTo>
                  <a:lnTo>
                    <a:pt x="1818136" y="2111973"/>
                  </a:lnTo>
                  <a:lnTo>
                    <a:pt x="1830810" y="2113357"/>
                  </a:lnTo>
                  <a:lnTo>
                    <a:pt x="1835176" y="2114421"/>
                  </a:lnTo>
                  <a:lnTo>
                    <a:pt x="1839948" y="2123316"/>
                  </a:lnTo>
                  <a:lnTo>
                    <a:pt x="1841043" y="2126164"/>
                  </a:lnTo>
                  <a:lnTo>
                    <a:pt x="1841356" y="2128237"/>
                  </a:lnTo>
                  <a:lnTo>
                    <a:pt x="1840871" y="2129536"/>
                  </a:lnTo>
                  <a:lnTo>
                    <a:pt x="1838962" y="2131069"/>
                  </a:lnTo>
                  <a:lnTo>
                    <a:pt x="1833572" y="2134113"/>
                  </a:lnTo>
                  <a:lnTo>
                    <a:pt x="1832813" y="2134919"/>
                  </a:lnTo>
                  <a:lnTo>
                    <a:pt x="1832743" y="2135341"/>
                  </a:lnTo>
                  <a:lnTo>
                    <a:pt x="1835097" y="2135959"/>
                  </a:lnTo>
                  <a:lnTo>
                    <a:pt x="1835841" y="2136796"/>
                  </a:lnTo>
                  <a:lnTo>
                    <a:pt x="1837038" y="2140168"/>
                  </a:lnTo>
                  <a:lnTo>
                    <a:pt x="1839463" y="2137978"/>
                  </a:lnTo>
                  <a:lnTo>
                    <a:pt x="1844055" y="2132658"/>
                  </a:lnTo>
                  <a:lnTo>
                    <a:pt x="1847811" y="2130185"/>
                  </a:lnTo>
                  <a:lnTo>
                    <a:pt x="1850979" y="2129513"/>
                  </a:lnTo>
                  <a:lnTo>
                    <a:pt x="1854766" y="2129184"/>
                  </a:lnTo>
                  <a:lnTo>
                    <a:pt x="1856072" y="2129231"/>
                  </a:lnTo>
                  <a:lnTo>
                    <a:pt x="1856526" y="2130960"/>
                  </a:lnTo>
                  <a:lnTo>
                    <a:pt x="1858513" y="2134426"/>
                  </a:lnTo>
                  <a:lnTo>
                    <a:pt x="1860351" y="2135325"/>
                  </a:lnTo>
                  <a:lnTo>
                    <a:pt x="1863864" y="2135787"/>
                  </a:lnTo>
                  <a:lnTo>
                    <a:pt x="1867025" y="2140074"/>
                  </a:lnTo>
                  <a:lnTo>
                    <a:pt x="1868230" y="2143024"/>
                  </a:lnTo>
                  <a:lnTo>
                    <a:pt x="1869372" y="2144745"/>
                  </a:lnTo>
                  <a:lnTo>
                    <a:pt x="1869278" y="2145903"/>
                  </a:lnTo>
                  <a:lnTo>
                    <a:pt x="1869466" y="2146873"/>
                  </a:lnTo>
                  <a:lnTo>
                    <a:pt x="1870295" y="2148344"/>
                  </a:lnTo>
                  <a:lnTo>
                    <a:pt x="1870710" y="2149580"/>
                  </a:lnTo>
                  <a:lnTo>
                    <a:pt x="1870483" y="2152404"/>
                  </a:lnTo>
                  <a:lnTo>
                    <a:pt x="1868637" y="2157294"/>
                  </a:lnTo>
                  <a:lnTo>
                    <a:pt x="1870006" y="2161722"/>
                  </a:lnTo>
                  <a:lnTo>
                    <a:pt x="1869388" y="2163717"/>
                  </a:lnTo>
                  <a:lnTo>
                    <a:pt x="1869067" y="2166893"/>
                  </a:lnTo>
                  <a:lnTo>
                    <a:pt x="1870248" y="2169013"/>
                  </a:lnTo>
                  <a:lnTo>
                    <a:pt x="1870600" y="2170242"/>
                  </a:lnTo>
                  <a:lnTo>
                    <a:pt x="1869599" y="2170961"/>
                  </a:lnTo>
                  <a:lnTo>
                    <a:pt x="1862605" y="2172714"/>
                  </a:lnTo>
                  <a:lnTo>
                    <a:pt x="1859851" y="2172745"/>
                  </a:lnTo>
                  <a:lnTo>
                    <a:pt x="1859139" y="2173801"/>
                  </a:lnTo>
                  <a:lnTo>
                    <a:pt x="1861259" y="2174114"/>
                  </a:lnTo>
                  <a:lnTo>
                    <a:pt x="1865116" y="2174059"/>
                  </a:lnTo>
                  <a:lnTo>
                    <a:pt x="1869779" y="2175131"/>
                  </a:lnTo>
                  <a:lnTo>
                    <a:pt x="1871836" y="2176320"/>
                  </a:lnTo>
                  <a:lnTo>
                    <a:pt x="1872720" y="2177987"/>
                  </a:lnTo>
                  <a:lnTo>
                    <a:pt x="1872493" y="2179309"/>
                  </a:lnTo>
                  <a:lnTo>
                    <a:pt x="1871156" y="2180287"/>
                  </a:lnTo>
                  <a:lnTo>
                    <a:pt x="1868535" y="2180099"/>
                  </a:lnTo>
                  <a:lnTo>
                    <a:pt x="1866008" y="2179207"/>
                  </a:lnTo>
                  <a:lnTo>
                    <a:pt x="1866164" y="2180076"/>
                  </a:lnTo>
                  <a:lnTo>
                    <a:pt x="1869912" y="2182227"/>
                  </a:lnTo>
                  <a:lnTo>
                    <a:pt x="1871015" y="2183322"/>
                  </a:lnTo>
                  <a:lnTo>
                    <a:pt x="1873041" y="2184691"/>
                  </a:lnTo>
                  <a:lnTo>
                    <a:pt x="1873440" y="2186530"/>
                  </a:lnTo>
                  <a:lnTo>
                    <a:pt x="1872947" y="2188400"/>
                  </a:lnTo>
                  <a:lnTo>
                    <a:pt x="1865875" y="2195824"/>
                  </a:lnTo>
                  <a:lnTo>
                    <a:pt x="1860054" y="2200518"/>
                  </a:lnTo>
                  <a:lnTo>
                    <a:pt x="1854210" y="2204618"/>
                  </a:lnTo>
                  <a:lnTo>
                    <a:pt x="1844830" y="2212488"/>
                  </a:lnTo>
                  <a:lnTo>
                    <a:pt x="1843899" y="2212871"/>
                  </a:lnTo>
                  <a:lnTo>
                    <a:pt x="1842201" y="2213020"/>
                  </a:lnTo>
                  <a:lnTo>
                    <a:pt x="1837734" y="2211768"/>
                  </a:lnTo>
                  <a:lnTo>
                    <a:pt x="1834167" y="2212089"/>
                  </a:lnTo>
                  <a:lnTo>
                    <a:pt x="1827407" y="2213607"/>
                  </a:lnTo>
                  <a:lnTo>
                    <a:pt x="1825561" y="2214538"/>
                  </a:lnTo>
                  <a:lnTo>
                    <a:pt x="1821852" y="2217253"/>
                  </a:lnTo>
                  <a:lnTo>
                    <a:pt x="1820381" y="2217636"/>
                  </a:lnTo>
                  <a:lnTo>
                    <a:pt x="1816407" y="2218191"/>
                  </a:lnTo>
                  <a:lnTo>
                    <a:pt x="1812636" y="2217816"/>
                  </a:lnTo>
                  <a:lnTo>
                    <a:pt x="1811142" y="2218191"/>
                  </a:lnTo>
                  <a:lnTo>
                    <a:pt x="1809327" y="2219521"/>
                  </a:lnTo>
                  <a:lnTo>
                    <a:pt x="1808850" y="2220225"/>
                  </a:lnTo>
                  <a:lnTo>
                    <a:pt x="1808349" y="2222510"/>
                  </a:lnTo>
                  <a:lnTo>
                    <a:pt x="1799188" y="2232696"/>
                  </a:lnTo>
                  <a:lnTo>
                    <a:pt x="1796763" y="2236138"/>
                  </a:lnTo>
                  <a:lnTo>
                    <a:pt x="1792092" y="2239753"/>
                  </a:lnTo>
                  <a:lnTo>
                    <a:pt x="1786960" y="2246074"/>
                  </a:lnTo>
                  <a:lnTo>
                    <a:pt x="1782493" y="2248617"/>
                  </a:lnTo>
                  <a:lnTo>
                    <a:pt x="1780936" y="2252114"/>
                  </a:lnTo>
                  <a:lnTo>
                    <a:pt x="1776680" y="2254234"/>
                  </a:lnTo>
                  <a:lnTo>
                    <a:pt x="1768817" y="2254774"/>
                  </a:lnTo>
                  <a:lnTo>
                    <a:pt x="1765086" y="2255376"/>
                  </a:lnTo>
                  <a:lnTo>
                    <a:pt x="1760712" y="2254398"/>
                  </a:lnTo>
                  <a:lnTo>
                    <a:pt x="1757442" y="2255916"/>
                  </a:lnTo>
                  <a:lnTo>
                    <a:pt x="1752513" y="2256393"/>
                  </a:lnTo>
                  <a:lnTo>
                    <a:pt x="1750119" y="2256033"/>
                  </a:lnTo>
                  <a:lnTo>
                    <a:pt x="1740567" y="2259382"/>
                  </a:lnTo>
                  <a:lnTo>
                    <a:pt x="1738142" y="2256205"/>
                  </a:lnTo>
                  <a:lnTo>
                    <a:pt x="1736295" y="2254977"/>
                  </a:lnTo>
                  <a:lnTo>
                    <a:pt x="1730905" y="2254774"/>
                  </a:lnTo>
                  <a:lnTo>
                    <a:pt x="1726586" y="2253459"/>
                  </a:lnTo>
                  <a:lnTo>
                    <a:pt x="1722651" y="2253209"/>
                  </a:lnTo>
                  <a:lnTo>
                    <a:pt x="1718818" y="2252622"/>
                  </a:lnTo>
                  <a:lnTo>
                    <a:pt x="1716299" y="2252630"/>
                  </a:lnTo>
                  <a:lnTo>
                    <a:pt x="1713678" y="2252974"/>
                  </a:lnTo>
                  <a:lnTo>
                    <a:pt x="1709602" y="2252888"/>
                  </a:lnTo>
                  <a:lnTo>
                    <a:pt x="1707341" y="2254641"/>
                  </a:lnTo>
                  <a:lnTo>
                    <a:pt x="1699697" y="2254109"/>
                  </a:lnTo>
                  <a:lnTo>
                    <a:pt x="1696474" y="2252521"/>
                  </a:lnTo>
                  <a:lnTo>
                    <a:pt x="1693830" y="2252192"/>
                  </a:lnTo>
                  <a:lnTo>
                    <a:pt x="1690278" y="2252544"/>
                  </a:lnTo>
                  <a:lnTo>
                    <a:pt x="1686882" y="2253725"/>
                  </a:lnTo>
                  <a:lnTo>
                    <a:pt x="1679450" y="2252372"/>
                  </a:lnTo>
                  <a:lnTo>
                    <a:pt x="1671572" y="2253514"/>
                  </a:lnTo>
                  <a:lnTo>
                    <a:pt x="1664695" y="2252747"/>
                  </a:lnTo>
                  <a:lnTo>
                    <a:pt x="1662771" y="2251988"/>
                  </a:lnTo>
                  <a:lnTo>
                    <a:pt x="1651927" y="2254077"/>
                  </a:lnTo>
                  <a:lnTo>
                    <a:pt x="1647687" y="2252880"/>
                  </a:lnTo>
                  <a:lnTo>
                    <a:pt x="1643948" y="2256072"/>
                  </a:lnTo>
                  <a:lnTo>
                    <a:pt x="1641382" y="2255407"/>
                  </a:lnTo>
                  <a:lnTo>
                    <a:pt x="1638604" y="2255877"/>
                  </a:lnTo>
                  <a:lnTo>
                    <a:pt x="1637736" y="2255282"/>
                  </a:lnTo>
                  <a:lnTo>
                    <a:pt x="1635882" y="2255705"/>
                  </a:lnTo>
                  <a:lnTo>
                    <a:pt x="1634685" y="2257442"/>
                  </a:lnTo>
                  <a:lnTo>
                    <a:pt x="1633112" y="2257637"/>
                  </a:lnTo>
                  <a:lnTo>
                    <a:pt x="1630499" y="2260704"/>
                  </a:lnTo>
                  <a:lnTo>
                    <a:pt x="1626102" y="2263152"/>
                  </a:lnTo>
                  <a:lnTo>
                    <a:pt x="1619664" y="2276445"/>
                  </a:lnTo>
                  <a:lnTo>
                    <a:pt x="1619061" y="2281522"/>
                  </a:lnTo>
                  <a:lnTo>
                    <a:pt x="1616644" y="2284972"/>
                  </a:lnTo>
                  <a:lnTo>
                    <a:pt x="1614508" y="2285441"/>
                  </a:lnTo>
                  <a:lnTo>
                    <a:pt x="1612748" y="2285520"/>
                  </a:lnTo>
                  <a:lnTo>
                    <a:pt x="1601615" y="2288055"/>
                  </a:lnTo>
                  <a:lnTo>
                    <a:pt x="1596663" y="2290057"/>
                  </a:lnTo>
                  <a:lnTo>
                    <a:pt x="1598008" y="2291645"/>
                  </a:lnTo>
                  <a:lnTo>
                    <a:pt x="1596381" y="2292827"/>
                  </a:lnTo>
                  <a:lnTo>
                    <a:pt x="1593752" y="2293320"/>
                  </a:lnTo>
                  <a:lnTo>
                    <a:pt x="1590912" y="2294775"/>
                  </a:lnTo>
                  <a:lnTo>
                    <a:pt x="1589066" y="2296402"/>
                  </a:lnTo>
                  <a:lnTo>
                    <a:pt x="1588159" y="2298663"/>
                  </a:lnTo>
                  <a:lnTo>
                    <a:pt x="1582455" y="2302348"/>
                  </a:lnTo>
                  <a:lnTo>
                    <a:pt x="1575829" y="2310821"/>
                  </a:lnTo>
                  <a:lnTo>
                    <a:pt x="1572661" y="2317001"/>
                  </a:lnTo>
                  <a:lnTo>
                    <a:pt x="1568811" y="2321468"/>
                  </a:lnTo>
                  <a:lnTo>
                    <a:pt x="1566097" y="2323166"/>
                  </a:lnTo>
                  <a:lnTo>
                    <a:pt x="1564164" y="2323432"/>
                  </a:lnTo>
                  <a:lnTo>
                    <a:pt x="1562193" y="2322900"/>
                  </a:lnTo>
                  <a:lnTo>
                    <a:pt x="1558915" y="2320811"/>
                  </a:lnTo>
                  <a:lnTo>
                    <a:pt x="1556505" y="2320576"/>
                  </a:lnTo>
                  <a:lnTo>
                    <a:pt x="1550505" y="2317658"/>
                  </a:lnTo>
                  <a:lnTo>
                    <a:pt x="1536571" y="2314725"/>
                  </a:lnTo>
                  <a:lnTo>
                    <a:pt x="1538675" y="2315820"/>
                  </a:lnTo>
                  <a:lnTo>
                    <a:pt x="1540514" y="2317627"/>
                  </a:lnTo>
                  <a:lnTo>
                    <a:pt x="1544199" y="2318097"/>
                  </a:lnTo>
                  <a:lnTo>
                    <a:pt x="1547938" y="2318057"/>
                  </a:lnTo>
                  <a:lnTo>
                    <a:pt x="1555738" y="2321703"/>
                  </a:lnTo>
                  <a:lnTo>
                    <a:pt x="1559564" y="2322947"/>
                  </a:lnTo>
                  <a:lnTo>
                    <a:pt x="1561888" y="2324042"/>
                  </a:lnTo>
                  <a:lnTo>
                    <a:pt x="1563875" y="2326476"/>
                  </a:lnTo>
                  <a:lnTo>
                    <a:pt x="1562451" y="2331240"/>
                  </a:lnTo>
                  <a:lnTo>
                    <a:pt x="1561011" y="2335167"/>
                  </a:lnTo>
                  <a:lnTo>
                    <a:pt x="1559055" y="2338172"/>
                  </a:lnTo>
                  <a:lnTo>
                    <a:pt x="1552343" y="2345862"/>
                  </a:lnTo>
                  <a:lnTo>
                    <a:pt x="1549089" y="2348436"/>
                  </a:lnTo>
                  <a:lnTo>
                    <a:pt x="1543432" y="2357589"/>
                  </a:lnTo>
                  <a:lnTo>
                    <a:pt x="1537572" y="2361869"/>
                  </a:lnTo>
                  <a:lnTo>
                    <a:pt x="1534435" y="2364489"/>
                  </a:lnTo>
                  <a:lnTo>
                    <a:pt x="1531094" y="2368620"/>
                  </a:lnTo>
                  <a:lnTo>
                    <a:pt x="1523256" y="2371734"/>
                  </a:lnTo>
                  <a:lnTo>
                    <a:pt x="1520345" y="2372524"/>
                  </a:lnTo>
                  <a:lnTo>
                    <a:pt x="1517662" y="2372102"/>
                  </a:lnTo>
                  <a:lnTo>
                    <a:pt x="1514399" y="2374629"/>
                  </a:lnTo>
                  <a:lnTo>
                    <a:pt x="1510527" y="2376178"/>
                  </a:lnTo>
                  <a:lnTo>
                    <a:pt x="1509384" y="2378525"/>
                  </a:lnTo>
                  <a:lnTo>
                    <a:pt x="1500090" y="2384799"/>
                  </a:lnTo>
                  <a:lnTo>
                    <a:pt x="1496523" y="2385589"/>
                  </a:lnTo>
                  <a:lnTo>
                    <a:pt x="1493487" y="2387256"/>
                  </a:lnTo>
                  <a:lnTo>
                    <a:pt x="1492588" y="2390080"/>
                  </a:lnTo>
                  <a:lnTo>
                    <a:pt x="1489873" y="2391786"/>
                  </a:lnTo>
                  <a:lnTo>
                    <a:pt x="1489122" y="2393092"/>
                  </a:lnTo>
                  <a:lnTo>
                    <a:pt x="1486837" y="2397027"/>
                  </a:lnTo>
                  <a:lnTo>
                    <a:pt x="1482597" y="2402097"/>
                  </a:lnTo>
                  <a:lnTo>
                    <a:pt x="1477433" y="2402950"/>
                  </a:lnTo>
                  <a:lnTo>
                    <a:pt x="1475548" y="2404710"/>
                  </a:lnTo>
                  <a:lnTo>
                    <a:pt x="1473365" y="2407550"/>
                  </a:lnTo>
                  <a:lnTo>
                    <a:pt x="1470275" y="2409498"/>
                  </a:lnTo>
                  <a:lnTo>
                    <a:pt x="1464188" y="2408582"/>
                  </a:lnTo>
                  <a:lnTo>
                    <a:pt x="1465667" y="2409771"/>
                  </a:lnTo>
                  <a:lnTo>
                    <a:pt x="1471112" y="2411626"/>
                  </a:lnTo>
                  <a:lnTo>
                    <a:pt x="1471675" y="2414380"/>
                  </a:lnTo>
                  <a:lnTo>
                    <a:pt x="1468945" y="2415037"/>
                  </a:lnTo>
                  <a:lnTo>
                    <a:pt x="1463234" y="2418690"/>
                  </a:lnTo>
                  <a:lnTo>
                    <a:pt x="1455544" y="2424988"/>
                  </a:lnTo>
                  <a:close/>
                  <a:moveTo>
                    <a:pt x="893477" y="1320499"/>
                  </a:moveTo>
                  <a:lnTo>
                    <a:pt x="893195" y="1321031"/>
                  </a:lnTo>
                  <a:lnTo>
                    <a:pt x="888454" y="1318582"/>
                  </a:lnTo>
                  <a:lnTo>
                    <a:pt x="886623" y="1317135"/>
                  </a:lnTo>
                  <a:lnTo>
                    <a:pt x="886029" y="1316063"/>
                  </a:lnTo>
                  <a:lnTo>
                    <a:pt x="885606" y="1313880"/>
                  </a:lnTo>
                  <a:lnTo>
                    <a:pt x="885356" y="1310579"/>
                  </a:lnTo>
                  <a:lnTo>
                    <a:pt x="886303" y="1308983"/>
                  </a:lnTo>
                  <a:lnTo>
                    <a:pt x="888439" y="1309100"/>
                  </a:lnTo>
                  <a:lnTo>
                    <a:pt x="890723" y="1310368"/>
                  </a:lnTo>
                  <a:lnTo>
                    <a:pt x="894189" y="1313990"/>
                  </a:lnTo>
                  <a:lnTo>
                    <a:pt x="893203" y="1315062"/>
                  </a:lnTo>
                  <a:lnTo>
                    <a:pt x="893156" y="1317432"/>
                  </a:lnTo>
                  <a:lnTo>
                    <a:pt x="893547" y="1319670"/>
                  </a:lnTo>
                  <a:lnTo>
                    <a:pt x="893477" y="1320499"/>
                  </a:lnTo>
                  <a:close/>
                  <a:moveTo>
                    <a:pt x="1187583" y="1345401"/>
                  </a:moveTo>
                  <a:lnTo>
                    <a:pt x="1190095" y="1345917"/>
                  </a:lnTo>
                  <a:lnTo>
                    <a:pt x="1192457" y="1345284"/>
                  </a:lnTo>
                  <a:lnTo>
                    <a:pt x="1194178" y="1345886"/>
                  </a:lnTo>
                  <a:lnTo>
                    <a:pt x="1195266" y="1347717"/>
                  </a:lnTo>
                  <a:lnTo>
                    <a:pt x="1195978" y="1349618"/>
                  </a:lnTo>
                  <a:lnTo>
                    <a:pt x="1196322" y="1351581"/>
                  </a:lnTo>
                  <a:lnTo>
                    <a:pt x="1195391" y="1352974"/>
                  </a:lnTo>
                  <a:lnTo>
                    <a:pt x="1191511" y="1354187"/>
                  </a:lnTo>
                  <a:lnTo>
                    <a:pt x="1188866" y="1353584"/>
                  </a:lnTo>
                  <a:lnTo>
                    <a:pt x="1186034" y="1351957"/>
                  </a:lnTo>
                  <a:lnTo>
                    <a:pt x="1184720" y="1352677"/>
                  </a:lnTo>
                  <a:lnTo>
                    <a:pt x="1181489" y="1351495"/>
                  </a:lnTo>
                  <a:lnTo>
                    <a:pt x="1179885" y="1349868"/>
                  </a:lnTo>
                  <a:lnTo>
                    <a:pt x="1178578" y="1347545"/>
                  </a:lnTo>
                  <a:lnTo>
                    <a:pt x="1178578" y="1346121"/>
                  </a:lnTo>
                  <a:lnTo>
                    <a:pt x="1181982" y="1344509"/>
                  </a:lnTo>
                  <a:lnTo>
                    <a:pt x="1183319" y="1343249"/>
                  </a:lnTo>
                  <a:lnTo>
                    <a:pt x="1187583" y="1345401"/>
                  </a:lnTo>
                  <a:close/>
                  <a:moveTo>
                    <a:pt x="956463" y="1375412"/>
                  </a:moveTo>
                  <a:lnTo>
                    <a:pt x="957136" y="1376163"/>
                  </a:lnTo>
                  <a:lnTo>
                    <a:pt x="958411" y="1375521"/>
                  </a:lnTo>
                  <a:lnTo>
                    <a:pt x="959397" y="1373464"/>
                  </a:lnTo>
                  <a:lnTo>
                    <a:pt x="959999" y="1373072"/>
                  </a:lnTo>
                  <a:lnTo>
                    <a:pt x="960930" y="1373464"/>
                  </a:lnTo>
                  <a:lnTo>
                    <a:pt x="963997" y="1377148"/>
                  </a:lnTo>
                  <a:lnTo>
                    <a:pt x="966352" y="1381005"/>
                  </a:lnTo>
                  <a:lnTo>
                    <a:pt x="968848" y="1383744"/>
                  </a:lnTo>
                  <a:lnTo>
                    <a:pt x="972814" y="1386177"/>
                  </a:lnTo>
                  <a:lnTo>
                    <a:pt x="981475" y="1394078"/>
                  </a:lnTo>
                  <a:lnTo>
                    <a:pt x="984025" y="1399398"/>
                  </a:lnTo>
                  <a:lnTo>
                    <a:pt x="986717" y="1407629"/>
                  </a:lnTo>
                  <a:lnTo>
                    <a:pt x="989126" y="1413872"/>
                  </a:lnTo>
                  <a:lnTo>
                    <a:pt x="991246" y="1418167"/>
                  </a:lnTo>
                  <a:lnTo>
                    <a:pt x="993523" y="1421578"/>
                  </a:lnTo>
                  <a:lnTo>
                    <a:pt x="997161" y="1425380"/>
                  </a:lnTo>
                  <a:lnTo>
                    <a:pt x="1000415" y="1422610"/>
                  </a:lnTo>
                  <a:lnTo>
                    <a:pt x="1001808" y="1421906"/>
                  </a:lnTo>
                  <a:lnTo>
                    <a:pt x="1003005" y="1423056"/>
                  </a:lnTo>
                  <a:lnTo>
                    <a:pt x="1004139" y="1425920"/>
                  </a:lnTo>
                  <a:lnTo>
                    <a:pt x="1003537" y="1427195"/>
                  </a:lnTo>
                  <a:lnTo>
                    <a:pt x="1002121" y="1428814"/>
                  </a:lnTo>
                  <a:lnTo>
                    <a:pt x="999789" y="1430700"/>
                  </a:lnTo>
                  <a:lnTo>
                    <a:pt x="996527" y="1430841"/>
                  </a:lnTo>
                  <a:lnTo>
                    <a:pt x="994962" y="1431388"/>
                  </a:lnTo>
                  <a:lnTo>
                    <a:pt x="992404" y="1434377"/>
                  </a:lnTo>
                  <a:lnTo>
                    <a:pt x="990370" y="1437944"/>
                  </a:lnTo>
                  <a:lnTo>
                    <a:pt x="987530" y="1439141"/>
                  </a:lnTo>
                  <a:lnTo>
                    <a:pt x="982179" y="1445111"/>
                  </a:lnTo>
                  <a:lnTo>
                    <a:pt x="979237" y="1447332"/>
                  </a:lnTo>
                  <a:lnTo>
                    <a:pt x="974903" y="1447927"/>
                  </a:lnTo>
                  <a:lnTo>
                    <a:pt x="965914" y="1443264"/>
                  </a:lnTo>
                  <a:lnTo>
                    <a:pt x="960312" y="1443914"/>
                  </a:lnTo>
                  <a:lnTo>
                    <a:pt x="955736" y="1442959"/>
                  </a:lnTo>
                  <a:lnTo>
                    <a:pt x="950627" y="1438023"/>
                  </a:lnTo>
                  <a:lnTo>
                    <a:pt x="946660" y="1435222"/>
                  </a:lnTo>
                  <a:lnTo>
                    <a:pt x="938986" y="1431177"/>
                  </a:lnTo>
                  <a:lnTo>
                    <a:pt x="938485" y="1430575"/>
                  </a:lnTo>
                  <a:lnTo>
                    <a:pt x="938156" y="1429206"/>
                  </a:lnTo>
                  <a:lnTo>
                    <a:pt x="938000" y="1427070"/>
                  </a:lnTo>
                  <a:lnTo>
                    <a:pt x="937656" y="1425630"/>
                  </a:lnTo>
                  <a:lnTo>
                    <a:pt x="937116" y="1424903"/>
                  </a:lnTo>
                  <a:lnTo>
                    <a:pt x="935911" y="1424965"/>
                  </a:lnTo>
                  <a:lnTo>
                    <a:pt x="934675" y="1426381"/>
                  </a:lnTo>
                  <a:lnTo>
                    <a:pt x="932305" y="1427602"/>
                  </a:lnTo>
                  <a:lnTo>
                    <a:pt x="928698" y="1427328"/>
                  </a:lnTo>
                  <a:lnTo>
                    <a:pt x="927133" y="1426483"/>
                  </a:lnTo>
                  <a:lnTo>
                    <a:pt x="925936" y="1425153"/>
                  </a:lnTo>
                  <a:lnTo>
                    <a:pt x="925287" y="1423588"/>
                  </a:lnTo>
                  <a:lnTo>
                    <a:pt x="925185" y="1421797"/>
                  </a:lnTo>
                  <a:lnTo>
                    <a:pt x="924857" y="1420412"/>
                  </a:lnTo>
                  <a:lnTo>
                    <a:pt x="924293" y="1419434"/>
                  </a:lnTo>
                  <a:lnTo>
                    <a:pt x="922987" y="1419411"/>
                  </a:lnTo>
                  <a:lnTo>
                    <a:pt x="920937" y="1420342"/>
                  </a:lnTo>
                  <a:lnTo>
                    <a:pt x="920131" y="1421484"/>
                  </a:lnTo>
                  <a:lnTo>
                    <a:pt x="920585" y="1422845"/>
                  </a:lnTo>
                  <a:lnTo>
                    <a:pt x="920209" y="1423651"/>
                  </a:lnTo>
                  <a:lnTo>
                    <a:pt x="916626" y="1423659"/>
                  </a:lnTo>
                  <a:lnTo>
                    <a:pt x="915218" y="1422861"/>
                  </a:lnTo>
                  <a:lnTo>
                    <a:pt x="912519" y="1420342"/>
                  </a:lnTo>
                  <a:lnTo>
                    <a:pt x="911338" y="1417783"/>
                  </a:lnTo>
                  <a:lnTo>
                    <a:pt x="909820" y="1413222"/>
                  </a:lnTo>
                  <a:lnTo>
                    <a:pt x="909969" y="1411986"/>
                  </a:lnTo>
                  <a:lnTo>
                    <a:pt x="910939" y="1409201"/>
                  </a:lnTo>
                  <a:lnTo>
                    <a:pt x="912198" y="1407253"/>
                  </a:lnTo>
                  <a:lnTo>
                    <a:pt x="920335" y="1406111"/>
                  </a:lnTo>
                  <a:lnTo>
                    <a:pt x="924137" y="1405008"/>
                  </a:lnTo>
                  <a:lnTo>
                    <a:pt x="928275" y="1401824"/>
                  </a:lnTo>
                  <a:lnTo>
                    <a:pt x="933110" y="1396300"/>
                  </a:lnTo>
                  <a:lnTo>
                    <a:pt x="934159" y="1394657"/>
                  </a:lnTo>
                  <a:lnTo>
                    <a:pt x="934284" y="1393453"/>
                  </a:lnTo>
                  <a:lnTo>
                    <a:pt x="933932" y="1392146"/>
                  </a:lnTo>
                  <a:lnTo>
                    <a:pt x="932422" y="1388946"/>
                  </a:lnTo>
                  <a:lnTo>
                    <a:pt x="931913" y="1386756"/>
                  </a:lnTo>
                  <a:lnTo>
                    <a:pt x="932398" y="1385715"/>
                  </a:lnTo>
                  <a:lnTo>
                    <a:pt x="934339" y="1385621"/>
                  </a:lnTo>
                  <a:lnTo>
                    <a:pt x="933322" y="1384377"/>
                  </a:lnTo>
                  <a:lnTo>
                    <a:pt x="932453" y="1382617"/>
                  </a:lnTo>
                  <a:lnTo>
                    <a:pt x="932148" y="1381514"/>
                  </a:lnTo>
                  <a:lnTo>
                    <a:pt x="932195" y="1379754"/>
                  </a:lnTo>
                  <a:lnTo>
                    <a:pt x="933736" y="1379370"/>
                  </a:lnTo>
                  <a:lnTo>
                    <a:pt x="935637" y="1380247"/>
                  </a:lnTo>
                  <a:lnTo>
                    <a:pt x="939307" y="1385300"/>
                  </a:lnTo>
                  <a:lnTo>
                    <a:pt x="940769" y="1386278"/>
                  </a:lnTo>
                  <a:lnTo>
                    <a:pt x="943281" y="1387045"/>
                  </a:lnTo>
                  <a:lnTo>
                    <a:pt x="940613" y="1383572"/>
                  </a:lnTo>
                  <a:lnTo>
                    <a:pt x="937843" y="1376233"/>
                  </a:lnTo>
                  <a:lnTo>
                    <a:pt x="937499" y="1373691"/>
                  </a:lnTo>
                  <a:lnTo>
                    <a:pt x="937570" y="1372274"/>
                  </a:lnTo>
                  <a:lnTo>
                    <a:pt x="938297" y="1368300"/>
                  </a:lnTo>
                  <a:lnTo>
                    <a:pt x="938947" y="1366673"/>
                  </a:lnTo>
                  <a:lnTo>
                    <a:pt x="939784" y="1365601"/>
                  </a:lnTo>
                  <a:lnTo>
                    <a:pt x="942412" y="1363309"/>
                  </a:lnTo>
                  <a:lnTo>
                    <a:pt x="946629" y="1361705"/>
                  </a:lnTo>
                  <a:lnTo>
                    <a:pt x="948781" y="1361494"/>
                  </a:lnTo>
                  <a:lnTo>
                    <a:pt x="950963" y="1362792"/>
                  </a:lnTo>
                  <a:lnTo>
                    <a:pt x="952872" y="1365280"/>
                  </a:lnTo>
                  <a:lnTo>
                    <a:pt x="957113" y="1369325"/>
                  </a:lnTo>
                  <a:lnTo>
                    <a:pt x="957746" y="1370976"/>
                  </a:lnTo>
                  <a:lnTo>
                    <a:pt x="957676" y="1371742"/>
                  </a:lnTo>
                  <a:lnTo>
                    <a:pt x="956041" y="1372846"/>
                  </a:lnTo>
                  <a:lnTo>
                    <a:pt x="955837" y="1373855"/>
                  </a:lnTo>
                  <a:lnTo>
                    <a:pt x="956463" y="1375412"/>
                  </a:lnTo>
                  <a:close/>
                  <a:moveTo>
                    <a:pt x="1351867" y="1366227"/>
                  </a:moveTo>
                  <a:lnTo>
                    <a:pt x="1352752" y="1369865"/>
                  </a:lnTo>
                  <a:lnTo>
                    <a:pt x="1353307" y="1371007"/>
                  </a:lnTo>
                  <a:lnTo>
                    <a:pt x="1352485" y="1372728"/>
                  </a:lnTo>
                  <a:lnTo>
                    <a:pt x="1349184" y="1376155"/>
                  </a:lnTo>
                  <a:lnTo>
                    <a:pt x="1341963" y="1377547"/>
                  </a:lnTo>
                  <a:lnTo>
                    <a:pt x="1338325" y="1375928"/>
                  </a:lnTo>
                  <a:lnTo>
                    <a:pt x="1339999" y="1380833"/>
                  </a:lnTo>
                  <a:lnTo>
                    <a:pt x="1340359" y="1382891"/>
                  </a:lnTo>
                  <a:lnTo>
                    <a:pt x="1339851" y="1383759"/>
                  </a:lnTo>
                  <a:lnTo>
                    <a:pt x="1338333" y="1383501"/>
                  </a:lnTo>
                  <a:lnTo>
                    <a:pt x="1335822" y="1382116"/>
                  </a:lnTo>
                  <a:lnTo>
                    <a:pt x="1334374" y="1380458"/>
                  </a:lnTo>
                  <a:lnTo>
                    <a:pt x="1333999" y="1378525"/>
                  </a:lnTo>
                  <a:lnTo>
                    <a:pt x="1333475" y="1378095"/>
                  </a:lnTo>
                  <a:lnTo>
                    <a:pt x="1332794" y="1379175"/>
                  </a:lnTo>
                  <a:lnTo>
                    <a:pt x="1332137" y="1378932"/>
                  </a:lnTo>
                  <a:lnTo>
                    <a:pt x="1330643" y="1376045"/>
                  </a:lnTo>
                  <a:lnTo>
                    <a:pt x="1329539" y="1374966"/>
                  </a:lnTo>
                  <a:lnTo>
                    <a:pt x="1322287" y="1373245"/>
                  </a:lnTo>
                  <a:lnTo>
                    <a:pt x="1321927" y="1372470"/>
                  </a:lnTo>
                  <a:lnTo>
                    <a:pt x="1322303" y="1371132"/>
                  </a:lnTo>
                  <a:lnTo>
                    <a:pt x="1323421" y="1369223"/>
                  </a:lnTo>
                  <a:lnTo>
                    <a:pt x="1325049" y="1368582"/>
                  </a:lnTo>
                  <a:lnTo>
                    <a:pt x="1329148" y="1369435"/>
                  </a:lnTo>
                  <a:lnTo>
                    <a:pt x="1329477" y="1368942"/>
                  </a:lnTo>
                  <a:lnTo>
                    <a:pt x="1329751" y="1366540"/>
                  </a:lnTo>
                  <a:lnTo>
                    <a:pt x="1330056" y="1365593"/>
                  </a:lnTo>
                  <a:lnTo>
                    <a:pt x="1332896" y="1365836"/>
                  </a:lnTo>
                  <a:lnTo>
                    <a:pt x="1334679" y="1365319"/>
                  </a:lnTo>
                  <a:lnTo>
                    <a:pt x="1335665" y="1366556"/>
                  </a:lnTo>
                  <a:lnTo>
                    <a:pt x="1336635" y="1369427"/>
                  </a:lnTo>
                  <a:lnTo>
                    <a:pt x="1338012" y="1368903"/>
                  </a:lnTo>
                  <a:lnTo>
                    <a:pt x="1340007" y="1369317"/>
                  </a:lnTo>
                  <a:lnTo>
                    <a:pt x="1342229" y="1368269"/>
                  </a:lnTo>
                  <a:lnTo>
                    <a:pt x="1345632" y="1365718"/>
                  </a:lnTo>
                  <a:lnTo>
                    <a:pt x="1348284" y="1364772"/>
                  </a:lnTo>
                  <a:lnTo>
                    <a:pt x="1351867" y="1366227"/>
                  </a:lnTo>
                  <a:close/>
                  <a:moveTo>
                    <a:pt x="1382645" y="1370851"/>
                  </a:moveTo>
                  <a:lnTo>
                    <a:pt x="1383771" y="1374011"/>
                  </a:lnTo>
                  <a:lnTo>
                    <a:pt x="1383959" y="1375646"/>
                  </a:lnTo>
                  <a:lnTo>
                    <a:pt x="1382402" y="1377571"/>
                  </a:lnTo>
                  <a:lnTo>
                    <a:pt x="1376535" y="1381131"/>
                  </a:lnTo>
                  <a:lnTo>
                    <a:pt x="1372959" y="1384221"/>
                  </a:lnTo>
                  <a:lnTo>
                    <a:pt x="1371152" y="1384909"/>
                  </a:lnTo>
                  <a:lnTo>
                    <a:pt x="1368743" y="1384221"/>
                  </a:lnTo>
                  <a:lnTo>
                    <a:pt x="1365817" y="1385652"/>
                  </a:lnTo>
                  <a:lnTo>
                    <a:pt x="1364659" y="1385465"/>
                  </a:lnTo>
                  <a:lnTo>
                    <a:pt x="1365957" y="1382938"/>
                  </a:lnTo>
                  <a:lnTo>
                    <a:pt x="1370581" y="1375662"/>
                  </a:lnTo>
                  <a:lnTo>
                    <a:pt x="1374462" y="1374919"/>
                  </a:lnTo>
                  <a:lnTo>
                    <a:pt x="1375729" y="1373393"/>
                  </a:lnTo>
                  <a:lnTo>
                    <a:pt x="1376801" y="1373886"/>
                  </a:lnTo>
                  <a:lnTo>
                    <a:pt x="1377419" y="1372619"/>
                  </a:lnTo>
                  <a:lnTo>
                    <a:pt x="1377528" y="1370741"/>
                  </a:lnTo>
                  <a:lnTo>
                    <a:pt x="1378882" y="1369302"/>
                  </a:lnTo>
                  <a:lnTo>
                    <a:pt x="1380102" y="1369317"/>
                  </a:lnTo>
                  <a:lnTo>
                    <a:pt x="1382645" y="1370851"/>
                  </a:lnTo>
                  <a:close/>
                  <a:moveTo>
                    <a:pt x="1604721" y="1381819"/>
                  </a:moveTo>
                  <a:lnTo>
                    <a:pt x="1604157" y="1382195"/>
                  </a:lnTo>
                  <a:lnTo>
                    <a:pt x="1598407" y="1379339"/>
                  </a:lnTo>
                  <a:lnTo>
                    <a:pt x="1597985" y="1377055"/>
                  </a:lnTo>
                  <a:lnTo>
                    <a:pt x="1600801" y="1374512"/>
                  </a:lnTo>
                  <a:lnTo>
                    <a:pt x="1603086" y="1373143"/>
                  </a:lnTo>
                  <a:lnTo>
                    <a:pt x="1604846" y="1372947"/>
                  </a:lnTo>
                  <a:lnTo>
                    <a:pt x="1606598" y="1373378"/>
                  </a:lnTo>
                  <a:lnTo>
                    <a:pt x="1608234" y="1376124"/>
                  </a:lnTo>
                  <a:lnTo>
                    <a:pt x="1606254" y="1378627"/>
                  </a:lnTo>
                  <a:lnTo>
                    <a:pt x="1604721" y="1381819"/>
                  </a:lnTo>
                  <a:close/>
                  <a:moveTo>
                    <a:pt x="42997" y="1379558"/>
                  </a:moveTo>
                  <a:lnTo>
                    <a:pt x="41190" y="1381913"/>
                  </a:lnTo>
                  <a:lnTo>
                    <a:pt x="38303" y="1379456"/>
                  </a:lnTo>
                  <a:lnTo>
                    <a:pt x="37552" y="1378236"/>
                  </a:lnTo>
                  <a:lnTo>
                    <a:pt x="40884" y="1374974"/>
                  </a:lnTo>
                  <a:lnTo>
                    <a:pt x="42356" y="1375099"/>
                  </a:lnTo>
                  <a:lnTo>
                    <a:pt x="45453" y="1377039"/>
                  </a:lnTo>
                  <a:lnTo>
                    <a:pt x="46612" y="1378752"/>
                  </a:lnTo>
                  <a:lnTo>
                    <a:pt x="42997" y="1379558"/>
                  </a:lnTo>
                  <a:close/>
                  <a:moveTo>
                    <a:pt x="998749" y="1379762"/>
                  </a:moveTo>
                  <a:lnTo>
                    <a:pt x="1001667" y="1383970"/>
                  </a:lnTo>
                  <a:lnTo>
                    <a:pt x="1001644" y="1386012"/>
                  </a:lnTo>
                  <a:lnTo>
                    <a:pt x="1001268" y="1389408"/>
                  </a:lnTo>
                  <a:lnTo>
                    <a:pt x="1000431" y="1391982"/>
                  </a:lnTo>
                  <a:lnTo>
                    <a:pt x="999140" y="1393750"/>
                  </a:lnTo>
                  <a:lnTo>
                    <a:pt x="997333" y="1394634"/>
                  </a:lnTo>
                  <a:lnTo>
                    <a:pt x="995009" y="1394642"/>
                  </a:lnTo>
                  <a:lnTo>
                    <a:pt x="994008" y="1393906"/>
                  </a:lnTo>
                  <a:lnTo>
                    <a:pt x="994759" y="1391293"/>
                  </a:lnTo>
                  <a:lnTo>
                    <a:pt x="995322" y="1390519"/>
                  </a:lnTo>
                  <a:lnTo>
                    <a:pt x="995416" y="1388211"/>
                  </a:lnTo>
                  <a:lnTo>
                    <a:pt x="995041" y="1384377"/>
                  </a:lnTo>
                  <a:lnTo>
                    <a:pt x="994571" y="1382015"/>
                  </a:lnTo>
                  <a:lnTo>
                    <a:pt x="993265" y="1380661"/>
                  </a:lnTo>
                  <a:lnTo>
                    <a:pt x="992326" y="1380606"/>
                  </a:lnTo>
                  <a:lnTo>
                    <a:pt x="992068" y="1381858"/>
                  </a:lnTo>
                  <a:lnTo>
                    <a:pt x="992498" y="1384416"/>
                  </a:lnTo>
                  <a:lnTo>
                    <a:pt x="992201" y="1387718"/>
                  </a:lnTo>
                  <a:lnTo>
                    <a:pt x="991184" y="1391763"/>
                  </a:lnTo>
                  <a:lnTo>
                    <a:pt x="990409" y="1393664"/>
                  </a:lnTo>
                  <a:lnTo>
                    <a:pt x="989032" y="1392701"/>
                  </a:lnTo>
                  <a:lnTo>
                    <a:pt x="988383" y="1391160"/>
                  </a:lnTo>
                  <a:lnTo>
                    <a:pt x="988555" y="1388618"/>
                  </a:lnTo>
                  <a:lnTo>
                    <a:pt x="988187" y="1386310"/>
                  </a:lnTo>
                  <a:lnTo>
                    <a:pt x="988532" y="1383861"/>
                  </a:lnTo>
                  <a:lnTo>
                    <a:pt x="989470" y="1380207"/>
                  </a:lnTo>
                  <a:lnTo>
                    <a:pt x="990792" y="1377759"/>
                  </a:lnTo>
                  <a:lnTo>
                    <a:pt x="992506" y="1376515"/>
                  </a:lnTo>
                  <a:lnTo>
                    <a:pt x="994509" y="1376601"/>
                  </a:lnTo>
                  <a:lnTo>
                    <a:pt x="996793" y="1378017"/>
                  </a:lnTo>
                  <a:lnTo>
                    <a:pt x="998749" y="1379762"/>
                  </a:lnTo>
                  <a:close/>
                  <a:moveTo>
                    <a:pt x="874513" y="1390816"/>
                  </a:moveTo>
                  <a:lnTo>
                    <a:pt x="872721" y="1391348"/>
                  </a:lnTo>
                  <a:lnTo>
                    <a:pt x="872393" y="1391215"/>
                  </a:lnTo>
                  <a:lnTo>
                    <a:pt x="872549" y="1389517"/>
                  </a:lnTo>
                  <a:lnTo>
                    <a:pt x="872416" y="1388665"/>
                  </a:lnTo>
                  <a:lnTo>
                    <a:pt x="871931" y="1388054"/>
                  </a:lnTo>
                  <a:lnTo>
                    <a:pt x="873511" y="1386701"/>
                  </a:lnTo>
                  <a:lnTo>
                    <a:pt x="873738" y="1385645"/>
                  </a:lnTo>
                  <a:lnTo>
                    <a:pt x="873238" y="1384831"/>
                  </a:lnTo>
                  <a:lnTo>
                    <a:pt x="871078" y="1383290"/>
                  </a:lnTo>
                  <a:lnTo>
                    <a:pt x="870460" y="1381890"/>
                  </a:lnTo>
                  <a:lnTo>
                    <a:pt x="870578" y="1380661"/>
                  </a:lnTo>
                  <a:lnTo>
                    <a:pt x="871423" y="1379605"/>
                  </a:lnTo>
                  <a:lnTo>
                    <a:pt x="872917" y="1379769"/>
                  </a:lnTo>
                  <a:lnTo>
                    <a:pt x="876132" y="1381827"/>
                  </a:lnTo>
                  <a:lnTo>
                    <a:pt x="877603" y="1384667"/>
                  </a:lnTo>
                  <a:lnTo>
                    <a:pt x="878276" y="1386771"/>
                  </a:lnTo>
                  <a:lnTo>
                    <a:pt x="877212" y="1387084"/>
                  </a:lnTo>
                  <a:lnTo>
                    <a:pt x="876375" y="1387929"/>
                  </a:lnTo>
                  <a:lnTo>
                    <a:pt x="875499" y="1389721"/>
                  </a:lnTo>
                  <a:lnTo>
                    <a:pt x="874513" y="1390816"/>
                  </a:lnTo>
                  <a:close/>
                  <a:moveTo>
                    <a:pt x="1405341" y="1406518"/>
                  </a:moveTo>
                  <a:lnTo>
                    <a:pt x="1402571" y="1407230"/>
                  </a:lnTo>
                  <a:lnTo>
                    <a:pt x="1400521" y="1406862"/>
                  </a:lnTo>
                  <a:lnTo>
                    <a:pt x="1399191" y="1405407"/>
                  </a:lnTo>
                  <a:lnTo>
                    <a:pt x="1398174" y="1403435"/>
                  </a:lnTo>
                  <a:lnTo>
                    <a:pt x="1396915" y="1398460"/>
                  </a:lnTo>
                  <a:lnTo>
                    <a:pt x="1397384" y="1396136"/>
                  </a:lnTo>
                  <a:lnTo>
                    <a:pt x="1397533" y="1391958"/>
                  </a:lnTo>
                  <a:lnTo>
                    <a:pt x="1397760" y="1390386"/>
                  </a:lnTo>
                  <a:lnTo>
                    <a:pt x="1398253" y="1389603"/>
                  </a:lnTo>
                  <a:lnTo>
                    <a:pt x="1401132" y="1388125"/>
                  </a:lnTo>
                  <a:lnTo>
                    <a:pt x="1402853" y="1388289"/>
                  </a:lnTo>
                  <a:lnTo>
                    <a:pt x="1405380" y="1389893"/>
                  </a:lnTo>
                  <a:lnTo>
                    <a:pt x="1410833" y="1390378"/>
                  </a:lnTo>
                  <a:lnTo>
                    <a:pt x="1412186" y="1391849"/>
                  </a:lnTo>
                  <a:lnTo>
                    <a:pt x="1412515" y="1392741"/>
                  </a:lnTo>
                  <a:lnTo>
                    <a:pt x="1412491" y="1393836"/>
                  </a:lnTo>
                  <a:lnTo>
                    <a:pt x="1412108" y="1395135"/>
                  </a:lnTo>
                  <a:lnTo>
                    <a:pt x="1409409" y="1398913"/>
                  </a:lnTo>
                  <a:lnTo>
                    <a:pt x="1408110" y="1401511"/>
                  </a:lnTo>
                  <a:lnTo>
                    <a:pt x="1407187" y="1404609"/>
                  </a:lnTo>
                  <a:lnTo>
                    <a:pt x="1405341" y="1406518"/>
                  </a:lnTo>
                  <a:close/>
                  <a:moveTo>
                    <a:pt x="1115420" y="1389439"/>
                  </a:moveTo>
                  <a:lnTo>
                    <a:pt x="1115913" y="1393304"/>
                  </a:lnTo>
                  <a:lnTo>
                    <a:pt x="1113941" y="1398530"/>
                  </a:lnTo>
                  <a:lnTo>
                    <a:pt x="1113323" y="1399469"/>
                  </a:lnTo>
                  <a:lnTo>
                    <a:pt x="1112556" y="1399813"/>
                  </a:lnTo>
                  <a:lnTo>
                    <a:pt x="1111813" y="1399171"/>
                  </a:lnTo>
                  <a:lnTo>
                    <a:pt x="1109599" y="1395072"/>
                  </a:lnTo>
                  <a:lnTo>
                    <a:pt x="1108997" y="1392506"/>
                  </a:lnTo>
                  <a:lnTo>
                    <a:pt x="1109810" y="1391223"/>
                  </a:lnTo>
                  <a:lnTo>
                    <a:pt x="1111524" y="1389619"/>
                  </a:lnTo>
                  <a:lnTo>
                    <a:pt x="1112736" y="1388837"/>
                  </a:lnTo>
                  <a:lnTo>
                    <a:pt x="1114254" y="1389510"/>
                  </a:lnTo>
                  <a:lnTo>
                    <a:pt x="1114786" y="1388375"/>
                  </a:lnTo>
                  <a:lnTo>
                    <a:pt x="1115420" y="1389439"/>
                  </a:lnTo>
                  <a:close/>
                  <a:moveTo>
                    <a:pt x="1356702" y="1424770"/>
                  </a:moveTo>
                  <a:lnTo>
                    <a:pt x="1355185" y="1425176"/>
                  </a:lnTo>
                  <a:lnTo>
                    <a:pt x="1353393" y="1424026"/>
                  </a:lnTo>
                  <a:lnTo>
                    <a:pt x="1352752" y="1422055"/>
                  </a:lnTo>
                  <a:lnTo>
                    <a:pt x="1352415" y="1420052"/>
                  </a:lnTo>
                  <a:lnTo>
                    <a:pt x="1352736" y="1419019"/>
                  </a:lnTo>
                  <a:lnTo>
                    <a:pt x="1353542" y="1418041"/>
                  </a:lnTo>
                  <a:lnTo>
                    <a:pt x="1354629" y="1415812"/>
                  </a:lnTo>
                  <a:lnTo>
                    <a:pt x="1356006" y="1412323"/>
                  </a:lnTo>
                  <a:lnTo>
                    <a:pt x="1358150" y="1409976"/>
                  </a:lnTo>
                  <a:lnTo>
                    <a:pt x="1362859" y="1407801"/>
                  </a:lnTo>
                  <a:lnTo>
                    <a:pt x="1363524" y="1407026"/>
                  </a:lnTo>
                  <a:lnTo>
                    <a:pt x="1365629" y="1400869"/>
                  </a:lnTo>
                  <a:lnTo>
                    <a:pt x="1366341" y="1399813"/>
                  </a:lnTo>
                  <a:lnTo>
                    <a:pt x="1368750" y="1399187"/>
                  </a:lnTo>
                  <a:lnTo>
                    <a:pt x="1369009" y="1398389"/>
                  </a:lnTo>
                  <a:lnTo>
                    <a:pt x="1368156" y="1396863"/>
                  </a:lnTo>
                  <a:lnTo>
                    <a:pt x="1368156" y="1395291"/>
                  </a:lnTo>
                  <a:lnTo>
                    <a:pt x="1369009" y="1393664"/>
                  </a:lnTo>
                  <a:lnTo>
                    <a:pt x="1370182" y="1392459"/>
                  </a:lnTo>
                  <a:lnTo>
                    <a:pt x="1373225" y="1391278"/>
                  </a:lnTo>
                  <a:lnTo>
                    <a:pt x="1375979" y="1391497"/>
                  </a:lnTo>
                  <a:lnTo>
                    <a:pt x="1376683" y="1391950"/>
                  </a:lnTo>
                  <a:lnTo>
                    <a:pt x="1377301" y="1393038"/>
                  </a:lnTo>
                  <a:lnTo>
                    <a:pt x="1378146" y="1395940"/>
                  </a:lnTo>
                  <a:lnTo>
                    <a:pt x="1378256" y="1396597"/>
                  </a:lnTo>
                  <a:lnTo>
                    <a:pt x="1376981" y="1399156"/>
                  </a:lnTo>
                  <a:lnTo>
                    <a:pt x="1373640" y="1403083"/>
                  </a:lnTo>
                  <a:lnTo>
                    <a:pt x="1371575" y="1406361"/>
                  </a:lnTo>
                  <a:lnTo>
                    <a:pt x="1371160" y="1407433"/>
                  </a:lnTo>
                  <a:lnTo>
                    <a:pt x="1370972" y="1408810"/>
                  </a:lnTo>
                  <a:lnTo>
                    <a:pt x="1370198" y="1410484"/>
                  </a:lnTo>
                  <a:lnTo>
                    <a:pt x="1367788" y="1414498"/>
                  </a:lnTo>
                  <a:lnTo>
                    <a:pt x="1366161" y="1418362"/>
                  </a:lnTo>
                  <a:lnTo>
                    <a:pt x="1364549" y="1420482"/>
                  </a:lnTo>
                  <a:lnTo>
                    <a:pt x="1360137" y="1422477"/>
                  </a:lnTo>
                  <a:lnTo>
                    <a:pt x="1356702" y="1424770"/>
                  </a:lnTo>
                  <a:close/>
                  <a:moveTo>
                    <a:pt x="1108989" y="1401737"/>
                  </a:moveTo>
                  <a:lnTo>
                    <a:pt x="1107190" y="1402457"/>
                  </a:lnTo>
                  <a:lnTo>
                    <a:pt x="1106063" y="1399891"/>
                  </a:lnTo>
                  <a:lnTo>
                    <a:pt x="1105148" y="1399359"/>
                  </a:lnTo>
                  <a:lnTo>
                    <a:pt x="1104741" y="1397646"/>
                  </a:lnTo>
                  <a:lnTo>
                    <a:pt x="1102855" y="1397309"/>
                  </a:lnTo>
                  <a:lnTo>
                    <a:pt x="1102988" y="1394610"/>
                  </a:lnTo>
                  <a:lnTo>
                    <a:pt x="1103497" y="1393288"/>
                  </a:lnTo>
                  <a:lnTo>
                    <a:pt x="1105249" y="1392240"/>
                  </a:lnTo>
                  <a:lnTo>
                    <a:pt x="1106634" y="1392639"/>
                  </a:lnTo>
                  <a:lnTo>
                    <a:pt x="1107948" y="1395322"/>
                  </a:lnTo>
                  <a:lnTo>
                    <a:pt x="1108590" y="1397442"/>
                  </a:lnTo>
                  <a:lnTo>
                    <a:pt x="1109145" y="1400157"/>
                  </a:lnTo>
                  <a:lnTo>
                    <a:pt x="1108989" y="1401737"/>
                  </a:lnTo>
                  <a:close/>
                  <a:moveTo>
                    <a:pt x="900361" y="1414513"/>
                  </a:moveTo>
                  <a:lnTo>
                    <a:pt x="899845" y="1418159"/>
                  </a:lnTo>
                  <a:lnTo>
                    <a:pt x="897138" y="1417181"/>
                  </a:lnTo>
                  <a:lnTo>
                    <a:pt x="895941" y="1415867"/>
                  </a:lnTo>
                  <a:lnTo>
                    <a:pt x="894924" y="1412870"/>
                  </a:lnTo>
                  <a:lnTo>
                    <a:pt x="894807" y="1412111"/>
                  </a:lnTo>
                  <a:lnTo>
                    <a:pt x="895034" y="1410961"/>
                  </a:lnTo>
                  <a:lnTo>
                    <a:pt x="896137" y="1408348"/>
                  </a:lnTo>
                  <a:lnTo>
                    <a:pt x="896880" y="1407394"/>
                  </a:lnTo>
                  <a:lnTo>
                    <a:pt x="898648" y="1408505"/>
                  </a:lnTo>
                  <a:lnTo>
                    <a:pt x="899470" y="1410038"/>
                  </a:lnTo>
                  <a:lnTo>
                    <a:pt x="900119" y="1412463"/>
                  </a:lnTo>
                  <a:lnTo>
                    <a:pt x="900361" y="1414513"/>
                  </a:lnTo>
                  <a:close/>
                  <a:moveTo>
                    <a:pt x="895472" y="1427125"/>
                  </a:moveTo>
                  <a:lnTo>
                    <a:pt x="894776" y="1429049"/>
                  </a:lnTo>
                  <a:lnTo>
                    <a:pt x="893915" y="1429589"/>
                  </a:lnTo>
                  <a:lnTo>
                    <a:pt x="892209" y="1431842"/>
                  </a:lnTo>
                  <a:lnTo>
                    <a:pt x="891513" y="1432147"/>
                  </a:lnTo>
                  <a:lnTo>
                    <a:pt x="890520" y="1430716"/>
                  </a:lnTo>
                  <a:lnTo>
                    <a:pt x="889682" y="1428376"/>
                  </a:lnTo>
                  <a:lnTo>
                    <a:pt x="889330" y="1428009"/>
                  </a:lnTo>
                  <a:lnTo>
                    <a:pt x="888798" y="1428103"/>
                  </a:lnTo>
                  <a:lnTo>
                    <a:pt x="887648" y="1429589"/>
                  </a:lnTo>
                  <a:lnTo>
                    <a:pt x="887140" y="1429565"/>
                  </a:lnTo>
                  <a:lnTo>
                    <a:pt x="886717" y="1428564"/>
                  </a:lnTo>
                  <a:lnTo>
                    <a:pt x="886514" y="1426569"/>
                  </a:lnTo>
                  <a:lnTo>
                    <a:pt x="886530" y="1423565"/>
                  </a:lnTo>
                  <a:lnTo>
                    <a:pt x="887069" y="1418926"/>
                  </a:lnTo>
                  <a:lnTo>
                    <a:pt x="887101" y="1417236"/>
                  </a:lnTo>
                  <a:lnTo>
                    <a:pt x="886811" y="1415945"/>
                  </a:lnTo>
                  <a:lnTo>
                    <a:pt x="887054" y="1414771"/>
                  </a:lnTo>
                  <a:lnTo>
                    <a:pt x="887828" y="1413707"/>
                  </a:lnTo>
                  <a:lnTo>
                    <a:pt x="888822" y="1413207"/>
                  </a:lnTo>
                  <a:lnTo>
                    <a:pt x="891153" y="1413629"/>
                  </a:lnTo>
                  <a:lnTo>
                    <a:pt x="893000" y="1415499"/>
                  </a:lnTo>
                  <a:lnTo>
                    <a:pt x="893899" y="1417940"/>
                  </a:lnTo>
                  <a:lnTo>
                    <a:pt x="895699" y="1419864"/>
                  </a:lnTo>
                  <a:lnTo>
                    <a:pt x="896325" y="1421218"/>
                  </a:lnTo>
                  <a:lnTo>
                    <a:pt x="895472" y="1427125"/>
                  </a:lnTo>
                  <a:close/>
                  <a:moveTo>
                    <a:pt x="859711" y="1440432"/>
                  </a:moveTo>
                  <a:lnTo>
                    <a:pt x="858803" y="1440510"/>
                  </a:lnTo>
                  <a:lnTo>
                    <a:pt x="857544" y="1439431"/>
                  </a:lnTo>
                  <a:lnTo>
                    <a:pt x="850479" y="1435769"/>
                  </a:lnTo>
                  <a:lnTo>
                    <a:pt x="849556" y="1434659"/>
                  </a:lnTo>
                  <a:lnTo>
                    <a:pt x="850385" y="1433117"/>
                  </a:lnTo>
                  <a:lnTo>
                    <a:pt x="852959" y="1431130"/>
                  </a:lnTo>
                  <a:lnTo>
                    <a:pt x="854696" y="1429096"/>
                  </a:lnTo>
                  <a:lnTo>
                    <a:pt x="856034" y="1425982"/>
                  </a:lnTo>
                  <a:lnTo>
                    <a:pt x="860094" y="1427586"/>
                  </a:lnTo>
                  <a:lnTo>
                    <a:pt x="861612" y="1429057"/>
                  </a:lnTo>
                  <a:lnTo>
                    <a:pt x="862191" y="1430340"/>
                  </a:lnTo>
                  <a:lnTo>
                    <a:pt x="862441" y="1432116"/>
                  </a:lnTo>
                  <a:lnTo>
                    <a:pt x="862214" y="1436466"/>
                  </a:lnTo>
                  <a:lnTo>
                    <a:pt x="860845" y="1437389"/>
                  </a:lnTo>
                  <a:lnTo>
                    <a:pt x="859711" y="1440432"/>
                  </a:lnTo>
                  <a:close/>
                  <a:moveTo>
                    <a:pt x="1451765" y="1454632"/>
                  </a:moveTo>
                  <a:lnTo>
                    <a:pt x="1450044" y="1455015"/>
                  </a:lnTo>
                  <a:lnTo>
                    <a:pt x="1447556" y="1451330"/>
                  </a:lnTo>
                  <a:lnTo>
                    <a:pt x="1442338" y="1447129"/>
                  </a:lnTo>
                  <a:lnTo>
                    <a:pt x="1440358" y="1444078"/>
                  </a:lnTo>
                  <a:lnTo>
                    <a:pt x="1440288" y="1442599"/>
                  </a:lnTo>
                  <a:lnTo>
                    <a:pt x="1440444" y="1440276"/>
                  </a:lnTo>
                  <a:lnTo>
                    <a:pt x="1441015" y="1437436"/>
                  </a:lnTo>
                  <a:lnTo>
                    <a:pt x="1442831" y="1434322"/>
                  </a:lnTo>
                  <a:lnTo>
                    <a:pt x="1444755" y="1433821"/>
                  </a:lnTo>
                  <a:lnTo>
                    <a:pt x="1447501" y="1434510"/>
                  </a:lnTo>
                  <a:lnTo>
                    <a:pt x="1449496" y="1436747"/>
                  </a:lnTo>
                  <a:lnTo>
                    <a:pt x="1451671" y="1442936"/>
                  </a:lnTo>
                  <a:lnTo>
                    <a:pt x="1453118" y="1445948"/>
                  </a:lnTo>
                  <a:lnTo>
                    <a:pt x="1453572" y="1448130"/>
                  </a:lnTo>
                  <a:lnTo>
                    <a:pt x="1452852" y="1449155"/>
                  </a:lnTo>
                  <a:lnTo>
                    <a:pt x="1452915" y="1450165"/>
                  </a:lnTo>
                  <a:lnTo>
                    <a:pt x="1453244" y="1450790"/>
                  </a:lnTo>
                  <a:lnTo>
                    <a:pt x="1453118" y="1451933"/>
                  </a:lnTo>
                  <a:lnTo>
                    <a:pt x="1452539" y="1453607"/>
                  </a:lnTo>
                  <a:lnTo>
                    <a:pt x="1451765" y="1454632"/>
                  </a:lnTo>
                  <a:close/>
                  <a:moveTo>
                    <a:pt x="800550" y="1451229"/>
                  </a:moveTo>
                  <a:lnTo>
                    <a:pt x="799337" y="1451448"/>
                  </a:lnTo>
                  <a:lnTo>
                    <a:pt x="797061" y="1450493"/>
                  </a:lnTo>
                  <a:lnTo>
                    <a:pt x="793728" y="1448365"/>
                  </a:lnTo>
                  <a:lnTo>
                    <a:pt x="791225" y="1446104"/>
                  </a:lnTo>
                  <a:lnTo>
                    <a:pt x="789550" y="1443718"/>
                  </a:lnTo>
                  <a:lnTo>
                    <a:pt x="789339" y="1442075"/>
                  </a:lnTo>
                  <a:lnTo>
                    <a:pt x="790599" y="1441160"/>
                  </a:lnTo>
                  <a:lnTo>
                    <a:pt x="792508" y="1440706"/>
                  </a:lnTo>
                  <a:lnTo>
                    <a:pt x="797053" y="1441011"/>
                  </a:lnTo>
                  <a:lnTo>
                    <a:pt x="799212" y="1441919"/>
                  </a:lnTo>
                  <a:lnTo>
                    <a:pt x="802068" y="1445392"/>
                  </a:lnTo>
                  <a:lnTo>
                    <a:pt x="802670" y="1447356"/>
                  </a:lnTo>
                  <a:lnTo>
                    <a:pt x="802764" y="1448623"/>
                  </a:lnTo>
                  <a:lnTo>
                    <a:pt x="802396" y="1449719"/>
                  </a:lnTo>
                  <a:lnTo>
                    <a:pt x="800550" y="1451229"/>
                  </a:lnTo>
                  <a:close/>
                  <a:moveTo>
                    <a:pt x="1361709" y="1463871"/>
                  </a:moveTo>
                  <a:lnTo>
                    <a:pt x="1359918" y="1464521"/>
                  </a:lnTo>
                  <a:lnTo>
                    <a:pt x="1357500" y="1461383"/>
                  </a:lnTo>
                  <a:lnTo>
                    <a:pt x="1357485" y="1459639"/>
                  </a:lnTo>
                  <a:lnTo>
                    <a:pt x="1357954" y="1455438"/>
                  </a:lnTo>
                  <a:lnTo>
                    <a:pt x="1362366" y="1454381"/>
                  </a:lnTo>
                  <a:lnTo>
                    <a:pt x="1364205" y="1456916"/>
                  </a:lnTo>
                  <a:lnTo>
                    <a:pt x="1365089" y="1459412"/>
                  </a:lnTo>
                  <a:lnTo>
                    <a:pt x="1361709" y="1463871"/>
                  </a:lnTo>
                  <a:close/>
                  <a:moveTo>
                    <a:pt x="1434311" y="1456189"/>
                  </a:moveTo>
                  <a:lnTo>
                    <a:pt x="1445772" y="1461430"/>
                  </a:lnTo>
                  <a:lnTo>
                    <a:pt x="1446891" y="1463331"/>
                  </a:lnTo>
                  <a:lnTo>
                    <a:pt x="1447439" y="1465029"/>
                  </a:lnTo>
                  <a:lnTo>
                    <a:pt x="1447759" y="1466915"/>
                  </a:lnTo>
                  <a:lnTo>
                    <a:pt x="1447783" y="1470787"/>
                  </a:lnTo>
                  <a:lnTo>
                    <a:pt x="1447548" y="1472336"/>
                  </a:lnTo>
                  <a:lnTo>
                    <a:pt x="1446429" y="1476076"/>
                  </a:lnTo>
                  <a:lnTo>
                    <a:pt x="1446351" y="1477241"/>
                  </a:lnTo>
                  <a:lnTo>
                    <a:pt x="1447251" y="1489689"/>
                  </a:lnTo>
                  <a:lnTo>
                    <a:pt x="1447157" y="1496432"/>
                  </a:lnTo>
                  <a:lnTo>
                    <a:pt x="1446351" y="1502034"/>
                  </a:lnTo>
                  <a:lnTo>
                    <a:pt x="1444708" y="1506517"/>
                  </a:lnTo>
                  <a:lnTo>
                    <a:pt x="1442236" y="1509873"/>
                  </a:lnTo>
                  <a:lnTo>
                    <a:pt x="1440358" y="1511798"/>
                  </a:lnTo>
                  <a:lnTo>
                    <a:pt x="1432018" y="1516523"/>
                  </a:lnTo>
                  <a:lnTo>
                    <a:pt x="1426112" y="1517743"/>
                  </a:lnTo>
                  <a:lnTo>
                    <a:pt x="1419884" y="1517962"/>
                  </a:lnTo>
                  <a:lnTo>
                    <a:pt x="1411951" y="1519230"/>
                  </a:lnTo>
                  <a:lnTo>
                    <a:pt x="1408329" y="1518964"/>
                  </a:lnTo>
                  <a:lnTo>
                    <a:pt x="1406459" y="1518408"/>
                  </a:lnTo>
                  <a:lnTo>
                    <a:pt x="1405130" y="1517462"/>
                  </a:lnTo>
                  <a:lnTo>
                    <a:pt x="1403573" y="1514473"/>
                  </a:lnTo>
                  <a:lnTo>
                    <a:pt x="1401789" y="1509419"/>
                  </a:lnTo>
                  <a:lnTo>
                    <a:pt x="1400318" y="1503708"/>
                  </a:lnTo>
                  <a:lnTo>
                    <a:pt x="1398558" y="1493522"/>
                  </a:lnTo>
                  <a:lnTo>
                    <a:pt x="1398526" y="1492309"/>
                  </a:lnTo>
                  <a:lnTo>
                    <a:pt x="1400224" y="1483954"/>
                  </a:lnTo>
                  <a:lnTo>
                    <a:pt x="1402477" y="1478298"/>
                  </a:lnTo>
                  <a:lnTo>
                    <a:pt x="1406451" y="1469864"/>
                  </a:lnTo>
                  <a:lnTo>
                    <a:pt x="1410942" y="1461595"/>
                  </a:lnTo>
                  <a:lnTo>
                    <a:pt x="1412084" y="1460226"/>
                  </a:lnTo>
                  <a:lnTo>
                    <a:pt x="1414111" y="1458770"/>
                  </a:lnTo>
                  <a:lnTo>
                    <a:pt x="1419188" y="1456408"/>
                  </a:lnTo>
                  <a:lnTo>
                    <a:pt x="1423397" y="1457002"/>
                  </a:lnTo>
                  <a:lnTo>
                    <a:pt x="1425251" y="1456705"/>
                  </a:lnTo>
                  <a:lnTo>
                    <a:pt x="1427567" y="1455602"/>
                  </a:lnTo>
                  <a:lnTo>
                    <a:pt x="1430118" y="1455336"/>
                  </a:lnTo>
                  <a:lnTo>
                    <a:pt x="1434311" y="1456189"/>
                  </a:lnTo>
                  <a:close/>
                  <a:moveTo>
                    <a:pt x="1194554" y="1490580"/>
                  </a:moveTo>
                  <a:lnTo>
                    <a:pt x="1193615" y="1490643"/>
                  </a:lnTo>
                  <a:lnTo>
                    <a:pt x="1192129" y="1489759"/>
                  </a:lnTo>
                  <a:lnTo>
                    <a:pt x="1188718" y="1486254"/>
                  </a:lnTo>
                  <a:lnTo>
                    <a:pt x="1188029" y="1484736"/>
                  </a:lnTo>
                  <a:lnTo>
                    <a:pt x="1187685" y="1482960"/>
                  </a:lnTo>
                  <a:lnTo>
                    <a:pt x="1187685" y="1480926"/>
                  </a:lnTo>
                  <a:lnTo>
                    <a:pt x="1187990" y="1478814"/>
                  </a:lnTo>
                  <a:lnTo>
                    <a:pt x="1189031" y="1474589"/>
                  </a:lnTo>
                  <a:lnTo>
                    <a:pt x="1187043" y="1471225"/>
                  </a:lnTo>
                  <a:lnTo>
                    <a:pt x="1186558" y="1469309"/>
                  </a:lnTo>
                  <a:lnTo>
                    <a:pt x="1186793" y="1468221"/>
                  </a:lnTo>
                  <a:lnTo>
                    <a:pt x="1187904" y="1465616"/>
                  </a:lnTo>
                  <a:lnTo>
                    <a:pt x="1188209" y="1463989"/>
                  </a:lnTo>
                  <a:lnTo>
                    <a:pt x="1189328" y="1461673"/>
                  </a:lnTo>
                  <a:lnTo>
                    <a:pt x="1192222" y="1457174"/>
                  </a:lnTo>
                  <a:lnTo>
                    <a:pt x="1195125" y="1458238"/>
                  </a:lnTo>
                  <a:lnTo>
                    <a:pt x="1197715" y="1461923"/>
                  </a:lnTo>
                  <a:lnTo>
                    <a:pt x="1198387" y="1464411"/>
                  </a:lnTo>
                  <a:lnTo>
                    <a:pt x="1198184" y="1467048"/>
                  </a:lnTo>
                  <a:lnTo>
                    <a:pt x="1198411" y="1470858"/>
                  </a:lnTo>
                  <a:lnTo>
                    <a:pt x="1199060" y="1475841"/>
                  </a:lnTo>
                  <a:lnTo>
                    <a:pt x="1199232" y="1479440"/>
                  </a:lnTo>
                  <a:lnTo>
                    <a:pt x="1198919" y="1481677"/>
                  </a:lnTo>
                  <a:lnTo>
                    <a:pt x="1197808" y="1485863"/>
                  </a:lnTo>
                  <a:lnTo>
                    <a:pt x="1196870" y="1487803"/>
                  </a:lnTo>
                  <a:lnTo>
                    <a:pt x="1195633" y="1489618"/>
                  </a:lnTo>
                  <a:lnTo>
                    <a:pt x="1194554" y="1490580"/>
                  </a:lnTo>
                  <a:close/>
                  <a:moveTo>
                    <a:pt x="695536" y="1475739"/>
                  </a:moveTo>
                  <a:lnTo>
                    <a:pt x="694715" y="1475927"/>
                  </a:lnTo>
                  <a:lnTo>
                    <a:pt x="691703" y="1472446"/>
                  </a:lnTo>
                  <a:lnTo>
                    <a:pt x="692336" y="1469449"/>
                  </a:lnTo>
                  <a:lnTo>
                    <a:pt x="695129" y="1472516"/>
                  </a:lnTo>
                  <a:lnTo>
                    <a:pt x="695528" y="1474425"/>
                  </a:lnTo>
                  <a:lnTo>
                    <a:pt x="695536" y="1475739"/>
                  </a:lnTo>
                  <a:close/>
                  <a:moveTo>
                    <a:pt x="1479413" y="1487803"/>
                  </a:moveTo>
                  <a:lnTo>
                    <a:pt x="1468710" y="1487881"/>
                  </a:lnTo>
                  <a:lnTo>
                    <a:pt x="1462890" y="1487467"/>
                  </a:lnTo>
                  <a:lnTo>
                    <a:pt x="1460551" y="1486583"/>
                  </a:lnTo>
                  <a:lnTo>
                    <a:pt x="1458516" y="1485206"/>
                  </a:lnTo>
                  <a:lnTo>
                    <a:pt x="1456209" y="1480731"/>
                  </a:lnTo>
                  <a:lnTo>
                    <a:pt x="1454730" y="1476099"/>
                  </a:lnTo>
                  <a:lnTo>
                    <a:pt x="1454660" y="1474128"/>
                  </a:lnTo>
                  <a:lnTo>
                    <a:pt x="1455051" y="1472352"/>
                  </a:lnTo>
                  <a:lnTo>
                    <a:pt x="1455598" y="1471272"/>
                  </a:lnTo>
                  <a:lnTo>
                    <a:pt x="1462780" y="1469723"/>
                  </a:lnTo>
                  <a:lnTo>
                    <a:pt x="1468664" y="1471656"/>
                  </a:lnTo>
                  <a:lnTo>
                    <a:pt x="1473725" y="1473924"/>
                  </a:lnTo>
                  <a:lnTo>
                    <a:pt x="1480242" y="1474308"/>
                  </a:lnTo>
                  <a:lnTo>
                    <a:pt x="1482221" y="1475168"/>
                  </a:lnTo>
                  <a:lnTo>
                    <a:pt x="1482980" y="1475802"/>
                  </a:lnTo>
                  <a:lnTo>
                    <a:pt x="1483504" y="1476968"/>
                  </a:lnTo>
                  <a:lnTo>
                    <a:pt x="1484248" y="1482295"/>
                  </a:lnTo>
                  <a:lnTo>
                    <a:pt x="1484318" y="1485128"/>
                  </a:lnTo>
                  <a:lnTo>
                    <a:pt x="1484123" y="1487271"/>
                  </a:lnTo>
                  <a:lnTo>
                    <a:pt x="1479413" y="1487803"/>
                  </a:lnTo>
                  <a:close/>
                  <a:moveTo>
                    <a:pt x="698978" y="1476240"/>
                  </a:moveTo>
                  <a:lnTo>
                    <a:pt x="701451" y="1476858"/>
                  </a:lnTo>
                  <a:lnTo>
                    <a:pt x="703281" y="1476396"/>
                  </a:lnTo>
                  <a:lnTo>
                    <a:pt x="704619" y="1478751"/>
                  </a:lnTo>
                  <a:lnTo>
                    <a:pt x="705135" y="1481138"/>
                  </a:lnTo>
                  <a:lnTo>
                    <a:pt x="704963" y="1481951"/>
                  </a:lnTo>
                  <a:lnTo>
                    <a:pt x="704384" y="1482280"/>
                  </a:lnTo>
                  <a:lnTo>
                    <a:pt x="700520" y="1479643"/>
                  </a:lnTo>
                  <a:lnTo>
                    <a:pt x="699080" y="1478024"/>
                  </a:lnTo>
                  <a:lnTo>
                    <a:pt x="698595" y="1476663"/>
                  </a:lnTo>
                  <a:lnTo>
                    <a:pt x="698978" y="1476240"/>
                  </a:lnTo>
                  <a:close/>
                  <a:moveTo>
                    <a:pt x="726791" y="1509787"/>
                  </a:moveTo>
                  <a:lnTo>
                    <a:pt x="725688" y="1514552"/>
                  </a:lnTo>
                  <a:lnTo>
                    <a:pt x="725265" y="1514106"/>
                  </a:lnTo>
                  <a:lnTo>
                    <a:pt x="724506" y="1511829"/>
                  </a:lnTo>
                  <a:lnTo>
                    <a:pt x="722981" y="1510734"/>
                  </a:lnTo>
                  <a:lnTo>
                    <a:pt x="721252" y="1508199"/>
                  </a:lnTo>
                  <a:lnTo>
                    <a:pt x="721275" y="1502738"/>
                  </a:lnTo>
                  <a:lnTo>
                    <a:pt x="721940" y="1500250"/>
                  </a:lnTo>
                  <a:lnTo>
                    <a:pt x="721792" y="1496769"/>
                  </a:lnTo>
                  <a:lnTo>
                    <a:pt x="723513" y="1494672"/>
                  </a:lnTo>
                  <a:lnTo>
                    <a:pt x="724788" y="1497136"/>
                  </a:lnTo>
                  <a:lnTo>
                    <a:pt x="725140" y="1501322"/>
                  </a:lnTo>
                  <a:lnTo>
                    <a:pt x="724819" y="1503380"/>
                  </a:lnTo>
                  <a:lnTo>
                    <a:pt x="726087" y="1505508"/>
                  </a:lnTo>
                  <a:lnTo>
                    <a:pt x="726673" y="1506047"/>
                  </a:lnTo>
                  <a:lnTo>
                    <a:pt x="726986" y="1507753"/>
                  </a:lnTo>
                  <a:lnTo>
                    <a:pt x="726791" y="1509787"/>
                  </a:lnTo>
                  <a:close/>
                  <a:moveTo>
                    <a:pt x="1719624" y="1529369"/>
                  </a:moveTo>
                  <a:lnTo>
                    <a:pt x="1716901" y="1530918"/>
                  </a:lnTo>
                  <a:lnTo>
                    <a:pt x="1715446" y="1529017"/>
                  </a:lnTo>
                  <a:lnTo>
                    <a:pt x="1716471" y="1528485"/>
                  </a:lnTo>
                  <a:lnTo>
                    <a:pt x="1717965" y="1526201"/>
                  </a:lnTo>
                  <a:lnTo>
                    <a:pt x="1719999" y="1524190"/>
                  </a:lnTo>
                  <a:lnTo>
                    <a:pt x="1720852" y="1522570"/>
                  </a:lnTo>
                  <a:lnTo>
                    <a:pt x="1724271" y="1521827"/>
                  </a:lnTo>
                  <a:lnTo>
                    <a:pt x="1725436" y="1521913"/>
                  </a:lnTo>
                  <a:lnTo>
                    <a:pt x="1725882" y="1522492"/>
                  </a:lnTo>
                  <a:lnTo>
                    <a:pt x="1723942" y="1524980"/>
                  </a:lnTo>
                  <a:lnTo>
                    <a:pt x="1719624" y="1529369"/>
                  </a:lnTo>
                  <a:close/>
                  <a:moveTo>
                    <a:pt x="722558" y="1532248"/>
                  </a:moveTo>
                  <a:lnTo>
                    <a:pt x="725328" y="1532694"/>
                  </a:lnTo>
                  <a:lnTo>
                    <a:pt x="728864" y="1532624"/>
                  </a:lnTo>
                  <a:lnTo>
                    <a:pt x="728254" y="1536950"/>
                  </a:lnTo>
                  <a:lnTo>
                    <a:pt x="726900" y="1539719"/>
                  </a:lnTo>
                  <a:lnTo>
                    <a:pt x="725828" y="1540502"/>
                  </a:lnTo>
                  <a:lnTo>
                    <a:pt x="725359" y="1538992"/>
                  </a:lnTo>
                  <a:lnTo>
                    <a:pt x="723278" y="1535526"/>
                  </a:lnTo>
                  <a:lnTo>
                    <a:pt x="722558" y="1532248"/>
                  </a:lnTo>
                  <a:close/>
                  <a:moveTo>
                    <a:pt x="1270793" y="1572210"/>
                  </a:moveTo>
                  <a:lnTo>
                    <a:pt x="1272984" y="1572875"/>
                  </a:lnTo>
                  <a:lnTo>
                    <a:pt x="1274642" y="1572805"/>
                  </a:lnTo>
                  <a:lnTo>
                    <a:pt x="1275010" y="1573603"/>
                  </a:lnTo>
                  <a:lnTo>
                    <a:pt x="1273265" y="1576255"/>
                  </a:lnTo>
                  <a:lnTo>
                    <a:pt x="1272194" y="1576756"/>
                  </a:lnTo>
                  <a:lnTo>
                    <a:pt x="1270261" y="1574854"/>
                  </a:lnTo>
                  <a:lnTo>
                    <a:pt x="1268806" y="1572523"/>
                  </a:lnTo>
                  <a:lnTo>
                    <a:pt x="1268399" y="1571107"/>
                  </a:lnTo>
                  <a:lnTo>
                    <a:pt x="1268282" y="1569550"/>
                  </a:lnTo>
                  <a:lnTo>
                    <a:pt x="1268618" y="1569276"/>
                  </a:lnTo>
                  <a:lnTo>
                    <a:pt x="1270793" y="1572210"/>
                  </a:lnTo>
                  <a:close/>
                  <a:moveTo>
                    <a:pt x="1257564" y="1598466"/>
                  </a:moveTo>
                  <a:lnTo>
                    <a:pt x="1260380" y="1600562"/>
                  </a:lnTo>
                  <a:lnTo>
                    <a:pt x="1263197" y="1601751"/>
                  </a:lnTo>
                  <a:lnTo>
                    <a:pt x="1267726" y="1602393"/>
                  </a:lnTo>
                  <a:lnTo>
                    <a:pt x="1268376" y="1602831"/>
                  </a:lnTo>
                  <a:lnTo>
                    <a:pt x="1268376" y="1603817"/>
                  </a:lnTo>
                  <a:lnTo>
                    <a:pt x="1267726" y="1605342"/>
                  </a:lnTo>
                  <a:lnTo>
                    <a:pt x="1266217" y="1607298"/>
                  </a:lnTo>
                  <a:lnTo>
                    <a:pt x="1265137" y="1607353"/>
                  </a:lnTo>
                  <a:lnTo>
                    <a:pt x="1262633" y="1605976"/>
                  </a:lnTo>
                  <a:lnTo>
                    <a:pt x="1261718" y="1605272"/>
                  </a:lnTo>
                  <a:lnTo>
                    <a:pt x="1260709" y="1603699"/>
                  </a:lnTo>
                  <a:lnTo>
                    <a:pt x="1260200" y="1603551"/>
                  </a:lnTo>
                  <a:lnTo>
                    <a:pt x="1259543" y="1604075"/>
                  </a:lnTo>
                  <a:lnTo>
                    <a:pt x="1259371" y="1604763"/>
                  </a:lnTo>
                  <a:lnTo>
                    <a:pt x="1259676" y="1605624"/>
                  </a:lnTo>
                  <a:lnTo>
                    <a:pt x="1259261" y="1605867"/>
                  </a:lnTo>
                  <a:lnTo>
                    <a:pt x="1256226" y="1605272"/>
                  </a:lnTo>
                  <a:lnTo>
                    <a:pt x="1255749" y="1604771"/>
                  </a:lnTo>
                  <a:lnTo>
                    <a:pt x="1255991" y="1603081"/>
                  </a:lnTo>
                  <a:lnTo>
                    <a:pt x="1258104" y="1600617"/>
                  </a:lnTo>
                  <a:lnTo>
                    <a:pt x="1256249" y="1599858"/>
                  </a:lnTo>
                  <a:lnTo>
                    <a:pt x="1255655" y="1598943"/>
                  </a:lnTo>
                  <a:lnTo>
                    <a:pt x="1252901" y="1600492"/>
                  </a:lnTo>
                  <a:lnTo>
                    <a:pt x="1251375" y="1600867"/>
                  </a:lnTo>
                  <a:lnTo>
                    <a:pt x="1248966" y="1599780"/>
                  </a:lnTo>
                  <a:lnTo>
                    <a:pt x="1248708" y="1594124"/>
                  </a:lnTo>
                  <a:lnTo>
                    <a:pt x="1248418" y="1592050"/>
                  </a:lnTo>
                  <a:lnTo>
                    <a:pt x="1247323" y="1590642"/>
                  </a:lnTo>
                  <a:lnTo>
                    <a:pt x="1246674" y="1589156"/>
                  </a:lnTo>
                  <a:lnTo>
                    <a:pt x="1245617" y="1588029"/>
                  </a:lnTo>
                  <a:lnTo>
                    <a:pt x="1243443" y="1586887"/>
                  </a:lnTo>
                  <a:lnTo>
                    <a:pt x="1241674" y="1584047"/>
                  </a:lnTo>
                  <a:lnTo>
                    <a:pt x="1241307" y="1582756"/>
                  </a:lnTo>
                  <a:lnTo>
                    <a:pt x="1241549" y="1581778"/>
                  </a:lnTo>
                  <a:lnTo>
                    <a:pt x="1242629" y="1580440"/>
                  </a:lnTo>
                  <a:lnTo>
                    <a:pt x="1248880" y="1583319"/>
                  </a:lnTo>
                  <a:lnTo>
                    <a:pt x="1252651" y="1586042"/>
                  </a:lnTo>
                  <a:lnTo>
                    <a:pt x="1256242" y="1589367"/>
                  </a:lnTo>
                  <a:lnTo>
                    <a:pt x="1258119" y="1591824"/>
                  </a:lnTo>
                  <a:lnTo>
                    <a:pt x="1258284" y="1593420"/>
                  </a:lnTo>
                  <a:lnTo>
                    <a:pt x="1257814" y="1595008"/>
                  </a:lnTo>
                  <a:lnTo>
                    <a:pt x="1256711" y="1596596"/>
                  </a:lnTo>
                  <a:lnTo>
                    <a:pt x="1257564" y="1598466"/>
                  </a:lnTo>
                  <a:close/>
                  <a:moveTo>
                    <a:pt x="1236730" y="1610279"/>
                  </a:moveTo>
                  <a:lnTo>
                    <a:pt x="1235588" y="1610874"/>
                  </a:lnTo>
                  <a:lnTo>
                    <a:pt x="1234359" y="1610537"/>
                  </a:lnTo>
                  <a:lnTo>
                    <a:pt x="1233319" y="1609004"/>
                  </a:lnTo>
                  <a:lnTo>
                    <a:pt x="1232474" y="1606266"/>
                  </a:lnTo>
                  <a:lnTo>
                    <a:pt x="1231105" y="1604208"/>
                  </a:lnTo>
                  <a:lnTo>
                    <a:pt x="1228015" y="1601642"/>
                  </a:lnTo>
                  <a:lnTo>
                    <a:pt x="1227483" y="1600633"/>
                  </a:lnTo>
                  <a:lnTo>
                    <a:pt x="1226606" y="1597175"/>
                  </a:lnTo>
                  <a:lnTo>
                    <a:pt x="1226434" y="1593717"/>
                  </a:lnTo>
                  <a:lnTo>
                    <a:pt x="1225777" y="1590580"/>
                  </a:lnTo>
                  <a:lnTo>
                    <a:pt x="1225746" y="1589031"/>
                  </a:lnTo>
                  <a:lnTo>
                    <a:pt x="1226317" y="1586715"/>
                  </a:lnTo>
                  <a:lnTo>
                    <a:pt x="1228914" y="1586167"/>
                  </a:lnTo>
                  <a:lnTo>
                    <a:pt x="1230949" y="1587083"/>
                  </a:lnTo>
                  <a:lnTo>
                    <a:pt x="1231363" y="1587701"/>
                  </a:lnTo>
                  <a:lnTo>
                    <a:pt x="1232028" y="1589046"/>
                  </a:lnTo>
                  <a:lnTo>
                    <a:pt x="1232466" y="1590689"/>
                  </a:lnTo>
                  <a:lnTo>
                    <a:pt x="1234931" y="1595125"/>
                  </a:lnTo>
                  <a:lnTo>
                    <a:pt x="1236370" y="1598646"/>
                  </a:lnTo>
                  <a:lnTo>
                    <a:pt x="1238326" y="1605890"/>
                  </a:lnTo>
                  <a:lnTo>
                    <a:pt x="1238334" y="1607267"/>
                  </a:lnTo>
                  <a:lnTo>
                    <a:pt x="1237810" y="1608730"/>
                  </a:lnTo>
                  <a:lnTo>
                    <a:pt x="1236730" y="1610279"/>
                  </a:lnTo>
                  <a:close/>
                  <a:moveTo>
                    <a:pt x="1231355" y="1626826"/>
                  </a:moveTo>
                  <a:lnTo>
                    <a:pt x="1232114" y="1627459"/>
                  </a:lnTo>
                  <a:lnTo>
                    <a:pt x="1233061" y="1627099"/>
                  </a:lnTo>
                  <a:lnTo>
                    <a:pt x="1234618" y="1624510"/>
                  </a:lnTo>
                  <a:lnTo>
                    <a:pt x="1238107" y="1617031"/>
                  </a:lnTo>
                  <a:lnTo>
                    <a:pt x="1239085" y="1616326"/>
                  </a:lnTo>
                  <a:lnTo>
                    <a:pt x="1240556" y="1616444"/>
                  </a:lnTo>
                  <a:lnTo>
                    <a:pt x="1245711" y="1621255"/>
                  </a:lnTo>
                  <a:lnTo>
                    <a:pt x="1247605" y="1623931"/>
                  </a:lnTo>
                  <a:lnTo>
                    <a:pt x="1248629" y="1627647"/>
                  </a:lnTo>
                  <a:lnTo>
                    <a:pt x="1249693" y="1629094"/>
                  </a:lnTo>
                  <a:lnTo>
                    <a:pt x="1253754" y="1631011"/>
                  </a:lnTo>
                  <a:lnTo>
                    <a:pt x="1257658" y="1631653"/>
                  </a:lnTo>
                  <a:lnTo>
                    <a:pt x="1262743" y="1633593"/>
                  </a:lnTo>
                  <a:lnTo>
                    <a:pt x="1264581" y="1635048"/>
                  </a:lnTo>
                  <a:lnTo>
                    <a:pt x="1268642" y="1642113"/>
                  </a:lnTo>
                  <a:lnTo>
                    <a:pt x="1269111" y="1642543"/>
                  </a:lnTo>
                  <a:lnTo>
                    <a:pt x="1273727" y="1645414"/>
                  </a:lnTo>
                  <a:lnTo>
                    <a:pt x="1280815" y="1651798"/>
                  </a:lnTo>
                  <a:lnTo>
                    <a:pt x="1282607" y="1652745"/>
                  </a:lnTo>
                  <a:lnTo>
                    <a:pt x="1289507" y="1654841"/>
                  </a:lnTo>
                  <a:lnTo>
                    <a:pt x="1291979" y="1656406"/>
                  </a:lnTo>
                  <a:lnTo>
                    <a:pt x="1294373" y="1658784"/>
                  </a:lnTo>
                  <a:lnTo>
                    <a:pt x="1297033" y="1663126"/>
                  </a:lnTo>
                  <a:lnTo>
                    <a:pt x="1300147" y="1669925"/>
                  </a:lnTo>
                  <a:lnTo>
                    <a:pt x="1302588" y="1680721"/>
                  </a:lnTo>
                  <a:lnTo>
                    <a:pt x="1302775" y="1682841"/>
                  </a:lnTo>
                  <a:lnTo>
                    <a:pt x="1302478" y="1684101"/>
                  </a:lnTo>
                  <a:lnTo>
                    <a:pt x="1301594" y="1685439"/>
                  </a:lnTo>
                  <a:lnTo>
                    <a:pt x="1297604" y="1689836"/>
                  </a:lnTo>
                  <a:lnTo>
                    <a:pt x="1297940" y="1690579"/>
                  </a:lnTo>
                  <a:lnTo>
                    <a:pt x="1301696" y="1690305"/>
                  </a:lnTo>
                  <a:lnTo>
                    <a:pt x="1310051" y="1687606"/>
                  </a:lnTo>
                  <a:lnTo>
                    <a:pt x="1315136" y="1689546"/>
                  </a:lnTo>
                  <a:lnTo>
                    <a:pt x="1316905" y="1689851"/>
                  </a:lnTo>
                  <a:lnTo>
                    <a:pt x="1317311" y="1689742"/>
                  </a:lnTo>
                  <a:lnTo>
                    <a:pt x="1319150" y="1686370"/>
                  </a:lnTo>
                  <a:lnTo>
                    <a:pt x="1321176" y="1686894"/>
                  </a:lnTo>
                  <a:lnTo>
                    <a:pt x="1324133" y="1690164"/>
                  </a:lnTo>
                  <a:lnTo>
                    <a:pt x="1326042" y="1692801"/>
                  </a:lnTo>
                  <a:lnTo>
                    <a:pt x="1326887" y="1694803"/>
                  </a:lnTo>
                  <a:lnTo>
                    <a:pt x="1326660" y="1695938"/>
                  </a:lnTo>
                  <a:lnTo>
                    <a:pt x="1324704" y="1696329"/>
                  </a:lnTo>
                  <a:lnTo>
                    <a:pt x="1329485" y="1698246"/>
                  </a:lnTo>
                  <a:lnTo>
                    <a:pt x="1333639" y="1701281"/>
                  </a:lnTo>
                  <a:lnTo>
                    <a:pt x="1332747" y="1703253"/>
                  </a:lnTo>
                  <a:lnTo>
                    <a:pt x="1328311" y="1707634"/>
                  </a:lnTo>
                  <a:lnTo>
                    <a:pt x="1323750" y="1711452"/>
                  </a:lnTo>
                  <a:lnTo>
                    <a:pt x="1318438" y="1717163"/>
                  </a:lnTo>
                  <a:lnTo>
                    <a:pt x="1317116" y="1718031"/>
                  </a:lnTo>
                  <a:lnTo>
                    <a:pt x="1316404" y="1718078"/>
                  </a:lnTo>
                  <a:lnTo>
                    <a:pt x="1313470" y="1717014"/>
                  </a:lnTo>
                  <a:lnTo>
                    <a:pt x="1309253" y="1714315"/>
                  </a:lnTo>
                  <a:lnTo>
                    <a:pt x="1296258" y="1708088"/>
                  </a:lnTo>
                  <a:lnTo>
                    <a:pt x="1292245" y="1706765"/>
                  </a:lnTo>
                  <a:lnTo>
                    <a:pt x="1287152" y="1705991"/>
                  </a:lnTo>
                  <a:lnTo>
                    <a:pt x="1286417" y="1704520"/>
                  </a:lnTo>
                  <a:lnTo>
                    <a:pt x="1285204" y="1695054"/>
                  </a:lnTo>
                  <a:lnTo>
                    <a:pt x="1282912" y="1693372"/>
                  </a:lnTo>
                  <a:lnTo>
                    <a:pt x="1275049" y="1691385"/>
                  </a:lnTo>
                  <a:lnTo>
                    <a:pt x="1272765" y="1690242"/>
                  </a:lnTo>
                  <a:lnTo>
                    <a:pt x="1272655" y="1688326"/>
                  </a:lnTo>
                  <a:lnTo>
                    <a:pt x="1273148" y="1685032"/>
                  </a:lnTo>
                  <a:lnTo>
                    <a:pt x="1272068" y="1683420"/>
                  </a:lnTo>
                  <a:lnTo>
                    <a:pt x="1269424" y="1683491"/>
                  </a:lnTo>
                  <a:lnTo>
                    <a:pt x="1266827" y="1684171"/>
                  </a:lnTo>
                  <a:lnTo>
                    <a:pt x="1262649" y="1686409"/>
                  </a:lnTo>
                  <a:lnTo>
                    <a:pt x="1260685" y="1688474"/>
                  </a:lnTo>
                  <a:lnTo>
                    <a:pt x="1259950" y="1690712"/>
                  </a:lnTo>
                  <a:lnTo>
                    <a:pt x="1259488" y="1695484"/>
                  </a:lnTo>
                  <a:lnTo>
                    <a:pt x="1258972" y="1697737"/>
                  </a:lnTo>
                  <a:lnTo>
                    <a:pt x="1257509" y="1700687"/>
                  </a:lnTo>
                  <a:lnTo>
                    <a:pt x="1251055" y="1708291"/>
                  </a:lnTo>
                  <a:lnTo>
                    <a:pt x="1248434" y="1710575"/>
                  </a:lnTo>
                  <a:lnTo>
                    <a:pt x="1245829" y="1711225"/>
                  </a:lnTo>
                  <a:lnTo>
                    <a:pt x="1244796" y="1711952"/>
                  </a:lnTo>
                  <a:lnTo>
                    <a:pt x="1243043" y="1714745"/>
                  </a:lnTo>
                  <a:lnTo>
                    <a:pt x="1240438" y="1721567"/>
                  </a:lnTo>
                  <a:lnTo>
                    <a:pt x="1239374" y="1723523"/>
                  </a:lnTo>
                  <a:lnTo>
                    <a:pt x="1237653" y="1725510"/>
                  </a:lnTo>
                  <a:lnTo>
                    <a:pt x="1234086" y="1728546"/>
                  </a:lnTo>
                  <a:lnTo>
                    <a:pt x="1230440" y="1730971"/>
                  </a:lnTo>
                  <a:lnTo>
                    <a:pt x="1224369" y="1733780"/>
                  </a:lnTo>
                  <a:lnTo>
                    <a:pt x="1220974" y="1734734"/>
                  </a:lnTo>
                  <a:lnTo>
                    <a:pt x="1218713" y="1733788"/>
                  </a:lnTo>
                  <a:lnTo>
                    <a:pt x="1217164" y="1727380"/>
                  </a:lnTo>
                  <a:lnTo>
                    <a:pt x="1213909" y="1708377"/>
                  </a:lnTo>
                  <a:lnTo>
                    <a:pt x="1213369" y="1707086"/>
                  </a:lnTo>
                  <a:lnTo>
                    <a:pt x="1212712" y="1706280"/>
                  </a:lnTo>
                  <a:lnTo>
                    <a:pt x="1211922" y="1705967"/>
                  </a:lnTo>
                  <a:lnTo>
                    <a:pt x="1201008" y="1708432"/>
                  </a:lnTo>
                  <a:lnTo>
                    <a:pt x="1194992" y="1708158"/>
                  </a:lnTo>
                  <a:lnTo>
                    <a:pt x="1189038" y="1712453"/>
                  </a:lnTo>
                  <a:lnTo>
                    <a:pt x="1187536" y="1712766"/>
                  </a:lnTo>
                  <a:lnTo>
                    <a:pt x="1184516" y="1712625"/>
                  </a:lnTo>
                  <a:lnTo>
                    <a:pt x="1182341" y="1711945"/>
                  </a:lnTo>
                  <a:lnTo>
                    <a:pt x="1181786" y="1711475"/>
                  </a:lnTo>
                  <a:lnTo>
                    <a:pt x="1181418" y="1709621"/>
                  </a:lnTo>
                  <a:lnTo>
                    <a:pt x="1181528" y="1707665"/>
                  </a:lnTo>
                  <a:lnTo>
                    <a:pt x="1182287" y="1705553"/>
                  </a:lnTo>
                  <a:lnTo>
                    <a:pt x="1184978" y="1699826"/>
                  </a:lnTo>
                  <a:lnTo>
                    <a:pt x="1187169" y="1696274"/>
                  </a:lnTo>
                  <a:lnTo>
                    <a:pt x="1188178" y="1695171"/>
                  </a:lnTo>
                  <a:lnTo>
                    <a:pt x="1198372" y="1688779"/>
                  </a:lnTo>
                  <a:lnTo>
                    <a:pt x="1200852" y="1686667"/>
                  </a:lnTo>
                  <a:lnTo>
                    <a:pt x="1202096" y="1684500"/>
                  </a:lnTo>
                  <a:lnTo>
                    <a:pt x="1202096" y="1682270"/>
                  </a:lnTo>
                  <a:lnTo>
                    <a:pt x="1201611" y="1679407"/>
                  </a:lnTo>
                  <a:lnTo>
                    <a:pt x="1199843" y="1672405"/>
                  </a:lnTo>
                  <a:lnTo>
                    <a:pt x="1199397" y="1665974"/>
                  </a:lnTo>
                  <a:lnTo>
                    <a:pt x="1199412" y="1662766"/>
                  </a:lnTo>
                  <a:lnTo>
                    <a:pt x="1200077" y="1657830"/>
                  </a:lnTo>
                  <a:lnTo>
                    <a:pt x="1202628" y="1645782"/>
                  </a:lnTo>
                  <a:lnTo>
                    <a:pt x="1203488" y="1639883"/>
                  </a:lnTo>
                  <a:lnTo>
                    <a:pt x="1205116" y="1618595"/>
                  </a:lnTo>
                  <a:lnTo>
                    <a:pt x="1205984" y="1612438"/>
                  </a:lnTo>
                  <a:lnTo>
                    <a:pt x="1207251" y="1606790"/>
                  </a:lnTo>
                  <a:lnTo>
                    <a:pt x="1208464" y="1603387"/>
                  </a:lnTo>
                  <a:lnTo>
                    <a:pt x="1211711" y="1596557"/>
                  </a:lnTo>
                  <a:lnTo>
                    <a:pt x="1214230" y="1593811"/>
                  </a:lnTo>
                  <a:lnTo>
                    <a:pt x="1217398" y="1591902"/>
                  </a:lnTo>
                  <a:lnTo>
                    <a:pt x="1218095" y="1592121"/>
                  </a:lnTo>
                  <a:lnTo>
                    <a:pt x="1218697" y="1592919"/>
                  </a:lnTo>
                  <a:lnTo>
                    <a:pt x="1219863" y="1595821"/>
                  </a:lnTo>
                  <a:lnTo>
                    <a:pt x="1224283" y="1598505"/>
                  </a:lnTo>
                  <a:lnTo>
                    <a:pt x="1225707" y="1601102"/>
                  </a:lnTo>
                  <a:lnTo>
                    <a:pt x="1226708" y="1603981"/>
                  </a:lnTo>
                  <a:lnTo>
                    <a:pt x="1227256" y="1607721"/>
                  </a:lnTo>
                  <a:lnTo>
                    <a:pt x="1226708" y="1609348"/>
                  </a:lnTo>
                  <a:lnTo>
                    <a:pt x="1224604" y="1611805"/>
                  </a:lnTo>
                  <a:lnTo>
                    <a:pt x="1224244" y="1612837"/>
                  </a:lnTo>
                  <a:lnTo>
                    <a:pt x="1224306" y="1613682"/>
                  </a:lnTo>
                  <a:lnTo>
                    <a:pt x="1228343" y="1617531"/>
                  </a:lnTo>
                  <a:lnTo>
                    <a:pt x="1231355" y="1626826"/>
                  </a:lnTo>
                  <a:close/>
                  <a:moveTo>
                    <a:pt x="1391141" y="1691791"/>
                  </a:moveTo>
                  <a:lnTo>
                    <a:pt x="1389561" y="1694099"/>
                  </a:lnTo>
                  <a:lnTo>
                    <a:pt x="1384843" y="1693286"/>
                  </a:lnTo>
                  <a:lnTo>
                    <a:pt x="1384202" y="1692582"/>
                  </a:lnTo>
                  <a:lnTo>
                    <a:pt x="1384030" y="1691737"/>
                  </a:lnTo>
                  <a:lnTo>
                    <a:pt x="1384789" y="1690641"/>
                  </a:lnTo>
                  <a:lnTo>
                    <a:pt x="1389631" y="1689601"/>
                  </a:lnTo>
                  <a:lnTo>
                    <a:pt x="1391689" y="1689523"/>
                  </a:lnTo>
                  <a:lnTo>
                    <a:pt x="1392737" y="1689867"/>
                  </a:lnTo>
                  <a:lnTo>
                    <a:pt x="1392862" y="1690281"/>
                  </a:lnTo>
                  <a:lnTo>
                    <a:pt x="1391141" y="1691791"/>
                  </a:lnTo>
                  <a:close/>
                  <a:moveTo>
                    <a:pt x="1412319" y="1721372"/>
                  </a:moveTo>
                  <a:lnTo>
                    <a:pt x="1410003" y="1721857"/>
                  </a:lnTo>
                  <a:lnTo>
                    <a:pt x="1406960" y="1720762"/>
                  </a:lnTo>
                  <a:lnTo>
                    <a:pt x="1403987" y="1718634"/>
                  </a:lnTo>
                  <a:lnTo>
                    <a:pt x="1397236" y="1711819"/>
                  </a:lnTo>
                  <a:lnTo>
                    <a:pt x="1402305" y="1707196"/>
                  </a:lnTo>
                  <a:lnTo>
                    <a:pt x="1410434" y="1712555"/>
                  </a:lnTo>
                  <a:lnTo>
                    <a:pt x="1412875" y="1715997"/>
                  </a:lnTo>
                  <a:lnTo>
                    <a:pt x="1412319" y="1721372"/>
                  </a:lnTo>
                  <a:close/>
                  <a:moveTo>
                    <a:pt x="1385993" y="1717617"/>
                  </a:moveTo>
                  <a:lnTo>
                    <a:pt x="1387847" y="1719713"/>
                  </a:lnTo>
                  <a:lnTo>
                    <a:pt x="1389788" y="1719565"/>
                  </a:lnTo>
                  <a:lnTo>
                    <a:pt x="1390860" y="1721270"/>
                  </a:lnTo>
                  <a:lnTo>
                    <a:pt x="1393418" y="1726590"/>
                  </a:lnTo>
                  <a:lnTo>
                    <a:pt x="1393660" y="1727474"/>
                  </a:lnTo>
                  <a:lnTo>
                    <a:pt x="1393543" y="1729195"/>
                  </a:lnTo>
                  <a:lnTo>
                    <a:pt x="1392197" y="1731394"/>
                  </a:lnTo>
                  <a:lnTo>
                    <a:pt x="1390797" y="1732551"/>
                  </a:lnTo>
                  <a:lnTo>
                    <a:pt x="1387863" y="1734249"/>
                  </a:lnTo>
                  <a:lnTo>
                    <a:pt x="1384546" y="1734985"/>
                  </a:lnTo>
                  <a:lnTo>
                    <a:pt x="1382747" y="1733795"/>
                  </a:lnTo>
                  <a:lnTo>
                    <a:pt x="1377661" y="1728890"/>
                  </a:lnTo>
                  <a:lnTo>
                    <a:pt x="1372991" y="1723132"/>
                  </a:lnTo>
                  <a:lnTo>
                    <a:pt x="1371496" y="1719909"/>
                  </a:lnTo>
                  <a:lnTo>
                    <a:pt x="1372146" y="1718571"/>
                  </a:lnTo>
                  <a:lnTo>
                    <a:pt x="1374125" y="1717640"/>
                  </a:lnTo>
                  <a:lnTo>
                    <a:pt x="1378131" y="1716678"/>
                  </a:lnTo>
                  <a:lnTo>
                    <a:pt x="1384741" y="1717202"/>
                  </a:lnTo>
                  <a:lnTo>
                    <a:pt x="1385993" y="1717617"/>
                  </a:lnTo>
                  <a:close/>
                  <a:moveTo>
                    <a:pt x="1295445" y="1742738"/>
                  </a:moveTo>
                  <a:lnTo>
                    <a:pt x="1296321" y="1744083"/>
                  </a:lnTo>
                  <a:lnTo>
                    <a:pt x="1296587" y="1746117"/>
                  </a:lnTo>
                  <a:lnTo>
                    <a:pt x="1296243" y="1748824"/>
                  </a:lnTo>
                  <a:lnTo>
                    <a:pt x="1295680" y="1751289"/>
                  </a:lnTo>
                  <a:lnTo>
                    <a:pt x="1294897" y="1753503"/>
                  </a:lnTo>
                  <a:lnTo>
                    <a:pt x="1292965" y="1757227"/>
                  </a:lnTo>
                  <a:lnTo>
                    <a:pt x="1286941" y="1763571"/>
                  </a:lnTo>
                  <a:lnTo>
                    <a:pt x="1284680" y="1767006"/>
                  </a:lnTo>
                  <a:lnTo>
                    <a:pt x="1282982" y="1769063"/>
                  </a:lnTo>
                  <a:lnTo>
                    <a:pt x="1273156" y="1778186"/>
                  </a:lnTo>
                  <a:lnTo>
                    <a:pt x="1271935" y="1778631"/>
                  </a:lnTo>
                  <a:lnTo>
                    <a:pt x="1270652" y="1778459"/>
                  </a:lnTo>
                  <a:lnTo>
                    <a:pt x="1267961" y="1777106"/>
                  </a:lnTo>
                  <a:lnTo>
                    <a:pt x="1265231" y="1776863"/>
                  </a:lnTo>
                  <a:lnTo>
                    <a:pt x="1258158" y="1780525"/>
                  </a:lnTo>
                  <a:lnTo>
                    <a:pt x="1257814" y="1779899"/>
                  </a:lnTo>
                  <a:lnTo>
                    <a:pt x="1257501" y="1775964"/>
                  </a:lnTo>
                  <a:lnTo>
                    <a:pt x="1256789" y="1773781"/>
                  </a:lnTo>
                  <a:lnTo>
                    <a:pt x="1253668" y="1769110"/>
                  </a:lnTo>
                  <a:lnTo>
                    <a:pt x="1253464" y="1768015"/>
                  </a:lnTo>
                  <a:lnTo>
                    <a:pt x="1253503" y="1766654"/>
                  </a:lnTo>
                  <a:lnTo>
                    <a:pt x="1253754" y="1765598"/>
                  </a:lnTo>
                  <a:lnTo>
                    <a:pt x="1257274" y="1761209"/>
                  </a:lnTo>
                  <a:lnTo>
                    <a:pt x="1265239" y="1745116"/>
                  </a:lnTo>
                  <a:lnTo>
                    <a:pt x="1267148" y="1744318"/>
                  </a:lnTo>
                  <a:lnTo>
                    <a:pt x="1271067" y="1746117"/>
                  </a:lnTo>
                  <a:lnTo>
                    <a:pt x="1272929" y="1746696"/>
                  </a:lnTo>
                  <a:lnTo>
                    <a:pt x="1274259" y="1746610"/>
                  </a:lnTo>
                  <a:lnTo>
                    <a:pt x="1279954" y="1743207"/>
                  </a:lnTo>
                  <a:lnTo>
                    <a:pt x="1285368" y="1743614"/>
                  </a:lnTo>
                  <a:lnTo>
                    <a:pt x="1290305" y="1741619"/>
                  </a:lnTo>
                  <a:lnTo>
                    <a:pt x="1292621" y="1741611"/>
                  </a:lnTo>
                  <a:lnTo>
                    <a:pt x="1294412" y="1741955"/>
                  </a:lnTo>
                  <a:lnTo>
                    <a:pt x="1295445" y="1742738"/>
                  </a:lnTo>
                  <a:close/>
                  <a:moveTo>
                    <a:pt x="1551529" y="1762155"/>
                  </a:moveTo>
                  <a:lnTo>
                    <a:pt x="1550012" y="1762343"/>
                  </a:lnTo>
                  <a:lnTo>
                    <a:pt x="1547046" y="1761983"/>
                  </a:lnTo>
                  <a:lnTo>
                    <a:pt x="1543862" y="1760997"/>
                  </a:lnTo>
                  <a:lnTo>
                    <a:pt x="1542118" y="1759871"/>
                  </a:lnTo>
                  <a:lnTo>
                    <a:pt x="1540545" y="1757422"/>
                  </a:lnTo>
                  <a:lnTo>
                    <a:pt x="1540240" y="1754739"/>
                  </a:lnTo>
                  <a:lnTo>
                    <a:pt x="1537283" y="1750741"/>
                  </a:lnTo>
                  <a:lnTo>
                    <a:pt x="1533974" y="1749395"/>
                  </a:lnTo>
                  <a:lnTo>
                    <a:pt x="1532151" y="1746610"/>
                  </a:lnTo>
                  <a:lnTo>
                    <a:pt x="1534020" y="1746415"/>
                  </a:lnTo>
                  <a:lnTo>
                    <a:pt x="1536680" y="1747025"/>
                  </a:lnTo>
                  <a:lnTo>
                    <a:pt x="1540616" y="1748237"/>
                  </a:lnTo>
                  <a:lnTo>
                    <a:pt x="1544136" y="1749826"/>
                  </a:lnTo>
                  <a:lnTo>
                    <a:pt x="1549221" y="1753338"/>
                  </a:lnTo>
                  <a:lnTo>
                    <a:pt x="1550880" y="1756585"/>
                  </a:lnTo>
                  <a:lnTo>
                    <a:pt x="1552531" y="1758963"/>
                  </a:lnTo>
                  <a:lnTo>
                    <a:pt x="1553032" y="1760763"/>
                  </a:lnTo>
                  <a:lnTo>
                    <a:pt x="1552593" y="1761553"/>
                  </a:lnTo>
                  <a:lnTo>
                    <a:pt x="1551529" y="1762155"/>
                  </a:lnTo>
                  <a:close/>
                  <a:moveTo>
                    <a:pt x="1471097" y="1758838"/>
                  </a:moveTo>
                  <a:lnTo>
                    <a:pt x="1469931" y="1759253"/>
                  </a:lnTo>
                  <a:lnTo>
                    <a:pt x="1465542" y="1758666"/>
                  </a:lnTo>
                  <a:lnTo>
                    <a:pt x="1460144" y="1756429"/>
                  </a:lnTo>
                  <a:lnTo>
                    <a:pt x="1457359" y="1754324"/>
                  </a:lnTo>
                  <a:lnTo>
                    <a:pt x="1457500" y="1753675"/>
                  </a:lnTo>
                  <a:lnTo>
                    <a:pt x="1458728" y="1753338"/>
                  </a:lnTo>
                  <a:lnTo>
                    <a:pt x="1460120" y="1753667"/>
                  </a:lnTo>
                  <a:lnTo>
                    <a:pt x="1462452" y="1755138"/>
                  </a:lnTo>
                  <a:lnTo>
                    <a:pt x="1468726" y="1755881"/>
                  </a:lnTo>
                  <a:lnTo>
                    <a:pt x="1470745" y="1756726"/>
                  </a:lnTo>
                  <a:lnTo>
                    <a:pt x="1471378" y="1757993"/>
                  </a:lnTo>
                  <a:lnTo>
                    <a:pt x="1471097" y="1758838"/>
                  </a:lnTo>
                  <a:close/>
                  <a:moveTo>
                    <a:pt x="1672581" y="1761678"/>
                  </a:moveTo>
                  <a:lnTo>
                    <a:pt x="1676798" y="1762187"/>
                  </a:lnTo>
                  <a:lnTo>
                    <a:pt x="1679357" y="1762007"/>
                  </a:lnTo>
                  <a:lnTo>
                    <a:pt x="1680460" y="1762758"/>
                  </a:lnTo>
                  <a:lnTo>
                    <a:pt x="1681492" y="1765066"/>
                  </a:lnTo>
                  <a:lnTo>
                    <a:pt x="1680170" y="1768359"/>
                  </a:lnTo>
                  <a:lnTo>
                    <a:pt x="1678676" y="1769619"/>
                  </a:lnTo>
                  <a:lnTo>
                    <a:pt x="1676235" y="1769987"/>
                  </a:lnTo>
                  <a:lnTo>
                    <a:pt x="1672284" y="1768915"/>
                  </a:lnTo>
                  <a:lnTo>
                    <a:pt x="1670884" y="1768211"/>
                  </a:lnTo>
                  <a:lnTo>
                    <a:pt x="1669671" y="1766443"/>
                  </a:lnTo>
                  <a:lnTo>
                    <a:pt x="1670234" y="1765175"/>
                  </a:lnTo>
                  <a:lnTo>
                    <a:pt x="1672190" y="1764737"/>
                  </a:lnTo>
                  <a:lnTo>
                    <a:pt x="1672519" y="1764229"/>
                  </a:lnTo>
                  <a:lnTo>
                    <a:pt x="1672018" y="1763251"/>
                  </a:lnTo>
                  <a:lnTo>
                    <a:pt x="1672041" y="1762398"/>
                  </a:lnTo>
                  <a:lnTo>
                    <a:pt x="1672581" y="1761678"/>
                  </a:lnTo>
                  <a:close/>
                  <a:moveTo>
                    <a:pt x="1349356" y="1768657"/>
                  </a:moveTo>
                  <a:lnTo>
                    <a:pt x="1351093" y="1769947"/>
                  </a:lnTo>
                  <a:lnTo>
                    <a:pt x="1353949" y="1774235"/>
                  </a:lnTo>
                  <a:lnTo>
                    <a:pt x="1355036" y="1776402"/>
                  </a:lnTo>
                  <a:lnTo>
                    <a:pt x="1355357" y="1779304"/>
                  </a:lnTo>
                  <a:lnTo>
                    <a:pt x="1354598" y="1783177"/>
                  </a:lnTo>
                  <a:lnTo>
                    <a:pt x="1354215" y="1786799"/>
                  </a:lnTo>
                  <a:lnTo>
                    <a:pt x="1353151" y="1789522"/>
                  </a:lnTo>
                  <a:lnTo>
                    <a:pt x="1351179" y="1792956"/>
                  </a:lnTo>
                  <a:lnTo>
                    <a:pt x="1349427" y="1796954"/>
                  </a:lnTo>
                  <a:lnTo>
                    <a:pt x="1347901" y="1801515"/>
                  </a:lnTo>
                  <a:lnTo>
                    <a:pt x="1346641" y="1804527"/>
                  </a:lnTo>
                  <a:lnTo>
                    <a:pt x="1345640" y="1805998"/>
                  </a:lnTo>
                  <a:lnTo>
                    <a:pt x="1344560" y="1806765"/>
                  </a:lnTo>
                  <a:lnTo>
                    <a:pt x="1343402" y="1806819"/>
                  </a:lnTo>
                  <a:lnTo>
                    <a:pt x="1341642" y="1805184"/>
                  </a:lnTo>
                  <a:lnTo>
                    <a:pt x="1339272" y="1801836"/>
                  </a:lnTo>
                  <a:lnTo>
                    <a:pt x="1337339" y="1799786"/>
                  </a:lnTo>
                  <a:lnTo>
                    <a:pt x="1334859" y="1798378"/>
                  </a:lnTo>
                  <a:lnTo>
                    <a:pt x="1333537" y="1796477"/>
                  </a:lnTo>
                  <a:lnTo>
                    <a:pt x="1333295" y="1794599"/>
                  </a:lnTo>
                  <a:lnTo>
                    <a:pt x="1333209" y="1788497"/>
                  </a:lnTo>
                  <a:lnTo>
                    <a:pt x="1333318" y="1785454"/>
                  </a:lnTo>
                  <a:lnTo>
                    <a:pt x="1333647" y="1782903"/>
                  </a:lnTo>
                  <a:lnTo>
                    <a:pt x="1334202" y="1780853"/>
                  </a:lnTo>
                  <a:lnTo>
                    <a:pt x="1335438" y="1778029"/>
                  </a:lnTo>
                  <a:lnTo>
                    <a:pt x="1338881" y="1771896"/>
                  </a:lnTo>
                  <a:lnTo>
                    <a:pt x="1340962" y="1769541"/>
                  </a:lnTo>
                  <a:lnTo>
                    <a:pt x="1342252" y="1768993"/>
                  </a:lnTo>
                  <a:lnTo>
                    <a:pt x="1345671" y="1769439"/>
                  </a:lnTo>
                  <a:lnTo>
                    <a:pt x="1347056" y="1769283"/>
                  </a:lnTo>
                  <a:lnTo>
                    <a:pt x="1348198" y="1768578"/>
                  </a:lnTo>
                  <a:lnTo>
                    <a:pt x="1349356" y="1768657"/>
                  </a:lnTo>
                  <a:close/>
                  <a:moveTo>
                    <a:pt x="1668044" y="1793652"/>
                  </a:moveTo>
                  <a:lnTo>
                    <a:pt x="1668537" y="1794059"/>
                  </a:lnTo>
                  <a:lnTo>
                    <a:pt x="1669131" y="1793574"/>
                  </a:lnTo>
                  <a:lnTo>
                    <a:pt x="1669585" y="1793989"/>
                  </a:lnTo>
                  <a:lnTo>
                    <a:pt x="1669890" y="1795303"/>
                  </a:lnTo>
                  <a:lnTo>
                    <a:pt x="1670391" y="1796211"/>
                  </a:lnTo>
                  <a:lnTo>
                    <a:pt x="1671674" y="1797400"/>
                  </a:lnTo>
                  <a:lnTo>
                    <a:pt x="1672104" y="1798245"/>
                  </a:lnTo>
                  <a:lnTo>
                    <a:pt x="1672073" y="1799098"/>
                  </a:lnTo>
                  <a:lnTo>
                    <a:pt x="1670985" y="1800404"/>
                  </a:lnTo>
                  <a:lnTo>
                    <a:pt x="1670305" y="1800435"/>
                  </a:lnTo>
                  <a:lnTo>
                    <a:pt x="1665071" y="1797416"/>
                  </a:lnTo>
                  <a:lnTo>
                    <a:pt x="1663663" y="1794333"/>
                  </a:lnTo>
                  <a:lnTo>
                    <a:pt x="1663545" y="1792768"/>
                  </a:lnTo>
                  <a:lnTo>
                    <a:pt x="1664093" y="1791337"/>
                  </a:lnTo>
                  <a:lnTo>
                    <a:pt x="1664899" y="1790648"/>
                  </a:lnTo>
                  <a:lnTo>
                    <a:pt x="1665963" y="1790695"/>
                  </a:lnTo>
                  <a:lnTo>
                    <a:pt x="1667222" y="1791454"/>
                  </a:lnTo>
                  <a:lnTo>
                    <a:pt x="1668044" y="1793652"/>
                  </a:lnTo>
                  <a:close/>
                  <a:moveTo>
                    <a:pt x="1052973" y="1795280"/>
                  </a:moveTo>
                  <a:lnTo>
                    <a:pt x="1052074" y="1795389"/>
                  </a:lnTo>
                  <a:lnTo>
                    <a:pt x="1050063" y="1793019"/>
                  </a:lnTo>
                  <a:lnTo>
                    <a:pt x="1049617" y="1791814"/>
                  </a:lnTo>
                  <a:lnTo>
                    <a:pt x="1052269" y="1791047"/>
                  </a:lnTo>
                  <a:lnTo>
                    <a:pt x="1054084" y="1793160"/>
                  </a:lnTo>
                  <a:lnTo>
                    <a:pt x="1053928" y="1794192"/>
                  </a:lnTo>
                  <a:lnTo>
                    <a:pt x="1052973" y="1795280"/>
                  </a:lnTo>
                  <a:close/>
                  <a:moveTo>
                    <a:pt x="1672394" y="1817318"/>
                  </a:moveTo>
                  <a:lnTo>
                    <a:pt x="1671862" y="1817850"/>
                  </a:lnTo>
                  <a:lnTo>
                    <a:pt x="1671361" y="1817725"/>
                  </a:lnTo>
                  <a:lnTo>
                    <a:pt x="1669726" y="1815284"/>
                  </a:lnTo>
                  <a:lnTo>
                    <a:pt x="1667527" y="1814299"/>
                  </a:lnTo>
                  <a:lnTo>
                    <a:pt x="1666714" y="1813336"/>
                  </a:lnTo>
                  <a:lnTo>
                    <a:pt x="1660072" y="1808282"/>
                  </a:lnTo>
                  <a:lnTo>
                    <a:pt x="1659352" y="1806068"/>
                  </a:lnTo>
                  <a:lnTo>
                    <a:pt x="1659234" y="1804292"/>
                  </a:lnTo>
                  <a:lnTo>
                    <a:pt x="1661441" y="1803424"/>
                  </a:lnTo>
                  <a:lnTo>
                    <a:pt x="1665869" y="1802618"/>
                  </a:lnTo>
                  <a:lnTo>
                    <a:pt x="1669718" y="1802642"/>
                  </a:lnTo>
                  <a:lnTo>
                    <a:pt x="1673332" y="1803698"/>
                  </a:lnTo>
                  <a:lnTo>
                    <a:pt x="1674068" y="1804832"/>
                  </a:lnTo>
                  <a:lnTo>
                    <a:pt x="1675969" y="1806890"/>
                  </a:lnTo>
                  <a:lnTo>
                    <a:pt x="1675499" y="1809362"/>
                  </a:lnTo>
                  <a:lnTo>
                    <a:pt x="1675382" y="1812476"/>
                  </a:lnTo>
                  <a:lnTo>
                    <a:pt x="1674592" y="1813993"/>
                  </a:lnTo>
                  <a:lnTo>
                    <a:pt x="1673379" y="1815144"/>
                  </a:lnTo>
                  <a:lnTo>
                    <a:pt x="1672394" y="1817318"/>
                  </a:lnTo>
                  <a:close/>
                  <a:moveTo>
                    <a:pt x="1371614" y="1846187"/>
                  </a:moveTo>
                  <a:lnTo>
                    <a:pt x="1368602" y="1846711"/>
                  </a:lnTo>
                  <a:lnTo>
                    <a:pt x="1368594" y="1846062"/>
                  </a:lnTo>
                  <a:lnTo>
                    <a:pt x="1369854" y="1844223"/>
                  </a:lnTo>
                  <a:lnTo>
                    <a:pt x="1374516" y="1842612"/>
                  </a:lnTo>
                  <a:lnTo>
                    <a:pt x="1377982" y="1842134"/>
                  </a:lnTo>
                  <a:lnTo>
                    <a:pt x="1377168" y="1843699"/>
                  </a:lnTo>
                  <a:lnTo>
                    <a:pt x="1375111" y="1844935"/>
                  </a:lnTo>
                  <a:lnTo>
                    <a:pt x="1371614" y="1846187"/>
                  </a:lnTo>
                  <a:close/>
                  <a:moveTo>
                    <a:pt x="1597711" y="1867881"/>
                  </a:moveTo>
                  <a:lnTo>
                    <a:pt x="1595732" y="1868233"/>
                  </a:lnTo>
                  <a:lnTo>
                    <a:pt x="1594832" y="1867295"/>
                  </a:lnTo>
                  <a:lnTo>
                    <a:pt x="1594777" y="1864611"/>
                  </a:lnTo>
                  <a:lnTo>
                    <a:pt x="1595427" y="1862577"/>
                  </a:lnTo>
                  <a:lnTo>
                    <a:pt x="1597703" y="1858360"/>
                  </a:lnTo>
                  <a:lnTo>
                    <a:pt x="1599745" y="1853627"/>
                  </a:lnTo>
                  <a:lnTo>
                    <a:pt x="1600934" y="1852477"/>
                  </a:lnTo>
                  <a:lnTo>
                    <a:pt x="1603336" y="1853259"/>
                  </a:lnTo>
                  <a:lnTo>
                    <a:pt x="1604736" y="1854620"/>
                  </a:lnTo>
                  <a:lnTo>
                    <a:pt x="1606199" y="1856897"/>
                  </a:lnTo>
                  <a:lnTo>
                    <a:pt x="1606833" y="1858642"/>
                  </a:lnTo>
                  <a:lnTo>
                    <a:pt x="1606278" y="1861216"/>
                  </a:lnTo>
                  <a:lnTo>
                    <a:pt x="1604564" y="1863508"/>
                  </a:lnTo>
                  <a:lnTo>
                    <a:pt x="1602585" y="1865073"/>
                  </a:lnTo>
                  <a:lnTo>
                    <a:pt x="1597711" y="1867881"/>
                  </a:lnTo>
                  <a:close/>
                  <a:moveTo>
                    <a:pt x="1681735" y="1862303"/>
                  </a:moveTo>
                  <a:lnTo>
                    <a:pt x="1680968" y="1865370"/>
                  </a:lnTo>
                  <a:lnTo>
                    <a:pt x="1678418" y="1864243"/>
                  </a:lnTo>
                  <a:lnTo>
                    <a:pt x="1674467" y="1861928"/>
                  </a:lnTo>
                  <a:lnTo>
                    <a:pt x="1672910" y="1860386"/>
                  </a:lnTo>
                  <a:lnTo>
                    <a:pt x="1672362" y="1858697"/>
                  </a:lnTo>
                  <a:lnTo>
                    <a:pt x="1672308" y="1856357"/>
                  </a:lnTo>
                  <a:lnTo>
                    <a:pt x="1673489" y="1855974"/>
                  </a:lnTo>
                  <a:lnTo>
                    <a:pt x="1676477" y="1855755"/>
                  </a:lnTo>
                  <a:lnTo>
                    <a:pt x="1678973" y="1859009"/>
                  </a:lnTo>
                  <a:lnTo>
                    <a:pt x="1679693" y="1859510"/>
                  </a:lnTo>
                  <a:lnTo>
                    <a:pt x="1681735" y="1862303"/>
                  </a:lnTo>
                  <a:close/>
                  <a:moveTo>
                    <a:pt x="1337957" y="1888496"/>
                  </a:moveTo>
                  <a:lnTo>
                    <a:pt x="1335696" y="1888801"/>
                  </a:lnTo>
                  <a:lnTo>
                    <a:pt x="1336682" y="1886212"/>
                  </a:lnTo>
                  <a:lnTo>
                    <a:pt x="1337527" y="1884960"/>
                  </a:lnTo>
                  <a:lnTo>
                    <a:pt x="1338458" y="1884162"/>
                  </a:lnTo>
                  <a:lnTo>
                    <a:pt x="1340336" y="1883865"/>
                  </a:lnTo>
                  <a:lnTo>
                    <a:pt x="1341588" y="1884905"/>
                  </a:lnTo>
                  <a:lnTo>
                    <a:pt x="1340469" y="1886790"/>
                  </a:lnTo>
                  <a:lnTo>
                    <a:pt x="1337957" y="1888496"/>
                  </a:lnTo>
                  <a:close/>
                  <a:moveTo>
                    <a:pt x="1333107" y="1894872"/>
                  </a:moveTo>
                  <a:lnTo>
                    <a:pt x="1332403" y="1895005"/>
                  </a:lnTo>
                  <a:lnTo>
                    <a:pt x="1332238" y="1894481"/>
                  </a:lnTo>
                  <a:lnTo>
                    <a:pt x="1332802" y="1892705"/>
                  </a:lnTo>
                  <a:lnTo>
                    <a:pt x="1333733" y="1892494"/>
                  </a:lnTo>
                  <a:lnTo>
                    <a:pt x="1334758" y="1890515"/>
                  </a:lnTo>
                  <a:lnTo>
                    <a:pt x="1335696" y="1891203"/>
                  </a:lnTo>
                  <a:lnTo>
                    <a:pt x="1335352" y="1892306"/>
                  </a:lnTo>
                  <a:lnTo>
                    <a:pt x="1334085" y="1893980"/>
                  </a:lnTo>
                  <a:lnTo>
                    <a:pt x="1333107" y="1894872"/>
                  </a:lnTo>
                  <a:close/>
                  <a:moveTo>
                    <a:pt x="1577378" y="1919962"/>
                  </a:moveTo>
                  <a:lnTo>
                    <a:pt x="1576048" y="1923052"/>
                  </a:lnTo>
                  <a:lnTo>
                    <a:pt x="1574272" y="1922669"/>
                  </a:lnTo>
                  <a:lnTo>
                    <a:pt x="1573631" y="1923310"/>
                  </a:lnTo>
                  <a:lnTo>
                    <a:pt x="1573145" y="1923342"/>
                  </a:lnTo>
                  <a:lnTo>
                    <a:pt x="1573951" y="1920439"/>
                  </a:lnTo>
                  <a:lnTo>
                    <a:pt x="1574061" y="1918483"/>
                  </a:lnTo>
                  <a:lnTo>
                    <a:pt x="1573654" y="1916504"/>
                  </a:lnTo>
                  <a:lnTo>
                    <a:pt x="1574241" y="1915495"/>
                  </a:lnTo>
                  <a:lnTo>
                    <a:pt x="1576611" y="1915440"/>
                  </a:lnTo>
                  <a:lnTo>
                    <a:pt x="1576635" y="1917717"/>
                  </a:lnTo>
                  <a:lnTo>
                    <a:pt x="1576924" y="1918569"/>
                  </a:lnTo>
                  <a:lnTo>
                    <a:pt x="1577480" y="1918960"/>
                  </a:lnTo>
                  <a:lnTo>
                    <a:pt x="1577378" y="1919962"/>
                  </a:lnTo>
                  <a:close/>
                  <a:moveTo>
                    <a:pt x="1345593" y="1983527"/>
                  </a:moveTo>
                  <a:lnTo>
                    <a:pt x="1345249" y="1983856"/>
                  </a:lnTo>
                  <a:lnTo>
                    <a:pt x="1344302" y="1983566"/>
                  </a:lnTo>
                  <a:lnTo>
                    <a:pt x="1343935" y="1986250"/>
                  </a:lnTo>
                  <a:lnTo>
                    <a:pt x="1343575" y="1986500"/>
                  </a:lnTo>
                  <a:lnTo>
                    <a:pt x="1342925" y="1984849"/>
                  </a:lnTo>
                  <a:lnTo>
                    <a:pt x="1343418" y="1983433"/>
                  </a:lnTo>
                  <a:lnTo>
                    <a:pt x="1343348" y="1982455"/>
                  </a:lnTo>
                  <a:lnTo>
                    <a:pt x="1343528" y="1981736"/>
                  </a:lnTo>
                  <a:lnTo>
                    <a:pt x="1344474" y="1980124"/>
                  </a:lnTo>
                  <a:lnTo>
                    <a:pt x="1345030" y="1979749"/>
                  </a:lnTo>
                  <a:lnTo>
                    <a:pt x="1345382" y="1979889"/>
                  </a:lnTo>
                  <a:lnTo>
                    <a:pt x="1345671" y="1981916"/>
                  </a:lnTo>
                  <a:lnTo>
                    <a:pt x="1345593" y="1983527"/>
                  </a:lnTo>
                  <a:close/>
                  <a:moveTo>
                    <a:pt x="1740215" y="1981931"/>
                  </a:moveTo>
                  <a:lnTo>
                    <a:pt x="1742061" y="1983136"/>
                  </a:lnTo>
                  <a:lnTo>
                    <a:pt x="1742546" y="1987572"/>
                  </a:lnTo>
                  <a:lnTo>
                    <a:pt x="1739080" y="1987314"/>
                  </a:lnTo>
                  <a:lnTo>
                    <a:pt x="1735122" y="1984341"/>
                  </a:lnTo>
                  <a:lnTo>
                    <a:pt x="1734339" y="1982174"/>
                  </a:lnTo>
                  <a:lnTo>
                    <a:pt x="1734425" y="1981798"/>
                  </a:lnTo>
                  <a:lnTo>
                    <a:pt x="1734950" y="1981423"/>
                  </a:lnTo>
                  <a:lnTo>
                    <a:pt x="1735951" y="1981939"/>
                  </a:lnTo>
                  <a:lnTo>
                    <a:pt x="1736929" y="1981157"/>
                  </a:lnTo>
                  <a:lnTo>
                    <a:pt x="1737907" y="1980906"/>
                  </a:lnTo>
                  <a:lnTo>
                    <a:pt x="1740215" y="1981931"/>
                  </a:lnTo>
                  <a:close/>
                  <a:moveTo>
                    <a:pt x="1342292" y="2013452"/>
                  </a:moveTo>
                  <a:lnTo>
                    <a:pt x="1341689" y="2014148"/>
                  </a:lnTo>
                  <a:lnTo>
                    <a:pt x="1340610" y="2013358"/>
                  </a:lnTo>
                  <a:lnTo>
                    <a:pt x="1340563" y="2011348"/>
                  </a:lnTo>
                  <a:lnTo>
                    <a:pt x="1341603" y="2009814"/>
                  </a:lnTo>
                  <a:lnTo>
                    <a:pt x="1342425" y="2009884"/>
                  </a:lnTo>
                  <a:lnTo>
                    <a:pt x="1343168" y="2010698"/>
                  </a:lnTo>
                  <a:lnTo>
                    <a:pt x="1342988" y="2011786"/>
                  </a:lnTo>
                  <a:lnTo>
                    <a:pt x="1342292" y="2013452"/>
                  </a:lnTo>
                  <a:close/>
                  <a:moveTo>
                    <a:pt x="1349951" y="2018162"/>
                  </a:moveTo>
                  <a:lnTo>
                    <a:pt x="1349176" y="2018670"/>
                  </a:lnTo>
                  <a:lnTo>
                    <a:pt x="1348652" y="2018631"/>
                  </a:lnTo>
                  <a:lnTo>
                    <a:pt x="1349239" y="2015095"/>
                  </a:lnTo>
                  <a:lnTo>
                    <a:pt x="1348558" y="2013835"/>
                  </a:lnTo>
                  <a:lnTo>
                    <a:pt x="1348519" y="2013194"/>
                  </a:lnTo>
                  <a:lnTo>
                    <a:pt x="1348816" y="2012607"/>
                  </a:lnTo>
                  <a:lnTo>
                    <a:pt x="1349192" y="2012482"/>
                  </a:lnTo>
                  <a:lnTo>
                    <a:pt x="1350107" y="2013577"/>
                  </a:lnTo>
                  <a:lnTo>
                    <a:pt x="1350553" y="2014719"/>
                  </a:lnTo>
                  <a:lnTo>
                    <a:pt x="1350749" y="2015854"/>
                  </a:lnTo>
                  <a:lnTo>
                    <a:pt x="1350694" y="2016973"/>
                  </a:lnTo>
                  <a:lnTo>
                    <a:pt x="1350436" y="2017739"/>
                  </a:lnTo>
                  <a:lnTo>
                    <a:pt x="1349951" y="2018162"/>
                  </a:lnTo>
                  <a:close/>
                  <a:moveTo>
                    <a:pt x="1362742" y="2033652"/>
                  </a:moveTo>
                  <a:lnTo>
                    <a:pt x="1360935" y="2037634"/>
                  </a:lnTo>
                  <a:lnTo>
                    <a:pt x="1359487" y="2041452"/>
                  </a:lnTo>
                  <a:lnTo>
                    <a:pt x="1357477" y="2048611"/>
                  </a:lnTo>
                  <a:lnTo>
                    <a:pt x="1356327" y="2048869"/>
                  </a:lnTo>
                  <a:lnTo>
                    <a:pt x="1355325" y="2047147"/>
                  </a:lnTo>
                  <a:lnTo>
                    <a:pt x="1358212" y="2038761"/>
                  </a:lnTo>
                  <a:lnTo>
                    <a:pt x="1358345" y="2037822"/>
                  </a:lnTo>
                  <a:lnTo>
                    <a:pt x="1358212" y="2037016"/>
                  </a:lnTo>
                  <a:lnTo>
                    <a:pt x="1357336" y="2035772"/>
                  </a:lnTo>
                  <a:lnTo>
                    <a:pt x="1356468" y="2037204"/>
                  </a:lnTo>
                  <a:lnTo>
                    <a:pt x="1352392" y="2046662"/>
                  </a:lnTo>
                  <a:lnTo>
                    <a:pt x="1351336" y="2048172"/>
                  </a:lnTo>
                  <a:lnTo>
                    <a:pt x="1350467" y="2049010"/>
                  </a:lnTo>
                  <a:lnTo>
                    <a:pt x="1349771" y="2049174"/>
                  </a:lnTo>
                  <a:lnTo>
                    <a:pt x="1348034" y="2048978"/>
                  </a:lnTo>
                  <a:lnTo>
                    <a:pt x="1344545" y="2051669"/>
                  </a:lnTo>
                  <a:lnTo>
                    <a:pt x="1350412" y="2040458"/>
                  </a:lnTo>
                  <a:lnTo>
                    <a:pt x="1350475" y="2039606"/>
                  </a:lnTo>
                  <a:lnTo>
                    <a:pt x="1349380" y="2039081"/>
                  </a:lnTo>
                  <a:lnTo>
                    <a:pt x="1348942" y="2039371"/>
                  </a:lnTo>
                  <a:lnTo>
                    <a:pt x="1344185" y="2046443"/>
                  </a:lnTo>
                  <a:lnTo>
                    <a:pt x="1341470" y="2049158"/>
                  </a:lnTo>
                  <a:lnTo>
                    <a:pt x="1339655" y="2048337"/>
                  </a:lnTo>
                  <a:lnTo>
                    <a:pt x="1339194" y="2047593"/>
                  </a:lnTo>
                  <a:lnTo>
                    <a:pt x="1339358" y="2046772"/>
                  </a:lnTo>
                  <a:lnTo>
                    <a:pt x="1343981" y="2039629"/>
                  </a:lnTo>
                  <a:lnTo>
                    <a:pt x="1348237" y="2034497"/>
                  </a:lnTo>
                  <a:lnTo>
                    <a:pt x="1350021" y="2031258"/>
                  </a:lnTo>
                  <a:lnTo>
                    <a:pt x="1350741" y="2028199"/>
                  </a:lnTo>
                  <a:lnTo>
                    <a:pt x="1351062" y="2025954"/>
                  </a:lnTo>
                  <a:lnTo>
                    <a:pt x="1351038" y="2023489"/>
                  </a:lnTo>
                  <a:lnTo>
                    <a:pt x="1351257" y="2022809"/>
                  </a:lnTo>
                  <a:lnTo>
                    <a:pt x="1351500" y="2022934"/>
                  </a:lnTo>
                  <a:lnTo>
                    <a:pt x="1351774" y="2023865"/>
                  </a:lnTo>
                  <a:lnTo>
                    <a:pt x="1351844" y="2026470"/>
                  </a:lnTo>
                  <a:lnTo>
                    <a:pt x="1350874" y="2031798"/>
                  </a:lnTo>
                  <a:lnTo>
                    <a:pt x="1350091" y="2034411"/>
                  </a:lnTo>
                  <a:lnTo>
                    <a:pt x="1349161" y="2036562"/>
                  </a:lnTo>
                  <a:lnTo>
                    <a:pt x="1349552" y="2037032"/>
                  </a:lnTo>
                  <a:lnTo>
                    <a:pt x="1351265" y="2035811"/>
                  </a:lnTo>
                  <a:lnTo>
                    <a:pt x="1352712" y="2033230"/>
                  </a:lnTo>
                  <a:lnTo>
                    <a:pt x="1353878" y="2029287"/>
                  </a:lnTo>
                  <a:lnTo>
                    <a:pt x="1354629" y="2025852"/>
                  </a:lnTo>
                  <a:lnTo>
                    <a:pt x="1355349" y="2020399"/>
                  </a:lnTo>
                  <a:lnTo>
                    <a:pt x="1355591" y="2020587"/>
                  </a:lnTo>
                  <a:lnTo>
                    <a:pt x="1355928" y="2021674"/>
                  </a:lnTo>
                  <a:lnTo>
                    <a:pt x="1356702" y="2022449"/>
                  </a:lnTo>
                  <a:lnTo>
                    <a:pt x="1357915" y="2022903"/>
                  </a:lnTo>
                  <a:lnTo>
                    <a:pt x="1358603" y="2023599"/>
                  </a:lnTo>
                  <a:lnTo>
                    <a:pt x="1359112" y="2025430"/>
                  </a:lnTo>
                  <a:lnTo>
                    <a:pt x="1359605" y="2026235"/>
                  </a:lnTo>
                  <a:lnTo>
                    <a:pt x="1361420" y="2026916"/>
                  </a:lnTo>
                  <a:lnTo>
                    <a:pt x="1362116" y="2027495"/>
                  </a:lnTo>
                  <a:lnTo>
                    <a:pt x="1362617" y="2029482"/>
                  </a:lnTo>
                  <a:lnTo>
                    <a:pt x="1362570" y="2030531"/>
                  </a:lnTo>
                  <a:lnTo>
                    <a:pt x="1362820" y="2031203"/>
                  </a:lnTo>
                  <a:lnTo>
                    <a:pt x="1363360" y="2031501"/>
                  </a:lnTo>
                  <a:lnTo>
                    <a:pt x="1362742" y="2033652"/>
                  </a:lnTo>
                  <a:close/>
                  <a:moveTo>
                    <a:pt x="1339866" y="2035983"/>
                  </a:moveTo>
                  <a:lnTo>
                    <a:pt x="1338740" y="2036281"/>
                  </a:lnTo>
                  <a:lnTo>
                    <a:pt x="1337418" y="2035710"/>
                  </a:lnTo>
                  <a:lnTo>
                    <a:pt x="1338106" y="2032807"/>
                  </a:lnTo>
                  <a:lnTo>
                    <a:pt x="1339256" y="2031602"/>
                  </a:lnTo>
                  <a:lnTo>
                    <a:pt x="1342119" y="2030398"/>
                  </a:lnTo>
                  <a:lnTo>
                    <a:pt x="1342612" y="2029654"/>
                  </a:lnTo>
                  <a:lnTo>
                    <a:pt x="1343528" y="2029287"/>
                  </a:lnTo>
                  <a:lnTo>
                    <a:pt x="1344873" y="2029287"/>
                  </a:lnTo>
                  <a:lnTo>
                    <a:pt x="1346368" y="2028199"/>
                  </a:lnTo>
                  <a:lnTo>
                    <a:pt x="1348018" y="2026024"/>
                  </a:lnTo>
                  <a:lnTo>
                    <a:pt x="1348589" y="2025727"/>
                  </a:lnTo>
                  <a:lnTo>
                    <a:pt x="1347432" y="2028887"/>
                  </a:lnTo>
                  <a:lnTo>
                    <a:pt x="1346211" y="2031250"/>
                  </a:lnTo>
                  <a:lnTo>
                    <a:pt x="1339866" y="2035983"/>
                  </a:lnTo>
                  <a:close/>
                  <a:moveTo>
                    <a:pt x="1365136" y="2038409"/>
                  </a:moveTo>
                  <a:lnTo>
                    <a:pt x="1364017" y="2038948"/>
                  </a:lnTo>
                  <a:lnTo>
                    <a:pt x="1363211" y="2038894"/>
                  </a:lnTo>
                  <a:lnTo>
                    <a:pt x="1363360" y="2037579"/>
                  </a:lnTo>
                  <a:lnTo>
                    <a:pt x="1364463" y="2034990"/>
                  </a:lnTo>
                  <a:lnTo>
                    <a:pt x="1365089" y="2032713"/>
                  </a:lnTo>
                  <a:lnTo>
                    <a:pt x="1365238" y="2030742"/>
                  </a:lnTo>
                  <a:lnTo>
                    <a:pt x="1365723" y="2029020"/>
                  </a:lnTo>
                  <a:lnTo>
                    <a:pt x="1366544" y="2027542"/>
                  </a:lnTo>
                  <a:lnTo>
                    <a:pt x="1367366" y="2026807"/>
                  </a:lnTo>
                  <a:lnTo>
                    <a:pt x="1368594" y="2026830"/>
                  </a:lnTo>
                  <a:lnTo>
                    <a:pt x="1368844" y="2031626"/>
                  </a:lnTo>
                  <a:lnTo>
                    <a:pt x="1368500" y="2033871"/>
                  </a:lnTo>
                  <a:lnTo>
                    <a:pt x="1367679" y="2035749"/>
                  </a:lnTo>
                  <a:lnTo>
                    <a:pt x="1366552" y="2037259"/>
                  </a:lnTo>
                  <a:lnTo>
                    <a:pt x="1365136" y="2038409"/>
                  </a:lnTo>
                  <a:close/>
                  <a:moveTo>
                    <a:pt x="1756668" y="2042571"/>
                  </a:moveTo>
                  <a:lnTo>
                    <a:pt x="1756926" y="2043525"/>
                  </a:lnTo>
                  <a:lnTo>
                    <a:pt x="1753538" y="2042844"/>
                  </a:lnTo>
                  <a:lnTo>
                    <a:pt x="1752349" y="2042242"/>
                  </a:lnTo>
                  <a:lnTo>
                    <a:pt x="1752247" y="2041608"/>
                  </a:lnTo>
                  <a:lnTo>
                    <a:pt x="1752412" y="2040623"/>
                  </a:lnTo>
                  <a:lnTo>
                    <a:pt x="1753084" y="2039473"/>
                  </a:lnTo>
                  <a:lnTo>
                    <a:pt x="1754633" y="2038589"/>
                  </a:lnTo>
                  <a:lnTo>
                    <a:pt x="1755478" y="2039042"/>
                  </a:lnTo>
                  <a:lnTo>
                    <a:pt x="1757278" y="2040239"/>
                  </a:lnTo>
                  <a:lnTo>
                    <a:pt x="1757520" y="2040959"/>
                  </a:lnTo>
                  <a:lnTo>
                    <a:pt x="1756668" y="2042571"/>
                  </a:lnTo>
                  <a:close/>
                  <a:moveTo>
                    <a:pt x="228923" y="2091569"/>
                  </a:moveTo>
                  <a:lnTo>
                    <a:pt x="230722" y="2089120"/>
                  </a:lnTo>
                  <a:lnTo>
                    <a:pt x="234689" y="2084864"/>
                  </a:lnTo>
                  <a:lnTo>
                    <a:pt x="236848" y="2081813"/>
                  </a:lnTo>
                  <a:lnTo>
                    <a:pt x="237075" y="2084825"/>
                  </a:lnTo>
                  <a:lnTo>
                    <a:pt x="233875" y="2089871"/>
                  </a:lnTo>
                  <a:lnTo>
                    <a:pt x="229791" y="2092375"/>
                  </a:lnTo>
                  <a:lnTo>
                    <a:pt x="228923" y="2091569"/>
                  </a:lnTo>
                  <a:close/>
                  <a:moveTo>
                    <a:pt x="221193" y="2102561"/>
                  </a:moveTo>
                  <a:lnTo>
                    <a:pt x="220693" y="2102608"/>
                  </a:lnTo>
                  <a:lnTo>
                    <a:pt x="220497" y="2101818"/>
                  </a:lnTo>
                  <a:lnTo>
                    <a:pt x="220622" y="2100190"/>
                  </a:lnTo>
                  <a:lnTo>
                    <a:pt x="221319" y="2097429"/>
                  </a:lnTo>
                  <a:lnTo>
                    <a:pt x="221647" y="2096787"/>
                  </a:lnTo>
                  <a:lnTo>
                    <a:pt x="224495" y="2097280"/>
                  </a:lnTo>
                  <a:lnTo>
                    <a:pt x="224917" y="2097468"/>
                  </a:lnTo>
                  <a:lnTo>
                    <a:pt x="225019" y="2098000"/>
                  </a:lnTo>
                  <a:lnTo>
                    <a:pt x="224800" y="2098868"/>
                  </a:lnTo>
                  <a:lnTo>
                    <a:pt x="223885" y="2100112"/>
                  </a:lnTo>
                  <a:lnTo>
                    <a:pt x="221193" y="2102561"/>
                  </a:lnTo>
                  <a:close/>
                  <a:moveTo>
                    <a:pt x="183242" y="2115767"/>
                  </a:moveTo>
                  <a:lnTo>
                    <a:pt x="185253" y="2117965"/>
                  </a:lnTo>
                  <a:lnTo>
                    <a:pt x="190080" y="2116565"/>
                  </a:lnTo>
                  <a:lnTo>
                    <a:pt x="190979" y="2116839"/>
                  </a:lnTo>
                  <a:lnTo>
                    <a:pt x="191895" y="2117676"/>
                  </a:lnTo>
                  <a:lnTo>
                    <a:pt x="192896" y="2119467"/>
                  </a:lnTo>
                  <a:lnTo>
                    <a:pt x="193991" y="2122198"/>
                  </a:lnTo>
                  <a:lnTo>
                    <a:pt x="194234" y="2125171"/>
                  </a:lnTo>
                  <a:lnTo>
                    <a:pt x="193796" y="2126235"/>
                  </a:lnTo>
                  <a:lnTo>
                    <a:pt x="192927" y="2127408"/>
                  </a:lnTo>
                  <a:lnTo>
                    <a:pt x="185237" y="2132118"/>
                  </a:lnTo>
                  <a:lnTo>
                    <a:pt x="185034" y="2132572"/>
                  </a:lnTo>
                  <a:lnTo>
                    <a:pt x="185190" y="2132994"/>
                  </a:lnTo>
                  <a:lnTo>
                    <a:pt x="185902" y="2133448"/>
                  </a:lnTo>
                  <a:lnTo>
                    <a:pt x="187443" y="2133385"/>
                  </a:lnTo>
                  <a:lnTo>
                    <a:pt x="193538" y="2132220"/>
                  </a:lnTo>
                  <a:lnTo>
                    <a:pt x="193866" y="2131406"/>
                  </a:lnTo>
                  <a:lnTo>
                    <a:pt x="194297" y="2127698"/>
                  </a:lnTo>
                  <a:lnTo>
                    <a:pt x="195134" y="2125726"/>
                  </a:lnTo>
                  <a:lnTo>
                    <a:pt x="195204" y="2124240"/>
                  </a:lnTo>
                  <a:lnTo>
                    <a:pt x="194649" y="2120680"/>
                  </a:lnTo>
                  <a:lnTo>
                    <a:pt x="194680" y="2119248"/>
                  </a:lnTo>
                  <a:lnTo>
                    <a:pt x="198928" y="2118959"/>
                  </a:lnTo>
                  <a:lnTo>
                    <a:pt x="201588" y="2117637"/>
                  </a:lnTo>
                  <a:lnTo>
                    <a:pt x="204303" y="2115180"/>
                  </a:lnTo>
                  <a:lnTo>
                    <a:pt x="204921" y="2115250"/>
                  </a:lnTo>
                  <a:lnTo>
                    <a:pt x="204530" y="2119679"/>
                  </a:lnTo>
                  <a:lnTo>
                    <a:pt x="204154" y="2121032"/>
                  </a:lnTo>
                  <a:lnTo>
                    <a:pt x="201549" y="2126415"/>
                  </a:lnTo>
                  <a:lnTo>
                    <a:pt x="200055" y="2131140"/>
                  </a:lnTo>
                  <a:lnTo>
                    <a:pt x="199327" y="2135803"/>
                  </a:lnTo>
                  <a:lnTo>
                    <a:pt x="199202" y="2143485"/>
                  </a:lnTo>
                  <a:lnTo>
                    <a:pt x="198552" y="2146075"/>
                  </a:lnTo>
                  <a:lnTo>
                    <a:pt x="197371" y="2147671"/>
                  </a:lnTo>
                  <a:lnTo>
                    <a:pt x="189994" y="2150448"/>
                  </a:lnTo>
                  <a:lnTo>
                    <a:pt x="186191" y="2150268"/>
                  </a:lnTo>
                  <a:lnTo>
                    <a:pt x="182804" y="2147741"/>
                  </a:lnTo>
                  <a:lnTo>
                    <a:pt x="181208" y="2146012"/>
                  </a:lnTo>
                  <a:lnTo>
                    <a:pt x="182413" y="2143908"/>
                  </a:lnTo>
                  <a:lnTo>
                    <a:pt x="183242" y="2143806"/>
                  </a:lnTo>
                  <a:lnTo>
                    <a:pt x="185628" y="2144221"/>
                  </a:lnTo>
                  <a:lnTo>
                    <a:pt x="187467" y="2145011"/>
                  </a:lnTo>
                  <a:lnTo>
                    <a:pt x="188288" y="2145042"/>
                  </a:lnTo>
                  <a:lnTo>
                    <a:pt x="188147" y="2144549"/>
                  </a:lnTo>
                  <a:lnTo>
                    <a:pt x="182906" y="2140575"/>
                  </a:lnTo>
                  <a:lnTo>
                    <a:pt x="179064" y="2138768"/>
                  </a:lnTo>
                  <a:lnTo>
                    <a:pt x="177906" y="2136741"/>
                  </a:lnTo>
                  <a:lnTo>
                    <a:pt x="177875" y="2135169"/>
                  </a:lnTo>
                  <a:lnTo>
                    <a:pt x="177570" y="2134293"/>
                  </a:lnTo>
                  <a:lnTo>
                    <a:pt x="174519" y="2128777"/>
                  </a:lnTo>
                  <a:lnTo>
                    <a:pt x="173924" y="2126595"/>
                  </a:lnTo>
                  <a:lnTo>
                    <a:pt x="173525" y="2123496"/>
                  </a:lnTo>
                  <a:lnTo>
                    <a:pt x="173525" y="2120320"/>
                  </a:lnTo>
                  <a:lnTo>
                    <a:pt x="174269" y="2115149"/>
                  </a:lnTo>
                  <a:lnTo>
                    <a:pt x="174605" y="2114593"/>
                  </a:lnTo>
                  <a:lnTo>
                    <a:pt x="175857" y="2114633"/>
                  </a:lnTo>
                  <a:lnTo>
                    <a:pt x="178016" y="2115274"/>
                  </a:lnTo>
                  <a:lnTo>
                    <a:pt x="183242" y="2115767"/>
                  </a:lnTo>
                  <a:close/>
                  <a:moveTo>
                    <a:pt x="236363" y="2122065"/>
                  </a:moveTo>
                  <a:lnTo>
                    <a:pt x="235690" y="2123403"/>
                  </a:lnTo>
                  <a:lnTo>
                    <a:pt x="234141" y="2125499"/>
                  </a:lnTo>
                  <a:lnTo>
                    <a:pt x="233116" y="2126329"/>
                  </a:lnTo>
                  <a:lnTo>
                    <a:pt x="232616" y="2125898"/>
                  </a:lnTo>
                  <a:lnTo>
                    <a:pt x="231231" y="2125671"/>
                  </a:lnTo>
                  <a:lnTo>
                    <a:pt x="229752" y="2123582"/>
                  </a:lnTo>
                  <a:lnTo>
                    <a:pt x="228602" y="2122753"/>
                  </a:lnTo>
                  <a:lnTo>
                    <a:pt x="227836" y="2122706"/>
                  </a:lnTo>
                  <a:lnTo>
                    <a:pt x="227460" y="2123465"/>
                  </a:lnTo>
                  <a:lnTo>
                    <a:pt x="227366" y="2124474"/>
                  </a:lnTo>
                  <a:lnTo>
                    <a:pt x="227546" y="2125734"/>
                  </a:lnTo>
                  <a:lnTo>
                    <a:pt x="227421" y="2126313"/>
                  </a:lnTo>
                  <a:lnTo>
                    <a:pt x="226983" y="2126203"/>
                  </a:lnTo>
                  <a:lnTo>
                    <a:pt x="226545" y="2125609"/>
                  </a:lnTo>
                  <a:lnTo>
                    <a:pt x="226114" y="2124537"/>
                  </a:lnTo>
                  <a:lnTo>
                    <a:pt x="226021" y="2123449"/>
                  </a:lnTo>
                  <a:lnTo>
                    <a:pt x="226279" y="2122339"/>
                  </a:lnTo>
                  <a:lnTo>
                    <a:pt x="227351" y="2120852"/>
                  </a:lnTo>
                  <a:lnTo>
                    <a:pt x="230699" y="2117762"/>
                  </a:lnTo>
                  <a:lnTo>
                    <a:pt x="231724" y="2117206"/>
                  </a:lnTo>
                  <a:lnTo>
                    <a:pt x="232835" y="2117332"/>
                  </a:lnTo>
                  <a:lnTo>
                    <a:pt x="234626" y="2118779"/>
                  </a:lnTo>
                  <a:lnTo>
                    <a:pt x="235010" y="2119201"/>
                  </a:lnTo>
                  <a:lnTo>
                    <a:pt x="236363" y="2122065"/>
                  </a:lnTo>
                  <a:close/>
                  <a:moveTo>
                    <a:pt x="244875" y="2151230"/>
                  </a:moveTo>
                  <a:lnTo>
                    <a:pt x="244437" y="2151356"/>
                  </a:lnTo>
                  <a:lnTo>
                    <a:pt x="242990" y="2150910"/>
                  </a:lnTo>
                  <a:lnTo>
                    <a:pt x="238225" y="2144721"/>
                  </a:lnTo>
                  <a:lnTo>
                    <a:pt x="234838" y="2142453"/>
                  </a:lnTo>
                  <a:lnTo>
                    <a:pt x="232530" y="2139378"/>
                  </a:lnTo>
                  <a:lnTo>
                    <a:pt x="230183" y="2137414"/>
                  </a:lnTo>
                  <a:lnTo>
                    <a:pt x="231622" y="2134207"/>
                  </a:lnTo>
                  <a:lnTo>
                    <a:pt x="232874" y="2134606"/>
                  </a:lnTo>
                  <a:lnTo>
                    <a:pt x="237263" y="2137211"/>
                  </a:lnTo>
                  <a:lnTo>
                    <a:pt x="240768" y="2139738"/>
                  </a:lnTo>
                  <a:lnTo>
                    <a:pt x="242755" y="2141381"/>
                  </a:lnTo>
                  <a:lnTo>
                    <a:pt x="246925" y="2148406"/>
                  </a:lnTo>
                  <a:lnTo>
                    <a:pt x="246612" y="2149408"/>
                  </a:lnTo>
                  <a:lnTo>
                    <a:pt x="244875" y="2151230"/>
                  </a:lnTo>
                  <a:close/>
                  <a:moveTo>
                    <a:pt x="1340727" y="2146247"/>
                  </a:moveTo>
                  <a:lnTo>
                    <a:pt x="1340703" y="2147342"/>
                  </a:lnTo>
                  <a:lnTo>
                    <a:pt x="1339280" y="2147131"/>
                  </a:lnTo>
                  <a:lnTo>
                    <a:pt x="1338505" y="2146505"/>
                  </a:lnTo>
                  <a:lnTo>
                    <a:pt x="1337879" y="2145519"/>
                  </a:lnTo>
                  <a:lnTo>
                    <a:pt x="1337738" y="2144776"/>
                  </a:lnTo>
                  <a:lnTo>
                    <a:pt x="1338270" y="2144041"/>
                  </a:lnTo>
                  <a:lnTo>
                    <a:pt x="1339921" y="2144487"/>
                  </a:lnTo>
                  <a:lnTo>
                    <a:pt x="1340727" y="2146247"/>
                  </a:lnTo>
                  <a:close/>
                  <a:moveTo>
                    <a:pt x="259826" y="2153053"/>
                  </a:moveTo>
                  <a:lnTo>
                    <a:pt x="259700" y="2153312"/>
                  </a:lnTo>
                  <a:lnTo>
                    <a:pt x="257424" y="2153312"/>
                  </a:lnTo>
                  <a:lnTo>
                    <a:pt x="256790" y="2152936"/>
                  </a:lnTo>
                  <a:lnTo>
                    <a:pt x="256391" y="2152169"/>
                  </a:lnTo>
                  <a:lnTo>
                    <a:pt x="256227" y="2151011"/>
                  </a:lnTo>
                  <a:lnTo>
                    <a:pt x="256595" y="2149611"/>
                  </a:lnTo>
                  <a:lnTo>
                    <a:pt x="257940" y="2146936"/>
                  </a:lnTo>
                  <a:lnTo>
                    <a:pt x="257979" y="2145793"/>
                  </a:lnTo>
                  <a:lnTo>
                    <a:pt x="258261" y="2145300"/>
                  </a:lnTo>
                  <a:lnTo>
                    <a:pt x="259208" y="2146646"/>
                  </a:lnTo>
                  <a:lnTo>
                    <a:pt x="259607" y="2147898"/>
                  </a:lnTo>
                  <a:lnTo>
                    <a:pt x="259826" y="2153053"/>
                  </a:lnTo>
                  <a:close/>
                  <a:moveTo>
                    <a:pt x="273337" y="2159539"/>
                  </a:moveTo>
                  <a:lnTo>
                    <a:pt x="274338" y="2171094"/>
                  </a:lnTo>
                  <a:lnTo>
                    <a:pt x="274268" y="2174779"/>
                  </a:lnTo>
                  <a:lnTo>
                    <a:pt x="272797" y="2177181"/>
                  </a:lnTo>
                  <a:lnTo>
                    <a:pt x="271756" y="2181194"/>
                  </a:lnTo>
                  <a:lnTo>
                    <a:pt x="270552" y="2182994"/>
                  </a:lnTo>
                  <a:lnTo>
                    <a:pt x="269409" y="2180600"/>
                  </a:lnTo>
                  <a:lnTo>
                    <a:pt x="269308" y="2176610"/>
                  </a:lnTo>
                  <a:lnTo>
                    <a:pt x="269002" y="2173433"/>
                  </a:lnTo>
                  <a:lnTo>
                    <a:pt x="268635" y="2171908"/>
                  </a:lnTo>
                  <a:lnTo>
                    <a:pt x="269073" y="2165946"/>
                  </a:lnTo>
                  <a:lnTo>
                    <a:pt x="268564" y="2166385"/>
                  </a:lnTo>
                  <a:lnTo>
                    <a:pt x="267211" y="2168997"/>
                  </a:lnTo>
                  <a:lnTo>
                    <a:pt x="265709" y="2169177"/>
                  </a:lnTo>
                  <a:lnTo>
                    <a:pt x="263010" y="2166212"/>
                  </a:lnTo>
                  <a:lnTo>
                    <a:pt x="261648" y="2163803"/>
                  </a:lnTo>
                  <a:lnTo>
                    <a:pt x="261429" y="2161284"/>
                  </a:lnTo>
                  <a:lnTo>
                    <a:pt x="259646" y="2158632"/>
                  </a:lnTo>
                  <a:lnTo>
                    <a:pt x="259466" y="2157693"/>
                  </a:lnTo>
                  <a:lnTo>
                    <a:pt x="259614" y="2156707"/>
                  </a:lnTo>
                  <a:lnTo>
                    <a:pt x="261077" y="2154055"/>
                  </a:lnTo>
                  <a:lnTo>
                    <a:pt x="261672" y="2152263"/>
                  </a:lnTo>
                  <a:lnTo>
                    <a:pt x="262188" y="2148578"/>
                  </a:lnTo>
                  <a:lnTo>
                    <a:pt x="262783" y="2147139"/>
                  </a:lnTo>
                  <a:lnTo>
                    <a:pt x="264168" y="2147342"/>
                  </a:lnTo>
                  <a:lnTo>
                    <a:pt x="266640" y="2149016"/>
                  </a:lnTo>
                  <a:lnTo>
                    <a:pt x="269214" y="2150831"/>
                  </a:lnTo>
                  <a:lnTo>
                    <a:pt x="271576" y="2153257"/>
                  </a:lnTo>
                  <a:lnTo>
                    <a:pt x="273337" y="2159539"/>
                  </a:lnTo>
                  <a:close/>
                  <a:moveTo>
                    <a:pt x="203051" y="2150214"/>
                  </a:moveTo>
                  <a:lnTo>
                    <a:pt x="205281" y="2153601"/>
                  </a:lnTo>
                  <a:lnTo>
                    <a:pt x="205938" y="2156621"/>
                  </a:lnTo>
                  <a:lnTo>
                    <a:pt x="205664" y="2160181"/>
                  </a:lnTo>
                  <a:lnTo>
                    <a:pt x="202136" y="2161526"/>
                  </a:lnTo>
                  <a:lnTo>
                    <a:pt x="200281" y="2160454"/>
                  </a:lnTo>
                  <a:lnTo>
                    <a:pt x="199476" y="2160650"/>
                  </a:lnTo>
                  <a:lnTo>
                    <a:pt x="198255" y="2161714"/>
                  </a:lnTo>
                  <a:lnTo>
                    <a:pt x="199734" y="2162191"/>
                  </a:lnTo>
                  <a:lnTo>
                    <a:pt x="201807" y="2163928"/>
                  </a:lnTo>
                  <a:lnTo>
                    <a:pt x="203622" y="2166189"/>
                  </a:lnTo>
                  <a:lnTo>
                    <a:pt x="206180" y="2166596"/>
                  </a:lnTo>
                  <a:lnTo>
                    <a:pt x="209591" y="2168168"/>
                  </a:lnTo>
                  <a:lnTo>
                    <a:pt x="207010" y="2171000"/>
                  </a:lnTo>
                  <a:lnTo>
                    <a:pt x="206618" y="2172628"/>
                  </a:lnTo>
                  <a:lnTo>
                    <a:pt x="209842" y="2177118"/>
                  </a:lnTo>
                  <a:lnTo>
                    <a:pt x="210147" y="2178245"/>
                  </a:lnTo>
                  <a:lnTo>
                    <a:pt x="211179" y="2178472"/>
                  </a:lnTo>
                  <a:lnTo>
                    <a:pt x="213581" y="2178112"/>
                  </a:lnTo>
                  <a:lnTo>
                    <a:pt x="213886" y="2178464"/>
                  </a:lnTo>
                  <a:lnTo>
                    <a:pt x="213886" y="2179395"/>
                  </a:lnTo>
                  <a:lnTo>
                    <a:pt x="212416" y="2182000"/>
                  </a:lnTo>
                  <a:lnTo>
                    <a:pt x="212572" y="2182517"/>
                  </a:lnTo>
                  <a:lnTo>
                    <a:pt x="213902" y="2182931"/>
                  </a:lnTo>
                  <a:lnTo>
                    <a:pt x="216460" y="2182947"/>
                  </a:lnTo>
                  <a:lnTo>
                    <a:pt x="217039" y="2185528"/>
                  </a:lnTo>
                  <a:lnTo>
                    <a:pt x="214724" y="2187868"/>
                  </a:lnTo>
                  <a:lnTo>
                    <a:pt x="210327" y="2184856"/>
                  </a:lnTo>
                  <a:lnTo>
                    <a:pt x="208371" y="2181844"/>
                  </a:lnTo>
                  <a:lnTo>
                    <a:pt x="207252" y="2179051"/>
                  </a:lnTo>
                  <a:lnTo>
                    <a:pt x="205899" y="2177470"/>
                  </a:lnTo>
                  <a:lnTo>
                    <a:pt x="201815" y="2173957"/>
                  </a:lnTo>
                  <a:lnTo>
                    <a:pt x="195611" y="2166337"/>
                  </a:lnTo>
                  <a:lnTo>
                    <a:pt x="194007" y="2165234"/>
                  </a:lnTo>
                  <a:lnTo>
                    <a:pt x="192395" y="2162207"/>
                  </a:lnTo>
                  <a:lnTo>
                    <a:pt x="191926" y="2160744"/>
                  </a:lnTo>
                  <a:lnTo>
                    <a:pt x="191965" y="2159766"/>
                  </a:lnTo>
                  <a:lnTo>
                    <a:pt x="192591" y="2159250"/>
                  </a:lnTo>
                  <a:lnTo>
                    <a:pt x="194445" y="2158905"/>
                  </a:lnTo>
                  <a:lnTo>
                    <a:pt x="194469" y="2157388"/>
                  </a:lnTo>
                  <a:lnTo>
                    <a:pt x="187334" y="2154743"/>
                  </a:lnTo>
                  <a:lnTo>
                    <a:pt x="186536" y="2154203"/>
                  </a:lnTo>
                  <a:lnTo>
                    <a:pt x="185613" y="2152357"/>
                  </a:lnTo>
                  <a:lnTo>
                    <a:pt x="186105" y="2152083"/>
                  </a:lnTo>
                  <a:lnTo>
                    <a:pt x="190033" y="2152404"/>
                  </a:lnTo>
                  <a:lnTo>
                    <a:pt x="194242" y="2151512"/>
                  </a:lnTo>
                  <a:lnTo>
                    <a:pt x="196831" y="2150831"/>
                  </a:lnTo>
                  <a:lnTo>
                    <a:pt x="197848" y="2150002"/>
                  </a:lnTo>
                  <a:lnTo>
                    <a:pt x="199961" y="2148923"/>
                  </a:lnTo>
                  <a:lnTo>
                    <a:pt x="200837" y="2148985"/>
                  </a:lnTo>
                  <a:lnTo>
                    <a:pt x="203051" y="2150214"/>
                  </a:lnTo>
                  <a:close/>
                  <a:moveTo>
                    <a:pt x="1323304" y="2166517"/>
                  </a:moveTo>
                  <a:lnTo>
                    <a:pt x="1321755" y="2167003"/>
                  </a:lnTo>
                  <a:lnTo>
                    <a:pt x="1317194" y="2166040"/>
                  </a:lnTo>
                  <a:lnTo>
                    <a:pt x="1315293" y="2165344"/>
                  </a:lnTo>
                  <a:lnTo>
                    <a:pt x="1309684" y="2162731"/>
                  </a:lnTo>
                  <a:lnTo>
                    <a:pt x="1298997" y="2158882"/>
                  </a:lnTo>
                  <a:lnTo>
                    <a:pt x="1295351" y="2156973"/>
                  </a:lnTo>
                  <a:lnTo>
                    <a:pt x="1294600" y="2155533"/>
                  </a:lnTo>
                  <a:lnTo>
                    <a:pt x="1296532" y="2152529"/>
                  </a:lnTo>
                  <a:lnTo>
                    <a:pt x="1297628" y="2151309"/>
                  </a:lnTo>
                  <a:lnTo>
                    <a:pt x="1298817" y="2150550"/>
                  </a:lnTo>
                  <a:lnTo>
                    <a:pt x="1310059" y="2149165"/>
                  </a:lnTo>
                  <a:lnTo>
                    <a:pt x="1314448" y="2149838"/>
                  </a:lnTo>
                  <a:lnTo>
                    <a:pt x="1319611" y="2155995"/>
                  </a:lnTo>
                  <a:lnTo>
                    <a:pt x="1322576" y="2160141"/>
                  </a:lnTo>
                  <a:lnTo>
                    <a:pt x="1323781" y="2163466"/>
                  </a:lnTo>
                  <a:lnTo>
                    <a:pt x="1323805" y="2165070"/>
                  </a:lnTo>
                  <a:lnTo>
                    <a:pt x="1323304" y="2166517"/>
                  </a:lnTo>
                  <a:close/>
                  <a:moveTo>
                    <a:pt x="256618" y="2157638"/>
                  </a:moveTo>
                  <a:lnTo>
                    <a:pt x="256289" y="2157927"/>
                  </a:lnTo>
                  <a:lnTo>
                    <a:pt x="255382" y="2157442"/>
                  </a:lnTo>
                  <a:lnTo>
                    <a:pt x="254513" y="2156488"/>
                  </a:lnTo>
                  <a:lnTo>
                    <a:pt x="253019" y="2153789"/>
                  </a:lnTo>
                  <a:lnTo>
                    <a:pt x="252526" y="2152654"/>
                  </a:lnTo>
                  <a:lnTo>
                    <a:pt x="252206" y="2150808"/>
                  </a:lnTo>
                  <a:lnTo>
                    <a:pt x="252503" y="2150480"/>
                  </a:lnTo>
                  <a:lnTo>
                    <a:pt x="253152" y="2150675"/>
                  </a:lnTo>
                  <a:lnTo>
                    <a:pt x="253606" y="2150980"/>
                  </a:lnTo>
                  <a:lnTo>
                    <a:pt x="255961" y="2155424"/>
                  </a:lnTo>
                  <a:lnTo>
                    <a:pt x="256618" y="2157638"/>
                  </a:lnTo>
                  <a:close/>
                  <a:moveTo>
                    <a:pt x="264895" y="2175084"/>
                  </a:moveTo>
                  <a:lnTo>
                    <a:pt x="264199" y="2176727"/>
                  </a:lnTo>
                  <a:lnTo>
                    <a:pt x="261265" y="2172769"/>
                  </a:lnTo>
                  <a:lnTo>
                    <a:pt x="260193" y="2171650"/>
                  </a:lnTo>
                  <a:lnTo>
                    <a:pt x="258011" y="2167425"/>
                  </a:lnTo>
                  <a:lnTo>
                    <a:pt x="257635" y="2165610"/>
                  </a:lnTo>
                  <a:lnTo>
                    <a:pt x="257729" y="2164585"/>
                  </a:lnTo>
                  <a:lnTo>
                    <a:pt x="258112" y="2164209"/>
                  </a:lnTo>
                  <a:lnTo>
                    <a:pt x="258785" y="2164476"/>
                  </a:lnTo>
                  <a:lnTo>
                    <a:pt x="259419" y="2164937"/>
                  </a:lnTo>
                  <a:lnTo>
                    <a:pt x="263643" y="2169623"/>
                  </a:lnTo>
                  <a:lnTo>
                    <a:pt x="264817" y="2171822"/>
                  </a:lnTo>
                  <a:lnTo>
                    <a:pt x="264895" y="2175084"/>
                  </a:lnTo>
                  <a:close/>
                  <a:moveTo>
                    <a:pt x="277366" y="2179004"/>
                  </a:moveTo>
                  <a:lnTo>
                    <a:pt x="275684" y="2179489"/>
                  </a:lnTo>
                  <a:lnTo>
                    <a:pt x="276247" y="2177564"/>
                  </a:lnTo>
                  <a:lnTo>
                    <a:pt x="276411" y="2176422"/>
                  </a:lnTo>
                  <a:lnTo>
                    <a:pt x="276106" y="2175350"/>
                  </a:lnTo>
                  <a:lnTo>
                    <a:pt x="275895" y="2173277"/>
                  </a:lnTo>
                  <a:lnTo>
                    <a:pt x="275809" y="2168372"/>
                  </a:lnTo>
                  <a:lnTo>
                    <a:pt x="277452" y="2165274"/>
                  </a:lnTo>
                  <a:lnTo>
                    <a:pt x="280034" y="2165187"/>
                  </a:lnTo>
                  <a:lnTo>
                    <a:pt x="280010" y="2166752"/>
                  </a:lnTo>
                  <a:lnTo>
                    <a:pt x="278915" y="2173715"/>
                  </a:lnTo>
                  <a:lnTo>
                    <a:pt x="278351" y="2176930"/>
                  </a:lnTo>
                  <a:lnTo>
                    <a:pt x="277913" y="2178112"/>
                  </a:lnTo>
                  <a:lnTo>
                    <a:pt x="277366" y="2179004"/>
                  </a:lnTo>
                  <a:close/>
                  <a:moveTo>
                    <a:pt x="218948" y="2194690"/>
                  </a:moveTo>
                  <a:lnTo>
                    <a:pt x="218557" y="2194760"/>
                  </a:lnTo>
                  <a:lnTo>
                    <a:pt x="217829" y="2194025"/>
                  </a:lnTo>
                  <a:lnTo>
                    <a:pt x="217329" y="2192836"/>
                  </a:lnTo>
                  <a:lnTo>
                    <a:pt x="217024" y="2189737"/>
                  </a:lnTo>
                  <a:lnTo>
                    <a:pt x="217243" y="2188470"/>
                  </a:lnTo>
                  <a:lnTo>
                    <a:pt x="217438" y="2187969"/>
                  </a:lnTo>
                  <a:lnTo>
                    <a:pt x="219363" y="2189941"/>
                  </a:lnTo>
                  <a:lnTo>
                    <a:pt x="218948" y="2194690"/>
                  </a:lnTo>
                  <a:close/>
                  <a:moveTo>
                    <a:pt x="1352892" y="2195034"/>
                  </a:moveTo>
                  <a:lnTo>
                    <a:pt x="1351985" y="2195284"/>
                  </a:lnTo>
                  <a:lnTo>
                    <a:pt x="1349896" y="2194995"/>
                  </a:lnTo>
                  <a:lnTo>
                    <a:pt x="1348222" y="2194103"/>
                  </a:lnTo>
                  <a:lnTo>
                    <a:pt x="1347189" y="2192961"/>
                  </a:lnTo>
                  <a:lnTo>
                    <a:pt x="1353972" y="2189824"/>
                  </a:lnTo>
                  <a:lnTo>
                    <a:pt x="1355365" y="2190230"/>
                  </a:lnTo>
                  <a:lnTo>
                    <a:pt x="1355388" y="2190794"/>
                  </a:lnTo>
                  <a:lnTo>
                    <a:pt x="1354371" y="2192476"/>
                  </a:lnTo>
                  <a:lnTo>
                    <a:pt x="1354097" y="2193602"/>
                  </a:lnTo>
                  <a:lnTo>
                    <a:pt x="1353604" y="2194455"/>
                  </a:lnTo>
                  <a:lnTo>
                    <a:pt x="1352892" y="2195034"/>
                  </a:lnTo>
                  <a:close/>
                  <a:moveTo>
                    <a:pt x="1880348" y="2197256"/>
                  </a:moveTo>
                  <a:lnTo>
                    <a:pt x="1879300" y="2197279"/>
                  </a:lnTo>
                  <a:lnTo>
                    <a:pt x="1879065" y="2196880"/>
                  </a:lnTo>
                  <a:lnTo>
                    <a:pt x="1879503" y="2195519"/>
                  </a:lnTo>
                  <a:lnTo>
                    <a:pt x="1880669" y="2193939"/>
                  </a:lnTo>
                  <a:lnTo>
                    <a:pt x="1882265" y="2193501"/>
                  </a:lnTo>
                  <a:lnTo>
                    <a:pt x="1881835" y="2195816"/>
                  </a:lnTo>
                  <a:lnTo>
                    <a:pt x="1880348" y="2197256"/>
                  </a:lnTo>
                  <a:close/>
                  <a:moveTo>
                    <a:pt x="287122" y="2211932"/>
                  </a:moveTo>
                  <a:lnTo>
                    <a:pt x="286754" y="2212519"/>
                  </a:lnTo>
                  <a:lnTo>
                    <a:pt x="285878" y="2212519"/>
                  </a:lnTo>
                  <a:lnTo>
                    <a:pt x="284485" y="2211932"/>
                  </a:lnTo>
                  <a:lnTo>
                    <a:pt x="283445" y="2210626"/>
                  </a:lnTo>
                  <a:lnTo>
                    <a:pt x="282193" y="2206550"/>
                  </a:lnTo>
                  <a:lnTo>
                    <a:pt x="282334" y="2205846"/>
                  </a:lnTo>
                  <a:lnTo>
                    <a:pt x="282764" y="2205134"/>
                  </a:lnTo>
                  <a:lnTo>
                    <a:pt x="284767" y="2203663"/>
                  </a:lnTo>
                  <a:lnTo>
                    <a:pt x="285486" y="2203828"/>
                  </a:lnTo>
                  <a:lnTo>
                    <a:pt x="285752" y="2204899"/>
                  </a:lnTo>
                  <a:lnTo>
                    <a:pt x="286942" y="2207301"/>
                  </a:lnTo>
                  <a:lnTo>
                    <a:pt x="287294" y="2208005"/>
                  </a:lnTo>
                  <a:lnTo>
                    <a:pt x="287294" y="2210790"/>
                  </a:lnTo>
                  <a:lnTo>
                    <a:pt x="287122" y="2211932"/>
                  </a:lnTo>
                  <a:close/>
                  <a:moveTo>
                    <a:pt x="1878205" y="2209734"/>
                  </a:moveTo>
                  <a:lnTo>
                    <a:pt x="1876585" y="2213231"/>
                  </a:lnTo>
                  <a:lnTo>
                    <a:pt x="1875466" y="2214929"/>
                  </a:lnTo>
                  <a:lnTo>
                    <a:pt x="1874426" y="2215477"/>
                  </a:lnTo>
                  <a:lnTo>
                    <a:pt x="1872235" y="2215977"/>
                  </a:lnTo>
                  <a:lnTo>
                    <a:pt x="1867612" y="2216525"/>
                  </a:lnTo>
                  <a:lnTo>
                    <a:pt x="1865640" y="2217033"/>
                  </a:lnTo>
                  <a:lnTo>
                    <a:pt x="1865359" y="2219365"/>
                  </a:lnTo>
                  <a:lnTo>
                    <a:pt x="1865648" y="2220585"/>
                  </a:lnTo>
                  <a:lnTo>
                    <a:pt x="1866321" y="2221555"/>
                  </a:lnTo>
                  <a:lnTo>
                    <a:pt x="1867174" y="2221829"/>
                  </a:lnTo>
                  <a:lnTo>
                    <a:pt x="1869090" y="2221258"/>
                  </a:lnTo>
                  <a:lnTo>
                    <a:pt x="1869802" y="2221360"/>
                  </a:lnTo>
                  <a:lnTo>
                    <a:pt x="1870373" y="2221845"/>
                  </a:lnTo>
                  <a:lnTo>
                    <a:pt x="1870804" y="2222713"/>
                  </a:lnTo>
                  <a:lnTo>
                    <a:pt x="1871023" y="2223926"/>
                  </a:lnTo>
                  <a:lnTo>
                    <a:pt x="1871038" y="2225475"/>
                  </a:lnTo>
                  <a:lnTo>
                    <a:pt x="1870702" y="2227345"/>
                  </a:lnTo>
                  <a:lnTo>
                    <a:pt x="1869129" y="2231726"/>
                  </a:lnTo>
                  <a:lnTo>
                    <a:pt x="1867142" y="2234151"/>
                  </a:lnTo>
                  <a:lnTo>
                    <a:pt x="1864592" y="2236115"/>
                  </a:lnTo>
                  <a:lnTo>
                    <a:pt x="1863966" y="2236866"/>
                  </a:lnTo>
                  <a:lnTo>
                    <a:pt x="1863645" y="2237750"/>
                  </a:lnTo>
                  <a:lnTo>
                    <a:pt x="1863324" y="2240613"/>
                  </a:lnTo>
                  <a:lnTo>
                    <a:pt x="1862002" y="2242898"/>
                  </a:lnTo>
                  <a:lnTo>
                    <a:pt x="1857903" y="2248671"/>
                  </a:lnTo>
                  <a:lnTo>
                    <a:pt x="1856323" y="2249947"/>
                  </a:lnTo>
                  <a:lnTo>
                    <a:pt x="1856315" y="2250956"/>
                  </a:lnTo>
                  <a:lnTo>
                    <a:pt x="1855673" y="2253686"/>
                  </a:lnTo>
                  <a:lnTo>
                    <a:pt x="1854453" y="2255877"/>
                  </a:lnTo>
                  <a:lnTo>
                    <a:pt x="1851057" y="2260899"/>
                  </a:lnTo>
                  <a:lnTo>
                    <a:pt x="1850220" y="2262675"/>
                  </a:lnTo>
                  <a:lnTo>
                    <a:pt x="1849845" y="2264076"/>
                  </a:lnTo>
                  <a:lnTo>
                    <a:pt x="1849899" y="2266047"/>
                  </a:lnTo>
                  <a:lnTo>
                    <a:pt x="1849743" y="2266916"/>
                  </a:lnTo>
                  <a:lnTo>
                    <a:pt x="1848961" y="2268582"/>
                  </a:lnTo>
                  <a:lnTo>
                    <a:pt x="1847881" y="2270139"/>
                  </a:lnTo>
                  <a:lnTo>
                    <a:pt x="1847670" y="2270898"/>
                  </a:lnTo>
                  <a:lnTo>
                    <a:pt x="1848092" y="2272275"/>
                  </a:lnTo>
                  <a:lnTo>
                    <a:pt x="1848530" y="2272760"/>
                  </a:lnTo>
                  <a:lnTo>
                    <a:pt x="1848585" y="2274011"/>
                  </a:lnTo>
                  <a:lnTo>
                    <a:pt x="1848249" y="2276038"/>
                  </a:lnTo>
                  <a:lnTo>
                    <a:pt x="1849680" y="2274747"/>
                  </a:lnTo>
                  <a:lnTo>
                    <a:pt x="1852888" y="2270139"/>
                  </a:lnTo>
                  <a:lnTo>
                    <a:pt x="1855298" y="2267362"/>
                  </a:lnTo>
                  <a:lnTo>
                    <a:pt x="1856909" y="2266423"/>
                  </a:lnTo>
                  <a:lnTo>
                    <a:pt x="1858036" y="2265187"/>
                  </a:lnTo>
                  <a:lnTo>
                    <a:pt x="1859233" y="2262456"/>
                  </a:lnTo>
                  <a:lnTo>
                    <a:pt x="1860876" y="2259851"/>
                  </a:lnTo>
                  <a:lnTo>
                    <a:pt x="1862362" y="2258998"/>
                  </a:lnTo>
                  <a:lnTo>
                    <a:pt x="1863043" y="2259499"/>
                  </a:lnTo>
                  <a:lnTo>
                    <a:pt x="1863622" y="2260782"/>
                  </a:lnTo>
                  <a:lnTo>
                    <a:pt x="1863504" y="2262409"/>
                  </a:lnTo>
                  <a:lnTo>
                    <a:pt x="1862699" y="2264381"/>
                  </a:lnTo>
                  <a:lnTo>
                    <a:pt x="1862761" y="2264960"/>
                  </a:lnTo>
                  <a:lnTo>
                    <a:pt x="1864655" y="2263513"/>
                  </a:lnTo>
                  <a:lnTo>
                    <a:pt x="1867909" y="2262315"/>
                  </a:lnTo>
                  <a:lnTo>
                    <a:pt x="1869082" y="2262480"/>
                  </a:lnTo>
                  <a:lnTo>
                    <a:pt x="1871469" y="2264271"/>
                  </a:lnTo>
                  <a:lnTo>
                    <a:pt x="1873448" y="2264068"/>
                  </a:lnTo>
                  <a:lnTo>
                    <a:pt x="1876616" y="2263027"/>
                  </a:lnTo>
                  <a:lnTo>
                    <a:pt x="1877211" y="2263505"/>
                  </a:lnTo>
                  <a:lnTo>
                    <a:pt x="1876687" y="2265085"/>
                  </a:lnTo>
                  <a:lnTo>
                    <a:pt x="1875443" y="2266595"/>
                  </a:lnTo>
                  <a:lnTo>
                    <a:pt x="1872501" y="2268746"/>
                  </a:lnTo>
                  <a:lnTo>
                    <a:pt x="1865421" y="2272963"/>
                  </a:lnTo>
                  <a:lnTo>
                    <a:pt x="1863223" y="2275858"/>
                  </a:lnTo>
                  <a:lnTo>
                    <a:pt x="1863637" y="2275772"/>
                  </a:lnTo>
                  <a:lnTo>
                    <a:pt x="1865163" y="2274528"/>
                  </a:lnTo>
                  <a:lnTo>
                    <a:pt x="1866767" y="2273863"/>
                  </a:lnTo>
                  <a:lnTo>
                    <a:pt x="1868449" y="2273769"/>
                  </a:lnTo>
                  <a:lnTo>
                    <a:pt x="1869153" y="2274129"/>
                  </a:lnTo>
                  <a:lnTo>
                    <a:pt x="1868879" y="2274943"/>
                  </a:lnTo>
                  <a:lnTo>
                    <a:pt x="1868668" y="2277164"/>
                  </a:lnTo>
                  <a:lnTo>
                    <a:pt x="1864381" y="2281491"/>
                  </a:lnTo>
                  <a:lnTo>
                    <a:pt x="1865390" y="2281326"/>
                  </a:lnTo>
                  <a:lnTo>
                    <a:pt x="1870350" y="2279355"/>
                  </a:lnTo>
                  <a:lnTo>
                    <a:pt x="1873362" y="2282077"/>
                  </a:lnTo>
                  <a:lnTo>
                    <a:pt x="1877501" y="2281139"/>
                  </a:lnTo>
                  <a:lnTo>
                    <a:pt x="1879996" y="2280223"/>
                  </a:lnTo>
                  <a:lnTo>
                    <a:pt x="1879926" y="2280786"/>
                  </a:lnTo>
                  <a:lnTo>
                    <a:pt x="1880466" y="2281968"/>
                  </a:lnTo>
                  <a:lnTo>
                    <a:pt x="1880450" y="2283885"/>
                  </a:lnTo>
                  <a:lnTo>
                    <a:pt x="1880700" y="2284151"/>
                  </a:lnTo>
                  <a:lnTo>
                    <a:pt x="1881882" y="2283509"/>
                  </a:lnTo>
                  <a:lnTo>
                    <a:pt x="1882101" y="2282805"/>
                  </a:lnTo>
                  <a:lnTo>
                    <a:pt x="1882038" y="2279402"/>
                  </a:lnTo>
                  <a:lnTo>
                    <a:pt x="1882406" y="2279065"/>
                  </a:lnTo>
                  <a:lnTo>
                    <a:pt x="1883219" y="2279598"/>
                  </a:lnTo>
                  <a:lnTo>
                    <a:pt x="1883712" y="2280481"/>
                  </a:lnTo>
                  <a:lnTo>
                    <a:pt x="1883861" y="2282954"/>
                  </a:lnTo>
                  <a:lnTo>
                    <a:pt x="1883321" y="2285434"/>
                  </a:lnTo>
                  <a:lnTo>
                    <a:pt x="1882570" y="2287710"/>
                  </a:lnTo>
                  <a:lnTo>
                    <a:pt x="1880740" y="2291020"/>
                  </a:lnTo>
                  <a:lnTo>
                    <a:pt x="1880974" y="2292444"/>
                  </a:lnTo>
                  <a:lnTo>
                    <a:pt x="1880505" y="2293985"/>
                  </a:lnTo>
                  <a:lnTo>
                    <a:pt x="1880911" y="2294032"/>
                  </a:lnTo>
                  <a:lnTo>
                    <a:pt x="1882719" y="2292592"/>
                  </a:lnTo>
                  <a:lnTo>
                    <a:pt x="1882828" y="2291998"/>
                  </a:lnTo>
                  <a:lnTo>
                    <a:pt x="1882687" y="2290621"/>
                  </a:lnTo>
                  <a:lnTo>
                    <a:pt x="1882891" y="2289948"/>
                  </a:lnTo>
                  <a:lnTo>
                    <a:pt x="1884393" y="2288454"/>
                  </a:lnTo>
                  <a:lnTo>
                    <a:pt x="1886873" y="2286678"/>
                  </a:lnTo>
                  <a:lnTo>
                    <a:pt x="1887687" y="2286404"/>
                  </a:lnTo>
                  <a:lnTo>
                    <a:pt x="1888031" y="2286819"/>
                  </a:lnTo>
                  <a:lnTo>
                    <a:pt x="1887906" y="2287914"/>
                  </a:lnTo>
                  <a:lnTo>
                    <a:pt x="1888641" y="2287656"/>
                  </a:lnTo>
                  <a:lnTo>
                    <a:pt x="1890221" y="2286036"/>
                  </a:lnTo>
                  <a:lnTo>
                    <a:pt x="1891692" y="2285058"/>
                  </a:lnTo>
                  <a:lnTo>
                    <a:pt x="1893046" y="2284722"/>
                  </a:lnTo>
                  <a:lnTo>
                    <a:pt x="1894454" y="2283611"/>
                  </a:lnTo>
                  <a:lnTo>
                    <a:pt x="1895925" y="2281726"/>
                  </a:lnTo>
                  <a:lnTo>
                    <a:pt x="1897505" y="2280169"/>
                  </a:lnTo>
                  <a:lnTo>
                    <a:pt x="1899187" y="2278940"/>
                  </a:lnTo>
                  <a:lnTo>
                    <a:pt x="1899915" y="2278854"/>
                  </a:lnTo>
                  <a:lnTo>
                    <a:pt x="1899664" y="2280896"/>
                  </a:lnTo>
                  <a:lnTo>
                    <a:pt x="1899993" y="2283212"/>
                  </a:lnTo>
                  <a:lnTo>
                    <a:pt x="1900040" y="2285191"/>
                  </a:lnTo>
                  <a:lnTo>
                    <a:pt x="1900369" y="2285606"/>
                  </a:lnTo>
                  <a:lnTo>
                    <a:pt x="1901667" y="2283493"/>
                  </a:lnTo>
                  <a:lnTo>
                    <a:pt x="1902395" y="2282719"/>
                  </a:lnTo>
                  <a:lnTo>
                    <a:pt x="1903255" y="2282414"/>
                  </a:lnTo>
                  <a:lnTo>
                    <a:pt x="1904264" y="2282578"/>
                  </a:lnTo>
                  <a:lnTo>
                    <a:pt x="1911141" y="2281819"/>
                  </a:lnTo>
                  <a:lnTo>
                    <a:pt x="1913230" y="2282343"/>
                  </a:lnTo>
                  <a:lnTo>
                    <a:pt x="1915593" y="2283720"/>
                  </a:lnTo>
                  <a:lnTo>
                    <a:pt x="1918566" y="2285856"/>
                  </a:lnTo>
                  <a:lnTo>
                    <a:pt x="1919661" y="2287789"/>
                  </a:lnTo>
                  <a:lnTo>
                    <a:pt x="1919864" y="2290222"/>
                  </a:lnTo>
                  <a:lnTo>
                    <a:pt x="1919575" y="2291912"/>
                  </a:lnTo>
                  <a:lnTo>
                    <a:pt x="1917431" y="2294039"/>
                  </a:lnTo>
                  <a:lnTo>
                    <a:pt x="1915522" y="2295448"/>
                  </a:lnTo>
                  <a:lnTo>
                    <a:pt x="1914396" y="2296848"/>
                  </a:lnTo>
                  <a:lnTo>
                    <a:pt x="1914052" y="2298249"/>
                  </a:lnTo>
                  <a:lnTo>
                    <a:pt x="1913606" y="2299109"/>
                  </a:lnTo>
                  <a:lnTo>
                    <a:pt x="1912330" y="2300314"/>
                  </a:lnTo>
                  <a:lnTo>
                    <a:pt x="1906666" y="2303694"/>
                  </a:lnTo>
                  <a:lnTo>
                    <a:pt x="1908020" y="2303787"/>
                  </a:lnTo>
                  <a:lnTo>
                    <a:pt x="1911282" y="2303060"/>
                  </a:lnTo>
                  <a:lnTo>
                    <a:pt x="1913426" y="2302904"/>
                  </a:lnTo>
                  <a:lnTo>
                    <a:pt x="1913543" y="2303396"/>
                  </a:lnTo>
                  <a:lnTo>
                    <a:pt x="1912682" y="2304359"/>
                  </a:lnTo>
                  <a:lnTo>
                    <a:pt x="1911047" y="2305321"/>
                  </a:lnTo>
                  <a:lnTo>
                    <a:pt x="1910875" y="2305790"/>
                  </a:lnTo>
                  <a:lnTo>
                    <a:pt x="1910954" y="2306393"/>
                  </a:lnTo>
                  <a:lnTo>
                    <a:pt x="1912706" y="2307120"/>
                  </a:lnTo>
                  <a:lnTo>
                    <a:pt x="1914951" y="2306768"/>
                  </a:lnTo>
                  <a:lnTo>
                    <a:pt x="1916837" y="2307285"/>
                  </a:lnTo>
                  <a:lnTo>
                    <a:pt x="1916657" y="2308090"/>
                  </a:lnTo>
                  <a:lnTo>
                    <a:pt x="1915155" y="2310711"/>
                  </a:lnTo>
                  <a:lnTo>
                    <a:pt x="1914717" y="2312362"/>
                  </a:lnTo>
                  <a:lnTo>
                    <a:pt x="1912722" y="2313747"/>
                  </a:lnTo>
                  <a:lnTo>
                    <a:pt x="1908716" y="2315914"/>
                  </a:lnTo>
                  <a:lnTo>
                    <a:pt x="1907691" y="2316743"/>
                  </a:lnTo>
                  <a:lnTo>
                    <a:pt x="1907918" y="2316915"/>
                  </a:lnTo>
                  <a:lnTo>
                    <a:pt x="1911587" y="2315319"/>
                  </a:lnTo>
                  <a:lnTo>
                    <a:pt x="1913434" y="2314912"/>
                  </a:lnTo>
                  <a:lnTo>
                    <a:pt x="1914607" y="2314905"/>
                  </a:lnTo>
                  <a:lnTo>
                    <a:pt x="1915929" y="2313363"/>
                  </a:lnTo>
                  <a:lnTo>
                    <a:pt x="1918003" y="2312855"/>
                  </a:lnTo>
                  <a:lnTo>
                    <a:pt x="1920029" y="2313825"/>
                  </a:lnTo>
                  <a:lnTo>
                    <a:pt x="1923119" y="2311173"/>
                  </a:lnTo>
                  <a:lnTo>
                    <a:pt x="1924222" y="2310829"/>
                  </a:lnTo>
                  <a:lnTo>
                    <a:pt x="1926100" y="2311134"/>
                  </a:lnTo>
                  <a:lnTo>
                    <a:pt x="1927312" y="2310649"/>
                  </a:lnTo>
                  <a:lnTo>
                    <a:pt x="1929354" y="2308841"/>
                  </a:lnTo>
                  <a:lnTo>
                    <a:pt x="1930895" y="2307965"/>
                  </a:lnTo>
                  <a:lnTo>
                    <a:pt x="1931216" y="2308043"/>
                  </a:lnTo>
                  <a:lnTo>
                    <a:pt x="1931545" y="2308771"/>
                  </a:lnTo>
                  <a:lnTo>
                    <a:pt x="1931694" y="2310860"/>
                  </a:lnTo>
                  <a:lnTo>
                    <a:pt x="1931333" y="2312706"/>
                  </a:lnTo>
                  <a:lnTo>
                    <a:pt x="1930833" y="2313880"/>
                  </a:lnTo>
                  <a:lnTo>
                    <a:pt x="1929174" y="2316469"/>
                  </a:lnTo>
                  <a:lnTo>
                    <a:pt x="1928157" y="2317377"/>
                  </a:lnTo>
                  <a:lnTo>
                    <a:pt x="1927211" y="2317721"/>
                  </a:lnTo>
                  <a:lnTo>
                    <a:pt x="1925544" y="2317580"/>
                  </a:lnTo>
                  <a:lnTo>
                    <a:pt x="1924817" y="2317979"/>
                  </a:lnTo>
                  <a:lnTo>
                    <a:pt x="1923252" y="2320005"/>
                  </a:lnTo>
                  <a:lnTo>
                    <a:pt x="1920490" y="2322063"/>
                  </a:lnTo>
                  <a:lnTo>
                    <a:pt x="1918769" y="2322861"/>
                  </a:lnTo>
                  <a:lnTo>
                    <a:pt x="1919857" y="2323972"/>
                  </a:lnTo>
                  <a:lnTo>
                    <a:pt x="1920256" y="2326116"/>
                  </a:lnTo>
                  <a:lnTo>
                    <a:pt x="1919653" y="2326781"/>
                  </a:lnTo>
                  <a:lnTo>
                    <a:pt x="1916688" y="2327438"/>
                  </a:lnTo>
                  <a:lnTo>
                    <a:pt x="1916563" y="2327798"/>
                  </a:lnTo>
                  <a:lnTo>
                    <a:pt x="1915507" y="2328275"/>
                  </a:lnTo>
                  <a:lnTo>
                    <a:pt x="1913058" y="2329018"/>
                  </a:lnTo>
                  <a:lnTo>
                    <a:pt x="1914724" y="2329347"/>
                  </a:lnTo>
                  <a:lnTo>
                    <a:pt x="1917815" y="2328822"/>
                  </a:lnTo>
                  <a:lnTo>
                    <a:pt x="1918143" y="2329182"/>
                  </a:lnTo>
                  <a:lnTo>
                    <a:pt x="1917721" y="2330685"/>
                  </a:lnTo>
                  <a:lnTo>
                    <a:pt x="1916899" y="2332234"/>
                  </a:lnTo>
                  <a:lnTo>
                    <a:pt x="1913238" y="2336216"/>
                  </a:lnTo>
                  <a:lnTo>
                    <a:pt x="1913191" y="2336615"/>
                  </a:lnTo>
                  <a:lnTo>
                    <a:pt x="1913762" y="2338563"/>
                  </a:lnTo>
                  <a:lnTo>
                    <a:pt x="1914474" y="2340034"/>
                  </a:lnTo>
                  <a:lnTo>
                    <a:pt x="1915358" y="2341074"/>
                  </a:lnTo>
                  <a:lnTo>
                    <a:pt x="1917392" y="2341129"/>
                  </a:lnTo>
                  <a:lnTo>
                    <a:pt x="1918894" y="2340675"/>
                  </a:lnTo>
                  <a:lnTo>
                    <a:pt x="1921093" y="2338023"/>
                  </a:lnTo>
                  <a:lnTo>
                    <a:pt x="1925943" y="2329738"/>
                  </a:lnTo>
                  <a:lnTo>
                    <a:pt x="1930277" y="2327422"/>
                  </a:lnTo>
                  <a:lnTo>
                    <a:pt x="1933884" y="2324848"/>
                  </a:lnTo>
                  <a:lnTo>
                    <a:pt x="1934713" y="2325365"/>
                  </a:lnTo>
                  <a:lnTo>
                    <a:pt x="1935097" y="2325967"/>
                  </a:lnTo>
                  <a:lnTo>
                    <a:pt x="1934964" y="2326593"/>
                  </a:lnTo>
                  <a:lnTo>
                    <a:pt x="1933141" y="2328713"/>
                  </a:lnTo>
                  <a:lnTo>
                    <a:pt x="1932186" y="2330457"/>
                  </a:lnTo>
                  <a:lnTo>
                    <a:pt x="1929714" y="2335817"/>
                  </a:lnTo>
                  <a:lnTo>
                    <a:pt x="1928767" y="2338336"/>
                  </a:lnTo>
                  <a:lnTo>
                    <a:pt x="1928290" y="2340988"/>
                  </a:lnTo>
                  <a:lnTo>
                    <a:pt x="1928415" y="2345557"/>
                  </a:lnTo>
                  <a:lnTo>
                    <a:pt x="1928681" y="2346347"/>
                  </a:lnTo>
                  <a:lnTo>
                    <a:pt x="1929456" y="2347403"/>
                  </a:lnTo>
                  <a:lnTo>
                    <a:pt x="1930895" y="2346496"/>
                  </a:lnTo>
                  <a:lnTo>
                    <a:pt x="1933344" y="2344235"/>
                  </a:lnTo>
                  <a:lnTo>
                    <a:pt x="1934925" y="2342075"/>
                  </a:lnTo>
                  <a:lnTo>
                    <a:pt x="1936161" y="2338547"/>
                  </a:lnTo>
                  <a:lnTo>
                    <a:pt x="1936920" y="2337194"/>
                  </a:lnTo>
                  <a:lnTo>
                    <a:pt x="1937741" y="2337209"/>
                  </a:lnTo>
                  <a:lnTo>
                    <a:pt x="1938476" y="2337984"/>
                  </a:lnTo>
                  <a:lnTo>
                    <a:pt x="1938656" y="2339681"/>
                  </a:lnTo>
                  <a:lnTo>
                    <a:pt x="1939337" y="2341997"/>
                  </a:lnTo>
                  <a:lnTo>
                    <a:pt x="1939744" y="2344344"/>
                  </a:lnTo>
                  <a:lnTo>
                    <a:pt x="1939415" y="2346926"/>
                  </a:lnTo>
                  <a:lnTo>
                    <a:pt x="1939086" y="2348334"/>
                  </a:lnTo>
                  <a:lnTo>
                    <a:pt x="1934064" y="2358755"/>
                  </a:lnTo>
                  <a:lnTo>
                    <a:pt x="1934596" y="2360601"/>
                  </a:lnTo>
                  <a:lnTo>
                    <a:pt x="1934729" y="2361720"/>
                  </a:lnTo>
                  <a:lnTo>
                    <a:pt x="1934572" y="2362901"/>
                  </a:lnTo>
                  <a:lnTo>
                    <a:pt x="1932977" y="2367861"/>
                  </a:lnTo>
                  <a:lnTo>
                    <a:pt x="1931435" y="2370952"/>
                  </a:lnTo>
                  <a:lnTo>
                    <a:pt x="1930606" y="2372274"/>
                  </a:lnTo>
                  <a:lnTo>
                    <a:pt x="1929620" y="2373087"/>
                  </a:lnTo>
                  <a:lnTo>
                    <a:pt x="1928478" y="2373385"/>
                  </a:lnTo>
                  <a:lnTo>
                    <a:pt x="1927453" y="2372939"/>
                  </a:lnTo>
                  <a:lnTo>
                    <a:pt x="1926546" y="2371750"/>
                  </a:lnTo>
                  <a:lnTo>
                    <a:pt x="1925748" y="2371132"/>
                  </a:lnTo>
                  <a:lnTo>
                    <a:pt x="1925051" y="2371092"/>
                  </a:lnTo>
                  <a:lnTo>
                    <a:pt x="1923761" y="2371312"/>
                  </a:lnTo>
                  <a:lnTo>
                    <a:pt x="1920373" y="2373831"/>
                  </a:lnTo>
                  <a:lnTo>
                    <a:pt x="1919677" y="2373964"/>
                  </a:lnTo>
                  <a:lnTo>
                    <a:pt x="1919192" y="2373627"/>
                  </a:lnTo>
                  <a:lnTo>
                    <a:pt x="1918613" y="2372305"/>
                  </a:lnTo>
                  <a:lnTo>
                    <a:pt x="1919074" y="2365647"/>
                  </a:lnTo>
                  <a:lnTo>
                    <a:pt x="1919379" y="2363441"/>
                  </a:lnTo>
                  <a:lnTo>
                    <a:pt x="1918707" y="2361736"/>
                  </a:lnTo>
                  <a:lnTo>
                    <a:pt x="1919419" y="2358872"/>
                  </a:lnTo>
                  <a:lnTo>
                    <a:pt x="1919442" y="2357785"/>
                  </a:lnTo>
                  <a:lnTo>
                    <a:pt x="1919027" y="2357378"/>
                  </a:lnTo>
                  <a:lnTo>
                    <a:pt x="1918174" y="2357644"/>
                  </a:lnTo>
                  <a:lnTo>
                    <a:pt x="1916876" y="2359084"/>
                  </a:lnTo>
                  <a:lnTo>
                    <a:pt x="1915139" y="2361689"/>
                  </a:lnTo>
                  <a:lnTo>
                    <a:pt x="1913253" y="2364005"/>
                  </a:lnTo>
                  <a:lnTo>
                    <a:pt x="1909968" y="2367204"/>
                  </a:lnTo>
                  <a:lnTo>
                    <a:pt x="1908513" y="2367838"/>
                  </a:lnTo>
                  <a:lnTo>
                    <a:pt x="1907934" y="2367682"/>
                  </a:lnTo>
                  <a:lnTo>
                    <a:pt x="1907269" y="2367243"/>
                  </a:lnTo>
                  <a:lnTo>
                    <a:pt x="1906369" y="2365906"/>
                  </a:lnTo>
                  <a:lnTo>
                    <a:pt x="1906377" y="2364724"/>
                  </a:lnTo>
                  <a:lnTo>
                    <a:pt x="1906768" y="2363113"/>
                  </a:lnTo>
                  <a:lnTo>
                    <a:pt x="1908145" y="2359303"/>
                  </a:lnTo>
                  <a:lnTo>
                    <a:pt x="1910828" y="2353646"/>
                  </a:lnTo>
                  <a:lnTo>
                    <a:pt x="1913058" y="2349609"/>
                  </a:lnTo>
                  <a:lnTo>
                    <a:pt x="1913488" y="2347880"/>
                  </a:lnTo>
                  <a:lnTo>
                    <a:pt x="1912862" y="2347129"/>
                  </a:lnTo>
                  <a:lnTo>
                    <a:pt x="1912362" y="2345651"/>
                  </a:lnTo>
                  <a:lnTo>
                    <a:pt x="1911509" y="2341254"/>
                  </a:lnTo>
                  <a:lnTo>
                    <a:pt x="1910429" y="2337632"/>
                  </a:lnTo>
                  <a:lnTo>
                    <a:pt x="1909146" y="2336020"/>
                  </a:lnTo>
                  <a:lnTo>
                    <a:pt x="1905970" y="2334252"/>
                  </a:lnTo>
                  <a:lnTo>
                    <a:pt x="1905383" y="2334682"/>
                  </a:lnTo>
                  <a:lnTo>
                    <a:pt x="1905047" y="2337131"/>
                  </a:lnTo>
                  <a:lnTo>
                    <a:pt x="1901299" y="2344141"/>
                  </a:lnTo>
                  <a:lnTo>
                    <a:pt x="1900642" y="2347176"/>
                  </a:lnTo>
                  <a:lnTo>
                    <a:pt x="1900173" y="2348303"/>
                  </a:lnTo>
                  <a:lnTo>
                    <a:pt x="1899469" y="2349070"/>
                  </a:lnTo>
                  <a:lnTo>
                    <a:pt x="1897834" y="2350001"/>
                  </a:lnTo>
                  <a:lnTo>
                    <a:pt x="1898279" y="2348381"/>
                  </a:lnTo>
                  <a:lnTo>
                    <a:pt x="1900016" y="2344782"/>
                  </a:lnTo>
                  <a:lnTo>
                    <a:pt x="1899782" y="2344430"/>
                  </a:lnTo>
                  <a:lnTo>
                    <a:pt x="1897575" y="2347325"/>
                  </a:lnTo>
                  <a:lnTo>
                    <a:pt x="1895893" y="2348929"/>
                  </a:lnTo>
                  <a:lnTo>
                    <a:pt x="1893844" y="2349343"/>
                  </a:lnTo>
                  <a:lnTo>
                    <a:pt x="1892592" y="2349242"/>
                  </a:lnTo>
                  <a:lnTo>
                    <a:pt x="1891379" y="2349688"/>
                  </a:lnTo>
                  <a:lnTo>
                    <a:pt x="1886247" y="2356494"/>
                  </a:lnTo>
                  <a:lnTo>
                    <a:pt x="1886059" y="2358763"/>
                  </a:lnTo>
                  <a:lnTo>
                    <a:pt x="1885167" y="2360617"/>
                  </a:lnTo>
                  <a:lnTo>
                    <a:pt x="1882640" y="2363958"/>
                  </a:lnTo>
                  <a:lnTo>
                    <a:pt x="1881303" y="2365115"/>
                  </a:lnTo>
                  <a:lnTo>
                    <a:pt x="1879425" y="2365319"/>
                  </a:lnTo>
                  <a:lnTo>
                    <a:pt x="1877712" y="2364740"/>
                  </a:lnTo>
                  <a:lnTo>
                    <a:pt x="1876585" y="2364850"/>
                  </a:lnTo>
                  <a:lnTo>
                    <a:pt x="1873917" y="2365890"/>
                  </a:lnTo>
                  <a:lnTo>
                    <a:pt x="1870929" y="2366344"/>
                  </a:lnTo>
                  <a:lnTo>
                    <a:pt x="1869693" y="2366133"/>
                  </a:lnTo>
                  <a:lnTo>
                    <a:pt x="1868903" y="2365702"/>
                  </a:lnTo>
                  <a:lnTo>
                    <a:pt x="1867385" y="2364404"/>
                  </a:lnTo>
                  <a:lnTo>
                    <a:pt x="1867205" y="2363480"/>
                  </a:lnTo>
                  <a:lnTo>
                    <a:pt x="1867283" y="2362940"/>
                  </a:lnTo>
                  <a:lnTo>
                    <a:pt x="1868058" y="2361540"/>
                  </a:lnTo>
                  <a:lnTo>
                    <a:pt x="1869834" y="2359780"/>
                  </a:lnTo>
                  <a:lnTo>
                    <a:pt x="1871297" y="2359123"/>
                  </a:lnTo>
                  <a:lnTo>
                    <a:pt x="1874848" y="2358239"/>
                  </a:lnTo>
                  <a:lnTo>
                    <a:pt x="1877454" y="2356916"/>
                  </a:lnTo>
                  <a:lnTo>
                    <a:pt x="1879433" y="2354961"/>
                  </a:lnTo>
                  <a:lnTo>
                    <a:pt x="1880317" y="2353764"/>
                  </a:lnTo>
                  <a:lnTo>
                    <a:pt x="1884049" y="2347614"/>
                  </a:lnTo>
                  <a:lnTo>
                    <a:pt x="1888774" y="2345439"/>
                  </a:lnTo>
                  <a:lnTo>
                    <a:pt x="1891105" y="2343664"/>
                  </a:lnTo>
                  <a:lnTo>
                    <a:pt x="1892733" y="2341410"/>
                  </a:lnTo>
                  <a:lnTo>
                    <a:pt x="1892967" y="2340612"/>
                  </a:lnTo>
                  <a:lnTo>
                    <a:pt x="1890628" y="2341755"/>
                  </a:lnTo>
                  <a:lnTo>
                    <a:pt x="1889423" y="2342036"/>
                  </a:lnTo>
                  <a:lnTo>
                    <a:pt x="1887468" y="2341614"/>
                  </a:lnTo>
                  <a:lnTo>
                    <a:pt x="1886599" y="2340847"/>
                  </a:lnTo>
                  <a:lnTo>
                    <a:pt x="1883924" y="2341090"/>
                  </a:lnTo>
                  <a:lnTo>
                    <a:pt x="1880200" y="2340730"/>
                  </a:lnTo>
                  <a:lnTo>
                    <a:pt x="1879660" y="2341324"/>
                  </a:lnTo>
                  <a:lnTo>
                    <a:pt x="1879175" y="2344329"/>
                  </a:lnTo>
                  <a:lnTo>
                    <a:pt x="1878690" y="2345917"/>
                  </a:lnTo>
                  <a:lnTo>
                    <a:pt x="1878118" y="2346457"/>
                  </a:lnTo>
                  <a:lnTo>
                    <a:pt x="1877289" y="2346770"/>
                  </a:lnTo>
                  <a:lnTo>
                    <a:pt x="1875584" y="2347090"/>
                  </a:lnTo>
                  <a:lnTo>
                    <a:pt x="1871226" y="2346018"/>
                  </a:lnTo>
                  <a:lnTo>
                    <a:pt x="1870420" y="2345432"/>
                  </a:lnTo>
                  <a:lnTo>
                    <a:pt x="1869309" y="2344986"/>
                  </a:lnTo>
                  <a:lnTo>
                    <a:pt x="1864498" y="2345964"/>
                  </a:lnTo>
                  <a:lnTo>
                    <a:pt x="1863489" y="2345870"/>
                  </a:lnTo>
                  <a:lnTo>
                    <a:pt x="1864443" y="2345173"/>
                  </a:lnTo>
                  <a:lnTo>
                    <a:pt x="1869200" y="2342975"/>
                  </a:lnTo>
                  <a:lnTo>
                    <a:pt x="1869701" y="2336615"/>
                  </a:lnTo>
                  <a:lnTo>
                    <a:pt x="1869403" y="2335598"/>
                  </a:lnTo>
                  <a:lnTo>
                    <a:pt x="1868073" y="2336490"/>
                  </a:lnTo>
                  <a:lnTo>
                    <a:pt x="1865836" y="2337405"/>
                  </a:lnTo>
                  <a:lnTo>
                    <a:pt x="1864310" y="2337139"/>
                  </a:lnTo>
                  <a:lnTo>
                    <a:pt x="1863614" y="2336576"/>
                  </a:lnTo>
                  <a:lnTo>
                    <a:pt x="1862972" y="2337053"/>
                  </a:lnTo>
                  <a:lnTo>
                    <a:pt x="1861416" y="2340409"/>
                  </a:lnTo>
                  <a:lnTo>
                    <a:pt x="1860500" y="2340831"/>
                  </a:lnTo>
                  <a:lnTo>
                    <a:pt x="1859123" y="2340957"/>
                  </a:lnTo>
                  <a:lnTo>
                    <a:pt x="1856190" y="2342177"/>
                  </a:lnTo>
                  <a:lnTo>
                    <a:pt x="1850424" y="2342983"/>
                  </a:lnTo>
                  <a:lnTo>
                    <a:pt x="1849281" y="2343867"/>
                  </a:lnTo>
                  <a:lnTo>
                    <a:pt x="1845370" y="2343554"/>
                  </a:lnTo>
                  <a:lnTo>
                    <a:pt x="1833932" y="2341716"/>
                  </a:lnTo>
                  <a:lnTo>
                    <a:pt x="1829840" y="2341895"/>
                  </a:lnTo>
                  <a:lnTo>
                    <a:pt x="1824919" y="2340769"/>
                  </a:lnTo>
                  <a:lnTo>
                    <a:pt x="1824012" y="2340284"/>
                  </a:lnTo>
                  <a:lnTo>
                    <a:pt x="1817119" y="2340479"/>
                  </a:lnTo>
                  <a:lnTo>
                    <a:pt x="1815062" y="2340221"/>
                  </a:lnTo>
                  <a:lnTo>
                    <a:pt x="1815202" y="2338821"/>
                  </a:lnTo>
                  <a:lnTo>
                    <a:pt x="1814984" y="2338461"/>
                  </a:lnTo>
                  <a:lnTo>
                    <a:pt x="1812981" y="2340002"/>
                  </a:lnTo>
                  <a:lnTo>
                    <a:pt x="1811205" y="2341004"/>
                  </a:lnTo>
                  <a:lnTo>
                    <a:pt x="1808920" y="2341856"/>
                  </a:lnTo>
                  <a:lnTo>
                    <a:pt x="1801723" y="2343343"/>
                  </a:lnTo>
                  <a:lnTo>
                    <a:pt x="1797858" y="2343664"/>
                  </a:lnTo>
                  <a:lnTo>
                    <a:pt x="1795613" y="2342631"/>
                  </a:lnTo>
                  <a:lnTo>
                    <a:pt x="1794721" y="2341606"/>
                  </a:lnTo>
                  <a:lnTo>
                    <a:pt x="1793383" y="2338265"/>
                  </a:lnTo>
                  <a:lnTo>
                    <a:pt x="1792468" y="2334064"/>
                  </a:lnTo>
                  <a:lnTo>
                    <a:pt x="1792475" y="2333305"/>
                  </a:lnTo>
                  <a:lnTo>
                    <a:pt x="1792945" y="2331842"/>
                  </a:lnTo>
                  <a:lnTo>
                    <a:pt x="1794455" y="2329816"/>
                  </a:lnTo>
                  <a:lnTo>
                    <a:pt x="1801285" y="2324449"/>
                  </a:lnTo>
                  <a:lnTo>
                    <a:pt x="1806785" y="2319004"/>
                  </a:lnTo>
                  <a:lnTo>
                    <a:pt x="1809100" y="2316164"/>
                  </a:lnTo>
                  <a:lnTo>
                    <a:pt x="1811345" y="2315147"/>
                  </a:lnTo>
                  <a:lnTo>
                    <a:pt x="1815015" y="2312785"/>
                  </a:lnTo>
                  <a:lnTo>
                    <a:pt x="1815132" y="2312503"/>
                  </a:lnTo>
                  <a:lnTo>
                    <a:pt x="1811572" y="2312800"/>
                  </a:lnTo>
                  <a:lnTo>
                    <a:pt x="1809069" y="2312151"/>
                  </a:lnTo>
                  <a:lnTo>
                    <a:pt x="1806511" y="2311893"/>
                  </a:lnTo>
                  <a:lnTo>
                    <a:pt x="1801652" y="2312518"/>
                  </a:lnTo>
                  <a:lnTo>
                    <a:pt x="1796755" y="2312518"/>
                  </a:lnTo>
                  <a:lnTo>
                    <a:pt x="1796739" y="2311306"/>
                  </a:lnTo>
                  <a:lnTo>
                    <a:pt x="1799032" y="2309021"/>
                  </a:lnTo>
                  <a:lnTo>
                    <a:pt x="1803898" y="2305086"/>
                  </a:lnTo>
                  <a:lnTo>
                    <a:pt x="1804391" y="2305070"/>
                  </a:lnTo>
                  <a:lnTo>
                    <a:pt x="1802904" y="2306901"/>
                  </a:lnTo>
                  <a:lnTo>
                    <a:pt x="1802482" y="2308270"/>
                  </a:lnTo>
                  <a:lnTo>
                    <a:pt x="1803123" y="2309178"/>
                  </a:lnTo>
                  <a:lnTo>
                    <a:pt x="1803866" y="2309757"/>
                  </a:lnTo>
                  <a:lnTo>
                    <a:pt x="1806652" y="2309999"/>
                  </a:lnTo>
                  <a:lnTo>
                    <a:pt x="1807293" y="2309201"/>
                  </a:lnTo>
                  <a:lnTo>
                    <a:pt x="1808294" y="2304977"/>
                  </a:lnTo>
                  <a:lnTo>
                    <a:pt x="1810407" y="2300079"/>
                  </a:lnTo>
                  <a:lnTo>
                    <a:pt x="1811549" y="2296535"/>
                  </a:lnTo>
                  <a:lnTo>
                    <a:pt x="1813528" y="2293828"/>
                  </a:lnTo>
                  <a:lnTo>
                    <a:pt x="1814514" y="2293422"/>
                  </a:lnTo>
                  <a:lnTo>
                    <a:pt x="1815390" y="2293930"/>
                  </a:lnTo>
                  <a:lnTo>
                    <a:pt x="1818301" y="2294579"/>
                  </a:lnTo>
                  <a:lnTo>
                    <a:pt x="1821297" y="2297059"/>
                  </a:lnTo>
                  <a:lnTo>
                    <a:pt x="1822267" y="2297271"/>
                  </a:lnTo>
                  <a:lnTo>
                    <a:pt x="1822596" y="2297044"/>
                  </a:lnTo>
                  <a:lnTo>
                    <a:pt x="1821500" y="2296316"/>
                  </a:lnTo>
                  <a:lnTo>
                    <a:pt x="1820593" y="2295150"/>
                  </a:lnTo>
                  <a:lnTo>
                    <a:pt x="1820217" y="2294055"/>
                  </a:lnTo>
                  <a:lnTo>
                    <a:pt x="1821313" y="2290629"/>
                  </a:lnTo>
                  <a:lnTo>
                    <a:pt x="1822596" y="2289643"/>
                  </a:lnTo>
                  <a:lnTo>
                    <a:pt x="1822823" y="2288962"/>
                  </a:lnTo>
                  <a:lnTo>
                    <a:pt x="1820256" y="2288954"/>
                  </a:lnTo>
                  <a:lnTo>
                    <a:pt x="1818191" y="2287992"/>
                  </a:lnTo>
                  <a:lnTo>
                    <a:pt x="1817581" y="2286435"/>
                  </a:lnTo>
                  <a:lnTo>
                    <a:pt x="1817698" y="2283689"/>
                  </a:lnTo>
                  <a:lnTo>
                    <a:pt x="1818371" y="2282054"/>
                  </a:lnTo>
                  <a:lnTo>
                    <a:pt x="1820022" y="2279887"/>
                  </a:lnTo>
                  <a:lnTo>
                    <a:pt x="1822032" y="2278440"/>
                  </a:lnTo>
                  <a:lnTo>
                    <a:pt x="1823229" y="2278807"/>
                  </a:lnTo>
                  <a:lnTo>
                    <a:pt x="1825537" y="2280755"/>
                  </a:lnTo>
                  <a:lnTo>
                    <a:pt x="1826961" y="2280208"/>
                  </a:lnTo>
                  <a:lnTo>
                    <a:pt x="1826797" y="2279582"/>
                  </a:lnTo>
                  <a:lnTo>
                    <a:pt x="1824630" y="2276484"/>
                  </a:lnTo>
                  <a:lnTo>
                    <a:pt x="1823941" y="2274184"/>
                  </a:lnTo>
                  <a:lnTo>
                    <a:pt x="1824004" y="2273088"/>
                  </a:lnTo>
                  <a:lnTo>
                    <a:pt x="1828698" y="2262081"/>
                  </a:lnTo>
                  <a:lnTo>
                    <a:pt x="1830990" y="2256143"/>
                  </a:lnTo>
                  <a:lnTo>
                    <a:pt x="1834120" y="2247060"/>
                  </a:lnTo>
                  <a:lnTo>
                    <a:pt x="1834839" y="2245605"/>
                  </a:lnTo>
                  <a:lnTo>
                    <a:pt x="1836428" y="2242913"/>
                  </a:lnTo>
                  <a:lnTo>
                    <a:pt x="1837085" y="2242178"/>
                  </a:lnTo>
                  <a:lnTo>
                    <a:pt x="1839127" y="2242170"/>
                  </a:lnTo>
                  <a:lnTo>
                    <a:pt x="1840394" y="2241841"/>
                  </a:lnTo>
                  <a:lnTo>
                    <a:pt x="1838540" y="2240652"/>
                  </a:lnTo>
                  <a:lnTo>
                    <a:pt x="1837875" y="2239823"/>
                  </a:lnTo>
                  <a:lnTo>
                    <a:pt x="1837797" y="2238947"/>
                  </a:lnTo>
                  <a:lnTo>
                    <a:pt x="1838305" y="2238031"/>
                  </a:lnTo>
                  <a:lnTo>
                    <a:pt x="1839025" y="2237351"/>
                  </a:lnTo>
                  <a:lnTo>
                    <a:pt x="1841450" y="2235880"/>
                  </a:lnTo>
                  <a:lnTo>
                    <a:pt x="1843171" y="2233455"/>
                  </a:lnTo>
                  <a:lnTo>
                    <a:pt x="1844220" y="2230591"/>
                  </a:lnTo>
                  <a:lnTo>
                    <a:pt x="1844063" y="2229614"/>
                  </a:lnTo>
                  <a:lnTo>
                    <a:pt x="1843523" y="2228643"/>
                  </a:lnTo>
                  <a:lnTo>
                    <a:pt x="1843555" y="2228119"/>
                  </a:lnTo>
                  <a:lnTo>
                    <a:pt x="1844861" y="2227525"/>
                  </a:lnTo>
                  <a:lnTo>
                    <a:pt x="1848186" y="2224114"/>
                  </a:lnTo>
                  <a:lnTo>
                    <a:pt x="1848616" y="2223464"/>
                  </a:lnTo>
                  <a:lnTo>
                    <a:pt x="1849829" y="2218903"/>
                  </a:lnTo>
                  <a:lnTo>
                    <a:pt x="1851315" y="2216877"/>
                  </a:lnTo>
                  <a:lnTo>
                    <a:pt x="1852708" y="2215837"/>
                  </a:lnTo>
                  <a:lnTo>
                    <a:pt x="1854930" y="2214546"/>
                  </a:lnTo>
                  <a:lnTo>
                    <a:pt x="1861752" y="2211408"/>
                  </a:lnTo>
                  <a:lnTo>
                    <a:pt x="1865742" y="2208600"/>
                  </a:lnTo>
                  <a:lnTo>
                    <a:pt x="1868457" y="2208756"/>
                  </a:lnTo>
                  <a:lnTo>
                    <a:pt x="1869255" y="2210712"/>
                  </a:lnTo>
                  <a:lnTo>
                    <a:pt x="1873112" y="2212011"/>
                  </a:lnTo>
                  <a:lnTo>
                    <a:pt x="1873784" y="2210618"/>
                  </a:lnTo>
                  <a:lnTo>
                    <a:pt x="1872885" y="2208913"/>
                  </a:lnTo>
                  <a:lnTo>
                    <a:pt x="1873636" y="2208224"/>
                  </a:lnTo>
                  <a:lnTo>
                    <a:pt x="1876812" y="2207606"/>
                  </a:lnTo>
                  <a:lnTo>
                    <a:pt x="1877360" y="2207833"/>
                  </a:lnTo>
                  <a:lnTo>
                    <a:pt x="1878314" y="2208803"/>
                  </a:lnTo>
                  <a:lnTo>
                    <a:pt x="1878205" y="2209734"/>
                  </a:lnTo>
                  <a:close/>
                  <a:moveTo>
                    <a:pt x="303089" y="2240973"/>
                  </a:moveTo>
                  <a:lnTo>
                    <a:pt x="313987" y="2245276"/>
                  </a:lnTo>
                  <a:lnTo>
                    <a:pt x="324901" y="2247396"/>
                  </a:lnTo>
                  <a:lnTo>
                    <a:pt x="332912" y="2249907"/>
                  </a:lnTo>
                  <a:lnTo>
                    <a:pt x="337825" y="2250674"/>
                  </a:lnTo>
                  <a:lnTo>
                    <a:pt x="339601" y="2251222"/>
                  </a:lnTo>
                  <a:lnTo>
                    <a:pt x="340743" y="2252106"/>
                  </a:lnTo>
                  <a:lnTo>
                    <a:pt x="342097" y="2254234"/>
                  </a:lnTo>
                  <a:lnTo>
                    <a:pt x="344436" y="2259288"/>
                  </a:lnTo>
                  <a:lnTo>
                    <a:pt x="346212" y="2262511"/>
                  </a:lnTo>
                  <a:lnTo>
                    <a:pt x="349873" y="2268089"/>
                  </a:lnTo>
                  <a:lnTo>
                    <a:pt x="352768" y="2272040"/>
                  </a:lnTo>
                  <a:lnTo>
                    <a:pt x="353425" y="2273605"/>
                  </a:lnTo>
                  <a:lnTo>
                    <a:pt x="352815" y="2274105"/>
                  </a:lnTo>
                  <a:lnTo>
                    <a:pt x="352854" y="2275029"/>
                  </a:lnTo>
                  <a:lnTo>
                    <a:pt x="355052" y="2278846"/>
                  </a:lnTo>
                  <a:lnTo>
                    <a:pt x="359175" y="2282265"/>
                  </a:lnTo>
                  <a:lnTo>
                    <a:pt x="362399" y="2283892"/>
                  </a:lnTo>
                  <a:lnTo>
                    <a:pt x="369205" y="2286568"/>
                  </a:lnTo>
                  <a:lnTo>
                    <a:pt x="373383" y="2289142"/>
                  </a:lnTo>
                  <a:lnTo>
                    <a:pt x="374674" y="2290926"/>
                  </a:lnTo>
                  <a:lnTo>
                    <a:pt x="376489" y="2292655"/>
                  </a:lnTo>
                  <a:lnTo>
                    <a:pt x="377248" y="2293844"/>
                  </a:lnTo>
                  <a:lnTo>
                    <a:pt x="378734" y="2298256"/>
                  </a:lnTo>
                  <a:lnTo>
                    <a:pt x="381496" y="2302497"/>
                  </a:lnTo>
                  <a:lnTo>
                    <a:pt x="384343" y="2310516"/>
                  </a:lnTo>
                  <a:lnTo>
                    <a:pt x="384875" y="2309851"/>
                  </a:lnTo>
                  <a:lnTo>
                    <a:pt x="385204" y="2307464"/>
                  </a:lnTo>
                  <a:lnTo>
                    <a:pt x="385532" y="2306932"/>
                  </a:lnTo>
                  <a:lnTo>
                    <a:pt x="386135" y="2306682"/>
                  </a:lnTo>
                  <a:lnTo>
                    <a:pt x="386698" y="2307605"/>
                  </a:lnTo>
                  <a:lnTo>
                    <a:pt x="387215" y="2309718"/>
                  </a:lnTo>
                  <a:lnTo>
                    <a:pt x="389022" y="2314717"/>
                  </a:lnTo>
                  <a:lnTo>
                    <a:pt x="388435" y="2316180"/>
                  </a:lnTo>
                  <a:lnTo>
                    <a:pt x="387911" y="2316328"/>
                  </a:lnTo>
                  <a:lnTo>
                    <a:pt x="385462" y="2315648"/>
                  </a:lnTo>
                  <a:lnTo>
                    <a:pt x="384617" y="2316540"/>
                  </a:lnTo>
                  <a:lnTo>
                    <a:pt x="383475" y="2318355"/>
                  </a:lnTo>
                  <a:lnTo>
                    <a:pt x="382669" y="2319082"/>
                  </a:lnTo>
                  <a:lnTo>
                    <a:pt x="382200" y="2318730"/>
                  </a:lnTo>
                  <a:lnTo>
                    <a:pt x="375120" y="2316986"/>
                  </a:lnTo>
                  <a:lnTo>
                    <a:pt x="370762" y="2315343"/>
                  </a:lnTo>
                  <a:lnTo>
                    <a:pt x="365035" y="2312738"/>
                  </a:lnTo>
                  <a:lnTo>
                    <a:pt x="358158" y="2310023"/>
                  </a:lnTo>
                  <a:lnTo>
                    <a:pt x="354231" y="2308161"/>
                  </a:lnTo>
                  <a:lnTo>
                    <a:pt x="350961" y="2306236"/>
                  </a:lnTo>
                  <a:lnTo>
                    <a:pt x="348684" y="2304601"/>
                  </a:lnTo>
                  <a:lnTo>
                    <a:pt x="348254" y="2303209"/>
                  </a:lnTo>
                  <a:lnTo>
                    <a:pt x="348356" y="2302551"/>
                  </a:lnTo>
                  <a:lnTo>
                    <a:pt x="352768" y="2298092"/>
                  </a:lnTo>
                  <a:lnTo>
                    <a:pt x="354638" y="2295690"/>
                  </a:lnTo>
                  <a:lnTo>
                    <a:pt x="355358" y="2293852"/>
                  </a:lnTo>
                  <a:lnTo>
                    <a:pt x="355725" y="2291904"/>
                  </a:lnTo>
                  <a:lnTo>
                    <a:pt x="355451" y="2289525"/>
                  </a:lnTo>
                  <a:lnTo>
                    <a:pt x="355271" y="2289705"/>
                  </a:lnTo>
                  <a:lnTo>
                    <a:pt x="354880" y="2291990"/>
                  </a:lnTo>
                  <a:lnTo>
                    <a:pt x="354231" y="2294016"/>
                  </a:lnTo>
                  <a:lnTo>
                    <a:pt x="353433" y="2295604"/>
                  </a:lnTo>
                  <a:lnTo>
                    <a:pt x="352932" y="2296167"/>
                  </a:lnTo>
                  <a:lnTo>
                    <a:pt x="347644" y="2296942"/>
                  </a:lnTo>
                  <a:lnTo>
                    <a:pt x="343372" y="2296700"/>
                  </a:lnTo>
                  <a:lnTo>
                    <a:pt x="341228" y="2298608"/>
                  </a:lnTo>
                  <a:lnTo>
                    <a:pt x="340587" y="2298851"/>
                  </a:lnTo>
                  <a:lnTo>
                    <a:pt x="339406" y="2298217"/>
                  </a:lnTo>
                  <a:lnTo>
                    <a:pt x="336832" y="2295667"/>
                  </a:lnTo>
                  <a:lnTo>
                    <a:pt x="333139" y="2293570"/>
                  </a:lnTo>
                  <a:lnTo>
                    <a:pt x="333499" y="2293054"/>
                  </a:lnTo>
                  <a:lnTo>
                    <a:pt x="335908" y="2291990"/>
                  </a:lnTo>
                  <a:lnTo>
                    <a:pt x="337184" y="2290425"/>
                  </a:lnTo>
                  <a:lnTo>
                    <a:pt x="336957" y="2290175"/>
                  </a:lnTo>
                  <a:lnTo>
                    <a:pt x="336104" y="2290269"/>
                  </a:lnTo>
                  <a:lnTo>
                    <a:pt x="335345" y="2289948"/>
                  </a:lnTo>
                  <a:lnTo>
                    <a:pt x="333843" y="2287922"/>
                  </a:lnTo>
                  <a:lnTo>
                    <a:pt x="332990" y="2287366"/>
                  </a:lnTo>
                  <a:lnTo>
                    <a:pt x="331175" y="2288281"/>
                  </a:lnTo>
                  <a:lnTo>
                    <a:pt x="330440" y="2288328"/>
                  </a:lnTo>
                  <a:lnTo>
                    <a:pt x="329736" y="2286990"/>
                  </a:lnTo>
                  <a:lnTo>
                    <a:pt x="330745" y="2283900"/>
                  </a:lnTo>
                  <a:lnTo>
                    <a:pt x="330800" y="2283173"/>
                  </a:lnTo>
                  <a:lnTo>
                    <a:pt x="328938" y="2284299"/>
                  </a:lnTo>
                  <a:lnTo>
                    <a:pt x="328320" y="2283932"/>
                  </a:lnTo>
                  <a:lnTo>
                    <a:pt x="327733" y="2282930"/>
                  </a:lnTo>
                  <a:lnTo>
                    <a:pt x="327185" y="2282508"/>
                  </a:lnTo>
                  <a:lnTo>
                    <a:pt x="325675" y="2282711"/>
                  </a:lnTo>
                  <a:lnTo>
                    <a:pt x="324033" y="2281788"/>
                  </a:lnTo>
                  <a:lnTo>
                    <a:pt x="323461" y="2282148"/>
                  </a:lnTo>
                  <a:lnTo>
                    <a:pt x="323242" y="2283486"/>
                  </a:lnTo>
                  <a:lnTo>
                    <a:pt x="322695" y="2283822"/>
                  </a:lnTo>
                  <a:lnTo>
                    <a:pt x="320191" y="2281569"/>
                  </a:lnTo>
                  <a:lnTo>
                    <a:pt x="319620" y="2281498"/>
                  </a:lnTo>
                  <a:lnTo>
                    <a:pt x="318407" y="2283220"/>
                  </a:lnTo>
                  <a:lnTo>
                    <a:pt x="317985" y="2283329"/>
                  </a:lnTo>
                  <a:lnTo>
                    <a:pt x="317336" y="2282586"/>
                  </a:lnTo>
                  <a:lnTo>
                    <a:pt x="317007" y="2278393"/>
                  </a:lnTo>
                  <a:lnTo>
                    <a:pt x="317148" y="2277204"/>
                  </a:lnTo>
                  <a:lnTo>
                    <a:pt x="317492" y="2276805"/>
                  </a:lnTo>
                  <a:lnTo>
                    <a:pt x="319667" y="2275827"/>
                  </a:lnTo>
                  <a:lnTo>
                    <a:pt x="325926" y="2274786"/>
                  </a:lnTo>
                  <a:lnTo>
                    <a:pt x="326450" y="2274035"/>
                  </a:lnTo>
                  <a:lnTo>
                    <a:pt x="321756" y="2274418"/>
                  </a:lnTo>
                  <a:lnTo>
                    <a:pt x="320535" y="2273847"/>
                  </a:lnTo>
                  <a:lnTo>
                    <a:pt x="319229" y="2272408"/>
                  </a:lnTo>
                  <a:lnTo>
                    <a:pt x="317860" y="2272431"/>
                  </a:lnTo>
                  <a:lnTo>
                    <a:pt x="317140" y="2271962"/>
                  </a:lnTo>
                  <a:lnTo>
                    <a:pt x="316381" y="2270921"/>
                  </a:lnTo>
                  <a:lnTo>
                    <a:pt x="314402" y="2267111"/>
                  </a:lnTo>
                  <a:lnTo>
                    <a:pt x="313048" y="2266141"/>
                  </a:lnTo>
                  <a:lnTo>
                    <a:pt x="310748" y="2265531"/>
                  </a:lnTo>
                  <a:lnTo>
                    <a:pt x="309567" y="2264811"/>
                  </a:lnTo>
                  <a:lnTo>
                    <a:pt x="309066" y="2265132"/>
                  </a:lnTo>
                  <a:lnTo>
                    <a:pt x="308589" y="2266219"/>
                  </a:lnTo>
                  <a:lnTo>
                    <a:pt x="307948" y="2266900"/>
                  </a:lnTo>
                  <a:lnTo>
                    <a:pt x="306375" y="2267283"/>
                  </a:lnTo>
                  <a:lnTo>
                    <a:pt x="304936" y="2267002"/>
                  </a:lnTo>
                  <a:lnTo>
                    <a:pt x="303809" y="2265961"/>
                  </a:lnTo>
                  <a:lnTo>
                    <a:pt x="303144" y="2264647"/>
                  </a:lnTo>
                  <a:lnTo>
                    <a:pt x="302886" y="2263176"/>
                  </a:lnTo>
                  <a:lnTo>
                    <a:pt x="303512" y="2261205"/>
                  </a:lnTo>
                  <a:lnTo>
                    <a:pt x="303504" y="2260422"/>
                  </a:lnTo>
                  <a:lnTo>
                    <a:pt x="303222" y="2259507"/>
                  </a:lnTo>
                  <a:lnTo>
                    <a:pt x="302714" y="2258771"/>
                  </a:lnTo>
                  <a:lnTo>
                    <a:pt x="301963" y="2258208"/>
                  </a:lnTo>
                  <a:lnTo>
                    <a:pt x="301556" y="2258505"/>
                  </a:lnTo>
                  <a:lnTo>
                    <a:pt x="301485" y="2259655"/>
                  </a:lnTo>
                  <a:lnTo>
                    <a:pt x="301079" y="2260500"/>
                  </a:lnTo>
                  <a:lnTo>
                    <a:pt x="299772" y="2261142"/>
                  </a:lnTo>
                  <a:lnTo>
                    <a:pt x="298708" y="2260015"/>
                  </a:lnTo>
                  <a:lnTo>
                    <a:pt x="298004" y="2258451"/>
                  </a:lnTo>
                  <a:lnTo>
                    <a:pt x="297190" y="2257340"/>
                  </a:lnTo>
                  <a:lnTo>
                    <a:pt x="292629" y="2257340"/>
                  </a:lnTo>
                  <a:lnTo>
                    <a:pt x="290525" y="2258779"/>
                  </a:lnTo>
                  <a:lnTo>
                    <a:pt x="289523" y="2258897"/>
                  </a:lnTo>
                  <a:lnTo>
                    <a:pt x="288475" y="2258552"/>
                  </a:lnTo>
                  <a:lnTo>
                    <a:pt x="288279" y="2257786"/>
                  </a:lnTo>
                  <a:lnTo>
                    <a:pt x="289265" y="2255689"/>
                  </a:lnTo>
                  <a:lnTo>
                    <a:pt x="289023" y="2252888"/>
                  </a:lnTo>
                  <a:lnTo>
                    <a:pt x="288764" y="2252184"/>
                  </a:lnTo>
                  <a:lnTo>
                    <a:pt x="286660" y="2251754"/>
                  </a:lnTo>
                  <a:lnTo>
                    <a:pt x="286308" y="2251081"/>
                  </a:lnTo>
                  <a:lnTo>
                    <a:pt x="287560" y="2247670"/>
                  </a:lnTo>
                  <a:lnTo>
                    <a:pt x="288256" y="2247021"/>
                  </a:lnTo>
                  <a:lnTo>
                    <a:pt x="289187" y="2246778"/>
                  </a:lnTo>
                  <a:lnTo>
                    <a:pt x="293365" y="2246496"/>
                  </a:lnTo>
                  <a:lnTo>
                    <a:pt x="294757" y="2246989"/>
                  </a:lnTo>
                  <a:lnTo>
                    <a:pt x="296768" y="2249063"/>
                  </a:lnTo>
                  <a:lnTo>
                    <a:pt x="296705" y="2248280"/>
                  </a:lnTo>
                  <a:lnTo>
                    <a:pt x="295946" y="2245925"/>
                  </a:lnTo>
                  <a:lnTo>
                    <a:pt x="295837" y="2244509"/>
                  </a:lnTo>
                  <a:lnTo>
                    <a:pt x="297222" y="2242913"/>
                  </a:lnTo>
                  <a:lnTo>
                    <a:pt x="295899" y="2242444"/>
                  </a:lnTo>
                  <a:lnTo>
                    <a:pt x="290955" y="2242076"/>
                  </a:lnTo>
                  <a:lnTo>
                    <a:pt x="290994" y="2243093"/>
                  </a:lnTo>
                  <a:lnTo>
                    <a:pt x="291401" y="2244548"/>
                  </a:lnTo>
                  <a:lnTo>
                    <a:pt x="288467" y="2245816"/>
                  </a:lnTo>
                  <a:lnTo>
                    <a:pt x="286292" y="2246027"/>
                  </a:lnTo>
                  <a:lnTo>
                    <a:pt x="284211" y="2245831"/>
                  </a:lnTo>
                  <a:lnTo>
                    <a:pt x="282514" y="2245073"/>
                  </a:lnTo>
                  <a:lnTo>
                    <a:pt x="279619" y="2242014"/>
                  </a:lnTo>
                  <a:lnTo>
                    <a:pt x="277812" y="2238994"/>
                  </a:lnTo>
                  <a:lnTo>
                    <a:pt x="277898" y="2237351"/>
                  </a:lnTo>
                  <a:lnTo>
                    <a:pt x="278891" y="2235622"/>
                  </a:lnTo>
                  <a:lnTo>
                    <a:pt x="280190" y="2234448"/>
                  </a:lnTo>
                  <a:lnTo>
                    <a:pt x="283272" y="2233424"/>
                  </a:lnTo>
                  <a:lnTo>
                    <a:pt x="287294" y="2233330"/>
                  </a:lnTo>
                  <a:lnTo>
                    <a:pt x="291792" y="2234707"/>
                  </a:lnTo>
                  <a:lnTo>
                    <a:pt x="303089" y="2240973"/>
                  </a:lnTo>
                  <a:close/>
                  <a:moveTo>
                    <a:pt x="1876507" y="2238235"/>
                  </a:moveTo>
                  <a:lnTo>
                    <a:pt x="1875772" y="2238618"/>
                  </a:lnTo>
                  <a:lnTo>
                    <a:pt x="1875091" y="2238610"/>
                  </a:lnTo>
                  <a:lnTo>
                    <a:pt x="1874465" y="2238204"/>
                  </a:lnTo>
                  <a:lnTo>
                    <a:pt x="1874363" y="2237539"/>
                  </a:lnTo>
                  <a:lnTo>
                    <a:pt x="1875005" y="2236130"/>
                  </a:lnTo>
                  <a:lnTo>
                    <a:pt x="1876702" y="2235419"/>
                  </a:lnTo>
                  <a:lnTo>
                    <a:pt x="1877978" y="2235583"/>
                  </a:lnTo>
                  <a:lnTo>
                    <a:pt x="1877900" y="2236295"/>
                  </a:lnTo>
                  <a:lnTo>
                    <a:pt x="1877219" y="2237460"/>
                  </a:lnTo>
                  <a:lnTo>
                    <a:pt x="1876507" y="2238235"/>
                  </a:lnTo>
                  <a:close/>
                  <a:moveTo>
                    <a:pt x="347292" y="2259624"/>
                  </a:moveTo>
                  <a:lnTo>
                    <a:pt x="347049" y="2261424"/>
                  </a:lnTo>
                  <a:lnTo>
                    <a:pt x="345633" y="2258498"/>
                  </a:lnTo>
                  <a:lnTo>
                    <a:pt x="343466" y="2252286"/>
                  </a:lnTo>
                  <a:lnTo>
                    <a:pt x="343755" y="2250831"/>
                  </a:lnTo>
                  <a:lnTo>
                    <a:pt x="344725" y="2248765"/>
                  </a:lnTo>
                  <a:lnTo>
                    <a:pt x="345610" y="2248640"/>
                  </a:lnTo>
                  <a:lnTo>
                    <a:pt x="347033" y="2249602"/>
                  </a:lnTo>
                  <a:lnTo>
                    <a:pt x="348277" y="2251324"/>
                  </a:lnTo>
                  <a:lnTo>
                    <a:pt x="348567" y="2251988"/>
                  </a:lnTo>
                  <a:lnTo>
                    <a:pt x="349334" y="2253788"/>
                  </a:lnTo>
                  <a:lnTo>
                    <a:pt x="349717" y="2255407"/>
                  </a:lnTo>
                  <a:lnTo>
                    <a:pt x="348856" y="2257363"/>
                  </a:lnTo>
                  <a:lnTo>
                    <a:pt x="347292" y="2259624"/>
                  </a:lnTo>
                  <a:close/>
                  <a:moveTo>
                    <a:pt x="351821" y="2261932"/>
                  </a:moveTo>
                  <a:lnTo>
                    <a:pt x="351297" y="2262229"/>
                  </a:lnTo>
                  <a:lnTo>
                    <a:pt x="350765" y="2258365"/>
                  </a:lnTo>
                  <a:lnTo>
                    <a:pt x="351430" y="2256964"/>
                  </a:lnTo>
                  <a:lnTo>
                    <a:pt x="351618" y="2256260"/>
                  </a:lnTo>
                  <a:lnTo>
                    <a:pt x="351532" y="2255532"/>
                  </a:lnTo>
                  <a:lnTo>
                    <a:pt x="352690" y="2257285"/>
                  </a:lnTo>
                  <a:lnTo>
                    <a:pt x="353159" y="2258459"/>
                  </a:lnTo>
                  <a:lnTo>
                    <a:pt x="353355" y="2260086"/>
                  </a:lnTo>
                  <a:lnTo>
                    <a:pt x="353331" y="2260516"/>
                  </a:lnTo>
                  <a:lnTo>
                    <a:pt x="351821" y="2261932"/>
                  </a:lnTo>
                  <a:close/>
                  <a:moveTo>
                    <a:pt x="1738947" y="2293515"/>
                  </a:moveTo>
                  <a:lnTo>
                    <a:pt x="1729763" y="2294008"/>
                  </a:lnTo>
                  <a:lnTo>
                    <a:pt x="1722448" y="2291943"/>
                  </a:lnTo>
                  <a:lnTo>
                    <a:pt x="1717026" y="2290949"/>
                  </a:lnTo>
                  <a:lnTo>
                    <a:pt x="1711714" y="2289134"/>
                  </a:lnTo>
                  <a:lnTo>
                    <a:pt x="1700198" y="2283275"/>
                  </a:lnTo>
                  <a:lnTo>
                    <a:pt x="1698884" y="2281240"/>
                  </a:lnTo>
                  <a:lnTo>
                    <a:pt x="1697781" y="2278729"/>
                  </a:lnTo>
                  <a:lnTo>
                    <a:pt x="1695574" y="2276445"/>
                  </a:lnTo>
                  <a:lnTo>
                    <a:pt x="1693196" y="2274559"/>
                  </a:lnTo>
                  <a:lnTo>
                    <a:pt x="1681007" y="2268801"/>
                  </a:lnTo>
                  <a:lnTo>
                    <a:pt x="1680014" y="2266790"/>
                  </a:lnTo>
                  <a:lnTo>
                    <a:pt x="1682478" y="2265468"/>
                  </a:lnTo>
                  <a:lnTo>
                    <a:pt x="1685318" y="2264834"/>
                  </a:lnTo>
                  <a:lnTo>
                    <a:pt x="1687782" y="2264929"/>
                  </a:lnTo>
                  <a:lnTo>
                    <a:pt x="1695934" y="2267190"/>
                  </a:lnTo>
                  <a:lnTo>
                    <a:pt x="1706214" y="2269169"/>
                  </a:lnTo>
                  <a:lnTo>
                    <a:pt x="1710674" y="2270663"/>
                  </a:lnTo>
                  <a:lnTo>
                    <a:pt x="1715728" y="2272940"/>
                  </a:lnTo>
                  <a:lnTo>
                    <a:pt x="1720664" y="2275701"/>
                  </a:lnTo>
                  <a:lnTo>
                    <a:pt x="1731656" y="2283016"/>
                  </a:lnTo>
                  <a:lnTo>
                    <a:pt x="1733628" y="2283595"/>
                  </a:lnTo>
                  <a:lnTo>
                    <a:pt x="1738588" y="2287170"/>
                  </a:lnTo>
                  <a:lnTo>
                    <a:pt x="1740379" y="2289846"/>
                  </a:lnTo>
                  <a:lnTo>
                    <a:pt x="1741248" y="2292013"/>
                  </a:lnTo>
                  <a:lnTo>
                    <a:pt x="1740160" y="2293124"/>
                  </a:lnTo>
                  <a:lnTo>
                    <a:pt x="1738947" y="2293515"/>
                  </a:lnTo>
                  <a:close/>
                  <a:moveTo>
                    <a:pt x="315302" y="2276312"/>
                  </a:moveTo>
                  <a:lnTo>
                    <a:pt x="314441" y="2276468"/>
                  </a:lnTo>
                  <a:lnTo>
                    <a:pt x="313056" y="2276061"/>
                  </a:lnTo>
                  <a:lnTo>
                    <a:pt x="311499" y="2275091"/>
                  </a:lnTo>
                  <a:lnTo>
                    <a:pt x="308769" y="2272509"/>
                  </a:lnTo>
                  <a:lnTo>
                    <a:pt x="308487" y="2271923"/>
                  </a:lnTo>
                  <a:lnTo>
                    <a:pt x="308730" y="2271422"/>
                  </a:lnTo>
                  <a:lnTo>
                    <a:pt x="309504" y="2271007"/>
                  </a:lnTo>
                  <a:lnTo>
                    <a:pt x="309677" y="2270327"/>
                  </a:lnTo>
                  <a:lnTo>
                    <a:pt x="309043" y="2268465"/>
                  </a:lnTo>
                  <a:lnTo>
                    <a:pt x="311233" y="2267291"/>
                  </a:lnTo>
                  <a:lnTo>
                    <a:pt x="313166" y="2268269"/>
                  </a:lnTo>
                  <a:lnTo>
                    <a:pt x="314042" y="2269466"/>
                  </a:lnTo>
                  <a:lnTo>
                    <a:pt x="315098" y="2271586"/>
                  </a:lnTo>
                  <a:lnTo>
                    <a:pt x="315575" y="2273980"/>
                  </a:lnTo>
                  <a:lnTo>
                    <a:pt x="315622" y="2275615"/>
                  </a:lnTo>
                  <a:lnTo>
                    <a:pt x="315302" y="2276312"/>
                  </a:lnTo>
                  <a:close/>
                  <a:moveTo>
                    <a:pt x="369917" y="2278831"/>
                  </a:moveTo>
                  <a:lnTo>
                    <a:pt x="370222" y="2279535"/>
                  </a:lnTo>
                  <a:lnTo>
                    <a:pt x="365332" y="2276906"/>
                  </a:lnTo>
                  <a:lnTo>
                    <a:pt x="363251" y="2275349"/>
                  </a:lnTo>
                  <a:lnTo>
                    <a:pt x="362438" y="2274223"/>
                  </a:lnTo>
                  <a:lnTo>
                    <a:pt x="361914" y="2273581"/>
                  </a:lnTo>
                  <a:lnTo>
                    <a:pt x="359434" y="2271907"/>
                  </a:lnTo>
                  <a:lnTo>
                    <a:pt x="359019" y="2271140"/>
                  </a:lnTo>
                  <a:lnTo>
                    <a:pt x="359606" y="2270569"/>
                  </a:lnTo>
                  <a:lnTo>
                    <a:pt x="361280" y="2270929"/>
                  </a:lnTo>
                  <a:lnTo>
                    <a:pt x="364042" y="2272189"/>
                  </a:lnTo>
                  <a:lnTo>
                    <a:pt x="366506" y="2274238"/>
                  </a:lnTo>
                  <a:lnTo>
                    <a:pt x="369917" y="2278831"/>
                  </a:lnTo>
                  <a:close/>
                  <a:moveTo>
                    <a:pt x="1908176" y="2271617"/>
                  </a:moveTo>
                  <a:lnTo>
                    <a:pt x="1909796" y="2273816"/>
                  </a:lnTo>
                  <a:lnTo>
                    <a:pt x="1910656" y="2274411"/>
                  </a:lnTo>
                  <a:lnTo>
                    <a:pt x="1905000" y="2276789"/>
                  </a:lnTo>
                  <a:lnTo>
                    <a:pt x="1904319" y="2276945"/>
                  </a:lnTo>
                  <a:lnTo>
                    <a:pt x="1903951" y="2276664"/>
                  </a:lnTo>
                  <a:lnTo>
                    <a:pt x="1903897" y="2274450"/>
                  </a:lnTo>
                  <a:lnTo>
                    <a:pt x="1904139" y="2272736"/>
                  </a:lnTo>
                  <a:lnTo>
                    <a:pt x="1904546" y="2272478"/>
                  </a:lnTo>
                  <a:lnTo>
                    <a:pt x="1905853" y="2273511"/>
                  </a:lnTo>
                  <a:lnTo>
                    <a:pt x="1907206" y="2271391"/>
                  </a:lnTo>
                  <a:lnTo>
                    <a:pt x="1908176" y="2271617"/>
                  </a:lnTo>
                  <a:close/>
                  <a:moveTo>
                    <a:pt x="1898060" y="2276883"/>
                  </a:moveTo>
                  <a:lnTo>
                    <a:pt x="1894673" y="2278846"/>
                  </a:lnTo>
                  <a:lnTo>
                    <a:pt x="1893898" y="2279621"/>
                  </a:lnTo>
                  <a:lnTo>
                    <a:pt x="1892960" y="2280012"/>
                  </a:lnTo>
                  <a:lnTo>
                    <a:pt x="1892255" y="2279394"/>
                  </a:lnTo>
                  <a:lnTo>
                    <a:pt x="1891270" y="2277313"/>
                  </a:lnTo>
                  <a:lnTo>
                    <a:pt x="1891450" y="2276625"/>
                  </a:lnTo>
                  <a:lnTo>
                    <a:pt x="1892381" y="2276531"/>
                  </a:lnTo>
                  <a:lnTo>
                    <a:pt x="1892913" y="2276805"/>
                  </a:lnTo>
                  <a:lnTo>
                    <a:pt x="1893046" y="2277454"/>
                  </a:lnTo>
                  <a:lnTo>
                    <a:pt x="1893453" y="2277783"/>
                  </a:lnTo>
                  <a:lnTo>
                    <a:pt x="1894133" y="2277790"/>
                  </a:lnTo>
                  <a:lnTo>
                    <a:pt x="1896644" y="2275764"/>
                  </a:lnTo>
                  <a:lnTo>
                    <a:pt x="1897951" y="2275443"/>
                  </a:lnTo>
                  <a:lnTo>
                    <a:pt x="1898420" y="2275834"/>
                  </a:lnTo>
                  <a:lnTo>
                    <a:pt x="1898060" y="2276883"/>
                  </a:lnTo>
                  <a:close/>
                  <a:moveTo>
                    <a:pt x="327357" y="2284792"/>
                  </a:moveTo>
                  <a:lnTo>
                    <a:pt x="327976" y="2287828"/>
                  </a:lnTo>
                  <a:lnTo>
                    <a:pt x="325284" y="2287343"/>
                  </a:lnTo>
                  <a:lnTo>
                    <a:pt x="324338" y="2286756"/>
                  </a:lnTo>
                  <a:lnTo>
                    <a:pt x="324299" y="2285293"/>
                  </a:lnTo>
                  <a:lnTo>
                    <a:pt x="324799" y="2283924"/>
                  </a:lnTo>
                  <a:lnTo>
                    <a:pt x="326849" y="2284417"/>
                  </a:lnTo>
                  <a:lnTo>
                    <a:pt x="327357" y="2284792"/>
                  </a:lnTo>
                  <a:close/>
                  <a:moveTo>
                    <a:pt x="1622058" y="2419864"/>
                  </a:moveTo>
                  <a:lnTo>
                    <a:pt x="1621048" y="2419473"/>
                  </a:lnTo>
                  <a:lnTo>
                    <a:pt x="1620117" y="2419144"/>
                  </a:lnTo>
                  <a:lnTo>
                    <a:pt x="1619319" y="2418886"/>
                  </a:lnTo>
                  <a:lnTo>
                    <a:pt x="1618858" y="2419324"/>
                  </a:lnTo>
                  <a:lnTo>
                    <a:pt x="1618420" y="2419911"/>
                  </a:lnTo>
                  <a:lnTo>
                    <a:pt x="1617880" y="2420349"/>
                  </a:lnTo>
                  <a:lnTo>
                    <a:pt x="1616745" y="2419731"/>
                  </a:lnTo>
                  <a:lnTo>
                    <a:pt x="1616026" y="2418604"/>
                  </a:lnTo>
                  <a:lnTo>
                    <a:pt x="1614868" y="2417439"/>
                  </a:lnTo>
                  <a:lnTo>
                    <a:pt x="1614430" y="2416562"/>
                  </a:lnTo>
                  <a:lnTo>
                    <a:pt x="1614657" y="2415545"/>
                  </a:lnTo>
                  <a:lnTo>
                    <a:pt x="1615173" y="2414559"/>
                  </a:lnTo>
                  <a:lnTo>
                    <a:pt x="1615408" y="2413386"/>
                  </a:lnTo>
                  <a:lnTo>
                    <a:pt x="1614844" y="2412040"/>
                  </a:lnTo>
                  <a:lnTo>
                    <a:pt x="1614328" y="2411274"/>
                  </a:lnTo>
                  <a:lnTo>
                    <a:pt x="1613968" y="2410397"/>
                  </a:lnTo>
                  <a:lnTo>
                    <a:pt x="1614101" y="2409553"/>
                  </a:lnTo>
                  <a:lnTo>
                    <a:pt x="1614821" y="2409154"/>
                  </a:lnTo>
                  <a:lnTo>
                    <a:pt x="1615486" y="2408637"/>
                  </a:lnTo>
                  <a:lnTo>
                    <a:pt x="1615721" y="2407534"/>
                  </a:lnTo>
                  <a:lnTo>
                    <a:pt x="1615306" y="2406361"/>
                  </a:lnTo>
                  <a:lnTo>
                    <a:pt x="1614125" y="2405883"/>
                  </a:lnTo>
                  <a:lnTo>
                    <a:pt x="1613147" y="2406063"/>
                  </a:lnTo>
                  <a:lnTo>
                    <a:pt x="1611731" y="2405805"/>
                  </a:lnTo>
                  <a:lnTo>
                    <a:pt x="1610362" y="2405070"/>
                  </a:lnTo>
                  <a:lnTo>
                    <a:pt x="1609462" y="2404225"/>
                  </a:lnTo>
                  <a:lnTo>
                    <a:pt x="1608766" y="2403748"/>
                  </a:lnTo>
                  <a:lnTo>
                    <a:pt x="1608226" y="2403748"/>
                  </a:lnTo>
                  <a:lnTo>
                    <a:pt x="1607584" y="2403270"/>
                  </a:lnTo>
                  <a:lnTo>
                    <a:pt x="1607201" y="2402457"/>
                  </a:lnTo>
                  <a:lnTo>
                    <a:pt x="1607248" y="2401135"/>
                  </a:lnTo>
                  <a:lnTo>
                    <a:pt x="1607428" y="2400321"/>
                  </a:lnTo>
                  <a:lnTo>
                    <a:pt x="1607788" y="2399624"/>
                  </a:lnTo>
                  <a:lnTo>
                    <a:pt x="1607811" y="2398850"/>
                  </a:lnTo>
                  <a:lnTo>
                    <a:pt x="1607655" y="2398295"/>
                  </a:lnTo>
                  <a:lnTo>
                    <a:pt x="1607631" y="2397849"/>
                  </a:lnTo>
                  <a:lnTo>
                    <a:pt x="1607733" y="2397293"/>
                  </a:lnTo>
                  <a:lnTo>
                    <a:pt x="1607968" y="2396190"/>
                  </a:lnTo>
                  <a:lnTo>
                    <a:pt x="1607584" y="2395376"/>
                  </a:lnTo>
                  <a:lnTo>
                    <a:pt x="1607545" y="2392560"/>
                  </a:lnTo>
                  <a:lnTo>
                    <a:pt x="1607475" y="2387279"/>
                  </a:lnTo>
                  <a:lnTo>
                    <a:pt x="1607420" y="2383227"/>
                  </a:lnTo>
                  <a:lnTo>
                    <a:pt x="1607350" y="2378110"/>
                  </a:lnTo>
                  <a:lnTo>
                    <a:pt x="1607310" y="2374378"/>
                  </a:lnTo>
                  <a:lnTo>
                    <a:pt x="1607256" y="2369137"/>
                  </a:lnTo>
                  <a:lnTo>
                    <a:pt x="1607201" y="2364145"/>
                  </a:lnTo>
                  <a:lnTo>
                    <a:pt x="1607115" y="2359420"/>
                  </a:lnTo>
                  <a:lnTo>
                    <a:pt x="1604306" y="2356690"/>
                  </a:lnTo>
                  <a:lnTo>
                    <a:pt x="1600747" y="2353232"/>
                  </a:lnTo>
                  <a:lnTo>
                    <a:pt x="1597695" y="2350939"/>
                  </a:lnTo>
                  <a:lnTo>
                    <a:pt x="1596045" y="2350665"/>
                  </a:lnTo>
                  <a:lnTo>
                    <a:pt x="1595012" y="2350986"/>
                  </a:lnTo>
                  <a:lnTo>
                    <a:pt x="1594597" y="2351902"/>
                  </a:lnTo>
                  <a:lnTo>
                    <a:pt x="1592321" y="2352880"/>
                  </a:lnTo>
                  <a:lnTo>
                    <a:pt x="1588190" y="2353928"/>
                  </a:lnTo>
                  <a:lnTo>
                    <a:pt x="1584669" y="2355547"/>
                  </a:lnTo>
                  <a:lnTo>
                    <a:pt x="1583379" y="2355563"/>
                  </a:lnTo>
                  <a:lnTo>
                    <a:pt x="1582283" y="2355289"/>
                  </a:lnTo>
                  <a:lnTo>
                    <a:pt x="1580836" y="2354475"/>
                  </a:lnTo>
                  <a:lnTo>
                    <a:pt x="1579835" y="2353279"/>
                  </a:lnTo>
                  <a:lnTo>
                    <a:pt x="1579490" y="2351197"/>
                  </a:lnTo>
                  <a:lnTo>
                    <a:pt x="1579803" y="2348334"/>
                  </a:lnTo>
                  <a:lnTo>
                    <a:pt x="1577691" y="2347747"/>
                  </a:lnTo>
                  <a:lnTo>
                    <a:pt x="1575571" y="2347153"/>
                  </a:lnTo>
                  <a:lnTo>
                    <a:pt x="1574272" y="2349124"/>
                  </a:lnTo>
                  <a:lnTo>
                    <a:pt x="1573028" y="2350783"/>
                  </a:lnTo>
                  <a:lnTo>
                    <a:pt x="1570556" y="2354397"/>
                  </a:lnTo>
                  <a:lnTo>
                    <a:pt x="1567082" y="2359459"/>
                  </a:lnTo>
                  <a:lnTo>
                    <a:pt x="1565150" y="2362236"/>
                  </a:lnTo>
                  <a:lnTo>
                    <a:pt x="1561762" y="2367110"/>
                  </a:lnTo>
                  <a:lnTo>
                    <a:pt x="1558774" y="2371390"/>
                  </a:lnTo>
                  <a:lnTo>
                    <a:pt x="1558109" y="2375771"/>
                  </a:lnTo>
                  <a:lnTo>
                    <a:pt x="1557467" y="2379917"/>
                  </a:lnTo>
                  <a:lnTo>
                    <a:pt x="1555003" y="2383062"/>
                  </a:lnTo>
                  <a:lnTo>
                    <a:pt x="1553501" y="2385941"/>
                  </a:lnTo>
                  <a:lnTo>
                    <a:pt x="1552828" y="2389133"/>
                  </a:lnTo>
                  <a:lnTo>
                    <a:pt x="1552265" y="2392059"/>
                  </a:lnTo>
                  <a:lnTo>
                    <a:pt x="1552226" y="2394508"/>
                  </a:lnTo>
                  <a:lnTo>
                    <a:pt x="1552648" y="2395791"/>
                  </a:lnTo>
                  <a:lnTo>
                    <a:pt x="1552453" y="2396832"/>
                  </a:lnTo>
                  <a:lnTo>
                    <a:pt x="1551639" y="2398029"/>
                  </a:lnTo>
                  <a:lnTo>
                    <a:pt x="1550004" y="2400102"/>
                  </a:lnTo>
                  <a:lnTo>
                    <a:pt x="1549714" y="2402097"/>
                  </a:lnTo>
                  <a:lnTo>
                    <a:pt x="1548721" y="2403083"/>
                  </a:lnTo>
                  <a:lnTo>
                    <a:pt x="1545873" y="2405046"/>
                  </a:lnTo>
                  <a:lnTo>
                    <a:pt x="1543549" y="2407949"/>
                  </a:lnTo>
                  <a:lnTo>
                    <a:pt x="1543432" y="2409584"/>
                  </a:lnTo>
                  <a:lnTo>
                    <a:pt x="1543761" y="2410945"/>
                  </a:lnTo>
                  <a:lnTo>
                    <a:pt x="1543815" y="2411782"/>
                  </a:lnTo>
                  <a:lnTo>
                    <a:pt x="1543346" y="2412369"/>
                  </a:lnTo>
                  <a:lnTo>
                    <a:pt x="1542415" y="2412330"/>
                  </a:lnTo>
                  <a:lnTo>
                    <a:pt x="1541406" y="2412510"/>
                  </a:lnTo>
                  <a:lnTo>
                    <a:pt x="1540561" y="2413715"/>
                  </a:lnTo>
                  <a:lnTo>
                    <a:pt x="1540584" y="2415444"/>
                  </a:lnTo>
                  <a:lnTo>
                    <a:pt x="1539966" y="2416687"/>
                  </a:lnTo>
                  <a:lnTo>
                    <a:pt x="1539239" y="2416946"/>
                  </a:lnTo>
                  <a:lnTo>
                    <a:pt x="1538621" y="2416070"/>
                  </a:lnTo>
                  <a:lnTo>
                    <a:pt x="1537877" y="2414755"/>
                  </a:lnTo>
                  <a:lnTo>
                    <a:pt x="1537009" y="2414622"/>
                  </a:lnTo>
                  <a:lnTo>
                    <a:pt x="1535687" y="2415498"/>
                  </a:lnTo>
                  <a:lnTo>
                    <a:pt x="1534052" y="2416938"/>
                  </a:lnTo>
                  <a:lnTo>
                    <a:pt x="1532581" y="2417016"/>
                  </a:lnTo>
                  <a:lnTo>
                    <a:pt x="1529819" y="2416093"/>
                  </a:lnTo>
                  <a:lnTo>
                    <a:pt x="1527809" y="2418886"/>
                  </a:lnTo>
                  <a:lnTo>
                    <a:pt x="1525642" y="2424863"/>
                  </a:lnTo>
                  <a:lnTo>
                    <a:pt x="1516512" y="2424879"/>
                  </a:lnTo>
                  <a:lnTo>
                    <a:pt x="1507374" y="2424894"/>
                  </a:lnTo>
                  <a:lnTo>
                    <a:pt x="1498236" y="2424910"/>
                  </a:lnTo>
                  <a:lnTo>
                    <a:pt x="1489106" y="2424926"/>
                  </a:lnTo>
                  <a:lnTo>
                    <a:pt x="1479968" y="2424941"/>
                  </a:lnTo>
                  <a:lnTo>
                    <a:pt x="1470831" y="2424949"/>
                  </a:lnTo>
                  <a:lnTo>
                    <a:pt x="1461693" y="2424965"/>
                  </a:lnTo>
                  <a:lnTo>
                    <a:pt x="1456584" y="2424973"/>
                  </a:lnTo>
                  <a:lnTo>
                    <a:pt x="1455583" y="2424973"/>
                  </a:lnTo>
                  <a:lnTo>
                    <a:pt x="1458712" y="2423807"/>
                  </a:lnTo>
                  <a:lnTo>
                    <a:pt x="1465237" y="2419254"/>
                  </a:lnTo>
                  <a:lnTo>
                    <a:pt x="1470048" y="2417603"/>
                  </a:lnTo>
                  <a:lnTo>
                    <a:pt x="1476307" y="2412807"/>
                  </a:lnTo>
                  <a:lnTo>
                    <a:pt x="1480845" y="2411884"/>
                  </a:lnTo>
                  <a:lnTo>
                    <a:pt x="1481705" y="2410828"/>
                  </a:lnTo>
                  <a:lnTo>
                    <a:pt x="1482464" y="2406838"/>
                  </a:lnTo>
                  <a:lnTo>
                    <a:pt x="1482879" y="2405414"/>
                  </a:lnTo>
                  <a:lnTo>
                    <a:pt x="1484999" y="2401487"/>
                  </a:lnTo>
                  <a:lnTo>
                    <a:pt x="1487542" y="2398162"/>
                  </a:lnTo>
                  <a:lnTo>
                    <a:pt x="1489591" y="2393553"/>
                  </a:lnTo>
                  <a:lnTo>
                    <a:pt x="1493315" y="2390604"/>
                  </a:lnTo>
                  <a:lnTo>
                    <a:pt x="1498948" y="2388132"/>
                  </a:lnTo>
                  <a:lnTo>
                    <a:pt x="1504158" y="2382726"/>
                  </a:lnTo>
                  <a:lnTo>
                    <a:pt x="1507014" y="2381075"/>
                  </a:lnTo>
                  <a:lnTo>
                    <a:pt x="1509783" y="2379894"/>
                  </a:lnTo>
                  <a:lnTo>
                    <a:pt x="1510941" y="2377688"/>
                  </a:lnTo>
                  <a:lnTo>
                    <a:pt x="1512655" y="2376428"/>
                  </a:lnTo>
                  <a:lnTo>
                    <a:pt x="1517231" y="2373854"/>
                  </a:lnTo>
                  <a:lnTo>
                    <a:pt x="1522278" y="2373158"/>
                  </a:lnTo>
                  <a:lnTo>
                    <a:pt x="1527371" y="2371022"/>
                  </a:lnTo>
                  <a:lnTo>
                    <a:pt x="1531282" y="2369888"/>
                  </a:lnTo>
                  <a:lnTo>
                    <a:pt x="1533676" y="2367877"/>
                  </a:lnTo>
                  <a:lnTo>
                    <a:pt x="1537165" y="2366821"/>
                  </a:lnTo>
                  <a:lnTo>
                    <a:pt x="1547571" y="2361039"/>
                  </a:lnTo>
                  <a:lnTo>
                    <a:pt x="1550458" y="2358325"/>
                  </a:lnTo>
                  <a:lnTo>
                    <a:pt x="1554197" y="2352754"/>
                  </a:lnTo>
                  <a:lnTo>
                    <a:pt x="1557452" y="2349914"/>
                  </a:lnTo>
                  <a:lnTo>
                    <a:pt x="1558602" y="2346887"/>
                  </a:lnTo>
                  <a:lnTo>
                    <a:pt x="1563319" y="2341958"/>
                  </a:lnTo>
                  <a:lnTo>
                    <a:pt x="1568177" y="2335441"/>
                  </a:lnTo>
                  <a:lnTo>
                    <a:pt x="1570595" y="2330755"/>
                  </a:lnTo>
                  <a:lnTo>
                    <a:pt x="1574210" y="2328150"/>
                  </a:lnTo>
                  <a:lnTo>
                    <a:pt x="1581219" y="2320671"/>
                  </a:lnTo>
                  <a:lnTo>
                    <a:pt x="1584982" y="2317674"/>
                  </a:lnTo>
                  <a:lnTo>
                    <a:pt x="1586508" y="2317330"/>
                  </a:lnTo>
                  <a:lnTo>
                    <a:pt x="1590764" y="2314662"/>
                  </a:lnTo>
                  <a:lnTo>
                    <a:pt x="1593408" y="2311877"/>
                  </a:lnTo>
                  <a:lnTo>
                    <a:pt x="1597649" y="2309076"/>
                  </a:lnTo>
                  <a:lnTo>
                    <a:pt x="1605315" y="2305618"/>
                  </a:lnTo>
                  <a:lnTo>
                    <a:pt x="1612521" y="2301464"/>
                  </a:lnTo>
                  <a:lnTo>
                    <a:pt x="1622253" y="2297857"/>
                  </a:lnTo>
                  <a:lnTo>
                    <a:pt x="1633660" y="2292444"/>
                  </a:lnTo>
                  <a:lnTo>
                    <a:pt x="1642876" y="2289533"/>
                  </a:lnTo>
                  <a:lnTo>
                    <a:pt x="1649361" y="2289111"/>
                  </a:lnTo>
                  <a:lnTo>
                    <a:pt x="1657255" y="2287757"/>
                  </a:lnTo>
                  <a:lnTo>
                    <a:pt x="1660048" y="2287898"/>
                  </a:lnTo>
                  <a:lnTo>
                    <a:pt x="1672339" y="2290253"/>
                  </a:lnTo>
                  <a:lnTo>
                    <a:pt x="1678238" y="2293163"/>
                  </a:lnTo>
                  <a:lnTo>
                    <a:pt x="1684950" y="2299265"/>
                  </a:lnTo>
                  <a:lnTo>
                    <a:pt x="1685952" y="2300869"/>
                  </a:lnTo>
                  <a:lnTo>
                    <a:pt x="1686116" y="2303115"/>
                  </a:lnTo>
                  <a:lnTo>
                    <a:pt x="1682556" y="2302027"/>
                  </a:lnTo>
                  <a:lnTo>
                    <a:pt x="1679419" y="2301957"/>
                  </a:lnTo>
                  <a:lnTo>
                    <a:pt x="1681594" y="2303201"/>
                  </a:lnTo>
                  <a:lnTo>
                    <a:pt x="1685294" y="2306940"/>
                  </a:lnTo>
                  <a:lnTo>
                    <a:pt x="1685130" y="2311603"/>
                  </a:lnTo>
                  <a:lnTo>
                    <a:pt x="1683041" y="2315804"/>
                  </a:lnTo>
                  <a:lnTo>
                    <a:pt x="1676798" y="2317870"/>
                  </a:lnTo>
                  <a:lnTo>
                    <a:pt x="1675202" y="2319513"/>
                  </a:lnTo>
                  <a:lnTo>
                    <a:pt x="1673911" y="2322227"/>
                  </a:lnTo>
                  <a:lnTo>
                    <a:pt x="1672644" y="2323268"/>
                  </a:lnTo>
                  <a:lnTo>
                    <a:pt x="1669616" y="2324473"/>
                  </a:lnTo>
                  <a:lnTo>
                    <a:pt x="1667942" y="2326233"/>
                  </a:lnTo>
                  <a:lnTo>
                    <a:pt x="1663037" y="2329018"/>
                  </a:lnTo>
                  <a:lnTo>
                    <a:pt x="1660831" y="2329347"/>
                  </a:lnTo>
                  <a:lnTo>
                    <a:pt x="1658288" y="2328682"/>
                  </a:lnTo>
                  <a:lnTo>
                    <a:pt x="1652162" y="2326061"/>
                  </a:lnTo>
                  <a:lnTo>
                    <a:pt x="1648391" y="2323526"/>
                  </a:lnTo>
                  <a:lnTo>
                    <a:pt x="1646506" y="2324911"/>
                  </a:lnTo>
                  <a:lnTo>
                    <a:pt x="1644957" y="2326358"/>
                  </a:lnTo>
                  <a:lnTo>
                    <a:pt x="1641319" y="2325873"/>
                  </a:lnTo>
                  <a:lnTo>
                    <a:pt x="1639660" y="2326514"/>
                  </a:lnTo>
                  <a:lnTo>
                    <a:pt x="1636922" y="2325803"/>
                  </a:lnTo>
                  <a:lnTo>
                    <a:pt x="1631313" y="2328987"/>
                  </a:lnTo>
                  <a:lnTo>
                    <a:pt x="1632909" y="2329354"/>
                  </a:lnTo>
                  <a:lnTo>
                    <a:pt x="1637360" y="2327524"/>
                  </a:lnTo>
                  <a:lnTo>
                    <a:pt x="1638878" y="2327727"/>
                  </a:lnTo>
                  <a:lnTo>
                    <a:pt x="1642156" y="2330090"/>
                  </a:lnTo>
                  <a:lnTo>
                    <a:pt x="1650081" y="2332625"/>
                  </a:lnTo>
                  <a:lnTo>
                    <a:pt x="1652139" y="2334299"/>
                  </a:lnTo>
                  <a:lnTo>
                    <a:pt x="1654102" y="2339627"/>
                  </a:lnTo>
                  <a:lnTo>
                    <a:pt x="1655401" y="2340479"/>
                  </a:lnTo>
                  <a:lnTo>
                    <a:pt x="1658116" y="2339924"/>
                  </a:lnTo>
                  <a:lnTo>
                    <a:pt x="1661182" y="2337295"/>
                  </a:lnTo>
                  <a:lnTo>
                    <a:pt x="1663725" y="2335887"/>
                  </a:lnTo>
                  <a:lnTo>
                    <a:pt x="1668693" y="2334729"/>
                  </a:lnTo>
                  <a:lnTo>
                    <a:pt x="1667715" y="2336482"/>
                  </a:lnTo>
                  <a:lnTo>
                    <a:pt x="1671502" y="2336341"/>
                  </a:lnTo>
                  <a:lnTo>
                    <a:pt x="1675249" y="2338696"/>
                  </a:lnTo>
                  <a:lnTo>
                    <a:pt x="1673864" y="2340370"/>
                  </a:lnTo>
                  <a:lnTo>
                    <a:pt x="1671979" y="2343734"/>
                  </a:lnTo>
                  <a:lnTo>
                    <a:pt x="1670665" y="2350251"/>
                  </a:lnTo>
                  <a:lnTo>
                    <a:pt x="1666847" y="2354601"/>
                  </a:lnTo>
                  <a:lnTo>
                    <a:pt x="1661738" y="2358872"/>
                  </a:lnTo>
                  <a:lnTo>
                    <a:pt x="1663029" y="2359897"/>
                  </a:lnTo>
                  <a:lnTo>
                    <a:pt x="1664523" y="2360531"/>
                  </a:lnTo>
                  <a:lnTo>
                    <a:pt x="1667809" y="2359271"/>
                  </a:lnTo>
                  <a:lnTo>
                    <a:pt x="1670007" y="2359357"/>
                  </a:lnTo>
                  <a:lnTo>
                    <a:pt x="1672448" y="2360171"/>
                  </a:lnTo>
                  <a:lnTo>
                    <a:pt x="1671689" y="2363472"/>
                  </a:lnTo>
                  <a:lnTo>
                    <a:pt x="1670813" y="2365710"/>
                  </a:lnTo>
                  <a:lnTo>
                    <a:pt x="1671322" y="2367799"/>
                  </a:lnTo>
                  <a:lnTo>
                    <a:pt x="1672769" y="2371765"/>
                  </a:lnTo>
                  <a:lnTo>
                    <a:pt x="1674764" y="2372634"/>
                  </a:lnTo>
                  <a:lnTo>
                    <a:pt x="1675562" y="2377703"/>
                  </a:lnTo>
                  <a:lnTo>
                    <a:pt x="1676618" y="2380457"/>
                  </a:lnTo>
                  <a:lnTo>
                    <a:pt x="1676470" y="2382663"/>
                  </a:lnTo>
                  <a:lnTo>
                    <a:pt x="1678465" y="2384079"/>
                  </a:lnTo>
                  <a:lnTo>
                    <a:pt x="1678801" y="2386333"/>
                  </a:lnTo>
                  <a:lnTo>
                    <a:pt x="1686038" y="2386974"/>
                  </a:lnTo>
                  <a:lnTo>
                    <a:pt x="1687508" y="2387835"/>
                  </a:lnTo>
                  <a:lnTo>
                    <a:pt x="1692539" y="2388687"/>
                  </a:lnTo>
                  <a:lnTo>
                    <a:pt x="1693493" y="2389305"/>
                  </a:lnTo>
                  <a:lnTo>
                    <a:pt x="1694385" y="2390542"/>
                  </a:lnTo>
                  <a:lnTo>
                    <a:pt x="1689456" y="2393248"/>
                  </a:lnTo>
                  <a:lnTo>
                    <a:pt x="1693446" y="2395204"/>
                  </a:lnTo>
                  <a:lnTo>
                    <a:pt x="1697217" y="2398388"/>
                  </a:lnTo>
                  <a:lnTo>
                    <a:pt x="1700182" y="2397763"/>
                  </a:lnTo>
                  <a:lnTo>
                    <a:pt x="1701465" y="2397864"/>
                  </a:lnTo>
                  <a:lnTo>
                    <a:pt x="1704783" y="2399859"/>
                  </a:lnTo>
                  <a:lnTo>
                    <a:pt x="1705706" y="2400845"/>
                  </a:lnTo>
                  <a:lnTo>
                    <a:pt x="1706214" y="2401721"/>
                  </a:lnTo>
                  <a:lnTo>
                    <a:pt x="1707881" y="2401534"/>
                  </a:lnTo>
                  <a:lnTo>
                    <a:pt x="1710275" y="2400767"/>
                  </a:lnTo>
                  <a:lnTo>
                    <a:pt x="1714601" y="2400955"/>
                  </a:lnTo>
                  <a:lnTo>
                    <a:pt x="1719217" y="2402081"/>
                  </a:lnTo>
                  <a:lnTo>
                    <a:pt x="1718826" y="2403795"/>
                  </a:lnTo>
                  <a:lnTo>
                    <a:pt x="1718129" y="2404976"/>
                  </a:lnTo>
                  <a:lnTo>
                    <a:pt x="1721736" y="2404585"/>
                  </a:lnTo>
                  <a:lnTo>
                    <a:pt x="1723989" y="2405797"/>
                  </a:lnTo>
                  <a:lnTo>
                    <a:pt x="1724771" y="2405211"/>
                  </a:lnTo>
                  <a:lnTo>
                    <a:pt x="1725327" y="2404452"/>
                  </a:lnTo>
                  <a:lnTo>
                    <a:pt x="1729810" y="2402379"/>
                  </a:lnTo>
                  <a:lnTo>
                    <a:pt x="1735568" y="2398068"/>
                  </a:lnTo>
                  <a:lnTo>
                    <a:pt x="1736264" y="2398600"/>
                  </a:lnTo>
                  <a:lnTo>
                    <a:pt x="1736530" y="2400235"/>
                  </a:lnTo>
                  <a:lnTo>
                    <a:pt x="1737289" y="2402895"/>
                  </a:lnTo>
                  <a:lnTo>
                    <a:pt x="1739503" y="2404725"/>
                  </a:lnTo>
                  <a:lnTo>
                    <a:pt x="1742124" y="2405148"/>
                  </a:lnTo>
                  <a:lnTo>
                    <a:pt x="1745738" y="2403748"/>
                  </a:lnTo>
                  <a:lnTo>
                    <a:pt x="1747162" y="2404960"/>
                  </a:lnTo>
                  <a:lnTo>
                    <a:pt x="1748852" y="2407292"/>
                  </a:lnTo>
                  <a:lnTo>
                    <a:pt x="1750464" y="2410343"/>
                  </a:lnTo>
                  <a:lnTo>
                    <a:pt x="1750354" y="2411430"/>
                  </a:lnTo>
                  <a:lnTo>
                    <a:pt x="1748289" y="2412385"/>
                  </a:lnTo>
                  <a:lnTo>
                    <a:pt x="1746427" y="2413754"/>
                  </a:lnTo>
                  <a:lnTo>
                    <a:pt x="1754203" y="2414317"/>
                  </a:lnTo>
                  <a:lnTo>
                    <a:pt x="1754993" y="2414896"/>
                  </a:lnTo>
                  <a:lnTo>
                    <a:pt x="1755854" y="2416093"/>
                  </a:lnTo>
                  <a:lnTo>
                    <a:pt x="1755056" y="2417298"/>
                  </a:lnTo>
                  <a:lnTo>
                    <a:pt x="1754320" y="2417900"/>
                  </a:lnTo>
                  <a:lnTo>
                    <a:pt x="1752912" y="2417196"/>
                  </a:lnTo>
                  <a:lnTo>
                    <a:pt x="1750307" y="2417837"/>
                  </a:lnTo>
                  <a:lnTo>
                    <a:pt x="1748030" y="2419402"/>
                  </a:lnTo>
                  <a:lnTo>
                    <a:pt x="1745597" y="2420271"/>
                  </a:lnTo>
                  <a:lnTo>
                    <a:pt x="1744040" y="2420364"/>
                  </a:lnTo>
                  <a:lnTo>
                    <a:pt x="1742312" y="2421092"/>
                  </a:lnTo>
                  <a:lnTo>
                    <a:pt x="1740731" y="2422211"/>
                  </a:lnTo>
                  <a:lnTo>
                    <a:pt x="1739096" y="2422524"/>
                  </a:lnTo>
                  <a:lnTo>
                    <a:pt x="1733980" y="2425309"/>
                  </a:lnTo>
                  <a:lnTo>
                    <a:pt x="1728754" y="2427101"/>
                  </a:lnTo>
                  <a:lnTo>
                    <a:pt x="1723285" y="2429964"/>
                  </a:lnTo>
                  <a:lnTo>
                    <a:pt x="1717707" y="2431771"/>
                  </a:lnTo>
                  <a:lnTo>
                    <a:pt x="1711918" y="2433938"/>
                  </a:lnTo>
                  <a:lnTo>
                    <a:pt x="1710658" y="2434126"/>
                  </a:lnTo>
                  <a:lnTo>
                    <a:pt x="1709195" y="2434040"/>
                  </a:lnTo>
                  <a:lnTo>
                    <a:pt x="1705894" y="2436160"/>
                  </a:lnTo>
                  <a:lnTo>
                    <a:pt x="1704258" y="2435871"/>
                  </a:lnTo>
                  <a:lnTo>
                    <a:pt x="1702592" y="2436238"/>
                  </a:lnTo>
                  <a:lnTo>
                    <a:pt x="1700668" y="2435769"/>
                  </a:lnTo>
                  <a:lnTo>
                    <a:pt x="1699361" y="2434900"/>
                  </a:lnTo>
                  <a:lnTo>
                    <a:pt x="1700362" y="2437138"/>
                  </a:lnTo>
                  <a:lnTo>
                    <a:pt x="1700660" y="2439196"/>
                  </a:lnTo>
                  <a:lnTo>
                    <a:pt x="1700159" y="2440095"/>
                  </a:lnTo>
                  <a:lnTo>
                    <a:pt x="1699236" y="2441151"/>
                  </a:lnTo>
                  <a:lnTo>
                    <a:pt x="1695911" y="2440956"/>
                  </a:lnTo>
                  <a:lnTo>
                    <a:pt x="1694604" y="2440213"/>
                  </a:lnTo>
                  <a:lnTo>
                    <a:pt x="1693055" y="2439117"/>
                  </a:lnTo>
                  <a:lnTo>
                    <a:pt x="1692343" y="2437349"/>
                  </a:lnTo>
                  <a:lnTo>
                    <a:pt x="1690677" y="2436082"/>
                  </a:lnTo>
                  <a:lnTo>
                    <a:pt x="1689691" y="2437834"/>
                  </a:lnTo>
                  <a:lnTo>
                    <a:pt x="1689691" y="2439141"/>
                  </a:lnTo>
                  <a:lnTo>
                    <a:pt x="1688455" y="2440917"/>
                  </a:lnTo>
                  <a:lnTo>
                    <a:pt x="1687000" y="2437873"/>
                  </a:lnTo>
                  <a:lnTo>
                    <a:pt x="1684387" y="2438992"/>
                  </a:lnTo>
                  <a:lnTo>
                    <a:pt x="1683237" y="2442231"/>
                  </a:lnTo>
                  <a:lnTo>
                    <a:pt x="1683816" y="2443154"/>
                  </a:lnTo>
                  <a:lnTo>
                    <a:pt x="1684621" y="2445626"/>
                  </a:lnTo>
                  <a:lnTo>
                    <a:pt x="1683331" y="2446917"/>
                  </a:lnTo>
                  <a:lnTo>
                    <a:pt x="1682368" y="2446565"/>
                  </a:lnTo>
                  <a:lnTo>
                    <a:pt x="1680381" y="2450180"/>
                  </a:lnTo>
                  <a:lnTo>
                    <a:pt x="1677972" y="2451494"/>
                  </a:lnTo>
                  <a:lnTo>
                    <a:pt x="1675492" y="2455171"/>
                  </a:lnTo>
                  <a:lnTo>
                    <a:pt x="1672550" y="2457972"/>
                  </a:lnTo>
                  <a:lnTo>
                    <a:pt x="1671744" y="2459842"/>
                  </a:lnTo>
                  <a:lnTo>
                    <a:pt x="1666815" y="2464105"/>
                  </a:lnTo>
                  <a:lnTo>
                    <a:pt x="1664946" y="2463972"/>
                  </a:lnTo>
                  <a:lnTo>
                    <a:pt x="1663569" y="2464113"/>
                  </a:lnTo>
                  <a:lnTo>
                    <a:pt x="1661488" y="2465889"/>
                  </a:lnTo>
                  <a:lnTo>
                    <a:pt x="1661159" y="2469472"/>
                  </a:lnTo>
                  <a:lnTo>
                    <a:pt x="1660244" y="2468995"/>
                  </a:lnTo>
                  <a:lnTo>
                    <a:pt x="1659313" y="2469112"/>
                  </a:lnTo>
                  <a:lnTo>
                    <a:pt x="1658828" y="2470239"/>
                  </a:lnTo>
                  <a:lnTo>
                    <a:pt x="1658147" y="2470419"/>
                  </a:lnTo>
                  <a:lnTo>
                    <a:pt x="1656332" y="2469355"/>
                  </a:lnTo>
                  <a:lnTo>
                    <a:pt x="1654196" y="2469934"/>
                  </a:lnTo>
                  <a:lnTo>
                    <a:pt x="1652522" y="2469128"/>
                  </a:lnTo>
                  <a:lnTo>
                    <a:pt x="1650394" y="2463878"/>
                  </a:lnTo>
                  <a:lnTo>
                    <a:pt x="1649260" y="2462032"/>
                  </a:lnTo>
                  <a:lnTo>
                    <a:pt x="1647249" y="2461437"/>
                  </a:lnTo>
                  <a:lnTo>
                    <a:pt x="1646725" y="2462556"/>
                  </a:lnTo>
                  <a:lnTo>
                    <a:pt x="1645942" y="2463644"/>
                  </a:lnTo>
                  <a:lnTo>
                    <a:pt x="1644010" y="2461469"/>
                  </a:lnTo>
                  <a:lnTo>
                    <a:pt x="1642539" y="2453395"/>
                  </a:lnTo>
                  <a:lnTo>
                    <a:pt x="1642532" y="2451439"/>
                  </a:lnTo>
                  <a:lnTo>
                    <a:pt x="1644581" y="2444602"/>
                  </a:lnTo>
                  <a:lnTo>
                    <a:pt x="1649666" y="2438429"/>
                  </a:lnTo>
                  <a:lnTo>
                    <a:pt x="1648039" y="2438225"/>
                  </a:lnTo>
                  <a:lnTo>
                    <a:pt x="1643548" y="2442505"/>
                  </a:lnTo>
                  <a:lnTo>
                    <a:pt x="1644010" y="2441472"/>
                  </a:lnTo>
                  <a:lnTo>
                    <a:pt x="1644769" y="2440392"/>
                  </a:lnTo>
                  <a:lnTo>
                    <a:pt x="1646287" y="2438648"/>
                  </a:lnTo>
                  <a:lnTo>
                    <a:pt x="1648579" y="2437013"/>
                  </a:lnTo>
                  <a:lnTo>
                    <a:pt x="1651638" y="2436050"/>
                  </a:lnTo>
                  <a:lnTo>
                    <a:pt x="1653742" y="2435910"/>
                  </a:lnTo>
                  <a:lnTo>
                    <a:pt x="1655198" y="2435002"/>
                  </a:lnTo>
                  <a:lnTo>
                    <a:pt x="1657302" y="2433391"/>
                  </a:lnTo>
                  <a:lnTo>
                    <a:pt x="1657693" y="2432538"/>
                  </a:lnTo>
                  <a:lnTo>
                    <a:pt x="1655831" y="2433523"/>
                  </a:lnTo>
                  <a:lnTo>
                    <a:pt x="1652733" y="2434486"/>
                  </a:lnTo>
                  <a:lnTo>
                    <a:pt x="1653524" y="2433218"/>
                  </a:lnTo>
                  <a:lnTo>
                    <a:pt x="1654306" y="2432546"/>
                  </a:lnTo>
                  <a:lnTo>
                    <a:pt x="1670852" y="2421405"/>
                  </a:lnTo>
                  <a:lnTo>
                    <a:pt x="1674185" y="2419559"/>
                  </a:lnTo>
                  <a:lnTo>
                    <a:pt x="1680827" y="2417204"/>
                  </a:lnTo>
                  <a:lnTo>
                    <a:pt x="1681750" y="2415663"/>
                  </a:lnTo>
                  <a:lnTo>
                    <a:pt x="1680843" y="2414677"/>
                  </a:lnTo>
                  <a:lnTo>
                    <a:pt x="1683425" y="2415545"/>
                  </a:lnTo>
                  <a:lnTo>
                    <a:pt x="1683213" y="2416828"/>
                  </a:lnTo>
                  <a:lnTo>
                    <a:pt x="1682806" y="2417759"/>
                  </a:lnTo>
                  <a:lnTo>
                    <a:pt x="1682658" y="2419347"/>
                  </a:lnTo>
                  <a:lnTo>
                    <a:pt x="1682908" y="2420865"/>
                  </a:lnTo>
                  <a:lnTo>
                    <a:pt x="1685521" y="2421608"/>
                  </a:lnTo>
                  <a:lnTo>
                    <a:pt x="1687704" y="2424433"/>
                  </a:lnTo>
                  <a:lnTo>
                    <a:pt x="1686671" y="2420591"/>
                  </a:lnTo>
                  <a:lnTo>
                    <a:pt x="1688635" y="2418416"/>
                  </a:lnTo>
                  <a:lnTo>
                    <a:pt x="1696208" y="2415498"/>
                  </a:lnTo>
                  <a:lnTo>
                    <a:pt x="1702537" y="2415178"/>
                  </a:lnTo>
                  <a:lnTo>
                    <a:pt x="1704564" y="2413816"/>
                  </a:lnTo>
                  <a:lnTo>
                    <a:pt x="1699157" y="2412901"/>
                  </a:lnTo>
                  <a:lnTo>
                    <a:pt x="1692742" y="2413402"/>
                  </a:lnTo>
                  <a:lnTo>
                    <a:pt x="1688776" y="2412385"/>
                  </a:lnTo>
                  <a:lnTo>
                    <a:pt x="1683300" y="2413050"/>
                  </a:lnTo>
                  <a:lnTo>
                    <a:pt x="1677510" y="2412408"/>
                  </a:lnTo>
                  <a:lnTo>
                    <a:pt x="1675734" y="2413253"/>
                  </a:lnTo>
                  <a:lnTo>
                    <a:pt x="1674295" y="2415076"/>
                  </a:lnTo>
                  <a:lnTo>
                    <a:pt x="1672425" y="2414270"/>
                  </a:lnTo>
                  <a:lnTo>
                    <a:pt x="1671517" y="2414137"/>
                  </a:lnTo>
                  <a:lnTo>
                    <a:pt x="1670649" y="2413503"/>
                  </a:lnTo>
                  <a:lnTo>
                    <a:pt x="1672527" y="2410366"/>
                  </a:lnTo>
                  <a:lnTo>
                    <a:pt x="1678394" y="2405680"/>
                  </a:lnTo>
                  <a:lnTo>
                    <a:pt x="1681969" y="2401596"/>
                  </a:lnTo>
                  <a:lnTo>
                    <a:pt x="1682979" y="2400735"/>
                  </a:lnTo>
                  <a:lnTo>
                    <a:pt x="1683777" y="2399093"/>
                  </a:lnTo>
                  <a:lnTo>
                    <a:pt x="1681813" y="2399366"/>
                  </a:lnTo>
                  <a:lnTo>
                    <a:pt x="1680100" y="2400016"/>
                  </a:lnTo>
                  <a:lnTo>
                    <a:pt x="1678911" y="2398123"/>
                  </a:lnTo>
                  <a:lnTo>
                    <a:pt x="1676790" y="2395611"/>
                  </a:lnTo>
                  <a:lnTo>
                    <a:pt x="1676587" y="2396659"/>
                  </a:lnTo>
                  <a:lnTo>
                    <a:pt x="1677651" y="2399789"/>
                  </a:lnTo>
                  <a:lnTo>
                    <a:pt x="1673590" y="2405281"/>
                  </a:lnTo>
                  <a:lnTo>
                    <a:pt x="1670970" y="2405672"/>
                  </a:lnTo>
                  <a:lnTo>
                    <a:pt x="1667473" y="2408230"/>
                  </a:lnTo>
                  <a:lnTo>
                    <a:pt x="1662528" y="2410452"/>
                  </a:lnTo>
                  <a:lnTo>
                    <a:pt x="1656762" y="2414685"/>
                  </a:lnTo>
                  <a:lnTo>
                    <a:pt x="1649307" y="2418244"/>
                  </a:lnTo>
                  <a:lnTo>
                    <a:pt x="1647750" y="2418260"/>
                  </a:lnTo>
                  <a:lnTo>
                    <a:pt x="1644362" y="2415326"/>
                  </a:lnTo>
                  <a:lnTo>
                    <a:pt x="1645309" y="2413996"/>
                  </a:lnTo>
                  <a:lnTo>
                    <a:pt x="1646193" y="2412189"/>
                  </a:lnTo>
                  <a:lnTo>
                    <a:pt x="1645348" y="2412705"/>
                  </a:lnTo>
                  <a:lnTo>
                    <a:pt x="1644808" y="2413496"/>
                  </a:lnTo>
                  <a:lnTo>
                    <a:pt x="1642766" y="2414755"/>
                  </a:lnTo>
                  <a:lnTo>
                    <a:pt x="1644417" y="2417188"/>
                  </a:lnTo>
                  <a:lnTo>
                    <a:pt x="1643619" y="2418103"/>
                  </a:lnTo>
                  <a:lnTo>
                    <a:pt x="1641256" y="2419301"/>
                  </a:lnTo>
                  <a:lnTo>
                    <a:pt x="1639050" y="2421037"/>
                  </a:lnTo>
                  <a:lnTo>
                    <a:pt x="1637118" y="2422195"/>
                  </a:lnTo>
                  <a:lnTo>
                    <a:pt x="1635561" y="2420724"/>
                  </a:lnTo>
                  <a:lnTo>
                    <a:pt x="1631250" y="2422579"/>
                  </a:lnTo>
                  <a:lnTo>
                    <a:pt x="1627620" y="2423079"/>
                  </a:lnTo>
                  <a:lnTo>
                    <a:pt x="1626830" y="2422141"/>
                  </a:lnTo>
                  <a:lnTo>
                    <a:pt x="1626603" y="2420654"/>
                  </a:lnTo>
                  <a:lnTo>
                    <a:pt x="1625328" y="2420294"/>
                  </a:lnTo>
                  <a:lnTo>
                    <a:pt x="1622973" y="2420709"/>
                  </a:lnTo>
                  <a:lnTo>
                    <a:pt x="1622058" y="2419864"/>
                  </a:lnTo>
                  <a:close/>
                  <a:moveTo>
                    <a:pt x="387074" y="2300447"/>
                  </a:moveTo>
                  <a:lnTo>
                    <a:pt x="386800" y="2300807"/>
                  </a:lnTo>
                  <a:lnTo>
                    <a:pt x="383373" y="2298452"/>
                  </a:lnTo>
                  <a:lnTo>
                    <a:pt x="381073" y="2295362"/>
                  </a:lnTo>
                  <a:lnTo>
                    <a:pt x="380119" y="2293476"/>
                  </a:lnTo>
                  <a:lnTo>
                    <a:pt x="384664" y="2298162"/>
                  </a:lnTo>
                  <a:lnTo>
                    <a:pt x="386956" y="2299711"/>
                  </a:lnTo>
                  <a:lnTo>
                    <a:pt x="387074" y="2300447"/>
                  </a:lnTo>
                  <a:close/>
                  <a:moveTo>
                    <a:pt x="385689" y="2304828"/>
                  </a:moveTo>
                  <a:lnTo>
                    <a:pt x="384766" y="2305681"/>
                  </a:lnTo>
                  <a:lnTo>
                    <a:pt x="384273" y="2305563"/>
                  </a:lnTo>
                  <a:lnTo>
                    <a:pt x="383882" y="2304969"/>
                  </a:lnTo>
                  <a:lnTo>
                    <a:pt x="382458" y="2299125"/>
                  </a:lnTo>
                  <a:lnTo>
                    <a:pt x="383068" y="2299250"/>
                  </a:lnTo>
                  <a:lnTo>
                    <a:pt x="384977" y="2301073"/>
                  </a:lnTo>
                  <a:lnTo>
                    <a:pt x="384547" y="2301793"/>
                  </a:lnTo>
                  <a:lnTo>
                    <a:pt x="385971" y="2303537"/>
                  </a:lnTo>
                  <a:lnTo>
                    <a:pt x="386315" y="2304773"/>
                  </a:lnTo>
                  <a:lnTo>
                    <a:pt x="385689" y="2304828"/>
                  </a:lnTo>
                  <a:close/>
                  <a:moveTo>
                    <a:pt x="1163041" y="2306048"/>
                  </a:moveTo>
                  <a:lnTo>
                    <a:pt x="1162478" y="2306072"/>
                  </a:lnTo>
                  <a:lnTo>
                    <a:pt x="1162055" y="2305274"/>
                  </a:lnTo>
                  <a:lnTo>
                    <a:pt x="1161821" y="2303037"/>
                  </a:lnTo>
                  <a:lnTo>
                    <a:pt x="1162470" y="2302082"/>
                  </a:lnTo>
                  <a:lnTo>
                    <a:pt x="1163800" y="2301401"/>
                  </a:lnTo>
                  <a:lnTo>
                    <a:pt x="1165584" y="2301159"/>
                  </a:lnTo>
                  <a:lnTo>
                    <a:pt x="1167813" y="2301347"/>
                  </a:lnTo>
                  <a:lnTo>
                    <a:pt x="1168869" y="2301941"/>
                  </a:lnTo>
                  <a:lnTo>
                    <a:pt x="1168760" y="2302942"/>
                  </a:lnTo>
                  <a:lnTo>
                    <a:pt x="1168494" y="2303459"/>
                  </a:lnTo>
                  <a:lnTo>
                    <a:pt x="1167837" y="2303787"/>
                  </a:lnTo>
                  <a:lnTo>
                    <a:pt x="1167751" y="2304366"/>
                  </a:lnTo>
                  <a:lnTo>
                    <a:pt x="1166804" y="2304687"/>
                  </a:lnTo>
                  <a:lnTo>
                    <a:pt x="1165005" y="2304734"/>
                  </a:lnTo>
                  <a:lnTo>
                    <a:pt x="1163745" y="2305188"/>
                  </a:lnTo>
                  <a:lnTo>
                    <a:pt x="1163041" y="2306048"/>
                  </a:lnTo>
                  <a:close/>
                  <a:moveTo>
                    <a:pt x="1172030" y="2304742"/>
                  </a:moveTo>
                  <a:lnTo>
                    <a:pt x="1170528" y="2304969"/>
                  </a:lnTo>
                  <a:lnTo>
                    <a:pt x="1169644" y="2304812"/>
                  </a:lnTo>
                  <a:lnTo>
                    <a:pt x="1169355" y="2304491"/>
                  </a:lnTo>
                  <a:lnTo>
                    <a:pt x="1169660" y="2304014"/>
                  </a:lnTo>
                  <a:lnTo>
                    <a:pt x="1169636" y="2303506"/>
                  </a:lnTo>
                  <a:lnTo>
                    <a:pt x="1169159" y="2302504"/>
                  </a:lnTo>
                  <a:lnTo>
                    <a:pt x="1169261" y="2302152"/>
                  </a:lnTo>
                  <a:lnTo>
                    <a:pt x="1169628" y="2301965"/>
                  </a:lnTo>
                  <a:lnTo>
                    <a:pt x="1170278" y="2301933"/>
                  </a:lnTo>
                  <a:lnTo>
                    <a:pt x="1171044" y="2302598"/>
                  </a:lnTo>
                  <a:lnTo>
                    <a:pt x="1171944" y="2303960"/>
                  </a:lnTo>
                  <a:lnTo>
                    <a:pt x="1172030" y="2304742"/>
                  </a:lnTo>
                  <a:close/>
                  <a:moveTo>
                    <a:pt x="1680217" y="2331036"/>
                  </a:moveTo>
                  <a:lnTo>
                    <a:pt x="1677690" y="2332726"/>
                  </a:lnTo>
                  <a:lnTo>
                    <a:pt x="1678801" y="2330184"/>
                  </a:lnTo>
                  <a:lnTo>
                    <a:pt x="1679262" y="2329527"/>
                  </a:lnTo>
                  <a:lnTo>
                    <a:pt x="1679693" y="2329237"/>
                  </a:lnTo>
                  <a:lnTo>
                    <a:pt x="1680107" y="2329464"/>
                  </a:lnTo>
                  <a:lnTo>
                    <a:pt x="1680217" y="2331036"/>
                  </a:lnTo>
                  <a:close/>
                  <a:moveTo>
                    <a:pt x="1679505" y="2333391"/>
                  </a:moveTo>
                  <a:lnTo>
                    <a:pt x="1678950" y="2335770"/>
                  </a:lnTo>
                  <a:lnTo>
                    <a:pt x="1677033" y="2337788"/>
                  </a:lnTo>
                  <a:lnTo>
                    <a:pt x="1676078" y="2337929"/>
                  </a:lnTo>
                  <a:lnTo>
                    <a:pt x="1675640" y="2337733"/>
                  </a:lnTo>
                  <a:lnTo>
                    <a:pt x="1676164" y="2336427"/>
                  </a:lnTo>
                  <a:lnTo>
                    <a:pt x="1676102" y="2334166"/>
                  </a:lnTo>
                  <a:lnTo>
                    <a:pt x="1677690" y="2333853"/>
                  </a:lnTo>
                  <a:lnTo>
                    <a:pt x="1678269" y="2334056"/>
                  </a:lnTo>
                  <a:lnTo>
                    <a:pt x="1679505" y="2333391"/>
                  </a:lnTo>
                  <a:close/>
                  <a:moveTo>
                    <a:pt x="1214965" y="2338390"/>
                  </a:moveTo>
                  <a:lnTo>
                    <a:pt x="1210741" y="2338852"/>
                  </a:lnTo>
                  <a:lnTo>
                    <a:pt x="1208902" y="2338375"/>
                  </a:lnTo>
                  <a:lnTo>
                    <a:pt x="1208714" y="2337929"/>
                  </a:lnTo>
                  <a:lnTo>
                    <a:pt x="1209152" y="2337303"/>
                  </a:lnTo>
                  <a:lnTo>
                    <a:pt x="1210209" y="2336497"/>
                  </a:lnTo>
                  <a:lnTo>
                    <a:pt x="1211421" y="2336059"/>
                  </a:lnTo>
                  <a:lnTo>
                    <a:pt x="1212790" y="2335981"/>
                  </a:lnTo>
                  <a:lnTo>
                    <a:pt x="1215513" y="2336795"/>
                  </a:lnTo>
                  <a:lnTo>
                    <a:pt x="1216499" y="2337600"/>
                  </a:lnTo>
                  <a:lnTo>
                    <a:pt x="1216287" y="2338085"/>
                  </a:lnTo>
                  <a:lnTo>
                    <a:pt x="1214965" y="2338390"/>
                  </a:lnTo>
                  <a:close/>
                  <a:moveTo>
                    <a:pt x="1905250" y="2347865"/>
                  </a:moveTo>
                  <a:lnTo>
                    <a:pt x="1904179" y="2348991"/>
                  </a:lnTo>
                  <a:lnTo>
                    <a:pt x="1903083" y="2348944"/>
                  </a:lnTo>
                  <a:lnTo>
                    <a:pt x="1903216" y="2347958"/>
                  </a:lnTo>
                  <a:lnTo>
                    <a:pt x="1904562" y="2346042"/>
                  </a:lnTo>
                  <a:lnTo>
                    <a:pt x="1905250" y="2344673"/>
                  </a:lnTo>
                  <a:lnTo>
                    <a:pt x="1905274" y="2343844"/>
                  </a:lnTo>
                  <a:lnTo>
                    <a:pt x="1905524" y="2343210"/>
                  </a:lnTo>
                  <a:lnTo>
                    <a:pt x="1906549" y="2342498"/>
                  </a:lnTo>
                  <a:lnTo>
                    <a:pt x="1907433" y="2341207"/>
                  </a:lnTo>
                  <a:lnTo>
                    <a:pt x="1907011" y="2343601"/>
                  </a:lnTo>
                  <a:lnTo>
                    <a:pt x="1905250" y="2347865"/>
                  </a:lnTo>
                  <a:close/>
                  <a:moveTo>
                    <a:pt x="1736467" y="2352934"/>
                  </a:moveTo>
                  <a:lnTo>
                    <a:pt x="1737242" y="2353552"/>
                  </a:lnTo>
                  <a:lnTo>
                    <a:pt x="1738635" y="2353482"/>
                  </a:lnTo>
                  <a:lnTo>
                    <a:pt x="1739573" y="2353732"/>
                  </a:lnTo>
                  <a:lnTo>
                    <a:pt x="1738235" y="2354929"/>
                  </a:lnTo>
                  <a:lnTo>
                    <a:pt x="1735662" y="2355047"/>
                  </a:lnTo>
                  <a:lnTo>
                    <a:pt x="1734402" y="2354554"/>
                  </a:lnTo>
                  <a:lnTo>
                    <a:pt x="1736233" y="2348389"/>
                  </a:lnTo>
                  <a:lnTo>
                    <a:pt x="1738369" y="2346965"/>
                  </a:lnTo>
                  <a:lnTo>
                    <a:pt x="1742750" y="2342920"/>
                  </a:lnTo>
                  <a:lnTo>
                    <a:pt x="1744502" y="2341684"/>
                  </a:lnTo>
                  <a:lnTo>
                    <a:pt x="1746129" y="2341199"/>
                  </a:lnTo>
                  <a:lnTo>
                    <a:pt x="1747850" y="2341496"/>
                  </a:lnTo>
                  <a:lnTo>
                    <a:pt x="1746098" y="2343890"/>
                  </a:lnTo>
                  <a:lnTo>
                    <a:pt x="1743751" y="2344023"/>
                  </a:lnTo>
                  <a:lnTo>
                    <a:pt x="1741514" y="2346011"/>
                  </a:lnTo>
                  <a:lnTo>
                    <a:pt x="1740043" y="2348209"/>
                  </a:lnTo>
                  <a:lnTo>
                    <a:pt x="1738275" y="2349461"/>
                  </a:lnTo>
                  <a:lnTo>
                    <a:pt x="1737062" y="2350994"/>
                  </a:lnTo>
                  <a:lnTo>
                    <a:pt x="1736467" y="2352934"/>
                  </a:lnTo>
                  <a:close/>
                  <a:moveTo>
                    <a:pt x="1694815" y="2379057"/>
                  </a:moveTo>
                  <a:lnTo>
                    <a:pt x="1695410" y="2379503"/>
                  </a:lnTo>
                  <a:lnTo>
                    <a:pt x="1696443" y="2378689"/>
                  </a:lnTo>
                  <a:lnTo>
                    <a:pt x="1697663" y="2376100"/>
                  </a:lnTo>
                  <a:lnTo>
                    <a:pt x="1700894" y="2376772"/>
                  </a:lnTo>
                  <a:lnTo>
                    <a:pt x="1702608" y="2377938"/>
                  </a:lnTo>
                  <a:lnTo>
                    <a:pt x="1703562" y="2377680"/>
                  </a:lnTo>
                  <a:lnTo>
                    <a:pt x="1704540" y="2377797"/>
                  </a:lnTo>
                  <a:lnTo>
                    <a:pt x="1706347" y="2379323"/>
                  </a:lnTo>
                  <a:lnTo>
                    <a:pt x="1709790" y="2380528"/>
                  </a:lnTo>
                  <a:lnTo>
                    <a:pt x="1713420" y="2380356"/>
                  </a:lnTo>
                  <a:lnTo>
                    <a:pt x="1718959" y="2379644"/>
                  </a:lnTo>
                  <a:lnTo>
                    <a:pt x="1719616" y="2379354"/>
                  </a:lnTo>
                  <a:lnTo>
                    <a:pt x="1725296" y="2378752"/>
                  </a:lnTo>
                  <a:lnTo>
                    <a:pt x="1730999" y="2378470"/>
                  </a:lnTo>
                  <a:lnTo>
                    <a:pt x="1732955" y="2379151"/>
                  </a:lnTo>
                  <a:lnTo>
                    <a:pt x="1733690" y="2379792"/>
                  </a:lnTo>
                  <a:lnTo>
                    <a:pt x="1734066" y="2380559"/>
                  </a:lnTo>
                  <a:lnTo>
                    <a:pt x="1730811" y="2382656"/>
                  </a:lnTo>
                  <a:lnTo>
                    <a:pt x="1727557" y="2385096"/>
                  </a:lnTo>
                  <a:lnTo>
                    <a:pt x="1723035" y="2387490"/>
                  </a:lnTo>
                  <a:lnTo>
                    <a:pt x="1722463" y="2388656"/>
                  </a:lnTo>
                  <a:lnTo>
                    <a:pt x="1722745" y="2390800"/>
                  </a:lnTo>
                  <a:lnTo>
                    <a:pt x="1722659" y="2392982"/>
                  </a:lnTo>
                  <a:lnTo>
                    <a:pt x="1723551" y="2393162"/>
                  </a:lnTo>
                  <a:lnTo>
                    <a:pt x="1724091" y="2393890"/>
                  </a:lnTo>
                  <a:lnTo>
                    <a:pt x="1722925" y="2394594"/>
                  </a:lnTo>
                  <a:lnTo>
                    <a:pt x="1718270" y="2394923"/>
                  </a:lnTo>
                  <a:lnTo>
                    <a:pt x="1716917" y="2394727"/>
                  </a:lnTo>
                  <a:lnTo>
                    <a:pt x="1715305" y="2393835"/>
                  </a:lnTo>
                  <a:lnTo>
                    <a:pt x="1714750" y="2391723"/>
                  </a:lnTo>
                  <a:lnTo>
                    <a:pt x="1712755" y="2392036"/>
                  </a:lnTo>
                  <a:lnTo>
                    <a:pt x="1712152" y="2391778"/>
                  </a:lnTo>
                  <a:lnTo>
                    <a:pt x="1714953" y="2389978"/>
                  </a:lnTo>
                  <a:lnTo>
                    <a:pt x="1713678" y="2387717"/>
                  </a:lnTo>
                  <a:lnTo>
                    <a:pt x="1712309" y="2387882"/>
                  </a:lnTo>
                  <a:lnTo>
                    <a:pt x="1711401" y="2386810"/>
                  </a:lnTo>
                  <a:lnTo>
                    <a:pt x="1711472" y="2385355"/>
                  </a:lnTo>
                  <a:lnTo>
                    <a:pt x="1712739" y="2384650"/>
                  </a:lnTo>
                  <a:lnTo>
                    <a:pt x="1713107" y="2383884"/>
                  </a:lnTo>
                  <a:lnTo>
                    <a:pt x="1711386" y="2384549"/>
                  </a:lnTo>
                  <a:lnTo>
                    <a:pt x="1710063" y="2385895"/>
                  </a:lnTo>
                  <a:lnTo>
                    <a:pt x="1708358" y="2386403"/>
                  </a:lnTo>
                  <a:lnTo>
                    <a:pt x="1706691" y="2387561"/>
                  </a:lnTo>
                  <a:lnTo>
                    <a:pt x="1709281" y="2387928"/>
                  </a:lnTo>
                  <a:lnTo>
                    <a:pt x="1707951" y="2388828"/>
                  </a:lnTo>
                  <a:lnTo>
                    <a:pt x="1706566" y="2389032"/>
                  </a:lnTo>
                  <a:lnTo>
                    <a:pt x="1700151" y="2387264"/>
                  </a:lnTo>
                  <a:lnTo>
                    <a:pt x="1698563" y="2386591"/>
                  </a:lnTo>
                  <a:lnTo>
                    <a:pt x="1696568" y="2384737"/>
                  </a:lnTo>
                  <a:lnTo>
                    <a:pt x="1695058" y="2382256"/>
                  </a:lnTo>
                  <a:lnTo>
                    <a:pt x="1695880" y="2382163"/>
                  </a:lnTo>
                  <a:lnTo>
                    <a:pt x="1696161" y="2381717"/>
                  </a:lnTo>
                  <a:lnTo>
                    <a:pt x="1695981" y="2381294"/>
                  </a:lnTo>
                  <a:lnTo>
                    <a:pt x="1693744" y="2380958"/>
                  </a:lnTo>
                  <a:lnTo>
                    <a:pt x="1690254" y="2381067"/>
                  </a:lnTo>
                  <a:lnTo>
                    <a:pt x="1688252" y="2380410"/>
                  </a:lnTo>
                  <a:lnTo>
                    <a:pt x="1688346" y="2376068"/>
                  </a:lnTo>
                  <a:lnTo>
                    <a:pt x="1687696" y="2374871"/>
                  </a:lnTo>
                  <a:lnTo>
                    <a:pt x="1685506" y="2373862"/>
                  </a:lnTo>
                  <a:lnTo>
                    <a:pt x="1682157" y="2373557"/>
                  </a:lnTo>
                  <a:lnTo>
                    <a:pt x="1681829" y="2371937"/>
                  </a:lnTo>
                  <a:lnTo>
                    <a:pt x="1682893" y="2369465"/>
                  </a:lnTo>
                  <a:lnTo>
                    <a:pt x="1684528" y="2367337"/>
                  </a:lnTo>
                  <a:lnTo>
                    <a:pt x="1685779" y="2365241"/>
                  </a:lnTo>
                  <a:lnTo>
                    <a:pt x="1687235" y="2363519"/>
                  </a:lnTo>
                  <a:lnTo>
                    <a:pt x="1690818" y="2360093"/>
                  </a:lnTo>
                  <a:lnTo>
                    <a:pt x="1690732" y="2362659"/>
                  </a:lnTo>
                  <a:lnTo>
                    <a:pt x="1691076" y="2364857"/>
                  </a:lnTo>
                  <a:lnTo>
                    <a:pt x="1688744" y="2369262"/>
                  </a:lnTo>
                  <a:lnTo>
                    <a:pt x="1692805" y="2373612"/>
                  </a:lnTo>
                  <a:lnTo>
                    <a:pt x="1693321" y="2374574"/>
                  </a:lnTo>
                  <a:lnTo>
                    <a:pt x="1693665" y="2375740"/>
                  </a:lnTo>
                  <a:lnTo>
                    <a:pt x="1693407" y="2376811"/>
                  </a:lnTo>
                  <a:lnTo>
                    <a:pt x="1692750" y="2377766"/>
                  </a:lnTo>
                  <a:lnTo>
                    <a:pt x="1694330" y="2378243"/>
                  </a:lnTo>
                  <a:lnTo>
                    <a:pt x="1694815" y="2379057"/>
                  </a:lnTo>
                  <a:close/>
                  <a:moveTo>
                    <a:pt x="1754227" y="2395627"/>
                  </a:moveTo>
                  <a:lnTo>
                    <a:pt x="1754970" y="2395869"/>
                  </a:lnTo>
                  <a:lnTo>
                    <a:pt x="1757927" y="2394344"/>
                  </a:lnTo>
                  <a:lnTo>
                    <a:pt x="1759492" y="2394406"/>
                  </a:lnTo>
                  <a:lnTo>
                    <a:pt x="1759421" y="2395502"/>
                  </a:lnTo>
                  <a:lnTo>
                    <a:pt x="1756879" y="2396699"/>
                  </a:lnTo>
                  <a:lnTo>
                    <a:pt x="1755713" y="2397591"/>
                  </a:lnTo>
                  <a:lnTo>
                    <a:pt x="1757184" y="2398420"/>
                  </a:lnTo>
                  <a:lnTo>
                    <a:pt x="1757168" y="2398983"/>
                  </a:lnTo>
                  <a:lnTo>
                    <a:pt x="1755400" y="2400329"/>
                  </a:lnTo>
                  <a:lnTo>
                    <a:pt x="1754516" y="2401792"/>
                  </a:lnTo>
                  <a:lnTo>
                    <a:pt x="1755244" y="2403208"/>
                  </a:lnTo>
                  <a:lnTo>
                    <a:pt x="1758068" y="2401815"/>
                  </a:lnTo>
                  <a:lnTo>
                    <a:pt x="1759226" y="2401800"/>
                  </a:lnTo>
                  <a:lnTo>
                    <a:pt x="1760798" y="2402120"/>
                  </a:lnTo>
                  <a:lnTo>
                    <a:pt x="1762293" y="2401698"/>
                  </a:lnTo>
                  <a:lnTo>
                    <a:pt x="1763145" y="2401009"/>
                  </a:lnTo>
                  <a:lnTo>
                    <a:pt x="1768121" y="2395564"/>
                  </a:lnTo>
                  <a:lnTo>
                    <a:pt x="1768379" y="2394868"/>
                  </a:lnTo>
                  <a:lnTo>
                    <a:pt x="1763012" y="2395995"/>
                  </a:lnTo>
                  <a:lnTo>
                    <a:pt x="1762386" y="2395251"/>
                  </a:lnTo>
                  <a:lnTo>
                    <a:pt x="1765899" y="2391950"/>
                  </a:lnTo>
                  <a:lnTo>
                    <a:pt x="1765625" y="2390205"/>
                  </a:lnTo>
                  <a:lnTo>
                    <a:pt x="1767401" y="2387451"/>
                  </a:lnTo>
                  <a:lnTo>
                    <a:pt x="1769029" y="2385816"/>
                  </a:lnTo>
                  <a:lnTo>
                    <a:pt x="1770218" y="2384901"/>
                  </a:lnTo>
                  <a:lnTo>
                    <a:pt x="1771947" y="2384056"/>
                  </a:lnTo>
                  <a:lnTo>
                    <a:pt x="1773136" y="2385362"/>
                  </a:lnTo>
                  <a:lnTo>
                    <a:pt x="1773519" y="2387717"/>
                  </a:lnTo>
                  <a:lnTo>
                    <a:pt x="1776461" y="2387389"/>
                  </a:lnTo>
                  <a:lnTo>
                    <a:pt x="1779340" y="2387866"/>
                  </a:lnTo>
                  <a:lnTo>
                    <a:pt x="1781460" y="2388860"/>
                  </a:lnTo>
                  <a:lnTo>
                    <a:pt x="1781789" y="2389431"/>
                  </a:lnTo>
                  <a:lnTo>
                    <a:pt x="1781812" y="2390330"/>
                  </a:lnTo>
                  <a:lnTo>
                    <a:pt x="1781108" y="2391950"/>
                  </a:lnTo>
                  <a:lnTo>
                    <a:pt x="1779942" y="2393280"/>
                  </a:lnTo>
                  <a:lnTo>
                    <a:pt x="1782266" y="2394985"/>
                  </a:lnTo>
                  <a:lnTo>
                    <a:pt x="1781953" y="2395729"/>
                  </a:lnTo>
                  <a:lnTo>
                    <a:pt x="1778143" y="2397653"/>
                  </a:lnTo>
                  <a:lnTo>
                    <a:pt x="1775976" y="2399586"/>
                  </a:lnTo>
                  <a:lnTo>
                    <a:pt x="1773989" y="2401964"/>
                  </a:lnTo>
                  <a:lnTo>
                    <a:pt x="1770014" y="2404733"/>
                  </a:lnTo>
                  <a:lnTo>
                    <a:pt x="1763717" y="2406728"/>
                  </a:lnTo>
                  <a:lnTo>
                    <a:pt x="1761722" y="2406728"/>
                  </a:lnTo>
                  <a:lnTo>
                    <a:pt x="1759351" y="2406102"/>
                  </a:lnTo>
                  <a:lnTo>
                    <a:pt x="1757004" y="2406243"/>
                  </a:lnTo>
                  <a:lnTo>
                    <a:pt x="1754696" y="2406986"/>
                  </a:lnTo>
                  <a:lnTo>
                    <a:pt x="1752435" y="2406900"/>
                  </a:lnTo>
                  <a:lnTo>
                    <a:pt x="1751340" y="2407292"/>
                  </a:lnTo>
                  <a:lnTo>
                    <a:pt x="1750299" y="2407252"/>
                  </a:lnTo>
                  <a:lnTo>
                    <a:pt x="1749431" y="2406478"/>
                  </a:lnTo>
                  <a:lnTo>
                    <a:pt x="1747569" y="2404272"/>
                  </a:lnTo>
                  <a:lnTo>
                    <a:pt x="1746661" y="2402793"/>
                  </a:lnTo>
                  <a:lnTo>
                    <a:pt x="1745660" y="2395721"/>
                  </a:lnTo>
                  <a:lnTo>
                    <a:pt x="1745981" y="2391989"/>
                  </a:lnTo>
                  <a:lnTo>
                    <a:pt x="1747561" y="2388500"/>
                  </a:lnTo>
                  <a:lnTo>
                    <a:pt x="1749900" y="2386176"/>
                  </a:lnTo>
                  <a:lnTo>
                    <a:pt x="1751254" y="2384322"/>
                  </a:lnTo>
                  <a:lnTo>
                    <a:pt x="1756918" y="2373260"/>
                  </a:lnTo>
                  <a:lnTo>
                    <a:pt x="1758029" y="2370740"/>
                  </a:lnTo>
                  <a:lnTo>
                    <a:pt x="1759382" y="2368589"/>
                  </a:lnTo>
                  <a:lnTo>
                    <a:pt x="1761807" y="2366461"/>
                  </a:lnTo>
                  <a:lnTo>
                    <a:pt x="1764945" y="2362862"/>
                  </a:lnTo>
                  <a:lnTo>
                    <a:pt x="1765946" y="2362127"/>
                  </a:lnTo>
                  <a:lnTo>
                    <a:pt x="1767745" y="2361775"/>
                  </a:lnTo>
                  <a:lnTo>
                    <a:pt x="1769522" y="2361970"/>
                  </a:lnTo>
                  <a:lnTo>
                    <a:pt x="1769013" y="2363277"/>
                  </a:lnTo>
                  <a:lnTo>
                    <a:pt x="1769146" y="2364552"/>
                  </a:lnTo>
                  <a:lnTo>
                    <a:pt x="1771204" y="2369520"/>
                  </a:lnTo>
                  <a:lnTo>
                    <a:pt x="1771180" y="2370506"/>
                  </a:lnTo>
                  <a:lnTo>
                    <a:pt x="1770053" y="2374449"/>
                  </a:lnTo>
                  <a:lnTo>
                    <a:pt x="1767894" y="2380802"/>
                  </a:lnTo>
                  <a:lnTo>
                    <a:pt x="1767339" y="2384299"/>
                  </a:lnTo>
                  <a:lnTo>
                    <a:pt x="1767628" y="2385347"/>
                  </a:lnTo>
                  <a:lnTo>
                    <a:pt x="1766752" y="2387115"/>
                  </a:lnTo>
                  <a:lnTo>
                    <a:pt x="1765821" y="2388453"/>
                  </a:lnTo>
                  <a:lnTo>
                    <a:pt x="1762136" y="2390964"/>
                  </a:lnTo>
                  <a:lnTo>
                    <a:pt x="1760251" y="2391551"/>
                  </a:lnTo>
                  <a:lnTo>
                    <a:pt x="1758459" y="2392482"/>
                  </a:lnTo>
                  <a:lnTo>
                    <a:pt x="1754227" y="2395627"/>
                  </a:lnTo>
                  <a:close/>
                  <a:moveTo>
                    <a:pt x="1536414" y="2366164"/>
                  </a:moveTo>
                  <a:lnTo>
                    <a:pt x="1534420" y="2366422"/>
                  </a:lnTo>
                  <a:lnTo>
                    <a:pt x="1534897" y="2365311"/>
                  </a:lnTo>
                  <a:lnTo>
                    <a:pt x="1537619" y="2363332"/>
                  </a:lnTo>
                  <a:lnTo>
                    <a:pt x="1539622" y="2362221"/>
                  </a:lnTo>
                  <a:lnTo>
                    <a:pt x="1540803" y="2362244"/>
                  </a:lnTo>
                  <a:lnTo>
                    <a:pt x="1538879" y="2364677"/>
                  </a:lnTo>
                  <a:lnTo>
                    <a:pt x="1536414" y="2366164"/>
                  </a:lnTo>
                  <a:close/>
                  <a:moveTo>
                    <a:pt x="1255757" y="2388633"/>
                  </a:moveTo>
                  <a:lnTo>
                    <a:pt x="1255303" y="2389227"/>
                  </a:lnTo>
                  <a:lnTo>
                    <a:pt x="1254700" y="2388914"/>
                  </a:lnTo>
                  <a:lnTo>
                    <a:pt x="1254270" y="2389219"/>
                  </a:lnTo>
                  <a:lnTo>
                    <a:pt x="1254020" y="2390135"/>
                  </a:lnTo>
                  <a:lnTo>
                    <a:pt x="1253590" y="2390815"/>
                  </a:lnTo>
                  <a:lnTo>
                    <a:pt x="1253073" y="2390987"/>
                  </a:lnTo>
                  <a:lnTo>
                    <a:pt x="1252009" y="2390424"/>
                  </a:lnTo>
                  <a:lnTo>
                    <a:pt x="1250687" y="2388289"/>
                  </a:lnTo>
                  <a:lnTo>
                    <a:pt x="1249819" y="2386411"/>
                  </a:lnTo>
                  <a:lnTo>
                    <a:pt x="1249412" y="2384791"/>
                  </a:lnTo>
                  <a:lnTo>
                    <a:pt x="1250202" y="2384087"/>
                  </a:lnTo>
                  <a:lnTo>
                    <a:pt x="1252181" y="2384299"/>
                  </a:lnTo>
                  <a:lnTo>
                    <a:pt x="1253934" y="2384893"/>
                  </a:lnTo>
                  <a:lnTo>
                    <a:pt x="1255444" y="2385863"/>
                  </a:lnTo>
                  <a:lnTo>
                    <a:pt x="1256054" y="2387107"/>
                  </a:lnTo>
                  <a:lnTo>
                    <a:pt x="1255757" y="2388633"/>
                  </a:lnTo>
                  <a:close/>
                  <a:moveTo>
                    <a:pt x="1266217" y="2397653"/>
                  </a:moveTo>
                  <a:lnTo>
                    <a:pt x="1265020" y="2398021"/>
                  </a:lnTo>
                  <a:lnTo>
                    <a:pt x="1263549" y="2397528"/>
                  </a:lnTo>
                  <a:lnTo>
                    <a:pt x="1262962" y="2396824"/>
                  </a:lnTo>
                  <a:lnTo>
                    <a:pt x="1263259" y="2395901"/>
                  </a:lnTo>
                  <a:lnTo>
                    <a:pt x="1263901" y="2395048"/>
                  </a:lnTo>
                  <a:lnTo>
                    <a:pt x="1264887" y="2394258"/>
                  </a:lnTo>
                  <a:lnTo>
                    <a:pt x="1265919" y="2394117"/>
                  </a:lnTo>
                  <a:lnTo>
                    <a:pt x="1266991" y="2394618"/>
                  </a:lnTo>
                  <a:lnTo>
                    <a:pt x="1267546" y="2395103"/>
                  </a:lnTo>
                  <a:lnTo>
                    <a:pt x="1267586" y="2395572"/>
                  </a:lnTo>
                  <a:lnTo>
                    <a:pt x="1266217" y="2397653"/>
                  </a:lnTo>
                  <a:close/>
                  <a:moveTo>
                    <a:pt x="1277435" y="2394625"/>
                  </a:moveTo>
                  <a:lnTo>
                    <a:pt x="1277193" y="2395901"/>
                  </a:lnTo>
                  <a:lnTo>
                    <a:pt x="1277396" y="2396730"/>
                  </a:lnTo>
                  <a:lnTo>
                    <a:pt x="1278046" y="2397113"/>
                  </a:lnTo>
                  <a:lnTo>
                    <a:pt x="1278476" y="2397653"/>
                  </a:lnTo>
                  <a:lnTo>
                    <a:pt x="1278679" y="2398349"/>
                  </a:lnTo>
                  <a:lnTo>
                    <a:pt x="1279290" y="2398529"/>
                  </a:lnTo>
                  <a:lnTo>
                    <a:pt x="1280299" y="2398201"/>
                  </a:lnTo>
                  <a:lnTo>
                    <a:pt x="1280972" y="2398303"/>
                  </a:lnTo>
                  <a:lnTo>
                    <a:pt x="1281308" y="2398834"/>
                  </a:lnTo>
                  <a:lnTo>
                    <a:pt x="1281691" y="2398960"/>
                  </a:lnTo>
                  <a:lnTo>
                    <a:pt x="1282122" y="2398678"/>
                  </a:lnTo>
                  <a:lnTo>
                    <a:pt x="1282654" y="2399007"/>
                  </a:lnTo>
                  <a:lnTo>
                    <a:pt x="1283295" y="2399945"/>
                  </a:lnTo>
                  <a:lnTo>
                    <a:pt x="1283796" y="2399985"/>
                  </a:lnTo>
                  <a:lnTo>
                    <a:pt x="1284156" y="2399116"/>
                  </a:lnTo>
                  <a:lnTo>
                    <a:pt x="1284030" y="2398623"/>
                  </a:lnTo>
                  <a:lnTo>
                    <a:pt x="1283162" y="2398287"/>
                  </a:lnTo>
                  <a:lnTo>
                    <a:pt x="1283240" y="2397958"/>
                  </a:lnTo>
                  <a:lnTo>
                    <a:pt x="1282708" y="2397152"/>
                  </a:lnTo>
                  <a:lnTo>
                    <a:pt x="1282974" y="2396558"/>
                  </a:lnTo>
                  <a:lnTo>
                    <a:pt x="1283882" y="2395799"/>
                  </a:lnTo>
                  <a:lnTo>
                    <a:pt x="1284523" y="2395635"/>
                  </a:lnTo>
                  <a:lnTo>
                    <a:pt x="1284907" y="2396065"/>
                  </a:lnTo>
                  <a:lnTo>
                    <a:pt x="1285298" y="2395955"/>
                  </a:lnTo>
                  <a:lnTo>
                    <a:pt x="1285705" y="2395298"/>
                  </a:lnTo>
                  <a:lnTo>
                    <a:pt x="1286659" y="2394798"/>
                  </a:lnTo>
                  <a:lnTo>
                    <a:pt x="1288161" y="2394445"/>
                  </a:lnTo>
                  <a:lnTo>
                    <a:pt x="1288983" y="2394719"/>
                  </a:lnTo>
                  <a:lnTo>
                    <a:pt x="1289123" y="2395611"/>
                  </a:lnTo>
                  <a:lnTo>
                    <a:pt x="1289554" y="2395901"/>
                  </a:lnTo>
                  <a:lnTo>
                    <a:pt x="1290274" y="2395588"/>
                  </a:lnTo>
                  <a:lnTo>
                    <a:pt x="1290954" y="2396268"/>
                  </a:lnTo>
                  <a:lnTo>
                    <a:pt x="1291596" y="2397935"/>
                  </a:lnTo>
                  <a:lnTo>
                    <a:pt x="1292315" y="2397990"/>
                  </a:lnTo>
                  <a:lnTo>
                    <a:pt x="1293114" y="2396425"/>
                  </a:lnTo>
                  <a:lnTo>
                    <a:pt x="1294256" y="2395298"/>
                  </a:lnTo>
                  <a:lnTo>
                    <a:pt x="1295727" y="2394602"/>
                  </a:lnTo>
                  <a:lnTo>
                    <a:pt x="1296791" y="2394531"/>
                  </a:lnTo>
                  <a:lnTo>
                    <a:pt x="1297440" y="2395079"/>
                  </a:lnTo>
                  <a:lnTo>
                    <a:pt x="1297745" y="2395807"/>
                  </a:lnTo>
                  <a:lnTo>
                    <a:pt x="1297706" y="2396699"/>
                  </a:lnTo>
                  <a:lnTo>
                    <a:pt x="1298105" y="2397262"/>
                  </a:lnTo>
                  <a:lnTo>
                    <a:pt x="1298950" y="2397481"/>
                  </a:lnTo>
                  <a:lnTo>
                    <a:pt x="1299224" y="2398208"/>
                  </a:lnTo>
                  <a:lnTo>
                    <a:pt x="1298918" y="2399445"/>
                  </a:lnTo>
                  <a:lnTo>
                    <a:pt x="1298997" y="2400524"/>
                  </a:lnTo>
                  <a:lnTo>
                    <a:pt x="1299756" y="2401948"/>
                  </a:lnTo>
                  <a:lnTo>
                    <a:pt x="1299928" y="2402034"/>
                  </a:lnTo>
                  <a:lnTo>
                    <a:pt x="1300647" y="2399499"/>
                  </a:lnTo>
                  <a:lnTo>
                    <a:pt x="1301265" y="2398170"/>
                  </a:lnTo>
                  <a:lnTo>
                    <a:pt x="1302079" y="2397223"/>
                  </a:lnTo>
                  <a:lnTo>
                    <a:pt x="1302595" y="2397137"/>
                  </a:lnTo>
                  <a:lnTo>
                    <a:pt x="1302814" y="2397911"/>
                  </a:lnTo>
                  <a:lnTo>
                    <a:pt x="1302642" y="2398764"/>
                  </a:lnTo>
                  <a:lnTo>
                    <a:pt x="1302079" y="2399703"/>
                  </a:lnTo>
                  <a:lnTo>
                    <a:pt x="1302376" y="2400125"/>
                  </a:lnTo>
                  <a:lnTo>
                    <a:pt x="1304207" y="2400133"/>
                  </a:lnTo>
                  <a:lnTo>
                    <a:pt x="1304395" y="2400430"/>
                  </a:lnTo>
                  <a:lnTo>
                    <a:pt x="1302361" y="2404663"/>
                  </a:lnTo>
                  <a:lnTo>
                    <a:pt x="1300843" y="2406720"/>
                  </a:lnTo>
                  <a:lnTo>
                    <a:pt x="1299231" y="2408105"/>
                  </a:lnTo>
                  <a:lnTo>
                    <a:pt x="1298066" y="2408449"/>
                  </a:lnTo>
                  <a:lnTo>
                    <a:pt x="1297338" y="2407769"/>
                  </a:lnTo>
                  <a:lnTo>
                    <a:pt x="1296642" y="2407495"/>
                  </a:lnTo>
                  <a:lnTo>
                    <a:pt x="1295961" y="2407644"/>
                  </a:lnTo>
                  <a:lnTo>
                    <a:pt x="1295969" y="2407377"/>
                  </a:lnTo>
                  <a:lnTo>
                    <a:pt x="1297158" y="2406321"/>
                  </a:lnTo>
                  <a:lnTo>
                    <a:pt x="1297604" y="2406345"/>
                  </a:lnTo>
                  <a:lnTo>
                    <a:pt x="1298433" y="2406110"/>
                  </a:lnTo>
                  <a:lnTo>
                    <a:pt x="1300734" y="2403779"/>
                  </a:lnTo>
                  <a:lnTo>
                    <a:pt x="1300734" y="2403388"/>
                  </a:lnTo>
                  <a:lnTo>
                    <a:pt x="1299388" y="2403575"/>
                  </a:lnTo>
                  <a:lnTo>
                    <a:pt x="1294827" y="2407503"/>
                  </a:lnTo>
                  <a:lnTo>
                    <a:pt x="1294248" y="2407651"/>
                  </a:lnTo>
                  <a:lnTo>
                    <a:pt x="1293794" y="2407393"/>
                  </a:lnTo>
                  <a:lnTo>
                    <a:pt x="1293466" y="2406736"/>
                  </a:lnTo>
                  <a:lnTo>
                    <a:pt x="1290899" y="2405594"/>
                  </a:lnTo>
                  <a:lnTo>
                    <a:pt x="1289843" y="2404569"/>
                  </a:lnTo>
                  <a:lnTo>
                    <a:pt x="1288372" y="2403834"/>
                  </a:lnTo>
                  <a:lnTo>
                    <a:pt x="1286479" y="2403380"/>
                  </a:lnTo>
                  <a:lnTo>
                    <a:pt x="1284265" y="2402457"/>
                  </a:lnTo>
                  <a:lnTo>
                    <a:pt x="1281723" y="2401056"/>
                  </a:lnTo>
                  <a:lnTo>
                    <a:pt x="1279313" y="2400282"/>
                  </a:lnTo>
                  <a:lnTo>
                    <a:pt x="1274908" y="2399836"/>
                  </a:lnTo>
                  <a:lnTo>
                    <a:pt x="1274345" y="2399132"/>
                  </a:lnTo>
                  <a:lnTo>
                    <a:pt x="1270003" y="2397825"/>
                  </a:lnTo>
                  <a:lnTo>
                    <a:pt x="1268650" y="2396980"/>
                  </a:lnTo>
                  <a:lnTo>
                    <a:pt x="1268783" y="2396018"/>
                  </a:lnTo>
                  <a:lnTo>
                    <a:pt x="1269119" y="2395322"/>
                  </a:lnTo>
                  <a:lnTo>
                    <a:pt x="1269651" y="2394876"/>
                  </a:lnTo>
                  <a:lnTo>
                    <a:pt x="1270206" y="2395056"/>
                  </a:lnTo>
                  <a:lnTo>
                    <a:pt x="1270785" y="2395854"/>
                  </a:lnTo>
                  <a:lnTo>
                    <a:pt x="1271380" y="2395947"/>
                  </a:lnTo>
                  <a:lnTo>
                    <a:pt x="1271998" y="2395330"/>
                  </a:lnTo>
                  <a:lnTo>
                    <a:pt x="1272741" y="2395243"/>
                  </a:lnTo>
                  <a:lnTo>
                    <a:pt x="1273610" y="2395681"/>
                  </a:lnTo>
                  <a:lnTo>
                    <a:pt x="1274275" y="2395627"/>
                  </a:lnTo>
                  <a:lnTo>
                    <a:pt x="1274728" y="2395079"/>
                  </a:lnTo>
                  <a:lnTo>
                    <a:pt x="1275605" y="2394602"/>
                  </a:lnTo>
                  <a:lnTo>
                    <a:pt x="1276911" y="2394203"/>
                  </a:lnTo>
                  <a:lnTo>
                    <a:pt x="1277435" y="2394625"/>
                  </a:lnTo>
                  <a:close/>
                  <a:moveTo>
                    <a:pt x="1480626" y="2410530"/>
                  </a:moveTo>
                  <a:lnTo>
                    <a:pt x="1478936" y="2411156"/>
                  </a:lnTo>
                  <a:lnTo>
                    <a:pt x="1476041" y="2410577"/>
                  </a:lnTo>
                  <a:lnTo>
                    <a:pt x="1472857" y="2411383"/>
                  </a:lnTo>
                  <a:lnTo>
                    <a:pt x="1471973" y="2411399"/>
                  </a:lnTo>
                  <a:lnTo>
                    <a:pt x="1474335" y="2409083"/>
                  </a:lnTo>
                  <a:lnTo>
                    <a:pt x="1477966" y="2407659"/>
                  </a:lnTo>
                  <a:lnTo>
                    <a:pt x="1481588" y="2403278"/>
                  </a:lnTo>
                  <a:lnTo>
                    <a:pt x="1482605" y="2403169"/>
                  </a:lnTo>
                  <a:lnTo>
                    <a:pt x="1481228" y="2408121"/>
                  </a:lnTo>
                  <a:lnTo>
                    <a:pt x="1480946" y="2409889"/>
                  </a:lnTo>
                  <a:lnTo>
                    <a:pt x="1480626" y="2410530"/>
                  </a:lnTo>
                  <a:close/>
                  <a:moveTo>
                    <a:pt x="1477801" y="2406900"/>
                  </a:moveTo>
                  <a:lnTo>
                    <a:pt x="1475157" y="2407542"/>
                  </a:lnTo>
                  <a:lnTo>
                    <a:pt x="1474242" y="2407268"/>
                  </a:lnTo>
                  <a:lnTo>
                    <a:pt x="1477168" y="2404193"/>
                  </a:lnTo>
                  <a:lnTo>
                    <a:pt x="1480508" y="2403482"/>
                  </a:lnTo>
                  <a:lnTo>
                    <a:pt x="1477801" y="2406900"/>
                  </a:lnTo>
                  <a:close/>
                  <a:moveTo>
                    <a:pt x="1757387" y="2409881"/>
                  </a:moveTo>
                  <a:lnTo>
                    <a:pt x="1756480" y="2410139"/>
                  </a:lnTo>
                  <a:lnTo>
                    <a:pt x="1756269" y="2409693"/>
                  </a:lnTo>
                  <a:lnTo>
                    <a:pt x="1754868" y="2408402"/>
                  </a:lnTo>
                  <a:lnTo>
                    <a:pt x="1754743" y="2407761"/>
                  </a:lnTo>
                  <a:lnTo>
                    <a:pt x="1755964" y="2407151"/>
                  </a:lnTo>
                  <a:lnTo>
                    <a:pt x="1758459" y="2407464"/>
                  </a:lnTo>
                  <a:lnTo>
                    <a:pt x="1757567" y="2409083"/>
                  </a:lnTo>
                  <a:lnTo>
                    <a:pt x="1757387" y="2409881"/>
                  </a:lnTo>
                  <a:close/>
                  <a:moveTo>
                    <a:pt x="1300108" y="2410632"/>
                  </a:moveTo>
                  <a:lnTo>
                    <a:pt x="1299521" y="2410710"/>
                  </a:lnTo>
                  <a:lnTo>
                    <a:pt x="1299130" y="2410421"/>
                  </a:lnTo>
                  <a:lnTo>
                    <a:pt x="1299028" y="2410069"/>
                  </a:lnTo>
                  <a:lnTo>
                    <a:pt x="1299216" y="2409638"/>
                  </a:lnTo>
                  <a:lnTo>
                    <a:pt x="1301273" y="2408614"/>
                  </a:lnTo>
                  <a:lnTo>
                    <a:pt x="1301766" y="2408747"/>
                  </a:lnTo>
                  <a:lnTo>
                    <a:pt x="1301445" y="2409553"/>
                  </a:lnTo>
                  <a:lnTo>
                    <a:pt x="1300108" y="2410632"/>
                  </a:lnTo>
                  <a:close/>
                  <a:moveTo>
                    <a:pt x="1335540" y="2431012"/>
                  </a:moveTo>
                  <a:lnTo>
                    <a:pt x="1335563" y="2431403"/>
                  </a:lnTo>
                  <a:lnTo>
                    <a:pt x="1334625" y="2430590"/>
                  </a:lnTo>
                  <a:lnTo>
                    <a:pt x="1334249" y="2429948"/>
                  </a:lnTo>
                  <a:lnTo>
                    <a:pt x="1334171" y="2429299"/>
                  </a:lnTo>
                  <a:lnTo>
                    <a:pt x="1334625" y="2429080"/>
                  </a:lnTo>
                  <a:lnTo>
                    <a:pt x="1335595" y="2429291"/>
                  </a:lnTo>
                  <a:lnTo>
                    <a:pt x="1335900" y="2429815"/>
                  </a:lnTo>
                  <a:lnTo>
                    <a:pt x="1335540" y="2431012"/>
                  </a:lnTo>
                  <a:close/>
                  <a:moveTo>
                    <a:pt x="1630022" y="2434932"/>
                  </a:moveTo>
                  <a:lnTo>
                    <a:pt x="1627072" y="2436559"/>
                  </a:lnTo>
                  <a:lnTo>
                    <a:pt x="1628215" y="2432405"/>
                  </a:lnTo>
                  <a:lnTo>
                    <a:pt x="1629153" y="2431122"/>
                  </a:lnTo>
                  <a:lnTo>
                    <a:pt x="1630397" y="2431552"/>
                  </a:lnTo>
                  <a:lnTo>
                    <a:pt x="1630225" y="2434063"/>
                  </a:lnTo>
                  <a:lnTo>
                    <a:pt x="1630022" y="2434932"/>
                  </a:lnTo>
                  <a:close/>
                  <a:moveTo>
                    <a:pt x="1640748" y="2446878"/>
                  </a:moveTo>
                  <a:lnTo>
                    <a:pt x="1639645" y="2447950"/>
                  </a:lnTo>
                  <a:lnTo>
                    <a:pt x="1639911" y="2446902"/>
                  </a:lnTo>
                  <a:lnTo>
                    <a:pt x="1641264" y="2444226"/>
                  </a:lnTo>
                  <a:lnTo>
                    <a:pt x="1642140" y="2443827"/>
                  </a:lnTo>
                  <a:lnTo>
                    <a:pt x="1640748" y="2446878"/>
                  </a:lnTo>
                  <a:close/>
                  <a:moveTo>
                    <a:pt x="1419180" y="2451032"/>
                  </a:moveTo>
                  <a:lnTo>
                    <a:pt x="1417913" y="2452096"/>
                  </a:lnTo>
                  <a:lnTo>
                    <a:pt x="1416888" y="2452002"/>
                  </a:lnTo>
                  <a:lnTo>
                    <a:pt x="1416560" y="2451901"/>
                  </a:lnTo>
                  <a:lnTo>
                    <a:pt x="1416778" y="2451486"/>
                  </a:lnTo>
                  <a:lnTo>
                    <a:pt x="1416732" y="2451142"/>
                  </a:lnTo>
                  <a:lnTo>
                    <a:pt x="1416403" y="2450860"/>
                  </a:lnTo>
                  <a:lnTo>
                    <a:pt x="1416583" y="2450360"/>
                  </a:lnTo>
                  <a:lnTo>
                    <a:pt x="1417287" y="2449632"/>
                  </a:lnTo>
                  <a:lnTo>
                    <a:pt x="1417749" y="2448881"/>
                  </a:lnTo>
                  <a:lnTo>
                    <a:pt x="1419986" y="2448505"/>
                  </a:lnTo>
                  <a:lnTo>
                    <a:pt x="1421074" y="2448279"/>
                  </a:lnTo>
                  <a:lnTo>
                    <a:pt x="1422216" y="2448052"/>
                  </a:lnTo>
                  <a:lnTo>
                    <a:pt x="1421997" y="2448709"/>
                  </a:lnTo>
                  <a:lnTo>
                    <a:pt x="1419963" y="2449468"/>
                  </a:lnTo>
                  <a:lnTo>
                    <a:pt x="1419454" y="2450453"/>
                  </a:lnTo>
                  <a:lnTo>
                    <a:pt x="1419180" y="2451032"/>
                  </a:lnTo>
                  <a:close/>
                  <a:moveTo>
                    <a:pt x="1412100" y="2451603"/>
                  </a:moveTo>
                  <a:lnTo>
                    <a:pt x="1411146" y="2451932"/>
                  </a:lnTo>
                  <a:lnTo>
                    <a:pt x="1409925" y="2451822"/>
                  </a:lnTo>
                  <a:lnTo>
                    <a:pt x="1409424" y="2451533"/>
                  </a:lnTo>
                  <a:lnTo>
                    <a:pt x="1409644" y="2451072"/>
                  </a:lnTo>
                  <a:lnTo>
                    <a:pt x="1410489" y="2450555"/>
                  </a:lnTo>
                  <a:lnTo>
                    <a:pt x="1413086" y="2449726"/>
                  </a:lnTo>
                  <a:lnTo>
                    <a:pt x="1413148" y="2450273"/>
                  </a:lnTo>
                  <a:lnTo>
                    <a:pt x="1412100" y="2451603"/>
                  </a:lnTo>
                  <a:close/>
                  <a:moveTo>
                    <a:pt x="1783158" y="2457627"/>
                  </a:moveTo>
                  <a:lnTo>
                    <a:pt x="1780200" y="2458715"/>
                  </a:lnTo>
                  <a:lnTo>
                    <a:pt x="1777666" y="2458637"/>
                  </a:lnTo>
                  <a:lnTo>
                    <a:pt x="1775984" y="2457651"/>
                  </a:lnTo>
                  <a:lnTo>
                    <a:pt x="1775913" y="2457221"/>
                  </a:lnTo>
                  <a:lnTo>
                    <a:pt x="1779895" y="2457635"/>
                  </a:lnTo>
                  <a:lnTo>
                    <a:pt x="1781429" y="2457409"/>
                  </a:lnTo>
                  <a:lnTo>
                    <a:pt x="1784488" y="2455719"/>
                  </a:lnTo>
                  <a:lnTo>
                    <a:pt x="1783158" y="2457627"/>
                  </a:lnTo>
                  <a:close/>
                  <a:moveTo>
                    <a:pt x="1281441" y="2523063"/>
                  </a:moveTo>
                  <a:lnTo>
                    <a:pt x="1280424" y="2523383"/>
                  </a:lnTo>
                  <a:lnTo>
                    <a:pt x="1280408" y="2522758"/>
                  </a:lnTo>
                  <a:lnTo>
                    <a:pt x="1280651" y="2521318"/>
                  </a:lnTo>
                  <a:lnTo>
                    <a:pt x="1281089" y="2520692"/>
                  </a:lnTo>
                  <a:lnTo>
                    <a:pt x="1281339" y="2521044"/>
                  </a:lnTo>
                  <a:lnTo>
                    <a:pt x="1281683" y="2522343"/>
                  </a:lnTo>
                  <a:lnTo>
                    <a:pt x="1281441" y="252306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596FA20-A930-943E-2547-B0A065789DA0}"/>
                </a:ext>
              </a:extLst>
            </p:cNvPr>
            <p:cNvSpPr>
              <a:spLocks/>
            </p:cNvSpPr>
            <p:nvPr/>
          </p:nvSpPr>
          <p:spPr>
            <a:xfrm>
              <a:off x="9376845" y="4915126"/>
              <a:ext cx="2182" cy="1635"/>
            </a:xfrm>
            <a:custGeom>
              <a:avLst/>
              <a:gdLst>
                <a:gd name="connsiteX0" fmla="*/ 313 w 2182"/>
                <a:gd name="connsiteY0" fmla="*/ 1236 h 1635"/>
                <a:gd name="connsiteX1" fmla="*/ 571 w 2182"/>
                <a:gd name="connsiteY1" fmla="*/ 1353 h 1635"/>
                <a:gd name="connsiteX2" fmla="*/ 908 w 2182"/>
                <a:gd name="connsiteY2" fmla="*/ 1236 h 1635"/>
                <a:gd name="connsiteX3" fmla="*/ 1049 w 2182"/>
                <a:gd name="connsiteY3" fmla="*/ 1377 h 1635"/>
                <a:gd name="connsiteX4" fmla="*/ 524 w 2182"/>
                <a:gd name="connsiteY4" fmla="*/ 1596 h 1635"/>
                <a:gd name="connsiteX5" fmla="*/ 196 w 2182"/>
                <a:gd name="connsiteY5" fmla="*/ 1197 h 1635"/>
                <a:gd name="connsiteX6" fmla="*/ 39 w 2182"/>
                <a:gd name="connsiteY6" fmla="*/ 548 h 1635"/>
                <a:gd name="connsiteX7" fmla="*/ 0 w 2182"/>
                <a:gd name="connsiteY7" fmla="*/ 0 h 1635"/>
                <a:gd name="connsiteX8" fmla="*/ 149 w 2182"/>
                <a:gd name="connsiteY8" fmla="*/ 0 h 1635"/>
                <a:gd name="connsiteX9" fmla="*/ 149 w 2182"/>
                <a:gd name="connsiteY9" fmla="*/ 219 h 1635"/>
                <a:gd name="connsiteX10" fmla="*/ 188 w 2182"/>
                <a:gd name="connsiteY10" fmla="*/ 399 h 1635"/>
                <a:gd name="connsiteX11" fmla="*/ 305 w 2182"/>
                <a:gd name="connsiteY11" fmla="*/ 759 h 1635"/>
                <a:gd name="connsiteX12" fmla="*/ 219 w 2182"/>
                <a:gd name="connsiteY12" fmla="*/ 1002 h 1635"/>
                <a:gd name="connsiteX13" fmla="*/ 313 w 2182"/>
                <a:gd name="connsiteY13" fmla="*/ 1236 h 1635"/>
                <a:gd name="connsiteX14" fmla="*/ 2027 w 2182"/>
                <a:gd name="connsiteY14" fmla="*/ 1510 h 1635"/>
                <a:gd name="connsiteX15" fmla="*/ 1776 w 2182"/>
                <a:gd name="connsiteY15" fmla="*/ 1635 h 1635"/>
                <a:gd name="connsiteX16" fmla="*/ 1557 w 2182"/>
                <a:gd name="connsiteY16" fmla="*/ 1541 h 1635"/>
                <a:gd name="connsiteX17" fmla="*/ 1495 w 2182"/>
                <a:gd name="connsiteY17" fmla="*/ 1471 h 1635"/>
                <a:gd name="connsiteX18" fmla="*/ 1471 w 2182"/>
                <a:gd name="connsiteY18" fmla="*/ 1353 h 1635"/>
                <a:gd name="connsiteX19" fmla="*/ 1721 w 2182"/>
                <a:gd name="connsiteY19" fmla="*/ 1338 h 1635"/>
                <a:gd name="connsiteX20" fmla="*/ 1917 w 2182"/>
                <a:gd name="connsiteY20" fmla="*/ 1228 h 1635"/>
                <a:gd name="connsiteX21" fmla="*/ 2042 w 2182"/>
                <a:gd name="connsiteY21" fmla="*/ 1041 h 1635"/>
                <a:gd name="connsiteX22" fmla="*/ 2081 w 2182"/>
                <a:gd name="connsiteY22" fmla="*/ 775 h 1635"/>
                <a:gd name="connsiteX23" fmla="*/ 2183 w 2182"/>
                <a:gd name="connsiteY23" fmla="*/ 1033 h 1635"/>
                <a:gd name="connsiteX24" fmla="*/ 2167 w 2182"/>
                <a:gd name="connsiteY24" fmla="*/ 1291 h 1635"/>
                <a:gd name="connsiteX25" fmla="*/ 2027 w 2182"/>
                <a:gd name="connsiteY25" fmla="*/ 1510 h 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182" h="1635">
                  <a:moveTo>
                    <a:pt x="313" y="1236"/>
                  </a:moveTo>
                  <a:lnTo>
                    <a:pt x="571" y="1353"/>
                  </a:lnTo>
                  <a:lnTo>
                    <a:pt x="908" y="1236"/>
                  </a:lnTo>
                  <a:lnTo>
                    <a:pt x="1049" y="1377"/>
                  </a:lnTo>
                  <a:lnTo>
                    <a:pt x="524" y="1596"/>
                  </a:lnTo>
                  <a:lnTo>
                    <a:pt x="196" y="1197"/>
                  </a:lnTo>
                  <a:lnTo>
                    <a:pt x="39" y="548"/>
                  </a:lnTo>
                  <a:lnTo>
                    <a:pt x="0" y="0"/>
                  </a:lnTo>
                  <a:lnTo>
                    <a:pt x="149" y="0"/>
                  </a:lnTo>
                  <a:lnTo>
                    <a:pt x="149" y="219"/>
                  </a:lnTo>
                  <a:lnTo>
                    <a:pt x="188" y="399"/>
                  </a:lnTo>
                  <a:lnTo>
                    <a:pt x="305" y="759"/>
                  </a:lnTo>
                  <a:lnTo>
                    <a:pt x="219" y="1002"/>
                  </a:lnTo>
                  <a:lnTo>
                    <a:pt x="313" y="1236"/>
                  </a:lnTo>
                  <a:close/>
                  <a:moveTo>
                    <a:pt x="2027" y="1510"/>
                  </a:moveTo>
                  <a:lnTo>
                    <a:pt x="1776" y="1635"/>
                  </a:lnTo>
                  <a:lnTo>
                    <a:pt x="1557" y="1541"/>
                  </a:lnTo>
                  <a:lnTo>
                    <a:pt x="1495" y="1471"/>
                  </a:lnTo>
                  <a:lnTo>
                    <a:pt x="1471" y="1353"/>
                  </a:lnTo>
                  <a:lnTo>
                    <a:pt x="1721" y="1338"/>
                  </a:lnTo>
                  <a:lnTo>
                    <a:pt x="1917" y="1228"/>
                  </a:lnTo>
                  <a:lnTo>
                    <a:pt x="2042" y="1041"/>
                  </a:lnTo>
                  <a:lnTo>
                    <a:pt x="2081" y="775"/>
                  </a:lnTo>
                  <a:lnTo>
                    <a:pt x="2183" y="1033"/>
                  </a:lnTo>
                  <a:lnTo>
                    <a:pt x="2167" y="1291"/>
                  </a:lnTo>
                  <a:lnTo>
                    <a:pt x="2027" y="151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9FCCB0B-9510-CBA1-0077-3A6C50E9EFD0}"/>
                </a:ext>
              </a:extLst>
            </p:cNvPr>
            <p:cNvSpPr>
              <a:spLocks/>
            </p:cNvSpPr>
            <p:nvPr/>
          </p:nvSpPr>
          <p:spPr>
            <a:xfrm>
              <a:off x="7519069" y="4532608"/>
              <a:ext cx="418499" cy="412216"/>
            </a:xfrm>
            <a:custGeom>
              <a:avLst/>
              <a:gdLst>
                <a:gd name="connsiteX0" fmla="*/ 333505 w 418499"/>
                <a:gd name="connsiteY0" fmla="*/ 4444 h 412216"/>
                <a:gd name="connsiteX1" fmla="*/ 334303 w 418499"/>
                <a:gd name="connsiteY1" fmla="*/ 5977 h 412216"/>
                <a:gd name="connsiteX2" fmla="*/ 335438 w 418499"/>
                <a:gd name="connsiteY2" fmla="*/ 7550 h 412216"/>
                <a:gd name="connsiteX3" fmla="*/ 339240 w 418499"/>
                <a:gd name="connsiteY3" fmla="*/ 10210 h 412216"/>
                <a:gd name="connsiteX4" fmla="*/ 340445 w 418499"/>
                <a:gd name="connsiteY4" fmla="*/ 11688 h 412216"/>
                <a:gd name="connsiteX5" fmla="*/ 341375 w 418499"/>
                <a:gd name="connsiteY5" fmla="*/ 13331 h 412216"/>
                <a:gd name="connsiteX6" fmla="*/ 341962 w 418499"/>
                <a:gd name="connsiteY6" fmla="*/ 14614 h 412216"/>
                <a:gd name="connsiteX7" fmla="*/ 343136 w 418499"/>
                <a:gd name="connsiteY7" fmla="*/ 15639 h 412216"/>
                <a:gd name="connsiteX8" fmla="*/ 344779 w 418499"/>
                <a:gd name="connsiteY8" fmla="*/ 16296 h 412216"/>
                <a:gd name="connsiteX9" fmla="*/ 346187 w 418499"/>
                <a:gd name="connsiteY9" fmla="*/ 17078 h 412216"/>
                <a:gd name="connsiteX10" fmla="*/ 347048 w 418499"/>
                <a:gd name="connsiteY10" fmla="*/ 18229 h 412216"/>
                <a:gd name="connsiteX11" fmla="*/ 348338 w 418499"/>
                <a:gd name="connsiteY11" fmla="*/ 19426 h 412216"/>
                <a:gd name="connsiteX12" fmla="*/ 350826 w 418499"/>
                <a:gd name="connsiteY12" fmla="*/ 21053 h 412216"/>
                <a:gd name="connsiteX13" fmla="*/ 352039 w 418499"/>
                <a:gd name="connsiteY13" fmla="*/ 21092 h 412216"/>
                <a:gd name="connsiteX14" fmla="*/ 353439 w 418499"/>
                <a:gd name="connsiteY14" fmla="*/ 21319 h 412216"/>
                <a:gd name="connsiteX15" fmla="*/ 354675 w 418499"/>
                <a:gd name="connsiteY15" fmla="*/ 21749 h 412216"/>
                <a:gd name="connsiteX16" fmla="*/ 355998 w 418499"/>
                <a:gd name="connsiteY16" fmla="*/ 21624 h 412216"/>
                <a:gd name="connsiteX17" fmla="*/ 358133 w 418499"/>
                <a:gd name="connsiteY17" fmla="*/ 20560 h 412216"/>
                <a:gd name="connsiteX18" fmla="*/ 360652 w 418499"/>
                <a:gd name="connsiteY18" fmla="*/ 18776 h 412216"/>
                <a:gd name="connsiteX19" fmla="*/ 362577 w 418499"/>
                <a:gd name="connsiteY19" fmla="*/ 17673 h 412216"/>
                <a:gd name="connsiteX20" fmla="*/ 367232 w 418499"/>
                <a:gd name="connsiteY20" fmla="*/ 18064 h 412216"/>
                <a:gd name="connsiteX21" fmla="*/ 369829 w 418499"/>
                <a:gd name="connsiteY21" fmla="*/ 18964 h 412216"/>
                <a:gd name="connsiteX22" fmla="*/ 371895 w 418499"/>
                <a:gd name="connsiteY22" fmla="*/ 20224 h 412216"/>
                <a:gd name="connsiteX23" fmla="*/ 373506 w 418499"/>
                <a:gd name="connsiteY23" fmla="*/ 20145 h 412216"/>
                <a:gd name="connsiteX24" fmla="*/ 377019 w 418499"/>
                <a:gd name="connsiteY24" fmla="*/ 17814 h 412216"/>
                <a:gd name="connsiteX25" fmla="*/ 378881 w 418499"/>
                <a:gd name="connsiteY25" fmla="*/ 15334 h 412216"/>
                <a:gd name="connsiteX26" fmla="*/ 380688 w 418499"/>
                <a:gd name="connsiteY26" fmla="*/ 14802 h 412216"/>
                <a:gd name="connsiteX27" fmla="*/ 383426 w 418499"/>
                <a:gd name="connsiteY27" fmla="*/ 15882 h 412216"/>
                <a:gd name="connsiteX28" fmla="*/ 385687 w 418499"/>
                <a:gd name="connsiteY28" fmla="*/ 18197 h 412216"/>
                <a:gd name="connsiteX29" fmla="*/ 387675 w 418499"/>
                <a:gd name="connsiteY29" fmla="*/ 21561 h 412216"/>
                <a:gd name="connsiteX30" fmla="*/ 389075 w 418499"/>
                <a:gd name="connsiteY30" fmla="*/ 22844 h 412216"/>
                <a:gd name="connsiteX31" fmla="*/ 390992 w 418499"/>
                <a:gd name="connsiteY31" fmla="*/ 24832 h 412216"/>
                <a:gd name="connsiteX32" fmla="*/ 394802 w 418499"/>
                <a:gd name="connsiteY32" fmla="*/ 29111 h 412216"/>
                <a:gd name="connsiteX33" fmla="*/ 399762 w 418499"/>
                <a:gd name="connsiteY33" fmla="*/ 31255 h 412216"/>
                <a:gd name="connsiteX34" fmla="*/ 401687 w 418499"/>
                <a:gd name="connsiteY34" fmla="*/ 32311 h 412216"/>
                <a:gd name="connsiteX35" fmla="*/ 402312 w 418499"/>
                <a:gd name="connsiteY35" fmla="*/ 33367 h 412216"/>
                <a:gd name="connsiteX36" fmla="*/ 402680 w 418499"/>
                <a:gd name="connsiteY36" fmla="*/ 34775 h 412216"/>
                <a:gd name="connsiteX37" fmla="*/ 402805 w 418499"/>
                <a:gd name="connsiteY37" fmla="*/ 36301 h 412216"/>
                <a:gd name="connsiteX38" fmla="*/ 403408 w 418499"/>
                <a:gd name="connsiteY38" fmla="*/ 36935 h 412216"/>
                <a:gd name="connsiteX39" fmla="*/ 404745 w 418499"/>
                <a:gd name="connsiteY39" fmla="*/ 36715 h 412216"/>
                <a:gd name="connsiteX40" fmla="*/ 405888 w 418499"/>
                <a:gd name="connsiteY40" fmla="*/ 36496 h 412216"/>
                <a:gd name="connsiteX41" fmla="*/ 407147 w 418499"/>
                <a:gd name="connsiteY41" fmla="*/ 36935 h 412216"/>
                <a:gd name="connsiteX42" fmla="*/ 408024 w 418499"/>
                <a:gd name="connsiteY42" fmla="*/ 38045 h 412216"/>
                <a:gd name="connsiteX43" fmla="*/ 408461 w 418499"/>
                <a:gd name="connsiteY43" fmla="*/ 38914 h 412216"/>
                <a:gd name="connsiteX44" fmla="*/ 408938 w 418499"/>
                <a:gd name="connsiteY44" fmla="*/ 39845 h 412216"/>
                <a:gd name="connsiteX45" fmla="*/ 410183 w 418499"/>
                <a:gd name="connsiteY45" fmla="*/ 40439 h 412216"/>
                <a:gd name="connsiteX46" fmla="*/ 410425 w 418499"/>
                <a:gd name="connsiteY46" fmla="*/ 41636 h 412216"/>
                <a:gd name="connsiteX47" fmla="*/ 409573 w 418499"/>
                <a:gd name="connsiteY47" fmla="*/ 43091 h 412216"/>
                <a:gd name="connsiteX48" fmla="*/ 408696 w 418499"/>
                <a:gd name="connsiteY48" fmla="*/ 44398 h 412216"/>
                <a:gd name="connsiteX49" fmla="*/ 407632 w 418499"/>
                <a:gd name="connsiteY49" fmla="*/ 46995 h 412216"/>
                <a:gd name="connsiteX50" fmla="*/ 407077 w 418499"/>
                <a:gd name="connsiteY50" fmla="*/ 49655 h 412216"/>
                <a:gd name="connsiteX51" fmla="*/ 407796 w 418499"/>
                <a:gd name="connsiteY51" fmla="*/ 50539 h 412216"/>
                <a:gd name="connsiteX52" fmla="*/ 408555 w 418499"/>
                <a:gd name="connsiteY52" fmla="*/ 51275 h 412216"/>
                <a:gd name="connsiteX53" fmla="*/ 408962 w 418499"/>
                <a:gd name="connsiteY53" fmla="*/ 52018 h 412216"/>
                <a:gd name="connsiteX54" fmla="*/ 409205 w 418499"/>
                <a:gd name="connsiteY54" fmla="*/ 52887 h 412216"/>
                <a:gd name="connsiteX55" fmla="*/ 409111 w 418499"/>
                <a:gd name="connsiteY55" fmla="*/ 53903 h 412216"/>
                <a:gd name="connsiteX56" fmla="*/ 407421 w 418499"/>
                <a:gd name="connsiteY56" fmla="*/ 57596 h 412216"/>
                <a:gd name="connsiteX57" fmla="*/ 406552 w 418499"/>
                <a:gd name="connsiteY57" fmla="*/ 60819 h 412216"/>
                <a:gd name="connsiteX58" fmla="*/ 406521 w 418499"/>
                <a:gd name="connsiteY58" fmla="*/ 62455 h 412216"/>
                <a:gd name="connsiteX59" fmla="*/ 408751 w 418499"/>
                <a:gd name="connsiteY59" fmla="*/ 63659 h 412216"/>
                <a:gd name="connsiteX60" fmla="*/ 411645 w 418499"/>
                <a:gd name="connsiteY60" fmla="*/ 63597 h 412216"/>
                <a:gd name="connsiteX61" fmla="*/ 412561 w 418499"/>
                <a:gd name="connsiteY61" fmla="*/ 64332 h 412216"/>
                <a:gd name="connsiteX62" fmla="*/ 413476 w 418499"/>
                <a:gd name="connsiteY62" fmla="*/ 65506 h 412216"/>
                <a:gd name="connsiteX63" fmla="*/ 414282 w 418499"/>
                <a:gd name="connsiteY63" fmla="*/ 66108 h 412216"/>
                <a:gd name="connsiteX64" fmla="*/ 415503 w 418499"/>
                <a:gd name="connsiteY64" fmla="*/ 66092 h 412216"/>
                <a:gd name="connsiteX65" fmla="*/ 416347 w 418499"/>
                <a:gd name="connsiteY65" fmla="*/ 66499 h 412216"/>
                <a:gd name="connsiteX66" fmla="*/ 416684 w 418499"/>
                <a:gd name="connsiteY66" fmla="*/ 67328 h 412216"/>
                <a:gd name="connsiteX67" fmla="*/ 417670 w 418499"/>
                <a:gd name="connsiteY67" fmla="*/ 68220 h 412216"/>
                <a:gd name="connsiteX68" fmla="*/ 418499 w 418499"/>
                <a:gd name="connsiteY68" fmla="*/ 69206 h 412216"/>
                <a:gd name="connsiteX69" fmla="*/ 418100 w 418499"/>
                <a:gd name="connsiteY69" fmla="*/ 70466 h 412216"/>
                <a:gd name="connsiteX70" fmla="*/ 418030 w 418499"/>
                <a:gd name="connsiteY70" fmla="*/ 71428 h 412216"/>
                <a:gd name="connsiteX71" fmla="*/ 415964 w 418499"/>
                <a:gd name="connsiteY71" fmla="*/ 74103 h 412216"/>
                <a:gd name="connsiteX72" fmla="*/ 411223 w 418499"/>
                <a:gd name="connsiteY72" fmla="*/ 79322 h 412216"/>
                <a:gd name="connsiteX73" fmla="*/ 401021 w 418499"/>
                <a:gd name="connsiteY73" fmla="*/ 88999 h 412216"/>
                <a:gd name="connsiteX74" fmla="*/ 401014 w 418499"/>
                <a:gd name="connsiteY74" fmla="*/ 89007 h 412216"/>
                <a:gd name="connsiteX75" fmla="*/ 397571 w 418499"/>
                <a:gd name="connsiteY75" fmla="*/ 90173 h 412216"/>
                <a:gd name="connsiteX76" fmla="*/ 395795 w 418499"/>
                <a:gd name="connsiteY76" fmla="*/ 91972 h 412216"/>
                <a:gd name="connsiteX77" fmla="*/ 394536 w 418499"/>
                <a:gd name="connsiteY77" fmla="*/ 94797 h 412216"/>
                <a:gd name="connsiteX78" fmla="*/ 391563 w 418499"/>
                <a:gd name="connsiteY78" fmla="*/ 97191 h 412216"/>
                <a:gd name="connsiteX79" fmla="*/ 389271 w 418499"/>
                <a:gd name="connsiteY79" fmla="*/ 98161 h 412216"/>
                <a:gd name="connsiteX80" fmla="*/ 389028 w 418499"/>
                <a:gd name="connsiteY80" fmla="*/ 98732 h 412216"/>
                <a:gd name="connsiteX81" fmla="*/ 388848 w 418499"/>
                <a:gd name="connsiteY81" fmla="*/ 101329 h 412216"/>
                <a:gd name="connsiteX82" fmla="*/ 389083 w 418499"/>
                <a:gd name="connsiteY82" fmla="*/ 105139 h 412216"/>
                <a:gd name="connsiteX83" fmla="*/ 388011 w 418499"/>
                <a:gd name="connsiteY83" fmla="*/ 106884 h 412216"/>
                <a:gd name="connsiteX84" fmla="*/ 386454 w 418499"/>
                <a:gd name="connsiteY84" fmla="*/ 110279 h 412216"/>
                <a:gd name="connsiteX85" fmla="*/ 385648 w 418499"/>
                <a:gd name="connsiteY85" fmla="*/ 112399 h 412216"/>
                <a:gd name="connsiteX86" fmla="*/ 385023 w 418499"/>
                <a:gd name="connsiteY86" fmla="*/ 112814 h 412216"/>
                <a:gd name="connsiteX87" fmla="*/ 384326 w 418499"/>
                <a:gd name="connsiteY87" fmla="*/ 113878 h 412216"/>
                <a:gd name="connsiteX88" fmla="*/ 383888 w 418499"/>
                <a:gd name="connsiteY88" fmla="*/ 117336 h 412216"/>
                <a:gd name="connsiteX89" fmla="*/ 383591 w 418499"/>
                <a:gd name="connsiteY89" fmla="*/ 118502 h 412216"/>
                <a:gd name="connsiteX90" fmla="*/ 382472 w 418499"/>
                <a:gd name="connsiteY90" fmla="*/ 125660 h 412216"/>
                <a:gd name="connsiteX91" fmla="*/ 382793 w 418499"/>
                <a:gd name="connsiteY91" fmla="*/ 127702 h 412216"/>
                <a:gd name="connsiteX92" fmla="*/ 381925 w 418499"/>
                <a:gd name="connsiteY92" fmla="*/ 131105 h 412216"/>
                <a:gd name="connsiteX93" fmla="*/ 381885 w 418499"/>
                <a:gd name="connsiteY93" fmla="*/ 133108 h 412216"/>
                <a:gd name="connsiteX94" fmla="*/ 381525 w 418499"/>
                <a:gd name="connsiteY94" fmla="*/ 135377 h 412216"/>
                <a:gd name="connsiteX95" fmla="*/ 380908 w 418499"/>
                <a:gd name="connsiteY95" fmla="*/ 137340 h 412216"/>
                <a:gd name="connsiteX96" fmla="*/ 380947 w 418499"/>
                <a:gd name="connsiteY96" fmla="*/ 140485 h 412216"/>
                <a:gd name="connsiteX97" fmla="*/ 381299 w 418499"/>
                <a:gd name="connsiteY97" fmla="*/ 145618 h 412216"/>
                <a:gd name="connsiteX98" fmla="*/ 381236 w 418499"/>
                <a:gd name="connsiteY98" fmla="*/ 146298 h 412216"/>
                <a:gd name="connsiteX99" fmla="*/ 380376 w 418499"/>
                <a:gd name="connsiteY99" fmla="*/ 146775 h 412216"/>
                <a:gd name="connsiteX100" fmla="*/ 378842 w 418499"/>
                <a:gd name="connsiteY100" fmla="*/ 148051 h 412216"/>
                <a:gd name="connsiteX101" fmla="*/ 377395 w 418499"/>
                <a:gd name="connsiteY101" fmla="*/ 148903 h 412216"/>
                <a:gd name="connsiteX102" fmla="*/ 376291 w 418499"/>
                <a:gd name="connsiteY102" fmla="*/ 149123 h 412216"/>
                <a:gd name="connsiteX103" fmla="*/ 374453 w 418499"/>
                <a:gd name="connsiteY103" fmla="*/ 151391 h 412216"/>
                <a:gd name="connsiteX104" fmla="*/ 372888 w 418499"/>
                <a:gd name="connsiteY104" fmla="*/ 153543 h 412216"/>
                <a:gd name="connsiteX105" fmla="*/ 371715 w 418499"/>
                <a:gd name="connsiteY105" fmla="*/ 155639 h 412216"/>
                <a:gd name="connsiteX106" fmla="*/ 371409 w 418499"/>
                <a:gd name="connsiteY106" fmla="*/ 156602 h 412216"/>
                <a:gd name="connsiteX107" fmla="*/ 371652 w 418499"/>
                <a:gd name="connsiteY107" fmla="*/ 159316 h 412216"/>
                <a:gd name="connsiteX108" fmla="*/ 371816 w 418499"/>
                <a:gd name="connsiteY108" fmla="*/ 162532 h 412216"/>
                <a:gd name="connsiteX109" fmla="*/ 371457 w 418499"/>
                <a:gd name="connsiteY109" fmla="*/ 163917 h 412216"/>
                <a:gd name="connsiteX110" fmla="*/ 370909 w 418499"/>
                <a:gd name="connsiteY110" fmla="*/ 164738 h 412216"/>
                <a:gd name="connsiteX111" fmla="*/ 368343 w 418499"/>
                <a:gd name="connsiteY111" fmla="*/ 166483 h 412216"/>
                <a:gd name="connsiteX112" fmla="*/ 366653 w 418499"/>
                <a:gd name="connsiteY112" fmla="*/ 167734 h 412216"/>
                <a:gd name="connsiteX113" fmla="*/ 365855 w 418499"/>
                <a:gd name="connsiteY113" fmla="*/ 168392 h 412216"/>
                <a:gd name="connsiteX114" fmla="*/ 365440 w 418499"/>
                <a:gd name="connsiteY114" fmla="*/ 169401 h 412216"/>
                <a:gd name="connsiteX115" fmla="*/ 366184 w 418499"/>
                <a:gd name="connsiteY115" fmla="*/ 171779 h 412216"/>
                <a:gd name="connsiteX116" fmla="*/ 366239 w 418499"/>
                <a:gd name="connsiteY116" fmla="*/ 173516 h 412216"/>
                <a:gd name="connsiteX117" fmla="*/ 366849 w 418499"/>
                <a:gd name="connsiteY117" fmla="*/ 174541 h 412216"/>
                <a:gd name="connsiteX118" fmla="*/ 368883 w 418499"/>
                <a:gd name="connsiteY118" fmla="*/ 175370 h 412216"/>
                <a:gd name="connsiteX119" fmla="*/ 368875 w 418499"/>
                <a:gd name="connsiteY119" fmla="*/ 176207 h 412216"/>
                <a:gd name="connsiteX120" fmla="*/ 368930 w 418499"/>
                <a:gd name="connsiteY120" fmla="*/ 177107 h 412216"/>
                <a:gd name="connsiteX121" fmla="*/ 369994 w 418499"/>
                <a:gd name="connsiteY121" fmla="*/ 178226 h 412216"/>
                <a:gd name="connsiteX122" fmla="*/ 371934 w 418499"/>
                <a:gd name="connsiteY122" fmla="*/ 180510 h 412216"/>
                <a:gd name="connsiteX123" fmla="*/ 373491 w 418499"/>
                <a:gd name="connsiteY123" fmla="*/ 182654 h 412216"/>
                <a:gd name="connsiteX124" fmla="*/ 373530 w 418499"/>
                <a:gd name="connsiteY124" fmla="*/ 184516 h 412216"/>
                <a:gd name="connsiteX125" fmla="*/ 373233 w 418499"/>
                <a:gd name="connsiteY125" fmla="*/ 187629 h 412216"/>
                <a:gd name="connsiteX126" fmla="*/ 373178 w 418499"/>
                <a:gd name="connsiteY126" fmla="*/ 189421 h 412216"/>
                <a:gd name="connsiteX127" fmla="*/ 373334 w 418499"/>
                <a:gd name="connsiteY127" fmla="*/ 191878 h 412216"/>
                <a:gd name="connsiteX128" fmla="*/ 373327 w 418499"/>
                <a:gd name="connsiteY128" fmla="*/ 196446 h 412216"/>
                <a:gd name="connsiteX129" fmla="*/ 373217 w 418499"/>
                <a:gd name="connsiteY129" fmla="*/ 199701 h 412216"/>
                <a:gd name="connsiteX130" fmla="*/ 373467 w 418499"/>
                <a:gd name="connsiteY130" fmla="*/ 201391 h 412216"/>
                <a:gd name="connsiteX131" fmla="*/ 375845 w 418499"/>
                <a:gd name="connsiteY131" fmla="*/ 205420 h 412216"/>
                <a:gd name="connsiteX132" fmla="*/ 376894 w 418499"/>
                <a:gd name="connsiteY132" fmla="*/ 209887 h 412216"/>
                <a:gd name="connsiteX133" fmla="*/ 377418 w 418499"/>
                <a:gd name="connsiteY133" fmla="*/ 213157 h 412216"/>
                <a:gd name="connsiteX134" fmla="*/ 377442 w 418499"/>
                <a:gd name="connsiteY134" fmla="*/ 214198 h 412216"/>
                <a:gd name="connsiteX135" fmla="*/ 376636 w 418499"/>
                <a:gd name="connsiteY135" fmla="*/ 217961 h 412216"/>
                <a:gd name="connsiteX136" fmla="*/ 375720 w 418499"/>
                <a:gd name="connsiteY136" fmla="*/ 221614 h 412216"/>
                <a:gd name="connsiteX137" fmla="*/ 375665 w 418499"/>
                <a:gd name="connsiteY137" fmla="*/ 222999 h 412216"/>
                <a:gd name="connsiteX138" fmla="*/ 376096 w 418499"/>
                <a:gd name="connsiteY138" fmla="*/ 224845 h 412216"/>
                <a:gd name="connsiteX139" fmla="*/ 377794 w 418499"/>
                <a:gd name="connsiteY139" fmla="*/ 229070 h 412216"/>
                <a:gd name="connsiteX140" fmla="*/ 379029 w 418499"/>
                <a:gd name="connsiteY140" fmla="*/ 232145 h 412216"/>
                <a:gd name="connsiteX141" fmla="*/ 379624 w 418499"/>
                <a:gd name="connsiteY141" fmla="*/ 233999 h 412216"/>
                <a:gd name="connsiteX142" fmla="*/ 380477 w 418499"/>
                <a:gd name="connsiteY142" fmla="*/ 236158 h 412216"/>
                <a:gd name="connsiteX143" fmla="*/ 381611 w 418499"/>
                <a:gd name="connsiteY143" fmla="*/ 239468 h 412216"/>
                <a:gd name="connsiteX144" fmla="*/ 381893 w 418499"/>
                <a:gd name="connsiteY144" fmla="*/ 241040 h 412216"/>
                <a:gd name="connsiteX145" fmla="*/ 381658 w 418499"/>
                <a:gd name="connsiteY145" fmla="*/ 242214 h 412216"/>
                <a:gd name="connsiteX146" fmla="*/ 379343 w 418499"/>
                <a:gd name="connsiteY146" fmla="*/ 246368 h 412216"/>
                <a:gd name="connsiteX147" fmla="*/ 379108 w 418499"/>
                <a:gd name="connsiteY147" fmla="*/ 247674 h 412216"/>
                <a:gd name="connsiteX148" fmla="*/ 379679 w 418499"/>
                <a:gd name="connsiteY148" fmla="*/ 250898 h 412216"/>
                <a:gd name="connsiteX149" fmla="*/ 380438 w 418499"/>
                <a:gd name="connsiteY149" fmla="*/ 254011 h 412216"/>
                <a:gd name="connsiteX150" fmla="*/ 381533 w 418499"/>
                <a:gd name="connsiteY150" fmla="*/ 255779 h 412216"/>
                <a:gd name="connsiteX151" fmla="*/ 384146 w 418499"/>
                <a:gd name="connsiteY151" fmla="*/ 260661 h 412216"/>
                <a:gd name="connsiteX152" fmla="*/ 386094 w 418499"/>
                <a:gd name="connsiteY152" fmla="*/ 262312 h 412216"/>
                <a:gd name="connsiteX153" fmla="*/ 389685 w 418499"/>
                <a:gd name="connsiteY153" fmla="*/ 264753 h 412216"/>
                <a:gd name="connsiteX154" fmla="*/ 392854 w 418499"/>
                <a:gd name="connsiteY154" fmla="*/ 267209 h 412216"/>
                <a:gd name="connsiteX155" fmla="*/ 394074 w 418499"/>
                <a:gd name="connsiteY155" fmla="*/ 268485 h 412216"/>
                <a:gd name="connsiteX156" fmla="*/ 395193 w 418499"/>
                <a:gd name="connsiteY156" fmla="*/ 269909 h 412216"/>
                <a:gd name="connsiteX157" fmla="*/ 397399 w 418499"/>
                <a:gd name="connsiteY157" fmla="*/ 273554 h 412216"/>
                <a:gd name="connsiteX158" fmla="*/ 398745 w 418499"/>
                <a:gd name="connsiteY158" fmla="*/ 276519 h 412216"/>
                <a:gd name="connsiteX159" fmla="*/ 399457 w 418499"/>
                <a:gd name="connsiteY159" fmla="*/ 279203 h 412216"/>
                <a:gd name="connsiteX160" fmla="*/ 401186 w 418499"/>
                <a:gd name="connsiteY160" fmla="*/ 282872 h 412216"/>
                <a:gd name="connsiteX161" fmla="*/ 402797 w 418499"/>
                <a:gd name="connsiteY161" fmla="*/ 286275 h 412216"/>
                <a:gd name="connsiteX162" fmla="*/ 404878 w 418499"/>
                <a:gd name="connsiteY162" fmla="*/ 290437 h 412216"/>
                <a:gd name="connsiteX163" fmla="*/ 406349 w 418499"/>
                <a:gd name="connsiteY163" fmla="*/ 293379 h 412216"/>
                <a:gd name="connsiteX164" fmla="*/ 407014 w 418499"/>
                <a:gd name="connsiteY164" fmla="*/ 295343 h 412216"/>
                <a:gd name="connsiteX165" fmla="*/ 403212 w 418499"/>
                <a:gd name="connsiteY165" fmla="*/ 295929 h 412216"/>
                <a:gd name="connsiteX166" fmla="*/ 397712 w 418499"/>
                <a:gd name="connsiteY166" fmla="*/ 296766 h 412216"/>
                <a:gd name="connsiteX167" fmla="*/ 391649 w 418499"/>
                <a:gd name="connsiteY167" fmla="*/ 297697 h 412216"/>
                <a:gd name="connsiteX168" fmla="*/ 385390 w 418499"/>
                <a:gd name="connsiteY168" fmla="*/ 298652 h 412216"/>
                <a:gd name="connsiteX169" fmla="*/ 379186 w 418499"/>
                <a:gd name="connsiteY169" fmla="*/ 299606 h 412216"/>
                <a:gd name="connsiteX170" fmla="*/ 373303 w 418499"/>
                <a:gd name="connsiteY170" fmla="*/ 300506 h 412216"/>
                <a:gd name="connsiteX171" fmla="*/ 367959 w 418499"/>
                <a:gd name="connsiteY171" fmla="*/ 301320 h 412216"/>
                <a:gd name="connsiteX172" fmla="*/ 366332 w 418499"/>
                <a:gd name="connsiteY172" fmla="*/ 301773 h 412216"/>
                <a:gd name="connsiteX173" fmla="*/ 367130 w 418499"/>
                <a:gd name="connsiteY173" fmla="*/ 304089 h 412216"/>
                <a:gd name="connsiteX174" fmla="*/ 366762 w 418499"/>
                <a:gd name="connsiteY174" fmla="*/ 306522 h 412216"/>
                <a:gd name="connsiteX175" fmla="*/ 365707 w 418499"/>
                <a:gd name="connsiteY175" fmla="*/ 308408 h 412216"/>
                <a:gd name="connsiteX176" fmla="*/ 364032 w 418499"/>
                <a:gd name="connsiteY176" fmla="*/ 310723 h 412216"/>
                <a:gd name="connsiteX177" fmla="*/ 363273 w 418499"/>
                <a:gd name="connsiteY177" fmla="*/ 311646 h 412216"/>
                <a:gd name="connsiteX178" fmla="*/ 361568 w 418499"/>
                <a:gd name="connsiteY178" fmla="*/ 313454 h 412216"/>
                <a:gd name="connsiteX179" fmla="*/ 360144 w 418499"/>
                <a:gd name="connsiteY179" fmla="*/ 314729 h 412216"/>
                <a:gd name="connsiteX180" fmla="*/ 357241 w 418499"/>
                <a:gd name="connsiteY180" fmla="*/ 316873 h 412216"/>
                <a:gd name="connsiteX181" fmla="*/ 355411 w 418499"/>
                <a:gd name="connsiteY181" fmla="*/ 318101 h 412216"/>
                <a:gd name="connsiteX182" fmla="*/ 355395 w 418499"/>
                <a:gd name="connsiteY182" fmla="*/ 319212 h 412216"/>
                <a:gd name="connsiteX183" fmla="*/ 358478 w 418499"/>
                <a:gd name="connsiteY183" fmla="*/ 324407 h 412216"/>
                <a:gd name="connsiteX184" fmla="*/ 359878 w 418499"/>
                <a:gd name="connsiteY184" fmla="*/ 328138 h 412216"/>
                <a:gd name="connsiteX185" fmla="*/ 360449 w 418499"/>
                <a:gd name="connsiteY185" fmla="*/ 331510 h 412216"/>
                <a:gd name="connsiteX186" fmla="*/ 360418 w 418499"/>
                <a:gd name="connsiteY186" fmla="*/ 333451 h 412216"/>
                <a:gd name="connsiteX187" fmla="*/ 360300 w 418499"/>
                <a:gd name="connsiteY187" fmla="*/ 337440 h 412216"/>
                <a:gd name="connsiteX188" fmla="*/ 360159 w 418499"/>
                <a:gd name="connsiteY188" fmla="*/ 342189 h 412216"/>
                <a:gd name="connsiteX189" fmla="*/ 359948 w 418499"/>
                <a:gd name="connsiteY189" fmla="*/ 344059 h 412216"/>
                <a:gd name="connsiteX190" fmla="*/ 360785 w 418499"/>
                <a:gd name="connsiteY190" fmla="*/ 347447 h 412216"/>
                <a:gd name="connsiteX191" fmla="*/ 360637 w 418499"/>
                <a:gd name="connsiteY191" fmla="*/ 350091 h 412216"/>
                <a:gd name="connsiteX192" fmla="*/ 358564 w 418499"/>
                <a:gd name="connsiteY192" fmla="*/ 353048 h 412216"/>
                <a:gd name="connsiteX193" fmla="*/ 357985 w 418499"/>
                <a:gd name="connsiteY193" fmla="*/ 355951 h 412216"/>
                <a:gd name="connsiteX194" fmla="*/ 356936 w 418499"/>
                <a:gd name="connsiteY194" fmla="*/ 359870 h 412216"/>
                <a:gd name="connsiteX195" fmla="*/ 355489 w 418499"/>
                <a:gd name="connsiteY195" fmla="*/ 365315 h 412216"/>
                <a:gd name="connsiteX196" fmla="*/ 354456 w 418499"/>
                <a:gd name="connsiteY196" fmla="*/ 368179 h 412216"/>
                <a:gd name="connsiteX197" fmla="*/ 355027 w 418499"/>
                <a:gd name="connsiteY197" fmla="*/ 370041 h 412216"/>
                <a:gd name="connsiteX198" fmla="*/ 355544 w 418499"/>
                <a:gd name="connsiteY198" fmla="*/ 371292 h 412216"/>
                <a:gd name="connsiteX199" fmla="*/ 356092 w 418499"/>
                <a:gd name="connsiteY199" fmla="*/ 372975 h 412216"/>
                <a:gd name="connsiteX200" fmla="*/ 357202 w 418499"/>
                <a:gd name="connsiteY200" fmla="*/ 375509 h 412216"/>
                <a:gd name="connsiteX201" fmla="*/ 358501 w 418499"/>
                <a:gd name="connsiteY201" fmla="*/ 377004 h 412216"/>
                <a:gd name="connsiteX202" fmla="*/ 359229 w 418499"/>
                <a:gd name="connsiteY202" fmla="*/ 377645 h 412216"/>
                <a:gd name="connsiteX203" fmla="*/ 363500 w 418499"/>
                <a:gd name="connsiteY203" fmla="*/ 380845 h 412216"/>
                <a:gd name="connsiteX204" fmla="*/ 365276 w 418499"/>
                <a:gd name="connsiteY204" fmla="*/ 382386 h 412216"/>
                <a:gd name="connsiteX205" fmla="*/ 367983 w 418499"/>
                <a:gd name="connsiteY205" fmla="*/ 385453 h 412216"/>
                <a:gd name="connsiteX206" fmla="*/ 369986 w 418499"/>
                <a:gd name="connsiteY206" fmla="*/ 387487 h 412216"/>
                <a:gd name="connsiteX207" fmla="*/ 372771 w 418499"/>
                <a:gd name="connsiteY207" fmla="*/ 387964 h 412216"/>
                <a:gd name="connsiteX208" fmla="*/ 376111 w 418499"/>
                <a:gd name="connsiteY208" fmla="*/ 388731 h 412216"/>
                <a:gd name="connsiteX209" fmla="*/ 377958 w 418499"/>
                <a:gd name="connsiteY209" fmla="*/ 389326 h 412216"/>
                <a:gd name="connsiteX210" fmla="*/ 379225 w 418499"/>
                <a:gd name="connsiteY210" fmla="*/ 389036 h 412216"/>
                <a:gd name="connsiteX211" fmla="*/ 379655 w 418499"/>
                <a:gd name="connsiteY211" fmla="*/ 388316 h 412216"/>
                <a:gd name="connsiteX212" fmla="*/ 379593 w 418499"/>
                <a:gd name="connsiteY212" fmla="*/ 386783 h 412216"/>
                <a:gd name="connsiteX213" fmla="*/ 379374 w 418499"/>
                <a:gd name="connsiteY213" fmla="*/ 385656 h 412216"/>
                <a:gd name="connsiteX214" fmla="*/ 379726 w 418499"/>
                <a:gd name="connsiteY214" fmla="*/ 384788 h 412216"/>
                <a:gd name="connsiteX215" fmla="*/ 380860 w 418499"/>
                <a:gd name="connsiteY215" fmla="*/ 384217 h 412216"/>
                <a:gd name="connsiteX216" fmla="*/ 383763 w 418499"/>
                <a:gd name="connsiteY216" fmla="*/ 384123 h 412216"/>
                <a:gd name="connsiteX217" fmla="*/ 385023 w 418499"/>
                <a:gd name="connsiteY217" fmla="*/ 383356 h 412216"/>
                <a:gd name="connsiteX218" fmla="*/ 386024 w 418499"/>
                <a:gd name="connsiteY218" fmla="*/ 383168 h 412216"/>
                <a:gd name="connsiteX219" fmla="*/ 386032 w 418499"/>
                <a:gd name="connsiteY219" fmla="*/ 386532 h 412216"/>
                <a:gd name="connsiteX220" fmla="*/ 386032 w 418499"/>
                <a:gd name="connsiteY220" fmla="*/ 389756 h 412216"/>
                <a:gd name="connsiteX221" fmla="*/ 386040 w 418499"/>
                <a:gd name="connsiteY221" fmla="*/ 393675 h 412216"/>
                <a:gd name="connsiteX222" fmla="*/ 386040 w 418499"/>
                <a:gd name="connsiteY222" fmla="*/ 398174 h 412216"/>
                <a:gd name="connsiteX223" fmla="*/ 386047 w 418499"/>
                <a:gd name="connsiteY223" fmla="*/ 401866 h 412216"/>
                <a:gd name="connsiteX224" fmla="*/ 386047 w 418499"/>
                <a:gd name="connsiteY224" fmla="*/ 405794 h 412216"/>
                <a:gd name="connsiteX225" fmla="*/ 386055 w 418499"/>
                <a:gd name="connsiteY225" fmla="*/ 410331 h 412216"/>
                <a:gd name="connsiteX226" fmla="*/ 386032 w 418499"/>
                <a:gd name="connsiteY226" fmla="*/ 410840 h 412216"/>
                <a:gd name="connsiteX227" fmla="*/ 385586 w 418499"/>
                <a:gd name="connsiteY227" fmla="*/ 411865 h 412216"/>
                <a:gd name="connsiteX228" fmla="*/ 384436 w 418499"/>
                <a:gd name="connsiteY228" fmla="*/ 412217 h 412216"/>
                <a:gd name="connsiteX229" fmla="*/ 382879 w 418499"/>
                <a:gd name="connsiteY229" fmla="*/ 411333 h 412216"/>
                <a:gd name="connsiteX230" fmla="*/ 382785 w 418499"/>
                <a:gd name="connsiteY230" fmla="*/ 410402 h 412216"/>
                <a:gd name="connsiteX231" fmla="*/ 382402 w 418499"/>
                <a:gd name="connsiteY231" fmla="*/ 408735 h 412216"/>
                <a:gd name="connsiteX232" fmla="*/ 381682 w 418499"/>
                <a:gd name="connsiteY232" fmla="*/ 407883 h 412216"/>
                <a:gd name="connsiteX233" fmla="*/ 380735 w 418499"/>
                <a:gd name="connsiteY233" fmla="*/ 407617 h 412216"/>
                <a:gd name="connsiteX234" fmla="*/ 379139 w 418499"/>
                <a:gd name="connsiteY234" fmla="*/ 408047 h 412216"/>
                <a:gd name="connsiteX235" fmla="*/ 376949 w 418499"/>
                <a:gd name="connsiteY235" fmla="*/ 409275 h 412216"/>
                <a:gd name="connsiteX236" fmla="*/ 374140 w 418499"/>
                <a:gd name="connsiteY236" fmla="*/ 410355 h 412216"/>
                <a:gd name="connsiteX237" fmla="*/ 372998 w 418499"/>
                <a:gd name="connsiteY237" fmla="*/ 410973 h 412216"/>
                <a:gd name="connsiteX238" fmla="*/ 371018 w 418499"/>
                <a:gd name="connsiteY238" fmla="*/ 410895 h 412216"/>
                <a:gd name="connsiteX239" fmla="*/ 368875 w 418499"/>
                <a:gd name="connsiteY239" fmla="*/ 410308 h 412216"/>
                <a:gd name="connsiteX240" fmla="*/ 367302 w 418499"/>
                <a:gd name="connsiteY240" fmla="*/ 408923 h 412216"/>
                <a:gd name="connsiteX241" fmla="*/ 366849 w 418499"/>
                <a:gd name="connsiteY241" fmla="*/ 406850 h 412216"/>
                <a:gd name="connsiteX242" fmla="*/ 365464 w 418499"/>
                <a:gd name="connsiteY242" fmla="*/ 404722 h 412216"/>
                <a:gd name="connsiteX243" fmla="*/ 363586 w 418499"/>
                <a:gd name="connsiteY243" fmla="*/ 401639 h 412216"/>
                <a:gd name="connsiteX244" fmla="*/ 362640 w 418499"/>
                <a:gd name="connsiteY244" fmla="*/ 400380 h 412216"/>
                <a:gd name="connsiteX245" fmla="*/ 361388 w 418499"/>
                <a:gd name="connsiteY245" fmla="*/ 398941 h 412216"/>
                <a:gd name="connsiteX246" fmla="*/ 360120 w 418499"/>
                <a:gd name="connsiteY246" fmla="*/ 398776 h 412216"/>
                <a:gd name="connsiteX247" fmla="*/ 358704 w 418499"/>
                <a:gd name="connsiteY247" fmla="*/ 398377 h 412216"/>
                <a:gd name="connsiteX248" fmla="*/ 357836 w 418499"/>
                <a:gd name="connsiteY248" fmla="*/ 396273 h 412216"/>
                <a:gd name="connsiteX249" fmla="*/ 357022 w 418499"/>
                <a:gd name="connsiteY249" fmla="*/ 393613 h 412216"/>
                <a:gd name="connsiteX250" fmla="*/ 356522 w 418499"/>
                <a:gd name="connsiteY250" fmla="*/ 392588 h 412216"/>
                <a:gd name="connsiteX251" fmla="*/ 355677 w 418499"/>
                <a:gd name="connsiteY251" fmla="*/ 391266 h 412216"/>
                <a:gd name="connsiteX252" fmla="*/ 354464 w 418499"/>
                <a:gd name="connsiteY252" fmla="*/ 390460 h 412216"/>
                <a:gd name="connsiteX253" fmla="*/ 351820 w 418499"/>
                <a:gd name="connsiteY253" fmla="*/ 389396 h 412216"/>
                <a:gd name="connsiteX254" fmla="*/ 348127 w 418499"/>
                <a:gd name="connsiteY254" fmla="*/ 387917 h 412216"/>
                <a:gd name="connsiteX255" fmla="*/ 343480 w 418499"/>
                <a:gd name="connsiteY255" fmla="*/ 386055 h 412216"/>
                <a:gd name="connsiteX256" fmla="*/ 341274 w 418499"/>
                <a:gd name="connsiteY256" fmla="*/ 385961 h 412216"/>
                <a:gd name="connsiteX257" fmla="*/ 338802 w 418499"/>
                <a:gd name="connsiteY257" fmla="*/ 385648 h 412216"/>
                <a:gd name="connsiteX258" fmla="*/ 337253 w 418499"/>
                <a:gd name="connsiteY258" fmla="*/ 384764 h 412216"/>
                <a:gd name="connsiteX259" fmla="*/ 336369 w 418499"/>
                <a:gd name="connsiteY259" fmla="*/ 384060 h 412216"/>
                <a:gd name="connsiteX260" fmla="*/ 335352 w 418499"/>
                <a:gd name="connsiteY260" fmla="*/ 381478 h 412216"/>
                <a:gd name="connsiteX261" fmla="*/ 333959 w 418499"/>
                <a:gd name="connsiteY261" fmla="*/ 378459 h 412216"/>
                <a:gd name="connsiteX262" fmla="*/ 329883 w 418499"/>
                <a:gd name="connsiteY262" fmla="*/ 374868 h 412216"/>
                <a:gd name="connsiteX263" fmla="*/ 328967 w 418499"/>
                <a:gd name="connsiteY263" fmla="*/ 370893 h 412216"/>
                <a:gd name="connsiteX264" fmla="*/ 328146 w 418499"/>
                <a:gd name="connsiteY264" fmla="*/ 370322 h 412216"/>
                <a:gd name="connsiteX265" fmla="*/ 326746 w 418499"/>
                <a:gd name="connsiteY265" fmla="*/ 370643 h 412216"/>
                <a:gd name="connsiteX266" fmla="*/ 325666 w 418499"/>
                <a:gd name="connsiteY266" fmla="*/ 371136 h 412216"/>
                <a:gd name="connsiteX267" fmla="*/ 325236 w 418499"/>
                <a:gd name="connsiteY267" fmla="*/ 372208 h 412216"/>
                <a:gd name="connsiteX268" fmla="*/ 324148 w 418499"/>
                <a:gd name="connsiteY268" fmla="*/ 375791 h 412216"/>
                <a:gd name="connsiteX269" fmla="*/ 323546 w 418499"/>
                <a:gd name="connsiteY269" fmla="*/ 377442 h 412216"/>
                <a:gd name="connsiteX270" fmla="*/ 323139 w 418499"/>
                <a:gd name="connsiteY270" fmla="*/ 377903 h 412216"/>
                <a:gd name="connsiteX271" fmla="*/ 322247 w 418499"/>
                <a:gd name="connsiteY271" fmla="*/ 378435 h 412216"/>
                <a:gd name="connsiteX272" fmla="*/ 320792 w 418499"/>
                <a:gd name="connsiteY272" fmla="*/ 378920 h 412216"/>
                <a:gd name="connsiteX273" fmla="*/ 318719 w 418499"/>
                <a:gd name="connsiteY273" fmla="*/ 379163 h 412216"/>
                <a:gd name="connsiteX274" fmla="*/ 315793 w 418499"/>
                <a:gd name="connsiteY274" fmla="*/ 379069 h 412216"/>
                <a:gd name="connsiteX275" fmla="*/ 312132 w 418499"/>
                <a:gd name="connsiteY275" fmla="*/ 378537 h 412216"/>
                <a:gd name="connsiteX276" fmla="*/ 310160 w 418499"/>
                <a:gd name="connsiteY276" fmla="*/ 378138 h 412216"/>
                <a:gd name="connsiteX277" fmla="*/ 304817 w 418499"/>
                <a:gd name="connsiteY277" fmla="*/ 377543 h 412216"/>
                <a:gd name="connsiteX278" fmla="*/ 303268 w 418499"/>
                <a:gd name="connsiteY278" fmla="*/ 377254 h 412216"/>
                <a:gd name="connsiteX279" fmla="*/ 301085 w 418499"/>
                <a:gd name="connsiteY279" fmla="*/ 376472 h 412216"/>
                <a:gd name="connsiteX280" fmla="*/ 299512 w 418499"/>
                <a:gd name="connsiteY280" fmla="*/ 375689 h 412216"/>
                <a:gd name="connsiteX281" fmla="*/ 294333 w 418499"/>
                <a:gd name="connsiteY281" fmla="*/ 373999 h 412216"/>
                <a:gd name="connsiteX282" fmla="*/ 291978 w 418499"/>
                <a:gd name="connsiteY282" fmla="*/ 374203 h 412216"/>
                <a:gd name="connsiteX283" fmla="*/ 290844 w 418499"/>
                <a:gd name="connsiteY283" fmla="*/ 373006 h 412216"/>
                <a:gd name="connsiteX284" fmla="*/ 289819 w 418499"/>
                <a:gd name="connsiteY284" fmla="*/ 372419 h 412216"/>
                <a:gd name="connsiteX285" fmla="*/ 288411 w 418499"/>
                <a:gd name="connsiteY285" fmla="*/ 371292 h 412216"/>
                <a:gd name="connsiteX286" fmla="*/ 287785 w 418499"/>
                <a:gd name="connsiteY286" fmla="*/ 369751 h 412216"/>
                <a:gd name="connsiteX287" fmla="*/ 286948 w 418499"/>
                <a:gd name="connsiteY287" fmla="*/ 366442 h 412216"/>
                <a:gd name="connsiteX288" fmla="*/ 287151 w 418499"/>
                <a:gd name="connsiteY288" fmla="*/ 364674 h 412216"/>
                <a:gd name="connsiteX289" fmla="*/ 287754 w 418499"/>
                <a:gd name="connsiteY289" fmla="*/ 362702 h 412216"/>
                <a:gd name="connsiteX290" fmla="*/ 287081 w 418499"/>
                <a:gd name="connsiteY290" fmla="*/ 362155 h 412216"/>
                <a:gd name="connsiteX291" fmla="*/ 286142 w 418499"/>
                <a:gd name="connsiteY291" fmla="*/ 362155 h 412216"/>
                <a:gd name="connsiteX292" fmla="*/ 284796 w 418499"/>
                <a:gd name="connsiteY292" fmla="*/ 362835 h 412216"/>
                <a:gd name="connsiteX293" fmla="*/ 282410 w 418499"/>
                <a:gd name="connsiteY293" fmla="*/ 363219 h 412216"/>
                <a:gd name="connsiteX294" fmla="*/ 278037 w 418499"/>
                <a:gd name="connsiteY294" fmla="*/ 364087 h 412216"/>
                <a:gd name="connsiteX295" fmla="*/ 276488 w 418499"/>
                <a:gd name="connsiteY295" fmla="*/ 364572 h 412216"/>
                <a:gd name="connsiteX296" fmla="*/ 274774 w 418499"/>
                <a:gd name="connsiteY296" fmla="*/ 364948 h 412216"/>
                <a:gd name="connsiteX297" fmla="*/ 273460 w 418499"/>
                <a:gd name="connsiteY297" fmla="*/ 365284 h 412216"/>
                <a:gd name="connsiteX298" fmla="*/ 270174 w 418499"/>
                <a:gd name="connsiteY298" fmla="*/ 367185 h 412216"/>
                <a:gd name="connsiteX299" fmla="*/ 269032 w 418499"/>
                <a:gd name="connsiteY299" fmla="*/ 367388 h 412216"/>
                <a:gd name="connsiteX300" fmla="*/ 267084 w 418499"/>
                <a:gd name="connsiteY300" fmla="*/ 366708 h 412216"/>
                <a:gd name="connsiteX301" fmla="*/ 266146 w 418499"/>
                <a:gd name="connsiteY301" fmla="*/ 365691 h 412216"/>
                <a:gd name="connsiteX302" fmla="*/ 267084 w 418499"/>
                <a:gd name="connsiteY302" fmla="*/ 364541 h 412216"/>
                <a:gd name="connsiteX303" fmla="*/ 267483 w 418499"/>
                <a:gd name="connsiteY303" fmla="*/ 363109 h 412216"/>
                <a:gd name="connsiteX304" fmla="*/ 266818 w 418499"/>
                <a:gd name="connsiteY304" fmla="*/ 360316 h 412216"/>
                <a:gd name="connsiteX305" fmla="*/ 265809 w 418499"/>
                <a:gd name="connsiteY305" fmla="*/ 359025 h 412216"/>
                <a:gd name="connsiteX306" fmla="*/ 262898 w 418499"/>
                <a:gd name="connsiteY306" fmla="*/ 358102 h 412216"/>
                <a:gd name="connsiteX307" fmla="*/ 261780 w 418499"/>
                <a:gd name="connsiteY307" fmla="*/ 358016 h 412216"/>
                <a:gd name="connsiteX308" fmla="*/ 261310 w 418499"/>
                <a:gd name="connsiteY308" fmla="*/ 356451 h 412216"/>
                <a:gd name="connsiteX309" fmla="*/ 260505 w 418499"/>
                <a:gd name="connsiteY309" fmla="*/ 355028 h 412216"/>
                <a:gd name="connsiteX310" fmla="*/ 258846 w 418499"/>
                <a:gd name="connsiteY310" fmla="*/ 354754 h 412216"/>
                <a:gd name="connsiteX311" fmla="*/ 258048 w 418499"/>
                <a:gd name="connsiteY311" fmla="*/ 354589 h 412216"/>
                <a:gd name="connsiteX312" fmla="*/ 257219 w 418499"/>
                <a:gd name="connsiteY312" fmla="*/ 355028 h 412216"/>
                <a:gd name="connsiteX313" fmla="*/ 256750 w 418499"/>
                <a:gd name="connsiteY313" fmla="*/ 356178 h 412216"/>
                <a:gd name="connsiteX314" fmla="*/ 256616 w 418499"/>
                <a:gd name="connsiteY314" fmla="*/ 357061 h 412216"/>
                <a:gd name="connsiteX315" fmla="*/ 255138 w 418499"/>
                <a:gd name="connsiteY315" fmla="*/ 357734 h 412216"/>
                <a:gd name="connsiteX316" fmla="*/ 252118 w 418499"/>
                <a:gd name="connsiteY316" fmla="*/ 357601 h 412216"/>
                <a:gd name="connsiteX317" fmla="*/ 249122 w 418499"/>
                <a:gd name="connsiteY317" fmla="*/ 356960 h 412216"/>
                <a:gd name="connsiteX318" fmla="*/ 247017 w 418499"/>
                <a:gd name="connsiteY318" fmla="*/ 356749 h 412216"/>
                <a:gd name="connsiteX319" fmla="*/ 245617 w 418499"/>
                <a:gd name="connsiteY319" fmla="*/ 356913 h 412216"/>
                <a:gd name="connsiteX320" fmla="*/ 240265 w 418499"/>
                <a:gd name="connsiteY320" fmla="*/ 359096 h 412216"/>
                <a:gd name="connsiteX321" fmla="*/ 238505 w 418499"/>
                <a:gd name="connsiteY321" fmla="*/ 359385 h 412216"/>
                <a:gd name="connsiteX322" fmla="*/ 232763 w 418499"/>
                <a:gd name="connsiteY322" fmla="*/ 359221 h 412216"/>
                <a:gd name="connsiteX323" fmla="*/ 229508 w 418499"/>
                <a:gd name="connsiteY323" fmla="*/ 358759 h 412216"/>
                <a:gd name="connsiteX324" fmla="*/ 227193 w 418499"/>
                <a:gd name="connsiteY324" fmla="*/ 358681 h 412216"/>
                <a:gd name="connsiteX325" fmla="*/ 225549 w 418499"/>
                <a:gd name="connsiteY325" fmla="*/ 359362 h 412216"/>
                <a:gd name="connsiteX326" fmla="*/ 223500 w 418499"/>
                <a:gd name="connsiteY326" fmla="*/ 360981 h 412216"/>
                <a:gd name="connsiteX327" fmla="*/ 221786 w 418499"/>
                <a:gd name="connsiteY327" fmla="*/ 361849 h 412216"/>
                <a:gd name="connsiteX328" fmla="*/ 220996 w 418499"/>
                <a:gd name="connsiteY328" fmla="*/ 361756 h 412216"/>
                <a:gd name="connsiteX329" fmla="*/ 220511 w 418499"/>
                <a:gd name="connsiteY329" fmla="*/ 361075 h 412216"/>
                <a:gd name="connsiteX330" fmla="*/ 219839 w 418499"/>
                <a:gd name="connsiteY330" fmla="*/ 360152 h 412216"/>
                <a:gd name="connsiteX331" fmla="*/ 219627 w 418499"/>
                <a:gd name="connsiteY331" fmla="*/ 357711 h 412216"/>
                <a:gd name="connsiteX332" fmla="*/ 218775 w 418499"/>
                <a:gd name="connsiteY332" fmla="*/ 355043 h 412216"/>
                <a:gd name="connsiteX333" fmla="*/ 219338 w 418499"/>
                <a:gd name="connsiteY333" fmla="*/ 353643 h 412216"/>
                <a:gd name="connsiteX334" fmla="*/ 221028 w 418499"/>
                <a:gd name="connsiteY334" fmla="*/ 352641 h 412216"/>
                <a:gd name="connsiteX335" fmla="*/ 221614 w 418499"/>
                <a:gd name="connsiteY335" fmla="*/ 350576 h 412216"/>
                <a:gd name="connsiteX336" fmla="*/ 221090 w 418499"/>
                <a:gd name="connsiteY336" fmla="*/ 347478 h 412216"/>
                <a:gd name="connsiteX337" fmla="*/ 221059 w 418499"/>
                <a:gd name="connsiteY337" fmla="*/ 345303 h 412216"/>
                <a:gd name="connsiteX338" fmla="*/ 221513 w 418499"/>
                <a:gd name="connsiteY338" fmla="*/ 344043 h 412216"/>
                <a:gd name="connsiteX339" fmla="*/ 220902 w 418499"/>
                <a:gd name="connsiteY339" fmla="*/ 340992 h 412216"/>
                <a:gd name="connsiteX340" fmla="*/ 219213 w 418499"/>
                <a:gd name="connsiteY340" fmla="*/ 336150 h 412216"/>
                <a:gd name="connsiteX341" fmla="*/ 216826 w 418499"/>
                <a:gd name="connsiteY341" fmla="*/ 332214 h 412216"/>
                <a:gd name="connsiteX342" fmla="*/ 213744 w 418499"/>
                <a:gd name="connsiteY342" fmla="*/ 329171 h 412216"/>
                <a:gd name="connsiteX343" fmla="*/ 211726 w 418499"/>
                <a:gd name="connsiteY343" fmla="*/ 326269 h 412216"/>
                <a:gd name="connsiteX344" fmla="*/ 210771 w 418499"/>
                <a:gd name="connsiteY344" fmla="*/ 323491 h 412216"/>
                <a:gd name="connsiteX345" fmla="*/ 211131 w 418499"/>
                <a:gd name="connsiteY345" fmla="*/ 316849 h 412216"/>
                <a:gd name="connsiteX346" fmla="*/ 212062 w 418499"/>
                <a:gd name="connsiteY346" fmla="*/ 311005 h 412216"/>
                <a:gd name="connsiteX347" fmla="*/ 212797 w 418499"/>
                <a:gd name="connsiteY347" fmla="*/ 306366 h 412216"/>
                <a:gd name="connsiteX348" fmla="*/ 212586 w 418499"/>
                <a:gd name="connsiteY348" fmla="*/ 298597 h 412216"/>
                <a:gd name="connsiteX349" fmla="*/ 210497 w 418499"/>
                <a:gd name="connsiteY349" fmla="*/ 293543 h 412216"/>
                <a:gd name="connsiteX350" fmla="*/ 210043 w 418499"/>
                <a:gd name="connsiteY350" fmla="*/ 288114 h 412216"/>
                <a:gd name="connsiteX351" fmla="*/ 211225 w 418499"/>
                <a:gd name="connsiteY351" fmla="*/ 282309 h 412216"/>
                <a:gd name="connsiteX352" fmla="*/ 211397 w 418499"/>
                <a:gd name="connsiteY352" fmla="*/ 278334 h 412216"/>
                <a:gd name="connsiteX353" fmla="*/ 210615 w 418499"/>
                <a:gd name="connsiteY353" fmla="*/ 276300 h 412216"/>
                <a:gd name="connsiteX354" fmla="*/ 210083 w 418499"/>
                <a:gd name="connsiteY354" fmla="*/ 275995 h 412216"/>
                <a:gd name="connsiteX355" fmla="*/ 209410 w 418499"/>
                <a:gd name="connsiteY355" fmla="*/ 275792 h 412216"/>
                <a:gd name="connsiteX356" fmla="*/ 204129 w 418499"/>
                <a:gd name="connsiteY356" fmla="*/ 275596 h 412216"/>
                <a:gd name="connsiteX357" fmla="*/ 197096 w 418499"/>
                <a:gd name="connsiteY357" fmla="*/ 275338 h 412216"/>
                <a:gd name="connsiteX358" fmla="*/ 190962 w 418499"/>
                <a:gd name="connsiteY358" fmla="*/ 275260 h 412216"/>
                <a:gd name="connsiteX359" fmla="*/ 184305 w 418499"/>
                <a:gd name="connsiteY359" fmla="*/ 275182 h 412216"/>
                <a:gd name="connsiteX360" fmla="*/ 183217 w 418499"/>
                <a:gd name="connsiteY360" fmla="*/ 274446 h 412216"/>
                <a:gd name="connsiteX361" fmla="*/ 182724 w 418499"/>
                <a:gd name="connsiteY361" fmla="*/ 273093 h 412216"/>
                <a:gd name="connsiteX362" fmla="*/ 182747 w 418499"/>
                <a:gd name="connsiteY362" fmla="*/ 271755 h 412216"/>
                <a:gd name="connsiteX363" fmla="*/ 184109 w 418499"/>
                <a:gd name="connsiteY363" fmla="*/ 267655 h 412216"/>
                <a:gd name="connsiteX364" fmla="*/ 183913 w 418499"/>
                <a:gd name="connsiteY364" fmla="*/ 267319 h 412216"/>
                <a:gd name="connsiteX365" fmla="*/ 181551 w 418499"/>
                <a:gd name="connsiteY365" fmla="*/ 267233 h 412216"/>
                <a:gd name="connsiteX366" fmla="*/ 175136 w 418499"/>
                <a:gd name="connsiteY366" fmla="*/ 267898 h 412216"/>
                <a:gd name="connsiteX367" fmla="*/ 170903 w 418499"/>
                <a:gd name="connsiteY367" fmla="*/ 268555 h 412216"/>
                <a:gd name="connsiteX368" fmla="*/ 168219 w 418499"/>
                <a:gd name="connsiteY368" fmla="*/ 268774 h 412216"/>
                <a:gd name="connsiteX369" fmla="*/ 163502 w 418499"/>
                <a:gd name="connsiteY369" fmla="*/ 269893 h 412216"/>
                <a:gd name="connsiteX370" fmla="*/ 160584 w 418499"/>
                <a:gd name="connsiteY370" fmla="*/ 272255 h 412216"/>
                <a:gd name="connsiteX371" fmla="*/ 159630 w 418499"/>
                <a:gd name="connsiteY371" fmla="*/ 275221 h 412216"/>
                <a:gd name="connsiteX372" fmla="*/ 159707 w 418499"/>
                <a:gd name="connsiteY372" fmla="*/ 277669 h 412216"/>
                <a:gd name="connsiteX373" fmla="*/ 159543 w 418499"/>
                <a:gd name="connsiteY373" fmla="*/ 279461 h 412216"/>
                <a:gd name="connsiteX374" fmla="*/ 158213 w 418499"/>
                <a:gd name="connsiteY374" fmla="*/ 281331 h 412216"/>
                <a:gd name="connsiteX375" fmla="*/ 157165 w 418499"/>
                <a:gd name="connsiteY375" fmla="*/ 283482 h 412216"/>
                <a:gd name="connsiteX376" fmla="*/ 157126 w 418499"/>
                <a:gd name="connsiteY376" fmla="*/ 284617 h 412216"/>
                <a:gd name="connsiteX377" fmla="*/ 156484 w 418499"/>
                <a:gd name="connsiteY377" fmla="*/ 290343 h 412216"/>
                <a:gd name="connsiteX378" fmla="*/ 152135 w 418499"/>
                <a:gd name="connsiteY378" fmla="*/ 291110 h 412216"/>
                <a:gd name="connsiteX379" fmla="*/ 147785 w 418499"/>
                <a:gd name="connsiteY379" fmla="*/ 291110 h 412216"/>
                <a:gd name="connsiteX380" fmla="*/ 146767 w 418499"/>
                <a:gd name="connsiteY380" fmla="*/ 291040 h 412216"/>
                <a:gd name="connsiteX381" fmla="*/ 141393 w 418499"/>
                <a:gd name="connsiteY381" fmla="*/ 289671 h 412216"/>
                <a:gd name="connsiteX382" fmla="*/ 139398 w 418499"/>
                <a:gd name="connsiteY382" fmla="*/ 289663 h 412216"/>
                <a:gd name="connsiteX383" fmla="*/ 137692 w 418499"/>
                <a:gd name="connsiteY383" fmla="*/ 290383 h 412216"/>
                <a:gd name="connsiteX384" fmla="*/ 134399 w 418499"/>
                <a:gd name="connsiteY384" fmla="*/ 291087 h 412216"/>
                <a:gd name="connsiteX385" fmla="*/ 131254 w 418499"/>
                <a:gd name="connsiteY385" fmla="*/ 291603 h 412216"/>
                <a:gd name="connsiteX386" fmla="*/ 128085 w 418499"/>
                <a:gd name="connsiteY386" fmla="*/ 293301 h 412216"/>
                <a:gd name="connsiteX387" fmla="*/ 127240 w 418499"/>
                <a:gd name="connsiteY387" fmla="*/ 293449 h 412216"/>
                <a:gd name="connsiteX388" fmla="*/ 125136 w 418499"/>
                <a:gd name="connsiteY388" fmla="*/ 292565 h 412216"/>
                <a:gd name="connsiteX389" fmla="*/ 122194 w 418499"/>
                <a:gd name="connsiteY389" fmla="*/ 292651 h 412216"/>
                <a:gd name="connsiteX390" fmla="*/ 119214 w 418499"/>
                <a:gd name="connsiteY390" fmla="*/ 293074 h 412216"/>
                <a:gd name="connsiteX391" fmla="*/ 117821 w 418499"/>
                <a:gd name="connsiteY391" fmla="*/ 293261 h 412216"/>
                <a:gd name="connsiteX392" fmla="*/ 116858 w 418499"/>
                <a:gd name="connsiteY392" fmla="*/ 292745 h 412216"/>
                <a:gd name="connsiteX393" fmla="*/ 114120 w 418499"/>
                <a:gd name="connsiteY393" fmla="*/ 288473 h 412216"/>
                <a:gd name="connsiteX394" fmla="*/ 110475 w 418499"/>
                <a:gd name="connsiteY394" fmla="*/ 282786 h 412216"/>
                <a:gd name="connsiteX395" fmla="*/ 108495 w 418499"/>
                <a:gd name="connsiteY395" fmla="*/ 279218 h 412216"/>
                <a:gd name="connsiteX396" fmla="*/ 107760 w 418499"/>
                <a:gd name="connsiteY396" fmla="*/ 278287 h 412216"/>
                <a:gd name="connsiteX397" fmla="*/ 106492 w 418499"/>
                <a:gd name="connsiteY397" fmla="*/ 277059 h 412216"/>
                <a:gd name="connsiteX398" fmla="*/ 104756 w 418499"/>
                <a:gd name="connsiteY398" fmla="*/ 274736 h 412216"/>
                <a:gd name="connsiteX399" fmla="*/ 104036 w 418499"/>
                <a:gd name="connsiteY399" fmla="*/ 272529 h 412216"/>
                <a:gd name="connsiteX400" fmla="*/ 104341 w 418499"/>
                <a:gd name="connsiteY400" fmla="*/ 270440 h 412216"/>
                <a:gd name="connsiteX401" fmla="*/ 103324 w 418499"/>
                <a:gd name="connsiteY401" fmla="*/ 267624 h 412216"/>
                <a:gd name="connsiteX402" fmla="*/ 100985 w 418499"/>
                <a:gd name="connsiteY402" fmla="*/ 264080 h 412216"/>
                <a:gd name="connsiteX403" fmla="*/ 99443 w 418499"/>
                <a:gd name="connsiteY403" fmla="*/ 260700 h 412216"/>
                <a:gd name="connsiteX404" fmla="*/ 98708 w 418499"/>
                <a:gd name="connsiteY404" fmla="*/ 257469 h 412216"/>
                <a:gd name="connsiteX405" fmla="*/ 98529 w 418499"/>
                <a:gd name="connsiteY405" fmla="*/ 254715 h 412216"/>
                <a:gd name="connsiteX406" fmla="*/ 98896 w 418499"/>
                <a:gd name="connsiteY406" fmla="*/ 252415 h 412216"/>
                <a:gd name="connsiteX407" fmla="*/ 98450 w 418499"/>
                <a:gd name="connsiteY407" fmla="*/ 250725 h 412216"/>
                <a:gd name="connsiteX408" fmla="*/ 97175 w 418499"/>
                <a:gd name="connsiteY408" fmla="*/ 249638 h 412216"/>
                <a:gd name="connsiteX409" fmla="*/ 96486 w 418499"/>
                <a:gd name="connsiteY409" fmla="*/ 248253 h 412216"/>
                <a:gd name="connsiteX410" fmla="*/ 95986 w 418499"/>
                <a:gd name="connsiteY410" fmla="*/ 247682 h 412216"/>
                <a:gd name="connsiteX411" fmla="*/ 94930 w 418499"/>
                <a:gd name="connsiteY411" fmla="*/ 246376 h 412216"/>
                <a:gd name="connsiteX412" fmla="*/ 92606 w 418499"/>
                <a:gd name="connsiteY412" fmla="*/ 244936 h 412216"/>
                <a:gd name="connsiteX413" fmla="*/ 90056 w 418499"/>
                <a:gd name="connsiteY413" fmla="*/ 244177 h 412216"/>
                <a:gd name="connsiteX414" fmla="*/ 84454 w 418499"/>
                <a:gd name="connsiteY414" fmla="*/ 244161 h 412216"/>
                <a:gd name="connsiteX415" fmla="*/ 77139 w 418499"/>
                <a:gd name="connsiteY415" fmla="*/ 244138 h 412216"/>
                <a:gd name="connsiteX416" fmla="*/ 70512 w 418499"/>
                <a:gd name="connsiteY416" fmla="*/ 244248 h 412216"/>
                <a:gd name="connsiteX417" fmla="*/ 63143 w 418499"/>
                <a:gd name="connsiteY417" fmla="*/ 244373 h 412216"/>
                <a:gd name="connsiteX418" fmla="*/ 55679 w 418499"/>
                <a:gd name="connsiteY418" fmla="*/ 244498 h 412216"/>
                <a:gd name="connsiteX419" fmla="*/ 53669 w 418499"/>
                <a:gd name="connsiteY419" fmla="*/ 244686 h 412216"/>
                <a:gd name="connsiteX420" fmla="*/ 47973 w 418499"/>
                <a:gd name="connsiteY420" fmla="*/ 244772 h 412216"/>
                <a:gd name="connsiteX421" fmla="*/ 43412 w 418499"/>
                <a:gd name="connsiteY421" fmla="*/ 244404 h 412216"/>
                <a:gd name="connsiteX422" fmla="*/ 41722 w 418499"/>
                <a:gd name="connsiteY422" fmla="*/ 244169 h 412216"/>
                <a:gd name="connsiteX423" fmla="*/ 38749 w 418499"/>
                <a:gd name="connsiteY423" fmla="*/ 243990 h 412216"/>
                <a:gd name="connsiteX424" fmla="*/ 34055 w 418499"/>
                <a:gd name="connsiteY424" fmla="*/ 243950 h 412216"/>
                <a:gd name="connsiteX425" fmla="*/ 31513 w 418499"/>
                <a:gd name="connsiteY425" fmla="*/ 244091 h 412216"/>
                <a:gd name="connsiteX426" fmla="*/ 25426 w 418499"/>
                <a:gd name="connsiteY426" fmla="*/ 244099 h 412216"/>
                <a:gd name="connsiteX427" fmla="*/ 24871 w 418499"/>
                <a:gd name="connsiteY427" fmla="*/ 244130 h 412216"/>
                <a:gd name="connsiteX428" fmla="*/ 23908 w 418499"/>
                <a:gd name="connsiteY428" fmla="*/ 244537 h 412216"/>
                <a:gd name="connsiteX429" fmla="*/ 21311 w 418499"/>
                <a:gd name="connsiteY429" fmla="*/ 243974 h 412216"/>
                <a:gd name="connsiteX430" fmla="*/ 18761 w 418499"/>
                <a:gd name="connsiteY430" fmla="*/ 244161 h 412216"/>
                <a:gd name="connsiteX431" fmla="*/ 17337 w 418499"/>
                <a:gd name="connsiteY431" fmla="*/ 243536 h 412216"/>
                <a:gd name="connsiteX432" fmla="*/ 14207 w 418499"/>
                <a:gd name="connsiteY432" fmla="*/ 243927 h 412216"/>
                <a:gd name="connsiteX433" fmla="*/ 12690 w 418499"/>
                <a:gd name="connsiteY433" fmla="*/ 244443 h 412216"/>
                <a:gd name="connsiteX434" fmla="*/ 10257 w 418499"/>
                <a:gd name="connsiteY434" fmla="*/ 246266 h 412216"/>
                <a:gd name="connsiteX435" fmla="*/ 6603 w 418499"/>
                <a:gd name="connsiteY435" fmla="*/ 247213 h 412216"/>
                <a:gd name="connsiteX436" fmla="*/ 5249 w 418499"/>
                <a:gd name="connsiteY436" fmla="*/ 247134 h 412216"/>
                <a:gd name="connsiteX437" fmla="*/ 4350 w 418499"/>
                <a:gd name="connsiteY437" fmla="*/ 246829 h 412216"/>
                <a:gd name="connsiteX438" fmla="*/ 2230 w 418499"/>
                <a:gd name="connsiteY438" fmla="*/ 244827 h 412216"/>
                <a:gd name="connsiteX439" fmla="*/ 587 w 418499"/>
                <a:gd name="connsiteY439" fmla="*/ 242902 h 412216"/>
                <a:gd name="connsiteX440" fmla="*/ 0 w 418499"/>
                <a:gd name="connsiteY440" fmla="*/ 241830 h 412216"/>
                <a:gd name="connsiteX441" fmla="*/ 915 w 418499"/>
                <a:gd name="connsiteY441" fmla="*/ 241564 h 412216"/>
                <a:gd name="connsiteX442" fmla="*/ 3787 w 418499"/>
                <a:gd name="connsiteY442" fmla="*/ 241157 h 412216"/>
                <a:gd name="connsiteX443" fmla="*/ 5946 w 418499"/>
                <a:gd name="connsiteY443" fmla="*/ 240962 h 412216"/>
                <a:gd name="connsiteX444" fmla="*/ 6368 w 418499"/>
                <a:gd name="connsiteY444" fmla="*/ 240453 h 412216"/>
                <a:gd name="connsiteX445" fmla="*/ 6697 w 418499"/>
                <a:gd name="connsiteY445" fmla="*/ 234508 h 412216"/>
                <a:gd name="connsiteX446" fmla="*/ 6775 w 418499"/>
                <a:gd name="connsiteY446" fmla="*/ 228476 h 412216"/>
                <a:gd name="connsiteX447" fmla="*/ 6008 w 418499"/>
                <a:gd name="connsiteY447" fmla="*/ 227678 h 412216"/>
                <a:gd name="connsiteX448" fmla="*/ 5257 w 418499"/>
                <a:gd name="connsiteY448" fmla="*/ 227193 h 412216"/>
                <a:gd name="connsiteX449" fmla="*/ 5226 w 418499"/>
                <a:gd name="connsiteY449" fmla="*/ 226778 h 412216"/>
                <a:gd name="connsiteX450" fmla="*/ 6345 w 418499"/>
                <a:gd name="connsiteY450" fmla="*/ 226019 h 412216"/>
                <a:gd name="connsiteX451" fmla="*/ 7902 w 418499"/>
                <a:gd name="connsiteY451" fmla="*/ 225135 h 412216"/>
                <a:gd name="connsiteX452" fmla="*/ 8402 w 418499"/>
                <a:gd name="connsiteY452" fmla="*/ 224736 h 412216"/>
                <a:gd name="connsiteX453" fmla="*/ 10124 w 418499"/>
                <a:gd name="connsiteY453" fmla="*/ 223140 h 412216"/>
                <a:gd name="connsiteX454" fmla="*/ 13527 w 418499"/>
                <a:gd name="connsiteY454" fmla="*/ 219447 h 412216"/>
                <a:gd name="connsiteX455" fmla="*/ 16116 w 418499"/>
                <a:gd name="connsiteY455" fmla="*/ 218540 h 412216"/>
                <a:gd name="connsiteX456" fmla="*/ 18526 w 418499"/>
                <a:gd name="connsiteY456" fmla="*/ 217570 h 412216"/>
                <a:gd name="connsiteX457" fmla="*/ 18862 w 418499"/>
                <a:gd name="connsiteY457" fmla="*/ 217218 h 412216"/>
                <a:gd name="connsiteX458" fmla="*/ 19183 w 418499"/>
                <a:gd name="connsiteY458" fmla="*/ 216498 h 412216"/>
                <a:gd name="connsiteX459" fmla="*/ 20263 w 418499"/>
                <a:gd name="connsiteY459" fmla="*/ 216553 h 412216"/>
                <a:gd name="connsiteX460" fmla="*/ 20607 w 418499"/>
                <a:gd name="connsiteY460" fmla="*/ 216897 h 412216"/>
                <a:gd name="connsiteX461" fmla="*/ 21139 w 418499"/>
                <a:gd name="connsiteY461" fmla="*/ 217679 h 412216"/>
                <a:gd name="connsiteX462" fmla="*/ 22086 w 418499"/>
                <a:gd name="connsiteY462" fmla="*/ 218774 h 412216"/>
                <a:gd name="connsiteX463" fmla="*/ 23799 w 418499"/>
                <a:gd name="connsiteY463" fmla="*/ 220073 h 412216"/>
                <a:gd name="connsiteX464" fmla="*/ 25520 w 418499"/>
                <a:gd name="connsiteY464" fmla="*/ 221474 h 412216"/>
                <a:gd name="connsiteX465" fmla="*/ 26380 w 418499"/>
                <a:gd name="connsiteY465" fmla="*/ 221654 h 412216"/>
                <a:gd name="connsiteX466" fmla="*/ 27765 w 418499"/>
                <a:gd name="connsiteY466" fmla="*/ 220942 h 412216"/>
                <a:gd name="connsiteX467" fmla="*/ 29377 w 418499"/>
                <a:gd name="connsiteY467" fmla="*/ 219885 h 412216"/>
                <a:gd name="connsiteX468" fmla="*/ 31748 w 418499"/>
                <a:gd name="connsiteY468" fmla="*/ 219119 h 412216"/>
                <a:gd name="connsiteX469" fmla="*/ 32311 w 418499"/>
                <a:gd name="connsiteY469" fmla="*/ 218399 h 412216"/>
                <a:gd name="connsiteX470" fmla="*/ 32616 w 418499"/>
                <a:gd name="connsiteY470" fmla="*/ 216858 h 412216"/>
                <a:gd name="connsiteX471" fmla="*/ 32804 w 418499"/>
                <a:gd name="connsiteY471" fmla="*/ 215215 h 412216"/>
                <a:gd name="connsiteX472" fmla="*/ 33007 w 418499"/>
                <a:gd name="connsiteY472" fmla="*/ 213275 h 412216"/>
                <a:gd name="connsiteX473" fmla="*/ 33492 w 418499"/>
                <a:gd name="connsiteY473" fmla="*/ 213009 h 412216"/>
                <a:gd name="connsiteX474" fmla="*/ 34345 w 418499"/>
                <a:gd name="connsiteY474" fmla="*/ 212821 h 412216"/>
                <a:gd name="connsiteX475" fmla="*/ 35917 w 418499"/>
                <a:gd name="connsiteY475" fmla="*/ 213369 h 412216"/>
                <a:gd name="connsiteX476" fmla="*/ 36637 w 418499"/>
                <a:gd name="connsiteY476" fmla="*/ 213940 h 412216"/>
                <a:gd name="connsiteX477" fmla="*/ 37928 w 418499"/>
                <a:gd name="connsiteY477" fmla="*/ 213940 h 412216"/>
                <a:gd name="connsiteX478" fmla="*/ 38749 w 418499"/>
                <a:gd name="connsiteY478" fmla="*/ 213423 h 412216"/>
                <a:gd name="connsiteX479" fmla="*/ 40251 w 418499"/>
                <a:gd name="connsiteY479" fmla="*/ 212469 h 412216"/>
                <a:gd name="connsiteX480" fmla="*/ 42161 w 418499"/>
                <a:gd name="connsiteY480" fmla="*/ 212086 h 412216"/>
                <a:gd name="connsiteX481" fmla="*/ 44202 w 418499"/>
                <a:gd name="connsiteY481" fmla="*/ 211162 h 412216"/>
                <a:gd name="connsiteX482" fmla="*/ 46166 w 418499"/>
                <a:gd name="connsiteY482" fmla="*/ 209989 h 412216"/>
                <a:gd name="connsiteX483" fmla="*/ 47089 w 418499"/>
                <a:gd name="connsiteY483" fmla="*/ 209879 h 412216"/>
                <a:gd name="connsiteX484" fmla="*/ 48067 w 418499"/>
                <a:gd name="connsiteY484" fmla="*/ 211420 h 412216"/>
                <a:gd name="connsiteX485" fmla="*/ 48943 w 418499"/>
                <a:gd name="connsiteY485" fmla="*/ 212492 h 412216"/>
                <a:gd name="connsiteX486" fmla="*/ 49100 w 418499"/>
                <a:gd name="connsiteY486" fmla="*/ 213165 h 412216"/>
                <a:gd name="connsiteX487" fmla="*/ 48223 w 418499"/>
                <a:gd name="connsiteY487" fmla="*/ 214448 h 412216"/>
                <a:gd name="connsiteX488" fmla="*/ 47245 w 418499"/>
                <a:gd name="connsiteY488" fmla="*/ 216138 h 412216"/>
                <a:gd name="connsiteX489" fmla="*/ 48067 w 418499"/>
                <a:gd name="connsiteY489" fmla="*/ 218243 h 412216"/>
                <a:gd name="connsiteX490" fmla="*/ 48263 w 418499"/>
                <a:gd name="connsiteY490" fmla="*/ 220284 h 412216"/>
                <a:gd name="connsiteX491" fmla="*/ 48239 w 418499"/>
                <a:gd name="connsiteY491" fmla="*/ 221521 h 412216"/>
                <a:gd name="connsiteX492" fmla="*/ 48904 w 418499"/>
                <a:gd name="connsiteY492" fmla="*/ 222021 h 412216"/>
                <a:gd name="connsiteX493" fmla="*/ 49358 w 418499"/>
                <a:gd name="connsiteY493" fmla="*/ 222256 h 412216"/>
                <a:gd name="connsiteX494" fmla="*/ 50062 w 418499"/>
                <a:gd name="connsiteY494" fmla="*/ 221967 h 412216"/>
                <a:gd name="connsiteX495" fmla="*/ 51462 w 418499"/>
                <a:gd name="connsiteY495" fmla="*/ 222053 h 412216"/>
                <a:gd name="connsiteX496" fmla="*/ 53145 w 418499"/>
                <a:gd name="connsiteY496" fmla="*/ 222694 h 412216"/>
                <a:gd name="connsiteX497" fmla="*/ 54764 w 418499"/>
                <a:gd name="connsiteY497" fmla="*/ 222624 h 412216"/>
                <a:gd name="connsiteX498" fmla="*/ 56329 w 418499"/>
                <a:gd name="connsiteY498" fmla="*/ 221834 h 412216"/>
                <a:gd name="connsiteX499" fmla="*/ 59247 w 418499"/>
                <a:gd name="connsiteY499" fmla="*/ 218767 h 412216"/>
                <a:gd name="connsiteX500" fmla="*/ 63511 w 418499"/>
                <a:gd name="connsiteY500" fmla="*/ 213415 h 412216"/>
                <a:gd name="connsiteX501" fmla="*/ 67047 w 418499"/>
                <a:gd name="connsiteY501" fmla="*/ 210059 h 412216"/>
                <a:gd name="connsiteX502" fmla="*/ 69840 w 418499"/>
                <a:gd name="connsiteY502" fmla="*/ 208690 h 412216"/>
                <a:gd name="connsiteX503" fmla="*/ 71733 w 418499"/>
                <a:gd name="connsiteY503" fmla="*/ 207094 h 412216"/>
                <a:gd name="connsiteX504" fmla="*/ 72727 w 418499"/>
                <a:gd name="connsiteY504" fmla="*/ 205256 h 412216"/>
                <a:gd name="connsiteX505" fmla="*/ 74354 w 418499"/>
                <a:gd name="connsiteY505" fmla="*/ 204012 h 412216"/>
                <a:gd name="connsiteX506" fmla="*/ 77749 w 418499"/>
                <a:gd name="connsiteY506" fmla="*/ 203018 h 412216"/>
                <a:gd name="connsiteX507" fmla="*/ 80331 w 418499"/>
                <a:gd name="connsiteY507" fmla="*/ 201892 h 412216"/>
                <a:gd name="connsiteX508" fmla="*/ 82913 w 418499"/>
                <a:gd name="connsiteY508" fmla="*/ 198222 h 412216"/>
                <a:gd name="connsiteX509" fmla="*/ 86355 w 418499"/>
                <a:gd name="connsiteY509" fmla="*/ 191620 h 412216"/>
                <a:gd name="connsiteX510" fmla="*/ 87317 w 418499"/>
                <a:gd name="connsiteY510" fmla="*/ 185728 h 412216"/>
                <a:gd name="connsiteX511" fmla="*/ 87904 w 418499"/>
                <a:gd name="connsiteY511" fmla="*/ 182145 h 412216"/>
                <a:gd name="connsiteX512" fmla="*/ 87568 w 418499"/>
                <a:gd name="connsiteY512" fmla="*/ 169792 h 412216"/>
                <a:gd name="connsiteX513" fmla="*/ 87341 w 418499"/>
                <a:gd name="connsiteY513" fmla="*/ 165739 h 412216"/>
                <a:gd name="connsiteX514" fmla="*/ 87865 w 418499"/>
                <a:gd name="connsiteY514" fmla="*/ 163533 h 412216"/>
                <a:gd name="connsiteX515" fmla="*/ 89148 w 418499"/>
                <a:gd name="connsiteY515" fmla="*/ 162015 h 412216"/>
                <a:gd name="connsiteX516" fmla="*/ 92653 w 418499"/>
                <a:gd name="connsiteY516" fmla="*/ 158800 h 412216"/>
                <a:gd name="connsiteX517" fmla="*/ 95008 w 418499"/>
                <a:gd name="connsiteY517" fmla="*/ 156164 h 412216"/>
                <a:gd name="connsiteX518" fmla="*/ 96807 w 418499"/>
                <a:gd name="connsiteY518" fmla="*/ 153081 h 412216"/>
                <a:gd name="connsiteX519" fmla="*/ 100257 w 418499"/>
                <a:gd name="connsiteY519" fmla="*/ 146048 h 412216"/>
                <a:gd name="connsiteX520" fmla="*/ 101775 w 418499"/>
                <a:gd name="connsiteY520" fmla="*/ 143779 h 412216"/>
                <a:gd name="connsiteX521" fmla="*/ 102456 w 418499"/>
                <a:gd name="connsiteY521" fmla="*/ 142762 h 412216"/>
                <a:gd name="connsiteX522" fmla="*/ 104536 w 418499"/>
                <a:gd name="connsiteY522" fmla="*/ 140892 h 412216"/>
                <a:gd name="connsiteX523" fmla="*/ 107455 w 418499"/>
                <a:gd name="connsiteY523" fmla="*/ 139242 h 412216"/>
                <a:gd name="connsiteX524" fmla="*/ 111210 w 418499"/>
                <a:gd name="connsiteY524" fmla="*/ 137826 h 412216"/>
                <a:gd name="connsiteX525" fmla="*/ 117007 w 418499"/>
                <a:gd name="connsiteY525" fmla="*/ 132928 h 412216"/>
                <a:gd name="connsiteX526" fmla="*/ 121615 w 418499"/>
                <a:gd name="connsiteY526" fmla="*/ 127999 h 412216"/>
                <a:gd name="connsiteX527" fmla="*/ 120989 w 418499"/>
                <a:gd name="connsiteY527" fmla="*/ 122077 h 412216"/>
                <a:gd name="connsiteX528" fmla="*/ 122069 w 418499"/>
                <a:gd name="connsiteY528" fmla="*/ 117164 h 412216"/>
                <a:gd name="connsiteX529" fmla="*/ 124580 w 418499"/>
                <a:gd name="connsiteY529" fmla="*/ 110921 h 412216"/>
                <a:gd name="connsiteX530" fmla="*/ 125402 w 418499"/>
                <a:gd name="connsiteY530" fmla="*/ 104310 h 412216"/>
                <a:gd name="connsiteX531" fmla="*/ 124541 w 418499"/>
                <a:gd name="connsiteY531" fmla="*/ 97339 h 412216"/>
                <a:gd name="connsiteX532" fmla="*/ 124901 w 418499"/>
                <a:gd name="connsiteY532" fmla="*/ 91636 h 412216"/>
                <a:gd name="connsiteX533" fmla="*/ 127311 w 418499"/>
                <a:gd name="connsiteY533" fmla="*/ 85009 h 412216"/>
                <a:gd name="connsiteX534" fmla="*/ 128312 w 418499"/>
                <a:gd name="connsiteY534" fmla="*/ 82545 h 412216"/>
                <a:gd name="connsiteX535" fmla="*/ 128649 w 418499"/>
                <a:gd name="connsiteY535" fmla="*/ 78516 h 412216"/>
                <a:gd name="connsiteX536" fmla="*/ 128633 w 418499"/>
                <a:gd name="connsiteY536" fmla="*/ 72109 h 412216"/>
                <a:gd name="connsiteX537" fmla="*/ 131692 w 418499"/>
                <a:gd name="connsiteY537" fmla="*/ 63346 h 412216"/>
                <a:gd name="connsiteX538" fmla="*/ 134586 w 418499"/>
                <a:gd name="connsiteY538" fmla="*/ 58089 h 412216"/>
                <a:gd name="connsiteX539" fmla="*/ 137825 w 418499"/>
                <a:gd name="connsiteY539" fmla="*/ 52221 h 412216"/>
                <a:gd name="connsiteX540" fmla="*/ 139061 w 418499"/>
                <a:gd name="connsiteY540" fmla="*/ 48670 h 412216"/>
                <a:gd name="connsiteX541" fmla="*/ 140705 w 418499"/>
                <a:gd name="connsiteY541" fmla="*/ 43929 h 412216"/>
                <a:gd name="connsiteX542" fmla="*/ 140446 w 418499"/>
                <a:gd name="connsiteY542" fmla="*/ 40119 h 412216"/>
                <a:gd name="connsiteX543" fmla="*/ 140149 w 418499"/>
                <a:gd name="connsiteY543" fmla="*/ 35737 h 412216"/>
                <a:gd name="connsiteX544" fmla="*/ 140962 w 418499"/>
                <a:gd name="connsiteY544" fmla="*/ 29713 h 412216"/>
                <a:gd name="connsiteX545" fmla="*/ 140657 w 418499"/>
                <a:gd name="connsiteY545" fmla="*/ 26169 h 412216"/>
                <a:gd name="connsiteX546" fmla="*/ 139507 w 418499"/>
                <a:gd name="connsiteY546" fmla="*/ 23087 h 412216"/>
                <a:gd name="connsiteX547" fmla="*/ 140094 w 418499"/>
                <a:gd name="connsiteY547" fmla="*/ 21139 h 412216"/>
                <a:gd name="connsiteX548" fmla="*/ 142418 w 418499"/>
                <a:gd name="connsiteY548" fmla="*/ 20349 h 412216"/>
                <a:gd name="connsiteX549" fmla="*/ 145313 w 418499"/>
                <a:gd name="connsiteY549" fmla="*/ 17266 h 412216"/>
                <a:gd name="connsiteX550" fmla="*/ 150507 w 418499"/>
                <a:gd name="connsiteY550" fmla="*/ 9216 h 412216"/>
                <a:gd name="connsiteX551" fmla="*/ 156109 w 418499"/>
                <a:gd name="connsiteY551" fmla="*/ 5289 h 412216"/>
                <a:gd name="connsiteX552" fmla="*/ 160005 w 418499"/>
                <a:gd name="connsiteY552" fmla="*/ 4045 h 412216"/>
                <a:gd name="connsiteX553" fmla="*/ 164065 w 418499"/>
                <a:gd name="connsiteY553" fmla="*/ 4178 h 412216"/>
                <a:gd name="connsiteX554" fmla="*/ 166717 w 418499"/>
                <a:gd name="connsiteY554" fmla="*/ 4882 h 412216"/>
                <a:gd name="connsiteX555" fmla="*/ 167938 w 418499"/>
                <a:gd name="connsiteY555" fmla="*/ 6149 h 412216"/>
                <a:gd name="connsiteX556" fmla="*/ 171012 w 418499"/>
                <a:gd name="connsiteY556" fmla="*/ 8050 h 412216"/>
                <a:gd name="connsiteX557" fmla="*/ 175925 w 418499"/>
                <a:gd name="connsiteY557" fmla="*/ 10562 h 412216"/>
                <a:gd name="connsiteX558" fmla="*/ 179603 w 418499"/>
                <a:gd name="connsiteY558" fmla="*/ 13707 h 412216"/>
                <a:gd name="connsiteX559" fmla="*/ 181637 w 418499"/>
                <a:gd name="connsiteY559" fmla="*/ 16875 h 412216"/>
                <a:gd name="connsiteX560" fmla="*/ 183217 w 418499"/>
                <a:gd name="connsiteY560" fmla="*/ 18596 h 412216"/>
                <a:gd name="connsiteX561" fmla="*/ 185173 w 418499"/>
                <a:gd name="connsiteY561" fmla="*/ 19191 h 412216"/>
                <a:gd name="connsiteX562" fmla="*/ 188372 w 418499"/>
                <a:gd name="connsiteY562" fmla="*/ 18933 h 412216"/>
                <a:gd name="connsiteX563" fmla="*/ 191948 w 418499"/>
                <a:gd name="connsiteY563" fmla="*/ 19676 h 412216"/>
                <a:gd name="connsiteX564" fmla="*/ 195672 w 418499"/>
                <a:gd name="connsiteY564" fmla="*/ 21452 h 412216"/>
                <a:gd name="connsiteX565" fmla="*/ 197964 w 418499"/>
                <a:gd name="connsiteY565" fmla="*/ 22109 h 412216"/>
                <a:gd name="connsiteX566" fmla="*/ 198809 w 418499"/>
                <a:gd name="connsiteY566" fmla="*/ 21647 h 412216"/>
                <a:gd name="connsiteX567" fmla="*/ 200608 w 418499"/>
                <a:gd name="connsiteY567" fmla="*/ 21906 h 412216"/>
                <a:gd name="connsiteX568" fmla="*/ 204724 w 418499"/>
                <a:gd name="connsiteY568" fmla="*/ 23361 h 412216"/>
                <a:gd name="connsiteX569" fmla="*/ 208002 w 418499"/>
                <a:gd name="connsiteY569" fmla="*/ 22563 h 412216"/>
                <a:gd name="connsiteX570" fmla="*/ 212860 w 418499"/>
                <a:gd name="connsiteY570" fmla="*/ 23165 h 412216"/>
                <a:gd name="connsiteX571" fmla="*/ 224141 w 418499"/>
                <a:gd name="connsiteY571" fmla="*/ 25763 h 412216"/>
                <a:gd name="connsiteX572" fmla="*/ 224744 w 418499"/>
                <a:gd name="connsiteY572" fmla="*/ 25324 h 412216"/>
                <a:gd name="connsiteX573" fmla="*/ 225010 w 418499"/>
                <a:gd name="connsiteY573" fmla="*/ 25223 h 412216"/>
                <a:gd name="connsiteX574" fmla="*/ 225972 w 418499"/>
                <a:gd name="connsiteY574" fmla="*/ 24174 h 412216"/>
                <a:gd name="connsiteX575" fmla="*/ 228421 w 418499"/>
                <a:gd name="connsiteY575" fmla="*/ 18972 h 412216"/>
                <a:gd name="connsiteX576" fmla="*/ 230494 w 418499"/>
                <a:gd name="connsiteY576" fmla="*/ 15772 h 412216"/>
                <a:gd name="connsiteX577" fmla="*/ 231464 w 418499"/>
                <a:gd name="connsiteY577" fmla="*/ 14567 h 412216"/>
                <a:gd name="connsiteX578" fmla="*/ 233858 w 418499"/>
                <a:gd name="connsiteY578" fmla="*/ 12877 h 412216"/>
                <a:gd name="connsiteX579" fmla="*/ 236674 w 418499"/>
                <a:gd name="connsiteY579" fmla="*/ 12447 h 412216"/>
                <a:gd name="connsiteX580" fmla="*/ 239374 w 418499"/>
                <a:gd name="connsiteY580" fmla="*/ 12596 h 412216"/>
                <a:gd name="connsiteX581" fmla="*/ 241635 w 418499"/>
                <a:gd name="connsiteY581" fmla="*/ 13339 h 412216"/>
                <a:gd name="connsiteX582" fmla="*/ 243700 w 418499"/>
                <a:gd name="connsiteY582" fmla="*/ 14200 h 412216"/>
                <a:gd name="connsiteX583" fmla="*/ 245984 w 418499"/>
                <a:gd name="connsiteY583" fmla="*/ 14207 h 412216"/>
                <a:gd name="connsiteX584" fmla="*/ 248324 w 418499"/>
                <a:gd name="connsiteY584" fmla="*/ 13378 h 412216"/>
                <a:gd name="connsiteX585" fmla="*/ 251797 w 418499"/>
                <a:gd name="connsiteY585" fmla="*/ 11852 h 412216"/>
                <a:gd name="connsiteX586" fmla="*/ 255458 w 418499"/>
                <a:gd name="connsiteY586" fmla="*/ 10859 h 412216"/>
                <a:gd name="connsiteX587" fmla="*/ 258604 w 418499"/>
                <a:gd name="connsiteY587" fmla="*/ 9764 h 412216"/>
                <a:gd name="connsiteX588" fmla="*/ 263783 w 418499"/>
                <a:gd name="connsiteY588" fmla="*/ 7847 h 412216"/>
                <a:gd name="connsiteX589" fmla="*/ 265809 w 418499"/>
                <a:gd name="connsiteY589" fmla="*/ 6963 h 412216"/>
                <a:gd name="connsiteX590" fmla="*/ 268383 w 418499"/>
                <a:gd name="connsiteY590" fmla="*/ 6619 h 412216"/>
                <a:gd name="connsiteX591" fmla="*/ 275596 w 418499"/>
                <a:gd name="connsiteY591" fmla="*/ 8371 h 412216"/>
                <a:gd name="connsiteX592" fmla="*/ 280267 w 418499"/>
                <a:gd name="connsiteY592" fmla="*/ 7213 h 412216"/>
                <a:gd name="connsiteX593" fmla="*/ 282176 w 418499"/>
                <a:gd name="connsiteY593" fmla="*/ 7550 h 412216"/>
                <a:gd name="connsiteX594" fmla="*/ 286220 w 418499"/>
                <a:gd name="connsiteY594" fmla="*/ 6306 h 412216"/>
                <a:gd name="connsiteX595" fmla="*/ 286956 w 418499"/>
                <a:gd name="connsiteY595" fmla="*/ 5469 h 412216"/>
                <a:gd name="connsiteX596" fmla="*/ 289530 w 418499"/>
                <a:gd name="connsiteY596" fmla="*/ 1236 h 412216"/>
                <a:gd name="connsiteX597" fmla="*/ 292268 w 418499"/>
                <a:gd name="connsiteY597" fmla="*/ 0 h 412216"/>
                <a:gd name="connsiteX598" fmla="*/ 296414 w 418499"/>
                <a:gd name="connsiteY598" fmla="*/ 626 h 412216"/>
                <a:gd name="connsiteX599" fmla="*/ 298746 w 418499"/>
                <a:gd name="connsiteY599" fmla="*/ 1283 h 412216"/>
                <a:gd name="connsiteX600" fmla="*/ 306507 w 418499"/>
                <a:gd name="connsiteY600" fmla="*/ 3090 h 412216"/>
                <a:gd name="connsiteX601" fmla="*/ 316583 w 418499"/>
                <a:gd name="connsiteY601" fmla="*/ 4976 h 412216"/>
                <a:gd name="connsiteX602" fmla="*/ 319548 w 418499"/>
                <a:gd name="connsiteY602" fmla="*/ 5265 h 412216"/>
                <a:gd name="connsiteX603" fmla="*/ 320753 w 418499"/>
                <a:gd name="connsiteY603" fmla="*/ 5476 h 412216"/>
                <a:gd name="connsiteX604" fmla="*/ 321802 w 418499"/>
                <a:gd name="connsiteY604" fmla="*/ 5179 h 412216"/>
                <a:gd name="connsiteX605" fmla="*/ 325111 w 418499"/>
                <a:gd name="connsiteY605" fmla="*/ 2801 h 412216"/>
                <a:gd name="connsiteX606" fmla="*/ 326229 w 418499"/>
                <a:gd name="connsiteY606" fmla="*/ 2464 h 412216"/>
                <a:gd name="connsiteX607" fmla="*/ 327176 w 418499"/>
                <a:gd name="connsiteY607" fmla="*/ 2504 h 412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418499" h="412216">
                  <a:moveTo>
                    <a:pt x="333505" y="4444"/>
                  </a:moveTo>
                  <a:lnTo>
                    <a:pt x="334303" y="5977"/>
                  </a:lnTo>
                  <a:lnTo>
                    <a:pt x="335438" y="7550"/>
                  </a:lnTo>
                  <a:lnTo>
                    <a:pt x="339240" y="10210"/>
                  </a:lnTo>
                  <a:lnTo>
                    <a:pt x="340445" y="11688"/>
                  </a:lnTo>
                  <a:lnTo>
                    <a:pt x="341375" y="13331"/>
                  </a:lnTo>
                  <a:lnTo>
                    <a:pt x="341962" y="14614"/>
                  </a:lnTo>
                  <a:lnTo>
                    <a:pt x="343136" y="15639"/>
                  </a:lnTo>
                  <a:lnTo>
                    <a:pt x="344779" y="16296"/>
                  </a:lnTo>
                  <a:lnTo>
                    <a:pt x="346187" y="17078"/>
                  </a:lnTo>
                  <a:lnTo>
                    <a:pt x="347048" y="18229"/>
                  </a:lnTo>
                  <a:lnTo>
                    <a:pt x="348338" y="19426"/>
                  </a:lnTo>
                  <a:lnTo>
                    <a:pt x="350826" y="21053"/>
                  </a:lnTo>
                  <a:lnTo>
                    <a:pt x="352039" y="21092"/>
                  </a:lnTo>
                  <a:lnTo>
                    <a:pt x="353439" y="21319"/>
                  </a:lnTo>
                  <a:lnTo>
                    <a:pt x="354675" y="21749"/>
                  </a:lnTo>
                  <a:lnTo>
                    <a:pt x="355998" y="21624"/>
                  </a:lnTo>
                  <a:lnTo>
                    <a:pt x="358133" y="20560"/>
                  </a:lnTo>
                  <a:lnTo>
                    <a:pt x="360652" y="18776"/>
                  </a:lnTo>
                  <a:lnTo>
                    <a:pt x="362577" y="17673"/>
                  </a:lnTo>
                  <a:lnTo>
                    <a:pt x="367232" y="18064"/>
                  </a:lnTo>
                  <a:lnTo>
                    <a:pt x="369829" y="18964"/>
                  </a:lnTo>
                  <a:lnTo>
                    <a:pt x="371895" y="20224"/>
                  </a:lnTo>
                  <a:lnTo>
                    <a:pt x="373506" y="20145"/>
                  </a:lnTo>
                  <a:lnTo>
                    <a:pt x="377019" y="17814"/>
                  </a:lnTo>
                  <a:lnTo>
                    <a:pt x="378881" y="15334"/>
                  </a:lnTo>
                  <a:lnTo>
                    <a:pt x="380688" y="14802"/>
                  </a:lnTo>
                  <a:lnTo>
                    <a:pt x="383426" y="15882"/>
                  </a:lnTo>
                  <a:lnTo>
                    <a:pt x="385687" y="18197"/>
                  </a:lnTo>
                  <a:lnTo>
                    <a:pt x="387675" y="21561"/>
                  </a:lnTo>
                  <a:lnTo>
                    <a:pt x="389075" y="22844"/>
                  </a:lnTo>
                  <a:lnTo>
                    <a:pt x="390992" y="24832"/>
                  </a:lnTo>
                  <a:lnTo>
                    <a:pt x="394802" y="29111"/>
                  </a:lnTo>
                  <a:lnTo>
                    <a:pt x="399762" y="31255"/>
                  </a:lnTo>
                  <a:lnTo>
                    <a:pt x="401687" y="32311"/>
                  </a:lnTo>
                  <a:lnTo>
                    <a:pt x="402312" y="33367"/>
                  </a:lnTo>
                  <a:lnTo>
                    <a:pt x="402680" y="34775"/>
                  </a:lnTo>
                  <a:lnTo>
                    <a:pt x="402805" y="36301"/>
                  </a:lnTo>
                  <a:lnTo>
                    <a:pt x="403408" y="36935"/>
                  </a:lnTo>
                  <a:lnTo>
                    <a:pt x="404745" y="36715"/>
                  </a:lnTo>
                  <a:lnTo>
                    <a:pt x="405888" y="36496"/>
                  </a:lnTo>
                  <a:lnTo>
                    <a:pt x="407147" y="36935"/>
                  </a:lnTo>
                  <a:lnTo>
                    <a:pt x="408024" y="38045"/>
                  </a:lnTo>
                  <a:lnTo>
                    <a:pt x="408461" y="38914"/>
                  </a:lnTo>
                  <a:lnTo>
                    <a:pt x="408938" y="39845"/>
                  </a:lnTo>
                  <a:lnTo>
                    <a:pt x="410183" y="40439"/>
                  </a:lnTo>
                  <a:lnTo>
                    <a:pt x="410425" y="41636"/>
                  </a:lnTo>
                  <a:lnTo>
                    <a:pt x="409573" y="43091"/>
                  </a:lnTo>
                  <a:lnTo>
                    <a:pt x="408696" y="44398"/>
                  </a:lnTo>
                  <a:lnTo>
                    <a:pt x="407632" y="46995"/>
                  </a:lnTo>
                  <a:lnTo>
                    <a:pt x="407077" y="49655"/>
                  </a:lnTo>
                  <a:lnTo>
                    <a:pt x="407796" y="50539"/>
                  </a:lnTo>
                  <a:lnTo>
                    <a:pt x="408555" y="51275"/>
                  </a:lnTo>
                  <a:lnTo>
                    <a:pt x="408962" y="52018"/>
                  </a:lnTo>
                  <a:lnTo>
                    <a:pt x="409205" y="52887"/>
                  </a:lnTo>
                  <a:lnTo>
                    <a:pt x="409111" y="53903"/>
                  </a:lnTo>
                  <a:lnTo>
                    <a:pt x="407421" y="57596"/>
                  </a:lnTo>
                  <a:lnTo>
                    <a:pt x="406552" y="60819"/>
                  </a:lnTo>
                  <a:lnTo>
                    <a:pt x="406521" y="62455"/>
                  </a:lnTo>
                  <a:lnTo>
                    <a:pt x="408751" y="63659"/>
                  </a:lnTo>
                  <a:lnTo>
                    <a:pt x="411645" y="63597"/>
                  </a:lnTo>
                  <a:lnTo>
                    <a:pt x="412561" y="64332"/>
                  </a:lnTo>
                  <a:lnTo>
                    <a:pt x="413476" y="65506"/>
                  </a:lnTo>
                  <a:lnTo>
                    <a:pt x="414282" y="66108"/>
                  </a:lnTo>
                  <a:lnTo>
                    <a:pt x="415503" y="66092"/>
                  </a:lnTo>
                  <a:lnTo>
                    <a:pt x="416347" y="66499"/>
                  </a:lnTo>
                  <a:lnTo>
                    <a:pt x="416684" y="67328"/>
                  </a:lnTo>
                  <a:lnTo>
                    <a:pt x="417670" y="68220"/>
                  </a:lnTo>
                  <a:lnTo>
                    <a:pt x="418499" y="69206"/>
                  </a:lnTo>
                  <a:lnTo>
                    <a:pt x="418100" y="70466"/>
                  </a:lnTo>
                  <a:lnTo>
                    <a:pt x="418030" y="71428"/>
                  </a:lnTo>
                  <a:lnTo>
                    <a:pt x="415964" y="74103"/>
                  </a:lnTo>
                  <a:lnTo>
                    <a:pt x="411223" y="79322"/>
                  </a:lnTo>
                  <a:lnTo>
                    <a:pt x="401021" y="88999"/>
                  </a:lnTo>
                  <a:lnTo>
                    <a:pt x="401014" y="89007"/>
                  </a:lnTo>
                  <a:lnTo>
                    <a:pt x="397571" y="90173"/>
                  </a:lnTo>
                  <a:lnTo>
                    <a:pt x="395795" y="91972"/>
                  </a:lnTo>
                  <a:lnTo>
                    <a:pt x="394536" y="94797"/>
                  </a:lnTo>
                  <a:lnTo>
                    <a:pt x="391563" y="97191"/>
                  </a:lnTo>
                  <a:lnTo>
                    <a:pt x="389271" y="98161"/>
                  </a:lnTo>
                  <a:lnTo>
                    <a:pt x="389028" y="98732"/>
                  </a:lnTo>
                  <a:lnTo>
                    <a:pt x="388848" y="101329"/>
                  </a:lnTo>
                  <a:lnTo>
                    <a:pt x="389083" y="105139"/>
                  </a:lnTo>
                  <a:lnTo>
                    <a:pt x="388011" y="106884"/>
                  </a:lnTo>
                  <a:lnTo>
                    <a:pt x="386454" y="110279"/>
                  </a:lnTo>
                  <a:lnTo>
                    <a:pt x="385648" y="112399"/>
                  </a:lnTo>
                  <a:lnTo>
                    <a:pt x="385023" y="112814"/>
                  </a:lnTo>
                  <a:lnTo>
                    <a:pt x="384326" y="113878"/>
                  </a:lnTo>
                  <a:lnTo>
                    <a:pt x="383888" y="117336"/>
                  </a:lnTo>
                  <a:lnTo>
                    <a:pt x="383591" y="118502"/>
                  </a:lnTo>
                  <a:lnTo>
                    <a:pt x="382472" y="125660"/>
                  </a:lnTo>
                  <a:lnTo>
                    <a:pt x="382793" y="127702"/>
                  </a:lnTo>
                  <a:lnTo>
                    <a:pt x="381925" y="131105"/>
                  </a:lnTo>
                  <a:lnTo>
                    <a:pt x="381885" y="133108"/>
                  </a:lnTo>
                  <a:lnTo>
                    <a:pt x="381525" y="135377"/>
                  </a:lnTo>
                  <a:lnTo>
                    <a:pt x="380908" y="137340"/>
                  </a:lnTo>
                  <a:lnTo>
                    <a:pt x="380947" y="140485"/>
                  </a:lnTo>
                  <a:lnTo>
                    <a:pt x="381299" y="145618"/>
                  </a:lnTo>
                  <a:lnTo>
                    <a:pt x="381236" y="146298"/>
                  </a:lnTo>
                  <a:lnTo>
                    <a:pt x="380376" y="146775"/>
                  </a:lnTo>
                  <a:lnTo>
                    <a:pt x="378842" y="148051"/>
                  </a:lnTo>
                  <a:lnTo>
                    <a:pt x="377395" y="148903"/>
                  </a:lnTo>
                  <a:lnTo>
                    <a:pt x="376291" y="149123"/>
                  </a:lnTo>
                  <a:lnTo>
                    <a:pt x="374453" y="151391"/>
                  </a:lnTo>
                  <a:lnTo>
                    <a:pt x="372888" y="153543"/>
                  </a:lnTo>
                  <a:lnTo>
                    <a:pt x="371715" y="155639"/>
                  </a:lnTo>
                  <a:lnTo>
                    <a:pt x="371409" y="156602"/>
                  </a:lnTo>
                  <a:lnTo>
                    <a:pt x="371652" y="159316"/>
                  </a:lnTo>
                  <a:lnTo>
                    <a:pt x="371816" y="162532"/>
                  </a:lnTo>
                  <a:lnTo>
                    <a:pt x="371457" y="163917"/>
                  </a:lnTo>
                  <a:lnTo>
                    <a:pt x="370909" y="164738"/>
                  </a:lnTo>
                  <a:lnTo>
                    <a:pt x="368343" y="166483"/>
                  </a:lnTo>
                  <a:lnTo>
                    <a:pt x="366653" y="167734"/>
                  </a:lnTo>
                  <a:lnTo>
                    <a:pt x="365855" y="168392"/>
                  </a:lnTo>
                  <a:lnTo>
                    <a:pt x="365440" y="169401"/>
                  </a:lnTo>
                  <a:lnTo>
                    <a:pt x="366184" y="171779"/>
                  </a:lnTo>
                  <a:lnTo>
                    <a:pt x="366239" y="173516"/>
                  </a:lnTo>
                  <a:lnTo>
                    <a:pt x="366849" y="174541"/>
                  </a:lnTo>
                  <a:lnTo>
                    <a:pt x="368883" y="175370"/>
                  </a:lnTo>
                  <a:lnTo>
                    <a:pt x="368875" y="176207"/>
                  </a:lnTo>
                  <a:lnTo>
                    <a:pt x="368930" y="177107"/>
                  </a:lnTo>
                  <a:lnTo>
                    <a:pt x="369994" y="178226"/>
                  </a:lnTo>
                  <a:lnTo>
                    <a:pt x="371934" y="180510"/>
                  </a:lnTo>
                  <a:lnTo>
                    <a:pt x="373491" y="182654"/>
                  </a:lnTo>
                  <a:lnTo>
                    <a:pt x="373530" y="184516"/>
                  </a:lnTo>
                  <a:lnTo>
                    <a:pt x="373233" y="187629"/>
                  </a:lnTo>
                  <a:lnTo>
                    <a:pt x="373178" y="189421"/>
                  </a:lnTo>
                  <a:lnTo>
                    <a:pt x="373334" y="191878"/>
                  </a:lnTo>
                  <a:lnTo>
                    <a:pt x="373327" y="196446"/>
                  </a:lnTo>
                  <a:lnTo>
                    <a:pt x="373217" y="199701"/>
                  </a:lnTo>
                  <a:lnTo>
                    <a:pt x="373467" y="201391"/>
                  </a:lnTo>
                  <a:lnTo>
                    <a:pt x="375845" y="205420"/>
                  </a:lnTo>
                  <a:lnTo>
                    <a:pt x="376894" y="209887"/>
                  </a:lnTo>
                  <a:lnTo>
                    <a:pt x="377418" y="213157"/>
                  </a:lnTo>
                  <a:lnTo>
                    <a:pt x="377442" y="214198"/>
                  </a:lnTo>
                  <a:lnTo>
                    <a:pt x="376636" y="217961"/>
                  </a:lnTo>
                  <a:lnTo>
                    <a:pt x="375720" y="221614"/>
                  </a:lnTo>
                  <a:lnTo>
                    <a:pt x="375665" y="222999"/>
                  </a:lnTo>
                  <a:lnTo>
                    <a:pt x="376096" y="224845"/>
                  </a:lnTo>
                  <a:lnTo>
                    <a:pt x="377794" y="229070"/>
                  </a:lnTo>
                  <a:lnTo>
                    <a:pt x="379029" y="232145"/>
                  </a:lnTo>
                  <a:lnTo>
                    <a:pt x="379624" y="233999"/>
                  </a:lnTo>
                  <a:lnTo>
                    <a:pt x="380477" y="236158"/>
                  </a:lnTo>
                  <a:lnTo>
                    <a:pt x="381611" y="239468"/>
                  </a:lnTo>
                  <a:lnTo>
                    <a:pt x="381893" y="241040"/>
                  </a:lnTo>
                  <a:lnTo>
                    <a:pt x="381658" y="242214"/>
                  </a:lnTo>
                  <a:lnTo>
                    <a:pt x="379343" y="246368"/>
                  </a:lnTo>
                  <a:lnTo>
                    <a:pt x="379108" y="247674"/>
                  </a:lnTo>
                  <a:lnTo>
                    <a:pt x="379679" y="250898"/>
                  </a:lnTo>
                  <a:lnTo>
                    <a:pt x="380438" y="254011"/>
                  </a:lnTo>
                  <a:lnTo>
                    <a:pt x="381533" y="255779"/>
                  </a:lnTo>
                  <a:lnTo>
                    <a:pt x="384146" y="260661"/>
                  </a:lnTo>
                  <a:lnTo>
                    <a:pt x="386094" y="262312"/>
                  </a:lnTo>
                  <a:lnTo>
                    <a:pt x="389685" y="264753"/>
                  </a:lnTo>
                  <a:lnTo>
                    <a:pt x="392854" y="267209"/>
                  </a:lnTo>
                  <a:lnTo>
                    <a:pt x="394074" y="268485"/>
                  </a:lnTo>
                  <a:lnTo>
                    <a:pt x="395193" y="269909"/>
                  </a:lnTo>
                  <a:lnTo>
                    <a:pt x="397399" y="273554"/>
                  </a:lnTo>
                  <a:lnTo>
                    <a:pt x="398745" y="276519"/>
                  </a:lnTo>
                  <a:lnTo>
                    <a:pt x="399457" y="279203"/>
                  </a:lnTo>
                  <a:lnTo>
                    <a:pt x="401186" y="282872"/>
                  </a:lnTo>
                  <a:lnTo>
                    <a:pt x="402797" y="286275"/>
                  </a:lnTo>
                  <a:lnTo>
                    <a:pt x="404878" y="290437"/>
                  </a:lnTo>
                  <a:lnTo>
                    <a:pt x="406349" y="293379"/>
                  </a:lnTo>
                  <a:lnTo>
                    <a:pt x="407014" y="295343"/>
                  </a:lnTo>
                  <a:lnTo>
                    <a:pt x="403212" y="295929"/>
                  </a:lnTo>
                  <a:lnTo>
                    <a:pt x="397712" y="296766"/>
                  </a:lnTo>
                  <a:lnTo>
                    <a:pt x="391649" y="297697"/>
                  </a:lnTo>
                  <a:lnTo>
                    <a:pt x="385390" y="298652"/>
                  </a:lnTo>
                  <a:lnTo>
                    <a:pt x="379186" y="299606"/>
                  </a:lnTo>
                  <a:lnTo>
                    <a:pt x="373303" y="300506"/>
                  </a:lnTo>
                  <a:lnTo>
                    <a:pt x="367959" y="301320"/>
                  </a:lnTo>
                  <a:lnTo>
                    <a:pt x="366332" y="301773"/>
                  </a:lnTo>
                  <a:lnTo>
                    <a:pt x="367130" y="304089"/>
                  </a:lnTo>
                  <a:lnTo>
                    <a:pt x="366762" y="306522"/>
                  </a:lnTo>
                  <a:lnTo>
                    <a:pt x="365707" y="308408"/>
                  </a:lnTo>
                  <a:lnTo>
                    <a:pt x="364032" y="310723"/>
                  </a:lnTo>
                  <a:lnTo>
                    <a:pt x="363273" y="311646"/>
                  </a:lnTo>
                  <a:lnTo>
                    <a:pt x="361568" y="313454"/>
                  </a:lnTo>
                  <a:lnTo>
                    <a:pt x="360144" y="314729"/>
                  </a:lnTo>
                  <a:lnTo>
                    <a:pt x="357241" y="316873"/>
                  </a:lnTo>
                  <a:lnTo>
                    <a:pt x="355411" y="318101"/>
                  </a:lnTo>
                  <a:lnTo>
                    <a:pt x="355395" y="319212"/>
                  </a:lnTo>
                  <a:lnTo>
                    <a:pt x="358478" y="324407"/>
                  </a:lnTo>
                  <a:lnTo>
                    <a:pt x="359878" y="328138"/>
                  </a:lnTo>
                  <a:lnTo>
                    <a:pt x="360449" y="331510"/>
                  </a:lnTo>
                  <a:lnTo>
                    <a:pt x="360418" y="333451"/>
                  </a:lnTo>
                  <a:lnTo>
                    <a:pt x="360300" y="337440"/>
                  </a:lnTo>
                  <a:lnTo>
                    <a:pt x="360159" y="342189"/>
                  </a:lnTo>
                  <a:lnTo>
                    <a:pt x="359948" y="344059"/>
                  </a:lnTo>
                  <a:lnTo>
                    <a:pt x="360785" y="347447"/>
                  </a:lnTo>
                  <a:lnTo>
                    <a:pt x="360637" y="350091"/>
                  </a:lnTo>
                  <a:lnTo>
                    <a:pt x="358564" y="353048"/>
                  </a:lnTo>
                  <a:lnTo>
                    <a:pt x="357985" y="355951"/>
                  </a:lnTo>
                  <a:lnTo>
                    <a:pt x="356936" y="359870"/>
                  </a:lnTo>
                  <a:lnTo>
                    <a:pt x="355489" y="365315"/>
                  </a:lnTo>
                  <a:lnTo>
                    <a:pt x="354456" y="368179"/>
                  </a:lnTo>
                  <a:lnTo>
                    <a:pt x="355027" y="370041"/>
                  </a:lnTo>
                  <a:lnTo>
                    <a:pt x="355544" y="371292"/>
                  </a:lnTo>
                  <a:lnTo>
                    <a:pt x="356092" y="372975"/>
                  </a:lnTo>
                  <a:lnTo>
                    <a:pt x="357202" y="375509"/>
                  </a:lnTo>
                  <a:lnTo>
                    <a:pt x="358501" y="377004"/>
                  </a:lnTo>
                  <a:lnTo>
                    <a:pt x="359229" y="377645"/>
                  </a:lnTo>
                  <a:lnTo>
                    <a:pt x="363500" y="380845"/>
                  </a:lnTo>
                  <a:lnTo>
                    <a:pt x="365276" y="382386"/>
                  </a:lnTo>
                  <a:lnTo>
                    <a:pt x="367983" y="385453"/>
                  </a:lnTo>
                  <a:lnTo>
                    <a:pt x="369986" y="387487"/>
                  </a:lnTo>
                  <a:lnTo>
                    <a:pt x="372771" y="387964"/>
                  </a:lnTo>
                  <a:lnTo>
                    <a:pt x="376111" y="388731"/>
                  </a:lnTo>
                  <a:lnTo>
                    <a:pt x="377958" y="389326"/>
                  </a:lnTo>
                  <a:lnTo>
                    <a:pt x="379225" y="389036"/>
                  </a:lnTo>
                  <a:lnTo>
                    <a:pt x="379655" y="388316"/>
                  </a:lnTo>
                  <a:lnTo>
                    <a:pt x="379593" y="386783"/>
                  </a:lnTo>
                  <a:lnTo>
                    <a:pt x="379374" y="385656"/>
                  </a:lnTo>
                  <a:lnTo>
                    <a:pt x="379726" y="384788"/>
                  </a:lnTo>
                  <a:lnTo>
                    <a:pt x="380860" y="384217"/>
                  </a:lnTo>
                  <a:lnTo>
                    <a:pt x="383763" y="384123"/>
                  </a:lnTo>
                  <a:lnTo>
                    <a:pt x="385023" y="383356"/>
                  </a:lnTo>
                  <a:lnTo>
                    <a:pt x="386024" y="383168"/>
                  </a:lnTo>
                  <a:lnTo>
                    <a:pt x="386032" y="386532"/>
                  </a:lnTo>
                  <a:lnTo>
                    <a:pt x="386032" y="389756"/>
                  </a:lnTo>
                  <a:lnTo>
                    <a:pt x="386040" y="393675"/>
                  </a:lnTo>
                  <a:lnTo>
                    <a:pt x="386040" y="398174"/>
                  </a:lnTo>
                  <a:lnTo>
                    <a:pt x="386047" y="401866"/>
                  </a:lnTo>
                  <a:lnTo>
                    <a:pt x="386047" y="405794"/>
                  </a:lnTo>
                  <a:lnTo>
                    <a:pt x="386055" y="410331"/>
                  </a:lnTo>
                  <a:lnTo>
                    <a:pt x="386032" y="410840"/>
                  </a:lnTo>
                  <a:lnTo>
                    <a:pt x="385586" y="411865"/>
                  </a:lnTo>
                  <a:lnTo>
                    <a:pt x="384436" y="412217"/>
                  </a:lnTo>
                  <a:lnTo>
                    <a:pt x="382879" y="411333"/>
                  </a:lnTo>
                  <a:lnTo>
                    <a:pt x="382785" y="410402"/>
                  </a:lnTo>
                  <a:lnTo>
                    <a:pt x="382402" y="408735"/>
                  </a:lnTo>
                  <a:lnTo>
                    <a:pt x="381682" y="407883"/>
                  </a:lnTo>
                  <a:lnTo>
                    <a:pt x="380735" y="407617"/>
                  </a:lnTo>
                  <a:lnTo>
                    <a:pt x="379139" y="408047"/>
                  </a:lnTo>
                  <a:lnTo>
                    <a:pt x="376949" y="409275"/>
                  </a:lnTo>
                  <a:lnTo>
                    <a:pt x="374140" y="410355"/>
                  </a:lnTo>
                  <a:lnTo>
                    <a:pt x="372998" y="410973"/>
                  </a:lnTo>
                  <a:lnTo>
                    <a:pt x="371018" y="410895"/>
                  </a:lnTo>
                  <a:lnTo>
                    <a:pt x="368875" y="410308"/>
                  </a:lnTo>
                  <a:lnTo>
                    <a:pt x="367302" y="408923"/>
                  </a:lnTo>
                  <a:lnTo>
                    <a:pt x="366849" y="406850"/>
                  </a:lnTo>
                  <a:lnTo>
                    <a:pt x="365464" y="404722"/>
                  </a:lnTo>
                  <a:lnTo>
                    <a:pt x="363586" y="401639"/>
                  </a:lnTo>
                  <a:lnTo>
                    <a:pt x="362640" y="400380"/>
                  </a:lnTo>
                  <a:lnTo>
                    <a:pt x="361388" y="398941"/>
                  </a:lnTo>
                  <a:lnTo>
                    <a:pt x="360120" y="398776"/>
                  </a:lnTo>
                  <a:lnTo>
                    <a:pt x="358704" y="398377"/>
                  </a:lnTo>
                  <a:lnTo>
                    <a:pt x="357836" y="396273"/>
                  </a:lnTo>
                  <a:lnTo>
                    <a:pt x="357022" y="393613"/>
                  </a:lnTo>
                  <a:lnTo>
                    <a:pt x="356522" y="392588"/>
                  </a:lnTo>
                  <a:lnTo>
                    <a:pt x="355677" y="391266"/>
                  </a:lnTo>
                  <a:lnTo>
                    <a:pt x="354464" y="390460"/>
                  </a:lnTo>
                  <a:lnTo>
                    <a:pt x="351820" y="389396"/>
                  </a:lnTo>
                  <a:lnTo>
                    <a:pt x="348127" y="387917"/>
                  </a:lnTo>
                  <a:lnTo>
                    <a:pt x="343480" y="386055"/>
                  </a:lnTo>
                  <a:lnTo>
                    <a:pt x="341274" y="385961"/>
                  </a:lnTo>
                  <a:lnTo>
                    <a:pt x="338802" y="385648"/>
                  </a:lnTo>
                  <a:lnTo>
                    <a:pt x="337253" y="384764"/>
                  </a:lnTo>
                  <a:lnTo>
                    <a:pt x="336369" y="384060"/>
                  </a:lnTo>
                  <a:lnTo>
                    <a:pt x="335352" y="381478"/>
                  </a:lnTo>
                  <a:lnTo>
                    <a:pt x="333959" y="378459"/>
                  </a:lnTo>
                  <a:lnTo>
                    <a:pt x="329883" y="374868"/>
                  </a:lnTo>
                  <a:lnTo>
                    <a:pt x="328967" y="370893"/>
                  </a:lnTo>
                  <a:lnTo>
                    <a:pt x="328146" y="370322"/>
                  </a:lnTo>
                  <a:lnTo>
                    <a:pt x="326746" y="370643"/>
                  </a:lnTo>
                  <a:lnTo>
                    <a:pt x="325666" y="371136"/>
                  </a:lnTo>
                  <a:lnTo>
                    <a:pt x="325236" y="372208"/>
                  </a:lnTo>
                  <a:lnTo>
                    <a:pt x="324148" y="375791"/>
                  </a:lnTo>
                  <a:lnTo>
                    <a:pt x="323546" y="377442"/>
                  </a:lnTo>
                  <a:lnTo>
                    <a:pt x="323139" y="377903"/>
                  </a:lnTo>
                  <a:lnTo>
                    <a:pt x="322247" y="378435"/>
                  </a:lnTo>
                  <a:lnTo>
                    <a:pt x="320792" y="378920"/>
                  </a:lnTo>
                  <a:lnTo>
                    <a:pt x="318719" y="379163"/>
                  </a:lnTo>
                  <a:lnTo>
                    <a:pt x="315793" y="379069"/>
                  </a:lnTo>
                  <a:lnTo>
                    <a:pt x="312132" y="378537"/>
                  </a:lnTo>
                  <a:lnTo>
                    <a:pt x="310160" y="378138"/>
                  </a:lnTo>
                  <a:lnTo>
                    <a:pt x="304817" y="377543"/>
                  </a:lnTo>
                  <a:lnTo>
                    <a:pt x="303268" y="377254"/>
                  </a:lnTo>
                  <a:lnTo>
                    <a:pt x="301085" y="376472"/>
                  </a:lnTo>
                  <a:lnTo>
                    <a:pt x="299512" y="375689"/>
                  </a:lnTo>
                  <a:lnTo>
                    <a:pt x="294333" y="373999"/>
                  </a:lnTo>
                  <a:lnTo>
                    <a:pt x="291978" y="374203"/>
                  </a:lnTo>
                  <a:lnTo>
                    <a:pt x="290844" y="373006"/>
                  </a:lnTo>
                  <a:lnTo>
                    <a:pt x="289819" y="372419"/>
                  </a:lnTo>
                  <a:lnTo>
                    <a:pt x="288411" y="371292"/>
                  </a:lnTo>
                  <a:lnTo>
                    <a:pt x="287785" y="369751"/>
                  </a:lnTo>
                  <a:lnTo>
                    <a:pt x="286948" y="366442"/>
                  </a:lnTo>
                  <a:lnTo>
                    <a:pt x="287151" y="364674"/>
                  </a:lnTo>
                  <a:lnTo>
                    <a:pt x="287754" y="362702"/>
                  </a:lnTo>
                  <a:lnTo>
                    <a:pt x="287081" y="362155"/>
                  </a:lnTo>
                  <a:lnTo>
                    <a:pt x="286142" y="362155"/>
                  </a:lnTo>
                  <a:lnTo>
                    <a:pt x="284796" y="362835"/>
                  </a:lnTo>
                  <a:lnTo>
                    <a:pt x="282410" y="363219"/>
                  </a:lnTo>
                  <a:lnTo>
                    <a:pt x="278037" y="364087"/>
                  </a:lnTo>
                  <a:lnTo>
                    <a:pt x="276488" y="364572"/>
                  </a:lnTo>
                  <a:lnTo>
                    <a:pt x="274774" y="364948"/>
                  </a:lnTo>
                  <a:lnTo>
                    <a:pt x="273460" y="365284"/>
                  </a:lnTo>
                  <a:lnTo>
                    <a:pt x="270174" y="367185"/>
                  </a:lnTo>
                  <a:lnTo>
                    <a:pt x="269032" y="367388"/>
                  </a:lnTo>
                  <a:lnTo>
                    <a:pt x="267084" y="366708"/>
                  </a:lnTo>
                  <a:lnTo>
                    <a:pt x="266146" y="365691"/>
                  </a:lnTo>
                  <a:lnTo>
                    <a:pt x="267084" y="364541"/>
                  </a:lnTo>
                  <a:lnTo>
                    <a:pt x="267483" y="363109"/>
                  </a:lnTo>
                  <a:lnTo>
                    <a:pt x="266818" y="360316"/>
                  </a:lnTo>
                  <a:lnTo>
                    <a:pt x="265809" y="359025"/>
                  </a:lnTo>
                  <a:lnTo>
                    <a:pt x="262898" y="358102"/>
                  </a:lnTo>
                  <a:lnTo>
                    <a:pt x="261780" y="358016"/>
                  </a:lnTo>
                  <a:lnTo>
                    <a:pt x="261310" y="356451"/>
                  </a:lnTo>
                  <a:lnTo>
                    <a:pt x="260505" y="355028"/>
                  </a:lnTo>
                  <a:lnTo>
                    <a:pt x="258846" y="354754"/>
                  </a:lnTo>
                  <a:lnTo>
                    <a:pt x="258048" y="354589"/>
                  </a:lnTo>
                  <a:lnTo>
                    <a:pt x="257219" y="355028"/>
                  </a:lnTo>
                  <a:lnTo>
                    <a:pt x="256750" y="356178"/>
                  </a:lnTo>
                  <a:lnTo>
                    <a:pt x="256616" y="357061"/>
                  </a:lnTo>
                  <a:lnTo>
                    <a:pt x="255138" y="357734"/>
                  </a:lnTo>
                  <a:lnTo>
                    <a:pt x="252118" y="357601"/>
                  </a:lnTo>
                  <a:lnTo>
                    <a:pt x="249122" y="356960"/>
                  </a:lnTo>
                  <a:lnTo>
                    <a:pt x="247017" y="356749"/>
                  </a:lnTo>
                  <a:lnTo>
                    <a:pt x="245617" y="356913"/>
                  </a:lnTo>
                  <a:lnTo>
                    <a:pt x="240265" y="359096"/>
                  </a:lnTo>
                  <a:lnTo>
                    <a:pt x="238505" y="359385"/>
                  </a:lnTo>
                  <a:lnTo>
                    <a:pt x="232763" y="359221"/>
                  </a:lnTo>
                  <a:lnTo>
                    <a:pt x="229508" y="358759"/>
                  </a:lnTo>
                  <a:lnTo>
                    <a:pt x="227193" y="358681"/>
                  </a:lnTo>
                  <a:lnTo>
                    <a:pt x="225549" y="359362"/>
                  </a:lnTo>
                  <a:lnTo>
                    <a:pt x="223500" y="360981"/>
                  </a:lnTo>
                  <a:lnTo>
                    <a:pt x="221786" y="361849"/>
                  </a:lnTo>
                  <a:lnTo>
                    <a:pt x="220996" y="361756"/>
                  </a:lnTo>
                  <a:lnTo>
                    <a:pt x="220511" y="361075"/>
                  </a:lnTo>
                  <a:lnTo>
                    <a:pt x="219839" y="360152"/>
                  </a:lnTo>
                  <a:lnTo>
                    <a:pt x="219627" y="357711"/>
                  </a:lnTo>
                  <a:lnTo>
                    <a:pt x="218775" y="355043"/>
                  </a:lnTo>
                  <a:lnTo>
                    <a:pt x="219338" y="353643"/>
                  </a:lnTo>
                  <a:lnTo>
                    <a:pt x="221028" y="352641"/>
                  </a:lnTo>
                  <a:lnTo>
                    <a:pt x="221614" y="350576"/>
                  </a:lnTo>
                  <a:lnTo>
                    <a:pt x="221090" y="347478"/>
                  </a:lnTo>
                  <a:lnTo>
                    <a:pt x="221059" y="345303"/>
                  </a:lnTo>
                  <a:lnTo>
                    <a:pt x="221513" y="344043"/>
                  </a:lnTo>
                  <a:lnTo>
                    <a:pt x="220902" y="340992"/>
                  </a:lnTo>
                  <a:lnTo>
                    <a:pt x="219213" y="336150"/>
                  </a:lnTo>
                  <a:lnTo>
                    <a:pt x="216826" y="332214"/>
                  </a:lnTo>
                  <a:lnTo>
                    <a:pt x="213744" y="329171"/>
                  </a:lnTo>
                  <a:lnTo>
                    <a:pt x="211726" y="326269"/>
                  </a:lnTo>
                  <a:lnTo>
                    <a:pt x="210771" y="323491"/>
                  </a:lnTo>
                  <a:lnTo>
                    <a:pt x="211131" y="316849"/>
                  </a:lnTo>
                  <a:lnTo>
                    <a:pt x="212062" y="311005"/>
                  </a:lnTo>
                  <a:lnTo>
                    <a:pt x="212797" y="306366"/>
                  </a:lnTo>
                  <a:lnTo>
                    <a:pt x="212586" y="298597"/>
                  </a:lnTo>
                  <a:lnTo>
                    <a:pt x="210497" y="293543"/>
                  </a:lnTo>
                  <a:lnTo>
                    <a:pt x="210043" y="288114"/>
                  </a:lnTo>
                  <a:lnTo>
                    <a:pt x="211225" y="282309"/>
                  </a:lnTo>
                  <a:lnTo>
                    <a:pt x="211397" y="278334"/>
                  </a:lnTo>
                  <a:lnTo>
                    <a:pt x="210615" y="276300"/>
                  </a:lnTo>
                  <a:lnTo>
                    <a:pt x="210083" y="275995"/>
                  </a:lnTo>
                  <a:lnTo>
                    <a:pt x="209410" y="275792"/>
                  </a:lnTo>
                  <a:lnTo>
                    <a:pt x="204129" y="275596"/>
                  </a:lnTo>
                  <a:lnTo>
                    <a:pt x="197096" y="275338"/>
                  </a:lnTo>
                  <a:lnTo>
                    <a:pt x="190962" y="275260"/>
                  </a:lnTo>
                  <a:lnTo>
                    <a:pt x="184305" y="275182"/>
                  </a:lnTo>
                  <a:lnTo>
                    <a:pt x="183217" y="274446"/>
                  </a:lnTo>
                  <a:lnTo>
                    <a:pt x="182724" y="273093"/>
                  </a:lnTo>
                  <a:lnTo>
                    <a:pt x="182747" y="271755"/>
                  </a:lnTo>
                  <a:lnTo>
                    <a:pt x="184109" y="267655"/>
                  </a:lnTo>
                  <a:lnTo>
                    <a:pt x="183913" y="267319"/>
                  </a:lnTo>
                  <a:lnTo>
                    <a:pt x="181551" y="267233"/>
                  </a:lnTo>
                  <a:lnTo>
                    <a:pt x="175136" y="267898"/>
                  </a:lnTo>
                  <a:lnTo>
                    <a:pt x="170903" y="268555"/>
                  </a:lnTo>
                  <a:lnTo>
                    <a:pt x="168219" y="268774"/>
                  </a:lnTo>
                  <a:lnTo>
                    <a:pt x="163502" y="269893"/>
                  </a:lnTo>
                  <a:lnTo>
                    <a:pt x="160584" y="272255"/>
                  </a:lnTo>
                  <a:lnTo>
                    <a:pt x="159630" y="275221"/>
                  </a:lnTo>
                  <a:lnTo>
                    <a:pt x="159707" y="277669"/>
                  </a:lnTo>
                  <a:lnTo>
                    <a:pt x="159543" y="279461"/>
                  </a:lnTo>
                  <a:lnTo>
                    <a:pt x="158213" y="281331"/>
                  </a:lnTo>
                  <a:lnTo>
                    <a:pt x="157165" y="283482"/>
                  </a:lnTo>
                  <a:lnTo>
                    <a:pt x="157126" y="284617"/>
                  </a:lnTo>
                  <a:lnTo>
                    <a:pt x="156484" y="290343"/>
                  </a:lnTo>
                  <a:lnTo>
                    <a:pt x="152135" y="291110"/>
                  </a:lnTo>
                  <a:lnTo>
                    <a:pt x="147785" y="291110"/>
                  </a:lnTo>
                  <a:lnTo>
                    <a:pt x="146767" y="291040"/>
                  </a:lnTo>
                  <a:lnTo>
                    <a:pt x="141393" y="289671"/>
                  </a:lnTo>
                  <a:lnTo>
                    <a:pt x="139398" y="289663"/>
                  </a:lnTo>
                  <a:lnTo>
                    <a:pt x="137692" y="290383"/>
                  </a:lnTo>
                  <a:lnTo>
                    <a:pt x="134399" y="291087"/>
                  </a:lnTo>
                  <a:lnTo>
                    <a:pt x="131254" y="291603"/>
                  </a:lnTo>
                  <a:lnTo>
                    <a:pt x="128085" y="293301"/>
                  </a:lnTo>
                  <a:lnTo>
                    <a:pt x="127240" y="293449"/>
                  </a:lnTo>
                  <a:lnTo>
                    <a:pt x="125136" y="292565"/>
                  </a:lnTo>
                  <a:lnTo>
                    <a:pt x="122194" y="292651"/>
                  </a:lnTo>
                  <a:lnTo>
                    <a:pt x="119214" y="293074"/>
                  </a:lnTo>
                  <a:lnTo>
                    <a:pt x="117821" y="293261"/>
                  </a:lnTo>
                  <a:lnTo>
                    <a:pt x="116858" y="292745"/>
                  </a:lnTo>
                  <a:lnTo>
                    <a:pt x="114120" y="288473"/>
                  </a:lnTo>
                  <a:lnTo>
                    <a:pt x="110475" y="282786"/>
                  </a:lnTo>
                  <a:lnTo>
                    <a:pt x="108495" y="279218"/>
                  </a:lnTo>
                  <a:lnTo>
                    <a:pt x="107760" y="278287"/>
                  </a:lnTo>
                  <a:lnTo>
                    <a:pt x="106492" y="277059"/>
                  </a:lnTo>
                  <a:lnTo>
                    <a:pt x="104756" y="274736"/>
                  </a:lnTo>
                  <a:lnTo>
                    <a:pt x="104036" y="272529"/>
                  </a:lnTo>
                  <a:lnTo>
                    <a:pt x="104341" y="270440"/>
                  </a:lnTo>
                  <a:lnTo>
                    <a:pt x="103324" y="267624"/>
                  </a:lnTo>
                  <a:lnTo>
                    <a:pt x="100985" y="264080"/>
                  </a:lnTo>
                  <a:lnTo>
                    <a:pt x="99443" y="260700"/>
                  </a:lnTo>
                  <a:lnTo>
                    <a:pt x="98708" y="257469"/>
                  </a:lnTo>
                  <a:lnTo>
                    <a:pt x="98529" y="254715"/>
                  </a:lnTo>
                  <a:lnTo>
                    <a:pt x="98896" y="252415"/>
                  </a:lnTo>
                  <a:lnTo>
                    <a:pt x="98450" y="250725"/>
                  </a:lnTo>
                  <a:lnTo>
                    <a:pt x="97175" y="249638"/>
                  </a:lnTo>
                  <a:lnTo>
                    <a:pt x="96486" y="248253"/>
                  </a:lnTo>
                  <a:lnTo>
                    <a:pt x="95986" y="247682"/>
                  </a:lnTo>
                  <a:lnTo>
                    <a:pt x="94930" y="246376"/>
                  </a:lnTo>
                  <a:lnTo>
                    <a:pt x="92606" y="244936"/>
                  </a:lnTo>
                  <a:lnTo>
                    <a:pt x="90056" y="244177"/>
                  </a:lnTo>
                  <a:lnTo>
                    <a:pt x="84454" y="244161"/>
                  </a:lnTo>
                  <a:lnTo>
                    <a:pt x="77139" y="244138"/>
                  </a:lnTo>
                  <a:lnTo>
                    <a:pt x="70512" y="244248"/>
                  </a:lnTo>
                  <a:lnTo>
                    <a:pt x="63143" y="244373"/>
                  </a:lnTo>
                  <a:lnTo>
                    <a:pt x="55679" y="244498"/>
                  </a:lnTo>
                  <a:lnTo>
                    <a:pt x="53669" y="244686"/>
                  </a:lnTo>
                  <a:lnTo>
                    <a:pt x="47973" y="244772"/>
                  </a:lnTo>
                  <a:lnTo>
                    <a:pt x="43412" y="244404"/>
                  </a:lnTo>
                  <a:lnTo>
                    <a:pt x="41722" y="244169"/>
                  </a:lnTo>
                  <a:lnTo>
                    <a:pt x="38749" y="243990"/>
                  </a:lnTo>
                  <a:lnTo>
                    <a:pt x="34055" y="243950"/>
                  </a:lnTo>
                  <a:lnTo>
                    <a:pt x="31513" y="244091"/>
                  </a:lnTo>
                  <a:lnTo>
                    <a:pt x="25426" y="244099"/>
                  </a:lnTo>
                  <a:lnTo>
                    <a:pt x="24871" y="244130"/>
                  </a:lnTo>
                  <a:lnTo>
                    <a:pt x="23908" y="244537"/>
                  </a:lnTo>
                  <a:lnTo>
                    <a:pt x="21311" y="243974"/>
                  </a:lnTo>
                  <a:lnTo>
                    <a:pt x="18761" y="244161"/>
                  </a:lnTo>
                  <a:lnTo>
                    <a:pt x="17337" y="243536"/>
                  </a:lnTo>
                  <a:lnTo>
                    <a:pt x="14207" y="243927"/>
                  </a:lnTo>
                  <a:lnTo>
                    <a:pt x="12690" y="244443"/>
                  </a:lnTo>
                  <a:lnTo>
                    <a:pt x="10257" y="246266"/>
                  </a:lnTo>
                  <a:lnTo>
                    <a:pt x="6603" y="247213"/>
                  </a:lnTo>
                  <a:lnTo>
                    <a:pt x="5249" y="247134"/>
                  </a:lnTo>
                  <a:lnTo>
                    <a:pt x="4350" y="246829"/>
                  </a:lnTo>
                  <a:lnTo>
                    <a:pt x="2230" y="244827"/>
                  </a:lnTo>
                  <a:lnTo>
                    <a:pt x="587" y="242902"/>
                  </a:lnTo>
                  <a:lnTo>
                    <a:pt x="0" y="241830"/>
                  </a:lnTo>
                  <a:lnTo>
                    <a:pt x="915" y="241564"/>
                  </a:lnTo>
                  <a:lnTo>
                    <a:pt x="3787" y="241157"/>
                  </a:lnTo>
                  <a:lnTo>
                    <a:pt x="5946" y="240962"/>
                  </a:lnTo>
                  <a:lnTo>
                    <a:pt x="6368" y="240453"/>
                  </a:lnTo>
                  <a:lnTo>
                    <a:pt x="6697" y="234508"/>
                  </a:lnTo>
                  <a:lnTo>
                    <a:pt x="6775" y="228476"/>
                  </a:lnTo>
                  <a:lnTo>
                    <a:pt x="6008" y="227678"/>
                  </a:lnTo>
                  <a:lnTo>
                    <a:pt x="5257" y="227193"/>
                  </a:lnTo>
                  <a:lnTo>
                    <a:pt x="5226" y="226778"/>
                  </a:lnTo>
                  <a:lnTo>
                    <a:pt x="6345" y="226019"/>
                  </a:lnTo>
                  <a:lnTo>
                    <a:pt x="7902" y="225135"/>
                  </a:lnTo>
                  <a:lnTo>
                    <a:pt x="8402" y="224736"/>
                  </a:lnTo>
                  <a:lnTo>
                    <a:pt x="10124" y="223140"/>
                  </a:lnTo>
                  <a:lnTo>
                    <a:pt x="13527" y="219447"/>
                  </a:lnTo>
                  <a:lnTo>
                    <a:pt x="16116" y="218540"/>
                  </a:lnTo>
                  <a:lnTo>
                    <a:pt x="18526" y="217570"/>
                  </a:lnTo>
                  <a:lnTo>
                    <a:pt x="18862" y="217218"/>
                  </a:lnTo>
                  <a:lnTo>
                    <a:pt x="19183" y="216498"/>
                  </a:lnTo>
                  <a:lnTo>
                    <a:pt x="20263" y="216553"/>
                  </a:lnTo>
                  <a:lnTo>
                    <a:pt x="20607" y="216897"/>
                  </a:lnTo>
                  <a:lnTo>
                    <a:pt x="21139" y="217679"/>
                  </a:lnTo>
                  <a:lnTo>
                    <a:pt x="22086" y="218774"/>
                  </a:lnTo>
                  <a:lnTo>
                    <a:pt x="23799" y="220073"/>
                  </a:lnTo>
                  <a:lnTo>
                    <a:pt x="25520" y="221474"/>
                  </a:lnTo>
                  <a:lnTo>
                    <a:pt x="26380" y="221654"/>
                  </a:lnTo>
                  <a:lnTo>
                    <a:pt x="27765" y="220942"/>
                  </a:lnTo>
                  <a:lnTo>
                    <a:pt x="29377" y="219885"/>
                  </a:lnTo>
                  <a:lnTo>
                    <a:pt x="31748" y="219119"/>
                  </a:lnTo>
                  <a:lnTo>
                    <a:pt x="32311" y="218399"/>
                  </a:lnTo>
                  <a:lnTo>
                    <a:pt x="32616" y="216858"/>
                  </a:lnTo>
                  <a:lnTo>
                    <a:pt x="32804" y="215215"/>
                  </a:lnTo>
                  <a:lnTo>
                    <a:pt x="33007" y="213275"/>
                  </a:lnTo>
                  <a:lnTo>
                    <a:pt x="33492" y="213009"/>
                  </a:lnTo>
                  <a:lnTo>
                    <a:pt x="34345" y="212821"/>
                  </a:lnTo>
                  <a:lnTo>
                    <a:pt x="35917" y="213369"/>
                  </a:lnTo>
                  <a:lnTo>
                    <a:pt x="36637" y="213940"/>
                  </a:lnTo>
                  <a:lnTo>
                    <a:pt x="37928" y="213940"/>
                  </a:lnTo>
                  <a:lnTo>
                    <a:pt x="38749" y="213423"/>
                  </a:lnTo>
                  <a:lnTo>
                    <a:pt x="40251" y="212469"/>
                  </a:lnTo>
                  <a:lnTo>
                    <a:pt x="42161" y="212086"/>
                  </a:lnTo>
                  <a:lnTo>
                    <a:pt x="44202" y="211162"/>
                  </a:lnTo>
                  <a:lnTo>
                    <a:pt x="46166" y="209989"/>
                  </a:lnTo>
                  <a:lnTo>
                    <a:pt x="47089" y="209879"/>
                  </a:lnTo>
                  <a:lnTo>
                    <a:pt x="48067" y="211420"/>
                  </a:lnTo>
                  <a:lnTo>
                    <a:pt x="48943" y="212492"/>
                  </a:lnTo>
                  <a:lnTo>
                    <a:pt x="49100" y="213165"/>
                  </a:lnTo>
                  <a:lnTo>
                    <a:pt x="48223" y="214448"/>
                  </a:lnTo>
                  <a:lnTo>
                    <a:pt x="47245" y="216138"/>
                  </a:lnTo>
                  <a:lnTo>
                    <a:pt x="48067" y="218243"/>
                  </a:lnTo>
                  <a:lnTo>
                    <a:pt x="48263" y="220284"/>
                  </a:lnTo>
                  <a:lnTo>
                    <a:pt x="48239" y="221521"/>
                  </a:lnTo>
                  <a:lnTo>
                    <a:pt x="48904" y="222021"/>
                  </a:lnTo>
                  <a:lnTo>
                    <a:pt x="49358" y="222256"/>
                  </a:lnTo>
                  <a:lnTo>
                    <a:pt x="50062" y="221967"/>
                  </a:lnTo>
                  <a:lnTo>
                    <a:pt x="51462" y="222053"/>
                  </a:lnTo>
                  <a:lnTo>
                    <a:pt x="53145" y="222694"/>
                  </a:lnTo>
                  <a:lnTo>
                    <a:pt x="54764" y="222624"/>
                  </a:lnTo>
                  <a:lnTo>
                    <a:pt x="56329" y="221834"/>
                  </a:lnTo>
                  <a:lnTo>
                    <a:pt x="59247" y="218767"/>
                  </a:lnTo>
                  <a:lnTo>
                    <a:pt x="63511" y="213415"/>
                  </a:lnTo>
                  <a:lnTo>
                    <a:pt x="67047" y="210059"/>
                  </a:lnTo>
                  <a:lnTo>
                    <a:pt x="69840" y="208690"/>
                  </a:lnTo>
                  <a:lnTo>
                    <a:pt x="71733" y="207094"/>
                  </a:lnTo>
                  <a:lnTo>
                    <a:pt x="72727" y="205256"/>
                  </a:lnTo>
                  <a:lnTo>
                    <a:pt x="74354" y="204012"/>
                  </a:lnTo>
                  <a:lnTo>
                    <a:pt x="77749" y="203018"/>
                  </a:lnTo>
                  <a:lnTo>
                    <a:pt x="80331" y="201892"/>
                  </a:lnTo>
                  <a:lnTo>
                    <a:pt x="82913" y="198222"/>
                  </a:lnTo>
                  <a:lnTo>
                    <a:pt x="86355" y="191620"/>
                  </a:lnTo>
                  <a:lnTo>
                    <a:pt x="87317" y="185728"/>
                  </a:lnTo>
                  <a:lnTo>
                    <a:pt x="87904" y="182145"/>
                  </a:lnTo>
                  <a:lnTo>
                    <a:pt x="87568" y="169792"/>
                  </a:lnTo>
                  <a:lnTo>
                    <a:pt x="87341" y="165739"/>
                  </a:lnTo>
                  <a:lnTo>
                    <a:pt x="87865" y="163533"/>
                  </a:lnTo>
                  <a:lnTo>
                    <a:pt x="89148" y="162015"/>
                  </a:lnTo>
                  <a:lnTo>
                    <a:pt x="92653" y="158800"/>
                  </a:lnTo>
                  <a:lnTo>
                    <a:pt x="95008" y="156164"/>
                  </a:lnTo>
                  <a:lnTo>
                    <a:pt x="96807" y="153081"/>
                  </a:lnTo>
                  <a:lnTo>
                    <a:pt x="100257" y="146048"/>
                  </a:lnTo>
                  <a:lnTo>
                    <a:pt x="101775" y="143779"/>
                  </a:lnTo>
                  <a:lnTo>
                    <a:pt x="102456" y="142762"/>
                  </a:lnTo>
                  <a:lnTo>
                    <a:pt x="104536" y="140892"/>
                  </a:lnTo>
                  <a:lnTo>
                    <a:pt x="107455" y="139242"/>
                  </a:lnTo>
                  <a:lnTo>
                    <a:pt x="111210" y="137826"/>
                  </a:lnTo>
                  <a:lnTo>
                    <a:pt x="117007" y="132928"/>
                  </a:lnTo>
                  <a:lnTo>
                    <a:pt x="121615" y="127999"/>
                  </a:lnTo>
                  <a:lnTo>
                    <a:pt x="120989" y="122077"/>
                  </a:lnTo>
                  <a:lnTo>
                    <a:pt x="122069" y="117164"/>
                  </a:lnTo>
                  <a:lnTo>
                    <a:pt x="124580" y="110921"/>
                  </a:lnTo>
                  <a:lnTo>
                    <a:pt x="125402" y="104310"/>
                  </a:lnTo>
                  <a:lnTo>
                    <a:pt x="124541" y="97339"/>
                  </a:lnTo>
                  <a:lnTo>
                    <a:pt x="124901" y="91636"/>
                  </a:lnTo>
                  <a:lnTo>
                    <a:pt x="127311" y="85009"/>
                  </a:lnTo>
                  <a:lnTo>
                    <a:pt x="128312" y="82545"/>
                  </a:lnTo>
                  <a:lnTo>
                    <a:pt x="128649" y="78516"/>
                  </a:lnTo>
                  <a:lnTo>
                    <a:pt x="128633" y="72109"/>
                  </a:lnTo>
                  <a:lnTo>
                    <a:pt x="131692" y="63346"/>
                  </a:lnTo>
                  <a:lnTo>
                    <a:pt x="134586" y="58089"/>
                  </a:lnTo>
                  <a:lnTo>
                    <a:pt x="137825" y="52221"/>
                  </a:lnTo>
                  <a:lnTo>
                    <a:pt x="139061" y="48670"/>
                  </a:lnTo>
                  <a:lnTo>
                    <a:pt x="140705" y="43929"/>
                  </a:lnTo>
                  <a:lnTo>
                    <a:pt x="140446" y="40119"/>
                  </a:lnTo>
                  <a:lnTo>
                    <a:pt x="140149" y="35737"/>
                  </a:lnTo>
                  <a:lnTo>
                    <a:pt x="140962" y="29713"/>
                  </a:lnTo>
                  <a:lnTo>
                    <a:pt x="140657" y="26169"/>
                  </a:lnTo>
                  <a:lnTo>
                    <a:pt x="139507" y="23087"/>
                  </a:lnTo>
                  <a:lnTo>
                    <a:pt x="140094" y="21139"/>
                  </a:lnTo>
                  <a:lnTo>
                    <a:pt x="142418" y="20349"/>
                  </a:lnTo>
                  <a:lnTo>
                    <a:pt x="145313" y="17266"/>
                  </a:lnTo>
                  <a:lnTo>
                    <a:pt x="150507" y="9216"/>
                  </a:lnTo>
                  <a:lnTo>
                    <a:pt x="156109" y="5289"/>
                  </a:lnTo>
                  <a:lnTo>
                    <a:pt x="160005" y="4045"/>
                  </a:lnTo>
                  <a:lnTo>
                    <a:pt x="164065" y="4178"/>
                  </a:lnTo>
                  <a:lnTo>
                    <a:pt x="166717" y="4882"/>
                  </a:lnTo>
                  <a:lnTo>
                    <a:pt x="167938" y="6149"/>
                  </a:lnTo>
                  <a:lnTo>
                    <a:pt x="171012" y="8050"/>
                  </a:lnTo>
                  <a:lnTo>
                    <a:pt x="175925" y="10562"/>
                  </a:lnTo>
                  <a:lnTo>
                    <a:pt x="179603" y="13707"/>
                  </a:lnTo>
                  <a:lnTo>
                    <a:pt x="181637" y="16875"/>
                  </a:lnTo>
                  <a:lnTo>
                    <a:pt x="183217" y="18596"/>
                  </a:lnTo>
                  <a:lnTo>
                    <a:pt x="185173" y="19191"/>
                  </a:lnTo>
                  <a:lnTo>
                    <a:pt x="188372" y="18933"/>
                  </a:lnTo>
                  <a:lnTo>
                    <a:pt x="191948" y="19676"/>
                  </a:lnTo>
                  <a:lnTo>
                    <a:pt x="195672" y="21452"/>
                  </a:lnTo>
                  <a:lnTo>
                    <a:pt x="197964" y="22109"/>
                  </a:lnTo>
                  <a:lnTo>
                    <a:pt x="198809" y="21647"/>
                  </a:lnTo>
                  <a:lnTo>
                    <a:pt x="200608" y="21906"/>
                  </a:lnTo>
                  <a:lnTo>
                    <a:pt x="204724" y="23361"/>
                  </a:lnTo>
                  <a:lnTo>
                    <a:pt x="208002" y="22563"/>
                  </a:lnTo>
                  <a:lnTo>
                    <a:pt x="212860" y="23165"/>
                  </a:lnTo>
                  <a:lnTo>
                    <a:pt x="224141" y="25763"/>
                  </a:lnTo>
                  <a:lnTo>
                    <a:pt x="224744" y="25324"/>
                  </a:lnTo>
                  <a:lnTo>
                    <a:pt x="225010" y="25223"/>
                  </a:lnTo>
                  <a:lnTo>
                    <a:pt x="225972" y="24174"/>
                  </a:lnTo>
                  <a:lnTo>
                    <a:pt x="228421" y="18972"/>
                  </a:lnTo>
                  <a:lnTo>
                    <a:pt x="230494" y="15772"/>
                  </a:lnTo>
                  <a:lnTo>
                    <a:pt x="231464" y="14567"/>
                  </a:lnTo>
                  <a:lnTo>
                    <a:pt x="233858" y="12877"/>
                  </a:lnTo>
                  <a:lnTo>
                    <a:pt x="236674" y="12447"/>
                  </a:lnTo>
                  <a:lnTo>
                    <a:pt x="239374" y="12596"/>
                  </a:lnTo>
                  <a:lnTo>
                    <a:pt x="241635" y="13339"/>
                  </a:lnTo>
                  <a:lnTo>
                    <a:pt x="243700" y="14200"/>
                  </a:lnTo>
                  <a:lnTo>
                    <a:pt x="245984" y="14207"/>
                  </a:lnTo>
                  <a:lnTo>
                    <a:pt x="248324" y="13378"/>
                  </a:lnTo>
                  <a:lnTo>
                    <a:pt x="251797" y="11852"/>
                  </a:lnTo>
                  <a:lnTo>
                    <a:pt x="255458" y="10859"/>
                  </a:lnTo>
                  <a:lnTo>
                    <a:pt x="258604" y="9764"/>
                  </a:lnTo>
                  <a:lnTo>
                    <a:pt x="263783" y="7847"/>
                  </a:lnTo>
                  <a:lnTo>
                    <a:pt x="265809" y="6963"/>
                  </a:lnTo>
                  <a:lnTo>
                    <a:pt x="268383" y="6619"/>
                  </a:lnTo>
                  <a:lnTo>
                    <a:pt x="275596" y="8371"/>
                  </a:lnTo>
                  <a:lnTo>
                    <a:pt x="280267" y="7213"/>
                  </a:lnTo>
                  <a:lnTo>
                    <a:pt x="282176" y="7550"/>
                  </a:lnTo>
                  <a:lnTo>
                    <a:pt x="286220" y="6306"/>
                  </a:lnTo>
                  <a:lnTo>
                    <a:pt x="286956" y="5469"/>
                  </a:lnTo>
                  <a:lnTo>
                    <a:pt x="289530" y="1236"/>
                  </a:lnTo>
                  <a:lnTo>
                    <a:pt x="292268" y="0"/>
                  </a:lnTo>
                  <a:lnTo>
                    <a:pt x="296414" y="626"/>
                  </a:lnTo>
                  <a:lnTo>
                    <a:pt x="298746" y="1283"/>
                  </a:lnTo>
                  <a:lnTo>
                    <a:pt x="306507" y="3090"/>
                  </a:lnTo>
                  <a:lnTo>
                    <a:pt x="316583" y="4976"/>
                  </a:lnTo>
                  <a:lnTo>
                    <a:pt x="319548" y="5265"/>
                  </a:lnTo>
                  <a:lnTo>
                    <a:pt x="320753" y="5476"/>
                  </a:lnTo>
                  <a:lnTo>
                    <a:pt x="321802" y="5179"/>
                  </a:lnTo>
                  <a:lnTo>
                    <a:pt x="325111" y="2801"/>
                  </a:lnTo>
                  <a:lnTo>
                    <a:pt x="326229" y="2464"/>
                  </a:lnTo>
                  <a:lnTo>
                    <a:pt x="327176" y="250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39D44D4-8AA1-FEC7-8F3D-42A548EC7B41}"/>
                </a:ext>
              </a:extLst>
            </p:cNvPr>
            <p:cNvSpPr>
              <a:spLocks/>
            </p:cNvSpPr>
            <p:nvPr/>
          </p:nvSpPr>
          <p:spPr>
            <a:xfrm>
              <a:off x="7567754" y="4407307"/>
              <a:ext cx="284819" cy="191799"/>
            </a:xfrm>
            <a:custGeom>
              <a:avLst/>
              <a:gdLst>
                <a:gd name="connsiteX0" fmla="*/ 185071 w 284819"/>
                <a:gd name="connsiteY0" fmla="*/ 1698 h 191799"/>
                <a:gd name="connsiteX1" fmla="*/ 186620 w 284819"/>
                <a:gd name="connsiteY1" fmla="*/ 4459 h 191799"/>
                <a:gd name="connsiteX2" fmla="*/ 187363 w 284819"/>
                <a:gd name="connsiteY2" fmla="*/ 5429 h 191799"/>
                <a:gd name="connsiteX3" fmla="*/ 193763 w 284819"/>
                <a:gd name="connsiteY3" fmla="*/ 11954 h 191799"/>
                <a:gd name="connsiteX4" fmla="*/ 194999 w 284819"/>
                <a:gd name="connsiteY4" fmla="*/ 13503 h 191799"/>
                <a:gd name="connsiteX5" fmla="*/ 198168 w 284819"/>
                <a:gd name="connsiteY5" fmla="*/ 18236 h 191799"/>
                <a:gd name="connsiteX6" fmla="*/ 200108 w 284819"/>
                <a:gd name="connsiteY6" fmla="*/ 21428 h 191799"/>
                <a:gd name="connsiteX7" fmla="*/ 202337 w 284819"/>
                <a:gd name="connsiteY7" fmla="*/ 26021 h 191799"/>
                <a:gd name="connsiteX8" fmla="*/ 202549 w 284819"/>
                <a:gd name="connsiteY8" fmla="*/ 28516 h 191799"/>
                <a:gd name="connsiteX9" fmla="*/ 202259 w 284819"/>
                <a:gd name="connsiteY9" fmla="*/ 30644 h 191799"/>
                <a:gd name="connsiteX10" fmla="*/ 201813 w 284819"/>
                <a:gd name="connsiteY10" fmla="*/ 36692 h 191799"/>
                <a:gd name="connsiteX11" fmla="*/ 201234 w 284819"/>
                <a:gd name="connsiteY11" fmla="*/ 38429 h 191799"/>
                <a:gd name="connsiteX12" fmla="*/ 198426 w 284819"/>
                <a:gd name="connsiteY12" fmla="*/ 41683 h 191799"/>
                <a:gd name="connsiteX13" fmla="*/ 198300 w 284819"/>
                <a:gd name="connsiteY13" fmla="*/ 43146 h 191799"/>
                <a:gd name="connsiteX14" fmla="*/ 198887 w 284819"/>
                <a:gd name="connsiteY14" fmla="*/ 44367 h 191799"/>
                <a:gd name="connsiteX15" fmla="*/ 199732 w 284819"/>
                <a:gd name="connsiteY15" fmla="*/ 44867 h 191799"/>
                <a:gd name="connsiteX16" fmla="*/ 200264 w 284819"/>
                <a:gd name="connsiteY16" fmla="*/ 45470 h 191799"/>
                <a:gd name="connsiteX17" fmla="*/ 199944 w 284819"/>
                <a:gd name="connsiteY17" fmla="*/ 48286 h 191799"/>
                <a:gd name="connsiteX18" fmla="*/ 200953 w 284819"/>
                <a:gd name="connsiteY18" fmla="*/ 49389 h 191799"/>
                <a:gd name="connsiteX19" fmla="*/ 203057 w 284819"/>
                <a:gd name="connsiteY19" fmla="*/ 50125 h 191799"/>
                <a:gd name="connsiteX20" fmla="*/ 208385 w 284819"/>
                <a:gd name="connsiteY20" fmla="*/ 50625 h 191799"/>
                <a:gd name="connsiteX21" fmla="*/ 211154 w 284819"/>
                <a:gd name="connsiteY21" fmla="*/ 51032 h 191799"/>
                <a:gd name="connsiteX22" fmla="*/ 213337 w 284819"/>
                <a:gd name="connsiteY22" fmla="*/ 51596 h 191799"/>
                <a:gd name="connsiteX23" fmla="*/ 214378 w 284819"/>
                <a:gd name="connsiteY23" fmla="*/ 51869 h 191799"/>
                <a:gd name="connsiteX24" fmla="*/ 214949 w 284819"/>
                <a:gd name="connsiteY24" fmla="*/ 52863 h 191799"/>
                <a:gd name="connsiteX25" fmla="*/ 214057 w 284819"/>
                <a:gd name="connsiteY25" fmla="*/ 56110 h 191799"/>
                <a:gd name="connsiteX26" fmla="*/ 214675 w 284819"/>
                <a:gd name="connsiteY26" fmla="*/ 58136 h 191799"/>
                <a:gd name="connsiteX27" fmla="*/ 216498 w 284819"/>
                <a:gd name="connsiteY27" fmla="*/ 59849 h 191799"/>
                <a:gd name="connsiteX28" fmla="*/ 218344 w 284819"/>
                <a:gd name="connsiteY28" fmla="*/ 60577 h 191799"/>
                <a:gd name="connsiteX29" fmla="*/ 220112 w 284819"/>
                <a:gd name="connsiteY29" fmla="*/ 60999 h 191799"/>
                <a:gd name="connsiteX30" fmla="*/ 226277 w 284819"/>
                <a:gd name="connsiteY30" fmla="*/ 62055 h 191799"/>
                <a:gd name="connsiteX31" fmla="*/ 228835 w 284819"/>
                <a:gd name="connsiteY31" fmla="*/ 63245 h 191799"/>
                <a:gd name="connsiteX32" fmla="*/ 232215 w 284819"/>
                <a:gd name="connsiteY32" fmla="*/ 67047 h 191799"/>
                <a:gd name="connsiteX33" fmla="*/ 236455 w 284819"/>
                <a:gd name="connsiteY33" fmla="*/ 70505 h 191799"/>
                <a:gd name="connsiteX34" fmla="*/ 237488 w 284819"/>
                <a:gd name="connsiteY34" fmla="*/ 72336 h 191799"/>
                <a:gd name="connsiteX35" fmla="*/ 237301 w 284819"/>
                <a:gd name="connsiteY35" fmla="*/ 74002 h 191799"/>
                <a:gd name="connsiteX36" fmla="*/ 236041 w 284819"/>
                <a:gd name="connsiteY36" fmla="*/ 76020 h 191799"/>
                <a:gd name="connsiteX37" fmla="*/ 236236 w 284819"/>
                <a:gd name="connsiteY37" fmla="*/ 76850 h 191799"/>
                <a:gd name="connsiteX38" fmla="*/ 238185 w 284819"/>
                <a:gd name="connsiteY38" fmla="*/ 78876 h 191799"/>
                <a:gd name="connsiteX39" fmla="*/ 240414 w 284819"/>
                <a:gd name="connsiteY39" fmla="*/ 80941 h 191799"/>
                <a:gd name="connsiteX40" fmla="*/ 244498 w 284819"/>
                <a:gd name="connsiteY40" fmla="*/ 83241 h 191799"/>
                <a:gd name="connsiteX41" fmla="*/ 251570 w 284819"/>
                <a:gd name="connsiteY41" fmla="*/ 86848 h 191799"/>
                <a:gd name="connsiteX42" fmla="*/ 254817 w 284819"/>
                <a:gd name="connsiteY42" fmla="*/ 89258 h 191799"/>
                <a:gd name="connsiteX43" fmla="*/ 255920 w 284819"/>
                <a:gd name="connsiteY43" fmla="*/ 91080 h 191799"/>
                <a:gd name="connsiteX44" fmla="*/ 257735 w 284819"/>
                <a:gd name="connsiteY44" fmla="*/ 93068 h 191799"/>
                <a:gd name="connsiteX45" fmla="*/ 260262 w 284819"/>
                <a:gd name="connsiteY45" fmla="*/ 94883 h 191799"/>
                <a:gd name="connsiteX46" fmla="*/ 261960 w 284819"/>
                <a:gd name="connsiteY46" fmla="*/ 96283 h 191799"/>
                <a:gd name="connsiteX47" fmla="*/ 260786 w 284819"/>
                <a:gd name="connsiteY47" fmla="*/ 100234 h 191799"/>
                <a:gd name="connsiteX48" fmla="*/ 261139 w 284819"/>
                <a:gd name="connsiteY48" fmla="*/ 101533 h 191799"/>
                <a:gd name="connsiteX49" fmla="*/ 261772 w 284819"/>
                <a:gd name="connsiteY49" fmla="*/ 102659 h 191799"/>
                <a:gd name="connsiteX50" fmla="*/ 263251 w 284819"/>
                <a:gd name="connsiteY50" fmla="*/ 104216 h 191799"/>
                <a:gd name="connsiteX51" fmla="*/ 263837 w 284819"/>
                <a:gd name="connsiteY51" fmla="*/ 106211 h 191799"/>
                <a:gd name="connsiteX52" fmla="*/ 265301 w 284819"/>
                <a:gd name="connsiteY52" fmla="*/ 108707 h 191799"/>
                <a:gd name="connsiteX53" fmla="*/ 267045 w 284819"/>
                <a:gd name="connsiteY53" fmla="*/ 109841 h 191799"/>
                <a:gd name="connsiteX54" fmla="*/ 269963 w 284819"/>
                <a:gd name="connsiteY54" fmla="*/ 110263 h 191799"/>
                <a:gd name="connsiteX55" fmla="*/ 271497 w 284819"/>
                <a:gd name="connsiteY55" fmla="*/ 111421 h 191799"/>
                <a:gd name="connsiteX56" fmla="*/ 274704 w 284819"/>
                <a:gd name="connsiteY56" fmla="*/ 113409 h 191799"/>
                <a:gd name="connsiteX57" fmla="*/ 277803 w 284819"/>
                <a:gd name="connsiteY57" fmla="*/ 115122 h 191799"/>
                <a:gd name="connsiteX58" fmla="*/ 279124 w 284819"/>
                <a:gd name="connsiteY58" fmla="*/ 116295 h 191799"/>
                <a:gd name="connsiteX59" fmla="*/ 279946 w 284819"/>
                <a:gd name="connsiteY59" fmla="*/ 117344 h 191799"/>
                <a:gd name="connsiteX60" fmla="*/ 280650 w 284819"/>
                <a:gd name="connsiteY60" fmla="*/ 118580 h 191799"/>
                <a:gd name="connsiteX61" fmla="*/ 281002 w 284819"/>
                <a:gd name="connsiteY61" fmla="*/ 119816 h 191799"/>
                <a:gd name="connsiteX62" fmla="*/ 281073 w 284819"/>
                <a:gd name="connsiteY62" fmla="*/ 122484 h 191799"/>
                <a:gd name="connsiteX63" fmla="*/ 281604 w 284819"/>
                <a:gd name="connsiteY63" fmla="*/ 125793 h 191799"/>
                <a:gd name="connsiteX64" fmla="*/ 283271 w 284819"/>
                <a:gd name="connsiteY64" fmla="*/ 128054 h 191799"/>
                <a:gd name="connsiteX65" fmla="*/ 284820 w 284819"/>
                <a:gd name="connsiteY65" fmla="*/ 129744 h 191799"/>
                <a:gd name="connsiteX66" fmla="*/ 278491 w 284819"/>
                <a:gd name="connsiteY66" fmla="*/ 127804 h 191799"/>
                <a:gd name="connsiteX67" fmla="*/ 277544 w 284819"/>
                <a:gd name="connsiteY67" fmla="*/ 127764 h 191799"/>
                <a:gd name="connsiteX68" fmla="*/ 276425 w 284819"/>
                <a:gd name="connsiteY68" fmla="*/ 128101 h 191799"/>
                <a:gd name="connsiteX69" fmla="*/ 273116 w 284819"/>
                <a:gd name="connsiteY69" fmla="*/ 130479 h 191799"/>
                <a:gd name="connsiteX70" fmla="*/ 272068 w 284819"/>
                <a:gd name="connsiteY70" fmla="*/ 130776 h 191799"/>
                <a:gd name="connsiteX71" fmla="*/ 270863 w 284819"/>
                <a:gd name="connsiteY71" fmla="*/ 130565 h 191799"/>
                <a:gd name="connsiteX72" fmla="*/ 267898 w 284819"/>
                <a:gd name="connsiteY72" fmla="*/ 130276 h 191799"/>
                <a:gd name="connsiteX73" fmla="*/ 257821 w 284819"/>
                <a:gd name="connsiteY73" fmla="*/ 128390 h 191799"/>
                <a:gd name="connsiteX74" fmla="*/ 250061 w 284819"/>
                <a:gd name="connsiteY74" fmla="*/ 126583 h 191799"/>
                <a:gd name="connsiteX75" fmla="*/ 247729 w 284819"/>
                <a:gd name="connsiteY75" fmla="*/ 125926 h 191799"/>
                <a:gd name="connsiteX76" fmla="*/ 243583 w 284819"/>
                <a:gd name="connsiteY76" fmla="*/ 125300 h 191799"/>
                <a:gd name="connsiteX77" fmla="*/ 240845 w 284819"/>
                <a:gd name="connsiteY77" fmla="*/ 126536 h 191799"/>
                <a:gd name="connsiteX78" fmla="*/ 238270 w 284819"/>
                <a:gd name="connsiteY78" fmla="*/ 130769 h 191799"/>
                <a:gd name="connsiteX79" fmla="*/ 237535 w 284819"/>
                <a:gd name="connsiteY79" fmla="*/ 131606 h 191799"/>
                <a:gd name="connsiteX80" fmla="*/ 233491 w 284819"/>
                <a:gd name="connsiteY80" fmla="*/ 132850 h 191799"/>
                <a:gd name="connsiteX81" fmla="*/ 231582 w 284819"/>
                <a:gd name="connsiteY81" fmla="*/ 132513 h 191799"/>
                <a:gd name="connsiteX82" fmla="*/ 226911 w 284819"/>
                <a:gd name="connsiteY82" fmla="*/ 133671 h 191799"/>
                <a:gd name="connsiteX83" fmla="*/ 219698 w 284819"/>
                <a:gd name="connsiteY83" fmla="*/ 131919 h 191799"/>
                <a:gd name="connsiteX84" fmla="*/ 217124 w 284819"/>
                <a:gd name="connsiteY84" fmla="*/ 132263 h 191799"/>
                <a:gd name="connsiteX85" fmla="*/ 215098 w 284819"/>
                <a:gd name="connsiteY85" fmla="*/ 133147 h 191799"/>
                <a:gd name="connsiteX86" fmla="*/ 209919 w 284819"/>
                <a:gd name="connsiteY86" fmla="*/ 135064 h 191799"/>
                <a:gd name="connsiteX87" fmla="*/ 206773 w 284819"/>
                <a:gd name="connsiteY87" fmla="*/ 136159 h 191799"/>
                <a:gd name="connsiteX88" fmla="*/ 203112 w 284819"/>
                <a:gd name="connsiteY88" fmla="*/ 137152 h 191799"/>
                <a:gd name="connsiteX89" fmla="*/ 199638 w 284819"/>
                <a:gd name="connsiteY89" fmla="*/ 138678 h 191799"/>
                <a:gd name="connsiteX90" fmla="*/ 197299 w 284819"/>
                <a:gd name="connsiteY90" fmla="*/ 139508 h 191799"/>
                <a:gd name="connsiteX91" fmla="*/ 195015 w 284819"/>
                <a:gd name="connsiteY91" fmla="*/ 139500 h 191799"/>
                <a:gd name="connsiteX92" fmla="*/ 192950 w 284819"/>
                <a:gd name="connsiteY92" fmla="*/ 138639 h 191799"/>
                <a:gd name="connsiteX93" fmla="*/ 190689 w 284819"/>
                <a:gd name="connsiteY93" fmla="*/ 137896 h 191799"/>
                <a:gd name="connsiteX94" fmla="*/ 187989 w 284819"/>
                <a:gd name="connsiteY94" fmla="*/ 137747 h 191799"/>
                <a:gd name="connsiteX95" fmla="*/ 185173 w 284819"/>
                <a:gd name="connsiteY95" fmla="*/ 138177 h 191799"/>
                <a:gd name="connsiteX96" fmla="*/ 182779 w 284819"/>
                <a:gd name="connsiteY96" fmla="*/ 139867 h 191799"/>
                <a:gd name="connsiteX97" fmla="*/ 181809 w 284819"/>
                <a:gd name="connsiteY97" fmla="*/ 141072 h 191799"/>
                <a:gd name="connsiteX98" fmla="*/ 179736 w 284819"/>
                <a:gd name="connsiteY98" fmla="*/ 144272 h 191799"/>
                <a:gd name="connsiteX99" fmla="*/ 177287 w 284819"/>
                <a:gd name="connsiteY99" fmla="*/ 149474 h 191799"/>
                <a:gd name="connsiteX100" fmla="*/ 176325 w 284819"/>
                <a:gd name="connsiteY100" fmla="*/ 150523 h 191799"/>
                <a:gd name="connsiteX101" fmla="*/ 176059 w 284819"/>
                <a:gd name="connsiteY101" fmla="*/ 150625 h 191799"/>
                <a:gd name="connsiteX102" fmla="*/ 175456 w 284819"/>
                <a:gd name="connsiteY102" fmla="*/ 151063 h 191799"/>
                <a:gd name="connsiteX103" fmla="*/ 164175 w 284819"/>
                <a:gd name="connsiteY103" fmla="*/ 148465 h 191799"/>
                <a:gd name="connsiteX104" fmla="*/ 159317 w 284819"/>
                <a:gd name="connsiteY104" fmla="*/ 147863 h 191799"/>
                <a:gd name="connsiteX105" fmla="*/ 156038 w 284819"/>
                <a:gd name="connsiteY105" fmla="*/ 148661 h 191799"/>
                <a:gd name="connsiteX106" fmla="*/ 151923 w 284819"/>
                <a:gd name="connsiteY106" fmla="*/ 147206 h 191799"/>
                <a:gd name="connsiteX107" fmla="*/ 150124 w 284819"/>
                <a:gd name="connsiteY107" fmla="*/ 146948 h 191799"/>
                <a:gd name="connsiteX108" fmla="*/ 149279 w 284819"/>
                <a:gd name="connsiteY108" fmla="*/ 147409 h 191799"/>
                <a:gd name="connsiteX109" fmla="*/ 146987 w 284819"/>
                <a:gd name="connsiteY109" fmla="*/ 146752 h 191799"/>
                <a:gd name="connsiteX110" fmla="*/ 143263 w 284819"/>
                <a:gd name="connsiteY110" fmla="*/ 144976 h 191799"/>
                <a:gd name="connsiteX111" fmla="*/ 139687 w 284819"/>
                <a:gd name="connsiteY111" fmla="*/ 144233 h 191799"/>
                <a:gd name="connsiteX112" fmla="*/ 136488 w 284819"/>
                <a:gd name="connsiteY112" fmla="*/ 144491 h 191799"/>
                <a:gd name="connsiteX113" fmla="*/ 134532 w 284819"/>
                <a:gd name="connsiteY113" fmla="*/ 143896 h 191799"/>
                <a:gd name="connsiteX114" fmla="*/ 132952 w 284819"/>
                <a:gd name="connsiteY114" fmla="*/ 142175 h 191799"/>
                <a:gd name="connsiteX115" fmla="*/ 130917 w 284819"/>
                <a:gd name="connsiteY115" fmla="*/ 139007 h 191799"/>
                <a:gd name="connsiteX116" fmla="*/ 127240 w 284819"/>
                <a:gd name="connsiteY116" fmla="*/ 135862 h 191799"/>
                <a:gd name="connsiteX117" fmla="*/ 122327 w 284819"/>
                <a:gd name="connsiteY117" fmla="*/ 133350 h 191799"/>
                <a:gd name="connsiteX118" fmla="*/ 119252 w 284819"/>
                <a:gd name="connsiteY118" fmla="*/ 131449 h 191799"/>
                <a:gd name="connsiteX119" fmla="*/ 118032 w 284819"/>
                <a:gd name="connsiteY119" fmla="*/ 130182 h 191799"/>
                <a:gd name="connsiteX120" fmla="*/ 115380 w 284819"/>
                <a:gd name="connsiteY120" fmla="*/ 129478 h 191799"/>
                <a:gd name="connsiteX121" fmla="*/ 111320 w 284819"/>
                <a:gd name="connsiteY121" fmla="*/ 129345 h 191799"/>
                <a:gd name="connsiteX122" fmla="*/ 107424 w 284819"/>
                <a:gd name="connsiteY122" fmla="*/ 130589 h 191799"/>
                <a:gd name="connsiteX123" fmla="*/ 101822 w 284819"/>
                <a:gd name="connsiteY123" fmla="*/ 134516 h 191799"/>
                <a:gd name="connsiteX124" fmla="*/ 96627 w 284819"/>
                <a:gd name="connsiteY124" fmla="*/ 142566 h 191799"/>
                <a:gd name="connsiteX125" fmla="*/ 93733 w 284819"/>
                <a:gd name="connsiteY125" fmla="*/ 145649 h 191799"/>
                <a:gd name="connsiteX126" fmla="*/ 91409 w 284819"/>
                <a:gd name="connsiteY126" fmla="*/ 146439 h 191799"/>
                <a:gd name="connsiteX127" fmla="*/ 90822 w 284819"/>
                <a:gd name="connsiteY127" fmla="*/ 148387 h 191799"/>
                <a:gd name="connsiteX128" fmla="*/ 91972 w 284819"/>
                <a:gd name="connsiteY128" fmla="*/ 151469 h 191799"/>
                <a:gd name="connsiteX129" fmla="*/ 92277 w 284819"/>
                <a:gd name="connsiteY129" fmla="*/ 155014 h 191799"/>
                <a:gd name="connsiteX130" fmla="*/ 91464 w 284819"/>
                <a:gd name="connsiteY130" fmla="*/ 161037 h 191799"/>
                <a:gd name="connsiteX131" fmla="*/ 91761 w 284819"/>
                <a:gd name="connsiteY131" fmla="*/ 165419 h 191799"/>
                <a:gd name="connsiteX132" fmla="*/ 90525 w 284819"/>
                <a:gd name="connsiteY132" fmla="*/ 164722 h 191799"/>
                <a:gd name="connsiteX133" fmla="*/ 89336 w 284819"/>
                <a:gd name="connsiteY133" fmla="*/ 162673 h 191799"/>
                <a:gd name="connsiteX134" fmla="*/ 88781 w 284819"/>
                <a:gd name="connsiteY134" fmla="*/ 162258 h 191799"/>
                <a:gd name="connsiteX135" fmla="*/ 85346 w 284819"/>
                <a:gd name="connsiteY135" fmla="*/ 163181 h 191799"/>
                <a:gd name="connsiteX136" fmla="*/ 83570 w 284819"/>
                <a:gd name="connsiteY136" fmla="*/ 164010 h 191799"/>
                <a:gd name="connsiteX137" fmla="*/ 82623 w 284819"/>
                <a:gd name="connsiteY137" fmla="*/ 164824 h 191799"/>
                <a:gd name="connsiteX138" fmla="*/ 81896 w 284819"/>
                <a:gd name="connsiteY138" fmla="*/ 164949 h 191799"/>
                <a:gd name="connsiteX139" fmla="*/ 80808 w 284819"/>
                <a:gd name="connsiteY139" fmla="*/ 163830 h 191799"/>
                <a:gd name="connsiteX140" fmla="*/ 79948 w 284819"/>
                <a:gd name="connsiteY140" fmla="*/ 163627 h 191799"/>
                <a:gd name="connsiteX141" fmla="*/ 78602 w 284819"/>
                <a:gd name="connsiteY141" fmla="*/ 163830 h 191799"/>
                <a:gd name="connsiteX142" fmla="*/ 77217 w 284819"/>
                <a:gd name="connsiteY142" fmla="*/ 163815 h 191799"/>
                <a:gd name="connsiteX143" fmla="*/ 76325 w 284819"/>
                <a:gd name="connsiteY143" fmla="*/ 163666 h 191799"/>
                <a:gd name="connsiteX144" fmla="*/ 75731 w 284819"/>
                <a:gd name="connsiteY144" fmla="*/ 163768 h 191799"/>
                <a:gd name="connsiteX145" fmla="*/ 74112 w 284819"/>
                <a:gd name="connsiteY145" fmla="*/ 163103 h 191799"/>
                <a:gd name="connsiteX146" fmla="*/ 68212 w 284819"/>
                <a:gd name="connsiteY146" fmla="*/ 161413 h 191799"/>
                <a:gd name="connsiteX147" fmla="*/ 67204 w 284819"/>
                <a:gd name="connsiteY147" fmla="*/ 160850 h 191799"/>
                <a:gd name="connsiteX148" fmla="*/ 66022 w 284819"/>
                <a:gd name="connsiteY148" fmla="*/ 160912 h 191799"/>
                <a:gd name="connsiteX149" fmla="*/ 62963 w 284819"/>
                <a:gd name="connsiteY149" fmla="*/ 162383 h 191799"/>
                <a:gd name="connsiteX150" fmla="*/ 61344 w 284819"/>
                <a:gd name="connsiteY150" fmla="*/ 162790 h 191799"/>
                <a:gd name="connsiteX151" fmla="*/ 56462 w 284819"/>
                <a:gd name="connsiteY151" fmla="*/ 163705 h 191799"/>
                <a:gd name="connsiteX152" fmla="*/ 51236 w 284819"/>
                <a:gd name="connsiteY152" fmla="*/ 164151 h 191799"/>
                <a:gd name="connsiteX153" fmla="*/ 49233 w 284819"/>
                <a:gd name="connsiteY153" fmla="*/ 164175 h 191799"/>
                <a:gd name="connsiteX154" fmla="*/ 47856 w 284819"/>
                <a:gd name="connsiteY154" fmla="*/ 164832 h 191799"/>
                <a:gd name="connsiteX155" fmla="*/ 46972 w 284819"/>
                <a:gd name="connsiteY155" fmla="*/ 165747 h 191799"/>
                <a:gd name="connsiteX156" fmla="*/ 46370 w 284819"/>
                <a:gd name="connsiteY156" fmla="*/ 167789 h 191799"/>
                <a:gd name="connsiteX157" fmla="*/ 45345 w 284819"/>
                <a:gd name="connsiteY157" fmla="*/ 171310 h 191799"/>
                <a:gd name="connsiteX158" fmla="*/ 44915 w 284819"/>
                <a:gd name="connsiteY158" fmla="*/ 172256 h 191799"/>
                <a:gd name="connsiteX159" fmla="*/ 44992 w 284819"/>
                <a:gd name="connsiteY159" fmla="*/ 173657 h 191799"/>
                <a:gd name="connsiteX160" fmla="*/ 44687 w 284819"/>
                <a:gd name="connsiteY160" fmla="*/ 176012 h 191799"/>
                <a:gd name="connsiteX161" fmla="*/ 44539 w 284819"/>
                <a:gd name="connsiteY161" fmla="*/ 178124 h 191799"/>
                <a:gd name="connsiteX162" fmla="*/ 44735 w 284819"/>
                <a:gd name="connsiteY162" fmla="*/ 179540 h 191799"/>
                <a:gd name="connsiteX163" fmla="*/ 43256 w 284819"/>
                <a:gd name="connsiteY163" fmla="*/ 182396 h 191799"/>
                <a:gd name="connsiteX164" fmla="*/ 41464 w 284819"/>
                <a:gd name="connsiteY164" fmla="*/ 185853 h 191799"/>
                <a:gd name="connsiteX165" fmla="*/ 39978 w 284819"/>
                <a:gd name="connsiteY165" fmla="*/ 188818 h 191799"/>
                <a:gd name="connsiteX166" fmla="*/ 38476 w 284819"/>
                <a:gd name="connsiteY166" fmla="*/ 191799 h 191799"/>
                <a:gd name="connsiteX167" fmla="*/ 37435 w 284819"/>
                <a:gd name="connsiteY167" fmla="*/ 189757 h 191799"/>
                <a:gd name="connsiteX168" fmla="*/ 36794 w 284819"/>
                <a:gd name="connsiteY168" fmla="*/ 187363 h 191799"/>
                <a:gd name="connsiteX169" fmla="*/ 36543 w 284819"/>
                <a:gd name="connsiteY169" fmla="*/ 184617 h 191799"/>
                <a:gd name="connsiteX170" fmla="*/ 36684 w 284819"/>
                <a:gd name="connsiteY170" fmla="*/ 183890 h 191799"/>
                <a:gd name="connsiteX171" fmla="*/ 36285 w 284819"/>
                <a:gd name="connsiteY171" fmla="*/ 183076 h 191799"/>
                <a:gd name="connsiteX172" fmla="*/ 36254 w 284819"/>
                <a:gd name="connsiteY172" fmla="*/ 182896 h 191799"/>
                <a:gd name="connsiteX173" fmla="*/ 35753 w 284819"/>
                <a:gd name="connsiteY173" fmla="*/ 180823 h 191799"/>
                <a:gd name="connsiteX174" fmla="*/ 36262 w 284819"/>
                <a:gd name="connsiteY174" fmla="*/ 179376 h 191799"/>
                <a:gd name="connsiteX175" fmla="*/ 35847 w 284819"/>
                <a:gd name="connsiteY175" fmla="*/ 177866 h 191799"/>
                <a:gd name="connsiteX176" fmla="*/ 34627 w 284819"/>
                <a:gd name="connsiteY176" fmla="*/ 176379 h 191799"/>
                <a:gd name="connsiteX177" fmla="*/ 33524 w 284819"/>
                <a:gd name="connsiteY177" fmla="*/ 175237 h 191799"/>
                <a:gd name="connsiteX178" fmla="*/ 32882 w 284819"/>
                <a:gd name="connsiteY178" fmla="*/ 174212 h 191799"/>
                <a:gd name="connsiteX179" fmla="*/ 32358 w 284819"/>
                <a:gd name="connsiteY179" fmla="*/ 173774 h 191799"/>
                <a:gd name="connsiteX180" fmla="*/ 31145 w 284819"/>
                <a:gd name="connsiteY180" fmla="*/ 173618 h 191799"/>
                <a:gd name="connsiteX181" fmla="*/ 29510 w 284819"/>
                <a:gd name="connsiteY181" fmla="*/ 173086 h 191799"/>
                <a:gd name="connsiteX182" fmla="*/ 27343 w 284819"/>
                <a:gd name="connsiteY182" fmla="*/ 170848 h 191799"/>
                <a:gd name="connsiteX183" fmla="*/ 25246 w 284819"/>
                <a:gd name="connsiteY183" fmla="*/ 168673 h 191799"/>
                <a:gd name="connsiteX184" fmla="*/ 22555 w 284819"/>
                <a:gd name="connsiteY184" fmla="*/ 165888 h 191799"/>
                <a:gd name="connsiteX185" fmla="*/ 20404 w 284819"/>
                <a:gd name="connsiteY185" fmla="*/ 163478 h 191799"/>
                <a:gd name="connsiteX186" fmla="*/ 17759 w 284819"/>
                <a:gd name="connsiteY186" fmla="*/ 160529 h 191799"/>
                <a:gd name="connsiteX187" fmla="*/ 15318 w 284819"/>
                <a:gd name="connsiteY187" fmla="*/ 157799 h 191799"/>
                <a:gd name="connsiteX188" fmla="*/ 13855 w 284819"/>
                <a:gd name="connsiteY188" fmla="*/ 155170 h 191799"/>
                <a:gd name="connsiteX189" fmla="*/ 13261 w 284819"/>
                <a:gd name="connsiteY189" fmla="*/ 153660 h 191799"/>
                <a:gd name="connsiteX190" fmla="*/ 13973 w 284819"/>
                <a:gd name="connsiteY190" fmla="*/ 153511 h 191799"/>
                <a:gd name="connsiteX191" fmla="*/ 15029 w 284819"/>
                <a:gd name="connsiteY191" fmla="*/ 153480 h 191799"/>
                <a:gd name="connsiteX192" fmla="*/ 15475 w 284819"/>
                <a:gd name="connsiteY192" fmla="*/ 153206 h 191799"/>
                <a:gd name="connsiteX193" fmla="*/ 15498 w 284819"/>
                <a:gd name="connsiteY193" fmla="*/ 152502 h 191799"/>
                <a:gd name="connsiteX194" fmla="*/ 14411 w 284819"/>
                <a:gd name="connsiteY194" fmla="*/ 150429 h 191799"/>
                <a:gd name="connsiteX195" fmla="*/ 13894 w 284819"/>
                <a:gd name="connsiteY195" fmla="*/ 147785 h 191799"/>
                <a:gd name="connsiteX196" fmla="*/ 12995 w 284819"/>
                <a:gd name="connsiteY196" fmla="*/ 146173 h 191799"/>
                <a:gd name="connsiteX197" fmla="*/ 10155 w 284819"/>
                <a:gd name="connsiteY197" fmla="*/ 143693 h 191799"/>
                <a:gd name="connsiteX198" fmla="*/ 7448 w 284819"/>
                <a:gd name="connsiteY198" fmla="*/ 141807 h 191799"/>
                <a:gd name="connsiteX199" fmla="*/ 6587 w 284819"/>
                <a:gd name="connsiteY199" fmla="*/ 140837 h 191799"/>
                <a:gd name="connsiteX200" fmla="*/ 6103 w 284819"/>
                <a:gd name="connsiteY200" fmla="*/ 139453 h 191799"/>
                <a:gd name="connsiteX201" fmla="*/ 5062 w 284819"/>
                <a:gd name="connsiteY201" fmla="*/ 130706 h 191799"/>
                <a:gd name="connsiteX202" fmla="*/ 4600 w 284819"/>
                <a:gd name="connsiteY202" fmla="*/ 128218 h 191799"/>
                <a:gd name="connsiteX203" fmla="*/ 3747 w 284819"/>
                <a:gd name="connsiteY203" fmla="*/ 127131 h 191799"/>
                <a:gd name="connsiteX204" fmla="*/ 3130 w 284819"/>
                <a:gd name="connsiteY204" fmla="*/ 126622 h 191799"/>
                <a:gd name="connsiteX205" fmla="*/ 2895 w 284819"/>
                <a:gd name="connsiteY205" fmla="*/ 126004 h 191799"/>
                <a:gd name="connsiteX206" fmla="*/ 3004 w 284819"/>
                <a:gd name="connsiteY206" fmla="*/ 124447 h 191799"/>
                <a:gd name="connsiteX207" fmla="*/ 3364 w 284819"/>
                <a:gd name="connsiteY207" fmla="*/ 123055 h 191799"/>
                <a:gd name="connsiteX208" fmla="*/ 3348 w 284819"/>
                <a:gd name="connsiteY208" fmla="*/ 122507 h 191799"/>
                <a:gd name="connsiteX209" fmla="*/ 4084 w 284819"/>
                <a:gd name="connsiteY209" fmla="*/ 121287 h 191799"/>
                <a:gd name="connsiteX210" fmla="*/ 4084 w 284819"/>
                <a:gd name="connsiteY210" fmla="*/ 113181 h 191799"/>
                <a:gd name="connsiteX211" fmla="*/ 3685 w 284819"/>
                <a:gd name="connsiteY211" fmla="*/ 112767 h 191799"/>
                <a:gd name="connsiteX212" fmla="*/ 3208 w 284819"/>
                <a:gd name="connsiteY212" fmla="*/ 112063 h 191799"/>
                <a:gd name="connsiteX213" fmla="*/ 2449 w 284819"/>
                <a:gd name="connsiteY213" fmla="*/ 112118 h 191799"/>
                <a:gd name="connsiteX214" fmla="*/ 1581 w 284819"/>
                <a:gd name="connsiteY214" fmla="*/ 112047 h 191799"/>
                <a:gd name="connsiteX215" fmla="*/ 720 w 284819"/>
                <a:gd name="connsiteY215" fmla="*/ 110866 h 191799"/>
                <a:gd name="connsiteX216" fmla="*/ 0 w 284819"/>
                <a:gd name="connsiteY216" fmla="*/ 109379 h 191799"/>
                <a:gd name="connsiteX217" fmla="*/ 211 w 284819"/>
                <a:gd name="connsiteY217" fmla="*/ 108323 h 191799"/>
                <a:gd name="connsiteX218" fmla="*/ 962 w 284819"/>
                <a:gd name="connsiteY218" fmla="*/ 107447 h 191799"/>
                <a:gd name="connsiteX219" fmla="*/ 1784 w 284819"/>
                <a:gd name="connsiteY219" fmla="*/ 106672 h 191799"/>
                <a:gd name="connsiteX220" fmla="*/ 2824 w 284819"/>
                <a:gd name="connsiteY220" fmla="*/ 106031 h 191799"/>
                <a:gd name="connsiteX221" fmla="*/ 5899 w 284819"/>
                <a:gd name="connsiteY221" fmla="*/ 104732 h 191799"/>
                <a:gd name="connsiteX222" fmla="*/ 6767 w 284819"/>
                <a:gd name="connsiteY222" fmla="*/ 104083 h 191799"/>
                <a:gd name="connsiteX223" fmla="*/ 7315 w 284819"/>
                <a:gd name="connsiteY223" fmla="*/ 103285 h 191799"/>
                <a:gd name="connsiteX224" fmla="*/ 7675 w 284819"/>
                <a:gd name="connsiteY224" fmla="*/ 102205 h 191799"/>
                <a:gd name="connsiteX225" fmla="*/ 9458 w 284819"/>
                <a:gd name="connsiteY225" fmla="*/ 98028 h 191799"/>
                <a:gd name="connsiteX226" fmla="*/ 12119 w 284819"/>
                <a:gd name="connsiteY226" fmla="*/ 93865 h 191799"/>
                <a:gd name="connsiteX227" fmla="*/ 13253 w 284819"/>
                <a:gd name="connsiteY227" fmla="*/ 93005 h 191799"/>
                <a:gd name="connsiteX228" fmla="*/ 14387 w 284819"/>
                <a:gd name="connsiteY228" fmla="*/ 90251 h 191799"/>
                <a:gd name="connsiteX229" fmla="*/ 15944 w 284819"/>
                <a:gd name="connsiteY229" fmla="*/ 86879 h 191799"/>
                <a:gd name="connsiteX230" fmla="*/ 16570 w 284819"/>
                <a:gd name="connsiteY230" fmla="*/ 85307 h 191799"/>
                <a:gd name="connsiteX231" fmla="*/ 17032 w 284819"/>
                <a:gd name="connsiteY231" fmla="*/ 83742 h 191799"/>
                <a:gd name="connsiteX232" fmla="*/ 17892 w 284819"/>
                <a:gd name="connsiteY232" fmla="*/ 82482 h 191799"/>
                <a:gd name="connsiteX233" fmla="*/ 20818 w 284819"/>
                <a:gd name="connsiteY233" fmla="*/ 80401 h 191799"/>
                <a:gd name="connsiteX234" fmla="*/ 23032 w 284819"/>
                <a:gd name="connsiteY234" fmla="*/ 76756 h 191799"/>
                <a:gd name="connsiteX235" fmla="*/ 25434 w 284819"/>
                <a:gd name="connsiteY235" fmla="*/ 76951 h 191799"/>
                <a:gd name="connsiteX236" fmla="*/ 27891 w 284819"/>
                <a:gd name="connsiteY236" fmla="*/ 77530 h 191799"/>
                <a:gd name="connsiteX237" fmla="*/ 31044 w 284819"/>
                <a:gd name="connsiteY237" fmla="*/ 77820 h 191799"/>
                <a:gd name="connsiteX238" fmla="*/ 33516 w 284819"/>
                <a:gd name="connsiteY238" fmla="*/ 77116 h 191799"/>
                <a:gd name="connsiteX239" fmla="*/ 35120 w 284819"/>
                <a:gd name="connsiteY239" fmla="*/ 75692 h 191799"/>
                <a:gd name="connsiteX240" fmla="*/ 38648 w 284819"/>
                <a:gd name="connsiteY240" fmla="*/ 74557 h 191799"/>
                <a:gd name="connsiteX241" fmla="*/ 42771 w 284819"/>
                <a:gd name="connsiteY241" fmla="*/ 73243 h 191799"/>
                <a:gd name="connsiteX242" fmla="*/ 43326 w 284819"/>
                <a:gd name="connsiteY242" fmla="*/ 71287 h 191799"/>
                <a:gd name="connsiteX243" fmla="*/ 44539 w 284819"/>
                <a:gd name="connsiteY243" fmla="*/ 70262 h 191799"/>
                <a:gd name="connsiteX244" fmla="*/ 45939 w 284819"/>
                <a:gd name="connsiteY244" fmla="*/ 69355 h 191799"/>
                <a:gd name="connsiteX245" fmla="*/ 46424 w 284819"/>
                <a:gd name="connsiteY245" fmla="*/ 69237 h 191799"/>
                <a:gd name="connsiteX246" fmla="*/ 46526 w 284819"/>
                <a:gd name="connsiteY246" fmla="*/ 69887 h 191799"/>
                <a:gd name="connsiteX247" fmla="*/ 47379 w 284819"/>
                <a:gd name="connsiteY247" fmla="*/ 71929 h 191799"/>
                <a:gd name="connsiteX248" fmla="*/ 49123 w 284819"/>
                <a:gd name="connsiteY248" fmla="*/ 73939 h 191799"/>
                <a:gd name="connsiteX249" fmla="*/ 51682 w 284819"/>
                <a:gd name="connsiteY249" fmla="*/ 76161 h 191799"/>
                <a:gd name="connsiteX250" fmla="*/ 52409 w 284819"/>
                <a:gd name="connsiteY250" fmla="*/ 76020 h 191799"/>
                <a:gd name="connsiteX251" fmla="*/ 53997 w 284819"/>
                <a:gd name="connsiteY251" fmla="*/ 74338 h 191799"/>
                <a:gd name="connsiteX252" fmla="*/ 57987 w 284819"/>
                <a:gd name="connsiteY252" fmla="*/ 73298 h 191799"/>
                <a:gd name="connsiteX253" fmla="*/ 58997 w 284819"/>
                <a:gd name="connsiteY253" fmla="*/ 72836 h 191799"/>
                <a:gd name="connsiteX254" fmla="*/ 61829 w 284819"/>
                <a:gd name="connsiteY254" fmla="*/ 70387 h 191799"/>
                <a:gd name="connsiteX255" fmla="*/ 65240 w 284819"/>
                <a:gd name="connsiteY255" fmla="*/ 68815 h 191799"/>
                <a:gd name="connsiteX256" fmla="*/ 65991 w 284819"/>
                <a:gd name="connsiteY256" fmla="*/ 68674 h 191799"/>
                <a:gd name="connsiteX257" fmla="*/ 67219 w 284819"/>
                <a:gd name="connsiteY257" fmla="*/ 68259 h 191799"/>
                <a:gd name="connsiteX258" fmla="*/ 70661 w 284819"/>
                <a:gd name="connsiteY258" fmla="*/ 66632 h 191799"/>
                <a:gd name="connsiteX259" fmla="*/ 73110 w 284819"/>
                <a:gd name="connsiteY259" fmla="*/ 66851 h 191799"/>
                <a:gd name="connsiteX260" fmla="*/ 77045 w 284819"/>
                <a:gd name="connsiteY260" fmla="*/ 66593 h 191799"/>
                <a:gd name="connsiteX261" fmla="*/ 83609 w 284819"/>
                <a:gd name="connsiteY261" fmla="*/ 65826 h 191799"/>
                <a:gd name="connsiteX262" fmla="*/ 88350 w 284819"/>
                <a:gd name="connsiteY262" fmla="*/ 65568 h 191799"/>
                <a:gd name="connsiteX263" fmla="*/ 90752 w 284819"/>
                <a:gd name="connsiteY263" fmla="*/ 65263 h 191799"/>
                <a:gd name="connsiteX264" fmla="*/ 91347 w 284819"/>
                <a:gd name="connsiteY264" fmla="*/ 64934 h 191799"/>
                <a:gd name="connsiteX265" fmla="*/ 92277 w 284819"/>
                <a:gd name="connsiteY265" fmla="*/ 62580 h 191799"/>
                <a:gd name="connsiteX266" fmla="*/ 92989 w 284819"/>
                <a:gd name="connsiteY266" fmla="*/ 61915 h 191799"/>
                <a:gd name="connsiteX267" fmla="*/ 94773 w 284819"/>
                <a:gd name="connsiteY267" fmla="*/ 60898 h 191799"/>
                <a:gd name="connsiteX268" fmla="*/ 98262 w 284819"/>
                <a:gd name="connsiteY268" fmla="*/ 57346 h 191799"/>
                <a:gd name="connsiteX269" fmla="*/ 100555 w 284819"/>
                <a:gd name="connsiteY269" fmla="*/ 54341 h 191799"/>
                <a:gd name="connsiteX270" fmla="*/ 101196 w 284819"/>
                <a:gd name="connsiteY270" fmla="*/ 53340 h 191799"/>
                <a:gd name="connsiteX271" fmla="*/ 101251 w 284819"/>
                <a:gd name="connsiteY271" fmla="*/ 53262 h 191799"/>
                <a:gd name="connsiteX272" fmla="*/ 101720 w 284819"/>
                <a:gd name="connsiteY272" fmla="*/ 53074 h 191799"/>
                <a:gd name="connsiteX273" fmla="*/ 102706 w 284819"/>
                <a:gd name="connsiteY273" fmla="*/ 51807 h 191799"/>
                <a:gd name="connsiteX274" fmla="*/ 101728 w 284819"/>
                <a:gd name="connsiteY274" fmla="*/ 50500 h 191799"/>
                <a:gd name="connsiteX275" fmla="*/ 97816 w 284819"/>
                <a:gd name="connsiteY275" fmla="*/ 47832 h 191799"/>
                <a:gd name="connsiteX276" fmla="*/ 97871 w 284819"/>
                <a:gd name="connsiteY276" fmla="*/ 47473 h 191799"/>
                <a:gd name="connsiteX277" fmla="*/ 97652 w 284819"/>
                <a:gd name="connsiteY277" fmla="*/ 47019 h 191799"/>
                <a:gd name="connsiteX278" fmla="*/ 97864 w 284819"/>
                <a:gd name="connsiteY278" fmla="*/ 46651 h 191799"/>
                <a:gd name="connsiteX279" fmla="*/ 99358 w 284819"/>
                <a:gd name="connsiteY279" fmla="*/ 45563 h 191799"/>
                <a:gd name="connsiteX280" fmla="*/ 101368 w 284819"/>
                <a:gd name="connsiteY280" fmla="*/ 44327 h 191799"/>
                <a:gd name="connsiteX281" fmla="*/ 103512 w 284819"/>
                <a:gd name="connsiteY281" fmla="*/ 43866 h 191799"/>
                <a:gd name="connsiteX282" fmla="*/ 109105 w 284819"/>
                <a:gd name="connsiteY282" fmla="*/ 43960 h 191799"/>
                <a:gd name="connsiteX283" fmla="*/ 113878 w 284819"/>
                <a:gd name="connsiteY283" fmla="*/ 43694 h 191799"/>
                <a:gd name="connsiteX284" fmla="*/ 114989 w 284819"/>
                <a:gd name="connsiteY284" fmla="*/ 43756 h 191799"/>
                <a:gd name="connsiteX285" fmla="*/ 118713 w 284819"/>
                <a:gd name="connsiteY285" fmla="*/ 43123 h 191799"/>
                <a:gd name="connsiteX286" fmla="*/ 121256 w 284819"/>
                <a:gd name="connsiteY286" fmla="*/ 42560 h 191799"/>
                <a:gd name="connsiteX287" fmla="*/ 123868 w 284819"/>
                <a:gd name="connsiteY287" fmla="*/ 41276 h 191799"/>
                <a:gd name="connsiteX288" fmla="*/ 129791 w 284819"/>
                <a:gd name="connsiteY288" fmla="*/ 41409 h 191799"/>
                <a:gd name="connsiteX289" fmla="*/ 134720 w 284819"/>
                <a:gd name="connsiteY289" fmla="*/ 38139 h 191799"/>
                <a:gd name="connsiteX290" fmla="*/ 136143 w 284819"/>
                <a:gd name="connsiteY290" fmla="*/ 37560 h 191799"/>
                <a:gd name="connsiteX291" fmla="*/ 136762 w 284819"/>
                <a:gd name="connsiteY291" fmla="*/ 37052 h 191799"/>
                <a:gd name="connsiteX292" fmla="*/ 136949 w 284819"/>
                <a:gd name="connsiteY292" fmla="*/ 36551 h 191799"/>
                <a:gd name="connsiteX293" fmla="*/ 139257 w 284819"/>
                <a:gd name="connsiteY293" fmla="*/ 35252 h 191799"/>
                <a:gd name="connsiteX294" fmla="*/ 141839 w 284819"/>
                <a:gd name="connsiteY294" fmla="*/ 32569 h 191799"/>
                <a:gd name="connsiteX295" fmla="*/ 143881 w 284819"/>
                <a:gd name="connsiteY295" fmla="*/ 30151 h 191799"/>
                <a:gd name="connsiteX296" fmla="*/ 144436 w 284819"/>
                <a:gd name="connsiteY296" fmla="*/ 28446 h 191799"/>
                <a:gd name="connsiteX297" fmla="*/ 150022 w 284819"/>
                <a:gd name="connsiteY297" fmla="*/ 22664 h 191799"/>
                <a:gd name="connsiteX298" fmla="*/ 151970 w 284819"/>
                <a:gd name="connsiteY298" fmla="*/ 22782 h 191799"/>
                <a:gd name="connsiteX299" fmla="*/ 152925 w 284819"/>
                <a:gd name="connsiteY299" fmla="*/ 22070 h 191799"/>
                <a:gd name="connsiteX300" fmla="*/ 155139 w 284819"/>
                <a:gd name="connsiteY300" fmla="*/ 18205 h 191799"/>
                <a:gd name="connsiteX301" fmla="*/ 155827 w 284819"/>
                <a:gd name="connsiteY301" fmla="*/ 17501 h 191799"/>
                <a:gd name="connsiteX302" fmla="*/ 156868 w 284819"/>
                <a:gd name="connsiteY302" fmla="*/ 17258 h 191799"/>
                <a:gd name="connsiteX303" fmla="*/ 158127 w 284819"/>
                <a:gd name="connsiteY303" fmla="*/ 16820 h 191799"/>
                <a:gd name="connsiteX304" fmla="*/ 159222 w 284819"/>
                <a:gd name="connsiteY304" fmla="*/ 15678 h 191799"/>
                <a:gd name="connsiteX305" fmla="*/ 160169 w 284819"/>
                <a:gd name="connsiteY305" fmla="*/ 13973 h 191799"/>
                <a:gd name="connsiteX306" fmla="*/ 160177 w 284819"/>
                <a:gd name="connsiteY306" fmla="*/ 11868 h 191799"/>
                <a:gd name="connsiteX307" fmla="*/ 159747 w 284819"/>
                <a:gd name="connsiteY307" fmla="*/ 10178 h 191799"/>
                <a:gd name="connsiteX308" fmla="*/ 159747 w 284819"/>
                <a:gd name="connsiteY308" fmla="*/ 9357 h 191799"/>
                <a:gd name="connsiteX309" fmla="*/ 160279 w 284819"/>
                <a:gd name="connsiteY309" fmla="*/ 8606 h 191799"/>
                <a:gd name="connsiteX310" fmla="*/ 161171 w 284819"/>
                <a:gd name="connsiteY310" fmla="*/ 7847 h 191799"/>
                <a:gd name="connsiteX311" fmla="*/ 165411 w 284819"/>
                <a:gd name="connsiteY311" fmla="*/ 5766 h 191799"/>
                <a:gd name="connsiteX312" fmla="*/ 166491 w 284819"/>
                <a:gd name="connsiteY312" fmla="*/ 4757 h 191799"/>
                <a:gd name="connsiteX313" fmla="*/ 167132 w 284819"/>
                <a:gd name="connsiteY313" fmla="*/ 3849 h 191799"/>
                <a:gd name="connsiteX314" fmla="*/ 168321 w 284819"/>
                <a:gd name="connsiteY314" fmla="*/ 3685 h 191799"/>
                <a:gd name="connsiteX315" fmla="*/ 169620 w 284819"/>
                <a:gd name="connsiteY315" fmla="*/ 3779 h 191799"/>
                <a:gd name="connsiteX316" fmla="*/ 170441 w 284819"/>
                <a:gd name="connsiteY316" fmla="*/ 3215 h 191799"/>
                <a:gd name="connsiteX317" fmla="*/ 171364 w 284819"/>
                <a:gd name="connsiteY317" fmla="*/ 2269 h 191799"/>
                <a:gd name="connsiteX318" fmla="*/ 174306 w 284819"/>
                <a:gd name="connsiteY318" fmla="*/ 993 h 191799"/>
                <a:gd name="connsiteX319" fmla="*/ 177029 w 284819"/>
                <a:gd name="connsiteY319" fmla="*/ 0 h 191799"/>
                <a:gd name="connsiteX320" fmla="*/ 179892 w 284819"/>
                <a:gd name="connsiteY320" fmla="*/ 414 h 191799"/>
                <a:gd name="connsiteX321" fmla="*/ 182223 w 284819"/>
                <a:gd name="connsiteY321" fmla="*/ 931 h 191799"/>
                <a:gd name="connsiteX322" fmla="*/ 184132 w 284819"/>
                <a:gd name="connsiteY322" fmla="*/ 1533 h 191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</a:cxnLst>
              <a:rect l="l" t="t" r="r" b="b"/>
              <a:pathLst>
                <a:path w="284819" h="191799">
                  <a:moveTo>
                    <a:pt x="185071" y="1698"/>
                  </a:moveTo>
                  <a:lnTo>
                    <a:pt x="186620" y="4459"/>
                  </a:lnTo>
                  <a:lnTo>
                    <a:pt x="187363" y="5429"/>
                  </a:lnTo>
                  <a:lnTo>
                    <a:pt x="193763" y="11954"/>
                  </a:lnTo>
                  <a:lnTo>
                    <a:pt x="194999" y="13503"/>
                  </a:lnTo>
                  <a:lnTo>
                    <a:pt x="198168" y="18236"/>
                  </a:lnTo>
                  <a:lnTo>
                    <a:pt x="200108" y="21428"/>
                  </a:lnTo>
                  <a:lnTo>
                    <a:pt x="202337" y="26021"/>
                  </a:lnTo>
                  <a:lnTo>
                    <a:pt x="202549" y="28516"/>
                  </a:lnTo>
                  <a:lnTo>
                    <a:pt x="202259" y="30644"/>
                  </a:lnTo>
                  <a:lnTo>
                    <a:pt x="201813" y="36692"/>
                  </a:lnTo>
                  <a:lnTo>
                    <a:pt x="201234" y="38429"/>
                  </a:lnTo>
                  <a:lnTo>
                    <a:pt x="198426" y="41683"/>
                  </a:lnTo>
                  <a:lnTo>
                    <a:pt x="198300" y="43146"/>
                  </a:lnTo>
                  <a:lnTo>
                    <a:pt x="198887" y="44367"/>
                  </a:lnTo>
                  <a:lnTo>
                    <a:pt x="199732" y="44867"/>
                  </a:lnTo>
                  <a:lnTo>
                    <a:pt x="200264" y="45470"/>
                  </a:lnTo>
                  <a:lnTo>
                    <a:pt x="199944" y="48286"/>
                  </a:lnTo>
                  <a:lnTo>
                    <a:pt x="200953" y="49389"/>
                  </a:lnTo>
                  <a:lnTo>
                    <a:pt x="203057" y="50125"/>
                  </a:lnTo>
                  <a:lnTo>
                    <a:pt x="208385" y="50625"/>
                  </a:lnTo>
                  <a:lnTo>
                    <a:pt x="211154" y="51032"/>
                  </a:lnTo>
                  <a:lnTo>
                    <a:pt x="213337" y="51596"/>
                  </a:lnTo>
                  <a:lnTo>
                    <a:pt x="214378" y="51869"/>
                  </a:lnTo>
                  <a:lnTo>
                    <a:pt x="214949" y="52863"/>
                  </a:lnTo>
                  <a:lnTo>
                    <a:pt x="214057" y="56110"/>
                  </a:lnTo>
                  <a:lnTo>
                    <a:pt x="214675" y="58136"/>
                  </a:lnTo>
                  <a:lnTo>
                    <a:pt x="216498" y="59849"/>
                  </a:lnTo>
                  <a:lnTo>
                    <a:pt x="218344" y="60577"/>
                  </a:lnTo>
                  <a:lnTo>
                    <a:pt x="220112" y="60999"/>
                  </a:lnTo>
                  <a:lnTo>
                    <a:pt x="226277" y="62055"/>
                  </a:lnTo>
                  <a:lnTo>
                    <a:pt x="228835" y="63245"/>
                  </a:lnTo>
                  <a:lnTo>
                    <a:pt x="232215" y="67047"/>
                  </a:lnTo>
                  <a:lnTo>
                    <a:pt x="236455" y="70505"/>
                  </a:lnTo>
                  <a:lnTo>
                    <a:pt x="237488" y="72336"/>
                  </a:lnTo>
                  <a:lnTo>
                    <a:pt x="237301" y="74002"/>
                  </a:lnTo>
                  <a:lnTo>
                    <a:pt x="236041" y="76020"/>
                  </a:lnTo>
                  <a:lnTo>
                    <a:pt x="236236" y="76850"/>
                  </a:lnTo>
                  <a:lnTo>
                    <a:pt x="238185" y="78876"/>
                  </a:lnTo>
                  <a:lnTo>
                    <a:pt x="240414" y="80941"/>
                  </a:lnTo>
                  <a:lnTo>
                    <a:pt x="244498" y="83241"/>
                  </a:lnTo>
                  <a:lnTo>
                    <a:pt x="251570" y="86848"/>
                  </a:lnTo>
                  <a:lnTo>
                    <a:pt x="254817" y="89258"/>
                  </a:lnTo>
                  <a:lnTo>
                    <a:pt x="255920" y="91080"/>
                  </a:lnTo>
                  <a:lnTo>
                    <a:pt x="257735" y="93068"/>
                  </a:lnTo>
                  <a:lnTo>
                    <a:pt x="260262" y="94883"/>
                  </a:lnTo>
                  <a:lnTo>
                    <a:pt x="261960" y="96283"/>
                  </a:lnTo>
                  <a:lnTo>
                    <a:pt x="260786" y="100234"/>
                  </a:lnTo>
                  <a:lnTo>
                    <a:pt x="261139" y="101533"/>
                  </a:lnTo>
                  <a:lnTo>
                    <a:pt x="261772" y="102659"/>
                  </a:lnTo>
                  <a:lnTo>
                    <a:pt x="263251" y="104216"/>
                  </a:lnTo>
                  <a:lnTo>
                    <a:pt x="263837" y="106211"/>
                  </a:lnTo>
                  <a:lnTo>
                    <a:pt x="265301" y="108707"/>
                  </a:lnTo>
                  <a:lnTo>
                    <a:pt x="267045" y="109841"/>
                  </a:lnTo>
                  <a:lnTo>
                    <a:pt x="269963" y="110263"/>
                  </a:lnTo>
                  <a:lnTo>
                    <a:pt x="271497" y="111421"/>
                  </a:lnTo>
                  <a:lnTo>
                    <a:pt x="274704" y="113409"/>
                  </a:lnTo>
                  <a:lnTo>
                    <a:pt x="277803" y="115122"/>
                  </a:lnTo>
                  <a:lnTo>
                    <a:pt x="279124" y="116295"/>
                  </a:lnTo>
                  <a:lnTo>
                    <a:pt x="279946" y="117344"/>
                  </a:lnTo>
                  <a:lnTo>
                    <a:pt x="280650" y="118580"/>
                  </a:lnTo>
                  <a:lnTo>
                    <a:pt x="281002" y="119816"/>
                  </a:lnTo>
                  <a:lnTo>
                    <a:pt x="281073" y="122484"/>
                  </a:lnTo>
                  <a:lnTo>
                    <a:pt x="281604" y="125793"/>
                  </a:lnTo>
                  <a:lnTo>
                    <a:pt x="283271" y="128054"/>
                  </a:lnTo>
                  <a:lnTo>
                    <a:pt x="284820" y="129744"/>
                  </a:lnTo>
                  <a:lnTo>
                    <a:pt x="278491" y="127804"/>
                  </a:lnTo>
                  <a:lnTo>
                    <a:pt x="277544" y="127764"/>
                  </a:lnTo>
                  <a:lnTo>
                    <a:pt x="276425" y="128101"/>
                  </a:lnTo>
                  <a:lnTo>
                    <a:pt x="273116" y="130479"/>
                  </a:lnTo>
                  <a:lnTo>
                    <a:pt x="272068" y="130776"/>
                  </a:lnTo>
                  <a:lnTo>
                    <a:pt x="270863" y="130565"/>
                  </a:lnTo>
                  <a:lnTo>
                    <a:pt x="267898" y="130276"/>
                  </a:lnTo>
                  <a:lnTo>
                    <a:pt x="257821" y="128390"/>
                  </a:lnTo>
                  <a:lnTo>
                    <a:pt x="250061" y="126583"/>
                  </a:lnTo>
                  <a:lnTo>
                    <a:pt x="247729" y="125926"/>
                  </a:lnTo>
                  <a:lnTo>
                    <a:pt x="243583" y="125300"/>
                  </a:lnTo>
                  <a:lnTo>
                    <a:pt x="240845" y="126536"/>
                  </a:lnTo>
                  <a:lnTo>
                    <a:pt x="238270" y="130769"/>
                  </a:lnTo>
                  <a:lnTo>
                    <a:pt x="237535" y="131606"/>
                  </a:lnTo>
                  <a:lnTo>
                    <a:pt x="233491" y="132850"/>
                  </a:lnTo>
                  <a:lnTo>
                    <a:pt x="231582" y="132513"/>
                  </a:lnTo>
                  <a:lnTo>
                    <a:pt x="226911" y="133671"/>
                  </a:lnTo>
                  <a:lnTo>
                    <a:pt x="219698" y="131919"/>
                  </a:lnTo>
                  <a:lnTo>
                    <a:pt x="217124" y="132263"/>
                  </a:lnTo>
                  <a:lnTo>
                    <a:pt x="215098" y="133147"/>
                  </a:lnTo>
                  <a:lnTo>
                    <a:pt x="209919" y="135064"/>
                  </a:lnTo>
                  <a:lnTo>
                    <a:pt x="206773" y="136159"/>
                  </a:lnTo>
                  <a:lnTo>
                    <a:pt x="203112" y="137152"/>
                  </a:lnTo>
                  <a:lnTo>
                    <a:pt x="199638" y="138678"/>
                  </a:lnTo>
                  <a:lnTo>
                    <a:pt x="197299" y="139508"/>
                  </a:lnTo>
                  <a:lnTo>
                    <a:pt x="195015" y="139500"/>
                  </a:lnTo>
                  <a:lnTo>
                    <a:pt x="192950" y="138639"/>
                  </a:lnTo>
                  <a:lnTo>
                    <a:pt x="190689" y="137896"/>
                  </a:lnTo>
                  <a:lnTo>
                    <a:pt x="187989" y="137747"/>
                  </a:lnTo>
                  <a:lnTo>
                    <a:pt x="185173" y="138177"/>
                  </a:lnTo>
                  <a:lnTo>
                    <a:pt x="182779" y="139867"/>
                  </a:lnTo>
                  <a:lnTo>
                    <a:pt x="181809" y="141072"/>
                  </a:lnTo>
                  <a:lnTo>
                    <a:pt x="179736" y="144272"/>
                  </a:lnTo>
                  <a:lnTo>
                    <a:pt x="177287" y="149474"/>
                  </a:lnTo>
                  <a:lnTo>
                    <a:pt x="176325" y="150523"/>
                  </a:lnTo>
                  <a:lnTo>
                    <a:pt x="176059" y="150625"/>
                  </a:lnTo>
                  <a:lnTo>
                    <a:pt x="175456" y="151063"/>
                  </a:lnTo>
                  <a:lnTo>
                    <a:pt x="164175" y="148465"/>
                  </a:lnTo>
                  <a:lnTo>
                    <a:pt x="159317" y="147863"/>
                  </a:lnTo>
                  <a:lnTo>
                    <a:pt x="156038" y="148661"/>
                  </a:lnTo>
                  <a:lnTo>
                    <a:pt x="151923" y="147206"/>
                  </a:lnTo>
                  <a:lnTo>
                    <a:pt x="150124" y="146948"/>
                  </a:lnTo>
                  <a:lnTo>
                    <a:pt x="149279" y="147409"/>
                  </a:lnTo>
                  <a:lnTo>
                    <a:pt x="146987" y="146752"/>
                  </a:lnTo>
                  <a:lnTo>
                    <a:pt x="143263" y="144976"/>
                  </a:lnTo>
                  <a:lnTo>
                    <a:pt x="139687" y="144233"/>
                  </a:lnTo>
                  <a:lnTo>
                    <a:pt x="136488" y="144491"/>
                  </a:lnTo>
                  <a:lnTo>
                    <a:pt x="134532" y="143896"/>
                  </a:lnTo>
                  <a:lnTo>
                    <a:pt x="132952" y="142175"/>
                  </a:lnTo>
                  <a:lnTo>
                    <a:pt x="130917" y="139007"/>
                  </a:lnTo>
                  <a:lnTo>
                    <a:pt x="127240" y="135862"/>
                  </a:lnTo>
                  <a:lnTo>
                    <a:pt x="122327" y="133350"/>
                  </a:lnTo>
                  <a:lnTo>
                    <a:pt x="119252" y="131449"/>
                  </a:lnTo>
                  <a:lnTo>
                    <a:pt x="118032" y="130182"/>
                  </a:lnTo>
                  <a:lnTo>
                    <a:pt x="115380" y="129478"/>
                  </a:lnTo>
                  <a:lnTo>
                    <a:pt x="111320" y="129345"/>
                  </a:lnTo>
                  <a:lnTo>
                    <a:pt x="107424" y="130589"/>
                  </a:lnTo>
                  <a:lnTo>
                    <a:pt x="101822" y="134516"/>
                  </a:lnTo>
                  <a:lnTo>
                    <a:pt x="96627" y="142566"/>
                  </a:lnTo>
                  <a:lnTo>
                    <a:pt x="93733" y="145649"/>
                  </a:lnTo>
                  <a:lnTo>
                    <a:pt x="91409" y="146439"/>
                  </a:lnTo>
                  <a:lnTo>
                    <a:pt x="90822" y="148387"/>
                  </a:lnTo>
                  <a:lnTo>
                    <a:pt x="91972" y="151469"/>
                  </a:lnTo>
                  <a:lnTo>
                    <a:pt x="92277" y="155014"/>
                  </a:lnTo>
                  <a:lnTo>
                    <a:pt x="91464" y="161037"/>
                  </a:lnTo>
                  <a:lnTo>
                    <a:pt x="91761" y="165419"/>
                  </a:lnTo>
                  <a:lnTo>
                    <a:pt x="90525" y="164722"/>
                  </a:lnTo>
                  <a:lnTo>
                    <a:pt x="89336" y="162673"/>
                  </a:lnTo>
                  <a:lnTo>
                    <a:pt x="88781" y="162258"/>
                  </a:lnTo>
                  <a:lnTo>
                    <a:pt x="85346" y="163181"/>
                  </a:lnTo>
                  <a:lnTo>
                    <a:pt x="83570" y="164010"/>
                  </a:lnTo>
                  <a:lnTo>
                    <a:pt x="82623" y="164824"/>
                  </a:lnTo>
                  <a:lnTo>
                    <a:pt x="81896" y="164949"/>
                  </a:lnTo>
                  <a:lnTo>
                    <a:pt x="80808" y="163830"/>
                  </a:lnTo>
                  <a:lnTo>
                    <a:pt x="79948" y="163627"/>
                  </a:lnTo>
                  <a:lnTo>
                    <a:pt x="78602" y="163830"/>
                  </a:lnTo>
                  <a:lnTo>
                    <a:pt x="77217" y="163815"/>
                  </a:lnTo>
                  <a:lnTo>
                    <a:pt x="76325" y="163666"/>
                  </a:lnTo>
                  <a:lnTo>
                    <a:pt x="75731" y="163768"/>
                  </a:lnTo>
                  <a:lnTo>
                    <a:pt x="74112" y="163103"/>
                  </a:lnTo>
                  <a:lnTo>
                    <a:pt x="68212" y="161413"/>
                  </a:lnTo>
                  <a:lnTo>
                    <a:pt x="67204" y="160850"/>
                  </a:lnTo>
                  <a:lnTo>
                    <a:pt x="66022" y="160912"/>
                  </a:lnTo>
                  <a:lnTo>
                    <a:pt x="62963" y="162383"/>
                  </a:lnTo>
                  <a:lnTo>
                    <a:pt x="61344" y="162790"/>
                  </a:lnTo>
                  <a:lnTo>
                    <a:pt x="56462" y="163705"/>
                  </a:lnTo>
                  <a:lnTo>
                    <a:pt x="51236" y="164151"/>
                  </a:lnTo>
                  <a:lnTo>
                    <a:pt x="49233" y="164175"/>
                  </a:lnTo>
                  <a:lnTo>
                    <a:pt x="47856" y="164832"/>
                  </a:lnTo>
                  <a:lnTo>
                    <a:pt x="46972" y="165747"/>
                  </a:lnTo>
                  <a:lnTo>
                    <a:pt x="46370" y="167789"/>
                  </a:lnTo>
                  <a:lnTo>
                    <a:pt x="45345" y="171310"/>
                  </a:lnTo>
                  <a:lnTo>
                    <a:pt x="44915" y="172256"/>
                  </a:lnTo>
                  <a:lnTo>
                    <a:pt x="44992" y="173657"/>
                  </a:lnTo>
                  <a:lnTo>
                    <a:pt x="44687" y="176012"/>
                  </a:lnTo>
                  <a:lnTo>
                    <a:pt x="44539" y="178124"/>
                  </a:lnTo>
                  <a:lnTo>
                    <a:pt x="44735" y="179540"/>
                  </a:lnTo>
                  <a:lnTo>
                    <a:pt x="43256" y="182396"/>
                  </a:lnTo>
                  <a:lnTo>
                    <a:pt x="41464" y="185853"/>
                  </a:lnTo>
                  <a:lnTo>
                    <a:pt x="39978" y="188818"/>
                  </a:lnTo>
                  <a:lnTo>
                    <a:pt x="38476" y="191799"/>
                  </a:lnTo>
                  <a:lnTo>
                    <a:pt x="37435" y="189757"/>
                  </a:lnTo>
                  <a:lnTo>
                    <a:pt x="36794" y="187363"/>
                  </a:lnTo>
                  <a:lnTo>
                    <a:pt x="36543" y="184617"/>
                  </a:lnTo>
                  <a:lnTo>
                    <a:pt x="36684" y="183890"/>
                  </a:lnTo>
                  <a:lnTo>
                    <a:pt x="36285" y="183076"/>
                  </a:lnTo>
                  <a:lnTo>
                    <a:pt x="36254" y="182896"/>
                  </a:lnTo>
                  <a:lnTo>
                    <a:pt x="35753" y="180823"/>
                  </a:lnTo>
                  <a:lnTo>
                    <a:pt x="36262" y="179376"/>
                  </a:lnTo>
                  <a:lnTo>
                    <a:pt x="35847" y="177866"/>
                  </a:lnTo>
                  <a:lnTo>
                    <a:pt x="34627" y="176379"/>
                  </a:lnTo>
                  <a:lnTo>
                    <a:pt x="33524" y="175237"/>
                  </a:lnTo>
                  <a:lnTo>
                    <a:pt x="32882" y="174212"/>
                  </a:lnTo>
                  <a:lnTo>
                    <a:pt x="32358" y="173774"/>
                  </a:lnTo>
                  <a:lnTo>
                    <a:pt x="31145" y="173618"/>
                  </a:lnTo>
                  <a:lnTo>
                    <a:pt x="29510" y="173086"/>
                  </a:lnTo>
                  <a:lnTo>
                    <a:pt x="27343" y="170848"/>
                  </a:lnTo>
                  <a:lnTo>
                    <a:pt x="25246" y="168673"/>
                  </a:lnTo>
                  <a:lnTo>
                    <a:pt x="22555" y="165888"/>
                  </a:lnTo>
                  <a:lnTo>
                    <a:pt x="20404" y="163478"/>
                  </a:lnTo>
                  <a:lnTo>
                    <a:pt x="17759" y="160529"/>
                  </a:lnTo>
                  <a:lnTo>
                    <a:pt x="15318" y="157799"/>
                  </a:lnTo>
                  <a:lnTo>
                    <a:pt x="13855" y="155170"/>
                  </a:lnTo>
                  <a:lnTo>
                    <a:pt x="13261" y="153660"/>
                  </a:lnTo>
                  <a:lnTo>
                    <a:pt x="13973" y="153511"/>
                  </a:lnTo>
                  <a:lnTo>
                    <a:pt x="15029" y="153480"/>
                  </a:lnTo>
                  <a:lnTo>
                    <a:pt x="15475" y="153206"/>
                  </a:lnTo>
                  <a:lnTo>
                    <a:pt x="15498" y="152502"/>
                  </a:lnTo>
                  <a:lnTo>
                    <a:pt x="14411" y="150429"/>
                  </a:lnTo>
                  <a:lnTo>
                    <a:pt x="13894" y="147785"/>
                  </a:lnTo>
                  <a:lnTo>
                    <a:pt x="12995" y="146173"/>
                  </a:lnTo>
                  <a:lnTo>
                    <a:pt x="10155" y="143693"/>
                  </a:lnTo>
                  <a:lnTo>
                    <a:pt x="7448" y="141807"/>
                  </a:lnTo>
                  <a:lnTo>
                    <a:pt x="6587" y="140837"/>
                  </a:lnTo>
                  <a:lnTo>
                    <a:pt x="6103" y="139453"/>
                  </a:lnTo>
                  <a:lnTo>
                    <a:pt x="5062" y="130706"/>
                  </a:lnTo>
                  <a:lnTo>
                    <a:pt x="4600" y="128218"/>
                  </a:lnTo>
                  <a:lnTo>
                    <a:pt x="3747" y="127131"/>
                  </a:lnTo>
                  <a:lnTo>
                    <a:pt x="3130" y="126622"/>
                  </a:lnTo>
                  <a:lnTo>
                    <a:pt x="2895" y="126004"/>
                  </a:lnTo>
                  <a:lnTo>
                    <a:pt x="3004" y="124447"/>
                  </a:lnTo>
                  <a:lnTo>
                    <a:pt x="3364" y="123055"/>
                  </a:lnTo>
                  <a:lnTo>
                    <a:pt x="3348" y="122507"/>
                  </a:lnTo>
                  <a:lnTo>
                    <a:pt x="4084" y="121287"/>
                  </a:lnTo>
                  <a:lnTo>
                    <a:pt x="4084" y="113181"/>
                  </a:lnTo>
                  <a:lnTo>
                    <a:pt x="3685" y="112767"/>
                  </a:lnTo>
                  <a:lnTo>
                    <a:pt x="3208" y="112063"/>
                  </a:lnTo>
                  <a:lnTo>
                    <a:pt x="2449" y="112118"/>
                  </a:lnTo>
                  <a:lnTo>
                    <a:pt x="1581" y="112047"/>
                  </a:lnTo>
                  <a:lnTo>
                    <a:pt x="720" y="110866"/>
                  </a:lnTo>
                  <a:lnTo>
                    <a:pt x="0" y="109379"/>
                  </a:lnTo>
                  <a:lnTo>
                    <a:pt x="211" y="108323"/>
                  </a:lnTo>
                  <a:lnTo>
                    <a:pt x="962" y="107447"/>
                  </a:lnTo>
                  <a:lnTo>
                    <a:pt x="1784" y="106672"/>
                  </a:lnTo>
                  <a:lnTo>
                    <a:pt x="2824" y="106031"/>
                  </a:lnTo>
                  <a:lnTo>
                    <a:pt x="5899" y="104732"/>
                  </a:lnTo>
                  <a:lnTo>
                    <a:pt x="6767" y="104083"/>
                  </a:lnTo>
                  <a:lnTo>
                    <a:pt x="7315" y="103285"/>
                  </a:lnTo>
                  <a:lnTo>
                    <a:pt x="7675" y="102205"/>
                  </a:lnTo>
                  <a:lnTo>
                    <a:pt x="9458" y="98028"/>
                  </a:lnTo>
                  <a:lnTo>
                    <a:pt x="12119" y="93865"/>
                  </a:lnTo>
                  <a:lnTo>
                    <a:pt x="13253" y="93005"/>
                  </a:lnTo>
                  <a:lnTo>
                    <a:pt x="14387" y="90251"/>
                  </a:lnTo>
                  <a:lnTo>
                    <a:pt x="15944" y="86879"/>
                  </a:lnTo>
                  <a:lnTo>
                    <a:pt x="16570" y="85307"/>
                  </a:lnTo>
                  <a:lnTo>
                    <a:pt x="17032" y="83742"/>
                  </a:lnTo>
                  <a:lnTo>
                    <a:pt x="17892" y="82482"/>
                  </a:lnTo>
                  <a:lnTo>
                    <a:pt x="20818" y="80401"/>
                  </a:lnTo>
                  <a:lnTo>
                    <a:pt x="23032" y="76756"/>
                  </a:lnTo>
                  <a:lnTo>
                    <a:pt x="25434" y="76951"/>
                  </a:lnTo>
                  <a:lnTo>
                    <a:pt x="27891" y="77530"/>
                  </a:lnTo>
                  <a:lnTo>
                    <a:pt x="31044" y="77820"/>
                  </a:lnTo>
                  <a:lnTo>
                    <a:pt x="33516" y="77116"/>
                  </a:lnTo>
                  <a:lnTo>
                    <a:pt x="35120" y="75692"/>
                  </a:lnTo>
                  <a:lnTo>
                    <a:pt x="38648" y="74557"/>
                  </a:lnTo>
                  <a:lnTo>
                    <a:pt x="42771" y="73243"/>
                  </a:lnTo>
                  <a:lnTo>
                    <a:pt x="43326" y="71287"/>
                  </a:lnTo>
                  <a:lnTo>
                    <a:pt x="44539" y="70262"/>
                  </a:lnTo>
                  <a:lnTo>
                    <a:pt x="45939" y="69355"/>
                  </a:lnTo>
                  <a:lnTo>
                    <a:pt x="46424" y="69237"/>
                  </a:lnTo>
                  <a:lnTo>
                    <a:pt x="46526" y="69887"/>
                  </a:lnTo>
                  <a:lnTo>
                    <a:pt x="47379" y="71929"/>
                  </a:lnTo>
                  <a:lnTo>
                    <a:pt x="49123" y="73939"/>
                  </a:lnTo>
                  <a:lnTo>
                    <a:pt x="51682" y="76161"/>
                  </a:lnTo>
                  <a:lnTo>
                    <a:pt x="52409" y="76020"/>
                  </a:lnTo>
                  <a:lnTo>
                    <a:pt x="53997" y="74338"/>
                  </a:lnTo>
                  <a:lnTo>
                    <a:pt x="57987" y="73298"/>
                  </a:lnTo>
                  <a:lnTo>
                    <a:pt x="58997" y="72836"/>
                  </a:lnTo>
                  <a:lnTo>
                    <a:pt x="61829" y="70387"/>
                  </a:lnTo>
                  <a:lnTo>
                    <a:pt x="65240" y="68815"/>
                  </a:lnTo>
                  <a:lnTo>
                    <a:pt x="65991" y="68674"/>
                  </a:lnTo>
                  <a:lnTo>
                    <a:pt x="67219" y="68259"/>
                  </a:lnTo>
                  <a:lnTo>
                    <a:pt x="70661" y="66632"/>
                  </a:lnTo>
                  <a:lnTo>
                    <a:pt x="73110" y="66851"/>
                  </a:lnTo>
                  <a:lnTo>
                    <a:pt x="77045" y="66593"/>
                  </a:lnTo>
                  <a:lnTo>
                    <a:pt x="83609" y="65826"/>
                  </a:lnTo>
                  <a:lnTo>
                    <a:pt x="88350" y="65568"/>
                  </a:lnTo>
                  <a:lnTo>
                    <a:pt x="90752" y="65263"/>
                  </a:lnTo>
                  <a:lnTo>
                    <a:pt x="91347" y="64934"/>
                  </a:lnTo>
                  <a:lnTo>
                    <a:pt x="92277" y="62580"/>
                  </a:lnTo>
                  <a:lnTo>
                    <a:pt x="92989" y="61915"/>
                  </a:lnTo>
                  <a:lnTo>
                    <a:pt x="94773" y="60898"/>
                  </a:lnTo>
                  <a:lnTo>
                    <a:pt x="98262" y="57346"/>
                  </a:lnTo>
                  <a:lnTo>
                    <a:pt x="100555" y="54341"/>
                  </a:lnTo>
                  <a:lnTo>
                    <a:pt x="101196" y="53340"/>
                  </a:lnTo>
                  <a:lnTo>
                    <a:pt x="101251" y="53262"/>
                  </a:lnTo>
                  <a:lnTo>
                    <a:pt x="101720" y="53074"/>
                  </a:lnTo>
                  <a:lnTo>
                    <a:pt x="102706" y="51807"/>
                  </a:lnTo>
                  <a:lnTo>
                    <a:pt x="101728" y="50500"/>
                  </a:lnTo>
                  <a:lnTo>
                    <a:pt x="97816" y="47832"/>
                  </a:lnTo>
                  <a:lnTo>
                    <a:pt x="97871" y="47473"/>
                  </a:lnTo>
                  <a:lnTo>
                    <a:pt x="97652" y="47019"/>
                  </a:lnTo>
                  <a:lnTo>
                    <a:pt x="97864" y="46651"/>
                  </a:lnTo>
                  <a:lnTo>
                    <a:pt x="99358" y="45563"/>
                  </a:lnTo>
                  <a:lnTo>
                    <a:pt x="101368" y="44327"/>
                  </a:lnTo>
                  <a:lnTo>
                    <a:pt x="103512" y="43866"/>
                  </a:lnTo>
                  <a:lnTo>
                    <a:pt x="109105" y="43960"/>
                  </a:lnTo>
                  <a:lnTo>
                    <a:pt x="113878" y="43694"/>
                  </a:lnTo>
                  <a:lnTo>
                    <a:pt x="114989" y="43756"/>
                  </a:lnTo>
                  <a:lnTo>
                    <a:pt x="118713" y="43123"/>
                  </a:lnTo>
                  <a:lnTo>
                    <a:pt x="121256" y="42560"/>
                  </a:lnTo>
                  <a:lnTo>
                    <a:pt x="123868" y="41276"/>
                  </a:lnTo>
                  <a:lnTo>
                    <a:pt x="129791" y="41409"/>
                  </a:lnTo>
                  <a:lnTo>
                    <a:pt x="134720" y="38139"/>
                  </a:lnTo>
                  <a:lnTo>
                    <a:pt x="136143" y="37560"/>
                  </a:lnTo>
                  <a:lnTo>
                    <a:pt x="136762" y="37052"/>
                  </a:lnTo>
                  <a:lnTo>
                    <a:pt x="136949" y="36551"/>
                  </a:lnTo>
                  <a:lnTo>
                    <a:pt x="139257" y="35252"/>
                  </a:lnTo>
                  <a:lnTo>
                    <a:pt x="141839" y="32569"/>
                  </a:lnTo>
                  <a:lnTo>
                    <a:pt x="143881" y="30151"/>
                  </a:lnTo>
                  <a:lnTo>
                    <a:pt x="144436" y="28446"/>
                  </a:lnTo>
                  <a:lnTo>
                    <a:pt x="150022" y="22664"/>
                  </a:lnTo>
                  <a:lnTo>
                    <a:pt x="151970" y="22782"/>
                  </a:lnTo>
                  <a:lnTo>
                    <a:pt x="152925" y="22070"/>
                  </a:lnTo>
                  <a:lnTo>
                    <a:pt x="155139" y="18205"/>
                  </a:lnTo>
                  <a:lnTo>
                    <a:pt x="155827" y="17501"/>
                  </a:lnTo>
                  <a:lnTo>
                    <a:pt x="156868" y="17258"/>
                  </a:lnTo>
                  <a:lnTo>
                    <a:pt x="158127" y="16820"/>
                  </a:lnTo>
                  <a:lnTo>
                    <a:pt x="159222" y="15678"/>
                  </a:lnTo>
                  <a:lnTo>
                    <a:pt x="160169" y="13973"/>
                  </a:lnTo>
                  <a:lnTo>
                    <a:pt x="160177" y="11868"/>
                  </a:lnTo>
                  <a:lnTo>
                    <a:pt x="159747" y="10178"/>
                  </a:lnTo>
                  <a:lnTo>
                    <a:pt x="159747" y="9357"/>
                  </a:lnTo>
                  <a:lnTo>
                    <a:pt x="160279" y="8606"/>
                  </a:lnTo>
                  <a:lnTo>
                    <a:pt x="161171" y="7847"/>
                  </a:lnTo>
                  <a:lnTo>
                    <a:pt x="165411" y="5766"/>
                  </a:lnTo>
                  <a:lnTo>
                    <a:pt x="166491" y="4757"/>
                  </a:lnTo>
                  <a:lnTo>
                    <a:pt x="167132" y="3849"/>
                  </a:lnTo>
                  <a:lnTo>
                    <a:pt x="168321" y="3685"/>
                  </a:lnTo>
                  <a:lnTo>
                    <a:pt x="169620" y="3779"/>
                  </a:lnTo>
                  <a:lnTo>
                    <a:pt x="170441" y="3215"/>
                  </a:lnTo>
                  <a:lnTo>
                    <a:pt x="171364" y="2269"/>
                  </a:lnTo>
                  <a:lnTo>
                    <a:pt x="174306" y="993"/>
                  </a:lnTo>
                  <a:lnTo>
                    <a:pt x="177029" y="0"/>
                  </a:lnTo>
                  <a:lnTo>
                    <a:pt x="179892" y="414"/>
                  </a:lnTo>
                  <a:lnTo>
                    <a:pt x="182223" y="931"/>
                  </a:lnTo>
                  <a:lnTo>
                    <a:pt x="184132" y="153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5BEA5AE-24AD-8126-D46A-1CB730DB0355}"/>
                </a:ext>
              </a:extLst>
            </p:cNvPr>
            <p:cNvSpPr>
              <a:spLocks/>
            </p:cNvSpPr>
            <p:nvPr/>
          </p:nvSpPr>
          <p:spPr>
            <a:xfrm>
              <a:off x="7495278" y="4568157"/>
              <a:ext cx="164495" cy="189757"/>
            </a:xfrm>
            <a:custGeom>
              <a:avLst/>
              <a:gdLst>
                <a:gd name="connsiteX0" fmla="*/ 164237 w 164495"/>
                <a:gd name="connsiteY0" fmla="*/ 4569 h 189757"/>
                <a:gd name="connsiteX1" fmla="*/ 164496 w 164495"/>
                <a:gd name="connsiteY1" fmla="*/ 8379 h 189757"/>
                <a:gd name="connsiteX2" fmla="*/ 162853 w 164495"/>
                <a:gd name="connsiteY2" fmla="*/ 13120 h 189757"/>
                <a:gd name="connsiteX3" fmla="*/ 161616 w 164495"/>
                <a:gd name="connsiteY3" fmla="*/ 16672 h 189757"/>
                <a:gd name="connsiteX4" fmla="*/ 158378 w 164495"/>
                <a:gd name="connsiteY4" fmla="*/ 22539 h 189757"/>
                <a:gd name="connsiteX5" fmla="*/ 155483 w 164495"/>
                <a:gd name="connsiteY5" fmla="*/ 27796 h 189757"/>
                <a:gd name="connsiteX6" fmla="*/ 152424 w 164495"/>
                <a:gd name="connsiteY6" fmla="*/ 36559 h 189757"/>
                <a:gd name="connsiteX7" fmla="*/ 152440 w 164495"/>
                <a:gd name="connsiteY7" fmla="*/ 42966 h 189757"/>
                <a:gd name="connsiteX8" fmla="*/ 152103 w 164495"/>
                <a:gd name="connsiteY8" fmla="*/ 46995 h 189757"/>
                <a:gd name="connsiteX9" fmla="*/ 151102 w 164495"/>
                <a:gd name="connsiteY9" fmla="*/ 49460 h 189757"/>
                <a:gd name="connsiteX10" fmla="*/ 148692 w 164495"/>
                <a:gd name="connsiteY10" fmla="*/ 56086 h 189757"/>
                <a:gd name="connsiteX11" fmla="*/ 148332 w 164495"/>
                <a:gd name="connsiteY11" fmla="*/ 61789 h 189757"/>
                <a:gd name="connsiteX12" fmla="*/ 149193 w 164495"/>
                <a:gd name="connsiteY12" fmla="*/ 68760 h 189757"/>
                <a:gd name="connsiteX13" fmla="*/ 148371 w 164495"/>
                <a:gd name="connsiteY13" fmla="*/ 75371 h 189757"/>
                <a:gd name="connsiteX14" fmla="*/ 145860 w 164495"/>
                <a:gd name="connsiteY14" fmla="*/ 81614 h 189757"/>
                <a:gd name="connsiteX15" fmla="*/ 144781 w 164495"/>
                <a:gd name="connsiteY15" fmla="*/ 86527 h 189757"/>
                <a:gd name="connsiteX16" fmla="*/ 145407 w 164495"/>
                <a:gd name="connsiteY16" fmla="*/ 92449 h 189757"/>
                <a:gd name="connsiteX17" fmla="*/ 140799 w 164495"/>
                <a:gd name="connsiteY17" fmla="*/ 97378 h 189757"/>
                <a:gd name="connsiteX18" fmla="*/ 135001 w 164495"/>
                <a:gd name="connsiteY18" fmla="*/ 102276 h 189757"/>
                <a:gd name="connsiteX19" fmla="*/ 131246 w 164495"/>
                <a:gd name="connsiteY19" fmla="*/ 103692 h 189757"/>
                <a:gd name="connsiteX20" fmla="*/ 128328 w 164495"/>
                <a:gd name="connsiteY20" fmla="*/ 105343 h 189757"/>
                <a:gd name="connsiteX21" fmla="*/ 126247 w 164495"/>
                <a:gd name="connsiteY21" fmla="*/ 107212 h 189757"/>
                <a:gd name="connsiteX22" fmla="*/ 125566 w 164495"/>
                <a:gd name="connsiteY22" fmla="*/ 108229 h 189757"/>
                <a:gd name="connsiteX23" fmla="*/ 124048 w 164495"/>
                <a:gd name="connsiteY23" fmla="*/ 110498 h 189757"/>
                <a:gd name="connsiteX24" fmla="*/ 120598 w 164495"/>
                <a:gd name="connsiteY24" fmla="*/ 117531 h 189757"/>
                <a:gd name="connsiteX25" fmla="*/ 118799 w 164495"/>
                <a:gd name="connsiteY25" fmla="*/ 120614 h 189757"/>
                <a:gd name="connsiteX26" fmla="*/ 116444 w 164495"/>
                <a:gd name="connsiteY26" fmla="*/ 123250 h 189757"/>
                <a:gd name="connsiteX27" fmla="*/ 112939 w 164495"/>
                <a:gd name="connsiteY27" fmla="*/ 126466 h 189757"/>
                <a:gd name="connsiteX28" fmla="*/ 111656 w 164495"/>
                <a:gd name="connsiteY28" fmla="*/ 127983 h 189757"/>
                <a:gd name="connsiteX29" fmla="*/ 111132 w 164495"/>
                <a:gd name="connsiteY29" fmla="*/ 130190 h 189757"/>
                <a:gd name="connsiteX30" fmla="*/ 111359 w 164495"/>
                <a:gd name="connsiteY30" fmla="*/ 134242 h 189757"/>
                <a:gd name="connsiteX31" fmla="*/ 111695 w 164495"/>
                <a:gd name="connsiteY31" fmla="*/ 146595 h 189757"/>
                <a:gd name="connsiteX32" fmla="*/ 111108 w 164495"/>
                <a:gd name="connsiteY32" fmla="*/ 150179 h 189757"/>
                <a:gd name="connsiteX33" fmla="*/ 110146 w 164495"/>
                <a:gd name="connsiteY33" fmla="*/ 156070 h 189757"/>
                <a:gd name="connsiteX34" fmla="*/ 106704 w 164495"/>
                <a:gd name="connsiteY34" fmla="*/ 162673 h 189757"/>
                <a:gd name="connsiteX35" fmla="*/ 104122 w 164495"/>
                <a:gd name="connsiteY35" fmla="*/ 166342 h 189757"/>
                <a:gd name="connsiteX36" fmla="*/ 101541 w 164495"/>
                <a:gd name="connsiteY36" fmla="*/ 167468 h 189757"/>
                <a:gd name="connsiteX37" fmla="*/ 98145 w 164495"/>
                <a:gd name="connsiteY37" fmla="*/ 168462 h 189757"/>
                <a:gd name="connsiteX38" fmla="*/ 96518 w 164495"/>
                <a:gd name="connsiteY38" fmla="*/ 169706 h 189757"/>
                <a:gd name="connsiteX39" fmla="*/ 95524 w 164495"/>
                <a:gd name="connsiteY39" fmla="*/ 171544 h 189757"/>
                <a:gd name="connsiteX40" fmla="*/ 93631 w 164495"/>
                <a:gd name="connsiteY40" fmla="*/ 173140 h 189757"/>
                <a:gd name="connsiteX41" fmla="*/ 90838 w 164495"/>
                <a:gd name="connsiteY41" fmla="*/ 174510 h 189757"/>
                <a:gd name="connsiteX42" fmla="*/ 87302 w 164495"/>
                <a:gd name="connsiteY42" fmla="*/ 177866 h 189757"/>
                <a:gd name="connsiteX43" fmla="*/ 83038 w 164495"/>
                <a:gd name="connsiteY43" fmla="*/ 183217 h 189757"/>
                <a:gd name="connsiteX44" fmla="*/ 80120 w 164495"/>
                <a:gd name="connsiteY44" fmla="*/ 186284 h 189757"/>
                <a:gd name="connsiteX45" fmla="*/ 78555 w 164495"/>
                <a:gd name="connsiteY45" fmla="*/ 187074 h 189757"/>
                <a:gd name="connsiteX46" fmla="*/ 76936 w 164495"/>
                <a:gd name="connsiteY46" fmla="*/ 187144 h 189757"/>
                <a:gd name="connsiteX47" fmla="*/ 75254 w 164495"/>
                <a:gd name="connsiteY47" fmla="*/ 186503 h 189757"/>
                <a:gd name="connsiteX48" fmla="*/ 73853 w 164495"/>
                <a:gd name="connsiteY48" fmla="*/ 186417 h 189757"/>
                <a:gd name="connsiteX49" fmla="*/ 73149 w 164495"/>
                <a:gd name="connsiteY49" fmla="*/ 186706 h 189757"/>
                <a:gd name="connsiteX50" fmla="*/ 72696 w 164495"/>
                <a:gd name="connsiteY50" fmla="*/ 186472 h 189757"/>
                <a:gd name="connsiteX51" fmla="*/ 72030 w 164495"/>
                <a:gd name="connsiteY51" fmla="*/ 185971 h 189757"/>
                <a:gd name="connsiteX52" fmla="*/ 72054 w 164495"/>
                <a:gd name="connsiteY52" fmla="*/ 184735 h 189757"/>
                <a:gd name="connsiteX53" fmla="*/ 71858 w 164495"/>
                <a:gd name="connsiteY53" fmla="*/ 182693 h 189757"/>
                <a:gd name="connsiteX54" fmla="*/ 71037 w 164495"/>
                <a:gd name="connsiteY54" fmla="*/ 180588 h 189757"/>
                <a:gd name="connsiteX55" fmla="*/ 72015 w 164495"/>
                <a:gd name="connsiteY55" fmla="*/ 178899 h 189757"/>
                <a:gd name="connsiteX56" fmla="*/ 72891 w 164495"/>
                <a:gd name="connsiteY56" fmla="*/ 177615 h 189757"/>
                <a:gd name="connsiteX57" fmla="*/ 72735 w 164495"/>
                <a:gd name="connsiteY57" fmla="*/ 176943 h 189757"/>
                <a:gd name="connsiteX58" fmla="*/ 71858 w 164495"/>
                <a:gd name="connsiteY58" fmla="*/ 175871 h 189757"/>
                <a:gd name="connsiteX59" fmla="*/ 70881 w 164495"/>
                <a:gd name="connsiteY59" fmla="*/ 174330 h 189757"/>
                <a:gd name="connsiteX60" fmla="*/ 69957 w 164495"/>
                <a:gd name="connsiteY60" fmla="*/ 174439 h 189757"/>
                <a:gd name="connsiteX61" fmla="*/ 67994 w 164495"/>
                <a:gd name="connsiteY61" fmla="*/ 175613 h 189757"/>
                <a:gd name="connsiteX62" fmla="*/ 65952 w 164495"/>
                <a:gd name="connsiteY62" fmla="*/ 176536 h 189757"/>
                <a:gd name="connsiteX63" fmla="*/ 64043 w 164495"/>
                <a:gd name="connsiteY63" fmla="*/ 176919 h 189757"/>
                <a:gd name="connsiteX64" fmla="*/ 62540 w 164495"/>
                <a:gd name="connsiteY64" fmla="*/ 177874 h 189757"/>
                <a:gd name="connsiteX65" fmla="*/ 61719 w 164495"/>
                <a:gd name="connsiteY65" fmla="*/ 178390 h 189757"/>
                <a:gd name="connsiteX66" fmla="*/ 60428 w 164495"/>
                <a:gd name="connsiteY66" fmla="*/ 178390 h 189757"/>
                <a:gd name="connsiteX67" fmla="*/ 59708 w 164495"/>
                <a:gd name="connsiteY67" fmla="*/ 177819 h 189757"/>
                <a:gd name="connsiteX68" fmla="*/ 58136 w 164495"/>
                <a:gd name="connsiteY68" fmla="*/ 177271 h 189757"/>
                <a:gd name="connsiteX69" fmla="*/ 57283 w 164495"/>
                <a:gd name="connsiteY69" fmla="*/ 177459 h 189757"/>
                <a:gd name="connsiteX70" fmla="*/ 56798 w 164495"/>
                <a:gd name="connsiteY70" fmla="*/ 177725 h 189757"/>
                <a:gd name="connsiteX71" fmla="*/ 56595 w 164495"/>
                <a:gd name="connsiteY71" fmla="*/ 179665 h 189757"/>
                <a:gd name="connsiteX72" fmla="*/ 56407 w 164495"/>
                <a:gd name="connsiteY72" fmla="*/ 181308 h 189757"/>
                <a:gd name="connsiteX73" fmla="*/ 56102 w 164495"/>
                <a:gd name="connsiteY73" fmla="*/ 182849 h 189757"/>
                <a:gd name="connsiteX74" fmla="*/ 55539 w 164495"/>
                <a:gd name="connsiteY74" fmla="*/ 183569 h 189757"/>
                <a:gd name="connsiteX75" fmla="*/ 53168 w 164495"/>
                <a:gd name="connsiteY75" fmla="*/ 184336 h 189757"/>
                <a:gd name="connsiteX76" fmla="*/ 51556 w 164495"/>
                <a:gd name="connsiteY76" fmla="*/ 185392 h 189757"/>
                <a:gd name="connsiteX77" fmla="*/ 50172 w 164495"/>
                <a:gd name="connsiteY77" fmla="*/ 186104 h 189757"/>
                <a:gd name="connsiteX78" fmla="*/ 49311 w 164495"/>
                <a:gd name="connsiteY78" fmla="*/ 185924 h 189757"/>
                <a:gd name="connsiteX79" fmla="*/ 47590 w 164495"/>
                <a:gd name="connsiteY79" fmla="*/ 184524 h 189757"/>
                <a:gd name="connsiteX80" fmla="*/ 45877 w 164495"/>
                <a:gd name="connsiteY80" fmla="*/ 183225 h 189757"/>
                <a:gd name="connsiteX81" fmla="*/ 44930 w 164495"/>
                <a:gd name="connsiteY81" fmla="*/ 182130 h 189757"/>
                <a:gd name="connsiteX82" fmla="*/ 44398 w 164495"/>
                <a:gd name="connsiteY82" fmla="*/ 181347 h 189757"/>
                <a:gd name="connsiteX83" fmla="*/ 44054 w 164495"/>
                <a:gd name="connsiteY83" fmla="*/ 181003 h 189757"/>
                <a:gd name="connsiteX84" fmla="*/ 42974 w 164495"/>
                <a:gd name="connsiteY84" fmla="*/ 180948 h 189757"/>
                <a:gd name="connsiteX85" fmla="*/ 42654 w 164495"/>
                <a:gd name="connsiteY85" fmla="*/ 181668 h 189757"/>
                <a:gd name="connsiteX86" fmla="*/ 42114 w 164495"/>
                <a:gd name="connsiteY86" fmla="*/ 181331 h 189757"/>
                <a:gd name="connsiteX87" fmla="*/ 40432 w 164495"/>
                <a:gd name="connsiteY87" fmla="*/ 179853 h 189757"/>
                <a:gd name="connsiteX88" fmla="*/ 38444 w 164495"/>
                <a:gd name="connsiteY88" fmla="*/ 177521 h 189757"/>
                <a:gd name="connsiteX89" fmla="*/ 37725 w 164495"/>
                <a:gd name="connsiteY89" fmla="*/ 177162 h 189757"/>
                <a:gd name="connsiteX90" fmla="*/ 36629 w 164495"/>
                <a:gd name="connsiteY90" fmla="*/ 177201 h 189757"/>
                <a:gd name="connsiteX91" fmla="*/ 34893 w 164495"/>
                <a:gd name="connsiteY91" fmla="*/ 178061 h 189757"/>
                <a:gd name="connsiteX92" fmla="*/ 33187 w 164495"/>
                <a:gd name="connsiteY92" fmla="*/ 179399 h 189757"/>
                <a:gd name="connsiteX93" fmla="*/ 30112 w 164495"/>
                <a:gd name="connsiteY93" fmla="*/ 180635 h 189757"/>
                <a:gd name="connsiteX94" fmla="*/ 27547 w 164495"/>
                <a:gd name="connsiteY94" fmla="*/ 181324 h 189757"/>
                <a:gd name="connsiteX95" fmla="*/ 27312 w 164495"/>
                <a:gd name="connsiteY95" fmla="*/ 182169 h 189757"/>
                <a:gd name="connsiteX96" fmla="*/ 26709 w 164495"/>
                <a:gd name="connsiteY96" fmla="*/ 183624 h 189757"/>
                <a:gd name="connsiteX97" fmla="*/ 25864 w 164495"/>
                <a:gd name="connsiteY97" fmla="*/ 184531 h 189757"/>
                <a:gd name="connsiteX98" fmla="*/ 23588 w 164495"/>
                <a:gd name="connsiteY98" fmla="*/ 184813 h 189757"/>
                <a:gd name="connsiteX99" fmla="*/ 22766 w 164495"/>
                <a:gd name="connsiteY99" fmla="*/ 186112 h 189757"/>
                <a:gd name="connsiteX100" fmla="*/ 20802 w 164495"/>
                <a:gd name="connsiteY100" fmla="*/ 188615 h 189757"/>
                <a:gd name="connsiteX101" fmla="*/ 19504 w 164495"/>
                <a:gd name="connsiteY101" fmla="*/ 189757 h 189757"/>
                <a:gd name="connsiteX102" fmla="*/ 19160 w 164495"/>
                <a:gd name="connsiteY102" fmla="*/ 189272 h 189757"/>
                <a:gd name="connsiteX103" fmla="*/ 18370 w 164495"/>
                <a:gd name="connsiteY103" fmla="*/ 188662 h 189757"/>
                <a:gd name="connsiteX104" fmla="*/ 16758 w 164495"/>
                <a:gd name="connsiteY104" fmla="*/ 186722 h 189757"/>
                <a:gd name="connsiteX105" fmla="*/ 15162 w 164495"/>
                <a:gd name="connsiteY105" fmla="*/ 184304 h 189757"/>
                <a:gd name="connsiteX106" fmla="*/ 14739 w 164495"/>
                <a:gd name="connsiteY106" fmla="*/ 183209 h 189757"/>
                <a:gd name="connsiteX107" fmla="*/ 14286 w 164495"/>
                <a:gd name="connsiteY107" fmla="*/ 182583 h 189757"/>
                <a:gd name="connsiteX108" fmla="*/ 14215 w 164495"/>
                <a:gd name="connsiteY108" fmla="*/ 180158 h 189757"/>
                <a:gd name="connsiteX109" fmla="*/ 11813 w 164495"/>
                <a:gd name="connsiteY109" fmla="*/ 177279 h 189757"/>
                <a:gd name="connsiteX110" fmla="*/ 5790 w 164495"/>
                <a:gd name="connsiteY110" fmla="*/ 172162 h 189757"/>
                <a:gd name="connsiteX111" fmla="*/ 5148 w 164495"/>
                <a:gd name="connsiteY111" fmla="*/ 170637 h 189757"/>
                <a:gd name="connsiteX112" fmla="*/ 0 w 164495"/>
                <a:gd name="connsiteY112" fmla="*/ 165958 h 189757"/>
                <a:gd name="connsiteX113" fmla="*/ 1314 w 164495"/>
                <a:gd name="connsiteY113" fmla="*/ 162587 h 189757"/>
                <a:gd name="connsiteX114" fmla="*/ 2292 w 164495"/>
                <a:gd name="connsiteY114" fmla="*/ 161022 h 189757"/>
                <a:gd name="connsiteX115" fmla="*/ 3474 w 164495"/>
                <a:gd name="connsiteY115" fmla="*/ 159942 h 189757"/>
                <a:gd name="connsiteX116" fmla="*/ 8215 w 164495"/>
                <a:gd name="connsiteY116" fmla="*/ 157298 h 189757"/>
                <a:gd name="connsiteX117" fmla="*/ 8934 w 164495"/>
                <a:gd name="connsiteY117" fmla="*/ 157400 h 189757"/>
                <a:gd name="connsiteX118" fmla="*/ 12205 w 164495"/>
                <a:gd name="connsiteY118" fmla="*/ 160834 h 189757"/>
                <a:gd name="connsiteX119" fmla="*/ 13245 w 164495"/>
                <a:gd name="connsiteY119" fmla="*/ 161108 h 189757"/>
                <a:gd name="connsiteX120" fmla="*/ 14411 w 164495"/>
                <a:gd name="connsiteY120" fmla="*/ 161014 h 189757"/>
                <a:gd name="connsiteX121" fmla="*/ 15788 w 164495"/>
                <a:gd name="connsiteY121" fmla="*/ 161155 h 189757"/>
                <a:gd name="connsiteX122" fmla="*/ 16468 w 164495"/>
                <a:gd name="connsiteY122" fmla="*/ 160482 h 189757"/>
                <a:gd name="connsiteX123" fmla="*/ 16570 w 164495"/>
                <a:gd name="connsiteY123" fmla="*/ 159598 h 189757"/>
                <a:gd name="connsiteX124" fmla="*/ 15576 w 164495"/>
                <a:gd name="connsiteY124" fmla="*/ 158604 h 189757"/>
                <a:gd name="connsiteX125" fmla="*/ 15428 w 164495"/>
                <a:gd name="connsiteY125" fmla="*/ 157540 h 189757"/>
                <a:gd name="connsiteX126" fmla="*/ 16132 w 164495"/>
                <a:gd name="connsiteY126" fmla="*/ 156390 h 189757"/>
                <a:gd name="connsiteX127" fmla="*/ 16523 w 164495"/>
                <a:gd name="connsiteY127" fmla="*/ 155107 h 189757"/>
                <a:gd name="connsiteX128" fmla="*/ 17548 w 164495"/>
                <a:gd name="connsiteY128" fmla="*/ 153605 h 189757"/>
                <a:gd name="connsiteX129" fmla="*/ 17658 w 164495"/>
                <a:gd name="connsiteY129" fmla="*/ 152893 h 189757"/>
                <a:gd name="connsiteX130" fmla="*/ 16578 w 164495"/>
                <a:gd name="connsiteY130" fmla="*/ 152119 h 189757"/>
                <a:gd name="connsiteX131" fmla="*/ 14364 w 164495"/>
                <a:gd name="connsiteY131" fmla="*/ 150938 h 189757"/>
                <a:gd name="connsiteX132" fmla="*/ 12854 w 164495"/>
                <a:gd name="connsiteY132" fmla="*/ 149795 h 189757"/>
                <a:gd name="connsiteX133" fmla="*/ 12275 w 164495"/>
                <a:gd name="connsiteY133" fmla="*/ 148708 h 189757"/>
                <a:gd name="connsiteX134" fmla="*/ 12690 w 164495"/>
                <a:gd name="connsiteY134" fmla="*/ 147315 h 189757"/>
                <a:gd name="connsiteX135" fmla="*/ 13902 w 164495"/>
                <a:gd name="connsiteY135" fmla="*/ 146181 h 189757"/>
                <a:gd name="connsiteX136" fmla="*/ 13832 w 164495"/>
                <a:gd name="connsiteY136" fmla="*/ 145563 h 189757"/>
                <a:gd name="connsiteX137" fmla="*/ 12760 w 164495"/>
                <a:gd name="connsiteY137" fmla="*/ 144546 h 189757"/>
                <a:gd name="connsiteX138" fmla="*/ 11978 w 164495"/>
                <a:gd name="connsiteY138" fmla="*/ 143458 h 189757"/>
                <a:gd name="connsiteX139" fmla="*/ 11180 w 164495"/>
                <a:gd name="connsiteY139" fmla="*/ 142778 h 189757"/>
                <a:gd name="connsiteX140" fmla="*/ 8950 w 164495"/>
                <a:gd name="connsiteY140" fmla="*/ 142371 h 189757"/>
                <a:gd name="connsiteX141" fmla="*/ 9380 w 164495"/>
                <a:gd name="connsiteY141" fmla="*/ 140908 h 189757"/>
                <a:gd name="connsiteX142" fmla="*/ 10194 w 164495"/>
                <a:gd name="connsiteY142" fmla="*/ 138749 h 189757"/>
                <a:gd name="connsiteX143" fmla="*/ 10397 w 164495"/>
                <a:gd name="connsiteY143" fmla="*/ 137098 h 189757"/>
                <a:gd name="connsiteX144" fmla="*/ 9779 w 164495"/>
                <a:gd name="connsiteY144" fmla="*/ 132764 h 189757"/>
                <a:gd name="connsiteX145" fmla="*/ 9826 w 164495"/>
                <a:gd name="connsiteY145" fmla="*/ 131981 h 189757"/>
                <a:gd name="connsiteX146" fmla="*/ 10437 w 164495"/>
                <a:gd name="connsiteY146" fmla="*/ 131582 h 189757"/>
                <a:gd name="connsiteX147" fmla="*/ 11759 w 164495"/>
                <a:gd name="connsiteY147" fmla="*/ 132060 h 189757"/>
                <a:gd name="connsiteX148" fmla="*/ 13097 w 164495"/>
                <a:gd name="connsiteY148" fmla="*/ 132717 h 189757"/>
                <a:gd name="connsiteX149" fmla="*/ 16742 w 164495"/>
                <a:gd name="connsiteY149" fmla="*/ 131778 h 189757"/>
                <a:gd name="connsiteX150" fmla="*/ 18010 w 164495"/>
                <a:gd name="connsiteY150" fmla="*/ 131629 h 189757"/>
                <a:gd name="connsiteX151" fmla="*/ 19066 w 164495"/>
                <a:gd name="connsiteY151" fmla="*/ 132459 h 189757"/>
                <a:gd name="connsiteX152" fmla="*/ 20513 w 164495"/>
                <a:gd name="connsiteY152" fmla="*/ 133108 h 189757"/>
                <a:gd name="connsiteX153" fmla="*/ 28900 w 164495"/>
                <a:gd name="connsiteY153" fmla="*/ 131301 h 189757"/>
                <a:gd name="connsiteX154" fmla="*/ 29064 w 164495"/>
                <a:gd name="connsiteY154" fmla="*/ 129462 h 189757"/>
                <a:gd name="connsiteX155" fmla="*/ 29541 w 164495"/>
                <a:gd name="connsiteY155" fmla="*/ 127796 h 189757"/>
                <a:gd name="connsiteX156" fmla="*/ 29604 w 164495"/>
                <a:gd name="connsiteY156" fmla="*/ 126552 h 189757"/>
                <a:gd name="connsiteX157" fmla="*/ 29260 w 164495"/>
                <a:gd name="connsiteY157" fmla="*/ 125746 h 189757"/>
                <a:gd name="connsiteX158" fmla="*/ 28845 w 164495"/>
                <a:gd name="connsiteY158" fmla="*/ 125144 h 189757"/>
                <a:gd name="connsiteX159" fmla="*/ 28595 w 164495"/>
                <a:gd name="connsiteY159" fmla="*/ 123892 h 189757"/>
                <a:gd name="connsiteX160" fmla="*/ 28587 w 164495"/>
                <a:gd name="connsiteY160" fmla="*/ 122554 h 189757"/>
                <a:gd name="connsiteX161" fmla="*/ 29393 w 164495"/>
                <a:gd name="connsiteY161" fmla="*/ 121920 h 189757"/>
                <a:gd name="connsiteX162" fmla="*/ 32068 w 164495"/>
                <a:gd name="connsiteY162" fmla="*/ 120324 h 189757"/>
                <a:gd name="connsiteX163" fmla="*/ 32898 w 164495"/>
                <a:gd name="connsiteY163" fmla="*/ 120379 h 189757"/>
                <a:gd name="connsiteX164" fmla="*/ 34767 w 164495"/>
                <a:gd name="connsiteY164" fmla="*/ 121255 h 189757"/>
                <a:gd name="connsiteX165" fmla="*/ 36520 w 164495"/>
                <a:gd name="connsiteY165" fmla="*/ 122617 h 189757"/>
                <a:gd name="connsiteX166" fmla="*/ 38085 w 164495"/>
                <a:gd name="connsiteY166" fmla="*/ 125480 h 189757"/>
                <a:gd name="connsiteX167" fmla="*/ 39156 w 164495"/>
                <a:gd name="connsiteY167" fmla="*/ 127952 h 189757"/>
                <a:gd name="connsiteX168" fmla="*/ 40885 w 164495"/>
                <a:gd name="connsiteY168" fmla="*/ 130941 h 189757"/>
                <a:gd name="connsiteX169" fmla="*/ 44539 w 164495"/>
                <a:gd name="connsiteY169" fmla="*/ 132161 h 189757"/>
                <a:gd name="connsiteX170" fmla="*/ 48904 w 164495"/>
                <a:gd name="connsiteY170" fmla="*/ 132936 h 189757"/>
                <a:gd name="connsiteX171" fmla="*/ 51267 w 164495"/>
                <a:gd name="connsiteY171" fmla="*/ 132732 h 189757"/>
                <a:gd name="connsiteX172" fmla="*/ 54639 w 164495"/>
                <a:gd name="connsiteY172" fmla="*/ 130182 h 189757"/>
                <a:gd name="connsiteX173" fmla="*/ 56548 w 164495"/>
                <a:gd name="connsiteY173" fmla="*/ 128195 h 189757"/>
                <a:gd name="connsiteX174" fmla="*/ 57166 w 164495"/>
                <a:gd name="connsiteY174" fmla="*/ 127123 h 189757"/>
                <a:gd name="connsiteX175" fmla="*/ 58277 w 164495"/>
                <a:gd name="connsiteY175" fmla="*/ 127678 h 189757"/>
                <a:gd name="connsiteX176" fmla="*/ 59536 w 164495"/>
                <a:gd name="connsiteY176" fmla="*/ 130291 h 189757"/>
                <a:gd name="connsiteX177" fmla="*/ 60342 w 164495"/>
                <a:gd name="connsiteY177" fmla="*/ 131309 h 189757"/>
                <a:gd name="connsiteX178" fmla="*/ 60545 w 164495"/>
                <a:gd name="connsiteY178" fmla="*/ 132279 h 189757"/>
                <a:gd name="connsiteX179" fmla="*/ 59982 w 164495"/>
                <a:gd name="connsiteY179" fmla="*/ 133483 h 189757"/>
                <a:gd name="connsiteX180" fmla="*/ 60530 w 164495"/>
                <a:gd name="connsiteY180" fmla="*/ 134258 h 189757"/>
                <a:gd name="connsiteX181" fmla="*/ 62877 w 164495"/>
                <a:gd name="connsiteY181" fmla="*/ 134813 h 189757"/>
                <a:gd name="connsiteX182" fmla="*/ 64935 w 164495"/>
                <a:gd name="connsiteY182" fmla="*/ 134289 h 189757"/>
                <a:gd name="connsiteX183" fmla="*/ 65858 w 164495"/>
                <a:gd name="connsiteY183" fmla="*/ 133225 h 189757"/>
                <a:gd name="connsiteX184" fmla="*/ 67399 w 164495"/>
                <a:gd name="connsiteY184" fmla="*/ 131833 h 189757"/>
                <a:gd name="connsiteX185" fmla="*/ 67415 w 164495"/>
                <a:gd name="connsiteY185" fmla="*/ 130659 h 189757"/>
                <a:gd name="connsiteX186" fmla="*/ 66585 w 164495"/>
                <a:gd name="connsiteY186" fmla="*/ 129900 h 189757"/>
                <a:gd name="connsiteX187" fmla="*/ 66585 w 164495"/>
                <a:gd name="connsiteY187" fmla="*/ 128852 h 189757"/>
                <a:gd name="connsiteX188" fmla="*/ 67446 w 164495"/>
                <a:gd name="connsiteY188" fmla="*/ 128030 h 189757"/>
                <a:gd name="connsiteX189" fmla="*/ 68275 w 164495"/>
                <a:gd name="connsiteY189" fmla="*/ 125777 h 189757"/>
                <a:gd name="connsiteX190" fmla="*/ 68534 w 164495"/>
                <a:gd name="connsiteY190" fmla="*/ 124134 h 189757"/>
                <a:gd name="connsiteX191" fmla="*/ 69347 w 164495"/>
                <a:gd name="connsiteY191" fmla="*/ 123086 h 189757"/>
                <a:gd name="connsiteX192" fmla="*/ 70888 w 164495"/>
                <a:gd name="connsiteY192" fmla="*/ 122358 h 189757"/>
                <a:gd name="connsiteX193" fmla="*/ 71444 w 164495"/>
                <a:gd name="connsiteY193" fmla="*/ 121701 h 189757"/>
                <a:gd name="connsiteX194" fmla="*/ 72304 w 164495"/>
                <a:gd name="connsiteY194" fmla="*/ 117805 h 189757"/>
                <a:gd name="connsiteX195" fmla="*/ 71858 w 164495"/>
                <a:gd name="connsiteY195" fmla="*/ 116397 h 189757"/>
                <a:gd name="connsiteX196" fmla="*/ 71858 w 164495"/>
                <a:gd name="connsiteY196" fmla="*/ 115231 h 189757"/>
                <a:gd name="connsiteX197" fmla="*/ 72836 w 164495"/>
                <a:gd name="connsiteY197" fmla="*/ 113737 h 189757"/>
                <a:gd name="connsiteX198" fmla="*/ 73016 w 164495"/>
                <a:gd name="connsiteY198" fmla="*/ 111296 h 189757"/>
                <a:gd name="connsiteX199" fmla="*/ 72601 w 164495"/>
                <a:gd name="connsiteY199" fmla="*/ 107298 h 189757"/>
                <a:gd name="connsiteX200" fmla="*/ 72328 w 164495"/>
                <a:gd name="connsiteY200" fmla="*/ 104552 h 189757"/>
                <a:gd name="connsiteX201" fmla="*/ 72030 w 164495"/>
                <a:gd name="connsiteY201" fmla="*/ 101673 h 189757"/>
                <a:gd name="connsiteX202" fmla="*/ 72781 w 164495"/>
                <a:gd name="connsiteY202" fmla="*/ 97895 h 189757"/>
                <a:gd name="connsiteX203" fmla="*/ 73564 w 164495"/>
                <a:gd name="connsiteY203" fmla="*/ 93959 h 189757"/>
                <a:gd name="connsiteX204" fmla="*/ 73423 w 164495"/>
                <a:gd name="connsiteY204" fmla="*/ 92981 h 189757"/>
                <a:gd name="connsiteX205" fmla="*/ 72335 w 164495"/>
                <a:gd name="connsiteY205" fmla="*/ 91785 h 189757"/>
                <a:gd name="connsiteX206" fmla="*/ 70998 w 164495"/>
                <a:gd name="connsiteY206" fmla="*/ 90697 h 189757"/>
                <a:gd name="connsiteX207" fmla="*/ 67556 w 164495"/>
                <a:gd name="connsiteY207" fmla="*/ 89797 h 189757"/>
                <a:gd name="connsiteX208" fmla="*/ 66273 w 164495"/>
                <a:gd name="connsiteY208" fmla="*/ 88366 h 189757"/>
                <a:gd name="connsiteX209" fmla="*/ 65271 w 164495"/>
                <a:gd name="connsiteY209" fmla="*/ 86848 h 189757"/>
                <a:gd name="connsiteX210" fmla="*/ 64544 w 164495"/>
                <a:gd name="connsiteY210" fmla="*/ 86363 h 189757"/>
                <a:gd name="connsiteX211" fmla="*/ 60773 w 164495"/>
                <a:gd name="connsiteY211" fmla="*/ 85768 h 189757"/>
                <a:gd name="connsiteX212" fmla="*/ 59943 w 164495"/>
                <a:gd name="connsiteY212" fmla="*/ 84908 h 189757"/>
                <a:gd name="connsiteX213" fmla="*/ 60279 w 164495"/>
                <a:gd name="connsiteY213" fmla="*/ 82451 h 189757"/>
                <a:gd name="connsiteX214" fmla="*/ 60616 w 164495"/>
                <a:gd name="connsiteY214" fmla="*/ 78829 h 189757"/>
                <a:gd name="connsiteX215" fmla="*/ 60483 w 164495"/>
                <a:gd name="connsiteY215" fmla="*/ 76318 h 189757"/>
                <a:gd name="connsiteX216" fmla="*/ 61148 w 164495"/>
                <a:gd name="connsiteY216" fmla="*/ 74283 h 189757"/>
                <a:gd name="connsiteX217" fmla="*/ 61907 w 164495"/>
                <a:gd name="connsiteY217" fmla="*/ 72758 h 189757"/>
                <a:gd name="connsiteX218" fmla="*/ 63573 w 164495"/>
                <a:gd name="connsiteY218" fmla="*/ 71146 h 189757"/>
                <a:gd name="connsiteX219" fmla="*/ 64450 w 164495"/>
                <a:gd name="connsiteY219" fmla="*/ 69245 h 189757"/>
                <a:gd name="connsiteX220" fmla="*/ 64935 w 164495"/>
                <a:gd name="connsiteY220" fmla="*/ 68776 h 189757"/>
                <a:gd name="connsiteX221" fmla="*/ 68088 w 164495"/>
                <a:gd name="connsiteY221" fmla="*/ 68455 h 189757"/>
                <a:gd name="connsiteX222" fmla="*/ 69230 w 164495"/>
                <a:gd name="connsiteY222" fmla="*/ 67665 h 189757"/>
                <a:gd name="connsiteX223" fmla="*/ 70129 w 164495"/>
                <a:gd name="connsiteY223" fmla="*/ 66859 h 189757"/>
                <a:gd name="connsiteX224" fmla="*/ 70513 w 164495"/>
                <a:gd name="connsiteY224" fmla="*/ 65779 h 189757"/>
                <a:gd name="connsiteX225" fmla="*/ 71592 w 164495"/>
                <a:gd name="connsiteY225" fmla="*/ 63988 h 189757"/>
                <a:gd name="connsiteX226" fmla="*/ 72547 w 164495"/>
                <a:gd name="connsiteY226" fmla="*/ 62775 h 189757"/>
                <a:gd name="connsiteX227" fmla="*/ 72656 w 164495"/>
                <a:gd name="connsiteY227" fmla="*/ 61954 h 189757"/>
                <a:gd name="connsiteX228" fmla="*/ 72453 w 164495"/>
                <a:gd name="connsiteY228" fmla="*/ 60811 h 189757"/>
                <a:gd name="connsiteX229" fmla="*/ 71498 w 164495"/>
                <a:gd name="connsiteY229" fmla="*/ 58566 h 189757"/>
                <a:gd name="connsiteX230" fmla="*/ 70356 w 164495"/>
                <a:gd name="connsiteY230" fmla="*/ 56696 h 189757"/>
                <a:gd name="connsiteX231" fmla="*/ 69668 w 164495"/>
                <a:gd name="connsiteY231" fmla="*/ 56023 h 189757"/>
                <a:gd name="connsiteX232" fmla="*/ 68275 w 164495"/>
                <a:gd name="connsiteY232" fmla="*/ 51627 h 189757"/>
                <a:gd name="connsiteX233" fmla="*/ 66984 w 164495"/>
                <a:gd name="connsiteY233" fmla="*/ 50594 h 189757"/>
                <a:gd name="connsiteX234" fmla="*/ 64465 w 164495"/>
                <a:gd name="connsiteY234" fmla="*/ 50031 h 189757"/>
                <a:gd name="connsiteX235" fmla="*/ 59748 w 164495"/>
                <a:gd name="connsiteY235" fmla="*/ 49530 h 189757"/>
                <a:gd name="connsiteX236" fmla="*/ 56892 w 164495"/>
                <a:gd name="connsiteY236" fmla="*/ 50320 h 189757"/>
                <a:gd name="connsiteX237" fmla="*/ 52550 w 164495"/>
                <a:gd name="connsiteY237" fmla="*/ 51799 h 189757"/>
                <a:gd name="connsiteX238" fmla="*/ 49233 w 164495"/>
                <a:gd name="connsiteY238" fmla="*/ 52824 h 189757"/>
                <a:gd name="connsiteX239" fmla="*/ 47074 w 164495"/>
                <a:gd name="connsiteY239" fmla="*/ 53403 h 189757"/>
                <a:gd name="connsiteX240" fmla="*/ 45806 w 164495"/>
                <a:gd name="connsiteY240" fmla="*/ 53246 h 189757"/>
                <a:gd name="connsiteX241" fmla="*/ 45227 w 164495"/>
                <a:gd name="connsiteY241" fmla="*/ 52573 h 189757"/>
                <a:gd name="connsiteX242" fmla="*/ 46072 w 164495"/>
                <a:gd name="connsiteY242" fmla="*/ 52002 h 189757"/>
                <a:gd name="connsiteX243" fmla="*/ 46487 w 164495"/>
                <a:gd name="connsiteY243" fmla="*/ 50664 h 189757"/>
                <a:gd name="connsiteX244" fmla="*/ 45947 w 164495"/>
                <a:gd name="connsiteY244" fmla="*/ 48748 h 189757"/>
                <a:gd name="connsiteX245" fmla="*/ 45110 w 164495"/>
                <a:gd name="connsiteY245" fmla="*/ 46995 h 189757"/>
                <a:gd name="connsiteX246" fmla="*/ 44633 w 164495"/>
                <a:gd name="connsiteY246" fmla="*/ 44523 h 189757"/>
                <a:gd name="connsiteX247" fmla="*/ 44836 w 164495"/>
                <a:gd name="connsiteY247" fmla="*/ 41464 h 189757"/>
                <a:gd name="connsiteX248" fmla="*/ 45650 w 164495"/>
                <a:gd name="connsiteY248" fmla="*/ 38585 h 189757"/>
                <a:gd name="connsiteX249" fmla="*/ 47394 w 164495"/>
                <a:gd name="connsiteY249" fmla="*/ 34845 h 189757"/>
                <a:gd name="connsiteX250" fmla="*/ 47504 w 164495"/>
                <a:gd name="connsiteY250" fmla="*/ 33320 h 189757"/>
                <a:gd name="connsiteX251" fmla="*/ 52769 w 164495"/>
                <a:gd name="connsiteY251" fmla="*/ 33367 h 189757"/>
                <a:gd name="connsiteX252" fmla="*/ 58027 w 164495"/>
                <a:gd name="connsiteY252" fmla="*/ 33414 h 189757"/>
                <a:gd name="connsiteX253" fmla="*/ 63769 w 164495"/>
                <a:gd name="connsiteY253" fmla="*/ 33375 h 189757"/>
                <a:gd name="connsiteX254" fmla="*/ 69316 w 164495"/>
                <a:gd name="connsiteY254" fmla="*/ 33343 h 189757"/>
                <a:gd name="connsiteX255" fmla="*/ 73642 w 164495"/>
                <a:gd name="connsiteY255" fmla="*/ 33469 h 189757"/>
                <a:gd name="connsiteX256" fmla="*/ 75723 w 164495"/>
                <a:gd name="connsiteY256" fmla="*/ 32498 h 189757"/>
                <a:gd name="connsiteX257" fmla="*/ 77703 w 164495"/>
                <a:gd name="connsiteY257" fmla="*/ 33969 h 189757"/>
                <a:gd name="connsiteX258" fmla="*/ 78672 w 164495"/>
                <a:gd name="connsiteY258" fmla="*/ 34290 h 189757"/>
                <a:gd name="connsiteX259" fmla="*/ 79001 w 164495"/>
                <a:gd name="connsiteY259" fmla="*/ 34173 h 189757"/>
                <a:gd name="connsiteX260" fmla="*/ 79760 w 164495"/>
                <a:gd name="connsiteY260" fmla="*/ 35205 h 189757"/>
                <a:gd name="connsiteX261" fmla="*/ 82225 w 164495"/>
                <a:gd name="connsiteY261" fmla="*/ 35096 h 189757"/>
                <a:gd name="connsiteX262" fmla="*/ 82616 w 164495"/>
                <a:gd name="connsiteY262" fmla="*/ 35331 h 189757"/>
                <a:gd name="connsiteX263" fmla="*/ 82827 w 164495"/>
                <a:gd name="connsiteY263" fmla="*/ 36582 h 189757"/>
                <a:gd name="connsiteX264" fmla="*/ 85111 w 164495"/>
                <a:gd name="connsiteY264" fmla="*/ 36551 h 189757"/>
                <a:gd name="connsiteX265" fmla="*/ 86238 w 164495"/>
                <a:gd name="connsiteY265" fmla="*/ 36825 h 189757"/>
                <a:gd name="connsiteX266" fmla="*/ 87153 w 164495"/>
                <a:gd name="connsiteY266" fmla="*/ 36794 h 189757"/>
                <a:gd name="connsiteX267" fmla="*/ 88483 w 164495"/>
                <a:gd name="connsiteY267" fmla="*/ 36074 h 189757"/>
                <a:gd name="connsiteX268" fmla="*/ 89438 w 164495"/>
                <a:gd name="connsiteY268" fmla="*/ 36308 h 189757"/>
                <a:gd name="connsiteX269" fmla="*/ 91174 w 164495"/>
                <a:gd name="connsiteY269" fmla="*/ 37247 h 189757"/>
                <a:gd name="connsiteX270" fmla="*/ 92410 w 164495"/>
                <a:gd name="connsiteY270" fmla="*/ 38053 h 189757"/>
                <a:gd name="connsiteX271" fmla="*/ 94139 w 164495"/>
                <a:gd name="connsiteY271" fmla="*/ 37787 h 189757"/>
                <a:gd name="connsiteX272" fmla="*/ 98145 w 164495"/>
                <a:gd name="connsiteY272" fmla="*/ 37928 h 189757"/>
                <a:gd name="connsiteX273" fmla="*/ 101251 w 164495"/>
                <a:gd name="connsiteY273" fmla="*/ 38702 h 189757"/>
                <a:gd name="connsiteX274" fmla="*/ 104325 w 164495"/>
                <a:gd name="connsiteY274" fmla="*/ 40846 h 189757"/>
                <a:gd name="connsiteX275" fmla="*/ 106383 w 164495"/>
                <a:gd name="connsiteY275" fmla="*/ 42082 h 189757"/>
                <a:gd name="connsiteX276" fmla="*/ 108230 w 164495"/>
                <a:gd name="connsiteY276" fmla="*/ 43913 h 189757"/>
                <a:gd name="connsiteX277" fmla="*/ 108910 w 164495"/>
                <a:gd name="connsiteY277" fmla="*/ 43584 h 189757"/>
                <a:gd name="connsiteX278" fmla="*/ 109552 w 164495"/>
                <a:gd name="connsiteY278" fmla="*/ 43084 h 189757"/>
                <a:gd name="connsiteX279" fmla="*/ 109912 w 164495"/>
                <a:gd name="connsiteY279" fmla="*/ 42865 h 189757"/>
                <a:gd name="connsiteX280" fmla="*/ 109888 w 164495"/>
                <a:gd name="connsiteY280" fmla="*/ 41300 h 189757"/>
                <a:gd name="connsiteX281" fmla="*/ 108856 w 164495"/>
                <a:gd name="connsiteY281" fmla="*/ 38632 h 189757"/>
                <a:gd name="connsiteX282" fmla="*/ 108456 w 164495"/>
                <a:gd name="connsiteY282" fmla="*/ 36371 h 189757"/>
                <a:gd name="connsiteX283" fmla="*/ 108683 w 164495"/>
                <a:gd name="connsiteY283" fmla="*/ 34517 h 189757"/>
                <a:gd name="connsiteX284" fmla="*/ 109466 w 164495"/>
                <a:gd name="connsiteY284" fmla="*/ 33179 h 189757"/>
                <a:gd name="connsiteX285" fmla="*/ 110803 w 164495"/>
                <a:gd name="connsiteY285" fmla="*/ 32373 h 189757"/>
                <a:gd name="connsiteX286" fmla="*/ 110936 w 164495"/>
                <a:gd name="connsiteY286" fmla="*/ 31122 h 189757"/>
                <a:gd name="connsiteX287" fmla="*/ 110952 w 164495"/>
                <a:gd name="connsiteY287" fmla="*/ 30949 h 189757"/>
                <a:gd name="connsiteX288" fmla="*/ 112454 w 164495"/>
                <a:gd name="connsiteY288" fmla="*/ 27969 h 189757"/>
                <a:gd name="connsiteX289" fmla="*/ 113940 w 164495"/>
                <a:gd name="connsiteY289" fmla="*/ 25004 h 189757"/>
                <a:gd name="connsiteX290" fmla="*/ 115732 w 164495"/>
                <a:gd name="connsiteY290" fmla="*/ 21546 h 189757"/>
                <a:gd name="connsiteX291" fmla="*/ 117211 w 164495"/>
                <a:gd name="connsiteY291" fmla="*/ 18690 h 189757"/>
                <a:gd name="connsiteX292" fmla="*/ 117015 w 164495"/>
                <a:gd name="connsiteY292" fmla="*/ 17274 h 189757"/>
                <a:gd name="connsiteX293" fmla="*/ 117164 w 164495"/>
                <a:gd name="connsiteY293" fmla="*/ 15162 h 189757"/>
                <a:gd name="connsiteX294" fmla="*/ 117469 w 164495"/>
                <a:gd name="connsiteY294" fmla="*/ 12807 h 189757"/>
                <a:gd name="connsiteX295" fmla="*/ 117391 w 164495"/>
                <a:gd name="connsiteY295" fmla="*/ 11406 h 189757"/>
                <a:gd name="connsiteX296" fmla="*/ 117821 w 164495"/>
                <a:gd name="connsiteY296" fmla="*/ 10460 h 189757"/>
                <a:gd name="connsiteX297" fmla="*/ 118846 w 164495"/>
                <a:gd name="connsiteY297" fmla="*/ 6939 h 189757"/>
                <a:gd name="connsiteX298" fmla="*/ 119448 w 164495"/>
                <a:gd name="connsiteY298" fmla="*/ 4897 h 189757"/>
                <a:gd name="connsiteX299" fmla="*/ 120332 w 164495"/>
                <a:gd name="connsiteY299" fmla="*/ 3982 h 189757"/>
                <a:gd name="connsiteX300" fmla="*/ 121709 w 164495"/>
                <a:gd name="connsiteY300" fmla="*/ 3325 h 189757"/>
                <a:gd name="connsiteX301" fmla="*/ 123712 w 164495"/>
                <a:gd name="connsiteY301" fmla="*/ 3301 h 189757"/>
                <a:gd name="connsiteX302" fmla="*/ 128938 w 164495"/>
                <a:gd name="connsiteY302" fmla="*/ 2855 h 189757"/>
                <a:gd name="connsiteX303" fmla="*/ 133820 w 164495"/>
                <a:gd name="connsiteY303" fmla="*/ 1940 h 189757"/>
                <a:gd name="connsiteX304" fmla="*/ 135439 w 164495"/>
                <a:gd name="connsiteY304" fmla="*/ 1533 h 189757"/>
                <a:gd name="connsiteX305" fmla="*/ 138499 w 164495"/>
                <a:gd name="connsiteY305" fmla="*/ 63 h 189757"/>
                <a:gd name="connsiteX306" fmla="*/ 139680 w 164495"/>
                <a:gd name="connsiteY306" fmla="*/ 0 h 189757"/>
                <a:gd name="connsiteX307" fmla="*/ 140689 w 164495"/>
                <a:gd name="connsiteY307" fmla="*/ 563 h 189757"/>
                <a:gd name="connsiteX308" fmla="*/ 146588 w 164495"/>
                <a:gd name="connsiteY308" fmla="*/ 2253 h 189757"/>
                <a:gd name="connsiteX309" fmla="*/ 148207 w 164495"/>
                <a:gd name="connsiteY309" fmla="*/ 2918 h 189757"/>
                <a:gd name="connsiteX310" fmla="*/ 148802 w 164495"/>
                <a:gd name="connsiteY310" fmla="*/ 2816 h 189757"/>
                <a:gd name="connsiteX311" fmla="*/ 149694 w 164495"/>
                <a:gd name="connsiteY311" fmla="*/ 2965 h 189757"/>
                <a:gd name="connsiteX312" fmla="*/ 151078 w 164495"/>
                <a:gd name="connsiteY312" fmla="*/ 2981 h 189757"/>
                <a:gd name="connsiteX313" fmla="*/ 152424 w 164495"/>
                <a:gd name="connsiteY313" fmla="*/ 2777 h 189757"/>
                <a:gd name="connsiteX314" fmla="*/ 153284 w 164495"/>
                <a:gd name="connsiteY314" fmla="*/ 2981 h 189757"/>
                <a:gd name="connsiteX315" fmla="*/ 154372 w 164495"/>
                <a:gd name="connsiteY315" fmla="*/ 4099 h 189757"/>
                <a:gd name="connsiteX316" fmla="*/ 155099 w 164495"/>
                <a:gd name="connsiteY316" fmla="*/ 3974 h 189757"/>
                <a:gd name="connsiteX317" fmla="*/ 156046 w 164495"/>
                <a:gd name="connsiteY317" fmla="*/ 3161 h 189757"/>
                <a:gd name="connsiteX318" fmla="*/ 157822 w 164495"/>
                <a:gd name="connsiteY318" fmla="*/ 2331 h 189757"/>
                <a:gd name="connsiteX319" fmla="*/ 161257 w 164495"/>
                <a:gd name="connsiteY319" fmla="*/ 1408 h 189757"/>
                <a:gd name="connsiteX320" fmla="*/ 161812 w 164495"/>
                <a:gd name="connsiteY320" fmla="*/ 1823 h 189757"/>
                <a:gd name="connsiteX321" fmla="*/ 163001 w 164495"/>
                <a:gd name="connsiteY321" fmla="*/ 3873 h 189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</a:cxnLst>
              <a:rect l="l" t="t" r="r" b="b"/>
              <a:pathLst>
                <a:path w="164495" h="189757">
                  <a:moveTo>
                    <a:pt x="164237" y="4569"/>
                  </a:moveTo>
                  <a:lnTo>
                    <a:pt x="164496" y="8379"/>
                  </a:lnTo>
                  <a:lnTo>
                    <a:pt x="162853" y="13120"/>
                  </a:lnTo>
                  <a:lnTo>
                    <a:pt x="161616" y="16672"/>
                  </a:lnTo>
                  <a:lnTo>
                    <a:pt x="158378" y="22539"/>
                  </a:lnTo>
                  <a:lnTo>
                    <a:pt x="155483" y="27796"/>
                  </a:lnTo>
                  <a:lnTo>
                    <a:pt x="152424" y="36559"/>
                  </a:lnTo>
                  <a:lnTo>
                    <a:pt x="152440" y="42966"/>
                  </a:lnTo>
                  <a:lnTo>
                    <a:pt x="152103" y="46995"/>
                  </a:lnTo>
                  <a:lnTo>
                    <a:pt x="151102" y="49460"/>
                  </a:lnTo>
                  <a:lnTo>
                    <a:pt x="148692" y="56086"/>
                  </a:lnTo>
                  <a:lnTo>
                    <a:pt x="148332" y="61789"/>
                  </a:lnTo>
                  <a:lnTo>
                    <a:pt x="149193" y="68760"/>
                  </a:lnTo>
                  <a:lnTo>
                    <a:pt x="148371" y="75371"/>
                  </a:lnTo>
                  <a:lnTo>
                    <a:pt x="145860" y="81614"/>
                  </a:lnTo>
                  <a:lnTo>
                    <a:pt x="144781" y="86527"/>
                  </a:lnTo>
                  <a:lnTo>
                    <a:pt x="145407" y="92449"/>
                  </a:lnTo>
                  <a:lnTo>
                    <a:pt x="140799" y="97378"/>
                  </a:lnTo>
                  <a:lnTo>
                    <a:pt x="135001" y="102276"/>
                  </a:lnTo>
                  <a:lnTo>
                    <a:pt x="131246" y="103692"/>
                  </a:lnTo>
                  <a:lnTo>
                    <a:pt x="128328" y="105343"/>
                  </a:lnTo>
                  <a:lnTo>
                    <a:pt x="126247" y="107212"/>
                  </a:lnTo>
                  <a:lnTo>
                    <a:pt x="125566" y="108229"/>
                  </a:lnTo>
                  <a:lnTo>
                    <a:pt x="124048" y="110498"/>
                  </a:lnTo>
                  <a:lnTo>
                    <a:pt x="120598" y="117531"/>
                  </a:lnTo>
                  <a:lnTo>
                    <a:pt x="118799" y="120614"/>
                  </a:lnTo>
                  <a:lnTo>
                    <a:pt x="116444" y="123250"/>
                  </a:lnTo>
                  <a:lnTo>
                    <a:pt x="112939" y="126466"/>
                  </a:lnTo>
                  <a:lnTo>
                    <a:pt x="111656" y="127983"/>
                  </a:lnTo>
                  <a:lnTo>
                    <a:pt x="111132" y="130190"/>
                  </a:lnTo>
                  <a:lnTo>
                    <a:pt x="111359" y="134242"/>
                  </a:lnTo>
                  <a:lnTo>
                    <a:pt x="111695" y="146595"/>
                  </a:lnTo>
                  <a:lnTo>
                    <a:pt x="111108" y="150179"/>
                  </a:lnTo>
                  <a:lnTo>
                    <a:pt x="110146" y="156070"/>
                  </a:lnTo>
                  <a:lnTo>
                    <a:pt x="106704" y="162673"/>
                  </a:lnTo>
                  <a:lnTo>
                    <a:pt x="104122" y="166342"/>
                  </a:lnTo>
                  <a:lnTo>
                    <a:pt x="101541" y="167468"/>
                  </a:lnTo>
                  <a:lnTo>
                    <a:pt x="98145" y="168462"/>
                  </a:lnTo>
                  <a:lnTo>
                    <a:pt x="96518" y="169706"/>
                  </a:lnTo>
                  <a:lnTo>
                    <a:pt x="95524" y="171544"/>
                  </a:lnTo>
                  <a:lnTo>
                    <a:pt x="93631" y="173140"/>
                  </a:lnTo>
                  <a:lnTo>
                    <a:pt x="90838" y="174510"/>
                  </a:lnTo>
                  <a:lnTo>
                    <a:pt x="87302" y="177866"/>
                  </a:lnTo>
                  <a:lnTo>
                    <a:pt x="83038" y="183217"/>
                  </a:lnTo>
                  <a:lnTo>
                    <a:pt x="80120" y="186284"/>
                  </a:lnTo>
                  <a:lnTo>
                    <a:pt x="78555" y="187074"/>
                  </a:lnTo>
                  <a:lnTo>
                    <a:pt x="76936" y="187144"/>
                  </a:lnTo>
                  <a:lnTo>
                    <a:pt x="75254" y="186503"/>
                  </a:lnTo>
                  <a:lnTo>
                    <a:pt x="73853" y="186417"/>
                  </a:lnTo>
                  <a:lnTo>
                    <a:pt x="73149" y="186706"/>
                  </a:lnTo>
                  <a:lnTo>
                    <a:pt x="72696" y="186472"/>
                  </a:lnTo>
                  <a:lnTo>
                    <a:pt x="72030" y="185971"/>
                  </a:lnTo>
                  <a:lnTo>
                    <a:pt x="72054" y="184735"/>
                  </a:lnTo>
                  <a:lnTo>
                    <a:pt x="71858" y="182693"/>
                  </a:lnTo>
                  <a:lnTo>
                    <a:pt x="71037" y="180588"/>
                  </a:lnTo>
                  <a:lnTo>
                    <a:pt x="72015" y="178899"/>
                  </a:lnTo>
                  <a:lnTo>
                    <a:pt x="72891" y="177615"/>
                  </a:lnTo>
                  <a:lnTo>
                    <a:pt x="72735" y="176943"/>
                  </a:lnTo>
                  <a:lnTo>
                    <a:pt x="71858" y="175871"/>
                  </a:lnTo>
                  <a:lnTo>
                    <a:pt x="70881" y="174330"/>
                  </a:lnTo>
                  <a:lnTo>
                    <a:pt x="69957" y="174439"/>
                  </a:lnTo>
                  <a:lnTo>
                    <a:pt x="67994" y="175613"/>
                  </a:lnTo>
                  <a:lnTo>
                    <a:pt x="65952" y="176536"/>
                  </a:lnTo>
                  <a:lnTo>
                    <a:pt x="64043" y="176919"/>
                  </a:lnTo>
                  <a:lnTo>
                    <a:pt x="62540" y="177874"/>
                  </a:lnTo>
                  <a:lnTo>
                    <a:pt x="61719" y="178390"/>
                  </a:lnTo>
                  <a:lnTo>
                    <a:pt x="60428" y="178390"/>
                  </a:lnTo>
                  <a:lnTo>
                    <a:pt x="59708" y="177819"/>
                  </a:lnTo>
                  <a:lnTo>
                    <a:pt x="58136" y="177271"/>
                  </a:lnTo>
                  <a:lnTo>
                    <a:pt x="57283" y="177459"/>
                  </a:lnTo>
                  <a:lnTo>
                    <a:pt x="56798" y="177725"/>
                  </a:lnTo>
                  <a:lnTo>
                    <a:pt x="56595" y="179665"/>
                  </a:lnTo>
                  <a:lnTo>
                    <a:pt x="56407" y="181308"/>
                  </a:lnTo>
                  <a:lnTo>
                    <a:pt x="56102" y="182849"/>
                  </a:lnTo>
                  <a:lnTo>
                    <a:pt x="55539" y="183569"/>
                  </a:lnTo>
                  <a:lnTo>
                    <a:pt x="53168" y="184336"/>
                  </a:lnTo>
                  <a:lnTo>
                    <a:pt x="51556" y="185392"/>
                  </a:lnTo>
                  <a:lnTo>
                    <a:pt x="50172" y="186104"/>
                  </a:lnTo>
                  <a:lnTo>
                    <a:pt x="49311" y="185924"/>
                  </a:lnTo>
                  <a:lnTo>
                    <a:pt x="47590" y="184524"/>
                  </a:lnTo>
                  <a:lnTo>
                    <a:pt x="45877" y="183225"/>
                  </a:lnTo>
                  <a:lnTo>
                    <a:pt x="44930" y="182130"/>
                  </a:lnTo>
                  <a:lnTo>
                    <a:pt x="44398" y="181347"/>
                  </a:lnTo>
                  <a:lnTo>
                    <a:pt x="44054" y="181003"/>
                  </a:lnTo>
                  <a:lnTo>
                    <a:pt x="42974" y="180948"/>
                  </a:lnTo>
                  <a:lnTo>
                    <a:pt x="42654" y="181668"/>
                  </a:lnTo>
                  <a:lnTo>
                    <a:pt x="42114" y="181331"/>
                  </a:lnTo>
                  <a:lnTo>
                    <a:pt x="40432" y="179853"/>
                  </a:lnTo>
                  <a:lnTo>
                    <a:pt x="38444" y="177521"/>
                  </a:lnTo>
                  <a:lnTo>
                    <a:pt x="37725" y="177162"/>
                  </a:lnTo>
                  <a:lnTo>
                    <a:pt x="36629" y="177201"/>
                  </a:lnTo>
                  <a:lnTo>
                    <a:pt x="34893" y="178061"/>
                  </a:lnTo>
                  <a:lnTo>
                    <a:pt x="33187" y="179399"/>
                  </a:lnTo>
                  <a:lnTo>
                    <a:pt x="30112" y="180635"/>
                  </a:lnTo>
                  <a:lnTo>
                    <a:pt x="27547" y="181324"/>
                  </a:lnTo>
                  <a:lnTo>
                    <a:pt x="27312" y="182169"/>
                  </a:lnTo>
                  <a:lnTo>
                    <a:pt x="26709" y="183624"/>
                  </a:lnTo>
                  <a:lnTo>
                    <a:pt x="25864" y="184531"/>
                  </a:lnTo>
                  <a:lnTo>
                    <a:pt x="23588" y="184813"/>
                  </a:lnTo>
                  <a:lnTo>
                    <a:pt x="22766" y="186112"/>
                  </a:lnTo>
                  <a:lnTo>
                    <a:pt x="20802" y="188615"/>
                  </a:lnTo>
                  <a:lnTo>
                    <a:pt x="19504" y="189757"/>
                  </a:lnTo>
                  <a:lnTo>
                    <a:pt x="19160" y="189272"/>
                  </a:lnTo>
                  <a:lnTo>
                    <a:pt x="18370" y="188662"/>
                  </a:lnTo>
                  <a:lnTo>
                    <a:pt x="16758" y="186722"/>
                  </a:lnTo>
                  <a:lnTo>
                    <a:pt x="15162" y="184304"/>
                  </a:lnTo>
                  <a:lnTo>
                    <a:pt x="14739" y="183209"/>
                  </a:lnTo>
                  <a:lnTo>
                    <a:pt x="14286" y="182583"/>
                  </a:lnTo>
                  <a:lnTo>
                    <a:pt x="14215" y="180158"/>
                  </a:lnTo>
                  <a:lnTo>
                    <a:pt x="11813" y="177279"/>
                  </a:lnTo>
                  <a:lnTo>
                    <a:pt x="5790" y="172162"/>
                  </a:lnTo>
                  <a:lnTo>
                    <a:pt x="5148" y="170637"/>
                  </a:lnTo>
                  <a:lnTo>
                    <a:pt x="0" y="165958"/>
                  </a:lnTo>
                  <a:lnTo>
                    <a:pt x="1314" y="162587"/>
                  </a:lnTo>
                  <a:lnTo>
                    <a:pt x="2292" y="161022"/>
                  </a:lnTo>
                  <a:lnTo>
                    <a:pt x="3474" y="159942"/>
                  </a:lnTo>
                  <a:lnTo>
                    <a:pt x="8215" y="157298"/>
                  </a:lnTo>
                  <a:lnTo>
                    <a:pt x="8934" y="157400"/>
                  </a:lnTo>
                  <a:lnTo>
                    <a:pt x="12205" y="160834"/>
                  </a:lnTo>
                  <a:lnTo>
                    <a:pt x="13245" y="161108"/>
                  </a:lnTo>
                  <a:lnTo>
                    <a:pt x="14411" y="161014"/>
                  </a:lnTo>
                  <a:lnTo>
                    <a:pt x="15788" y="161155"/>
                  </a:lnTo>
                  <a:lnTo>
                    <a:pt x="16468" y="160482"/>
                  </a:lnTo>
                  <a:lnTo>
                    <a:pt x="16570" y="159598"/>
                  </a:lnTo>
                  <a:lnTo>
                    <a:pt x="15576" y="158604"/>
                  </a:lnTo>
                  <a:lnTo>
                    <a:pt x="15428" y="157540"/>
                  </a:lnTo>
                  <a:lnTo>
                    <a:pt x="16132" y="156390"/>
                  </a:lnTo>
                  <a:lnTo>
                    <a:pt x="16523" y="155107"/>
                  </a:lnTo>
                  <a:lnTo>
                    <a:pt x="17548" y="153605"/>
                  </a:lnTo>
                  <a:lnTo>
                    <a:pt x="17658" y="152893"/>
                  </a:lnTo>
                  <a:lnTo>
                    <a:pt x="16578" y="152119"/>
                  </a:lnTo>
                  <a:lnTo>
                    <a:pt x="14364" y="150938"/>
                  </a:lnTo>
                  <a:lnTo>
                    <a:pt x="12854" y="149795"/>
                  </a:lnTo>
                  <a:lnTo>
                    <a:pt x="12275" y="148708"/>
                  </a:lnTo>
                  <a:lnTo>
                    <a:pt x="12690" y="147315"/>
                  </a:lnTo>
                  <a:lnTo>
                    <a:pt x="13902" y="146181"/>
                  </a:lnTo>
                  <a:lnTo>
                    <a:pt x="13832" y="145563"/>
                  </a:lnTo>
                  <a:lnTo>
                    <a:pt x="12760" y="144546"/>
                  </a:lnTo>
                  <a:lnTo>
                    <a:pt x="11978" y="143458"/>
                  </a:lnTo>
                  <a:lnTo>
                    <a:pt x="11180" y="142778"/>
                  </a:lnTo>
                  <a:lnTo>
                    <a:pt x="8950" y="142371"/>
                  </a:lnTo>
                  <a:lnTo>
                    <a:pt x="9380" y="140908"/>
                  </a:lnTo>
                  <a:lnTo>
                    <a:pt x="10194" y="138749"/>
                  </a:lnTo>
                  <a:lnTo>
                    <a:pt x="10397" y="137098"/>
                  </a:lnTo>
                  <a:lnTo>
                    <a:pt x="9779" y="132764"/>
                  </a:lnTo>
                  <a:lnTo>
                    <a:pt x="9826" y="131981"/>
                  </a:lnTo>
                  <a:lnTo>
                    <a:pt x="10437" y="131582"/>
                  </a:lnTo>
                  <a:lnTo>
                    <a:pt x="11759" y="132060"/>
                  </a:lnTo>
                  <a:lnTo>
                    <a:pt x="13097" y="132717"/>
                  </a:lnTo>
                  <a:lnTo>
                    <a:pt x="16742" y="131778"/>
                  </a:lnTo>
                  <a:lnTo>
                    <a:pt x="18010" y="131629"/>
                  </a:lnTo>
                  <a:lnTo>
                    <a:pt x="19066" y="132459"/>
                  </a:lnTo>
                  <a:lnTo>
                    <a:pt x="20513" y="133108"/>
                  </a:lnTo>
                  <a:lnTo>
                    <a:pt x="28900" y="131301"/>
                  </a:lnTo>
                  <a:lnTo>
                    <a:pt x="29064" y="129462"/>
                  </a:lnTo>
                  <a:lnTo>
                    <a:pt x="29541" y="127796"/>
                  </a:lnTo>
                  <a:lnTo>
                    <a:pt x="29604" y="126552"/>
                  </a:lnTo>
                  <a:lnTo>
                    <a:pt x="29260" y="125746"/>
                  </a:lnTo>
                  <a:lnTo>
                    <a:pt x="28845" y="125144"/>
                  </a:lnTo>
                  <a:lnTo>
                    <a:pt x="28595" y="123892"/>
                  </a:lnTo>
                  <a:lnTo>
                    <a:pt x="28587" y="122554"/>
                  </a:lnTo>
                  <a:lnTo>
                    <a:pt x="29393" y="121920"/>
                  </a:lnTo>
                  <a:lnTo>
                    <a:pt x="32068" y="120324"/>
                  </a:lnTo>
                  <a:lnTo>
                    <a:pt x="32898" y="120379"/>
                  </a:lnTo>
                  <a:lnTo>
                    <a:pt x="34767" y="121255"/>
                  </a:lnTo>
                  <a:lnTo>
                    <a:pt x="36520" y="122617"/>
                  </a:lnTo>
                  <a:lnTo>
                    <a:pt x="38085" y="125480"/>
                  </a:lnTo>
                  <a:lnTo>
                    <a:pt x="39156" y="127952"/>
                  </a:lnTo>
                  <a:lnTo>
                    <a:pt x="40885" y="130941"/>
                  </a:lnTo>
                  <a:lnTo>
                    <a:pt x="44539" y="132161"/>
                  </a:lnTo>
                  <a:lnTo>
                    <a:pt x="48904" y="132936"/>
                  </a:lnTo>
                  <a:lnTo>
                    <a:pt x="51267" y="132732"/>
                  </a:lnTo>
                  <a:lnTo>
                    <a:pt x="54639" y="130182"/>
                  </a:lnTo>
                  <a:lnTo>
                    <a:pt x="56548" y="128195"/>
                  </a:lnTo>
                  <a:lnTo>
                    <a:pt x="57166" y="127123"/>
                  </a:lnTo>
                  <a:lnTo>
                    <a:pt x="58277" y="127678"/>
                  </a:lnTo>
                  <a:lnTo>
                    <a:pt x="59536" y="130291"/>
                  </a:lnTo>
                  <a:lnTo>
                    <a:pt x="60342" y="131309"/>
                  </a:lnTo>
                  <a:lnTo>
                    <a:pt x="60545" y="132279"/>
                  </a:lnTo>
                  <a:lnTo>
                    <a:pt x="59982" y="133483"/>
                  </a:lnTo>
                  <a:lnTo>
                    <a:pt x="60530" y="134258"/>
                  </a:lnTo>
                  <a:lnTo>
                    <a:pt x="62877" y="134813"/>
                  </a:lnTo>
                  <a:lnTo>
                    <a:pt x="64935" y="134289"/>
                  </a:lnTo>
                  <a:lnTo>
                    <a:pt x="65858" y="133225"/>
                  </a:lnTo>
                  <a:lnTo>
                    <a:pt x="67399" y="131833"/>
                  </a:lnTo>
                  <a:lnTo>
                    <a:pt x="67415" y="130659"/>
                  </a:lnTo>
                  <a:lnTo>
                    <a:pt x="66585" y="129900"/>
                  </a:lnTo>
                  <a:lnTo>
                    <a:pt x="66585" y="128852"/>
                  </a:lnTo>
                  <a:lnTo>
                    <a:pt x="67446" y="128030"/>
                  </a:lnTo>
                  <a:lnTo>
                    <a:pt x="68275" y="125777"/>
                  </a:lnTo>
                  <a:lnTo>
                    <a:pt x="68534" y="124134"/>
                  </a:lnTo>
                  <a:lnTo>
                    <a:pt x="69347" y="123086"/>
                  </a:lnTo>
                  <a:lnTo>
                    <a:pt x="70888" y="122358"/>
                  </a:lnTo>
                  <a:lnTo>
                    <a:pt x="71444" y="121701"/>
                  </a:lnTo>
                  <a:lnTo>
                    <a:pt x="72304" y="117805"/>
                  </a:lnTo>
                  <a:lnTo>
                    <a:pt x="71858" y="116397"/>
                  </a:lnTo>
                  <a:lnTo>
                    <a:pt x="71858" y="115231"/>
                  </a:lnTo>
                  <a:lnTo>
                    <a:pt x="72836" y="113737"/>
                  </a:lnTo>
                  <a:lnTo>
                    <a:pt x="73016" y="111296"/>
                  </a:lnTo>
                  <a:lnTo>
                    <a:pt x="72601" y="107298"/>
                  </a:lnTo>
                  <a:lnTo>
                    <a:pt x="72328" y="104552"/>
                  </a:lnTo>
                  <a:lnTo>
                    <a:pt x="72030" y="101673"/>
                  </a:lnTo>
                  <a:lnTo>
                    <a:pt x="72781" y="97895"/>
                  </a:lnTo>
                  <a:lnTo>
                    <a:pt x="73564" y="93959"/>
                  </a:lnTo>
                  <a:lnTo>
                    <a:pt x="73423" y="92981"/>
                  </a:lnTo>
                  <a:lnTo>
                    <a:pt x="72335" y="91785"/>
                  </a:lnTo>
                  <a:lnTo>
                    <a:pt x="70998" y="90697"/>
                  </a:lnTo>
                  <a:lnTo>
                    <a:pt x="67556" y="89797"/>
                  </a:lnTo>
                  <a:lnTo>
                    <a:pt x="66273" y="88366"/>
                  </a:lnTo>
                  <a:lnTo>
                    <a:pt x="65271" y="86848"/>
                  </a:lnTo>
                  <a:lnTo>
                    <a:pt x="64544" y="86363"/>
                  </a:lnTo>
                  <a:lnTo>
                    <a:pt x="60773" y="85768"/>
                  </a:lnTo>
                  <a:lnTo>
                    <a:pt x="59943" y="84908"/>
                  </a:lnTo>
                  <a:lnTo>
                    <a:pt x="60279" y="82451"/>
                  </a:lnTo>
                  <a:lnTo>
                    <a:pt x="60616" y="78829"/>
                  </a:lnTo>
                  <a:lnTo>
                    <a:pt x="60483" y="76318"/>
                  </a:lnTo>
                  <a:lnTo>
                    <a:pt x="61148" y="74283"/>
                  </a:lnTo>
                  <a:lnTo>
                    <a:pt x="61907" y="72758"/>
                  </a:lnTo>
                  <a:lnTo>
                    <a:pt x="63573" y="71146"/>
                  </a:lnTo>
                  <a:lnTo>
                    <a:pt x="64450" y="69245"/>
                  </a:lnTo>
                  <a:lnTo>
                    <a:pt x="64935" y="68776"/>
                  </a:lnTo>
                  <a:lnTo>
                    <a:pt x="68088" y="68455"/>
                  </a:lnTo>
                  <a:lnTo>
                    <a:pt x="69230" y="67665"/>
                  </a:lnTo>
                  <a:lnTo>
                    <a:pt x="70129" y="66859"/>
                  </a:lnTo>
                  <a:lnTo>
                    <a:pt x="70513" y="65779"/>
                  </a:lnTo>
                  <a:lnTo>
                    <a:pt x="71592" y="63988"/>
                  </a:lnTo>
                  <a:lnTo>
                    <a:pt x="72547" y="62775"/>
                  </a:lnTo>
                  <a:lnTo>
                    <a:pt x="72656" y="61954"/>
                  </a:lnTo>
                  <a:lnTo>
                    <a:pt x="72453" y="60811"/>
                  </a:lnTo>
                  <a:lnTo>
                    <a:pt x="71498" y="58566"/>
                  </a:lnTo>
                  <a:lnTo>
                    <a:pt x="70356" y="56696"/>
                  </a:lnTo>
                  <a:lnTo>
                    <a:pt x="69668" y="56023"/>
                  </a:lnTo>
                  <a:lnTo>
                    <a:pt x="68275" y="51627"/>
                  </a:lnTo>
                  <a:lnTo>
                    <a:pt x="66984" y="50594"/>
                  </a:lnTo>
                  <a:lnTo>
                    <a:pt x="64465" y="50031"/>
                  </a:lnTo>
                  <a:lnTo>
                    <a:pt x="59748" y="49530"/>
                  </a:lnTo>
                  <a:lnTo>
                    <a:pt x="56892" y="50320"/>
                  </a:lnTo>
                  <a:lnTo>
                    <a:pt x="52550" y="51799"/>
                  </a:lnTo>
                  <a:lnTo>
                    <a:pt x="49233" y="52824"/>
                  </a:lnTo>
                  <a:lnTo>
                    <a:pt x="47074" y="53403"/>
                  </a:lnTo>
                  <a:lnTo>
                    <a:pt x="45806" y="53246"/>
                  </a:lnTo>
                  <a:lnTo>
                    <a:pt x="45227" y="52573"/>
                  </a:lnTo>
                  <a:lnTo>
                    <a:pt x="46072" y="52002"/>
                  </a:lnTo>
                  <a:lnTo>
                    <a:pt x="46487" y="50664"/>
                  </a:lnTo>
                  <a:lnTo>
                    <a:pt x="45947" y="48748"/>
                  </a:lnTo>
                  <a:lnTo>
                    <a:pt x="45110" y="46995"/>
                  </a:lnTo>
                  <a:lnTo>
                    <a:pt x="44633" y="44523"/>
                  </a:lnTo>
                  <a:lnTo>
                    <a:pt x="44836" y="41464"/>
                  </a:lnTo>
                  <a:lnTo>
                    <a:pt x="45650" y="38585"/>
                  </a:lnTo>
                  <a:lnTo>
                    <a:pt x="47394" y="34845"/>
                  </a:lnTo>
                  <a:lnTo>
                    <a:pt x="47504" y="33320"/>
                  </a:lnTo>
                  <a:lnTo>
                    <a:pt x="52769" y="33367"/>
                  </a:lnTo>
                  <a:lnTo>
                    <a:pt x="58027" y="33414"/>
                  </a:lnTo>
                  <a:lnTo>
                    <a:pt x="63769" y="33375"/>
                  </a:lnTo>
                  <a:lnTo>
                    <a:pt x="69316" y="33343"/>
                  </a:lnTo>
                  <a:lnTo>
                    <a:pt x="73642" y="33469"/>
                  </a:lnTo>
                  <a:lnTo>
                    <a:pt x="75723" y="32498"/>
                  </a:lnTo>
                  <a:lnTo>
                    <a:pt x="77703" y="33969"/>
                  </a:lnTo>
                  <a:lnTo>
                    <a:pt x="78672" y="34290"/>
                  </a:lnTo>
                  <a:lnTo>
                    <a:pt x="79001" y="34173"/>
                  </a:lnTo>
                  <a:lnTo>
                    <a:pt x="79760" y="35205"/>
                  </a:lnTo>
                  <a:lnTo>
                    <a:pt x="82225" y="35096"/>
                  </a:lnTo>
                  <a:lnTo>
                    <a:pt x="82616" y="35331"/>
                  </a:lnTo>
                  <a:lnTo>
                    <a:pt x="82827" y="36582"/>
                  </a:lnTo>
                  <a:lnTo>
                    <a:pt x="85111" y="36551"/>
                  </a:lnTo>
                  <a:lnTo>
                    <a:pt x="86238" y="36825"/>
                  </a:lnTo>
                  <a:lnTo>
                    <a:pt x="87153" y="36794"/>
                  </a:lnTo>
                  <a:lnTo>
                    <a:pt x="88483" y="36074"/>
                  </a:lnTo>
                  <a:lnTo>
                    <a:pt x="89438" y="36308"/>
                  </a:lnTo>
                  <a:lnTo>
                    <a:pt x="91174" y="37247"/>
                  </a:lnTo>
                  <a:lnTo>
                    <a:pt x="92410" y="38053"/>
                  </a:lnTo>
                  <a:lnTo>
                    <a:pt x="94139" y="37787"/>
                  </a:lnTo>
                  <a:lnTo>
                    <a:pt x="98145" y="37928"/>
                  </a:lnTo>
                  <a:lnTo>
                    <a:pt x="101251" y="38702"/>
                  </a:lnTo>
                  <a:lnTo>
                    <a:pt x="104325" y="40846"/>
                  </a:lnTo>
                  <a:lnTo>
                    <a:pt x="106383" y="42082"/>
                  </a:lnTo>
                  <a:lnTo>
                    <a:pt x="108230" y="43913"/>
                  </a:lnTo>
                  <a:lnTo>
                    <a:pt x="108910" y="43584"/>
                  </a:lnTo>
                  <a:lnTo>
                    <a:pt x="109552" y="43084"/>
                  </a:lnTo>
                  <a:lnTo>
                    <a:pt x="109912" y="42865"/>
                  </a:lnTo>
                  <a:lnTo>
                    <a:pt x="109888" y="41300"/>
                  </a:lnTo>
                  <a:lnTo>
                    <a:pt x="108856" y="38632"/>
                  </a:lnTo>
                  <a:lnTo>
                    <a:pt x="108456" y="36371"/>
                  </a:lnTo>
                  <a:lnTo>
                    <a:pt x="108683" y="34517"/>
                  </a:lnTo>
                  <a:lnTo>
                    <a:pt x="109466" y="33179"/>
                  </a:lnTo>
                  <a:lnTo>
                    <a:pt x="110803" y="32373"/>
                  </a:lnTo>
                  <a:lnTo>
                    <a:pt x="110936" y="31122"/>
                  </a:lnTo>
                  <a:lnTo>
                    <a:pt x="110952" y="30949"/>
                  </a:lnTo>
                  <a:lnTo>
                    <a:pt x="112454" y="27969"/>
                  </a:lnTo>
                  <a:lnTo>
                    <a:pt x="113940" y="25004"/>
                  </a:lnTo>
                  <a:lnTo>
                    <a:pt x="115732" y="21546"/>
                  </a:lnTo>
                  <a:lnTo>
                    <a:pt x="117211" y="18690"/>
                  </a:lnTo>
                  <a:lnTo>
                    <a:pt x="117015" y="17274"/>
                  </a:lnTo>
                  <a:lnTo>
                    <a:pt x="117164" y="15162"/>
                  </a:lnTo>
                  <a:lnTo>
                    <a:pt x="117469" y="12807"/>
                  </a:lnTo>
                  <a:lnTo>
                    <a:pt x="117391" y="11406"/>
                  </a:lnTo>
                  <a:lnTo>
                    <a:pt x="117821" y="10460"/>
                  </a:lnTo>
                  <a:lnTo>
                    <a:pt x="118846" y="6939"/>
                  </a:lnTo>
                  <a:lnTo>
                    <a:pt x="119448" y="4897"/>
                  </a:lnTo>
                  <a:lnTo>
                    <a:pt x="120332" y="3982"/>
                  </a:lnTo>
                  <a:lnTo>
                    <a:pt x="121709" y="3325"/>
                  </a:lnTo>
                  <a:lnTo>
                    <a:pt x="123712" y="3301"/>
                  </a:lnTo>
                  <a:lnTo>
                    <a:pt x="128938" y="2855"/>
                  </a:lnTo>
                  <a:lnTo>
                    <a:pt x="133820" y="1940"/>
                  </a:lnTo>
                  <a:lnTo>
                    <a:pt x="135439" y="1533"/>
                  </a:lnTo>
                  <a:lnTo>
                    <a:pt x="138499" y="63"/>
                  </a:lnTo>
                  <a:lnTo>
                    <a:pt x="139680" y="0"/>
                  </a:lnTo>
                  <a:lnTo>
                    <a:pt x="140689" y="563"/>
                  </a:lnTo>
                  <a:lnTo>
                    <a:pt x="146588" y="2253"/>
                  </a:lnTo>
                  <a:lnTo>
                    <a:pt x="148207" y="2918"/>
                  </a:lnTo>
                  <a:lnTo>
                    <a:pt x="148802" y="2816"/>
                  </a:lnTo>
                  <a:lnTo>
                    <a:pt x="149694" y="2965"/>
                  </a:lnTo>
                  <a:lnTo>
                    <a:pt x="151078" y="2981"/>
                  </a:lnTo>
                  <a:lnTo>
                    <a:pt x="152424" y="2777"/>
                  </a:lnTo>
                  <a:lnTo>
                    <a:pt x="153284" y="2981"/>
                  </a:lnTo>
                  <a:lnTo>
                    <a:pt x="154372" y="4099"/>
                  </a:lnTo>
                  <a:lnTo>
                    <a:pt x="155099" y="3974"/>
                  </a:lnTo>
                  <a:lnTo>
                    <a:pt x="156046" y="3161"/>
                  </a:lnTo>
                  <a:lnTo>
                    <a:pt x="157822" y="2331"/>
                  </a:lnTo>
                  <a:lnTo>
                    <a:pt x="161257" y="1408"/>
                  </a:lnTo>
                  <a:lnTo>
                    <a:pt x="161812" y="1823"/>
                  </a:lnTo>
                  <a:lnTo>
                    <a:pt x="163001" y="387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BC61DAF-6B96-5905-09D1-FBF2E5646AD5}"/>
                </a:ext>
              </a:extLst>
            </p:cNvPr>
            <p:cNvSpPr>
              <a:spLocks/>
            </p:cNvSpPr>
            <p:nvPr/>
          </p:nvSpPr>
          <p:spPr>
            <a:xfrm>
              <a:off x="7381979" y="3457722"/>
              <a:ext cx="98465" cy="62219"/>
            </a:xfrm>
            <a:custGeom>
              <a:avLst/>
              <a:gdLst>
                <a:gd name="connsiteX0" fmla="*/ 78039 w 98465"/>
                <a:gd name="connsiteY0" fmla="*/ 8168 h 62219"/>
                <a:gd name="connsiteX1" fmla="*/ 78704 w 98465"/>
                <a:gd name="connsiteY1" fmla="*/ 8590 h 62219"/>
                <a:gd name="connsiteX2" fmla="*/ 80269 w 98465"/>
                <a:gd name="connsiteY2" fmla="*/ 10022 h 62219"/>
                <a:gd name="connsiteX3" fmla="*/ 79901 w 98465"/>
                <a:gd name="connsiteY3" fmla="*/ 12455 h 62219"/>
                <a:gd name="connsiteX4" fmla="*/ 78109 w 98465"/>
                <a:gd name="connsiteY4" fmla="*/ 16367 h 62219"/>
                <a:gd name="connsiteX5" fmla="*/ 77163 w 98465"/>
                <a:gd name="connsiteY5" fmla="*/ 19527 h 62219"/>
                <a:gd name="connsiteX6" fmla="*/ 77061 w 98465"/>
                <a:gd name="connsiteY6" fmla="*/ 21945 h 62219"/>
                <a:gd name="connsiteX7" fmla="*/ 77241 w 98465"/>
                <a:gd name="connsiteY7" fmla="*/ 23079 h 62219"/>
                <a:gd name="connsiteX8" fmla="*/ 77562 w 98465"/>
                <a:gd name="connsiteY8" fmla="*/ 23063 h 62219"/>
                <a:gd name="connsiteX9" fmla="*/ 79267 w 98465"/>
                <a:gd name="connsiteY9" fmla="*/ 23236 h 62219"/>
                <a:gd name="connsiteX10" fmla="*/ 80143 w 98465"/>
                <a:gd name="connsiteY10" fmla="*/ 23236 h 62219"/>
                <a:gd name="connsiteX11" fmla="*/ 82889 w 98465"/>
                <a:gd name="connsiteY11" fmla="*/ 23885 h 62219"/>
                <a:gd name="connsiteX12" fmla="*/ 85088 w 98465"/>
                <a:gd name="connsiteY12" fmla="*/ 24839 h 62219"/>
                <a:gd name="connsiteX13" fmla="*/ 85518 w 98465"/>
                <a:gd name="connsiteY13" fmla="*/ 25849 h 62219"/>
                <a:gd name="connsiteX14" fmla="*/ 85800 w 98465"/>
                <a:gd name="connsiteY14" fmla="*/ 27077 h 62219"/>
                <a:gd name="connsiteX15" fmla="*/ 88420 w 98465"/>
                <a:gd name="connsiteY15" fmla="*/ 28751 h 62219"/>
                <a:gd name="connsiteX16" fmla="*/ 91417 w 98465"/>
                <a:gd name="connsiteY16" fmla="*/ 29839 h 62219"/>
                <a:gd name="connsiteX17" fmla="*/ 92434 w 98465"/>
                <a:gd name="connsiteY17" fmla="*/ 29487 h 62219"/>
                <a:gd name="connsiteX18" fmla="*/ 96158 w 98465"/>
                <a:gd name="connsiteY18" fmla="*/ 25567 h 62219"/>
                <a:gd name="connsiteX19" fmla="*/ 97597 w 98465"/>
                <a:gd name="connsiteY19" fmla="*/ 26216 h 62219"/>
                <a:gd name="connsiteX20" fmla="*/ 98466 w 98465"/>
                <a:gd name="connsiteY20" fmla="*/ 28297 h 62219"/>
                <a:gd name="connsiteX21" fmla="*/ 98427 w 98465"/>
                <a:gd name="connsiteY21" fmla="*/ 29408 h 62219"/>
                <a:gd name="connsiteX22" fmla="*/ 97402 w 98465"/>
                <a:gd name="connsiteY22" fmla="*/ 33563 h 62219"/>
                <a:gd name="connsiteX23" fmla="*/ 97222 w 98465"/>
                <a:gd name="connsiteY23" fmla="*/ 35792 h 62219"/>
                <a:gd name="connsiteX24" fmla="*/ 98106 w 98465"/>
                <a:gd name="connsiteY24" fmla="*/ 37263 h 62219"/>
                <a:gd name="connsiteX25" fmla="*/ 98200 w 98465"/>
                <a:gd name="connsiteY25" fmla="*/ 38413 h 62219"/>
                <a:gd name="connsiteX26" fmla="*/ 97942 w 98465"/>
                <a:gd name="connsiteY26" fmla="*/ 39454 h 62219"/>
                <a:gd name="connsiteX27" fmla="*/ 96455 w 98465"/>
                <a:gd name="connsiteY27" fmla="*/ 39547 h 62219"/>
                <a:gd name="connsiteX28" fmla="*/ 94460 w 98465"/>
                <a:gd name="connsiteY28" fmla="*/ 38984 h 62219"/>
                <a:gd name="connsiteX29" fmla="*/ 92778 w 98465"/>
                <a:gd name="connsiteY29" fmla="*/ 37193 h 62219"/>
                <a:gd name="connsiteX30" fmla="*/ 91503 w 98465"/>
                <a:gd name="connsiteY30" fmla="*/ 37412 h 62219"/>
                <a:gd name="connsiteX31" fmla="*/ 90400 w 98465"/>
                <a:gd name="connsiteY31" fmla="*/ 37873 h 62219"/>
                <a:gd name="connsiteX32" fmla="*/ 89829 w 98465"/>
                <a:gd name="connsiteY32" fmla="*/ 39563 h 62219"/>
                <a:gd name="connsiteX33" fmla="*/ 89328 w 98465"/>
                <a:gd name="connsiteY33" fmla="*/ 41582 h 62219"/>
                <a:gd name="connsiteX34" fmla="*/ 89492 w 98465"/>
                <a:gd name="connsiteY34" fmla="*/ 42700 h 62219"/>
                <a:gd name="connsiteX35" fmla="*/ 90282 w 98465"/>
                <a:gd name="connsiteY35" fmla="*/ 43569 h 62219"/>
                <a:gd name="connsiteX36" fmla="*/ 90893 w 98465"/>
                <a:gd name="connsiteY36" fmla="*/ 45399 h 62219"/>
                <a:gd name="connsiteX37" fmla="*/ 91339 w 98465"/>
                <a:gd name="connsiteY37" fmla="*/ 47778 h 62219"/>
                <a:gd name="connsiteX38" fmla="*/ 91675 w 98465"/>
                <a:gd name="connsiteY38" fmla="*/ 48865 h 62219"/>
                <a:gd name="connsiteX39" fmla="*/ 91307 w 98465"/>
                <a:gd name="connsiteY39" fmla="*/ 49350 h 62219"/>
                <a:gd name="connsiteX40" fmla="*/ 90259 w 98465"/>
                <a:gd name="connsiteY40" fmla="*/ 49679 h 62219"/>
                <a:gd name="connsiteX41" fmla="*/ 89383 w 98465"/>
                <a:gd name="connsiteY41" fmla="*/ 49358 h 62219"/>
                <a:gd name="connsiteX42" fmla="*/ 87865 w 98465"/>
                <a:gd name="connsiteY42" fmla="*/ 46518 h 62219"/>
                <a:gd name="connsiteX43" fmla="*/ 87153 w 98465"/>
                <a:gd name="connsiteY43" fmla="*/ 45439 h 62219"/>
                <a:gd name="connsiteX44" fmla="*/ 85948 w 98465"/>
                <a:gd name="connsiteY44" fmla="*/ 45243 h 62219"/>
                <a:gd name="connsiteX45" fmla="*/ 83828 w 98465"/>
                <a:gd name="connsiteY45" fmla="*/ 45939 h 62219"/>
                <a:gd name="connsiteX46" fmla="*/ 80574 w 98465"/>
                <a:gd name="connsiteY46" fmla="*/ 47527 h 62219"/>
                <a:gd name="connsiteX47" fmla="*/ 79251 w 98465"/>
                <a:gd name="connsiteY47" fmla="*/ 47520 h 62219"/>
                <a:gd name="connsiteX48" fmla="*/ 78141 w 98465"/>
                <a:gd name="connsiteY48" fmla="*/ 47199 h 62219"/>
                <a:gd name="connsiteX49" fmla="*/ 77092 w 98465"/>
                <a:gd name="connsiteY49" fmla="*/ 45853 h 62219"/>
                <a:gd name="connsiteX50" fmla="*/ 76200 w 98465"/>
                <a:gd name="connsiteY50" fmla="*/ 43248 h 62219"/>
                <a:gd name="connsiteX51" fmla="*/ 75919 w 98465"/>
                <a:gd name="connsiteY51" fmla="*/ 41613 h 62219"/>
                <a:gd name="connsiteX52" fmla="*/ 75301 w 98465"/>
                <a:gd name="connsiteY52" fmla="*/ 41660 h 62219"/>
                <a:gd name="connsiteX53" fmla="*/ 73212 w 98465"/>
                <a:gd name="connsiteY53" fmla="*/ 41191 h 62219"/>
                <a:gd name="connsiteX54" fmla="*/ 72242 w 98465"/>
                <a:gd name="connsiteY54" fmla="*/ 41840 h 62219"/>
                <a:gd name="connsiteX55" fmla="*/ 72234 w 98465"/>
                <a:gd name="connsiteY55" fmla="*/ 44500 h 62219"/>
                <a:gd name="connsiteX56" fmla="*/ 72046 w 98465"/>
                <a:gd name="connsiteY56" fmla="*/ 47817 h 62219"/>
                <a:gd name="connsiteX57" fmla="*/ 70998 w 98465"/>
                <a:gd name="connsiteY57" fmla="*/ 49953 h 62219"/>
                <a:gd name="connsiteX58" fmla="*/ 68087 w 98465"/>
                <a:gd name="connsiteY58" fmla="*/ 53645 h 62219"/>
                <a:gd name="connsiteX59" fmla="*/ 67023 w 98465"/>
                <a:gd name="connsiteY59" fmla="*/ 55249 h 62219"/>
                <a:gd name="connsiteX60" fmla="*/ 66593 w 98465"/>
                <a:gd name="connsiteY60" fmla="*/ 56407 h 62219"/>
                <a:gd name="connsiteX61" fmla="*/ 66507 w 98465"/>
                <a:gd name="connsiteY61" fmla="*/ 57408 h 62219"/>
                <a:gd name="connsiteX62" fmla="*/ 66953 w 98465"/>
                <a:gd name="connsiteY62" fmla="*/ 59137 h 62219"/>
                <a:gd name="connsiteX63" fmla="*/ 67555 w 98465"/>
                <a:gd name="connsiteY63" fmla="*/ 60788 h 62219"/>
                <a:gd name="connsiteX64" fmla="*/ 67047 w 98465"/>
                <a:gd name="connsiteY64" fmla="*/ 61727 h 62219"/>
                <a:gd name="connsiteX65" fmla="*/ 65513 w 98465"/>
                <a:gd name="connsiteY65" fmla="*/ 62220 h 62219"/>
                <a:gd name="connsiteX66" fmla="*/ 64426 w 98465"/>
                <a:gd name="connsiteY66" fmla="*/ 61218 h 62219"/>
                <a:gd name="connsiteX67" fmla="*/ 64011 w 98465"/>
                <a:gd name="connsiteY67" fmla="*/ 59435 h 62219"/>
                <a:gd name="connsiteX68" fmla="*/ 61657 w 98465"/>
                <a:gd name="connsiteY68" fmla="*/ 56994 h 62219"/>
                <a:gd name="connsiteX69" fmla="*/ 62728 w 98465"/>
                <a:gd name="connsiteY69" fmla="*/ 54952 h 62219"/>
                <a:gd name="connsiteX70" fmla="*/ 62548 w 98465"/>
                <a:gd name="connsiteY70" fmla="*/ 54443 h 62219"/>
                <a:gd name="connsiteX71" fmla="*/ 58660 w 98465"/>
                <a:gd name="connsiteY71" fmla="*/ 53379 h 62219"/>
                <a:gd name="connsiteX72" fmla="*/ 56986 w 98465"/>
                <a:gd name="connsiteY72" fmla="*/ 51830 h 62219"/>
                <a:gd name="connsiteX73" fmla="*/ 54639 w 98465"/>
                <a:gd name="connsiteY73" fmla="*/ 49108 h 62219"/>
                <a:gd name="connsiteX74" fmla="*/ 54201 w 98465"/>
                <a:gd name="connsiteY74" fmla="*/ 47942 h 62219"/>
                <a:gd name="connsiteX75" fmla="*/ 54303 w 98465"/>
                <a:gd name="connsiteY75" fmla="*/ 44140 h 62219"/>
                <a:gd name="connsiteX76" fmla="*/ 54162 w 98465"/>
                <a:gd name="connsiteY76" fmla="*/ 43217 h 62219"/>
                <a:gd name="connsiteX77" fmla="*/ 53849 w 98465"/>
                <a:gd name="connsiteY77" fmla="*/ 42763 h 62219"/>
                <a:gd name="connsiteX78" fmla="*/ 52714 w 98465"/>
                <a:gd name="connsiteY78" fmla="*/ 42794 h 62219"/>
                <a:gd name="connsiteX79" fmla="*/ 51126 w 98465"/>
                <a:gd name="connsiteY79" fmla="*/ 44116 h 62219"/>
                <a:gd name="connsiteX80" fmla="*/ 49663 w 98465"/>
                <a:gd name="connsiteY80" fmla="*/ 46088 h 62219"/>
                <a:gd name="connsiteX81" fmla="*/ 46675 w 98465"/>
                <a:gd name="connsiteY81" fmla="*/ 48317 h 62219"/>
                <a:gd name="connsiteX82" fmla="*/ 46362 w 98465"/>
                <a:gd name="connsiteY82" fmla="*/ 48787 h 62219"/>
                <a:gd name="connsiteX83" fmla="*/ 47371 w 98465"/>
                <a:gd name="connsiteY83" fmla="*/ 50954 h 62219"/>
                <a:gd name="connsiteX84" fmla="*/ 47324 w 98465"/>
                <a:gd name="connsiteY84" fmla="*/ 51791 h 62219"/>
                <a:gd name="connsiteX85" fmla="*/ 44883 w 98465"/>
                <a:gd name="connsiteY85" fmla="*/ 55241 h 62219"/>
                <a:gd name="connsiteX86" fmla="*/ 44422 w 98465"/>
                <a:gd name="connsiteY86" fmla="*/ 56376 h 62219"/>
                <a:gd name="connsiteX87" fmla="*/ 41331 w 98465"/>
                <a:gd name="connsiteY87" fmla="*/ 58527 h 62219"/>
                <a:gd name="connsiteX88" fmla="*/ 39915 w 98465"/>
                <a:gd name="connsiteY88" fmla="*/ 59333 h 62219"/>
                <a:gd name="connsiteX89" fmla="*/ 35628 w 98465"/>
                <a:gd name="connsiteY89" fmla="*/ 57753 h 62219"/>
                <a:gd name="connsiteX90" fmla="*/ 34439 w 98465"/>
                <a:gd name="connsiteY90" fmla="*/ 57565 h 62219"/>
                <a:gd name="connsiteX91" fmla="*/ 32530 w 98465"/>
                <a:gd name="connsiteY91" fmla="*/ 58621 h 62219"/>
                <a:gd name="connsiteX92" fmla="*/ 29823 w 98465"/>
                <a:gd name="connsiteY92" fmla="*/ 59630 h 62219"/>
                <a:gd name="connsiteX93" fmla="*/ 25450 w 98465"/>
                <a:gd name="connsiteY93" fmla="*/ 60640 h 62219"/>
                <a:gd name="connsiteX94" fmla="*/ 23838 w 98465"/>
                <a:gd name="connsiteY94" fmla="*/ 59904 h 62219"/>
                <a:gd name="connsiteX95" fmla="*/ 23079 w 98465"/>
                <a:gd name="connsiteY95" fmla="*/ 59216 h 62219"/>
                <a:gd name="connsiteX96" fmla="*/ 22704 w 98465"/>
                <a:gd name="connsiteY96" fmla="*/ 58167 h 62219"/>
                <a:gd name="connsiteX97" fmla="*/ 21601 w 98465"/>
                <a:gd name="connsiteY97" fmla="*/ 56329 h 62219"/>
                <a:gd name="connsiteX98" fmla="*/ 20364 w 98465"/>
                <a:gd name="connsiteY98" fmla="*/ 55241 h 62219"/>
                <a:gd name="connsiteX99" fmla="*/ 19504 w 98465"/>
                <a:gd name="connsiteY99" fmla="*/ 54052 h 62219"/>
                <a:gd name="connsiteX100" fmla="*/ 18354 w 98465"/>
                <a:gd name="connsiteY100" fmla="*/ 52754 h 62219"/>
                <a:gd name="connsiteX101" fmla="*/ 17611 w 98465"/>
                <a:gd name="connsiteY101" fmla="*/ 51666 h 62219"/>
                <a:gd name="connsiteX102" fmla="*/ 18596 w 98465"/>
                <a:gd name="connsiteY102" fmla="*/ 48177 h 62219"/>
                <a:gd name="connsiteX103" fmla="*/ 17877 w 98465"/>
                <a:gd name="connsiteY103" fmla="*/ 46956 h 62219"/>
                <a:gd name="connsiteX104" fmla="*/ 17509 w 98465"/>
                <a:gd name="connsiteY104" fmla="*/ 45204 h 62219"/>
                <a:gd name="connsiteX105" fmla="*/ 17697 w 98465"/>
                <a:gd name="connsiteY105" fmla="*/ 44015 h 62219"/>
                <a:gd name="connsiteX106" fmla="*/ 17305 w 98465"/>
                <a:gd name="connsiteY106" fmla="*/ 43725 h 62219"/>
                <a:gd name="connsiteX107" fmla="*/ 13355 w 98465"/>
                <a:gd name="connsiteY107" fmla="*/ 43037 h 62219"/>
                <a:gd name="connsiteX108" fmla="*/ 10077 w 98465"/>
                <a:gd name="connsiteY108" fmla="*/ 43256 h 62219"/>
                <a:gd name="connsiteX109" fmla="*/ 7730 w 98465"/>
                <a:gd name="connsiteY109" fmla="*/ 44422 h 62219"/>
                <a:gd name="connsiteX110" fmla="*/ 5813 w 98465"/>
                <a:gd name="connsiteY110" fmla="*/ 46362 h 62219"/>
                <a:gd name="connsiteX111" fmla="*/ 5578 w 98465"/>
                <a:gd name="connsiteY111" fmla="*/ 46784 h 62219"/>
                <a:gd name="connsiteX112" fmla="*/ 5703 w 98465"/>
                <a:gd name="connsiteY112" fmla="*/ 47128 h 62219"/>
                <a:gd name="connsiteX113" fmla="*/ 6658 w 98465"/>
                <a:gd name="connsiteY113" fmla="*/ 48904 h 62219"/>
                <a:gd name="connsiteX114" fmla="*/ 5038 w 98465"/>
                <a:gd name="connsiteY114" fmla="*/ 50782 h 62219"/>
                <a:gd name="connsiteX115" fmla="*/ 2558 w 98465"/>
                <a:gd name="connsiteY115" fmla="*/ 52237 h 62219"/>
                <a:gd name="connsiteX116" fmla="*/ 806 w 98465"/>
                <a:gd name="connsiteY116" fmla="*/ 52386 h 62219"/>
                <a:gd name="connsiteX117" fmla="*/ 31 w 98465"/>
                <a:gd name="connsiteY117" fmla="*/ 52104 h 62219"/>
                <a:gd name="connsiteX118" fmla="*/ 0 w 98465"/>
                <a:gd name="connsiteY118" fmla="*/ 50101 h 62219"/>
                <a:gd name="connsiteX119" fmla="*/ 1455 w 98465"/>
                <a:gd name="connsiteY119" fmla="*/ 49358 h 62219"/>
                <a:gd name="connsiteX120" fmla="*/ 2770 w 98465"/>
                <a:gd name="connsiteY120" fmla="*/ 48052 h 62219"/>
                <a:gd name="connsiteX121" fmla="*/ 3208 w 98465"/>
                <a:gd name="connsiteY121" fmla="*/ 46205 h 62219"/>
                <a:gd name="connsiteX122" fmla="*/ 3364 w 98465"/>
                <a:gd name="connsiteY122" fmla="*/ 44906 h 62219"/>
                <a:gd name="connsiteX123" fmla="*/ 1987 w 98465"/>
                <a:gd name="connsiteY123" fmla="*/ 43334 h 62219"/>
                <a:gd name="connsiteX124" fmla="*/ 2151 w 98465"/>
                <a:gd name="connsiteY124" fmla="*/ 42364 h 62219"/>
                <a:gd name="connsiteX125" fmla="*/ 3012 w 98465"/>
                <a:gd name="connsiteY125" fmla="*/ 40533 h 62219"/>
                <a:gd name="connsiteX126" fmla="*/ 3505 w 98465"/>
                <a:gd name="connsiteY126" fmla="*/ 38914 h 62219"/>
                <a:gd name="connsiteX127" fmla="*/ 4193 w 98465"/>
                <a:gd name="connsiteY127" fmla="*/ 37513 h 62219"/>
                <a:gd name="connsiteX128" fmla="*/ 6924 w 98465"/>
                <a:gd name="connsiteY128" fmla="*/ 35221 h 62219"/>
                <a:gd name="connsiteX129" fmla="*/ 9662 w 98465"/>
                <a:gd name="connsiteY129" fmla="*/ 32905 h 62219"/>
                <a:gd name="connsiteX130" fmla="*/ 10077 w 98465"/>
                <a:gd name="connsiteY130" fmla="*/ 30449 h 62219"/>
                <a:gd name="connsiteX131" fmla="*/ 10296 w 98465"/>
                <a:gd name="connsiteY131" fmla="*/ 27452 h 62219"/>
                <a:gd name="connsiteX132" fmla="*/ 10679 w 98465"/>
                <a:gd name="connsiteY132" fmla="*/ 26733 h 62219"/>
                <a:gd name="connsiteX133" fmla="*/ 14380 w 98465"/>
                <a:gd name="connsiteY133" fmla="*/ 24933 h 62219"/>
                <a:gd name="connsiteX134" fmla="*/ 15303 w 98465"/>
                <a:gd name="connsiteY134" fmla="*/ 24221 h 62219"/>
                <a:gd name="connsiteX135" fmla="*/ 15772 w 98465"/>
                <a:gd name="connsiteY135" fmla="*/ 23204 h 62219"/>
                <a:gd name="connsiteX136" fmla="*/ 18682 w 98465"/>
                <a:gd name="connsiteY136" fmla="*/ 19832 h 62219"/>
                <a:gd name="connsiteX137" fmla="*/ 21561 w 98465"/>
                <a:gd name="connsiteY137" fmla="*/ 16484 h 62219"/>
                <a:gd name="connsiteX138" fmla="*/ 22148 w 98465"/>
                <a:gd name="connsiteY138" fmla="*/ 15358 h 62219"/>
                <a:gd name="connsiteX139" fmla="*/ 22633 w 98465"/>
                <a:gd name="connsiteY139" fmla="*/ 14692 h 62219"/>
                <a:gd name="connsiteX140" fmla="*/ 22633 w 98465"/>
                <a:gd name="connsiteY140" fmla="*/ 14145 h 62219"/>
                <a:gd name="connsiteX141" fmla="*/ 22266 w 98465"/>
                <a:gd name="connsiteY141" fmla="*/ 13722 h 62219"/>
                <a:gd name="connsiteX142" fmla="*/ 20897 w 98465"/>
                <a:gd name="connsiteY142" fmla="*/ 13448 h 62219"/>
                <a:gd name="connsiteX143" fmla="*/ 20427 w 98465"/>
                <a:gd name="connsiteY143" fmla="*/ 12377 h 62219"/>
                <a:gd name="connsiteX144" fmla="*/ 21921 w 98465"/>
                <a:gd name="connsiteY144" fmla="*/ 10468 h 62219"/>
                <a:gd name="connsiteX145" fmla="*/ 23791 w 98465"/>
                <a:gd name="connsiteY145" fmla="*/ 9302 h 62219"/>
                <a:gd name="connsiteX146" fmla="*/ 25606 w 98465"/>
                <a:gd name="connsiteY146" fmla="*/ 9279 h 62219"/>
                <a:gd name="connsiteX147" fmla="*/ 26334 w 98465"/>
                <a:gd name="connsiteY147" fmla="*/ 9818 h 62219"/>
                <a:gd name="connsiteX148" fmla="*/ 26295 w 98465"/>
                <a:gd name="connsiteY148" fmla="*/ 10452 h 62219"/>
                <a:gd name="connsiteX149" fmla="*/ 27077 w 98465"/>
                <a:gd name="connsiteY149" fmla="*/ 11133 h 62219"/>
                <a:gd name="connsiteX150" fmla="*/ 28454 w 98465"/>
                <a:gd name="connsiteY150" fmla="*/ 11352 h 62219"/>
                <a:gd name="connsiteX151" fmla="*/ 30152 w 98465"/>
                <a:gd name="connsiteY151" fmla="*/ 11117 h 62219"/>
                <a:gd name="connsiteX152" fmla="*/ 31841 w 98465"/>
                <a:gd name="connsiteY152" fmla="*/ 10405 h 62219"/>
                <a:gd name="connsiteX153" fmla="*/ 32882 w 98465"/>
                <a:gd name="connsiteY153" fmla="*/ 8708 h 62219"/>
                <a:gd name="connsiteX154" fmla="*/ 33484 w 98465"/>
                <a:gd name="connsiteY154" fmla="*/ 7417 h 62219"/>
                <a:gd name="connsiteX155" fmla="*/ 36137 w 98465"/>
                <a:gd name="connsiteY155" fmla="*/ 5946 h 62219"/>
                <a:gd name="connsiteX156" fmla="*/ 37944 w 98465"/>
                <a:gd name="connsiteY156" fmla="*/ 6689 h 62219"/>
                <a:gd name="connsiteX157" fmla="*/ 42974 w 98465"/>
                <a:gd name="connsiteY157" fmla="*/ 6885 h 62219"/>
                <a:gd name="connsiteX158" fmla="*/ 46635 w 98465"/>
                <a:gd name="connsiteY158" fmla="*/ 6486 h 62219"/>
                <a:gd name="connsiteX159" fmla="*/ 48928 w 98465"/>
                <a:gd name="connsiteY159" fmla="*/ 5484 h 62219"/>
                <a:gd name="connsiteX160" fmla="*/ 51768 w 98465"/>
                <a:gd name="connsiteY160" fmla="*/ 5484 h 62219"/>
                <a:gd name="connsiteX161" fmla="*/ 53677 w 98465"/>
                <a:gd name="connsiteY161" fmla="*/ 6048 h 62219"/>
                <a:gd name="connsiteX162" fmla="*/ 54013 w 98465"/>
                <a:gd name="connsiteY162" fmla="*/ 5961 h 62219"/>
                <a:gd name="connsiteX163" fmla="*/ 54545 w 98465"/>
                <a:gd name="connsiteY163" fmla="*/ 5836 h 62219"/>
                <a:gd name="connsiteX164" fmla="*/ 55061 w 98465"/>
                <a:gd name="connsiteY164" fmla="*/ 5296 h 62219"/>
                <a:gd name="connsiteX165" fmla="*/ 56861 w 98465"/>
                <a:gd name="connsiteY165" fmla="*/ 4929 h 62219"/>
                <a:gd name="connsiteX166" fmla="*/ 57095 w 98465"/>
                <a:gd name="connsiteY166" fmla="*/ 4483 h 62219"/>
                <a:gd name="connsiteX167" fmla="*/ 57025 w 98465"/>
                <a:gd name="connsiteY167" fmla="*/ 4021 h 62219"/>
                <a:gd name="connsiteX168" fmla="*/ 56704 w 98465"/>
                <a:gd name="connsiteY168" fmla="*/ 3794 h 62219"/>
                <a:gd name="connsiteX169" fmla="*/ 54490 w 98465"/>
                <a:gd name="connsiteY169" fmla="*/ 4029 h 62219"/>
                <a:gd name="connsiteX170" fmla="*/ 53653 w 98465"/>
                <a:gd name="connsiteY170" fmla="*/ 3677 h 62219"/>
                <a:gd name="connsiteX171" fmla="*/ 53434 w 98465"/>
                <a:gd name="connsiteY171" fmla="*/ 2863 h 62219"/>
                <a:gd name="connsiteX172" fmla="*/ 54146 w 98465"/>
                <a:gd name="connsiteY172" fmla="*/ 1439 h 62219"/>
                <a:gd name="connsiteX173" fmla="*/ 55773 w 98465"/>
                <a:gd name="connsiteY173" fmla="*/ 282 h 62219"/>
                <a:gd name="connsiteX174" fmla="*/ 57150 w 98465"/>
                <a:gd name="connsiteY174" fmla="*/ 0 h 62219"/>
                <a:gd name="connsiteX175" fmla="*/ 58144 w 98465"/>
                <a:gd name="connsiteY175" fmla="*/ 313 h 62219"/>
                <a:gd name="connsiteX176" fmla="*/ 60561 w 98465"/>
                <a:gd name="connsiteY176" fmla="*/ 2457 h 62219"/>
                <a:gd name="connsiteX177" fmla="*/ 61148 w 98465"/>
                <a:gd name="connsiteY177" fmla="*/ 2527 h 62219"/>
                <a:gd name="connsiteX178" fmla="*/ 61484 w 98465"/>
                <a:gd name="connsiteY178" fmla="*/ 2144 h 62219"/>
                <a:gd name="connsiteX179" fmla="*/ 61985 w 98465"/>
                <a:gd name="connsiteY179" fmla="*/ 1925 h 62219"/>
                <a:gd name="connsiteX180" fmla="*/ 62822 w 98465"/>
                <a:gd name="connsiteY180" fmla="*/ 2347 h 62219"/>
                <a:gd name="connsiteX181" fmla="*/ 63761 w 98465"/>
                <a:gd name="connsiteY181" fmla="*/ 3677 h 62219"/>
                <a:gd name="connsiteX182" fmla="*/ 63925 w 98465"/>
                <a:gd name="connsiteY182" fmla="*/ 3880 h 62219"/>
                <a:gd name="connsiteX183" fmla="*/ 69331 w 98465"/>
                <a:gd name="connsiteY183" fmla="*/ 3411 h 62219"/>
                <a:gd name="connsiteX184" fmla="*/ 70544 w 98465"/>
                <a:gd name="connsiteY184" fmla="*/ 3411 h 62219"/>
                <a:gd name="connsiteX185" fmla="*/ 74213 w 98465"/>
                <a:gd name="connsiteY185" fmla="*/ 5750 h 6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98465" h="62219">
                  <a:moveTo>
                    <a:pt x="78039" y="8168"/>
                  </a:moveTo>
                  <a:lnTo>
                    <a:pt x="78704" y="8590"/>
                  </a:lnTo>
                  <a:lnTo>
                    <a:pt x="80269" y="10022"/>
                  </a:lnTo>
                  <a:lnTo>
                    <a:pt x="79901" y="12455"/>
                  </a:lnTo>
                  <a:lnTo>
                    <a:pt x="78109" y="16367"/>
                  </a:lnTo>
                  <a:lnTo>
                    <a:pt x="77163" y="19527"/>
                  </a:lnTo>
                  <a:lnTo>
                    <a:pt x="77061" y="21945"/>
                  </a:lnTo>
                  <a:lnTo>
                    <a:pt x="77241" y="23079"/>
                  </a:lnTo>
                  <a:lnTo>
                    <a:pt x="77562" y="23063"/>
                  </a:lnTo>
                  <a:lnTo>
                    <a:pt x="79267" y="23236"/>
                  </a:lnTo>
                  <a:lnTo>
                    <a:pt x="80143" y="23236"/>
                  </a:lnTo>
                  <a:lnTo>
                    <a:pt x="82889" y="23885"/>
                  </a:lnTo>
                  <a:lnTo>
                    <a:pt x="85088" y="24839"/>
                  </a:lnTo>
                  <a:lnTo>
                    <a:pt x="85518" y="25849"/>
                  </a:lnTo>
                  <a:lnTo>
                    <a:pt x="85800" y="27077"/>
                  </a:lnTo>
                  <a:lnTo>
                    <a:pt x="88420" y="28751"/>
                  </a:lnTo>
                  <a:lnTo>
                    <a:pt x="91417" y="29839"/>
                  </a:lnTo>
                  <a:lnTo>
                    <a:pt x="92434" y="29487"/>
                  </a:lnTo>
                  <a:lnTo>
                    <a:pt x="96158" y="25567"/>
                  </a:lnTo>
                  <a:lnTo>
                    <a:pt x="97597" y="26216"/>
                  </a:lnTo>
                  <a:lnTo>
                    <a:pt x="98466" y="28297"/>
                  </a:lnTo>
                  <a:lnTo>
                    <a:pt x="98427" y="29408"/>
                  </a:lnTo>
                  <a:lnTo>
                    <a:pt x="97402" y="33563"/>
                  </a:lnTo>
                  <a:lnTo>
                    <a:pt x="97222" y="35792"/>
                  </a:lnTo>
                  <a:lnTo>
                    <a:pt x="98106" y="37263"/>
                  </a:lnTo>
                  <a:lnTo>
                    <a:pt x="98200" y="38413"/>
                  </a:lnTo>
                  <a:lnTo>
                    <a:pt x="97942" y="39454"/>
                  </a:lnTo>
                  <a:lnTo>
                    <a:pt x="96455" y="39547"/>
                  </a:lnTo>
                  <a:lnTo>
                    <a:pt x="94460" y="38984"/>
                  </a:lnTo>
                  <a:lnTo>
                    <a:pt x="92778" y="37193"/>
                  </a:lnTo>
                  <a:lnTo>
                    <a:pt x="91503" y="37412"/>
                  </a:lnTo>
                  <a:lnTo>
                    <a:pt x="90400" y="37873"/>
                  </a:lnTo>
                  <a:lnTo>
                    <a:pt x="89829" y="39563"/>
                  </a:lnTo>
                  <a:lnTo>
                    <a:pt x="89328" y="41582"/>
                  </a:lnTo>
                  <a:lnTo>
                    <a:pt x="89492" y="42700"/>
                  </a:lnTo>
                  <a:lnTo>
                    <a:pt x="90282" y="43569"/>
                  </a:lnTo>
                  <a:lnTo>
                    <a:pt x="90893" y="45399"/>
                  </a:lnTo>
                  <a:lnTo>
                    <a:pt x="91339" y="47778"/>
                  </a:lnTo>
                  <a:lnTo>
                    <a:pt x="91675" y="48865"/>
                  </a:lnTo>
                  <a:lnTo>
                    <a:pt x="91307" y="49350"/>
                  </a:lnTo>
                  <a:lnTo>
                    <a:pt x="90259" y="49679"/>
                  </a:lnTo>
                  <a:lnTo>
                    <a:pt x="89383" y="49358"/>
                  </a:lnTo>
                  <a:lnTo>
                    <a:pt x="87865" y="46518"/>
                  </a:lnTo>
                  <a:lnTo>
                    <a:pt x="87153" y="45439"/>
                  </a:lnTo>
                  <a:lnTo>
                    <a:pt x="85948" y="45243"/>
                  </a:lnTo>
                  <a:lnTo>
                    <a:pt x="83828" y="45939"/>
                  </a:lnTo>
                  <a:lnTo>
                    <a:pt x="80574" y="47527"/>
                  </a:lnTo>
                  <a:lnTo>
                    <a:pt x="79251" y="47520"/>
                  </a:lnTo>
                  <a:lnTo>
                    <a:pt x="78141" y="47199"/>
                  </a:lnTo>
                  <a:lnTo>
                    <a:pt x="77092" y="45853"/>
                  </a:lnTo>
                  <a:lnTo>
                    <a:pt x="76200" y="43248"/>
                  </a:lnTo>
                  <a:lnTo>
                    <a:pt x="75919" y="41613"/>
                  </a:lnTo>
                  <a:lnTo>
                    <a:pt x="75301" y="41660"/>
                  </a:lnTo>
                  <a:lnTo>
                    <a:pt x="73212" y="41191"/>
                  </a:lnTo>
                  <a:lnTo>
                    <a:pt x="72242" y="41840"/>
                  </a:lnTo>
                  <a:lnTo>
                    <a:pt x="72234" y="44500"/>
                  </a:lnTo>
                  <a:lnTo>
                    <a:pt x="72046" y="47817"/>
                  </a:lnTo>
                  <a:lnTo>
                    <a:pt x="70998" y="49953"/>
                  </a:lnTo>
                  <a:lnTo>
                    <a:pt x="68087" y="53645"/>
                  </a:lnTo>
                  <a:lnTo>
                    <a:pt x="67023" y="55249"/>
                  </a:lnTo>
                  <a:lnTo>
                    <a:pt x="66593" y="56407"/>
                  </a:lnTo>
                  <a:lnTo>
                    <a:pt x="66507" y="57408"/>
                  </a:lnTo>
                  <a:lnTo>
                    <a:pt x="66953" y="59137"/>
                  </a:lnTo>
                  <a:lnTo>
                    <a:pt x="67555" y="60788"/>
                  </a:lnTo>
                  <a:lnTo>
                    <a:pt x="67047" y="61727"/>
                  </a:lnTo>
                  <a:lnTo>
                    <a:pt x="65513" y="62220"/>
                  </a:lnTo>
                  <a:lnTo>
                    <a:pt x="64426" y="61218"/>
                  </a:lnTo>
                  <a:lnTo>
                    <a:pt x="64011" y="59435"/>
                  </a:lnTo>
                  <a:lnTo>
                    <a:pt x="61657" y="56994"/>
                  </a:lnTo>
                  <a:lnTo>
                    <a:pt x="62728" y="54952"/>
                  </a:lnTo>
                  <a:lnTo>
                    <a:pt x="62548" y="54443"/>
                  </a:lnTo>
                  <a:lnTo>
                    <a:pt x="58660" y="53379"/>
                  </a:lnTo>
                  <a:lnTo>
                    <a:pt x="56986" y="51830"/>
                  </a:lnTo>
                  <a:lnTo>
                    <a:pt x="54639" y="49108"/>
                  </a:lnTo>
                  <a:lnTo>
                    <a:pt x="54201" y="47942"/>
                  </a:lnTo>
                  <a:lnTo>
                    <a:pt x="54303" y="44140"/>
                  </a:lnTo>
                  <a:lnTo>
                    <a:pt x="54162" y="43217"/>
                  </a:lnTo>
                  <a:lnTo>
                    <a:pt x="53849" y="42763"/>
                  </a:lnTo>
                  <a:lnTo>
                    <a:pt x="52714" y="42794"/>
                  </a:lnTo>
                  <a:lnTo>
                    <a:pt x="51126" y="44116"/>
                  </a:lnTo>
                  <a:lnTo>
                    <a:pt x="49663" y="46088"/>
                  </a:lnTo>
                  <a:lnTo>
                    <a:pt x="46675" y="48317"/>
                  </a:lnTo>
                  <a:lnTo>
                    <a:pt x="46362" y="48787"/>
                  </a:lnTo>
                  <a:lnTo>
                    <a:pt x="47371" y="50954"/>
                  </a:lnTo>
                  <a:lnTo>
                    <a:pt x="47324" y="51791"/>
                  </a:lnTo>
                  <a:lnTo>
                    <a:pt x="44883" y="55241"/>
                  </a:lnTo>
                  <a:lnTo>
                    <a:pt x="44422" y="56376"/>
                  </a:lnTo>
                  <a:lnTo>
                    <a:pt x="41331" y="58527"/>
                  </a:lnTo>
                  <a:lnTo>
                    <a:pt x="39915" y="59333"/>
                  </a:lnTo>
                  <a:lnTo>
                    <a:pt x="35628" y="57753"/>
                  </a:lnTo>
                  <a:lnTo>
                    <a:pt x="34439" y="57565"/>
                  </a:lnTo>
                  <a:lnTo>
                    <a:pt x="32530" y="58621"/>
                  </a:lnTo>
                  <a:lnTo>
                    <a:pt x="29823" y="59630"/>
                  </a:lnTo>
                  <a:lnTo>
                    <a:pt x="25450" y="60640"/>
                  </a:lnTo>
                  <a:lnTo>
                    <a:pt x="23838" y="59904"/>
                  </a:lnTo>
                  <a:lnTo>
                    <a:pt x="23079" y="59216"/>
                  </a:lnTo>
                  <a:lnTo>
                    <a:pt x="22704" y="58167"/>
                  </a:lnTo>
                  <a:lnTo>
                    <a:pt x="21601" y="56329"/>
                  </a:lnTo>
                  <a:lnTo>
                    <a:pt x="20364" y="55241"/>
                  </a:lnTo>
                  <a:lnTo>
                    <a:pt x="19504" y="54052"/>
                  </a:lnTo>
                  <a:lnTo>
                    <a:pt x="18354" y="52754"/>
                  </a:lnTo>
                  <a:lnTo>
                    <a:pt x="17611" y="51666"/>
                  </a:lnTo>
                  <a:lnTo>
                    <a:pt x="18596" y="48177"/>
                  </a:lnTo>
                  <a:lnTo>
                    <a:pt x="17877" y="46956"/>
                  </a:lnTo>
                  <a:lnTo>
                    <a:pt x="17509" y="45204"/>
                  </a:lnTo>
                  <a:lnTo>
                    <a:pt x="17697" y="44015"/>
                  </a:lnTo>
                  <a:lnTo>
                    <a:pt x="17305" y="43725"/>
                  </a:lnTo>
                  <a:lnTo>
                    <a:pt x="13355" y="43037"/>
                  </a:lnTo>
                  <a:lnTo>
                    <a:pt x="10077" y="43256"/>
                  </a:lnTo>
                  <a:lnTo>
                    <a:pt x="7730" y="44422"/>
                  </a:lnTo>
                  <a:lnTo>
                    <a:pt x="5813" y="46362"/>
                  </a:lnTo>
                  <a:lnTo>
                    <a:pt x="5578" y="46784"/>
                  </a:lnTo>
                  <a:lnTo>
                    <a:pt x="5703" y="47128"/>
                  </a:lnTo>
                  <a:lnTo>
                    <a:pt x="6658" y="48904"/>
                  </a:lnTo>
                  <a:lnTo>
                    <a:pt x="5038" y="50782"/>
                  </a:lnTo>
                  <a:lnTo>
                    <a:pt x="2558" y="52237"/>
                  </a:lnTo>
                  <a:lnTo>
                    <a:pt x="806" y="52386"/>
                  </a:lnTo>
                  <a:lnTo>
                    <a:pt x="31" y="52104"/>
                  </a:lnTo>
                  <a:lnTo>
                    <a:pt x="0" y="50101"/>
                  </a:lnTo>
                  <a:lnTo>
                    <a:pt x="1455" y="49358"/>
                  </a:lnTo>
                  <a:lnTo>
                    <a:pt x="2770" y="48052"/>
                  </a:lnTo>
                  <a:lnTo>
                    <a:pt x="3208" y="46205"/>
                  </a:lnTo>
                  <a:lnTo>
                    <a:pt x="3364" y="44906"/>
                  </a:lnTo>
                  <a:lnTo>
                    <a:pt x="1987" y="43334"/>
                  </a:lnTo>
                  <a:lnTo>
                    <a:pt x="2151" y="42364"/>
                  </a:lnTo>
                  <a:lnTo>
                    <a:pt x="3012" y="40533"/>
                  </a:lnTo>
                  <a:lnTo>
                    <a:pt x="3505" y="38914"/>
                  </a:lnTo>
                  <a:lnTo>
                    <a:pt x="4193" y="37513"/>
                  </a:lnTo>
                  <a:lnTo>
                    <a:pt x="6924" y="35221"/>
                  </a:lnTo>
                  <a:lnTo>
                    <a:pt x="9662" y="32905"/>
                  </a:lnTo>
                  <a:lnTo>
                    <a:pt x="10077" y="30449"/>
                  </a:lnTo>
                  <a:lnTo>
                    <a:pt x="10296" y="27452"/>
                  </a:lnTo>
                  <a:lnTo>
                    <a:pt x="10679" y="26733"/>
                  </a:lnTo>
                  <a:lnTo>
                    <a:pt x="14380" y="24933"/>
                  </a:lnTo>
                  <a:lnTo>
                    <a:pt x="15303" y="24221"/>
                  </a:lnTo>
                  <a:lnTo>
                    <a:pt x="15772" y="23204"/>
                  </a:lnTo>
                  <a:lnTo>
                    <a:pt x="18682" y="19832"/>
                  </a:lnTo>
                  <a:lnTo>
                    <a:pt x="21561" y="16484"/>
                  </a:lnTo>
                  <a:lnTo>
                    <a:pt x="22148" y="15358"/>
                  </a:lnTo>
                  <a:lnTo>
                    <a:pt x="22633" y="14692"/>
                  </a:lnTo>
                  <a:lnTo>
                    <a:pt x="22633" y="14145"/>
                  </a:lnTo>
                  <a:lnTo>
                    <a:pt x="22266" y="13722"/>
                  </a:lnTo>
                  <a:lnTo>
                    <a:pt x="20897" y="13448"/>
                  </a:lnTo>
                  <a:lnTo>
                    <a:pt x="20427" y="12377"/>
                  </a:lnTo>
                  <a:lnTo>
                    <a:pt x="21921" y="10468"/>
                  </a:lnTo>
                  <a:lnTo>
                    <a:pt x="23791" y="9302"/>
                  </a:lnTo>
                  <a:lnTo>
                    <a:pt x="25606" y="9279"/>
                  </a:lnTo>
                  <a:lnTo>
                    <a:pt x="26334" y="9818"/>
                  </a:lnTo>
                  <a:lnTo>
                    <a:pt x="26295" y="10452"/>
                  </a:lnTo>
                  <a:lnTo>
                    <a:pt x="27077" y="11133"/>
                  </a:lnTo>
                  <a:lnTo>
                    <a:pt x="28454" y="11352"/>
                  </a:lnTo>
                  <a:lnTo>
                    <a:pt x="30152" y="11117"/>
                  </a:lnTo>
                  <a:lnTo>
                    <a:pt x="31841" y="10405"/>
                  </a:lnTo>
                  <a:lnTo>
                    <a:pt x="32882" y="8708"/>
                  </a:lnTo>
                  <a:lnTo>
                    <a:pt x="33484" y="7417"/>
                  </a:lnTo>
                  <a:lnTo>
                    <a:pt x="36137" y="5946"/>
                  </a:lnTo>
                  <a:lnTo>
                    <a:pt x="37944" y="6689"/>
                  </a:lnTo>
                  <a:lnTo>
                    <a:pt x="42974" y="6885"/>
                  </a:lnTo>
                  <a:lnTo>
                    <a:pt x="46635" y="6486"/>
                  </a:lnTo>
                  <a:lnTo>
                    <a:pt x="48928" y="5484"/>
                  </a:lnTo>
                  <a:lnTo>
                    <a:pt x="51768" y="5484"/>
                  </a:lnTo>
                  <a:lnTo>
                    <a:pt x="53677" y="6048"/>
                  </a:lnTo>
                  <a:lnTo>
                    <a:pt x="54013" y="5961"/>
                  </a:lnTo>
                  <a:lnTo>
                    <a:pt x="54545" y="5836"/>
                  </a:lnTo>
                  <a:lnTo>
                    <a:pt x="55061" y="5296"/>
                  </a:lnTo>
                  <a:lnTo>
                    <a:pt x="56861" y="4929"/>
                  </a:lnTo>
                  <a:lnTo>
                    <a:pt x="57095" y="4483"/>
                  </a:lnTo>
                  <a:lnTo>
                    <a:pt x="57025" y="4021"/>
                  </a:lnTo>
                  <a:lnTo>
                    <a:pt x="56704" y="3794"/>
                  </a:lnTo>
                  <a:lnTo>
                    <a:pt x="54490" y="4029"/>
                  </a:lnTo>
                  <a:lnTo>
                    <a:pt x="53653" y="3677"/>
                  </a:lnTo>
                  <a:lnTo>
                    <a:pt x="53434" y="2863"/>
                  </a:lnTo>
                  <a:lnTo>
                    <a:pt x="54146" y="1439"/>
                  </a:lnTo>
                  <a:lnTo>
                    <a:pt x="55773" y="282"/>
                  </a:lnTo>
                  <a:lnTo>
                    <a:pt x="57150" y="0"/>
                  </a:lnTo>
                  <a:lnTo>
                    <a:pt x="58144" y="313"/>
                  </a:lnTo>
                  <a:lnTo>
                    <a:pt x="60561" y="2457"/>
                  </a:lnTo>
                  <a:lnTo>
                    <a:pt x="61148" y="2527"/>
                  </a:lnTo>
                  <a:lnTo>
                    <a:pt x="61484" y="2144"/>
                  </a:lnTo>
                  <a:lnTo>
                    <a:pt x="61985" y="1925"/>
                  </a:lnTo>
                  <a:lnTo>
                    <a:pt x="62822" y="2347"/>
                  </a:lnTo>
                  <a:lnTo>
                    <a:pt x="63761" y="3677"/>
                  </a:lnTo>
                  <a:lnTo>
                    <a:pt x="63925" y="3880"/>
                  </a:lnTo>
                  <a:lnTo>
                    <a:pt x="69331" y="3411"/>
                  </a:lnTo>
                  <a:lnTo>
                    <a:pt x="70544" y="3411"/>
                  </a:lnTo>
                  <a:lnTo>
                    <a:pt x="74213" y="575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1EB0D219-8A7E-398E-D3DD-623F8D73E75A}"/>
                </a:ext>
              </a:extLst>
            </p:cNvPr>
            <p:cNvSpPr>
              <a:spLocks/>
            </p:cNvSpPr>
            <p:nvPr/>
          </p:nvSpPr>
          <p:spPr>
            <a:xfrm>
              <a:off x="7061977" y="4413363"/>
              <a:ext cx="133905" cy="140250"/>
            </a:xfrm>
            <a:custGeom>
              <a:avLst/>
              <a:gdLst>
                <a:gd name="connsiteX0" fmla="*/ 67649 w 133905"/>
                <a:gd name="connsiteY0" fmla="*/ 6603 h 140250"/>
                <a:gd name="connsiteX1" fmla="*/ 69018 w 133905"/>
                <a:gd name="connsiteY1" fmla="*/ 8074 h 140250"/>
                <a:gd name="connsiteX2" fmla="*/ 70755 w 133905"/>
                <a:gd name="connsiteY2" fmla="*/ 9083 h 140250"/>
                <a:gd name="connsiteX3" fmla="*/ 73391 w 133905"/>
                <a:gd name="connsiteY3" fmla="*/ 8958 h 140250"/>
                <a:gd name="connsiteX4" fmla="*/ 75301 w 133905"/>
                <a:gd name="connsiteY4" fmla="*/ 9560 h 140250"/>
                <a:gd name="connsiteX5" fmla="*/ 76951 w 133905"/>
                <a:gd name="connsiteY5" fmla="*/ 10695 h 140250"/>
                <a:gd name="connsiteX6" fmla="*/ 78062 w 133905"/>
                <a:gd name="connsiteY6" fmla="*/ 13206 h 140250"/>
                <a:gd name="connsiteX7" fmla="*/ 79275 w 133905"/>
                <a:gd name="connsiteY7" fmla="*/ 15013 h 140250"/>
                <a:gd name="connsiteX8" fmla="*/ 79799 w 133905"/>
                <a:gd name="connsiteY8" fmla="*/ 17595 h 140250"/>
                <a:gd name="connsiteX9" fmla="*/ 81716 w 133905"/>
                <a:gd name="connsiteY9" fmla="*/ 18948 h 140250"/>
                <a:gd name="connsiteX10" fmla="*/ 83218 w 133905"/>
                <a:gd name="connsiteY10" fmla="*/ 19566 h 140250"/>
                <a:gd name="connsiteX11" fmla="*/ 85252 w 133905"/>
                <a:gd name="connsiteY11" fmla="*/ 21436 h 140250"/>
                <a:gd name="connsiteX12" fmla="*/ 87356 w 133905"/>
                <a:gd name="connsiteY12" fmla="*/ 22391 h 140250"/>
                <a:gd name="connsiteX13" fmla="*/ 89531 w 133905"/>
                <a:gd name="connsiteY13" fmla="*/ 22172 h 140250"/>
                <a:gd name="connsiteX14" fmla="*/ 90548 w 133905"/>
                <a:gd name="connsiteY14" fmla="*/ 23150 h 140250"/>
                <a:gd name="connsiteX15" fmla="*/ 92176 w 133905"/>
                <a:gd name="connsiteY15" fmla="*/ 23838 h 140250"/>
                <a:gd name="connsiteX16" fmla="*/ 93803 w 133905"/>
                <a:gd name="connsiteY16" fmla="*/ 23885 h 140250"/>
                <a:gd name="connsiteX17" fmla="*/ 95235 w 133905"/>
                <a:gd name="connsiteY17" fmla="*/ 21726 h 140250"/>
                <a:gd name="connsiteX18" fmla="*/ 97128 w 133905"/>
                <a:gd name="connsiteY18" fmla="*/ 20873 h 140250"/>
                <a:gd name="connsiteX19" fmla="*/ 101908 w 133905"/>
                <a:gd name="connsiteY19" fmla="*/ 19152 h 140250"/>
                <a:gd name="connsiteX20" fmla="*/ 103793 w 133905"/>
                <a:gd name="connsiteY20" fmla="*/ 18369 h 140250"/>
                <a:gd name="connsiteX21" fmla="*/ 105702 w 133905"/>
                <a:gd name="connsiteY21" fmla="*/ 17877 h 140250"/>
                <a:gd name="connsiteX22" fmla="*/ 110303 w 133905"/>
                <a:gd name="connsiteY22" fmla="*/ 17720 h 140250"/>
                <a:gd name="connsiteX23" fmla="*/ 114582 w 133905"/>
                <a:gd name="connsiteY23" fmla="*/ 18252 h 140250"/>
                <a:gd name="connsiteX24" fmla="*/ 116702 w 133905"/>
                <a:gd name="connsiteY24" fmla="*/ 18651 h 140250"/>
                <a:gd name="connsiteX25" fmla="*/ 118157 w 133905"/>
                <a:gd name="connsiteY25" fmla="*/ 18354 h 140250"/>
                <a:gd name="connsiteX26" fmla="*/ 119534 w 133905"/>
                <a:gd name="connsiteY26" fmla="*/ 19379 h 140250"/>
                <a:gd name="connsiteX27" fmla="*/ 120958 w 133905"/>
                <a:gd name="connsiteY27" fmla="*/ 21530 h 140250"/>
                <a:gd name="connsiteX28" fmla="*/ 122124 w 133905"/>
                <a:gd name="connsiteY28" fmla="*/ 22219 h 140250"/>
                <a:gd name="connsiteX29" fmla="*/ 123313 w 133905"/>
                <a:gd name="connsiteY29" fmla="*/ 22962 h 140250"/>
                <a:gd name="connsiteX30" fmla="*/ 124197 w 133905"/>
                <a:gd name="connsiteY30" fmla="*/ 24660 h 140250"/>
                <a:gd name="connsiteX31" fmla="*/ 125230 w 133905"/>
                <a:gd name="connsiteY31" fmla="*/ 26342 h 140250"/>
                <a:gd name="connsiteX32" fmla="*/ 125793 w 133905"/>
                <a:gd name="connsiteY32" fmla="*/ 27085 h 140250"/>
                <a:gd name="connsiteX33" fmla="*/ 127076 w 133905"/>
                <a:gd name="connsiteY33" fmla="*/ 28743 h 140250"/>
                <a:gd name="connsiteX34" fmla="*/ 128179 w 133905"/>
                <a:gd name="connsiteY34" fmla="*/ 28767 h 140250"/>
                <a:gd name="connsiteX35" fmla="*/ 129266 w 133905"/>
                <a:gd name="connsiteY35" fmla="*/ 28047 h 140250"/>
                <a:gd name="connsiteX36" fmla="*/ 129736 w 133905"/>
                <a:gd name="connsiteY36" fmla="*/ 27515 h 140250"/>
                <a:gd name="connsiteX37" fmla="*/ 129947 w 133905"/>
                <a:gd name="connsiteY37" fmla="*/ 28610 h 140250"/>
                <a:gd name="connsiteX38" fmla="*/ 129517 w 133905"/>
                <a:gd name="connsiteY38" fmla="*/ 30386 h 140250"/>
                <a:gd name="connsiteX39" fmla="*/ 129603 w 133905"/>
                <a:gd name="connsiteY39" fmla="*/ 31489 h 140250"/>
                <a:gd name="connsiteX40" fmla="*/ 130205 w 133905"/>
                <a:gd name="connsiteY40" fmla="*/ 31912 h 140250"/>
                <a:gd name="connsiteX41" fmla="*/ 129877 w 133905"/>
                <a:gd name="connsiteY41" fmla="*/ 33328 h 140250"/>
                <a:gd name="connsiteX42" fmla="*/ 128617 w 133905"/>
                <a:gd name="connsiteY42" fmla="*/ 35737 h 140250"/>
                <a:gd name="connsiteX43" fmla="*/ 128609 w 133905"/>
                <a:gd name="connsiteY43" fmla="*/ 37161 h 140250"/>
                <a:gd name="connsiteX44" fmla="*/ 129861 w 133905"/>
                <a:gd name="connsiteY44" fmla="*/ 37607 h 140250"/>
                <a:gd name="connsiteX45" fmla="*/ 130753 w 133905"/>
                <a:gd name="connsiteY45" fmla="*/ 39117 h 140250"/>
                <a:gd name="connsiteX46" fmla="*/ 131285 w 133905"/>
                <a:gd name="connsiteY46" fmla="*/ 41699 h 140250"/>
                <a:gd name="connsiteX47" fmla="*/ 131825 w 133905"/>
                <a:gd name="connsiteY47" fmla="*/ 42560 h 140250"/>
                <a:gd name="connsiteX48" fmla="*/ 131880 w 133905"/>
                <a:gd name="connsiteY48" fmla="*/ 43091 h 140250"/>
                <a:gd name="connsiteX49" fmla="*/ 132787 w 133905"/>
                <a:gd name="connsiteY49" fmla="*/ 49342 h 140250"/>
                <a:gd name="connsiteX50" fmla="*/ 133906 w 133905"/>
                <a:gd name="connsiteY50" fmla="*/ 55609 h 140250"/>
                <a:gd name="connsiteX51" fmla="*/ 133194 w 133905"/>
                <a:gd name="connsiteY51" fmla="*/ 56423 h 140250"/>
                <a:gd name="connsiteX52" fmla="*/ 132216 w 133905"/>
                <a:gd name="connsiteY52" fmla="*/ 56665 h 140250"/>
                <a:gd name="connsiteX53" fmla="*/ 131582 w 133905"/>
                <a:gd name="connsiteY53" fmla="*/ 56955 h 140250"/>
                <a:gd name="connsiteX54" fmla="*/ 131402 w 133905"/>
                <a:gd name="connsiteY54" fmla="*/ 57541 h 140250"/>
                <a:gd name="connsiteX55" fmla="*/ 131817 w 133905"/>
                <a:gd name="connsiteY55" fmla="*/ 58394 h 140250"/>
                <a:gd name="connsiteX56" fmla="*/ 131543 w 133905"/>
                <a:gd name="connsiteY56" fmla="*/ 59176 h 140250"/>
                <a:gd name="connsiteX57" fmla="*/ 130323 w 133905"/>
                <a:gd name="connsiteY57" fmla="*/ 59716 h 140250"/>
                <a:gd name="connsiteX58" fmla="*/ 127671 w 133905"/>
                <a:gd name="connsiteY58" fmla="*/ 61703 h 140250"/>
                <a:gd name="connsiteX59" fmla="*/ 127491 w 133905"/>
                <a:gd name="connsiteY59" fmla="*/ 62494 h 140250"/>
                <a:gd name="connsiteX60" fmla="*/ 126787 w 133905"/>
                <a:gd name="connsiteY60" fmla="*/ 64184 h 140250"/>
                <a:gd name="connsiteX61" fmla="*/ 126200 w 133905"/>
                <a:gd name="connsiteY61" fmla="*/ 65216 h 140250"/>
                <a:gd name="connsiteX62" fmla="*/ 125331 w 133905"/>
                <a:gd name="connsiteY62" fmla="*/ 67133 h 140250"/>
                <a:gd name="connsiteX63" fmla="*/ 123954 w 133905"/>
                <a:gd name="connsiteY63" fmla="*/ 72203 h 140250"/>
                <a:gd name="connsiteX64" fmla="*/ 123446 w 133905"/>
                <a:gd name="connsiteY64" fmla="*/ 76404 h 140250"/>
                <a:gd name="connsiteX65" fmla="*/ 123368 w 133905"/>
                <a:gd name="connsiteY65" fmla="*/ 77702 h 140250"/>
                <a:gd name="connsiteX66" fmla="*/ 122836 w 133905"/>
                <a:gd name="connsiteY66" fmla="*/ 78602 h 140250"/>
                <a:gd name="connsiteX67" fmla="*/ 122233 w 133905"/>
                <a:gd name="connsiteY67" fmla="*/ 79908 h 140250"/>
                <a:gd name="connsiteX68" fmla="*/ 119354 w 133905"/>
                <a:gd name="connsiteY68" fmla="*/ 83500 h 140250"/>
                <a:gd name="connsiteX69" fmla="*/ 117883 w 133905"/>
                <a:gd name="connsiteY69" fmla="*/ 86433 h 140250"/>
                <a:gd name="connsiteX70" fmla="*/ 118071 w 133905"/>
                <a:gd name="connsiteY70" fmla="*/ 87709 h 140250"/>
                <a:gd name="connsiteX71" fmla="*/ 118142 w 133905"/>
                <a:gd name="connsiteY71" fmla="*/ 88992 h 140250"/>
                <a:gd name="connsiteX72" fmla="*/ 117703 w 133905"/>
                <a:gd name="connsiteY72" fmla="*/ 89915 h 140250"/>
                <a:gd name="connsiteX73" fmla="*/ 117782 w 133905"/>
                <a:gd name="connsiteY73" fmla="*/ 92395 h 140250"/>
                <a:gd name="connsiteX74" fmla="*/ 118134 w 133905"/>
                <a:gd name="connsiteY74" fmla="*/ 94468 h 140250"/>
                <a:gd name="connsiteX75" fmla="*/ 118650 w 133905"/>
                <a:gd name="connsiteY75" fmla="*/ 96502 h 140250"/>
                <a:gd name="connsiteX76" fmla="*/ 120739 w 133905"/>
                <a:gd name="connsiteY76" fmla="*/ 102260 h 140250"/>
                <a:gd name="connsiteX77" fmla="*/ 121826 w 133905"/>
                <a:gd name="connsiteY77" fmla="*/ 105757 h 140250"/>
                <a:gd name="connsiteX78" fmla="*/ 122499 w 133905"/>
                <a:gd name="connsiteY78" fmla="*/ 108574 h 140250"/>
                <a:gd name="connsiteX79" fmla="*/ 123094 w 133905"/>
                <a:gd name="connsiteY79" fmla="*/ 110467 h 140250"/>
                <a:gd name="connsiteX80" fmla="*/ 123649 w 133905"/>
                <a:gd name="connsiteY80" fmla="*/ 111234 h 140250"/>
                <a:gd name="connsiteX81" fmla="*/ 123876 w 133905"/>
                <a:gd name="connsiteY81" fmla="*/ 111961 h 140250"/>
                <a:gd name="connsiteX82" fmla="*/ 126974 w 133905"/>
                <a:gd name="connsiteY82" fmla="*/ 112485 h 140250"/>
                <a:gd name="connsiteX83" fmla="*/ 127584 w 133905"/>
                <a:gd name="connsiteY83" fmla="*/ 112900 h 140250"/>
                <a:gd name="connsiteX84" fmla="*/ 128429 w 133905"/>
                <a:gd name="connsiteY84" fmla="*/ 116569 h 140250"/>
                <a:gd name="connsiteX85" fmla="*/ 128273 w 133905"/>
                <a:gd name="connsiteY85" fmla="*/ 118228 h 140250"/>
                <a:gd name="connsiteX86" fmla="*/ 127663 w 133905"/>
                <a:gd name="connsiteY86" fmla="*/ 118861 h 140250"/>
                <a:gd name="connsiteX87" fmla="*/ 127678 w 133905"/>
                <a:gd name="connsiteY87" fmla="*/ 120262 h 140250"/>
                <a:gd name="connsiteX88" fmla="*/ 127538 w 133905"/>
                <a:gd name="connsiteY88" fmla="*/ 122006 h 140250"/>
                <a:gd name="connsiteX89" fmla="*/ 127084 w 133905"/>
                <a:gd name="connsiteY89" fmla="*/ 122695 h 140250"/>
                <a:gd name="connsiteX90" fmla="*/ 125347 w 133905"/>
                <a:gd name="connsiteY90" fmla="*/ 122781 h 140250"/>
                <a:gd name="connsiteX91" fmla="*/ 124166 w 133905"/>
                <a:gd name="connsiteY91" fmla="*/ 123438 h 140250"/>
                <a:gd name="connsiteX92" fmla="*/ 122617 w 133905"/>
                <a:gd name="connsiteY92" fmla="*/ 123172 h 140250"/>
                <a:gd name="connsiteX93" fmla="*/ 122468 w 133905"/>
                <a:gd name="connsiteY93" fmla="*/ 122742 h 140250"/>
                <a:gd name="connsiteX94" fmla="*/ 121631 w 133905"/>
                <a:gd name="connsiteY94" fmla="*/ 122585 h 140250"/>
                <a:gd name="connsiteX95" fmla="*/ 119331 w 133905"/>
                <a:gd name="connsiteY95" fmla="*/ 121592 h 140250"/>
                <a:gd name="connsiteX96" fmla="*/ 119706 w 133905"/>
                <a:gd name="connsiteY96" fmla="*/ 118408 h 140250"/>
                <a:gd name="connsiteX97" fmla="*/ 118642 w 133905"/>
                <a:gd name="connsiteY97" fmla="*/ 118275 h 140250"/>
                <a:gd name="connsiteX98" fmla="*/ 117821 w 133905"/>
                <a:gd name="connsiteY98" fmla="*/ 118697 h 140250"/>
                <a:gd name="connsiteX99" fmla="*/ 116186 w 133905"/>
                <a:gd name="connsiteY99" fmla="*/ 122515 h 140250"/>
                <a:gd name="connsiteX100" fmla="*/ 115403 w 133905"/>
                <a:gd name="connsiteY100" fmla="*/ 123172 h 140250"/>
                <a:gd name="connsiteX101" fmla="*/ 103919 w 133905"/>
                <a:gd name="connsiteY101" fmla="*/ 121201 h 140250"/>
                <a:gd name="connsiteX102" fmla="*/ 101423 w 133905"/>
                <a:gd name="connsiteY102" fmla="*/ 119613 h 140250"/>
                <a:gd name="connsiteX103" fmla="*/ 98434 w 133905"/>
                <a:gd name="connsiteY103" fmla="*/ 119253 h 140250"/>
                <a:gd name="connsiteX104" fmla="*/ 93224 w 133905"/>
                <a:gd name="connsiteY104" fmla="*/ 119433 h 140250"/>
                <a:gd name="connsiteX105" fmla="*/ 88929 w 133905"/>
                <a:gd name="connsiteY105" fmla="*/ 119910 h 140250"/>
                <a:gd name="connsiteX106" fmla="*/ 87701 w 133905"/>
                <a:gd name="connsiteY106" fmla="*/ 120872 h 140250"/>
                <a:gd name="connsiteX107" fmla="*/ 98544 w 133905"/>
                <a:gd name="connsiteY107" fmla="*/ 120309 h 140250"/>
                <a:gd name="connsiteX108" fmla="*/ 99710 w 133905"/>
                <a:gd name="connsiteY108" fmla="*/ 120418 h 140250"/>
                <a:gd name="connsiteX109" fmla="*/ 100257 w 133905"/>
                <a:gd name="connsiteY109" fmla="*/ 120997 h 140250"/>
                <a:gd name="connsiteX110" fmla="*/ 86551 w 133905"/>
                <a:gd name="connsiteY110" fmla="*/ 122257 h 140250"/>
                <a:gd name="connsiteX111" fmla="*/ 81325 w 133905"/>
                <a:gd name="connsiteY111" fmla="*/ 123008 h 140250"/>
                <a:gd name="connsiteX112" fmla="*/ 79775 w 133905"/>
                <a:gd name="connsiteY112" fmla="*/ 122804 h 140250"/>
                <a:gd name="connsiteX113" fmla="*/ 78602 w 133905"/>
                <a:gd name="connsiteY113" fmla="*/ 121584 h 140250"/>
                <a:gd name="connsiteX114" fmla="*/ 72922 w 133905"/>
                <a:gd name="connsiteY114" fmla="*/ 121435 h 140250"/>
                <a:gd name="connsiteX115" fmla="*/ 71757 w 133905"/>
                <a:gd name="connsiteY115" fmla="*/ 121834 h 140250"/>
                <a:gd name="connsiteX116" fmla="*/ 71052 w 133905"/>
                <a:gd name="connsiteY116" fmla="*/ 122734 h 140250"/>
                <a:gd name="connsiteX117" fmla="*/ 73290 w 133905"/>
                <a:gd name="connsiteY117" fmla="*/ 122538 h 140250"/>
                <a:gd name="connsiteX118" fmla="*/ 76818 w 133905"/>
                <a:gd name="connsiteY118" fmla="*/ 122492 h 140250"/>
                <a:gd name="connsiteX119" fmla="*/ 77765 w 133905"/>
                <a:gd name="connsiteY119" fmla="*/ 123180 h 140250"/>
                <a:gd name="connsiteX120" fmla="*/ 66718 w 133905"/>
                <a:gd name="connsiteY120" fmla="*/ 124080 h 140250"/>
                <a:gd name="connsiteX121" fmla="*/ 59059 w 133905"/>
                <a:gd name="connsiteY121" fmla="*/ 125801 h 140250"/>
                <a:gd name="connsiteX122" fmla="*/ 55812 w 133905"/>
                <a:gd name="connsiteY122" fmla="*/ 127076 h 140250"/>
                <a:gd name="connsiteX123" fmla="*/ 45126 w 133905"/>
                <a:gd name="connsiteY123" fmla="*/ 131262 h 140250"/>
                <a:gd name="connsiteX124" fmla="*/ 38609 w 133905"/>
                <a:gd name="connsiteY124" fmla="*/ 133233 h 140250"/>
                <a:gd name="connsiteX125" fmla="*/ 36903 w 133905"/>
                <a:gd name="connsiteY125" fmla="*/ 133961 h 140250"/>
                <a:gd name="connsiteX126" fmla="*/ 33938 w 133905"/>
                <a:gd name="connsiteY126" fmla="*/ 136011 h 140250"/>
                <a:gd name="connsiteX127" fmla="*/ 30128 w 133905"/>
                <a:gd name="connsiteY127" fmla="*/ 137301 h 140250"/>
                <a:gd name="connsiteX128" fmla="*/ 25856 w 133905"/>
                <a:gd name="connsiteY128" fmla="*/ 139711 h 140250"/>
                <a:gd name="connsiteX129" fmla="*/ 23251 w 133905"/>
                <a:gd name="connsiteY129" fmla="*/ 140251 h 140250"/>
                <a:gd name="connsiteX130" fmla="*/ 22665 w 133905"/>
                <a:gd name="connsiteY130" fmla="*/ 139484 h 140250"/>
                <a:gd name="connsiteX131" fmla="*/ 22594 w 133905"/>
                <a:gd name="connsiteY131" fmla="*/ 135416 h 140250"/>
                <a:gd name="connsiteX132" fmla="*/ 22234 w 133905"/>
                <a:gd name="connsiteY132" fmla="*/ 129963 h 140250"/>
                <a:gd name="connsiteX133" fmla="*/ 22367 w 133905"/>
                <a:gd name="connsiteY133" fmla="*/ 127874 h 140250"/>
                <a:gd name="connsiteX134" fmla="*/ 22711 w 133905"/>
                <a:gd name="connsiteY134" fmla="*/ 125910 h 140250"/>
                <a:gd name="connsiteX135" fmla="*/ 22719 w 133905"/>
                <a:gd name="connsiteY135" fmla="*/ 124283 h 140250"/>
                <a:gd name="connsiteX136" fmla="*/ 24018 w 133905"/>
                <a:gd name="connsiteY136" fmla="*/ 123673 h 140250"/>
                <a:gd name="connsiteX137" fmla="*/ 24362 w 133905"/>
                <a:gd name="connsiteY137" fmla="*/ 122992 h 140250"/>
                <a:gd name="connsiteX138" fmla="*/ 24558 w 133905"/>
                <a:gd name="connsiteY138" fmla="*/ 120872 h 140250"/>
                <a:gd name="connsiteX139" fmla="*/ 25770 w 133905"/>
                <a:gd name="connsiteY139" fmla="*/ 118940 h 140250"/>
                <a:gd name="connsiteX140" fmla="*/ 25794 w 133905"/>
                <a:gd name="connsiteY140" fmla="*/ 115576 h 140250"/>
                <a:gd name="connsiteX141" fmla="*/ 26154 w 133905"/>
                <a:gd name="connsiteY141" fmla="*/ 114879 h 140250"/>
                <a:gd name="connsiteX142" fmla="*/ 26427 w 133905"/>
                <a:gd name="connsiteY142" fmla="*/ 113988 h 140250"/>
                <a:gd name="connsiteX143" fmla="*/ 25911 w 133905"/>
                <a:gd name="connsiteY143" fmla="*/ 111781 h 140250"/>
                <a:gd name="connsiteX144" fmla="*/ 25238 w 133905"/>
                <a:gd name="connsiteY144" fmla="*/ 107619 h 140250"/>
                <a:gd name="connsiteX145" fmla="*/ 24910 w 133905"/>
                <a:gd name="connsiteY145" fmla="*/ 107345 h 140250"/>
                <a:gd name="connsiteX146" fmla="*/ 24612 w 133905"/>
                <a:gd name="connsiteY146" fmla="*/ 107525 h 140250"/>
                <a:gd name="connsiteX147" fmla="*/ 23932 w 133905"/>
                <a:gd name="connsiteY147" fmla="*/ 107604 h 140250"/>
                <a:gd name="connsiteX148" fmla="*/ 21248 w 133905"/>
                <a:gd name="connsiteY148" fmla="*/ 106164 h 140250"/>
                <a:gd name="connsiteX149" fmla="*/ 19175 w 133905"/>
                <a:gd name="connsiteY149" fmla="*/ 105914 h 140250"/>
                <a:gd name="connsiteX150" fmla="*/ 17720 w 133905"/>
                <a:gd name="connsiteY150" fmla="*/ 104685 h 140250"/>
                <a:gd name="connsiteX151" fmla="*/ 17618 w 133905"/>
                <a:gd name="connsiteY151" fmla="*/ 103285 h 140250"/>
                <a:gd name="connsiteX152" fmla="*/ 16914 w 133905"/>
                <a:gd name="connsiteY152" fmla="*/ 102464 h 140250"/>
                <a:gd name="connsiteX153" fmla="*/ 16421 w 133905"/>
                <a:gd name="connsiteY153" fmla="*/ 100844 h 140250"/>
                <a:gd name="connsiteX154" fmla="*/ 15694 w 133905"/>
                <a:gd name="connsiteY154" fmla="*/ 98990 h 140250"/>
                <a:gd name="connsiteX155" fmla="*/ 13652 w 133905"/>
                <a:gd name="connsiteY155" fmla="*/ 97863 h 140250"/>
                <a:gd name="connsiteX156" fmla="*/ 11735 w 133905"/>
                <a:gd name="connsiteY156" fmla="*/ 97590 h 140250"/>
                <a:gd name="connsiteX157" fmla="*/ 10374 w 133905"/>
                <a:gd name="connsiteY157" fmla="*/ 97832 h 140250"/>
                <a:gd name="connsiteX158" fmla="*/ 8778 w 133905"/>
                <a:gd name="connsiteY158" fmla="*/ 97762 h 140250"/>
                <a:gd name="connsiteX159" fmla="*/ 6947 w 133905"/>
                <a:gd name="connsiteY159" fmla="*/ 97136 h 140250"/>
                <a:gd name="connsiteX160" fmla="*/ 5680 w 133905"/>
                <a:gd name="connsiteY160" fmla="*/ 96432 h 140250"/>
                <a:gd name="connsiteX161" fmla="*/ 4483 w 133905"/>
                <a:gd name="connsiteY161" fmla="*/ 95070 h 140250"/>
                <a:gd name="connsiteX162" fmla="*/ 3372 w 133905"/>
                <a:gd name="connsiteY162" fmla="*/ 93991 h 140250"/>
                <a:gd name="connsiteX163" fmla="*/ 2488 w 133905"/>
                <a:gd name="connsiteY163" fmla="*/ 94124 h 140250"/>
                <a:gd name="connsiteX164" fmla="*/ 1408 w 133905"/>
                <a:gd name="connsiteY164" fmla="*/ 93865 h 140250"/>
                <a:gd name="connsiteX165" fmla="*/ 344 w 133905"/>
                <a:gd name="connsiteY165" fmla="*/ 93373 h 140250"/>
                <a:gd name="connsiteX166" fmla="*/ 0 w 133905"/>
                <a:gd name="connsiteY166" fmla="*/ 92989 h 140250"/>
                <a:gd name="connsiteX167" fmla="*/ 4444 w 133905"/>
                <a:gd name="connsiteY167" fmla="*/ 88655 h 140250"/>
                <a:gd name="connsiteX168" fmla="*/ 5954 w 133905"/>
                <a:gd name="connsiteY168" fmla="*/ 86535 h 140250"/>
                <a:gd name="connsiteX169" fmla="*/ 6118 w 133905"/>
                <a:gd name="connsiteY169" fmla="*/ 85236 h 140250"/>
                <a:gd name="connsiteX170" fmla="*/ 6134 w 133905"/>
                <a:gd name="connsiteY170" fmla="*/ 83930 h 140250"/>
                <a:gd name="connsiteX171" fmla="*/ 6618 w 133905"/>
                <a:gd name="connsiteY171" fmla="*/ 82592 h 140250"/>
                <a:gd name="connsiteX172" fmla="*/ 6744 w 133905"/>
                <a:gd name="connsiteY172" fmla="*/ 80550 h 140250"/>
                <a:gd name="connsiteX173" fmla="*/ 4287 w 133905"/>
                <a:gd name="connsiteY173" fmla="*/ 73118 h 140250"/>
                <a:gd name="connsiteX174" fmla="*/ 3661 w 133905"/>
                <a:gd name="connsiteY174" fmla="*/ 70818 h 140250"/>
                <a:gd name="connsiteX175" fmla="*/ 3004 w 133905"/>
                <a:gd name="connsiteY175" fmla="*/ 70145 h 140250"/>
                <a:gd name="connsiteX176" fmla="*/ 2582 w 133905"/>
                <a:gd name="connsiteY176" fmla="*/ 69887 h 140250"/>
                <a:gd name="connsiteX177" fmla="*/ 3826 w 133905"/>
                <a:gd name="connsiteY177" fmla="*/ 68932 h 140250"/>
                <a:gd name="connsiteX178" fmla="*/ 5539 w 133905"/>
                <a:gd name="connsiteY178" fmla="*/ 69183 h 140250"/>
                <a:gd name="connsiteX179" fmla="*/ 8167 w 133905"/>
                <a:gd name="connsiteY179" fmla="*/ 69926 h 140250"/>
                <a:gd name="connsiteX180" fmla="*/ 8739 w 133905"/>
                <a:gd name="connsiteY180" fmla="*/ 69190 h 140250"/>
                <a:gd name="connsiteX181" fmla="*/ 10726 w 133905"/>
                <a:gd name="connsiteY181" fmla="*/ 65435 h 140250"/>
                <a:gd name="connsiteX182" fmla="*/ 10671 w 133905"/>
                <a:gd name="connsiteY182" fmla="*/ 64043 h 140250"/>
                <a:gd name="connsiteX183" fmla="*/ 10475 w 133905"/>
                <a:gd name="connsiteY183" fmla="*/ 63080 h 140250"/>
                <a:gd name="connsiteX184" fmla="*/ 11641 w 133905"/>
                <a:gd name="connsiteY184" fmla="*/ 60507 h 140250"/>
                <a:gd name="connsiteX185" fmla="*/ 12564 w 133905"/>
                <a:gd name="connsiteY185" fmla="*/ 59513 h 140250"/>
                <a:gd name="connsiteX186" fmla="*/ 13042 w 133905"/>
                <a:gd name="connsiteY186" fmla="*/ 58441 h 140250"/>
                <a:gd name="connsiteX187" fmla="*/ 12893 w 133905"/>
                <a:gd name="connsiteY187" fmla="*/ 56970 h 140250"/>
                <a:gd name="connsiteX188" fmla="*/ 12197 w 133905"/>
                <a:gd name="connsiteY188" fmla="*/ 56423 h 140250"/>
                <a:gd name="connsiteX189" fmla="*/ 11273 w 133905"/>
                <a:gd name="connsiteY189" fmla="*/ 56524 h 140250"/>
                <a:gd name="connsiteX190" fmla="*/ 10170 w 133905"/>
                <a:gd name="connsiteY190" fmla="*/ 56165 h 140250"/>
                <a:gd name="connsiteX191" fmla="*/ 8488 w 133905"/>
                <a:gd name="connsiteY191" fmla="*/ 55320 h 140250"/>
                <a:gd name="connsiteX192" fmla="*/ 7636 w 133905"/>
                <a:gd name="connsiteY192" fmla="*/ 54569 h 140250"/>
                <a:gd name="connsiteX193" fmla="*/ 7902 w 133905"/>
                <a:gd name="connsiteY193" fmla="*/ 51165 h 140250"/>
                <a:gd name="connsiteX194" fmla="*/ 8058 w 133905"/>
                <a:gd name="connsiteY194" fmla="*/ 50109 h 140250"/>
                <a:gd name="connsiteX195" fmla="*/ 8653 w 133905"/>
                <a:gd name="connsiteY195" fmla="*/ 49499 h 140250"/>
                <a:gd name="connsiteX196" fmla="*/ 9576 w 133905"/>
                <a:gd name="connsiteY196" fmla="*/ 49335 h 140250"/>
                <a:gd name="connsiteX197" fmla="*/ 12181 w 133905"/>
                <a:gd name="connsiteY197" fmla="*/ 49233 h 140250"/>
                <a:gd name="connsiteX198" fmla="*/ 14293 w 133905"/>
                <a:gd name="connsiteY198" fmla="*/ 49624 h 140250"/>
                <a:gd name="connsiteX199" fmla="*/ 16148 w 133905"/>
                <a:gd name="connsiteY199" fmla="*/ 49851 h 140250"/>
                <a:gd name="connsiteX200" fmla="*/ 17133 w 133905"/>
                <a:gd name="connsiteY200" fmla="*/ 49851 h 140250"/>
                <a:gd name="connsiteX201" fmla="*/ 17931 w 133905"/>
                <a:gd name="connsiteY201" fmla="*/ 50860 h 140250"/>
                <a:gd name="connsiteX202" fmla="*/ 18995 w 133905"/>
                <a:gd name="connsiteY202" fmla="*/ 51893 h 140250"/>
                <a:gd name="connsiteX203" fmla="*/ 19934 w 133905"/>
                <a:gd name="connsiteY203" fmla="*/ 51885 h 140250"/>
                <a:gd name="connsiteX204" fmla="*/ 20263 w 133905"/>
                <a:gd name="connsiteY204" fmla="*/ 51118 h 140250"/>
                <a:gd name="connsiteX205" fmla="*/ 20043 w 133905"/>
                <a:gd name="connsiteY205" fmla="*/ 47762 h 140250"/>
                <a:gd name="connsiteX206" fmla="*/ 19418 w 133905"/>
                <a:gd name="connsiteY206" fmla="*/ 45986 h 140250"/>
                <a:gd name="connsiteX207" fmla="*/ 18002 w 133905"/>
                <a:gd name="connsiteY207" fmla="*/ 44273 h 140250"/>
                <a:gd name="connsiteX208" fmla="*/ 14340 w 133905"/>
                <a:gd name="connsiteY208" fmla="*/ 42810 h 140250"/>
                <a:gd name="connsiteX209" fmla="*/ 14254 w 133905"/>
                <a:gd name="connsiteY209" fmla="*/ 40768 h 140250"/>
                <a:gd name="connsiteX210" fmla="*/ 14622 w 133905"/>
                <a:gd name="connsiteY210" fmla="*/ 38554 h 140250"/>
                <a:gd name="connsiteX211" fmla="*/ 15412 w 133905"/>
                <a:gd name="connsiteY211" fmla="*/ 37732 h 140250"/>
                <a:gd name="connsiteX212" fmla="*/ 18135 w 133905"/>
                <a:gd name="connsiteY212" fmla="*/ 36324 h 140250"/>
                <a:gd name="connsiteX213" fmla="*/ 17657 w 133905"/>
                <a:gd name="connsiteY213" fmla="*/ 35565 h 140250"/>
                <a:gd name="connsiteX214" fmla="*/ 16789 w 133905"/>
                <a:gd name="connsiteY214" fmla="*/ 34759 h 140250"/>
                <a:gd name="connsiteX215" fmla="*/ 15060 w 133905"/>
                <a:gd name="connsiteY215" fmla="*/ 33946 h 140250"/>
                <a:gd name="connsiteX216" fmla="*/ 15459 w 133905"/>
                <a:gd name="connsiteY216" fmla="*/ 31294 h 140250"/>
                <a:gd name="connsiteX217" fmla="*/ 15545 w 133905"/>
                <a:gd name="connsiteY217" fmla="*/ 28923 h 140250"/>
                <a:gd name="connsiteX218" fmla="*/ 14082 w 133905"/>
                <a:gd name="connsiteY218" fmla="*/ 29189 h 140250"/>
                <a:gd name="connsiteX219" fmla="*/ 12580 w 133905"/>
                <a:gd name="connsiteY219" fmla="*/ 29330 h 140250"/>
                <a:gd name="connsiteX220" fmla="*/ 11313 w 133905"/>
                <a:gd name="connsiteY220" fmla="*/ 28603 h 140250"/>
                <a:gd name="connsiteX221" fmla="*/ 10249 w 133905"/>
                <a:gd name="connsiteY221" fmla="*/ 27163 h 140250"/>
                <a:gd name="connsiteX222" fmla="*/ 10053 w 133905"/>
                <a:gd name="connsiteY222" fmla="*/ 23204 h 140250"/>
                <a:gd name="connsiteX223" fmla="*/ 10053 w 133905"/>
                <a:gd name="connsiteY223" fmla="*/ 18628 h 140250"/>
                <a:gd name="connsiteX224" fmla="*/ 9850 w 133905"/>
                <a:gd name="connsiteY224" fmla="*/ 16601 h 140250"/>
                <a:gd name="connsiteX225" fmla="*/ 10257 w 133905"/>
                <a:gd name="connsiteY225" fmla="*/ 15522 h 140250"/>
                <a:gd name="connsiteX226" fmla="*/ 11547 w 133905"/>
                <a:gd name="connsiteY226" fmla="*/ 14528 h 140250"/>
                <a:gd name="connsiteX227" fmla="*/ 12956 w 133905"/>
                <a:gd name="connsiteY227" fmla="*/ 13237 h 140250"/>
                <a:gd name="connsiteX228" fmla="*/ 13456 w 133905"/>
                <a:gd name="connsiteY228" fmla="*/ 12416 h 140250"/>
                <a:gd name="connsiteX229" fmla="*/ 14105 w 133905"/>
                <a:gd name="connsiteY229" fmla="*/ 12400 h 140250"/>
                <a:gd name="connsiteX230" fmla="*/ 15795 w 133905"/>
                <a:gd name="connsiteY230" fmla="*/ 11907 h 140250"/>
                <a:gd name="connsiteX231" fmla="*/ 17329 w 133905"/>
                <a:gd name="connsiteY231" fmla="*/ 10781 h 140250"/>
                <a:gd name="connsiteX232" fmla="*/ 18760 w 133905"/>
                <a:gd name="connsiteY232" fmla="*/ 8434 h 140250"/>
                <a:gd name="connsiteX233" fmla="*/ 20693 w 133905"/>
                <a:gd name="connsiteY233" fmla="*/ 6548 h 140250"/>
                <a:gd name="connsiteX234" fmla="*/ 22868 w 133905"/>
                <a:gd name="connsiteY234" fmla="*/ 6689 h 140250"/>
                <a:gd name="connsiteX235" fmla="*/ 23509 w 133905"/>
                <a:gd name="connsiteY235" fmla="*/ 6345 h 140250"/>
                <a:gd name="connsiteX236" fmla="*/ 24276 w 133905"/>
                <a:gd name="connsiteY236" fmla="*/ 6282 h 140250"/>
                <a:gd name="connsiteX237" fmla="*/ 25184 w 133905"/>
                <a:gd name="connsiteY237" fmla="*/ 7526 h 140250"/>
                <a:gd name="connsiteX238" fmla="*/ 26099 w 133905"/>
                <a:gd name="connsiteY238" fmla="*/ 8473 h 140250"/>
                <a:gd name="connsiteX239" fmla="*/ 26748 w 133905"/>
                <a:gd name="connsiteY239" fmla="*/ 8496 h 140250"/>
                <a:gd name="connsiteX240" fmla="*/ 27233 w 133905"/>
                <a:gd name="connsiteY240" fmla="*/ 10288 h 140250"/>
                <a:gd name="connsiteX241" fmla="*/ 31200 w 133905"/>
                <a:gd name="connsiteY241" fmla="*/ 11039 h 140250"/>
                <a:gd name="connsiteX242" fmla="*/ 32897 w 133905"/>
                <a:gd name="connsiteY242" fmla="*/ 11532 h 140250"/>
                <a:gd name="connsiteX243" fmla="*/ 34329 w 133905"/>
                <a:gd name="connsiteY243" fmla="*/ 12838 h 140250"/>
                <a:gd name="connsiteX244" fmla="*/ 34830 w 133905"/>
                <a:gd name="connsiteY244" fmla="*/ 12869 h 140250"/>
                <a:gd name="connsiteX245" fmla="*/ 35432 w 133905"/>
                <a:gd name="connsiteY245" fmla="*/ 12596 h 140250"/>
                <a:gd name="connsiteX246" fmla="*/ 35902 w 133905"/>
                <a:gd name="connsiteY246" fmla="*/ 12142 h 140250"/>
                <a:gd name="connsiteX247" fmla="*/ 35995 w 133905"/>
                <a:gd name="connsiteY247" fmla="*/ 11641 h 140250"/>
                <a:gd name="connsiteX248" fmla="*/ 35378 w 133905"/>
                <a:gd name="connsiteY248" fmla="*/ 10468 h 140250"/>
                <a:gd name="connsiteX249" fmla="*/ 35651 w 133905"/>
                <a:gd name="connsiteY249" fmla="*/ 9412 h 140250"/>
                <a:gd name="connsiteX250" fmla="*/ 36293 w 133905"/>
                <a:gd name="connsiteY250" fmla="*/ 8465 h 140250"/>
                <a:gd name="connsiteX251" fmla="*/ 37318 w 133905"/>
                <a:gd name="connsiteY251" fmla="*/ 8402 h 140250"/>
                <a:gd name="connsiteX252" fmla="*/ 38859 w 133905"/>
                <a:gd name="connsiteY252" fmla="*/ 8136 h 140250"/>
                <a:gd name="connsiteX253" fmla="*/ 40627 w 133905"/>
                <a:gd name="connsiteY253" fmla="*/ 8136 h 140250"/>
                <a:gd name="connsiteX254" fmla="*/ 41941 w 133905"/>
                <a:gd name="connsiteY254" fmla="*/ 8309 h 140250"/>
                <a:gd name="connsiteX255" fmla="*/ 42465 w 133905"/>
                <a:gd name="connsiteY255" fmla="*/ 7362 h 140250"/>
                <a:gd name="connsiteX256" fmla="*/ 41965 w 133905"/>
                <a:gd name="connsiteY256" fmla="*/ 4702 h 140250"/>
                <a:gd name="connsiteX257" fmla="*/ 42098 w 133905"/>
                <a:gd name="connsiteY257" fmla="*/ 3231 h 140250"/>
                <a:gd name="connsiteX258" fmla="*/ 42309 w 133905"/>
                <a:gd name="connsiteY258" fmla="*/ 1995 h 140250"/>
                <a:gd name="connsiteX259" fmla="*/ 42802 w 133905"/>
                <a:gd name="connsiteY259" fmla="*/ 1494 h 140250"/>
                <a:gd name="connsiteX260" fmla="*/ 44766 w 133905"/>
                <a:gd name="connsiteY260" fmla="*/ 3051 h 140250"/>
                <a:gd name="connsiteX261" fmla="*/ 46565 w 133905"/>
                <a:gd name="connsiteY261" fmla="*/ 3614 h 140250"/>
                <a:gd name="connsiteX262" fmla="*/ 47856 w 133905"/>
                <a:gd name="connsiteY262" fmla="*/ 3661 h 140250"/>
                <a:gd name="connsiteX263" fmla="*/ 48216 w 133905"/>
                <a:gd name="connsiteY263" fmla="*/ 3364 h 140250"/>
                <a:gd name="connsiteX264" fmla="*/ 47668 w 133905"/>
                <a:gd name="connsiteY264" fmla="*/ 1666 h 140250"/>
                <a:gd name="connsiteX265" fmla="*/ 47817 w 133905"/>
                <a:gd name="connsiteY265" fmla="*/ 1158 h 140250"/>
                <a:gd name="connsiteX266" fmla="*/ 48294 w 133905"/>
                <a:gd name="connsiteY266" fmla="*/ 861 h 140250"/>
                <a:gd name="connsiteX267" fmla="*/ 49139 w 133905"/>
                <a:gd name="connsiteY267" fmla="*/ 689 h 140250"/>
                <a:gd name="connsiteX268" fmla="*/ 51431 w 133905"/>
                <a:gd name="connsiteY268" fmla="*/ 0 h 140250"/>
                <a:gd name="connsiteX269" fmla="*/ 51666 w 133905"/>
                <a:gd name="connsiteY269" fmla="*/ 133 h 140250"/>
                <a:gd name="connsiteX270" fmla="*/ 52096 w 133905"/>
                <a:gd name="connsiteY270" fmla="*/ 2809 h 140250"/>
                <a:gd name="connsiteX271" fmla="*/ 51901 w 133905"/>
                <a:gd name="connsiteY271" fmla="*/ 3685 h 140250"/>
                <a:gd name="connsiteX272" fmla="*/ 52386 w 133905"/>
                <a:gd name="connsiteY272" fmla="*/ 5500 h 140250"/>
                <a:gd name="connsiteX273" fmla="*/ 52980 w 133905"/>
                <a:gd name="connsiteY273" fmla="*/ 7182 h 140250"/>
                <a:gd name="connsiteX274" fmla="*/ 52933 w 133905"/>
                <a:gd name="connsiteY274" fmla="*/ 7870 h 140250"/>
                <a:gd name="connsiteX275" fmla="*/ 52441 w 133905"/>
                <a:gd name="connsiteY275" fmla="*/ 8911 h 140250"/>
                <a:gd name="connsiteX276" fmla="*/ 51862 w 133905"/>
                <a:gd name="connsiteY276" fmla="*/ 9865 h 140250"/>
                <a:gd name="connsiteX277" fmla="*/ 51924 w 133905"/>
                <a:gd name="connsiteY277" fmla="*/ 10257 h 140250"/>
                <a:gd name="connsiteX278" fmla="*/ 52839 w 133905"/>
                <a:gd name="connsiteY278" fmla="*/ 10906 h 140250"/>
                <a:gd name="connsiteX279" fmla="*/ 54592 w 133905"/>
                <a:gd name="connsiteY279" fmla="*/ 11579 h 140250"/>
                <a:gd name="connsiteX280" fmla="*/ 56407 w 133905"/>
                <a:gd name="connsiteY280" fmla="*/ 11735 h 140250"/>
                <a:gd name="connsiteX281" fmla="*/ 57416 w 133905"/>
                <a:gd name="connsiteY281" fmla="*/ 10757 h 140250"/>
                <a:gd name="connsiteX282" fmla="*/ 58464 w 133905"/>
                <a:gd name="connsiteY282" fmla="*/ 9959 h 140250"/>
                <a:gd name="connsiteX283" fmla="*/ 59192 w 133905"/>
                <a:gd name="connsiteY283" fmla="*/ 9247 h 140250"/>
                <a:gd name="connsiteX284" fmla="*/ 59442 w 133905"/>
                <a:gd name="connsiteY284" fmla="*/ 8191 h 140250"/>
                <a:gd name="connsiteX285" fmla="*/ 60592 w 133905"/>
                <a:gd name="connsiteY285" fmla="*/ 7417 h 140250"/>
                <a:gd name="connsiteX286" fmla="*/ 63878 w 133905"/>
                <a:gd name="connsiteY286" fmla="*/ 6447 h 140250"/>
                <a:gd name="connsiteX287" fmla="*/ 66898 w 133905"/>
                <a:gd name="connsiteY287" fmla="*/ 6298 h 140250"/>
                <a:gd name="connsiteX288" fmla="*/ 67649 w 133905"/>
                <a:gd name="connsiteY288" fmla="*/ 6603 h 140250"/>
                <a:gd name="connsiteX289" fmla="*/ 121154 w 133905"/>
                <a:gd name="connsiteY289" fmla="*/ 123274 h 140250"/>
                <a:gd name="connsiteX290" fmla="*/ 120551 w 133905"/>
                <a:gd name="connsiteY290" fmla="*/ 124142 h 140250"/>
                <a:gd name="connsiteX291" fmla="*/ 117641 w 133905"/>
                <a:gd name="connsiteY291" fmla="*/ 123587 h 140250"/>
                <a:gd name="connsiteX292" fmla="*/ 118329 w 133905"/>
                <a:gd name="connsiteY292" fmla="*/ 122859 h 140250"/>
                <a:gd name="connsiteX293" fmla="*/ 121154 w 133905"/>
                <a:gd name="connsiteY293" fmla="*/ 123274 h 14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</a:cxnLst>
              <a:rect l="l" t="t" r="r" b="b"/>
              <a:pathLst>
                <a:path w="133905" h="140250">
                  <a:moveTo>
                    <a:pt x="67649" y="6603"/>
                  </a:moveTo>
                  <a:lnTo>
                    <a:pt x="69018" y="8074"/>
                  </a:lnTo>
                  <a:lnTo>
                    <a:pt x="70755" y="9083"/>
                  </a:lnTo>
                  <a:lnTo>
                    <a:pt x="73391" y="8958"/>
                  </a:lnTo>
                  <a:lnTo>
                    <a:pt x="75301" y="9560"/>
                  </a:lnTo>
                  <a:lnTo>
                    <a:pt x="76951" y="10695"/>
                  </a:lnTo>
                  <a:lnTo>
                    <a:pt x="78062" y="13206"/>
                  </a:lnTo>
                  <a:lnTo>
                    <a:pt x="79275" y="15013"/>
                  </a:lnTo>
                  <a:lnTo>
                    <a:pt x="79799" y="17595"/>
                  </a:lnTo>
                  <a:lnTo>
                    <a:pt x="81716" y="18948"/>
                  </a:lnTo>
                  <a:lnTo>
                    <a:pt x="83218" y="19566"/>
                  </a:lnTo>
                  <a:lnTo>
                    <a:pt x="85252" y="21436"/>
                  </a:lnTo>
                  <a:lnTo>
                    <a:pt x="87356" y="22391"/>
                  </a:lnTo>
                  <a:lnTo>
                    <a:pt x="89531" y="22172"/>
                  </a:lnTo>
                  <a:lnTo>
                    <a:pt x="90548" y="23150"/>
                  </a:lnTo>
                  <a:lnTo>
                    <a:pt x="92176" y="23838"/>
                  </a:lnTo>
                  <a:lnTo>
                    <a:pt x="93803" y="23885"/>
                  </a:lnTo>
                  <a:lnTo>
                    <a:pt x="95235" y="21726"/>
                  </a:lnTo>
                  <a:lnTo>
                    <a:pt x="97128" y="20873"/>
                  </a:lnTo>
                  <a:lnTo>
                    <a:pt x="101908" y="19152"/>
                  </a:lnTo>
                  <a:lnTo>
                    <a:pt x="103793" y="18369"/>
                  </a:lnTo>
                  <a:lnTo>
                    <a:pt x="105702" y="17877"/>
                  </a:lnTo>
                  <a:lnTo>
                    <a:pt x="110303" y="17720"/>
                  </a:lnTo>
                  <a:lnTo>
                    <a:pt x="114582" y="18252"/>
                  </a:lnTo>
                  <a:lnTo>
                    <a:pt x="116702" y="18651"/>
                  </a:lnTo>
                  <a:lnTo>
                    <a:pt x="118157" y="18354"/>
                  </a:lnTo>
                  <a:lnTo>
                    <a:pt x="119534" y="19379"/>
                  </a:lnTo>
                  <a:lnTo>
                    <a:pt x="120958" y="21530"/>
                  </a:lnTo>
                  <a:lnTo>
                    <a:pt x="122124" y="22219"/>
                  </a:lnTo>
                  <a:lnTo>
                    <a:pt x="123313" y="22962"/>
                  </a:lnTo>
                  <a:lnTo>
                    <a:pt x="124197" y="24660"/>
                  </a:lnTo>
                  <a:lnTo>
                    <a:pt x="125230" y="26342"/>
                  </a:lnTo>
                  <a:lnTo>
                    <a:pt x="125793" y="27085"/>
                  </a:lnTo>
                  <a:lnTo>
                    <a:pt x="127076" y="28743"/>
                  </a:lnTo>
                  <a:lnTo>
                    <a:pt x="128179" y="28767"/>
                  </a:lnTo>
                  <a:lnTo>
                    <a:pt x="129266" y="28047"/>
                  </a:lnTo>
                  <a:lnTo>
                    <a:pt x="129736" y="27515"/>
                  </a:lnTo>
                  <a:lnTo>
                    <a:pt x="129947" y="28610"/>
                  </a:lnTo>
                  <a:lnTo>
                    <a:pt x="129517" y="30386"/>
                  </a:lnTo>
                  <a:lnTo>
                    <a:pt x="129603" y="31489"/>
                  </a:lnTo>
                  <a:lnTo>
                    <a:pt x="130205" y="31912"/>
                  </a:lnTo>
                  <a:lnTo>
                    <a:pt x="129877" y="33328"/>
                  </a:lnTo>
                  <a:lnTo>
                    <a:pt x="128617" y="35737"/>
                  </a:lnTo>
                  <a:lnTo>
                    <a:pt x="128609" y="37161"/>
                  </a:lnTo>
                  <a:lnTo>
                    <a:pt x="129861" y="37607"/>
                  </a:lnTo>
                  <a:lnTo>
                    <a:pt x="130753" y="39117"/>
                  </a:lnTo>
                  <a:lnTo>
                    <a:pt x="131285" y="41699"/>
                  </a:lnTo>
                  <a:lnTo>
                    <a:pt x="131825" y="42560"/>
                  </a:lnTo>
                  <a:lnTo>
                    <a:pt x="131880" y="43091"/>
                  </a:lnTo>
                  <a:lnTo>
                    <a:pt x="132787" y="49342"/>
                  </a:lnTo>
                  <a:lnTo>
                    <a:pt x="133906" y="55609"/>
                  </a:lnTo>
                  <a:lnTo>
                    <a:pt x="133194" y="56423"/>
                  </a:lnTo>
                  <a:lnTo>
                    <a:pt x="132216" y="56665"/>
                  </a:lnTo>
                  <a:lnTo>
                    <a:pt x="131582" y="56955"/>
                  </a:lnTo>
                  <a:lnTo>
                    <a:pt x="131402" y="57541"/>
                  </a:lnTo>
                  <a:lnTo>
                    <a:pt x="131817" y="58394"/>
                  </a:lnTo>
                  <a:lnTo>
                    <a:pt x="131543" y="59176"/>
                  </a:lnTo>
                  <a:lnTo>
                    <a:pt x="130323" y="59716"/>
                  </a:lnTo>
                  <a:lnTo>
                    <a:pt x="127671" y="61703"/>
                  </a:lnTo>
                  <a:lnTo>
                    <a:pt x="127491" y="62494"/>
                  </a:lnTo>
                  <a:lnTo>
                    <a:pt x="126787" y="64184"/>
                  </a:lnTo>
                  <a:lnTo>
                    <a:pt x="126200" y="65216"/>
                  </a:lnTo>
                  <a:lnTo>
                    <a:pt x="125331" y="67133"/>
                  </a:lnTo>
                  <a:lnTo>
                    <a:pt x="123954" y="72203"/>
                  </a:lnTo>
                  <a:lnTo>
                    <a:pt x="123446" y="76404"/>
                  </a:lnTo>
                  <a:lnTo>
                    <a:pt x="123368" y="77702"/>
                  </a:lnTo>
                  <a:lnTo>
                    <a:pt x="122836" y="78602"/>
                  </a:lnTo>
                  <a:lnTo>
                    <a:pt x="122233" y="79908"/>
                  </a:lnTo>
                  <a:lnTo>
                    <a:pt x="119354" y="83500"/>
                  </a:lnTo>
                  <a:lnTo>
                    <a:pt x="117883" y="86433"/>
                  </a:lnTo>
                  <a:lnTo>
                    <a:pt x="118071" y="87709"/>
                  </a:lnTo>
                  <a:lnTo>
                    <a:pt x="118142" y="88992"/>
                  </a:lnTo>
                  <a:lnTo>
                    <a:pt x="117703" y="89915"/>
                  </a:lnTo>
                  <a:lnTo>
                    <a:pt x="117782" y="92395"/>
                  </a:lnTo>
                  <a:lnTo>
                    <a:pt x="118134" y="94468"/>
                  </a:lnTo>
                  <a:lnTo>
                    <a:pt x="118650" y="96502"/>
                  </a:lnTo>
                  <a:lnTo>
                    <a:pt x="120739" y="102260"/>
                  </a:lnTo>
                  <a:lnTo>
                    <a:pt x="121826" y="105757"/>
                  </a:lnTo>
                  <a:lnTo>
                    <a:pt x="122499" y="108574"/>
                  </a:lnTo>
                  <a:lnTo>
                    <a:pt x="123094" y="110467"/>
                  </a:lnTo>
                  <a:lnTo>
                    <a:pt x="123649" y="111234"/>
                  </a:lnTo>
                  <a:lnTo>
                    <a:pt x="123876" y="111961"/>
                  </a:lnTo>
                  <a:lnTo>
                    <a:pt x="126974" y="112485"/>
                  </a:lnTo>
                  <a:lnTo>
                    <a:pt x="127584" y="112900"/>
                  </a:lnTo>
                  <a:lnTo>
                    <a:pt x="128429" y="116569"/>
                  </a:lnTo>
                  <a:lnTo>
                    <a:pt x="128273" y="118228"/>
                  </a:lnTo>
                  <a:lnTo>
                    <a:pt x="127663" y="118861"/>
                  </a:lnTo>
                  <a:lnTo>
                    <a:pt x="127678" y="120262"/>
                  </a:lnTo>
                  <a:lnTo>
                    <a:pt x="127538" y="122006"/>
                  </a:lnTo>
                  <a:lnTo>
                    <a:pt x="127084" y="122695"/>
                  </a:lnTo>
                  <a:lnTo>
                    <a:pt x="125347" y="122781"/>
                  </a:lnTo>
                  <a:lnTo>
                    <a:pt x="124166" y="123438"/>
                  </a:lnTo>
                  <a:lnTo>
                    <a:pt x="122617" y="123172"/>
                  </a:lnTo>
                  <a:lnTo>
                    <a:pt x="122468" y="122742"/>
                  </a:lnTo>
                  <a:lnTo>
                    <a:pt x="121631" y="122585"/>
                  </a:lnTo>
                  <a:lnTo>
                    <a:pt x="119331" y="121592"/>
                  </a:lnTo>
                  <a:lnTo>
                    <a:pt x="119706" y="118408"/>
                  </a:lnTo>
                  <a:lnTo>
                    <a:pt x="118642" y="118275"/>
                  </a:lnTo>
                  <a:lnTo>
                    <a:pt x="117821" y="118697"/>
                  </a:lnTo>
                  <a:lnTo>
                    <a:pt x="116186" y="122515"/>
                  </a:lnTo>
                  <a:lnTo>
                    <a:pt x="115403" y="123172"/>
                  </a:lnTo>
                  <a:lnTo>
                    <a:pt x="103919" y="121201"/>
                  </a:lnTo>
                  <a:lnTo>
                    <a:pt x="101423" y="119613"/>
                  </a:lnTo>
                  <a:lnTo>
                    <a:pt x="98434" y="119253"/>
                  </a:lnTo>
                  <a:lnTo>
                    <a:pt x="93224" y="119433"/>
                  </a:lnTo>
                  <a:lnTo>
                    <a:pt x="88929" y="119910"/>
                  </a:lnTo>
                  <a:lnTo>
                    <a:pt x="87701" y="120872"/>
                  </a:lnTo>
                  <a:lnTo>
                    <a:pt x="98544" y="120309"/>
                  </a:lnTo>
                  <a:lnTo>
                    <a:pt x="99710" y="120418"/>
                  </a:lnTo>
                  <a:lnTo>
                    <a:pt x="100257" y="120997"/>
                  </a:lnTo>
                  <a:lnTo>
                    <a:pt x="86551" y="122257"/>
                  </a:lnTo>
                  <a:lnTo>
                    <a:pt x="81325" y="123008"/>
                  </a:lnTo>
                  <a:lnTo>
                    <a:pt x="79775" y="122804"/>
                  </a:lnTo>
                  <a:lnTo>
                    <a:pt x="78602" y="121584"/>
                  </a:lnTo>
                  <a:lnTo>
                    <a:pt x="72922" y="121435"/>
                  </a:lnTo>
                  <a:lnTo>
                    <a:pt x="71757" y="121834"/>
                  </a:lnTo>
                  <a:lnTo>
                    <a:pt x="71052" y="122734"/>
                  </a:lnTo>
                  <a:lnTo>
                    <a:pt x="73290" y="122538"/>
                  </a:lnTo>
                  <a:lnTo>
                    <a:pt x="76818" y="122492"/>
                  </a:lnTo>
                  <a:lnTo>
                    <a:pt x="77765" y="123180"/>
                  </a:lnTo>
                  <a:lnTo>
                    <a:pt x="66718" y="124080"/>
                  </a:lnTo>
                  <a:lnTo>
                    <a:pt x="59059" y="125801"/>
                  </a:lnTo>
                  <a:lnTo>
                    <a:pt x="55812" y="127076"/>
                  </a:lnTo>
                  <a:lnTo>
                    <a:pt x="45126" y="131262"/>
                  </a:lnTo>
                  <a:lnTo>
                    <a:pt x="38609" y="133233"/>
                  </a:lnTo>
                  <a:lnTo>
                    <a:pt x="36903" y="133961"/>
                  </a:lnTo>
                  <a:lnTo>
                    <a:pt x="33938" y="136011"/>
                  </a:lnTo>
                  <a:lnTo>
                    <a:pt x="30128" y="137301"/>
                  </a:lnTo>
                  <a:lnTo>
                    <a:pt x="25856" y="139711"/>
                  </a:lnTo>
                  <a:lnTo>
                    <a:pt x="23251" y="140251"/>
                  </a:lnTo>
                  <a:lnTo>
                    <a:pt x="22665" y="139484"/>
                  </a:lnTo>
                  <a:lnTo>
                    <a:pt x="22594" y="135416"/>
                  </a:lnTo>
                  <a:lnTo>
                    <a:pt x="22234" y="129963"/>
                  </a:lnTo>
                  <a:lnTo>
                    <a:pt x="22367" y="127874"/>
                  </a:lnTo>
                  <a:lnTo>
                    <a:pt x="22711" y="125910"/>
                  </a:lnTo>
                  <a:lnTo>
                    <a:pt x="22719" y="124283"/>
                  </a:lnTo>
                  <a:lnTo>
                    <a:pt x="24018" y="123673"/>
                  </a:lnTo>
                  <a:lnTo>
                    <a:pt x="24362" y="122992"/>
                  </a:lnTo>
                  <a:lnTo>
                    <a:pt x="24558" y="120872"/>
                  </a:lnTo>
                  <a:lnTo>
                    <a:pt x="25770" y="118940"/>
                  </a:lnTo>
                  <a:lnTo>
                    <a:pt x="25794" y="115576"/>
                  </a:lnTo>
                  <a:lnTo>
                    <a:pt x="26154" y="114879"/>
                  </a:lnTo>
                  <a:lnTo>
                    <a:pt x="26427" y="113988"/>
                  </a:lnTo>
                  <a:lnTo>
                    <a:pt x="25911" y="111781"/>
                  </a:lnTo>
                  <a:lnTo>
                    <a:pt x="25238" y="107619"/>
                  </a:lnTo>
                  <a:lnTo>
                    <a:pt x="24910" y="107345"/>
                  </a:lnTo>
                  <a:lnTo>
                    <a:pt x="24612" y="107525"/>
                  </a:lnTo>
                  <a:lnTo>
                    <a:pt x="23932" y="107604"/>
                  </a:lnTo>
                  <a:lnTo>
                    <a:pt x="21248" y="106164"/>
                  </a:lnTo>
                  <a:lnTo>
                    <a:pt x="19175" y="105914"/>
                  </a:lnTo>
                  <a:lnTo>
                    <a:pt x="17720" y="104685"/>
                  </a:lnTo>
                  <a:lnTo>
                    <a:pt x="17618" y="103285"/>
                  </a:lnTo>
                  <a:lnTo>
                    <a:pt x="16914" y="102464"/>
                  </a:lnTo>
                  <a:lnTo>
                    <a:pt x="16421" y="100844"/>
                  </a:lnTo>
                  <a:lnTo>
                    <a:pt x="15694" y="98990"/>
                  </a:lnTo>
                  <a:lnTo>
                    <a:pt x="13652" y="97863"/>
                  </a:lnTo>
                  <a:lnTo>
                    <a:pt x="11735" y="97590"/>
                  </a:lnTo>
                  <a:lnTo>
                    <a:pt x="10374" y="97832"/>
                  </a:lnTo>
                  <a:lnTo>
                    <a:pt x="8778" y="97762"/>
                  </a:lnTo>
                  <a:lnTo>
                    <a:pt x="6947" y="97136"/>
                  </a:lnTo>
                  <a:lnTo>
                    <a:pt x="5680" y="96432"/>
                  </a:lnTo>
                  <a:lnTo>
                    <a:pt x="4483" y="95070"/>
                  </a:lnTo>
                  <a:lnTo>
                    <a:pt x="3372" y="93991"/>
                  </a:lnTo>
                  <a:lnTo>
                    <a:pt x="2488" y="94124"/>
                  </a:lnTo>
                  <a:lnTo>
                    <a:pt x="1408" y="93865"/>
                  </a:lnTo>
                  <a:lnTo>
                    <a:pt x="344" y="93373"/>
                  </a:lnTo>
                  <a:lnTo>
                    <a:pt x="0" y="92989"/>
                  </a:lnTo>
                  <a:lnTo>
                    <a:pt x="4444" y="88655"/>
                  </a:lnTo>
                  <a:lnTo>
                    <a:pt x="5954" y="86535"/>
                  </a:lnTo>
                  <a:lnTo>
                    <a:pt x="6118" y="85236"/>
                  </a:lnTo>
                  <a:lnTo>
                    <a:pt x="6134" y="83930"/>
                  </a:lnTo>
                  <a:lnTo>
                    <a:pt x="6618" y="82592"/>
                  </a:lnTo>
                  <a:lnTo>
                    <a:pt x="6744" y="80550"/>
                  </a:lnTo>
                  <a:lnTo>
                    <a:pt x="4287" y="73118"/>
                  </a:lnTo>
                  <a:lnTo>
                    <a:pt x="3661" y="70818"/>
                  </a:lnTo>
                  <a:lnTo>
                    <a:pt x="3004" y="70145"/>
                  </a:lnTo>
                  <a:lnTo>
                    <a:pt x="2582" y="69887"/>
                  </a:lnTo>
                  <a:lnTo>
                    <a:pt x="3826" y="68932"/>
                  </a:lnTo>
                  <a:lnTo>
                    <a:pt x="5539" y="69183"/>
                  </a:lnTo>
                  <a:lnTo>
                    <a:pt x="8167" y="69926"/>
                  </a:lnTo>
                  <a:lnTo>
                    <a:pt x="8739" y="69190"/>
                  </a:lnTo>
                  <a:lnTo>
                    <a:pt x="10726" y="65435"/>
                  </a:lnTo>
                  <a:lnTo>
                    <a:pt x="10671" y="64043"/>
                  </a:lnTo>
                  <a:lnTo>
                    <a:pt x="10475" y="63080"/>
                  </a:lnTo>
                  <a:lnTo>
                    <a:pt x="11641" y="60507"/>
                  </a:lnTo>
                  <a:lnTo>
                    <a:pt x="12564" y="59513"/>
                  </a:lnTo>
                  <a:lnTo>
                    <a:pt x="13042" y="58441"/>
                  </a:lnTo>
                  <a:lnTo>
                    <a:pt x="12893" y="56970"/>
                  </a:lnTo>
                  <a:lnTo>
                    <a:pt x="12197" y="56423"/>
                  </a:lnTo>
                  <a:lnTo>
                    <a:pt x="11273" y="56524"/>
                  </a:lnTo>
                  <a:lnTo>
                    <a:pt x="10170" y="56165"/>
                  </a:lnTo>
                  <a:lnTo>
                    <a:pt x="8488" y="55320"/>
                  </a:lnTo>
                  <a:lnTo>
                    <a:pt x="7636" y="54569"/>
                  </a:lnTo>
                  <a:lnTo>
                    <a:pt x="7902" y="51165"/>
                  </a:lnTo>
                  <a:lnTo>
                    <a:pt x="8058" y="50109"/>
                  </a:lnTo>
                  <a:lnTo>
                    <a:pt x="8653" y="49499"/>
                  </a:lnTo>
                  <a:lnTo>
                    <a:pt x="9576" y="49335"/>
                  </a:lnTo>
                  <a:lnTo>
                    <a:pt x="12181" y="49233"/>
                  </a:lnTo>
                  <a:lnTo>
                    <a:pt x="14293" y="49624"/>
                  </a:lnTo>
                  <a:lnTo>
                    <a:pt x="16148" y="49851"/>
                  </a:lnTo>
                  <a:lnTo>
                    <a:pt x="17133" y="49851"/>
                  </a:lnTo>
                  <a:lnTo>
                    <a:pt x="17931" y="50860"/>
                  </a:lnTo>
                  <a:lnTo>
                    <a:pt x="18995" y="51893"/>
                  </a:lnTo>
                  <a:lnTo>
                    <a:pt x="19934" y="51885"/>
                  </a:lnTo>
                  <a:lnTo>
                    <a:pt x="20263" y="51118"/>
                  </a:lnTo>
                  <a:lnTo>
                    <a:pt x="20043" y="47762"/>
                  </a:lnTo>
                  <a:lnTo>
                    <a:pt x="19418" y="45986"/>
                  </a:lnTo>
                  <a:lnTo>
                    <a:pt x="18002" y="44273"/>
                  </a:lnTo>
                  <a:lnTo>
                    <a:pt x="14340" y="42810"/>
                  </a:lnTo>
                  <a:lnTo>
                    <a:pt x="14254" y="40768"/>
                  </a:lnTo>
                  <a:lnTo>
                    <a:pt x="14622" y="38554"/>
                  </a:lnTo>
                  <a:lnTo>
                    <a:pt x="15412" y="37732"/>
                  </a:lnTo>
                  <a:lnTo>
                    <a:pt x="18135" y="36324"/>
                  </a:lnTo>
                  <a:lnTo>
                    <a:pt x="17657" y="35565"/>
                  </a:lnTo>
                  <a:lnTo>
                    <a:pt x="16789" y="34759"/>
                  </a:lnTo>
                  <a:lnTo>
                    <a:pt x="15060" y="33946"/>
                  </a:lnTo>
                  <a:lnTo>
                    <a:pt x="15459" y="31294"/>
                  </a:lnTo>
                  <a:lnTo>
                    <a:pt x="15545" y="28923"/>
                  </a:lnTo>
                  <a:lnTo>
                    <a:pt x="14082" y="29189"/>
                  </a:lnTo>
                  <a:lnTo>
                    <a:pt x="12580" y="29330"/>
                  </a:lnTo>
                  <a:lnTo>
                    <a:pt x="11313" y="28603"/>
                  </a:lnTo>
                  <a:lnTo>
                    <a:pt x="10249" y="27163"/>
                  </a:lnTo>
                  <a:lnTo>
                    <a:pt x="10053" y="23204"/>
                  </a:lnTo>
                  <a:lnTo>
                    <a:pt x="10053" y="18628"/>
                  </a:lnTo>
                  <a:lnTo>
                    <a:pt x="9850" y="16601"/>
                  </a:lnTo>
                  <a:lnTo>
                    <a:pt x="10257" y="15522"/>
                  </a:lnTo>
                  <a:lnTo>
                    <a:pt x="11547" y="14528"/>
                  </a:lnTo>
                  <a:lnTo>
                    <a:pt x="12956" y="13237"/>
                  </a:lnTo>
                  <a:lnTo>
                    <a:pt x="13456" y="12416"/>
                  </a:lnTo>
                  <a:lnTo>
                    <a:pt x="14105" y="12400"/>
                  </a:lnTo>
                  <a:lnTo>
                    <a:pt x="15795" y="11907"/>
                  </a:lnTo>
                  <a:lnTo>
                    <a:pt x="17329" y="10781"/>
                  </a:lnTo>
                  <a:lnTo>
                    <a:pt x="18760" y="8434"/>
                  </a:lnTo>
                  <a:lnTo>
                    <a:pt x="20693" y="6548"/>
                  </a:lnTo>
                  <a:lnTo>
                    <a:pt x="22868" y="6689"/>
                  </a:lnTo>
                  <a:lnTo>
                    <a:pt x="23509" y="6345"/>
                  </a:lnTo>
                  <a:lnTo>
                    <a:pt x="24276" y="6282"/>
                  </a:lnTo>
                  <a:lnTo>
                    <a:pt x="25184" y="7526"/>
                  </a:lnTo>
                  <a:lnTo>
                    <a:pt x="26099" y="8473"/>
                  </a:lnTo>
                  <a:lnTo>
                    <a:pt x="26748" y="8496"/>
                  </a:lnTo>
                  <a:lnTo>
                    <a:pt x="27233" y="10288"/>
                  </a:lnTo>
                  <a:lnTo>
                    <a:pt x="31200" y="11039"/>
                  </a:lnTo>
                  <a:lnTo>
                    <a:pt x="32897" y="11532"/>
                  </a:lnTo>
                  <a:lnTo>
                    <a:pt x="34329" y="12838"/>
                  </a:lnTo>
                  <a:lnTo>
                    <a:pt x="34830" y="12869"/>
                  </a:lnTo>
                  <a:lnTo>
                    <a:pt x="35432" y="12596"/>
                  </a:lnTo>
                  <a:lnTo>
                    <a:pt x="35902" y="12142"/>
                  </a:lnTo>
                  <a:lnTo>
                    <a:pt x="35995" y="11641"/>
                  </a:lnTo>
                  <a:lnTo>
                    <a:pt x="35378" y="10468"/>
                  </a:lnTo>
                  <a:lnTo>
                    <a:pt x="35651" y="9412"/>
                  </a:lnTo>
                  <a:lnTo>
                    <a:pt x="36293" y="8465"/>
                  </a:lnTo>
                  <a:lnTo>
                    <a:pt x="37318" y="8402"/>
                  </a:lnTo>
                  <a:lnTo>
                    <a:pt x="38859" y="8136"/>
                  </a:lnTo>
                  <a:lnTo>
                    <a:pt x="40627" y="8136"/>
                  </a:lnTo>
                  <a:lnTo>
                    <a:pt x="41941" y="8309"/>
                  </a:lnTo>
                  <a:lnTo>
                    <a:pt x="42465" y="7362"/>
                  </a:lnTo>
                  <a:lnTo>
                    <a:pt x="41965" y="4702"/>
                  </a:lnTo>
                  <a:lnTo>
                    <a:pt x="42098" y="3231"/>
                  </a:lnTo>
                  <a:lnTo>
                    <a:pt x="42309" y="1995"/>
                  </a:lnTo>
                  <a:lnTo>
                    <a:pt x="42802" y="1494"/>
                  </a:lnTo>
                  <a:lnTo>
                    <a:pt x="44766" y="3051"/>
                  </a:lnTo>
                  <a:lnTo>
                    <a:pt x="46565" y="3614"/>
                  </a:lnTo>
                  <a:lnTo>
                    <a:pt x="47856" y="3661"/>
                  </a:lnTo>
                  <a:lnTo>
                    <a:pt x="48216" y="3364"/>
                  </a:lnTo>
                  <a:lnTo>
                    <a:pt x="47668" y="1666"/>
                  </a:lnTo>
                  <a:lnTo>
                    <a:pt x="47817" y="1158"/>
                  </a:lnTo>
                  <a:lnTo>
                    <a:pt x="48294" y="861"/>
                  </a:lnTo>
                  <a:lnTo>
                    <a:pt x="49139" y="689"/>
                  </a:lnTo>
                  <a:lnTo>
                    <a:pt x="51431" y="0"/>
                  </a:lnTo>
                  <a:lnTo>
                    <a:pt x="51666" y="133"/>
                  </a:lnTo>
                  <a:lnTo>
                    <a:pt x="52096" y="2809"/>
                  </a:lnTo>
                  <a:lnTo>
                    <a:pt x="51901" y="3685"/>
                  </a:lnTo>
                  <a:lnTo>
                    <a:pt x="52386" y="5500"/>
                  </a:lnTo>
                  <a:lnTo>
                    <a:pt x="52980" y="7182"/>
                  </a:lnTo>
                  <a:lnTo>
                    <a:pt x="52933" y="7870"/>
                  </a:lnTo>
                  <a:lnTo>
                    <a:pt x="52441" y="8911"/>
                  </a:lnTo>
                  <a:lnTo>
                    <a:pt x="51862" y="9865"/>
                  </a:lnTo>
                  <a:lnTo>
                    <a:pt x="51924" y="10257"/>
                  </a:lnTo>
                  <a:lnTo>
                    <a:pt x="52839" y="10906"/>
                  </a:lnTo>
                  <a:lnTo>
                    <a:pt x="54592" y="11579"/>
                  </a:lnTo>
                  <a:lnTo>
                    <a:pt x="56407" y="11735"/>
                  </a:lnTo>
                  <a:lnTo>
                    <a:pt x="57416" y="10757"/>
                  </a:lnTo>
                  <a:lnTo>
                    <a:pt x="58464" y="9959"/>
                  </a:lnTo>
                  <a:lnTo>
                    <a:pt x="59192" y="9247"/>
                  </a:lnTo>
                  <a:lnTo>
                    <a:pt x="59442" y="8191"/>
                  </a:lnTo>
                  <a:lnTo>
                    <a:pt x="60592" y="7417"/>
                  </a:lnTo>
                  <a:lnTo>
                    <a:pt x="63878" y="6447"/>
                  </a:lnTo>
                  <a:lnTo>
                    <a:pt x="66898" y="6298"/>
                  </a:lnTo>
                  <a:lnTo>
                    <a:pt x="67649" y="6603"/>
                  </a:lnTo>
                  <a:close/>
                  <a:moveTo>
                    <a:pt x="121154" y="123274"/>
                  </a:moveTo>
                  <a:lnTo>
                    <a:pt x="120551" y="124142"/>
                  </a:lnTo>
                  <a:lnTo>
                    <a:pt x="117641" y="123587"/>
                  </a:lnTo>
                  <a:lnTo>
                    <a:pt x="118329" y="122859"/>
                  </a:lnTo>
                  <a:lnTo>
                    <a:pt x="121154" y="12327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6618355C-BD23-218A-33D6-9E68B99CBAB8}"/>
                </a:ext>
              </a:extLst>
            </p:cNvPr>
            <p:cNvSpPr>
              <a:spLocks/>
            </p:cNvSpPr>
            <p:nvPr/>
          </p:nvSpPr>
          <p:spPr>
            <a:xfrm>
              <a:off x="3741341" y="5121744"/>
              <a:ext cx="2315" cy="1478"/>
            </a:xfrm>
            <a:custGeom>
              <a:avLst/>
              <a:gdLst>
                <a:gd name="connsiteX0" fmla="*/ 2237 w 2315"/>
                <a:gd name="connsiteY0" fmla="*/ 1471 h 1478"/>
                <a:gd name="connsiteX1" fmla="*/ 1533 w 2315"/>
                <a:gd name="connsiteY1" fmla="*/ 1478 h 1478"/>
                <a:gd name="connsiteX2" fmla="*/ 642 w 2315"/>
                <a:gd name="connsiteY2" fmla="*/ 1306 h 1478"/>
                <a:gd name="connsiteX3" fmla="*/ 63 w 2315"/>
                <a:gd name="connsiteY3" fmla="*/ 1212 h 1478"/>
                <a:gd name="connsiteX4" fmla="*/ 0 w 2315"/>
                <a:gd name="connsiteY4" fmla="*/ 993 h 1478"/>
                <a:gd name="connsiteX5" fmla="*/ 227 w 2315"/>
                <a:gd name="connsiteY5" fmla="*/ 329 h 1478"/>
                <a:gd name="connsiteX6" fmla="*/ 696 w 2315"/>
                <a:gd name="connsiteY6" fmla="*/ 0 h 1478"/>
                <a:gd name="connsiteX7" fmla="*/ 1627 w 2315"/>
                <a:gd name="connsiteY7" fmla="*/ 47 h 1478"/>
                <a:gd name="connsiteX8" fmla="*/ 2261 w 2315"/>
                <a:gd name="connsiteY8" fmla="*/ 509 h 1478"/>
                <a:gd name="connsiteX9" fmla="*/ 2316 w 2315"/>
                <a:gd name="connsiteY9" fmla="*/ 1267 h 1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5" h="1478">
                  <a:moveTo>
                    <a:pt x="2237" y="1471"/>
                  </a:moveTo>
                  <a:lnTo>
                    <a:pt x="1533" y="1478"/>
                  </a:lnTo>
                  <a:lnTo>
                    <a:pt x="642" y="1306"/>
                  </a:lnTo>
                  <a:lnTo>
                    <a:pt x="63" y="1212"/>
                  </a:lnTo>
                  <a:lnTo>
                    <a:pt x="0" y="993"/>
                  </a:lnTo>
                  <a:lnTo>
                    <a:pt x="227" y="329"/>
                  </a:lnTo>
                  <a:lnTo>
                    <a:pt x="696" y="0"/>
                  </a:lnTo>
                  <a:lnTo>
                    <a:pt x="1627" y="47"/>
                  </a:lnTo>
                  <a:lnTo>
                    <a:pt x="2261" y="509"/>
                  </a:lnTo>
                  <a:lnTo>
                    <a:pt x="2316" y="126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B25A41B-64BA-16F4-651D-5ACE2E69B93F}"/>
                </a:ext>
              </a:extLst>
            </p:cNvPr>
            <p:cNvSpPr>
              <a:spLocks/>
            </p:cNvSpPr>
            <p:nvPr/>
          </p:nvSpPr>
          <p:spPr>
            <a:xfrm>
              <a:off x="4848125" y="5036546"/>
              <a:ext cx="944077" cy="1091658"/>
            </a:xfrm>
            <a:custGeom>
              <a:avLst/>
              <a:gdLst>
                <a:gd name="connsiteX0" fmla="*/ 927421 w 944077"/>
                <a:gd name="connsiteY0" fmla="*/ 123696 h 1091658"/>
                <a:gd name="connsiteX1" fmla="*/ 931505 w 944077"/>
                <a:gd name="connsiteY1" fmla="*/ 127952 h 1091658"/>
                <a:gd name="connsiteX2" fmla="*/ 929729 w 944077"/>
                <a:gd name="connsiteY2" fmla="*/ 133741 h 1091658"/>
                <a:gd name="connsiteX3" fmla="*/ 926889 w 944077"/>
                <a:gd name="connsiteY3" fmla="*/ 142997 h 1091658"/>
                <a:gd name="connsiteX4" fmla="*/ 924699 w 944077"/>
                <a:gd name="connsiteY4" fmla="*/ 150171 h 1091658"/>
                <a:gd name="connsiteX5" fmla="*/ 924339 w 944077"/>
                <a:gd name="connsiteY5" fmla="*/ 151133 h 1091658"/>
                <a:gd name="connsiteX6" fmla="*/ 923885 w 944077"/>
                <a:gd name="connsiteY6" fmla="*/ 152541 h 1091658"/>
                <a:gd name="connsiteX7" fmla="*/ 919152 w 944077"/>
                <a:gd name="connsiteY7" fmla="*/ 154583 h 1091658"/>
                <a:gd name="connsiteX8" fmla="*/ 912251 w 944077"/>
                <a:gd name="connsiteY8" fmla="*/ 157556 h 1091658"/>
                <a:gd name="connsiteX9" fmla="*/ 908715 w 944077"/>
                <a:gd name="connsiteY9" fmla="*/ 159113 h 1091658"/>
                <a:gd name="connsiteX10" fmla="*/ 904264 w 944077"/>
                <a:gd name="connsiteY10" fmla="*/ 161116 h 1091658"/>
                <a:gd name="connsiteX11" fmla="*/ 903184 w 944077"/>
                <a:gd name="connsiteY11" fmla="*/ 162751 h 1091658"/>
                <a:gd name="connsiteX12" fmla="*/ 901893 w 944077"/>
                <a:gd name="connsiteY12" fmla="*/ 163635 h 1091658"/>
                <a:gd name="connsiteX13" fmla="*/ 900477 w 944077"/>
                <a:gd name="connsiteY13" fmla="*/ 164777 h 1091658"/>
                <a:gd name="connsiteX14" fmla="*/ 899937 w 944077"/>
                <a:gd name="connsiteY14" fmla="*/ 166029 h 1091658"/>
                <a:gd name="connsiteX15" fmla="*/ 898615 w 944077"/>
                <a:gd name="connsiteY15" fmla="*/ 166819 h 1091658"/>
                <a:gd name="connsiteX16" fmla="*/ 897418 w 944077"/>
                <a:gd name="connsiteY16" fmla="*/ 169644 h 1091658"/>
                <a:gd name="connsiteX17" fmla="*/ 897418 w 944077"/>
                <a:gd name="connsiteY17" fmla="*/ 171810 h 1091658"/>
                <a:gd name="connsiteX18" fmla="*/ 898185 w 944077"/>
                <a:gd name="connsiteY18" fmla="*/ 173289 h 1091658"/>
                <a:gd name="connsiteX19" fmla="*/ 899515 w 944077"/>
                <a:gd name="connsiteY19" fmla="*/ 173915 h 1091658"/>
                <a:gd name="connsiteX20" fmla="*/ 899937 w 944077"/>
                <a:gd name="connsiteY20" fmla="*/ 175699 h 1091658"/>
                <a:gd name="connsiteX21" fmla="*/ 900360 w 944077"/>
                <a:gd name="connsiteY21" fmla="*/ 176950 h 1091658"/>
                <a:gd name="connsiteX22" fmla="*/ 901322 w 944077"/>
                <a:gd name="connsiteY22" fmla="*/ 177936 h 1091658"/>
                <a:gd name="connsiteX23" fmla="*/ 901080 w 944077"/>
                <a:gd name="connsiteY23" fmla="*/ 178726 h 1091658"/>
                <a:gd name="connsiteX24" fmla="*/ 900297 w 944077"/>
                <a:gd name="connsiteY24" fmla="*/ 179321 h 1091658"/>
                <a:gd name="connsiteX25" fmla="*/ 898858 w 944077"/>
                <a:gd name="connsiteY25" fmla="*/ 179650 h 1091658"/>
                <a:gd name="connsiteX26" fmla="*/ 897880 w 944077"/>
                <a:gd name="connsiteY26" fmla="*/ 181433 h 1091658"/>
                <a:gd name="connsiteX27" fmla="*/ 896753 w 944077"/>
                <a:gd name="connsiteY27" fmla="*/ 185862 h 1091658"/>
                <a:gd name="connsiteX28" fmla="*/ 896573 w 944077"/>
                <a:gd name="connsiteY28" fmla="*/ 187450 h 1091658"/>
                <a:gd name="connsiteX29" fmla="*/ 897856 w 944077"/>
                <a:gd name="connsiteY29" fmla="*/ 191463 h 1091658"/>
                <a:gd name="connsiteX30" fmla="*/ 898537 w 944077"/>
                <a:gd name="connsiteY30" fmla="*/ 193630 h 1091658"/>
                <a:gd name="connsiteX31" fmla="*/ 900383 w 944077"/>
                <a:gd name="connsiteY31" fmla="*/ 201508 h 1091658"/>
                <a:gd name="connsiteX32" fmla="*/ 900657 w 944077"/>
                <a:gd name="connsiteY32" fmla="*/ 203652 h 1091658"/>
                <a:gd name="connsiteX33" fmla="*/ 898122 w 944077"/>
                <a:gd name="connsiteY33" fmla="*/ 206656 h 1091658"/>
                <a:gd name="connsiteX34" fmla="*/ 897113 w 944077"/>
                <a:gd name="connsiteY34" fmla="*/ 208479 h 1091658"/>
                <a:gd name="connsiteX35" fmla="*/ 896753 w 944077"/>
                <a:gd name="connsiteY35" fmla="*/ 210091 h 1091658"/>
                <a:gd name="connsiteX36" fmla="*/ 896769 w 944077"/>
                <a:gd name="connsiteY36" fmla="*/ 211366 h 1091658"/>
                <a:gd name="connsiteX37" fmla="*/ 896996 w 944077"/>
                <a:gd name="connsiteY37" fmla="*/ 212532 h 1091658"/>
                <a:gd name="connsiteX38" fmla="*/ 899108 w 944077"/>
                <a:gd name="connsiteY38" fmla="*/ 216248 h 1091658"/>
                <a:gd name="connsiteX39" fmla="*/ 901557 w 944077"/>
                <a:gd name="connsiteY39" fmla="*/ 219572 h 1091658"/>
                <a:gd name="connsiteX40" fmla="*/ 902762 w 944077"/>
                <a:gd name="connsiteY40" fmla="*/ 221310 h 1091658"/>
                <a:gd name="connsiteX41" fmla="*/ 902762 w 944077"/>
                <a:gd name="connsiteY41" fmla="*/ 223656 h 1091658"/>
                <a:gd name="connsiteX42" fmla="*/ 902159 w 944077"/>
                <a:gd name="connsiteY42" fmla="*/ 224994 h 1091658"/>
                <a:gd name="connsiteX43" fmla="*/ 900853 w 944077"/>
                <a:gd name="connsiteY43" fmla="*/ 225487 h 1091658"/>
                <a:gd name="connsiteX44" fmla="*/ 897958 w 944077"/>
                <a:gd name="connsiteY44" fmla="*/ 226402 h 1091658"/>
                <a:gd name="connsiteX45" fmla="*/ 896753 w 944077"/>
                <a:gd name="connsiteY45" fmla="*/ 227740 h 1091658"/>
                <a:gd name="connsiteX46" fmla="*/ 895431 w 944077"/>
                <a:gd name="connsiteY46" fmla="*/ 227944 h 1091658"/>
                <a:gd name="connsiteX47" fmla="*/ 894171 w 944077"/>
                <a:gd name="connsiteY47" fmla="*/ 226872 h 1091658"/>
                <a:gd name="connsiteX48" fmla="*/ 892857 w 944077"/>
                <a:gd name="connsiteY48" fmla="*/ 227138 h 1091658"/>
                <a:gd name="connsiteX49" fmla="*/ 891175 w 944077"/>
                <a:gd name="connsiteY49" fmla="*/ 228077 h 1091658"/>
                <a:gd name="connsiteX50" fmla="*/ 890541 w 944077"/>
                <a:gd name="connsiteY50" fmla="*/ 230361 h 1091658"/>
                <a:gd name="connsiteX51" fmla="*/ 889071 w 944077"/>
                <a:gd name="connsiteY51" fmla="*/ 234257 h 1091658"/>
                <a:gd name="connsiteX52" fmla="*/ 887811 w 944077"/>
                <a:gd name="connsiteY52" fmla="*/ 235329 h 1091658"/>
                <a:gd name="connsiteX53" fmla="*/ 886872 w 944077"/>
                <a:gd name="connsiteY53" fmla="*/ 238310 h 1091658"/>
                <a:gd name="connsiteX54" fmla="*/ 885198 w 944077"/>
                <a:gd name="connsiteY54" fmla="*/ 242589 h 1091658"/>
                <a:gd name="connsiteX55" fmla="*/ 884392 w 944077"/>
                <a:gd name="connsiteY55" fmla="*/ 245171 h 1091658"/>
                <a:gd name="connsiteX56" fmla="*/ 883970 w 944077"/>
                <a:gd name="connsiteY56" fmla="*/ 247064 h 1091658"/>
                <a:gd name="connsiteX57" fmla="*/ 882280 w 944077"/>
                <a:gd name="connsiteY57" fmla="*/ 248277 h 1091658"/>
                <a:gd name="connsiteX58" fmla="*/ 880316 w 944077"/>
                <a:gd name="connsiteY58" fmla="*/ 250678 h 1091658"/>
                <a:gd name="connsiteX59" fmla="*/ 878806 w 944077"/>
                <a:gd name="connsiteY59" fmla="*/ 253018 h 1091658"/>
                <a:gd name="connsiteX60" fmla="*/ 878204 w 944077"/>
                <a:gd name="connsiteY60" fmla="*/ 253698 h 1091658"/>
                <a:gd name="connsiteX61" fmla="*/ 877062 w 944077"/>
                <a:gd name="connsiteY61" fmla="*/ 253902 h 1091658"/>
                <a:gd name="connsiteX62" fmla="*/ 876224 w 944077"/>
                <a:gd name="connsiteY62" fmla="*/ 256006 h 1091658"/>
                <a:gd name="connsiteX63" fmla="*/ 873377 w 944077"/>
                <a:gd name="connsiteY63" fmla="*/ 259182 h 1091658"/>
                <a:gd name="connsiteX64" fmla="*/ 872696 w 944077"/>
                <a:gd name="connsiteY64" fmla="*/ 262875 h 1091658"/>
                <a:gd name="connsiteX65" fmla="*/ 871664 w 944077"/>
                <a:gd name="connsiteY65" fmla="*/ 264839 h 1091658"/>
                <a:gd name="connsiteX66" fmla="*/ 871484 w 944077"/>
                <a:gd name="connsiteY66" fmla="*/ 268399 h 1091658"/>
                <a:gd name="connsiteX67" fmla="*/ 869911 w 944077"/>
                <a:gd name="connsiteY67" fmla="*/ 274923 h 1091658"/>
                <a:gd name="connsiteX68" fmla="*/ 869622 w 944077"/>
                <a:gd name="connsiteY68" fmla="*/ 276371 h 1091658"/>
                <a:gd name="connsiteX69" fmla="*/ 868033 w 944077"/>
                <a:gd name="connsiteY69" fmla="*/ 277513 h 1091658"/>
                <a:gd name="connsiteX70" fmla="*/ 865937 w 944077"/>
                <a:gd name="connsiteY70" fmla="*/ 280048 h 1091658"/>
                <a:gd name="connsiteX71" fmla="*/ 865256 w 944077"/>
                <a:gd name="connsiteY71" fmla="*/ 281902 h 1091658"/>
                <a:gd name="connsiteX72" fmla="*/ 866226 w 944077"/>
                <a:gd name="connsiteY72" fmla="*/ 287456 h 1091658"/>
                <a:gd name="connsiteX73" fmla="*/ 867431 w 944077"/>
                <a:gd name="connsiteY73" fmla="*/ 293081 h 1091658"/>
                <a:gd name="connsiteX74" fmla="*/ 867509 w 944077"/>
                <a:gd name="connsiteY74" fmla="*/ 295718 h 1091658"/>
                <a:gd name="connsiteX75" fmla="*/ 867040 w 944077"/>
                <a:gd name="connsiteY75" fmla="*/ 299309 h 1091658"/>
                <a:gd name="connsiteX76" fmla="*/ 866719 w 944077"/>
                <a:gd name="connsiteY76" fmla="*/ 300874 h 1091658"/>
                <a:gd name="connsiteX77" fmla="*/ 867517 w 944077"/>
                <a:gd name="connsiteY77" fmla="*/ 301523 h 1091658"/>
                <a:gd name="connsiteX78" fmla="*/ 868839 w 944077"/>
                <a:gd name="connsiteY78" fmla="*/ 301938 h 1091658"/>
                <a:gd name="connsiteX79" fmla="*/ 869262 w 944077"/>
                <a:gd name="connsiteY79" fmla="*/ 303315 h 1091658"/>
                <a:gd name="connsiteX80" fmla="*/ 868299 w 944077"/>
                <a:gd name="connsiteY80" fmla="*/ 304285 h 1091658"/>
                <a:gd name="connsiteX81" fmla="*/ 867877 w 944077"/>
                <a:gd name="connsiteY81" fmla="*/ 306014 h 1091658"/>
                <a:gd name="connsiteX82" fmla="*/ 866797 w 944077"/>
                <a:gd name="connsiteY82" fmla="*/ 307954 h 1091658"/>
                <a:gd name="connsiteX83" fmla="*/ 863598 w 944077"/>
                <a:gd name="connsiteY83" fmla="*/ 308721 h 1091658"/>
                <a:gd name="connsiteX84" fmla="*/ 862471 w 944077"/>
                <a:gd name="connsiteY84" fmla="*/ 308024 h 1091658"/>
                <a:gd name="connsiteX85" fmla="*/ 862111 w 944077"/>
                <a:gd name="connsiteY85" fmla="*/ 308650 h 1091658"/>
                <a:gd name="connsiteX86" fmla="*/ 862291 w 944077"/>
                <a:gd name="connsiteY86" fmla="*/ 310035 h 1091658"/>
                <a:gd name="connsiteX87" fmla="*/ 861579 w 944077"/>
                <a:gd name="connsiteY87" fmla="*/ 311670 h 1091658"/>
                <a:gd name="connsiteX88" fmla="*/ 859921 w 944077"/>
                <a:gd name="connsiteY88" fmla="*/ 316051 h 1091658"/>
                <a:gd name="connsiteX89" fmla="*/ 858825 w 944077"/>
                <a:gd name="connsiteY89" fmla="*/ 320033 h 1091658"/>
                <a:gd name="connsiteX90" fmla="*/ 858192 w 944077"/>
                <a:gd name="connsiteY90" fmla="*/ 321778 h 1091658"/>
                <a:gd name="connsiteX91" fmla="*/ 858450 w 944077"/>
                <a:gd name="connsiteY91" fmla="*/ 323241 h 1091658"/>
                <a:gd name="connsiteX92" fmla="*/ 858989 w 944077"/>
                <a:gd name="connsiteY92" fmla="*/ 324070 h 1091658"/>
                <a:gd name="connsiteX93" fmla="*/ 859044 w 944077"/>
                <a:gd name="connsiteY93" fmla="*/ 324837 h 1091658"/>
                <a:gd name="connsiteX94" fmla="*/ 858137 w 944077"/>
                <a:gd name="connsiteY94" fmla="*/ 325807 h 1091658"/>
                <a:gd name="connsiteX95" fmla="*/ 857307 w 944077"/>
                <a:gd name="connsiteY95" fmla="*/ 327348 h 1091658"/>
                <a:gd name="connsiteX96" fmla="*/ 856408 w 944077"/>
                <a:gd name="connsiteY96" fmla="*/ 327560 h 1091658"/>
                <a:gd name="connsiteX97" fmla="*/ 855446 w 944077"/>
                <a:gd name="connsiteY97" fmla="*/ 327145 h 1091658"/>
                <a:gd name="connsiteX98" fmla="*/ 854429 w 944077"/>
                <a:gd name="connsiteY98" fmla="*/ 328052 h 1091658"/>
                <a:gd name="connsiteX99" fmla="*/ 854225 w 944077"/>
                <a:gd name="connsiteY99" fmla="*/ 329953 h 1091658"/>
                <a:gd name="connsiteX100" fmla="*/ 853662 w 944077"/>
                <a:gd name="connsiteY100" fmla="*/ 332371 h 1091658"/>
                <a:gd name="connsiteX101" fmla="*/ 853404 w 944077"/>
                <a:gd name="connsiteY101" fmla="*/ 335195 h 1091658"/>
                <a:gd name="connsiteX102" fmla="*/ 852989 w 944077"/>
                <a:gd name="connsiteY102" fmla="*/ 338817 h 1091658"/>
                <a:gd name="connsiteX103" fmla="*/ 854296 w 944077"/>
                <a:gd name="connsiteY103" fmla="*/ 341305 h 1091658"/>
                <a:gd name="connsiteX104" fmla="*/ 855946 w 944077"/>
                <a:gd name="connsiteY104" fmla="*/ 345819 h 1091658"/>
                <a:gd name="connsiteX105" fmla="*/ 857182 w 944077"/>
                <a:gd name="connsiteY105" fmla="*/ 346899 h 1091658"/>
                <a:gd name="connsiteX106" fmla="*/ 858559 w 944077"/>
                <a:gd name="connsiteY106" fmla="*/ 346828 h 1091658"/>
                <a:gd name="connsiteX107" fmla="*/ 859639 w 944077"/>
                <a:gd name="connsiteY107" fmla="*/ 347744 h 1091658"/>
                <a:gd name="connsiteX108" fmla="*/ 860241 w 944077"/>
                <a:gd name="connsiteY108" fmla="*/ 348800 h 1091658"/>
                <a:gd name="connsiteX109" fmla="*/ 859435 w 944077"/>
                <a:gd name="connsiteY109" fmla="*/ 350693 h 1091658"/>
                <a:gd name="connsiteX110" fmla="*/ 858012 w 944077"/>
                <a:gd name="connsiteY110" fmla="*/ 350991 h 1091658"/>
                <a:gd name="connsiteX111" fmla="*/ 857832 w 944077"/>
                <a:gd name="connsiteY111" fmla="*/ 352047 h 1091658"/>
                <a:gd name="connsiteX112" fmla="*/ 858254 w 944077"/>
                <a:gd name="connsiteY112" fmla="*/ 354448 h 1091658"/>
                <a:gd name="connsiteX113" fmla="*/ 858794 w 944077"/>
                <a:gd name="connsiteY113" fmla="*/ 356780 h 1091658"/>
                <a:gd name="connsiteX114" fmla="*/ 860155 w 944077"/>
                <a:gd name="connsiteY114" fmla="*/ 357899 h 1091658"/>
                <a:gd name="connsiteX115" fmla="*/ 860773 w 944077"/>
                <a:gd name="connsiteY115" fmla="*/ 361020 h 1091658"/>
                <a:gd name="connsiteX116" fmla="*/ 862095 w 944077"/>
                <a:gd name="connsiteY116" fmla="*/ 362084 h 1091658"/>
                <a:gd name="connsiteX117" fmla="*/ 861931 w 944077"/>
                <a:gd name="connsiteY117" fmla="*/ 366090 h 1091658"/>
                <a:gd name="connsiteX118" fmla="*/ 863261 w 944077"/>
                <a:gd name="connsiteY118" fmla="*/ 370800 h 1091658"/>
                <a:gd name="connsiteX119" fmla="*/ 864669 w 944077"/>
                <a:gd name="connsiteY119" fmla="*/ 372169 h 1091658"/>
                <a:gd name="connsiteX120" fmla="*/ 865327 w 944077"/>
                <a:gd name="connsiteY120" fmla="*/ 372810 h 1091658"/>
                <a:gd name="connsiteX121" fmla="*/ 864889 w 944077"/>
                <a:gd name="connsiteY121" fmla="*/ 374876 h 1091658"/>
                <a:gd name="connsiteX122" fmla="*/ 863770 w 944077"/>
                <a:gd name="connsiteY122" fmla="*/ 376519 h 1091658"/>
                <a:gd name="connsiteX123" fmla="*/ 863527 w 944077"/>
                <a:gd name="connsiteY123" fmla="*/ 379155 h 1091658"/>
                <a:gd name="connsiteX124" fmla="*/ 863950 w 944077"/>
                <a:gd name="connsiteY124" fmla="*/ 381087 h 1091658"/>
                <a:gd name="connsiteX125" fmla="*/ 865381 w 944077"/>
                <a:gd name="connsiteY125" fmla="*/ 382910 h 1091658"/>
                <a:gd name="connsiteX126" fmla="*/ 866500 w 944077"/>
                <a:gd name="connsiteY126" fmla="*/ 383113 h 1091658"/>
                <a:gd name="connsiteX127" fmla="*/ 868096 w 944077"/>
                <a:gd name="connsiteY127" fmla="*/ 382370 h 1091658"/>
                <a:gd name="connsiteX128" fmla="*/ 869778 w 944077"/>
                <a:gd name="connsiteY128" fmla="*/ 383231 h 1091658"/>
                <a:gd name="connsiteX129" fmla="*/ 870021 w 944077"/>
                <a:gd name="connsiteY129" fmla="*/ 384803 h 1091658"/>
                <a:gd name="connsiteX130" fmla="*/ 870263 w 944077"/>
                <a:gd name="connsiteY130" fmla="*/ 386235 h 1091658"/>
                <a:gd name="connsiteX131" fmla="*/ 869363 w 944077"/>
                <a:gd name="connsiteY131" fmla="*/ 388097 h 1091658"/>
                <a:gd name="connsiteX132" fmla="*/ 868401 w 944077"/>
                <a:gd name="connsiteY132" fmla="*/ 391532 h 1091658"/>
                <a:gd name="connsiteX133" fmla="*/ 868143 w 944077"/>
                <a:gd name="connsiteY133" fmla="*/ 394958 h 1091658"/>
                <a:gd name="connsiteX134" fmla="*/ 868425 w 944077"/>
                <a:gd name="connsiteY134" fmla="*/ 400177 h 1091658"/>
                <a:gd name="connsiteX135" fmla="*/ 868863 w 944077"/>
                <a:gd name="connsiteY135" fmla="*/ 404237 h 1091658"/>
                <a:gd name="connsiteX136" fmla="*/ 868957 w 944077"/>
                <a:gd name="connsiteY136" fmla="*/ 406795 h 1091658"/>
                <a:gd name="connsiteX137" fmla="*/ 869066 w 944077"/>
                <a:gd name="connsiteY137" fmla="*/ 407953 h 1091658"/>
                <a:gd name="connsiteX138" fmla="*/ 868464 w 944077"/>
                <a:gd name="connsiteY138" fmla="*/ 408751 h 1091658"/>
                <a:gd name="connsiteX139" fmla="*/ 867001 w 944077"/>
                <a:gd name="connsiteY139" fmla="*/ 409158 h 1091658"/>
                <a:gd name="connsiteX140" fmla="*/ 865757 w 944077"/>
                <a:gd name="connsiteY140" fmla="*/ 409322 h 1091658"/>
                <a:gd name="connsiteX141" fmla="*/ 864677 w 944077"/>
                <a:gd name="connsiteY141" fmla="*/ 409972 h 1091658"/>
                <a:gd name="connsiteX142" fmla="*/ 864435 w 944077"/>
                <a:gd name="connsiteY142" fmla="*/ 411278 h 1091658"/>
                <a:gd name="connsiteX143" fmla="*/ 863590 w 944077"/>
                <a:gd name="connsiteY143" fmla="*/ 413445 h 1091658"/>
                <a:gd name="connsiteX144" fmla="*/ 862721 w 944077"/>
                <a:gd name="connsiteY144" fmla="*/ 415057 h 1091658"/>
                <a:gd name="connsiteX145" fmla="*/ 861196 w 944077"/>
                <a:gd name="connsiteY145" fmla="*/ 417404 h 1091658"/>
                <a:gd name="connsiteX146" fmla="*/ 860226 w 944077"/>
                <a:gd name="connsiteY146" fmla="*/ 419837 h 1091658"/>
                <a:gd name="connsiteX147" fmla="*/ 859451 w 944077"/>
                <a:gd name="connsiteY147" fmla="*/ 421441 h 1091658"/>
                <a:gd name="connsiteX148" fmla="*/ 859522 w 944077"/>
                <a:gd name="connsiteY148" fmla="*/ 422551 h 1091658"/>
                <a:gd name="connsiteX149" fmla="*/ 858966 w 944077"/>
                <a:gd name="connsiteY149" fmla="*/ 424687 h 1091658"/>
                <a:gd name="connsiteX150" fmla="*/ 858395 w 944077"/>
                <a:gd name="connsiteY150" fmla="*/ 426471 h 1091658"/>
                <a:gd name="connsiteX151" fmla="*/ 857190 w 944077"/>
                <a:gd name="connsiteY151" fmla="*/ 432479 h 1091658"/>
                <a:gd name="connsiteX152" fmla="*/ 855579 w 944077"/>
                <a:gd name="connsiteY152" fmla="*/ 433731 h 1091658"/>
                <a:gd name="connsiteX153" fmla="*/ 854296 w 944077"/>
                <a:gd name="connsiteY153" fmla="*/ 434349 h 1091658"/>
                <a:gd name="connsiteX154" fmla="*/ 853638 w 944077"/>
                <a:gd name="connsiteY154" fmla="*/ 435155 h 1091658"/>
                <a:gd name="connsiteX155" fmla="*/ 854139 w 944077"/>
                <a:gd name="connsiteY155" fmla="*/ 436790 h 1091658"/>
                <a:gd name="connsiteX156" fmla="*/ 855500 w 944077"/>
                <a:gd name="connsiteY156" fmla="*/ 437283 h 1091658"/>
                <a:gd name="connsiteX157" fmla="*/ 855985 w 944077"/>
                <a:gd name="connsiteY157" fmla="*/ 438598 h 1091658"/>
                <a:gd name="connsiteX158" fmla="*/ 855805 w 944077"/>
                <a:gd name="connsiteY158" fmla="*/ 440655 h 1091658"/>
                <a:gd name="connsiteX159" fmla="*/ 856705 w 944077"/>
                <a:gd name="connsiteY159" fmla="*/ 442564 h 1091658"/>
                <a:gd name="connsiteX160" fmla="*/ 856619 w 944077"/>
                <a:gd name="connsiteY160" fmla="*/ 444880 h 1091658"/>
                <a:gd name="connsiteX161" fmla="*/ 857487 w 944077"/>
                <a:gd name="connsiteY161" fmla="*/ 449261 h 1091658"/>
                <a:gd name="connsiteX162" fmla="*/ 856705 w 944077"/>
                <a:gd name="connsiteY162" fmla="*/ 452132 h 1091658"/>
                <a:gd name="connsiteX163" fmla="*/ 856971 w 944077"/>
                <a:gd name="connsiteY163" fmla="*/ 454620 h 1091658"/>
                <a:gd name="connsiteX164" fmla="*/ 856948 w 944077"/>
                <a:gd name="connsiteY164" fmla="*/ 457084 h 1091658"/>
                <a:gd name="connsiteX165" fmla="*/ 855805 w 944077"/>
                <a:gd name="connsiteY165" fmla="*/ 459009 h 1091658"/>
                <a:gd name="connsiteX166" fmla="*/ 853466 w 944077"/>
                <a:gd name="connsiteY166" fmla="*/ 459377 h 1091658"/>
                <a:gd name="connsiteX167" fmla="*/ 852175 w 944077"/>
                <a:gd name="connsiteY167" fmla="*/ 461152 h 1091658"/>
                <a:gd name="connsiteX168" fmla="*/ 849977 w 944077"/>
                <a:gd name="connsiteY168" fmla="*/ 463085 h 1091658"/>
                <a:gd name="connsiteX169" fmla="*/ 849734 w 944077"/>
                <a:gd name="connsiteY169" fmla="*/ 464642 h 1091658"/>
                <a:gd name="connsiteX170" fmla="*/ 849375 w 944077"/>
                <a:gd name="connsiteY170" fmla="*/ 466050 h 1091658"/>
                <a:gd name="connsiteX171" fmla="*/ 848475 w 944077"/>
                <a:gd name="connsiteY171" fmla="*/ 466566 h 1091658"/>
                <a:gd name="connsiteX172" fmla="*/ 847098 w 944077"/>
                <a:gd name="connsiteY172" fmla="*/ 466566 h 1091658"/>
                <a:gd name="connsiteX173" fmla="*/ 845956 w 944077"/>
                <a:gd name="connsiteY173" fmla="*/ 466785 h 1091658"/>
                <a:gd name="connsiteX174" fmla="*/ 844360 w 944077"/>
                <a:gd name="connsiteY174" fmla="*/ 468616 h 1091658"/>
                <a:gd name="connsiteX175" fmla="*/ 842654 w 944077"/>
                <a:gd name="connsiteY175" fmla="*/ 469602 h 1091658"/>
                <a:gd name="connsiteX176" fmla="*/ 842263 w 944077"/>
                <a:gd name="connsiteY176" fmla="*/ 471080 h 1091658"/>
                <a:gd name="connsiteX177" fmla="*/ 842412 w 944077"/>
                <a:gd name="connsiteY177" fmla="*/ 472880 h 1091658"/>
                <a:gd name="connsiteX178" fmla="*/ 841512 w 944077"/>
                <a:gd name="connsiteY178" fmla="*/ 473998 h 1091658"/>
                <a:gd name="connsiteX179" fmla="*/ 840370 w 944077"/>
                <a:gd name="connsiteY179" fmla="*/ 476087 h 1091658"/>
                <a:gd name="connsiteX180" fmla="*/ 839650 w 944077"/>
                <a:gd name="connsiteY180" fmla="*/ 478325 h 1091658"/>
                <a:gd name="connsiteX181" fmla="*/ 840370 w 944077"/>
                <a:gd name="connsiteY181" fmla="*/ 480422 h 1091658"/>
                <a:gd name="connsiteX182" fmla="*/ 841152 w 944077"/>
                <a:gd name="connsiteY182" fmla="*/ 484169 h 1091658"/>
                <a:gd name="connsiteX183" fmla="*/ 841269 w 944077"/>
                <a:gd name="connsiteY183" fmla="*/ 485742 h 1091658"/>
                <a:gd name="connsiteX184" fmla="*/ 840284 w 944077"/>
                <a:gd name="connsiteY184" fmla="*/ 488847 h 1091658"/>
                <a:gd name="connsiteX185" fmla="*/ 839470 w 944077"/>
                <a:gd name="connsiteY185" fmla="*/ 490850 h 1091658"/>
                <a:gd name="connsiteX186" fmla="*/ 840252 w 944077"/>
                <a:gd name="connsiteY186" fmla="*/ 493408 h 1091658"/>
                <a:gd name="connsiteX187" fmla="*/ 840910 w 944077"/>
                <a:gd name="connsiteY187" fmla="*/ 494840 h 1091658"/>
                <a:gd name="connsiteX188" fmla="*/ 840292 w 944077"/>
                <a:gd name="connsiteY188" fmla="*/ 497985 h 1091658"/>
                <a:gd name="connsiteX189" fmla="*/ 839767 w 944077"/>
                <a:gd name="connsiteY189" fmla="*/ 499965 h 1091658"/>
                <a:gd name="connsiteX190" fmla="*/ 840190 w 944077"/>
                <a:gd name="connsiteY190" fmla="*/ 503595 h 1091658"/>
                <a:gd name="connsiteX191" fmla="*/ 841755 w 944077"/>
                <a:gd name="connsiteY191" fmla="*/ 507678 h 1091658"/>
                <a:gd name="connsiteX192" fmla="*/ 843249 w 944077"/>
                <a:gd name="connsiteY192" fmla="*/ 511316 h 1091658"/>
                <a:gd name="connsiteX193" fmla="*/ 843468 w 944077"/>
                <a:gd name="connsiteY193" fmla="*/ 515556 h 1091658"/>
                <a:gd name="connsiteX194" fmla="*/ 843851 w 944077"/>
                <a:gd name="connsiteY194" fmla="*/ 518929 h 1091658"/>
                <a:gd name="connsiteX195" fmla="*/ 844563 w 944077"/>
                <a:gd name="connsiteY195" fmla="*/ 522582 h 1091658"/>
                <a:gd name="connsiteX196" fmla="*/ 846065 w 944077"/>
                <a:gd name="connsiteY196" fmla="*/ 524037 h 1091658"/>
                <a:gd name="connsiteX197" fmla="*/ 847207 w 944077"/>
                <a:gd name="connsiteY197" fmla="*/ 525257 h 1091658"/>
                <a:gd name="connsiteX198" fmla="*/ 846973 w 944077"/>
                <a:gd name="connsiteY198" fmla="*/ 527018 h 1091658"/>
                <a:gd name="connsiteX199" fmla="*/ 846136 w 944077"/>
                <a:gd name="connsiteY199" fmla="*/ 529162 h 1091658"/>
                <a:gd name="connsiteX200" fmla="*/ 844931 w 944077"/>
                <a:gd name="connsiteY200" fmla="*/ 530773 h 1091658"/>
                <a:gd name="connsiteX201" fmla="*/ 841958 w 944077"/>
                <a:gd name="connsiteY201" fmla="*/ 531305 h 1091658"/>
                <a:gd name="connsiteX202" fmla="*/ 839540 w 944077"/>
                <a:gd name="connsiteY202" fmla="*/ 532761 h 1091658"/>
                <a:gd name="connsiteX203" fmla="*/ 837592 w 944077"/>
                <a:gd name="connsiteY203" fmla="*/ 533769 h 1091658"/>
                <a:gd name="connsiteX204" fmla="*/ 836114 w 944077"/>
                <a:gd name="connsiteY204" fmla="*/ 534990 h 1091658"/>
                <a:gd name="connsiteX205" fmla="*/ 835050 w 944077"/>
                <a:gd name="connsiteY205" fmla="*/ 536289 h 1091658"/>
                <a:gd name="connsiteX206" fmla="*/ 834526 w 944077"/>
                <a:gd name="connsiteY206" fmla="*/ 537713 h 1091658"/>
                <a:gd name="connsiteX207" fmla="*/ 834878 w 944077"/>
                <a:gd name="connsiteY207" fmla="*/ 543916 h 1091658"/>
                <a:gd name="connsiteX208" fmla="*/ 834643 w 944077"/>
                <a:gd name="connsiteY208" fmla="*/ 546209 h 1091658"/>
                <a:gd name="connsiteX209" fmla="*/ 833649 w 944077"/>
                <a:gd name="connsiteY209" fmla="*/ 549463 h 1091658"/>
                <a:gd name="connsiteX210" fmla="*/ 832719 w 944077"/>
                <a:gd name="connsiteY210" fmla="*/ 552092 h 1091658"/>
                <a:gd name="connsiteX211" fmla="*/ 832319 w 944077"/>
                <a:gd name="connsiteY211" fmla="*/ 552882 h 1091658"/>
                <a:gd name="connsiteX212" fmla="*/ 832202 w 944077"/>
                <a:gd name="connsiteY212" fmla="*/ 554048 h 1091658"/>
                <a:gd name="connsiteX213" fmla="*/ 832022 w 944077"/>
                <a:gd name="connsiteY213" fmla="*/ 555135 h 1091658"/>
                <a:gd name="connsiteX214" fmla="*/ 830982 w 944077"/>
                <a:gd name="connsiteY214" fmla="*/ 555386 h 1091658"/>
                <a:gd name="connsiteX215" fmla="*/ 829503 w 944077"/>
                <a:gd name="connsiteY215" fmla="*/ 554900 h 1091658"/>
                <a:gd name="connsiteX216" fmla="*/ 828666 w 944077"/>
                <a:gd name="connsiteY216" fmla="*/ 555214 h 1091658"/>
                <a:gd name="connsiteX217" fmla="*/ 828064 w 944077"/>
                <a:gd name="connsiteY217" fmla="*/ 556066 h 1091658"/>
                <a:gd name="connsiteX218" fmla="*/ 828572 w 944077"/>
                <a:gd name="connsiteY218" fmla="*/ 558100 h 1091658"/>
                <a:gd name="connsiteX219" fmla="*/ 829112 w 944077"/>
                <a:gd name="connsiteY219" fmla="*/ 561692 h 1091658"/>
                <a:gd name="connsiteX220" fmla="*/ 829863 w 944077"/>
                <a:gd name="connsiteY220" fmla="*/ 563217 h 1091658"/>
                <a:gd name="connsiteX221" fmla="*/ 829659 w 944077"/>
                <a:gd name="connsiteY221" fmla="*/ 564430 h 1091658"/>
                <a:gd name="connsiteX222" fmla="*/ 829378 w 944077"/>
                <a:gd name="connsiteY222" fmla="*/ 567042 h 1091658"/>
                <a:gd name="connsiteX223" fmla="*/ 828408 w 944077"/>
                <a:gd name="connsiteY223" fmla="*/ 569123 h 1091658"/>
                <a:gd name="connsiteX224" fmla="*/ 827109 w 944077"/>
                <a:gd name="connsiteY224" fmla="*/ 569116 h 1091658"/>
                <a:gd name="connsiteX225" fmla="*/ 826272 w 944077"/>
                <a:gd name="connsiteY225" fmla="*/ 569976 h 1091658"/>
                <a:gd name="connsiteX226" fmla="*/ 825912 w 944077"/>
                <a:gd name="connsiteY226" fmla="*/ 571463 h 1091658"/>
                <a:gd name="connsiteX227" fmla="*/ 826303 w 944077"/>
                <a:gd name="connsiteY227" fmla="*/ 573403 h 1091658"/>
                <a:gd name="connsiteX228" fmla="*/ 828009 w 944077"/>
                <a:gd name="connsiteY228" fmla="*/ 574991 h 1091658"/>
                <a:gd name="connsiteX229" fmla="*/ 828611 w 944077"/>
                <a:gd name="connsiteY229" fmla="*/ 576008 h 1091658"/>
                <a:gd name="connsiteX230" fmla="*/ 828306 w 944077"/>
                <a:gd name="connsiteY230" fmla="*/ 577346 h 1091658"/>
                <a:gd name="connsiteX231" fmla="*/ 826984 w 944077"/>
                <a:gd name="connsiteY231" fmla="*/ 577894 h 1091658"/>
                <a:gd name="connsiteX232" fmla="*/ 826202 w 944077"/>
                <a:gd name="connsiteY232" fmla="*/ 578997 h 1091658"/>
                <a:gd name="connsiteX233" fmla="*/ 825458 w 944077"/>
                <a:gd name="connsiteY233" fmla="*/ 581445 h 1091658"/>
                <a:gd name="connsiteX234" fmla="*/ 824465 w 944077"/>
                <a:gd name="connsiteY234" fmla="*/ 584215 h 1091658"/>
                <a:gd name="connsiteX235" fmla="*/ 823409 w 944077"/>
                <a:gd name="connsiteY235" fmla="*/ 586265 h 1091658"/>
                <a:gd name="connsiteX236" fmla="*/ 823205 w 944077"/>
                <a:gd name="connsiteY236" fmla="*/ 589074 h 1091658"/>
                <a:gd name="connsiteX237" fmla="*/ 824707 w 944077"/>
                <a:gd name="connsiteY237" fmla="*/ 592078 h 1091658"/>
                <a:gd name="connsiteX238" fmla="*/ 824543 w 944077"/>
                <a:gd name="connsiteY238" fmla="*/ 595019 h 1091658"/>
                <a:gd name="connsiteX239" fmla="*/ 824433 w 944077"/>
                <a:gd name="connsiteY239" fmla="*/ 603664 h 1091658"/>
                <a:gd name="connsiteX240" fmla="*/ 824285 w 944077"/>
                <a:gd name="connsiteY240" fmla="*/ 606606 h 1091658"/>
                <a:gd name="connsiteX241" fmla="*/ 824746 w 944077"/>
                <a:gd name="connsiteY241" fmla="*/ 611488 h 1091658"/>
                <a:gd name="connsiteX242" fmla="*/ 824167 w 944077"/>
                <a:gd name="connsiteY242" fmla="*/ 612833 h 1091658"/>
                <a:gd name="connsiteX243" fmla="*/ 823862 w 944077"/>
                <a:gd name="connsiteY243" fmla="*/ 614116 h 1091658"/>
                <a:gd name="connsiteX244" fmla="*/ 825333 w 944077"/>
                <a:gd name="connsiteY244" fmla="*/ 617676 h 1091658"/>
                <a:gd name="connsiteX245" fmla="*/ 826968 w 944077"/>
                <a:gd name="connsiteY245" fmla="*/ 623450 h 1091658"/>
                <a:gd name="connsiteX246" fmla="*/ 827406 w 944077"/>
                <a:gd name="connsiteY246" fmla="*/ 625750 h 1091658"/>
                <a:gd name="connsiteX247" fmla="*/ 827172 w 944077"/>
                <a:gd name="connsiteY247" fmla="*/ 627361 h 1091658"/>
                <a:gd name="connsiteX248" fmla="*/ 824973 w 944077"/>
                <a:gd name="connsiteY248" fmla="*/ 628730 h 1091658"/>
                <a:gd name="connsiteX249" fmla="*/ 823150 w 944077"/>
                <a:gd name="connsiteY249" fmla="*/ 629301 h 1091658"/>
                <a:gd name="connsiteX250" fmla="*/ 822071 w 944077"/>
                <a:gd name="connsiteY250" fmla="*/ 628331 h 1091658"/>
                <a:gd name="connsiteX251" fmla="*/ 821351 w 944077"/>
                <a:gd name="connsiteY251" fmla="*/ 628730 h 1091658"/>
                <a:gd name="connsiteX252" fmla="*/ 820514 w 944077"/>
                <a:gd name="connsiteY252" fmla="*/ 630428 h 1091658"/>
                <a:gd name="connsiteX253" fmla="*/ 819552 w 944077"/>
                <a:gd name="connsiteY253" fmla="*/ 631805 h 1091658"/>
                <a:gd name="connsiteX254" fmla="*/ 819192 w 944077"/>
                <a:gd name="connsiteY254" fmla="*/ 633174 h 1091658"/>
                <a:gd name="connsiteX255" fmla="*/ 820209 w 944077"/>
                <a:gd name="connsiteY255" fmla="*/ 634958 h 1091658"/>
                <a:gd name="connsiteX256" fmla="*/ 820748 w 944077"/>
                <a:gd name="connsiteY256" fmla="*/ 638361 h 1091658"/>
                <a:gd name="connsiteX257" fmla="*/ 819606 w 944077"/>
                <a:gd name="connsiteY257" fmla="*/ 639824 h 1091658"/>
                <a:gd name="connsiteX258" fmla="*/ 818769 w 944077"/>
                <a:gd name="connsiteY258" fmla="*/ 641451 h 1091658"/>
                <a:gd name="connsiteX259" fmla="*/ 819074 w 944077"/>
                <a:gd name="connsiteY259" fmla="*/ 643564 h 1091658"/>
                <a:gd name="connsiteX260" fmla="*/ 819434 w 944077"/>
                <a:gd name="connsiteY260" fmla="*/ 647389 h 1091658"/>
                <a:gd name="connsiteX261" fmla="*/ 818715 w 944077"/>
                <a:gd name="connsiteY261" fmla="*/ 653750 h 1091658"/>
                <a:gd name="connsiteX262" fmla="*/ 819685 w 944077"/>
                <a:gd name="connsiteY262" fmla="*/ 656018 h 1091658"/>
                <a:gd name="connsiteX263" fmla="*/ 820733 w 944077"/>
                <a:gd name="connsiteY263" fmla="*/ 657106 h 1091658"/>
                <a:gd name="connsiteX264" fmla="*/ 824160 w 944077"/>
                <a:gd name="connsiteY264" fmla="*/ 658405 h 1091658"/>
                <a:gd name="connsiteX265" fmla="*/ 826734 w 944077"/>
                <a:gd name="connsiteY265" fmla="*/ 659054 h 1091658"/>
                <a:gd name="connsiteX266" fmla="*/ 827414 w 944077"/>
                <a:gd name="connsiteY266" fmla="*/ 661174 h 1091658"/>
                <a:gd name="connsiteX267" fmla="*/ 827125 w 944077"/>
                <a:gd name="connsiteY267" fmla="*/ 662895 h 1091658"/>
                <a:gd name="connsiteX268" fmla="*/ 825889 w 944077"/>
                <a:gd name="connsiteY268" fmla="*/ 663748 h 1091658"/>
                <a:gd name="connsiteX269" fmla="*/ 824027 w 944077"/>
                <a:gd name="connsiteY269" fmla="*/ 664491 h 1091658"/>
                <a:gd name="connsiteX270" fmla="*/ 824027 w 944077"/>
                <a:gd name="connsiteY270" fmla="*/ 667276 h 1091658"/>
                <a:gd name="connsiteX271" fmla="*/ 825615 w 944077"/>
                <a:gd name="connsiteY271" fmla="*/ 669897 h 1091658"/>
                <a:gd name="connsiteX272" fmla="*/ 827414 w 944077"/>
                <a:gd name="connsiteY272" fmla="*/ 671798 h 1091658"/>
                <a:gd name="connsiteX273" fmla="*/ 827805 w 944077"/>
                <a:gd name="connsiteY273" fmla="*/ 673512 h 1091658"/>
                <a:gd name="connsiteX274" fmla="*/ 827704 w 944077"/>
                <a:gd name="connsiteY274" fmla="*/ 675264 h 1091658"/>
                <a:gd name="connsiteX275" fmla="*/ 826444 w 944077"/>
                <a:gd name="connsiteY275" fmla="*/ 676735 h 1091658"/>
                <a:gd name="connsiteX276" fmla="*/ 828173 w 944077"/>
                <a:gd name="connsiteY276" fmla="*/ 679919 h 1091658"/>
                <a:gd name="connsiteX277" fmla="*/ 828963 w 944077"/>
                <a:gd name="connsiteY277" fmla="*/ 682079 h 1091658"/>
                <a:gd name="connsiteX278" fmla="*/ 828173 w 944077"/>
                <a:gd name="connsiteY278" fmla="*/ 683745 h 1091658"/>
                <a:gd name="connsiteX279" fmla="*/ 827047 w 944077"/>
                <a:gd name="connsiteY279" fmla="*/ 686248 h 1091658"/>
                <a:gd name="connsiteX280" fmla="*/ 826061 w 944077"/>
                <a:gd name="connsiteY280" fmla="*/ 687445 h 1091658"/>
                <a:gd name="connsiteX281" fmla="*/ 826061 w 944077"/>
                <a:gd name="connsiteY281" fmla="*/ 688807 h 1091658"/>
                <a:gd name="connsiteX282" fmla="*/ 825654 w 944077"/>
                <a:gd name="connsiteY282" fmla="*/ 691576 h 1091658"/>
                <a:gd name="connsiteX283" fmla="*/ 825560 w 944077"/>
                <a:gd name="connsiteY283" fmla="*/ 694291 h 1091658"/>
                <a:gd name="connsiteX284" fmla="*/ 825889 w 944077"/>
                <a:gd name="connsiteY284" fmla="*/ 695910 h 1091658"/>
                <a:gd name="connsiteX285" fmla="*/ 836740 w 944077"/>
                <a:gd name="connsiteY285" fmla="*/ 697193 h 1091658"/>
                <a:gd name="connsiteX286" fmla="*/ 839220 w 944077"/>
                <a:gd name="connsiteY286" fmla="*/ 697694 h 1091658"/>
                <a:gd name="connsiteX287" fmla="*/ 840573 w 944077"/>
                <a:gd name="connsiteY287" fmla="*/ 699314 h 1091658"/>
                <a:gd name="connsiteX288" fmla="*/ 840378 w 944077"/>
                <a:gd name="connsiteY288" fmla="*/ 701347 h 1091658"/>
                <a:gd name="connsiteX289" fmla="*/ 839024 w 944077"/>
                <a:gd name="connsiteY289" fmla="*/ 703515 h 1091658"/>
                <a:gd name="connsiteX290" fmla="*/ 838156 w 944077"/>
                <a:gd name="connsiteY290" fmla="*/ 707591 h 1091658"/>
                <a:gd name="connsiteX291" fmla="*/ 836028 w 944077"/>
                <a:gd name="connsiteY291" fmla="*/ 708271 h 1091658"/>
                <a:gd name="connsiteX292" fmla="*/ 833900 w 944077"/>
                <a:gd name="connsiteY292" fmla="*/ 707184 h 1091658"/>
                <a:gd name="connsiteX293" fmla="*/ 831592 w 944077"/>
                <a:gd name="connsiteY293" fmla="*/ 707559 h 1091658"/>
                <a:gd name="connsiteX294" fmla="*/ 829589 w 944077"/>
                <a:gd name="connsiteY294" fmla="*/ 707825 h 1091658"/>
                <a:gd name="connsiteX295" fmla="*/ 826710 w 944077"/>
                <a:gd name="connsiteY295" fmla="*/ 707943 h 1091658"/>
                <a:gd name="connsiteX296" fmla="*/ 822884 w 944077"/>
                <a:gd name="connsiteY296" fmla="*/ 708467 h 1091658"/>
                <a:gd name="connsiteX297" fmla="*/ 820545 w 944077"/>
                <a:gd name="connsiteY297" fmla="*/ 707864 h 1091658"/>
                <a:gd name="connsiteX298" fmla="*/ 820350 w 944077"/>
                <a:gd name="connsiteY298" fmla="*/ 709359 h 1091658"/>
                <a:gd name="connsiteX299" fmla="*/ 821030 w 944077"/>
                <a:gd name="connsiteY299" fmla="*/ 711948 h 1091658"/>
                <a:gd name="connsiteX300" fmla="*/ 826069 w 944077"/>
                <a:gd name="connsiteY300" fmla="*/ 712762 h 1091658"/>
                <a:gd name="connsiteX301" fmla="*/ 830810 w 944077"/>
                <a:gd name="connsiteY301" fmla="*/ 714264 h 1091658"/>
                <a:gd name="connsiteX302" fmla="*/ 832233 w 944077"/>
                <a:gd name="connsiteY302" fmla="*/ 717010 h 1091658"/>
                <a:gd name="connsiteX303" fmla="*/ 834166 w 944077"/>
                <a:gd name="connsiteY303" fmla="*/ 720124 h 1091658"/>
                <a:gd name="connsiteX304" fmla="*/ 836137 w 944077"/>
                <a:gd name="connsiteY304" fmla="*/ 722056 h 1091658"/>
                <a:gd name="connsiteX305" fmla="*/ 836231 w 944077"/>
                <a:gd name="connsiteY305" fmla="*/ 725209 h 1091658"/>
                <a:gd name="connsiteX306" fmla="*/ 833133 w 944077"/>
                <a:gd name="connsiteY306" fmla="*/ 728511 h 1091658"/>
                <a:gd name="connsiteX307" fmla="*/ 832750 w 944077"/>
                <a:gd name="connsiteY307" fmla="*/ 730849 h 1091658"/>
                <a:gd name="connsiteX308" fmla="*/ 828682 w 944077"/>
                <a:gd name="connsiteY308" fmla="*/ 731538 h 1091658"/>
                <a:gd name="connsiteX309" fmla="*/ 827524 w 944077"/>
                <a:gd name="connsiteY309" fmla="*/ 732915 h 1091658"/>
                <a:gd name="connsiteX310" fmla="*/ 826945 w 944077"/>
                <a:gd name="connsiteY310" fmla="*/ 737476 h 1091658"/>
                <a:gd name="connsiteX311" fmla="*/ 827430 w 944077"/>
                <a:gd name="connsiteY311" fmla="*/ 741075 h 1091658"/>
                <a:gd name="connsiteX312" fmla="*/ 828979 w 944077"/>
                <a:gd name="connsiteY312" fmla="*/ 742319 h 1091658"/>
                <a:gd name="connsiteX313" fmla="*/ 830043 w 944077"/>
                <a:gd name="connsiteY313" fmla="*/ 744674 h 1091658"/>
                <a:gd name="connsiteX314" fmla="*/ 828885 w 944077"/>
                <a:gd name="connsiteY314" fmla="*/ 747451 h 1091658"/>
                <a:gd name="connsiteX315" fmla="*/ 826147 w 944077"/>
                <a:gd name="connsiteY315" fmla="*/ 749368 h 1091658"/>
                <a:gd name="connsiteX316" fmla="*/ 824684 w 944077"/>
                <a:gd name="connsiteY316" fmla="*/ 751198 h 1091658"/>
                <a:gd name="connsiteX317" fmla="*/ 825599 w 944077"/>
                <a:gd name="connsiteY317" fmla="*/ 752661 h 1091658"/>
                <a:gd name="connsiteX318" fmla="*/ 826835 w 944077"/>
                <a:gd name="connsiteY318" fmla="*/ 754977 h 1091658"/>
                <a:gd name="connsiteX319" fmla="*/ 827180 w 944077"/>
                <a:gd name="connsiteY319" fmla="*/ 756237 h 1091658"/>
                <a:gd name="connsiteX320" fmla="*/ 827852 w 944077"/>
                <a:gd name="connsiteY320" fmla="*/ 759664 h 1091658"/>
                <a:gd name="connsiteX321" fmla="*/ 828642 w 944077"/>
                <a:gd name="connsiteY321" fmla="*/ 764451 h 1091658"/>
                <a:gd name="connsiteX322" fmla="*/ 828549 w 944077"/>
                <a:gd name="connsiteY322" fmla="*/ 766775 h 1091658"/>
                <a:gd name="connsiteX323" fmla="*/ 827821 w 944077"/>
                <a:gd name="connsiteY323" fmla="*/ 768512 h 1091658"/>
                <a:gd name="connsiteX324" fmla="*/ 825098 w 944077"/>
                <a:gd name="connsiteY324" fmla="*/ 771250 h 1091658"/>
                <a:gd name="connsiteX325" fmla="*/ 823260 w 944077"/>
                <a:gd name="connsiteY325" fmla="*/ 772517 h 1091658"/>
                <a:gd name="connsiteX326" fmla="*/ 822900 w 944077"/>
                <a:gd name="connsiteY326" fmla="*/ 775905 h 1091658"/>
                <a:gd name="connsiteX327" fmla="*/ 822759 w 944077"/>
                <a:gd name="connsiteY327" fmla="*/ 778439 h 1091658"/>
                <a:gd name="connsiteX328" fmla="*/ 822947 w 944077"/>
                <a:gd name="connsiteY328" fmla="*/ 780732 h 1091658"/>
                <a:gd name="connsiteX329" fmla="*/ 824128 w 944077"/>
                <a:gd name="connsiteY329" fmla="*/ 782563 h 1091658"/>
                <a:gd name="connsiteX330" fmla="*/ 824034 w 944077"/>
                <a:gd name="connsiteY330" fmla="*/ 784409 h 1091658"/>
                <a:gd name="connsiteX331" fmla="*/ 822415 w 944077"/>
                <a:gd name="connsiteY331" fmla="*/ 784800 h 1091658"/>
                <a:gd name="connsiteX332" fmla="*/ 821030 w 944077"/>
                <a:gd name="connsiteY332" fmla="*/ 785684 h 1091658"/>
                <a:gd name="connsiteX333" fmla="*/ 819677 w 944077"/>
                <a:gd name="connsiteY333" fmla="*/ 788954 h 1091658"/>
                <a:gd name="connsiteX334" fmla="*/ 815734 w 944077"/>
                <a:gd name="connsiteY334" fmla="*/ 792303 h 1091658"/>
                <a:gd name="connsiteX335" fmla="*/ 814349 w 944077"/>
                <a:gd name="connsiteY335" fmla="*/ 793805 h 1091658"/>
                <a:gd name="connsiteX336" fmla="*/ 814443 w 944077"/>
                <a:gd name="connsiteY336" fmla="*/ 796379 h 1091658"/>
                <a:gd name="connsiteX337" fmla="*/ 812886 w 944077"/>
                <a:gd name="connsiteY337" fmla="*/ 800064 h 1091658"/>
                <a:gd name="connsiteX338" fmla="*/ 811579 w 944077"/>
                <a:gd name="connsiteY338" fmla="*/ 803279 h 1091658"/>
                <a:gd name="connsiteX339" fmla="*/ 810578 w 944077"/>
                <a:gd name="connsiteY339" fmla="*/ 806283 h 1091658"/>
                <a:gd name="connsiteX340" fmla="*/ 810774 w 944077"/>
                <a:gd name="connsiteY340" fmla="*/ 809452 h 1091658"/>
                <a:gd name="connsiteX341" fmla="*/ 812995 w 944077"/>
                <a:gd name="connsiteY341" fmla="*/ 810844 h 1091658"/>
                <a:gd name="connsiteX342" fmla="*/ 814740 w 944077"/>
                <a:gd name="connsiteY342" fmla="*/ 813935 h 1091658"/>
                <a:gd name="connsiteX343" fmla="*/ 815515 w 944077"/>
                <a:gd name="connsiteY343" fmla="*/ 817838 h 1091658"/>
                <a:gd name="connsiteX344" fmla="*/ 814161 w 944077"/>
                <a:gd name="connsiteY344" fmla="*/ 822337 h 1091658"/>
                <a:gd name="connsiteX345" fmla="*/ 811016 w 944077"/>
                <a:gd name="connsiteY345" fmla="*/ 824035 h 1091658"/>
                <a:gd name="connsiteX346" fmla="*/ 809154 w 944077"/>
                <a:gd name="connsiteY346" fmla="*/ 825951 h 1091658"/>
                <a:gd name="connsiteX347" fmla="*/ 808591 w 944077"/>
                <a:gd name="connsiteY347" fmla="*/ 827407 h 1091658"/>
                <a:gd name="connsiteX348" fmla="*/ 809084 w 944077"/>
                <a:gd name="connsiteY348" fmla="*/ 832140 h 1091658"/>
                <a:gd name="connsiteX349" fmla="*/ 808951 w 944077"/>
                <a:gd name="connsiteY349" fmla="*/ 834370 h 1091658"/>
                <a:gd name="connsiteX350" fmla="*/ 808458 w 944077"/>
                <a:gd name="connsiteY350" fmla="*/ 836466 h 1091658"/>
                <a:gd name="connsiteX351" fmla="*/ 807644 w 944077"/>
                <a:gd name="connsiteY351" fmla="*/ 838093 h 1091658"/>
                <a:gd name="connsiteX352" fmla="*/ 805947 w 944077"/>
                <a:gd name="connsiteY352" fmla="*/ 839908 h 1091658"/>
                <a:gd name="connsiteX353" fmla="*/ 802943 w 944077"/>
                <a:gd name="connsiteY353" fmla="*/ 841496 h 1091658"/>
                <a:gd name="connsiteX354" fmla="*/ 800392 w 944077"/>
                <a:gd name="connsiteY354" fmla="*/ 842592 h 1091658"/>
                <a:gd name="connsiteX355" fmla="*/ 799250 w 944077"/>
                <a:gd name="connsiteY355" fmla="*/ 843844 h 1091658"/>
                <a:gd name="connsiteX356" fmla="*/ 797912 w 944077"/>
                <a:gd name="connsiteY356" fmla="*/ 846605 h 1091658"/>
                <a:gd name="connsiteX357" fmla="*/ 796723 w 944077"/>
                <a:gd name="connsiteY357" fmla="*/ 849656 h 1091658"/>
                <a:gd name="connsiteX358" fmla="*/ 797020 w 944077"/>
                <a:gd name="connsiteY358" fmla="*/ 853435 h 1091658"/>
                <a:gd name="connsiteX359" fmla="*/ 789854 w 944077"/>
                <a:gd name="connsiteY359" fmla="*/ 853881 h 1091658"/>
                <a:gd name="connsiteX360" fmla="*/ 789369 w 944077"/>
                <a:gd name="connsiteY360" fmla="*/ 856697 h 1091658"/>
                <a:gd name="connsiteX361" fmla="*/ 787820 w 944077"/>
                <a:gd name="connsiteY361" fmla="*/ 858920 h 1091658"/>
                <a:gd name="connsiteX362" fmla="*/ 787335 w 944077"/>
                <a:gd name="connsiteY362" fmla="*/ 862941 h 1091658"/>
                <a:gd name="connsiteX363" fmla="*/ 788907 w 944077"/>
                <a:gd name="connsiteY363" fmla="*/ 866829 h 1091658"/>
                <a:gd name="connsiteX364" fmla="*/ 789658 w 944077"/>
                <a:gd name="connsiteY364" fmla="*/ 870099 h 1091658"/>
                <a:gd name="connsiteX365" fmla="*/ 788375 w 944077"/>
                <a:gd name="connsiteY365" fmla="*/ 874050 h 1091658"/>
                <a:gd name="connsiteX366" fmla="*/ 788845 w 944077"/>
                <a:gd name="connsiteY366" fmla="*/ 878118 h 1091658"/>
                <a:gd name="connsiteX367" fmla="*/ 788985 w 944077"/>
                <a:gd name="connsiteY367" fmla="*/ 881365 h 1091658"/>
                <a:gd name="connsiteX368" fmla="*/ 791505 w 944077"/>
                <a:gd name="connsiteY368" fmla="*/ 884979 h 1091658"/>
                <a:gd name="connsiteX369" fmla="*/ 793148 w 944077"/>
                <a:gd name="connsiteY369" fmla="*/ 889462 h 1091658"/>
                <a:gd name="connsiteX370" fmla="*/ 793969 w 944077"/>
                <a:gd name="connsiteY370" fmla="*/ 893256 h 1091658"/>
                <a:gd name="connsiteX371" fmla="*/ 794462 w 944077"/>
                <a:gd name="connsiteY371" fmla="*/ 896221 h 1091658"/>
                <a:gd name="connsiteX372" fmla="*/ 795119 w 944077"/>
                <a:gd name="connsiteY372" fmla="*/ 898021 h 1091658"/>
                <a:gd name="connsiteX373" fmla="*/ 796152 w 944077"/>
                <a:gd name="connsiteY373" fmla="*/ 900063 h 1091658"/>
                <a:gd name="connsiteX374" fmla="*/ 796629 w 944077"/>
                <a:gd name="connsiteY374" fmla="*/ 902425 h 1091658"/>
                <a:gd name="connsiteX375" fmla="*/ 798178 w 944077"/>
                <a:gd name="connsiteY375" fmla="*/ 903192 h 1091658"/>
                <a:gd name="connsiteX376" fmla="*/ 800963 w 944077"/>
                <a:gd name="connsiteY376" fmla="*/ 900986 h 1091658"/>
                <a:gd name="connsiteX377" fmla="*/ 802927 w 944077"/>
                <a:gd name="connsiteY377" fmla="*/ 899492 h 1091658"/>
                <a:gd name="connsiteX378" fmla="*/ 804296 w 944077"/>
                <a:gd name="connsiteY378" fmla="*/ 898960 h 1091658"/>
                <a:gd name="connsiteX379" fmla="*/ 808317 w 944077"/>
                <a:gd name="connsiteY379" fmla="*/ 899312 h 1091658"/>
                <a:gd name="connsiteX380" fmla="*/ 810742 w 944077"/>
                <a:gd name="connsiteY380" fmla="*/ 897919 h 1091658"/>
                <a:gd name="connsiteX381" fmla="*/ 811838 w 944077"/>
                <a:gd name="connsiteY381" fmla="*/ 898068 h 1091658"/>
                <a:gd name="connsiteX382" fmla="*/ 813316 w 944077"/>
                <a:gd name="connsiteY382" fmla="*/ 898850 h 1091658"/>
                <a:gd name="connsiteX383" fmla="*/ 814466 w 944077"/>
                <a:gd name="connsiteY383" fmla="*/ 900493 h 1091658"/>
                <a:gd name="connsiteX384" fmla="*/ 815335 w 944077"/>
                <a:gd name="connsiteY384" fmla="*/ 904225 h 1091658"/>
                <a:gd name="connsiteX385" fmla="*/ 815867 w 944077"/>
                <a:gd name="connsiteY385" fmla="*/ 908411 h 1091658"/>
                <a:gd name="connsiteX386" fmla="*/ 815186 w 944077"/>
                <a:gd name="connsiteY386" fmla="*/ 912690 h 1091658"/>
                <a:gd name="connsiteX387" fmla="*/ 814052 w 944077"/>
                <a:gd name="connsiteY387" fmla="*/ 913621 h 1091658"/>
                <a:gd name="connsiteX388" fmla="*/ 813668 w 944077"/>
                <a:gd name="connsiteY388" fmla="*/ 914849 h 1091658"/>
                <a:gd name="connsiteX389" fmla="*/ 814052 w 944077"/>
                <a:gd name="connsiteY389" fmla="*/ 917470 h 1091658"/>
                <a:gd name="connsiteX390" fmla="*/ 815311 w 944077"/>
                <a:gd name="connsiteY390" fmla="*/ 919316 h 1091658"/>
                <a:gd name="connsiteX391" fmla="*/ 815288 w 944077"/>
                <a:gd name="connsiteY391" fmla="*/ 921961 h 1091658"/>
                <a:gd name="connsiteX392" fmla="*/ 813895 w 944077"/>
                <a:gd name="connsiteY392" fmla="*/ 927977 h 1091658"/>
                <a:gd name="connsiteX393" fmla="*/ 812988 w 944077"/>
                <a:gd name="connsiteY393" fmla="*/ 930457 h 1091658"/>
                <a:gd name="connsiteX394" fmla="*/ 814599 w 944077"/>
                <a:gd name="connsiteY394" fmla="*/ 933257 h 1091658"/>
                <a:gd name="connsiteX395" fmla="*/ 816039 w 944077"/>
                <a:gd name="connsiteY395" fmla="*/ 935753 h 1091658"/>
                <a:gd name="connsiteX396" fmla="*/ 818941 w 944077"/>
                <a:gd name="connsiteY396" fmla="*/ 937615 h 1091658"/>
                <a:gd name="connsiteX397" fmla="*/ 821327 w 944077"/>
                <a:gd name="connsiteY397" fmla="*/ 940260 h 1091658"/>
                <a:gd name="connsiteX398" fmla="*/ 822971 w 944077"/>
                <a:gd name="connsiteY398" fmla="*/ 942450 h 1091658"/>
                <a:gd name="connsiteX399" fmla="*/ 822579 w 944077"/>
                <a:gd name="connsiteY399" fmla="*/ 945423 h 1091658"/>
                <a:gd name="connsiteX400" fmla="*/ 823729 w 944077"/>
                <a:gd name="connsiteY400" fmla="*/ 946323 h 1091658"/>
                <a:gd name="connsiteX401" fmla="*/ 828165 w 944077"/>
                <a:gd name="connsiteY401" fmla="*/ 946386 h 1091658"/>
                <a:gd name="connsiteX402" fmla="*/ 834792 w 944077"/>
                <a:gd name="connsiteY402" fmla="*/ 946487 h 1091658"/>
                <a:gd name="connsiteX403" fmla="*/ 845150 w 944077"/>
                <a:gd name="connsiteY403" fmla="*/ 946636 h 1091658"/>
                <a:gd name="connsiteX404" fmla="*/ 855258 w 944077"/>
                <a:gd name="connsiteY404" fmla="*/ 946784 h 1091658"/>
                <a:gd name="connsiteX405" fmla="*/ 866735 w 944077"/>
                <a:gd name="connsiteY405" fmla="*/ 946996 h 1091658"/>
                <a:gd name="connsiteX406" fmla="*/ 872172 w 944077"/>
                <a:gd name="connsiteY406" fmla="*/ 949389 h 1091658"/>
                <a:gd name="connsiteX407" fmla="*/ 877093 w 944077"/>
                <a:gd name="connsiteY407" fmla="*/ 951556 h 1091658"/>
                <a:gd name="connsiteX408" fmla="*/ 883289 w 944077"/>
                <a:gd name="connsiteY408" fmla="*/ 951556 h 1091658"/>
                <a:gd name="connsiteX409" fmla="*/ 889477 w 944077"/>
                <a:gd name="connsiteY409" fmla="*/ 954123 h 1091658"/>
                <a:gd name="connsiteX410" fmla="*/ 894070 w 944077"/>
                <a:gd name="connsiteY410" fmla="*/ 955821 h 1091658"/>
                <a:gd name="connsiteX411" fmla="*/ 896824 w 944077"/>
                <a:gd name="connsiteY411" fmla="*/ 956454 h 1091658"/>
                <a:gd name="connsiteX412" fmla="*/ 899648 w 944077"/>
                <a:gd name="connsiteY412" fmla="*/ 957072 h 1091658"/>
                <a:gd name="connsiteX413" fmla="*/ 900039 w 944077"/>
                <a:gd name="connsiteY413" fmla="*/ 959443 h 1091658"/>
                <a:gd name="connsiteX414" fmla="*/ 887655 w 944077"/>
                <a:gd name="connsiteY414" fmla="*/ 956078 h 1091658"/>
                <a:gd name="connsiteX415" fmla="*/ 884877 w 944077"/>
                <a:gd name="connsiteY415" fmla="*/ 954248 h 1091658"/>
                <a:gd name="connsiteX416" fmla="*/ 882523 w 944077"/>
                <a:gd name="connsiteY416" fmla="*/ 954037 h 1091658"/>
                <a:gd name="connsiteX417" fmla="*/ 878001 w 944077"/>
                <a:gd name="connsiteY417" fmla="*/ 956321 h 1091658"/>
                <a:gd name="connsiteX418" fmla="*/ 875505 w 944077"/>
                <a:gd name="connsiteY418" fmla="*/ 961774 h 1091658"/>
                <a:gd name="connsiteX419" fmla="*/ 874198 w 944077"/>
                <a:gd name="connsiteY419" fmla="*/ 963323 h 1091658"/>
                <a:gd name="connsiteX420" fmla="*/ 871061 w 944077"/>
                <a:gd name="connsiteY420" fmla="*/ 964794 h 1091658"/>
                <a:gd name="connsiteX421" fmla="*/ 867900 w 944077"/>
                <a:gd name="connsiteY421" fmla="*/ 965083 h 1091658"/>
                <a:gd name="connsiteX422" fmla="*/ 857284 w 944077"/>
                <a:gd name="connsiteY422" fmla="*/ 970395 h 1091658"/>
                <a:gd name="connsiteX423" fmla="*/ 853505 w 944077"/>
                <a:gd name="connsiteY423" fmla="*/ 970849 h 1091658"/>
                <a:gd name="connsiteX424" fmla="*/ 850924 w 944077"/>
                <a:gd name="connsiteY424" fmla="*/ 972265 h 1091658"/>
                <a:gd name="connsiteX425" fmla="*/ 848404 w 944077"/>
                <a:gd name="connsiteY425" fmla="*/ 974299 h 1091658"/>
                <a:gd name="connsiteX426" fmla="*/ 847434 w 944077"/>
                <a:gd name="connsiteY426" fmla="*/ 978688 h 1091658"/>
                <a:gd name="connsiteX427" fmla="*/ 847826 w 944077"/>
                <a:gd name="connsiteY427" fmla="*/ 981364 h 1091658"/>
                <a:gd name="connsiteX428" fmla="*/ 844954 w 944077"/>
                <a:gd name="connsiteY428" fmla="*/ 990979 h 1091658"/>
                <a:gd name="connsiteX429" fmla="*/ 844242 w 944077"/>
                <a:gd name="connsiteY429" fmla="*/ 996362 h 1091658"/>
                <a:gd name="connsiteX430" fmla="*/ 844227 w 944077"/>
                <a:gd name="connsiteY430" fmla="*/ 999107 h 1091658"/>
                <a:gd name="connsiteX431" fmla="*/ 845048 w 944077"/>
                <a:gd name="connsiteY431" fmla="*/ 1003606 h 1091658"/>
                <a:gd name="connsiteX432" fmla="*/ 843992 w 944077"/>
                <a:gd name="connsiteY432" fmla="*/ 1011328 h 1091658"/>
                <a:gd name="connsiteX433" fmla="*/ 842083 w 944077"/>
                <a:gd name="connsiteY433" fmla="*/ 1013017 h 1091658"/>
                <a:gd name="connsiteX434" fmla="*/ 837366 w 944077"/>
                <a:gd name="connsiteY434" fmla="*/ 1015185 h 1091658"/>
                <a:gd name="connsiteX435" fmla="*/ 834158 w 944077"/>
                <a:gd name="connsiteY435" fmla="*/ 1013612 h 1091658"/>
                <a:gd name="connsiteX436" fmla="*/ 828666 w 944077"/>
                <a:gd name="connsiteY436" fmla="*/ 1012204 h 1091658"/>
                <a:gd name="connsiteX437" fmla="*/ 824754 w 944077"/>
                <a:gd name="connsiteY437" fmla="*/ 1009223 h 1091658"/>
                <a:gd name="connsiteX438" fmla="*/ 819724 w 944077"/>
                <a:gd name="connsiteY438" fmla="*/ 1007119 h 1091658"/>
                <a:gd name="connsiteX439" fmla="*/ 818112 w 944077"/>
                <a:gd name="connsiteY439" fmla="*/ 1005883 h 1091658"/>
                <a:gd name="connsiteX440" fmla="*/ 813668 w 944077"/>
                <a:gd name="connsiteY440" fmla="*/ 999937 h 1091658"/>
                <a:gd name="connsiteX441" fmla="*/ 813191 w 944077"/>
                <a:gd name="connsiteY441" fmla="*/ 997973 h 1091658"/>
                <a:gd name="connsiteX442" fmla="*/ 812870 w 944077"/>
                <a:gd name="connsiteY442" fmla="*/ 995493 h 1091658"/>
                <a:gd name="connsiteX443" fmla="*/ 815217 w 944077"/>
                <a:gd name="connsiteY443" fmla="*/ 991965 h 1091658"/>
                <a:gd name="connsiteX444" fmla="*/ 816477 w 944077"/>
                <a:gd name="connsiteY444" fmla="*/ 991706 h 1091658"/>
                <a:gd name="connsiteX445" fmla="*/ 820154 w 944077"/>
                <a:gd name="connsiteY445" fmla="*/ 991816 h 1091658"/>
                <a:gd name="connsiteX446" fmla="*/ 823213 w 944077"/>
                <a:gd name="connsiteY446" fmla="*/ 991245 h 1091658"/>
                <a:gd name="connsiteX447" fmla="*/ 825169 w 944077"/>
                <a:gd name="connsiteY447" fmla="*/ 993138 h 1091658"/>
                <a:gd name="connsiteX448" fmla="*/ 825709 w 944077"/>
                <a:gd name="connsiteY448" fmla="*/ 997269 h 1091658"/>
                <a:gd name="connsiteX449" fmla="*/ 824848 w 944077"/>
                <a:gd name="connsiteY449" fmla="*/ 999475 h 1091658"/>
                <a:gd name="connsiteX450" fmla="*/ 824066 w 944077"/>
                <a:gd name="connsiteY450" fmla="*/ 1000836 h 1091658"/>
                <a:gd name="connsiteX451" fmla="*/ 824308 w 944077"/>
                <a:gd name="connsiteY451" fmla="*/ 1001877 h 1091658"/>
                <a:gd name="connsiteX452" fmla="*/ 826507 w 944077"/>
                <a:gd name="connsiteY452" fmla="*/ 1000429 h 1091658"/>
                <a:gd name="connsiteX453" fmla="*/ 827626 w 944077"/>
                <a:gd name="connsiteY453" fmla="*/ 991182 h 1091658"/>
                <a:gd name="connsiteX454" fmla="*/ 835097 w 944077"/>
                <a:gd name="connsiteY454" fmla="*/ 986598 h 1091658"/>
                <a:gd name="connsiteX455" fmla="*/ 837545 w 944077"/>
                <a:gd name="connsiteY455" fmla="*/ 983922 h 1091658"/>
                <a:gd name="connsiteX456" fmla="*/ 839932 w 944077"/>
                <a:gd name="connsiteY456" fmla="*/ 979807 h 1091658"/>
                <a:gd name="connsiteX457" fmla="*/ 840299 w 944077"/>
                <a:gd name="connsiteY457" fmla="*/ 978633 h 1091658"/>
                <a:gd name="connsiteX458" fmla="*/ 840479 w 944077"/>
                <a:gd name="connsiteY458" fmla="*/ 977092 h 1091658"/>
                <a:gd name="connsiteX459" fmla="*/ 838891 w 944077"/>
                <a:gd name="connsiteY459" fmla="*/ 975825 h 1091658"/>
                <a:gd name="connsiteX460" fmla="*/ 835363 w 944077"/>
                <a:gd name="connsiteY460" fmla="*/ 974143 h 1091658"/>
                <a:gd name="connsiteX461" fmla="*/ 824160 w 944077"/>
                <a:gd name="connsiteY461" fmla="*/ 982772 h 1091658"/>
                <a:gd name="connsiteX462" fmla="*/ 819082 w 944077"/>
                <a:gd name="connsiteY462" fmla="*/ 985049 h 1091658"/>
                <a:gd name="connsiteX463" fmla="*/ 815812 w 944077"/>
                <a:gd name="connsiteY463" fmla="*/ 987529 h 1091658"/>
                <a:gd name="connsiteX464" fmla="*/ 811853 w 944077"/>
                <a:gd name="connsiteY464" fmla="*/ 991988 h 1091658"/>
                <a:gd name="connsiteX465" fmla="*/ 811102 w 944077"/>
                <a:gd name="connsiteY465" fmla="*/ 993310 h 1091658"/>
                <a:gd name="connsiteX466" fmla="*/ 810265 w 944077"/>
                <a:gd name="connsiteY466" fmla="*/ 996283 h 1091658"/>
                <a:gd name="connsiteX467" fmla="*/ 809866 w 944077"/>
                <a:gd name="connsiteY467" fmla="*/ 999561 h 1091658"/>
                <a:gd name="connsiteX468" fmla="*/ 805962 w 944077"/>
                <a:gd name="connsiteY468" fmla="*/ 998067 h 1091658"/>
                <a:gd name="connsiteX469" fmla="*/ 800001 w 944077"/>
                <a:gd name="connsiteY469" fmla="*/ 993326 h 1091658"/>
                <a:gd name="connsiteX470" fmla="*/ 798804 w 944077"/>
                <a:gd name="connsiteY470" fmla="*/ 991589 h 1091658"/>
                <a:gd name="connsiteX471" fmla="*/ 800001 w 944077"/>
                <a:gd name="connsiteY471" fmla="*/ 989164 h 1091658"/>
                <a:gd name="connsiteX472" fmla="*/ 801816 w 944077"/>
                <a:gd name="connsiteY472" fmla="*/ 987145 h 1091658"/>
                <a:gd name="connsiteX473" fmla="*/ 801941 w 944077"/>
                <a:gd name="connsiteY473" fmla="*/ 980394 h 1091658"/>
                <a:gd name="connsiteX474" fmla="*/ 802403 w 944077"/>
                <a:gd name="connsiteY474" fmla="*/ 978031 h 1091658"/>
                <a:gd name="connsiteX475" fmla="*/ 803662 w 944077"/>
                <a:gd name="connsiteY475" fmla="*/ 976146 h 1091658"/>
                <a:gd name="connsiteX476" fmla="*/ 805947 w 944077"/>
                <a:gd name="connsiteY476" fmla="*/ 974073 h 1091658"/>
                <a:gd name="connsiteX477" fmla="*/ 807081 w 944077"/>
                <a:gd name="connsiteY477" fmla="*/ 973588 h 1091658"/>
                <a:gd name="connsiteX478" fmla="*/ 808043 w 944077"/>
                <a:gd name="connsiteY478" fmla="*/ 974487 h 1091658"/>
                <a:gd name="connsiteX479" fmla="*/ 808169 w 944077"/>
                <a:gd name="connsiteY479" fmla="*/ 976068 h 1091658"/>
                <a:gd name="connsiteX480" fmla="*/ 811971 w 944077"/>
                <a:gd name="connsiteY480" fmla="*/ 975950 h 1091658"/>
                <a:gd name="connsiteX481" fmla="*/ 819348 w 944077"/>
                <a:gd name="connsiteY481" fmla="*/ 969997 h 1091658"/>
                <a:gd name="connsiteX482" fmla="*/ 822384 w 944077"/>
                <a:gd name="connsiteY482" fmla="*/ 969856 h 1091658"/>
                <a:gd name="connsiteX483" fmla="*/ 826389 w 944077"/>
                <a:gd name="connsiteY483" fmla="*/ 971186 h 1091658"/>
                <a:gd name="connsiteX484" fmla="*/ 830911 w 944077"/>
                <a:gd name="connsiteY484" fmla="*/ 970380 h 1091658"/>
                <a:gd name="connsiteX485" fmla="*/ 831725 w 944077"/>
                <a:gd name="connsiteY485" fmla="*/ 969778 h 1091658"/>
                <a:gd name="connsiteX486" fmla="*/ 832664 w 944077"/>
                <a:gd name="connsiteY486" fmla="*/ 968385 h 1091658"/>
                <a:gd name="connsiteX487" fmla="*/ 829292 w 944077"/>
                <a:gd name="connsiteY487" fmla="*/ 966750 h 1091658"/>
                <a:gd name="connsiteX488" fmla="*/ 826061 w 944077"/>
                <a:gd name="connsiteY488" fmla="*/ 965920 h 1091658"/>
                <a:gd name="connsiteX489" fmla="*/ 816978 w 944077"/>
                <a:gd name="connsiteY489" fmla="*/ 965349 h 1091658"/>
                <a:gd name="connsiteX490" fmla="*/ 815014 w 944077"/>
                <a:gd name="connsiteY490" fmla="*/ 965983 h 1091658"/>
                <a:gd name="connsiteX491" fmla="*/ 812323 w 944077"/>
                <a:gd name="connsiteY491" fmla="*/ 969120 h 1091658"/>
                <a:gd name="connsiteX492" fmla="*/ 811431 w 944077"/>
                <a:gd name="connsiteY492" fmla="*/ 968338 h 1091658"/>
                <a:gd name="connsiteX493" fmla="*/ 810860 w 944077"/>
                <a:gd name="connsiteY493" fmla="*/ 966750 h 1091658"/>
                <a:gd name="connsiteX494" fmla="*/ 807777 w 944077"/>
                <a:gd name="connsiteY494" fmla="*/ 965631 h 1091658"/>
                <a:gd name="connsiteX495" fmla="*/ 806299 w 944077"/>
                <a:gd name="connsiteY495" fmla="*/ 965858 h 1091658"/>
                <a:gd name="connsiteX496" fmla="*/ 804883 w 944077"/>
                <a:gd name="connsiteY496" fmla="*/ 967368 h 1091658"/>
                <a:gd name="connsiteX497" fmla="*/ 805109 w 944077"/>
                <a:gd name="connsiteY497" fmla="*/ 969723 h 1091658"/>
                <a:gd name="connsiteX498" fmla="*/ 804319 w 944077"/>
                <a:gd name="connsiteY498" fmla="*/ 972242 h 1091658"/>
                <a:gd name="connsiteX499" fmla="*/ 801464 w 944077"/>
                <a:gd name="connsiteY499" fmla="*/ 974745 h 1091658"/>
                <a:gd name="connsiteX500" fmla="*/ 799524 w 944077"/>
                <a:gd name="connsiteY500" fmla="*/ 978735 h 1091658"/>
                <a:gd name="connsiteX501" fmla="*/ 799617 w 944077"/>
                <a:gd name="connsiteY501" fmla="*/ 981849 h 1091658"/>
                <a:gd name="connsiteX502" fmla="*/ 799461 w 944077"/>
                <a:gd name="connsiteY502" fmla="*/ 983469 h 1091658"/>
                <a:gd name="connsiteX503" fmla="*/ 798749 w 944077"/>
                <a:gd name="connsiteY503" fmla="*/ 984329 h 1091658"/>
                <a:gd name="connsiteX504" fmla="*/ 797278 w 944077"/>
                <a:gd name="connsiteY504" fmla="*/ 985362 h 1091658"/>
                <a:gd name="connsiteX505" fmla="*/ 792545 w 944077"/>
                <a:gd name="connsiteY505" fmla="*/ 984658 h 1091658"/>
                <a:gd name="connsiteX506" fmla="*/ 789869 w 944077"/>
                <a:gd name="connsiteY506" fmla="*/ 981388 h 1091658"/>
                <a:gd name="connsiteX507" fmla="*/ 788829 w 944077"/>
                <a:gd name="connsiteY507" fmla="*/ 979158 h 1091658"/>
                <a:gd name="connsiteX508" fmla="*/ 785801 w 944077"/>
                <a:gd name="connsiteY508" fmla="*/ 976740 h 1091658"/>
                <a:gd name="connsiteX509" fmla="*/ 792373 w 944077"/>
                <a:gd name="connsiteY509" fmla="*/ 973744 h 1091658"/>
                <a:gd name="connsiteX510" fmla="*/ 794681 w 944077"/>
                <a:gd name="connsiteY510" fmla="*/ 972038 h 1091658"/>
                <a:gd name="connsiteX511" fmla="*/ 796793 w 944077"/>
                <a:gd name="connsiteY511" fmla="*/ 968244 h 1091658"/>
                <a:gd name="connsiteX512" fmla="*/ 798366 w 944077"/>
                <a:gd name="connsiteY512" fmla="*/ 965827 h 1091658"/>
                <a:gd name="connsiteX513" fmla="*/ 797247 w 944077"/>
                <a:gd name="connsiteY513" fmla="*/ 964137 h 1091658"/>
                <a:gd name="connsiteX514" fmla="*/ 795933 w 944077"/>
                <a:gd name="connsiteY514" fmla="*/ 964129 h 1091658"/>
                <a:gd name="connsiteX515" fmla="*/ 796058 w 944077"/>
                <a:gd name="connsiteY515" fmla="*/ 966828 h 1091658"/>
                <a:gd name="connsiteX516" fmla="*/ 794611 w 944077"/>
                <a:gd name="connsiteY516" fmla="*/ 969034 h 1091658"/>
                <a:gd name="connsiteX517" fmla="*/ 791583 w 944077"/>
                <a:gd name="connsiteY517" fmla="*/ 967986 h 1091658"/>
                <a:gd name="connsiteX518" fmla="*/ 787116 w 944077"/>
                <a:gd name="connsiteY518" fmla="*/ 971264 h 1091658"/>
                <a:gd name="connsiteX519" fmla="*/ 784370 w 944077"/>
                <a:gd name="connsiteY519" fmla="*/ 970388 h 1091658"/>
                <a:gd name="connsiteX520" fmla="*/ 779895 w 944077"/>
                <a:gd name="connsiteY520" fmla="*/ 971350 h 1091658"/>
                <a:gd name="connsiteX521" fmla="*/ 777704 w 944077"/>
                <a:gd name="connsiteY521" fmla="*/ 969582 h 1091658"/>
                <a:gd name="connsiteX522" fmla="*/ 777235 w 944077"/>
                <a:gd name="connsiteY522" fmla="*/ 967344 h 1091658"/>
                <a:gd name="connsiteX523" fmla="*/ 778025 w 944077"/>
                <a:gd name="connsiteY523" fmla="*/ 965013 h 1091658"/>
                <a:gd name="connsiteX524" fmla="*/ 777203 w 944077"/>
                <a:gd name="connsiteY524" fmla="*/ 961070 h 1091658"/>
                <a:gd name="connsiteX525" fmla="*/ 775967 w 944077"/>
                <a:gd name="connsiteY525" fmla="*/ 960116 h 1091658"/>
                <a:gd name="connsiteX526" fmla="*/ 774708 w 944077"/>
                <a:gd name="connsiteY526" fmla="*/ 960334 h 1091658"/>
                <a:gd name="connsiteX527" fmla="*/ 774144 w 944077"/>
                <a:gd name="connsiteY527" fmla="*/ 957995 h 1091658"/>
                <a:gd name="connsiteX528" fmla="*/ 772783 w 944077"/>
                <a:gd name="connsiteY528" fmla="*/ 953888 h 1091658"/>
                <a:gd name="connsiteX529" fmla="*/ 772181 w 944077"/>
                <a:gd name="connsiteY529" fmla="*/ 952777 h 1091658"/>
                <a:gd name="connsiteX530" fmla="*/ 771531 w 944077"/>
                <a:gd name="connsiteY530" fmla="*/ 950876 h 1091658"/>
                <a:gd name="connsiteX531" fmla="*/ 772204 w 944077"/>
                <a:gd name="connsiteY531" fmla="*/ 950407 h 1091658"/>
                <a:gd name="connsiteX532" fmla="*/ 773745 w 944077"/>
                <a:gd name="connsiteY532" fmla="*/ 950947 h 1091658"/>
                <a:gd name="connsiteX533" fmla="*/ 775091 w 944077"/>
                <a:gd name="connsiteY533" fmla="*/ 952182 h 1091658"/>
                <a:gd name="connsiteX534" fmla="*/ 777141 w 944077"/>
                <a:gd name="connsiteY534" fmla="*/ 952339 h 1091658"/>
                <a:gd name="connsiteX535" fmla="*/ 781655 w 944077"/>
                <a:gd name="connsiteY535" fmla="*/ 955014 h 1091658"/>
                <a:gd name="connsiteX536" fmla="*/ 783533 w 944077"/>
                <a:gd name="connsiteY536" fmla="*/ 954373 h 1091658"/>
                <a:gd name="connsiteX537" fmla="*/ 784550 w 944077"/>
                <a:gd name="connsiteY537" fmla="*/ 953763 h 1091658"/>
                <a:gd name="connsiteX538" fmla="*/ 784933 w 944077"/>
                <a:gd name="connsiteY538" fmla="*/ 951541 h 1091658"/>
                <a:gd name="connsiteX539" fmla="*/ 784956 w 944077"/>
                <a:gd name="connsiteY539" fmla="*/ 949436 h 1091658"/>
                <a:gd name="connsiteX540" fmla="*/ 785731 w 944077"/>
                <a:gd name="connsiteY540" fmla="*/ 949436 h 1091658"/>
                <a:gd name="connsiteX541" fmla="*/ 788297 w 944077"/>
                <a:gd name="connsiteY541" fmla="*/ 952127 h 1091658"/>
                <a:gd name="connsiteX542" fmla="*/ 789924 w 944077"/>
                <a:gd name="connsiteY542" fmla="*/ 951877 h 1091658"/>
                <a:gd name="connsiteX543" fmla="*/ 792803 w 944077"/>
                <a:gd name="connsiteY543" fmla="*/ 952589 h 1091658"/>
                <a:gd name="connsiteX544" fmla="*/ 794266 w 944077"/>
                <a:gd name="connsiteY544" fmla="*/ 952300 h 1091658"/>
                <a:gd name="connsiteX545" fmla="*/ 796965 w 944077"/>
                <a:gd name="connsiteY545" fmla="*/ 951299 h 1091658"/>
                <a:gd name="connsiteX546" fmla="*/ 801214 w 944077"/>
                <a:gd name="connsiteY546" fmla="*/ 948341 h 1091658"/>
                <a:gd name="connsiteX547" fmla="*/ 803420 w 944077"/>
                <a:gd name="connsiteY547" fmla="*/ 945290 h 1091658"/>
                <a:gd name="connsiteX548" fmla="*/ 804476 w 944077"/>
                <a:gd name="connsiteY548" fmla="*/ 944876 h 1091658"/>
                <a:gd name="connsiteX549" fmla="*/ 805782 w 944077"/>
                <a:gd name="connsiteY549" fmla="*/ 945267 h 1091658"/>
                <a:gd name="connsiteX550" fmla="*/ 806659 w 944077"/>
                <a:gd name="connsiteY550" fmla="*/ 946143 h 1091658"/>
                <a:gd name="connsiteX551" fmla="*/ 806674 w 944077"/>
                <a:gd name="connsiteY551" fmla="*/ 948263 h 1091658"/>
                <a:gd name="connsiteX552" fmla="*/ 807668 w 944077"/>
                <a:gd name="connsiteY552" fmla="*/ 950235 h 1091658"/>
                <a:gd name="connsiteX553" fmla="*/ 809021 w 944077"/>
                <a:gd name="connsiteY553" fmla="*/ 951838 h 1091658"/>
                <a:gd name="connsiteX554" fmla="*/ 809397 w 944077"/>
                <a:gd name="connsiteY554" fmla="*/ 953810 h 1091658"/>
                <a:gd name="connsiteX555" fmla="*/ 809123 w 944077"/>
                <a:gd name="connsiteY555" fmla="*/ 955742 h 1091658"/>
                <a:gd name="connsiteX556" fmla="*/ 806706 w 944077"/>
                <a:gd name="connsiteY556" fmla="*/ 958465 h 1091658"/>
                <a:gd name="connsiteX557" fmla="*/ 806252 w 944077"/>
                <a:gd name="connsiteY557" fmla="*/ 959411 h 1091658"/>
                <a:gd name="connsiteX558" fmla="*/ 807065 w 944077"/>
                <a:gd name="connsiteY558" fmla="*/ 960421 h 1091658"/>
                <a:gd name="connsiteX559" fmla="*/ 808067 w 944077"/>
                <a:gd name="connsiteY559" fmla="*/ 959943 h 1091658"/>
                <a:gd name="connsiteX560" fmla="*/ 809444 w 944077"/>
                <a:gd name="connsiteY560" fmla="*/ 958598 h 1091658"/>
                <a:gd name="connsiteX561" fmla="*/ 810226 w 944077"/>
                <a:gd name="connsiteY561" fmla="*/ 956751 h 1091658"/>
                <a:gd name="connsiteX562" fmla="*/ 810437 w 944077"/>
                <a:gd name="connsiteY562" fmla="*/ 955789 h 1091658"/>
                <a:gd name="connsiteX563" fmla="*/ 810523 w 944077"/>
                <a:gd name="connsiteY563" fmla="*/ 954412 h 1091658"/>
                <a:gd name="connsiteX564" fmla="*/ 810422 w 944077"/>
                <a:gd name="connsiteY564" fmla="*/ 952738 h 1091658"/>
                <a:gd name="connsiteX565" fmla="*/ 808458 w 944077"/>
                <a:gd name="connsiteY565" fmla="*/ 947989 h 1091658"/>
                <a:gd name="connsiteX566" fmla="*/ 808208 w 944077"/>
                <a:gd name="connsiteY566" fmla="*/ 946917 h 1091658"/>
                <a:gd name="connsiteX567" fmla="*/ 808208 w 944077"/>
                <a:gd name="connsiteY567" fmla="*/ 944774 h 1091658"/>
                <a:gd name="connsiteX568" fmla="*/ 810445 w 944077"/>
                <a:gd name="connsiteY568" fmla="*/ 942794 h 1091658"/>
                <a:gd name="connsiteX569" fmla="*/ 811079 w 944077"/>
                <a:gd name="connsiteY569" fmla="*/ 941261 h 1091658"/>
                <a:gd name="connsiteX570" fmla="*/ 811180 w 944077"/>
                <a:gd name="connsiteY570" fmla="*/ 938296 h 1091658"/>
                <a:gd name="connsiteX571" fmla="*/ 810023 w 944077"/>
                <a:gd name="connsiteY571" fmla="*/ 936254 h 1091658"/>
                <a:gd name="connsiteX572" fmla="*/ 805219 w 944077"/>
                <a:gd name="connsiteY572" fmla="*/ 931560 h 1091658"/>
                <a:gd name="connsiteX573" fmla="*/ 797192 w 944077"/>
                <a:gd name="connsiteY573" fmla="*/ 926866 h 1091658"/>
                <a:gd name="connsiteX574" fmla="*/ 796269 w 944077"/>
                <a:gd name="connsiteY574" fmla="*/ 927359 h 1091658"/>
                <a:gd name="connsiteX575" fmla="*/ 795643 w 944077"/>
                <a:gd name="connsiteY575" fmla="*/ 928212 h 1091658"/>
                <a:gd name="connsiteX576" fmla="*/ 796386 w 944077"/>
                <a:gd name="connsiteY576" fmla="*/ 928822 h 1091658"/>
                <a:gd name="connsiteX577" fmla="*/ 797450 w 944077"/>
                <a:gd name="connsiteY577" fmla="*/ 929135 h 1091658"/>
                <a:gd name="connsiteX578" fmla="*/ 804601 w 944077"/>
                <a:gd name="connsiteY578" fmla="*/ 933007 h 1091658"/>
                <a:gd name="connsiteX579" fmla="*/ 806463 w 944077"/>
                <a:gd name="connsiteY579" fmla="*/ 935252 h 1091658"/>
                <a:gd name="connsiteX580" fmla="*/ 807683 w 944077"/>
                <a:gd name="connsiteY580" fmla="*/ 935855 h 1091658"/>
                <a:gd name="connsiteX581" fmla="*/ 809131 w 944077"/>
                <a:gd name="connsiteY581" fmla="*/ 937342 h 1091658"/>
                <a:gd name="connsiteX582" fmla="*/ 808763 w 944077"/>
                <a:gd name="connsiteY582" fmla="*/ 939532 h 1091658"/>
                <a:gd name="connsiteX583" fmla="*/ 801558 w 944077"/>
                <a:gd name="connsiteY583" fmla="*/ 941675 h 1091658"/>
                <a:gd name="connsiteX584" fmla="*/ 795847 w 944077"/>
                <a:gd name="connsiteY584" fmla="*/ 946323 h 1091658"/>
                <a:gd name="connsiteX585" fmla="*/ 791575 w 944077"/>
                <a:gd name="connsiteY585" fmla="*/ 949147 h 1091658"/>
                <a:gd name="connsiteX586" fmla="*/ 788610 w 944077"/>
                <a:gd name="connsiteY586" fmla="*/ 948114 h 1091658"/>
                <a:gd name="connsiteX587" fmla="*/ 787202 w 944077"/>
                <a:gd name="connsiteY587" fmla="*/ 945251 h 1091658"/>
                <a:gd name="connsiteX588" fmla="*/ 785708 w 944077"/>
                <a:gd name="connsiteY588" fmla="*/ 941550 h 1091658"/>
                <a:gd name="connsiteX589" fmla="*/ 783462 w 944077"/>
                <a:gd name="connsiteY589" fmla="*/ 939399 h 1091658"/>
                <a:gd name="connsiteX590" fmla="*/ 782187 w 944077"/>
                <a:gd name="connsiteY590" fmla="*/ 939594 h 1091658"/>
                <a:gd name="connsiteX591" fmla="*/ 781162 w 944077"/>
                <a:gd name="connsiteY591" fmla="*/ 939196 h 1091658"/>
                <a:gd name="connsiteX592" fmla="*/ 780349 w 944077"/>
                <a:gd name="connsiteY592" fmla="*/ 938054 h 1091658"/>
                <a:gd name="connsiteX593" fmla="*/ 778619 w 944077"/>
                <a:gd name="connsiteY593" fmla="*/ 939000 h 1091658"/>
                <a:gd name="connsiteX594" fmla="*/ 774817 w 944077"/>
                <a:gd name="connsiteY594" fmla="*/ 936442 h 1091658"/>
                <a:gd name="connsiteX595" fmla="*/ 773714 w 944077"/>
                <a:gd name="connsiteY595" fmla="*/ 935323 h 1091658"/>
                <a:gd name="connsiteX596" fmla="*/ 776499 w 944077"/>
                <a:gd name="connsiteY596" fmla="*/ 931724 h 1091658"/>
                <a:gd name="connsiteX597" fmla="*/ 779566 w 944077"/>
                <a:gd name="connsiteY597" fmla="*/ 933109 h 1091658"/>
                <a:gd name="connsiteX598" fmla="*/ 780309 w 944077"/>
                <a:gd name="connsiteY598" fmla="*/ 923040 h 1091658"/>
                <a:gd name="connsiteX599" fmla="*/ 779355 w 944077"/>
                <a:gd name="connsiteY599" fmla="*/ 920764 h 1091658"/>
                <a:gd name="connsiteX600" fmla="*/ 775365 w 944077"/>
                <a:gd name="connsiteY600" fmla="*/ 918283 h 1091658"/>
                <a:gd name="connsiteX601" fmla="*/ 773409 w 944077"/>
                <a:gd name="connsiteY601" fmla="*/ 918604 h 1091658"/>
                <a:gd name="connsiteX602" fmla="*/ 770733 w 944077"/>
                <a:gd name="connsiteY602" fmla="*/ 918268 h 1091658"/>
                <a:gd name="connsiteX603" fmla="*/ 768934 w 944077"/>
                <a:gd name="connsiteY603" fmla="*/ 917134 h 1091658"/>
                <a:gd name="connsiteX604" fmla="*/ 766884 w 944077"/>
                <a:gd name="connsiteY604" fmla="*/ 916680 h 1091658"/>
                <a:gd name="connsiteX605" fmla="*/ 765147 w 944077"/>
                <a:gd name="connsiteY605" fmla="*/ 916015 h 1091658"/>
                <a:gd name="connsiteX606" fmla="*/ 762879 w 944077"/>
                <a:gd name="connsiteY606" fmla="*/ 914482 h 1091658"/>
                <a:gd name="connsiteX607" fmla="*/ 760141 w 944077"/>
                <a:gd name="connsiteY607" fmla="*/ 913660 h 1091658"/>
                <a:gd name="connsiteX608" fmla="*/ 756440 w 944077"/>
                <a:gd name="connsiteY608" fmla="*/ 907331 h 1091658"/>
                <a:gd name="connsiteX609" fmla="*/ 754852 w 944077"/>
                <a:gd name="connsiteY609" fmla="*/ 904021 h 1091658"/>
                <a:gd name="connsiteX610" fmla="*/ 753991 w 944077"/>
                <a:gd name="connsiteY610" fmla="*/ 900407 h 1091658"/>
                <a:gd name="connsiteX611" fmla="*/ 759655 w 944077"/>
                <a:gd name="connsiteY611" fmla="*/ 900329 h 1091658"/>
                <a:gd name="connsiteX612" fmla="*/ 762973 w 944077"/>
                <a:gd name="connsiteY612" fmla="*/ 899742 h 1091658"/>
                <a:gd name="connsiteX613" fmla="*/ 763778 w 944077"/>
                <a:gd name="connsiteY613" fmla="*/ 898248 h 1091658"/>
                <a:gd name="connsiteX614" fmla="*/ 762613 w 944077"/>
                <a:gd name="connsiteY614" fmla="*/ 895377 h 1091658"/>
                <a:gd name="connsiteX615" fmla="*/ 760985 w 944077"/>
                <a:gd name="connsiteY615" fmla="*/ 893131 h 1091658"/>
                <a:gd name="connsiteX616" fmla="*/ 762174 w 944077"/>
                <a:gd name="connsiteY616" fmla="*/ 891011 h 1091658"/>
                <a:gd name="connsiteX617" fmla="*/ 763872 w 944077"/>
                <a:gd name="connsiteY617" fmla="*/ 889376 h 1091658"/>
                <a:gd name="connsiteX618" fmla="*/ 765640 w 944077"/>
                <a:gd name="connsiteY618" fmla="*/ 890103 h 1091658"/>
                <a:gd name="connsiteX619" fmla="*/ 769998 w 944077"/>
                <a:gd name="connsiteY619" fmla="*/ 893749 h 1091658"/>
                <a:gd name="connsiteX620" fmla="*/ 770749 w 944077"/>
                <a:gd name="connsiteY620" fmla="*/ 896214 h 1091658"/>
                <a:gd name="connsiteX621" fmla="*/ 773847 w 944077"/>
                <a:gd name="connsiteY621" fmla="*/ 903755 h 1091658"/>
                <a:gd name="connsiteX622" fmla="*/ 774598 w 944077"/>
                <a:gd name="connsiteY622" fmla="*/ 904436 h 1091658"/>
                <a:gd name="connsiteX623" fmla="*/ 774966 w 944077"/>
                <a:gd name="connsiteY623" fmla="*/ 905140 h 1091658"/>
                <a:gd name="connsiteX624" fmla="*/ 781373 w 944077"/>
                <a:gd name="connsiteY624" fmla="*/ 909380 h 1091658"/>
                <a:gd name="connsiteX625" fmla="*/ 782273 w 944077"/>
                <a:gd name="connsiteY625" fmla="*/ 909318 h 1091658"/>
                <a:gd name="connsiteX626" fmla="*/ 781874 w 944077"/>
                <a:gd name="connsiteY626" fmla="*/ 905766 h 1091658"/>
                <a:gd name="connsiteX627" fmla="*/ 783720 w 944077"/>
                <a:gd name="connsiteY627" fmla="*/ 900947 h 1091658"/>
                <a:gd name="connsiteX628" fmla="*/ 785512 w 944077"/>
                <a:gd name="connsiteY628" fmla="*/ 899358 h 1091658"/>
                <a:gd name="connsiteX629" fmla="*/ 786412 w 944077"/>
                <a:gd name="connsiteY629" fmla="*/ 899374 h 1091658"/>
                <a:gd name="connsiteX630" fmla="*/ 786505 w 944077"/>
                <a:gd name="connsiteY630" fmla="*/ 898569 h 1091658"/>
                <a:gd name="connsiteX631" fmla="*/ 784761 w 944077"/>
                <a:gd name="connsiteY631" fmla="*/ 896574 h 1091658"/>
                <a:gd name="connsiteX632" fmla="*/ 785613 w 944077"/>
                <a:gd name="connsiteY632" fmla="*/ 893906 h 1091658"/>
                <a:gd name="connsiteX633" fmla="*/ 785058 w 944077"/>
                <a:gd name="connsiteY633" fmla="*/ 893820 h 1091658"/>
                <a:gd name="connsiteX634" fmla="*/ 783517 w 944077"/>
                <a:gd name="connsiteY634" fmla="*/ 895533 h 1091658"/>
                <a:gd name="connsiteX635" fmla="*/ 780419 w 944077"/>
                <a:gd name="connsiteY635" fmla="*/ 903920 h 1091658"/>
                <a:gd name="connsiteX636" fmla="*/ 778518 w 944077"/>
                <a:gd name="connsiteY636" fmla="*/ 905453 h 1091658"/>
                <a:gd name="connsiteX637" fmla="*/ 775912 w 944077"/>
                <a:gd name="connsiteY637" fmla="*/ 901651 h 1091658"/>
                <a:gd name="connsiteX638" fmla="*/ 774434 w 944077"/>
                <a:gd name="connsiteY638" fmla="*/ 898905 h 1091658"/>
                <a:gd name="connsiteX639" fmla="*/ 773706 w 944077"/>
                <a:gd name="connsiteY639" fmla="*/ 897935 h 1091658"/>
                <a:gd name="connsiteX640" fmla="*/ 773965 w 944077"/>
                <a:gd name="connsiteY640" fmla="*/ 893648 h 1091658"/>
                <a:gd name="connsiteX641" fmla="*/ 779128 w 944077"/>
                <a:gd name="connsiteY641" fmla="*/ 894516 h 1091658"/>
                <a:gd name="connsiteX642" fmla="*/ 777352 w 944077"/>
                <a:gd name="connsiteY642" fmla="*/ 893108 h 1091658"/>
                <a:gd name="connsiteX643" fmla="*/ 771328 w 944077"/>
                <a:gd name="connsiteY643" fmla="*/ 890644 h 1091658"/>
                <a:gd name="connsiteX644" fmla="*/ 769826 w 944077"/>
                <a:gd name="connsiteY644" fmla="*/ 889446 h 1091658"/>
                <a:gd name="connsiteX645" fmla="*/ 768707 w 944077"/>
                <a:gd name="connsiteY645" fmla="*/ 889000 h 1091658"/>
                <a:gd name="connsiteX646" fmla="*/ 766704 w 944077"/>
                <a:gd name="connsiteY646" fmla="*/ 886106 h 1091658"/>
                <a:gd name="connsiteX647" fmla="*/ 764216 w 944077"/>
                <a:gd name="connsiteY647" fmla="*/ 883657 h 1091658"/>
                <a:gd name="connsiteX648" fmla="*/ 768504 w 944077"/>
                <a:gd name="connsiteY648" fmla="*/ 879253 h 1091658"/>
                <a:gd name="connsiteX649" fmla="*/ 770710 w 944077"/>
                <a:gd name="connsiteY649" fmla="*/ 876162 h 1091658"/>
                <a:gd name="connsiteX650" fmla="*/ 777610 w 944077"/>
                <a:gd name="connsiteY650" fmla="*/ 877805 h 1091658"/>
                <a:gd name="connsiteX651" fmla="*/ 778948 w 944077"/>
                <a:gd name="connsiteY651" fmla="*/ 876851 h 1091658"/>
                <a:gd name="connsiteX652" fmla="*/ 777790 w 944077"/>
                <a:gd name="connsiteY652" fmla="*/ 874590 h 1091658"/>
                <a:gd name="connsiteX653" fmla="*/ 776429 w 944077"/>
                <a:gd name="connsiteY653" fmla="*/ 875278 h 1091658"/>
                <a:gd name="connsiteX654" fmla="*/ 774278 w 944077"/>
                <a:gd name="connsiteY654" fmla="*/ 873870 h 1091658"/>
                <a:gd name="connsiteX655" fmla="*/ 770929 w 944077"/>
                <a:gd name="connsiteY655" fmla="*/ 869661 h 1091658"/>
                <a:gd name="connsiteX656" fmla="*/ 771046 w 944077"/>
                <a:gd name="connsiteY656" fmla="*/ 867525 h 1091658"/>
                <a:gd name="connsiteX657" fmla="*/ 771656 w 944077"/>
                <a:gd name="connsiteY657" fmla="*/ 863598 h 1091658"/>
                <a:gd name="connsiteX658" fmla="*/ 772987 w 944077"/>
                <a:gd name="connsiteY658" fmla="*/ 862768 h 1091658"/>
                <a:gd name="connsiteX659" fmla="*/ 775803 w 944077"/>
                <a:gd name="connsiteY659" fmla="*/ 861955 h 1091658"/>
                <a:gd name="connsiteX660" fmla="*/ 779018 w 944077"/>
                <a:gd name="connsiteY660" fmla="*/ 863230 h 1091658"/>
                <a:gd name="connsiteX661" fmla="*/ 780419 w 944077"/>
                <a:gd name="connsiteY661" fmla="*/ 864263 h 1091658"/>
                <a:gd name="connsiteX662" fmla="*/ 781631 w 944077"/>
                <a:gd name="connsiteY662" fmla="*/ 863770 h 1091658"/>
                <a:gd name="connsiteX663" fmla="*/ 780403 w 944077"/>
                <a:gd name="connsiteY663" fmla="*/ 860875 h 1091658"/>
                <a:gd name="connsiteX664" fmla="*/ 778306 w 944077"/>
                <a:gd name="connsiteY664" fmla="*/ 859772 h 1091658"/>
                <a:gd name="connsiteX665" fmla="*/ 775967 w 944077"/>
                <a:gd name="connsiteY665" fmla="*/ 857707 h 1091658"/>
                <a:gd name="connsiteX666" fmla="*/ 776210 w 944077"/>
                <a:gd name="connsiteY666" fmla="*/ 855422 h 1091658"/>
                <a:gd name="connsiteX667" fmla="*/ 776961 w 944077"/>
                <a:gd name="connsiteY667" fmla="*/ 853537 h 1091658"/>
                <a:gd name="connsiteX668" fmla="*/ 777524 w 944077"/>
                <a:gd name="connsiteY668" fmla="*/ 851479 h 1091658"/>
                <a:gd name="connsiteX669" fmla="*/ 777915 w 944077"/>
                <a:gd name="connsiteY669" fmla="*/ 848593 h 1091658"/>
                <a:gd name="connsiteX670" fmla="*/ 777704 w 944077"/>
                <a:gd name="connsiteY670" fmla="*/ 846347 h 1091658"/>
                <a:gd name="connsiteX671" fmla="*/ 778369 w 944077"/>
                <a:gd name="connsiteY671" fmla="*/ 845314 h 1091658"/>
                <a:gd name="connsiteX672" fmla="*/ 779402 w 944077"/>
                <a:gd name="connsiteY672" fmla="*/ 844845 h 1091658"/>
                <a:gd name="connsiteX673" fmla="*/ 779464 w 944077"/>
                <a:gd name="connsiteY673" fmla="*/ 844008 h 1091658"/>
                <a:gd name="connsiteX674" fmla="*/ 777430 w 944077"/>
                <a:gd name="connsiteY674" fmla="*/ 844180 h 1091658"/>
                <a:gd name="connsiteX675" fmla="*/ 776695 w 944077"/>
                <a:gd name="connsiteY675" fmla="*/ 847012 h 1091658"/>
                <a:gd name="connsiteX676" fmla="*/ 776413 w 944077"/>
                <a:gd name="connsiteY676" fmla="*/ 849602 h 1091658"/>
                <a:gd name="connsiteX677" fmla="*/ 774966 w 944077"/>
                <a:gd name="connsiteY677" fmla="*/ 851682 h 1091658"/>
                <a:gd name="connsiteX678" fmla="*/ 774348 w 944077"/>
                <a:gd name="connsiteY678" fmla="*/ 854038 h 1091658"/>
                <a:gd name="connsiteX679" fmla="*/ 773980 w 944077"/>
                <a:gd name="connsiteY679" fmla="*/ 856854 h 1091658"/>
                <a:gd name="connsiteX680" fmla="*/ 773174 w 944077"/>
                <a:gd name="connsiteY680" fmla="*/ 860093 h 1091658"/>
                <a:gd name="connsiteX681" fmla="*/ 771414 w 944077"/>
                <a:gd name="connsiteY681" fmla="*/ 858857 h 1091658"/>
                <a:gd name="connsiteX682" fmla="*/ 770381 w 944077"/>
                <a:gd name="connsiteY682" fmla="*/ 857589 h 1091658"/>
                <a:gd name="connsiteX683" fmla="*/ 769982 w 944077"/>
                <a:gd name="connsiteY683" fmla="*/ 856729 h 1091658"/>
                <a:gd name="connsiteX684" fmla="*/ 770162 w 944077"/>
                <a:gd name="connsiteY684" fmla="*/ 855078 h 1091658"/>
                <a:gd name="connsiteX685" fmla="*/ 769685 w 944077"/>
                <a:gd name="connsiteY685" fmla="*/ 844900 h 1091658"/>
                <a:gd name="connsiteX686" fmla="*/ 769638 w 944077"/>
                <a:gd name="connsiteY686" fmla="*/ 836435 h 1091658"/>
                <a:gd name="connsiteX687" fmla="*/ 770538 w 944077"/>
                <a:gd name="connsiteY687" fmla="*/ 829871 h 1091658"/>
                <a:gd name="connsiteX688" fmla="*/ 773026 w 944077"/>
                <a:gd name="connsiteY688" fmla="*/ 827266 h 1091658"/>
                <a:gd name="connsiteX689" fmla="*/ 774160 w 944077"/>
                <a:gd name="connsiteY689" fmla="*/ 826507 h 1091658"/>
                <a:gd name="connsiteX690" fmla="*/ 775193 w 944077"/>
                <a:gd name="connsiteY690" fmla="*/ 826843 h 1091658"/>
                <a:gd name="connsiteX691" fmla="*/ 776781 w 944077"/>
                <a:gd name="connsiteY691" fmla="*/ 826820 h 1091658"/>
                <a:gd name="connsiteX692" fmla="*/ 777829 w 944077"/>
                <a:gd name="connsiteY692" fmla="*/ 825873 h 1091658"/>
                <a:gd name="connsiteX693" fmla="*/ 774262 w 944077"/>
                <a:gd name="connsiteY693" fmla="*/ 824309 h 1091658"/>
                <a:gd name="connsiteX694" fmla="*/ 772102 w 944077"/>
                <a:gd name="connsiteY694" fmla="*/ 825200 h 1091658"/>
                <a:gd name="connsiteX695" fmla="*/ 770499 w 944077"/>
                <a:gd name="connsiteY695" fmla="*/ 826452 h 1091658"/>
                <a:gd name="connsiteX696" fmla="*/ 767612 w 944077"/>
                <a:gd name="connsiteY696" fmla="*/ 825513 h 1091658"/>
                <a:gd name="connsiteX697" fmla="*/ 767064 w 944077"/>
                <a:gd name="connsiteY697" fmla="*/ 822157 h 1091658"/>
                <a:gd name="connsiteX698" fmla="*/ 765359 w 944077"/>
                <a:gd name="connsiteY698" fmla="*/ 819262 h 1091658"/>
                <a:gd name="connsiteX699" fmla="*/ 765061 w 944077"/>
                <a:gd name="connsiteY699" fmla="*/ 815562 h 1091658"/>
                <a:gd name="connsiteX700" fmla="*/ 765194 w 944077"/>
                <a:gd name="connsiteY700" fmla="*/ 810226 h 1091658"/>
                <a:gd name="connsiteX701" fmla="*/ 769239 w 944077"/>
                <a:gd name="connsiteY701" fmla="*/ 810688 h 1091658"/>
                <a:gd name="connsiteX702" fmla="*/ 772533 w 944077"/>
                <a:gd name="connsiteY702" fmla="*/ 811728 h 1091658"/>
                <a:gd name="connsiteX703" fmla="*/ 781240 w 944077"/>
                <a:gd name="connsiteY703" fmla="*/ 811642 h 1091658"/>
                <a:gd name="connsiteX704" fmla="*/ 788391 w 944077"/>
                <a:gd name="connsiteY704" fmla="*/ 816751 h 1091658"/>
                <a:gd name="connsiteX705" fmla="*/ 791544 w 944077"/>
                <a:gd name="connsiteY705" fmla="*/ 816070 h 1091658"/>
                <a:gd name="connsiteX706" fmla="*/ 791395 w 944077"/>
                <a:gd name="connsiteY706" fmla="*/ 815038 h 1091658"/>
                <a:gd name="connsiteX707" fmla="*/ 788978 w 944077"/>
                <a:gd name="connsiteY707" fmla="*/ 813747 h 1091658"/>
                <a:gd name="connsiteX708" fmla="*/ 787475 w 944077"/>
                <a:gd name="connsiteY708" fmla="*/ 810891 h 1091658"/>
                <a:gd name="connsiteX709" fmla="*/ 786591 w 944077"/>
                <a:gd name="connsiteY709" fmla="*/ 810062 h 1091658"/>
                <a:gd name="connsiteX710" fmla="*/ 786177 w 944077"/>
                <a:gd name="connsiteY710" fmla="*/ 808348 h 1091658"/>
                <a:gd name="connsiteX711" fmla="*/ 786036 w 944077"/>
                <a:gd name="connsiteY711" fmla="*/ 806346 h 1091658"/>
                <a:gd name="connsiteX712" fmla="*/ 784260 w 944077"/>
                <a:gd name="connsiteY712" fmla="*/ 799023 h 1091658"/>
                <a:gd name="connsiteX713" fmla="*/ 783548 w 944077"/>
                <a:gd name="connsiteY713" fmla="*/ 799211 h 1091658"/>
                <a:gd name="connsiteX714" fmla="*/ 782868 w 944077"/>
                <a:gd name="connsiteY714" fmla="*/ 801715 h 1091658"/>
                <a:gd name="connsiteX715" fmla="*/ 781389 w 944077"/>
                <a:gd name="connsiteY715" fmla="*/ 805900 h 1091658"/>
                <a:gd name="connsiteX716" fmla="*/ 779324 w 944077"/>
                <a:gd name="connsiteY716" fmla="*/ 807942 h 1091658"/>
                <a:gd name="connsiteX717" fmla="*/ 776163 w 944077"/>
                <a:gd name="connsiteY717" fmla="*/ 808763 h 1091658"/>
                <a:gd name="connsiteX718" fmla="*/ 773041 w 944077"/>
                <a:gd name="connsiteY718" fmla="*/ 809233 h 1091658"/>
                <a:gd name="connsiteX719" fmla="*/ 770327 w 944077"/>
                <a:gd name="connsiteY719" fmla="*/ 808427 h 1091658"/>
                <a:gd name="connsiteX720" fmla="*/ 769693 w 944077"/>
                <a:gd name="connsiteY720" fmla="*/ 806690 h 1091658"/>
                <a:gd name="connsiteX721" fmla="*/ 769763 w 944077"/>
                <a:gd name="connsiteY721" fmla="*/ 804679 h 1091658"/>
                <a:gd name="connsiteX722" fmla="*/ 768590 w 944077"/>
                <a:gd name="connsiteY722" fmla="*/ 803694 h 1091658"/>
                <a:gd name="connsiteX723" fmla="*/ 765523 w 944077"/>
                <a:gd name="connsiteY723" fmla="*/ 802833 h 1091658"/>
                <a:gd name="connsiteX724" fmla="*/ 764655 w 944077"/>
                <a:gd name="connsiteY724" fmla="*/ 802340 h 1091658"/>
                <a:gd name="connsiteX725" fmla="*/ 763645 w 944077"/>
                <a:gd name="connsiteY725" fmla="*/ 800533 h 1091658"/>
                <a:gd name="connsiteX726" fmla="*/ 765108 w 944077"/>
                <a:gd name="connsiteY726" fmla="*/ 797787 h 1091658"/>
                <a:gd name="connsiteX727" fmla="*/ 766305 w 944077"/>
                <a:gd name="connsiteY727" fmla="*/ 796152 h 1091658"/>
                <a:gd name="connsiteX728" fmla="*/ 767776 w 944077"/>
                <a:gd name="connsiteY728" fmla="*/ 796481 h 1091658"/>
                <a:gd name="connsiteX729" fmla="*/ 769169 w 944077"/>
                <a:gd name="connsiteY729" fmla="*/ 797224 h 1091658"/>
                <a:gd name="connsiteX730" fmla="*/ 770952 w 944077"/>
                <a:gd name="connsiteY730" fmla="*/ 799368 h 1091658"/>
                <a:gd name="connsiteX731" fmla="*/ 772705 w 944077"/>
                <a:gd name="connsiteY731" fmla="*/ 799782 h 1091658"/>
                <a:gd name="connsiteX732" fmla="*/ 774700 w 944077"/>
                <a:gd name="connsiteY732" fmla="*/ 798069 h 1091658"/>
                <a:gd name="connsiteX733" fmla="*/ 775091 w 944077"/>
                <a:gd name="connsiteY733" fmla="*/ 796911 h 1091658"/>
                <a:gd name="connsiteX734" fmla="*/ 773839 w 944077"/>
                <a:gd name="connsiteY734" fmla="*/ 796183 h 1091658"/>
                <a:gd name="connsiteX735" fmla="*/ 772697 w 944077"/>
                <a:gd name="connsiteY735" fmla="*/ 795894 h 1091658"/>
                <a:gd name="connsiteX736" fmla="*/ 770921 w 944077"/>
                <a:gd name="connsiteY736" fmla="*/ 794986 h 1091658"/>
                <a:gd name="connsiteX737" fmla="*/ 767432 w 944077"/>
                <a:gd name="connsiteY737" fmla="*/ 791708 h 1091658"/>
                <a:gd name="connsiteX738" fmla="*/ 769177 w 944077"/>
                <a:gd name="connsiteY738" fmla="*/ 788383 h 1091658"/>
                <a:gd name="connsiteX739" fmla="*/ 773292 w 944077"/>
                <a:gd name="connsiteY739" fmla="*/ 784581 h 1091658"/>
                <a:gd name="connsiteX740" fmla="*/ 774551 w 944077"/>
                <a:gd name="connsiteY740" fmla="*/ 783713 h 1091658"/>
                <a:gd name="connsiteX741" fmla="*/ 773464 w 944077"/>
                <a:gd name="connsiteY741" fmla="*/ 780513 h 1091658"/>
                <a:gd name="connsiteX742" fmla="*/ 774700 w 944077"/>
                <a:gd name="connsiteY742" fmla="*/ 777024 h 1091658"/>
                <a:gd name="connsiteX743" fmla="*/ 773433 w 944077"/>
                <a:gd name="connsiteY743" fmla="*/ 774152 h 1091658"/>
                <a:gd name="connsiteX744" fmla="*/ 771148 w 944077"/>
                <a:gd name="connsiteY744" fmla="*/ 771062 h 1091658"/>
                <a:gd name="connsiteX745" fmla="*/ 768058 w 944077"/>
                <a:gd name="connsiteY745" fmla="*/ 770382 h 1091658"/>
                <a:gd name="connsiteX746" fmla="*/ 767400 w 944077"/>
                <a:gd name="connsiteY746" fmla="*/ 771281 h 1091658"/>
                <a:gd name="connsiteX747" fmla="*/ 767291 w 944077"/>
                <a:gd name="connsiteY747" fmla="*/ 772549 h 1091658"/>
                <a:gd name="connsiteX748" fmla="*/ 767784 w 944077"/>
                <a:gd name="connsiteY748" fmla="*/ 773503 h 1091658"/>
                <a:gd name="connsiteX749" fmla="*/ 767495 w 944077"/>
                <a:gd name="connsiteY749" fmla="*/ 774192 h 1091658"/>
                <a:gd name="connsiteX750" fmla="*/ 766790 w 944077"/>
                <a:gd name="connsiteY750" fmla="*/ 774168 h 1091658"/>
                <a:gd name="connsiteX751" fmla="*/ 762871 w 944077"/>
                <a:gd name="connsiteY751" fmla="*/ 773487 h 1091658"/>
                <a:gd name="connsiteX752" fmla="*/ 760242 w 944077"/>
                <a:gd name="connsiteY752" fmla="*/ 771430 h 1091658"/>
                <a:gd name="connsiteX753" fmla="*/ 755955 w 944077"/>
                <a:gd name="connsiteY753" fmla="*/ 769560 h 1091658"/>
                <a:gd name="connsiteX754" fmla="*/ 755399 w 944077"/>
                <a:gd name="connsiteY754" fmla="*/ 768097 h 1091658"/>
                <a:gd name="connsiteX755" fmla="*/ 754930 w 944077"/>
                <a:gd name="connsiteY755" fmla="*/ 765953 h 1091658"/>
                <a:gd name="connsiteX756" fmla="*/ 756432 w 944077"/>
                <a:gd name="connsiteY756" fmla="*/ 762261 h 1091658"/>
                <a:gd name="connsiteX757" fmla="*/ 755673 w 944077"/>
                <a:gd name="connsiteY757" fmla="*/ 762206 h 1091658"/>
                <a:gd name="connsiteX758" fmla="*/ 752888 w 944077"/>
                <a:gd name="connsiteY758" fmla="*/ 765062 h 1091658"/>
                <a:gd name="connsiteX759" fmla="*/ 748679 w 944077"/>
                <a:gd name="connsiteY759" fmla="*/ 766556 h 1091658"/>
                <a:gd name="connsiteX760" fmla="*/ 745581 w 944077"/>
                <a:gd name="connsiteY760" fmla="*/ 767049 h 1091658"/>
                <a:gd name="connsiteX761" fmla="*/ 744220 w 944077"/>
                <a:gd name="connsiteY761" fmla="*/ 768207 h 1091658"/>
                <a:gd name="connsiteX762" fmla="*/ 743680 w 944077"/>
                <a:gd name="connsiteY762" fmla="*/ 769169 h 1091658"/>
                <a:gd name="connsiteX763" fmla="*/ 744502 w 944077"/>
                <a:gd name="connsiteY763" fmla="*/ 769732 h 1091658"/>
                <a:gd name="connsiteX764" fmla="*/ 746293 w 944077"/>
                <a:gd name="connsiteY764" fmla="*/ 769873 h 1091658"/>
                <a:gd name="connsiteX765" fmla="*/ 747600 w 944077"/>
                <a:gd name="connsiteY765" fmla="*/ 773456 h 1091658"/>
                <a:gd name="connsiteX766" fmla="*/ 747271 w 944077"/>
                <a:gd name="connsiteY766" fmla="*/ 774833 h 1091658"/>
                <a:gd name="connsiteX767" fmla="*/ 746629 w 944077"/>
                <a:gd name="connsiteY767" fmla="*/ 775756 h 1091658"/>
                <a:gd name="connsiteX768" fmla="*/ 745174 w 944077"/>
                <a:gd name="connsiteY768" fmla="*/ 775936 h 1091658"/>
                <a:gd name="connsiteX769" fmla="*/ 742131 w 944077"/>
                <a:gd name="connsiteY769" fmla="*/ 773464 h 1091658"/>
                <a:gd name="connsiteX770" fmla="*/ 740527 w 944077"/>
                <a:gd name="connsiteY770" fmla="*/ 770655 h 1091658"/>
                <a:gd name="connsiteX771" fmla="*/ 740566 w 944077"/>
                <a:gd name="connsiteY771" fmla="*/ 768433 h 1091658"/>
                <a:gd name="connsiteX772" fmla="*/ 741654 w 944077"/>
                <a:gd name="connsiteY772" fmla="*/ 765406 h 1091658"/>
                <a:gd name="connsiteX773" fmla="*/ 746481 w 944077"/>
                <a:gd name="connsiteY773" fmla="*/ 761345 h 1091658"/>
                <a:gd name="connsiteX774" fmla="*/ 747819 w 944077"/>
                <a:gd name="connsiteY774" fmla="*/ 759632 h 1091658"/>
                <a:gd name="connsiteX775" fmla="*/ 750651 w 944077"/>
                <a:gd name="connsiteY775" fmla="*/ 757739 h 1091658"/>
                <a:gd name="connsiteX776" fmla="*/ 754429 w 944077"/>
                <a:gd name="connsiteY776" fmla="*/ 753467 h 1091658"/>
                <a:gd name="connsiteX777" fmla="*/ 757731 w 944077"/>
                <a:gd name="connsiteY777" fmla="*/ 751097 h 1091658"/>
                <a:gd name="connsiteX778" fmla="*/ 756127 w 944077"/>
                <a:gd name="connsiteY778" fmla="*/ 749141 h 1091658"/>
                <a:gd name="connsiteX779" fmla="*/ 754437 w 944077"/>
                <a:gd name="connsiteY779" fmla="*/ 746199 h 1091658"/>
                <a:gd name="connsiteX780" fmla="*/ 754609 w 944077"/>
                <a:gd name="connsiteY780" fmla="*/ 742123 h 1091658"/>
                <a:gd name="connsiteX781" fmla="*/ 761275 w 944077"/>
                <a:gd name="connsiteY781" fmla="*/ 740512 h 1091658"/>
                <a:gd name="connsiteX782" fmla="*/ 764162 w 944077"/>
                <a:gd name="connsiteY782" fmla="*/ 741239 h 1091658"/>
                <a:gd name="connsiteX783" fmla="*/ 767846 w 944077"/>
                <a:gd name="connsiteY783" fmla="*/ 741114 h 1091658"/>
                <a:gd name="connsiteX784" fmla="*/ 769904 w 944077"/>
                <a:gd name="connsiteY784" fmla="*/ 740144 h 1091658"/>
                <a:gd name="connsiteX785" fmla="*/ 771398 w 944077"/>
                <a:gd name="connsiteY785" fmla="*/ 739933 h 1091658"/>
                <a:gd name="connsiteX786" fmla="*/ 774543 w 944077"/>
                <a:gd name="connsiteY786" fmla="*/ 738814 h 1091658"/>
                <a:gd name="connsiteX787" fmla="*/ 775897 w 944077"/>
                <a:gd name="connsiteY787" fmla="*/ 737234 h 1091658"/>
                <a:gd name="connsiteX788" fmla="*/ 776218 w 944077"/>
                <a:gd name="connsiteY788" fmla="*/ 736029 h 1091658"/>
                <a:gd name="connsiteX789" fmla="*/ 776202 w 944077"/>
                <a:gd name="connsiteY789" fmla="*/ 734980 h 1091658"/>
                <a:gd name="connsiteX790" fmla="*/ 775834 w 944077"/>
                <a:gd name="connsiteY790" fmla="*/ 733682 h 1091658"/>
                <a:gd name="connsiteX791" fmla="*/ 775326 w 944077"/>
                <a:gd name="connsiteY791" fmla="*/ 730333 h 1091658"/>
                <a:gd name="connsiteX792" fmla="*/ 775842 w 944077"/>
                <a:gd name="connsiteY792" fmla="*/ 729215 h 1091658"/>
                <a:gd name="connsiteX793" fmla="*/ 777188 w 944077"/>
                <a:gd name="connsiteY793" fmla="*/ 727885 h 1091658"/>
                <a:gd name="connsiteX794" fmla="*/ 778956 w 944077"/>
                <a:gd name="connsiteY794" fmla="*/ 727470 h 1091658"/>
                <a:gd name="connsiteX795" fmla="*/ 779770 w 944077"/>
                <a:gd name="connsiteY795" fmla="*/ 727572 h 1091658"/>
                <a:gd name="connsiteX796" fmla="*/ 781866 w 944077"/>
                <a:gd name="connsiteY796" fmla="*/ 728792 h 1091658"/>
                <a:gd name="connsiteX797" fmla="*/ 781444 w 944077"/>
                <a:gd name="connsiteY797" fmla="*/ 730529 h 1091658"/>
                <a:gd name="connsiteX798" fmla="*/ 780607 w 944077"/>
                <a:gd name="connsiteY798" fmla="*/ 732618 h 1091658"/>
                <a:gd name="connsiteX799" fmla="*/ 778893 w 944077"/>
                <a:gd name="connsiteY799" fmla="*/ 740950 h 1091658"/>
                <a:gd name="connsiteX800" fmla="*/ 778033 w 944077"/>
                <a:gd name="connsiteY800" fmla="*/ 742835 h 1091658"/>
                <a:gd name="connsiteX801" fmla="*/ 776679 w 944077"/>
                <a:gd name="connsiteY801" fmla="*/ 744470 h 1091658"/>
                <a:gd name="connsiteX802" fmla="*/ 777579 w 944077"/>
                <a:gd name="connsiteY802" fmla="*/ 747889 h 1091658"/>
                <a:gd name="connsiteX803" fmla="*/ 776225 w 944077"/>
                <a:gd name="connsiteY803" fmla="*/ 750291 h 1091658"/>
                <a:gd name="connsiteX804" fmla="*/ 770186 w 944077"/>
                <a:gd name="connsiteY804" fmla="*/ 752849 h 1091658"/>
                <a:gd name="connsiteX805" fmla="*/ 769388 w 944077"/>
                <a:gd name="connsiteY805" fmla="*/ 752998 h 1091658"/>
                <a:gd name="connsiteX806" fmla="*/ 769841 w 944077"/>
                <a:gd name="connsiteY806" fmla="*/ 753913 h 1091658"/>
                <a:gd name="connsiteX807" fmla="*/ 773338 w 944077"/>
                <a:gd name="connsiteY807" fmla="*/ 753694 h 1091658"/>
                <a:gd name="connsiteX808" fmla="*/ 776045 w 944077"/>
                <a:gd name="connsiteY808" fmla="*/ 753154 h 1091658"/>
                <a:gd name="connsiteX809" fmla="*/ 778729 w 944077"/>
                <a:gd name="connsiteY809" fmla="*/ 750995 h 1091658"/>
                <a:gd name="connsiteX810" fmla="*/ 779574 w 944077"/>
                <a:gd name="connsiteY810" fmla="*/ 747709 h 1091658"/>
                <a:gd name="connsiteX811" fmla="*/ 780685 w 944077"/>
                <a:gd name="connsiteY811" fmla="*/ 741317 h 1091658"/>
                <a:gd name="connsiteX812" fmla="*/ 782140 w 944077"/>
                <a:gd name="connsiteY812" fmla="*/ 740418 h 1091658"/>
                <a:gd name="connsiteX813" fmla="*/ 783838 w 944077"/>
                <a:gd name="connsiteY813" fmla="*/ 740214 h 1091658"/>
                <a:gd name="connsiteX814" fmla="*/ 784722 w 944077"/>
                <a:gd name="connsiteY814" fmla="*/ 741717 h 1091658"/>
                <a:gd name="connsiteX815" fmla="*/ 784432 w 944077"/>
                <a:gd name="connsiteY815" fmla="*/ 745088 h 1091658"/>
                <a:gd name="connsiteX816" fmla="*/ 784424 w 944077"/>
                <a:gd name="connsiteY816" fmla="*/ 748350 h 1091658"/>
                <a:gd name="connsiteX817" fmla="*/ 782171 w 944077"/>
                <a:gd name="connsiteY817" fmla="*/ 758060 h 1091658"/>
                <a:gd name="connsiteX818" fmla="*/ 779449 w 944077"/>
                <a:gd name="connsiteY818" fmla="*/ 761971 h 1091658"/>
                <a:gd name="connsiteX819" fmla="*/ 779144 w 944077"/>
                <a:gd name="connsiteY819" fmla="*/ 763004 h 1091658"/>
                <a:gd name="connsiteX820" fmla="*/ 779253 w 944077"/>
                <a:gd name="connsiteY820" fmla="*/ 764225 h 1091658"/>
                <a:gd name="connsiteX821" fmla="*/ 781412 w 944077"/>
                <a:gd name="connsiteY821" fmla="*/ 764045 h 1091658"/>
                <a:gd name="connsiteX822" fmla="*/ 783055 w 944077"/>
                <a:gd name="connsiteY822" fmla="*/ 761940 h 1091658"/>
                <a:gd name="connsiteX823" fmla="*/ 784244 w 944077"/>
                <a:gd name="connsiteY823" fmla="*/ 759249 h 1091658"/>
                <a:gd name="connsiteX824" fmla="*/ 785434 w 944077"/>
                <a:gd name="connsiteY824" fmla="*/ 755509 h 1091658"/>
                <a:gd name="connsiteX825" fmla="*/ 785301 w 944077"/>
                <a:gd name="connsiteY825" fmla="*/ 752810 h 1091658"/>
                <a:gd name="connsiteX826" fmla="*/ 785661 w 944077"/>
                <a:gd name="connsiteY826" fmla="*/ 751144 h 1091658"/>
                <a:gd name="connsiteX827" fmla="*/ 786153 w 944077"/>
                <a:gd name="connsiteY827" fmla="*/ 745691 h 1091658"/>
                <a:gd name="connsiteX828" fmla="*/ 786975 w 944077"/>
                <a:gd name="connsiteY828" fmla="*/ 742937 h 1091658"/>
                <a:gd name="connsiteX829" fmla="*/ 786920 w 944077"/>
                <a:gd name="connsiteY829" fmla="*/ 739096 h 1091658"/>
                <a:gd name="connsiteX830" fmla="*/ 785434 w 944077"/>
                <a:gd name="connsiteY830" fmla="*/ 737648 h 1091658"/>
                <a:gd name="connsiteX831" fmla="*/ 783352 w 944077"/>
                <a:gd name="connsiteY831" fmla="*/ 736772 h 1091658"/>
                <a:gd name="connsiteX832" fmla="*/ 782828 w 944077"/>
                <a:gd name="connsiteY832" fmla="*/ 734425 h 1091658"/>
                <a:gd name="connsiteX833" fmla="*/ 783916 w 944077"/>
                <a:gd name="connsiteY833" fmla="*/ 729801 h 1091658"/>
                <a:gd name="connsiteX834" fmla="*/ 787890 w 944077"/>
                <a:gd name="connsiteY834" fmla="*/ 729919 h 1091658"/>
                <a:gd name="connsiteX835" fmla="*/ 791653 w 944077"/>
                <a:gd name="connsiteY835" fmla="*/ 726773 h 1091658"/>
                <a:gd name="connsiteX836" fmla="*/ 794118 w 944077"/>
                <a:gd name="connsiteY836" fmla="*/ 725631 h 1091658"/>
                <a:gd name="connsiteX837" fmla="*/ 795518 w 944077"/>
                <a:gd name="connsiteY837" fmla="*/ 725866 h 1091658"/>
                <a:gd name="connsiteX838" fmla="*/ 800439 w 944077"/>
                <a:gd name="connsiteY838" fmla="*/ 728902 h 1091658"/>
                <a:gd name="connsiteX839" fmla="*/ 801417 w 944077"/>
                <a:gd name="connsiteY839" fmla="*/ 728941 h 1091658"/>
                <a:gd name="connsiteX840" fmla="*/ 801260 w 944077"/>
                <a:gd name="connsiteY840" fmla="*/ 727845 h 1091658"/>
                <a:gd name="connsiteX841" fmla="*/ 800494 w 944077"/>
                <a:gd name="connsiteY841" fmla="*/ 727071 h 1091658"/>
                <a:gd name="connsiteX842" fmla="*/ 798554 w 944077"/>
                <a:gd name="connsiteY842" fmla="*/ 726046 h 1091658"/>
                <a:gd name="connsiteX843" fmla="*/ 794986 w 944077"/>
                <a:gd name="connsiteY843" fmla="*/ 722792 h 1091658"/>
                <a:gd name="connsiteX844" fmla="*/ 790182 w 944077"/>
                <a:gd name="connsiteY844" fmla="*/ 722260 h 1091658"/>
                <a:gd name="connsiteX845" fmla="*/ 791067 w 944077"/>
                <a:gd name="connsiteY845" fmla="*/ 718043 h 1091658"/>
                <a:gd name="connsiteX846" fmla="*/ 791997 w 944077"/>
                <a:gd name="connsiteY846" fmla="*/ 714201 h 1091658"/>
                <a:gd name="connsiteX847" fmla="*/ 794329 w 944077"/>
                <a:gd name="connsiteY847" fmla="*/ 713669 h 1091658"/>
                <a:gd name="connsiteX848" fmla="*/ 798241 w 944077"/>
                <a:gd name="connsiteY848" fmla="*/ 712410 h 1091658"/>
                <a:gd name="connsiteX849" fmla="*/ 805696 w 944077"/>
                <a:gd name="connsiteY849" fmla="*/ 706667 h 1091658"/>
                <a:gd name="connsiteX850" fmla="*/ 806995 w 944077"/>
                <a:gd name="connsiteY850" fmla="*/ 702357 h 1091658"/>
                <a:gd name="connsiteX851" fmla="*/ 807347 w 944077"/>
                <a:gd name="connsiteY851" fmla="*/ 697522 h 1091658"/>
                <a:gd name="connsiteX852" fmla="*/ 803756 w 944077"/>
                <a:gd name="connsiteY852" fmla="*/ 696262 h 1091658"/>
                <a:gd name="connsiteX853" fmla="*/ 799946 w 944077"/>
                <a:gd name="connsiteY853" fmla="*/ 693109 h 1091658"/>
                <a:gd name="connsiteX854" fmla="*/ 796872 w 944077"/>
                <a:gd name="connsiteY854" fmla="*/ 691435 h 1091658"/>
                <a:gd name="connsiteX855" fmla="*/ 794149 w 944077"/>
                <a:gd name="connsiteY855" fmla="*/ 689331 h 1091658"/>
                <a:gd name="connsiteX856" fmla="*/ 794681 w 944077"/>
                <a:gd name="connsiteY856" fmla="*/ 686194 h 1091658"/>
                <a:gd name="connsiteX857" fmla="*/ 795033 w 944077"/>
                <a:gd name="connsiteY857" fmla="*/ 681093 h 1091658"/>
                <a:gd name="connsiteX858" fmla="*/ 798452 w 944077"/>
                <a:gd name="connsiteY858" fmla="*/ 679997 h 1091658"/>
                <a:gd name="connsiteX859" fmla="*/ 800040 w 944077"/>
                <a:gd name="connsiteY859" fmla="*/ 673019 h 1091658"/>
                <a:gd name="connsiteX860" fmla="*/ 797748 w 944077"/>
                <a:gd name="connsiteY860" fmla="*/ 667691 h 1091658"/>
                <a:gd name="connsiteX861" fmla="*/ 798295 w 944077"/>
                <a:gd name="connsiteY861" fmla="*/ 663732 h 1091658"/>
                <a:gd name="connsiteX862" fmla="*/ 801284 w 944077"/>
                <a:gd name="connsiteY862" fmla="*/ 660361 h 1091658"/>
                <a:gd name="connsiteX863" fmla="*/ 801816 w 944077"/>
                <a:gd name="connsiteY863" fmla="*/ 658029 h 1091658"/>
                <a:gd name="connsiteX864" fmla="*/ 802637 w 944077"/>
                <a:gd name="connsiteY864" fmla="*/ 655471 h 1091658"/>
                <a:gd name="connsiteX865" fmla="*/ 805266 w 944077"/>
                <a:gd name="connsiteY865" fmla="*/ 655213 h 1091658"/>
                <a:gd name="connsiteX866" fmla="*/ 805329 w 944077"/>
                <a:gd name="connsiteY866" fmla="*/ 653820 h 1091658"/>
                <a:gd name="connsiteX867" fmla="*/ 805094 w 944077"/>
                <a:gd name="connsiteY867" fmla="*/ 651285 h 1091658"/>
                <a:gd name="connsiteX868" fmla="*/ 803365 w 944077"/>
                <a:gd name="connsiteY868" fmla="*/ 648297 h 1091658"/>
                <a:gd name="connsiteX869" fmla="*/ 803295 w 944077"/>
                <a:gd name="connsiteY869" fmla="*/ 644166 h 1091658"/>
                <a:gd name="connsiteX870" fmla="*/ 804922 w 944077"/>
                <a:gd name="connsiteY870" fmla="*/ 639292 h 1091658"/>
                <a:gd name="connsiteX871" fmla="*/ 807535 w 944077"/>
                <a:gd name="connsiteY871" fmla="*/ 639628 h 1091658"/>
                <a:gd name="connsiteX872" fmla="*/ 808035 w 944077"/>
                <a:gd name="connsiteY872" fmla="*/ 639425 h 1091658"/>
                <a:gd name="connsiteX873" fmla="*/ 806181 w 944077"/>
                <a:gd name="connsiteY873" fmla="*/ 636484 h 1091658"/>
                <a:gd name="connsiteX874" fmla="*/ 804671 w 944077"/>
                <a:gd name="connsiteY874" fmla="*/ 633252 h 1091658"/>
                <a:gd name="connsiteX875" fmla="*/ 804930 w 944077"/>
                <a:gd name="connsiteY875" fmla="*/ 631962 h 1091658"/>
                <a:gd name="connsiteX876" fmla="*/ 806377 w 944077"/>
                <a:gd name="connsiteY876" fmla="*/ 630866 h 1091658"/>
                <a:gd name="connsiteX877" fmla="*/ 808051 w 944077"/>
                <a:gd name="connsiteY877" fmla="*/ 630256 h 1091658"/>
                <a:gd name="connsiteX878" fmla="*/ 809866 w 944077"/>
                <a:gd name="connsiteY878" fmla="*/ 631907 h 1091658"/>
                <a:gd name="connsiteX879" fmla="*/ 812464 w 944077"/>
                <a:gd name="connsiteY879" fmla="*/ 637180 h 1091658"/>
                <a:gd name="connsiteX880" fmla="*/ 812855 w 944077"/>
                <a:gd name="connsiteY880" fmla="*/ 635826 h 1091658"/>
                <a:gd name="connsiteX881" fmla="*/ 811806 w 944077"/>
                <a:gd name="connsiteY881" fmla="*/ 630459 h 1091658"/>
                <a:gd name="connsiteX882" fmla="*/ 810946 w 944077"/>
                <a:gd name="connsiteY882" fmla="*/ 623802 h 1091658"/>
                <a:gd name="connsiteX883" fmla="*/ 808208 w 944077"/>
                <a:gd name="connsiteY883" fmla="*/ 624670 h 1091658"/>
                <a:gd name="connsiteX884" fmla="*/ 805696 w 944077"/>
                <a:gd name="connsiteY884" fmla="*/ 624201 h 1091658"/>
                <a:gd name="connsiteX885" fmla="*/ 804750 w 944077"/>
                <a:gd name="connsiteY885" fmla="*/ 623176 h 1091658"/>
                <a:gd name="connsiteX886" fmla="*/ 803811 w 944077"/>
                <a:gd name="connsiteY886" fmla="*/ 621681 h 1091658"/>
                <a:gd name="connsiteX887" fmla="*/ 804695 w 944077"/>
                <a:gd name="connsiteY887" fmla="*/ 619859 h 1091658"/>
                <a:gd name="connsiteX888" fmla="*/ 805579 w 944077"/>
                <a:gd name="connsiteY888" fmla="*/ 618505 h 1091658"/>
                <a:gd name="connsiteX889" fmla="*/ 807418 w 944077"/>
                <a:gd name="connsiteY889" fmla="*/ 616799 h 1091658"/>
                <a:gd name="connsiteX890" fmla="*/ 811235 w 944077"/>
                <a:gd name="connsiteY890" fmla="*/ 616197 h 1091658"/>
                <a:gd name="connsiteX891" fmla="*/ 813997 w 944077"/>
                <a:gd name="connsiteY891" fmla="*/ 614061 h 1091658"/>
                <a:gd name="connsiteX892" fmla="*/ 814920 w 944077"/>
                <a:gd name="connsiteY892" fmla="*/ 609673 h 1091658"/>
                <a:gd name="connsiteX893" fmla="*/ 814013 w 944077"/>
                <a:gd name="connsiteY893" fmla="*/ 610103 h 1091658"/>
                <a:gd name="connsiteX894" fmla="*/ 812518 w 944077"/>
                <a:gd name="connsiteY894" fmla="*/ 613967 h 1091658"/>
                <a:gd name="connsiteX895" fmla="*/ 809999 w 944077"/>
                <a:gd name="connsiteY895" fmla="*/ 615274 h 1091658"/>
                <a:gd name="connsiteX896" fmla="*/ 808716 w 944077"/>
                <a:gd name="connsiteY896" fmla="*/ 615078 h 1091658"/>
                <a:gd name="connsiteX897" fmla="*/ 807206 w 944077"/>
                <a:gd name="connsiteY897" fmla="*/ 614359 h 1091658"/>
                <a:gd name="connsiteX898" fmla="*/ 804233 w 944077"/>
                <a:gd name="connsiteY898" fmla="*/ 610995 h 1091658"/>
                <a:gd name="connsiteX899" fmla="*/ 802590 w 944077"/>
                <a:gd name="connsiteY899" fmla="*/ 610212 h 1091658"/>
                <a:gd name="connsiteX900" fmla="*/ 800994 w 944077"/>
                <a:gd name="connsiteY900" fmla="*/ 610126 h 1091658"/>
                <a:gd name="connsiteX901" fmla="*/ 799625 w 944077"/>
                <a:gd name="connsiteY901" fmla="*/ 610979 h 1091658"/>
                <a:gd name="connsiteX902" fmla="*/ 796136 w 944077"/>
                <a:gd name="connsiteY902" fmla="*/ 616909 h 1091658"/>
                <a:gd name="connsiteX903" fmla="*/ 794650 w 944077"/>
                <a:gd name="connsiteY903" fmla="*/ 617911 h 1091658"/>
                <a:gd name="connsiteX904" fmla="*/ 788508 w 944077"/>
                <a:gd name="connsiteY904" fmla="*/ 618388 h 1091658"/>
                <a:gd name="connsiteX905" fmla="*/ 786255 w 944077"/>
                <a:gd name="connsiteY905" fmla="*/ 617700 h 1091658"/>
                <a:gd name="connsiteX906" fmla="*/ 783814 w 944077"/>
                <a:gd name="connsiteY906" fmla="*/ 616784 h 1091658"/>
                <a:gd name="connsiteX907" fmla="*/ 784111 w 944077"/>
                <a:gd name="connsiteY907" fmla="*/ 615321 h 1091658"/>
                <a:gd name="connsiteX908" fmla="*/ 784855 w 944077"/>
                <a:gd name="connsiteY908" fmla="*/ 613764 h 1091658"/>
                <a:gd name="connsiteX909" fmla="*/ 786239 w 944077"/>
                <a:gd name="connsiteY909" fmla="*/ 612958 h 1091658"/>
                <a:gd name="connsiteX910" fmla="*/ 786263 w 944077"/>
                <a:gd name="connsiteY910" fmla="*/ 612066 h 1091658"/>
                <a:gd name="connsiteX911" fmla="*/ 784354 w 944077"/>
                <a:gd name="connsiteY911" fmla="*/ 611840 h 1091658"/>
                <a:gd name="connsiteX912" fmla="*/ 782156 w 944077"/>
                <a:gd name="connsiteY912" fmla="*/ 610205 h 1091658"/>
                <a:gd name="connsiteX913" fmla="*/ 781178 w 944077"/>
                <a:gd name="connsiteY913" fmla="*/ 608131 h 1091658"/>
                <a:gd name="connsiteX914" fmla="*/ 780716 w 944077"/>
                <a:gd name="connsiteY914" fmla="*/ 604423 h 1091658"/>
                <a:gd name="connsiteX915" fmla="*/ 778745 w 944077"/>
                <a:gd name="connsiteY915" fmla="*/ 598579 h 1091658"/>
                <a:gd name="connsiteX916" fmla="*/ 778353 w 944077"/>
                <a:gd name="connsiteY916" fmla="*/ 594401 h 1091658"/>
                <a:gd name="connsiteX917" fmla="*/ 779746 w 944077"/>
                <a:gd name="connsiteY917" fmla="*/ 591428 h 1091658"/>
                <a:gd name="connsiteX918" fmla="*/ 782735 w 944077"/>
                <a:gd name="connsiteY918" fmla="*/ 579803 h 1091658"/>
                <a:gd name="connsiteX919" fmla="*/ 783650 w 944077"/>
                <a:gd name="connsiteY919" fmla="*/ 573904 h 1091658"/>
                <a:gd name="connsiteX920" fmla="*/ 785254 w 944077"/>
                <a:gd name="connsiteY920" fmla="*/ 568732 h 1091658"/>
                <a:gd name="connsiteX921" fmla="*/ 785222 w 944077"/>
                <a:gd name="connsiteY921" fmla="*/ 565329 h 1091658"/>
                <a:gd name="connsiteX922" fmla="*/ 789369 w 944077"/>
                <a:gd name="connsiteY922" fmla="*/ 562224 h 1091658"/>
                <a:gd name="connsiteX923" fmla="*/ 790949 w 944077"/>
                <a:gd name="connsiteY923" fmla="*/ 560369 h 1091658"/>
                <a:gd name="connsiteX924" fmla="*/ 794470 w 944077"/>
                <a:gd name="connsiteY924" fmla="*/ 549956 h 1091658"/>
                <a:gd name="connsiteX925" fmla="*/ 794986 w 944077"/>
                <a:gd name="connsiteY925" fmla="*/ 544362 h 1091658"/>
                <a:gd name="connsiteX926" fmla="*/ 789400 w 944077"/>
                <a:gd name="connsiteY926" fmla="*/ 527487 h 1091658"/>
                <a:gd name="connsiteX927" fmla="*/ 788540 w 944077"/>
                <a:gd name="connsiteY927" fmla="*/ 524280 h 1091658"/>
                <a:gd name="connsiteX928" fmla="*/ 788266 w 944077"/>
                <a:gd name="connsiteY928" fmla="*/ 520298 h 1091658"/>
                <a:gd name="connsiteX929" fmla="*/ 789596 w 944077"/>
                <a:gd name="connsiteY929" fmla="*/ 513710 h 1091658"/>
                <a:gd name="connsiteX930" fmla="*/ 789752 w 944077"/>
                <a:gd name="connsiteY930" fmla="*/ 511215 h 1091658"/>
                <a:gd name="connsiteX931" fmla="*/ 788610 w 944077"/>
                <a:gd name="connsiteY931" fmla="*/ 507616 h 1091658"/>
                <a:gd name="connsiteX932" fmla="*/ 785426 w 944077"/>
                <a:gd name="connsiteY932" fmla="*/ 501748 h 1091658"/>
                <a:gd name="connsiteX933" fmla="*/ 785363 w 944077"/>
                <a:gd name="connsiteY933" fmla="*/ 498760 h 1091658"/>
                <a:gd name="connsiteX934" fmla="*/ 786701 w 944077"/>
                <a:gd name="connsiteY934" fmla="*/ 495693 h 1091658"/>
                <a:gd name="connsiteX935" fmla="*/ 785402 w 944077"/>
                <a:gd name="connsiteY935" fmla="*/ 491891 h 1091658"/>
                <a:gd name="connsiteX936" fmla="*/ 786036 w 944077"/>
                <a:gd name="connsiteY936" fmla="*/ 489543 h 1091658"/>
                <a:gd name="connsiteX937" fmla="*/ 786732 w 944077"/>
                <a:gd name="connsiteY937" fmla="*/ 487705 h 1091658"/>
                <a:gd name="connsiteX938" fmla="*/ 791724 w 944077"/>
                <a:gd name="connsiteY938" fmla="*/ 488691 h 1091658"/>
                <a:gd name="connsiteX939" fmla="*/ 793992 w 944077"/>
                <a:gd name="connsiteY939" fmla="*/ 488221 h 1091658"/>
                <a:gd name="connsiteX940" fmla="*/ 795205 w 944077"/>
                <a:gd name="connsiteY940" fmla="*/ 487111 h 1091658"/>
                <a:gd name="connsiteX941" fmla="*/ 796152 w 944077"/>
                <a:gd name="connsiteY941" fmla="*/ 484004 h 1091658"/>
                <a:gd name="connsiteX942" fmla="*/ 796629 w 944077"/>
                <a:gd name="connsiteY942" fmla="*/ 479154 h 1091658"/>
                <a:gd name="connsiteX943" fmla="*/ 796926 w 944077"/>
                <a:gd name="connsiteY943" fmla="*/ 477065 h 1091658"/>
                <a:gd name="connsiteX944" fmla="*/ 797356 w 944077"/>
                <a:gd name="connsiteY944" fmla="*/ 474022 h 1091658"/>
                <a:gd name="connsiteX945" fmla="*/ 799805 w 944077"/>
                <a:gd name="connsiteY945" fmla="*/ 472802 h 1091658"/>
                <a:gd name="connsiteX946" fmla="*/ 800650 w 944077"/>
                <a:gd name="connsiteY946" fmla="*/ 469922 h 1091658"/>
                <a:gd name="connsiteX947" fmla="*/ 802700 w 944077"/>
                <a:gd name="connsiteY947" fmla="*/ 465917 h 1091658"/>
                <a:gd name="connsiteX948" fmla="*/ 804812 w 944077"/>
                <a:gd name="connsiteY948" fmla="*/ 454761 h 1091658"/>
                <a:gd name="connsiteX949" fmla="*/ 806901 w 944077"/>
                <a:gd name="connsiteY949" fmla="*/ 452014 h 1091658"/>
                <a:gd name="connsiteX950" fmla="*/ 809013 w 944077"/>
                <a:gd name="connsiteY950" fmla="*/ 448854 h 1091658"/>
                <a:gd name="connsiteX951" fmla="*/ 808208 w 944077"/>
                <a:gd name="connsiteY951" fmla="*/ 444176 h 1091658"/>
                <a:gd name="connsiteX952" fmla="*/ 809569 w 944077"/>
                <a:gd name="connsiteY952" fmla="*/ 442016 h 1091658"/>
                <a:gd name="connsiteX953" fmla="*/ 810821 w 944077"/>
                <a:gd name="connsiteY953" fmla="*/ 440444 h 1091658"/>
                <a:gd name="connsiteX954" fmla="*/ 811924 w 944077"/>
                <a:gd name="connsiteY954" fmla="*/ 437596 h 1091658"/>
                <a:gd name="connsiteX955" fmla="*/ 813426 w 944077"/>
                <a:gd name="connsiteY955" fmla="*/ 434905 h 1091658"/>
                <a:gd name="connsiteX956" fmla="*/ 817001 w 944077"/>
                <a:gd name="connsiteY956" fmla="*/ 431048 h 1091658"/>
                <a:gd name="connsiteX957" fmla="*/ 817909 w 944077"/>
                <a:gd name="connsiteY957" fmla="*/ 426346 h 1091658"/>
                <a:gd name="connsiteX958" fmla="*/ 820686 w 944077"/>
                <a:gd name="connsiteY958" fmla="*/ 418249 h 1091658"/>
                <a:gd name="connsiteX959" fmla="*/ 821234 w 944077"/>
                <a:gd name="connsiteY959" fmla="*/ 413070 h 1091658"/>
                <a:gd name="connsiteX960" fmla="*/ 822094 w 944077"/>
                <a:gd name="connsiteY960" fmla="*/ 409572 h 1091658"/>
                <a:gd name="connsiteX961" fmla="*/ 821844 w 944077"/>
                <a:gd name="connsiteY961" fmla="*/ 406318 h 1091658"/>
                <a:gd name="connsiteX962" fmla="*/ 823510 w 944077"/>
                <a:gd name="connsiteY962" fmla="*/ 402367 h 1091658"/>
                <a:gd name="connsiteX963" fmla="*/ 825114 w 944077"/>
                <a:gd name="connsiteY963" fmla="*/ 399042 h 1091658"/>
                <a:gd name="connsiteX964" fmla="*/ 825615 w 944077"/>
                <a:gd name="connsiteY964" fmla="*/ 397196 h 1091658"/>
                <a:gd name="connsiteX965" fmla="*/ 829268 w 944077"/>
                <a:gd name="connsiteY965" fmla="*/ 392815 h 1091658"/>
                <a:gd name="connsiteX966" fmla="*/ 829886 w 944077"/>
                <a:gd name="connsiteY966" fmla="*/ 389318 h 1091658"/>
                <a:gd name="connsiteX967" fmla="*/ 828580 w 944077"/>
                <a:gd name="connsiteY967" fmla="*/ 386947 h 1091658"/>
                <a:gd name="connsiteX968" fmla="*/ 828556 w 944077"/>
                <a:gd name="connsiteY968" fmla="*/ 383286 h 1091658"/>
                <a:gd name="connsiteX969" fmla="*/ 827539 w 944077"/>
                <a:gd name="connsiteY969" fmla="*/ 378224 h 1091658"/>
                <a:gd name="connsiteX970" fmla="*/ 829894 w 944077"/>
                <a:gd name="connsiteY970" fmla="*/ 376330 h 1091658"/>
                <a:gd name="connsiteX971" fmla="*/ 830849 w 944077"/>
                <a:gd name="connsiteY971" fmla="*/ 374946 h 1091658"/>
                <a:gd name="connsiteX972" fmla="*/ 833915 w 944077"/>
                <a:gd name="connsiteY972" fmla="*/ 366888 h 1091658"/>
                <a:gd name="connsiteX973" fmla="*/ 833720 w 944077"/>
                <a:gd name="connsiteY973" fmla="*/ 363735 h 1091658"/>
                <a:gd name="connsiteX974" fmla="*/ 834604 w 944077"/>
                <a:gd name="connsiteY974" fmla="*/ 359823 h 1091658"/>
                <a:gd name="connsiteX975" fmla="*/ 832585 w 944077"/>
                <a:gd name="connsiteY975" fmla="*/ 355199 h 1091658"/>
                <a:gd name="connsiteX976" fmla="*/ 832304 w 944077"/>
                <a:gd name="connsiteY976" fmla="*/ 344841 h 1091658"/>
                <a:gd name="connsiteX977" fmla="*/ 831177 w 944077"/>
                <a:gd name="connsiteY977" fmla="*/ 336901 h 1091658"/>
                <a:gd name="connsiteX978" fmla="*/ 829315 w 944077"/>
                <a:gd name="connsiteY978" fmla="*/ 328538 h 1091658"/>
                <a:gd name="connsiteX979" fmla="*/ 829487 w 944077"/>
                <a:gd name="connsiteY979" fmla="*/ 323875 h 1091658"/>
                <a:gd name="connsiteX980" fmla="*/ 828353 w 944077"/>
                <a:gd name="connsiteY980" fmla="*/ 318085 h 1091658"/>
                <a:gd name="connsiteX981" fmla="*/ 828283 w 944077"/>
                <a:gd name="connsiteY981" fmla="*/ 314752 h 1091658"/>
                <a:gd name="connsiteX982" fmla="*/ 829151 w 944077"/>
                <a:gd name="connsiteY982" fmla="*/ 307211 h 1091658"/>
                <a:gd name="connsiteX983" fmla="*/ 835058 w 944077"/>
                <a:gd name="connsiteY983" fmla="*/ 302478 h 1091658"/>
                <a:gd name="connsiteX984" fmla="*/ 836208 w 944077"/>
                <a:gd name="connsiteY984" fmla="*/ 297181 h 1091658"/>
                <a:gd name="connsiteX985" fmla="*/ 836912 w 944077"/>
                <a:gd name="connsiteY985" fmla="*/ 290046 h 1091658"/>
                <a:gd name="connsiteX986" fmla="*/ 836669 w 944077"/>
                <a:gd name="connsiteY986" fmla="*/ 284859 h 1091658"/>
                <a:gd name="connsiteX987" fmla="*/ 836090 w 944077"/>
                <a:gd name="connsiteY987" fmla="*/ 282536 h 1091658"/>
                <a:gd name="connsiteX988" fmla="*/ 833180 w 944077"/>
                <a:gd name="connsiteY988" fmla="*/ 278726 h 1091658"/>
                <a:gd name="connsiteX989" fmla="*/ 832445 w 944077"/>
                <a:gd name="connsiteY989" fmla="*/ 271927 h 1091658"/>
                <a:gd name="connsiteX990" fmla="*/ 833008 w 944077"/>
                <a:gd name="connsiteY990" fmla="*/ 270151 h 1091658"/>
                <a:gd name="connsiteX991" fmla="*/ 835417 w 944077"/>
                <a:gd name="connsiteY991" fmla="*/ 268242 h 1091658"/>
                <a:gd name="connsiteX992" fmla="*/ 837115 w 944077"/>
                <a:gd name="connsiteY992" fmla="*/ 265598 h 1091658"/>
                <a:gd name="connsiteX993" fmla="*/ 837991 w 944077"/>
                <a:gd name="connsiteY993" fmla="*/ 261498 h 1091658"/>
                <a:gd name="connsiteX994" fmla="*/ 839760 w 944077"/>
                <a:gd name="connsiteY994" fmla="*/ 258275 h 1091658"/>
                <a:gd name="connsiteX995" fmla="*/ 840456 w 944077"/>
                <a:gd name="connsiteY995" fmla="*/ 250498 h 1091658"/>
                <a:gd name="connsiteX996" fmla="*/ 841950 w 944077"/>
                <a:gd name="connsiteY996" fmla="*/ 244326 h 1091658"/>
                <a:gd name="connsiteX997" fmla="*/ 842693 w 944077"/>
                <a:gd name="connsiteY997" fmla="*/ 242175 h 1091658"/>
                <a:gd name="connsiteX998" fmla="*/ 845040 w 944077"/>
                <a:gd name="connsiteY998" fmla="*/ 239475 h 1091658"/>
                <a:gd name="connsiteX999" fmla="*/ 845478 w 944077"/>
                <a:gd name="connsiteY999" fmla="*/ 238756 h 1091658"/>
                <a:gd name="connsiteX1000" fmla="*/ 845838 w 944077"/>
                <a:gd name="connsiteY1000" fmla="*/ 236698 h 1091658"/>
                <a:gd name="connsiteX1001" fmla="*/ 845729 w 944077"/>
                <a:gd name="connsiteY1001" fmla="*/ 231848 h 1091658"/>
                <a:gd name="connsiteX1002" fmla="*/ 846089 w 944077"/>
                <a:gd name="connsiteY1002" fmla="*/ 228890 h 1091658"/>
                <a:gd name="connsiteX1003" fmla="*/ 847959 w 944077"/>
                <a:gd name="connsiteY1003" fmla="*/ 223077 h 1091658"/>
                <a:gd name="connsiteX1004" fmla="*/ 848178 w 944077"/>
                <a:gd name="connsiteY1004" fmla="*/ 220394 h 1091658"/>
                <a:gd name="connsiteX1005" fmla="*/ 850251 w 944077"/>
                <a:gd name="connsiteY1005" fmla="*/ 214433 h 1091658"/>
                <a:gd name="connsiteX1006" fmla="*/ 850720 w 944077"/>
                <a:gd name="connsiteY1006" fmla="*/ 210153 h 1091658"/>
                <a:gd name="connsiteX1007" fmla="*/ 851604 w 944077"/>
                <a:gd name="connsiteY1007" fmla="*/ 207900 h 1091658"/>
                <a:gd name="connsiteX1008" fmla="*/ 851260 w 944077"/>
                <a:gd name="connsiteY1008" fmla="*/ 205365 h 1091658"/>
                <a:gd name="connsiteX1009" fmla="*/ 851847 w 944077"/>
                <a:gd name="connsiteY1009" fmla="*/ 199701 h 1091658"/>
                <a:gd name="connsiteX1010" fmla="*/ 850439 w 944077"/>
                <a:gd name="connsiteY1010" fmla="*/ 196509 h 1091658"/>
                <a:gd name="connsiteX1011" fmla="*/ 850126 w 944077"/>
                <a:gd name="connsiteY1011" fmla="*/ 194647 h 1091658"/>
                <a:gd name="connsiteX1012" fmla="*/ 851902 w 944077"/>
                <a:gd name="connsiteY1012" fmla="*/ 188865 h 1091658"/>
                <a:gd name="connsiteX1013" fmla="*/ 853106 w 944077"/>
                <a:gd name="connsiteY1013" fmla="*/ 187457 h 1091658"/>
                <a:gd name="connsiteX1014" fmla="*/ 855054 w 944077"/>
                <a:gd name="connsiteY1014" fmla="*/ 184774 h 1091658"/>
                <a:gd name="connsiteX1015" fmla="*/ 855876 w 944077"/>
                <a:gd name="connsiteY1015" fmla="*/ 181762 h 1091658"/>
                <a:gd name="connsiteX1016" fmla="*/ 856024 w 944077"/>
                <a:gd name="connsiteY1016" fmla="*/ 179853 h 1091658"/>
                <a:gd name="connsiteX1017" fmla="*/ 853537 w 944077"/>
                <a:gd name="connsiteY1017" fmla="*/ 170363 h 1091658"/>
                <a:gd name="connsiteX1018" fmla="*/ 853200 w 944077"/>
                <a:gd name="connsiteY1018" fmla="*/ 167132 h 1091658"/>
                <a:gd name="connsiteX1019" fmla="*/ 853810 w 944077"/>
                <a:gd name="connsiteY1019" fmla="*/ 159629 h 1091658"/>
                <a:gd name="connsiteX1020" fmla="*/ 854663 w 944077"/>
                <a:gd name="connsiteY1020" fmla="*/ 154795 h 1091658"/>
                <a:gd name="connsiteX1021" fmla="*/ 854382 w 944077"/>
                <a:gd name="connsiteY1021" fmla="*/ 150945 h 1091658"/>
                <a:gd name="connsiteX1022" fmla="*/ 854663 w 944077"/>
                <a:gd name="connsiteY1022" fmla="*/ 148966 h 1091658"/>
                <a:gd name="connsiteX1023" fmla="*/ 855093 w 944077"/>
                <a:gd name="connsiteY1023" fmla="*/ 146486 h 1091658"/>
                <a:gd name="connsiteX1024" fmla="*/ 856799 w 944077"/>
                <a:gd name="connsiteY1024" fmla="*/ 143482 h 1091658"/>
                <a:gd name="connsiteX1025" fmla="*/ 857190 w 944077"/>
                <a:gd name="connsiteY1025" fmla="*/ 141346 h 1091658"/>
                <a:gd name="connsiteX1026" fmla="*/ 856588 w 944077"/>
                <a:gd name="connsiteY1026" fmla="*/ 140454 h 1091658"/>
                <a:gd name="connsiteX1027" fmla="*/ 854562 w 944077"/>
                <a:gd name="connsiteY1027" fmla="*/ 139366 h 1091658"/>
                <a:gd name="connsiteX1028" fmla="*/ 852887 w 944077"/>
                <a:gd name="connsiteY1028" fmla="*/ 136644 h 1091658"/>
                <a:gd name="connsiteX1029" fmla="*/ 852770 w 944077"/>
                <a:gd name="connsiteY1029" fmla="*/ 133961 h 1091658"/>
                <a:gd name="connsiteX1030" fmla="*/ 853310 w 944077"/>
                <a:gd name="connsiteY1030" fmla="*/ 132005 h 1091658"/>
                <a:gd name="connsiteX1031" fmla="*/ 853435 w 944077"/>
                <a:gd name="connsiteY1031" fmla="*/ 129243 h 1091658"/>
                <a:gd name="connsiteX1032" fmla="*/ 855923 w 944077"/>
                <a:gd name="connsiteY1032" fmla="*/ 128703 h 1091658"/>
                <a:gd name="connsiteX1033" fmla="*/ 857253 w 944077"/>
                <a:gd name="connsiteY1033" fmla="*/ 127170 h 1091658"/>
                <a:gd name="connsiteX1034" fmla="*/ 858512 w 944077"/>
                <a:gd name="connsiteY1034" fmla="*/ 124306 h 1091658"/>
                <a:gd name="connsiteX1035" fmla="*/ 860101 w 944077"/>
                <a:gd name="connsiteY1035" fmla="*/ 117383 h 1091658"/>
                <a:gd name="connsiteX1036" fmla="*/ 860781 w 944077"/>
                <a:gd name="connsiteY1036" fmla="*/ 108816 h 1091658"/>
                <a:gd name="connsiteX1037" fmla="*/ 861728 w 944077"/>
                <a:gd name="connsiteY1037" fmla="*/ 103668 h 1091658"/>
                <a:gd name="connsiteX1038" fmla="*/ 862393 w 944077"/>
                <a:gd name="connsiteY1038" fmla="*/ 101126 h 1091658"/>
                <a:gd name="connsiteX1039" fmla="*/ 862956 w 944077"/>
                <a:gd name="connsiteY1039" fmla="*/ 95821 h 1091658"/>
                <a:gd name="connsiteX1040" fmla="*/ 863879 w 944077"/>
                <a:gd name="connsiteY1040" fmla="*/ 92356 h 1091658"/>
                <a:gd name="connsiteX1041" fmla="*/ 864044 w 944077"/>
                <a:gd name="connsiteY1041" fmla="*/ 89163 h 1091658"/>
                <a:gd name="connsiteX1042" fmla="*/ 863864 w 944077"/>
                <a:gd name="connsiteY1042" fmla="*/ 86731 h 1091658"/>
                <a:gd name="connsiteX1043" fmla="*/ 861477 w 944077"/>
                <a:gd name="connsiteY1043" fmla="*/ 74393 h 1091658"/>
                <a:gd name="connsiteX1044" fmla="*/ 861556 w 944077"/>
                <a:gd name="connsiteY1044" fmla="*/ 69863 h 1091658"/>
                <a:gd name="connsiteX1045" fmla="*/ 862565 w 944077"/>
                <a:gd name="connsiteY1045" fmla="*/ 62846 h 1091658"/>
                <a:gd name="connsiteX1046" fmla="*/ 862549 w 944077"/>
                <a:gd name="connsiteY1046" fmla="*/ 52980 h 1091658"/>
                <a:gd name="connsiteX1047" fmla="*/ 862346 w 944077"/>
                <a:gd name="connsiteY1047" fmla="*/ 50680 h 1091658"/>
                <a:gd name="connsiteX1048" fmla="*/ 861446 w 944077"/>
                <a:gd name="connsiteY1048" fmla="*/ 48529 h 1091658"/>
                <a:gd name="connsiteX1049" fmla="*/ 861180 w 944077"/>
                <a:gd name="connsiteY1049" fmla="*/ 45603 h 1091658"/>
                <a:gd name="connsiteX1050" fmla="*/ 859741 w 944077"/>
                <a:gd name="connsiteY1050" fmla="*/ 40533 h 1091658"/>
                <a:gd name="connsiteX1051" fmla="*/ 858442 w 944077"/>
                <a:gd name="connsiteY1051" fmla="*/ 30371 h 1091658"/>
                <a:gd name="connsiteX1052" fmla="*/ 858418 w 944077"/>
                <a:gd name="connsiteY1052" fmla="*/ 25012 h 1091658"/>
                <a:gd name="connsiteX1053" fmla="*/ 857855 w 944077"/>
                <a:gd name="connsiteY1053" fmla="*/ 20474 h 1091658"/>
                <a:gd name="connsiteX1054" fmla="*/ 856611 w 944077"/>
                <a:gd name="connsiteY1054" fmla="*/ 19269 h 1091658"/>
                <a:gd name="connsiteX1055" fmla="*/ 857503 w 944077"/>
                <a:gd name="connsiteY1055" fmla="*/ 18995 h 1091658"/>
                <a:gd name="connsiteX1056" fmla="*/ 859592 w 944077"/>
                <a:gd name="connsiteY1056" fmla="*/ 18807 h 1091658"/>
                <a:gd name="connsiteX1057" fmla="*/ 861751 w 944077"/>
                <a:gd name="connsiteY1057" fmla="*/ 18800 h 1091658"/>
                <a:gd name="connsiteX1058" fmla="*/ 864489 w 944077"/>
                <a:gd name="connsiteY1058" fmla="*/ 17837 h 1091658"/>
                <a:gd name="connsiteX1059" fmla="*/ 867408 w 944077"/>
                <a:gd name="connsiteY1059" fmla="*/ 16054 h 1091658"/>
                <a:gd name="connsiteX1060" fmla="*/ 869309 w 944077"/>
                <a:gd name="connsiteY1060" fmla="*/ 13464 h 1091658"/>
                <a:gd name="connsiteX1061" fmla="*/ 870122 w 944077"/>
                <a:gd name="connsiteY1061" fmla="*/ 11102 h 1091658"/>
                <a:gd name="connsiteX1062" fmla="*/ 870122 w 944077"/>
                <a:gd name="connsiteY1062" fmla="*/ 9028 h 1091658"/>
                <a:gd name="connsiteX1063" fmla="*/ 869270 w 944077"/>
                <a:gd name="connsiteY1063" fmla="*/ 6392 h 1091658"/>
                <a:gd name="connsiteX1064" fmla="*/ 869035 w 944077"/>
                <a:gd name="connsiteY1064" fmla="*/ 4530 h 1091658"/>
                <a:gd name="connsiteX1065" fmla="*/ 870044 w 944077"/>
                <a:gd name="connsiteY1065" fmla="*/ 3638 h 1091658"/>
                <a:gd name="connsiteX1066" fmla="*/ 872712 w 944077"/>
                <a:gd name="connsiteY1066" fmla="*/ 3294 h 1091658"/>
                <a:gd name="connsiteX1067" fmla="*/ 874871 w 944077"/>
                <a:gd name="connsiteY1067" fmla="*/ 1533 h 1091658"/>
                <a:gd name="connsiteX1068" fmla="*/ 876530 w 944077"/>
                <a:gd name="connsiteY1068" fmla="*/ 0 h 1091658"/>
                <a:gd name="connsiteX1069" fmla="*/ 876874 w 944077"/>
                <a:gd name="connsiteY1069" fmla="*/ 2597 h 1091658"/>
                <a:gd name="connsiteX1070" fmla="*/ 879886 w 944077"/>
                <a:gd name="connsiteY1070" fmla="*/ 6087 h 1091658"/>
                <a:gd name="connsiteX1071" fmla="*/ 880864 w 944077"/>
                <a:gd name="connsiteY1071" fmla="*/ 10014 h 1091658"/>
                <a:gd name="connsiteX1072" fmla="*/ 881545 w 944077"/>
                <a:gd name="connsiteY1072" fmla="*/ 10507 h 1091658"/>
                <a:gd name="connsiteX1073" fmla="*/ 885683 w 944077"/>
                <a:gd name="connsiteY1073" fmla="*/ 12471 h 1091658"/>
                <a:gd name="connsiteX1074" fmla="*/ 885754 w 944077"/>
                <a:gd name="connsiteY1074" fmla="*/ 12932 h 1091658"/>
                <a:gd name="connsiteX1075" fmla="*/ 885151 w 944077"/>
                <a:gd name="connsiteY1075" fmla="*/ 13668 h 1091658"/>
                <a:gd name="connsiteX1076" fmla="*/ 884549 w 944077"/>
                <a:gd name="connsiteY1076" fmla="*/ 14622 h 1091658"/>
                <a:gd name="connsiteX1077" fmla="*/ 884971 w 944077"/>
                <a:gd name="connsiteY1077" fmla="*/ 15960 h 1091658"/>
                <a:gd name="connsiteX1078" fmla="*/ 885722 w 944077"/>
                <a:gd name="connsiteY1078" fmla="*/ 17799 h 1091658"/>
                <a:gd name="connsiteX1079" fmla="*/ 885972 w 944077"/>
                <a:gd name="connsiteY1079" fmla="*/ 19504 h 1091658"/>
                <a:gd name="connsiteX1080" fmla="*/ 886434 w 944077"/>
                <a:gd name="connsiteY1080" fmla="*/ 21264 h 1091658"/>
                <a:gd name="connsiteX1081" fmla="*/ 886888 w 944077"/>
                <a:gd name="connsiteY1081" fmla="*/ 23963 h 1091658"/>
                <a:gd name="connsiteX1082" fmla="*/ 887162 w 944077"/>
                <a:gd name="connsiteY1082" fmla="*/ 26412 h 1091658"/>
                <a:gd name="connsiteX1083" fmla="*/ 888218 w 944077"/>
                <a:gd name="connsiteY1083" fmla="*/ 30018 h 1091658"/>
                <a:gd name="connsiteX1084" fmla="*/ 888429 w 944077"/>
                <a:gd name="connsiteY1084" fmla="*/ 32248 h 1091658"/>
                <a:gd name="connsiteX1085" fmla="*/ 888445 w 944077"/>
                <a:gd name="connsiteY1085" fmla="*/ 33594 h 1091658"/>
                <a:gd name="connsiteX1086" fmla="*/ 889266 w 944077"/>
                <a:gd name="connsiteY1086" fmla="*/ 34908 h 1091658"/>
                <a:gd name="connsiteX1087" fmla="*/ 890870 w 944077"/>
                <a:gd name="connsiteY1087" fmla="*/ 36489 h 1091658"/>
                <a:gd name="connsiteX1088" fmla="*/ 893037 w 944077"/>
                <a:gd name="connsiteY1088" fmla="*/ 38077 h 1091658"/>
                <a:gd name="connsiteX1089" fmla="*/ 894758 w 944077"/>
                <a:gd name="connsiteY1089" fmla="*/ 39931 h 1091658"/>
                <a:gd name="connsiteX1090" fmla="*/ 896073 w 944077"/>
                <a:gd name="connsiteY1090" fmla="*/ 41191 h 1091658"/>
                <a:gd name="connsiteX1091" fmla="*/ 897668 w 944077"/>
                <a:gd name="connsiteY1091" fmla="*/ 42215 h 1091658"/>
                <a:gd name="connsiteX1092" fmla="*/ 898897 w 944077"/>
                <a:gd name="connsiteY1092" fmla="*/ 43162 h 1091658"/>
                <a:gd name="connsiteX1093" fmla="*/ 899382 w 944077"/>
                <a:gd name="connsiteY1093" fmla="*/ 43811 h 1091658"/>
                <a:gd name="connsiteX1094" fmla="*/ 899546 w 944077"/>
                <a:gd name="connsiteY1094" fmla="*/ 44335 h 1091658"/>
                <a:gd name="connsiteX1095" fmla="*/ 899014 w 944077"/>
                <a:gd name="connsiteY1095" fmla="*/ 44836 h 1091658"/>
                <a:gd name="connsiteX1096" fmla="*/ 897074 w 944077"/>
                <a:gd name="connsiteY1096" fmla="*/ 47285 h 1091658"/>
                <a:gd name="connsiteX1097" fmla="*/ 894367 w 944077"/>
                <a:gd name="connsiteY1097" fmla="*/ 51017 h 1091658"/>
                <a:gd name="connsiteX1098" fmla="*/ 894414 w 944077"/>
                <a:gd name="connsiteY1098" fmla="*/ 51470 h 1091658"/>
                <a:gd name="connsiteX1099" fmla="*/ 897004 w 944077"/>
                <a:gd name="connsiteY1099" fmla="*/ 54154 h 1091658"/>
                <a:gd name="connsiteX1100" fmla="*/ 897418 w 944077"/>
                <a:gd name="connsiteY1100" fmla="*/ 55218 h 1091658"/>
                <a:gd name="connsiteX1101" fmla="*/ 897387 w 944077"/>
                <a:gd name="connsiteY1101" fmla="*/ 56720 h 1091658"/>
                <a:gd name="connsiteX1102" fmla="*/ 896519 w 944077"/>
                <a:gd name="connsiteY1102" fmla="*/ 58527 h 1091658"/>
                <a:gd name="connsiteX1103" fmla="*/ 893725 w 944077"/>
                <a:gd name="connsiteY1103" fmla="*/ 59098 h 1091658"/>
                <a:gd name="connsiteX1104" fmla="*/ 893100 w 944077"/>
                <a:gd name="connsiteY1104" fmla="*/ 59591 h 1091658"/>
                <a:gd name="connsiteX1105" fmla="*/ 893021 w 944077"/>
                <a:gd name="connsiteY1105" fmla="*/ 60170 h 1091658"/>
                <a:gd name="connsiteX1106" fmla="*/ 893663 w 944077"/>
                <a:gd name="connsiteY1106" fmla="*/ 60937 h 1091658"/>
                <a:gd name="connsiteX1107" fmla="*/ 893561 w 944077"/>
                <a:gd name="connsiteY1107" fmla="*/ 62720 h 1091658"/>
                <a:gd name="connsiteX1108" fmla="*/ 894570 w 944077"/>
                <a:gd name="connsiteY1108" fmla="*/ 64692 h 1091658"/>
                <a:gd name="connsiteX1109" fmla="*/ 894054 w 944077"/>
                <a:gd name="connsiteY1109" fmla="*/ 65365 h 1091658"/>
                <a:gd name="connsiteX1110" fmla="*/ 893021 w 944077"/>
                <a:gd name="connsiteY1110" fmla="*/ 66272 h 1091658"/>
                <a:gd name="connsiteX1111" fmla="*/ 892998 w 944077"/>
                <a:gd name="connsiteY1111" fmla="*/ 67164 h 1091658"/>
                <a:gd name="connsiteX1112" fmla="*/ 893334 w 944077"/>
                <a:gd name="connsiteY1112" fmla="*/ 68150 h 1091658"/>
                <a:gd name="connsiteX1113" fmla="*/ 894422 w 944077"/>
                <a:gd name="connsiteY1113" fmla="*/ 68955 h 1091658"/>
                <a:gd name="connsiteX1114" fmla="*/ 898725 w 944077"/>
                <a:gd name="connsiteY1114" fmla="*/ 71725 h 1091658"/>
                <a:gd name="connsiteX1115" fmla="*/ 899061 w 944077"/>
                <a:gd name="connsiteY1115" fmla="*/ 72108 h 1091658"/>
                <a:gd name="connsiteX1116" fmla="*/ 898999 w 944077"/>
                <a:gd name="connsiteY1116" fmla="*/ 72398 h 1091658"/>
                <a:gd name="connsiteX1117" fmla="*/ 897332 w 944077"/>
                <a:gd name="connsiteY1117" fmla="*/ 74252 h 1091658"/>
                <a:gd name="connsiteX1118" fmla="*/ 897160 w 944077"/>
                <a:gd name="connsiteY1118" fmla="*/ 75395 h 1091658"/>
                <a:gd name="connsiteX1119" fmla="*/ 897207 w 944077"/>
                <a:gd name="connsiteY1119" fmla="*/ 77280 h 1091658"/>
                <a:gd name="connsiteX1120" fmla="*/ 897442 w 944077"/>
                <a:gd name="connsiteY1120" fmla="*/ 78500 h 1091658"/>
                <a:gd name="connsiteX1121" fmla="*/ 897981 w 944077"/>
                <a:gd name="connsiteY1121" fmla="*/ 79009 h 1091658"/>
                <a:gd name="connsiteX1122" fmla="*/ 900141 w 944077"/>
                <a:gd name="connsiteY1122" fmla="*/ 79580 h 1091658"/>
                <a:gd name="connsiteX1123" fmla="*/ 902809 w 944077"/>
                <a:gd name="connsiteY1123" fmla="*/ 83820 h 1091658"/>
                <a:gd name="connsiteX1124" fmla="*/ 905375 w 944077"/>
                <a:gd name="connsiteY1124" fmla="*/ 87818 h 1091658"/>
                <a:gd name="connsiteX1125" fmla="*/ 905343 w 944077"/>
                <a:gd name="connsiteY1125" fmla="*/ 91260 h 1091658"/>
                <a:gd name="connsiteX1126" fmla="*/ 905609 w 944077"/>
                <a:gd name="connsiteY1126" fmla="*/ 95282 h 1091658"/>
                <a:gd name="connsiteX1127" fmla="*/ 907237 w 944077"/>
                <a:gd name="connsiteY1127" fmla="*/ 98442 h 1091658"/>
                <a:gd name="connsiteX1128" fmla="*/ 907464 w 944077"/>
                <a:gd name="connsiteY1128" fmla="*/ 100969 h 1091658"/>
                <a:gd name="connsiteX1129" fmla="*/ 908011 w 944077"/>
                <a:gd name="connsiteY1129" fmla="*/ 103848 h 1091658"/>
                <a:gd name="connsiteX1130" fmla="*/ 909951 w 944077"/>
                <a:gd name="connsiteY1130" fmla="*/ 105601 h 1091658"/>
                <a:gd name="connsiteX1131" fmla="*/ 910710 w 944077"/>
                <a:gd name="connsiteY1131" fmla="*/ 109059 h 1091658"/>
                <a:gd name="connsiteX1132" fmla="*/ 910906 w 944077"/>
                <a:gd name="connsiteY1132" fmla="*/ 110905 h 1091658"/>
                <a:gd name="connsiteX1133" fmla="*/ 910788 w 944077"/>
                <a:gd name="connsiteY1133" fmla="*/ 112118 h 1091658"/>
                <a:gd name="connsiteX1134" fmla="*/ 912299 w 944077"/>
                <a:gd name="connsiteY1134" fmla="*/ 115888 h 1091658"/>
                <a:gd name="connsiteX1135" fmla="*/ 912471 w 944077"/>
                <a:gd name="connsiteY1135" fmla="*/ 119135 h 1091658"/>
                <a:gd name="connsiteX1136" fmla="*/ 912111 w 944077"/>
                <a:gd name="connsiteY1136" fmla="*/ 121467 h 1091658"/>
                <a:gd name="connsiteX1137" fmla="*/ 912126 w 944077"/>
                <a:gd name="connsiteY1137" fmla="*/ 122773 h 1091658"/>
                <a:gd name="connsiteX1138" fmla="*/ 912337 w 944077"/>
                <a:gd name="connsiteY1138" fmla="*/ 123688 h 1091658"/>
                <a:gd name="connsiteX1139" fmla="*/ 913636 w 944077"/>
                <a:gd name="connsiteY1139" fmla="*/ 124510 h 1091658"/>
                <a:gd name="connsiteX1140" fmla="*/ 914207 w 944077"/>
                <a:gd name="connsiteY1140" fmla="*/ 125026 h 1091658"/>
                <a:gd name="connsiteX1141" fmla="*/ 916116 w 944077"/>
                <a:gd name="connsiteY1141" fmla="*/ 125253 h 1091658"/>
                <a:gd name="connsiteX1142" fmla="*/ 918909 w 944077"/>
                <a:gd name="connsiteY1142" fmla="*/ 125308 h 1091658"/>
                <a:gd name="connsiteX1143" fmla="*/ 923689 w 944077"/>
                <a:gd name="connsiteY1143" fmla="*/ 124447 h 1091658"/>
                <a:gd name="connsiteX1144" fmla="*/ 927421 w 944077"/>
                <a:gd name="connsiteY1144" fmla="*/ 123696 h 1091658"/>
                <a:gd name="connsiteX1145" fmla="*/ 3388 w 944077"/>
                <a:gd name="connsiteY1145" fmla="*/ 227772 h 1091658"/>
                <a:gd name="connsiteX1146" fmla="*/ 0 w 944077"/>
                <a:gd name="connsiteY1146" fmla="*/ 228530 h 1091658"/>
                <a:gd name="connsiteX1147" fmla="*/ 109 w 944077"/>
                <a:gd name="connsiteY1147" fmla="*/ 227177 h 1091658"/>
                <a:gd name="connsiteX1148" fmla="*/ 962 w 944077"/>
                <a:gd name="connsiteY1148" fmla="*/ 226003 h 1091658"/>
                <a:gd name="connsiteX1149" fmla="*/ 3466 w 944077"/>
                <a:gd name="connsiteY1149" fmla="*/ 226676 h 1091658"/>
                <a:gd name="connsiteX1150" fmla="*/ 4639 w 944077"/>
                <a:gd name="connsiteY1150" fmla="*/ 226801 h 1091658"/>
                <a:gd name="connsiteX1151" fmla="*/ 3388 w 944077"/>
                <a:gd name="connsiteY1151" fmla="*/ 227772 h 1091658"/>
                <a:gd name="connsiteX1152" fmla="*/ 672526 w 944077"/>
                <a:gd name="connsiteY1152" fmla="*/ 392705 h 1091658"/>
                <a:gd name="connsiteX1153" fmla="*/ 668591 w 944077"/>
                <a:gd name="connsiteY1153" fmla="*/ 393269 h 1091658"/>
                <a:gd name="connsiteX1154" fmla="*/ 668458 w 944077"/>
                <a:gd name="connsiteY1154" fmla="*/ 393104 h 1091658"/>
                <a:gd name="connsiteX1155" fmla="*/ 668685 w 944077"/>
                <a:gd name="connsiteY1155" fmla="*/ 392643 h 1091658"/>
                <a:gd name="connsiteX1156" fmla="*/ 669584 w 944077"/>
                <a:gd name="connsiteY1156" fmla="*/ 391837 h 1091658"/>
                <a:gd name="connsiteX1157" fmla="*/ 670679 w 944077"/>
                <a:gd name="connsiteY1157" fmla="*/ 390859 h 1091658"/>
                <a:gd name="connsiteX1158" fmla="*/ 670914 w 944077"/>
                <a:gd name="connsiteY1158" fmla="*/ 390828 h 1091658"/>
                <a:gd name="connsiteX1159" fmla="*/ 671321 w 944077"/>
                <a:gd name="connsiteY1159" fmla="*/ 390906 h 1091658"/>
                <a:gd name="connsiteX1160" fmla="*/ 671775 w 944077"/>
                <a:gd name="connsiteY1160" fmla="*/ 391086 h 1091658"/>
                <a:gd name="connsiteX1161" fmla="*/ 672948 w 944077"/>
                <a:gd name="connsiteY1161" fmla="*/ 391743 h 1091658"/>
                <a:gd name="connsiteX1162" fmla="*/ 673292 w 944077"/>
                <a:gd name="connsiteY1162" fmla="*/ 392197 h 1091658"/>
                <a:gd name="connsiteX1163" fmla="*/ 673167 w 944077"/>
                <a:gd name="connsiteY1163" fmla="*/ 392572 h 1091658"/>
                <a:gd name="connsiteX1164" fmla="*/ 672526 w 944077"/>
                <a:gd name="connsiteY1164" fmla="*/ 392705 h 1091658"/>
                <a:gd name="connsiteX1165" fmla="*/ 782977 w 944077"/>
                <a:gd name="connsiteY1165" fmla="*/ 664437 h 1091658"/>
                <a:gd name="connsiteX1166" fmla="*/ 781326 w 944077"/>
                <a:gd name="connsiteY1166" fmla="*/ 665070 h 1091658"/>
                <a:gd name="connsiteX1167" fmla="*/ 779785 w 944077"/>
                <a:gd name="connsiteY1167" fmla="*/ 665226 h 1091658"/>
                <a:gd name="connsiteX1168" fmla="*/ 778221 w 944077"/>
                <a:gd name="connsiteY1168" fmla="*/ 664765 h 1091658"/>
                <a:gd name="connsiteX1169" fmla="*/ 775482 w 944077"/>
                <a:gd name="connsiteY1169" fmla="*/ 664804 h 1091658"/>
                <a:gd name="connsiteX1170" fmla="*/ 772760 w 944077"/>
                <a:gd name="connsiteY1170" fmla="*/ 663631 h 1091658"/>
                <a:gd name="connsiteX1171" fmla="*/ 770201 w 944077"/>
                <a:gd name="connsiteY1171" fmla="*/ 661972 h 1091658"/>
                <a:gd name="connsiteX1172" fmla="*/ 769490 w 944077"/>
                <a:gd name="connsiteY1172" fmla="*/ 661010 h 1091658"/>
                <a:gd name="connsiteX1173" fmla="*/ 769802 w 944077"/>
                <a:gd name="connsiteY1173" fmla="*/ 659633 h 1091658"/>
                <a:gd name="connsiteX1174" fmla="*/ 771641 w 944077"/>
                <a:gd name="connsiteY1174" fmla="*/ 656449 h 1091658"/>
                <a:gd name="connsiteX1175" fmla="*/ 773393 w 944077"/>
                <a:gd name="connsiteY1175" fmla="*/ 650441 h 1091658"/>
                <a:gd name="connsiteX1176" fmla="*/ 774559 w 944077"/>
                <a:gd name="connsiteY1176" fmla="*/ 641858 h 1091658"/>
                <a:gd name="connsiteX1177" fmla="*/ 773620 w 944077"/>
                <a:gd name="connsiteY1177" fmla="*/ 638611 h 1091658"/>
                <a:gd name="connsiteX1178" fmla="*/ 773738 w 944077"/>
                <a:gd name="connsiteY1178" fmla="*/ 637273 h 1091658"/>
                <a:gd name="connsiteX1179" fmla="*/ 774168 w 944077"/>
                <a:gd name="connsiteY1179" fmla="*/ 635654 h 1091658"/>
                <a:gd name="connsiteX1180" fmla="*/ 774379 w 944077"/>
                <a:gd name="connsiteY1180" fmla="*/ 633996 h 1091658"/>
                <a:gd name="connsiteX1181" fmla="*/ 774246 w 944077"/>
                <a:gd name="connsiteY1181" fmla="*/ 632321 h 1091658"/>
                <a:gd name="connsiteX1182" fmla="*/ 774465 w 944077"/>
                <a:gd name="connsiteY1182" fmla="*/ 630772 h 1091658"/>
                <a:gd name="connsiteX1183" fmla="*/ 776398 w 944077"/>
                <a:gd name="connsiteY1183" fmla="*/ 627510 h 1091658"/>
                <a:gd name="connsiteX1184" fmla="*/ 776687 w 944077"/>
                <a:gd name="connsiteY1184" fmla="*/ 626047 h 1091658"/>
                <a:gd name="connsiteX1185" fmla="*/ 776742 w 944077"/>
                <a:gd name="connsiteY1185" fmla="*/ 624459 h 1091658"/>
                <a:gd name="connsiteX1186" fmla="*/ 777579 w 944077"/>
                <a:gd name="connsiteY1186" fmla="*/ 621181 h 1091658"/>
                <a:gd name="connsiteX1187" fmla="*/ 777321 w 944077"/>
                <a:gd name="connsiteY1187" fmla="*/ 620093 h 1091658"/>
                <a:gd name="connsiteX1188" fmla="*/ 776609 w 944077"/>
                <a:gd name="connsiteY1188" fmla="*/ 619178 h 1091658"/>
                <a:gd name="connsiteX1189" fmla="*/ 777188 w 944077"/>
                <a:gd name="connsiteY1189" fmla="*/ 618372 h 1091658"/>
                <a:gd name="connsiteX1190" fmla="*/ 783900 w 944077"/>
                <a:gd name="connsiteY1190" fmla="*/ 620774 h 1091658"/>
                <a:gd name="connsiteX1191" fmla="*/ 788360 w 944077"/>
                <a:gd name="connsiteY1191" fmla="*/ 621329 h 1091658"/>
                <a:gd name="connsiteX1192" fmla="*/ 788594 w 944077"/>
                <a:gd name="connsiteY1192" fmla="*/ 623817 h 1091658"/>
                <a:gd name="connsiteX1193" fmla="*/ 789455 w 944077"/>
                <a:gd name="connsiteY1193" fmla="*/ 625773 h 1091658"/>
                <a:gd name="connsiteX1194" fmla="*/ 789963 w 944077"/>
                <a:gd name="connsiteY1194" fmla="*/ 629278 h 1091658"/>
                <a:gd name="connsiteX1195" fmla="*/ 790660 w 944077"/>
                <a:gd name="connsiteY1195" fmla="*/ 630076 h 1091658"/>
                <a:gd name="connsiteX1196" fmla="*/ 790300 w 944077"/>
                <a:gd name="connsiteY1196" fmla="*/ 632587 h 1091658"/>
                <a:gd name="connsiteX1197" fmla="*/ 788242 w 944077"/>
                <a:gd name="connsiteY1197" fmla="*/ 633675 h 1091658"/>
                <a:gd name="connsiteX1198" fmla="*/ 788422 w 944077"/>
                <a:gd name="connsiteY1198" fmla="*/ 635990 h 1091658"/>
                <a:gd name="connsiteX1199" fmla="*/ 789603 w 944077"/>
                <a:gd name="connsiteY1199" fmla="*/ 638173 h 1091658"/>
                <a:gd name="connsiteX1200" fmla="*/ 787882 w 944077"/>
                <a:gd name="connsiteY1200" fmla="*/ 638956 h 1091658"/>
                <a:gd name="connsiteX1201" fmla="*/ 786020 w 944077"/>
                <a:gd name="connsiteY1201" fmla="*/ 639425 h 1091658"/>
                <a:gd name="connsiteX1202" fmla="*/ 785590 w 944077"/>
                <a:gd name="connsiteY1202" fmla="*/ 640035 h 1091658"/>
                <a:gd name="connsiteX1203" fmla="*/ 784244 w 944077"/>
                <a:gd name="connsiteY1203" fmla="*/ 640512 h 1091658"/>
                <a:gd name="connsiteX1204" fmla="*/ 782609 w 944077"/>
                <a:gd name="connsiteY1204" fmla="*/ 641725 h 1091658"/>
                <a:gd name="connsiteX1205" fmla="*/ 783102 w 944077"/>
                <a:gd name="connsiteY1205" fmla="*/ 642805 h 1091658"/>
                <a:gd name="connsiteX1206" fmla="*/ 785160 w 944077"/>
                <a:gd name="connsiteY1206" fmla="*/ 645253 h 1091658"/>
                <a:gd name="connsiteX1207" fmla="*/ 787460 w 944077"/>
                <a:gd name="connsiteY1207" fmla="*/ 646959 h 1091658"/>
                <a:gd name="connsiteX1208" fmla="*/ 788719 w 944077"/>
                <a:gd name="connsiteY1208" fmla="*/ 649509 h 1091658"/>
                <a:gd name="connsiteX1209" fmla="*/ 790355 w 944077"/>
                <a:gd name="connsiteY1209" fmla="*/ 652177 h 1091658"/>
                <a:gd name="connsiteX1210" fmla="*/ 789556 w 944077"/>
                <a:gd name="connsiteY1210" fmla="*/ 653875 h 1091658"/>
                <a:gd name="connsiteX1211" fmla="*/ 788062 w 944077"/>
                <a:gd name="connsiteY1211" fmla="*/ 656285 h 1091658"/>
                <a:gd name="connsiteX1212" fmla="*/ 785676 w 944077"/>
                <a:gd name="connsiteY1212" fmla="*/ 657888 h 1091658"/>
                <a:gd name="connsiteX1213" fmla="*/ 783478 w 944077"/>
                <a:gd name="connsiteY1213" fmla="*/ 658850 h 1091658"/>
                <a:gd name="connsiteX1214" fmla="*/ 783736 w 944077"/>
                <a:gd name="connsiteY1214" fmla="*/ 662817 h 1091658"/>
                <a:gd name="connsiteX1215" fmla="*/ 782977 w 944077"/>
                <a:gd name="connsiteY1215" fmla="*/ 664437 h 1091658"/>
                <a:gd name="connsiteX1216" fmla="*/ 763325 w 944077"/>
                <a:gd name="connsiteY1216" fmla="*/ 672330 h 1091658"/>
                <a:gd name="connsiteX1217" fmla="*/ 760219 w 944077"/>
                <a:gd name="connsiteY1217" fmla="*/ 672862 h 1091658"/>
                <a:gd name="connsiteX1218" fmla="*/ 759515 w 944077"/>
                <a:gd name="connsiteY1218" fmla="*/ 671963 h 1091658"/>
                <a:gd name="connsiteX1219" fmla="*/ 759522 w 944077"/>
                <a:gd name="connsiteY1219" fmla="*/ 671196 h 1091658"/>
                <a:gd name="connsiteX1220" fmla="*/ 760054 w 944077"/>
                <a:gd name="connsiteY1220" fmla="*/ 670570 h 1091658"/>
                <a:gd name="connsiteX1221" fmla="*/ 761650 w 944077"/>
                <a:gd name="connsiteY1221" fmla="*/ 670155 h 1091658"/>
                <a:gd name="connsiteX1222" fmla="*/ 762691 w 944077"/>
                <a:gd name="connsiteY1222" fmla="*/ 670672 h 1091658"/>
                <a:gd name="connsiteX1223" fmla="*/ 763239 w 944077"/>
                <a:gd name="connsiteY1223" fmla="*/ 671407 h 1091658"/>
                <a:gd name="connsiteX1224" fmla="*/ 763411 w 944077"/>
                <a:gd name="connsiteY1224" fmla="*/ 672080 h 1091658"/>
                <a:gd name="connsiteX1225" fmla="*/ 763325 w 944077"/>
                <a:gd name="connsiteY1225" fmla="*/ 672330 h 1091658"/>
                <a:gd name="connsiteX1226" fmla="*/ 782163 w 944077"/>
                <a:gd name="connsiteY1226" fmla="*/ 678972 h 1091658"/>
                <a:gd name="connsiteX1227" fmla="*/ 782625 w 944077"/>
                <a:gd name="connsiteY1227" fmla="*/ 680467 h 1091658"/>
                <a:gd name="connsiteX1228" fmla="*/ 781655 w 944077"/>
                <a:gd name="connsiteY1228" fmla="*/ 680670 h 1091658"/>
                <a:gd name="connsiteX1229" fmla="*/ 780106 w 944077"/>
                <a:gd name="connsiteY1229" fmla="*/ 680435 h 1091658"/>
                <a:gd name="connsiteX1230" fmla="*/ 779355 w 944077"/>
                <a:gd name="connsiteY1230" fmla="*/ 681617 h 1091658"/>
                <a:gd name="connsiteX1231" fmla="*/ 778971 w 944077"/>
                <a:gd name="connsiteY1231" fmla="*/ 681851 h 1091658"/>
                <a:gd name="connsiteX1232" fmla="*/ 775412 w 944077"/>
                <a:gd name="connsiteY1232" fmla="*/ 680803 h 1091658"/>
                <a:gd name="connsiteX1233" fmla="*/ 774856 w 944077"/>
                <a:gd name="connsiteY1233" fmla="*/ 680334 h 1091658"/>
                <a:gd name="connsiteX1234" fmla="*/ 774927 w 944077"/>
                <a:gd name="connsiteY1234" fmla="*/ 678777 h 1091658"/>
                <a:gd name="connsiteX1235" fmla="*/ 778721 w 944077"/>
                <a:gd name="connsiteY1235" fmla="*/ 678644 h 1091658"/>
                <a:gd name="connsiteX1236" fmla="*/ 781139 w 944077"/>
                <a:gd name="connsiteY1236" fmla="*/ 677650 h 1091658"/>
                <a:gd name="connsiteX1237" fmla="*/ 781475 w 944077"/>
                <a:gd name="connsiteY1237" fmla="*/ 677807 h 1091658"/>
                <a:gd name="connsiteX1238" fmla="*/ 782163 w 944077"/>
                <a:gd name="connsiteY1238" fmla="*/ 678972 h 1091658"/>
                <a:gd name="connsiteX1239" fmla="*/ 783814 w 944077"/>
                <a:gd name="connsiteY1239" fmla="*/ 696262 h 1091658"/>
                <a:gd name="connsiteX1240" fmla="*/ 782735 w 944077"/>
                <a:gd name="connsiteY1240" fmla="*/ 697576 h 1091658"/>
                <a:gd name="connsiteX1241" fmla="*/ 781029 w 944077"/>
                <a:gd name="connsiteY1241" fmla="*/ 697811 h 1091658"/>
                <a:gd name="connsiteX1242" fmla="*/ 778377 w 944077"/>
                <a:gd name="connsiteY1242" fmla="*/ 699337 h 1091658"/>
                <a:gd name="connsiteX1243" fmla="*/ 778095 w 944077"/>
                <a:gd name="connsiteY1243" fmla="*/ 700659 h 1091658"/>
                <a:gd name="connsiteX1244" fmla="*/ 777962 w 944077"/>
                <a:gd name="connsiteY1244" fmla="*/ 702286 h 1091658"/>
                <a:gd name="connsiteX1245" fmla="*/ 779793 w 944077"/>
                <a:gd name="connsiteY1245" fmla="*/ 704250 h 1091658"/>
                <a:gd name="connsiteX1246" fmla="*/ 780700 w 944077"/>
                <a:gd name="connsiteY1246" fmla="*/ 706534 h 1091658"/>
                <a:gd name="connsiteX1247" fmla="*/ 781788 w 944077"/>
                <a:gd name="connsiteY1247" fmla="*/ 709961 h 1091658"/>
                <a:gd name="connsiteX1248" fmla="*/ 782578 w 944077"/>
                <a:gd name="connsiteY1248" fmla="*/ 713231 h 1091658"/>
                <a:gd name="connsiteX1249" fmla="*/ 782508 w 944077"/>
                <a:gd name="connsiteY1249" fmla="*/ 714240 h 1091658"/>
                <a:gd name="connsiteX1250" fmla="*/ 782703 w 944077"/>
                <a:gd name="connsiteY1250" fmla="*/ 715946 h 1091658"/>
                <a:gd name="connsiteX1251" fmla="*/ 784010 w 944077"/>
                <a:gd name="connsiteY1251" fmla="*/ 718591 h 1091658"/>
                <a:gd name="connsiteX1252" fmla="*/ 784135 w 944077"/>
                <a:gd name="connsiteY1252" fmla="*/ 719787 h 1091658"/>
                <a:gd name="connsiteX1253" fmla="*/ 783986 w 944077"/>
                <a:gd name="connsiteY1253" fmla="*/ 720977 h 1091658"/>
                <a:gd name="connsiteX1254" fmla="*/ 783462 w 944077"/>
                <a:gd name="connsiteY1254" fmla="*/ 723183 h 1091658"/>
                <a:gd name="connsiteX1255" fmla="*/ 783047 w 944077"/>
                <a:gd name="connsiteY1255" fmla="*/ 723480 h 1091658"/>
                <a:gd name="connsiteX1256" fmla="*/ 781757 w 944077"/>
                <a:gd name="connsiteY1256" fmla="*/ 723699 h 1091658"/>
                <a:gd name="connsiteX1257" fmla="*/ 781655 w 944077"/>
                <a:gd name="connsiteY1257" fmla="*/ 725037 h 1091658"/>
                <a:gd name="connsiteX1258" fmla="*/ 781334 w 944077"/>
                <a:gd name="connsiteY1258" fmla="*/ 725475 h 1091658"/>
                <a:gd name="connsiteX1259" fmla="*/ 777657 w 944077"/>
                <a:gd name="connsiteY1259" fmla="*/ 725616 h 1091658"/>
                <a:gd name="connsiteX1260" fmla="*/ 775842 w 944077"/>
                <a:gd name="connsiteY1260" fmla="*/ 725006 h 1091658"/>
                <a:gd name="connsiteX1261" fmla="*/ 776061 w 944077"/>
                <a:gd name="connsiteY1261" fmla="*/ 720977 h 1091658"/>
                <a:gd name="connsiteX1262" fmla="*/ 773738 w 944077"/>
                <a:gd name="connsiteY1262" fmla="*/ 719396 h 1091658"/>
                <a:gd name="connsiteX1263" fmla="*/ 772142 w 944077"/>
                <a:gd name="connsiteY1263" fmla="*/ 716736 h 1091658"/>
                <a:gd name="connsiteX1264" fmla="*/ 770342 w 944077"/>
                <a:gd name="connsiteY1264" fmla="*/ 712152 h 1091658"/>
                <a:gd name="connsiteX1265" fmla="*/ 768832 w 944077"/>
                <a:gd name="connsiteY1265" fmla="*/ 710744 h 1091658"/>
                <a:gd name="connsiteX1266" fmla="*/ 767072 w 944077"/>
                <a:gd name="connsiteY1266" fmla="*/ 707129 h 1091658"/>
                <a:gd name="connsiteX1267" fmla="*/ 764459 w 944077"/>
                <a:gd name="connsiteY1267" fmla="*/ 704047 h 1091658"/>
                <a:gd name="connsiteX1268" fmla="*/ 767471 w 944077"/>
                <a:gd name="connsiteY1268" fmla="*/ 702091 h 1091658"/>
                <a:gd name="connsiteX1269" fmla="*/ 767002 w 944077"/>
                <a:gd name="connsiteY1269" fmla="*/ 698680 h 1091658"/>
                <a:gd name="connsiteX1270" fmla="*/ 768762 w 944077"/>
                <a:gd name="connsiteY1270" fmla="*/ 697514 h 1091658"/>
                <a:gd name="connsiteX1271" fmla="*/ 771406 w 944077"/>
                <a:gd name="connsiteY1271" fmla="*/ 696293 h 1091658"/>
                <a:gd name="connsiteX1272" fmla="*/ 773354 w 944077"/>
                <a:gd name="connsiteY1272" fmla="*/ 697256 h 1091658"/>
                <a:gd name="connsiteX1273" fmla="*/ 775107 w 944077"/>
                <a:gd name="connsiteY1273" fmla="*/ 696919 h 1091658"/>
                <a:gd name="connsiteX1274" fmla="*/ 775889 w 944077"/>
                <a:gd name="connsiteY1274" fmla="*/ 696106 h 1091658"/>
                <a:gd name="connsiteX1275" fmla="*/ 775654 w 944077"/>
                <a:gd name="connsiteY1275" fmla="*/ 692632 h 1091658"/>
                <a:gd name="connsiteX1276" fmla="*/ 776210 w 944077"/>
                <a:gd name="connsiteY1276" fmla="*/ 689902 h 1091658"/>
                <a:gd name="connsiteX1277" fmla="*/ 778142 w 944077"/>
                <a:gd name="connsiteY1277" fmla="*/ 688493 h 1091658"/>
                <a:gd name="connsiteX1278" fmla="*/ 780223 w 944077"/>
                <a:gd name="connsiteY1278" fmla="*/ 688329 h 1091658"/>
                <a:gd name="connsiteX1279" fmla="*/ 781006 w 944077"/>
                <a:gd name="connsiteY1279" fmla="*/ 689871 h 1091658"/>
                <a:gd name="connsiteX1280" fmla="*/ 782031 w 944077"/>
                <a:gd name="connsiteY1280" fmla="*/ 691388 h 1091658"/>
                <a:gd name="connsiteX1281" fmla="*/ 784550 w 944077"/>
                <a:gd name="connsiteY1281" fmla="*/ 692585 h 1091658"/>
                <a:gd name="connsiteX1282" fmla="*/ 784542 w 944077"/>
                <a:gd name="connsiteY1282" fmla="*/ 694150 h 1091658"/>
                <a:gd name="connsiteX1283" fmla="*/ 783814 w 944077"/>
                <a:gd name="connsiteY1283" fmla="*/ 696262 h 1091658"/>
                <a:gd name="connsiteX1284" fmla="*/ 800267 w 944077"/>
                <a:gd name="connsiteY1284" fmla="*/ 708107 h 1091658"/>
                <a:gd name="connsiteX1285" fmla="*/ 794947 w 944077"/>
                <a:gd name="connsiteY1285" fmla="*/ 710571 h 1091658"/>
                <a:gd name="connsiteX1286" fmla="*/ 792279 w 944077"/>
                <a:gd name="connsiteY1286" fmla="*/ 709742 h 1091658"/>
                <a:gd name="connsiteX1287" fmla="*/ 791246 w 944077"/>
                <a:gd name="connsiteY1287" fmla="*/ 707927 h 1091658"/>
                <a:gd name="connsiteX1288" fmla="*/ 790746 w 944077"/>
                <a:gd name="connsiteY1288" fmla="*/ 706401 h 1091658"/>
                <a:gd name="connsiteX1289" fmla="*/ 790198 w 944077"/>
                <a:gd name="connsiteY1289" fmla="*/ 703820 h 1091658"/>
                <a:gd name="connsiteX1290" fmla="*/ 791106 w 944077"/>
                <a:gd name="connsiteY1290" fmla="*/ 702435 h 1091658"/>
                <a:gd name="connsiteX1291" fmla="*/ 793062 w 944077"/>
                <a:gd name="connsiteY1291" fmla="*/ 700448 h 1091658"/>
                <a:gd name="connsiteX1292" fmla="*/ 793781 w 944077"/>
                <a:gd name="connsiteY1292" fmla="*/ 699165 h 1091658"/>
                <a:gd name="connsiteX1293" fmla="*/ 794133 w 944077"/>
                <a:gd name="connsiteY1293" fmla="*/ 697655 h 1091658"/>
                <a:gd name="connsiteX1294" fmla="*/ 794008 w 944077"/>
                <a:gd name="connsiteY1294" fmla="*/ 696247 h 1091658"/>
                <a:gd name="connsiteX1295" fmla="*/ 794258 w 944077"/>
                <a:gd name="connsiteY1295" fmla="*/ 694901 h 1091658"/>
                <a:gd name="connsiteX1296" fmla="*/ 795409 w 944077"/>
                <a:gd name="connsiteY1296" fmla="*/ 694432 h 1091658"/>
                <a:gd name="connsiteX1297" fmla="*/ 799344 w 944077"/>
                <a:gd name="connsiteY1297" fmla="*/ 695934 h 1091658"/>
                <a:gd name="connsiteX1298" fmla="*/ 803427 w 944077"/>
                <a:gd name="connsiteY1298" fmla="*/ 698187 h 1091658"/>
                <a:gd name="connsiteX1299" fmla="*/ 804883 w 944077"/>
                <a:gd name="connsiteY1299" fmla="*/ 699744 h 1091658"/>
                <a:gd name="connsiteX1300" fmla="*/ 805157 w 944077"/>
                <a:gd name="connsiteY1300" fmla="*/ 700988 h 1091658"/>
                <a:gd name="connsiteX1301" fmla="*/ 803373 w 944077"/>
                <a:gd name="connsiteY1301" fmla="*/ 703733 h 1091658"/>
                <a:gd name="connsiteX1302" fmla="*/ 802231 w 944077"/>
                <a:gd name="connsiteY1302" fmla="*/ 705994 h 1091658"/>
                <a:gd name="connsiteX1303" fmla="*/ 800267 w 944077"/>
                <a:gd name="connsiteY1303" fmla="*/ 708107 h 1091658"/>
                <a:gd name="connsiteX1304" fmla="*/ 786083 w 944077"/>
                <a:gd name="connsiteY1304" fmla="*/ 709382 h 1091658"/>
                <a:gd name="connsiteX1305" fmla="*/ 785363 w 944077"/>
                <a:gd name="connsiteY1305" fmla="*/ 709734 h 1091658"/>
                <a:gd name="connsiteX1306" fmla="*/ 784714 w 944077"/>
                <a:gd name="connsiteY1306" fmla="*/ 709679 h 1091658"/>
                <a:gd name="connsiteX1307" fmla="*/ 784049 w 944077"/>
                <a:gd name="connsiteY1307" fmla="*/ 708623 h 1091658"/>
                <a:gd name="connsiteX1308" fmla="*/ 783830 w 944077"/>
                <a:gd name="connsiteY1308" fmla="*/ 707231 h 1091658"/>
                <a:gd name="connsiteX1309" fmla="*/ 782398 w 944077"/>
                <a:gd name="connsiteY1309" fmla="*/ 705150 h 1091658"/>
                <a:gd name="connsiteX1310" fmla="*/ 781991 w 944077"/>
                <a:gd name="connsiteY1310" fmla="*/ 704172 h 1091658"/>
                <a:gd name="connsiteX1311" fmla="*/ 782023 w 944077"/>
                <a:gd name="connsiteY1311" fmla="*/ 702998 h 1091658"/>
                <a:gd name="connsiteX1312" fmla="*/ 782844 w 944077"/>
                <a:gd name="connsiteY1312" fmla="*/ 701316 h 1091658"/>
                <a:gd name="connsiteX1313" fmla="*/ 784064 w 944077"/>
                <a:gd name="connsiteY1313" fmla="*/ 700855 h 1091658"/>
                <a:gd name="connsiteX1314" fmla="*/ 784886 w 944077"/>
                <a:gd name="connsiteY1314" fmla="*/ 700917 h 1091658"/>
                <a:gd name="connsiteX1315" fmla="*/ 785879 w 944077"/>
                <a:gd name="connsiteY1315" fmla="*/ 702896 h 1091658"/>
                <a:gd name="connsiteX1316" fmla="*/ 786169 w 944077"/>
                <a:gd name="connsiteY1316" fmla="*/ 705048 h 1091658"/>
                <a:gd name="connsiteX1317" fmla="*/ 786427 w 944077"/>
                <a:gd name="connsiteY1317" fmla="*/ 707270 h 1091658"/>
                <a:gd name="connsiteX1318" fmla="*/ 786083 w 944077"/>
                <a:gd name="connsiteY1318" fmla="*/ 709382 h 1091658"/>
                <a:gd name="connsiteX1319" fmla="*/ 755118 w 944077"/>
                <a:gd name="connsiteY1319" fmla="*/ 711502 h 1091658"/>
                <a:gd name="connsiteX1320" fmla="*/ 754570 w 944077"/>
                <a:gd name="connsiteY1320" fmla="*/ 712003 h 1091658"/>
                <a:gd name="connsiteX1321" fmla="*/ 753890 w 944077"/>
                <a:gd name="connsiteY1321" fmla="*/ 711854 h 1091658"/>
                <a:gd name="connsiteX1322" fmla="*/ 753326 w 944077"/>
                <a:gd name="connsiteY1322" fmla="*/ 710876 h 1091658"/>
                <a:gd name="connsiteX1323" fmla="*/ 752935 w 944077"/>
                <a:gd name="connsiteY1323" fmla="*/ 709202 h 1091658"/>
                <a:gd name="connsiteX1324" fmla="*/ 753702 w 944077"/>
                <a:gd name="connsiteY1324" fmla="*/ 708569 h 1091658"/>
                <a:gd name="connsiteX1325" fmla="*/ 754312 w 944077"/>
                <a:gd name="connsiteY1325" fmla="*/ 708569 h 1091658"/>
                <a:gd name="connsiteX1326" fmla="*/ 754993 w 944077"/>
                <a:gd name="connsiteY1326" fmla="*/ 709461 h 1091658"/>
                <a:gd name="connsiteX1327" fmla="*/ 755345 w 944077"/>
                <a:gd name="connsiteY1327" fmla="*/ 710900 h 1091658"/>
                <a:gd name="connsiteX1328" fmla="*/ 755118 w 944077"/>
                <a:gd name="connsiteY1328" fmla="*/ 711502 h 1091658"/>
                <a:gd name="connsiteX1329" fmla="*/ 771140 w 944077"/>
                <a:gd name="connsiteY1329" fmla="*/ 736428 h 1091658"/>
                <a:gd name="connsiteX1330" fmla="*/ 769920 w 944077"/>
                <a:gd name="connsiteY1330" fmla="*/ 737821 h 1091658"/>
                <a:gd name="connsiteX1331" fmla="*/ 767792 w 944077"/>
                <a:gd name="connsiteY1331" fmla="*/ 738485 h 1091658"/>
                <a:gd name="connsiteX1332" fmla="*/ 765680 w 944077"/>
                <a:gd name="connsiteY1332" fmla="*/ 737398 h 1091658"/>
                <a:gd name="connsiteX1333" fmla="*/ 763129 w 944077"/>
                <a:gd name="connsiteY1333" fmla="*/ 737907 h 1091658"/>
                <a:gd name="connsiteX1334" fmla="*/ 762863 w 944077"/>
                <a:gd name="connsiteY1334" fmla="*/ 735520 h 1091658"/>
                <a:gd name="connsiteX1335" fmla="*/ 763818 w 944077"/>
                <a:gd name="connsiteY1335" fmla="*/ 733565 h 1091658"/>
                <a:gd name="connsiteX1336" fmla="*/ 765750 w 944077"/>
                <a:gd name="connsiteY1336" fmla="*/ 731241 h 1091658"/>
                <a:gd name="connsiteX1337" fmla="*/ 767150 w 944077"/>
                <a:gd name="connsiteY1337" fmla="*/ 728135 h 1091658"/>
                <a:gd name="connsiteX1338" fmla="*/ 766986 w 944077"/>
                <a:gd name="connsiteY1338" fmla="*/ 723754 h 1091658"/>
                <a:gd name="connsiteX1339" fmla="*/ 768136 w 944077"/>
                <a:gd name="connsiteY1339" fmla="*/ 722752 h 1091658"/>
                <a:gd name="connsiteX1340" fmla="*/ 768754 w 944077"/>
                <a:gd name="connsiteY1340" fmla="*/ 721211 h 1091658"/>
                <a:gd name="connsiteX1341" fmla="*/ 771203 w 944077"/>
                <a:gd name="connsiteY1341" fmla="*/ 720265 h 1091658"/>
                <a:gd name="connsiteX1342" fmla="*/ 771758 w 944077"/>
                <a:gd name="connsiteY1342" fmla="*/ 723519 h 1091658"/>
                <a:gd name="connsiteX1343" fmla="*/ 771101 w 944077"/>
                <a:gd name="connsiteY1343" fmla="*/ 729340 h 1091658"/>
                <a:gd name="connsiteX1344" fmla="*/ 772752 w 944077"/>
                <a:gd name="connsiteY1344" fmla="*/ 732782 h 1091658"/>
                <a:gd name="connsiteX1345" fmla="*/ 772987 w 944077"/>
                <a:gd name="connsiteY1345" fmla="*/ 733932 h 1091658"/>
                <a:gd name="connsiteX1346" fmla="*/ 772666 w 944077"/>
                <a:gd name="connsiteY1346" fmla="*/ 735254 h 1091658"/>
                <a:gd name="connsiteX1347" fmla="*/ 771140 w 944077"/>
                <a:gd name="connsiteY1347" fmla="*/ 736428 h 1091658"/>
                <a:gd name="connsiteX1348" fmla="*/ 753584 w 944077"/>
                <a:gd name="connsiteY1348" fmla="*/ 805016 h 1091658"/>
                <a:gd name="connsiteX1349" fmla="*/ 751965 w 944077"/>
                <a:gd name="connsiteY1349" fmla="*/ 805438 h 1091658"/>
                <a:gd name="connsiteX1350" fmla="*/ 751777 w 944077"/>
                <a:gd name="connsiteY1350" fmla="*/ 804374 h 1091658"/>
                <a:gd name="connsiteX1351" fmla="*/ 750314 w 944077"/>
                <a:gd name="connsiteY1351" fmla="*/ 802606 h 1091658"/>
                <a:gd name="connsiteX1352" fmla="*/ 751589 w 944077"/>
                <a:gd name="connsiteY1352" fmla="*/ 801440 h 1091658"/>
                <a:gd name="connsiteX1353" fmla="*/ 754077 w 944077"/>
                <a:gd name="connsiteY1353" fmla="*/ 800228 h 1091658"/>
                <a:gd name="connsiteX1354" fmla="*/ 755963 w 944077"/>
                <a:gd name="connsiteY1354" fmla="*/ 800369 h 1091658"/>
                <a:gd name="connsiteX1355" fmla="*/ 757660 w 944077"/>
                <a:gd name="connsiteY1355" fmla="*/ 801292 h 1091658"/>
                <a:gd name="connsiteX1356" fmla="*/ 757887 w 944077"/>
                <a:gd name="connsiteY1356" fmla="*/ 802379 h 1091658"/>
                <a:gd name="connsiteX1357" fmla="*/ 754922 w 944077"/>
                <a:gd name="connsiteY1357" fmla="*/ 803811 h 1091658"/>
                <a:gd name="connsiteX1358" fmla="*/ 754195 w 944077"/>
                <a:gd name="connsiteY1358" fmla="*/ 804601 h 1091658"/>
                <a:gd name="connsiteX1359" fmla="*/ 753584 w 944077"/>
                <a:gd name="connsiteY1359" fmla="*/ 805016 h 1091658"/>
                <a:gd name="connsiteX1360" fmla="*/ 765546 w 944077"/>
                <a:gd name="connsiteY1360" fmla="*/ 829800 h 1091658"/>
                <a:gd name="connsiteX1361" fmla="*/ 765132 w 944077"/>
                <a:gd name="connsiteY1361" fmla="*/ 830591 h 1091658"/>
                <a:gd name="connsiteX1362" fmla="*/ 762425 w 944077"/>
                <a:gd name="connsiteY1362" fmla="*/ 830105 h 1091658"/>
                <a:gd name="connsiteX1363" fmla="*/ 757739 w 944077"/>
                <a:gd name="connsiteY1363" fmla="*/ 830935 h 1091658"/>
                <a:gd name="connsiteX1364" fmla="*/ 755767 w 944077"/>
                <a:gd name="connsiteY1364" fmla="*/ 827930 h 1091658"/>
                <a:gd name="connsiteX1365" fmla="*/ 754907 w 944077"/>
                <a:gd name="connsiteY1365" fmla="*/ 823166 h 1091658"/>
                <a:gd name="connsiteX1366" fmla="*/ 754320 w 944077"/>
                <a:gd name="connsiteY1366" fmla="*/ 822188 h 1091658"/>
                <a:gd name="connsiteX1367" fmla="*/ 753154 w 944077"/>
                <a:gd name="connsiteY1367" fmla="*/ 819473 h 1091658"/>
                <a:gd name="connsiteX1368" fmla="*/ 752567 w 944077"/>
                <a:gd name="connsiteY1368" fmla="*/ 817698 h 1091658"/>
                <a:gd name="connsiteX1369" fmla="*/ 751378 w 944077"/>
                <a:gd name="connsiteY1369" fmla="*/ 814944 h 1091658"/>
                <a:gd name="connsiteX1370" fmla="*/ 750917 w 944077"/>
                <a:gd name="connsiteY1370" fmla="*/ 812057 h 1091658"/>
                <a:gd name="connsiteX1371" fmla="*/ 750619 w 944077"/>
                <a:gd name="connsiteY1371" fmla="*/ 811189 h 1091658"/>
                <a:gd name="connsiteX1372" fmla="*/ 751691 w 944077"/>
                <a:gd name="connsiteY1372" fmla="*/ 809475 h 1091658"/>
                <a:gd name="connsiteX1373" fmla="*/ 756596 w 944077"/>
                <a:gd name="connsiteY1373" fmla="*/ 807785 h 1091658"/>
                <a:gd name="connsiteX1374" fmla="*/ 758341 w 944077"/>
                <a:gd name="connsiteY1374" fmla="*/ 805055 h 1091658"/>
                <a:gd name="connsiteX1375" fmla="*/ 759835 w 944077"/>
                <a:gd name="connsiteY1375" fmla="*/ 805415 h 1091658"/>
                <a:gd name="connsiteX1376" fmla="*/ 759421 w 944077"/>
                <a:gd name="connsiteY1376" fmla="*/ 810985 h 1091658"/>
                <a:gd name="connsiteX1377" fmla="*/ 760320 w 944077"/>
                <a:gd name="connsiteY1377" fmla="*/ 812863 h 1091658"/>
                <a:gd name="connsiteX1378" fmla="*/ 761987 w 944077"/>
                <a:gd name="connsiteY1378" fmla="*/ 814428 h 1091658"/>
                <a:gd name="connsiteX1379" fmla="*/ 762300 w 944077"/>
                <a:gd name="connsiteY1379" fmla="*/ 815069 h 1091658"/>
                <a:gd name="connsiteX1380" fmla="*/ 762581 w 944077"/>
                <a:gd name="connsiteY1380" fmla="*/ 817048 h 1091658"/>
                <a:gd name="connsiteX1381" fmla="*/ 763419 w 944077"/>
                <a:gd name="connsiteY1381" fmla="*/ 820123 h 1091658"/>
                <a:gd name="connsiteX1382" fmla="*/ 764498 w 944077"/>
                <a:gd name="connsiteY1382" fmla="*/ 821570 h 1091658"/>
                <a:gd name="connsiteX1383" fmla="*/ 764780 w 944077"/>
                <a:gd name="connsiteY1383" fmla="*/ 822462 h 1091658"/>
                <a:gd name="connsiteX1384" fmla="*/ 764827 w 944077"/>
                <a:gd name="connsiteY1384" fmla="*/ 823221 h 1091658"/>
                <a:gd name="connsiteX1385" fmla="*/ 764435 w 944077"/>
                <a:gd name="connsiteY1385" fmla="*/ 824277 h 1091658"/>
                <a:gd name="connsiteX1386" fmla="*/ 765546 w 944077"/>
                <a:gd name="connsiteY1386" fmla="*/ 829800 h 1091658"/>
                <a:gd name="connsiteX1387" fmla="*/ 744846 w 944077"/>
                <a:gd name="connsiteY1387" fmla="*/ 835488 h 1091658"/>
                <a:gd name="connsiteX1388" fmla="*/ 742374 w 944077"/>
                <a:gd name="connsiteY1388" fmla="*/ 835527 h 1091658"/>
                <a:gd name="connsiteX1389" fmla="*/ 741755 w 944077"/>
                <a:gd name="connsiteY1389" fmla="*/ 829613 h 1091658"/>
                <a:gd name="connsiteX1390" fmla="*/ 744666 w 944077"/>
                <a:gd name="connsiteY1390" fmla="*/ 821116 h 1091658"/>
                <a:gd name="connsiteX1391" fmla="*/ 744869 w 944077"/>
                <a:gd name="connsiteY1391" fmla="*/ 817885 h 1091658"/>
                <a:gd name="connsiteX1392" fmla="*/ 743891 w 944077"/>
                <a:gd name="connsiteY1392" fmla="*/ 815452 h 1091658"/>
                <a:gd name="connsiteX1393" fmla="*/ 743492 w 944077"/>
                <a:gd name="connsiteY1393" fmla="*/ 813457 h 1091658"/>
                <a:gd name="connsiteX1394" fmla="*/ 743735 w 944077"/>
                <a:gd name="connsiteY1394" fmla="*/ 812644 h 1091658"/>
                <a:gd name="connsiteX1395" fmla="*/ 747451 w 944077"/>
                <a:gd name="connsiteY1395" fmla="*/ 810962 h 1091658"/>
                <a:gd name="connsiteX1396" fmla="*/ 748609 w 944077"/>
                <a:gd name="connsiteY1396" fmla="*/ 812745 h 1091658"/>
                <a:gd name="connsiteX1397" fmla="*/ 749994 w 944077"/>
                <a:gd name="connsiteY1397" fmla="*/ 817478 h 1091658"/>
                <a:gd name="connsiteX1398" fmla="*/ 752622 w 944077"/>
                <a:gd name="connsiteY1398" fmla="*/ 824285 h 1091658"/>
                <a:gd name="connsiteX1399" fmla="*/ 752560 w 944077"/>
                <a:gd name="connsiteY1399" fmla="*/ 830817 h 1091658"/>
                <a:gd name="connsiteX1400" fmla="*/ 751097 w 944077"/>
                <a:gd name="connsiteY1400" fmla="*/ 832429 h 1091658"/>
                <a:gd name="connsiteX1401" fmla="*/ 746512 w 944077"/>
                <a:gd name="connsiteY1401" fmla="*/ 834080 h 1091658"/>
                <a:gd name="connsiteX1402" fmla="*/ 744846 w 944077"/>
                <a:gd name="connsiteY1402" fmla="*/ 835488 h 1091658"/>
                <a:gd name="connsiteX1403" fmla="*/ 767549 w 944077"/>
                <a:gd name="connsiteY1403" fmla="*/ 848303 h 1091658"/>
                <a:gd name="connsiteX1404" fmla="*/ 767753 w 944077"/>
                <a:gd name="connsiteY1404" fmla="*/ 853224 h 1091658"/>
                <a:gd name="connsiteX1405" fmla="*/ 767385 w 944077"/>
                <a:gd name="connsiteY1405" fmla="*/ 858176 h 1091658"/>
                <a:gd name="connsiteX1406" fmla="*/ 766540 w 944077"/>
                <a:gd name="connsiteY1406" fmla="*/ 864279 h 1091658"/>
                <a:gd name="connsiteX1407" fmla="*/ 766681 w 944077"/>
                <a:gd name="connsiteY1407" fmla="*/ 865522 h 1091658"/>
                <a:gd name="connsiteX1408" fmla="*/ 767667 w 944077"/>
                <a:gd name="connsiteY1408" fmla="*/ 865819 h 1091658"/>
                <a:gd name="connsiteX1409" fmla="*/ 767933 w 944077"/>
                <a:gd name="connsiteY1409" fmla="*/ 866586 h 1091658"/>
                <a:gd name="connsiteX1410" fmla="*/ 767643 w 944077"/>
                <a:gd name="connsiteY1410" fmla="*/ 869810 h 1091658"/>
                <a:gd name="connsiteX1411" fmla="*/ 767119 w 944077"/>
                <a:gd name="connsiteY1411" fmla="*/ 872290 h 1091658"/>
                <a:gd name="connsiteX1412" fmla="*/ 766094 w 944077"/>
                <a:gd name="connsiteY1412" fmla="*/ 874324 h 1091658"/>
                <a:gd name="connsiteX1413" fmla="*/ 765500 w 944077"/>
                <a:gd name="connsiteY1413" fmla="*/ 876764 h 1091658"/>
                <a:gd name="connsiteX1414" fmla="*/ 764952 w 944077"/>
                <a:gd name="connsiteY1414" fmla="*/ 877304 h 1091658"/>
                <a:gd name="connsiteX1415" fmla="*/ 762566 w 944077"/>
                <a:gd name="connsiteY1415" fmla="*/ 877735 h 1091658"/>
                <a:gd name="connsiteX1416" fmla="*/ 761259 w 944077"/>
                <a:gd name="connsiteY1416" fmla="*/ 877469 h 1091658"/>
                <a:gd name="connsiteX1417" fmla="*/ 760211 w 944077"/>
                <a:gd name="connsiteY1417" fmla="*/ 874692 h 1091658"/>
                <a:gd name="connsiteX1418" fmla="*/ 759906 w 944077"/>
                <a:gd name="connsiteY1418" fmla="*/ 872986 h 1091658"/>
                <a:gd name="connsiteX1419" fmla="*/ 759968 w 944077"/>
                <a:gd name="connsiteY1419" fmla="*/ 870756 h 1091658"/>
                <a:gd name="connsiteX1420" fmla="*/ 758677 w 944077"/>
                <a:gd name="connsiteY1420" fmla="*/ 867768 h 1091658"/>
                <a:gd name="connsiteX1421" fmla="*/ 758638 w 944077"/>
                <a:gd name="connsiteY1421" fmla="*/ 866626 h 1091658"/>
                <a:gd name="connsiteX1422" fmla="*/ 759139 w 944077"/>
                <a:gd name="connsiteY1422" fmla="*/ 864662 h 1091658"/>
                <a:gd name="connsiteX1423" fmla="*/ 760180 w 944077"/>
                <a:gd name="connsiteY1423" fmla="*/ 863692 h 1091658"/>
                <a:gd name="connsiteX1424" fmla="*/ 760336 w 944077"/>
                <a:gd name="connsiteY1424" fmla="*/ 860672 h 1091658"/>
                <a:gd name="connsiteX1425" fmla="*/ 760860 w 944077"/>
                <a:gd name="connsiteY1425" fmla="*/ 859772 h 1091658"/>
                <a:gd name="connsiteX1426" fmla="*/ 762041 w 944077"/>
                <a:gd name="connsiteY1426" fmla="*/ 858528 h 1091658"/>
                <a:gd name="connsiteX1427" fmla="*/ 762221 w 944077"/>
                <a:gd name="connsiteY1427" fmla="*/ 858019 h 1091658"/>
                <a:gd name="connsiteX1428" fmla="*/ 762112 w 944077"/>
                <a:gd name="connsiteY1428" fmla="*/ 857573 h 1091658"/>
                <a:gd name="connsiteX1429" fmla="*/ 761674 w 944077"/>
                <a:gd name="connsiteY1429" fmla="*/ 857527 h 1091658"/>
                <a:gd name="connsiteX1430" fmla="*/ 756925 w 944077"/>
                <a:gd name="connsiteY1430" fmla="*/ 861251 h 1091658"/>
                <a:gd name="connsiteX1431" fmla="*/ 756463 w 944077"/>
                <a:gd name="connsiteY1431" fmla="*/ 862307 h 1091658"/>
                <a:gd name="connsiteX1432" fmla="*/ 756252 w 944077"/>
                <a:gd name="connsiteY1432" fmla="*/ 863707 h 1091658"/>
                <a:gd name="connsiteX1433" fmla="*/ 756198 w 944077"/>
                <a:gd name="connsiteY1433" fmla="*/ 868652 h 1091658"/>
                <a:gd name="connsiteX1434" fmla="*/ 755360 w 944077"/>
                <a:gd name="connsiteY1434" fmla="*/ 871515 h 1091658"/>
                <a:gd name="connsiteX1435" fmla="*/ 754601 w 944077"/>
                <a:gd name="connsiteY1435" fmla="*/ 872063 h 1091658"/>
                <a:gd name="connsiteX1436" fmla="*/ 752388 w 944077"/>
                <a:gd name="connsiteY1436" fmla="*/ 872188 h 1091658"/>
                <a:gd name="connsiteX1437" fmla="*/ 749461 w 944077"/>
                <a:gd name="connsiteY1437" fmla="*/ 871899 h 1091658"/>
                <a:gd name="connsiteX1438" fmla="*/ 746144 w 944077"/>
                <a:gd name="connsiteY1438" fmla="*/ 869270 h 1091658"/>
                <a:gd name="connsiteX1439" fmla="*/ 743977 w 944077"/>
                <a:gd name="connsiteY1439" fmla="*/ 869997 h 1091658"/>
                <a:gd name="connsiteX1440" fmla="*/ 743531 w 944077"/>
                <a:gd name="connsiteY1440" fmla="*/ 866806 h 1091658"/>
                <a:gd name="connsiteX1441" fmla="*/ 744619 w 944077"/>
                <a:gd name="connsiteY1441" fmla="*/ 864255 h 1091658"/>
                <a:gd name="connsiteX1442" fmla="*/ 748656 w 944077"/>
                <a:gd name="connsiteY1442" fmla="*/ 864474 h 1091658"/>
                <a:gd name="connsiteX1443" fmla="*/ 749336 w 944077"/>
                <a:gd name="connsiteY1443" fmla="*/ 859944 h 1091658"/>
                <a:gd name="connsiteX1444" fmla="*/ 748053 w 944077"/>
                <a:gd name="connsiteY1444" fmla="*/ 858880 h 1091658"/>
                <a:gd name="connsiteX1445" fmla="*/ 746629 w 944077"/>
                <a:gd name="connsiteY1445" fmla="*/ 857065 h 1091658"/>
                <a:gd name="connsiteX1446" fmla="*/ 745784 w 944077"/>
                <a:gd name="connsiteY1446" fmla="*/ 855399 h 1091658"/>
                <a:gd name="connsiteX1447" fmla="*/ 746543 w 944077"/>
                <a:gd name="connsiteY1447" fmla="*/ 854163 h 1091658"/>
                <a:gd name="connsiteX1448" fmla="*/ 748883 w 944077"/>
                <a:gd name="connsiteY1448" fmla="*/ 852371 h 1091658"/>
                <a:gd name="connsiteX1449" fmla="*/ 750134 w 944077"/>
                <a:gd name="connsiteY1449" fmla="*/ 852183 h 1091658"/>
                <a:gd name="connsiteX1450" fmla="*/ 751292 w 944077"/>
                <a:gd name="connsiteY1450" fmla="*/ 853185 h 1091658"/>
                <a:gd name="connsiteX1451" fmla="*/ 754163 w 944077"/>
                <a:gd name="connsiteY1451" fmla="*/ 852426 h 1091658"/>
                <a:gd name="connsiteX1452" fmla="*/ 753999 w 944077"/>
                <a:gd name="connsiteY1452" fmla="*/ 849586 h 1091658"/>
                <a:gd name="connsiteX1453" fmla="*/ 751441 w 944077"/>
                <a:gd name="connsiteY1453" fmla="*/ 848334 h 1091658"/>
                <a:gd name="connsiteX1454" fmla="*/ 752012 w 944077"/>
                <a:gd name="connsiteY1454" fmla="*/ 846183 h 1091658"/>
                <a:gd name="connsiteX1455" fmla="*/ 755243 w 944077"/>
                <a:gd name="connsiteY1455" fmla="*/ 844125 h 1091658"/>
                <a:gd name="connsiteX1456" fmla="*/ 757175 w 944077"/>
                <a:gd name="connsiteY1456" fmla="*/ 842052 h 1091658"/>
                <a:gd name="connsiteX1457" fmla="*/ 757261 w 944077"/>
                <a:gd name="connsiteY1457" fmla="*/ 839697 h 1091658"/>
                <a:gd name="connsiteX1458" fmla="*/ 756479 w 944077"/>
                <a:gd name="connsiteY1458" fmla="*/ 837350 h 1091658"/>
                <a:gd name="connsiteX1459" fmla="*/ 756722 w 944077"/>
                <a:gd name="connsiteY1459" fmla="*/ 836435 h 1091658"/>
                <a:gd name="connsiteX1460" fmla="*/ 758333 w 944077"/>
                <a:gd name="connsiteY1460" fmla="*/ 834502 h 1091658"/>
                <a:gd name="connsiteX1461" fmla="*/ 760587 w 944077"/>
                <a:gd name="connsiteY1461" fmla="*/ 833571 h 1091658"/>
                <a:gd name="connsiteX1462" fmla="*/ 761611 w 944077"/>
                <a:gd name="connsiteY1462" fmla="*/ 833704 h 1091658"/>
                <a:gd name="connsiteX1463" fmla="*/ 763700 w 944077"/>
                <a:gd name="connsiteY1463" fmla="*/ 835066 h 1091658"/>
                <a:gd name="connsiteX1464" fmla="*/ 765562 w 944077"/>
                <a:gd name="connsiteY1464" fmla="*/ 835230 h 1091658"/>
                <a:gd name="connsiteX1465" fmla="*/ 766016 w 944077"/>
                <a:gd name="connsiteY1465" fmla="*/ 835637 h 1091658"/>
                <a:gd name="connsiteX1466" fmla="*/ 766352 w 944077"/>
                <a:gd name="connsiteY1466" fmla="*/ 837147 h 1091658"/>
                <a:gd name="connsiteX1467" fmla="*/ 767549 w 944077"/>
                <a:gd name="connsiteY1467" fmla="*/ 848303 h 1091658"/>
                <a:gd name="connsiteX1468" fmla="*/ 753709 w 944077"/>
                <a:gd name="connsiteY1468" fmla="*/ 837913 h 1091658"/>
                <a:gd name="connsiteX1469" fmla="*/ 753530 w 944077"/>
                <a:gd name="connsiteY1469" fmla="*/ 840558 h 1091658"/>
                <a:gd name="connsiteX1470" fmla="*/ 750283 w 944077"/>
                <a:gd name="connsiteY1470" fmla="*/ 845659 h 1091658"/>
                <a:gd name="connsiteX1471" fmla="*/ 747490 w 944077"/>
                <a:gd name="connsiteY1471" fmla="*/ 848679 h 1091658"/>
                <a:gd name="connsiteX1472" fmla="*/ 744940 w 944077"/>
                <a:gd name="connsiteY1472" fmla="*/ 851072 h 1091658"/>
                <a:gd name="connsiteX1473" fmla="*/ 743312 w 944077"/>
                <a:gd name="connsiteY1473" fmla="*/ 851049 h 1091658"/>
                <a:gd name="connsiteX1474" fmla="*/ 741974 w 944077"/>
                <a:gd name="connsiteY1474" fmla="*/ 849899 h 1091658"/>
                <a:gd name="connsiteX1475" fmla="*/ 743477 w 944077"/>
                <a:gd name="connsiteY1475" fmla="*/ 848006 h 1091658"/>
                <a:gd name="connsiteX1476" fmla="*/ 745346 w 944077"/>
                <a:gd name="connsiteY1476" fmla="*/ 846120 h 1091658"/>
                <a:gd name="connsiteX1477" fmla="*/ 744752 w 944077"/>
                <a:gd name="connsiteY1477" fmla="*/ 843679 h 1091658"/>
                <a:gd name="connsiteX1478" fmla="*/ 744189 w 944077"/>
                <a:gd name="connsiteY1478" fmla="*/ 842975 h 1091658"/>
                <a:gd name="connsiteX1479" fmla="*/ 743398 w 944077"/>
                <a:gd name="connsiteY1479" fmla="*/ 842717 h 1091658"/>
                <a:gd name="connsiteX1480" fmla="*/ 742045 w 944077"/>
                <a:gd name="connsiteY1480" fmla="*/ 841450 h 1091658"/>
                <a:gd name="connsiteX1481" fmla="*/ 742459 w 944077"/>
                <a:gd name="connsiteY1481" fmla="*/ 839564 h 1091658"/>
                <a:gd name="connsiteX1482" fmla="*/ 743250 w 944077"/>
                <a:gd name="connsiteY1482" fmla="*/ 838664 h 1091658"/>
                <a:gd name="connsiteX1483" fmla="*/ 744298 w 944077"/>
                <a:gd name="connsiteY1483" fmla="*/ 837976 h 1091658"/>
                <a:gd name="connsiteX1484" fmla="*/ 745276 w 944077"/>
                <a:gd name="connsiteY1484" fmla="*/ 838383 h 1091658"/>
                <a:gd name="connsiteX1485" fmla="*/ 749516 w 944077"/>
                <a:gd name="connsiteY1485" fmla="*/ 837061 h 1091658"/>
                <a:gd name="connsiteX1486" fmla="*/ 750854 w 944077"/>
                <a:gd name="connsiteY1486" fmla="*/ 835989 h 1091658"/>
                <a:gd name="connsiteX1487" fmla="*/ 753436 w 944077"/>
                <a:gd name="connsiteY1487" fmla="*/ 835809 h 1091658"/>
                <a:gd name="connsiteX1488" fmla="*/ 753709 w 944077"/>
                <a:gd name="connsiteY1488" fmla="*/ 837913 h 1091658"/>
                <a:gd name="connsiteX1489" fmla="*/ 754844 w 944077"/>
                <a:gd name="connsiteY1489" fmla="*/ 887185 h 1091658"/>
                <a:gd name="connsiteX1490" fmla="*/ 750549 w 944077"/>
                <a:gd name="connsiteY1490" fmla="*/ 889939 h 1091658"/>
                <a:gd name="connsiteX1491" fmla="*/ 749289 w 944077"/>
                <a:gd name="connsiteY1491" fmla="*/ 888797 h 1091658"/>
                <a:gd name="connsiteX1492" fmla="*/ 746191 w 944077"/>
                <a:gd name="connsiteY1492" fmla="*/ 888813 h 1091658"/>
                <a:gd name="connsiteX1493" fmla="*/ 747005 w 944077"/>
                <a:gd name="connsiteY1493" fmla="*/ 885832 h 1091658"/>
                <a:gd name="connsiteX1494" fmla="*/ 747318 w 944077"/>
                <a:gd name="connsiteY1494" fmla="*/ 883649 h 1091658"/>
                <a:gd name="connsiteX1495" fmla="*/ 747787 w 944077"/>
                <a:gd name="connsiteY1495" fmla="*/ 882804 h 1091658"/>
                <a:gd name="connsiteX1496" fmla="*/ 747959 w 944077"/>
                <a:gd name="connsiteY1496" fmla="*/ 880919 h 1091658"/>
                <a:gd name="connsiteX1497" fmla="*/ 748890 w 944077"/>
                <a:gd name="connsiteY1497" fmla="*/ 877484 h 1091658"/>
                <a:gd name="connsiteX1498" fmla="*/ 751456 w 944077"/>
                <a:gd name="connsiteY1498" fmla="*/ 878627 h 1091658"/>
                <a:gd name="connsiteX1499" fmla="*/ 753373 w 944077"/>
                <a:gd name="connsiteY1499" fmla="*/ 878963 h 1091658"/>
                <a:gd name="connsiteX1500" fmla="*/ 755970 w 944077"/>
                <a:gd name="connsiteY1500" fmla="*/ 880105 h 1091658"/>
                <a:gd name="connsiteX1501" fmla="*/ 758787 w 944077"/>
                <a:gd name="connsiteY1501" fmla="*/ 880833 h 1091658"/>
                <a:gd name="connsiteX1502" fmla="*/ 759609 w 944077"/>
                <a:gd name="connsiteY1502" fmla="*/ 883821 h 1091658"/>
                <a:gd name="connsiteX1503" fmla="*/ 756870 w 944077"/>
                <a:gd name="connsiteY1503" fmla="*/ 885190 h 1091658"/>
                <a:gd name="connsiteX1504" fmla="*/ 754844 w 944077"/>
                <a:gd name="connsiteY1504" fmla="*/ 887185 h 1091658"/>
                <a:gd name="connsiteX1505" fmla="*/ 749415 w 944077"/>
                <a:gd name="connsiteY1505" fmla="*/ 900407 h 1091658"/>
                <a:gd name="connsiteX1506" fmla="*/ 748789 w 944077"/>
                <a:gd name="connsiteY1506" fmla="*/ 903599 h 1091658"/>
                <a:gd name="connsiteX1507" fmla="*/ 747013 w 944077"/>
                <a:gd name="connsiteY1507" fmla="*/ 903325 h 1091658"/>
                <a:gd name="connsiteX1508" fmla="*/ 746418 w 944077"/>
                <a:gd name="connsiteY1508" fmla="*/ 902511 h 1091658"/>
                <a:gd name="connsiteX1509" fmla="*/ 746105 w 944077"/>
                <a:gd name="connsiteY1509" fmla="*/ 900485 h 1091658"/>
                <a:gd name="connsiteX1510" fmla="*/ 745558 w 944077"/>
                <a:gd name="connsiteY1510" fmla="*/ 899507 h 1091658"/>
                <a:gd name="connsiteX1511" fmla="*/ 746324 w 944077"/>
                <a:gd name="connsiteY1511" fmla="*/ 897481 h 1091658"/>
                <a:gd name="connsiteX1512" fmla="*/ 746825 w 944077"/>
                <a:gd name="connsiteY1512" fmla="*/ 895236 h 1091658"/>
                <a:gd name="connsiteX1513" fmla="*/ 746653 w 944077"/>
                <a:gd name="connsiteY1513" fmla="*/ 893515 h 1091658"/>
                <a:gd name="connsiteX1514" fmla="*/ 749375 w 944077"/>
                <a:gd name="connsiteY1514" fmla="*/ 893640 h 1091658"/>
                <a:gd name="connsiteX1515" fmla="*/ 752614 w 944077"/>
                <a:gd name="connsiteY1515" fmla="*/ 894086 h 1091658"/>
                <a:gd name="connsiteX1516" fmla="*/ 753514 w 944077"/>
                <a:gd name="connsiteY1516" fmla="*/ 894555 h 1091658"/>
                <a:gd name="connsiteX1517" fmla="*/ 752520 w 944077"/>
                <a:gd name="connsiteY1517" fmla="*/ 896073 h 1091658"/>
                <a:gd name="connsiteX1518" fmla="*/ 751574 w 944077"/>
                <a:gd name="connsiteY1518" fmla="*/ 896972 h 1091658"/>
                <a:gd name="connsiteX1519" fmla="*/ 749618 w 944077"/>
                <a:gd name="connsiteY1519" fmla="*/ 897528 h 1091658"/>
                <a:gd name="connsiteX1520" fmla="*/ 749415 w 944077"/>
                <a:gd name="connsiteY1520" fmla="*/ 900407 h 1091658"/>
                <a:gd name="connsiteX1521" fmla="*/ 765742 w 944077"/>
                <a:gd name="connsiteY1521" fmla="*/ 921170 h 1091658"/>
                <a:gd name="connsiteX1522" fmla="*/ 765695 w 944077"/>
                <a:gd name="connsiteY1522" fmla="*/ 924104 h 1091658"/>
                <a:gd name="connsiteX1523" fmla="*/ 764999 w 944077"/>
                <a:gd name="connsiteY1523" fmla="*/ 925043 h 1091658"/>
                <a:gd name="connsiteX1524" fmla="*/ 764389 w 944077"/>
                <a:gd name="connsiteY1524" fmla="*/ 925325 h 1091658"/>
                <a:gd name="connsiteX1525" fmla="*/ 762847 w 944077"/>
                <a:gd name="connsiteY1525" fmla="*/ 924433 h 1091658"/>
                <a:gd name="connsiteX1526" fmla="*/ 761963 w 944077"/>
                <a:gd name="connsiteY1526" fmla="*/ 924331 h 1091658"/>
                <a:gd name="connsiteX1527" fmla="*/ 760500 w 944077"/>
                <a:gd name="connsiteY1527" fmla="*/ 925888 h 1091658"/>
                <a:gd name="connsiteX1528" fmla="*/ 759272 w 944077"/>
                <a:gd name="connsiteY1528" fmla="*/ 926678 h 1091658"/>
                <a:gd name="connsiteX1529" fmla="*/ 757441 w 944077"/>
                <a:gd name="connsiteY1529" fmla="*/ 926475 h 1091658"/>
                <a:gd name="connsiteX1530" fmla="*/ 755008 w 944077"/>
                <a:gd name="connsiteY1530" fmla="*/ 925419 h 1091658"/>
                <a:gd name="connsiteX1531" fmla="*/ 752841 w 944077"/>
                <a:gd name="connsiteY1531" fmla="*/ 929847 h 1091658"/>
                <a:gd name="connsiteX1532" fmla="*/ 751824 w 944077"/>
                <a:gd name="connsiteY1532" fmla="*/ 931333 h 1091658"/>
                <a:gd name="connsiteX1533" fmla="*/ 749704 w 944077"/>
                <a:gd name="connsiteY1533" fmla="*/ 933406 h 1091658"/>
                <a:gd name="connsiteX1534" fmla="*/ 749469 w 944077"/>
                <a:gd name="connsiteY1534" fmla="*/ 930973 h 1091658"/>
                <a:gd name="connsiteX1535" fmla="*/ 750815 w 944077"/>
                <a:gd name="connsiteY1535" fmla="*/ 927351 h 1091658"/>
                <a:gd name="connsiteX1536" fmla="*/ 751441 w 944077"/>
                <a:gd name="connsiteY1536" fmla="*/ 924886 h 1091658"/>
                <a:gd name="connsiteX1537" fmla="*/ 752677 w 944077"/>
                <a:gd name="connsiteY1537" fmla="*/ 921225 h 1091658"/>
                <a:gd name="connsiteX1538" fmla="*/ 755165 w 944077"/>
                <a:gd name="connsiteY1538" fmla="*/ 922602 h 1091658"/>
                <a:gd name="connsiteX1539" fmla="*/ 758654 w 944077"/>
                <a:gd name="connsiteY1539" fmla="*/ 921249 h 1091658"/>
                <a:gd name="connsiteX1540" fmla="*/ 761830 w 944077"/>
                <a:gd name="connsiteY1540" fmla="*/ 918738 h 1091658"/>
                <a:gd name="connsiteX1541" fmla="*/ 764576 w 944077"/>
                <a:gd name="connsiteY1541" fmla="*/ 918722 h 1091658"/>
                <a:gd name="connsiteX1542" fmla="*/ 765476 w 944077"/>
                <a:gd name="connsiteY1542" fmla="*/ 920059 h 1091658"/>
                <a:gd name="connsiteX1543" fmla="*/ 765742 w 944077"/>
                <a:gd name="connsiteY1543" fmla="*/ 921170 h 1091658"/>
                <a:gd name="connsiteX1544" fmla="*/ 759937 w 944077"/>
                <a:gd name="connsiteY1544" fmla="*/ 933578 h 1091658"/>
                <a:gd name="connsiteX1545" fmla="*/ 760876 w 944077"/>
                <a:gd name="connsiteY1545" fmla="*/ 940455 h 1091658"/>
                <a:gd name="connsiteX1546" fmla="*/ 761549 w 944077"/>
                <a:gd name="connsiteY1546" fmla="*/ 941418 h 1091658"/>
                <a:gd name="connsiteX1547" fmla="*/ 763786 w 944077"/>
                <a:gd name="connsiteY1547" fmla="*/ 941926 h 1091658"/>
                <a:gd name="connsiteX1548" fmla="*/ 766219 w 944077"/>
                <a:gd name="connsiteY1548" fmla="*/ 945431 h 1091658"/>
                <a:gd name="connsiteX1549" fmla="*/ 766329 w 944077"/>
                <a:gd name="connsiteY1549" fmla="*/ 946393 h 1091658"/>
                <a:gd name="connsiteX1550" fmla="*/ 763387 w 944077"/>
                <a:gd name="connsiteY1550" fmla="*/ 952378 h 1091658"/>
                <a:gd name="connsiteX1551" fmla="*/ 762761 w 944077"/>
                <a:gd name="connsiteY1551" fmla="*/ 956642 h 1091658"/>
                <a:gd name="connsiteX1552" fmla="*/ 759311 w 944077"/>
                <a:gd name="connsiteY1552" fmla="*/ 956337 h 1091658"/>
                <a:gd name="connsiteX1553" fmla="*/ 757864 w 944077"/>
                <a:gd name="connsiteY1553" fmla="*/ 952104 h 1091658"/>
                <a:gd name="connsiteX1554" fmla="*/ 755681 w 944077"/>
                <a:gd name="connsiteY1554" fmla="*/ 948028 h 1091658"/>
                <a:gd name="connsiteX1555" fmla="*/ 754946 w 944077"/>
                <a:gd name="connsiteY1555" fmla="*/ 943272 h 1091658"/>
                <a:gd name="connsiteX1556" fmla="*/ 753749 w 944077"/>
                <a:gd name="connsiteY1556" fmla="*/ 939196 h 1091658"/>
                <a:gd name="connsiteX1557" fmla="*/ 755885 w 944077"/>
                <a:gd name="connsiteY1557" fmla="*/ 936896 h 1091658"/>
                <a:gd name="connsiteX1558" fmla="*/ 757926 w 944077"/>
                <a:gd name="connsiteY1558" fmla="*/ 937404 h 1091658"/>
                <a:gd name="connsiteX1559" fmla="*/ 758044 w 944077"/>
                <a:gd name="connsiteY1559" fmla="*/ 934290 h 1091658"/>
                <a:gd name="connsiteX1560" fmla="*/ 759937 w 944077"/>
                <a:gd name="connsiteY1560" fmla="*/ 933578 h 1091658"/>
                <a:gd name="connsiteX1561" fmla="*/ 774888 w 944077"/>
                <a:gd name="connsiteY1561" fmla="*/ 944226 h 1091658"/>
                <a:gd name="connsiteX1562" fmla="*/ 774230 w 944077"/>
                <a:gd name="connsiteY1562" fmla="*/ 944617 h 1091658"/>
                <a:gd name="connsiteX1563" fmla="*/ 771789 w 944077"/>
                <a:gd name="connsiteY1563" fmla="*/ 943796 h 1091658"/>
                <a:gd name="connsiteX1564" fmla="*/ 770569 w 944077"/>
                <a:gd name="connsiteY1564" fmla="*/ 943053 h 1091658"/>
                <a:gd name="connsiteX1565" fmla="*/ 768707 w 944077"/>
                <a:gd name="connsiteY1565" fmla="*/ 941183 h 1091658"/>
                <a:gd name="connsiteX1566" fmla="*/ 768410 w 944077"/>
                <a:gd name="connsiteY1566" fmla="*/ 939250 h 1091658"/>
                <a:gd name="connsiteX1567" fmla="*/ 767573 w 944077"/>
                <a:gd name="connsiteY1567" fmla="*/ 936958 h 1091658"/>
                <a:gd name="connsiteX1568" fmla="*/ 768112 w 944077"/>
                <a:gd name="connsiteY1568" fmla="*/ 936927 h 1091658"/>
                <a:gd name="connsiteX1569" fmla="*/ 770061 w 944077"/>
                <a:gd name="connsiteY1569" fmla="*/ 937834 h 1091658"/>
                <a:gd name="connsiteX1570" fmla="*/ 770859 w 944077"/>
                <a:gd name="connsiteY1570" fmla="*/ 938531 h 1091658"/>
                <a:gd name="connsiteX1571" fmla="*/ 771922 w 944077"/>
                <a:gd name="connsiteY1571" fmla="*/ 940001 h 1091658"/>
                <a:gd name="connsiteX1572" fmla="*/ 775075 w 944077"/>
                <a:gd name="connsiteY1572" fmla="*/ 942106 h 1091658"/>
                <a:gd name="connsiteX1573" fmla="*/ 775474 w 944077"/>
                <a:gd name="connsiteY1573" fmla="*/ 942724 h 1091658"/>
                <a:gd name="connsiteX1574" fmla="*/ 775396 w 944077"/>
                <a:gd name="connsiteY1574" fmla="*/ 943530 h 1091658"/>
                <a:gd name="connsiteX1575" fmla="*/ 774888 w 944077"/>
                <a:gd name="connsiteY1575" fmla="*/ 944226 h 1091658"/>
                <a:gd name="connsiteX1576" fmla="*/ 895908 w 944077"/>
                <a:gd name="connsiteY1576" fmla="*/ 970067 h 1091658"/>
                <a:gd name="connsiteX1577" fmla="*/ 895869 w 944077"/>
                <a:gd name="connsiteY1577" fmla="*/ 980824 h 1091658"/>
                <a:gd name="connsiteX1578" fmla="*/ 895830 w 944077"/>
                <a:gd name="connsiteY1578" fmla="*/ 991487 h 1091658"/>
                <a:gd name="connsiteX1579" fmla="*/ 895799 w 944077"/>
                <a:gd name="connsiteY1579" fmla="*/ 1001525 h 1091658"/>
                <a:gd name="connsiteX1580" fmla="*/ 895768 w 944077"/>
                <a:gd name="connsiteY1580" fmla="*/ 1011633 h 1091658"/>
                <a:gd name="connsiteX1581" fmla="*/ 895736 w 944077"/>
                <a:gd name="connsiteY1581" fmla="*/ 1021459 h 1091658"/>
                <a:gd name="connsiteX1582" fmla="*/ 895705 w 944077"/>
                <a:gd name="connsiteY1582" fmla="*/ 1031606 h 1091658"/>
                <a:gd name="connsiteX1583" fmla="*/ 895533 w 944077"/>
                <a:gd name="connsiteY1583" fmla="*/ 1043060 h 1091658"/>
                <a:gd name="connsiteX1584" fmla="*/ 895408 w 944077"/>
                <a:gd name="connsiteY1584" fmla="*/ 1051634 h 1091658"/>
                <a:gd name="connsiteX1585" fmla="*/ 892106 w 944077"/>
                <a:gd name="connsiteY1585" fmla="*/ 1051634 h 1091658"/>
                <a:gd name="connsiteX1586" fmla="*/ 891238 w 944077"/>
                <a:gd name="connsiteY1586" fmla="*/ 1052510 h 1091658"/>
                <a:gd name="connsiteX1587" fmla="*/ 886012 w 944077"/>
                <a:gd name="connsiteY1587" fmla="*/ 1053770 h 1091658"/>
                <a:gd name="connsiteX1588" fmla="*/ 877124 w 944077"/>
                <a:gd name="connsiteY1588" fmla="*/ 1051830 h 1091658"/>
                <a:gd name="connsiteX1589" fmla="*/ 874903 w 944077"/>
                <a:gd name="connsiteY1589" fmla="*/ 1050077 h 1091658"/>
                <a:gd name="connsiteX1590" fmla="*/ 871922 w 944077"/>
                <a:gd name="connsiteY1590" fmla="*/ 1046251 h 1091658"/>
                <a:gd name="connsiteX1591" fmla="*/ 870858 w 944077"/>
                <a:gd name="connsiteY1591" fmla="*/ 1047284 h 1091658"/>
                <a:gd name="connsiteX1592" fmla="*/ 868057 w 944077"/>
                <a:gd name="connsiteY1592" fmla="*/ 1048904 h 1091658"/>
                <a:gd name="connsiteX1593" fmla="*/ 865178 w 944077"/>
                <a:gd name="connsiteY1593" fmla="*/ 1050187 h 1091658"/>
                <a:gd name="connsiteX1594" fmla="*/ 862815 w 944077"/>
                <a:gd name="connsiteY1594" fmla="*/ 1050327 h 1091658"/>
                <a:gd name="connsiteX1595" fmla="*/ 860625 w 944077"/>
                <a:gd name="connsiteY1595" fmla="*/ 1048740 h 1091658"/>
                <a:gd name="connsiteX1596" fmla="*/ 860155 w 944077"/>
                <a:gd name="connsiteY1596" fmla="*/ 1047934 h 1091658"/>
                <a:gd name="connsiteX1597" fmla="*/ 859655 w 944077"/>
                <a:gd name="connsiteY1597" fmla="*/ 1047762 h 1091658"/>
                <a:gd name="connsiteX1598" fmla="*/ 854929 w 944077"/>
                <a:gd name="connsiteY1598" fmla="*/ 1049960 h 1091658"/>
                <a:gd name="connsiteX1599" fmla="*/ 849703 w 944077"/>
                <a:gd name="connsiteY1599" fmla="*/ 1047714 h 1091658"/>
                <a:gd name="connsiteX1600" fmla="*/ 845541 w 944077"/>
                <a:gd name="connsiteY1600" fmla="*/ 1046345 h 1091658"/>
                <a:gd name="connsiteX1601" fmla="*/ 838852 w 944077"/>
                <a:gd name="connsiteY1601" fmla="*/ 1045571 h 1091658"/>
                <a:gd name="connsiteX1602" fmla="*/ 834205 w 944077"/>
                <a:gd name="connsiteY1602" fmla="*/ 1042755 h 1091658"/>
                <a:gd name="connsiteX1603" fmla="*/ 825630 w 944077"/>
                <a:gd name="connsiteY1603" fmla="*/ 1042997 h 1091658"/>
                <a:gd name="connsiteX1604" fmla="*/ 824089 w 944077"/>
                <a:gd name="connsiteY1604" fmla="*/ 1042066 h 1091658"/>
                <a:gd name="connsiteX1605" fmla="*/ 823518 w 944077"/>
                <a:gd name="connsiteY1605" fmla="*/ 1039312 h 1091658"/>
                <a:gd name="connsiteX1606" fmla="*/ 823972 w 944077"/>
                <a:gd name="connsiteY1606" fmla="*/ 1038037 h 1091658"/>
                <a:gd name="connsiteX1607" fmla="*/ 825803 w 944077"/>
                <a:gd name="connsiteY1607" fmla="*/ 1037262 h 1091658"/>
                <a:gd name="connsiteX1608" fmla="*/ 826311 w 944077"/>
                <a:gd name="connsiteY1608" fmla="*/ 1035737 h 1091658"/>
                <a:gd name="connsiteX1609" fmla="*/ 828165 w 944077"/>
                <a:gd name="connsiteY1609" fmla="*/ 1036104 h 1091658"/>
                <a:gd name="connsiteX1610" fmla="*/ 830567 w 944077"/>
                <a:gd name="connsiteY1610" fmla="*/ 1038123 h 1091658"/>
                <a:gd name="connsiteX1611" fmla="*/ 831303 w 944077"/>
                <a:gd name="connsiteY1611" fmla="*/ 1038053 h 1091658"/>
                <a:gd name="connsiteX1612" fmla="*/ 832890 w 944077"/>
                <a:gd name="connsiteY1612" fmla="*/ 1036152 h 1091658"/>
                <a:gd name="connsiteX1613" fmla="*/ 835238 w 944077"/>
                <a:gd name="connsiteY1613" fmla="*/ 1034469 h 1091658"/>
                <a:gd name="connsiteX1614" fmla="*/ 836075 w 944077"/>
                <a:gd name="connsiteY1614" fmla="*/ 1034297 h 1091658"/>
                <a:gd name="connsiteX1615" fmla="*/ 840385 w 944077"/>
                <a:gd name="connsiteY1615" fmla="*/ 1036370 h 1091658"/>
                <a:gd name="connsiteX1616" fmla="*/ 842122 w 944077"/>
                <a:gd name="connsiteY1616" fmla="*/ 1036136 h 1091658"/>
                <a:gd name="connsiteX1617" fmla="*/ 844610 w 944077"/>
                <a:gd name="connsiteY1617" fmla="*/ 1035205 h 1091658"/>
                <a:gd name="connsiteX1618" fmla="*/ 845056 w 944077"/>
                <a:gd name="connsiteY1618" fmla="*/ 1034391 h 1091658"/>
                <a:gd name="connsiteX1619" fmla="*/ 845455 w 944077"/>
                <a:gd name="connsiteY1619" fmla="*/ 1032967 h 1091658"/>
                <a:gd name="connsiteX1620" fmla="*/ 846112 w 944077"/>
                <a:gd name="connsiteY1620" fmla="*/ 1032138 h 1091658"/>
                <a:gd name="connsiteX1621" fmla="*/ 848326 w 944077"/>
                <a:gd name="connsiteY1621" fmla="*/ 1031731 h 1091658"/>
                <a:gd name="connsiteX1622" fmla="*/ 850486 w 944077"/>
                <a:gd name="connsiteY1622" fmla="*/ 1032545 h 1091658"/>
                <a:gd name="connsiteX1623" fmla="*/ 850736 w 944077"/>
                <a:gd name="connsiteY1623" fmla="*/ 1035025 h 1091658"/>
                <a:gd name="connsiteX1624" fmla="*/ 850439 w 944077"/>
                <a:gd name="connsiteY1624" fmla="*/ 1037685 h 1091658"/>
                <a:gd name="connsiteX1625" fmla="*/ 853247 w 944077"/>
                <a:gd name="connsiteY1625" fmla="*/ 1038404 h 1091658"/>
                <a:gd name="connsiteX1626" fmla="*/ 856658 w 944077"/>
                <a:gd name="connsiteY1626" fmla="*/ 1038319 h 1091658"/>
                <a:gd name="connsiteX1627" fmla="*/ 859005 w 944077"/>
                <a:gd name="connsiteY1627" fmla="*/ 1039312 h 1091658"/>
                <a:gd name="connsiteX1628" fmla="*/ 859302 w 944077"/>
                <a:gd name="connsiteY1628" fmla="*/ 1037693 h 1091658"/>
                <a:gd name="connsiteX1629" fmla="*/ 855555 w 944077"/>
                <a:gd name="connsiteY1629" fmla="*/ 1033460 h 1091658"/>
                <a:gd name="connsiteX1630" fmla="*/ 853983 w 944077"/>
                <a:gd name="connsiteY1630" fmla="*/ 1030839 h 1091658"/>
                <a:gd name="connsiteX1631" fmla="*/ 851870 w 944077"/>
                <a:gd name="connsiteY1631" fmla="*/ 1029298 h 1091658"/>
                <a:gd name="connsiteX1632" fmla="*/ 849155 w 944077"/>
                <a:gd name="connsiteY1632" fmla="*/ 1028508 h 1091658"/>
                <a:gd name="connsiteX1633" fmla="*/ 846887 w 944077"/>
                <a:gd name="connsiteY1633" fmla="*/ 1023610 h 1091658"/>
                <a:gd name="connsiteX1634" fmla="*/ 847027 w 944077"/>
                <a:gd name="connsiteY1634" fmla="*/ 1019331 h 1091658"/>
                <a:gd name="connsiteX1635" fmla="*/ 846785 w 944077"/>
                <a:gd name="connsiteY1635" fmla="*/ 1015177 h 1091658"/>
                <a:gd name="connsiteX1636" fmla="*/ 851682 w 944077"/>
                <a:gd name="connsiteY1636" fmla="*/ 1012900 h 1091658"/>
                <a:gd name="connsiteX1637" fmla="*/ 850556 w 944077"/>
                <a:gd name="connsiteY1637" fmla="*/ 1009364 h 1091658"/>
                <a:gd name="connsiteX1638" fmla="*/ 852246 w 944077"/>
                <a:gd name="connsiteY1638" fmla="*/ 1006689 h 1091658"/>
                <a:gd name="connsiteX1639" fmla="*/ 854170 w 944077"/>
                <a:gd name="connsiteY1639" fmla="*/ 1005663 h 1091658"/>
                <a:gd name="connsiteX1640" fmla="*/ 856111 w 944077"/>
                <a:gd name="connsiteY1640" fmla="*/ 1015521 h 1091658"/>
                <a:gd name="connsiteX1641" fmla="*/ 857503 w 944077"/>
                <a:gd name="connsiteY1641" fmla="*/ 1018995 h 1091658"/>
                <a:gd name="connsiteX1642" fmla="*/ 855727 w 944077"/>
                <a:gd name="connsiteY1642" fmla="*/ 1019699 h 1091658"/>
                <a:gd name="connsiteX1643" fmla="*/ 852011 w 944077"/>
                <a:gd name="connsiteY1643" fmla="*/ 1019691 h 1091658"/>
                <a:gd name="connsiteX1644" fmla="*/ 854084 w 944077"/>
                <a:gd name="connsiteY1644" fmla="*/ 1024565 h 1091658"/>
                <a:gd name="connsiteX1645" fmla="*/ 857495 w 944077"/>
                <a:gd name="connsiteY1645" fmla="*/ 1026239 h 1091658"/>
                <a:gd name="connsiteX1646" fmla="*/ 860429 w 944077"/>
                <a:gd name="connsiteY1646" fmla="*/ 1029861 h 1091658"/>
                <a:gd name="connsiteX1647" fmla="*/ 860492 w 944077"/>
                <a:gd name="connsiteY1647" fmla="*/ 1032498 h 1091658"/>
                <a:gd name="connsiteX1648" fmla="*/ 862119 w 944077"/>
                <a:gd name="connsiteY1648" fmla="*/ 1033687 h 1091658"/>
                <a:gd name="connsiteX1649" fmla="*/ 866046 w 944077"/>
                <a:gd name="connsiteY1649" fmla="*/ 1033766 h 1091658"/>
                <a:gd name="connsiteX1650" fmla="*/ 868753 w 944077"/>
                <a:gd name="connsiteY1650" fmla="*/ 1033249 h 1091658"/>
                <a:gd name="connsiteX1651" fmla="*/ 870028 w 944077"/>
                <a:gd name="connsiteY1651" fmla="*/ 1031489 h 1091658"/>
                <a:gd name="connsiteX1652" fmla="*/ 871499 w 944077"/>
                <a:gd name="connsiteY1652" fmla="*/ 1030933 h 1091658"/>
                <a:gd name="connsiteX1653" fmla="*/ 874136 w 944077"/>
                <a:gd name="connsiteY1653" fmla="*/ 1033116 h 1091658"/>
                <a:gd name="connsiteX1654" fmla="*/ 878580 w 944077"/>
                <a:gd name="connsiteY1654" fmla="*/ 1034735 h 1091658"/>
                <a:gd name="connsiteX1655" fmla="*/ 879776 w 944077"/>
                <a:gd name="connsiteY1655" fmla="*/ 1035878 h 1091658"/>
                <a:gd name="connsiteX1656" fmla="*/ 880645 w 944077"/>
                <a:gd name="connsiteY1656" fmla="*/ 1037787 h 1091658"/>
                <a:gd name="connsiteX1657" fmla="*/ 880700 w 944077"/>
                <a:gd name="connsiteY1657" fmla="*/ 1039844 h 1091658"/>
                <a:gd name="connsiteX1658" fmla="*/ 880926 w 944077"/>
                <a:gd name="connsiteY1658" fmla="*/ 1040940 h 1091658"/>
                <a:gd name="connsiteX1659" fmla="*/ 882217 w 944077"/>
                <a:gd name="connsiteY1659" fmla="*/ 1040408 h 1091658"/>
                <a:gd name="connsiteX1660" fmla="*/ 884064 w 944077"/>
                <a:gd name="connsiteY1660" fmla="*/ 1037614 h 1091658"/>
                <a:gd name="connsiteX1661" fmla="*/ 884971 w 944077"/>
                <a:gd name="connsiteY1661" fmla="*/ 1036644 h 1091658"/>
                <a:gd name="connsiteX1662" fmla="*/ 886082 w 944077"/>
                <a:gd name="connsiteY1662" fmla="*/ 1036167 h 1091658"/>
                <a:gd name="connsiteX1663" fmla="*/ 886786 w 944077"/>
                <a:gd name="connsiteY1663" fmla="*/ 1035541 h 1091658"/>
                <a:gd name="connsiteX1664" fmla="*/ 886810 w 944077"/>
                <a:gd name="connsiteY1664" fmla="*/ 1034728 h 1091658"/>
                <a:gd name="connsiteX1665" fmla="*/ 883485 w 944077"/>
                <a:gd name="connsiteY1665" fmla="*/ 1032756 h 1091658"/>
                <a:gd name="connsiteX1666" fmla="*/ 866085 w 944077"/>
                <a:gd name="connsiteY1666" fmla="*/ 1023564 h 1091658"/>
                <a:gd name="connsiteX1667" fmla="*/ 863950 w 944077"/>
                <a:gd name="connsiteY1667" fmla="*/ 1019910 h 1091658"/>
                <a:gd name="connsiteX1668" fmla="*/ 862510 w 944077"/>
                <a:gd name="connsiteY1668" fmla="*/ 1015325 h 1091658"/>
                <a:gd name="connsiteX1669" fmla="*/ 862557 w 944077"/>
                <a:gd name="connsiteY1669" fmla="*/ 1010608 h 1091658"/>
                <a:gd name="connsiteX1670" fmla="*/ 863824 w 944077"/>
                <a:gd name="connsiteY1670" fmla="*/ 1009153 h 1091658"/>
                <a:gd name="connsiteX1671" fmla="*/ 866930 w 944077"/>
                <a:gd name="connsiteY1671" fmla="*/ 1007298 h 1091658"/>
                <a:gd name="connsiteX1672" fmla="*/ 872634 w 944077"/>
                <a:gd name="connsiteY1672" fmla="*/ 1004685 h 1091658"/>
                <a:gd name="connsiteX1673" fmla="*/ 879213 w 944077"/>
                <a:gd name="connsiteY1673" fmla="*/ 1000938 h 1091658"/>
                <a:gd name="connsiteX1674" fmla="*/ 880034 w 944077"/>
                <a:gd name="connsiteY1674" fmla="*/ 1000218 h 1091658"/>
                <a:gd name="connsiteX1675" fmla="*/ 879956 w 944077"/>
                <a:gd name="connsiteY1675" fmla="*/ 997879 h 1091658"/>
                <a:gd name="connsiteX1676" fmla="*/ 879135 w 944077"/>
                <a:gd name="connsiteY1676" fmla="*/ 996307 h 1091658"/>
                <a:gd name="connsiteX1677" fmla="*/ 876522 w 944077"/>
                <a:gd name="connsiteY1677" fmla="*/ 995156 h 1091658"/>
                <a:gd name="connsiteX1678" fmla="*/ 873792 w 944077"/>
                <a:gd name="connsiteY1678" fmla="*/ 994867 h 1091658"/>
                <a:gd name="connsiteX1679" fmla="*/ 871186 w 944077"/>
                <a:gd name="connsiteY1679" fmla="*/ 994984 h 1091658"/>
                <a:gd name="connsiteX1680" fmla="*/ 868581 w 944077"/>
                <a:gd name="connsiteY1680" fmla="*/ 995477 h 1091658"/>
                <a:gd name="connsiteX1681" fmla="*/ 863832 w 944077"/>
                <a:gd name="connsiteY1681" fmla="*/ 997957 h 1091658"/>
                <a:gd name="connsiteX1682" fmla="*/ 861141 w 944077"/>
                <a:gd name="connsiteY1682" fmla="*/ 997801 h 1091658"/>
                <a:gd name="connsiteX1683" fmla="*/ 858583 w 944077"/>
                <a:gd name="connsiteY1683" fmla="*/ 996463 h 1091658"/>
                <a:gd name="connsiteX1684" fmla="*/ 856690 w 944077"/>
                <a:gd name="connsiteY1684" fmla="*/ 993787 h 1091658"/>
                <a:gd name="connsiteX1685" fmla="*/ 855712 w 944077"/>
                <a:gd name="connsiteY1685" fmla="*/ 990181 h 1091658"/>
                <a:gd name="connsiteX1686" fmla="*/ 855719 w 944077"/>
                <a:gd name="connsiteY1686" fmla="*/ 987881 h 1091658"/>
                <a:gd name="connsiteX1687" fmla="*/ 856079 w 944077"/>
                <a:gd name="connsiteY1687" fmla="*/ 985769 h 1091658"/>
                <a:gd name="connsiteX1688" fmla="*/ 857237 w 944077"/>
                <a:gd name="connsiteY1688" fmla="*/ 983617 h 1091658"/>
                <a:gd name="connsiteX1689" fmla="*/ 858794 w 944077"/>
                <a:gd name="connsiteY1689" fmla="*/ 982678 h 1091658"/>
                <a:gd name="connsiteX1690" fmla="*/ 860187 w 944077"/>
                <a:gd name="connsiteY1690" fmla="*/ 982803 h 1091658"/>
                <a:gd name="connsiteX1691" fmla="*/ 861501 w 944077"/>
                <a:gd name="connsiteY1691" fmla="*/ 982303 h 1091658"/>
                <a:gd name="connsiteX1692" fmla="*/ 862283 w 944077"/>
                <a:gd name="connsiteY1692" fmla="*/ 981567 h 1091658"/>
                <a:gd name="connsiteX1693" fmla="*/ 862948 w 944077"/>
                <a:gd name="connsiteY1693" fmla="*/ 980582 h 1091658"/>
                <a:gd name="connsiteX1694" fmla="*/ 862753 w 944077"/>
                <a:gd name="connsiteY1694" fmla="*/ 979729 h 1091658"/>
                <a:gd name="connsiteX1695" fmla="*/ 862244 w 944077"/>
                <a:gd name="connsiteY1695" fmla="*/ 978993 h 1091658"/>
                <a:gd name="connsiteX1696" fmla="*/ 860124 w 944077"/>
                <a:gd name="connsiteY1696" fmla="*/ 977476 h 1091658"/>
                <a:gd name="connsiteX1697" fmla="*/ 859287 w 944077"/>
                <a:gd name="connsiteY1697" fmla="*/ 976013 h 1091658"/>
                <a:gd name="connsiteX1698" fmla="*/ 857472 w 944077"/>
                <a:gd name="connsiteY1698" fmla="*/ 973658 h 1091658"/>
                <a:gd name="connsiteX1699" fmla="*/ 858465 w 944077"/>
                <a:gd name="connsiteY1699" fmla="*/ 973001 h 1091658"/>
                <a:gd name="connsiteX1700" fmla="*/ 861657 w 944077"/>
                <a:gd name="connsiteY1700" fmla="*/ 972633 h 1091658"/>
                <a:gd name="connsiteX1701" fmla="*/ 863887 w 944077"/>
                <a:gd name="connsiteY1701" fmla="*/ 974252 h 1091658"/>
                <a:gd name="connsiteX1702" fmla="*/ 865968 w 944077"/>
                <a:gd name="connsiteY1702" fmla="*/ 976169 h 1091658"/>
                <a:gd name="connsiteX1703" fmla="*/ 867243 w 944077"/>
                <a:gd name="connsiteY1703" fmla="*/ 976161 h 1091658"/>
                <a:gd name="connsiteX1704" fmla="*/ 868386 w 944077"/>
                <a:gd name="connsiteY1704" fmla="*/ 975356 h 1091658"/>
                <a:gd name="connsiteX1705" fmla="*/ 871014 w 944077"/>
                <a:gd name="connsiteY1705" fmla="*/ 972907 h 1091658"/>
                <a:gd name="connsiteX1706" fmla="*/ 873213 w 944077"/>
                <a:gd name="connsiteY1706" fmla="*/ 969832 h 1091658"/>
                <a:gd name="connsiteX1707" fmla="*/ 875215 w 944077"/>
                <a:gd name="connsiteY1707" fmla="*/ 966343 h 1091658"/>
                <a:gd name="connsiteX1708" fmla="*/ 876835 w 944077"/>
                <a:gd name="connsiteY1708" fmla="*/ 964254 h 1091658"/>
                <a:gd name="connsiteX1709" fmla="*/ 878681 w 944077"/>
                <a:gd name="connsiteY1709" fmla="*/ 964066 h 1091658"/>
                <a:gd name="connsiteX1710" fmla="*/ 884103 w 944077"/>
                <a:gd name="connsiteY1710" fmla="*/ 970606 h 1091658"/>
                <a:gd name="connsiteX1711" fmla="*/ 886020 w 944077"/>
                <a:gd name="connsiteY1711" fmla="*/ 970849 h 1091658"/>
                <a:gd name="connsiteX1712" fmla="*/ 892388 w 944077"/>
                <a:gd name="connsiteY1712" fmla="*/ 967329 h 1091658"/>
                <a:gd name="connsiteX1713" fmla="*/ 893100 w 944077"/>
                <a:gd name="connsiteY1713" fmla="*/ 967517 h 1091658"/>
                <a:gd name="connsiteX1714" fmla="*/ 895259 w 944077"/>
                <a:gd name="connsiteY1714" fmla="*/ 969300 h 1091658"/>
                <a:gd name="connsiteX1715" fmla="*/ 895908 w 944077"/>
                <a:gd name="connsiteY1715" fmla="*/ 970067 h 1091658"/>
                <a:gd name="connsiteX1716" fmla="*/ 769536 w 944077"/>
                <a:gd name="connsiteY1716" fmla="*/ 979839 h 1091658"/>
                <a:gd name="connsiteX1717" fmla="*/ 769896 w 944077"/>
                <a:gd name="connsiteY1717" fmla="*/ 980167 h 1091658"/>
                <a:gd name="connsiteX1718" fmla="*/ 770765 w 944077"/>
                <a:gd name="connsiteY1718" fmla="*/ 980089 h 1091658"/>
                <a:gd name="connsiteX1719" fmla="*/ 771977 w 944077"/>
                <a:gd name="connsiteY1719" fmla="*/ 980676 h 1091658"/>
                <a:gd name="connsiteX1720" fmla="*/ 776562 w 944077"/>
                <a:gd name="connsiteY1720" fmla="*/ 981395 h 1091658"/>
                <a:gd name="connsiteX1721" fmla="*/ 780661 w 944077"/>
                <a:gd name="connsiteY1721" fmla="*/ 983101 h 1091658"/>
                <a:gd name="connsiteX1722" fmla="*/ 782797 w 944077"/>
                <a:gd name="connsiteY1722" fmla="*/ 984704 h 1091658"/>
                <a:gd name="connsiteX1723" fmla="*/ 785606 w 944077"/>
                <a:gd name="connsiteY1723" fmla="*/ 985198 h 1091658"/>
                <a:gd name="connsiteX1724" fmla="*/ 787906 w 944077"/>
                <a:gd name="connsiteY1724" fmla="*/ 987239 h 1091658"/>
                <a:gd name="connsiteX1725" fmla="*/ 788884 w 944077"/>
                <a:gd name="connsiteY1725" fmla="*/ 987756 h 1091658"/>
                <a:gd name="connsiteX1726" fmla="*/ 790065 w 944077"/>
                <a:gd name="connsiteY1726" fmla="*/ 987920 h 1091658"/>
                <a:gd name="connsiteX1727" fmla="*/ 793148 w 944077"/>
                <a:gd name="connsiteY1727" fmla="*/ 991699 h 1091658"/>
                <a:gd name="connsiteX1728" fmla="*/ 793320 w 944077"/>
                <a:gd name="connsiteY1728" fmla="*/ 992129 h 1091658"/>
                <a:gd name="connsiteX1729" fmla="*/ 796817 w 944077"/>
                <a:gd name="connsiteY1729" fmla="*/ 995118 h 1091658"/>
                <a:gd name="connsiteX1730" fmla="*/ 796989 w 944077"/>
                <a:gd name="connsiteY1730" fmla="*/ 995595 h 1091658"/>
                <a:gd name="connsiteX1731" fmla="*/ 795002 w 944077"/>
                <a:gd name="connsiteY1731" fmla="*/ 995759 h 1091658"/>
                <a:gd name="connsiteX1732" fmla="*/ 790973 w 944077"/>
                <a:gd name="connsiteY1732" fmla="*/ 994367 h 1091658"/>
                <a:gd name="connsiteX1733" fmla="*/ 788962 w 944077"/>
                <a:gd name="connsiteY1733" fmla="*/ 994288 h 1091658"/>
                <a:gd name="connsiteX1734" fmla="*/ 787507 w 944077"/>
                <a:gd name="connsiteY1734" fmla="*/ 993858 h 1091658"/>
                <a:gd name="connsiteX1735" fmla="*/ 787170 w 944077"/>
                <a:gd name="connsiteY1735" fmla="*/ 993615 h 1091658"/>
                <a:gd name="connsiteX1736" fmla="*/ 786881 w 944077"/>
                <a:gd name="connsiteY1736" fmla="*/ 991886 h 1091658"/>
                <a:gd name="connsiteX1737" fmla="*/ 786419 w 944077"/>
                <a:gd name="connsiteY1737" fmla="*/ 991034 h 1091658"/>
                <a:gd name="connsiteX1738" fmla="*/ 782547 w 944077"/>
                <a:gd name="connsiteY1738" fmla="*/ 987052 h 1091658"/>
                <a:gd name="connsiteX1739" fmla="*/ 780935 w 944077"/>
                <a:gd name="connsiteY1739" fmla="*/ 986183 h 1091658"/>
                <a:gd name="connsiteX1740" fmla="*/ 778142 w 944077"/>
                <a:gd name="connsiteY1740" fmla="*/ 985409 h 1091658"/>
                <a:gd name="connsiteX1741" fmla="*/ 774966 w 944077"/>
                <a:gd name="connsiteY1741" fmla="*/ 985949 h 1091658"/>
                <a:gd name="connsiteX1742" fmla="*/ 772822 w 944077"/>
                <a:gd name="connsiteY1742" fmla="*/ 985440 h 1091658"/>
                <a:gd name="connsiteX1743" fmla="*/ 772079 w 944077"/>
                <a:gd name="connsiteY1743" fmla="*/ 985620 h 1091658"/>
                <a:gd name="connsiteX1744" fmla="*/ 768911 w 944077"/>
                <a:gd name="connsiteY1744" fmla="*/ 982467 h 1091658"/>
                <a:gd name="connsiteX1745" fmla="*/ 765750 w 944077"/>
                <a:gd name="connsiteY1745" fmla="*/ 979807 h 1091658"/>
                <a:gd name="connsiteX1746" fmla="*/ 764397 w 944077"/>
                <a:gd name="connsiteY1746" fmla="*/ 976654 h 1091658"/>
                <a:gd name="connsiteX1747" fmla="*/ 762386 w 944077"/>
                <a:gd name="connsiteY1747" fmla="*/ 974237 h 1091658"/>
                <a:gd name="connsiteX1748" fmla="*/ 762378 w 944077"/>
                <a:gd name="connsiteY1748" fmla="*/ 973533 h 1091658"/>
                <a:gd name="connsiteX1749" fmla="*/ 763301 w 944077"/>
                <a:gd name="connsiteY1749" fmla="*/ 972993 h 1091658"/>
                <a:gd name="connsiteX1750" fmla="*/ 765460 w 944077"/>
                <a:gd name="connsiteY1750" fmla="*/ 974354 h 1091658"/>
                <a:gd name="connsiteX1751" fmla="*/ 767588 w 944077"/>
                <a:gd name="connsiteY1751" fmla="*/ 976686 h 1091658"/>
                <a:gd name="connsiteX1752" fmla="*/ 768738 w 944077"/>
                <a:gd name="connsiteY1752" fmla="*/ 977569 h 1091658"/>
                <a:gd name="connsiteX1753" fmla="*/ 769536 w 944077"/>
                <a:gd name="connsiteY1753" fmla="*/ 979839 h 1091658"/>
                <a:gd name="connsiteX1754" fmla="*/ 801652 w 944077"/>
                <a:gd name="connsiteY1754" fmla="*/ 1000281 h 1091658"/>
                <a:gd name="connsiteX1755" fmla="*/ 802246 w 944077"/>
                <a:gd name="connsiteY1755" fmla="*/ 1003277 h 1091658"/>
                <a:gd name="connsiteX1756" fmla="*/ 802559 w 944077"/>
                <a:gd name="connsiteY1756" fmla="*/ 1003848 h 1091658"/>
                <a:gd name="connsiteX1757" fmla="*/ 804155 w 944077"/>
                <a:gd name="connsiteY1757" fmla="*/ 1003363 h 1091658"/>
                <a:gd name="connsiteX1758" fmla="*/ 806878 w 944077"/>
                <a:gd name="connsiteY1758" fmla="*/ 1003090 h 1091658"/>
                <a:gd name="connsiteX1759" fmla="*/ 811337 w 944077"/>
                <a:gd name="connsiteY1759" fmla="*/ 1004208 h 1091658"/>
                <a:gd name="connsiteX1760" fmla="*/ 811845 w 944077"/>
                <a:gd name="connsiteY1760" fmla="*/ 1004607 h 1091658"/>
                <a:gd name="connsiteX1761" fmla="*/ 813739 w 944077"/>
                <a:gd name="connsiteY1761" fmla="*/ 1007885 h 1091658"/>
                <a:gd name="connsiteX1762" fmla="*/ 815194 w 944077"/>
                <a:gd name="connsiteY1762" fmla="*/ 1009286 h 1091658"/>
                <a:gd name="connsiteX1763" fmla="*/ 817416 w 944077"/>
                <a:gd name="connsiteY1763" fmla="*/ 1012329 h 1091658"/>
                <a:gd name="connsiteX1764" fmla="*/ 815202 w 944077"/>
                <a:gd name="connsiteY1764" fmla="*/ 1014363 h 1091658"/>
                <a:gd name="connsiteX1765" fmla="*/ 813895 w 944077"/>
                <a:gd name="connsiteY1765" fmla="*/ 1017289 h 1091658"/>
                <a:gd name="connsiteX1766" fmla="*/ 813825 w 944077"/>
                <a:gd name="connsiteY1766" fmla="*/ 1018768 h 1091658"/>
                <a:gd name="connsiteX1767" fmla="*/ 812957 w 944077"/>
                <a:gd name="connsiteY1767" fmla="*/ 1019629 h 1091658"/>
                <a:gd name="connsiteX1768" fmla="*/ 811595 w 944077"/>
                <a:gd name="connsiteY1768" fmla="*/ 1020520 h 1091658"/>
                <a:gd name="connsiteX1769" fmla="*/ 809569 w 944077"/>
                <a:gd name="connsiteY1769" fmla="*/ 1022234 h 1091658"/>
                <a:gd name="connsiteX1770" fmla="*/ 807073 w 944077"/>
                <a:gd name="connsiteY1770" fmla="*/ 1022421 h 1091658"/>
                <a:gd name="connsiteX1771" fmla="*/ 804617 w 944077"/>
                <a:gd name="connsiteY1771" fmla="*/ 1023329 h 1091658"/>
                <a:gd name="connsiteX1772" fmla="*/ 803475 w 944077"/>
                <a:gd name="connsiteY1772" fmla="*/ 1024150 h 1091658"/>
                <a:gd name="connsiteX1773" fmla="*/ 802802 w 944077"/>
                <a:gd name="connsiteY1773" fmla="*/ 1024205 h 1091658"/>
                <a:gd name="connsiteX1774" fmla="*/ 802004 w 944077"/>
                <a:gd name="connsiteY1774" fmla="*/ 1023759 h 1091658"/>
                <a:gd name="connsiteX1775" fmla="*/ 801151 w 944077"/>
                <a:gd name="connsiteY1775" fmla="*/ 1022914 h 1091658"/>
                <a:gd name="connsiteX1776" fmla="*/ 800877 w 944077"/>
                <a:gd name="connsiteY1776" fmla="*/ 1021936 h 1091658"/>
                <a:gd name="connsiteX1777" fmla="*/ 802559 w 944077"/>
                <a:gd name="connsiteY1777" fmla="*/ 1021029 h 1091658"/>
                <a:gd name="connsiteX1778" fmla="*/ 804758 w 944077"/>
                <a:gd name="connsiteY1778" fmla="*/ 1017798 h 1091658"/>
                <a:gd name="connsiteX1779" fmla="*/ 805149 w 944077"/>
                <a:gd name="connsiteY1779" fmla="*/ 1014449 h 1091658"/>
                <a:gd name="connsiteX1780" fmla="*/ 802778 w 944077"/>
                <a:gd name="connsiteY1780" fmla="*/ 1013847 h 1091658"/>
                <a:gd name="connsiteX1781" fmla="*/ 801362 w 944077"/>
                <a:gd name="connsiteY1781" fmla="*/ 1014309 h 1091658"/>
                <a:gd name="connsiteX1782" fmla="*/ 800306 w 944077"/>
                <a:gd name="connsiteY1782" fmla="*/ 1014293 h 1091658"/>
                <a:gd name="connsiteX1783" fmla="*/ 799093 w 944077"/>
                <a:gd name="connsiteY1783" fmla="*/ 1013268 h 1091658"/>
                <a:gd name="connsiteX1784" fmla="*/ 798358 w 944077"/>
                <a:gd name="connsiteY1784" fmla="*/ 1014841 h 1091658"/>
                <a:gd name="connsiteX1785" fmla="*/ 798084 w 944077"/>
                <a:gd name="connsiteY1785" fmla="*/ 1016350 h 1091658"/>
                <a:gd name="connsiteX1786" fmla="*/ 798405 w 944077"/>
                <a:gd name="connsiteY1786" fmla="*/ 1018658 h 1091658"/>
                <a:gd name="connsiteX1787" fmla="*/ 798186 w 944077"/>
                <a:gd name="connsiteY1787" fmla="*/ 1019409 h 1091658"/>
                <a:gd name="connsiteX1788" fmla="*/ 797325 w 944077"/>
                <a:gd name="connsiteY1788" fmla="*/ 1019832 h 1091658"/>
                <a:gd name="connsiteX1789" fmla="*/ 795338 w 944077"/>
                <a:gd name="connsiteY1789" fmla="*/ 1018956 h 1091658"/>
                <a:gd name="connsiteX1790" fmla="*/ 793273 w 944077"/>
                <a:gd name="connsiteY1790" fmla="*/ 1017399 h 1091658"/>
                <a:gd name="connsiteX1791" fmla="*/ 793108 w 944077"/>
                <a:gd name="connsiteY1791" fmla="*/ 1016499 h 1091658"/>
                <a:gd name="connsiteX1792" fmla="*/ 793531 w 944077"/>
                <a:gd name="connsiteY1792" fmla="*/ 1013385 h 1091658"/>
                <a:gd name="connsiteX1793" fmla="*/ 793492 w 944077"/>
                <a:gd name="connsiteY1793" fmla="*/ 1011766 h 1091658"/>
                <a:gd name="connsiteX1794" fmla="*/ 793062 w 944077"/>
                <a:gd name="connsiteY1794" fmla="*/ 1009434 h 1091658"/>
                <a:gd name="connsiteX1795" fmla="*/ 792835 w 944077"/>
                <a:gd name="connsiteY1795" fmla="*/ 1009192 h 1091658"/>
                <a:gd name="connsiteX1796" fmla="*/ 792060 w 944077"/>
                <a:gd name="connsiteY1796" fmla="*/ 1009247 h 1091658"/>
                <a:gd name="connsiteX1797" fmla="*/ 789627 w 944077"/>
                <a:gd name="connsiteY1797" fmla="*/ 1009693 h 1091658"/>
                <a:gd name="connsiteX1798" fmla="*/ 787194 w 944077"/>
                <a:gd name="connsiteY1798" fmla="*/ 1006712 h 1091658"/>
                <a:gd name="connsiteX1799" fmla="*/ 785879 w 944077"/>
                <a:gd name="connsiteY1799" fmla="*/ 1003567 h 1091658"/>
                <a:gd name="connsiteX1800" fmla="*/ 781405 w 944077"/>
                <a:gd name="connsiteY1800" fmla="*/ 1002667 h 1091658"/>
                <a:gd name="connsiteX1801" fmla="*/ 784894 w 944077"/>
                <a:gd name="connsiteY1801" fmla="*/ 998286 h 1091658"/>
                <a:gd name="connsiteX1802" fmla="*/ 790151 w 944077"/>
                <a:gd name="connsiteY1802" fmla="*/ 997668 h 1091658"/>
                <a:gd name="connsiteX1803" fmla="*/ 791935 w 944077"/>
                <a:gd name="connsiteY1803" fmla="*/ 999882 h 1091658"/>
                <a:gd name="connsiteX1804" fmla="*/ 797787 w 944077"/>
                <a:gd name="connsiteY1804" fmla="*/ 1001407 h 1091658"/>
                <a:gd name="connsiteX1805" fmla="*/ 797435 w 944077"/>
                <a:gd name="connsiteY1805" fmla="*/ 999060 h 1091658"/>
                <a:gd name="connsiteX1806" fmla="*/ 797529 w 944077"/>
                <a:gd name="connsiteY1806" fmla="*/ 998223 h 1091658"/>
                <a:gd name="connsiteX1807" fmla="*/ 798334 w 944077"/>
                <a:gd name="connsiteY1807" fmla="*/ 997175 h 1091658"/>
                <a:gd name="connsiteX1808" fmla="*/ 798788 w 944077"/>
                <a:gd name="connsiteY1808" fmla="*/ 997089 h 1091658"/>
                <a:gd name="connsiteX1809" fmla="*/ 799477 w 944077"/>
                <a:gd name="connsiteY1809" fmla="*/ 997824 h 1091658"/>
                <a:gd name="connsiteX1810" fmla="*/ 800603 w 944077"/>
                <a:gd name="connsiteY1810" fmla="*/ 998137 h 1091658"/>
                <a:gd name="connsiteX1811" fmla="*/ 801120 w 944077"/>
                <a:gd name="connsiteY1811" fmla="*/ 998857 h 1091658"/>
                <a:gd name="connsiteX1812" fmla="*/ 801652 w 944077"/>
                <a:gd name="connsiteY1812" fmla="*/ 1000281 h 1091658"/>
                <a:gd name="connsiteX1813" fmla="*/ 835300 w 944077"/>
                <a:gd name="connsiteY1813" fmla="*/ 1020708 h 1091658"/>
                <a:gd name="connsiteX1814" fmla="*/ 840166 w 944077"/>
                <a:gd name="connsiteY1814" fmla="*/ 1023689 h 1091658"/>
                <a:gd name="connsiteX1815" fmla="*/ 843390 w 944077"/>
                <a:gd name="connsiteY1815" fmla="*/ 1023665 h 1091658"/>
                <a:gd name="connsiteX1816" fmla="*/ 843374 w 944077"/>
                <a:gd name="connsiteY1816" fmla="*/ 1025527 h 1091658"/>
                <a:gd name="connsiteX1817" fmla="*/ 843765 w 944077"/>
                <a:gd name="connsiteY1817" fmla="*/ 1028703 h 1091658"/>
                <a:gd name="connsiteX1818" fmla="*/ 843257 w 944077"/>
                <a:gd name="connsiteY1818" fmla="*/ 1029994 h 1091658"/>
                <a:gd name="connsiteX1819" fmla="*/ 842052 w 944077"/>
                <a:gd name="connsiteY1819" fmla="*/ 1031316 h 1091658"/>
                <a:gd name="connsiteX1820" fmla="*/ 841293 w 944077"/>
                <a:gd name="connsiteY1820" fmla="*/ 1033194 h 1091658"/>
                <a:gd name="connsiteX1821" fmla="*/ 840730 w 944077"/>
                <a:gd name="connsiteY1821" fmla="*/ 1033484 h 1091658"/>
                <a:gd name="connsiteX1822" fmla="*/ 837186 w 944077"/>
                <a:gd name="connsiteY1822" fmla="*/ 1031215 h 1091658"/>
                <a:gd name="connsiteX1823" fmla="*/ 833485 w 944077"/>
                <a:gd name="connsiteY1823" fmla="*/ 1028117 h 1091658"/>
                <a:gd name="connsiteX1824" fmla="*/ 831623 w 944077"/>
                <a:gd name="connsiteY1824" fmla="*/ 1028657 h 1091658"/>
                <a:gd name="connsiteX1825" fmla="*/ 829159 w 944077"/>
                <a:gd name="connsiteY1825" fmla="*/ 1027898 h 1091658"/>
                <a:gd name="connsiteX1826" fmla="*/ 827172 w 944077"/>
                <a:gd name="connsiteY1826" fmla="*/ 1028062 h 1091658"/>
                <a:gd name="connsiteX1827" fmla="*/ 825936 w 944077"/>
                <a:gd name="connsiteY1827" fmla="*/ 1029815 h 1091658"/>
                <a:gd name="connsiteX1828" fmla="*/ 823057 w 944077"/>
                <a:gd name="connsiteY1828" fmla="*/ 1030730 h 1091658"/>
                <a:gd name="connsiteX1829" fmla="*/ 822532 w 944077"/>
                <a:gd name="connsiteY1829" fmla="*/ 1027225 h 1091658"/>
                <a:gd name="connsiteX1830" fmla="*/ 819919 w 944077"/>
                <a:gd name="connsiteY1830" fmla="*/ 1023908 h 1091658"/>
                <a:gd name="connsiteX1831" fmla="*/ 817314 w 944077"/>
                <a:gd name="connsiteY1831" fmla="*/ 1021256 h 1091658"/>
                <a:gd name="connsiteX1832" fmla="*/ 818730 w 944077"/>
                <a:gd name="connsiteY1832" fmla="*/ 1017195 h 1091658"/>
                <a:gd name="connsiteX1833" fmla="*/ 820420 w 944077"/>
                <a:gd name="connsiteY1833" fmla="*/ 1016546 h 1091658"/>
                <a:gd name="connsiteX1834" fmla="*/ 822016 w 944077"/>
                <a:gd name="connsiteY1834" fmla="*/ 1015192 h 1091658"/>
                <a:gd name="connsiteX1835" fmla="*/ 828408 w 944077"/>
                <a:gd name="connsiteY1835" fmla="*/ 1016624 h 1091658"/>
                <a:gd name="connsiteX1836" fmla="*/ 831725 w 944077"/>
                <a:gd name="connsiteY1836" fmla="*/ 1017837 h 1091658"/>
                <a:gd name="connsiteX1837" fmla="*/ 835300 w 944077"/>
                <a:gd name="connsiteY1837" fmla="*/ 1020708 h 1091658"/>
                <a:gd name="connsiteX1838" fmla="*/ 844055 w 944077"/>
                <a:gd name="connsiteY1838" fmla="*/ 1052181 h 1091658"/>
                <a:gd name="connsiteX1839" fmla="*/ 845072 w 944077"/>
                <a:gd name="connsiteY1839" fmla="*/ 1054591 h 1091658"/>
                <a:gd name="connsiteX1840" fmla="*/ 845447 w 944077"/>
                <a:gd name="connsiteY1840" fmla="*/ 1055037 h 1091658"/>
                <a:gd name="connsiteX1841" fmla="*/ 848154 w 944077"/>
                <a:gd name="connsiteY1841" fmla="*/ 1055984 h 1091658"/>
                <a:gd name="connsiteX1842" fmla="*/ 849375 w 944077"/>
                <a:gd name="connsiteY1842" fmla="*/ 1055413 h 1091658"/>
                <a:gd name="connsiteX1843" fmla="*/ 852316 w 944077"/>
                <a:gd name="connsiteY1843" fmla="*/ 1055147 h 1091658"/>
                <a:gd name="connsiteX1844" fmla="*/ 854084 w 944077"/>
                <a:gd name="connsiteY1844" fmla="*/ 1054216 h 1091658"/>
                <a:gd name="connsiteX1845" fmla="*/ 856658 w 944077"/>
                <a:gd name="connsiteY1845" fmla="*/ 1053739 h 1091658"/>
                <a:gd name="connsiteX1846" fmla="*/ 859608 w 944077"/>
                <a:gd name="connsiteY1846" fmla="*/ 1059739 h 1091658"/>
                <a:gd name="connsiteX1847" fmla="*/ 859279 w 944077"/>
                <a:gd name="connsiteY1847" fmla="*/ 1061570 h 1091658"/>
                <a:gd name="connsiteX1848" fmla="*/ 856948 w 944077"/>
                <a:gd name="connsiteY1848" fmla="*/ 1063557 h 1091658"/>
                <a:gd name="connsiteX1849" fmla="*/ 855375 w 944077"/>
                <a:gd name="connsiteY1849" fmla="*/ 1063995 h 1091658"/>
                <a:gd name="connsiteX1850" fmla="*/ 853889 w 944077"/>
                <a:gd name="connsiteY1850" fmla="*/ 1063393 h 1091658"/>
                <a:gd name="connsiteX1851" fmla="*/ 853990 w 944077"/>
                <a:gd name="connsiteY1851" fmla="*/ 1062383 h 1091658"/>
                <a:gd name="connsiteX1852" fmla="*/ 853717 w 944077"/>
                <a:gd name="connsiteY1852" fmla="*/ 1061507 h 1091658"/>
                <a:gd name="connsiteX1853" fmla="*/ 852700 w 944077"/>
                <a:gd name="connsiteY1853" fmla="*/ 1060365 h 1091658"/>
                <a:gd name="connsiteX1854" fmla="*/ 851745 w 944077"/>
                <a:gd name="connsiteY1854" fmla="*/ 1060475 h 1091658"/>
                <a:gd name="connsiteX1855" fmla="*/ 850204 w 944077"/>
                <a:gd name="connsiteY1855" fmla="*/ 1061319 h 1091658"/>
                <a:gd name="connsiteX1856" fmla="*/ 849468 w 944077"/>
                <a:gd name="connsiteY1856" fmla="*/ 1061210 h 1091658"/>
                <a:gd name="connsiteX1857" fmla="*/ 847912 w 944077"/>
                <a:gd name="connsiteY1857" fmla="*/ 1060279 h 1091658"/>
                <a:gd name="connsiteX1858" fmla="*/ 845181 w 944077"/>
                <a:gd name="connsiteY1858" fmla="*/ 1059590 h 1091658"/>
                <a:gd name="connsiteX1859" fmla="*/ 844641 w 944077"/>
                <a:gd name="connsiteY1859" fmla="*/ 1058746 h 1091658"/>
                <a:gd name="connsiteX1860" fmla="*/ 844579 w 944077"/>
                <a:gd name="connsiteY1860" fmla="*/ 1057494 h 1091658"/>
                <a:gd name="connsiteX1861" fmla="*/ 844062 w 944077"/>
                <a:gd name="connsiteY1861" fmla="*/ 1056868 h 1091658"/>
                <a:gd name="connsiteX1862" fmla="*/ 841215 w 944077"/>
                <a:gd name="connsiteY1862" fmla="*/ 1054857 h 1091658"/>
                <a:gd name="connsiteX1863" fmla="*/ 839392 w 944077"/>
                <a:gd name="connsiteY1863" fmla="*/ 1053144 h 1091658"/>
                <a:gd name="connsiteX1864" fmla="*/ 837851 w 944077"/>
                <a:gd name="connsiteY1864" fmla="*/ 1052917 h 1091658"/>
                <a:gd name="connsiteX1865" fmla="*/ 837287 w 944077"/>
                <a:gd name="connsiteY1865" fmla="*/ 1053121 h 1091658"/>
                <a:gd name="connsiteX1866" fmla="*/ 836716 w 944077"/>
                <a:gd name="connsiteY1866" fmla="*/ 1053934 h 1091658"/>
                <a:gd name="connsiteX1867" fmla="*/ 835331 w 944077"/>
                <a:gd name="connsiteY1867" fmla="*/ 1054717 h 1091658"/>
                <a:gd name="connsiteX1868" fmla="*/ 834933 w 944077"/>
                <a:gd name="connsiteY1868" fmla="*/ 1054583 h 1091658"/>
                <a:gd name="connsiteX1869" fmla="*/ 834487 w 944077"/>
                <a:gd name="connsiteY1869" fmla="*/ 1053934 h 1091658"/>
                <a:gd name="connsiteX1870" fmla="*/ 834260 w 944077"/>
                <a:gd name="connsiteY1870" fmla="*/ 1052995 h 1091658"/>
                <a:gd name="connsiteX1871" fmla="*/ 834846 w 944077"/>
                <a:gd name="connsiteY1871" fmla="*/ 1051102 h 1091658"/>
                <a:gd name="connsiteX1872" fmla="*/ 835644 w 944077"/>
                <a:gd name="connsiteY1872" fmla="*/ 1050922 h 1091658"/>
                <a:gd name="connsiteX1873" fmla="*/ 839533 w 944077"/>
                <a:gd name="connsiteY1873" fmla="*/ 1051298 h 1091658"/>
                <a:gd name="connsiteX1874" fmla="*/ 841919 w 944077"/>
                <a:gd name="connsiteY1874" fmla="*/ 1052174 h 1091658"/>
                <a:gd name="connsiteX1875" fmla="*/ 844055 w 944077"/>
                <a:gd name="connsiteY1875" fmla="*/ 1052181 h 1091658"/>
                <a:gd name="connsiteX1876" fmla="*/ 872352 w 944077"/>
                <a:gd name="connsiteY1876" fmla="*/ 1054122 h 1091658"/>
                <a:gd name="connsiteX1877" fmla="*/ 889963 w 944077"/>
                <a:gd name="connsiteY1877" fmla="*/ 1057885 h 1091658"/>
                <a:gd name="connsiteX1878" fmla="*/ 895392 w 944077"/>
                <a:gd name="connsiteY1878" fmla="*/ 1055600 h 1091658"/>
                <a:gd name="connsiteX1879" fmla="*/ 899687 w 944077"/>
                <a:gd name="connsiteY1879" fmla="*/ 1055671 h 1091658"/>
                <a:gd name="connsiteX1880" fmla="*/ 900962 w 944077"/>
                <a:gd name="connsiteY1880" fmla="*/ 1058808 h 1091658"/>
                <a:gd name="connsiteX1881" fmla="*/ 896605 w 944077"/>
                <a:gd name="connsiteY1881" fmla="*/ 1062117 h 1091658"/>
                <a:gd name="connsiteX1882" fmla="*/ 896276 w 944077"/>
                <a:gd name="connsiteY1882" fmla="*/ 1063166 h 1091658"/>
                <a:gd name="connsiteX1883" fmla="*/ 896886 w 944077"/>
                <a:gd name="connsiteY1883" fmla="*/ 1064011 h 1091658"/>
                <a:gd name="connsiteX1884" fmla="*/ 901361 w 944077"/>
                <a:gd name="connsiteY1884" fmla="*/ 1064543 h 1091658"/>
                <a:gd name="connsiteX1885" fmla="*/ 902496 w 944077"/>
                <a:gd name="connsiteY1885" fmla="*/ 1065606 h 1091658"/>
                <a:gd name="connsiteX1886" fmla="*/ 903536 w 944077"/>
                <a:gd name="connsiteY1886" fmla="*/ 1066984 h 1091658"/>
                <a:gd name="connsiteX1887" fmla="*/ 902652 w 944077"/>
                <a:gd name="connsiteY1887" fmla="*/ 1069025 h 1091658"/>
                <a:gd name="connsiteX1888" fmla="*/ 902566 w 944077"/>
                <a:gd name="connsiteY1888" fmla="*/ 1069972 h 1091658"/>
                <a:gd name="connsiteX1889" fmla="*/ 903035 w 944077"/>
                <a:gd name="connsiteY1889" fmla="*/ 1070888 h 1091658"/>
                <a:gd name="connsiteX1890" fmla="*/ 906392 w 944077"/>
                <a:gd name="connsiteY1890" fmla="*/ 1073986 h 1091658"/>
                <a:gd name="connsiteX1891" fmla="*/ 907769 w 944077"/>
                <a:gd name="connsiteY1891" fmla="*/ 1075582 h 1091658"/>
                <a:gd name="connsiteX1892" fmla="*/ 908465 w 944077"/>
                <a:gd name="connsiteY1892" fmla="*/ 1077115 h 1091658"/>
                <a:gd name="connsiteX1893" fmla="*/ 908747 w 944077"/>
                <a:gd name="connsiteY1893" fmla="*/ 1079806 h 1091658"/>
                <a:gd name="connsiteX1894" fmla="*/ 908684 w 944077"/>
                <a:gd name="connsiteY1894" fmla="*/ 1081965 h 1091658"/>
                <a:gd name="connsiteX1895" fmla="*/ 907933 w 944077"/>
                <a:gd name="connsiteY1895" fmla="*/ 1082255 h 1091658"/>
                <a:gd name="connsiteX1896" fmla="*/ 906298 w 944077"/>
                <a:gd name="connsiteY1896" fmla="*/ 1081598 h 1091658"/>
                <a:gd name="connsiteX1897" fmla="*/ 904702 w 944077"/>
                <a:gd name="connsiteY1897" fmla="*/ 1080346 h 1091658"/>
                <a:gd name="connsiteX1898" fmla="*/ 903301 w 944077"/>
                <a:gd name="connsiteY1898" fmla="*/ 1077248 h 1091658"/>
                <a:gd name="connsiteX1899" fmla="*/ 902323 w 944077"/>
                <a:gd name="connsiteY1899" fmla="*/ 1076630 h 1091658"/>
                <a:gd name="connsiteX1900" fmla="*/ 899499 w 944077"/>
                <a:gd name="connsiteY1900" fmla="*/ 1076004 h 1091658"/>
                <a:gd name="connsiteX1901" fmla="*/ 896698 w 944077"/>
                <a:gd name="connsiteY1901" fmla="*/ 1074494 h 1091658"/>
                <a:gd name="connsiteX1902" fmla="*/ 894516 w 944077"/>
                <a:gd name="connsiteY1902" fmla="*/ 1074580 h 1091658"/>
                <a:gd name="connsiteX1903" fmla="*/ 892505 w 944077"/>
                <a:gd name="connsiteY1903" fmla="*/ 1073938 h 1091658"/>
                <a:gd name="connsiteX1904" fmla="*/ 890706 w 944077"/>
                <a:gd name="connsiteY1904" fmla="*/ 1074502 h 1091658"/>
                <a:gd name="connsiteX1905" fmla="*/ 890064 w 944077"/>
                <a:gd name="connsiteY1905" fmla="*/ 1073485 h 1091658"/>
                <a:gd name="connsiteX1906" fmla="*/ 889290 w 944077"/>
                <a:gd name="connsiteY1906" fmla="*/ 1071427 h 1091658"/>
                <a:gd name="connsiteX1907" fmla="*/ 889274 w 944077"/>
                <a:gd name="connsiteY1907" fmla="*/ 1070535 h 1091658"/>
                <a:gd name="connsiteX1908" fmla="*/ 890221 w 944077"/>
                <a:gd name="connsiteY1908" fmla="*/ 1067296 h 1091658"/>
                <a:gd name="connsiteX1909" fmla="*/ 890197 w 944077"/>
                <a:gd name="connsiteY1909" fmla="*/ 1066452 h 1091658"/>
                <a:gd name="connsiteX1910" fmla="*/ 889704 w 944077"/>
                <a:gd name="connsiteY1910" fmla="*/ 1066350 h 1091658"/>
                <a:gd name="connsiteX1911" fmla="*/ 887608 w 944077"/>
                <a:gd name="connsiteY1911" fmla="*/ 1067007 h 1091658"/>
                <a:gd name="connsiteX1912" fmla="*/ 886763 w 944077"/>
                <a:gd name="connsiteY1912" fmla="*/ 1066569 h 1091658"/>
                <a:gd name="connsiteX1913" fmla="*/ 884478 w 944077"/>
                <a:gd name="connsiteY1913" fmla="*/ 1064222 h 1091658"/>
                <a:gd name="connsiteX1914" fmla="*/ 883555 w 944077"/>
                <a:gd name="connsiteY1914" fmla="*/ 1063776 h 1091658"/>
                <a:gd name="connsiteX1915" fmla="*/ 881263 w 944077"/>
                <a:gd name="connsiteY1915" fmla="*/ 1063549 h 1091658"/>
                <a:gd name="connsiteX1916" fmla="*/ 879964 w 944077"/>
                <a:gd name="connsiteY1916" fmla="*/ 1067696 h 1091658"/>
                <a:gd name="connsiteX1917" fmla="*/ 879894 w 944077"/>
                <a:gd name="connsiteY1917" fmla="*/ 1068728 h 1091658"/>
                <a:gd name="connsiteX1918" fmla="*/ 881216 w 944077"/>
                <a:gd name="connsiteY1918" fmla="*/ 1071372 h 1091658"/>
                <a:gd name="connsiteX1919" fmla="*/ 883813 w 944077"/>
                <a:gd name="connsiteY1919" fmla="*/ 1075448 h 1091658"/>
                <a:gd name="connsiteX1920" fmla="*/ 882499 w 944077"/>
                <a:gd name="connsiteY1920" fmla="*/ 1075527 h 1091658"/>
                <a:gd name="connsiteX1921" fmla="*/ 878744 w 944077"/>
                <a:gd name="connsiteY1921" fmla="*/ 1074275 h 1091658"/>
                <a:gd name="connsiteX1922" fmla="*/ 877781 w 944077"/>
                <a:gd name="connsiteY1922" fmla="*/ 1073492 h 1091658"/>
                <a:gd name="connsiteX1923" fmla="*/ 876624 w 944077"/>
                <a:gd name="connsiteY1923" fmla="*/ 1071435 h 1091658"/>
                <a:gd name="connsiteX1924" fmla="*/ 874394 w 944077"/>
                <a:gd name="connsiteY1924" fmla="*/ 1070246 h 1091658"/>
                <a:gd name="connsiteX1925" fmla="*/ 873612 w 944077"/>
                <a:gd name="connsiteY1925" fmla="*/ 1069511 h 1091658"/>
                <a:gd name="connsiteX1926" fmla="*/ 873385 w 944077"/>
                <a:gd name="connsiteY1926" fmla="*/ 1068650 h 1091658"/>
                <a:gd name="connsiteX1927" fmla="*/ 873361 w 944077"/>
                <a:gd name="connsiteY1927" fmla="*/ 1065982 h 1091658"/>
                <a:gd name="connsiteX1928" fmla="*/ 872868 w 944077"/>
                <a:gd name="connsiteY1928" fmla="*/ 1065591 h 1091658"/>
                <a:gd name="connsiteX1929" fmla="*/ 869700 w 944077"/>
                <a:gd name="connsiteY1929" fmla="*/ 1066272 h 1091658"/>
                <a:gd name="connsiteX1930" fmla="*/ 869050 w 944077"/>
                <a:gd name="connsiteY1930" fmla="*/ 1065622 h 1091658"/>
                <a:gd name="connsiteX1931" fmla="*/ 868784 w 944077"/>
                <a:gd name="connsiteY1931" fmla="*/ 1064496 h 1091658"/>
                <a:gd name="connsiteX1932" fmla="*/ 868323 w 944077"/>
                <a:gd name="connsiteY1932" fmla="*/ 1063870 h 1091658"/>
                <a:gd name="connsiteX1933" fmla="*/ 866281 w 944077"/>
                <a:gd name="connsiteY1933" fmla="*/ 1062845 h 1091658"/>
                <a:gd name="connsiteX1934" fmla="*/ 866101 w 944077"/>
                <a:gd name="connsiteY1934" fmla="*/ 1062203 h 1091658"/>
                <a:gd name="connsiteX1935" fmla="*/ 867009 w 944077"/>
                <a:gd name="connsiteY1935" fmla="*/ 1061445 h 1091658"/>
                <a:gd name="connsiteX1936" fmla="*/ 867572 w 944077"/>
                <a:gd name="connsiteY1936" fmla="*/ 1059544 h 1091658"/>
                <a:gd name="connsiteX1937" fmla="*/ 868370 w 944077"/>
                <a:gd name="connsiteY1937" fmla="*/ 1052706 h 1091658"/>
                <a:gd name="connsiteX1938" fmla="*/ 872352 w 944077"/>
                <a:gd name="connsiteY1938" fmla="*/ 1054122 h 1091658"/>
                <a:gd name="connsiteX1939" fmla="*/ 929940 w 944077"/>
                <a:gd name="connsiteY1939" fmla="*/ 1063103 h 1091658"/>
                <a:gd name="connsiteX1940" fmla="*/ 929291 w 944077"/>
                <a:gd name="connsiteY1940" fmla="*/ 1064574 h 1091658"/>
                <a:gd name="connsiteX1941" fmla="*/ 927906 w 944077"/>
                <a:gd name="connsiteY1941" fmla="*/ 1066514 h 1091658"/>
                <a:gd name="connsiteX1942" fmla="*/ 926044 w 944077"/>
                <a:gd name="connsiteY1942" fmla="*/ 1068016 h 1091658"/>
                <a:gd name="connsiteX1943" fmla="*/ 924237 w 944077"/>
                <a:gd name="connsiteY1943" fmla="*/ 1068431 h 1091658"/>
                <a:gd name="connsiteX1944" fmla="*/ 922930 w 944077"/>
                <a:gd name="connsiteY1944" fmla="*/ 1067649 h 1091658"/>
                <a:gd name="connsiteX1945" fmla="*/ 922273 w 944077"/>
                <a:gd name="connsiteY1945" fmla="*/ 1066272 h 1091658"/>
                <a:gd name="connsiteX1946" fmla="*/ 921968 w 944077"/>
                <a:gd name="connsiteY1946" fmla="*/ 1064910 h 1091658"/>
                <a:gd name="connsiteX1947" fmla="*/ 921522 w 944077"/>
                <a:gd name="connsiteY1947" fmla="*/ 1064167 h 1091658"/>
                <a:gd name="connsiteX1948" fmla="*/ 920834 w 944077"/>
                <a:gd name="connsiteY1948" fmla="*/ 1064003 h 1091658"/>
                <a:gd name="connsiteX1949" fmla="*/ 919942 w 944077"/>
                <a:gd name="connsiteY1949" fmla="*/ 1064042 h 1091658"/>
                <a:gd name="connsiteX1950" fmla="*/ 918847 w 944077"/>
                <a:gd name="connsiteY1950" fmla="*/ 1064551 h 1091658"/>
                <a:gd name="connsiteX1951" fmla="*/ 916515 w 944077"/>
                <a:gd name="connsiteY1951" fmla="*/ 1066514 h 1091658"/>
                <a:gd name="connsiteX1952" fmla="*/ 915514 w 944077"/>
                <a:gd name="connsiteY1952" fmla="*/ 1067023 h 1091658"/>
                <a:gd name="connsiteX1953" fmla="*/ 914841 w 944077"/>
                <a:gd name="connsiteY1953" fmla="*/ 1067148 h 1091658"/>
                <a:gd name="connsiteX1954" fmla="*/ 908207 w 944077"/>
                <a:gd name="connsiteY1954" fmla="*/ 1065677 h 1091658"/>
                <a:gd name="connsiteX1955" fmla="*/ 907557 w 944077"/>
                <a:gd name="connsiteY1955" fmla="*/ 1065129 h 1091658"/>
                <a:gd name="connsiteX1956" fmla="*/ 906775 w 944077"/>
                <a:gd name="connsiteY1956" fmla="*/ 1063823 h 1091658"/>
                <a:gd name="connsiteX1957" fmla="*/ 905915 w 944077"/>
                <a:gd name="connsiteY1957" fmla="*/ 1059935 h 1091658"/>
                <a:gd name="connsiteX1958" fmla="*/ 903129 w 944077"/>
                <a:gd name="connsiteY1958" fmla="*/ 1056477 h 1091658"/>
                <a:gd name="connsiteX1959" fmla="*/ 907393 w 944077"/>
                <a:gd name="connsiteY1959" fmla="*/ 1054521 h 1091658"/>
                <a:gd name="connsiteX1960" fmla="*/ 912510 w 944077"/>
                <a:gd name="connsiteY1960" fmla="*/ 1054529 h 1091658"/>
                <a:gd name="connsiteX1961" fmla="*/ 922383 w 944077"/>
                <a:gd name="connsiteY1961" fmla="*/ 1056023 h 1091658"/>
                <a:gd name="connsiteX1962" fmla="*/ 926318 w 944077"/>
                <a:gd name="connsiteY1962" fmla="*/ 1056360 h 1091658"/>
                <a:gd name="connsiteX1963" fmla="*/ 929346 w 944077"/>
                <a:gd name="connsiteY1963" fmla="*/ 1059645 h 1091658"/>
                <a:gd name="connsiteX1964" fmla="*/ 929823 w 944077"/>
                <a:gd name="connsiteY1964" fmla="*/ 1061617 h 1091658"/>
                <a:gd name="connsiteX1965" fmla="*/ 929940 w 944077"/>
                <a:gd name="connsiteY1965" fmla="*/ 1063103 h 1091658"/>
                <a:gd name="connsiteX1966" fmla="*/ 943287 w 944077"/>
                <a:gd name="connsiteY1966" fmla="*/ 1065990 h 1091658"/>
                <a:gd name="connsiteX1967" fmla="*/ 941535 w 944077"/>
                <a:gd name="connsiteY1967" fmla="*/ 1067672 h 1091658"/>
                <a:gd name="connsiteX1968" fmla="*/ 940228 w 944077"/>
                <a:gd name="connsiteY1968" fmla="*/ 1067562 h 1091658"/>
                <a:gd name="connsiteX1969" fmla="*/ 939806 w 944077"/>
                <a:gd name="connsiteY1969" fmla="*/ 1066952 h 1091658"/>
                <a:gd name="connsiteX1970" fmla="*/ 939665 w 944077"/>
                <a:gd name="connsiteY1970" fmla="*/ 1066186 h 1091658"/>
                <a:gd name="connsiteX1971" fmla="*/ 939923 w 944077"/>
                <a:gd name="connsiteY1971" fmla="*/ 1065372 h 1091658"/>
                <a:gd name="connsiteX1972" fmla="*/ 940471 w 944077"/>
                <a:gd name="connsiteY1972" fmla="*/ 1064629 h 1091658"/>
                <a:gd name="connsiteX1973" fmla="*/ 941754 w 944077"/>
                <a:gd name="connsiteY1973" fmla="*/ 1063698 h 1091658"/>
                <a:gd name="connsiteX1974" fmla="*/ 942153 w 944077"/>
                <a:gd name="connsiteY1974" fmla="*/ 1063549 h 1091658"/>
                <a:gd name="connsiteX1975" fmla="*/ 944077 w 944077"/>
                <a:gd name="connsiteY1975" fmla="*/ 1064472 h 1091658"/>
                <a:gd name="connsiteX1976" fmla="*/ 943287 w 944077"/>
                <a:gd name="connsiteY1976" fmla="*/ 1065990 h 1091658"/>
                <a:gd name="connsiteX1977" fmla="*/ 925356 w 944077"/>
                <a:gd name="connsiteY1977" fmla="*/ 1087184 h 1091658"/>
                <a:gd name="connsiteX1978" fmla="*/ 924550 w 944077"/>
                <a:gd name="connsiteY1978" fmla="*/ 1087489 h 1091658"/>
                <a:gd name="connsiteX1979" fmla="*/ 923955 w 944077"/>
                <a:gd name="connsiteY1979" fmla="*/ 1086753 h 1091658"/>
                <a:gd name="connsiteX1980" fmla="*/ 923056 w 944077"/>
                <a:gd name="connsiteY1980" fmla="*/ 1086237 h 1091658"/>
                <a:gd name="connsiteX1981" fmla="*/ 919394 w 944077"/>
                <a:gd name="connsiteY1981" fmla="*/ 1085150 h 1091658"/>
                <a:gd name="connsiteX1982" fmla="*/ 919316 w 944077"/>
                <a:gd name="connsiteY1982" fmla="*/ 1084492 h 1091658"/>
                <a:gd name="connsiteX1983" fmla="*/ 919699 w 944077"/>
                <a:gd name="connsiteY1983" fmla="*/ 1083554 h 1091658"/>
                <a:gd name="connsiteX1984" fmla="*/ 920427 w 944077"/>
                <a:gd name="connsiteY1984" fmla="*/ 1082716 h 1091658"/>
                <a:gd name="connsiteX1985" fmla="*/ 921835 w 944077"/>
                <a:gd name="connsiteY1985" fmla="*/ 1081887 h 1091658"/>
                <a:gd name="connsiteX1986" fmla="*/ 922970 w 944077"/>
                <a:gd name="connsiteY1986" fmla="*/ 1079736 h 1091658"/>
                <a:gd name="connsiteX1987" fmla="*/ 923478 w 944077"/>
                <a:gd name="connsiteY1987" fmla="*/ 1079900 h 1091658"/>
                <a:gd name="connsiteX1988" fmla="*/ 923995 w 944077"/>
                <a:gd name="connsiteY1988" fmla="*/ 1080776 h 1091658"/>
                <a:gd name="connsiteX1989" fmla="*/ 924871 w 944077"/>
                <a:gd name="connsiteY1989" fmla="*/ 1083749 h 1091658"/>
                <a:gd name="connsiteX1990" fmla="*/ 925927 w 944077"/>
                <a:gd name="connsiteY1990" fmla="*/ 1085893 h 1091658"/>
                <a:gd name="connsiteX1991" fmla="*/ 925817 w 944077"/>
                <a:gd name="connsiteY1991" fmla="*/ 1086636 h 1091658"/>
                <a:gd name="connsiteX1992" fmla="*/ 925356 w 944077"/>
                <a:gd name="connsiteY1992" fmla="*/ 1087184 h 1091658"/>
                <a:gd name="connsiteX1993" fmla="*/ 919074 w 944077"/>
                <a:gd name="connsiteY1993" fmla="*/ 1091580 h 1091658"/>
                <a:gd name="connsiteX1994" fmla="*/ 918275 w 944077"/>
                <a:gd name="connsiteY1994" fmla="*/ 1091659 h 1091658"/>
                <a:gd name="connsiteX1995" fmla="*/ 916335 w 944077"/>
                <a:gd name="connsiteY1995" fmla="*/ 1090931 h 1091658"/>
                <a:gd name="connsiteX1996" fmla="*/ 913433 w 944077"/>
                <a:gd name="connsiteY1996" fmla="*/ 1090611 h 1091658"/>
                <a:gd name="connsiteX1997" fmla="*/ 913104 w 944077"/>
                <a:gd name="connsiteY1997" fmla="*/ 1090313 h 1091658"/>
                <a:gd name="connsiteX1998" fmla="*/ 913034 w 944077"/>
                <a:gd name="connsiteY1998" fmla="*/ 1089742 h 1091658"/>
                <a:gd name="connsiteX1999" fmla="*/ 913378 w 944077"/>
                <a:gd name="connsiteY1999" fmla="*/ 1089155 h 1091658"/>
                <a:gd name="connsiteX2000" fmla="*/ 914958 w 944077"/>
                <a:gd name="connsiteY2000" fmla="*/ 1088709 h 1091658"/>
                <a:gd name="connsiteX2001" fmla="*/ 919723 w 944077"/>
                <a:gd name="connsiteY2001" fmla="*/ 1089093 h 1091658"/>
                <a:gd name="connsiteX2002" fmla="*/ 920333 w 944077"/>
                <a:gd name="connsiteY2002" fmla="*/ 1089359 h 1091658"/>
                <a:gd name="connsiteX2003" fmla="*/ 920497 w 944077"/>
                <a:gd name="connsiteY2003" fmla="*/ 1089813 h 1091658"/>
                <a:gd name="connsiteX2004" fmla="*/ 919723 w 944077"/>
                <a:gd name="connsiteY2004" fmla="*/ 1091103 h 1091658"/>
                <a:gd name="connsiteX2005" fmla="*/ 919074 w 944077"/>
                <a:gd name="connsiteY2005" fmla="*/ 1091580 h 1091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</a:cxnLst>
              <a:rect l="l" t="t" r="r" b="b"/>
              <a:pathLst>
                <a:path w="944077" h="1091658">
                  <a:moveTo>
                    <a:pt x="927421" y="123696"/>
                  </a:moveTo>
                  <a:lnTo>
                    <a:pt x="931505" y="127952"/>
                  </a:lnTo>
                  <a:lnTo>
                    <a:pt x="929729" y="133741"/>
                  </a:lnTo>
                  <a:lnTo>
                    <a:pt x="926889" y="142997"/>
                  </a:lnTo>
                  <a:lnTo>
                    <a:pt x="924699" y="150171"/>
                  </a:lnTo>
                  <a:lnTo>
                    <a:pt x="924339" y="151133"/>
                  </a:lnTo>
                  <a:lnTo>
                    <a:pt x="923885" y="152541"/>
                  </a:lnTo>
                  <a:lnTo>
                    <a:pt x="919152" y="154583"/>
                  </a:lnTo>
                  <a:lnTo>
                    <a:pt x="912251" y="157556"/>
                  </a:lnTo>
                  <a:lnTo>
                    <a:pt x="908715" y="159113"/>
                  </a:lnTo>
                  <a:lnTo>
                    <a:pt x="904264" y="161116"/>
                  </a:lnTo>
                  <a:lnTo>
                    <a:pt x="903184" y="162751"/>
                  </a:lnTo>
                  <a:lnTo>
                    <a:pt x="901893" y="163635"/>
                  </a:lnTo>
                  <a:lnTo>
                    <a:pt x="900477" y="164777"/>
                  </a:lnTo>
                  <a:lnTo>
                    <a:pt x="899937" y="166029"/>
                  </a:lnTo>
                  <a:lnTo>
                    <a:pt x="898615" y="166819"/>
                  </a:lnTo>
                  <a:lnTo>
                    <a:pt x="897418" y="169644"/>
                  </a:lnTo>
                  <a:lnTo>
                    <a:pt x="897418" y="171810"/>
                  </a:lnTo>
                  <a:lnTo>
                    <a:pt x="898185" y="173289"/>
                  </a:lnTo>
                  <a:lnTo>
                    <a:pt x="899515" y="173915"/>
                  </a:lnTo>
                  <a:lnTo>
                    <a:pt x="899937" y="175699"/>
                  </a:lnTo>
                  <a:lnTo>
                    <a:pt x="900360" y="176950"/>
                  </a:lnTo>
                  <a:lnTo>
                    <a:pt x="901322" y="177936"/>
                  </a:lnTo>
                  <a:lnTo>
                    <a:pt x="901080" y="178726"/>
                  </a:lnTo>
                  <a:lnTo>
                    <a:pt x="900297" y="179321"/>
                  </a:lnTo>
                  <a:lnTo>
                    <a:pt x="898858" y="179650"/>
                  </a:lnTo>
                  <a:lnTo>
                    <a:pt x="897880" y="181433"/>
                  </a:lnTo>
                  <a:lnTo>
                    <a:pt x="896753" y="185862"/>
                  </a:lnTo>
                  <a:lnTo>
                    <a:pt x="896573" y="187450"/>
                  </a:lnTo>
                  <a:lnTo>
                    <a:pt x="897856" y="191463"/>
                  </a:lnTo>
                  <a:lnTo>
                    <a:pt x="898537" y="193630"/>
                  </a:lnTo>
                  <a:lnTo>
                    <a:pt x="900383" y="201508"/>
                  </a:lnTo>
                  <a:lnTo>
                    <a:pt x="900657" y="203652"/>
                  </a:lnTo>
                  <a:lnTo>
                    <a:pt x="898122" y="206656"/>
                  </a:lnTo>
                  <a:lnTo>
                    <a:pt x="897113" y="208479"/>
                  </a:lnTo>
                  <a:lnTo>
                    <a:pt x="896753" y="210091"/>
                  </a:lnTo>
                  <a:lnTo>
                    <a:pt x="896769" y="211366"/>
                  </a:lnTo>
                  <a:lnTo>
                    <a:pt x="896996" y="212532"/>
                  </a:lnTo>
                  <a:lnTo>
                    <a:pt x="899108" y="216248"/>
                  </a:lnTo>
                  <a:lnTo>
                    <a:pt x="901557" y="219572"/>
                  </a:lnTo>
                  <a:lnTo>
                    <a:pt x="902762" y="221310"/>
                  </a:lnTo>
                  <a:lnTo>
                    <a:pt x="902762" y="223656"/>
                  </a:lnTo>
                  <a:lnTo>
                    <a:pt x="902159" y="224994"/>
                  </a:lnTo>
                  <a:lnTo>
                    <a:pt x="900853" y="225487"/>
                  </a:lnTo>
                  <a:lnTo>
                    <a:pt x="897958" y="226402"/>
                  </a:lnTo>
                  <a:lnTo>
                    <a:pt x="896753" y="227740"/>
                  </a:lnTo>
                  <a:lnTo>
                    <a:pt x="895431" y="227944"/>
                  </a:lnTo>
                  <a:lnTo>
                    <a:pt x="894171" y="226872"/>
                  </a:lnTo>
                  <a:lnTo>
                    <a:pt x="892857" y="227138"/>
                  </a:lnTo>
                  <a:lnTo>
                    <a:pt x="891175" y="228077"/>
                  </a:lnTo>
                  <a:lnTo>
                    <a:pt x="890541" y="230361"/>
                  </a:lnTo>
                  <a:lnTo>
                    <a:pt x="889071" y="234257"/>
                  </a:lnTo>
                  <a:lnTo>
                    <a:pt x="887811" y="235329"/>
                  </a:lnTo>
                  <a:lnTo>
                    <a:pt x="886872" y="238310"/>
                  </a:lnTo>
                  <a:lnTo>
                    <a:pt x="885198" y="242589"/>
                  </a:lnTo>
                  <a:lnTo>
                    <a:pt x="884392" y="245171"/>
                  </a:lnTo>
                  <a:lnTo>
                    <a:pt x="883970" y="247064"/>
                  </a:lnTo>
                  <a:lnTo>
                    <a:pt x="882280" y="248277"/>
                  </a:lnTo>
                  <a:lnTo>
                    <a:pt x="880316" y="250678"/>
                  </a:lnTo>
                  <a:lnTo>
                    <a:pt x="878806" y="253018"/>
                  </a:lnTo>
                  <a:lnTo>
                    <a:pt x="878204" y="253698"/>
                  </a:lnTo>
                  <a:lnTo>
                    <a:pt x="877062" y="253902"/>
                  </a:lnTo>
                  <a:lnTo>
                    <a:pt x="876224" y="256006"/>
                  </a:lnTo>
                  <a:lnTo>
                    <a:pt x="873377" y="259182"/>
                  </a:lnTo>
                  <a:lnTo>
                    <a:pt x="872696" y="262875"/>
                  </a:lnTo>
                  <a:lnTo>
                    <a:pt x="871664" y="264839"/>
                  </a:lnTo>
                  <a:lnTo>
                    <a:pt x="871484" y="268399"/>
                  </a:lnTo>
                  <a:lnTo>
                    <a:pt x="869911" y="274923"/>
                  </a:lnTo>
                  <a:lnTo>
                    <a:pt x="869622" y="276371"/>
                  </a:lnTo>
                  <a:lnTo>
                    <a:pt x="868033" y="277513"/>
                  </a:lnTo>
                  <a:lnTo>
                    <a:pt x="865937" y="280048"/>
                  </a:lnTo>
                  <a:lnTo>
                    <a:pt x="865256" y="281902"/>
                  </a:lnTo>
                  <a:lnTo>
                    <a:pt x="866226" y="287456"/>
                  </a:lnTo>
                  <a:lnTo>
                    <a:pt x="867431" y="293081"/>
                  </a:lnTo>
                  <a:lnTo>
                    <a:pt x="867509" y="295718"/>
                  </a:lnTo>
                  <a:lnTo>
                    <a:pt x="867040" y="299309"/>
                  </a:lnTo>
                  <a:lnTo>
                    <a:pt x="866719" y="300874"/>
                  </a:lnTo>
                  <a:lnTo>
                    <a:pt x="867517" y="301523"/>
                  </a:lnTo>
                  <a:lnTo>
                    <a:pt x="868839" y="301938"/>
                  </a:lnTo>
                  <a:lnTo>
                    <a:pt x="869262" y="303315"/>
                  </a:lnTo>
                  <a:lnTo>
                    <a:pt x="868299" y="304285"/>
                  </a:lnTo>
                  <a:lnTo>
                    <a:pt x="867877" y="306014"/>
                  </a:lnTo>
                  <a:lnTo>
                    <a:pt x="866797" y="307954"/>
                  </a:lnTo>
                  <a:lnTo>
                    <a:pt x="863598" y="308721"/>
                  </a:lnTo>
                  <a:lnTo>
                    <a:pt x="862471" y="308024"/>
                  </a:lnTo>
                  <a:lnTo>
                    <a:pt x="862111" y="308650"/>
                  </a:lnTo>
                  <a:lnTo>
                    <a:pt x="862291" y="310035"/>
                  </a:lnTo>
                  <a:lnTo>
                    <a:pt x="861579" y="311670"/>
                  </a:lnTo>
                  <a:lnTo>
                    <a:pt x="859921" y="316051"/>
                  </a:lnTo>
                  <a:lnTo>
                    <a:pt x="858825" y="320033"/>
                  </a:lnTo>
                  <a:lnTo>
                    <a:pt x="858192" y="321778"/>
                  </a:lnTo>
                  <a:lnTo>
                    <a:pt x="858450" y="323241"/>
                  </a:lnTo>
                  <a:lnTo>
                    <a:pt x="858989" y="324070"/>
                  </a:lnTo>
                  <a:lnTo>
                    <a:pt x="859044" y="324837"/>
                  </a:lnTo>
                  <a:lnTo>
                    <a:pt x="858137" y="325807"/>
                  </a:lnTo>
                  <a:lnTo>
                    <a:pt x="857307" y="327348"/>
                  </a:lnTo>
                  <a:lnTo>
                    <a:pt x="856408" y="327560"/>
                  </a:lnTo>
                  <a:lnTo>
                    <a:pt x="855446" y="327145"/>
                  </a:lnTo>
                  <a:lnTo>
                    <a:pt x="854429" y="328052"/>
                  </a:lnTo>
                  <a:lnTo>
                    <a:pt x="854225" y="329953"/>
                  </a:lnTo>
                  <a:lnTo>
                    <a:pt x="853662" y="332371"/>
                  </a:lnTo>
                  <a:lnTo>
                    <a:pt x="853404" y="335195"/>
                  </a:lnTo>
                  <a:lnTo>
                    <a:pt x="852989" y="338817"/>
                  </a:lnTo>
                  <a:lnTo>
                    <a:pt x="854296" y="341305"/>
                  </a:lnTo>
                  <a:lnTo>
                    <a:pt x="855946" y="345819"/>
                  </a:lnTo>
                  <a:lnTo>
                    <a:pt x="857182" y="346899"/>
                  </a:lnTo>
                  <a:lnTo>
                    <a:pt x="858559" y="346828"/>
                  </a:lnTo>
                  <a:lnTo>
                    <a:pt x="859639" y="347744"/>
                  </a:lnTo>
                  <a:lnTo>
                    <a:pt x="860241" y="348800"/>
                  </a:lnTo>
                  <a:lnTo>
                    <a:pt x="859435" y="350693"/>
                  </a:lnTo>
                  <a:lnTo>
                    <a:pt x="858012" y="350991"/>
                  </a:lnTo>
                  <a:lnTo>
                    <a:pt x="857832" y="352047"/>
                  </a:lnTo>
                  <a:lnTo>
                    <a:pt x="858254" y="354448"/>
                  </a:lnTo>
                  <a:lnTo>
                    <a:pt x="858794" y="356780"/>
                  </a:lnTo>
                  <a:lnTo>
                    <a:pt x="860155" y="357899"/>
                  </a:lnTo>
                  <a:lnTo>
                    <a:pt x="860773" y="361020"/>
                  </a:lnTo>
                  <a:lnTo>
                    <a:pt x="862095" y="362084"/>
                  </a:lnTo>
                  <a:lnTo>
                    <a:pt x="861931" y="366090"/>
                  </a:lnTo>
                  <a:lnTo>
                    <a:pt x="863261" y="370800"/>
                  </a:lnTo>
                  <a:lnTo>
                    <a:pt x="864669" y="372169"/>
                  </a:lnTo>
                  <a:lnTo>
                    <a:pt x="865327" y="372810"/>
                  </a:lnTo>
                  <a:lnTo>
                    <a:pt x="864889" y="374876"/>
                  </a:lnTo>
                  <a:lnTo>
                    <a:pt x="863770" y="376519"/>
                  </a:lnTo>
                  <a:lnTo>
                    <a:pt x="863527" y="379155"/>
                  </a:lnTo>
                  <a:lnTo>
                    <a:pt x="863950" y="381087"/>
                  </a:lnTo>
                  <a:lnTo>
                    <a:pt x="865381" y="382910"/>
                  </a:lnTo>
                  <a:lnTo>
                    <a:pt x="866500" y="383113"/>
                  </a:lnTo>
                  <a:lnTo>
                    <a:pt x="868096" y="382370"/>
                  </a:lnTo>
                  <a:lnTo>
                    <a:pt x="869778" y="383231"/>
                  </a:lnTo>
                  <a:lnTo>
                    <a:pt x="870021" y="384803"/>
                  </a:lnTo>
                  <a:lnTo>
                    <a:pt x="870263" y="386235"/>
                  </a:lnTo>
                  <a:lnTo>
                    <a:pt x="869363" y="388097"/>
                  </a:lnTo>
                  <a:lnTo>
                    <a:pt x="868401" y="391532"/>
                  </a:lnTo>
                  <a:lnTo>
                    <a:pt x="868143" y="394958"/>
                  </a:lnTo>
                  <a:lnTo>
                    <a:pt x="868425" y="400177"/>
                  </a:lnTo>
                  <a:lnTo>
                    <a:pt x="868863" y="404237"/>
                  </a:lnTo>
                  <a:lnTo>
                    <a:pt x="868957" y="406795"/>
                  </a:lnTo>
                  <a:lnTo>
                    <a:pt x="869066" y="407953"/>
                  </a:lnTo>
                  <a:lnTo>
                    <a:pt x="868464" y="408751"/>
                  </a:lnTo>
                  <a:lnTo>
                    <a:pt x="867001" y="409158"/>
                  </a:lnTo>
                  <a:lnTo>
                    <a:pt x="865757" y="409322"/>
                  </a:lnTo>
                  <a:lnTo>
                    <a:pt x="864677" y="409972"/>
                  </a:lnTo>
                  <a:lnTo>
                    <a:pt x="864435" y="411278"/>
                  </a:lnTo>
                  <a:lnTo>
                    <a:pt x="863590" y="413445"/>
                  </a:lnTo>
                  <a:lnTo>
                    <a:pt x="862721" y="415057"/>
                  </a:lnTo>
                  <a:lnTo>
                    <a:pt x="861196" y="417404"/>
                  </a:lnTo>
                  <a:lnTo>
                    <a:pt x="860226" y="419837"/>
                  </a:lnTo>
                  <a:lnTo>
                    <a:pt x="859451" y="421441"/>
                  </a:lnTo>
                  <a:lnTo>
                    <a:pt x="859522" y="422551"/>
                  </a:lnTo>
                  <a:lnTo>
                    <a:pt x="858966" y="424687"/>
                  </a:lnTo>
                  <a:lnTo>
                    <a:pt x="858395" y="426471"/>
                  </a:lnTo>
                  <a:lnTo>
                    <a:pt x="857190" y="432479"/>
                  </a:lnTo>
                  <a:lnTo>
                    <a:pt x="855579" y="433731"/>
                  </a:lnTo>
                  <a:lnTo>
                    <a:pt x="854296" y="434349"/>
                  </a:lnTo>
                  <a:lnTo>
                    <a:pt x="853638" y="435155"/>
                  </a:lnTo>
                  <a:lnTo>
                    <a:pt x="854139" y="436790"/>
                  </a:lnTo>
                  <a:lnTo>
                    <a:pt x="855500" y="437283"/>
                  </a:lnTo>
                  <a:lnTo>
                    <a:pt x="855985" y="438598"/>
                  </a:lnTo>
                  <a:lnTo>
                    <a:pt x="855805" y="440655"/>
                  </a:lnTo>
                  <a:lnTo>
                    <a:pt x="856705" y="442564"/>
                  </a:lnTo>
                  <a:lnTo>
                    <a:pt x="856619" y="444880"/>
                  </a:lnTo>
                  <a:lnTo>
                    <a:pt x="857487" y="449261"/>
                  </a:lnTo>
                  <a:lnTo>
                    <a:pt x="856705" y="452132"/>
                  </a:lnTo>
                  <a:lnTo>
                    <a:pt x="856971" y="454620"/>
                  </a:lnTo>
                  <a:lnTo>
                    <a:pt x="856948" y="457084"/>
                  </a:lnTo>
                  <a:lnTo>
                    <a:pt x="855805" y="459009"/>
                  </a:lnTo>
                  <a:lnTo>
                    <a:pt x="853466" y="459377"/>
                  </a:lnTo>
                  <a:lnTo>
                    <a:pt x="852175" y="461152"/>
                  </a:lnTo>
                  <a:lnTo>
                    <a:pt x="849977" y="463085"/>
                  </a:lnTo>
                  <a:lnTo>
                    <a:pt x="849734" y="464642"/>
                  </a:lnTo>
                  <a:lnTo>
                    <a:pt x="849375" y="466050"/>
                  </a:lnTo>
                  <a:lnTo>
                    <a:pt x="848475" y="466566"/>
                  </a:lnTo>
                  <a:lnTo>
                    <a:pt x="847098" y="466566"/>
                  </a:lnTo>
                  <a:lnTo>
                    <a:pt x="845956" y="466785"/>
                  </a:lnTo>
                  <a:lnTo>
                    <a:pt x="844360" y="468616"/>
                  </a:lnTo>
                  <a:lnTo>
                    <a:pt x="842654" y="469602"/>
                  </a:lnTo>
                  <a:lnTo>
                    <a:pt x="842263" y="471080"/>
                  </a:lnTo>
                  <a:lnTo>
                    <a:pt x="842412" y="472880"/>
                  </a:lnTo>
                  <a:lnTo>
                    <a:pt x="841512" y="473998"/>
                  </a:lnTo>
                  <a:lnTo>
                    <a:pt x="840370" y="476087"/>
                  </a:lnTo>
                  <a:lnTo>
                    <a:pt x="839650" y="478325"/>
                  </a:lnTo>
                  <a:lnTo>
                    <a:pt x="840370" y="480422"/>
                  </a:lnTo>
                  <a:lnTo>
                    <a:pt x="841152" y="484169"/>
                  </a:lnTo>
                  <a:lnTo>
                    <a:pt x="841269" y="485742"/>
                  </a:lnTo>
                  <a:lnTo>
                    <a:pt x="840284" y="488847"/>
                  </a:lnTo>
                  <a:lnTo>
                    <a:pt x="839470" y="490850"/>
                  </a:lnTo>
                  <a:lnTo>
                    <a:pt x="840252" y="493408"/>
                  </a:lnTo>
                  <a:lnTo>
                    <a:pt x="840910" y="494840"/>
                  </a:lnTo>
                  <a:lnTo>
                    <a:pt x="840292" y="497985"/>
                  </a:lnTo>
                  <a:lnTo>
                    <a:pt x="839767" y="499965"/>
                  </a:lnTo>
                  <a:lnTo>
                    <a:pt x="840190" y="503595"/>
                  </a:lnTo>
                  <a:lnTo>
                    <a:pt x="841755" y="507678"/>
                  </a:lnTo>
                  <a:lnTo>
                    <a:pt x="843249" y="511316"/>
                  </a:lnTo>
                  <a:lnTo>
                    <a:pt x="843468" y="515556"/>
                  </a:lnTo>
                  <a:lnTo>
                    <a:pt x="843851" y="518929"/>
                  </a:lnTo>
                  <a:lnTo>
                    <a:pt x="844563" y="522582"/>
                  </a:lnTo>
                  <a:lnTo>
                    <a:pt x="846065" y="524037"/>
                  </a:lnTo>
                  <a:lnTo>
                    <a:pt x="847207" y="525257"/>
                  </a:lnTo>
                  <a:lnTo>
                    <a:pt x="846973" y="527018"/>
                  </a:lnTo>
                  <a:lnTo>
                    <a:pt x="846136" y="529162"/>
                  </a:lnTo>
                  <a:lnTo>
                    <a:pt x="844931" y="530773"/>
                  </a:lnTo>
                  <a:lnTo>
                    <a:pt x="841958" y="531305"/>
                  </a:lnTo>
                  <a:lnTo>
                    <a:pt x="839540" y="532761"/>
                  </a:lnTo>
                  <a:lnTo>
                    <a:pt x="837592" y="533769"/>
                  </a:lnTo>
                  <a:lnTo>
                    <a:pt x="836114" y="534990"/>
                  </a:lnTo>
                  <a:lnTo>
                    <a:pt x="835050" y="536289"/>
                  </a:lnTo>
                  <a:lnTo>
                    <a:pt x="834526" y="537713"/>
                  </a:lnTo>
                  <a:lnTo>
                    <a:pt x="834878" y="543916"/>
                  </a:lnTo>
                  <a:lnTo>
                    <a:pt x="834643" y="546209"/>
                  </a:lnTo>
                  <a:lnTo>
                    <a:pt x="833649" y="549463"/>
                  </a:lnTo>
                  <a:lnTo>
                    <a:pt x="832719" y="552092"/>
                  </a:lnTo>
                  <a:lnTo>
                    <a:pt x="832319" y="552882"/>
                  </a:lnTo>
                  <a:lnTo>
                    <a:pt x="832202" y="554048"/>
                  </a:lnTo>
                  <a:lnTo>
                    <a:pt x="832022" y="555135"/>
                  </a:lnTo>
                  <a:lnTo>
                    <a:pt x="830982" y="555386"/>
                  </a:lnTo>
                  <a:lnTo>
                    <a:pt x="829503" y="554900"/>
                  </a:lnTo>
                  <a:lnTo>
                    <a:pt x="828666" y="555214"/>
                  </a:lnTo>
                  <a:lnTo>
                    <a:pt x="828064" y="556066"/>
                  </a:lnTo>
                  <a:lnTo>
                    <a:pt x="828572" y="558100"/>
                  </a:lnTo>
                  <a:lnTo>
                    <a:pt x="829112" y="561692"/>
                  </a:lnTo>
                  <a:lnTo>
                    <a:pt x="829863" y="563217"/>
                  </a:lnTo>
                  <a:lnTo>
                    <a:pt x="829659" y="564430"/>
                  </a:lnTo>
                  <a:lnTo>
                    <a:pt x="829378" y="567042"/>
                  </a:lnTo>
                  <a:lnTo>
                    <a:pt x="828408" y="569123"/>
                  </a:lnTo>
                  <a:lnTo>
                    <a:pt x="827109" y="569116"/>
                  </a:lnTo>
                  <a:lnTo>
                    <a:pt x="826272" y="569976"/>
                  </a:lnTo>
                  <a:lnTo>
                    <a:pt x="825912" y="571463"/>
                  </a:lnTo>
                  <a:lnTo>
                    <a:pt x="826303" y="573403"/>
                  </a:lnTo>
                  <a:lnTo>
                    <a:pt x="828009" y="574991"/>
                  </a:lnTo>
                  <a:lnTo>
                    <a:pt x="828611" y="576008"/>
                  </a:lnTo>
                  <a:lnTo>
                    <a:pt x="828306" y="577346"/>
                  </a:lnTo>
                  <a:lnTo>
                    <a:pt x="826984" y="577894"/>
                  </a:lnTo>
                  <a:lnTo>
                    <a:pt x="826202" y="578997"/>
                  </a:lnTo>
                  <a:lnTo>
                    <a:pt x="825458" y="581445"/>
                  </a:lnTo>
                  <a:lnTo>
                    <a:pt x="824465" y="584215"/>
                  </a:lnTo>
                  <a:lnTo>
                    <a:pt x="823409" y="586265"/>
                  </a:lnTo>
                  <a:lnTo>
                    <a:pt x="823205" y="589074"/>
                  </a:lnTo>
                  <a:lnTo>
                    <a:pt x="824707" y="592078"/>
                  </a:lnTo>
                  <a:lnTo>
                    <a:pt x="824543" y="595019"/>
                  </a:lnTo>
                  <a:lnTo>
                    <a:pt x="824433" y="603664"/>
                  </a:lnTo>
                  <a:lnTo>
                    <a:pt x="824285" y="606606"/>
                  </a:lnTo>
                  <a:lnTo>
                    <a:pt x="824746" y="611488"/>
                  </a:lnTo>
                  <a:lnTo>
                    <a:pt x="824167" y="612833"/>
                  </a:lnTo>
                  <a:lnTo>
                    <a:pt x="823862" y="614116"/>
                  </a:lnTo>
                  <a:lnTo>
                    <a:pt x="825333" y="617676"/>
                  </a:lnTo>
                  <a:lnTo>
                    <a:pt x="826968" y="623450"/>
                  </a:lnTo>
                  <a:lnTo>
                    <a:pt x="827406" y="625750"/>
                  </a:lnTo>
                  <a:lnTo>
                    <a:pt x="827172" y="627361"/>
                  </a:lnTo>
                  <a:lnTo>
                    <a:pt x="824973" y="628730"/>
                  </a:lnTo>
                  <a:lnTo>
                    <a:pt x="823150" y="629301"/>
                  </a:lnTo>
                  <a:lnTo>
                    <a:pt x="822071" y="628331"/>
                  </a:lnTo>
                  <a:lnTo>
                    <a:pt x="821351" y="628730"/>
                  </a:lnTo>
                  <a:lnTo>
                    <a:pt x="820514" y="630428"/>
                  </a:lnTo>
                  <a:lnTo>
                    <a:pt x="819552" y="631805"/>
                  </a:lnTo>
                  <a:lnTo>
                    <a:pt x="819192" y="633174"/>
                  </a:lnTo>
                  <a:lnTo>
                    <a:pt x="820209" y="634958"/>
                  </a:lnTo>
                  <a:lnTo>
                    <a:pt x="820748" y="638361"/>
                  </a:lnTo>
                  <a:lnTo>
                    <a:pt x="819606" y="639824"/>
                  </a:lnTo>
                  <a:lnTo>
                    <a:pt x="818769" y="641451"/>
                  </a:lnTo>
                  <a:lnTo>
                    <a:pt x="819074" y="643564"/>
                  </a:lnTo>
                  <a:lnTo>
                    <a:pt x="819434" y="647389"/>
                  </a:lnTo>
                  <a:lnTo>
                    <a:pt x="818715" y="653750"/>
                  </a:lnTo>
                  <a:lnTo>
                    <a:pt x="819685" y="656018"/>
                  </a:lnTo>
                  <a:lnTo>
                    <a:pt x="820733" y="657106"/>
                  </a:lnTo>
                  <a:lnTo>
                    <a:pt x="824160" y="658405"/>
                  </a:lnTo>
                  <a:lnTo>
                    <a:pt x="826734" y="659054"/>
                  </a:lnTo>
                  <a:lnTo>
                    <a:pt x="827414" y="661174"/>
                  </a:lnTo>
                  <a:lnTo>
                    <a:pt x="827125" y="662895"/>
                  </a:lnTo>
                  <a:lnTo>
                    <a:pt x="825889" y="663748"/>
                  </a:lnTo>
                  <a:lnTo>
                    <a:pt x="824027" y="664491"/>
                  </a:lnTo>
                  <a:lnTo>
                    <a:pt x="824027" y="667276"/>
                  </a:lnTo>
                  <a:lnTo>
                    <a:pt x="825615" y="669897"/>
                  </a:lnTo>
                  <a:lnTo>
                    <a:pt x="827414" y="671798"/>
                  </a:lnTo>
                  <a:lnTo>
                    <a:pt x="827805" y="673512"/>
                  </a:lnTo>
                  <a:lnTo>
                    <a:pt x="827704" y="675264"/>
                  </a:lnTo>
                  <a:lnTo>
                    <a:pt x="826444" y="676735"/>
                  </a:lnTo>
                  <a:lnTo>
                    <a:pt x="828173" y="679919"/>
                  </a:lnTo>
                  <a:lnTo>
                    <a:pt x="828963" y="682079"/>
                  </a:lnTo>
                  <a:lnTo>
                    <a:pt x="828173" y="683745"/>
                  </a:lnTo>
                  <a:lnTo>
                    <a:pt x="827047" y="686248"/>
                  </a:lnTo>
                  <a:lnTo>
                    <a:pt x="826061" y="687445"/>
                  </a:lnTo>
                  <a:lnTo>
                    <a:pt x="826061" y="688807"/>
                  </a:lnTo>
                  <a:lnTo>
                    <a:pt x="825654" y="691576"/>
                  </a:lnTo>
                  <a:lnTo>
                    <a:pt x="825560" y="694291"/>
                  </a:lnTo>
                  <a:lnTo>
                    <a:pt x="825889" y="695910"/>
                  </a:lnTo>
                  <a:lnTo>
                    <a:pt x="836740" y="697193"/>
                  </a:lnTo>
                  <a:lnTo>
                    <a:pt x="839220" y="697694"/>
                  </a:lnTo>
                  <a:lnTo>
                    <a:pt x="840573" y="699314"/>
                  </a:lnTo>
                  <a:lnTo>
                    <a:pt x="840378" y="701347"/>
                  </a:lnTo>
                  <a:lnTo>
                    <a:pt x="839024" y="703515"/>
                  </a:lnTo>
                  <a:lnTo>
                    <a:pt x="838156" y="707591"/>
                  </a:lnTo>
                  <a:lnTo>
                    <a:pt x="836028" y="708271"/>
                  </a:lnTo>
                  <a:lnTo>
                    <a:pt x="833900" y="707184"/>
                  </a:lnTo>
                  <a:lnTo>
                    <a:pt x="831592" y="707559"/>
                  </a:lnTo>
                  <a:lnTo>
                    <a:pt x="829589" y="707825"/>
                  </a:lnTo>
                  <a:lnTo>
                    <a:pt x="826710" y="707943"/>
                  </a:lnTo>
                  <a:lnTo>
                    <a:pt x="822884" y="708467"/>
                  </a:lnTo>
                  <a:lnTo>
                    <a:pt x="820545" y="707864"/>
                  </a:lnTo>
                  <a:lnTo>
                    <a:pt x="820350" y="709359"/>
                  </a:lnTo>
                  <a:lnTo>
                    <a:pt x="821030" y="711948"/>
                  </a:lnTo>
                  <a:lnTo>
                    <a:pt x="826069" y="712762"/>
                  </a:lnTo>
                  <a:lnTo>
                    <a:pt x="830810" y="714264"/>
                  </a:lnTo>
                  <a:lnTo>
                    <a:pt x="832233" y="717010"/>
                  </a:lnTo>
                  <a:lnTo>
                    <a:pt x="834166" y="720124"/>
                  </a:lnTo>
                  <a:lnTo>
                    <a:pt x="836137" y="722056"/>
                  </a:lnTo>
                  <a:lnTo>
                    <a:pt x="836231" y="725209"/>
                  </a:lnTo>
                  <a:lnTo>
                    <a:pt x="833133" y="728511"/>
                  </a:lnTo>
                  <a:lnTo>
                    <a:pt x="832750" y="730849"/>
                  </a:lnTo>
                  <a:lnTo>
                    <a:pt x="828682" y="731538"/>
                  </a:lnTo>
                  <a:lnTo>
                    <a:pt x="827524" y="732915"/>
                  </a:lnTo>
                  <a:lnTo>
                    <a:pt x="826945" y="737476"/>
                  </a:lnTo>
                  <a:lnTo>
                    <a:pt x="827430" y="741075"/>
                  </a:lnTo>
                  <a:lnTo>
                    <a:pt x="828979" y="742319"/>
                  </a:lnTo>
                  <a:lnTo>
                    <a:pt x="830043" y="744674"/>
                  </a:lnTo>
                  <a:lnTo>
                    <a:pt x="828885" y="747451"/>
                  </a:lnTo>
                  <a:lnTo>
                    <a:pt x="826147" y="749368"/>
                  </a:lnTo>
                  <a:lnTo>
                    <a:pt x="824684" y="751198"/>
                  </a:lnTo>
                  <a:lnTo>
                    <a:pt x="825599" y="752661"/>
                  </a:lnTo>
                  <a:lnTo>
                    <a:pt x="826835" y="754977"/>
                  </a:lnTo>
                  <a:lnTo>
                    <a:pt x="827180" y="756237"/>
                  </a:lnTo>
                  <a:lnTo>
                    <a:pt x="827852" y="759664"/>
                  </a:lnTo>
                  <a:lnTo>
                    <a:pt x="828642" y="764451"/>
                  </a:lnTo>
                  <a:lnTo>
                    <a:pt x="828549" y="766775"/>
                  </a:lnTo>
                  <a:lnTo>
                    <a:pt x="827821" y="768512"/>
                  </a:lnTo>
                  <a:lnTo>
                    <a:pt x="825098" y="771250"/>
                  </a:lnTo>
                  <a:lnTo>
                    <a:pt x="823260" y="772517"/>
                  </a:lnTo>
                  <a:lnTo>
                    <a:pt x="822900" y="775905"/>
                  </a:lnTo>
                  <a:lnTo>
                    <a:pt x="822759" y="778439"/>
                  </a:lnTo>
                  <a:lnTo>
                    <a:pt x="822947" y="780732"/>
                  </a:lnTo>
                  <a:lnTo>
                    <a:pt x="824128" y="782563"/>
                  </a:lnTo>
                  <a:lnTo>
                    <a:pt x="824034" y="784409"/>
                  </a:lnTo>
                  <a:lnTo>
                    <a:pt x="822415" y="784800"/>
                  </a:lnTo>
                  <a:lnTo>
                    <a:pt x="821030" y="785684"/>
                  </a:lnTo>
                  <a:lnTo>
                    <a:pt x="819677" y="788954"/>
                  </a:lnTo>
                  <a:lnTo>
                    <a:pt x="815734" y="792303"/>
                  </a:lnTo>
                  <a:lnTo>
                    <a:pt x="814349" y="793805"/>
                  </a:lnTo>
                  <a:lnTo>
                    <a:pt x="814443" y="796379"/>
                  </a:lnTo>
                  <a:lnTo>
                    <a:pt x="812886" y="800064"/>
                  </a:lnTo>
                  <a:lnTo>
                    <a:pt x="811579" y="803279"/>
                  </a:lnTo>
                  <a:lnTo>
                    <a:pt x="810578" y="806283"/>
                  </a:lnTo>
                  <a:lnTo>
                    <a:pt x="810774" y="809452"/>
                  </a:lnTo>
                  <a:lnTo>
                    <a:pt x="812995" y="810844"/>
                  </a:lnTo>
                  <a:lnTo>
                    <a:pt x="814740" y="813935"/>
                  </a:lnTo>
                  <a:lnTo>
                    <a:pt x="815515" y="817838"/>
                  </a:lnTo>
                  <a:lnTo>
                    <a:pt x="814161" y="822337"/>
                  </a:lnTo>
                  <a:lnTo>
                    <a:pt x="811016" y="824035"/>
                  </a:lnTo>
                  <a:lnTo>
                    <a:pt x="809154" y="825951"/>
                  </a:lnTo>
                  <a:lnTo>
                    <a:pt x="808591" y="827407"/>
                  </a:lnTo>
                  <a:lnTo>
                    <a:pt x="809084" y="832140"/>
                  </a:lnTo>
                  <a:lnTo>
                    <a:pt x="808951" y="834370"/>
                  </a:lnTo>
                  <a:lnTo>
                    <a:pt x="808458" y="836466"/>
                  </a:lnTo>
                  <a:lnTo>
                    <a:pt x="807644" y="838093"/>
                  </a:lnTo>
                  <a:lnTo>
                    <a:pt x="805947" y="839908"/>
                  </a:lnTo>
                  <a:lnTo>
                    <a:pt x="802943" y="841496"/>
                  </a:lnTo>
                  <a:lnTo>
                    <a:pt x="800392" y="842592"/>
                  </a:lnTo>
                  <a:lnTo>
                    <a:pt x="799250" y="843844"/>
                  </a:lnTo>
                  <a:lnTo>
                    <a:pt x="797912" y="846605"/>
                  </a:lnTo>
                  <a:lnTo>
                    <a:pt x="796723" y="849656"/>
                  </a:lnTo>
                  <a:lnTo>
                    <a:pt x="797020" y="853435"/>
                  </a:lnTo>
                  <a:lnTo>
                    <a:pt x="789854" y="853881"/>
                  </a:lnTo>
                  <a:lnTo>
                    <a:pt x="789369" y="856697"/>
                  </a:lnTo>
                  <a:lnTo>
                    <a:pt x="787820" y="858920"/>
                  </a:lnTo>
                  <a:lnTo>
                    <a:pt x="787335" y="862941"/>
                  </a:lnTo>
                  <a:lnTo>
                    <a:pt x="788907" y="866829"/>
                  </a:lnTo>
                  <a:lnTo>
                    <a:pt x="789658" y="870099"/>
                  </a:lnTo>
                  <a:lnTo>
                    <a:pt x="788375" y="874050"/>
                  </a:lnTo>
                  <a:lnTo>
                    <a:pt x="788845" y="878118"/>
                  </a:lnTo>
                  <a:lnTo>
                    <a:pt x="788985" y="881365"/>
                  </a:lnTo>
                  <a:lnTo>
                    <a:pt x="791505" y="884979"/>
                  </a:lnTo>
                  <a:lnTo>
                    <a:pt x="793148" y="889462"/>
                  </a:lnTo>
                  <a:lnTo>
                    <a:pt x="793969" y="893256"/>
                  </a:lnTo>
                  <a:lnTo>
                    <a:pt x="794462" y="896221"/>
                  </a:lnTo>
                  <a:lnTo>
                    <a:pt x="795119" y="898021"/>
                  </a:lnTo>
                  <a:lnTo>
                    <a:pt x="796152" y="900063"/>
                  </a:lnTo>
                  <a:lnTo>
                    <a:pt x="796629" y="902425"/>
                  </a:lnTo>
                  <a:lnTo>
                    <a:pt x="798178" y="903192"/>
                  </a:lnTo>
                  <a:lnTo>
                    <a:pt x="800963" y="900986"/>
                  </a:lnTo>
                  <a:lnTo>
                    <a:pt x="802927" y="899492"/>
                  </a:lnTo>
                  <a:lnTo>
                    <a:pt x="804296" y="898960"/>
                  </a:lnTo>
                  <a:lnTo>
                    <a:pt x="808317" y="899312"/>
                  </a:lnTo>
                  <a:lnTo>
                    <a:pt x="810742" y="897919"/>
                  </a:lnTo>
                  <a:lnTo>
                    <a:pt x="811838" y="898068"/>
                  </a:lnTo>
                  <a:lnTo>
                    <a:pt x="813316" y="898850"/>
                  </a:lnTo>
                  <a:lnTo>
                    <a:pt x="814466" y="900493"/>
                  </a:lnTo>
                  <a:lnTo>
                    <a:pt x="815335" y="904225"/>
                  </a:lnTo>
                  <a:lnTo>
                    <a:pt x="815867" y="908411"/>
                  </a:lnTo>
                  <a:lnTo>
                    <a:pt x="815186" y="912690"/>
                  </a:lnTo>
                  <a:lnTo>
                    <a:pt x="814052" y="913621"/>
                  </a:lnTo>
                  <a:lnTo>
                    <a:pt x="813668" y="914849"/>
                  </a:lnTo>
                  <a:lnTo>
                    <a:pt x="814052" y="917470"/>
                  </a:lnTo>
                  <a:lnTo>
                    <a:pt x="815311" y="919316"/>
                  </a:lnTo>
                  <a:lnTo>
                    <a:pt x="815288" y="921961"/>
                  </a:lnTo>
                  <a:lnTo>
                    <a:pt x="813895" y="927977"/>
                  </a:lnTo>
                  <a:lnTo>
                    <a:pt x="812988" y="930457"/>
                  </a:lnTo>
                  <a:lnTo>
                    <a:pt x="814599" y="933257"/>
                  </a:lnTo>
                  <a:lnTo>
                    <a:pt x="816039" y="935753"/>
                  </a:lnTo>
                  <a:lnTo>
                    <a:pt x="818941" y="937615"/>
                  </a:lnTo>
                  <a:lnTo>
                    <a:pt x="821327" y="940260"/>
                  </a:lnTo>
                  <a:lnTo>
                    <a:pt x="822971" y="942450"/>
                  </a:lnTo>
                  <a:lnTo>
                    <a:pt x="822579" y="945423"/>
                  </a:lnTo>
                  <a:lnTo>
                    <a:pt x="823729" y="946323"/>
                  </a:lnTo>
                  <a:lnTo>
                    <a:pt x="828165" y="946386"/>
                  </a:lnTo>
                  <a:lnTo>
                    <a:pt x="834792" y="946487"/>
                  </a:lnTo>
                  <a:lnTo>
                    <a:pt x="845150" y="946636"/>
                  </a:lnTo>
                  <a:lnTo>
                    <a:pt x="855258" y="946784"/>
                  </a:lnTo>
                  <a:lnTo>
                    <a:pt x="866735" y="946996"/>
                  </a:lnTo>
                  <a:lnTo>
                    <a:pt x="872172" y="949389"/>
                  </a:lnTo>
                  <a:lnTo>
                    <a:pt x="877093" y="951556"/>
                  </a:lnTo>
                  <a:lnTo>
                    <a:pt x="883289" y="951556"/>
                  </a:lnTo>
                  <a:lnTo>
                    <a:pt x="889477" y="954123"/>
                  </a:lnTo>
                  <a:lnTo>
                    <a:pt x="894070" y="955821"/>
                  </a:lnTo>
                  <a:lnTo>
                    <a:pt x="896824" y="956454"/>
                  </a:lnTo>
                  <a:lnTo>
                    <a:pt x="899648" y="957072"/>
                  </a:lnTo>
                  <a:lnTo>
                    <a:pt x="900039" y="959443"/>
                  </a:lnTo>
                  <a:lnTo>
                    <a:pt x="887655" y="956078"/>
                  </a:lnTo>
                  <a:lnTo>
                    <a:pt x="884877" y="954248"/>
                  </a:lnTo>
                  <a:lnTo>
                    <a:pt x="882523" y="954037"/>
                  </a:lnTo>
                  <a:lnTo>
                    <a:pt x="878001" y="956321"/>
                  </a:lnTo>
                  <a:lnTo>
                    <a:pt x="875505" y="961774"/>
                  </a:lnTo>
                  <a:lnTo>
                    <a:pt x="874198" y="963323"/>
                  </a:lnTo>
                  <a:lnTo>
                    <a:pt x="871061" y="964794"/>
                  </a:lnTo>
                  <a:lnTo>
                    <a:pt x="867900" y="965083"/>
                  </a:lnTo>
                  <a:lnTo>
                    <a:pt x="857284" y="970395"/>
                  </a:lnTo>
                  <a:lnTo>
                    <a:pt x="853505" y="970849"/>
                  </a:lnTo>
                  <a:lnTo>
                    <a:pt x="850924" y="972265"/>
                  </a:lnTo>
                  <a:lnTo>
                    <a:pt x="848404" y="974299"/>
                  </a:lnTo>
                  <a:lnTo>
                    <a:pt x="847434" y="978688"/>
                  </a:lnTo>
                  <a:lnTo>
                    <a:pt x="847826" y="981364"/>
                  </a:lnTo>
                  <a:lnTo>
                    <a:pt x="844954" y="990979"/>
                  </a:lnTo>
                  <a:lnTo>
                    <a:pt x="844242" y="996362"/>
                  </a:lnTo>
                  <a:lnTo>
                    <a:pt x="844227" y="999107"/>
                  </a:lnTo>
                  <a:lnTo>
                    <a:pt x="845048" y="1003606"/>
                  </a:lnTo>
                  <a:lnTo>
                    <a:pt x="843992" y="1011328"/>
                  </a:lnTo>
                  <a:lnTo>
                    <a:pt x="842083" y="1013017"/>
                  </a:lnTo>
                  <a:lnTo>
                    <a:pt x="837366" y="1015185"/>
                  </a:lnTo>
                  <a:lnTo>
                    <a:pt x="834158" y="1013612"/>
                  </a:lnTo>
                  <a:lnTo>
                    <a:pt x="828666" y="1012204"/>
                  </a:lnTo>
                  <a:lnTo>
                    <a:pt x="824754" y="1009223"/>
                  </a:lnTo>
                  <a:lnTo>
                    <a:pt x="819724" y="1007119"/>
                  </a:lnTo>
                  <a:lnTo>
                    <a:pt x="818112" y="1005883"/>
                  </a:lnTo>
                  <a:lnTo>
                    <a:pt x="813668" y="999937"/>
                  </a:lnTo>
                  <a:lnTo>
                    <a:pt x="813191" y="997973"/>
                  </a:lnTo>
                  <a:lnTo>
                    <a:pt x="812870" y="995493"/>
                  </a:lnTo>
                  <a:lnTo>
                    <a:pt x="815217" y="991965"/>
                  </a:lnTo>
                  <a:lnTo>
                    <a:pt x="816477" y="991706"/>
                  </a:lnTo>
                  <a:lnTo>
                    <a:pt x="820154" y="991816"/>
                  </a:lnTo>
                  <a:lnTo>
                    <a:pt x="823213" y="991245"/>
                  </a:lnTo>
                  <a:lnTo>
                    <a:pt x="825169" y="993138"/>
                  </a:lnTo>
                  <a:lnTo>
                    <a:pt x="825709" y="997269"/>
                  </a:lnTo>
                  <a:lnTo>
                    <a:pt x="824848" y="999475"/>
                  </a:lnTo>
                  <a:lnTo>
                    <a:pt x="824066" y="1000836"/>
                  </a:lnTo>
                  <a:lnTo>
                    <a:pt x="824308" y="1001877"/>
                  </a:lnTo>
                  <a:lnTo>
                    <a:pt x="826507" y="1000429"/>
                  </a:lnTo>
                  <a:lnTo>
                    <a:pt x="827626" y="991182"/>
                  </a:lnTo>
                  <a:lnTo>
                    <a:pt x="835097" y="986598"/>
                  </a:lnTo>
                  <a:lnTo>
                    <a:pt x="837545" y="983922"/>
                  </a:lnTo>
                  <a:lnTo>
                    <a:pt x="839932" y="979807"/>
                  </a:lnTo>
                  <a:lnTo>
                    <a:pt x="840299" y="978633"/>
                  </a:lnTo>
                  <a:lnTo>
                    <a:pt x="840479" y="977092"/>
                  </a:lnTo>
                  <a:lnTo>
                    <a:pt x="838891" y="975825"/>
                  </a:lnTo>
                  <a:lnTo>
                    <a:pt x="835363" y="974143"/>
                  </a:lnTo>
                  <a:lnTo>
                    <a:pt x="824160" y="982772"/>
                  </a:lnTo>
                  <a:lnTo>
                    <a:pt x="819082" y="985049"/>
                  </a:lnTo>
                  <a:lnTo>
                    <a:pt x="815812" y="987529"/>
                  </a:lnTo>
                  <a:lnTo>
                    <a:pt x="811853" y="991988"/>
                  </a:lnTo>
                  <a:lnTo>
                    <a:pt x="811102" y="993310"/>
                  </a:lnTo>
                  <a:lnTo>
                    <a:pt x="810265" y="996283"/>
                  </a:lnTo>
                  <a:lnTo>
                    <a:pt x="809866" y="999561"/>
                  </a:lnTo>
                  <a:lnTo>
                    <a:pt x="805962" y="998067"/>
                  </a:lnTo>
                  <a:lnTo>
                    <a:pt x="800001" y="993326"/>
                  </a:lnTo>
                  <a:lnTo>
                    <a:pt x="798804" y="991589"/>
                  </a:lnTo>
                  <a:lnTo>
                    <a:pt x="800001" y="989164"/>
                  </a:lnTo>
                  <a:lnTo>
                    <a:pt x="801816" y="987145"/>
                  </a:lnTo>
                  <a:lnTo>
                    <a:pt x="801941" y="980394"/>
                  </a:lnTo>
                  <a:lnTo>
                    <a:pt x="802403" y="978031"/>
                  </a:lnTo>
                  <a:lnTo>
                    <a:pt x="803662" y="976146"/>
                  </a:lnTo>
                  <a:lnTo>
                    <a:pt x="805947" y="974073"/>
                  </a:lnTo>
                  <a:lnTo>
                    <a:pt x="807081" y="973588"/>
                  </a:lnTo>
                  <a:lnTo>
                    <a:pt x="808043" y="974487"/>
                  </a:lnTo>
                  <a:lnTo>
                    <a:pt x="808169" y="976068"/>
                  </a:lnTo>
                  <a:lnTo>
                    <a:pt x="811971" y="975950"/>
                  </a:lnTo>
                  <a:lnTo>
                    <a:pt x="819348" y="969997"/>
                  </a:lnTo>
                  <a:lnTo>
                    <a:pt x="822384" y="969856"/>
                  </a:lnTo>
                  <a:lnTo>
                    <a:pt x="826389" y="971186"/>
                  </a:lnTo>
                  <a:lnTo>
                    <a:pt x="830911" y="970380"/>
                  </a:lnTo>
                  <a:lnTo>
                    <a:pt x="831725" y="969778"/>
                  </a:lnTo>
                  <a:lnTo>
                    <a:pt x="832664" y="968385"/>
                  </a:lnTo>
                  <a:lnTo>
                    <a:pt x="829292" y="966750"/>
                  </a:lnTo>
                  <a:lnTo>
                    <a:pt x="826061" y="965920"/>
                  </a:lnTo>
                  <a:lnTo>
                    <a:pt x="816978" y="965349"/>
                  </a:lnTo>
                  <a:lnTo>
                    <a:pt x="815014" y="965983"/>
                  </a:lnTo>
                  <a:lnTo>
                    <a:pt x="812323" y="969120"/>
                  </a:lnTo>
                  <a:lnTo>
                    <a:pt x="811431" y="968338"/>
                  </a:lnTo>
                  <a:lnTo>
                    <a:pt x="810860" y="966750"/>
                  </a:lnTo>
                  <a:lnTo>
                    <a:pt x="807777" y="965631"/>
                  </a:lnTo>
                  <a:lnTo>
                    <a:pt x="806299" y="965858"/>
                  </a:lnTo>
                  <a:lnTo>
                    <a:pt x="804883" y="967368"/>
                  </a:lnTo>
                  <a:lnTo>
                    <a:pt x="805109" y="969723"/>
                  </a:lnTo>
                  <a:lnTo>
                    <a:pt x="804319" y="972242"/>
                  </a:lnTo>
                  <a:lnTo>
                    <a:pt x="801464" y="974745"/>
                  </a:lnTo>
                  <a:lnTo>
                    <a:pt x="799524" y="978735"/>
                  </a:lnTo>
                  <a:lnTo>
                    <a:pt x="799617" y="981849"/>
                  </a:lnTo>
                  <a:lnTo>
                    <a:pt x="799461" y="983469"/>
                  </a:lnTo>
                  <a:lnTo>
                    <a:pt x="798749" y="984329"/>
                  </a:lnTo>
                  <a:lnTo>
                    <a:pt x="797278" y="985362"/>
                  </a:lnTo>
                  <a:lnTo>
                    <a:pt x="792545" y="984658"/>
                  </a:lnTo>
                  <a:lnTo>
                    <a:pt x="789869" y="981388"/>
                  </a:lnTo>
                  <a:lnTo>
                    <a:pt x="788829" y="979158"/>
                  </a:lnTo>
                  <a:lnTo>
                    <a:pt x="785801" y="976740"/>
                  </a:lnTo>
                  <a:lnTo>
                    <a:pt x="792373" y="973744"/>
                  </a:lnTo>
                  <a:lnTo>
                    <a:pt x="794681" y="972038"/>
                  </a:lnTo>
                  <a:lnTo>
                    <a:pt x="796793" y="968244"/>
                  </a:lnTo>
                  <a:lnTo>
                    <a:pt x="798366" y="965827"/>
                  </a:lnTo>
                  <a:lnTo>
                    <a:pt x="797247" y="964137"/>
                  </a:lnTo>
                  <a:lnTo>
                    <a:pt x="795933" y="964129"/>
                  </a:lnTo>
                  <a:lnTo>
                    <a:pt x="796058" y="966828"/>
                  </a:lnTo>
                  <a:lnTo>
                    <a:pt x="794611" y="969034"/>
                  </a:lnTo>
                  <a:lnTo>
                    <a:pt x="791583" y="967986"/>
                  </a:lnTo>
                  <a:lnTo>
                    <a:pt x="787116" y="971264"/>
                  </a:lnTo>
                  <a:lnTo>
                    <a:pt x="784370" y="970388"/>
                  </a:lnTo>
                  <a:lnTo>
                    <a:pt x="779895" y="971350"/>
                  </a:lnTo>
                  <a:lnTo>
                    <a:pt x="777704" y="969582"/>
                  </a:lnTo>
                  <a:lnTo>
                    <a:pt x="777235" y="967344"/>
                  </a:lnTo>
                  <a:lnTo>
                    <a:pt x="778025" y="965013"/>
                  </a:lnTo>
                  <a:lnTo>
                    <a:pt x="777203" y="961070"/>
                  </a:lnTo>
                  <a:lnTo>
                    <a:pt x="775967" y="960116"/>
                  </a:lnTo>
                  <a:lnTo>
                    <a:pt x="774708" y="960334"/>
                  </a:lnTo>
                  <a:lnTo>
                    <a:pt x="774144" y="957995"/>
                  </a:lnTo>
                  <a:lnTo>
                    <a:pt x="772783" y="953888"/>
                  </a:lnTo>
                  <a:lnTo>
                    <a:pt x="772181" y="952777"/>
                  </a:lnTo>
                  <a:lnTo>
                    <a:pt x="771531" y="950876"/>
                  </a:lnTo>
                  <a:lnTo>
                    <a:pt x="772204" y="950407"/>
                  </a:lnTo>
                  <a:lnTo>
                    <a:pt x="773745" y="950947"/>
                  </a:lnTo>
                  <a:lnTo>
                    <a:pt x="775091" y="952182"/>
                  </a:lnTo>
                  <a:lnTo>
                    <a:pt x="777141" y="952339"/>
                  </a:lnTo>
                  <a:lnTo>
                    <a:pt x="781655" y="955014"/>
                  </a:lnTo>
                  <a:lnTo>
                    <a:pt x="783533" y="954373"/>
                  </a:lnTo>
                  <a:lnTo>
                    <a:pt x="784550" y="953763"/>
                  </a:lnTo>
                  <a:lnTo>
                    <a:pt x="784933" y="951541"/>
                  </a:lnTo>
                  <a:lnTo>
                    <a:pt x="784956" y="949436"/>
                  </a:lnTo>
                  <a:lnTo>
                    <a:pt x="785731" y="949436"/>
                  </a:lnTo>
                  <a:lnTo>
                    <a:pt x="788297" y="952127"/>
                  </a:lnTo>
                  <a:lnTo>
                    <a:pt x="789924" y="951877"/>
                  </a:lnTo>
                  <a:lnTo>
                    <a:pt x="792803" y="952589"/>
                  </a:lnTo>
                  <a:lnTo>
                    <a:pt x="794266" y="952300"/>
                  </a:lnTo>
                  <a:lnTo>
                    <a:pt x="796965" y="951299"/>
                  </a:lnTo>
                  <a:lnTo>
                    <a:pt x="801214" y="948341"/>
                  </a:lnTo>
                  <a:lnTo>
                    <a:pt x="803420" y="945290"/>
                  </a:lnTo>
                  <a:lnTo>
                    <a:pt x="804476" y="944876"/>
                  </a:lnTo>
                  <a:lnTo>
                    <a:pt x="805782" y="945267"/>
                  </a:lnTo>
                  <a:lnTo>
                    <a:pt x="806659" y="946143"/>
                  </a:lnTo>
                  <a:lnTo>
                    <a:pt x="806674" y="948263"/>
                  </a:lnTo>
                  <a:lnTo>
                    <a:pt x="807668" y="950235"/>
                  </a:lnTo>
                  <a:lnTo>
                    <a:pt x="809021" y="951838"/>
                  </a:lnTo>
                  <a:lnTo>
                    <a:pt x="809397" y="953810"/>
                  </a:lnTo>
                  <a:lnTo>
                    <a:pt x="809123" y="955742"/>
                  </a:lnTo>
                  <a:lnTo>
                    <a:pt x="806706" y="958465"/>
                  </a:lnTo>
                  <a:lnTo>
                    <a:pt x="806252" y="959411"/>
                  </a:lnTo>
                  <a:lnTo>
                    <a:pt x="807065" y="960421"/>
                  </a:lnTo>
                  <a:lnTo>
                    <a:pt x="808067" y="959943"/>
                  </a:lnTo>
                  <a:lnTo>
                    <a:pt x="809444" y="958598"/>
                  </a:lnTo>
                  <a:lnTo>
                    <a:pt x="810226" y="956751"/>
                  </a:lnTo>
                  <a:lnTo>
                    <a:pt x="810437" y="955789"/>
                  </a:lnTo>
                  <a:lnTo>
                    <a:pt x="810523" y="954412"/>
                  </a:lnTo>
                  <a:lnTo>
                    <a:pt x="810422" y="952738"/>
                  </a:lnTo>
                  <a:lnTo>
                    <a:pt x="808458" y="947989"/>
                  </a:lnTo>
                  <a:lnTo>
                    <a:pt x="808208" y="946917"/>
                  </a:lnTo>
                  <a:lnTo>
                    <a:pt x="808208" y="944774"/>
                  </a:lnTo>
                  <a:lnTo>
                    <a:pt x="810445" y="942794"/>
                  </a:lnTo>
                  <a:lnTo>
                    <a:pt x="811079" y="941261"/>
                  </a:lnTo>
                  <a:lnTo>
                    <a:pt x="811180" y="938296"/>
                  </a:lnTo>
                  <a:lnTo>
                    <a:pt x="810023" y="936254"/>
                  </a:lnTo>
                  <a:lnTo>
                    <a:pt x="805219" y="931560"/>
                  </a:lnTo>
                  <a:lnTo>
                    <a:pt x="797192" y="926866"/>
                  </a:lnTo>
                  <a:lnTo>
                    <a:pt x="796269" y="927359"/>
                  </a:lnTo>
                  <a:lnTo>
                    <a:pt x="795643" y="928212"/>
                  </a:lnTo>
                  <a:lnTo>
                    <a:pt x="796386" y="928822"/>
                  </a:lnTo>
                  <a:lnTo>
                    <a:pt x="797450" y="929135"/>
                  </a:lnTo>
                  <a:lnTo>
                    <a:pt x="804601" y="933007"/>
                  </a:lnTo>
                  <a:lnTo>
                    <a:pt x="806463" y="935252"/>
                  </a:lnTo>
                  <a:lnTo>
                    <a:pt x="807683" y="935855"/>
                  </a:lnTo>
                  <a:lnTo>
                    <a:pt x="809131" y="937342"/>
                  </a:lnTo>
                  <a:lnTo>
                    <a:pt x="808763" y="939532"/>
                  </a:lnTo>
                  <a:lnTo>
                    <a:pt x="801558" y="941675"/>
                  </a:lnTo>
                  <a:lnTo>
                    <a:pt x="795847" y="946323"/>
                  </a:lnTo>
                  <a:lnTo>
                    <a:pt x="791575" y="949147"/>
                  </a:lnTo>
                  <a:lnTo>
                    <a:pt x="788610" y="948114"/>
                  </a:lnTo>
                  <a:lnTo>
                    <a:pt x="787202" y="945251"/>
                  </a:lnTo>
                  <a:lnTo>
                    <a:pt x="785708" y="941550"/>
                  </a:lnTo>
                  <a:lnTo>
                    <a:pt x="783462" y="939399"/>
                  </a:lnTo>
                  <a:lnTo>
                    <a:pt x="782187" y="939594"/>
                  </a:lnTo>
                  <a:lnTo>
                    <a:pt x="781162" y="939196"/>
                  </a:lnTo>
                  <a:lnTo>
                    <a:pt x="780349" y="938054"/>
                  </a:lnTo>
                  <a:lnTo>
                    <a:pt x="778619" y="939000"/>
                  </a:lnTo>
                  <a:lnTo>
                    <a:pt x="774817" y="936442"/>
                  </a:lnTo>
                  <a:lnTo>
                    <a:pt x="773714" y="935323"/>
                  </a:lnTo>
                  <a:lnTo>
                    <a:pt x="776499" y="931724"/>
                  </a:lnTo>
                  <a:lnTo>
                    <a:pt x="779566" y="933109"/>
                  </a:lnTo>
                  <a:lnTo>
                    <a:pt x="780309" y="923040"/>
                  </a:lnTo>
                  <a:lnTo>
                    <a:pt x="779355" y="920764"/>
                  </a:lnTo>
                  <a:lnTo>
                    <a:pt x="775365" y="918283"/>
                  </a:lnTo>
                  <a:lnTo>
                    <a:pt x="773409" y="918604"/>
                  </a:lnTo>
                  <a:lnTo>
                    <a:pt x="770733" y="918268"/>
                  </a:lnTo>
                  <a:lnTo>
                    <a:pt x="768934" y="917134"/>
                  </a:lnTo>
                  <a:lnTo>
                    <a:pt x="766884" y="916680"/>
                  </a:lnTo>
                  <a:lnTo>
                    <a:pt x="765147" y="916015"/>
                  </a:lnTo>
                  <a:lnTo>
                    <a:pt x="762879" y="914482"/>
                  </a:lnTo>
                  <a:lnTo>
                    <a:pt x="760141" y="913660"/>
                  </a:lnTo>
                  <a:lnTo>
                    <a:pt x="756440" y="907331"/>
                  </a:lnTo>
                  <a:lnTo>
                    <a:pt x="754852" y="904021"/>
                  </a:lnTo>
                  <a:lnTo>
                    <a:pt x="753991" y="900407"/>
                  </a:lnTo>
                  <a:lnTo>
                    <a:pt x="759655" y="900329"/>
                  </a:lnTo>
                  <a:lnTo>
                    <a:pt x="762973" y="899742"/>
                  </a:lnTo>
                  <a:lnTo>
                    <a:pt x="763778" y="898248"/>
                  </a:lnTo>
                  <a:lnTo>
                    <a:pt x="762613" y="895377"/>
                  </a:lnTo>
                  <a:lnTo>
                    <a:pt x="760985" y="893131"/>
                  </a:lnTo>
                  <a:lnTo>
                    <a:pt x="762174" y="891011"/>
                  </a:lnTo>
                  <a:lnTo>
                    <a:pt x="763872" y="889376"/>
                  </a:lnTo>
                  <a:lnTo>
                    <a:pt x="765640" y="890103"/>
                  </a:lnTo>
                  <a:lnTo>
                    <a:pt x="769998" y="893749"/>
                  </a:lnTo>
                  <a:lnTo>
                    <a:pt x="770749" y="896214"/>
                  </a:lnTo>
                  <a:lnTo>
                    <a:pt x="773847" y="903755"/>
                  </a:lnTo>
                  <a:lnTo>
                    <a:pt x="774598" y="904436"/>
                  </a:lnTo>
                  <a:lnTo>
                    <a:pt x="774966" y="905140"/>
                  </a:lnTo>
                  <a:lnTo>
                    <a:pt x="781373" y="909380"/>
                  </a:lnTo>
                  <a:lnTo>
                    <a:pt x="782273" y="909318"/>
                  </a:lnTo>
                  <a:lnTo>
                    <a:pt x="781874" y="905766"/>
                  </a:lnTo>
                  <a:lnTo>
                    <a:pt x="783720" y="900947"/>
                  </a:lnTo>
                  <a:lnTo>
                    <a:pt x="785512" y="899358"/>
                  </a:lnTo>
                  <a:lnTo>
                    <a:pt x="786412" y="899374"/>
                  </a:lnTo>
                  <a:lnTo>
                    <a:pt x="786505" y="898569"/>
                  </a:lnTo>
                  <a:lnTo>
                    <a:pt x="784761" y="896574"/>
                  </a:lnTo>
                  <a:lnTo>
                    <a:pt x="785613" y="893906"/>
                  </a:lnTo>
                  <a:lnTo>
                    <a:pt x="785058" y="893820"/>
                  </a:lnTo>
                  <a:lnTo>
                    <a:pt x="783517" y="895533"/>
                  </a:lnTo>
                  <a:lnTo>
                    <a:pt x="780419" y="903920"/>
                  </a:lnTo>
                  <a:lnTo>
                    <a:pt x="778518" y="905453"/>
                  </a:lnTo>
                  <a:lnTo>
                    <a:pt x="775912" y="901651"/>
                  </a:lnTo>
                  <a:lnTo>
                    <a:pt x="774434" y="898905"/>
                  </a:lnTo>
                  <a:lnTo>
                    <a:pt x="773706" y="897935"/>
                  </a:lnTo>
                  <a:lnTo>
                    <a:pt x="773965" y="893648"/>
                  </a:lnTo>
                  <a:lnTo>
                    <a:pt x="779128" y="894516"/>
                  </a:lnTo>
                  <a:lnTo>
                    <a:pt x="777352" y="893108"/>
                  </a:lnTo>
                  <a:lnTo>
                    <a:pt x="771328" y="890644"/>
                  </a:lnTo>
                  <a:lnTo>
                    <a:pt x="769826" y="889446"/>
                  </a:lnTo>
                  <a:lnTo>
                    <a:pt x="768707" y="889000"/>
                  </a:lnTo>
                  <a:lnTo>
                    <a:pt x="766704" y="886106"/>
                  </a:lnTo>
                  <a:lnTo>
                    <a:pt x="764216" y="883657"/>
                  </a:lnTo>
                  <a:lnTo>
                    <a:pt x="768504" y="879253"/>
                  </a:lnTo>
                  <a:lnTo>
                    <a:pt x="770710" y="876162"/>
                  </a:lnTo>
                  <a:lnTo>
                    <a:pt x="777610" y="877805"/>
                  </a:lnTo>
                  <a:lnTo>
                    <a:pt x="778948" y="876851"/>
                  </a:lnTo>
                  <a:lnTo>
                    <a:pt x="777790" y="874590"/>
                  </a:lnTo>
                  <a:lnTo>
                    <a:pt x="776429" y="875278"/>
                  </a:lnTo>
                  <a:lnTo>
                    <a:pt x="774278" y="873870"/>
                  </a:lnTo>
                  <a:lnTo>
                    <a:pt x="770929" y="869661"/>
                  </a:lnTo>
                  <a:lnTo>
                    <a:pt x="771046" y="867525"/>
                  </a:lnTo>
                  <a:lnTo>
                    <a:pt x="771656" y="863598"/>
                  </a:lnTo>
                  <a:lnTo>
                    <a:pt x="772987" y="862768"/>
                  </a:lnTo>
                  <a:lnTo>
                    <a:pt x="775803" y="861955"/>
                  </a:lnTo>
                  <a:lnTo>
                    <a:pt x="779018" y="863230"/>
                  </a:lnTo>
                  <a:lnTo>
                    <a:pt x="780419" y="864263"/>
                  </a:lnTo>
                  <a:lnTo>
                    <a:pt x="781631" y="863770"/>
                  </a:lnTo>
                  <a:lnTo>
                    <a:pt x="780403" y="860875"/>
                  </a:lnTo>
                  <a:lnTo>
                    <a:pt x="778306" y="859772"/>
                  </a:lnTo>
                  <a:lnTo>
                    <a:pt x="775967" y="857707"/>
                  </a:lnTo>
                  <a:lnTo>
                    <a:pt x="776210" y="855422"/>
                  </a:lnTo>
                  <a:lnTo>
                    <a:pt x="776961" y="853537"/>
                  </a:lnTo>
                  <a:lnTo>
                    <a:pt x="777524" y="851479"/>
                  </a:lnTo>
                  <a:lnTo>
                    <a:pt x="777915" y="848593"/>
                  </a:lnTo>
                  <a:lnTo>
                    <a:pt x="777704" y="846347"/>
                  </a:lnTo>
                  <a:lnTo>
                    <a:pt x="778369" y="845314"/>
                  </a:lnTo>
                  <a:lnTo>
                    <a:pt x="779402" y="844845"/>
                  </a:lnTo>
                  <a:lnTo>
                    <a:pt x="779464" y="844008"/>
                  </a:lnTo>
                  <a:lnTo>
                    <a:pt x="777430" y="844180"/>
                  </a:lnTo>
                  <a:lnTo>
                    <a:pt x="776695" y="847012"/>
                  </a:lnTo>
                  <a:lnTo>
                    <a:pt x="776413" y="849602"/>
                  </a:lnTo>
                  <a:lnTo>
                    <a:pt x="774966" y="851682"/>
                  </a:lnTo>
                  <a:lnTo>
                    <a:pt x="774348" y="854038"/>
                  </a:lnTo>
                  <a:lnTo>
                    <a:pt x="773980" y="856854"/>
                  </a:lnTo>
                  <a:lnTo>
                    <a:pt x="773174" y="860093"/>
                  </a:lnTo>
                  <a:lnTo>
                    <a:pt x="771414" y="858857"/>
                  </a:lnTo>
                  <a:lnTo>
                    <a:pt x="770381" y="857589"/>
                  </a:lnTo>
                  <a:lnTo>
                    <a:pt x="769982" y="856729"/>
                  </a:lnTo>
                  <a:lnTo>
                    <a:pt x="770162" y="855078"/>
                  </a:lnTo>
                  <a:lnTo>
                    <a:pt x="769685" y="844900"/>
                  </a:lnTo>
                  <a:lnTo>
                    <a:pt x="769638" y="836435"/>
                  </a:lnTo>
                  <a:lnTo>
                    <a:pt x="770538" y="829871"/>
                  </a:lnTo>
                  <a:lnTo>
                    <a:pt x="773026" y="827266"/>
                  </a:lnTo>
                  <a:lnTo>
                    <a:pt x="774160" y="826507"/>
                  </a:lnTo>
                  <a:lnTo>
                    <a:pt x="775193" y="826843"/>
                  </a:lnTo>
                  <a:lnTo>
                    <a:pt x="776781" y="826820"/>
                  </a:lnTo>
                  <a:lnTo>
                    <a:pt x="777829" y="825873"/>
                  </a:lnTo>
                  <a:lnTo>
                    <a:pt x="774262" y="824309"/>
                  </a:lnTo>
                  <a:lnTo>
                    <a:pt x="772102" y="825200"/>
                  </a:lnTo>
                  <a:lnTo>
                    <a:pt x="770499" y="826452"/>
                  </a:lnTo>
                  <a:lnTo>
                    <a:pt x="767612" y="825513"/>
                  </a:lnTo>
                  <a:lnTo>
                    <a:pt x="767064" y="822157"/>
                  </a:lnTo>
                  <a:lnTo>
                    <a:pt x="765359" y="819262"/>
                  </a:lnTo>
                  <a:lnTo>
                    <a:pt x="765061" y="815562"/>
                  </a:lnTo>
                  <a:lnTo>
                    <a:pt x="765194" y="810226"/>
                  </a:lnTo>
                  <a:lnTo>
                    <a:pt x="769239" y="810688"/>
                  </a:lnTo>
                  <a:lnTo>
                    <a:pt x="772533" y="811728"/>
                  </a:lnTo>
                  <a:lnTo>
                    <a:pt x="781240" y="811642"/>
                  </a:lnTo>
                  <a:lnTo>
                    <a:pt x="788391" y="816751"/>
                  </a:lnTo>
                  <a:lnTo>
                    <a:pt x="791544" y="816070"/>
                  </a:lnTo>
                  <a:lnTo>
                    <a:pt x="791395" y="815038"/>
                  </a:lnTo>
                  <a:lnTo>
                    <a:pt x="788978" y="813747"/>
                  </a:lnTo>
                  <a:lnTo>
                    <a:pt x="787475" y="810891"/>
                  </a:lnTo>
                  <a:lnTo>
                    <a:pt x="786591" y="810062"/>
                  </a:lnTo>
                  <a:lnTo>
                    <a:pt x="786177" y="808348"/>
                  </a:lnTo>
                  <a:lnTo>
                    <a:pt x="786036" y="806346"/>
                  </a:lnTo>
                  <a:lnTo>
                    <a:pt x="784260" y="799023"/>
                  </a:lnTo>
                  <a:lnTo>
                    <a:pt x="783548" y="799211"/>
                  </a:lnTo>
                  <a:lnTo>
                    <a:pt x="782868" y="801715"/>
                  </a:lnTo>
                  <a:lnTo>
                    <a:pt x="781389" y="805900"/>
                  </a:lnTo>
                  <a:lnTo>
                    <a:pt x="779324" y="807942"/>
                  </a:lnTo>
                  <a:lnTo>
                    <a:pt x="776163" y="808763"/>
                  </a:lnTo>
                  <a:lnTo>
                    <a:pt x="773041" y="809233"/>
                  </a:lnTo>
                  <a:lnTo>
                    <a:pt x="770327" y="808427"/>
                  </a:lnTo>
                  <a:lnTo>
                    <a:pt x="769693" y="806690"/>
                  </a:lnTo>
                  <a:lnTo>
                    <a:pt x="769763" y="804679"/>
                  </a:lnTo>
                  <a:lnTo>
                    <a:pt x="768590" y="803694"/>
                  </a:lnTo>
                  <a:lnTo>
                    <a:pt x="765523" y="802833"/>
                  </a:lnTo>
                  <a:lnTo>
                    <a:pt x="764655" y="802340"/>
                  </a:lnTo>
                  <a:lnTo>
                    <a:pt x="763645" y="800533"/>
                  </a:lnTo>
                  <a:lnTo>
                    <a:pt x="765108" y="797787"/>
                  </a:lnTo>
                  <a:lnTo>
                    <a:pt x="766305" y="796152"/>
                  </a:lnTo>
                  <a:lnTo>
                    <a:pt x="767776" y="796481"/>
                  </a:lnTo>
                  <a:lnTo>
                    <a:pt x="769169" y="797224"/>
                  </a:lnTo>
                  <a:lnTo>
                    <a:pt x="770952" y="799368"/>
                  </a:lnTo>
                  <a:lnTo>
                    <a:pt x="772705" y="799782"/>
                  </a:lnTo>
                  <a:lnTo>
                    <a:pt x="774700" y="798069"/>
                  </a:lnTo>
                  <a:lnTo>
                    <a:pt x="775091" y="796911"/>
                  </a:lnTo>
                  <a:lnTo>
                    <a:pt x="773839" y="796183"/>
                  </a:lnTo>
                  <a:lnTo>
                    <a:pt x="772697" y="795894"/>
                  </a:lnTo>
                  <a:lnTo>
                    <a:pt x="770921" y="794986"/>
                  </a:lnTo>
                  <a:lnTo>
                    <a:pt x="767432" y="791708"/>
                  </a:lnTo>
                  <a:lnTo>
                    <a:pt x="769177" y="788383"/>
                  </a:lnTo>
                  <a:lnTo>
                    <a:pt x="773292" y="784581"/>
                  </a:lnTo>
                  <a:lnTo>
                    <a:pt x="774551" y="783713"/>
                  </a:lnTo>
                  <a:lnTo>
                    <a:pt x="773464" y="780513"/>
                  </a:lnTo>
                  <a:lnTo>
                    <a:pt x="774700" y="777024"/>
                  </a:lnTo>
                  <a:lnTo>
                    <a:pt x="773433" y="774152"/>
                  </a:lnTo>
                  <a:lnTo>
                    <a:pt x="771148" y="771062"/>
                  </a:lnTo>
                  <a:lnTo>
                    <a:pt x="768058" y="770382"/>
                  </a:lnTo>
                  <a:lnTo>
                    <a:pt x="767400" y="771281"/>
                  </a:lnTo>
                  <a:lnTo>
                    <a:pt x="767291" y="772549"/>
                  </a:lnTo>
                  <a:lnTo>
                    <a:pt x="767784" y="773503"/>
                  </a:lnTo>
                  <a:lnTo>
                    <a:pt x="767495" y="774192"/>
                  </a:lnTo>
                  <a:lnTo>
                    <a:pt x="766790" y="774168"/>
                  </a:lnTo>
                  <a:lnTo>
                    <a:pt x="762871" y="773487"/>
                  </a:lnTo>
                  <a:lnTo>
                    <a:pt x="760242" y="771430"/>
                  </a:lnTo>
                  <a:lnTo>
                    <a:pt x="755955" y="769560"/>
                  </a:lnTo>
                  <a:lnTo>
                    <a:pt x="755399" y="768097"/>
                  </a:lnTo>
                  <a:lnTo>
                    <a:pt x="754930" y="765953"/>
                  </a:lnTo>
                  <a:lnTo>
                    <a:pt x="756432" y="762261"/>
                  </a:lnTo>
                  <a:lnTo>
                    <a:pt x="755673" y="762206"/>
                  </a:lnTo>
                  <a:lnTo>
                    <a:pt x="752888" y="765062"/>
                  </a:lnTo>
                  <a:lnTo>
                    <a:pt x="748679" y="766556"/>
                  </a:lnTo>
                  <a:lnTo>
                    <a:pt x="745581" y="767049"/>
                  </a:lnTo>
                  <a:lnTo>
                    <a:pt x="744220" y="768207"/>
                  </a:lnTo>
                  <a:lnTo>
                    <a:pt x="743680" y="769169"/>
                  </a:lnTo>
                  <a:lnTo>
                    <a:pt x="744502" y="769732"/>
                  </a:lnTo>
                  <a:lnTo>
                    <a:pt x="746293" y="769873"/>
                  </a:lnTo>
                  <a:lnTo>
                    <a:pt x="747600" y="773456"/>
                  </a:lnTo>
                  <a:lnTo>
                    <a:pt x="747271" y="774833"/>
                  </a:lnTo>
                  <a:lnTo>
                    <a:pt x="746629" y="775756"/>
                  </a:lnTo>
                  <a:lnTo>
                    <a:pt x="745174" y="775936"/>
                  </a:lnTo>
                  <a:lnTo>
                    <a:pt x="742131" y="773464"/>
                  </a:lnTo>
                  <a:lnTo>
                    <a:pt x="740527" y="770655"/>
                  </a:lnTo>
                  <a:lnTo>
                    <a:pt x="740566" y="768433"/>
                  </a:lnTo>
                  <a:lnTo>
                    <a:pt x="741654" y="765406"/>
                  </a:lnTo>
                  <a:lnTo>
                    <a:pt x="746481" y="761345"/>
                  </a:lnTo>
                  <a:lnTo>
                    <a:pt x="747819" y="759632"/>
                  </a:lnTo>
                  <a:lnTo>
                    <a:pt x="750651" y="757739"/>
                  </a:lnTo>
                  <a:lnTo>
                    <a:pt x="754429" y="753467"/>
                  </a:lnTo>
                  <a:lnTo>
                    <a:pt x="757731" y="751097"/>
                  </a:lnTo>
                  <a:lnTo>
                    <a:pt x="756127" y="749141"/>
                  </a:lnTo>
                  <a:lnTo>
                    <a:pt x="754437" y="746199"/>
                  </a:lnTo>
                  <a:lnTo>
                    <a:pt x="754609" y="742123"/>
                  </a:lnTo>
                  <a:lnTo>
                    <a:pt x="761275" y="740512"/>
                  </a:lnTo>
                  <a:lnTo>
                    <a:pt x="764162" y="741239"/>
                  </a:lnTo>
                  <a:lnTo>
                    <a:pt x="767846" y="741114"/>
                  </a:lnTo>
                  <a:lnTo>
                    <a:pt x="769904" y="740144"/>
                  </a:lnTo>
                  <a:lnTo>
                    <a:pt x="771398" y="739933"/>
                  </a:lnTo>
                  <a:lnTo>
                    <a:pt x="774543" y="738814"/>
                  </a:lnTo>
                  <a:lnTo>
                    <a:pt x="775897" y="737234"/>
                  </a:lnTo>
                  <a:lnTo>
                    <a:pt x="776218" y="736029"/>
                  </a:lnTo>
                  <a:lnTo>
                    <a:pt x="776202" y="734980"/>
                  </a:lnTo>
                  <a:lnTo>
                    <a:pt x="775834" y="733682"/>
                  </a:lnTo>
                  <a:lnTo>
                    <a:pt x="775326" y="730333"/>
                  </a:lnTo>
                  <a:lnTo>
                    <a:pt x="775842" y="729215"/>
                  </a:lnTo>
                  <a:lnTo>
                    <a:pt x="777188" y="727885"/>
                  </a:lnTo>
                  <a:lnTo>
                    <a:pt x="778956" y="727470"/>
                  </a:lnTo>
                  <a:lnTo>
                    <a:pt x="779770" y="727572"/>
                  </a:lnTo>
                  <a:lnTo>
                    <a:pt x="781866" y="728792"/>
                  </a:lnTo>
                  <a:lnTo>
                    <a:pt x="781444" y="730529"/>
                  </a:lnTo>
                  <a:lnTo>
                    <a:pt x="780607" y="732618"/>
                  </a:lnTo>
                  <a:lnTo>
                    <a:pt x="778893" y="740950"/>
                  </a:lnTo>
                  <a:lnTo>
                    <a:pt x="778033" y="742835"/>
                  </a:lnTo>
                  <a:lnTo>
                    <a:pt x="776679" y="744470"/>
                  </a:lnTo>
                  <a:lnTo>
                    <a:pt x="777579" y="747889"/>
                  </a:lnTo>
                  <a:lnTo>
                    <a:pt x="776225" y="750291"/>
                  </a:lnTo>
                  <a:lnTo>
                    <a:pt x="770186" y="752849"/>
                  </a:lnTo>
                  <a:lnTo>
                    <a:pt x="769388" y="752998"/>
                  </a:lnTo>
                  <a:lnTo>
                    <a:pt x="769841" y="753913"/>
                  </a:lnTo>
                  <a:lnTo>
                    <a:pt x="773338" y="753694"/>
                  </a:lnTo>
                  <a:lnTo>
                    <a:pt x="776045" y="753154"/>
                  </a:lnTo>
                  <a:lnTo>
                    <a:pt x="778729" y="750995"/>
                  </a:lnTo>
                  <a:lnTo>
                    <a:pt x="779574" y="747709"/>
                  </a:lnTo>
                  <a:lnTo>
                    <a:pt x="780685" y="741317"/>
                  </a:lnTo>
                  <a:lnTo>
                    <a:pt x="782140" y="740418"/>
                  </a:lnTo>
                  <a:lnTo>
                    <a:pt x="783838" y="740214"/>
                  </a:lnTo>
                  <a:lnTo>
                    <a:pt x="784722" y="741717"/>
                  </a:lnTo>
                  <a:lnTo>
                    <a:pt x="784432" y="745088"/>
                  </a:lnTo>
                  <a:lnTo>
                    <a:pt x="784424" y="748350"/>
                  </a:lnTo>
                  <a:lnTo>
                    <a:pt x="782171" y="758060"/>
                  </a:lnTo>
                  <a:lnTo>
                    <a:pt x="779449" y="761971"/>
                  </a:lnTo>
                  <a:lnTo>
                    <a:pt x="779144" y="763004"/>
                  </a:lnTo>
                  <a:lnTo>
                    <a:pt x="779253" y="764225"/>
                  </a:lnTo>
                  <a:lnTo>
                    <a:pt x="781412" y="764045"/>
                  </a:lnTo>
                  <a:lnTo>
                    <a:pt x="783055" y="761940"/>
                  </a:lnTo>
                  <a:lnTo>
                    <a:pt x="784244" y="759249"/>
                  </a:lnTo>
                  <a:lnTo>
                    <a:pt x="785434" y="755509"/>
                  </a:lnTo>
                  <a:lnTo>
                    <a:pt x="785301" y="752810"/>
                  </a:lnTo>
                  <a:lnTo>
                    <a:pt x="785661" y="751144"/>
                  </a:lnTo>
                  <a:lnTo>
                    <a:pt x="786153" y="745691"/>
                  </a:lnTo>
                  <a:lnTo>
                    <a:pt x="786975" y="742937"/>
                  </a:lnTo>
                  <a:lnTo>
                    <a:pt x="786920" y="739096"/>
                  </a:lnTo>
                  <a:lnTo>
                    <a:pt x="785434" y="737648"/>
                  </a:lnTo>
                  <a:lnTo>
                    <a:pt x="783352" y="736772"/>
                  </a:lnTo>
                  <a:lnTo>
                    <a:pt x="782828" y="734425"/>
                  </a:lnTo>
                  <a:lnTo>
                    <a:pt x="783916" y="729801"/>
                  </a:lnTo>
                  <a:lnTo>
                    <a:pt x="787890" y="729919"/>
                  </a:lnTo>
                  <a:lnTo>
                    <a:pt x="791653" y="726773"/>
                  </a:lnTo>
                  <a:lnTo>
                    <a:pt x="794118" y="725631"/>
                  </a:lnTo>
                  <a:lnTo>
                    <a:pt x="795518" y="725866"/>
                  </a:lnTo>
                  <a:lnTo>
                    <a:pt x="800439" y="728902"/>
                  </a:lnTo>
                  <a:lnTo>
                    <a:pt x="801417" y="728941"/>
                  </a:lnTo>
                  <a:lnTo>
                    <a:pt x="801260" y="727845"/>
                  </a:lnTo>
                  <a:lnTo>
                    <a:pt x="800494" y="727071"/>
                  </a:lnTo>
                  <a:lnTo>
                    <a:pt x="798554" y="726046"/>
                  </a:lnTo>
                  <a:lnTo>
                    <a:pt x="794986" y="722792"/>
                  </a:lnTo>
                  <a:lnTo>
                    <a:pt x="790182" y="722260"/>
                  </a:lnTo>
                  <a:lnTo>
                    <a:pt x="791067" y="718043"/>
                  </a:lnTo>
                  <a:lnTo>
                    <a:pt x="791997" y="714201"/>
                  </a:lnTo>
                  <a:lnTo>
                    <a:pt x="794329" y="713669"/>
                  </a:lnTo>
                  <a:lnTo>
                    <a:pt x="798241" y="712410"/>
                  </a:lnTo>
                  <a:lnTo>
                    <a:pt x="805696" y="706667"/>
                  </a:lnTo>
                  <a:lnTo>
                    <a:pt x="806995" y="702357"/>
                  </a:lnTo>
                  <a:lnTo>
                    <a:pt x="807347" y="697522"/>
                  </a:lnTo>
                  <a:lnTo>
                    <a:pt x="803756" y="696262"/>
                  </a:lnTo>
                  <a:lnTo>
                    <a:pt x="799946" y="693109"/>
                  </a:lnTo>
                  <a:lnTo>
                    <a:pt x="796872" y="691435"/>
                  </a:lnTo>
                  <a:lnTo>
                    <a:pt x="794149" y="689331"/>
                  </a:lnTo>
                  <a:lnTo>
                    <a:pt x="794681" y="686194"/>
                  </a:lnTo>
                  <a:lnTo>
                    <a:pt x="795033" y="681093"/>
                  </a:lnTo>
                  <a:lnTo>
                    <a:pt x="798452" y="679997"/>
                  </a:lnTo>
                  <a:lnTo>
                    <a:pt x="800040" y="673019"/>
                  </a:lnTo>
                  <a:lnTo>
                    <a:pt x="797748" y="667691"/>
                  </a:lnTo>
                  <a:lnTo>
                    <a:pt x="798295" y="663732"/>
                  </a:lnTo>
                  <a:lnTo>
                    <a:pt x="801284" y="660361"/>
                  </a:lnTo>
                  <a:lnTo>
                    <a:pt x="801816" y="658029"/>
                  </a:lnTo>
                  <a:lnTo>
                    <a:pt x="802637" y="655471"/>
                  </a:lnTo>
                  <a:lnTo>
                    <a:pt x="805266" y="655213"/>
                  </a:lnTo>
                  <a:lnTo>
                    <a:pt x="805329" y="653820"/>
                  </a:lnTo>
                  <a:lnTo>
                    <a:pt x="805094" y="651285"/>
                  </a:lnTo>
                  <a:lnTo>
                    <a:pt x="803365" y="648297"/>
                  </a:lnTo>
                  <a:lnTo>
                    <a:pt x="803295" y="644166"/>
                  </a:lnTo>
                  <a:lnTo>
                    <a:pt x="804922" y="639292"/>
                  </a:lnTo>
                  <a:lnTo>
                    <a:pt x="807535" y="639628"/>
                  </a:lnTo>
                  <a:lnTo>
                    <a:pt x="808035" y="639425"/>
                  </a:lnTo>
                  <a:lnTo>
                    <a:pt x="806181" y="636484"/>
                  </a:lnTo>
                  <a:lnTo>
                    <a:pt x="804671" y="633252"/>
                  </a:lnTo>
                  <a:lnTo>
                    <a:pt x="804930" y="631962"/>
                  </a:lnTo>
                  <a:lnTo>
                    <a:pt x="806377" y="630866"/>
                  </a:lnTo>
                  <a:lnTo>
                    <a:pt x="808051" y="630256"/>
                  </a:lnTo>
                  <a:lnTo>
                    <a:pt x="809866" y="631907"/>
                  </a:lnTo>
                  <a:lnTo>
                    <a:pt x="812464" y="637180"/>
                  </a:lnTo>
                  <a:lnTo>
                    <a:pt x="812855" y="635826"/>
                  </a:lnTo>
                  <a:lnTo>
                    <a:pt x="811806" y="630459"/>
                  </a:lnTo>
                  <a:lnTo>
                    <a:pt x="810946" y="623802"/>
                  </a:lnTo>
                  <a:lnTo>
                    <a:pt x="808208" y="624670"/>
                  </a:lnTo>
                  <a:lnTo>
                    <a:pt x="805696" y="624201"/>
                  </a:lnTo>
                  <a:lnTo>
                    <a:pt x="804750" y="623176"/>
                  </a:lnTo>
                  <a:lnTo>
                    <a:pt x="803811" y="621681"/>
                  </a:lnTo>
                  <a:lnTo>
                    <a:pt x="804695" y="619859"/>
                  </a:lnTo>
                  <a:lnTo>
                    <a:pt x="805579" y="618505"/>
                  </a:lnTo>
                  <a:lnTo>
                    <a:pt x="807418" y="616799"/>
                  </a:lnTo>
                  <a:lnTo>
                    <a:pt x="811235" y="616197"/>
                  </a:lnTo>
                  <a:lnTo>
                    <a:pt x="813997" y="614061"/>
                  </a:lnTo>
                  <a:lnTo>
                    <a:pt x="814920" y="609673"/>
                  </a:lnTo>
                  <a:lnTo>
                    <a:pt x="814013" y="610103"/>
                  </a:lnTo>
                  <a:lnTo>
                    <a:pt x="812518" y="613967"/>
                  </a:lnTo>
                  <a:lnTo>
                    <a:pt x="809999" y="615274"/>
                  </a:lnTo>
                  <a:lnTo>
                    <a:pt x="808716" y="615078"/>
                  </a:lnTo>
                  <a:lnTo>
                    <a:pt x="807206" y="614359"/>
                  </a:lnTo>
                  <a:lnTo>
                    <a:pt x="804233" y="610995"/>
                  </a:lnTo>
                  <a:lnTo>
                    <a:pt x="802590" y="610212"/>
                  </a:lnTo>
                  <a:lnTo>
                    <a:pt x="800994" y="610126"/>
                  </a:lnTo>
                  <a:lnTo>
                    <a:pt x="799625" y="610979"/>
                  </a:lnTo>
                  <a:lnTo>
                    <a:pt x="796136" y="616909"/>
                  </a:lnTo>
                  <a:lnTo>
                    <a:pt x="794650" y="617911"/>
                  </a:lnTo>
                  <a:lnTo>
                    <a:pt x="788508" y="618388"/>
                  </a:lnTo>
                  <a:lnTo>
                    <a:pt x="786255" y="617700"/>
                  </a:lnTo>
                  <a:lnTo>
                    <a:pt x="783814" y="616784"/>
                  </a:lnTo>
                  <a:lnTo>
                    <a:pt x="784111" y="615321"/>
                  </a:lnTo>
                  <a:lnTo>
                    <a:pt x="784855" y="613764"/>
                  </a:lnTo>
                  <a:lnTo>
                    <a:pt x="786239" y="612958"/>
                  </a:lnTo>
                  <a:lnTo>
                    <a:pt x="786263" y="612066"/>
                  </a:lnTo>
                  <a:lnTo>
                    <a:pt x="784354" y="611840"/>
                  </a:lnTo>
                  <a:lnTo>
                    <a:pt x="782156" y="610205"/>
                  </a:lnTo>
                  <a:lnTo>
                    <a:pt x="781178" y="608131"/>
                  </a:lnTo>
                  <a:lnTo>
                    <a:pt x="780716" y="604423"/>
                  </a:lnTo>
                  <a:lnTo>
                    <a:pt x="778745" y="598579"/>
                  </a:lnTo>
                  <a:lnTo>
                    <a:pt x="778353" y="594401"/>
                  </a:lnTo>
                  <a:lnTo>
                    <a:pt x="779746" y="591428"/>
                  </a:lnTo>
                  <a:lnTo>
                    <a:pt x="782735" y="579803"/>
                  </a:lnTo>
                  <a:lnTo>
                    <a:pt x="783650" y="573904"/>
                  </a:lnTo>
                  <a:lnTo>
                    <a:pt x="785254" y="568732"/>
                  </a:lnTo>
                  <a:lnTo>
                    <a:pt x="785222" y="565329"/>
                  </a:lnTo>
                  <a:lnTo>
                    <a:pt x="789369" y="562224"/>
                  </a:lnTo>
                  <a:lnTo>
                    <a:pt x="790949" y="560369"/>
                  </a:lnTo>
                  <a:lnTo>
                    <a:pt x="794470" y="549956"/>
                  </a:lnTo>
                  <a:lnTo>
                    <a:pt x="794986" y="544362"/>
                  </a:lnTo>
                  <a:lnTo>
                    <a:pt x="789400" y="527487"/>
                  </a:lnTo>
                  <a:lnTo>
                    <a:pt x="788540" y="524280"/>
                  </a:lnTo>
                  <a:lnTo>
                    <a:pt x="788266" y="520298"/>
                  </a:lnTo>
                  <a:lnTo>
                    <a:pt x="789596" y="513710"/>
                  </a:lnTo>
                  <a:lnTo>
                    <a:pt x="789752" y="511215"/>
                  </a:lnTo>
                  <a:lnTo>
                    <a:pt x="788610" y="507616"/>
                  </a:lnTo>
                  <a:lnTo>
                    <a:pt x="785426" y="501748"/>
                  </a:lnTo>
                  <a:lnTo>
                    <a:pt x="785363" y="498760"/>
                  </a:lnTo>
                  <a:lnTo>
                    <a:pt x="786701" y="495693"/>
                  </a:lnTo>
                  <a:lnTo>
                    <a:pt x="785402" y="491891"/>
                  </a:lnTo>
                  <a:lnTo>
                    <a:pt x="786036" y="489543"/>
                  </a:lnTo>
                  <a:lnTo>
                    <a:pt x="786732" y="487705"/>
                  </a:lnTo>
                  <a:lnTo>
                    <a:pt x="791724" y="488691"/>
                  </a:lnTo>
                  <a:lnTo>
                    <a:pt x="793992" y="488221"/>
                  </a:lnTo>
                  <a:lnTo>
                    <a:pt x="795205" y="487111"/>
                  </a:lnTo>
                  <a:lnTo>
                    <a:pt x="796152" y="484004"/>
                  </a:lnTo>
                  <a:lnTo>
                    <a:pt x="796629" y="479154"/>
                  </a:lnTo>
                  <a:lnTo>
                    <a:pt x="796926" y="477065"/>
                  </a:lnTo>
                  <a:lnTo>
                    <a:pt x="797356" y="474022"/>
                  </a:lnTo>
                  <a:lnTo>
                    <a:pt x="799805" y="472802"/>
                  </a:lnTo>
                  <a:lnTo>
                    <a:pt x="800650" y="469922"/>
                  </a:lnTo>
                  <a:lnTo>
                    <a:pt x="802700" y="465917"/>
                  </a:lnTo>
                  <a:lnTo>
                    <a:pt x="804812" y="454761"/>
                  </a:lnTo>
                  <a:lnTo>
                    <a:pt x="806901" y="452014"/>
                  </a:lnTo>
                  <a:lnTo>
                    <a:pt x="809013" y="448854"/>
                  </a:lnTo>
                  <a:lnTo>
                    <a:pt x="808208" y="444176"/>
                  </a:lnTo>
                  <a:lnTo>
                    <a:pt x="809569" y="442016"/>
                  </a:lnTo>
                  <a:lnTo>
                    <a:pt x="810821" y="440444"/>
                  </a:lnTo>
                  <a:lnTo>
                    <a:pt x="811924" y="437596"/>
                  </a:lnTo>
                  <a:lnTo>
                    <a:pt x="813426" y="434905"/>
                  </a:lnTo>
                  <a:lnTo>
                    <a:pt x="817001" y="431048"/>
                  </a:lnTo>
                  <a:lnTo>
                    <a:pt x="817909" y="426346"/>
                  </a:lnTo>
                  <a:lnTo>
                    <a:pt x="820686" y="418249"/>
                  </a:lnTo>
                  <a:lnTo>
                    <a:pt x="821234" y="413070"/>
                  </a:lnTo>
                  <a:lnTo>
                    <a:pt x="822094" y="409572"/>
                  </a:lnTo>
                  <a:lnTo>
                    <a:pt x="821844" y="406318"/>
                  </a:lnTo>
                  <a:lnTo>
                    <a:pt x="823510" y="402367"/>
                  </a:lnTo>
                  <a:lnTo>
                    <a:pt x="825114" y="399042"/>
                  </a:lnTo>
                  <a:lnTo>
                    <a:pt x="825615" y="397196"/>
                  </a:lnTo>
                  <a:lnTo>
                    <a:pt x="829268" y="392815"/>
                  </a:lnTo>
                  <a:lnTo>
                    <a:pt x="829886" y="389318"/>
                  </a:lnTo>
                  <a:lnTo>
                    <a:pt x="828580" y="386947"/>
                  </a:lnTo>
                  <a:lnTo>
                    <a:pt x="828556" y="383286"/>
                  </a:lnTo>
                  <a:lnTo>
                    <a:pt x="827539" y="378224"/>
                  </a:lnTo>
                  <a:lnTo>
                    <a:pt x="829894" y="376330"/>
                  </a:lnTo>
                  <a:lnTo>
                    <a:pt x="830849" y="374946"/>
                  </a:lnTo>
                  <a:lnTo>
                    <a:pt x="833915" y="366888"/>
                  </a:lnTo>
                  <a:lnTo>
                    <a:pt x="833720" y="363735"/>
                  </a:lnTo>
                  <a:lnTo>
                    <a:pt x="834604" y="359823"/>
                  </a:lnTo>
                  <a:lnTo>
                    <a:pt x="832585" y="355199"/>
                  </a:lnTo>
                  <a:lnTo>
                    <a:pt x="832304" y="344841"/>
                  </a:lnTo>
                  <a:lnTo>
                    <a:pt x="831177" y="336901"/>
                  </a:lnTo>
                  <a:lnTo>
                    <a:pt x="829315" y="328538"/>
                  </a:lnTo>
                  <a:lnTo>
                    <a:pt x="829487" y="323875"/>
                  </a:lnTo>
                  <a:lnTo>
                    <a:pt x="828353" y="318085"/>
                  </a:lnTo>
                  <a:lnTo>
                    <a:pt x="828283" y="314752"/>
                  </a:lnTo>
                  <a:lnTo>
                    <a:pt x="829151" y="307211"/>
                  </a:lnTo>
                  <a:lnTo>
                    <a:pt x="835058" y="302478"/>
                  </a:lnTo>
                  <a:lnTo>
                    <a:pt x="836208" y="297181"/>
                  </a:lnTo>
                  <a:lnTo>
                    <a:pt x="836912" y="290046"/>
                  </a:lnTo>
                  <a:lnTo>
                    <a:pt x="836669" y="284859"/>
                  </a:lnTo>
                  <a:lnTo>
                    <a:pt x="836090" y="282536"/>
                  </a:lnTo>
                  <a:lnTo>
                    <a:pt x="833180" y="278726"/>
                  </a:lnTo>
                  <a:lnTo>
                    <a:pt x="832445" y="271927"/>
                  </a:lnTo>
                  <a:lnTo>
                    <a:pt x="833008" y="270151"/>
                  </a:lnTo>
                  <a:lnTo>
                    <a:pt x="835417" y="268242"/>
                  </a:lnTo>
                  <a:lnTo>
                    <a:pt x="837115" y="265598"/>
                  </a:lnTo>
                  <a:lnTo>
                    <a:pt x="837991" y="261498"/>
                  </a:lnTo>
                  <a:lnTo>
                    <a:pt x="839760" y="258275"/>
                  </a:lnTo>
                  <a:lnTo>
                    <a:pt x="840456" y="250498"/>
                  </a:lnTo>
                  <a:lnTo>
                    <a:pt x="841950" y="244326"/>
                  </a:lnTo>
                  <a:lnTo>
                    <a:pt x="842693" y="242175"/>
                  </a:lnTo>
                  <a:lnTo>
                    <a:pt x="845040" y="239475"/>
                  </a:lnTo>
                  <a:lnTo>
                    <a:pt x="845478" y="238756"/>
                  </a:lnTo>
                  <a:lnTo>
                    <a:pt x="845838" y="236698"/>
                  </a:lnTo>
                  <a:lnTo>
                    <a:pt x="845729" y="231848"/>
                  </a:lnTo>
                  <a:lnTo>
                    <a:pt x="846089" y="228890"/>
                  </a:lnTo>
                  <a:lnTo>
                    <a:pt x="847959" y="223077"/>
                  </a:lnTo>
                  <a:lnTo>
                    <a:pt x="848178" y="220394"/>
                  </a:lnTo>
                  <a:lnTo>
                    <a:pt x="850251" y="214433"/>
                  </a:lnTo>
                  <a:lnTo>
                    <a:pt x="850720" y="210153"/>
                  </a:lnTo>
                  <a:lnTo>
                    <a:pt x="851604" y="207900"/>
                  </a:lnTo>
                  <a:lnTo>
                    <a:pt x="851260" y="205365"/>
                  </a:lnTo>
                  <a:lnTo>
                    <a:pt x="851847" y="199701"/>
                  </a:lnTo>
                  <a:lnTo>
                    <a:pt x="850439" y="196509"/>
                  </a:lnTo>
                  <a:lnTo>
                    <a:pt x="850126" y="194647"/>
                  </a:lnTo>
                  <a:lnTo>
                    <a:pt x="851902" y="188865"/>
                  </a:lnTo>
                  <a:lnTo>
                    <a:pt x="853106" y="187457"/>
                  </a:lnTo>
                  <a:lnTo>
                    <a:pt x="855054" y="184774"/>
                  </a:lnTo>
                  <a:lnTo>
                    <a:pt x="855876" y="181762"/>
                  </a:lnTo>
                  <a:lnTo>
                    <a:pt x="856024" y="179853"/>
                  </a:lnTo>
                  <a:lnTo>
                    <a:pt x="853537" y="170363"/>
                  </a:lnTo>
                  <a:lnTo>
                    <a:pt x="853200" y="167132"/>
                  </a:lnTo>
                  <a:lnTo>
                    <a:pt x="853810" y="159629"/>
                  </a:lnTo>
                  <a:lnTo>
                    <a:pt x="854663" y="154795"/>
                  </a:lnTo>
                  <a:lnTo>
                    <a:pt x="854382" y="150945"/>
                  </a:lnTo>
                  <a:lnTo>
                    <a:pt x="854663" y="148966"/>
                  </a:lnTo>
                  <a:lnTo>
                    <a:pt x="855093" y="146486"/>
                  </a:lnTo>
                  <a:lnTo>
                    <a:pt x="856799" y="143482"/>
                  </a:lnTo>
                  <a:lnTo>
                    <a:pt x="857190" y="141346"/>
                  </a:lnTo>
                  <a:lnTo>
                    <a:pt x="856588" y="140454"/>
                  </a:lnTo>
                  <a:lnTo>
                    <a:pt x="854562" y="139366"/>
                  </a:lnTo>
                  <a:lnTo>
                    <a:pt x="852887" y="136644"/>
                  </a:lnTo>
                  <a:lnTo>
                    <a:pt x="852770" y="133961"/>
                  </a:lnTo>
                  <a:lnTo>
                    <a:pt x="853310" y="132005"/>
                  </a:lnTo>
                  <a:lnTo>
                    <a:pt x="853435" y="129243"/>
                  </a:lnTo>
                  <a:lnTo>
                    <a:pt x="855923" y="128703"/>
                  </a:lnTo>
                  <a:lnTo>
                    <a:pt x="857253" y="127170"/>
                  </a:lnTo>
                  <a:lnTo>
                    <a:pt x="858512" y="124306"/>
                  </a:lnTo>
                  <a:lnTo>
                    <a:pt x="860101" y="117383"/>
                  </a:lnTo>
                  <a:lnTo>
                    <a:pt x="860781" y="108816"/>
                  </a:lnTo>
                  <a:lnTo>
                    <a:pt x="861728" y="103668"/>
                  </a:lnTo>
                  <a:lnTo>
                    <a:pt x="862393" y="101126"/>
                  </a:lnTo>
                  <a:lnTo>
                    <a:pt x="862956" y="95821"/>
                  </a:lnTo>
                  <a:lnTo>
                    <a:pt x="863879" y="92356"/>
                  </a:lnTo>
                  <a:lnTo>
                    <a:pt x="864044" y="89163"/>
                  </a:lnTo>
                  <a:lnTo>
                    <a:pt x="863864" y="86731"/>
                  </a:lnTo>
                  <a:lnTo>
                    <a:pt x="861477" y="74393"/>
                  </a:lnTo>
                  <a:lnTo>
                    <a:pt x="861556" y="69863"/>
                  </a:lnTo>
                  <a:lnTo>
                    <a:pt x="862565" y="62846"/>
                  </a:lnTo>
                  <a:lnTo>
                    <a:pt x="862549" y="52980"/>
                  </a:lnTo>
                  <a:lnTo>
                    <a:pt x="862346" y="50680"/>
                  </a:lnTo>
                  <a:lnTo>
                    <a:pt x="861446" y="48529"/>
                  </a:lnTo>
                  <a:lnTo>
                    <a:pt x="861180" y="45603"/>
                  </a:lnTo>
                  <a:lnTo>
                    <a:pt x="859741" y="40533"/>
                  </a:lnTo>
                  <a:lnTo>
                    <a:pt x="858442" y="30371"/>
                  </a:lnTo>
                  <a:lnTo>
                    <a:pt x="858418" y="25012"/>
                  </a:lnTo>
                  <a:lnTo>
                    <a:pt x="857855" y="20474"/>
                  </a:lnTo>
                  <a:lnTo>
                    <a:pt x="856611" y="19269"/>
                  </a:lnTo>
                  <a:lnTo>
                    <a:pt x="857503" y="18995"/>
                  </a:lnTo>
                  <a:lnTo>
                    <a:pt x="859592" y="18807"/>
                  </a:lnTo>
                  <a:lnTo>
                    <a:pt x="861751" y="18800"/>
                  </a:lnTo>
                  <a:lnTo>
                    <a:pt x="864489" y="17837"/>
                  </a:lnTo>
                  <a:lnTo>
                    <a:pt x="867408" y="16054"/>
                  </a:lnTo>
                  <a:lnTo>
                    <a:pt x="869309" y="13464"/>
                  </a:lnTo>
                  <a:lnTo>
                    <a:pt x="870122" y="11102"/>
                  </a:lnTo>
                  <a:lnTo>
                    <a:pt x="870122" y="9028"/>
                  </a:lnTo>
                  <a:lnTo>
                    <a:pt x="869270" y="6392"/>
                  </a:lnTo>
                  <a:lnTo>
                    <a:pt x="869035" y="4530"/>
                  </a:lnTo>
                  <a:lnTo>
                    <a:pt x="870044" y="3638"/>
                  </a:lnTo>
                  <a:lnTo>
                    <a:pt x="872712" y="3294"/>
                  </a:lnTo>
                  <a:lnTo>
                    <a:pt x="874871" y="1533"/>
                  </a:lnTo>
                  <a:lnTo>
                    <a:pt x="876530" y="0"/>
                  </a:lnTo>
                  <a:lnTo>
                    <a:pt x="876874" y="2597"/>
                  </a:lnTo>
                  <a:lnTo>
                    <a:pt x="879886" y="6087"/>
                  </a:lnTo>
                  <a:lnTo>
                    <a:pt x="880864" y="10014"/>
                  </a:lnTo>
                  <a:lnTo>
                    <a:pt x="881545" y="10507"/>
                  </a:lnTo>
                  <a:lnTo>
                    <a:pt x="885683" y="12471"/>
                  </a:lnTo>
                  <a:lnTo>
                    <a:pt x="885754" y="12932"/>
                  </a:lnTo>
                  <a:lnTo>
                    <a:pt x="885151" y="13668"/>
                  </a:lnTo>
                  <a:lnTo>
                    <a:pt x="884549" y="14622"/>
                  </a:lnTo>
                  <a:lnTo>
                    <a:pt x="884971" y="15960"/>
                  </a:lnTo>
                  <a:lnTo>
                    <a:pt x="885722" y="17799"/>
                  </a:lnTo>
                  <a:lnTo>
                    <a:pt x="885972" y="19504"/>
                  </a:lnTo>
                  <a:lnTo>
                    <a:pt x="886434" y="21264"/>
                  </a:lnTo>
                  <a:lnTo>
                    <a:pt x="886888" y="23963"/>
                  </a:lnTo>
                  <a:lnTo>
                    <a:pt x="887162" y="26412"/>
                  </a:lnTo>
                  <a:lnTo>
                    <a:pt x="888218" y="30018"/>
                  </a:lnTo>
                  <a:lnTo>
                    <a:pt x="888429" y="32248"/>
                  </a:lnTo>
                  <a:lnTo>
                    <a:pt x="888445" y="33594"/>
                  </a:lnTo>
                  <a:lnTo>
                    <a:pt x="889266" y="34908"/>
                  </a:lnTo>
                  <a:lnTo>
                    <a:pt x="890870" y="36489"/>
                  </a:lnTo>
                  <a:lnTo>
                    <a:pt x="893037" y="38077"/>
                  </a:lnTo>
                  <a:lnTo>
                    <a:pt x="894758" y="39931"/>
                  </a:lnTo>
                  <a:lnTo>
                    <a:pt x="896073" y="41191"/>
                  </a:lnTo>
                  <a:lnTo>
                    <a:pt x="897668" y="42215"/>
                  </a:lnTo>
                  <a:lnTo>
                    <a:pt x="898897" y="43162"/>
                  </a:lnTo>
                  <a:lnTo>
                    <a:pt x="899382" y="43811"/>
                  </a:lnTo>
                  <a:lnTo>
                    <a:pt x="899546" y="44335"/>
                  </a:lnTo>
                  <a:lnTo>
                    <a:pt x="899014" y="44836"/>
                  </a:lnTo>
                  <a:lnTo>
                    <a:pt x="897074" y="47285"/>
                  </a:lnTo>
                  <a:lnTo>
                    <a:pt x="894367" y="51017"/>
                  </a:lnTo>
                  <a:lnTo>
                    <a:pt x="894414" y="51470"/>
                  </a:lnTo>
                  <a:lnTo>
                    <a:pt x="897004" y="54154"/>
                  </a:lnTo>
                  <a:lnTo>
                    <a:pt x="897418" y="55218"/>
                  </a:lnTo>
                  <a:lnTo>
                    <a:pt x="897387" y="56720"/>
                  </a:lnTo>
                  <a:lnTo>
                    <a:pt x="896519" y="58527"/>
                  </a:lnTo>
                  <a:lnTo>
                    <a:pt x="893725" y="59098"/>
                  </a:lnTo>
                  <a:lnTo>
                    <a:pt x="893100" y="59591"/>
                  </a:lnTo>
                  <a:lnTo>
                    <a:pt x="893021" y="60170"/>
                  </a:lnTo>
                  <a:lnTo>
                    <a:pt x="893663" y="60937"/>
                  </a:lnTo>
                  <a:lnTo>
                    <a:pt x="893561" y="62720"/>
                  </a:lnTo>
                  <a:lnTo>
                    <a:pt x="894570" y="64692"/>
                  </a:lnTo>
                  <a:lnTo>
                    <a:pt x="894054" y="65365"/>
                  </a:lnTo>
                  <a:lnTo>
                    <a:pt x="893021" y="66272"/>
                  </a:lnTo>
                  <a:lnTo>
                    <a:pt x="892998" y="67164"/>
                  </a:lnTo>
                  <a:lnTo>
                    <a:pt x="893334" y="68150"/>
                  </a:lnTo>
                  <a:lnTo>
                    <a:pt x="894422" y="68955"/>
                  </a:lnTo>
                  <a:lnTo>
                    <a:pt x="898725" y="71725"/>
                  </a:lnTo>
                  <a:lnTo>
                    <a:pt x="899061" y="72108"/>
                  </a:lnTo>
                  <a:lnTo>
                    <a:pt x="898999" y="72398"/>
                  </a:lnTo>
                  <a:lnTo>
                    <a:pt x="897332" y="74252"/>
                  </a:lnTo>
                  <a:lnTo>
                    <a:pt x="897160" y="75395"/>
                  </a:lnTo>
                  <a:lnTo>
                    <a:pt x="897207" y="77280"/>
                  </a:lnTo>
                  <a:lnTo>
                    <a:pt x="897442" y="78500"/>
                  </a:lnTo>
                  <a:lnTo>
                    <a:pt x="897981" y="79009"/>
                  </a:lnTo>
                  <a:lnTo>
                    <a:pt x="900141" y="79580"/>
                  </a:lnTo>
                  <a:lnTo>
                    <a:pt x="902809" y="83820"/>
                  </a:lnTo>
                  <a:lnTo>
                    <a:pt x="905375" y="87818"/>
                  </a:lnTo>
                  <a:lnTo>
                    <a:pt x="905343" y="91260"/>
                  </a:lnTo>
                  <a:lnTo>
                    <a:pt x="905609" y="95282"/>
                  </a:lnTo>
                  <a:lnTo>
                    <a:pt x="907237" y="98442"/>
                  </a:lnTo>
                  <a:lnTo>
                    <a:pt x="907464" y="100969"/>
                  </a:lnTo>
                  <a:lnTo>
                    <a:pt x="908011" y="103848"/>
                  </a:lnTo>
                  <a:lnTo>
                    <a:pt x="909951" y="105601"/>
                  </a:lnTo>
                  <a:lnTo>
                    <a:pt x="910710" y="109059"/>
                  </a:lnTo>
                  <a:lnTo>
                    <a:pt x="910906" y="110905"/>
                  </a:lnTo>
                  <a:lnTo>
                    <a:pt x="910788" y="112118"/>
                  </a:lnTo>
                  <a:lnTo>
                    <a:pt x="912299" y="115888"/>
                  </a:lnTo>
                  <a:lnTo>
                    <a:pt x="912471" y="119135"/>
                  </a:lnTo>
                  <a:lnTo>
                    <a:pt x="912111" y="121467"/>
                  </a:lnTo>
                  <a:lnTo>
                    <a:pt x="912126" y="122773"/>
                  </a:lnTo>
                  <a:lnTo>
                    <a:pt x="912337" y="123688"/>
                  </a:lnTo>
                  <a:lnTo>
                    <a:pt x="913636" y="124510"/>
                  </a:lnTo>
                  <a:lnTo>
                    <a:pt x="914207" y="125026"/>
                  </a:lnTo>
                  <a:lnTo>
                    <a:pt x="916116" y="125253"/>
                  </a:lnTo>
                  <a:lnTo>
                    <a:pt x="918909" y="125308"/>
                  </a:lnTo>
                  <a:lnTo>
                    <a:pt x="923689" y="124447"/>
                  </a:lnTo>
                  <a:lnTo>
                    <a:pt x="927421" y="123696"/>
                  </a:lnTo>
                  <a:close/>
                  <a:moveTo>
                    <a:pt x="3388" y="227772"/>
                  </a:moveTo>
                  <a:lnTo>
                    <a:pt x="0" y="228530"/>
                  </a:lnTo>
                  <a:lnTo>
                    <a:pt x="109" y="227177"/>
                  </a:lnTo>
                  <a:lnTo>
                    <a:pt x="962" y="226003"/>
                  </a:lnTo>
                  <a:lnTo>
                    <a:pt x="3466" y="226676"/>
                  </a:lnTo>
                  <a:lnTo>
                    <a:pt x="4639" y="226801"/>
                  </a:lnTo>
                  <a:lnTo>
                    <a:pt x="3388" y="227772"/>
                  </a:lnTo>
                  <a:close/>
                  <a:moveTo>
                    <a:pt x="672526" y="392705"/>
                  </a:moveTo>
                  <a:lnTo>
                    <a:pt x="668591" y="393269"/>
                  </a:lnTo>
                  <a:lnTo>
                    <a:pt x="668458" y="393104"/>
                  </a:lnTo>
                  <a:lnTo>
                    <a:pt x="668685" y="392643"/>
                  </a:lnTo>
                  <a:lnTo>
                    <a:pt x="669584" y="391837"/>
                  </a:lnTo>
                  <a:lnTo>
                    <a:pt x="670679" y="390859"/>
                  </a:lnTo>
                  <a:lnTo>
                    <a:pt x="670914" y="390828"/>
                  </a:lnTo>
                  <a:lnTo>
                    <a:pt x="671321" y="390906"/>
                  </a:lnTo>
                  <a:lnTo>
                    <a:pt x="671775" y="391086"/>
                  </a:lnTo>
                  <a:lnTo>
                    <a:pt x="672948" y="391743"/>
                  </a:lnTo>
                  <a:lnTo>
                    <a:pt x="673292" y="392197"/>
                  </a:lnTo>
                  <a:lnTo>
                    <a:pt x="673167" y="392572"/>
                  </a:lnTo>
                  <a:lnTo>
                    <a:pt x="672526" y="392705"/>
                  </a:lnTo>
                  <a:close/>
                  <a:moveTo>
                    <a:pt x="782977" y="664437"/>
                  </a:moveTo>
                  <a:lnTo>
                    <a:pt x="781326" y="665070"/>
                  </a:lnTo>
                  <a:lnTo>
                    <a:pt x="779785" y="665226"/>
                  </a:lnTo>
                  <a:lnTo>
                    <a:pt x="778221" y="664765"/>
                  </a:lnTo>
                  <a:lnTo>
                    <a:pt x="775482" y="664804"/>
                  </a:lnTo>
                  <a:lnTo>
                    <a:pt x="772760" y="663631"/>
                  </a:lnTo>
                  <a:lnTo>
                    <a:pt x="770201" y="661972"/>
                  </a:lnTo>
                  <a:lnTo>
                    <a:pt x="769490" y="661010"/>
                  </a:lnTo>
                  <a:lnTo>
                    <a:pt x="769802" y="659633"/>
                  </a:lnTo>
                  <a:lnTo>
                    <a:pt x="771641" y="656449"/>
                  </a:lnTo>
                  <a:lnTo>
                    <a:pt x="773393" y="650441"/>
                  </a:lnTo>
                  <a:lnTo>
                    <a:pt x="774559" y="641858"/>
                  </a:lnTo>
                  <a:lnTo>
                    <a:pt x="773620" y="638611"/>
                  </a:lnTo>
                  <a:lnTo>
                    <a:pt x="773738" y="637273"/>
                  </a:lnTo>
                  <a:lnTo>
                    <a:pt x="774168" y="635654"/>
                  </a:lnTo>
                  <a:lnTo>
                    <a:pt x="774379" y="633996"/>
                  </a:lnTo>
                  <a:lnTo>
                    <a:pt x="774246" y="632321"/>
                  </a:lnTo>
                  <a:lnTo>
                    <a:pt x="774465" y="630772"/>
                  </a:lnTo>
                  <a:lnTo>
                    <a:pt x="776398" y="627510"/>
                  </a:lnTo>
                  <a:lnTo>
                    <a:pt x="776687" y="626047"/>
                  </a:lnTo>
                  <a:lnTo>
                    <a:pt x="776742" y="624459"/>
                  </a:lnTo>
                  <a:lnTo>
                    <a:pt x="777579" y="621181"/>
                  </a:lnTo>
                  <a:lnTo>
                    <a:pt x="777321" y="620093"/>
                  </a:lnTo>
                  <a:lnTo>
                    <a:pt x="776609" y="619178"/>
                  </a:lnTo>
                  <a:lnTo>
                    <a:pt x="777188" y="618372"/>
                  </a:lnTo>
                  <a:lnTo>
                    <a:pt x="783900" y="620774"/>
                  </a:lnTo>
                  <a:lnTo>
                    <a:pt x="788360" y="621329"/>
                  </a:lnTo>
                  <a:lnTo>
                    <a:pt x="788594" y="623817"/>
                  </a:lnTo>
                  <a:lnTo>
                    <a:pt x="789455" y="625773"/>
                  </a:lnTo>
                  <a:lnTo>
                    <a:pt x="789963" y="629278"/>
                  </a:lnTo>
                  <a:lnTo>
                    <a:pt x="790660" y="630076"/>
                  </a:lnTo>
                  <a:lnTo>
                    <a:pt x="790300" y="632587"/>
                  </a:lnTo>
                  <a:lnTo>
                    <a:pt x="788242" y="633675"/>
                  </a:lnTo>
                  <a:lnTo>
                    <a:pt x="788422" y="635990"/>
                  </a:lnTo>
                  <a:lnTo>
                    <a:pt x="789603" y="638173"/>
                  </a:lnTo>
                  <a:lnTo>
                    <a:pt x="787882" y="638956"/>
                  </a:lnTo>
                  <a:lnTo>
                    <a:pt x="786020" y="639425"/>
                  </a:lnTo>
                  <a:lnTo>
                    <a:pt x="785590" y="640035"/>
                  </a:lnTo>
                  <a:lnTo>
                    <a:pt x="784244" y="640512"/>
                  </a:lnTo>
                  <a:lnTo>
                    <a:pt x="782609" y="641725"/>
                  </a:lnTo>
                  <a:lnTo>
                    <a:pt x="783102" y="642805"/>
                  </a:lnTo>
                  <a:lnTo>
                    <a:pt x="785160" y="645253"/>
                  </a:lnTo>
                  <a:lnTo>
                    <a:pt x="787460" y="646959"/>
                  </a:lnTo>
                  <a:lnTo>
                    <a:pt x="788719" y="649509"/>
                  </a:lnTo>
                  <a:lnTo>
                    <a:pt x="790355" y="652177"/>
                  </a:lnTo>
                  <a:lnTo>
                    <a:pt x="789556" y="653875"/>
                  </a:lnTo>
                  <a:lnTo>
                    <a:pt x="788062" y="656285"/>
                  </a:lnTo>
                  <a:lnTo>
                    <a:pt x="785676" y="657888"/>
                  </a:lnTo>
                  <a:lnTo>
                    <a:pt x="783478" y="658850"/>
                  </a:lnTo>
                  <a:lnTo>
                    <a:pt x="783736" y="662817"/>
                  </a:lnTo>
                  <a:lnTo>
                    <a:pt x="782977" y="664437"/>
                  </a:lnTo>
                  <a:close/>
                  <a:moveTo>
                    <a:pt x="763325" y="672330"/>
                  </a:moveTo>
                  <a:lnTo>
                    <a:pt x="760219" y="672862"/>
                  </a:lnTo>
                  <a:lnTo>
                    <a:pt x="759515" y="671963"/>
                  </a:lnTo>
                  <a:lnTo>
                    <a:pt x="759522" y="671196"/>
                  </a:lnTo>
                  <a:lnTo>
                    <a:pt x="760054" y="670570"/>
                  </a:lnTo>
                  <a:lnTo>
                    <a:pt x="761650" y="670155"/>
                  </a:lnTo>
                  <a:lnTo>
                    <a:pt x="762691" y="670672"/>
                  </a:lnTo>
                  <a:lnTo>
                    <a:pt x="763239" y="671407"/>
                  </a:lnTo>
                  <a:lnTo>
                    <a:pt x="763411" y="672080"/>
                  </a:lnTo>
                  <a:lnTo>
                    <a:pt x="763325" y="672330"/>
                  </a:lnTo>
                  <a:close/>
                  <a:moveTo>
                    <a:pt x="782163" y="678972"/>
                  </a:moveTo>
                  <a:lnTo>
                    <a:pt x="782625" y="680467"/>
                  </a:lnTo>
                  <a:lnTo>
                    <a:pt x="781655" y="680670"/>
                  </a:lnTo>
                  <a:lnTo>
                    <a:pt x="780106" y="680435"/>
                  </a:lnTo>
                  <a:lnTo>
                    <a:pt x="779355" y="681617"/>
                  </a:lnTo>
                  <a:lnTo>
                    <a:pt x="778971" y="681851"/>
                  </a:lnTo>
                  <a:lnTo>
                    <a:pt x="775412" y="680803"/>
                  </a:lnTo>
                  <a:lnTo>
                    <a:pt x="774856" y="680334"/>
                  </a:lnTo>
                  <a:lnTo>
                    <a:pt x="774927" y="678777"/>
                  </a:lnTo>
                  <a:lnTo>
                    <a:pt x="778721" y="678644"/>
                  </a:lnTo>
                  <a:lnTo>
                    <a:pt x="781139" y="677650"/>
                  </a:lnTo>
                  <a:lnTo>
                    <a:pt x="781475" y="677807"/>
                  </a:lnTo>
                  <a:lnTo>
                    <a:pt x="782163" y="678972"/>
                  </a:lnTo>
                  <a:close/>
                  <a:moveTo>
                    <a:pt x="783814" y="696262"/>
                  </a:moveTo>
                  <a:lnTo>
                    <a:pt x="782735" y="697576"/>
                  </a:lnTo>
                  <a:lnTo>
                    <a:pt x="781029" y="697811"/>
                  </a:lnTo>
                  <a:lnTo>
                    <a:pt x="778377" y="699337"/>
                  </a:lnTo>
                  <a:lnTo>
                    <a:pt x="778095" y="700659"/>
                  </a:lnTo>
                  <a:lnTo>
                    <a:pt x="777962" y="702286"/>
                  </a:lnTo>
                  <a:lnTo>
                    <a:pt x="779793" y="704250"/>
                  </a:lnTo>
                  <a:lnTo>
                    <a:pt x="780700" y="706534"/>
                  </a:lnTo>
                  <a:lnTo>
                    <a:pt x="781788" y="709961"/>
                  </a:lnTo>
                  <a:lnTo>
                    <a:pt x="782578" y="713231"/>
                  </a:lnTo>
                  <a:lnTo>
                    <a:pt x="782508" y="714240"/>
                  </a:lnTo>
                  <a:lnTo>
                    <a:pt x="782703" y="715946"/>
                  </a:lnTo>
                  <a:lnTo>
                    <a:pt x="784010" y="718591"/>
                  </a:lnTo>
                  <a:lnTo>
                    <a:pt x="784135" y="719787"/>
                  </a:lnTo>
                  <a:lnTo>
                    <a:pt x="783986" y="720977"/>
                  </a:lnTo>
                  <a:lnTo>
                    <a:pt x="783462" y="723183"/>
                  </a:lnTo>
                  <a:lnTo>
                    <a:pt x="783047" y="723480"/>
                  </a:lnTo>
                  <a:lnTo>
                    <a:pt x="781757" y="723699"/>
                  </a:lnTo>
                  <a:lnTo>
                    <a:pt x="781655" y="725037"/>
                  </a:lnTo>
                  <a:lnTo>
                    <a:pt x="781334" y="725475"/>
                  </a:lnTo>
                  <a:lnTo>
                    <a:pt x="777657" y="725616"/>
                  </a:lnTo>
                  <a:lnTo>
                    <a:pt x="775842" y="725006"/>
                  </a:lnTo>
                  <a:lnTo>
                    <a:pt x="776061" y="720977"/>
                  </a:lnTo>
                  <a:lnTo>
                    <a:pt x="773738" y="719396"/>
                  </a:lnTo>
                  <a:lnTo>
                    <a:pt x="772142" y="716736"/>
                  </a:lnTo>
                  <a:lnTo>
                    <a:pt x="770342" y="712152"/>
                  </a:lnTo>
                  <a:lnTo>
                    <a:pt x="768832" y="710744"/>
                  </a:lnTo>
                  <a:lnTo>
                    <a:pt x="767072" y="707129"/>
                  </a:lnTo>
                  <a:lnTo>
                    <a:pt x="764459" y="704047"/>
                  </a:lnTo>
                  <a:lnTo>
                    <a:pt x="767471" y="702091"/>
                  </a:lnTo>
                  <a:lnTo>
                    <a:pt x="767002" y="698680"/>
                  </a:lnTo>
                  <a:lnTo>
                    <a:pt x="768762" y="697514"/>
                  </a:lnTo>
                  <a:lnTo>
                    <a:pt x="771406" y="696293"/>
                  </a:lnTo>
                  <a:lnTo>
                    <a:pt x="773354" y="697256"/>
                  </a:lnTo>
                  <a:lnTo>
                    <a:pt x="775107" y="696919"/>
                  </a:lnTo>
                  <a:lnTo>
                    <a:pt x="775889" y="696106"/>
                  </a:lnTo>
                  <a:lnTo>
                    <a:pt x="775654" y="692632"/>
                  </a:lnTo>
                  <a:lnTo>
                    <a:pt x="776210" y="689902"/>
                  </a:lnTo>
                  <a:lnTo>
                    <a:pt x="778142" y="688493"/>
                  </a:lnTo>
                  <a:lnTo>
                    <a:pt x="780223" y="688329"/>
                  </a:lnTo>
                  <a:lnTo>
                    <a:pt x="781006" y="689871"/>
                  </a:lnTo>
                  <a:lnTo>
                    <a:pt x="782031" y="691388"/>
                  </a:lnTo>
                  <a:lnTo>
                    <a:pt x="784550" y="692585"/>
                  </a:lnTo>
                  <a:lnTo>
                    <a:pt x="784542" y="694150"/>
                  </a:lnTo>
                  <a:lnTo>
                    <a:pt x="783814" y="696262"/>
                  </a:lnTo>
                  <a:close/>
                  <a:moveTo>
                    <a:pt x="800267" y="708107"/>
                  </a:moveTo>
                  <a:lnTo>
                    <a:pt x="794947" y="710571"/>
                  </a:lnTo>
                  <a:lnTo>
                    <a:pt x="792279" y="709742"/>
                  </a:lnTo>
                  <a:lnTo>
                    <a:pt x="791246" y="707927"/>
                  </a:lnTo>
                  <a:lnTo>
                    <a:pt x="790746" y="706401"/>
                  </a:lnTo>
                  <a:lnTo>
                    <a:pt x="790198" y="703820"/>
                  </a:lnTo>
                  <a:lnTo>
                    <a:pt x="791106" y="702435"/>
                  </a:lnTo>
                  <a:lnTo>
                    <a:pt x="793062" y="700448"/>
                  </a:lnTo>
                  <a:lnTo>
                    <a:pt x="793781" y="699165"/>
                  </a:lnTo>
                  <a:lnTo>
                    <a:pt x="794133" y="697655"/>
                  </a:lnTo>
                  <a:lnTo>
                    <a:pt x="794008" y="696247"/>
                  </a:lnTo>
                  <a:lnTo>
                    <a:pt x="794258" y="694901"/>
                  </a:lnTo>
                  <a:lnTo>
                    <a:pt x="795409" y="694432"/>
                  </a:lnTo>
                  <a:lnTo>
                    <a:pt x="799344" y="695934"/>
                  </a:lnTo>
                  <a:lnTo>
                    <a:pt x="803427" y="698187"/>
                  </a:lnTo>
                  <a:lnTo>
                    <a:pt x="804883" y="699744"/>
                  </a:lnTo>
                  <a:lnTo>
                    <a:pt x="805157" y="700988"/>
                  </a:lnTo>
                  <a:lnTo>
                    <a:pt x="803373" y="703733"/>
                  </a:lnTo>
                  <a:lnTo>
                    <a:pt x="802231" y="705994"/>
                  </a:lnTo>
                  <a:lnTo>
                    <a:pt x="800267" y="708107"/>
                  </a:lnTo>
                  <a:close/>
                  <a:moveTo>
                    <a:pt x="786083" y="709382"/>
                  </a:moveTo>
                  <a:lnTo>
                    <a:pt x="785363" y="709734"/>
                  </a:lnTo>
                  <a:lnTo>
                    <a:pt x="784714" y="709679"/>
                  </a:lnTo>
                  <a:lnTo>
                    <a:pt x="784049" y="708623"/>
                  </a:lnTo>
                  <a:lnTo>
                    <a:pt x="783830" y="707231"/>
                  </a:lnTo>
                  <a:lnTo>
                    <a:pt x="782398" y="705150"/>
                  </a:lnTo>
                  <a:lnTo>
                    <a:pt x="781991" y="704172"/>
                  </a:lnTo>
                  <a:lnTo>
                    <a:pt x="782023" y="702998"/>
                  </a:lnTo>
                  <a:lnTo>
                    <a:pt x="782844" y="701316"/>
                  </a:lnTo>
                  <a:lnTo>
                    <a:pt x="784064" y="700855"/>
                  </a:lnTo>
                  <a:lnTo>
                    <a:pt x="784886" y="700917"/>
                  </a:lnTo>
                  <a:lnTo>
                    <a:pt x="785879" y="702896"/>
                  </a:lnTo>
                  <a:lnTo>
                    <a:pt x="786169" y="705048"/>
                  </a:lnTo>
                  <a:lnTo>
                    <a:pt x="786427" y="707270"/>
                  </a:lnTo>
                  <a:lnTo>
                    <a:pt x="786083" y="709382"/>
                  </a:lnTo>
                  <a:close/>
                  <a:moveTo>
                    <a:pt x="755118" y="711502"/>
                  </a:moveTo>
                  <a:lnTo>
                    <a:pt x="754570" y="712003"/>
                  </a:lnTo>
                  <a:lnTo>
                    <a:pt x="753890" y="711854"/>
                  </a:lnTo>
                  <a:lnTo>
                    <a:pt x="753326" y="710876"/>
                  </a:lnTo>
                  <a:lnTo>
                    <a:pt x="752935" y="709202"/>
                  </a:lnTo>
                  <a:lnTo>
                    <a:pt x="753702" y="708569"/>
                  </a:lnTo>
                  <a:lnTo>
                    <a:pt x="754312" y="708569"/>
                  </a:lnTo>
                  <a:lnTo>
                    <a:pt x="754993" y="709461"/>
                  </a:lnTo>
                  <a:lnTo>
                    <a:pt x="755345" y="710900"/>
                  </a:lnTo>
                  <a:lnTo>
                    <a:pt x="755118" y="711502"/>
                  </a:lnTo>
                  <a:close/>
                  <a:moveTo>
                    <a:pt x="771140" y="736428"/>
                  </a:moveTo>
                  <a:lnTo>
                    <a:pt x="769920" y="737821"/>
                  </a:lnTo>
                  <a:lnTo>
                    <a:pt x="767792" y="738485"/>
                  </a:lnTo>
                  <a:lnTo>
                    <a:pt x="765680" y="737398"/>
                  </a:lnTo>
                  <a:lnTo>
                    <a:pt x="763129" y="737907"/>
                  </a:lnTo>
                  <a:lnTo>
                    <a:pt x="762863" y="735520"/>
                  </a:lnTo>
                  <a:lnTo>
                    <a:pt x="763818" y="733565"/>
                  </a:lnTo>
                  <a:lnTo>
                    <a:pt x="765750" y="731241"/>
                  </a:lnTo>
                  <a:lnTo>
                    <a:pt x="767150" y="728135"/>
                  </a:lnTo>
                  <a:lnTo>
                    <a:pt x="766986" y="723754"/>
                  </a:lnTo>
                  <a:lnTo>
                    <a:pt x="768136" y="722752"/>
                  </a:lnTo>
                  <a:lnTo>
                    <a:pt x="768754" y="721211"/>
                  </a:lnTo>
                  <a:lnTo>
                    <a:pt x="771203" y="720265"/>
                  </a:lnTo>
                  <a:lnTo>
                    <a:pt x="771758" y="723519"/>
                  </a:lnTo>
                  <a:lnTo>
                    <a:pt x="771101" y="729340"/>
                  </a:lnTo>
                  <a:lnTo>
                    <a:pt x="772752" y="732782"/>
                  </a:lnTo>
                  <a:lnTo>
                    <a:pt x="772987" y="733932"/>
                  </a:lnTo>
                  <a:lnTo>
                    <a:pt x="772666" y="735254"/>
                  </a:lnTo>
                  <a:lnTo>
                    <a:pt x="771140" y="736428"/>
                  </a:lnTo>
                  <a:close/>
                  <a:moveTo>
                    <a:pt x="753584" y="805016"/>
                  </a:moveTo>
                  <a:lnTo>
                    <a:pt x="751965" y="805438"/>
                  </a:lnTo>
                  <a:lnTo>
                    <a:pt x="751777" y="804374"/>
                  </a:lnTo>
                  <a:lnTo>
                    <a:pt x="750314" y="802606"/>
                  </a:lnTo>
                  <a:lnTo>
                    <a:pt x="751589" y="801440"/>
                  </a:lnTo>
                  <a:lnTo>
                    <a:pt x="754077" y="800228"/>
                  </a:lnTo>
                  <a:lnTo>
                    <a:pt x="755963" y="800369"/>
                  </a:lnTo>
                  <a:lnTo>
                    <a:pt x="757660" y="801292"/>
                  </a:lnTo>
                  <a:lnTo>
                    <a:pt x="757887" y="802379"/>
                  </a:lnTo>
                  <a:lnTo>
                    <a:pt x="754922" y="803811"/>
                  </a:lnTo>
                  <a:lnTo>
                    <a:pt x="754195" y="804601"/>
                  </a:lnTo>
                  <a:lnTo>
                    <a:pt x="753584" y="805016"/>
                  </a:lnTo>
                  <a:close/>
                  <a:moveTo>
                    <a:pt x="765546" y="829800"/>
                  </a:moveTo>
                  <a:lnTo>
                    <a:pt x="765132" y="830591"/>
                  </a:lnTo>
                  <a:lnTo>
                    <a:pt x="762425" y="830105"/>
                  </a:lnTo>
                  <a:lnTo>
                    <a:pt x="757739" y="830935"/>
                  </a:lnTo>
                  <a:lnTo>
                    <a:pt x="755767" y="827930"/>
                  </a:lnTo>
                  <a:lnTo>
                    <a:pt x="754907" y="823166"/>
                  </a:lnTo>
                  <a:lnTo>
                    <a:pt x="754320" y="822188"/>
                  </a:lnTo>
                  <a:lnTo>
                    <a:pt x="753154" y="819473"/>
                  </a:lnTo>
                  <a:lnTo>
                    <a:pt x="752567" y="817698"/>
                  </a:lnTo>
                  <a:lnTo>
                    <a:pt x="751378" y="814944"/>
                  </a:lnTo>
                  <a:lnTo>
                    <a:pt x="750917" y="812057"/>
                  </a:lnTo>
                  <a:lnTo>
                    <a:pt x="750619" y="811189"/>
                  </a:lnTo>
                  <a:lnTo>
                    <a:pt x="751691" y="809475"/>
                  </a:lnTo>
                  <a:lnTo>
                    <a:pt x="756596" y="807785"/>
                  </a:lnTo>
                  <a:lnTo>
                    <a:pt x="758341" y="805055"/>
                  </a:lnTo>
                  <a:lnTo>
                    <a:pt x="759835" y="805415"/>
                  </a:lnTo>
                  <a:lnTo>
                    <a:pt x="759421" y="810985"/>
                  </a:lnTo>
                  <a:lnTo>
                    <a:pt x="760320" y="812863"/>
                  </a:lnTo>
                  <a:lnTo>
                    <a:pt x="761987" y="814428"/>
                  </a:lnTo>
                  <a:lnTo>
                    <a:pt x="762300" y="815069"/>
                  </a:lnTo>
                  <a:lnTo>
                    <a:pt x="762581" y="817048"/>
                  </a:lnTo>
                  <a:lnTo>
                    <a:pt x="763419" y="820123"/>
                  </a:lnTo>
                  <a:lnTo>
                    <a:pt x="764498" y="821570"/>
                  </a:lnTo>
                  <a:lnTo>
                    <a:pt x="764780" y="822462"/>
                  </a:lnTo>
                  <a:lnTo>
                    <a:pt x="764827" y="823221"/>
                  </a:lnTo>
                  <a:lnTo>
                    <a:pt x="764435" y="824277"/>
                  </a:lnTo>
                  <a:lnTo>
                    <a:pt x="765546" y="829800"/>
                  </a:lnTo>
                  <a:close/>
                  <a:moveTo>
                    <a:pt x="744846" y="835488"/>
                  </a:moveTo>
                  <a:lnTo>
                    <a:pt x="742374" y="835527"/>
                  </a:lnTo>
                  <a:lnTo>
                    <a:pt x="741755" y="829613"/>
                  </a:lnTo>
                  <a:lnTo>
                    <a:pt x="744666" y="821116"/>
                  </a:lnTo>
                  <a:lnTo>
                    <a:pt x="744869" y="817885"/>
                  </a:lnTo>
                  <a:lnTo>
                    <a:pt x="743891" y="815452"/>
                  </a:lnTo>
                  <a:lnTo>
                    <a:pt x="743492" y="813457"/>
                  </a:lnTo>
                  <a:lnTo>
                    <a:pt x="743735" y="812644"/>
                  </a:lnTo>
                  <a:lnTo>
                    <a:pt x="747451" y="810962"/>
                  </a:lnTo>
                  <a:lnTo>
                    <a:pt x="748609" y="812745"/>
                  </a:lnTo>
                  <a:lnTo>
                    <a:pt x="749994" y="817478"/>
                  </a:lnTo>
                  <a:lnTo>
                    <a:pt x="752622" y="824285"/>
                  </a:lnTo>
                  <a:lnTo>
                    <a:pt x="752560" y="830817"/>
                  </a:lnTo>
                  <a:lnTo>
                    <a:pt x="751097" y="832429"/>
                  </a:lnTo>
                  <a:lnTo>
                    <a:pt x="746512" y="834080"/>
                  </a:lnTo>
                  <a:lnTo>
                    <a:pt x="744846" y="835488"/>
                  </a:lnTo>
                  <a:close/>
                  <a:moveTo>
                    <a:pt x="767549" y="848303"/>
                  </a:moveTo>
                  <a:lnTo>
                    <a:pt x="767753" y="853224"/>
                  </a:lnTo>
                  <a:lnTo>
                    <a:pt x="767385" y="858176"/>
                  </a:lnTo>
                  <a:lnTo>
                    <a:pt x="766540" y="864279"/>
                  </a:lnTo>
                  <a:lnTo>
                    <a:pt x="766681" y="865522"/>
                  </a:lnTo>
                  <a:lnTo>
                    <a:pt x="767667" y="865819"/>
                  </a:lnTo>
                  <a:lnTo>
                    <a:pt x="767933" y="866586"/>
                  </a:lnTo>
                  <a:lnTo>
                    <a:pt x="767643" y="869810"/>
                  </a:lnTo>
                  <a:lnTo>
                    <a:pt x="767119" y="872290"/>
                  </a:lnTo>
                  <a:lnTo>
                    <a:pt x="766094" y="874324"/>
                  </a:lnTo>
                  <a:lnTo>
                    <a:pt x="765500" y="876764"/>
                  </a:lnTo>
                  <a:lnTo>
                    <a:pt x="764952" y="877304"/>
                  </a:lnTo>
                  <a:lnTo>
                    <a:pt x="762566" y="877735"/>
                  </a:lnTo>
                  <a:lnTo>
                    <a:pt x="761259" y="877469"/>
                  </a:lnTo>
                  <a:lnTo>
                    <a:pt x="760211" y="874692"/>
                  </a:lnTo>
                  <a:lnTo>
                    <a:pt x="759906" y="872986"/>
                  </a:lnTo>
                  <a:lnTo>
                    <a:pt x="759968" y="870756"/>
                  </a:lnTo>
                  <a:lnTo>
                    <a:pt x="758677" y="867768"/>
                  </a:lnTo>
                  <a:lnTo>
                    <a:pt x="758638" y="866626"/>
                  </a:lnTo>
                  <a:lnTo>
                    <a:pt x="759139" y="864662"/>
                  </a:lnTo>
                  <a:lnTo>
                    <a:pt x="760180" y="863692"/>
                  </a:lnTo>
                  <a:lnTo>
                    <a:pt x="760336" y="860672"/>
                  </a:lnTo>
                  <a:lnTo>
                    <a:pt x="760860" y="859772"/>
                  </a:lnTo>
                  <a:lnTo>
                    <a:pt x="762041" y="858528"/>
                  </a:lnTo>
                  <a:lnTo>
                    <a:pt x="762221" y="858019"/>
                  </a:lnTo>
                  <a:lnTo>
                    <a:pt x="762112" y="857573"/>
                  </a:lnTo>
                  <a:lnTo>
                    <a:pt x="761674" y="857527"/>
                  </a:lnTo>
                  <a:lnTo>
                    <a:pt x="756925" y="861251"/>
                  </a:lnTo>
                  <a:lnTo>
                    <a:pt x="756463" y="862307"/>
                  </a:lnTo>
                  <a:lnTo>
                    <a:pt x="756252" y="863707"/>
                  </a:lnTo>
                  <a:lnTo>
                    <a:pt x="756198" y="868652"/>
                  </a:lnTo>
                  <a:lnTo>
                    <a:pt x="755360" y="871515"/>
                  </a:lnTo>
                  <a:lnTo>
                    <a:pt x="754601" y="872063"/>
                  </a:lnTo>
                  <a:lnTo>
                    <a:pt x="752388" y="872188"/>
                  </a:lnTo>
                  <a:lnTo>
                    <a:pt x="749461" y="871899"/>
                  </a:lnTo>
                  <a:lnTo>
                    <a:pt x="746144" y="869270"/>
                  </a:lnTo>
                  <a:lnTo>
                    <a:pt x="743977" y="869997"/>
                  </a:lnTo>
                  <a:lnTo>
                    <a:pt x="743531" y="866806"/>
                  </a:lnTo>
                  <a:lnTo>
                    <a:pt x="744619" y="864255"/>
                  </a:lnTo>
                  <a:lnTo>
                    <a:pt x="748656" y="864474"/>
                  </a:lnTo>
                  <a:lnTo>
                    <a:pt x="749336" y="859944"/>
                  </a:lnTo>
                  <a:lnTo>
                    <a:pt x="748053" y="858880"/>
                  </a:lnTo>
                  <a:lnTo>
                    <a:pt x="746629" y="857065"/>
                  </a:lnTo>
                  <a:lnTo>
                    <a:pt x="745784" y="855399"/>
                  </a:lnTo>
                  <a:lnTo>
                    <a:pt x="746543" y="854163"/>
                  </a:lnTo>
                  <a:lnTo>
                    <a:pt x="748883" y="852371"/>
                  </a:lnTo>
                  <a:lnTo>
                    <a:pt x="750134" y="852183"/>
                  </a:lnTo>
                  <a:lnTo>
                    <a:pt x="751292" y="853185"/>
                  </a:lnTo>
                  <a:lnTo>
                    <a:pt x="754163" y="852426"/>
                  </a:lnTo>
                  <a:lnTo>
                    <a:pt x="753999" y="849586"/>
                  </a:lnTo>
                  <a:lnTo>
                    <a:pt x="751441" y="848334"/>
                  </a:lnTo>
                  <a:lnTo>
                    <a:pt x="752012" y="846183"/>
                  </a:lnTo>
                  <a:lnTo>
                    <a:pt x="755243" y="844125"/>
                  </a:lnTo>
                  <a:lnTo>
                    <a:pt x="757175" y="842052"/>
                  </a:lnTo>
                  <a:lnTo>
                    <a:pt x="757261" y="839697"/>
                  </a:lnTo>
                  <a:lnTo>
                    <a:pt x="756479" y="837350"/>
                  </a:lnTo>
                  <a:lnTo>
                    <a:pt x="756722" y="836435"/>
                  </a:lnTo>
                  <a:lnTo>
                    <a:pt x="758333" y="834502"/>
                  </a:lnTo>
                  <a:lnTo>
                    <a:pt x="760587" y="833571"/>
                  </a:lnTo>
                  <a:lnTo>
                    <a:pt x="761611" y="833704"/>
                  </a:lnTo>
                  <a:lnTo>
                    <a:pt x="763700" y="835066"/>
                  </a:lnTo>
                  <a:lnTo>
                    <a:pt x="765562" y="835230"/>
                  </a:lnTo>
                  <a:lnTo>
                    <a:pt x="766016" y="835637"/>
                  </a:lnTo>
                  <a:lnTo>
                    <a:pt x="766352" y="837147"/>
                  </a:lnTo>
                  <a:lnTo>
                    <a:pt x="767549" y="848303"/>
                  </a:lnTo>
                  <a:close/>
                  <a:moveTo>
                    <a:pt x="753709" y="837913"/>
                  </a:moveTo>
                  <a:lnTo>
                    <a:pt x="753530" y="840558"/>
                  </a:lnTo>
                  <a:lnTo>
                    <a:pt x="750283" y="845659"/>
                  </a:lnTo>
                  <a:lnTo>
                    <a:pt x="747490" y="848679"/>
                  </a:lnTo>
                  <a:lnTo>
                    <a:pt x="744940" y="851072"/>
                  </a:lnTo>
                  <a:lnTo>
                    <a:pt x="743312" y="851049"/>
                  </a:lnTo>
                  <a:lnTo>
                    <a:pt x="741974" y="849899"/>
                  </a:lnTo>
                  <a:lnTo>
                    <a:pt x="743477" y="848006"/>
                  </a:lnTo>
                  <a:lnTo>
                    <a:pt x="745346" y="846120"/>
                  </a:lnTo>
                  <a:lnTo>
                    <a:pt x="744752" y="843679"/>
                  </a:lnTo>
                  <a:lnTo>
                    <a:pt x="744189" y="842975"/>
                  </a:lnTo>
                  <a:lnTo>
                    <a:pt x="743398" y="842717"/>
                  </a:lnTo>
                  <a:lnTo>
                    <a:pt x="742045" y="841450"/>
                  </a:lnTo>
                  <a:lnTo>
                    <a:pt x="742459" y="839564"/>
                  </a:lnTo>
                  <a:lnTo>
                    <a:pt x="743250" y="838664"/>
                  </a:lnTo>
                  <a:lnTo>
                    <a:pt x="744298" y="837976"/>
                  </a:lnTo>
                  <a:lnTo>
                    <a:pt x="745276" y="838383"/>
                  </a:lnTo>
                  <a:lnTo>
                    <a:pt x="749516" y="837061"/>
                  </a:lnTo>
                  <a:lnTo>
                    <a:pt x="750854" y="835989"/>
                  </a:lnTo>
                  <a:lnTo>
                    <a:pt x="753436" y="835809"/>
                  </a:lnTo>
                  <a:lnTo>
                    <a:pt x="753709" y="837913"/>
                  </a:lnTo>
                  <a:close/>
                  <a:moveTo>
                    <a:pt x="754844" y="887185"/>
                  </a:moveTo>
                  <a:lnTo>
                    <a:pt x="750549" y="889939"/>
                  </a:lnTo>
                  <a:lnTo>
                    <a:pt x="749289" y="888797"/>
                  </a:lnTo>
                  <a:lnTo>
                    <a:pt x="746191" y="888813"/>
                  </a:lnTo>
                  <a:lnTo>
                    <a:pt x="747005" y="885832"/>
                  </a:lnTo>
                  <a:lnTo>
                    <a:pt x="747318" y="883649"/>
                  </a:lnTo>
                  <a:lnTo>
                    <a:pt x="747787" y="882804"/>
                  </a:lnTo>
                  <a:lnTo>
                    <a:pt x="747959" y="880919"/>
                  </a:lnTo>
                  <a:lnTo>
                    <a:pt x="748890" y="877484"/>
                  </a:lnTo>
                  <a:lnTo>
                    <a:pt x="751456" y="878627"/>
                  </a:lnTo>
                  <a:lnTo>
                    <a:pt x="753373" y="878963"/>
                  </a:lnTo>
                  <a:lnTo>
                    <a:pt x="755970" y="880105"/>
                  </a:lnTo>
                  <a:lnTo>
                    <a:pt x="758787" y="880833"/>
                  </a:lnTo>
                  <a:lnTo>
                    <a:pt x="759609" y="883821"/>
                  </a:lnTo>
                  <a:lnTo>
                    <a:pt x="756870" y="885190"/>
                  </a:lnTo>
                  <a:lnTo>
                    <a:pt x="754844" y="887185"/>
                  </a:lnTo>
                  <a:close/>
                  <a:moveTo>
                    <a:pt x="749415" y="900407"/>
                  </a:moveTo>
                  <a:lnTo>
                    <a:pt x="748789" y="903599"/>
                  </a:lnTo>
                  <a:lnTo>
                    <a:pt x="747013" y="903325"/>
                  </a:lnTo>
                  <a:lnTo>
                    <a:pt x="746418" y="902511"/>
                  </a:lnTo>
                  <a:lnTo>
                    <a:pt x="746105" y="900485"/>
                  </a:lnTo>
                  <a:lnTo>
                    <a:pt x="745558" y="899507"/>
                  </a:lnTo>
                  <a:lnTo>
                    <a:pt x="746324" y="897481"/>
                  </a:lnTo>
                  <a:lnTo>
                    <a:pt x="746825" y="895236"/>
                  </a:lnTo>
                  <a:lnTo>
                    <a:pt x="746653" y="893515"/>
                  </a:lnTo>
                  <a:lnTo>
                    <a:pt x="749375" y="893640"/>
                  </a:lnTo>
                  <a:lnTo>
                    <a:pt x="752614" y="894086"/>
                  </a:lnTo>
                  <a:lnTo>
                    <a:pt x="753514" y="894555"/>
                  </a:lnTo>
                  <a:lnTo>
                    <a:pt x="752520" y="896073"/>
                  </a:lnTo>
                  <a:lnTo>
                    <a:pt x="751574" y="896972"/>
                  </a:lnTo>
                  <a:lnTo>
                    <a:pt x="749618" y="897528"/>
                  </a:lnTo>
                  <a:lnTo>
                    <a:pt x="749415" y="900407"/>
                  </a:lnTo>
                  <a:close/>
                  <a:moveTo>
                    <a:pt x="765742" y="921170"/>
                  </a:moveTo>
                  <a:lnTo>
                    <a:pt x="765695" y="924104"/>
                  </a:lnTo>
                  <a:lnTo>
                    <a:pt x="764999" y="925043"/>
                  </a:lnTo>
                  <a:lnTo>
                    <a:pt x="764389" y="925325"/>
                  </a:lnTo>
                  <a:lnTo>
                    <a:pt x="762847" y="924433"/>
                  </a:lnTo>
                  <a:lnTo>
                    <a:pt x="761963" y="924331"/>
                  </a:lnTo>
                  <a:lnTo>
                    <a:pt x="760500" y="925888"/>
                  </a:lnTo>
                  <a:lnTo>
                    <a:pt x="759272" y="926678"/>
                  </a:lnTo>
                  <a:lnTo>
                    <a:pt x="757441" y="926475"/>
                  </a:lnTo>
                  <a:lnTo>
                    <a:pt x="755008" y="925419"/>
                  </a:lnTo>
                  <a:lnTo>
                    <a:pt x="752841" y="929847"/>
                  </a:lnTo>
                  <a:lnTo>
                    <a:pt x="751824" y="931333"/>
                  </a:lnTo>
                  <a:lnTo>
                    <a:pt x="749704" y="933406"/>
                  </a:lnTo>
                  <a:lnTo>
                    <a:pt x="749469" y="930973"/>
                  </a:lnTo>
                  <a:lnTo>
                    <a:pt x="750815" y="927351"/>
                  </a:lnTo>
                  <a:lnTo>
                    <a:pt x="751441" y="924886"/>
                  </a:lnTo>
                  <a:lnTo>
                    <a:pt x="752677" y="921225"/>
                  </a:lnTo>
                  <a:lnTo>
                    <a:pt x="755165" y="922602"/>
                  </a:lnTo>
                  <a:lnTo>
                    <a:pt x="758654" y="921249"/>
                  </a:lnTo>
                  <a:lnTo>
                    <a:pt x="761830" y="918738"/>
                  </a:lnTo>
                  <a:lnTo>
                    <a:pt x="764576" y="918722"/>
                  </a:lnTo>
                  <a:lnTo>
                    <a:pt x="765476" y="920059"/>
                  </a:lnTo>
                  <a:lnTo>
                    <a:pt x="765742" y="921170"/>
                  </a:lnTo>
                  <a:close/>
                  <a:moveTo>
                    <a:pt x="759937" y="933578"/>
                  </a:moveTo>
                  <a:lnTo>
                    <a:pt x="760876" y="940455"/>
                  </a:lnTo>
                  <a:lnTo>
                    <a:pt x="761549" y="941418"/>
                  </a:lnTo>
                  <a:lnTo>
                    <a:pt x="763786" y="941926"/>
                  </a:lnTo>
                  <a:lnTo>
                    <a:pt x="766219" y="945431"/>
                  </a:lnTo>
                  <a:lnTo>
                    <a:pt x="766329" y="946393"/>
                  </a:lnTo>
                  <a:lnTo>
                    <a:pt x="763387" y="952378"/>
                  </a:lnTo>
                  <a:lnTo>
                    <a:pt x="762761" y="956642"/>
                  </a:lnTo>
                  <a:lnTo>
                    <a:pt x="759311" y="956337"/>
                  </a:lnTo>
                  <a:lnTo>
                    <a:pt x="757864" y="952104"/>
                  </a:lnTo>
                  <a:lnTo>
                    <a:pt x="755681" y="948028"/>
                  </a:lnTo>
                  <a:lnTo>
                    <a:pt x="754946" y="943272"/>
                  </a:lnTo>
                  <a:lnTo>
                    <a:pt x="753749" y="939196"/>
                  </a:lnTo>
                  <a:lnTo>
                    <a:pt x="755885" y="936896"/>
                  </a:lnTo>
                  <a:lnTo>
                    <a:pt x="757926" y="937404"/>
                  </a:lnTo>
                  <a:lnTo>
                    <a:pt x="758044" y="934290"/>
                  </a:lnTo>
                  <a:lnTo>
                    <a:pt x="759937" y="933578"/>
                  </a:lnTo>
                  <a:close/>
                  <a:moveTo>
                    <a:pt x="774888" y="944226"/>
                  </a:moveTo>
                  <a:lnTo>
                    <a:pt x="774230" y="944617"/>
                  </a:lnTo>
                  <a:lnTo>
                    <a:pt x="771789" y="943796"/>
                  </a:lnTo>
                  <a:lnTo>
                    <a:pt x="770569" y="943053"/>
                  </a:lnTo>
                  <a:lnTo>
                    <a:pt x="768707" y="941183"/>
                  </a:lnTo>
                  <a:lnTo>
                    <a:pt x="768410" y="939250"/>
                  </a:lnTo>
                  <a:lnTo>
                    <a:pt x="767573" y="936958"/>
                  </a:lnTo>
                  <a:lnTo>
                    <a:pt x="768112" y="936927"/>
                  </a:lnTo>
                  <a:lnTo>
                    <a:pt x="770061" y="937834"/>
                  </a:lnTo>
                  <a:lnTo>
                    <a:pt x="770859" y="938531"/>
                  </a:lnTo>
                  <a:lnTo>
                    <a:pt x="771922" y="940001"/>
                  </a:lnTo>
                  <a:lnTo>
                    <a:pt x="775075" y="942106"/>
                  </a:lnTo>
                  <a:lnTo>
                    <a:pt x="775474" y="942724"/>
                  </a:lnTo>
                  <a:lnTo>
                    <a:pt x="775396" y="943530"/>
                  </a:lnTo>
                  <a:lnTo>
                    <a:pt x="774888" y="944226"/>
                  </a:lnTo>
                  <a:close/>
                  <a:moveTo>
                    <a:pt x="895908" y="970067"/>
                  </a:moveTo>
                  <a:lnTo>
                    <a:pt x="895869" y="980824"/>
                  </a:lnTo>
                  <a:lnTo>
                    <a:pt x="895830" y="991487"/>
                  </a:lnTo>
                  <a:lnTo>
                    <a:pt x="895799" y="1001525"/>
                  </a:lnTo>
                  <a:lnTo>
                    <a:pt x="895768" y="1011633"/>
                  </a:lnTo>
                  <a:lnTo>
                    <a:pt x="895736" y="1021459"/>
                  </a:lnTo>
                  <a:lnTo>
                    <a:pt x="895705" y="1031606"/>
                  </a:lnTo>
                  <a:lnTo>
                    <a:pt x="895533" y="1043060"/>
                  </a:lnTo>
                  <a:lnTo>
                    <a:pt x="895408" y="1051634"/>
                  </a:lnTo>
                  <a:lnTo>
                    <a:pt x="892106" y="1051634"/>
                  </a:lnTo>
                  <a:lnTo>
                    <a:pt x="891238" y="1052510"/>
                  </a:lnTo>
                  <a:lnTo>
                    <a:pt x="886012" y="1053770"/>
                  </a:lnTo>
                  <a:lnTo>
                    <a:pt x="877124" y="1051830"/>
                  </a:lnTo>
                  <a:lnTo>
                    <a:pt x="874903" y="1050077"/>
                  </a:lnTo>
                  <a:lnTo>
                    <a:pt x="871922" y="1046251"/>
                  </a:lnTo>
                  <a:lnTo>
                    <a:pt x="870858" y="1047284"/>
                  </a:lnTo>
                  <a:lnTo>
                    <a:pt x="868057" y="1048904"/>
                  </a:lnTo>
                  <a:lnTo>
                    <a:pt x="865178" y="1050187"/>
                  </a:lnTo>
                  <a:lnTo>
                    <a:pt x="862815" y="1050327"/>
                  </a:lnTo>
                  <a:lnTo>
                    <a:pt x="860625" y="1048740"/>
                  </a:lnTo>
                  <a:lnTo>
                    <a:pt x="860155" y="1047934"/>
                  </a:lnTo>
                  <a:lnTo>
                    <a:pt x="859655" y="1047762"/>
                  </a:lnTo>
                  <a:lnTo>
                    <a:pt x="854929" y="1049960"/>
                  </a:lnTo>
                  <a:lnTo>
                    <a:pt x="849703" y="1047714"/>
                  </a:lnTo>
                  <a:lnTo>
                    <a:pt x="845541" y="1046345"/>
                  </a:lnTo>
                  <a:lnTo>
                    <a:pt x="838852" y="1045571"/>
                  </a:lnTo>
                  <a:lnTo>
                    <a:pt x="834205" y="1042755"/>
                  </a:lnTo>
                  <a:lnTo>
                    <a:pt x="825630" y="1042997"/>
                  </a:lnTo>
                  <a:lnTo>
                    <a:pt x="824089" y="1042066"/>
                  </a:lnTo>
                  <a:lnTo>
                    <a:pt x="823518" y="1039312"/>
                  </a:lnTo>
                  <a:lnTo>
                    <a:pt x="823972" y="1038037"/>
                  </a:lnTo>
                  <a:lnTo>
                    <a:pt x="825803" y="1037262"/>
                  </a:lnTo>
                  <a:lnTo>
                    <a:pt x="826311" y="1035737"/>
                  </a:lnTo>
                  <a:lnTo>
                    <a:pt x="828165" y="1036104"/>
                  </a:lnTo>
                  <a:lnTo>
                    <a:pt x="830567" y="1038123"/>
                  </a:lnTo>
                  <a:lnTo>
                    <a:pt x="831303" y="1038053"/>
                  </a:lnTo>
                  <a:lnTo>
                    <a:pt x="832890" y="1036152"/>
                  </a:lnTo>
                  <a:lnTo>
                    <a:pt x="835238" y="1034469"/>
                  </a:lnTo>
                  <a:lnTo>
                    <a:pt x="836075" y="1034297"/>
                  </a:lnTo>
                  <a:lnTo>
                    <a:pt x="840385" y="1036370"/>
                  </a:lnTo>
                  <a:lnTo>
                    <a:pt x="842122" y="1036136"/>
                  </a:lnTo>
                  <a:lnTo>
                    <a:pt x="844610" y="1035205"/>
                  </a:lnTo>
                  <a:lnTo>
                    <a:pt x="845056" y="1034391"/>
                  </a:lnTo>
                  <a:lnTo>
                    <a:pt x="845455" y="1032967"/>
                  </a:lnTo>
                  <a:lnTo>
                    <a:pt x="846112" y="1032138"/>
                  </a:lnTo>
                  <a:lnTo>
                    <a:pt x="848326" y="1031731"/>
                  </a:lnTo>
                  <a:lnTo>
                    <a:pt x="850486" y="1032545"/>
                  </a:lnTo>
                  <a:lnTo>
                    <a:pt x="850736" y="1035025"/>
                  </a:lnTo>
                  <a:lnTo>
                    <a:pt x="850439" y="1037685"/>
                  </a:lnTo>
                  <a:lnTo>
                    <a:pt x="853247" y="1038404"/>
                  </a:lnTo>
                  <a:lnTo>
                    <a:pt x="856658" y="1038319"/>
                  </a:lnTo>
                  <a:lnTo>
                    <a:pt x="859005" y="1039312"/>
                  </a:lnTo>
                  <a:lnTo>
                    <a:pt x="859302" y="1037693"/>
                  </a:lnTo>
                  <a:lnTo>
                    <a:pt x="855555" y="1033460"/>
                  </a:lnTo>
                  <a:lnTo>
                    <a:pt x="853983" y="1030839"/>
                  </a:lnTo>
                  <a:lnTo>
                    <a:pt x="851870" y="1029298"/>
                  </a:lnTo>
                  <a:lnTo>
                    <a:pt x="849155" y="1028508"/>
                  </a:lnTo>
                  <a:lnTo>
                    <a:pt x="846887" y="1023610"/>
                  </a:lnTo>
                  <a:lnTo>
                    <a:pt x="847027" y="1019331"/>
                  </a:lnTo>
                  <a:lnTo>
                    <a:pt x="846785" y="1015177"/>
                  </a:lnTo>
                  <a:lnTo>
                    <a:pt x="851682" y="1012900"/>
                  </a:lnTo>
                  <a:lnTo>
                    <a:pt x="850556" y="1009364"/>
                  </a:lnTo>
                  <a:lnTo>
                    <a:pt x="852246" y="1006689"/>
                  </a:lnTo>
                  <a:lnTo>
                    <a:pt x="854170" y="1005663"/>
                  </a:lnTo>
                  <a:lnTo>
                    <a:pt x="856111" y="1015521"/>
                  </a:lnTo>
                  <a:lnTo>
                    <a:pt x="857503" y="1018995"/>
                  </a:lnTo>
                  <a:lnTo>
                    <a:pt x="855727" y="1019699"/>
                  </a:lnTo>
                  <a:lnTo>
                    <a:pt x="852011" y="1019691"/>
                  </a:lnTo>
                  <a:lnTo>
                    <a:pt x="854084" y="1024565"/>
                  </a:lnTo>
                  <a:lnTo>
                    <a:pt x="857495" y="1026239"/>
                  </a:lnTo>
                  <a:lnTo>
                    <a:pt x="860429" y="1029861"/>
                  </a:lnTo>
                  <a:lnTo>
                    <a:pt x="860492" y="1032498"/>
                  </a:lnTo>
                  <a:lnTo>
                    <a:pt x="862119" y="1033687"/>
                  </a:lnTo>
                  <a:lnTo>
                    <a:pt x="866046" y="1033766"/>
                  </a:lnTo>
                  <a:lnTo>
                    <a:pt x="868753" y="1033249"/>
                  </a:lnTo>
                  <a:lnTo>
                    <a:pt x="870028" y="1031489"/>
                  </a:lnTo>
                  <a:lnTo>
                    <a:pt x="871499" y="1030933"/>
                  </a:lnTo>
                  <a:lnTo>
                    <a:pt x="874136" y="1033116"/>
                  </a:lnTo>
                  <a:lnTo>
                    <a:pt x="878580" y="1034735"/>
                  </a:lnTo>
                  <a:lnTo>
                    <a:pt x="879776" y="1035878"/>
                  </a:lnTo>
                  <a:lnTo>
                    <a:pt x="880645" y="1037787"/>
                  </a:lnTo>
                  <a:lnTo>
                    <a:pt x="880700" y="1039844"/>
                  </a:lnTo>
                  <a:lnTo>
                    <a:pt x="880926" y="1040940"/>
                  </a:lnTo>
                  <a:lnTo>
                    <a:pt x="882217" y="1040408"/>
                  </a:lnTo>
                  <a:lnTo>
                    <a:pt x="884064" y="1037614"/>
                  </a:lnTo>
                  <a:lnTo>
                    <a:pt x="884971" y="1036644"/>
                  </a:lnTo>
                  <a:lnTo>
                    <a:pt x="886082" y="1036167"/>
                  </a:lnTo>
                  <a:lnTo>
                    <a:pt x="886786" y="1035541"/>
                  </a:lnTo>
                  <a:lnTo>
                    <a:pt x="886810" y="1034728"/>
                  </a:lnTo>
                  <a:lnTo>
                    <a:pt x="883485" y="1032756"/>
                  </a:lnTo>
                  <a:lnTo>
                    <a:pt x="866085" y="1023564"/>
                  </a:lnTo>
                  <a:lnTo>
                    <a:pt x="863950" y="1019910"/>
                  </a:lnTo>
                  <a:lnTo>
                    <a:pt x="862510" y="1015325"/>
                  </a:lnTo>
                  <a:lnTo>
                    <a:pt x="862557" y="1010608"/>
                  </a:lnTo>
                  <a:lnTo>
                    <a:pt x="863824" y="1009153"/>
                  </a:lnTo>
                  <a:lnTo>
                    <a:pt x="866930" y="1007298"/>
                  </a:lnTo>
                  <a:lnTo>
                    <a:pt x="872634" y="1004685"/>
                  </a:lnTo>
                  <a:lnTo>
                    <a:pt x="879213" y="1000938"/>
                  </a:lnTo>
                  <a:lnTo>
                    <a:pt x="880034" y="1000218"/>
                  </a:lnTo>
                  <a:lnTo>
                    <a:pt x="879956" y="997879"/>
                  </a:lnTo>
                  <a:lnTo>
                    <a:pt x="879135" y="996307"/>
                  </a:lnTo>
                  <a:lnTo>
                    <a:pt x="876522" y="995156"/>
                  </a:lnTo>
                  <a:lnTo>
                    <a:pt x="873792" y="994867"/>
                  </a:lnTo>
                  <a:lnTo>
                    <a:pt x="871186" y="994984"/>
                  </a:lnTo>
                  <a:lnTo>
                    <a:pt x="868581" y="995477"/>
                  </a:lnTo>
                  <a:lnTo>
                    <a:pt x="863832" y="997957"/>
                  </a:lnTo>
                  <a:lnTo>
                    <a:pt x="861141" y="997801"/>
                  </a:lnTo>
                  <a:lnTo>
                    <a:pt x="858583" y="996463"/>
                  </a:lnTo>
                  <a:lnTo>
                    <a:pt x="856690" y="993787"/>
                  </a:lnTo>
                  <a:lnTo>
                    <a:pt x="855712" y="990181"/>
                  </a:lnTo>
                  <a:lnTo>
                    <a:pt x="855719" y="987881"/>
                  </a:lnTo>
                  <a:lnTo>
                    <a:pt x="856079" y="985769"/>
                  </a:lnTo>
                  <a:lnTo>
                    <a:pt x="857237" y="983617"/>
                  </a:lnTo>
                  <a:lnTo>
                    <a:pt x="858794" y="982678"/>
                  </a:lnTo>
                  <a:lnTo>
                    <a:pt x="860187" y="982803"/>
                  </a:lnTo>
                  <a:lnTo>
                    <a:pt x="861501" y="982303"/>
                  </a:lnTo>
                  <a:lnTo>
                    <a:pt x="862283" y="981567"/>
                  </a:lnTo>
                  <a:lnTo>
                    <a:pt x="862948" y="980582"/>
                  </a:lnTo>
                  <a:lnTo>
                    <a:pt x="862753" y="979729"/>
                  </a:lnTo>
                  <a:lnTo>
                    <a:pt x="862244" y="978993"/>
                  </a:lnTo>
                  <a:lnTo>
                    <a:pt x="860124" y="977476"/>
                  </a:lnTo>
                  <a:lnTo>
                    <a:pt x="859287" y="976013"/>
                  </a:lnTo>
                  <a:lnTo>
                    <a:pt x="857472" y="973658"/>
                  </a:lnTo>
                  <a:lnTo>
                    <a:pt x="858465" y="973001"/>
                  </a:lnTo>
                  <a:lnTo>
                    <a:pt x="861657" y="972633"/>
                  </a:lnTo>
                  <a:lnTo>
                    <a:pt x="863887" y="974252"/>
                  </a:lnTo>
                  <a:lnTo>
                    <a:pt x="865968" y="976169"/>
                  </a:lnTo>
                  <a:lnTo>
                    <a:pt x="867243" y="976161"/>
                  </a:lnTo>
                  <a:lnTo>
                    <a:pt x="868386" y="975356"/>
                  </a:lnTo>
                  <a:lnTo>
                    <a:pt x="871014" y="972907"/>
                  </a:lnTo>
                  <a:lnTo>
                    <a:pt x="873213" y="969832"/>
                  </a:lnTo>
                  <a:lnTo>
                    <a:pt x="875215" y="966343"/>
                  </a:lnTo>
                  <a:lnTo>
                    <a:pt x="876835" y="964254"/>
                  </a:lnTo>
                  <a:lnTo>
                    <a:pt x="878681" y="964066"/>
                  </a:lnTo>
                  <a:lnTo>
                    <a:pt x="884103" y="970606"/>
                  </a:lnTo>
                  <a:lnTo>
                    <a:pt x="886020" y="970849"/>
                  </a:lnTo>
                  <a:lnTo>
                    <a:pt x="892388" y="967329"/>
                  </a:lnTo>
                  <a:lnTo>
                    <a:pt x="893100" y="967517"/>
                  </a:lnTo>
                  <a:lnTo>
                    <a:pt x="895259" y="969300"/>
                  </a:lnTo>
                  <a:lnTo>
                    <a:pt x="895908" y="970067"/>
                  </a:lnTo>
                  <a:close/>
                  <a:moveTo>
                    <a:pt x="769536" y="979839"/>
                  </a:moveTo>
                  <a:lnTo>
                    <a:pt x="769896" y="980167"/>
                  </a:lnTo>
                  <a:lnTo>
                    <a:pt x="770765" y="980089"/>
                  </a:lnTo>
                  <a:lnTo>
                    <a:pt x="771977" y="980676"/>
                  </a:lnTo>
                  <a:lnTo>
                    <a:pt x="776562" y="981395"/>
                  </a:lnTo>
                  <a:lnTo>
                    <a:pt x="780661" y="983101"/>
                  </a:lnTo>
                  <a:lnTo>
                    <a:pt x="782797" y="984704"/>
                  </a:lnTo>
                  <a:lnTo>
                    <a:pt x="785606" y="985198"/>
                  </a:lnTo>
                  <a:lnTo>
                    <a:pt x="787906" y="987239"/>
                  </a:lnTo>
                  <a:lnTo>
                    <a:pt x="788884" y="987756"/>
                  </a:lnTo>
                  <a:lnTo>
                    <a:pt x="790065" y="987920"/>
                  </a:lnTo>
                  <a:lnTo>
                    <a:pt x="793148" y="991699"/>
                  </a:lnTo>
                  <a:lnTo>
                    <a:pt x="793320" y="992129"/>
                  </a:lnTo>
                  <a:lnTo>
                    <a:pt x="796817" y="995118"/>
                  </a:lnTo>
                  <a:lnTo>
                    <a:pt x="796989" y="995595"/>
                  </a:lnTo>
                  <a:lnTo>
                    <a:pt x="795002" y="995759"/>
                  </a:lnTo>
                  <a:lnTo>
                    <a:pt x="790973" y="994367"/>
                  </a:lnTo>
                  <a:lnTo>
                    <a:pt x="788962" y="994288"/>
                  </a:lnTo>
                  <a:lnTo>
                    <a:pt x="787507" y="993858"/>
                  </a:lnTo>
                  <a:lnTo>
                    <a:pt x="787170" y="993615"/>
                  </a:lnTo>
                  <a:lnTo>
                    <a:pt x="786881" y="991886"/>
                  </a:lnTo>
                  <a:lnTo>
                    <a:pt x="786419" y="991034"/>
                  </a:lnTo>
                  <a:lnTo>
                    <a:pt x="782547" y="987052"/>
                  </a:lnTo>
                  <a:lnTo>
                    <a:pt x="780935" y="986183"/>
                  </a:lnTo>
                  <a:lnTo>
                    <a:pt x="778142" y="985409"/>
                  </a:lnTo>
                  <a:lnTo>
                    <a:pt x="774966" y="985949"/>
                  </a:lnTo>
                  <a:lnTo>
                    <a:pt x="772822" y="985440"/>
                  </a:lnTo>
                  <a:lnTo>
                    <a:pt x="772079" y="985620"/>
                  </a:lnTo>
                  <a:lnTo>
                    <a:pt x="768911" y="982467"/>
                  </a:lnTo>
                  <a:lnTo>
                    <a:pt x="765750" y="979807"/>
                  </a:lnTo>
                  <a:lnTo>
                    <a:pt x="764397" y="976654"/>
                  </a:lnTo>
                  <a:lnTo>
                    <a:pt x="762386" y="974237"/>
                  </a:lnTo>
                  <a:lnTo>
                    <a:pt x="762378" y="973533"/>
                  </a:lnTo>
                  <a:lnTo>
                    <a:pt x="763301" y="972993"/>
                  </a:lnTo>
                  <a:lnTo>
                    <a:pt x="765460" y="974354"/>
                  </a:lnTo>
                  <a:lnTo>
                    <a:pt x="767588" y="976686"/>
                  </a:lnTo>
                  <a:lnTo>
                    <a:pt x="768738" y="977569"/>
                  </a:lnTo>
                  <a:lnTo>
                    <a:pt x="769536" y="979839"/>
                  </a:lnTo>
                  <a:close/>
                  <a:moveTo>
                    <a:pt x="801652" y="1000281"/>
                  </a:moveTo>
                  <a:lnTo>
                    <a:pt x="802246" y="1003277"/>
                  </a:lnTo>
                  <a:lnTo>
                    <a:pt x="802559" y="1003848"/>
                  </a:lnTo>
                  <a:lnTo>
                    <a:pt x="804155" y="1003363"/>
                  </a:lnTo>
                  <a:lnTo>
                    <a:pt x="806878" y="1003090"/>
                  </a:lnTo>
                  <a:lnTo>
                    <a:pt x="811337" y="1004208"/>
                  </a:lnTo>
                  <a:lnTo>
                    <a:pt x="811845" y="1004607"/>
                  </a:lnTo>
                  <a:lnTo>
                    <a:pt x="813739" y="1007885"/>
                  </a:lnTo>
                  <a:lnTo>
                    <a:pt x="815194" y="1009286"/>
                  </a:lnTo>
                  <a:lnTo>
                    <a:pt x="817416" y="1012329"/>
                  </a:lnTo>
                  <a:lnTo>
                    <a:pt x="815202" y="1014363"/>
                  </a:lnTo>
                  <a:lnTo>
                    <a:pt x="813895" y="1017289"/>
                  </a:lnTo>
                  <a:lnTo>
                    <a:pt x="813825" y="1018768"/>
                  </a:lnTo>
                  <a:lnTo>
                    <a:pt x="812957" y="1019629"/>
                  </a:lnTo>
                  <a:lnTo>
                    <a:pt x="811595" y="1020520"/>
                  </a:lnTo>
                  <a:lnTo>
                    <a:pt x="809569" y="1022234"/>
                  </a:lnTo>
                  <a:lnTo>
                    <a:pt x="807073" y="1022421"/>
                  </a:lnTo>
                  <a:lnTo>
                    <a:pt x="804617" y="1023329"/>
                  </a:lnTo>
                  <a:lnTo>
                    <a:pt x="803475" y="1024150"/>
                  </a:lnTo>
                  <a:lnTo>
                    <a:pt x="802802" y="1024205"/>
                  </a:lnTo>
                  <a:lnTo>
                    <a:pt x="802004" y="1023759"/>
                  </a:lnTo>
                  <a:lnTo>
                    <a:pt x="801151" y="1022914"/>
                  </a:lnTo>
                  <a:lnTo>
                    <a:pt x="800877" y="1021936"/>
                  </a:lnTo>
                  <a:lnTo>
                    <a:pt x="802559" y="1021029"/>
                  </a:lnTo>
                  <a:lnTo>
                    <a:pt x="804758" y="1017798"/>
                  </a:lnTo>
                  <a:lnTo>
                    <a:pt x="805149" y="1014449"/>
                  </a:lnTo>
                  <a:lnTo>
                    <a:pt x="802778" y="1013847"/>
                  </a:lnTo>
                  <a:lnTo>
                    <a:pt x="801362" y="1014309"/>
                  </a:lnTo>
                  <a:lnTo>
                    <a:pt x="800306" y="1014293"/>
                  </a:lnTo>
                  <a:lnTo>
                    <a:pt x="799093" y="1013268"/>
                  </a:lnTo>
                  <a:lnTo>
                    <a:pt x="798358" y="1014841"/>
                  </a:lnTo>
                  <a:lnTo>
                    <a:pt x="798084" y="1016350"/>
                  </a:lnTo>
                  <a:lnTo>
                    <a:pt x="798405" y="1018658"/>
                  </a:lnTo>
                  <a:lnTo>
                    <a:pt x="798186" y="1019409"/>
                  </a:lnTo>
                  <a:lnTo>
                    <a:pt x="797325" y="1019832"/>
                  </a:lnTo>
                  <a:lnTo>
                    <a:pt x="795338" y="1018956"/>
                  </a:lnTo>
                  <a:lnTo>
                    <a:pt x="793273" y="1017399"/>
                  </a:lnTo>
                  <a:lnTo>
                    <a:pt x="793108" y="1016499"/>
                  </a:lnTo>
                  <a:lnTo>
                    <a:pt x="793531" y="1013385"/>
                  </a:lnTo>
                  <a:lnTo>
                    <a:pt x="793492" y="1011766"/>
                  </a:lnTo>
                  <a:lnTo>
                    <a:pt x="793062" y="1009434"/>
                  </a:lnTo>
                  <a:lnTo>
                    <a:pt x="792835" y="1009192"/>
                  </a:lnTo>
                  <a:lnTo>
                    <a:pt x="792060" y="1009247"/>
                  </a:lnTo>
                  <a:lnTo>
                    <a:pt x="789627" y="1009693"/>
                  </a:lnTo>
                  <a:lnTo>
                    <a:pt x="787194" y="1006712"/>
                  </a:lnTo>
                  <a:lnTo>
                    <a:pt x="785879" y="1003567"/>
                  </a:lnTo>
                  <a:lnTo>
                    <a:pt x="781405" y="1002667"/>
                  </a:lnTo>
                  <a:lnTo>
                    <a:pt x="784894" y="998286"/>
                  </a:lnTo>
                  <a:lnTo>
                    <a:pt x="790151" y="997668"/>
                  </a:lnTo>
                  <a:lnTo>
                    <a:pt x="791935" y="999882"/>
                  </a:lnTo>
                  <a:lnTo>
                    <a:pt x="797787" y="1001407"/>
                  </a:lnTo>
                  <a:lnTo>
                    <a:pt x="797435" y="999060"/>
                  </a:lnTo>
                  <a:lnTo>
                    <a:pt x="797529" y="998223"/>
                  </a:lnTo>
                  <a:lnTo>
                    <a:pt x="798334" y="997175"/>
                  </a:lnTo>
                  <a:lnTo>
                    <a:pt x="798788" y="997089"/>
                  </a:lnTo>
                  <a:lnTo>
                    <a:pt x="799477" y="997824"/>
                  </a:lnTo>
                  <a:lnTo>
                    <a:pt x="800603" y="998137"/>
                  </a:lnTo>
                  <a:lnTo>
                    <a:pt x="801120" y="998857"/>
                  </a:lnTo>
                  <a:lnTo>
                    <a:pt x="801652" y="1000281"/>
                  </a:lnTo>
                  <a:close/>
                  <a:moveTo>
                    <a:pt x="835300" y="1020708"/>
                  </a:moveTo>
                  <a:lnTo>
                    <a:pt x="840166" y="1023689"/>
                  </a:lnTo>
                  <a:lnTo>
                    <a:pt x="843390" y="1023665"/>
                  </a:lnTo>
                  <a:lnTo>
                    <a:pt x="843374" y="1025527"/>
                  </a:lnTo>
                  <a:lnTo>
                    <a:pt x="843765" y="1028703"/>
                  </a:lnTo>
                  <a:lnTo>
                    <a:pt x="843257" y="1029994"/>
                  </a:lnTo>
                  <a:lnTo>
                    <a:pt x="842052" y="1031316"/>
                  </a:lnTo>
                  <a:lnTo>
                    <a:pt x="841293" y="1033194"/>
                  </a:lnTo>
                  <a:lnTo>
                    <a:pt x="840730" y="1033484"/>
                  </a:lnTo>
                  <a:lnTo>
                    <a:pt x="837186" y="1031215"/>
                  </a:lnTo>
                  <a:lnTo>
                    <a:pt x="833485" y="1028117"/>
                  </a:lnTo>
                  <a:lnTo>
                    <a:pt x="831623" y="1028657"/>
                  </a:lnTo>
                  <a:lnTo>
                    <a:pt x="829159" y="1027898"/>
                  </a:lnTo>
                  <a:lnTo>
                    <a:pt x="827172" y="1028062"/>
                  </a:lnTo>
                  <a:lnTo>
                    <a:pt x="825936" y="1029815"/>
                  </a:lnTo>
                  <a:lnTo>
                    <a:pt x="823057" y="1030730"/>
                  </a:lnTo>
                  <a:lnTo>
                    <a:pt x="822532" y="1027225"/>
                  </a:lnTo>
                  <a:lnTo>
                    <a:pt x="819919" y="1023908"/>
                  </a:lnTo>
                  <a:lnTo>
                    <a:pt x="817314" y="1021256"/>
                  </a:lnTo>
                  <a:lnTo>
                    <a:pt x="818730" y="1017195"/>
                  </a:lnTo>
                  <a:lnTo>
                    <a:pt x="820420" y="1016546"/>
                  </a:lnTo>
                  <a:lnTo>
                    <a:pt x="822016" y="1015192"/>
                  </a:lnTo>
                  <a:lnTo>
                    <a:pt x="828408" y="1016624"/>
                  </a:lnTo>
                  <a:lnTo>
                    <a:pt x="831725" y="1017837"/>
                  </a:lnTo>
                  <a:lnTo>
                    <a:pt x="835300" y="1020708"/>
                  </a:lnTo>
                  <a:close/>
                  <a:moveTo>
                    <a:pt x="844055" y="1052181"/>
                  </a:moveTo>
                  <a:lnTo>
                    <a:pt x="845072" y="1054591"/>
                  </a:lnTo>
                  <a:lnTo>
                    <a:pt x="845447" y="1055037"/>
                  </a:lnTo>
                  <a:lnTo>
                    <a:pt x="848154" y="1055984"/>
                  </a:lnTo>
                  <a:lnTo>
                    <a:pt x="849375" y="1055413"/>
                  </a:lnTo>
                  <a:lnTo>
                    <a:pt x="852316" y="1055147"/>
                  </a:lnTo>
                  <a:lnTo>
                    <a:pt x="854084" y="1054216"/>
                  </a:lnTo>
                  <a:lnTo>
                    <a:pt x="856658" y="1053739"/>
                  </a:lnTo>
                  <a:lnTo>
                    <a:pt x="859608" y="1059739"/>
                  </a:lnTo>
                  <a:lnTo>
                    <a:pt x="859279" y="1061570"/>
                  </a:lnTo>
                  <a:lnTo>
                    <a:pt x="856948" y="1063557"/>
                  </a:lnTo>
                  <a:lnTo>
                    <a:pt x="855375" y="1063995"/>
                  </a:lnTo>
                  <a:lnTo>
                    <a:pt x="853889" y="1063393"/>
                  </a:lnTo>
                  <a:lnTo>
                    <a:pt x="853990" y="1062383"/>
                  </a:lnTo>
                  <a:lnTo>
                    <a:pt x="853717" y="1061507"/>
                  </a:lnTo>
                  <a:lnTo>
                    <a:pt x="852700" y="1060365"/>
                  </a:lnTo>
                  <a:lnTo>
                    <a:pt x="851745" y="1060475"/>
                  </a:lnTo>
                  <a:lnTo>
                    <a:pt x="850204" y="1061319"/>
                  </a:lnTo>
                  <a:lnTo>
                    <a:pt x="849468" y="1061210"/>
                  </a:lnTo>
                  <a:lnTo>
                    <a:pt x="847912" y="1060279"/>
                  </a:lnTo>
                  <a:lnTo>
                    <a:pt x="845181" y="1059590"/>
                  </a:lnTo>
                  <a:lnTo>
                    <a:pt x="844641" y="1058746"/>
                  </a:lnTo>
                  <a:lnTo>
                    <a:pt x="844579" y="1057494"/>
                  </a:lnTo>
                  <a:lnTo>
                    <a:pt x="844062" y="1056868"/>
                  </a:lnTo>
                  <a:lnTo>
                    <a:pt x="841215" y="1054857"/>
                  </a:lnTo>
                  <a:lnTo>
                    <a:pt x="839392" y="1053144"/>
                  </a:lnTo>
                  <a:lnTo>
                    <a:pt x="837851" y="1052917"/>
                  </a:lnTo>
                  <a:lnTo>
                    <a:pt x="837287" y="1053121"/>
                  </a:lnTo>
                  <a:lnTo>
                    <a:pt x="836716" y="1053934"/>
                  </a:lnTo>
                  <a:lnTo>
                    <a:pt x="835331" y="1054717"/>
                  </a:lnTo>
                  <a:lnTo>
                    <a:pt x="834933" y="1054583"/>
                  </a:lnTo>
                  <a:lnTo>
                    <a:pt x="834487" y="1053934"/>
                  </a:lnTo>
                  <a:lnTo>
                    <a:pt x="834260" y="1052995"/>
                  </a:lnTo>
                  <a:lnTo>
                    <a:pt x="834846" y="1051102"/>
                  </a:lnTo>
                  <a:lnTo>
                    <a:pt x="835644" y="1050922"/>
                  </a:lnTo>
                  <a:lnTo>
                    <a:pt x="839533" y="1051298"/>
                  </a:lnTo>
                  <a:lnTo>
                    <a:pt x="841919" y="1052174"/>
                  </a:lnTo>
                  <a:lnTo>
                    <a:pt x="844055" y="1052181"/>
                  </a:lnTo>
                  <a:close/>
                  <a:moveTo>
                    <a:pt x="872352" y="1054122"/>
                  </a:moveTo>
                  <a:lnTo>
                    <a:pt x="889963" y="1057885"/>
                  </a:lnTo>
                  <a:lnTo>
                    <a:pt x="895392" y="1055600"/>
                  </a:lnTo>
                  <a:lnTo>
                    <a:pt x="899687" y="1055671"/>
                  </a:lnTo>
                  <a:lnTo>
                    <a:pt x="900962" y="1058808"/>
                  </a:lnTo>
                  <a:lnTo>
                    <a:pt x="896605" y="1062117"/>
                  </a:lnTo>
                  <a:lnTo>
                    <a:pt x="896276" y="1063166"/>
                  </a:lnTo>
                  <a:lnTo>
                    <a:pt x="896886" y="1064011"/>
                  </a:lnTo>
                  <a:lnTo>
                    <a:pt x="901361" y="1064543"/>
                  </a:lnTo>
                  <a:lnTo>
                    <a:pt x="902496" y="1065606"/>
                  </a:lnTo>
                  <a:lnTo>
                    <a:pt x="903536" y="1066984"/>
                  </a:lnTo>
                  <a:lnTo>
                    <a:pt x="902652" y="1069025"/>
                  </a:lnTo>
                  <a:lnTo>
                    <a:pt x="902566" y="1069972"/>
                  </a:lnTo>
                  <a:lnTo>
                    <a:pt x="903035" y="1070888"/>
                  </a:lnTo>
                  <a:lnTo>
                    <a:pt x="906392" y="1073986"/>
                  </a:lnTo>
                  <a:lnTo>
                    <a:pt x="907769" y="1075582"/>
                  </a:lnTo>
                  <a:lnTo>
                    <a:pt x="908465" y="1077115"/>
                  </a:lnTo>
                  <a:lnTo>
                    <a:pt x="908747" y="1079806"/>
                  </a:lnTo>
                  <a:lnTo>
                    <a:pt x="908684" y="1081965"/>
                  </a:lnTo>
                  <a:lnTo>
                    <a:pt x="907933" y="1082255"/>
                  </a:lnTo>
                  <a:lnTo>
                    <a:pt x="906298" y="1081598"/>
                  </a:lnTo>
                  <a:lnTo>
                    <a:pt x="904702" y="1080346"/>
                  </a:lnTo>
                  <a:lnTo>
                    <a:pt x="903301" y="1077248"/>
                  </a:lnTo>
                  <a:lnTo>
                    <a:pt x="902323" y="1076630"/>
                  </a:lnTo>
                  <a:lnTo>
                    <a:pt x="899499" y="1076004"/>
                  </a:lnTo>
                  <a:lnTo>
                    <a:pt x="896698" y="1074494"/>
                  </a:lnTo>
                  <a:lnTo>
                    <a:pt x="894516" y="1074580"/>
                  </a:lnTo>
                  <a:lnTo>
                    <a:pt x="892505" y="1073938"/>
                  </a:lnTo>
                  <a:lnTo>
                    <a:pt x="890706" y="1074502"/>
                  </a:lnTo>
                  <a:lnTo>
                    <a:pt x="890064" y="1073485"/>
                  </a:lnTo>
                  <a:lnTo>
                    <a:pt x="889290" y="1071427"/>
                  </a:lnTo>
                  <a:lnTo>
                    <a:pt x="889274" y="1070535"/>
                  </a:lnTo>
                  <a:lnTo>
                    <a:pt x="890221" y="1067296"/>
                  </a:lnTo>
                  <a:lnTo>
                    <a:pt x="890197" y="1066452"/>
                  </a:lnTo>
                  <a:lnTo>
                    <a:pt x="889704" y="1066350"/>
                  </a:lnTo>
                  <a:lnTo>
                    <a:pt x="887608" y="1067007"/>
                  </a:lnTo>
                  <a:lnTo>
                    <a:pt x="886763" y="1066569"/>
                  </a:lnTo>
                  <a:lnTo>
                    <a:pt x="884478" y="1064222"/>
                  </a:lnTo>
                  <a:lnTo>
                    <a:pt x="883555" y="1063776"/>
                  </a:lnTo>
                  <a:lnTo>
                    <a:pt x="881263" y="1063549"/>
                  </a:lnTo>
                  <a:lnTo>
                    <a:pt x="879964" y="1067696"/>
                  </a:lnTo>
                  <a:lnTo>
                    <a:pt x="879894" y="1068728"/>
                  </a:lnTo>
                  <a:lnTo>
                    <a:pt x="881216" y="1071372"/>
                  </a:lnTo>
                  <a:lnTo>
                    <a:pt x="883813" y="1075448"/>
                  </a:lnTo>
                  <a:lnTo>
                    <a:pt x="882499" y="1075527"/>
                  </a:lnTo>
                  <a:lnTo>
                    <a:pt x="878744" y="1074275"/>
                  </a:lnTo>
                  <a:lnTo>
                    <a:pt x="877781" y="1073492"/>
                  </a:lnTo>
                  <a:lnTo>
                    <a:pt x="876624" y="1071435"/>
                  </a:lnTo>
                  <a:lnTo>
                    <a:pt x="874394" y="1070246"/>
                  </a:lnTo>
                  <a:lnTo>
                    <a:pt x="873612" y="1069511"/>
                  </a:lnTo>
                  <a:lnTo>
                    <a:pt x="873385" y="1068650"/>
                  </a:lnTo>
                  <a:lnTo>
                    <a:pt x="873361" y="1065982"/>
                  </a:lnTo>
                  <a:lnTo>
                    <a:pt x="872868" y="1065591"/>
                  </a:lnTo>
                  <a:lnTo>
                    <a:pt x="869700" y="1066272"/>
                  </a:lnTo>
                  <a:lnTo>
                    <a:pt x="869050" y="1065622"/>
                  </a:lnTo>
                  <a:lnTo>
                    <a:pt x="868784" y="1064496"/>
                  </a:lnTo>
                  <a:lnTo>
                    <a:pt x="868323" y="1063870"/>
                  </a:lnTo>
                  <a:lnTo>
                    <a:pt x="866281" y="1062845"/>
                  </a:lnTo>
                  <a:lnTo>
                    <a:pt x="866101" y="1062203"/>
                  </a:lnTo>
                  <a:lnTo>
                    <a:pt x="867009" y="1061445"/>
                  </a:lnTo>
                  <a:lnTo>
                    <a:pt x="867572" y="1059544"/>
                  </a:lnTo>
                  <a:lnTo>
                    <a:pt x="868370" y="1052706"/>
                  </a:lnTo>
                  <a:lnTo>
                    <a:pt x="872352" y="1054122"/>
                  </a:lnTo>
                  <a:close/>
                  <a:moveTo>
                    <a:pt x="929940" y="1063103"/>
                  </a:moveTo>
                  <a:lnTo>
                    <a:pt x="929291" y="1064574"/>
                  </a:lnTo>
                  <a:lnTo>
                    <a:pt x="927906" y="1066514"/>
                  </a:lnTo>
                  <a:lnTo>
                    <a:pt x="926044" y="1068016"/>
                  </a:lnTo>
                  <a:lnTo>
                    <a:pt x="924237" y="1068431"/>
                  </a:lnTo>
                  <a:lnTo>
                    <a:pt x="922930" y="1067649"/>
                  </a:lnTo>
                  <a:lnTo>
                    <a:pt x="922273" y="1066272"/>
                  </a:lnTo>
                  <a:lnTo>
                    <a:pt x="921968" y="1064910"/>
                  </a:lnTo>
                  <a:lnTo>
                    <a:pt x="921522" y="1064167"/>
                  </a:lnTo>
                  <a:lnTo>
                    <a:pt x="920834" y="1064003"/>
                  </a:lnTo>
                  <a:lnTo>
                    <a:pt x="919942" y="1064042"/>
                  </a:lnTo>
                  <a:lnTo>
                    <a:pt x="918847" y="1064551"/>
                  </a:lnTo>
                  <a:lnTo>
                    <a:pt x="916515" y="1066514"/>
                  </a:lnTo>
                  <a:lnTo>
                    <a:pt x="915514" y="1067023"/>
                  </a:lnTo>
                  <a:lnTo>
                    <a:pt x="914841" y="1067148"/>
                  </a:lnTo>
                  <a:lnTo>
                    <a:pt x="908207" y="1065677"/>
                  </a:lnTo>
                  <a:lnTo>
                    <a:pt x="907557" y="1065129"/>
                  </a:lnTo>
                  <a:lnTo>
                    <a:pt x="906775" y="1063823"/>
                  </a:lnTo>
                  <a:lnTo>
                    <a:pt x="905915" y="1059935"/>
                  </a:lnTo>
                  <a:lnTo>
                    <a:pt x="903129" y="1056477"/>
                  </a:lnTo>
                  <a:lnTo>
                    <a:pt x="907393" y="1054521"/>
                  </a:lnTo>
                  <a:lnTo>
                    <a:pt x="912510" y="1054529"/>
                  </a:lnTo>
                  <a:lnTo>
                    <a:pt x="922383" y="1056023"/>
                  </a:lnTo>
                  <a:lnTo>
                    <a:pt x="926318" y="1056360"/>
                  </a:lnTo>
                  <a:lnTo>
                    <a:pt x="929346" y="1059645"/>
                  </a:lnTo>
                  <a:lnTo>
                    <a:pt x="929823" y="1061617"/>
                  </a:lnTo>
                  <a:lnTo>
                    <a:pt x="929940" y="1063103"/>
                  </a:lnTo>
                  <a:close/>
                  <a:moveTo>
                    <a:pt x="943287" y="1065990"/>
                  </a:moveTo>
                  <a:lnTo>
                    <a:pt x="941535" y="1067672"/>
                  </a:lnTo>
                  <a:lnTo>
                    <a:pt x="940228" y="1067562"/>
                  </a:lnTo>
                  <a:lnTo>
                    <a:pt x="939806" y="1066952"/>
                  </a:lnTo>
                  <a:lnTo>
                    <a:pt x="939665" y="1066186"/>
                  </a:lnTo>
                  <a:lnTo>
                    <a:pt x="939923" y="1065372"/>
                  </a:lnTo>
                  <a:lnTo>
                    <a:pt x="940471" y="1064629"/>
                  </a:lnTo>
                  <a:lnTo>
                    <a:pt x="941754" y="1063698"/>
                  </a:lnTo>
                  <a:lnTo>
                    <a:pt x="942153" y="1063549"/>
                  </a:lnTo>
                  <a:lnTo>
                    <a:pt x="944077" y="1064472"/>
                  </a:lnTo>
                  <a:lnTo>
                    <a:pt x="943287" y="1065990"/>
                  </a:lnTo>
                  <a:close/>
                  <a:moveTo>
                    <a:pt x="925356" y="1087184"/>
                  </a:moveTo>
                  <a:lnTo>
                    <a:pt x="924550" y="1087489"/>
                  </a:lnTo>
                  <a:lnTo>
                    <a:pt x="923955" y="1086753"/>
                  </a:lnTo>
                  <a:lnTo>
                    <a:pt x="923056" y="1086237"/>
                  </a:lnTo>
                  <a:lnTo>
                    <a:pt x="919394" y="1085150"/>
                  </a:lnTo>
                  <a:lnTo>
                    <a:pt x="919316" y="1084492"/>
                  </a:lnTo>
                  <a:lnTo>
                    <a:pt x="919699" y="1083554"/>
                  </a:lnTo>
                  <a:lnTo>
                    <a:pt x="920427" y="1082716"/>
                  </a:lnTo>
                  <a:lnTo>
                    <a:pt x="921835" y="1081887"/>
                  </a:lnTo>
                  <a:lnTo>
                    <a:pt x="922970" y="1079736"/>
                  </a:lnTo>
                  <a:lnTo>
                    <a:pt x="923478" y="1079900"/>
                  </a:lnTo>
                  <a:lnTo>
                    <a:pt x="923995" y="1080776"/>
                  </a:lnTo>
                  <a:lnTo>
                    <a:pt x="924871" y="1083749"/>
                  </a:lnTo>
                  <a:lnTo>
                    <a:pt x="925927" y="1085893"/>
                  </a:lnTo>
                  <a:lnTo>
                    <a:pt x="925817" y="1086636"/>
                  </a:lnTo>
                  <a:lnTo>
                    <a:pt x="925356" y="1087184"/>
                  </a:lnTo>
                  <a:close/>
                  <a:moveTo>
                    <a:pt x="919074" y="1091580"/>
                  </a:moveTo>
                  <a:lnTo>
                    <a:pt x="918275" y="1091659"/>
                  </a:lnTo>
                  <a:lnTo>
                    <a:pt x="916335" y="1090931"/>
                  </a:lnTo>
                  <a:lnTo>
                    <a:pt x="913433" y="1090611"/>
                  </a:lnTo>
                  <a:lnTo>
                    <a:pt x="913104" y="1090313"/>
                  </a:lnTo>
                  <a:lnTo>
                    <a:pt x="913034" y="1089742"/>
                  </a:lnTo>
                  <a:lnTo>
                    <a:pt x="913378" y="1089155"/>
                  </a:lnTo>
                  <a:lnTo>
                    <a:pt x="914958" y="1088709"/>
                  </a:lnTo>
                  <a:lnTo>
                    <a:pt x="919723" y="1089093"/>
                  </a:lnTo>
                  <a:lnTo>
                    <a:pt x="920333" y="1089359"/>
                  </a:lnTo>
                  <a:lnTo>
                    <a:pt x="920497" y="1089813"/>
                  </a:lnTo>
                  <a:lnTo>
                    <a:pt x="919723" y="1091103"/>
                  </a:lnTo>
                  <a:lnTo>
                    <a:pt x="919074" y="109158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B4579A5-4D54-89EB-4E22-7DAD68408055}"/>
                </a:ext>
              </a:extLst>
            </p:cNvPr>
            <p:cNvSpPr>
              <a:spLocks/>
            </p:cNvSpPr>
            <p:nvPr/>
          </p:nvSpPr>
          <p:spPr>
            <a:xfrm>
              <a:off x="7438253" y="4360852"/>
              <a:ext cx="167977" cy="251218"/>
            </a:xfrm>
            <a:custGeom>
              <a:avLst/>
              <a:gdLst>
                <a:gd name="connsiteX0" fmla="*/ 152534 w 167977"/>
                <a:gd name="connsiteY0" fmla="*/ 123211 h 251218"/>
                <a:gd name="connsiteX1" fmla="*/ 150320 w 167977"/>
                <a:gd name="connsiteY1" fmla="*/ 126857 h 251218"/>
                <a:gd name="connsiteX2" fmla="*/ 147393 w 167977"/>
                <a:gd name="connsiteY2" fmla="*/ 128938 h 251218"/>
                <a:gd name="connsiteX3" fmla="*/ 146533 w 167977"/>
                <a:gd name="connsiteY3" fmla="*/ 130198 h 251218"/>
                <a:gd name="connsiteX4" fmla="*/ 146071 w 167977"/>
                <a:gd name="connsiteY4" fmla="*/ 131762 h 251218"/>
                <a:gd name="connsiteX5" fmla="*/ 145446 w 167977"/>
                <a:gd name="connsiteY5" fmla="*/ 133335 h 251218"/>
                <a:gd name="connsiteX6" fmla="*/ 143889 w 167977"/>
                <a:gd name="connsiteY6" fmla="*/ 136707 h 251218"/>
                <a:gd name="connsiteX7" fmla="*/ 142755 w 167977"/>
                <a:gd name="connsiteY7" fmla="*/ 139461 h 251218"/>
                <a:gd name="connsiteX8" fmla="*/ 141620 w 167977"/>
                <a:gd name="connsiteY8" fmla="*/ 140321 h 251218"/>
                <a:gd name="connsiteX9" fmla="*/ 138960 w 167977"/>
                <a:gd name="connsiteY9" fmla="*/ 144483 h 251218"/>
                <a:gd name="connsiteX10" fmla="*/ 137176 w 167977"/>
                <a:gd name="connsiteY10" fmla="*/ 148661 h 251218"/>
                <a:gd name="connsiteX11" fmla="*/ 136816 w 167977"/>
                <a:gd name="connsiteY11" fmla="*/ 149741 h 251218"/>
                <a:gd name="connsiteX12" fmla="*/ 136269 w 167977"/>
                <a:gd name="connsiteY12" fmla="*/ 150539 h 251218"/>
                <a:gd name="connsiteX13" fmla="*/ 135400 w 167977"/>
                <a:gd name="connsiteY13" fmla="*/ 151188 h 251218"/>
                <a:gd name="connsiteX14" fmla="*/ 132326 w 167977"/>
                <a:gd name="connsiteY14" fmla="*/ 152487 h 251218"/>
                <a:gd name="connsiteX15" fmla="*/ 131285 w 167977"/>
                <a:gd name="connsiteY15" fmla="*/ 153128 h 251218"/>
                <a:gd name="connsiteX16" fmla="*/ 130464 w 167977"/>
                <a:gd name="connsiteY16" fmla="*/ 153903 h 251218"/>
                <a:gd name="connsiteX17" fmla="*/ 129712 w 167977"/>
                <a:gd name="connsiteY17" fmla="*/ 154779 h 251218"/>
                <a:gd name="connsiteX18" fmla="*/ 129501 w 167977"/>
                <a:gd name="connsiteY18" fmla="*/ 155835 h 251218"/>
                <a:gd name="connsiteX19" fmla="*/ 130221 w 167977"/>
                <a:gd name="connsiteY19" fmla="*/ 157322 h 251218"/>
                <a:gd name="connsiteX20" fmla="*/ 131082 w 167977"/>
                <a:gd name="connsiteY20" fmla="*/ 158503 h 251218"/>
                <a:gd name="connsiteX21" fmla="*/ 131950 w 167977"/>
                <a:gd name="connsiteY21" fmla="*/ 158573 h 251218"/>
                <a:gd name="connsiteX22" fmla="*/ 132709 w 167977"/>
                <a:gd name="connsiteY22" fmla="*/ 158518 h 251218"/>
                <a:gd name="connsiteX23" fmla="*/ 133186 w 167977"/>
                <a:gd name="connsiteY23" fmla="*/ 159223 h 251218"/>
                <a:gd name="connsiteX24" fmla="*/ 133585 w 167977"/>
                <a:gd name="connsiteY24" fmla="*/ 159637 h 251218"/>
                <a:gd name="connsiteX25" fmla="*/ 133585 w 167977"/>
                <a:gd name="connsiteY25" fmla="*/ 167742 h 251218"/>
                <a:gd name="connsiteX26" fmla="*/ 132850 w 167977"/>
                <a:gd name="connsiteY26" fmla="*/ 168963 h 251218"/>
                <a:gd name="connsiteX27" fmla="*/ 132865 w 167977"/>
                <a:gd name="connsiteY27" fmla="*/ 169510 h 251218"/>
                <a:gd name="connsiteX28" fmla="*/ 132506 w 167977"/>
                <a:gd name="connsiteY28" fmla="*/ 170903 h 251218"/>
                <a:gd name="connsiteX29" fmla="*/ 132396 w 167977"/>
                <a:gd name="connsiteY29" fmla="*/ 172460 h 251218"/>
                <a:gd name="connsiteX30" fmla="*/ 132631 w 167977"/>
                <a:gd name="connsiteY30" fmla="*/ 173078 h 251218"/>
                <a:gd name="connsiteX31" fmla="*/ 133249 w 167977"/>
                <a:gd name="connsiteY31" fmla="*/ 173587 h 251218"/>
                <a:gd name="connsiteX32" fmla="*/ 134102 w 167977"/>
                <a:gd name="connsiteY32" fmla="*/ 174674 h 251218"/>
                <a:gd name="connsiteX33" fmla="*/ 134563 w 167977"/>
                <a:gd name="connsiteY33" fmla="*/ 177162 h 251218"/>
                <a:gd name="connsiteX34" fmla="*/ 135604 w 167977"/>
                <a:gd name="connsiteY34" fmla="*/ 185908 h 251218"/>
                <a:gd name="connsiteX35" fmla="*/ 136089 w 167977"/>
                <a:gd name="connsiteY35" fmla="*/ 187293 h 251218"/>
                <a:gd name="connsiteX36" fmla="*/ 136949 w 167977"/>
                <a:gd name="connsiteY36" fmla="*/ 188263 h 251218"/>
                <a:gd name="connsiteX37" fmla="*/ 139656 w 167977"/>
                <a:gd name="connsiteY37" fmla="*/ 190149 h 251218"/>
                <a:gd name="connsiteX38" fmla="*/ 142496 w 167977"/>
                <a:gd name="connsiteY38" fmla="*/ 192629 h 251218"/>
                <a:gd name="connsiteX39" fmla="*/ 143396 w 167977"/>
                <a:gd name="connsiteY39" fmla="*/ 194240 h 251218"/>
                <a:gd name="connsiteX40" fmla="*/ 143912 w 167977"/>
                <a:gd name="connsiteY40" fmla="*/ 196885 h 251218"/>
                <a:gd name="connsiteX41" fmla="*/ 145000 w 167977"/>
                <a:gd name="connsiteY41" fmla="*/ 198958 h 251218"/>
                <a:gd name="connsiteX42" fmla="*/ 144976 w 167977"/>
                <a:gd name="connsiteY42" fmla="*/ 199662 h 251218"/>
                <a:gd name="connsiteX43" fmla="*/ 144530 w 167977"/>
                <a:gd name="connsiteY43" fmla="*/ 199936 h 251218"/>
                <a:gd name="connsiteX44" fmla="*/ 143474 w 167977"/>
                <a:gd name="connsiteY44" fmla="*/ 199967 h 251218"/>
                <a:gd name="connsiteX45" fmla="*/ 142762 w 167977"/>
                <a:gd name="connsiteY45" fmla="*/ 200116 h 251218"/>
                <a:gd name="connsiteX46" fmla="*/ 143357 w 167977"/>
                <a:gd name="connsiteY46" fmla="*/ 201626 h 251218"/>
                <a:gd name="connsiteX47" fmla="*/ 144820 w 167977"/>
                <a:gd name="connsiteY47" fmla="*/ 204254 h 251218"/>
                <a:gd name="connsiteX48" fmla="*/ 147261 w 167977"/>
                <a:gd name="connsiteY48" fmla="*/ 206985 h 251218"/>
                <a:gd name="connsiteX49" fmla="*/ 149905 w 167977"/>
                <a:gd name="connsiteY49" fmla="*/ 209934 h 251218"/>
                <a:gd name="connsiteX50" fmla="*/ 152056 w 167977"/>
                <a:gd name="connsiteY50" fmla="*/ 212344 h 251218"/>
                <a:gd name="connsiteX51" fmla="*/ 154748 w 167977"/>
                <a:gd name="connsiteY51" fmla="*/ 215129 h 251218"/>
                <a:gd name="connsiteX52" fmla="*/ 156844 w 167977"/>
                <a:gd name="connsiteY52" fmla="*/ 217304 h 251218"/>
                <a:gd name="connsiteX53" fmla="*/ 159012 w 167977"/>
                <a:gd name="connsiteY53" fmla="*/ 219541 h 251218"/>
                <a:gd name="connsiteX54" fmla="*/ 160647 w 167977"/>
                <a:gd name="connsiteY54" fmla="*/ 220073 h 251218"/>
                <a:gd name="connsiteX55" fmla="*/ 161859 w 167977"/>
                <a:gd name="connsiteY55" fmla="*/ 220230 h 251218"/>
                <a:gd name="connsiteX56" fmla="*/ 162383 w 167977"/>
                <a:gd name="connsiteY56" fmla="*/ 220668 h 251218"/>
                <a:gd name="connsiteX57" fmla="*/ 163025 w 167977"/>
                <a:gd name="connsiteY57" fmla="*/ 221693 h 251218"/>
                <a:gd name="connsiteX58" fmla="*/ 164128 w 167977"/>
                <a:gd name="connsiteY58" fmla="*/ 222835 h 251218"/>
                <a:gd name="connsiteX59" fmla="*/ 165349 w 167977"/>
                <a:gd name="connsiteY59" fmla="*/ 224321 h 251218"/>
                <a:gd name="connsiteX60" fmla="*/ 165763 w 167977"/>
                <a:gd name="connsiteY60" fmla="*/ 225831 h 251218"/>
                <a:gd name="connsiteX61" fmla="*/ 165255 w 167977"/>
                <a:gd name="connsiteY61" fmla="*/ 227279 h 251218"/>
                <a:gd name="connsiteX62" fmla="*/ 165755 w 167977"/>
                <a:gd name="connsiteY62" fmla="*/ 229352 h 251218"/>
                <a:gd name="connsiteX63" fmla="*/ 165786 w 167977"/>
                <a:gd name="connsiteY63" fmla="*/ 229532 h 251218"/>
                <a:gd name="connsiteX64" fmla="*/ 166186 w 167977"/>
                <a:gd name="connsiteY64" fmla="*/ 230345 h 251218"/>
                <a:gd name="connsiteX65" fmla="*/ 166045 w 167977"/>
                <a:gd name="connsiteY65" fmla="*/ 231073 h 251218"/>
                <a:gd name="connsiteX66" fmla="*/ 166295 w 167977"/>
                <a:gd name="connsiteY66" fmla="*/ 233819 h 251218"/>
                <a:gd name="connsiteX67" fmla="*/ 166937 w 167977"/>
                <a:gd name="connsiteY67" fmla="*/ 236213 h 251218"/>
                <a:gd name="connsiteX68" fmla="*/ 167977 w 167977"/>
                <a:gd name="connsiteY68" fmla="*/ 238255 h 251218"/>
                <a:gd name="connsiteX69" fmla="*/ 167961 w 167977"/>
                <a:gd name="connsiteY69" fmla="*/ 238427 h 251218"/>
                <a:gd name="connsiteX70" fmla="*/ 167828 w 167977"/>
                <a:gd name="connsiteY70" fmla="*/ 239679 h 251218"/>
                <a:gd name="connsiteX71" fmla="*/ 166491 w 167977"/>
                <a:gd name="connsiteY71" fmla="*/ 240485 h 251218"/>
                <a:gd name="connsiteX72" fmla="*/ 165708 w 167977"/>
                <a:gd name="connsiteY72" fmla="*/ 241822 h 251218"/>
                <a:gd name="connsiteX73" fmla="*/ 165481 w 167977"/>
                <a:gd name="connsiteY73" fmla="*/ 243677 h 251218"/>
                <a:gd name="connsiteX74" fmla="*/ 165881 w 167977"/>
                <a:gd name="connsiteY74" fmla="*/ 245938 h 251218"/>
                <a:gd name="connsiteX75" fmla="*/ 166913 w 167977"/>
                <a:gd name="connsiteY75" fmla="*/ 248605 h 251218"/>
                <a:gd name="connsiteX76" fmla="*/ 166937 w 167977"/>
                <a:gd name="connsiteY76" fmla="*/ 250170 h 251218"/>
                <a:gd name="connsiteX77" fmla="*/ 166577 w 167977"/>
                <a:gd name="connsiteY77" fmla="*/ 250389 h 251218"/>
                <a:gd name="connsiteX78" fmla="*/ 165935 w 167977"/>
                <a:gd name="connsiteY78" fmla="*/ 250890 h 251218"/>
                <a:gd name="connsiteX79" fmla="*/ 165255 w 167977"/>
                <a:gd name="connsiteY79" fmla="*/ 251218 h 251218"/>
                <a:gd name="connsiteX80" fmla="*/ 163408 w 167977"/>
                <a:gd name="connsiteY80" fmla="*/ 249388 h 251218"/>
                <a:gd name="connsiteX81" fmla="*/ 161350 w 167977"/>
                <a:gd name="connsiteY81" fmla="*/ 248152 h 251218"/>
                <a:gd name="connsiteX82" fmla="*/ 158276 w 167977"/>
                <a:gd name="connsiteY82" fmla="*/ 246008 h 251218"/>
                <a:gd name="connsiteX83" fmla="*/ 155170 w 167977"/>
                <a:gd name="connsiteY83" fmla="*/ 245233 h 251218"/>
                <a:gd name="connsiteX84" fmla="*/ 151164 w 167977"/>
                <a:gd name="connsiteY84" fmla="*/ 245093 h 251218"/>
                <a:gd name="connsiteX85" fmla="*/ 149435 w 167977"/>
                <a:gd name="connsiteY85" fmla="*/ 245359 h 251218"/>
                <a:gd name="connsiteX86" fmla="*/ 148199 w 167977"/>
                <a:gd name="connsiteY86" fmla="*/ 244553 h 251218"/>
                <a:gd name="connsiteX87" fmla="*/ 146463 w 167977"/>
                <a:gd name="connsiteY87" fmla="*/ 243614 h 251218"/>
                <a:gd name="connsiteX88" fmla="*/ 145508 w 167977"/>
                <a:gd name="connsiteY88" fmla="*/ 243379 h 251218"/>
                <a:gd name="connsiteX89" fmla="*/ 144178 w 167977"/>
                <a:gd name="connsiteY89" fmla="*/ 244099 h 251218"/>
                <a:gd name="connsiteX90" fmla="*/ 143263 w 167977"/>
                <a:gd name="connsiteY90" fmla="*/ 244130 h 251218"/>
                <a:gd name="connsiteX91" fmla="*/ 142136 w 167977"/>
                <a:gd name="connsiteY91" fmla="*/ 243857 h 251218"/>
                <a:gd name="connsiteX92" fmla="*/ 139852 w 167977"/>
                <a:gd name="connsiteY92" fmla="*/ 243888 h 251218"/>
                <a:gd name="connsiteX93" fmla="*/ 139641 w 167977"/>
                <a:gd name="connsiteY93" fmla="*/ 242636 h 251218"/>
                <a:gd name="connsiteX94" fmla="*/ 139250 w 167977"/>
                <a:gd name="connsiteY94" fmla="*/ 242401 h 251218"/>
                <a:gd name="connsiteX95" fmla="*/ 136785 w 167977"/>
                <a:gd name="connsiteY95" fmla="*/ 242511 h 251218"/>
                <a:gd name="connsiteX96" fmla="*/ 136026 w 167977"/>
                <a:gd name="connsiteY96" fmla="*/ 241478 h 251218"/>
                <a:gd name="connsiteX97" fmla="*/ 135697 w 167977"/>
                <a:gd name="connsiteY97" fmla="*/ 241596 h 251218"/>
                <a:gd name="connsiteX98" fmla="*/ 134728 w 167977"/>
                <a:gd name="connsiteY98" fmla="*/ 241275 h 251218"/>
                <a:gd name="connsiteX99" fmla="*/ 132748 w 167977"/>
                <a:gd name="connsiteY99" fmla="*/ 239804 h 251218"/>
                <a:gd name="connsiteX100" fmla="*/ 130667 w 167977"/>
                <a:gd name="connsiteY100" fmla="*/ 240774 h 251218"/>
                <a:gd name="connsiteX101" fmla="*/ 126341 w 167977"/>
                <a:gd name="connsiteY101" fmla="*/ 240649 h 251218"/>
                <a:gd name="connsiteX102" fmla="*/ 120794 w 167977"/>
                <a:gd name="connsiteY102" fmla="*/ 240680 h 251218"/>
                <a:gd name="connsiteX103" fmla="*/ 115052 w 167977"/>
                <a:gd name="connsiteY103" fmla="*/ 240719 h 251218"/>
                <a:gd name="connsiteX104" fmla="*/ 109794 w 167977"/>
                <a:gd name="connsiteY104" fmla="*/ 240672 h 251218"/>
                <a:gd name="connsiteX105" fmla="*/ 104529 w 167977"/>
                <a:gd name="connsiteY105" fmla="*/ 240626 h 251218"/>
                <a:gd name="connsiteX106" fmla="*/ 104005 w 167977"/>
                <a:gd name="connsiteY106" fmla="*/ 239256 h 251218"/>
                <a:gd name="connsiteX107" fmla="*/ 102917 w 167977"/>
                <a:gd name="connsiteY107" fmla="*/ 238552 h 251218"/>
                <a:gd name="connsiteX108" fmla="*/ 100954 w 167977"/>
                <a:gd name="connsiteY108" fmla="*/ 238490 h 251218"/>
                <a:gd name="connsiteX109" fmla="*/ 95172 w 167977"/>
                <a:gd name="connsiteY109" fmla="*/ 238764 h 251218"/>
                <a:gd name="connsiteX110" fmla="*/ 90744 w 167977"/>
                <a:gd name="connsiteY110" fmla="*/ 238544 h 251218"/>
                <a:gd name="connsiteX111" fmla="*/ 89328 w 167977"/>
                <a:gd name="connsiteY111" fmla="*/ 238365 h 251218"/>
                <a:gd name="connsiteX112" fmla="*/ 87756 w 167977"/>
                <a:gd name="connsiteY112" fmla="*/ 238012 h 251218"/>
                <a:gd name="connsiteX113" fmla="*/ 84063 w 167977"/>
                <a:gd name="connsiteY113" fmla="*/ 237692 h 251218"/>
                <a:gd name="connsiteX114" fmla="*/ 79494 w 167977"/>
                <a:gd name="connsiteY114" fmla="*/ 237950 h 251218"/>
                <a:gd name="connsiteX115" fmla="*/ 78454 w 167977"/>
                <a:gd name="connsiteY115" fmla="*/ 237879 h 251218"/>
                <a:gd name="connsiteX116" fmla="*/ 74800 w 167977"/>
                <a:gd name="connsiteY116" fmla="*/ 237926 h 251218"/>
                <a:gd name="connsiteX117" fmla="*/ 66445 w 167977"/>
                <a:gd name="connsiteY117" fmla="*/ 237559 h 251218"/>
                <a:gd name="connsiteX118" fmla="*/ 61821 w 167977"/>
                <a:gd name="connsiteY118" fmla="*/ 237613 h 251218"/>
                <a:gd name="connsiteX119" fmla="*/ 61930 w 167977"/>
                <a:gd name="connsiteY119" fmla="*/ 238451 h 251218"/>
                <a:gd name="connsiteX120" fmla="*/ 61633 w 167977"/>
                <a:gd name="connsiteY120" fmla="*/ 239045 h 251218"/>
                <a:gd name="connsiteX121" fmla="*/ 61391 w 167977"/>
                <a:gd name="connsiteY121" fmla="*/ 240500 h 251218"/>
                <a:gd name="connsiteX122" fmla="*/ 56290 w 167977"/>
                <a:gd name="connsiteY122" fmla="*/ 240493 h 251218"/>
                <a:gd name="connsiteX123" fmla="*/ 49577 w 167977"/>
                <a:gd name="connsiteY123" fmla="*/ 240493 h 251218"/>
                <a:gd name="connsiteX124" fmla="*/ 43240 w 167977"/>
                <a:gd name="connsiteY124" fmla="*/ 240493 h 251218"/>
                <a:gd name="connsiteX125" fmla="*/ 38953 w 167977"/>
                <a:gd name="connsiteY125" fmla="*/ 240493 h 251218"/>
                <a:gd name="connsiteX126" fmla="*/ 31771 w 167977"/>
                <a:gd name="connsiteY126" fmla="*/ 240493 h 251218"/>
                <a:gd name="connsiteX127" fmla="*/ 29362 w 167977"/>
                <a:gd name="connsiteY127" fmla="*/ 239499 h 251218"/>
                <a:gd name="connsiteX128" fmla="*/ 28634 w 167977"/>
                <a:gd name="connsiteY128" fmla="*/ 238857 h 251218"/>
                <a:gd name="connsiteX129" fmla="*/ 28485 w 167977"/>
                <a:gd name="connsiteY129" fmla="*/ 238138 h 251218"/>
                <a:gd name="connsiteX130" fmla="*/ 28399 w 167977"/>
                <a:gd name="connsiteY130" fmla="*/ 237653 h 251218"/>
                <a:gd name="connsiteX131" fmla="*/ 27836 w 167977"/>
                <a:gd name="connsiteY131" fmla="*/ 237512 h 251218"/>
                <a:gd name="connsiteX132" fmla="*/ 28297 w 167977"/>
                <a:gd name="connsiteY132" fmla="*/ 232380 h 251218"/>
                <a:gd name="connsiteX133" fmla="*/ 29307 w 167977"/>
                <a:gd name="connsiteY133" fmla="*/ 228108 h 251218"/>
                <a:gd name="connsiteX134" fmla="*/ 29698 w 167977"/>
                <a:gd name="connsiteY134" fmla="*/ 224141 h 251218"/>
                <a:gd name="connsiteX135" fmla="*/ 31083 w 167977"/>
                <a:gd name="connsiteY135" fmla="*/ 220598 h 251218"/>
                <a:gd name="connsiteX136" fmla="*/ 30347 w 167977"/>
                <a:gd name="connsiteY136" fmla="*/ 217085 h 251218"/>
                <a:gd name="connsiteX137" fmla="*/ 29494 w 167977"/>
                <a:gd name="connsiteY137" fmla="*/ 215551 h 251218"/>
                <a:gd name="connsiteX138" fmla="*/ 25012 w 167977"/>
                <a:gd name="connsiteY138" fmla="*/ 210576 h 251218"/>
                <a:gd name="connsiteX139" fmla="*/ 27069 w 167977"/>
                <a:gd name="connsiteY139" fmla="*/ 208698 h 251218"/>
                <a:gd name="connsiteX140" fmla="*/ 24362 w 167977"/>
                <a:gd name="connsiteY140" fmla="*/ 208956 h 251218"/>
                <a:gd name="connsiteX141" fmla="*/ 23783 w 167977"/>
                <a:gd name="connsiteY141" fmla="*/ 207102 h 251218"/>
                <a:gd name="connsiteX142" fmla="*/ 22469 w 167977"/>
                <a:gd name="connsiteY142" fmla="*/ 204888 h 251218"/>
                <a:gd name="connsiteX143" fmla="*/ 23275 w 167977"/>
                <a:gd name="connsiteY143" fmla="*/ 204528 h 251218"/>
                <a:gd name="connsiteX144" fmla="*/ 24049 w 167977"/>
                <a:gd name="connsiteY144" fmla="*/ 203315 h 251218"/>
                <a:gd name="connsiteX145" fmla="*/ 26498 w 167977"/>
                <a:gd name="connsiteY145" fmla="*/ 203683 h 251218"/>
                <a:gd name="connsiteX146" fmla="*/ 26420 w 167977"/>
                <a:gd name="connsiteY146" fmla="*/ 203089 h 251218"/>
                <a:gd name="connsiteX147" fmla="*/ 24308 w 167977"/>
                <a:gd name="connsiteY147" fmla="*/ 201227 h 251218"/>
                <a:gd name="connsiteX148" fmla="*/ 24511 w 167977"/>
                <a:gd name="connsiteY148" fmla="*/ 200288 h 251218"/>
                <a:gd name="connsiteX149" fmla="*/ 25379 w 167977"/>
                <a:gd name="connsiteY149" fmla="*/ 199240 h 251218"/>
                <a:gd name="connsiteX150" fmla="*/ 24957 w 167977"/>
                <a:gd name="connsiteY150" fmla="*/ 198794 h 251218"/>
                <a:gd name="connsiteX151" fmla="*/ 23439 w 167977"/>
                <a:gd name="connsiteY151" fmla="*/ 199889 h 251218"/>
                <a:gd name="connsiteX152" fmla="*/ 22344 w 167977"/>
                <a:gd name="connsiteY152" fmla="*/ 199850 h 251218"/>
                <a:gd name="connsiteX153" fmla="*/ 21499 w 167977"/>
                <a:gd name="connsiteY153" fmla="*/ 199146 h 251218"/>
                <a:gd name="connsiteX154" fmla="*/ 20873 w 167977"/>
                <a:gd name="connsiteY154" fmla="*/ 199028 h 251218"/>
                <a:gd name="connsiteX155" fmla="*/ 21248 w 167977"/>
                <a:gd name="connsiteY155" fmla="*/ 200452 h 251218"/>
                <a:gd name="connsiteX156" fmla="*/ 20396 w 167977"/>
                <a:gd name="connsiteY156" fmla="*/ 201727 h 251218"/>
                <a:gd name="connsiteX157" fmla="*/ 19590 w 167977"/>
                <a:gd name="connsiteY157" fmla="*/ 202173 h 251218"/>
                <a:gd name="connsiteX158" fmla="*/ 18213 w 167977"/>
                <a:gd name="connsiteY158" fmla="*/ 202095 h 251218"/>
                <a:gd name="connsiteX159" fmla="*/ 17087 w 167977"/>
                <a:gd name="connsiteY159" fmla="*/ 201774 h 251218"/>
                <a:gd name="connsiteX160" fmla="*/ 16781 w 167977"/>
                <a:gd name="connsiteY160" fmla="*/ 201062 h 251218"/>
                <a:gd name="connsiteX161" fmla="*/ 15725 w 167977"/>
                <a:gd name="connsiteY161" fmla="*/ 200523 h 251218"/>
                <a:gd name="connsiteX162" fmla="*/ 12752 w 167977"/>
                <a:gd name="connsiteY162" fmla="*/ 199576 h 251218"/>
                <a:gd name="connsiteX163" fmla="*/ 10257 w 167977"/>
                <a:gd name="connsiteY163" fmla="*/ 198465 h 251218"/>
                <a:gd name="connsiteX164" fmla="*/ 9756 w 167977"/>
                <a:gd name="connsiteY164" fmla="*/ 195430 h 251218"/>
                <a:gd name="connsiteX165" fmla="*/ 8762 w 167977"/>
                <a:gd name="connsiteY165" fmla="*/ 194123 h 251218"/>
                <a:gd name="connsiteX166" fmla="*/ 8356 w 167977"/>
                <a:gd name="connsiteY166" fmla="*/ 192644 h 251218"/>
                <a:gd name="connsiteX167" fmla="*/ 8121 w 167977"/>
                <a:gd name="connsiteY167" fmla="*/ 190955 h 251218"/>
                <a:gd name="connsiteX168" fmla="*/ 8465 w 167977"/>
                <a:gd name="connsiteY168" fmla="*/ 188357 h 251218"/>
                <a:gd name="connsiteX169" fmla="*/ 7823 w 167977"/>
                <a:gd name="connsiteY169" fmla="*/ 187942 h 251218"/>
                <a:gd name="connsiteX170" fmla="*/ 7104 w 167977"/>
                <a:gd name="connsiteY170" fmla="*/ 187802 h 251218"/>
                <a:gd name="connsiteX171" fmla="*/ 6024 w 167977"/>
                <a:gd name="connsiteY171" fmla="*/ 187927 h 251218"/>
                <a:gd name="connsiteX172" fmla="*/ 5031 w 167977"/>
                <a:gd name="connsiteY172" fmla="*/ 187786 h 251218"/>
                <a:gd name="connsiteX173" fmla="*/ 3842 w 167977"/>
                <a:gd name="connsiteY173" fmla="*/ 186346 h 251218"/>
                <a:gd name="connsiteX174" fmla="*/ 2801 w 167977"/>
                <a:gd name="connsiteY174" fmla="*/ 185791 h 251218"/>
                <a:gd name="connsiteX175" fmla="*/ 3442 w 167977"/>
                <a:gd name="connsiteY175" fmla="*/ 188435 h 251218"/>
                <a:gd name="connsiteX176" fmla="*/ 2707 w 167977"/>
                <a:gd name="connsiteY176" fmla="*/ 189178 h 251218"/>
                <a:gd name="connsiteX177" fmla="*/ 915 w 167977"/>
                <a:gd name="connsiteY177" fmla="*/ 188967 h 251218"/>
                <a:gd name="connsiteX178" fmla="*/ 149 w 167977"/>
                <a:gd name="connsiteY178" fmla="*/ 187966 h 251218"/>
                <a:gd name="connsiteX179" fmla="*/ 0 w 167977"/>
                <a:gd name="connsiteY179" fmla="*/ 187215 h 251218"/>
                <a:gd name="connsiteX180" fmla="*/ 822 w 167977"/>
                <a:gd name="connsiteY180" fmla="*/ 184023 h 251218"/>
                <a:gd name="connsiteX181" fmla="*/ 501 w 167977"/>
                <a:gd name="connsiteY181" fmla="*/ 183952 h 251218"/>
                <a:gd name="connsiteX182" fmla="*/ 1142 w 167977"/>
                <a:gd name="connsiteY182" fmla="*/ 182255 h 251218"/>
                <a:gd name="connsiteX183" fmla="*/ 2363 w 167977"/>
                <a:gd name="connsiteY183" fmla="*/ 180189 h 251218"/>
                <a:gd name="connsiteX184" fmla="*/ 4013 w 167977"/>
                <a:gd name="connsiteY184" fmla="*/ 177569 h 251218"/>
                <a:gd name="connsiteX185" fmla="*/ 5883 w 167977"/>
                <a:gd name="connsiteY185" fmla="*/ 174267 h 251218"/>
                <a:gd name="connsiteX186" fmla="*/ 7166 w 167977"/>
                <a:gd name="connsiteY186" fmla="*/ 168439 h 251218"/>
                <a:gd name="connsiteX187" fmla="*/ 8035 w 167977"/>
                <a:gd name="connsiteY187" fmla="*/ 164801 h 251218"/>
                <a:gd name="connsiteX188" fmla="*/ 8825 w 167977"/>
                <a:gd name="connsiteY188" fmla="*/ 161484 h 251218"/>
                <a:gd name="connsiteX189" fmla="*/ 10194 w 167977"/>
                <a:gd name="connsiteY189" fmla="*/ 158487 h 251218"/>
                <a:gd name="connsiteX190" fmla="*/ 11579 w 167977"/>
                <a:gd name="connsiteY190" fmla="*/ 156484 h 251218"/>
                <a:gd name="connsiteX191" fmla="*/ 15498 w 167977"/>
                <a:gd name="connsiteY191" fmla="*/ 152604 h 251218"/>
                <a:gd name="connsiteX192" fmla="*/ 18456 w 167977"/>
                <a:gd name="connsiteY192" fmla="*/ 149670 h 251218"/>
                <a:gd name="connsiteX193" fmla="*/ 19965 w 167977"/>
                <a:gd name="connsiteY193" fmla="*/ 148489 h 251218"/>
                <a:gd name="connsiteX194" fmla="*/ 21014 w 167977"/>
                <a:gd name="connsiteY194" fmla="*/ 147495 h 251218"/>
                <a:gd name="connsiteX195" fmla="*/ 22860 w 167977"/>
                <a:gd name="connsiteY195" fmla="*/ 146361 h 251218"/>
                <a:gd name="connsiteX196" fmla="*/ 24746 w 167977"/>
                <a:gd name="connsiteY196" fmla="*/ 145007 h 251218"/>
                <a:gd name="connsiteX197" fmla="*/ 26193 w 167977"/>
                <a:gd name="connsiteY197" fmla="*/ 142418 h 251218"/>
                <a:gd name="connsiteX198" fmla="*/ 27374 w 167977"/>
                <a:gd name="connsiteY198" fmla="*/ 140001 h 251218"/>
                <a:gd name="connsiteX199" fmla="*/ 28274 w 167977"/>
                <a:gd name="connsiteY199" fmla="*/ 139476 h 251218"/>
                <a:gd name="connsiteX200" fmla="*/ 29455 w 167977"/>
                <a:gd name="connsiteY200" fmla="*/ 139054 h 251218"/>
                <a:gd name="connsiteX201" fmla="*/ 33070 w 167977"/>
                <a:gd name="connsiteY201" fmla="*/ 136456 h 251218"/>
                <a:gd name="connsiteX202" fmla="*/ 35362 w 167977"/>
                <a:gd name="connsiteY202" fmla="*/ 134806 h 251218"/>
                <a:gd name="connsiteX203" fmla="*/ 35894 w 167977"/>
                <a:gd name="connsiteY203" fmla="*/ 135627 h 251218"/>
                <a:gd name="connsiteX204" fmla="*/ 36285 w 167977"/>
                <a:gd name="connsiteY204" fmla="*/ 136644 h 251218"/>
                <a:gd name="connsiteX205" fmla="*/ 36723 w 167977"/>
                <a:gd name="connsiteY205" fmla="*/ 137114 h 251218"/>
                <a:gd name="connsiteX206" fmla="*/ 38648 w 167977"/>
                <a:gd name="connsiteY206" fmla="*/ 137434 h 251218"/>
                <a:gd name="connsiteX207" fmla="*/ 41284 w 167977"/>
                <a:gd name="connsiteY207" fmla="*/ 137419 h 251218"/>
                <a:gd name="connsiteX208" fmla="*/ 42802 w 167977"/>
                <a:gd name="connsiteY208" fmla="*/ 137121 h 251218"/>
                <a:gd name="connsiteX209" fmla="*/ 43608 w 167977"/>
                <a:gd name="connsiteY209" fmla="*/ 136261 h 251218"/>
                <a:gd name="connsiteX210" fmla="*/ 44429 w 167977"/>
                <a:gd name="connsiteY210" fmla="*/ 133906 h 251218"/>
                <a:gd name="connsiteX211" fmla="*/ 44907 w 167977"/>
                <a:gd name="connsiteY211" fmla="*/ 133460 h 251218"/>
                <a:gd name="connsiteX212" fmla="*/ 45525 w 167977"/>
                <a:gd name="connsiteY212" fmla="*/ 133343 h 251218"/>
                <a:gd name="connsiteX213" fmla="*/ 48404 w 167977"/>
                <a:gd name="connsiteY213" fmla="*/ 134986 h 251218"/>
                <a:gd name="connsiteX214" fmla="*/ 50798 w 167977"/>
                <a:gd name="connsiteY214" fmla="*/ 137325 h 251218"/>
                <a:gd name="connsiteX215" fmla="*/ 53160 w 167977"/>
                <a:gd name="connsiteY215" fmla="*/ 139640 h 251218"/>
                <a:gd name="connsiteX216" fmla="*/ 54357 w 167977"/>
                <a:gd name="connsiteY216" fmla="*/ 140462 h 251218"/>
                <a:gd name="connsiteX217" fmla="*/ 54882 w 167977"/>
                <a:gd name="connsiteY217" fmla="*/ 141370 h 251218"/>
                <a:gd name="connsiteX218" fmla="*/ 55914 w 167977"/>
                <a:gd name="connsiteY218" fmla="*/ 145586 h 251218"/>
                <a:gd name="connsiteX219" fmla="*/ 56509 w 167977"/>
                <a:gd name="connsiteY219" fmla="*/ 146635 h 251218"/>
                <a:gd name="connsiteX220" fmla="*/ 57534 w 167977"/>
                <a:gd name="connsiteY220" fmla="*/ 147073 h 251218"/>
                <a:gd name="connsiteX221" fmla="*/ 59380 w 167977"/>
                <a:gd name="connsiteY221" fmla="*/ 146791 h 251218"/>
                <a:gd name="connsiteX222" fmla="*/ 61297 w 167977"/>
                <a:gd name="connsiteY222" fmla="*/ 146048 h 251218"/>
                <a:gd name="connsiteX223" fmla="*/ 62987 w 167977"/>
                <a:gd name="connsiteY223" fmla="*/ 144968 h 251218"/>
                <a:gd name="connsiteX224" fmla="*/ 64653 w 167977"/>
                <a:gd name="connsiteY224" fmla="*/ 143568 h 251218"/>
                <a:gd name="connsiteX225" fmla="*/ 65787 w 167977"/>
                <a:gd name="connsiteY225" fmla="*/ 142308 h 251218"/>
                <a:gd name="connsiteX226" fmla="*/ 66280 w 167977"/>
                <a:gd name="connsiteY226" fmla="*/ 141377 h 251218"/>
                <a:gd name="connsiteX227" fmla="*/ 66530 w 167977"/>
                <a:gd name="connsiteY227" fmla="*/ 137927 h 251218"/>
                <a:gd name="connsiteX228" fmla="*/ 66906 w 167977"/>
                <a:gd name="connsiteY228" fmla="*/ 137168 h 251218"/>
                <a:gd name="connsiteX229" fmla="*/ 68604 w 167977"/>
                <a:gd name="connsiteY229" fmla="*/ 135791 h 251218"/>
                <a:gd name="connsiteX230" fmla="*/ 71452 w 167977"/>
                <a:gd name="connsiteY230" fmla="*/ 133491 h 251218"/>
                <a:gd name="connsiteX231" fmla="*/ 73079 w 167977"/>
                <a:gd name="connsiteY231" fmla="*/ 132169 h 251218"/>
                <a:gd name="connsiteX232" fmla="*/ 72938 w 167977"/>
                <a:gd name="connsiteY232" fmla="*/ 131700 h 251218"/>
                <a:gd name="connsiteX233" fmla="*/ 71921 w 167977"/>
                <a:gd name="connsiteY233" fmla="*/ 130291 h 251218"/>
                <a:gd name="connsiteX234" fmla="*/ 71021 w 167977"/>
                <a:gd name="connsiteY234" fmla="*/ 128742 h 251218"/>
                <a:gd name="connsiteX235" fmla="*/ 71937 w 167977"/>
                <a:gd name="connsiteY235" fmla="*/ 127147 h 251218"/>
                <a:gd name="connsiteX236" fmla="*/ 72883 w 167977"/>
                <a:gd name="connsiteY236" fmla="*/ 125918 h 251218"/>
                <a:gd name="connsiteX237" fmla="*/ 76474 w 167977"/>
                <a:gd name="connsiteY237" fmla="*/ 121764 h 251218"/>
                <a:gd name="connsiteX238" fmla="*/ 76490 w 167977"/>
                <a:gd name="connsiteY238" fmla="*/ 120387 h 251218"/>
                <a:gd name="connsiteX239" fmla="*/ 76678 w 167977"/>
                <a:gd name="connsiteY239" fmla="*/ 118721 h 251218"/>
                <a:gd name="connsiteX240" fmla="*/ 79549 w 167977"/>
                <a:gd name="connsiteY240" fmla="*/ 113995 h 251218"/>
                <a:gd name="connsiteX241" fmla="*/ 81199 w 167977"/>
                <a:gd name="connsiteY241" fmla="*/ 107721 h 251218"/>
                <a:gd name="connsiteX242" fmla="*/ 81246 w 167977"/>
                <a:gd name="connsiteY242" fmla="*/ 106508 h 251218"/>
                <a:gd name="connsiteX243" fmla="*/ 82960 w 167977"/>
                <a:gd name="connsiteY243" fmla="*/ 103481 h 251218"/>
                <a:gd name="connsiteX244" fmla="*/ 84986 w 167977"/>
                <a:gd name="connsiteY244" fmla="*/ 99600 h 251218"/>
                <a:gd name="connsiteX245" fmla="*/ 88921 w 167977"/>
                <a:gd name="connsiteY245" fmla="*/ 98974 h 251218"/>
                <a:gd name="connsiteX246" fmla="*/ 90431 w 167977"/>
                <a:gd name="connsiteY246" fmla="*/ 98004 h 251218"/>
                <a:gd name="connsiteX247" fmla="*/ 92176 w 167977"/>
                <a:gd name="connsiteY247" fmla="*/ 96291 h 251218"/>
                <a:gd name="connsiteX248" fmla="*/ 93302 w 167977"/>
                <a:gd name="connsiteY248" fmla="*/ 94695 h 251218"/>
                <a:gd name="connsiteX249" fmla="*/ 93834 w 167977"/>
                <a:gd name="connsiteY249" fmla="*/ 93177 h 251218"/>
                <a:gd name="connsiteX250" fmla="*/ 94225 w 167977"/>
                <a:gd name="connsiteY250" fmla="*/ 90243 h 251218"/>
                <a:gd name="connsiteX251" fmla="*/ 94922 w 167977"/>
                <a:gd name="connsiteY251" fmla="*/ 86903 h 251218"/>
                <a:gd name="connsiteX252" fmla="*/ 95352 w 167977"/>
                <a:gd name="connsiteY252" fmla="*/ 83969 h 251218"/>
                <a:gd name="connsiteX253" fmla="*/ 96534 w 167977"/>
                <a:gd name="connsiteY253" fmla="*/ 81254 h 251218"/>
                <a:gd name="connsiteX254" fmla="*/ 98505 w 167977"/>
                <a:gd name="connsiteY254" fmla="*/ 79885 h 251218"/>
                <a:gd name="connsiteX255" fmla="*/ 101932 w 167977"/>
                <a:gd name="connsiteY255" fmla="*/ 78743 h 251218"/>
                <a:gd name="connsiteX256" fmla="*/ 102448 w 167977"/>
                <a:gd name="connsiteY256" fmla="*/ 78211 h 251218"/>
                <a:gd name="connsiteX257" fmla="*/ 102941 w 167977"/>
                <a:gd name="connsiteY257" fmla="*/ 76411 h 251218"/>
                <a:gd name="connsiteX258" fmla="*/ 103324 w 167977"/>
                <a:gd name="connsiteY258" fmla="*/ 72672 h 251218"/>
                <a:gd name="connsiteX259" fmla="*/ 103434 w 167977"/>
                <a:gd name="connsiteY259" fmla="*/ 70419 h 251218"/>
                <a:gd name="connsiteX260" fmla="*/ 103567 w 167977"/>
                <a:gd name="connsiteY260" fmla="*/ 69441 h 251218"/>
                <a:gd name="connsiteX261" fmla="*/ 104005 w 167977"/>
                <a:gd name="connsiteY261" fmla="*/ 67751 h 251218"/>
                <a:gd name="connsiteX262" fmla="*/ 107181 w 167977"/>
                <a:gd name="connsiteY262" fmla="*/ 64755 h 251218"/>
                <a:gd name="connsiteX263" fmla="*/ 108590 w 167977"/>
                <a:gd name="connsiteY263" fmla="*/ 60061 h 251218"/>
                <a:gd name="connsiteX264" fmla="*/ 109841 w 167977"/>
                <a:gd name="connsiteY264" fmla="*/ 55140 h 251218"/>
                <a:gd name="connsiteX265" fmla="*/ 113448 w 167977"/>
                <a:gd name="connsiteY265" fmla="*/ 49186 h 251218"/>
                <a:gd name="connsiteX266" fmla="*/ 117672 w 167977"/>
                <a:gd name="connsiteY266" fmla="*/ 43256 h 251218"/>
                <a:gd name="connsiteX267" fmla="*/ 119628 w 167977"/>
                <a:gd name="connsiteY267" fmla="*/ 41660 h 251218"/>
                <a:gd name="connsiteX268" fmla="*/ 121279 w 167977"/>
                <a:gd name="connsiteY268" fmla="*/ 40925 h 251218"/>
                <a:gd name="connsiteX269" fmla="*/ 123188 w 167977"/>
                <a:gd name="connsiteY269" fmla="*/ 40846 h 251218"/>
                <a:gd name="connsiteX270" fmla="*/ 124487 w 167977"/>
                <a:gd name="connsiteY270" fmla="*/ 40408 h 251218"/>
                <a:gd name="connsiteX271" fmla="*/ 129032 w 167977"/>
                <a:gd name="connsiteY271" fmla="*/ 37451 h 251218"/>
                <a:gd name="connsiteX272" fmla="*/ 130933 w 167977"/>
                <a:gd name="connsiteY272" fmla="*/ 36449 h 251218"/>
                <a:gd name="connsiteX273" fmla="*/ 132333 w 167977"/>
                <a:gd name="connsiteY273" fmla="*/ 35425 h 251218"/>
                <a:gd name="connsiteX274" fmla="*/ 132670 w 167977"/>
                <a:gd name="connsiteY274" fmla="*/ 34525 h 251218"/>
                <a:gd name="connsiteX275" fmla="*/ 132810 w 167977"/>
                <a:gd name="connsiteY275" fmla="*/ 33218 h 251218"/>
                <a:gd name="connsiteX276" fmla="*/ 132373 w 167977"/>
                <a:gd name="connsiteY276" fmla="*/ 30152 h 251218"/>
                <a:gd name="connsiteX277" fmla="*/ 133155 w 167977"/>
                <a:gd name="connsiteY277" fmla="*/ 27906 h 251218"/>
                <a:gd name="connsiteX278" fmla="*/ 133617 w 167977"/>
                <a:gd name="connsiteY278" fmla="*/ 24409 h 251218"/>
                <a:gd name="connsiteX279" fmla="*/ 133804 w 167977"/>
                <a:gd name="connsiteY279" fmla="*/ 21687 h 251218"/>
                <a:gd name="connsiteX280" fmla="*/ 133640 w 167977"/>
                <a:gd name="connsiteY280" fmla="*/ 20740 h 251218"/>
                <a:gd name="connsiteX281" fmla="*/ 132928 w 167977"/>
                <a:gd name="connsiteY281" fmla="*/ 19433 h 251218"/>
                <a:gd name="connsiteX282" fmla="*/ 132795 w 167977"/>
                <a:gd name="connsiteY282" fmla="*/ 19152 h 251218"/>
                <a:gd name="connsiteX283" fmla="*/ 131434 w 167977"/>
                <a:gd name="connsiteY283" fmla="*/ 17454 h 251218"/>
                <a:gd name="connsiteX284" fmla="*/ 129157 w 167977"/>
                <a:gd name="connsiteY284" fmla="*/ 16429 h 251218"/>
                <a:gd name="connsiteX285" fmla="*/ 126028 w 167977"/>
                <a:gd name="connsiteY285" fmla="*/ 16148 h 251218"/>
                <a:gd name="connsiteX286" fmla="*/ 124369 w 167977"/>
                <a:gd name="connsiteY286" fmla="*/ 15545 h 251218"/>
                <a:gd name="connsiteX287" fmla="*/ 124096 w 167977"/>
                <a:gd name="connsiteY287" fmla="*/ 14121 h 251218"/>
                <a:gd name="connsiteX288" fmla="*/ 123939 w 167977"/>
                <a:gd name="connsiteY288" fmla="*/ 13300 h 251218"/>
                <a:gd name="connsiteX289" fmla="*/ 123775 w 167977"/>
                <a:gd name="connsiteY289" fmla="*/ 12408 h 251218"/>
                <a:gd name="connsiteX290" fmla="*/ 123548 w 167977"/>
                <a:gd name="connsiteY290" fmla="*/ 10429 h 251218"/>
                <a:gd name="connsiteX291" fmla="*/ 121443 w 167977"/>
                <a:gd name="connsiteY291" fmla="*/ 0 h 251218"/>
                <a:gd name="connsiteX292" fmla="*/ 125418 w 167977"/>
                <a:gd name="connsiteY292" fmla="*/ 31 h 251218"/>
                <a:gd name="connsiteX293" fmla="*/ 130174 w 167977"/>
                <a:gd name="connsiteY293" fmla="*/ 1275 h 251218"/>
                <a:gd name="connsiteX294" fmla="*/ 131371 w 167977"/>
                <a:gd name="connsiteY294" fmla="*/ 2214 h 251218"/>
                <a:gd name="connsiteX295" fmla="*/ 132005 w 167977"/>
                <a:gd name="connsiteY295" fmla="*/ 5782 h 251218"/>
                <a:gd name="connsiteX296" fmla="*/ 133726 w 167977"/>
                <a:gd name="connsiteY296" fmla="*/ 7808 h 251218"/>
                <a:gd name="connsiteX297" fmla="*/ 136754 w 167977"/>
                <a:gd name="connsiteY297" fmla="*/ 9466 h 251218"/>
                <a:gd name="connsiteX298" fmla="*/ 138639 w 167977"/>
                <a:gd name="connsiteY298" fmla="*/ 12901 h 251218"/>
                <a:gd name="connsiteX299" fmla="*/ 139375 w 167977"/>
                <a:gd name="connsiteY299" fmla="*/ 18096 h 251218"/>
                <a:gd name="connsiteX300" fmla="*/ 141041 w 167977"/>
                <a:gd name="connsiteY300" fmla="*/ 21201 h 251218"/>
                <a:gd name="connsiteX301" fmla="*/ 141424 w 167977"/>
                <a:gd name="connsiteY301" fmla="*/ 21694 h 251218"/>
                <a:gd name="connsiteX302" fmla="*/ 143310 w 167977"/>
                <a:gd name="connsiteY302" fmla="*/ 26177 h 251218"/>
                <a:gd name="connsiteX303" fmla="*/ 143779 w 167977"/>
                <a:gd name="connsiteY303" fmla="*/ 27554 h 251218"/>
                <a:gd name="connsiteX304" fmla="*/ 143920 w 167977"/>
                <a:gd name="connsiteY304" fmla="*/ 30253 h 251218"/>
                <a:gd name="connsiteX305" fmla="*/ 143709 w 167977"/>
                <a:gd name="connsiteY305" fmla="*/ 32076 h 251218"/>
                <a:gd name="connsiteX306" fmla="*/ 144671 w 167977"/>
                <a:gd name="connsiteY306" fmla="*/ 34329 h 251218"/>
                <a:gd name="connsiteX307" fmla="*/ 143216 w 167977"/>
                <a:gd name="connsiteY307" fmla="*/ 38178 h 251218"/>
                <a:gd name="connsiteX308" fmla="*/ 142778 w 167977"/>
                <a:gd name="connsiteY308" fmla="*/ 40533 h 251218"/>
                <a:gd name="connsiteX309" fmla="*/ 142653 w 167977"/>
                <a:gd name="connsiteY309" fmla="*/ 43843 h 251218"/>
                <a:gd name="connsiteX310" fmla="*/ 143505 w 167977"/>
                <a:gd name="connsiteY310" fmla="*/ 49679 h 251218"/>
                <a:gd name="connsiteX311" fmla="*/ 144898 w 167977"/>
                <a:gd name="connsiteY311" fmla="*/ 54177 h 251218"/>
                <a:gd name="connsiteX312" fmla="*/ 146408 w 167977"/>
                <a:gd name="connsiteY312" fmla="*/ 57815 h 251218"/>
                <a:gd name="connsiteX313" fmla="*/ 148059 w 167977"/>
                <a:gd name="connsiteY313" fmla="*/ 60640 h 251218"/>
                <a:gd name="connsiteX314" fmla="*/ 150773 w 167977"/>
                <a:gd name="connsiteY314" fmla="*/ 63753 h 251218"/>
                <a:gd name="connsiteX315" fmla="*/ 153676 w 167977"/>
                <a:gd name="connsiteY315" fmla="*/ 66593 h 251218"/>
                <a:gd name="connsiteX316" fmla="*/ 156375 w 167977"/>
                <a:gd name="connsiteY316" fmla="*/ 68385 h 251218"/>
                <a:gd name="connsiteX317" fmla="*/ 153871 w 167977"/>
                <a:gd name="connsiteY317" fmla="*/ 69433 h 251218"/>
                <a:gd name="connsiteX318" fmla="*/ 149021 w 167977"/>
                <a:gd name="connsiteY318" fmla="*/ 69566 h 251218"/>
                <a:gd name="connsiteX319" fmla="*/ 146236 w 167977"/>
                <a:gd name="connsiteY319" fmla="*/ 68964 h 251218"/>
                <a:gd name="connsiteX320" fmla="*/ 144906 w 167977"/>
                <a:gd name="connsiteY320" fmla="*/ 68932 h 251218"/>
                <a:gd name="connsiteX321" fmla="*/ 143568 w 167977"/>
                <a:gd name="connsiteY321" fmla="*/ 69308 h 251218"/>
                <a:gd name="connsiteX322" fmla="*/ 138389 w 167977"/>
                <a:gd name="connsiteY322" fmla="*/ 69848 h 251218"/>
                <a:gd name="connsiteX323" fmla="*/ 133163 w 167977"/>
                <a:gd name="connsiteY323" fmla="*/ 69597 h 251218"/>
                <a:gd name="connsiteX324" fmla="*/ 128320 w 167977"/>
                <a:gd name="connsiteY324" fmla="*/ 68885 h 251218"/>
                <a:gd name="connsiteX325" fmla="*/ 125379 w 167977"/>
                <a:gd name="connsiteY325" fmla="*/ 69003 h 251218"/>
                <a:gd name="connsiteX326" fmla="*/ 123109 w 167977"/>
                <a:gd name="connsiteY326" fmla="*/ 70732 h 251218"/>
                <a:gd name="connsiteX327" fmla="*/ 121263 w 167977"/>
                <a:gd name="connsiteY327" fmla="*/ 73329 h 251218"/>
                <a:gd name="connsiteX328" fmla="*/ 119542 w 167977"/>
                <a:gd name="connsiteY328" fmla="*/ 75387 h 251218"/>
                <a:gd name="connsiteX329" fmla="*/ 120145 w 167977"/>
                <a:gd name="connsiteY329" fmla="*/ 77663 h 251218"/>
                <a:gd name="connsiteX330" fmla="*/ 121443 w 167977"/>
                <a:gd name="connsiteY330" fmla="*/ 78923 h 251218"/>
                <a:gd name="connsiteX331" fmla="*/ 123947 w 167977"/>
                <a:gd name="connsiteY331" fmla="*/ 81692 h 251218"/>
                <a:gd name="connsiteX332" fmla="*/ 126184 w 167977"/>
                <a:gd name="connsiteY332" fmla="*/ 84376 h 251218"/>
                <a:gd name="connsiteX333" fmla="*/ 127334 w 167977"/>
                <a:gd name="connsiteY333" fmla="*/ 86175 h 251218"/>
                <a:gd name="connsiteX334" fmla="*/ 131809 w 167977"/>
                <a:gd name="connsiteY334" fmla="*/ 90118 h 251218"/>
                <a:gd name="connsiteX335" fmla="*/ 136128 w 167977"/>
                <a:gd name="connsiteY335" fmla="*/ 93639 h 251218"/>
                <a:gd name="connsiteX336" fmla="*/ 136973 w 167977"/>
                <a:gd name="connsiteY336" fmla="*/ 94226 h 251218"/>
                <a:gd name="connsiteX337" fmla="*/ 138185 w 167977"/>
                <a:gd name="connsiteY337" fmla="*/ 94859 h 251218"/>
                <a:gd name="connsiteX338" fmla="*/ 138936 w 167977"/>
                <a:gd name="connsiteY338" fmla="*/ 95117 h 251218"/>
                <a:gd name="connsiteX339" fmla="*/ 141291 w 167977"/>
                <a:gd name="connsiteY339" fmla="*/ 97136 h 251218"/>
                <a:gd name="connsiteX340" fmla="*/ 144546 w 167977"/>
                <a:gd name="connsiteY340" fmla="*/ 100445 h 251218"/>
                <a:gd name="connsiteX341" fmla="*/ 147534 w 167977"/>
                <a:gd name="connsiteY341" fmla="*/ 105624 h 251218"/>
                <a:gd name="connsiteX342" fmla="*/ 149654 w 167977"/>
                <a:gd name="connsiteY342" fmla="*/ 110882 h 251218"/>
                <a:gd name="connsiteX343" fmla="*/ 151720 w 167977"/>
                <a:gd name="connsiteY343" fmla="*/ 115990 h 251218"/>
                <a:gd name="connsiteX344" fmla="*/ 152627 w 167977"/>
                <a:gd name="connsiteY344" fmla="*/ 116851 h 251218"/>
                <a:gd name="connsiteX345" fmla="*/ 154067 w 167977"/>
                <a:gd name="connsiteY345" fmla="*/ 117399 h 251218"/>
                <a:gd name="connsiteX346" fmla="*/ 154239 w 167977"/>
                <a:gd name="connsiteY346" fmla="*/ 118494 h 251218"/>
                <a:gd name="connsiteX347" fmla="*/ 154130 w 167977"/>
                <a:gd name="connsiteY347" fmla="*/ 120113 h 251218"/>
                <a:gd name="connsiteX348" fmla="*/ 153684 w 167977"/>
                <a:gd name="connsiteY348" fmla="*/ 121435 h 251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</a:cxnLst>
              <a:rect l="l" t="t" r="r" b="b"/>
              <a:pathLst>
                <a:path w="167977" h="251218">
                  <a:moveTo>
                    <a:pt x="152534" y="123211"/>
                  </a:moveTo>
                  <a:lnTo>
                    <a:pt x="150320" y="126857"/>
                  </a:lnTo>
                  <a:lnTo>
                    <a:pt x="147393" y="128938"/>
                  </a:lnTo>
                  <a:lnTo>
                    <a:pt x="146533" y="130198"/>
                  </a:lnTo>
                  <a:lnTo>
                    <a:pt x="146071" y="131762"/>
                  </a:lnTo>
                  <a:lnTo>
                    <a:pt x="145446" y="133335"/>
                  </a:lnTo>
                  <a:lnTo>
                    <a:pt x="143889" y="136707"/>
                  </a:lnTo>
                  <a:lnTo>
                    <a:pt x="142755" y="139461"/>
                  </a:lnTo>
                  <a:lnTo>
                    <a:pt x="141620" y="140321"/>
                  </a:lnTo>
                  <a:lnTo>
                    <a:pt x="138960" y="144483"/>
                  </a:lnTo>
                  <a:lnTo>
                    <a:pt x="137176" y="148661"/>
                  </a:lnTo>
                  <a:lnTo>
                    <a:pt x="136816" y="149741"/>
                  </a:lnTo>
                  <a:lnTo>
                    <a:pt x="136269" y="150539"/>
                  </a:lnTo>
                  <a:lnTo>
                    <a:pt x="135400" y="151188"/>
                  </a:lnTo>
                  <a:lnTo>
                    <a:pt x="132326" y="152487"/>
                  </a:lnTo>
                  <a:lnTo>
                    <a:pt x="131285" y="153128"/>
                  </a:lnTo>
                  <a:lnTo>
                    <a:pt x="130464" y="153903"/>
                  </a:lnTo>
                  <a:lnTo>
                    <a:pt x="129712" y="154779"/>
                  </a:lnTo>
                  <a:lnTo>
                    <a:pt x="129501" y="155835"/>
                  </a:lnTo>
                  <a:lnTo>
                    <a:pt x="130221" y="157322"/>
                  </a:lnTo>
                  <a:lnTo>
                    <a:pt x="131082" y="158503"/>
                  </a:lnTo>
                  <a:lnTo>
                    <a:pt x="131950" y="158573"/>
                  </a:lnTo>
                  <a:lnTo>
                    <a:pt x="132709" y="158518"/>
                  </a:lnTo>
                  <a:lnTo>
                    <a:pt x="133186" y="159223"/>
                  </a:lnTo>
                  <a:lnTo>
                    <a:pt x="133585" y="159637"/>
                  </a:lnTo>
                  <a:lnTo>
                    <a:pt x="133585" y="167742"/>
                  </a:lnTo>
                  <a:lnTo>
                    <a:pt x="132850" y="168963"/>
                  </a:lnTo>
                  <a:lnTo>
                    <a:pt x="132865" y="169510"/>
                  </a:lnTo>
                  <a:lnTo>
                    <a:pt x="132506" y="170903"/>
                  </a:lnTo>
                  <a:lnTo>
                    <a:pt x="132396" y="172460"/>
                  </a:lnTo>
                  <a:lnTo>
                    <a:pt x="132631" y="173078"/>
                  </a:lnTo>
                  <a:lnTo>
                    <a:pt x="133249" y="173587"/>
                  </a:lnTo>
                  <a:lnTo>
                    <a:pt x="134102" y="174674"/>
                  </a:lnTo>
                  <a:lnTo>
                    <a:pt x="134563" y="177162"/>
                  </a:lnTo>
                  <a:lnTo>
                    <a:pt x="135604" y="185908"/>
                  </a:lnTo>
                  <a:lnTo>
                    <a:pt x="136089" y="187293"/>
                  </a:lnTo>
                  <a:lnTo>
                    <a:pt x="136949" y="188263"/>
                  </a:lnTo>
                  <a:lnTo>
                    <a:pt x="139656" y="190149"/>
                  </a:lnTo>
                  <a:lnTo>
                    <a:pt x="142496" y="192629"/>
                  </a:lnTo>
                  <a:lnTo>
                    <a:pt x="143396" y="194240"/>
                  </a:lnTo>
                  <a:lnTo>
                    <a:pt x="143912" y="196885"/>
                  </a:lnTo>
                  <a:lnTo>
                    <a:pt x="145000" y="198958"/>
                  </a:lnTo>
                  <a:lnTo>
                    <a:pt x="144976" y="199662"/>
                  </a:lnTo>
                  <a:lnTo>
                    <a:pt x="144530" y="199936"/>
                  </a:lnTo>
                  <a:lnTo>
                    <a:pt x="143474" y="199967"/>
                  </a:lnTo>
                  <a:lnTo>
                    <a:pt x="142762" y="200116"/>
                  </a:lnTo>
                  <a:lnTo>
                    <a:pt x="143357" y="201626"/>
                  </a:lnTo>
                  <a:lnTo>
                    <a:pt x="144820" y="204254"/>
                  </a:lnTo>
                  <a:lnTo>
                    <a:pt x="147261" y="206985"/>
                  </a:lnTo>
                  <a:lnTo>
                    <a:pt x="149905" y="209934"/>
                  </a:lnTo>
                  <a:lnTo>
                    <a:pt x="152056" y="212344"/>
                  </a:lnTo>
                  <a:lnTo>
                    <a:pt x="154748" y="215129"/>
                  </a:lnTo>
                  <a:lnTo>
                    <a:pt x="156844" y="217304"/>
                  </a:lnTo>
                  <a:lnTo>
                    <a:pt x="159012" y="219541"/>
                  </a:lnTo>
                  <a:lnTo>
                    <a:pt x="160647" y="220073"/>
                  </a:lnTo>
                  <a:lnTo>
                    <a:pt x="161859" y="220230"/>
                  </a:lnTo>
                  <a:lnTo>
                    <a:pt x="162383" y="220668"/>
                  </a:lnTo>
                  <a:lnTo>
                    <a:pt x="163025" y="221693"/>
                  </a:lnTo>
                  <a:lnTo>
                    <a:pt x="164128" y="222835"/>
                  </a:lnTo>
                  <a:lnTo>
                    <a:pt x="165349" y="224321"/>
                  </a:lnTo>
                  <a:lnTo>
                    <a:pt x="165763" y="225831"/>
                  </a:lnTo>
                  <a:lnTo>
                    <a:pt x="165255" y="227279"/>
                  </a:lnTo>
                  <a:lnTo>
                    <a:pt x="165755" y="229352"/>
                  </a:lnTo>
                  <a:lnTo>
                    <a:pt x="165786" y="229532"/>
                  </a:lnTo>
                  <a:lnTo>
                    <a:pt x="166186" y="230345"/>
                  </a:lnTo>
                  <a:lnTo>
                    <a:pt x="166045" y="231073"/>
                  </a:lnTo>
                  <a:lnTo>
                    <a:pt x="166295" y="233819"/>
                  </a:lnTo>
                  <a:lnTo>
                    <a:pt x="166937" y="236213"/>
                  </a:lnTo>
                  <a:lnTo>
                    <a:pt x="167977" y="238255"/>
                  </a:lnTo>
                  <a:lnTo>
                    <a:pt x="167961" y="238427"/>
                  </a:lnTo>
                  <a:lnTo>
                    <a:pt x="167828" y="239679"/>
                  </a:lnTo>
                  <a:lnTo>
                    <a:pt x="166491" y="240485"/>
                  </a:lnTo>
                  <a:lnTo>
                    <a:pt x="165708" y="241822"/>
                  </a:lnTo>
                  <a:lnTo>
                    <a:pt x="165481" y="243677"/>
                  </a:lnTo>
                  <a:lnTo>
                    <a:pt x="165881" y="245938"/>
                  </a:lnTo>
                  <a:lnTo>
                    <a:pt x="166913" y="248605"/>
                  </a:lnTo>
                  <a:lnTo>
                    <a:pt x="166937" y="250170"/>
                  </a:lnTo>
                  <a:lnTo>
                    <a:pt x="166577" y="250389"/>
                  </a:lnTo>
                  <a:lnTo>
                    <a:pt x="165935" y="250890"/>
                  </a:lnTo>
                  <a:lnTo>
                    <a:pt x="165255" y="251218"/>
                  </a:lnTo>
                  <a:lnTo>
                    <a:pt x="163408" y="249388"/>
                  </a:lnTo>
                  <a:lnTo>
                    <a:pt x="161350" y="248152"/>
                  </a:lnTo>
                  <a:lnTo>
                    <a:pt x="158276" y="246008"/>
                  </a:lnTo>
                  <a:lnTo>
                    <a:pt x="155170" y="245233"/>
                  </a:lnTo>
                  <a:lnTo>
                    <a:pt x="151164" y="245093"/>
                  </a:lnTo>
                  <a:lnTo>
                    <a:pt x="149435" y="245359"/>
                  </a:lnTo>
                  <a:lnTo>
                    <a:pt x="148199" y="244553"/>
                  </a:lnTo>
                  <a:lnTo>
                    <a:pt x="146463" y="243614"/>
                  </a:lnTo>
                  <a:lnTo>
                    <a:pt x="145508" y="243379"/>
                  </a:lnTo>
                  <a:lnTo>
                    <a:pt x="144178" y="244099"/>
                  </a:lnTo>
                  <a:lnTo>
                    <a:pt x="143263" y="244130"/>
                  </a:lnTo>
                  <a:lnTo>
                    <a:pt x="142136" y="243857"/>
                  </a:lnTo>
                  <a:lnTo>
                    <a:pt x="139852" y="243888"/>
                  </a:lnTo>
                  <a:lnTo>
                    <a:pt x="139641" y="242636"/>
                  </a:lnTo>
                  <a:lnTo>
                    <a:pt x="139250" y="242401"/>
                  </a:lnTo>
                  <a:lnTo>
                    <a:pt x="136785" y="242511"/>
                  </a:lnTo>
                  <a:lnTo>
                    <a:pt x="136026" y="241478"/>
                  </a:lnTo>
                  <a:lnTo>
                    <a:pt x="135697" y="241596"/>
                  </a:lnTo>
                  <a:lnTo>
                    <a:pt x="134728" y="241275"/>
                  </a:lnTo>
                  <a:lnTo>
                    <a:pt x="132748" y="239804"/>
                  </a:lnTo>
                  <a:lnTo>
                    <a:pt x="130667" y="240774"/>
                  </a:lnTo>
                  <a:lnTo>
                    <a:pt x="126341" y="240649"/>
                  </a:lnTo>
                  <a:lnTo>
                    <a:pt x="120794" y="240680"/>
                  </a:lnTo>
                  <a:lnTo>
                    <a:pt x="115052" y="240719"/>
                  </a:lnTo>
                  <a:lnTo>
                    <a:pt x="109794" y="240672"/>
                  </a:lnTo>
                  <a:lnTo>
                    <a:pt x="104529" y="240626"/>
                  </a:lnTo>
                  <a:lnTo>
                    <a:pt x="104005" y="239256"/>
                  </a:lnTo>
                  <a:lnTo>
                    <a:pt x="102917" y="238552"/>
                  </a:lnTo>
                  <a:lnTo>
                    <a:pt x="100954" y="238490"/>
                  </a:lnTo>
                  <a:lnTo>
                    <a:pt x="95172" y="238764"/>
                  </a:lnTo>
                  <a:lnTo>
                    <a:pt x="90744" y="238544"/>
                  </a:lnTo>
                  <a:lnTo>
                    <a:pt x="89328" y="238365"/>
                  </a:lnTo>
                  <a:lnTo>
                    <a:pt x="87756" y="238012"/>
                  </a:lnTo>
                  <a:lnTo>
                    <a:pt x="84063" y="237692"/>
                  </a:lnTo>
                  <a:lnTo>
                    <a:pt x="79494" y="237950"/>
                  </a:lnTo>
                  <a:lnTo>
                    <a:pt x="78454" y="237879"/>
                  </a:lnTo>
                  <a:lnTo>
                    <a:pt x="74800" y="237926"/>
                  </a:lnTo>
                  <a:lnTo>
                    <a:pt x="66445" y="237559"/>
                  </a:lnTo>
                  <a:lnTo>
                    <a:pt x="61821" y="237613"/>
                  </a:lnTo>
                  <a:lnTo>
                    <a:pt x="61930" y="238451"/>
                  </a:lnTo>
                  <a:lnTo>
                    <a:pt x="61633" y="239045"/>
                  </a:lnTo>
                  <a:lnTo>
                    <a:pt x="61391" y="240500"/>
                  </a:lnTo>
                  <a:lnTo>
                    <a:pt x="56290" y="240493"/>
                  </a:lnTo>
                  <a:lnTo>
                    <a:pt x="49577" y="240493"/>
                  </a:lnTo>
                  <a:lnTo>
                    <a:pt x="43240" y="240493"/>
                  </a:lnTo>
                  <a:lnTo>
                    <a:pt x="38953" y="240493"/>
                  </a:lnTo>
                  <a:lnTo>
                    <a:pt x="31771" y="240493"/>
                  </a:lnTo>
                  <a:lnTo>
                    <a:pt x="29362" y="239499"/>
                  </a:lnTo>
                  <a:lnTo>
                    <a:pt x="28634" y="238857"/>
                  </a:lnTo>
                  <a:lnTo>
                    <a:pt x="28485" y="238138"/>
                  </a:lnTo>
                  <a:lnTo>
                    <a:pt x="28399" y="237653"/>
                  </a:lnTo>
                  <a:lnTo>
                    <a:pt x="27836" y="237512"/>
                  </a:lnTo>
                  <a:lnTo>
                    <a:pt x="28297" y="232380"/>
                  </a:lnTo>
                  <a:lnTo>
                    <a:pt x="29307" y="228108"/>
                  </a:lnTo>
                  <a:lnTo>
                    <a:pt x="29698" y="224141"/>
                  </a:lnTo>
                  <a:lnTo>
                    <a:pt x="31083" y="220598"/>
                  </a:lnTo>
                  <a:lnTo>
                    <a:pt x="30347" y="217085"/>
                  </a:lnTo>
                  <a:lnTo>
                    <a:pt x="29494" y="215551"/>
                  </a:lnTo>
                  <a:lnTo>
                    <a:pt x="25012" y="210576"/>
                  </a:lnTo>
                  <a:lnTo>
                    <a:pt x="27069" y="208698"/>
                  </a:lnTo>
                  <a:lnTo>
                    <a:pt x="24362" y="208956"/>
                  </a:lnTo>
                  <a:lnTo>
                    <a:pt x="23783" y="207102"/>
                  </a:lnTo>
                  <a:lnTo>
                    <a:pt x="22469" y="204888"/>
                  </a:lnTo>
                  <a:lnTo>
                    <a:pt x="23275" y="204528"/>
                  </a:lnTo>
                  <a:lnTo>
                    <a:pt x="24049" y="203315"/>
                  </a:lnTo>
                  <a:lnTo>
                    <a:pt x="26498" y="203683"/>
                  </a:lnTo>
                  <a:lnTo>
                    <a:pt x="26420" y="203089"/>
                  </a:lnTo>
                  <a:lnTo>
                    <a:pt x="24308" y="201227"/>
                  </a:lnTo>
                  <a:lnTo>
                    <a:pt x="24511" y="200288"/>
                  </a:lnTo>
                  <a:lnTo>
                    <a:pt x="25379" y="199240"/>
                  </a:lnTo>
                  <a:lnTo>
                    <a:pt x="24957" y="198794"/>
                  </a:lnTo>
                  <a:lnTo>
                    <a:pt x="23439" y="199889"/>
                  </a:lnTo>
                  <a:lnTo>
                    <a:pt x="22344" y="199850"/>
                  </a:lnTo>
                  <a:lnTo>
                    <a:pt x="21499" y="199146"/>
                  </a:lnTo>
                  <a:lnTo>
                    <a:pt x="20873" y="199028"/>
                  </a:lnTo>
                  <a:lnTo>
                    <a:pt x="21248" y="200452"/>
                  </a:lnTo>
                  <a:lnTo>
                    <a:pt x="20396" y="201727"/>
                  </a:lnTo>
                  <a:lnTo>
                    <a:pt x="19590" y="202173"/>
                  </a:lnTo>
                  <a:lnTo>
                    <a:pt x="18213" y="202095"/>
                  </a:lnTo>
                  <a:lnTo>
                    <a:pt x="17087" y="201774"/>
                  </a:lnTo>
                  <a:lnTo>
                    <a:pt x="16781" y="201062"/>
                  </a:lnTo>
                  <a:lnTo>
                    <a:pt x="15725" y="200523"/>
                  </a:lnTo>
                  <a:lnTo>
                    <a:pt x="12752" y="199576"/>
                  </a:lnTo>
                  <a:lnTo>
                    <a:pt x="10257" y="198465"/>
                  </a:lnTo>
                  <a:lnTo>
                    <a:pt x="9756" y="195430"/>
                  </a:lnTo>
                  <a:lnTo>
                    <a:pt x="8762" y="194123"/>
                  </a:lnTo>
                  <a:lnTo>
                    <a:pt x="8356" y="192644"/>
                  </a:lnTo>
                  <a:lnTo>
                    <a:pt x="8121" y="190955"/>
                  </a:lnTo>
                  <a:lnTo>
                    <a:pt x="8465" y="188357"/>
                  </a:lnTo>
                  <a:lnTo>
                    <a:pt x="7823" y="187942"/>
                  </a:lnTo>
                  <a:lnTo>
                    <a:pt x="7104" y="187802"/>
                  </a:lnTo>
                  <a:lnTo>
                    <a:pt x="6024" y="187927"/>
                  </a:lnTo>
                  <a:lnTo>
                    <a:pt x="5031" y="187786"/>
                  </a:lnTo>
                  <a:lnTo>
                    <a:pt x="3842" y="186346"/>
                  </a:lnTo>
                  <a:lnTo>
                    <a:pt x="2801" y="185791"/>
                  </a:lnTo>
                  <a:lnTo>
                    <a:pt x="3442" y="188435"/>
                  </a:lnTo>
                  <a:lnTo>
                    <a:pt x="2707" y="189178"/>
                  </a:lnTo>
                  <a:lnTo>
                    <a:pt x="915" y="188967"/>
                  </a:lnTo>
                  <a:lnTo>
                    <a:pt x="149" y="187966"/>
                  </a:lnTo>
                  <a:lnTo>
                    <a:pt x="0" y="187215"/>
                  </a:lnTo>
                  <a:lnTo>
                    <a:pt x="822" y="184023"/>
                  </a:lnTo>
                  <a:lnTo>
                    <a:pt x="501" y="183952"/>
                  </a:lnTo>
                  <a:lnTo>
                    <a:pt x="1142" y="182255"/>
                  </a:lnTo>
                  <a:lnTo>
                    <a:pt x="2363" y="180189"/>
                  </a:lnTo>
                  <a:lnTo>
                    <a:pt x="4013" y="177569"/>
                  </a:lnTo>
                  <a:lnTo>
                    <a:pt x="5883" y="174267"/>
                  </a:lnTo>
                  <a:lnTo>
                    <a:pt x="7166" y="168439"/>
                  </a:lnTo>
                  <a:lnTo>
                    <a:pt x="8035" y="164801"/>
                  </a:lnTo>
                  <a:lnTo>
                    <a:pt x="8825" y="161484"/>
                  </a:lnTo>
                  <a:lnTo>
                    <a:pt x="10194" y="158487"/>
                  </a:lnTo>
                  <a:lnTo>
                    <a:pt x="11579" y="156484"/>
                  </a:lnTo>
                  <a:lnTo>
                    <a:pt x="15498" y="152604"/>
                  </a:lnTo>
                  <a:lnTo>
                    <a:pt x="18456" y="149670"/>
                  </a:lnTo>
                  <a:lnTo>
                    <a:pt x="19965" y="148489"/>
                  </a:lnTo>
                  <a:lnTo>
                    <a:pt x="21014" y="147495"/>
                  </a:lnTo>
                  <a:lnTo>
                    <a:pt x="22860" y="146361"/>
                  </a:lnTo>
                  <a:lnTo>
                    <a:pt x="24746" y="145007"/>
                  </a:lnTo>
                  <a:lnTo>
                    <a:pt x="26193" y="142418"/>
                  </a:lnTo>
                  <a:lnTo>
                    <a:pt x="27374" y="140001"/>
                  </a:lnTo>
                  <a:lnTo>
                    <a:pt x="28274" y="139476"/>
                  </a:lnTo>
                  <a:lnTo>
                    <a:pt x="29455" y="139054"/>
                  </a:lnTo>
                  <a:lnTo>
                    <a:pt x="33070" y="136456"/>
                  </a:lnTo>
                  <a:lnTo>
                    <a:pt x="35362" y="134806"/>
                  </a:lnTo>
                  <a:lnTo>
                    <a:pt x="35894" y="135627"/>
                  </a:lnTo>
                  <a:lnTo>
                    <a:pt x="36285" y="136644"/>
                  </a:lnTo>
                  <a:lnTo>
                    <a:pt x="36723" y="137114"/>
                  </a:lnTo>
                  <a:lnTo>
                    <a:pt x="38648" y="137434"/>
                  </a:lnTo>
                  <a:lnTo>
                    <a:pt x="41284" y="137419"/>
                  </a:lnTo>
                  <a:lnTo>
                    <a:pt x="42802" y="137121"/>
                  </a:lnTo>
                  <a:lnTo>
                    <a:pt x="43608" y="136261"/>
                  </a:lnTo>
                  <a:lnTo>
                    <a:pt x="44429" y="133906"/>
                  </a:lnTo>
                  <a:lnTo>
                    <a:pt x="44907" y="133460"/>
                  </a:lnTo>
                  <a:lnTo>
                    <a:pt x="45525" y="133343"/>
                  </a:lnTo>
                  <a:lnTo>
                    <a:pt x="48404" y="134986"/>
                  </a:lnTo>
                  <a:lnTo>
                    <a:pt x="50798" y="137325"/>
                  </a:lnTo>
                  <a:lnTo>
                    <a:pt x="53160" y="139640"/>
                  </a:lnTo>
                  <a:lnTo>
                    <a:pt x="54357" y="140462"/>
                  </a:lnTo>
                  <a:lnTo>
                    <a:pt x="54882" y="141370"/>
                  </a:lnTo>
                  <a:lnTo>
                    <a:pt x="55914" y="145586"/>
                  </a:lnTo>
                  <a:lnTo>
                    <a:pt x="56509" y="146635"/>
                  </a:lnTo>
                  <a:lnTo>
                    <a:pt x="57534" y="147073"/>
                  </a:lnTo>
                  <a:lnTo>
                    <a:pt x="59380" y="146791"/>
                  </a:lnTo>
                  <a:lnTo>
                    <a:pt x="61297" y="146048"/>
                  </a:lnTo>
                  <a:lnTo>
                    <a:pt x="62987" y="144968"/>
                  </a:lnTo>
                  <a:lnTo>
                    <a:pt x="64653" y="143568"/>
                  </a:lnTo>
                  <a:lnTo>
                    <a:pt x="65787" y="142308"/>
                  </a:lnTo>
                  <a:lnTo>
                    <a:pt x="66280" y="141377"/>
                  </a:lnTo>
                  <a:lnTo>
                    <a:pt x="66530" y="137927"/>
                  </a:lnTo>
                  <a:lnTo>
                    <a:pt x="66906" y="137168"/>
                  </a:lnTo>
                  <a:lnTo>
                    <a:pt x="68604" y="135791"/>
                  </a:lnTo>
                  <a:lnTo>
                    <a:pt x="71452" y="133491"/>
                  </a:lnTo>
                  <a:lnTo>
                    <a:pt x="73079" y="132169"/>
                  </a:lnTo>
                  <a:lnTo>
                    <a:pt x="72938" y="131700"/>
                  </a:lnTo>
                  <a:lnTo>
                    <a:pt x="71921" y="130291"/>
                  </a:lnTo>
                  <a:lnTo>
                    <a:pt x="71021" y="128742"/>
                  </a:lnTo>
                  <a:lnTo>
                    <a:pt x="71937" y="127147"/>
                  </a:lnTo>
                  <a:lnTo>
                    <a:pt x="72883" y="125918"/>
                  </a:lnTo>
                  <a:lnTo>
                    <a:pt x="76474" y="121764"/>
                  </a:lnTo>
                  <a:lnTo>
                    <a:pt x="76490" y="120387"/>
                  </a:lnTo>
                  <a:lnTo>
                    <a:pt x="76678" y="118721"/>
                  </a:lnTo>
                  <a:lnTo>
                    <a:pt x="79549" y="113995"/>
                  </a:lnTo>
                  <a:lnTo>
                    <a:pt x="81199" y="107721"/>
                  </a:lnTo>
                  <a:lnTo>
                    <a:pt x="81246" y="106508"/>
                  </a:lnTo>
                  <a:lnTo>
                    <a:pt x="82960" y="103481"/>
                  </a:lnTo>
                  <a:lnTo>
                    <a:pt x="84986" y="99600"/>
                  </a:lnTo>
                  <a:lnTo>
                    <a:pt x="88921" y="98974"/>
                  </a:lnTo>
                  <a:lnTo>
                    <a:pt x="90431" y="98004"/>
                  </a:lnTo>
                  <a:lnTo>
                    <a:pt x="92176" y="96291"/>
                  </a:lnTo>
                  <a:lnTo>
                    <a:pt x="93302" y="94695"/>
                  </a:lnTo>
                  <a:lnTo>
                    <a:pt x="93834" y="93177"/>
                  </a:lnTo>
                  <a:lnTo>
                    <a:pt x="94225" y="90243"/>
                  </a:lnTo>
                  <a:lnTo>
                    <a:pt x="94922" y="86903"/>
                  </a:lnTo>
                  <a:lnTo>
                    <a:pt x="95352" y="83969"/>
                  </a:lnTo>
                  <a:lnTo>
                    <a:pt x="96534" y="81254"/>
                  </a:lnTo>
                  <a:lnTo>
                    <a:pt x="98505" y="79885"/>
                  </a:lnTo>
                  <a:lnTo>
                    <a:pt x="101932" y="78743"/>
                  </a:lnTo>
                  <a:lnTo>
                    <a:pt x="102448" y="78211"/>
                  </a:lnTo>
                  <a:lnTo>
                    <a:pt x="102941" y="76411"/>
                  </a:lnTo>
                  <a:lnTo>
                    <a:pt x="103324" y="72672"/>
                  </a:lnTo>
                  <a:lnTo>
                    <a:pt x="103434" y="70419"/>
                  </a:lnTo>
                  <a:lnTo>
                    <a:pt x="103567" y="69441"/>
                  </a:lnTo>
                  <a:lnTo>
                    <a:pt x="104005" y="67751"/>
                  </a:lnTo>
                  <a:lnTo>
                    <a:pt x="107181" y="64755"/>
                  </a:lnTo>
                  <a:lnTo>
                    <a:pt x="108590" y="60061"/>
                  </a:lnTo>
                  <a:lnTo>
                    <a:pt x="109841" y="55140"/>
                  </a:lnTo>
                  <a:lnTo>
                    <a:pt x="113448" y="49186"/>
                  </a:lnTo>
                  <a:lnTo>
                    <a:pt x="117672" y="43256"/>
                  </a:lnTo>
                  <a:lnTo>
                    <a:pt x="119628" y="41660"/>
                  </a:lnTo>
                  <a:lnTo>
                    <a:pt x="121279" y="40925"/>
                  </a:lnTo>
                  <a:lnTo>
                    <a:pt x="123188" y="40846"/>
                  </a:lnTo>
                  <a:lnTo>
                    <a:pt x="124487" y="40408"/>
                  </a:lnTo>
                  <a:lnTo>
                    <a:pt x="129032" y="37451"/>
                  </a:lnTo>
                  <a:lnTo>
                    <a:pt x="130933" y="36449"/>
                  </a:lnTo>
                  <a:lnTo>
                    <a:pt x="132333" y="35425"/>
                  </a:lnTo>
                  <a:lnTo>
                    <a:pt x="132670" y="34525"/>
                  </a:lnTo>
                  <a:lnTo>
                    <a:pt x="132810" y="33218"/>
                  </a:lnTo>
                  <a:lnTo>
                    <a:pt x="132373" y="30152"/>
                  </a:lnTo>
                  <a:lnTo>
                    <a:pt x="133155" y="27906"/>
                  </a:lnTo>
                  <a:lnTo>
                    <a:pt x="133617" y="24409"/>
                  </a:lnTo>
                  <a:lnTo>
                    <a:pt x="133804" y="21687"/>
                  </a:lnTo>
                  <a:lnTo>
                    <a:pt x="133640" y="20740"/>
                  </a:lnTo>
                  <a:lnTo>
                    <a:pt x="132928" y="19433"/>
                  </a:lnTo>
                  <a:lnTo>
                    <a:pt x="132795" y="19152"/>
                  </a:lnTo>
                  <a:lnTo>
                    <a:pt x="131434" y="17454"/>
                  </a:lnTo>
                  <a:lnTo>
                    <a:pt x="129157" y="16429"/>
                  </a:lnTo>
                  <a:lnTo>
                    <a:pt x="126028" y="16148"/>
                  </a:lnTo>
                  <a:lnTo>
                    <a:pt x="124369" y="15545"/>
                  </a:lnTo>
                  <a:lnTo>
                    <a:pt x="124096" y="14121"/>
                  </a:lnTo>
                  <a:lnTo>
                    <a:pt x="123939" y="13300"/>
                  </a:lnTo>
                  <a:lnTo>
                    <a:pt x="123775" y="12408"/>
                  </a:lnTo>
                  <a:lnTo>
                    <a:pt x="123548" y="10429"/>
                  </a:lnTo>
                  <a:lnTo>
                    <a:pt x="121443" y="0"/>
                  </a:lnTo>
                  <a:lnTo>
                    <a:pt x="125418" y="31"/>
                  </a:lnTo>
                  <a:lnTo>
                    <a:pt x="130174" y="1275"/>
                  </a:lnTo>
                  <a:lnTo>
                    <a:pt x="131371" y="2214"/>
                  </a:lnTo>
                  <a:lnTo>
                    <a:pt x="132005" y="5782"/>
                  </a:lnTo>
                  <a:lnTo>
                    <a:pt x="133726" y="7808"/>
                  </a:lnTo>
                  <a:lnTo>
                    <a:pt x="136754" y="9466"/>
                  </a:lnTo>
                  <a:lnTo>
                    <a:pt x="138639" y="12901"/>
                  </a:lnTo>
                  <a:lnTo>
                    <a:pt x="139375" y="18096"/>
                  </a:lnTo>
                  <a:lnTo>
                    <a:pt x="141041" y="21201"/>
                  </a:lnTo>
                  <a:lnTo>
                    <a:pt x="141424" y="21694"/>
                  </a:lnTo>
                  <a:lnTo>
                    <a:pt x="143310" y="26177"/>
                  </a:lnTo>
                  <a:lnTo>
                    <a:pt x="143779" y="27554"/>
                  </a:lnTo>
                  <a:lnTo>
                    <a:pt x="143920" y="30253"/>
                  </a:lnTo>
                  <a:lnTo>
                    <a:pt x="143709" y="32076"/>
                  </a:lnTo>
                  <a:lnTo>
                    <a:pt x="144671" y="34329"/>
                  </a:lnTo>
                  <a:lnTo>
                    <a:pt x="143216" y="38178"/>
                  </a:lnTo>
                  <a:lnTo>
                    <a:pt x="142778" y="40533"/>
                  </a:lnTo>
                  <a:lnTo>
                    <a:pt x="142653" y="43843"/>
                  </a:lnTo>
                  <a:lnTo>
                    <a:pt x="143505" y="49679"/>
                  </a:lnTo>
                  <a:lnTo>
                    <a:pt x="144898" y="54177"/>
                  </a:lnTo>
                  <a:lnTo>
                    <a:pt x="146408" y="57815"/>
                  </a:lnTo>
                  <a:lnTo>
                    <a:pt x="148059" y="60640"/>
                  </a:lnTo>
                  <a:lnTo>
                    <a:pt x="150773" y="63753"/>
                  </a:lnTo>
                  <a:lnTo>
                    <a:pt x="153676" y="66593"/>
                  </a:lnTo>
                  <a:lnTo>
                    <a:pt x="156375" y="68385"/>
                  </a:lnTo>
                  <a:lnTo>
                    <a:pt x="153871" y="69433"/>
                  </a:lnTo>
                  <a:lnTo>
                    <a:pt x="149021" y="69566"/>
                  </a:lnTo>
                  <a:lnTo>
                    <a:pt x="146236" y="68964"/>
                  </a:lnTo>
                  <a:lnTo>
                    <a:pt x="144906" y="68932"/>
                  </a:lnTo>
                  <a:lnTo>
                    <a:pt x="143568" y="69308"/>
                  </a:lnTo>
                  <a:lnTo>
                    <a:pt x="138389" y="69848"/>
                  </a:lnTo>
                  <a:lnTo>
                    <a:pt x="133163" y="69597"/>
                  </a:lnTo>
                  <a:lnTo>
                    <a:pt x="128320" y="68885"/>
                  </a:lnTo>
                  <a:lnTo>
                    <a:pt x="125379" y="69003"/>
                  </a:lnTo>
                  <a:lnTo>
                    <a:pt x="123109" y="70732"/>
                  </a:lnTo>
                  <a:lnTo>
                    <a:pt x="121263" y="73329"/>
                  </a:lnTo>
                  <a:lnTo>
                    <a:pt x="119542" y="75387"/>
                  </a:lnTo>
                  <a:lnTo>
                    <a:pt x="120145" y="77663"/>
                  </a:lnTo>
                  <a:lnTo>
                    <a:pt x="121443" y="78923"/>
                  </a:lnTo>
                  <a:lnTo>
                    <a:pt x="123947" y="81692"/>
                  </a:lnTo>
                  <a:lnTo>
                    <a:pt x="126184" y="84376"/>
                  </a:lnTo>
                  <a:lnTo>
                    <a:pt x="127334" y="86175"/>
                  </a:lnTo>
                  <a:lnTo>
                    <a:pt x="131809" y="90118"/>
                  </a:lnTo>
                  <a:lnTo>
                    <a:pt x="136128" y="93639"/>
                  </a:lnTo>
                  <a:lnTo>
                    <a:pt x="136973" y="94226"/>
                  </a:lnTo>
                  <a:lnTo>
                    <a:pt x="138185" y="94859"/>
                  </a:lnTo>
                  <a:lnTo>
                    <a:pt x="138936" y="95117"/>
                  </a:lnTo>
                  <a:lnTo>
                    <a:pt x="141291" y="97136"/>
                  </a:lnTo>
                  <a:lnTo>
                    <a:pt x="144546" y="100445"/>
                  </a:lnTo>
                  <a:lnTo>
                    <a:pt x="147534" y="105624"/>
                  </a:lnTo>
                  <a:lnTo>
                    <a:pt x="149654" y="110882"/>
                  </a:lnTo>
                  <a:lnTo>
                    <a:pt x="151720" y="115990"/>
                  </a:lnTo>
                  <a:lnTo>
                    <a:pt x="152627" y="116851"/>
                  </a:lnTo>
                  <a:lnTo>
                    <a:pt x="154067" y="117399"/>
                  </a:lnTo>
                  <a:lnTo>
                    <a:pt x="154239" y="118494"/>
                  </a:lnTo>
                  <a:lnTo>
                    <a:pt x="154130" y="120113"/>
                  </a:lnTo>
                  <a:lnTo>
                    <a:pt x="153684" y="12143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65EACEA9-26E0-C6E7-ECF4-04FF9572A8CA}"/>
                </a:ext>
              </a:extLst>
            </p:cNvPr>
            <p:cNvSpPr>
              <a:spLocks/>
            </p:cNvSpPr>
            <p:nvPr/>
          </p:nvSpPr>
          <p:spPr>
            <a:xfrm>
              <a:off x="8867038" y="3257646"/>
              <a:ext cx="1342548" cy="986691"/>
            </a:xfrm>
            <a:custGeom>
              <a:avLst/>
              <a:gdLst>
                <a:gd name="connsiteX0" fmla="*/ 818574 w 1342548"/>
                <a:gd name="connsiteY0" fmla="*/ 945728 h 986691"/>
                <a:gd name="connsiteX1" fmla="*/ 819669 w 1342548"/>
                <a:gd name="connsiteY1" fmla="*/ 946761 h 986691"/>
                <a:gd name="connsiteX2" fmla="*/ 820381 w 1342548"/>
                <a:gd name="connsiteY2" fmla="*/ 948255 h 986691"/>
                <a:gd name="connsiteX3" fmla="*/ 820968 w 1342548"/>
                <a:gd name="connsiteY3" fmla="*/ 951009 h 986691"/>
                <a:gd name="connsiteX4" fmla="*/ 821320 w 1342548"/>
                <a:gd name="connsiteY4" fmla="*/ 953544 h 986691"/>
                <a:gd name="connsiteX5" fmla="*/ 819106 w 1342548"/>
                <a:gd name="connsiteY5" fmla="*/ 955156 h 986691"/>
                <a:gd name="connsiteX6" fmla="*/ 817119 w 1342548"/>
                <a:gd name="connsiteY6" fmla="*/ 955805 h 986691"/>
                <a:gd name="connsiteX7" fmla="*/ 813137 w 1342548"/>
                <a:gd name="connsiteY7" fmla="*/ 961977 h 986691"/>
                <a:gd name="connsiteX8" fmla="*/ 812307 w 1342548"/>
                <a:gd name="connsiteY8" fmla="*/ 963926 h 986691"/>
                <a:gd name="connsiteX9" fmla="*/ 811634 w 1342548"/>
                <a:gd name="connsiteY9" fmla="*/ 964739 h 986691"/>
                <a:gd name="connsiteX10" fmla="*/ 811423 w 1342548"/>
                <a:gd name="connsiteY10" fmla="*/ 965584 h 986691"/>
                <a:gd name="connsiteX11" fmla="*/ 811501 w 1342548"/>
                <a:gd name="connsiteY11" fmla="*/ 966429 h 986691"/>
                <a:gd name="connsiteX12" fmla="*/ 810469 w 1342548"/>
                <a:gd name="connsiteY12" fmla="*/ 969386 h 986691"/>
                <a:gd name="connsiteX13" fmla="*/ 809561 w 1342548"/>
                <a:gd name="connsiteY13" fmla="*/ 973024 h 986691"/>
                <a:gd name="connsiteX14" fmla="*/ 808982 w 1342548"/>
                <a:gd name="connsiteY14" fmla="*/ 974511 h 986691"/>
                <a:gd name="connsiteX15" fmla="*/ 807840 w 1342548"/>
                <a:gd name="connsiteY15" fmla="*/ 975653 h 986691"/>
                <a:gd name="connsiteX16" fmla="*/ 806393 w 1342548"/>
                <a:gd name="connsiteY16" fmla="*/ 976232 h 986691"/>
                <a:gd name="connsiteX17" fmla="*/ 805454 w 1342548"/>
                <a:gd name="connsiteY17" fmla="*/ 976318 h 986691"/>
                <a:gd name="connsiteX18" fmla="*/ 804601 w 1342548"/>
                <a:gd name="connsiteY18" fmla="*/ 976631 h 986691"/>
                <a:gd name="connsiteX19" fmla="*/ 802496 w 1342548"/>
                <a:gd name="connsiteY19" fmla="*/ 978610 h 986691"/>
                <a:gd name="connsiteX20" fmla="*/ 800126 w 1342548"/>
                <a:gd name="connsiteY20" fmla="*/ 980097 h 986691"/>
                <a:gd name="connsiteX21" fmla="*/ 800525 w 1342548"/>
                <a:gd name="connsiteY21" fmla="*/ 980777 h 986691"/>
                <a:gd name="connsiteX22" fmla="*/ 800549 w 1342548"/>
                <a:gd name="connsiteY22" fmla="*/ 981427 h 986691"/>
                <a:gd name="connsiteX23" fmla="*/ 799508 w 1342548"/>
                <a:gd name="connsiteY23" fmla="*/ 982146 h 986691"/>
                <a:gd name="connsiteX24" fmla="*/ 798358 w 1342548"/>
                <a:gd name="connsiteY24" fmla="*/ 982005 h 986691"/>
                <a:gd name="connsiteX25" fmla="*/ 795017 w 1342548"/>
                <a:gd name="connsiteY25" fmla="*/ 982592 h 986691"/>
                <a:gd name="connsiteX26" fmla="*/ 793797 w 1342548"/>
                <a:gd name="connsiteY26" fmla="*/ 983703 h 986691"/>
                <a:gd name="connsiteX27" fmla="*/ 792545 w 1342548"/>
                <a:gd name="connsiteY27" fmla="*/ 985753 h 986691"/>
                <a:gd name="connsiteX28" fmla="*/ 792068 w 1342548"/>
                <a:gd name="connsiteY28" fmla="*/ 986035 h 986691"/>
                <a:gd name="connsiteX29" fmla="*/ 790049 w 1342548"/>
                <a:gd name="connsiteY29" fmla="*/ 986512 h 986691"/>
                <a:gd name="connsiteX30" fmla="*/ 788516 w 1342548"/>
                <a:gd name="connsiteY30" fmla="*/ 986692 h 986691"/>
                <a:gd name="connsiteX31" fmla="*/ 785896 w 1342548"/>
                <a:gd name="connsiteY31" fmla="*/ 985244 h 986691"/>
                <a:gd name="connsiteX32" fmla="*/ 784597 w 1342548"/>
                <a:gd name="connsiteY32" fmla="*/ 984822 h 986691"/>
                <a:gd name="connsiteX33" fmla="*/ 781139 w 1342548"/>
                <a:gd name="connsiteY33" fmla="*/ 984235 h 986691"/>
                <a:gd name="connsiteX34" fmla="*/ 777767 w 1342548"/>
                <a:gd name="connsiteY34" fmla="*/ 983257 h 986691"/>
                <a:gd name="connsiteX35" fmla="*/ 775404 w 1342548"/>
                <a:gd name="connsiteY35" fmla="*/ 982138 h 986691"/>
                <a:gd name="connsiteX36" fmla="*/ 770561 w 1342548"/>
                <a:gd name="connsiteY36" fmla="*/ 979400 h 986691"/>
                <a:gd name="connsiteX37" fmla="*/ 769998 w 1342548"/>
                <a:gd name="connsiteY37" fmla="*/ 974448 h 986691"/>
                <a:gd name="connsiteX38" fmla="*/ 769169 w 1342548"/>
                <a:gd name="connsiteY38" fmla="*/ 971773 h 986691"/>
                <a:gd name="connsiteX39" fmla="*/ 769114 w 1342548"/>
                <a:gd name="connsiteY39" fmla="*/ 970818 h 986691"/>
                <a:gd name="connsiteX40" fmla="*/ 769435 w 1342548"/>
                <a:gd name="connsiteY40" fmla="*/ 962564 h 986691"/>
                <a:gd name="connsiteX41" fmla="*/ 769771 w 1342548"/>
                <a:gd name="connsiteY41" fmla="*/ 961657 h 986691"/>
                <a:gd name="connsiteX42" fmla="*/ 770389 w 1342548"/>
                <a:gd name="connsiteY42" fmla="*/ 960867 h 986691"/>
                <a:gd name="connsiteX43" fmla="*/ 772525 w 1342548"/>
                <a:gd name="connsiteY43" fmla="*/ 959020 h 986691"/>
                <a:gd name="connsiteX44" fmla="*/ 774974 w 1342548"/>
                <a:gd name="connsiteY44" fmla="*/ 957557 h 986691"/>
                <a:gd name="connsiteX45" fmla="*/ 778487 w 1342548"/>
                <a:gd name="connsiteY45" fmla="*/ 954490 h 986691"/>
                <a:gd name="connsiteX46" fmla="*/ 781037 w 1342548"/>
                <a:gd name="connsiteY46" fmla="*/ 953090 h 986691"/>
                <a:gd name="connsiteX47" fmla="*/ 783173 w 1342548"/>
                <a:gd name="connsiteY47" fmla="*/ 951072 h 986691"/>
                <a:gd name="connsiteX48" fmla="*/ 781921 w 1342548"/>
                <a:gd name="connsiteY48" fmla="*/ 951158 h 986691"/>
                <a:gd name="connsiteX49" fmla="*/ 780998 w 1342548"/>
                <a:gd name="connsiteY49" fmla="*/ 950900 h 986691"/>
                <a:gd name="connsiteX50" fmla="*/ 781906 w 1342548"/>
                <a:gd name="connsiteY50" fmla="*/ 949171 h 986691"/>
                <a:gd name="connsiteX51" fmla="*/ 782883 w 1342548"/>
                <a:gd name="connsiteY51" fmla="*/ 948247 h 986691"/>
                <a:gd name="connsiteX52" fmla="*/ 784018 w 1342548"/>
                <a:gd name="connsiteY52" fmla="*/ 947747 h 986691"/>
                <a:gd name="connsiteX53" fmla="*/ 786287 w 1342548"/>
                <a:gd name="connsiteY53" fmla="*/ 948107 h 986691"/>
                <a:gd name="connsiteX54" fmla="*/ 788383 w 1342548"/>
                <a:gd name="connsiteY54" fmla="*/ 947747 h 986691"/>
                <a:gd name="connsiteX55" fmla="*/ 789932 w 1342548"/>
                <a:gd name="connsiteY55" fmla="*/ 946213 h 986691"/>
                <a:gd name="connsiteX56" fmla="*/ 791403 w 1342548"/>
                <a:gd name="connsiteY56" fmla="*/ 945885 h 986691"/>
                <a:gd name="connsiteX57" fmla="*/ 797005 w 1342548"/>
                <a:gd name="connsiteY57" fmla="*/ 946386 h 986691"/>
                <a:gd name="connsiteX58" fmla="*/ 800885 w 1342548"/>
                <a:gd name="connsiteY58" fmla="*/ 945681 h 986691"/>
                <a:gd name="connsiteX59" fmla="*/ 802825 w 1342548"/>
                <a:gd name="connsiteY59" fmla="*/ 944265 h 986691"/>
                <a:gd name="connsiteX60" fmla="*/ 803740 w 1342548"/>
                <a:gd name="connsiteY60" fmla="*/ 944210 h 986691"/>
                <a:gd name="connsiteX61" fmla="*/ 806604 w 1342548"/>
                <a:gd name="connsiteY61" fmla="*/ 944609 h 986691"/>
                <a:gd name="connsiteX62" fmla="*/ 807668 w 1342548"/>
                <a:gd name="connsiteY62" fmla="*/ 946080 h 986691"/>
                <a:gd name="connsiteX63" fmla="*/ 807574 w 1342548"/>
                <a:gd name="connsiteY63" fmla="*/ 945095 h 986691"/>
                <a:gd name="connsiteX64" fmla="*/ 807699 w 1342548"/>
                <a:gd name="connsiteY64" fmla="*/ 944132 h 986691"/>
                <a:gd name="connsiteX65" fmla="*/ 808224 w 1342548"/>
                <a:gd name="connsiteY65" fmla="*/ 944234 h 986691"/>
                <a:gd name="connsiteX66" fmla="*/ 811971 w 1342548"/>
                <a:gd name="connsiteY66" fmla="*/ 946057 h 986691"/>
                <a:gd name="connsiteX67" fmla="*/ 811979 w 1342548"/>
                <a:gd name="connsiteY67" fmla="*/ 943827 h 986691"/>
                <a:gd name="connsiteX68" fmla="*/ 812190 w 1342548"/>
                <a:gd name="connsiteY68" fmla="*/ 943240 h 986691"/>
                <a:gd name="connsiteX69" fmla="*/ 813355 w 1342548"/>
                <a:gd name="connsiteY69" fmla="*/ 942310 h 986691"/>
                <a:gd name="connsiteX70" fmla="*/ 813942 w 1342548"/>
                <a:gd name="connsiteY70" fmla="*/ 942325 h 986691"/>
                <a:gd name="connsiteX71" fmla="*/ 815398 w 1342548"/>
                <a:gd name="connsiteY71" fmla="*/ 944125 h 986691"/>
                <a:gd name="connsiteX72" fmla="*/ 816813 w 1342548"/>
                <a:gd name="connsiteY72" fmla="*/ 945173 h 986691"/>
                <a:gd name="connsiteX73" fmla="*/ 818574 w 1342548"/>
                <a:gd name="connsiteY73" fmla="*/ 945728 h 986691"/>
                <a:gd name="connsiteX74" fmla="*/ 807519 w 1342548"/>
                <a:gd name="connsiteY74" fmla="*/ 920059 h 986691"/>
                <a:gd name="connsiteX75" fmla="*/ 808333 w 1342548"/>
                <a:gd name="connsiteY75" fmla="*/ 920873 h 986691"/>
                <a:gd name="connsiteX76" fmla="*/ 810508 w 1342548"/>
                <a:gd name="connsiteY76" fmla="*/ 920302 h 986691"/>
                <a:gd name="connsiteX77" fmla="*/ 810907 w 1342548"/>
                <a:gd name="connsiteY77" fmla="*/ 921335 h 986691"/>
                <a:gd name="connsiteX78" fmla="*/ 810891 w 1342548"/>
                <a:gd name="connsiteY78" fmla="*/ 921820 h 986691"/>
                <a:gd name="connsiteX79" fmla="*/ 810116 w 1342548"/>
                <a:gd name="connsiteY79" fmla="*/ 923009 h 986691"/>
                <a:gd name="connsiteX80" fmla="*/ 808317 w 1342548"/>
                <a:gd name="connsiteY80" fmla="*/ 922094 h 986691"/>
                <a:gd name="connsiteX81" fmla="*/ 806526 w 1342548"/>
                <a:gd name="connsiteY81" fmla="*/ 922305 h 986691"/>
                <a:gd name="connsiteX82" fmla="*/ 805227 w 1342548"/>
                <a:gd name="connsiteY82" fmla="*/ 922227 h 986691"/>
                <a:gd name="connsiteX83" fmla="*/ 804875 w 1342548"/>
                <a:gd name="connsiteY83" fmla="*/ 921663 h 986691"/>
                <a:gd name="connsiteX84" fmla="*/ 805869 w 1342548"/>
                <a:gd name="connsiteY84" fmla="*/ 920505 h 986691"/>
                <a:gd name="connsiteX85" fmla="*/ 807519 w 1342548"/>
                <a:gd name="connsiteY85" fmla="*/ 920059 h 986691"/>
                <a:gd name="connsiteX86" fmla="*/ 857112 w 1342548"/>
                <a:gd name="connsiteY86" fmla="*/ 907245 h 986691"/>
                <a:gd name="connsiteX87" fmla="*/ 854961 w 1342548"/>
                <a:gd name="connsiteY87" fmla="*/ 907738 h 986691"/>
                <a:gd name="connsiteX88" fmla="*/ 854499 w 1342548"/>
                <a:gd name="connsiteY88" fmla="*/ 907636 h 986691"/>
                <a:gd name="connsiteX89" fmla="*/ 855250 w 1342548"/>
                <a:gd name="connsiteY89" fmla="*/ 906423 h 986691"/>
                <a:gd name="connsiteX90" fmla="*/ 857198 w 1342548"/>
                <a:gd name="connsiteY90" fmla="*/ 905586 h 986691"/>
                <a:gd name="connsiteX91" fmla="*/ 857112 w 1342548"/>
                <a:gd name="connsiteY91" fmla="*/ 907245 h 986691"/>
                <a:gd name="connsiteX92" fmla="*/ 860328 w 1342548"/>
                <a:gd name="connsiteY92" fmla="*/ 908137 h 986691"/>
                <a:gd name="connsiteX93" fmla="*/ 859905 w 1342548"/>
                <a:gd name="connsiteY93" fmla="*/ 908606 h 986691"/>
                <a:gd name="connsiteX94" fmla="*/ 859264 w 1342548"/>
                <a:gd name="connsiteY94" fmla="*/ 907753 h 986691"/>
                <a:gd name="connsiteX95" fmla="*/ 859084 w 1342548"/>
                <a:gd name="connsiteY95" fmla="*/ 906533 h 986691"/>
                <a:gd name="connsiteX96" fmla="*/ 858622 w 1342548"/>
                <a:gd name="connsiteY96" fmla="*/ 905876 h 986691"/>
                <a:gd name="connsiteX97" fmla="*/ 859678 w 1342548"/>
                <a:gd name="connsiteY97" fmla="*/ 905047 h 986691"/>
                <a:gd name="connsiteX98" fmla="*/ 860148 w 1342548"/>
                <a:gd name="connsiteY98" fmla="*/ 904131 h 986691"/>
                <a:gd name="connsiteX99" fmla="*/ 861400 w 1342548"/>
                <a:gd name="connsiteY99" fmla="*/ 904311 h 986691"/>
                <a:gd name="connsiteX100" fmla="*/ 861916 w 1342548"/>
                <a:gd name="connsiteY100" fmla="*/ 904585 h 986691"/>
                <a:gd name="connsiteX101" fmla="*/ 860813 w 1342548"/>
                <a:gd name="connsiteY101" fmla="*/ 905539 h 986691"/>
                <a:gd name="connsiteX102" fmla="*/ 860554 w 1342548"/>
                <a:gd name="connsiteY102" fmla="*/ 905946 h 986691"/>
                <a:gd name="connsiteX103" fmla="*/ 860328 w 1342548"/>
                <a:gd name="connsiteY103" fmla="*/ 908137 h 986691"/>
                <a:gd name="connsiteX104" fmla="*/ 877124 w 1342548"/>
                <a:gd name="connsiteY104" fmla="*/ 879785 h 986691"/>
                <a:gd name="connsiteX105" fmla="*/ 877304 w 1342548"/>
                <a:gd name="connsiteY105" fmla="*/ 880880 h 986691"/>
                <a:gd name="connsiteX106" fmla="*/ 875591 w 1342548"/>
                <a:gd name="connsiteY106" fmla="*/ 879214 h 986691"/>
                <a:gd name="connsiteX107" fmla="*/ 875098 w 1342548"/>
                <a:gd name="connsiteY107" fmla="*/ 879119 h 986691"/>
                <a:gd name="connsiteX108" fmla="*/ 874285 w 1342548"/>
                <a:gd name="connsiteY108" fmla="*/ 878494 h 986691"/>
                <a:gd name="connsiteX109" fmla="*/ 873807 w 1342548"/>
                <a:gd name="connsiteY109" fmla="*/ 877445 h 986691"/>
                <a:gd name="connsiteX110" fmla="*/ 875137 w 1342548"/>
                <a:gd name="connsiteY110" fmla="*/ 877406 h 986691"/>
                <a:gd name="connsiteX111" fmla="*/ 876358 w 1342548"/>
                <a:gd name="connsiteY111" fmla="*/ 878650 h 986691"/>
                <a:gd name="connsiteX112" fmla="*/ 877124 w 1342548"/>
                <a:gd name="connsiteY112" fmla="*/ 879785 h 986691"/>
                <a:gd name="connsiteX113" fmla="*/ 978735 w 1342548"/>
                <a:gd name="connsiteY113" fmla="*/ 839455 h 986691"/>
                <a:gd name="connsiteX114" fmla="*/ 978000 w 1342548"/>
                <a:gd name="connsiteY114" fmla="*/ 840902 h 986691"/>
                <a:gd name="connsiteX115" fmla="*/ 976701 w 1342548"/>
                <a:gd name="connsiteY115" fmla="*/ 840660 h 986691"/>
                <a:gd name="connsiteX116" fmla="*/ 976662 w 1342548"/>
                <a:gd name="connsiteY116" fmla="*/ 839635 h 986691"/>
                <a:gd name="connsiteX117" fmla="*/ 976396 w 1342548"/>
                <a:gd name="connsiteY117" fmla="*/ 839337 h 986691"/>
                <a:gd name="connsiteX118" fmla="*/ 976756 w 1342548"/>
                <a:gd name="connsiteY118" fmla="*/ 838383 h 986691"/>
                <a:gd name="connsiteX119" fmla="*/ 976990 w 1342548"/>
                <a:gd name="connsiteY119" fmla="*/ 838117 h 986691"/>
                <a:gd name="connsiteX120" fmla="*/ 978461 w 1342548"/>
                <a:gd name="connsiteY120" fmla="*/ 838930 h 986691"/>
                <a:gd name="connsiteX121" fmla="*/ 978735 w 1342548"/>
                <a:gd name="connsiteY121" fmla="*/ 839455 h 986691"/>
                <a:gd name="connsiteX122" fmla="*/ 1014699 w 1342548"/>
                <a:gd name="connsiteY122" fmla="*/ 816313 h 986691"/>
                <a:gd name="connsiteX123" fmla="*/ 1013064 w 1342548"/>
                <a:gd name="connsiteY123" fmla="*/ 817432 h 986691"/>
                <a:gd name="connsiteX124" fmla="*/ 1012047 w 1342548"/>
                <a:gd name="connsiteY124" fmla="*/ 816900 h 986691"/>
                <a:gd name="connsiteX125" fmla="*/ 1012032 w 1342548"/>
                <a:gd name="connsiteY125" fmla="*/ 815398 h 986691"/>
                <a:gd name="connsiteX126" fmla="*/ 1012548 w 1342548"/>
                <a:gd name="connsiteY126" fmla="*/ 814044 h 986691"/>
                <a:gd name="connsiteX127" fmla="*/ 1011953 w 1342548"/>
                <a:gd name="connsiteY127" fmla="*/ 813066 h 986691"/>
                <a:gd name="connsiteX128" fmla="*/ 1012533 w 1342548"/>
                <a:gd name="connsiteY128" fmla="*/ 811909 h 986691"/>
                <a:gd name="connsiteX129" fmla="*/ 1013745 w 1342548"/>
                <a:gd name="connsiteY129" fmla="*/ 811564 h 986691"/>
                <a:gd name="connsiteX130" fmla="*/ 1014183 w 1342548"/>
                <a:gd name="connsiteY130" fmla="*/ 812292 h 986691"/>
                <a:gd name="connsiteX131" fmla="*/ 1014864 w 1342548"/>
                <a:gd name="connsiteY131" fmla="*/ 812675 h 986691"/>
                <a:gd name="connsiteX132" fmla="*/ 1015075 w 1342548"/>
                <a:gd name="connsiteY132" fmla="*/ 813074 h 986691"/>
                <a:gd name="connsiteX133" fmla="*/ 1015083 w 1342548"/>
                <a:gd name="connsiteY133" fmla="*/ 813833 h 986691"/>
                <a:gd name="connsiteX134" fmla="*/ 1014434 w 1342548"/>
                <a:gd name="connsiteY134" fmla="*/ 815085 h 986691"/>
                <a:gd name="connsiteX135" fmla="*/ 1014942 w 1342548"/>
                <a:gd name="connsiteY135" fmla="*/ 815765 h 986691"/>
                <a:gd name="connsiteX136" fmla="*/ 1014699 w 1342548"/>
                <a:gd name="connsiteY136" fmla="*/ 816313 h 986691"/>
                <a:gd name="connsiteX137" fmla="*/ 1046103 w 1342548"/>
                <a:gd name="connsiteY137" fmla="*/ 751989 h 986691"/>
                <a:gd name="connsiteX138" fmla="*/ 1044186 w 1342548"/>
                <a:gd name="connsiteY138" fmla="*/ 752583 h 986691"/>
                <a:gd name="connsiteX139" fmla="*/ 1043466 w 1342548"/>
                <a:gd name="connsiteY139" fmla="*/ 752583 h 986691"/>
                <a:gd name="connsiteX140" fmla="*/ 1043529 w 1342548"/>
                <a:gd name="connsiteY140" fmla="*/ 750784 h 986691"/>
                <a:gd name="connsiteX141" fmla="*/ 1045094 w 1342548"/>
                <a:gd name="connsiteY141" fmla="*/ 749071 h 986691"/>
                <a:gd name="connsiteX142" fmla="*/ 1045727 w 1342548"/>
                <a:gd name="connsiteY142" fmla="*/ 749642 h 986691"/>
                <a:gd name="connsiteX143" fmla="*/ 1046087 w 1342548"/>
                <a:gd name="connsiteY143" fmla="*/ 750534 h 986691"/>
                <a:gd name="connsiteX144" fmla="*/ 1046103 w 1342548"/>
                <a:gd name="connsiteY144" fmla="*/ 751989 h 986691"/>
                <a:gd name="connsiteX145" fmla="*/ 1066326 w 1342548"/>
                <a:gd name="connsiteY145" fmla="*/ 712254 h 986691"/>
                <a:gd name="connsiteX146" fmla="*/ 1066248 w 1342548"/>
                <a:gd name="connsiteY146" fmla="*/ 712723 h 986691"/>
                <a:gd name="connsiteX147" fmla="*/ 1064378 w 1342548"/>
                <a:gd name="connsiteY147" fmla="*/ 711088 h 986691"/>
                <a:gd name="connsiteX148" fmla="*/ 1063478 w 1342548"/>
                <a:gd name="connsiteY148" fmla="*/ 710822 h 986691"/>
                <a:gd name="connsiteX149" fmla="*/ 1063909 w 1342548"/>
                <a:gd name="connsiteY149" fmla="*/ 709891 h 986691"/>
                <a:gd name="connsiteX150" fmla="*/ 1065168 w 1342548"/>
                <a:gd name="connsiteY150" fmla="*/ 709656 h 986691"/>
                <a:gd name="connsiteX151" fmla="*/ 1066170 w 1342548"/>
                <a:gd name="connsiteY151" fmla="*/ 711706 h 986691"/>
                <a:gd name="connsiteX152" fmla="*/ 1066326 w 1342548"/>
                <a:gd name="connsiteY152" fmla="*/ 712254 h 986691"/>
                <a:gd name="connsiteX153" fmla="*/ 1071412 w 1342548"/>
                <a:gd name="connsiteY153" fmla="*/ 706887 h 986691"/>
                <a:gd name="connsiteX154" fmla="*/ 1071200 w 1342548"/>
                <a:gd name="connsiteY154" fmla="*/ 708052 h 986691"/>
                <a:gd name="connsiteX155" fmla="*/ 1070613 w 1342548"/>
                <a:gd name="connsiteY155" fmla="*/ 707888 h 986691"/>
                <a:gd name="connsiteX156" fmla="*/ 1069831 w 1342548"/>
                <a:gd name="connsiteY156" fmla="*/ 705815 h 986691"/>
                <a:gd name="connsiteX157" fmla="*/ 1070254 w 1342548"/>
                <a:gd name="connsiteY157" fmla="*/ 705306 h 986691"/>
                <a:gd name="connsiteX158" fmla="*/ 1071364 w 1342548"/>
                <a:gd name="connsiteY158" fmla="*/ 705431 h 986691"/>
                <a:gd name="connsiteX159" fmla="*/ 1071412 w 1342548"/>
                <a:gd name="connsiteY159" fmla="*/ 706887 h 986691"/>
                <a:gd name="connsiteX160" fmla="*/ 1069041 w 1342548"/>
                <a:gd name="connsiteY160" fmla="*/ 705095 h 986691"/>
                <a:gd name="connsiteX161" fmla="*/ 1068721 w 1342548"/>
                <a:gd name="connsiteY161" fmla="*/ 705588 h 986691"/>
                <a:gd name="connsiteX162" fmla="*/ 1066005 w 1342548"/>
                <a:gd name="connsiteY162" fmla="*/ 704140 h 986691"/>
                <a:gd name="connsiteX163" fmla="*/ 1063064 w 1342548"/>
                <a:gd name="connsiteY163" fmla="*/ 703835 h 986691"/>
                <a:gd name="connsiteX164" fmla="*/ 1062047 w 1342548"/>
                <a:gd name="connsiteY164" fmla="*/ 702560 h 986691"/>
                <a:gd name="connsiteX165" fmla="*/ 1061867 w 1342548"/>
                <a:gd name="connsiteY165" fmla="*/ 700558 h 986691"/>
                <a:gd name="connsiteX166" fmla="*/ 1064965 w 1342548"/>
                <a:gd name="connsiteY166" fmla="*/ 700643 h 986691"/>
                <a:gd name="connsiteX167" fmla="*/ 1068783 w 1342548"/>
                <a:gd name="connsiteY167" fmla="*/ 702451 h 986691"/>
                <a:gd name="connsiteX168" fmla="*/ 1069604 w 1342548"/>
                <a:gd name="connsiteY168" fmla="*/ 703374 h 986691"/>
                <a:gd name="connsiteX169" fmla="*/ 1069041 w 1342548"/>
                <a:gd name="connsiteY169" fmla="*/ 705095 h 986691"/>
                <a:gd name="connsiteX170" fmla="*/ 1059520 w 1342548"/>
                <a:gd name="connsiteY170" fmla="*/ 666228 h 986691"/>
                <a:gd name="connsiteX171" fmla="*/ 1057721 w 1342548"/>
                <a:gd name="connsiteY171" fmla="*/ 666964 h 986691"/>
                <a:gd name="connsiteX172" fmla="*/ 1052009 w 1342548"/>
                <a:gd name="connsiteY172" fmla="*/ 664765 h 986691"/>
                <a:gd name="connsiteX173" fmla="*/ 1047972 w 1342548"/>
                <a:gd name="connsiteY173" fmla="*/ 662348 h 986691"/>
                <a:gd name="connsiteX174" fmla="*/ 1045563 w 1342548"/>
                <a:gd name="connsiteY174" fmla="*/ 659414 h 986691"/>
                <a:gd name="connsiteX175" fmla="*/ 1045219 w 1342548"/>
                <a:gd name="connsiteY175" fmla="*/ 658201 h 986691"/>
                <a:gd name="connsiteX176" fmla="*/ 1048027 w 1342548"/>
                <a:gd name="connsiteY176" fmla="*/ 658405 h 986691"/>
                <a:gd name="connsiteX177" fmla="*/ 1050774 w 1342548"/>
                <a:gd name="connsiteY177" fmla="*/ 659461 h 986691"/>
                <a:gd name="connsiteX178" fmla="*/ 1051384 w 1342548"/>
                <a:gd name="connsiteY178" fmla="*/ 661072 h 986691"/>
                <a:gd name="connsiteX179" fmla="*/ 1052494 w 1342548"/>
                <a:gd name="connsiteY179" fmla="*/ 661581 h 986691"/>
                <a:gd name="connsiteX180" fmla="*/ 1053246 w 1342548"/>
                <a:gd name="connsiteY180" fmla="*/ 662520 h 986691"/>
                <a:gd name="connsiteX181" fmla="*/ 1058331 w 1342548"/>
                <a:gd name="connsiteY181" fmla="*/ 664703 h 986691"/>
                <a:gd name="connsiteX182" fmla="*/ 1059113 w 1342548"/>
                <a:gd name="connsiteY182" fmla="*/ 665360 h 986691"/>
                <a:gd name="connsiteX183" fmla="*/ 1059520 w 1342548"/>
                <a:gd name="connsiteY183" fmla="*/ 666228 h 986691"/>
                <a:gd name="connsiteX184" fmla="*/ 1095242 w 1342548"/>
                <a:gd name="connsiteY184" fmla="*/ 1025 h 986691"/>
                <a:gd name="connsiteX185" fmla="*/ 1096235 w 1342548"/>
                <a:gd name="connsiteY185" fmla="*/ 1135 h 986691"/>
                <a:gd name="connsiteX186" fmla="*/ 1096783 w 1342548"/>
                <a:gd name="connsiteY186" fmla="*/ 1127 h 986691"/>
                <a:gd name="connsiteX187" fmla="*/ 1097839 w 1342548"/>
                <a:gd name="connsiteY187" fmla="*/ 391 h 986691"/>
                <a:gd name="connsiteX188" fmla="*/ 1100757 w 1342548"/>
                <a:gd name="connsiteY188" fmla="*/ 1698 h 986691"/>
                <a:gd name="connsiteX189" fmla="*/ 1106335 w 1342548"/>
                <a:gd name="connsiteY189" fmla="*/ 5578 h 986691"/>
                <a:gd name="connsiteX190" fmla="*/ 1109832 w 1342548"/>
                <a:gd name="connsiteY190" fmla="*/ 7299 h 986691"/>
                <a:gd name="connsiteX191" fmla="*/ 1111280 w 1342548"/>
                <a:gd name="connsiteY191" fmla="*/ 6877 h 986691"/>
                <a:gd name="connsiteX192" fmla="*/ 1112844 w 1342548"/>
                <a:gd name="connsiteY192" fmla="*/ 7949 h 986691"/>
                <a:gd name="connsiteX193" fmla="*/ 1114558 w 1342548"/>
                <a:gd name="connsiteY193" fmla="*/ 10515 h 986691"/>
                <a:gd name="connsiteX194" fmla="*/ 1116678 w 1342548"/>
                <a:gd name="connsiteY194" fmla="*/ 12025 h 986691"/>
                <a:gd name="connsiteX195" fmla="*/ 1120496 w 1342548"/>
                <a:gd name="connsiteY195" fmla="*/ 12721 h 986691"/>
                <a:gd name="connsiteX196" fmla="*/ 1124282 w 1342548"/>
                <a:gd name="connsiteY196" fmla="*/ 15522 h 986691"/>
                <a:gd name="connsiteX197" fmla="*/ 1125808 w 1342548"/>
                <a:gd name="connsiteY197" fmla="*/ 15678 h 986691"/>
                <a:gd name="connsiteX198" fmla="*/ 1126340 w 1342548"/>
                <a:gd name="connsiteY198" fmla="*/ 14106 h 986691"/>
                <a:gd name="connsiteX199" fmla="*/ 1127756 w 1342548"/>
                <a:gd name="connsiteY199" fmla="*/ 13206 h 986691"/>
                <a:gd name="connsiteX200" fmla="*/ 1130040 w 1342548"/>
                <a:gd name="connsiteY200" fmla="*/ 12971 h 986691"/>
                <a:gd name="connsiteX201" fmla="*/ 1133350 w 1342548"/>
                <a:gd name="connsiteY201" fmla="*/ 14356 h 986691"/>
                <a:gd name="connsiteX202" fmla="*/ 1137676 w 1342548"/>
                <a:gd name="connsiteY202" fmla="*/ 17353 h 986691"/>
                <a:gd name="connsiteX203" fmla="*/ 1140391 w 1342548"/>
                <a:gd name="connsiteY203" fmla="*/ 18667 h 986691"/>
                <a:gd name="connsiteX204" fmla="*/ 1141494 w 1342548"/>
                <a:gd name="connsiteY204" fmla="*/ 18307 h 986691"/>
                <a:gd name="connsiteX205" fmla="*/ 1142652 w 1342548"/>
                <a:gd name="connsiteY205" fmla="*/ 18862 h 986691"/>
                <a:gd name="connsiteX206" fmla="*/ 1143583 w 1342548"/>
                <a:gd name="connsiteY206" fmla="*/ 20263 h 986691"/>
                <a:gd name="connsiteX207" fmla="*/ 1143669 w 1342548"/>
                <a:gd name="connsiteY207" fmla="*/ 21992 h 986691"/>
                <a:gd name="connsiteX208" fmla="*/ 1143348 w 1342548"/>
                <a:gd name="connsiteY208" fmla="*/ 22915 h 986691"/>
                <a:gd name="connsiteX209" fmla="*/ 1144389 w 1342548"/>
                <a:gd name="connsiteY209" fmla="*/ 24370 h 986691"/>
                <a:gd name="connsiteX210" fmla="*/ 1145585 w 1342548"/>
                <a:gd name="connsiteY210" fmla="*/ 24370 h 986691"/>
                <a:gd name="connsiteX211" fmla="*/ 1147541 w 1342548"/>
                <a:gd name="connsiteY211" fmla="*/ 25066 h 986691"/>
                <a:gd name="connsiteX212" fmla="*/ 1149075 w 1342548"/>
                <a:gd name="connsiteY212" fmla="*/ 27632 h 986691"/>
                <a:gd name="connsiteX213" fmla="*/ 1150452 w 1342548"/>
                <a:gd name="connsiteY213" fmla="*/ 28822 h 986691"/>
                <a:gd name="connsiteX214" fmla="*/ 1151414 w 1342548"/>
                <a:gd name="connsiteY214" fmla="*/ 29846 h 986691"/>
                <a:gd name="connsiteX215" fmla="*/ 1151586 w 1342548"/>
                <a:gd name="connsiteY215" fmla="*/ 30699 h 986691"/>
                <a:gd name="connsiteX216" fmla="*/ 1151672 w 1342548"/>
                <a:gd name="connsiteY216" fmla="*/ 31560 h 986691"/>
                <a:gd name="connsiteX217" fmla="*/ 1151390 w 1342548"/>
                <a:gd name="connsiteY217" fmla="*/ 32225 h 986691"/>
                <a:gd name="connsiteX218" fmla="*/ 1150867 w 1342548"/>
                <a:gd name="connsiteY218" fmla="*/ 33328 h 986691"/>
                <a:gd name="connsiteX219" fmla="*/ 1150702 w 1342548"/>
                <a:gd name="connsiteY219" fmla="*/ 34509 h 986691"/>
                <a:gd name="connsiteX220" fmla="*/ 1151367 w 1342548"/>
                <a:gd name="connsiteY220" fmla="*/ 35839 h 986691"/>
                <a:gd name="connsiteX221" fmla="*/ 1153800 w 1342548"/>
                <a:gd name="connsiteY221" fmla="*/ 36802 h 986691"/>
                <a:gd name="connsiteX222" fmla="*/ 1154622 w 1342548"/>
                <a:gd name="connsiteY222" fmla="*/ 37795 h 986691"/>
                <a:gd name="connsiteX223" fmla="*/ 1154809 w 1342548"/>
                <a:gd name="connsiteY223" fmla="*/ 39063 h 986691"/>
                <a:gd name="connsiteX224" fmla="*/ 1155568 w 1342548"/>
                <a:gd name="connsiteY224" fmla="*/ 40463 h 986691"/>
                <a:gd name="connsiteX225" fmla="*/ 1157227 w 1342548"/>
                <a:gd name="connsiteY225" fmla="*/ 42082 h 986691"/>
                <a:gd name="connsiteX226" fmla="*/ 1157852 w 1342548"/>
                <a:gd name="connsiteY226" fmla="*/ 43436 h 986691"/>
                <a:gd name="connsiteX227" fmla="*/ 1157470 w 1342548"/>
                <a:gd name="connsiteY227" fmla="*/ 44523 h 986691"/>
                <a:gd name="connsiteX228" fmla="*/ 1157962 w 1342548"/>
                <a:gd name="connsiteY228" fmla="*/ 45431 h 986691"/>
                <a:gd name="connsiteX229" fmla="*/ 1158776 w 1342548"/>
                <a:gd name="connsiteY229" fmla="*/ 46143 h 986691"/>
                <a:gd name="connsiteX230" fmla="*/ 1158948 w 1342548"/>
                <a:gd name="connsiteY230" fmla="*/ 48717 h 986691"/>
                <a:gd name="connsiteX231" fmla="*/ 1159019 w 1342548"/>
                <a:gd name="connsiteY231" fmla="*/ 50195 h 986691"/>
                <a:gd name="connsiteX232" fmla="*/ 1160356 w 1342548"/>
                <a:gd name="connsiteY232" fmla="*/ 51854 h 986691"/>
                <a:gd name="connsiteX233" fmla="*/ 1160630 w 1342548"/>
                <a:gd name="connsiteY233" fmla="*/ 55249 h 986691"/>
                <a:gd name="connsiteX234" fmla="*/ 1161561 w 1342548"/>
                <a:gd name="connsiteY234" fmla="*/ 58997 h 986691"/>
                <a:gd name="connsiteX235" fmla="*/ 1164698 w 1342548"/>
                <a:gd name="connsiteY235" fmla="*/ 64121 h 986691"/>
                <a:gd name="connsiteX236" fmla="*/ 1165739 w 1342548"/>
                <a:gd name="connsiteY236" fmla="*/ 66891 h 986691"/>
                <a:gd name="connsiteX237" fmla="*/ 1165473 w 1342548"/>
                <a:gd name="connsiteY237" fmla="*/ 70176 h 986691"/>
                <a:gd name="connsiteX238" fmla="*/ 1165927 w 1342548"/>
                <a:gd name="connsiteY238" fmla="*/ 71717 h 986691"/>
                <a:gd name="connsiteX239" fmla="*/ 1167358 w 1342548"/>
                <a:gd name="connsiteY239" fmla="*/ 72461 h 986691"/>
                <a:gd name="connsiteX240" fmla="*/ 1168039 w 1342548"/>
                <a:gd name="connsiteY240" fmla="*/ 73845 h 986691"/>
                <a:gd name="connsiteX241" fmla="*/ 1167961 w 1342548"/>
                <a:gd name="connsiteY241" fmla="*/ 75872 h 986691"/>
                <a:gd name="connsiteX242" fmla="*/ 1168516 w 1342548"/>
                <a:gd name="connsiteY242" fmla="*/ 77131 h 986691"/>
                <a:gd name="connsiteX243" fmla="*/ 1168970 w 1342548"/>
                <a:gd name="connsiteY243" fmla="*/ 78469 h 986691"/>
                <a:gd name="connsiteX244" fmla="*/ 1168665 w 1342548"/>
                <a:gd name="connsiteY244" fmla="*/ 80550 h 986691"/>
                <a:gd name="connsiteX245" fmla="*/ 1169118 w 1342548"/>
                <a:gd name="connsiteY245" fmla="*/ 82420 h 986691"/>
                <a:gd name="connsiteX246" fmla="*/ 1169854 w 1342548"/>
                <a:gd name="connsiteY246" fmla="*/ 83515 h 986691"/>
                <a:gd name="connsiteX247" fmla="*/ 1170370 w 1342548"/>
                <a:gd name="connsiteY247" fmla="*/ 85534 h 986691"/>
                <a:gd name="connsiteX248" fmla="*/ 1170660 w 1342548"/>
                <a:gd name="connsiteY248" fmla="*/ 88053 h 986691"/>
                <a:gd name="connsiteX249" fmla="*/ 1172764 w 1342548"/>
                <a:gd name="connsiteY249" fmla="*/ 92027 h 986691"/>
                <a:gd name="connsiteX250" fmla="*/ 1176668 w 1342548"/>
                <a:gd name="connsiteY250" fmla="*/ 97457 h 986691"/>
                <a:gd name="connsiteX251" fmla="*/ 1179062 w 1342548"/>
                <a:gd name="connsiteY251" fmla="*/ 101666 h 986691"/>
                <a:gd name="connsiteX252" fmla="*/ 1179930 w 1342548"/>
                <a:gd name="connsiteY252" fmla="*/ 104654 h 986691"/>
                <a:gd name="connsiteX253" fmla="*/ 1179939 w 1342548"/>
                <a:gd name="connsiteY253" fmla="*/ 107111 h 986691"/>
                <a:gd name="connsiteX254" fmla="*/ 1179086 w 1342548"/>
                <a:gd name="connsiteY254" fmla="*/ 109035 h 986691"/>
                <a:gd name="connsiteX255" fmla="*/ 1179038 w 1342548"/>
                <a:gd name="connsiteY255" fmla="*/ 110436 h 986691"/>
                <a:gd name="connsiteX256" fmla="*/ 1179805 w 1342548"/>
                <a:gd name="connsiteY256" fmla="*/ 111312 h 986691"/>
                <a:gd name="connsiteX257" fmla="*/ 1180032 w 1342548"/>
                <a:gd name="connsiteY257" fmla="*/ 112493 h 986691"/>
                <a:gd name="connsiteX258" fmla="*/ 1179727 w 1342548"/>
                <a:gd name="connsiteY258" fmla="*/ 113988 h 986691"/>
                <a:gd name="connsiteX259" fmla="*/ 1180994 w 1342548"/>
                <a:gd name="connsiteY259" fmla="*/ 115756 h 986691"/>
                <a:gd name="connsiteX260" fmla="*/ 1185282 w 1342548"/>
                <a:gd name="connsiteY260" fmla="*/ 118822 h 986691"/>
                <a:gd name="connsiteX261" fmla="*/ 1183568 w 1342548"/>
                <a:gd name="connsiteY261" fmla="*/ 123516 h 986691"/>
                <a:gd name="connsiteX262" fmla="*/ 1183114 w 1342548"/>
                <a:gd name="connsiteY262" fmla="*/ 126810 h 986691"/>
                <a:gd name="connsiteX263" fmla="*/ 1183342 w 1342548"/>
                <a:gd name="connsiteY263" fmla="*/ 130268 h 986691"/>
                <a:gd name="connsiteX264" fmla="*/ 1184406 w 1342548"/>
                <a:gd name="connsiteY264" fmla="*/ 132701 h 986691"/>
                <a:gd name="connsiteX265" fmla="*/ 1186291 w 1342548"/>
                <a:gd name="connsiteY265" fmla="*/ 134109 h 986691"/>
                <a:gd name="connsiteX266" fmla="*/ 1187464 w 1342548"/>
                <a:gd name="connsiteY266" fmla="*/ 135580 h 986691"/>
                <a:gd name="connsiteX267" fmla="*/ 1187926 w 1342548"/>
                <a:gd name="connsiteY267" fmla="*/ 137114 h 986691"/>
                <a:gd name="connsiteX268" fmla="*/ 1190195 w 1342548"/>
                <a:gd name="connsiteY268" fmla="*/ 138780 h 986691"/>
                <a:gd name="connsiteX269" fmla="*/ 1194263 w 1342548"/>
                <a:gd name="connsiteY269" fmla="*/ 140587 h 986691"/>
                <a:gd name="connsiteX270" fmla="*/ 1199481 w 1342548"/>
                <a:gd name="connsiteY270" fmla="*/ 140908 h 986691"/>
                <a:gd name="connsiteX271" fmla="*/ 1205842 w 1342548"/>
                <a:gd name="connsiteY271" fmla="*/ 139727 h 986691"/>
                <a:gd name="connsiteX272" fmla="*/ 1209730 w 1342548"/>
                <a:gd name="connsiteY272" fmla="*/ 139531 h 986691"/>
                <a:gd name="connsiteX273" fmla="*/ 1211162 w 1342548"/>
                <a:gd name="connsiteY273" fmla="*/ 140313 h 986691"/>
                <a:gd name="connsiteX274" fmla="*/ 1211654 w 1342548"/>
                <a:gd name="connsiteY274" fmla="*/ 141503 h 986691"/>
                <a:gd name="connsiteX275" fmla="*/ 1211193 w 1342548"/>
                <a:gd name="connsiteY275" fmla="*/ 143091 h 986691"/>
                <a:gd name="connsiteX276" fmla="*/ 1212273 w 1342548"/>
                <a:gd name="connsiteY276" fmla="*/ 144131 h 986691"/>
                <a:gd name="connsiteX277" fmla="*/ 1214886 w 1342548"/>
                <a:gd name="connsiteY277" fmla="*/ 144632 h 986691"/>
                <a:gd name="connsiteX278" fmla="*/ 1216677 w 1342548"/>
                <a:gd name="connsiteY278" fmla="*/ 145626 h 986691"/>
                <a:gd name="connsiteX279" fmla="*/ 1217663 w 1342548"/>
                <a:gd name="connsiteY279" fmla="*/ 147128 h 986691"/>
                <a:gd name="connsiteX280" fmla="*/ 1218868 w 1342548"/>
                <a:gd name="connsiteY280" fmla="*/ 147550 h 986691"/>
                <a:gd name="connsiteX281" fmla="*/ 1220300 w 1342548"/>
                <a:gd name="connsiteY281" fmla="*/ 146901 h 986691"/>
                <a:gd name="connsiteX282" fmla="*/ 1221692 w 1342548"/>
                <a:gd name="connsiteY282" fmla="*/ 146995 h 986691"/>
                <a:gd name="connsiteX283" fmla="*/ 1223045 w 1342548"/>
                <a:gd name="connsiteY283" fmla="*/ 147824 h 986691"/>
                <a:gd name="connsiteX284" fmla="*/ 1223921 w 1342548"/>
                <a:gd name="connsiteY284" fmla="*/ 147534 h 986691"/>
                <a:gd name="connsiteX285" fmla="*/ 1224688 w 1342548"/>
                <a:gd name="connsiteY285" fmla="*/ 146627 h 986691"/>
                <a:gd name="connsiteX286" fmla="*/ 1225916 w 1342548"/>
                <a:gd name="connsiteY286" fmla="*/ 146627 h 986691"/>
                <a:gd name="connsiteX287" fmla="*/ 1227176 w 1342548"/>
                <a:gd name="connsiteY287" fmla="*/ 146643 h 986691"/>
                <a:gd name="connsiteX288" fmla="*/ 1227959 w 1342548"/>
                <a:gd name="connsiteY288" fmla="*/ 148841 h 986691"/>
                <a:gd name="connsiteX289" fmla="*/ 1229226 w 1342548"/>
                <a:gd name="connsiteY289" fmla="*/ 150077 h 986691"/>
                <a:gd name="connsiteX290" fmla="*/ 1230978 w 1342548"/>
                <a:gd name="connsiteY290" fmla="*/ 150351 h 986691"/>
                <a:gd name="connsiteX291" fmla="*/ 1233646 w 1342548"/>
                <a:gd name="connsiteY291" fmla="*/ 153019 h 986691"/>
                <a:gd name="connsiteX292" fmla="*/ 1239013 w 1342548"/>
                <a:gd name="connsiteY292" fmla="*/ 160600 h 986691"/>
                <a:gd name="connsiteX293" fmla="*/ 1242502 w 1342548"/>
                <a:gd name="connsiteY293" fmla="*/ 163283 h 986691"/>
                <a:gd name="connsiteX294" fmla="*/ 1245999 w 1342548"/>
                <a:gd name="connsiteY294" fmla="*/ 164120 h 986691"/>
                <a:gd name="connsiteX295" fmla="*/ 1250349 w 1342548"/>
                <a:gd name="connsiteY295" fmla="*/ 164292 h 986691"/>
                <a:gd name="connsiteX296" fmla="*/ 1251758 w 1342548"/>
                <a:gd name="connsiteY296" fmla="*/ 167218 h 986691"/>
                <a:gd name="connsiteX297" fmla="*/ 1250615 w 1342548"/>
                <a:gd name="connsiteY297" fmla="*/ 170308 h 986691"/>
                <a:gd name="connsiteX298" fmla="*/ 1250326 w 1342548"/>
                <a:gd name="connsiteY298" fmla="*/ 172882 h 986691"/>
                <a:gd name="connsiteX299" fmla="*/ 1251312 w 1342548"/>
                <a:gd name="connsiteY299" fmla="*/ 173805 h 986691"/>
                <a:gd name="connsiteX300" fmla="*/ 1252673 w 1342548"/>
                <a:gd name="connsiteY300" fmla="*/ 176825 h 986691"/>
                <a:gd name="connsiteX301" fmla="*/ 1254597 w 1342548"/>
                <a:gd name="connsiteY301" fmla="*/ 178578 h 986691"/>
                <a:gd name="connsiteX302" fmla="*/ 1254965 w 1342548"/>
                <a:gd name="connsiteY302" fmla="*/ 179963 h 986691"/>
                <a:gd name="connsiteX303" fmla="*/ 1255857 w 1342548"/>
                <a:gd name="connsiteY303" fmla="*/ 181512 h 986691"/>
                <a:gd name="connsiteX304" fmla="*/ 1255481 w 1342548"/>
                <a:gd name="connsiteY304" fmla="*/ 184367 h 986691"/>
                <a:gd name="connsiteX305" fmla="*/ 1253830 w 1342548"/>
                <a:gd name="connsiteY305" fmla="*/ 188537 h 986691"/>
                <a:gd name="connsiteX306" fmla="*/ 1254285 w 1342548"/>
                <a:gd name="connsiteY306" fmla="*/ 192089 h 986691"/>
                <a:gd name="connsiteX307" fmla="*/ 1256835 w 1342548"/>
                <a:gd name="connsiteY307" fmla="*/ 195023 h 986691"/>
                <a:gd name="connsiteX308" fmla="*/ 1258306 w 1342548"/>
                <a:gd name="connsiteY308" fmla="*/ 197847 h 986691"/>
                <a:gd name="connsiteX309" fmla="*/ 1258689 w 1342548"/>
                <a:gd name="connsiteY309" fmla="*/ 200554 h 986691"/>
                <a:gd name="connsiteX310" fmla="*/ 1259323 w 1342548"/>
                <a:gd name="connsiteY310" fmla="*/ 202197 h 986691"/>
                <a:gd name="connsiteX311" fmla="*/ 1260222 w 1342548"/>
                <a:gd name="connsiteY311" fmla="*/ 202776 h 986691"/>
                <a:gd name="connsiteX312" fmla="*/ 1262835 w 1342548"/>
                <a:gd name="connsiteY312" fmla="*/ 202572 h 986691"/>
                <a:gd name="connsiteX313" fmla="*/ 1267177 w 1342548"/>
                <a:gd name="connsiteY313" fmla="*/ 201594 h 986691"/>
                <a:gd name="connsiteX314" fmla="*/ 1270354 w 1342548"/>
                <a:gd name="connsiteY314" fmla="*/ 201759 h 986691"/>
                <a:gd name="connsiteX315" fmla="*/ 1272388 w 1342548"/>
                <a:gd name="connsiteY315" fmla="*/ 203081 h 986691"/>
                <a:gd name="connsiteX316" fmla="*/ 1277402 w 1342548"/>
                <a:gd name="connsiteY316" fmla="*/ 203128 h 986691"/>
                <a:gd name="connsiteX317" fmla="*/ 1285406 w 1342548"/>
                <a:gd name="connsiteY317" fmla="*/ 201907 h 986691"/>
                <a:gd name="connsiteX318" fmla="*/ 1290460 w 1342548"/>
                <a:gd name="connsiteY318" fmla="*/ 201532 h 986691"/>
                <a:gd name="connsiteX319" fmla="*/ 1292572 w 1342548"/>
                <a:gd name="connsiteY319" fmla="*/ 202001 h 986691"/>
                <a:gd name="connsiteX320" fmla="*/ 1294450 w 1342548"/>
                <a:gd name="connsiteY320" fmla="*/ 200257 h 986691"/>
                <a:gd name="connsiteX321" fmla="*/ 1296101 w 1342548"/>
                <a:gd name="connsiteY321" fmla="*/ 196290 h 986691"/>
                <a:gd name="connsiteX322" fmla="*/ 1297642 w 1342548"/>
                <a:gd name="connsiteY322" fmla="*/ 194428 h 986691"/>
                <a:gd name="connsiteX323" fmla="*/ 1299089 w 1342548"/>
                <a:gd name="connsiteY323" fmla="*/ 194663 h 986691"/>
                <a:gd name="connsiteX324" fmla="*/ 1301374 w 1342548"/>
                <a:gd name="connsiteY324" fmla="*/ 193387 h 986691"/>
                <a:gd name="connsiteX325" fmla="*/ 1304511 w 1342548"/>
                <a:gd name="connsiteY325" fmla="*/ 190595 h 986691"/>
                <a:gd name="connsiteX326" fmla="*/ 1307234 w 1342548"/>
                <a:gd name="connsiteY326" fmla="*/ 189241 h 986691"/>
                <a:gd name="connsiteX327" fmla="*/ 1310684 w 1342548"/>
                <a:gd name="connsiteY327" fmla="*/ 189382 h 986691"/>
                <a:gd name="connsiteX328" fmla="*/ 1314360 w 1342548"/>
                <a:gd name="connsiteY328" fmla="*/ 189523 h 986691"/>
                <a:gd name="connsiteX329" fmla="*/ 1316660 w 1342548"/>
                <a:gd name="connsiteY329" fmla="*/ 188349 h 986691"/>
                <a:gd name="connsiteX330" fmla="*/ 1318820 w 1342548"/>
                <a:gd name="connsiteY330" fmla="*/ 185900 h 986691"/>
                <a:gd name="connsiteX331" fmla="*/ 1322567 w 1342548"/>
                <a:gd name="connsiteY331" fmla="*/ 183734 h 986691"/>
                <a:gd name="connsiteX332" fmla="*/ 1330555 w 1342548"/>
                <a:gd name="connsiteY332" fmla="*/ 180894 h 986691"/>
                <a:gd name="connsiteX333" fmla="*/ 1332472 w 1342548"/>
                <a:gd name="connsiteY333" fmla="*/ 180448 h 986691"/>
                <a:gd name="connsiteX334" fmla="*/ 1333387 w 1342548"/>
                <a:gd name="connsiteY334" fmla="*/ 180604 h 986691"/>
                <a:gd name="connsiteX335" fmla="*/ 1336047 w 1342548"/>
                <a:gd name="connsiteY335" fmla="*/ 181050 h 986691"/>
                <a:gd name="connsiteX336" fmla="*/ 1338410 w 1342548"/>
                <a:gd name="connsiteY336" fmla="*/ 182161 h 986691"/>
                <a:gd name="connsiteX337" fmla="*/ 1340639 w 1342548"/>
                <a:gd name="connsiteY337" fmla="*/ 184391 h 986691"/>
                <a:gd name="connsiteX338" fmla="*/ 1340984 w 1342548"/>
                <a:gd name="connsiteY338" fmla="*/ 185822 h 986691"/>
                <a:gd name="connsiteX339" fmla="*/ 1340733 w 1342548"/>
                <a:gd name="connsiteY339" fmla="*/ 187700 h 986691"/>
                <a:gd name="connsiteX340" fmla="*/ 1340241 w 1342548"/>
                <a:gd name="connsiteY340" fmla="*/ 188787 h 986691"/>
                <a:gd name="connsiteX341" fmla="*/ 1339325 w 1342548"/>
                <a:gd name="connsiteY341" fmla="*/ 190008 h 986691"/>
                <a:gd name="connsiteX342" fmla="*/ 1338465 w 1342548"/>
                <a:gd name="connsiteY342" fmla="*/ 191987 h 986691"/>
                <a:gd name="connsiteX343" fmla="*/ 1339020 w 1342548"/>
                <a:gd name="connsiteY343" fmla="*/ 193528 h 986691"/>
                <a:gd name="connsiteX344" fmla="*/ 1340311 w 1342548"/>
                <a:gd name="connsiteY344" fmla="*/ 196822 h 986691"/>
                <a:gd name="connsiteX345" fmla="*/ 1341375 w 1342548"/>
                <a:gd name="connsiteY345" fmla="*/ 199200 h 986691"/>
                <a:gd name="connsiteX346" fmla="*/ 1342548 w 1342548"/>
                <a:gd name="connsiteY346" fmla="*/ 202001 h 986691"/>
                <a:gd name="connsiteX347" fmla="*/ 1342024 w 1342548"/>
                <a:gd name="connsiteY347" fmla="*/ 203002 h 986691"/>
                <a:gd name="connsiteX348" fmla="*/ 1341312 w 1342548"/>
                <a:gd name="connsiteY348" fmla="*/ 204943 h 986691"/>
                <a:gd name="connsiteX349" fmla="*/ 1339129 w 1342548"/>
                <a:gd name="connsiteY349" fmla="*/ 208221 h 986691"/>
                <a:gd name="connsiteX350" fmla="*/ 1337940 w 1342548"/>
                <a:gd name="connsiteY350" fmla="*/ 209472 h 986691"/>
                <a:gd name="connsiteX351" fmla="*/ 1336657 w 1342548"/>
                <a:gd name="connsiteY351" fmla="*/ 210693 h 986691"/>
                <a:gd name="connsiteX352" fmla="*/ 1334443 w 1342548"/>
                <a:gd name="connsiteY352" fmla="*/ 210990 h 986691"/>
                <a:gd name="connsiteX353" fmla="*/ 1333497 w 1342548"/>
                <a:gd name="connsiteY353" fmla="*/ 211272 h 986691"/>
                <a:gd name="connsiteX354" fmla="*/ 1332425 w 1342548"/>
                <a:gd name="connsiteY354" fmla="*/ 211788 h 986691"/>
                <a:gd name="connsiteX355" fmla="*/ 1331752 w 1342548"/>
                <a:gd name="connsiteY355" fmla="*/ 212946 h 986691"/>
                <a:gd name="connsiteX356" fmla="*/ 1330985 w 1342548"/>
                <a:gd name="connsiteY356" fmla="*/ 213760 h 986691"/>
                <a:gd name="connsiteX357" fmla="*/ 1329718 w 1342548"/>
                <a:gd name="connsiteY357" fmla="*/ 215387 h 986691"/>
                <a:gd name="connsiteX358" fmla="*/ 1329616 w 1342548"/>
                <a:gd name="connsiteY358" fmla="*/ 216788 h 986691"/>
                <a:gd name="connsiteX359" fmla="*/ 1330187 w 1342548"/>
                <a:gd name="connsiteY359" fmla="*/ 218869 h 986691"/>
                <a:gd name="connsiteX360" fmla="*/ 1330469 w 1342548"/>
                <a:gd name="connsiteY360" fmla="*/ 220997 h 986691"/>
                <a:gd name="connsiteX361" fmla="*/ 1329037 w 1342548"/>
                <a:gd name="connsiteY361" fmla="*/ 222897 h 986691"/>
                <a:gd name="connsiteX362" fmla="*/ 1327926 w 1342548"/>
                <a:gd name="connsiteY362" fmla="*/ 225816 h 986691"/>
                <a:gd name="connsiteX363" fmla="*/ 1327590 w 1342548"/>
                <a:gd name="connsiteY363" fmla="*/ 226692 h 986691"/>
                <a:gd name="connsiteX364" fmla="*/ 1327042 w 1342548"/>
                <a:gd name="connsiteY364" fmla="*/ 228898 h 986691"/>
                <a:gd name="connsiteX365" fmla="*/ 1326878 w 1342548"/>
                <a:gd name="connsiteY365" fmla="*/ 229665 h 986691"/>
                <a:gd name="connsiteX366" fmla="*/ 1326526 w 1342548"/>
                <a:gd name="connsiteY366" fmla="*/ 234296 h 986691"/>
                <a:gd name="connsiteX367" fmla="*/ 1325094 w 1342548"/>
                <a:gd name="connsiteY367" fmla="*/ 237449 h 986691"/>
                <a:gd name="connsiteX368" fmla="*/ 1323099 w 1342548"/>
                <a:gd name="connsiteY368" fmla="*/ 241110 h 986691"/>
                <a:gd name="connsiteX369" fmla="*/ 1323545 w 1342548"/>
                <a:gd name="connsiteY369" fmla="*/ 243293 h 986691"/>
                <a:gd name="connsiteX370" fmla="*/ 1323897 w 1342548"/>
                <a:gd name="connsiteY370" fmla="*/ 245312 h 986691"/>
                <a:gd name="connsiteX371" fmla="*/ 1323404 w 1342548"/>
                <a:gd name="connsiteY371" fmla="*/ 246290 h 986691"/>
                <a:gd name="connsiteX372" fmla="*/ 1323279 w 1342548"/>
                <a:gd name="connsiteY372" fmla="*/ 247142 h 986691"/>
                <a:gd name="connsiteX373" fmla="*/ 1322990 w 1342548"/>
                <a:gd name="connsiteY373" fmla="*/ 249083 h 986691"/>
                <a:gd name="connsiteX374" fmla="*/ 1322364 w 1342548"/>
                <a:gd name="connsiteY374" fmla="*/ 249826 h 986691"/>
                <a:gd name="connsiteX375" fmla="*/ 1320549 w 1342548"/>
                <a:gd name="connsiteY375" fmla="*/ 251039 h 986691"/>
                <a:gd name="connsiteX376" fmla="*/ 1319461 w 1342548"/>
                <a:gd name="connsiteY376" fmla="*/ 252501 h 986691"/>
                <a:gd name="connsiteX377" fmla="*/ 1319688 w 1342548"/>
                <a:gd name="connsiteY377" fmla="*/ 254716 h 986691"/>
                <a:gd name="connsiteX378" fmla="*/ 1319133 w 1342548"/>
                <a:gd name="connsiteY378" fmla="*/ 256632 h 986691"/>
                <a:gd name="connsiteX379" fmla="*/ 1318304 w 1342548"/>
                <a:gd name="connsiteY379" fmla="*/ 258322 h 986691"/>
                <a:gd name="connsiteX380" fmla="*/ 1317435 w 1342548"/>
                <a:gd name="connsiteY380" fmla="*/ 259425 h 986691"/>
                <a:gd name="connsiteX381" fmla="*/ 1316183 w 1342548"/>
                <a:gd name="connsiteY381" fmla="*/ 260129 h 986691"/>
                <a:gd name="connsiteX382" fmla="*/ 1315354 w 1342548"/>
                <a:gd name="connsiteY382" fmla="*/ 260724 h 986691"/>
                <a:gd name="connsiteX383" fmla="*/ 1314728 w 1342548"/>
                <a:gd name="connsiteY383" fmla="*/ 262867 h 986691"/>
                <a:gd name="connsiteX384" fmla="*/ 1314540 w 1342548"/>
                <a:gd name="connsiteY384" fmla="*/ 264526 h 986691"/>
                <a:gd name="connsiteX385" fmla="*/ 1313953 w 1342548"/>
                <a:gd name="connsiteY385" fmla="*/ 266177 h 986691"/>
                <a:gd name="connsiteX386" fmla="*/ 1314314 w 1342548"/>
                <a:gd name="connsiteY386" fmla="*/ 267859 h 986691"/>
                <a:gd name="connsiteX387" fmla="*/ 1313680 w 1342548"/>
                <a:gd name="connsiteY387" fmla="*/ 269314 h 986691"/>
                <a:gd name="connsiteX388" fmla="*/ 1311896 w 1342548"/>
                <a:gd name="connsiteY388" fmla="*/ 270331 h 986691"/>
                <a:gd name="connsiteX389" fmla="*/ 1310887 w 1342548"/>
                <a:gd name="connsiteY389" fmla="*/ 270934 h 986691"/>
                <a:gd name="connsiteX390" fmla="*/ 1309956 w 1342548"/>
                <a:gd name="connsiteY390" fmla="*/ 271176 h 986691"/>
                <a:gd name="connsiteX391" fmla="*/ 1308172 w 1342548"/>
                <a:gd name="connsiteY391" fmla="*/ 272756 h 986691"/>
                <a:gd name="connsiteX392" fmla="*/ 1306576 w 1342548"/>
                <a:gd name="connsiteY392" fmla="*/ 278162 h 986691"/>
                <a:gd name="connsiteX393" fmla="*/ 1306216 w 1342548"/>
                <a:gd name="connsiteY393" fmla="*/ 281299 h 986691"/>
                <a:gd name="connsiteX394" fmla="*/ 1306584 w 1342548"/>
                <a:gd name="connsiteY394" fmla="*/ 284085 h 986691"/>
                <a:gd name="connsiteX395" fmla="*/ 1304347 w 1342548"/>
                <a:gd name="connsiteY395" fmla="*/ 285829 h 986691"/>
                <a:gd name="connsiteX396" fmla="*/ 1302688 w 1342548"/>
                <a:gd name="connsiteY396" fmla="*/ 287214 h 986691"/>
                <a:gd name="connsiteX397" fmla="*/ 1301647 w 1342548"/>
                <a:gd name="connsiteY397" fmla="*/ 286713 h 986691"/>
                <a:gd name="connsiteX398" fmla="*/ 1300544 w 1342548"/>
                <a:gd name="connsiteY398" fmla="*/ 286244 h 986691"/>
                <a:gd name="connsiteX399" fmla="*/ 1298010 w 1342548"/>
                <a:gd name="connsiteY399" fmla="*/ 285642 h 986691"/>
                <a:gd name="connsiteX400" fmla="*/ 1296742 w 1342548"/>
                <a:gd name="connsiteY400" fmla="*/ 285235 h 986691"/>
                <a:gd name="connsiteX401" fmla="*/ 1294191 w 1342548"/>
                <a:gd name="connsiteY401" fmla="*/ 284327 h 986691"/>
                <a:gd name="connsiteX402" fmla="*/ 1290108 w 1342548"/>
                <a:gd name="connsiteY402" fmla="*/ 283177 h 986691"/>
                <a:gd name="connsiteX403" fmla="*/ 1286118 w 1342548"/>
                <a:gd name="connsiteY403" fmla="*/ 281839 h 986691"/>
                <a:gd name="connsiteX404" fmla="*/ 1283614 w 1342548"/>
                <a:gd name="connsiteY404" fmla="*/ 281135 h 986691"/>
                <a:gd name="connsiteX405" fmla="*/ 1281643 w 1342548"/>
                <a:gd name="connsiteY405" fmla="*/ 280572 h 986691"/>
                <a:gd name="connsiteX406" fmla="*/ 1280149 w 1342548"/>
                <a:gd name="connsiteY406" fmla="*/ 279649 h 986691"/>
                <a:gd name="connsiteX407" fmla="*/ 1278889 w 1342548"/>
                <a:gd name="connsiteY407" fmla="*/ 277998 h 986691"/>
                <a:gd name="connsiteX408" fmla="*/ 1277637 w 1342548"/>
                <a:gd name="connsiteY408" fmla="*/ 278663 h 986691"/>
                <a:gd name="connsiteX409" fmla="*/ 1276479 w 1342548"/>
                <a:gd name="connsiteY409" fmla="*/ 280619 h 986691"/>
                <a:gd name="connsiteX410" fmla="*/ 1274547 w 1342548"/>
                <a:gd name="connsiteY410" fmla="*/ 281777 h 986691"/>
                <a:gd name="connsiteX411" fmla="*/ 1273671 w 1342548"/>
                <a:gd name="connsiteY411" fmla="*/ 283913 h 986691"/>
                <a:gd name="connsiteX412" fmla="*/ 1272896 w 1342548"/>
                <a:gd name="connsiteY412" fmla="*/ 285548 h 986691"/>
                <a:gd name="connsiteX413" fmla="*/ 1270894 w 1342548"/>
                <a:gd name="connsiteY413" fmla="*/ 287730 h 986691"/>
                <a:gd name="connsiteX414" fmla="*/ 1270002 w 1342548"/>
                <a:gd name="connsiteY414" fmla="*/ 288630 h 986691"/>
                <a:gd name="connsiteX415" fmla="*/ 1266082 w 1342548"/>
                <a:gd name="connsiteY415" fmla="*/ 290109 h 986691"/>
                <a:gd name="connsiteX416" fmla="*/ 1265198 w 1342548"/>
                <a:gd name="connsiteY416" fmla="*/ 290602 h 986691"/>
                <a:gd name="connsiteX417" fmla="*/ 1261998 w 1342548"/>
                <a:gd name="connsiteY417" fmla="*/ 290914 h 986691"/>
                <a:gd name="connsiteX418" fmla="*/ 1260911 w 1342548"/>
                <a:gd name="connsiteY418" fmla="*/ 291564 h 986691"/>
                <a:gd name="connsiteX419" fmla="*/ 1259784 w 1342548"/>
                <a:gd name="connsiteY419" fmla="*/ 292941 h 986691"/>
                <a:gd name="connsiteX420" fmla="*/ 1259479 w 1342548"/>
                <a:gd name="connsiteY420" fmla="*/ 294310 h 986691"/>
                <a:gd name="connsiteX421" fmla="*/ 1260277 w 1342548"/>
                <a:gd name="connsiteY421" fmla="*/ 295749 h 986691"/>
                <a:gd name="connsiteX422" fmla="*/ 1261521 w 1342548"/>
                <a:gd name="connsiteY422" fmla="*/ 298629 h 986691"/>
                <a:gd name="connsiteX423" fmla="*/ 1262100 w 1342548"/>
                <a:gd name="connsiteY423" fmla="*/ 300592 h 986691"/>
                <a:gd name="connsiteX424" fmla="*/ 1262945 w 1342548"/>
                <a:gd name="connsiteY424" fmla="*/ 304480 h 986691"/>
                <a:gd name="connsiteX425" fmla="*/ 1265785 w 1342548"/>
                <a:gd name="connsiteY425" fmla="*/ 316630 h 986691"/>
                <a:gd name="connsiteX426" fmla="*/ 1264869 w 1342548"/>
                <a:gd name="connsiteY426" fmla="*/ 318719 h 986691"/>
                <a:gd name="connsiteX427" fmla="*/ 1264017 w 1342548"/>
                <a:gd name="connsiteY427" fmla="*/ 327771 h 986691"/>
                <a:gd name="connsiteX428" fmla="*/ 1264220 w 1342548"/>
                <a:gd name="connsiteY428" fmla="*/ 329398 h 986691"/>
                <a:gd name="connsiteX429" fmla="*/ 1264134 w 1342548"/>
                <a:gd name="connsiteY429" fmla="*/ 331933 h 986691"/>
                <a:gd name="connsiteX430" fmla="*/ 1264189 w 1342548"/>
                <a:gd name="connsiteY430" fmla="*/ 333787 h 986691"/>
                <a:gd name="connsiteX431" fmla="*/ 1264776 w 1342548"/>
                <a:gd name="connsiteY431" fmla="*/ 334248 h 986691"/>
                <a:gd name="connsiteX432" fmla="*/ 1265542 w 1342548"/>
                <a:gd name="connsiteY432" fmla="*/ 334898 h 986691"/>
                <a:gd name="connsiteX433" fmla="*/ 1265933 w 1342548"/>
                <a:gd name="connsiteY433" fmla="*/ 335978 h 986691"/>
                <a:gd name="connsiteX434" fmla="*/ 1265832 w 1342548"/>
                <a:gd name="connsiteY434" fmla="*/ 337636 h 986691"/>
                <a:gd name="connsiteX435" fmla="*/ 1265440 w 1342548"/>
                <a:gd name="connsiteY435" fmla="*/ 338849 h 986691"/>
                <a:gd name="connsiteX436" fmla="*/ 1264838 w 1342548"/>
                <a:gd name="connsiteY436" fmla="*/ 341251 h 986691"/>
                <a:gd name="connsiteX437" fmla="*/ 1264040 w 1342548"/>
                <a:gd name="connsiteY437" fmla="*/ 344716 h 986691"/>
                <a:gd name="connsiteX438" fmla="*/ 1263156 w 1342548"/>
                <a:gd name="connsiteY438" fmla="*/ 346046 h 986691"/>
                <a:gd name="connsiteX439" fmla="*/ 1262577 w 1342548"/>
                <a:gd name="connsiteY439" fmla="*/ 347102 h 986691"/>
                <a:gd name="connsiteX440" fmla="*/ 1262085 w 1342548"/>
                <a:gd name="connsiteY440" fmla="*/ 347830 h 986691"/>
                <a:gd name="connsiteX441" fmla="*/ 1262022 w 1342548"/>
                <a:gd name="connsiteY441" fmla="*/ 350279 h 986691"/>
                <a:gd name="connsiteX442" fmla="*/ 1261693 w 1342548"/>
                <a:gd name="connsiteY442" fmla="*/ 351890 h 986691"/>
                <a:gd name="connsiteX443" fmla="*/ 1260308 w 1342548"/>
                <a:gd name="connsiteY443" fmla="*/ 352461 h 986691"/>
                <a:gd name="connsiteX444" fmla="*/ 1258932 w 1342548"/>
                <a:gd name="connsiteY444" fmla="*/ 353400 h 986691"/>
                <a:gd name="connsiteX445" fmla="*/ 1257297 w 1342548"/>
                <a:gd name="connsiteY445" fmla="*/ 353056 h 986691"/>
                <a:gd name="connsiteX446" fmla="*/ 1255857 w 1342548"/>
                <a:gd name="connsiteY446" fmla="*/ 353244 h 986691"/>
                <a:gd name="connsiteX447" fmla="*/ 1254081 w 1342548"/>
                <a:gd name="connsiteY447" fmla="*/ 353870 h 986691"/>
                <a:gd name="connsiteX448" fmla="*/ 1250897 w 1342548"/>
                <a:gd name="connsiteY448" fmla="*/ 354597 h 986691"/>
                <a:gd name="connsiteX449" fmla="*/ 1249051 w 1342548"/>
                <a:gd name="connsiteY449" fmla="*/ 355567 h 986691"/>
                <a:gd name="connsiteX450" fmla="*/ 1248166 w 1342548"/>
                <a:gd name="connsiteY450" fmla="*/ 356271 h 986691"/>
                <a:gd name="connsiteX451" fmla="*/ 1247556 w 1342548"/>
                <a:gd name="connsiteY451" fmla="*/ 357116 h 986691"/>
                <a:gd name="connsiteX452" fmla="*/ 1247447 w 1342548"/>
                <a:gd name="connsiteY452" fmla="*/ 357930 h 986691"/>
                <a:gd name="connsiteX453" fmla="*/ 1247869 w 1342548"/>
                <a:gd name="connsiteY453" fmla="*/ 358360 h 986691"/>
                <a:gd name="connsiteX454" fmla="*/ 1249661 w 1342548"/>
                <a:gd name="connsiteY454" fmla="*/ 358689 h 986691"/>
                <a:gd name="connsiteX455" fmla="*/ 1250889 w 1342548"/>
                <a:gd name="connsiteY455" fmla="*/ 360207 h 986691"/>
                <a:gd name="connsiteX456" fmla="*/ 1251061 w 1342548"/>
                <a:gd name="connsiteY456" fmla="*/ 361865 h 986691"/>
                <a:gd name="connsiteX457" fmla="*/ 1249794 w 1342548"/>
                <a:gd name="connsiteY457" fmla="*/ 362812 h 986691"/>
                <a:gd name="connsiteX458" fmla="*/ 1249168 w 1342548"/>
                <a:gd name="connsiteY458" fmla="*/ 361771 h 986691"/>
                <a:gd name="connsiteX459" fmla="*/ 1248112 w 1342548"/>
                <a:gd name="connsiteY459" fmla="*/ 361443 h 986691"/>
                <a:gd name="connsiteX460" fmla="*/ 1246148 w 1342548"/>
                <a:gd name="connsiteY460" fmla="*/ 359980 h 986691"/>
                <a:gd name="connsiteX461" fmla="*/ 1244709 w 1342548"/>
                <a:gd name="connsiteY461" fmla="*/ 358368 h 986691"/>
                <a:gd name="connsiteX462" fmla="*/ 1243637 w 1342548"/>
                <a:gd name="connsiteY462" fmla="*/ 356584 h 986691"/>
                <a:gd name="connsiteX463" fmla="*/ 1243683 w 1342548"/>
                <a:gd name="connsiteY463" fmla="*/ 352774 h 986691"/>
                <a:gd name="connsiteX464" fmla="*/ 1243504 w 1342548"/>
                <a:gd name="connsiteY464" fmla="*/ 352203 h 986691"/>
                <a:gd name="connsiteX465" fmla="*/ 1241548 w 1342548"/>
                <a:gd name="connsiteY465" fmla="*/ 351421 h 986691"/>
                <a:gd name="connsiteX466" fmla="*/ 1240969 w 1342548"/>
                <a:gd name="connsiteY466" fmla="*/ 350279 h 986691"/>
                <a:gd name="connsiteX467" fmla="*/ 1240038 w 1342548"/>
                <a:gd name="connsiteY467" fmla="*/ 349739 h 986691"/>
                <a:gd name="connsiteX468" fmla="*/ 1238716 w 1342548"/>
                <a:gd name="connsiteY468" fmla="*/ 350083 h 986691"/>
                <a:gd name="connsiteX469" fmla="*/ 1237722 w 1342548"/>
                <a:gd name="connsiteY469" fmla="*/ 349723 h 986691"/>
                <a:gd name="connsiteX470" fmla="*/ 1236932 w 1342548"/>
                <a:gd name="connsiteY470" fmla="*/ 349097 h 986691"/>
                <a:gd name="connsiteX471" fmla="*/ 1235993 w 1342548"/>
                <a:gd name="connsiteY471" fmla="*/ 349027 h 986691"/>
                <a:gd name="connsiteX472" fmla="*/ 1235180 w 1342548"/>
                <a:gd name="connsiteY472" fmla="*/ 350013 h 986691"/>
                <a:gd name="connsiteX473" fmla="*/ 1234741 w 1342548"/>
                <a:gd name="connsiteY473" fmla="*/ 352133 h 986691"/>
                <a:gd name="connsiteX474" fmla="*/ 1233372 w 1342548"/>
                <a:gd name="connsiteY474" fmla="*/ 355646 h 986691"/>
                <a:gd name="connsiteX475" fmla="*/ 1233247 w 1342548"/>
                <a:gd name="connsiteY475" fmla="*/ 357766 h 986691"/>
                <a:gd name="connsiteX476" fmla="*/ 1232660 w 1342548"/>
                <a:gd name="connsiteY476" fmla="*/ 360786 h 986691"/>
                <a:gd name="connsiteX477" fmla="*/ 1232073 w 1342548"/>
                <a:gd name="connsiteY477" fmla="*/ 364611 h 986691"/>
                <a:gd name="connsiteX478" fmla="*/ 1231581 w 1342548"/>
                <a:gd name="connsiteY478" fmla="*/ 365409 h 986691"/>
                <a:gd name="connsiteX479" fmla="*/ 1230055 w 1342548"/>
                <a:gd name="connsiteY479" fmla="*/ 365527 h 986691"/>
                <a:gd name="connsiteX480" fmla="*/ 1229531 w 1342548"/>
                <a:gd name="connsiteY480" fmla="*/ 365777 h 986691"/>
                <a:gd name="connsiteX481" fmla="*/ 1228725 w 1342548"/>
                <a:gd name="connsiteY481" fmla="*/ 367076 h 986691"/>
                <a:gd name="connsiteX482" fmla="*/ 1227763 w 1342548"/>
                <a:gd name="connsiteY482" fmla="*/ 367295 h 986691"/>
                <a:gd name="connsiteX483" fmla="*/ 1226910 w 1342548"/>
                <a:gd name="connsiteY483" fmla="*/ 366536 h 986691"/>
                <a:gd name="connsiteX484" fmla="*/ 1225572 w 1342548"/>
                <a:gd name="connsiteY484" fmla="*/ 365777 h 986691"/>
                <a:gd name="connsiteX485" fmla="*/ 1224297 w 1342548"/>
                <a:gd name="connsiteY485" fmla="*/ 365675 h 986691"/>
                <a:gd name="connsiteX486" fmla="*/ 1223155 w 1342548"/>
                <a:gd name="connsiteY486" fmla="*/ 366434 h 986691"/>
                <a:gd name="connsiteX487" fmla="*/ 1221809 w 1342548"/>
                <a:gd name="connsiteY487" fmla="*/ 368085 h 986691"/>
                <a:gd name="connsiteX488" fmla="*/ 1221043 w 1342548"/>
                <a:gd name="connsiteY488" fmla="*/ 369415 h 986691"/>
                <a:gd name="connsiteX489" fmla="*/ 1220769 w 1342548"/>
                <a:gd name="connsiteY489" fmla="*/ 370667 h 986691"/>
                <a:gd name="connsiteX490" fmla="*/ 1220557 w 1342548"/>
                <a:gd name="connsiteY490" fmla="*/ 372208 h 986691"/>
                <a:gd name="connsiteX491" fmla="*/ 1219196 w 1342548"/>
                <a:gd name="connsiteY491" fmla="*/ 373679 h 986691"/>
                <a:gd name="connsiteX492" fmla="*/ 1217960 w 1342548"/>
                <a:gd name="connsiteY492" fmla="*/ 374453 h 986691"/>
                <a:gd name="connsiteX493" fmla="*/ 1215402 w 1342548"/>
                <a:gd name="connsiteY493" fmla="*/ 376620 h 986691"/>
                <a:gd name="connsiteX494" fmla="*/ 1214588 w 1342548"/>
                <a:gd name="connsiteY494" fmla="*/ 377520 h 986691"/>
                <a:gd name="connsiteX495" fmla="*/ 1212757 w 1342548"/>
                <a:gd name="connsiteY495" fmla="*/ 377528 h 986691"/>
                <a:gd name="connsiteX496" fmla="*/ 1210762 w 1342548"/>
                <a:gd name="connsiteY496" fmla="*/ 377442 h 986691"/>
                <a:gd name="connsiteX497" fmla="*/ 1208071 w 1342548"/>
                <a:gd name="connsiteY497" fmla="*/ 378028 h 986691"/>
                <a:gd name="connsiteX498" fmla="*/ 1203690 w 1342548"/>
                <a:gd name="connsiteY498" fmla="*/ 378326 h 986691"/>
                <a:gd name="connsiteX499" fmla="*/ 1201070 w 1342548"/>
                <a:gd name="connsiteY499" fmla="*/ 377880 h 986691"/>
                <a:gd name="connsiteX500" fmla="*/ 1197831 w 1342548"/>
                <a:gd name="connsiteY500" fmla="*/ 378294 h 986691"/>
                <a:gd name="connsiteX501" fmla="*/ 1195304 w 1342548"/>
                <a:gd name="connsiteY501" fmla="*/ 378999 h 986691"/>
                <a:gd name="connsiteX502" fmla="*/ 1194944 w 1342548"/>
                <a:gd name="connsiteY502" fmla="*/ 380055 h 986691"/>
                <a:gd name="connsiteX503" fmla="*/ 1195038 w 1342548"/>
                <a:gd name="connsiteY503" fmla="*/ 381620 h 986691"/>
                <a:gd name="connsiteX504" fmla="*/ 1195538 w 1342548"/>
                <a:gd name="connsiteY504" fmla="*/ 382636 h 986691"/>
                <a:gd name="connsiteX505" fmla="*/ 1196156 w 1342548"/>
                <a:gd name="connsiteY505" fmla="*/ 383317 h 986691"/>
                <a:gd name="connsiteX506" fmla="*/ 1197205 w 1342548"/>
                <a:gd name="connsiteY506" fmla="*/ 385414 h 986691"/>
                <a:gd name="connsiteX507" fmla="*/ 1198308 w 1342548"/>
                <a:gd name="connsiteY507" fmla="*/ 387440 h 986691"/>
                <a:gd name="connsiteX508" fmla="*/ 1199974 w 1342548"/>
                <a:gd name="connsiteY508" fmla="*/ 388747 h 986691"/>
                <a:gd name="connsiteX509" fmla="*/ 1200670 w 1342548"/>
                <a:gd name="connsiteY509" fmla="*/ 390155 h 986691"/>
                <a:gd name="connsiteX510" fmla="*/ 1200702 w 1342548"/>
                <a:gd name="connsiteY510" fmla="*/ 391461 h 986691"/>
                <a:gd name="connsiteX511" fmla="*/ 1199912 w 1342548"/>
                <a:gd name="connsiteY511" fmla="*/ 393104 h 986691"/>
                <a:gd name="connsiteX512" fmla="*/ 1198714 w 1342548"/>
                <a:gd name="connsiteY512" fmla="*/ 395248 h 986691"/>
                <a:gd name="connsiteX513" fmla="*/ 1197596 w 1342548"/>
                <a:gd name="connsiteY513" fmla="*/ 396570 h 986691"/>
                <a:gd name="connsiteX514" fmla="*/ 1196759 w 1342548"/>
                <a:gd name="connsiteY514" fmla="*/ 396523 h 986691"/>
                <a:gd name="connsiteX515" fmla="*/ 1195476 w 1342548"/>
                <a:gd name="connsiteY515" fmla="*/ 395756 h 986691"/>
                <a:gd name="connsiteX516" fmla="*/ 1194607 w 1342548"/>
                <a:gd name="connsiteY516" fmla="*/ 394786 h 986691"/>
                <a:gd name="connsiteX517" fmla="*/ 1192534 w 1342548"/>
                <a:gd name="connsiteY517" fmla="*/ 394426 h 986691"/>
                <a:gd name="connsiteX518" fmla="*/ 1187464 w 1342548"/>
                <a:gd name="connsiteY518" fmla="*/ 395044 h 986691"/>
                <a:gd name="connsiteX519" fmla="*/ 1184930 w 1342548"/>
                <a:gd name="connsiteY519" fmla="*/ 394614 h 986691"/>
                <a:gd name="connsiteX520" fmla="*/ 1183717 w 1342548"/>
                <a:gd name="connsiteY520" fmla="*/ 393824 h 986691"/>
                <a:gd name="connsiteX521" fmla="*/ 1181597 w 1342548"/>
                <a:gd name="connsiteY521" fmla="*/ 393769 h 986691"/>
                <a:gd name="connsiteX522" fmla="*/ 1178319 w 1342548"/>
                <a:gd name="connsiteY522" fmla="*/ 392713 h 986691"/>
                <a:gd name="connsiteX523" fmla="*/ 1176316 w 1342548"/>
                <a:gd name="connsiteY523" fmla="*/ 392377 h 986691"/>
                <a:gd name="connsiteX524" fmla="*/ 1175369 w 1342548"/>
                <a:gd name="connsiteY524" fmla="*/ 391704 h 986691"/>
                <a:gd name="connsiteX525" fmla="*/ 1175189 w 1342548"/>
                <a:gd name="connsiteY525" fmla="*/ 390155 h 986691"/>
                <a:gd name="connsiteX526" fmla="*/ 1174250 w 1342548"/>
                <a:gd name="connsiteY526" fmla="*/ 389091 h 986691"/>
                <a:gd name="connsiteX527" fmla="*/ 1173719 w 1342548"/>
                <a:gd name="connsiteY527" fmla="*/ 387816 h 986691"/>
                <a:gd name="connsiteX528" fmla="*/ 1172530 w 1342548"/>
                <a:gd name="connsiteY528" fmla="*/ 386212 h 986691"/>
                <a:gd name="connsiteX529" fmla="*/ 1171387 w 1342548"/>
                <a:gd name="connsiteY529" fmla="*/ 385406 h 986691"/>
                <a:gd name="connsiteX530" fmla="*/ 1170261 w 1342548"/>
                <a:gd name="connsiteY530" fmla="*/ 385070 h 986691"/>
                <a:gd name="connsiteX531" fmla="*/ 1169032 w 1342548"/>
                <a:gd name="connsiteY531" fmla="*/ 386040 h 986691"/>
                <a:gd name="connsiteX532" fmla="*/ 1167718 w 1342548"/>
                <a:gd name="connsiteY532" fmla="*/ 386916 h 986691"/>
                <a:gd name="connsiteX533" fmla="*/ 1166740 w 1342548"/>
                <a:gd name="connsiteY533" fmla="*/ 386720 h 986691"/>
                <a:gd name="connsiteX534" fmla="*/ 1166263 w 1342548"/>
                <a:gd name="connsiteY534" fmla="*/ 386963 h 986691"/>
                <a:gd name="connsiteX535" fmla="*/ 1165731 w 1342548"/>
                <a:gd name="connsiteY535" fmla="*/ 387690 h 986691"/>
                <a:gd name="connsiteX536" fmla="*/ 1163618 w 1342548"/>
                <a:gd name="connsiteY536" fmla="*/ 389177 h 986691"/>
                <a:gd name="connsiteX537" fmla="*/ 1163126 w 1342548"/>
                <a:gd name="connsiteY537" fmla="*/ 390538 h 986691"/>
                <a:gd name="connsiteX538" fmla="*/ 1162289 w 1342548"/>
                <a:gd name="connsiteY538" fmla="*/ 393425 h 986691"/>
                <a:gd name="connsiteX539" fmla="*/ 1161702 w 1342548"/>
                <a:gd name="connsiteY539" fmla="*/ 396390 h 986691"/>
                <a:gd name="connsiteX540" fmla="*/ 1161201 w 1342548"/>
                <a:gd name="connsiteY540" fmla="*/ 397438 h 986691"/>
                <a:gd name="connsiteX541" fmla="*/ 1160348 w 1342548"/>
                <a:gd name="connsiteY541" fmla="*/ 397618 h 986691"/>
                <a:gd name="connsiteX542" fmla="*/ 1159480 w 1342548"/>
                <a:gd name="connsiteY542" fmla="*/ 398510 h 986691"/>
                <a:gd name="connsiteX543" fmla="*/ 1157657 w 1342548"/>
                <a:gd name="connsiteY543" fmla="*/ 401287 h 986691"/>
                <a:gd name="connsiteX544" fmla="*/ 1156006 w 1342548"/>
                <a:gd name="connsiteY544" fmla="*/ 403846 h 986691"/>
                <a:gd name="connsiteX545" fmla="*/ 1153612 w 1342548"/>
                <a:gd name="connsiteY545" fmla="*/ 405575 h 986691"/>
                <a:gd name="connsiteX546" fmla="*/ 1152478 w 1342548"/>
                <a:gd name="connsiteY546" fmla="*/ 407155 h 986691"/>
                <a:gd name="connsiteX547" fmla="*/ 1151899 w 1342548"/>
                <a:gd name="connsiteY547" fmla="*/ 408595 h 986691"/>
                <a:gd name="connsiteX548" fmla="*/ 1150194 w 1342548"/>
                <a:gd name="connsiteY548" fmla="*/ 410605 h 986691"/>
                <a:gd name="connsiteX549" fmla="*/ 1147690 w 1342548"/>
                <a:gd name="connsiteY549" fmla="*/ 410965 h 986691"/>
                <a:gd name="connsiteX550" fmla="*/ 1145695 w 1342548"/>
                <a:gd name="connsiteY550" fmla="*/ 411552 h 986691"/>
                <a:gd name="connsiteX551" fmla="*/ 1144475 w 1342548"/>
                <a:gd name="connsiteY551" fmla="*/ 411708 h 986691"/>
                <a:gd name="connsiteX552" fmla="*/ 1143599 w 1342548"/>
                <a:gd name="connsiteY552" fmla="*/ 412522 h 986691"/>
                <a:gd name="connsiteX553" fmla="*/ 1142957 w 1342548"/>
                <a:gd name="connsiteY553" fmla="*/ 413758 h 986691"/>
                <a:gd name="connsiteX554" fmla="*/ 1142652 w 1342548"/>
                <a:gd name="connsiteY554" fmla="*/ 414251 h 986691"/>
                <a:gd name="connsiteX555" fmla="*/ 1141518 w 1342548"/>
                <a:gd name="connsiteY555" fmla="*/ 414251 h 986691"/>
                <a:gd name="connsiteX556" fmla="*/ 1140391 w 1342548"/>
                <a:gd name="connsiteY556" fmla="*/ 415299 h 986691"/>
                <a:gd name="connsiteX557" fmla="*/ 1137629 w 1342548"/>
                <a:gd name="connsiteY557" fmla="*/ 417685 h 986691"/>
                <a:gd name="connsiteX558" fmla="*/ 1135376 w 1342548"/>
                <a:gd name="connsiteY558" fmla="*/ 418131 h 986691"/>
                <a:gd name="connsiteX559" fmla="*/ 1132560 w 1342548"/>
                <a:gd name="connsiteY559" fmla="*/ 419720 h 986691"/>
                <a:gd name="connsiteX560" fmla="*/ 1130079 w 1342548"/>
                <a:gd name="connsiteY560" fmla="*/ 420924 h 986691"/>
                <a:gd name="connsiteX561" fmla="*/ 1129047 w 1342548"/>
                <a:gd name="connsiteY561" fmla="*/ 421605 h 986691"/>
                <a:gd name="connsiteX562" fmla="*/ 1128773 w 1342548"/>
                <a:gd name="connsiteY562" fmla="*/ 422356 h 986691"/>
                <a:gd name="connsiteX563" fmla="*/ 1128413 w 1342548"/>
                <a:gd name="connsiteY563" fmla="*/ 423310 h 986691"/>
                <a:gd name="connsiteX564" fmla="*/ 1127216 w 1342548"/>
                <a:gd name="connsiteY564" fmla="*/ 423498 h 986691"/>
                <a:gd name="connsiteX565" fmla="*/ 1126058 w 1342548"/>
                <a:gd name="connsiteY565" fmla="*/ 423451 h 986691"/>
                <a:gd name="connsiteX566" fmla="*/ 1123476 w 1342548"/>
                <a:gd name="connsiteY566" fmla="*/ 425634 h 986691"/>
                <a:gd name="connsiteX567" fmla="*/ 1122170 w 1342548"/>
                <a:gd name="connsiteY567" fmla="*/ 427488 h 986691"/>
                <a:gd name="connsiteX568" fmla="*/ 1117093 w 1342548"/>
                <a:gd name="connsiteY568" fmla="*/ 431431 h 986691"/>
                <a:gd name="connsiteX569" fmla="*/ 1115019 w 1342548"/>
                <a:gd name="connsiteY569" fmla="*/ 433645 h 986691"/>
                <a:gd name="connsiteX570" fmla="*/ 1114487 w 1342548"/>
                <a:gd name="connsiteY570" fmla="*/ 436509 h 986691"/>
                <a:gd name="connsiteX571" fmla="*/ 1114221 w 1342548"/>
                <a:gd name="connsiteY571" fmla="*/ 436297 h 986691"/>
                <a:gd name="connsiteX572" fmla="*/ 1112414 w 1342548"/>
                <a:gd name="connsiteY572" fmla="*/ 438793 h 986691"/>
                <a:gd name="connsiteX573" fmla="*/ 1108862 w 1342548"/>
                <a:gd name="connsiteY573" fmla="*/ 441164 h 986691"/>
                <a:gd name="connsiteX574" fmla="*/ 1101273 w 1342548"/>
                <a:gd name="connsiteY574" fmla="*/ 441696 h 986691"/>
                <a:gd name="connsiteX575" fmla="*/ 1098872 w 1342548"/>
                <a:gd name="connsiteY575" fmla="*/ 440014 h 986691"/>
                <a:gd name="connsiteX576" fmla="*/ 1098004 w 1342548"/>
                <a:gd name="connsiteY576" fmla="*/ 441172 h 986691"/>
                <a:gd name="connsiteX577" fmla="*/ 1097331 w 1342548"/>
                <a:gd name="connsiteY577" fmla="*/ 442728 h 986691"/>
                <a:gd name="connsiteX578" fmla="*/ 1095336 w 1342548"/>
                <a:gd name="connsiteY578" fmla="*/ 443245 h 986691"/>
                <a:gd name="connsiteX579" fmla="*/ 1092230 w 1342548"/>
                <a:gd name="connsiteY579" fmla="*/ 443385 h 986691"/>
                <a:gd name="connsiteX580" fmla="*/ 1090485 w 1342548"/>
                <a:gd name="connsiteY580" fmla="*/ 444410 h 986691"/>
                <a:gd name="connsiteX581" fmla="*/ 1089554 w 1342548"/>
                <a:gd name="connsiteY581" fmla="*/ 445553 h 986691"/>
                <a:gd name="connsiteX582" fmla="*/ 1085290 w 1342548"/>
                <a:gd name="connsiteY582" fmla="*/ 445920 h 986691"/>
                <a:gd name="connsiteX583" fmla="*/ 1083726 w 1342548"/>
                <a:gd name="connsiteY583" fmla="*/ 447446 h 986691"/>
                <a:gd name="connsiteX584" fmla="*/ 1081066 w 1342548"/>
                <a:gd name="connsiteY584" fmla="*/ 447986 h 986691"/>
                <a:gd name="connsiteX585" fmla="*/ 1069980 w 1342548"/>
                <a:gd name="connsiteY585" fmla="*/ 454635 h 986691"/>
                <a:gd name="connsiteX586" fmla="*/ 1067563 w 1342548"/>
                <a:gd name="connsiteY586" fmla="*/ 457428 h 986691"/>
                <a:gd name="connsiteX587" fmla="*/ 1065270 w 1342548"/>
                <a:gd name="connsiteY587" fmla="*/ 460691 h 986691"/>
                <a:gd name="connsiteX588" fmla="*/ 1063667 w 1342548"/>
                <a:gd name="connsiteY588" fmla="*/ 462326 h 986691"/>
                <a:gd name="connsiteX589" fmla="*/ 1062227 w 1342548"/>
                <a:gd name="connsiteY589" fmla="*/ 463468 h 986691"/>
                <a:gd name="connsiteX590" fmla="*/ 1060921 w 1342548"/>
                <a:gd name="connsiteY590" fmla="*/ 463938 h 986691"/>
                <a:gd name="connsiteX591" fmla="*/ 1059637 w 1342548"/>
                <a:gd name="connsiteY591" fmla="*/ 465064 h 986691"/>
                <a:gd name="connsiteX592" fmla="*/ 1058339 w 1342548"/>
                <a:gd name="connsiteY592" fmla="*/ 465205 h 986691"/>
                <a:gd name="connsiteX593" fmla="*/ 1057016 w 1342548"/>
                <a:gd name="connsiteY593" fmla="*/ 464689 h 986691"/>
                <a:gd name="connsiteX594" fmla="*/ 1055538 w 1342548"/>
                <a:gd name="connsiteY594" fmla="*/ 464869 h 986691"/>
                <a:gd name="connsiteX595" fmla="*/ 1054560 w 1342548"/>
                <a:gd name="connsiteY595" fmla="*/ 466230 h 986691"/>
                <a:gd name="connsiteX596" fmla="*/ 1055381 w 1342548"/>
                <a:gd name="connsiteY596" fmla="*/ 468006 h 986691"/>
                <a:gd name="connsiteX597" fmla="*/ 1054928 w 1342548"/>
                <a:gd name="connsiteY597" fmla="*/ 468757 h 986691"/>
                <a:gd name="connsiteX598" fmla="*/ 1052017 w 1342548"/>
                <a:gd name="connsiteY598" fmla="*/ 469719 h 986691"/>
                <a:gd name="connsiteX599" fmla="*/ 1047683 w 1342548"/>
                <a:gd name="connsiteY599" fmla="*/ 470353 h 986691"/>
                <a:gd name="connsiteX600" fmla="*/ 1045852 w 1342548"/>
                <a:gd name="connsiteY600" fmla="*/ 471511 h 986691"/>
                <a:gd name="connsiteX601" fmla="*/ 1045211 w 1342548"/>
                <a:gd name="connsiteY601" fmla="*/ 472168 h 986691"/>
                <a:gd name="connsiteX602" fmla="*/ 1044257 w 1342548"/>
                <a:gd name="connsiteY602" fmla="*/ 472497 h 986691"/>
                <a:gd name="connsiteX603" fmla="*/ 1043333 w 1342548"/>
                <a:gd name="connsiteY603" fmla="*/ 470212 h 986691"/>
                <a:gd name="connsiteX604" fmla="*/ 1043005 w 1342548"/>
                <a:gd name="connsiteY604" fmla="*/ 467192 h 986691"/>
                <a:gd name="connsiteX605" fmla="*/ 1044796 w 1342548"/>
                <a:gd name="connsiteY605" fmla="*/ 466464 h 986691"/>
                <a:gd name="connsiteX606" fmla="*/ 1046447 w 1342548"/>
                <a:gd name="connsiteY606" fmla="*/ 466081 h 986691"/>
                <a:gd name="connsiteX607" fmla="*/ 1055593 w 1342548"/>
                <a:gd name="connsiteY607" fmla="*/ 461904 h 986691"/>
                <a:gd name="connsiteX608" fmla="*/ 1054450 w 1342548"/>
                <a:gd name="connsiteY608" fmla="*/ 458759 h 986691"/>
                <a:gd name="connsiteX609" fmla="*/ 1055264 w 1342548"/>
                <a:gd name="connsiteY609" fmla="*/ 457389 h 986691"/>
                <a:gd name="connsiteX610" fmla="*/ 1057314 w 1342548"/>
                <a:gd name="connsiteY610" fmla="*/ 455160 h 986691"/>
                <a:gd name="connsiteX611" fmla="*/ 1058644 w 1342548"/>
                <a:gd name="connsiteY611" fmla="*/ 454057 h 986691"/>
                <a:gd name="connsiteX612" fmla="*/ 1057924 w 1342548"/>
                <a:gd name="connsiteY612" fmla="*/ 453650 h 986691"/>
                <a:gd name="connsiteX613" fmla="*/ 1051923 w 1342548"/>
                <a:gd name="connsiteY613" fmla="*/ 454385 h 986691"/>
                <a:gd name="connsiteX614" fmla="*/ 1048489 w 1342548"/>
                <a:gd name="connsiteY614" fmla="*/ 454330 h 986691"/>
                <a:gd name="connsiteX615" fmla="*/ 1046721 w 1342548"/>
                <a:gd name="connsiteY615" fmla="*/ 454104 h 986691"/>
                <a:gd name="connsiteX616" fmla="*/ 1047253 w 1342548"/>
                <a:gd name="connsiteY616" fmla="*/ 452195 h 986691"/>
                <a:gd name="connsiteX617" fmla="*/ 1046955 w 1342548"/>
                <a:gd name="connsiteY617" fmla="*/ 450286 h 986691"/>
                <a:gd name="connsiteX618" fmla="*/ 1046541 w 1342548"/>
                <a:gd name="connsiteY618" fmla="*/ 449574 h 986691"/>
                <a:gd name="connsiteX619" fmla="*/ 1049600 w 1342548"/>
                <a:gd name="connsiteY619" fmla="*/ 447399 h 986691"/>
                <a:gd name="connsiteX620" fmla="*/ 1050985 w 1342548"/>
                <a:gd name="connsiteY620" fmla="*/ 446867 h 986691"/>
                <a:gd name="connsiteX621" fmla="*/ 1052041 w 1342548"/>
                <a:gd name="connsiteY621" fmla="*/ 446898 h 986691"/>
                <a:gd name="connsiteX622" fmla="*/ 1051963 w 1342548"/>
                <a:gd name="connsiteY622" fmla="*/ 445584 h 986691"/>
                <a:gd name="connsiteX623" fmla="*/ 1051086 w 1342548"/>
                <a:gd name="connsiteY623" fmla="*/ 443604 h 986691"/>
                <a:gd name="connsiteX624" fmla="*/ 1052033 w 1342548"/>
                <a:gd name="connsiteY624" fmla="*/ 441046 h 986691"/>
                <a:gd name="connsiteX625" fmla="*/ 1058260 w 1342548"/>
                <a:gd name="connsiteY625" fmla="*/ 438034 h 986691"/>
                <a:gd name="connsiteX626" fmla="*/ 1059755 w 1342548"/>
                <a:gd name="connsiteY626" fmla="*/ 435296 h 986691"/>
                <a:gd name="connsiteX627" fmla="*/ 1062250 w 1342548"/>
                <a:gd name="connsiteY627" fmla="*/ 432738 h 986691"/>
                <a:gd name="connsiteX628" fmla="*/ 1066819 w 1342548"/>
                <a:gd name="connsiteY628" fmla="*/ 426369 h 986691"/>
                <a:gd name="connsiteX629" fmla="*/ 1067093 w 1342548"/>
                <a:gd name="connsiteY629" fmla="*/ 425282 h 986691"/>
                <a:gd name="connsiteX630" fmla="*/ 1068423 w 1342548"/>
                <a:gd name="connsiteY630" fmla="*/ 422286 h 986691"/>
                <a:gd name="connsiteX631" fmla="*/ 1068658 w 1342548"/>
                <a:gd name="connsiteY631" fmla="*/ 421089 h 986691"/>
                <a:gd name="connsiteX632" fmla="*/ 1066546 w 1342548"/>
                <a:gd name="connsiteY632" fmla="*/ 419336 h 986691"/>
                <a:gd name="connsiteX633" fmla="*/ 1065708 w 1342548"/>
                <a:gd name="connsiteY633" fmla="*/ 416880 h 986691"/>
                <a:gd name="connsiteX634" fmla="*/ 1059528 w 1342548"/>
                <a:gd name="connsiteY634" fmla="*/ 412436 h 986691"/>
                <a:gd name="connsiteX635" fmla="*/ 1059004 w 1342548"/>
                <a:gd name="connsiteY635" fmla="*/ 408610 h 986691"/>
                <a:gd name="connsiteX636" fmla="*/ 1058425 w 1342548"/>
                <a:gd name="connsiteY636" fmla="*/ 408775 h 986691"/>
                <a:gd name="connsiteX637" fmla="*/ 1057486 w 1342548"/>
                <a:gd name="connsiteY637" fmla="*/ 411450 h 986691"/>
                <a:gd name="connsiteX638" fmla="*/ 1056680 w 1342548"/>
                <a:gd name="connsiteY638" fmla="*/ 412311 h 986691"/>
                <a:gd name="connsiteX639" fmla="*/ 1053817 w 1342548"/>
                <a:gd name="connsiteY639" fmla="*/ 412389 h 986691"/>
                <a:gd name="connsiteX640" fmla="*/ 1052463 w 1342548"/>
                <a:gd name="connsiteY640" fmla="*/ 411380 h 986691"/>
                <a:gd name="connsiteX641" fmla="*/ 1044499 w 1342548"/>
                <a:gd name="connsiteY641" fmla="*/ 410722 h 986691"/>
                <a:gd name="connsiteX642" fmla="*/ 1042551 w 1342548"/>
                <a:gd name="connsiteY642" fmla="*/ 412452 h 986691"/>
                <a:gd name="connsiteX643" fmla="*/ 1040736 w 1342548"/>
                <a:gd name="connsiteY643" fmla="*/ 415119 h 986691"/>
                <a:gd name="connsiteX644" fmla="*/ 1038960 w 1342548"/>
                <a:gd name="connsiteY644" fmla="*/ 417028 h 986691"/>
                <a:gd name="connsiteX645" fmla="*/ 1037176 w 1342548"/>
                <a:gd name="connsiteY645" fmla="*/ 418006 h 986691"/>
                <a:gd name="connsiteX646" fmla="*/ 1035627 w 1342548"/>
                <a:gd name="connsiteY646" fmla="*/ 419743 h 986691"/>
                <a:gd name="connsiteX647" fmla="*/ 1029228 w 1342548"/>
                <a:gd name="connsiteY647" fmla="*/ 430023 h 986691"/>
                <a:gd name="connsiteX648" fmla="*/ 1026810 w 1342548"/>
                <a:gd name="connsiteY648" fmla="*/ 430805 h 986691"/>
                <a:gd name="connsiteX649" fmla="*/ 1015427 w 1342548"/>
                <a:gd name="connsiteY649" fmla="*/ 436994 h 986691"/>
                <a:gd name="connsiteX650" fmla="*/ 1009724 w 1342548"/>
                <a:gd name="connsiteY650" fmla="*/ 439419 h 986691"/>
                <a:gd name="connsiteX651" fmla="*/ 1005335 w 1342548"/>
                <a:gd name="connsiteY651" fmla="*/ 443691 h 986691"/>
                <a:gd name="connsiteX652" fmla="*/ 1003825 w 1342548"/>
                <a:gd name="connsiteY652" fmla="*/ 446272 h 986691"/>
                <a:gd name="connsiteX653" fmla="*/ 1002487 w 1342548"/>
                <a:gd name="connsiteY653" fmla="*/ 449136 h 986691"/>
                <a:gd name="connsiteX654" fmla="*/ 1001674 w 1342548"/>
                <a:gd name="connsiteY654" fmla="*/ 453462 h 986691"/>
                <a:gd name="connsiteX655" fmla="*/ 997621 w 1342548"/>
                <a:gd name="connsiteY655" fmla="*/ 458711 h 986691"/>
                <a:gd name="connsiteX656" fmla="*/ 996228 w 1342548"/>
                <a:gd name="connsiteY656" fmla="*/ 459838 h 986691"/>
                <a:gd name="connsiteX657" fmla="*/ 994812 w 1342548"/>
                <a:gd name="connsiteY657" fmla="*/ 460292 h 986691"/>
                <a:gd name="connsiteX658" fmla="*/ 992927 w 1342548"/>
                <a:gd name="connsiteY658" fmla="*/ 460128 h 986691"/>
                <a:gd name="connsiteX659" fmla="*/ 991300 w 1342548"/>
                <a:gd name="connsiteY659" fmla="*/ 460456 h 986691"/>
                <a:gd name="connsiteX660" fmla="*/ 988530 w 1342548"/>
                <a:gd name="connsiteY660" fmla="*/ 459995 h 986691"/>
                <a:gd name="connsiteX661" fmla="*/ 985135 w 1342548"/>
                <a:gd name="connsiteY661" fmla="*/ 461653 h 986691"/>
                <a:gd name="connsiteX662" fmla="*/ 981317 w 1342548"/>
                <a:gd name="connsiteY662" fmla="*/ 463085 h 986691"/>
                <a:gd name="connsiteX663" fmla="*/ 978023 w 1342548"/>
                <a:gd name="connsiteY663" fmla="*/ 459478 h 986691"/>
                <a:gd name="connsiteX664" fmla="*/ 975668 w 1342548"/>
                <a:gd name="connsiteY664" fmla="*/ 458586 h 986691"/>
                <a:gd name="connsiteX665" fmla="*/ 971827 w 1342548"/>
                <a:gd name="connsiteY665" fmla="*/ 459588 h 986691"/>
                <a:gd name="connsiteX666" fmla="*/ 970043 w 1342548"/>
                <a:gd name="connsiteY666" fmla="*/ 461192 h 986691"/>
                <a:gd name="connsiteX667" fmla="*/ 966351 w 1342548"/>
                <a:gd name="connsiteY667" fmla="*/ 469117 h 986691"/>
                <a:gd name="connsiteX668" fmla="*/ 964966 w 1342548"/>
                <a:gd name="connsiteY668" fmla="*/ 473646 h 986691"/>
                <a:gd name="connsiteX669" fmla="*/ 965060 w 1342548"/>
                <a:gd name="connsiteY669" fmla="*/ 475501 h 986691"/>
                <a:gd name="connsiteX670" fmla="*/ 967211 w 1342548"/>
                <a:gd name="connsiteY670" fmla="*/ 481118 h 986691"/>
                <a:gd name="connsiteX671" fmla="*/ 969645 w 1342548"/>
                <a:gd name="connsiteY671" fmla="*/ 484255 h 986691"/>
                <a:gd name="connsiteX672" fmla="*/ 975097 w 1342548"/>
                <a:gd name="connsiteY672" fmla="*/ 487830 h 986691"/>
                <a:gd name="connsiteX673" fmla="*/ 986691 w 1342548"/>
                <a:gd name="connsiteY673" fmla="*/ 490287 h 986691"/>
                <a:gd name="connsiteX674" fmla="*/ 989414 w 1342548"/>
                <a:gd name="connsiteY674" fmla="*/ 489411 h 986691"/>
                <a:gd name="connsiteX675" fmla="*/ 992332 w 1342548"/>
                <a:gd name="connsiteY675" fmla="*/ 489403 h 986691"/>
                <a:gd name="connsiteX676" fmla="*/ 995407 w 1342548"/>
                <a:gd name="connsiteY676" fmla="*/ 491734 h 986691"/>
                <a:gd name="connsiteX677" fmla="*/ 997332 w 1342548"/>
                <a:gd name="connsiteY677" fmla="*/ 495583 h 986691"/>
                <a:gd name="connsiteX678" fmla="*/ 997504 w 1342548"/>
                <a:gd name="connsiteY678" fmla="*/ 498204 h 986691"/>
                <a:gd name="connsiteX679" fmla="*/ 997566 w 1342548"/>
                <a:gd name="connsiteY679" fmla="*/ 499112 h 986691"/>
                <a:gd name="connsiteX680" fmla="*/ 998270 w 1342548"/>
                <a:gd name="connsiteY680" fmla="*/ 499886 h 986691"/>
                <a:gd name="connsiteX681" fmla="*/ 998685 w 1342548"/>
                <a:gd name="connsiteY681" fmla="*/ 501208 h 986691"/>
                <a:gd name="connsiteX682" fmla="*/ 997464 w 1342548"/>
                <a:gd name="connsiteY682" fmla="*/ 502304 h 986691"/>
                <a:gd name="connsiteX683" fmla="*/ 996526 w 1342548"/>
                <a:gd name="connsiteY683" fmla="*/ 502851 h 986691"/>
                <a:gd name="connsiteX684" fmla="*/ 995735 w 1342548"/>
                <a:gd name="connsiteY684" fmla="*/ 506912 h 986691"/>
                <a:gd name="connsiteX685" fmla="*/ 995689 w 1342548"/>
                <a:gd name="connsiteY685" fmla="*/ 511395 h 986691"/>
                <a:gd name="connsiteX686" fmla="*/ 996682 w 1342548"/>
                <a:gd name="connsiteY686" fmla="*/ 512881 h 986691"/>
                <a:gd name="connsiteX687" fmla="*/ 999178 w 1342548"/>
                <a:gd name="connsiteY687" fmla="*/ 514970 h 986691"/>
                <a:gd name="connsiteX688" fmla="*/ 1003035 w 1342548"/>
                <a:gd name="connsiteY688" fmla="*/ 516691 h 986691"/>
                <a:gd name="connsiteX689" fmla="*/ 1006602 w 1342548"/>
                <a:gd name="connsiteY689" fmla="*/ 517059 h 986691"/>
                <a:gd name="connsiteX690" fmla="*/ 1013416 w 1342548"/>
                <a:gd name="connsiteY690" fmla="*/ 516230 h 986691"/>
                <a:gd name="connsiteX691" fmla="*/ 1016202 w 1342548"/>
                <a:gd name="connsiteY691" fmla="*/ 513530 h 986691"/>
                <a:gd name="connsiteX692" fmla="*/ 1016037 w 1342548"/>
                <a:gd name="connsiteY692" fmla="*/ 512365 h 986691"/>
                <a:gd name="connsiteX693" fmla="*/ 1016108 w 1342548"/>
                <a:gd name="connsiteY693" fmla="*/ 510855 h 986691"/>
                <a:gd name="connsiteX694" fmla="*/ 1022108 w 1342548"/>
                <a:gd name="connsiteY694" fmla="*/ 506888 h 986691"/>
                <a:gd name="connsiteX695" fmla="*/ 1025527 w 1342548"/>
                <a:gd name="connsiteY695" fmla="*/ 503368 h 986691"/>
                <a:gd name="connsiteX696" fmla="*/ 1024995 w 1342548"/>
                <a:gd name="connsiteY696" fmla="*/ 502437 h 986691"/>
                <a:gd name="connsiteX697" fmla="*/ 1024338 w 1342548"/>
                <a:gd name="connsiteY697" fmla="*/ 501819 h 986691"/>
                <a:gd name="connsiteX698" fmla="*/ 1024941 w 1342548"/>
                <a:gd name="connsiteY698" fmla="*/ 501459 h 986691"/>
                <a:gd name="connsiteX699" fmla="*/ 1026810 w 1342548"/>
                <a:gd name="connsiteY699" fmla="*/ 501208 h 986691"/>
                <a:gd name="connsiteX700" fmla="*/ 1035150 w 1342548"/>
                <a:gd name="connsiteY700" fmla="*/ 497531 h 986691"/>
                <a:gd name="connsiteX701" fmla="*/ 1041714 w 1342548"/>
                <a:gd name="connsiteY701" fmla="*/ 500536 h 986691"/>
                <a:gd name="connsiteX702" fmla="*/ 1045461 w 1342548"/>
                <a:gd name="connsiteY702" fmla="*/ 503994 h 986691"/>
                <a:gd name="connsiteX703" fmla="*/ 1049170 w 1342548"/>
                <a:gd name="connsiteY703" fmla="*/ 504572 h 986691"/>
                <a:gd name="connsiteX704" fmla="*/ 1051736 w 1342548"/>
                <a:gd name="connsiteY704" fmla="*/ 506341 h 986691"/>
                <a:gd name="connsiteX705" fmla="*/ 1054701 w 1342548"/>
                <a:gd name="connsiteY705" fmla="*/ 507843 h 986691"/>
                <a:gd name="connsiteX706" fmla="*/ 1058565 w 1342548"/>
                <a:gd name="connsiteY706" fmla="*/ 507944 h 986691"/>
                <a:gd name="connsiteX707" fmla="*/ 1061828 w 1342548"/>
                <a:gd name="connsiteY707" fmla="*/ 508257 h 986691"/>
                <a:gd name="connsiteX708" fmla="*/ 1062821 w 1342548"/>
                <a:gd name="connsiteY708" fmla="*/ 506865 h 986691"/>
                <a:gd name="connsiteX709" fmla="*/ 1063846 w 1342548"/>
                <a:gd name="connsiteY709" fmla="*/ 505950 h 986691"/>
                <a:gd name="connsiteX710" fmla="*/ 1065004 w 1342548"/>
                <a:gd name="connsiteY710" fmla="*/ 506129 h 986691"/>
                <a:gd name="connsiteX711" fmla="*/ 1066311 w 1342548"/>
                <a:gd name="connsiteY711" fmla="*/ 507952 h 986691"/>
                <a:gd name="connsiteX712" fmla="*/ 1070019 w 1342548"/>
                <a:gd name="connsiteY712" fmla="*/ 509353 h 986691"/>
                <a:gd name="connsiteX713" fmla="*/ 1073438 w 1342548"/>
                <a:gd name="connsiteY713" fmla="*/ 509282 h 986691"/>
                <a:gd name="connsiteX714" fmla="*/ 1075832 w 1342548"/>
                <a:gd name="connsiteY714" fmla="*/ 508774 h 986691"/>
                <a:gd name="connsiteX715" fmla="*/ 1077256 w 1342548"/>
                <a:gd name="connsiteY715" fmla="*/ 509423 h 986691"/>
                <a:gd name="connsiteX716" fmla="*/ 1075198 w 1342548"/>
                <a:gd name="connsiteY716" fmla="*/ 511754 h 986691"/>
                <a:gd name="connsiteX717" fmla="*/ 1075503 w 1342548"/>
                <a:gd name="connsiteY717" fmla="*/ 515510 h 986691"/>
                <a:gd name="connsiteX718" fmla="*/ 1073931 w 1342548"/>
                <a:gd name="connsiteY718" fmla="*/ 516699 h 986691"/>
                <a:gd name="connsiteX719" fmla="*/ 1072421 w 1342548"/>
                <a:gd name="connsiteY719" fmla="*/ 518608 h 986691"/>
                <a:gd name="connsiteX720" fmla="*/ 1073313 w 1342548"/>
                <a:gd name="connsiteY720" fmla="*/ 519867 h 986691"/>
                <a:gd name="connsiteX721" fmla="*/ 1074103 w 1342548"/>
                <a:gd name="connsiteY721" fmla="*/ 520399 h 986691"/>
                <a:gd name="connsiteX722" fmla="*/ 1074025 w 1342548"/>
                <a:gd name="connsiteY722" fmla="*/ 521925 h 986691"/>
                <a:gd name="connsiteX723" fmla="*/ 1072648 w 1342548"/>
                <a:gd name="connsiteY723" fmla="*/ 522793 h 986691"/>
                <a:gd name="connsiteX724" fmla="*/ 1070097 w 1342548"/>
                <a:gd name="connsiteY724" fmla="*/ 525062 h 986691"/>
                <a:gd name="connsiteX725" fmla="*/ 1068626 w 1342548"/>
                <a:gd name="connsiteY725" fmla="*/ 525023 h 986691"/>
                <a:gd name="connsiteX726" fmla="*/ 1067930 w 1342548"/>
                <a:gd name="connsiteY726" fmla="*/ 524585 h 986691"/>
                <a:gd name="connsiteX727" fmla="*/ 1067437 w 1342548"/>
                <a:gd name="connsiteY727" fmla="*/ 523771 h 986691"/>
                <a:gd name="connsiteX728" fmla="*/ 1067070 w 1342548"/>
                <a:gd name="connsiteY728" fmla="*/ 522465 h 986691"/>
                <a:gd name="connsiteX729" fmla="*/ 1066178 w 1342548"/>
                <a:gd name="connsiteY729" fmla="*/ 521604 h 986691"/>
                <a:gd name="connsiteX730" fmla="*/ 1063705 w 1342548"/>
                <a:gd name="connsiteY730" fmla="*/ 521276 h 986691"/>
                <a:gd name="connsiteX731" fmla="*/ 1061139 w 1342548"/>
                <a:gd name="connsiteY731" fmla="*/ 521589 h 986691"/>
                <a:gd name="connsiteX732" fmla="*/ 1055366 w 1342548"/>
                <a:gd name="connsiteY732" fmla="*/ 524953 h 986691"/>
                <a:gd name="connsiteX733" fmla="*/ 1049725 w 1342548"/>
                <a:gd name="connsiteY733" fmla="*/ 527628 h 986691"/>
                <a:gd name="connsiteX734" fmla="*/ 1043818 w 1342548"/>
                <a:gd name="connsiteY734" fmla="*/ 529748 h 986691"/>
                <a:gd name="connsiteX735" fmla="*/ 1041839 w 1342548"/>
                <a:gd name="connsiteY735" fmla="*/ 531086 h 986691"/>
                <a:gd name="connsiteX736" fmla="*/ 1040431 w 1342548"/>
                <a:gd name="connsiteY736" fmla="*/ 531454 h 986691"/>
                <a:gd name="connsiteX737" fmla="*/ 1037982 w 1342548"/>
                <a:gd name="connsiteY737" fmla="*/ 530445 h 986691"/>
                <a:gd name="connsiteX738" fmla="*/ 1036503 w 1342548"/>
                <a:gd name="connsiteY738" fmla="*/ 530507 h 986691"/>
                <a:gd name="connsiteX739" fmla="*/ 1036191 w 1342548"/>
                <a:gd name="connsiteY739" fmla="*/ 531204 h 986691"/>
                <a:gd name="connsiteX740" fmla="*/ 1038076 w 1342548"/>
                <a:gd name="connsiteY740" fmla="*/ 533065 h 986691"/>
                <a:gd name="connsiteX741" fmla="*/ 1038569 w 1342548"/>
                <a:gd name="connsiteY741" fmla="*/ 534521 h 986691"/>
                <a:gd name="connsiteX742" fmla="*/ 1038373 w 1342548"/>
                <a:gd name="connsiteY742" fmla="*/ 535639 h 986691"/>
                <a:gd name="connsiteX743" fmla="*/ 1037301 w 1342548"/>
                <a:gd name="connsiteY743" fmla="*/ 536132 h 986691"/>
                <a:gd name="connsiteX744" fmla="*/ 1035745 w 1342548"/>
                <a:gd name="connsiteY744" fmla="*/ 535319 h 986691"/>
                <a:gd name="connsiteX745" fmla="*/ 1034321 w 1342548"/>
                <a:gd name="connsiteY745" fmla="*/ 536484 h 986691"/>
                <a:gd name="connsiteX746" fmla="*/ 1033679 w 1342548"/>
                <a:gd name="connsiteY746" fmla="*/ 538448 h 986691"/>
                <a:gd name="connsiteX747" fmla="*/ 1033648 w 1342548"/>
                <a:gd name="connsiteY747" fmla="*/ 543119 h 986691"/>
                <a:gd name="connsiteX748" fmla="*/ 1032709 w 1342548"/>
                <a:gd name="connsiteY748" fmla="*/ 544159 h 986691"/>
                <a:gd name="connsiteX749" fmla="*/ 1030104 w 1342548"/>
                <a:gd name="connsiteY749" fmla="*/ 544730 h 986691"/>
                <a:gd name="connsiteX750" fmla="*/ 1027334 w 1342548"/>
                <a:gd name="connsiteY750" fmla="*/ 546217 h 986691"/>
                <a:gd name="connsiteX751" fmla="*/ 1026349 w 1342548"/>
                <a:gd name="connsiteY751" fmla="*/ 545528 h 986691"/>
                <a:gd name="connsiteX752" fmla="*/ 1025958 w 1342548"/>
                <a:gd name="connsiteY752" fmla="*/ 544691 h 986691"/>
                <a:gd name="connsiteX753" fmla="*/ 1026247 w 1342548"/>
                <a:gd name="connsiteY753" fmla="*/ 542547 h 986691"/>
                <a:gd name="connsiteX754" fmla="*/ 1025903 w 1342548"/>
                <a:gd name="connsiteY754" fmla="*/ 541499 h 986691"/>
                <a:gd name="connsiteX755" fmla="*/ 1024635 w 1342548"/>
                <a:gd name="connsiteY755" fmla="*/ 541554 h 986691"/>
                <a:gd name="connsiteX756" fmla="*/ 1022726 w 1342548"/>
                <a:gd name="connsiteY756" fmla="*/ 542196 h 986691"/>
                <a:gd name="connsiteX757" fmla="*/ 1021271 w 1342548"/>
                <a:gd name="connsiteY757" fmla="*/ 543604 h 986691"/>
                <a:gd name="connsiteX758" fmla="*/ 1020770 w 1342548"/>
                <a:gd name="connsiteY758" fmla="*/ 544457 h 986691"/>
                <a:gd name="connsiteX759" fmla="*/ 1022687 w 1342548"/>
                <a:gd name="connsiteY759" fmla="*/ 547202 h 986691"/>
                <a:gd name="connsiteX760" fmla="*/ 1024510 w 1342548"/>
                <a:gd name="connsiteY760" fmla="*/ 547484 h 986691"/>
                <a:gd name="connsiteX761" fmla="*/ 1024956 w 1342548"/>
                <a:gd name="connsiteY761" fmla="*/ 548102 h 986691"/>
                <a:gd name="connsiteX762" fmla="*/ 1023508 w 1342548"/>
                <a:gd name="connsiteY762" fmla="*/ 549440 h 986691"/>
                <a:gd name="connsiteX763" fmla="*/ 1019902 w 1342548"/>
                <a:gd name="connsiteY763" fmla="*/ 551427 h 986691"/>
                <a:gd name="connsiteX764" fmla="*/ 1019300 w 1342548"/>
                <a:gd name="connsiteY764" fmla="*/ 553094 h 986691"/>
                <a:gd name="connsiteX765" fmla="*/ 1018228 w 1342548"/>
                <a:gd name="connsiteY765" fmla="*/ 554689 h 986691"/>
                <a:gd name="connsiteX766" fmla="*/ 1016757 w 1342548"/>
                <a:gd name="connsiteY766" fmla="*/ 555957 h 986691"/>
                <a:gd name="connsiteX767" fmla="*/ 1015756 w 1342548"/>
                <a:gd name="connsiteY767" fmla="*/ 557295 h 986691"/>
                <a:gd name="connsiteX768" fmla="*/ 1014535 w 1342548"/>
                <a:gd name="connsiteY768" fmla="*/ 557991 h 986691"/>
                <a:gd name="connsiteX769" fmla="*/ 1012540 w 1342548"/>
                <a:gd name="connsiteY769" fmla="*/ 558773 h 986691"/>
                <a:gd name="connsiteX770" fmla="*/ 1010092 w 1342548"/>
                <a:gd name="connsiteY770" fmla="*/ 561965 h 986691"/>
                <a:gd name="connsiteX771" fmla="*/ 1008300 w 1342548"/>
                <a:gd name="connsiteY771" fmla="*/ 564946 h 986691"/>
                <a:gd name="connsiteX772" fmla="*/ 1006172 w 1342548"/>
                <a:gd name="connsiteY772" fmla="*/ 566480 h 986691"/>
                <a:gd name="connsiteX773" fmla="*/ 1004490 w 1342548"/>
                <a:gd name="connsiteY773" fmla="*/ 571502 h 986691"/>
                <a:gd name="connsiteX774" fmla="*/ 1001478 w 1342548"/>
                <a:gd name="connsiteY774" fmla="*/ 574225 h 986691"/>
                <a:gd name="connsiteX775" fmla="*/ 1000367 w 1342548"/>
                <a:gd name="connsiteY775" fmla="*/ 578574 h 986691"/>
                <a:gd name="connsiteX776" fmla="*/ 1001149 w 1342548"/>
                <a:gd name="connsiteY776" fmla="*/ 581242 h 986691"/>
                <a:gd name="connsiteX777" fmla="*/ 1004458 w 1342548"/>
                <a:gd name="connsiteY777" fmla="*/ 581219 h 986691"/>
                <a:gd name="connsiteX778" fmla="*/ 1006109 w 1342548"/>
                <a:gd name="connsiteY778" fmla="*/ 582158 h 986691"/>
                <a:gd name="connsiteX779" fmla="*/ 1009536 w 1342548"/>
                <a:gd name="connsiteY779" fmla="*/ 585663 h 986691"/>
                <a:gd name="connsiteX780" fmla="*/ 1013636 w 1342548"/>
                <a:gd name="connsiteY780" fmla="*/ 587947 h 986691"/>
                <a:gd name="connsiteX781" fmla="*/ 1017892 w 1342548"/>
                <a:gd name="connsiteY781" fmla="*/ 589230 h 986691"/>
                <a:gd name="connsiteX782" fmla="*/ 1023110 w 1342548"/>
                <a:gd name="connsiteY782" fmla="*/ 592461 h 986691"/>
                <a:gd name="connsiteX783" fmla="*/ 1024549 w 1342548"/>
                <a:gd name="connsiteY783" fmla="*/ 593830 h 986691"/>
                <a:gd name="connsiteX784" fmla="*/ 1025778 w 1342548"/>
                <a:gd name="connsiteY784" fmla="*/ 596607 h 986691"/>
                <a:gd name="connsiteX785" fmla="*/ 1028039 w 1342548"/>
                <a:gd name="connsiteY785" fmla="*/ 604587 h 986691"/>
                <a:gd name="connsiteX786" fmla="*/ 1029666 w 1342548"/>
                <a:gd name="connsiteY786" fmla="*/ 608530 h 986691"/>
                <a:gd name="connsiteX787" fmla="*/ 1029775 w 1342548"/>
                <a:gd name="connsiteY787" fmla="*/ 610588 h 986691"/>
                <a:gd name="connsiteX788" fmla="*/ 1032216 w 1342548"/>
                <a:gd name="connsiteY788" fmla="*/ 614461 h 986691"/>
                <a:gd name="connsiteX789" fmla="*/ 1034822 w 1342548"/>
                <a:gd name="connsiteY789" fmla="*/ 621111 h 986691"/>
                <a:gd name="connsiteX790" fmla="*/ 1037825 w 1342548"/>
                <a:gd name="connsiteY790" fmla="*/ 626853 h 986691"/>
                <a:gd name="connsiteX791" fmla="*/ 1038397 w 1342548"/>
                <a:gd name="connsiteY791" fmla="*/ 631367 h 986691"/>
                <a:gd name="connsiteX792" fmla="*/ 1037427 w 1342548"/>
                <a:gd name="connsiteY792" fmla="*/ 633424 h 986691"/>
                <a:gd name="connsiteX793" fmla="*/ 1037434 w 1342548"/>
                <a:gd name="connsiteY793" fmla="*/ 636092 h 986691"/>
                <a:gd name="connsiteX794" fmla="*/ 1040431 w 1342548"/>
                <a:gd name="connsiteY794" fmla="*/ 638541 h 986691"/>
                <a:gd name="connsiteX795" fmla="*/ 1047096 w 1342548"/>
                <a:gd name="connsiteY795" fmla="*/ 641381 h 986691"/>
                <a:gd name="connsiteX796" fmla="*/ 1048160 w 1342548"/>
                <a:gd name="connsiteY796" fmla="*/ 642218 h 986691"/>
                <a:gd name="connsiteX797" fmla="*/ 1049467 w 1342548"/>
                <a:gd name="connsiteY797" fmla="*/ 643595 h 986691"/>
                <a:gd name="connsiteX798" fmla="*/ 1049530 w 1342548"/>
                <a:gd name="connsiteY798" fmla="*/ 647874 h 986691"/>
                <a:gd name="connsiteX799" fmla="*/ 1050562 w 1342548"/>
                <a:gd name="connsiteY799" fmla="*/ 649236 h 986691"/>
                <a:gd name="connsiteX800" fmla="*/ 1051431 w 1342548"/>
                <a:gd name="connsiteY800" fmla="*/ 650065 h 986691"/>
                <a:gd name="connsiteX801" fmla="*/ 1055467 w 1342548"/>
                <a:gd name="connsiteY801" fmla="*/ 651872 h 986691"/>
                <a:gd name="connsiteX802" fmla="*/ 1057157 w 1342548"/>
                <a:gd name="connsiteY802" fmla="*/ 653374 h 986691"/>
                <a:gd name="connsiteX803" fmla="*/ 1058949 w 1342548"/>
                <a:gd name="connsiteY803" fmla="*/ 655768 h 986691"/>
                <a:gd name="connsiteX804" fmla="*/ 1059465 w 1342548"/>
                <a:gd name="connsiteY804" fmla="*/ 657912 h 986691"/>
                <a:gd name="connsiteX805" fmla="*/ 1059684 w 1342548"/>
                <a:gd name="connsiteY805" fmla="*/ 660814 h 986691"/>
                <a:gd name="connsiteX806" fmla="*/ 1057431 w 1342548"/>
                <a:gd name="connsiteY806" fmla="*/ 660916 h 986691"/>
                <a:gd name="connsiteX807" fmla="*/ 1055616 w 1342548"/>
                <a:gd name="connsiteY807" fmla="*/ 660588 h 986691"/>
                <a:gd name="connsiteX808" fmla="*/ 1048395 w 1342548"/>
                <a:gd name="connsiteY808" fmla="*/ 656817 h 986691"/>
                <a:gd name="connsiteX809" fmla="*/ 1046518 w 1342548"/>
                <a:gd name="connsiteY809" fmla="*/ 656715 h 986691"/>
                <a:gd name="connsiteX810" fmla="*/ 1043865 w 1342548"/>
                <a:gd name="connsiteY810" fmla="*/ 657239 h 986691"/>
                <a:gd name="connsiteX811" fmla="*/ 1040086 w 1342548"/>
                <a:gd name="connsiteY811" fmla="*/ 656543 h 986691"/>
                <a:gd name="connsiteX812" fmla="*/ 1036096 w 1342548"/>
                <a:gd name="connsiteY812" fmla="*/ 652357 h 986691"/>
                <a:gd name="connsiteX813" fmla="*/ 1033218 w 1342548"/>
                <a:gd name="connsiteY813" fmla="*/ 651090 h 986691"/>
                <a:gd name="connsiteX814" fmla="*/ 1030127 w 1342548"/>
                <a:gd name="connsiteY814" fmla="*/ 650448 h 986691"/>
                <a:gd name="connsiteX815" fmla="*/ 1022758 w 1342548"/>
                <a:gd name="connsiteY815" fmla="*/ 654047 h 986691"/>
                <a:gd name="connsiteX816" fmla="*/ 1020880 w 1342548"/>
                <a:gd name="connsiteY816" fmla="*/ 653789 h 986691"/>
                <a:gd name="connsiteX817" fmla="*/ 1020340 w 1342548"/>
                <a:gd name="connsiteY817" fmla="*/ 654196 h 986691"/>
                <a:gd name="connsiteX818" fmla="*/ 1019511 w 1342548"/>
                <a:gd name="connsiteY818" fmla="*/ 654814 h 986691"/>
                <a:gd name="connsiteX819" fmla="*/ 1022930 w 1342548"/>
                <a:gd name="connsiteY819" fmla="*/ 655588 h 986691"/>
                <a:gd name="connsiteX820" fmla="*/ 1026356 w 1342548"/>
                <a:gd name="connsiteY820" fmla="*/ 654407 h 986691"/>
                <a:gd name="connsiteX821" fmla="*/ 1029642 w 1342548"/>
                <a:gd name="connsiteY821" fmla="*/ 652662 h 986691"/>
                <a:gd name="connsiteX822" fmla="*/ 1034438 w 1342548"/>
                <a:gd name="connsiteY822" fmla="*/ 653593 h 986691"/>
                <a:gd name="connsiteX823" fmla="*/ 1035244 w 1342548"/>
                <a:gd name="connsiteY823" fmla="*/ 655166 h 986691"/>
                <a:gd name="connsiteX824" fmla="*/ 1036034 w 1342548"/>
                <a:gd name="connsiteY824" fmla="*/ 657818 h 986691"/>
                <a:gd name="connsiteX825" fmla="*/ 1039320 w 1342548"/>
                <a:gd name="connsiteY825" fmla="*/ 659610 h 986691"/>
                <a:gd name="connsiteX826" fmla="*/ 1041901 w 1342548"/>
                <a:gd name="connsiteY826" fmla="*/ 660400 h 986691"/>
                <a:gd name="connsiteX827" fmla="*/ 1045187 w 1342548"/>
                <a:gd name="connsiteY827" fmla="*/ 662747 h 986691"/>
                <a:gd name="connsiteX828" fmla="*/ 1048395 w 1342548"/>
                <a:gd name="connsiteY828" fmla="*/ 666408 h 986691"/>
                <a:gd name="connsiteX829" fmla="*/ 1055194 w 1342548"/>
                <a:gd name="connsiteY829" fmla="*/ 670648 h 986691"/>
                <a:gd name="connsiteX830" fmla="*/ 1057948 w 1342548"/>
                <a:gd name="connsiteY830" fmla="*/ 674654 h 986691"/>
                <a:gd name="connsiteX831" fmla="*/ 1059011 w 1342548"/>
                <a:gd name="connsiteY831" fmla="*/ 677236 h 986691"/>
                <a:gd name="connsiteX832" fmla="*/ 1059966 w 1342548"/>
                <a:gd name="connsiteY832" fmla="*/ 680921 h 986691"/>
                <a:gd name="connsiteX833" fmla="*/ 1057588 w 1342548"/>
                <a:gd name="connsiteY833" fmla="*/ 682110 h 986691"/>
                <a:gd name="connsiteX834" fmla="*/ 1055514 w 1342548"/>
                <a:gd name="connsiteY834" fmla="*/ 682274 h 986691"/>
                <a:gd name="connsiteX835" fmla="*/ 1052268 w 1342548"/>
                <a:gd name="connsiteY835" fmla="*/ 682853 h 986691"/>
                <a:gd name="connsiteX836" fmla="*/ 1049882 w 1342548"/>
                <a:gd name="connsiteY836" fmla="*/ 684160 h 986691"/>
                <a:gd name="connsiteX837" fmla="*/ 1047487 w 1342548"/>
                <a:gd name="connsiteY837" fmla="*/ 686444 h 986691"/>
                <a:gd name="connsiteX838" fmla="*/ 1040627 w 1342548"/>
                <a:gd name="connsiteY838" fmla="*/ 690035 h 986691"/>
                <a:gd name="connsiteX839" fmla="*/ 1039328 w 1342548"/>
                <a:gd name="connsiteY839" fmla="*/ 692280 h 986691"/>
                <a:gd name="connsiteX840" fmla="*/ 1038436 w 1342548"/>
                <a:gd name="connsiteY840" fmla="*/ 694236 h 986691"/>
                <a:gd name="connsiteX841" fmla="*/ 1036762 w 1342548"/>
                <a:gd name="connsiteY841" fmla="*/ 695198 h 986691"/>
                <a:gd name="connsiteX842" fmla="*/ 1032561 w 1342548"/>
                <a:gd name="connsiteY842" fmla="*/ 694283 h 986691"/>
                <a:gd name="connsiteX843" fmla="*/ 1028602 w 1342548"/>
                <a:gd name="connsiteY843" fmla="*/ 694361 h 986691"/>
                <a:gd name="connsiteX844" fmla="*/ 1024119 w 1342548"/>
                <a:gd name="connsiteY844" fmla="*/ 696998 h 986691"/>
                <a:gd name="connsiteX845" fmla="*/ 1023000 w 1342548"/>
                <a:gd name="connsiteY845" fmla="*/ 698070 h 986691"/>
                <a:gd name="connsiteX846" fmla="*/ 1023743 w 1342548"/>
                <a:gd name="connsiteY846" fmla="*/ 697858 h 986691"/>
                <a:gd name="connsiteX847" fmla="*/ 1024448 w 1342548"/>
                <a:gd name="connsiteY847" fmla="*/ 697522 h 986691"/>
                <a:gd name="connsiteX848" fmla="*/ 1026466 w 1342548"/>
                <a:gd name="connsiteY848" fmla="*/ 697921 h 986691"/>
                <a:gd name="connsiteX849" fmla="*/ 1029588 w 1342548"/>
                <a:gd name="connsiteY849" fmla="*/ 696513 h 986691"/>
                <a:gd name="connsiteX850" fmla="*/ 1032639 w 1342548"/>
                <a:gd name="connsiteY850" fmla="*/ 700808 h 986691"/>
                <a:gd name="connsiteX851" fmla="*/ 1038592 w 1342548"/>
                <a:gd name="connsiteY851" fmla="*/ 700112 h 986691"/>
                <a:gd name="connsiteX852" fmla="*/ 1044186 w 1342548"/>
                <a:gd name="connsiteY852" fmla="*/ 696544 h 986691"/>
                <a:gd name="connsiteX853" fmla="*/ 1046353 w 1342548"/>
                <a:gd name="connsiteY853" fmla="*/ 696481 h 986691"/>
                <a:gd name="connsiteX854" fmla="*/ 1048160 w 1342548"/>
                <a:gd name="connsiteY854" fmla="*/ 697029 h 986691"/>
                <a:gd name="connsiteX855" fmla="*/ 1050187 w 1342548"/>
                <a:gd name="connsiteY855" fmla="*/ 698437 h 986691"/>
                <a:gd name="connsiteX856" fmla="*/ 1055569 w 1342548"/>
                <a:gd name="connsiteY856" fmla="*/ 704688 h 986691"/>
                <a:gd name="connsiteX857" fmla="*/ 1058526 w 1342548"/>
                <a:gd name="connsiteY857" fmla="*/ 705369 h 986691"/>
                <a:gd name="connsiteX858" fmla="*/ 1061421 w 1342548"/>
                <a:gd name="connsiteY858" fmla="*/ 706832 h 986691"/>
                <a:gd name="connsiteX859" fmla="*/ 1063025 w 1342548"/>
                <a:gd name="connsiteY859" fmla="*/ 706996 h 986691"/>
                <a:gd name="connsiteX860" fmla="*/ 1064472 w 1342548"/>
                <a:gd name="connsiteY860" fmla="*/ 707434 h 986691"/>
                <a:gd name="connsiteX861" fmla="*/ 1060576 w 1342548"/>
                <a:gd name="connsiteY861" fmla="*/ 709719 h 986691"/>
                <a:gd name="connsiteX862" fmla="*/ 1055546 w 1342548"/>
                <a:gd name="connsiteY862" fmla="*/ 714648 h 986691"/>
                <a:gd name="connsiteX863" fmla="*/ 1053308 w 1342548"/>
                <a:gd name="connsiteY863" fmla="*/ 715821 h 986691"/>
                <a:gd name="connsiteX864" fmla="*/ 1051806 w 1342548"/>
                <a:gd name="connsiteY864" fmla="*/ 717135 h 986691"/>
                <a:gd name="connsiteX865" fmla="*/ 1055858 w 1342548"/>
                <a:gd name="connsiteY865" fmla="*/ 716478 h 986691"/>
                <a:gd name="connsiteX866" fmla="*/ 1058738 w 1342548"/>
                <a:gd name="connsiteY866" fmla="*/ 714123 h 986691"/>
                <a:gd name="connsiteX867" fmla="*/ 1060193 w 1342548"/>
                <a:gd name="connsiteY867" fmla="*/ 713544 h 986691"/>
                <a:gd name="connsiteX868" fmla="*/ 1061358 w 1342548"/>
                <a:gd name="connsiteY868" fmla="*/ 714092 h 986691"/>
                <a:gd name="connsiteX869" fmla="*/ 1061953 w 1342548"/>
                <a:gd name="connsiteY869" fmla="*/ 716994 h 986691"/>
                <a:gd name="connsiteX870" fmla="*/ 1060842 w 1342548"/>
                <a:gd name="connsiteY870" fmla="*/ 725898 h 986691"/>
                <a:gd name="connsiteX871" fmla="*/ 1059426 w 1342548"/>
                <a:gd name="connsiteY871" fmla="*/ 726054 h 986691"/>
                <a:gd name="connsiteX872" fmla="*/ 1058049 w 1342548"/>
                <a:gd name="connsiteY872" fmla="*/ 723637 h 986691"/>
                <a:gd name="connsiteX873" fmla="*/ 1056438 w 1342548"/>
                <a:gd name="connsiteY873" fmla="*/ 722870 h 986691"/>
                <a:gd name="connsiteX874" fmla="*/ 1055084 w 1342548"/>
                <a:gd name="connsiteY874" fmla="*/ 723371 h 986691"/>
                <a:gd name="connsiteX875" fmla="*/ 1052401 w 1342548"/>
                <a:gd name="connsiteY875" fmla="*/ 723355 h 986691"/>
                <a:gd name="connsiteX876" fmla="*/ 1051376 w 1342548"/>
                <a:gd name="connsiteY876" fmla="*/ 724450 h 986691"/>
                <a:gd name="connsiteX877" fmla="*/ 1050515 w 1342548"/>
                <a:gd name="connsiteY877" fmla="*/ 725999 h 986691"/>
                <a:gd name="connsiteX878" fmla="*/ 1052119 w 1342548"/>
                <a:gd name="connsiteY878" fmla="*/ 726320 h 986691"/>
                <a:gd name="connsiteX879" fmla="*/ 1055280 w 1342548"/>
                <a:gd name="connsiteY879" fmla="*/ 729019 h 986691"/>
                <a:gd name="connsiteX880" fmla="*/ 1055601 w 1342548"/>
                <a:gd name="connsiteY880" fmla="*/ 730451 h 986691"/>
                <a:gd name="connsiteX881" fmla="*/ 1054755 w 1342548"/>
                <a:gd name="connsiteY881" fmla="*/ 731382 h 986691"/>
                <a:gd name="connsiteX882" fmla="*/ 1052541 w 1342548"/>
                <a:gd name="connsiteY882" fmla="*/ 730983 h 986691"/>
                <a:gd name="connsiteX883" fmla="*/ 1055233 w 1342548"/>
                <a:gd name="connsiteY883" fmla="*/ 732993 h 986691"/>
                <a:gd name="connsiteX884" fmla="*/ 1054521 w 1342548"/>
                <a:gd name="connsiteY884" fmla="*/ 735074 h 986691"/>
                <a:gd name="connsiteX885" fmla="*/ 1053652 w 1342548"/>
                <a:gd name="connsiteY885" fmla="*/ 735896 h 986691"/>
                <a:gd name="connsiteX886" fmla="*/ 1052088 w 1342548"/>
                <a:gd name="connsiteY886" fmla="*/ 736420 h 986691"/>
                <a:gd name="connsiteX887" fmla="*/ 1051125 w 1342548"/>
                <a:gd name="connsiteY887" fmla="*/ 738220 h 986691"/>
                <a:gd name="connsiteX888" fmla="*/ 1052510 w 1342548"/>
                <a:gd name="connsiteY888" fmla="*/ 741216 h 986691"/>
                <a:gd name="connsiteX889" fmla="*/ 1053911 w 1342548"/>
                <a:gd name="connsiteY889" fmla="*/ 745049 h 986691"/>
                <a:gd name="connsiteX890" fmla="*/ 1054083 w 1342548"/>
                <a:gd name="connsiteY890" fmla="*/ 746896 h 986691"/>
                <a:gd name="connsiteX891" fmla="*/ 1051892 w 1342548"/>
                <a:gd name="connsiteY891" fmla="*/ 746098 h 986691"/>
                <a:gd name="connsiteX892" fmla="*/ 1048473 w 1342548"/>
                <a:gd name="connsiteY892" fmla="*/ 748437 h 986691"/>
                <a:gd name="connsiteX893" fmla="*/ 1046674 w 1342548"/>
                <a:gd name="connsiteY893" fmla="*/ 748632 h 986691"/>
                <a:gd name="connsiteX894" fmla="*/ 1045454 w 1342548"/>
                <a:gd name="connsiteY894" fmla="*/ 745550 h 986691"/>
                <a:gd name="connsiteX895" fmla="*/ 1043896 w 1342548"/>
                <a:gd name="connsiteY895" fmla="*/ 746035 h 986691"/>
                <a:gd name="connsiteX896" fmla="*/ 1042856 w 1342548"/>
                <a:gd name="connsiteY896" fmla="*/ 746927 h 986691"/>
                <a:gd name="connsiteX897" fmla="*/ 1041471 w 1342548"/>
                <a:gd name="connsiteY897" fmla="*/ 750229 h 986691"/>
                <a:gd name="connsiteX898" fmla="*/ 1039781 w 1342548"/>
                <a:gd name="connsiteY898" fmla="*/ 753209 h 986691"/>
                <a:gd name="connsiteX899" fmla="*/ 1038326 w 1342548"/>
                <a:gd name="connsiteY899" fmla="*/ 754023 h 986691"/>
                <a:gd name="connsiteX900" fmla="*/ 1036582 w 1342548"/>
                <a:gd name="connsiteY900" fmla="*/ 753788 h 986691"/>
                <a:gd name="connsiteX901" fmla="*/ 1035142 w 1342548"/>
                <a:gd name="connsiteY901" fmla="*/ 753874 h 986691"/>
                <a:gd name="connsiteX902" fmla="*/ 1035494 w 1342548"/>
                <a:gd name="connsiteY902" fmla="*/ 754680 h 986691"/>
                <a:gd name="connsiteX903" fmla="*/ 1037012 w 1342548"/>
                <a:gd name="connsiteY903" fmla="*/ 755658 h 986691"/>
                <a:gd name="connsiteX904" fmla="*/ 1037012 w 1342548"/>
                <a:gd name="connsiteY904" fmla="*/ 756800 h 986691"/>
                <a:gd name="connsiteX905" fmla="*/ 1033773 w 1342548"/>
                <a:gd name="connsiteY905" fmla="*/ 760422 h 986691"/>
                <a:gd name="connsiteX906" fmla="*/ 1033249 w 1342548"/>
                <a:gd name="connsiteY906" fmla="*/ 761823 h 986691"/>
                <a:gd name="connsiteX907" fmla="*/ 1033327 w 1342548"/>
                <a:gd name="connsiteY907" fmla="*/ 763012 h 986691"/>
                <a:gd name="connsiteX908" fmla="*/ 1031629 w 1342548"/>
                <a:gd name="connsiteY908" fmla="*/ 764459 h 986691"/>
                <a:gd name="connsiteX909" fmla="*/ 1032545 w 1342548"/>
                <a:gd name="connsiteY909" fmla="*/ 766892 h 986691"/>
                <a:gd name="connsiteX910" fmla="*/ 1032068 w 1342548"/>
                <a:gd name="connsiteY910" fmla="*/ 768606 h 986691"/>
                <a:gd name="connsiteX911" fmla="*/ 1030581 w 1342548"/>
                <a:gd name="connsiteY911" fmla="*/ 770921 h 986691"/>
                <a:gd name="connsiteX912" fmla="*/ 1029016 w 1342548"/>
                <a:gd name="connsiteY912" fmla="*/ 772447 h 986691"/>
                <a:gd name="connsiteX913" fmla="*/ 1027178 w 1342548"/>
                <a:gd name="connsiteY913" fmla="*/ 774919 h 986691"/>
                <a:gd name="connsiteX914" fmla="*/ 1024846 w 1342548"/>
                <a:gd name="connsiteY914" fmla="*/ 776351 h 986691"/>
                <a:gd name="connsiteX915" fmla="*/ 1021772 w 1342548"/>
                <a:gd name="connsiteY915" fmla="*/ 781522 h 986691"/>
                <a:gd name="connsiteX916" fmla="*/ 1020865 w 1342548"/>
                <a:gd name="connsiteY916" fmla="*/ 784104 h 986691"/>
                <a:gd name="connsiteX917" fmla="*/ 1020638 w 1342548"/>
                <a:gd name="connsiteY917" fmla="*/ 786772 h 986691"/>
                <a:gd name="connsiteX918" fmla="*/ 1019675 w 1342548"/>
                <a:gd name="connsiteY918" fmla="*/ 787695 h 986691"/>
                <a:gd name="connsiteX919" fmla="*/ 1018024 w 1342548"/>
                <a:gd name="connsiteY919" fmla="*/ 788853 h 986691"/>
                <a:gd name="connsiteX920" fmla="*/ 1016147 w 1342548"/>
                <a:gd name="connsiteY920" fmla="*/ 788266 h 986691"/>
                <a:gd name="connsiteX921" fmla="*/ 1016084 w 1342548"/>
                <a:gd name="connsiteY921" fmla="*/ 786490 h 986691"/>
                <a:gd name="connsiteX922" fmla="*/ 1015271 w 1342548"/>
                <a:gd name="connsiteY922" fmla="*/ 786334 h 986691"/>
                <a:gd name="connsiteX923" fmla="*/ 1014809 w 1342548"/>
                <a:gd name="connsiteY923" fmla="*/ 785168 h 986691"/>
                <a:gd name="connsiteX924" fmla="*/ 1014668 w 1342548"/>
                <a:gd name="connsiteY924" fmla="*/ 783689 h 986691"/>
                <a:gd name="connsiteX925" fmla="*/ 1014864 w 1342548"/>
                <a:gd name="connsiteY925" fmla="*/ 782492 h 986691"/>
                <a:gd name="connsiteX926" fmla="*/ 1014082 w 1342548"/>
                <a:gd name="connsiteY926" fmla="*/ 782860 h 986691"/>
                <a:gd name="connsiteX927" fmla="*/ 1013596 w 1342548"/>
                <a:gd name="connsiteY927" fmla="*/ 784245 h 986691"/>
                <a:gd name="connsiteX928" fmla="*/ 1012360 w 1342548"/>
                <a:gd name="connsiteY928" fmla="*/ 785371 h 986691"/>
                <a:gd name="connsiteX929" fmla="*/ 1011069 w 1342548"/>
                <a:gd name="connsiteY929" fmla="*/ 784918 h 986691"/>
                <a:gd name="connsiteX930" fmla="*/ 1009677 w 1342548"/>
                <a:gd name="connsiteY930" fmla="*/ 783994 h 986691"/>
                <a:gd name="connsiteX931" fmla="*/ 1009716 w 1342548"/>
                <a:gd name="connsiteY931" fmla="*/ 785324 h 986691"/>
                <a:gd name="connsiteX932" fmla="*/ 1010459 w 1342548"/>
                <a:gd name="connsiteY932" fmla="*/ 786662 h 986691"/>
                <a:gd name="connsiteX933" fmla="*/ 1010780 w 1342548"/>
                <a:gd name="connsiteY933" fmla="*/ 788000 h 986691"/>
                <a:gd name="connsiteX934" fmla="*/ 1012704 w 1342548"/>
                <a:gd name="connsiteY934" fmla="*/ 788289 h 986691"/>
                <a:gd name="connsiteX935" fmla="*/ 1013995 w 1342548"/>
                <a:gd name="connsiteY935" fmla="*/ 789823 h 986691"/>
                <a:gd name="connsiteX936" fmla="*/ 1015012 w 1342548"/>
                <a:gd name="connsiteY936" fmla="*/ 792178 h 986691"/>
                <a:gd name="connsiteX937" fmla="*/ 1015216 w 1342548"/>
                <a:gd name="connsiteY937" fmla="*/ 793062 h 986691"/>
                <a:gd name="connsiteX938" fmla="*/ 1016006 w 1342548"/>
                <a:gd name="connsiteY938" fmla="*/ 794110 h 986691"/>
                <a:gd name="connsiteX939" fmla="*/ 1016116 w 1342548"/>
                <a:gd name="connsiteY939" fmla="*/ 795010 h 986691"/>
                <a:gd name="connsiteX940" fmla="*/ 1014277 w 1342548"/>
                <a:gd name="connsiteY940" fmla="*/ 795839 h 986691"/>
                <a:gd name="connsiteX941" fmla="*/ 1011977 w 1342548"/>
                <a:gd name="connsiteY941" fmla="*/ 797388 h 986691"/>
                <a:gd name="connsiteX942" fmla="*/ 1009215 w 1342548"/>
                <a:gd name="connsiteY942" fmla="*/ 800040 h 986691"/>
                <a:gd name="connsiteX943" fmla="*/ 1006939 w 1342548"/>
                <a:gd name="connsiteY943" fmla="*/ 801808 h 986691"/>
                <a:gd name="connsiteX944" fmla="*/ 1004881 w 1342548"/>
                <a:gd name="connsiteY944" fmla="*/ 801824 h 986691"/>
                <a:gd name="connsiteX945" fmla="*/ 1003637 w 1342548"/>
                <a:gd name="connsiteY945" fmla="*/ 801621 h 986691"/>
                <a:gd name="connsiteX946" fmla="*/ 1001861 w 1342548"/>
                <a:gd name="connsiteY946" fmla="*/ 800604 h 986691"/>
                <a:gd name="connsiteX947" fmla="*/ 999819 w 1342548"/>
                <a:gd name="connsiteY947" fmla="*/ 800181 h 986691"/>
                <a:gd name="connsiteX948" fmla="*/ 1002557 w 1342548"/>
                <a:gd name="connsiteY948" fmla="*/ 803756 h 986691"/>
                <a:gd name="connsiteX949" fmla="*/ 1004052 w 1342548"/>
                <a:gd name="connsiteY949" fmla="*/ 804390 h 986691"/>
                <a:gd name="connsiteX950" fmla="*/ 1005930 w 1342548"/>
                <a:gd name="connsiteY950" fmla="*/ 804257 h 986691"/>
                <a:gd name="connsiteX951" fmla="*/ 1007752 w 1342548"/>
                <a:gd name="connsiteY951" fmla="*/ 802927 h 986691"/>
                <a:gd name="connsiteX952" fmla="*/ 1010342 w 1342548"/>
                <a:gd name="connsiteY952" fmla="*/ 803068 h 986691"/>
                <a:gd name="connsiteX953" fmla="*/ 1010991 w 1342548"/>
                <a:gd name="connsiteY953" fmla="*/ 805126 h 986691"/>
                <a:gd name="connsiteX954" fmla="*/ 1010303 w 1342548"/>
                <a:gd name="connsiteY954" fmla="*/ 807449 h 986691"/>
                <a:gd name="connsiteX955" fmla="*/ 1008887 w 1342548"/>
                <a:gd name="connsiteY955" fmla="*/ 810461 h 986691"/>
                <a:gd name="connsiteX956" fmla="*/ 1008597 w 1342548"/>
                <a:gd name="connsiteY956" fmla="*/ 813066 h 986691"/>
                <a:gd name="connsiteX957" fmla="*/ 1010350 w 1342548"/>
                <a:gd name="connsiteY957" fmla="*/ 816790 h 986691"/>
                <a:gd name="connsiteX958" fmla="*/ 1010428 w 1342548"/>
                <a:gd name="connsiteY958" fmla="*/ 817909 h 986691"/>
                <a:gd name="connsiteX959" fmla="*/ 1009771 w 1342548"/>
                <a:gd name="connsiteY959" fmla="*/ 818464 h 986691"/>
                <a:gd name="connsiteX960" fmla="*/ 1007713 w 1342548"/>
                <a:gd name="connsiteY960" fmla="*/ 817486 h 986691"/>
                <a:gd name="connsiteX961" fmla="*/ 1006016 w 1342548"/>
                <a:gd name="connsiteY961" fmla="*/ 816250 h 986691"/>
                <a:gd name="connsiteX962" fmla="*/ 1004302 w 1342548"/>
                <a:gd name="connsiteY962" fmla="*/ 816579 h 986691"/>
                <a:gd name="connsiteX963" fmla="*/ 1002526 w 1342548"/>
                <a:gd name="connsiteY963" fmla="*/ 816055 h 986691"/>
                <a:gd name="connsiteX964" fmla="*/ 1000703 w 1342548"/>
                <a:gd name="connsiteY964" fmla="*/ 816493 h 986691"/>
                <a:gd name="connsiteX965" fmla="*/ 999960 w 1342548"/>
                <a:gd name="connsiteY965" fmla="*/ 817353 h 986691"/>
                <a:gd name="connsiteX966" fmla="*/ 1000461 w 1342548"/>
                <a:gd name="connsiteY966" fmla="*/ 818770 h 986691"/>
                <a:gd name="connsiteX967" fmla="*/ 1002096 w 1342548"/>
                <a:gd name="connsiteY967" fmla="*/ 819943 h 986691"/>
                <a:gd name="connsiteX968" fmla="*/ 1003011 w 1342548"/>
                <a:gd name="connsiteY968" fmla="*/ 821750 h 986691"/>
                <a:gd name="connsiteX969" fmla="*/ 1001916 w 1342548"/>
                <a:gd name="connsiteY969" fmla="*/ 822384 h 986691"/>
                <a:gd name="connsiteX970" fmla="*/ 997277 w 1342548"/>
                <a:gd name="connsiteY970" fmla="*/ 821961 h 986691"/>
                <a:gd name="connsiteX971" fmla="*/ 996244 w 1342548"/>
                <a:gd name="connsiteY971" fmla="*/ 822306 h 986691"/>
                <a:gd name="connsiteX972" fmla="*/ 994859 w 1342548"/>
                <a:gd name="connsiteY972" fmla="*/ 824293 h 986691"/>
                <a:gd name="connsiteX973" fmla="*/ 995759 w 1342548"/>
                <a:gd name="connsiteY973" fmla="*/ 827234 h 986691"/>
                <a:gd name="connsiteX974" fmla="*/ 994734 w 1342548"/>
                <a:gd name="connsiteY974" fmla="*/ 829057 h 986691"/>
                <a:gd name="connsiteX975" fmla="*/ 992825 w 1342548"/>
                <a:gd name="connsiteY975" fmla="*/ 829488 h 986691"/>
                <a:gd name="connsiteX976" fmla="*/ 990314 w 1342548"/>
                <a:gd name="connsiteY976" fmla="*/ 830959 h 986691"/>
                <a:gd name="connsiteX977" fmla="*/ 988765 w 1342548"/>
                <a:gd name="connsiteY977" fmla="*/ 831303 h 986691"/>
                <a:gd name="connsiteX978" fmla="*/ 988843 w 1342548"/>
                <a:gd name="connsiteY978" fmla="*/ 831944 h 986691"/>
                <a:gd name="connsiteX979" fmla="*/ 989978 w 1342548"/>
                <a:gd name="connsiteY979" fmla="*/ 832586 h 986691"/>
                <a:gd name="connsiteX980" fmla="*/ 990580 w 1342548"/>
                <a:gd name="connsiteY980" fmla="*/ 833454 h 986691"/>
                <a:gd name="connsiteX981" fmla="*/ 989211 w 1342548"/>
                <a:gd name="connsiteY981" fmla="*/ 836451 h 986691"/>
                <a:gd name="connsiteX982" fmla="*/ 987091 w 1342548"/>
                <a:gd name="connsiteY982" fmla="*/ 837436 h 986691"/>
                <a:gd name="connsiteX983" fmla="*/ 983836 w 1342548"/>
                <a:gd name="connsiteY983" fmla="*/ 836943 h 986691"/>
                <a:gd name="connsiteX984" fmla="*/ 981278 w 1342548"/>
                <a:gd name="connsiteY984" fmla="*/ 837616 h 986691"/>
                <a:gd name="connsiteX985" fmla="*/ 979064 w 1342548"/>
                <a:gd name="connsiteY985" fmla="*/ 836341 h 986691"/>
                <a:gd name="connsiteX986" fmla="*/ 976701 w 1342548"/>
                <a:gd name="connsiteY986" fmla="*/ 836318 h 986691"/>
                <a:gd name="connsiteX987" fmla="*/ 975097 w 1342548"/>
                <a:gd name="connsiteY987" fmla="*/ 837929 h 986691"/>
                <a:gd name="connsiteX988" fmla="*/ 974925 w 1342548"/>
                <a:gd name="connsiteY988" fmla="*/ 839799 h 986691"/>
                <a:gd name="connsiteX989" fmla="*/ 973368 w 1342548"/>
                <a:gd name="connsiteY989" fmla="*/ 839987 h 986691"/>
                <a:gd name="connsiteX990" fmla="*/ 972531 w 1342548"/>
                <a:gd name="connsiteY990" fmla="*/ 839846 h 986691"/>
                <a:gd name="connsiteX991" fmla="*/ 971350 w 1342548"/>
                <a:gd name="connsiteY991" fmla="*/ 839979 h 986691"/>
                <a:gd name="connsiteX992" fmla="*/ 971475 w 1342548"/>
                <a:gd name="connsiteY992" fmla="*/ 840980 h 986691"/>
                <a:gd name="connsiteX993" fmla="*/ 972148 w 1342548"/>
                <a:gd name="connsiteY993" fmla="*/ 841856 h 986691"/>
                <a:gd name="connsiteX994" fmla="*/ 975340 w 1342548"/>
                <a:gd name="connsiteY994" fmla="*/ 842248 h 986691"/>
                <a:gd name="connsiteX995" fmla="*/ 975911 w 1342548"/>
                <a:gd name="connsiteY995" fmla="*/ 843507 h 986691"/>
                <a:gd name="connsiteX996" fmla="*/ 976036 w 1342548"/>
                <a:gd name="connsiteY996" fmla="*/ 845447 h 986691"/>
                <a:gd name="connsiteX997" fmla="*/ 972695 w 1342548"/>
                <a:gd name="connsiteY997" fmla="*/ 848788 h 986691"/>
                <a:gd name="connsiteX998" fmla="*/ 971271 w 1342548"/>
                <a:gd name="connsiteY998" fmla="*/ 851041 h 986691"/>
                <a:gd name="connsiteX999" fmla="*/ 969128 w 1342548"/>
                <a:gd name="connsiteY999" fmla="*/ 850979 h 986691"/>
                <a:gd name="connsiteX1000" fmla="*/ 967509 w 1342548"/>
                <a:gd name="connsiteY1000" fmla="*/ 852786 h 986691"/>
                <a:gd name="connsiteX1001" fmla="*/ 966640 w 1342548"/>
                <a:gd name="connsiteY1001" fmla="*/ 855235 h 986691"/>
                <a:gd name="connsiteX1002" fmla="*/ 965569 w 1342548"/>
                <a:gd name="connsiteY1002" fmla="*/ 854750 h 986691"/>
                <a:gd name="connsiteX1003" fmla="*/ 963088 w 1342548"/>
                <a:gd name="connsiteY1003" fmla="*/ 855141 h 986691"/>
                <a:gd name="connsiteX1004" fmla="*/ 962361 w 1342548"/>
                <a:gd name="connsiteY1004" fmla="*/ 856306 h 986691"/>
                <a:gd name="connsiteX1005" fmla="*/ 962940 w 1342548"/>
                <a:gd name="connsiteY1005" fmla="*/ 856792 h 986691"/>
                <a:gd name="connsiteX1006" fmla="*/ 962994 w 1342548"/>
                <a:gd name="connsiteY1006" fmla="*/ 857629 h 986691"/>
                <a:gd name="connsiteX1007" fmla="*/ 962001 w 1342548"/>
                <a:gd name="connsiteY1007" fmla="*/ 860375 h 986691"/>
                <a:gd name="connsiteX1008" fmla="*/ 960921 w 1342548"/>
                <a:gd name="connsiteY1008" fmla="*/ 861149 h 986691"/>
                <a:gd name="connsiteX1009" fmla="*/ 960452 w 1342548"/>
                <a:gd name="connsiteY1009" fmla="*/ 860023 h 986691"/>
                <a:gd name="connsiteX1010" fmla="*/ 960100 w 1342548"/>
                <a:gd name="connsiteY1010" fmla="*/ 858278 h 986691"/>
                <a:gd name="connsiteX1011" fmla="*/ 959231 w 1342548"/>
                <a:gd name="connsiteY1011" fmla="*/ 858145 h 986691"/>
                <a:gd name="connsiteX1012" fmla="*/ 957784 w 1342548"/>
                <a:gd name="connsiteY1012" fmla="*/ 859749 h 986691"/>
                <a:gd name="connsiteX1013" fmla="*/ 956094 w 1342548"/>
                <a:gd name="connsiteY1013" fmla="*/ 860899 h 986691"/>
                <a:gd name="connsiteX1014" fmla="*/ 954647 w 1342548"/>
                <a:gd name="connsiteY1014" fmla="*/ 861376 h 986691"/>
                <a:gd name="connsiteX1015" fmla="*/ 953552 w 1342548"/>
                <a:gd name="connsiteY1015" fmla="*/ 860312 h 986691"/>
                <a:gd name="connsiteX1016" fmla="*/ 950868 w 1342548"/>
                <a:gd name="connsiteY1016" fmla="*/ 859757 h 986691"/>
                <a:gd name="connsiteX1017" fmla="*/ 949773 w 1342548"/>
                <a:gd name="connsiteY1017" fmla="*/ 864365 h 986691"/>
                <a:gd name="connsiteX1018" fmla="*/ 947551 w 1342548"/>
                <a:gd name="connsiteY1018" fmla="*/ 866039 h 986691"/>
                <a:gd name="connsiteX1019" fmla="*/ 946510 w 1342548"/>
                <a:gd name="connsiteY1019" fmla="*/ 866563 h 986691"/>
                <a:gd name="connsiteX1020" fmla="*/ 944695 w 1342548"/>
                <a:gd name="connsiteY1020" fmla="*/ 866719 h 986691"/>
                <a:gd name="connsiteX1021" fmla="*/ 945853 w 1342548"/>
                <a:gd name="connsiteY1021" fmla="*/ 867353 h 986691"/>
                <a:gd name="connsiteX1022" fmla="*/ 946213 w 1342548"/>
                <a:gd name="connsiteY1022" fmla="*/ 868534 h 986691"/>
                <a:gd name="connsiteX1023" fmla="*/ 945564 w 1342548"/>
                <a:gd name="connsiteY1023" fmla="*/ 869708 h 986691"/>
                <a:gd name="connsiteX1024" fmla="*/ 943749 w 1342548"/>
                <a:gd name="connsiteY1024" fmla="*/ 869943 h 986691"/>
                <a:gd name="connsiteX1025" fmla="*/ 942693 w 1342548"/>
                <a:gd name="connsiteY1025" fmla="*/ 870858 h 986691"/>
                <a:gd name="connsiteX1026" fmla="*/ 942286 w 1342548"/>
                <a:gd name="connsiteY1026" fmla="*/ 874965 h 986691"/>
                <a:gd name="connsiteX1027" fmla="*/ 941206 w 1342548"/>
                <a:gd name="connsiteY1027" fmla="*/ 876405 h 986691"/>
                <a:gd name="connsiteX1028" fmla="*/ 938453 w 1342548"/>
                <a:gd name="connsiteY1028" fmla="*/ 876522 h 986691"/>
                <a:gd name="connsiteX1029" fmla="*/ 936395 w 1342548"/>
                <a:gd name="connsiteY1029" fmla="*/ 875568 h 986691"/>
                <a:gd name="connsiteX1030" fmla="*/ 935737 w 1342548"/>
                <a:gd name="connsiteY1030" fmla="*/ 876319 h 986691"/>
                <a:gd name="connsiteX1031" fmla="*/ 935393 w 1342548"/>
                <a:gd name="connsiteY1031" fmla="*/ 877054 h 986691"/>
                <a:gd name="connsiteX1032" fmla="*/ 934314 w 1342548"/>
                <a:gd name="connsiteY1032" fmla="*/ 877797 h 986691"/>
                <a:gd name="connsiteX1033" fmla="*/ 932233 w 1342548"/>
                <a:gd name="connsiteY1033" fmla="*/ 877993 h 986691"/>
                <a:gd name="connsiteX1034" fmla="*/ 927609 w 1342548"/>
                <a:gd name="connsiteY1034" fmla="*/ 879831 h 986691"/>
                <a:gd name="connsiteX1035" fmla="*/ 925489 w 1342548"/>
                <a:gd name="connsiteY1035" fmla="*/ 879299 h 986691"/>
                <a:gd name="connsiteX1036" fmla="*/ 922962 w 1342548"/>
                <a:gd name="connsiteY1036" fmla="*/ 878603 h 986691"/>
                <a:gd name="connsiteX1037" fmla="*/ 921217 w 1342548"/>
                <a:gd name="connsiteY1037" fmla="*/ 879284 h 986691"/>
                <a:gd name="connsiteX1038" fmla="*/ 920638 w 1342548"/>
                <a:gd name="connsiteY1038" fmla="*/ 880692 h 986691"/>
                <a:gd name="connsiteX1039" fmla="*/ 919833 w 1342548"/>
                <a:gd name="connsiteY1039" fmla="*/ 881787 h 986691"/>
                <a:gd name="connsiteX1040" fmla="*/ 917298 w 1342548"/>
                <a:gd name="connsiteY1040" fmla="*/ 881787 h 986691"/>
                <a:gd name="connsiteX1041" fmla="*/ 915263 w 1342548"/>
                <a:gd name="connsiteY1041" fmla="*/ 880434 h 986691"/>
                <a:gd name="connsiteX1042" fmla="*/ 913191 w 1342548"/>
                <a:gd name="connsiteY1042" fmla="*/ 879456 h 986691"/>
                <a:gd name="connsiteX1043" fmla="*/ 910898 w 1342548"/>
                <a:gd name="connsiteY1043" fmla="*/ 880301 h 986691"/>
                <a:gd name="connsiteX1044" fmla="*/ 909154 w 1342548"/>
                <a:gd name="connsiteY1044" fmla="*/ 882022 h 986691"/>
                <a:gd name="connsiteX1045" fmla="*/ 907010 w 1342548"/>
                <a:gd name="connsiteY1045" fmla="*/ 882601 h 986691"/>
                <a:gd name="connsiteX1046" fmla="*/ 906611 w 1342548"/>
                <a:gd name="connsiteY1046" fmla="*/ 883673 h 986691"/>
                <a:gd name="connsiteX1047" fmla="*/ 905680 w 1342548"/>
                <a:gd name="connsiteY1047" fmla="*/ 884205 h 986691"/>
                <a:gd name="connsiteX1048" fmla="*/ 903411 w 1342548"/>
                <a:gd name="connsiteY1048" fmla="*/ 883978 h 986691"/>
                <a:gd name="connsiteX1049" fmla="*/ 902550 w 1342548"/>
                <a:gd name="connsiteY1049" fmla="*/ 881318 h 986691"/>
                <a:gd name="connsiteX1050" fmla="*/ 901244 w 1342548"/>
                <a:gd name="connsiteY1050" fmla="*/ 880927 h 986691"/>
                <a:gd name="connsiteX1051" fmla="*/ 899953 w 1342548"/>
                <a:gd name="connsiteY1051" fmla="*/ 882272 h 986691"/>
                <a:gd name="connsiteX1052" fmla="*/ 899491 w 1342548"/>
                <a:gd name="connsiteY1052" fmla="*/ 883321 h 986691"/>
                <a:gd name="connsiteX1053" fmla="*/ 898889 w 1342548"/>
                <a:gd name="connsiteY1053" fmla="*/ 884119 h 986691"/>
                <a:gd name="connsiteX1054" fmla="*/ 899100 w 1342548"/>
                <a:gd name="connsiteY1054" fmla="*/ 886286 h 986691"/>
                <a:gd name="connsiteX1055" fmla="*/ 897825 w 1342548"/>
                <a:gd name="connsiteY1055" fmla="*/ 886333 h 986691"/>
                <a:gd name="connsiteX1056" fmla="*/ 896159 w 1342548"/>
                <a:gd name="connsiteY1056" fmla="*/ 885003 h 986691"/>
                <a:gd name="connsiteX1057" fmla="*/ 894407 w 1342548"/>
                <a:gd name="connsiteY1057" fmla="*/ 884768 h 986691"/>
                <a:gd name="connsiteX1058" fmla="*/ 892771 w 1342548"/>
                <a:gd name="connsiteY1058" fmla="*/ 886004 h 986691"/>
                <a:gd name="connsiteX1059" fmla="*/ 891942 w 1342548"/>
                <a:gd name="connsiteY1059" fmla="*/ 885699 h 986691"/>
                <a:gd name="connsiteX1060" fmla="*/ 891066 w 1342548"/>
                <a:gd name="connsiteY1060" fmla="*/ 885441 h 986691"/>
                <a:gd name="connsiteX1061" fmla="*/ 889634 w 1342548"/>
                <a:gd name="connsiteY1061" fmla="*/ 885441 h 986691"/>
                <a:gd name="connsiteX1062" fmla="*/ 889087 w 1342548"/>
                <a:gd name="connsiteY1062" fmla="*/ 885769 h 986691"/>
                <a:gd name="connsiteX1063" fmla="*/ 888038 w 1342548"/>
                <a:gd name="connsiteY1063" fmla="*/ 885965 h 986691"/>
                <a:gd name="connsiteX1064" fmla="*/ 887334 w 1342548"/>
                <a:gd name="connsiteY1064" fmla="*/ 886638 h 986691"/>
                <a:gd name="connsiteX1065" fmla="*/ 887271 w 1342548"/>
                <a:gd name="connsiteY1065" fmla="*/ 886693 h 986691"/>
                <a:gd name="connsiteX1066" fmla="*/ 885425 w 1342548"/>
                <a:gd name="connsiteY1066" fmla="*/ 886239 h 986691"/>
                <a:gd name="connsiteX1067" fmla="*/ 883164 w 1342548"/>
                <a:gd name="connsiteY1067" fmla="*/ 884440 h 986691"/>
                <a:gd name="connsiteX1068" fmla="*/ 881544 w 1342548"/>
                <a:gd name="connsiteY1068" fmla="*/ 881451 h 986691"/>
                <a:gd name="connsiteX1069" fmla="*/ 879487 w 1342548"/>
                <a:gd name="connsiteY1069" fmla="*/ 879839 h 986691"/>
                <a:gd name="connsiteX1070" fmla="*/ 878580 w 1342548"/>
                <a:gd name="connsiteY1070" fmla="*/ 878423 h 986691"/>
                <a:gd name="connsiteX1071" fmla="*/ 878228 w 1342548"/>
                <a:gd name="connsiteY1071" fmla="*/ 875881 h 986691"/>
                <a:gd name="connsiteX1072" fmla="*/ 877852 w 1342548"/>
                <a:gd name="connsiteY1072" fmla="*/ 874668 h 986691"/>
                <a:gd name="connsiteX1073" fmla="*/ 877977 w 1342548"/>
                <a:gd name="connsiteY1073" fmla="*/ 873322 h 986691"/>
                <a:gd name="connsiteX1074" fmla="*/ 878603 w 1342548"/>
                <a:gd name="connsiteY1074" fmla="*/ 872125 h 986691"/>
                <a:gd name="connsiteX1075" fmla="*/ 876389 w 1342548"/>
                <a:gd name="connsiteY1075" fmla="*/ 872728 h 986691"/>
                <a:gd name="connsiteX1076" fmla="*/ 874754 w 1342548"/>
                <a:gd name="connsiteY1076" fmla="*/ 873847 h 986691"/>
                <a:gd name="connsiteX1077" fmla="*/ 875091 w 1342548"/>
                <a:gd name="connsiteY1077" fmla="*/ 875255 h 986691"/>
                <a:gd name="connsiteX1078" fmla="*/ 874684 w 1342548"/>
                <a:gd name="connsiteY1078" fmla="*/ 876561 h 986691"/>
                <a:gd name="connsiteX1079" fmla="*/ 872243 w 1342548"/>
                <a:gd name="connsiteY1079" fmla="*/ 877242 h 986691"/>
                <a:gd name="connsiteX1080" fmla="*/ 872391 w 1342548"/>
                <a:gd name="connsiteY1080" fmla="*/ 877790 h 986691"/>
                <a:gd name="connsiteX1081" fmla="*/ 872555 w 1342548"/>
                <a:gd name="connsiteY1081" fmla="*/ 878369 h 986691"/>
                <a:gd name="connsiteX1082" fmla="*/ 874465 w 1342548"/>
                <a:gd name="connsiteY1082" fmla="*/ 880152 h 986691"/>
                <a:gd name="connsiteX1083" fmla="*/ 874856 w 1342548"/>
                <a:gd name="connsiteY1083" fmla="*/ 881646 h 986691"/>
                <a:gd name="connsiteX1084" fmla="*/ 875630 w 1342548"/>
                <a:gd name="connsiteY1084" fmla="*/ 882445 h 986691"/>
                <a:gd name="connsiteX1085" fmla="*/ 877124 w 1342548"/>
                <a:gd name="connsiteY1085" fmla="*/ 884768 h 986691"/>
                <a:gd name="connsiteX1086" fmla="*/ 877085 w 1342548"/>
                <a:gd name="connsiteY1086" fmla="*/ 889259 h 986691"/>
                <a:gd name="connsiteX1087" fmla="*/ 877907 w 1342548"/>
                <a:gd name="connsiteY1087" fmla="*/ 890526 h 986691"/>
                <a:gd name="connsiteX1088" fmla="*/ 877633 w 1342548"/>
                <a:gd name="connsiteY1088" fmla="*/ 891786 h 986691"/>
                <a:gd name="connsiteX1089" fmla="*/ 877038 w 1342548"/>
                <a:gd name="connsiteY1089" fmla="*/ 893483 h 986691"/>
                <a:gd name="connsiteX1090" fmla="*/ 876983 w 1342548"/>
                <a:gd name="connsiteY1090" fmla="*/ 893507 h 986691"/>
                <a:gd name="connsiteX1091" fmla="*/ 876545 w 1342548"/>
                <a:gd name="connsiteY1091" fmla="*/ 892990 h 986691"/>
                <a:gd name="connsiteX1092" fmla="*/ 875826 w 1342548"/>
                <a:gd name="connsiteY1092" fmla="*/ 893092 h 986691"/>
                <a:gd name="connsiteX1093" fmla="*/ 875536 w 1342548"/>
                <a:gd name="connsiteY1093" fmla="*/ 893663 h 986691"/>
                <a:gd name="connsiteX1094" fmla="*/ 875489 w 1342548"/>
                <a:gd name="connsiteY1094" fmla="*/ 894180 h 986691"/>
                <a:gd name="connsiteX1095" fmla="*/ 875364 w 1342548"/>
                <a:gd name="connsiteY1095" fmla="*/ 894203 h 986691"/>
                <a:gd name="connsiteX1096" fmla="*/ 874097 w 1342548"/>
                <a:gd name="connsiteY1096" fmla="*/ 894579 h 986691"/>
                <a:gd name="connsiteX1097" fmla="*/ 873033 w 1342548"/>
                <a:gd name="connsiteY1097" fmla="*/ 894899 h 986691"/>
                <a:gd name="connsiteX1098" fmla="*/ 872172 w 1342548"/>
                <a:gd name="connsiteY1098" fmla="*/ 895353 h 986691"/>
                <a:gd name="connsiteX1099" fmla="*/ 870819 w 1342548"/>
                <a:gd name="connsiteY1099" fmla="*/ 896691 h 986691"/>
                <a:gd name="connsiteX1100" fmla="*/ 868245 w 1342548"/>
                <a:gd name="connsiteY1100" fmla="*/ 897020 h 986691"/>
                <a:gd name="connsiteX1101" fmla="*/ 866923 w 1342548"/>
                <a:gd name="connsiteY1101" fmla="*/ 893890 h 986691"/>
                <a:gd name="connsiteX1102" fmla="*/ 865147 w 1342548"/>
                <a:gd name="connsiteY1102" fmla="*/ 895979 h 986691"/>
                <a:gd name="connsiteX1103" fmla="*/ 864615 w 1342548"/>
                <a:gd name="connsiteY1103" fmla="*/ 900243 h 986691"/>
                <a:gd name="connsiteX1104" fmla="*/ 863958 w 1342548"/>
                <a:gd name="connsiteY1104" fmla="*/ 900970 h 986691"/>
                <a:gd name="connsiteX1105" fmla="*/ 862854 w 1342548"/>
                <a:gd name="connsiteY1105" fmla="*/ 901581 h 986691"/>
                <a:gd name="connsiteX1106" fmla="*/ 860765 w 1342548"/>
                <a:gd name="connsiteY1106" fmla="*/ 900094 h 986691"/>
                <a:gd name="connsiteX1107" fmla="*/ 858943 w 1342548"/>
                <a:gd name="connsiteY1107" fmla="*/ 901088 h 986691"/>
                <a:gd name="connsiteX1108" fmla="*/ 857519 w 1342548"/>
                <a:gd name="connsiteY1108" fmla="*/ 902097 h 986691"/>
                <a:gd name="connsiteX1109" fmla="*/ 856932 w 1342548"/>
                <a:gd name="connsiteY1109" fmla="*/ 903028 h 986691"/>
                <a:gd name="connsiteX1110" fmla="*/ 855884 w 1342548"/>
                <a:gd name="connsiteY1110" fmla="*/ 904037 h 986691"/>
                <a:gd name="connsiteX1111" fmla="*/ 853873 w 1342548"/>
                <a:gd name="connsiteY1111" fmla="*/ 903059 h 986691"/>
                <a:gd name="connsiteX1112" fmla="*/ 852254 w 1342548"/>
                <a:gd name="connsiteY1112" fmla="*/ 901596 h 986691"/>
                <a:gd name="connsiteX1113" fmla="*/ 852661 w 1342548"/>
                <a:gd name="connsiteY1113" fmla="*/ 900493 h 986691"/>
                <a:gd name="connsiteX1114" fmla="*/ 852434 w 1342548"/>
                <a:gd name="connsiteY1114" fmla="*/ 899773 h 986691"/>
                <a:gd name="connsiteX1115" fmla="*/ 851706 w 1342548"/>
                <a:gd name="connsiteY1115" fmla="*/ 899226 h 986691"/>
                <a:gd name="connsiteX1116" fmla="*/ 850900 w 1342548"/>
                <a:gd name="connsiteY1116" fmla="*/ 899304 h 986691"/>
                <a:gd name="connsiteX1117" fmla="*/ 851299 w 1342548"/>
                <a:gd name="connsiteY1117" fmla="*/ 900736 h 986691"/>
                <a:gd name="connsiteX1118" fmla="*/ 851565 w 1342548"/>
                <a:gd name="connsiteY1118" fmla="*/ 903474 h 986691"/>
                <a:gd name="connsiteX1119" fmla="*/ 850830 w 1342548"/>
                <a:gd name="connsiteY1119" fmla="*/ 904264 h 986691"/>
                <a:gd name="connsiteX1120" fmla="*/ 849695 w 1342548"/>
                <a:gd name="connsiteY1120" fmla="*/ 904874 h 986691"/>
                <a:gd name="connsiteX1121" fmla="*/ 847247 w 1342548"/>
                <a:gd name="connsiteY1121" fmla="*/ 904373 h 986691"/>
                <a:gd name="connsiteX1122" fmla="*/ 845580 w 1342548"/>
                <a:gd name="connsiteY1122" fmla="*/ 903357 h 986691"/>
                <a:gd name="connsiteX1123" fmla="*/ 843554 w 1342548"/>
                <a:gd name="connsiteY1123" fmla="*/ 902496 h 986691"/>
                <a:gd name="connsiteX1124" fmla="*/ 841770 w 1342548"/>
                <a:gd name="connsiteY1124" fmla="*/ 902340 h 986691"/>
                <a:gd name="connsiteX1125" fmla="*/ 841379 w 1342548"/>
                <a:gd name="connsiteY1125" fmla="*/ 904069 h 986691"/>
                <a:gd name="connsiteX1126" fmla="*/ 840221 w 1342548"/>
                <a:gd name="connsiteY1126" fmla="*/ 905461 h 986691"/>
                <a:gd name="connsiteX1127" fmla="*/ 839149 w 1342548"/>
                <a:gd name="connsiteY1127" fmla="*/ 905633 h 986691"/>
                <a:gd name="connsiteX1128" fmla="*/ 838078 w 1342548"/>
                <a:gd name="connsiteY1128" fmla="*/ 905414 h 986691"/>
                <a:gd name="connsiteX1129" fmla="*/ 836670 w 1342548"/>
                <a:gd name="connsiteY1129" fmla="*/ 906916 h 986691"/>
                <a:gd name="connsiteX1130" fmla="*/ 836004 w 1342548"/>
                <a:gd name="connsiteY1130" fmla="*/ 908012 h 986691"/>
                <a:gd name="connsiteX1131" fmla="*/ 834268 w 1342548"/>
                <a:gd name="connsiteY1131" fmla="*/ 909169 h 986691"/>
                <a:gd name="connsiteX1132" fmla="*/ 829652 w 1342548"/>
                <a:gd name="connsiteY1132" fmla="*/ 909733 h 986691"/>
                <a:gd name="connsiteX1133" fmla="*/ 828040 w 1342548"/>
                <a:gd name="connsiteY1133" fmla="*/ 910875 h 986691"/>
                <a:gd name="connsiteX1134" fmla="*/ 825881 w 1342548"/>
                <a:gd name="connsiteY1134" fmla="*/ 910695 h 986691"/>
                <a:gd name="connsiteX1135" fmla="*/ 824207 w 1342548"/>
                <a:gd name="connsiteY1135" fmla="*/ 910969 h 986691"/>
                <a:gd name="connsiteX1136" fmla="*/ 823245 w 1342548"/>
                <a:gd name="connsiteY1136" fmla="*/ 910906 h 986691"/>
                <a:gd name="connsiteX1137" fmla="*/ 822384 w 1342548"/>
                <a:gd name="connsiteY1137" fmla="*/ 910288 h 986691"/>
                <a:gd name="connsiteX1138" fmla="*/ 821414 w 1342548"/>
                <a:gd name="connsiteY1138" fmla="*/ 910273 h 986691"/>
                <a:gd name="connsiteX1139" fmla="*/ 820968 w 1342548"/>
                <a:gd name="connsiteY1139" fmla="*/ 912181 h 986691"/>
                <a:gd name="connsiteX1140" fmla="*/ 818355 w 1342548"/>
                <a:gd name="connsiteY1140" fmla="*/ 912987 h 986691"/>
                <a:gd name="connsiteX1141" fmla="*/ 816008 w 1342548"/>
                <a:gd name="connsiteY1141" fmla="*/ 913206 h 986691"/>
                <a:gd name="connsiteX1142" fmla="*/ 813395 w 1342548"/>
                <a:gd name="connsiteY1142" fmla="*/ 915725 h 986691"/>
                <a:gd name="connsiteX1143" fmla="*/ 811533 w 1342548"/>
                <a:gd name="connsiteY1143" fmla="*/ 917251 h 986691"/>
                <a:gd name="connsiteX1144" fmla="*/ 810148 w 1342548"/>
                <a:gd name="connsiteY1144" fmla="*/ 917407 h 986691"/>
                <a:gd name="connsiteX1145" fmla="*/ 809131 w 1342548"/>
                <a:gd name="connsiteY1145" fmla="*/ 916868 h 986691"/>
                <a:gd name="connsiteX1146" fmla="*/ 808622 w 1342548"/>
                <a:gd name="connsiteY1146" fmla="*/ 914614 h 986691"/>
                <a:gd name="connsiteX1147" fmla="*/ 808106 w 1342548"/>
                <a:gd name="connsiteY1147" fmla="*/ 914349 h 986691"/>
                <a:gd name="connsiteX1148" fmla="*/ 807809 w 1342548"/>
                <a:gd name="connsiteY1148" fmla="*/ 916469 h 986691"/>
                <a:gd name="connsiteX1149" fmla="*/ 807316 w 1342548"/>
                <a:gd name="connsiteY1149" fmla="*/ 918229 h 986691"/>
                <a:gd name="connsiteX1150" fmla="*/ 806361 w 1342548"/>
                <a:gd name="connsiteY1150" fmla="*/ 919191 h 986691"/>
                <a:gd name="connsiteX1151" fmla="*/ 803342 w 1342548"/>
                <a:gd name="connsiteY1151" fmla="*/ 921382 h 986691"/>
                <a:gd name="connsiteX1152" fmla="*/ 802473 w 1342548"/>
                <a:gd name="connsiteY1152" fmla="*/ 923557 h 986691"/>
                <a:gd name="connsiteX1153" fmla="*/ 803052 w 1342548"/>
                <a:gd name="connsiteY1153" fmla="*/ 925567 h 986691"/>
                <a:gd name="connsiteX1154" fmla="*/ 807113 w 1342548"/>
                <a:gd name="connsiteY1154" fmla="*/ 926060 h 986691"/>
                <a:gd name="connsiteX1155" fmla="*/ 807613 w 1342548"/>
                <a:gd name="connsiteY1155" fmla="*/ 927163 h 986691"/>
                <a:gd name="connsiteX1156" fmla="*/ 807222 w 1342548"/>
                <a:gd name="connsiteY1156" fmla="*/ 928063 h 986691"/>
                <a:gd name="connsiteX1157" fmla="*/ 806252 w 1342548"/>
                <a:gd name="connsiteY1157" fmla="*/ 928814 h 986691"/>
                <a:gd name="connsiteX1158" fmla="*/ 805963 w 1342548"/>
                <a:gd name="connsiteY1158" fmla="*/ 929940 h 986691"/>
                <a:gd name="connsiteX1159" fmla="*/ 810320 w 1342548"/>
                <a:gd name="connsiteY1159" fmla="*/ 933524 h 986691"/>
                <a:gd name="connsiteX1160" fmla="*/ 810453 w 1342548"/>
                <a:gd name="connsiteY1160" fmla="*/ 934877 h 986691"/>
                <a:gd name="connsiteX1161" fmla="*/ 809780 w 1342548"/>
                <a:gd name="connsiteY1161" fmla="*/ 935652 h 986691"/>
                <a:gd name="connsiteX1162" fmla="*/ 808967 w 1342548"/>
                <a:gd name="connsiteY1162" fmla="*/ 937318 h 986691"/>
                <a:gd name="connsiteX1163" fmla="*/ 806667 w 1342548"/>
                <a:gd name="connsiteY1163" fmla="*/ 938726 h 986691"/>
                <a:gd name="connsiteX1164" fmla="*/ 801800 w 1342548"/>
                <a:gd name="connsiteY1164" fmla="*/ 939446 h 986691"/>
                <a:gd name="connsiteX1165" fmla="*/ 797740 w 1342548"/>
                <a:gd name="connsiteY1165" fmla="*/ 938718 h 986691"/>
                <a:gd name="connsiteX1166" fmla="*/ 796512 w 1342548"/>
                <a:gd name="connsiteY1166" fmla="*/ 937115 h 986691"/>
                <a:gd name="connsiteX1167" fmla="*/ 796590 w 1342548"/>
                <a:gd name="connsiteY1167" fmla="*/ 935972 h 986691"/>
                <a:gd name="connsiteX1168" fmla="*/ 797599 w 1342548"/>
                <a:gd name="connsiteY1168" fmla="*/ 936301 h 986691"/>
                <a:gd name="connsiteX1169" fmla="*/ 798741 w 1342548"/>
                <a:gd name="connsiteY1169" fmla="*/ 936199 h 986691"/>
                <a:gd name="connsiteX1170" fmla="*/ 798397 w 1342548"/>
                <a:gd name="connsiteY1170" fmla="*/ 935151 h 986691"/>
                <a:gd name="connsiteX1171" fmla="*/ 797912 w 1342548"/>
                <a:gd name="connsiteY1171" fmla="*/ 934541 h 986691"/>
                <a:gd name="connsiteX1172" fmla="*/ 796043 w 1342548"/>
                <a:gd name="connsiteY1172" fmla="*/ 933610 h 986691"/>
                <a:gd name="connsiteX1173" fmla="*/ 794525 w 1342548"/>
                <a:gd name="connsiteY1173" fmla="*/ 931098 h 986691"/>
                <a:gd name="connsiteX1174" fmla="*/ 794814 w 1342548"/>
                <a:gd name="connsiteY1174" fmla="*/ 929010 h 986691"/>
                <a:gd name="connsiteX1175" fmla="*/ 793993 w 1342548"/>
                <a:gd name="connsiteY1175" fmla="*/ 927390 h 986691"/>
                <a:gd name="connsiteX1176" fmla="*/ 793085 w 1342548"/>
                <a:gd name="connsiteY1176" fmla="*/ 926037 h 986691"/>
                <a:gd name="connsiteX1177" fmla="*/ 792178 w 1342548"/>
                <a:gd name="connsiteY1177" fmla="*/ 925223 h 986691"/>
                <a:gd name="connsiteX1178" fmla="*/ 791685 w 1342548"/>
                <a:gd name="connsiteY1178" fmla="*/ 924214 h 986691"/>
                <a:gd name="connsiteX1179" fmla="*/ 792608 w 1342548"/>
                <a:gd name="connsiteY1179" fmla="*/ 921037 h 986691"/>
                <a:gd name="connsiteX1180" fmla="*/ 792099 w 1342548"/>
                <a:gd name="connsiteY1180" fmla="*/ 919191 h 986691"/>
                <a:gd name="connsiteX1181" fmla="*/ 793836 w 1342548"/>
                <a:gd name="connsiteY1181" fmla="*/ 916922 h 986691"/>
                <a:gd name="connsiteX1182" fmla="*/ 794266 w 1342548"/>
                <a:gd name="connsiteY1182" fmla="*/ 914364 h 986691"/>
                <a:gd name="connsiteX1183" fmla="*/ 797365 w 1342548"/>
                <a:gd name="connsiteY1183" fmla="*/ 913449 h 986691"/>
                <a:gd name="connsiteX1184" fmla="*/ 797576 w 1342548"/>
                <a:gd name="connsiteY1184" fmla="*/ 911008 h 986691"/>
                <a:gd name="connsiteX1185" fmla="*/ 795354 w 1342548"/>
                <a:gd name="connsiteY1185" fmla="*/ 910937 h 986691"/>
                <a:gd name="connsiteX1186" fmla="*/ 793813 w 1342548"/>
                <a:gd name="connsiteY1186" fmla="*/ 909146 h 986691"/>
                <a:gd name="connsiteX1187" fmla="*/ 793461 w 1342548"/>
                <a:gd name="connsiteY1187" fmla="*/ 909905 h 986691"/>
                <a:gd name="connsiteX1188" fmla="*/ 792224 w 1342548"/>
                <a:gd name="connsiteY1188" fmla="*/ 909983 h 986691"/>
                <a:gd name="connsiteX1189" fmla="*/ 790190 w 1342548"/>
                <a:gd name="connsiteY1189" fmla="*/ 906525 h 986691"/>
                <a:gd name="connsiteX1190" fmla="*/ 789580 w 1342548"/>
                <a:gd name="connsiteY1190" fmla="*/ 906087 h 986691"/>
                <a:gd name="connsiteX1191" fmla="*/ 788594 w 1342548"/>
                <a:gd name="connsiteY1191" fmla="*/ 906024 h 986691"/>
                <a:gd name="connsiteX1192" fmla="*/ 789087 w 1342548"/>
                <a:gd name="connsiteY1192" fmla="*/ 909670 h 986691"/>
                <a:gd name="connsiteX1193" fmla="*/ 786701 w 1342548"/>
                <a:gd name="connsiteY1193" fmla="*/ 911039 h 986691"/>
                <a:gd name="connsiteX1194" fmla="*/ 784745 w 1342548"/>
                <a:gd name="connsiteY1194" fmla="*/ 911642 h 986691"/>
                <a:gd name="connsiteX1195" fmla="*/ 781976 w 1342548"/>
                <a:gd name="connsiteY1195" fmla="*/ 911892 h 986691"/>
                <a:gd name="connsiteX1196" fmla="*/ 780396 w 1342548"/>
                <a:gd name="connsiteY1196" fmla="*/ 912314 h 986691"/>
                <a:gd name="connsiteX1197" fmla="*/ 778924 w 1342548"/>
                <a:gd name="connsiteY1197" fmla="*/ 911970 h 986691"/>
                <a:gd name="connsiteX1198" fmla="*/ 779285 w 1342548"/>
                <a:gd name="connsiteY1198" fmla="*/ 910867 h 986691"/>
                <a:gd name="connsiteX1199" fmla="*/ 780067 w 1342548"/>
                <a:gd name="connsiteY1199" fmla="*/ 909553 h 986691"/>
                <a:gd name="connsiteX1200" fmla="*/ 779370 w 1342548"/>
                <a:gd name="connsiteY1200" fmla="*/ 908450 h 986691"/>
                <a:gd name="connsiteX1201" fmla="*/ 777806 w 1342548"/>
                <a:gd name="connsiteY1201" fmla="*/ 907605 h 986691"/>
                <a:gd name="connsiteX1202" fmla="*/ 775412 w 1342548"/>
                <a:gd name="connsiteY1202" fmla="*/ 907652 h 986691"/>
                <a:gd name="connsiteX1203" fmla="*/ 773761 w 1342548"/>
                <a:gd name="connsiteY1203" fmla="*/ 907417 h 986691"/>
                <a:gd name="connsiteX1204" fmla="*/ 772118 w 1342548"/>
                <a:gd name="connsiteY1204" fmla="*/ 907511 h 986691"/>
                <a:gd name="connsiteX1205" fmla="*/ 771516 w 1342548"/>
                <a:gd name="connsiteY1205" fmla="*/ 907018 h 986691"/>
                <a:gd name="connsiteX1206" fmla="*/ 769990 w 1342548"/>
                <a:gd name="connsiteY1206" fmla="*/ 905289 h 986691"/>
                <a:gd name="connsiteX1207" fmla="*/ 768700 w 1342548"/>
                <a:gd name="connsiteY1207" fmla="*/ 904217 h 986691"/>
                <a:gd name="connsiteX1208" fmla="*/ 768120 w 1342548"/>
                <a:gd name="connsiteY1208" fmla="*/ 903145 h 986691"/>
                <a:gd name="connsiteX1209" fmla="*/ 768700 w 1342548"/>
                <a:gd name="connsiteY1209" fmla="*/ 901901 h 986691"/>
                <a:gd name="connsiteX1210" fmla="*/ 768215 w 1342548"/>
                <a:gd name="connsiteY1210" fmla="*/ 901142 h 986691"/>
                <a:gd name="connsiteX1211" fmla="*/ 765719 w 1342548"/>
                <a:gd name="connsiteY1211" fmla="*/ 901056 h 986691"/>
                <a:gd name="connsiteX1212" fmla="*/ 765734 w 1342548"/>
                <a:gd name="connsiteY1212" fmla="*/ 902840 h 986691"/>
                <a:gd name="connsiteX1213" fmla="*/ 765993 w 1342548"/>
                <a:gd name="connsiteY1213" fmla="*/ 904945 h 986691"/>
                <a:gd name="connsiteX1214" fmla="*/ 766720 w 1342548"/>
                <a:gd name="connsiteY1214" fmla="*/ 906541 h 986691"/>
                <a:gd name="connsiteX1215" fmla="*/ 766204 w 1342548"/>
                <a:gd name="connsiteY1215" fmla="*/ 907433 h 986691"/>
                <a:gd name="connsiteX1216" fmla="*/ 764936 w 1342548"/>
                <a:gd name="connsiteY1216" fmla="*/ 908043 h 986691"/>
                <a:gd name="connsiteX1217" fmla="*/ 763583 w 1342548"/>
                <a:gd name="connsiteY1217" fmla="*/ 906353 h 986691"/>
                <a:gd name="connsiteX1218" fmla="*/ 762965 w 1342548"/>
                <a:gd name="connsiteY1218" fmla="*/ 905938 h 986691"/>
                <a:gd name="connsiteX1219" fmla="*/ 762315 w 1342548"/>
                <a:gd name="connsiteY1219" fmla="*/ 906017 h 986691"/>
                <a:gd name="connsiteX1220" fmla="*/ 761823 w 1342548"/>
                <a:gd name="connsiteY1220" fmla="*/ 907699 h 986691"/>
                <a:gd name="connsiteX1221" fmla="*/ 760595 w 1342548"/>
                <a:gd name="connsiteY1221" fmla="*/ 909193 h 986691"/>
                <a:gd name="connsiteX1222" fmla="*/ 758388 w 1342548"/>
                <a:gd name="connsiteY1222" fmla="*/ 909028 h 986691"/>
                <a:gd name="connsiteX1223" fmla="*/ 756667 w 1342548"/>
                <a:gd name="connsiteY1223" fmla="*/ 909952 h 986691"/>
                <a:gd name="connsiteX1224" fmla="*/ 754586 w 1342548"/>
                <a:gd name="connsiteY1224" fmla="*/ 910374 h 986691"/>
                <a:gd name="connsiteX1225" fmla="*/ 753170 w 1342548"/>
                <a:gd name="connsiteY1225" fmla="*/ 909138 h 986691"/>
                <a:gd name="connsiteX1226" fmla="*/ 750830 w 1342548"/>
                <a:gd name="connsiteY1226" fmla="*/ 907151 h 986691"/>
                <a:gd name="connsiteX1227" fmla="*/ 749900 w 1342548"/>
                <a:gd name="connsiteY1227" fmla="*/ 906924 h 986691"/>
                <a:gd name="connsiteX1228" fmla="*/ 747302 w 1342548"/>
                <a:gd name="connsiteY1228" fmla="*/ 907894 h 986691"/>
                <a:gd name="connsiteX1229" fmla="*/ 743571 w 1342548"/>
                <a:gd name="connsiteY1229" fmla="*/ 908254 h 986691"/>
                <a:gd name="connsiteX1230" fmla="*/ 742741 w 1342548"/>
                <a:gd name="connsiteY1230" fmla="*/ 907221 h 986691"/>
                <a:gd name="connsiteX1231" fmla="*/ 740942 w 1342548"/>
                <a:gd name="connsiteY1231" fmla="*/ 908004 h 986691"/>
                <a:gd name="connsiteX1232" fmla="*/ 739205 w 1342548"/>
                <a:gd name="connsiteY1232" fmla="*/ 905618 h 986691"/>
                <a:gd name="connsiteX1233" fmla="*/ 737148 w 1342548"/>
                <a:gd name="connsiteY1233" fmla="*/ 905461 h 986691"/>
                <a:gd name="connsiteX1234" fmla="*/ 734581 w 1342548"/>
                <a:gd name="connsiteY1234" fmla="*/ 903654 h 986691"/>
                <a:gd name="connsiteX1235" fmla="*/ 733658 w 1342548"/>
                <a:gd name="connsiteY1235" fmla="*/ 902691 h 986691"/>
                <a:gd name="connsiteX1236" fmla="*/ 733369 w 1342548"/>
                <a:gd name="connsiteY1236" fmla="*/ 901315 h 986691"/>
                <a:gd name="connsiteX1237" fmla="*/ 732586 w 1342548"/>
                <a:gd name="connsiteY1237" fmla="*/ 900595 h 986691"/>
                <a:gd name="connsiteX1238" fmla="*/ 731585 w 1342548"/>
                <a:gd name="connsiteY1238" fmla="*/ 900689 h 986691"/>
                <a:gd name="connsiteX1239" fmla="*/ 730466 w 1342548"/>
                <a:gd name="connsiteY1239" fmla="*/ 899953 h 986691"/>
                <a:gd name="connsiteX1240" fmla="*/ 728698 w 1342548"/>
                <a:gd name="connsiteY1240" fmla="*/ 899226 h 986691"/>
                <a:gd name="connsiteX1241" fmla="*/ 727274 w 1342548"/>
                <a:gd name="connsiteY1241" fmla="*/ 898795 h 986691"/>
                <a:gd name="connsiteX1242" fmla="*/ 726570 w 1342548"/>
                <a:gd name="connsiteY1242" fmla="*/ 899124 h 986691"/>
                <a:gd name="connsiteX1243" fmla="*/ 725827 w 1342548"/>
                <a:gd name="connsiteY1243" fmla="*/ 899296 h 986691"/>
                <a:gd name="connsiteX1244" fmla="*/ 725694 w 1342548"/>
                <a:gd name="connsiteY1244" fmla="*/ 898373 h 986691"/>
                <a:gd name="connsiteX1245" fmla="*/ 725749 w 1342548"/>
                <a:gd name="connsiteY1245" fmla="*/ 895588 h 986691"/>
                <a:gd name="connsiteX1246" fmla="*/ 725616 w 1342548"/>
                <a:gd name="connsiteY1246" fmla="*/ 893116 h 986691"/>
                <a:gd name="connsiteX1247" fmla="*/ 725225 w 1342548"/>
                <a:gd name="connsiteY1247" fmla="*/ 891997 h 986691"/>
                <a:gd name="connsiteX1248" fmla="*/ 724270 w 1342548"/>
                <a:gd name="connsiteY1248" fmla="*/ 891152 h 986691"/>
                <a:gd name="connsiteX1249" fmla="*/ 723410 w 1342548"/>
                <a:gd name="connsiteY1249" fmla="*/ 890745 h 986691"/>
                <a:gd name="connsiteX1250" fmla="*/ 723026 w 1342548"/>
                <a:gd name="connsiteY1250" fmla="*/ 889470 h 986691"/>
                <a:gd name="connsiteX1251" fmla="*/ 723339 w 1342548"/>
                <a:gd name="connsiteY1251" fmla="*/ 886967 h 986691"/>
                <a:gd name="connsiteX1252" fmla="*/ 724043 w 1342548"/>
                <a:gd name="connsiteY1252" fmla="*/ 885269 h 986691"/>
                <a:gd name="connsiteX1253" fmla="*/ 725154 w 1342548"/>
                <a:gd name="connsiteY1253" fmla="*/ 884964 h 986691"/>
                <a:gd name="connsiteX1254" fmla="*/ 726656 w 1342548"/>
                <a:gd name="connsiteY1254" fmla="*/ 883743 h 986691"/>
                <a:gd name="connsiteX1255" fmla="*/ 727423 w 1342548"/>
                <a:gd name="connsiteY1255" fmla="*/ 882006 h 986691"/>
                <a:gd name="connsiteX1256" fmla="*/ 728385 w 1342548"/>
                <a:gd name="connsiteY1256" fmla="*/ 880395 h 986691"/>
                <a:gd name="connsiteX1257" fmla="*/ 724959 w 1342548"/>
                <a:gd name="connsiteY1257" fmla="*/ 878134 h 986691"/>
                <a:gd name="connsiteX1258" fmla="*/ 723159 w 1342548"/>
                <a:gd name="connsiteY1258" fmla="*/ 877320 h 986691"/>
                <a:gd name="connsiteX1259" fmla="*/ 721164 w 1342548"/>
                <a:gd name="connsiteY1259" fmla="*/ 877664 h 986691"/>
                <a:gd name="connsiteX1260" fmla="*/ 718684 w 1342548"/>
                <a:gd name="connsiteY1260" fmla="*/ 878384 h 986691"/>
                <a:gd name="connsiteX1261" fmla="*/ 717393 w 1342548"/>
                <a:gd name="connsiteY1261" fmla="*/ 878525 h 986691"/>
                <a:gd name="connsiteX1262" fmla="*/ 716744 w 1342548"/>
                <a:gd name="connsiteY1262" fmla="*/ 878243 h 986691"/>
                <a:gd name="connsiteX1263" fmla="*/ 715297 w 1342548"/>
                <a:gd name="connsiteY1263" fmla="*/ 876209 h 986691"/>
                <a:gd name="connsiteX1264" fmla="*/ 714514 w 1342548"/>
                <a:gd name="connsiteY1264" fmla="*/ 875857 h 986691"/>
                <a:gd name="connsiteX1265" fmla="*/ 712762 w 1342548"/>
                <a:gd name="connsiteY1265" fmla="*/ 875724 h 986691"/>
                <a:gd name="connsiteX1266" fmla="*/ 711283 w 1342548"/>
                <a:gd name="connsiteY1266" fmla="*/ 875740 h 986691"/>
                <a:gd name="connsiteX1267" fmla="*/ 710438 w 1342548"/>
                <a:gd name="connsiteY1267" fmla="*/ 876624 h 986691"/>
                <a:gd name="connsiteX1268" fmla="*/ 709124 w 1342548"/>
                <a:gd name="connsiteY1268" fmla="*/ 876921 h 986691"/>
                <a:gd name="connsiteX1269" fmla="*/ 707810 w 1342548"/>
                <a:gd name="connsiteY1269" fmla="*/ 876968 h 986691"/>
                <a:gd name="connsiteX1270" fmla="*/ 706480 w 1342548"/>
                <a:gd name="connsiteY1270" fmla="*/ 875865 h 986691"/>
                <a:gd name="connsiteX1271" fmla="*/ 704477 w 1342548"/>
                <a:gd name="connsiteY1271" fmla="*/ 874426 h 986691"/>
                <a:gd name="connsiteX1272" fmla="*/ 701340 w 1342548"/>
                <a:gd name="connsiteY1272" fmla="*/ 873408 h 986691"/>
                <a:gd name="connsiteX1273" fmla="*/ 700956 w 1342548"/>
                <a:gd name="connsiteY1273" fmla="*/ 872243 h 986691"/>
                <a:gd name="connsiteX1274" fmla="*/ 700158 w 1342548"/>
                <a:gd name="connsiteY1274" fmla="*/ 870842 h 986691"/>
                <a:gd name="connsiteX1275" fmla="*/ 698969 w 1342548"/>
                <a:gd name="connsiteY1275" fmla="*/ 869544 h 986691"/>
                <a:gd name="connsiteX1276" fmla="*/ 696998 w 1342548"/>
                <a:gd name="connsiteY1276" fmla="*/ 867822 h 986691"/>
                <a:gd name="connsiteX1277" fmla="*/ 695347 w 1342548"/>
                <a:gd name="connsiteY1277" fmla="*/ 866931 h 986691"/>
                <a:gd name="connsiteX1278" fmla="*/ 694541 w 1342548"/>
                <a:gd name="connsiteY1278" fmla="*/ 867478 h 986691"/>
                <a:gd name="connsiteX1279" fmla="*/ 693446 w 1342548"/>
                <a:gd name="connsiteY1279" fmla="*/ 868456 h 986691"/>
                <a:gd name="connsiteX1280" fmla="*/ 689206 w 1342548"/>
                <a:gd name="connsiteY1280" fmla="*/ 870514 h 986691"/>
                <a:gd name="connsiteX1281" fmla="*/ 687328 w 1342548"/>
                <a:gd name="connsiteY1281" fmla="*/ 871320 h 986691"/>
                <a:gd name="connsiteX1282" fmla="*/ 686326 w 1342548"/>
                <a:gd name="connsiteY1282" fmla="*/ 871891 h 986691"/>
                <a:gd name="connsiteX1283" fmla="*/ 685489 w 1342548"/>
                <a:gd name="connsiteY1283" fmla="*/ 872751 h 986691"/>
                <a:gd name="connsiteX1284" fmla="*/ 685231 w 1342548"/>
                <a:gd name="connsiteY1284" fmla="*/ 874871 h 986691"/>
                <a:gd name="connsiteX1285" fmla="*/ 684816 w 1342548"/>
                <a:gd name="connsiteY1285" fmla="*/ 877234 h 986691"/>
                <a:gd name="connsiteX1286" fmla="*/ 683596 w 1342548"/>
                <a:gd name="connsiteY1286" fmla="*/ 878431 h 986691"/>
                <a:gd name="connsiteX1287" fmla="*/ 682438 w 1342548"/>
                <a:gd name="connsiteY1287" fmla="*/ 879339 h 986691"/>
                <a:gd name="connsiteX1288" fmla="*/ 681226 w 1342548"/>
                <a:gd name="connsiteY1288" fmla="*/ 879432 h 986691"/>
                <a:gd name="connsiteX1289" fmla="*/ 680037 w 1342548"/>
                <a:gd name="connsiteY1289" fmla="*/ 879393 h 986691"/>
                <a:gd name="connsiteX1290" fmla="*/ 678918 w 1342548"/>
                <a:gd name="connsiteY1290" fmla="*/ 879769 h 986691"/>
                <a:gd name="connsiteX1291" fmla="*/ 675507 w 1342548"/>
                <a:gd name="connsiteY1291" fmla="*/ 882139 h 986691"/>
                <a:gd name="connsiteX1292" fmla="*/ 673903 w 1342548"/>
                <a:gd name="connsiteY1292" fmla="*/ 881952 h 986691"/>
                <a:gd name="connsiteX1293" fmla="*/ 672581 w 1342548"/>
                <a:gd name="connsiteY1293" fmla="*/ 880614 h 986691"/>
                <a:gd name="connsiteX1294" fmla="*/ 672017 w 1342548"/>
                <a:gd name="connsiteY1294" fmla="*/ 879644 h 986691"/>
                <a:gd name="connsiteX1295" fmla="*/ 670492 w 1342548"/>
                <a:gd name="connsiteY1295" fmla="*/ 879863 h 986691"/>
                <a:gd name="connsiteX1296" fmla="*/ 668536 w 1342548"/>
                <a:gd name="connsiteY1296" fmla="*/ 880997 h 986691"/>
                <a:gd name="connsiteX1297" fmla="*/ 667629 w 1342548"/>
                <a:gd name="connsiteY1297" fmla="*/ 883031 h 986691"/>
                <a:gd name="connsiteX1298" fmla="*/ 667151 w 1342548"/>
                <a:gd name="connsiteY1298" fmla="*/ 884932 h 986691"/>
                <a:gd name="connsiteX1299" fmla="*/ 666721 w 1342548"/>
                <a:gd name="connsiteY1299" fmla="*/ 885777 h 986691"/>
                <a:gd name="connsiteX1300" fmla="*/ 666064 w 1342548"/>
                <a:gd name="connsiteY1300" fmla="*/ 886020 h 986691"/>
                <a:gd name="connsiteX1301" fmla="*/ 665485 w 1342548"/>
                <a:gd name="connsiteY1301" fmla="*/ 886059 h 986691"/>
                <a:gd name="connsiteX1302" fmla="*/ 659390 w 1342548"/>
                <a:gd name="connsiteY1302" fmla="*/ 880575 h 986691"/>
                <a:gd name="connsiteX1303" fmla="*/ 659015 w 1342548"/>
                <a:gd name="connsiteY1303" fmla="*/ 880293 h 986691"/>
                <a:gd name="connsiteX1304" fmla="*/ 657920 w 1342548"/>
                <a:gd name="connsiteY1304" fmla="*/ 881420 h 986691"/>
                <a:gd name="connsiteX1305" fmla="*/ 656926 w 1342548"/>
                <a:gd name="connsiteY1305" fmla="*/ 884330 h 986691"/>
                <a:gd name="connsiteX1306" fmla="*/ 656214 w 1342548"/>
                <a:gd name="connsiteY1306" fmla="*/ 884885 h 986691"/>
                <a:gd name="connsiteX1307" fmla="*/ 655729 w 1342548"/>
                <a:gd name="connsiteY1307" fmla="*/ 884658 h 986691"/>
                <a:gd name="connsiteX1308" fmla="*/ 653210 w 1342548"/>
                <a:gd name="connsiteY1308" fmla="*/ 880935 h 986691"/>
                <a:gd name="connsiteX1309" fmla="*/ 652561 w 1342548"/>
                <a:gd name="connsiteY1309" fmla="*/ 880583 h 986691"/>
                <a:gd name="connsiteX1310" fmla="*/ 651989 w 1342548"/>
                <a:gd name="connsiteY1310" fmla="*/ 880708 h 986691"/>
                <a:gd name="connsiteX1311" fmla="*/ 651231 w 1342548"/>
                <a:gd name="connsiteY1311" fmla="*/ 881913 h 986691"/>
                <a:gd name="connsiteX1312" fmla="*/ 649634 w 1342548"/>
                <a:gd name="connsiteY1312" fmla="*/ 883688 h 986691"/>
                <a:gd name="connsiteX1313" fmla="*/ 648414 w 1342548"/>
                <a:gd name="connsiteY1313" fmla="*/ 884768 h 986691"/>
                <a:gd name="connsiteX1314" fmla="*/ 648383 w 1342548"/>
                <a:gd name="connsiteY1314" fmla="*/ 885965 h 986691"/>
                <a:gd name="connsiteX1315" fmla="*/ 647053 w 1342548"/>
                <a:gd name="connsiteY1315" fmla="*/ 887021 h 986691"/>
                <a:gd name="connsiteX1316" fmla="*/ 645512 w 1342548"/>
                <a:gd name="connsiteY1316" fmla="*/ 888077 h 986691"/>
                <a:gd name="connsiteX1317" fmla="*/ 644995 w 1342548"/>
                <a:gd name="connsiteY1317" fmla="*/ 888187 h 986691"/>
                <a:gd name="connsiteX1318" fmla="*/ 643970 w 1342548"/>
                <a:gd name="connsiteY1318" fmla="*/ 887764 h 986691"/>
                <a:gd name="connsiteX1319" fmla="*/ 642633 w 1342548"/>
                <a:gd name="connsiteY1319" fmla="*/ 886364 h 986691"/>
                <a:gd name="connsiteX1320" fmla="*/ 641662 w 1342548"/>
                <a:gd name="connsiteY1320" fmla="*/ 884901 h 986691"/>
                <a:gd name="connsiteX1321" fmla="*/ 639261 w 1342548"/>
                <a:gd name="connsiteY1321" fmla="*/ 883446 h 986691"/>
                <a:gd name="connsiteX1322" fmla="*/ 636569 w 1342548"/>
                <a:gd name="connsiteY1322" fmla="*/ 882218 h 986691"/>
                <a:gd name="connsiteX1323" fmla="*/ 634786 w 1342548"/>
                <a:gd name="connsiteY1323" fmla="*/ 881255 h 986691"/>
                <a:gd name="connsiteX1324" fmla="*/ 633769 w 1342548"/>
                <a:gd name="connsiteY1324" fmla="*/ 881021 h 986691"/>
                <a:gd name="connsiteX1325" fmla="*/ 632822 w 1342548"/>
                <a:gd name="connsiteY1325" fmla="*/ 881451 h 986691"/>
                <a:gd name="connsiteX1326" fmla="*/ 632345 w 1342548"/>
                <a:gd name="connsiteY1326" fmla="*/ 882038 h 986691"/>
                <a:gd name="connsiteX1327" fmla="*/ 631672 w 1342548"/>
                <a:gd name="connsiteY1327" fmla="*/ 883493 h 986691"/>
                <a:gd name="connsiteX1328" fmla="*/ 630061 w 1342548"/>
                <a:gd name="connsiteY1328" fmla="*/ 885871 h 986691"/>
                <a:gd name="connsiteX1329" fmla="*/ 628621 w 1342548"/>
                <a:gd name="connsiteY1329" fmla="*/ 887764 h 986691"/>
                <a:gd name="connsiteX1330" fmla="*/ 627283 w 1342548"/>
                <a:gd name="connsiteY1330" fmla="*/ 888977 h 986691"/>
                <a:gd name="connsiteX1331" fmla="*/ 626219 w 1342548"/>
                <a:gd name="connsiteY1331" fmla="*/ 889814 h 986691"/>
                <a:gd name="connsiteX1332" fmla="*/ 625421 w 1342548"/>
                <a:gd name="connsiteY1332" fmla="*/ 889032 h 986691"/>
                <a:gd name="connsiteX1333" fmla="*/ 623950 w 1342548"/>
                <a:gd name="connsiteY1333" fmla="*/ 888390 h 986691"/>
                <a:gd name="connsiteX1334" fmla="*/ 622221 w 1342548"/>
                <a:gd name="connsiteY1334" fmla="*/ 888390 h 986691"/>
                <a:gd name="connsiteX1335" fmla="*/ 619945 w 1342548"/>
                <a:gd name="connsiteY1335" fmla="*/ 889595 h 986691"/>
                <a:gd name="connsiteX1336" fmla="*/ 618153 w 1342548"/>
                <a:gd name="connsiteY1336" fmla="*/ 887185 h 986691"/>
                <a:gd name="connsiteX1337" fmla="*/ 617684 w 1342548"/>
                <a:gd name="connsiteY1337" fmla="*/ 887068 h 986691"/>
                <a:gd name="connsiteX1338" fmla="*/ 616995 w 1342548"/>
                <a:gd name="connsiteY1338" fmla="*/ 887272 h 986691"/>
                <a:gd name="connsiteX1339" fmla="*/ 616197 w 1342548"/>
                <a:gd name="connsiteY1339" fmla="*/ 887843 h 986691"/>
                <a:gd name="connsiteX1340" fmla="*/ 615649 w 1342548"/>
                <a:gd name="connsiteY1340" fmla="*/ 889188 h 986691"/>
                <a:gd name="connsiteX1341" fmla="*/ 615071 w 1342548"/>
                <a:gd name="connsiteY1341" fmla="*/ 891027 h 986691"/>
                <a:gd name="connsiteX1342" fmla="*/ 613929 w 1342548"/>
                <a:gd name="connsiteY1342" fmla="*/ 892232 h 986691"/>
                <a:gd name="connsiteX1343" fmla="*/ 612982 w 1342548"/>
                <a:gd name="connsiteY1343" fmla="*/ 892764 h 986691"/>
                <a:gd name="connsiteX1344" fmla="*/ 613256 w 1342548"/>
                <a:gd name="connsiteY1344" fmla="*/ 893796 h 986691"/>
                <a:gd name="connsiteX1345" fmla="*/ 613795 w 1342548"/>
                <a:gd name="connsiteY1345" fmla="*/ 894915 h 986691"/>
                <a:gd name="connsiteX1346" fmla="*/ 613756 w 1342548"/>
                <a:gd name="connsiteY1346" fmla="*/ 895893 h 986691"/>
                <a:gd name="connsiteX1347" fmla="*/ 614100 w 1342548"/>
                <a:gd name="connsiteY1347" fmla="*/ 897434 h 986691"/>
                <a:gd name="connsiteX1348" fmla="*/ 614695 w 1342548"/>
                <a:gd name="connsiteY1348" fmla="*/ 898976 h 986691"/>
                <a:gd name="connsiteX1349" fmla="*/ 616816 w 1342548"/>
                <a:gd name="connsiteY1349" fmla="*/ 901502 h 986691"/>
                <a:gd name="connsiteX1350" fmla="*/ 617629 w 1342548"/>
                <a:gd name="connsiteY1350" fmla="*/ 902817 h 986691"/>
                <a:gd name="connsiteX1351" fmla="*/ 617793 w 1342548"/>
                <a:gd name="connsiteY1351" fmla="*/ 903959 h 986691"/>
                <a:gd name="connsiteX1352" fmla="*/ 617871 w 1342548"/>
                <a:gd name="connsiteY1352" fmla="*/ 908012 h 986691"/>
                <a:gd name="connsiteX1353" fmla="*/ 617785 w 1342548"/>
                <a:gd name="connsiteY1353" fmla="*/ 909701 h 986691"/>
                <a:gd name="connsiteX1354" fmla="*/ 617363 w 1342548"/>
                <a:gd name="connsiteY1354" fmla="*/ 912956 h 986691"/>
                <a:gd name="connsiteX1355" fmla="*/ 617332 w 1342548"/>
                <a:gd name="connsiteY1355" fmla="*/ 914833 h 986691"/>
                <a:gd name="connsiteX1356" fmla="*/ 618216 w 1342548"/>
                <a:gd name="connsiteY1356" fmla="*/ 915678 h 986691"/>
                <a:gd name="connsiteX1357" fmla="*/ 619068 w 1342548"/>
                <a:gd name="connsiteY1357" fmla="*/ 916688 h 986691"/>
                <a:gd name="connsiteX1358" fmla="*/ 619029 w 1342548"/>
                <a:gd name="connsiteY1358" fmla="*/ 917235 h 986691"/>
                <a:gd name="connsiteX1359" fmla="*/ 618654 w 1342548"/>
                <a:gd name="connsiteY1359" fmla="*/ 917431 h 986691"/>
                <a:gd name="connsiteX1360" fmla="*/ 617441 w 1342548"/>
                <a:gd name="connsiteY1360" fmla="*/ 918550 h 986691"/>
                <a:gd name="connsiteX1361" fmla="*/ 616932 w 1342548"/>
                <a:gd name="connsiteY1361" fmla="*/ 918698 h 986691"/>
                <a:gd name="connsiteX1362" fmla="*/ 616135 w 1342548"/>
                <a:gd name="connsiteY1362" fmla="*/ 918237 h 986691"/>
                <a:gd name="connsiteX1363" fmla="*/ 615102 w 1342548"/>
                <a:gd name="connsiteY1363" fmla="*/ 917893 h 986691"/>
                <a:gd name="connsiteX1364" fmla="*/ 614280 w 1342548"/>
                <a:gd name="connsiteY1364" fmla="*/ 917447 h 986691"/>
                <a:gd name="connsiteX1365" fmla="*/ 613365 w 1342548"/>
                <a:gd name="connsiteY1365" fmla="*/ 916727 h 986691"/>
                <a:gd name="connsiteX1366" fmla="*/ 611198 w 1342548"/>
                <a:gd name="connsiteY1366" fmla="*/ 916805 h 986691"/>
                <a:gd name="connsiteX1367" fmla="*/ 607638 w 1342548"/>
                <a:gd name="connsiteY1367" fmla="*/ 917900 h 986691"/>
                <a:gd name="connsiteX1368" fmla="*/ 606903 w 1342548"/>
                <a:gd name="connsiteY1368" fmla="*/ 917587 h 986691"/>
                <a:gd name="connsiteX1369" fmla="*/ 606394 w 1342548"/>
                <a:gd name="connsiteY1369" fmla="*/ 916969 h 986691"/>
                <a:gd name="connsiteX1370" fmla="*/ 606113 w 1342548"/>
                <a:gd name="connsiteY1370" fmla="*/ 915686 h 986691"/>
                <a:gd name="connsiteX1371" fmla="*/ 606285 w 1342548"/>
                <a:gd name="connsiteY1371" fmla="*/ 914184 h 986691"/>
                <a:gd name="connsiteX1372" fmla="*/ 605972 w 1342548"/>
                <a:gd name="connsiteY1372" fmla="*/ 913222 h 986691"/>
                <a:gd name="connsiteX1373" fmla="*/ 605307 w 1342548"/>
                <a:gd name="connsiteY1373" fmla="*/ 912651 h 986691"/>
                <a:gd name="connsiteX1374" fmla="*/ 605784 w 1342548"/>
                <a:gd name="connsiteY1374" fmla="*/ 909967 h 986691"/>
                <a:gd name="connsiteX1375" fmla="*/ 604517 w 1342548"/>
                <a:gd name="connsiteY1375" fmla="*/ 908903 h 986691"/>
                <a:gd name="connsiteX1376" fmla="*/ 604697 w 1342548"/>
                <a:gd name="connsiteY1376" fmla="*/ 908575 h 986691"/>
                <a:gd name="connsiteX1377" fmla="*/ 604274 w 1342548"/>
                <a:gd name="connsiteY1377" fmla="*/ 905672 h 986691"/>
                <a:gd name="connsiteX1378" fmla="*/ 604329 w 1342548"/>
                <a:gd name="connsiteY1378" fmla="*/ 904952 h 986691"/>
                <a:gd name="connsiteX1379" fmla="*/ 604110 w 1342548"/>
                <a:gd name="connsiteY1379" fmla="*/ 904710 h 986691"/>
                <a:gd name="connsiteX1380" fmla="*/ 603218 w 1342548"/>
                <a:gd name="connsiteY1380" fmla="*/ 904483 h 986691"/>
                <a:gd name="connsiteX1381" fmla="*/ 601888 w 1342548"/>
                <a:gd name="connsiteY1381" fmla="*/ 904937 h 986691"/>
                <a:gd name="connsiteX1382" fmla="*/ 597843 w 1342548"/>
                <a:gd name="connsiteY1382" fmla="*/ 906846 h 986691"/>
                <a:gd name="connsiteX1383" fmla="*/ 594370 w 1342548"/>
                <a:gd name="connsiteY1383" fmla="*/ 910374 h 986691"/>
                <a:gd name="connsiteX1384" fmla="*/ 592782 w 1342548"/>
                <a:gd name="connsiteY1384" fmla="*/ 911156 h 986691"/>
                <a:gd name="connsiteX1385" fmla="*/ 591178 w 1342548"/>
                <a:gd name="connsiteY1385" fmla="*/ 911477 h 986691"/>
                <a:gd name="connsiteX1386" fmla="*/ 589293 w 1342548"/>
                <a:gd name="connsiteY1386" fmla="*/ 910867 h 986691"/>
                <a:gd name="connsiteX1387" fmla="*/ 587204 w 1342548"/>
                <a:gd name="connsiteY1387" fmla="*/ 910468 h 986691"/>
                <a:gd name="connsiteX1388" fmla="*/ 584223 w 1342548"/>
                <a:gd name="connsiteY1388" fmla="*/ 911360 h 986691"/>
                <a:gd name="connsiteX1389" fmla="*/ 582752 w 1342548"/>
                <a:gd name="connsiteY1389" fmla="*/ 910945 h 986691"/>
                <a:gd name="connsiteX1390" fmla="*/ 582071 w 1342548"/>
                <a:gd name="connsiteY1390" fmla="*/ 910226 h 986691"/>
                <a:gd name="connsiteX1391" fmla="*/ 581469 w 1342548"/>
                <a:gd name="connsiteY1391" fmla="*/ 909130 h 986691"/>
                <a:gd name="connsiteX1392" fmla="*/ 581837 w 1342548"/>
                <a:gd name="connsiteY1392" fmla="*/ 907738 h 986691"/>
                <a:gd name="connsiteX1393" fmla="*/ 581610 w 1342548"/>
                <a:gd name="connsiteY1393" fmla="*/ 906713 h 986691"/>
                <a:gd name="connsiteX1394" fmla="*/ 580421 w 1342548"/>
                <a:gd name="connsiteY1394" fmla="*/ 906196 h 986691"/>
                <a:gd name="connsiteX1395" fmla="*/ 579036 w 1342548"/>
                <a:gd name="connsiteY1395" fmla="*/ 905751 h 986691"/>
                <a:gd name="connsiteX1396" fmla="*/ 578215 w 1342548"/>
                <a:gd name="connsiteY1396" fmla="*/ 904413 h 986691"/>
                <a:gd name="connsiteX1397" fmla="*/ 577886 w 1342548"/>
                <a:gd name="connsiteY1397" fmla="*/ 902950 h 986691"/>
                <a:gd name="connsiteX1398" fmla="*/ 578207 w 1342548"/>
                <a:gd name="connsiteY1398" fmla="*/ 901049 h 986691"/>
                <a:gd name="connsiteX1399" fmla="*/ 578371 w 1342548"/>
                <a:gd name="connsiteY1399" fmla="*/ 899007 h 986691"/>
                <a:gd name="connsiteX1400" fmla="*/ 577706 w 1342548"/>
                <a:gd name="connsiteY1400" fmla="*/ 898068 h 986691"/>
                <a:gd name="connsiteX1401" fmla="*/ 575680 w 1342548"/>
                <a:gd name="connsiteY1401" fmla="*/ 897559 h 986691"/>
                <a:gd name="connsiteX1402" fmla="*/ 570571 w 1342548"/>
                <a:gd name="connsiteY1402" fmla="*/ 896628 h 986691"/>
                <a:gd name="connsiteX1403" fmla="*/ 566096 w 1342548"/>
                <a:gd name="connsiteY1403" fmla="*/ 896120 h 986691"/>
                <a:gd name="connsiteX1404" fmla="*/ 564218 w 1342548"/>
                <a:gd name="connsiteY1404" fmla="*/ 896362 h 986691"/>
                <a:gd name="connsiteX1405" fmla="*/ 562685 w 1342548"/>
                <a:gd name="connsiteY1405" fmla="*/ 896136 h 986691"/>
                <a:gd name="connsiteX1406" fmla="*/ 561801 w 1342548"/>
                <a:gd name="connsiteY1406" fmla="*/ 895760 h 986691"/>
                <a:gd name="connsiteX1407" fmla="*/ 561371 w 1342548"/>
                <a:gd name="connsiteY1407" fmla="*/ 895118 h 986691"/>
                <a:gd name="connsiteX1408" fmla="*/ 561347 w 1342548"/>
                <a:gd name="connsiteY1408" fmla="*/ 894195 h 986691"/>
                <a:gd name="connsiteX1409" fmla="*/ 562075 w 1342548"/>
                <a:gd name="connsiteY1409" fmla="*/ 892075 h 986691"/>
                <a:gd name="connsiteX1410" fmla="*/ 562896 w 1342548"/>
                <a:gd name="connsiteY1410" fmla="*/ 890002 h 986691"/>
                <a:gd name="connsiteX1411" fmla="*/ 564977 w 1342548"/>
                <a:gd name="connsiteY1411" fmla="*/ 886982 h 986691"/>
                <a:gd name="connsiteX1412" fmla="*/ 565102 w 1342548"/>
                <a:gd name="connsiteY1412" fmla="*/ 884885 h 986691"/>
                <a:gd name="connsiteX1413" fmla="*/ 564993 w 1342548"/>
                <a:gd name="connsiteY1413" fmla="*/ 882468 h 986691"/>
                <a:gd name="connsiteX1414" fmla="*/ 566026 w 1342548"/>
                <a:gd name="connsiteY1414" fmla="*/ 879237 h 986691"/>
                <a:gd name="connsiteX1415" fmla="*/ 567817 w 1342548"/>
                <a:gd name="connsiteY1415" fmla="*/ 876820 h 986691"/>
                <a:gd name="connsiteX1416" fmla="*/ 568701 w 1342548"/>
                <a:gd name="connsiteY1416" fmla="*/ 876061 h 986691"/>
                <a:gd name="connsiteX1417" fmla="*/ 568490 w 1342548"/>
                <a:gd name="connsiteY1417" fmla="*/ 874981 h 986691"/>
                <a:gd name="connsiteX1418" fmla="*/ 567770 w 1342548"/>
                <a:gd name="connsiteY1418" fmla="*/ 873995 h 986691"/>
                <a:gd name="connsiteX1419" fmla="*/ 566745 w 1342548"/>
                <a:gd name="connsiteY1419" fmla="*/ 873448 h 986691"/>
                <a:gd name="connsiteX1420" fmla="*/ 565048 w 1342548"/>
                <a:gd name="connsiteY1420" fmla="*/ 872814 h 986691"/>
                <a:gd name="connsiteX1421" fmla="*/ 562403 w 1342548"/>
                <a:gd name="connsiteY1421" fmla="*/ 872642 h 986691"/>
                <a:gd name="connsiteX1422" fmla="*/ 558773 w 1342548"/>
                <a:gd name="connsiteY1422" fmla="*/ 871992 h 986691"/>
                <a:gd name="connsiteX1423" fmla="*/ 554572 w 1342548"/>
                <a:gd name="connsiteY1423" fmla="*/ 870553 h 986691"/>
                <a:gd name="connsiteX1424" fmla="*/ 555057 w 1342548"/>
                <a:gd name="connsiteY1424" fmla="*/ 867791 h 986691"/>
                <a:gd name="connsiteX1425" fmla="*/ 554987 w 1342548"/>
                <a:gd name="connsiteY1425" fmla="*/ 866062 h 986691"/>
                <a:gd name="connsiteX1426" fmla="*/ 554470 w 1342548"/>
                <a:gd name="connsiteY1426" fmla="*/ 864638 h 986691"/>
                <a:gd name="connsiteX1427" fmla="*/ 553618 w 1342548"/>
                <a:gd name="connsiteY1427" fmla="*/ 863629 h 986691"/>
                <a:gd name="connsiteX1428" fmla="*/ 553133 w 1342548"/>
                <a:gd name="connsiteY1428" fmla="*/ 862729 h 986691"/>
                <a:gd name="connsiteX1429" fmla="*/ 553891 w 1342548"/>
                <a:gd name="connsiteY1429" fmla="*/ 860257 h 986691"/>
                <a:gd name="connsiteX1430" fmla="*/ 552913 w 1342548"/>
                <a:gd name="connsiteY1430" fmla="*/ 857550 h 986691"/>
                <a:gd name="connsiteX1431" fmla="*/ 551764 w 1342548"/>
                <a:gd name="connsiteY1431" fmla="*/ 856471 h 986691"/>
                <a:gd name="connsiteX1432" fmla="*/ 550574 w 1342548"/>
                <a:gd name="connsiteY1432" fmla="*/ 855070 h 986691"/>
                <a:gd name="connsiteX1433" fmla="*/ 550481 w 1342548"/>
                <a:gd name="connsiteY1433" fmla="*/ 853560 h 986691"/>
                <a:gd name="connsiteX1434" fmla="*/ 551020 w 1342548"/>
                <a:gd name="connsiteY1434" fmla="*/ 852152 h 986691"/>
                <a:gd name="connsiteX1435" fmla="*/ 553931 w 1342548"/>
                <a:gd name="connsiteY1435" fmla="*/ 849125 h 986691"/>
                <a:gd name="connsiteX1436" fmla="*/ 553954 w 1342548"/>
                <a:gd name="connsiteY1436" fmla="*/ 848389 h 986691"/>
                <a:gd name="connsiteX1437" fmla="*/ 553234 w 1342548"/>
                <a:gd name="connsiteY1437" fmla="*/ 848452 h 986691"/>
                <a:gd name="connsiteX1438" fmla="*/ 552405 w 1342548"/>
                <a:gd name="connsiteY1438" fmla="*/ 848514 h 986691"/>
                <a:gd name="connsiteX1439" fmla="*/ 548431 w 1342548"/>
                <a:gd name="connsiteY1439" fmla="*/ 849617 h 986691"/>
                <a:gd name="connsiteX1440" fmla="*/ 548000 w 1342548"/>
                <a:gd name="connsiteY1440" fmla="*/ 848921 h 986691"/>
                <a:gd name="connsiteX1441" fmla="*/ 546577 w 1342548"/>
                <a:gd name="connsiteY1441" fmla="*/ 848522 h 986691"/>
                <a:gd name="connsiteX1442" fmla="*/ 543674 w 1342548"/>
                <a:gd name="connsiteY1442" fmla="*/ 848444 h 986691"/>
                <a:gd name="connsiteX1443" fmla="*/ 540279 w 1342548"/>
                <a:gd name="connsiteY1443" fmla="*/ 848647 h 986691"/>
                <a:gd name="connsiteX1444" fmla="*/ 535984 w 1342548"/>
                <a:gd name="connsiteY1444" fmla="*/ 849727 h 986691"/>
                <a:gd name="connsiteX1445" fmla="*/ 532041 w 1342548"/>
                <a:gd name="connsiteY1445" fmla="*/ 851620 h 986691"/>
                <a:gd name="connsiteX1446" fmla="*/ 530249 w 1342548"/>
                <a:gd name="connsiteY1446" fmla="*/ 852919 h 986691"/>
                <a:gd name="connsiteX1447" fmla="*/ 528724 w 1342548"/>
                <a:gd name="connsiteY1447" fmla="*/ 853725 h 986691"/>
                <a:gd name="connsiteX1448" fmla="*/ 527487 w 1342548"/>
                <a:gd name="connsiteY1448" fmla="*/ 853991 h 986691"/>
                <a:gd name="connsiteX1449" fmla="*/ 526056 w 1342548"/>
                <a:gd name="connsiteY1449" fmla="*/ 853420 h 986691"/>
                <a:gd name="connsiteX1450" fmla="*/ 526134 w 1342548"/>
                <a:gd name="connsiteY1450" fmla="*/ 851565 h 986691"/>
                <a:gd name="connsiteX1451" fmla="*/ 528825 w 1342548"/>
                <a:gd name="connsiteY1451" fmla="*/ 848162 h 986691"/>
                <a:gd name="connsiteX1452" fmla="*/ 529209 w 1342548"/>
                <a:gd name="connsiteY1452" fmla="*/ 845823 h 986691"/>
                <a:gd name="connsiteX1453" fmla="*/ 528395 w 1342548"/>
                <a:gd name="connsiteY1453" fmla="*/ 843812 h 986691"/>
                <a:gd name="connsiteX1454" fmla="*/ 528301 w 1342548"/>
                <a:gd name="connsiteY1454" fmla="*/ 842201 h 986691"/>
                <a:gd name="connsiteX1455" fmla="*/ 527355 w 1342548"/>
                <a:gd name="connsiteY1455" fmla="*/ 841176 h 986691"/>
                <a:gd name="connsiteX1456" fmla="*/ 526032 w 1342548"/>
                <a:gd name="connsiteY1456" fmla="*/ 840675 h 986691"/>
                <a:gd name="connsiteX1457" fmla="*/ 525328 w 1342548"/>
                <a:gd name="connsiteY1457" fmla="*/ 839533 h 986691"/>
                <a:gd name="connsiteX1458" fmla="*/ 525281 w 1342548"/>
                <a:gd name="connsiteY1458" fmla="*/ 836185 h 986691"/>
                <a:gd name="connsiteX1459" fmla="*/ 526463 w 1342548"/>
                <a:gd name="connsiteY1459" fmla="*/ 832734 h 986691"/>
                <a:gd name="connsiteX1460" fmla="*/ 528379 w 1342548"/>
                <a:gd name="connsiteY1460" fmla="*/ 831647 h 986691"/>
                <a:gd name="connsiteX1461" fmla="*/ 529545 w 1342548"/>
                <a:gd name="connsiteY1461" fmla="*/ 831123 h 986691"/>
                <a:gd name="connsiteX1462" fmla="*/ 529858 w 1342548"/>
                <a:gd name="connsiteY1462" fmla="*/ 830450 h 986691"/>
                <a:gd name="connsiteX1463" fmla="*/ 529263 w 1342548"/>
                <a:gd name="connsiteY1463" fmla="*/ 828025 h 986691"/>
                <a:gd name="connsiteX1464" fmla="*/ 529357 w 1342548"/>
                <a:gd name="connsiteY1464" fmla="*/ 826483 h 986691"/>
                <a:gd name="connsiteX1465" fmla="*/ 530499 w 1342548"/>
                <a:gd name="connsiteY1465" fmla="*/ 823503 h 986691"/>
                <a:gd name="connsiteX1466" fmla="*/ 531642 w 1342548"/>
                <a:gd name="connsiteY1466" fmla="*/ 821242 h 986691"/>
                <a:gd name="connsiteX1467" fmla="*/ 533801 w 1342548"/>
                <a:gd name="connsiteY1467" fmla="*/ 821617 h 986691"/>
                <a:gd name="connsiteX1468" fmla="*/ 534771 w 1342548"/>
                <a:gd name="connsiteY1468" fmla="*/ 821054 h 986691"/>
                <a:gd name="connsiteX1469" fmla="*/ 535843 w 1342548"/>
                <a:gd name="connsiteY1469" fmla="*/ 820248 h 986691"/>
                <a:gd name="connsiteX1470" fmla="*/ 537008 w 1342548"/>
                <a:gd name="connsiteY1470" fmla="*/ 818887 h 986691"/>
                <a:gd name="connsiteX1471" fmla="*/ 537791 w 1342548"/>
                <a:gd name="connsiteY1471" fmla="*/ 817268 h 986691"/>
                <a:gd name="connsiteX1472" fmla="*/ 538745 w 1342548"/>
                <a:gd name="connsiteY1472" fmla="*/ 813512 h 986691"/>
                <a:gd name="connsiteX1473" fmla="*/ 539395 w 1342548"/>
                <a:gd name="connsiteY1473" fmla="*/ 812949 h 986691"/>
                <a:gd name="connsiteX1474" fmla="*/ 542117 w 1342548"/>
                <a:gd name="connsiteY1474" fmla="*/ 813575 h 986691"/>
                <a:gd name="connsiteX1475" fmla="*/ 542931 w 1342548"/>
                <a:gd name="connsiteY1475" fmla="*/ 813137 h 986691"/>
                <a:gd name="connsiteX1476" fmla="*/ 544417 w 1342548"/>
                <a:gd name="connsiteY1476" fmla="*/ 810931 h 986691"/>
                <a:gd name="connsiteX1477" fmla="*/ 545825 w 1342548"/>
                <a:gd name="connsiteY1477" fmla="*/ 808239 h 986691"/>
                <a:gd name="connsiteX1478" fmla="*/ 547867 w 1342548"/>
                <a:gd name="connsiteY1478" fmla="*/ 807410 h 986691"/>
                <a:gd name="connsiteX1479" fmla="*/ 549338 w 1342548"/>
                <a:gd name="connsiteY1479" fmla="*/ 807324 h 986691"/>
                <a:gd name="connsiteX1480" fmla="*/ 550019 w 1342548"/>
                <a:gd name="connsiteY1480" fmla="*/ 806432 h 986691"/>
                <a:gd name="connsiteX1481" fmla="*/ 549980 w 1342548"/>
                <a:gd name="connsiteY1481" fmla="*/ 805118 h 986691"/>
                <a:gd name="connsiteX1482" fmla="*/ 548579 w 1342548"/>
                <a:gd name="connsiteY1482" fmla="*/ 803029 h 986691"/>
                <a:gd name="connsiteX1483" fmla="*/ 547993 w 1342548"/>
                <a:gd name="connsiteY1483" fmla="*/ 801362 h 986691"/>
                <a:gd name="connsiteX1484" fmla="*/ 548165 w 1342548"/>
                <a:gd name="connsiteY1484" fmla="*/ 800345 h 986691"/>
                <a:gd name="connsiteX1485" fmla="*/ 550167 w 1342548"/>
                <a:gd name="connsiteY1485" fmla="*/ 799727 h 986691"/>
                <a:gd name="connsiteX1486" fmla="*/ 550660 w 1342548"/>
                <a:gd name="connsiteY1486" fmla="*/ 798515 h 986691"/>
                <a:gd name="connsiteX1487" fmla="*/ 550363 w 1342548"/>
                <a:gd name="connsiteY1487" fmla="*/ 795855 h 986691"/>
                <a:gd name="connsiteX1488" fmla="*/ 551184 w 1342548"/>
                <a:gd name="connsiteY1488" fmla="*/ 792655 h 986691"/>
                <a:gd name="connsiteX1489" fmla="*/ 551677 w 1342548"/>
                <a:gd name="connsiteY1489" fmla="*/ 788908 h 986691"/>
                <a:gd name="connsiteX1490" fmla="*/ 551841 w 1342548"/>
                <a:gd name="connsiteY1490" fmla="*/ 786107 h 986691"/>
                <a:gd name="connsiteX1491" fmla="*/ 551818 w 1342548"/>
                <a:gd name="connsiteY1491" fmla="*/ 783971 h 986691"/>
                <a:gd name="connsiteX1492" fmla="*/ 551623 w 1342548"/>
                <a:gd name="connsiteY1492" fmla="*/ 781726 h 986691"/>
                <a:gd name="connsiteX1493" fmla="*/ 551341 w 1342548"/>
                <a:gd name="connsiteY1493" fmla="*/ 777626 h 986691"/>
                <a:gd name="connsiteX1494" fmla="*/ 550426 w 1342548"/>
                <a:gd name="connsiteY1494" fmla="*/ 774051 h 986691"/>
                <a:gd name="connsiteX1495" fmla="*/ 550590 w 1342548"/>
                <a:gd name="connsiteY1495" fmla="*/ 772705 h 986691"/>
                <a:gd name="connsiteX1496" fmla="*/ 550465 w 1342548"/>
                <a:gd name="connsiteY1496" fmla="*/ 768363 h 986691"/>
                <a:gd name="connsiteX1497" fmla="*/ 549901 w 1342548"/>
                <a:gd name="connsiteY1497" fmla="*/ 764655 h 986691"/>
                <a:gd name="connsiteX1498" fmla="*/ 548775 w 1342548"/>
                <a:gd name="connsiteY1498" fmla="*/ 764005 h 986691"/>
                <a:gd name="connsiteX1499" fmla="*/ 546678 w 1342548"/>
                <a:gd name="connsiteY1499" fmla="*/ 762801 h 986691"/>
                <a:gd name="connsiteX1500" fmla="*/ 545536 w 1342548"/>
                <a:gd name="connsiteY1500" fmla="*/ 762566 h 986691"/>
                <a:gd name="connsiteX1501" fmla="*/ 544581 w 1342548"/>
                <a:gd name="connsiteY1501" fmla="*/ 763004 h 986691"/>
                <a:gd name="connsiteX1502" fmla="*/ 544221 w 1342548"/>
                <a:gd name="connsiteY1502" fmla="*/ 764295 h 986691"/>
                <a:gd name="connsiteX1503" fmla="*/ 543298 w 1342548"/>
                <a:gd name="connsiteY1503" fmla="*/ 765500 h 986691"/>
                <a:gd name="connsiteX1504" fmla="*/ 542164 w 1342548"/>
                <a:gd name="connsiteY1504" fmla="*/ 765203 h 986691"/>
                <a:gd name="connsiteX1505" fmla="*/ 541624 w 1342548"/>
                <a:gd name="connsiteY1505" fmla="*/ 763998 h 986691"/>
                <a:gd name="connsiteX1506" fmla="*/ 540897 w 1342548"/>
                <a:gd name="connsiteY1506" fmla="*/ 762417 h 986691"/>
                <a:gd name="connsiteX1507" fmla="*/ 538464 w 1342548"/>
                <a:gd name="connsiteY1507" fmla="*/ 754899 h 986691"/>
                <a:gd name="connsiteX1508" fmla="*/ 538198 w 1342548"/>
                <a:gd name="connsiteY1508" fmla="*/ 752732 h 986691"/>
                <a:gd name="connsiteX1509" fmla="*/ 537768 w 1342548"/>
                <a:gd name="connsiteY1509" fmla="*/ 750573 h 986691"/>
                <a:gd name="connsiteX1510" fmla="*/ 536954 w 1342548"/>
                <a:gd name="connsiteY1510" fmla="*/ 749493 h 986691"/>
                <a:gd name="connsiteX1511" fmla="*/ 536093 w 1342548"/>
                <a:gd name="connsiteY1511" fmla="*/ 748851 h 986691"/>
                <a:gd name="connsiteX1512" fmla="*/ 534153 w 1342548"/>
                <a:gd name="connsiteY1512" fmla="*/ 746317 h 986691"/>
                <a:gd name="connsiteX1513" fmla="*/ 533136 w 1342548"/>
                <a:gd name="connsiteY1513" fmla="*/ 745261 h 986691"/>
                <a:gd name="connsiteX1514" fmla="*/ 532643 w 1342548"/>
                <a:gd name="connsiteY1514" fmla="*/ 745088 h 986691"/>
                <a:gd name="connsiteX1515" fmla="*/ 531579 w 1342548"/>
                <a:gd name="connsiteY1515" fmla="*/ 745268 h 986691"/>
                <a:gd name="connsiteX1516" fmla="*/ 530530 w 1342548"/>
                <a:gd name="connsiteY1516" fmla="*/ 745268 h 986691"/>
                <a:gd name="connsiteX1517" fmla="*/ 529678 w 1342548"/>
                <a:gd name="connsiteY1517" fmla="*/ 744001 h 986691"/>
                <a:gd name="connsiteX1518" fmla="*/ 528895 w 1342548"/>
                <a:gd name="connsiteY1518" fmla="*/ 742452 h 986691"/>
                <a:gd name="connsiteX1519" fmla="*/ 528113 w 1342548"/>
                <a:gd name="connsiteY1519" fmla="*/ 741693 h 986691"/>
                <a:gd name="connsiteX1520" fmla="*/ 526799 w 1342548"/>
                <a:gd name="connsiteY1520" fmla="*/ 741271 h 986691"/>
                <a:gd name="connsiteX1521" fmla="*/ 525453 w 1342548"/>
                <a:gd name="connsiteY1521" fmla="*/ 741435 h 986691"/>
                <a:gd name="connsiteX1522" fmla="*/ 524663 w 1342548"/>
                <a:gd name="connsiteY1522" fmla="*/ 742773 h 986691"/>
                <a:gd name="connsiteX1523" fmla="*/ 524131 w 1342548"/>
                <a:gd name="connsiteY1523" fmla="*/ 743532 h 986691"/>
                <a:gd name="connsiteX1524" fmla="*/ 523114 w 1342548"/>
                <a:gd name="connsiteY1524" fmla="*/ 745315 h 986691"/>
                <a:gd name="connsiteX1525" fmla="*/ 521471 w 1342548"/>
                <a:gd name="connsiteY1525" fmla="*/ 747780 h 986691"/>
                <a:gd name="connsiteX1526" fmla="*/ 520720 w 1342548"/>
                <a:gd name="connsiteY1526" fmla="*/ 748687 h 986691"/>
                <a:gd name="connsiteX1527" fmla="*/ 519992 w 1342548"/>
                <a:gd name="connsiteY1527" fmla="*/ 748218 h 986691"/>
                <a:gd name="connsiteX1528" fmla="*/ 516824 w 1342548"/>
                <a:gd name="connsiteY1528" fmla="*/ 745652 h 986691"/>
                <a:gd name="connsiteX1529" fmla="*/ 515299 w 1342548"/>
                <a:gd name="connsiteY1529" fmla="*/ 744940 h 986691"/>
                <a:gd name="connsiteX1530" fmla="*/ 513218 w 1342548"/>
                <a:gd name="connsiteY1530" fmla="*/ 745714 h 986691"/>
                <a:gd name="connsiteX1531" fmla="*/ 509971 w 1342548"/>
                <a:gd name="connsiteY1531" fmla="*/ 745104 h 986691"/>
                <a:gd name="connsiteX1532" fmla="*/ 508719 w 1342548"/>
                <a:gd name="connsiteY1532" fmla="*/ 744987 h 986691"/>
                <a:gd name="connsiteX1533" fmla="*/ 506012 w 1342548"/>
                <a:gd name="connsiteY1533" fmla="*/ 742937 h 986691"/>
                <a:gd name="connsiteX1534" fmla="*/ 504909 w 1342548"/>
                <a:gd name="connsiteY1534" fmla="*/ 742687 h 986691"/>
                <a:gd name="connsiteX1535" fmla="*/ 501067 w 1342548"/>
                <a:gd name="connsiteY1535" fmla="*/ 744025 h 986691"/>
                <a:gd name="connsiteX1536" fmla="*/ 500223 w 1342548"/>
                <a:gd name="connsiteY1536" fmla="*/ 744971 h 986691"/>
                <a:gd name="connsiteX1537" fmla="*/ 499730 w 1342548"/>
                <a:gd name="connsiteY1537" fmla="*/ 744987 h 986691"/>
                <a:gd name="connsiteX1538" fmla="*/ 498705 w 1342548"/>
                <a:gd name="connsiteY1538" fmla="*/ 744509 h 986691"/>
                <a:gd name="connsiteX1539" fmla="*/ 497868 w 1342548"/>
                <a:gd name="connsiteY1539" fmla="*/ 743876 h 986691"/>
                <a:gd name="connsiteX1540" fmla="*/ 497813 w 1342548"/>
                <a:gd name="connsiteY1540" fmla="*/ 743477 h 986691"/>
                <a:gd name="connsiteX1541" fmla="*/ 498854 w 1342548"/>
                <a:gd name="connsiteY1541" fmla="*/ 742476 h 986691"/>
                <a:gd name="connsiteX1542" fmla="*/ 498932 w 1342548"/>
                <a:gd name="connsiteY1542" fmla="*/ 741771 h 986691"/>
                <a:gd name="connsiteX1543" fmla="*/ 498877 w 1342548"/>
                <a:gd name="connsiteY1543" fmla="*/ 741059 h 986691"/>
                <a:gd name="connsiteX1544" fmla="*/ 500371 w 1342548"/>
                <a:gd name="connsiteY1544" fmla="*/ 739041 h 986691"/>
                <a:gd name="connsiteX1545" fmla="*/ 504447 w 1342548"/>
                <a:gd name="connsiteY1545" fmla="*/ 735129 h 986691"/>
                <a:gd name="connsiteX1546" fmla="*/ 503767 w 1342548"/>
                <a:gd name="connsiteY1546" fmla="*/ 733486 h 986691"/>
                <a:gd name="connsiteX1547" fmla="*/ 502163 w 1342548"/>
                <a:gd name="connsiteY1547" fmla="*/ 730247 h 986691"/>
                <a:gd name="connsiteX1548" fmla="*/ 501952 w 1342548"/>
                <a:gd name="connsiteY1548" fmla="*/ 728675 h 986691"/>
                <a:gd name="connsiteX1549" fmla="*/ 501256 w 1342548"/>
                <a:gd name="connsiteY1549" fmla="*/ 727963 h 986691"/>
                <a:gd name="connsiteX1550" fmla="*/ 499307 w 1342548"/>
                <a:gd name="connsiteY1550" fmla="*/ 728542 h 986691"/>
                <a:gd name="connsiteX1551" fmla="*/ 495255 w 1342548"/>
                <a:gd name="connsiteY1551" fmla="*/ 731483 h 986691"/>
                <a:gd name="connsiteX1552" fmla="*/ 494699 w 1342548"/>
                <a:gd name="connsiteY1552" fmla="*/ 731163 h 986691"/>
                <a:gd name="connsiteX1553" fmla="*/ 494801 w 1342548"/>
                <a:gd name="connsiteY1553" fmla="*/ 730146 h 986691"/>
                <a:gd name="connsiteX1554" fmla="*/ 494379 w 1342548"/>
                <a:gd name="connsiteY1554" fmla="*/ 727181 h 986691"/>
                <a:gd name="connsiteX1555" fmla="*/ 495662 w 1342548"/>
                <a:gd name="connsiteY1555" fmla="*/ 726289 h 986691"/>
                <a:gd name="connsiteX1556" fmla="*/ 497633 w 1342548"/>
                <a:gd name="connsiteY1556" fmla="*/ 725201 h 986691"/>
                <a:gd name="connsiteX1557" fmla="*/ 499151 w 1342548"/>
                <a:gd name="connsiteY1557" fmla="*/ 723989 h 986691"/>
                <a:gd name="connsiteX1558" fmla="*/ 499503 w 1342548"/>
                <a:gd name="connsiteY1558" fmla="*/ 723011 h 986691"/>
                <a:gd name="connsiteX1559" fmla="*/ 499088 w 1342548"/>
                <a:gd name="connsiteY1559" fmla="*/ 722706 h 986691"/>
                <a:gd name="connsiteX1560" fmla="*/ 496851 w 1342548"/>
                <a:gd name="connsiteY1560" fmla="*/ 723089 h 986691"/>
                <a:gd name="connsiteX1561" fmla="*/ 495967 w 1342548"/>
                <a:gd name="connsiteY1561" fmla="*/ 722424 h 986691"/>
                <a:gd name="connsiteX1562" fmla="*/ 494504 w 1342548"/>
                <a:gd name="connsiteY1562" fmla="*/ 719694 h 986691"/>
                <a:gd name="connsiteX1563" fmla="*/ 493432 w 1342548"/>
                <a:gd name="connsiteY1563" fmla="*/ 718622 h 986691"/>
                <a:gd name="connsiteX1564" fmla="*/ 492462 w 1342548"/>
                <a:gd name="connsiteY1564" fmla="*/ 718043 h 986691"/>
                <a:gd name="connsiteX1565" fmla="*/ 489160 w 1342548"/>
                <a:gd name="connsiteY1565" fmla="*/ 719451 h 986691"/>
                <a:gd name="connsiteX1566" fmla="*/ 485327 w 1342548"/>
                <a:gd name="connsiteY1566" fmla="*/ 721383 h 986691"/>
                <a:gd name="connsiteX1567" fmla="*/ 481055 w 1342548"/>
                <a:gd name="connsiteY1567" fmla="*/ 724075 h 986691"/>
                <a:gd name="connsiteX1568" fmla="*/ 481079 w 1342548"/>
                <a:gd name="connsiteY1568" fmla="*/ 725452 h 986691"/>
                <a:gd name="connsiteX1569" fmla="*/ 480570 w 1342548"/>
                <a:gd name="connsiteY1569" fmla="*/ 725804 h 986691"/>
                <a:gd name="connsiteX1570" fmla="*/ 479756 w 1342548"/>
                <a:gd name="connsiteY1570" fmla="*/ 726672 h 986691"/>
                <a:gd name="connsiteX1571" fmla="*/ 478959 w 1342548"/>
                <a:gd name="connsiteY1571" fmla="*/ 727869 h 986691"/>
                <a:gd name="connsiteX1572" fmla="*/ 478278 w 1342548"/>
                <a:gd name="connsiteY1572" fmla="*/ 728291 h 986691"/>
                <a:gd name="connsiteX1573" fmla="*/ 477480 w 1342548"/>
                <a:gd name="connsiteY1573" fmla="*/ 728331 h 986691"/>
                <a:gd name="connsiteX1574" fmla="*/ 475853 w 1342548"/>
                <a:gd name="connsiteY1574" fmla="*/ 727994 h 986691"/>
                <a:gd name="connsiteX1575" fmla="*/ 472903 w 1342548"/>
                <a:gd name="connsiteY1575" fmla="*/ 726633 h 986691"/>
                <a:gd name="connsiteX1576" fmla="*/ 469704 w 1342548"/>
                <a:gd name="connsiteY1576" fmla="*/ 725506 h 986691"/>
                <a:gd name="connsiteX1577" fmla="*/ 469015 w 1342548"/>
                <a:gd name="connsiteY1577" fmla="*/ 725632 h 986691"/>
                <a:gd name="connsiteX1578" fmla="*/ 464665 w 1342548"/>
                <a:gd name="connsiteY1578" fmla="*/ 724834 h 986691"/>
                <a:gd name="connsiteX1579" fmla="*/ 464525 w 1342548"/>
                <a:gd name="connsiteY1579" fmla="*/ 724192 h 986691"/>
                <a:gd name="connsiteX1580" fmla="*/ 463867 w 1342548"/>
                <a:gd name="connsiteY1580" fmla="*/ 722932 h 986691"/>
                <a:gd name="connsiteX1581" fmla="*/ 462631 w 1342548"/>
                <a:gd name="connsiteY1581" fmla="*/ 721790 h 986691"/>
                <a:gd name="connsiteX1582" fmla="*/ 461450 w 1342548"/>
                <a:gd name="connsiteY1582" fmla="*/ 721407 h 986691"/>
                <a:gd name="connsiteX1583" fmla="*/ 458047 w 1342548"/>
                <a:gd name="connsiteY1583" fmla="*/ 723817 h 986691"/>
                <a:gd name="connsiteX1584" fmla="*/ 454205 w 1342548"/>
                <a:gd name="connsiteY1584" fmla="*/ 725608 h 986691"/>
                <a:gd name="connsiteX1585" fmla="*/ 452022 w 1342548"/>
                <a:gd name="connsiteY1585" fmla="*/ 727728 h 986691"/>
                <a:gd name="connsiteX1586" fmla="*/ 450223 w 1342548"/>
                <a:gd name="connsiteY1586" fmla="*/ 729833 h 986691"/>
                <a:gd name="connsiteX1587" fmla="*/ 448158 w 1342548"/>
                <a:gd name="connsiteY1587" fmla="*/ 730239 h 986691"/>
                <a:gd name="connsiteX1588" fmla="*/ 448064 w 1342548"/>
                <a:gd name="connsiteY1588" fmla="*/ 731538 h 986691"/>
                <a:gd name="connsiteX1589" fmla="*/ 447195 w 1342548"/>
                <a:gd name="connsiteY1589" fmla="*/ 732704 h 986691"/>
                <a:gd name="connsiteX1590" fmla="*/ 445631 w 1342548"/>
                <a:gd name="connsiteY1590" fmla="*/ 734144 h 986691"/>
                <a:gd name="connsiteX1591" fmla="*/ 442525 w 1342548"/>
                <a:gd name="connsiteY1591" fmla="*/ 735974 h 986691"/>
                <a:gd name="connsiteX1592" fmla="*/ 440421 w 1342548"/>
                <a:gd name="connsiteY1592" fmla="*/ 736960 h 986691"/>
                <a:gd name="connsiteX1593" fmla="*/ 433739 w 1342548"/>
                <a:gd name="connsiteY1593" fmla="*/ 737859 h 986691"/>
                <a:gd name="connsiteX1594" fmla="*/ 431353 w 1342548"/>
                <a:gd name="connsiteY1594" fmla="*/ 738470 h 986691"/>
                <a:gd name="connsiteX1595" fmla="*/ 430351 w 1342548"/>
                <a:gd name="connsiteY1595" fmla="*/ 739432 h 986691"/>
                <a:gd name="connsiteX1596" fmla="*/ 429280 w 1342548"/>
                <a:gd name="connsiteY1596" fmla="*/ 741873 h 986691"/>
                <a:gd name="connsiteX1597" fmla="*/ 428435 w 1342548"/>
                <a:gd name="connsiteY1597" fmla="*/ 744118 h 986691"/>
                <a:gd name="connsiteX1598" fmla="*/ 426589 w 1342548"/>
                <a:gd name="connsiteY1598" fmla="*/ 745973 h 986691"/>
                <a:gd name="connsiteX1599" fmla="*/ 423224 w 1342548"/>
                <a:gd name="connsiteY1599" fmla="*/ 748445 h 986691"/>
                <a:gd name="connsiteX1600" fmla="*/ 419274 w 1342548"/>
                <a:gd name="connsiteY1600" fmla="*/ 750447 h 986691"/>
                <a:gd name="connsiteX1601" fmla="*/ 418186 w 1342548"/>
                <a:gd name="connsiteY1601" fmla="*/ 751778 h 986691"/>
                <a:gd name="connsiteX1602" fmla="*/ 417991 w 1342548"/>
                <a:gd name="connsiteY1602" fmla="*/ 752568 h 986691"/>
                <a:gd name="connsiteX1603" fmla="*/ 418484 w 1342548"/>
                <a:gd name="connsiteY1603" fmla="*/ 752857 h 986691"/>
                <a:gd name="connsiteX1604" fmla="*/ 418969 w 1342548"/>
                <a:gd name="connsiteY1604" fmla="*/ 753460 h 986691"/>
                <a:gd name="connsiteX1605" fmla="*/ 418969 w 1342548"/>
                <a:gd name="connsiteY1605" fmla="*/ 754367 h 986691"/>
                <a:gd name="connsiteX1606" fmla="*/ 418460 w 1342548"/>
                <a:gd name="connsiteY1606" fmla="*/ 755353 h 986691"/>
                <a:gd name="connsiteX1607" fmla="*/ 415878 w 1342548"/>
                <a:gd name="connsiteY1607" fmla="*/ 757074 h 986691"/>
                <a:gd name="connsiteX1608" fmla="*/ 414423 w 1342548"/>
                <a:gd name="connsiteY1608" fmla="*/ 757895 h 986691"/>
                <a:gd name="connsiteX1609" fmla="*/ 412976 w 1342548"/>
                <a:gd name="connsiteY1609" fmla="*/ 758420 h 986691"/>
                <a:gd name="connsiteX1610" fmla="*/ 411356 w 1342548"/>
                <a:gd name="connsiteY1610" fmla="*/ 758513 h 986691"/>
                <a:gd name="connsiteX1611" fmla="*/ 409800 w 1342548"/>
                <a:gd name="connsiteY1611" fmla="*/ 758279 h 986691"/>
                <a:gd name="connsiteX1612" fmla="*/ 409369 w 1342548"/>
                <a:gd name="connsiteY1612" fmla="*/ 757997 h 986691"/>
                <a:gd name="connsiteX1613" fmla="*/ 408751 w 1342548"/>
                <a:gd name="connsiteY1613" fmla="*/ 758357 h 986691"/>
                <a:gd name="connsiteX1614" fmla="*/ 407327 w 1342548"/>
                <a:gd name="connsiteY1614" fmla="*/ 758717 h 986691"/>
                <a:gd name="connsiteX1615" fmla="*/ 406091 w 1342548"/>
                <a:gd name="connsiteY1615" fmla="*/ 758834 h 986691"/>
                <a:gd name="connsiteX1616" fmla="*/ 403376 w 1342548"/>
                <a:gd name="connsiteY1616" fmla="*/ 760743 h 986691"/>
                <a:gd name="connsiteX1617" fmla="*/ 401882 w 1342548"/>
                <a:gd name="connsiteY1617" fmla="*/ 760759 h 986691"/>
                <a:gd name="connsiteX1618" fmla="*/ 400020 w 1342548"/>
                <a:gd name="connsiteY1618" fmla="*/ 760344 h 986691"/>
                <a:gd name="connsiteX1619" fmla="*/ 397564 w 1342548"/>
                <a:gd name="connsiteY1619" fmla="*/ 760015 h 986691"/>
                <a:gd name="connsiteX1620" fmla="*/ 395788 w 1342548"/>
                <a:gd name="connsiteY1620" fmla="*/ 760015 h 986691"/>
                <a:gd name="connsiteX1621" fmla="*/ 395733 w 1342548"/>
                <a:gd name="connsiteY1621" fmla="*/ 759006 h 986691"/>
                <a:gd name="connsiteX1622" fmla="*/ 396007 w 1342548"/>
                <a:gd name="connsiteY1622" fmla="*/ 755979 h 986691"/>
                <a:gd name="connsiteX1623" fmla="*/ 395201 w 1342548"/>
                <a:gd name="connsiteY1623" fmla="*/ 755275 h 986691"/>
                <a:gd name="connsiteX1624" fmla="*/ 392744 w 1342548"/>
                <a:gd name="connsiteY1624" fmla="*/ 754531 h 986691"/>
                <a:gd name="connsiteX1625" fmla="*/ 389975 w 1342548"/>
                <a:gd name="connsiteY1625" fmla="*/ 753546 h 986691"/>
                <a:gd name="connsiteX1626" fmla="*/ 388645 w 1342548"/>
                <a:gd name="connsiteY1626" fmla="*/ 752497 h 986691"/>
                <a:gd name="connsiteX1627" fmla="*/ 387902 w 1342548"/>
                <a:gd name="connsiteY1627" fmla="*/ 752145 h 986691"/>
                <a:gd name="connsiteX1628" fmla="*/ 386861 w 1342548"/>
                <a:gd name="connsiteY1628" fmla="*/ 752317 h 986691"/>
                <a:gd name="connsiteX1629" fmla="*/ 385195 w 1342548"/>
                <a:gd name="connsiteY1629" fmla="*/ 753420 h 986691"/>
                <a:gd name="connsiteX1630" fmla="*/ 383614 w 1342548"/>
                <a:gd name="connsiteY1630" fmla="*/ 754719 h 986691"/>
                <a:gd name="connsiteX1631" fmla="*/ 382363 w 1342548"/>
                <a:gd name="connsiteY1631" fmla="*/ 754829 h 986691"/>
                <a:gd name="connsiteX1632" fmla="*/ 381080 w 1342548"/>
                <a:gd name="connsiteY1632" fmla="*/ 754226 h 986691"/>
                <a:gd name="connsiteX1633" fmla="*/ 379859 w 1342548"/>
                <a:gd name="connsiteY1633" fmla="*/ 753428 h 986691"/>
                <a:gd name="connsiteX1634" fmla="*/ 375666 w 1342548"/>
                <a:gd name="connsiteY1634" fmla="*/ 752309 h 986691"/>
                <a:gd name="connsiteX1635" fmla="*/ 373788 w 1342548"/>
                <a:gd name="connsiteY1635" fmla="*/ 752145 h 986691"/>
                <a:gd name="connsiteX1636" fmla="*/ 370432 w 1342548"/>
                <a:gd name="connsiteY1636" fmla="*/ 752333 h 986691"/>
                <a:gd name="connsiteX1637" fmla="*/ 367694 w 1342548"/>
                <a:gd name="connsiteY1637" fmla="*/ 752098 h 986691"/>
                <a:gd name="connsiteX1638" fmla="*/ 367264 w 1342548"/>
                <a:gd name="connsiteY1638" fmla="*/ 751754 h 986691"/>
                <a:gd name="connsiteX1639" fmla="*/ 367271 w 1342548"/>
                <a:gd name="connsiteY1639" fmla="*/ 751128 h 986691"/>
                <a:gd name="connsiteX1640" fmla="*/ 367678 w 1342548"/>
                <a:gd name="connsiteY1640" fmla="*/ 749916 h 986691"/>
                <a:gd name="connsiteX1641" fmla="*/ 367913 w 1342548"/>
                <a:gd name="connsiteY1641" fmla="*/ 748718 h 986691"/>
                <a:gd name="connsiteX1642" fmla="*/ 367592 w 1342548"/>
                <a:gd name="connsiteY1642" fmla="*/ 748038 h 986691"/>
                <a:gd name="connsiteX1643" fmla="*/ 364799 w 1342548"/>
                <a:gd name="connsiteY1643" fmla="*/ 747201 h 986691"/>
                <a:gd name="connsiteX1644" fmla="*/ 362249 w 1342548"/>
                <a:gd name="connsiteY1644" fmla="*/ 746598 h 986691"/>
                <a:gd name="connsiteX1645" fmla="*/ 359534 w 1342548"/>
                <a:gd name="connsiteY1645" fmla="*/ 746371 h 986691"/>
                <a:gd name="connsiteX1646" fmla="*/ 357711 w 1342548"/>
                <a:gd name="connsiteY1646" fmla="*/ 746794 h 986691"/>
                <a:gd name="connsiteX1647" fmla="*/ 355927 w 1342548"/>
                <a:gd name="connsiteY1647" fmla="*/ 747733 h 986691"/>
                <a:gd name="connsiteX1648" fmla="*/ 354456 w 1342548"/>
                <a:gd name="connsiteY1648" fmla="*/ 749422 h 986691"/>
                <a:gd name="connsiteX1649" fmla="*/ 352329 w 1342548"/>
                <a:gd name="connsiteY1649" fmla="*/ 750158 h 986691"/>
                <a:gd name="connsiteX1650" fmla="*/ 349786 w 1342548"/>
                <a:gd name="connsiteY1650" fmla="*/ 751418 h 986691"/>
                <a:gd name="connsiteX1651" fmla="*/ 348558 w 1342548"/>
                <a:gd name="connsiteY1651" fmla="*/ 752591 h 986691"/>
                <a:gd name="connsiteX1652" fmla="*/ 346695 w 1342548"/>
                <a:gd name="connsiteY1652" fmla="*/ 755110 h 986691"/>
                <a:gd name="connsiteX1653" fmla="*/ 343989 w 1342548"/>
                <a:gd name="connsiteY1653" fmla="*/ 758200 h 986691"/>
                <a:gd name="connsiteX1654" fmla="*/ 341532 w 1342548"/>
                <a:gd name="connsiteY1654" fmla="*/ 761213 h 986691"/>
                <a:gd name="connsiteX1655" fmla="*/ 340257 w 1342548"/>
                <a:gd name="connsiteY1655" fmla="*/ 764138 h 986691"/>
                <a:gd name="connsiteX1656" fmla="*/ 338567 w 1342548"/>
                <a:gd name="connsiteY1656" fmla="*/ 765977 h 986691"/>
                <a:gd name="connsiteX1657" fmla="*/ 336854 w 1342548"/>
                <a:gd name="connsiteY1657" fmla="*/ 767299 h 986691"/>
                <a:gd name="connsiteX1658" fmla="*/ 335617 w 1342548"/>
                <a:gd name="connsiteY1658" fmla="*/ 770937 h 986691"/>
                <a:gd name="connsiteX1659" fmla="*/ 334327 w 1342548"/>
                <a:gd name="connsiteY1659" fmla="*/ 769787 h 986691"/>
                <a:gd name="connsiteX1660" fmla="*/ 332848 w 1342548"/>
                <a:gd name="connsiteY1660" fmla="*/ 768136 h 986691"/>
                <a:gd name="connsiteX1661" fmla="*/ 332496 w 1342548"/>
                <a:gd name="connsiteY1661" fmla="*/ 765875 h 986691"/>
                <a:gd name="connsiteX1662" fmla="*/ 334248 w 1342548"/>
                <a:gd name="connsiteY1662" fmla="*/ 759867 h 986691"/>
                <a:gd name="connsiteX1663" fmla="*/ 334663 w 1342548"/>
                <a:gd name="connsiteY1663" fmla="*/ 757363 h 986691"/>
                <a:gd name="connsiteX1664" fmla="*/ 334217 w 1342548"/>
                <a:gd name="connsiteY1664" fmla="*/ 756409 h 986691"/>
                <a:gd name="connsiteX1665" fmla="*/ 333670 w 1342548"/>
                <a:gd name="connsiteY1665" fmla="*/ 753944 h 986691"/>
                <a:gd name="connsiteX1666" fmla="*/ 332629 w 1342548"/>
                <a:gd name="connsiteY1666" fmla="*/ 753131 h 986691"/>
                <a:gd name="connsiteX1667" fmla="*/ 329656 w 1342548"/>
                <a:gd name="connsiteY1667" fmla="*/ 751840 h 986691"/>
                <a:gd name="connsiteX1668" fmla="*/ 328709 w 1342548"/>
                <a:gd name="connsiteY1668" fmla="*/ 751801 h 986691"/>
                <a:gd name="connsiteX1669" fmla="*/ 327692 w 1342548"/>
                <a:gd name="connsiteY1669" fmla="*/ 752693 h 986691"/>
                <a:gd name="connsiteX1670" fmla="*/ 326699 w 1342548"/>
                <a:gd name="connsiteY1670" fmla="*/ 753256 h 986691"/>
                <a:gd name="connsiteX1671" fmla="*/ 325377 w 1342548"/>
                <a:gd name="connsiteY1671" fmla="*/ 753819 h 986691"/>
                <a:gd name="connsiteX1672" fmla="*/ 322060 w 1342548"/>
                <a:gd name="connsiteY1672" fmla="*/ 754876 h 986691"/>
                <a:gd name="connsiteX1673" fmla="*/ 319118 w 1342548"/>
                <a:gd name="connsiteY1673" fmla="*/ 755368 h 986691"/>
                <a:gd name="connsiteX1674" fmla="*/ 318414 w 1342548"/>
                <a:gd name="connsiteY1674" fmla="*/ 755760 h 986691"/>
                <a:gd name="connsiteX1675" fmla="*/ 318195 w 1342548"/>
                <a:gd name="connsiteY1675" fmla="*/ 756464 h 986691"/>
                <a:gd name="connsiteX1676" fmla="*/ 318430 w 1342548"/>
                <a:gd name="connsiteY1676" fmla="*/ 757301 h 986691"/>
                <a:gd name="connsiteX1677" fmla="*/ 316536 w 1342548"/>
                <a:gd name="connsiteY1677" fmla="*/ 756980 h 986691"/>
                <a:gd name="connsiteX1678" fmla="*/ 314557 w 1342548"/>
                <a:gd name="connsiteY1678" fmla="*/ 756800 h 986691"/>
                <a:gd name="connsiteX1679" fmla="*/ 312961 w 1342548"/>
                <a:gd name="connsiteY1679" fmla="*/ 756917 h 986691"/>
                <a:gd name="connsiteX1680" fmla="*/ 309057 w 1342548"/>
                <a:gd name="connsiteY1680" fmla="*/ 758513 h 986691"/>
                <a:gd name="connsiteX1681" fmla="*/ 307735 w 1342548"/>
                <a:gd name="connsiteY1681" fmla="*/ 758670 h 986691"/>
                <a:gd name="connsiteX1682" fmla="*/ 306264 w 1342548"/>
                <a:gd name="connsiteY1682" fmla="*/ 758506 h 986691"/>
                <a:gd name="connsiteX1683" fmla="*/ 304261 w 1342548"/>
                <a:gd name="connsiteY1683" fmla="*/ 758459 h 986691"/>
                <a:gd name="connsiteX1684" fmla="*/ 300451 w 1342548"/>
                <a:gd name="connsiteY1684" fmla="*/ 758506 h 986691"/>
                <a:gd name="connsiteX1685" fmla="*/ 297173 w 1342548"/>
                <a:gd name="connsiteY1685" fmla="*/ 758099 h 986691"/>
                <a:gd name="connsiteX1686" fmla="*/ 294506 w 1342548"/>
                <a:gd name="connsiteY1686" fmla="*/ 755869 h 986691"/>
                <a:gd name="connsiteX1687" fmla="*/ 292620 w 1342548"/>
                <a:gd name="connsiteY1687" fmla="*/ 754883 h 986691"/>
                <a:gd name="connsiteX1688" fmla="*/ 290609 w 1342548"/>
                <a:gd name="connsiteY1688" fmla="*/ 754124 h 986691"/>
                <a:gd name="connsiteX1689" fmla="*/ 288583 w 1342548"/>
                <a:gd name="connsiteY1689" fmla="*/ 753553 h 986691"/>
                <a:gd name="connsiteX1690" fmla="*/ 287910 w 1342548"/>
                <a:gd name="connsiteY1690" fmla="*/ 752356 h 986691"/>
                <a:gd name="connsiteX1691" fmla="*/ 287269 w 1342548"/>
                <a:gd name="connsiteY1691" fmla="*/ 751754 h 986691"/>
                <a:gd name="connsiteX1692" fmla="*/ 285603 w 1342548"/>
                <a:gd name="connsiteY1692" fmla="*/ 751558 h 986691"/>
                <a:gd name="connsiteX1693" fmla="*/ 284280 w 1342548"/>
                <a:gd name="connsiteY1693" fmla="*/ 751996 h 986691"/>
                <a:gd name="connsiteX1694" fmla="*/ 283459 w 1342548"/>
                <a:gd name="connsiteY1694" fmla="*/ 755009 h 986691"/>
                <a:gd name="connsiteX1695" fmla="*/ 282755 w 1342548"/>
                <a:gd name="connsiteY1695" fmla="*/ 755603 h 986691"/>
                <a:gd name="connsiteX1696" fmla="*/ 281081 w 1342548"/>
                <a:gd name="connsiteY1696" fmla="*/ 755869 h 986691"/>
                <a:gd name="connsiteX1697" fmla="*/ 279320 w 1342548"/>
                <a:gd name="connsiteY1697" fmla="*/ 755102 h 986691"/>
                <a:gd name="connsiteX1698" fmla="*/ 276887 w 1342548"/>
                <a:gd name="connsiteY1698" fmla="*/ 753553 h 986691"/>
                <a:gd name="connsiteX1699" fmla="*/ 275933 w 1342548"/>
                <a:gd name="connsiteY1699" fmla="*/ 751832 h 986691"/>
                <a:gd name="connsiteX1700" fmla="*/ 275119 w 1342548"/>
                <a:gd name="connsiteY1700" fmla="*/ 751277 h 986691"/>
                <a:gd name="connsiteX1701" fmla="*/ 273836 w 1342548"/>
                <a:gd name="connsiteY1701" fmla="*/ 752036 h 986691"/>
                <a:gd name="connsiteX1702" fmla="*/ 273766 w 1342548"/>
                <a:gd name="connsiteY1702" fmla="*/ 754242 h 986691"/>
                <a:gd name="connsiteX1703" fmla="*/ 273515 w 1342548"/>
                <a:gd name="connsiteY1703" fmla="*/ 755721 h 986691"/>
                <a:gd name="connsiteX1704" fmla="*/ 271989 w 1342548"/>
                <a:gd name="connsiteY1704" fmla="*/ 756323 h 986691"/>
                <a:gd name="connsiteX1705" fmla="*/ 271106 w 1342548"/>
                <a:gd name="connsiteY1705" fmla="*/ 755885 h 986691"/>
                <a:gd name="connsiteX1706" fmla="*/ 270394 w 1342548"/>
                <a:gd name="connsiteY1706" fmla="*/ 754367 h 986691"/>
                <a:gd name="connsiteX1707" fmla="*/ 268602 w 1342548"/>
                <a:gd name="connsiteY1707" fmla="*/ 750760 h 986691"/>
                <a:gd name="connsiteX1708" fmla="*/ 266826 w 1342548"/>
                <a:gd name="connsiteY1708" fmla="*/ 748648 h 986691"/>
                <a:gd name="connsiteX1709" fmla="*/ 265035 w 1342548"/>
                <a:gd name="connsiteY1709" fmla="*/ 747240 h 986691"/>
                <a:gd name="connsiteX1710" fmla="*/ 259159 w 1342548"/>
                <a:gd name="connsiteY1710" fmla="*/ 747279 h 986691"/>
                <a:gd name="connsiteX1711" fmla="*/ 254802 w 1342548"/>
                <a:gd name="connsiteY1711" fmla="*/ 746864 h 986691"/>
                <a:gd name="connsiteX1712" fmla="*/ 252830 w 1342548"/>
                <a:gd name="connsiteY1712" fmla="*/ 746286 h 986691"/>
                <a:gd name="connsiteX1713" fmla="*/ 252087 w 1342548"/>
                <a:gd name="connsiteY1713" fmla="*/ 744893 h 986691"/>
                <a:gd name="connsiteX1714" fmla="*/ 252807 w 1342548"/>
                <a:gd name="connsiteY1714" fmla="*/ 742108 h 986691"/>
                <a:gd name="connsiteX1715" fmla="*/ 253651 w 1342548"/>
                <a:gd name="connsiteY1715" fmla="*/ 739933 h 986691"/>
                <a:gd name="connsiteX1716" fmla="*/ 253628 w 1342548"/>
                <a:gd name="connsiteY1716" fmla="*/ 739424 h 986691"/>
                <a:gd name="connsiteX1717" fmla="*/ 252908 w 1342548"/>
                <a:gd name="connsiteY1717" fmla="*/ 739166 h 986691"/>
                <a:gd name="connsiteX1718" fmla="*/ 251656 w 1342548"/>
                <a:gd name="connsiteY1718" fmla="*/ 738994 h 986691"/>
                <a:gd name="connsiteX1719" fmla="*/ 246955 w 1342548"/>
                <a:gd name="connsiteY1719" fmla="*/ 740386 h 986691"/>
                <a:gd name="connsiteX1720" fmla="*/ 245672 w 1342548"/>
                <a:gd name="connsiteY1720" fmla="*/ 740222 h 986691"/>
                <a:gd name="connsiteX1721" fmla="*/ 244858 w 1342548"/>
                <a:gd name="connsiteY1721" fmla="*/ 739745 h 986691"/>
                <a:gd name="connsiteX1722" fmla="*/ 243864 w 1342548"/>
                <a:gd name="connsiteY1722" fmla="*/ 739338 h 986691"/>
                <a:gd name="connsiteX1723" fmla="*/ 243043 w 1342548"/>
                <a:gd name="connsiteY1723" fmla="*/ 738689 h 986691"/>
                <a:gd name="connsiteX1724" fmla="*/ 242472 w 1342548"/>
                <a:gd name="connsiteY1724" fmla="*/ 737742 h 986691"/>
                <a:gd name="connsiteX1725" fmla="*/ 238404 w 1342548"/>
                <a:gd name="connsiteY1725" fmla="*/ 735419 h 986691"/>
                <a:gd name="connsiteX1726" fmla="*/ 237207 w 1342548"/>
                <a:gd name="connsiteY1726" fmla="*/ 734144 h 986691"/>
                <a:gd name="connsiteX1727" fmla="*/ 235040 w 1342548"/>
                <a:gd name="connsiteY1727" fmla="*/ 732547 h 986691"/>
                <a:gd name="connsiteX1728" fmla="*/ 233209 w 1342548"/>
                <a:gd name="connsiteY1728" fmla="*/ 731460 h 986691"/>
                <a:gd name="connsiteX1729" fmla="*/ 232051 w 1342548"/>
                <a:gd name="connsiteY1729" fmla="*/ 728346 h 986691"/>
                <a:gd name="connsiteX1730" fmla="*/ 230995 w 1342548"/>
                <a:gd name="connsiteY1730" fmla="*/ 725350 h 986691"/>
                <a:gd name="connsiteX1731" fmla="*/ 230416 w 1342548"/>
                <a:gd name="connsiteY1731" fmla="*/ 723754 h 986691"/>
                <a:gd name="connsiteX1732" fmla="*/ 228671 w 1342548"/>
                <a:gd name="connsiteY1732" fmla="*/ 722909 h 986691"/>
                <a:gd name="connsiteX1733" fmla="*/ 226786 w 1342548"/>
                <a:gd name="connsiteY1733" fmla="*/ 722268 h 986691"/>
                <a:gd name="connsiteX1734" fmla="*/ 223594 w 1342548"/>
                <a:gd name="connsiteY1734" fmla="*/ 723574 h 986691"/>
                <a:gd name="connsiteX1735" fmla="*/ 220973 w 1342548"/>
                <a:gd name="connsiteY1735" fmla="*/ 724568 h 986691"/>
                <a:gd name="connsiteX1736" fmla="*/ 219049 w 1342548"/>
                <a:gd name="connsiteY1736" fmla="*/ 724669 h 986691"/>
                <a:gd name="connsiteX1737" fmla="*/ 216271 w 1342548"/>
                <a:gd name="connsiteY1737" fmla="*/ 721595 h 986691"/>
                <a:gd name="connsiteX1738" fmla="*/ 214041 w 1342548"/>
                <a:gd name="connsiteY1738" fmla="*/ 718270 h 986691"/>
                <a:gd name="connsiteX1739" fmla="*/ 211405 w 1342548"/>
                <a:gd name="connsiteY1739" fmla="*/ 715367 h 986691"/>
                <a:gd name="connsiteX1740" fmla="*/ 209653 w 1342548"/>
                <a:gd name="connsiteY1740" fmla="*/ 713904 h 986691"/>
                <a:gd name="connsiteX1741" fmla="*/ 206546 w 1342548"/>
                <a:gd name="connsiteY1741" fmla="*/ 713763 h 986691"/>
                <a:gd name="connsiteX1742" fmla="*/ 203050 w 1342548"/>
                <a:gd name="connsiteY1742" fmla="*/ 712128 h 986691"/>
                <a:gd name="connsiteX1743" fmla="*/ 198355 w 1342548"/>
                <a:gd name="connsiteY1743" fmla="*/ 708404 h 986691"/>
                <a:gd name="connsiteX1744" fmla="*/ 194968 w 1342548"/>
                <a:gd name="connsiteY1744" fmla="*/ 705627 h 986691"/>
                <a:gd name="connsiteX1745" fmla="*/ 189131 w 1342548"/>
                <a:gd name="connsiteY1745" fmla="*/ 702537 h 986691"/>
                <a:gd name="connsiteX1746" fmla="*/ 187771 w 1342548"/>
                <a:gd name="connsiteY1746" fmla="*/ 701238 h 986691"/>
                <a:gd name="connsiteX1747" fmla="*/ 187254 w 1342548"/>
                <a:gd name="connsiteY1747" fmla="*/ 700135 h 986691"/>
                <a:gd name="connsiteX1748" fmla="*/ 186456 w 1342548"/>
                <a:gd name="connsiteY1748" fmla="*/ 697960 h 986691"/>
                <a:gd name="connsiteX1749" fmla="*/ 185235 w 1342548"/>
                <a:gd name="connsiteY1749" fmla="*/ 695895 h 986691"/>
                <a:gd name="connsiteX1750" fmla="*/ 181097 w 1342548"/>
                <a:gd name="connsiteY1750" fmla="*/ 694995 h 986691"/>
                <a:gd name="connsiteX1751" fmla="*/ 176418 w 1342548"/>
                <a:gd name="connsiteY1751" fmla="*/ 694354 h 986691"/>
                <a:gd name="connsiteX1752" fmla="*/ 171482 w 1342548"/>
                <a:gd name="connsiteY1752" fmla="*/ 695621 h 986691"/>
                <a:gd name="connsiteX1753" fmla="*/ 167930 w 1342548"/>
                <a:gd name="connsiteY1753" fmla="*/ 701801 h 986691"/>
                <a:gd name="connsiteX1754" fmla="*/ 166217 w 1342548"/>
                <a:gd name="connsiteY1754" fmla="*/ 703147 h 986691"/>
                <a:gd name="connsiteX1755" fmla="*/ 164746 w 1342548"/>
                <a:gd name="connsiteY1755" fmla="*/ 703225 h 986691"/>
                <a:gd name="connsiteX1756" fmla="*/ 163541 w 1342548"/>
                <a:gd name="connsiteY1756" fmla="*/ 701653 h 986691"/>
                <a:gd name="connsiteX1757" fmla="*/ 162548 w 1342548"/>
                <a:gd name="connsiteY1757" fmla="*/ 700002 h 986691"/>
                <a:gd name="connsiteX1758" fmla="*/ 162008 w 1342548"/>
                <a:gd name="connsiteY1758" fmla="*/ 698171 h 986691"/>
                <a:gd name="connsiteX1759" fmla="*/ 159551 w 1342548"/>
                <a:gd name="connsiteY1759" fmla="*/ 696818 h 986691"/>
                <a:gd name="connsiteX1760" fmla="*/ 156774 w 1342548"/>
                <a:gd name="connsiteY1760" fmla="*/ 695050 h 986691"/>
                <a:gd name="connsiteX1761" fmla="*/ 155350 w 1342548"/>
                <a:gd name="connsiteY1761" fmla="*/ 693673 h 986691"/>
                <a:gd name="connsiteX1762" fmla="*/ 153746 w 1342548"/>
                <a:gd name="connsiteY1762" fmla="*/ 692812 h 986691"/>
                <a:gd name="connsiteX1763" fmla="*/ 152252 w 1342548"/>
                <a:gd name="connsiteY1763" fmla="*/ 692444 h 986691"/>
                <a:gd name="connsiteX1764" fmla="*/ 149373 w 1342548"/>
                <a:gd name="connsiteY1764" fmla="*/ 691279 h 986691"/>
                <a:gd name="connsiteX1765" fmla="*/ 146111 w 1342548"/>
                <a:gd name="connsiteY1765" fmla="*/ 689965 h 986691"/>
                <a:gd name="connsiteX1766" fmla="*/ 144577 w 1342548"/>
                <a:gd name="connsiteY1766" fmla="*/ 689785 h 986691"/>
                <a:gd name="connsiteX1767" fmla="*/ 144468 w 1342548"/>
                <a:gd name="connsiteY1767" fmla="*/ 688846 h 986691"/>
                <a:gd name="connsiteX1768" fmla="*/ 144929 w 1342548"/>
                <a:gd name="connsiteY1768" fmla="*/ 686851 h 986691"/>
                <a:gd name="connsiteX1769" fmla="*/ 144648 w 1342548"/>
                <a:gd name="connsiteY1769" fmla="*/ 684934 h 986691"/>
                <a:gd name="connsiteX1770" fmla="*/ 143662 w 1342548"/>
                <a:gd name="connsiteY1770" fmla="*/ 684152 h 986691"/>
                <a:gd name="connsiteX1771" fmla="*/ 142176 w 1342548"/>
                <a:gd name="connsiteY1771" fmla="*/ 684355 h 986691"/>
                <a:gd name="connsiteX1772" fmla="*/ 138733 w 1342548"/>
                <a:gd name="connsiteY1772" fmla="*/ 681633 h 986691"/>
                <a:gd name="connsiteX1773" fmla="*/ 138561 w 1342548"/>
                <a:gd name="connsiteY1773" fmla="*/ 681492 h 986691"/>
                <a:gd name="connsiteX1774" fmla="*/ 137583 w 1342548"/>
                <a:gd name="connsiteY1774" fmla="*/ 680717 h 986691"/>
                <a:gd name="connsiteX1775" fmla="*/ 135885 w 1342548"/>
                <a:gd name="connsiteY1775" fmla="*/ 679606 h 986691"/>
                <a:gd name="connsiteX1776" fmla="*/ 133022 w 1342548"/>
                <a:gd name="connsiteY1776" fmla="*/ 679685 h 986691"/>
                <a:gd name="connsiteX1777" fmla="*/ 130855 w 1342548"/>
                <a:gd name="connsiteY1777" fmla="*/ 680091 h 986691"/>
                <a:gd name="connsiteX1778" fmla="*/ 129267 w 1342548"/>
                <a:gd name="connsiteY1778" fmla="*/ 678957 h 986691"/>
                <a:gd name="connsiteX1779" fmla="*/ 126967 w 1342548"/>
                <a:gd name="connsiteY1779" fmla="*/ 677157 h 986691"/>
                <a:gd name="connsiteX1780" fmla="*/ 126552 w 1342548"/>
                <a:gd name="connsiteY1780" fmla="*/ 676758 h 986691"/>
                <a:gd name="connsiteX1781" fmla="*/ 125871 w 1342548"/>
                <a:gd name="connsiteY1781" fmla="*/ 676101 h 986691"/>
                <a:gd name="connsiteX1782" fmla="*/ 123540 w 1342548"/>
                <a:gd name="connsiteY1782" fmla="*/ 672628 h 986691"/>
                <a:gd name="connsiteX1783" fmla="*/ 120786 w 1342548"/>
                <a:gd name="connsiteY1783" fmla="*/ 668513 h 986691"/>
                <a:gd name="connsiteX1784" fmla="*/ 119393 w 1342548"/>
                <a:gd name="connsiteY1784" fmla="*/ 667910 h 986691"/>
                <a:gd name="connsiteX1785" fmla="*/ 118674 w 1342548"/>
                <a:gd name="connsiteY1785" fmla="*/ 668223 h 986691"/>
                <a:gd name="connsiteX1786" fmla="*/ 117860 w 1342548"/>
                <a:gd name="connsiteY1786" fmla="*/ 670406 h 986691"/>
                <a:gd name="connsiteX1787" fmla="*/ 117250 w 1342548"/>
                <a:gd name="connsiteY1787" fmla="*/ 670187 h 986691"/>
                <a:gd name="connsiteX1788" fmla="*/ 116225 w 1342548"/>
                <a:gd name="connsiteY1788" fmla="*/ 670336 h 986691"/>
                <a:gd name="connsiteX1789" fmla="*/ 115020 w 1342548"/>
                <a:gd name="connsiteY1789" fmla="*/ 671102 h 986691"/>
                <a:gd name="connsiteX1790" fmla="*/ 113862 w 1342548"/>
                <a:gd name="connsiteY1790" fmla="*/ 671298 h 986691"/>
                <a:gd name="connsiteX1791" fmla="*/ 113119 w 1342548"/>
                <a:gd name="connsiteY1791" fmla="*/ 671071 h 986691"/>
                <a:gd name="connsiteX1792" fmla="*/ 112806 w 1342548"/>
                <a:gd name="connsiteY1792" fmla="*/ 670531 h 986691"/>
                <a:gd name="connsiteX1793" fmla="*/ 113135 w 1342548"/>
                <a:gd name="connsiteY1793" fmla="*/ 667644 h 986691"/>
                <a:gd name="connsiteX1794" fmla="*/ 112431 w 1342548"/>
                <a:gd name="connsiteY1794" fmla="*/ 666744 h 986691"/>
                <a:gd name="connsiteX1795" fmla="*/ 113056 w 1342548"/>
                <a:gd name="connsiteY1795" fmla="*/ 664734 h 986691"/>
                <a:gd name="connsiteX1796" fmla="*/ 114113 w 1342548"/>
                <a:gd name="connsiteY1796" fmla="*/ 662997 h 986691"/>
                <a:gd name="connsiteX1797" fmla="*/ 113033 w 1342548"/>
                <a:gd name="connsiteY1797" fmla="*/ 661706 h 986691"/>
                <a:gd name="connsiteX1798" fmla="*/ 111703 w 1342548"/>
                <a:gd name="connsiteY1798" fmla="*/ 659860 h 986691"/>
                <a:gd name="connsiteX1799" fmla="*/ 111555 w 1342548"/>
                <a:gd name="connsiteY1799" fmla="*/ 658186 h 986691"/>
                <a:gd name="connsiteX1800" fmla="*/ 112274 w 1342548"/>
                <a:gd name="connsiteY1800" fmla="*/ 656073 h 986691"/>
                <a:gd name="connsiteX1801" fmla="*/ 112626 w 1342548"/>
                <a:gd name="connsiteY1801" fmla="*/ 654266 h 986691"/>
                <a:gd name="connsiteX1802" fmla="*/ 112407 w 1342548"/>
                <a:gd name="connsiteY1802" fmla="*/ 653601 h 986691"/>
                <a:gd name="connsiteX1803" fmla="*/ 111359 w 1342548"/>
                <a:gd name="connsiteY1803" fmla="*/ 652592 h 986691"/>
                <a:gd name="connsiteX1804" fmla="*/ 107361 w 1342548"/>
                <a:gd name="connsiteY1804" fmla="*/ 647616 h 986691"/>
                <a:gd name="connsiteX1805" fmla="*/ 107150 w 1342548"/>
                <a:gd name="connsiteY1805" fmla="*/ 647092 h 986691"/>
                <a:gd name="connsiteX1806" fmla="*/ 106477 w 1342548"/>
                <a:gd name="connsiteY1806" fmla="*/ 645433 h 986691"/>
                <a:gd name="connsiteX1807" fmla="*/ 106164 w 1342548"/>
                <a:gd name="connsiteY1807" fmla="*/ 642930 h 986691"/>
                <a:gd name="connsiteX1808" fmla="*/ 105648 w 1342548"/>
                <a:gd name="connsiteY1808" fmla="*/ 641139 h 986691"/>
                <a:gd name="connsiteX1809" fmla="*/ 105038 w 1342548"/>
                <a:gd name="connsiteY1809" fmla="*/ 639761 h 986691"/>
                <a:gd name="connsiteX1810" fmla="*/ 105084 w 1342548"/>
                <a:gd name="connsiteY1810" fmla="*/ 639112 h 986691"/>
                <a:gd name="connsiteX1811" fmla="*/ 105546 w 1342548"/>
                <a:gd name="connsiteY1811" fmla="*/ 638776 h 986691"/>
                <a:gd name="connsiteX1812" fmla="*/ 108042 w 1342548"/>
                <a:gd name="connsiteY1812" fmla="*/ 638439 h 986691"/>
                <a:gd name="connsiteX1813" fmla="*/ 110350 w 1342548"/>
                <a:gd name="connsiteY1813" fmla="*/ 638228 h 986691"/>
                <a:gd name="connsiteX1814" fmla="*/ 111867 w 1342548"/>
                <a:gd name="connsiteY1814" fmla="*/ 637759 h 986691"/>
                <a:gd name="connsiteX1815" fmla="*/ 112658 w 1342548"/>
                <a:gd name="connsiteY1815" fmla="*/ 638760 h 986691"/>
                <a:gd name="connsiteX1816" fmla="*/ 113025 w 1342548"/>
                <a:gd name="connsiteY1816" fmla="*/ 640294 h 986691"/>
                <a:gd name="connsiteX1817" fmla="*/ 113424 w 1342548"/>
                <a:gd name="connsiteY1817" fmla="*/ 641099 h 986691"/>
                <a:gd name="connsiteX1818" fmla="*/ 114887 w 1342548"/>
                <a:gd name="connsiteY1818" fmla="*/ 642555 h 986691"/>
                <a:gd name="connsiteX1819" fmla="*/ 116671 w 1342548"/>
                <a:gd name="connsiteY1819" fmla="*/ 643947 h 986691"/>
                <a:gd name="connsiteX1820" fmla="*/ 118400 w 1342548"/>
                <a:gd name="connsiteY1820" fmla="*/ 643767 h 986691"/>
                <a:gd name="connsiteX1821" fmla="*/ 119926 w 1342548"/>
                <a:gd name="connsiteY1821" fmla="*/ 643172 h 986691"/>
                <a:gd name="connsiteX1822" fmla="*/ 121247 w 1342548"/>
                <a:gd name="connsiteY1822" fmla="*/ 640904 h 986691"/>
                <a:gd name="connsiteX1823" fmla="*/ 122179 w 1342548"/>
                <a:gd name="connsiteY1823" fmla="*/ 640348 h 986691"/>
                <a:gd name="connsiteX1824" fmla="*/ 123266 w 1342548"/>
                <a:gd name="connsiteY1824" fmla="*/ 640247 h 986691"/>
                <a:gd name="connsiteX1825" fmla="*/ 123266 w 1342548"/>
                <a:gd name="connsiteY1825" fmla="*/ 640082 h 986691"/>
                <a:gd name="connsiteX1826" fmla="*/ 123203 w 1342548"/>
                <a:gd name="connsiteY1826" fmla="*/ 638619 h 986691"/>
                <a:gd name="connsiteX1827" fmla="*/ 123587 w 1342548"/>
                <a:gd name="connsiteY1827" fmla="*/ 635013 h 986691"/>
                <a:gd name="connsiteX1828" fmla="*/ 123454 w 1342548"/>
                <a:gd name="connsiteY1828" fmla="*/ 633565 h 986691"/>
                <a:gd name="connsiteX1829" fmla="*/ 122961 w 1342548"/>
                <a:gd name="connsiteY1829" fmla="*/ 632259 h 986691"/>
                <a:gd name="connsiteX1830" fmla="*/ 123047 w 1342548"/>
                <a:gd name="connsiteY1830" fmla="*/ 630804 h 986691"/>
                <a:gd name="connsiteX1831" fmla="*/ 122883 w 1342548"/>
                <a:gd name="connsiteY1831" fmla="*/ 628691 h 986691"/>
                <a:gd name="connsiteX1832" fmla="*/ 121639 w 1342548"/>
                <a:gd name="connsiteY1832" fmla="*/ 627244 h 986691"/>
                <a:gd name="connsiteX1833" fmla="*/ 120825 w 1342548"/>
                <a:gd name="connsiteY1833" fmla="*/ 626689 h 986691"/>
                <a:gd name="connsiteX1834" fmla="*/ 120692 w 1342548"/>
                <a:gd name="connsiteY1834" fmla="*/ 625906 h 986691"/>
                <a:gd name="connsiteX1835" fmla="*/ 121115 w 1342548"/>
                <a:gd name="connsiteY1835" fmla="*/ 624459 h 986691"/>
                <a:gd name="connsiteX1836" fmla="*/ 121404 w 1342548"/>
                <a:gd name="connsiteY1836" fmla="*/ 622793 h 986691"/>
                <a:gd name="connsiteX1837" fmla="*/ 120974 w 1342548"/>
                <a:gd name="connsiteY1837" fmla="*/ 621564 h 986691"/>
                <a:gd name="connsiteX1838" fmla="*/ 120904 w 1342548"/>
                <a:gd name="connsiteY1838" fmla="*/ 621377 h 986691"/>
                <a:gd name="connsiteX1839" fmla="*/ 119894 w 1342548"/>
                <a:gd name="connsiteY1839" fmla="*/ 620743 h 986691"/>
                <a:gd name="connsiteX1840" fmla="*/ 118713 w 1342548"/>
                <a:gd name="connsiteY1840" fmla="*/ 619671 h 986691"/>
                <a:gd name="connsiteX1841" fmla="*/ 117305 w 1342548"/>
                <a:gd name="connsiteY1841" fmla="*/ 618224 h 986691"/>
                <a:gd name="connsiteX1842" fmla="*/ 116609 w 1342548"/>
                <a:gd name="connsiteY1842" fmla="*/ 617175 h 986691"/>
                <a:gd name="connsiteX1843" fmla="*/ 115466 w 1342548"/>
                <a:gd name="connsiteY1843" fmla="*/ 616017 h 986691"/>
                <a:gd name="connsiteX1844" fmla="*/ 114073 w 1342548"/>
                <a:gd name="connsiteY1844" fmla="*/ 614218 h 986691"/>
                <a:gd name="connsiteX1845" fmla="*/ 113816 w 1342548"/>
                <a:gd name="connsiteY1845" fmla="*/ 610267 h 986691"/>
                <a:gd name="connsiteX1846" fmla="*/ 113675 w 1342548"/>
                <a:gd name="connsiteY1846" fmla="*/ 606105 h 986691"/>
                <a:gd name="connsiteX1847" fmla="*/ 113190 w 1342548"/>
                <a:gd name="connsiteY1847" fmla="*/ 604032 h 986691"/>
                <a:gd name="connsiteX1848" fmla="*/ 112415 w 1342548"/>
                <a:gd name="connsiteY1848" fmla="*/ 600723 h 986691"/>
                <a:gd name="connsiteX1849" fmla="*/ 112533 w 1342548"/>
                <a:gd name="connsiteY1849" fmla="*/ 599612 h 986691"/>
                <a:gd name="connsiteX1850" fmla="*/ 113002 w 1342548"/>
                <a:gd name="connsiteY1850" fmla="*/ 598767 h 986691"/>
                <a:gd name="connsiteX1851" fmla="*/ 116929 w 1342548"/>
                <a:gd name="connsiteY1851" fmla="*/ 596091 h 986691"/>
                <a:gd name="connsiteX1852" fmla="*/ 117782 w 1342548"/>
                <a:gd name="connsiteY1852" fmla="*/ 595051 h 986691"/>
                <a:gd name="connsiteX1853" fmla="*/ 117923 w 1342548"/>
                <a:gd name="connsiteY1853" fmla="*/ 594260 h 986691"/>
                <a:gd name="connsiteX1854" fmla="*/ 117766 w 1342548"/>
                <a:gd name="connsiteY1854" fmla="*/ 593087 h 986691"/>
                <a:gd name="connsiteX1855" fmla="*/ 117023 w 1342548"/>
                <a:gd name="connsiteY1855" fmla="*/ 591780 h 986691"/>
                <a:gd name="connsiteX1856" fmla="*/ 115458 w 1342548"/>
                <a:gd name="connsiteY1856" fmla="*/ 590763 h 986691"/>
                <a:gd name="connsiteX1857" fmla="*/ 113221 w 1342548"/>
                <a:gd name="connsiteY1857" fmla="*/ 589105 h 986691"/>
                <a:gd name="connsiteX1858" fmla="*/ 111195 w 1342548"/>
                <a:gd name="connsiteY1858" fmla="*/ 587376 h 986691"/>
                <a:gd name="connsiteX1859" fmla="*/ 107784 w 1342548"/>
                <a:gd name="connsiteY1859" fmla="*/ 586320 h 986691"/>
                <a:gd name="connsiteX1860" fmla="*/ 103645 w 1342548"/>
                <a:gd name="connsiteY1860" fmla="*/ 585029 h 986691"/>
                <a:gd name="connsiteX1861" fmla="*/ 102652 w 1342548"/>
                <a:gd name="connsiteY1861" fmla="*/ 583769 h 986691"/>
                <a:gd name="connsiteX1862" fmla="*/ 101650 w 1342548"/>
                <a:gd name="connsiteY1862" fmla="*/ 580687 h 986691"/>
                <a:gd name="connsiteX1863" fmla="*/ 99945 w 1342548"/>
                <a:gd name="connsiteY1863" fmla="*/ 575977 h 986691"/>
                <a:gd name="connsiteX1864" fmla="*/ 98130 w 1342548"/>
                <a:gd name="connsiteY1864" fmla="*/ 570947 h 986691"/>
                <a:gd name="connsiteX1865" fmla="*/ 96729 w 1342548"/>
                <a:gd name="connsiteY1865" fmla="*/ 567841 h 986691"/>
                <a:gd name="connsiteX1866" fmla="*/ 96659 w 1342548"/>
                <a:gd name="connsiteY1866" fmla="*/ 566347 h 986691"/>
                <a:gd name="connsiteX1867" fmla="*/ 97496 w 1342548"/>
                <a:gd name="connsiteY1867" fmla="*/ 562529 h 986691"/>
                <a:gd name="connsiteX1868" fmla="*/ 97394 w 1342548"/>
                <a:gd name="connsiteY1868" fmla="*/ 561715 h 986691"/>
                <a:gd name="connsiteX1869" fmla="*/ 96659 w 1342548"/>
                <a:gd name="connsiteY1869" fmla="*/ 561433 h 986691"/>
                <a:gd name="connsiteX1870" fmla="*/ 95258 w 1342548"/>
                <a:gd name="connsiteY1870" fmla="*/ 561934 h 986691"/>
                <a:gd name="connsiteX1871" fmla="*/ 94140 w 1342548"/>
                <a:gd name="connsiteY1871" fmla="*/ 562537 h 986691"/>
                <a:gd name="connsiteX1872" fmla="*/ 93185 w 1342548"/>
                <a:gd name="connsiteY1872" fmla="*/ 562224 h 986691"/>
                <a:gd name="connsiteX1873" fmla="*/ 92301 w 1342548"/>
                <a:gd name="connsiteY1873" fmla="*/ 561582 h 986691"/>
                <a:gd name="connsiteX1874" fmla="*/ 92121 w 1342548"/>
                <a:gd name="connsiteY1874" fmla="*/ 561363 h 986691"/>
                <a:gd name="connsiteX1875" fmla="*/ 92050 w 1342548"/>
                <a:gd name="connsiteY1875" fmla="*/ 561277 h 986691"/>
                <a:gd name="connsiteX1876" fmla="*/ 90392 w 1342548"/>
                <a:gd name="connsiteY1876" fmla="*/ 561692 h 986691"/>
                <a:gd name="connsiteX1877" fmla="*/ 87067 w 1342548"/>
                <a:gd name="connsiteY1877" fmla="*/ 561926 h 986691"/>
                <a:gd name="connsiteX1878" fmla="*/ 85917 w 1342548"/>
                <a:gd name="connsiteY1878" fmla="*/ 561887 h 986691"/>
                <a:gd name="connsiteX1879" fmla="*/ 84305 w 1342548"/>
                <a:gd name="connsiteY1879" fmla="*/ 561832 h 986691"/>
                <a:gd name="connsiteX1880" fmla="*/ 80973 w 1342548"/>
                <a:gd name="connsiteY1880" fmla="*/ 560956 h 986691"/>
                <a:gd name="connsiteX1881" fmla="*/ 76474 w 1342548"/>
                <a:gd name="connsiteY1881" fmla="*/ 559775 h 986691"/>
                <a:gd name="connsiteX1882" fmla="*/ 71835 w 1342548"/>
                <a:gd name="connsiteY1882" fmla="*/ 558132 h 986691"/>
                <a:gd name="connsiteX1883" fmla="*/ 69379 w 1342548"/>
                <a:gd name="connsiteY1883" fmla="*/ 556825 h 986691"/>
                <a:gd name="connsiteX1884" fmla="*/ 68518 w 1342548"/>
                <a:gd name="connsiteY1884" fmla="*/ 556371 h 986691"/>
                <a:gd name="connsiteX1885" fmla="*/ 66413 w 1342548"/>
                <a:gd name="connsiteY1885" fmla="*/ 555010 h 986691"/>
                <a:gd name="connsiteX1886" fmla="*/ 64919 w 1342548"/>
                <a:gd name="connsiteY1886" fmla="*/ 553837 h 986691"/>
                <a:gd name="connsiteX1887" fmla="*/ 64653 w 1342548"/>
                <a:gd name="connsiteY1887" fmla="*/ 550762 h 986691"/>
                <a:gd name="connsiteX1888" fmla="*/ 63565 w 1342548"/>
                <a:gd name="connsiteY1888" fmla="*/ 550997 h 986691"/>
                <a:gd name="connsiteX1889" fmla="*/ 61015 w 1342548"/>
                <a:gd name="connsiteY1889" fmla="*/ 552108 h 986691"/>
                <a:gd name="connsiteX1890" fmla="*/ 58074 w 1342548"/>
                <a:gd name="connsiteY1890" fmla="*/ 552812 h 986691"/>
                <a:gd name="connsiteX1891" fmla="*/ 56446 w 1342548"/>
                <a:gd name="connsiteY1891" fmla="*/ 552820 h 986691"/>
                <a:gd name="connsiteX1892" fmla="*/ 55789 w 1342548"/>
                <a:gd name="connsiteY1892" fmla="*/ 552327 h 986691"/>
                <a:gd name="connsiteX1893" fmla="*/ 54811 w 1342548"/>
                <a:gd name="connsiteY1893" fmla="*/ 549080 h 986691"/>
                <a:gd name="connsiteX1894" fmla="*/ 54099 w 1342548"/>
                <a:gd name="connsiteY1894" fmla="*/ 548165 h 986691"/>
                <a:gd name="connsiteX1895" fmla="*/ 52777 w 1342548"/>
                <a:gd name="connsiteY1895" fmla="*/ 547805 h 986691"/>
                <a:gd name="connsiteX1896" fmla="*/ 51337 w 1342548"/>
                <a:gd name="connsiteY1896" fmla="*/ 547234 h 986691"/>
                <a:gd name="connsiteX1897" fmla="*/ 50610 w 1342548"/>
                <a:gd name="connsiteY1897" fmla="*/ 546389 h 986691"/>
                <a:gd name="connsiteX1898" fmla="*/ 50445 w 1342548"/>
                <a:gd name="connsiteY1898" fmla="*/ 545317 h 986691"/>
                <a:gd name="connsiteX1899" fmla="*/ 51087 w 1342548"/>
                <a:gd name="connsiteY1899" fmla="*/ 544089 h 986691"/>
                <a:gd name="connsiteX1900" fmla="*/ 51846 w 1342548"/>
                <a:gd name="connsiteY1900" fmla="*/ 543142 h 986691"/>
                <a:gd name="connsiteX1901" fmla="*/ 51979 w 1342548"/>
                <a:gd name="connsiteY1901" fmla="*/ 537353 h 986691"/>
                <a:gd name="connsiteX1902" fmla="*/ 51486 w 1342548"/>
                <a:gd name="connsiteY1902" fmla="*/ 535295 h 986691"/>
                <a:gd name="connsiteX1903" fmla="*/ 51071 w 1342548"/>
                <a:gd name="connsiteY1903" fmla="*/ 533566 h 986691"/>
                <a:gd name="connsiteX1904" fmla="*/ 50015 w 1342548"/>
                <a:gd name="connsiteY1904" fmla="*/ 531415 h 986691"/>
                <a:gd name="connsiteX1905" fmla="*/ 49030 w 1342548"/>
                <a:gd name="connsiteY1905" fmla="*/ 530085 h 986691"/>
                <a:gd name="connsiteX1906" fmla="*/ 47543 w 1342548"/>
                <a:gd name="connsiteY1906" fmla="*/ 528849 h 986691"/>
                <a:gd name="connsiteX1907" fmla="*/ 45235 w 1342548"/>
                <a:gd name="connsiteY1907" fmla="*/ 527566 h 986691"/>
                <a:gd name="connsiteX1908" fmla="*/ 43178 w 1342548"/>
                <a:gd name="connsiteY1908" fmla="*/ 527088 h 986691"/>
                <a:gd name="connsiteX1909" fmla="*/ 40690 w 1342548"/>
                <a:gd name="connsiteY1909" fmla="*/ 528027 h 986691"/>
                <a:gd name="connsiteX1910" fmla="*/ 39900 w 1342548"/>
                <a:gd name="connsiteY1910" fmla="*/ 527667 h 986691"/>
                <a:gd name="connsiteX1911" fmla="*/ 38859 w 1342548"/>
                <a:gd name="connsiteY1911" fmla="*/ 523693 h 986691"/>
                <a:gd name="connsiteX1912" fmla="*/ 38194 w 1342548"/>
                <a:gd name="connsiteY1912" fmla="*/ 522879 h 986691"/>
                <a:gd name="connsiteX1913" fmla="*/ 33774 w 1342548"/>
                <a:gd name="connsiteY1913" fmla="*/ 521244 h 986691"/>
                <a:gd name="connsiteX1914" fmla="*/ 31771 w 1342548"/>
                <a:gd name="connsiteY1914" fmla="*/ 520869 h 986691"/>
                <a:gd name="connsiteX1915" fmla="*/ 29463 w 1342548"/>
                <a:gd name="connsiteY1915" fmla="*/ 521377 h 986691"/>
                <a:gd name="connsiteX1916" fmla="*/ 28149 w 1342548"/>
                <a:gd name="connsiteY1916" fmla="*/ 521815 h 986691"/>
                <a:gd name="connsiteX1917" fmla="*/ 27093 w 1342548"/>
                <a:gd name="connsiteY1917" fmla="*/ 521088 h 986691"/>
                <a:gd name="connsiteX1918" fmla="*/ 25442 w 1342548"/>
                <a:gd name="connsiteY1918" fmla="*/ 520165 h 986691"/>
                <a:gd name="connsiteX1919" fmla="*/ 23823 w 1342548"/>
                <a:gd name="connsiteY1919" fmla="*/ 519531 h 986691"/>
                <a:gd name="connsiteX1920" fmla="*/ 21812 w 1342548"/>
                <a:gd name="connsiteY1920" fmla="*/ 519508 h 986691"/>
                <a:gd name="connsiteX1921" fmla="*/ 20513 w 1342548"/>
                <a:gd name="connsiteY1921" fmla="*/ 519899 h 986691"/>
                <a:gd name="connsiteX1922" fmla="*/ 20185 w 1342548"/>
                <a:gd name="connsiteY1922" fmla="*/ 519672 h 986691"/>
                <a:gd name="connsiteX1923" fmla="*/ 19559 w 1342548"/>
                <a:gd name="connsiteY1923" fmla="*/ 518944 h 986691"/>
                <a:gd name="connsiteX1924" fmla="*/ 16883 w 1342548"/>
                <a:gd name="connsiteY1924" fmla="*/ 516746 h 986691"/>
                <a:gd name="connsiteX1925" fmla="*/ 16789 w 1342548"/>
                <a:gd name="connsiteY1925" fmla="*/ 516190 h 986691"/>
                <a:gd name="connsiteX1926" fmla="*/ 20889 w 1342548"/>
                <a:gd name="connsiteY1926" fmla="*/ 514023 h 986691"/>
                <a:gd name="connsiteX1927" fmla="*/ 23306 w 1342548"/>
                <a:gd name="connsiteY1927" fmla="*/ 513202 h 986691"/>
                <a:gd name="connsiteX1928" fmla="*/ 24573 w 1342548"/>
                <a:gd name="connsiteY1928" fmla="*/ 512545 h 986691"/>
                <a:gd name="connsiteX1929" fmla="*/ 24839 w 1342548"/>
                <a:gd name="connsiteY1929" fmla="*/ 512685 h 986691"/>
                <a:gd name="connsiteX1930" fmla="*/ 25465 w 1342548"/>
                <a:gd name="connsiteY1930" fmla="*/ 513687 h 986691"/>
                <a:gd name="connsiteX1931" fmla="*/ 27062 w 1342548"/>
                <a:gd name="connsiteY1931" fmla="*/ 514344 h 986691"/>
                <a:gd name="connsiteX1932" fmla="*/ 28188 w 1342548"/>
                <a:gd name="connsiteY1932" fmla="*/ 514164 h 986691"/>
                <a:gd name="connsiteX1933" fmla="*/ 28775 w 1342548"/>
                <a:gd name="connsiteY1933" fmla="*/ 513663 h 986691"/>
                <a:gd name="connsiteX1934" fmla="*/ 30762 w 1342548"/>
                <a:gd name="connsiteY1934" fmla="*/ 512466 h 986691"/>
                <a:gd name="connsiteX1935" fmla="*/ 32311 w 1342548"/>
                <a:gd name="connsiteY1935" fmla="*/ 511074 h 986691"/>
                <a:gd name="connsiteX1936" fmla="*/ 33179 w 1342548"/>
                <a:gd name="connsiteY1936" fmla="*/ 509931 h 986691"/>
                <a:gd name="connsiteX1937" fmla="*/ 32710 w 1342548"/>
                <a:gd name="connsiteY1937" fmla="*/ 508132 h 986691"/>
                <a:gd name="connsiteX1938" fmla="*/ 30269 w 1342548"/>
                <a:gd name="connsiteY1938" fmla="*/ 505950 h 986691"/>
                <a:gd name="connsiteX1939" fmla="*/ 28720 w 1342548"/>
                <a:gd name="connsiteY1939" fmla="*/ 504784 h 986691"/>
                <a:gd name="connsiteX1940" fmla="*/ 28242 w 1342548"/>
                <a:gd name="connsiteY1940" fmla="*/ 503994 h 986691"/>
                <a:gd name="connsiteX1941" fmla="*/ 28642 w 1342548"/>
                <a:gd name="connsiteY1941" fmla="*/ 501623 h 986691"/>
                <a:gd name="connsiteX1942" fmla="*/ 29205 w 1342548"/>
                <a:gd name="connsiteY1942" fmla="*/ 499268 h 986691"/>
                <a:gd name="connsiteX1943" fmla="*/ 28829 w 1342548"/>
                <a:gd name="connsiteY1943" fmla="*/ 498368 h 986691"/>
                <a:gd name="connsiteX1944" fmla="*/ 28368 w 1342548"/>
                <a:gd name="connsiteY1944" fmla="*/ 497602 h 986691"/>
                <a:gd name="connsiteX1945" fmla="*/ 28165 w 1342548"/>
                <a:gd name="connsiteY1945" fmla="*/ 495028 h 986691"/>
                <a:gd name="connsiteX1946" fmla="*/ 27100 w 1342548"/>
                <a:gd name="connsiteY1946" fmla="*/ 491914 h 986691"/>
                <a:gd name="connsiteX1947" fmla="*/ 25943 w 1342548"/>
                <a:gd name="connsiteY1947" fmla="*/ 490099 h 986691"/>
                <a:gd name="connsiteX1948" fmla="*/ 25622 w 1342548"/>
                <a:gd name="connsiteY1948" fmla="*/ 487643 h 986691"/>
                <a:gd name="connsiteX1949" fmla="*/ 25559 w 1342548"/>
                <a:gd name="connsiteY1949" fmla="*/ 485343 h 986691"/>
                <a:gd name="connsiteX1950" fmla="*/ 26960 w 1342548"/>
                <a:gd name="connsiteY1950" fmla="*/ 481728 h 986691"/>
                <a:gd name="connsiteX1951" fmla="*/ 26443 w 1342548"/>
                <a:gd name="connsiteY1951" fmla="*/ 480163 h 986691"/>
                <a:gd name="connsiteX1952" fmla="*/ 24973 w 1342548"/>
                <a:gd name="connsiteY1952" fmla="*/ 478771 h 986691"/>
                <a:gd name="connsiteX1953" fmla="*/ 19903 w 1342548"/>
                <a:gd name="connsiteY1953" fmla="*/ 476252 h 986691"/>
                <a:gd name="connsiteX1954" fmla="*/ 14708 w 1342548"/>
                <a:gd name="connsiteY1954" fmla="*/ 474585 h 986691"/>
                <a:gd name="connsiteX1955" fmla="*/ 12729 w 1342548"/>
                <a:gd name="connsiteY1955" fmla="*/ 474648 h 986691"/>
                <a:gd name="connsiteX1956" fmla="*/ 11501 w 1342548"/>
                <a:gd name="connsiteY1956" fmla="*/ 474546 h 986691"/>
                <a:gd name="connsiteX1957" fmla="*/ 10045 w 1342548"/>
                <a:gd name="connsiteY1957" fmla="*/ 476017 h 986691"/>
                <a:gd name="connsiteX1958" fmla="*/ 9177 w 1342548"/>
                <a:gd name="connsiteY1958" fmla="*/ 477942 h 986691"/>
                <a:gd name="connsiteX1959" fmla="*/ 7964 w 1342548"/>
                <a:gd name="connsiteY1959" fmla="*/ 478114 h 986691"/>
                <a:gd name="connsiteX1960" fmla="*/ 5750 w 1342548"/>
                <a:gd name="connsiteY1960" fmla="*/ 477300 h 986691"/>
                <a:gd name="connsiteX1961" fmla="*/ 4272 w 1342548"/>
                <a:gd name="connsiteY1961" fmla="*/ 476064 h 986691"/>
                <a:gd name="connsiteX1962" fmla="*/ 3223 w 1342548"/>
                <a:gd name="connsiteY1962" fmla="*/ 473490 h 986691"/>
                <a:gd name="connsiteX1963" fmla="*/ 2410 w 1342548"/>
                <a:gd name="connsiteY1963" fmla="*/ 470173 h 986691"/>
                <a:gd name="connsiteX1964" fmla="*/ 1948 w 1342548"/>
                <a:gd name="connsiteY1964" fmla="*/ 469132 h 986691"/>
                <a:gd name="connsiteX1965" fmla="*/ 2183 w 1342548"/>
                <a:gd name="connsiteY1965" fmla="*/ 468233 h 986691"/>
                <a:gd name="connsiteX1966" fmla="*/ 2691 w 1342548"/>
                <a:gd name="connsiteY1966" fmla="*/ 467435 h 986691"/>
                <a:gd name="connsiteX1967" fmla="*/ 4107 w 1342548"/>
                <a:gd name="connsiteY1967" fmla="*/ 466684 h 986691"/>
                <a:gd name="connsiteX1968" fmla="*/ 4342 w 1342548"/>
                <a:gd name="connsiteY1968" fmla="*/ 465917 h 986691"/>
                <a:gd name="connsiteX1969" fmla="*/ 4131 w 1342548"/>
                <a:gd name="connsiteY1969" fmla="*/ 464970 h 986691"/>
                <a:gd name="connsiteX1970" fmla="*/ 2989 w 1342548"/>
                <a:gd name="connsiteY1970" fmla="*/ 463773 h 986691"/>
                <a:gd name="connsiteX1971" fmla="*/ 1823 w 1342548"/>
                <a:gd name="connsiteY1971" fmla="*/ 462083 h 986691"/>
                <a:gd name="connsiteX1972" fmla="*/ 0 w 1342548"/>
                <a:gd name="connsiteY1972" fmla="*/ 458571 h 986691"/>
                <a:gd name="connsiteX1973" fmla="*/ 352 w 1342548"/>
                <a:gd name="connsiteY1973" fmla="*/ 456631 h 986691"/>
                <a:gd name="connsiteX1974" fmla="*/ 642 w 1342548"/>
                <a:gd name="connsiteY1974" fmla="*/ 453838 h 986691"/>
                <a:gd name="connsiteX1975" fmla="*/ 532 w 1342548"/>
                <a:gd name="connsiteY1975" fmla="*/ 452367 h 986691"/>
                <a:gd name="connsiteX1976" fmla="*/ 2378 w 1342548"/>
                <a:gd name="connsiteY1976" fmla="*/ 451983 h 986691"/>
                <a:gd name="connsiteX1977" fmla="*/ 4734 w 1342548"/>
                <a:gd name="connsiteY1977" fmla="*/ 451224 h 986691"/>
                <a:gd name="connsiteX1978" fmla="*/ 5828 w 1342548"/>
                <a:gd name="connsiteY1978" fmla="*/ 449965 h 986691"/>
                <a:gd name="connsiteX1979" fmla="*/ 6588 w 1342548"/>
                <a:gd name="connsiteY1979" fmla="*/ 448682 h 986691"/>
                <a:gd name="connsiteX1980" fmla="*/ 6752 w 1342548"/>
                <a:gd name="connsiteY1980" fmla="*/ 447884 h 986691"/>
                <a:gd name="connsiteX1981" fmla="*/ 6040 w 1342548"/>
                <a:gd name="connsiteY1981" fmla="*/ 444809 h 986691"/>
                <a:gd name="connsiteX1982" fmla="*/ 5101 w 1342548"/>
                <a:gd name="connsiteY1982" fmla="*/ 443440 h 986691"/>
                <a:gd name="connsiteX1983" fmla="*/ 5007 w 1342548"/>
                <a:gd name="connsiteY1983" fmla="*/ 442376 h 986691"/>
                <a:gd name="connsiteX1984" fmla="*/ 5469 w 1342548"/>
                <a:gd name="connsiteY1984" fmla="*/ 441563 h 986691"/>
                <a:gd name="connsiteX1985" fmla="*/ 6087 w 1342548"/>
                <a:gd name="connsiteY1985" fmla="*/ 440162 h 986691"/>
                <a:gd name="connsiteX1986" fmla="*/ 7276 w 1342548"/>
                <a:gd name="connsiteY1986" fmla="*/ 437283 h 986691"/>
                <a:gd name="connsiteX1987" fmla="*/ 8434 w 1342548"/>
                <a:gd name="connsiteY1987" fmla="*/ 435445 h 986691"/>
                <a:gd name="connsiteX1988" fmla="*/ 9067 w 1342548"/>
                <a:gd name="connsiteY1988" fmla="*/ 434983 h 986691"/>
                <a:gd name="connsiteX1989" fmla="*/ 10484 w 1342548"/>
                <a:gd name="connsiteY1989" fmla="*/ 434553 h 986691"/>
                <a:gd name="connsiteX1990" fmla="*/ 13942 w 1342548"/>
                <a:gd name="connsiteY1990" fmla="*/ 434044 h 986691"/>
                <a:gd name="connsiteX1991" fmla="*/ 17658 w 1342548"/>
                <a:gd name="connsiteY1991" fmla="*/ 432753 h 986691"/>
                <a:gd name="connsiteX1992" fmla="*/ 22070 w 1342548"/>
                <a:gd name="connsiteY1992" fmla="*/ 428889 h 986691"/>
                <a:gd name="connsiteX1993" fmla="*/ 23541 w 1342548"/>
                <a:gd name="connsiteY1993" fmla="*/ 427785 h 986691"/>
                <a:gd name="connsiteX1994" fmla="*/ 25465 w 1342548"/>
                <a:gd name="connsiteY1994" fmla="*/ 427230 h 986691"/>
                <a:gd name="connsiteX1995" fmla="*/ 26842 w 1342548"/>
                <a:gd name="connsiteY1995" fmla="*/ 427269 h 986691"/>
                <a:gd name="connsiteX1996" fmla="*/ 27093 w 1342548"/>
                <a:gd name="connsiteY1996" fmla="*/ 426800 h 986691"/>
                <a:gd name="connsiteX1997" fmla="*/ 26201 w 1342548"/>
                <a:gd name="connsiteY1997" fmla="*/ 424398 h 986691"/>
                <a:gd name="connsiteX1998" fmla="*/ 26420 w 1342548"/>
                <a:gd name="connsiteY1998" fmla="*/ 423530 h 986691"/>
                <a:gd name="connsiteX1999" fmla="*/ 26944 w 1342548"/>
                <a:gd name="connsiteY1999" fmla="*/ 422849 h 986691"/>
                <a:gd name="connsiteX2000" fmla="*/ 27609 w 1342548"/>
                <a:gd name="connsiteY2000" fmla="*/ 422536 h 986691"/>
                <a:gd name="connsiteX2001" fmla="*/ 30668 w 1342548"/>
                <a:gd name="connsiteY2001" fmla="*/ 423803 h 986691"/>
                <a:gd name="connsiteX2002" fmla="*/ 33007 w 1342548"/>
                <a:gd name="connsiteY2002" fmla="*/ 423671 h 986691"/>
                <a:gd name="connsiteX2003" fmla="*/ 35855 w 1342548"/>
                <a:gd name="connsiteY2003" fmla="*/ 422919 h 986691"/>
                <a:gd name="connsiteX2004" fmla="*/ 41997 w 1342548"/>
                <a:gd name="connsiteY2004" fmla="*/ 418679 h 986691"/>
                <a:gd name="connsiteX2005" fmla="*/ 42763 w 1342548"/>
                <a:gd name="connsiteY2005" fmla="*/ 418742 h 986691"/>
                <a:gd name="connsiteX2006" fmla="*/ 43381 w 1342548"/>
                <a:gd name="connsiteY2006" fmla="*/ 419313 h 986691"/>
                <a:gd name="connsiteX2007" fmla="*/ 44124 w 1342548"/>
                <a:gd name="connsiteY2007" fmla="*/ 421871 h 986691"/>
                <a:gd name="connsiteX2008" fmla="*/ 44969 w 1342548"/>
                <a:gd name="connsiteY2008" fmla="*/ 427253 h 986691"/>
                <a:gd name="connsiteX2009" fmla="*/ 45439 w 1342548"/>
                <a:gd name="connsiteY2009" fmla="*/ 427926 h 986691"/>
                <a:gd name="connsiteX2010" fmla="*/ 49710 w 1342548"/>
                <a:gd name="connsiteY2010" fmla="*/ 427997 h 986691"/>
                <a:gd name="connsiteX2011" fmla="*/ 52621 w 1342548"/>
                <a:gd name="connsiteY2011" fmla="*/ 426041 h 986691"/>
                <a:gd name="connsiteX2012" fmla="*/ 53896 w 1342548"/>
                <a:gd name="connsiteY2012" fmla="*/ 425579 h 986691"/>
                <a:gd name="connsiteX2013" fmla="*/ 55961 w 1342548"/>
                <a:gd name="connsiteY2013" fmla="*/ 425900 h 986691"/>
                <a:gd name="connsiteX2014" fmla="*/ 57057 w 1342548"/>
                <a:gd name="connsiteY2014" fmla="*/ 424985 h 986691"/>
                <a:gd name="connsiteX2015" fmla="*/ 58199 w 1342548"/>
                <a:gd name="connsiteY2015" fmla="*/ 424343 h 986691"/>
                <a:gd name="connsiteX2016" fmla="*/ 59521 w 1342548"/>
                <a:gd name="connsiteY2016" fmla="*/ 426596 h 986691"/>
                <a:gd name="connsiteX2017" fmla="*/ 61226 w 1342548"/>
                <a:gd name="connsiteY2017" fmla="*/ 425517 h 986691"/>
                <a:gd name="connsiteX2018" fmla="*/ 63065 w 1342548"/>
                <a:gd name="connsiteY2018" fmla="*/ 423803 h 986691"/>
                <a:gd name="connsiteX2019" fmla="*/ 63965 w 1342548"/>
                <a:gd name="connsiteY2019" fmla="*/ 422027 h 986691"/>
                <a:gd name="connsiteX2020" fmla="*/ 65208 w 1342548"/>
                <a:gd name="connsiteY2020" fmla="*/ 420111 h 986691"/>
                <a:gd name="connsiteX2021" fmla="*/ 66179 w 1342548"/>
                <a:gd name="connsiteY2021" fmla="*/ 417678 h 986691"/>
                <a:gd name="connsiteX2022" fmla="*/ 66570 w 1342548"/>
                <a:gd name="connsiteY2022" fmla="*/ 415377 h 986691"/>
                <a:gd name="connsiteX2023" fmla="*/ 67047 w 1342548"/>
                <a:gd name="connsiteY2023" fmla="*/ 414298 h 986691"/>
                <a:gd name="connsiteX2024" fmla="*/ 68080 w 1342548"/>
                <a:gd name="connsiteY2024" fmla="*/ 413187 h 986691"/>
                <a:gd name="connsiteX2025" fmla="*/ 70622 w 1342548"/>
                <a:gd name="connsiteY2025" fmla="*/ 408438 h 986691"/>
                <a:gd name="connsiteX2026" fmla="*/ 72453 w 1342548"/>
                <a:gd name="connsiteY2026" fmla="*/ 407225 h 986691"/>
                <a:gd name="connsiteX2027" fmla="*/ 74190 w 1342548"/>
                <a:gd name="connsiteY2027" fmla="*/ 406795 h 986691"/>
                <a:gd name="connsiteX2028" fmla="*/ 78485 w 1342548"/>
                <a:gd name="connsiteY2028" fmla="*/ 407617 h 986691"/>
                <a:gd name="connsiteX2029" fmla="*/ 80714 w 1342548"/>
                <a:gd name="connsiteY2029" fmla="*/ 407515 h 986691"/>
                <a:gd name="connsiteX2030" fmla="*/ 87255 w 1342548"/>
                <a:gd name="connsiteY2030" fmla="*/ 408141 h 986691"/>
                <a:gd name="connsiteX2031" fmla="*/ 90275 w 1342548"/>
                <a:gd name="connsiteY2031" fmla="*/ 407225 h 986691"/>
                <a:gd name="connsiteX2032" fmla="*/ 92387 w 1342548"/>
                <a:gd name="connsiteY2032" fmla="*/ 406318 h 986691"/>
                <a:gd name="connsiteX2033" fmla="*/ 95485 w 1342548"/>
                <a:gd name="connsiteY2033" fmla="*/ 406459 h 986691"/>
                <a:gd name="connsiteX2034" fmla="*/ 99154 w 1342548"/>
                <a:gd name="connsiteY2034" fmla="*/ 405739 h 986691"/>
                <a:gd name="connsiteX2035" fmla="*/ 104044 w 1342548"/>
                <a:gd name="connsiteY2035" fmla="*/ 399754 h 986691"/>
                <a:gd name="connsiteX2036" fmla="*/ 104106 w 1342548"/>
                <a:gd name="connsiteY2036" fmla="*/ 398479 h 986691"/>
                <a:gd name="connsiteX2037" fmla="*/ 104404 w 1342548"/>
                <a:gd name="connsiteY2037" fmla="*/ 397126 h 986691"/>
                <a:gd name="connsiteX2038" fmla="*/ 106172 w 1342548"/>
                <a:gd name="connsiteY2038" fmla="*/ 395788 h 986691"/>
                <a:gd name="connsiteX2039" fmla="*/ 108370 w 1342548"/>
                <a:gd name="connsiteY2039" fmla="*/ 394559 h 986691"/>
                <a:gd name="connsiteX2040" fmla="*/ 112751 w 1342548"/>
                <a:gd name="connsiteY2040" fmla="*/ 391626 h 986691"/>
                <a:gd name="connsiteX2041" fmla="*/ 121662 w 1342548"/>
                <a:gd name="connsiteY2041" fmla="*/ 386971 h 986691"/>
                <a:gd name="connsiteX2042" fmla="*/ 124855 w 1342548"/>
                <a:gd name="connsiteY2042" fmla="*/ 385101 h 986691"/>
                <a:gd name="connsiteX2043" fmla="*/ 126184 w 1342548"/>
                <a:gd name="connsiteY2043" fmla="*/ 385148 h 986691"/>
                <a:gd name="connsiteX2044" fmla="*/ 129470 w 1342548"/>
                <a:gd name="connsiteY2044" fmla="*/ 383974 h 986691"/>
                <a:gd name="connsiteX2045" fmla="*/ 135228 w 1342548"/>
                <a:gd name="connsiteY2045" fmla="*/ 381690 h 986691"/>
                <a:gd name="connsiteX2046" fmla="*/ 136856 w 1342548"/>
                <a:gd name="connsiteY2046" fmla="*/ 378842 h 986691"/>
                <a:gd name="connsiteX2047" fmla="*/ 138373 w 1342548"/>
                <a:gd name="connsiteY2047" fmla="*/ 378271 h 986691"/>
                <a:gd name="connsiteX2048" fmla="*/ 145101 w 1342548"/>
                <a:gd name="connsiteY2048" fmla="*/ 377763 h 986691"/>
                <a:gd name="connsiteX2049" fmla="*/ 145524 w 1342548"/>
                <a:gd name="connsiteY2049" fmla="*/ 377434 h 986691"/>
                <a:gd name="connsiteX2050" fmla="*/ 145759 w 1342548"/>
                <a:gd name="connsiteY2050" fmla="*/ 376949 h 986691"/>
                <a:gd name="connsiteX2051" fmla="*/ 145383 w 1342548"/>
                <a:gd name="connsiteY2051" fmla="*/ 374883 h 986691"/>
                <a:gd name="connsiteX2052" fmla="*/ 144945 w 1342548"/>
                <a:gd name="connsiteY2052" fmla="*/ 373108 h 986691"/>
                <a:gd name="connsiteX2053" fmla="*/ 145469 w 1342548"/>
                <a:gd name="connsiteY2053" fmla="*/ 372583 h 986691"/>
                <a:gd name="connsiteX2054" fmla="*/ 146032 w 1342548"/>
                <a:gd name="connsiteY2054" fmla="*/ 371770 h 986691"/>
                <a:gd name="connsiteX2055" fmla="*/ 145946 w 1342548"/>
                <a:gd name="connsiteY2055" fmla="*/ 370627 h 986691"/>
                <a:gd name="connsiteX2056" fmla="*/ 144859 w 1342548"/>
                <a:gd name="connsiteY2056" fmla="*/ 366919 h 986691"/>
                <a:gd name="connsiteX2057" fmla="*/ 144280 w 1342548"/>
                <a:gd name="connsiteY2057" fmla="*/ 363399 h 986691"/>
                <a:gd name="connsiteX2058" fmla="*/ 143896 w 1342548"/>
                <a:gd name="connsiteY2058" fmla="*/ 360214 h 986691"/>
                <a:gd name="connsiteX2059" fmla="*/ 143967 w 1342548"/>
                <a:gd name="connsiteY2059" fmla="*/ 359025 h 986691"/>
                <a:gd name="connsiteX2060" fmla="*/ 144781 w 1342548"/>
                <a:gd name="connsiteY2060" fmla="*/ 356968 h 986691"/>
                <a:gd name="connsiteX2061" fmla="*/ 145837 w 1342548"/>
                <a:gd name="connsiteY2061" fmla="*/ 355098 h 986691"/>
                <a:gd name="connsiteX2062" fmla="*/ 149647 w 1342548"/>
                <a:gd name="connsiteY2062" fmla="*/ 353353 h 986691"/>
                <a:gd name="connsiteX2063" fmla="*/ 152174 w 1342548"/>
                <a:gd name="connsiteY2063" fmla="*/ 352829 h 986691"/>
                <a:gd name="connsiteX2064" fmla="*/ 152275 w 1342548"/>
                <a:gd name="connsiteY2064" fmla="*/ 351687 h 986691"/>
                <a:gd name="connsiteX2065" fmla="*/ 150233 w 1342548"/>
                <a:gd name="connsiteY2065" fmla="*/ 350975 h 986691"/>
                <a:gd name="connsiteX2066" fmla="*/ 148755 w 1342548"/>
                <a:gd name="connsiteY2066" fmla="*/ 349833 h 986691"/>
                <a:gd name="connsiteX2067" fmla="*/ 148497 w 1342548"/>
                <a:gd name="connsiteY2067" fmla="*/ 349183 h 986691"/>
                <a:gd name="connsiteX2068" fmla="*/ 148567 w 1342548"/>
                <a:gd name="connsiteY2068" fmla="*/ 348440 h 986691"/>
                <a:gd name="connsiteX2069" fmla="*/ 148911 w 1342548"/>
                <a:gd name="connsiteY2069" fmla="*/ 347760 h 986691"/>
                <a:gd name="connsiteX2070" fmla="*/ 151477 w 1342548"/>
                <a:gd name="connsiteY2070" fmla="*/ 346477 h 986691"/>
                <a:gd name="connsiteX2071" fmla="*/ 153895 w 1342548"/>
                <a:gd name="connsiteY2071" fmla="*/ 345201 h 986691"/>
                <a:gd name="connsiteX2072" fmla="*/ 156844 w 1342548"/>
                <a:gd name="connsiteY2072" fmla="*/ 345976 h 986691"/>
                <a:gd name="connsiteX2073" fmla="*/ 157423 w 1342548"/>
                <a:gd name="connsiteY2073" fmla="*/ 345483 h 986691"/>
                <a:gd name="connsiteX2074" fmla="*/ 157596 w 1342548"/>
                <a:gd name="connsiteY2074" fmla="*/ 344208 h 986691"/>
                <a:gd name="connsiteX2075" fmla="*/ 156961 w 1342548"/>
                <a:gd name="connsiteY2075" fmla="*/ 342925 h 986691"/>
                <a:gd name="connsiteX2076" fmla="*/ 156367 w 1342548"/>
                <a:gd name="connsiteY2076" fmla="*/ 340820 h 986691"/>
                <a:gd name="connsiteX2077" fmla="*/ 155006 w 1342548"/>
                <a:gd name="connsiteY2077" fmla="*/ 339740 h 986691"/>
                <a:gd name="connsiteX2078" fmla="*/ 154951 w 1342548"/>
                <a:gd name="connsiteY2078" fmla="*/ 338450 h 986691"/>
                <a:gd name="connsiteX2079" fmla="*/ 155788 w 1342548"/>
                <a:gd name="connsiteY2079" fmla="*/ 336220 h 986691"/>
                <a:gd name="connsiteX2080" fmla="*/ 154630 w 1342548"/>
                <a:gd name="connsiteY2080" fmla="*/ 332089 h 986691"/>
                <a:gd name="connsiteX2081" fmla="*/ 153371 w 1342548"/>
                <a:gd name="connsiteY2081" fmla="*/ 328436 h 986691"/>
                <a:gd name="connsiteX2082" fmla="*/ 151235 w 1342548"/>
                <a:gd name="connsiteY2082" fmla="*/ 322161 h 986691"/>
                <a:gd name="connsiteX2083" fmla="*/ 149819 w 1342548"/>
                <a:gd name="connsiteY2083" fmla="*/ 320346 h 986691"/>
                <a:gd name="connsiteX2084" fmla="*/ 149029 w 1342548"/>
                <a:gd name="connsiteY2084" fmla="*/ 317444 h 986691"/>
                <a:gd name="connsiteX2085" fmla="*/ 148145 w 1342548"/>
                <a:gd name="connsiteY2085" fmla="*/ 315918 h 986691"/>
                <a:gd name="connsiteX2086" fmla="*/ 148223 w 1342548"/>
                <a:gd name="connsiteY2086" fmla="*/ 313657 h 986691"/>
                <a:gd name="connsiteX2087" fmla="*/ 148372 w 1342548"/>
                <a:gd name="connsiteY2087" fmla="*/ 312069 h 986691"/>
                <a:gd name="connsiteX2088" fmla="*/ 148145 w 1342548"/>
                <a:gd name="connsiteY2088" fmla="*/ 308916 h 986691"/>
                <a:gd name="connsiteX2089" fmla="*/ 147730 w 1342548"/>
                <a:gd name="connsiteY2089" fmla="*/ 305490 h 986691"/>
                <a:gd name="connsiteX2090" fmla="*/ 148145 w 1342548"/>
                <a:gd name="connsiteY2090" fmla="*/ 302008 h 986691"/>
                <a:gd name="connsiteX2091" fmla="*/ 148943 w 1342548"/>
                <a:gd name="connsiteY2091" fmla="*/ 299708 h 986691"/>
                <a:gd name="connsiteX2092" fmla="*/ 148731 w 1342548"/>
                <a:gd name="connsiteY2092" fmla="*/ 298824 h 986691"/>
                <a:gd name="connsiteX2093" fmla="*/ 149154 w 1342548"/>
                <a:gd name="connsiteY2093" fmla="*/ 298167 h 986691"/>
                <a:gd name="connsiteX2094" fmla="*/ 150359 w 1342548"/>
                <a:gd name="connsiteY2094" fmla="*/ 297948 h 986691"/>
                <a:gd name="connsiteX2095" fmla="*/ 150930 w 1342548"/>
                <a:gd name="connsiteY2095" fmla="*/ 297001 h 986691"/>
                <a:gd name="connsiteX2096" fmla="*/ 150359 w 1342548"/>
                <a:gd name="connsiteY2096" fmla="*/ 296031 h 986691"/>
                <a:gd name="connsiteX2097" fmla="*/ 148278 w 1342548"/>
                <a:gd name="connsiteY2097" fmla="*/ 295280 h 986691"/>
                <a:gd name="connsiteX2098" fmla="*/ 145954 w 1342548"/>
                <a:gd name="connsiteY2098" fmla="*/ 294114 h 986691"/>
                <a:gd name="connsiteX2099" fmla="*/ 143161 w 1342548"/>
                <a:gd name="connsiteY2099" fmla="*/ 294247 h 986691"/>
                <a:gd name="connsiteX2100" fmla="*/ 140298 w 1342548"/>
                <a:gd name="connsiteY2100" fmla="*/ 294451 h 986691"/>
                <a:gd name="connsiteX2101" fmla="*/ 138866 w 1342548"/>
                <a:gd name="connsiteY2101" fmla="*/ 293590 h 986691"/>
                <a:gd name="connsiteX2102" fmla="*/ 137614 w 1342548"/>
                <a:gd name="connsiteY2102" fmla="*/ 292487 h 986691"/>
                <a:gd name="connsiteX2103" fmla="*/ 137544 w 1342548"/>
                <a:gd name="connsiteY2103" fmla="*/ 291783 h 986691"/>
                <a:gd name="connsiteX2104" fmla="*/ 139265 w 1342548"/>
                <a:gd name="connsiteY2104" fmla="*/ 289921 h 986691"/>
                <a:gd name="connsiteX2105" fmla="*/ 141659 w 1342548"/>
                <a:gd name="connsiteY2105" fmla="*/ 287989 h 986691"/>
                <a:gd name="connsiteX2106" fmla="*/ 145375 w 1342548"/>
                <a:gd name="connsiteY2106" fmla="*/ 287136 h 986691"/>
                <a:gd name="connsiteX2107" fmla="*/ 149467 w 1342548"/>
                <a:gd name="connsiteY2107" fmla="*/ 285861 h 986691"/>
                <a:gd name="connsiteX2108" fmla="*/ 151540 w 1342548"/>
                <a:gd name="connsiteY2108" fmla="*/ 284938 h 986691"/>
                <a:gd name="connsiteX2109" fmla="*/ 154302 w 1342548"/>
                <a:gd name="connsiteY2109" fmla="*/ 284272 h 986691"/>
                <a:gd name="connsiteX2110" fmla="*/ 157494 w 1342548"/>
                <a:gd name="connsiteY2110" fmla="*/ 283991 h 986691"/>
                <a:gd name="connsiteX2111" fmla="*/ 159097 w 1342548"/>
                <a:gd name="connsiteY2111" fmla="*/ 284179 h 986691"/>
                <a:gd name="connsiteX2112" fmla="*/ 163205 w 1342548"/>
                <a:gd name="connsiteY2112" fmla="*/ 282943 h 986691"/>
                <a:gd name="connsiteX2113" fmla="*/ 169667 w 1342548"/>
                <a:gd name="connsiteY2113" fmla="*/ 280549 h 986691"/>
                <a:gd name="connsiteX2114" fmla="*/ 175534 w 1342548"/>
                <a:gd name="connsiteY2114" fmla="*/ 278538 h 986691"/>
                <a:gd name="connsiteX2115" fmla="*/ 177506 w 1342548"/>
                <a:gd name="connsiteY2115" fmla="*/ 277341 h 986691"/>
                <a:gd name="connsiteX2116" fmla="*/ 178977 w 1342548"/>
                <a:gd name="connsiteY2116" fmla="*/ 278538 h 986691"/>
                <a:gd name="connsiteX2117" fmla="*/ 179657 w 1342548"/>
                <a:gd name="connsiteY2117" fmla="*/ 281174 h 986691"/>
                <a:gd name="connsiteX2118" fmla="*/ 181371 w 1342548"/>
                <a:gd name="connsiteY2118" fmla="*/ 282536 h 986691"/>
                <a:gd name="connsiteX2119" fmla="*/ 183069 w 1342548"/>
                <a:gd name="connsiteY2119" fmla="*/ 283193 h 986691"/>
                <a:gd name="connsiteX2120" fmla="*/ 184046 w 1342548"/>
                <a:gd name="connsiteY2120" fmla="*/ 283161 h 986691"/>
                <a:gd name="connsiteX2121" fmla="*/ 186972 w 1342548"/>
                <a:gd name="connsiteY2121" fmla="*/ 282137 h 986691"/>
                <a:gd name="connsiteX2122" fmla="*/ 190133 w 1342548"/>
                <a:gd name="connsiteY2122" fmla="*/ 281386 h 986691"/>
                <a:gd name="connsiteX2123" fmla="*/ 191377 w 1342548"/>
                <a:gd name="connsiteY2123" fmla="*/ 281792 h 986691"/>
                <a:gd name="connsiteX2124" fmla="*/ 192981 w 1342548"/>
                <a:gd name="connsiteY2124" fmla="*/ 283138 h 986691"/>
                <a:gd name="connsiteX2125" fmla="*/ 194780 w 1342548"/>
                <a:gd name="connsiteY2125" fmla="*/ 284343 h 986691"/>
                <a:gd name="connsiteX2126" fmla="*/ 195719 w 1342548"/>
                <a:gd name="connsiteY2126" fmla="*/ 284288 h 986691"/>
                <a:gd name="connsiteX2127" fmla="*/ 196540 w 1342548"/>
                <a:gd name="connsiteY2127" fmla="*/ 283357 h 986691"/>
                <a:gd name="connsiteX2128" fmla="*/ 197370 w 1342548"/>
                <a:gd name="connsiteY2128" fmla="*/ 281479 h 986691"/>
                <a:gd name="connsiteX2129" fmla="*/ 197894 w 1342548"/>
                <a:gd name="connsiteY2129" fmla="*/ 279085 h 986691"/>
                <a:gd name="connsiteX2130" fmla="*/ 198003 w 1342548"/>
                <a:gd name="connsiteY2130" fmla="*/ 276551 h 986691"/>
                <a:gd name="connsiteX2131" fmla="*/ 197691 w 1342548"/>
                <a:gd name="connsiteY2131" fmla="*/ 275002 h 986691"/>
                <a:gd name="connsiteX2132" fmla="*/ 197057 w 1342548"/>
                <a:gd name="connsiteY2132" fmla="*/ 274431 h 986691"/>
                <a:gd name="connsiteX2133" fmla="*/ 194178 w 1342548"/>
                <a:gd name="connsiteY2133" fmla="*/ 273515 h 986691"/>
                <a:gd name="connsiteX2134" fmla="*/ 191432 w 1342548"/>
                <a:gd name="connsiteY2134" fmla="*/ 272021 h 986691"/>
                <a:gd name="connsiteX2135" fmla="*/ 191119 w 1342548"/>
                <a:gd name="connsiteY2135" fmla="*/ 270652 h 986691"/>
                <a:gd name="connsiteX2136" fmla="*/ 191181 w 1342548"/>
                <a:gd name="connsiteY2136" fmla="*/ 269674 h 986691"/>
                <a:gd name="connsiteX2137" fmla="*/ 191909 w 1342548"/>
                <a:gd name="connsiteY2137" fmla="*/ 267280 h 986691"/>
                <a:gd name="connsiteX2138" fmla="*/ 193701 w 1342548"/>
                <a:gd name="connsiteY2138" fmla="*/ 262875 h 986691"/>
                <a:gd name="connsiteX2139" fmla="*/ 195500 w 1342548"/>
                <a:gd name="connsiteY2139" fmla="*/ 256781 h 986691"/>
                <a:gd name="connsiteX2140" fmla="*/ 196454 w 1342548"/>
                <a:gd name="connsiteY2140" fmla="*/ 251954 h 986691"/>
                <a:gd name="connsiteX2141" fmla="*/ 199467 w 1342548"/>
                <a:gd name="connsiteY2141" fmla="*/ 244733 h 986691"/>
                <a:gd name="connsiteX2142" fmla="*/ 201837 w 1342548"/>
                <a:gd name="connsiteY2142" fmla="*/ 237175 h 986691"/>
                <a:gd name="connsiteX2143" fmla="*/ 205670 w 1342548"/>
                <a:gd name="connsiteY2143" fmla="*/ 226254 h 986691"/>
                <a:gd name="connsiteX2144" fmla="*/ 206312 w 1342548"/>
                <a:gd name="connsiteY2144" fmla="*/ 224087 h 986691"/>
                <a:gd name="connsiteX2145" fmla="*/ 206664 w 1342548"/>
                <a:gd name="connsiteY2145" fmla="*/ 220621 h 986691"/>
                <a:gd name="connsiteX2146" fmla="*/ 206867 w 1342548"/>
                <a:gd name="connsiteY2146" fmla="*/ 219189 h 986691"/>
                <a:gd name="connsiteX2147" fmla="*/ 208205 w 1342548"/>
                <a:gd name="connsiteY2147" fmla="*/ 218438 h 986691"/>
                <a:gd name="connsiteX2148" fmla="*/ 210458 w 1342548"/>
                <a:gd name="connsiteY2148" fmla="*/ 219174 h 986691"/>
                <a:gd name="connsiteX2149" fmla="*/ 215958 w 1342548"/>
                <a:gd name="connsiteY2149" fmla="*/ 221677 h 986691"/>
                <a:gd name="connsiteX2150" fmla="*/ 220144 w 1342548"/>
                <a:gd name="connsiteY2150" fmla="*/ 223782 h 986691"/>
                <a:gd name="connsiteX2151" fmla="*/ 221896 w 1342548"/>
                <a:gd name="connsiteY2151" fmla="*/ 224494 h 986691"/>
                <a:gd name="connsiteX2152" fmla="*/ 224502 w 1342548"/>
                <a:gd name="connsiteY2152" fmla="*/ 225237 h 986691"/>
                <a:gd name="connsiteX2153" fmla="*/ 228530 w 1342548"/>
                <a:gd name="connsiteY2153" fmla="*/ 226113 h 986691"/>
                <a:gd name="connsiteX2154" fmla="*/ 230862 w 1342548"/>
                <a:gd name="connsiteY2154" fmla="*/ 225855 h 986691"/>
                <a:gd name="connsiteX2155" fmla="*/ 232904 w 1342548"/>
                <a:gd name="connsiteY2155" fmla="*/ 225338 h 986691"/>
                <a:gd name="connsiteX2156" fmla="*/ 235627 w 1342548"/>
                <a:gd name="connsiteY2156" fmla="*/ 225291 h 986691"/>
                <a:gd name="connsiteX2157" fmla="*/ 239874 w 1342548"/>
                <a:gd name="connsiteY2157" fmla="*/ 225941 h 986691"/>
                <a:gd name="connsiteX2158" fmla="*/ 241189 w 1342548"/>
                <a:gd name="connsiteY2158" fmla="*/ 225964 h 986691"/>
                <a:gd name="connsiteX2159" fmla="*/ 242824 w 1342548"/>
                <a:gd name="connsiteY2159" fmla="*/ 226050 h 986691"/>
                <a:gd name="connsiteX2160" fmla="*/ 243982 w 1342548"/>
                <a:gd name="connsiteY2160" fmla="*/ 227114 h 986691"/>
                <a:gd name="connsiteX2161" fmla="*/ 244561 w 1342548"/>
                <a:gd name="connsiteY2161" fmla="*/ 229516 h 986691"/>
                <a:gd name="connsiteX2162" fmla="*/ 245437 w 1342548"/>
                <a:gd name="connsiteY2162" fmla="*/ 230596 h 986691"/>
                <a:gd name="connsiteX2163" fmla="*/ 247025 w 1342548"/>
                <a:gd name="connsiteY2163" fmla="*/ 230197 h 986691"/>
                <a:gd name="connsiteX2164" fmla="*/ 250405 w 1342548"/>
                <a:gd name="connsiteY2164" fmla="*/ 228077 h 986691"/>
                <a:gd name="connsiteX2165" fmla="*/ 252564 w 1342548"/>
                <a:gd name="connsiteY2165" fmla="*/ 226410 h 986691"/>
                <a:gd name="connsiteX2166" fmla="*/ 255263 w 1342548"/>
                <a:gd name="connsiteY2166" fmla="*/ 223993 h 986691"/>
                <a:gd name="connsiteX2167" fmla="*/ 257939 w 1342548"/>
                <a:gd name="connsiteY2167" fmla="*/ 223664 h 986691"/>
                <a:gd name="connsiteX2168" fmla="*/ 260779 w 1342548"/>
                <a:gd name="connsiteY2168" fmla="*/ 223125 h 986691"/>
                <a:gd name="connsiteX2169" fmla="*/ 261765 w 1342548"/>
                <a:gd name="connsiteY2169" fmla="*/ 221927 h 986691"/>
                <a:gd name="connsiteX2170" fmla="*/ 262813 w 1342548"/>
                <a:gd name="connsiteY2170" fmla="*/ 219111 h 986691"/>
                <a:gd name="connsiteX2171" fmla="*/ 264558 w 1342548"/>
                <a:gd name="connsiteY2171" fmla="*/ 216983 h 986691"/>
                <a:gd name="connsiteX2172" fmla="*/ 264847 w 1342548"/>
                <a:gd name="connsiteY2172" fmla="*/ 214276 h 986691"/>
                <a:gd name="connsiteX2173" fmla="*/ 264237 w 1342548"/>
                <a:gd name="connsiteY2173" fmla="*/ 212367 h 986691"/>
                <a:gd name="connsiteX2174" fmla="*/ 263024 w 1342548"/>
                <a:gd name="connsiteY2174" fmla="*/ 209254 h 986691"/>
                <a:gd name="connsiteX2175" fmla="*/ 263063 w 1342548"/>
                <a:gd name="connsiteY2175" fmla="*/ 207149 h 986691"/>
                <a:gd name="connsiteX2176" fmla="*/ 262476 w 1342548"/>
                <a:gd name="connsiteY2176" fmla="*/ 201039 h 986691"/>
                <a:gd name="connsiteX2177" fmla="*/ 261694 w 1342548"/>
                <a:gd name="connsiteY2177" fmla="*/ 195523 h 986691"/>
                <a:gd name="connsiteX2178" fmla="*/ 262492 w 1342548"/>
                <a:gd name="connsiteY2178" fmla="*/ 191072 h 986691"/>
                <a:gd name="connsiteX2179" fmla="*/ 263900 w 1342548"/>
                <a:gd name="connsiteY2179" fmla="*/ 186080 h 986691"/>
                <a:gd name="connsiteX2180" fmla="*/ 264448 w 1342548"/>
                <a:gd name="connsiteY2180" fmla="*/ 184547 h 986691"/>
                <a:gd name="connsiteX2181" fmla="*/ 265340 w 1342548"/>
                <a:gd name="connsiteY2181" fmla="*/ 182536 h 986691"/>
                <a:gd name="connsiteX2182" fmla="*/ 266599 w 1342548"/>
                <a:gd name="connsiteY2182" fmla="*/ 180119 h 986691"/>
                <a:gd name="connsiteX2183" fmla="*/ 268368 w 1342548"/>
                <a:gd name="connsiteY2183" fmla="*/ 179360 h 986691"/>
                <a:gd name="connsiteX2184" fmla="*/ 273335 w 1342548"/>
                <a:gd name="connsiteY2184" fmla="*/ 178844 h 986691"/>
                <a:gd name="connsiteX2185" fmla="*/ 277935 w 1342548"/>
                <a:gd name="connsiteY2185" fmla="*/ 177827 h 986691"/>
                <a:gd name="connsiteX2186" fmla="*/ 280282 w 1342548"/>
                <a:gd name="connsiteY2186" fmla="*/ 176778 h 986691"/>
                <a:gd name="connsiteX2187" fmla="*/ 282723 w 1342548"/>
                <a:gd name="connsiteY2187" fmla="*/ 176145 h 986691"/>
                <a:gd name="connsiteX2188" fmla="*/ 284179 w 1342548"/>
                <a:gd name="connsiteY2188" fmla="*/ 175378 h 986691"/>
                <a:gd name="connsiteX2189" fmla="*/ 286682 w 1342548"/>
                <a:gd name="connsiteY2189" fmla="*/ 171834 h 986691"/>
                <a:gd name="connsiteX2190" fmla="*/ 287871 w 1342548"/>
                <a:gd name="connsiteY2190" fmla="*/ 169792 h 986691"/>
                <a:gd name="connsiteX2191" fmla="*/ 288747 w 1342548"/>
                <a:gd name="connsiteY2191" fmla="*/ 164363 h 986691"/>
                <a:gd name="connsiteX2192" fmla="*/ 288106 w 1342548"/>
                <a:gd name="connsiteY2192" fmla="*/ 161750 h 986691"/>
                <a:gd name="connsiteX2193" fmla="*/ 288638 w 1342548"/>
                <a:gd name="connsiteY2193" fmla="*/ 159434 h 986691"/>
                <a:gd name="connsiteX2194" fmla="*/ 289850 w 1342548"/>
                <a:gd name="connsiteY2194" fmla="*/ 158073 h 986691"/>
                <a:gd name="connsiteX2195" fmla="*/ 291556 w 1342548"/>
                <a:gd name="connsiteY2195" fmla="*/ 156703 h 986691"/>
                <a:gd name="connsiteX2196" fmla="*/ 292698 w 1342548"/>
                <a:gd name="connsiteY2196" fmla="*/ 156469 h 986691"/>
                <a:gd name="connsiteX2197" fmla="*/ 295131 w 1342548"/>
                <a:gd name="connsiteY2197" fmla="*/ 156054 h 986691"/>
                <a:gd name="connsiteX2198" fmla="*/ 299121 w 1342548"/>
                <a:gd name="connsiteY2198" fmla="*/ 156195 h 986691"/>
                <a:gd name="connsiteX2199" fmla="*/ 301155 w 1342548"/>
                <a:gd name="connsiteY2199" fmla="*/ 156860 h 986691"/>
                <a:gd name="connsiteX2200" fmla="*/ 303221 w 1342548"/>
                <a:gd name="connsiteY2200" fmla="*/ 157173 h 986691"/>
                <a:gd name="connsiteX2201" fmla="*/ 304527 w 1342548"/>
                <a:gd name="connsiteY2201" fmla="*/ 156680 h 986691"/>
                <a:gd name="connsiteX2202" fmla="*/ 305396 w 1342548"/>
                <a:gd name="connsiteY2202" fmla="*/ 155640 h 986691"/>
                <a:gd name="connsiteX2203" fmla="*/ 306734 w 1342548"/>
                <a:gd name="connsiteY2203" fmla="*/ 155311 h 986691"/>
                <a:gd name="connsiteX2204" fmla="*/ 308744 w 1342548"/>
                <a:gd name="connsiteY2204" fmla="*/ 154810 h 986691"/>
                <a:gd name="connsiteX2205" fmla="*/ 310817 w 1342548"/>
                <a:gd name="connsiteY2205" fmla="*/ 154184 h 986691"/>
                <a:gd name="connsiteX2206" fmla="*/ 311959 w 1342548"/>
                <a:gd name="connsiteY2206" fmla="*/ 154302 h 986691"/>
                <a:gd name="connsiteX2207" fmla="*/ 312194 w 1342548"/>
                <a:gd name="connsiteY2207" fmla="*/ 155843 h 986691"/>
                <a:gd name="connsiteX2208" fmla="*/ 312007 w 1342548"/>
                <a:gd name="connsiteY2208" fmla="*/ 157048 h 986691"/>
                <a:gd name="connsiteX2209" fmla="*/ 312405 w 1342548"/>
                <a:gd name="connsiteY2209" fmla="*/ 158659 h 986691"/>
                <a:gd name="connsiteX2210" fmla="*/ 313227 w 1342548"/>
                <a:gd name="connsiteY2210" fmla="*/ 159723 h 986691"/>
                <a:gd name="connsiteX2211" fmla="*/ 312961 w 1342548"/>
                <a:gd name="connsiteY2211" fmla="*/ 160873 h 986691"/>
                <a:gd name="connsiteX2212" fmla="*/ 311803 w 1342548"/>
                <a:gd name="connsiteY2212" fmla="*/ 161538 h 986691"/>
                <a:gd name="connsiteX2213" fmla="*/ 310661 w 1342548"/>
                <a:gd name="connsiteY2213" fmla="*/ 162438 h 986691"/>
                <a:gd name="connsiteX2214" fmla="*/ 310410 w 1342548"/>
                <a:gd name="connsiteY2214" fmla="*/ 163666 h 986691"/>
                <a:gd name="connsiteX2215" fmla="*/ 311858 w 1342548"/>
                <a:gd name="connsiteY2215" fmla="*/ 165192 h 986691"/>
                <a:gd name="connsiteX2216" fmla="*/ 312351 w 1342548"/>
                <a:gd name="connsiteY2216" fmla="*/ 166655 h 986691"/>
                <a:gd name="connsiteX2217" fmla="*/ 314776 w 1342548"/>
                <a:gd name="connsiteY2217" fmla="*/ 167531 h 986691"/>
                <a:gd name="connsiteX2218" fmla="*/ 316661 w 1342548"/>
                <a:gd name="connsiteY2218" fmla="*/ 168517 h 986691"/>
                <a:gd name="connsiteX2219" fmla="*/ 317366 w 1342548"/>
                <a:gd name="connsiteY2219" fmla="*/ 169464 h 986691"/>
                <a:gd name="connsiteX2220" fmla="*/ 317154 w 1342548"/>
                <a:gd name="connsiteY2220" fmla="*/ 170527 h 986691"/>
                <a:gd name="connsiteX2221" fmla="*/ 316286 w 1342548"/>
                <a:gd name="connsiteY2221" fmla="*/ 171670 h 986691"/>
                <a:gd name="connsiteX2222" fmla="*/ 315449 w 1342548"/>
                <a:gd name="connsiteY2222" fmla="*/ 172898 h 986691"/>
                <a:gd name="connsiteX2223" fmla="*/ 315339 w 1342548"/>
                <a:gd name="connsiteY2223" fmla="*/ 173633 h 986691"/>
                <a:gd name="connsiteX2224" fmla="*/ 315605 w 1342548"/>
                <a:gd name="connsiteY2224" fmla="*/ 174494 h 986691"/>
                <a:gd name="connsiteX2225" fmla="*/ 317420 w 1342548"/>
                <a:gd name="connsiteY2225" fmla="*/ 175065 h 986691"/>
                <a:gd name="connsiteX2226" fmla="*/ 319525 w 1342548"/>
                <a:gd name="connsiteY2226" fmla="*/ 176012 h 986691"/>
                <a:gd name="connsiteX2227" fmla="*/ 322858 w 1342548"/>
                <a:gd name="connsiteY2227" fmla="*/ 177232 h 986691"/>
                <a:gd name="connsiteX2228" fmla="*/ 325142 w 1342548"/>
                <a:gd name="connsiteY2228" fmla="*/ 179501 h 986691"/>
                <a:gd name="connsiteX2229" fmla="*/ 327411 w 1342548"/>
                <a:gd name="connsiteY2229" fmla="*/ 180127 h 986691"/>
                <a:gd name="connsiteX2230" fmla="*/ 328506 w 1342548"/>
                <a:gd name="connsiteY2230" fmla="*/ 182333 h 986691"/>
                <a:gd name="connsiteX2231" fmla="*/ 328702 w 1342548"/>
                <a:gd name="connsiteY2231" fmla="*/ 185533 h 986691"/>
                <a:gd name="connsiteX2232" fmla="*/ 331025 w 1342548"/>
                <a:gd name="connsiteY2232" fmla="*/ 187160 h 986691"/>
                <a:gd name="connsiteX2233" fmla="*/ 334460 w 1342548"/>
                <a:gd name="connsiteY2233" fmla="*/ 189421 h 986691"/>
                <a:gd name="connsiteX2234" fmla="*/ 336204 w 1342548"/>
                <a:gd name="connsiteY2234" fmla="*/ 189836 h 986691"/>
                <a:gd name="connsiteX2235" fmla="*/ 337370 w 1342548"/>
                <a:gd name="connsiteY2235" fmla="*/ 191119 h 986691"/>
                <a:gd name="connsiteX2236" fmla="*/ 339052 w 1342548"/>
                <a:gd name="connsiteY2236" fmla="*/ 192668 h 986691"/>
                <a:gd name="connsiteX2237" fmla="*/ 340546 w 1342548"/>
                <a:gd name="connsiteY2237" fmla="*/ 193153 h 986691"/>
                <a:gd name="connsiteX2238" fmla="*/ 342323 w 1342548"/>
                <a:gd name="connsiteY2238" fmla="*/ 193380 h 986691"/>
                <a:gd name="connsiteX2239" fmla="*/ 345248 w 1342548"/>
                <a:gd name="connsiteY2239" fmla="*/ 191940 h 986691"/>
                <a:gd name="connsiteX2240" fmla="*/ 348534 w 1342548"/>
                <a:gd name="connsiteY2240" fmla="*/ 191800 h 986691"/>
                <a:gd name="connsiteX2241" fmla="*/ 350325 w 1342548"/>
                <a:gd name="connsiteY2241" fmla="*/ 192621 h 986691"/>
                <a:gd name="connsiteX2242" fmla="*/ 352031 w 1342548"/>
                <a:gd name="connsiteY2242" fmla="*/ 195719 h 986691"/>
                <a:gd name="connsiteX2243" fmla="*/ 353236 w 1342548"/>
                <a:gd name="connsiteY2243" fmla="*/ 196697 h 986691"/>
                <a:gd name="connsiteX2244" fmla="*/ 353948 w 1342548"/>
                <a:gd name="connsiteY2244" fmla="*/ 197565 h 986691"/>
                <a:gd name="connsiteX2245" fmla="*/ 355098 w 1342548"/>
                <a:gd name="connsiteY2245" fmla="*/ 198395 h 986691"/>
                <a:gd name="connsiteX2246" fmla="*/ 356264 w 1342548"/>
                <a:gd name="connsiteY2246" fmla="*/ 198520 h 986691"/>
                <a:gd name="connsiteX2247" fmla="*/ 358000 w 1342548"/>
                <a:gd name="connsiteY2247" fmla="*/ 197831 h 986691"/>
                <a:gd name="connsiteX2248" fmla="*/ 359057 w 1342548"/>
                <a:gd name="connsiteY2248" fmla="*/ 196462 h 986691"/>
                <a:gd name="connsiteX2249" fmla="*/ 360574 w 1342548"/>
                <a:gd name="connsiteY2249" fmla="*/ 196744 h 986691"/>
                <a:gd name="connsiteX2250" fmla="*/ 361145 w 1342548"/>
                <a:gd name="connsiteY2250" fmla="*/ 197636 h 986691"/>
                <a:gd name="connsiteX2251" fmla="*/ 361427 w 1342548"/>
                <a:gd name="connsiteY2251" fmla="*/ 199161 h 986691"/>
                <a:gd name="connsiteX2252" fmla="*/ 362233 w 1342548"/>
                <a:gd name="connsiteY2252" fmla="*/ 201055 h 986691"/>
                <a:gd name="connsiteX2253" fmla="*/ 364157 w 1342548"/>
                <a:gd name="connsiteY2253" fmla="*/ 202463 h 986691"/>
                <a:gd name="connsiteX2254" fmla="*/ 366849 w 1342548"/>
                <a:gd name="connsiteY2254" fmla="*/ 203300 h 986691"/>
                <a:gd name="connsiteX2255" fmla="*/ 367224 w 1342548"/>
                <a:gd name="connsiteY2255" fmla="*/ 203988 h 986691"/>
                <a:gd name="connsiteX2256" fmla="*/ 367600 w 1342548"/>
                <a:gd name="connsiteY2256" fmla="*/ 205874 h 986691"/>
                <a:gd name="connsiteX2257" fmla="*/ 368327 w 1342548"/>
                <a:gd name="connsiteY2257" fmla="*/ 207180 h 986691"/>
                <a:gd name="connsiteX2258" fmla="*/ 369305 w 1342548"/>
                <a:gd name="connsiteY2258" fmla="*/ 208886 h 986691"/>
                <a:gd name="connsiteX2259" fmla="*/ 370236 w 1342548"/>
                <a:gd name="connsiteY2259" fmla="*/ 211992 h 986691"/>
                <a:gd name="connsiteX2260" fmla="*/ 370432 w 1342548"/>
                <a:gd name="connsiteY2260" fmla="*/ 214558 h 986691"/>
                <a:gd name="connsiteX2261" fmla="*/ 370862 w 1342548"/>
                <a:gd name="connsiteY2261" fmla="*/ 215966 h 986691"/>
                <a:gd name="connsiteX2262" fmla="*/ 372106 w 1342548"/>
                <a:gd name="connsiteY2262" fmla="*/ 218258 h 986691"/>
                <a:gd name="connsiteX2263" fmla="*/ 374093 w 1342548"/>
                <a:gd name="connsiteY2263" fmla="*/ 221920 h 986691"/>
                <a:gd name="connsiteX2264" fmla="*/ 375674 w 1342548"/>
                <a:gd name="connsiteY2264" fmla="*/ 225018 h 986691"/>
                <a:gd name="connsiteX2265" fmla="*/ 377504 w 1342548"/>
                <a:gd name="connsiteY2265" fmla="*/ 225620 h 986691"/>
                <a:gd name="connsiteX2266" fmla="*/ 379061 w 1342548"/>
                <a:gd name="connsiteY2266" fmla="*/ 226598 h 986691"/>
                <a:gd name="connsiteX2267" fmla="*/ 379953 w 1342548"/>
                <a:gd name="connsiteY2267" fmla="*/ 228883 h 986691"/>
                <a:gd name="connsiteX2268" fmla="*/ 381604 w 1342548"/>
                <a:gd name="connsiteY2268" fmla="*/ 233177 h 986691"/>
                <a:gd name="connsiteX2269" fmla="*/ 381870 w 1342548"/>
                <a:gd name="connsiteY2269" fmla="*/ 235978 h 986691"/>
                <a:gd name="connsiteX2270" fmla="*/ 382011 w 1342548"/>
                <a:gd name="connsiteY2270" fmla="*/ 238067 h 986691"/>
                <a:gd name="connsiteX2271" fmla="*/ 382550 w 1342548"/>
                <a:gd name="connsiteY2271" fmla="*/ 239014 h 986691"/>
                <a:gd name="connsiteX2272" fmla="*/ 382668 w 1342548"/>
                <a:gd name="connsiteY2272" fmla="*/ 240195 h 986691"/>
                <a:gd name="connsiteX2273" fmla="*/ 381291 w 1342548"/>
                <a:gd name="connsiteY2273" fmla="*/ 244678 h 986691"/>
                <a:gd name="connsiteX2274" fmla="*/ 380125 w 1342548"/>
                <a:gd name="connsiteY2274" fmla="*/ 246697 h 986691"/>
                <a:gd name="connsiteX2275" fmla="*/ 379977 w 1342548"/>
                <a:gd name="connsiteY2275" fmla="*/ 248394 h 986691"/>
                <a:gd name="connsiteX2276" fmla="*/ 380767 w 1342548"/>
                <a:gd name="connsiteY2276" fmla="*/ 251344 h 986691"/>
                <a:gd name="connsiteX2277" fmla="*/ 381854 w 1342548"/>
                <a:gd name="connsiteY2277" fmla="*/ 253628 h 986691"/>
                <a:gd name="connsiteX2278" fmla="*/ 381964 w 1342548"/>
                <a:gd name="connsiteY2278" fmla="*/ 255811 h 986691"/>
                <a:gd name="connsiteX2279" fmla="*/ 381040 w 1342548"/>
                <a:gd name="connsiteY2279" fmla="*/ 257407 h 986691"/>
                <a:gd name="connsiteX2280" fmla="*/ 379452 w 1342548"/>
                <a:gd name="connsiteY2280" fmla="*/ 259402 h 986691"/>
                <a:gd name="connsiteX2281" fmla="*/ 378685 w 1342548"/>
                <a:gd name="connsiteY2281" fmla="*/ 260544 h 986691"/>
                <a:gd name="connsiteX2282" fmla="*/ 377450 w 1342548"/>
                <a:gd name="connsiteY2282" fmla="*/ 261545 h 986691"/>
                <a:gd name="connsiteX2283" fmla="*/ 375556 w 1342548"/>
                <a:gd name="connsiteY2283" fmla="*/ 265394 h 986691"/>
                <a:gd name="connsiteX2284" fmla="*/ 374704 w 1342548"/>
                <a:gd name="connsiteY2284" fmla="*/ 269643 h 986691"/>
                <a:gd name="connsiteX2285" fmla="*/ 374508 w 1342548"/>
                <a:gd name="connsiteY2285" fmla="*/ 271825 h 986691"/>
                <a:gd name="connsiteX2286" fmla="*/ 375228 w 1342548"/>
                <a:gd name="connsiteY2286" fmla="*/ 273406 h 986691"/>
                <a:gd name="connsiteX2287" fmla="*/ 376433 w 1342548"/>
                <a:gd name="connsiteY2287" fmla="*/ 275142 h 986691"/>
                <a:gd name="connsiteX2288" fmla="*/ 376730 w 1342548"/>
                <a:gd name="connsiteY2288" fmla="*/ 276644 h 986691"/>
                <a:gd name="connsiteX2289" fmla="*/ 378709 w 1342548"/>
                <a:gd name="connsiteY2289" fmla="*/ 280001 h 986691"/>
                <a:gd name="connsiteX2290" fmla="*/ 379233 w 1342548"/>
                <a:gd name="connsiteY2290" fmla="*/ 282074 h 986691"/>
                <a:gd name="connsiteX2291" fmla="*/ 380047 w 1342548"/>
                <a:gd name="connsiteY2291" fmla="*/ 282144 h 986691"/>
                <a:gd name="connsiteX2292" fmla="*/ 380915 w 1342548"/>
                <a:gd name="connsiteY2292" fmla="*/ 281464 h 986691"/>
                <a:gd name="connsiteX2293" fmla="*/ 383035 w 1342548"/>
                <a:gd name="connsiteY2293" fmla="*/ 281417 h 986691"/>
                <a:gd name="connsiteX2294" fmla="*/ 384960 w 1342548"/>
                <a:gd name="connsiteY2294" fmla="*/ 282152 h 986691"/>
                <a:gd name="connsiteX2295" fmla="*/ 386806 w 1342548"/>
                <a:gd name="connsiteY2295" fmla="*/ 283686 h 986691"/>
                <a:gd name="connsiteX2296" fmla="*/ 388786 w 1342548"/>
                <a:gd name="connsiteY2296" fmla="*/ 284499 h 986691"/>
                <a:gd name="connsiteX2297" fmla="*/ 391618 w 1342548"/>
                <a:gd name="connsiteY2297" fmla="*/ 284296 h 986691"/>
                <a:gd name="connsiteX2298" fmla="*/ 393128 w 1342548"/>
                <a:gd name="connsiteY2298" fmla="*/ 285117 h 986691"/>
                <a:gd name="connsiteX2299" fmla="*/ 394755 w 1342548"/>
                <a:gd name="connsiteY2299" fmla="*/ 285790 h 986691"/>
                <a:gd name="connsiteX2300" fmla="*/ 398127 w 1342548"/>
                <a:gd name="connsiteY2300" fmla="*/ 286025 h 986691"/>
                <a:gd name="connsiteX2301" fmla="*/ 400654 w 1342548"/>
                <a:gd name="connsiteY2301" fmla="*/ 286017 h 986691"/>
                <a:gd name="connsiteX2302" fmla="*/ 404534 w 1342548"/>
                <a:gd name="connsiteY2302" fmla="*/ 286041 h 986691"/>
                <a:gd name="connsiteX2303" fmla="*/ 407671 w 1342548"/>
                <a:gd name="connsiteY2303" fmla="*/ 287073 h 986691"/>
                <a:gd name="connsiteX2304" fmla="*/ 413187 w 1342548"/>
                <a:gd name="connsiteY2304" fmla="*/ 287887 h 986691"/>
                <a:gd name="connsiteX2305" fmla="*/ 416598 w 1342548"/>
                <a:gd name="connsiteY2305" fmla="*/ 287824 h 986691"/>
                <a:gd name="connsiteX2306" fmla="*/ 421182 w 1342548"/>
                <a:gd name="connsiteY2306" fmla="*/ 287058 h 986691"/>
                <a:gd name="connsiteX2307" fmla="*/ 423991 w 1342548"/>
                <a:gd name="connsiteY2307" fmla="*/ 287543 h 986691"/>
                <a:gd name="connsiteX2308" fmla="*/ 432307 w 1342548"/>
                <a:gd name="connsiteY2308" fmla="*/ 288685 h 986691"/>
                <a:gd name="connsiteX2309" fmla="*/ 437174 w 1342548"/>
                <a:gd name="connsiteY2309" fmla="*/ 289882 h 986691"/>
                <a:gd name="connsiteX2310" fmla="*/ 440256 w 1342548"/>
                <a:gd name="connsiteY2310" fmla="*/ 291227 h 986691"/>
                <a:gd name="connsiteX2311" fmla="*/ 442423 w 1342548"/>
                <a:gd name="connsiteY2311" fmla="*/ 293355 h 986691"/>
                <a:gd name="connsiteX2312" fmla="*/ 444903 w 1342548"/>
                <a:gd name="connsiteY2312" fmla="*/ 296673 h 986691"/>
                <a:gd name="connsiteX2313" fmla="*/ 446875 w 1342548"/>
                <a:gd name="connsiteY2313" fmla="*/ 298190 h 986691"/>
                <a:gd name="connsiteX2314" fmla="*/ 452171 w 1342548"/>
                <a:gd name="connsiteY2314" fmla="*/ 299106 h 986691"/>
                <a:gd name="connsiteX2315" fmla="*/ 455809 w 1342548"/>
                <a:gd name="connsiteY2315" fmla="*/ 302970 h 986691"/>
                <a:gd name="connsiteX2316" fmla="*/ 458649 w 1342548"/>
                <a:gd name="connsiteY2316" fmla="*/ 304410 h 986691"/>
                <a:gd name="connsiteX2317" fmla="*/ 463429 w 1342548"/>
                <a:gd name="connsiteY2317" fmla="*/ 308142 h 986691"/>
                <a:gd name="connsiteX2318" fmla="*/ 466809 w 1342548"/>
                <a:gd name="connsiteY2318" fmla="*/ 309597 h 986691"/>
                <a:gd name="connsiteX2319" fmla="*/ 470853 w 1342548"/>
                <a:gd name="connsiteY2319" fmla="*/ 310935 h 986691"/>
                <a:gd name="connsiteX2320" fmla="*/ 477449 w 1342548"/>
                <a:gd name="connsiteY2320" fmla="*/ 310364 h 986691"/>
                <a:gd name="connsiteX2321" fmla="*/ 477816 w 1342548"/>
                <a:gd name="connsiteY2321" fmla="*/ 310864 h 986691"/>
                <a:gd name="connsiteX2322" fmla="*/ 477308 w 1342548"/>
                <a:gd name="connsiteY2322" fmla="*/ 312883 h 986691"/>
                <a:gd name="connsiteX2323" fmla="*/ 476909 w 1342548"/>
                <a:gd name="connsiteY2323" fmla="*/ 315644 h 986691"/>
                <a:gd name="connsiteX2324" fmla="*/ 476909 w 1342548"/>
                <a:gd name="connsiteY2324" fmla="*/ 317639 h 986691"/>
                <a:gd name="connsiteX2325" fmla="*/ 477590 w 1342548"/>
                <a:gd name="connsiteY2325" fmla="*/ 318657 h 986691"/>
                <a:gd name="connsiteX2326" fmla="*/ 480109 w 1342548"/>
                <a:gd name="connsiteY2326" fmla="*/ 319259 h 986691"/>
                <a:gd name="connsiteX2327" fmla="*/ 481298 w 1342548"/>
                <a:gd name="connsiteY2327" fmla="*/ 320237 h 986691"/>
                <a:gd name="connsiteX2328" fmla="*/ 482205 w 1342548"/>
                <a:gd name="connsiteY2328" fmla="*/ 322114 h 986691"/>
                <a:gd name="connsiteX2329" fmla="*/ 482729 w 1342548"/>
                <a:gd name="connsiteY2329" fmla="*/ 323280 h 986691"/>
                <a:gd name="connsiteX2330" fmla="*/ 484849 w 1342548"/>
                <a:gd name="connsiteY2330" fmla="*/ 329022 h 986691"/>
                <a:gd name="connsiteX2331" fmla="*/ 488245 w 1342548"/>
                <a:gd name="connsiteY2331" fmla="*/ 337479 h 986691"/>
                <a:gd name="connsiteX2332" fmla="*/ 488636 w 1342548"/>
                <a:gd name="connsiteY2332" fmla="*/ 340726 h 986691"/>
                <a:gd name="connsiteX2333" fmla="*/ 489794 w 1342548"/>
                <a:gd name="connsiteY2333" fmla="*/ 342815 h 986691"/>
                <a:gd name="connsiteX2334" fmla="*/ 493479 w 1342548"/>
                <a:gd name="connsiteY2334" fmla="*/ 346124 h 986691"/>
                <a:gd name="connsiteX2335" fmla="*/ 495411 w 1342548"/>
                <a:gd name="connsiteY2335" fmla="*/ 348573 h 986691"/>
                <a:gd name="connsiteX2336" fmla="*/ 498290 w 1342548"/>
                <a:gd name="connsiteY2336" fmla="*/ 351139 h 986691"/>
                <a:gd name="connsiteX2337" fmla="*/ 499237 w 1342548"/>
                <a:gd name="connsiteY2337" fmla="*/ 353510 h 986691"/>
                <a:gd name="connsiteX2338" fmla="*/ 499448 w 1342548"/>
                <a:gd name="connsiteY2338" fmla="*/ 356569 h 986691"/>
                <a:gd name="connsiteX2339" fmla="*/ 500176 w 1342548"/>
                <a:gd name="connsiteY2339" fmla="*/ 357359 h 986691"/>
                <a:gd name="connsiteX2340" fmla="*/ 505441 w 1342548"/>
                <a:gd name="connsiteY2340" fmla="*/ 356655 h 986691"/>
                <a:gd name="connsiteX2341" fmla="*/ 510002 w 1342548"/>
                <a:gd name="connsiteY2341" fmla="*/ 356162 h 986691"/>
                <a:gd name="connsiteX2342" fmla="*/ 518185 w 1342548"/>
                <a:gd name="connsiteY2342" fmla="*/ 355286 h 986691"/>
                <a:gd name="connsiteX2343" fmla="*/ 529451 w 1342548"/>
                <a:gd name="connsiteY2343" fmla="*/ 356882 h 986691"/>
                <a:gd name="connsiteX2344" fmla="*/ 541069 w 1342548"/>
                <a:gd name="connsiteY2344" fmla="*/ 358423 h 986691"/>
                <a:gd name="connsiteX2345" fmla="*/ 551341 w 1342548"/>
                <a:gd name="connsiteY2345" fmla="*/ 359784 h 986691"/>
                <a:gd name="connsiteX2346" fmla="*/ 556403 w 1342548"/>
                <a:gd name="connsiteY2346" fmla="*/ 360449 h 986691"/>
                <a:gd name="connsiteX2347" fmla="*/ 567841 w 1342548"/>
                <a:gd name="connsiteY2347" fmla="*/ 361881 h 986691"/>
                <a:gd name="connsiteX2348" fmla="*/ 574201 w 1342548"/>
                <a:gd name="connsiteY2348" fmla="*/ 360058 h 986691"/>
                <a:gd name="connsiteX2349" fmla="*/ 579169 w 1342548"/>
                <a:gd name="connsiteY2349" fmla="*/ 358634 h 986691"/>
                <a:gd name="connsiteX2350" fmla="*/ 581422 w 1342548"/>
                <a:gd name="connsiteY2350" fmla="*/ 358830 h 986691"/>
                <a:gd name="connsiteX2351" fmla="*/ 590920 w 1342548"/>
                <a:gd name="connsiteY2351" fmla="*/ 360434 h 986691"/>
                <a:gd name="connsiteX2352" fmla="*/ 596490 w 1342548"/>
                <a:gd name="connsiteY2352" fmla="*/ 361294 h 986691"/>
                <a:gd name="connsiteX2353" fmla="*/ 603500 w 1342548"/>
                <a:gd name="connsiteY2353" fmla="*/ 362374 h 986691"/>
                <a:gd name="connsiteX2354" fmla="*/ 608366 w 1342548"/>
                <a:gd name="connsiteY2354" fmla="*/ 362773 h 986691"/>
                <a:gd name="connsiteX2355" fmla="*/ 612356 w 1342548"/>
                <a:gd name="connsiteY2355" fmla="*/ 362749 h 986691"/>
                <a:gd name="connsiteX2356" fmla="*/ 614194 w 1342548"/>
                <a:gd name="connsiteY2356" fmla="*/ 363203 h 986691"/>
                <a:gd name="connsiteX2357" fmla="*/ 615970 w 1342548"/>
                <a:gd name="connsiteY2357" fmla="*/ 363899 h 986691"/>
                <a:gd name="connsiteX2358" fmla="*/ 617152 w 1342548"/>
                <a:gd name="connsiteY2358" fmla="*/ 364916 h 986691"/>
                <a:gd name="connsiteX2359" fmla="*/ 620797 w 1342548"/>
                <a:gd name="connsiteY2359" fmla="*/ 370049 h 986691"/>
                <a:gd name="connsiteX2360" fmla="*/ 622839 w 1342548"/>
                <a:gd name="connsiteY2360" fmla="*/ 372310 h 986691"/>
                <a:gd name="connsiteX2361" fmla="*/ 626884 w 1342548"/>
                <a:gd name="connsiteY2361" fmla="*/ 374015 h 986691"/>
                <a:gd name="connsiteX2362" fmla="*/ 636069 w 1342548"/>
                <a:gd name="connsiteY2362" fmla="*/ 375963 h 986691"/>
                <a:gd name="connsiteX2363" fmla="*/ 641154 w 1342548"/>
                <a:gd name="connsiteY2363" fmla="*/ 377144 h 986691"/>
                <a:gd name="connsiteX2364" fmla="*/ 646990 w 1342548"/>
                <a:gd name="connsiteY2364" fmla="*/ 378498 h 986691"/>
                <a:gd name="connsiteX2365" fmla="*/ 650840 w 1342548"/>
                <a:gd name="connsiteY2365" fmla="*/ 380540 h 986691"/>
                <a:gd name="connsiteX2366" fmla="*/ 655268 w 1342548"/>
                <a:gd name="connsiteY2366" fmla="*/ 382910 h 986691"/>
                <a:gd name="connsiteX2367" fmla="*/ 661002 w 1342548"/>
                <a:gd name="connsiteY2367" fmla="*/ 385977 h 986691"/>
                <a:gd name="connsiteX2368" fmla="*/ 667284 w 1342548"/>
                <a:gd name="connsiteY2368" fmla="*/ 384639 h 986691"/>
                <a:gd name="connsiteX2369" fmla="*/ 674044 w 1342548"/>
                <a:gd name="connsiteY2369" fmla="*/ 383192 h 986691"/>
                <a:gd name="connsiteX2370" fmla="*/ 678284 w 1342548"/>
                <a:gd name="connsiteY2370" fmla="*/ 382284 h 986691"/>
                <a:gd name="connsiteX2371" fmla="*/ 678284 w 1342548"/>
                <a:gd name="connsiteY2371" fmla="*/ 388684 h 986691"/>
                <a:gd name="connsiteX2372" fmla="*/ 684331 w 1342548"/>
                <a:gd name="connsiteY2372" fmla="*/ 389193 h 986691"/>
                <a:gd name="connsiteX2373" fmla="*/ 686225 w 1342548"/>
                <a:gd name="connsiteY2373" fmla="*/ 389122 h 986691"/>
                <a:gd name="connsiteX2374" fmla="*/ 688901 w 1342548"/>
                <a:gd name="connsiteY2374" fmla="*/ 390530 h 986691"/>
                <a:gd name="connsiteX2375" fmla="*/ 690402 w 1342548"/>
                <a:gd name="connsiteY2375" fmla="*/ 389936 h 986691"/>
                <a:gd name="connsiteX2376" fmla="*/ 691834 w 1342548"/>
                <a:gd name="connsiteY2376" fmla="*/ 388551 h 986691"/>
                <a:gd name="connsiteX2377" fmla="*/ 693626 w 1342548"/>
                <a:gd name="connsiteY2377" fmla="*/ 386360 h 986691"/>
                <a:gd name="connsiteX2378" fmla="*/ 696200 w 1342548"/>
                <a:gd name="connsiteY2378" fmla="*/ 385398 h 986691"/>
                <a:gd name="connsiteX2379" fmla="*/ 700651 w 1342548"/>
                <a:gd name="connsiteY2379" fmla="*/ 382942 h 986691"/>
                <a:gd name="connsiteX2380" fmla="*/ 701739 w 1342548"/>
                <a:gd name="connsiteY2380" fmla="*/ 382347 h 986691"/>
                <a:gd name="connsiteX2381" fmla="*/ 708349 w 1342548"/>
                <a:gd name="connsiteY2381" fmla="*/ 378850 h 986691"/>
                <a:gd name="connsiteX2382" fmla="*/ 718223 w 1342548"/>
                <a:gd name="connsiteY2382" fmla="*/ 374531 h 986691"/>
                <a:gd name="connsiteX2383" fmla="*/ 722651 w 1342548"/>
                <a:gd name="connsiteY2383" fmla="*/ 372435 h 986691"/>
                <a:gd name="connsiteX2384" fmla="*/ 723973 w 1342548"/>
                <a:gd name="connsiteY2384" fmla="*/ 371965 h 986691"/>
                <a:gd name="connsiteX2385" fmla="*/ 726476 w 1342548"/>
                <a:gd name="connsiteY2385" fmla="*/ 370894 h 986691"/>
                <a:gd name="connsiteX2386" fmla="*/ 728166 w 1342548"/>
                <a:gd name="connsiteY2386" fmla="*/ 370150 h 986691"/>
                <a:gd name="connsiteX2387" fmla="*/ 731155 w 1342548"/>
                <a:gd name="connsiteY2387" fmla="*/ 369556 h 986691"/>
                <a:gd name="connsiteX2388" fmla="*/ 735207 w 1342548"/>
                <a:gd name="connsiteY2388" fmla="*/ 369180 h 986691"/>
                <a:gd name="connsiteX2389" fmla="*/ 739635 w 1342548"/>
                <a:gd name="connsiteY2389" fmla="*/ 368367 h 986691"/>
                <a:gd name="connsiteX2390" fmla="*/ 749650 w 1342548"/>
                <a:gd name="connsiteY2390" fmla="*/ 366833 h 986691"/>
                <a:gd name="connsiteX2391" fmla="*/ 750909 w 1342548"/>
                <a:gd name="connsiteY2391" fmla="*/ 366692 h 986691"/>
                <a:gd name="connsiteX2392" fmla="*/ 756534 w 1342548"/>
                <a:gd name="connsiteY2392" fmla="*/ 366059 h 986691"/>
                <a:gd name="connsiteX2393" fmla="*/ 758928 w 1342548"/>
                <a:gd name="connsiteY2393" fmla="*/ 365464 h 986691"/>
                <a:gd name="connsiteX2394" fmla="*/ 762503 w 1342548"/>
                <a:gd name="connsiteY2394" fmla="*/ 365777 h 986691"/>
                <a:gd name="connsiteX2395" fmla="*/ 767174 w 1342548"/>
                <a:gd name="connsiteY2395" fmla="*/ 365996 h 986691"/>
                <a:gd name="connsiteX2396" fmla="*/ 770272 w 1342548"/>
                <a:gd name="connsiteY2396" fmla="*/ 366387 h 986691"/>
                <a:gd name="connsiteX2397" fmla="*/ 774379 w 1342548"/>
                <a:gd name="connsiteY2397" fmla="*/ 366082 h 986691"/>
                <a:gd name="connsiteX2398" fmla="*/ 780028 w 1342548"/>
                <a:gd name="connsiteY2398" fmla="*/ 365668 h 986691"/>
                <a:gd name="connsiteX2399" fmla="*/ 784597 w 1342548"/>
                <a:gd name="connsiteY2399" fmla="*/ 365730 h 986691"/>
                <a:gd name="connsiteX2400" fmla="*/ 786865 w 1342548"/>
                <a:gd name="connsiteY2400" fmla="*/ 365214 h 986691"/>
                <a:gd name="connsiteX2401" fmla="*/ 790214 w 1342548"/>
                <a:gd name="connsiteY2401" fmla="*/ 363594 h 986691"/>
                <a:gd name="connsiteX2402" fmla="*/ 792459 w 1342548"/>
                <a:gd name="connsiteY2402" fmla="*/ 362311 h 986691"/>
                <a:gd name="connsiteX2403" fmla="*/ 795988 w 1342548"/>
                <a:gd name="connsiteY2403" fmla="*/ 360754 h 986691"/>
                <a:gd name="connsiteX2404" fmla="*/ 800369 w 1342548"/>
                <a:gd name="connsiteY2404" fmla="*/ 359135 h 986691"/>
                <a:gd name="connsiteX2405" fmla="*/ 803420 w 1342548"/>
                <a:gd name="connsiteY2405" fmla="*/ 357664 h 986691"/>
                <a:gd name="connsiteX2406" fmla="*/ 805438 w 1342548"/>
                <a:gd name="connsiteY2406" fmla="*/ 356686 h 986691"/>
                <a:gd name="connsiteX2407" fmla="*/ 807887 w 1342548"/>
                <a:gd name="connsiteY2407" fmla="*/ 355763 h 986691"/>
                <a:gd name="connsiteX2408" fmla="*/ 808528 w 1342548"/>
                <a:gd name="connsiteY2408" fmla="*/ 354574 h 986691"/>
                <a:gd name="connsiteX2409" fmla="*/ 809233 w 1342548"/>
                <a:gd name="connsiteY2409" fmla="*/ 353659 h 986691"/>
                <a:gd name="connsiteX2410" fmla="*/ 810531 w 1342548"/>
                <a:gd name="connsiteY2410" fmla="*/ 352133 h 986691"/>
                <a:gd name="connsiteX2411" fmla="*/ 812871 w 1342548"/>
                <a:gd name="connsiteY2411" fmla="*/ 349285 h 986691"/>
                <a:gd name="connsiteX2412" fmla="*/ 814654 w 1342548"/>
                <a:gd name="connsiteY2412" fmla="*/ 346789 h 986691"/>
                <a:gd name="connsiteX2413" fmla="*/ 815530 w 1342548"/>
                <a:gd name="connsiteY2413" fmla="*/ 345678 h 986691"/>
                <a:gd name="connsiteX2414" fmla="*/ 817533 w 1342548"/>
                <a:gd name="connsiteY2414" fmla="*/ 343183 h 986691"/>
                <a:gd name="connsiteX2415" fmla="*/ 819153 w 1342548"/>
                <a:gd name="connsiteY2415" fmla="*/ 341297 h 986691"/>
                <a:gd name="connsiteX2416" fmla="*/ 821218 w 1342548"/>
                <a:gd name="connsiteY2416" fmla="*/ 338755 h 986691"/>
                <a:gd name="connsiteX2417" fmla="*/ 822955 w 1342548"/>
                <a:gd name="connsiteY2417" fmla="*/ 337933 h 986691"/>
                <a:gd name="connsiteX2418" fmla="*/ 825161 w 1342548"/>
                <a:gd name="connsiteY2418" fmla="*/ 337237 h 986691"/>
                <a:gd name="connsiteX2419" fmla="*/ 830958 w 1342548"/>
                <a:gd name="connsiteY2419" fmla="*/ 334741 h 986691"/>
                <a:gd name="connsiteX2420" fmla="*/ 832108 w 1342548"/>
                <a:gd name="connsiteY2420" fmla="*/ 334202 h 986691"/>
                <a:gd name="connsiteX2421" fmla="*/ 833071 w 1342548"/>
                <a:gd name="connsiteY2421" fmla="*/ 334092 h 986691"/>
                <a:gd name="connsiteX2422" fmla="*/ 835121 w 1342548"/>
                <a:gd name="connsiteY2422" fmla="*/ 332074 h 986691"/>
                <a:gd name="connsiteX2423" fmla="*/ 836857 w 1342548"/>
                <a:gd name="connsiteY2423" fmla="*/ 330321 h 986691"/>
                <a:gd name="connsiteX2424" fmla="*/ 837992 w 1342548"/>
                <a:gd name="connsiteY2424" fmla="*/ 329015 h 986691"/>
                <a:gd name="connsiteX2425" fmla="*/ 840346 w 1342548"/>
                <a:gd name="connsiteY2425" fmla="*/ 328538 h 986691"/>
                <a:gd name="connsiteX2426" fmla="*/ 841551 w 1342548"/>
                <a:gd name="connsiteY2426" fmla="*/ 327591 h 986691"/>
                <a:gd name="connsiteX2427" fmla="*/ 841763 w 1342548"/>
                <a:gd name="connsiteY2427" fmla="*/ 326355 h 986691"/>
                <a:gd name="connsiteX2428" fmla="*/ 841520 w 1342548"/>
                <a:gd name="connsiteY2428" fmla="*/ 324461 h 986691"/>
                <a:gd name="connsiteX2429" fmla="*/ 840386 w 1342548"/>
                <a:gd name="connsiteY2429" fmla="*/ 322521 h 986691"/>
                <a:gd name="connsiteX2430" fmla="*/ 839431 w 1342548"/>
                <a:gd name="connsiteY2430" fmla="*/ 320823 h 986691"/>
                <a:gd name="connsiteX2431" fmla="*/ 836067 w 1342548"/>
                <a:gd name="connsiteY2431" fmla="*/ 317585 h 986691"/>
                <a:gd name="connsiteX2432" fmla="*/ 834283 w 1342548"/>
                <a:gd name="connsiteY2432" fmla="*/ 315574 h 986691"/>
                <a:gd name="connsiteX2433" fmla="*/ 832468 w 1342548"/>
                <a:gd name="connsiteY2433" fmla="*/ 312984 h 986691"/>
                <a:gd name="connsiteX2434" fmla="*/ 831725 w 1342548"/>
                <a:gd name="connsiteY2434" fmla="*/ 310551 h 986691"/>
                <a:gd name="connsiteX2435" fmla="*/ 830481 w 1342548"/>
                <a:gd name="connsiteY2435" fmla="*/ 309002 h 986691"/>
                <a:gd name="connsiteX2436" fmla="*/ 829887 w 1342548"/>
                <a:gd name="connsiteY2436" fmla="*/ 307625 h 986691"/>
                <a:gd name="connsiteX2437" fmla="*/ 830074 w 1342548"/>
                <a:gd name="connsiteY2437" fmla="*/ 306037 h 986691"/>
                <a:gd name="connsiteX2438" fmla="*/ 831803 w 1342548"/>
                <a:gd name="connsiteY2438" fmla="*/ 303205 h 986691"/>
                <a:gd name="connsiteX2439" fmla="*/ 832351 w 1342548"/>
                <a:gd name="connsiteY2439" fmla="*/ 301414 h 986691"/>
                <a:gd name="connsiteX2440" fmla="*/ 833071 w 1342548"/>
                <a:gd name="connsiteY2440" fmla="*/ 298245 h 986691"/>
                <a:gd name="connsiteX2441" fmla="*/ 834690 w 1342548"/>
                <a:gd name="connsiteY2441" fmla="*/ 293496 h 986691"/>
                <a:gd name="connsiteX2442" fmla="*/ 836012 w 1342548"/>
                <a:gd name="connsiteY2442" fmla="*/ 291267 h 986691"/>
                <a:gd name="connsiteX2443" fmla="*/ 837538 w 1342548"/>
                <a:gd name="connsiteY2443" fmla="*/ 289092 h 986691"/>
                <a:gd name="connsiteX2444" fmla="*/ 840769 w 1342548"/>
                <a:gd name="connsiteY2444" fmla="*/ 286166 h 986691"/>
                <a:gd name="connsiteX2445" fmla="*/ 843726 w 1342548"/>
                <a:gd name="connsiteY2445" fmla="*/ 285626 h 986691"/>
                <a:gd name="connsiteX2446" fmla="*/ 845487 w 1342548"/>
                <a:gd name="connsiteY2446" fmla="*/ 286205 h 986691"/>
                <a:gd name="connsiteX2447" fmla="*/ 849422 w 1342548"/>
                <a:gd name="connsiteY2447" fmla="*/ 286205 h 986691"/>
                <a:gd name="connsiteX2448" fmla="*/ 852042 w 1342548"/>
                <a:gd name="connsiteY2448" fmla="*/ 286361 h 986691"/>
                <a:gd name="connsiteX2449" fmla="*/ 853975 w 1342548"/>
                <a:gd name="connsiteY2449" fmla="*/ 287824 h 986691"/>
                <a:gd name="connsiteX2450" fmla="*/ 856111 w 1342548"/>
                <a:gd name="connsiteY2450" fmla="*/ 290711 h 986691"/>
                <a:gd name="connsiteX2451" fmla="*/ 858528 w 1342548"/>
                <a:gd name="connsiteY2451" fmla="*/ 291767 h 986691"/>
                <a:gd name="connsiteX2452" fmla="*/ 866054 w 1342548"/>
                <a:gd name="connsiteY2452" fmla="*/ 294028 h 986691"/>
                <a:gd name="connsiteX2453" fmla="*/ 869270 w 1342548"/>
                <a:gd name="connsiteY2453" fmla="*/ 294506 h 986691"/>
                <a:gd name="connsiteX2454" fmla="*/ 871570 w 1342548"/>
                <a:gd name="connsiteY2454" fmla="*/ 294607 h 986691"/>
                <a:gd name="connsiteX2455" fmla="*/ 874973 w 1342548"/>
                <a:gd name="connsiteY2455" fmla="*/ 295350 h 986691"/>
                <a:gd name="connsiteX2456" fmla="*/ 876115 w 1342548"/>
                <a:gd name="connsiteY2456" fmla="*/ 295515 h 986691"/>
                <a:gd name="connsiteX2457" fmla="*/ 877860 w 1342548"/>
                <a:gd name="connsiteY2457" fmla="*/ 296023 h 986691"/>
                <a:gd name="connsiteX2458" fmla="*/ 879299 w 1342548"/>
                <a:gd name="connsiteY2458" fmla="*/ 295476 h 986691"/>
                <a:gd name="connsiteX2459" fmla="*/ 881482 w 1342548"/>
                <a:gd name="connsiteY2459" fmla="*/ 293543 h 986691"/>
                <a:gd name="connsiteX2460" fmla="*/ 884228 w 1342548"/>
                <a:gd name="connsiteY2460" fmla="*/ 291376 h 986691"/>
                <a:gd name="connsiteX2461" fmla="*/ 885409 w 1342548"/>
                <a:gd name="connsiteY2461" fmla="*/ 290875 h 986691"/>
                <a:gd name="connsiteX2462" fmla="*/ 887592 w 1342548"/>
                <a:gd name="connsiteY2462" fmla="*/ 289937 h 986691"/>
                <a:gd name="connsiteX2463" fmla="*/ 888687 w 1342548"/>
                <a:gd name="connsiteY2463" fmla="*/ 289053 h 986691"/>
                <a:gd name="connsiteX2464" fmla="*/ 890604 w 1342548"/>
                <a:gd name="connsiteY2464" fmla="*/ 286612 h 986691"/>
                <a:gd name="connsiteX2465" fmla="*/ 893092 w 1342548"/>
                <a:gd name="connsiteY2465" fmla="*/ 284718 h 986691"/>
                <a:gd name="connsiteX2466" fmla="*/ 896127 w 1342548"/>
                <a:gd name="connsiteY2466" fmla="*/ 281871 h 986691"/>
                <a:gd name="connsiteX2467" fmla="*/ 897622 w 1342548"/>
                <a:gd name="connsiteY2467" fmla="*/ 279727 h 986691"/>
                <a:gd name="connsiteX2468" fmla="*/ 897951 w 1342548"/>
                <a:gd name="connsiteY2468" fmla="*/ 278342 h 986691"/>
                <a:gd name="connsiteX2469" fmla="*/ 898279 w 1342548"/>
                <a:gd name="connsiteY2469" fmla="*/ 276840 h 986691"/>
                <a:gd name="connsiteX2470" fmla="*/ 899218 w 1342548"/>
                <a:gd name="connsiteY2470" fmla="*/ 276050 h 986691"/>
                <a:gd name="connsiteX2471" fmla="*/ 901064 w 1342548"/>
                <a:gd name="connsiteY2471" fmla="*/ 275322 h 986691"/>
                <a:gd name="connsiteX2472" fmla="*/ 903145 w 1342548"/>
                <a:gd name="connsiteY2472" fmla="*/ 275127 h 986691"/>
                <a:gd name="connsiteX2473" fmla="*/ 907104 w 1342548"/>
                <a:gd name="connsiteY2473" fmla="*/ 276418 h 986691"/>
                <a:gd name="connsiteX2474" fmla="*/ 912455 w 1342548"/>
                <a:gd name="connsiteY2474" fmla="*/ 276050 h 986691"/>
                <a:gd name="connsiteX2475" fmla="*/ 913652 w 1342548"/>
                <a:gd name="connsiteY2475" fmla="*/ 275862 h 986691"/>
                <a:gd name="connsiteX2476" fmla="*/ 918526 w 1342548"/>
                <a:gd name="connsiteY2476" fmla="*/ 275119 h 986691"/>
                <a:gd name="connsiteX2477" fmla="*/ 920724 w 1342548"/>
                <a:gd name="connsiteY2477" fmla="*/ 274509 h 986691"/>
                <a:gd name="connsiteX2478" fmla="*/ 923823 w 1342548"/>
                <a:gd name="connsiteY2478" fmla="*/ 273922 h 986691"/>
                <a:gd name="connsiteX2479" fmla="*/ 926201 w 1342548"/>
                <a:gd name="connsiteY2479" fmla="*/ 271528 h 986691"/>
                <a:gd name="connsiteX2480" fmla="*/ 929385 w 1342548"/>
                <a:gd name="connsiteY2480" fmla="*/ 268673 h 986691"/>
                <a:gd name="connsiteX2481" fmla="*/ 931701 w 1342548"/>
                <a:gd name="connsiteY2481" fmla="*/ 267084 h 986691"/>
                <a:gd name="connsiteX2482" fmla="*/ 933242 w 1342548"/>
                <a:gd name="connsiteY2482" fmla="*/ 266779 h 986691"/>
                <a:gd name="connsiteX2483" fmla="*/ 935166 w 1342548"/>
                <a:gd name="connsiteY2483" fmla="*/ 265128 h 986691"/>
                <a:gd name="connsiteX2484" fmla="*/ 936113 w 1342548"/>
                <a:gd name="connsiteY2484" fmla="*/ 263353 h 986691"/>
                <a:gd name="connsiteX2485" fmla="*/ 935863 w 1342548"/>
                <a:gd name="connsiteY2485" fmla="*/ 261788 h 986691"/>
                <a:gd name="connsiteX2486" fmla="*/ 935503 w 1342548"/>
                <a:gd name="connsiteY2486" fmla="*/ 260497 h 986691"/>
                <a:gd name="connsiteX2487" fmla="*/ 936637 w 1342548"/>
                <a:gd name="connsiteY2487" fmla="*/ 258095 h 986691"/>
                <a:gd name="connsiteX2488" fmla="*/ 938687 w 1342548"/>
                <a:gd name="connsiteY2488" fmla="*/ 253886 h 986691"/>
                <a:gd name="connsiteX2489" fmla="*/ 940596 w 1342548"/>
                <a:gd name="connsiteY2489" fmla="*/ 251923 h 986691"/>
                <a:gd name="connsiteX2490" fmla="*/ 942176 w 1342548"/>
                <a:gd name="connsiteY2490" fmla="*/ 250334 h 986691"/>
                <a:gd name="connsiteX2491" fmla="*/ 943186 w 1342548"/>
                <a:gd name="connsiteY2491" fmla="*/ 247776 h 986691"/>
                <a:gd name="connsiteX2492" fmla="*/ 944429 w 1342548"/>
                <a:gd name="connsiteY2492" fmla="*/ 247041 h 986691"/>
                <a:gd name="connsiteX2493" fmla="*/ 945955 w 1342548"/>
                <a:gd name="connsiteY2493" fmla="*/ 246759 h 986691"/>
                <a:gd name="connsiteX2494" fmla="*/ 948106 w 1342548"/>
                <a:gd name="connsiteY2494" fmla="*/ 245022 h 986691"/>
                <a:gd name="connsiteX2495" fmla="*/ 949687 w 1342548"/>
                <a:gd name="connsiteY2495" fmla="*/ 244670 h 986691"/>
                <a:gd name="connsiteX2496" fmla="*/ 952315 w 1342548"/>
                <a:gd name="connsiteY2496" fmla="*/ 245499 h 986691"/>
                <a:gd name="connsiteX2497" fmla="*/ 956204 w 1342548"/>
                <a:gd name="connsiteY2497" fmla="*/ 245711 h 986691"/>
                <a:gd name="connsiteX2498" fmla="*/ 958684 w 1342548"/>
                <a:gd name="connsiteY2498" fmla="*/ 245797 h 986691"/>
                <a:gd name="connsiteX2499" fmla="*/ 960100 w 1342548"/>
                <a:gd name="connsiteY2499" fmla="*/ 245484 h 986691"/>
                <a:gd name="connsiteX2500" fmla="*/ 960616 w 1342548"/>
                <a:gd name="connsiteY2500" fmla="*/ 244553 h 986691"/>
                <a:gd name="connsiteX2501" fmla="*/ 960601 w 1342548"/>
                <a:gd name="connsiteY2501" fmla="*/ 243113 h 986691"/>
                <a:gd name="connsiteX2502" fmla="*/ 961390 w 1342548"/>
                <a:gd name="connsiteY2502" fmla="*/ 239906 h 986691"/>
                <a:gd name="connsiteX2503" fmla="*/ 961688 w 1342548"/>
                <a:gd name="connsiteY2503" fmla="*/ 238849 h 986691"/>
                <a:gd name="connsiteX2504" fmla="*/ 962400 w 1342548"/>
                <a:gd name="connsiteY2504" fmla="*/ 238357 h 986691"/>
                <a:gd name="connsiteX2505" fmla="*/ 964794 w 1342548"/>
                <a:gd name="connsiteY2505" fmla="*/ 238294 h 986691"/>
                <a:gd name="connsiteX2506" fmla="*/ 966406 w 1342548"/>
                <a:gd name="connsiteY2506" fmla="*/ 239444 h 986691"/>
                <a:gd name="connsiteX2507" fmla="*/ 967516 w 1342548"/>
                <a:gd name="connsiteY2507" fmla="*/ 240399 h 986691"/>
                <a:gd name="connsiteX2508" fmla="*/ 969058 w 1342548"/>
                <a:gd name="connsiteY2508" fmla="*/ 240524 h 986691"/>
                <a:gd name="connsiteX2509" fmla="*/ 970646 w 1342548"/>
                <a:gd name="connsiteY2509" fmla="*/ 239898 h 986691"/>
                <a:gd name="connsiteX2510" fmla="*/ 972766 w 1342548"/>
                <a:gd name="connsiteY2510" fmla="*/ 237300 h 986691"/>
                <a:gd name="connsiteX2511" fmla="*/ 976302 w 1342548"/>
                <a:gd name="connsiteY2511" fmla="*/ 235791 h 986691"/>
                <a:gd name="connsiteX2512" fmla="*/ 978180 w 1342548"/>
                <a:gd name="connsiteY2512" fmla="*/ 235407 h 986691"/>
                <a:gd name="connsiteX2513" fmla="*/ 981512 w 1342548"/>
                <a:gd name="connsiteY2513" fmla="*/ 234179 h 986691"/>
                <a:gd name="connsiteX2514" fmla="*/ 983617 w 1342548"/>
                <a:gd name="connsiteY2514" fmla="*/ 234625 h 986691"/>
                <a:gd name="connsiteX2515" fmla="*/ 987482 w 1342548"/>
                <a:gd name="connsiteY2515" fmla="*/ 234985 h 986691"/>
                <a:gd name="connsiteX2516" fmla="*/ 988976 w 1342548"/>
                <a:gd name="connsiteY2516" fmla="*/ 234672 h 986691"/>
                <a:gd name="connsiteX2517" fmla="*/ 990603 w 1342548"/>
                <a:gd name="connsiteY2517" fmla="*/ 234985 h 986691"/>
                <a:gd name="connsiteX2518" fmla="*/ 992082 w 1342548"/>
                <a:gd name="connsiteY2518" fmla="*/ 233224 h 986691"/>
                <a:gd name="connsiteX2519" fmla="*/ 993256 w 1342548"/>
                <a:gd name="connsiteY2519" fmla="*/ 232802 h 986691"/>
                <a:gd name="connsiteX2520" fmla="*/ 995743 w 1342548"/>
                <a:gd name="connsiteY2520" fmla="*/ 233616 h 986691"/>
                <a:gd name="connsiteX2521" fmla="*/ 997308 w 1342548"/>
                <a:gd name="connsiteY2521" fmla="*/ 234977 h 986691"/>
                <a:gd name="connsiteX2522" fmla="*/ 1000234 w 1342548"/>
                <a:gd name="connsiteY2522" fmla="*/ 236683 h 986691"/>
                <a:gd name="connsiteX2523" fmla="*/ 1003966 w 1342548"/>
                <a:gd name="connsiteY2523" fmla="*/ 237480 h 986691"/>
                <a:gd name="connsiteX2524" fmla="*/ 1007087 w 1342548"/>
                <a:gd name="connsiteY2524" fmla="*/ 237074 h 986691"/>
                <a:gd name="connsiteX2525" fmla="*/ 1010295 w 1342548"/>
                <a:gd name="connsiteY2525" fmla="*/ 237793 h 986691"/>
                <a:gd name="connsiteX2526" fmla="*/ 1012188 w 1342548"/>
                <a:gd name="connsiteY2526" fmla="*/ 237731 h 986691"/>
                <a:gd name="connsiteX2527" fmla="*/ 1013088 w 1342548"/>
                <a:gd name="connsiteY2527" fmla="*/ 237058 h 986691"/>
                <a:gd name="connsiteX2528" fmla="*/ 1015717 w 1342548"/>
                <a:gd name="connsiteY2528" fmla="*/ 235626 h 986691"/>
                <a:gd name="connsiteX2529" fmla="*/ 1016343 w 1342548"/>
                <a:gd name="connsiteY2529" fmla="*/ 233686 h 986691"/>
                <a:gd name="connsiteX2530" fmla="*/ 1016084 w 1342548"/>
                <a:gd name="connsiteY2530" fmla="*/ 231816 h 986691"/>
                <a:gd name="connsiteX2531" fmla="*/ 1016389 w 1342548"/>
                <a:gd name="connsiteY2531" fmla="*/ 229696 h 986691"/>
                <a:gd name="connsiteX2532" fmla="*/ 1015615 w 1342548"/>
                <a:gd name="connsiteY2532" fmla="*/ 228131 h 986691"/>
                <a:gd name="connsiteX2533" fmla="*/ 1013988 w 1342548"/>
                <a:gd name="connsiteY2533" fmla="*/ 225816 h 986691"/>
                <a:gd name="connsiteX2534" fmla="*/ 1013354 w 1342548"/>
                <a:gd name="connsiteY2534" fmla="*/ 224267 h 986691"/>
                <a:gd name="connsiteX2535" fmla="*/ 1013299 w 1342548"/>
                <a:gd name="connsiteY2535" fmla="*/ 222240 h 986691"/>
                <a:gd name="connsiteX2536" fmla="*/ 1012282 w 1342548"/>
                <a:gd name="connsiteY2536" fmla="*/ 220308 h 986691"/>
                <a:gd name="connsiteX2537" fmla="*/ 1009841 w 1342548"/>
                <a:gd name="connsiteY2537" fmla="*/ 217977 h 986691"/>
                <a:gd name="connsiteX2538" fmla="*/ 1008237 w 1342548"/>
                <a:gd name="connsiteY2538" fmla="*/ 216897 h 986691"/>
                <a:gd name="connsiteX2539" fmla="*/ 1004936 w 1342548"/>
                <a:gd name="connsiteY2539" fmla="*/ 212860 h 986691"/>
                <a:gd name="connsiteX2540" fmla="*/ 1003817 w 1342548"/>
                <a:gd name="connsiteY2540" fmla="*/ 211913 h 986691"/>
                <a:gd name="connsiteX2541" fmla="*/ 1003434 w 1342548"/>
                <a:gd name="connsiteY2541" fmla="*/ 211249 h 986691"/>
                <a:gd name="connsiteX2542" fmla="*/ 1003050 w 1342548"/>
                <a:gd name="connsiteY2542" fmla="*/ 209895 h 986691"/>
                <a:gd name="connsiteX2543" fmla="*/ 1001830 w 1342548"/>
                <a:gd name="connsiteY2543" fmla="*/ 209246 h 986691"/>
                <a:gd name="connsiteX2544" fmla="*/ 1000226 w 1342548"/>
                <a:gd name="connsiteY2544" fmla="*/ 208189 h 986691"/>
                <a:gd name="connsiteX2545" fmla="*/ 999365 w 1342548"/>
                <a:gd name="connsiteY2545" fmla="*/ 207110 h 986691"/>
                <a:gd name="connsiteX2546" fmla="*/ 998802 w 1342548"/>
                <a:gd name="connsiteY2546" fmla="*/ 205232 h 986691"/>
                <a:gd name="connsiteX2547" fmla="*/ 998466 w 1342548"/>
                <a:gd name="connsiteY2547" fmla="*/ 204004 h 986691"/>
                <a:gd name="connsiteX2548" fmla="*/ 997050 w 1342548"/>
                <a:gd name="connsiteY2548" fmla="*/ 202987 h 986691"/>
                <a:gd name="connsiteX2549" fmla="*/ 995634 w 1342548"/>
                <a:gd name="connsiteY2549" fmla="*/ 202416 h 986691"/>
                <a:gd name="connsiteX2550" fmla="*/ 994038 w 1342548"/>
                <a:gd name="connsiteY2550" fmla="*/ 201696 h 986691"/>
                <a:gd name="connsiteX2551" fmla="*/ 991393 w 1342548"/>
                <a:gd name="connsiteY2551" fmla="*/ 200640 h 986691"/>
                <a:gd name="connsiteX2552" fmla="*/ 989868 w 1342548"/>
                <a:gd name="connsiteY2552" fmla="*/ 198535 h 986691"/>
                <a:gd name="connsiteX2553" fmla="*/ 987177 w 1342548"/>
                <a:gd name="connsiteY2553" fmla="*/ 194585 h 986691"/>
                <a:gd name="connsiteX2554" fmla="*/ 985651 w 1342548"/>
                <a:gd name="connsiteY2554" fmla="*/ 193254 h 986691"/>
                <a:gd name="connsiteX2555" fmla="*/ 979971 w 1342548"/>
                <a:gd name="connsiteY2555" fmla="*/ 192746 h 986691"/>
                <a:gd name="connsiteX2556" fmla="*/ 977929 w 1342548"/>
                <a:gd name="connsiteY2556" fmla="*/ 191784 h 986691"/>
                <a:gd name="connsiteX2557" fmla="*/ 975621 w 1342548"/>
                <a:gd name="connsiteY2557" fmla="*/ 192112 h 986691"/>
                <a:gd name="connsiteX2558" fmla="*/ 974244 w 1342548"/>
                <a:gd name="connsiteY2558" fmla="*/ 192746 h 986691"/>
                <a:gd name="connsiteX2559" fmla="*/ 971194 w 1342548"/>
                <a:gd name="connsiteY2559" fmla="*/ 192738 h 986691"/>
                <a:gd name="connsiteX2560" fmla="*/ 969613 w 1342548"/>
                <a:gd name="connsiteY2560" fmla="*/ 193129 h 986691"/>
                <a:gd name="connsiteX2561" fmla="*/ 967602 w 1342548"/>
                <a:gd name="connsiteY2561" fmla="*/ 195735 h 986691"/>
                <a:gd name="connsiteX2562" fmla="*/ 964934 w 1342548"/>
                <a:gd name="connsiteY2562" fmla="*/ 199114 h 986691"/>
                <a:gd name="connsiteX2563" fmla="*/ 962736 w 1342548"/>
                <a:gd name="connsiteY2563" fmla="*/ 201172 h 986691"/>
                <a:gd name="connsiteX2564" fmla="*/ 961172 w 1342548"/>
                <a:gd name="connsiteY2564" fmla="*/ 203308 h 986691"/>
                <a:gd name="connsiteX2565" fmla="*/ 960444 w 1342548"/>
                <a:gd name="connsiteY2565" fmla="*/ 204074 h 986691"/>
                <a:gd name="connsiteX2566" fmla="*/ 959020 w 1342548"/>
                <a:gd name="connsiteY2566" fmla="*/ 203613 h 986691"/>
                <a:gd name="connsiteX2567" fmla="*/ 957064 w 1342548"/>
                <a:gd name="connsiteY2567" fmla="*/ 201211 h 986691"/>
                <a:gd name="connsiteX2568" fmla="*/ 954271 w 1342548"/>
                <a:gd name="connsiteY2568" fmla="*/ 199060 h 986691"/>
                <a:gd name="connsiteX2569" fmla="*/ 951682 w 1342548"/>
                <a:gd name="connsiteY2569" fmla="*/ 198082 h 986691"/>
                <a:gd name="connsiteX2570" fmla="*/ 950571 w 1342548"/>
                <a:gd name="connsiteY2570" fmla="*/ 197542 h 986691"/>
                <a:gd name="connsiteX2571" fmla="*/ 947481 w 1342548"/>
                <a:gd name="connsiteY2571" fmla="*/ 196994 h 986691"/>
                <a:gd name="connsiteX2572" fmla="*/ 945095 w 1342548"/>
                <a:gd name="connsiteY2572" fmla="*/ 197166 h 986691"/>
                <a:gd name="connsiteX2573" fmla="*/ 942051 w 1342548"/>
                <a:gd name="connsiteY2573" fmla="*/ 197980 h 986691"/>
                <a:gd name="connsiteX2574" fmla="*/ 939078 w 1342548"/>
                <a:gd name="connsiteY2574" fmla="*/ 197831 h 986691"/>
                <a:gd name="connsiteX2575" fmla="*/ 937741 w 1342548"/>
                <a:gd name="connsiteY2575" fmla="*/ 197315 h 986691"/>
                <a:gd name="connsiteX2576" fmla="*/ 935847 w 1342548"/>
                <a:gd name="connsiteY2576" fmla="*/ 197370 h 986691"/>
                <a:gd name="connsiteX2577" fmla="*/ 932421 w 1342548"/>
                <a:gd name="connsiteY2577" fmla="*/ 199607 h 986691"/>
                <a:gd name="connsiteX2578" fmla="*/ 930644 w 1342548"/>
                <a:gd name="connsiteY2578" fmla="*/ 202150 h 986691"/>
                <a:gd name="connsiteX2579" fmla="*/ 928540 w 1342548"/>
                <a:gd name="connsiteY2579" fmla="*/ 202948 h 986691"/>
                <a:gd name="connsiteX2580" fmla="*/ 926639 w 1342548"/>
                <a:gd name="connsiteY2580" fmla="*/ 201281 h 986691"/>
                <a:gd name="connsiteX2581" fmla="*/ 924448 w 1342548"/>
                <a:gd name="connsiteY2581" fmla="*/ 199310 h 986691"/>
                <a:gd name="connsiteX2582" fmla="*/ 922352 w 1342548"/>
                <a:gd name="connsiteY2582" fmla="*/ 196838 h 986691"/>
                <a:gd name="connsiteX2583" fmla="*/ 921061 w 1342548"/>
                <a:gd name="connsiteY2583" fmla="*/ 194545 h 986691"/>
                <a:gd name="connsiteX2584" fmla="*/ 920341 w 1342548"/>
                <a:gd name="connsiteY2584" fmla="*/ 188459 h 986691"/>
                <a:gd name="connsiteX2585" fmla="*/ 922852 w 1342548"/>
                <a:gd name="connsiteY2585" fmla="*/ 186644 h 986691"/>
                <a:gd name="connsiteX2586" fmla="*/ 926060 w 1342548"/>
                <a:gd name="connsiteY2586" fmla="*/ 184602 h 986691"/>
                <a:gd name="connsiteX2587" fmla="*/ 926302 w 1342548"/>
                <a:gd name="connsiteY2587" fmla="*/ 181371 h 986691"/>
                <a:gd name="connsiteX2588" fmla="*/ 926185 w 1342548"/>
                <a:gd name="connsiteY2588" fmla="*/ 177764 h 986691"/>
                <a:gd name="connsiteX2589" fmla="*/ 926819 w 1342548"/>
                <a:gd name="connsiteY2589" fmla="*/ 173743 h 986691"/>
                <a:gd name="connsiteX2590" fmla="*/ 929745 w 1342548"/>
                <a:gd name="connsiteY2590" fmla="*/ 170027 h 986691"/>
                <a:gd name="connsiteX2591" fmla="*/ 931317 w 1342548"/>
                <a:gd name="connsiteY2591" fmla="*/ 166944 h 986691"/>
                <a:gd name="connsiteX2592" fmla="*/ 931513 w 1342548"/>
                <a:gd name="connsiteY2592" fmla="*/ 165020 h 986691"/>
                <a:gd name="connsiteX2593" fmla="*/ 932921 w 1342548"/>
                <a:gd name="connsiteY2593" fmla="*/ 161820 h 986691"/>
                <a:gd name="connsiteX2594" fmla="*/ 934267 w 1342548"/>
                <a:gd name="connsiteY2594" fmla="*/ 158440 h 986691"/>
                <a:gd name="connsiteX2595" fmla="*/ 936105 w 1342548"/>
                <a:gd name="connsiteY2595" fmla="*/ 153997 h 986691"/>
                <a:gd name="connsiteX2596" fmla="*/ 939587 w 1342548"/>
                <a:gd name="connsiteY2596" fmla="*/ 146079 h 986691"/>
                <a:gd name="connsiteX2597" fmla="*/ 943702 w 1342548"/>
                <a:gd name="connsiteY2597" fmla="*/ 136675 h 986691"/>
                <a:gd name="connsiteX2598" fmla="*/ 945759 w 1342548"/>
                <a:gd name="connsiteY2598" fmla="*/ 131966 h 986691"/>
                <a:gd name="connsiteX2599" fmla="*/ 950274 w 1342548"/>
                <a:gd name="connsiteY2599" fmla="*/ 134884 h 986691"/>
                <a:gd name="connsiteX2600" fmla="*/ 953184 w 1342548"/>
                <a:gd name="connsiteY2600" fmla="*/ 136402 h 986691"/>
                <a:gd name="connsiteX2601" fmla="*/ 958105 w 1342548"/>
                <a:gd name="connsiteY2601" fmla="*/ 138702 h 986691"/>
                <a:gd name="connsiteX2602" fmla="*/ 963182 w 1342548"/>
                <a:gd name="connsiteY2602" fmla="*/ 139218 h 986691"/>
                <a:gd name="connsiteX2603" fmla="*/ 968041 w 1342548"/>
                <a:gd name="connsiteY2603" fmla="*/ 141706 h 986691"/>
                <a:gd name="connsiteX2604" fmla="*/ 970544 w 1342548"/>
                <a:gd name="connsiteY2604" fmla="*/ 142457 h 986691"/>
                <a:gd name="connsiteX2605" fmla="*/ 971882 w 1342548"/>
                <a:gd name="connsiteY2605" fmla="*/ 142457 h 986691"/>
                <a:gd name="connsiteX2606" fmla="*/ 978759 w 1342548"/>
                <a:gd name="connsiteY2606" fmla="*/ 136402 h 986691"/>
                <a:gd name="connsiteX2607" fmla="*/ 984571 w 1342548"/>
                <a:gd name="connsiteY2607" fmla="*/ 131262 h 986691"/>
                <a:gd name="connsiteX2608" fmla="*/ 991253 w 1342548"/>
                <a:gd name="connsiteY2608" fmla="*/ 127240 h 986691"/>
                <a:gd name="connsiteX2609" fmla="*/ 996166 w 1342548"/>
                <a:gd name="connsiteY2609" fmla="*/ 126693 h 986691"/>
                <a:gd name="connsiteX2610" fmla="*/ 999859 w 1342548"/>
                <a:gd name="connsiteY2610" fmla="*/ 125519 h 986691"/>
                <a:gd name="connsiteX2611" fmla="*/ 1002315 w 1342548"/>
                <a:gd name="connsiteY2611" fmla="*/ 123712 h 986691"/>
                <a:gd name="connsiteX2612" fmla="*/ 1003778 w 1342548"/>
                <a:gd name="connsiteY2612" fmla="*/ 120692 h 986691"/>
                <a:gd name="connsiteX2613" fmla="*/ 1004224 w 1342548"/>
                <a:gd name="connsiteY2613" fmla="*/ 116452 h 986691"/>
                <a:gd name="connsiteX2614" fmla="*/ 1003238 w 1342548"/>
                <a:gd name="connsiteY2614" fmla="*/ 113878 h 986691"/>
                <a:gd name="connsiteX2615" fmla="*/ 1000828 w 1342548"/>
                <a:gd name="connsiteY2615" fmla="*/ 112986 h 986691"/>
                <a:gd name="connsiteX2616" fmla="*/ 1000211 w 1342548"/>
                <a:gd name="connsiteY2616" fmla="*/ 112086 h 986691"/>
                <a:gd name="connsiteX2617" fmla="*/ 1001369 w 1342548"/>
                <a:gd name="connsiteY2617" fmla="*/ 111171 h 986691"/>
                <a:gd name="connsiteX2618" fmla="*/ 1002229 w 1342548"/>
                <a:gd name="connsiteY2618" fmla="*/ 109395 h 986691"/>
                <a:gd name="connsiteX2619" fmla="*/ 1002769 w 1342548"/>
                <a:gd name="connsiteY2619" fmla="*/ 106751 h 986691"/>
                <a:gd name="connsiteX2620" fmla="*/ 1004161 w 1342548"/>
                <a:gd name="connsiteY2620" fmla="*/ 104232 h 986691"/>
                <a:gd name="connsiteX2621" fmla="*/ 1006391 w 1342548"/>
                <a:gd name="connsiteY2621" fmla="*/ 101853 h 986691"/>
                <a:gd name="connsiteX2622" fmla="*/ 1007627 w 1342548"/>
                <a:gd name="connsiteY2622" fmla="*/ 99209 h 986691"/>
                <a:gd name="connsiteX2623" fmla="*/ 1007854 w 1342548"/>
                <a:gd name="connsiteY2623" fmla="*/ 96299 h 986691"/>
                <a:gd name="connsiteX2624" fmla="*/ 1009200 w 1342548"/>
                <a:gd name="connsiteY2624" fmla="*/ 93388 h 986691"/>
                <a:gd name="connsiteX2625" fmla="*/ 1011648 w 1342548"/>
                <a:gd name="connsiteY2625" fmla="*/ 90486 h 986691"/>
                <a:gd name="connsiteX2626" fmla="*/ 1012994 w 1342548"/>
                <a:gd name="connsiteY2626" fmla="*/ 87779 h 986691"/>
                <a:gd name="connsiteX2627" fmla="*/ 1013221 w 1342548"/>
                <a:gd name="connsiteY2627" fmla="*/ 85275 h 986691"/>
                <a:gd name="connsiteX2628" fmla="*/ 1014465 w 1342548"/>
                <a:gd name="connsiteY2628" fmla="*/ 82209 h 986691"/>
                <a:gd name="connsiteX2629" fmla="*/ 1017844 w 1342548"/>
                <a:gd name="connsiteY2629" fmla="*/ 76772 h 986691"/>
                <a:gd name="connsiteX2630" fmla="*/ 1020035 w 1342548"/>
                <a:gd name="connsiteY2630" fmla="*/ 70489 h 986691"/>
                <a:gd name="connsiteX2631" fmla="*/ 1023774 w 1342548"/>
                <a:gd name="connsiteY2631" fmla="*/ 66171 h 986691"/>
                <a:gd name="connsiteX2632" fmla="*/ 1029783 w 1342548"/>
                <a:gd name="connsiteY2632" fmla="*/ 61727 h 986691"/>
                <a:gd name="connsiteX2633" fmla="*/ 1033530 w 1342548"/>
                <a:gd name="connsiteY2633" fmla="*/ 57307 h 986691"/>
                <a:gd name="connsiteX2634" fmla="*/ 1035025 w 1342548"/>
                <a:gd name="connsiteY2634" fmla="*/ 52910 h 986691"/>
                <a:gd name="connsiteX2635" fmla="*/ 1034907 w 1342548"/>
                <a:gd name="connsiteY2635" fmla="*/ 49014 h 986691"/>
                <a:gd name="connsiteX2636" fmla="*/ 1033171 w 1342548"/>
                <a:gd name="connsiteY2636" fmla="*/ 45634 h 986691"/>
                <a:gd name="connsiteX2637" fmla="*/ 1032834 w 1342548"/>
                <a:gd name="connsiteY2637" fmla="*/ 42192 h 986691"/>
                <a:gd name="connsiteX2638" fmla="*/ 1033914 w 1342548"/>
                <a:gd name="connsiteY2638" fmla="*/ 38679 h 986691"/>
                <a:gd name="connsiteX2639" fmla="*/ 1032967 w 1342548"/>
                <a:gd name="connsiteY2639" fmla="*/ 36050 h 986691"/>
                <a:gd name="connsiteX2640" fmla="*/ 1030002 w 1342548"/>
                <a:gd name="connsiteY2640" fmla="*/ 34306 h 986691"/>
                <a:gd name="connsiteX2641" fmla="*/ 1026466 w 1342548"/>
                <a:gd name="connsiteY2641" fmla="*/ 33876 h 986691"/>
                <a:gd name="connsiteX2642" fmla="*/ 1022359 w 1342548"/>
                <a:gd name="connsiteY2642" fmla="*/ 34759 h 986691"/>
                <a:gd name="connsiteX2643" fmla="*/ 1020051 w 1342548"/>
                <a:gd name="connsiteY2643" fmla="*/ 33656 h 986691"/>
                <a:gd name="connsiteX2644" fmla="*/ 1019542 w 1342548"/>
                <a:gd name="connsiteY2644" fmla="*/ 30574 h 986691"/>
                <a:gd name="connsiteX2645" fmla="*/ 1020645 w 1342548"/>
                <a:gd name="connsiteY2645" fmla="*/ 28078 h 986691"/>
                <a:gd name="connsiteX2646" fmla="*/ 1023360 w 1342548"/>
                <a:gd name="connsiteY2646" fmla="*/ 26169 h 986691"/>
                <a:gd name="connsiteX2647" fmla="*/ 1027819 w 1342548"/>
                <a:gd name="connsiteY2647" fmla="*/ 21514 h 986691"/>
                <a:gd name="connsiteX2648" fmla="*/ 1034031 w 1342548"/>
                <a:gd name="connsiteY2648" fmla="*/ 14082 h 986691"/>
                <a:gd name="connsiteX2649" fmla="*/ 1040212 w 1342548"/>
                <a:gd name="connsiteY2649" fmla="*/ 9959 h 986691"/>
                <a:gd name="connsiteX2650" fmla="*/ 1049428 w 1342548"/>
                <a:gd name="connsiteY2650" fmla="*/ 8770 h 986691"/>
                <a:gd name="connsiteX2651" fmla="*/ 1056860 w 1342548"/>
                <a:gd name="connsiteY2651" fmla="*/ 6321 h 986691"/>
                <a:gd name="connsiteX2652" fmla="*/ 1064433 w 1342548"/>
                <a:gd name="connsiteY2652" fmla="*/ 3834 h 986691"/>
                <a:gd name="connsiteX2653" fmla="*/ 1069902 w 1342548"/>
                <a:gd name="connsiteY2653" fmla="*/ 2597 h 986691"/>
                <a:gd name="connsiteX2654" fmla="*/ 1070833 w 1342548"/>
                <a:gd name="connsiteY2654" fmla="*/ 3427 h 986691"/>
                <a:gd name="connsiteX2655" fmla="*/ 1073814 w 1342548"/>
                <a:gd name="connsiteY2655" fmla="*/ 3630 h 986691"/>
                <a:gd name="connsiteX2656" fmla="*/ 1078844 w 1342548"/>
                <a:gd name="connsiteY2656" fmla="*/ 3208 h 986691"/>
                <a:gd name="connsiteX2657" fmla="*/ 1083515 w 1342548"/>
                <a:gd name="connsiteY2657" fmla="*/ 2136 h 986691"/>
                <a:gd name="connsiteX2658" fmla="*/ 1087833 w 1342548"/>
                <a:gd name="connsiteY2658" fmla="*/ 407 h 986691"/>
                <a:gd name="connsiteX2659" fmla="*/ 1091252 w 1342548"/>
                <a:gd name="connsiteY2659" fmla="*/ 0 h 986691"/>
                <a:gd name="connsiteX2660" fmla="*/ 1093763 w 1342548"/>
                <a:gd name="connsiteY2660" fmla="*/ 915 h 986691"/>
                <a:gd name="connsiteX2661" fmla="*/ 1095242 w 1342548"/>
                <a:gd name="connsiteY2661" fmla="*/ 1025 h 9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</a:cxnLst>
              <a:rect l="l" t="t" r="r" b="b"/>
              <a:pathLst>
                <a:path w="1342548" h="986691">
                  <a:moveTo>
                    <a:pt x="818574" y="945728"/>
                  </a:moveTo>
                  <a:lnTo>
                    <a:pt x="819669" y="946761"/>
                  </a:lnTo>
                  <a:lnTo>
                    <a:pt x="820381" y="948255"/>
                  </a:lnTo>
                  <a:lnTo>
                    <a:pt x="820968" y="951009"/>
                  </a:lnTo>
                  <a:lnTo>
                    <a:pt x="821320" y="953544"/>
                  </a:lnTo>
                  <a:lnTo>
                    <a:pt x="819106" y="955156"/>
                  </a:lnTo>
                  <a:lnTo>
                    <a:pt x="817119" y="955805"/>
                  </a:lnTo>
                  <a:lnTo>
                    <a:pt x="813137" y="961977"/>
                  </a:lnTo>
                  <a:lnTo>
                    <a:pt x="812307" y="963926"/>
                  </a:lnTo>
                  <a:lnTo>
                    <a:pt x="811634" y="964739"/>
                  </a:lnTo>
                  <a:lnTo>
                    <a:pt x="811423" y="965584"/>
                  </a:lnTo>
                  <a:lnTo>
                    <a:pt x="811501" y="966429"/>
                  </a:lnTo>
                  <a:lnTo>
                    <a:pt x="810469" y="969386"/>
                  </a:lnTo>
                  <a:lnTo>
                    <a:pt x="809561" y="973024"/>
                  </a:lnTo>
                  <a:lnTo>
                    <a:pt x="808982" y="974511"/>
                  </a:lnTo>
                  <a:lnTo>
                    <a:pt x="807840" y="975653"/>
                  </a:lnTo>
                  <a:lnTo>
                    <a:pt x="806393" y="976232"/>
                  </a:lnTo>
                  <a:lnTo>
                    <a:pt x="805454" y="976318"/>
                  </a:lnTo>
                  <a:lnTo>
                    <a:pt x="804601" y="976631"/>
                  </a:lnTo>
                  <a:lnTo>
                    <a:pt x="802496" y="978610"/>
                  </a:lnTo>
                  <a:lnTo>
                    <a:pt x="800126" y="980097"/>
                  </a:lnTo>
                  <a:lnTo>
                    <a:pt x="800525" y="980777"/>
                  </a:lnTo>
                  <a:lnTo>
                    <a:pt x="800549" y="981427"/>
                  </a:lnTo>
                  <a:lnTo>
                    <a:pt x="799508" y="982146"/>
                  </a:lnTo>
                  <a:lnTo>
                    <a:pt x="798358" y="982005"/>
                  </a:lnTo>
                  <a:lnTo>
                    <a:pt x="795017" y="982592"/>
                  </a:lnTo>
                  <a:lnTo>
                    <a:pt x="793797" y="983703"/>
                  </a:lnTo>
                  <a:lnTo>
                    <a:pt x="792545" y="985753"/>
                  </a:lnTo>
                  <a:lnTo>
                    <a:pt x="792068" y="986035"/>
                  </a:lnTo>
                  <a:lnTo>
                    <a:pt x="790049" y="986512"/>
                  </a:lnTo>
                  <a:lnTo>
                    <a:pt x="788516" y="986692"/>
                  </a:lnTo>
                  <a:lnTo>
                    <a:pt x="785896" y="985244"/>
                  </a:lnTo>
                  <a:lnTo>
                    <a:pt x="784597" y="984822"/>
                  </a:lnTo>
                  <a:lnTo>
                    <a:pt x="781139" y="984235"/>
                  </a:lnTo>
                  <a:lnTo>
                    <a:pt x="777767" y="983257"/>
                  </a:lnTo>
                  <a:lnTo>
                    <a:pt x="775404" y="982138"/>
                  </a:lnTo>
                  <a:lnTo>
                    <a:pt x="770561" y="979400"/>
                  </a:lnTo>
                  <a:lnTo>
                    <a:pt x="769998" y="974448"/>
                  </a:lnTo>
                  <a:lnTo>
                    <a:pt x="769169" y="971773"/>
                  </a:lnTo>
                  <a:lnTo>
                    <a:pt x="769114" y="970818"/>
                  </a:lnTo>
                  <a:lnTo>
                    <a:pt x="769435" y="962564"/>
                  </a:lnTo>
                  <a:lnTo>
                    <a:pt x="769771" y="961657"/>
                  </a:lnTo>
                  <a:lnTo>
                    <a:pt x="770389" y="960867"/>
                  </a:lnTo>
                  <a:lnTo>
                    <a:pt x="772525" y="959020"/>
                  </a:lnTo>
                  <a:lnTo>
                    <a:pt x="774974" y="957557"/>
                  </a:lnTo>
                  <a:lnTo>
                    <a:pt x="778487" y="954490"/>
                  </a:lnTo>
                  <a:lnTo>
                    <a:pt x="781037" y="953090"/>
                  </a:lnTo>
                  <a:lnTo>
                    <a:pt x="783173" y="951072"/>
                  </a:lnTo>
                  <a:lnTo>
                    <a:pt x="781921" y="951158"/>
                  </a:lnTo>
                  <a:lnTo>
                    <a:pt x="780998" y="950900"/>
                  </a:lnTo>
                  <a:lnTo>
                    <a:pt x="781906" y="949171"/>
                  </a:lnTo>
                  <a:lnTo>
                    <a:pt x="782883" y="948247"/>
                  </a:lnTo>
                  <a:lnTo>
                    <a:pt x="784018" y="947747"/>
                  </a:lnTo>
                  <a:lnTo>
                    <a:pt x="786287" y="948107"/>
                  </a:lnTo>
                  <a:lnTo>
                    <a:pt x="788383" y="947747"/>
                  </a:lnTo>
                  <a:lnTo>
                    <a:pt x="789932" y="946213"/>
                  </a:lnTo>
                  <a:lnTo>
                    <a:pt x="791403" y="945885"/>
                  </a:lnTo>
                  <a:lnTo>
                    <a:pt x="797005" y="946386"/>
                  </a:lnTo>
                  <a:lnTo>
                    <a:pt x="800885" y="945681"/>
                  </a:lnTo>
                  <a:lnTo>
                    <a:pt x="802825" y="944265"/>
                  </a:lnTo>
                  <a:lnTo>
                    <a:pt x="803740" y="944210"/>
                  </a:lnTo>
                  <a:lnTo>
                    <a:pt x="806604" y="944609"/>
                  </a:lnTo>
                  <a:lnTo>
                    <a:pt x="807668" y="946080"/>
                  </a:lnTo>
                  <a:lnTo>
                    <a:pt x="807574" y="945095"/>
                  </a:lnTo>
                  <a:lnTo>
                    <a:pt x="807699" y="944132"/>
                  </a:lnTo>
                  <a:lnTo>
                    <a:pt x="808224" y="944234"/>
                  </a:lnTo>
                  <a:lnTo>
                    <a:pt x="811971" y="946057"/>
                  </a:lnTo>
                  <a:lnTo>
                    <a:pt x="811979" y="943827"/>
                  </a:lnTo>
                  <a:lnTo>
                    <a:pt x="812190" y="943240"/>
                  </a:lnTo>
                  <a:lnTo>
                    <a:pt x="813355" y="942310"/>
                  </a:lnTo>
                  <a:lnTo>
                    <a:pt x="813942" y="942325"/>
                  </a:lnTo>
                  <a:lnTo>
                    <a:pt x="815398" y="944125"/>
                  </a:lnTo>
                  <a:lnTo>
                    <a:pt x="816813" y="945173"/>
                  </a:lnTo>
                  <a:lnTo>
                    <a:pt x="818574" y="945728"/>
                  </a:lnTo>
                  <a:close/>
                  <a:moveTo>
                    <a:pt x="807519" y="920059"/>
                  </a:moveTo>
                  <a:lnTo>
                    <a:pt x="808333" y="920873"/>
                  </a:lnTo>
                  <a:lnTo>
                    <a:pt x="810508" y="920302"/>
                  </a:lnTo>
                  <a:lnTo>
                    <a:pt x="810907" y="921335"/>
                  </a:lnTo>
                  <a:lnTo>
                    <a:pt x="810891" y="921820"/>
                  </a:lnTo>
                  <a:lnTo>
                    <a:pt x="810116" y="923009"/>
                  </a:lnTo>
                  <a:lnTo>
                    <a:pt x="808317" y="922094"/>
                  </a:lnTo>
                  <a:lnTo>
                    <a:pt x="806526" y="922305"/>
                  </a:lnTo>
                  <a:lnTo>
                    <a:pt x="805227" y="922227"/>
                  </a:lnTo>
                  <a:lnTo>
                    <a:pt x="804875" y="921663"/>
                  </a:lnTo>
                  <a:lnTo>
                    <a:pt x="805869" y="920505"/>
                  </a:lnTo>
                  <a:lnTo>
                    <a:pt x="807519" y="920059"/>
                  </a:lnTo>
                  <a:close/>
                  <a:moveTo>
                    <a:pt x="857112" y="907245"/>
                  </a:moveTo>
                  <a:lnTo>
                    <a:pt x="854961" y="907738"/>
                  </a:lnTo>
                  <a:lnTo>
                    <a:pt x="854499" y="907636"/>
                  </a:lnTo>
                  <a:lnTo>
                    <a:pt x="855250" y="906423"/>
                  </a:lnTo>
                  <a:lnTo>
                    <a:pt x="857198" y="905586"/>
                  </a:lnTo>
                  <a:lnTo>
                    <a:pt x="857112" y="907245"/>
                  </a:lnTo>
                  <a:close/>
                  <a:moveTo>
                    <a:pt x="860328" y="908137"/>
                  </a:moveTo>
                  <a:lnTo>
                    <a:pt x="859905" y="908606"/>
                  </a:lnTo>
                  <a:lnTo>
                    <a:pt x="859264" y="907753"/>
                  </a:lnTo>
                  <a:lnTo>
                    <a:pt x="859084" y="906533"/>
                  </a:lnTo>
                  <a:lnTo>
                    <a:pt x="858622" y="905876"/>
                  </a:lnTo>
                  <a:lnTo>
                    <a:pt x="859678" y="905047"/>
                  </a:lnTo>
                  <a:lnTo>
                    <a:pt x="860148" y="904131"/>
                  </a:lnTo>
                  <a:lnTo>
                    <a:pt x="861400" y="904311"/>
                  </a:lnTo>
                  <a:lnTo>
                    <a:pt x="861916" y="904585"/>
                  </a:lnTo>
                  <a:lnTo>
                    <a:pt x="860813" y="905539"/>
                  </a:lnTo>
                  <a:lnTo>
                    <a:pt x="860554" y="905946"/>
                  </a:lnTo>
                  <a:lnTo>
                    <a:pt x="860328" y="908137"/>
                  </a:lnTo>
                  <a:close/>
                  <a:moveTo>
                    <a:pt x="877124" y="879785"/>
                  </a:moveTo>
                  <a:lnTo>
                    <a:pt x="877304" y="880880"/>
                  </a:lnTo>
                  <a:lnTo>
                    <a:pt x="875591" y="879214"/>
                  </a:lnTo>
                  <a:lnTo>
                    <a:pt x="875098" y="879119"/>
                  </a:lnTo>
                  <a:lnTo>
                    <a:pt x="874285" y="878494"/>
                  </a:lnTo>
                  <a:lnTo>
                    <a:pt x="873807" y="877445"/>
                  </a:lnTo>
                  <a:lnTo>
                    <a:pt x="875137" y="877406"/>
                  </a:lnTo>
                  <a:lnTo>
                    <a:pt x="876358" y="878650"/>
                  </a:lnTo>
                  <a:lnTo>
                    <a:pt x="877124" y="879785"/>
                  </a:lnTo>
                  <a:close/>
                  <a:moveTo>
                    <a:pt x="978735" y="839455"/>
                  </a:moveTo>
                  <a:lnTo>
                    <a:pt x="978000" y="840902"/>
                  </a:lnTo>
                  <a:lnTo>
                    <a:pt x="976701" y="840660"/>
                  </a:lnTo>
                  <a:lnTo>
                    <a:pt x="976662" y="839635"/>
                  </a:lnTo>
                  <a:lnTo>
                    <a:pt x="976396" y="839337"/>
                  </a:lnTo>
                  <a:lnTo>
                    <a:pt x="976756" y="838383"/>
                  </a:lnTo>
                  <a:lnTo>
                    <a:pt x="976990" y="838117"/>
                  </a:lnTo>
                  <a:lnTo>
                    <a:pt x="978461" y="838930"/>
                  </a:lnTo>
                  <a:lnTo>
                    <a:pt x="978735" y="839455"/>
                  </a:lnTo>
                  <a:close/>
                  <a:moveTo>
                    <a:pt x="1014699" y="816313"/>
                  </a:moveTo>
                  <a:lnTo>
                    <a:pt x="1013064" y="817432"/>
                  </a:lnTo>
                  <a:lnTo>
                    <a:pt x="1012047" y="816900"/>
                  </a:lnTo>
                  <a:lnTo>
                    <a:pt x="1012032" y="815398"/>
                  </a:lnTo>
                  <a:lnTo>
                    <a:pt x="1012548" y="814044"/>
                  </a:lnTo>
                  <a:lnTo>
                    <a:pt x="1011953" y="813066"/>
                  </a:lnTo>
                  <a:lnTo>
                    <a:pt x="1012533" y="811909"/>
                  </a:lnTo>
                  <a:lnTo>
                    <a:pt x="1013745" y="811564"/>
                  </a:lnTo>
                  <a:lnTo>
                    <a:pt x="1014183" y="812292"/>
                  </a:lnTo>
                  <a:lnTo>
                    <a:pt x="1014864" y="812675"/>
                  </a:lnTo>
                  <a:lnTo>
                    <a:pt x="1015075" y="813074"/>
                  </a:lnTo>
                  <a:lnTo>
                    <a:pt x="1015083" y="813833"/>
                  </a:lnTo>
                  <a:lnTo>
                    <a:pt x="1014434" y="815085"/>
                  </a:lnTo>
                  <a:lnTo>
                    <a:pt x="1014942" y="815765"/>
                  </a:lnTo>
                  <a:lnTo>
                    <a:pt x="1014699" y="816313"/>
                  </a:lnTo>
                  <a:close/>
                  <a:moveTo>
                    <a:pt x="1046103" y="751989"/>
                  </a:moveTo>
                  <a:lnTo>
                    <a:pt x="1044186" y="752583"/>
                  </a:lnTo>
                  <a:lnTo>
                    <a:pt x="1043466" y="752583"/>
                  </a:lnTo>
                  <a:lnTo>
                    <a:pt x="1043529" y="750784"/>
                  </a:lnTo>
                  <a:lnTo>
                    <a:pt x="1045094" y="749071"/>
                  </a:lnTo>
                  <a:lnTo>
                    <a:pt x="1045727" y="749642"/>
                  </a:lnTo>
                  <a:lnTo>
                    <a:pt x="1046087" y="750534"/>
                  </a:lnTo>
                  <a:lnTo>
                    <a:pt x="1046103" y="751989"/>
                  </a:lnTo>
                  <a:close/>
                  <a:moveTo>
                    <a:pt x="1066326" y="712254"/>
                  </a:moveTo>
                  <a:lnTo>
                    <a:pt x="1066248" y="712723"/>
                  </a:lnTo>
                  <a:lnTo>
                    <a:pt x="1064378" y="711088"/>
                  </a:lnTo>
                  <a:lnTo>
                    <a:pt x="1063478" y="710822"/>
                  </a:lnTo>
                  <a:lnTo>
                    <a:pt x="1063909" y="709891"/>
                  </a:lnTo>
                  <a:lnTo>
                    <a:pt x="1065168" y="709656"/>
                  </a:lnTo>
                  <a:lnTo>
                    <a:pt x="1066170" y="711706"/>
                  </a:lnTo>
                  <a:lnTo>
                    <a:pt x="1066326" y="712254"/>
                  </a:lnTo>
                  <a:close/>
                  <a:moveTo>
                    <a:pt x="1071412" y="706887"/>
                  </a:moveTo>
                  <a:lnTo>
                    <a:pt x="1071200" y="708052"/>
                  </a:lnTo>
                  <a:lnTo>
                    <a:pt x="1070613" y="707888"/>
                  </a:lnTo>
                  <a:lnTo>
                    <a:pt x="1069831" y="705815"/>
                  </a:lnTo>
                  <a:lnTo>
                    <a:pt x="1070254" y="705306"/>
                  </a:lnTo>
                  <a:lnTo>
                    <a:pt x="1071364" y="705431"/>
                  </a:lnTo>
                  <a:lnTo>
                    <a:pt x="1071412" y="706887"/>
                  </a:lnTo>
                  <a:close/>
                  <a:moveTo>
                    <a:pt x="1069041" y="705095"/>
                  </a:moveTo>
                  <a:lnTo>
                    <a:pt x="1068721" y="705588"/>
                  </a:lnTo>
                  <a:lnTo>
                    <a:pt x="1066005" y="704140"/>
                  </a:lnTo>
                  <a:lnTo>
                    <a:pt x="1063064" y="703835"/>
                  </a:lnTo>
                  <a:lnTo>
                    <a:pt x="1062047" y="702560"/>
                  </a:lnTo>
                  <a:lnTo>
                    <a:pt x="1061867" y="700558"/>
                  </a:lnTo>
                  <a:lnTo>
                    <a:pt x="1064965" y="700643"/>
                  </a:lnTo>
                  <a:lnTo>
                    <a:pt x="1068783" y="702451"/>
                  </a:lnTo>
                  <a:lnTo>
                    <a:pt x="1069604" y="703374"/>
                  </a:lnTo>
                  <a:lnTo>
                    <a:pt x="1069041" y="705095"/>
                  </a:lnTo>
                  <a:close/>
                  <a:moveTo>
                    <a:pt x="1059520" y="666228"/>
                  </a:moveTo>
                  <a:lnTo>
                    <a:pt x="1057721" y="666964"/>
                  </a:lnTo>
                  <a:lnTo>
                    <a:pt x="1052009" y="664765"/>
                  </a:lnTo>
                  <a:lnTo>
                    <a:pt x="1047972" y="662348"/>
                  </a:lnTo>
                  <a:lnTo>
                    <a:pt x="1045563" y="659414"/>
                  </a:lnTo>
                  <a:lnTo>
                    <a:pt x="1045219" y="658201"/>
                  </a:lnTo>
                  <a:lnTo>
                    <a:pt x="1048027" y="658405"/>
                  </a:lnTo>
                  <a:lnTo>
                    <a:pt x="1050774" y="659461"/>
                  </a:lnTo>
                  <a:lnTo>
                    <a:pt x="1051384" y="661072"/>
                  </a:lnTo>
                  <a:lnTo>
                    <a:pt x="1052494" y="661581"/>
                  </a:lnTo>
                  <a:lnTo>
                    <a:pt x="1053246" y="662520"/>
                  </a:lnTo>
                  <a:lnTo>
                    <a:pt x="1058331" y="664703"/>
                  </a:lnTo>
                  <a:lnTo>
                    <a:pt x="1059113" y="665360"/>
                  </a:lnTo>
                  <a:lnTo>
                    <a:pt x="1059520" y="666228"/>
                  </a:lnTo>
                  <a:close/>
                  <a:moveTo>
                    <a:pt x="1095242" y="1025"/>
                  </a:moveTo>
                  <a:lnTo>
                    <a:pt x="1096235" y="1135"/>
                  </a:lnTo>
                  <a:lnTo>
                    <a:pt x="1096783" y="1127"/>
                  </a:lnTo>
                  <a:lnTo>
                    <a:pt x="1097839" y="391"/>
                  </a:lnTo>
                  <a:lnTo>
                    <a:pt x="1100757" y="1698"/>
                  </a:lnTo>
                  <a:lnTo>
                    <a:pt x="1106335" y="5578"/>
                  </a:lnTo>
                  <a:lnTo>
                    <a:pt x="1109832" y="7299"/>
                  </a:lnTo>
                  <a:lnTo>
                    <a:pt x="1111280" y="6877"/>
                  </a:lnTo>
                  <a:lnTo>
                    <a:pt x="1112844" y="7949"/>
                  </a:lnTo>
                  <a:lnTo>
                    <a:pt x="1114558" y="10515"/>
                  </a:lnTo>
                  <a:lnTo>
                    <a:pt x="1116678" y="12025"/>
                  </a:lnTo>
                  <a:lnTo>
                    <a:pt x="1120496" y="12721"/>
                  </a:lnTo>
                  <a:lnTo>
                    <a:pt x="1124282" y="15522"/>
                  </a:lnTo>
                  <a:lnTo>
                    <a:pt x="1125808" y="15678"/>
                  </a:lnTo>
                  <a:lnTo>
                    <a:pt x="1126340" y="14106"/>
                  </a:lnTo>
                  <a:lnTo>
                    <a:pt x="1127756" y="13206"/>
                  </a:lnTo>
                  <a:lnTo>
                    <a:pt x="1130040" y="12971"/>
                  </a:lnTo>
                  <a:lnTo>
                    <a:pt x="1133350" y="14356"/>
                  </a:lnTo>
                  <a:lnTo>
                    <a:pt x="1137676" y="17353"/>
                  </a:lnTo>
                  <a:lnTo>
                    <a:pt x="1140391" y="18667"/>
                  </a:lnTo>
                  <a:lnTo>
                    <a:pt x="1141494" y="18307"/>
                  </a:lnTo>
                  <a:lnTo>
                    <a:pt x="1142652" y="18862"/>
                  </a:lnTo>
                  <a:lnTo>
                    <a:pt x="1143583" y="20263"/>
                  </a:lnTo>
                  <a:lnTo>
                    <a:pt x="1143669" y="21992"/>
                  </a:lnTo>
                  <a:lnTo>
                    <a:pt x="1143348" y="22915"/>
                  </a:lnTo>
                  <a:lnTo>
                    <a:pt x="1144389" y="24370"/>
                  </a:lnTo>
                  <a:lnTo>
                    <a:pt x="1145585" y="24370"/>
                  </a:lnTo>
                  <a:lnTo>
                    <a:pt x="1147541" y="25066"/>
                  </a:lnTo>
                  <a:lnTo>
                    <a:pt x="1149075" y="27632"/>
                  </a:lnTo>
                  <a:lnTo>
                    <a:pt x="1150452" y="28822"/>
                  </a:lnTo>
                  <a:lnTo>
                    <a:pt x="1151414" y="29846"/>
                  </a:lnTo>
                  <a:lnTo>
                    <a:pt x="1151586" y="30699"/>
                  </a:lnTo>
                  <a:lnTo>
                    <a:pt x="1151672" y="31560"/>
                  </a:lnTo>
                  <a:lnTo>
                    <a:pt x="1151390" y="32225"/>
                  </a:lnTo>
                  <a:lnTo>
                    <a:pt x="1150867" y="33328"/>
                  </a:lnTo>
                  <a:lnTo>
                    <a:pt x="1150702" y="34509"/>
                  </a:lnTo>
                  <a:lnTo>
                    <a:pt x="1151367" y="35839"/>
                  </a:lnTo>
                  <a:lnTo>
                    <a:pt x="1153800" y="36802"/>
                  </a:lnTo>
                  <a:lnTo>
                    <a:pt x="1154622" y="37795"/>
                  </a:lnTo>
                  <a:lnTo>
                    <a:pt x="1154809" y="39063"/>
                  </a:lnTo>
                  <a:lnTo>
                    <a:pt x="1155568" y="40463"/>
                  </a:lnTo>
                  <a:lnTo>
                    <a:pt x="1157227" y="42082"/>
                  </a:lnTo>
                  <a:lnTo>
                    <a:pt x="1157852" y="43436"/>
                  </a:lnTo>
                  <a:lnTo>
                    <a:pt x="1157470" y="44523"/>
                  </a:lnTo>
                  <a:lnTo>
                    <a:pt x="1157962" y="45431"/>
                  </a:lnTo>
                  <a:lnTo>
                    <a:pt x="1158776" y="46143"/>
                  </a:lnTo>
                  <a:lnTo>
                    <a:pt x="1158948" y="48717"/>
                  </a:lnTo>
                  <a:lnTo>
                    <a:pt x="1159019" y="50195"/>
                  </a:lnTo>
                  <a:lnTo>
                    <a:pt x="1160356" y="51854"/>
                  </a:lnTo>
                  <a:lnTo>
                    <a:pt x="1160630" y="55249"/>
                  </a:lnTo>
                  <a:lnTo>
                    <a:pt x="1161561" y="58997"/>
                  </a:lnTo>
                  <a:lnTo>
                    <a:pt x="1164698" y="64121"/>
                  </a:lnTo>
                  <a:lnTo>
                    <a:pt x="1165739" y="66891"/>
                  </a:lnTo>
                  <a:lnTo>
                    <a:pt x="1165473" y="70176"/>
                  </a:lnTo>
                  <a:lnTo>
                    <a:pt x="1165927" y="71717"/>
                  </a:lnTo>
                  <a:lnTo>
                    <a:pt x="1167358" y="72461"/>
                  </a:lnTo>
                  <a:lnTo>
                    <a:pt x="1168039" y="73845"/>
                  </a:lnTo>
                  <a:lnTo>
                    <a:pt x="1167961" y="75872"/>
                  </a:lnTo>
                  <a:lnTo>
                    <a:pt x="1168516" y="77131"/>
                  </a:lnTo>
                  <a:lnTo>
                    <a:pt x="1168970" y="78469"/>
                  </a:lnTo>
                  <a:lnTo>
                    <a:pt x="1168665" y="80550"/>
                  </a:lnTo>
                  <a:lnTo>
                    <a:pt x="1169118" y="82420"/>
                  </a:lnTo>
                  <a:lnTo>
                    <a:pt x="1169854" y="83515"/>
                  </a:lnTo>
                  <a:lnTo>
                    <a:pt x="1170370" y="85534"/>
                  </a:lnTo>
                  <a:lnTo>
                    <a:pt x="1170660" y="88053"/>
                  </a:lnTo>
                  <a:lnTo>
                    <a:pt x="1172764" y="92027"/>
                  </a:lnTo>
                  <a:lnTo>
                    <a:pt x="1176668" y="97457"/>
                  </a:lnTo>
                  <a:lnTo>
                    <a:pt x="1179062" y="101666"/>
                  </a:lnTo>
                  <a:lnTo>
                    <a:pt x="1179930" y="104654"/>
                  </a:lnTo>
                  <a:lnTo>
                    <a:pt x="1179939" y="107111"/>
                  </a:lnTo>
                  <a:lnTo>
                    <a:pt x="1179086" y="109035"/>
                  </a:lnTo>
                  <a:lnTo>
                    <a:pt x="1179038" y="110436"/>
                  </a:lnTo>
                  <a:lnTo>
                    <a:pt x="1179805" y="111312"/>
                  </a:lnTo>
                  <a:lnTo>
                    <a:pt x="1180032" y="112493"/>
                  </a:lnTo>
                  <a:lnTo>
                    <a:pt x="1179727" y="113988"/>
                  </a:lnTo>
                  <a:lnTo>
                    <a:pt x="1180994" y="115756"/>
                  </a:lnTo>
                  <a:lnTo>
                    <a:pt x="1185282" y="118822"/>
                  </a:lnTo>
                  <a:lnTo>
                    <a:pt x="1183568" y="123516"/>
                  </a:lnTo>
                  <a:lnTo>
                    <a:pt x="1183114" y="126810"/>
                  </a:lnTo>
                  <a:lnTo>
                    <a:pt x="1183342" y="130268"/>
                  </a:lnTo>
                  <a:lnTo>
                    <a:pt x="1184406" y="132701"/>
                  </a:lnTo>
                  <a:lnTo>
                    <a:pt x="1186291" y="134109"/>
                  </a:lnTo>
                  <a:lnTo>
                    <a:pt x="1187464" y="135580"/>
                  </a:lnTo>
                  <a:lnTo>
                    <a:pt x="1187926" y="137114"/>
                  </a:lnTo>
                  <a:lnTo>
                    <a:pt x="1190195" y="138780"/>
                  </a:lnTo>
                  <a:lnTo>
                    <a:pt x="1194263" y="140587"/>
                  </a:lnTo>
                  <a:lnTo>
                    <a:pt x="1199481" y="140908"/>
                  </a:lnTo>
                  <a:lnTo>
                    <a:pt x="1205842" y="139727"/>
                  </a:lnTo>
                  <a:lnTo>
                    <a:pt x="1209730" y="139531"/>
                  </a:lnTo>
                  <a:lnTo>
                    <a:pt x="1211162" y="140313"/>
                  </a:lnTo>
                  <a:lnTo>
                    <a:pt x="1211654" y="141503"/>
                  </a:lnTo>
                  <a:lnTo>
                    <a:pt x="1211193" y="143091"/>
                  </a:lnTo>
                  <a:lnTo>
                    <a:pt x="1212273" y="144131"/>
                  </a:lnTo>
                  <a:lnTo>
                    <a:pt x="1214886" y="144632"/>
                  </a:lnTo>
                  <a:lnTo>
                    <a:pt x="1216677" y="145626"/>
                  </a:lnTo>
                  <a:lnTo>
                    <a:pt x="1217663" y="147128"/>
                  </a:lnTo>
                  <a:lnTo>
                    <a:pt x="1218868" y="147550"/>
                  </a:lnTo>
                  <a:lnTo>
                    <a:pt x="1220300" y="146901"/>
                  </a:lnTo>
                  <a:lnTo>
                    <a:pt x="1221692" y="146995"/>
                  </a:lnTo>
                  <a:lnTo>
                    <a:pt x="1223045" y="147824"/>
                  </a:lnTo>
                  <a:lnTo>
                    <a:pt x="1223921" y="147534"/>
                  </a:lnTo>
                  <a:lnTo>
                    <a:pt x="1224688" y="146627"/>
                  </a:lnTo>
                  <a:lnTo>
                    <a:pt x="1225916" y="146627"/>
                  </a:lnTo>
                  <a:lnTo>
                    <a:pt x="1227176" y="146643"/>
                  </a:lnTo>
                  <a:lnTo>
                    <a:pt x="1227959" y="148841"/>
                  </a:lnTo>
                  <a:lnTo>
                    <a:pt x="1229226" y="150077"/>
                  </a:lnTo>
                  <a:lnTo>
                    <a:pt x="1230978" y="150351"/>
                  </a:lnTo>
                  <a:lnTo>
                    <a:pt x="1233646" y="153019"/>
                  </a:lnTo>
                  <a:lnTo>
                    <a:pt x="1239013" y="160600"/>
                  </a:lnTo>
                  <a:lnTo>
                    <a:pt x="1242502" y="163283"/>
                  </a:lnTo>
                  <a:lnTo>
                    <a:pt x="1245999" y="164120"/>
                  </a:lnTo>
                  <a:lnTo>
                    <a:pt x="1250349" y="164292"/>
                  </a:lnTo>
                  <a:lnTo>
                    <a:pt x="1251758" y="167218"/>
                  </a:lnTo>
                  <a:lnTo>
                    <a:pt x="1250615" y="170308"/>
                  </a:lnTo>
                  <a:lnTo>
                    <a:pt x="1250326" y="172882"/>
                  </a:lnTo>
                  <a:lnTo>
                    <a:pt x="1251312" y="173805"/>
                  </a:lnTo>
                  <a:lnTo>
                    <a:pt x="1252673" y="176825"/>
                  </a:lnTo>
                  <a:lnTo>
                    <a:pt x="1254597" y="178578"/>
                  </a:lnTo>
                  <a:lnTo>
                    <a:pt x="1254965" y="179963"/>
                  </a:lnTo>
                  <a:lnTo>
                    <a:pt x="1255857" y="181512"/>
                  </a:lnTo>
                  <a:lnTo>
                    <a:pt x="1255481" y="184367"/>
                  </a:lnTo>
                  <a:lnTo>
                    <a:pt x="1253830" y="188537"/>
                  </a:lnTo>
                  <a:lnTo>
                    <a:pt x="1254285" y="192089"/>
                  </a:lnTo>
                  <a:lnTo>
                    <a:pt x="1256835" y="195023"/>
                  </a:lnTo>
                  <a:lnTo>
                    <a:pt x="1258306" y="197847"/>
                  </a:lnTo>
                  <a:lnTo>
                    <a:pt x="1258689" y="200554"/>
                  </a:lnTo>
                  <a:lnTo>
                    <a:pt x="1259323" y="202197"/>
                  </a:lnTo>
                  <a:lnTo>
                    <a:pt x="1260222" y="202776"/>
                  </a:lnTo>
                  <a:lnTo>
                    <a:pt x="1262835" y="202572"/>
                  </a:lnTo>
                  <a:lnTo>
                    <a:pt x="1267177" y="201594"/>
                  </a:lnTo>
                  <a:lnTo>
                    <a:pt x="1270354" y="201759"/>
                  </a:lnTo>
                  <a:lnTo>
                    <a:pt x="1272388" y="203081"/>
                  </a:lnTo>
                  <a:lnTo>
                    <a:pt x="1277402" y="203128"/>
                  </a:lnTo>
                  <a:lnTo>
                    <a:pt x="1285406" y="201907"/>
                  </a:lnTo>
                  <a:lnTo>
                    <a:pt x="1290460" y="201532"/>
                  </a:lnTo>
                  <a:lnTo>
                    <a:pt x="1292572" y="202001"/>
                  </a:lnTo>
                  <a:lnTo>
                    <a:pt x="1294450" y="200257"/>
                  </a:lnTo>
                  <a:lnTo>
                    <a:pt x="1296101" y="196290"/>
                  </a:lnTo>
                  <a:lnTo>
                    <a:pt x="1297642" y="194428"/>
                  </a:lnTo>
                  <a:lnTo>
                    <a:pt x="1299089" y="194663"/>
                  </a:lnTo>
                  <a:lnTo>
                    <a:pt x="1301374" y="193387"/>
                  </a:lnTo>
                  <a:lnTo>
                    <a:pt x="1304511" y="190595"/>
                  </a:lnTo>
                  <a:lnTo>
                    <a:pt x="1307234" y="189241"/>
                  </a:lnTo>
                  <a:lnTo>
                    <a:pt x="1310684" y="189382"/>
                  </a:lnTo>
                  <a:lnTo>
                    <a:pt x="1314360" y="189523"/>
                  </a:lnTo>
                  <a:lnTo>
                    <a:pt x="1316660" y="188349"/>
                  </a:lnTo>
                  <a:lnTo>
                    <a:pt x="1318820" y="185900"/>
                  </a:lnTo>
                  <a:lnTo>
                    <a:pt x="1322567" y="183734"/>
                  </a:lnTo>
                  <a:lnTo>
                    <a:pt x="1330555" y="180894"/>
                  </a:lnTo>
                  <a:lnTo>
                    <a:pt x="1332472" y="180448"/>
                  </a:lnTo>
                  <a:lnTo>
                    <a:pt x="1333387" y="180604"/>
                  </a:lnTo>
                  <a:lnTo>
                    <a:pt x="1336047" y="181050"/>
                  </a:lnTo>
                  <a:lnTo>
                    <a:pt x="1338410" y="182161"/>
                  </a:lnTo>
                  <a:lnTo>
                    <a:pt x="1340639" y="184391"/>
                  </a:lnTo>
                  <a:lnTo>
                    <a:pt x="1340984" y="185822"/>
                  </a:lnTo>
                  <a:lnTo>
                    <a:pt x="1340733" y="187700"/>
                  </a:lnTo>
                  <a:lnTo>
                    <a:pt x="1340241" y="188787"/>
                  </a:lnTo>
                  <a:lnTo>
                    <a:pt x="1339325" y="190008"/>
                  </a:lnTo>
                  <a:lnTo>
                    <a:pt x="1338465" y="191987"/>
                  </a:lnTo>
                  <a:lnTo>
                    <a:pt x="1339020" y="193528"/>
                  </a:lnTo>
                  <a:lnTo>
                    <a:pt x="1340311" y="196822"/>
                  </a:lnTo>
                  <a:lnTo>
                    <a:pt x="1341375" y="199200"/>
                  </a:lnTo>
                  <a:lnTo>
                    <a:pt x="1342548" y="202001"/>
                  </a:lnTo>
                  <a:lnTo>
                    <a:pt x="1342024" y="203002"/>
                  </a:lnTo>
                  <a:lnTo>
                    <a:pt x="1341312" y="204943"/>
                  </a:lnTo>
                  <a:lnTo>
                    <a:pt x="1339129" y="208221"/>
                  </a:lnTo>
                  <a:lnTo>
                    <a:pt x="1337940" y="209472"/>
                  </a:lnTo>
                  <a:lnTo>
                    <a:pt x="1336657" y="210693"/>
                  </a:lnTo>
                  <a:lnTo>
                    <a:pt x="1334443" y="210990"/>
                  </a:lnTo>
                  <a:lnTo>
                    <a:pt x="1333497" y="211272"/>
                  </a:lnTo>
                  <a:lnTo>
                    <a:pt x="1332425" y="211788"/>
                  </a:lnTo>
                  <a:lnTo>
                    <a:pt x="1331752" y="212946"/>
                  </a:lnTo>
                  <a:lnTo>
                    <a:pt x="1330985" y="213760"/>
                  </a:lnTo>
                  <a:lnTo>
                    <a:pt x="1329718" y="215387"/>
                  </a:lnTo>
                  <a:lnTo>
                    <a:pt x="1329616" y="216788"/>
                  </a:lnTo>
                  <a:lnTo>
                    <a:pt x="1330187" y="218869"/>
                  </a:lnTo>
                  <a:lnTo>
                    <a:pt x="1330469" y="220997"/>
                  </a:lnTo>
                  <a:lnTo>
                    <a:pt x="1329037" y="222897"/>
                  </a:lnTo>
                  <a:lnTo>
                    <a:pt x="1327926" y="225816"/>
                  </a:lnTo>
                  <a:lnTo>
                    <a:pt x="1327590" y="226692"/>
                  </a:lnTo>
                  <a:lnTo>
                    <a:pt x="1327042" y="228898"/>
                  </a:lnTo>
                  <a:lnTo>
                    <a:pt x="1326878" y="229665"/>
                  </a:lnTo>
                  <a:lnTo>
                    <a:pt x="1326526" y="234296"/>
                  </a:lnTo>
                  <a:lnTo>
                    <a:pt x="1325094" y="237449"/>
                  </a:lnTo>
                  <a:lnTo>
                    <a:pt x="1323099" y="241110"/>
                  </a:lnTo>
                  <a:lnTo>
                    <a:pt x="1323545" y="243293"/>
                  </a:lnTo>
                  <a:lnTo>
                    <a:pt x="1323897" y="245312"/>
                  </a:lnTo>
                  <a:lnTo>
                    <a:pt x="1323404" y="246290"/>
                  </a:lnTo>
                  <a:lnTo>
                    <a:pt x="1323279" y="247142"/>
                  </a:lnTo>
                  <a:lnTo>
                    <a:pt x="1322990" y="249083"/>
                  </a:lnTo>
                  <a:lnTo>
                    <a:pt x="1322364" y="249826"/>
                  </a:lnTo>
                  <a:lnTo>
                    <a:pt x="1320549" y="251039"/>
                  </a:lnTo>
                  <a:lnTo>
                    <a:pt x="1319461" y="252501"/>
                  </a:lnTo>
                  <a:lnTo>
                    <a:pt x="1319688" y="254716"/>
                  </a:lnTo>
                  <a:lnTo>
                    <a:pt x="1319133" y="256632"/>
                  </a:lnTo>
                  <a:lnTo>
                    <a:pt x="1318304" y="258322"/>
                  </a:lnTo>
                  <a:lnTo>
                    <a:pt x="1317435" y="259425"/>
                  </a:lnTo>
                  <a:lnTo>
                    <a:pt x="1316183" y="260129"/>
                  </a:lnTo>
                  <a:lnTo>
                    <a:pt x="1315354" y="260724"/>
                  </a:lnTo>
                  <a:lnTo>
                    <a:pt x="1314728" y="262867"/>
                  </a:lnTo>
                  <a:lnTo>
                    <a:pt x="1314540" y="264526"/>
                  </a:lnTo>
                  <a:lnTo>
                    <a:pt x="1313953" y="266177"/>
                  </a:lnTo>
                  <a:lnTo>
                    <a:pt x="1314314" y="267859"/>
                  </a:lnTo>
                  <a:lnTo>
                    <a:pt x="1313680" y="269314"/>
                  </a:lnTo>
                  <a:lnTo>
                    <a:pt x="1311896" y="270331"/>
                  </a:lnTo>
                  <a:lnTo>
                    <a:pt x="1310887" y="270934"/>
                  </a:lnTo>
                  <a:lnTo>
                    <a:pt x="1309956" y="271176"/>
                  </a:lnTo>
                  <a:lnTo>
                    <a:pt x="1308172" y="272756"/>
                  </a:lnTo>
                  <a:lnTo>
                    <a:pt x="1306576" y="278162"/>
                  </a:lnTo>
                  <a:lnTo>
                    <a:pt x="1306216" y="281299"/>
                  </a:lnTo>
                  <a:lnTo>
                    <a:pt x="1306584" y="284085"/>
                  </a:lnTo>
                  <a:lnTo>
                    <a:pt x="1304347" y="285829"/>
                  </a:lnTo>
                  <a:lnTo>
                    <a:pt x="1302688" y="287214"/>
                  </a:lnTo>
                  <a:lnTo>
                    <a:pt x="1301647" y="286713"/>
                  </a:lnTo>
                  <a:lnTo>
                    <a:pt x="1300544" y="286244"/>
                  </a:lnTo>
                  <a:lnTo>
                    <a:pt x="1298010" y="285642"/>
                  </a:lnTo>
                  <a:lnTo>
                    <a:pt x="1296742" y="285235"/>
                  </a:lnTo>
                  <a:lnTo>
                    <a:pt x="1294191" y="284327"/>
                  </a:lnTo>
                  <a:lnTo>
                    <a:pt x="1290108" y="283177"/>
                  </a:lnTo>
                  <a:lnTo>
                    <a:pt x="1286118" y="281839"/>
                  </a:lnTo>
                  <a:lnTo>
                    <a:pt x="1283614" y="281135"/>
                  </a:lnTo>
                  <a:lnTo>
                    <a:pt x="1281643" y="280572"/>
                  </a:lnTo>
                  <a:lnTo>
                    <a:pt x="1280149" y="279649"/>
                  </a:lnTo>
                  <a:lnTo>
                    <a:pt x="1278889" y="277998"/>
                  </a:lnTo>
                  <a:lnTo>
                    <a:pt x="1277637" y="278663"/>
                  </a:lnTo>
                  <a:lnTo>
                    <a:pt x="1276479" y="280619"/>
                  </a:lnTo>
                  <a:lnTo>
                    <a:pt x="1274547" y="281777"/>
                  </a:lnTo>
                  <a:lnTo>
                    <a:pt x="1273671" y="283913"/>
                  </a:lnTo>
                  <a:lnTo>
                    <a:pt x="1272896" y="285548"/>
                  </a:lnTo>
                  <a:lnTo>
                    <a:pt x="1270894" y="287730"/>
                  </a:lnTo>
                  <a:lnTo>
                    <a:pt x="1270002" y="288630"/>
                  </a:lnTo>
                  <a:lnTo>
                    <a:pt x="1266082" y="290109"/>
                  </a:lnTo>
                  <a:lnTo>
                    <a:pt x="1265198" y="290602"/>
                  </a:lnTo>
                  <a:lnTo>
                    <a:pt x="1261998" y="290914"/>
                  </a:lnTo>
                  <a:lnTo>
                    <a:pt x="1260911" y="291564"/>
                  </a:lnTo>
                  <a:lnTo>
                    <a:pt x="1259784" y="292941"/>
                  </a:lnTo>
                  <a:lnTo>
                    <a:pt x="1259479" y="294310"/>
                  </a:lnTo>
                  <a:lnTo>
                    <a:pt x="1260277" y="295749"/>
                  </a:lnTo>
                  <a:lnTo>
                    <a:pt x="1261521" y="298629"/>
                  </a:lnTo>
                  <a:lnTo>
                    <a:pt x="1262100" y="300592"/>
                  </a:lnTo>
                  <a:lnTo>
                    <a:pt x="1262945" y="304480"/>
                  </a:lnTo>
                  <a:lnTo>
                    <a:pt x="1265785" y="316630"/>
                  </a:lnTo>
                  <a:lnTo>
                    <a:pt x="1264869" y="318719"/>
                  </a:lnTo>
                  <a:lnTo>
                    <a:pt x="1264017" y="327771"/>
                  </a:lnTo>
                  <a:lnTo>
                    <a:pt x="1264220" y="329398"/>
                  </a:lnTo>
                  <a:lnTo>
                    <a:pt x="1264134" y="331933"/>
                  </a:lnTo>
                  <a:lnTo>
                    <a:pt x="1264189" y="333787"/>
                  </a:lnTo>
                  <a:lnTo>
                    <a:pt x="1264776" y="334248"/>
                  </a:lnTo>
                  <a:lnTo>
                    <a:pt x="1265542" y="334898"/>
                  </a:lnTo>
                  <a:lnTo>
                    <a:pt x="1265933" y="335978"/>
                  </a:lnTo>
                  <a:lnTo>
                    <a:pt x="1265832" y="337636"/>
                  </a:lnTo>
                  <a:lnTo>
                    <a:pt x="1265440" y="338849"/>
                  </a:lnTo>
                  <a:lnTo>
                    <a:pt x="1264838" y="341251"/>
                  </a:lnTo>
                  <a:lnTo>
                    <a:pt x="1264040" y="344716"/>
                  </a:lnTo>
                  <a:lnTo>
                    <a:pt x="1263156" y="346046"/>
                  </a:lnTo>
                  <a:lnTo>
                    <a:pt x="1262577" y="347102"/>
                  </a:lnTo>
                  <a:lnTo>
                    <a:pt x="1262085" y="347830"/>
                  </a:lnTo>
                  <a:lnTo>
                    <a:pt x="1262022" y="350279"/>
                  </a:lnTo>
                  <a:lnTo>
                    <a:pt x="1261693" y="351890"/>
                  </a:lnTo>
                  <a:lnTo>
                    <a:pt x="1260308" y="352461"/>
                  </a:lnTo>
                  <a:lnTo>
                    <a:pt x="1258932" y="353400"/>
                  </a:lnTo>
                  <a:lnTo>
                    <a:pt x="1257297" y="353056"/>
                  </a:lnTo>
                  <a:lnTo>
                    <a:pt x="1255857" y="353244"/>
                  </a:lnTo>
                  <a:lnTo>
                    <a:pt x="1254081" y="353870"/>
                  </a:lnTo>
                  <a:lnTo>
                    <a:pt x="1250897" y="354597"/>
                  </a:lnTo>
                  <a:lnTo>
                    <a:pt x="1249051" y="355567"/>
                  </a:lnTo>
                  <a:lnTo>
                    <a:pt x="1248166" y="356271"/>
                  </a:lnTo>
                  <a:lnTo>
                    <a:pt x="1247556" y="357116"/>
                  </a:lnTo>
                  <a:lnTo>
                    <a:pt x="1247447" y="357930"/>
                  </a:lnTo>
                  <a:lnTo>
                    <a:pt x="1247869" y="358360"/>
                  </a:lnTo>
                  <a:lnTo>
                    <a:pt x="1249661" y="358689"/>
                  </a:lnTo>
                  <a:lnTo>
                    <a:pt x="1250889" y="360207"/>
                  </a:lnTo>
                  <a:lnTo>
                    <a:pt x="1251061" y="361865"/>
                  </a:lnTo>
                  <a:lnTo>
                    <a:pt x="1249794" y="362812"/>
                  </a:lnTo>
                  <a:lnTo>
                    <a:pt x="1249168" y="361771"/>
                  </a:lnTo>
                  <a:lnTo>
                    <a:pt x="1248112" y="361443"/>
                  </a:lnTo>
                  <a:lnTo>
                    <a:pt x="1246148" y="359980"/>
                  </a:lnTo>
                  <a:lnTo>
                    <a:pt x="1244709" y="358368"/>
                  </a:lnTo>
                  <a:lnTo>
                    <a:pt x="1243637" y="356584"/>
                  </a:lnTo>
                  <a:lnTo>
                    <a:pt x="1243683" y="352774"/>
                  </a:lnTo>
                  <a:lnTo>
                    <a:pt x="1243504" y="352203"/>
                  </a:lnTo>
                  <a:lnTo>
                    <a:pt x="1241548" y="351421"/>
                  </a:lnTo>
                  <a:lnTo>
                    <a:pt x="1240969" y="350279"/>
                  </a:lnTo>
                  <a:lnTo>
                    <a:pt x="1240038" y="349739"/>
                  </a:lnTo>
                  <a:lnTo>
                    <a:pt x="1238716" y="350083"/>
                  </a:lnTo>
                  <a:lnTo>
                    <a:pt x="1237722" y="349723"/>
                  </a:lnTo>
                  <a:lnTo>
                    <a:pt x="1236932" y="349097"/>
                  </a:lnTo>
                  <a:lnTo>
                    <a:pt x="1235993" y="349027"/>
                  </a:lnTo>
                  <a:lnTo>
                    <a:pt x="1235180" y="350013"/>
                  </a:lnTo>
                  <a:lnTo>
                    <a:pt x="1234741" y="352133"/>
                  </a:lnTo>
                  <a:lnTo>
                    <a:pt x="1233372" y="355646"/>
                  </a:lnTo>
                  <a:lnTo>
                    <a:pt x="1233247" y="357766"/>
                  </a:lnTo>
                  <a:lnTo>
                    <a:pt x="1232660" y="360786"/>
                  </a:lnTo>
                  <a:lnTo>
                    <a:pt x="1232073" y="364611"/>
                  </a:lnTo>
                  <a:lnTo>
                    <a:pt x="1231581" y="365409"/>
                  </a:lnTo>
                  <a:lnTo>
                    <a:pt x="1230055" y="365527"/>
                  </a:lnTo>
                  <a:lnTo>
                    <a:pt x="1229531" y="365777"/>
                  </a:lnTo>
                  <a:lnTo>
                    <a:pt x="1228725" y="367076"/>
                  </a:lnTo>
                  <a:lnTo>
                    <a:pt x="1227763" y="367295"/>
                  </a:lnTo>
                  <a:lnTo>
                    <a:pt x="1226910" y="366536"/>
                  </a:lnTo>
                  <a:lnTo>
                    <a:pt x="1225572" y="365777"/>
                  </a:lnTo>
                  <a:lnTo>
                    <a:pt x="1224297" y="365675"/>
                  </a:lnTo>
                  <a:lnTo>
                    <a:pt x="1223155" y="366434"/>
                  </a:lnTo>
                  <a:lnTo>
                    <a:pt x="1221809" y="368085"/>
                  </a:lnTo>
                  <a:lnTo>
                    <a:pt x="1221043" y="369415"/>
                  </a:lnTo>
                  <a:lnTo>
                    <a:pt x="1220769" y="370667"/>
                  </a:lnTo>
                  <a:lnTo>
                    <a:pt x="1220557" y="372208"/>
                  </a:lnTo>
                  <a:lnTo>
                    <a:pt x="1219196" y="373679"/>
                  </a:lnTo>
                  <a:lnTo>
                    <a:pt x="1217960" y="374453"/>
                  </a:lnTo>
                  <a:lnTo>
                    <a:pt x="1215402" y="376620"/>
                  </a:lnTo>
                  <a:lnTo>
                    <a:pt x="1214588" y="377520"/>
                  </a:lnTo>
                  <a:lnTo>
                    <a:pt x="1212757" y="377528"/>
                  </a:lnTo>
                  <a:lnTo>
                    <a:pt x="1210762" y="377442"/>
                  </a:lnTo>
                  <a:lnTo>
                    <a:pt x="1208071" y="378028"/>
                  </a:lnTo>
                  <a:lnTo>
                    <a:pt x="1203690" y="378326"/>
                  </a:lnTo>
                  <a:lnTo>
                    <a:pt x="1201070" y="377880"/>
                  </a:lnTo>
                  <a:lnTo>
                    <a:pt x="1197831" y="378294"/>
                  </a:lnTo>
                  <a:lnTo>
                    <a:pt x="1195304" y="378999"/>
                  </a:lnTo>
                  <a:lnTo>
                    <a:pt x="1194944" y="380055"/>
                  </a:lnTo>
                  <a:lnTo>
                    <a:pt x="1195038" y="381620"/>
                  </a:lnTo>
                  <a:lnTo>
                    <a:pt x="1195538" y="382636"/>
                  </a:lnTo>
                  <a:lnTo>
                    <a:pt x="1196156" y="383317"/>
                  </a:lnTo>
                  <a:lnTo>
                    <a:pt x="1197205" y="385414"/>
                  </a:lnTo>
                  <a:lnTo>
                    <a:pt x="1198308" y="387440"/>
                  </a:lnTo>
                  <a:lnTo>
                    <a:pt x="1199974" y="388747"/>
                  </a:lnTo>
                  <a:lnTo>
                    <a:pt x="1200670" y="390155"/>
                  </a:lnTo>
                  <a:lnTo>
                    <a:pt x="1200702" y="391461"/>
                  </a:lnTo>
                  <a:lnTo>
                    <a:pt x="1199912" y="393104"/>
                  </a:lnTo>
                  <a:lnTo>
                    <a:pt x="1198714" y="395248"/>
                  </a:lnTo>
                  <a:lnTo>
                    <a:pt x="1197596" y="396570"/>
                  </a:lnTo>
                  <a:lnTo>
                    <a:pt x="1196759" y="396523"/>
                  </a:lnTo>
                  <a:lnTo>
                    <a:pt x="1195476" y="395756"/>
                  </a:lnTo>
                  <a:lnTo>
                    <a:pt x="1194607" y="394786"/>
                  </a:lnTo>
                  <a:lnTo>
                    <a:pt x="1192534" y="394426"/>
                  </a:lnTo>
                  <a:lnTo>
                    <a:pt x="1187464" y="395044"/>
                  </a:lnTo>
                  <a:lnTo>
                    <a:pt x="1184930" y="394614"/>
                  </a:lnTo>
                  <a:lnTo>
                    <a:pt x="1183717" y="393824"/>
                  </a:lnTo>
                  <a:lnTo>
                    <a:pt x="1181597" y="393769"/>
                  </a:lnTo>
                  <a:lnTo>
                    <a:pt x="1178319" y="392713"/>
                  </a:lnTo>
                  <a:lnTo>
                    <a:pt x="1176316" y="392377"/>
                  </a:lnTo>
                  <a:lnTo>
                    <a:pt x="1175369" y="391704"/>
                  </a:lnTo>
                  <a:lnTo>
                    <a:pt x="1175189" y="390155"/>
                  </a:lnTo>
                  <a:lnTo>
                    <a:pt x="1174250" y="389091"/>
                  </a:lnTo>
                  <a:lnTo>
                    <a:pt x="1173719" y="387816"/>
                  </a:lnTo>
                  <a:lnTo>
                    <a:pt x="1172530" y="386212"/>
                  </a:lnTo>
                  <a:lnTo>
                    <a:pt x="1171387" y="385406"/>
                  </a:lnTo>
                  <a:lnTo>
                    <a:pt x="1170261" y="385070"/>
                  </a:lnTo>
                  <a:lnTo>
                    <a:pt x="1169032" y="386040"/>
                  </a:lnTo>
                  <a:lnTo>
                    <a:pt x="1167718" y="386916"/>
                  </a:lnTo>
                  <a:lnTo>
                    <a:pt x="1166740" y="386720"/>
                  </a:lnTo>
                  <a:lnTo>
                    <a:pt x="1166263" y="386963"/>
                  </a:lnTo>
                  <a:lnTo>
                    <a:pt x="1165731" y="387690"/>
                  </a:lnTo>
                  <a:lnTo>
                    <a:pt x="1163618" y="389177"/>
                  </a:lnTo>
                  <a:lnTo>
                    <a:pt x="1163126" y="390538"/>
                  </a:lnTo>
                  <a:lnTo>
                    <a:pt x="1162289" y="393425"/>
                  </a:lnTo>
                  <a:lnTo>
                    <a:pt x="1161702" y="396390"/>
                  </a:lnTo>
                  <a:lnTo>
                    <a:pt x="1161201" y="397438"/>
                  </a:lnTo>
                  <a:lnTo>
                    <a:pt x="1160348" y="397618"/>
                  </a:lnTo>
                  <a:lnTo>
                    <a:pt x="1159480" y="398510"/>
                  </a:lnTo>
                  <a:lnTo>
                    <a:pt x="1157657" y="401287"/>
                  </a:lnTo>
                  <a:lnTo>
                    <a:pt x="1156006" y="403846"/>
                  </a:lnTo>
                  <a:lnTo>
                    <a:pt x="1153612" y="405575"/>
                  </a:lnTo>
                  <a:lnTo>
                    <a:pt x="1152478" y="407155"/>
                  </a:lnTo>
                  <a:lnTo>
                    <a:pt x="1151899" y="408595"/>
                  </a:lnTo>
                  <a:lnTo>
                    <a:pt x="1150194" y="410605"/>
                  </a:lnTo>
                  <a:lnTo>
                    <a:pt x="1147690" y="410965"/>
                  </a:lnTo>
                  <a:lnTo>
                    <a:pt x="1145695" y="411552"/>
                  </a:lnTo>
                  <a:lnTo>
                    <a:pt x="1144475" y="411708"/>
                  </a:lnTo>
                  <a:lnTo>
                    <a:pt x="1143599" y="412522"/>
                  </a:lnTo>
                  <a:lnTo>
                    <a:pt x="1142957" y="413758"/>
                  </a:lnTo>
                  <a:lnTo>
                    <a:pt x="1142652" y="414251"/>
                  </a:lnTo>
                  <a:lnTo>
                    <a:pt x="1141518" y="414251"/>
                  </a:lnTo>
                  <a:lnTo>
                    <a:pt x="1140391" y="415299"/>
                  </a:lnTo>
                  <a:lnTo>
                    <a:pt x="1137629" y="417685"/>
                  </a:lnTo>
                  <a:lnTo>
                    <a:pt x="1135376" y="418131"/>
                  </a:lnTo>
                  <a:lnTo>
                    <a:pt x="1132560" y="419720"/>
                  </a:lnTo>
                  <a:lnTo>
                    <a:pt x="1130079" y="420924"/>
                  </a:lnTo>
                  <a:lnTo>
                    <a:pt x="1129047" y="421605"/>
                  </a:lnTo>
                  <a:lnTo>
                    <a:pt x="1128773" y="422356"/>
                  </a:lnTo>
                  <a:lnTo>
                    <a:pt x="1128413" y="423310"/>
                  </a:lnTo>
                  <a:lnTo>
                    <a:pt x="1127216" y="423498"/>
                  </a:lnTo>
                  <a:lnTo>
                    <a:pt x="1126058" y="423451"/>
                  </a:lnTo>
                  <a:lnTo>
                    <a:pt x="1123476" y="425634"/>
                  </a:lnTo>
                  <a:lnTo>
                    <a:pt x="1122170" y="427488"/>
                  </a:lnTo>
                  <a:lnTo>
                    <a:pt x="1117093" y="431431"/>
                  </a:lnTo>
                  <a:lnTo>
                    <a:pt x="1115019" y="433645"/>
                  </a:lnTo>
                  <a:lnTo>
                    <a:pt x="1114487" y="436509"/>
                  </a:lnTo>
                  <a:lnTo>
                    <a:pt x="1114221" y="436297"/>
                  </a:lnTo>
                  <a:lnTo>
                    <a:pt x="1112414" y="438793"/>
                  </a:lnTo>
                  <a:lnTo>
                    <a:pt x="1108862" y="441164"/>
                  </a:lnTo>
                  <a:lnTo>
                    <a:pt x="1101273" y="441696"/>
                  </a:lnTo>
                  <a:lnTo>
                    <a:pt x="1098872" y="440014"/>
                  </a:lnTo>
                  <a:lnTo>
                    <a:pt x="1098004" y="441172"/>
                  </a:lnTo>
                  <a:lnTo>
                    <a:pt x="1097331" y="442728"/>
                  </a:lnTo>
                  <a:lnTo>
                    <a:pt x="1095336" y="443245"/>
                  </a:lnTo>
                  <a:lnTo>
                    <a:pt x="1092230" y="443385"/>
                  </a:lnTo>
                  <a:lnTo>
                    <a:pt x="1090485" y="444410"/>
                  </a:lnTo>
                  <a:lnTo>
                    <a:pt x="1089554" y="445553"/>
                  </a:lnTo>
                  <a:lnTo>
                    <a:pt x="1085290" y="445920"/>
                  </a:lnTo>
                  <a:lnTo>
                    <a:pt x="1083726" y="447446"/>
                  </a:lnTo>
                  <a:lnTo>
                    <a:pt x="1081066" y="447986"/>
                  </a:lnTo>
                  <a:lnTo>
                    <a:pt x="1069980" y="454635"/>
                  </a:lnTo>
                  <a:lnTo>
                    <a:pt x="1067563" y="457428"/>
                  </a:lnTo>
                  <a:lnTo>
                    <a:pt x="1065270" y="460691"/>
                  </a:lnTo>
                  <a:lnTo>
                    <a:pt x="1063667" y="462326"/>
                  </a:lnTo>
                  <a:lnTo>
                    <a:pt x="1062227" y="463468"/>
                  </a:lnTo>
                  <a:lnTo>
                    <a:pt x="1060921" y="463938"/>
                  </a:lnTo>
                  <a:lnTo>
                    <a:pt x="1059637" y="465064"/>
                  </a:lnTo>
                  <a:lnTo>
                    <a:pt x="1058339" y="465205"/>
                  </a:lnTo>
                  <a:lnTo>
                    <a:pt x="1057016" y="464689"/>
                  </a:lnTo>
                  <a:lnTo>
                    <a:pt x="1055538" y="464869"/>
                  </a:lnTo>
                  <a:lnTo>
                    <a:pt x="1054560" y="466230"/>
                  </a:lnTo>
                  <a:lnTo>
                    <a:pt x="1055381" y="468006"/>
                  </a:lnTo>
                  <a:lnTo>
                    <a:pt x="1054928" y="468757"/>
                  </a:lnTo>
                  <a:lnTo>
                    <a:pt x="1052017" y="469719"/>
                  </a:lnTo>
                  <a:lnTo>
                    <a:pt x="1047683" y="470353"/>
                  </a:lnTo>
                  <a:lnTo>
                    <a:pt x="1045852" y="471511"/>
                  </a:lnTo>
                  <a:lnTo>
                    <a:pt x="1045211" y="472168"/>
                  </a:lnTo>
                  <a:lnTo>
                    <a:pt x="1044257" y="472497"/>
                  </a:lnTo>
                  <a:lnTo>
                    <a:pt x="1043333" y="470212"/>
                  </a:lnTo>
                  <a:lnTo>
                    <a:pt x="1043005" y="467192"/>
                  </a:lnTo>
                  <a:lnTo>
                    <a:pt x="1044796" y="466464"/>
                  </a:lnTo>
                  <a:lnTo>
                    <a:pt x="1046447" y="466081"/>
                  </a:lnTo>
                  <a:lnTo>
                    <a:pt x="1055593" y="461904"/>
                  </a:lnTo>
                  <a:lnTo>
                    <a:pt x="1054450" y="458759"/>
                  </a:lnTo>
                  <a:lnTo>
                    <a:pt x="1055264" y="457389"/>
                  </a:lnTo>
                  <a:lnTo>
                    <a:pt x="1057314" y="455160"/>
                  </a:lnTo>
                  <a:lnTo>
                    <a:pt x="1058644" y="454057"/>
                  </a:lnTo>
                  <a:lnTo>
                    <a:pt x="1057924" y="453650"/>
                  </a:lnTo>
                  <a:lnTo>
                    <a:pt x="1051923" y="454385"/>
                  </a:lnTo>
                  <a:lnTo>
                    <a:pt x="1048489" y="454330"/>
                  </a:lnTo>
                  <a:lnTo>
                    <a:pt x="1046721" y="454104"/>
                  </a:lnTo>
                  <a:lnTo>
                    <a:pt x="1047253" y="452195"/>
                  </a:lnTo>
                  <a:lnTo>
                    <a:pt x="1046955" y="450286"/>
                  </a:lnTo>
                  <a:lnTo>
                    <a:pt x="1046541" y="449574"/>
                  </a:lnTo>
                  <a:lnTo>
                    <a:pt x="1049600" y="447399"/>
                  </a:lnTo>
                  <a:lnTo>
                    <a:pt x="1050985" y="446867"/>
                  </a:lnTo>
                  <a:lnTo>
                    <a:pt x="1052041" y="446898"/>
                  </a:lnTo>
                  <a:lnTo>
                    <a:pt x="1051963" y="445584"/>
                  </a:lnTo>
                  <a:lnTo>
                    <a:pt x="1051086" y="443604"/>
                  </a:lnTo>
                  <a:lnTo>
                    <a:pt x="1052033" y="441046"/>
                  </a:lnTo>
                  <a:lnTo>
                    <a:pt x="1058260" y="438034"/>
                  </a:lnTo>
                  <a:lnTo>
                    <a:pt x="1059755" y="435296"/>
                  </a:lnTo>
                  <a:lnTo>
                    <a:pt x="1062250" y="432738"/>
                  </a:lnTo>
                  <a:lnTo>
                    <a:pt x="1066819" y="426369"/>
                  </a:lnTo>
                  <a:lnTo>
                    <a:pt x="1067093" y="425282"/>
                  </a:lnTo>
                  <a:lnTo>
                    <a:pt x="1068423" y="422286"/>
                  </a:lnTo>
                  <a:lnTo>
                    <a:pt x="1068658" y="421089"/>
                  </a:lnTo>
                  <a:lnTo>
                    <a:pt x="1066546" y="419336"/>
                  </a:lnTo>
                  <a:lnTo>
                    <a:pt x="1065708" y="416880"/>
                  </a:lnTo>
                  <a:lnTo>
                    <a:pt x="1059528" y="412436"/>
                  </a:lnTo>
                  <a:lnTo>
                    <a:pt x="1059004" y="408610"/>
                  </a:lnTo>
                  <a:lnTo>
                    <a:pt x="1058425" y="408775"/>
                  </a:lnTo>
                  <a:lnTo>
                    <a:pt x="1057486" y="411450"/>
                  </a:lnTo>
                  <a:lnTo>
                    <a:pt x="1056680" y="412311"/>
                  </a:lnTo>
                  <a:lnTo>
                    <a:pt x="1053817" y="412389"/>
                  </a:lnTo>
                  <a:lnTo>
                    <a:pt x="1052463" y="411380"/>
                  </a:lnTo>
                  <a:lnTo>
                    <a:pt x="1044499" y="410722"/>
                  </a:lnTo>
                  <a:lnTo>
                    <a:pt x="1042551" y="412452"/>
                  </a:lnTo>
                  <a:lnTo>
                    <a:pt x="1040736" y="415119"/>
                  </a:lnTo>
                  <a:lnTo>
                    <a:pt x="1038960" y="417028"/>
                  </a:lnTo>
                  <a:lnTo>
                    <a:pt x="1037176" y="418006"/>
                  </a:lnTo>
                  <a:lnTo>
                    <a:pt x="1035627" y="419743"/>
                  </a:lnTo>
                  <a:lnTo>
                    <a:pt x="1029228" y="430023"/>
                  </a:lnTo>
                  <a:lnTo>
                    <a:pt x="1026810" y="430805"/>
                  </a:lnTo>
                  <a:lnTo>
                    <a:pt x="1015427" y="436994"/>
                  </a:lnTo>
                  <a:lnTo>
                    <a:pt x="1009724" y="439419"/>
                  </a:lnTo>
                  <a:lnTo>
                    <a:pt x="1005335" y="443691"/>
                  </a:lnTo>
                  <a:lnTo>
                    <a:pt x="1003825" y="446272"/>
                  </a:lnTo>
                  <a:lnTo>
                    <a:pt x="1002487" y="449136"/>
                  </a:lnTo>
                  <a:lnTo>
                    <a:pt x="1001674" y="453462"/>
                  </a:lnTo>
                  <a:lnTo>
                    <a:pt x="997621" y="458711"/>
                  </a:lnTo>
                  <a:lnTo>
                    <a:pt x="996228" y="459838"/>
                  </a:lnTo>
                  <a:lnTo>
                    <a:pt x="994812" y="460292"/>
                  </a:lnTo>
                  <a:lnTo>
                    <a:pt x="992927" y="460128"/>
                  </a:lnTo>
                  <a:lnTo>
                    <a:pt x="991300" y="460456"/>
                  </a:lnTo>
                  <a:lnTo>
                    <a:pt x="988530" y="459995"/>
                  </a:lnTo>
                  <a:lnTo>
                    <a:pt x="985135" y="461653"/>
                  </a:lnTo>
                  <a:lnTo>
                    <a:pt x="981317" y="463085"/>
                  </a:lnTo>
                  <a:lnTo>
                    <a:pt x="978023" y="459478"/>
                  </a:lnTo>
                  <a:lnTo>
                    <a:pt x="975668" y="458586"/>
                  </a:lnTo>
                  <a:lnTo>
                    <a:pt x="971827" y="459588"/>
                  </a:lnTo>
                  <a:lnTo>
                    <a:pt x="970043" y="461192"/>
                  </a:lnTo>
                  <a:lnTo>
                    <a:pt x="966351" y="469117"/>
                  </a:lnTo>
                  <a:lnTo>
                    <a:pt x="964966" y="473646"/>
                  </a:lnTo>
                  <a:lnTo>
                    <a:pt x="965060" y="475501"/>
                  </a:lnTo>
                  <a:lnTo>
                    <a:pt x="967211" y="481118"/>
                  </a:lnTo>
                  <a:lnTo>
                    <a:pt x="969645" y="484255"/>
                  </a:lnTo>
                  <a:lnTo>
                    <a:pt x="975097" y="487830"/>
                  </a:lnTo>
                  <a:lnTo>
                    <a:pt x="986691" y="490287"/>
                  </a:lnTo>
                  <a:lnTo>
                    <a:pt x="989414" y="489411"/>
                  </a:lnTo>
                  <a:lnTo>
                    <a:pt x="992332" y="489403"/>
                  </a:lnTo>
                  <a:lnTo>
                    <a:pt x="995407" y="491734"/>
                  </a:lnTo>
                  <a:lnTo>
                    <a:pt x="997332" y="495583"/>
                  </a:lnTo>
                  <a:lnTo>
                    <a:pt x="997504" y="498204"/>
                  </a:lnTo>
                  <a:lnTo>
                    <a:pt x="997566" y="499112"/>
                  </a:lnTo>
                  <a:lnTo>
                    <a:pt x="998270" y="499886"/>
                  </a:lnTo>
                  <a:lnTo>
                    <a:pt x="998685" y="501208"/>
                  </a:lnTo>
                  <a:lnTo>
                    <a:pt x="997464" y="502304"/>
                  </a:lnTo>
                  <a:lnTo>
                    <a:pt x="996526" y="502851"/>
                  </a:lnTo>
                  <a:lnTo>
                    <a:pt x="995735" y="506912"/>
                  </a:lnTo>
                  <a:lnTo>
                    <a:pt x="995689" y="511395"/>
                  </a:lnTo>
                  <a:lnTo>
                    <a:pt x="996682" y="512881"/>
                  </a:lnTo>
                  <a:lnTo>
                    <a:pt x="999178" y="514970"/>
                  </a:lnTo>
                  <a:lnTo>
                    <a:pt x="1003035" y="516691"/>
                  </a:lnTo>
                  <a:lnTo>
                    <a:pt x="1006602" y="517059"/>
                  </a:lnTo>
                  <a:lnTo>
                    <a:pt x="1013416" y="516230"/>
                  </a:lnTo>
                  <a:lnTo>
                    <a:pt x="1016202" y="513530"/>
                  </a:lnTo>
                  <a:lnTo>
                    <a:pt x="1016037" y="512365"/>
                  </a:lnTo>
                  <a:lnTo>
                    <a:pt x="1016108" y="510855"/>
                  </a:lnTo>
                  <a:lnTo>
                    <a:pt x="1022108" y="506888"/>
                  </a:lnTo>
                  <a:lnTo>
                    <a:pt x="1025527" y="503368"/>
                  </a:lnTo>
                  <a:lnTo>
                    <a:pt x="1024995" y="502437"/>
                  </a:lnTo>
                  <a:lnTo>
                    <a:pt x="1024338" y="501819"/>
                  </a:lnTo>
                  <a:lnTo>
                    <a:pt x="1024941" y="501459"/>
                  </a:lnTo>
                  <a:lnTo>
                    <a:pt x="1026810" y="501208"/>
                  </a:lnTo>
                  <a:lnTo>
                    <a:pt x="1035150" y="497531"/>
                  </a:lnTo>
                  <a:lnTo>
                    <a:pt x="1041714" y="500536"/>
                  </a:lnTo>
                  <a:lnTo>
                    <a:pt x="1045461" y="503994"/>
                  </a:lnTo>
                  <a:lnTo>
                    <a:pt x="1049170" y="504572"/>
                  </a:lnTo>
                  <a:lnTo>
                    <a:pt x="1051736" y="506341"/>
                  </a:lnTo>
                  <a:lnTo>
                    <a:pt x="1054701" y="507843"/>
                  </a:lnTo>
                  <a:lnTo>
                    <a:pt x="1058565" y="507944"/>
                  </a:lnTo>
                  <a:lnTo>
                    <a:pt x="1061828" y="508257"/>
                  </a:lnTo>
                  <a:lnTo>
                    <a:pt x="1062821" y="506865"/>
                  </a:lnTo>
                  <a:lnTo>
                    <a:pt x="1063846" y="505950"/>
                  </a:lnTo>
                  <a:lnTo>
                    <a:pt x="1065004" y="506129"/>
                  </a:lnTo>
                  <a:lnTo>
                    <a:pt x="1066311" y="507952"/>
                  </a:lnTo>
                  <a:lnTo>
                    <a:pt x="1070019" y="509353"/>
                  </a:lnTo>
                  <a:lnTo>
                    <a:pt x="1073438" y="509282"/>
                  </a:lnTo>
                  <a:lnTo>
                    <a:pt x="1075832" y="508774"/>
                  </a:lnTo>
                  <a:lnTo>
                    <a:pt x="1077256" y="509423"/>
                  </a:lnTo>
                  <a:lnTo>
                    <a:pt x="1075198" y="511754"/>
                  </a:lnTo>
                  <a:lnTo>
                    <a:pt x="1075503" y="515510"/>
                  </a:lnTo>
                  <a:lnTo>
                    <a:pt x="1073931" y="516699"/>
                  </a:lnTo>
                  <a:lnTo>
                    <a:pt x="1072421" y="518608"/>
                  </a:lnTo>
                  <a:lnTo>
                    <a:pt x="1073313" y="519867"/>
                  </a:lnTo>
                  <a:lnTo>
                    <a:pt x="1074103" y="520399"/>
                  </a:lnTo>
                  <a:lnTo>
                    <a:pt x="1074025" y="521925"/>
                  </a:lnTo>
                  <a:lnTo>
                    <a:pt x="1072648" y="522793"/>
                  </a:lnTo>
                  <a:lnTo>
                    <a:pt x="1070097" y="525062"/>
                  </a:lnTo>
                  <a:lnTo>
                    <a:pt x="1068626" y="525023"/>
                  </a:lnTo>
                  <a:lnTo>
                    <a:pt x="1067930" y="524585"/>
                  </a:lnTo>
                  <a:lnTo>
                    <a:pt x="1067437" y="523771"/>
                  </a:lnTo>
                  <a:lnTo>
                    <a:pt x="1067070" y="522465"/>
                  </a:lnTo>
                  <a:lnTo>
                    <a:pt x="1066178" y="521604"/>
                  </a:lnTo>
                  <a:lnTo>
                    <a:pt x="1063705" y="521276"/>
                  </a:lnTo>
                  <a:lnTo>
                    <a:pt x="1061139" y="521589"/>
                  </a:lnTo>
                  <a:lnTo>
                    <a:pt x="1055366" y="524953"/>
                  </a:lnTo>
                  <a:lnTo>
                    <a:pt x="1049725" y="527628"/>
                  </a:lnTo>
                  <a:lnTo>
                    <a:pt x="1043818" y="529748"/>
                  </a:lnTo>
                  <a:lnTo>
                    <a:pt x="1041839" y="531086"/>
                  </a:lnTo>
                  <a:lnTo>
                    <a:pt x="1040431" y="531454"/>
                  </a:lnTo>
                  <a:lnTo>
                    <a:pt x="1037982" y="530445"/>
                  </a:lnTo>
                  <a:lnTo>
                    <a:pt x="1036503" y="530507"/>
                  </a:lnTo>
                  <a:lnTo>
                    <a:pt x="1036191" y="531204"/>
                  </a:lnTo>
                  <a:lnTo>
                    <a:pt x="1038076" y="533065"/>
                  </a:lnTo>
                  <a:lnTo>
                    <a:pt x="1038569" y="534521"/>
                  </a:lnTo>
                  <a:lnTo>
                    <a:pt x="1038373" y="535639"/>
                  </a:lnTo>
                  <a:lnTo>
                    <a:pt x="1037301" y="536132"/>
                  </a:lnTo>
                  <a:lnTo>
                    <a:pt x="1035745" y="535319"/>
                  </a:lnTo>
                  <a:lnTo>
                    <a:pt x="1034321" y="536484"/>
                  </a:lnTo>
                  <a:lnTo>
                    <a:pt x="1033679" y="538448"/>
                  </a:lnTo>
                  <a:lnTo>
                    <a:pt x="1033648" y="543119"/>
                  </a:lnTo>
                  <a:lnTo>
                    <a:pt x="1032709" y="544159"/>
                  </a:lnTo>
                  <a:lnTo>
                    <a:pt x="1030104" y="544730"/>
                  </a:lnTo>
                  <a:lnTo>
                    <a:pt x="1027334" y="546217"/>
                  </a:lnTo>
                  <a:lnTo>
                    <a:pt x="1026349" y="545528"/>
                  </a:lnTo>
                  <a:lnTo>
                    <a:pt x="1025958" y="544691"/>
                  </a:lnTo>
                  <a:lnTo>
                    <a:pt x="1026247" y="542547"/>
                  </a:lnTo>
                  <a:lnTo>
                    <a:pt x="1025903" y="541499"/>
                  </a:lnTo>
                  <a:lnTo>
                    <a:pt x="1024635" y="541554"/>
                  </a:lnTo>
                  <a:lnTo>
                    <a:pt x="1022726" y="542196"/>
                  </a:lnTo>
                  <a:lnTo>
                    <a:pt x="1021271" y="543604"/>
                  </a:lnTo>
                  <a:lnTo>
                    <a:pt x="1020770" y="544457"/>
                  </a:lnTo>
                  <a:lnTo>
                    <a:pt x="1022687" y="547202"/>
                  </a:lnTo>
                  <a:lnTo>
                    <a:pt x="1024510" y="547484"/>
                  </a:lnTo>
                  <a:lnTo>
                    <a:pt x="1024956" y="548102"/>
                  </a:lnTo>
                  <a:lnTo>
                    <a:pt x="1023508" y="549440"/>
                  </a:lnTo>
                  <a:lnTo>
                    <a:pt x="1019902" y="551427"/>
                  </a:lnTo>
                  <a:lnTo>
                    <a:pt x="1019300" y="553094"/>
                  </a:lnTo>
                  <a:lnTo>
                    <a:pt x="1018228" y="554689"/>
                  </a:lnTo>
                  <a:lnTo>
                    <a:pt x="1016757" y="555957"/>
                  </a:lnTo>
                  <a:lnTo>
                    <a:pt x="1015756" y="557295"/>
                  </a:lnTo>
                  <a:lnTo>
                    <a:pt x="1014535" y="557991"/>
                  </a:lnTo>
                  <a:lnTo>
                    <a:pt x="1012540" y="558773"/>
                  </a:lnTo>
                  <a:lnTo>
                    <a:pt x="1010092" y="561965"/>
                  </a:lnTo>
                  <a:lnTo>
                    <a:pt x="1008300" y="564946"/>
                  </a:lnTo>
                  <a:lnTo>
                    <a:pt x="1006172" y="566480"/>
                  </a:lnTo>
                  <a:lnTo>
                    <a:pt x="1004490" y="571502"/>
                  </a:lnTo>
                  <a:lnTo>
                    <a:pt x="1001478" y="574225"/>
                  </a:lnTo>
                  <a:lnTo>
                    <a:pt x="1000367" y="578574"/>
                  </a:lnTo>
                  <a:lnTo>
                    <a:pt x="1001149" y="581242"/>
                  </a:lnTo>
                  <a:lnTo>
                    <a:pt x="1004458" y="581219"/>
                  </a:lnTo>
                  <a:lnTo>
                    <a:pt x="1006109" y="582158"/>
                  </a:lnTo>
                  <a:lnTo>
                    <a:pt x="1009536" y="585663"/>
                  </a:lnTo>
                  <a:lnTo>
                    <a:pt x="1013636" y="587947"/>
                  </a:lnTo>
                  <a:lnTo>
                    <a:pt x="1017892" y="589230"/>
                  </a:lnTo>
                  <a:lnTo>
                    <a:pt x="1023110" y="592461"/>
                  </a:lnTo>
                  <a:lnTo>
                    <a:pt x="1024549" y="593830"/>
                  </a:lnTo>
                  <a:lnTo>
                    <a:pt x="1025778" y="596607"/>
                  </a:lnTo>
                  <a:lnTo>
                    <a:pt x="1028039" y="604587"/>
                  </a:lnTo>
                  <a:lnTo>
                    <a:pt x="1029666" y="608530"/>
                  </a:lnTo>
                  <a:lnTo>
                    <a:pt x="1029775" y="610588"/>
                  </a:lnTo>
                  <a:lnTo>
                    <a:pt x="1032216" y="614461"/>
                  </a:lnTo>
                  <a:lnTo>
                    <a:pt x="1034822" y="621111"/>
                  </a:lnTo>
                  <a:lnTo>
                    <a:pt x="1037825" y="626853"/>
                  </a:lnTo>
                  <a:lnTo>
                    <a:pt x="1038397" y="631367"/>
                  </a:lnTo>
                  <a:lnTo>
                    <a:pt x="1037427" y="633424"/>
                  </a:lnTo>
                  <a:lnTo>
                    <a:pt x="1037434" y="636092"/>
                  </a:lnTo>
                  <a:lnTo>
                    <a:pt x="1040431" y="638541"/>
                  </a:lnTo>
                  <a:lnTo>
                    <a:pt x="1047096" y="641381"/>
                  </a:lnTo>
                  <a:lnTo>
                    <a:pt x="1048160" y="642218"/>
                  </a:lnTo>
                  <a:lnTo>
                    <a:pt x="1049467" y="643595"/>
                  </a:lnTo>
                  <a:lnTo>
                    <a:pt x="1049530" y="647874"/>
                  </a:lnTo>
                  <a:lnTo>
                    <a:pt x="1050562" y="649236"/>
                  </a:lnTo>
                  <a:lnTo>
                    <a:pt x="1051431" y="650065"/>
                  </a:lnTo>
                  <a:lnTo>
                    <a:pt x="1055467" y="651872"/>
                  </a:lnTo>
                  <a:lnTo>
                    <a:pt x="1057157" y="653374"/>
                  </a:lnTo>
                  <a:lnTo>
                    <a:pt x="1058949" y="655768"/>
                  </a:lnTo>
                  <a:lnTo>
                    <a:pt x="1059465" y="657912"/>
                  </a:lnTo>
                  <a:lnTo>
                    <a:pt x="1059684" y="660814"/>
                  </a:lnTo>
                  <a:lnTo>
                    <a:pt x="1057431" y="660916"/>
                  </a:lnTo>
                  <a:lnTo>
                    <a:pt x="1055616" y="660588"/>
                  </a:lnTo>
                  <a:lnTo>
                    <a:pt x="1048395" y="656817"/>
                  </a:lnTo>
                  <a:lnTo>
                    <a:pt x="1046518" y="656715"/>
                  </a:lnTo>
                  <a:lnTo>
                    <a:pt x="1043865" y="657239"/>
                  </a:lnTo>
                  <a:lnTo>
                    <a:pt x="1040086" y="656543"/>
                  </a:lnTo>
                  <a:lnTo>
                    <a:pt x="1036096" y="652357"/>
                  </a:lnTo>
                  <a:lnTo>
                    <a:pt x="1033218" y="651090"/>
                  </a:lnTo>
                  <a:lnTo>
                    <a:pt x="1030127" y="650448"/>
                  </a:lnTo>
                  <a:lnTo>
                    <a:pt x="1022758" y="654047"/>
                  </a:lnTo>
                  <a:lnTo>
                    <a:pt x="1020880" y="653789"/>
                  </a:lnTo>
                  <a:lnTo>
                    <a:pt x="1020340" y="654196"/>
                  </a:lnTo>
                  <a:lnTo>
                    <a:pt x="1019511" y="654814"/>
                  </a:lnTo>
                  <a:lnTo>
                    <a:pt x="1022930" y="655588"/>
                  </a:lnTo>
                  <a:lnTo>
                    <a:pt x="1026356" y="654407"/>
                  </a:lnTo>
                  <a:lnTo>
                    <a:pt x="1029642" y="652662"/>
                  </a:lnTo>
                  <a:lnTo>
                    <a:pt x="1034438" y="653593"/>
                  </a:lnTo>
                  <a:lnTo>
                    <a:pt x="1035244" y="655166"/>
                  </a:lnTo>
                  <a:lnTo>
                    <a:pt x="1036034" y="657818"/>
                  </a:lnTo>
                  <a:lnTo>
                    <a:pt x="1039320" y="659610"/>
                  </a:lnTo>
                  <a:lnTo>
                    <a:pt x="1041901" y="660400"/>
                  </a:lnTo>
                  <a:lnTo>
                    <a:pt x="1045187" y="662747"/>
                  </a:lnTo>
                  <a:lnTo>
                    <a:pt x="1048395" y="666408"/>
                  </a:lnTo>
                  <a:lnTo>
                    <a:pt x="1055194" y="670648"/>
                  </a:lnTo>
                  <a:lnTo>
                    <a:pt x="1057948" y="674654"/>
                  </a:lnTo>
                  <a:lnTo>
                    <a:pt x="1059011" y="677236"/>
                  </a:lnTo>
                  <a:lnTo>
                    <a:pt x="1059966" y="680921"/>
                  </a:lnTo>
                  <a:lnTo>
                    <a:pt x="1057588" y="682110"/>
                  </a:lnTo>
                  <a:lnTo>
                    <a:pt x="1055514" y="682274"/>
                  </a:lnTo>
                  <a:lnTo>
                    <a:pt x="1052268" y="682853"/>
                  </a:lnTo>
                  <a:lnTo>
                    <a:pt x="1049882" y="684160"/>
                  </a:lnTo>
                  <a:lnTo>
                    <a:pt x="1047487" y="686444"/>
                  </a:lnTo>
                  <a:lnTo>
                    <a:pt x="1040627" y="690035"/>
                  </a:lnTo>
                  <a:lnTo>
                    <a:pt x="1039328" y="692280"/>
                  </a:lnTo>
                  <a:lnTo>
                    <a:pt x="1038436" y="694236"/>
                  </a:lnTo>
                  <a:lnTo>
                    <a:pt x="1036762" y="695198"/>
                  </a:lnTo>
                  <a:lnTo>
                    <a:pt x="1032561" y="694283"/>
                  </a:lnTo>
                  <a:lnTo>
                    <a:pt x="1028602" y="694361"/>
                  </a:lnTo>
                  <a:lnTo>
                    <a:pt x="1024119" y="696998"/>
                  </a:lnTo>
                  <a:lnTo>
                    <a:pt x="1023000" y="698070"/>
                  </a:lnTo>
                  <a:lnTo>
                    <a:pt x="1023743" y="697858"/>
                  </a:lnTo>
                  <a:lnTo>
                    <a:pt x="1024448" y="697522"/>
                  </a:lnTo>
                  <a:lnTo>
                    <a:pt x="1026466" y="697921"/>
                  </a:lnTo>
                  <a:lnTo>
                    <a:pt x="1029588" y="696513"/>
                  </a:lnTo>
                  <a:lnTo>
                    <a:pt x="1032639" y="700808"/>
                  </a:lnTo>
                  <a:lnTo>
                    <a:pt x="1038592" y="700112"/>
                  </a:lnTo>
                  <a:lnTo>
                    <a:pt x="1044186" y="696544"/>
                  </a:lnTo>
                  <a:lnTo>
                    <a:pt x="1046353" y="696481"/>
                  </a:lnTo>
                  <a:lnTo>
                    <a:pt x="1048160" y="697029"/>
                  </a:lnTo>
                  <a:lnTo>
                    <a:pt x="1050187" y="698437"/>
                  </a:lnTo>
                  <a:lnTo>
                    <a:pt x="1055569" y="704688"/>
                  </a:lnTo>
                  <a:lnTo>
                    <a:pt x="1058526" y="705369"/>
                  </a:lnTo>
                  <a:lnTo>
                    <a:pt x="1061421" y="706832"/>
                  </a:lnTo>
                  <a:lnTo>
                    <a:pt x="1063025" y="706996"/>
                  </a:lnTo>
                  <a:lnTo>
                    <a:pt x="1064472" y="707434"/>
                  </a:lnTo>
                  <a:lnTo>
                    <a:pt x="1060576" y="709719"/>
                  </a:lnTo>
                  <a:lnTo>
                    <a:pt x="1055546" y="714648"/>
                  </a:lnTo>
                  <a:lnTo>
                    <a:pt x="1053308" y="715821"/>
                  </a:lnTo>
                  <a:lnTo>
                    <a:pt x="1051806" y="717135"/>
                  </a:lnTo>
                  <a:lnTo>
                    <a:pt x="1055858" y="716478"/>
                  </a:lnTo>
                  <a:lnTo>
                    <a:pt x="1058738" y="714123"/>
                  </a:lnTo>
                  <a:lnTo>
                    <a:pt x="1060193" y="713544"/>
                  </a:lnTo>
                  <a:lnTo>
                    <a:pt x="1061358" y="714092"/>
                  </a:lnTo>
                  <a:lnTo>
                    <a:pt x="1061953" y="716994"/>
                  </a:lnTo>
                  <a:lnTo>
                    <a:pt x="1060842" y="725898"/>
                  </a:lnTo>
                  <a:lnTo>
                    <a:pt x="1059426" y="726054"/>
                  </a:lnTo>
                  <a:lnTo>
                    <a:pt x="1058049" y="723637"/>
                  </a:lnTo>
                  <a:lnTo>
                    <a:pt x="1056438" y="722870"/>
                  </a:lnTo>
                  <a:lnTo>
                    <a:pt x="1055084" y="723371"/>
                  </a:lnTo>
                  <a:lnTo>
                    <a:pt x="1052401" y="723355"/>
                  </a:lnTo>
                  <a:lnTo>
                    <a:pt x="1051376" y="724450"/>
                  </a:lnTo>
                  <a:lnTo>
                    <a:pt x="1050515" y="725999"/>
                  </a:lnTo>
                  <a:lnTo>
                    <a:pt x="1052119" y="726320"/>
                  </a:lnTo>
                  <a:lnTo>
                    <a:pt x="1055280" y="729019"/>
                  </a:lnTo>
                  <a:lnTo>
                    <a:pt x="1055601" y="730451"/>
                  </a:lnTo>
                  <a:lnTo>
                    <a:pt x="1054755" y="731382"/>
                  </a:lnTo>
                  <a:lnTo>
                    <a:pt x="1052541" y="730983"/>
                  </a:lnTo>
                  <a:lnTo>
                    <a:pt x="1055233" y="732993"/>
                  </a:lnTo>
                  <a:lnTo>
                    <a:pt x="1054521" y="735074"/>
                  </a:lnTo>
                  <a:lnTo>
                    <a:pt x="1053652" y="735896"/>
                  </a:lnTo>
                  <a:lnTo>
                    <a:pt x="1052088" y="736420"/>
                  </a:lnTo>
                  <a:lnTo>
                    <a:pt x="1051125" y="738220"/>
                  </a:lnTo>
                  <a:lnTo>
                    <a:pt x="1052510" y="741216"/>
                  </a:lnTo>
                  <a:lnTo>
                    <a:pt x="1053911" y="745049"/>
                  </a:lnTo>
                  <a:lnTo>
                    <a:pt x="1054083" y="746896"/>
                  </a:lnTo>
                  <a:lnTo>
                    <a:pt x="1051892" y="746098"/>
                  </a:lnTo>
                  <a:lnTo>
                    <a:pt x="1048473" y="748437"/>
                  </a:lnTo>
                  <a:lnTo>
                    <a:pt x="1046674" y="748632"/>
                  </a:lnTo>
                  <a:lnTo>
                    <a:pt x="1045454" y="745550"/>
                  </a:lnTo>
                  <a:lnTo>
                    <a:pt x="1043896" y="746035"/>
                  </a:lnTo>
                  <a:lnTo>
                    <a:pt x="1042856" y="746927"/>
                  </a:lnTo>
                  <a:lnTo>
                    <a:pt x="1041471" y="750229"/>
                  </a:lnTo>
                  <a:lnTo>
                    <a:pt x="1039781" y="753209"/>
                  </a:lnTo>
                  <a:lnTo>
                    <a:pt x="1038326" y="754023"/>
                  </a:lnTo>
                  <a:lnTo>
                    <a:pt x="1036582" y="753788"/>
                  </a:lnTo>
                  <a:lnTo>
                    <a:pt x="1035142" y="753874"/>
                  </a:lnTo>
                  <a:lnTo>
                    <a:pt x="1035494" y="754680"/>
                  </a:lnTo>
                  <a:lnTo>
                    <a:pt x="1037012" y="755658"/>
                  </a:lnTo>
                  <a:lnTo>
                    <a:pt x="1037012" y="756800"/>
                  </a:lnTo>
                  <a:lnTo>
                    <a:pt x="1033773" y="760422"/>
                  </a:lnTo>
                  <a:lnTo>
                    <a:pt x="1033249" y="761823"/>
                  </a:lnTo>
                  <a:lnTo>
                    <a:pt x="1033327" y="763012"/>
                  </a:lnTo>
                  <a:lnTo>
                    <a:pt x="1031629" y="764459"/>
                  </a:lnTo>
                  <a:lnTo>
                    <a:pt x="1032545" y="766892"/>
                  </a:lnTo>
                  <a:lnTo>
                    <a:pt x="1032068" y="768606"/>
                  </a:lnTo>
                  <a:lnTo>
                    <a:pt x="1030581" y="770921"/>
                  </a:lnTo>
                  <a:lnTo>
                    <a:pt x="1029016" y="772447"/>
                  </a:lnTo>
                  <a:lnTo>
                    <a:pt x="1027178" y="774919"/>
                  </a:lnTo>
                  <a:lnTo>
                    <a:pt x="1024846" y="776351"/>
                  </a:lnTo>
                  <a:lnTo>
                    <a:pt x="1021772" y="781522"/>
                  </a:lnTo>
                  <a:lnTo>
                    <a:pt x="1020865" y="784104"/>
                  </a:lnTo>
                  <a:lnTo>
                    <a:pt x="1020638" y="786772"/>
                  </a:lnTo>
                  <a:lnTo>
                    <a:pt x="1019675" y="787695"/>
                  </a:lnTo>
                  <a:lnTo>
                    <a:pt x="1018024" y="788853"/>
                  </a:lnTo>
                  <a:lnTo>
                    <a:pt x="1016147" y="788266"/>
                  </a:lnTo>
                  <a:lnTo>
                    <a:pt x="1016084" y="786490"/>
                  </a:lnTo>
                  <a:lnTo>
                    <a:pt x="1015271" y="786334"/>
                  </a:lnTo>
                  <a:lnTo>
                    <a:pt x="1014809" y="785168"/>
                  </a:lnTo>
                  <a:lnTo>
                    <a:pt x="1014668" y="783689"/>
                  </a:lnTo>
                  <a:lnTo>
                    <a:pt x="1014864" y="782492"/>
                  </a:lnTo>
                  <a:lnTo>
                    <a:pt x="1014082" y="782860"/>
                  </a:lnTo>
                  <a:lnTo>
                    <a:pt x="1013596" y="784245"/>
                  </a:lnTo>
                  <a:lnTo>
                    <a:pt x="1012360" y="785371"/>
                  </a:lnTo>
                  <a:lnTo>
                    <a:pt x="1011069" y="784918"/>
                  </a:lnTo>
                  <a:lnTo>
                    <a:pt x="1009677" y="783994"/>
                  </a:lnTo>
                  <a:lnTo>
                    <a:pt x="1009716" y="785324"/>
                  </a:lnTo>
                  <a:lnTo>
                    <a:pt x="1010459" y="786662"/>
                  </a:lnTo>
                  <a:lnTo>
                    <a:pt x="1010780" y="788000"/>
                  </a:lnTo>
                  <a:lnTo>
                    <a:pt x="1012704" y="788289"/>
                  </a:lnTo>
                  <a:lnTo>
                    <a:pt x="1013995" y="789823"/>
                  </a:lnTo>
                  <a:lnTo>
                    <a:pt x="1015012" y="792178"/>
                  </a:lnTo>
                  <a:lnTo>
                    <a:pt x="1015216" y="793062"/>
                  </a:lnTo>
                  <a:lnTo>
                    <a:pt x="1016006" y="794110"/>
                  </a:lnTo>
                  <a:lnTo>
                    <a:pt x="1016116" y="795010"/>
                  </a:lnTo>
                  <a:lnTo>
                    <a:pt x="1014277" y="795839"/>
                  </a:lnTo>
                  <a:lnTo>
                    <a:pt x="1011977" y="797388"/>
                  </a:lnTo>
                  <a:lnTo>
                    <a:pt x="1009215" y="800040"/>
                  </a:lnTo>
                  <a:lnTo>
                    <a:pt x="1006939" y="801808"/>
                  </a:lnTo>
                  <a:lnTo>
                    <a:pt x="1004881" y="801824"/>
                  </a:lnTo>
                  <a:lnTo>
                    <a:pt x="1003637" y="801621"/>
                  </a:lnTo>
                  <a:lnTo>
                    <a:pt x="1001861" y="800604"/>
                  </a:lnTo>
                  <a:lnTo>
                    <a:pt x="999819" y="800181"/>
                  </a:lnTo>
                  <a:lnTo>
                    <a:pt x="1002557" y="803756"/>
                  </a:lnTo>
                  <a:lnTo>
                    <a:pt x="1004052" y="804390"/>
                  </a:lnTo>
                  <a:lnTo>
                    <a:pt x="1005930" y="804257"/>
                  </a:lnTo>
                  <a:lnTo>
                    <a:pt x="1007752" y="802927"/>
                  </a:lnTo>
                  <a:lnTo>
                    <a:pt x="1010342" y="803068"/>
                  </a:lnTo>
                  <a:lnTo>
                    <a:pt x="1010991" y="805126"/>
                  </a:lnTo>
                  <a:lnTo>
                    <a:pt x="1010303" y="807449"/>
                  </a:lnTo>
                  <a:lnTo>
                    <a:pt x="1008887" y="810461"/>
                  </a:lnTo>
                  <a:lnTo>
                    <a:pt x="1008597" y="813066"/>
                  </a:lnTo>
                  <a:lnTo>
                    <a:pt x="1010350" y="816790"/>
                  </a:lnTo>
                  <a:lnTo>
                    <a:pt x="1010428" y="817909"/>
                  </a:lnTo>
                  <a:lnTo>
                    <a:pt x="1009771" y="818464"/>
                  </a:lnTo>
                  <a:lnTo>
                    <a:pt x="1007713" y="817486"/>
                  </a:lnTo>
                  <a:lnTo>
                    <a:pt x="1006016" y="816250"/>
                  </a:lnTo>
                  <a:lnTo>
                    <a:pt x="1004302" y="816579"/>
                  </a:lnTo>
                  <a:lnTo>
                    <a:pt x="1002526" y="816055"/>
                  </a:lnTo>
                  <a:lnTo>
                    <a:pt x="1000703" y="816493"/>
                  </a:lnTo>
                  <a:lnTo>
                    <a:pt x="999960" y="817353"/>
                  </a:lnTo>
                  <a:lnTo>
                    <a:pt x="1000461" y="818770"/>
                  </a:lnTo>
                  <a:lnTo>
                    <a:pt x="1002096" y="819943"/>
                  </a:lnTo>
                  <a:lnTo>
                    <a:pt x="1003011" y="821750"/>
                  </a:lnTo>
                  <a:lnTo>
                    <a:pt x="1001916" y="822384"/>
                  </a:lnTo>
                  <a:lnTo>
                    <a:pt x="997277" y="821961"/>
                  </a:lnTo>
                  <a:lnTo>
                    <a:pt x="996244" y="822306"/>
                  </a:lnTo>
                  <a:lnTo>
                    <a:pt x="994859" y="824293"/>
                  </a:lnTo>
                  <a:lnTo>
                    <a:pt x="995759" y="827234"/>
                  </a:lnTo>
                  <a:lnTo>
                    <a:pt x="994734" y="829057"/>
                  </a:lnTo>
                  <a:lnTo>
                    <a:pt x="992825" y="829488"/>
                  </a:lnTo>
                  <a:lnTo>
                    <a:pt x="990314" y="830959"/>
                  </a:lnTo>
                  <a:lnTo>
                    <a:pt x="988765" y="831303"/>
                  </a:lnTo>
                  <a:lnTo>
                    <a:pt x="988843" y="831944"/>
                  </a:lnTo>
                  <a:lnTo>
                    <a:pt x="989978" y="832586"/>
                  </a:lnTo>
                  <a:lnTo>
                    <a:pt x="990580" y="833454"/>
                  </a:lnTo>
                  <a:lnTo>
                    <a:pt x="989211" y="836451"/>
                  </a:lnTo>
                  <a:lnTo>
                    <a:pt x="987091" y="837436"/>
                  </a:lnTo>
                  <a:lnTo>
                    <a:pt x="983836" y="836943"/>
                  </a:lnTo>
                  <a:lnTo>
                    <a:pt x="981278" y="837616"/>
                  </a:lnTo>
                  <a:lnTo>
                    <a:pt x="979064" y="836341"/>
                  </a:lnTo>
                  <a:lnTo>
                    <a:pt x="976701" y="836318"/>
                  </a:lnTo>
                  <a:lnTo>
                    <a:pt x="975097" y="837929"/>
                  </a:lnTo>
                  <a:lnTo>
                    <a:pt x="974925" y="839799"/>
                  </a:lnTo>
                  <a:lnTo>
                    <a:pt x="973368" y="839987"/>
                  </a:lnTo>
                  <a:lnTo>
                    <a:pt x="972531" y="839846"/>
                  </a:lnTo>
                  <a:lnTo>
                    <a:pt x="971350" y="839979"/>
                  </a:lnTo>
                  <a:lnTo>
                    <a:pt x="971475" y="840980"/>
                  </a:lnTo>
                  <a:lnTo>
                    <a:pt x="972148" y="841856"/>
                  </a:lnTo>
                  <a:lnTo>
                    <a:pt x="975340" y="842248"/>
                  </a:lnTo>
                  <a:lnTo>
                    <a:pt x="975911" y="843507"/>
                  </a:lnTo>
                  <a:lnTo>
                    <a:pt x="976036" y="845447"/>
                  </a:lnTo>
                  <a:lnTo>
                    <a:pt x="972695" y="848788"/>
                  </a:lnTo>
                  <a:lnTo>
                    <a:pt x="971271" y="851041"/>
                  </a:lnTo>
                  <a:lnTo>
                    <a:pt x="969128" y="850979"/>
                  </a:lnTo>
                  <a:lnTo>
                    <a:pt x="967509" y="852786"/>
                  </a:lnTo>
                  <a:lnTo>
                    <a:pt x="966640" y="855235"/>
                  </a:lnTo>
                  <a:lnTo>
                    <a:pt x="965569" y="854750"/>
                  </a:lnTo>
                  <a:lnTo>
                    <a:pt x="963088" y="855141"/>
                  </a:lnTo>
                  <a:lnTo>
                    <a:pt x="962361" y="856306"/>
                  </a:lnTo>
                  <a:lnTo>
                    <a:pt x="962940" y="856792"/>
                  </a:lnTo>
                  <a:lnTo>
                    <a:pt x="962994" y="857629"/>
                  </a:lnTo>
                  <a:lnTo>
                    <a:pt x="962001" y="860375"/>
                  </a:lnTo>
                  <a:lnTo>
                    <a:pt x="960921" y="861149"/>
                  </a:lnTo>
                  <a:lnTo>
                    <a:pt x="960452" y="860023"/>
                  </a:lnTo>
                  <a:lnTo>
                    <a:pt x="960100" y="858278"/>
                  </a:lnTo>
                  <a:lnTo>
                    <a:pt x="959231" y="858145"/>
                  </a:lnTo>
                  <a:lnTo>
                    <a:pt x="957784" y="859749"/>
                  </a:lnTo>
                  <a:lnTo>
                    <a:pt x="956094" y="860899"/>
                  </a:lnTo>
                  <a:lnTo>
                    <a:pt x="954647" y="861376"/>
                  </a:lnTo>
                  <a:lnTo>
                    <a:pt x="953552" y="860312"/>
                  </a:lnTo>
                  <a:lnTo>
                    <a:pt x="950868" y="859757"/>
                  </a:lnTo>
                  <a:lnTo>
                    <a:pt x="949773" y="864365"/>
                  </a:lnTo>
                  <a:lnTo>
                    <a:pt x="947551" y="866039"/>
                  </a:lnTo>
                  <a:lnTo>
                    <a:pt x="946510" y="866563"/>
                  </a:lnTo>
                  <a:lnTo>
                    <a:pt x="944695" y="866719"/>
                  </a:lnTo>
                  <a:lnTo>
                    <a:pt x="945853" y="867353"/>
                  </a:lnTo>
                  <a:lnTo>
                    <a:pt x="946213" y="868534"/>
                  </a:lnTo>
                  <a:lnTo>
                    <a:pt x="945564" y="869708"/>
                  </a:lnTo>
                  <a:lnTo>
                    <a:pt x="943749" y="869943"/>
                  </a:lnTo>
                  <a:lnTo>
                    <a:pt x="942693" y="870858"/>
                  </a:lnTo>
                  <a:lnTo>
                    <a:pt x="942286" y="874965"/>
                  </a:lnTo>
                  <a:lnTo>
                    <a:pt x="941206" y="876405"/>
                  </a:lnTo>
                  <a:lnTo>
                    <a:pt x="938453" y="876522"/>
                  </a:lnTo>
                  <a:lnTo>
                    <a:pt x="936395" y="875568"/>
                  </a:lnTo>
                  <a:lnTo>
                    <a:pt x="935737" y="876319"/>
                  </a:lnTo>
                  <a:lnTo>
                    <a:pt x="935393" y="877054"/>
                  </a:lnTo>
                  <a:lnTo>
                    <a:pt x="934314" y="877797"/>
                  </a:lnTo>
                  <a:lnTo>
                    <a:pt x="932233" y="877993"/>
                  </a:lnTo>
                  <a:lnTo>
                    <a:pt x="927609" y="879831"/>
                  </a:lnTo>
                  <a:lnTo>
                    <a:pt x="925489" y="879299"/>
                  </a:lnTo>
                  <a:lnTo>
                    <a:pt x="922962" y="878603"/>
                  </a:lnTo>
                  <a:lnTo>
                    <a:pt x="921217" y="879284"/>
                  </a:lnTo>
                  <a:lnTo>
                    <a:pt x="920638" y="880692"/>
                  </a:lnTo>
                  <a:lnTo>
                    <a:pt x="919833" y="881787"/>
                  </a:lnTo>
                  <a:lnTo>
                    <a:pt x="917298" y="881787"/>
                  </a:lnTo>
                  <a:lnTo>
                    <a:pt x="915263" y="880434"/>
                  </a:lnTo>
                  <a:lnTo>
                    <a:pt x="913191" y="879456"/>
                  </a:lnTo>
                  <a:lnTo>
                    <a:pt x="910898" y="880301"/>
                  </a:lnTo>
                  <a:lnTo>
                    <a:pt x="909154" y="882022"/>
                  </a:lnTo>
                  <a:lnTo>
                    <a:pt x="907010" y="882601"/>
                  </a:lnTo>
                  <a:lnTo>
                    <a:pt x="906611" y="883673"/>
                  </a:lnTo>
                  <a:lnTo>
                    <a:pt x="905680" y="884205"/>
                  </a:lnTo>
                  <a:lnTo>
                    <a:pt x="903411" y="883978"/>
                  </a:lnTo>
                  <a:lnTo>
                    <a:pt x="902550" y="881318"/>
                  </a:lnTo>
                  <a:lnTo>
                    <a:pt x="901244" y="880927"/>
                  </a:lnTo>
                  <a:lnTo>
                    <a:pt x="899953" y="882272"/>
                  </a:lnTo>
                  <a:lnTo>
                    <a:pt x="899491" y="883321"/>
                  </a:lnTo>
                  <a:lnTo>
                    <a:pt x="898889" y="884119"/>
                  </a:lnTo>
                  <a:lnTo>
                    <a:pt x="899100" y="886286"/>
                  </a:lnTo>
                  <a:lnTo>
                    <a:pt x="897825" y="886333"/>
                  </a:lnTo>
                  <a:lnTo>
                    <a:pt x="896159" y="885003"/>
                  </a:lnTo>
                  <a:lnTo>
                    <a:pt x="894407" y="884768"/>
                  </a:lnTo>
                  <a:lnTo>
                    <a:pt x="892771" y="886004"/>
                  </a:lnTo>
                  <a:lnTo>
                    <a:pt x="891942" y="885699"/>
                  </a:lnTo>
                  <a:lnTo>
                    <a:pt x="891066" y="885441"/>
                  </a:lnTo>
                  <a:lnTo>
                    <a:pt x="889634" y="885441"/>
                  </a:lnTo>
                  <a:lnTo>
                    <a:pt x="889087" y="885769"/>
                  </a:lnTo>
                  <a:lnTo>
                    <a:pt x="888038" y="885965"/>
                  </a:lnTo>
                  <a:lnTo>
                    <a:pt x="887334" y="886638"/>
                  </a:lnTo>
                  <a:lnTo>
                    <a:pt x="887271" y="886693"/>
                  </a:lnTo>
                  <a:lnTo>
                    <a:pt x="885425" y="886239"/>
                  </a:lnTo>
                  <a:lnTo>
                    <a:pt x="883164" y="884440"/>
                  </a:lnTo>
                  <a:lnTo>
                    <a:pt x="881544" y="881451"/>
                  </a:lnTo>
                  <a:lnTo>
                    <a:pt x="879487" y="879839"/>
                  </a:lnTo>
                  <a:lnTo>
                    <a:pt x="878580" y="878423"/>
                  </a:lnTo>
                  <a:lnTo>
                    <a:pt x="878228" y="875881"/>
                  </a:lnTo>
                  <a:lnTo>
                    <a:pt x="877852" y="874668"/>
                  </a:lnTo>
                  <a:lnTo>
                    <a:pt x="877977" y="873322"/>
                  </a:lnTo>
                  <a:lnTo>
                    <a:pt x="878603" y="872125"/>
                  </a:lnTo>
                  <a:lnTo>
                    <a:pt x="876389" y="872728"/>
                  </a:lnTo>
                  <a:lnTo>
                    <a:pt x="874754" y="873847"/>
                  </a:lnTo>
                  <a:lnTo>
                    <a:pt x="875091" y="875255"/>
                  </a:lnTo>
                  <a:lnTo>
                    <a:pt x="874684" y="876561"/>
                  </a:lnTo>
                  <a:lnTo>
                    <a:pt x="872243" y="877242"/>
                  </a:lnTo>
                  <a:lnTo>
                    <a:pt x="872391" y="877790"/>
                  </a:lnTo>
                  <a:lnTo>
                    <a:pt x="872555" y="878369"/>
                  </a:lnTo>
                  <a:lnTo>
                    <a:pt x="874465" y="880152"/>
                  </a:lnTo>
                  <a:lnTo>
                    <a:pt x="874856" y="881646"/>
                  </a:lnTo>
                  <a:lnTo>
                    <a:pt x="875630" y="882445"/>
                  </a:lnTo>
                  <a:lnTo>
                    <a:pt x="877124" y="884768"/>
                  </a:lnTo>
                  <a:lnTo>
                    <a:pt x="877085" y="889259"/>
                  </a:lnTo>
                  <a:lnTo>
                    <a:pt x="877907" y="890526"/>
                  </a:lnTo>
                  <a:lnTo>
                    <a:pt x="877633" y="891786"/>
                  </a:lnTo>
                  <a:lnTo>
                    <a:pt x="877038" y="893483"/>
                  </a:lnTo>
                  <a:lnTo>
                    <a:pt x="876983" y="893507"/>
                  </a:lnTo>
                  <a:lnTo>
                    <a:pt x="876545" y="892990"/>
                  </a:lnTo>
                  <a:lnTo>
                    <a:pt x="875826" y="893092"/>
                  </a:lnTo>
                  <a:lnTo>
                    <a:pt x="875536" y="893663"/>
                  </a:lnTo>
                  <a:lnTo>
                    <a:pt x="875489" y="894180"/>
                  </a:lnTo>
                  <a:lnTo>
                    <a:pt x="875364" y="894203"/>
                  </a:lnTo>
                  <a:lnTo>
                    <a:pt x="874097" y="894579"/>
                  </a:lnTo>
                  <a:lnTo>
                    <a:pt x="873033" y="894899"/>
                  </a:lnTo>
                  <a:lnTo>
                    <a:pt x="872172" y="895353"/>
                  </a:lnTo>
                  <a:lnTo>
                    <a:pt x="870819" y="896691"/>
                  </a:lnTo>
                  <a:lnTo>
                    <a:pt x="868245" y="897020"/>
                  </a:lnTo>
                  <a:lnTo>
                    <a:pt x="866923" y="893890"/>
                  </a:lnTo>
                  <a:lnTo>
                    <a:pt x="865147" y="895979"/>
                  </a:lnTo>
                  <a:lnTo>
                    <a:pt x="864615" y="900243"/>
                  </a:lnTo>
                  <a:lnTo>
                    <a:pt x="863958" y="900970"/>
                  </a:lnTo>
                  <a:lnTo>
                    <a:pt x="862854" y="901581"/>
                  </a:lnTo>
                  <a:lnTo>
                    <a:pt x="860765" y="900094"/>
                  </a:lnTo>
                  <a:lnTo>
                    <a:pt x="858943" y="901088"/>
                  </a:lnTo>
                  <a:lnTo>
                    <a:pt x="857519" y="902097"/>
                  </a:lnTo>
                  <a:lnTo>
                    <a:pt x="856932" y="903028"/>
                  </a:lnTo>
                  <a:lnTo>
                    <a:pt x="855884" y="904037"/>
                  </a:lnTo>
                  <a:lnTo>
                    <a:pt x="853873" y="903059"/>
                  </a:lnTo>
                  <a:lnTo>
                    <a:pt x="852254" y="901596"/>
                  </a:lnTo>
                  <a:lnTo>
                    <a:pt x="852661" y="900493"/>
                  </a:lnTo>
                  <a:lnTo>
                    <a:pt x="852434" y="899773"/>
                  </a:lnTo>
                  <a:lnTo>
                    <a:pt x="851706" y="899226"/>
                  </a:lnTo>
                  <a:lnTo>
                    <a:pt x="850900" y="899304"/>
                  </a:lnTo>
                  <a:lnTo>
                    <a:pt x="851299" y="900736"/>
                  </a:lnTo>
                  <a:lnTo>
                    <a:pt x="851565" y="903474"/>
                  </a:lnTo>
                  <a:lnTo>
                    <a:pt x="850830" y="904264"/>
                  </a:lnTo>
                  <a:lnTo>
                    <a:pt x="849695" y="904874"/>
                  </a:lnTo>
                  <a:lnTo>
                    <a:pt x="847247" y="904373"/>
                  </a:lnTo>
                  <a:lnTo>
                    <a:pt x="845580" y="903357"/>
                  </a:lnTo>
                  <a:lnTo>
                    <a:pt x="843554" y="902496"/>
                  </a:lnTo>
                  <a:lnTo>
                    <a:pt x="841770" y="902340"/>
                  </a:lnTo>
                  <a:lnTo>
                    <a:pt x="841379" y="904069"/>
                  </a:lnTo>
                  <a:lnTo>
                    <a:pt x="840221" y="905461"/>
                  </a:lnTo>
                  <a:lnTo>
                    <a:pt x="839149" y="905633"/>
                  </a:lnTo>
                  <a:lnTo>
                    <a:pt x="838078" y="905414"/>
                  </a:lnTo>
                  <a:lnTo>
                    <a:pt x="836670" y="906916"/>
                  </a:lnTo>
                  <a:lnTo>
                    <a:pt x="836004" y="908012"/>
                  </a:lnTo>
                  <a:lnTo>
                    <a:pt x="834268" y="909169"/>
                  </a:lnTo>
                  <a:lnTo>
                    <a:pt x="829652" y="909733"/>
                  </a:lnTo>
                  <a:lnTo>
                    <a:pt x="828040" y="910875"/>
                  </a:lnTo>
                  <a:lnTo>
                    <a:pt x="825881" y="910695"/>
                  </a:lnTo>
                  <a:lnTo>
                    <a:pt x="824207" y="910969"/>
                  </a:lnTo>
                  <a:lnTo>
                    <a:pt x="823245" y="910906"/>
                  </a:lnTo>
                  <a:lnTo>
                    <a:pt x="822384" y="910288"/>
                  </a:lnTo>
                  <a:lnTo>
                    <a:pt x="821414" y="910273"/>
                  </a:lnTo>
                  <a:lnTo>
                    <a:pt x="820968" y="912181"/>
                  </a:lnTo>
                  <a:lnTo>
                    <a:pt x="818355" y="912987"/>
                  </a:lnTo>
                  <a:lnTo>
                    <a:pt x="816008" y="913206"/>
                  </a:lnTo>
                  <a:lnTo>
                    <a:pt x="813395" y="915725"/>
                  </a:lnTo>
                  <a:lnTo>
                    <a:pt x="811533" y="917251"/>
                  </a:lnTo>
                  <a:lnTo>
                    <a:pt x="810148" y="917407"/>
                  </a:lnTo>
                  <a:lnTo>
                    <a:pt x="809131" y="916868"/>
                  </a:lnTo>
                  <a:lnTo>
                    <a:pt x="808622" y="914614"/>
                  </a:lnTo>
                  <a:lnTo>
                    <a:pt x="808106" y="914349"/>
                  </a:lnTo>
                  <a:lnTo>
                    <a:pt x="807809" y="916469"/>
                  </a:lnTo>
                  <a:lnTo>
                    <a:pt x="807316" y="918229"/>
                  </a:lnTo>
                  <a:lnTo>
                    <a:pt x="806361" y="919191"/>
                  </a:lnTo>
                  <a:lnTo>
                    <a:pt x="803342" y="921382"/>
                  </a:lnTo>
                  <a:lnTo>
                    <a:pt x="802473" y="923557"/>
                  </a:lnTo>
                  <a:lnTo>
                    <a:pt x="803052" y="925567"/>
                  </a:lnTo>
                  <a:lnTo>
                    <a:pt x="807113" y="926060"/>
                  </a:lnTo>
                  <a:lnTo>
                    <a:pt x="807613" y="927163"/>
                  </a:lnTo>
                  <a:lnTo>
                    <a:pt x="807222" y="928063"/>
                  </a:lnTo>
                  <a:lnTo>
                    <a:pt x="806252" y="928814"/>
                  </a:lnTo>
                  <a:lnTo>
                    <a:pt x="805963" y="929940"/>
                  </a:lnTo>
                  <a:lnTo>
                    <a:pt x="810320" y="933524"/>
                  </a:lnTo>
                  <a:lnTo>
                    <a:pt x="810453" y="934877"/>
                  </a:lnTo>
                  <a:lnTo>
                    <a:pt x="809780" y="935652"/>
                  </a:lnTo>
                  <a:lnTo>
                    <a:pt x="808967" y="937318"/>
                  </a:lnTo>
                  <a:lnTo>
                    <a:pt x="806667" y="938726"/>
                  </a:lnTo>
                  <a:lnTo>
                    <a:pt x="801800" y="939446"/>
                  </a:lnTo>
                  <a:lnTo>
                    <a:pt x="797740" y="938718"/>
                  </a:lnTo>
                  <a:lnTo>
                    <a:pt x="796512" y="937115"/>
                  </a:lnTo>
                  <a:lnTo>
                    <a:pt x="796590" y="935972"/>
                  </a:lnTo>
                  <a:lnTo>
                    <a:pt x="797599" y="936301"/>
                  </a:lnTo>
                  <a:lnTo>
                    <a:pt x="798741" y="936199"/>
                  </a:lnTo>
                  <a:lnTo>
                    <a:pt x="798397" y="935151"/>
                  </a:lnTo>
                  <a:lnTo>
                    <a:pt x="797912" y="934541"/>
                  </a:lnTo>
                  <a:lnTo>
                    <a:pt x="796043" y="933610"/>
                  </a:lnTo>
                  <a:lnTo>
                    <a:pt x="794525" y="931098"/>
                  </a:lnTo>
                  <a:lnTo>
                    <a:pt x="794814" y="929010"/>
                  </a:lnTo>
                  <a:lnTo>
                    <a:pt x="793993" y="927390"/>
                  </a:lnTo>
                  <a:lnTo>
                    <a:pt x="793085" y="926037"/>
                  </a:lnTo>
                  <a:lnTo>
                    <a:pt x="792178" y="925223"/>
                  </a:lnTo>
                  <a:lnTo>
                    <a:pt x="791685" y="924214"/>
                  </a:lnTo>
                  <a:lnTo>
                    <a:pt x="792608" y="921037"/>
                  </a:lnTo>
                  <a:lnTo>
                    <a:pt x="792099" y="919191"/>
                  </a:lnTo>
                  <a:lnTo>
                    <a:pt x="793836" y="916922"/>
                  </a:lnTo>
                  <a:lnTo>
                    <a:pt x="794266" y="914364"/>
                  </a:lnTo>
                  <a:lnTo>
                    <a:pt x="797365" y="913449"/>
                  </a:lnTo>
                  <a:lnTo>
                    <a:pt x="797576" y="911008"/>
                  </a:lnTo>
                  <a:lnTo>
                    <a:pt x="795354" y="910937"/>
                  </a:lnTo>
                  <a:lnTo>
                    <a:pt x="793813" y="909146"/>
                  </a:lnTo>
                  <a:lnTo>
                    <a:pt x="793461" y="909905"/>
                  </a:lnTo>
                  <a:lnTo>
                    <a:pt x="792224" y="909983"/>
                  </a:lnTo>
                  <a:lnTo>
                    <a:pt x="790190" y="906525"/>
                  </a:lnTo>
                  <a:lnTo>
                    <a:pt x="789580" y="906087"/>
                  </a:lnTo>
                  <a:lnTo>
                    <a:pt x="788594" y="906024"/>
                  </a:lnTo>
                  <a:lnTo>
                    <a:pt x="789087" y="909670"/>
                  </a:lnTo>
                  <a:lnTo>
                    <a:pt x="786701" y="911039"/>
                  </a:lnTo>
                  <a:lnTo>
                    <a:pt x="784745" y="911642"/>
                  </a:lnTo>
                  <a:lnTo>
                    <a:pt x="781976" y="911892"/>
                  </a:lnTo>
                  <a:lnTo>
                    <a:pt x="780396" y="912314"/>
                  </a:lnTo>
                  <a:lnTo>
                    <a:pt x="778924" y="911970"/>
                  </a:lnTo>
                  <a:lnTo>
                    <a:pt x="779285" y="910867"/>
                  </a:lnTo>
                  <a:lnTo>
                    <a:pt x="780067" y="909553"/>
                  </a:lnTo>
                  <a:lnTo>
                    <a:pt x="779370" y="908450"/>
                  </a:lnTo>
                  <a:lnTo>
                    <a:pt x="777806" y="907605"/>
                  </a:lnTo>
                  <a:lnTo>
                    <a:pt x="775412" y="907652"/>
                  </a:lnTo>
                  <a:lnTo>
                    <a:pt x="773761" y="907417"/>
                  </a:lnTo>
                  <a:lnTo>
                    <a:pt x="772118" y="907511"/>
                  </a:lnTo>
                  <a:lnTo>
                    <a:pt x="771516" y="907018"/>
                  </a:lnTo>
                  <a:lnTo>
                    <a:pt x="769990" y="905289"/>
                  </a:lnTo>
                  <a:lnTo>
                    <a:pt x="768700" y="904217"/>
                  </a:lnTo>
                  <a:lnTo>
                    <a:pt x="768120" y="903145"/>
                  </a:lnTo>
                  <a:lnTo>
                    <a:pt x="768700" y="901901"/>
                  </a:lnTo>
                  <a:lnTo>
                    <a:pt x="768215" y="901142"/>
                  </a:lnTo>
                  <a:lnTo>
                    <a:pt x="765719" y="901056"/>
                  </a:lnTo>
                  <a:lnTo>
                    <a:pt x="765734" y="902840"/>
                  </a:lnTo>
                  <a:lnTo>
                    <a:pt x="765993" y="904945"/>
                  </a:lnTo>
                  <a:lnTo>
                    <a:pt x="766720" y="906541"/>
                  </a:lnTo>
                  <a:lnTo>
                    <a:pt x="766204" y="907433"/>
                  </a:lnTo>
                  <a:lnTo>
                    <a:pt x="764936" y="908043"/>
                  </a:lnTo>
                  <a:lnTo>
                    <a:pt x="763583" y="906353"/>
                  </a:lnTo>
                  <a:lnTo>
                    <a:pt x="762965" y="905938"/>
                  </a:lnTo>
                  <a:lnTo>
                    <a:pt x="762315" y="906017"/>
                  </a:lnTo>
                  <a:lnTo>
                    <a:pt x="761823" y="907699"/>
                  </a:lnTo>
                  <a:lnTo>
                    <a:pt x="760595" y="909193"/>
                  </a:lnTo>
                  <a:lnTo>
                    <a:pt x="758388" y="909028"/>
                  </a:lnTo>
                  <a:lnTo>
                    <a:pt x="756667" y="909952"/>
                  </a:lnTo>
                  <a:lnTo>
                    <a:pt x="754586" y="910374"/>
                  </a:lnTo>
                  <a:lnTo>
                    <a:pt x="753170" y="909138"/>
                  </a:lnTo>
                  <a:lnTo>
                    <a:pt x="750830" y="907151"/>
                  </a:lnTo>
                  <a:lnTo>
                    <a:pt x="749900" y="906924"/>
                  </a:lnTo>
                  <a:lnTo>
                    <a:pt x="747302" y="907894"/>
                  </a:lnTo>
                  <a:lnTo>
                    <a:pt x="743571" y="908254"/>
                  </a:lnTo>
                  <a:lnTo>
                    <a:pt x="742741" y="907221"/>
                  </a:lnTo>
                  <a:lnTo>
                    <a:pt x="740942" y="908004"/>
                  </a:lnTo>
                  <a:lnTo>
                    <a:pt x="739205" y="905618"/>
                  </a:lnTo>
                  <a:lnTo>
                    <a:pt x="737148" y="905461"/>
                  </a:lnTo>
                  <a:lnTo>
                    <a:pt x="734581" y="903654"/>
                  </a:lnTo>
                  <a:lnTo>
                    <a:pt x="733658" y="902691"/>
                  </a:lnTo>
                  <a:lnTo>
                    <a:pt x="733369" y="901315"/>
                  </a:lnTo>
                  <a:lnTo>
                    <a:pt x="732586" y="900595"/>
                  </a:lnTo>
                  <a:lnTo>
                    <a:pt x="731585" y="900689"/>
                  </a:lnTo>
                  <a:lnTo>
                    <a:pt x="730466" y="899953"/>
                  </a:lnTo>
                  <a:lnTo>
                    <a:pt x="728698" y="899226"/>
                  </a:lnTo>
                  <a:lnTo>
                    <a:pt x="727274" y="898795"/>
                  </a:lnTo>
                  <a:lnTo>
                    <a:pt x="726570" y="899124"/>
                  </a:lnTo>
                  <a:lnTo>
                    <a:pt x="725827" y="899296"/>
                  </a:lnTo>
                  <a:lnTo>
                    <a:pt x="725694" y="898373"/>
                  </a:lnTo>
                  <a:lnTo>
                    <a:pt x="725749" y="895588"/>
                  </a:lnTo>
                  <a:lnTo>
                    <a:pt x="725616" y="893116"/>
                  </a:lnTo>
                  <a:lnTo>
                    <a:pt x="725225" y="891997"/>
                  </a:lnTo>
                  <a:lnTo>
                    <a:pt x="724270" y="891152"/>
                  </a:lnTo>
                  <a:lnTo>
                    <a:pt x="723410" y="890745"/>
                  </a:lnTo>
                  <a:lnTo>
                    <a:pt x="723026" y="889470"/>
                  </a:lnTo>
                  <a:lnTo>
                    <a:pt x="723339" y="886967"/>
                  </a:lnTo>
                  <a:lnTo>
                    <a:pt x="724043" y="885269"/>
                  </a:lnTo>
                  <a:lnTo>
                    <a:pt x="725154" y="884964"/>
                  </a:lnTo>
                  <a:lnTo>
                    <a:pt x="726656" y="883743"/>
                  </a:lnTo>
                  <a:lnTo>
                    <a:pt x="727423" y="882006"/>
                  </a:lnTo>
                  <a:lnTo>
                    <a:pt x="728385" y="880395"/>
                  </a:lnTo>
                  <a:lnTo>
                    <a:pt x="724959" y="878134"/>
                  </a:lnTo>
                  <a:lnTo>
                    <a:pt x="723159" y="877320"/>
                  </a:lnTo>
                  <a:lnTo>
                    <a:pt x="721164" y="877664"/>
                  </a:lnTo>
                  <a:lnTo>
                    <a:pt x="718684" y="878384"/>
                  </a:lnTo>
                  <a:lnTo>
                    <a:pt x="717393" y="878525"/>
                  </a:lnTo>
                  <a:lnTo>
                    <a:pt x="716744" y="878243"/>
                  </a:lnTo>
                  <a:lnTo>
                    <a:pt x="715297" y="876209"/>
                  </a:lnTo>
                  <a:lnTo>
                    <a:pt x="714514" y="875857"/>
                  </a:lnTo>
                  <a:lnTo>
                    <a:pt x="712762" y="875724"/>
                  </a:lnTo>
                  <a:lnTo>
                    <a:pt x="711283" y="875740"/>
                  </a:lnTo>
                  <a:lnTo>
                    <a:pt x="710438" y="876624"/>
                  </a:lnTo>
                  <a:lnTo>
                    <a:pt x="709124" y="876921"/>
                  </a:lnTo>
                  <a:lnTo>
                    <a:pt x="707810" y="876968"/>
                  </a:lnTo>
                  <a:lnTo>
                    <a:pt x="706480" y="875865"/>
                  </a:lnTo>
                  <a:lnTo>
                    <a:pt x="704477" y="874426"/>
                  </a:lnTo>
                  <a:lnTo>
                    <a:pt x="701340" y="873408"/>
                  </a:lnTo>
                  <a:lnTo>
                    <a:pt x="700956" y="872243"/>
                  </a:lnTo>
                  <a:lnTo>
                    <a:pt x="700158" y="870842"/>
                  </a:lnTo>
                  <a:lnTo>
                    <a:pt x="698969" y="869544"/>
                  </a:lnTo>
                  <a:lnTo>
                    <a:pt x="696998" y="867822"/>
                  </a:lnTo>
                  <a:lnTo>
                    <a:pt x="695347" y="866931"/>
                  </a:lnTo>
                  <a:lnTo>
                    <a:pt x="694541" y="867478"/>
                  </a:lnTo>
                  <a:lnTo>
                    <a:pt x="693446" y="868456"/>
                  </a:lnTo>
                  <a:lnTo>
                    <a:pt x="689206" y="870514"/>
                  </a:lnTo>
                  <a:lnTo>
                    <a:pt x="687328" y="871320"/>
                  </a:lnTo>
                  <a:lnTo>
                    <a:pt x="686326" y="871891"/>
                  </a:lnTo>
                  <a:lnTo>
                    <a:pt x="685489" y="872751"/>
                  </a:lnTo>
                  <a:lnTo>
                    <a:pt x="685231" y="874871"/>
                  </a:lnTo>
                  <a:lnTo>
                    <a:pt x="684816" y="877234"/>
                  </a:lnTo>
                  <a:lnTo>
                    <a:pt x="683596" y="878431"/>
                  </a:lnTo>
                  <a:lnTo>
                    <a:pt x="682438" y="879339"/>
                  </a:lnTo>
                  <a:lnTo>
                    <a:pt x="681226" y="879432"/>
                  </a:lnTo>
                  <a:lnTo>
                    <a:pt x="680037" y="879393"/>
                  </a:lnTo>
                  <a:lnTo>
                    <a:pt x="678918" y="879769"/>
                  </a:lnTo>
                  <a:lnTo>
                    <a:pt x="675507" y="882139"/>
                  </a:lnTo>
                  <a:lnTo>
                    <a:pt x="673903" y="881952"/>
                  </a:lnTo>
                  <a:lnTo>
                    <a:pt x="672581" y="880614"/>
                  </a:lnTo>
                  <a:lnTo>
                    <a:pt x="672017" y="879644"/>
                  </a:lnTo>
                  <a:lnTo>
                    <a:pt x="670492" y="879863"/>
                  </a:lnTo>
                  <a:lnTo>
                    <a:pt x="668536" y="880997"/>
                  </a:lnTo>
                  <a:lnTo>
                    <a:pt x="667629" y="883031"/>
                  </a:lnTo>
                  <a:lnTo>
                    <a:pt x="667151" y="884932"/>
                  </a:lnTo>
                  <a:lnTo>
                    <a:pt x="666721" y="885777"/>
                  </a:lnTo>
                  <a:lnTo>
                    <a:pt x="666064" y="886020"/>
                  </a:lnTo>
                  <a:lnTo>
                    <a:pt x="665485" y="886059"/>
                  </a:lnTo>
                  <a:lnTo>
                    <a:pt x="659390" y="880575"/>
                  </a:lnTo>
                  <a:lnTo>
                    <a:pt x="659015" y="880293"/>
                  </a:lnTo>
                  <a:lnTo>
                    <a:pt x="657920" y="881420"/>
                  </a:lnTo>
                  <a:lnTo>
                    <a:pt x="656926" y="884330"/>
                  </a:lnTo>
                  <a:lnTo>
                    <a:pt x="656214" y="884885"/>
                  </a:lnTo>
                  <a:lnTo>
                    <a:pt x="655729" y="884658"/>
                  </a:lnTo>
                  <a:lnTo>
                    <a:pt x="653210" y="880935"/>
                  </a:lnTo>
                  <a:lnTo>
                    <a:pt x="652561" y="880583"/>
                  </a:lnTo>
                  <a:lnTo>
                    <a:pt x="651989" y="880708"/>
                  </a:lnTo>
                  <a:lnTo>
                    <a:pt x="651231" y="881913"/>
                  </a:lnTo>
                  <a:lnTo>
                    <a:pt x="649634" y="883688"/>
                  </a:lnTo>
                  <a:lnTo>
                    <a:pt x="648414" y="884768"/>
                  </a:lnTo>
                  <a:lnTo>
                    <a:pt x="648383" y="885965"/>
                  </a:lnTo>
                  <a:lnTo>
                    <a:pt x="647053" y="887021"/>
                  </a:lnTo>
                  <a:lnTo>
                    <a:pt x="645512" y="888077"/>
                  </a:lnTo>
                  <a:lnTo>
                    <a:pt x="644995" y="888187"/>
                  </a:lnTo>
                  <a:lnTo>
                    <a:pt x="643970" y="887764"/>
                  </a:lnTo>
                  <a:lnTo>
                    <a:pt x="642633" y="886364"/>
                  </a:lnTo>
                  <a:lnTo>
                    <a:pt x="641662" y="884901"/>
                  </a:lnTo>
                  <a:lnTo>
                    <a:pt x="639261" y="883446"/>
                  </a:lnTo>
                  <a:lnTo>
                    <a:pt x="636569" y="882218"/>
                  </a:lnTo>
                  <a:lnTo>
                    <a:pt x="634786" y="881255"/>
                  </a:lnTo>
                  <a:lnTo>
                    <a:pt x="633769" y="881021"/>
                  </a:lnTo>
                  <a:lnTo>
                    <a:pt x="632822" y="881451"/>
                  </a:lnTo>
                  <a:lnTo>
                    <a:pt x="632345" y="882038"/>
                  </a:lnTo>
                  <a:lnTo>
                    <a:pt x="631672" y="883493"/>
                  </a:lnTo>
                  <a:lnTo>
                    <a:pt x="630061" y="885871"/>
                  </a:lnTo>
                  <a:lnTo>
                    <a:pt x="628621" y="887764"/>
                  </a:lnTo>
                  <a:lnTo>
                    <a:pt x="627283" y="888977"/>
                  </a:lnTo>
                  <a:lnTo>
                    <a:pt x="626219" y="889814"/>
                  </a:lnTo>
                  <a:lnTo>
                    <a:pt x="625421" y="889032"/>
                  </a:lnTo>
                  <a:lnTo>
                    <a:pt x="623950" y="888390"/>
                  </a:lnTo>
                  <a:lnTo>
                    <a:pt x="622221" y="888390"/>
                  </a:lnTo>
                  <a:lnTo>
                    <a:pt x="619945" y="889595"/>
                  </a:lnTo>
                  <a:lnTo>
                    <a:pt x="618153" y="887185"/>
                  </a:lnTo>
                  <a:lnTo>
                    <a:pt x="617684" y="887068"/>
                  </a:lnTo>
                  <a:lnTo>
                    <a:pt x="616995" y="887272"/>
                  </a:lnTo>
                  <a:lnTo>
                    <a:pt x="616197" y="887843"/>
                  </a:lnTo>
                  <a:lnTo>
                    <a:pt x="615649" y="889188"/>
                  </a:lnTo>
                  <a:lnTo>
                    <a:pt x="615071" y="891027"/>
                  </a:lnTo>
                  <a:lnTo>
                    <a:pt x="613929" y="892232"/>
                  </a:lnTo>
                  <a:lnTo>
                    <a:pt x="612982" y="892764"/>
                  </a:lnTo>
                  <a:lnTo>
                    <a:pt x="613256" y="893796"/>
                  </a:lnTo>
                  <a:lnTo>
                    <a:pt x="613795" y="894915"/>
                  </a:lnTo>
                  <a:lnTo>
                    <a:pt x="613756" y="895893"/>
                  </a:lnTo>
                  <a:lnTo>
                    <a:pt x="614100" y="897434"/>
                  </a:lnTo>
                  <a:lnTo>
                    <a:pt x="614695" y="898976"/>
                  </a:lnTo>
                  <a:lnTo>
                    <a:pt x="616816" y="901502"/>
                  </a:lnTo>
                  <a:lnTo>
                    <a:pt x="617629" y="902817"/>
                  </a:lnTo>
                  <a:lnTo>
                    <a:pt x="617793" y="903959"/>
                  </a:lnTo>
                  <a:lnTo>
                    <a:pt x="617871" y="908012"/>
                  </a:lnTo>
                  <a:lnTo>
                    <a:pt x="617785" y="909701"/>
                  </a:lnTo>
                  <a:lnTo>
                    <a:pt x="617363" y="912956"/>
                  </a:lnTo>
                  <a:lnTo>
                    <a:pt x="617332" y="914833"/>
                  </a:lnTo>
                  <a:lnTo>
                    <a:pt x="618216" y="915678"/>
                  </a:lnTo>
                  <a:lnTo>
                    <a:pt x="619068" y="916688"/>
                  </a:lnTo>
                  <a:lnTo>
                    <a:pt x="619029" y="917235"/>
                  </a:lnTo>
                  <a:lnTo>
                    <a:pt x="618654" y="917431"/>
                  </a:lnTo>
                  <a:lnTo>
                    <a:pt x="617441" y="918550"/>
                  </a:lnTo>
                  <a:lnTo>
                    <a:pt x="616932" y="918698"/>
                  </a:lnTo>
                  <a:lnTo>
                    <a:pt x="616135" y="918237"/>
                  </a:lnTo>
                  <a:lnTo>
                    <a:pt x="615102" y="917893"/>
                  </a:lnTo>
                  <a:lnTo>
                    <a:pt x="614280" y="917447"/>
                  </a:lnTo>
                  <a:lnTo>
                    <a:pt x="613365" y="916727"/>
                  </a:lnTo>
                  <a:lnTo>
                    <a:pt x="611198" y="916805"/>
                  </a:lnTo>
                  <a:lnTo>
                    <a:pt x="607638" y="917900"/>
                  </a:lnTo>
                  <a:lnTo>
                    <a:pt x="606903" y="917587"/>
                  </a:lnTo>
                  <a:lnTo>
                    <a:pt x="606394" y="916969"/>
                  </a:lnTo>
                  <a:lnTo>
                    <a:pt x="606113" y="915686"/>
                  </a:lnTo>
                  <a:lnTo>
                    <a:pt x="606285" y="914184"/>
                  </a:lnTo>
                  <a:lnTo>
                    <a:pt x="605972" y="913222"/>
                  </a:lnTo>
                  <a:lnTo>
                    <a:pt x="605307" y="912651"/>
                  </a:lnTo>
                  <a:lnTo>
                    <a:pt x="605784" y="909967"/>
                  </a:lnTo>
                  <a:lnTo>
                    <a:pt x="604517" y="908903"/>
                  </a:lnTo>
                  <a:lnTo>
                    <a:pt x="604697" y="908575"/>
                  </a:lnTo>
                  <a:lnTo>
                    <a:pt x="604274" y="905672"/>
                  </a:lnTo>
                  <a:lnTo>
                    <a:pt x="604329" y="904952"/>
                  </a:lnTo>
                  <a:lnTo>
                    <a:pt x="604110" y="904710"/>
                  </a:lnTo>
                  <a:lnTo>
                    <a:pt x="603218" y="904483"/>
                  </a:lnTo>
                  <a:lnTo>
                    <a:pt x="601888" y="904937"/>
                  </a:lnTo>
                  <a:lnTo>
                    <a:pt x="597843" y="906846"/>
                  </a:lnTo>
                  <a:lnTo>
                    <a:pt x="594370" y="910374"/>
                  </a:lnTo>
                  <a:lnTo>
                    <a:pt x="592782" y="911156"/>
                  </a:lnTo>
                  <a:lnTo>
                    <a:pt x="591178" y="911477"/>
                  </a:lnTo>
                  <a:lnTo>
                    <a:pt x="589293" y="910867"/>
                  </a:lnTo>
                  <a:lnTo>
                    <a:pt x="587204" y="910468"/>
                  </a:lnTo>
                  <a:lnTo>
                    <a:pt x="584223" y="911360"/>
                  </a:lnTo>
                  <a:lnTo>
                    <a:pt x="582752" y="910945"/>
                  </a:lnTo>
                  <a:lnTo>
                    <a:pt x="582071" y="910226"/>
                  </a:lnTo>
                  <a:lnTo>
                    <a:pt x="581469" y="909130"/>
                  </a:lnTo>
                  <a:lnTo>
                    <a:pt x="581837" y="907738"/>
                  </a:lnTo>
                  <a:lnTo>
                    <a:pt x="581610" y="906713"/>
                  </a:lnTo>
                  <a:lnTo>
                    <a:pt x="580421" y="906196"/>
                  </a:lnTo>
                  <a:lnTo>
                    <a:pt x="579036" y="905751"/>
                  </a:lnTo>
                  <a:lnTo>
                    <a:pt x="578215" y="904413"/>
                  </a:lnTo>
                  <a:lnTo>
                    <a:pt x="577886" y="902950"/>
                  </a:lnTo>
                  <a:lnTo>
                    <a:pt x="578207" y="901049"/>
                  </a:lnTo>
                  <a:lnTo>
                    <a:pt x="578371" y="899007"/>
                  </a:lnTo>
                  <a:lnTo>
                    <a:pt x="577706" y="898068"/>
                  </a:lnTo>
                  <a:lnTo>
                    <a:pt x="575680" y="897559"/>
                  </a:lnTo>
                  <a:lnTo>
                    <a:pt x="570571" y="896628"/>
                  </a:lnTo>
                  <a:lnTo>
                    <a:pt x="566096" y="896120"/>
                  </a:lnTo>
                  <a:lnTo>
                    <a:pt x="564218" y="896362"/>
                  </a:lnTo>
                  <a:lnTo>
                    <a:pt x="562685" y="896136"/>
                  </a:lnTo>
                  <a:lnTo>
                    <a:pt x="561801" y="895760"/>
                  </a:lnTo>
                  <a:lnTo>
                    <a:pt x="561371" y="895118"/>
                  </a:lnTo>
                  <a:lnTo>
                    <a:pt x="561347" y="894195"/>
                  </a:lnTo>
                  <a:lnTo>
                    <a:pt x="562075" y="892075"/>
                  </a:lnTo>
                  <a:lnTo>
                    <a:pt x="562896" y="890002"/>
                  </a:lnTo>
                  <a:lnTo>
                    <a:pt x="564977" y="886982"/>
                  </a:lnTo>
                  <a:lnTo>
                    <a:pt x="565102" y="884885"/>
                  </a:lnTo>
                  <a:lnTo>
                    <a:pt x="564993" y="882468"/>
                  </a:lnTo>
                  <a:lnTo>
                    <a:pt x="566026" y="879237"/>
                  </a:lnTo>
                  <a:lnTo>
                    <a:pt x="567817" y="876820"/>
                  </a:lnTo>
                  <a:lnTo>
                    <a:pt x="568701" y="876061"/>
                  </a:lnTo>
                  <a:lnTo>
                    <a:pt x="568490" y="874981"/>
                  </a:lnTo>
                  <a:lnTo>
                    <a:pt x="567770" y="873995"/>
                  </a:lnTo>
                  <a:lnTo>
                    <a:pt x="566745" y="873448"/>
                  </a:lnTo>
                  <a:lnTo>
                    <a:pt x="565048" y="872814"/>
                  </a:lnTo>
                  <a:lnTo>
                    <a:pt x="562403" y="872642"/>
                  </a:lnTo>
                  <a:lnTo>
                    <a:pt x="558773" y="871992"/>
                  </a:lnTo>
                  <a:lnTo>
                    <a:pt x="554572" y="870553"/>
                  </a:lnTo>
                  <a:lnTo>
                    <a:pt x="555057" y="867791"/>
                  </a:lnTo>
                  <a:lnTo>
                    <a:pt x="554987" y="866062"/>
                  </a:lnTo>
                  <a:lnTo>
                    <a:pt x="554470" y="864638"/>
                  </a:lnTo>
                  <a:lnTo>
                    <a:pt x="553618" y="863629"/>
                  </a:lnTo>
                  <a:lnTo>
                    <a:pt x="553133" y="862729"/>
                  </a:lnTo>
                  <a:lnTo>
                    <a:pt x="553891" y="860257"/>
                  </a:lnTo>
                  <a:lnTo>
                    <a:pt x="552913" y="857550"/>
                  </a:lnTo>
                  <a:lnTo>
                    <a:pt x="551764" y="856471"/>
                  </a:lnTo>
                  <a:lnTo>
                    <a:pt x="550574" y="855070"/>
                  </a:lnTo>
                  <a:lnTo>
                    <a:pt x="550481" y="853560"/>
                  </a:lnTo>
                  <a:lnTo>
                    <a:pt x="551020" y="852152"/>
                  </a:lnTo>
                  <a:lnTo>
                    <a:pt x="553931" y="849125"/>
                  </a:lnTo>
                  <a:lnTo>
                    <a:pt x="553954" y="848389"/>
                  </a:lnTo>
                  <a:lnTo>
                    <a:pt x="553234" y="848452"/>
                  </a:lnTo>
                  <a:lnTo>
                    <a:pt x="552405" y="848514"/>
                  </a:lnTo>
                  <a:lnTo>
                    <a:pt x="548431" y="849617"/>
                  </a:lnTo>
                  <a:lnTo>
                    <a:pt x="548000" y="848921"/>
                  </a:lnTo>
                  <a:lnTo>
                    <a:pt x="546577" y="848522"/>
                  </a:lnTo>
                  <a:lnTo>
                    <a:pt x="543674" y="848444"/>
                  </a:lnTo>
                  <a:lnTo>
                    <a:pt x="540279" y="848647"/>
                  </a:lnTo>
                  <a:lnTo>
                    <a:pt x="535984" y="849727"/>
                  </a:lnTo>
                  <a:lnTo>
                    <a:pt x="532041" y="851620"/>
                  </a:lnTo>
                  <a:lnTo>
                    <a:pt x="530249" y="852919"/>
                  </a:lnTo>
                  <a:lnTo>
                    <a:pt x="528724" y="853725"/>
                  </a:lnTo>
                  <a:lnTo>
                    <a:pt x="527487" y="853991"/>
                  </a:lnTo>
                  <a:lnTo>
                    <a:pt x="526056" y="853420"/>
                  </a:lnTo>
                  <a:lnTo>
                    <a:pt x="526134" y="851565"/>
                  </a:lnTo>
                  <a:lnTo>
                    <a:pt x="528825" y="848162"/>
                  </a:lnTo>
                  <a:lnTo>
                    <a:pt x="529209" y="845823"/>
                  </a:lnTo>
                  <a:lnTo>
                    <a:pt x="528395" y="843812"/>
                  </a:lnTo>
                  <a:lnTo>
                    <a:pt x="528301" y="842201"/>
                  </a:lnTo>
                  <a:lnTo>
                    <a:pt x="527355" y="841176"/>
                  </a:lnTo>
                  <a:lnTo>
                    <a:pt x="526032" y="840675"/>
                  </a:lnTo>
                  <a:lnTo>
                    <a:pt x="525328" y="839533"/>
                  </a:lnTo>
                  <a:lnTo>
                    <a:pt x="525281" y="836185"/>
                  </a:lnTo>
                  <a:lnTo>
                    <a:pt x="526463" y="832734"/>
                  </a:lnTo>
                  <a:lnTo>
                    <a:pt x="528379" y="831647"/>
                  </a:lnTo>
                  <a:lnTo>
                    <a:pt x="529545" y="831123"/>
                  </a:lnTo>
                  <a:lnTo>
                    <a:pt x="529858" y="830450"/>
                  </a:lnTo>
                  <a:lnTo>
                    <a:pt x="529263" y="828025"/>
                  </a:lnTo>
                  <a:lnTo>
                    <a:pt x="529357" y="826483"/>
                  </a:lnTo>
                  <a:lnTo>
                    <a:pt x="530499" y="823503"/>
                  </a:lnTo>
                  <a:lnTo>
                    <a:pt x="531642" y="821242"/>
                  </a:lnTo>
                  <a:lnTo>
                    <a:pt x="533801" y="821617"/>
                  </a:lnTo>
                  <a:lnTo>
                    <a:pt x="534771" y="821054"/>
                  </a:lnTo>
                  <a:lnTo>
                    <a:pt x="535843" y="820248"/>
                  </a:lnTo>
                  <a:lnTo>
                    <a:pt x="537008" y="818887"/>
                  </a:lnTo>
                  <a:lnTo>
                    <a:pt x="537791" y="817268"/>
                  </a:lnTo>
                  <a:lnTo>
                    <a:pt x="538745" y="813512"/>
                  </a:lnTo>
                  <a:lnTo>
                    <a:pt x="539395" y="812949"/>
                  </a:lnTo>
                  <a:lnTo>
                    <a:pt x="542117" y="813575"/>
                  </a:lnTo>
                  <a:lnTo>
                    <a:pt x="542931" y="813137"/>
                  </a:lnTo>
                  <a:lnTo>
                    <a:pt x="544417" y="810931"/>
                  </a:lnTo>
                  <a:lnTo>
                    <a:pt x="545825" y="808239"/>
                  </a:lnTo>
                  <a:lnTo>
                    <a:pt x="547867" y="807410"/>
                  </a:lnTo>
                  <a:lnTo>
                    <a:pt x="549338" y="807324"/>
                  </a:lnTo>
                  <a:lnTo>
                    <a:pt x="550019" y="806432"/>
                  </a:lnTo>
                  <a:lnTo>
                    <a:pt x="549980" y="805118"/>
                  </a:lnTo>
                  <a:lnTo>
                    <a:pt x="548579" y="803029"/>
                  </a:lnTo>
                  <a:lnTo>
                    <a:pt x="547993" y="801362"/>
                  </a:lnTo>
                  <a:lnTo>
                    <a:pt x="548165" y="800345"/>
                  </a:lnTo>
                  <a:lnTo>
                    <a:pt x="550167" y="799727"/>
                  </a:lnTo>
                  <a:lnTo>
                    <a:pt x="550660" y="798515"/>
                  </a:lnTo>
                  <a:lnTo>
                    <a:pt x="550363" y="795855"/>
                  </a:lnTo>
                  <a:lnTo>
                    <a:pt x="551184" y="792655"/>
                  </a:lnTo>
                  <a:lnTo>
                    <a:pt x="551677" y="788908"/>
                  </a:lnTo>
                  <a:lnTo>
                    <a:pt x="551841" y="786107"/>
                  </a:lnTo>
                  <a:lnTo>
                    <a:pt x="551818" y="783971"/>
                  </a:lnTo>
                  <a:lnTo>
                    <a:pt x="551623" y="781726"/>
                  </a:lnTo>
                  <a:lnTo>
                    <a:pt x="551341" y="777626"/>
                  </a:lnTo>
                  <a:lnTo>
                    <a:pt x="550426" y="774051"/>
                  </a:lnTo>
                  <a:lnTo>
                    <a:pt x="550590" y="772705"/>
                  </a:lnTo>
                  <a:lnTo>
                    <a:pt x="550465" y="768363"/>
                  </a:lnTo>
                  <a:lnTo>
                    <a:pt x="549901" y="764655"/>
                  </a:lnTo>
                  <a:lnTo>
                    <a:pt x="548775" y="764005"/>
                  </a:lnTo>
                  <a:lnTo>
                    <a:pt x="546678" y="762801"/>
                  </a:lnTo>
                  <a:lnTo>
                    <a:pt x="545536" y="762566"/>
                  </a:lnTo>
                  <a:lnTo>
                    <a:pt x="544581" y="763004"/>
                  </a:lnTo>
                  <a:lnTo>
                    <a:pt x="544221" y="764295"/>
                  </a:lnTo>
                  <a:lnTo>
                    <a:pt x="543298" y="765500"/>
                  </a:lnTo>
                  <a:lnTo>
                    <a:pt x="542164" y="765203"/>
                  </a:lnTo>
                  <a:lnTo>
                    <a:pt x="541624" y="763998"/>
                  </a:lnTo>
                  <a:lnTo>
                    <a:pt x="540897" y="762417"/>
                  </a:lnTo>
                  <a:lnTo>
                    <a:pt x="538464" y="754899"/>
                  </a:lnTo>
                  <a:lnTo>
                    <a:pt x="538198" y="752732"/>
                  </a:lnTo>
                  <a:lnTo>
                    <a:pt x="537768" y="750573"/>
                  </a:lnTo>
                  <a:lnTo>
                    <a:pt x="536954" y="749493"/>
                  </a:lnTo>
                  <a:lnTo>
                    <a:pt x="536093" y="748851"/>
                  </a:lnTo>
                  <a:lnTo>
                    <a:pt x="534153" y="746317"/>
                  </a:lnTo>
                  <a:lnTo>
                    <a:pt x="533136" y="745261"/>
                  </a:lnTo>
                  <a:lnTo>
                    <a:pt x="532643" y="745088"/>
                  </a:lnTo>
                  <a:lnTo>
                    <a:pt x="531579" y="745268"/>
                  </a:lnTo>
                  <a:lnTo>
                    <a:pt x="530530" y="745268"/>
                  </a:lnTo>
                  <a:lnTo>
                    <a:pt x="529678" y="744001"/>
                  </a:lnTo>
                  <a:lnTo>
                    <a:pt x="528895" y="742452"/>
                  </a:lnTo>
                  <a:lnTo>
                    <a:pt x="528113" y="741693"/>
                  </a:lnTo>
                  <a:lnTo>
                    <a:pt x="526799" y="741271"/>
                  </a:lnTo>
                  <a:lnTo>
                    <a:pt x="525453" y="741435"/>
                  </a:lnTo>
                  <a:lnTo>
                    <a:pt x="524663" y="742773"/>
                  </a:lnTo>
                  <a:lnTo>
                    <a:pt x="524131" y="743532"/>
                  </a:lnTo>
                  <a:lnTo>
                    <a:pt x="523114" y="745315"/>
                  </a:lnTo>
                  <a:lnTo>
                    <a:pt x="521471" y="747780"/>
                  </a:lnTo>
                  <a:lnTo>
                    <a:pt x="520720" y="748687"/>
                  </a:lnTo>
                  <a:lnTo>
                    <a:pt x="519992" y="748218"/>
                  </a:lnTo>
                  <a:lnTo>
                    <a:pt x="516824" y="745652"/>
                  </a:lnTo>
                  <a:lnTo>
                    <a:pt x="515299" y="744940"/>
                  </a:lnTo>
                  <a:lnTo>
                    <a:pt x="513218" y="745714"/>
                  </a:lnTo>
                  <a:lnTo>
                    <a:pt x="509971" y="745104"/>
                  </a:lnTo>
                  <a:lnTo>
                    <a:pt x="508719" y="744987"/>
                  </a:lnTo>
                  <a:lnTo>
                    <a:pt x="506012" y="742937"/>
                  </a:lnTo>
                  <a:lnTo>
                    <a:pt x="504909" y="742687"/>
                  </a:lnTo>
                  <a:lnTo>
                    <a:pt x="501067" y="744025"/>
                  </a:lnTo>
                  <a:lnTo>
                    <a:pt x="500223" y="744971"/>
                  </a:lnTo>
                  <a:lnTo>
                    <a:pt x="499730" y="744987"/>
                  </a:lnTo>
                  <a:lnTo>
                    <a:pt x="498705" y="744509"/>
                  </a:lnTo>
                  <a:lnTo>
                    <a:pt x="497868" y="743876"/>
                  </a:lnTo>
                  <a:lnTo>
                    <a:pt x="497813" y="743477"/>
                  </a:lnTo>
                  <a:lnTo>
                    <a:pt x="498854" y="742476"/>
                  </a:lnTo>
                  <a:lnTo>
                    <a:pt x="498932" y="741771"/>
                  </a:lnTo>
                  <a:lnTo>
                    <a:pt x="498877" y="741059"/>
                  </a:lnTo>
                  <a:lnTo>
                    <a:pt x="500371" y="739041"/>
                  </a:lnTo>
                  <a:lnTo>
                    <a:pt x="504447" y="735129"/>
                  </a:lnTo>
                  <a:lnTo>
                    <a:pt x="503767" y="733486"/>
                  </a:lnTo>
                  <a:lnTo>
                    <a:pt x="502163" y="730247"/>
                  </a:lnTo>
                  <a:lnTo>
                    <a:pt x="501952" y="728675"/>
                  </a:lnTo>
                  <a:lnTo>
                    <a:pt x="501256" y="727963"/>
                  </a:lnTo>
                  <a:lnTo>
                    <a:pt x="499307" y="728542"/>
                  </a:lnTo>
                  <a:lnTo>
                    <a:pt x="495255" y="731483"/>
                  </a:lnTo>
                  <a:lnTo>
                    <a:pt x="494699" y="731163"/>
                  </a:lnTo>
                  <a:lnTo>
                    <a:pt x="494801" y="730146"/>
                  </a:lnTo>
                  <a:lnTo>
                    <a:pt x="494379" y="727181"/>
                  </a:lnTo>
                  <a:lnTo>
                    <a:pt x="495662" y="726289"/>
                  </a:lnTo>
                  <a:lnTo>
                    <a:pt x="497633" y="725201"/>
                  </a:lnTo>
                  <a:lnTo>
                    <a:pt x="499151" y="723989"/>
                  </a:lnTo>
                  <a:lnTo>
                    <a:pt x="499503" y="723011"/>
                  </a:lnTo>
                  <a:lnTo>
                    <a:pt x="499088" y="722706"/>
                  </a:lnTo>
                  <a:lnTo>
                    <a:pt x="496851" y="723089"/>
                  </a:lnTo>
                  <a:lnTo>
                    <a:pt x="495967" y="722424"/>
                  </a:lnTo>
                  <a:lnTo>
                    <a:pt x="494504" y="719694"/>
                  </a:lnTo>
                  <a:lnTo>
                    <a:pt x="493432" y="718622"/>
                  </a:lnTo>
                  <a:lnTo>
                    <a:pt x="492462" y="718043"/>
                  </a:lnTo>
                  <a:lnTo>
                    <a:pt x="489160" y="719451"/>
                  </a:lnTo>
                  <a:lnTo>
                    <a:pt x="485327" y="721383"/>
                  </a:lnTo>
                  <a:lnTo>
                    <a:pt x="481055" y="724075"/>
                  </a:lnTo>
                  <a:lnTo>
                    <a:pt x="481079" y="725452"/>
                  </a:lnTo>
                  <a:lnTo>
                    <a:pt x="480570" y="725804"/>
                  </a:lnTo>
                  <a:lnTo>
                    <a:pt x="479756" y="726672"/>
                  </a:lnTo>
                  <a:lnTo>
                    <a:pt x="478959" y="727869"/>
                  </a:lnTo>
                  <a:lnTo>
                    <a:pt x="478278" y="728291"/>
                  </a:lnTo>
                  <a:lnTo>
                    <a:pt x="477480" y="728331"/>
                  </a:lnTo>
                  <a:lnTo>
                    <a:pt x="475853" y="727994"/>
                  </a:lnTo>
                  <a:lnTo>
                    <a:pt x="472903" y="726633"/>
                  </a:lnTo>
                  <a:lnTo>
                    <a:pt x="469704" y="725506"/>
                  </a:lnTo>
                  <a:lnTo>
                    <a:pt x="469015" y="725632"/>
                  </a:lnTo>
                  <a:lnTo>
                    <a:pt x="464665" y="724834"/>
                  </a:lnTo>
                  <a:lnTo>
                    <a:pt x="464525" y="724192"/>
                  </a:lnTo>
                  <a:lnTo>
                    <a:pt x="463867" y="722932"/>
                  </a:lnTo>
                  <a:lnTo>
                    <a:pt x="462631" y="721790"/>
                  </a:lnTo>
                  <a:lnTo>
                    <a:pt x="461450" y="721407"/>
                  </a:lnTo>
                  <a:lnTo>
                    <a:pt x="458047" y="723817"/>
                  </a:lnTo>
                  <a:lnTo>
                    <a:pt x="454205" y="725608"/>
                  </a:lnTo>
                  <a:lnTo>
                    <a:pt x="452022" y="727728"/>
                  </a:lnTo>
                  <a:lnTo>
                    <a:pt x="450223" y="729833"/>
                  </a:lnTo>
                  <a:lnTo>
                    <a:pt x="448158" y="730239"/>
                  </a:lnTo>
                  <a:lnTo>
                    <a:pt x="448064" y="731538"/>
                  </a:lnTo>
                  <a:lnTo>
                    <a:pt x="447195" y="732704"/>
                  </a:lnTo>
                  <a:lnTo>
                    <a:pt x="445631" y="734144"/>
                  </a:lnTo>
                  <a:lnTo>
                    <a:pt x="442525" y="735974"/>
                  </a:lnTo>
                  <a:lnTo>
                    <a:pt x="440421" y="736960"/>
                  </a:lnTo>
                  <a:lnTo>
                    <a:pt x="433739" y="737859"/>
                  </a:lnTo>
                  <a:lnTo>
                    <a:pt x="431353" y="738470"/>
                  </a:lnTo>
                  <a:lnTo>
                    <a:pt x="430351" y="739432"/>
                  </a:lnTo>
                  <a:lnTo>
                    <a:pt x="429280" y="741873"/>
                  </a:lnTo>
                  <a:lnTo>
                    <a:pt x="428435" y="744118"/>
                  </a:lnTo>
                  <a:lnTo>
                    <a:pt x="426589" y="745973"/>
                  </a:lnTo>
                  <a:lnTo>
                    <a:pt x="423224" y="748445"/>
                  </a:lnTo>
                  <a:lnTo>
                    <a:pt x="419274" y="750447"/>
                  </a:lnTo>
                  <a:lnTo>
                    <a:pt x="418186" y="751778"/>
                  </a:lnTo>
                  <a:lnTo>
                    <a:pt x="417991" y="752568"/>
                  </a:lnTo>
                  <a:lnTo>
                    <a:pt x="418484" y="752857"/>
                  </a:lnTo>
                  <a:lnTo>
                    <a:pt x="418969" y="753460"/>
                  </a:lnTo>
                  <a:lnTo>
                    <a:pt x="418969" y="754367"/>
                  </a:lnTo>
                  <a:lnTo>
                    <a:pt x="418460" y="755353"/>
                  </a:lnTo>
                  <a:lnTo>
                    <a:pt x="415878" y="757074"/>
                  </a:lnTo>
                  <a:lnTo>
                    <a:pt x="414423" y="757895"/>
                  </a:lnTo>
                  <a:lnTo>
                    <a:pt x="412976" y="758420"/>
                  </a:lnTo>
                  <a:lnTo>
                    <a:pt x="411356" y="758513"/>
                  </a:lnTo>
                  <a:lnTo>
                    <a:pt x="409800" y="758279"/>
                  </a:lnTo>
                  <a:lnTo>
                    <a:pt x="409369" y="757997"/>
                  </a:lnTo>
                  <a:lnTo>
                    <a:pt x="408751" y="758357"/>
                  </a:lnTo>
                  <a:lnTo>
                    <a:pt x="407327" y="758717"/>
                  </a:lnTo>
                  <a:lnTo>
                    <a:pt x="406091" y="758834"/>
                  </a:lnTo>
                  <a:lnTo>
                    <a:pt x="403376" y="760743"/>
                  </a:lnTo>
                  <a:lnTo>
                    <a:pt x="401882" y="760759"/>
                  </a:lnTo>
                  <a:lnTo>
                    <a:pt x="400020" y="760344"/>
                  </a:lnTo>
                  <a:lnTo>
                    <a:pt x="397564" y="760015"/>
                  </a:lnTo>
                  <a:lnTo>
                    <a:pt x="395788" y="760015"/>
                  </a:lnTo>
                  <a:lnTo>
                    <a:pt x="395733" y="759006"/>
                  </a:lnTo>
                  <a:lnTo>
                    <a:pt x="396007" y="755979"/>
                  </a:lnTo>
                  <a:lnTo>
                    <a:pt x="395201" y="755275"/>
                  </a:lnTo>
                  <a:lnTo>
                    <a:pt x="392744" y="754531"/>
                  </a:lnTo>
                  <a:lnTo>
                    <a:pt x="389975" y="753546"/>
                  </a:lnTo>
                  <a:lnTo>
                    <a:pt x="388645" y="752497"/>
                  </a:lnTo>
                  <a:lnTo>
                    <a:pt x="387902" y="752145"/>
                  </a:lnTo>
                  <a:lnTo>
                    <a:pt x="386861" y="752317"/>
                  </a:lnTo>
                  <a:lnTo>
                    <a:pt x="385195" y="753420"/>
                  </a:lnTo>
                  <a:lnTo>
                    <a:pt x="383614" y="754719"/>
                  </a:lnTo>
                  <a:lnTo>
                    <a:pt x="382363" y="754829"/>
                  </a:lnTo>
                  <a:lnTo>
                    <a:pt x="381080" y="754226"/>
                  </a:lnTo>
                  <a:lnTo>
                    <a:pt x="379859" y="753428"/>
                  </a:lnTo>
                  <a:lnTo>
                    <a:pt x="375666" y="752309"/>
                  </a:lnTo>
                  <a:lnTo>
                    <a:pt x="373788" y="752145"/>
                  </a:lnTo>
                  <a:lnTo>
                    <a:pt x="370432" y="752333"/>
                  </a:lnTo>
                  <a:lnTo>
                    <a:pt x="367694" y="752098"/>
                  </a:lnTo>
                  <a:lnTo>
                    <a:pt x="367264" y="751754"/>
                  </a:lnTo>
                  <a:lnTo>
                    <a:pt x="367271" y="751128"/>
                  </a:lnTo>
                  <a:lnTo>
                    <a:pt x="367678" y="749916"/>
                  </a:lnTo>
                  <a:lnTo>
                    <a:pt x="367913" y="748718"/>
                  </a:lnTo>
                  <a:lnTo>
                    <a:pt x="367592" y="748038"/>
                  </a:lnTo>
                  <a:lnTo>
                    <a:pt x="364799" y="747201"/>
                  </a:lnTo>
                  <a:lnTo>
                    <a:pt x="362249" y="746598"/>
                  </a:lnTo>
                  <a:lnTo>
                    <a:pt x="359534" y="746371"/>
                  </a:lnTo>
                  <a:lnTo>
                    <a:pt x="357711" y="746794"/>
                  </a:lnTo>
                  <a:lnTo>
                    <a:pt x="355927" y="747733"/>
                  </a:lnTo>
                  <a:lnTo>
                    <a:pt x="354456" y="749422"/>
                  </a:lnTo>
                  <a:lnTo>
                    <a:pt x="352329" y="750158"/>
                  </a:lnTo>
                  <a:lnTo>
                    <a:pt x="349786" y="751418"/>
                  </a:lnTo>
                  <a:lnTo>
                    <a:pt x="348558" y="752591"/>
                  </a:lnTo>
                  <a:lnTo>
                    <a:pt x="346695" y="755110"/>
                  </a:lnTo>
                  <a:lnTo>
                    <a:pt x="343989" y="758200"/>
                  </a:lnTo>
                  <a:lnTo>
                    <a:pt x="341532" y="761213"/>
                  </a:lnTo>
                  <a:lnTo>
                    <a:pt x="340257" y="764138"/>
                  </a:lnTo>
                  <a:lnTo>
                    <a:pt x="338567" y="765977"/>
                  </a:lnTo>
                  <a:lnTo>
                    <a:pt x="336854" y="767299"/>
                  </a:lnTo>
                  <a:lnTo>
                    <a:pt x="335617" y="770937"/>
                  </a:lnTo>
                  <a:lnTo>
                    <a:pt x="334327" y="769787"/>
                  </a:lnTo>
                  <a:lnTo>
                    <a:pt x="332848" y="768136"/>
                  </a:lnTo>
                  <a:lnTo>
                    <a:pt x="332496" y="765875"/>
                  </a:lnTo>
                  <a:lnTo>
                    <a:pt x="334248" y="759867"/>
                  </a:lnTo>
                  <a:lnTo>
                    <a:pt x="334663" y="757363"/>
                  </a:lnTo>
                  <a:lnTo>
                    <a:pt x="334217" y="756409"/>
                  </a:lnTo>
                  <a:lnTo>
                    <a:pt x="333670" y="753944"/>
                  </a:lnTo>
                  <a:lnTo>
                    <a:pt x="332629" y="753131"/>
                  </a:lnTo>
                  <a:lnTo>
                    <a:pt x="329656" y="751840"/>
                  </a:lnTo>
                  <a:lnTo>
                    <a:pt x="328709" y="751801"/>
                  </a:lnTo>
                  <a:lnTo>
                    <a:pt x="327692" y="752693"/>
                  </a:lnTo>
                  <a:lnTo>
                    <a:pt x="326699" y="753256"/>
                  </a:lnTo>
                  <a:lnTo>
                    <a:pt x="325377" y="753819"/>
                  </a:lnTo>
                  <a:lnTo>
                    <a:pt x="322060" y="754876"/>
                  </a:lnTo>
                  <a:lnTo>
                    <a:pt x="319118" y="755368"/>
                  </a:lnTo>
                  <a:lnTo>
                    <a:pt x="318414" y="755760"/>
                  </a:lnTo>
                  <a:lnTo>
                    <a:pt x="318195" y="756464"/>
                  </a:lnTo>
                  <a:lnTo>
                    <a:pt x="318430" y="757301"/>
                  </a:lnTo>
                  <a:lnTo>
                    <a:pt x="316536" y="756980"/>
                  </a:lnTo>
                  <a:lnTo>
                    <a:pt x="314557" y="756800"/>
                  </a:lnTo>
                  <a:lnTo>
                    <a:pt x="312961" y="756917"/>
                  </a:lnTo>
                  <a:lnTo>
                    <a:pt x="309057" y="758513"/>
                  </a:lnTo>
                  <a:lnTo>
                    <a:pt x="307735" y="758670"/>
                  </a:lnTo>
                  <a:lnTo>
                    <a:pt x="306264" y="758506"/>
                  </a:lnTo>
                  <a:lnTo>
                    <a:pt x="304261" y="758459"/>
                  </a:lnTo>
                  <a:lnTo>
                    <a:pt x="300451" y="758506"/>
                  </a:lnTo>
                  <a:lnTo>
                    <a:pt x="297173" y="758099"/>
                  </a:lnTo>
                  <a:lnTo>
                    <a:pt x="294506" y="755869"/>
                  </a:lnTo>
                  <a:lnTo>
                    <a:pt x="292620" y="754883"/>
                  </a:lnTo>
                  <a:lnTo>
                    <a:pt x="290609" y="754124"/>
                  </a:lnTo>
                  <a:lnTo>
                    <a:pt x="288583" y="753553"/>
                  </a:lnTo>
                  <a:lnTo>
                    <a:pt x="287910" y="752356"/>
                  </a:lnTo>
                  <a:lnTo>
                    <a:pt x="287269" y="751754"/>
                  </a:lnTo>
                  <a:lnTo>
                    <a:pt x="285603" y="751558"/>
                  </a:lnTo>
                  <a:lnTo>
                    <a:pt x="284280" y="751996"/>
                  </a:lnTo>
                  <a:lnTo>
                    <a:pt x="283459" y="755009"/>
                  </a:lnTo>
                  <a:lnTo>
                    <a:pt x="282755" y="755603"/>
                  </a:lnTo>
                  <a:lnTo>
                    <a:pt x="281081" y="755869"/>
                  </a:lnTo>
                  <a:lnTo>
                    <a:pt x="279320" y="755102"/>
                  </a:lnTo>
                  <a:lnTo>
                    <a:pt x="276887" y="753553"/>
                  </a:lnTo>
                  <a:lnTo>
                    <a:pt x="275933" y="751832"/>
                  </a:lnTo>
                  <a:lnTo>
                    <a:pt x="275119" y="751277"/>
                  </a:lnTo>
                  <a:lnTo>
                    <a:pt x="273836" y="752036"/>
                  </a:lnTo>
                  <a:lnTo>
                    <a:pt x="273766" y="754242"/>
                  </a:lnTo>
                  <a:lnTo>
                    <a:pt x="273515" y="755721"/>
                  </a:lnTo>
                  <a:lnTo>
                    <a:pt x="271989" y="756323"/>
                  </a:lnTo>
                  <a:lnTo>
                    <a:pt x="271106" y="755885"/>
                  </a:lnTo>
                  <a:lnTo>
                    <a:pt x="270394" y="754367"/>
                  </a:lnTo>
                  <a:lnTo>
                    <a:pt x="268602" y="750760"/>
                  </a:lnTo>
                  <a:lnTo>
                    <a:pt x="266826" y="748648"/>
                  </a:lnTo>
                  <a:lnTo>
                    <a:pt x="265035" y="747240"/>
                  </a:lnTo>
                  <a:lnTo>
                    <a:pt x="259159" y="747279"/>
                  </a:lnTo>
                  <a:lnTo>
                    <a:pt x="254802" y="746864"/>
                  </a:lnTo>
                  <a:lnTo>
                    <a:pt x="252830" y="746286"/>
                  </a:lnTo>
                  <a:lnTo>
                    <a:pt x="252087" y="744893"/>
                  </a:lnTo>
                  <a:lnTo>
                    <a:pt x="252807" y="742108"/>
                  </a:lnTo>
                  <a:lnTo>
                    <a:pt x="253651" y="739933"/>
                  </a:lnTo>
                  <a:lnTo>
                    <a:pt x="253628" y="739424"/>
                  </a:lnTo>
                  <a:lnTo>
                    <a:pt x="252908" y="739166"/>
                  </a:lnTo>
                  <a:lnTo>
                    <a:pt x="251656" y="738994"/>
                  </a:lnTo>
                  <a:lnTo>
                    <a:pt x="246955" y="740386"/>
                  </a:lnTo>
                  <a:lnTo>
                    <a:pt x="245672" y="740222"/>
                  </a:lnTo>
                  <a:lnTo>
                    <a:pt x="244858" y="739745"/>
                  </a:lnTo>
                  <a:lnTo>
                    <a:pt x="243864" y="739338"/>
                  </a:lnTo>
                  <a:lnTo>
                    <a:pt x="243043" y="738689"/>
                  </a:lnTo>
                  <a:lnTo>
                    <a:pt x="242472" y="737742"/>
                  </a:lnTo>
                  <a:lnTo>
                    <a:pt x="238404" y="735419"/>
                  </a:lnTo>
                  <a:lnTo>
                    <a:pt x="237207" y="734144"/>
                  </a:lnTo>
                  <a:lnTo>
                    <a:pt x="235040" y="732547"/>
                  </a:lnTo>
                  <a:lnTo>
                    <a:pt x="233209" y="731460"/>
                  </a:lnTo>
                  <a:lnTo>
                    <a:pt x="232051" y="728346"/>
                  </a:lnTo>
                  <a:lnTo>
                    <a:pt x="230995" y="725350"/>
                  </a:lnTo>
                  <a:lnTo>
                    <a:pt x="230416" y="723754"/>
                  </a:lnTo>
                  <a:lnTo>
                    <a:pt x="228671" y="722909"/>
                  </a:lnTo>
                  <a:lnTo>
                    <a:pt x="226786" y="722268"/>
                  </a:lnTo>
                  <a:lnTo>
                    <a:pt x="223594" y="723574"/>
                  </a:lnTo>
                  <a:lnTo>
                    <a:pt x="220973" y="724568"/>
                  </a:lnTo>
                  <a:lnTo>
                    <a:pt x="219049" y="724669"/>
                  </a:lnTo>
                  <a:lnTo>
                    <a:pt x="216271" y="721595"/>
                  </a:lnTo>
                  <a:lnTo>
                    <a:pt x="214041" y="718270"/>
                  </a:lnTo>
                  <a:lnTo>
                    <a:pt x="211405" y="715367"/>
                  </a:lnTo>
                  <a:lnTo>
                    <a:pt x="209653" y="713904"/>
                  </a:lnTo>
                  <a:lnTo>
                    <a:pt x="206546" y="713763"/>
                  </a:lnTo>
                  <a:lnTo>
                    <a:pt x="203050" y="712128"/>
                  </a:lnTo>
                  <a:lnTo>
                    <a:pt x="198355" y="708404"/>
                  </a:lnTo>
                  <a:lnTo>
                    <a:pt x="194968" y="705627"/>
                  </a:lnTo>
                  <a:lnTo>
                    <a:pt x="189131" y="702537"/>
                  </a:lnTo>
                  <a:lnTo>
                    <a:pt x="187771" y="701238"/>
                  </a:lnTo>
                  <a:lnTo>
                    <a:pt x="187254" y="700135"/>
                  </a:lnTo>
                  <a:lnTo>
                    <a:pt x="186456" y="697960"/>
                  </a:lnTo>
                  <a:lnTo>
                    <a:pt x="185235" y="695895"/>
                  </a:lnTo>
                  <a:lnTo>
                    <a:pt x="181097" y="694995"/>
                  </a:lnTo>
                  <a:lnTo>
                    <a:pt x="176418" y="694354"/>
                  </a:lnTo>
                  <a:lnTo>
                    <a:pt x="171482" y="695621"/>
                  </a:lnTo>
                  <a:lnTo>
                    <a:pt x="167930" y="701801"/>
                  </a:lnTo>
                  <a:lnTo>
                    <a:pt x="166217" y="703147"/>
                  </a:lnTo>
                  <a:lnTo>
                    <a:pt x="164746" y="703225"/>
                  </a:lnTo>
                  <a:lnTo>
                    <a:pt x="163541" y="701653"/>
                  </a:lnTo>
                  <a:lnTo>
                    <a:pt x="162548" y="700002"/>
                  </a:lnTo>
                  <a:lnTo>
                    <a:pt x="162008" y="698171"/>
                  </a:lnTo>
                  <a:lnTo>
                    <a:pt x="159551" y="696818"/>
                  </a:lnTo>
                  <a:lnTo>
                    <a:pt x="156774" y="695050"/>
                  </a:lnTo>
                  <a:lnTo>
                    <a:pt x="155350" y="693673"/>
                  </a:lnTo>
                  <a:lnTo>
                    <a:pt x="153746" y="692812"/>
                  </a:lnTo>
                  <a:lnTo>
                    <a:pt x="152252" y="692444"/>
                  </a:lnTo>
                  <a:lnTo>
                    <a:pt x="149373" y="691279"/>
                  </a:lnTo>
                  <a:lnTo>
                    <a:pt x="146111" y="689965"/>
                  </a:lnTo>
                  <a:lnTo>
                    <a:pt x="144577" y="689785"/>
                  </a:lnTo>
                  <a:lnTo>
                    <a:pt x="144468" y="688846"/>
                  </a:lnTo>
                  <a:lnTo>
                    <a:pt x="144929" y="686851"/>
                  </a:lnTo>
                  <a:lnTo>
                    <a:pt x="144648" y="684934"/>
                  </a:lnTo>
                  <a:lnTo>
                    <a:pt x="143662" y="684152"/>
                  </a:lnTo>
                  <a:lnTo>
                    <a:pt x="142176" y="684355"/>
                  </a:lnTo>
                  <a:lnTo>
                    <a:pt x="138733" y="681633"/>
                  </a:lnTo>
                  <a:lnTo>
                    <a:pt x="138561" y="681492"/>
                  </a:lnTo>
                  <a:lnTo>
                    <a:pt x="137583" y="680717"/>
                  </a:lnTo>
                  <a:lnTo>
                    <a:pt x="135885" y="679606"/>
                  </a:lnTo>
                  <a:lnTo>
                    <a:pt x="133022" y="679685"/>
                  </a:lnTo>
                  <a:lnTo>
                    <a:pt x="130855" y="680091"/>
                  </a:lnTo>
                  <a:lnTo>
                    <a:pt x="129267" y="678957"/>
                  </a:lnTo>
                  <a:lnTo>
                    <a:pt x="126967" y="677157"/>
                  </a:lnTo>
                  <a:lnTo>
                    <a:pt x="126552" y="676758"/>
                  </a:lnTo>
                  <a:lnTo>
                    <a:pt x="125871" y="676101"/>
                  </a:lnTo>
                  <a:lnTo>
                    <a:pt x="123540" y="672628"/>
                  </a:lnTo>
                  <a:lnTo>
                    <a:pt x="120786" y="668513"/>
                  </a:lnTo>
                  <a:lnTo>
                    <a:pt x="119393" y="667910"/>
                  </a:lnTo>
                  <a:lnTo>
                    <a:pt x="118674" y="668223"/>
                  </a:lnTo>
                  <a:lnTo>
                    <a:pt x="117860" y="670406"/>
                  </a:lnTo>
                  <a:lnTo>
                    <a:pt x="117250" y="670187"/>
                  </a:lnTo>
                  <a:lnTo>
                    <a:pt x="116225" y="670336"/>
                  </a:lnTo>
                  <a:lnTo>
                    <a:pt x="115020" y="671102"/>
                  </a:lnTo>
                  <a:lnTo>
                    <a:pt x="113862" y="671298"/>
                  </a:lnTo>
                  <a:lnTo>
                    <a:pt x="113119" y="671071"/>
                  </a:lnTo>
                  <a:lnTo>
                    <a:pt x="112806" y="670531"/>
                  </a:lnTo>
                  <a:lnTo>
                    <a:pt x="113135" y="667644"/>
                  </a:lnTo>
                  <a:lnTo>
                    <a:pt x="112431" y="666744"/>
                  </a:lnTo>
                  <a:lnTo>
                    <a:pt x="113056" y="664734"/>
                  </a:lnTo>
                  <a:lnTo>
                    <a:pt x="114113" y="662997"/>
                  </a:lnTo>
                  <a:lnTo>
                    <a:pt x="113033" y="661706"/>
                  </a:lnTo>
                  <a:lnTo>
                    <a:pt x="111703" y="659860"/>
                  </a:lnTo>
                  <a:lnTo>
                    <a:pt x="111555" y="658186"/>
                  </a:lnTo>
                  <a:lnTo>
                    <a:pt x="112274" y="656073"/>
                  </a:lnTo>
                  <a:lnTo>
                    <a:pt x="112626" y="654266"/>
                  </a:lnTo>
                  <a:lnTo>
                    <a:pt x="112407" y="653601"/>
                  </a:lnTo>
                  <a:lnTo>
                    <a:pt x="111359" y="652592"/>
                  </a:lnTo>
                  <a:lnTo>
                    <a:pt x="107361" y="647616"/>
                  </a:lnTo>
                  <a:lnTo>
                    <a:pt x="107150" y="647092"/>
                  </a:lnTo>
                  <a:lnTo>
                    <a:pt x="106477" y="645433"/>
                  </a:lnTo>
                  <a:lnTo>
                    <a:pt x="106164" y="642930"/>
                  </a:lnTo>
                  <a:lnTo>
                    <a:pt x="105648" y="641139"/>
                  </a:lnTo>
                  <a:lnTo>
                    <a:pt x="105038" y="639761"/>
                  </a:lnTo>
                  <a:lnTo>
                    <a:pt x="105084" y="639112"/>
                  </a:lnTo>
                  <a:lnTo>
                    <a:pt x="105546" y="638776"/>
                  </a:lnTo>
                  <a:lnTo>
                    <a:pt x="108042" y="638439"/>
                  </a:lnTo>
                  <a:lnTo>
                    <a:pt x="110350" y="638228"/>
                  </a:lnTo>
                  <a:lnTo>
                    <a:pt x="111867" y="637759"/>
                  </a:lnTo>
                  <a:lnTo>
                    <a:pt x="112658" y="638760"/>
                  </a:lnTo>
                  <a:lnTo>
                    <a:pt x="113025" y="640294"/>
                  </a:lnTo>
                  <a:lnTo>
                    <a:pt x="113424" y="641099"/>
                  </a:lnTo>
                  <a:lnTo>
                    <a:pt x="114887" y="642555"/>
                  </a:lnTo>
                  <a:lnTo>
                    <a:pt x="116671" y="643947"/>
                  </a:lnTo>
                  <a:lnTo>
                    <a:pt x="118400" y="643767"/>
                  </a:lnTo>
                  <a:lnTo>
                    <a:pt x="119926" y="643172"/>
                  </a:lnTo>
                  <a:lnTo>
                    <a:pt x="121247" y="640904"/>
                  </a:lnTo>
                  <a:lnTo>
                    <a:pt x="122179" y="640348"/>
                  </a:lnTo>
                  <a:lnTo>
                    <a:pt x="123266" y="640247"/>
                  </a:lnTo>
                  <a:lnTo>
                    <a:pt x="123266" y="640082"/>
                  </a:lnTo>
                  <a:lnTo>
                    <a:pt x="123203" y="638619"/>
                  </a:lnTo>
                  <a:lnTo>
                    <a:pt x="123587" y="635013"/>
                  </a:lnTo>
                  <a:lnTo>
                    <a:pt x="123454" y="633565"/>
                  </a:lnTo>
                  <a:lnTo>
                    <a:pt x="122961" y="632259"/>
                  </a:lnTo>
                  <a:lnTo>
                    <a:pt x="123047" y="630804"/>
                  </a:lnTo>
                  <a:lnTo>
                    <a:pt x="122883" y="628691"/>
                  </a:lnTo>
                  <a:lnTo>
                    <a:pt x="121639" y="627244"/>
                  </a:lnTo>
                  <a:lnTo>
                    <a:pt x="120825" y="626689"/>
                  </a:lnTo>
                  <a:lnTo>
                    <a:pt x="120692" y="625906"/>
                  </a:lnTo>
                  <a:lnTo>
                    <a:pt x="121115" y="624459"/>
                  </a:lnTo>
                  <a:lnTo>
                    <a:pt x="121404" y="622793"/>
                  </a:lnTo>
                  <a:lnTo>
                    <a:pt x="120974" y="621564"/>
                  </a:lnTo>
                  <a:lnTo>
                    <a:pt x="120904" y="621377"/>
                  </a:lnTo>
                  <a:lnTo>
                    <a:pt x="119894" y="620743"/>
                  </a:lnTo>
                  <a:lnTo>
                    <a:pt x="118713" y="619671"/>
                  </a:lnTo>
                  <a:lnTo>
                    <a:pt x="117305" y="618224"/>
                  </a:lnTo>
                  <a:lnTo>
                    <a:pt x="116609" y="617175"/>
                  </a:lnTo>
                  <a:lnTo>
                    <a:pt x="115466" y="616017"/>
                  </a:lnTo>
                  <a:lnTo>
                    <a:pt x="114073" y="614218"/>
                  </a:lnTo>
                  <a:lnTo>
                    <a:pt x="113816" y="610267"/>
                  </a:lnTo>
                  <a:lnTo>
                    <a:pt x="113675" y="606105"/>
                  </a:lnTo>
                  <a:lnTo>
                    <a:pt x="113190" y="604032"/>
                  </a:lnTo>
                  <a:lnTo>
                    <a:pt x="112415" y="600723"/>
                  </a:lnTo>
                  <a:lnTo>
                    <a:pt x="112533" y="599612"/>
                  </a:lnTo>
                  <a:lnTo>
                    <a:pt x="113002" y="598767"/>
                  </a:lnTo>
                  <a:lnTo>
                    <a:pt x="116929" y="596091"/>
                  </a:lnTo>
                  <a:lnTo>
                    <a:pt x="117782" y="595051"/>
                  </a:lnTo>
                  <a:lnTo>
                    <a:pt x="117923" y="594260"/>
                  </a:lnTo>
                  <a:lnTo>
                    <a:pt x="117766" y="593087"/>
                  </a:lnTo>
                  <a:lnTo>
                    <a:pt x="117023" y="591780"/>
                  </a:lnTo>
                  <a:lnTo>
                    <a:pt x="115458" y="590763"/>
                  </a:lnTo>
                  <a:lnTo>
                    <a:pt x="113221" y="589105"/>
                  </a:lnTo>
                  <a:lnTo>
                    <a:pt x="111195" y="587376"/>
                  </a:lnTo>
                  <a:lnTo>
                    <a:pt x="107784" y="586320"/>
                  </a:lnTo>
                  <a:lnTo>
                    <a:pt x="103645" y="585029"/>
                  </a:lnTo>
                  <a:lnTo>
                    <a:pt x="102652" y="583769"/>
                  </a:lnTo>
                  <a:lnTo>
                    <a:pt x="101650" y="580687"/>
                  </a:lnTo>
                  <a:lnTo>
                    <a:pt x="99945" y="575977"/>
                  </a:lnTo>
                  <a:lnTo>
                    <a:pt x="98130" y="570947"/>
                  </a:lnTo>
                  <a:lnTo>
                    <a:pt x="96729" y="567841"/>
                  </a:lnTo>
                  <a:lnTo>
                    <a:pt x="96659" y="566347"/>
                  </a:lnTo>
                  <a:lnTo>
                    <a:pt x="97496" y="562529"/>
                  </a:lnTo>
                  <a:lnTo>
                    <a:pt x="97394" y="561715"/>
                  </a:lnTo>
                  <a:lnTo>
                    <a:pt x="96659" y="561433"/>
                  </a:lnTo>
                  <a:lnTo>
                    <a:pt x="95258" y="561934"/>
                  </a:lnTo>
                  <a:lnTo>
                    <a:pt x="94140" y="562537"/>
                  </a:lnTo>
                  <a:lnTo>
                    <a:pt x="93185" y="562224"/>
                  </a:lnTo>
                  <a:lnTo>
                    <a:pt x="92301" y="561582"/>
                  </a:lnTo>
                  <a:lnTo>
                    <a:pt x="92121" y="561363"/>
                  </a:lnTo>
                  <a:lnTo>
                    <a:pt x="92050" y="561277"/>
                  </a:lnTo>
                  <a:lnTo>
                    <a:pt x="90392" y="561692"/>
                  </a:lnTo>
                  <a:lnTo>
                    <a:pt x="87067" y="561926"/>
                  </a:lnTo>
                  <a:lnTo>
                    <a:pt x="85917" y="561887"/>
                  </a:lnTo>
                  <a:lnTo>
                    <a:pt x="84305" y="561832"/>
                  </a:lnTo>
                  <a:lnTo>
                    <a:pt x="80973" y="560956"/>
                  </a:lnTo>
                  <a:lnTo>
                    <a:pt x="76474" y="559775"/>
                  </a:lnTo>
                  <a:lnTo>
                    <a:pt x="71835" y="558132"/>
                  </a:lnTo>
                  <a:lnTo>
                    <a:pt x="69379" y="556825"/>
                  </a:lnTo>
                  <a:lnTo>
                    <a:pt x="68518" y="556371"/>
                  </a:lnTo>
                  <a:lnTo>
                    <a:pt x="66413" y="555010"/>
                  </a:lnTo>
                  <a:lnTo>
                    <a:pt x="64919" y="553837"/>
                  </a:lnTo>
                  <a:lnTo>
                    <a:pt x="64653" y="550762"/>
                  </a:lnTo>
                  <a:lnTo>
                    <a:pt x="63565" y="550997"/>
                  </a:lnTo>
                  <a:lnTo>
                    <a:pt x="61015" y="552108"/>
                  </a:lnTo>
                  <a:lnTo>
                    <a:pt x="58074" y="552812"/>
                  </a:lnTo>
                  <a:lnTo>
                    <a:pt x="56446" y="552820"/>
                  </a:lnTo>
                  <a:lnTo>
                    <a:pt x="55789" y="552327"/>
                  </a:lnTo>
                  <a:lnTo>
                    <a:pt x="54811" y="549080"/>
                  </a:lnTo>
                  <a:lnTo>
                    <a:pt x="54099" y="548165"/>
                  </a:lnTo>
                  <a:lnTo>
                    <a:pt x="52777" y="547805"/>
                  </a:lnTo>
                  <a:lnTo>
                    <a:pt x="51337" y="547234"/>
                  </a:lnTo>
                  <a:lnTo>
                    <a:pt x="50610" y="546389"/>
                  </a:lnTo>
                  <a:lnTo>
                    <a:pt x="50445" y="545317"/>
                  </a:lnTo>
                  <a:lnTo>
                    <a:pt x="51087" y="544089"/>
                  </a:lnTo>
                  <a:lnTo>
                    <a:pt x="51846" y="543142"/>
                  </a:lnTo>
                  <a:lnTo>
                    <a:pt x="51979" y="537353"/>
                  </a:lnTo>
                  <a:lnTo>
                    <a:pt x="51486" y="535295"/>
                  </a:lnTo>
                  <a:lnTo>
                    <a:pt x="51071" y="533566"/>
                  </a:lnTo>
                  <a:lnTo>
                    <a:pt x="50015" y="531415"/>
                  </a:lnTo>
                  <a:lnTo>
                    <a:pt x="49030" y="530085"/>
                  </a:lnTo>
                  <a:lnTo>
                    <a:pt x="47543" y="528849"/>
                  </a:lnTo>
                  <a:lnTo>
                    <a:pt x="45235" y="527566"/>
                  </a:lnTo>
                  <a:lnTo>
                    <a:pt x="43178" y="527088"/>
                  </a:lnTo>
                  <a:lnTo>
                    <a:pt x="40690" y="528027"/>
                  </a:lnTo>
                  <a:lnTo>
                    <a:pt x="39900" y="527667"/>
                  </a:lnTo>
                  <a:lnTo>
                    <a:pt x="38859" y="523693"/>
                  </a:lnTo>
                  <a:lnTo>
                    <a:pt x="38194" y="522879"/>
                  </a:lnTo>
                  <a:lnTo>
                    <a:pt x="33774" y="521244"/>
                  </a:lnTo>
                  <a:lnTo>
                    <a:pt x="31771" y="520869"/>
                  </a:lnTo>
                  <a:lnTo>
                    <a:pt x="29463" y="521377"/>
                  </a:lnTo>
                  <a:lnTo>
                    <a:pt x="28149" y="521815"/>
                  </a:lnTo>
                  <a:lnTo>
                    <a:pt x="27093" y="521088"/>
                  </a:lnTo>
                  <a:lnTo>
                    <a:pt x="25442" y="520165"/>
                  </a:lnTo>
                  <a:lnTo>
                    <a:pt x="23823" y="519531"/>
                  </a:lnTo>
                  <a:lnTo>
                    <a:pt x="21812" y="519508"/>
                  </a:lnTo>
                  <a:lnTo>
                    <a:pt x="20513" y="519899"/>
                  </a:lnTo>
                  <a:lnTo>
                    <a:pt x="20185" y="519672"/>
                  </a:lnTo>
                  <a:lnTo>
                    <a:pt x="19559" y="518944"/>
                  </a:lnTo>
                  <a:lnTo>
                    <a:pt x="16883" y="516746"/>
                  </a:lnTo>
                  <a:lnTo>
                    <a:pt x="16789" y="516190"/>
                  </a:lnTo>
                  <a:lnTo>
                    <a:pt x="20889" y="514023"/>
                  </a:lnTo>
                  <a:lnTo>
                    <a:pt x="23306" y="513202"/>
                  </a:lnTo>
                  <a:lnTo>
                    <a:pt x="24573" y="512545"/>
                  </a:lnTo>
                  <a:lnTo>
                    <a:pt x="24839" y="512685"/>
                  </a:lnTo>
                  <a:lnTo>
                    <a:pt x="25465" y="513687"/>
                  </a:lnTo>
                  <a:lnTo>
                    <a:pt x="27062" y="514344"/>
                  </a:lnTo>
                  <a:lnTo>
                    <a:pt x="28188" y="514164"/>
                  </a:lnTo>
                  <a:lnTo>
                    <a:pt x="28775" y="513663"/>
                  </a:lnTo>
                  <a:lnTo>
                    <a:pt x="30762" y="512466"/>
                  </a:lnTo>
                  <a:lnTo>
                    <a:pt x="32311" y="511074"/>
                  </a:lnTo>
                  <a:lnTo>
                    <a:pt x="33179" y="509931"/>
                  </a:lnTo>
                  <a:lnTo>
                    <a:pt x="32710" y="508132"/>
                  </a:lnTo>
                  <a:lnTo>
                    <a:pt x="30269" y="505950"/>
                  </a:lnTo>
                  <a:lnTo>
                    <a:pt x="28720" y="504784"/>
                  </a:lnTo>
                  <a:lnTo>
                    <a:pt x="28242" y="503994"/>
                  </a:lnTo>
                  <a:lnTo>
                    <a:pt x="28642" y="501623"/>
                  </a:lnTo>
                  <a:lnTo>
                    <a:pt x="29205" y="499268"/>
                  </a:lnTo>
                  <a:lnTo>
                    <a:pt x="28829" y="498368"/>
                  </a:lnTo>
                  <a:lnTo>
                    <a:pt x="28368" y="497602"/>
                  </a:lnTo>
                  <a:lnTo>
                    <a:pt x="28165" y="495028"/>
                  </a:lnTo>
                  <a:lnTo>
                    <a:pt x="27100" y="491914"/>
                  </a:lnTo>
                  <a:lnTo>
                    <a:pt x="25943" y="490099"/>
                  </a:lnTo>
                  <a:lnTo>
                    <a:pt x="25622" y="487643"/>
                  </a:lnTo>
                  <a:lnTo>
                    <a:pt x="25559" y="485343"/>
                  </a:lnTo>
                  <a:lnTo>
                    <a:pt x="26960" y="481728"/>
                  </a:lnTo>
                  <a:lnTo>
                    <a:pt x="26443" y="480163"/>
                  </a:lnTo>
                  <a:lnTo>
                    <a:pt x="24973" y="478771"/>
                  </a:lnTo>
                  <a:lnTo>
                    <a:pt x="19903" y="476252"/>
                  </a:lnTo>
                  <a:lnTo>
                    <a:pt x="14708" y="474585"/>
                  </a:lnTo>
                  <a:lnTo>
                    <a:pt x="12729" y="474648"/>
                  </a:lnTo>
                  <a:lnTo>
                    <a:pt x="11501" y="474546"/>
                  </a:lnTo>
                  <a:lnTo>
                    <a:pt x="10045" y="476017"/>
                  </a:lnTo>
                  <a:lnTo>
                    <a:pt x="9177" y="477942"/>
                  </a:lnTo>
                  <a:lnTo>
                    <a:pt x="7964" y="478114"/>
                  </a:lnTo>
                  <a:lnTo>
                    <a:pt x="5750" y="477300"/>
                  </a:lnTo>
                  <a:lnTo>
                    <a:pt x="4272" y="476064"/>
                  </a:lnTo>
                  <a:lnTo>
                    <a:pt x="3223" y="473490"/>
                  </a:lnTo>
                  <a:lnTo>
                    <a:pt x="2410" y="470173"/>
                  </a:lnTo>
                  <a:lnTo>
                    <a:pt x="1948" y="469132"/>
                  </a:lnTo>
                  <a:lnTo>
                    <a:pt x="2183" y="468233"/>
                  </a:lnTo>
                  <a:lnTo>
                    <a:pt x="2691" y="467435"/>
                  </a:lnTo>
                  <a:lnTo>
                    <a:pt x="4107" y="466684"/>
                  </a:lnTo>
                  <a:lnTo>
                    <a:pt x="4342" y="465917"/>
                  </a:lnTo>
                  <a:lnTo>
                    <a:pt x="4131" y="464970"/>
                  </a:lnTo>
                  <a:lnTo>
                    <a:pt x="2989" y="463773"/>
                  </a:lnTo>
                  <a:lnTo>
                    <a:pt x="1823" y="462083"/>
                  </a:lnTo>
                  <a:lnTo>
                    <a:pt x="0" y="458571"/>
                  </a:lnTo>
                  <a:lnTo>
                    <a:pt x="352" y="456631"/>
                  </a:lnTo>
                  <a:lnTo>
                    <a:pt x="642" y="453838"/>
                  </a:lnTo>
                  <a:lnTo>
                    <a:pt x="532" y="452367"/>
                  </a:lnTo>
                  <a:lnTo>
                    <a:pt x="2378" y="451983"/>
                  </a:lnTo>
                  <a:lnTo>
                    <a:pt x="4734" y="451224"/>
                  </a:lnTo>
                  <a:lnTo>
                    <a:pt x="5828" y="449965"/>
                  </a:lnTo>
                  <a:lnTo>
                    <a:pt x="6588" y="448682"/>
                  </a:lnTo>
                  <a:lnTo>
                    <a:pt x="6752" y="447884"/>
                  </a:lnTo>
                  <a:lnTo>
                    <a:pt x="6040" y="444809"/>
                  </a:lnTo>
                  <a:lnTo>
                    <a:pt x="5101" y="443440"/>
                  </a:lnTo>
                  <a:lnTo>
                    <a:pt x="5007" y="442376"/>
                  </a:lnTo>
                  <a:lnTo>
                    <a:pt x="5469" y="441563"/>
                  </a:lnTo>
                  <a:lnTo>
                    <a:pt x="6087" y="440162"/>
                  </a:lnTo>
                  <a:lnTo>
                    <a:pt x="7276" y="437283"/>
                  </a:lnTo>
                  <a:lnTo>
                    <a:pt x="8434" y="435445"/>
                  </a:lnTo>
                  <a:lnTo>
                    <a:pt x="9067" y="434983"/>
                  </a:lnTo>
                  <a:lnTo>
                    <a:pt x="10484" y="434553"/>
                  </a:lnTo>
                  <a:lnTo>
                    <a:pt x="13942" y="434044"/>
                  </a:lnTo>
                  <a:lnTo>
                    <a:pt x="17658" y="432753"/>
                  </a:lnTo>
                  <a:lnTo>
                    <a:pt x="22070" y="428889"/>
                  </a:lnTo>
                  <a:lnTo>
                    <a:pt x="23541" y="427785"/>
                  </a:lnTo>
                  <a:lnTo>
                    <a:pt x="25465" y="427230"/>
                  </a:lnTo>
                  <a:lnTo>
                    <a:pt x="26842" y="427269"/>
                  </a:lnTo>
                  <a:lnTo>
                    <a:pt x="27093" y="426800"/>
                  </a:lnTo>
                  <a:lnTo>
                    <a:pt x="26201" y="424398"/>
                  </a:lnTo>
                  <a:lnTo>
                    <a:pt x="26420" y="423530"/>
                  </a:lnTo>
                  <a:lnTo>
                    <a:pt x="26944" y="422849"/>
                  </a:lnTo>
                  <a:lnTo>
                    <a:pt x="27609" y="422536"/>
                  </a:lnTo>
                  <a:lnTo>
                    <a:pt x="30668" y="423803"/>
                  </a:lnTo>
                  <a:lnTo>
                    <a:pt x="33007" y="423671"/>
                  </a:lnTo>
                  <a:lnTo>
                    <a:pt x="35855" y="422919"/>
                  </a:lnTo>
                  <a:lnTo>
                    <a:pt x="41997" y="418679"/>
                  </a:lnTo>
                  <a:lnTo>
                    <a:pt x="42763" y="418742"/>
                  </a:lnTo>
                  <a:lnTo>
                    <a:pt x="43381" y="419313"/>
                  </a:lnTo>
                  <a:lnTo>
                    <a:pt x="44124" y="421871"/>
                  </a:lnTo>
                  <a:lnTo>
                    <a:pt x="44969" y="427253"/>
                  </a:lnTo>
                  <a:lnTo>
                    <a:pt x="45439" y="427926"/>
                  </a:lnTo>
                  <a:lnTo>
                    <a:pt x="49710" y="427997"/>
                  </a:lnTo>
                  <a:lnTo>
                    <a:pt x="52621" y="426041"/>
                  </a:lnTo>
                  <a:lnTo>
                    <a:pt x="53896" y="425579"/>
                  </a:lnTo>
                  <a:lnTo>
                    <a:pt x="55961" y="425900"/>
                  </a:lnTo>
                  <a:lnTo>
                    <a:pt x="57057" y="424985"/>
                  </a:lnTo>
                  <a:lnTo>
                    <a:pt x="58199" y="424343"/>
                  </a:lnTo>
                  <a:lnTo>
                    <a:pt x="59521" y="426596"/>
                  </a:lnTo>
                  <a:lnTo>
                    <a:pt x="61226" y="425517"/>
                  </a:lnTo>
                  <a:lnTo>
                    <a:pt x="63065" y="423803"/>
                  </a:lnTo>
                  <a:lnTo>
                    <a:pt x="63965" y="422027"/>
                  </a:lnTo>
                  <a:lnTo>
                    <a:pt x="65208" y="420111"/>
                  </a:lnTo>
                  <a:lnTo>
                    <a:pt x="66179" y="417678"/>
                  </a:lnTo>
                  <a:lnTo>
                    <a:pt x="66570" y="415377"/>
                  </a:lnTo>
                  <a:lnTo>
                    <a:pt x="67047" y="414298"/>
                  </a:lnTo>
                  <a:lnTo>
                    <a:pt x="68080" y="413187"/>
                  </a:lnTo>
                  <a:lnTo>
                    <a:pt x="70622" y="408438"/>
                  </a:lnTo>
                  <a:lnTo>
                    <a:pt x="72453" y="407225"/>
                  </a:lnTo>
                  <a:lnTo>
                    <a:pt x="74190" y="406795"/>
                  </a:lnTo>
                  <a:lnTo>
                    <a:pt x="78485" y="407617"/>
                  </a:lnTo>
                  <a:lnTo>
                    <a:pt x="80714" y="407515"/>
                  </a:lnTo>
                  <a:lnTo>
                    <a:pt x="87255" y="408141"/>
                  </a:lnTo>
                  <a:lnTo>
                    <a:pt x="90275" y="407225"/>
                  </a:lnTo>
                  <a:lnTo>
                    <a:pt x="92387" y="406318"/>
                  </a:lnTo>
                  <a:lnTo>
                    <a:pt x="95485" y="406459"/>
                  </a:lnTo>
                  <a:lnTo>
                    <a:pt x="99154" y="405739"/>
                  </a:lnTo>
                  <a:lnTo>
                    <a:pt x="104044" y="399754"/>
                  </a:lnTo>
                  <a:lnTo>
                    <a:pt x="104106" y="398479"/>
                  </a:lnTo>
                  <a:lnTo>
                    <a:pt x="104404" y="397126"/>
                  </a:lnTo>
                  <a:lnTo>
                    <a:pt x="106172" y="395788"/>
                  </a:lnTo>
                  <a:lnTo>
                    <a:pt x="108370" y="394559"/>
                  </a:lnTo>
                  <a:lnTo>
                    <a:pt x="112751" y="391626"/>
                  </a:lnTo>
                  <a:lnTo>
                    <a:pt x="121662" y="386971"/>
                  </a:lnTo>
                  <a:lnTo>
                    <a:pt x="124855" y="385101"/>
                  </a:lnTo>
                  <a:lnTo>
                    <a:pt x="126184" y="385148"/>
                  </a:lnTo>
                  <a:lnTo>
                    <a:pt x="129470" y="383974"/>
                  </a:lnTo>
                  <a:lnTo>
                    <a:pt x="135228" y="381690"/>
                  </a:lnTo>
                  <a:lnTo>
                    <a:pt x="136856" y="378842"/>
                  </a:lnTo>
                  <a:lnTo>
                    <a:pt x="138373" y="378271"/>
                  </a:lnTo>
                  <a:lnTo>
                    <a:pt x="145101" y="377763"/>
                  </a:lnTo>
                  <a:lnTo>
                    <a:pt x="145524" y="377434"/>
                  </a:lnTo>
                  <a:lnTo>
                    <a:pt x="145759" y="376949"/>
                  </a:lnTo>
                  <a:lnTo>
                    <a:pt x="145383" y="374883"/>
                  </a:lnTo>
                  <a:lnTo>
                    <a:pt x="144945" y="373108"/>
                  </a:lnTo>
                  <a:lnTo>
                    <a:pt x="145469" y="372583"/>
                  </a:lnTo>
                  <a:lnTo>
                    <a:pt x="146032" y="371770"/>
                  </a:lnTo>
                  <a:lnTo>
                    <a:pt x="145946" y="370627"/>
                  </a:lnTo>
                  <a:lnTo>
                    <a:pt x="144859" y="366919"/>
                  </a:lnTo>
                  <a:lnTo>
                    <a:pt x="144280" y="363399"/>
                  </a:lnTo>
                  <a:lnTo>
                    <a:pt x="143896" y="360214"/>
                  </a:lnTo>
                  <a:lnTo>
                    <a:pt x="143967" y="359025"/>
                  </a:lnTo>
                  <a:lnTo>
                    <a:pt x="144781" y="356968"/>
                  </a:lnTo>
                  <a:lnTo>
                    <a:pt x="145837" y="355098"/>
                  </a:lnTo>
                  <a:lnTo>
                    <a:pt x="149647" y="353353"/>
                  </a:lnTo>
                  <a:lnTo>
                    <a:pt x="152174" y="352829"/>
                  </a:lnTo>
                  <a:lnTo>
                    <a:pt x="152275" y="351687"/>
                  </a:lnTo>
                  <a:lnTo>
                    <a:pt x="150233" y="350975"/>
                  </a:lnTo>
                  <a:lnTo>
                    <a:pt x="148755" y="349833"/>
                  </a:lnTo>
                  <a:lnTo>
                    <a:pt x="148497" y="349183"/>
                  </a:lnTo>
                  <a:lnTo>
                    <a:pt x="148567" y="348440"/>
                  </a:lnTo>
                  <a:lnTo>
                    <a:pt x="148911" y="347760"/>
                  </a:lnTo>
                  <a:lnTo>
                    <a:pt x="151477" y="346477"/>
                  </a:lnTo>
                  <a:lnTo>
                    <a:pt x="153895" y="345201"/>
                  </a:lnTo>
                  <a:lnTo>
                    <a:pt x="156844" y="345976"/>
                  </a:lnTo>
                  <a:lnTo>
                    <a:pt x="157423" y="345483"/>
                  </a:lnTo>
                  <a:lnTo>
                    <a:pt x="157596" y="344208"/>
                  </a:lnTo>
                  <a:lnTo>
                    <a:pt x="156961" y="342925"/>
                  </a:lnTo>
                  <a:lnTo>
                    <a:pt x="156367" y="340820"/>
                  </a:lnTo>
                  <a:lnTo>
                    <a:pt x="155006" y="339740"/>
                  </a:lnTo>
                  <a:lnTo>
                    <a:pt x="154951" y="338450"/>
                  </a:lnTo>
                  <a:lnTo>
                    <a:pt x="155788" y="336220"/>
                  </a:lnTo>
                  <a:lnTo>
                    <a:pt x="154630" y="332089"/>
                  </a:lnTo>
                  <a:lnTo>
                    <a:pt x="153371" y="328436"/>
                  </a:lnTo>
                  <a:lnTo>
                    <a:pt x="151235" y="322161"/>
                  </a:lnTo>
                  <a:lnTo>
                    <a:pt x="149819" y="320346"/>
                  </a:lnTo>
                  <a:lnTo>
                    <a:pt x="149029" y="317444"/>
                  </a:lnTo>
                  <a:lnTo>
                    <a:pt x="148145" y="315918"/>
                  </a:lnTo>
                  <a:lnTo>
                    <a:pt x="148223" y="313657"/>
                  </a:lnTo>
                  <a:lnTo>
                    <a:pt x="148372" y="312069"/>
                  </a:lnTo>
                  <a:lnTo>
                    <a:pt x="148145" y="308916"/>
                  </a:lnTo>
                  <a:lnTo>
                    <a:pt x="147730" y="305490"/>
                  </a:lnTo>
                  <a:lnTo>
                    <a:pt x="148145" y="302008"/>
                  </a:lnTo>
                  <a:lnTo>
                    <a:pt x="148943" y="299708"/>
                  </a:lnTo>
                  <a:lnTo>
                    <a:pt x="148731" y="298824"/>
                  </a:lnTo>
                  <a:lnTo>
                    <a:pt x="149154" y="298167"/>
                  </a:lnTo>
                  <a:lnTo>
                    <a:pt x="150359" y="297948"/>
                  </a:lnTo>
                  <a:lnTo>
                    <a:pt x="150930" y="297001"/>
                  </a:lnTo>
                  <a:lnTo>
                    <a:pt x="150359" y="296031"/>
                  </a:lnTo>
                  <a:lnTo>
                    <a:pt x="148278" y="295280"/>
                  </a:lnTo>
                  <a:lnTo>
                    <a:pt x="145954" y="294114"/>
                  </a:lnTo>
                  <a:lnTo>
                    <a:pt x="143161" y="294247"/>
                  </a:lnTo>
                  <a:lnTo>
                    <a:pt x="140298" y="294451"/>
                  </a:lnTo>
                  <a:lnTo>
                    <a:pt x="138866" y="293590"/>
                  </a:lnTo>
                  <a:lnTo>
                    <a:pt x="137614" y="292487"/>
                  </a:lnTo>
                  <a:lnTo>
                    <a:pt x="137544" y="291783"/>
                  </a:lnTo>
                  <a:lnTo>
                    <a:pt x="139265" y="289921"/>
                  </a:lnTo>
                  <a:lnTo>
                    <a:pt x="141659" y="287989"/>
                  </a:lnTo>
                  <a:lnTo>
                    <a:pt x="145375" y="287136"/>
                  </a:lnTo>
                  <a:lnTo>
                    <a:pt x="149467" y="285861"/>
                  </a:lnTo>
                  <a:lnTo>
                    <a:pt x="151540" y="284938"/>
                  </a:lnTo>
                  <a:lnTo>
                    <a:pt x="154302" y="284272"/>
                  </a:lnTo>
                  <a:lnTo>
                    <a:pt x="157494" y="283991"/>
                  </a:lnTo>
                  <a:lnTo>
                    <a:pt x="159097" y="284179"/>
                  </a:lnTo>
                  <a:lnTo>
                    <a:pt x="163205" y="282943"/>
                  </a:lnTo>
                  <a:lnTo>
                    <a:pt x="169667" y="280549"/>
                  </a:lnTo>
                  <a:lnTo>
                    <a:pt x="175534" y="278538"/>
                  </a:lnTo>
                  <a:lnTo>
                    <a:pt x="177506" y="277341"/>
                  </a:lnTo>
                  <a:lnTo>
                    <a:pt x="178977" y="278538"/>
                  </a:lnTo>
                  <a:lnTo>
                    <a:pt x="179657" y="281174"/>
                  </a:lnTo>
                  <a:lnTo>
                    <a:pt x="181371" y="282536"/>
                  </a:lnTo>
                  <a:lnTo>
                    <a:pt x="183069" y="283193"/>
                  </a:lnTo>
                  <a:lnTo>
                    <a:pt x="184046" y="283161"/>
                  </a:lnTo>
                  <a:lnTo>
                    <a:pt x="186972" y="282137"/>
                  </a:lnTo>
                  <a:lnTo>
                    <a:pt x="190133" y="281386"/>
                  </a:lnTo>
                  <a:lnTo>
                    <a:pt x="191377" y="281792"/>
                  </a:lnTo>
                  <a:lnTo>
                    <a:pt x="192981" y="283138"/>
                  </a:lnTo>
                  <a:lnTo>
                    <a:pt x="194780" y="284343"/>
                  </a:lnTo>
                  <a:lnTo>
                    <a:pt x="195719" y="284288"/>
                  </a:lnTo>
                  <a:lnTo>
                    <a:pt x="196540" y="283357"/>
                  </a:lnTo>
                  <a:lnTo>
                    <a:pt x="197370" y="281479"/>
                  </a:lnTo>
                  <a:lnTo>
                    <a:pt x="197894" y="279085"/>
                  </a:lnTo>
                  <a:lnTo>
                    <a:pt x="198003" y="276551"/>
                  </a:lnTo>
                  <a:lnTo>
                    <a:pt x="197691" y="275002"/>
                  </a:lnTo>
                  <a:lnTo>
                    <a:pt x="197057" y="274431"/>
                  </a:lnTo>
                  <a:lnTo>
                    <a:pt x="194178" y="273515"/>
                  </a:lnTo>
                  <a:lnTo>
                    <a:pt x="191432" y="272021"/>
                  </a:lnTo>
                  <a:lnTo>
                    <a:pt x="191119" y="270652"/>
                  </a:lnTo>
                  <a:lnTo>
                    <a:pt x="191181" y="269674"/>
                  </a:lnTo>
                  <a:lnTo>
                    <a:pt x="191909" y="267280"/>
                  </a:lnTo>
                  <a:lnTo>
                    <a:pt x="193701" y="262875"/>
                  </a:lnTo>
                  <a:lnTo>
                    <a:pt x="195500" y="256781"/>
                  </a:lnTo>
                  <a:lnTo>
                    <a:pt x="196454" y="251954"/>
                  </a:lnTo>
                  <a:lnTo>
                    <a:pt x="199467" y="244733"/>
                  </a:lnTo>
                  <a:lnTo>
                    <a:pt x="201837" y="237175"/>
                  </a:lnTo>
                  <a:lnTo>
                    <a:pt x="205670" y="226254"/>
                  </a:lnTo>
                  <a:lnTo>
                    <a:pt x="206312" y="224087"/>
                  </a:lnTo>
                  <a:lnTo>
                    <a:pt x="206664" y="220621"/>
                  </a:lnTo>
                  <a:lnTo>
                    <a:pt x="206867" y="219189"/>
                  </a:lnTo>
                  <a:lnTo>
                    <a:pt x="208205" y="218438"/>
                  </a:lnTo>
                  <a:lnTo>
                    <a:pt x="210458" y="219174"/>
                  </a:lnTo>
                  <a:lnTo>
                    <a:pt x="215958" y="221677"/>
                  </a:lnTo>
                  <a:lnTo>
                    <a:pt x="220144" y="223782"/>
                  </a:lnTo>
                  <a:lnTo>
                    <a:pt x="221896" y="224494"/>
                  </a:lnTo>
                  <a:lnTo>
                    <a:pt x="224502" y="225237"/>
                  </a:lnTo>
                  <a:lnTo>
                    <a:pt x="228530" y="226113"/>
                  </a:lnTo>
                  <a:lnTo>
                    <a:pt x="230862" y="225855"/>
                  </a:lnTo>
                  <a:lnTo>
                    <a:pt x="232904" y="225338"/>
                  </a:lnTo>
                  <a:lnTo>
                    <a:pt x="235627" y="225291"/>
                  </a:lnTo>
                  <a:lnTo>
                    <a:pt x="239874" y="225941"/>
                  </a:lnTo>
                  <a:lnTo>
                    <a:pt x="241189" y="225964"/>
                  </a:lnTo>
                  <a:lnTo>
                    <a:pt x="242824" y="226050"/>
                  </a:lnTo>
                  <a:lnTo>
                    <a:pt x="243982" y="227114"/>
                  </a:lnTo>
                  <a:lnTo>
                    <a:pt x="244561" y="229516"/>
                  </a:lnTo>
                  <a:lnTo>
                    <a:pt x="245437" y="230596"/>
                  </a:lnTo>
                  <a:lnTo>
                    <a:pt x="247025" y="230197"/>
                  </a:lnTo>
                  <a:lnTo>
                    <a:pt x="250405" y="228077"/>
                  </a:lnTo>
                  <a:lnTo>
                    <a:pt x="252564" y="226410"/>
                  </a:lnTo>
                  <a:lnTo>
                    <a:pt x="255263" y="223993"/>
                  </a:lnTo>
                  <a:lnTo>
                    <a:pt x="257939" y="223664"/>
                  </a:lnTo>
                  <a:lnTo>
                    <a:pt x="260779" y="223125"/>
                  </a:lnTo>
                  <a:lnTo>
                    <a:pt x="261765" y="221927"/>
                  </a:lnTo>
                  <a:lnTo>
                    <a:pt x="262813" y="219111"/>
                  </a:lnTo>
                  <a:lnTo>
                    <a:pt x="264558" y="216983"/>
                  </a:lnTo>
                  <a:lnTo>
                    <a:pt x="264847" y="214276"/>
                  </a:lnTo>
                  <a:lnTo>
                    <a:pt x="264237" y="212367"/>
                  </a:lnTo>
                  <a:lnTo>
                    <a:pt x="263024" y="209254"/>
                  </a:lnTo>
                  <a:lnTo>
                    <a:pt x="263063" y="207149"/>
                  </a:lnTo>
                  <a:lnTo>
                    <a:pt x="262476" y="201039"/>
                  </a:lnTo>
                  <a:lnTo>
                    <a:pt x="261694" y="195523"/>
                  </a:lnTo>
                  <a:lnTo>
                    <a:pt x="262492" y="191072"/>
                  </a:lnTo>
                  <a:lnTo>
                    <a:pt x="263900" y="186080"/>
                  </a:lnTo>
                  <a:lnTo>
                    <a:pt x="264448" y="184547"/>
                  </a:lnTo>
                  <a:lnTo>
                    <a:pt x="265340" y="182536"/>
                  </a:lnTo>
                  <a:lnTo>
                    <a:pt x="266599" y="180119"/>
                  </a:lnTo>
                  <a:lnTo>
                    <a:pt x="268368" y="179360"/>
                  </a:lnTo>
                  <a:lnTo>
                    <a:pt x="273335" y="178844"/>
                  </a:lnTo>
                  <a:lnTo>
                    <a:pt x="277935" y="177827"/>
                  </a:lnTo>
                  <a:lnTo>
                    <a:pt x="280282" y="176778"/>
                  </a:lnTo>
                  <a:lnTo>
                    <a:pt x="282723" y="176145"/>
                  </a:lnTo>
                  <a:lnTo>
                    <a:pt x="284179" y="175378"/>
                  </a:lnTo>
                  <a:lnTo>
                    <a:pt x="286682" y="171834"/>
                  </a:lnTo>
                  <a:lnTo>
                    <a:pt x="287871" y="169792"/>
                  </a:lnTo>
                  <a:lnTo>
                    <a:pt x="288747" y="164363"/>
                  </a:lnTo>
                  <a:lnTo>
                    <a:pt x="288106" y="161750"/>
                  </a:lnTo>
                  <a:lnTo>
                    <a:pt x="288638" y="159434"/>
                  </a:lnTo>
                  <a:lnTo>
                    <a:pt x="289850" y="158073"/>
                  </a:lnTo>
                  <a:lnTo>
                    <a:pt x="291556" y="156703"/>
                  </a:lnTo>
                  <a:lnTo>
                    <a:pt x="292698" y="156469"/>
                  </a:lnTo>
                  <a:lnTo>
                    <a:pt x="295131" y="156054"/>
                  </a:lnTo>
                  <a:lnTo>
                    <a:pt x="299121" y="156195"/>
                  </a:lnTo>
                  <a:lnTo>
                    <a:pt x="301155" y="156860"/>
                  </a:lnTo>
                  <a:lnTo>
                    <a:pt x="303221" y="157173"/>
                  </a:lnTo>
                  <a:lnTo>
                    <a:pt x="304527" y="156680"/>
                  </a:lnTo>
                  <a:lnTo>
                    <a:pt x="305396" y="155640"/>
                  </a:lnTo>
                  <a:lnTo>
                    <a:pt x="306734" y="155311"/>
                  </a:lnTo>
                  <a:lnTo>
                    <a:pt x="308744" y="154810"/>
                  </a:lnTo>
                  <a:lnTo>
                    <a:pt x="310817" y="154184"/>
                  </a:lnTo>
                  <a:lnTo>
                    <a:pt x="311959" y="154302"/>
                  </a:lnTo>
                  <a:lnTo>
                    <a:pt x="312194" y="155843"/>
                  </a:lnTo>
                  <a:lnTo>
                    <a:pt x="312007" y="157048"/>
                  </a:lnTo>
                  <a:lnTo>
                    <a:pt x="312405" y="158659"/>
                  </a:lnTo>
                  <a:lnTo>
                    <a:pt x="313227" y="159723"/>
                  </a:lnTo>
                  <a:lnTo>
                    <a:pt x="312961" y="160873"/>
                  </a:lnTo>
                  <a:lnTo>
                    <a:pt x="311803" y="161538"/>
                  </a:lnTo>
                  <a:lnTo>
                    <a:pt x="310661" y="162438"/>
                  </a:lnTo>
                  <a:lnTo>
                    <a:pt x="310410" y="163666"/>
                  </a:lnTo>
                  <a:lnTo>
                    <a:pt x="311858" y="165192"/>
                  </a:lnTo>
                  <a:lnTo>
                    <a:pt x="312351" y="166655"/>
                  </a:lnTo>
                  <a:lnTo>
                    <a:pt x="314776" y="167531"/>
                  </a:lnTo>
                  <a:lnTo>
                    <a:pt x="316661" y="168517"/>
                  </a:lnTo>
                  <a:lnTo>
                    <a:pt x="317366" y="169464"/>
                  </a:lnTo>
                  <a:lnTo>
                    <a:pt x="317154" y="170527"/>
                  </a:lnTo>
                  <a:lnTo>
                    <a:pt x="316286" y="171670"/>
                  </a:lnTo>
                  <a:lnTo>
                    <a:pt x="315449" y="172898"/>
                  </a:lnTo>
                  <a:lnTo>
                    <a:pt x="315339" y="173633"/>
                  </a:lnTo>
                  <a:lnTo>
                    <a:pt x="315605" y="174494"/>
                  </a:lnTo>
                  <a:lnTo>
                    <a:pt x="317420" y="175065"/>
                  </a:lnTo>
                  <a:lnTo>
                    <a:pt x="319525" y="176012"/>
                  </a:lnTo>
                  <a:lnTo>
                    <a:pt x="322858" y="177232"/>
                  </a:lnTo>
                  <a:lnTo>
                    <a:pt x="325142" y="179501"/>
                  </a:lnTo>
                  <a:lnTo>
                    <a:pt x="327411" y="180127"/>
                  </a:lnTo>
                  <a:lnTo>
                    <a:pt x="328506" y="182333"/>
                  </a:lnTo>
                  <a:lnTo>
                    <a:pt x="328702" y="185533"/>
                  </a:lnTo>
                  <a:lnTo>
                    <a:pt x="331025" y="187160"/>
                  </a:lnTo>
                  <a:lnTo>
                    <a:pt x="334460" y="189421"/>
                  </a:lnTo>
                  <a:lnTo>
                    <a:pt x="336204" y="189836"/>
                  </a:lnTo>
                  <a:lnTo>
                    <a:pt x="337370" y="191119"/>
                  </a:lnTo>
                  <a:lnTo>
                    <a:pt x="339052" y="192668"/>
                  </a:lnTo>
                  <a:lnTo>
                    <a:pt x="340546" y="193153"/>
                  </a:lnTo>
                  <a:lnTo>
                    <a:pt x="342323" y="193380"/>
                  </a:lnTo>
                  <a:lnTo>
                    <a:pt x="345248" y="191940"/>
                  </a:lnTo>
                  <a:lnTo>
                    <a:pt x="348534" y="191800"/>
                  </a:lnTo>
                  <a:lnTo>
                    <a:pt x="350325" y="192621"/>
                  </a:lnTo>
                  <a:lnTo>
                    <a:pt x="352031" y="195719"/>
                  </a:lnTo>
                  <a:lnTo>
                    <a:pt x="353236" y="196697"/>
                  </a:lnTo>
                  <a:lnTo>
                    <a:pt x="353948" y="197565"/>
                  </a:lnTo>
                  <a:lnTo>
                    <a:pt x="355098" y="198395"/>
                  </a:lnTo>
                  <a:lnTo>
                    <a:pt x="356264" y="198520"/>
                  </a:lnTo>
                  <a:lnTo>
                    <a:pt x="358000" y="197831"/>
                  </a:lnTo>
                  <a:lnTo>
                    <a:pt x="359057" y="196462"/>
                  </a:lnTo>
                  <a:lnTo>
                    <a:pt x="360574" y="196744"/>
                  </a:lnTo>
                  <a:lnTo>
                    <a:pt x="361145" y="197636"/>
                  </a:lnTo>
                  <a:lnTo>
                    <a:pt x="361427" y="199161"/>
                  </a:lnTo>
                  <a:lnTo>
                    <a:pt x="362233" y="201055"/>
                  </a:lnTo>
                  <a:lnTo>
                    <a:pt x="364157" y="202463"/>
                  </a:lnTo>
                  <a:lnTo>
                    <a:pt x="366849" y="203300"/>
                  </a:lnTo>
                  <a:lnTo>
                    <a:pt x="367224" y="203988"/>
                  </a:lnTo>
                  <a:lnTo>
                    <a:pt x="367600" y="205874"/>
                  </a:lnTo>
                  <a:lnTo>
                    <a:pt x="368327" y="207180"/>
                  </a:lnTo>
                  <a:lnTo>
                    <a:pt x="369305" y="208886"/>
                  </a:lnTo>
                  <a:lnTo>
                    <a:pt x="370236" y="211992"/>
                  </a:lnTo>
                  <a:lnTo>
                    <a:pt x="370432" y="214558"/>
                  </a:lnTo>
                  <a:lnTo>
                    <a:pt x="370862" y="215966"/>
                  </a:lnTo>
                  <a:lnTo>
                    <a:pt x="372106" y="218258"/>
                  </a:lnTo>
                  <a:lnTo>
                    <a:pt x="374093" y="221920"/>
                  </a:lnTo>
                  <a:lnTo>
                    <a:pt x="375674" y="225018"/>
                  </a:lnTo>
                  <a:lnTo>
                    <a:pt x="377504" y="225620"/>
                  </a:lnTo>
                  <a:lnTo>
                    <a:pt x="379061" y="226598"/>
                  </a:lnTo>
                  <a:lnTo>
                    <a:pt x="379953" y="228883"/>
                  </a:lnTo>
                  <a:lnTo>
                    <a:pt x="381604" y="233177"/>
                  </a:lnTo>
                  <a:lnTo>
                    <a:pt x="381870" y="235978"/>
                  </a:lnTo>
                  <a:lnTo>
                    <a:pt x="382011" y="238067"/>
                  </a:lnTo>
                  <a:lnTo>
                    <a:pt x="382550" y="239014"/>
                  </a:lnTo>
                  <a:lnTo>
                    <a:pt x="382668" y="240195"/>
                  </a:lnTo>
                  <a:lnTo>
                    <a:pt x="381291" y="244678"/>
                  </a:lnTo>
                  <a:lnTo>
                    <a:pt x="380125" y="246697"/>
                  </a:lnTo>
                  <a:lnTo>
                    <a:pt x="379977" y="248394"/>
                  </a:lnTo>
                  <a:lnTo>
                    <a:pt x="380767" y="251344"/>
                  </a:lnTo>
                  <a:lnTo>
                    <a:pt x="381854" y="253628"/>
                  </a:lnTo>
                  <a:lnTo>
                    <a:pt x="381964" y="255811"/>
                  </a:lnTo>
                  <a:lnTo>
                    <a:pt x="381040" y="257407"/>
                  </a:lnTo>
                  <a:lnTo>
                    <a:pt x="379452" y="259402"/>
                  </a:lnTo>
                  <a:lnTo>
                    <a:pt x="378685" y="260544"/>
                  </a:lnTo>
                  <a:lnTo>
                    <a:pt x="377450" y="261545"/>
                  </a:lnTo>
                  <a:lnTo>
                    <a:pt x="375556" y="265394"/>
                  </a:lnTo>
                  <a:lnTo>
                    <a:pt x="374704" y="269643"/>
                  </a:lnTo>
                  <a:lnTo>
                    <a:pt x="374508" y="271825"/>
                  </a:lnTo>
                  <a:lnTo>
                    <a:pt x="375228" y="273406"/>
                  </a:lnTo>
                  <a:lnTo>
                    <a:pt x="376433" y="275142"/>
                  </a:lnTo>
                  <a:lnTo>
                    <a:pt x="376730" y="276644"/>
                  </a:lnTo>
                  <a:lnTo>
                    <a:pt x="378709" y="280001"/>
                  </a:lnTo>
                  <a:lnTo>
                    <a:pt x="379233" y="282074"/>
                  </a:lnTo>
                  <a:lnTo>
                    <a:pt x="380047" y="282144"/>
                  </a:lnTo>
                  <a:lnTo>
                    <a:pt x="380915" y="281464"/>
                  </a:lnTo>
                  <a:lnTo>
                    <a:pt x="383035" y="281417"/>
                  </a:lnTo>
                  <a:lnTo>
                    <a:pt x="384960" y="282152"/>
                  </a:lnTo>
                  <a:lnTo>
                    <a:pt x="386806" y="283686"/>
                  </a:lnTo>
                  <a:lnTo>
                    <a:pt x="388786" y="284499"/>
                  </a:lnTo>
                  <a:lnTo>
                    <a:pt x="391618" y="284296"/>
                  </a:lnTo>
                  <a:lnTo>
                    <a:pt x="393128" y="285117"/>
                  </a:lnTo>
                  <a:lnTo>
                    <a:pt x="394755" y="285790"/>
                  </a:lnTo>
                  <a:lnTo>
                    <a:pt x="398127" y="286025"/>
                  </a:lnTo>
                  <a:lnTo>
                    <a:pt x="400654" y="286017"/>
                  </a:lnTo>
                  <a:lnTo>
                    <a:pt x="404534" y="286041"/>
                  </a:lnTo>
                  <a:lnTo>
                    <a:pt x="407671" y="287073"/>
                  </a:lnTo>
                  <a:lnTo>
                    <a:pt x="413187" y="287887"/>
                  </a:lnTo>
                  <a:lnTo>
                    <a:pt x="416598" y="287824"/>
                  </a:lnTo>
                  <a:lnTo>
                    <a:pt x="421182" y="287058"/>
                  </a:lnTo>
                  <a:lnTo>
                    <a:pt x="423991" y="287543"/>
                  </a:lnTo>
                  <a:lnTo>
                    <a:pt x="432307" y="288685"/>
                  </a:lnTo>
                  <a:lnTo>
                    <a:pt x="437174" y="289882"/>
                  </a:lnTo>
                  <a:lnTo>
                    <a:pt x="440256" y="291227"/>
                  </a:lnTo>
                  <a:lnTo>
                    <a:pt x="442423" y="293355"/>
                  </a:lnTo>
                  <a:lnTo>
                    <a:pt x="444903" y="296673"/>
                  </a:lnTo>
                  <a:lnTo>
                    <a:pt x="446875" y="298190"/>
                  </a:lnTo>
                  <a:lnTo>
                    <a:pt x="452171" y="299106"/>
                  </a:lnTo>
                  <a:lnTo>
                    <a:pt x="455809" y="302970"/>
                  </a:lnTo>
                  <a:lnTo>
                    <a:pt x="458649" y="304410"/>
                  </a:lnTo>
                  <a:lnTo>
                    <a:pt x="463429" y="308142"/>
                  </a:lnTo>
                  <a:lnTo>
                    <a:pt x="466809" y="309597"/>
                  </a:lnTo>
                  <a:lnTo>
                    <a:pt x="470853" y="310935"/>
                  </a:lnTo>
                  <a:lnTo>
                    <a:pt x="477449" y="310364"/>
                  </a:lnTo>
                  <a:lnTo>
                    <a:pt x="477816" y="310864"/>
                  </a:lnTo>
                  <a:lnTo>
                    <a:pt x="477308" y="312883"/>
                  </a:lnTo>
                  <a:lnTo>
                    <a:pt x="476909" y="315644"/>
                  </a:lnTo>
                  <a:lnTo>
                    <a:pt x="476909" y="317639"/>
                  </a:lnTo>
                  <a:lnTo>
                    <a:pt x="477590" y="318657"/>
                  </a:lnTo>
                  <a:lnTo>
                    <a:pt x="480109" y="319259"/>
                  </a:lnTo>
                  <a:lnTo>
                    <a:pt x="481298" y="320237"/>
                  </a:lnTo>
                  <a:lnTo>
                    <a:pt x="482205" y="322114"/>
                  </a:lnTo>
                  <a:lnTo>
                    <a:pt x="482729" y="323280"/>
                  </a:lnTo>
                  <a:lnTo>
                    <a:pt x="484849" y="329022"/>
                  </a:lnTo>
                  <a:lnTo>
                    <a:pt x="488245" y="337479"/>
                  </a:lnTo>
                  <a:lnTo>
                    <a:pt x="488636" y="340726"/>
                  </a:lnTo>
                  <a:lnTo>
                    <a:pt x="489794" y="342815"/>
                  </a:lnTo>
                  <a:lnTo>
                    <a:pt x="493479" y="346124"/>
                  </a:lnTo>
                  <a:lnTo>
                    <a:pt x="495411" y="348573"/>
                  </a:lnTo>
                  <a:lnTo>
                    <a:pt x="498290" y="351139"/>
                  </a:lnTo>
                  <a:lnTo>
                    <a:pt x="499237" y="353510"/>
                  </a:lnTo>
                  <a:lnTo>
                    <a:pt x="499448" y="356569"/>
                  </a:lnTo>
                  <a:lnTo>
                    <a:pt x="500176" y="357359"/>
                  </a:lnTo>
                  <a:lnTo>
                    <a:pt x="505441" y="356655"/>
                  </a:lnTo>
                  <a:lnTo>
                    <a:pt x="510002" y="356162"/>
                  </a:lnTo>
                  <a:lnTo>
                    <a:pt x="518185" y="355286"/>
                  </a:lnTo>
                  <a:lnTo>
                    <a:pt x="529451" y="356882"/>
                  </a:lnTo>
                  <a:lnTo>
                    <a:pt x="541069" y="358423"/>
                  </a:lnTo>
                  <a:lnTo>
                    <a:pt x="551341" y="359784"/>
                  </a:lnTo>
                  <a:lnTo>
                    <a:pt x="556403" y="360449"/>
                  </a:lnTo>
                  <a:lnTo>
                    <a:pt x="567841" y="361881"/>
                  </a:lnTo>
                  <a:lnTo>
                    <a:pt x="574201" y="360058"/>
                  </a:lnTo>
                  <a:lnTo>
                    <a:pt x="579169" y="358634"/>
                  </a:lnTo>
                  <a:lnTo>
                    <a:pt x="581422" y="358830"/>
                  </a:lnTo>
                  <a:lnTo>
                    <a:pt x="590920" y="360434"/>
                  </a:lnTo>
                  <a:lnTo>
                    <a:pt x="596490" y="361294"/>
                  </a:lnTo>
                  <a:lnTo>
                    <a:pt x="603500" y="362374"/>
                  </a:lnTo>
                  <a:lnTo>
                    <a:pt x="608366" y="362773"/>
                  </a:lnTo>
                  <a:lnTo>
                    <a:pt x="612356" y="362749"/>
                  </a:lnTo>
                  <a:lnTo>
                    <a:pt x="614194" y="363203"/>
                  </a:lnTo>
                  <a:lnTo>
                    <a:pt x="615970" y="363899"/>
                  </a:lnTo>
                  <a:lnTo>
                    <a:pt x="617152" y="364916"/>
                  </a:lnTo>
                  <a:lnTo>
                    <a:pt x="620797" y="370049"/>
                  </a:lnTo>
                  <a:lnTo>
                    <a:pt x="622839" y="372310"/>
                  </a:lnTo>
                  <a:lnTo>
                    <a:pt x="626884" y="374015"/>
                  </a:lnTo>
                  <a:lnTo>
                    <a:pt x="636069" y="375963"/>
                  </a:lnTo>
                  <a:lnTo>
                    <a:pt x="641154" y="377144"/>
                  </a:lnTo>
                  <a:lnTo>
                    <a:pt x="646990" y="378498"/>
                  </a:lnTo>
                  <a:lnTo>
                    <a:pt x="650840" y="380540"/>
                  </a:lnTo>
                  <a:lnTo>
                    <a:pt x="655268" y="382910"/>
                  </a:lnTo>
                  <a:lnTo>
                    <a:pt x="661002" y="385977"/>
                  </a:lnTo>
                  <a:lnTo>
                    <a:pt x="667284" y="384639"/>
                  </a:lnTo>
                  <a:lnTo>
                    <a:pt x="674044" y="383192"/>
                  </a:lnTo>
                  <a:lnTo>
                    <a:pt x="678284" y="382284"/>
                  </a:lnTo>
                  <a:lnTo>
                    <a:pt x="678284" y="388684"/>
                  </a:lnTo>
                  <a:lnTo>
                    <a:pt x="684331" y="389193"/>
                  </a:lnTo>
                  <a:lnTo>
                    <a:pt x="686225" y="389122"/>
                  </a:lnTo>
                  <a:lnTo>
                    <a:pt x="688901" y="390530"/>
                  </a:lnTo>
                  <a:lnTo>
                    <a:pt x="690402" y="389936"/>
                  </a:lnTo>
                  <a:lnTo>
                    <a:pt x="691834" y="388551"/>
                  </a:lnTo>
                  <a:lnTo>
                    <a:pt x="693626" y="386360"/>
                  </a:lnTo>
                  <a:lnTo>
                    <a:pt x="696200" y="385398"/>
                  </a:lnTo>
                  <a:lnTo>
                    <a:pt x="700651" y="382942"/>
                  </a:lnTo>
                  <a:lnTo>
                    <a:pt x="701739" y="382347"/>
                  </a:lnTo>
                  <a:lnTo>
                    <a:pt x="708349" y="378850"/>
                  </a:lnTo>
                  <a:lnTo>
                    <a:pt x="718223" y="374531"/>
                  </a:lnTo>
                  <a:lnTo>
                    <a:pt x="722651" y="372435"/>
                  </a:lnTo>
                  <a:lnTo>
                    <a:pt x="723973" y="371965"/>
                  </a:lnTo>
                  <a:lnTo>
                    <a:pt x="726476" y="370894"/>
                  </a:lnTo>
                  <a:lnTo>
                    <a:pt x="728166" y="370150"/>
                  </a:lnTo>
                  <a:lnTo>
                    <a:pt x="731155" y="369556"/>
                  </a:lnTo>
                  <a:lnTo>
                    <a:pt x="735207" y="369180"/>
                  </a:lnTo>
                  <a:lnTo>
                    <a:pt x="739635" y="368367"/>
                  </a:lnTo>
                  <a:lnTo>
                    <a:pt x="749650" y="366833"/>
                  </a:lnTo>
                  <a:lnTo>
                    <a:pt x="750909" y="366692"/>
                  </a:lnTo>
                  <a:lnTo>
                    <a:pt x="756534" y="366059"/>
                  </a:lnTo>
                  <a:lnTo>
                    <a:pt x="758928" y="365464"/>
                  </a:lnTo>
                  <a:lnTo>
                    <a:pt x="762503" y="365777"/>
                  </a:lnTo>
                  <a:lnTo>
                    <a:pt x="767174" y="365996"/>
                  </a:lnTo>
                  <a:lnTo>
                    <a:pt x="770272" y="366387"/>
                  </a:lnTo>
                  <a:lnTo>
                    <a:pt x="774379" y="366082"/>
                  </a:lnTo>
                  <a:lnTo>
                    <a:pt x="780028" y="365668"/>
                  </a:lnTo>
                  <a:lnTo>
                    <a:pt x="784597" y="365730"/>
                  </a:lnTo>
                  <a:lnTo>
                    <a:pt x="786865" y="365214"/>
                  </a:lnTo>
                  <a:lnTo>
                    <a:pt x="790214" y="363594"/>
                  </a:lnTo>
                  <a:lnTo>
                    <a:pt x="792459" y="362311"/>
                  </a:lnTo>
                  <a:lnTo>
                    <a:pt x="795988" y="360754"/>
                  </a:lnTo>
                  <a:lnTo>
                    <a:pt x="800369" y="359135"/>
                  </a:lnTo>
                  <a:lnTo>
                    <a:pt x="803420" y="357664"/>
                  </a:lnTo>
                  <a:lnTo>
                    <a:pt x="805438" y="356686"/>
                  </a:lnTo>
                  <a:lnTo>
                    <a:pt x="807887" y="355763"/>
                  </a:lnTo>
                  <a:lnTo>
                    <a:pt x="808528" y="354574"/>
                  </a:lnTo>
                  <a:lnTo>
                    <a:pt x="809233" y="353659"/>
                  </a:lnTo>
                  <a:lnTo>
                    <a:pt x="810531" y="352133"/>
                  </a:lnTo>
                  <a:lnTo>
                    <a:pt x="812871" y="349285"/>
                  </a:lnTo>
                  <a:lnTo>
                    <a:pt x="814654" y="346789"/>
                  </a:lnTo>
                  <a:lnTo>
                    <a:pt x="815530" y="345678"/>
                  </a:lnTo>
                  <a:lnTo>
                    <a:pt x="817533" y="343183"/>
                  </a:lnTo>
                  <a:lnTo>
                    <a:pt x="819153" y="341297"/>
                  </a:lnTo>
                  <a:lnTo>
                    <a:pt x="821218" y="338755"/>
                  </a:lnTo>
                  <a:lnTo>
                    <a:pt x="822955" y="337933"/>
                  </a:lnTo>
                  <a:lnTo>
                    <a:pt x="825161" y="337237"/>
                  </a:lnTo>
                  <a:lnTo>
                    <a:pt x="830958" y="334741"/>
                  </a:lnTo>
                  <a:lnTo>
                    <a:pt x="832108" y="334202"/>
                  </a:lnTo>
                  <a:lnTo>
                    <a:pt x="833071" y="334092"/>
                  </a:lnTo>
                  <a:lnTo>
                    <a:pt x="835121" y="332074"/>
                  </a:lnTo>
                  <a:lnTo>
                    <a:pt x="836857" y="330321"/>
                  </a:lnTo>
                  <a:lnTo>
                    <a:pt x="837992" y="329015"/>
                  </a:lnTo>
                  <a:lnTo>
                    <a:pt x="840346" y="328538"/>
                  </a:lnTo>
                  <a:lnTo>
                    <a:pt x="841551" y="327591"/>
                  </a:lnTo>
                  <a:lnTo>
                    <a:pt x="841763" y="326355"/>
                  </a:lnTo>
                  <a:lnTo>
                    <a:pt x="841520" y="324461"/>
                  </a:lnTo>
                  <a:lnTo>
                    <a:pt x="840386" y="322521"/>
                  </a:lnTo>
                  <a:lnTo>
                    <a:pt x="839431" y="320823"/>
                  </a:lnTo>
                  <a:lnTo>
                    <a:pt x="836067" y="317585"/>
                  </a:lnTo>
                  <a:lnTo>
                    <a:pt x="834283" y="315574"/>
                  </a:lnTo>
                  <a:lnTo>
                    <a:pt x="832468" y="312984"/>
                  </a:lnTo>
                  <a:lnTo>
                    <a:pt x="831725" y="310551"/>
                  </a:lnTo>
                  <a:lnTo>
                    <a:pt x="830481" y="309002"/>
                  </a:lnTo>
                  <a:lnTo>
                    <a:pt x="829887" y="307625"/>
                  </a:lnTo>
                  <a:lnTo>
                    <a:pt x="830074" y="306037"/>
                  </a:lnTo>
                  <a:lnTo>
                    <a:pt x="831803" y="303205"/>
                  </a:lnTo>
                  <a:lnTo>
                    <a:pt x="832351" y="301414"/>
                  </a:lnTo>
                  <a:lnTo>
                    <a:pt x="833071" y="298245"/>
                  </a:lnTo>
                  <a:lnTo>
                    <a:pt x="834690" y="293496"/>
                  </a:lnTo>
                  <a:lnTo>
                    <a:pt x="836012" y="291267"/>
                  </a:lnTo>
                  <a:lnTo>
                    <a:pt x="837538" y="289092"/>
                  </a:lnTo>
                  <a:lnTo>
                    <a:pt x="840769" y="286166"/>
                  </a:lnTo>
                  <a:lnTo>
                    <a:pt x="843726" y="285626"/>
                  </a:lnTo>
                  <a:lnTo>
                    <a:pt x="845487" y="286205"/>
                  </a:lnTo>
                  <a:lnTo>
                    <a:pt x="849422" y="286205"/>
                  </a:lnTo>
                  <a:lnTo>
                    <a:pt x="852042" y="286361"/>
                  </a:lnTo>
                  <a:lnTo>
                    <a:pt x="853975" y="287824"/>
                  </a:lnTo>
                  <a:lnTo>
                    <a:pt x="856111" y="290711"/>
                  </a:lnTo>
                  <a:lnTo>
                    <a:pt x="858528" y="291767"/>
                  </a:lnTo>
                  <a:lnTo>
                    <a:pt x="866054" y="294028"/>
                  </a:lnTo>
                  <a:lnTo>
                    <a:pt x="869270" y="294506"/>
                  </a:lnTo>
                  <a:lnTo>
                    <a:pt x="871570" y="294607"/>
                  </a:lnTo>
                  <a:lnTo>
                    <a:pt x="874973" y="295350"/>
                  </a:lnTo>
                  <a:lnTo>
                    <a:pt x="876115" y="295515"/>
                  </a:lnTo>
                  <a:lnTo>
                    <a:pt x="877860" y="296023"/>
                  </a:lnTo>
                  <a:lnTo>
                    <a:pt x="879299" y="295476"/>
                  </a:lnTo>
                  <a:lnTo>
                    <a:pt x="881482" y="293543"/>
                  </a:lnTo>
                  <a:lnTo>
                    <a:pt x="884228" y="291376"/>
                  </a:lnTo>
                  <a:lnTo>
                    <a:pt x="885409" y="290875"/>
                  </a:lnTo>
                  <a:lnTo>
                    <a:pt x="887592" y="289937"/>
                  </a:lnTo>
                  <a:lnTo>
                    <a:pt x="888687" y="289053"/>
                  </a:lnTo>
                  <a:lnTo>
                    <a:pt x="890604" y="286612"/>
                  </a:lnTo>
                  <a:lnTo>
                    <a:pt x="893092" y="284718"/>
                  </a:lnTo>
                  <a:lnTo>
                    <a:pt x="896127" y="281871"/>
                  </a:lnTo>
                  <a:lnTo>
                    <a:pt x="897622" y="279727"/>
                  </a:lnTo>
                  <a:lnTo>
                    <a:pt x="897951" y="278342"/>
                  </a:lnTo>
                  <a:lnTo>
                    <a:pt x="898279" y="276840"/>
                  </a:lnTo>
                  <a:lnTo>
                    <a:pt x="899218" y="276050"/>
                  </a:lnTo>
                  <a:lnTo>
                    <a:pt x="901064" y="275322"/>
                  </a:lnTo>
                  <a:lnTo>
                    <a:pt x="903145" y="275127"/>
                  </a:lnTo>
                  <a:lnTo>
                    <a:pt x="907104" y="276418"/>
                  </a:lnTo>
                  <a:lnTo>
                    <a:pt x="912455" y="276050"/>
                  </a:lnTo>
                  <a:lnTo>
                    <a:pt x="913652" y="275862"/>
                  </a:lnTo>
                  <a:lnTo>
                    <a:pt x="918526" y="275119"/>
                  </a:lnTo>
                  <a:lnTo>
                    <a:pt x="920724" y="274509"/>
                  </a:lnTo>
                  <a:lnTo>
                    <a:pt x="923823" y="273922"/>
                  </a:lnTo>
                  <a:lnTo>
                    <a:pt x="926201" y="271528"/>
                  </a:lnTo>
                  <a:lnTo>
                    <a:pt x="929385" y="268673"/>
                  </a:lnTo>
                  <a:lnTo>
                    <a:pt x="931701" y="267084"/>
                  </a:lnTo>
                  <a:lnTo>
                    <a:pt x="933242" y="266779"/>
                  </a:lnTo>
                  <a:lnTo>
                    <a:pt x="935166" y="265128"/>
                  </a:lnTo>
                  <a:lnTo>
                    <a:pt x="936113" y="263353"/>
                  </a:lnTo>
                  <a:lnTo>
                    <a:pt x="935863" y="261788"/>
                  </a:lnTo>
                  <a:lnTo>
                    <a:pt x="935503" y="260497"/>
                  </a:lnTo>
                  <a:lnTo>
                    <a:pt x="936637" y="258095"/>
                  </a:lnTo>
                  <a:lnTo>
                    <a:pt x="938687" y="253886"/>
                  </a:lnTo>
                  <a:lnTo>
                    <a:pt x="940596" y="251923"/>
                  </a:lnTo>
                  <a:lnTo>
                    <a:pt x="942176" y="250334"/>
                  </a:lnTo>
                  <a:lnTo>
                    <a:pt x="943186" y="247776"/>
                  </a:lnTo>
                  <a:lnTo>
                    <a:pt x="944429" y="247041"/>
                  </a:lnTo>
                  <a:lnTo>
                    <a:pt x="945955" y="246759"/>
                  </a:lnTo>
                  <a:lnTo>
                    <a:pt x="948106" y="245022"/>
                  </a:lnTo>
                  <a:lnTo>
                    <a:pt x="949687" y="244670"/>
                  </a:lnTo>
                  <a:lnTo>
                    <a:pt x="952315" y="245499"/>
                  </a:lnTo>
                  <a:lnTo>
                    <a:pt x="956204" y="245711"/>
                  </a:lnTo>
                  <a:lnTo>
                    <a:pt x="958684" y="245797"/>
                  </a:lnTo>
                  <a:lnTo>
                    <a:pt x="960100" y="245484"/>
                  </a:lnTo>
                  <a:lnTo>
                    <a:pt x="960616" y="244553"/>
                  </a:lnTo>
                  <a:lnTo>
                    <a:pt x="960601" y="243113"/>
                  </a:lnTo>
                  <a:lnTo>
                    <a:pt x="961390" y="239906"/>
                  </a:lnTo>
                  <a:lnTo>
                    <a:pt x="961688" y="238849"/>
                  </a:lnTo>
                  <a:lnTo>
                    <a:pt x="962400" y="238357"/>
                  </a:lnTo>
                  <a:lnTo>
                    <a:pt x="964794" y="238294"/>
                  </a:lnTo>
                  <a:lnTo>
                    <a:pt x="966406" y="239444"/>
                  </a:lnTo>
                  <a:lnTo>
                    <a:pt x="967516" y="240399"/>
                  </a:lnTo>
                  <a:lnTo>
                    <a:pt x="969058" y="240524"/>
                  </a:lnTo>
                  <a:lnTo>
                    <a:pt x="970646" y="239898"/>
                  </a:lnTo>
                  <a:lnTo>
                    <a:pt x="972766" y="237300"/>
                  </a:lnTo>
                  <a:lnTo>
                    <a:pt x="976302" y="235791"/>
                  </a:lnTo>
                  <a:lnTo>
                    <a:pt x="978180" y="235407"/>
                  </a:lnTo>
                  <a:lnTo>
                    <a:pt x="981512" y="234179"/>
                  </a:lnTo>
                  <a:lnTo>
                    <a:pt x="983617" y="234625"/>
                  </a:lnTo>
                  <a:lnTo>
                    <a:pt x="987482" y="234985"/>
                  </a:lnTo>
                  <a:lnTo>
                    <a:pt x="988976" y="234672"/>
                  </a:lnTo>
                  <a:lnTo>
                    <a:pt x="990603" y="234985"/>
                  </a:lnTo>
                  <a:lnTo>
                    <a:pt x="992082" y="233224"/>
                  </a:lnTo>
                  <a:lnTo>
                    <a:pt x="993256" y="232802"/>
                  </a:lnTo>
                  <a:lnTo>
                    <a:pt x="995743" y="233616"/>
                  </a:lnTo>
                  <a:lnTo>
                    <a:pt x="997308" y="234977"/>
                  </a:lnTo>
                  <a:lnTo>
                    <a:pt x="1000234" y="236683"/>
                  </a:lnTo>
                  <a:lnTo>
                    <a:pt x="1003966" y="237480"/>
                  </a:lnTo>
                  <a:lnTo>
                    <a:pt x="1007087" y="237074"/>
                  </a:lnTo>
                  <a:lnTo>
                    <a:pt x="1010295" y="237793"/>
                  </a:lnTo>
                  <a:lnTo>
                    <a:pt x="1012188" y="237731"/>
                  </a:lnTo>
                  <a:lnTo>
                    <a:pt x="1013088" y="237058"/>
                  </a:lnTo>
                  <a:lnTo>
                    <a:pt x="1015717" y="235626"/>
                  </a:lnTo>
                  <a:lnTo>
                    <a:pt x="1016343" y="233686"/>
                  </a:lnTo>
                  <a:lnTo>
                    <a:pt x="1016084" y="231816"/>
                  </a:lnTo>
                  <a:lnTo>
                    <a:pt x="1016389" y="229696"/>
                  </a:lnTo>
                  <a:lnTo>
                    <a:pt x="1015615" y="228131"/>
                  </a:lnTo>
                  <a:lnTo>
                    <a:pt x="1013988" y="225816"/>
                  </a:lnTo>
                  <a:lnTo>
                    <a:pt x="1013354" y="224267"/>
                  </a:lnTo>
                  <a:lnTo>
                    <a:pt x="1013299" y="222240"/>
                  </a:lnTo>
                  <a:lnTo>
                    <a:pt x="1012282" y="220308"/>
                  </a:lnTo>
                  <a:lnTo>
                    <a:pt x="1009841" y="217977"/>
                  </a:lnTo>
                  <a:lnTo>
                    <a:pt x="1008237" y="216897"/>
                  </a:lnTo>
                  <a:lnTo>
                    <a:pt x="1004936" y="212860"/>
                  </a:lnTo>
                  <a:lnTo>
                    <a:pt x="1003817" y="211913"/>
                  </a:lnTo>
                  <a:lnTo>
                    <a:pt x="1003434" y="211249"/>
                  </a:lnTo>
                  <a:lnTo>
                    <a:pt x="1003050" y="209895"/>
                  </a:lnTo>
                  <a:lnTo>
                    <a:pt x="1001830" y="209246"/>
                  </a:lnTo>
                  <a:lnTo>
                    <a:pt x="1000226" y="208189"/>
                  </a:lnTo>
                  <a:lnTo>
                    <a:pt x="999365" y="207110"/>
                  </a:lnTo>
                  <a:lnTo>
                    <a:pt x="998802" y="205232"/>
                  </a:lnTo>
                  <a:lnTo>
                    <a:pt x="998466" y="204004"/>
                  </a:lnTo>
                  <a:lnTo>
                    <a:pt x="997050" y="202987"/>
                  </a:lnTo>
                  <a:lnTo>
                    <a:pt x="995634" y="202416"/>
                  </a:lnTo>
                  <a:lnTo>
                    <a:pt x="994038" y="201696"/>
                  </a:lnTo>
                  <a:lnTo>
                    <a:pt x="991393" y="200640"/>
                  </a:lnTo>
                  <a:lnTo>
                    <a:pt x="989868" y="198535"/>
                  </a:lnTo>
                  <a:lnTo>
                    <a:pt x="987177" y="194585"/>
                  </a:lnTo>
                  <a:lnTo>
                    <a:pt x="985651" y="193254"/>
                  </a:lnTo>
                  <a:lnTo>
                    <a:pt x="979971" y="192746"/>
                  </a:lnTo>
                  <a:lnTo>
                    <a:pt x="977929" y="191784"/>
                  </a:lnTo>
                  <a:lnTo>
                    <a:pt x="975621" y="192112"/>
                  </a:lnTo>
                  <a:lnTo>
                    <a:pt x="974244" y="192746"/>
                  </a:lnTo>
                  <a:lnTo>
                    <a:pt x="971194" y="192738"/>
                  </a:lnTo>
                  <a:lnTo>
                    <a:pt x="969613" y="193129"/>
                  </a:lnTo>
                  <a:lnTo>
                    <a:pt x="967602" y="195735"/>
                  </a:lnTo>
                  <a:lnTo>
                    <a:pt x="964934" y="199114"/>
                  </a:lnTo>
                  <a:lnTo>
                    <a:pt x="962736" y="201172"/>
                  </a:lnTo>
                  <a:lnTo>
                    <a:pt x="961172" y="203308"/>
                  </a:lnTo>
                  <a:lnTo>
                    <a:pt x="960444" y="204074"/>
                  </a:lnTo>
                  <a:lnTo>
                    <a:pt x="959020" y="203613"/>
                  </a:lnTo>
                  <a:lnTo>
                    <a:pt x="957064" y="201211"/>
                  </a:lnTo>
                  <a:lnTo>
                    <a:pt x="954271" y="199060"/>
                  </a:lnTo>
                  <a:lnTo>
                    <a:pt x="951682" y="198082"/>
                  </a:lnTo>
                  <a:lnTo>
                    <a:pt x="950571" y="197542"/>
                  </a:lnTo>
                  <a:lnTo>
                    <a:pt x="947481" y="196994"/>
                  </a:lnTo>
                  <a:lnTo>
                    <a:pt x="945095" y="197166"/>
                  </a:lnTo>
                  <a:lnTo>
                    <a:pt x="942051" y="197980"/>
                  </a:lnTo>
                  <a:lnTo>
                    <a:pt x="939078" y="197831"/>
                  </a:lnTo>
                  <a:lnTo>
                    <a:pt x="937741" y="197315"/>
                  </a:lnTo>
                  <a:lnTo>
                    <a:pt x="935847" y="197370"/>
                  </a:lnTo>
                  <a:lnTo>
                    <a:pt x="932421" y="199607"/>
                  </a:lnTo>
                  <a:lnTo>
                    <a:pt x="930644" y="202150"/>
                  </a:lnTo>
                  <a:lnTo>
                    <a:pt x="928540" y="202948"/>
                  </a:lnTo>
                  <a:lnTo>
                    <a:pt x="926639" y="201281"/>
                  </a:lnTo>
                  <a:lnTo>
                    <a:pt x="924448" y="199310"/>
                  </a:lnTo>
                  <a:lnTo>
                    <a:pt x="922352" y="196838"/>
                  </a:lnTo>
                  <a:lnTo>
                    <a:pt x="921061" y="194545"/>
                  </a:lnTo>
                  <a:lnTo>
                    <a:pt x="920341" y="188459"/>
                  </a:lnTo>
                  <a:lnTo>
                    <a:pt x="922852" y="186644"/>
                  </a:lnTo>
                  <a:lnTo>
                    <a:pt x="926060" y="184602"/>
                  </a:lnTo>
                  <a:lnTo>
                    <a:pt x="926302" y="181371"/>
                  </a:lnTo>
                  <a:lnTo>
                    <a:pt x="926185" y="177764"/>
                  </a:lnTo>
                  <a:lnTo>
                    <a:pt x="926819" y="173743"/>
                  </a:lnTo>
                  <a:lnTo>
                    <a:pt x="929745" y="170027"/>
                  </a:lnTo>
                  <a:lnTo>
                    <a:pt x="931317" y="166944"/>
                  </a:lnTo>
                  <a:lnTo>
                    <a:pt x="931513" y="165020"/>
                  </a:lnTo>
                  <a:lnTo>
                    <a:pt x="932921" y="161820"/>
                  </a:lnTo>
                  <a:lnTo>
                    <a:pt x="934267" y="158440"/>
                  </a:lnTo>
                  <a:lnTo>
                    <a:pt x="936105" y="153997"/>
                  </a:lnTo>
                  <a:lnTo>
                    <a:pt x="939587" y="146079"/>
                  </a:lnTo>
                  <a:lnTo>
                    <a:pt x="943702" y="136675"/>
                  </a:lnTo>
                  <a:lnTo>
                    <a:pt x="945759" y="131966"/>
                  </a:lnTo>
                  <a:lnTo>
                    <a:pt x="950274" y="134884"/>
                  </a:lnTo>
                  <a:lnTo>
                    <a:pt x="953184" y="136402"/>
                  </a:lnTo>
                  <a:lnTo>
                    <a:pt x="958105" y="138702"/>
                  </a:lnTo>
                  <a:lnTo>
                    <a:pt x="963182" y="139218"/>
                  </a:lnTo>
                  <a:lnTo>
                    <a:pt x="968041" y="141706"/>
                  </a:lnTo>
                  <a:lnTo>
                    <a:pt x="970544" y="142457"/>
                  </a:lnTo>
                  <a:lnTo>
                    <a:pt x="971882" y="142457"/>
                  </a:lnTo>
                  <a:lnTo>
                    <a:pt x="978759" y="136402"/>
                  </a:lnTo>
                  <a:lnTo>
                    <a:pt x="984571" y="131262"/>
                  </a:lnTo>
                  <a:lnTo>
                    <a:pt x="991253" y="127240"/>
                  </a:lnTo>
                  <a:lnTo>
                    <a:pt x="996166" y="126693"/>
                  </a:lnTo>
                  <a:lnTo>
                    <a:pt x="999859" y="125519"/>
                  </a:lnTo>
                  <a:lnTo>
                    <a:pt x="1002315" y="123712"/>
                  </a:lnTo>
                  <a:lnTo>
                    <a:pt x="1003778" y="120692"/>
                  </a:lnTo>
                  <a:lnTo>
                    <a:pt x="1004224" y="116452"/>
                  </a:lnTo>
                  <a:lnTo>
                    <a:pt x="1003238" y="113878"/>
                  </a:lnTo>
                  <a:lnTo>
                    <a:pt x="1000828" y="112986"/>
                  </a:lnTo>
                  <a:lnTo>
                    <a:pt x="1000211" y="112086"/>
                  </a:lnTo>
                  <a:lnTo>
                    <a:pt x="1001369" y="111171"/>
                  </a:lnTo>
                  <a:lnTo>
                    <a:pt x="1002229" y="109395"/>
                  </a:lnTo>
                  <a:lnTo>
                    <a:pt x="1002769" y="106751"/>
                  </a:lnTo>
                  <a:lnTo>
                    <a:pt x="1004161" y="104232"/>
                  </a:lnTo>
                  <a:lnTo>
                    <a:pt x="1006391" y="101853"/>
                  </a:lnTo>
                  <a:lnTo>
                    <a:pt x="1007627" y="99209"/>
                  </a:lnTo>
                  <a:lnTo>
                    <a:pt x="1007854" y="96299"/>
                  </a:lnTo>
                  <a:lnTo>
                    <a:pt x="1009200" y="93388"/>
                  </a:lnTo>
                  <a:lnTo>
                    <a:pt x="1011648" y="90486"/>
                  </a:lnTo>
                  <a:lnTo>
                    <a:pt x="1012994" y="87779"/>
                  </a:lnTo>
                  <a:lnTo>
                    <a:pt x="1013221" y="85275"/>
                  </a:lnTo>
                  <a:lnTo>
                    <a:pt x="1014465" y="82209"/>
                  </a:lnTo>
                  <a:lnTo>
                    <a:pt x="1017844" y="76772"/>
                  </a:lnTo>
                  <a:lnTo>
                    <a:pt x="1020035" y="70489"/>
                  </a:lnTo>
                  <a:lnTo>
                    <a:pt x="1023774" y="66171"/>
                  </a:lnTo>
                  <a:lnTo>
                    <a:pt x="1029783" y="61727"/>
                  </a:lnTo>
                  <a:lnTo>
                    <a:pt x="1033530" y="57307"/>
                  </a:lnTo>
                  <a:lnTo>
                    <a:pt x="1035025" y="52910"/>
                  </a:lnTo>
                  <a:lnTo>
                    <a:pt x="1034907" y="49014"/>
                  </a:lnTo>
                  <a:lnTo>
                    <a:pt x="1033171" y="45634"/>
                  </a:lnTo>
                  <a:lnTo>
                    <a:pt x="1032834" y="42192"/>
                  </a:lnTo>
                  <a:lnTo>
                    <a:pt x="1033914" y="38679"/>
                  </a:lnTo>
                  <a:lnTo>
                    <a:pt x="1032967" y="36050"/>
                  </a:lnTo>
                  <a:lnTo>
                    <a:pt x="1030002" y="34306"/>
                  </a:lnTo>
                  <a:lnTo>
                    <a:pt x="1026466" y="33876"/>
                  </a:lnTo>
                  <a:lnTo>
                    <a:pt x="1022359" y="34759"/>
                  </a:lnTo>
                  <a:lnTo>
                    <a:pt x="1020051" y="33656"/>
                  </a:lnTo>
                  <a:lnTo>
                    <a:pt x="1019542" y="30574"/>
                  </a:lnTo>
                  <a:lnTo>
                    <a:pt x="1020645" y="28078"/>
                  </a:lnTo>
                  <a:lnTo>
                    <a:pt x="1023360" y="26169"/>
                  </a:lnTo>
                  <a:lnTo>
                    <a:pt x="1027819" y="21514"/>
                  </a:lnTo>
                  <a:lnTo>
                    <a:pt x="1034031" y="14082"/>
                  </a:lnTo>
                  <a:lnTo>
                    <a:pt x="1040212" y="9959"/>
                  </a:lnTo>
                  <a:lnTo>
                    <a:pt x="1049428" y="8770"/>
                  </a:lnTo>
                  <a:lnTo>
                    <a:pt x="1056860" y="6321"/>
                  </a:lnTo>
                  <a:lnTo>
                    <a:pt x="1064433" y="3834"/>
                  </a:lnTo>
                  <a:lnTo>
                    <a:pt x="1069902" y="2597"/>
                  </a:lnTo>
                  <a:lnTo>
                    <a:pt x="1070833" y="3427"/>
                  </a:lnTo>
                  <a:lnTo>
                    <a:pt x="1073814" y="3630"/>
                  </a:lnTo>
                  <a:lnTo>
                    <a:pt x="1078844" y="3208"/>
                  </a:lnTo>
                  <a:lnTo>
                    <a:pt x="1083515" y="2136"/>
                  </a:lnTo>
                  <a:lnTo>
                    <a:pt x="1087833" y="407"/>
                  </a:lnTo>
                  <a:lnTo>
                    <a:pt x="1091252" y="0"/>
                  </a:lnTo>
                  <a:lnTo>
                    <a:pt x="1093763" y="915"/>
                  </a:lnTo>
                  <a:lnTo>
                    <a:pt x="1095242" y="102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66DF9027-DD3C-9A8B-01E1-4029F4047B1C}"/>
                </a:ext>
              </a:extLst>
            </p:cNvPr>
            <p:cNvSpPr>
              <a:spLocks/>
            </p:cNvSpPr>
            <p:nvPr/>
          </p:nvSpPr>
          <p:spPr>
            <a:xfrm>
              <a:off x="5515847" y="4375278"/>
              <a:ext cx="266739" cy="365831"/>
            </a:xfrm>
            <a:custGeom>
              <a:avLst/>
              <a:gdLst>
                <a:gd name="connsiteX0" fmla="*/ 169135 w 266739"/>
                <a:gd name="connsiteY0" fmla="*/ 12760 h 365831"/>
                <a:gd name="connsiteX1" fmla="*/ 168345 w 266739"/>
                <a:gd name="connsiteY1" fmla="*/ 13034 h 365831"/>
                <a:gd name="connsiteX2" fmla="*/ 167367 w 266739"/>
                <a:gd name="connsiteY2" fmla="*/ 13621 h 365831"/>
                <a:gd name="connsiteX3" fmla="*/ 164386 w 266739"/>
                <a:gd name="connsiteY3" fmla="*/ 14724 h 365831"/>
                <a:gd name="connsiteX4" fmla="*/ 160357 w 266739"/>
                <a:gd name="connsiteY4" fmla="*/ 15772 h 365831"/>
                <a:gd name="connsiteX5" fmla="*/ 155115 w 266739"/>
                <a:gd name="connsiteY5" fmla="*/ 17118 h 365831"/>
                <a:gd name="connsiteX6" fmla="*/ 153926 w 266739"/>
                <a:gd name="connsiteY6" fmla="*/ 18557 h 365831"/>
                <a:gd name="connsiteX7" fmla="*/ 148739 w 266739"/>
                <a:gd name="connsiteY7" fmla="*/ 27578 h 365831"/>
                <a:gd name="connsiteX8" fmla="*/ 144397 w 266739"/>
                <a:gd name="connsiteY8" fmla="*/ 29401 h 365831"/>
                <a:gd name="connsiteX9" fmla="*/ 142817 w 266739"/>
                <a:gd name="connsiteY9" fmla="*/ 30746 h 365831"/>
                <a:gd name="connsiteX10" fmla="*/ 141627 w 266739"/>
                <a:gd name="connsiteY10" fmla="*/ 32452 h 365831"/>
                <a:gd name="connsiteX11" fmla="*/ 139038 w 266739"/>
                <a:gd name="connsiteY11" fmla="*/ 35589 h 365831"/>
                <a:gd name="connsiteX12" fmla="*/ 137958 w 266739"/>
                <a:gd name="connsiteY12" fmla="*/ 37999 h 365831"/>
                <a:gd name="connsiteX13" fmla="*/ 135103 w 266739"/>
                <a:gd name="connsiteY13" fmla="*/ 43232 h 365831"/>
                <a:gd name="connsiteX14" fmla="*/ 133538 w 266739"/>
                <a:gd name="connsiteY14" fmla="*/ 49788 h 365831"/>
                <a:gd name="connsiteX15" fmla="*/ 132944 w 266739"/>
                <a:gd name="connsiteY15" fmla="*/ 53465 h 365831"/>
                <a:gd name="connsiteX16" fmla="*/ 132083 w 266739"/>
                <a:gd name="connsiteY16" fmla="*/ 58793 h 365831"/>
                <a:gd name="connsiteX17" fmla="*/ 130816 w 266739"/>
                <a:gd name="connsiteY17" fmla="*/ 61469 h 365831"/>
                <a:gd name="connsiteX18" fmla="*/ 129126 w 266739"/>
                <a:gd name="connsiteY18" fmla="*/ 63980 h 365831"/>
                <a:gd name="connsiteX19" fmla="*/ 127303 w 266739"/>
                <a:gd name="connsiteY19" fmla="*/ 66429 h 365831"/>
                <a:gd name="connsiteX20" fmla="*/ 125738 w 266739"/>
                <a:gd name="connsiteY20" fmla="*/ 69120 h 365831"/>
                <a:gd name="connsiteX21" fmla="*/ 124408 w 266739"/>
                <a:gd name="connsiteY21" fmla="*/ 71225 h 365831"/>
                <a:gd name="connsiteX22" fmla="*/ 124189 w 266739"/>
                <a:gd name="connsiteY22" fmla="*/ 71944 h 365831"/>
                <a:gd name="connsiteX23" fmla="*/ 124838 w 266739"/>
                <a:gd name="connsiteY23" fmla="*/ 72523 h 365831"/>
                <a:gd name="connsiteX24" fmla="*/ 127991 w 266739"/>
                <a:gd name="connsiteY24" fmla="*/ 71944 h 365831"/>
                <a:gd name="connsiteX25" fmla="*/ 129235 w 266739"/>
                <a:gd name="connsiteY25" fmla="*/ 71311 h 365831"/>
                <a:gd name="connsiteX26" fmla="*/ 130956 w 266739"/>
                <a:gd name="connsiteY26" fmla="*/ 70497 h 365831"/>
                <a:gd name="connsiteX27" fmla="*/ 132036 w 266739"/>
                <a:gd name="connsiteY27" fmla="*/ 70935 h 365831"/>
                <a:gd name="connsiteX28" fmla="*/ 133116 w 266739"/>
                <a:gd name="connsiteY28" fmla="*/ 73251 h 365831"/>
                <a:gd name="connsiteX29" fmla="*/ 134336 w 266739"/>
                <a:gd name="connsiteY29" fmla="*/ 73540 h 365831"/>
                <a:gd name="connsiteX30" fmla="*/ 135486 w 266739"/>
                <a:gd name="connsiteY30" fmla="*/ 73251 h 365831"/>
                <a:gd name="connsiteX31" fmla="*/ 136707 w 266739"/>
                <a:gd name="connsiteY31" fmla="*/ 73830 h 365831"/>
                <a:gd name="connsiteX32" fmla="*/ 138263 w 266739"/>
                <a:gd name="connsiteY32" fmla="*/ 79588 h 365831"/>
                <a:gd name="connsiteX33" fmla="*/ 139586 w 266739"/>
                <a:gd name="connsiteY33" fmla="*/ 84462 h 365831"/>
                <a:gd name="connsiteX34" fmla="*/ 142652 w 266739"/>
                <a:gd name="connsiteY34" fmla="*/ 87505 h 365831"/>
                <a:gd name="connsiteX35" fmla="*/ 145046 w 266739"/>
                <a:gd name="connsiteY35" fmla="*/ 89876 h 365831"/>
                <a:gd name="connsiteX36" fmla="*/ 145625 w 266739"/>
                <a:gd name="connsiteY36" fmla="*/ 91972 h 365831"/>
                <a:gd name="connsiteX37" fmla="*/ 146196 w 266739"/>
                <a:gd name="connsiteY37" fmla="*/ 94930 h 365831"/>
                <a:gd name="connsiteX38" fmla="*/ 146345 w 266739"/>
                <a:gd name="connsiteY38" fmla="*/ 96377 h 365831"/>
                <a:gd name="connsiteX39" fmla="*/ 145594 w 266739"/>
                <a:gd name="connsiteY39" fmla="*/ 97245 h 365831"/>
                <a:gd name="connsiteX40" fmla="*/ 144405 w 266739"/>
                <a:gd name="connsiteY40" fmla="*/ 99045 h 365831"/>
                <a:gd name="connsiteX41" fmla="*/ 144108 w 266739"/>
                <a:gd name="connsiteY41" fmla="*/ 102479 h 365831"/>
                <a:gd name="connsiteX42" fmla="*/ 143904 w 266739"/>
                <a:gd name="connsiteY42" fmla="*/ 103622 h 365831"/>
                <a:gd name="connsiteX43" fmla="*/ 143685 w 266739"/>
                <a:gd name="connsiteY43" fmla="*/ 106806 h 365831"/>
                <a:gd name="connsiteX44" fmla="*/ 143842 w 266739"/>
                <a:gd name="connsiteY44" fmla="*/ 108761 h 365831"/>
                <a:gd name="connsiteX45" fmla="*/ 144483 w 266739"/>
                <a:gd name="connsiteY45" fmla="*/ 110287 h 365831"/>
                <a:gd name="connsiteX46" fmla="*/ 145547 w 266739"/>
                <a:gd name="connsiteY46" fmla="*/ 111163 h 365831"/>
                <a:gd name="connsiteX47" fmla="*/ 147706 w 266739"/>
                <a:gd name="connsiteY47" fmla="*/ 111617 h 365831"/>
                <a:gd name="connsiteX48" fmla="*/ 149654 w 266739"/>
                <a:gd name="connsiteY48" fmla="*/ 112149 h 365831"/>
                <a:gd name="connsiteX49" fmla="*/ 150773 w 266739"/>
                <a:gd name="connsiteY49" fmla="*/ 114793 h 365831"/>
                <a:gd name="connsiteX50" fmla="*/ 152361 w 266739"/>
                <a:gd name="connsiteY50" fmla="*/ 118158 h 365831"/>
                <a:gd name="connsiteX51" fmla="*/ 154067 w 266739"/>
                <a:gd name="connsiteY51" fmla="*/ 119574 h 365831"/>
                <a:gd name="connsiteX52" fmla="*/ 156570 w 266739"/>
                <a:gd name="connsiteY52" fmla="*/ 120504 h 365831"/>
                <a:gd name="connsiteX53" fmla="*/ 158362 w 266739"/>
                <a:gd name="connsiteY53" fmla="*/ 120168 h 365831"/>
                <a:gd name="connsiteX54" fmla="*/ 162540 w 266739"/>
                <a:gd name="connsiteY54" fmla="*/ 119574 h 365831"/>
                <a:gd name="connsiteX55" fmla="*/ 166131 w 266739"/>
                <a:gd name="connsiteY55" fmla="*/ 119722 h 365831"/>
                <a:gd name="connsiteX56" fmla="*/ 171388 w 266739"/>
                <a:gd name="connsiteY56" fmla="*/ 120622 h 365831"/>
                <a:gd name="connsiteX57" fmla="*/ 173344 w 266739"/>
                <a:gd name="connsiteY57" fmla="*/ 120590 h 365831"/>
                <a:gd name="connsiteX58" fmla="*/ 175871 w 266739"/>
                <a:gd name="connsiteY58" fmla="*/ 120418 h 365831"/>
                <a:gd name="connsiteX59" fmla="*/ 180322 w 266739"/>
                <a:gd name="connsiteY59" fmla="*/ 118596 h 365831"/>
                <a:gd name="connsiteX60" fmla="*/ 181942 w 266739"/>
                <a:gd name="connsiteY60" fmla="*/ 118322 h 365831"/>
                <a:gd name="connsiteX61" fmla="*/ 183741 w 266739"/>
                <a:gd name="connsiteY61" fmla="*/ 118486 h 365831"/>
                <a:gd name="connsiteX62" fmla="*/ 186370 w 266739"/>
                <a:gd name="connsiteY62" fmla="*/ 119417 h 365831"/>
                <a:gd name="connsiteX63" fmla="*/ 187794 w 266739"/>
                <a:gd name="connsiteY63" fmla="*/ 120152 h 365831"/>
                <a:gd name="connsiteX64" fmla="*/ 189616 w 266739"/>
                <a:gd name="connsiteY64" fmla="*/ 120911 h 365831"/>
                <a:gd name="connsiteX65" fmla="*/ 192277 w 266739"/>
                <a:gd name="connsiteY65" fmla="*/ 121451 h 365831"/>
                <a:gd name="connsiteX66" fmla="*/ 193990 w 266739"/>
                <a:gd name="connsiteY66" fmla="*/ 121357 h 365831"/>
                <a:gd name="connsiteX67" fmla="*/ 195288 w 266739"/>
                <a:gd name="connsiteY67" fmla="*/ 121326 h 365831"/>
                <a:gd name="connsiteX68" fmla="*/ 196040 w 266739"/>
                <a:gd name="connsiteY68" fmla="*/ 121670 h 365831"/>
                <a:gd name="connsiteX69" fmla="*/ 200225 w 266739"/>
                <a:gd name="connsiteY69" fmla="*/ 126888 h 365831"/>
                <a:gd name="connsiteX70" fmla="*/ 203855 w 266739"/>
                <a:gd name="connsiteY70" fmla="*/ 131410 h 365831"/>
                <a:gd name="connsiteX71" fmla="*/ 207016 w 266739"/>
                <a:gd name="connsiteY71" fmla="*/ 135205 h 365831"/>
                <a:gd name="connsiteX72" fmla="*/ 210435 w 266739"/>
                <a:gd name="connsiteY72" fmla="*/ 139296 h 365831"/>
                <a:gd name="connsiteX73" fmla="*/ 210701 w 266739"/>
                <a:gd name="connsiteY73" fmla="*/ 139539 h 365831"/>
                <a:gd name="connsiteX74" fmla="*/ 212242 w 266739"/>
                <a:gd name="connsiteY74" fmla="*/ 139015 h 365831"/>
                <a:gd name="connsiteX75" fmla="*/ 213259 w 266739"/>
                <a:gd name="connsiteY75" fmla="*/ 139242 h 365831"/>
                <a:gd name="connsiteX76" fmla="*/ 214198 w 266739"/>
                <a:gd name="connsiteY76" fmla="*/ 140071 h 365831"/>
                <a:gd name="connsiteX77" fmla="*/ 215817 w 266739"/>
                <a:gd name="connsiteY77" fmla="*/ 139727 h 365831"/>
                <a:gd name="connsiteX78" fmla="*/ 218117 w 266739"/>
                <a:gd name="connsiteY78" fmla="*/ 138209 h 365831"/>
                <a:gd name="connsiteX79" fmla="*/ 221466 w 266739"/>
                <a:gd name="connsiteY79" fmla="*/ 137904 h 365831"/>
                <a:gd name="connsiteX80" fmla="*/ 225870 w 266739"/>
                <a:gd name="connsiteY80" fmla="*/ 138811 h 365831"/>
                <a:gd name="connsiteX81" fmla="*/ 231683 w 266739"/>
                <a:gd name="connsiteY81" fmla="*/ 138811 h 365831"/>
                <a:gd name="connsiteX82" fmla="*/ 238896 w 266739"/>
                <a:gd name="connsiteY82" fmla="*/ 137912 h 365831"/>
                <a:gd name="connsiteX83" fmla="*/ 243379 w 266739"/>
                <a:gd name="connsiteY83" fmla="*/ 136934 h 365831"/>
                <a:gd name="connsiteX84" fmla="*/ 245132 w 266739"/>
                <a:gd name="connsiteY84" fmla="*/ 135878 h 365831"/>
                <a:gd name="connsiteX85" fmla="*/ 248026 w 266739"/>
                <a:gd name="connsiteY85" fmla="*/ 135987 h 365831"/>
                <a:gd name="connsiteX86" fmla="*/ 251523 w 266739"/>
                <a:gd name="connsiteY86" fmla="*/ 136934 h 365831"/>
                <a:gd name="connsiteX87" fmla="*/ 253409 w 266739"/>
                <a:gd name="connsiteY87" fmla="*/ 138279 h 365831"/>
                <a:gd name="connsiteX88" fmla="*/ 253636 w 266739"/>
                <a:gd name="connsiteY88" fmla="*/ 139602 h 365831"/>
                <a:gd name="connsiteX89" fmla="*/ 254340 w 266739"/>
                <a:gd name="connsiteY89" fmla="*/ 141675 h 365831"/>
                <a:gd name="connsiteX90" fmla="*/ 253581 w 266739"/>
                <a:gd name="connsiteY90" fmla="*/ 143771 h 365831"/>
                <a:gd name="connsiteX91" fmla="*/ 251359 w 266739"/>
                <a:gd name="connsiteY91" fmla="*/ 145892 h 365831"/>
                <a:gd name="connsiteX92" fmla="*/ 250123 w 266739"/>
                <a:gd name="connsiteY92" fmla="*/ 148606 h 365831"/>
                <a:gd name="connsiteX93" fmla="*/ 249880 w 266739"/>
                <a:gd name="connsiteY93" fmla="*/ 151908 h 365831"/>
                <a:gd name="connsiteX94" fmla="*/ 248730 w 266739"/>
                <a:gd name="connsiteY94" fmla="*/ 154349 h 365831"/>
                <a:gd name="connsiteX95" fmla="*/ 246673 w 266739"/>
                <a:gd name="connsiteY95" fmla="*/ 155929 h 365831"/>
                <a:gd name="connsiteX96" fmla="*/ 245867 w 266739"/>
                <a:gd name="connsiteY96" fmla="*/ 158229 h 365831"/>
                <a:gd name="connsiteX97" fmla="*/ 246321 w 266739"/>
                <a:gd name="connsiteY97" fmla="*/ 161249 h 365831"/>
                <a:gd name="connsiteX98" fmla="*/ 246102 w 266739"/>
                <a:gd name="connsiteY98" fmla="*/ 165661 h 365831"/>
                <a:gd name="connsiteX99" fmla="*/ 245202 w 266739"/>
                <a:gd name="connsiteY99" fmla="*/ 171466 h 365831"/>
                <a:gd name="connsiteX100" fmla="*/ 245202 w 266739"/>
                <a:gd name="connsiteY100" fmla="*/ 174932 h 365831"/>
                <a:gd name="connsiteX101" fmla="*/ 246102 w 266739"/>
                <a:gd name="connsiteY101" fmla="*/ 176066 h 365831"/>
                <a:gd name="connsiteX102" fmla="*/ 246516 w 266739"/>
                <a:gd name="connsiteY102" fmla="*/ 177694 h 365831"/>
                <a:gd name="connsiteX103" fmla="*/ 246446 w 266739"/>
                <a:gd name="connsiteY103" fmla="*/ 179814 h 365831"/>
                <a:gd name="connsiteX104" fmla="*/ 246782 w 266739"/>
                <a:gd name="connsiteY104" fmla="*/ 181691 h 365831"/>
                <a:gd name="connsiteX105" fmla="*/ 247901 w 266739"/>
                <a:gd name="connsiteY105" fmla="*/ 184132 h 365831"/>
                <a:gd name="connsiteX106" fmla="*/ 249458 w 266739"/>
                <a:gd name="connsiteY106" fmla="*/ 188991 h 365831"/>
                <a:gd name="connsiteX107" fmla="*/ 250757 w 266739"/>
                <a:gd name="connsiteY107" fmla="*/ 191080 h 365831"/>
                <a:gd name="connsiteX108" fmla="*/ 251891 w 266739"/>
                <a:gd name="connsiteY108" fmla="*/ 191846 h 365831"/>
                <a:gd name="connsiteX109" fmla="*/ 253041 w 266739"/>
                <a:gd name="connsiteY109" fmla="*/ 192785 h 365831"/>
                <a:gd name="connsiteX110" fmla="*/ 256358 w 266739"/>
                <a:gd name="connsiteY110" fmla="*/ 197753 h 365831"/>
                <a:gd name="connsiteX111" fmla="*/ 257164 w 266739"/>
                <a:gd name="connsiteY111" fmla="*/ 198801 h 365831"/>
                <a:gd name="connsiteX112" fmla="*/ 256922 w 266739"/>
                <a:gd name="connsiteY112" fmla="*/ 199717 h 365831"/>
                <a:gd name="connsiteX113" fmla="*/ 256609 w 266739"/>
                <a:gd name="connsiteY113" fmla="*/ 200397 h 365831"/>
                <a:gd name="connsiteX114" fmla="*/ 256225 w 266739"/>
                <a:gd name="connsiteY114" fmla="*/ 200836 h 365831"/>
                <a:gd name="connsiteX115" fmla="*/ 252689 w 266739"/>
                <a:gd name="connsiteY115" fmla="*/ 203793 h 365831"/>
                <a:gd name="connsiteX116" fmla="*/ 245664 w 266739"/>
                <a:gd name="connsiteY116" fmla="*/ 210224 h 365831"/>
                <a:gd name="connsiteX117" fmla="*/ 245085 w 266739"/>
                <a:gd name="connsiteY117" fmla="*/ 211037 h 365831"/>
                <a:gd name="connsiteX118" fmla="*/ 245132 w 266739"/>
                <a:gd name="connsiteY118" fmla="*/ 212383 h 365831"/>
                <a:gd name="connsiteX119" fmla="*/ 247166 w 266739"/>
                <a:gd name="connsiteY119" fmla="*/ 211514 h 365831"/>
                <a:gd name="connsiteX120" fmla="*/ 249348 w 266739"/>
                <a:gd name="connsiteY120" fmla="*/ 212242 h 365831"/>
                <a:gd name="connsiteX121" fmla="*/ 250413 w 266739"/>
                <a:gd name="connsiteY121" fmla="*/ 212383 h 365831"/>
                <a:gd name="connsiteX122" fmla="*/ 250897 w 266739"/>
                <a:gd name="connsiteY122" fmla="*/ 212915 h 365831"/>
                <a:gd name="connsiteX123" fmla="*/ 251531 w 266739"/>
                <a:gd name="connsiteY123" fmla="*/ 214652 h 365831"/>
                <a:gd name="connsiteX124" fmla="*/ 252259 w 266739"/>
                <a:gd name="connsiteY124" fmla="*/ 214941 h 365831"/>
                <a:gd name="connsiteX125" fmla="*/ 253323 w 266739"/>
                <a:gd name="connsiteY125" fmla="*/ 215661 h 365831"/>
                <a:gd name="connsiteX126" fmla="*/ 255404 w 266739"/>
                <a:gd name="connsiteY126" fmla="*/ 217492 h 365831"/>
                <a:gd name="connsiteX127" fmla="*/ 257148 w 266739"/>
                <a:gd name="connsiteY127" fmla="*/ 219416 h 365831"/>
                <a:gd name="connsiteX128" fmla="*/ 258455 w 266739"/>
                <a:gd name="connsiteY128" fmla="*/ 220339 h 365831"/>
                <a:gd name="connsiteX129" fmla="*/ 259378 w 266739"/>
                <a:gd name="connsiteY129" fmla="*/ 221200 h 365831"/>
                <a:gd name="connsiteX130" fmla="*/ 259668 w 266739"/>
                <a:gd name="connsiteY130" fmla="*/ 222452 h 365831"/>
                <a:gd name="connsiteX131" fmla="*/ 259284 w 266739"/>
                <a:gd name="connsiteY131" fmla="*/ 223704 h 365831"/>
                <a:gd name="connsiteX132" fmla="*/ 260380 w 266739"/>
                <a:gd name="connsiteY132" fmla="*/ 226606 h 365831"/>
                <a:gd name="connsiteX133" fmla="*/ 261123 w 266739"/>
                <a:gd name="connsiteY133" fmla="*/ 227506 h 365831"/>
                <a:gd name="connsiteX134" fmla="*/ 261514 w 266739"/>
                <a:gd name="connsiteY134" fmla="*/ 228609 h 365831"/>
                <a:gd name="connsiteX135" fmla="*/ 261123 w 266739"/>
                <a:gd name="connsiteY135" fmla="*/ 229720 h 365831"/>
                <a:gd name="connsiteX136" fmla="*/ 262046 w 266739"/>
                <a:gd name="connsiteY136" fmla="*/ 231018 h 365831"/>
                <a:gd name="connsiteX137" fmla="*/ 263047 w 266739"/>
                <a:gd name="connsiteY137" fmla="*/ 233577 h 365831"/>
                <a:gd name="connsiteX138" fmla="*/ 264268 w 266739"/>
                <a:gd name="connsiteY138" fmla="*/ 236698 h 365831"/>
                <a:gd name="connsiteX139" fmla="*/ 264416 w 266739"/>
                <a:gd name="connsiteY139" fmla="*/ 238435 h 365831"/>
                <a:gd name="connsiteX140" fmla="*/ 264925 w 266739"/>
                <a:gd name="connsiteY140" fmla="*/ 239233 h 365831"/>
                <a:gd name="connsiteX141" fmla="*/ 265527 w 266739"/>
                <a:gd name="connsiteY141" fmla="*/ 241549 h 365831"/>
                <a:gd name="connsiteX142" fmla="*/ 266552 w 266739"/>
                <a:gd name="connsiteY142" fmla="*/ 243724 h 365831"/>
                <a:gd name="connsiteX143" fmla="*/ 266310 w 266739"/>
                <a:gd name="connsiteY143" fmla="*/ 245210 h 365831"/>
                <a:gd name="connsiteX144" fmla="*/ 266740 w 266739"/>
                <a:gd name="connsiteY144" fmla="*/ 246673 h 365831"/>
                <a:gd name="connsiteX145" fmla="*/ 262586 w 266739"/>
                <a:gd name="connsiteY145" fmla="*/ 247651 h 365831"/>
                <a:gd name="connsiteX146" fmla="*/ 262210 w 266739"/>
                <a:gd name="connsiteY146" fmla="*/ 247494 h 365831"/>
                <a:gd name="connsiteX147" fmla="*/ 261960 w 266739"/>
                <a:gd name="connsiteY147" fmla="*/ 246955 h 365831"/>
                <a:gd name="connsiteX148" fmla="*/ 262077 w 266739"/>
                <a:gd name="connsiteY148" fmla="*/ 242800 h 365831"/>
                <a:gd name="connsiteX149" fmla="*/ 262038 w 266739"/>
                <a:gd name="connsiteY149" fmla="*/ 238106 h 365831"/>
                <a:gd name="connsiteX150" fmla="*/ 261397 w 266739"/>
                <a:gd name="connsiteY150" fmla="*/ 236182 h 365831"/>
                <a:gd name="connsiteX151" fmla="*/ 259495 w 266739"/>
                <a:gd name="connsiteY151" fmla="*/ 233099 h 365831"/>
                <a:gd name="connsiteX152" fmla="*/ 256976 w 266739"/>
                <a:gd name="connsiteY152" fmla="*/ 229016 h 365831"/>
                <a:gd name="connsiteX153" fmla="*/ 256288 w 266739"/>
                <a:gd name="connsiteY153" fmla="*/ 227842 h 365831"/>
                <a:gd name="connsiteX154" fmla="*/ 255224 w 266739"/>
                <a:gd name="connsiteY154" fmla="*/ 227169 h 365831"/>
                <a:gd name="connsiteX155" fmla="*/ 253964 w 266739"/>
                <a:gd name="connsiteY155" fmla="*/ 227075 h 365831"/>
                <a:gd name="connsiteX156" fmla="*/ 253041 w 266739"/>
                <a:gd name="connsiteY156" fmla="*/ 227365 h 365831"/>
                <a:gd name="connsiteX157" fmla="*/ 251805 w 266739"/>
                <a:gd name="connsiteY157" fmla="*/ 228124 h 365831"/>
                <a:gd name="connsiteX158" fmla="*/ 250639 w 266739"/>
                <a:gd name="connsiteY158" fmla="*/ 228953 h 365831"/>
                <a:gd name="connsiteX159" fmla="*/ 248386 w 266739"/>
                <a:gd name="connsiteY159" fmla="*/ 231417 h 365831"/>
                <a:gd name="connsiteX160" fmla="*/ 246117 w 266739"/>
                <a:gd name="connsiteY160" fmla="*/ 234296 h 365831"/>
                <a:gd name="connsiteX161" fmla="*/ 244787 w 266739"/>
                <a:gd name="connsiteY161" fmla="*/ 234946 h 365831"/>
                <a:gd name="connsiteX162" fmla="*/ 243457 w 266739"/>
                <a:gd name="connsiteY162" fmla="*/ 235212 h 365831"/>
                <a:gd name="connsiteX163" fmla="*/ 242284 w 266739"/>
                <a:gd name="connsiteY163" fmla="*/ 235126 h 365831"/>
                <a:gd name="connsiteX164" fmla="*/ 241337 w 266739"/>
                <a:gd name="connsiteY164" fmla="*/ 234351 h 365831"/>
                <a:gd name="connsiteX165" fmla="*/ 240367 w 266739"/>
                <a:gd name="connsiteY165" fmla="*/ 232778 h 365831"/>
                <a:gd name="connsiteX166" fmla="*/ 239201 w 266739"/>
                <a:gd name="connsiteY166" fmla="*/ 230690 h 365831"/>
                <a:gd name="connsiteX167" fmla="*/ 237809 w 266739"/>
                <a:gd name="connsiteY167" fmla="*/ 230009 h 365831"/>
                <a:gd name="connsiteX168" fmla="*/ 237269 w 266739"/>
                <a:gd name="connsiteY168" fmla="*/ 230651 h 365831"/>
                <a:gd name="connsiteX169" fmla="*/ 236807 w 266739"/>
                <a:gd name="connsiteY169" fmla="*/ 231879 h 365831"/>
                <a:gd name="connsiteX170" fmla="*/ 236448 w 266739"/>
                <a:gd name="connsiteY170" fmla="*/ 233099 h 365831"/>
                <a:gd name="connsiteX171" fmla="*/ 237386 w 266739"/>
                <a:gd name="connsiteY171" fmla="*/ 234648 h 365831"/>
                <a:gd name="connsiteX172" fmla="*/ 238192 w 266739"/>
                <a:gd name="connsiteY172" fmla="*/ 235846 h 365831"/>
                <a:gd name="connsiteX173" fmla="*/ 236807 w 266739"/>
                <a:gd name="connsiteY173" fmla="*/ 235806 h 365831"/>
                <a:gd name="connsiteX174" fmla="*/ 232333 w 266739"/>
                <a:gd name="connsiteY174" fmla="*/ 235806 h 365831"/>
                <a:gd name="connsiteX175" fmla="*/ 227169 w 266739"/>
                <a:gd name="connsiteY175" fmla="*/ 235806 h 365831"/>
                <a:gd name="connsiteX176" fmla="*/ 222013 w 266739"/>
                <a:gd name="connsiteY176" fmla="*/ 235806 h 365831"/>
                <a:gd name="connsiteX177" fmla="*/ 217382 w 266739"/>
                <a:gd name="connsiteY177" fmla="*/ 235806 h 365831"/>
                <a:gd name="connsiteX178" fmla="*/ 213095 w 266739"/>
                <a:gd name="connsiteY178" fmla="*/ 235806 h 365831"/>
                <a:gd name="connsiteX179" fmla="*/ 211460 w 266739"/>
                <a:gd name="connsiteY179" fmla="*/ 235705 h 365831"/>
                <a:gd name="connsiteX180" fmla="*/ 209793 w 266739"/>
                <a:gd name="connsiteY180" fmla="*/ 235001 h 365831"/>
                <a:gd name="connsiteX181" fmla="*/ 208197 w 266739"/>
                <a:gd name="connsiteY181" fmla="*/ 234672 h 365831"/>
                <a:gd name="connsiteX182" fmla="*/ 207352 w 266739"/>
                <a:gd name="connsiteY182" fmla="*/ 234727 h 365831"/>
                <a:gd name="connsiteX183" fmla="*/ 205842 w 266739"/>
                <a:gd name="connsiteY183" fmla="*/ 235407 h 365831"/>
                <a:gd name="connsiteX184" fmla="*/ 203879 w 266739"/>
                <a:gd name="connsiteY184" fmla="*/ 235509 h 365831"/>
                <a:gd name="connsiteX185" fmla="*/ 202557 w 266739"/>
                <a:gd name="connsiteY185" fmla="*/ 236158 h 365831"/>
                <a:gd name="connsiteX186" fmla="*/ 201492 w 266739"/>
                <a:gd name="connsiteY186" fmla="*/ 236080 h 365831"/>
                <a:gd name="connsiteX187" fmla="*/ 201477 w 266739"/>
                <a:gd name="connsiteY187" fmla="*/ 239679 h 365831"/>
                <a:gd name="connsiteX188" fmla="*/ 201446 w 266739"/>
                <a:gd name="connsiteY188" fmla="*/ 244803 h 365831"/>
                <a:gd name="connsiteX189" fmla="*/ 201414 w 266739"/>
                <a:gd name="connsiteY189" fmla="*/ 250241 h 365831"/>
                <a:gd name="connsiteX190" fmla="*/ 202603 w 266739"/>
                <a:gd name="connsiteY190" fmla="*/ 249826 h 365831"/>
                <a:gd name="connsiteX191" fmla="*/ 203628 w 266739"/>
                <a:gd name="connsiteY191" fmla="*/ 249865 h 365831"/>
                <a:gd name="connsiteX192" fmla="*/ 204379 w 266739"/>
                <a:gd name="connsiteY192" fmla="*/ 250248 h 365831"/>
                <a:gd name="connsiteX193" fmla="*/ 206492 w 266739"/>
                <a:gd name="connsiteY193" fmla="*/ 249935 h 365831"/>
                <a:gd name="connsiteX194" fmla="*/ 207657 w 266739"/>
                <a:gd name="connsiteY194" fmla="*/ 250100 h 365831"/>
                <a:gd name="connsiteX195" fmla="*/ 208768 w 266739"/>
                <a:gd name="connsiteY195" fmla="*/ 250241 h 365831"/>
                <a:gd name="connsiteX196" fmla="*/ 209793 w 266739"/>
                <a:gd name="connsiteY196" fmla="*/ 250256 h 365831"/>
                <a:gd name="connsiteX197" fmla="*/ 210427 w 266739"/>
                <a:gd name="connsiteY197" fmla="*/ 250686 h 365831"/>
                <a:gd name="connsiteX198" fmla="*/ 211272 w 266739"/>
                <a:gd name="connsiteY198" fmla="*/ 250608 h 365831"/>
                <a:gd name="connsiteX199" fmla="*/ 212179 w 266739"/>
                <a:gd name="connsiteY199" fmla="*/ 250131 h 365831"/>
                <a:gd name="connsiteX200" fmla="*/ 213267 w 266739"/>
                <a:gd name="connsiteY200" fmla="*/ 250428 h 365831"/>
                <a:gd name="connsiteX201" fmla="*/ 214433 w 266739"/>
                <a:gd name="connsiteY201" fmla="*/ 251195 h 365831"/>
                <a:gd name="connsiteX202" fmla="*/ 215183 w 266739"/>
                <a:gd name="connsiteY202" fmla="*/ 252337 h 365831"/>
                <a:gd name="connsiteX203" fmla="*/ 215856 w 266739"/>
                <a:gd name="connsiteY203" fmla="*/ 253753 h 365831"/>
                <a:gd name="connsiteX204" fmla="*/ 216529 w 266739"/>
                <a:gd name="connsiteY204" fmla="*/ 254504 h 365831"/>
                <a:gd name="connsiteX205" fmla="*/ 216490 w 266739"/>
                <a:gd name="connsiteY205" fmla="*/ 255858 h 365831"/>
                <a:gd name="connsiteX206" fmla="*/ 216467 w 266739"/>
                <a:gd name="connsiteY206" fmla="*/ 256922 h 365831"/>
                <a:gd name="connsiteX207" fmla="*/ 216232 w 266739"/>
                <a:gd name="connsiteY207" fmla="*/ 257806 h 365831"/>
                <a:gd name="connsiteX208" fmla="*/ 216529 w 266739"/>
                <a:gd name="connsiteY208" fmla="*/ 258377 h 365831"/>
                <a:gd name="connsiteX209" fmla="*/ 216748 w 266739"/>
                <a:gd name="connsiteY209" fmla="*/ 258987 h 365831"/>
                <a:gd name="connsiteX210" fmla="*/ 216686 w 266739"/>
                <a:gd name="connsiteY210" fmla="*/ 259339 h 365831"/>
                <a:gd name="connsiteX211" fmla="*/ 216294 w 266739"/>
                <a:gd name="connsiteY211" fmla="*/ 259503 h 365831"/>
                <a:gd name="connsiteX212" fmla="*/ 215442 w 266739"/>
                <a:gd name="connsiteY212" fmla="*/ 259621 h 365831"/>
                <a:gd name="connsiteX213" fmla="*/ 214534 w 266739"/>
                <a:gd name="connsiteY213" fmla="*/ 259722 h 365831"/>
                <a:gd name="connsiteX214" fmla="*/ 213900 w 266739"/>
                <a:gd name="connsiteY214" fmla="*/ 259683 h 365831"/>
                <a:gd name="connsiteX215" fmla="*/ 213408 w 266739"/>
                <a:gd name="connsiteY215" fmla="*/ 259136 h 365831"/>
                <a:gd name="connsiteX216" fmla="*/ 212930 w 266739"/>
                <a:gd name="connsiteY216" fmla="*/ 259073 h 365831"/>
                <a:gd name="connsiteX217" fmla="*/ 212242 w 266739"/>
                <a:gd name="connsiteY217" fmla="*/ 259151 h 365831"/>
                <a:gd name="connsiteX218" fmla="*/ 211506 w 266739"/>
                <a:gd name="connsiteY218" fmla="*/ 258823 h 365831"/>
                <a:gd name="connsiteX219" fmla="*/ 210873 w 266739"/>
                <a:gd name="connsiteY219" fmla="*/ 258134 h 365831"/>
                <a:gd name="connsiteX220" fmla="*/ 209746 w 266739"/>
                <a:gd name="connsiteY220" fmla="*/ 257446 h 365831"/>
                <a:gd name="connsiteX221" fmla="*/ 208541 w 266739"/>
                <a:gd name="connsiteY221" fmla="*/ 257743 h 365831"/>
                <a:gd name="connsiteX222" fmla="*/ 207712 w 266739"/>
                <a:gd name="connsiteY222" fmla="*/ 258095 h 365831"/>
                <a:gd name="connsiteX223" fmla="*/ 206859 w 266739"/>
                <a:gd name="connsiteY223" fmla="*/ 258526 h 365831"/>
                <a:gd name="connsiteX224" fmla="*/ 206085 w 266739"/>
                <a:gd name="connsiteY224" fmla="*/ 258979 h 365831"/>
                <a:gd name="connsiteX225" fmla="*/ 205310 w 266739"/>
                <a:gd name="connsiteY225" fmla="*/ 258862 h 365831"/>
                <a:gd name="connsiteX226" fmla="*/ 204325 w 266739"/>
                <a:gd name="connsiteY226" fmla="*/ 259190 h 365831"/>
                <a:gd name="connsiteX227" fmla="*/ 203495 w 266739"/>
                <a:gd name="connsiteY227" fmla="*/ 259699 h 365831"/>
                <a:gd name="connsiteX228" fmla="*/ 202384 w 266739"/>
                <a:gd name="connsiteY228" fmla="*/ 260114 h 365831"/>
                <a:gd name="connsiteX229" fmla="*/ 201180 w 266739"/>
                <a:gd name="connsiteY229" fmla="*/ 260309 h 365831"/>
                <a:gd name="connsiteX230" fmla="*/ 199795 w 266739"/>
                <a:gd name="connsiteY230" fmla="*/ 260505 h 365831"/>
                <a:gd name="connsiteX231" fmla="*/ 198473 w 266739"/>
                <a:gd name="connsiteY231" fmla="*/ 260583 h 365831"/>
                <a:gd name="connsiteX232" fmla="*/ 196970 w 266739"/>
                <a:gd name="connsiteY232" fmla="*/ 260747 h 365831"/>
                <a:gd name="connsiteX233" fmla="*/ 196885 w 266739"/>
                <a:gd name="connsiteY233" fmla="*/ 263611 h 365831"/>
                <a:gd name="connsiteX234" fmla="*/ 196712 w 266739"/>
                <a:gd name="connsiteY234" fmla="*/ 269236 h 365831"/>
                <a:gd name="connsiteX235" fmla="*/ 196595 w 266739"/>
                <a:gd name="connsiteY235" fmla="*/ 272960 h 365831"/>
                <a:gd name="connsiteX236" fmla="*/ 196603 w 266739"/>
                <a:gd name="connsiteY236" fmla="*/ 276394 h 365831"/>
                <a:gd name="connsiteX237" fmla="*/ 197182 w 266739"/>
                <a:gd name="connsiteY237" fmla="*/ 277646 h 365831"/>
                <a:gd name="connsiteX238" fmla="*/ 199842 w 266739"/>
                <a:gd name="connsiteY238" fmla="*/ 280290 h 365831"/>
                <a:gd name="connsiteX239" fmla="*/ 201931 w 266739"/>
                <a:gd name="connsiteY239" fmla="*/ 281683 h 365831"/>
                <a:gd name="connsiteX240" fmla="*/ 203699 w 266739"/>
                <a:gd name="connsiteY240" fmla="*/ 283240 h 365831"/>
                <a:gd name="connsiteX241" fmla="*/ 205459 w 266739"/>
                <a:gd name="connsiteY241" fmla="*/ 283889 h 365831"/>
                <a:gd name="connsiteX242" fmla="*/ 206194 w 266739"/>
                <a:gd name="connsiteY242" fmla="*/ 284476 h 365831"/>
                <a:gd name="connsiteX243" fmla="*/ 206679 w 266739"/>
                <a:gd name="connsiteY243" fmla="*/ 285438 h 365831"/>
                <a:gd name="connsiteX244" fmla="*/ 206922 w 266739"/>
                <a:gd name="connsiteY244" fmla="*/ 286447 h 365831"/>
                <a:gd name="connsiteX245" fmla="*/ 207110 w 266739"/>
                <a:gd name="connsiteY245" fmla="*/ 287308 h 365831"/>
                <a:gd name="connsiteX246" fmla="*/ 206922 w 266739"/>
                <a:gd name="connsiteY246" fmla="*/ 288223 h 365831"/>
                <a:gd name="connsiteX247" fmla="*/ 206484 w 266739"/>
                <a:gd name="connsiteY247" fmla="*/ 289092 h 365831"/>
                <a:gd name="connsiteX248" fmla="*/ 206672 w 266739"/>
                <a:gd name="connsiteY248" fmla="*/ 290007 h 365831"/>
                <a:gd name="connsiteX249" fmla="*/ 207305 w 266739"/>
                <a:gd name="connsiteY249" fmla="*/ 290727 h 365831"/>
                <a:gd name="connsiteX250" fmla="*/ 207501 w 266739"/>
                <a:gd name="connsiteY250" fmla="*/ 291642 h 365831"/>
                <a:gd name="connsiteX251" fmla="*/ 207939 w 266739"/>
                <a:gd name="connsiteY251" fmla="*/ 292511 h 365831"/>
                <a:gd name="connsiteX252" fmla="*/ 208182 w 266739"/>
                <a:gd name="connsiteY252" fmla="*/ 293379 h 365831"/>
                <a:gd name="connsiteX253" fmla="*/ 208714 w 266739"/>
                <a:gd name="connsiteY253" fmla="*/ 294005 h 365831"/>
                <a:gd name="connsiteX254" fmla="*/ 209386 w 266739"/>
                <a:gd name="connsiteY254" fmla="*/ 294435 h 365831"/>
                <a:gd name="connsiteX255" fmla="*/ 210255 w 266739"/>
                <a:gd name="connsiteY255" fmla="*/ 295155 h 365831"/>
                <a:gd name="connsiteX256" fmla="*/ 210349 w 266739"/>
                <a:gd name="connsiteY256" fmla="*/ 295828 h 365831"/>
                <a:gd name="connsiteX257" fmla="*/ 210255 w 266739"/>
                <a:gd name="connsiteY257" fmla="*/ 296594 h 365831"/>
                <a:gd name="connsiteX258" fmla="*/ 210247 w 266739"/>
                <a:gd name="connsiteY258" fmla="*/ 297173 h 365831"/>
                <a:gd name="connsiteX259" fmla="*/ 211076 w 266739"/>
                <a:gd name="connsiteY259" fmla="*/ 298496 h 365831"/>
                <a:gd name="connsiteX260" fmla="*/ 211319 w 266739"/>
                <a:gd name="connsiteY260" fmla="*/ 299426 h 365831"/>
                <a:gd name="connsiteX261" fmla="*/ 210935 w 266739"/>
                <a:gd name="connsiteY261" fmla="*/ 300529 h 365831"/>
                <a:gd name="connsiteX262" fmla="*/ 210560 w 266739"/>
                <a:gd name="connsiteY262" fmla="*/ 304371 h 365831"/>
                <a:gd name="connsiteX263" fmla="*/ 209606 w 266739"/>
                <a:gd name="connsiteY263" fmla="*/ 308744 h 365831"/>
                <a:gd name="connsiteX264" fmla="*/ 208987 w 266739"/>
                <a:gd name="connsiteY264" fmla="*/ 312085 h 365831"/>
                <a:gd name="connsiteX265" fmla="*/ 207994 w 266739"/>
                <a:gd name="connsiteY265" fmla="*/ 317522 h 365831"/>
                <a:gd name="connsiteX266" fmla="*/ 206836 w 266739"/>
                <a:gd name="connsiteY266" fmla="*/ 323851 h 365831"/>
                <a:gd name="connsiteX267" fmla="*/ 205420 w 266739"/>
                <a:gd name="connsiteY267" fmla="*/ 331565 h 365831"/>
                <a:gd name="connsiteX268" fmla="*/ 204019 w 266739"/>
                <a:gd name="connsiteY268" fmla="*/ 339185 h 365831"/>
                <a:gd name="connsiteX269" fmla="*/ 202674 w 266739"/>
                <a:gd name="connsiteY269" fmla="*/ 346563 h 365831"/>
                <a:gd name="connsiteX270" fmla="*/ 201453 w 266739"/>
                <a:gd name="connsiteY270" fmla="*/ 353236 h 365831"/>
                <a:gd name="connsiteX271" fmla="*/ 200108 w 266739"/>
                <a:gd name="connsiteY271" fmla="*/ 360598 h 365831"/>
                <a:gd name="connsiteX272" fmla="*/ 199294 w 266739"/>
                <a:gd name="connsiteY272" fmla="*/ 365057 h 365831"/>
                <a:gd name="connsiteX273" fmla="*/ 198903 w 266739"/>
                <a:gd name="connsiteY273" fmla="*/ 365832 h 365831"/>
                <a:gd name="connsiteX274" fmla="*/ 197776 w 266739"/>
                <a:gd name="connsiteY274" fmla="*/ 364212 h 365831"/>
                <a:gd name="connsiteX275" fmla="*/ 196071 w 266739"/>
                <a:gd name="connsiteY275" fmla="*/ 362687 h 365831"/>
                <a:gd name="connsiteX276" fmla="*/ 194475 w 266739"/>
                <a:gd name="connsiteY276" fmla="*/ 361771 h 365831"/>
                <a:gd name="connsiteX277" fmla="*/ 193794 w 266739"/>
                <a:gd name="connsiteY277" fmla="*/ 360567 h 365831"/>
                <a:gd name="connsiteX278" fmla="*/ 192879 w 266739"/>
                <a:gd name="connsiteY278" fmla="*/ 358110 h 365831"/>
                <a:gd name="connsiteX279" fmla="*/ 191596 w 266739"/>
                <a:gd name="connsiteY279" fmla="*/ 357273 h 365831"/>
                <a:gd name="connsiteX280" fmla="*/ 190696 w 266739"/>
                <a:gd name="connsiteY280" fmla="*/ 356624 h 365831"/>
                <a:gd name="connsiteX281" fmla="*/ 189828 w 266739"/>
                <a:gd name="connsiteY281" fmla="*/ 356717 h 365831"/>
                <a:gd name="connsiteX282" fmla="*/ 188905 w 266739"/>
                <a:gd name="connsiteY282" fmla="*/ 357390 h 365831"/>
                <a:gd name="connsiteX283" fmla="*/ 187481 w 266739"/>
                <a:gd name="connsiteY283" fmla="*/ 357820 h 365831"/>
                <a:gd name="connsiteX284" fmla="*/ 186518 w 266739"/>
                <a:gd name="connsiteY284" fmla="*/ 357758 h 365831"/>
                <a:gd name="connsiteX285" fmla="*/ 182646 w 266739"/>
                <a:gd name="connsiteY285" fmla="*/ 356068 h 365831"/>
                <a:gd name="connsiteX286" fmla="*/ 182012 w 266739"/>
                <a:gd name="connsiteY286" fmla="*/ 355904 h 365831"/>
                <a:gd name="connsiteX287" fmla="*/ 184500 w 266739"/>
                <a:gd name="connsiteY287" fmla="*/ 352039 h 365831"/>
                <a:gd name="connsiteX288" fmla="*/ 188952 w 266739"/>
                <a:gd name="connsiteY288" fmla="*/ 345131 h 365831"/>
                <a:gd name="connsiteX289" fmla="*/ 191784 w 266739"/>
                <a:gd name="connsiteY289" fmla="*/ 340734 h 365831"/>
                <a:gd name="connsiteX290" fmla="*/ 194921 w 266739"/>
                <a:gd name="connsiteY290" fmla="*/ 335860 h 365831"/>
                <a:gd name="connsiteX291" fmla="*/ 196525 w 266739"/>
                <a:gd name="connsiteY291" fmla="*/ 333372 h 365831"/>
                <a:gd name="connsiteX292" fmla="*/ 196736 w 266739"/>
                <a:gd name="connsiteY292" fmla="*/ 332950 h 365831"/>
                <a:gd name="connsiteX293" fmla="*/ 196736 w 266739"/>
                <a:gd name="connsiteY293" fmla="*/ 332308 h 365831"/>
                <a:gd name="connsiteX294" fmla="*/ 196055 w 266739"/>
                <a:gd name="connsiteY294" fmla="*/ 331362 h 365831"/>
                <a:gd name="connsiteX295" fmla="*/ 194545 w 266739"/>
                <a:gd name="connsiteY295" fmla="*/ 330963 h 365831"/>
                <a:gd name="connsiteX296" fmla="*/ 192793 w 266739"/>
                <a:gd name="connsiteY296" fmla="*/ 330235 h 365831"/>
                <a:gd name="connsiteX297" fmla="*/ 191690 w 266739"/>
                <a:gd name="connsiteY297" fmla="*/ 329054 h 365831"/>
                <a:gd name="connsiteX298" fmla="*/ 190164 w 266739"/>
                <a:gd name="connsiteY298" fmla="*/ 328545 h 365831"/>
                <a:gd name="connsiteX299" fmla="*/ 188975 w 266739"/>
                <a:gd name="connsiteY299" fmla="*/ 327708 h 365831"/>
                <a:gd name="connsiteX300" fmla="*/ 186808 w 266739"/>
                <a:gd name="connsiteY300" fmla="*/ 326887 h 365831"/>
                <a:gd name="connsiteX301" fmla="*/ 185509 w 266739"/>
                <a:gd name="connsiteY301" fmla="*/ 326128 h 365831"/>
                <a:gd name="connsiteX302" fmla="*/ 183921 w 266739"/>
                <a:gd name="connsiteY302" fmla="*/ 325854 h 365831"/>
                <a:gd name="connsiteX303" fmla="*/ 182662 w 266739"/>
                <a:gd name="connsiteY303" fmla="*/ 324462 h 365831"/>
                <a:gd name="connsiteX304" fmla="*/ 178069 w 266739"/>
                <a:gd name="connsiteY304" fmla="*/ 321762 h 365831"/>
                <a:gd name="connsiteX305" fmla="*/ 176888 w 266739"/>
                <a:gd name="connsiteY305" fmla="*/ 321512 h 365831"/>
                <a:gd name="connsiteX306" fmla="*/ 175597 w 266739"/>
                <a:gd name="connsiteY306" fmla="*/ 321927 h 365831"/>
                <a:gd name="connsiteX307" fmla="*/ 173704 w 266739"/>
                <a:gd name="connsiteY307" fmla="*/ 322357 h 365831"/>
                <a:gd name="connsiteX308" fmla="*/ 171881 w 266739"/>
                <a:gd name="connsiteY308" fmla="*/ 323828 h 365831"/>
                <a:gd name="connsiteX309" fmla="*/ 169604 w 266739"/>
                <a:gd name="connsiteY309" fmla="*/ 324305 h 365831"/>
                <a:gd name="connsiteX310" fmla="*/ 167476 w 266739"/>
                <a:gd name="connsiteY310" fmla="*/ 324289 h 365831"/>
                <a:gd name="connsiteX311" fmla="*/ 166365 w 266739"/>
                <a:gd name="connsiteY311" fmla="*/ 323413 h 365831"/>
                <a:gd name="connsiteX312" fmla="*/ 165301 w 266739"/>
                <a:gd name="connsiteY312" fmla="*/ 323092 h 365831"/>
                <a:gd name="connsiteX313" fmla="*/ 163909 w 266739"/>
                <a:gd name="connsiteY313" fmla="*/ 321895 h 365831"/>
                <a:gd name="connsiteX314" fmla="*/ 161452 w 266739"/>
                <a:gd name="connsiteY314" fmla="*/ 320972 h 365831"/>
                <a:gd name="connsiteX315" fmla="*/ 159669 w 266739"/>
                <a:gd name="connsiteY315" fmla="*/ 320331 h 365831"/>
                <a:gd name="connsiteX316" fmla="*/ 158565 w 266739"/>
                <a:gd name="connsiteY316" fmla="*/ 320628 h 365831"/>
                <a:gd name="connsiteX317" fmla="*/ 157149 w 266739"/>
                <a:gd name="connsiteY317" fmla="*/ 321966 h 365831"/>
                <a:gd name="connsiteX318" fmla="*/ 155718 w 266739"/>
                <a:gd name="connsiteY318" fmla="*/ 323296 h 365831"/>
                <a:gd name="connsiteX319" fmla="*/ 154583 w 266739"/>
                <a:gd name="connsiteY319" fmla="*/ 324125 h 365831"/>
                <a:gd name="connsiteX320" fmla="*/ 153058 w 266739"/>
                <a:gd name="connsiteY320" fmla="*/ 324078 h 365831"/>
                <a:gd name="connsiteX321" fmla="*/ 151235 w 266739"/>
                <a:gd name="connsiteY321" fmla="*/ 325299 h 365831"/>
                <a:gd name="connsiteX322" fmla="*/ 149443 w 266739"/>
                <a:gd name="connsiteY322" fmla="*/ 325737 h 365831"/>
                <a:gd name="connsiteX323" fmla="*/ 147636 w 266739"/>
                <a:gd name="connsiteY323" fmla="*/ 325924 h 365831"/>
                <a:gd name="connsiteX324" fmla="*/ 145555 w 266739"/>
                <a:gd name="connsiteY324" fmla="*/ 326355 h 365831"/>
                <a:gd name="connsiteX325" fmla="*/ 143247 w 266739"/>
                <a:gd name="connsiteY325" fmla="*/ 325619 h 365831"/>
                <a:gd name="connsiteX326" fmla="*/ 141354 w 266739"/>
                <a:gd name="connsiteY326" fmla="*/ 324970 h 365831"/>
                <a:gd name="connsiteX327" fmla="*/ 140509 w 266739"/>
                <a:gd name="connsiteY327" fmla="*/ 324673 h 365831"/>
                <a:gd name="connsiteX328" fmla="*/ 139742 w 266739"/>
                <a:gd name="connsiteY328" fmla="*/ 324876 h 365831"/>
                <a:gd name="connsiteX329" fmla="*/ 138553 w 266739"/>
                <a:gd name="connsiteY329" fmla="*/ 325557 h 365831"/>
                <a:gd name="connsiteX330" fmla="*/ 136425 w 266739"/>
                <a:gd name="connsiteY330" fmla="*/ 325846 h 365831"/>
                <a:gd name="connsiteX331" fmla="*/ 134759 w 266739"/>
                <a:gd name="connsiteY331" fmla="*/ 325917 h 365831"/>
                <a:gd name="connsiteX332" fmla="*/ 133577 w 266739"/>
                <a:gd name="connsiteY332" fmla="*/ 325596 h 365831"/>
                <a:gd name="connsiteX333" fmla="*/ 132513 w 266739"/>
                <a:gd name="connsiteY333" fmla="*/ 324414 h 365831"/>
                <a:gd name="connsiteX334" fmla="*/ 130792 w 266739"/>
                <a:gd name="connsiteY334" fmla="*/ 323812 h 365831"/>
                <a:gd name="connsiteX335" fmla="*/ 128899 w 266739"/>
                <a:gd name="connsiteY335" fmla="*/ 323077 h 365831"/>
                <a:gd name="connsiteX336" fmla="*/ 128500 w 266739"/>
                <a:gd name="connsiteY336" fmla="*/ 321551 h 365831"/>
                <a:gd name="connsiteX337" fmla="*/ 128774 w 266739"/>
                <a:gd name="connsiteY337" fmla="*/ 320409 h 365831"/>
                <a:gd name="connsiteX338" fmla="*/ 129509 w 266739"/>
                <a:gd name="connsiteY338" fmla="*/ 318766 h 365831"/>
                <a:gd name="connsiteX339" fmla="*/ 129102 w 266739"/>
                <a:gd name="connsiteY339" fmla="*/ 317068 h 365831"/>
                <a:gd name="connsiteX340" fmla="*/ 128304 w 266739"/>
                <a:gd name="connsiteY340" fmla="*/ 314393 h 365831"/>
                <a:gd name="connsiteX341" fmla="*/ 127968 w 266739"/>
                <a:gd name="connsiteY341" fmla="*/ 313297 h 365831"/>
                <a:gd name="connsiteX342" fmla="*/ 127373 w 266739"/>
                <a:gd name="connsiteY342" fmla="*/ 312366 h 365831"/>
                <a:gd name="connsiteX343" fmla="*/ 126442 w 266739"/>
                <a:gd name="connsiteY343" fmla="*/ 312030 h 365831"/>
                <a:gd name="connsiteX344" fmla="*/ 124619 w 266739"/>
                <a:gd name="connsiteY344" fmla="*/ 312280 h 365831"/>
                <a:gd name="connsiteX345" fmla="*/ 122624 w 266739"/>
                <a:gd name="connsiteY345" fmla="*/ 311271 h 365831"/>
                <a:gd name="connsiteX346" fmla="*/ 121396 w 266739"/>
                <a:gd name="connsiteY346" fmla="*/ 310301 h 365831"/>
                <a:gd name="connsiteX347" fmla="*/ 120762 w 266739"/>
                <a:gd name="connsiteY347" fmla="*/ 309120 h 365831"/>
                <a:gd name="connsiteX348" fmla="*/ 121435 w 266739"/>
                <a:gd name="connsiteY348" fmla="*/ 306890 h 365831"/>
                <a:gd name="connsiteX349" fmla="*/ 120841 w 266739"/>
                <a:gd name="connsiteY349" fmla="*/ 304989 h 365831"/>
                <a:gd name="connsiteX350" fmla="*/ 119652 w 266739"/>
                <a:gd name="connsiteY350" fmla="*/ 303941 h 365831"/>
                <a:gd name="connsiteX351" fmla="*/ 118885 w 266739"/>
                <a:gd name="connsiteY351" fmla="*/ 302086 h 365831"/>
                <a:gd name="connsiteX352" fmla="*/ 117696 w 266739"/>
                <a:gd name="connsiteY352" fmla="*/ 300616 h 365831"/>
                <a:gd name="connsiteX353" fmla="*/ 116131 w 266739"/>
                <a:gd name="connsiteY353" fmla="*/ 299857 h 365831"/>
                <a:gd name="connsiteX354" fmla="*/ 114558 w 266739"/>
                <a:gd name="connsiteY354" fmla="*/ 299943 h 365831"/>
                <a:gd name="connsiteX355" fmla="*/ 113330 w 266739"/>
                <a:gd name="connsiteY355" fmla="*/ 299481 h 365831"/>
                <a:gd name="connsiteX356" fmla="*/ 111930 w 266739"/>
                <a:gd name="connsiteY356" fmla="*/ 297917 h 365831"/>
                <a:gd name="connsiteX357" fmla="*/ 110615 w 266739"/>
                <a:gd name="connsiteY357" fmla="*/ 297330 h 365831"/>
                <a:gd name="connsiteX358" fmla="*/ 109129 w 266739"/>
                <a:gd name="connsiteY358" fmla="*/ 295812 h 365831"/>
                <a:gd name="connsiteX359" fmla="*/ 106359 w 266739"/>
                <a:gd name="connsiteY359" fmla="*/ 295139 h 365831"/>
                <a:gd name="connsiteX360" fmla="*/ 104920 w 266739"/>
                <a:gd name="connsiteY360" fmla="*/ 294545 h 365831"/>
                <a:gd name="connsiteX361" fmla="*/ 104098 w 266739"/>
                <a:gd name="connsiteY361" fmla="*/ 293606 h 365831"/>
                <a:gd name="connsiteX362" fmla="*/ 102988 w 266739"/>
                <a:gd name="connsiteY362" fmla="*/ 291932 h 365831"/>
                <a:gd name="connsiteX363" fmla="*/ 103113 w 266739"/>
                <a:gd name="connsiteY363" fmla="*/ 291009 h 365831"/>
                <a:gd name="connsiteX364" fmla="*/ 102573 w 266739"/>
                <a:gd name="connsiteY364" fmla="*/ 290093 h 365831"/>
                <a:gd name="connsiteX365" fmla="*/ 102096 w 266739"/>
                <a:gd name="connsiteY365" fmla="*/ 288458 h 365831"/>
                <a:gd name="connsiteX366" fmla="*/ 101149 w 266739"/>
                <a:gd name="connsiteY366" fmla="*/ 286041 h 365831"/>
                <a:gd name="connsiteX367" fmla="*/ 100109 w 266739"/>
                <a:gd name="connsiteY367" fmla="*/ 284664 h 365831"/>
                <a:gd name="connsiteX368" fmla="*/ 99037 w 266739"/>
                <a:gd name="connsiteY368" fmla="*/ 283631 h 365831"/>
                <a:gd name="connsiteX369" fmla="*/ 98129 w 266739"/>
                <a:gd name="connsiteY369" fmla="*/ 282755 h 365831"/>
                <a:gd name="connsiteX370" fmla="*/ 96784 w 266739"/>
                <a:gd name="connsiteY370" fmla="*/ 281448 h 365831"/>
                <a:gd name="connsiteX371" fmla="*/ 95133 w 266739"/>
                <a:gd name="connsiteY371" fmla="*/ 280689 h 365831"/>
                <a:gd name="connsiteX372" fmla="*/ 93733 w 266739"/>
                <a:gd name="connsiteY372" fmla="*/ 279891 h 365831"/>
                <a:gd name="connsiteX373" fmla="*/ 93185 w 266739"/>
                <a:gd name="connsiteY373" fmla="*/ 278710 h 365831"/>
                <a:gd name="connsiteX374" fmla="*/ 92716 w 266739"/>
                <a:gd name="connsiteY374" fmla="*/ 277740 h 365831"/>
                <a:gd name="connsiteX375" fmla="*/ 91925 w 266739"/>
                <a:gd name="connsiteY375" fmla="*/ 277810 h 365831"/>
                <a:gd name="connsiteX376" fmla="*/ 90799 w 266739"/>
                <a:gd name="connsiteY376" fmla="*/ 277724 h 365831"/>
                <a:gd name="connsiteX377" fmla="*/ 89563 w 266739"/>
                <a:gd name="connsiteY377" fmla="*/ 277474 h 365831"/>
                <a:gd name="connsiteX378" fmla="*/ 88256 w 266739"/>
                <a:gd name="connsiteY378" fmla="*/ 276770 h 365831"/>
                <a:gd name="connsiteX379" fmla="*/ 87161 w 266739"/>
                <a:gd name="connsiteY379" fmla="*/ 275917 h 365831"/>
                <a:gd name="connsiteX380" fmla="*/ 85322 w 266739"/>
                <a:gd name="connsiteY380" fmla="*/ 274470 h 365831"/>
                <a:gd name="connsiteX381" fmla="*/ 84321 w 266739"/>
                <a:gd name="connsiteY381" fmla="*/ 274282 h 365831"/>
                <a:gd name="connsiteX382" fmla="*/ 83429 w 266739"/>
                <a:gd name="connsiteY382" fmla="*/ 274282 h 365831"/>
                <a:gd name="connsiteX383" fmla="*/ 82115 w 266739"/>
                <a:gd name="connsiteY383" fmla="*/ 275698 h 365831"/>
                <a:gd name="connsiteX384" fmla="*/ 78180 w 266739"/>
                <a:gd name="connsiteY384" fmla="*/ 274212 h 365831"/>
                <a:gd name="connsiteX385" fmla="*/ 74808 w 266739"/>
                <a:gd name="connsiteY385" fmla="*/ 272005 h 365831"/>
                <a:gd name="connsiteX386" fmla="*/ 71311 w 266739"/>
                <a:gd name="connsiteY386" fmla="*/ 271434 h 365831"/>
                <a:gd name="connsiteX387" fmla="*/ 69050 w 266739"/>
                <a:gd name="connsiteY387" fmla="*/ 270089 h 365831"/>
                <a:gd name="connsiteX388" fmla="*/ 66961 w 266739"/>
                <a:gd name="connsiteY388" fmla="*/ 267976 h 365831"/>
                <a:gd name="connsiteX389" fmla="*/ 65834 w 266739"/>
                <a:gd name="connsiteY389" fmla="*/ 266545 h 365831"/>
                <a:gd name="connsiteX390" fmla="*/ 64919 w 266739"/>
                <a:gd name="connsiteY390" fmla="*/ 265840 h 365831"/>
                <a:gd name="connsiteX391" fmla="*/ 60467 w 266739"/>
                <a:gd name="connsiteY391" fmla="*/ 263791 h 365831"/>
                <a:gd name="connsiteX392" fmla="*/ 59583 w 266739"/>
                <a:gd name="connsiteY392" fmla="*/ 263595 h 365831"/>
                <a:gd name="connsiteX393" fmla="*/ 57886 w 266739"/>
                <a:gd name="connsiteY393" fmla="*/ 264550 h 365831"/>
                <a:gd name="connsiteX394" fmla="*/ 57338 w 266739"/>
                <a:gd name="connsiteY394" fmla="*/ 265121 h 365831"/>
                <a:gd name="connsiteX395" fmla="*/ 57236 w 266739"/>
                <a:gd name="connsiteY395" fmla="*/ 266756 h 365831"/>
                <a:gd name="connsiteX396" fmla="*/ 57033 w 266739"/>
                <a:gd name="connsiteY396" fmla="*/ 267687 h 365831"/>
                <a:gd name="connsiteX397" fmla="*/ 55554 w 266739"/>
                <a:gd name="connsiteY397" fmla="*/ 268250 h 365831"/>
                <a:gd name="connsiteX398" fmla="*/ 53168 w 266739"/>
                <a:gd name="connsiteY398" fmla="*/ 268125 h 365831"/>
                <a:gd name="connsiteX399" fmla="*/ 51517 w 266739"/>
                <a:gd name="connsiteY399" fmla="*/ 267530 h 365831"/>
                <a:gd name="connsiteX400" fmla="*/ 50406 w 266739"/>
                <a:gd name="connsiteY400" fmla="*/ 267444 h 365831"/>
                <a:gd name="connsiteX401" fmla="*/ 50179 w 266739"/>
                <a:gd name="connsiteY401" fmla="*/ 267914 h 365831"/>
                <a:gd name="connsiteX402" fmla="*/ 49554 w 266739"/>
                <a:gd name="connsiteY402" fmla="*/ 268109 h 365831"/>
                <a:gd name="connsiteX403" fmla="*/ 48200 w 266739"/>
                <a:gd name="connsiteY403" fmla="*/ 267976 h 365831"/>
                <a:gd name="connsiteX404" fmla="*/ 46205 w 266739"/>
                <a:gd name="connsiteY404" fmla="*/ 267522 h 365831"/>
                <a:gd name="connsiteX405" fmla="*/ 44398 w 266739"/>
                <a:gd name="connsiteY405" fmla="*/ 266920 h 365831"/>
                <a:gd name="connsiteX406" fmla="*/ 41949 w 266739"/>
                <a:gd name="connsiteY406" fmla="*/ 265637 h 365831"/>
                <a:gd name="connsiteX407" fmla="*/ 40815 w 266739"/>
                <a:gd name="connsiteY407" fmla="*/ 265801 h 365831"/>
                <a:gd name="connsiteX408" fmla="*/ 38030 w 266739"/>
                <a:gd name="connsiteY408" fmla="*/ 265527 h 365831"/>
                <a:gd name="connsiteX409" fmla="*/ 35753 w 266739"/>
                <a:gd name="connsiteY409" fmla="*/ 264792 h 365831"/>
                <a:gd name="connsiteX410" fmla="*/ 35174 w 266739"/>
                <a:gd name="connsiteY410" fmla="*/ 264119 h 365831"/>
                <a:gd name="connsiteX411" fmla="*/ 34188 w 266739"/>
                <a:gd name="connsiteY411" fmla="*/ 259503 h 365831"/>
                <a:gd name="connsiteX412" fmla="*/ 33883 w 266739"/>
                <a:gd name="connsiteY412" fmla="*/ 259183 h 365831"/>
                <a:gd name="connsiteX413" fmla="*/ 32905 w 266739"/>
                <a:gd name="connsiteY413" fmla="*/ 258987 h 365831"/>
                <a:gd name="connsiteX414" fmla="*/ 31255 w 266739"/>
                <a:gd name="connsiteY414" fmla="*/ 258346 h 365831"/>
                <a:gd name="connsiteX415" fmla="*/ 30214 w 266739"/>
                <a:gd name="connsiteY415" fmla="*/ 257602 h 365831"/>
                <a:gd name="connsiteX416" fmla="*/ 29674 w 266739"/>
                <a:gd name="connsiteY416" fmla="*/ 256319 h 365831"/>
                <a:gd name="connsiteX417" fmla="*/ 29025 w 266739"/>
                <a:gd name="connsiteY417" fmla="*/ 255107 h 365831"/>
                <a:gd name="connsiteX418" fmla="*/ 26248 w 266739"/>
                <a:gd name="connsiteY418" fmla="*/ 255380 h 365831"/>
                <a:gd name="connsiteX419" fmla="*/ 21694 w 266739"/>
                <a:gd name="connsiteY419" fmla="*/ 253777 h 365831"/>
                <a:gd name="connsiteX420" fmla="*/ 18542 w 266739"/>
                <a:gd name="connsiteY420" fmla="*/ 252251 h 365831"/>
                <a:gd name="connsiteX421" fmla="*/ 15655 w 266739"/>
                <a:gd name="connsiteY421" fmla="*/ 250561 h 365831"/>
                <a:gd name="connsiteX422" fmla="*/ 11274 w 266739"/>
                <a:gd name="connsiteY422" fmla="*/ 247228 h 365831"/>
                <a:gd name="connsiteX423" fmla="*/ 9607 w 266739"/>
                <a:gd name="connsiteY423" fmla="*/ 246407 h 365831"/>
                <a:gd name="connsiteX424" fmla="*/ 7542 w 266739"/>
                <a:gd name="connsiteY424" fmla="*/ 245390 h 365831"/>
                <a:gd name="connsiteX425" fmla="*/ 6321 w 266739"/>
                <a:gd name="connsiteY425" fmla="*/ 243747 h 365831"/>
                <a:gd name="connsiteX426" fmla="*/ 4311 w 266739"/>
                <a:gd name="connsiteY426" fmla="*/ 242088 h 365831"/>
                <a:gd name="connsiteX427" fmla="*/ 3638 w 266739"/>
                <a:gd name="connsiteY427" fmla="*/ 241635 h 365831"/>
                <a:gd name="connsiteX428" fmla="*/ 3004 w 266739"/>
                <a:gd name="connsiteY428" fmla="*/ 240140 h 365831"/>
                <a:gd name="connsiteX429" fmla="*/ 0 w 266739"/>
                <a:gd name="connsiteY429" fmla="*/ 237966 h 365831"/>
                <a:gd name="connsiteX430" fmla="*/ 1486 w 266739"/>
                <a:gd name="connsiteY430" fmla="*/ 235165 h 365831"/>
                <a:gd name="connsiteX431" fmla="*/ 5101 w 266739"/>
                <a:gd name="connsiteY431" fmla="*/ 233052 h 365831"/>
                <a:gd name="connsiteX432" fmla="*/ 9842 w 266739"/>
                <a:gd name="connsiteY432" fmla="*/ 234688 h 365831"/>
                <a:gd name="connsiteX433" fmla="*/ 10421 w 266739"/>
                <a:gd name="connsiteY433" fmla="*/ 231417 h 365831"/>
                <a:gd name="connsiteX434" fmla="*/ 8707 w 266739"/>
                <a:gd name="connsiteY434" fmla="*/ 228523 h 365831"/>
                <a:gd name="connsiteX435" fmla="*/ 8966 w 266739"/>
                <a:gd name="connsiteY435" fmla="*/ 223054 h 365831"/>
                <a:gd name="connsiteX436" fmla="*/ 9521 w 266739"/>
                <a:gd name="connsiteY436" fmla="*/ 221959 h 365831"/>
                <a:gd name="connsiteX437" fmla="*/ 10773 w 266739"/>
                <a:gd name="connsiteY437" fmla="*/ 220496 h 365831"/>
                <a:gd name="connsiteX438" fmla="*/ 12400 w 266739"/>
                <a:gd name="connsiteY438" fmla="*/ 219479 h 365831"/>
                <a:gd name="connsiteX439" fmla="*/ 13355 w 266739"/>
                <a:gd name="connsiteY439" fmla="*/ 219189 h 365831"/>
                <a:gd name="connsiteX440" fmla="*/ 14982 w 266739"/>
                <a:gd name="connsiteY440" fmla="*/ 219690 h 365831"/>
                <a:gd name="connsiteX441" fmla="*/ 16007 w 266739"/>
                <a:gd name="connsiteY441" fmla="*/ 218595 h 365831"/>
                <a:gd name="connsiteX442" fmla="*/ 19871 w 266739"/>
                <a:gd name="connsiteY442" fmla="*/ 219087 h 365831"/>
                <a:gd name="connsiteX443" fmla="*/ 21045 w 266739"/>
                <a:gd name="connsiteY443" fmla="*/ 218626 h 365831"/>
                <a:gd name="connsiteX444" fmla="*/ 21851 w 266739"/>
                <a:gd name="connsiteY444" fmla="*/ 217883 h 365831"/>
                <a:gd name="connsiteX445" fmla="*/ 22797 w 266739"/>
                <a:gd name="connsiteY445" fmla="*/ 217320 h 365831"/>
                <a:gd name="connsiteX446" fmla="*/ 24002 w 266739"/>
                <a:gd name="connsiteY446" fmla="*/ 216005 h 365831"/>
                <a:gd name="connsiteX447" fmla="*/ 24699 w 266739"/>
                <a:gd name="connsiteY447" fmla="*/ 214487 h 365831"/>
                <a:gd name="connsiteX448" fmla="*/ 25278 w 266739"/>
                <a:gd name="connsiteY448" fmla="*/ 213893 h 365831"/>
                <a:gd name="connsiteX449" fmla="*/ 26615 w 266739"/>
                <a:gd name="connsiteY449" fmla="*/ 214104 h 365831"/>
                <a:gd name="connsiteX450" fmla="*/ 26740 w 266739"/>
                <a:gd name="connsiteY450" fmla="*/ 213447 h 365831"/>
                <a:gd name="connsiteX451" fmla="*/ 27429 w 266739"/>
                <a:gd name="connsiteY451" fmla="*/ 212555 h 365831"/>
                <a:gd name="connsiteX452" fmla="*/ 29768 w 266739"/>
                <a:gd name="connsiteY452" fmla="*/ 210560 h 365831"/>
                <a:gd name="connsiteX453" fmla="*/ 29745 w 266739"/>
                <a:gd name="connsiteY453" fmla="*/ 209676 h 365831"/>
                <a:gd name="connsiteX454" fmla="*/ 29088 w 266739"/>
                <a:gd name="connsiteY454" fmla="*/ 207752 h 365831"/>
                <a:gd name="connsiteX455" fmla="*/ 29252 w 266739"/>
                <a:gd name="connsiteY455" fmla="*/ 207047 h 365831"/>
                <a:gd name="connsiteX456" fmla="*/ 30605 w 266739"/>
                <a:gd name="connsiteY456" fmla="*/ 206805 h 365831"/>
                <a:gd name="connsiteX457" fmla="*/ 32209 w 266739"/>
                <a:gd name="connsiteY457" fmla="*/ 206265 h 365831"/>
                <a:gd name="connsiteX458" fmla="*/ 33062 w 266739"/>
                <a:gd name="connsiteY458" fmla="*/ 204426 h 365831"/>
                <a:gd name="connsiteX459" fmla="*/ 34118 w 266739"/>
                <a:gd name="connsiteY459" fmla="*/ 202823 h 365831"/>
                <a:gd name="connsiteX460" fmla="*/ 35323 w 266739"/>
                <a:gd name="connsiteY460" fmla="*/ 200460 h 365831"/>
                <a:gd name="connsiteX461" fmla="*/ 36653 w 266739"/>
                <a:gd name="connsiteY461" fmla="*/ 200311 h 365831"/>
                <a:gd name="connsiteX462" fmla="*/ 37357 w 266739"/>
                <a:gd name="connsiteY462" fmla="*/ 197550 h 365831"/>
                <a:gd name="connsiteX463" fmla="*/ 39148 w 266739"/>
                <a:gd name="connsiteY463" fmla="*/ 195132 h 365831"/>
                <a:gd name="connsiteX464" fmla="*/ 42794 w 266739"/>
                <a:gd name="connsiteY464" fmla="*/ 187966 h 365831"/>
                <a:gd name="connsiteX465" fmla="*/ 41691 w 266739"/>
                <a:gd name="connsiteY465" fmla="*/ 188122 h 365831"/>
                <a:gd name="connsiteX466" fmla="*/ 40815 w 266739"/>
                <a:gd name="connsiteY466" fmla="*/ 189085 h 365831"/>
                <a:gd name="connsiteX467" fmla="*/ 39821 w 266739"/>
                <a:gd name="connsiteY467" fmla="*/ 188967 h 365831"/>
                <a:gd name="connsiteX468" fmla="*/ 38687 w 266739"/>
                <a:gd name="connsiteY468" fmla="*/ 188404 h 365831"/>
                <a:gd name="connsiteX469" fmla="*/ 39015 w 266739"/>
                <a:gd name="connsiteY469" fmla="*/ 185173 h 365831"/>
                <a:gd name="connsiteX470" fmla="*/ 38366 w 266739"/>
                <a:gd name="connsiteY470" fmla="*/ 184790 h 365831"/>
                <a:gd name="connsiteX471" fmla="*/ 36606 w 266739"/>
                <a:gd name="connsiteY471" fmla="*/ 187278 h 365831"/>
                <a:gd name="connsiteX472" fmla="*/ 35088 w 266739"/>
                <a:gd name="connsiteY472" fmla="*/ 184743 h 365831"/>
                <a:gd name="connsiteX473" fmla="*/ 34947 w 266739"/>
                <a:gd name="connsiteY473" fmla="*/ 183202 h 365831"/>
                <a:gd name="connsiteX474" fmla="*/ 35589 w 266739"/>
                <a:gd name="connsiteY474" fmla="*/ 181676 h 365831"/>
                <a:gd name="connsiteX475" fmla="*/ 35495 w 266739"/>
                <a:gd name="connsiteY475" fmla="*/ 180651 h 365831"/>
                <a:gd name="connsiteX476" fmla="*/ 33038 w 266739"/>
                <a:gd name="connsiteY476" fmla="*/ 181418 h 365831"/>
                <a:gd name="connsiteX477" fmla="*/ 33156 w 266739"/>
                <a:gd name="connsiteY477" fmla="*/ 180463 h 365831"/>
                <a:gd name="connsiteX478" fmla="*/ 34681 w 266739"/>
                <a:gd name="connsiteY478" fmla="*/ 179485 h 365831"/>
                <a:gd name="connsiteX479" fmla="*/ 35377 w 266739"/>
                <a:gd name="connsiteY479" fmla="*/ 178468 h 365831"/>
                <a:gd name="connsiteX480" fmla="*/ 36708 w 266739"/>
                <a:gd name="connsiteY480" fmla="*/ 177357 h 365831"/>
                <a:gd name="connsiteX481" fmla="*/ 37263 w 266739"/>
                <a:gd name="connsiteY481" fmla="*/ 175683 h 365831"/>
                <a:gd name="connsiteX482" fmla="*/ 37584 w 266739"/>
                <a:gd name="connsiteY482" fmla="*/ 173078 h 365831"/>
                <a:gd name="connsiteX483" fmla="*/ 38186 w 266739"/>
                <a:gd name="connsiteY483" fmla="*/ 170285 h 365831"/>
                <a:gd name="connsiteX484" fmla="*/ 37740 w 266739"/>
                <a:gd name="connsiteY484" fmla="*/ 168908 h 365831"/>
                <a:gd name="connsiteX485" fmla="*/ 37021 w 266739"/>
                <a:gd name="connsiteY485" fmla="*/ 167734 h 365831"/>
                <a:gd name="connsiteX486" fmla="*/ 36418 w 266739"/>
                <a:gd name="connsiteY486" fmla="*/ 162524 h 365831"/>
                <a:gd name="connsiteX487" fmla="*/ 36582 w 266739"/>
                <a:gd name="connsiteY487" fmla="*/ 159489 h 365831"/>
                <a:gd name="connsiteX488" fmla="*/ 36269 w 266739"/>
                <a:gd name="connsiteY488" fmla="*/ 157103 h 365831"/>
                <a:gd name="connsiteX489" fmla="*/ 35643 w 266739"/>
                <a:gd name="connsiteY489" fmla="*/ 155084 h 365831"/>
                <a:gd name="connsiteX490" fmla="*/ 32725 w 266739"/>
                <a:gd name="connsiteY490" fmla="*/ 152432 h 365831"/>
                <a:gd name="connsiteX491" fmla="*/ 37333 w 266739"/>
                <a:gd name="connsiteY491" fmla="*/ 149396 h 365831"/>
                <a:gd name="connsiteX492" fmla="*/ 38984 w 266739"/>
                <a:gd name="connsiteY492" fmla="*/ 147104 h 365831"/>
                <a:gd name="connsiteX493" fmla="*/ 36888 w 266739"/>
                <a:gd name="connsiteY493" fmla="*/ 142387 h 365831"/>
                <a:gd name="connsiteX494" fmla="*/ 34149 w 266739"/>
                <a:gd name="connsiteY494" fmla="*/ 138404 h 365831"/>
                <a:gd name="connsiteX495" fmla="*/ 34071 w 266739"/>
                <a:gd name="connsiteY495" fmla="*/ 136018 h 365831"/>
                <a:gd name="connsiteX496" fmla="*/ 34791 w 266739"/>
                <a:gd name="connsiteY496" fmla="*/ 136324 h 365831"/>
                <a:gd name="connsiteX497" fmla="*/ 35714 w 266739"/>
                <a:gd name="connsiteY497" fmla="*/ 136253 h 365831"/>
                <a:gd name="connsiteX498" fmla="*/ 36551 w 266739"/>
                <a:gd name="connsiteY498" fmla="*/ 131215 h 365831"/>
                <a:gd name="connsiteX499" fmla="*/ 36355 w 266739"/>
                <a:gd name="connsiteY499" fmla="*/ 129658 h 365831"/>
                <a:gd name="connsiteX500" fmla="*/ 34814 w 266739"/>
                <a:gd name="connsiteY500" fmla="*/ 127139 h 365831"/>
                <a:gd name="connsiteX501" fmla="*/ 32905 w 266739"/>
                <a:gd name="connsiteY501" fmla="*/ 127076 h 365831"/>
                <a:gd name="connsiteX502" fmla="*/ 31231 w 266739"/>
                <a:gd name="connsiteY502" fmla="*/ 123908 h 365831"/>
                <a:gd name="connsiteX503" fmla="*/ 30269 w 266739"/>
                <a:gd name="connsiteY503" fmla="*/ 123196 h 365831"/>
                <a:gd name="connsiteX504" fmla="*/ 29494 w 266739"/>
                <a:gd name="connsiteY504" fmla="*/ 121201 h 365831"/>
                <a:gd name="connsiteX505" fmla="*/ 26795 w 266739"/>
                <a:gd name="connsiteY505" fmla="*/ 117313 h 365831"/>
                <a:gd name="connsiteX506" fmla="*/ 24659 w 266739"/>
                <a:gd name="connsiteY506" fmla="*/ 115286 h 365831"/>
                <a:gd name="connsiteX507" fmla="*/ 26263 w 266739"/>
                <a:gd name="connsiteY507" fmla="*/ 110592 h 365831"/>
                <a:gd name="connsiteX508" fmla="*/ 27664 w 266739"/>
                <a:gd name="connsiteY508" fmla="*/ 109693 h 365831"/>
                <a:gd name="connsiteX509" fmla="*/ 28117 w 266739"/>
                <a:gd name="connsiteY509" fmla="*/ 108527 h 365831"/>
                <a:gd name="connsiteX510" fmla="*/ 27570 w 266739"/>
                <a:gd name="connsiteY510" fmla="*/ 105640 h 365831"/>
                <a:gd name="connsiteX511" fmla="*/ 27726 w 266739"/>
                <a:gd name="connsiteY511" fmla="*/ 104967 h 365831"/>
                <a:gd name="connsiteX512" fmla="*/ 28055 w 266739"/>
                <a:gd name="connsiteY512" fmla="*/ 104678 h 365831"/>
                <a:gd name="connsiteX513" fmla="*/ 28383 w 266739"/>
                <a:gd name="connsiteY513" fmla="*/ 104693 h 365831"/>
                <a:gd name="connsiteX514" fmla="*/ 28947 w 266739"/>
                <a:gd name="connsiteY514" fmla="*/ 105131 h 365831"/>
                <a:gd name="connsiteX515" fmla="*/ 29995 w 266739"/>
                <a:gd name="connsiteY515" fmla="*/ 106375 h 365831"/>
                <a:gd name="connsiteX516" fmla="*/ 30871 w 266739"/>
                <a:gd name="connsiteY516" fmla="*/ 107917 h 365831"/>
                <a:gd name="connsiteX517" fmla="*/ 31575 w 266739"/>
                <a:gd name="connsiteY517" fmla="*/ 108386 h 365831"/>
                <a:gd name="connsiteX518" fmla="*/ 32639 w 266739"/>
                <a:gd name="connsiteY518" fmla="*/ 107877 h 365831"/>
                <a:gd name="connsiteX519" fmla="*/ 36754 w 266739"/>
                <a:gd name="connsiteY519" fmla="*/ 104803 h 365831"/>
                <a:gd name="connsiteX520" fmla="*/ 36488 w 266739"/>
                <a:gd name="connsiteY520" fmla="*/ 103848 h 365831"/>
                <a:gd name="connsiteX521" fmla="*/ 36864 w 266739"/>
                <a:gd name="connsiteY521" fmla="*/ 101924 h 365831"/>
                <a:gd name="connsiteX522" fmla="*/ 38241 w 266739"/>
                <a:gd name="connsiteY522" fmla="*/ 100351 h 365831"/>
                <a:gd name="connsiteX523" fmla="*/ 39712 w 266739"/>
                <a:gd name="connsiteY523" fmla="*/ 99812 h 365831"/>
                <a:gd name="connsiteX524" fmla="*/ 40150 w 266739"/>
                <a:gd name="connsiteY524" fmla="*/ 98935 h 365831"/>
                <a:gd name="connsiteX525" fmla="*/ 39798 w 266739"/>
                <a:gd name="connsiteY525" fmla="*/ 97582 h 365831"/>
                <a:gd name="connsiteX526" fmla="*/ 38249 w 266739"/>
                <a:gd name="connsiteY526" fmla="*/ 94210 h 365831"/>
                <a:gd name="connsiteX527" fmla="*/ 36872 w 266739"/>
                <a:gd name="connsiteY527" fmla="*/ 92395 h 365831"/>
                <a:gd name="connsiteX528" fmla="*/ 35988 w 266739"/>
                <a:gd name="connsiteY528" fmla="*/ 90588 h 365831"/>
                <a:gd name="connsiteX529" fmla="*/ 35518 w 266739"/>
                <a:gd name="connsiteY529" fmla="*/ 88921 h 365831"/>
                <a:gd name="connsiteX530" fmla="*/ 33954 w 266739"/>
                <a:gd name="connsiteY530" fmla="*/ 87349 h 365831"/>
                <a:gd name="connsiteX531" fmla="*/ 34611 w 266739"/>
                <a:gd name="connsiteY531" fmla="*/ 85862 h 365831"/>
                <a:gd name="connsiteX532" fmla="*/ 35823 w 266739"/>
                <a:gd name="connsiteY532" fmla="*/ 84126 h 365831"/>
                <a:gd name="connsiteX533" fmla="*/ 36238 w 266739"/>
                <a:gd name="connsiteY533" fmla="*/ 83820 h 365831"/>
                <a:gd name="connsiteX534" fmla="*/ 36895 w 266739"/>
                <a:gd name="connsiteY534" fmla="*/ 84298 h 365831"/>
                <a:gd name="connsiteX535" fmla="*/ 38710 w 266739"/>
                <a:gd name="connsiteY535" fmla="*/ 87450 h 365831"/>
                <a:gd name="connsiteX536" fmla="*/ 41597 w 266739"/>
                <a:gd name="connsiteY536" fmla="*/ 89500 h 365831"/>
                <a:gd name="connsiteX537" fmla="*/ 44625 w 266739"/>
                <a:gd name="connsiteY537" fmla="*/ 92809 h 365831"/>
                <a:gd name="connsiteX538" fmla="*/ 45869 w 266739"/>
                <a:gd name="connsiteY538" fmla="*/ 95094 h 365831"/>
                <a:gd name="connsiteX539" fmla="*/ 46855 w 266739"/>
                <a:gd name="connsiteY539" fmla="*/ 95509 h 365831"/>
                <a:gd name="connsiteX540" fmla="*/ 47707 w 266739"/>
                <a:gd name="connsiteY540" fmla="*/ 96330 h 365831"/>
                <a:gd name="connsiteX541" fmla="*/ 47332 w 266739"/>
                <a:gd name="connsiteY541" fmla="*/ 96948 h 365831"/>
                <a:gd name="connsiteX542" fmla="*/ 46385 w 266739"/>
                <a:gd name="connsiteY542" fmla="*/ 97597 h 365831"/>
                <a:gd name="connsiteX543" fmla="*/ 46111 w 266739"/>
                <a:gd name="connsiteY543" fmla="*/ 98920 h 365831"/>
                <a:gd name="connsiteX544" fmla="*/ 46729 w 266739"/>
                <a:gd name="connsiteY544" fmla="*/ 99663 h 365831"/>
                <a:gd name="connsiteX545" fmla="*/ 47379 w 266739"/>
                <a:gd name="connsiteY545" fmla="*/ 100140 h 365831"/>
                <a:gd name="connsiteX546" fmla="*/ 49147 w 266739"/>
                <a:gd name="connsiteY546" fmla="*/ 99835 h 365831"/>
                <a:gd name="connsiteX547" fmla="*/ 50117 w 266739"/>
                <a:gd name="connsiteY547" fmla="*/ 98286 h 365831"/>
                <a:gd name="connsiteX548" fmla="*/ 49467 w 266739"/>
                <a:gd name="connsiteY548" fmla="*/ 91487 h 365831"/>
                <a:gd name="connsiteX549" fmla="*/ 48451 w 266739"/>
                <a:gd name="connsiteY549" fmla="*/ 88084 h 365831"/>
                <a:gd name="connsiteX550" fmla="*/ 47269 w 266739"/>
                <a:gd name="connsiteY550" fmla="*/ 87028 h 365831"/>
                <a:gd name="connsiteX551" fmla="*/ 46213 w 266739"/>
                <a:gd name="connsiteY551" fmla="*/ 85682 h 365831"/>
                <a:gd name="connsiteX552" fmla="*/ 46925 w 266739"/>
                <a:gd name="connsiteY552" fmla="*/ 84665 h 365831"/>
                <a:gd name="connsiteX553" fmla="*/ 48810 w 266739"/>
                <a:gd name="connsiteY553" fmla="*/ 84204 h 365831"/>
                <a:gd name="connsiteX554" fmla="*/ 51283 w 266739"/>
                <a:gd name="connsiteY554" fmla="*/ 83015 h 365831"/>
                <a:gd name="connsiteX555" fmla="*/ 60342 w 266739"/>
                <a:gd name="connsiteY555" fmla="*/ 76513 h 365831"/>
                <a:gd name="connsiteX556" fmla="*/ 63448 w 266739"/>
                <a:gd name="connsiteY556" fmla="*/ 70403 h 365831"/>
                <a:gd name="connsiteX557" fmla="*/ 65826 w 266739"/>
                <a:gd name="connsiteY557" fmla="*/ 68189 h 365831"/>
                <a:gd name="connsiteX558" fmla="*/ 68510 w 266739"/>
                <a:gd name="connsiteY558" fmla="*/ 66750 h 365831"/>
                <a:gd name="connsiteX559" fmla="*/ 71796 w 266739"/>
                <a:gd name="connsiteY559" fmla="*/ 67086 h 365831"/>
                <a:gd name="connsiteX560" fmla="*/ 74346 w 266739"/>
                <a:gd name="connsiteY560" fmla="*/ 66319 h 365831"/>
                <a:gd name="connsiteX561" fmla="*/ 75136 w 266739"/>
                <a:gd name="connsiteY561" fmla="*/ 64371 h 365831"/>
                <a:gd name="connsiteX562" fmla="*/ 74440 w 266739"/>
                <a:gd name="connsiteY562" fmla="*/ 61735 h 365831"/>
                <a:gd name="connsiteX563" fmla="*/ 73462 w 266739"/>
                <a:gd name="connsiteY563" fmla="*/ 60139 h 365831"/>
                <a:gd name="connsiteX564" fmla="*/ 74401 w 266739"/>
                <a:gd name="connsiteY564" fmla="*/ 57831 h 365831"/>
                <a:gd name="connsiteX565" fmla="*/ 75379 w 266739"/>
                <a:gd name="connsiteY565" fmla="*/ 54318 h 365831"/>
                <a:gd name="connsiteX566" fmla="*/ 75308 w 266739"/>
                <a:gd name="connsiteY566" fmla="*/ 51369 h 365831"/>
                <a:gd name="connsiteX567" fmla="*/ 76568 w 266739"/>
                <a:gd name="connsiteY567" fmla="*/ 49608 h 365831"/>
                <a:gd name="connsiteX568" fmla="*/ 76130 w 266739"/>
                <a:gd name="connsiteY568" fmla="*/ 48920 h 365831"/>
                <a:gd name="connsiteX569" fmla="*/ 74291 w 266739"/>
                <a:gd name="connsiteY569" fmla="*/ 50344 h 365831"/>
                <a:gd name="connsiteX570" fmla="*/ 72836 w 266739"/>
                <a:gd name="connsiteY570" fmla="*/ 50985 h 365831"/>
                <a:gd name="connsiteX571" fmla="*/ 73658 w 266739"/>
                <a:gd name="connsiteY571" fmla="*/ 49812 h 365831"/>
                <a:gd name="connsiteX572" fmla="*/ 76232 w 266739"/>
                <a:gd name="connsiteY572" fmla="*/ 46902 h 365831"/>
                <a:gd name="connsiteX573" fmla="*/ 77569 w 266739"/>
                <a:gd name="connsiteY573" fmla="*/ 42466 h 365831"/>
                <a:gd name="connsiteX574" fmla="*/ 78594 w 266739"/>
                <a:gd name="connsiteY574" fmla="*/ 40619 h 365831"/>
                <a:gd name="connsiteX575" fmla="*/ 82224 w 266739"/>
                <a:gd name="connsiteY575" fmla="*/ 38038 h 365831"/>
                <a:gd name="connsiteX576" fmla="*/ 82944 w 266739"/>
                <a:gd name="connsiteY576" fmla="*/ 36794 h 365831"/>
                <a:gd name="connsiteX577" fmla="*/ 85690 w 266739"/>
                <a:gd name="connsiteY577" fmla="*/ 34854 h 365831"/>
                <a:gd name="connsiteX578" fmla="*/ 90110 w 266739"/>
                <a:gd name="connsiteY578" fmla="*/ 30691 h 365831"/>
                <a:gd name="connsiteX579" fmla="*/ 91800 w 266739"/>
                <a:gd name="connsiteY579" fmla="*/ 29534 h 365831"/>
                <a:gd name="connsiteX580" fmla="*/ 100367 w 266739"/>
                <a:gd name="connsiteY580" fmla="*/ 32217 h 365831"/>
                <a:gd name="connsiteX581" fmla="*/ 103089 w 266739"/>
                <a:gd name="connsiteY581" fmla="*/ 32045 h 365831"/>
                <a:gd name="connsiteX582" fmla="*/ 102604 w 266739"/>
                <a:gd name="connsiteY582" fmla="*/ 32538 h 365831"/>
                <a:gd name="connsiteX583" fmla="*/ 101345 w 266739"/>
                <a:gd name="connsiteY583" fmla="*/ 32702 h 365831"/>
                <a:gd name="connsiteX584" fmla="*/ 99530 w 266739"/>
                <a:gd name="connsiteY584" fmla="*/ 33430 h 365831"/>
                <a:gd name="connsiteX585" fmla="*/ 99005 w 266739"/>
                <a:gd name="connsiteY585" fmla="*/ 35034 h 365831"/>
                <a:gd name="connsiteX586" fmla="*/ 100234 w 266739"/>
                <a:gd name="connsiteY586" fmla="*/ 36708 h 365831"/>
                <a:gd name="connsiteX587" fmla="*/ 101540 w 266739"/>
                <a:gd name="connsiteY587" fmla="*/ 37193 h 365831"/>
                <a:gd name="connsiteX588" fmla="*/ 102651 w 266739"/>
                <a:gd name="connsiteY588" fmla="*/ 36113 h 365831"/>
                <a:gd name="connsiteX589" fmla="*/ 103754 w 266739"/>
                <a:gd name="connsiteY589" fmla="*/ 33039 h 365831"/>
                <a:gd name="connsiteX590" fmla="*/ 105530 w 266739"/>
                <a:gd name="connsiteY590" fmla="*/ 29635 h 365831"/>
                <a:gd name="connsiteX591" fmla="*/ 105945 w 266739"/>
                <a:gd name="connsiteY591" fmla="*/ 26068 h 365831"/>
                <a:gd name="connsiteX592" fmla="*/ 107204 w 266739"/>
                <a:gd name="connsiteY592" fmla="*/ 24840 h 365831"/>
                <a:gd name="connsiteX593" fmla="*/ 109043 w 266739"/>
                <a:gd name="connsiteY593" fmla="*/ 24394 h 365831"/>
                <a:gd name="connsiteX594" fmla="*/ 112329 w 266739"/>
                <a:gd name="connsiteY594" fmla="*/ 25098 h 365831"/>
                <a:gd name="connsiteX595" fmla="*/ 114824 w 266739"/>
                <a:gd name="connsiteY595" fmla="*/ 25833 h 365831"/>
                <a:gd name="connsiteX596" fmla="*/ 117430 w 266739"/>
                <a:gd name="connsiteY596" fmla="*/ 25927 h 365831"/>
                <a:gd name="connsiteX597" fmla="*/ 125417 w 266739"/>
                <a:gd name="connsiteY597" fmla="*/ 25387 h 365831"/>
                <a:gd name="connsiteX598" fmla="*/ 138404 w 266739"/>
                <a:gd name="connsiteY598" fmla="*/ 16116 h 365831"/>
                <a:gd name="connsiteX599" fmla="*/ 144436 w 266739"/>
                <a:gd name="connsiteY599" fmla="*/ 14121 h 365831"/>
                <a:gd name="connsiteX600" fmla="*/ 148215 w 266739"/>
                <a:gd name="connsiteY600" fmla="*/ 12166 h 365831"/>
                <a:gd name="connsiteX601" fmla="*/ 150625 w 266739"/>
                <a:gd name="connsiteY601" fmla="*/ 8356 h 365831"/>
                <a:gd name="connsiteX602" fmla="*/ 151274 w 266739"/>
                <a:gd name="connsiteY602" fmla="*/ 5492 h 365831"/>
                <a:gd name="connsiteX603" fmla="*/ 153050 w 266739"/>
                <a:gd name="connsiteY603" fmla="*/ 4381 h 365831"/>
                <a:gd name="connsiteX604" fmla="*/ 154912 w 266739"/>
                <a:gd name="connsiteY604" fmla="*/ 4381 h 365831"/>
                <a:gd name="connsiteX605" fmla="*/ 155764 w 266739"/>
                <a:gd name="connsiteY605" fmla="*/ 3685 h 365831"/>
                <a:gd name="connsiteX606" fmla="*/ 156030 w 266739"/>
                <a:gd name="connsiteY606" fmla="*/ 2801 h 365831"/>
                <a:gd name="connsiteX607" fmla="*/ 160521 w 266739"/>
                <a:gd name="connsiteY607" fmla="*/ 321 h 365831"/>
                <a:gd name="connsiteX608" fmla="*/ 163095 w 266739"/>
                <a:gd name="connsiteY608" fmla="*/ 0 h 365831"/>
                <a:gd name="connsiteX609" fmla="*/ 165372 w 266739"/>
                <a:gd name="connsiteY609" fmla="*/ 47 h 365831"/>
                <a:gd name="connsiteX610" fmla="*/ 170457 w 266739"/>
                <a:gd name="connsiteY610" fmla="*/ 2206 h 365831"/>
                <a:gd name="connsiteX611" fmla="*/ 172812 w 266739"/>
                <a:gd name="connsiteY611" fmla="*/ 6024 h 365831"/>
                <a:gd name="connsiteX612" fmla="*/ 173203 w 266739"/>
                <a:gd name="connsiteY612" fmla="*/ 8653 h 365831"/>
                <a:gd name="connsiteX613" fmla="*/ 169980 w 266739"/>
                <a:gd name="connsiteY613" fmla="*/ 11508 h 365831"/>
                <a:gd name="connsiteX614" fmla="*/ 169135 w 266739"/>
                <a:gd name="connsiteY614" fmla="*/ 12760 h 365831"/>
                <a:gd name="connsiteX615" fmla="*/ 19965 w 266739"/>
                <a:gd name="connsiteY615" fmla="*/ 217906 h 365831"/>
                <a:gd name="connsiteX616" fmla="*/ 19371 w 266739"/>
                <a:gd name="connsiteY616" fmla="*/ 218391 h 365831"/>
                <a:gd name="connsiteX617" fmla="*/ 18236 w 266739"/>
                <a:gd name="connsiteY617" fmla="*/ 217531 h 365831"/>
                <a:gd name="connsiteX618" fmla="*/ 17853 w 266739"/>
                <a:gd name="connsiteY618" fmla="*/ 216435 h 365831"/>
                <a:gd name="connsiteX619" fmla="*/ 18549 w 266739"/>
                <a:gd name="connsiteY619" fmla="*/ 215622 h 365831"/>
                <a:gd name="connsiteX620" fmla="*/ 19441 w 266739"/>
                <a:gd name="connsiteY620" fmla="*/ 215888 h 365831"/>
                <a:gd name="connsiteX621" fmla="*/ 19848 w 266739"/>
                <a:gd name="connsiteY621" fmla="*/ 216553 h 365831"/>
                <a:gd name="connsiteX622" fmla="*/ 19965 w 266739"/>
                <a:gd name="connsiteY622" fmla="*/ 217906 h 365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</a:cxnLst>
              <a:rect l="l" t="t" r="r" b="b"/>
              <a:pathLst>
                <a:path w="266739" h="365831">
                  <a:moveTo>
                    <a:pt x="169135" y="12760"/>
                  </a:moveTo>
                  <a:lnTo>
                    <a:pt x="168345" y="13034"/>
                  </a:lnTo>
                  <a:lnTo>
                    <a:pt x="167367" y="13621"/>
                  </a:lnTo>
                  <a:lnTo>
                    <a:pt x="164386" y="14724"/>
                  </a:lnTo>
                  <a:lnTo>
                    <a:pt x="160357" y="15772"/>
                  </a:lnTo>
                  <a:lnTo>
                    <a:pt x="155115" y="17118"/>
                  </a:lnTo>
                  <a:lnTo>
                    <a:pt x="153926" y="18557"/>
                  </a:lnTo>
                  <a:lnTo>
                    <a:pt x="148739" y="27578"/>
                  </a:lnTo>
                  <a:lnTo>
                    <a:pt x="144397" y="29401"/>
                  </a:lnTo>
                  <a:lnTo>
                    <a:pt x="142817" y="30746"/>
                  </a:lnTo>
                  <a:lnTo>
                    <a:pt x="141627" y="32452"/>
                  </a:lnTo>
                  <a:lnTo>
                    <a:pt x="139038" y="35589"/>
                  </a:lnTo>
                  <a:lnTo>
                    <a:pt x="137958" y="37999"/>
                  </a:lnTo>
                  <a:lnTo>
                    <a:pt x="135103" y="43232"/>
                  </a:lnTo>
                  <a:lnTo>
                    <a:pt x="133538" y="49788"/>
                  </a:lnTo>
                  <a:lnTo>
                    <a:pt x="132944" y="53465"/>
                  </a:lnTo>
                  <a:lnTo>
                    <a:pt x="132083" y="58793"/>
                  </a:lnTo>
                  <a:lnTo>
                    <a:pt x="130816" y="61469"/>
                  </a:lnTo>
                  <a:lnTo>
                    <a:pt x="129126" y="63980"/>
                  </a:lnTo>
                  <a:lnTo>
                    <a:pt x="127303" y="66429"/>
                  </a:lnTo>
                  <a:lnTo>
                    <a:pt x="125738" y="69120"/>
                  </a:lnTo>
                  <a:lnTo>
                    <a:pt x="124408" y="71225"/>
                  </a:lnTo>
                  <a:lnTo>
                    <a:pt x="124189" y="71944"/>
                  </a:lnTo>
                  <a:lnTo>
                    <a:pt x="124838" y="72523"/>
                  </a:lnTo>
                  <a:lnTo>
                    <a:pt x="127991" y="71944"/>
                  </a:lnTo>
                  <a:lnTo>
                    <a:pt x="129235" y="71311"/>
                  </a:lnTo>
                  <a:lnTo>
                    <a:pt x="130956" y="70497"/>
                  </a:lnTo>
                  <a:lnTo>
                    <a:pt x="132036" y="70935"/>
                  </a:lnTo>
                  <a:lnTo>
                    <a:pt x="133116" y="73251"/>
                  </a:lnTo>
                  <a:lnTo>
                    <a:pt x="134336" y="73540"/>
                  </a:lnTo>
                  <a:lnTo>
                    <a:pt x="135486" y="73251"/>
                  </a:lnTo>
                  <a:lnTo>
                    <a:pt x="136707" y="73830"/>
                  </a:lnTo>
                  <a:lnTo>
                    <a:pt x="138263" y="79588"/>
                  </a:lnTo>
                  <a:lnTo>
                    <a:pt x="139586" y="84462"/>
                  </a:lnTo>
                  <a:lnTo>
                    <a:pt x="142652" y="87505"/>
                  </a:lnTo>
                  <a:lnTo>
                    <a:pt x="145046" y="89876"/>
                  </a:lnTo>
                  <a:lnTo>
                    <a:pt x="145625" y="91972"/>
                  </a:lnTo>
                  <a:lnTo>
                    <a:pt x="146196" y="94930"/>
                  </a:lnTo>
                  <a:lnTo>
                    <a:pt x="146345" y="96377"/>
                  </a:lnTo>
                  <a:lnTo>
                    <a:pt x="145594" y="97245"/>
                  </a:lnTo>
                  <a:lnTo>
                    <a:pt x="144405" y="99045"/>
                  </a:lnTo>
                  <a:lnTo>
                    <a:pt x="144108" y="102479"/>
                  </a:lnTo>
                  <a:lnTo>
                    <a:pt x="143904" y="103622"/>
                  </a:lnTo>
                  <a:lnTo>
                    <a:pt x="143685" y="106806"/>
                  </a:lnTo>
                  <a:lnTo>
                    <a:pt x="143842" y="108761"/>
                  </a:lnTo>
                  <a:lnTo>
                    <a:pt x="144483" y="110287"/>
                  </a:lnTo>
                  <a:lnTo>
                    <a:pt x="145547" y="111163"/>
                  </a:lnTo>
                  <a:lnTo>
                    <a:pt x="147706" y="111617"/>
                  </a:lnTo>
                  <a:lnTo>
                    <a:pt x="149654" y="112149"/>
                  </a:lnTo>
                  <a:lnTo>
                    <a:pt x="150773" y="114793"/>
                  </a:lnTo>
                  <a:lnTo>
                    <a:pt x="152361" y="118158"/>
                  </a:lnTo>
                  <a:lnTo>
                    <a:pt x="154067" y="119574"/>
                  </a:lnTo>
                  <a:lnTo>
                    <a:pt x="156570" y="120504"/>
                  </a:lnTo>
                  <a:lnTo>
                    <a:pt x="158362" y="120168"/>
                  </a:lnTo>
                  <a:lnTo>
                    <a:pt x="162540" y="119574"/>
                  </a:lnTo>
                  <a:lnTo>
                    <a:pt x="166131" y="119722"/>
                  </a:lnTo>
                  <a:lnTo>
                    <a:pt x="171388" y="120622"/>
                  </a:lnTo>
                  <a:lnTo>
                    <a:pt x="173344" y="120590"/>
                  </a:lnTo>
                  <a:lnTo>
                    <a:pt x="175871" y="120418"/>
                  </a:lnTo>
                  <a:lnTo>
                    <a:pt x="180322" y="118596"/>
                  </a:lnTo>
                  <a:lnTo>
                    <a:pt x="181942" y="118322"/>
                  </a:lnTo>
                  <a:lnTo>
                    <a:pt x="183741" y="118486"/>
                  </a:lnTo>
                  <a:lnTo>
                    <a:pt x="186370" y="119417"/>
                  </a:lnTo>
                  <a:lnTo>
                    <a:pt x="187794" y="120152"/>
                  </a:lnTo>
                  <a:lnTo>
                    <a:pt x="189616" y="120911"/>
                  </a:lnTo>
                  <a:lnTo>
                    <a:pt x="192277" y="121451"/>
                  </a:lnTo>
                  <a:lnTo>
                    <a:pt x="193990" y="121357"/>
                  </a:lnTo>
                  <a:lnTo>
                    <a:pt x="195288" y="121326"/>
                  </a:lnTo>
                  <a:lnTo>
                    <a:pt x="196040" y="121670"/>
                  </a:lnTo>
                  <a:lnTo>
                    <a:pt x="200225" y="126888"/>
                  </a:lnTo>
                  <a:lnTo>
                    <a:pt x="203855" y="131410"/>
                  </a:lnTo>
                  <a:lnTo>
                    <a:pt x="207016" y="135205"/>
                  </a:lnTo>
                  <a:lnTo>
                    <a:pt x="210435" y="139296"/>
                  </a:lnTo>
                  <a:lnTo>
                    <a:pt x="210701" y="139539"/>
                  </a:lnTo>
                  <a:lnTo>
                    <a:pt x="212242" y="139015"/>
                  </a:lnTo>
                  <a:lnTo>
                    <a:pt x="213259" y="139242"/>
                  </a:lnTo>
                  <a:lnTo>
                    <a:pt x="214198" y="140071"/>
                  </a:lnTo>
                  <a:lnTo>
                    <a:pt x="215817" y="139727"/>
                  </a:lnTo>
                  <a:lnTo>
                    <a:pt x="218117" y="138209"/>
                  </a:lnTo>
                  <a:lnTo>
                    <a:pt x="221466" y="137904"/>
                  </a:lnTo>
                  <a:lnTo>
                    <a:pt x="225870" y="138811"/>
                  </a:lnTo>
                  <a:lnTo>
                    <a:pt x="231683" y="138811"/>
                  </a:lnTo>
                  <a:lnTo>
                    <a:pt x="238896" y="137912"/>
                  </a:lnTo>
                  <a:lnTo>
                    <a:pt x="243379" y="136934"/>
                  </a:lnTo>
                  <a:lnTo>
                    <a:pt x="245132" y="135878"/>
                  </a:lnTo>
                  <a:lnTo>
                    <a:pt x="248026" y="135987"/>
                  </a:lnTo>
                  <a:lnTo>
                    <a:pt x="251523" y="136934"/>
                  </a:lnTo>
                  <a:lnTo>
                    <a:pt x="253409" y="138279"/>
                  </a:lnTo>
                  <a:lnTo>
                    <a:pt x="253636" y="139602"/>
                  </a:lnTo>
                  <a:lnTo>
                    <a:pt x="254340" y="141675"/>
                  </a:lnTo>
                  <a:lnTo>
                    <a:pt x="253581" y="143771"/>
                  </a:lnTo>
                  <a:lnTo>
                    <a:pt x="251359" y="145892"/>
                  </a:lnTo>
                  <a:lnTo>
                    <a:pt x="250123" y="148606"/>
                  </a:lnTo>
                  <a:lnTo>
                    <a:pt x="249880" y="151908"/>
                  </a:lnTo>
                  <a:lnTo>
                    <a:pt x="248730" y="154349"/>
                  </a:lnTo>
                  <a:lnTo>
                    <a:pt x="246673" y="155929"/>
                  </a:lnTo>
                  <a:lnTo>
                    <a:pt x="245867" y="158229"/>
                  </a:lnTo>
                  <a:lnTo>
                    <a:pt x="246321" y="161249"/>
                  </a:lnTo>
                  <a:lnTo>
                    <a:pt x="246102" y="165661"/>
                  </a:lnTo>
                  <a:lnTo>
                    <a:pt x="245202" y="171466"/>
                  </a:lnTo>
                  <a:lnTo>
                    <a:pt x="245202" y="174932"/>
                  </a:lnTo>
                  <a:lnTo>
                    <a:pt x="246102" y="176066"/>
                  </a:lnTo>
                  <a:lnTo>
                    <a:pt x="246516" y="177694"/>
                  </a:lnTo>
                  <a:lnTo>
                    <a:pt x="246446" y="179814"/>
                  </a:lnTo>
                  <a:lnTo>
                    <a:pt x="246782" y="181691"/>
                  </a:lnTo>
                  <a:lnTo>
                    <a:pt x="247901" y="184132"/>
                  </a:lnTo>
                  <a:lnTo>
                    <a:pt x="249458" y="188991"/>
                  </a:lnTo>
                  <a:lnTo>
                    <a:pt x="250757" y="191080"/>
                  </a:lnTo>
                  <a:lnTo>
                    <a:pt x="251891" y="191846"/>
                  </a:lnTo>
                  <a:lnTo>
                    <a:pt x="253041" y="192785"/>
                  </a:lnTo>
                  <a:lnTo>
                    <a:pt x="256358" y="197753"/>
                  </a:lnTo>
                  <a:lnTo>
                    <a:pt x="257164" y="198801"/>
                  </a:lnTo>
                  <a:lnTo>
                    <a:pt x="256922" y="199717"/>
                  </a:lnTo>
                  <a:lnTo>
                    <a:pt x="256609" y="200397"/>
                  </a:lnTo>
                  <a:lnTo>
                    <a:pt x="256225" y="200836"/>
                  </a:lnTo>
                  <a:lnTo>
                    <a:pt x="252689" y="203793"/>
                  </a:lnTo>
                  <a:lnTo>
                    <a:pt x="245664" y="210224"/>
                  </a:lnTo>
                  <a:lnTo>
                    <a:pt x="245085" y="211037"/>
                  </a:lnTo>
                  <a:lnTo>
                    <a:pt x="245132" y="212383"/>
                  </a:lnTo>
                  <a:lnTo>
                    <a:pt x="247166" y="211514"/>
                  </a:lnTo>
                  <a:lnTo>
                    <a:pt x="249348" y="212242"/>
                  </a:lnTo>
                  <a:lnTo>
                    <a:pt x="250413" y="212383"/>
                  </a:lnTo>
                  <a:lnTo>
                    <a:pt x="250897" y="212915"/>
                  </a:lnTo>
                  <a:lnTo>
                    <a:pt x="251531" y="214652"/>
                  </a:lnTo>
                  <a:lnTo>
                    <a:pt x="252259" y="214941"/>
                  </a:lnTo>
                  <a:lnTo>
                    <a:pt x="253323" y="215661"/>
                  </a:lnTo>
                  <a:lnTo>
                    <a:pt x="255404" y="217492"/>
                  </a:lnTo>
                  <a:lnTo>
                    <a:pt x="257148" y="219416"/>
                  </a:lnTo>
                  <a:lnTo>
                    <a:pt x="258455" y="220339"/>
                  </a:lnTo>
                  <a:lnTo>
                    <a:pt x="259378" y="221200"/>
                  </a:lnTo>
                  <a:lnTo>
                    <a:pt x="259668" y="222452"/>
                  </a:lnTo>
                  <a:lnTo>
                    <a:pt x="259284" y="223704"/>
                  </a:lnTo>
                  <a:lnTo>
                    <a:pt x="260380" y="226606"/>
                  </a:lnTo>
                  <a:lnTo>
                    <a:pt x="261123" y="227506"/>
                  </a:lnTo>
                  <a:lnTo>
                    <a:pt x="261514" y="228609"/>
                  </a:lnTo>
                  <a:lnTo>
                    <a:pt x="261123" y="229720"/>
                  </a:lnTo>
                  <a:lnTo>
                    <a:pt x="262046" y="231018"/>
                  </a:lnTo>
                  <a:lnTo>
                    <a:pt x="263047" y="233577"/>
                  </a:lnTo>
                  <a:lnTo>
                    <a:pt x="264268" y="236698"/>
                  </a:lnTo>
                  <a:lnTo>
                    <a:pt x="264416" y="238435"/>
                  </a:lnTo>
                  <a:lnTo>
                    <a:pt x="264925" y="239233"/>
                  </a:lnTo>
                  <a:lnTo>
                    <a:pt x="265527" y="241549"/>
                  </a:lnTo>
                  <a:lnTo>
                    <a:pt x="266552" y="243724"/>
                  </a:lnTo>
                  <a:lnTo>
                    <a:pt x="266310" y="245210"/>
                  </a:lnTo>
                  <a:lnTo>
                    <a:pt x="266740" y="246673"/>
                  </a:lnTo>
                  <a:lnTo>
                    <a:pt x="262586" y="247651"/>
                  </a:lnTo>
                  <a:lnTo>
                    <a:pt x="262210" y="247494"/>
                  </a:lnTo>
                  <a:lnTo>
                    <a:pt x="261960" y="246955"/>
                  </a:lnTo>
                  <a:lnTo>
                    <a:pt x="262077" y="242800"/>
                  </a:lnTo>
                  <a:lnTo>
                    <a:pt x="262038" y="238106"/>
                  </a:lnTo>
                  <a:lnTo>
                    <a:pt x="261397" y="236182"/>
                  </a:lnTo>
                  <a:lnTo>
                    <a:pt x="259495" y="233099"/>
                  </a:lnTo>
                  <a:lnTo>
                    <a:pt x="256976" y="229016"/>
                  </a:lnTo>
                  <a:lnTo>
                    <a:pt x="256288" y="227842"/>
                  </a:lnTo>
                  <a:lnTo>
                    <a:pt x="255224" y="227169"/>
                  </a:lnTo>
                  <a:lnTo>
                    <a:pt x="253964" y="227075"/>
                  </a:lnTo>
                  <a:lnTo>
                    <a:pt x="253041" y="227365"/>
                  </a:lnTo>
                  <a:lnTo>
                    <a:pt x="251805" y="228124"/>
                  </a:lnTo>
                  <a:lnTo>
                    <a:pt x="250639" y="228953"/>
                  </a:lnTo>
                  <a:lnTo>
                    <a:pt x="248386" y="231417"/>
                  </a:lnTo>
                  <a:lnTo>
                    <a:pt x="246117" y="234296"/>
                  </a:lnTo>
                  <a:lnTo>
                    <a:pt x="244787" y="234946"/>
                  </a:lnTo>
                  <a:lnTo>
                    <a:pt x="243457" y="235212"/>
                  </a:lnTo>
                  <a:lnTo>
                    <a:pt x="242284" y="235126"/>
                  </a:lnTo>
                  <a:lnTo>
                    <a:pt x="241337" y="234351"/>
                  </a:lnTo>
                  <a:lnTo>
                    <a:pt x="240367" y="232778"/>
                  </a:lnTo>
                  <a:lnTo>
                    <a:pt x="239201" y="230690"/>
                  </a:lnTo>
                  <a:lnTo>
                    <a:pt x="237809" y="230009"/>
                  </a:lnTo>
                  <a:lnTo>
                    <a:pt x="237269" y="230651"/>
                  </a:lnTo>
                  <a:lnTo>
                    <a:pt x="236807" y="231879"/>
                  </a:lnTo>
                  <a:lnTo>
                    <a:pt x="236448" y="233099"/>
                  </a:lnTo>
                  <a:lnTo>
                    <a:pt x="237386" y="234648"/>
                  </a:lnTo>
                  <a:lnTo>
                    <a:pt x="238192" y="235846"/>
                  </a:lnTo>
                  <a:lnTo>
                    <a:pt x="236807" y="235806"/>
                  </a:lnTo>
                  <a:lnTo>
                    <a:pt x="232333" y="235806"/>
                  </a:lnTo>
                  <a:lnTo>
                    <a:pt x="227169" y="235806"/>
                  </a:lnTo>
                  <a:lnTo>
                    <a:pt x="222013" y="235806"/>
                  </a:lnTo>
                  <a:lnTo>
                    <a:pt x="217382" y="235806"/>
                  </a:lnTo>
                  <a:lnTo>
                    <a:pt x="213095" y="235806"/>
                  </a:lnTo>
                  <a:lnTo>
                    <a:pt x="211460" y="235705"/>
                  </a:lnTo>
                  <a:lnTo>
                    <a:pt x="209793" y="235001"/>
                  </a:lnTo>
                  <a:lnTo>
                    <a:pt x="208197" y="234672"/>
                  </a:lnTo>
                  <a:lnTo>
                    <a:pt x="207352" y="234727"/>
                  </a:lnTo>
                  <a:lnTo>
                    <a:pt x="205842" y="235407"/>
                  </a:lnTo>
                  <a:lnTo>
                    <a:pt x="203879" y="235509"/>
                  </a:lnTo>
                  <a:lnTo>
                    <a:pt x="202557" y="236158"/>
                  </a:lnTo>
                  <a:lnTo>
                    <a:pt x="201492" y="236080"/>
                  </a:lnTo>
                  <a:lnTo>
                    <a:pt x="201477" y="239679"/>
                  </a:lnTo>
                  <a:lnTo>
                    <a:pt x="201446" y="244803"/>
                  </a:lnTo>
                  <a:lnTo>
                    <a:pt x="201414" y="250241"/>
                  </a:lnTo>
                  <a:lnTo>
                    <a:pt x="202603" y="249826"/>
                  </a:lnTo>
                  <a:lnTo>
                    <a:pt x="203628" y="249865"/>
                  </a:lnTo>
                  <a:lnTo>
                    <a:pt x="204379" y="250248"/>
                  </a:lnTo>
                  <a:lnTo>
                    <a:pt x="206492" y="249935"/>
                  </a:lnTo>
                  <a:lnTo>
                    <a:pt x="207657" y="250100"/>
                  </a:lnTo>
                  <a:lnTo>
                    <a:pt x="208768" y="250241"/>
                  </a:lnTo>
                  <a:lnTo>
                    <a:pt x="209793" y="250256"/>
                  </a:lnTo>
                  <a:lnTo>
                    <a:pt x="210427" y="250686"/>
                  </a:lnTo>
                  <a:lnTo>
                    <a:pt x="211272" y="250608"/>
                  </a:lnTo>
                  <a:lnTo>
                    <a:pt x="212179" y="250131"/>
                  </a:lnTo>
                  <a:lnTo>
                    <a:pt x="213267" y="250428"/>
                  </a:lnTo>
                  <a:lnTo>
                    <a:pt x="214433" y="251195"/>
                  </a:lnTo>
                  <a:lnTo>
                    <a:pt x="215183" y="252337"/>
                  </a:lnTo>
                  <a:lnTo>
                    <a:pt x="215856" y="253753"/>
                  </a:lnTo>
                  <a:lnTo>
                    <a:pt x="216529" y="254504"/>
                  </a:lnTo>
                  <a:lnTo>
                    <a:pt x="216490" y="255858"/>
                  </a:lnTo>
                  <a:lnTo>
                    <a:pt x="216467" y="256922"/>
                  </a:lnTo>
                  <a:lnTo>
                    <a:pt x="216232" y="257806"/>
                  </a:lnTo>
                  <a:lnTo>
                    <a:pt x="216529" y="258377"/>
                  </a:lnTo>
                  <a:lnTo>
                    <a:pt x="216748" y="258987"/>
                  </a:lnTo>
                  <a:lnTo>
                    <a:pt x="216686" y="259339"/>
                  </a:lnTo>
                  <a:lnTo>
                    <a:pt x="216294" y="259503"/>
                  </a:lnTo>
                  <a:lnTo>
                    <a:pt x="215442" y="259621"/>
                  </a:lnTo>
                  <a:lnTo>
                    <a:pt x="214534" y="259722"/>
                  </a:lnTo>
                  <a:lnTo>
                    <a:pt x="213900" y="259683"/>
                  </a:lnTo>
                  <a:lnTo>
                    <a:pt x="213408" y="259136"/>
                  </a:lnTo>
                  <a:lnTo>
                    <a:pt x="212930" y="259073"/>
                  </a:lnTo>
                  <a:lnTo>
                    <a:pt x="212242" y="259151"/>
                  </a:lnTo>
                  <a:lnTo>
                    <a:pt x="211506" y="258823"/>
                  </a:lnTo>
                  <a:lnTo>
                    <a:pt x="210873" y="258134"/>
                  </a:lnTo>
                  <a:lnTo>
                    <a:pt x="209746" y="257446"/>
                  </a:lnTo>
                  <a:lnTo>
                    <a:pt x="208541" y="257743"/>
                  </a:lnTo>
                  <a:lnTo>
                    <a:pt x="207712" y="258095"/>
                  </a:lnTo>
                  <a:lnTo>
                    <a:pt x="206859" y="258526"/>
                  </a:lnTo>
                  <a:lnTo>
                    <a:pt x="206085" y="258979"/>
                  </a:lnTo>
                  <a:lnTo>
                    <a:pt x="205310" y="258862"/>
                  </a:lnTo>
                  <a:lnTo>
                    <a:pt x="204325" y="259190"/>
                  </a:lnTo>
                  <a:lnTo>
                    <a:pt x="203495" y="259699"/>
                  </a:lnTo>
                  <a:lnTo>
                    <a:pt x="202384" y="260114"/>
                  </a:lnTo>
                  <a:lnTo>
                    <a:pt x="201180" y="260309"/>
                  </a:lnTo>
                  <a:lnTo>
                    <a:pt x="199795" y="260505"/>
                  </a:lnTo>
                  <a:lnTo>
                    <a:pt x="198473" y="260583"/>
                  </a:lnTo>
                  <a:lnTo>
                    <a:pt x="196970" y="260747"/>
                  </a:lnTo>
                  <a:lnTo>
                    <a:pt x="196885" y="263611"/>
                  </a:lnTo>
                  <a:lnTo>
                    <a:pt x="196712" y="269236"/>
                  </a:lnTo>
                  <a:lnTo>
                    <a:pt x="196595" y="272960"/>
                  </a:lnTo>
                  <a:lnTo>
                    <a:pt x="196603" y="276394"/>
                  </a:lnTo>
                  <a:lnTo>
                    <a:pt x="197182" y="277646"/>
                  </a:lnTo>
                  <a:lnTo>
                    <a:pt x="199842" y="280290"/>
                  </a:lnTo>
                  <a:lnTo>
                    <a:pt x="201931" y="281683"/>
                  </a:lnTo>
                  <a:lnTo>
                    <a:pt x="203699" y="283240"/>
                  </a:lnTo>
                  <a:lnTo>
                    <a:pt x="205459" y="283889"/>
                  </a:lnTo>
                  <a:lnTo>
                    <a:pt x="206194" y="284476"/>
                  </a:lnTo>
                  <a:lnTo>
                    <a:pt x="206679" y="285438"/>
                  </a:lnTo>
                  <a:lnTo>
                    <a:pt x="206922" y="286447"/>
                  </a:lnTo>
                  <a:lnTo>
                    <a:pt x="207110" y="287308"/>
                  </a:lnTo>
                  <a:lnTo>
                    <a:pt x="206922" y="288223"/>
                  </a:lnTo>
                  <a:lnTo>
                    <a:pt x="206484" y="289092"/>
                  </a:lnTo>
                  <a:lnTo>
                    <a:pt x="206672" y="290007"/>
                  </a:lnTo>
                  <a:lnTo>
                    <a:pt x="207305" y="290727"/>
                  </a:lnTo>
                  <a:lnTo>
                    <a:pt x="207501" y="291642"/>
                  </a:lnTo>
                  <a:lnTo>
                    <a:pt x="207939" y="292511"/>
                  </a:lnTo>
                  <a:lnTo>
                    <a:pt x="208182" y="293379"/>
                  </a:lnTo>
                  <a:lnTo>
                    <a:pt x="208714" y="294005"/>
                  </a:lnTo>
                  <a:lnTo>
                    <a:pt x="209386" y="294435"/>
                  </a:lnTo>
                  <a:lnTo>
                    <a:pt x="210255" y="295155"/>
                  </a:lnTo>
                  <a:lnTo>
                    <a:pt x="210349" y="295828"/>
                  </a:lnTo>
                  <a:lnTo>
                    <a:pt x="210255" y="296594"/>
                  </a:lnTo>
                  <a:lnTo>
                    <a:pt x="210247" y="297173"/>
                  </a:lnTo>
                  <a:lnTo>
                    <a:pt x="211076" y="298496"/>
                  </a:lnTo>
                  <a:lnTo>
                    <a:pt x="211319" y="299426"/>
                  </a:lnTo>
                  <a:lnTo>
                    <a:pt x="210935" y="300529"/>
                  </a:lnTo>
                  <a:lnTo>
                    <a:pt x="210560" y="304371"/>
                  </a:lnTo>
                  <a:lnTo>
                    <a:pt x="209606" y="308744"/>
                  </a:lnTo>
                  <a:lnTo>
                    <a:pt x="208987" y="312085"/>
                  </a:lnTo>
                  <a:lnTo>
                    <a:pt x="207994" y="317522"/>
                  </a:lnTo>
                  <a:lnTo>
                    <a:pt x="206836" y="323851"/>
                  </a:lnTo>
                  <a:lnTo>
                    <a:pt x="205420" y="331565"/>
                  </a:lnTo>
                  <a:lnTo>
                    <a:pt x="204019" y="339185"/>
                  </a:lnTo>
                  <a:lnTo>
                    <a:pt x="202674" y="346563"/>
                  </a:lnTo>
                  <a:lnTo>
                    <a:pt x="201453" y="353236"/>
                  </a:lnTo>
                  <a:lnTo>
                    <a:pt x="200108" y="360598"/>
                  </a:lnTo>
                  <a:lnTo>
                    <a:pt x="199294" y="365057"/>
                  </a:lnTo>
                  <a:lnTo>
                    <a:pt x="198903" y="365832"/>
                  </a:lnTo>
                  <a:lnTo>
                    <a:pt x="197776" y="364212"/>
                  </a:lnTo>
                  <a:lnTo>
                    <a:pt x="196071" y="362687"/>
                  </a:lnTo>
                  <a:lnTo>
                    <a:pt x="194475" y="361771"/>
                  </a:lnTo>
                  <a:lnTo>
                    <a:pt x="193794" y="360567"/>
                  </a:lnTo>
                  <a:lnTo>
                    <a:pt x="192879" y="358110"/>
                  </a:lnTo>
                  <a:lnTo>
                    <a:pt x="191596" y="357273"/>
                  </a:lnTo>
                  <a:lnTo>
                    <a:pt x="190696" y="356624"/>
                  </a:lnTo>
                  <a:lnTo>
                    <a:pt x="189828" y="356717"/>
                  </a:lnTo>
                  <a:lnTo>
                    <a:pt x="188905" y="357390"/>
                  </a:lnTo>
                  <a:lnTo>
                    <a:pt x="187481" y="357820"/>
                  </a:lnTo>
                  <a:lnTo>
                    <a:pt x="186518" y="357758"/>
                  </a:lnTo>
                  <a:lnTo>
                    <a:pt x="182646" y="356068"/>
                  </a:lnTo>
                  <a:lnTo>
                    <a:pt x="182012" y="355904"/>
                  </a:lnTo>
                  <a:lnTo>
                    <a:pt x="184500" y="352039"/>
                  </a:lnTo>
                  <a:lnTo>
                    <a:pt x="188952" y="345131"/>
                  </a:lnTo>
                  <a:lnTo>
                    <a:pt x="191784" y="340734"/>
                  </a:lnTo>
                  <a:lnTo>
                    <a:pt x="194921" y="335860"/>
                  </a:lnTo>
                  <a:lnTo>
                    <a:pt x="196525" y="333372"/>
                  </a:lnTo>
                  <a:lnTo>
                    <a:pt x="196736" y="332950"/>
                  </a:lnTo>
                  <a:lnTo>
                    <a:pt x="196736" y="332308"/>
                  </a:lnTo>
                  <a:lnTo>
                    <a:pt x="196055" y="331362"/>
                  </a:lnTo>
                  <a:lnTo>
                    <a:pt x="194545" y="330963"/>
                  </a:lnTo>
                  <a:lnTo>
                    <a:pt x="192793" y="330235"/>
                  </a:lnTo>
                  <a:lnTo>
                    <a:pt x="191690" y="329054"/>
                  </a:lnTo>
                  <a:lnTo>
                    <a:pt x="190164" y="328545"/>
                  </a:lnTo>
                  <a:lnTo>
                    <a:pt x="188975" y="327708"/>
                  </a:lnTo>
                  <a:lnTo>
                    <a:pt x="186808" y="326887"/>
                  </a:lnTo>
                  <a:lnTo>
                    <a:pt x="185509" y="326128"/>
                  </a:lnTo>
                  <a:lnTo>
                    <a:pt x="183921" y="325854"/>
                  </a:lnTo>
                  <a:lnTo>
                    <a:pt x="182662" y="324462"/>
                  </a:lnTo>
                  <a:lnTo>
                    <a:pt x="178069" y="321762"/>
                  </a:lnTo>
                  <a:lnTo>
                    <a:pt x="176888" y="321512"/>
                  </a:lnTo>
                  <a:lnTo>
                    <a:pt x="175597" y="321927"/>
                  </a:lnTo>
                  <a:lnTo>
                    <a:pt x="173704" y="322357"/>
                  </a:lnTo>
                  <a:lnTo>
                    <a:pt x="171881" y="323828"/>
                  </a:lnTo>
                  <a:lnTo>
                    <a:pt x="169604" y="324305"/>
                  </a:lnTo>
                  <a:lnTo>
                    <a:pt x="167476" y="324289"/>
                  </a:lnTo>
                  <a:lnTo>
                    <a:pt x="166365" y="323413"/>
                  </a:lnTo>
                  <a:lnTo>
                    <a:pt x="165301" y="323092"/>
                  </a:lnTo>
                  <a:lnTo>
                    <a:pt x="163909" y="321895"/>
                  </a:lnTo>
                  <a:lnTo>
                    <a:pt x="161452" y="320972"/>
                  </a:lnTo>
                  <a:lnTo>
                    <a:pt x="159669" y="320331"/>
                  </a:lnTo>
                  <a:lnTo>
                    <a:pt x="158565" y="320628"/>
                  </a:lnTo>
                  <a:lnTo>
                    <a:pt x="157149" y="321966"/>
                  </a:lnTo>
                  <a:lnTo>
                    <a:pt x="155718" y="323296"/>
                  </a:lnTo>
                  <a:lnTo>
                    <a:pt x="154583" y="324125"/>
                  </a:lnTo>
                  <a:lnTo>
                    <a:pt x="153058" y="324078"/>
                  </a:lnTo>
                  <a:lnTo>
                    <a:pt x="151235" y="325299"/>
                  </a:lnTo>
                  <a:lnTo>
                    <a:pt x="149443" y="325737"/>
                  </a:lnTo>
                  <a:lnTo>
                    <a:pt x="147636" y="325924"/>
                  </a:lnTo>
                  <a:lnTo>
                    <a:pt x="145555" y="326355"/>
                  </a:lnTo>
                  <a:lnTo>
                    <a:pt x="143247" y="325619"/>
                  </a:lnTo>
                  <a:lnTo>
                    <a:pt x="141354" y="324970"/>
                  </a:lnTo>
                  <a:lnTo>
                    <a:pt x="140509" y="324673"/>
                  </a:lnTo>
                  <a:lnTo>
                    <a:pt x="139742" y="324876"/>
                  </a:lnTo>
                  <a:lnTo>
                    <a:pt x="138553" y="325557"/>
                  </a:lnTo>
                  <a:lnTo>
                    <a:pt x="136425" y="325846"/>
                  </a:lnTo>
                  <a:lnTo>
                    <a:pt x="134759" y="325917"/>
                  </a:lnTo>
                  <a:lnTo>
                    <a:pt x="133577" y="325596"/>
                  </a:lnTo>
                  <a:lnTo>
                    <a:pt x="132513" y="324414"/>
                  </a:lnTo>
                  <a:lnTo>
                    <a:pt x="130792" y="323812"/>
                  </a:lnTo>
                  <a:lnTo>
                    <a:pt x="128899" y="323077"/>
                  </a:lnTo>
                  <a:lnTo>
                    <a:pt x="128500" y="321551"/>
                  </a:lnTo>
                  <a:lnTo>
                    <a:pt x="128774" y="320409"/>
                  </a:lnTo>
                  <a:lnTo>
                    <a:pt x="129509" y="318766"/>
                  </a:lnTo>
                  <a:lnTo>
                    <a:pt x="129102" y="317068"/>
                  </a:lnTo>
                  <a:lnTo>
                    <a:pt x="128304" y="314393"/>
                  </a:lnTo>
                  <a:lnTo>
                    <a:pt x="127968" y="313297"/>
                  </a:lnTo>
                  <a:lnTo>
                    <a:pt x="127373" y="312366"/>
                  </a:lnTo>
                  <a:lnTo>
                    <a:pt x="126442" y="312030"/>
                  </a:lnTo>
                  <a:lnTo>
                    <a:pt x="124619" y="312280"/>
                  </a:lnTo>
                  <a:lnTo>
                    <a:pt x="122624" y="311271"/>
                  </a:lnTo>
                  <a:lnTo>
                    <a:pt x="121396" y="310301"/>
                  </a:lnTo>
                  <a:lnTo>
                    <a:pt x="120762" y="309120"/>
                  </a:lnTo>
                  <a:lnTo>
                    <a:pt x="121435" y="306890"/>
                  </a:lnTo>
                  <a:lnTo>
                    <a:pt x="120841" y="304989"/>
                  </a:lnTo>
                  <a:lnTo>
                    <a:pt x="119652" y="303941"/>
                  </a:lnTo>
                  <a:lnTo>
                    <a:pt x="118885" y="302086"/>
                  </a:lnTo>
                  <a:lnTo>
                    <a:pt x="117696" y="300616"/>
                  </a:lnTo>
                  <a:lnTo>
                    <a:pt x="116131" y="299857"/>
                  </a:lnTo>
                  <a:lnTo>
                    <a:pt x="114558" y="299943"/>
                  </a:lnTo>
                  <a:lnTo>
                    <a:pt x="113330" y="299481"/>
                  </a:lnTo>
                  <a:lnTo>
                    <a:pt x="111930" y="297917"/>
                  </a:lnTo>
                  <a:lnTo>
                    <a:pt x="110615" y="297330"/>
                  </a:lnTo>
                  <a:lnTo>
                    <a:pt x="109129" y="295812"/>
                  </a:lnTo>
                  <a:lnTo>
                    <a:pt x="106359" y="295139"/>
                  </a:lnTo>
                  <a:lnTo>
                    <a:pt x="104920" y="294545"/>
                  </a:lnTo>
                  <a:lnTo>
                    <a:pt x="104098" y="293606"/>
                  </a:lnTo>
                  <a:lnTo>
                    <a:pt x="102988" y="291932"/>
                  </a:lnTo>
                  <a:lnTo>
                    <a:pt x="103113" y="291009"/>
                  </a:lnTo>
                  <a:lnTo>
                    <a:pt x="102573" y="290093"/>
                  </a:lnTo>
                  <a:lnTo>
                    <a:pt x="102096" y="288458"/>
                  </a:lnTo>
                  <a:lnTo>
                    <a:pt x="101149" y="286041"/>
                  </a:lnTo>
                  <a:lnTo>
                    <a:pt x="100109" y="284664"/>
                  </a:lnTo>
                  <a:lnTo>
                    <a:pt x="99037" y="283631"/>
                  </a:lnTo>
                  <a:lnTo>
                    <a:pt x="98129" y="282755"/>
                  </a:lnTo>
                  <a:lnTo>
                    <a:pt x="96784" y="281448"/>
                  </a:lnTo>
                  <a:lnTo>
                    <a:pt x="95133" y="280689"/>
                  </a:lnTo>
                  <a:lnTo>
                    <a:pt x="93733" y="279891"/>
                  </a:lnTo>
                  <a:lnTo>
                    <a:pt x="93185" y="278710"/>
                  </a:lnTo>
                  <a:lnTo>
                    <a:pt x="92716" y="277740"/>
                  </a:lnTo>
                  <a:lnTo>
                    <a:pt x="91925" y="277810"/>
                  </a:lnTo>
                  <a:lnTo>
                    <a:pt x="90799" y="277724"/>
                  </a:lnTo>
                  <a:lnTo>
                    <a:pt x="89563" y="277474"/>
                  </a:lnTo>
                  <a:lnTo>
                    <a:pt x="88256" y="276770"/>
                  </a:lnTo>
                  <a:lnTo>
                    <a:pt x="87161" y="275917"/>
                  </a:lnTo>
                  <a:lnTo>
                    <a:pt x="85322" y="274470"/>
                  </a:lnTo>
                  <a:lnTo>
                    <a:pt x="84321" y="274282"/>
                  </a:lnTo>
                  <a:lnTo>
                    <a:pt x="83429" y="274282"/>
                  </a:lnTo>
                  <a:lnTo>
                    <a:pt x="82115" y="275698"/>
                  </a:lnTo>
                  <a:lnTo>
                    <a:pt x="78180" y="274212"/>
                  </a:lnTo>
                  <a:lnTo>
                    <a:pt x="74808" y="272005"/>
                  </a:lnTo>
                  <a:lnTo>
                    <a:pt x="71311" y="271434"/>
                  </a:lnTo>
                  <a:lnTo>
                    <a:pt x="69050" y="270089"/>
                  </a:lnTo>
                  <a:lnTo>
                    <a:pt x="66961" y="267976"/>
                  </a:lnTo>
                  <a:lnTo>
                    <a:pt x="65834" y="266545"/>
                  </a:lnTo>
                  <a:lnTo>
                    <a:pt x="64919" y="265840"/>
                  </a:lnTo>
                  <a:lnTo>
                    <a:pt x="60467" y="263791"/>
                  </a:lnTo>
                  <a:lnTo>
                    <a:pt x="59583" y="263595"/>
                  </a:lnTo>
                  <a:lnTo>
                    <a:pt x="57886" y="264550"/>
                  </a:lnTo>
                  <a:lnTo>
                    <a:pt x="57338" y="265121"/>
                  </a:lnTo>
                  <a:lnTo>
                    <a:pt x="57236" y="266756"/>
                  </a:lnTo>
                  <a:lnTo>
                    <a:pt x="57033" y="267687"/>
                  </a:lnTo>
                  <a:lnTo>
                    <a:pt x="55554" y="268250"/>
                  </a:lnTo>
                  <a:lnTo>
                    <a:pt x="53168" y="268125"/>
                  </a:lnTo>
                  <a:lnTo>
                    <a:pt x="51517" y="267530"/>
                  </a:lnTo>
                  <a:lnTo>
                    <a:pt x="50406" y="267444"/>
                  </a:lnTo>
                  <a:lnTo>
                    <a:pt x="50179" y="267914"/>
                  </a:lnTo>
                  <a:lnTo>
                    <a:pt x="49554" y="268109"/>
                  </a:lnTo>
                  <a:lnTo>
                    <a:pt x="48200" y="267976"/>
                  </a:lnTo>
                  <a:lnTo>
                    <a:pt x="46205" y="267522"/>
                  </a:lnTo>
                  <a:lnTo>
                    <a:pt x="44398" y="266920"/>
                  </a:lnTo>
                  <a:lnTo>
                    <a:pt x="41949" y="265637"/>
                  </a:lnTo>
                  <a:lnTo>
                    <a:pt x="40815" y="265801"/>
                  </a:lnTo>
                  <a:lnTo>
                    <a:pt x="38030" y="265527"/>
                  </a:lnTo>
                  <a:lnTo>
                    <a:pt x="35753" y="264792"/>
                  </a:lnTo>
                  <a:lnTo>
                    <a:pt x="35174" y="264119"/>
                  </a:lnTo>
                  <a:lnTo>
                    <a:pt x="34188" y="259503"/>
                  </a:lnTo>
                  <a:lnTo>
                    <a:pt x="33883" y="259183"/>
                  </a:lnTo>
                  <a:lnTo>
                    <a:pt x="32905" y="258987"/>
                  </a:lnTo>
                  <a:lnTo>
                    <a:pt x="31255" y="258346"/>
                  </a:lnTo>
                  <a:lnTo>
                    <a:pt x="30214" y="257602"/>
                  </a:lnTo>
                  <a:lnTo>
                    <a:pt x="29674" y="256319"/>
                  </a:lnTo>
                  <a:lnTo>
                    <a:pt x="29025" y="255107"/>
                  </a:lnTo>
                  <a:lnTo>
                    <a:pt x="26248" y="255380"/>
                  </a:lnTo>
                  <a:lnTo>
                    <a:pt x="21694" y="253777"/>
                  </a:lnTo>
                  <a:lnTo>
                    <a:pt x="18542" y="252251"/>
                  </a:lnTo>
                  <a:lnTo>
                    <a:pt x="15655" y="250561"/>
                  </a:lnTo>
                  <a:lnTo>
                    <a:pt x="11274" y="247228"/>
                  </a:lnTo>
                  <a:lnTo>
                    <a:pt x="9607" y="246407"/>
                  </a:lnTo>
                  <a:lnTo>
                    <a:pt x="7542" y="245390"/>
                  </a:lnTo>
                  <a:lnTo>
                    <a:pt x="6321" y="243747"/>
                  </a:lnTo>
                  <a:lnTo>
                    <a:pt x="4311" y="242088"/>
                  </a:lnTo>
                  <a:lnTo>
                    <a:pt x="3638" y="241635"/>
                  </a:lnTo>
                  <a:lnTo>
                    <a:pt x="3004" y="240140"/>
                  </a:lnTo>
                  <a:lnTo>
                    <a:pt x="0" y="237966"/>
                  </a:lnTo>
                  <a:lnTo>
                    <a:pt x="1486" y="235165"/>
                  </a:lnTo>
                  <a:lnTo>
                    <a:pt x="5101" y="233052"/>
                  </a:lnTo>
                  <a:lnTo>
                    <a:pt x="9842" y="234688"/>
                  </a:lnTo>
                  <a:lnTo>
                    <a:pt x="10421" y="231417"/>
                  </a:lnTo>
                  <a:lnTo>
                    <a:pt x="8707" y="228523"/>
                  </a:lnTo>
                  <a:lnTo>
                    <a:pt x="8966" y="223054"/>
                  </a:lnTo>
                  <a:lnTo>
                    <a:pt x="9521" y="221959"/>
                  </a:lnTo>
                  <a:lnTo>
                    <a:pt x="10773" y="220496"/>
                  </a:lnTo>
                  <a:lnTo>
                    <a:pt x="12400" y="219479"/>
                  </a:lnTo>
                  <a:lnTo>
                    <a:pt x="13355" y="219189"/>
                  </a:lnTo>
                  <a:lnTo>
                    <a:pt x="14982" y="219690"/>
                  </a:lnTo>
                  <a:lnTo>
                    <a:pt x="16007" y="218595"/>
                  </a:lnTo>
                  <a:lnTo>
                    <a:pt x="19871" y="219087"/>
                  </a:lnTo>
                  <a:lnTo>
                    <a:pt x="21045" y="218626"/>
                  </a:lnTo>
                  <a:lnTo>
                    <a:pt x="21851" y="217883"/>
                  </a:lnTo>
                  <a:lnTo>
                    <a:pt x="22797" y="217320"/>
                  </a:lnTo>
                  <a:lnTo>
                    <a:pt x="24002" y="216005"/>
                  </a:lnTo>
                  <a:lnTo>
                    <a:pt x="24699" y="214487"/>
                  </a:lnTo>
                  <a:lnTo>
                    <a:pt x="25278" y="213893"/>
                  </a:lnTo>
                  <a:lnTo>
                    <a:pt x="26615" y="214104"/>
                  </a:lnTo>
                  <a:lnTo>
                    <a:pt x="26740" y="213447"/>
                  </a:lnTo>
                  <a:lnTo>
                    <a:pt x="27429" y="212555"/>
                  </a:lnTo>
                  <a:lnTo>
                    <a:pt x="29768" y="210560"/>
                  </a:lnTo>
                  <a:lnTo>
                    <a:pt x="29745" y="209676"/>
                  </a:lnTo>
                  <a:lnTo>
                    <a:pt x="29088" y="207752"/>
                  </a:lnTo>
                  <a:lnTo>
                    <a:pt x="29252" y="207047"/>
                  </a:lnTo>
                  <a:lnTo>
                    <a:pt x="30605" y="206805"/>
                  </a:lnTo>
                  <a:lnTo>
                    <a:pt x="32209" y="206265"/>
                  </a:lnTo>
                  <a:lnTo>
                    <a:pt x="33062" y="204426"/>
                  </a:lnTo>
                  <a:lnTo>
                    <a:pt x="34118" y="202823"/>
                  </a:lnTo>
                  <a:lnTo>
                    <a:pt x="35323" y="200460"/>
                  </a:lnTo>
                  <a:lnTo>
                    <a:pt x="36653" y="200311"/>
                  </a:lnTo>
                  <a:lnTo>
                    <a:pt x="37357" y="197550"/>
                  </a:lnTo>
                  <a:lnTo>
                    <a:pt x="39148" y="195132"/>
                  </a:lnTo>
                  <a:lnTo>
                    <a:pt x="42794" y="187966"/>
                  </a:lnTo>
                  <a:lnTo>
                    <a:pt x="41691" y="188122"/>
                  </a:lnTo>
                  <a:lnTo>
                    <a:pt x="40815" y="189085"/>
                  </a:lnTo>
                  <a:lnTo>
                    <a:pt x="39821" y="188967"/>
                  </a:lnTo>
                  <a:lnTo>
                    <a:pt x="38687" y="188404"/>
                  </a:lnTo>
                  <a:lnTo>
                    <a:pt x="39015" y="185173"/>
                  </a:lnTo>
                  <a:lnTo>
                    <a:pt x="38366" y="184790"/>
                  </a:lnTo>
                  <a:lnTo>
                    <a:pt x="36606" y="187278"/>
                  </a:lnTo>
                  <a:lnTo>
                    <a:pt x="35088" y="184743"/>
                  </a:lnTo>
                  <a:lnTo>
                    <a:pt x="34947" y="183202"/>
                  </a:lnTo>
                  <a:lnTo>
                    <a:pt x="35589" y="181676"/>
                  </a:lnTo>
                  <a:lnTo>
                    <a:pt x="35495" y="180651"/>
                  </a:lnTo>
                  <a:lnTo>
                    <a:pt x="33038" y="181418"/>
                  </a:lnTo>
                  <a:lnTo>
                    <a:pt x="33156" y="180463"/>
                  </a:lnTo>
                  <a:lnTo>
                    <a:pt x="34681" y="179485"/>
                  </a:lnTo>
                  <a:lnTo>
                    <a:pt x="35377" y="178468"/>
                  </a:lnTo>
                  <a:lnTo>
                    <a:pt x="36708" y="177357"/>
                  </a:lnTo>
                  <a:lnTo>
                    <a:pt x="37263" y="175683"/>
                  </a:lnTo>
                  <a:lnTo>
                    <a:pt x="37584" y="173078"/>
                  </a:lnTo>
                  <a:lnTo>
                    <a:pt x="38186" y="170285"/>
                  </a:lnTo>
                  <a:lnTo>
                    <a:pt x="37740" y="168908"/>
                  </a:lnTo>
                  <a:lnTo>
                    <a:pt x="37021" y="167734"/>
                  </a:lnTo>
                  <a:lnTo>
                    <a:pt x="36418" y="162524"/>
                  </a:lnTo>
                  <a:lnTo>
                    <a:pt x="36582" y="159489"/>
                  </a:lnTo>
                  <a:lnTo>
                    <a:pt x="36269" y="157103"/>
                  </a:lnTo>
                  <a:lnTo>
                    <a:pt x="35643" y="155084"/>
                  </a:lnTo>
                  <a:lnTo>
                    <a:pt x="32725" y="152432"/>
                  </a:lnTo>
                  <a:lnTo>
                    <a:pt x="37333" y="149396"/>
                  </a:lnTo>
                  <a:lnTo>
                    <a:pt x="38984" y="147104"/>
                  </a:lnTo>
                  <a:lnTo>
                    <a:pt x="36888" y="142387"/>
                  </a:lnTo>
                  <a:lnTo>
                    <a:pt x="34149" y="138404"/>
                  </a:lnTo>
                  <a:lnTo>
                    <a:pt x="34071" y="136018"/>
                  </a:lnTo>
                  <a:lnTo>
                    <a:pt x="34791" y="136324"/>
                  </a:lnTo>
                  <a:lnTo>
                    <a:pt x="35714" y="136253"/>
                  </a:lnTo>
                  <a:lnTo>
                    <a:pt x="36551" y="131215"/>
                  </a:lnTo>
                  <a:lnTo>
                    <a:pt x="36355" y="129658"/>
                  </a:lnTo>
                  <a:lnTo>
                    <a:pt x="34814" y="127139"/>
                  </a:lnTo>
                  <a:lnTo>
                    <a:pt x="32905" y="127076"/>
                  </a:lnTo>
                  <a:lnTo>
                    <a:pt x="31231" y="123908"/>
                  </a:lnTo>
                  <a:lnTo>
                    <a:pt x="30269" y="123196"/>
                  </a:lnTo>
                  <a:lnTo>
                    <a:pt x="29494" y="121201"/>
                  </a:lnTo>
                  <a:lnTo>
                    <a:pt x="26795" y="117313"/>
                  </a:lnTo>
                  <a:lnTo>
                    <a:pt x="24659" y="115286"/>
                  </a:lnTo>
                  <a:lnTo>
                    <a:pt x="26263" y="110592"/>
                  </a:lnTo>
                  <a:lnTo>
                    <a:pt x="27664" y="109693"/>
                  </a:lnTo>
                  <a:lnTo>
                    <a:pt x="28117" y="108527"/>
                  </a:lnTo>
                  <a:lnTo>
                    <a:pt x="27570" y="105640"/>
                  </a:lnTo>
                  <a:lnTo>
                    <a:pt x="27726" y="104967"/>
                  </a:lnTo>
                  <a:lnTo>
                    <a:pt x="28055" y="104678"/>
                  </a:lnTo>
                  <a:lnTo>
                    <a:pt x="28383" y="104693"/>
                  </a:lnTo>
                  <a:lnTo>
                    <a:pt x="28947" y="105131"/>
                  </a:lnTo>
                  <a:lnTo>
                    <a:pt x="29995" y="106375"/>
                  </a:lnTo>
                  <a:lnTo>
                    <a:pt x="30871" y="107917"/>
                  </a:lnTo>
                  <a:lnTo>
                    <a:pt x="31575" y="108386"/>
                  </a:lnTo>
                  <a:lnTo>
                    <a:pt x="32639" y="107877"/>
                  </a:lnTo>
                  <a:lnTo>
                    <a:pt x="36754" y="104803"/>
                  </a:lnTo>
                  <a:lnTo>
                    <a:pt x="36488" y="103848"/>
                  </a:lnTo>
                  <a:lnTo>
                    <a:pt x="36864" y="101924"/>
                  </a:lnTo>
                  <a:lnTo>
                    <a:pt x="38241" y="100351"/>
                  </a:lnTo>
                  <a:lnTo>
                    <a:pt x="39712" y="99812"/>
                  </a:lnTo>
                  <a:lnTo>
                    <a:pt x="40150" y="98935"/>
                  </a:lnTo>
                  <a:lnTo>
                    <a:pt x="39798" y="97582"/>
                  </a:lnTo>
                  <a:lnTo>
                    <a:pt x="38249" y="94210"/>
                  </a:lnTo>
                  <a:lnTo>
                    <a:pt x="36872" y="92395"/>
                  </a:lnTo>
                  <a:lnTo>
                    <a:pt x="35988" y="90588"/>
                  </a:lnTo>
                  <a:lnTo>
                    <a:pt x="35518" y="88921"/>
                  </a:lnTo>
                  <a:lnTo>
                    <a:pt x="33954" y="87349"/>
                  </a:lnTo>
                  <a:lnTo>
                    <a:pt x="34611" y="85862"/>
                  </a:lnTo>
                  <a:lnTo>
                    <a:pt x="35823" y="84126"/>
                  </a:lnTo>
                  <a:lnTo>
                    <a:pt x="36238" y="83820"/>
                  </a:lnTo>
                  <a:lnTo>
                    <a:pt x="36895" y="84298"/>
                  </a:lnTo>
                  <a:lnTo>
                    <a:pt x="38710" y="87450"/>
                  </a:lnTo>
                  <a:lnTo>
                    <a:pt x="41597" y="89500"/>
                  </a:lnTo>
                  <a:lnTo>
                    <a:pt x="44625" y="92809"/>
                  </a:lnTo>
                  <a:lnTo>
                    <a:pt x="45869" y="95094"/>
                  </a:lnTo>
                  <a:lnTo>
                    <a:pt x="46855" y="95509"/>
                  </a:lnTo>
                  <a:lnTo>
                    <a:pt x="47707" y="96330"/>
                  </a:lnTo>
                  <a:lnTo>
                    <a:pt x="47332" y="96948"/>
                  </a:lnTo>
                  <a:lnTo>
                    <a:pt x="46385" y="97597"/>
                  </a:lnTo>
                  <a:lnTo>
                    <a:pt x="46111" y="98920"/>
                  </a:lnTo>
                  <a:lnTo>
                    <a:pt x="46729" y="99663"/>
                  </a:lnTo>
                  <a:lnTo>
                    <a:pt x="47379" y="100140"/>
                  </a:lnTo>
                  <a:lnTo>
                    <a:pt x="49147" y="99835"/>
                  </a:lnTo>
                  <a:lnTo>
                    <a:pt x="50117" y="98286"/>
                  </a:lnTo>
                  <a:lnTo>
                    <a:pt x="49467" y="91487"/>
                  </a:lnTo>
                  <a:lnTo>
                    <a:pt x="48451" y="88084"/>
                  </a:lnTo>
                  <a:lnTo>
                    <a:pt x="47269" y="87028"/>
                  </a:lnTo>
                  <a:lnTo>
                    <a:pt x="46213" y="85682"/>
                  </a:lnTo>
                  <a:lnTo>
                    <a:pt x="46925" y="84665"/>
                  </a:lnTo>
                  <a:lnTo>
                    <a:pt x="48810" y="84204"/>
                  </a:lnTo>
                  <a:lnTo>
                    <a:pt x="51283" y="83015"/>
                  </a:lnTo>
                  <a:lnTo>
                    <a:pt x="60342" y="76513"/>
                  </a:lnTo>
                  <a:lnTo>
                    <a:pt x="63448" y="70403"/>
                  </a:lnTo>
                  <a:lnTo>
                    <a:pt x="65826" y="68189"/>
                  </a:lnTo>
                  <a:lnTo>
                    <a:pt x="68510" y="66750"/>
                  </a:lnTo>
                  <a:lnTo>
                    <a:pt x="71796" y="67086"/>
                  </a:lnTo>
                  <a:lnTo>
                    <a:pt x="74346" y="66319"/>
                  </a:lnTo>
                  <a:lnTo>
                    <a:pt x="75136" y="64371"/>
                  </a:lnTo>
                  <a:lnTo>
                    <a:pt x="74440" y="61735"/>
                  </a:lnTo>
                  <a:lnTo>
                    <a:pt x="73462" y="60139"/>
                  </a:lnTo>
                  <a:lnTo>
                    <a:pt x="74401" y="57831"/>
                  </a:lnTo>
                  <a:lnTo>
                    <a:pt x="75379" y="54318"/>
                  </a:lnTo>
                  <a:lnTo>
                    <a:pt x="75308" y="51369"/>
                  </a:lnTo>
                  <a:lnTo>
                    <a:pt x="76568" y="49608"/>
                  </a:lnTo>
                  <a:lnTo>
                    <a:pt x="76130" y="48920"/>
                  </a:lnTo>
                  <a:lnTo>
                    <a:pt x="74291" y="50344"/>
                  </a:lnTo>
                  <a:lnTo>
                    <a:pt x="72836" y="50985"/>
                  </a:lnTo>
                  <a:lnTo>
                    <a:pt x="73658" y="49812"/>
                  </a:lnTo>
                  <a:lnTo>
                    <a:pt x="76232" y="46902"/>
                  </a:lnTo>
                  <a:lnTo>
                    <a:pt x="77569" y="42466"/>
                  </a:lnTo>
                  <a:lnTo>
                    <a:pt x="78594" y="40619"/>
                  </a:lnTo>
                  <a:lnTo>
                    <a:pt x="82224" y="38038"/>
                  </a:lnTo>
                  <a:lnTo>
                    <a:pt x="82944" y="36794"/>
                  </a:lnTo>
                  <a:lnTo>
                    <a:pt x="85690" y="34854"/>
                  </a:lnTo>
                  <a:lnTo>
                    <a:pt x="90110" y="30691"/>
                  </a:lnTo>
                  <a:lnTo>
                    <a:pt x="91800" y="29534"/>
                  </a:lnTo>
                  <a:lnTo>
                    <a:pt x="100367" y="32217"/>
                  </a:lnTo>
                  <a:lnTo>
                    <a:pt x="103089" y="32045"/>
                  </a:lnTo>
                  <a:lnTo>
                    <a:pt x="102604" y="32538"/>
                  </a:lnTo>
                  <a:lnTo>
                    <a:pt x="101345" y="32702"/>
                  </a:lnTo>
                  <a:lnTo>
                    <a:pt x="99530" y="33430"/>
                  </a:lnTo>
                  <a:lnTo>
                    <a:pt x="99005" y="35034"/>
                  </a:lnTo>
                  <a:lnTo>
                    <a:pt x="100234" y="36708"/>
                  </a:lnTo>
                  <a:lnTo>
                    <a:pt x="101540" y="37193"/>
                  </a:lnTo>
                  <a:lnTo>
                    <a:pt x="102651" y="36113"/>
                  </a:lnTo>
                  <a:lnTo>
                    <a:pt x="103754" y="33039"/>
                  </a:lnTo>
                  <a:lnTo>
                    <a:pt x="105530" y="29635"/>
                  </a:lnTo>
                  <a:lnTo>
                    <a:pt x="105945" y="26068"/>
                  </a:lnTo>
                  <a:lnTo>
                    <a:pt x="107204" y="24840"/>
                  </a:lnTo>
                  <a:lnTo>
                    <a:pt x="109043" y="24394"/>
                  </a:lnTo>
                  <a:lnTo>
                    <a:pt x="112329" y="25098"/>
                  </a:lnTo>
                  <a:lnTo>
                    <a:pt x="114824" y="25833"/>
                  </a:lnTo>
                  <a:lnTo>
                    <a:pt x="117430" y="25927"/>
                  </a:lnTo>
                  <a:lnTo>
                    <a:pt x="125417" y="25387"/>
                  </a:lnTo>
                  <a:lnTo>
                    <a:pt x="138404" y="16116"/>
                  </a:lnTo>
                  <a:lnTo>
                    <a:pt x="144436" y="14121"/>
                  </a:lnTo>
                  <a:lnTo>
                    <a:pt x="148215" y="12166"/>
                  </a:lnTo>
                  <a:lnTo>
                    <a:pt x="150625" y="8356"/>
                  </a:lnTo>
                  <a:lnTo>
                    <a:pt x="151274" y="5492"/>
                  </a:lnTo>
                  <a:lnTo>
                    <a:pt x="153050" y="4381"/>
                  </a:lnTo>
                  <a:lnTo>
                    <a:pt x="154912" y="4381"/>
                  </a:lnTo>
                  <a:lnTo>
                    <a:pt x="155764" y="3685"/>
                  </a:lnTo>
                  <a:lnTo>
                    <a:pt x="156030" y="2801"/>
                  </a:lnTo>
                  <a:lnTo>
                    <a:pt x="160521" y="321"/>
                  </a:lnTo>
                  <a:lnTo>
                    <a:pt x="163095" y="0"/>
                  </a:lnTo>
                  <a:lnTo>
                    <a:pt x="165372" y="47"/>
                  </a:lnTo>
                  <a:lnTo>
                    <a:pt x="170457" y="2206"/>
                  </a:lnTo>
                  <a:lnTo>
                    <a:pt x="172812" y="6024"/>
                  </a:lnTo>
                  <a:lnTo>
                    <a:pt x="173203" y="8653"/>
                  </a:lnTo>
                  <a:lnTo>
                    <a:pt x="169980" y="11508"/>
                  </a:lnTo>
                  <a:lnTo>
                    <a:pt x="169135" y="12760"/>
                  </a:lnTo>
                  <a:close/>
                  <a:moveTo>
                    <a:pt x="19965" y="217906"/>
                  </a:moveTo>
                  <a:lnTo>
                    <a:pt x="19371" y="218391"/>
                  </a:lnTo>
                  <a:lnTo>
                    <a:pt x="18236" y="217531"/>
                  </a:lnTo>
                  <a:lnTo>
                    <a:pt x="17853" y="216435"/>
                  </a:lnTo>
                  <a:lnTo>
                    <a:pt x="18549" y="215622"/>
                  </a:lnTo>
                  <a:lnTo>
                    <a:pt x="19441" y="215888"/>
                  </a:lnTo>
                  <a:lnTo>
                    <a:pt x="19848" y="216553"/>
                  </a:lnTo>
                  <a:lnTo>
                    <a:pt x="19965" y="21790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91ED5116-66DB-A19E-A274-9CB4783D475D}"/>
                </a:ext>
              </a:extLst>
            </p:cNvPr>
            <p:cNvSpPr>
              <a:spLocks/>
            </p:cNvSpPr>
            <p:nvPr/>
          </p:nvSpPr>
          <p:spPr>
            <a:xfrm>
              <a:off x="5364675" y="4403012"/>
              <a:ext cx="73430" cy="69010"/>
            </a:xfrm>
            <a:custGeom>
              <a:avLst/>
              <a:gdLst>
                <a:gd name="connsiteX0" fmla="*/ 49749 w 73430"/>
                <a:gd name="connsiteY0" fmla="*/ 6048 h 69010"/>
                <a:gd name="connsiteX1" fmla="*/ 50297 w 73430"/>
                <a:gd name="connsiteY1" fmla="*/ 6931 h 69010"/>
                <a:gd name="connsiteX2" fmla="*/ 50931 w 73430"/>
                <a:gd name="connsiteY2" fmla="*/ 8316 h 69010"/>
                <a:gd name="connsiteX3" fmla="*/ 51212 w 73430"/>
                <a:gd name="connsiteY3" fmla="*/ 10100 h 69010"/>
                <a:gd name="connsiteX4" fmla="*/ 54005 w 73430"/>
                <a:gd name="connsiteY4" fmla="*/ 16069 h 69010"/>
                <a:gd name="connsiteX5" fmla="*/ 56235 w 73430"/>
                <a:gd name="connsiteY5" fmla="*/ 19402 h 69010"/>
                <a:gd name="connsiteX6" fmla="*/ 61117 w 73430"/>
                <a:gd name="connsiteY6" fmla="*/ 25473 h 69010"/>
                <a:gd name="connsiteX7" fmla="*/ 63221 w 73430"/>
                <a:gd name="connsiteY7" fmla="*/ 26592 h 69010"/>
                <a:gd name="connsiteX8" fmla="*/ 66781 w 73430"/>
                <a:gd name="connsiteY8" fmla="*/ 31466 h 69010"/>
                <a:gd name="connsiteX9" fmla="*/ 68009 w 73430"/>
                <a:gd name="connsiteY9" fmla="*/ 32272 h 69010"/>
                <a:gd name="connsiteX10" fmla="*/ 68713 w 73430"/>
                <a:gd name="connsiteY10" fmla="*/ 33711 h 69010"/>
                <a:gd name="connsiteX11" fmla="*/ 72406 w 73430"/>
                <a:gd name="connsiteY11" fmla="*/ 34892 h 69010"/>
                <a:gd name="connsiteX12" fmla="*/ 73431 w 73430"/>
                <a:gd name="connsiteY12" fmla="*/ 35769 h 69010"/>
                <a:gd name="connsiteX13" fmla="*/ 73306 w 73430"/>
                <a:gd name="connsiteY13" fmla="*/ 36176 h 69010"/>
                <a:gd name="connsiteX14" fmla="*/ 72922 w 73430"/>
                <a:gd name="connsiteY14" fmla="*/ 36606 h 69010"/>
                <a:gd name="connsiteX15" fmla="*/ 72382 w 73430"/>
                <a:gd name="connsiteY15" fmla="*/ 37036 h 69010"/>
                <a:gd name="connsiteX16" fmla="*/ 71663 w 73430"/>
                <a:gd name="connsiteY16" fmla="*/ 37333 h 69010"/>
                <a:gd name="connsiteX17" fmla="*/ 69926 w 73430"/>
                <a:gd name="connsiteY17" fmla="*/ 36441 h 69010"/>
                <a:gd name="connsiteX18" fmla="*/ 68212 w 73430"/>
                <a:gd name="connsiteY18" fmla="*/ 35432 h 69010"/>
                <a:gd name="connsiteX19" fmla="*/ 67274 w 73430"/>
                <a:gd name="connsiteY19" fmla="*/ 35894 h 69010"/>
                <a:gd name="connsiteX20" fmla="*/ 66922 w 73430"/>
                <a:gd name="connsiteY20" fmla="*/ 37208 h 69010"/>
                <a:gd name="connsiteX21" fmla="*/ 66288 w 73430"/>
                <a:gd name="connsiteY21" fmla="*/ 37881 h 69010"/>
                <a:gd name="connsiteX22" fmla="*/ 65498 w 73430"/>
                <a:gd name="connsiteY22" fmla="*/ 38147 h 69010"/>
                <a:gd name="connsiteX23" fmla="*/ 65169 w 73430"/>
                <a:gd name="connsiteY23" fmla="*/ 38585 h 69010"/>
                <a:gd name="connsiteX24" fmla="*/ 65099 w 73430"/>
                <a:gd name="connsiteY24" fmla="*/ 43013 h 69010"/>
                <a:gd name="connsiteX25" fmla="*/ 65161 w 73430"/>
                <a:gd name="connsiteY25" fmla="*/ 47183 h 69010"/>
                <a:gd name="connsiteX26" fmla="*/ 66452 w 73430"/>
                <a:gd name="connsiteY26" fmla="*/ 47277 h 69010"/>
                <a:gd name="connsiteX27" fmla="*/ 68611 w 73430"/>
                <a:gd name="connsiteY27" fmla="*/ 48724 h 69010"/>
                <a:gd name="connsiteX28" fmla="*/ 69535 w 73430"/>
                <a:gd name="connsiteY28" fmla="*/ 49577 h 69010"/>
                <a:gd name="connsiteX29" fmla="*/ 69824 w 73430"/>
                <a:gd name="connsiteY29" fmla="*/ 50367 h 69010"/>
                <a:gd name="connsiteX30" fmla="*/ 69558 w 73430"/>
                <a:gd name="connsiteY30" fmla="*/ 50751 h 69010"/>
                <a:gd name="connsiteX31" fmla="*/ 67978 w 73430"/>
                <a:gd name="connsiteY31" fmla="*/ 51658 h 69010"/>
                <a:gd name="connsiteX32" fmla="*/ 66437 w 73430"/>
                <a:gd name="connsiteY32" fmla="*/ 52808 h 69010"/>
                <a:gd name="connsiteX33" fmla="*/ 65670 w 73430"/>
                <a:gd name="connsiteY33" fmla="*/ 54240 h 69010"/>
                <a:gd name="connsiteX34" fmla="*/ 67015 w 73430"/>
                <a:gd name="connsiteY34" fmla="*/ 56564 h 69010"/>
                <a:gd name="connsiteX35" fmla="*/ 67305 w 73430"/>
                <a:gd name="connsiteY35" fmla="*/ 58136 h 69010"/>
                <a:gd name="connsiteX36" fmla="*/ 67258 w 73430"/>
                <a:gd name="connsiteY36" fmla="*/ 59787 h 69010"/>
                <a:gd name="connsiteX37" fmla="*/ 66883 w 73430"/>
                <a:gd name="connsiteY37" fmla="*/ 60577 h 69010"/>
                <a:gd name="connsiteX38" fmla="*/ 63902 w 73430"/>
                <a:gd name="connsiteY38" fmla="*/ 62462 h 69010"/>
                <a:gd name="connsiteX39" fmla="*/ 63252 w 73430"/>
                <a:gd name="connsiteY39" fmla="*/ 63127 h 69010"/>
                <a:gd name="connsiteX40" fmla="*/ 63331 w 73430"/>
                <a:gd name="connsiteY40" fmla="*/ 63605 h 69010"/>
                <a:gd name="connsiteX41" fmla="*/ 64981 w 73430"/>
                <a:gd name="connsiteY41" fmla="*/ 64911 h 69010"/>
                <a:gd name="connsiteX42" fmla="*/ 65756 w 73430"/>
                <a:gd name="connsiteY42" fmla="*/ 66171 h 69010"/>
                <a:gd name="connsiteX43" fmla="*/ 66405 w 73430"/>
                <a:gd name="connsiteY43" fmla="*/ 67688 h 69010"/>
                <a:gd name="connsiteX44" fmla="*/ 66499 w 73430"/>
                <a:gd name="connsiteY44" fmla="*/ 69010 h 69010"/>
                <a:gd name="connsiteX45" fmla="*/ 65005 w 73430"/>
                <a:gd name="connsiteY45" fmla="*/ 66562 h 69010"/>
                <a:gd name="connsiteX46" fmla="*/ 62940 w 73430"/>
                <a:gd name="connsiteY46" fmla="*/ 64222 h 69010"/>
                <a:gd name="connsiteX47" fmla="*/ 61140 w 73430"/>
                <a:gd name="connsiteY47" fmla="*/ 62783 h 69010"/>
                <a:gd name="connsiteX48" fmla="*/ 60999 w 73430"/>
                <a:gd name="connsiteY48" fmla="*/ 59427 h 69010"/>
                <a:gd name="connsiteX49" fmla="*/ 60280 w 73430"/>
                <a:gd name="connsiteY49" fmla="*/ 57604 h 69010"/>
                <a:gd name="connsiteX50" fmla="*/ 57573 w 73430"/>
                <a:gd name="connsiteY50" fmla="*/ 55922 h 69010"/>
                <a:gd name="connsiteX51" fmla="*/ 55257 w 73430"/>
                <a:gd name="connsiteY51" fmla="*/ 54741 h 69010"/>
                <a:gd name="connsiteX52" fmla="*/ 53536 w 73430"/>
                <a:gd name="connsiteY52" fmla="*/ 54983 h 69010"/>
                <a:gd name="connsiteX53" fmla="*/ 54592 w 73430"/>
                <a:gd name="connsiteY53" fmla="*/ 56915 h 69010"/>
                <a:gd name="connsiteX54" fmla="*/ 57307 w 73430"/>
                <a:gd name="connsiteY54" fmla="*/ 59396 h 69010"/>
                <a:gd name="connsiteX55" fmla="*/ 57487 w 73430"/>
                <a:gd name="connsiteY55" fmla="*/ 60342 h 69010"/>
                <a:gd name="connsiteX56" fmla="*/ 57447 w 73430"/>
                <a:gd name="connsiteY56" fmla="*/ 61617 h 69010"/>
                <a:gd name="connsiteX57" fmla="*/ 55578 w 73430"/>
                <a:gd name="connsiteY57" fmla="*/ 61422 h 69010"/>
                <a:gd name="connsiteX58" fmla="*/ 53919 w 73430"/>
                <a:gd name="connsiteY58" fmla="*/ 60905 h 69010"/>
                <a:gd name="connsiteX59" fmla="*/ 51908 w 73430"/>
                <a:gd name="connsiteY59" fmla="*/ 60741 h 69010"/>
                <a:gd name="connsiteX60" fmla="*/ 50571 w 73430"/>
                <a:gd name="connsiteY60" fmla="*/ 59982 h 69010"/>
                <a:gd name="connsiteX61" fmla="*/ 47731 w 73430"/>
                <a:gd name="connsiteY61" fmla="*/ 57017 h 69010"/>
                <a:gd name="connsiteX62" fmla="*/ 49749 w 73430"/>
                <a:gd name="connsiteY62" fmla="*/ 54498 h 69010"/>
                <a:gd name="connsiteX63" fmla="*/ 50375 w 73430"/>
                <a:gd name="connsiteY63" fmla="*/ 52839 h 69010"/>
                <a:gd name="connsiteX64" fmla="*/ 50320 w 73430"/>
                <a:gd name="connsiteY64" fmla="*/ 49397 h 69010"/>
                <a:gd name="connsiteX65" fmla="*/ 49859 w 73430"/>
                <a:gd name="connsiteY65" fmla="*/ 47731 h 69010"/>
                <a:gd name="connsiteX66" fmla="*/ 47668 w 73430"/>
                <a:gd name="connsiteY66" fmla="*/ 45196 h 69010"/>
                <a:gd name="connsiteX67" fmla="*/ 44187 w 73430"/>
                <a:gd name="connsiteY67" fmla="*/ 42403 h 69010"/>
                <a:gd name="connsiteX68" fmla="*/ 39305 w 73430"/>
                <a:gd name="connsiteY68" fmla="*/ 40126 h 69010"/>
                <a:gd name="connsiteX69" fmla="*/ 37013 w 73430"/>
                <a:gd name="connsiteY69" fmla="*/ 38288 h 69010"/>
                <a:gd name="connsiteX70" fmla="*/ 31294 w 73430"/>
                <a:gd name="connsiteY70" fmla="*/ 36880 h 69010"/>
                <a:gd name="connsiteX71" fmla="*/ 29119 w 73430"/>
                <a:gd name="connsiteY71" fmla="*/ 35949 h 69010"/>
                <a:gd name="connsiteX72" fmla="*/ 27421 w 73430"/>
                <a:gd name="connsiteY72" fmla="*/ 34220 h 69010"/>
                <a:gd name="connsiteX73" fmla="*/ 27171 w 73430"/>
                <a:gd name="connsiteY73" fmla="*/ 32976 h 69010"/>
                <a:gd name="connsiteX74" fmla="*/ 27773 w 73430"/>
                <a:gd name="connsiteY74" fmla="*/ 31059 h 69010"/>
                <a:gd name="connsiteX75" fmla="*/ 26193 w 73430"/>
                <a:gd name="connsiteY75" fmla="*/ 28626 h 69010"/>
                <a:gd name="connsiteX76" fmla="*/ 19386 w 73430"/>
                <a:gd name="connsiteY76" fmla="*/ 23830 h 69010"/>
                <a:gd name="connsiteX77" fmla="*/ 15576 w 73430"/>
                <a:gd name="connsiteY77" fmla="*/ 22070 h 69010"/>
                <a:gd name="connsiteX78" fmla="*/ 14763 w 73430"/>
                <a:gd name="connsiteY78" fmla="*/ 21029 h 69010"/>
                <a:gd name="connsiteX79" fmla="*/ 14160 w 73430"/>
                <a:gd name="connsiteY79" fmla="*/ 20709 h 69010"/>
                <a:gd name="connsiteX80" fmla="*/ 14739 w 73430"/>
                <a:gd name="connsiteY80" fmla="*/ 24018 h 69010"/>
                <a:gd name="connsiteX81" fmla="*/ 16406 w 73430"/>
                <a:gd name="connsiteY81" fmla="*/ 26013 h 69010"/>
                <a:gd name="connsiteX82" fmla="*/ 20748 w 73430"/>
                <a:gd name="connsiteY82" fmla="*/ 27867 h 69010"/>
                <a:gd name="connsiteX83" fmla="*/ 21945 w 73430"/>
                <a:gd name="connsiteY83" fmla="*/ 28954 h 69010"/>
                <a:gd name="connsiteX84" fmla="*/ 22430 w 73430"/>
                <a:gd name="connsiteY84" fmla="*/ 30363 h 69010"/>
                <a:gd name="connsiteX85" fmla="*/ 19911 w 73430"/>
                <a:gd name="connsiteY85" fmla="*/ 33054 h 69010"/>
                <a:gd name="connsiteX86" fmla="*/ 18620 w 73430"/>
                <a:gd name="connsiteY86" fmla="*/ 33735 h 69010"/>
                <a:gd name="connsiteX87" fmla="*/ 18244 w 73430"/>
                <a:gd name="connsiteY87" fmla="*/ 35205 h 69010"/>
                <a:gd name="connsiteX88" fmla="*/ 17423 w 73430"/>
                <a:gd name="connsiteY88" fmla="*/ 35651 h 69010"/>
                <a:gd name="connsiteX89" fmla="*/ 16554 w 73430"/>
                <a:gd name="connsiteY89" fmla="*/ 34807 h 69010"/>
                <a:gd name="connsiteX90" fmla="*/ 13034 w 73430"/>
                <a:gd name="connsiteY90" fmla="*/ 30582 h 69010"/>
                <a:gd name="connsiteX91" fmla="*/ 6220 w 73430"/>
                <a:gd name="connsiteY91" fmla="*/ 28555 h 69010"/>
                <a:gd name="connsiteX92" fmla="*/ 4983 w 73430"/>
                <a:gd name="connsiteY92" fmla="*/ 27312 h 69010"/>
                <a:gd name="connsiteX93" fmla="*/ 2449 w 73430"/>
                <a:gd name="connsiteY93" fmla="*/ 23447 h 69010"/>
                <a:gd name="connsiteX94" fmla="*/ 1283 w 73430"/>
                <a:gd name="connsiteY94" fmla="*/ 19926 h 69010"/>
                <a:gd name="connsiteX95" fmla="*/ 1698 w 73430"/>
                <a:gd name="connsiteY95" fmla="*/ 17571 h 69010"/>
                <a:gd name="connsiteX96" fmla="*/ 4498 w 73430"/>
                <a:gd name="connsiteY96" fmla="*/ 13902 h 69010"/>
                <a:gd name="connsiteX97" fmla="*/ 5375 w 73430"/>
                <a:gd name="connsiteY97" fmla="*/ 12306 h 69010"/>
                <a:gd name="connsiteX98" fmla="*/ 5195 w 73430"/>
                <a:gd name="connsiteY98" fmla="*/ 11320 h 69010"/>
                <a:gd name="connsiteX99" fmla="*/ 5281 w 73430"/>
                <a:gd name="connsiteY99" fmla="*/ 9873 h 69010"/>
                <a:gd name="connsiteX100" fmla="*/ 4240 w 73430"/>
                <a:gd name="connsiteY100" fmla="*/ 8864 h 69010"/>
                <a:gd name="connsiteX101" fmla="*/ 1651 w 73430"/>
                <a:gd name="connsiteY101" fmla="*/ 7542 h 69010"/>
                <a:gd name="connsiteX102" fmla="*/ 0 w 73430"/>
                <a:gd name="connsiteY102" fmla="*/ 6486 h 69010"/>
                <a:gd name="connsiteX103" fmla="*/ 454 w 73430"/>
                <a:gd name="connsiteY103" fmla="*/ 5961 h 69010"/>
                <a:gd name="connsiteX104" fmla="*/ 3419 w 73430"/>
                <a:gd name="connsiteY104" fmla="*/ 4537 h 69010"/>
                <a:gd name="connsiteX105" fmla="*/ 3607 w 73430"/>
                <a:gd name="connsiteY105" fmla="*/ 3254 h 69010"/>
                <a:gd name="connsiteX106" fmla="*/ 3591 w 73430"/>
                <a:gd name="connsiteY106" fmla="*/ 2832 h 69010"/>
                <a:gd name="connsiteX107" fmla="*/ 4076 w 73430"/>
                <a:gd name="connsiteY107" fmla="*/ 2738 h 69010"/>
                <a:gd name="connsiteX108" fmla="*/ 4506 w 73430"/>
                <a:gd name="connsiteY108" fmla="*/ 2402 h 69010"/>
                <a:gd name="connsiteX109" fmla="*/ 4772 w 73430"/>
                <a:gd name="connsiteY109" fmla="*/ 2042 h 69010"/>
                <a:gd name="connsiteX110" fmla="*/ 5578 w 73430"/>
                <a:gd name="connsiteY110" fmla="*/ 806 h 69010"/>
                <a:gd name="connsiteX111" fmla="*/ 6290 w 73430"/>
                <a:gd name="connsiteY111" fmla="*/ 110 h 69010"/>
                <a:gd name="connsiteX112" fmla="*/ 7111 w 73430"/>
                <a:gd name="connsiteY112" fmla="*/ 0 h 69010"/>
                <a:gd name="connsiteX113" fmla="*/ 8105 w 73430"/>
                <a:gd name="connsiteY113" fmla="*/ 509 h 69010"/>
                <a:gd name="connsiteX114" fmla="*/ 11845 w 73430"/>
                <a:gd name="connsiteY114" fmla="*/ 1846 h 69010"/>
                <a:gd name="connsiteX115" fmla="*/ 16007 w 73430"/>
                <a:gd name="connsiteY115" fmla="*/ 3325 h 69010"/>
                <a:gd name="connsiteX116" fmla="*/ 21929 w 73430"/>
                <a:gd name="connsiteY116" fmla="*/ 5422 h 69010"/>
                <a:gd name="connsiteX117" fmla="*/ 24386 w 73430"/>
                <a:gd name="connsiteY117" fmla="*/ 4076 h 69010"/>
                <a:gd name="connsiteX118" fmla="*/ 26498 w 73430"/>
                <a:gd name="connsiteY118" fmla="*/ 3051 h 69010"/>
                <a:gd name="connsiteX119" fmla="*/ 27969 w 73430"/>
                <a:gd name="connsiteY119" fmla="*/ 3200 h 69010"/>
                <a:gd name="connsiteX120" fmla="*/ 31153 w 73430"/>
                <a:gd name="connsiteY120" fmla="*/ 4397 h 69010"/>
                <a:gd name="connsiteX121" fmla="*/ 33070 w 73430"/>
                <a:gd name="connsiteY121" fmla="*/ 4780 h 69010"/>
                <a:gd name="connsiteX122" fmla="*/ 34243 w 73430"/>
                <a:gd name="connsiteY122" fmla="*/ 4655 h 69010"/>
                <a:gd name="connsiteX123" fmla="*/ 36277 w 73430"/>
                <a:gd name="connsiteY123" fmla="*/ 6415 h 69010"/>
                <a:gd name="connsiteX124" fmla="*/ 37388 w 73430"/>
                <a:gd name="connsiteY124" fmla="*/ 7737 h 69010"/>
                <a:gd name="connsiteX125" fmla="*/ 37576 w 73430"/>
                <a:gd name="connsiteY125" fmla="*/ 8614 h 69010"/>
                <a:gd name="connsiteX126" fmla="*/ 38194 w 73430"/>
                <a:gd name="connsiteY126" fmla="*/ 9091 h 69010"/>
                <a:gd name="connsiteX127" fmla="*/ 39782 w 73430"/>
                <a:gd name="connsiteY127" fmla="*/ 9192 h 69010"/>
                <a:gd name="connsiteX128" fmla="*/ 43663 w 73430"/>
                <a:gd name="connsiteY128" fmla="*/ 10084 h 69010"/>
                <a:gd name="connsiteX129" fmla="*/ 46033 w 73430"/>
                <a:gd name="connsiteY129" fmla="*/ 9912 h 69010"/>
                <a:gd name="connsiteX130" fmla="*/ 48192 w 73430"/>
                <a:gd name="connsiteY130" fmla="*/ 8966 h 69010"/>
                <a:gd name="connsiteX131" fmla="*/ 49381 w 73430"/>
                <a:gd name="connsiteY131" fmla="*/ 7831 h 6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73430" h="69010">
                  <a:moveTo>
                    <a:pt x="49749" y="6048"/>
                  </a:moveTo>
                  <a:lnTo>
                    <a:pt x="50297" y="6931"/>
                  </a:lnTo>
                  <a:lnTo>
                    <a:pt x="50931" y="8316"/>
                  </a:lnTo>
                  <a:lnTo>
                    <a:pt x="51212" y="10100"/>
                  </a:lnTo>
                  <a:lnTo>
                    <a:pt x="54005" y="16069"/>
                  </a:lnTo>
                  <a:lnTo>
                    <a:pt x="56235" y="19402"/>
                  </a:lnTo>
                  <a:lnTo>
                    <a:pt x="61117" y="25473"/>
                  </a:lnTo>
                  <a:lnTo>
                    <a:pt x="63221" y="26592"/>
                  </a:lnTo>
                  <a:lnTo>
                    <a:pt x="66781" y="31466"/>
                  </a:lnTo>
                  <a:lnTo>
                    <a:pt x="68009" y="32272"/>
                  </a:lnTo>
                  <a:lnTo>
                    <a:pt x="68713" y="33711"/>
                  </a:lnTo>
                  <a:lnTo>
                    <a:pt x="72406" y="34892"/>
                  </a:lnTo>
                  <a:lnTo>
                    <a:pt x="73431" y="35769"/>
                  </a:lnTo>
                  <a:lnTo>
                    <a:pt x="73306" y="36176"/>
                  </a:lnTo>
                  <a:lnTo>
                    <a:pt x="72922" y="36606"/>
                  </a:lnTo>
                  <a:lnTo>
                    <a:pt x="72382" y="37036"/>
                  </a:lnTo>
                  <a:lnTo>
                    <a:pt x="71663" y="37333"/>
                  </a:lnTo>
                  <a:lnTo>
                    <a:pt x="69926" y="36441"/>
                  </a:lnTo>
                  <a:lnTo>
                    <a:pt x="68212" y="35432"/>
                  </a:lnTo>
                  <a:lnTo>
                    <a:pt x="67274" y="35894"/>
                  </a:lnTo>
                  <a:lnTo>
                    <a:pt x="66922" y="37208"/>
                  </a:lnTo>
                  <a:lnTo>
                    <a:pt x="66288" y="37881"/>
                  </a:lnTo>
                  <a:lnTo>
                    <a:pt x="65498" y="38147"/>
                  </a:lnTo>
                  <a:lnTo>
                    <a:pt x="65169" y="38585"/>
                  </a:lnTo>
                  <a:lnTo>
                    <a:pt x="65099" y="43013"/>
                  </a:lnTo>
                  <a:lnTo>
                    <a:pt x="65161" y="47183"/>
                  </a:lnTo>
                  <a:lnTo>
                    <a:pt x="66452" y="47277"/>
                  </a:lnTo>
                  <a:lnTo>
                    <a:pt x="68611" y="48724"/>
                  </a:lnTo>
                  <a:lnTo>
                    <a:pt x="69535" y="49577"/>
                  </a:lnTo>
                  <a:lnTo>
                    <a:pt x="69824" y="50367"/>
                  </a:lnTo>
                  <a:lnTo>
                    <a:pt x="69558" y="50751"/>
                  </a:lnTo>
                  <a:lnTo>
                    <a:pt x="67978" y="51658"/>
                  </a:lnTo>
                  <a:lnTo>
                    <a:pt x="66437" y="52808"/>
                  </a:lnTo>
                  <a:lnTo>
                    <a:pt x="65670" y="54240"/>
                  </a:lnTo>
                  <a:lnTo>
                    <a:pt x="67015" y="56564"/>
                  </a:lnTo>
                  <a:lnTo>
                    <a:pt x="67305" y="58136"/>
                  </a:lnTo>
                  <a:lnTo>
                    <a:pt x="67258" y="59787"/>
                  </a:lnTo>
                  <a:lnTo>
                    <a:pt x="66883" y="60577"/>
                  </a:lnTo>
                  <a:lnTo>
                    <a:pt x="63902" y="62462"/>
                  </a:lnTo>
                  <a:lnTo>
                    <a:pt x="63252" y="63127"/>
                  </a:lnTo>
                  <a:lnTo>
                    <a:pt x="63331" y="63605"/>
                  </a:lnTo>
                  <a:lnTo>
                    <a:pt x="64981" y="64911"/>
                  </a:lnTo>
                  <a:lnTo>
                    <a:pt x="65756" y="66171"/>
                  </a:lnTo>
                  <a:lnTo>
                    <a:pt x="66405" y="67688"/>
                  </a:lnTo>
                  <a:lnTo>
                    <a:pt x="66499" y="69010"/>
                  </a:lnTo>
                  <a:lnTo>
                    <a:pt x="65005" y="66562"/>
                  </a:lnTo>
                  <a:lnTo>
                    <a:pt x="62940" y="64222"/>
                  </a:lnTo>
                  <a:lnTo>
                    <a:pt x="61140" y="62783"/>
                  </a:lnTo>
                  <a:lnTo>
                    <a:pt x="60999" y="59427"/>
                  </a:lnTo>
                  <a:lnTo>
                    <a:pt x="60280" y="57604"/>
                  </a:lnTo>
                  <a:lnTo>
                    <a:pt x="57573" y="55922"/>
                  </a:lnTo>
                  <a:lnTo>
                    <a:pt x="55257" y="54741"/>
                  </a:lnTo>
                  <a:lnTo>
                    <a:pt x="53536" y="54983"/>
                  </a:lnTo>
                  <a:lnTo>
                    <a:pt x="54592" y="56915"/>
                  </a:lnTo>
                  <a:lnTo>
                    <a:pt x="57307" y="59396"/>
                  </a:lnTo>
                  <a:lnTo>
                    <a:pt x="57487" y="60342"/>
                  </a:lnTo>
                  <a:lnTo>
                    <a:pt x="57447" y="61617"/>
                  </a:lnTo>
                  <a:lnTo>
                    <a:pt x="55578" y="61422"/>
                  </a:lnTo>
                  <a:lnTo>
                    <a:pt x="53919" y="60905"/>
                  </a:lnTo>
                  <a:lnTo>
                    <a:pt x="51908" y="60741"/>
                  </a:lnTo>
                  <a:lnTo>
                    <a:pt x="50571" y="59982"/>
                  </a:lnTo>
                  <a:lnTo>
                    <a:pt x="47731" y="57017"/>
                  </a:lnTo>
                  <a:lnTo>
                    <a:pt x="49749" y="54498"/>
                  </a:lnTo>
                  <a:lnTo>
                    <a:pt x="50375" y="52839"/>
                  </a:lnTo>
                  <a:lnTo>
                    <a:pt x="50320" y="49397"/>
                  </a:lnTo>
                  <a:lnTo>
                    <a:pt x="49859" y="47731"/>
                  </a:lnTo>
                  <a:lnTo>
                    <a:pt x="47668" y="45196"/>
                  </a:lnTo>
                  <a:lnTo>
                    <a:pt x="44187" y="42403"/>
                  </a:lnTo>
                  <a:lnTo>
                    <a:pt x="39305" y="40126"/>
                  </a:lnTo>
                  <a:lnTo>
                    <a:pt x="37013" y="38288"/>
                  </a:lnTo>
                  <a:lnTo>
                    <a:pt x="31294" y="36880"/>
                  </a:lnTo>
                  <a:lnTo>
                    <a:pt x="29119" y="35949"/>
                  </a:lnTo>
                  <a:lnTo>
                    <a:pt x="27421" y="34220"/>
                  </a:lnTo>
                  <a:lnTo>
                    <a:pt x="27171" y="32976"/>
                  </a:lnTo>
                  <a:lnTo>
                    <a:pt x="27773" y="31059"/>
                  </a:lnTo>
                  <a:lnTo>
                    <a:pt x="26193" y="28626"/>
                  </a:lnTo>
                  <a:lnTo>
                    <a:pt x="19386" y="23830"/>
                  </a:lnTo>
                  <a:lnTo>
                    <a:pt x="15576" y="22070"/>
                  </a:lnTo>
                  <a:lnTo>
                    <a:pt x="14763" y="21029"/>
                  </a:lnTo>
                  <a:lnTo>
                    <a:pt x="14160" y="20709"/>
                  </a:lnTo>
                  <a:lnTo>
                    <a:pt x="14739" y="24018"/>
                  </a:lnTo>
                  <a:lnTo>
                    <a:pt x="16406" y="26013"/>
                  </a:lnTo>
                  <a:lnTo>
                    <a:pt x="20748" y="27867"/>
                  </a:lnTo>
                  <a:lnTo>
                    <a:pt x="21945" y="28954"/>
                  </a:lnTo>
                  <a:lnTo>
                    <a:pt x="22430" y="30363"/>
                  </a:lnTo>
                  <a:lnTo>
                    <a:pt x="19911" y="33054"/>
                  </a:lnTo>
                  <a:lnTo>
                    <a:pt x="18620" y="33735"/>
                  </a:lnTo>
                  <a:lnTo>
                    <a:pt x="18244" y="35205"/>
                  </a:lnTo>
                  <a:lnTo>
                    <a:pt x="17423" y="35651"/>
                  </a:lnTo>
                  <a:lnTo>
                    <a:pt x="16554" y="34807"/>
                  </a:lnTo>
                  <a:lnTo>
                    <a:pt x="13034" y="30582"/>
                  </a:lnTo>
                  <a:lnTo>
                    <a:pt x="6220" y="28555"/>
                  </a:lnTo>
                  <a:lnTo>
                    <a:pt x="4983" y="27312"/>
                  </a:lnTo>
                  <a:lnTo>
                    <a:pt x="2449" y="23447"/>
                  </a:lnTo>
                  <a:lnTo>
                    <a:pt x="1283" y="19926"/>
                  </a:lnTo>
                  <a:lnTo>
                    <a:pt x="1698" y="17571"/>
                  </a:lnTo>
                  <a:lnTo>
                    <a:pt x="4498" y="13902"/>
                  </a:lnTo>
                  <a:lnTo>
                    <a:pt x="5375" y="12306"/>
                  </a:lnTo>
                  <a:lnTo>
                    <a:pt x="5195" y="11320"/>
                  </a:lnTo>
                  <a:lnTo>
                    <a:pt x="5281" y="9873"/>
                  </a:lnTo>
                  <a:lnTo>
                    <a:pt x="4240" y="8864"/>
                  </a:lnTo>
                  <a:lnTo>
                    <a:pt x="1651" y="7542"/>
                  </a:lnTo>
                  <a:lnTo>
                    <a:pt x="0" y="6486"/>
                  </a:lnTo>
                  <a:lnTo>
                    <a:pt x="454" y="5961"/>
                  </a:lnTo>
                  <a:lnTo>
                    <a:pt x="3419" y="4537"/>
                  </a:lnTo>
                  <a:lnTo>
                    <a:pt x="3607" y="3254"/>
                  </a:lnTo>
                  <a:lnTo>
                    <a:pt x="3591" y="2832"/>
                  </a:lnTo>
                  <a:lnTo>
                    <a:pt x="4076" y="2738"/>
                  </a:lnTo>
                  <a:lnTo>
                    <a:pt x="4506" y="2402"/>
                  </a:lnTo>
                  <a:lnTo>
                    <a:pt x="4772" y="2042"/>
                  </a:lnTo>
                  <a:lnTo>
                    <a:pt x="5578" y="806"/>
                  </a:lnTo>
                  <a:lnTo>
                    <a:pt x="6290" y="110"/>
                  </a:lnTo>
                  <a:lnTo>
                    <a:pt x="7111" y="0"/>
                  </a:lnTo>
                  <a:lnTo>
                    <a:pt x="8105" y="509"/>
                  </a:lnTo>
                  <a:lnTo>
                    <a:pt x="11845" y="1846"/>
                  </a:lnTo>
                  <a:lnTo>
                    <a:pt x="16007" y="3325"/>
                  </a:lnTo>
                  <a:lnTo>
                    <a:pt x="21929" y="5422"/>
                  </a:lnTo>
                  <a:lnTo>
                    <a:pt x="24386" y="4076"/>
                  </a:lnTo>
                  <a:lnTo>
                    <a:pt x="26498" y="3051"/>
                  </a:lnTo>
                  <a:lnTo>
                    <a:pt x="27969" y="3200"/>
                  </a:lnTo>
                  <a:lnTo>
                    <a:pt x="31153" y="4397"/>
                  </a:lnTo>
                  <a:lnTo>
                    <a:pt x="33070" y="4780"/>
                  </a:lnTo>
                  <a:lnTo>
                    <a:pt x="34243" y="4655"/>
                  </a:lnTo>
                  <a:lnTo>
                    <a:pt x="36277" y="6415"/>
                  </a:lnTo>
                  <a:lnTo>
                    <a:pt x="37388" y="7737"/>
                  </a:lnTo>
                  <a:lnTo>
                    <a:pt x="37576" y="8614"/>
                  </a:lnTo>
                  <a:lnTo>
                    <a:pt x="38194" y="9091"/>
                  </a:lnTo>
                  <a:lnTo>
                    <a:pt x="39782" y="9192"/>
                  </a:lnTo>
                  <a:lnTo>
                    <a:pt x="43663" y="10084"/>
                  </a:lnTo>
                  <a:lnTo>
                    <a:pt x="46033" y="9912"/>
                  </a:lnTo>
                  <a:lnTo>
                    <a:pt x="48192" y="8966"/>
                  </a:lnTo>
                  <a:lnTo>
                    <a:pt x="49381" y="783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D4A048-47AD-67F0-4B3D-A5AB96A83DAD}"/>
                </a:ext>
              </a:extLst>
            </p:cNvPr>
            <p:cNvSpPr>
              <a:spLocks/>
            </p:cNvSpPr>
            <p:nvPr/>
          </p:nvSpPr>
          <p:spPr>
            <a:xfrm>
              <a:off x="5387019" y="4128245"/>
              <a:ext cx="236064" cy="78296"/>
            </a:xfrm>
            <a:custGeom>
              <a:avLst/>
              <a:gdLst>
                <a:gd name="connsiteX0" fmla="*/ 67031 w 236064"/>
                <a:gd name="connsiteY0" fmla="*/ 681 h 78296"/>
                <a:gd name="connsiteX1" fmla="*/ 72781 w 236064"/>
                <a:gd name="connsiteY1" fmla="*/ 1784 h 78296"/>
                <a:gd name="connsiteX2" fmla="*/ 77429 w 236064"/>
                <a:gd name="connsiteY2" fmla="*/ 1471 h 78296"/>
                <a:gd name="connsiteX3" fmla="*/ 79650 w 236064"/>
                <a:gd name="connsiteY3" fmla="*/ 822 h 78296"/>
                <a:gd name="connsiteX4" fmla="*/ 79447 w 236064"/>
                <a:gd name="connsiteY4" fmla="*/ 1486 h 78296"/>
                <a:gd name="connsiteX5" fmla="*/ 81489 w 236064"/>
                <a:gd name="connsiteY5" fmla="*/ 3121 h 78296"/>
                <a:gd name="connsiteX6" fmla="*/ 82232 w 236064"/>
                <a:gd name="connsiteY6" fmla="*/ 3231 h 78296"/>
                <a:gd name="connsiteX7" fmla="*/ 85236 w 236064"/>
                <a:gd name="connsiteY7" fmla="*/ 2402 h 78296"/>
                <a:gd name="connsiteX8" fmla="*/ 93083 w 236064"/>
                <a:gd name="connsiteY8" fmla="*/ 2089 h 78296"/>
                <a:gd name="connsiteX9" fmla="*/ 93889 w 236064"/>
                <a:gd name="connsiteY9" fmla="*/ 2550 h 78296"/>
                <a:gd name="connsiteX10" fmla="*/ 95274 w 236064"/>
                <a:gd name="connsiteY10" fmla="*/ 4146 h 78296"/>
                <a:gd name="connsiteX11" fmla="*/ 97277 w 236064"/>
                <a:gd name="connsiteY11" fmla="*/ 5132 h 78296"/>
                <a:gd name="connsiteX12" fmla="*/ 99350 w 236064"/>
                <a:gd name="connsiteY12" fmla="*/ 5883 h 78296"/>
                <a:gd name="connsiteX13" fmla="*/ 101517 w 236064"/>
                <a:gd name="connsiteY13" fmla="*/ 6079 h 78296"/>
                <a:gd name="connsiteX14" fmla="*/ 103676 w 236064"/>
                <a:gd name="connsiteY14" fmla="*/ 5742 h 78296"/>
                <a:gd name="connsiteX15" fmla="*/ 105702 w 236064"/>
                <a:gd name="connsiteY15" fmla="*/ 5907 h 78296"/>
                <a:gd name="connsiteX16" fmla="*/ 108237 w 236064"/>
                <a:gd name="connsiteY16" fmla="*/ 7456 h 78296"/>
                <a:gd name="connsiteX17" fmla="*/ 109035 w 236064"/>
                <a:gd name="connsiteY17" fmla="*/ 7636 h 78296"/>
                <a:gd name="connsiteX18" fmla="*/ 111304 w 236064"/>
                <a:gd name="connsiteY18" fmla="*/ 7213 h 78296"/>
                <a:gd name="connsiteX19" fmla="*/ 110639 w 236064"/>
                <a:gd name="connsiteY19" fmla="*/ 8637 h 78296"/>
                <a:gd name="connsiteX20" fmla="*/ 114457 w 236064"/>
                <a:gd name="connsiteY20" fmla="*/ 10624 h 78296"/>
                <a:gd name="connsiteX21" fmla="*/ 117258 w 236064"/>
                <a:gd name="connsiteY21" fmla="*/ 14536 h 78296"/>
                <a:gd name="connsiteX22" fmla="*/ 119292 w 236064"/>
                <a:gd name="connsiteY22" fmla="*/ 16140 h 78296"/>
                <a:gd name="connsiteX23" fmla="*/ 121443 w 236064"/>
                <a:gd name="connsiteY23" fmla="*/ 17579 h 78296"/>
                <a:gd name="connsiteX24" fmla="*/ 123258 w 236064"/>
                <a:gd name="connsiteY24" fmla="*/ 18557 h 78296"/>
                <a:gd name="connsiteX25" fmla="*/ 125292 w 236064"/>
                <a:gd name="connsiteY25" fmla="*/ 19027 h 78296"/>
                <a:gd name="connsiteX26" fmla="*/ 131465 w 236064"/>
                <a:gd name="connsiteY26" fmla="*/ 18839 h 78296"/>
                <a:gd name="connsiteX27" fmla="*/ 132928 w 236064"/>
                <a:gd name="connsiteY27" fmla="*/ 18956 h 78296"/>
                <a:gd name="connsiteX28" fmla="*/ 134235 w 236064"/>
                <a:gd name="connsiteY28" fmla="*/ 19512 h 78296"/>
                <a:gd name="connsiteX29" fmla="*/ 135478 w 236064"/>
                <a:gd name="connsiteY29" fmla="*/ 19731 h 78296"/>
                <a:gd name="connsiteX30" fmla="*/ 136198 w 236064"/>
                <a:gd name="connsiteY30" fmla="*/ 19519 h 78296"/>
                <a:gd name="connsiteX31" fmla="*/ 148121 w 236064"/>
                <a:gd name="connsiteY31" fmla="*/ 25590 h 78296"/>
                <a:gd name="connsiteX32" fmla="*/ 151916 w 236064"/>
                <a:gd name="connsiteY32" fmla="*/ 28829 h 78296"/>
                <a:gd name="connsiteX33" fmla="*/ 154231 w 236064"/>
                <a:gd name="connsiteY33" fmla="*/ 30511 h 78296"/>
                <a:gd name="connsiteX34" fmla="*/ 159246 w 236064"/>
                <a:gd name="connsiteY34" fmla="*/ 32937 h 78296"/>
                <a:gd name="connsiteX35" fmla="*/ 161257 w 236064"/>
                <a:gd name="connsiteY35" fmla="*/ 33469 h 78296"/>
                <a:gd name="connsiteX36" fmla="*/ 162313 w 236064"/>
                <a:gd name="connsiteY36" fmla="*/ 33148 h 78296"/>
                <a:gd name="connsiteX37" fmla="*/ 162109 w 236064"/>
                <a:gd name="connsiteY37" fmla="*/ 32616 h 78296"/>
                <a:gd name="connsiteX38" fmla="*/ 160639 w 236064"/>
                <a:gd name="connsiteY38" fmla="*/ 31270 h 78296"/>
                <a:gd name="connsiteX39" fmla="*/ 160420 w 236064"/>
                <a:gd name="connsiteY39" fmla="*/ 30777 h 78296"/>
                <a:gd name="connsiteX40" fmla="*/ 162305 w 236064"/>
                <a:gd name="connsiteY40" fmla="*/ 31192 h 78296"/>
                <a:gd name="connsiteX41" fmla="*/ 165708 w 236064"/>
                <a:gd name="connsiteY41" fmla="*/ 33930 h 78296"/>
                <a:gd name="connsiteX42" fmla="*/ 166647 w 236064"/>
                <a:gd name="connsiteY42" fmla="*/ 34939 h 78296"/>
                <a:gd name="connsiteX43" fmla="*/ 168345 w 236064"/>
                <a:gd name="connsiteY43" fmla="*/ 35878 h 78296"/>
                <a:gd name="connsiteX44" fmla="*/ 170058 w 236064"/>
                <a:gd name="connsiteY44" fmla="*/ 36551 h 78296"/>
                <a:gd name="connsiteX45" fmla="*/ 169244 w 236064"/>
                <a:gd name="connsiteY45" fmla="*/ 37631 h 78296"/>
                <a:gd name="connsiteX46" fmla="*/ 167852 w 236064"/>
                <a:gd name="connsiteY46" fmla="*/ 37725 h 78296"/>
                <a:gd name="connsiteX47" fmla="*/ 165184 w 236064"/>
                <a:gd name="connsiteY47" fmla="*/ 37279 h 78296"/>
                <a:gd name="connsiteX48" fmla="*/ 167304 w 236064"/>
                <a:gd name="connsiteY48" fmla="*/ 39039 h 78296"/>
                <a:gd name="connsiteX49" fmla="*/ 167664 w 236064"/>
                <a:gd name="connsiteY49" fmla="*/ 40314 h 78296"/>
                <a:gd name="connsiteX50" fmla="*/ 168650 w 236064"/>
                <a:gd name="connsiteY50" fmla="*/ 40424 h 78296"/>
                <a:gd name="connsiteX51" fmla="*/ 170121 w 236064"/>
                <a:gd name="connsiteY51" fmla="*/ 39023 h 78296"/>
                <a:gd name="connsiteX52" fmla="*/ 171052 w 236064"/>
                <a:gd name="connsiteY52" fmla="*/ 37842 h 78296"/>
                <a:gd name="connsiteX53" fmla="*/ 174799 w 236064"/>
                <a:gd name="connsiteY53" fmla="*/ 40893 h 78296"/>
                <a:gd name="connsiteX54" fmla="*/ 176817 w 236064"/>
                <a:gd name="connsiteY54" fmla="*/ 42286 h 78296"/>
                <a:gd name="connsiteX55" fmla="*/ 176301 w 236064"/>
                <a:gd name="connsiteY55" fmla="*/ 43099 h 78296"/>
                <a:gd name="connsiteX56" fmla="*/ 176137 w 236064"/>
                <a:gd name="connsiteY56" fmla="*/ 43905 h 78296"/>
                <a:gd name="connsiteX57" fmla="*/ 178390 w 236064"/>
                <a:gd name="connsiteY57" fmla="*/ 43154 h 78296"/>
                <a:gd name="connsiteX58" fmla="*/ 179243 w 236064"/>
                <a:gd name="connsiteY58" fmla="*/ 43240 h 78296"/>
                <a:gd name="connsiteX59" fmla="*/ 180064 w 236064"/>
                <a:gd name="connsiteY59" fmla="*/ 43670 h 78296"/>
                <a:gd name="connsiteX60" fmla="*/ 180964 w 236064"/>
                <a:gd name="connsiteY60" fmla="*/ 44977 h 78296"/>
                <a:gd name="connsiteX61" fmla="*/ 183068 w 236064"/>
                <a:gd name="connsiteY61" fmla="*/ 45266 h 78296"/>
                <a:gd name="connsiteX62" fmla="*/ 185189 w 236064"/>
                <a:gd name="connsiteY62" fmla="*/ 45235 h 78296"/>
                <a:gd name="connsiteX63" fmla="*/ 189491 w 236064"/>
                <a:gd name="connsiteY63" fmla="*/ 46315 h 78296"/>
                <a:gd name="connsiteX64" fmla="*/ 193568 w 236064"/>
                <a:gd name="connsiteY64" fmla="*/ 48513 h 78296"/>
                <a:gd name="connsiteX65" fmla="*/ 197401 w 236064"/>
                <a:gd name="connsiteY65" fmla="*/ 48959 h 78296"/>
                <a:gd name="connsiteX66" fmla="*/ 201266 w 236064"/>
                <a:gd name="connsiteY66" fmla="*/ 49037 h 78296"/>
                <a:gd name="connsiteX67" fmla="*/ 203222 w 236064"/>
                <a:gd name="connsiteY67" fmla="*/ 50195 h 78296"/>
                <a:gd name="connsiteX68" fmla="*/ 204051 w 236064"/>
                <a:gd name="connsiteY68" fmla="*/ 51760 h 78296"/>
                <a:gd name="connsiteX69" fmla="*/ 203112 w 236064"/>
                <a:gd name="connsiteY69" fmla="*/ 52863 h 78296"/>
                <a:gd name="connsiteX70" fmla="*/ 202580 w 236064"/>
                <a:gd name="connsiteY70" fmla="*/ 54013 h 78296"/>
                <a:gd name="connsiteX71" fmla="*/ 204020 w 236064"/>
                <a:gd name="connsiteY71" fmla="*/ 55429 h 78296"/>
                <a:gd name="connsiteX72" fmla="*/ 200882 w 236064"/>
                <a:gd name="connsiteY72" fmla="*/ 56031 h 78296"/>
                <a:gd name="connsiteX73" fmla="*/ 200436 w 236064"/>
                <a:gd name="connsiteY73" fmla="*/ 56884 h 78296"/>
                <a:gd name="connsiteX74" fmla="*/ 200601 w 236064"/>
                <a:gd name="connsiteY74" fmla="*/ 57800 h 78296"/>
                <a:gd name="connsiteX75" fmla="*/ 201226 w 236064"/>
                <a:gd name="connsiteY75" fmla="*/ 58300 h 78296"/>
                <a:gd name="connsiteX76" fmla="*/ 203018 w 236064"/>
                <a:gd name="connsiteY76" fmla="*/ 57862 h 78296"/>
                <a:gd name="connsiteX77" fmla="*/ 205615 w 236064"/>
                <a:gd name="connsiteY77" fmla="*/ 58253 h 78296"/>
                <a:gd name="connsiteX78" fmla="*/ 209707 w 236064"/>
                <a:gd name="connsiteY78" fmla="*/ 58597 h 78296"/>
                <a:gd name="connsiteX79" fmla="*/ 212445 w 236064"/>
                <a:gd name="connsiteY79" fmla="*/ 58316 h 78296"/>
                <a:gd name="connsiteX80" fmla="*/ 218016 w 236064"/>
                <a:gd name="connsiteY80" fmla="*/ 59278 h 78296"/>
                <a:gd name="connsiteX81" fmla="*/ 219705 w 236064"/>
                <a:gd name="connsiteY81" fmla="*/ 59795 h 78296"/>
                <a:gd name="connsiteX82" fmla="*/ 223007 w 236064"/>
                <a:gd name="connsiteY82" fmla="*/ 61602 h 78296"/>
                <a:gd name="connsiteX83" fmla="*/ 224533 w 236064"/>
                <a:gd name="connsiteY83" fmla="*/ 62791 h 78296"/>
                <a:gd name="connsiteX84" fmla="*/ 227811 w 236064"/>
                <a:gd name="connsiteY84" fmla="*/ 65999 h 78296"/>
                <a:gd name="connsiteX85" fmla="*/ 230635 w 236064"/>
                <a:gd name="connsiteY85" fmla="*/ 67258 h 78296"/>
                <a:gd name="connsiteX86" fmla="*/ 233084 w 236064"/>
                <a:gd name="connsiteY86" fmla="*/ 67563 h 78296"/>
                <a:gd name="connsiteX87" fmla="*/ 233936 w 236064"/>
                <a:gd name="connsiteY87" fmla="*/ 67352 h 78296"/>
                <a:gd name="connsiteX88" fmla="*/ 234711 w 236064"/>
                <a:gd name="connsiteY88" fmla="*/ 67704 h 78296"/>
                <a:gd name="connsiteX89" fmla="*/ 235391 w 236064"/>
                <a:gd name="connsiteY89" fmla="*/ 68150 h 78296"/>
                <a:gd name="connsiteX90" fmla="*/ 236064 w 236064"/>
                <a:gd name="connsiteY90" fmla="*/ 69550 h 78296"/>
                <a:gd name="connsiteX91" fmla="*/ 235689 w 236064"/>
                <a:gd name="connsiteY91" fmla="*/ 71021 h 78296"/>
                <a:gd name="connsiteX92" fmla="*/ 234288 w 236064"/>
                <a:gd name="connsiteY92" fmla="*/ 72218 h 78296"/>
                <a:gd name="connsiteX93" fmla="*/ 233514 w 236064"/>
                <a:gd name="connsiteY93" fmla="*/ 73087 h 78296"/>
                <a:gd name="connsiteX94" fmla="*/ 230017 w 236064"/>
                <a:gd name="connsiteY94" fmla="*/ 73188 h 78296"/>
                <a:gd name="connsiteX95" fmla="*/ 225127 w 236064"/>
                <a:gd name="connsiteY95" fmla="*/ 73587 h 78296"/>
                <a:gd name="connsiteX96" fmla="*/ 220402 w 236064"/>
                <a:gd name="connsiteY96" fmla="*/ 74886 h 78296"/>
                <a:gd name="connsiteX97" fmla="*/ 218094 w 236064"/>
                <a:gd name="connsiteY97" fmla="*/ 75919 h 78296"/>
                <a:gd name="connsiteX98" fmla="*/ 217038 w 236064"/>
                <a:gd name="connsiteY98" fmla="*/ 76599 h 78296"/>
                <a:gd name="connsiteX99" fmla="*/ 214550 w 236064"/>
                <a:gd name="connsiteY99" fmla="*/ 77233 h 78296"/>
                <a:gd name="connsiteX100" fmla="*/ 214386 w 236064"/>
                <a:gd name="connsiteY100" fmla="*/ 76693 h 78296"/>
                <a:gd name="connsiteX101" fmla="*/ 214433 w 236064"/>
                <a:gd name="connsiteY101" fmla="*/ 76013 h 78296"/>
                <a:gd name="connsiteX102" fmla="*/ 213783 w 236064"/>
                <a:gd name="connsiteY102" fmla="*/ 74753 h 78296"/>
                <a:gd name="connsiteX103" fmla="*/ 213220 w 236064"/>
                <a:gd name="connsiteY103" fmla="*/ 75887 h 78296"/>
                <a:gd name="connsiteX104" fmla="*/ 212297 w 236064"/>
                <a:gd name="connsiteY104" fmla="*/ 76717 h 78296"/>
                <a:gd name="connsiteX105" fmla="*/ 210740 w 236064"/>
                <a:gd name="connsiteY105" fmla="*/ 77421 h 78296"/>
                <a:gd name="connsiteX106" fmla="*/ 204998 w 236064"/>
                <a:gd name="connsiteY106" fmla="*/ 77468 h 78296"/>
                <a:gd name="connsiteX107" fmla="*/ 202690 w 236064"/>
                <a:gd name="connsiteY107" fmla="*/ 76513 h 78296"/>
                <a:gd name="connsiteX108" fmla="*/ 200319 w 236064"/>
                <a:gd name="connsiteY108" fmla="*/ 75864 h 78296"/>
                <a:gd name="connsiteX109" fmla="*/ 191682 w 236064"/>
                <a:gd name="connsiteY109" fmla="*/ 75183 h 78296"/>
                <a:gd name="connsiteX110" fmla="*/ 189609 w 236064"/>
                <a:gd name="connsiteY110" fmla="*/ 75238 h 78296"/>
                <a:gd name="connsiteX111" fmla="*/ 183843 w 236064"/>
                <a:gd name="connsiteY111" fmla="*/ 75950 h 78296"/>
                <a:gd name="connsiteX112" fmla="*/ 178046 w 236064"/>
                <a:gd name="connsiteY112" fmla="*/ 76333 h 78296"/>
                <a:gd name="connsiteX113" fmla="*/ 175621 w 236064"/>
                <a:gd name="connsiteY113" fmla="*/ 76771 h 78296"/>
                <a:gd name="connsiteX114" fmla="*/ 173219 w 236064"/>
                <a:gd name="connsiteY114" fmla="*/ 77429 h 78296"/>
                <a:gd name="connsiteX115" fmla="*/ 168548 w 236064"/>
                <a:gd name="connsiteY115" fmla="*/ 77405 h 78296"/>
                <a:gd name="connsiteX116" fmla="*/ 163033 w 236064"/>
                <a:gd name="connsiteY116" fmla="*/ 78156 h 78296"/>
                <a:gd name="connsiteX117" fmla="*/ 157501 w 236064"/>
                <a:gd name="connsiteY117" fmla="*/ 78297 h 78296"/>
                <a:gd name="connsiteX118" fmla="*/ 161045 w 236064"/>
                <a:gd name="connsiteY118" fmla="*/ 73032 h 78296"/>
                <a:gd name="connsiteX119" fmla="*/ 168517 w 236064"/>
                <a:gd name="connsiteY119" fmla="*/ 67954 h 78296"/>
                <a:gd name="connsiteX120" fmla="*/ 169925 w 236064"/>
                <a:gd name="connsiteY120" fmla="*/ 66859 h 78296"/>
                <a:gd name="connsiteX121" fmla="*/ 170926 w 236064"/>
                <a:gd name="connsiteY121" fmla="*/ 65459 h 78296"/>
                <a:gd name="connsiteX122" fmla="*/ 171161 w 236064"/>
                <a:gd name="connsiteY122" fmla="*/ 64402 h 78296"/>
                <a:gd name="connsiteX123" fmla="*/ 170833 w 236064"/>
                <a:gd name="connsiteY123" fmla="*/ 63503 h 78296"/>
                <a:gd name="connsiteX124" fmla="*/ 169049 w 236064"/>
                <a:gd name="connsiteY124" fmla="*/ 61907 h 78296"/>
                <a:gd name="connsiteX125" fmla="*/ 168689 w 236064"/>
                <a:gd name="connsiteY125" fmla="*/ 60725 h 78296"/>
                <a:gd name="connsiteX126" fmla="*/ 168157 w 236064"/>
                <a:gd name="connsiteY126" fmla="*/ 59959 h 78296"/>
                <a:gd name="connsiteX127" fmla="*/ 165567 w 236064"/>
                <a:gd name="connsiteY127" fmla="*/ 59294 h 78296"/>
                <a:gd name="connsiteX128" fmla="*/ 162947 w 236064"/>
                <a:gd name="connsiteY128" fmla="*/ 58895 h 78296"/>
                <a:gd name="connsiteX129" fmla="*/ 160185 w 236064"/>
                <a:gd name="connsiteY129" fmla="*/ 58887 h 78296"/>
                <a:gd name="connsiteX130" fmla="*/ 154388 w 236064"/>
                <a:gd name="connsiteY130" fmla="*/ 58339 h 78296"/>
                <a:gd name="connsiteX131" fmla="*/ 151305 w 236064"/>
                <a:gd name="connsiteY131" fmla="*/ 58300 h 78296"/>
                <a:gd name="connsiteX132" fmla="*/ 148692 w 236064"/>
                <a:gd name="connsiteY132" fmla="*/ 57213 h 78296"/>
                <a:gd name="connsiteX133" fmla="*/ 144358 w 236064"/>
                <a:gd name="connsiteY133" fmla="*/ 53348 h 78296"/>
                <a:gd name="connsiteX134" fmla="*/ 142332 w 236064"/>
                <a:gd name="connsiteY134" fmla="*/ 52260 h 78296"/>
                <a:gd name="connsiteX135" fmla="*/ 141291 w 236064"/>
                <a:gd name="connsiteY135" fmla="*/ 51392 h 78296"/>
                <a:gd name="connsiteX136" fmla="*/ 140478 w 236064"/>
                <a:gd name="connsiteY136" fmla="*/ 50391 h 78296"/>
                <a:gd name="connsiteX137" fmla="*/ 139461 w 236064"/>
                <a:gd name="connsiteY137" fmla="*/ 44695 h 78296"/>
                <a:gd name="connsiteX138" fmla="*/ 138600 w 236064"/>
                <a:gd name="connsiteY138" fmla="*/ 41957 h 78296"/>
                <a:gd name="connsiteX139" fmla="*/ 137286 w 236064"/>
                <a:gd name="connsiteY139" fmla="*/ 39571 h 78296"/>
                <a:gd name="connsiteX140" fmla="*/ 135283 w 236064"/>
                <a:gd name="connsiteY140" fmla="*/ 37764 h 78296"/>
                <a:gd name="connsiteX141" fmla="*/ 133186 w 236064"/>
                <a:gd name="connsiteY141" fmla="*/ 37146 h 78296"/>
                <a:gd name="connsiteX142" fmla="*/ 125144 w 236064"/>
                <a:gd name="connsiteY142" fmla="*/ 38695 h 78296"/>
                <a:gd name="connsiteX143" fmla="*/ 123274 w 236064"/>
                <a:gd name="connsiteY143" fmla="*/ 38460 h 78296"/>
                <a:gd name="connsiteX144" fmla="*/ 121451 w 236064"/>
                <a:gd name="connsiteY144" fmla="*/ 37936 h 78296"/>
                <a:gd name="connsiteX145" fmla="*/ 109309 w 236064"/>
                <a:gd name="connsiteY145" fmla="*/ 34235 h 78296"/>
                <a:gd name="connsiteX146" fmla="*/ 104302 w 236064"/>
                <a:gd name="connsiteY146" fmla="*/ 32201 h 78296"/>
                <a:gd name="connsiteX147" fmla="*/ 102260 w 236064"/>
                <a:gd name="connsiteY147" fmla="*/ 31192 h 78296"/>
                <a:gd name="connsiteX148" fmla="*/ 100516 w 236064"/>
                <a:gd name="connsiteY148" fmla="*/ 29753 h 78296"/>
                <a:gd name="connsiteX149" fmla="*/ 98708 w 236064"/>
                <a:gd name="connsiteY149" fmla="*/ 27390 h 78296"/>
                <a:gd name="connsiteX150" fmla="*/ 96682 w 236064"/>
                <a:gd name="connsiteY150" fmla="*/ 25277 h 78296"/>
                <a:gd name="connsiteX151" fmla="*/ 96690 w 236064"/>
                <a:gd name="connsiteY151" fmla="*/ 26130 h 78296"/>
                <a:gd name="connsiteX152" fmla="*/ 96377 w 236064"/>
                <a:gd name="connsiteY152" fmla="*/ 26686 h 78296"/>
                <a:gd name="connsiteX153" fmla="*/ 86214 w 236064"/>
                <a:gd name="connsiteY153" fmla="*/ 26936 h 78296"/>
                <a:gd name="connsiteX154" fmla="*/ 84595 w 236064"/>
                <a:gd name="connsiteY154" fmla="*/ 26451 h 78296"/>
                <a:gd name="connsiteX155" fmla="*/ 83554 w 236064"/>
                <a:gd name="connsiteY155" fmla="*/ 25872 h 78296"/>
                <a:gd name="connsiteX156" fmla="*/ 82819 w 236064"/>
                <a:gd name="connsiteY156" fmla="*/ 25019 h 78296"/>
                <a:gd name="connsiteX157" fmla="*/ 82271 w 236064"/>
                <a:gd name="connsiteY157" fmla="*/ 23306 h 78296"/>
                <a:gd name="connsiteX158" fmla="*/ 81301 w 236064"/>
                <a:gd name="connsiteY158" fmla="*/ 21867 h 78296"/>
                <a:gd name="connsiteX159" fmla="*/ 80988 w 236064"/>
                <a:gd name="connsiteY159" fmla="*/ 23400 h 78296"/>
                <a:gd name="connsiteX160" fmla="*/ 80488 w 236064"/>
                <a:gd name="connsiteY160" fmla="*/ 24816 h 78296"/>
                <a:gd name="connsiteX161" fmla="*/ 79126 w 236064"/>
                <a:gd name="connsiteY161" fmla="*/ 25606 h 78296"/>
                <a:gd name="connsiteX162" fmla="*/ 77569 w 236064"/>
                <a:gd name="connsiteY162" fmla="*/ 25739 h 78296"/>
                <a:gd name="connsiteX163" fmla="*/ 75684 w 236064"/>
                <a:gd name="connsiteY163" fmla="*/ 23861 h 78296"/>
                <a:gd name="connsiteX164" fmla="*/ 67446 w 236064"/>
                <a:gd name="connsiteY164" fmla="*/ 23470 h 78296"/>
                <a:gd name="connsiteX165" fmla="*/ 66718 w 236064"/>
                <a:gd name="connsiteY165" fmla="*/ 23150 h 78296"/>
                <a:gd name="connsiteX166" fmla="*/ 64011 w 236064"/>
                <a:gd name="connsiteY166" fmla="*/ 21327 h 78296"/>
                <a:gd name="connsiteX167" fmla="*/ 61703 w 236064"/>
                <a:gd name="connsiteY167" fmla="*/ 19042 h 78296"/>
                <a:gd name="connsiteX168" fmla="*/ 63996 w 236064"/>
                <a:gd name="connsiteY168" fmla="*/ 18236 h 78296"/>
                <a:gd name="connsiteX169" fmla="*/ 68737 w 236064"/>
                <a:gd name="connsiteY169" fmla="*/ 17180 h 78296"/>
                <a:gd name="connsiteX170" fmla="*/ 69762 w 236064"/>
                <a:gd name="connsiteY170" fmla="*/ 16476 h 78296"/>
                <a:gd name="connsiteX171" fmla="*/ 70356 w 236064"/>
                <a:gd name="connsiteY171" fmla="*/ 15569 h 78296"/>
                <a:gd name="connsiteX172" fmla="*/ 69926 w 236064"/>
                <a:gd name="connsiteY172" fmla="*/ 14223 h 78296"/>
                <a:gd name="connsiteX173" fmla="*/ 68979 w 236064"/>
                <a:gd name="connsiteY173" fmla="*/ 13245 h 78296"/>
                <a:gd name="connsiteX174" fmla="*/ 68009 w 236064"/>
                <a:gd name="connsiteY174" fmla="*/ 12674 h 78296"/>
                <a:gd name="connsiteX175" fmla="*/ 66937 w 236064"/>
                <a:gd name="connsiteY175" fmla="*/ 12314 h 78296"/>
                <a:gd name="connsiteX176" fmla="*/ 65521 w 236064"/>
                <a:gd name="connsiteY176" fmla="*/ 12158 h 78296"/>
                <a:gd name="connsiteX177" fmla="*/ 47191 w 236064"/>
                <a:gd name="connsiteY177" fmla="*/ 11915 h 78296"/>
                <a:gd name="connsiteX178" fmla="*/ 46135 w 236064"/>
                <a:gd name="connsiteY178" fmla="*/ 12651 h 78296"/>
                <a:gd name="connsiteX179" fmla="*/ 44492 w 236064"/>
                <a:gd name="connsiteY179" fmla="*/ 14145 h 78296"/>
                <a:gd name="connsiteX180" fmla="*/ 41237 w 236064"/>
                <a:gd name="connsiteY180" fmla="*/ 16062 h 78296"/>
                <a:gd name="connsiteX181" fmla="*/ 39094 w 236064"/>
                <a:gd name="connsiteY181" fmla="*/ 18049 h 78296"/>
                <a:gd name="connsiteX182" fmla="*/ 38288 w 236064"/>
                <a:gd name="connsiteY182" fmla="*/ 19073 h 78296"/>
                <a:gd name="connsiteX183" fmla="*/ 37287 w 236064"/>
                <a:gd name="connsiteY183" fmla="*/ 19809 h 78296"/>
                <a:gd name="connsiteX184" fmla="*/ 35033 w 236064"/>
                <a:gd name="connsiteY184" fmla="*/ 21037 h 78296"/>
                <a:gd name="connsiteX185" fmla="*/ 33109 w 236064"/>
                <a:gd name="connsiteY185" fmla="*/ 22930 h 78296"/>
                <a:gd name="connsiteX186" fmla="*/ 30777 w 236064"/>
                <a:gd name="connsiteY186" fmla="*/ 23775 h 78296"/>
                <a:gd name="connsiteX187" fmla="*/ 29502 w 236064"/>
                <a:gd name="connsiteY187" fmla="*/ 23259 h 78296"/>
                <a:gd name="connsiteX188" fmla="*/ 28243 w 236064"/>
                <a:gd name="connsiteY188" fmla="*/ 23267 h 78296"/>
                <a:gd name="connsiteX189" fmla="*/ 27327 w 236064"/>
                <a:gd name="connsiteY189" fmla="*/ 23736 h 78296"/>
                <a:gd name="connsiteX190" fmla="*/ 26365 w 236064"/>
                <a:gd name="connsiteY190" fmla="*/ 23948 h 78296"/>
                <a:gd name="connsiteX191" fmla="*/ 21663 w 236064"/>
                <a:gd name="connsiteY191" fmla="*/ 24174 h 78296"/>
                <a:gd name="connsiteX192" fmla="*/ 20959 w 236064"/>
                <a:gd name="connsiteY192" fmla="*/ 24660 h 78296"/>
                <a:gd name="connsiteX193" fmla="*/ 20286 w 236064"/>
                <a:gd name="connsiteY193" fmla="*/ 26013 h 78296"/>
                <a:gd name="connsiteX194" fmla="*/ 19520 w 236064"/>
                <a:gd name="connsiteY194" fmla="*/ 28649 h 78296"/>
                <a:gd name="connsiteX195" fmla="*/ 18800 w 236064"/>
                <a:gd name="connsiteY195" fmla="*/ 29518 h 78296"/>
                <a:gd name="connsiteX196" fmla="*/ 16445 w 236064"/>
                <a:gd name="connsiteY196" fmla="*/ 29846 h 78296"/>
                <a:gd name="connsiteX197" fmla="*/ 14200 w 236064"/>
                <a:gd name="connsiteY197" fmla="*/ 30566 h 78296"/>
                <a:gd name="connsiteX198" fmla="*/ 9631 w 236064"/>
                <a:gd name="connsiteY198" fmla="*/ 33070 h 78296"/>
                <a:gd name="connsiteX199" fmla="*/ 8449 w 236064"/>
                <a:gd name="connsiteY199" fmla="*/ 33437 h 78296"/>
                <a:gd name="connsiteX200" fmla="*/ 8708 w 236064"/>
                <a:gd name="connsiteY200" fmla="*/ 31599 h 78296"/>
                <a:gd name="connsiteX201" fmla="*/ 8481 w 236064"/>
                <a:gd name="connsiteY201" fmla="*/ 29807 h 78296"/>
                <a:gd name="connsiteX202" fmla="*/ 7190 w 236064"/>
                <a:gd name="connsiteY202" fmla="*/ 29745 h 78296"/>
                <a:gd name="connsiteX203" fmla="*/ 5719 w 236064"/>
                <a:gd name="connsiteY203" fmla="*/ 30042 h 78296"/>
                <a:gd name="connsiteX204" fmla="*/ 4491 w 236064"/>
                <a:gd name="connsiteY204" fmla="*/ 30543 h 78296"/>
                <a:gd name="connsiteX205" fmla="*/ 2222 w 236064"/>
                <a:gd name="connsiteY205" fmla="*/ 31881 h 78296"/>
                <a:gd name="connsiteX206" fmla="*/ 1072 w 236064"/>
                <a:gd name="connsiteY206" fmla="*/ 32217 h 78296"/>
                <a:gd name="connsiteX207" fmla="*/ 0 w 236064"/>
                <a:gd name="connsiteY207" fmla="*/ 31536 h 78296"/>
                <a:gd name="connsiteX208" fmla="*/ 219 w 236064"/>
                <a:gd name="connsiteY208" fmla="*/ 30660 h 78296"/>
                <a:gd name="connsiteX209" fmla="*/ 7784 w 236064"/>
                <a:gd name="connsiteY209" fmla="*/ 27437 h 78296"/>
                <a:gd name="connsiteX210" fmla="*/ 8629 w 236064"/>
                <a:gd name="connsiteY210" fmla="*/ 27194 h 78296"/>
                <a:gd name="connsiteX211" fmla="*/ 9975 w 236064"/>
                <a:gd name="connsiteY211" fmla="*/ 27437 h 78296"/>
                <a:gd name="connsiteX212" fmla="*/ 11289 w 236064"/>
                <a:gd name="connsiteY212" fmla="*/ 27327 h 78296"/>
                <a:gd name="connsiteX213" fmla="*/ 12314 w 236064"/>
                <a:gd name="connsiteY213" fmla="*/ 26420 h 78296"/>
                <a:gd name="connsiteX214" fmla="*/ 11070 w 236064"/>
                <a:gd name="connsiteY214" fmla="*/ 22148 h 78296"/>
                <a:gd name="connsiteX215" fmla="*/ 11547 w 236064"/>
                <a:gd name="connsiteY215" fmla="*/ 19238 h 78296"/>
                <a:gd name="connsiteX216" fmla="*/ 13300 w 236064"/>
                <a:gd name="connsiteY216" fmla="*/ 16985 h 78296"/>
                <a:gd name="connsiteX217" fmla="*/ 16805 w 236064"/>
                <a:gd name="connsiteY217" fmla="*/ 13566 h 78296"/>
                <a:gd name="connsiteX218" fmla="*/ 18495 w 236064"/>
                <a:gd name="connsiteY218" fmla="*/ 12439 h 78296"/>
                <a:gd name="connsiteX219" fmla="*/ 35777 w 236064"/>
                <a:gd name="connsiteY219" fmla="*/ 5296 h 78296"/>
                <a:gd name="connsiteX220" fmla="*/ 37545 w 236064"/>
                <a:gd name="connsiteY220" fmla="*/ 4929 h 78296"/>
                <a:gd name="connsiteX221" fmla="*/ 48779 w 236064"/>
                <a:gd name="connsiteY221" fmla="*/ 3489 h 78296"/>
                <a:gd name="connsiteX222" fmla="*/ 50493 w 236064"/>
                <a:gd name="connsiteY222" fmla="*/ 2988 h 78296"/>
                <a:gd name="connsiteX223" fmla="*/ 55703 w 236064"/>
                <a:gd name="connsiteY223" fmla="*/ 868 h 78296"/>
                <a:gd name="connsiteX224" fmla="*/ 61171 w 236064"/>
                <a:gd name="connsiteY224" fmla="*/ 0 h 78296"/>
                <a:gd name="connsiteX225" fmla="*/ 67031 w 236064"/>
                <a:gd name="connsiteY225" fmla="*/ 681 h 78296"/>
                <a:gd name="connsiteX226" fmla="*/ 121654 w 236064"/>
                <a:gd name="connsiteY226" fmla="*/ 12502 h 78296"/>
                <a:gd name="connsiteX227" fmla="*/ 121694 w 236064"/>
                <a:gd name="connsiteY227" fmla="*/ 13128 h 78296"/>
                <a:gd name="connsiteX228" fmla="*/ 117852 w 236064"/>
                <a:gd name="connsiteY228" fmla="*/ 11391 h 78296"/>
                <a:gd name="connsiteX229" fmla="*/ 116202 w 236064"/>
                <a:gd name="connsiteY229" fmla="*/ 9584 h 78296"/>
                <a:gd name="connsiteX230" fmla="*/ 115537 w 236064"/>
                <a:gd name="connsiteY230" fmla="*/ 9169 h 78296"/>
                <a:gd name="connsiteX231" fmla="*/ 116616 w 236064"/>
                <a:gd name="connsiteY231" fmla="*/ 9130 h 78296"/>
                <a:gd name="connsiteX232" fmla="*/ 120942 w 236064"/>
                <a:gd name="connsiteY232" fmla="*/ 12095 h 78296"/>
                <a:gd name="connsiteX233" fmla="*/ 121654 w 236064"/>
                <a:gd name="connsiteY233" fmla="*/ 12502 h 78296"/>
                <a:gd name="connsiteX234" fmla="*/ 137450 w 236064"/>
                <a:gd name="connsiteY234" fmla="*/ 15146 h 78296"/>
                <a:gd name="connsiteX235" fmla="*/ 140462 w 236064"/>
                <a:gd name="connsiteY235" fmla="*/ 15647 h 78296"/>
                <a:gd name="connsiteX236" fmla="*/ 141510 w 236064"/>
                <a:gd name="connsiteY236" fmla="*/ 15342 h 78296"/>
                <a:gd name="connsiteX237" fmla="*/ 142512 w 236064"/>
                <a:gd name="connsiteY237" fmla="*/ 15256 h 78296"/>
                <a:gd name="connsiteX238" fmla="*/ 143568 w 236064"/>
                <a:gd name="connsiteY238" fmla="*/ 15467 h 78296"/>
                <a:gd name="connsiteX239" fmla="*/ 145047 w 236064"/>
                <a:gd name="connsiteY239" fmla="*/ 17431 h 78296"/>
                <a:gd name="connsiteX240" fmla="*/ 143748 w 236064"/>
                <a:gd name="connsiteY240" fmla="*/ 17673 h 78296"/>
                <a:gd name="connsiteX241" fmla="*/ 142715 w 236064"/>
                <a:gd name="connsiteY241" fmla="*/ 17673 h 78296"/>
                <a:gd name="connsiteX242" fmla="*/ 141956 w 236064"/>
                <a:gd name="connsiteY242" fmla="*/ 17321 h 78296"/>
                <a:gd name="connsiteX243" fmla="*/ 139249 w 236064"/>
                <a:gd name="connsiteY243" fmla="*/ 17235 h 78296"/>
                <a:gd name="connsiteX244" fmla="*/ 137466 w 236064"/>
                <a:gd name="connsiteY244" fmla="*/ 16664 h 78296"/>
                <a:gd name="connsiteX245" fmla="*/ 136488 w 236064"/>
                <a:gd name="connsiteY245" fmla="*/ 16171 h 78296"/>
                <a:gd name="connsiteX246" fmla="*/ 136010 w 236064"/>
                <a:gd name="connsiteY246" fmla="*/ 15576 h 78296"/>
                <a:gd name="connsiteX247" fmla="*/ 137450 w 236064"/>
                <a:gd name="connsiteY247" fmla="*/ 15146 h 78296"/>
                <a:gd name="connsiteX248" fmla="*/ 150687 w 236064"/>
                <a:gd name="connsiteY248" fmla="*/ 21452 h 78296"/>
                <a:gd name="connsiteX249" fmla="*/ 150241 w 236064"/>
                <a:gd name="connsiteY249" fmla="*/ 21843 h 78296"/>
                <a:gd name="connsiteX250" fmla="*/ 149052 w 236064"/>
                <a:gd name="connsiteY250" fmla="*/ 20967 h 78296"/>
                <a:gd name="connsiteX251" fmla="*/ 147331 w 236064"/>
                <a:gd name="connsiteY251" fmla="*/ 20584 h 78296"/>
                <a:gd name="connsiteX252" fmla="*/ 146322 w 236064"/>
                <a:gd name="connsiteY252" fmla="*/ 19214 h 78296"/>
                <a:gd name="connsiteX253" fmla="*/ 145352 w 236064"/>
                <a:gd name="connsiteY253" fmla="*/ 18690 h 78296"/>
                <a:gd name="connsiteX254" fmla="*/ 145273 w 236064"/>
                <a:gd name="connsiteY254" fmla="*/ 18190 h 78296"/>
                <a:gd name="connsiteX255" fmla="*/ 146869 w 236064"/>
                <a:gd name="connsiteY255" fmla="*/ 17861 h 78296"/>
                <a:gd name="connsiteX256" fmla="*/ 147980 w 236064"/>
                <a:gd name="connsiteY256" fmla="*/ 18010 h 78296"/>
                <a:gd name="connsiteX257" fmla="*/ 149216 w 236064"/>
                <a:gd name="connsiteY257" fmla="*/ 19050 h 78296"/>
                <a:gd name="connsiteX258" fmla="*/ 149928 w 236064"/>
                <a:gd name="connsiteY258" fmla="*/ 20975 h 78296"/>
                <a:gd name="connsiteX259" fmla="*/ 150687 w 236064"/>
                <a:gd name="connsiteY259" fmla="*/ 21452 h 78296"/>
                <a:gd name="connsiteX260" fmla="*/ 153934 w 236064"/>
                <a:gd name="connsiteY260" fmla="*/ 25176 h 78296"/>
                <a:gd name="connsiteX261" fmla="*/ 153214 w 236064"/>
                <a:gd name="connsiteY261" fmla="*/ 25239 h 78296"/>
                <a:gd name="connsiteX262" fmla="*/ 151031 w 236064"/>
                <a:gd name="connsiteY262" fmla="*/ 24261 h 78296"/>
                <a:gd name="connsiteX263" fmla="*/ 150382 w 236064"/>
                <a:gd name="connsiteY263" fmla="*/ 23439 h 78296"/>
                <a:gd name="connsiteX264" fmla="*/ 151149 w 236064"/>
                <a:gd name="connsiteY264" fmla="*/ 22336 h 78296"/>
                <a:gd name="connsiteX265" fmla="*/ 151313 w 236064"/>
                <a:gd name="connsiteY265" fmla="*/ 21139 h 78296"/>
                <a:gd name="connsiteX266" fmla="*/ 151610 w 236064"/>
                <a:gd name="connsiteY266" fmla="*/ 21061 h 78296"/>
                <a:gd name="connsiteX267" fmla="*/ 151962 w 236064"/>
                <a:gd name="connsiteY267" fmla="*/ 22516 h 78296"/>
                <a:gd name="connsiteX268" fmla="*/ 153629 w 236064"/>
                <a:gd name="connsiteY268" fmla="*/ 23134 h 78296"/>
                <a:gd name="connsiteX269" fmla="*/ 153731 w 236064"/>
                <a:gd name="connsiteY269" fmla="*/ 23455 h 78296"/>
                <a:gd name="connsiteX270" fmla="*/ 154756 w 236064"/>
                <a:gd name="connsiteY270" fmla="*/ 24683 h 78296"/>
                <a:gd name="connsiteX271" fmla="*/ 153934 w 236064"/>
                <a:gd name="connsiteY271" fmla="*/ 25176 h 78296"/>
                <a:gd name="connsiteX272" fmla="*/ 158558 w 236064"/>
                <a:gd name="connsiteY272" fmla="*/ 29307 h 78296"/>
                <a:gd name="connsiteX273" fmla="*/ 157658 w 236064"/>
                <a:gd name="connsiteY273" fmla="*/ 30026 h 78296"/>
                <a:gd name="connsiteX274" fmla="*/ 156672 w 236064"/>
                <a:gd name="connsiteY274" fmla="*/ 28986 h 78296"/>
                <a:gd name="connsiteX275" fmla="*/ 156046 w 236064"/>
                <a:gd name="connsiteY275" fmla="*/ 28876 h 78296"/>
                <a:gd name="connsiteX276" fmla="*/ 155178 w 236064"/>
                <a:gd name="connsiteY276" fmla="*/ 28462 h 78296"/>
                <a:gd name="connsiteX277" fmla="*/ 153496 w 236064"/>
                <a:gd name="connsiteY277" fmla="*/ 27304 h 78296"/>
                <a:gd name="connsiteX278" fmla="*/ 153089 w 236064"/>
                <a:gd name="connsiteY278" fmla="*/ 26107 h 78296"/>
                <a:gd name="connsiteX279" fmla="*/ 154489 w 236064"/>
                <a:gd name="connsiteY279" fmla="*/ 26013 h 78296"/>
                <a:gd name="connsiteX280" fmla="*/ 156258 w 236064"/>
                <a:gd name="connsiteY280" fmla="*/ 26224 h 78296"/>
                <a:gd name="connsiteX281" fmla="*/ 159348 w 236064"/>
                <a:gd name="connsiteY281" fmla="*/ 26905 h 78296"/>
                <a:gd name="connsiteX282" fmla="*/ 159074 w 236064"/>
                <a:gd name="connsiteY282" fmla="*/ 28258 h 78296"/>
                <a:gd name="connsiteX283" fmla="*/ 158558 w 236064"/>
                <a:gd name="connsiteY283" fmla="*/ 29307 h 78296"/>
                <a:gd name="connsiteX284" fmla="*/ 51126 w 236064"/>
                <a:gd name="connsiteY284" fmla="*/ 38241 h 78296"/>
                <a:gd name="connsiteX285" fmla="*/ 49084 w 236064"/>
                <a:gd name="connsiteY285" fmla="*/ 39485 h 78296"/>
                <a:gd name="connsiteX286" fmla="*/ 44727 w 236064"/>
                <a:gd name="connsiteY286" fmla="*/ 41237 h 78296"/>
                <a:gd name="connsiteX287" fmla="*/ 42387 w 236064"/>
                <a:gd name="connsiteY287" fmla="*/ 41300 h 78296"/>
                <a:gd name="connsiteX288" fmla="*/ 40025 w 236064"/>
                <a:gd name="connsiteY288" fmla="*/ 40643 h 78296"/>
                <a:gd name="connsiteX289" fmla="*/ 38397 w 236064"/>
                <a:gd name="connsiteY289" fmla="*/ 39180 h 78296"/>
                <a:gd name="connsiteX290" fmla="*/ 37466 w 236064"/>
                <a:gd name="connsiteY290" fmla="*/ 37732 h 78296"/>
                <a:gd name="connsiteX291" fmla="*/ 37545 w 236064"/>
                <a:gd name="connsiteY291" fmla="*/ 37036 h 78296"/>
                <a:gd name="connsiteX292" fmla="*/ 39023 w 236064"/>
                <a:gd name="connsiteY292" fmla="*/ 38194 h 78296"/>
                <a:gd name="connsiteX293" fmla="*/ 40299 w 236064"/>
                <a:gd name="connsiteY293" fmla="*/ 38765 h 78296"/>
                <a:gd name="connsiteX294" fmla="*/ 41347 w 236064"/>
                <a:gd name="connsiteY294" fmla="*/ 38382 h 78296"/>
                <a:gd name="connsiteX295" fmla="*/ 42090 w 236064"/>
                <a:gd name="connsiteY295" fmla="*/ 37756 h 78296"/>
                <a:gd name="connsiteX296" fmla="*/ 39696 w 236064"/>
                <a:gd name="connsiteY296" fmla="*/ 33077 h 78296"/>
                <a:gd name="connsiteX297" fmla="*/ 39806 w 236064"/>
                <a:gd name="connsiteY297" fmla="*/ 32092 h 78296"/>
                <a:gd name="connsiteX298" fmla="*/ 41707 w 236064"/>
                <a:gd name="connsiteY298" fmla="*/ 29518 h 78296"/>
                <a:gd name="connsiteX299" fmla="*/ 46878 w 236064"/>
                <a:gd name="connsiteY299" fmla="*/ 30300 h 78296"/>
                <a:gd name="connsiteX300" fmla="*/ 47778 w 236064"/>
                <a:gd name="connsiteY300" fmla="*/ 30754 h 78296"/>
                <a:gd name="connsiteX301" fmla="*/ 48498 w 236064"/>
                <a:gd name="connsiteY301" fmla="*/ 32381 h 78296"/>
                <a:gd name="connsiteX302" fmla="*/ 49648 w 236064"/>
                <a:gd name="connsiteY302" fmla="*/ 33656 h 78296"/>
                <a:gd name="connsiteX303" fmla="*/ 51001 w 236064"/>
                <a:gd name="connsiteY303" fmla="*/ 37067 h 78296"/>
                <a:gd name="connsiteX304" fmla="*/ 51126 w 236064"/>
                <a:gd name="connsiteY304" fmla="*/ 38241 h 7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</a:cxnLst>
              <a:rect l="l" t="t" r="r" b="b"/>
              <a:pathLst>
                <a:path w="236064" h="78296">
                  <a:moveTo>
                    <a:pt x="67031" y="681"/>
                  </a:moveTo>
                  <a:lnTo>
                    <a:pt x="72781" y="1784"/>
                  </a:lnTo>
                  <a:lnTo>
                    <a:pt x="77429" y="1471"/>
                  </a:lnTo>
                  <a:lnTo>
                    <a:pt x="79650" y="822"/>
                  </a:lnTo>
                  <a:lnTo>
                    <a:pt x="79447" y="1486"/>
                  </a:lnTo>
                  <a:lnTo>
                    <a:pt x="81489" y="3121"/>
                  </a:lnTo>
                  <a:lnTo>
                    <a:pt x="82232" y="3231"/>
                  </a:lnTo>
                  <a:lnTo>
                    <a:pt x="85236" y="2402"/>
                  </a:lnTo>
                  <a:lnTo>
                    <a:pt x="93083" y="2089"/>
                  </a:lnTo>
                  <a:lnTo>
                    <a:pt x="93889" y="2550"/>
                  </a:lnTo>
                  <a:lnTo>
                    <a:pt x="95274" y="4146"/>
                  </a:lnTo>
                  <a:lnTo>
                    <a:pt x="97277" y="5132"/>
                  </a:lnTo>
                  <a:lnTo>
                    <a:pt x="99350" y="5883"/>
                  </a:lnTo>
                  <a:lnTo>
                    <a:pt x="101517" y="6079"/>
                  </a:lnTo>
                  <a:lnTo>
                    <a:pt x="103676" y="5742"/>
                  </a:lnTo>
                  <a:lnTo>
                    <a:pt x="105702" y="5907"/>
                  </a:lnTo>
                  <a:lnTo>
                    <a:pt x="108237" y="7456"/>
                  </a:lnTo>
                  <a:lnTo>
                    <a:pt x="109035" y="7636"/>
                  </a:lnTo>
                  <a:lnTo>
                    <a:pt x="111304" y="7213"/>
                  </a:lnTo>
                  <a:lnTo>
                    <a:pt x="110639" y="8637"/>
                  </a:lnTo>
                  <a:lnTo>
                    <a:pt x="114457" y="10624"/>
                  </a:lnTo>
                  <a:lnTo>
                    <a:pt x="117258" y="14536"/>
                  </a:lnTo>
                  <a:lnTo>
                    <a:pt x="119292" y="16140"/>
                  </a:lnTo>
                  <a:lnTo>
                    <a:pt x="121443" y="17579"/>
                  </a:lnTo>
                  <a:lnTo>
                    <a:pt x="123258" y="18557"/>
                  </a:lnTo>
                  <a:lnTo>
                    <a:pt x="125292" y="19027"/>
                  </a:lnTo>
                  <a:lnTo>
                    <a:pt x="131465" y="18839"/>
                  </a:lnTo>
                  <a:lnTo>
                    <a:pt x="132928" y="18956"/>
                  </a:lnTo>
                  <a:lnTo>
                    <a:pt x="134235" y="19512"/>
                  </a:lnTo>
                  <a:lnTo>
                    <a:pt x="135478" y="19731"/>
                  </a:lnTo>
                  <a:lnTo>
                    <a:pt x="136198" y="19519"/>
                  </a:lnTo>
                  <a:lnTo>
                    <a:pt x="148121" y="25590"/>
                  </a:lnTo>
                  <a:lnTo>
                    <a:pt x="151916" y="28829"/>
                  </a:lnTo>
                  <a:lnTo>
                    <a:pt x="154231" y="30511"/>
                  </a:lnTo>
                  <a:lnTo>
                    <a:pt x="159246" y="32937"/>
                  </a:lnTo>
                  <a:lnTo>
                    <a:pt x="161257" y="33469"/>
                  </a:lnTo>
                  <a:lnTo>
                    <a:pt x="162313" y="33148"/>
                  </a:lnTo>
                  <a:lnTo>
                    <a:pt x="162109" y="32616"/>
                  </a:lnTo>
                  <a:lnTo>
                    <a:pt x="160639" y="31270"/>
                  </a:lnTo>
                  <a:lnTo>
                    <a:pt x="160420" y="30777"/>
                  </a:lnTo>
                  <a:lnTo>
                    <a:pt x="162305" y="31192"/>
                  </a:lnTo>
                  <a:lnTo>
                    <a:pt x="165708" y="33930"/>
                  </a:lnTo>
                  <a:lnTo>
                    <a:pt x="166647" y="34939"/>
                  </a:lnTo>
                  <a:lnTo>
                    <a:pt x="168345" y="35878"/>
                  </a:lnTo>
                  <a:lnTo>
                    <a:pt x="170058" y="36551"/>
                  </a:lnTo>
                  <a:lnTo>
                    <a:pt x="169244" y="37631"/>
                  </a:lnTo>
                  <a:lnTo>
                    <a:pt x="167852" y="37725"/>
                  </a:lnTo>
                  <a:lnTo>
                    <a:pt x="165184" y="37279"/>
                  </a:lnTo>
                  <a:lnTo>
                    <a:pt x="167304" y="39039"/>
                  </a:lnTo>
                  <a:lnTo>
                    <a:pt x="167664" y="40314"/>
                  </a:lnTo>
                  <a:lnTo>
                    <a:pt x="168650" y="40424"/>
                  </a:lnTo>
                  <a:lnTo>
                    <a:pt x="170121" y="39023"/>
                  </a:lnTo>
                  <a:lnTo>
                    <a:pt x="171052" y="37842"/>
                  </a:lnTo>
                  <a:lnTo>
                    <a:pt x="174799" y="40893"/>
                  </a:lnTo>
                  <a:lnTo>
                    <a:pt x="176817" y="42286"/>
                  </a:lnTo>
                  <a:lnTo>
                    <a:pt x="176301" y="43099"/>
                  </a:lnTo>
                  <a:lnTo>
                    <a:pt x="176137" y="43905"/>
                  </a:lnTo>
                  <a:lnTo>
                    <a:pt x="178390" y="43154"/>
                  </a:lnTo>
                  <a:lnTo>
                    <a:pt x="179243" y="43240"/>
                  </a:lnTo>
                  <a:lnTo>
                    <a:pt x="180064" y="43670"/>
                  </a:lnTo>
                  <a:lnTo>
                    <a:pt x="180964" y="44977"/>
                  </a:lnTo>
                  <a:lnTo>
                    <a:pt x="183068" y="45266"/>
                  </a:lnTo>
                  <a:lnTo>
                    <a:pt x="185189" y="45235"/>
                  </a:lnTo>
                  <a:lnTo>
                    <a:pt x="189491" y="46315"/>
                  </a:lnTo>
                  <a:lnTo>
                    <a:pt x="193568" y="48513"/>
                  </a:lnTo>
                  <a:lnTo>
                    <a:pt x="197401" y="48959"/>
                  </a:lnTo>
                  <a:lnTo>
                    <a:pt x="201266" y="49037"/>
                  </a:lnTo>
                  <a:lnTo>
                    <a:pt x="203222" y="50195"/>
                  </a:lnTo>
                  <a:lnTo>
                    <a:pt x="204051" y="51760"/>
                  </a:lnTo>
                  <a:lnTo>
                    <a:pt x="203112" y="52863"/>
                  </a:lnTo>
                  <a:lnTo>
                    <a:pt x="202580" y="54013"/>
                  </a:lnTo>
                  <a:lnTo>
                    <a:pt x="204020" y="55429"/>
                  </a:lnTo>
                  <a:lnTo>
                    <a:pt x="200882" y="56031"/>
                  </a:lnTo>
                  <a:lnTo>
                    <a:pt x="200436" y="56884"/>
                  </a:lnTo>
                  <a:lnTo>
                    <a:pt x="200601" y="57800"/>
                  </a:lnTo>
                  <a:lnTo>
                    <a:pt x="201226" y="58300"/>
                  </a:lnTo>
                  <a:lnTo>
                    <a:pt x="203018" y="57862"/>
                  </a:lnTo>
                  <a:lnTo>
                    <a:pt x="205615" y="58253"/>
                  </a:lnTo>
                  <a:lnTo>
                    <a:pt x="209707" y="58597"/>
                  </a:lnTo>
                  <a:lnTo>
                    <a:pt x="212445" y="58316"/>
                  </a:lnTo>
                  <a:lnTo>
                    <a:pt x="218016" y="59278"/>
                  </a:lnTo>
                  <a:lnTo>
                    <a:pt x="219705" y="59795"/>
                  </a:lnTo>
                  <a:lnTo>
                    <a:pt x="223007" y="61602"/>
                  </a:lnTo>
                  <a:lnTo>
                    <a:pt x="224533" y="62791"/>
                  </a:lnTo>
                  <a:lnTo>
                    <a:pt x="227811" y="65999"/>
                  </a:lnTo>
                  <a:lnTo>
                    <a:pt x="230635" y="67258"/>
                  </a:lnTo>
                  <a:lnTo>
                    <a:pt x="233084" y="67563"/>
                  </a:lnTo>
                  <a:lnTo>
                    <a:pt x="233936" y="67352"/>
                  </a:lnTo>
                  <a:lnTo>
                    <a:pt x="234711" y="67704"/>
                  </a:lnTo>
                  <a:lnTo>
                    <a:pt x="235391" y="68150"/>
                  </a:lnTo>
                  <a:lnTo>
                    <a:pt x="236064" y="69550"/>
                  </a:lnTo>
                  <a:lnTo>
                    <a:pt x="235689" y="71021"/>
                  </a:lnTo>
                  <a:lnTo>
                    <a:pt x="234288" y="72218"/>
                  </a:lnTo>
                  <a:lnTo>
                    <a:pt x="233514" y="73087"/>
                  </a:lnTo>
                  <a:lnTo>
                    <a:pt x="230017" y="73188"/>
                  </a:lnTo>
                  <a:lnTo>
                    <a:pt x="225127" y="73587"/>
                  </a:lnTo>
                  <a:lnTo>
                    <a:pt x="220402" y="74886"/>
                  </a:lnTo>
                  <a:lnTo>
                    <a:pt x="218094" y="75919"/>
                  </a:lnTo>
                  <a:lnTo>
                    <a:pt x="217038" y="76599"/>
                  </a:lnTo>
                  <a:lnTo>
                    <a:pt x="214550" y="77233"/>
                  </a:lnTo>
                  <a:lnTo>
                    <a:pt x="214386" y="76693"/>
                  </a:lnTo>
                  <a:lnTo>
                    <a:pt x="214433" y="76013"/>
                  </a:lnTo>
                  <a:lnTo>
                    <a:pt x="213783" y="74753"/>
                  </a:lnTo>
                  <a:lnTo>
                    <a:pt x="213220" y="75887"/>
                  </a:lnTo>
                  <a:lnTo>
                    <a:pt x="212297" y="76717"/>
                  </a:lnTo>
                  <a:lnTo>
                    <a:pt x="210740" y="77421"/>
                  </a:lnTo>
                  <a:lnTo>
                    <a:pt x="204998" y="77468"/>
                  </a:lnTo>
                  <a:lnTo>
                    <a:pt x="202690" y="76513"/>
                  </a:lnTo>
                  <a:lnTo>
                    <a:pt x="200319" y="75864"/>
                  </a:lnTo>
                  <a:lnTo>
                    <a:pt x="191682" y="75183"/>
                  </a:lnTo>
                  <a:lnTo>
                    <a:pt x="189609" y="75238"/>
                  </a:lnTo>
                  <a:lnTo>
                    <a:pt x="183843" y="75950"/>
                  </a:lnTo>
                  <a:lnTo>
                    <a:pt x="178046" y="76333"/>
                  </a:lnTo>
                  <a:lnTo>
                    <a:pt x="175621" y="76771"/>
                  </a:lnTo>
                  <a:lnTo>
                    <a:pt x="173219" y="77429"/>
                  </a:lnTo>
                  <a:lnTo>
                    <a:pt x="168548" y="77405"/>
                  </a:lnTo>
                  <a:lnTo>
                    <a:pt x="163033" y="78156"/>
                  </a:lnTo>
                  <a:lnTo>
                    <a:pt x="157501" y="78297"/>
                  </a:lnTo>
                  <a:lnTo>
                    <a:pt x="161045" y="73032"/>
                  </a:lnTo>
                  <a:lnTo>
                    <a:pt x="168517" y="67954"/>
                  </a:lnTo>
                  <a:lnTo>
                    <a:pt x="169925" y="66859"/>
                  </a:lnTo>
                  <a:lnTo>
                    <a:pt x="170926" y="65459"/>
                  </a:lnTo>
                  <a:lnTo>
                    <a:pt x="171161" y="64402"/>
                  </a:lnTo>
                  <a:lnTo>
                    <a:pt x="170833" y="63503"/>
                  </a:lnTo>
                  <a:lnTo>
                    <a:pt x="169049" y="61907"/>
                  </a:lnTo>
                  <a:lnTo>
                    <a:pt x="168689" y="60725"/>
                  </a:lnTo>
                  <a:lnTo>
                    <a:pt x="168157" y="59959"/>
                  </a:lnTo>
                  <a:lnTo>
                    <a:pt x="165567" y="59294"/>
                  </a:lnTo>
                  <a:lnTo>
                    <a:pt x="162947" y="58895"/>
                  </a:lnTo>
                  <a:lnTo>
                    <a:pt x="160185" y="58887"/>
                  </a:lnTo>
                  <a:lnTo>
                    <a:pt x="154388" y="58339"/>
                  </a:lnTo>
                  <a:lnTo>
                    <a:pt x="151305" y="58300"/>
                  </a:lnTo>
                  <a:lnTo>
                    <a:pt x="148692" y="57213"/>
                  </a:lnTo>
                  <a:lnTo>
                    <a:pt x="144358" y="53348"/>
                  </a:lnTo>
                  <a:lnTo>
                    <a:pt x="142332" y="52260"/>
                  </a:lnTo>
                  <a:lnTo>
                    <a:pt x="141291" y="51392"/>
                  </a:lnTo>
                  <a:lnTo>
                    <a:pt x="140478" y="50391"/>
                  </a:lnTo>
                  <a:lnTo>
                    <a:pt x="139461" y="44695"/>
                  </a:lnTo>
                  <a:lnTo>
                    <a:pt x="138600" y="41957"/>
                  </a:lnTo>
                  <a:lnTo>
                    <a:pt x="137286" y="39571"/>
                  </a:lnTo>
                  <a:lnTo>
                    <a:pt x="135283" y="37764"/>
                  </a:lnTo>
                  <a:lnTo>
                    <a:pt x="133186" y="37146"/>
                  </a:lnTo>
                  <a:lnTo>
                    <a:pt x="125144" y="38695"/>
                  </a:lnTo>
                  <a:lnTo>
                    <a:pt x="123274" y="38460"/>
                  </a:lnTo>
                  <a:lnTo>
                    <a:pt x="121451" y="37936"/>
                  </a:lnTo>
                  <a:lnTo>
                    <a:pt x="109309" y="34235"/>
                  </a:lnTo>
                  <a:lnTo>
                    <a:pt x="104302" y="32201"/>
                  </a:lnTo>
                  <a:lnTo>
                    <a:pt x="102260" y="31192"/>
                  </a:lnTo>
                  <a:lnTo>
                    <a:pt x="100516" y="29753"/>
                  </a:lnTo>
                  <a:lnTo>
                    <a:pt x="98708" y="27390"/>
                  </a:lnTo>
                  <a:lnTo>
                    <a:pt x="96682" y="25277"/>
                  </a:lnTo>
                  <a:lnTo>
                    <a:pt x="96690" y="26130"/>
                  </a:lnTo>
                  <a:lnTo>
                    <a:pt x="96377" y="26686"/>
                  </a:lnTo>
                  <a:lnTo>
                    <a:pt x="86214" y="26936"/>
                  </a:lnTo>
                  <a:lnTo>
                    <a:pt x="84595" y="26451"/>
                  </a:lnTo>
                  <a:lnTo>
                    <a:pt x="83554" y="25872"/>
                  </a:lnTo>
                  <a:lnTo>
                    <a:pt x="82819" y="25019"/>
                  </a:lnTo>
                  <a:lnTo>
                    <a:pt x="82271" y="23306"/>
                  </a:lnTo>
                  <a:lnTo>
                    <a:pt x="81301" y="21867"/>
                  </a:lnTo>
                  <a:lnTo>
                    <a:pt x="80988" y="23400"/>
                  </a:lnTo>
                  <a:lnTo>
                    <a:pt x="80488" y="24816"/>
                  </a:lnTo>
                  <a:lnTo>
                    <a:pt x="79126" y="25606"/>
                  </a:lnTo>
                  <a:lnTo>
                    <a:pt x="77569" y="25739"/>
                  </a:lnTo>
                  <a:lnTo>
                    <a:pt x="75684" y="23861"/>
                  </a:lnTo>
                  <a:lnTo>
                    <a:pt x="67446" y="23470"/>
                  </a:lnTo>
                  <a:lnTo>
                    <a:pt x="66718" y="23150"/>
                  </a:lnTo>
                  <a:lnTo>
                    <a:pt x="64011" y="21327"/>
                  </a:lnTo>
                  <a:lnTo>
                    <a:pt x="61703" y="19042"/>
                  </a:lnTo>
                  <a:lnTo>
                    <a:pt x="63996" y="18236"/>
                  </a:lnTo>
                  <a:lnTo>
                    <a:pt x="68737" y="17180"/>
                  </a:lnTo>
                  <a:lnTo>
                    <a:pt x="69762" y="16476"/>
                  </a:lnTo>
                  <a:lnTo>
                    <a:pt x="70356" y="15569"/>
                  </a:lnTo>
                  <a:lnTo>
                    <a:pt x="69926" y="14223"/>
                  </a:lnTo>
                  <a:lnTo>
                    <a:pt x="68979" y="13245"/>
                  </a:lnTo>
                  <a:lnTo>
                    <a:pt x="68009" y="12674"/>
                  </a:lnTo>
                  <a:lnTo>
                    <a:pt x="66937" y="12314"/>
                  </a:lnTo>
                  <a:lnTo>
                    <a:pt x="65521" y="12158"/>
                  </a:lnTo>
                  <a:lnTo>
                    <a:pt x="47191" y="11915"/>
                  </a:lnTo>
                  <a:lnTo>
                    <a:pt x="46135" y="12651"/>
                  </a:lnTo>
                  <a:lnTo>
                    <a:pt x="44492" y="14145"/>
                  </a:lnTo>
                  <a:lnTo>
                    <a:pt x="41237" y="16062"/>
                  </a:lnTo>
                  <a:lnTo>
                    <a:pt x="39094" y="18049"/>
                  </a:lnTo>
                  <a:lnTo>
                    <a:pt x="38288" y="19073"/>
                  </a:lnTo>
                  <a:lnTo>
                    <a:pt x="37287" y="19809"/>
                  </a:lnTo>
                  <a:lnTo>
                    <a:pt x="35033" y="21037"/>
                  </a:lnTo>
                  <a:lnTo>
                    <a:pt x="33109" y="22930"/>
                  </a:lnTo>
                  <a:lnTo>
                    <a:pt x="30777" y="23775"/>
                  </a:lnTo>
                  <a:lnTo>
                    <a:pt x="29502" y="23259"/>
                  </a:lnTo>
                  <a:lnTo>
                    <a:pt x="28243" y="23267"/>
                  </a:lnTo>
                  <a:lnTo>
                    <a:pt x="27327" y="23736"/>
                  </a:lnTo>
                  <a:lnTo>
                    <a:pt x="26365" y="23948"/>
                  </a:lnTo>
                  <a:lnTo>
                    <a:pt x="21663" y="24174"/>
                  </a:lnTo>
                  <a:lnTo>
                    <a:pt x="20959" y="24660"/>
                  </a:lnTo>
                  <a:lnTo>
                    <a:pt x="20286" y="26013"/>
                  </a:lnTo>
                  <a:lnTo>
                    <a:pt x="19520" y="28649"/>
                  </a:lnTo>
                  <a:lnTo>
                    <a:pt x="18800" y="29518"/>
                  </a:lnTo>
                  <a:lnTo>
                    <a:pt x="16445" y="29846"/>
                  </a:lnTo>
                  <a:lnTo>
                    <a:pt x="14200" y="30566"/>
                  </a:lnTo>
                  <a:lnTo>
                    <a:pt x="9631" y="33070"/>
                  </a:lnTo>
                  <a:lnTo>
                    <a:pt x="8449" y="33437"/>
                  </a:lnTo>
                  <a:lnTo>
                    <a:pt x="8708" y="31599"/>
                  </a:lnTo>
                  <a:lnTo>
                    <a:pt x="8481" y="29807"/>
                  </a:lnTo>
                  <a:lnTo>
                    <a:pt x="7190" y="29745"/>
                  </a:lnTo>
                  <a:lnTo>
                    <a:pt x="5719" y="30042"/>
                  </a:lnTo>
                  <a:lnTo>
                    <a:pt x="4491" y="30543"/>
                  </a:lnTo>
                  <a:lnTo>
                    <a:pt x="2222" y="31881"/>
                  </a:lnTo>
                  <a:lnTo>
                    <a:pt x="1072" y="32217"/>
                  </a:lnTo>
                  <a:lnTo>
                    <a:pt x="0" y="31536"/>
                  </a:lnTo>
                  <a:lnTo>
                    <a:pt x="219" y="30660"/>
                  </a:lnTo>
                  <a:lnTo>
                    <a:pt x="7784" y="27437"/>
                  </a:lnTo>
                  <a:lnTo>
                    <a:pt x="8629" y="27194"/>
                  </a:lnTo>
                  <a:lnTo>
                    <a:pt x="9975" y="27437"/>
                  </a:lnTo>
                  <a:lnTo>
                    <a:pt x="11289" y="27327"/>
                  </a:lnTo>
                  <a:lnTo>
                    <a:pt x="12314" y="26420"/>
                  </a:lnTo>
                  <a:lnTo>
                    <a:pt x="11070" y="22148"/>
                  </a:lnTo>
                  <a:lnTo>
                    <a:pt x="11547" y="19238"/>
                  </a:lnTo>
                  <a:lnTo>
                    <a:pt x="13300" y="16985"/>
                  </a:lnTo>
                  <a:lnTo>
                    <a:pt x="16805" y="13566"/>
                  </a:lnTo>
                  <a:lnTo>
                    <a:pt x="18495" y="12439"/>
                  </a:lnTo>
                  <a:lnTo>
                    <a:pt x="35777" y="5296"/>
                  </a:lnTo>
                  <a:lnTo>
                    <a:pt x="37545" y="4929"/>
                  </a:lnTo>
                  <a:lnTo>
                    <a:pt x="48779" y="3489"/>
                  </a:lnTo>
                  <a:lnTo>
                    <a:pt x="50493" y="2988"/>
                  </a:lnTo>
                  <a:lnTo>
                    <a:pt x="55703" y="868"/>
                  </a:lnTo>
                  <a:lnTo>
                    <a:pt x="61171" y="0"/>
                  </a:lnTo>
                  <a:lnTo>
                    <a:pt x="67031" y="681"/>
                  </a:lnTo>
                  <a:close/>
                  <a:moveTo>
                    <a:pt x="121654" y="12502"/>
                  </a:moveTo>
                  <a:lnTo>
                    <a:pt x="121694" y="13128"/>
                  </a:lnTo>
                  <a:lnTo>
                    <a:pt x="117852" y="11391"/>
                  </a:lnTo>
                  <a:lnTo>
                    <a:pt x="116202" y="9584"/>
                  </a:lnTo>
                  <a:lnTo>
                    <a:pt x="115537" y="9169"/>
                  </a:lnTo>
                  <a:lnTo>
                    <a:pt x="116616" y="9130"/>
                  </a:lnTo>
                  <a:lnTo>
                    <a:pt x="120942" y="12095"/>
                  </a:lnTo>
                  <a:lnTo>
                    <a:pt x="121654" y="12502"/>
                  </a:lnTo>
                  <a:close/>
                  <a:moveTo>
                    <a:pt x="137450" y="15146"/>
                  </a:moveTo>
                  <a:lnTo>
                    <a:pt x="140462" y="15647"/>
                  </a:lnTo>
                  <a:lnTo>
                    <a:pt x="141510" y="15342"/>
                  </a:lnTo>
                  <a:lnTo>
                    <a:pt x="142512" y="15256"/>
                  </a:lnTo>
                  <a:lnTo>
                    <a:pt x="143568" y="15467"/>
                  </a:lnTo>
                  <a:lnTo>
                    <a:pt x="145047" y="17431"/>
                  </a:lnTo>
                  <a:lnTo>
                    <a:pt x="143748" y="17673"/>
                  </a:lnTo>
                  <a:lnTo>
                    <a:pt x="142715" y="17673"/>
                  </a:lnTo>
                  <a:lnTo>
                    <a:pt x="141956" y="17321"/>
                  </a:lnTo>
                  <a:lnTo>
                    <a:pt x="139249" y="17235"/>
                  </a:lnTo>
                  <a:lnTo>
                    <a:pt x="137466" y="16664"/>
                  </a:lnTo>
                  <a:lnTo>
                    <a:pt x="136488" y="16171"/>
                  </a:lnTo>
                  <a:lnTo>
                    <a:pt x="136010" y="15576"/>
                  </a:lnTo>
                  <a:lnTo>
                    <a:pt x="137450" y="15146"/>
                  </a:lnTo>
                  <a:close/>
                  <a:moveTo>
                    <a:pt x="150687" y="21452"/>
                  </a:moveTo>
                  <a:lnTo>
                    <a:pt x="150241" y="21843"/>
                  </a:lnTo>
                  <a:lnTo>
                    <a:pt x="149052" y="20967"/>
                  </a:lnTo>
                  <a:lnTo>
                    <a:pt x="147331" y="20584"/>
                  </a:lnTo>
                  <a:lnTo>
                    <a:pt x="146322" y="19214"/>
                  </a:lnTo>
                  <a:lnTo>
                    <a:pt x="145352" y="18690"/>
                  </a:lnTo>
                  <a:lnTo>
                    <a:pt x="145273" y="18190"/>
                  </a:lnTo>
                  <a:lnTo>
                    <a:pt x="146869" y="17861"/>
                  </a:lnTo>
                  <a:lnTo>
                    <a:pt x="147980" y="18010"/>
                  </a:lnTo>
                  <a:lnTo>
                    <a:pt x="149216" y="19050"/>
                  </a:lnTo>
                  <a:lnTo>
                    <a:pt x="149928" y="20975"/>
                  </a:lnTo>
                  <a:lnTo>
                    <a:pt x="150687" y="21452"/>
                  </a:lnTo>
                  <a:close/>
                  <a:moveTo>
                    <a:pt x="153934" y="25176"/>
                  </a:moveTo>
                  <a:lnTo>
                    <a:pt x="153214" y="25239"/>
                  </a:lnTo>
                  <a:lnTo>
                    <a:pt x="151031" y="24261"/>
                  </a:lnTo>
                  <a:lnTo>
                    <a:pt x="150382" y="23439"/>
                  </a:lnTo>
                  <a:lnTo>
                    <a:pt x="151149" y="22336"/>
                  </a:lnTo>
                  <a:lnTo>
                    <a:pt x="151313" y="21139"/>
                  </a:lnTo>
                  <a:lnTo>
                    <a:pt x="151610" y="21061"/>
                  </a:lnTo>
                  <a:lnTo>
                    <a:pt x="151962" y="22516"/>
                  </a:lnTo>
                  <a:lnTo>
                    <a:pt x="153629" y="23134"/>
                  </a:lnTo>
                  <a:lnTo>
                    <a:pt x="153731" y="23455"/>
                  </a:lnTo>
                  <a:lnTo>
                    <a:pt x="154756" y="24683"/>
                  </a:lnTo>
                  <a:lnTo>
                    <a:pt x="153934" y="25176"/>
                  </a:lnTo>
                  <a:close/>
                  <a:moveTo>
                    <a:pt x="158558" y="29307"/>
                  </a:moveTo>
                  <a:lnTo>
                    <a:pt x="157658" y="30026"/>
                  </a:lnTo>
                  <a:lnTo>
                    <a:pt x="156672" y="28986"/>
                  </a:lnTo>
                  <a:lnTo>
                    <a:pt x="156046" y="28876"/>
                  </a:lnTo>
                  <a:lnTo>
                    <a:pt x="155178" y="28462"/>
                  </a:lnTo>
                  <a:lnTo>
                    <a:pt x="153496" y="27304"/>
                  </a:lnTo>
                  <a:lnTo>
                    <a:pt x="153089" y="26107"/>
                  </a:lnTo>
                  <a:lnTo>
                    <a:pt x="154489" y="26013"/>
                  </a:lnTo>
                  <a:lnTo>
                    <a:pt x="156258" y="26224"/>
                  </a:lnTo>
                  <a:lnTo>
                    <a:pt x="159348" y="26905"/>
                  </a:lnTo>
                  <a:lnTo>
                    <a:pt x="159074" y="28258"/>
                  </a:lnTo>
                  <a:lnTo>
                    <a:pt x="158558" y="29307"/>
                  </a:lnTo>
                  <a:close/>
                  <a:moveTo>
                    <a:pt x="51126" y="38241"/>
                  </a:moveTo>
                  <a:lnTo>
                    <a:pt x="49084" y="39485"/>
                  </a:lnTo>
                  <a:lnTo>
                    <a:pt x="44727" y="41237"/>
                  </a:lnTo>
                  <a:lnTo>
                    <a:pt x="42387" y="41300"/>
                  </a:lnTo>
                  <a:lnTo>
                    <a:pt x="40025" y="40643"/>
                  </a:lnTo>
                  <a:lnTo>
                    <a:pt x="38397" y="39180"/>
                  </a:lnTo>
                  <a:lnTo>
                    <a:pt x="37466" y="37732"/>
                  </a:lnTo>
                  <a:lnTo>
                    <a:pt x="37545" y="37036"/>
                  </a:lnTo>
                  <a:lnTo>
                    <a:pt x="39023" y="38194"/>
                  </a:lnTo>
                  <a:lnTo>
                    <a:pt x="40299" y="38765"/>
                  </a:lnTo>
                  <a:lnTo>
                    <a:pt x="41347" y="38382"/>
                  </a:lnTo>
                  <a:lnTo>
                    <a:pt x="42090" y="37756"/>
                  </a:lnTo>
                  <a:lnTo>
                    <a:pt x="39696" y="33077"/>
                  </a:lnTo>
                  <a:lnTo>
                    <a:pt x="39806" y="32092"/>
                  </a:lnTo>
                  <a:lnTo>
                    <a:pt x="41707" y="29518"/>
                  </a:lnTo>
                  <a:lnTo>
                    <a:pt x="46878" y="30300"/>
                  </a:lnTo>
                  <a:lnTo>
                    <a:pt x="47778" y="30754"/>
                  </a:lnTo>
                  <a:lnTo>
                    <a:pt x="48498" y="32381"/>
                  </a:lnTo>
                  <a:lnTo>
                    <a:pt x="49648" y="33656"/>
                  </a:lnTo>
                  <a:lnTo>
                    <a:pt x="51001" y="37067"/>
                  </a:lnTo>
                  <a:lnTo>
                    <a:pt x="51126" y="3824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B99E64B-5EA5-F4A5-744A-5F769FBD33BF}"/>
                </a:ext>
              </a:extLst>
            </p:cNvPr>
            <p:cNvSpPr>
              <a:spLocks/>
            </p:cNvSpPr>
            <p:nvPr/>
          </p:nvSpPr>
          <p:spPr>
            <a:xfrm>
              <a:off x="6694494" y="4267815"/>
              <a:ext cx="58394" cy="53926"/>
            </a:xfrm>
            <a:custGeom>
              <a:avLst/>
              <a:gdLst>
                <a:gd name="connsiteX0" fmla="*/ 3771 w 58394"/>
                <a:gd name="connsiteY0" fmla="*/ 5641 h 53926"/>
                <a:gd name="connsiteX1" fmla="*/ 1635 w 58394"/>
                <a:gd name="connsiteY1" fmla="*/ 6110 h 53926"/>
                <a:gd name="connsiteX2" fmla="*/ 728 w 58394"/>
                <a:gd name="connsiteY2" fmla="*/ 5883 h 53926"/>
                <a:gd name="connsiteX3" fmla="*/ 430 w 58394"/>
                <a:gd name="connsiteY3" fmla="*/ 4068 h 53926"/>
                <a:gd name="connsiteX4" fmla="*/ 0 w 58394"/>
                <a:gd name="connsiteY4" fmla="*/ 2871 h 53926"/>
                <a:gd name="connsiteX5" fmla="*/ 102 w 58394"/>
                <a:gd name="connsiteY5" fmla="*/ 2339 h 53926"/>
                <a:gd name="connsiteX6" fmla="*/ 5007 w 58394"/>
                <a:gd name="connsiteY6" fmla="*/ 0 h 53926"/>
                <a:gd name="connsiteX7" fmla="*/ 6736 w 58394"/>
                <a:gd name="connsiteY7" fmla="*/ 391 h 53926"/>
                <a:gd name="connsiteX8" fmla="*/ 7941 w 58394"/>
                <a:gd name="connsiteY8" fmla="*/ 2261 h 53926"/>
                <a:gd name="connsiteX9" fmla="*/ 7119 w 58394"/>
                <a:gd name="connsiteY9" fmla="*/ 3294 h 53926"/>
                <a:gd name="connsiteX10" fmla="*/ 3771 w 58394"/>
                <a:gd name="connsiteY10" fmla="*/ 5641 h 53926"/>
                <a:gd name="connsiteX11" fmla="*/ 9975 w 58394"/>
                <a:gd name="connsiteY11" fmla="*/ 8567 h 53926"/>
                <a:gd name="connsiteX12" fmla="*/ 8176 w 58394"/>
                <a:gd name="connsiteY12" fmla="*/ 9114 h 53926"/>
                <a:gd name="connsiteX13" fmla="*/ 7057 w 58394"/>
                <a:gd name="connsiteY13" fmla="*/ 9044 h 53926"/>
                <a:gd name="connsiteX14" fmla="*/ 5453 w 58394"/>
                <a:gd name="connsiteY14" fmla="*/ 8238 h 53926"/>
                <a:gd name="connsiteX15" fmla="*/ 5954 w 58394"/>
                <a:gd name="connsiteY15" fmla="*/ 7370 h 53926"/>
                <a:gd name="connsiteX16" fmla="*/ 7690 w 58394"/>
                <a:gd name="connsiteY16" fmla="*/ 6400 h 53926"/>
                <a:gd name="connsiteX17" fmla="*/ 8888 w 58394"/>
                <a:gd name="connsiteY17" fmla="*/ 6196 h 53926"/>
                <a:gd name="connsiteX18" fmla="*/ 9865 w 58394"/>
                <a:gd name="connsiteY18" fmla="*/ 7925 h 53926"/>
                <a:gd name="connsiteX19" fmla="*/ 9975 w 58394"/>
                <a:gd name="connsiteY19" fmla="*/ 8567 h 53926"/>
                <a:gd name="connsiteX20" fmla="*/ 53864 w 58394"/>
                <a:gd name="connsiteY20" fmla="*/ 12197 h 53926"/>
                <a:gd name="connsiteX21" fmla="*/ 53160 w 58394"/>
                <a:gd name="connsiteY21" fmla="*/ 13362 h 53926"/>
                <a:gd name="connsiteX22" fmla="*/ 52300 w 58394"/>
                <a:gd name="connsiteY22" fmla="*/ 11649 h 53926"/>
                <a:gd name="connsiteX23" fmla="*/ 51830 w 58394"/>
                <a:gd name="connsiteY23" fmla="*/ 11242 h 53926"/>
                <a:gd name="connsiteX24" fmla="*/ 51603 w 58394"/>
                <a:gd name="connsiteY24" fmla="*/ 8786 h 53926"/>
                <a:gd name="connsiteX25" fmla="*/ 52879 w 58394"/>
                <a:gd name="connsiteY25" fmla="*/ 8050 h 53926"/>
                <a:gd name="connsiteX26" fmla="*/ 53497 w 58394"/>
                <a:gd name="connsiteY26" fmla="*/ 7988 h 53926"/>
                <a:gd name="connsiteX27" fmla="*/ 53512 w 58394"/>
                <a:gd name="connsiteY27" fmla="*/ 10530 h 53926"/>
                <a:gd name="connsiteX28" fmla="*/ 53864 w 58394"/>
                <a:gd name="connsiteY28" fmla="*/ 12197 h 53926"/>
                <a:gd name="connsiteX29" fmla="*/ 27531 w 58394"/>
                <a:gd name="connsiteY29" fmla="*/ 13026 h 53926"/>
                <a:gd name="connsiteX30" fmla="*/ 28438 w 58394"/>
                <a:gd name="connsiteY30" fmla="*/ 13691 h 53926"/>
                <a:gd name="connsiteX31" fmla="*/ 28736 w 58394"/>
                <a:gd name="connsiteY31" fmla="*/ 14176 h 53926"/>
                <a:gd name="connsiteX32" fmla="*/ 27390 w 58394"/>
                <a:gd name="connsiteY32" fmla="*/ 14426 h 53926"/>
                <a:gd name="connsiteX33" fmla="*/ 24120 w 58394"/>
                <a:gd name="connsiteY33" fmla="*/ 13550 h 53926"/>
                <a:gd name="connsiteX34" fmla="*/ 23251 w 58394"/>
                <a:gd name="connsiteY34" fmla="*/ 14082 h 53926"/>
                <a:gd name="connsiteX35" fmla="*/ 22383 w 58394"/>
                <a:gd name="connsiteY35" fmla="*/ 15968 h 53926"/>
                <a:gd name="connsiteX36" fmla="*/ 20717 w 58394"/>
                <a:gd name="connsiteY36" fmla="*/ 13112 h 53926"/>
                <a:gd name="connsiteX37" fmla="*/ 20834 w 58394"/>
                <a:gd name="connsiteY37" fmla="*/ 12064 h 53926"/>
                <a:gd name="connsiteX38" fmla="*/ 21186 w 58394"/>
                <a:gd name="connsiteY38" fmla="*/ 11759 h 53926"/>
                <a:gd name="connsiteX39" fmla="*/ 23502 w 58394"/>
                <a:gd name="connsiteY39" fmla="*/ 12510 h 53926"/>
                <a:gd name="connsiteX40" fmla="*/ 27531 w 58394"/>
                <a:gd name="connsiteY40" fmla="*/ 13026 h 53926"/>
                <a:gd name="connsiteX41" fmla="*/ 53215 w 58394"/>
                <a:gd name="connsiteY41" fmla="*/ 21788 h 53926"/>
                <a:gd name="connsiteX42" fmla="*/ 55046 w 58394"/>
                <a:gd name="connsiteY42" fmla="*/ 22203 h 53926"/>
                <a:gd name="connsiteX43" fmla="*/ 55742 w 58394"/>
                <a:gd name="connsiteY43" fmla="*/ 22054 h 53926"/>
                <a:gd name="connsiteX44" fmla="*/ 56908 w 58394"/>
                <a:gd name="connsiteY44" fmla="*/ 22148 h 53926"/>
                <a:gd name="connsiteX45" fmla="*/ 58160 w 58394"/>
                <a:gd name="connsiteY45" fmla="*/ 23337 h 53926"/>
                <a:gd name="connsiteX46" fmla="*/ 58394 w 58394"/>
                <a:gd name="connsiteY46" fmla="*/ 24605 h 53926"/>
                <a:gd name="connsiteX47" fmla="*/ 57776 w 58394"/>
                <a:gd name="connsiteY47" fmla="*/ 26193 h 53926"/>
                <a:gd name="connsiteX48" fmla="*/ 55351 w 58394"/>
                <a:gd name="connsiteY48" fmla="*/ 27499 h 53926"/>
                <a:gd name="connsiteX49" fmla="*/ 53950 w 58394"/>
                <a:gd name="connsiteY49" fmla="*/ 27343 h 53926"/>
                <a:gd name="connsiteX50" fmla="*/ 52300 w 58394"/>
                <a:gd name="connsiteY50" fmla="*/ 26154 h 53926"/>
                <a:gd name="connsiteX51" fmla="*/ 53246 w 58394"/>
                <a:gd name="connsiteY51" fmla="*/ 23807 h 53926"/>
                <a:gd name="connsiteX52" fmla="*/ 53215 w 58394"/>
                <a:gd name="connsiteY52" fmla="*/ 21788 h 53926"/>
                <a:gd name="connsiteX53" fmla="*/ 41652 w 58394"/>
                <a:gd name="connsiteY53" fmla="*/ 49640 h 53926"/>
                <a:gd name="connsiteX54" fmla="*/ 40330 w 58394"/>
                <a:gd name="connsiteY54" fmla="*/ 51713 h 53926"/>
                <a:gd name="connsiteX55" fmla="*/ 37420 w 58394"/>
                <a:gd name="connsiteY55" fmla="*/ 51549 h 53926"/>
                <a:gd name="connsiteX56" fmla="*/ 35925 w 58394"/>
                <a:gd name="connsiteY56" fmla="*/ 50696 h 53926"/>
                <a:gd name="connsiteX57" fmla="*/ 34173 w 58394"/>
                <a:gd name="connsiteY57" fmla="*/ 48091 h 53926"/>
                <a:gd name="connsiteX58" fmla="*/ 34228 w 58394"/>
                <a:gd name="connsiteY58" fmla="*/ 46072 h 53926"/>
                <a:gd name="connsiteX59" fmla="*/ 34846 w 58394"/>
                <a:gd name="connsiteY59" fmla="*/ 44320 h 53926"/>
                <a:gd name="connsiteX60" fmla="*/ 34736 w 58394"/>
                <a:gd name="connsiteY60" fmla="*/ 42802 h 53926"/>
                <a:gd name="connsiteX61" fmla="*/ 34987 w 58394"/>
                <a:gd name="connsiteY61" fmla="*/ 42403 h 53926"/>
                <a:gd name="connsiteX62" fmla="*/ 35886 w 58394"/>
                <a:gd name="connsiteY62" fmla="*/ 42669 h 53926"/>
                <a:gd name="connsiteX63" fmla="*/ 36035 w 58394"/>
                <a:gd name="connsiteY63" fmla="*/ 43694 h 53926"/>
                <a:gd name="connsiteX64" fmla="*/ 38679 w 58394"/>
                <a:gd name="connsiteY64" fmla="*/ 46197 h 53926"/>
                <a:gd name="connsiteX65" fmla="*/ 39657 w 58394"/>
                <a:gd name="connsiteY65" fmla="*/ 46683 h 53926"/>
                <a:gd name="connsiteX66" fmla="*/ 41652 w 58394"/>
                <a:gd name="connsiteY66" fmla="*/ 49640 h 53926"/>
                <a:gd name="connsiteX67" fmla="*/ 47410 w 58394"/>
                <a:gd name="connsiteY67" fmla="*/ 46729 h 53926"/>
                <a:gd name="connsiteX68" fmla="*/ 46800 w 58394"/>
                <a:gd name="connsiteY68" fmla="*/ 46816 h 53926"/>
                <a:gd name="connsiteX69" fmla="*/ 45885 w 58394"/>
                <a:gd name="connsiteY69" fmla="*/ 45798 h 53926"/>
                <a:gd name="connsiteX70" fmla="*/ 46088 w 58394"/>
                <a:gd name="connsiteY70" fmla="*/ 44390 h 53926"/>
                <a:gd name="connsiteX71" fmla="*/ 45986 w 58394"/>
                <a:gd name="connsiteY71" fmla="*/ 44023 h 53926"/>
                <a:gd name="connsiteX72" fmla="*/ 46800 w 58394"/>
                <a:gd name="connsiteY72" fmla="*/ 42520 h 53926"/>
                <a:gd name="connsiteX73" fmla="*/ 48396 w 58394"/>
                <a:gd name="connsiteY73" fmla="*/ 42653 h 53926"/>
                <a:gd name="connsiteX74" fmla="*/ 48803 w 58394"/>
                <a:gd name="connsiteY74" fmla="*/ 43772 h 53926"/>
                <a:gd name="connsiteX75" fmla="*/ 48881 w 58394"/>
                <a:gd name="connsiteY75" fmla="*/ 46072 h 53926"/>
                <a:gd name="connsiteX76" fmla="*/ 47410 w 58394"/>
                <a:gd name="connsiteY76" fmla="*/ 46729 h 53926"/>
                <a:gd name="connsiteX77" fmla="*/ 22688 w 58394"/>
                <a:gd name="connsiteY77" fmla="*/ 53067 h 53926"/>
                <a:gd name="connsiteX78" fmla="*/ 20983 w 58394"/>
                <a:gd name="connsiteY78" fmla="*/ 53927 h 53926"/>
                <a:gd name="connsiteX79" fmla="*/ 19785 w 58394"/>
                <a:gd name="connsiteY79" fmla="*/ 53551 h 53926"/>
                <a:gd name="connsiteX80" fmla="*/ 18651 w 58394"/>
                <a:gd name="connsiteY80" fmla="*/ 52660 h 53926"/>
                <a:gd name="connsiteX81" fmla="*/ 18103 w 58394"/>
                <a:gd name="connsiteY81" fmla="*/ 51369 h 53926"/>
                <a:gd name="connsiteX82" fmla="*/ 18549 w 58394"/>
                <a:gd name="connsiteY82" fmla="*/ 50258 h 53926"/>
                <a:gd name="connsiteX83" fmla="*/ 20850 w 58394"/>
                <a:gd name="connsiteY83" fmla="*/ 48951 h 53926"/>
                <a:gd name="connsiteX84" fmla="*/ 22226 w 58394"/>
                <a:gd name="connsiteY84" fmla="*/ 49374 h 53926"/>
                <a:gd name="connsiteX85" fmla="*/ 22962 w 58394"/>
                <a:gd name="connsiteY85" fmla="*/ 51408 h 53926"/>
                <a:gd name="connsiteX86" fmla="*/ 22688 w 58394"/>
                <a:gd name="connsiteY86" fmla="*/ 53067 h 5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58394" h="53926">
                  <a:moveTo>
                    <a:pt x="3771" y="5641"/>
                  </a:moveTo>
                  <a:lnTo>
                    <a:pt x="1635" y="6110"/>
                  </a:lnTo>
                  <a:lnTo>
                    <a:pt x="728" y="5883"/>
                  </a:lnTo>
                  <a:lnTo>
                    <a:pt x="430" y="4068"/>
                  </a:lnTo>
                  <a:lnTo>
                    <a:pt x="0" y="2871"/>
                  </a:lnTo>
                  <a:lnTo>
                    <a:pt x="102" y="2339"/>
                  </a:lnTo>
                  <a:lnTo>
                    <a:pt x="5007" y="0"/>
                  </a:lnTo>
                  <a:lnTo>
                    <a:pt x="6736" y="391"/>
                  </a:lnTo>
                  <a:lnTo>
                    <a:pt x="7941" y="2261"/>
                  </a:lnTo>
                  <a:lnTo>
                    <a:pt x="7119" y="3294"/>
                  </a:lnTo>
                  <a:lnTo>
                    <a:pt x="3771" y="5641"/>
                  </a:lnTo>
                  <a:close/>
                  <a:moveTo>
                    <a:pt x="9975" y="8567"/>
                  </a:moveTo>
                  <a:lnTo>
                    <a:pt x="8176" y="9114"/>
                  </a:lnTo>
                  <a:lnTo>
                    <a:pt x="7057" y="9044"/>
                  </a:lnTo>
                  <a:lnTo>
                    <a:pt x="5453" y="8238"/>
                  </a:lnTo>
                  <a:lnTo>
                    <a:pt x="5954" y="7370"/>
                  </a:lnTo>
                  <a:lnTo>
                    <a:pt x="7690" y="6400"/>
                  </a:lnTo>
                  <a:lnTo>
                    <a:pt x="8888" y="6196"/>
                  </a:lnTo>
                  <a:lnTo>
                    <a:pt x="9865" y="7925"/>
                  </a:lnTo>
                  <a:lnTo>
                    <a:pt x="9975" y="8567"/>
                  </a:lnTo>
                  <a:close/>
                  <a:moveTo>
                    <a:pt x="53864" y="12197"/>
                  </a:moveTo>
                  <a:lnTo>
                    <a:pt x="53160" y="13362"/>
                  </a:lnTo>
                  <a:lnTo>
                    <a:pt x="52300" y="11649"/>
                  </a:lnTo>
                  <a:lnTo>
                    <a:pt x="51830" y="11242"/>
                  </a:lnTo>
                  <a:lnTo>
                    <a:pt x="51603" y="8786"/>
                  </a:lnTo>
                  <a:lnTo>
                    <a:pt x="52879" y="8050"/>
                  </a:lnTo>
                  <a:lnTo>
                    <a:pt x="53497" y="7988"/>
                  </a:lnTo>
                  <a:lnTo>
                    <a:pt x="53512" y="10530"/>
                  </a:lnTo>
                  <a:lnTo>
                    <a:pt x="53864" y="12197"/>
                  </a:lnTo>
                  <a:close/>
                  <a:moveTo>
                    <a:pt x="27531" y="13026"/>
                  </a:moveTo>
                  <a:lnTo>
                    <a:pt x="28438" y="13691"/>
                  </a:lnTo>
                  <a:lnTo>
                    <a:pt x="28736" y="14176"/>
                  </a:lnTo>
                  <a:lnTo>
                    <a:pt x="27390" y="14426"/>
                  </a:lnTo>
                  <a:lnTo>
                    <a:pt x="24120" y="13550"/>
                  </a:lnTo>
                  <a:lnTo>
                    <a:pt x="23251" y="14082"/>
                  </a:lnTo>
                  <a:lnTo>
                    <a:pt x="22383" y="15968"/>
                  </a:lnTo>
                  <a:lnTo>
                    <a:pt x="20717" y="13112"/>
                  </a:lnTo>
                  <a:lnTo>
                    <a:pt x="20834" y="12064"/>
                  </a:lnTo>
                  <a:lnTo>
                    <a:pt x="21186" y="11759"/>
                  </a:lnTo>
                  <a:lnTo>
                    <a:pt x="23502" y="12510"/>
                  </a:lnTo>
                  <a:lnTo>
                    <a:pt x="27531" y="13026"/>
                  </a:lnTo>
                  <a:close/>
                  <a:moveTo>
                    <a:pt x="53215" y="21788"/>
                  </a:moveTo>
                  <a:lnTo>
                    <a:pt x="55046" y="22203"/>
                  </a:lnTo>
                  <a:lnTo>
                    <a:pt x="55742" y="22054"/>
                  </a:lnTo>
                  <a:lnTo>
                    <a:pt x="56908" y="22148"/>
                  </a:lnTo>
                  <a:lnTo>
                    <a:pt x="58160" y="23337"/>
                  </a:lnTo>
                  <a:lnTo>
                    <a:pt x="58394" y="24605"/>
                  </a:lnTo>
                  <a:lnTo>
                    <a:pt x="57776" y="26193"/>
                  </a:lnTo>
                  <a:lnTo>
                    <a:pt x="55351" y="27499"/>
                  </a:lnTo>
                  <a:lnTo>
                    <a:pt x="53950" y="27343"/>
                  </a:lnTo>
                  <a:lnTo>
                    <a:pt x="52300" y="26154"/>
                  </a:lnTo>
                  <a:lnTo>
                    <a:pt x="53246" y="23807"/>
                  </a:lnTo>
                  <a:lnTo>
                    <a:pt x="53215" y="21788"/>
                  </a:lnTo>
                  <a:close/>
                  <a:moveTo>
                    <a:pt x="41652" y="49640"/>
                  </a:moveTo>
                  <a:lnTo>
                    <a:pt x="40330" y="51713"/>
                  </a:lnTo>
                  <a:lnTo>
                    <a:pt x="37420" y="51549"/>
                  </a:lnTo>
                  <a:lnTo>
                    <a:pt x="35925" y="50696"/>
                  </a:lnTo>
                  <a:lnTo>
                    <a:pt x="34173" y="48091"/>
                  </a:lnTo>
                  <a:lnTo>
                    <a:pt x="34228" y="46072"/>
                  </a:lnTo>
                  <a:lnTo>
                    <a:pt x="34846" y="44320"/>
                  </a:lnTo>
                  <a:lnTo>
                    <a:pt x="34736" y="42802"/>
                  </a:lnTo>
                  <a:lnTo>
                    <a:pt x="34987" y="42403"/>
                  </a:lnTo>
                  <a:lnTo>
                    <a:pt x="35886" y="42669"/>
                  </a:lnTo>
                  <a:lnTo>
                    <a:pt x="36035" y="43694"/>
                  </a:lnTo>
                  <a:lnTo>
                    <a:pt x="38679" y="46197"/>
                  </a:lnTo>
                  <a:lnTo>
                    <a:pt x="39657" y="46683"/>
                  </a:lnTo>
                  <a:lnTo>
                    <a:pt x="41652" y="49640"/>
                  </a:lnTo>
                  <a:close/>
                  <a:moveTo>
                    <a:pt x="47410" y="46729"/>
                  </a:moveTo>
                  <a:lnTo>
                    <a:pt x="46800" y="46816"/>
                  </a:lnTo>
                  <a:lnTo>
                    <a:pt x="45885" y="45798"/>
                  </a:lnTo>
                  <a:lnTo>
                    <a:pt x="46088" y="44390"/>
                  </a:lnTo>
                  <a:lnTo>
                    <a:pt x="45986" y="44023"/>
                  </a:lnTo>
                  <a:lnTo>
                    <a:pt x="46800" y="42520"/>
                  </a:lnTo>
                  <a:lnTo>
                    <a:pt x="48396" y="42653"/>
                  </a:lnTo>
                  <a:lnTo>
                    <a:pt x="48803" y="43772"/>
                  </a:lnTo>
                  <a:lnTo>
                    <a:pt x="48881" y="46072"/>
                  </a:lnTo>
                  <a:lnTo>
                    <a:pt x="47410" y="46729"/>
                  </a:lnTo>
                  <a:close/>
                  <a:moveTo>
                    <a:pt x="22688" y="53067"/>
                  </a:moveTo>
                  <a:lnTo>
                    <a:pt x="20983" y="53927"/>
                  </a:lnTo>
                  <a:lnTo>
                    <a:pt x="19785" y="53551"/>
                  </a:lnTo>
                  <a:lnTo>
                    <a:pt x="18651" y="52660"/>
                  </a:lnTo>
                  <a:lnTo>
                    <a:pt x="18103" y="51369"/>
                  </a:lnTo>
                  <a:lnTo>
                    <a:pt x="18549" y="50258"/>
                  </a:lnTo>
                  <a:lnTo>
                    <a:pt x="20850" y="48951"/>
                  </a:lnTo>
                  <a:lnTo>
                    <a:pt x="22226" y="49374"/>
                  </a:lnTo>
                  <a:lnTo>
                    <a:pt x="22962" y="51408"/>
                  </a:lnTo>
                  <a:lnTo>
                    <a:pt x="22688" y="5306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157E945-26C8-8089-DE09-FBEB364430BA}"/>
                </a:ext>
              </a:extLst>
            </p:cNvPr>
            <p:cNvSpPr>
              <a:spLocks/>
            </p:cNvSpPr>
            <p:nvPr/>
          </p:nvSpPr>
          <p:spPr>
            <a:xfrm>
              <a:off x="5732423" y="4376475"/>
              <a:ext cx="8950" cy="7471"/>
            </a:xfrm>
            <a:custGeom>
              <a:avLst/>
              <a:gdLst>
                <a:gd name="connsiteX0" fmla="*/ 8950 w 8950"/>
                <a:gd name="connsiteY0" fmla="*/ 7151 h 7471"/>
                <a:gd name="connsiteX1" fmla="*/ 7808 w 8950"/>
                <a:gd name="connsiteY1" fmla="*/ 7471 h 7471"/>
                <a:gd name="connsiteX2" fmla="*/ 3591 w 8950"/>
                <a:gd name="connsiteY2" fmla="*/ 5320 h 7471"/>
                <a:gd name="connsiteX3" fmla="*/ 110 w 8950"/>
                <a:gd name="connsiteY3" fmla="*/ 1823 h 7471"/>
                <a:gd name="connsiteX4" fmla="*/ 0 w 8950"/>
                <a:gd name="connsiteY4" fmla="*/ 0 h 7471"/>
                <a:gd name="connsiteX5" fmla="*/ 892 w 8950"/>
                <a:gd name="connsiteY5" fmla="*/ 156 h 7471"/>
                <a:gd name="connsiteX6" fmla="*/ 1799 w 8950"/>
                <a:gd name="connsiteY6" fmla="*/ 853 h 7471"/>
                <a:gd name="connsiteX7" fmla="*/ 3200 w 8950"/>
                <a:gd name="connsiteY7" fmla="*/ 3325 h 7471"/>
                <a:gd name="connsiteX8" fmla="*/ 7276 w 8950"/>
                <a:gd name="connsiteY8" fmla="*/ 4952 h 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50" h="7471">
                  <a:moveTo>
                    <a:pt x="8950" y="7151"/>
                  </a:moveTo>
                  <a:lnTo>
                    <a:pt x="7808" y="7471"/>
                  </a:lnTo>
                  <a:lnTo>
                    <a:pt x="3591" y="5320"/>
                  </a:lnTo>
                  <a:lnTo>
                    <a:pt x="110" y="1823"/>
                  </a:lnTo>
                  <a:lnTo>
                    <a:pt x="0" y="0"/>
                  </a:lnTo>
                  <a:lnTo>
                    <a:pt x="892" y="156"/>
                  </a:lnTo>
                  <a:lnTo>
                    <a:pt x="1799" y="853"/>
                  </a:lnTo>
                  <a:lnTo>
                    <a:pt x="3200" y="3325"/>
                  </a:lnTo>
                  <a:lnTo>
                    <a:pt x="7276" y="495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ACA03414-323C-1C6C-2667-9901C038FB45}"/>
                </a:ext>
              </a:extLst>
            </p:cNvPr>
            <p:cNvSpPr>
              <a:spLocks/>
            </p:cNvSpPr>
            <p:nvPr/>
          </p:nvSpPr>
          <p:spPr>
            <a:xfrm>
              <a:off x="9569145" y="4877402"/>
              <a:ext cx="3098" cy="2965"/>
            </a:xfrm>
            <a:custGeom>
              <a:avLst/>
              <a:gdLst>
                <a:gd name="connsiteX0" fmla="*/ 3098 w 3098"/>
                <a:gd name="connsiteY0" fmla="*/ 1385 h 2965"/>
                <a:gd name="connsiteX1" fmla="*/ 2472 w 3098"/>
                <a:gd name="connsiteY1" fmla="*/ 2965 h 2965"/>
                <a:gd name="connsiteX2" fmla="*/ 1322 w 3098"/>
                <a:gd name="connsiteY2" fmla="*/ 2097 h 2965"/>
                <a:gd name="connsiteX3" fmla="*/ 0 w 3098"/>
                <a:gd name="connsiteY3" fmla="*/ 1815 h 2965"/>
                <a:gd name="connsiteX4" fmla="*/ 258 w 3098"/>
                <a:gd name="connsiteY4" fmla="*/ 642 h 2965"/>
                <a:gd name="connsiteX5" fmla="*/ 1346 w 3098"/>
                <a:gd name="connsiteY5" fmla="*/ 477 h 2965"/>
                <a:gd name="connsiteX6" fmla="*/ 1885 w 3098"/>
                <a:gd name="connsiteY6" fmla="*/ 415 h 2965"/>
                <a:gd name="connsiteX7" fmla="*/ 2660 w 3098"/>
                <a:gd name="connsiteY7" fmla="*/ 0 h 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98" h="2965">
                  <a:moveTo>
                    <a:pt x="3098" y="1385"/>
                  </a:moveTo>
                  <a:lnTo>
                    <a:pt x="2472" y="2965"/>
                  </a:lnTo>
                  <a:lnTo>
                    <a:pt x="1322" y="2097"/>
                  </a:lnTo>
                  <a:lnTo>
                    <a:pt x="0" y="1815"/>
                  </a:lnTo>
                  <a:lnTo>
                    <a:pt x="258" y="642"/>
                  </a:lnTo>
                  <a:lnTo>
                    <a:pt x="1346" y="477"/>
                  </a:lnTo>
                  <a:lnTo>
                    <a:pt x="1885" y="415"/>
                  </a:lnTo>
                  <a:lnTo>
                    <a:pt x="2660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6911590-82AF-583B-AA98-FFB170BE8E78}"/>
                </a:ext>
              </a:extLst>
            </p:cNvPr>
            <p:cNvSpPr>
              <a:spLocks/>
            </p:cNvSpPr>
            <p:nvPr/>
          </p:nvSpPr>
          <p:spPr>
            <a:xfrm>
              <a:off x="7960115" y="3814455"/>
              <a:ext cx="49514" cy="29189"/>
            </a:xfrm>
            <a:custGeom>
              <a:avLst/>
              <a:gdLst>
                <a:gd name="connsiteX0" fmla="*/ 47473 w 49514"/>
                <a:gd name="connsiteY0" fmla="*/ 1839 h 29189"/>
                <a:gd name="connsiteX1" fmla="*/ 36027 w 49514"/>
                <a:gd name="connsiteY1" fmla="*/ 9928 h 29189"/>
                <a:gd name="connsiteX2" fmla="*/ 35284 w 49514"/>
                <a:gd name="connsiteY2" fmla="*/ 12330 h 29189"/>
                <a:gd name="connsiteX3" fmla="*/ 35792 w 49514"/>
                <a:gd name="connsiteY3" fmla="*/ 13988 h 29189"/>
                <a:gd name="connsiteX4" fmla="*/ 37404 w 49514"/>
                <a:gd name="connsiteY4" fmla="*/ 15999 h 29189"/>
                <a:gd name="connsiteX5" fmla="*/ 37826 w 49514"/>
                <a:gd name="connsiteY5" fmla="*/ 16523 h 29189"/>
                <a:gd name="connsiteX6" fmla="*/ 38405 w 49514"/>
                <a:gd name="connsiteY6" fmla="*/ 18049 h 29189"/>
                <a:gd name="connsiteX7" fmla="*/ 35910 w 49514"/>
                <a:gd name="connsiteY7" fmla="*/ 18503 h 29189"/>
                <a:gd name="connsiteX8" fmla="*/ 33406 w 49514"/>
                <a:gd name="connsiteY8" fmla="*/ 18651 h 29189"/>
                <a:gd name="connsiteX9" fmla="*/ 32014 w 49514"/>
                <a:gd name="connsiteY9" fmla="*/ 18448 h 29189"/>
                <a:gd name="connsiteX10" fmla="*/ 30699 w 49514"/>
                <a:gd name="connsiteY10" fmla="*/ 18542 h 29189"/>
                <a:gd name="connsiteX11" fmla="*/ 26639 w 49514"/>
                <a:gd name="connsiteY11" fmla="*/ 22899 h 29189"/>
                <a:gd name="connsiteX12" fmla="*/ 24456 w 49514"/>
                <a:gd name="connsiteY12" fmla="*/ 24378 h 29189"/>
                <a:gd name="connsiteX13" fmla="*/ 21859 w 49514"/>
                <a:gd name="connsiteY13" fmla="*/ 25254 h 29189"/>
                <a:gd name="connsiteX14" fmla="*/ 19215 w 49514"/>
                <a:gd name="connsiteY14" fmla="*/ 25778 h 29189"/>
                <a:gd name="connsiteX15" fmla="*/ 17884 w 49514"/>
                <a:gd name="connsiteY15" fmla="*/ 25849 h 29189"/>
                <a:gd name="connsiteX16" fmla="*/ 16711 w 49514"/>
                <a:gd name="connsiteY16" fmla="*/ 26396 h 29189"/>
                <a:gd name="connsiteX17" fmla="*/ 15889 w 49514"/>
                <a:gd name="connsiteY17" fmla="*/ 27406 h 29189"/>
                <a:gd name="connsiteX18" fmla="*/ 15874 w 49514"/>
                <a:gd name="connsiteY18" fmla="*/ 28384 h 29189"/>
                <a:gd name="connsiteX19" fmla="*/ 15522 w 49514"/>
                <a:gd name="connsiteY19" fmla="*/ 29189 h 29189"/>
                <a:gd name="connsiteX20" fmla="*/ 14067 w 49514"/>
                <a:gd name="connsiteY20" fmla="*/ 29025 h 29189"/>
                <a:gd name="connsiteX21" fmla="*/ 13464 w 49514"/>
                <a:gd name="connsiteY21" fmla="*/ 27445 h 29189"/>
                <a:gd name="connsiteX22" fmla="*/ 12432 w 49514"/>
                <a:gd name="connsiteY22" fmla="*/ 26764 h 29189"/>
                <a:gd name="connsiteX23" fmla="*/ 9858 w 49514"/>
                <a:gd name="connsiteY23" fmla="*/ 27116 h 29189"/>
                <a:gd name="connsiteX24" fmla="*/ 8606 w 49514"/>
                <a:gd name="connsiteY24" fmla="*/ 27069 h 29189"/>
                <a:gd name="connsiteX25" fmla="*/ 4491 w 49514"/>
                <a:gd name="connsiteY25" fmla="*/ 25567 h 29189"/>
                <a:gd name="connsiteX26" fmla="*/ 3247 w 49514"/>
                <a:gd name="connsiteY26" fmla="*/ 24941 h 29189"/>
                <a:gd name="connsiteX27" fmla="*/ 2473 w 49514"/>
                <a:gd name="connsiteY27" fmla="*/ 23650 h 29189"/>
                <a:gd name="connsiteX28" fmla="*/ 352 w 49514"/>
                <a:gd name="connsiteY28" fmla="*/ 18987 h 29189"/>
                <a:gd name="connsiteX29" fmla="*/ 0 w 49514"/>
                <a:gd name="connsiteY29" fmla="*/ 15522 h 29189"/>
                <a:gd name="connsiteX30" fmla="*/ 1972 w 49514"/>
                <a:gd name="connsiteY30" fmla="*/ 16414 h 29189"/>
                <a:gd name="connsiteX31" fmla="*/ 3818 w 49514"/>
                <a:gd name="connsiteY31" fmla="*/ 15334 h 29189"/>
                <a:gd name="connsiteX32" fmla="*/ 5594 w 49514"/>
                <a:gd name="connsiteY32" fmla="*/ 13574 h 29189"/>
                <a:gd name="connsiteX33" fmla="*/ 7714 w 49514"/>
                <a:gd name="connsiteY33" fmla="*/ 12854 h 29189"/>
                <a:gd name="connsiteX34" fmla="*/ 9036 w 49514"/>
                <a:gd name="connsiteY34" fmla="*/ 13167 h 29189"/>
                <a:gd name="connsiteX35" fmla="*/ 10350 w 49514"/>
                <a:gd name="connsiteY35" fmla="*/ 13480 h 29189"/>
                <a:gd name="connsiteX36" fmla="*/ 12713 w 49514"/>
                <a:gd name="connsiteY36" fmla="*/ 12917 h 29189"/>
                <a:gd name="connsiteX37" fmla="*/ 13730 w 49514"/>
                <a:gd name="connsiteY37" fmla="*/ 10304 h 29189"/>
                <a:gd name="connsiteX38" fmla="*/ 14067 w 49514"/>
                <a:gd name="connsiteY38" fmla="*/ 7299 h 29189"/>
                <a:gd name="connsiteX39" fmla="*/ 18057 w 49514"/>
                <a:gd name="connsiteY39" fmla="*/ 8160 h 29189"/>
                <a:gd name="connsiteX40" fmla="*/ 22109 w 49514"/>
                <a:gd name="connsiteY40" fmla="*/ 8606 h 29189"/>
                <a:gd name="connsiteX41" fmla="*/ 25419 w 49514"/>
                <a:gd name="connsiteY41" fmla="*/ 8755 h 29189"/>
                <a:gd name="connsiteX42" fmla="*/ 28689 w 49514"/>
                <a:gd name="connsiteY42" fmla="*/ 8269 h 29189"/>
                <a:gd name="connsiteX43" fmla="*/ 38695 w 49514"/>
                <a:gd name="connsiteY43" fmla="*/ 5054 h 29189"/>
                <a:gd name="connsiteX44" fmla="*/ 41527 w 49514"/>
                <a:gd name="connsiteY44" fmla="*/ 3130 h 29189"/>
                <a:gd name="connsiteX45" fmla="*/ 43287 w 49514"/>
                <a:gd name="connsiteY45" fmla="*/ 2472 h 29189"/>
                <a:gd name="connsiteX46" fmla="*/ 46330 w 49514"/>
                <a:gd name="connsiteY46" fmla="*/ 884 h 29189"/>
                <a:gd name="connsiteX47" fmla="*/ 49515 w 49514"/>
                <a:gd name="connsiteY47" fmla="*/ 0 h 29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9514" h="29189">
                  <a:moveTo>
                    <a:pt x="47473" y="1839"/>
                  </a:moveTo>
                  <a:lnTo>
                    <a:pt x="36027" y="9928"/>
                  </a:lnTo>
                  <a:lnTo>
                    <a:pt x="35284" y="12330"/>
                  </a:lnTo>
                  <a:lnTo>
                    <a:pt x="35792" y="13988"/>
                  </a:lnTo>
                  <a:lnTo>
                    <a:pt x="37404" y="15999"/>
                  </a:lnTo>
                  <a:lnTo>
                    <a:pt x="37826" y="16523"/>
                  </a:lnTo>
                  <a:lnTo>
                    <a:pt x="38405" y="18049"/>
                  </a:lnTo>
                  <a:lnTo>
                    <a:pt x="35910" y="18503"/>
                  </a:lnTo>
                  <a:lnTo>
                    <a:pt x="33406" y="18651"/>
                  </a:lnTo>
                  <a:lnTo>
                    <a:pt x="32014" y="18448"/>
                  </a:lnTo>
                  <a:lnTo>
                    <a:pt x="30699" y="18542"/>
                  </a:lnTo>
                  <a:lnTo>
                    <a:pt x="26639" y="22899"/>
                  </a:lnTo>
                  <a:lnTo>
                    <a:pt x="24456" y="24378"/>
                  </a:lnTo>
                  <a:lnTo>
                    <a:pt x="21859" y="25254"/>
                  </a:lnTo>
                  <a:lnTo>
                    <a:pt x="19215" y="25778"/>
                  </a:lnTo>
                  <a:lnTo>
                    <a:pt x="17884" y="25849"/>
                  </a:lnTo>
                  <a:lnTo>
                    <a:pt x="16711" y="26396"/>
                  </a:lnTo>
                  <a:lnTo>
                    <a:pt x="15889" y="27406"/>
                  </a:lnTo>
                  <a:lnTo>
                    <a:pt x="15874" y="28384"/>
                  </a:lnTo>
                  <a:lnTo>
                    <a:pt x="15522" y="29189"/>
                  </a:lnTo>
                  <a:lnTo>
                    <a:pt x="14067" y="29025"/>
                  </a:lnTo>
                  <a:lnTo>
                    <a:pt x="13464" y="27445"/>
                  </a:lnTo>
                  <a:lnTo>
                    <a:pt x="12432" y="26764"/>
                  </a:lnTo>
                  <a:lnTo>
                    <a:pt x="9858" y="27116"/>
                  </a:lnTo>
                  <a:lnTo>
                    <a:pt x="8606" y="27069"/>
                  </a:lnTo>
                  <a:lnTo>
                    <a:pt x="4491" y="25567"/>
                  </a:lnTo>
                  <a:lnTo>
                    <a:pt x="3247" y="24941"/>
                  </a:lnTo>
                  <a:lnTo>
                    <a:pt x="2473" y="23650"/>
                  </a:lnTo>
                  <a:lnTo>
                    <a:pt x="352" y="18987"/>
                  </a:lnTo>
                  <a:lnTo>
                    <a:pt x="0" y="15522"/>
                  </a:lnTo>
                  <a:lnTo>
                    <a:pt x="1972" y="16414"/>
                  </a:lnTo>
                  <a:lnTo>
                    <a:pt x="3818" y="15334"/>
                  </a:lnTo>
                  <a:lnTo>
                    <a:pt x="5594" y="13574"/>
                  </a:lnTo>
                  <a:lnTo>
                    <a:pt x="7714" y="12854"/>
                  </a:lnTo>
                  <a:lnTo>
                    <a:pt x="9036" y="13167"/>
                  </a:lnTo>
                  <a:lnTo>
                    <a:pt x="10350" y="13480"/>
                  </a:lnTo>
                  <a:lnTo>
                    <a:pt x="12713" y="12917"/>
                  </a:lnTo>
                  <a:lnTo>
                    <a:pt x="13730" y="10304"/>
                  </a:lnTo>
                  <a:lnTo>
                    <a:pt x="14067" y="7299"/>
                  </a:lnTo>
                  <a:lnTo>
                    <a:pt x="18057" y="8160"/>
                  </a:lnTo>
                  <a:lnTo>
                    <a:pt x="22109" y="8606"/>
                  </a:lnTo>
                  <a:lnTo>
                    <a:pt x="25419" y="8755"/>
                  </a:lnTo>
                  <a:lnTo>
                    <a:pt x="28689" y="8269"/>
                  </a:lnTo>
                  <a:lnTo>
                    <a:pt x="38695" y="5054"/>
                  </a:lnTo>
                  <a:lnTo>
                    <a:pt x="41527" y="3130"/>
                  </a:lnTo>
                  <a:lnTo>
                    <a:pt x="43287" y="2472"/>
                  </a:lnTo>
                  <a:lnTo>
                    <a:pt x="46330" y="884"/>
                  </a:lnTo>
                  <a:lnTo>
                    <a:pt x="49515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7DD8BF4C-C962-3496-017E-80498A2556B5}"/>
                </a:ext>
              </a:extLst>
            </p:cNvPr>
            <p:cNvSpPr>
              <a:spLocks/>
            </p:cNvSpPr>
            <p:nvPr/>
          </p:nvSpPr>
          <p:spPr>
            <a:xfrm>
              <a:off x="7516346" y="3347905"/>
              <a:ext cx="148042" cy="83538"/>
            </a:xfrm>
            <a:custGeom>
              <a:avLst/>
              <a:gdLst>
                <a:gd name="connsiteX0" fmla="*/ 59716 w 148042"/>
                <a:gd name="connsiteY0" fmla="*/ 6212 h 83538"/>
                <a:gd name="connsiteX1" fmla="*/ 61610 w 148042"/>
                <a:gd name="connsiteY1" fmla="*/ 6126 h 83538"/>
                <a:gd name="connsiteX2" fmla="*/ 63526 w 148042"/>
                <a:gd name="connsiteY2" fmla="*/ 5257 h 83538"/>
                <a:gd name="connsiteX3" fmla="*/ 63683 w 148042"/>
                <a:gd name="connsiteY3" fmla="*/ 3841 h 83538"/>
                <a:gd name="connsiteX4" fmla="*/ 63557 w 148042"/>
                <a:gd name="connsiteY4" fmla="*/ 1197 h 83538"/>
                <a:gd name="connsiteX5" fmla="*/ 63761 w 148042"/>
                <a:gd name="connsiteY5" fmla="*/ 814 h 83538"/>
                <a:gd name="connsiteX6" fmla="*/ 66663 w 148042"/>
                <a:gd name="connsiteY6" fmla="*/ 1565 h 83538"/>
                <a:gd name="connsiteX7" fmla="*/ 69574 w 148042"/>
                <a:gd name="connsiteY7" fmla="*/ 2754 h 83538"/>
                <a:gd name="connsiteX8" fmla="*/ 69981 w 148042"/>
                <a:gd name="connsiteY8" fmla="*/ 5382 h 83538"/>
                <a:gd name="connsiteX9" fmla="*/ 70763 w 148042"/>
                <a:gd name="connsiteY9" fmla="*/ 6673 h 83538"/>
                <a:gd name="connsiteX10" fmla="*/ 71686 w 148042"/>
                <a:gd name="connsiteY10" fmla="*/ 7855 h 83538"/>
                <a:gd name="connsiteX11" fmla="*/ 72562 w 148042"/>
                <a:gd name="connsiteY11" fmla="*/ 8387 h 83538"/>
                <a:gd name="connsiteX12" fmla="*/ 74088 w 148042"/>
                <a:gd name="connsiteY12" fmla="*/ 8473 h 83538"/>
                <a:gd name="connsiteX13" fmla="*/ 78039 w 148042"/>
                <a:gd name="connsiteY13" fmla="*/ 10030 h 83538"/>
                <a:gd name="connsiteX14" fmla="*/ 79940 w 148042"/>
                <a:gd name="connsiteY14" fmla="*/ 10343 h 83538"/>
                <a:gd name="connsiteX15" fmla="*/ 81888 w 148042"/>
                <a:gd name="connsiteY15" fmla="*/ 11422 h 83538"/>
                <a:gd name="connsiteX16" fmla="*/ 83531 w 148042"/>
                <a:gd name="connsiteY16" fmla="*/ 12517 h 83538"/>
                <a:gd name="connsiteX17" fmla="*/ 84728 w 148042"/>
                <a:gd name="connsiteY17" fmla="*/ 12752 h 83538"/>
                <a:gd name="connsiteX18" fmla="*/ 85283 w 148042"/>
                <a:gd name="connsiteY18" fmla="*/ 13949 h 83538"/>
                <a:gd name="connsiteX19" fmla="*/ 86019 w 148042"/>
                <a:gd name="connsiteY19" fmla="*/ 14771 h 83538"/>
                <a:gd name="connsiteX20" fmla="*/ 87317 w 148042"/>
                <a:gd name="connsiteY20" fmla="*/ 14137 h 83538"/>
                <a:gd name="connsiteX21" fmla="*/ 92058 w 148042"/>
                <a:gd name="connsiteY21" fmla="*/ 13253 h 83538"/>
                <a:gd name="connsiteX22" fmla="*/ 93764 w 148042"/>
                <a:gd name="connsiteY22" fmla="*/ 14434 h 83538"/>
                <a:gd name="connsiteX23" fmla="*/ 94914 w 148042"/>
                <a:gd name="connsiteY23" fmla="*/ 15686 h 83538"/>
                <a:gd name="connsiteX24" fmla="*/ 95070 w 148042"/>
                <a:gd name="connsiteY24" fmla="*/ 16077 h 83538"/>
                <a:gd name="connsiteX25" fmla="*/ 94468 w 148042"/>
                <a:gd name="connsiteY25" fmla="*/ 17180 h 83538"/>
                <a:gd name="connsiteX26" fmla="*/ 94178 w 148042"/>
                <a:gd name="connsiteY26" fmla="*/ 18033 h 83538"/>
                <a:gd name="connsiteX27" fmla="*/ 93685 w 148042"/>
                <a:gd name="connsiteY27" fmla="*/ 18604 h 83538"/>
                <a:gd name="connsiteX28" fmla="*/ 92058 w 148042"/>
                <a:gd name="connsiteY28" fmla="*/ 19206 h 83538"/>
                <a:gd name="connsiteX29" fmla="*/ 91143 w 148042"/>
                <a:gd name="connsiteY29" fmla="*/ 20176 h 83538"/>
                <a:gd name="connsiteX30" fmla="*/ 90470 w 148042"/>
                <a:gd name="connsiteY30" fmla="*/ 21241 h 83538"/>
                <a:gd name="connsiteX31" fmla="*/ 90924 w 148042"/>
                <a:gd name="connsiteY31" fmla="*/ 22258 h 83538"/>
                <a:gd name="connsiteX32" fmla="*/ 92254 w 148042"/>
                <a:gd name="connsiteY32" fmla="*/ 23024 h 83538"/>
                <a:gd name="connsiteX33" fmla="*/ 93193 w 148042"/>
                <a:gd name="connsiteY33" fmla="*/ 23196 h 83538"/>
                <a:gd name="connsiteX34" fmla="*/ 93553 w 148042"/>
                <a:gd name="connsiteY34" fmla="*/ 23940 h 83538"/>
                <a:gd name="connsiteX35" fmla="*/ 96565 w 148042"/>
                <a:gd name="connsiteY35" fmla="*/ 27257 h 83538"/>
                <a:gd name="connsiteX36" fmla="*/ 98959 w 148042"/>
                <a:gd name="connsiteY36" fmla="*/ 31583 h 83538"/>
                <a:gd name="connsiteX37" fmla="*/ 99890 w 148042"/>
                <a:gd name="connsiteY37" fmla="*/ 32256 h 83538"/>
                <a:gd name="connsiteX38" fmla="*/ 100766 w 148042"/>
                <a:gd name="connsiteY38" fmla="*/ 32420 h 83538"/>
                <a:gd name="connsiteX39" fmla="*/ 101783 w 148042"/>
                <a:gd name="connsiteY39" fmla="*/ 31787 h 83538"/>
                <a:gd name="connsiteX40" fmla="*/ 102956 w 148042"/>
                <a:gd name="connsiteY40" fmla="*/ 30378 h 83538"/>
                <a:gd name="connsiteX41" fmla="*/ 104341 w 148042"/>
                <a:gd name="connsiteY41" fmla="*/ 29369 h 83538"/>
                <a:gd name="connsiteX42" fmla="*/ 105515 w 148042"/>
                <a:gd name="connsiteY42" fmla="*/ 28845 h 83538"/>
                <a:gd name="connsiteX43" fmla="*/ 107588 w 148042"/>
                <a:gd name="connsiteY43" fmla="*/ 27648 h 83538"/>
                <a:gd name="connsiteX44" fmla="*/ 107674 w 148042"/>
                <a:gd name="connsiteY44" fmla="*/ 26873 h 83538"/>
                <a:gd name="connsiteX45" fmla="*/ 105937 w 148042"/>
                <a:gd name="connsiteY45" fmla="*/ 23940 h 83538"/>
                <a:gd name="connsiteX46" fmla="*/ 104944 w 148042"/>
                <a:gd name="connsiteY46" fmla="*/ 21561 h 83538"/>
                <a:gd name="connsiteX47" fmla="*/ 105178 w 148042"/>
                <a:gd name="connsiteY47" fmla="*/ 21131 h 83538"/>
                <a:gd name="connsiteX48" fmla="*/ 107392 w 148042"/>
                <a:gd name="connsiteY48" fmla="*/ 21507 h 83538"/>
                <a:gd name="connsiteX49" fmla="*/ 111147 w 148042"/>
                <a:gd name="connsiteY49" fmla="*/ 22805 h 83538"/>
                <a:gd name="connsiteX50" fmla="*/ 116929 w 148042"/>
                <a:gd name="connsiteY50" fmla="*/ 27038 h 83538"/>
                <a:gd name="connsiteX51" fmla="*/ 117969 w 148042"/>
                <a:gd name="connsiteY51" fmla="*/ 27038 h 83538"/>
                <a:gd name="connsiteX52" fmla="*/ 119988 w 148042"/>
                <a:gd name="connsiteY52" fmla="*/ 26717 h 83538"/>
                <a:gd name="connsiteX53" fmla="*/ 122186 w 148042"/>
                <a:gd name="connsiteY53" fmla="*/ 26029 h 83538"/>
                <a:gd name="connsiteX54" fmla="*/ 123235 w 148042"/>
                <a:gd name="connsiteY54" fmla="*/ 25246 h 83538"/>
                <a:gd name="connsiteX55" fmla="*/ 123626 w 148042"/>
                <a:gd name="connsiteY55" fmla="*/ 25536 h 83538"/>
                <a:gd name="connsiteX56" fmla="*/ 123962 w 148042"/>
                <a:gd name="connsiteY56" fmla="*/ 27859 h 83538"/>
                <a:gd name="connsiteX57" fmla="*/ 123383 w 148042"/>
                <a:gd name="connsiteY57" fmla="*/ 29134 h 83538"/>
                <a:gd name="connsiteX58" fmla="*/ 120755 w 148042"/>
                <a:gd name="connsiteY58" fmla="*/ 30370 h 83538"/>
                <a:gd name="connsiteX59" fmla="*/ 120903 w 148042"/>
                <a:gd name="connsiteY59" fmla="*/ 30981 h 83538"/>
                <a:gd name="connsiteX60" fmla="*/ 121584 w 148042"/>
                <a:gd name="connsiteY60" fmla="*/ 31771 h 83538"/>
                <a:gd name="connsiteX61" fmla="*/ 122765 w 148042"/>
                <a:gd name="connsiteY61" fmla="*/ 32303 h 83538"/>
                <a:gd name="connsiteX62" fmla="*/ 124205 w 148042"/>
                <a:gd name="connsiteY62" fmla="*/ 33805 h 83538"/>
                <a:gd name="connsiteX63" fmla="*/ 125198 w 148042"/>
                <a:gd name="connsiteY63" fmla="*/ 35518 h 83538"/>
                <a:gd name="connsiteX64" fmla="*/ 126067 w 148042"/>
                <a:gd name="connsiteY64" fmla="*/ 36308 h 83538"/>
                <a:gd name="connsiteX65" fmla="*/ 127021 w 148042"/>
                <a:gd name="connsiteY65" fmla="*/ 36684 h 83538"/>
                <a:gd name="connsiteX66" fmla="*/ 129415 w 148042"/>
                <a:gd name="connsiteY66" fmla="*/ 35769 h 83538"/>
                <a:gd name="connsiteX67" fmla="*/ 130088 w 148042"/>
                <a:gd name="connsiteY67" fmla="*/ 35049 h 83538"/>
                <a:gd name="connsiteX68" fmla="*/ 130393 w 148042"/>
                <a:gd name="connsiteY68" fmla="*/ 34540 h 83538"/>
                <a:gd name="connsiteX69" fmla="*/ 130855 w 148042"/>
                <a:gd name="connsiteY69" fmla="*/ 34650 h 83538"/>
                <a:gd name="connsiteX70" fmla="*/ 131692 w 148042"/>
                <a:gd name="connsiteY70" fmla="*/ 35495 h 83538"/>
                <a:gd name="connsiteX71" fmla="*/ 131950 w 148042"/>
                <a:gd name="connsiteY71" fmla="*/ 35988 h 83538"/>
                <a:gd name="connsiteX72" fmla="*/ 134273 w 148042"/>
                <a:gd name="connsiteY72" fmla="*/ 36942 h 83538"/>
                <a:gd name="connsiteX73" fmla="*/ 135619 w 148042"/>
                <a:gd name="connsiteY73" fmla="*/ 38116 h 83538"/>
                <a:gd name="connsiteX74" fmla="*/ 136472 w 148042"/>
                <a:gd name="connsiteY74" fmla="*/ 38663 h 83538"/>
                <a:gd name="connsiteX75" fmla="*/ 137419 w 148042"/>
                <a:gd name="connsiteY75" fmla="*/ 38131 h 83538"/>
                <a:gd name="connsiteX76" fmla="*/ 141104 w 148042"/>
                <a:gd name="connsiteY76" fmla="*/ 39062 h 83538"/>
                <a:gd name="connsiteX77" fmla="*/ 142121 w 148042"/>
                <a:gd name="connsiteY77" fmla="*/ 39845 h 83538"/>
                <a:gd name="connsiteX78" fmla="*/ 142441 w 148042"/>
                <a:gd name="connsiteY78" fmla="*/ 41143 h 83538"/>
                <a:gd name="connsiteX79" fmla="*/ 142261 w 148042"/>
                <a:gd name="connsiteY79" fmla="*/ 41934 h 83538"/>
                <a:gd name="connsiteX80" fmla="*/ 142824 w 148042"/>
                <a:gd name="connsiteY80" fmla="*/ 43968 h 83538"/>
                <a:gd name="connsiteX81" fmla="*/ 147487 w 148042"/>
                <a:gd name="connsiteY81" fmla="*/ 48842 h 83538"/>
                <a:gd name="connsiteX82" fmla="*/ 147972 w 148042"/>
                <a:gd name="connsiteY82" fmla="*/ 51329 h 83538"/>
                <a:gd name="connsiteX83" fmla="*/ 148043 w 148042"/>
                <a:gd name="connsiteY83" fmla="*/ 52323 h 83538"/>
                <a:gd name="connsiteX84" fmla="*/ 147487 w 148042"/>
                <a:gd name="connsiteY84" fmla="*/ 52370 h 83538"/>
                <a:gd name="connsiteX85" fmla="*/ 146228 w 148042"/>
                <a:gd name="connsiteY85" fmla="*/ 52886 h 83538"/>
                <a:gd name="connsiteX86" fmla="*/ 144616 w 148042"/>
                <a:gd name="connsiteY86" fmla="*/ 53074 h 83538"/>
                <a:gd name="connsiteX87" fmla="*/ 142871 w 148042"/>
                <a:gd name="connsiteY87" fmla="*/ 52972 h 83538"/>
                <a:gd name="connsiteX88" fmla="*/ 141510 w 148042"/>
                <a:gd name="connsiteY88" fmla="*/ 53872 h 83538"/>
                <a:gd name="connsiteX89" fmla="*/ 140227 w 148042"/>
                <a:gd name="connsiteY89" fmla="*/ 55343 h 83538"/>
                <a:gd name="connsiteX90" fmla="*/ 138897 w 148042"/>
                <a:gd name="connsiteY90" fmla="*/ 56360 h 83538"/>
                <a:gd name="connsiteX91" fmla="*/ 138185 w 148042"/>
                <a:gd name="connsiteY91" fmla="*/ 57260 h 83538"/>
                <a:gd name="connsiteX92" fmla="*/ 137778 w 148042"/>
                <a:gd name="connsiteY92" fmla="*/ 58199 h 83538"/>
                <a:gd name="connsiteX93" fmla="*/ 133304 w 148042"/>
                <a:gd name="connsiteY93" fmla="*/ 60843 h 83538"/>
                <a:gd name="connsiteX94" fmla="*/ 132677 w 148042"/>
                <a:gd name="connsiteY94" fmla="*/ 61946 h 83538"/>
                <a:gd name="connsiteX95" fmla="*/ 132185 w 148042"/>
                <a:gd name="connsiteY95" fmla="*/ 63448 h 83538"/>
                <a:gd name="connsiteX96" fmla="*/ 131973 w 148042"/>
                <a:gd name="connsiteY96" fmla="*/ 65466 h 83538"/>
                <a:gd name="connsiteX97" fmla="*/ 131660 w 148042"/>
                <a:gd name="connsiteY97" fmla="*/ 67281 h 83538"/>
                <a:gd name="connsiteX98" fmla="*/ 130886 w 148042"/>
                <a:gd name="connsiteY98" fmla="*/ 68236 h 83538"/>
                <a:gd name="connsiteX99" fmla="*/ 128468 w 148042"/>
                <a:gd name="connsiteY99" fmla="*/ 69057 h 83538"/>
                <a:gd name="connsiteX100" fmla="*/ 127866 w 148042"/>
                <a:gd name="connsiteY100" fmla="*/ 69496 h 83538"/>
                <a:gd name="connsiteX101" fmla="*/ 127413 w 148042"/>
                <a:gd name="connsiteY101" fmla="*/ 70419 h 83538"/>
                <a:gd name="connsiteX102" fmla="*/ 126059 w 148042"/>
                <a:gd name="connsiteY102" fmla="*/ 71835 h 83538"/>
                <a:gd name="connsiteX103" fmla="*/ 124471 w 148042"/>
                <a:gd name="connsiteY103" fmla="*/ 73180 h 83538"/>
                <a:gd name="connsiteX104" fmla="*/ 121545 w 148042"/>
                <a:gd name="connsiteY104" fmla="*/ 74722 h 83538"/>
                <a:gd name="connsiteX105" fmla="*/ 118408 w 148042"/>
                <a:gd name="connsiteY105" fmla="*/ 75191 h 83538"/>
                <a:gd name="connsiteX106" fmla="*/ 114332 w 148042"/>
                <a:gd name="connsiteY106" fmla="*/ 74690 h 83538"/>
                <a:gd name="connsiteX107" fmla="*/ 111945 w 148042"/>
                <a:gd name="connsiteY107" fmla="*/ 74088 h 83538"/>
                <a:gd name="connsiteX108" fmla="*/ 110795 w 148042"/>
                <a:gd name="connsiteY108" fmla="*/ 74753 h 83538"/>
                <a:gd name="connsiteX109" fmla="*/ 109200 w 148042"/>
                <a:gd name="connsiteY109" fmla="*/ 76756 h 83538"/>
                <a:gd name="connsiteX110" fmla="*/ 107494 w 148042"/>
                <a:gd name="connsiteY110" fmla="*/ 80198 h 83538"/>
                <a:gd name="connsiteX111" fmla="*/ 106782 w 148042"/>
                <a:gd name="connsiteY111" fmla="*/ 82788 h 83538"/>
                <a:gd name="connsiteX112" fmla="*/ 106234 w 148042"/>
                <a:gd name="connsiteY112" fmla="*/ 82052 h 83538"/>
                <a:gd name="connsiteX113" fmla="*/ 105256 w 148042"/>
                <a:gd name="connsiteY113" fmla="*/ 79314 h 83538"/>
                <a:gd name="connsiteX114" fmla="*/ 104153 w 148042"/>
                <a:gd name="connsiteY114" fmla="*/ 78962 h 83538"/>
                <a:gd name="connsiteX115" fmla="*/ 102643 w 148042"/>
                <a:gd name="connsiteY115" fmla="*/ 78704 h 83538"/>
                <a:gd name="connsiteX116" fmla="*/ 101509 w 148042"/>
                <a:gd name="connsiteY116" fmla="*/ 78297 h 83538"/>
                <a:gd name="connsiteX117" fmla="*/ 99053 w 148042"/>
                <a:gd name="connsiteY117" fmla="*/ 76717 h 83538"/>
                <a:gd name="connsiteX118" fmla="*/ 97793 w 148042"/>
                <a:gd name="connsiteY118" fmla="*/ 76239 h 83538"/>
                <a:gd name="connsiteX119" fmla="*/ 96346 w 148042"/>
                <a:gd name="connsiteY119" fmla="*/ 76114 h 83538"/>
                <a:gd name="connsiteX120" fmla="*/ 94968 w 148042"/>
                <a:gd name="connsiteY120" fmla="*/ 77045 h 83538"/>
                <a:gd name="connsiteX121" fmla="*/ 93920 w 148042"/>
                <a:gd name="connsiteY121" fmla="*/ 78140 h 83538"/>
                <a:gd name="connsiteX122" fmla="*/ 90673 w 148042"/>
                <a:gd name="connsiteY122" fmla="*/ 78125 h 83538"/>
                <a:gd name="connsiteX123" fmla="*/ 87114 w 148042"/>
                <a:gd name="connsiteY123" fmla="*/ 77616 h 83538"/>
                <a:gd name="connsiteX124" fmla="*/ 82021 w 148042"/>
                <a:gd name="connsiteY124" fmla="*/ 73970 h 83538"/>
                <a:gd name="connsiteX125" fmla="*/ 80699 w 148042"/>
                <a:gd name="connsiteY125" fmla="*/ 73939 h 83538"/>
                <a:gd name="connsiteX126" fmla="*/ 79291 w 148042"/>
                <a:gd name="connsiteY126" fmla="*/ 74103 h 83538"/>
                <a:gd name="connsiteX127" fmla="*/ 77061 w 148042"/>
                <a:gd name="connsiteY127" fmla="*/ 73235 h 83538"/>
                <a:gd name="connsiteX128" fmla="*/ 72750 w 148042"/>
                <a:gd name="connsiteY128" fmla="*/ 70872 h 83538"/>
                <a:gd name="connsiteX129" fmla="*/ 70724 w 148042"/>
                <a:gd name="connsiteY129" fmla="*/ 70317 h 83538"/>
                <a:gd name="connsiteX130" fmla="*/ 69449 w 148042"/>
                <a:gd name="connsiteY130" fmla="*/ 70653 h 83538"/>
                <a:gd name="connsiteX131" fmla="*/ 68283 w 148042"/>
                <a:gd name="connsiteY131" fmla="*/ 71185 h 83538"/>
                <a:gd name="connsiteX132" fmla="*/ 67446 w 148042"/>
                <a:gd name="connsiteY132" fmla="*/ 71248 h 83538"/>
                <a:gd name="connsiteX133" fmla="*/ 66969 w 148042"/>
                <a:gd name="connsiteY133" fmla="*/ 70473 h 83538"/>
                <a:gd name="connsiteX134" fmla="*/ 65365 w 148042"/>
                <a:gd name="connsiteY134" fmla="*/ 69527 h 83538"/>
                <a:gd name="connsiteX135" fmla="*/ 63753 w 148042"/>
                <a:gd name="connsiteY135" fmla="*/ 69417 h 83538"/>
                <a:gd name="connsiteX136" fmla="*/ 63291 w 148042"/>
                <a:gd name="connsiteY136" fmla="*/ 69988 h 83538"/>
                <a:gd name="connsiteX137" fmla="*/ 62744 w 148042"/>
                <a:gd name="connsiteY137" fmla="*/ 75191 h 83538"/>
                <a:gd name="connsiteX138" fmla="*/ 62204 w 148042"/>
                <a:gd name="connsiteY138" fmla="*/ 77069 h 83538"/>
                <a:gd name="connsiteX139" fmla="*/ 59990 w 148042"/>
                <a:gd name="connsiteY139" fmla="*/ 76983 h 83538"/>
                <a:gd name="connsiteX140" fmla="*/ 59200 w 148042"/>
                <a:gd name="connsiteY140" fmla="*/ 77859 h 83538"/>
                <a:gd name="connsiteX141" fmla="*/ 57463 w 148042"/>
                <a:gd name="connsiteY141" fmla="*/ 80370 h 83538"/>
                <a:gd name="connsiteX142" fmla="*/ 57127 w 148042"/>
                <a:gd name="connsiteY142" fmla="*/ 82772 h 83538"/>
                <a:gd name="connsiteX143" fmla="*/ 54107 w 148042"/>
                <a:gd name="connsiteY143" fmla="*/ 82310 h 83538"/>
                <a:gd name="connsiteX144" fmla="*/ 52675 w 148042"/>
                <a:gd name="connsiteY144" fmla="*/ 81904 h 83538"/>
                <a:gd name="connsiteX145" fmla="*/ 51408 w 148042"/>
                <a:gd name="connsiteY145" fmla="*/ 82209 h 83538"/>
                <a:gd name="connsiteX146" fmla="*/ 50015 w 148042"/>
                <a:gd name="connsiteY146" fmla="*/ 83538 h 83538"/>
                <a:gd name="connsiteX147" fmla="*/ 46111 w 148042"/>
                <a:gd name="connsiteY147" fmla="*/ 83460 h 83538"/>
                <a:gd name="connsiteX148" fmla="*/ 43021 w 148042"/>
                <a:gd name="connsiteY148" fmla="*/ 82670 h 83538"/>
                <a:gd name="connsiteX149" fmla="*/ 41699 w 148042"/>
                <a:gd name="connsiteY149" fmla="*/ 79689 h 83538"/>
                <a:gd name="connsiteX150" fmla="*/ 40283 w 148042"/>
                <a:gd name="connsiteY150" fmla="*/ 78500 h 83538"/>
                <a:gd name="connsiteX151" fmla="*/ 38499 w 148042"/>
                <a:gd name="connsiteY151" fmla="*/ 77452 h 83538"/>
                <a:gd name="connsiteX152" fmla="*/ 37881 w 148042"/>
                <a:gd name="connsiteY152" fmla="*/ 77209 h 83538"/>
                <a:gd name="connsiteX153" fmla="*/ 36895 w 148042"/>
                <a:gd name="connsiteY153" fmla="*/ 75582 h 83538"/>
                <a:gd name="connsiteX154" fmla="*/ 35025 w 148042"/>
                <a:gd name="connsiteY154" fmla="*/ 73564 h 83538"/>
                <a:gd name="connsiteX155" fmla="*/ 32013 w 148042"/>
                <a:gd name="connsiteY155" fmla="*/ 70794 h 83538"/>
                <a:gd name="connsiteX156" fmla="*/ 29666 w 148042"/>
                <a:gd name="connsiteY156" fmla="*/ 70935 h 83538"/>
                <a:gd name="connsiteX157" fmla="*/ 28798 w 148042"/>
                <a:gd name="connsiteY157" fmla="*/ 70200 h 83538"/>
                <a:gd name="connsiteX158" fmla="*/ 28414 w 148042"/>
                <a:gd name="connsiteY158" fmla="*/ 69183 h 83538"/>
                <a:gd name="connsiteX159" fmla="*/ 27436 w 148042"/>
                <a:gd name="connsiteY159" fmla="*/ 67422 h 83538"/>
                <a:gd name="connsiteX160" fmla="*/ 26326 w 148042"/>
                <a:gd name="connsiteY160" fmla="*/ 66202 h 83538"/>
                <a:gd name="connsiteX161" fmla="*/ 24988 w 148042"/>
                <a:gd name="connsiteY161" fmla="*/ 65725 h 83538"/>
                <a:gd name="connsiteX162" fmla="*/ 23071 w 148042"/>
                <a:gd name="connsiteY162" fmla="*/ 64160 h 83538"/>
                <a:gd name="connsiteX163" fmla="*/ 20505 w 148042"/>
                <a:gd name="connsiteY163" fmla="*/ 60749 h 83538"/>
                <a:gd name="connsiteX164" fmla="*/ 18158 w 148042"/>
                <a:gd name="connsiteY164" fmla="*/ 58386 h 83538"/>
                <a:gd name="connsiteX165" fmla="*/ 15889 w 148042"/>
                <a:gd name="connsiteY165" fmla="*/ 58425 h 83538"/>
                <a:gd name="connsiteX166" fmla="*/ 14458 w 148042"/>
                <a:gd name="connsiteY166" fmla="*/ 57189 h 83538"/>
                <a:gd name="connsiteX167" fmla="*/ 12987 w 148042"/>
                <a:gd name="connsiteY167" fmla="*/ 55562 h 83538"/>
                <a:gd name="connsiteX168" fmla="*/ 11907 w 148042"/>
                <a:gd name="connsiteY168" fmla="*/ 53990 h 83538"/>
                <a:gd name="connsiteX169" fmla="*/ 10233 w 148042"/>
                <a:gd name="connsiteY169" fmla="*/ 50156 h 83538"/>
                <a:gd name="connsiteX170" fmla="*/ 9012 w 148042"/>
                <a:gd name="connsiteY170" fmla="*/ 47965 h 83538"/>
                <a:gd name="connsiteX171" fmla="*/ 8066 w 148042"/>
                <a:gd name="connsiteY171" fmla="*/ 46612 h 83538"/>
                <a:gd name="connsiteX172" fmla="*/ 6994 w 148042"/>
                <a:gd name="connsiteY172" fmla="*/ 45485 h 83538"/>
                <a:gd name="connsiteX173" fmla="*/ 6603 w 148042"/>
                <a:gd name="connsiteY173" fmla="*/ 44586 h 83538"/>
                <a:gd name="connsiteX174" fmla="*/ 7917 w 148042"/>
                <a:gd name="connsiteY174" fmla="*/ 42536 h 83538"/>
                <a:gd name="connsiteX175" fmla="*/ 8395 w 148042"/>
                <a:gd name="connsiteY175" fmla="*/ 41519 h 83538"/>
                <a:gd name="connsiteX176" fmla="*/ 8958 w 148042"/>
                <a:gd name="connsiteY176" fmla="*/ 40737 h 83538"/>
                <a:gd name="connsiteX177" fmla="*/ 9286 w 148042"/>
                <a:gd name="connsiteY177" fmla="*/ 39907 h 83538"/>
                <a:gd name="connsiteX178" fmla="*/ 9271 w 148042"/>
                <a:gd name="connsiteY178" fmla="*/ 39289 h 83538"/>
                <a:gd name="connsiteX179" fmla="*/ 8082 w 148042"/>
                <a:gd name="connsiteY179" fmla="*/ 37255 h 83538"/>
                <a:gd name="connsiteX180" fmla="*/ 6470 w 148042"/>
                <a:gd name="connsiteY180" fmla="*/ 35784 h 83538"/>
                <a:gd name="connsiteX181" fmla="*/ 4099 w 148042"/>
                <a:gd name="connsiteY181" fmla="*/ 34298 h 83538"/>
                <a:gd name="connsiteX182" fmla="*/ 2590 w 148042"/>
                <a:gd name="connsiteY182" fmla="*/ 32412 h 83538"/>
                <a:gd name="connsiteX183" fmla="*/ 2042 w 148042"/>
                <a:gd name="connsiteY183" fmla="*/ 30691 h 83538"/>
                <a:gd name="connsiteX184" fmla="*/ 1878 w 148042"/>
                <a:gd name="connsiteY184" fmla="*/ 29737 h 83538"/>
                <a:gd name="connsiteX185" fmla="*/ 837 w 148042"/>
                <a:gd name="connsiteY185" fmla="*/ 28454 h 83538"/>
                <a:gd name="connsiteX186" fmla="*/ 0 w 148042"/>
                <a:gd name="connsiteY186" fmla="*/ 26568 h 83538"/>
                <a:gd name="connsiteX187" fmla="*/ 0 w 148042"/>
                <a:gd name="connsiteY187" fmla="*/ 25434 h 83538"/>
                <a:gd name="connsiteX188" fmla="*/ 211 w 148042"/>
                <a:gd name="connsiteY188" fmla="*/ 25113 h 83538"/>
                <a:gd name="connsiteX189" fmla="*/ 993 w 148042"/>
                <a:gd name="connsiteY189" fmla="*/ 25113 h 83538"/>
                <a:gd name="connsiteX190" fmla="*/ 1870 w 148042"/>
                <a:gd name="connsiteY190" fmla="*/ 25888 h 83538"/>
                <a:gd name="connsiteX191" fmla="*/ 3106 w 148042"/>
                <a:gd name="connsiteY191" fmla="*/ 27374 h 83538"/>
                <a:gd name="connsiteX192" fmla="*/ 4123 w 148042"/>
                <a:gd name="connsiteY192" fmla="*/ 29549 h 83538"/>
                <a:gd name="connsiteX193" fmla="*/ 4741 w 148042"/>
                <a:gd name="connsiteY193" fmla="*/ 28720 h 83538"/>
                <a:gd name="connsiteX194" fmla="*/ 5906 w 148042"/>
                <a:gd name="connsiteY194" fmla="*/ 26404 h 83538"/>
                <a:gd name="connsiteX195" fmla="*/ 7972 w 148042"/>
                <a:gd name="connsiteY195" fmla="*/ 23783 h 83538"/>
                <a:gd name="connsiteX196" fmla="*/ 10084 w 148042"/>
                <a:gd name="connsiteY196" fmla="*/ 22281 h 83538"/>
                <a:gd name="connsiteX197" fmla="*/ 11985 w 148042"/>
                <a:gd name="connsiteY197" fmla="*/ 22156 h 83538"/>
                <a:gd name="connsiteX198" fmla="*/ 13542 w 148042"/>
                <a:gd name="connsiteY198" fmla="*/ 21741 h 83538"/>
                <a:gd name="connsiteX199" fmla="*/ 14833 w 148042"/>
                <a:gd name="connsiteY199" fmla="*/ 20990 h 83538"/>
                <a:gd name="connsiteX200" fmla="*/ 17094 w 148042"/>
                <a:gd name="connsiteY200" fmla="*/ 21295 h 83538"/>
                <a:gd name="connsiteX201" fmla="*/ 18729 w 148042"/>
                <a:gd name="connsiteY201" fmla="*/ 21835 h 83538"/>
                <a:gd name="connsiteX202" fmla="*/ 19261 w 148042"/>
                <a:gd name="connsiteY202" fmla="*/ 21499 h 83538"/>
                <a:gd name="connsiteX203" fmla="*/ 19926 w 148042"/>
                <a:gd name="connsiteY203" fmla="*/ 20130 h 83538"/>
                <a:gd name="connsiteX204" fmla="*/ 20349 w 148042"/>
                <a:gd name="connsiteY204" fmla="*/ 18948 h 83538"/>
                <a:gd name="connsiteX205" fmla="*/ 23963 w 148042"/>
                <a:gd name="connsiteY205" fmla="*/ 18260 h 83538"/>
                <a:gd name="connsiteX206" fmla="*/ 25207 w 148042"/>
                <a:gd name="connsiteY206" fmla="*/ 15975 h 83538"/>
                <a:gd name="connsiteX207" fmla="*/ 25903 w 148042"/>
                <a:gd name="connsiteY207" fmla="*/ 15983 h 83538"/>
                <a:gd name="connsiteX208" fmla="*/ 26709 w 148042"/>
                <a:gd name="connsiteY208" fmla="*/ 15647 h 83538"/>
                <a:gd name="connsiteX209" fmla="*/ 27476 w 148042"/>
                <a:gd name="connsiteY209" fmla="*/ 14778 h 83538"/>
                <a:gd name="connsiteX210" fmla="*/ 28211 w 148042"/>
                <a:gd name="connsiteY210" fmla="*/ 14418 h 83538"/>
                <a:gd name="connsiteX211" fmla="*/ 28798 w 148042"/>
                <a:gd name="connsiteY211" fmla="*/ 14857 h 83538"/>
                <a:gd name="connsiteX212" fmla="*/ 29565 w 148042"/>
                <a:gd name="connsiteY212" fmla="*/ 15138 h 83538"/>
                <a:gd name="connsiteX213" fmla="*/ 30363 w 148042"/>
                <a:gd name="connsiteY213" fmla="*/ 14591 h 83538"/>
                <a:gd name="connsiteX214" fmla="*/ 31552 w 148042"/>
                <a:gd name="connsiteY214" fmla="*/ 11962 h 83538"/>
                <a:gd name="connsiteX215" fmla="*/ 32209 w 148042"/>
                <a:gd name="connsiteY215" fmla="*/ 11555 h 83538"/>
                <a:gd name="connsiteX216" fmla="*/ 35385 w 148042"/>
                <a:gd name="connsiteY216" fmla="*/ 11148 h 83538"/>
                <a:gd name="connsiteX217" fmla="*/ 39719 w 148042"/>
                <a:gd name="connsiteY217" fmla="*/ 9599 h 83538"/>
                <a:gd name="connsiteX218" fmla="*/ 41910 w 148042"/>
                <a:gd name="connsiteY218" fmla="*/ 8222 h 83538"/>
                <a:gd name="connsiteX219" fmla="*/ 44061 w 148042"/>
                <a:gd name="connsiteY219" fmla="*/ 7471 h 83538"/>
                <a:gd name="connsiteX220" fmla="*/ 46377 w 148042"/>
                <a:gd name="connsiteY220" fmla="*/ 6134 h 83538"/>
                <a:gd name="connsiteX221" fmla="*/ 50046 w 148042"/>
                <a:gd name="connsiteY221" fmla="*/ 4835 h 83538"/>
                <a:gd name="connsiteX222" fmla="*/ 50219 w 148042"/>
                <a:gd name="connsiteY222" fmla="*/ 4303 h 83538"/>
                <a:gd name="connsiteX223" fmla="*/ 48521 w 148042"/>
                <a:gd name="connsiteY223" fmla="*/ 2965 h 83538"/>
                <a:gd name="connsiteX224" fmla="*/ 47950 w 148042"/>
                <a:gd name="connsiteY224" fmla="*/ 2120 h 83538"/>
                <a:gd name="connsiteX225" fmla="*/ 47558 w 148042"/>
                <a:gd name="connsiteY225" fmla="*/ 1252 h 83538"/>
                <a:gd name="connsiteX226" fmla="*/ 48161 w 148042"/>
                <a:gd name="connsiteY226" fmla="*/ 289 h 83538"/>
                <a:gd name="connsiteX227" fmla="*/ 48967 w 148042"/>
                <a:gd name="connsiteY227" fmla="*/ 0 h 83538"/>
                <a:gd name="connsiteX228" fmla="*/ 50007 w 148042"/>
                <a:gd name="connsiteY228" fmla="*/ 399 h 83538"/>
                <a:gd name="connsiteX229" fmla="*/ 53082 w 148042"/>
                <a:gd name="connsiteY229" fmla="*/ 970 h 83538"/>
                <a:gd name="connsiteX230" fmla="*/ 53927 w 148042"/>
                <a:gd name="connsiteY230" fmla="*/ 1525 h 83538"/>
                <a:gd name="connsiteX231" fmla="*/ 54232 w 148042"/>
                <a:gd name="connsiteY231" fmla="*/ 2879 h 83538"/>
                <a:gd name="connsiteX232" fmla="*/ 55014 w 148042"/>
                <a:gd name="connsiteY232" fmla="*/ 4139 h 83538"/>
                <a:gd name="connsiteX233" fmla="*/ 55640 w 148042"/>
                <a:gd name="connsiteY233" fmla="*/ 4279 h 83538"/>
                <a:gd name="connsiteX234" fmla="*/ 55413 w 148042"/>
                <a:gd name="connsiteY234" fmla="*/ 6329 h 83538"/>
                <a:gd name="connsiteX235" fmla="*/ 56391 w 148042"/>
                <a:gd name="connsiteY235" fmla="*/ 7127 h 83538"/>
                <a:gd name="connsiteX236" fmla="*/ 57831 w 148042"/>
                <a:gd name="connsiteY236" fmla="*/ 7745 h 83538"/>
                <a:gd name="connsiteX237" fmla="*/ 58777 w 148042"/>
                <a:gd name="connsiteY237" fmla="*/ 7620 h 83538"/>
                <a:gd name="connsiteX238" fmla="*/ 59458 w 148042"/>
                <a:gd name="connsiteY238" fmla="*/ 6791 h 83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</a:cxnLst>
              <a:rect l="l" t="t" r="r" b="b"/>
              <a:pathLst>
                <a:path w="148042" h="83538">
                  <a:moveTo>
                    <a:pt x="59716" y="6212"/>
                  </a:moveTo>
                  <a:lnTo>
                    <a:pt x="61610" y="6126"/>
                  </a:lnTo>
                  <a:lnTo>
                    <a:pt x="63526" y="5257"/>
                  </a:lnTo>
                  <a:lnTo>
                    <a:pt x="63683" y="3841"/>
                  </a:lnTo>
                  <a:lnTo>
                    <a:pt x="63557" y="1197"/>
                  </a:lnTo>
                  <a:lnTo>
                    <a:pt x="63761" y="814"/>
                  </a:lnTo>
                  <a:lnTo>
                    <a:pt x="66663" y="1565"/>
                  </a:lnTo>
                  <a:lnTo>
                    <a:pt x="69574" y="2754"/>
                  </a:lnTo>
                  <a:lnTo>
                    <a:pt x="69981" y="5382"/>
                  </a:lnTo>
                  <a:lnTo>
                    <a:pt x="70763" y="6673"/>
                  </a:lnTo>
                  <a:lnTo>
                    <a:pt x="71686" y="7855"/>
                  </a:lnTo>
                  <a:lnTo>
                    <a:pt x="72562" y="8387"/>
                  </a:lnTo>
                  <a:lnTo>
                    <a:pt x="74088" y="8473"/>
                  </a:lnTo>
                  <a:lnTo>
                    <a:pt x="78039" y="10030"/>
                  </a:lnTo>
                  <a:lnTo>
                    <a:pt x="79940" y="10343"/>
                  </a:lnTo>
                  <a:lnTo>
                    <a:pt x="81888" y="11422"/>
                  </a:lnTo>
                  <a:lnTo>
                    <a:pt x="83531" y="12517"/>
                  </a:lnTo>
                  <a:lnTo>
                    <a:pt x="84728" y="12752"/>
                  </a:lnTo>
                  <a:lnTo>
                    <a:pt x="85283" y="13949"/>
                  </a:lnTo>
                  <a:lnTo>
                    <a:pt x="86019" y="14771"/>
                  </a:lnTo>
                  <a:lnTo>
                    <a:pt x="87317" y="14137"/>
                  </a:lnTo>
                  <a:lnTo>
                    <a:pt x="92058" y="13253"/>
                  </a:lnTo>
                  <a:lnTo>
                    <a:pt x="93764" y="14434"/>
                  </a:lnTo>
                  <a:lnTo>
                    <a:pt x="94914" y="15686"/>
                  </a:lnTo>
                  <a:lnTo>
                    <a:pt x="95070" y="16077"/>
                  </a:lnTo>
                  <a:lnTo>
                    <a:pt x="94468" y="17180"/>
                  </a:lnTo>
                  <a:lnTo>
                    <a:pt x="94178" y="18033"/>
                  </a:lnTo>
                  <a:lnTo>
                    <a:pt x="93685" y="18604"/>
                  </a:lnTo>
                  <a:lnTo>
                    <a:pt x="92058" y="19206"/>
                  </a:lnTo>
                  <a:lnTo>
                    <a:pt x="91143" y="20176"/>
                  </a:lnTo>
                  <a:lnTo>
                    <a:pt x="90470" y="21241"/>
                  </a:lnTo>
                  <a:lnTo>
                    <a:pt x="90924" y="22258"/>
                  </a:lnTo>
                  <a:lnTo>
                    <a:pt x="92254" y="23024"/>
                  </a:lnTo>
                  <a:lnTo>
                    <a:pt x="93193" y="23196"/>
                  </a:lnTo>
                  <a:lnTo>
                    <a:pt x="93553" y="23940"/>
                  </a:lnTo>
                  <a:lnTo>
                    <a:pt x="96565" y="27257"/>
                  </a:lnTo>
                  <a:lnTo>
                    <a:pt x="98959" y="31583"/>
                  </a:lnTo>
                  <a:lnTo>
                    <a:pt x="99890" y="32256"/>
                  </a:lnTo>
                  <a:lnTo>
                    <a:pt x="100766" y="32420"/>
                  </a:lnTo>
                  <a:lnTo>
                    <a:pt x="101783" y="31787"/>
                  </a:lnTo>
                  <a:lnTo>
                    <a:pt x="102956" y="30378"/>
                  </a:lnTo>
                  <a:lnTo>
                    <a:pt x="104341" y="29369"/>
                  </a:lnTo>
                  <a:lnTo>
                    <a:pt x="105515" y="28845"/>
                  </a:lnTo>
                  <a:lnTo>
                    <a:pt x="107588" y="27648"/>
                  </a:lnTo>
                  <a:lnTo>
                    <a:pt x="107674" y="26873"/>
                  </a:lnTo>
                  <a:lnTo>
                    <a:pt x="105937" y="23940"/>
                  </a:lnTo>
                  <a:lnTo>
                    <a:pt x="104944" y="21561"/>
                  </a:lnTo>
                  <a:lnTo>
                    <a:pt x="105178" y="21131"/>
                  </a:lnTo>
                  <a:lnTo>
                    <a:pt x="107392" y="21507"/>
                  </a:lnTo>
                  <a:lnTo>
                    <a:pt x="111147" y="22805"/>
                  </a:lnTo>
                  <a:lnTo>
                    <a:pt x="116929" y="27038"/>
                  </a:lnTo>
                  <a:lnTo>
                    <a:pt x="117969" y="27038"/>
                  </a:lnTo>
                  <a:lnTo>
                    <a:pt x="119988" y="26717"/>
                  </a:lnTo>
                  <a:lnTo>
                    <a:pt x="122186" y="26029"/>
                  </a:lnTo>
                  <a:lnTo>
                    <a:pt x="123235" y="25246"/>
                  </a:lnTo>
                  <a:lnTo>
                    <a:pt x="123626" y="25536"/>
                  </a:lnTo>
                  <a:lnTo>
                    <a:pt x="123962" y="27859"/>
                  </a:lnTo>
                  <a:lnTo>
                    <a:pt x="123383" y="29134"/>
                  </a:lnTo>
                  <a:lnTo>
                    <a:pt x="120755" y="30370"/>
                  </a:lnTo>
                  <a:lnTo>
                    <a:pt x="120903" y="30981"/>
                  </a:lnTo>
                  <a:lnTo>
                    <a:pt x="121584" y="31771"/>
                  </a:lnTo>
                  <a:lnTo>
                    <a:pt x="122765" y="32303"/>
                  </a:lnTo>
                  <a:lnTo>
                    <a:pt x="124205" y="33805"/>
                  </a:lnTo>
                  <a:lnTo>
                    <a:pt x="125198" y="35518"/>
                  </a:lnTo>
                  <a:lnTo>
                    <a:pt x="126067" y="36308"/>
                  </a:lnTo>
                  <a:lnTo>
                    <a:pt x="127021" y="36684"/>
                  </a:lnTo>
                  <a:lnTo>
                    <a:pt x="129415" y="35769"/>
                  </a:lnTo>
                  <a:lnTo>
                    <a:pt x="130088" y="35049"/>
                  </a:lnTo>
                  <a:lnTo>
                    <a:pt x="130393" y="34540"/>
                  </a:lnTo>
                  <a:lnTo>
                    <a:pt x="130855" y="34650"/>
                  </a:lnTo>
                  <a:lnTo>
                    <a:pt x="131692" y="35495"/>
                  </a:lnTo>
                  <a:lnTo>
                    <a:pt x="131950" y="35988"/>
                  </a:lnTo>
                  <a:lnTo>
                    <a:pt x="134273" y="36942"/>
                  </a:lnTo>
                  <a:lnTo>
                    <a:pt x="135619" y="38116"/>
                  </a:lnTo>
                  <a:lnTo>
                    <a:pt x="136472" y="38663"/>
                  </a:lnTo>
                  <a:lnTo>
                    <a:pt x="137419" y="38131"/>
                  </a:lnTo>
                  <a:lnTo>
                    <a:pt x="141104" y="39062"/>
                  </a:lnTo>
                  <a:lnTo>
                    <a:pt x="142121" y="39845"/>
                  </a:lnTo>
                  <a:lnTo>
                    <a:pt x="142441" y="41143"/>
                  </a:lnTo>
                  <a:lnTo>
                    <a:pt x="142261" y="41934"/>
                  </a:lnTo>
                  <a:lnTo>
                    <a:pt x="142824" y="43968"/>
                  </a:lnTo>
                  <a:lnTo>
                    <a:pt x="147487" y="48842"/>
                  </a:lnTo>
                  <a:lnTo>
                    <a:pt x="147972" y="51329"/>
                  </a:lnTo>
                  <a:lnTo>
                    <a:pt x="148043" y="52323"/>
                  </a:lnTo>
                  <a:lnTo>
                    <a:pt x="147487" y="52370"/>
                  </a:lnTo>
                  <a:lnTo>
                    <a:pt x="146228" y="52886"/>
                  </a:lnTo>
                  <a:lnTo>
                    <a:pt x="144616" y="53074"/>
                  </a:lnTo>
                  <a:lnTo>
                    <a:pt x="142871" y="52972"/>
                  </a:lnTo>
                  <a:lnTo>
                    <a:pt x="141510" y="53872"/>
                  </a:lnTo>
                  <a:lnTo>
                    <a:pt x="140227" y="55343"/>
                  </a:lnTo>
                  <a:lnTo>
                    <a:pt x="138897" y="56360"/>
                  </a:lnTo>
                  <a:lnTo>
                    <a:pt x="138185" y="57260"/>
                  </a:lnTo>
                  <a:lnTo>
                    <a:pt x="137778" y="58199"/>
                  </a:lnTo>
                  <a:lnTo>
                    <a:pt x="133304" y="60843"/>
                  </a:lnTo>
                  <a:lnTo>
                    <a:pt x="132677" y="61946"/>
                  </a:lnTo>
                  <a:lnTo>
                    <a:pt x="132185" y="63448"/>
                  </a:lnTo>
                  <a:lnTo>
                    <a:pt x="131973" y="65466"/>
                  </a:lnTo>
                  <a:lnTo>
                    <a:pt x="131660" y="67281"/>
                  </a:lnTo>
                  <a:lnTo>
                    <a:pt x="130886" y="68236"/>
                  </a:lnTo>
                  <a:lnTo>
                    <a:pt x="128468" y="69057"/>
                  </a:lnTo>
                  <a:lnTo>
                    <a:pt x="127866" y="69496"/>
                  </a:lnTo>
                  <a:lnTo>
                    <a:pt x="127413" y="70419"/>
                  </a:lnTo>
                  <a:lnTo>
                    <a:pt x="126059" y="71835"/>
                  </a:lnTo>
                  <a:lnTo>
                    <a:pt x="124471" y="73180"/>
                  </a:lnTo>
                  <a:lnTo>
                    <a:pt x="121545" y="74722"/>
                  </a:lnTo>
                  <a:lnTo>
                    <a:pt x="118408" y="75191"/>
                  </a:lnTo>
                  <a:lnTo>
                    <a:pt x="114332" y="74690"/>
                  </a:lnTo>
                  <a:lnTo>
                    <a:pt x="111945" y="74088"/>
                  </a:lnTo>
                  <a:lnTo>
                    <a:pt x="110795" y="74753"/>
                  </a:lnTo>
                  <a:lnTo>
                    <a:pt x="109200" y="76756"/>
                  </a:lnTo>
                  <a:lnTo>
                    <a:pt x="107494" y="80198"/>
                  </a:lnTo>
                  <a:lnTo>
                    <a:pt x="106782" y="82788"/>
                  </a:lnTo>
                  <a:lnTo>
                    <a:pt x="106234" y="82052"/>
                  </a:lnTo>
                  <a:lnTo>
                    <a:pt x="105256" y="79314"/>
                  </a:lnTo>
                  <a:lnTo>
                    <a:pt x="104153" y="78962"/>
                  </a:lnTo>
                  <a:lnTo>
                    <a:pt x="102643" y="78704"/>
                  </a:lnTo>
                  <a:lnTo>
                    <a:pt x="101509" y="78297"/>
                  </a:lnTo>
                  <a:lnTo>
                    <a:pt x="99053" y="76717"/>
                  </a:lnTo>
                  <a:lnTo>
                    <a:pt x="97793" y="76239"/>
                  </a:lnTo>
                  <a:lnTo>
                    <a:pt x="96346" y="76114"/>
                  </a:lnTo>
                  <a:lnTo>
                    <a:pt x="94968" y="77045"/>
                  </a:lnTo>
                  <a:lnTo>
                    <a:pt x="93920" y="78140"/>
                  </a:lnTo>
                  <a:lnTo>
                    <a:pt x="90673" y="78125"/>
                  </a:lnTo>
                  <a:lnTo>
                    <a:pt x="87114" y="77616"/>
                  </a:lnTo>
                  <a:lnTo>
                    <a:pt x="82021" y="73970"/>
                  </a:lnTo>
                  <a:lnTo>
                    <a:pt x="80699" y="73939"/>
                  </a:lnTo>
                  <a:lnTo>
                    <a:pt x="79291" y="74103"/>
                  </a:lnTo>
                  <a:lnTo>
                    <a:pt x="77061" y="73235"/>
                  </a:lnTo>
                  <a:lnTo>
                    <a:pt x="72750" y="70872"/>
                  </a:lnTo>
                  <a:lnTo>
                    <a:pt x="70724" y="70317"/>
                  </a:lnTo>
                  <a:lnTo>
                    <a:pt x="69449" y="70653"/>
                  </a:lnTo>
                  <a:lnTo>
                    <a:pt x="68283" y="71185"/>
                  </a:lnTo>
                  <a:lnTo>
                    <a:pt x="67446" y="71248"/>
                  </a:lnTo>
                  <a:lnTo>
                    <a:pt x="66969" y="70473"/>
                  </a:lnTo>
                  <a:lnTo>
                    <a:pt x="65365" y="69527"/>
                  </a:lnTo>
                  <a:lnTo>
                    <a:pt x="63753" y="69417"/>
                  </a:lnTo>
                  <a:lnTo>
                    <a:pt x="63291" y="69988"/>
                  </a:lnTo>
                  <a:lnTo>
                    <a:pt x="62744" y="75191"/>
                  </a:lnTo>
                  <a:lnTo>
                    <a:pt x="62204" y="77069"/>
                  </a:lnTo>
                  <a:lnTo>
                    <a:pt x="59990" y="76983"/>
                  </a:lnTo>
                  <a:lnTo>
                    <a:pt x="59200" y="77859"/>
                  </a:lnTo>
                  <a:lnTo>
                    <a:pt x="57463" y="80370"/>
                  </a:lnTo>
                  <a:lnTo>
                    <a:pt x="57127" y="82772"/>
                  </a:lnTo>
                  <a:lnTo>
                    <a:pt x="54107" y="82310"/>
                  </a:lnTo>
                  <a:lnTo>
                    <a:pt x="52675" y="81904"/>
                  </a:lnTo>
                  <a:lnTo>
                    <a:pt x="51408" y="82209"/>
                  </a:lnTo>
                  <a:lnTo>
                    <a:pt x="50015" y="83538"/>
                  </a:lnTo>
                  <a:lnTo>
                    <a:pt x="46111" y="83460"/>
                  </a:lnTo>
                  <a:lnTo>
                    <a:pt x="43021" y="82670"/>
                  </a:lnTo>
                  <a:lnTo>
                    <a:pt x="41699" y="79689"/>
                  </a:lnTo>
                  <a:lnTo>
                    <a:pt x="40283" y="78500"/>
                  </a:lnTo>
                  <a:lnTo>
                    <a:pt x="38499" y="77452"/>
                  </a:lnTo>
                  <a:lnTo>
                    <a:pt x="37881" y="77209"/>
                  </a:lnTo>
                  <a:lnTo>
                    <a:pt x="36895" y="75582"/>
                  </a:lnTo>
                  <a:lnTo>
                    <a:pt x="35025" y="73564"/>
                  </a:lnTo>
                  <a:lnTo>
                    <a:pt x="32013" y="70794"/>
                  </a:lnTo>
                  <a:lnTo>
                    <a:pt x="29666" y="70935"/>
                  </a:lnTo>
                  <a:lnTo>
                    <a:pt x="28798" y="70200"/>
                  </a:lnTo>
                  <a:lnTo>
                    <a:pt x="28414" y="69183"/>
                  </a:lnTo>
                  <a:lnTo>
                    <a:pt x="27436" y="67422"/>
                  </a:lnTo>
                  <a:lnTo>
                    <a:pt x="26326" y="66202"/>
                  </a:lnTo>
                  <a:lnTo>
                    <a:pt x="24988" y="65725"/>
                  </a:lnTo>
                  <a:lnTo>
                    <a:pt x="23071" y="64160"/>
                  </a:lnTo>
                  <a:lnTo>
                    <a:pt x="20505" y="60749"/>
                  </a:lnTo>
                  <a:lnTo>
                    <a:pt x="18158" y="58386"/>
                  </a:lnTo>
                  <a:lnTo>
                    <a:pt x="15889" y="58425"/>
                  </a:lnTo>
                  <a:lnTo>
                    <a:pt x="14458" y="57189"/>
                  </a:lnTo>
                  <a:lnTo>
                    <a:pt x="12987" y="55562"/>
                  </a:lnTo>
                  <a:lnTo>
                    <a:pt x="11907" y="53990"/>
                  </a:lnTo>
                  <a:lnTo>
                    <a:pt x="10233" y="50156"/>
                  </a:lnTo>
                  <a:lnTo>
                    <a:pt x="9012" y="47965"/>
                  </a:lnTo>
                  <a:lnTo>
                    <a:pt x="8066" y="46612"/>
                  </a:lnTo>
                  <a:lnTo>
                    <a:pt x="6994" y="45485"/>
                  </a:lnTo>
                  <a:lnTo>
                    <a:pt x="6603" y="44586"/>
                  </a:lnTo>
                  <a:lnTo>
                    <a:pt x="7917" y="42536"/>
                  </a:lnTo>
                  <a:lnTo>
                    <a:pt x="8395" y="41519"/>
                  </a:lnTo>
                  <a:lnTo>
                    <a:pt x="8958" y="40737"/>
                  </a:lnTo>
                  <a:lnTo>
                    <a:pt x="9286" y="39907"/>
                  </a:lnTo>
                  <a:lnTo>
                    <a:pt x="9271" y="39289"/>
                  </a:lnTo>
                  <a:lnTo>
                    <a:pt x="8082" y="37255"/>
                  </a:lnTo>
                  <a:lnTo>
                    <a:pt x="6470" y="35784"/>
                  </a:lnTo>
                  <a:lnTo>
                    <a:pt x="4099" y="34298"/>
                  </a:lnTo>
                  <a:lnTo>
                    <a:pt x="2590" y="32412"/>
                  </a:lnTo>
                  <a:lnTo>
                    <a:pt x="2042" y="30691"/>
                  </a:lnTo>
                  <a:lnTo>
                    <a:pt x="1878" y="29737"/>
                  </a:lnTo>
                  <a:lnTo>
                    <a:pt x="837" y="28454"/>
                  </a:lnTo>
                  <a:lnTo>
                    <a:pt x="0" y="26568"/>
                  </a:lnTo>
                  <a:lnTo>
                    <a:pt x="0" y="25434"/>
                  </a:lnTo>
                  <a:lnTo>
                    <a:pt x="211" y="25113"/>
                  </a:lnTo>
                  <a:lnTo>
                    <a:pt x="993" y="25113"/>
                  </a:lnTo>
                  <a:lnTo>
                    <a:pt x="1870" y="25888"/>
                  </a:lnTo>
                  <a:lnTo>
                    <a:pt x="3106" y="27374"/>
                  </a:lnTo>
                  <a:lnTo>
                    <a:pt x="4123" y="29549"/>
                  </a:lnTo>
                  <a:lnTo>
                    <a:pt x="4741" y="28720"/>
                  </a:lnTo>
                  <a:lnTo>
                    <a:pt x="5906" y="26404"/>
                  </a:lnTo>
                  <a:lnTo>
                    <a:pt x="7972" y="23783"/>
                  </a:lnTo>
                  <a:lnTo>
                    <a:pt x="10084" y="22281"/>
                  </a:lnTo>
                  <a:lnTo>
                    <a:pt x="11985" y="22156"/>
                  </a:lnTo>
                  <a:lnTo>
                    <a:pt x="13542" y="21741"/>
                  </a:lnTo>
                  <a:lnTo>
                    <a:pt x="14833" y="20990"/>
                  </a:lnTo>
                  <a:lnTo>
                    <a:pt x="17094" y="21295"/>
                  </a:lnTo>
                  <a:lnTo>
                    <a:pt x="18729" y="21835"/>
                  </a:lnTo>
                  <a:lnTo>
                    <a:pt x="19261" y="21499"/>
                  </a:lnTo>
                  <a:lnTo>
                    <a:pt x="19926" y="20130"/>
                  </a:lnTo>
                  <a:lnTo>
                    <a:pt x="20349" y="18948"/>
                  </a:lnTo>
                  <a:lnTo>
                    <a:pt x="23963" y="18260"/>
                  </a:lnTo>
                  <a:lnTo>
                    <a:pt x="25207" y="15975"/>
                  </a:lnTo>
                  <a:lnTo>
                    <a:pt x="25903" y="15983"/>
                  </a:lnTo>
                  <a:lnTo>
                    <a:pt x="26709" y="15647"/>
                  </a:lnTo>
                  <a:lnTo>
                    <a:pt x="27476" y="14778"/>
                  </a:lnTo>
                  <a:lnTo>
                    <a:pt x="28211" y="14418"/>
                  </a:lnTo>
                  <a:lnTo>
                    <a:pt x="28798" y="14857"/>
                  </a:lnTo>
                  <a:lnTo>
                    <a:pt x="29565" y="15138"/>
                  </a:lnTo>
                  <a:lnTo>
                    <a:pt x="30363" y="14591"/>
                  </a:lnTo>
                  <a:lnTo>
                    <a:pt x="31552" y="11962"/>
                  </a:lnTo>
                  <a:lnTo>
                    <a:pt x="32209" y="11555"/>
                  </a:lnTo>
                  <a:lnTo>
                    <a:pt x="35385" y="11148"/>
                  </a:lnTo>
                  <a:lnTo>
                    <a:pt x="39719" y="9599"/>
                  </a:lnTo>
                  <a:lnTo>
                    <a:pt x="41910" y="8222"/>
                  </a:lnTo>
                  <a:lnTo>
                    <a:pt x="44061" y="7471"/>
                  </a:lnTo>
                  <a:lnTo>
                    <a:pt x="46377" y="6134"/>
                  </a:lnTo>
                  <a:lnTo>
                    <a:pt x="50046" y="4835"/>
                  </a:lnTo>
                  <a:lnTo>
                    <a:pt x="50219" y="4303"/>
                  </a:lnTo>
                  <a:lnTo>
                    <a:pt x="48521" y="2965"/>
                  </a:lnTo>
                  <a:lnTo>
                    <a:pt x="47950" y="2120"/>
                  </a:lnTo>
                  <a:lnTo>
                    <a:pt x="47558" y="1252"/>
                  </a:lnTo>
                  <a:lnTo>
                    <a:pt x="48161" y="289"/>
                  </a:lnTo>
                  <a:lnTo>
                    <a:pt x="48967" y="0"/>
                  </a:lnTo>
                  <a:lnTo>
                    <a:pt x="50007" y="399"/>
                  </a:lnTo>
                  <a:lnTo>
                    <a:pt x="53082" y="970"/>
                  </a:lnTo>
                  <a:lnTo>
                    <a:pt x="53927" y="1525"/>
                  </a:lnTo>
                  <a:lnTo>
                    <a:pt x="54232" y="2879"/>
                  </a:lnTo>
                  <a:lnTo>
                    <a:pt x="55014" y="4139"/>
                  </a:lnTo>
                  <a:lnTo>
                    <a:pt x="55640" y="4279"/>
                  </a:lnTo>
                  <a:lnTo>
                    <a:pt x="55413" y="6329"/>
                  </a:lnTo>
                  <a:lnTo>
                    <a:pt x="56391" y="7127"/>
                  </a:lnTo>
                  <a:lnTo>
                    <a:pt x="57831" y="7745"/>
                  </a:lnTo>
                  <a:lnTo>
                    <a:pt x="58777" y="7620"/>
                  </a:lnTo>
                  <a:lnTo>
                    <a:pt x="59458" y="679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2E1484C7-8EAA-D26C-2CA3-FC00BA615509}"/>
                </a:ext>
              </a:extLst>
            </p:cNvPr>
            <p:cNvSpPr>
              <a:spLocks/>
            </p:cNvSpPr>
            <p:nvPr/>
          </p:nvSpPr>
          <p:spPr>
            <a:xfrm>
              <a:off x="7379514" y="3201254"/>
              <a:ext cx="201132" cy="272545"/>
            </a:xfrm>
            <a:custGeom>
              <a:avLst/>
              <a:gdLst>
                <a:gd name="connsiteX0" fmla="*/ 53794 w 201132"/>
                <a:gd name="connsiteY0" fmla="*/ 10366 h 272545"/>
                <a:gd name="connsiteX1" fmla="*/ 53285 w 201132"/>
                <a:gd name="connsiteY1" fmla="*/ 11117 h 272545"/>
                <a:gd name="connsiteX2" fmla="*/ 53528 w 201132"/>
                <a:gd name="connsiteY2" fmla="*/ 5742 h 272545"/>
                <a:gd name="connsiteX3" fmla="*/ 55930 w 201132"/>
                <a:gd name="connsiteY3" fmla="*/ 0 h 272545"/>
                <a:gd name="connsiteX4" fmla="*/ 56947 w 201132"/>
                <a:gd name="connsiteY4" fmla="*/ 133 h 272545"/>
                <a:gd name="connsiteX5" fmla="*/ 55906 w 201132"/>
                <a:gd name="connsiteY5" fmla="*/ 1690 h 272545"/>
                <a:gd name="connsiteX6" fmla="*/ 55601 w 201132"/>
                <a:gd name="connsiteY6" fmla="*/ 2777 h 272545"/>
                <a:gd name="connsiteX7" fmla="*/ 55179 w 201132"/>
                <a:gd name="connsiteY7" fmla="*/ 4945 h 272545"/>
                <a:gd name="connsiteX8" fmla="*/ 55366 w 201132"/>
                <a:gd name="connsiteY8" fmla="*/ 6071 h 272545"/>
                <a:gd name="connsiteX9" fmla="*/ 60851 w 201132"/>
                <a:gd name="connsiteY9" fmla="*/ 6384 h 272545"/>
                <a:gd name="connsiteX10" fmla="*/ 60209 w 201132"/>
                <a:gd name="connsiteY10" fmla="*/ 7385 h 272545"/>
                <a:gd name="connsiteX11" fmla="*/ 54647 w 201132"/>
                <a:gd name="connsiteY11" fmla="*/ 8058 h 272545"/>
                <a:gd name="connsiteX12" fmla="*/ 53794 w 201132"/>
                <a:gd name="connsiteY12" fmla="*/ 10366 h 272545"/>
                <a:gd name="connsiteX13" fmla="*/ 85236 w 201132"/>
                <a:gd name="connsiteY13" fmla="*/ 8903 h 272545"/>
                <a:gd name="connsiteX14" fmla="*/ 85369 w 201132"/>
                <a:gd name="connsiteY14" fmla="*/ 9600 h 272545"/>
                <a:gd name="connsiteX15" fmla="*/ 88585 w 201132"/>
                <a:gd name="connsiteY15" fmla="*/ 10609 h 272545"/>
                <a:gd name="connsiteX16" fmla="*/ 89938 w 201132"/>
                <a:gd name="connsiteY16" fmla="*/ 12220 h 272545"/>
                <a:gd name="connsiteX17" fmla="*/ 91440 w 201132"/>
                <a:gd name="connsiteY17" fmla="*/ 14661 h 272545"/>
                <a:gd name="connsiteX18" fmla="*/ 91589 w 201132"/>
                <a:gd name="connsiteY18" fmla="*/ 18166 h 272545"/>
                <a:gd name="connsiteX19" fmla="*/ 89664 w 201132"/>
                <a:gd name="connsiteY19" fmla="*/ 20685 h 272545"/>
                <a:gd name="connsiteX20" fmla="*/ 88069 w 201132"/>
                <a:gd name="connsiteY20" fmla="*/ 22281 h 272545"/>
                <a:gd name="connsiteX21" fmla="*/ 94100 w 201132"/>
                <a:gd name="connsiteY21" fmla="*/ 21679 h 272545"/>
                <a:gd name="connsiteX22" fmla="*/ 94703 w 201132"/>
                <a:gd name="connsiteY22" fmla="*/ 23118 h 272545"/>
                <a:gd name="connsiteX23" fmla="*/ 95618 w 201132"/>
                <a:gd name="connsiteY23" fmla="*/ 24675 h 272545"/>
                <a:gd name="connsiteX24" fmla="*/ 98865 w 201132"/>
                <a:gd name="connsiteY24" fmla="*/ 23564 h 272545"/>
                <a:gd name="connsiteX25" fmla="*/ 107017 w 201132"/>
                <a:gd name="connsiteY25" fmla="*/ 28157 h 272545"/>
                <a:gd name="connsiteX26" fmla="*/ 111946 w 201132"/>
                <a:gd name="connsiteY26" fmla="*/ 25919 h 272545"/>
                <a:gd name="connsiteX27" fmla="*/ 113205 w 201132"/>
                <a:gd name="connsiteY27" fmla="*/ 25786 h 272545"/>
                <a:gd name="connsiteX28" fmla="*/ 114324 w 201132"/>
                <a:gd name="connsiteY28" fmla="*/ 29495 h 272545"/>
                <a:gd name="connsiteX29" fmla="*/ 113096 w 201132"/>
                <a:gd name="connsiteY29" fmla="*/ 33218 h 272545"/>
                <a:gd name="connsiteX30" fmla="*/ 108754 w 201132"/>
                <a:gd name="connsiteY30" fmla="*/ 37177 h 272545"/>
                <a:gd name="connsiteX31" fmla="*/ 109716 w 201132"/>
                <a:gd name="connsiteY31" fmla="*/ 39618 h 272545"/>
                <a:gd name="connsiteX32" fmla="*/ 111108 w 201132"/>
                <a:gd name="connsiteY32" fmla="*/ 40158 h 272545"/>
                <a:gd name="connsiteX33" fmla="*/ 115200 w 201132"/>
                <a:gd name="connsiteY33" fmla="*/ 39641 h 272545"/>
                <a:gd name="connsiteX34" fmla="*/ 121686 w 201132"/>
                <a:gd name="connsiteY34" fmla="*/ 42043 h 272545"/>
                <a:gd name="connsiteX35" fmla="*/ 123039 w 201132"/>
                <a:gd name="connsiteY35" fmla="*/ 41292 h 272545"/>
                <a:gd name="connsiteX36" fmla="*/ 128297 w 201132"/>
                <a:gd name="connsiteY36" fmla="*/ 35745 h 272545"/>
                <a:gd name="connsiteX37" fmla="*/ 130401 w 201132"/>
                <a:gd name="connsiteY37" fmla="*/ 34548 h 272545"/>
                <a:gd name="connsiteX38" fmla="*/ 137317 w 201132"/>
                <a:gd name="connsiteY38" fmla="*/ 33696 h 272545"/>
                <a:gd name="connsiteX39" fmla="*/ 138577 w 201132"/>
                <a:gd name="connsiteY39" fmla="*/ 31536 h 272545"/>
                <a:gd name="connsiteX40" fmla="*/ 141377 w 201132"/>
                <a:gd name="connsiteY40" fmla="*/ 29369 h 272545"/>
                <a:gd name="connsiteX41" fmla="*/ 143177 w 201132"/>
                <a:gd name="connsiteY41" fmla="*/ 26999 h 272545"/>
                <a:gd name="connsiteX42" fmla="*/ 147503 w 201132"/>
                <a:gd name="connsiteY42" fmla="*/ 22469 h 272545"/>
                <a:gd name="connsiteX43" fmla="*/ 151978 w 201132"/>
                <a:gd name="connsiteY43" fmla="*/ 23283 h 272545"/>
                <a:gd name="connsiteX44" fmla="*/ 154591 w 201132"/>
                <a:gd name="connsiteY44" fmla="*/ 24151 h 272545"/>
                <a:gd name="connsiteX45" fmla="*/ 157454 w 201132"/>
                <a:gd name="connsiteY45" fmla="*/ 24589 h 272545"/>
                <a:gd name="connsiteX46" fmla="*/ 160060 w 201132"/>
                <a:gd name="connsiteY46" fmla="*/ 29416 h 272545"/>
                <a:gd name="connsiteX47" fmla="*/ 166663 w 201132"/>
                <a:gd name="connsiteY47" fmla="*/ 34728 h 272545"/>
                <a:gd name="connsiteX48" fmla="*/ 172726 w 201132"/>
                <a:gd name="connsiteY48" fmla="*/ 34267 h 272545"/>
                <a:gd name="connsiteX49" fmla="*/ 174877 w 201132"/>
                <a:gd name="connsiteY49" fmla="*/ 39282 h 272545"/>
                <a:gd name="connsiteX50" fmla="*/ 175832 w 201132"/>
                <a:gd name="connsiteY50" fmla="*/ 45447 h 272545"/>
                <a:gd name="connsiteX51" fmla="*/ 177694 w 201132"/>
                <a:gd name="connsiteY51" fmla="*/ 47379 h 272545"/>
                <a:gd name="connsiteX52" fmla="*/ 179329 w 201132"/>
                <a:gd name="connsiteY52" fmla="*/ 48638 h 272545"/>
                <a:gd name="connsiteX53" fmla="*/ 184265 w 201132"/>
                <a:gd name="connsiteY53" fmla="*/ 49953 h 272545"/>
                <a:gd name="connsiteX54" fmla="*/ 184461 w 201132"/>
                <a:gd name="connsiteY54" fmla="*/ 50031 h 272545"/>
                <a:gd name="connsiteX55" fmla="*/ 184625 w 201132"/>
                <a:gd name="connsiteY55" fmla="*/ 50860 h 272545"/>
                <a:gd name="connsiteX56" fmla="*/ 184931 w 201132"/>
                <a:gd name="connsiteY56" fmla="*/ 53911 h 272545"/>
                <a:gd name="connsiteX57" fmla="*/ 185345 w 201132"/>
                <a:gd name="connsiteY57" fmla="*/ 56431 h 272545"/>
                <a:gd name="connsiteX58" fmla="*/ 187888 w 201132"/>
                <a:gd name="connsiteY58" fmla="*/ 66460 h 272545"/>
                <a:gd name="connsiteX59" fmla="*/ 187840 w 201132"/>
                <a:gd name="connsiteY59" fmla="*/ 68901 h 272545"/>
                <a:gd name="connsiteX60" fmla="*/ 187809 w 201132"/>
                <a:gd name="connsiteY60" fmla="*/ 69550 h 272545"/>
                <a:gd name="connsiteX61" fmla="*/ 186878 w 201132"/>
                <a:gd name="connsiteY61" fmla="*/ 72969 h 272545"/>
                <a:gd name="connsiteX62" fmla="*/ 185228 w 201132"/>
                <a:gd name="connsiteY62" fmla="*/ 75840 h 272545"/>
                <a:gd name="connsiteX63" fmla="*/ 183045 w 201132"/>
                <a:gd name="connsiteY63" fmla="*/ 77460 h 272545"/>
                <a:gd name="connsiteX64" fmla="*/ 181840 w 201132"/>
                <a:gd name="connsiteY64" fmla="*/ 79259 h 272545"/>
                <a:gd name="connsiteX65" fmla="*/ 181621 w 201132"/>
                <a:gd name="connsiteY65" fmla="*/ 81239 h 272545"/>
                <a:gd name="connsiteX66" fmla="*/ 184367 w 201132"/>
                <a:gd name="connsiteY66" fmla="*/ 84705 h 272545"/>
                <a:gd name="connsiteX67" fmla="*/ 190086 w 201132"/>
                <a:gd name="connsiteY67" fmla="*/ 89657 h 272545"/>
                <a:gd name="connsiteX68" fmla="*/ 192394 w 201132"/>
                <a:gd name="connsiteY68" fmla="*/ 93881 h 272545"/>
                <a:gd name="connsiteX69" fmla="*/ 191307 w 201132"/>
                <a:gd name="connsiteY69" fmla="*/ 97386 h 272545"/>
                <a:gd name="connsiteX70" fmla="*/ 190978 w 201132"/>
                <a:gd name="connsiteY70" fmla="*/ 99952 h 272545"/>
                <a:gd name="connsiteX71" fmla="*/ 191400 w 201132"/>
                <a:gd name="connsiteY71" fmla="*/ 101580 h 272545"/>
                <a:gd name="connsiteX72" fmla="*/ 192316 w 201132"/>
                <a:gd name="connsiteY72" fmla="*/ 102886 h 272545"/>
                <a:gd name="connsiteX73" fmla="*/ 193724 w 201132"/>
                <a:gd name="connsiteY73" fmla="*/ 103872 h 272545"/>
                <a:gd name="connsiteX74" fmla="*/ 194287 w 201132"/>
                <a:gd name="connsiteY74" fmla="*/ 105390 h 272545"/>
                <a:gd name="connsiteX75" fmla="*/ 193998 w 201132"/>
                <a:gd name="connsiteY75" fmla="*/ 107439 h 272545"/>
                <a:gd name="connsiteX76" fmla="*/ 194264 w 201132"/>
                <a:gd name="connsiteY76" fmla="*/ 108863 h 272545"/>
                <a:gd name="connsiteX77" fmla="*/ 195320 w 201132"/>
                <a:gd name="connsiteY77" fmla="*/ 109872 h 272545"/>
                <a:gd name="connsiteX78" fmla="*/ 195218 w 201132"/>
                <a:gd name="connsiteY78" fmla="*/ 110264 h 272545"/>
                <a:gd name="connsiteX79" fmla="*/ 194710 w 201132"/>
                <a:gd name="connsiteY79" fmla="*/ 111687 h 272545"/>
                <a:gd name="connsiteX80" fmla="*/ 194013 w 201132"/>
                <a:gd name="connsiteY80" fmla="*/ 114277 h 272545"/>
                <a:gd name="connsiteX81" fmla="*/ 193614 w 201132"/>
                <a:gd name="connsiteY81" fmla="*/ 116170 h 272545"/>
                <a:gd name="connsiteX82" fmla="*/ 192003 w 201132"/>
                <a:gd name="connsiteY82" fmla="*/ 118736 h 272545"/>
                <a:gd name="connsiteX83" fmla="*/ 192496 w 201132"/>
                <a:gd name="connsiteY83" fmla="*/ 120919 h 272545"/>
                <a:gd name="connsiteX84" fmla="*/ 193755 w 201132"/>
                <a:gd name="connsiteY84" fmla="*/ 123485 h 272545"/>
                <a:gd name="connsiteX85" fmla="*/ 194718 w 201132"/>
                <a:gd name="connsiteY85" fmla="*/ 124776 h 272545"/>
                <a:gd name="connsiteX86" fmla="*/ 195023 w 201132"/>
                <a:gd name="connsiteY86" fmla="*/ 125997 h 272545"/>
                <a:gd name="connsiteX87" fmla="*/ 194412 w 201132"/>
                <a:gd name="connsiteY87" fmla="*/ 128891 h 272545"/>
                <a:gd name="connsiteX88" fmla="*/ 194718 w 201132"/>
                <a:gd name="connsiteY88" fmla="*/ 129634 h 272545"/>
                <a:gd name="connsiteX89" fmla="*/ 198699 w 201132"/>
                <a:gd name="connsiteY89" fmla="*/ 131762 h 272545"/>
                <a:gd name="connsiteX90" fmla="*/ 199349 w 201132"/>
                <a:gd name="connsiteY90" fmla="*/ 132740 h 272545"/>
                <a:gd name="connsiteX91" fmla="*/ 199732 w 201132"/>
                <a:gd name="connsiteY91" fmla="*/ 134782 h 272545"/>
                <a:gd name="connsiteX92" fmla="*/ 201133 w 201132"/>
                <a:gd name="connsiteY92" fmla="*/ 139140 h 272545"/>
                <a:gd name="connsiteX93" fmla="*/ 199975 w 201132"/>
                <a:gd name="connsiteY93" fmla="*/ 144648 h 272545"/>
                <a:gd name="connsiteX94" fmla="*/ 198958 w 201132"/>
                <a:gd name="connsiteY94" fmla="*/ 147660 h 272545"/>
                <a:gd name="connsiteX95" fmla="*/ 196689 w 201132"/>
                <a:gd name="connsiteY95" fmla="*/ 152424 h 272545"/>
                <a:gd name="connsiteX96" fmla="*/ 196579 w 201132"/>
                <a:gd name="connsiteY96" fmla="*/ 152862 h 272545"/>
                <a:gd name="connsiteX97" fmla="*/ 196321 w 201132"/>
                <a:gd name="connsiteY97" fmla="*/ 153441 h 272545"/>
                <a:gd name="connsiteX98" fmla="*/ 195641 w 201132"/>
                <a:gd name="connsiteY98" fmla="*/ 154271 h 272545"/>
                <a:gd name="connsiteX99" fmla="*/ 194694 w 201132"/>
                <a:gd name="connsiteY99" fmla="*/ 154396 h 272545"/>
                <a:gd name="connsiteX100" fmla="*/ 193263 w 201132"/>
                <a:gd name="connsiteY100" fmla="*/ 153778 h 272545"/>
                <a:gd name="connsiteX101" fmla="*/ 192285 w 201132"/>
                <a:gd name="connsiteY101" fmla="*/ 152980 h 272545"/>
                <a:gd name="connsiteX102" fmla="*/ 192511 w 201132"/>
                <a:gd name="connsiteY102" fmla="*/ 150930 h 272545"/>
                <a:gd name="connsiteX103" fmla="*/ 191878 w 201132"/>
                <a:gd name="connsiteY103" fmla="*/ 150789 h 272545"/>
                <a:gd name="connsiteX104" fmla="*/ 191095 w 201132"/>
                <a:gd name="connsiteY104" fmla="*/ 149529 h 272545"/>
                <a:gd name="connsiteX105" fmla="*/ 190790 w 201132"/>
                <a:gd name="connsiteY105" fmla="*/ 148176 h 272545"/>
                <a:gd name="connsiteX106" fmla="*/ 189945 w 201132"/>
                <a:gd name="connsiteY106" fmla="*/ 147621 h 272545"/>
                <a:gd name="connsiteX107" fmla="*/ 186871 w 201132"/>
                <a:gd name="connsiteY107" fmla="*/ 147049 h 272545"/>
                <a:gd name="connsiteX108" fmla="*/ 185822 w 201132"/>
                <a:gd name="connsiteY108" fmla="*/ 146651 h 272545"/>
                <a:gd name="connsiteX109" fmla="*/ 185017 w 201132"/>
                <a:gd name="connsiteY109" fmla="*/ 146940 h 272545"/>
                <a:gd name="connsiteX110" fmla="*/ 184414 w 201132"/>
                <a:gd name="connsiteY110" fmla="*/ 147902 h 272545"/>
                <a:gd name="connsiteX111" fmla="*/ 184797 w 201132"/>
                <a:gd name="connsiteY111" fmla="*/ 148771 h 272545"/>
                <a:gd name="connsiteX112" fmla="*/ 185368 w 201132"/>
                <a:gd name="connsiteY112" fmla="*/ 149616 h 272545"/>
                <a:gd name="connsiteX113" fmla="*/ 187074 w 201132"/>
                <a:gd name="connsiteY113" fmla="*/ 150953 h 272545"/>
                <a:gd name="connsiteX114" fmla="*/ 186902 w 201132"/>
                <a:gd name="connsiteY114" fmla="*/ 151485 h 272545"/>
                <a:gd name="connsiteX115" fmla="*/ 183225 w 201132"/>
                <a:gd name="connsiteY115" fmla="*/ 152792 h 272545"/>
                <a:gd name="connsiteX116" fmla="*/ 180917 w 201132"/>
                <a:gd name="connsiteY116" fmla="*/ 154122 h 272545"/>
                <a:gd name="connsiteX117" fmla="*/ 178766 w 201132"/>
                <a:gd name="connsiteY117" fmla="*/ 154873 h 272545"/>
                <a:gd name="connsiteX118" fmla="*/ 176575 w 201132"/>
                <a:gd name="connsiteY118" fmla="*/ 156250 h 272545"/>
                <a:gd name="connsiteX119" fmla="*/ 172249 w 201132"/>
                <a:gd name="connsiteY119" fmla="*/ 157799 h 272545"/>
                <a:gd name="connsiteX120" fmla="*/ 169072 w 201132"/>
                <a:gd name="connsiteY120" fmla="*/ 158206 h 272545"/>
                <a:gd name="connsiteX121" fmla="*/ 168415 w 201132"/>
                <a:gd name="connsiteY121" fmla="*/ 158612 h 272545"/>
                <a:gd name="connsiteX122" fmla="*/ 167234 w 201132"/>
                <a:gd name="connsiteY122" fmla="*/ 161233 h 272545"/>
                <a:gd name="connsiteX123" fmla="*/ 166436 w 201132"/>
                <a:gd name="connsiteY123" fmla="*/ 161781 h 272545"/>
                <a:gd name="connsiteX124" fmla="*/ 165661 w 201132"/>
                <a:gd name="connsiteY124" fmla="*/ 161499 h 272545"/>
                <a:gd name="connsiteX125" fmla="*/ 165082 w 201132"/>
                <a:gd name="connsiteY125" fmla="*/ 161069 h 272545"/>
                <a:gd name="connsiteX126" fmla="*/ 164347 w 201132"/>
                <a:gd name="connsiteY126" fmla="*/ 161421 h 272545"/>
                <a:gd name="connsiteX127" fmla="*/ 163580 w 201132"/>
                <a:gd name="connsiteY127" fmla="*/ 162289 h 272545"/>
                <a:gd name="connsiteX128" fmla="*/ 162774 w 201132"/>
                <a:gd name="connsiteY128" fmla="*/ 162626 h 272545"/>
                <a:gd name="connsiteX129" fmla="*/ 162078 w 201132"/>
                <a:gd name="connsiteY129" fmla="*/ 162618 h 272545"/>
                <a:gd name="connsiteX130" fmla="*/ 160834 w 201132"/>
                <a:gd name="connsiteY130" fmla="*/ 164902 h 272545"/>
                <a:gd name="connsiteX131" fmla="*/ 157220 w 201132"/>
                <a:gd name="connsiteY131" fmla="*/ 165591 h 272545"/>
                <a:gd name="connsiteX132" fmla="*/ 156797 w 201132"/>
                <a:gd name="connsiteY132" fmla="*/ 166772 h 272545"/>
                <a:gd name="connsiteX133" fmla="*/ 156132 w 201132"/>
                <a:gd name="connsiteY133" fmla="*/ 168141 h 272545"/>
                <a:gd name="connsiteX134" fmla="*/ 155600 w 201132"/>
                <a:gd name="connsiteY134" fmla="*/ 168478 h 272545"/>
                <a:gd name="connsiteX135" fmla="*/ 153973 w 201132"/>
                <a:gd name="connsiteY135" fmla="*/ 167938 h 272545"/>
                <a:gd name="connsiteX136" fmla="*/ 151712 w 201132"/>
                <a:gd name="connsiteY136" fmla="*/ 167633 h 272545"/>
                <a:gd name="connsiteX137" fmla="*/ 150413 w 201132"/>
                <a:gd name="connsiteY137" fmla="*/ 168384 h 272545"/>
                <a:gd name="connsiteX138" fmla="*/ 148857 w 201132"/>
                <a:gd name="connsiteY138" fmla="*/ 168799 h 272545"/>
                <a:gd name="connsiteX139" fmla="*/ 146955 w 201132"/>
                <a:gd name="connsiteY139" fmla="*/ 168924 h 272545"/>
                <a:gd name="connsiteX140" fmla="*/ 144835 w 201132"/>
                <a:gd name="connsiteY140" fmla="*/ 170418 h 272545"/>
                <a:gd name="connsiteX141" fmla="*/ 142770 w 201132"/>
                <a:gd name="connsiteY141" fmla="*/ 173039 h 272545"/>
                <a:gd name="connsiteX142" fmla="*/ 141612 w 201132"/>
                <a:gd name="connsiteY142" fmla="*/ 175355 h 272545"/>
                <a:gd name="connsiteX143" fmla="*/ 140986 w 201132"/>
                <a:gd name="connsiteY143" fmla="*/ 176184 h 272545"/>
                <a:gd name="connsiteX144" fmla="*/ 139977 w 201132"/>
                <a:gd name="connsiteY144" fmla="*/ 174009 h 272545"/>
                <a:gd name="connsiteX145" fmla="*/ 138741 w 201132"/>
                <a:gd name="connsiteY145" fmla="*/ 172522 h 272545"/>
                <a:gd name="connsiteX146" fmla="*/ 137865 w 201132"/>
                <a:gd name="connsiteY146" fmla="*/ 171748 h 272545"/>
                <a:gd name="connsiteX147" fmla="*/ 137082 w 201132"/>
                <a:gd name="connsiteY147" fmla="*/ 171748 h 272545"/>
                <a:gd name="connsiteX148" fmla="*/ 136879 w 201132"/>
                <a:gd name="connsiteY148" fmla="*/ 172069 h 272545"/>
                <a:gd name="connsiteX149" fmla="*/ 136879 w 201132"/>
                <a:gd name="connsiteY149" fmla="*/ 173203 h 272545"/>
                <a:gd name="connsiteX150" fmla="*/ 137716 w 201132"/>
                <a:gd name="connsiteY150" fmla="*/ 175089 h 272545"/>
                <a:gd name="connsiteX151" fmla="*/ 138749 w 201132"/>
                <a:gd name="connsiteY151" fmla="*/ 176379 h 272545"/>
                <a:gd name="connsiteX152" fmla="*/ 138913 w 201132"/>
                <a:gd name="connsiteY152" fmla="*/ 177334 h 272545"/>
                <a:gd name="connsiteX153" fmla="*/ 139468 w 201132"/>
                <a:gd name="connsiteY153" fmla="*/ 179055 h 272545"/>
                <a:gd name="connsiteX154" fmla="*/ 140978 w 201132"/>
                <a:gd name="connsiteY154" fmla="*/ 180941 h 272545"/>
                <a:gd name="connsiteX155" fmla="*/ 143341 w 201132"/>
                <a:gd name="connsiteY155" fmla="*/ 182427 h 272545"/>
                <a:gd name="connsiteX156" fmla="*/ 144953 w 201132"/>
                <a:gd name="connsiteY156" fmla="*/ 183898 h 272545"/>
                <a:gd name="connsiteX157" fmla="*/ 146150 w 201132"/>
                <a:gd name="connsiteY157" fmla="*/ 185932 h 272545"/>
                <a:gd name="connsiteX158" fmla="*/ 146157 w 201132"/>
                <a:gd name="connsiteY158" fmla="*/ 186558 h 272545"/>
                <a:gd name="connsiteX159" fmla="*/ 145829 w 201132"/>
                <a:gd name="connsiteY159" fmla="*/ 187387 h 272545"/>
                <a:gd name="connsiteX160" fmla="*/ 145266 w 201132"/>
                <a:gd name="connsiteY160" fmla="*/ 188169 h 272545"/>
                <a:gd name="connsiteX161" fmla="*/ 144788 w 201132"/>
                <a:gd name="connsiteY161" fmla="*/ 189186 h 272545"/>
                <a:gd name="connsiteX162" fmla="*/ 143474 w 201132"/>
                <a:gd name="connsiteY162" fmla="*/ 191236 h 272545"/>
                <a:gd name="connsiteX163" fmla="*/ 143865 w 201132"/>
                <a:gd name="connsiteY163" fmla="*/ 192136 h 272545"/>
                <a:gd name="connsiteX164" fmla="*/ 144937 w 201132"/>
                <a:gd name="connsiteY164" fmla="*/ 193262 h 272545"/>
                <a:gd name="connsiteX165" fmla="*/ 145884 w 201132"/>
                <a:gd name="connsiteY165" fmla="*/ 194616 h 272545"/>
                <a:gd name="connsiteX166" fmla="*/ 147104 w 201132"/>
                <a:gd name="connsiteY166" fmla="*/ 196806 h 272545"/>
                <a:gd name="connsiteX167" fmla="*/ 148778 w 201132"/>
                <a:gd name="connsiteY167" fmla="*/ 200640 h 272545"/>
                <a:gd name="connsiteX168" fmla="*/ 149858 w 201132"/>
                <a:gd name="connsiteY168" fmla="*/ 202212 h 272545"/>
                <a:gd name="connsiteX169" fmla="*/ 151329 w 201132"/>
                <a:gd name="connsiteY169" fmla="*/ 203840 h 272545"/>
                <a:gd name="connsiteX170" fmla="*/ 152768 w 201132"/>
                <a:gd name="connsiteY170" fmla="*/ 205076 h 272545"/>
                <a:gd name="connsiteX171" fmla="*/ 155037 w 201132"/>
                <a:gd name="connsiteY171" fmla="*/ 205037 h 272545"/>
                <a:gd name="connsiteX172" fmla="*/ 157384 w 201132"/>
                <a:gd name="connsiteY172" fmla="*/ 207399 h 272545"/>
                <a:gd name="connsiteX173" fmla="*/ 159950 w 201132"/>
                <a:gd name="connsiteY173" fmla="*/ 210810 h 272545"/>
                <a:gd name="connsiteX174" fmla="*/ 161867 w 201132"/>
                <a:gd name="connsiteY174" fmla="*/ 212367 h 272545"/>
                <a:gd name="connsiteX175" fmla="*/ 163205 w 201132"/>
                <a:gd name="connsiteY175" fmla="*/ 212845 h 272545"/>
                <a:gd name="connsiteX176" fmla="*/ 164316 w 201132"/>
                <a:gd name="connsiteY176" fmla="*/ 214073 h 272545"/>
                <a:gd name="connsiteX177" fmla="*/ 165294 w 201132"/>
                <a:gd name="connsiteY177" fmla="*/ 215833 h 272545"/>
                <a:gd name="connsiteX178" fmla="*/ 165677 w 201132"/>
                <a:gd name="connsiteY178" fmla="*/ 216850 h 272545"/>
                <a:gd name="connsiteX179" fmla="*/ 166545 w 201132"/>
                <a:gd name="connsiteY179" fmla="*/ 217585 h 272545"/>
                <a:gd name="connsiteX180" fmla="*/ 168892 w 201132"/>
                <a:gd name="connsiteY180" fmla="*/ 217445 h 272545"/>
                <a:gd name="connsiteX181" fmla="*/ 171912 w 201132"/>
                <a:gd name="connsiteY181" fmla="*/ 220214 h 272545"/>
                <a:gd name="connsiteX182" fmla="*/ 173774 w 201132"/>
                <a:gd name="connsiteY182" fmla="*/ 222233 h 272545"/>
                <a:gd name="connsiteX183" fmla="*/ 174760 w 201132"/>
                <a:gd name="connsiteY183" fmla="*/ 223860 h 272545"/>
                <a:gd name="connsiteX184" fmla="*/ 174502 w 201132"/>
                <a:gd name="connsiteY184" fmla="*/ 224509 h 272545"/>
                <a:gd name="connsiteX185" fmla="*/ 174377 w 201132"/>
                <a:gd name="connsiteY185" fmla="*/ 226536 h 272545"/>
                <a:gd name="connsiteX186" fmla="*/ 174408 w 201132"/>
                <a:gd name="connsiteY186" fmla="*/ 228679 h 272545"/>
                <a:gd name="connsiteX187" fmla="*/ 174111 w 201132"/>
                <a:gd name="connsiteY187" fmla="*/ 229813 h 272545"/>
                <a:gd name="connsiteX188" fmla="*/ 172765 w 201132"/>
                <a:gd name="connsiteY188" fmla="*/ 231308 h 272545"/>
                <a:gd name="connsiteX189" fmla="*/ 172069 w 201132"/>
                <a:gd name="connsiteY189" fmla="*/ 231629 h 272545"/>
                <a:gd name="connsiteX190" fmla="*/ 171693 w 201132"/>
                <a:gd name="connsiteY190" fmla="*/ 231949 h 272545"/>
                <a:gd name="connsiteX191" fmla="*/ 167555 w 201132"/>
                <a:gd name="connsiteY191" fmla="*/ 230001 h 272545"/>
                <a:gd name="connsiteX192" fmla="*/ 167226 w 201132"/>
                <a:gd name="connsiteY192" fmla="*/ 230330 h 272545"/>
                <a:gd name="connsiteX193" fmla="*/ 166968 w 201132"/>
                <a:gd name="connsiteY193" fmla="*/ 230572 h 272545"/>
                <a:gd name="connsiteX194" fmla="*/ 165857 w 201132"/>
                <a:gd name="connsiteY194" fmla="*/ 236197 h 272545"/>
                <a:gd name="connsiteX195" fmla="*/ 165098 w 201132"/>
                <a:gd name="connsiteY195" fmla="*/ 237277 h 272545"/>
                <a:gd name="connsiteX196" fmla="*/ 163956 w 201132"/>
                <a:gd name="connsiteY196" fmla="*/ 238271 h 272545"/>
                <a:gd name="connsiteX197" fmla="*/ 161593 w 201132"/>
                <a:gd name="connsiteY197" fmla="*/ 239241 h 272545"/>
                <a:gd name="connsiteX198" fmla="*/ 159950 w 201132"/>
                <a:gd name="connsiteY198" fmla="*/ 239632 h 272545"/>
                <a:gd name="connsiteX199" fmla="*/ 158667 w 201132"/>
                <a:gd name="connsiteY199" fmla="*/ 240125 h 272545"/>
                <a:gd name="connsiteX200" fmla="*/ 154607 w 201132"/>
                <a:gd name="connsiteY200" fmla="*/ 242472 h 272545"/>
                <a:gd name="connsiteX201" fmla="*/ 152784 w 201132"/>
                <a:gd name="connsiteY201" fmla="*/ 243880 h 272545"/>
                <a:gd name="connsiteX202" fmla="*/ 151603 w 201132"/>
                <a:gd name="connsiteY202" fmla="*/ 245648 h 272545"/>
                <a:gd name="connsiteX203" fmla="*/ 151595 w 201132"/>
                <a:gd name="connsiteY203" fmla="*/ 246665 h 272545"/>
                <a:gd name="connsiteX204" fmla="*/ 153566 w 201132"/>
                <a:gd name="connsiteY204" fmla="*/ 249646 h 272545"/>
                <a:gd name="connsiteX205" fmla="*/ 155843 w 201132"/>
                <a:gd name="connsiteY205" fmla="*/ 252728 h 272545"/>
                <a:gd name="connsiteX206" fmla="*/ 155851 w 201132"/>
                <a:gd name="connsiteY206" fmla="*/ 255427 h 272545"/>
                <a:gd name="connsiteX207" fmla="*/ 154849 w 201132"/>
                <a:gd name="connsiteY207" fmla="*/ 257446 h 272545"/>
                <a:gd name="connsiteX208" fmla="*/ 154615 w 201132"/>
                <a:gd name="connsiteY208" fmla="*/ 258220 h 272545"/>
                <a:gd name="connsiteX209" fmla="*/ 155287 w 201132"/>
                <a:gd name="connsiteY209" fmla="*/ 258518 h 272545"/>
                <a:gd name="connsiteX210" fmla="*/ 156547 w 201132"/>
                <a:gd name="connsiteY210" fmla="*/ 258627 h 272545"/>
                <a:gd name="connsiteX211" fmla="*/ 157603 w 201132"/>
                <a:gd name="connsiteY211" fmla="*/ 258972 h 272545"/>
                <a:gd name="connsiteX212" fmla="*/ 158049 w 201132"/>
                <a:gd name="connsiteY212" fmla="*/ 260395 h 272545"/>
                <a:gd name="connsiteX213" fmla="*/ 157916 w 201132"/>
                <a:gd name="connsiteY213" fmla="*/ 262860 h 272545"/>
                <a:gd name="connsiteX214" fmla="*/ 157556 w 201132"/>
                <a:gd name="connsiteY214" fmla="*/ 265168 h 272545"/>
                <a:gd name="connsiteX215" fmla="*/ 157181 w 201132"/>
                <a:gd name="connsiteY215" fmla="*/ 266138 h 272545"/>
                <a:gd name="connsiteX216" fmla="*/ 156164 w 201132"/>
                <a:gd name="connsiteY216" fmla="*/ 266216 h 272545"/>
                <a:gd name="connsiteX217" fmla="*/ 154208 w 201132"/>
                <a:gd name="connsiteY217" fmla="*/ 265222 h 272545"/>
                <a:gd name="connsiteX218" fmla="*/ 152682 w 201132"/>
                <a:gd name="connsiteY218" fmla="*/ 264065 h 272545"/>
                <a:gd name="connsiteX219" fmla="*/ 152095 w 201132"/>
                <a:gd name="connsiteY219" fmla="*/ 263353 h 272545"/>
                <a:gd name="connsiteX220" fmla="*/ 152064 w 201132"/>
                <a:gd name="connsiteY220" fmla="*/ 262500 h 272545"/>
                <a:gd name="connsiteX221" fmla="*/ 152393 w 201132"/>
                <a:gd name="connsiteY221" fmla="*/ 261960 h 272545"/>
                <a:gd name="connsiteX222" fmla="*/ 151853 w 201132"/>
                <a:gd name="connsiteY222" fmla="*/ 260912 h 272545"/>
                <a:gd name="connsiteX223" fmla="*/ 149975 w 201132"/>
                <a:gd name="connsiteY223" fmla="*/ 259934 h 272545"/>
                <a:gd name="connsiteX224" fmla="*/ 147965 w 201132"/>
                <a:gd name="connsiteY224" fmla="*/ 260356 h 272545"/>
                <a:gd name="connsiteX225" fmla="*/ 146486 w 201132"/>
                <a:gd name="connsiteY225" fmla="*/ 261006 h 272545"/>
                <a:gd name="connsiteX226" fmla="*/ 145524 w 201132"/>
                <a:gd name="connsiteY226" fmla="*/ 260967 h 272545"/>
                <a:gd name="connsiteX227" fmla="*/ 144491 w 201132"/>
                <a:gd name="connsiteY227" fmla="*/ 260028 h 272545"/>
                <a:gd name="connsiteX228" fmla="*/ 142895 w 201132"/>
                <a:gd name="connsiteY228" fmla="*/ 259308 h 272545"/>
                <a:gd name="connsiteX229" fmla="*/ 140814 w 201132"/>
                <a:gd name="connsiteY229" fmla="*/ 258831 h 272545"/>
                <a:gd name="connsiteX230" fmla="*/ 139515 w 201132"/>
                <a:gd name="connsiteY230" fmla="*/ 258330 h 272545"/>
                <a:gd name="connsiteX231" fmla="*/ 139242 w 201132"/>
                <a:gd name="connsiteY231" fmla="*/ 258627 h 272545"/>
                <a:gd name="connsiteX232" fmla="*/ 139390 w 201132"/>
                <a:gd name="connsiteY232" fmla="*/ 260654 h 272545"/>
                <a:gd name="connsiteX233" fmla="*/ 138991 w 201132"/>
                <a:gd name="connsiteY233" fmla="*/ 261538 h 272545"/>
                <a:gd name="connsiteX234" fmla="*/ 128696 w 201132"/>
                <a:gd name="connsiteY234" fmla="*/ 262711 h 272545"/>
                <a:gd name="connsiteX235" fmla="*/ 125558 w 201132"/>
                <a:gd name="connsiteY235" fmla="*/ 263806 h 272545"/>
                <a:gd name="connsiteX236" fmla="*/ 123274 w 201132"/>
                <a:gd name="connsiteY236" fmla="*/ 265222 h 272545"/>
                <a:gd name="connsiteX237" fmla="*/ 121584 w 201132"/>
                <a:gd name="connsiteY237" fmla="*/ 265833 h 272545"/>
                <a:gd name="connsiteX238" fmla="*/ 121169 w 201132"/>
                <a:gd name="connsiteY238" fmla="*/ 266701 h 272545"/>
                <a:gd name="connsiteX239" fmla="*/ 119495 w 201132"/>
                <a:gd name="connsiteY239" fmla="*/ 267843 h 272545"/>
                <a:gd name="connsiteX240" fmla="*/ 117610 w 201132"/>
                <a:gd name="connsiteY240" fmla="*/ 268203 h 272545"/>
                <a:gd name="connsiteX241" fmla="*/ 117148 w 201132"/>
                <a:gd name="connsiteY241" fmla="*/ 267835 h 272545"/>
                <a:gd name="connsiteX242" fmla="*/ 115935 w 201132"/>
                <a:gd name="connsiteY242" fmla="*/ 268360 h 272545"/>
                <a:gd name="connsiteX243" fmla="*/ 113870 w 201132"/>
                <a:gd name="connsiteY243" fmla="*/ 268868 h 272545"/>
                <a:gd name="connsiteX244" fmla="*/ 112532 w 201132"/>
                <a:gd name="connsiteY244" fmla="*/ 268704 h 272545"/>
                <a:gd name="connsiteX245" fmla="*/ 111899 w 201132"/>
                <a:gd name="connsiteY245" fmla="*/ 267781 h 272545"/>
                <a:gd name="connsiteX246" fmla="*/ 110623 w 201132"/>
                <a:gd name="connsiteY246" fmla="*/ 266365 h 272545"/>
                <a:gd name="connsiteX247" fmla="*/ 110107 w 201132"/>
                <a:gd name="connsiteY247" fmla="*/ 265387 h 272545"/>
                <a:gd name="connsiteX248" fmla="*/ 110162 w 201132"/>
                <a:gd name="connsiteY248" fmla="*/ 264753 h 272545"/>
                <a:gd name="connsiteX249" fmla="*/ 107275 w 201132"/>
                <a:gd name="connsiteY249" fmla="*/ 264628 h 272545"/>
                <a:gd name="connsiteX250" fmla="*/ 105460 w 201132"/>
                <a:gd name="connsiteY250" fmla="*/ 263877 h 272545"/>
                <a:gd name="connsiteX251" fmla="*/ 101595 w 201132"/>
                <a:gd name="connsiteY251" fmla="*/ 264049 h 272545"/>
                <a:gd name="connsiteX252" fmla="*/ 100641 w 201132"/>
                <a:gd name="connsiteY252" fmla="*/ 263728 h 272545"/>
                <a:gd name="connsiteX253" fmla="*/ 100445 w 201132"/>
                <a:gd name="connsiteY253" fmla="*/ 264065 h 272545"/>
                <a:gd name="connsiteX254" fmla="*/ 99866 w 201132"/>
                <a:gd name="connsiteY254" fmla="*/ 268086 h 272545"/>
                <a:gd name="connsiteX255" fmla="*/ 99100 w 201132"/>
                <a:gd name="connsiteY255" fmla="*/ 269729 h 272545"/>
                <a:gd name="connsiteX256" fmla="*/ 97863 w 201132"/>
                <a:gd name="connsiteY256" fmla="*/ 271426 h 272545"/>
                <a:gd name="connsiteX257" fmla="*/ 96275 w 201132"/>
                <a:gd name="connsiteY257" fmla="*/ 272373 h 272545"/>
                <a:gd name="connsiteX258" fmla="*/ 95016 w 201132"/>
                <a:gd name="connsiteY258" fmla="*/ 272545 h 272545"/>
                <a:gd name="connsiteX259" fmla="*/ 95070 w 201132"/>
                <a:gd name="connsiteY259" fmla="*/ 271309 h 272545"/>
                <a:gd name="connsiteX260" fmla="*/ 95391 w 201132"/>
                <a:gd name="connsiteY260" fmla="*/ 269815 h 272545"/>
                <a:gd name="connsiteX261" fmla="*/ 94476 w 201132"/>
                <a:gd name="connsiteY261" fmla="*/ 269463 h 272545"/>
                <a:gd name="connsiteX262" fmla="*/ 93107 w 201132"/>
                <a:gd name="connsiteY262" fmla="*/ 269299 h 272545"/>
                <a:gd name="connsiteX263" fmla="*/ 92450 w 201132"/>
                <a:gd name="connsiteY263" fmla="*/ 268853 h 272545"/>
                <a:gd name="connsiteX264" fmla="*/ 92622 w 201132"/>
                <a:gd name="connsiteY264" fmla="*/ 267710 h 272545"/>
                <a:gd name="connsiteX265" fmla="*/ 92301 w 201132"/>
                <a:gd name="connsiteY265" fmla="*/ 267045 h 272545"/>
                <a:gd name="connsiteX266" fmla="*/ 91738 w 201132"/>
                <a:gd name="connsiteY266" fmla="*/ 266247 h 272545"/>
                <a:gd name="connsiteX267" fmla="*/ 90361 w 201132"/>
                <a:gd name="connsiteY267" fmla="*/ 265222 h 272545"/>
                <a:gd name="connsiteX268" fmla="*/ 87450 w 201132"/>
                <a:gd name="connsiteY268" fmla="*/ 263705 h 272545"/>
                <a:gd name="connsiteX269" fmla="*/ 85471 w 201132"/>
                <a:gd name="connsiteY269" fmla="*/ 262946 h 272545"/>
                <a:gd name="connsiteX270" fmla="*/ 84728 w 201132"/>
                <a:gd name="connsiteY270" fmla="*/ 263752 h 272545"/>
                <a:gd name="connsiteX271" fmla="*/ 83312 w 201132"/>
                <a:gd name="connsiteY271" fmla="*/ 264557 h 272545"/>
                <a:gd name="connsiteX272" fmla="*/ 81082 w 201132"/>
                <a:gd name="connsiteY272" fmla="*/ 264291 h 272545"/>
                <a:gd name="connsiteX273" fmla="*/ 80534 w 201132"/>
                <a:gd name="connsiteY273" fmla="*/ 264612 h 272545"/>
                <a:gd name="connsiteX274" fmla="*/ 76709 w 201132"/>
                <a:gd name="connsiteY274" fmla="*/ 262187 h 272545"/>
                <a:gd name="connsiteX275" fmla="*/ 73040 w 201132"/>
                <a:gd name="connsiteY275" fmla="*/ 259856 h 272545"/>
                <a:gd name="connsiteX276" fmla="*/ 71827 w 201132"/>
                <a:gd name="connsiteY276" fmla="*/ 259856 h 272545"/>
                <a:gd name="connsiteX277" fmla="*/ 66421 w 201132"/>
                <a:gd name="connsiteY277" fmla="*/ 260325 h 272545"/>
                <a:gd name="connsiteX278" fmla="*/ 66264 w 201132"/>
                <a:gd name="connsiteY278" fmla="*/ 260122 h 272545"/>
                <a:gd name="connsiteX279" fmla="*/ 65318 w 201132"/>
                <a:gd name="connsiteY279" fmla="*/ 258792 h 272545"/>
                <a:gd name="connsiteX280" fmla="*/ 64489 w 201132"/>
                <a:gd name="connsiteY280" fmla="*/ 258369 h 272545"/>
                <a:gd name="connsiteX281" fmla="*/ 63988 w 201132"/>
                <a:gd name="connsiteY281" fmla="*/ 258588 h 272545"/>
                <a:gd name="connsiteX282" fmla="*/ 63652 w 201132"/>
                <a:gd name="connsiteY282" fmla="*/ 258972 h 272545"/>
                <a:gd name="connsiteX283" fmla="*/ 63073 w 201132"/>
                <a:gd name="connsiteY283" fmla="*/ 258909 h 272545"/>
                <a:gd name="connsiteX284" fmla="*/ 60647 w 201132"/>
                <a:gd name="connsiteY284" fmla="*/ 256765 h 272545"/>
                <a:gd name="connsiteX285" fmla="*/ 59654 w 201132"/>
                <a:gd name="connsiteY285" fmla="*/ 256452 h 272545"/>
                <a:gd name="connsiteX286" fmla="*/ 58277 w 201132"/>
                <a:gd name="connsiteY286" fmla="*/ 256742 h 272545"/>
                <a:gd name="connsiteX287" fmla="*/ 56649 w 201132"/>
                <a:gd name="connsiteY287" fmla="*/ 257900 h 272545"/>
                <a:gd name="connsiteX288" fmla="*/ 55938 w 201132"/>
                <a:gd name="connsiteY288" fmla="*/ 259316 h 272545"/>
                <a:gd name="connsiteX289" fmla="*/ 56157 w 201132"/>
                <a:gd name="connsiteY289" fmla="*/ 260129 h 272545"/>
                <a:gd name="connsiteX290" fmla="*/ 56994 w 201132"/>
                <a:gd name="connsiteY290" fmla="*/ 260481 h 272545"/>
                <a:gd name="connsiteX291" fmla="*/ 59208 w 201132"/>
                <a:gd name="connsiteY291" fmla="*/ 260247 h 272545"/>
                <a:gd name="connsiteX292" fmla="*/ 59529 w 201132"/>
                <a:gd name="connsiteY292" fmla="*/ 260481 h 272545"/>
                <a:gd name="connsiteX293" fmla="*/ 59607 w 201132"/>
                <a:gd name="connsiteY293" fmla="*/ 260943 h 272545"/>
                <a:gd name="connsiteX294" fmla="*/ 59364 w 201132"/>
                <a:gd name="connsiteY294" fmla="*/ 261389 h 272545"/>
                <a:gd name="connsiteX295" fmla="*/ 57573 w 201132"/>
                <a:gd name="connsiteY295" fmla="*/ 261757 h 272545"/>
                <a:gd name="connsiteX296" fmla="*/ 57056 w 201132"/>
                <a:gd name="connsiteY296" fmla="*/ 262296 h 272545"/>
                <a:gd name="connsiteX297" fmla="*/ 56532 w 201132"/>
                <a:gd name="connsiteY297" fmla="*/ 262429 h 272545"/>
                <a:gd name="connsiteX298" fmla="*/ 56196 w 201132"/>
                <a:gd name="connsiteY298" fmla="*/ 262516 h 272545"/>
                <a:gd name="connsiteX299" fmla="*/ 54287 w 201132"/>
                <a:gd name="connsiteY299" fmla="*/ 261952 h 272545"/>
                <a:gd name="connsiteX300" fmla="*/ 51447 w 201132"/>
                <a:gd name="connsiteY300" fmla="*/ 261952 h 272545"/>
                <a:gd name="connsiteX301" fmla="*/ 49155 w 201132"/>
                <a:gd name="connsiteY301" fmla="*/ 262946 h 272545"/>
                <a:gd name="connsiteX302" fmla="*/ 45493 w 201132"/>
                <a:gd name="connsiteY302" fmla="*/ 263345 h 272545"/>
                <a:gd name="connsiteX303" fmla="*/ 40463 w 201132"/>
                <a:gd name="connsiteY303" fmla="*/ 263149 h 272545"/>
                <a:gd name="connsiteX304" fmla="*/ 38656 w 201132"/>
                <a:gd name="connsiteY304" fmla="*/ 262406 h 272545"/>
                <a:gd name="connsiteX305" fmla="*/ 37553 w 201132"/>
                <a:gd name="connsiteY305" fmla="*/ 261960 h 272545"/>
                <a:gd name="connsiteX306" fmla="*/ 36754 w 201132"/>
                <a:gd name="connsiteY306" fmla="*/ 259769 h 272545"/>
                <a:gd name="connsiteX307" fmla="*/ 36958 w 201132"/>
                <a:gd name="connsiteY307" fmla="*/ 256523 h 272545"/>
                <a:gd name="connsiteX308" fmla="*/ 38155 w 201132"/>
                <a:gd name="connsiteY308" fmla="*/ 252212 h 272545"/>
                <a:gd name="connsiteX309" fmla="*/ 38491 w 201132"/>
                <a:gd name="connsiteY309" fmla="*/ 249043 h 272545"/>
                <a:gd name="connsiteX310" fmla="*/ 37959 w 201132"/>
                <a:gd name="connsiteY310" fmla="*/ 247025 h 272545"/>
                <a:gd name="connsiteX311" fmla="*/ 38671 w 201132"/>
                <a:gd name="connsiteY311" fmla="*/ 243990 h 272545"/>
                <a:gd name="connsiteX312" fmla="*/ 40627 w 201132"/>
                <a:gd name="connsiteY312" fmla="*/ 239937 h 272545"/>
                <a:gd name="connsiteX313" fmla="*/ 41934 w 201132"/>
                <a:gd name="connsiteY313" fmla="*/ 235658 h 272545"/>
                <a:gd name="connsiteX314" fmla="*/ 42583 w 201132"/>
                <a:gd name="connsiteY314" fmla="*/ 231136 h 272545"/>
                <a:gd name="connsiteX315" fmla="*/ 43530 w 201132"/>
                <a:gd name="connsiteY315" fmla="*/ 228186 h 272545"/>
                <a:gd name="connsiteX316" fmla="*/ 45392 w 201132"/>
                <a:gd name="connsiteY316" fmla="*/ 226113 h 272545"/>
                <a:gd name="connsiteX317" fmla="*/ 49812 w 201132"/>
                <a:gd name="connsiteY317" fmla="*/ 220308 h 272545"/>
                <a:gd name="connsiteX318" fmla="*/ 50172 w 201132"/>
                <a:gd name="connsiteY318" fmla="*/ 219870 h 272545"/>
                <a:gd name="connsiteX319" fmla="*/ 50047 w 201132"/>
                <a:gd name="connsiteY319" fmla="*/ 216967 h 272545"/>
                <a:gd name="connsiteX320" fmla="*/ 48857 w 201132"/>
                <a:gd name="connsiteY320" fmla="*/ 216553 h 272545"/>
                <a:gd name="connsiteX321" fmla="*/ 47113 w 201132"/>
                <a:gd name="connsiteY321" fmla="*/ 215716 h 272545"/>
                <a:gd name="connsiteX322" fmla="*/ 42677 w 201132"/>
                <a:gd name="connsiteY322" fmla="*/ 214683 h 272545"/>
                <a:gd name="connsiteX323" fmla="*/ 38546 w 201132"/>
                <a:gd name="connsiteY323" fmla="*/ 214018 h 272545"/>
                <a:gd name="connsiteX324" fmla="*/ 36669 w 201132"/>
                <a:gd name="connsiteY324" fmla="*/ 213197 h 272545"/>
                <a:gd name="connsiteX325" fmla="*/ 35026 w 201132"/>
                <a:gd name="connsiteY325" fmla="*/ 210998 h 272545"/>
                <a:gd name="connsiteX326" fmla="*/ 34009 w 201132"/>
                <a:gd name="connsiteY326" fmla="*/ 210967 h 272545"/>
                <a:gd name="connsiteX327" fmla="*/ 32014 w 201132"/>
                <a:gd name="connsiteY327" fmla="*/ 211757 h 272545"/>
                <a:gd name="connsiteX328" fmla="*/ 29526 w 201132"/>
                <a:gd name="connsiteY328" fmla="*/ 212289 h 272545"/>
                <a:gd name="connsiteX329" fmla="*/ 27711 w 201132"/>
                <a:gd name="connsiteY329" fmla="*/ 211827 h 272545"/>
                <a:gd name="connsiteX330" fmla="*/ 26576 w 201132"/>
                <a:gd name="connsiteY330" fmla="*/ 211913 h 272545"/>
                <a:gd name="connsiteX331" fmla="*/ 25943 w 201132"/>
                <a:gd name="connsiteY331" fmla="*/ 212320 h 272545"/>
                <a:gd name="connsiteX332" fmla="*/ 25622 w 201132"/>
                <a:gd name="connsiteY332" fmla="*/ 211960 h 272545"/>
                <a:gd name="connsiteX333" fmla="*/ 25168 w 201132"/>
                <a:gd name="connsiteY333" fmla="*/ 210075 h 272545"/>
                <a:gd name="connsiteX334" fmla="*/ 24221 w 201132"/>
                <a:gd name="connsiteY334" fmla="*/ 209582 h 272545"/>
                <a:gd name="connsiteX335" fmla="*/ 22751 w 201132"/>
                <a:gd name="connsiteY335" fmla="*/ 209144 h 272545"/>
                <a:gd name="connsiteX336" fmla="*/ 21835 w 201132"/>
                <a:gd name="connsiteY336" fmla="*/ 209332 h 272545"/>
                <a:gd name="connsiteX337" fmla="*/ 21202 w 201132"/>
                <a:gd name="connsiteY337" fmla="*/ 210271 h 272545"/>
                <a:gd name="connsiteX338" fmla="*/ 20224 w 201132"/>
                <a:gd name="connsiteY338" fmla="*/ 210928 h 272545"/>
                <a:gd name="connsiteX339" fmla="*/ 19332 w 201132"/>
                <a:gd name="connsiteY339" fmla="*/ 210717 h 272545"/>
                <a:gd name="connsiteX340" fmla="*/ 16523 w 201132"/>
                <a:gd name="connsiteY340" fmla="*/ 206351 h 272545"/>
                <a:gd name="connsiteX341" fmla="*/ 15803 w 201132"/>
                <a:gd name="connsiteY341" fmla="*/ 205381 h 272545"/>
                <a:gd name="connsiteX342" fmla="*/ 15623 w 201132"/>
                <a:gd name="connsiteY342" fmla="*/ 204489 h 272545"/>
                <a:gd name="connsiteX343" fmla="*/ 14919 w 201132"/>
                <a:gd name="connsiteY343" fmla="*/ 202862 h 272545"/>
                <a:gd name="connsiteX344" fmla="*/ 13245 w 201132"/>
                <a:gd name="connsiteY344" fmla="*/ 201235 h 272545"/>
                <a:gd name="connsiteX345" fmla="*/ 11579 w 201132"/>
                <a:gd name="connsiteY345" fmla="*/ 200718 h 272545"/>
                <a:gd name="connsiteX346" fmla="*/ 10750 w 201132"/>
                <a:gd name="connsiteY346" fmla="*/ 200898 h 272545"/>
                <a:gd name="connsiteX347" fmla="*/ 10843 w 201132"/>
                <a:gd name="connsiteY347" fmla="*/ 198880 h 272545"/>
                <a:gd name="connsiteX348" fmla="*/ 11493 w 201132"/>
                <a:gd name="connsiteY348" fmla="*/ 195946 h 272545"/>
                <a:gd name="connsiteX349" fmla="*/ 12119 w 201132"/>
                <a:gd name="connsiteY349" fmla="*/ 194412 h 272545"/>
                <a:gd name="connsiteX350" fmla="*/ 12948 w 201132"/>
                <a:gd name="connsiteY350" fmla="*/ 193161 h 272545"/>
                <a:gd name="connsiteX351" fmla="*/ 13832 w 201132"/>
                <a:gd name="connsiteY351" fmla="*/ 192284 h 272545"/>
                <a:gd name="connsiteX352" fmla="*/ 14027 w 201132"/>
                <a:gd name="connsiteY352" fmla="*/ 190704 h 272545"/>
                <a:gd name="connsiteX353" fmla="*/ 13887 w 201132"/>
                <a:gd name="connsiteY353" fmla="*/ 189210 h 272545"/>
                <a:gd name="connsiteX354" fmla="*/ 12870 w 201132"/>
                <a:gd name="connsiteY354" fmla="*/ 188975 h 272545"/>
                <a:gd name="connsiteX355" fmla="*/ 10319 w 201132"/>
                <a:gd name="connsiteY355" fmla="*/ 187872 h 272545"/>
                <a:gd name="connsiteX356" fmla="*/ 8809 w 201132"/>
                <a:gd name="connsiteY356" fmla="*/ 186706 h 272545"/>
                <a:gd name="connsiteX357" fmla="*/ 7690 w 201132"/>
                <a:gd name="connsiteY357" fmla="*/ 185243 h 272545"/>
                <a:gd name="connsiteX358" fmla="*/ 6220 w 201132"/>
                <a:gd name="connsiteY358" fmla="*/ 183233 h 272545"/>
                <a:gd name="connsiteX359" fmla="*/ 5594 w 201132"/>
                <a:gd name="connsiteY359" fmla="*/ 181183 h 272545"/>
                <a:gd name="connsiteX360" fmla="*/ 5562 w 201132"/>
                <a:gd name="connsiteY360" fmla="*/ 179141 h 272545"/>
                <a:gd name="connsiteX361" fmla="*/ 5735 w 201132"/>
                <a:gd name="connsiteY361" fmla="*/ 178226 h 272545"/>
                <a:gd name="connsiteX362" fmla="*/ 5844 w 201132"/>
                <a:gd name="connsiteY362" fmla="*/ 177592 h 272545"/>
                <a:gd name="connsiteX363" fmla="*/ 7026 w 201132"/>
                <a:gd name="connsiteY363" fmla="*/ 174400 h 272545"/>
                <a:gd name="connsiteX364" fmla="*/ 11188 w 201132"/>
                <a:gd name="connsiteY364" fmla="*/ 171537 h 272545"/>
                <a:gd name="connsiteX365" fmla="*/ 10726 w 201132"/>
                <a:gd name="connsiteY365" fmla="*/ 168650 h 272545"/>
                <a:gd name="connsiteX366" fmla="*/ 10663 w 201132"/>
                <a:gd name="connsiteY366" fmla="*/ 166874 h 272545"/>
                <a:gd name="connsiteX367" fmla="*/ 9654 w 201132"/>
                <a:gd name="connsiteY367" fmla="*/ 165716 h 272545"/>
                <a:gd name="connsiteX368" fmla="*/ 7636 w 201132"/>
                <a:gd name="connsiteY368" fmla="*/ 165247 h 272545"/>
                <a:gd name="connsiteX369" fmla="*/ 7104 w 201132"/>
                <a:gd name="connsiteY369" fmla="*/ 164441 h 272545"/>
                <a:gd name="connsiteX370" fmla="*/ 6877 w 201132"/>
                <a:gd name="connsiteY370" fmla="*/ 163651 h 272545"/>
                <a:gd name="connsiteX371" fmla="*/ 8356 w 201132"/>
                <a:gd name="connsiteY371" fmla="*/ 161875 h 272545"/>
                <a:gd name="connsiteX372" fmla="*/ 6564 w 201132"/>
                <a:gd name="connsiteY372" fmla="*/ 160475 h 272545"/>
                <a:gd name="connsiteX373" fmla="*/ 5750 w 201132"/>
                <a:gd name="connsiteY373" fmla="*/ 159090 h 272545"/>
                <a:gd name="connsiteX374" fmla="*/ 3263 w 201132"/>
                <a:gd name="connsiteY374" fmla="*/ 157259 h 272545"/>
                <a:gd name="connsiteX375" fmla="*/ 2996 w 201132"/>
                <a:gd name="connsiteY375" fmla="*/ 156625 h 272545"/>
                <a:gd name="connsiteX376" fmla="*/ 4193 w 201132"/>
                <a:gd name="connsiteY376" fmla="*/ 151266 h 272545"/>
                <a:gd name="connsiteX377" fmla="*/ 3278 w 201132"/>
                <a:gd name="connsiteY377" fmla="*/ 149702 h 272545"/>
                <a:gd name="connsiteX378" fmla="*/ 2144 w 201132"/>
                <a:gd name="connsiteY378" fmla="*/ 148904 h 272545"/>
                <a:gd name="connsiteX379" fmla="*/ 822 w 201132"/>
                <a:gd name="connsiteY379" fmla="*/ 148512 h 272545"/>
                <a:gd name="connsiteX380" fmla="*/ 211 w 201132"/>
                <a:gd name="connsiteY380" fmla="*/ 147769 h 272545"/>
                <a:gd name="connsiteX381" fmla="*/ 0 w 201132"/>
                <a:gd name="connsiteY381" fmla="*/ 146916 h 272545"/>
                <a:gd name="connsiteX382" fmla="*/ 235 w 201132"/>
                <a:gd name="connsiteY382" fmla="*/ 146392 h 272545"/>
                <a:gd name="connsiteX383" fmla="*/ 1792 w 201132"/>
                <a:gd name="connsiteY383" fmla="*/ 146549 h 272545"/>
                <a:gd name="connsiteX384" fmla="*/ 2277 w 201132"/>
                <a:gd name="connsiteY384" fmla="*/ 145993 h 272545"/>
                <a:gd name="connsiteX385" fmla="*/ 5985 w 201132"/>
                <a:gd name="connsiteY385" fmla="*/ 142833 h 272545"/>
                <a:gd name="connsiteX386" fmla="*/ 6141 w 201132"/>
                <a:gd name="connsiteY386" fmla="*/ 142222 h 272545"/>
                <a:gd name="connsiteX387" fmla="*/ 5625 w 201132"/>
                <a:gd name="connsiteY387" fmla="*/ 141878 h 272545"/>
                <a:gd name="connsiteX388" fmla="*/ 4952 w 201132"/>
                <a:gd name="connsiteY388" fmla="*/ 141698 h 272545"/>
                <a:gd name="connsiteX389" fmla="*/ 4780 w 201132"/>
                <a:gd name="connsiteY389" fmla="*/ 141033 h 272545"/>
                <a:gd name="connsiteX390" fmla="*/ 4804 w 201132"/>
                <a:gd name="connsiteY390" fmla="*/ 140157 h 272545"/>
                <a:gd name="connsiteX391" fmla="*/ 6783 w 201132"/>
                <a:gd name="connsiteY391" fmla="*/ 135580 h 272545"/>
                <a:gd name="connsiteX392" fmla="*/ 7370 w 201132"/>
                <a:gd name="connsiteY392" fmla="*/ 133624 h 272545"/>
                <a:gd name="connsiteX393" fmla="*/ 7503 w 201132"/>
                <a:gd name="connsiteY393" fmla="*/ 132240 h 272545"/>
                <a:gd name="connsiteX394" fmla="*/ 7378 w 201132"/>
                <a:gd name="connsiteY394" fmla="*/ 130871 h 272545"/>
                <a:gd name="connsiteX395" fmla="*/ 6235 w 201132"/>
                <a:gd name="connsiteY395" fmla="*/ 128719 h 272545"/>
                <a:gd name="connsiteX396" fmla="*/ 5132 w 201132"/>
                <a:gd name="connsiteY396" fmla="*/ 126998 h 272545"/>
                <a:gd name="connsiteX397" fmla="*/ 5093 w 201132"/>
                <a:gd name="connsiteY397" fmla="*/ 125629 h 272545"/>
                <a:gd name="connsiteX398" fmla="*/ 4287 w 201132"/>
                <a:gd name="connsiteY398" fmla="*/ 124909 h 272545"/>
                <a:gd name="connsiteX399" fmla="*/ 2003 w 201132"/>
                <a:gd name="connsiteY399" fmla="*/ 121224 h 272545"/>
                <a:gd name="connsiteX400" fmla="*/ 2003 w 201132"/>
                <a:gd name="connsiteY400" fmla="*/ 119800 h 272545"/>
                <a:gd name="connsiteX401" fmla="*/ 3294 w 201132"/>
                <a:gd name="connsiteY401" fmla="*/ 118690 h 272545"/>
                <a:gd name="connsiteX402" fmla="*/ 5101 w 201132"/>
                <a:gd name="connsiteY402" fmla="*/ 117985 h 272545"/>
                <a:gd name="connsiteX403" fmla="*/ 5703 w 201132"/>
                <a:gd name="connsiteY403" fmla="*/ 117399 h 272545"/>
                <a:gd name="connsiteX404" fmla="*/ 6783 w 201132"/>
                <a:gd name="connsiteY404" fmla="*/ 117031 h 272545"/>
                <a:gd name="connsiteX405" fmla="*/ 9654 w 201132"/>
                <a:gd name="connsiteY405" fmla="*/ 118095 h 272545"/>
                <a:gd name="connsiteX406" fmla="*/ 10937 w 201132"/>
                <a:gd name="connsiteY406" fmla="*/ 119018 h 272545"/>
                <a:gd name="connsiteX407" fmla="*/ 11297 w 201132"/>
                <a:gd name="connsiteY407" fmla="*/ 118830 h 272545"/>
                <a:gd name="connsiteX408" fmla="*/ 12455 w 201132"/>
                <a:gd name="connsiteY408" fmla="*/ 117829 h 272545"/>
                <a:gd name="connsiteX409" fmla="*/ 14489 w 201132"/>
                <a:gd name="connsiteY409" fmla="*/ 117985 h 272545"/>
                <a:gd name="connsiteX410" fmla="*/ 19410 w 201132"/>
                <a:gd name="connsiteY410" fmla="*/ 115967 h 272545"/>
                <a:gd name="connsiteX411" fmla="*/ 20145 w 201132"/>
                <a:gd name="connsiteY411" fmla="*/ 114997 h 272545"/>
                <a:gd name="connsiteX412" fmla="*/ 20693 w 201132"/>
                <a:gd name="connsiteY412" fmla="*/ 113964 h 272545"/>
                <a:gd name="connsiteX413" fmla="*/ 20740 w 201132"/>
                <a:gd name="connsiteY413" fmla="*/ 113510 h 272545"/>
                <a:gd name="connsiteX414" fmla="*/ 18831 w 201132"/>
                <a:gd name="connsiteY414" fmla="*/ 111515 h 272545"/>
                <a:gd name="connsiteX415" fmla="*/ 18776 w 201132"/>
                <a:gd name="connsiteY415" fmla="*/ 110780 h 272545"/>
                <a:gd name="connsiteX416" fmla="*/ 19027 w 201132"/>
                <a:gd name="connsiteY416" fmla="*/ 109951 h 272545"/>
                <a:gd name="connsiteX417" fmla="*/ 19566 w 201132"/>
                <a:gd name="connsiteY417" fmla="*/ 109293 h 272545"/>
                <a:gd name="connsiteX418" fmla="*/ 20693 w 201132"/>
                <a:gd name="connsiteY418" fmla="*/ 108848 h 272545"/>
                <a:gd name="connsiteX419" fmla="*/ 21890 w 201132"/>
                <a:gd name="connsiteY419" fmla="*/ 107971 h 272545"/>
                <a:gd name="connsiteX420" fmla="*/ 24574 w 201132"/>
                <a:gd name="connsiteY420" fmla="*/ 105483 h 272545"/>
                <a:gd name="connsiteX421" fmla="*/ 25504 w 201132"/>
                <a:gd name="connsiteY421" fmla="*/ 103324 h 272545"/>
                <a:gd name="connsiteX422" fmla="*/ 25794 w 201132"/>
                <a:gd name="connsiteY422" fmla="*/ 100977 h 272545"/>
                <a:gd name="connsiteX423" fmla="*/ 25849 w 201132"/>
                <a:gd name="connsiteY423" fmla="*/ 99225 h 272545"/>
                <a:gd name="connsiteX424" fmla="*/ 25113 w 201132"/>
                <a:gd name="connsiteY424" fmla="*/ 97832 h 272545"/>
                <a:gd name="connsiteX425" fmla="*/ 24370 w 201132"/>
                <a:gd name="connsiteY425" fmla="*/ 96932 h 272545"/>
                <a:gd name="connsiteX426" fmla="*/ 23361 w 201132"/>
                <a:gd name="connsiteY426" fmla="*/ 97073 h 272545"/>
                <a:gd name="connsiteX427" fmla="*/ 21397 w 201132"/>
                <a:gd name="connsiteY427" fmla="*/ 97003 h 272545"/>
                <a:gd name="connsiteX428" fmla="*/ 19559 w 201132"/>
                <a:gd name="connsiteY428" fmla="*/ 96221 h 272545"/>
                <a:gd name="connsiteX429" fmla="*/ 18549 w 201132"/>
                <a:gd name="connsiteY429" fmla="*/ 94953 h 272545"/>
                <a:gd name="connsiteX430" fmla="*/ 18299 w 201132"/>
                <a:gd name="connsiteY430" fmla="*/ 93842 h 272545"/>
                <a:gd name="connsiteX431" fmla="*/ 18761 w 201132"/>
                <a:gd name="connsiteY431" fmla="*/ 93138 h 272545"/>
                <a:gd name="connsiteX432" fmla="*/ 18902 w 201132"/>
                <a:gd name="connsiteY432" fmla="*/ 92278 h 272545"/>
                <a:gd name="connsiteX433" fmla="*/ 18604 w 201132"/>
                <a:gd name="connsiteY433" fmla="*/ 91409 h 272545"/>
                <a:gd name="connsiteX434" fmla="*/ 18722 w 201132"/>
                <a:gd name="connsiteY434" fmla="*/ 90681 h 272545"/>
                <a:gd name="connsiteX435" fmla="*/ 19551 w 201132"/>
                <a:gd name="connsiteY435" fmla="*/ 90095 h 272545"/>
                <a:gd name="connsiteX436" fmla="*/ 25364 w 201132"/>
                <a:gd name="connsiteY436" fmla="*/ 90110 h 272545"/>
                <a:gd name="connsiteX437" fmla="*/ 25802 w 201132"/>
                <a:gd name="connsiteY437" fmla="*/ 89469 h 272545"/>
                <a:gd name="connsiteX438" fmla="*/ 26193 w 201132"/>
                <a:gd name="connsiteY438" fmla="*/ 86089 h 272545"/>
                <a:gd name="connsiteX439" fmla="*/ 27648 w 201132"/>
                <a:gd name="connsiteY439" fmla="*/ 80933 h 272545"/>
                <a:gd name="connsiteX440" fmla="*/ 29017 w 201132"/>
                <a:gd name="connsiteY440" fmla="*/ 78055 h 272545"/>
                <a:gd name="connsiteX441" fmla="*/ 29244 w 201132"/>
                <a:gd name="connsiteY441" fmla="*/ 76842 h 272545"/>
                <a:gd name="connsiteX442" fmla="*/ 29221 w 201132"/>
                <a:gd name="connsiteY442" fmla="*/ 69996 h 272545"/>
                <a:gd name="connsiteX443" fmla="*/ 29408 w 201132"/>
                <a:gd name="connsiteY443" fmla="*/ 66515 h 272545"/>
                <a:gd name="connsiteX444" fmla="*/ 28415 w 201132"/>
                <a:gd name="connsiteY444" fmla="*/ 64880 h 272545"/>
                <a:gd name="connsiteX445" fmla="*/ 26248 w 201132"/>
                <a:gd name="connsiteY445" fmla="*/ 63088 h 272545"/>
                <a:gd name="connsiteX446" fmla="*/ 26709 w 201132"/>
                <a:gd name="connsiteY446" fmla="*/ 59349 h 272545"/>
                <a:gd name="connsiteX447" fmla="*/ 27429 w 201132"/>
                <a:gd name="connsiteY447" fmla="*/ 56423 h 272545"/>
                <a:gd name="connsiteX448" fmla="*/ 29612 w 201132"/>
                <a:gd name="connsiteY448" fmla="*/ 52824 h 272545"/>
                <a:gd name="connsiteX449" fmla="*/ 31341 w 201132"/>
                <a:gd name="connsiteY449" fmla="*/ 51838 h 272545"/>
                <a:gd name="connsiteX450" fmla="*/ 38890 w 201132"/>
                <a:gd name="connsiteY450" fmla="*/ 51252 h 272545"/>
                <a:gd name="connsiteX451" fmla="*/ 47230 w 201132"/>
                <a:gd name="connsiteY451" fmla="*/ 51494 h 272545"/>
                <a:gd name="connsiteX452" fmla="*/ 50696 w 201132"/>
                <a:gd name="connsiteY452" fmla="*/ 56931 h 272545"/>
                <a:gd name="connsiteX453" fmla="*/ 49413 w 201132"/>
                <a:gd name="connsiteY453" fmla="*/ 59716 h 272545"/>
                <a:gd name="connsiteX454" fmla="*/ 51439 w 201132"/>
                <a:gd name="connsiteY454" fmla="*/ 61015 h 272545"/>
                <a:gd name="connsiteX455" fmla="*/ 52417 w 201132"/>
                <a:gd name="connsiteY455" fmla="*/ 60538 h 272545"/>
                <a:gd name="connsiteX456" fmla="*/ 53160 w 201132"/>
                <a:gd name="connsiteY456" fmla="*/ 58113 h 272545"/>
                <a:gd name="connsiteX457" fmla="*/ 53653 w 201132"/>
                <a:gd name="connsiteY457" fmla="*/ 55421 h 272545"/>
                <a:gd name="connsiteX458" fmla="*/ 54365 w 201132"/>
                <a:gd name="connsiteY458" fmla="*/ 54608 h 272545"/>
                <a:gd name="connsiteX459" fmla="*/ 56947 w 201132"/>
                <a:gd name="connsiteY459" fmla="*/ 56618 h 272545"/>
                <a:gd name="connsiteX460" fmla="*/ 57854 w 201132"/>
                <a:gd name="connsiteY460" fmla="*/ 57995 h 272545"/>
                <a:gd name="connsiteX461" fmla="*/ 57909 w 201132"/>
                <a:gd name="connsiteY461" fmla="*/ 62408 h 272545"/>
                <a:gd name="connsiteX462" fmla="*/ 58864 w 201132"/>
                <a:gd name="connsiteY462" fmla="*/ 56423 h 272545"/>
                <a:gd name="connsiteX463" fmla="*/ 58152 w 201132"/>
                <a:gd name="connsiteY463" fmla="*/ 52222 h 272545"/>
                <a:gd name="connsiteX464" fmla="*/ 58637 w 201132"/>
                <a:gd name="connsiteY464" fmla="*/ 48138 h 272545"/>
                <a:gd name="connsiteX465" fmla="*/ 59677 w 201132"/>
                <a:gd name="connsiteY465" fmla="*/ 46010 h 272545"/>
                <a:gd name="connsiteX466" fmla="*/ 60632 w 201132"/>
                <a:gd name="connsiteY466" fmla="*/ 44656 h 272545"/>
                <a:gd name="connsiteX467" fmla="*/ 66750 w 201132"/>
                <a:gd name="connsiteY467" fmla="*/ 46119 h 272545"/>
                <a:gd name="connsiteX468" fmla="*/ 73509 w 201132"/>
                <a:gd name="connsiteY468" fmla="*/ 45368 h 272545"/>
                <a:gd name="connsiteX469" fmla="*/ 76067 w 201132"/>
                <a:gd name="connsiteY469" fmla="*/ 46948 h 272545"/>
                <a:gd name="connsiteX470" fmla="*/ 81849 w 201132"/>
                <a:gd name="connsiteY470" fmla="*/ 54827 h 272545"/>
                <a:gd name="connsiteX471" fmla="*/ 83781 w 201132"/>
                <a:gd name="connsiteY471" fmla="*/ 56118 h 272545"/>
                <a:gd name="connsiteX472" fmla="*/ 86214 w 201132"/>
                <a:gd name="connsiteY472" fmla="*/ 56524 h 272545"/>
                <a:gd name="connsiteX473" fmla="*/ 82858 w 201132"/>
                <a:gd name="connsiteY473" fmla="*/ 54842 h 272545"/>
                <a:gd name="connsiteX474" fmla="*/ 75848 w 201132"/>
                <a:gd name="connsiteY474" fmla="*/ 45251 h 272545"/>
                <a:gd name="connsiteX475" fmla="*/ 73752 w 201132"/>
                <a:gd name="connsiteY475" fmla="*/ 44062 h 272545"/>
                <a:gd name="connsiteX476" fmla="*/ 70528 w 201132"/>
                <a:gd name="connsiteY476" fmla="*/ 43702 h 272545"/>
                <a:gd name="connsiteX477" fmla="*/ 68518 w 201132"/>
                <a:gd name="connsiteY477" fmla="*/ 42763 h 272545"/>
                <a:gd name="connsiteX478" fmla="*/ 67250 w 201132"/>
                <a:gd name="connsiteY478" fmla="*/ 41308 h 272545"/>
                <a:gd name="connsiteX479" fmla="*/ 66883 w 201132"/>
                <a:gd name="connsiteY479" fmla="*/ 40001 h 272545"/>
                <a:gd name="connsiteX480" fmla="*/ 66953 w 201132"/>
                <a:gd name="connsiteY480" fmla="*/ 30261 h 272545"/>
                <a:gd name="connsiteX481" fmla="*/ 65748 w 201132"/>
                <a:gd name="connsiteY481" fmla="*/ 28806 h 272545"/>
                <a:gd name="connsiteX482" fmla="*/ 64184 w 201132"/>
                <a:gd name="connsiteY482" fmla="*/ 28305 h 272545"/>
                <a:gd name="connsiteX483" fmla="*/ 63206 w 201132"/>
                <a:gd name="connsiteY483" fmla="*/ 28970 h 272545"/>
                <a:gd name="connsiteX484" fmla="*/ 61203 w 201132"/>
                <a:gd name="connsiteY484" fmla="*/ 28978 h 272545"/>
                <a:gd name="connsiteX485" fmla="*/ 60780 w 201132"/>
                <a:gd name="connsiteY485" fmla="*/ 26764 h 272545"/>
                <a:gd name="connsiteX486" fmla="*/ 61273 w 201132"/>
                <a:gd name="connsiteY486" fmla="*/ 25121 h 272545"/>
                <a:gd name="connsiteX487" fmla="*/ 65294 w 201132"/>
                <a:gd name="connsiteY487" fmla="*/ 23995 h 272545"/>
                <a:gd name="connsiteX488" fmla="*/ 67947 w 201132"/>
                <a:gd name="connsiteY488" fmla="*/ 22485 h 272545"/>
                <a:gd name="connsiteX489" fmla="*/ 68064 w 201132"/>
                <a:gd name="connsiteY489" fmla="*/ 19817 h 272545"/>
                <a:gd name="connsiteX490" fmla="*/ 66390 w 201132"/>
                <a:gd name="connsiteY490" fmla="*/ 17712 h 272545"/>
                <a:gd name="connsiteX491" fmla="*/ 64387 w 201132"/>
                <a:gd name="connsiteY491" fmla="*/ 13848 h 272545"/>
                <a:gd name="connsiteX492" fmla="*/ 62032 w 201132"/>
                <a:gd name="connsiteY492" fmla="*/ 10210 h 272545"/>
                <a:gd name="connsiteX493" fmla="*/ 61766 w 201132"/>
                <a:gd name="connsiteY493" fmla="*/ 5969 h 272545"/>
                <a:gd name="connsiteX494" fmla="*/ 61774 w 201132"/>
                <a:gd name="connsiteY494" fmla="*/ 5969 h 272545"/>
                <a:gd name="connsiteX495" fmla="*/ 65873 w 201132"/>
                <a:gd name="connsiteY495" fmla="*/ 6048 h 272545"/>
                <a:gd name="connsiteX496" fmla="*/ 66875 w 201132"/>
                <a:gd name="connsiteY496" fmla="*/ 6212 h 272545"/>
                <a:gd name="connsiteX497" fmla="*/ 73087 w 201132"/>
                <a:gd name="connsiteY497" fmla="*/ 8199 h 272545"/>
                <a:gd name="connsiteX498" fmla="*/ 74604 w 201132"/>
                <a:gd name="connsiteY498" fmla="*/ 9592 h 272545"/>
                <a:gd name="connsiteX499" fmla="*/ 76513 w 201132"/>
                <a:gd name="connsiteY499" fmla="*/ 9654 h 272545"/>
                <a:gd name="connsiteX500" fmla="*/ 79956 w 201132"/>
                <a:gd name="connsiteY500" fmla="*/ 8356 h 272545"/>
                <a:gd name="connsiteX501" fmla="*/ 82529 w 201132"/>
                <a:gd name="connsiteY501" fmla="*/ 7785 h 272545"/>
                <a:gd name="connsiteX502" fmla="*/ 83523 w 201132"/>
                <a:gd name="connsiteY502" fmla="*/ 8590 h 272545"/>
                <a:gd name="connsiteX503" fmla="*/ 84923 w 201132"/>
                <a:gd name="connsiteY503" fmla="*/ 8927 h 272545"/>
                <a:gd name="connsiteX504" fmla="*/ 85236 w 201132"/>
                <a:gd name="connsiteY504" fmla="*/ 8927 h 272545"/>
                <a:gd name="connsiteX505" fmla="*/ 59943 w 201132"/>
                <a:gd name="connsiteY505" fmla="*/ 13190 h 272545"/>
                <a:gd name="connsiteX506" fmla="*/ 59090 w 201132"/>
                <a:gd name="connsiteY506" fmla="*/ 14121 h 272545"/>
                <a:gd name="connsiteX507" fmla="*/ 56994 w 201132"/>
                <a:gd name="connsiteY507" fmla="*/ 14012 h 272545"/>
                <a:gd name="connsiteX508" fmla="*/ 55820 w 201132"/>
                <a:gd name="connsiteY508" fmla="*/ 13136 h 272545"/>
                <a:gd name="connsiteX509" fmla="*/ 56204 w 201132"/>
                <a:gd name="connsiteY509" fmla="*/ 12205 h 272545"/>
                <a:gd name="connsiteX510" fmla="*/ 57315 w 201132"/>
                <a:gd name="connsiteY510" fmla="*/ 11493 h 272545"/>
                <a:gd name="connsiteX511" fmla="*/ 58238 w 201132"/>
                <a:gd name="connsiteY511" fmla="*/ 11383 h 272545"/>
                <a:gd name="connsiteX512" fmla="*/ 59630 w 201132"/>
                <a:gd name="connsiteY512" fmla="*/ 11821 h 272545"/>
                <a:gd name="connsiteX513" fmla="*/ 59943 w 201132"/>
                <a:gd name="connsiteY513" fmla="*/ 13190 h 272545"/>
                <a:gd name="connsiteX514" fmla="*/ 172389 w 201132"/>
                <a:gd name="connsiteY514" fmla="*/ 25645 h 272545"/>
                <a:gd name="connsiteX515" fmla="*/ 172937 w 201132"/>
                <a:gd name="connsiteY515" fmla="*/ 28172 h 272545"/>
                <a:gd name="connsiteX516" fmla="*/ 172350 w 201132"/>
                <a:gd name="connsiteY516" fmla="*/ 29463 h 272545"/>
                <a:gd name="connsiteX517" fmla="*/ 169886 w 201132"/>
                <a:gd name="connsiteY517" fmla="*/ 27319 h 272545"/>
                <a:gd name="connsiteX518" fmla="*/ 167406 w 201132"/>
                <a:gd name="connsiteY518" fmla="*/ 27351 h 272545"/>
                <a:gd name="connsiteX519" fmla="*/ 165927 w 201132"/>
                <a:gd name="connsiteY519" fmla="*/ 30645 h 272545"/>
                <a:gd name="connsiteX520" fmla="*/ 164824 w 201132"/>
                <a:gd name="connsiteY520" fmla="*/ 30785 h 272545"/>
                <a:gd name="connsiteX521" fmla="*/ 160999 w 201132"/>
                <a:gd name="connsiteY521" fmla="*/ 27789 h 272545"/>
                <a:gd name="connsiteX522" fmla="*/ 160380 w 201132"/>
                <a:gd name="connsiteY522" fmla="*/ 26326 h 272545"/>
                <a:gd name="connsiteX523" fmla="*/ 160255 w 201132"/>
                <a:gd name="connsiteY523" fmla="*/ 25106 h 272545"/>
                <a:gd name="connsiteX524" fmla="*/ 160803 w 201132"/>
                <a:gd name="connsiteY524" fmla="*/ 20881 h 272545"/>
                <a:gd name="connsiteX525" fmla="*/ 160701 w 201132"/>
                <a:gd name="connsiteY525" fmla="*/ 19551 h 272545"/>
                <a:gd name="connsiteX526" fmla="*/ 161906 w 201132"/>
                <a:gd name="connsiteY526" fmla="*/ 18096 h 272545"/>
                <a:gd name="connsiteX527" fmla="*/ 162094 w 201132"/>
                <a:gd name="connsiteY527" fmla="*/ 15984 h 272545"/>
                <a:gd name="connsiteX528" fmla="*/ 164214 w 201132"/>
                <a:gd name="connsiteY528" fmla="*/ 13761 h 272545"/>
                <a:gd name="connsiteX529" fmla="*/ 166107 w 201132"/>
                <a:gd name="connsiteY529" fmla="*/ 13675 h 272545"/>
                <a:gd name="connsiteX530" fmla="*/ 166702 w 201132"/>
                <a:gd name="connsiteY530" fmla="*/ 15561 h 272545"/>
                <a:gd name="connsiteX531" fmla="*/ 167609 w 201132"/>
                <a:gd name="connsiteY531" fmla="*/ 16860 h 272545"/>
                <a:gd name="connsiteX532" fmla="*/ 170785 w 201132"/>
                <a:gd name="connsiteY532" fmla="*/ 18315 h 272545"/>
                <a:gd name="connsiteX533" fmla="*/ 171263 w 201132"/>
                <a:gd name="connsiteY533" fmla="*/ 18972 h 272545"/>
                <a:gd name="connsiteX534" fmla="*/ 171552 w 201132"/>
                <a:gd name="connsiteY534" fmla="*/ 19887 h 272545"/>
                <a:gd name="connsiteX535" fmla="*/ 170074 w 201132"/>
                <a:gd name="connsiteY535" fmla="*/ 21671 h 272545"/>
                <a:gd name="connsiteX536" fmla="*/ 169573 w 201132"/>
                <a:gd name="connsiteY536" fmla="*/ 22586 h 272545"/>
                <a:gd name="connsiteX537" fmla="*/ 170042 w 201132"/>
                <a:gd name="connsiteY537" fmla="*/ 24049 h 272545"/>
                <a:gd name="connsiteX538" fmla="*/ 172389 w 201132"/>
                <a:gd name="connsiteY538" fmla="*/ 25645 h 272545"/>
                <a:gd name="connsiteX539" fmla="*/ 119120 w 201132"/>
                <a:gd name="connsiteY539" fmla="*/ 24323 h 272545"/>
                <a:gd name="connsiteX540" fmla="*/ 115748 w 201132"/>
                <a:gd name="connsiteY540" fmla="*/ 24394 h 272545"/>
                <a:gd name="connsiteX541" fmla="*/ 114457 w 201132"/>
                <a:gd name="connsiteY541" fmla="*/ 22892 h 272545"/>
                <a:gd name="connsiteX542" fmla="*/ 113166 w 201132"/>
                <a:gd name="connsiteY542" fmla="*/ 22508 h 272545"/>
                <a:gd name="connsiteX543" fmla="*/ 113862 w 201132"/>
                <a:gd name="connsiteY543" fmla="*/ 20654 h 272545"/>
                <a:gd name="connsiteX544" fmla="*/ 114770 w 201132"/>
                <a:gd name="connsiteY544" fmla="*/ 19973 h 272545"/>
                <a:gd name="connsiteX545" fmla="*/ 118032 w 201132"/>
                <a:gd name="connsiteY545" fmla="*/ 21186 h 272545"/>
                <a:gd name="connsiteX546" fmla="*/ 119057 w 201132"/>
                <a:gd name="connsiteY546" fmla="*/ 23556 h 272545"/>
                <a:gd name="connsiteX547" fmla="*/ 119120 w 201132"/>
                <a:gd name="connsiteY547" fmla="*/ 24323 h 272545"/>
                <a:gd name="connsiteX548" fmla="*/ 183413 w 201132"/>
                <a:gd name="connsiteY548" fmla="*/ 41824 h 272545"/>
                <a:gd name="connsiteX549" fmla="*/ 183123 w 201132"/>
                <a:gd name="connsiteY549" fmla="*/ 42990 h 272545"/>
                <a:gd name="connsiteX550" fmla="*/ 183459 w 201132"/>
                <a:gd name="connsiteY550" fmla="*/ 44782 h 272545"/>
                <a:gd name="connsiteX551" fmla="*/ 182552 w 201132"/>
                <a:gd name="connsiteY551" fmla="*/ 44648 h 272545"/>
                <a:gd name="connsiteX552" fmla="*/ 179829 w 201132"/>
                <a:gd name="connsiteY552" fmla="*/ 45071 h 272545"/>
                <a:gd name="connsiteX553" fmla="*/ 177138 w 201132"/>
                <a:gd name="connsiteY553" fmla="*/ 44476 h 272545"/>
                <a:gd name="connsiteX554" fmla="*/ 176622 w 201132"/>
                <a:gd name="connsiteY554" fmla="*/ 42247 h 272545"/>
                <a:gd name="connsiteX555" fmla="*/ 177052 w 201132"/>
                <a:gd name="connsiteY555" fmla="*/ 40103 h 272545"/>
                <a:gd name="connsiteX556" fmla="*/ 175973 w 201132"/>
                <a:gd name="connsiteY556" fmla="*/ 38624 h 272545"/>
                <a:gd name="connsiteX557" fmla="*/ 174979 w 201132"/>
                <a:gd name="connsiteY557" fmla="*/ 37756 h 272545"/>
                <a:gd name="connsiteX558" fmla="*/ 174830 w 201132"/>
                <a:gd name="connsiteY558" fmla="*/ 36520 h 272545"/>
                <a:gd name="connsiteX559" fmla="*/ 174995 w 201132"/>
                <a:gd name="connsiteY559" fmla="*/ 35229 h 272545"/>
                <a:gd name="connsiteX560" fmla="*/ 179634 w 201132"/>
                <a:gd name="connsiteY560" fmla="*/ 38687 h 272545"/>
                <a:gd name="connsiteX561" fmla="*/ 183413 w 201132"/>
                <a:gd name="connsiteY561" fmla="*/ 41824 h 27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</a:cxnLst>
              <a:rect l="l" t="t" r="r" b="b"/>
              <a:pathLst>
                <a:path w="201132" h="272545">
                  <a:moveTo>
                    <a:pt x="53794" y="10366"/>
                  </a:moveTo>
                  <a:lnTo>
                    <a:pt x="53285" y="11117"/>
                  </a:lnTo>
                  <a:lnTo>
                    <a:pt x="53528" y="5742"/>
                  </a:lnTo>
                  <a:lnTo>
                    <a:pt x="55930" y="0"/>
                  </a:lnTo>
                  <a:lnTo>
                    <a:pt x="56947" y="133"/>
                  </a:lnTo>
                  <a:lnTo>
                    <a:pt x="55906" y="1690"/>
                  </a:lnTo>
                  <a:lnTo>
                    <a:pt x="55601" y="2777"/>
                  </a:lnTo>
                  <a:lnTo>
                    <a:pt x="55179" y="4945"/>
                  </a:lnTo>
                  <a:lnTo>
                    <a:pt x="55366" y="6071"/>
                  </a:lnTo>
                  <a:lnTo>
                    <a:pt x="60851" y="6384"/>
                  </a:lnTo>
                  <a:lnTo>
                    <a:pt x="60209" y="7385"/>
                  </a:lnTo>
                  <a:lnTo>
                    <a:pt x="54647" y="8058"/>
                  </a:lnTo>
                  <a:lnTo>
                    <a:pt x="53794" y="10366"/>
                  </a:lnTo>
                  <a:close/>
                  <a:moveTo>
                    <a:pt x="85236" y="8903"/>
                  </a:moveTo>
                  <a:lnTo>
                    <a:pt x="85369" y="9600"/>
                  </a:lnTo>
                  <a:lnTo>
                    <a:pt x="88585" y="10609"/>
                  </a:lnTo>
                  <a:lnTo>
                    <a:pt x="89938" y="12220"/>
                  </a:lnTo>
                  <a:lnTo>
                    <a:pt x="91440" y="14661"/>
                  </a:lnTo>
                  <a:lnTo>
                    <a:pt x="91589" y="18166"/>
                  </a:lnTo>
                  <a:lnTo>
                    <a:pt x="89664" y="20685"/>
                  </a:lnTo>
                  <a:lnTo>
                    <a:pt x="88069" y="22281"/>
                  </a:lnTo>
                  <a:lnTo>
                    <a:pt x="94100" y="21679"/>
                  </a:lnTo>
                  <a:lnTo>
                    <a:pt x="94703" y="23118"/>
                  </a:lnTo>
                  <a:lnTo>
                    <a:pt x="95618" y="24675"/>
                  </a:lnTo>
                  <a:lnTo>
                    <a:pt x="98865" y="23564"/>
                  </a:lnTo>
                  <a:lnTo>
                    <a:pt x="107017" y="28157"/>
                  </a:lnTo>
                  <a:lnTo>
                    <a:pt x="111946" y="25919"/>
                  </a:lnTo>
                  <a:lnTo>
                    <a:pt x="113205" y="25786"/>
                  </a:lnTo>
                  <a:lnTo>
                    <a:pt x="114324" y="29495"/>
                  </a:lnTo>
                  <a:lnTo>
                    <a:pt x="113096" y="33218"/>
                  </a:lnTo>
                  <a:lnTo>
                    <a:pt x="108754" y="37177"/>
                  </a:lnTo>
                  <a:lnTo>
                    <a:pt x="109716" y="39618"/>
                  </a:lnTo>
                  <a:lnTo>
                    <a:pt x="111108" y="40158"/>
                  </a:lnTo>
                  <a:lnTo>
                    <a:pt x="115200" y="39641"/>
                  </a:lnTo>
                  <a:lnTo>
                    <a:pt x="121686" y="42043"/>
                  </a:lnTo>
                  <a:lnTo>
                    <a:pt x="123039" y="41292"/>
                  </a:lnTo>
                  <a:lnTo>
                    <a:pt x="128297" y="35745"/>
                  </a:lnTo>
                  <a:lnTo>
                    <a:pt x="130401" y="34548"/>
                  </a:lnTo>
                  <a:lnTo>
                    <a:pt x="137317" y="33696"/>
                  </a:lnTo>
                  <a:lnTo>
                    <a:pt x="138577" y="31536"/>
                  </a:lnTo>
                  <a:lnTo>
                    <a:pt x="141377" y="29369"/>
                  </a:lnTo>
                  <a:lnTo>
                    <a:pt x="143177" y="26999"/>
                  </a:lnTo>
                  <a:lnTo>
                    <a:pt x="147503" y="22469"/>
                  </a:lnTo>
                  <a:lnTo>
                    <a:pt x="151978" y="23283"/>
                  </a:lnTo>
                  <a:lnTo>
                    <a:pt x="154591" y="24151"/>
                  </a:lnTo>
                  <a:lnTo>
                    <a:pt x="157454" y="24589"/>
                  </a:lnTo>
                  <a:lnTo>
                    <a:pt x="160060" y="29416"/>
                  </a:lnTo>
                  <a:lnTo>
                    <a:pt x="166663" y="34728"/>
                  </a:lnTo>
                  <a:lnTo>
                    <a:pt x="172726" y="34267"/>
                  </a:lnTo>
                  <a:lnTo>
                    <a:pt x="174877" y="39282"/>
                  </a:lnTo>
                  <a:lnTo>
                    <a:pt x="175832" y="45447"/>
                  </a:lnTo>
                  <a:lnTo>
                    <a:pt x="177694" y="47379"/>
                  </a:lnTo>
                  <a:lnTo>
                    <a:pt x="179329" y="48638"/>
                  </a:lnTo>
                  <a:lnTo>
                    <a:pt x="184265" y="49953"/>
                  </a:lnTo>
                  <a:lnTo>
                    <a:pt x="184461" y="50031"/>
                  </a:lnTo>
                  <a:lnTo>
                    <a:pt x="184625" y="50860"/>
                  </a:lnTo>
                  <a:lnTo>
                    <a:pt x="184931" y="53911"/>
                  </a:lnTo>
                  <a:lnTo>
                    <a:pt x="185345" y="56431"/>
                  </a:lnTo>
                  <a:lnTo>
                    <a:pt x="187888" y="66460"/>
                  </a:lnTo>
                  <a:lnTo>
                    <a:pt x="187840" y="68901"/>
                  </a:lnTo>
                  <a:lnTo>
                    <a:pt x="187809" y="69550"/>
                  </a:lnTo>
                  <a:lnTo>
                    <a:pt x="186878" y="72969"/>
                  </a:lnTo>
                  <a:lnTo>
                    <a:pt x="185228" y="75840"/>
                  </a:lnTo>
                  <a:lnTo>
                    <a:pt x="183045" y="77460"/>
                  </a:lnTo>
                  <a:lnTo>
                    <a:pt x="181840" y="79259"/>
                  </a:lnTo>
                  <a:lnTo>
                    <a:pt x="181621" y="81239"/>
                  </a:lnTo>
                  <a:lnTo>
                    <a:pt x="184367" y="84705"/>
                  </a:lnTo>
                  <a:lnTo>
                    <a:pt x="190086" y="89657"/>
                  </a:lnTo>
                  <a:lnTo>
                    <a:pt x="192394" y="93881"/>
                  </a:lnTo>
                  <a:lnTo>
                    <a:pt x="191307" y="97386"/>
                  </a:lnTo>
                  <a:lnTo>
                    <a:pt x="190978" y="99952"/>
                  </a:lnTo>
                  <a:lnTo>
                    <a:pt x="191400" y="101580"/>
                  </a:lnTo>
                  <a:lnTo>
                    <a:pt x="192316" y="102886"/>
                  </a:lnTo>
                  <a:lnTo>
                    <a:pt x="193724" y="103872"/>
                  </a:lnTo>
                  <a:lnTo>
                    <a:pt x="194287" y="105390"/>
                  </a:lnTo>
                  <a:lnTo>
                    <a:pt x="193998" y="107439"/>
                  </a:lnTo>
                  <a:lnTo>
                    <a:pt x="194264" y="108863"/>
                  </a:lnTo>
                  <a:lnTo>
                    <a:pt x="195320" y="109872"/>
                  </a:lnTo>
                  <a:lnTo>
                    <a:pt x="195218" y="110264"/>
                  </a:lnTo>
                  <a:lnTo>
                    <a:pt x="194710" y="111687"/>
                  </a:lnTo>
                  <a:lnTo>
                    <a:pt x="194013" y="114277"/>
                  </a:lnTo>
                  <a:lnTo>
                    <a:pt x="193614" y="116170"/>
                  </a:lnTo>
                  <a:lnTo>
                    <a:pt x="192003" y="118736"/>
                  </a:lnTo>
                  <a:lnTo>
                    <a:pt x="192496" y="120919"/>
                  </a:lnTo>
                  <a:lnTo>
                    <a:pt x="193755" y="123485"/>
                  </a:lnTo>
                  <a:lnTo>
                    <a:pt x="194718" y="124776"/>
                  </a:lnTo>
                  <a:lnTo>
                    <a:pt x="195023" y="125997"/>
                  </a:lnTo>
                  <a:lnTo>
                    <a:pt x="194412" y="128891"/>
                  </a:lnTo>
                  <a:lnTo>
                    <a:pt x="194718" y="129634"/>
                  </a:lnTo>
                  <a:lnTo>
                    <a:pt x="198699" y="131762"/>
                  </a:lnTo>
                  <a:lnTo>
                    <a:pt x="199349" y="132740"/>
                  </a:lnTo>
                  <a:lnTo>
                    <a:pt x="199732" y="134782"/>
                  </a:lnTo>
                  <a:lnTo>
                    <a:pt x="201133" y="139140"/>
                  </a:lnTo>
                  <a:lnTo>
                    <a:pt x="199975" y="144648"/>
                  </a:lnTo>
                  <a:lnTo>
                    <a:pt x="198958" y="147660"/>
                  </a:lnTo>
                  <a:lnTo>
                    <a:pt x="196689" y="152424"/>
                  </a:lnTo>
                  <a:lnTo>
                    <a:pt x="196579" y="152862"/>
                  </a:lnTo>
                  <a:lnTo>
                    <a:pt x="196321" y="153441"/>
                  </a:lnTo>
                  <a:lnTo>
                    <a:pt x="195641" y="154271"/>
                  </a:lnTo>
                  <a:lnTo>
                    <a:pt x="194694" y="154396"/>
                  </a:lnTo>
                  <a:lnTo>
                    <a:pt x="193263" y="153778"/>
                  </a:lnTo>
                  <a:lnTo>
                    <a:pt x="192285" y="152980"/>
                  </a:lnTo>
                  <a:lnTo>
                    <a:pt x="192511" y="150930"/>
                  </a:lnTo>
                  <a:lnTo>
                    <a:pt x="191878" y="150789"/>
                  </a:lnTo>
                  <a:lnTo>
                    <a:pt x="191095" y="149529"/>
                  </a:lnTo>
                  <a:lnTo>
                    <a:pt x="190790" y="148176"/>
                  </a:lnTo>
                  <a:lnTo>
                    <a:pt x="189945" y="147621"/>
                  </a:lnTo>
                  <a:lnTo>
                    <a:pt x="186871" y="147049"/>
                  </a:lnTo>
                  <a:lnTo>
                    <a:pt x="185822" y="146651"/>
                  </a:lnTo>
                  <a:lnTo>
                    <a:pt x="185017" y="146940"/>
                  </a:lnTo>
                  <a:lnTo>
                    <a:pt x="184414" y="147902"/>
                  </a:lnTo>
                  <a:lnTo>
                    <a:pt x="184797" y="148771"/>
                  </a:lnTo>
                  <a:lnTo>
                    <a:pt x="185368" y="149616"/>
                  </a:lnTo>
                  <a:lnTo>
                    <a:pt x="187074" y="150953"/>
                  </a:lnTo>
                  <a:lnTo>
                    <a:pt x="186902" y="151485"/>
                  </a:lnTo>
                  <a:lnTo>
                    <a:pt x="183225" y="152792"/>
                  </a:lnTo>
                  <a:lnTo>
                    <a:pt x="180917" y="154122"/>
                  </a:lnTo>
                  <a:lnTo>
                    <a:pt x="178766" y="154873"/>
                  </a:lnTo>
                  <a:lnTo>
                    <a:pt x="176575" y="156250"/>
                  </a:lnTo>
                  <a:lnTo>
                    <a:pt x="172249" y="157799"/>
                  </a:lnTo>
                  <a:lnTo>
                    <a:pt x="169072" y="158206"/>
                  </a:lnTo>
                  <a:lnTo>
                    <a:pt x="168415" y="158612"/>
                  </a:lnTo>
                  <a:lnTo>
                    <a:pt x="167234" y="161233"/>
                  </a:lnTo>
                  <a:lnTo>
                    <a:pt x="166436" y="161781"/>
                  </a:lnTo>
                  <a:lnTo>
                    <a:pt x="165661" y="161499"/>
                  </a:lnTo>
                  <a:lnTo>
                    <a:pt x="165082" y="161069"/>
                  </a:lnTo>
                  <a:lnTo>
                    <a:pt x="164347" y="161421"/>
                  </a:lnTo>
                  <a:lnTo>
                    <a:pt x="163580" y="162289"/>
                  </a:lnTo>
                  <a:lnTo>
                    <a:pt x="162774" y="162626"/>
                  </a:lnTo>
                  <a:lnTo>
                    <a:pt x="162078" y="162618"/>
                  </a:lnTo>
                  <a:lnTo>
                    <a:pt x="160834" y="164902"/>
                  </a:lnTo>
                  <a:lnTo>
                    <a:pt x="157220" y="165591"/>
                  </a:lnTo>
                  <a:lnTo>
                    <a:pt x="156797" y="166772"/>
                  </a:lnTo>
                  <a:lnTo>
                    <a:pt x="156132" y="168141"/>
                  </a:lnTo>
                  <a:lnTo>
                    <a:pt x="155600" y="168478"/>
                  </a:lnTo>
                  <a:lnTo>
                    <a:pt x="153973" y="167938"/>
                  </a:lnTo>
                  <a:lnTo>
                    <a:pt x="151712" y="167633"/>
                  </a:lnTo>
                  <a:lnTo>
                    <a:pt x="150413" y="168384"/>
                  </a:lnTo>
                  <a:lnTo>
                    <a:pt x="148857" y="168799"/>
                  </a:lnTo>
                  <a:lnTo>
                    <a:pt x="146955" y="168924"/>
                  </a:lnTo>
                  <a:lnTo>
                    <a:pt x="144835" y="170418"/>
                  </a:lnTo>
                  <a:lnTo>
                    <a:pt x="142770" y="173039"/>
                  </a:lnTo>
                  <a:lnTo>
                    <a:pt x="141612" y="175355"/>
                  </a:lnTo>
                  <a:lnTo>
                    <a:pt x="140986" y="176184"/>
                  </a:lnTo>
                  <a:lnTo>
                    <a:pt x="139977" y="174009"/>
                  </a:lnTo>
                  <a:lnTo>
                    <a:pt x="138741" y="172522"/>
                  </a:lnTo>
                  <a:lnTo>
                    <a:pt x="137865" y="171748"/>
                  </a:lnTo>
                  <a:lnTo>
                    <a:pt x="137082" y="171748"/>
                  </a:lnTo>
                  <a:lnTo>
                    <a:pt x="136879" y="172069"/>
                  </a:lnTo>
                  <a:lnTo>
                    <a:pt x="136879" y="173203"/>
                  </a:lnTo>
                  <a:lnTo>
                    <a:pt x="137716" y="175089"/>
                  </a:lnTo>
                  <a:lnTo>
                    <a:pt x="138749" y="176379"/>
                  </a:lnTo>
                  <a:lnTo>
                    <a:pt x="138913" y="177334"/>
                  </a:lnTo>
                  <a:lnTo>
                    <a:pt x="139468" y="179055"/>
                  </a:lnTo>
                  <a:lnTo>
                    <a:pt x="140978" y="180941"/>
                  </a:lnTo>
                  <a:lnTo>
                    <a:pt x="143341" y="182427"/>
                  </a:lnTo>
                  <a:lnTo>
                    <a:pt x="144953" y="183898"/>
                  </a:lnTo>
                  <a:lnTo>
                    <a:pt x="146150" y="185932"/>
                  </a:lnTo>
                  <a:lnTo>
                    <a:pt x="146157" y="186558"/>
                  </a:lnTo>
                  <a:lnTo>
                    <a:pt x="145829" y="187387"/>
                  </a:lnTo>
                  <a:lnTo>
                    <a:pt x="145266" y="188169"/>
                  </a:lnTo>
                  <a:lnTo>
                    <a:pt x="144788" y="189186"/>
                  </a:lnTo>
                  <a:lnTo>
                    <a:pt x="143474" y="191236"/>
                  </a:lnTo>
                  <a:lnTo>
                    <a:pt x="143865" y="192136"/>
                  </a:lnTo>
                  <a:lnTo>
                    <a:pt x="144937" y="193262"/>
                  </a:lnTo>
                  <a:lnTo>
                    <a:pt x="145884" y="194616"/>
                  </a:lnTo>
                  <a:lnTo>
                    <a:pt x="147104" y="196806"/>
                  </a:lnTo>
                  <a:lnTo>
                    <a:pt x="148778" y="200640"/>
                  </a:lnTo>
                  <a:lnTo>
                    <a:pt x="149858" y="202212"/>
                  </a:lnTo>
                  <a:lnTo>
                    <a:pt x="151329" y="203840"/>
                  </a:lnTo>
                  <a:lnTo>
                    <a:pt x="152768" y="205076"/>
                  </a:lnTo>
                  <a:lnTo>
                    <a:pt x="155037" y="205037"/>
                  </a:lnTo>
                  <a:lnTo>
                    <a:pt x="157384" y="207399"/>
                  </a:lnTo>
                  <a:lnTo>
                    <a:pt x="159950" y="210810"/>
                  </a:lnTo>
                  <a:lnTo>
                    <a:pt x="161867" y="212367"/>
                  </a:lnTo>
                  <a:lnTo>
                    <a:pt x="163205" y="212845"/>
                  </a:lnTo>
                  <a:lnTo>
                    <a:pt x="164316" y="214073"/>
                  </a:lnTo>
                  <a:lnTo>
                    <a:pt x="165294" y="215833"/>
                  </a:lnTo>
                  <a:lnTo>
                    <a:pt x="165677" y="216850"/>
                  </a:lnTo>
                  <a:lnTo>
                    <a:pt x="166545" y="217585"/>
                  </a:lnTo>
                  <a:lnTo>
                    <a:pt x="168892" y="217445"/>
                  </a:lnTo>
                  <a:lnTo>
                    <a:pt x="171912" y="220214"/>
                  </a:lnTo>
                  <a:lnTo>
                    <a:pt x="173774" y="222233"/>
                  </a:lnTo>
                  <a:lnTo>
                    <a:pt x="174760" y="223860"/>
                  </a:lnTo>
                  <a:lnTo>
                    <a:pt x="174502" y="224509"/>
                  </a:lnTo>
                  <a:lnTo>
                    <a:pt x="174377" y="226536"/>
                  </a:lnTo>
                  <a:lnTo>
                    <a:pt x="174408" y="228679"/>
                  </a:lnTo>
                  <a:lnTo>
                    <a:pt x="174111" y="229813"/>
                  </a:lnTo>
                  <a:lnTo>
                    <a:pt x="172765" y="231308"/>
                  </a:lnTo>
                  <a:lnTo>
                    <a:pt x="172069" y="231629"/>
                  </a:lnTo>
                  <a:lnTo>
                    <a:pt x="171693" y="231949"/>
                  </a:lnTo>
                  <a:lnTo>
                    <a:pt x="167555" y="230001"/>
                  </a:lnTo>
                  <a:lnTo>
                    <a:pt x="167226" y="230330"/>
                  </a:lnTo>
                  <a:lnTo>
                    <a:pt x="166968" y="230572"/>
                  </a:lnTo>
                  <a:lnTo>
                    <a:pt x="165857" y="236197"/>
                  </a:lnTo>
                  <a:lnTo>
                    <a:pt x="165098" y="237277"/>
                  </a:lnTo>
                  <a:lnTo>
                    <a:pt x="163956" y="238271"/>
                  </a:lnTo>
                  <a:lnTo>
                    <a:pt x="161593" y="239241"/>
                  </a:lnTo>
                  <a:lnTo>
                    <a:pt x="159950" y="239632"/>
                  </a:lnTo>
                  <a:lnTo>
                    <a:pt x="158667" y="240125"/>
                  </a:lnTo>
                  <a:lnTo>
                    <a:pt x="154607" y="242472"/>
                  </a:lnTo>
                  <a:lnTo>
                    <a:pt x="152784" y="243880"/>
                  </a:lnTo>
                  <a:lnTo>
                    <a:pt x="151603" y="245648"/>
                  </a:lnTo>
                  <a:lnTo>
                    <a:pt x="151595" y="246665"/>
                  </a:lnTo>
                  <a:lnTo>
                    <a:pt x="153566" y="249646"/>
                  </a:lnTo>
                  <a:lnTo>
                    <a:pt x="155843" y="252728"/>
                  </a:lnTo>
                  <a:lnTo>
                    <a:pt x="155851" y="255427"/>
                  </a:lnTo>
                  <a:lnTo>
                    <a:pt x="154849" y="257446"/>
                  </a:lnTo>
                  <a:lnTo>
                    <a:pt x="154615" y="258220"/>
                  </a:lnTo>
                  <a:lnTo>
                    <a:pt x="155287" y="258518"/>
                  </a:lnTo>
                  <a:lnTo>
                    <a:pt x="156547" y="258627"/>
                  </a:lnTo>
                  <a:lnTo>
                    <a:pt x="157603" y="258972"/>
                  </a:lnTo>
                  <a:lnTo>
                    <a:pt x="158049" y="260395"/>
                  </a:lnTo>
                  <a:lnTo>
                    <a:pt x="157916" y="262860"/>
                  </a:lnTo>
                  <a:lnTo>
                    <a:pt x="157556" y="265168"/>
                  </a:lnTo>
                  <a:lnTo>
                    <a:pt x="157181" y="266138"/>
                  </a:lnTo>
                  <a:lnTo>
                    <a:pt x="156164" y="266216"/>
                  </a:lnTo>
                  <a:lnTo>
                    <a:pt x="154208" y="265222"/>
                  </a:lnTo>
                  <a:lnTo>
                    <a:pt x="152682" y="264065"/>
                  </a:lnTo>
                  <a:lnTo>
                    <a:pt x="152095" y="263353"/>
                  </a:lnTo>
                  <a:lnTo>
                    <a:pt x="152064" y="262500"/>
                  </a:lnTo>
                  <a:lnTo>
                    <a:pt x="152393" y="261960"/>
                  </a:lnTo>
                  <a:lnTo>
                    <a:pt x="151853" y="260912"/>
                  </a:lnTo>
                  <a:lnTo>
                    <a:pt x="149975" y="259934"/>
                  </a:lnTo>
                  <a:lnTo>
                    <a:pt x="147965" y="260356"/>
                  </a:lnTo>
                  <a:lnTo>
                    <a:pt x="146486" y="261006"/>
                  </a:lnTo>
                  <a:lnTo>
                    <a:pt x="145524" y="260967"/>
                  </a:lnTo>
                  <a:lnTo>
                    <a:pt x="144491" y="260028"/>
                  </a:lnTo>
                  <a:lnTo>
                    <a:pt x="142895" y="259308"/>
                  </a:lnTo>
                  <a:lnTo>
                    <a:pt x="140814" y="258831"/>
                  </a:lnTo>
                  <a:lnTo>
                    <a:pt x="139515" y="258330"/>
                  </a:lnTo>
                  <a:lnTo>
                    <a:pt x="139242" y="258627"/>
                  </a:lnTo>
                  <a:lnTo>
                    <a:pt x="139390" y="260654"/>
                  </a:lnTo>
                  <a:lnTo>
                    <a:pt x="138991" y="261538"/>
                  </a:lnTo>
                  <a:lnTo>
                    <a:pt x="128696" y="262711"/>
                  </a:lnTo>
                  <a:lnTo>
                    <a:pt x="125558" y="263806"/>
                  </a:lnTo>
                  <a:lnTo>
                    <a:pt x="123274" y="265222"/>
                  </a:lnTo>
                  <a:lnTo>
                    <a:pt x="121584" y="265833"/>
                  </a:lnTo>
                  <a:lnTo>
                    <a:pt x="121169" y="266701"/>
                  </a:lnTo>
                  <a:lnTo>
                    <a:pt x="119495" y="267843"/>
                  </a:lnTo>
                  <a:lnTo>
                    <a:pt x="117610" y="268203"/>
                  </a:lnTo>
                  <a:lnTo>
                    <a:pt x="117148" y="267835"/>
                  </a:lnTo>
                  <a:lnTo>
                    <a:pt x="115935" y="268360"/>
                  </a:lnTo>
                  <a:lnTo>
                    <a:pt x="113870" y="268868"/>
                  </a:lnTo>
                  <a:lnTo>
                    <a:pt x="112532" y="268704"/>
                  </a:lnTo>
                  <a:lnTo>
                    <a:pt x="111899" y="267781"/>
                  </a:lnTo>
                  <a:lnTo>
                    <a:pt x="110623" y="266365"/>
                  </a:lnTo>
                  <a:lnTo>
                    <a:pt x="110107" y="265387"/>
                  </a:lnTo>
                  <a:lnTo>
                    <a:pt x="110162" y="264753"/>
                  </a:lnTo>
                  <a:lnTo>
                    <a:pt x="107275" y="264628"/>
                  </a:lnTo>
                  <a:lnTo>
                    <a:pt x="105460" y="263877"/>
                  </a:lnTo>
                  <a:lnTo>
                    <a:pt x="101595" y="264049"/>
                  </a:lnTo>
                  <a:lnTo>
                    <a:pt x="100641" y="263728"/>
                  </a:lnTo>
                  <a:lnTo>
                    <a:pt x="100445" y="264065"/>
                  </a:lnTo>
                  <a:lnTo>
                    <a:pt x="99866" y="268086"/>
                  </a:lnTo>
                  <a:lnTo>
                    <a:pt x="99100" y="269729"/>
                  </a:lnTo>
                  <a:lnTo>
                    <a:pt x="97863" y="271426"/>
                  </a:lnTo>
                  <a:lnTo>
                    <a:pt x="96275" y="272373"/>
                  </a:lnTo>
                  <a:lnTo>
                    <a:pt x="95016" y="272545"/>
                  </a:lnTo>
                  <a:lnTo>
                    <a:pt x="95070" y="271309"/>
                  </a:lnTo>
                  <a:lnTo>
                    <a:pt x="95391" y="269815"/>
                  </a:lnTo>
                  <a:lnTo>
                    <a:pt x="94476" y="269463"/>
                  </a:lnTo>
                  <a:lnTo>
                    <a:pt x="93107" y="269299"/>
                  </a:lnTo>
                  <a:lnTo>
                    <a:pt x="92450" y="268853"/>
                  </a:lnTo>
                  <a:lnTo>
                    <a:pt x="92622" y="267710"/>
                  </a:lnTo>
                  <a:lnTo>
                    <a:pt x="92301" y="267045"/>
                  </a:lnTo>
                  <a:lnTo>
                    <a:pt x="91738" y="266247"/>
                  </a:lnTo>
                  <a:lnTo>
                    <a:pt x="90361" y="265222"/>
                  </a:lnTo>
                  <a:lnTo>
                    <a:pt x="87450" y="263705"/>
                  </a:lnTo>
                  <a:lnTo>
                    <a:pt x="85471" y="262946"/>
                  </a:lnTo>
                  <a:lnTo>
                    <a:pt x="84728" y="263752"/>
                  </a:lnTo>
                  <a:lnTo>
                    <a:pt x="83312" y="264557"/>
                  </a:lnTo>
                  <a:lnTo>
                    <a:pt x="81082" y="264291"/>
                  </a:lnTo>
                  <a:lnTo>
                    <a:pt x="80534" y="264612"/>
                  </a:lnTo>
                  <a:lnTo>
                    <a:pt x="76709" y="262187"/>
                  </a:lnTo>
                  <a:lnTo>
                    <a:pt x="73040" y="259856"/>
                  </a:lnTo>
                  <a:lnTo>
                    <a:pt x="71827" y="259856"/>
                  </a:lnTo>
                  <a:lnTo>
                    <a:pt x="66421" y="260325"/>
                  </a:lnTo>
                  <a:lnTo>
                    <a:pt x="66264" y="260122"/>
                  </a:lnTo>
                  <a:lnTo>
                    <a:pt x="65318" y="258792"/>
                  </a:lnTo>
                  <a:lnTo>
                    <a:pt x="64489" y="258369"/>
                  </a:lnTo>
                  <a:lnTo>
                    <a:pt x="63988" y="258588"/>
                  </a:lnTo>
                  <a:lnTo>
                    <a:pt x="63652" y="258972"/>
                  </a:lnTo>
                  <a:lnTo>
                    <a:pt x="63073" y="258909"/>
                  </a:lnTo>
                  <a:lnTo>
                    <a:pt x="60647" y="256765"/>
                  </a:lnTo>
                  <a:lnTo>
                    <a:pt x="59654" y="256452"/>
                  </a:lnTo>
                  <a:lnTo>
                    <a:pt x="58277" y="256742"/>
                  </a:lnTo>
                  <a:lnTo>
                    <a:pt x="56649" y="257900"/>
                  </a:lnTo>
                  <a:lnTo>
                    <a:pt x="55938" y="259316"/>
                  </a:lnTo>
                  <a:lnTo>
                    <a:pt x="56157" y="260129"/>
                  </a:lnTo>
                  <a:lnTo>
                    <a:pt x="56994" y="260481"/>
                  </a:lnTo>
                  <a:lnTo>
                    <a:pt x="59208" y="260247"/>
                  </a:lnTo>
                  <a:lnTo>
                    <a:pt x="59529" y="260481"/>
                  </a:lnTo>
                  <a:lnTo>
                    <a:pt x="59607" y="260943"/>
                  </a:lnTo>
                  <a:lnTo>
                    <a:pt x="59364" y="261389"/>
                  </a:lnTo>
                  <a:lnTo>
                    <a:pt x="57573" y="261757"/>
                  </a:lnTo>
                  <a:lnTo>
                    <a:pt x="57056" y="262296"/>
                  </a:lnTo>
                  <a:lnTo>
                    <a:pt x="56532" y="262429"/>
                  </a:lnTo>
                  <a:lnTo>
                    <a:pt x="56196" y="262516"/>
                  </a:lnTo>
                  <a:lnTo>
                    <a:pt x="54287" y="261952"/>
                  </a:lnTo>
                  <a:lnTo>
                    <a:pt x="51447" y="261952"/>
                  </a:lnTo>
                  <a:lnTo>
                    <a:pt x="49155" y="262946"/>
                  </a:lnTo>
                  <a:lnTo>
                    <a:pt x="45493" y="263345"/>
                  </a:lnTo>
                  <a:lnTo>
                    <a:pt x="40463" y="263149"/>
                  </a:lnTo>
                  <a:lnTo>
                    <a:pt x="38656" y="262406"/>
                  </a:lnTo>
                  <a:lnTo>
                    <a:pt x="37553" y="261960"/>
                  </a:lnTo>
                  <a:lnTo>
                    <a:pt x="36754" y="259769"/>
                  </a:lnTo>
                  <a:lnTo>
                    <a:pt x="36958" y="256523"/>
                  </a:lnTo>
                  <a:lnTo>
                    <a:pt x="38155" y="252212"/>
                  </a:lnTo>
                  <a:lnTo>
                    <a:pt x="38491" y="249043"/>
                  </a:lnTo>
                  <a:lnTo>
                    <a:pt x="37959" y="247025"/>
                  </a:lnTo>
                  <a:lnTo>
                    <a:pt x="38671" y="243990"/>
                  </a:lnTo>
                  <a:lnTo>
                    <a:pt x="40627" y="239937"/>
                  </a:lnTo>
                  <a:lnTo>
                    <a:pt x="41934" y="235658"/>
                  </a:lnTo>
                  <a:lnTo>
                    <a:pt x="42583" y="231136"/>
                  </a:lnTo>
                  <a:lnTo>
                    <a:pt x="43530" y="228186"/>
                  </a:lnTo>
                  <a:lnTo>
                    <a:pt x="45392" y="226113"/>
                  </a:lnTo>
                  <a:lnTo>
                    <a:pt x="49812" y="220308"/>
                  </a:lnTo>
                  <a:lnTo>
                    <a:pt x="50172" y="219870"/>
                  </a:lnTo>
                  <a:lnTo>
                    <a:pt x="50047" y="216967"/>
                  </a:lnTo>
                  <a:lnTo>
                    <a:pt x="48857" y="216553"/>
                  </a:lnTo>
                  <a:lnTo>
                    <a:pt x="47113" y="215716"/>
                  </a:lnTo>
                  <a:lnTo>
                    <a:pt x="42677" y="214683"/>
                  </a:lnTo>
                  <a:lnTo>
                    <a:pt x="38546" y="214018"/>
                  </a:lnTo>
                  <a:lnTo>
                    <a:pt x="36669" y="213197"/>
                  </a:lnTo>
                  <a:lnTo>
                    <a:pt x="35026" y="210998"/>
                  </a:lnTo>
                  <a:lnTo>
                    <a:pt x="34009" y="210967"/>
                  </a:lnTo>
                  <a:lnTo>
                    <a:pt x="32014" y="211757"/>
                  </a:lnTo>
                  <a:lnTo>
                    <a:pt x="29526" y="212289"/>
                  </a:lnTo>
                  <a:lnTo>
                    <a:pt x="27711" y="211827"/>
                  </a:lnTo>
                  <a:lnTo>
                    <a:pt x="26576" y="211913"/>
                  </a:lnTo>
                  <a:lnTo>
                    <a:pt x="25943" y="212320"/>
                  </a:lnTo>
                  <a:lnTo>
                    <a:pt x="25622" y="211960"/>
                  </a:lnTo>
                  <a:lnTo>
                    <a:pt x="25168" y="210075"/>
                  </a:lnTo>
                  <a:lnTo>
                    <a:pt x="24221" y="209582"/>
                  </a:lnTo>
                  <a:lnTo>
                    <a:pt x="22751" y="209144"/>
                  </a:lnTo>
                  <a:lnTo>
                    <a:pt x="21835" y="209332"/>
                  </a:lnTo>
                  <a:lnTo>
                    <a:pt x="21202" y="210271"/>
                  </a:lnTo>
                  <a:lnTo>
                    <a:pt x="20224" y="210928"/>
                  </a:lnTo>
                  <a:lnTo>
                    <a:pt x="19332" y="210717"/>
                  </a:lnTo>
                  <a:lnTo>
                    <a:pt x="16523" y="206351"/>
                  </a:lnTo>
                  <a:lnTo>
                    <a:pt x="15803" y="205381"/>
                  </a:lnTo>
                  <a:lnTo>
                    <a:pt x="15623" y="204489"/>
                  </a:lnTo>
                  <a:lnTo>
                    <a:pt x="14919" y="202862"/>
                  </a:lnTo>
                  <a:lnTo>
                    <a:pt x="13245" y="201235"/>
                  </a:lnTo>
                  <a:lnTo>
                    <a:pt x="11579" y="200718"/>
                  </a:lnTo>
                  <a:lnTo>
                    <a:pt x="10750" y="200898"/>
                  </a:lnTo>
                  <a:lnTo>
                    <a:pt x="10843" y="198880"/>
                  </a:lnTo>
                  <a:lnTo>
                    <a:pt x="11493" y="195946"/>
                  </a:lnTo>
                  <a:lnTo>
                    <a:pt x="12119" y="194412"/>
                  </a:lnTo>
                  <a:lnTo>
                    <a:pt x="12948" y="193161"/>
                  </a:lnTo>
                  <a:lnTo>
                    <a:pt x="13832" y="192284"/>
                  </a:lnTo>
                  <a:lnTo>
                    <a:pt x="14027" y="190704"/>
                  </a:lnTo>
                  <a:lnTo>
                    <a:pt x="13887" y="189210"/>
                  </a:lnTo>
                  <a:lnTo>
                    <a:pt x="12870" y="188975"/>
                  </a:lnTo>
                  <a:lnTo>
                    <a:pt x="10319" y="187872"/>
                  </a:lnTo>
                  <a:lnTo>
                    <a:pt x="8809" y="186706"/>
                  </a:lnTo>
                  <a:lnTo>
                    <a:pt x="7690" y="185243"/>
                  </a:lnTo>
                  <a:lnTo>
                    <a:pt x="6220" y="183233"/>
                  </a:lnTo>
                  <a:lnTo>
                    <a:pt x="5594" y="181183"/>
                  </a:lnTo>
                  <a:lnTo>
                    <a:pt x="5562" y="179141"/>
                  </a:lnTo>
                  <a:lnTo>
                    <a:pt x="5735" y="178226"/>
                  </a:lnTo>
                  <a:lnTo>
                    <a:pt x="5844" y="177592"/>
                  </a:lnTo>
                  <a:lnTo>
                    <a:pt x="7026" y="174400"/>
                  </a:lnTo>
                  <a:lnTo>
                    <a:pt x="11188" y="171537"/>
                  </a:lnTo>
                  <a:lnTo>
                    <a:pt x="10726" y="168650"/>
                  </a:lnTo>
                  <a:lnTo>
                    <a:pt x="10663" y="166874"/>
                  </a:lnTo>
                  <a:lnTo>
                    <a:pt x="9654" y="165716"/>
                  </a:lnTo>
                  <a:lnTo>
                    <a:pt x="7636" y="165247"/>
                  </a:lnTo>
                  <a:lnTo>
                    <a:pt x="7104" y="164441"/>
                  </a:lnTo>
                  <a:lnTo>
                    <a:pt x="6877" y="163651"/>
                  </a:lnTo>
                  <a:lnTo>
                    <a:pt x="8356" y="161875"/>
                  </a:lnTo>
                  <a:lnTo>
                    <a:pt x="6564" y="160475"/>
                  </a:lnTo>
                  <a:lnTo>
                    <a:pt x="5750" y="159090"/>
                  </a:lnTo>
                  <a:lnTo>
                    <a:pt x="3263" y="157259"/>
                  </a:lnTo>
                  <a:lnTo>
                    <a:pt x="2996" y="156625"/>
                  </a:lnTo>
                  <a:lnTo>
                    <a:pt x="4193" y="151266"/>
                  </a:lnTo>
                  <a:lnTo>
                    <a:pt x="3278" y="149702"/>
                  </a:lnTo>
                  <a:lnTo>
                    <a:pt x="2144" y="148904"/>
                  </a:lnTo>
                  <a:lnTo>
                    <a:pt x="822" y="148512"/>
                  </a:lnTo>
                  <a:lnTo>
                    <a:pt x="211" y="147769"/>
                  </a:lnTo>
                  <a:lnTo>
                    <a:pt x="0" y="146916"/>
                  </a:lnTo>
                  <a:lnTo>
                    <a:pt x="235" y="146392"/>
                  </a:lnTo>
                  <a:lnTo>
                    <a:pt x="1792" y="146549"/>
                  </a:lnTo>
                  <a:lnTo>
                    <a:pt x="2277" y="145993"/>
                  </a:lnTo>
                  <a:lnTo>
                    <a:pt x="5985" y="142833"/>
                  </a:lnTo>
                  <a:lnTo>
                    <a:pt x="6141" y="142222"/>
                  </a:lnTo>
                  <a:lnTo>
                    <a:pt x="5625" y="141878"/>
                  </a:lnTo>
                  <a:lnTo>
                    <a:pt x="4952" y="141698"/>
                  </a:lnTo>
                  <a:lnTo>
                    <a:pt x="4780" y="141033"/>
                  </a:lnTo>
                  <a:lnTo>
                    <a:pt x="4804" y="140157"/>
                  </a:lnTo>
                  <a:lnTo>
                    <a:pt x="6783" y="135580"/>
                  </a:lnTo>
                  <a:lnTo>
                    <a:pt x="7370" y="133624"/>
                  </a:lnTo>
                  <a:lnTo>
                    <a:pt x="7503" y="132240"/>
                  </a:lnTo>
                  <a:lnTo>
                    <a:pt x="7378" y="130871"/>
                  </a:lnTo>
                  <a:lnTo>
                    <a:pt x="6235" y="128719"/>
                  </a:lnTo>
                  <a:lnTo>
                    <a:pt x="5132" y="126998"/>
                  </a:lnTo>
                  <a:lnTo>
                    <a:pt x="5093" y="125629"/>
                  </a:lnTo>
                  <a:lnTo>
                    <a:pt x="4287" y="124909"/>
                  </a:lnTo>
                  <a:lnTo>
                    <a:pt x="2003" y="121224"/>
                  </a:lnTo>
                  <a:lnTo>
                    <a:pt x="2003" y="119800"/>
                  </a:lnTo>
                  <a:lnTo>
                    <a:pt x="3294" y="118690"/>
                  </a:lnTo>
                  <a:lnTo>
                    <a:pt x="5101" y="117985"/>
                  </a:lnTo>
                  <a:lnTo>
                    <a:pt x="5703" y="117399"/>
                  </a:lnTo>
                  <a:lnTo>
                    <a:pt x="6783" y="117031"/>
                  </a:lnTo>
                  <a:lnTo>
                    <a:pt x="9654" y="118095"/>
                  </a:lnTo>
                  <a:lnTo>
                    <a:pt x="10937" y="119018"/>
                  </a:lnTo>
                  <a:lnTo>
                    <a:pt x="11297" y="118830"/>
                  </a:lnTo>
                  <a:lnTo>
                    <a:pt x="12455" y="117829"/>
                  </a:lnTo>
                  <a:lnTo>
                    <a:pt x="14489" y="117985"/>
                  </a:lnTo>
                  <a:lnTo>
                    <a:pt x="19410" y="115967"/>
                  </a:lnTo>
                  <a:lnTo>
                    <a:pt x="20145" y="114997"/>
                  </a:lnTo>
                  <a:lnTo>
                    <a:pt x="20693" y="113964"/>
                  </a:lnTo>
                  <a:lnTo>
                    <a:pt x="20740" y="113510"/>
                  </a:lnTo>
                  <a:lnTo>
                    <a:pt x="18831" y="111515"/>
                  </a:lnTo>
                  <a:lnTo>
                    <a:pt x="18776" y="110780"/>
                  </a:lnTo>
                  <a:lnTo>
                    <a:pt x="19027" y="109951"/>
                  </a:lnTo>
                  <a:lnTo>
                    <a:pt x="19566" y="109293"/>
                  </a:lnTo>
                  <a:lnTo>
                    <a:pt x="20693" y="108848"/>
                  </a:lnTo>
                  <a:lnTo>
                    <a:pt x="21890" y="107971"/>
                  </a:lnTo>
                  <a:lnTo>
                    <a:pt x="24574" y="105483"/>
                  </a:lnTo>
                  <a:lnTo>
                    <a:pt x="25504" y="103324"/>
                  </a:lnTo>
                  <a:lnTo>
                    <a:pt x="25794" y="100977"/>
                  </a:lnTo>
                  <a:lnTo>
                    <a:pt x="25849" y="99225"/>
                  </a:lnTo>
                  <a:lnTo>
                    <a:pt x="25113" y="97832"/>
                  </a:lnTo>
                  <a:lnTo>
                    <a:pt x="24370" y="96932"/>
                  </a:lnTo>
                  <a:lnTo>
                    <a:pt x="23361" y="97073"/>
                  </a:lnTo>
                  <a:lnTo>
                    <a:pt x="21397" y="97003"/>
                  </a:lnTo>
                  <a:lnTo>
                    <a:pt x="19559" y="96221"/>
                  </a:lnTo>
                  <a:lnTo>
                    <a:pt x="18549" y="94953"/>
                  </a:lnTo>
                  <a:lnTo>
                    <a:pt x="18299" y="93842"/>
                  </a:lnTo>
                  <a:lnTo>
                    <a:pt x="18761" y="93138"/>
                  </a:lnTo>
                  <a:lnTo>
                    <a:pt x="18902" y="92278"/>
                  </a:lnTo>
                  <a:lnTo>
                    <a:pt x="18604" y="91409"/>
                  </a:lnTo>
                  <a:lnTo>
                    <a:pt x="18722" y="90681"/>
                  </a:lnTo>
                  <a:lnTo>
                    <a:pt x="19551" y="90095"/>
                  </a:lnTo>
                  <a:lnTo>
                    <a:pt x="25364" y="90110"/>
                  </a:lnTo>
                  <a:lnTo>
                    <a:pt x="25802" y="89469"/>
                  </a:lnTo>
                  <a:lnTo>
                    <a:pt x="26193" y="86089"/>
                  </a:lnTo>
                  <a:lnTo>
                    <a:pt x="27648" y="80933"/>
                  </a:lnTo>
                  <a:lnTo>
                    <a:pt x="29017" y="78055"/>
                  </a:lnTo>
                  <a:lnTo>
                    <a:pt x="29244" y="76842"/>
                  </a:lnTo>
                  <a:lnTo>
                    <a:pt x="29221" y="69996"/>
                  </a:lnTo>
                  <a:lnTo>
                    <a:pt x="29408" y="66515"/>
                  </a:lnTo>
                  <a:lnTo>
                    <a:pt x="28415" y="64880"/>
                  </a:lnTo>
                  <a:lnTo>
                    <a:pt x="26248" y="63088"/>
                  </a:lnTo>
                  <a:lnTo>
                    <a:pt x="26709" y="59349"/>
                  </a:lnTo>
                  <a:lnTo>
                    <a:pt x="27429" y="56423"/>
                  </a:lnTo>
                  <a:lnTo>
                    <a:pt x="29612" y="52824"/>
                  </a:lnTo>
                  <a:lnTo>
                    <a:pt x="31341" y="51838"/>
                  </a:lnTo>
                  <a:lnTo>
                    <a:pt x="38890" y="51252"/>
                  </a:lnTo>
                  <a:lnTo>
                    <a:pt x="47230" y="51494"/>
                  </a:lnTo>
                  <a:lnTo>
                    <a:pt x="50696" y="56931"/>
                  </a:lnTo>
                  <a:lnTo>
                    <a:pt x="49413" y="59716"/>
                  </a:lnTo>
                  <a:lnTo>
                    <a:pt x="51439" y="61015"/>
                  </a:lnTo>
                  <a:lnTo>
                    <a:pt x="52417" y="60538"/>
                  </a:lnTo>
                  <a:lnTo>
                    <a:pt x="53160" y="58113"/>
                  </a:lnTo>
                  <a:lnTo>
                    <a:pt x="53653" y="55421"/>
                  </a:lnTo>
                  <a:lnTo>
                    <a:pt x="54365" y="54608"/>
                  </a:lnTo>
                  <a:lnTo>
                    <a:pt x="56947" y="56618"/>
                  </a:lnTo>
                  <a:lnTo>
                    <a:pt x="57854" y="57995"/>
                  </a:lnTo>
                  <a:lnTo>
                    <a:pt x="57909" y="62408"/>
                  </a:lnTo>
                  <a:lnTo>
                    <a:pt x="58864" y="56423"/>
                  </a:lnTo>
                  <a:lnTo>
                    <a:pt x="58152" y="52222"/>
                  </a:lnTo>
                  <a:lnTo>
                    <a:pt x="58637" y="48138"/>
                  </a:lnTo>
                  <a:lnTo>
                    <a:pt x="59677" y="46010"/>
                  </a:lnTo>
                  <a:lnTo>
                    <a:pt x="60632" y="44656"/>
                  </a:lnTo>
                  <a:lnTo>
                    <a:pt x="66750" y="46119"/>
                  </a:lnTo>
                  <a:lnTo>
                    <a:pt x="73509" y="45368"/>
                  </a:lnTo>
                  <a:lnTo>
                    <a:pt x="76067" y="46948"/>
                  </a:lnTo>
                  <a:lnTo>
                    <a:pt x="81849" y="54827"/>
                  </a:lnTo>
                  <a:lnTo>
                    <a:pt x="83781" y="56118"/>
                  </a:lnTo>
                  <a:lnTo>
                    <a:pt x="86214" y="56524"/>
                  </a:lnTo>
                  <a:lnTo>
                    <a:pt x="82858" y="54842"/>
                  </a:lnTo>
                  <a:lnTo>
                    <a:pt x="75848" y="45251"/>
                  </a:lnTo>
                  <a:lnTo>
                    <a:pt x="73752" y="44062"/>
                  </a:lnTo>
                  <a:lnTo>
                    <a:pt x="70528" y="43702"/>
                  </a:lnTo>
                  <a:lnTo>
                    <a:pt x="68518" y="42763"/>
                  </a:lnTo>
                  <a:lnTo>
                    <a:pt x="67250" y="41308"/>
                  </a:lnTo>
                  <a:lnTo>
                    <a:pt x="66883" y="40001"/>
                  </a:lnTo>
                  <a:lnTo>
                    <a:pt x="66953" y="30261"/>
                  </a:lnTo>
                  <a:lnTo>
                    <a:pt x="65748" y="28806"/>
                  </a:lnTo>
                  <a:lnTo>
                    <a:pt x="64184" y="28305"/>
                  </a:lnTo>
                  <a:lnTo>
                    <a:pt x="63206" y="28970"/>
                  </a:lnTo>
                  <a:lnTo>
                    <a:pt x="61203" y="28978"/>
                  </a:lnTo>
                  <a:lnTo>
                    <a:pt x="60780" y="26764"/>
                  </a:lnTo>
                  <a:lnTo>
                    <a:pt x="61273" y="25121"/>
                  </a:lnTo>
                  <a:lnTo>
                    <a:pt x="65294" y="23995"/>
                  </a:lnTo>
                  <a:lnTo>
                    <a:pt x="67947" y="22485"/>
                  </a:lnTo>
                  <a:lnTo>
                    <a:pt x="68064" y="19817"/>
                  </a:lnTo>
                  <a:lnTo>
                    <a:pt x="66390" y="17712"/>
                  </a:lnTo>
                  <a:lnTo>
                    <a:pt x="64387" y="13848"/>
                  </a:lnTo>
                  <a:lnTo>
                    <a:pt x="62032" y="10210"/>
                  </a:lnTo>
                  <a:lnTo>
                    <a:pt x="61766" y="5969"/>
                  </a:lnTo>
                  <a:lnTo>
                    <a:pt x="61774" y="5969"/>
                  </a:lnTo>
                  <a:lnTo>
                    <a:pt x="65873" y="6048"/>
                  </a:lnTo>
                  <a:lnTo>
                    <a:pt x="66875" y="6212"/>
                  </a:lnTo>
                  <a:lnTo>
                    <a:pt x="73087" y="8199"/>
                  </a:lnTo>
                  <a:lnTo>
                    <a:pt x="74604" y="9592"/>
                  </a:lnTo>
                  <a:lnTo>
                    <a:pt x="76513" y="9654"/>
                  </a:lnTo>
                  <a:lnTo>
                    <a:pt x="79956" y="8356"/>
                  </a:lnTo>
                  <a:lnTo>
                    <a:pt x="82529" y="7785"/>
                  </a:lnTo>
                  <a:lnTo>
                    <a:pt x="83523" y="8590"/>
                  </a:lnTo>
                  <a:lnTo>
                    <a:pt x="84923" y="8927"/>
                  </a:lnTo>
                  <a:lnTo>
                    <a:pt x="85236" y="8927"/>
                  </a:lnTo>
                  <a:close/>
                  <a:moveTo>
                    <a:pt x="59943" y="13190"/>
                  </a:moveTo>
                  <a:lnTo>
                    <a:pt x="59090" y="14121"/>
                  </a:lnTo>
                  <a:lnTo>
                    <a:pt x="56994" y="14012"/>
                  </a:lnTo>
                  <a:lnTo>
                    <a:pt x="55820" y="13136"/>
                  </a:lnTo>
                  <a:lnTo>
                    <a:pt x="56204" y="12205"/>
                  </a:lnTo>
                  <a:lnTo>
                    <a:pt x="57315" y="11493"/>
                  </a:lnTo>
                  <a:lnTo>
                    <a:pt x="58238" y="11383"/>
                  </a:lnTo>
                  <a:lnTo>
                    <a:pt x="59630" y="11821"/>
                  </a:lnTo>
                  <a:lnTo>
                    <a:pt x="59943" y="13190"/>
                  </a:lnTo>
                  <a:close/>
                  <a:moveTo>
                    <a:pt x="172389" y="25645"/>
                  </a:moveTo>
                  <a:lnTo>
                    <a:pt x="172937" y="28172"/>
                  </a:lnTo>
                  <a:lnTo>
                    <a:pt x="172350" y="29463"/>
                  </a:lnTo>
                  <a:lnTo>
                    <a:pt x="169886" y="27319"/>
                  </a:lnTo>
                  <a:lnTo>
                    <a:pt x="167406" y="27351"/>
                  </a:lnTo>
                  <a:lnTo>
                    <a:pt x="165927" y="30645"/>
                  </a:lnTo>
                  <a:lnTo>
                    <a:pt x="164824" y="30785"/>
                  </a:lnTo>
                  <a:lnTo>
                    <a:pt x="160999" y="27789"/>
                  </a:lnTo>
                  <a:lnTo>
                    <a:pt x="160380" y="26326"/>
                  </a:lnTo>
                  <a:lnTo>
                    <a:pt x="160255" y="25106"/>
                  </a:lnTo>
                  <a:lnTo>
                    <a:pt x="160803" y="20881"/>
                  </a:lnTo>
                  <a:lnTo>
                    <a:pt x="160701" y="19551"/>
                  </a:lnTo>
                  <a:lnTo>
                    <a:pt x="161906" y="18096"/>
                  </a:lnTo>
                  <a:lnTo>
                    <a:pt x="162094" y="15984"/>
                  </a:lnTo>
                  <a:lnTo>
                    <a:pt x="164214" y="13761"/>
                  </a:lnTo>
                  <a:lnTo>
                    <a:pt x="166107" y="13675"/>
                  </a:lnTo>
                  <a:lnTo>
                    <a:pt x="166702" y="15561"/>
                  </a:lnTo>
                  <a:lnTo>
                    <a:pt x="167609" y="16860"/>
                  </a:lnTo>
                  <a:lnTo>
                    <a:pt x="170785" y="18315"/>
                  </a:lnTo>
                  <a:lnTo>
                    <a:pt x="171263" y="18972"/>
                  </a:lnTo>
                  <a:lnTo>
                    <a:pt x="171552" y="19887"/>
                  </a:lnTo>
                  <a:lnTo>
                    <a:pt x="170074" y="21671"/>
                  </a:lnTo>
                  <a:lnTo>
                    <a:pt x="169573" y="22586"/>
                  </a:lnTo>
                  <a:lnTo>
                    <a:pt x="170042" y="24049"/>
                  </a:lnTo>
                  <a:lnTo>
                    <a:pt x="172389" y="25645"/>
                  </a:lnTo>
                  <a:close/>
                  <a:moveTo>
                    <a:pt x="119120" y="24323"/>
                  </a:moveTo>
                  <a:lnTo>
                    <a:pt x="115748" y="24394"/>
                  </a:lnTo>
                  <a:lnTo>
                    <a:pt x="114457" y="22892"/>
                  </a:lnTo>
                  <a:lnTo>
                    <a:pt x="113166" y="22508"/>
                  </a:lnTo>
                  <a:lnTo>
                    <a:pt x="113862" y="20654"/>
                  </a:lnTo>
                  <a:lnTo>
                    <a:pt x="114770" y="19973"/>
                  </a:lnTo>
                  <a:lnTo>
                    <a:pt x="118032" y="21186"/>
                  </a:lnTo>
                  <a:lnTo>
                    <a:pt x="119057" y="23556"/>
                  </a:lnTo>
                  <a:lnTo>
                    <a:pt x="119120" y="24323"/>
                  </a:lnTo>
                  <a:close/>
                  <a:moveTo>
                    <a:pt x="183413" y="41824"/>
                  </a:moveTo>
                  <a:lnTo>
                    <a:pt x="183123" y="42990"/>
                  </a:lnTo>
                  <a:lnTo>
                    <a:pt x="183459" y="44782"/>
                  </a:lnTo>
                  <a:lnTo>
                    <a:pt x="182552" y="44648"/>
                  </a:lnTo>
                  <a:lnTo>
                    <a:pt x="179829" y="45071"/>
                  </a:lnTo>
                  <a:lnTo>
                    <a:pt x="177138" y="44476"/>
                  </a:lnTo>
                  <a:lnTo>
                    <a:pt x="176622" y="42247"/>
                  </a:lnTo>
                  <a:lnTo>
                    <a:pt x="177052" y="40103"/>
                  </a:lnTo>
                  <a:lnTo>
                    <a:pt x="175973" y="38624"/>
                  </a:lnTo>
                  <a:lnTo>
                    <a:pt x="174979" y="37756"/>
                  </a:lnTo>
                  <a:lnTo>
                    <a:pt x="174830" y="36520"/>
                  </a:lnTo>
                  <a:lnTo>
                    <a:pt x="174995" y="35229"/>
                  </a:lnTo>
                  <a:lnTo>
                    <a:pt x="179634" y="38687"/>
                  </a:lnTo>
                  <a:lnTo>
                    <a:pt x="183413" y="4182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0A7EBC38-A1BC-A498-1F56-E4C923923EC8}"/>
                </a:ext>
              </a:extLst>
            </p:cNvPr>
            <p:cNvSpPr>
              <a:spLocks/>
            </p:cNvSpPr>
            <p:nvPr/>
          </p:nvSpPr>
          <p:spPr>
            <a:xfrm>
              <a:off x="8167905" y="4369129"/>
              <a:ext cx="36113" cy="39398"/>
            </a:xfrm>
            <a:custGeom>
              <a:avLst/>
              <a:gdLst>
                <a:gd name="connsiteX0" fmla="*/ 32522 w 36113"/>
                <a:gd name="connsiteY0" fmla="*/ 26975 h 39398"/>
                <a:gd name="connsiteX1" fmla="*/ 30621 w 36113"/>
                <a:gd name="connsiteY1" fmla="*/ 29956 h 39398"/>
                <a:gd name="connsiteX2" fmla="*/ 28188 w 36113"/>
                <a:gd name="connsiteY2" fmla="*/ 33774 h 39398"/>
                <a:gd name="connsiteX3" fmla="*/ 25426 w 36113"/>
                <a:gd name="connsiteY3" fmla="*/ 38108 h 39398"/>
                <a:gd name="connsiteX4" fmla="*/ 23698 w 36113"/>
                <a:gd name="connsiteY4" fmla="*/ 38139 h 39398"/>
                <a:gd name="connsiteX5" fmla="*/ 22360 w 36113"/>
                <a:gd name="connsiteY5" fmla="*/ 37889 h 39398"/>
                <a:gd name="connsiteX6" fmla="*/ 21437 w 36113"/>
                <a:gd name="connsiteY6" fmla="*/ 37153 h 39398"/>
                <a:gd name="connsiteX7" fmla="*/ 19543 w 36113"/>
                <a:gd name="connsiteY7" fmla="*/ 36348 h 39398"/>
                <a:gd name="connsiteX8" fmla="*/ 17407 w 36113"/>
                <a:gd name="connsiteY8" fmla="*/ 36293 h 39398"/>
                <a:gd name="connsiteX9" fmla="*/ 15373 w 36113"/>
                <a:gd name="connsiteY9" fmla="*/ 37044 h 39398"/>
                <a:gd name="connsiteX10" fmla="*/ 11931 w 36113"/>
                <a:gd name="connsiteY10" fmla="*/ 37975 h 39398"/>
                <a:gd name="connsiteX11" fmla="*/ 8817 w 36113"/>
                <a:gd name="connsiteY11" fmla="*/ 38280 h 39398"/>
                <a:gd name="connsiteX12" fmla="*/ 6306 w 36113"/>
                <a:gd name="connsiteY12" fmla="*/ 38796 h 39398"/>
                <a:gd name="connsiteX13" fmla="*/ 4233 w 36113"/>
                <a:gd name="connsiteY13" fmla="*/ 39399 h 39398"/>
                <a:gd name="connsiteX14" fmla="*/ 2355 w 36113"/>
                <a:gd name="connsiteY14" fmla="*/ 39070 h 39398"/>
                <a:gd name="connsiteX15" fmla="*/ 736 w 36113"/>
                <a:gd name="connsiteY15" fmla="*/ 38530 h 39398"/>
                <a:gd name="connsiteX16" fmla="*/ 376 w 36113"/>
                <a:gd name="connsiteY16" fmla="*/ 33915 h 39398"/>
                <a:gd name="connsiteX17" fmla="*/ 0 w 36113"/>
                <a:gd name="connsiteY17" fmla="*/ 28908 h 39398"/>
                <a:gd name="connsiteX18" fmla="*/ 39 w 36113"/>
                <a:gd name="connsiteY18" fmla="*/ 24988 h 39398"/>
                <a:gd name="connsiteX19" fmla="*/ 610 w 36113"/>
                <a:gd name="connsiteY19" fmla="*/ 22829 h 39398"/>
                <a:gd name="connsiteX20" fmla="*/ 1119 w 36113"/>
                <a:gd name="connsiteY20" fmla="*/ 21984 h 39398"/>
                <a:gd name="connsiteX21" fmla="*/ 4061 w 36113"/>
                <a:gd name="connsiteY21" fmla="*/ 19003 h 39398"/>
                <a:gd name="connsiteX22" fmla="*/ 5078 w 36113"/>
                <a:gd name="connsiteY22" fmla="*/ 17783 h 39398"/>
                <a:gd name="connsiteX23" fmla="*/ 8434 w 36113"/>
                <a:gd name="connsiteY23" fmla="*/ 12838 h 39398"/>
                <a:gd name="connsiteX24" fmla="*/ 11321 w 36113"/>
                <a:gd name="connsiteY24" fmla="*/ 8590 h 39398"/>
                <a:gd name="connsiteX25" fmla="*/ 13472 w 36113"/>
                <a:gd name="connsiteY25" fmla="*/ 5422 h 39398"/>
                <a:gd name="connsiteX26" fmla="*/ 14137 w 36113"/>
                <a:gd name="connsiteY26" fmla="*/ 4796 h 39398"/>
                <a:gd name="connsiteX27" fmla="*/ 15045 w 36113"/>
                <a:gd name="connsiteY27" fmla="*/ 4186 h 39398"/>
                <a:gd name="connsiteX28" fmla="*/ 15686 w 36113"/>
                <a:gd name="connsiteY28" fmla="*/ 4365 h 39398"/>
                <a:gd name="connsiteX29" fmla="*/ 19879 w 36113"/>
                <a:gd name="connsiteY29" fmla="*/ 7424 h 39398"/>
                <a:gd name="connsiteX30" fmla="*/ 20615 w 36113"/>
                <a:gd name="connsiteY30" fmla="*/ 7338 h 39398"/>
                <a:gd name="connsiteX31" fmla="*/ 22015 w 36113"/>
                <a:gd name="connsiteY31" fmla="*/ 6392 h 39398"/>
                <a:gd name="connsiteX32" fmla="*/ 23283 w 36113"/>
                <a:gd name="connsiteY32" fmla="*/ 3121 h 39398"/>
                <a:gd name="connsiteX33" fmla="*/ 24175 w 36113"/>
                <a:gd name="connsiteY33" fmla="*/ 1925 h 39398"/>
                <a:gd name="connsiteX34" fmla="*/ 24558 w 36113"/>
                <a:gd name="connsiteY34" fmla="*/ 1956 h 39398"/>
                <a:gd name="connsiteX35" fmla="*/ 27249 w 36113"/>
                <a:gd name="connsiteY35" fmla="*/ 1040 h 39398"/>
                <a:gd name="connsiteX36" fmla="*/ 29682 w 36113"/>
                <a:gd name="connsiteY36" fmla="*/ 0 h 39398"/>
                <a:gd name="connsiteX37" fmla="*/ 29995 w 36113"/>
                <a:gd name="connsiteY37" fmla="*/ 1080 h 39398"/>
                <a:gd name="connsiteX38" fmla="*/ 33672 w 36113"/>
                <a:gd name="connsiteY38" fmla="*/ 5476 h 39398"/>
                <a:gd name="connsiteX39" fmla="*/ 34885 w 36113"/>
                <a:gd name="connsiteY39" fmla="*/ 7636 h 39398"/>
                <a:gd name="connsiteX40" fmla="*/ 36113 w 36113"/>
                <a:gd name="connsiteY40" fmla="*/ 11594 h 39398"/>
                <a:gd name="connsiteX41" fmla="*/ 35472 w 36113"/>
                <a:gd name="connsiteY41" fmla="*/ 13793 h 39398"/>
                <a:gd name="connsiteX42" fmla="*/ 34509 w 36113"/>
                <a:gd name="connsiteY42" fmla="*/ 15232 h 39398"/>
                <a:gd name="connsiteX43" fmla="*/ 33093 w 36113"/>
                <a:gd name="connsiteY43" fmla="*/ 16507 h 39398"/>
                <a:gd name="connsiteX44" fmla="*/ 28172 w 36113"/>
                <a:gd name="connsiteY44" fmla="*/ 19645 h 39398"/>
                <a:gd name="connsiteX45" fmla="*/ 22704 w 36113"/>
                <a:gd name="connsiteY45" fmla="*/ 21640 h 39398"/>
                <a:gd name="connsiteX46" fmla="*/ 19215 w 36113"/>
                <a:gd name="connsiteY46" fmla="*/ 25637 h 39398"/>
                <a:gd name="connsiteX47" fmla="*/ 16617 w 36113"/>
                <a:gd name="connsiteY47" fmla="*/ 25364 h 39398"/>
                <a:gd name="connsiteX48" fmla="*/ 17016 w 36113"/>
                <a:gd name="connsiteY48" fmla="*/ 26873 h 39398"/>
                <a:gd name="connsiteX49" fmla="*/ 17979 w 36113"/>
                <a:gd name="connsiteY49" fmla="*/ 27046 h 39398"/>
                <a:gd name="connsiteX50" fmla="*/ 19496 w 36113"/>
                <a:gd name="connsiteY50" fmla="*/ 26756 h 39398"/>
                <a:gd name="connsiteX51" fmla="*/ 22508 w 36113"/>
                <a:gd name="connsiteY51" fmla="*/ 25598 h 39398"/>
                <a:gd name="connsiteX52" fmla="*/ 25176 w 36113"/>
                <a:gd name="connsiteY52" fmla="*/ 25043 h 39398"/>
                <a:gd name="connsiteX53" fmla="*/ 28063 w 36113"/>
                <a:gd name="connsiteY53" fmla="*/ 25004 h 39398"/>
                <a:gd name="connsiteX54" fmla="*/ 30676 w 36113"/>
                <a:gd name="connsiteY54" fmla="*/ 25504 h 39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13" h="39398">
                  <a:moveTo>
                    <a:pt x="32522" y="26975"/>
                  </a:moveTo>
                  <a:lnTo>
                    <a:pt x="30621" y="29956"/>
                  </a:lnTo>
                  <a:lnTo>
                    <a:pt x="28188" y="33774"/>
                  </a:lnTo>
                  <a:lnTo>
                    <a:pt x="25426" y="38108"/>
                  </a:lnTo>
                  <a:lnTo>
                    <a:pt x="23698" y="38139"/>
                  </a:lnTo>
                  <a:lnTo>
                    <a:pt x="22360" y="37889"/>
                  </a:lnTo>
                  <a:lnTo>
                    <a:pt x="21437" y="37153"/>
                  </a:lnTo>
                  <a:lnTo>
                    <a:pt x="19543" y="36348"/>
                  </a:lnTo>
                  <a:lnTo>
                    <a:pt x="17407" y="36293"/>
                  </a:lnTo>
                  <a:lnTo>
                    <a:pt x="15373" y="37044"/>
                  </a:lnTo>
                  <a:lnTo>
                    <a:pt x="11931" y="37975"/>
                  </a:lnTo>
                  <a:lnTo>
                    <a:pt x="8817" y="38280"/>
                  </a:lnTo>
                  <a:lnTo>
                    <a:pt x="6306" y="38796"/>
                  </a:lnTo>
                  <a:lnTo>
                    <a:pt x="4233" y="39399"/>
                  </a:lnTo>
                  <a:lnTo>
                    <a:pt x="2355" y="39070"/>
                  </a:lnTo>
                  <a:lnTo>
                    <a:pt x="736" y="38530"/>
                  </a:lnTo>
                  <a:lnTo>
                    <a:pt x="376" y="33915"/>
                  </a:lnTo>
                  <a:lnTo>
                    <a:pt x="0" y="28908"/>
                  </a:lnTo>
                  <a:lnTo>
                    <a:pt x="39" y="24988"/>
                  </a:lnTo>
                  <a:lnTo>
                    <a:pt x="610" y="22829"/>
                  </a:lnTo>
                  <a:lnTo>
                    <a:pt x="1119" y="21984"/>
                  </a:lnTo>
                  <a:lnTo>
                    <a:pt x="4061" y="19003"/>
                  </a:lnTo>
                  <a:lnTo>
                    <a:pt x="5078" y="17783"/>
                  </a:lnTo>
                  <a:lnTo>
                    <a:pt x="8434" y="12838"/>
                  </a:lnTo>
                  <a:lnTo>
                    <a:pt x="11321" y="8590"/>
                  </a:lnTo>
                  <a:lnTo>
                    <a:pt x="13472" y="5422"/>
                  </a:lnTo>
                  <a:lnTo>
                    <a:pt x="14137" y="4796"/>
                  </a:lnTo>
                  <a:lnTo>
                    <a:pt x="15045" y="4186"/>
                  </a:lnTo>
                  <a:lnTo>
                    <a:pt x="15686" y="4365"/>
                  </a:lnTo>
                  <a:lnTo>
                    <a:pt x="19879" y="7424"/>
                  </a:lnTo>
                  <a:lnTo>
                    <a:pt x="20615" y="7338"/>
                  </a:lnTo>
                  <a:lnTo>
                    <a:pt x="22015" y="6392"/>
                  </a:lnTo>
                  <a:lnTo>
                    <a:pt x="23283" y="3121"/>
                  </a:lnTo>
                  <a:lnTo>
                    <a:pt x="24175" y="1925"/>
                  </a:lnTo>
                  <a:lnTo>
                    <a:pt x="24558" y="1956"/>
                  </a:lnTo>
                  <a:lnTo>
                    <a:pt x="27249" y="1040"/>
                  </a:lnTo>
                  <a:lnTo>
                    <a:pt x="29682" y="0"/>
                  </a:lnTo>
                  <a:lnTo>
                    <a:pt x="29995" y="1080"/>
                  </a:lnTo>
                  <a:lnTo>
                    <a:pt x="33672" y="5476"/>
                  </a:lnTo>
                  <a:lnTo>
                    <a:pt x="34885" y="7636"/>
                  </a:lnTo>
                  <a:lnTo>
                    <a:pt x="36113" y="11594"/>
                  </a:lnTo>
                  <a:lnTo>
                    <a:pt x="35472" y="13793"/>
                  </a:lnTo>
                  <a:lnTo>
                    <a:pt x="34509" y="15232"/>
                  </a:lnTo>
                  <a:lnTo>
                    <a:pt x="33093" y="16507"/>
                  </a:lnTo>
                  <a:lnTo>
                    <a:pt x="28172" y="19645"/>
                  </a:lnTo>
                  <a:lnTo>
                    <a:pt x="22704" y="21640"/>
                  </a:lnTo>
                  <a:lnTo>
                    <a:pt x="19215" y="25637"/>
                  </a:lnTo>
                  <a:lnTo>
                    <a:pt x="16617" y="25364"/>
                  </a:lnTo>
                  <a:lnTo>
                    <a:pt x="17016" y="26873"/>
                  </a:lnTo>
                  <a:lnTo>
                    <a:pt x="17979" y="27046"/>
                  </a:lnTo>
                  <a:lnTo>
                    <a:pt x="19496" y="26756"/>
                  </a:lnTo>
                  <a:lnTo>
                    <a:pt x="22508" y="25598"/>
                  </a:lnTo>
                  <a:lnTo>
                    <a:pt x="25176" y="25043"/>
                  </a:lnTo>
                  <a:lnTo>
                    <a:pt x="28063" y="25004"/>
                  </a:lnTo>
                  <a:lnTo>
                    <a:pt x="30676" y="2550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A76AB1CD-D67F-BAFD-6B52-CCD131ABC22A}"/>
                </a:ext>
              </a:extLst>
            </p:cNvPr>
            <p:cNvSpPr>
              <a:spLocks/>
            </p:cNvSpPr>
            <p:nvPr/>
          </p:nvSpPr>
          <p:spPr>
            <a:xfrm>
              <a:off x="7429209" y="3095208"/>
              <a:ext cx="154051" cy="122413"/>
            </a:xfrm>
            <a:custGeom>
              <a:avLst/>
              <a:gdLst>
                <a:gd name="connsiteX0" fmla="*/ 35542 w 154051"/>
                <a:gd name="connsiteY0" fmla="*/ 114950 h 122413"/>
                <a:gd name="connsiteX1" fmla="*/ 35213 w 154051"/>
                <a:gd name="connsiteY1" fmla="*/ 114950 h 122413"/>
                <a:gd name="connsiteX2" fmla="*/ 33813 w 154051"/>
                <a:gd name="connsiteY2" fmla="*/ 114613 h 122413"/>
                <a:gd name="connsiteX3" fmla="*/ 32819 w 154051"/>
                <a:gd name="connsiteY3" fmla="*/ 113807 h 122413"/>
                <a:gd name="connsiteX4" fmla="*/ 30245 w 154051"/>
                <a:gd name="connsiteY4" fmla="*/ 114379 h 122413"/>
                <a:gd name="connsiteX5" fmla="*/ 26803 w 154051"/>
                <a:gd name="connsiteY5" fmla="*/ 115677 h 122413"/>
                <a:gd name="connsiteX6" fmla="*/ 24894 w 154051"/>
                <a:gd name="connsiteY6" fmla="*/ 115615 h 122413"/>
                <a:gd name="connsiteX7" fmla="*/ 23376 w 154051"/>
                <a:gd name="connsiteY7" fmla="*/ 114222 h 122413"/>
                <a:gd name="connsiteX8" fmla="*/ 17165 w 154051"/>
                <a:gd name="connsiteY8" fmla="*/ 112235 h 122413"/>
                <a:gd name="connsiteX9" fmla="*/ 16163 w 154051"/>
                <a:gd name="connsiteY9" fmla="*/ 112071 h 122413"/>
                <a:gd name="connsiteX10" fmla="*/ 12064 w 154051"/>
                <a:gd name="connsiteY10" fmla="*/ 111993 h 122413"/>
                <a:gd name="connsiteX11" fmla="*/ 12056 w 154051"/>
                <a:gd name="connsiteY11" fmla="*/ 111993 h 122413"/>
                <a:gd name="connsiteX12" fmla="*/ 11860 w 154051"/>
                <a:gd name="connsiteY12" fmla="*/ 108847 h 122413"/>
                <a:gd name="connsiteX13" fmla="*/ 11352 w 154051"/>
                <a:gd name="connsiteY13" fmla="*/ 106571 h 122413"/>
                <a:gd name="connsiteX14" fmla="*/ 9912 w 154051"/>
                <a:gd name="connsiteY14" fmla="*/ 103176 h 122413"/>
                <a:gd name="connsiteX15" fmla="*/ 12040 w 154051"/>
                <a:gd name="connsiteY15" fmla="*/ 102354 h 122413"/>
                <a:gd name="connsiteX16" fmla="*/ 11626 w 154051"/>
                <a:gd name="connsiteY16" fmla="*/ 95704 h 122413"/>
                <a:gd name="connsiteX17" fmla="*/ 10851 w 154051"/>
                <a:gd name="connsiteY17" fmla="*/ 92254 h 122413"/>
                <a:gd name="connsiteX18" fmla="*/ 4913 w 154051"/>
                <a:gd name="connsiteY18" fmla="*/ 88694 h 122413"/>
                <a:gd name="connsiteX19" fmla="*/ 235 w 154051"/>
                <a:gd name="connsiteY19" fmla="*/ 85229 h 122413"/>
                <a:gd name="connsiteX20" fmla="*/ 1314 w 154051"/>
                <a:gd name="connsiteY20" fmla="*/ 73493 h 122413"/>
                <a:gd name="connsiteX21" fmla="*/ 1776 w 154051"/>
                <a:gd name="connsiteY21" fmla="*/ 70317 h 122413"/>
                <a:gd name="connsiteX22" fmla="*/ 0 w 154051"/>
                <a:gd name="connsiteY22" fmla="*/ 64137 h 122413"/>
                <a:gd name="connsiteX23" fmla="*/ 188 w 154051"/>
                <a:gd name="connsiteY23" fmla="*/ 56986 h 122413"/>
                <a:gd name="connsiteX24" fmla="*/ 939 w 154051"/>
                <a:gd name="connsiteY24" fmla="*/ 45658 h 122413"/>
                <a:gd name="connsiteX25" fmla="*/ 2425 w 154051"/>
                <a:gd name="connsiteY25" fmla="*/ 45212 h 122413"/>
                <a:gd name="connsiteX26" fmla="*/ 3520 w 154051"/>
                <a:gd name="connsiteY26" fmla="*/ 45266 h 122413"/>
                <a:gd name="connsiteX27" fmla="*/ 7729 w 154051"/>
                <a:gd name="connsiteY27" fmla="*/ 47308 h 122413"/>
                <a:gd name="connsiteX28" fmla="*/ 9482 w 154051"/>
                <a:gd name="connsiteY28" fmla="*/ 47512 h 122413"/>
                <a:gd name="connsiteX29" fmla="*/ 10687 w 154051"/>
                <a:gd name="connsiteY29" fmla="*/ 49335 h 122413"/>
                <a:gd name="connsiteX30" fmla="*/ 12095 w 154051"/>
                <a:gd name="connsiteY30" fmla="*/ 50086 h 122413"/>
                <a:gd name="connsiteX31" fmla="*/ 13112 w 154051"/>
                <a:gd name="connsiteY31" fmla="*/ 48153 h 122413"/>
                <a:gd name="connsiteX32" fmla="*/ 13511 w 154051"/>
                <a:gd name="connsiteY32" fmla="*/ 44844 h 122413"/>
                <a:gd name="connsiteX33" fmla="*/ 16844 w 154051"/>
                <a:gd name="connsiteY33" fmla="*/ 40549 h 122413"/>
                <a:gd name="connsiteX34" fmla="*/ 19183 w 154051"/>
                <a:gd name="connsiteY34" fmla="*/ 38961 h 122413"/>
                <a:gd name="connsiteX35" fmla="*/ 20779 w 154051"/>
                <a:gd name="connsiteY35" fmla="*/ 38202 h 122413"/>
                <a:gd name="connsiteX36" fmla="*/ 22391 w 154051"/>
                <a:gd name="connsiteY36" fmla="*/ 39939 h 122413"/>
                <a:gd name="connsiteX37" fmla="*/ 23619 w 154051"/>
                <a:gd name="connsiteY37" fmla="*/ 41887 h 122413"/>
                <a:gd name="connsiteX38" fmla="*/ 23908 w 154051"/>
                <a:gd name="connsiteY38" fmla="*/ 37623 h 122413"/>
                <a:gd name="connsiteX39" fmla="*/ 24902 w 154051"/>
                <a:gd name="connsiteY39" fmla="*/ 29463 h 122413"/>
                <a:gd name="connsiteX40" fmla="*/ 21733 w 154051"/>
                <a:gd name="connsiteY40" fmla="*/ 28180 h 122413"/>
                <a:gd name="connsiteX41" fmla="*/ 19144 w 154051"/>
                <a:gd name="connsiteY41" fmla="*/ 29291 h 122413"/>
                <a:gd name="connsiteX42" fmla="*/ 16586 w 154051"/>
                <a:gd name="connsiteY42" fmla="*/ 34470 h 122413"/>
                <a:gd name="connsiteX43" fmla="*/ 14301 w 154051"/>
                <a:gd name="connsiteY43" fmla="*/ 40956 h 122413"/>
                <a:gd name="connsiteX44" fmla="*/ 10593 w 154051"/>
                <a:gd name="connsiteY44" fmla="*/ 41550 h 122413"/>
                <a:gd name="connsiteX45" fmla="*/ 7636 w 154051"/>
                <a:gd name="connsiteY45" fmla="*/ 43381 h 122413"/>
                <a:gd name="connsiteX46" fmla="*/ 4968 w 154051"/>
                <a:gd name="connsiteY46" fmla="*/ 41480 h 122413"/>
                <a:gd name="connsiteX47" fmla="*/ 3247 w 154051"/>
                <a:gd name="connsiteY47" fmla="*/ 39806 h 122413"/>
                <a:gd name="connsiteX48" fmla="*/ 3207 w 154051"/>
                <a:gd name="connsiteY48" fmla="*/ 37357 h 122413"/>
                <a:gd name="connsiteX49" fmla="*/ 3599 w 154051"/>
                <a:gd name="connsiteY49" fmla="*/ 35878 h 122413"/>
                <a:gd name="connsiteX50" fmla="*/ 6736 w 154051"/>
                <a:gd name="connsiteY50" fmla="*/ 30574 h 122413"/>
                <a:gd name="connsiteX51" fmla="*/ 10945 w 154051"/>
                <a:gd name="connsiteY51" fmla="*/ 25465 h 122413"/>
                <a:gd name="connsiteX52" fmla="*/ 15185 w 154051"/>
                <a:gd name="connsiteY52" fmla="*/ 25512 h 122413"/>
                <a:gd name="connsiteX53" fmla="*/ 18276 w 154051"/>
                <a:gd name="connsiteY53" fmla="*/ 23877 h 122413"/>
                <a:gd name="connsiteX54" fmla="*/ 20122 w 154051"/>
                <a:gd name="connsiteY54" fmla="*/ 23682 h 122413"/>
                <a:gd name="connsiteX55" fmla="*/ 25888 w 154051"/>
                <a:gd name="connsiteY55" fmla="*/ 24034 h 122413"/>
                <a:gd name="connsiteX56" fmla="*/ 28845 w 154051"/>
                <a:gd name="connsiteY56" fmla="*/ 22907 h 122413"/>
                <a:gd name="connsiteX57" fmla="*/ 31497 w 154051"/>
                <a:gd name="connsiteY57" fmla="*/ 20560 h 122413"/>
                <a:gd name="connsiteX58" fmla="*/ 37224 w 154051"/>
                <a:gd name="connsiteY58" fmla="*/ 10570 h 122413"/>
                <a:gd name="connsiteX59" fmla="*/ 40455 w 154051"/>
                <a:gd name="connsiteY59" fmla="*/ 6384 h 122413"/>
                <a:gd name="connsiteX60" fmla="*/ 46972 w 154051"/>
                <a:gd name="connsiteY60" fmla="*/ 4913 h 122413"/>
                <a:gd name="connsiteX61" fmla="*/ 52996 w 154051"/>
                <a:gd name="connsiteY61" fmla="*/ 63 h 122413"/>
                <a:gd name="connsiteX62" fmla="*/ 54678 w 154051"/>
                <a:gd name="connsiteY62" fmla="*/ 0 h 122413"/>
                <a:gd name="connsiteX63" fmla="*/ 51846 w 154051"/>
                <a:gd name="connsiteY63" fmla="*/ 3614 h 122413"/>
                <a:gd name="connsiteX64" fmla="*/ 51392 w 154051"/>
                <a:gd name="connsiteY64" fmla="*/ 5015 h 122413"/>
                <a:gd name="connsiteX65" fmla="*/ 51048 w 154051"/>
                <a:gd name="connsiteY65" fmla="*/ 7151 h 122413"/>
                <a:gd name="connsiteX66" fmla="*/ 53074 w 154051"/>
                <a:gd name="connsiteY66" fmla="*/ 11782 h 122413"/>
                <a:gd name="connsiteX67" fmla="*/ 52644 w 154051"/>
                <a:gd name="connsiteY67" fmla="*/ 14599 h 122413"/>
                <a:gd name="connsiteX68" fmla="*/ 52792 w 154051"/>
                <a:gd name="connsiteY68" fmla="*/ 20122 h 122413"/>
                <a:gd name="connsiteX69" fmla="*/ 50876 w 154051"/>
                <a:gd name="connsiteY69" fmla="*/ 22993 h 122413"/>
                <a:gd name="connsiteX70" fmla="*/ 48716 w 154051"/>
                <a:gd name="connsiteY70" fmla="*/ 29080 h 122413"/>
                <a:gd name="connsiteX71" fmla="*/ 47786 w 154051"/>
                <a:gd name="connsiteY71" fmla="*/ 29972 h 122413"/>
                <a:gd name="connsiteX72" fmla="*/ 47582 w 154051"/>
                <a:gd name="connsiteY72" fmla="*/ 37044 h 122413"/>
                <a:gd name="connsiteX73" fmla="*/ 47793 w 154051"/>
                <a:gd name="connsiteY73" fmla="*/ 38726 h 122413"/>
                <a:gd name="connsiteX74" fmla="*/ 47480 w 154051"/>
                <a:gd name="connsiteY74" fmla="*/ 45126 h 122413"/>
                <a:gd name="connsiteX75" fmla="*/ 49694 w 154051"/>
                <a:gd name="connsiteY75" fmla="*/ 47739 h 122413"/>
                <a:gd name="connsiteX76" fmla="*/ 52034 w 154051"/>
                <a:gd name="connsiteY76" fmla="*/ 49100 h 122413"/>
                <a:gd name="connsiteX77" fmla="*/ 59841 w 154051"/>
                <a:gd name="connsiteY77" fmla="*/ 49053 h 122413"/>
                <a:gd name="connsiteX78" fmla="*/ 60655 w 154051"/>
                <a:gd name="connsiteY78" fmla="*/ 50195 h 122413"/>
                <a:gd name="connsiteX79" fmla="*/ 61610 w 154051"/>
                <a:gd name="connsiteY79" fmla="*/ 52159 h 122413"/>
                <a:gd name="connsiteX80" fmla="*/ 60913 w 154051"/>
                <a:gd name="connsiteY80" fmla="*/ 55492 h 122413"/>
                <a:gd name="connsiteX81" fmla="*/ 60076 w 154051"/>
                <a:gd name="connsiteY81" fmla="*/ 58003 h 122413"/>
                <a:gd name="connsiteX82" fmla="*/ 57815 w 154051"/>
                <a:gd name="connsiteY82" fmla="*/ 60115 h 122413"/>
                <a:gd name="connsiteX83" fmla="*/ 54913 w 154051"/>
                <a:gd name="connsiteY83" fmla="*/ 61688 h 122413"/>
                <a:gd name="connsiteX84" fmla="*/ 53105 w 154051"/>
                <a:gd name="connsiteY84" fmla="*/ 61758 h 122413"/>
                <a:gd name="connsiteX85" fmla="*/ 50649 w 154051"/>
                <a:gd name="connsiteY85" fmla="*/ 58770 h 122413"/>
                <a:gd name="connsiteX86" fmla="*/ 49483 w 154051"/>
                <a:gd name="connsiteY86" fmla="*/ 59740 h 122413"/>
                <a:gd name="connsiteX87" fmla="*/ 48278 w 154051"/>
                <a:gd name="connsiteY87" fmla="*/ 61265 h 122413"/>
                <a:gd name="connsiteX88" fmla="*/ 46252 w 154051"/>
                <a:gd name="connsiteY88" fmla="*/ 69417 h 122413"/>
                <a:gd name="connsiteX89" fmla="*/ 45290 w 154051"/>
                <a:gd name="connsiteY89" fmla="*/ 74902 h 122413"/>
                <a:gd name="connsiteX90" fmla="*/ 44773 w 154051"/>
                <a:gd name="connsiteY90" fmla="*/ 75348 h 122413"/>
                <a:gd name="connsiteX91" fmla="*/ 43631 w 154051"/>
                <a:gd name="connsiteY91" fmla="*/ 74534 h 122413"/>
                <a:gd name="connsiteX92" fmla="*/ 41660 w 154051"/>
                <a:gd name="connsiteY92" fmla="*/ 74471 h 122413"/>
                <a:gd name="connsiteX93" fmla="*/ 39164 w 154051"/>
                <a:gd name="connsiteY93" fmla="*/ 75770 h 122413"/>
                <a:gd name="connsiteX94" fmla="*/ 40447 w 154051"/>
                <a:gd name="connsiteY94" fmla="*/ 76928 h 122413"/>
                <a:gd name="connsiteX95" fmla="*/ 41801 w 154051"/>
                <a:gd name="connsiteY95" fmla="*/ 78938 h 122413"/>
                <a:gd name="connsiteX96" fmla="*/ 41261 w 154051"/>
                <a:gd name="connsiteY96" fmla="*/ 79948 h 122413"/>
                <a:gd name="connsiteX97" fmla="*/ 39062 w 154051"/>
                <a:gd name="connsiteY97" fmla="*/ 81035 h 122413"/>
                <a:gd name="connsiteX98" fmla="*/ 37114 w 154051"/>
                <a:gd name="connsiteY98" fmla="*/ 83234 h 122413"/>
                <a:gd name="connsiteX99" fmla="*/ 36301 w 154051"/>
                <a:gd name="connsiteY99" fmla="*/ 84892 h 122413"/>
                <a:gd name="connsiteX100" fmla="*/ 33852 w 154051"/>
                <a:gd name="connsiteY100" fmla="*/ 86856 h 122413"/>
                <a:gd name="connsiteX101" fmla="*/ 32303 w 154051"/>
                <a:gd name="connsiteY101" fmla="*/ 89344 h 122413"/>
                <a:gd name="connsiteX102" fmla="*/ 33062 w 154051"/>
                <a:gd name="connsiteY102" fmla="*/ 92418 h 122413"/>
                <a:gd name="connsiteX103" fmla="*/ 33383 w 154051"/>
                <a:gd name="connsiteY103" fmla="*/ 95117 h 122413"/>
                <a:gd name="connsiteX104" fmla="*/ 34055 w 154051"/>
                <a:gd name="connsiteY104" fmla="*/ 98090 h 122413"/>
                <a:gd name="connsiteX105" fmla="*/ 33445 w 154051"/>
                <a:gd name="connsiteY105" fmla="*/ 100461 h 122413"/>
                <a:gd name="connsiteX106" fmla="*/ 30402 w 154051"/>
                <a:gd name="connsiteY106" fmla="*/ 103856 h 122413"/>
                <a:gd name="connsiteX107" fmla="*/ 29283 w 154051"/>
                <a:gd name="connsiteY107" fmla="*/ 106790 h 122413"/>
                <a:gd name="connsiteX108" fmla="*/ 31888 w 154051"/>
                <a:gd name="connsiteY108" fmla="*/ 106751 h 122413"/>
                <a:gd name="connsiteX109" fmla="*/ 33492 w 154051"/>
                <a:gd name="connsiteY109" fmla="*/ 107424 h 122413"/>
                <a:gd name="connsiteX110" fmla="*/ 34431 w 154051"/>
                <a:gd name="connsiteY110" fmla="*/ 108292 h 122413"/>
                <a:gd name="connsiteX111" fmla="*/ 35401 w 154051"/>
                <a:gd name="connsiteY111" fmla="*/ 109520 h 122413"/>
                <a:gd name="connsiteX112" fmla="*/ 34806 w 154051"/>
                <a:gd name="connsiteY112" fmla="*/ 111038 h 122413"/>
                <a:gd name="connsiteX113" fmla="*/ 35542 w 154051"/>
                <a:gd name="connsiteY113" fmla="*/ 114950 h 122413"/>
                <a:gd name="connsiteX114" fmla="*/ 64355 w 154051"/>
                <a:gd name="connsiteY114" fmla="*/ 19715 h 122413"/>
                <a:gd name="connsiteX115" fmla="*/ 63464 w 154051"/>
                <a:gd name="connsiteY115" fmla="*/ 20662 h 122413"/>
                <a:gd name="connsiteX116" fmla="*/ 60444 w 154051"/>
                <a:gd name="connsiteY116" fmla="*/ 19324 h 122413"/>
                <a:gd name="connsiteX117" fmla="*/ 61774 w 154051"/>
                <a:gd name="connsiteY117" fmla="*/ 17446 h 122413"/>
                <a:gd name="connsiteX118" fmla="*/ 65091 w 154051"/>
                <a:gd name="connsiteY118" fmla="*/ 16578 h 122413"/>
                <a:gd name="connsiteX119" fmla="*/ 67039 w 154051"/>
                <a:gd name="connsiteY119" fmla="*/ 16867 h 122413"/>
                <a:gd name="connsiteX120" fmla="*/ 64895 w 154051"/>
                <a:gd name="connsiteY120" fmla="*/ 18729 h 122413"/>
                <a:gd name="connsiteX121" fmla="*/ 64355 w 154051"/>
                <a:gd name="connsiteY121" fmla="*/ 19715 h 122413"/>
                <a:gd name="connsiteX122" fmla="*/ 97660 w 154051"/>
                <a:gd name="connsiteY122" fmla="*/ 78015 h 122413"/>
                <a:gd name="connsiteX123" fmla="*/ 97715 w 154051"/>
                <a:gd name="connsiteY123" fmla="*/ 81911 h 122413"/>
                <a:gd name="connsiteX124" fmla="*/ 97144 w 154051"/>
                <a:gd name="connsiteY124" fmla="*/ 83046 h 122413"/>
                <a:gd name="connsiteX125" fmla="*/ 96306 w 154051"/>
                <a:gd name="connsiteY125" fmla="*/ 83797 h 122413"/>
                <a:gd name="connsiteX126" fmla="*/ 94116 w 154051"/>
                <a:gd name="connsiteY126" fmla="*/ 84587 h 122413"/>
                <a:gd name="connsiteX127" fmla="*/ 92215 w 154051"/>
                <a:gd name="connsiteY127" fmla="*/ 85690 h 122413"/>
                <a:gd name="connsiteX128" fmla="*/ 90517 w 154051"/>
                <a:gd name="connsiteY128" fmla="*/ 87623 h 122413"/>
                <a:gd name="connsiteX129" fmla="*/ 89891 w 154051"/>
                <a:gd name="connsiteY129" fmla="*/ 90384 h 122413"/>
                <a:gd name="connsiteX130" fmla="*/ 91213 w 154051"/>
                <a:gd name="connsiteY130" fmla="*/ 92403 h 122413"/>
                <a:gd name="connsiteX131" fmla="*/ 93623 w 154051"/>
                <a:gd name="connsiteY131" fmla="*/ 93506 h 122413"/>
                <a:gd name="connsiteX132" fmla="*/ 94241 w 154051"/>
                <a:gd name="connsiteY132" fmla="*/ 97339 h 122413"/>
                <a:gd name="connsiteX133" fmla="*/ 92254 w 154051"/>
                <a:gd name="connsiteY133" fmla="*/ 99225 h 122413"/>
                <a:gd name="connsiteX134" fmla="*/ 87153 w 154051"/>
                <a:gd name="connsiteY134" fmla="*/ 101102 h 122413"/>
                <a:gd name="connsiteX135" fmla="*/ 86621 w 154051"/>
                <a:gd name="connsiteY135" fmla="*/ 105632 h 122413"/>
                <a:gd name="connsiteX136" fmla="*/ 86785 w 154051"/>
                <a:gd name="connsiteY136" fmla="*/ 109192 h 122413"/>
                <a:gd name="connsiteX137" fmla="*/ 86691 w 154051"/>
                <a:gd name="connsiteY137" fmla="*/ 111774 h 122413"/>
                <a:gd name="connsiteX138" fmla="*/ 86285 w 154051"/>
                <a:gd name="connsiteY138" fmla="*/ 115341 h 122413"/>
                <a:gd name="connsiteX139" fmla="*/ 82162 w 154051"/>
                <a:gd name="connsiteY139" fmla="*/ 116960 h 122413"/>
                <a:gd name="connsiteX140" fmla="*/ 79494 w 154051"/>
                <a:gd name="connsiteY140" fmla="*/ 111531 h 122413"/>
                <a:gd name="connsiteX141" fmla="*/ 79470 w 154051"/>
                <a:gd name="connsiteY141" fmla="*/ 109348 h 122413"/>
                <a:gd name="connsiteX142" fmla="*/ 78672 w 154051"/>
                <a:gd name="connsiteY142" fmla="*/ 106798 h 122413"/>
                <a:gd name="connsiteX143" fmla="*/ 78524 w 154051"/>
                <a:gd name="connsiteY143" fmla="*/ 104623 h 122413"/>
                <a:gd name="connsiteX144" fmla="*/ 77577 w 154051"/>
                <a:gd name="connsiteY144" fmla="*/ 101141 h 122413"/>
                <a:gd name="connsiteX145" fmla="*/ 73673 w 154051"/>
                <a:gd name="connsiteY145" fmla="*/ 100195 h 122413"/>
                <a:gd name="connsiteX146" fmla="*/ 72155 w 154051"/>
                <a:gd name="connsiteY146" fmla="*/ 100070 h 122413"/>
                <a:gd name="connsiteX147" fmla="*/ 70035 w 154051"/>
                <a:gd name="connsiteY147" fmla="*/ 100719 h 122413"/>
                <a:gd name="connsiteX148" fmla="*/ 69511 w 154051"/>
                <a:gd name="connsiteY148" fmla="*/ 100469 h 122413"/>
                <a:gd name="connsiteX149" fmla="*/ 66969 w 154051"/>
                <a:gd name="connsiteY149" fmla="*/ 95696 h 122413"/>
                <a:gd name="connsiteX150" fmla="*/ 67391 w 154051"/>
                <a:gd name="connsiteY150" fmla="*/ 90408 h 122413"/>
                <a:gd name="connsiteX151" fmla="*/ 66037 w 154051"/>
                <a:gd name="connsiteY151" fmla="*/ 87732 h 122413"/>
                <a:gd name="connsiteX152" fmla="*/ 65850 w 154051"/>
                <a:gd name="connsiteY152" fmla="*/ 86520 h 122413"/>
                <a:gd name="connsiteX153" fmla="*/ 65881 w 154051"/>
                <a:gd name="connsiteY153" fmla="*/ 85174 h 122413"/>
                <a:gd name="connsiteX154" fmla="*/ 64762 w 154051"/>
                <a:gd name="connsiteY154" fmla="*/ 84063 h 122413"/>
                <a:gd name="connsiteX155" fmla="*/ 63417 w 154051"/>
                <a:gd name="connsiteY155" fmla="*/ 83476 h 122413"/>
                <a:gd name="connsiteX156" fmla="*/ 62760 w 154051"/>
                <a:gd name="connsiteY156" fmla="*/ 80480 h 122413"/>
                <a:gd name="connsiteX157" fmla="*/ 64309 w 154051"/>
                <a:gd name="connsiteY157" fmla="*/ 79752 h 122413"/>
                <a:gd name="connsiteX158" fmla="*/ 68150 w 154051"/>
                <a:gd name="connsiteY158" fmla="*/ 80104 h 122413"/>
                <a:gd name="connsiteX159" fmla="*/ 69276 w 154051"/>
                <a:gd name="connsiteY159" fmla="*/ 79901 h 122413"/>
                <a:gd name="connsiteX160" fmla="*/ 70301 w 154051"/>
                <a:gd name="connsiteY160" fmla="*/ 79275 h 122413"/>
                <a:gd name="connsiteX161" fmla="*/ 73407 w 154051"/>
                <a:gd name="connsiteY161" fmla="*/ 74331 h 122413"/>
                <a:gd name="connsiteX162" fmla="*/ 73313 w 154051"/>
                <a:gd name="connsiteY162" fmla="*/ 73235 h 122413"/>
                <a:gd name="connsiteX163" fmla="*/ 73642 w 154051"/>
                <a:gd name="connsiteY163" fmla="*/ 71819 h 122413"/>
                <a:gd name="connsiteX164" fmla="*/ 76998 w 154051"/>
                <a:gd name="connsiteY164" fmla="*/ 71295 h 122413"/>
                <a:gd name="connsiteX165" fmla="*/ 78492 w 154051"/>
                <a:gd name="connsiteY165" fmla="*/ 73212 h 122413"/>
                <a:gd name="connsiteX166" fmla="*/ 78187 w 154051"/>
                <a:gd name="connsiteY166" fmla="*/ 76278 h 122413"/>
                <a:gd name="connsiteX167" fmla="*/ 78375 w 154051"/>
                <a:gd name="connsiteY167" fmla="*/ 80190 h 122413"/>
                <a:gd name="connsiteX168" fmla="*/ 80409 w 154051"/>
                <a:gd name="connsiteY168" fmla="*/ 81254 h 122413"/>
                <a:gd name="connsiteX169" fmla="*/ 81199 w 154051"/>
                <a:gd name="connsiteY169" fmla="*/ 81411 h 122413"/>
                <a:gd name="connsiteX170" fmla="*/ 82052 w 154051"/>
                <a:gd name="connsiteY170" fmla="*/ 78524 h 122413"/>
                <a:gd name="connsiteX171" fmla="*/ 82647 w 154051"/>
                <a:gd name="connsiteY171" fmla="*/ 77116 h 122413"/>
                <a:gd name="connsiteX172" fmla="*/ 83453 w 154051"/>
                <a:gd name="connsiteY172" fmla="*/ 76326 h 122413"/>
                <a:gd name="connsiteX173" fmla="*/ 83726 w 154051"/>
                <a:gd name="connsiteY173" fmla="*/ 73681 h 122413"/>
                <a:gd name="connsiteX174" fmla="*/ 83249 w 154051"/>
                <a:gd name="connsiteY174" fmla="*/ 72062 h 122413"/>
                <a:gd name="connsiteX175" fmla="*/ 82232 w 154051"/>
                <a:gd name="connsiteY175" fmla="*/ 70849 h 122413"/>
                <a:gd name="connsiteX176" fmla="*/ 86034 w 154051"/>
                <a:gd name="connsiteY176" fmla="*/ 67563 h 122413"/>
                <a:gd name="connsiteX177" fmla="*/ 89969 w 154051"/>
                <a:gd name="connsiteY177" fmla="*/ 64950 h 122413"/>
                <a:gd name="connsiteX178" fmla="*/ 92262 w 154051"/>
                <a:gd name="connsiteY178" fmla="*/ 64809 h 122413"/>
                <a:gd name="connsiteX179" fmla="*/ 94562 w 154051"/>
                <a:gd name="connsiteY179" fmla="*/ 65451 h 122413"/>
                <a:gd name="connsiteX180" fmla="*/ 96705 w 154051"/>
                <a:gd name="connsiteY180" fmla="*/ 66327 h 122413"/>
                <a:gd name="connsiteX181" fmla="*/ 97863 w 154051"/>
                <a:gd name="connsiteY181" fmla="*/ 67086 h 122413"/>
                <a:gd name="connsiteX182" fmla="*/ 98513 w 154051"/>
                <a:gd name="connsiteY182" fmla="*/ 68307 h 122413"/>
                <a:gd name="connsiteX183" fmla="*/ 97073 w 154051"/>
                <a:gd name="connsiteY183" fmla="*/ 71209 h 122413"/>
                <a:gd name="connsiteX184" fmla="*/ 96674 w 154051"/>
                <a:gd name="connsiteY184" fmla="*/ 72789 h 122413"/>
                <a:gd name="connsiteX185" fmla="*/ 97660 w 154051"/>
                <a:gd name="connsiteY185" fmla="*/ 78015 h 122413"/>
                <a:gd name="connsiteX186" fmla="*/ 54592 w 154051"/>
                <a:gd name="connsiteY186" fmla="*/ 78093 h 122413"/>
                <a:gd name="connsiteX187" fmla="*/ 54216 w 154051"/>
                <a:gd name="connsiteY187" fmla="*/ 78790 h 122413"/>
                <a:gd name="connsiteX188" fmla="*/ 52824 w 154051"/>
                <a:gd name="connsiteY188" fmla="*/ 78062 h 122413"/>
                <a:gd name="connsiteX189" fmla="*/ 52675 w 154051"/>
                <a:gd name="connsiteY189" fmla="*/ 75543 h 122413"/>
                <a:gd name="connsiteX190" fmla="*/ 53199 w 154051"/>
                <a:gd name="connsiteY190" fmla="*/ 73274 h 122413"/>
                <a:gd name="connsiteX191" fmla="*/ 52581 w 154051"/>
                <a:gd name="connsiteY191" fmla="*/ 71240 h 122413"/>
                <a:gd name="connsiteX192" fmla="*/ 53262 w 154051"/>
                <a:gd name="connsiteY192" fmla="*/ 69934 h 122413"/>
                <a:gd name="connsiteX193" fmla="*/ 55218 w 154051"/>
                <a:gd name="connsiteY193" fmla="*/ 72977 h 122413"/>
                <a:gd name="connsiteX194" fmla="*/ 55773 w 154051"/>
                <a:gd name="connsiteY194" fmla="*/ 74409 h 122413"/>
                <a:gd name="connsiteX195" fmla="*/ 55014 w 154051"/>
                <a:gd name="connsiteY195" fmla="*/ 76114 h 122413"/>
                <a:gd name="connsiteX196" fmla="*/ 54592 w 154051"/>
                <a:gd name="connsiteY196" fmla="*/ 78093 h 122413"/>
                <a:gd name="connsiteX197" fmla="*/ 99788 w 154051"/>
                <a:gd name="connsiteY197" fmla="*/ 85338 h 122413"/>
                <a:gd name="connsiteX198" fmla="*/ 97722 w 154051"/>
                <a:gd name="connsiteY198" fmla="*/ 86989 h 122413"/>
                <a:gd name="connsiteX199" fmla="*/ 97269 w 154051"/>
                <a:gd name="connsiteY199" fmla="*/ 86903 h 122413"/>
                <a:gd name="connsiteX200" fmla="*/ 96596 w 154051"/>
                <a:gd name="connsiteY200" fmla="*/ 84642 h 122413"/>
                <a:gd name="connsiteX201" fmla="*/ 97691 w 154051"/>
                <a:gd name="connsiteY201" fmla="*/ 83265 h 122413"/>
                <a:gd name="connsiteX202" fmla="*/ 98333 w 154051"/>
                <a:gd name="connsiteY202" fmla="*/ 82099 h 122413"/>
                <a:gd name="connsiteX203" fmla="*/ 98794 w 154051"/>
                <a:gd name="connsiteY203" fmla="*/ 82131 h 122413"/>
                <a:gd name="connsiteX204" fmla="*/ 99420 w 154051"/>
                <a:gd name="connsiteY204" fmla="*/ 83398 h 122413"/>
                <a:gd name="connsiteX205" fmla="*/ 99788 w 154051"/>
                <a:gd name="connsiteY205" fmla="*/ 85338 h 122413"/>
                <a:gd name="connsiteX206" fmla="*/ 55421 w 154051"/>
                <a:gd name="connsiteY206" fmla="*/ 84830 h 122413"/>
                <a:gd name="connsiteX207" fmla="*/ 56336 w 154051"/>
                <a:gd name="connsiteY207" fmla="*/ 86848 h 122413"/>
                <a:gd name="connsiteX208" fmla="*/ 57463 w 154051"/>
                <a:gd name="connsiteY208" fmla="*/ 91151 h 122413"/>
                <a:gd name="connsiteX209" fmla="*/ 59247 w 154051"/>
                <a:gd name="connsiteY209" fmla="*/ 95955 h 122413"/>
                <a:gd name="connsiteX210" fmla="*/ 58504 w 154051"/>
                <a:gd name="connsiteY210" fmla="*/ 97957 h 122413"/>
                <a:gd name="connsiteX211" fmla="*/ 59012 w 154051"/>
                <a:gd name="connsiteY211" fmla="*/ 100523 h 122413"/>
                <a:gd name="connsiteX212" fmla="*/ 58504 w 154051"/>
                <a:gd name="connsiteY212" fmla="*/ 103191 h 122413"/>
                <a:gd name="connsiteX213" fmla="*/ 54960 w 154051"/>
                <a:gd name="connsiteY213" fmla="*/ 106289 h 122413"/>
                <a:gd name="connsiteX214" fmla="*/ 50985 w 154051"/>
                <a:gd name="connsiteY214" fmla="*/ 106430 h 122413"/>
                <a:gd name="connsiteX215" fmla="*/ 46854 w 154051"/>
                <a:gd name="connsiteY215" fmla="*/ 104936 h 122413"/>
                <a:gd name="connsiteX216" fmla="*/ 41018 w 154051"/>
                <a:gd name="connsiteY216" fmla="*/ 102049 h 122413"/>
                <a:gd name="connsiteX217" fmla="*/ 40549 w 154051"/>
                <a:gd name="connsiteY217" fmla="*/ 100429 h 122413"/>
                <a:gd name="connsiteX218" fmla="*/ 39735 w 154051"/>
                <a:gd name="connsiteY218" fmla="*/ 99530 h 122413"/>
                <a:gd name="connsiteX219" fmla="*/ 38171 w 154051"/>
                <a:gd name="connsiteY219" fmla="*/ 94593 h 122413"/>
                <a:gd name="connsiteX220" fmla="*/ 38202 w 154051"/>
                <a:gd name="connsiteY220" fmla="*/ 88483 h 122413"/>
                <a:gd name="connsiteX221" fmla="*/ 41136 w 154051"/>
                <a:gd name="connsiteY221" fmla="*/ 87709 h 122413"/>
                <a:gd name="connsiteX222" fmla="*/ 47543 w 154051"/>
                <a:gd name="connsiteY222" fmla="*/ 84783 h 122413"/>
                <a:gd name="connsiteX223" fmla="*/ 49022 w 154051"/>
                <a:gd name="connsiteY223" fmla="*/ 85244 h 122413"/>
                <a:gd name="connsiteX224" fmla="*/ 50571 w 154051"/>
                <a:gd name="connsiteY224" fmla="*/ 86738 h 122413"/>
                <a:gd name="connsiteX225" fmla="*/ 52354 w 154051"/>
                <a:gd name="connsiteY225" fmla="*/ 86825 h 122413"/>
                <a:gd name="connsiteX226" fmla="*/ 54936 w 154051"/>
                <a:gd name="connsiteY226" fmla="*/ 84704 h 122413"/>
                <a:gd name="connsiteX227" fmla="*/ 55421 w 154051"/>
                <a:gd name="connsiteY227" fmla="*/ 84830 h 122413"/>
                <a:gd name="connsiteX228" fmla="*/ 152964 w 154051"/>
                <a:gd name="connsiteY228" fmla="*/ 107463 h 122413"/>
                <a:gd name="connsiteX229" fmla="*/ 152150 w 154051"/>
                <a:gd name="connsiteY229" fmla="*/ 108112 h 122413"/>
                <a:gd name="connsiteX230" fmla="*/ 148520 w 154051"/>
                <a:gd name="connsiteY230" fmla="*/ 107040 h 122413"/>
                <a:gd name="connsiteX231" fmla="*/ 144100 w 154051"/>
                <a:gd name="connsiteY231" fmla="*/ 104388 h 122413"/>
                <a:gd name="connsiteX232" fmla="*/ 144749 w 154051"/>
                <a:gd name="connsiteY232" fmla="*/ 99178 h 122413"/>
                <a:gd name="connsiteX233" fmla="*/ 145883 w 154051"/>
                <a:gd name="connsiteY233" fmla="*/ 96917 h 122413"/>
                <a:gd name="connsiteX234" fmla="*/ 153949 w 154051"/>
                <a:gd name="connsiteY234" fmla="*/ 102761 h 122413"/>
                <a:gd name="connsiteX235" fmla="*/ 154051 w 154051"/>
                <a:gd name="connsiteY235" fmla="*/ 104959 h 122413"/>
                <a:gd name="connsiteX236" fmla="*/ 152964 w 154051"/>
                <a:gd name="connsiteY236" fmla="*/ 107463 h 122413"/>
                <a:gd name="connsiteX237" fmla="*/ 57377 w 154051"/>
                <a:gd name="connsiteY237" fmla="*/ 117790 h 122413"/>
                <a:gd name="connsiteX238" fmla="*/ 56399 w 154051"/>
                <a:gd name="connsiteY238" fmla="*/ 118001 h 122413"/>
                <a:gd name="connsiteX239" fmla="*/ 55077 w 154051"/>
                <a:gd name="connsiteY239" fmla="*/ 114926 h 122413"/>
                <a:gd name="connsiteX240" fmla="*/ 54905 w 154051"/>
                <a:gd name="connsiteY240" fmla="*/ 113956 h 122413"/>
                <a:gd name="connsiteX241" fmla="*/ 56462 w 154051"/>
                <a:gd name="connsiteY241" fmla="*/ 111985 h 122413"/>
                <a:gd name="connsiteX242" fmla="*/ 57463 w 154051"/>
                <a:gd name="connsiteY242" fmla="*/ 109747 h 122413"/>
                <a:gd name="connsiteX243" fmla="*/ 60068 w 154051"/>
                <a:gd name="connsiteY243" fmla="*/ 106305 h 122413"/>
                <a:gd name="connsiteX244" fmla="*/ 61563 w 154051"/>
                <a:gd name="connsiteY244" fmla="*/ 102260 h 122413"/>
                <a:gd name="connsiteX245" fmla="*/ 62134 w 154051"/>
                <a:gd name="connsiteY245" fmla="*/ 102323 h 122413"/>
                <a:gd name="connsiteX246" fmla="*/ 61469 w 154051"/>
                <a:gd name="connsiteY246" fmla="*/ 105929 h 122413"/>
                <a:gd name="connsiteX247" fmla="*/ 58050 w 154051"/>
                <a:gd name="connsiteY247" fmla="*/ 115935 h 122413"/>
                <a:gd name="connsiteX248" fmla="*/ 57377 w 154051"/>
                <a:gd name="connsiteY248" fmla="*/ 117790 h 122413"/>
                <a:gd name="connsiteX249" fmla="*/ 42598 w 154051"/>
                <a:gd name="connsiteY249" fmla="*/ 112634 h 122413"/>
                <a:gd name="connsiteX250" fmla="*/ 40314 w 154051"/>
                <a:gd name="connsiteY250" fmla="*/ 113158 h 122413"/>
                <a:gd name="connsiteX251" fmla="*/ 39148 w 154051"/>
                <a:gd name="connsiteY251" fmla="*/ 112235 h 122413"/>
                <a:gd name="connsiteX252" fmla="*/ 37005 w 154051"/>
                <a:gd name="connsiteY252" fmla="*/ 111883 h 122413"/>
                <a:gd name="connsiteX253" fmla="*/ 36238 w 154051"/>
                <a:gd name="connsiteY253" fmla="*/ 106008 h 122413"/>
                <a:gd name="connsiteX254" fmla="*/ 36457 w 154051"/>
                <a:gd name="connsiteY254" fmla="*/ 105656 h 122413"/>
                <a:gd name="connsiteX255" fmla="*/ 37537 w 154051"/>
                <a:gd name="connsiteY255" fmla="*/ 106070 h 122413"/>
                <a:gd name="connsiteX256" fmla="*/ 41237 w 154051"/>
                <a:gd name="connsiteY256" fmla="*/ 108816 h 122413"/>
                <a:gd name="connsiteX257" fmla="*/ 42528 w 154051"/>
                <a:gd name="connsiteY257" fmla="*/ 111813 h 122413"/>
                <a:gd name="connsiteX258" fmla="*/ 42598 w 154051"/>
                <a:gd name="connsiteY258" fmla="*/ 112634 h 122413"/>
                <a:gd name="connsiteX259" fmla="*/ 97229 w 154051"/>
                <a:gd name="connsiteY259" fmla="*/ 109606 h 122413"/>
                <a:gd name="connsiteX260" fmla="*/ 96392 w 154051"/>
                <a:gd name="connsiteY260" fmla="*/ 110178 h 122413"/>
                <a:gd name="connsiteX261" fmla="*/ 93021 w 154051"/>
                <a:gd name="connsiteY261" fmla="*/ 109763 h 122413"/>
                <a:gd name="connsiteX262" fmla="*/ 89218 w 154051"/>
                <a:gd name="connsiteY262" fmla="*/ 112407 h 122413"/>
                <a:gd name="connsiteX263" fmla="*/ 87779 w 154051"/>
                <a:gd name="connsiteY263" fmla="*/ 111570 h 122413"/>
                <a:gd name="connsiteX264" fmla="*/ 88326 w 154051"/>
                <a:gd name="connsiteY264" fmla="*/ 109880 h 122413"/>
                <a:gd name="connsiteX265" fmla="*/ 88726 w 154051"/>
                <a:gd name="connsiteY265" fmla="*/ 109262 h 122413"/>
                <a:gd name="connsiteX266" fmla="*/ 90001 w 154051"/>
                <a:gd name="connsiteY266" fmla="*/ 108542 h 122413"/>
                <a:gd name="connsiteX267" fmla="*/ 90853 w 154051"/>
                <a:gd name="connsiteY267" fmla="*/ 107494 h 122413"/>
                <a:gd name="connsiteX268" fmla="*/ 91190 w 154051"/>
                <a:gd name="connsiteY268" fmla="*/ 105851 h 122413"/>
                <a:gd name="connsiteX269" fmla="*/ 91980 w 154051"/>
                <a:gd name="connsiteY269" fmla="*/ 106735 h 122413"/>
                <a:gd name="connsiteX270" fmla="*/ 94335 w 154051"/>
                <a:gd name="connsiteY270" fmla="*/ 107103 h 122413"/>
                <a:gd name="connsiteX271" fmla="*/ 95485 w 154051"/>
                <a:gd name="connsiteY271" fmla="*/ 107627 h 122413"/>
                <a:gd name="connsiteX272" fmla="*/ 96447 w 154051"/>
                <a:gd name="connsiteY272" fmla="*/ 108402 h 122413"/>
                <a:gd name="connsiteX273" fmla="*/ 97229 w 154051"/>
                <a:gd name="connsiteY273" fmla="*/ 109606 h 122413"/>
                <a:gd name="connsiteX274" fmla="*/ 51893 w 154051"/>
                <a:gd name="connsiteY274" fmla="*/ 114105 h 122413"/>
                <a:gd name="connsiteX275" fmla="*/ 50422 w 154051"/>
                <a:gd name="connsiteY275" fmla="*/ 114504 h 122413"/>
                <a:gd name="connsiteX276" fmla="*/ 48740 w 154051"/>
                <a:gd name="connsiteY276" fmla="*/ 113675 h 122413"/>
                <a:gd name="connsiteX277" fmla="*/ 45994 w 154051"/>
                <a:gd name="connsiteY277" fmla="*/ 110553 h 122413"/>
                <a:gd name="connsiteX278" fmla="*/ 45650 w 154051"/>
                <a:gd name="connsiteY278" fmla="*/ 109724 h 122413"/>
                <a:gd name="connsiteX279" fmla="*/ 47089 w 154051"/>
                <a:gd name="connsiteY279" fmla="*/ 110248 h 122413"/>
                <a:gd name="connsiteX280" fmla="*/ 48881 w 154051"/>
                <a:gd name="connsiteY280" fmla="*/ 111883 h 122413"/>
                <a:gd name="connsiteX281" fmla="*/ 50344 w 154051"/>
                <a:gd name="connsiteY281" fmla="*/ 112235 h 122413"/>
                <a:gd name="connsiteX282" fmla="*/ 52346 w 154051"/>
                <a:gd name="connsiteY282" fmla="*/ 113612 h 122413"/>
                <a:gd name="connsiteX283" fmla="*/ 51893 w 154051"/>
                <a:gd name="connsiteY283" fmla="*/ 114105 h 122413"/>
                <a:gd name="connsiteX284" fmla="*/ 71146 w 154051"/>
                <a:gd name="connsiteY284" fmla="*/ 112431 h 122413"/>
                <a:gd name="connsiteX285" fmla="*/ 75035 w 154051"/>
                <a:gd name="connsiteY285" fmla="*/ 114793 h 122413"/>
                <a:gd name="connsiteX286" fmla="*/ 77663 w 154051"/>
                <a:gd name="connsiteY286" fmla="*/ 114652 h 122413"/>
                <a:gd name="connsiteX287" fmla="*/ 79455 w 154051"/>
                <a:gd name="connsiteY287" fmla="*/ 115630 h 122413"/>
                <a:gd name="connsiteX288" fmla="*/ 79885 w 154051"/>
                <a:gd name="connsiteY288" fmla="*/ 117140 h 122413"/>
                <a:gd name="connsiteX289" fmla="*/ 80041 w 154051"/>
                <a:gd name="connsiteY289" fmla="*/ 120489 h 122413"/>
                <a:gd name="connsiteX290" fmla="*/ 78164 w 154051"/>
                <a:gd name="connsiteY290" fmla="*/ 121467 h 122413"/>
                <a:gd name="connsiteX291" fmla="*/ 76091 w 154051"/>
                <a:gd name="connsiteY291" fmla="*/ 121138 h 122413"/>
                <a:gd name="connsiteX292" fmla="*/ 73266 w 154051"/>
                <a:gd name="connsiteY292" fmla="*/ 122413 h 122413"/>
                <a:gd name="connsiteX293" fmla="*/ 64004 w 154051"/>
                <a:gd name="connsiteY293" fmla="*/ 116945 h 122413"/>
                <a:gd name="connsiteX294" fmla="*/ 64136 w 154051"/>
                <a:gd name="connsiteY294" fmla="*/ 112368 h 122413"/>
                <a:gd name="connsiteX295" fmla="*/ 64504 w 154051"/>
                <a:gd name="connsiteY295" fmla="*/ 110569 h 122413"/>
                <a:gd name="connsiteX296" fmla="*/ 68893 w 154051"/>
                <a:gd name="connsiteY296" fmla="*/ 110138 h 122413"/>
                <a:gd name="connsiteX297" fmla="*/ 71146 w 154051"/>
                <a:gd name="connsiteY297" fmla="*/ 112431 h 122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</a:cxnLst>
              <a:rect l="l" t="t" r="r" b="b"/>
              <a:pathLst>
                <a:path w="154051" h="122413">
                  <a:moveTo>
                    <a:pt x="35542" y="114950"/>
                  </a:moveTo>
                  <a:lnTo>
                    <a:pt x="35213" y="114950"/>
                  </a:lnTo>
                  <a:lnTo>
                    <a:pt x="33813" y="114613"/>
                  </a:lnTo>
                  <a:lnTo>
                    <a:pt x="32819" y="113807"/>
                  </a:lnTo>
                  <a:lnTo>
                    <a:pt x="30245" y="114379"/>
                  </a:lnTo>
                  <a:lnTo>
                    <a:pt x="26803" y="115677"/>
                  </a:lnTo>
                  <a:lnTo>
                    <a:pt x="24894" y="115615"/>
                  </a:lnTo>
                  <a:lnTo>
                    <a:pt x="23376" y="114222"/>
                  </a:lnTo>
                  <a:lnTo>
                    <a:pt x="17165" y="112235"/>
                  </a:lnTo>
                  <a:lnTo>
                    <a:pt x="16163" y="112071"/>
                  </a:lnTo>
                  <a:lnTo>
                    <a:pt x="12064" y="111993"/>
                  </a:lnTo>
                  <a:lnTo>
                    <a:pt x="12056" y="111993"/>
                  </a:lnTo>
                  <a:lnTo>
                    <a:pt x="11860" y="108847"/>
                  </a:lnTo>
                  <a:lnTo>
                    <a:pt x="11352" y="106571"/>
                  </a:lnTo>
                  <a:lnTo>
                    <a:pt x="9912" y="103176"/>
                  </a:lnTo>
                  <a:lnTo>
                    <a:pt x="12040" y="102354"/>
                  </a:lnTo>
                  <a:lnTo>
                    <a:pt x="11626" y="95704"/>
                  </a:lnTo>
                  <a:lnTo>
                    <a:pt x="10851" y="92254"/>
                  </a:lnTo>
                  <a:lnTo>
                    <a:pt x="4913" y="88694"/>
                  </a:lnTo>
                  <a:lnTo>
                    <a:pt x="235" y="85229"/>
                  </a:lnTo>
                  <a:lnTo>
                    <a:pt x="1314" y="73493"/>
                  </a:lnTo>
                  <a:lnTo>
                    <a:pt x="1776" y="70317"/>
                  </a:lnTo>
                  <a:lnTo>
                    <a:pt x="0" y="64137"/>
                  </a:lnTo>
                  <a:lnTo>
                    <a:pt x="188" y="56986"/>
                  </a:lnTo>
                  <a:lnTo>
                    <a:pt x="939" y="45658"/>
                  </a:lnTo>
                  <a:lnTo>
                    <a:pt x="2425" y="45212"/>
                  </a:lnTo>
                  <a:lnTo>
                    <a:pt x="3520" y="45266"/>
                  </a:lnTo>
                  <a:lnTo>
                    <a:pt x="7729" y="47308"/>
                  </a:lnTo>
                  <a:lnTo>
                    <a:pt x="9482" y="47512"/>
                  </a:lnTo>
                  <a:lnTo>
                    <a:pt x="10687" y="49335"/>
                  </a:lnTo>
                  <a:lnTo>
                    <a:pt x="12095" y="50086"/>
                  </a:lnTo>
                  <a:lnTo>
                    <a:pt x="13112" y="48153"/>
                  </a:lnTo>
                  <a:lnTo>
                    <a:pt x="13511" y="44844"/>
                  </a:lnTo>
                  <a:lnTo>
                    <a:pt x="16844" y="40549"/>
                  </a:lnTo>
                  <a:lnTo>
                    <a:pt x="19183" y="38961"/>
                  </a:lnTo>
                  <a:lnTo>
                    <a:pt x="20779" y="38202"/>
                  </a:lnTo>
                  <a:lnTo>
                    <a:pt x="22391" y="39939"/>
                  </a:lnTo>
                  <a:lnTo>
                    <a:pt x="23619" y="41887"/>
                  </a:lnTo>
                  <a:lnTo>
                    <a:pt x="23908" y="37623"/>
                  </a:lnTo>
                  <a:lnTo>
                    <a:pt x="24902" y="29463"/>
                  </a:lnTo>
                  <a:lnTo>
                    <a:pt x="21733" y="28180"/>
                  </a:lnTo>
                  <a:lnTo>
                    <a:pt x="19144" y="29291"/>
                  </a:lnTo>
                  <a:lnTo>
                    <a:pt x="16586" y="34470"/>
                  </a:lnTo>
                  <a:lnTo>
                    <a:pt x="14301" y="40956"/>
                  </a:lnTo>
                  <a:lnTo>
                    <a:pt x="10593" y="41550"/>
                  </a:lnTo>
                  <a:lnTo>
                    <a:pt x="7636" y="43381"/>
                  </a:lnTo>
                  <a:lnTo>
                    <a:pt x="4968" y="41480"/>
                  </a:lnTo>
                  <a:lnTo>
                    <a:pt x="3247" y="39806"/>
                  </a:lnTo>
                  <a:lnTo>
                    <a:pt x="3207" y="37357"/>
                  </a:lnTo>
                  <a:lnTo>
                    <a:pt x="3599" y="35878"/>
                  </a:lnTo>
                  <a:lnTo>
                    <a:pt x="6736" y="30574"/>
                  </a:lnTo>
                  <a:lnTo>
                    <a:pt x="10945" y="25465"/>
                  </a:lnTo>
                  <a:lnTo>
                    <a:pt x="15185" y="25512"/>
                  </a:lnTo>
                  <a:lnTo>
                    <a:pt x="18276" y="23877"/>
                  </a:lnTo>
                  <a:lnTo>
                    <a:pt x="20122" y="23682"/>
                  </a:lnTo>
                  <a:lnTo>
                    <a:pt x="25888" y="24034"/>
                  </a:lnTo>
                  <a:lnTo>
                    <a:pt x="28845" y="22907"/>
                  </a:lnTo>
                  <a:lnTo>
                    <a:pt x="31497" y="20560"/>
                  </a:lnTo>
                  <a:lnTo>
                    <a:pt x="37224" y="10570"/>
                  </a:lnTo>
                  <a:lnTo>
                    <a:pt x="40455" y="6384"/>
                  </a:lnTo>
                  <a:lnTo>
                    <a:pt x="46972" y="4913"/>
                  </a:lnTo>
                  <a:lnTo>
                    <a:pt x="52996" y="63"/>
                  </a:lnTo>
                  <a:lnTo>
                    <a:pt x="54678" y="0"/>
                  </a:lnTo>
                  <a:lnTo>
                    <a:pt x="51846" y="3614"/>
                  </a:lnTo>
                  <a:lnTo>
                    <a:pt x="51392" y="5015"/>
                  </a:lnTo>
                  <a:lnTo>
                    <a:pt x="51048" y="7151"/>
                  </a:lnTo>
                  <a:lnTo>
                    <a:pt x="53074" y="11782"/>
                  </a:lnTo>
                  <a:lnTo>
                    <a:pt x="52644" y="14599"/>
                  </a:lnTo>
                  <a:lnTo>
                    <a:pt x="52792" y="20122"/>
                  </a:lnTo>
                  <a:lnTo>
                    <a:pt x="50876" y="22993"/>
                  </a:lnTo>
                  <a:lnTo>
                    <a:pt x="48716" y="29080"/>
                  </a:lnTo>
                  <a:lnTo>
                    <a:pt x="47786" y="29972"/>
                  </a:lnTo>
                  <a:lnTo>
                    <a:pt x="47582" y="37044"/>
                  </a:lnTo>
                  <a:lnTo>
                    <a:pt x="47793" y="38726"/>
                  </a:lnTo>
                  <a:lnTo>
                    <a:pt x="47480" y="45126"/>
                  </a:lnTo>
                  <a:lnTo>
                    <a:pt x="49694" y="47739"/>
                  </a:lnTo>
                  <a:lnTo>
                    <a:pt x="52034" y="49100"/>
                  </a:lnTo>
                  <a:lnTo>
                    <a:pt x="59841" y="49053"/>
                  </a:lnTo>
                  <a:lnTo>
                    <a:pt x="60655" y="50195"/>
                  </a:lnTo>
                  <a:lnTo>
                    <a:pt x="61610" y="52159"/>
                  </a:lnTo>
                  <a:lnTo>
                    <a:pt x="60913" y="55492"/>
                  </a:lnTo>
                  <a:lnTo>
                    <a:pt x="60076" y="58003"/>
                  </a:lnTo>
                  <a:lnTo>
                    <a:pt x="57815" y="60115"/>
                  </a:lnTo>
                  <a:lnTo>
                    <a:pt x="54913" y="61688"/>
                  </a:lnTo>
                  <a:lnTo>
                    <a:pt x="53105" y="61758"/>
                  </a:lnTo>
                  <a:lnTo>
                    <a:pt x="50649" y="58770"/>
                  </a:lnTo>
                  <a:lnTo>
                    <a:pt x="49483" y="59740"/>
                  </a:lnTo>
                  <a:lnTo>
                    <a:pt x="48278" y="61265"/>
                  </a:lnTo>
                  <a:lnTo>
                    <a:pt x="46252" y="69417"/>
                  </a:lnTo>
                  <a:lnTo>
                    <a:pt x="45290" y="74902"/>
                  </a:lnTo>
                  <a:lnTo>
                    <a:pt x="44773" y="75348"/>
                  </a:lnTo>
                  <a:lnTo>
                    <a:pt x="43631" y="74534"/>
                  </a:lnTo>
                  <a:lnTo>
                    <a:pt x="41660" y="74471"/>
                  </a:lnTo>
                  <a:lnTo>
                    <a:pt x="39164" y="75770"/>
                  </a:lnTo>
                  <a:lnTo>
                    <a:pt x="40447" y="76928"/>
                  </a:lnTo>
                  <a:lnTo>
                    <a:pt x="41801" y="78938"/>
                  </a:lnTo>
                  <a:lnTo>
                    <a:pt x="41261" y="79948"/>
                  </a:lnTo>
                  <a:lnTo>
                    <a:pt x="39062" y="81035"/>
                  </a:lnTo>
                  <a:lnTo>
                    <a:pt x="37114" y="83234"/>
                  </a:lnTo>
                  <a:lnTo>
                    <a:pt x="36301" y="84892"/>
                  </a:lnTo>
                  <a:lnTo>
                    <a:pt x="33852" y="86856"/>
                  </a:lnTo>
                  <a:lnTo>
                    <a:pt x="32303" y="89344"/>
                  </a:lnTo>
                  <a:lnTo>
                    <a:pt x="33062" y="92418"/>
                  </a:lnTo>
                  <a:lnTo>
                    <a:pt x="33383" y="95117"/>
                  </a:lnTo>
                  <a:lnTo>
                    <a:pt x="34055" y="98090"/>
                  </a:lnTo>
                  <a:lnTo>
                    <a:pt x="33445" y="100461"/>
                  </a:lnTo>
                  <a:lnTo>
                    <a:pt x="30402" y="103856"/>
                  </a:lnTo>
                  <a:lnTo>
                    <a:pt x="29283" y="106790"/>
                  </a:lnTo>
                  <a:lnTo>
                    <a:pt x="31888" y="106751"/>
                  </a:lnTo>
                  <a:lnTo>
                    <a:pt x="33492" y="107424"/>
                  </a:lnTo>
                  <a:lnTo>
                    <a:pt x="34431" y="108292"/>
                  </a:lnTo>
                  <a:lnTo>
                    <a:pt x="35401" y="109520"/>
                  </a:lnTo>
                  <a:lnTo>
                    <a:pt x="34806" y="111038"/>
                  </a:lnTo>
                  <a:lnTo>
                    <a:pt x="35542" y="114950"/>
                  </a:lnTo>
                  <a:close/>
                  <a:moveTo>
                    <a:pt x="64355" y="19715"/>
                  </a:moveTo>
                  <a:lnTo>
                    <a:pt x="63464" y="20662"/>
                  </a:lnTo>
                  <a:lnTo>
                    <a:pt x="60444" y="19324"/>
                  </a:lnTo>
                  <a:lnTo>
                    <a:pt x="61774" y="17446"/>
                  </a:lnTo>
                  <a:lnTo>
                    <a:pt x="65091" y="16578"/>
                  </a:lnTo>
                  <a:lnTo>
                    <a:pt x="67039" y="16867"/>
                  </a:lnTo>
                  <a:lnTo>
                    <a:pt x="64895" y="18729"/>
                  </a:lnTo>
                  <a:lnTo>
                    <a:pt x="64355" y="19715"/>
                  </a:lnTo>
                  <a:close/>
                  <a:moveTo>
                    <a:pt x="97660" y="78015"/>
                  </a:moveTo>
                  <a:lnTo>
                    <a:pt x="97715" y="81911"/>
                  </a:lnTo>
                  <a:lnTo>
                    <a:pt x="97144" y="83046"/>
                  </a:lnTo>
                  <a:lnTo>
                    <a:pt x="96306" y="83797"/>
                  </a:lnTo>
                  <a:lnTo>
                    <a:pt x="94116" y="84587"/>
                  </a:lnTo>
                  <a:lnTo>
                    <a:pt x="92215" y="85690"/>
                  </a:lnTo>
                  <a:lnTo>
                    <a:pt x="90517" y="87623"/>
                  </a:lnTo>
                  <a:lnTo>
                    <a:pt x="89891" y="90384"/>
                  </a:lnTo>
                  <a:lnTo>
                    <a:pt x="91213" y="92403"/>
                  </a:lnTo>
                  <a:lnTo>
                    <a:pt x="93623" y="93506"/>
                  </a:lnTo>
                  <a:lnTo>
                    <a:pt x="94241" y="97339"/>
                  </a:lnTo>
                  <a:lnTo>
                    <a:pt x="92254" y="99225"/>
                  </a:lnTo>
                  <a:lnTo>
                    <a:pt x="87153" y="101102"/>
                  </a:lnTo>
                  <a:lnTo>
                    <a:pt x="86621" y="105632"/>
                  </a:lnTo>
                  <a:lnTo>
                    <a:pt x="86785" y="109192"/>
                  </a:lnTo>
                  <a:lnTo>
                    <a:pt x="86691" y="111774"/>
                  </a:lnTo>
                  <a:lnTo>
                    <a:pt x="86285" y="115341"/>
                  </a:lnTo>
                  <a:lnTo>
                    <a:pt x="82162" y="116960"/>
                  </a:lnTo>
                  <a:lnTo>
                    <a:pt x="79494" y="111531"/>
                  </a:lnTo>
                  <a:lnTo>
                    <a:pt x="79470" y="109348"/>
                  </a:lnTo>
                  <a:lnTo>
                    <a:pt x="78672" y="106798"/>
                  </a:lnTo>
                  <a:lnTo>
                    <a:pt x="78524" y="104623"/>
                  </a:lnTo>
                  <a:lnTo>
                    <a:pt x="77577" y="101141"/>
                  </a:lnTo>
                  <a:lnTo>
                    <a:pt x="73673" y="100195"/>
                  </a:lnTo>
                  <a:lnTo>
                    <a:pt x="72155" y="100070"/>
                  </a:lnTo>
                  <a:lnTo>
                    <a:pt x="70035" y="100719"/>
                  </a:lnTo>
                  <a:lnTo>
                    <a:pt x="69511" y="100469"/>
                  </a:lnTo>
                  <a:lnTo>
                    <a:pt x="66969" y="95696"/>
                  </a:lnTo>
                  <a:lnTo>
                    <a:pt x="67391" y="90408"/>
                  </a:lnTo>
                  <a:lnTo>
                    <a:pt x="66037" y="87732"/>
                  </a:lnTo>
                  <a:lnTo>
                    <a:pt x="65850" y="86520"/>
                  </a:lnTo>
                  <a:lnTo>
                    <a:pt x="65881" y="85174"/>
                  </a:lnTo>
                  <a:lnTo>
                    <a:pt x="64762" y="84063"/>
                  </a:lnTo>
                  <a:lnTo>
                    <a:pt x="63417" y="83476"/>
                  </a:lnTo>
                  <a:lnTo>
                    <a:pt x="62760" y="80480"/>
                  </a:lnTo>
                  <a:lnTo>
                    <a:pt x="64309" y="79752"/>
                  </a:lnTo>
                  <a:lnTo>
                    <a:pt x="68150" y="80104"/>
                  </a:lnTo>
                  <a:lnTo>
                    <a:pt x="69276" y="79901"/>
                  </a:lnTo>
                  <a:lnTo>
                    <a:pt x="70301" y="79275"/>
                  </a:lnTo>
                  <a:lnTo>
                    <a:pt x="73407" y="74331"/>
                  </a:lnTo>
                  <a:lnTo>
                    <a:pt x="73313" y="73235"/>
                  </a:lnTo>
                  <a:lnTo>
                    <a:pt x="73642" y="71819"/>
                  </a:lnTo>
                  <a:lnTo>
                    <a:pt x="76998" y="71295"/>
                  </a:lnTo>
                  <a:lnTo>
                    <a:pt x="78492" y="73212"/>
                  </a:lnTo>
                  <a:lnTo>
                    <a:pt x="78187" y="76278"/>
                  </a:lnTo>
                  <a:lnTo>
                    <a:pt x="78375" y="80190"/>
                  </a:lnTo>
                  <a:lnTo>
                    <a:pt x="80409" y="81254"/>
                  </a:lnTo>
                  <a:lnTo>
                    <a:pt x="81199" y="81411"/>
                  </a:lnTo>
                  <a:lnTo>
                    <a:pt x="82052" y="78524"/>
                  </a:lnTo>
                  <a:lnTo>
                    <a:pt x="82647" y="77116"/>
                  </a:lnTo>
                  <a:lnTo>
                    <a:pt x="83453" y="76326"/>
                  </a:lnTo>
                  <a:lnTo>
                    <a:pt x="83726" y="73681"/>
                  </a:lnTo>
                  <a:lnTo>
                    <a:pt x="83249" y="72062"/>
                  </a:lnTo>
                  <a:lnTo>
                    <a:pt x="82232" y="70849"/>
                  </a:lnTo>
                  <a:lnTo>
                    <a:pt x="86034" y="67563"/>
                  </a:lnTo>
                  <a:lnTo>
                    <a:pt x="89969" y="64950"/>
                  </a:lnTo>
                  <a:lnTo>
                    <a:pt x="92262" y="64809"/>
                  </a:lnTo>
                  <a:lnTo>
                    <a:pt x="94562" y="65451"/>
                  </a:lnTo>
                  <a:lnTo>
                    <a:pt x="96705" y="66327"/>
                  </a:lnTo>
                  <a:lnTo>
                    <a:pt x="97863" y="67086"/>
                  </a:lnTo>
                  <a:lnTo>
                    <a:pt x="98513" y="68307"/>
                  </a:lnTo>
                  <a:lnTo>
                    <a:pt x="97073" y="71209"/>
                  </a:lnTo>
                  <a:lnTo>
                    <a:pt x="96674" y="72789"/>
                  </a:lnTo>
                  <a:lnTo>
                    <a:pt x="97660" y="78015"/>
                  </a:lnTo>
                  <a:close/>
                  <a:moveTo>
                    <a:pt x="54592" y="78093"/>
                  </a:moveTo>
                  <a:lnTo>
                    <a:pt x="54216" y="78790"/>
                  </a:lnTo>
                  <a:lnTo>
                    <a:pt x="52824" y="78062"/>
                  </a:lnTo>
                  <a:lnTo>
                    <a:pt x="52675" y="75543"/>
                  </a:lnTo>
                  <a:lnTo>
                    <a:pt x="53199" y="73274"/>
                  </a:lnTo>
                  <a:lnTo>
                    <a:pt x="52581" y="71240"/>
                  </a:lnTo>
                  <a:lnTo>
                    <a:pt x="53262" y="69934"/>
                  </a:lnTo>
                  <a:lnTo>
                    <a:pt x="55218" y="72977"/>
                  </a:lnTo>
                  <a:lnTo>
                    <a:pt x="55773" y="74409"/>
                  </a:lnTo>
                  <a:lnTo>
                    <a:pt x="55014" y="76114"/>
                  </a:lnTo>
                  <a:lnTo>
                    <a:pt x="54592" y="78093"/>
                  </a:lnTo>
                  <a:close/>
                  <a:moveTo>
                    <a:pt x="99788" y="85338"/>
                  </a:moveTo>
                  <a:lnTo>
                    <a:pt x="97722" y="86989"/>
                  </a:lnTo>
                  <a:lnTo>
                    <a:pt x="97269" y="86903"/>
                  </a:lnTo>
                  <a:lnTo>
                    <a:pt x="96596" y="84642"/>
                  </a:lnTo>
                  <a:lnTo>
                    <a:pt x="97691" y="83265"/>
                  </a:lnTo>
                  <a:lnTo>
                    <a:pt x="98333" y="82099"/>
                  </a:lnTo>
                  <a:lnTo>
                    <a:pt x="98794" y="82131"/>
                  </a:lnTo>
                  <a:lnTo>
                    <a:pt x="99420" y="83398"/>
                  </a:lnTo>
                  <a:lnTo>
                    <a:pt x="99788" y="85338"/>
                  </a:lnTo>
                  <a:close/>
                  <a:moveTo>
                    <a:pt x="55421" y="84830"/>
                  </a:moveTo>
                  <a:lnTo>
                    <a:pt x="56336" y="86848"/>
                  </a:lnTo>
                  <a:lnTo>
                    <a:pt x="57463" y="91151"/>
                  </a:lnTo>
                  <a:lnTo>
                    <a:pt x="59247" y="95955"/>
                  </a:lnTo>
                  <a:lnTo>
                    <a:pt x="58504" y="97957"/>
                  </a:lnTo>
                  <a:lnTo>
                    <a:pt x="59012" y="100523"/>
                  </a:lnTo>
                  <a:lnTo>
                    <a:pt x="58504" y="103191"/>
                  </a:lnTo>
                  <a:lnTo>
                    <a:pt x="54960" y="106289"/>
                  </a:lnTo>
                  <a:lnTo>
                    <a:pt x="50985" y="106430"/>
                  </a:lnTo>
                  <a:lnTo>
                    <a:pt x="46854" y="104936"/>
                  </a:lnTo>
                  <a:lnTo>
                    <a:pt x="41018" y="102049"/>
                  </a:lnTo>
                  <a:lnTo>
                    <a:pt x="40549" y="100429"/>
                  </a:lnTo>
                  <a:lnTo>
                    <a:pt x="39735" y="99530"/>
                  </a:lnTo>
                  <a:lnTo>
                    <a:pt x="38171" y="94593"/>
                  </a:lnTo>
                  <a:lnTo>
                    <a:pt x="38202" y="88483"/>
                  </a:lnTo>
                  <a:lnTo>
                    <a:pt x="41136" y="87709"/>
                  </a:lnTo>
                  <a:lnTo>
                    <a:pt x="47543" y="84783"/>
                  </a:lnTo>
                  <a:lnTo>
                    <a:pt x="49022" y="85244"/>
                  </a:lnTo>
                  <a:lnTo>
                    <a:pt x="50571" y="86738"/>
                  </a:lnTo>
                  <a:lnTo>
                    <a:pt x="52354" y="86825"/>
                  </a:lnTo>
                  <a:lnTo>
                    <a:pt x="54936" y="84704"/>
                  </a:lnTo>
                  <a:lnTo>
                    <a:pt x="55421" y="84830"/>
                  </a:lnTo>
                  <a:close/>
                  <a:moveTo>
                    <a:pt x="152964" y="107463"/>
                  </a:moveTo>
                  <a:lnTo>
                    <a:pt x="152150" y="108112"/>
                  </a:lnTo>
                  <a:lnTo>
                    <a:pt x="148520" y="107040"/>
                  </a:lnTo>
                  <a:lnTo>
                    <a:pt x="144100" y="104388"/>
                  </a:lnTo>
                  <a:lnTo>
                    <a:pt x="144749" y="99178"/>
                  </a:lnTo>
                  <a:lnTo>
                    <a:pt x="145883" y="96917"/>
                  </a:lnTo>
                  <a:lnTo>
                    <a:pt x="153949" y="102761"/>
                  </a:lnTo>
                  <a:lnTo>
                    <a:pt x="154051" y="104959"/>
                  </a:lnTo>
                  <a:lnTo>
                    <a:pt x="152964" y="107463"/>
                  </a:lnTo>
                  <a:close/>
                  <a:moveTo>
                    <a:pt x="57377" y="117790"/>
                  </a:moveTo>
                  <a:lnTo>
                    <a:pt x="56399" y="118001"/>
                  </a:lnTo>
                  <a:lnTo>
                    <a:pt x="55077" y="114926"/>
                  </a:lnTo>
                  <a:lnTo>
                    <a:pt x="54905" y="113956"/>
                  </a:lnTo>
                  <a:lnTo>
                    <a:pt x="56462" y="111985"/>
                  </a:lnTo>
                  <a:lnTo>
                    <a:pt x="57463" y="109747"/>
                  </a:lnTo>
                  <a:lnTo>
                    <a:pt x="60068" y="106305"/>
                  </a:lnTo>
                  <a:lnTo>
                    <a:pt x="61563" y="102260"/>
                  </a:lnTo>
                  <a:lnTo>
                    <a:pt x="62134" y="102323"/>
                  </a:lnTo>
                  <a:lnTo>
                    <a:pt x="61469" y="105929"/>
                  </a:lnTo>
                  <a:lnTo>
                    <a:pt x="58050" y="115935"/>
                  </a:lnTo>
                  <a:lnTo>
                    <a:pt x="57377" y="117790"/>
                  </a:lnTo>
                  <a:close/>
                  <a:moveTo>
                    <a:pt x="42598" y="112634"/>
                  </a:moveTo>
                  <a:lnTo>
                    <a:pt x="40314" y="113158"/>
                  </a:lnTo>
                  <a:lnTo>
                    <a:pt x="39148" y="112235"/>
                  </a:lnTo>
                  <a:lnTo>
                    <a:pt x="37005" y="111883"/>
                  </a:lnTo>
                  <a:lnTo>
                    <a:pt x="36238" y="106008"/>
                  </a:lnTo>
                  <a:lnTo>
                    <a:pt x="36457" y="105656"/>
                  </a:lnTo>
                  <a:lnTo>
                    <a:pt x="37537" y="106070"/>
                  </a:lnTo>
                  <a:lnTo>
                    <a:pt x="41237" y="108816"/>
                  </a:lnTo>
                  <a:lnTo>
                    <a:pt x="42528" y="111813"/>
                  </a:lnTo>
                  <a:lnTo>
                    <a:pt x="42598" y="112634"/>
                  </a:lnTo>
                  <a:close/>
                  <a:moveTo>
                    <a:pt x="97229" y="109606"/>
                  </a:moveTo>
                  <a:lnTo>
                    <a:pt x="96392" y="110178"/>
                  </a:lnTo>
                  <a:lnTo>
                    <a:pt x="93021" y="109763"/>
                  </a:lnTo>
                  <a:lnTo>
                    <a:pt x="89218" y="112407"/>
                  </a:lnTo>
                  <a:lnTo>
                    <a:pt x="87779" y="111570"/>
                  </a:lnTo>
                  <a:lnTo>
                    <a:pt x="88326" y="109880"/>
                  </a:lnTo>
                  <a:lnTo>
                    <a:pt x="88726" y="109262"/>
                  </a:lnTo>
                  <a:lnTo>
                    <a:pt x="90001" y="108542"/>
                  </a:lnTo>
                  <a:lnTo>
                    <a:pt x="90853" y="107494"/>
                  </a:lnTo>
                  <a:lnTo>
                    <a:pt x="91190" y="105851"/>
                  </a:lnTo>
                  <a:lnTo>
                    <a:pt x="91980" y="106735"/>
                  </a:lnTo>
                  <a:lnTo>
                    <a:pt x="94335" y="107103"/>
                  </a:lnTo>
                  <a:lnTo>
                    <a:pt x="95485" y="107627"/>
                  </a:lnTo>
                  <a:lnTo>
                    <a:pt x="96447" y="108402"/>
                  </a:lnTo>
                  <a:lnTo>
                    <a:pt x="97229" y="109606"/>
                  </a:lnTo>
                  <a:close/>
                  <a:moveTo>
                    <a:pt x="51893" y="114105"/>
                  </a:moveTo>
                  <a:lnTo>
                    <a:pt x="50422" y="114504"/>
                  </a:lnTo>
                  <a:lnTo>
                    <a:pt x="48740" y="113675"/>
                  </a:lnTo>
                  <a:lnTo>
                    <a:pt x="45994" y="110553"/>
                  </a:lnTo>
                  <a:lnTo>
                    <a:pt x="45650" y="109724"/>
                  </a:lnTo>
                  <a:lnTo>
                    <a:pt x="47089" y="110248"/>
                  </a:lnTo>
                  <a:lnTo>
                    <a:pt x="48881" y="111883"/>
                  </a:lnTo>
                  <a:lnTo>
                    <a:pt x="50344" y="112235"/>
                  </a:lnTo>
                  <a:lnTo>
                    <a:pt x="52346" y="113612"/>
                  </a:lnTo>
                  <a:lnTo>
                    <a:pt x="51893" y="114105"/>
                  </a:lnTo>
                  <a:close/>
                  <a:moveTo>
                    <a:pt x="71146" y="112431"/>
                  </a:moveTo>
                  <a:lnTo>
                    <a:pt x="75035" y="114793"/>
                  </a:lnTo>
                  <a:lnTo>
                    <a:pt x="77663" y="114652"/>
                  </a:lnTo>
                  <a:lnTo>
                    <a:pt x="79455" y="115630"/>
                  </a:lnTo>
                  <a:lnTo>
                    <a:pt x="79885" y="117140"/>
                  </a:lnTo>
                  <a:lnTo>
                    <a:pt x="80041" y="120489"/>
                  </a:lnTo>
                  <a:lnTo>
                    <a:pt x="78164" y="121467"/>
                  </a:lnTo>
                  <a:lnTo>
                    <a:pt x="76091" y="121138"/>
                  </a:lnTo>
                  <a:lnTo>
                    <a:pt x="73266" y="122413"/>
                  </a:lnTo>
                  <a:lnTo>
                    <a:pt x="64004" y="116945"/>
                  </a:lnTo>
                  <a:lnTo>
                    <a:pt x="64136" y="112368"/>
                  </a:lnTo>
                  <a:lnTo>
                    <a:pt x="64504" y="110569"/>
                  </a:lnTo>
                  <a:lnTo>
                    <a:pt x="68893" y="110138"/>
                  </a:lnTo>
                  <a:lnTo>
                    <a:pt x="71146" y="11243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709DA4AE-C229-0E67-AE74-FA3145492523}"/>
                </a:ext>
              </a:extLst>
            </p:cNvPr>
            <p:cNvSpPr>
              <a:spLocks/>
            </p:cNvSpPr>
            <p:nvPr/>
          </p:nvSpPr>
          <p:spPr>
            <a:xfrm>
              <a:off x="5900995" y="4303318"/>
              <a:ext cx="5053" cy="9184"/>
            </a:xfrm>
            <a:custGeom>
              <a:avLst/>
              <a:gdLst>
                <a:gd name="connsiteX0" fmla="*/ 4381 w 5053"/>
                <a:gd name="connsiteY0" fmla="*/ 8692 h 9184"/>
                <a:gd name="connsiteX1" fmla="*/ 2324 w 5053"/>
                <a:gd name="connsiteY1" fmla="*/ 9185 h 9184"/>
                <a:gd name="connsiteX2" fmla="*/ 1439 w 5053"/>
                <a:gd name="connsiteY2" fmla="*/ 5281 h 9184"/>
                <a:gd name="connsiteX3" fmla="*/ 0 w 5053"/>
                <a:gd name="connsiteY3" fmla="*/ 2441 h 9184"/>
                <a:gd name="connsiteX4" fmla="*/ 250 w 5053"/>
                <a:gd name="connsiteY4" fmla="*/ 673 h 9184"/>
                <a:gd name="connsiteX5" fmla="*/ 509 w 5053"/>
                <a:gd name="connsiteY5" fmla="*/ 0 h 9184"/>
                <a:gd name="connsiteX6" fmla="*/ 3536 w 5053"/>
                <a:gd name="connsiteY6" fmla="*/ 1088 h 9184"/>
                <a:gd name="connsiteX7" fmla="*/ 4483 w 5053"/>
                <a:gd name="connsiteY7" fmla="*/ 2410 h 9184"/>
                <a:gd name="connsiteX8" fmla="*/ 5054 w 5053"/>
                <a:gd name="connsiteY8" fmla="*/ 5883 h 9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53" h="9184">
                  <a:moveTo>
                    <a:pt x="4381" y="8692"/>
                  </a:moveTo>
                  <a:lnTo>
                    <a:pt x="2324" y="9185"/>
                  </a:lnTo>
                  <a:lnTo>
                    <a:pt x="1439" y="5281"/>
                  </a:lnTo>
                  <a:lnTo>
                    <a:pt x="0" y="2441"/>
                  </a:lnTo>
                  <a:lnTo>
                    <a:pt x="250" y="673"/>
                  </a:lnTo>
                  <a:lnTo>
                    <a:pt x="509" y="0"/>
                  </a:lnTo>
                  <a:lnTo>
                    <a:pt x="3536" y="1088"/>
                  </a:lnTo>
                  <a:lnTo>
                    <a:pt x="4483" y="2410"/>
                  </a:lnTo>
                  <a:lnTo>
                    <a:pt x="5054" y="588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50EBD88-C0DE-8E0C-1466-4E4C0BF397DC}"/>
                </a:ext>
              </a:extLst>
            </p:cNvPr>
            <p:cNvSpPr>
              <a:spLocks/>
            </p:cNvSpPr>
            <p:nvPr/>
          </p:nvSpPr>
          <p:spPr>
            <a:xfrm>
              <a:off x="5670031" y="4205181"/>
              <a:ext cx="80393" cy="52526"/>
            </a:xfrm>
            <a:custGeom>
              <a:avLst/>
              <a:gdLst>
                <a:gd name="connsiteX0" fmla="*/ 5101 w 80393"/>
                <a:gd name="connsiteY0" fmla="*/ 43279 h 52526"/>
                <a:gd name="connsiteX1" fmla="*/ 5195 w 80393"/>
                <a:gd name="connsiteY1" fmla="*/ 39492 h 52526"/>
                <a:gd name="connsiteX2" fmla="*/ 5782 w 80393"/>
                <a:gd name="connsiteY2" fmla="*/ 37951 h 52526"/>
                <a:gd name="connsiteX3" fmla="*/ 5242 w 80393"/>
                <a:gd name="connsiteY3" fmla="*/ 36332 h 52526"/>
                <a:gd name="connsiteX4" fmla="*/ 2809 w 80393"/>
                <a:gd name="connsiteY4" fmla="*/ 34611 h 52526"/>
                <a:gd name="connsiteX5" fmla="*/ 1322 w 80393"/>
                <a:gd name="connsiteY5" fmla="*/ 32389 h 52526"/>
                <a:gd name="connsiteX6" fmla="*/ 0 w 80393"/>
                <a:gd name="connsiteY6" fmla="*/ 30425 h 52526"/>
                <a:gd name="connsiteX7" fmla="*/ 297 w 80393"/>
                <a:gd name="connsiteY7" fmla="*/ 30144 h 52526"/>
                <a:gd name="connsiteX8" fmla="*/ 2942 w 80393"/>
                <a:gd name="connsiteY8" fmla="*/ 30057 h 52526"/>
                <a:gd name="connsiteX9" fmla="*/ 3873 w 80393"/>
                <a:gd name="connsiteY9" fmla="*/ 29330 h 52526"/>
                <a:gd name="connsiteX10" fmla="*/ 5649 w 80393"/>
                <a:gd name="connsiteY10" fmla="*/ 27319 h 52526"/>
                <a:gd name="connsiteX11" fmla="*/ 6001 w 80393"/>
                <a:gd name="connsiteY11" fmla="*/ 25700 h 52526"/>
                <a:gd name="connsiteX12" fmla="*/ 5860 w 80393"/>
                <a:gd name="connsiteY12" fmla="*/ 24472 h 52526"/>
                <a:gd name="connsiteX13" fmla="*/ 4702 w 80393"/>
                <a:gd name="connsiteY13" fmla="*/ 23009 h 52526"/>
                <a:gd name="connsiteX14" fmla="*/ 4248 w 80393"/>
                <a:gd name="connsiteY14" fmla="*/ 21460 h 52526"/>
                <a:gd name="connsiteX15" fmla="*/ 5672 w 80393"/>
                <a:gd name="connsiteY15" fmla="*/ 20114 h 52526"/>
                <a:gd name="connsiteX16" fmla="*/ 7542 w 80393"/>
                <a:gd name="connsiteY16" fmla="*/ 18143 h 52526"/>
                <a:gd name="connsiteX17" fmla="*/ 7800 w 80393"/>
                <a:gd name="connsiteY17" fmla="*/ 17384 h 52526"/>
                <a:gd name="connsiteX18" fmla="*/ 7761 w 80393"/>
                <a:gd name="connsiteY18" fmla="*/ 16632 h 52526"/>
                <a:gd name="connsiteX19" fmla="*/ 5578 w 80393"/>
                <a:gd name="connsiteY19" fmla="*/ 14559 h 52526"/>
                <a:gd name="connsiteX20" fmla="*/ 5429 w 80393"/>
                <a:gd name="connsiteY20" fmla="*/ 13659 h 52526"/>
                <a:gd name="connsiteX21" fmla="*/ 6447 w 80393"/>
                <a:gd name="connsiteY21" fmla="*/ 11406 h 52526"/>
                <a:gd name="connsiteX22" fmla="*/ 6345 w 80393"/>
                <a:gd name="connsiteY22" fmla="*/ 9912 h 52526"/>
                <a:gd name="connsiteX23" fmla="*/ 5336 w 80393"/>
                <a:gd name="connsiteY23" fmla="*/ 5242 h 52526"/>
                <a:gd name="connsiteX24" fmla="*/ 4858 w 80393"/>
                <a:gd name="connsiteY24" fmla="*/ 4545 h 52526"/>
                <a:gd name="connsiteX25" fmla="*/ 5828 w 80393"/>
                <a:gd name="connsiteY25" fmla="*/ 4154 h 52526"/>
                <a:gd name="connsiteX26" fmla="*/ 6470 w 80393"/>
                <a:gd name="connsiteY26" fmla="*/ 2762 h 52526"/>
                <a:gd name="connsiteX27" fmla="*/ 7315 w 80393"/>
                <a:gd name="connsiteY27" fmla="*/ 1518 h 52526"/>
                <a:gd name="connsiteX28" fmla="*/ 8442 w 80393"/>
                <a:gd name="connsiteY28" fmla="*/ 853 h 52526"/>
                <a:gd name="connsiteX29" fmla="*/ 9725 w 80393"/>
                <a:gd name="connsiteY29" fmla="*/ 430 h 52526"/>
                <a:gd name="connsiteX30" fmla="*/ 12267 w 80393"/>
                <a:gd name="connsiteY30" fmla="*/ 469 h 52526"/>
                <a:gd name="connsiteX31" fmla="*/ 15788 w 80393"/>
                <a:gd name="connsiteY31" fmla="*/ 1549 h 52526"/>
                <a:gd name="connsiteX32" fmla="*/ 16789 w 80393"/>
                <a:gd name="connsiteY32" fmla="*/ 1533 h 52526"/>
                <a:gd name="connsiteX33" fmla="*/ 20169 w 80393"/>
                <a:gd name="connsiteY33" fmla="*/ 547 h 52526"/>
                <a:gd name="connsiteX34" fmla="*/ 22970 w 80393"/>
                <a:gd name="connsiteY34" fmla="*/ 0 h 52526"/>
                <a:gd name="connsiteX35" fmla="*/ 25614 w 80393"/>
                <a:gd name="connsiteY35" fmla="*/ 626 h 52526"/>
                <a:gd name="connsiteX36" fmla="*/ 26686 w 80393"/>
                <a:gd name="connsiteY36" fmla="*/ 1471 h 52526"/>
                <a:gd name="connsiteX37" fmla="*/ 28861 w 80393"/>
                <a:gd name="connsiteY37" fmla="*/ 2808 h 52526"/>
                <a:gd name="connsiteX38" fmla="*/ 29956 w 80393"/>
                <a:gd name="connsiteY38" fmla="*/ 3207 h 52526"/>
                <a:gd name="connsiteX39" fmla="*/ 33398 w 80393"/>
                <a:gd name="connsiteY39" fmla="*/ 3184 h 52526"/>
                <a:gd name="connsiteX40" fmla="*/ 34345 w 80393"/>
                <a:gd name="connsiteY40" fmla="*/ 3317 h 52526"/>
                <a:gd name="connsiteX41" fmla="*/ 37232 w 80393"/>
                <a:gd name="connsiteY41" fmla="*/ 5523 h 52526"/>
                <a:gd name="connsiteX42" fmla="*/ 39665 w 80393"/>
                <a:gd name="connsiteY42" fmla="*/ 6407 h 52526"/>
                <a:gd name="connsiteX43" fmla="*/ 41081 w 80393"/>
                <a:gd name="connsiteY43" fmla="*/ 6446 h 52526"/>
                <a:gd name="connsiteX44" fmla="*/ 43616 w 80393"/>
                <a:gd name="connsiteY44" fmla="*/ 5594 h 52526"/>
                <a:gd name="connsiteX45" fmla="*/ 44875 w 80393"/>
                <a:gd name="connsiteY45" fmla="*/ 5617 h 52526"/>
                <a:gd name="connsiteX46" fmla="*/ 46315 w 80393"/>
                <a:gd name="connsiteY46" fmla="*/ 7518 h 52526"/>
                <a:gd name="connsiteX47" fmla="*/ 46596 w 80393"/>
                <a:gd name="connsiteY47" fmla="*/ 10217 h 52526"/>
                <a:gd name="connsiteX48" fmla="*/ 47801 w 80393"/>
                <a:gd name="connsiteY48" fmla="*/ 12674 h 52526"/>
                <a:gd name="connsiteX49" fmla="*/ 49648 w 80393"/>
                <a:gd name="connsiteY49" fmla="*/ 14246 h 52526"/>
                <a:gd name="connsiteX50" fmla="*/ 58746 w 80393"/>
                <a:gd name="connsiteY50" fmla="*/ 13589 h 52526"/>
                <a:gd name="connsiteX51" fmla="*/ 60772 w 80393"/>
                <a:gd name="connsiteY51" fmla="*/ 14880 h 52526"/>
                <a:gd name="connsiteX52" fmla="*/ 60084 w 80393"/>
                <a:gd name="connsiteY52" fmla="*/ 15944 h 52526"/>
                <a:gd name="connsiteX53" fmla="*/ 58793 w 80393"/>
                <a:gd name="connsiteY53" fmla="*/ 16515 h 52526"/>
                <a:gd name="connsiteX54" fmla="*/ 54467 w 80393"/>
                <a:gd name="connsiteY54" fmla="*/ 16265 h 52526"/>
                <a:gd name="connsiteX55" fmla="*/ 52581 w 80393"/>
                <a:gd name="connsiteY55" fmla="*/ 16390 h 52526"/>
                <a:gd name="connsiteX56" fmla="*/ 52198 w 80393"/>
                <a:gd name="connsiteY56" fmla="*/ 17454 h 52526"/>
                <a:gd name="connsiteX57" fmla="*/ 52190 w 80393"/>
                <a:gd name="connsiteY57" fmla="*/ 18440 h 52526"/>
                <a:gd name="connsiteX58" fmla="*/ 54717 w 80393"/>
                <a:gd name="connsiteY58" fmla="*/ 18674 h 52526"/>
                <a:gd name="connsiteX59" fmla="*/ 57197 w 80393"/>
                <a:gd name="connsiteY59" fmla="*/ 19167 h 52526"/>
                <a:gd name="connsiteX60" fmla="*/ 59732 w 80393"/>
                <a:gd name="connsiteY60" fmla="*/ 19965 h 52526"/>
                <a:gd name="connsiteX61" fmla="*/ 62298 w 80393"/>
                <a:gd name="connsiteY61" fmla="*/ 20505 h 52526"/>
                <a:gd name="connsiteX62" fmla="*/ 65193 w 80393"/>
                <a:gd name="connsiteY62" fmla="*/ 20857 h 52526"/>
                <a:gd name="connsiteX63" fmla="*/ 68048 w 80393"/>
                <a:gd name="connsiteY63" fmla="*/ 21428 h 52526"/>
                <a:gd name="connsiteX64" fmla="*/ 72805 w 80393"/>
                <a:gd name="connsiteY64" fmla="*/ 23361 h 52526"/>
                <a:gd name="connsiteX65" fmla="*/ 78054 w 80393"/>
                <a:gd name="connsiteY65" fmla="*/ 27742 h 52526"/>
                <a:gd name="connsiteX66" fmla="*/ 79463 w 80393"/>
                <a:gd name="connsiteY66" fmla="*/ 28743 h 52526"/>
                <a:gd name="connsiteX67" fmla="*/ 80394 w 80393"/>
                <a:gd name="connsiteY67" fmla="*/ 30112 h 52526"/>
                <a:gd name="connsiteX68" fmla="*/ 79948 w 80393"/>
                <a:gd name="connsiteY68" fmla="*/ 31810 h 52526"/>
                <a:gd name="connsiteX69" fmla="*/ 78070 w 80393"/>
                <a:gd name="connsiteY69" fmla="*/ 34579 h 52526"/>
                <a:gd name="connsiteX70" fmla="*/ 77006 w 80393"/>
                <a:gd name="connsiteY70" fmla="*/ 35464 h 52526"/>
                <a:gd name="connsiteX71" fmla="*/ 75457 w 80393"/>
                <a:gd name="connsiteY71" fmla="*/ 36011 h 52526"/>
                <a:gd name="connsiteX72" fmla="*/ 74393 w 80393"/>
                <a:gd name="connsiteY72" fmla="*/ 37138 h 52526"/>
                <a:gd name="connsiteX73" fmla="*/ 73368 w 80393"/>
                <a:gd name="connsiteY73" fmla="*/ 39070 h 52526"/>
                <a:gd name="connsiteX74" fmla="*/ 72742 w 80393"/>
                <a:gd name="connsiteY74" fmla="*/ 39234 h 52526"/>
                <a:gd name="connsiteX75" fmla="*/ 72007 w 80393"/>
                <a:gd name="connsiteY75" fmla="*/ 39156 h 52526"/>
                <a:gd name="connsiteX76" fmla="*/ 70747 w 80393"/>
                <a:gd name="connsiteY76" fmla="*/ 38061 h 52526"/>
                <a:gd name="connsiteX77" fmla="*/ 69848 w 80393"/>
                <a:gd name="connsiteY77" fmla="*/ 36379 h 52526"/>
                <a:gd name="connsiteX78" fmla="*/ 67305 w 80393"/>
                <a:gd name="connsiteY78" fmla="*/ 34799 h 52526"/>
                <a:gd name="connsiteX79" fmla="*/ 64293 w 80393"/>
                <a:gd name="connsiteY79" fmla="*/ 35002 h 52526"/>
                <a:gd name="connsiteX80" fmla="*/ 59849 w 80393"/>
                <a:gd name="connsiteY80" fmla="*/ 34071 h 52526"/>
                <a:gd name="connsiteX81" fmla="*/ 57166 w 80393"/>
                <a:gd name="connsiteY81" fmla="*/ 34517 h 52526"/>
                <a:gd name="connsiteX82" fmla="*/ 54475 w 80393"/>
                <a:gd name="connsiteY82" fmla="*/ 34626 h 52526"/>
                <a:gd name="connsiteX83" fmla="*/ 51729 w 80393"/>
                <a:gd name="connsiteY83" fmla="*/ 34149 h 52526"/>
                <a:gd name="connsiteX84" fmla="*/ 48959 w 80393"/>
                <a:gd name="connsiteY84" fmla="*/ 33985 h 52526"/>
                <a:gd name="connsiteX85" fmla="*/ 46197 w 80393"/>
                <a:gd name="connsiteY85" fmla="*/ 34579 h 52526"/>
                <a:gd name="connsiteX86" fmla="*/ 43522 w 80393"/>
                <a:gd name="connsiteY86" fmla="*/ 35589 h 52526"/>
                <a:gd name="connsiteX87" fmla="*/ 42536 w 80393"/>
                <a:gd name="connsiteY87" fmla="*/ 36238 h 52526"/>
                <a:gd name="connsiteX88" fmla="*/ 40815 w 80393"/>
                <a:gd name="connsiteY88" fmla="*/ 37810 h 52526"/>
                <a:gd name="connsiteX89" fmla="*/ 39900 w 80393"/>
                <a:gd name="connsiteY89" fmla="*/ 38397 h 52526"/>
                <a:gd name="connsiteX90" fmla="*/ 33383 w 80393"/>
                <a:gd name="connsiteY90" fmla="*/ 39187 h 52526"/>
                <a:gd name="connsiteX91" fmla="*/ 31513 w 80393"/>
                <a:gd name="connsiteY91" fmla="*/ 38030 h 52526"/>
                <a:gd name="connsiteX92" fmla="*/ 29768 w 80393"/>
                <a:gd name="connsiteY92" fmla="*/ 36449 h 52526"/>
                <a:gd name="connsiteX93" fmla="*/ 27265 w 80393"/>
                <a:gd name="connsiteY93" fmla="*/ 36238 h 52526"/>
                <a:gd name="connsiteX94" fmla="*/ 23627 w 80393"/>
                <a:gd name="connsiteY94" fmla="*/ 37459 h 52526"/>
                <a:gd name="connsiteX95" fmla="*/ 21358 w 80393"/>
                <a:gd name="connsiteY95" fmla="*/ 37905 h 52526"/>
                <a:gd name="connsiteX96" fmla="*/ 20435 w 80393"/>
                <a:gd name="connsiteY96" fmla="*/ 38421 h 52526"/>
                <a:gd name="connsiteX97" fmla="*/ 20161 w 80393"/>
                <a:gd name="connsiteY97" fmla="*/ 39023 h 52526"/>
                <a:gd name="connsiteX98" fmla="*/ 20153 w 80393"/>
                <a:gd name="connsiteY98" fmla="*/ 41229 h 52526"/>
                <a:gd name="connsiteX99" fmla="*/ 19645 w 80393"/>
                <a:gd name="connsiteY99" fmla="*/ 42567 h 52526"/>
                <a:gd name="connsiteX100" fmla="*/ 16101 w 80393"/>
                <a:gd name="connsiteY100" fmla="*/ 47621 h 52526"/>
                <a:gd name="connsiteX101" fmla="*/ 14106 w 80393"/>
                <a:gd name="connsiteY101" fmla="*/ 51189 h 52526"/>
                <a:gd name="connsiteX102" fmla="*/ 13284 w 80393"/>
                <a:gd name="connsiteY102" fmla="*/ 52284 h 52526"/>
                <a:gd name="connsiteX103" fmla="*/ 12330 w 80393"/>
                <a:gd name="connsiteY103" fmla="*/ 52526 h 52526"/>
                <a:gd name="connsiteX104" fmla="*/ 10585 w 80393"/>
                <a:gd name="connsiteY104" fmla="*/ 50477 h 52526"/>
                <a:gd name="connsiteX105" fmla="*/ 9474 w 80393"/>
                <a:gd name="connsiteY105" fmla="*/ 49741 h 52526"/>
                <a:gd name="connsiteX106" fmla="*/ 8097 w 80393"/>
                <a:gd name="connsiteY106" fmla="*/ 49366 h 52526"/>
                <a:gd name="connsiteX107" fmla="*/ 7510 w 80393"/>
                <a:gd name="connsiteY107" fmla="*/ 48278 h 52526"/>
                <a:gd name="connsiteX108" fmla="*/ 7534 w 80393"/>
                <a:gd name="connsiteY108" fmla="*/ 46729 h 52526"/>
                <a:gd name="connsiteX109" fmla="*/ 7174 w 80393"/>
                <a:gd name="connsiteY109" fmla="*/ 45227 h 52526"/>
                <a:gd name="connsiteX110" fmla="*/ 6321 w 80393"/>
                <a:gd name="connsiteY110" fmla="*/ 44046 h 52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80393" h="52526">
                  <a:moveTo>
                    <a:pt x="5101" y="43279"/>
                  </a:moveTo>
                  <a:lnTo>
                    <a:pt x="5195" y="39492"/>
                  </a:lnTo>
                  <a:lnTo>
                    <a:pt x="5782" y="37951"/>
                  </a:lnTo>
                  <a:lnTo>
                    <a:pt x="5242" y="36332"/>
                  </a:lnTo>
                  <a:lnTo>
                    <a:pt x="2809" y="34611"/>
                  </a:lnTo>
                  <a:lnTo>
                    <a:pt x="1322" y="32389"/>
                  </a:lnTo>
                  <a:lnTo>
                    <a:pt x="0" y="30425"/>
                  </a:lnTo>
                  <a:lnTo>
                    <a:pt x="297" y="30144"/>
                  </a:lnTo>
                  <a:lnTo>
                    <a:pt x="2942" y="30057"/>
                  </a:lnTo>
                  <a:lnTo>
                    <a:pt x="3873" y="29330"/>
                  </a:lnTo>
                  <a:lnTo>
                    <a:pt x="5649" y="27319"/>
                  </a:lnTo>
                  <a:lnTo>
                    <a:pt x="6001" y="25700"/>
                  </a:lnTo>
                  <a:lnTo>
                    <a:pt x="5860" y="24472"/>
                  </a:lnTo>
                  <a:lnTo>
                    <a:pt x="4702" y="23009"/>
                  </a:lnTo>
                  <a:lnTo>
                    <a:pt x="4248" y="21460"/>
                  </a:lnTo>
                  <a:lnTo>
                    <a:pt x="5672" y="20114"/>
                  </a:lnTo>
                  <a:lnTo>
                    <a:pt x="7542" y="18143"/>
                  </a:lnTo>
                  <a:lnTo>
                    <a:pt x="7800" y="17384"/>
                  </a:lnTo>
                  <a:lnTo>
                    <a:pt x="7761" y="16632"/>
                  </a:lnTo>
                  <a:lnTo>
                    <a:pt x="5578" y="14559"/>
                  </a:lnTo>
                  <a:lnTo>
                    <a:pt x="5429" y="13659"/>
                  </a:lnTo>
                  <a:lnTo>
                    <a:pt x="6447" y="11406"/>
                  </a:lnTo>
                  <a:lnTo>
                    <a:pt x="6345" y="9912"/>
                  </a:lnTo>
                  <a:lnTo>
                    <a:pt x="5336" y="5242"/>
                  </a:lnTo>
                  <a:lnTo>
                    <a:pt x="4858" y="4545"/>
                  </a:lnTo>
                  <a:lnTo>
                    <a:pt x="5828" y="4154"/>
                  </a:lnTo>
                  <a:lnTo>
                    <a:pt x="6470" y="2762"/>
                  </a:lnTo>
                  <a:lnTo>
                    <a:pt x="7315" y="1518"/>
                  </a:lnTo>
                  <a:lnTo>
                    <a:pt x="8442" y="853"/>
                  </a:lnTo>
                  <a:lnTo>
                    <a:pt x="9725" y="430"/>
                  </a:lnTo>
                  <a:lnTo>
                    <a:pt x="12267" y="469"/>
                  </a:lnTo>
                  <a:lnTo>
                    <a:pt x="15788" y="1549"/>
                  </a:lnTo>
                  <a:lnTo>
                    <a:pt x="16789" y="1533"/>
                  </a:lnTo>
                  <a:lnTo>
                    <a:pt x="20169" y="547"/>
                  </a:lnTo>
                  <a:lnTo>
                    <a:pt x="22970" y="0"/>
                  </a:lnTo>
                  <a:lnTo>
                    <a:pt x="25614" y="626"/>
                  </a:lnTo>
                  <a:lnTo>
                    <a:pt x="26686" y="1471"/>
                  </a:lnTo>
                  <a:lnTo>
                    <a:pt x="28861" y="2808"/>
                  </a:lnTo>
                  <a:lnTo>
                    <a:pt x="29956" y="3207"/>
                  </a:lnTo>
                  <a:lnTo>
                    <a:pt x="33398" y="3184"/>
                  </a:lnTo>
                  <a:lnTo>
                    <a:pt x="34345" y="3317"/>
                  </a:lnTo>
                  <a:lnTo>
                    <a:pt x="37232" y="5523"/>
                  </a:lnTo>
                  <a:lnTo>
                    <a:pt x="39665" y="6407"/>
                  </a:lnTo>
                  <a:lnTo>
                    <a:pt x="41081" y="6446"/>
                  </a:lnTo>
                  <a:lnTo>
                    <a:pt x="43616" y="5594"/>
                  </a:lnTo>
                  <a:lnTo>
                    <a:pt x="44875" y="5617"/>
                  </a:lnTo>
                  <a:lnTo>
                    <a:pt x="46315" y="7518"/>
                  </a:lnTo>
                  <a:lnTo>
                    <a:pt x="46596" y="10217"/>
                  </a:lnTo>
                  <a:lnTo>
                    <a:pt x="47801" y="12674"/>
                  </a:lnTo>
                  <a:lnTo>
                    <a:pt x="49648" y="14246"/>
                  </a:lnTo>
                  <a:lnTo>
                    <a:pt x="58746" y="13589"/>
                  </a:lnTo>
                  <a:lnTo>
                    <a:pt x="60772" y="14880"/>
                  </a:lnTo>
                  <a:lnTo>
                    <a:pt x="60084" y="15944"/>
                  </a:lnTo>
                  <a:lnTo>
                    <a:pt x="58793" y="16515"/>
                  </a:lnTo>
                  <a:lnTo>
                    <a:pt x="54467" y="16265"/>
                  </a:lnTo>
                  <a:lnTo>
                    <a:pt x="52581" y="16390"/>
                  </a:lnTo>
                  <a:lnTo>
                    <a:pt x="52198" y="17454"/>
                  </a:lnTo>
                  <a:lnTo>
                    <a:pt x="52190" y="18440"/>
                  </a:lnTo>
                  <a:lnTo>
                    <a:pt x="54717" y="18674"/>
                  </a:lnTo>
                  <a:lnTo>
                    <a:pt x="57197" y="19167"/>
                  </a:lnTo>
                  <a:lnTo>
                    <a:pt x="59732" y="19965"/>
                  </a:lnTo>
                  <a:lnTo>
                    <a:pt x="62298" y="20505"/>
                  </a:lnTo>
                  <a:lnTo>
                    <a:pt x="65193" y="20857"/>
                  </a:lnTo>
                  <a:lnTo>
                    <a:pt x="68048" y="21428"/>
                  </a:lnTo>
                  <a:lnTo>
                    <a:pt x="72805" y="23361"/>
                  </a:lnTo>
                  <a:lnTo>
                    <a:pt x="78054" y="27742"/>
                  </a:lnTo>
                  <a:lnTo>
                    <a:pt x="79463" y="28743"/>
                  </a:lnTo>
                  <a:lnTo>
                    <a:pt x="80394" y="30112"/>
                  </a:lnTo>
                  <a:lnTo>
                    <a:pt x="79948" y="31810"/>
                  </a:lnTo>
                  <a:lnTo>
                    <a:pt x="78070" y="34579"/>
                  </a:lnTo>
                  <a:lnTo>
                    <a:pt x="77006" y="35464"/>
                  </a:lnTo>
                  <a:lnTo>
                    <a:pt x="75457" y="36011"/>
                  </a:lnTo>
                  <a:lnTo>
                    <a:pt x="74393" y="37138"/>
                  </a:lnTo>
                  <a:lnTo>
                    <a:pt x="73368" y="39070"/>
                  </a:lnTo>
                  <a:lnTo>
                    <a:pt x="72742" y="39234"/>
                  </a:lnTo>
                  <a:lnTo>
                    <a:pt x="72007" y="39156"/>
                  </a:lnTo>
                  <a:lnTo>
                    <a:pt x="70747" y="38061"/>
                  </a:lnTo>
                  <a:lnTo>
                    <a:pt x="69848" y="36379"/>
                  </a:lnTo>
                  <a:lnTo>
                    <a:pt x="67305" y="34799"/>
                  </a:lnTo>
                  <a:lnTo>
                    <a:pt x="64293" y="35002"/>
                  </a:lnTo>
                  <a:lnTo>
                    <a:pt x="59849" y="34071"/>
                  </a:lnTo>
                  <a:lnTo>
                    <a:pt x="57166" y="34517"/>
                  </a:lnTo>
                  <a:lnTo>
                    <a:pt x="54475" y="34626"/>
                  </a:lnTo>
                  <a:lnTo>
                    <a:pt x="51729" y="34149"/>
                  </a:lnTo>
                  <a:lnTo>
                    <a:pt x="48959" y="33985"/>
                  </a:lnTo>
                  <a:lnTo>
                    <a:pt x="46197" y="34579"/>
                  </a:lnTo>
                  <a:lnTo>
                    <a:pt x="43522" y="35589"/>
                  </a:lnTo>
                  <a:lnTo>
                    <a:pt x="42536" y="36238"/>
                  </a:lnTo>
                  <a:lnTo>
                    <a:pt x="40815" y="37810"/>
                  </a:lnTo>
                  <a:lnTo>
                    <a:pt x="39900" y="38397"/>
                  </a:lnTo>
                  <a:lnTo>
                    <a:pt x="33383" y="39187"/>
                  </a:lnTo>
                  <a:lnTo>
                    <a:pt x="31513" y="38030"/>
                  </a:lnTo>
                  <a:lnTo>
                    <a:pt x="29768" y="36449"/>
                  </a:lnTo>
                  <a:lnTo>
                    <a:pt x="27265" y="36238"/>
                  </a:lnTo>
                  <a:lnTo>
                    <a:pt x="23627" y="37459"/>
                  </a:lnTo>
                  <a:lnTo>
                    <a:pt x="21358" y="37905"/>
                  </a:lnTo>
                  <a:lnTo>
                    <a:pt x="20435" y="38421"/>
                  </a:lnTo>
                  <a:lnTo>
                    <a:pt x="20161" y="39023"/>
                  </a:lnTo>
                  <a:lnTo>
                    <a:pt x="20153" y="41229"/>
                  </a:lnTo>
                  <a:lnTo>
                    <a:pt x="19645" y="42567"/>
                  </a:lnTo>
                  <a:lnTo>
                    <a:pt x="16101" y="47621"/>
                  </a:lnTo>
                  <a:lnTo>
                    <a:pt x="14106" y="51189"/>
                  </a:lnTo>
                  <a:lnTo>
                    <a:pt x="13284" y="52284"/>
                  </a:lnTo>
                  <a:lnTo>
                    <a:pt x="12330" y="52526"/>
                  </a:lnTo>
                  <a:lnTo>
                    <a:pt x="10585" y="50477"/>
                  </a:lnTo>
                  <a:lnTo>
                    <a:pt x="9474" y="49741"/>
                  </a:lnTo>
                  <a:lnTo>
                    <a:pt x="8097" y="49366"/>
                  </a:lnTo>
                  <a:lnTo>
                    <a:pt x="7510" y="48278"/>
                  </a:lnTo>
                  <a:lnTo>
                    <a:pt x="7534" y="46729"/>
                  </a:lnTo>
                  <a:lnTo>
                    <a:pt x="7174" y="45227"/>
                  </a:lnTo>
                  <a:lnTo>
                    <a:pt x="6321" y="4404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F3C1C0EC-342A-4E38-D0BB-26DC5E2D08EF}"/>
                </a:ext>
              </a:extLst>
            </p:cNvPr>
            <p:cNvSpPr>
              <a:spLocks/>
            </p:cNvSpPr>
            <p:nvPr/>
          </p:nvSpPr>
          <p:spPr>
            <a:xfrm>
              <a:off x="7060248" y="3775620"/>
              <a:ext cx="453422" cy="451028"/>
            </a:xfrm>
            <a:custGeom>
              <a:avLst/>
              <a:gdLst>
                <a:gd name="connsiteX0" fmla="*/ 378967 w 453422"/>
                <a:gd name="connsiteY0" fmla="*/ 4248 h 451028"/>
                <a:gd name="connsiteX1" fmla="*/ 379429 w 453422"/>
                <a:gd name="connsiteY1" fmla="*/ 5703 h 451028"/>
                <a:gd name="connsiteX2" fmla="*/ 379507 w 453422"/>
                <a:gd name="connsiteY2" fmla="*/ 7064 h 451028"/>
                <a:gd name="connsiteX3" fmla="*/ 377426 w 453422"/>
                <a:gd name="connsiteY3" fmla="*/ 8332 h 451028"/>
                <a:gd name="connsiteX4" fmla="*/ 376057 w 453422"/>
                <a:gd name="connsiteY4" fmla="*/ 9067 h 451028"/>
                <a:gd name="connsiteX5" fmla="*/ 374414 w 453422"/>
                <a:gd name="connsiteY5" fmla="*/ 12564 h 451028"/>
                <a:gd name="connsiteX6" fmla="*/ 371371 w 453422"/>
                <a:gd name="connsiteY6" fmla="*/ 14935 h 451028"/>
                <a:gd name="connsiteX7" fmla="*/ 370862 w 453422"/>
                <a:gd name="connsiteY7" fmla="*/ 15655 h 451028"/>
                <a:gd name="connsiteX8" fmla="*/ 370886 w 453422"/>
                <a:gd name="connsiteY8" fmla="*/ 16304 h 451028"/>
                <a:gd name="connsiteX9" fmla="*/ 372951 w 453422"/>
                <a:gd name="connsiteY9" fmla="*/ 17376 h 451028"/>
                <a:gd name="connsiteX10" fmla="*/ 373639 w 453422"/>
                <a:gd name="connsiteY10" fmla="*/ 18393 h 451028"/>
                <a:gd name="connsiteX11" fmla="*/ 373960 w 453422"/>
                <a:gd name="connsiteY11" fmla="*/ 19754 h 451028"/>
                <a:gd name="connsiteX12" fmla="*/ 373037 w 453422"/>
                <a:gd name="connsiteY12" fmla="*/ 24620 h 451028"/>
                <a:gd name="connsiteX13" fmla="*/ 372458 w 453422"/>
                <a:gd name="connsiteY13" fmla="*/ 28344 h 451028"/>
                <a:gd name="connsiteX14" fmla="*/ 371699 w 453422"/>
                <a:gd name="connsiteY14" fmla="*/ 33218 h 451028"/>
                <a:gd name="connsiteX15" fmla="*/ 371730 w 453422"/>
                <a:gd name="connsiteY15" fmla="*/ 35072 h 451028"/>
                <a:gd name="connsiteX16" fmla="*/ 372513 w 453422"/>
                <a:gd name="connsiteY16" fmla="*/ 37294 h 451028"/>
                <a:gd name="connsiteX17" fmla="*/ 373287 w 453422"/>
                <a:gd name="connsiteY17" fmla="*/ 39023 h 451028"/>
                <a:gd name="connsiteX18" fmla="*/ 373530 w 453422"/>
                <a:gd name="connsiteY18" fmla="*/ 40979 h 451028"/>
                <a:gd name="connsiteX19" fmla="*/ 373256 w 453422"/>
                <a:gd name="connsiteY19" fmla="*/ 45791 h 451028"/>
                <a:gd name="connsiteX20" fmla="*/ 374203 w 453422"/>
                <a:gd name="connsiteY20" fmla="*/ 48568 h 451028"/>
                <a:gd name="connsiteX21" fmla="*/ 374962 w 453422"/>
                <a:gd name="connsiteY21" fmla="*/ 51126 h 451028"/>
                <a:gd name="connsiteX22" fmla="*/ 373154 w 453422"/>
                <a:gd name="connsiteY22" fmla="*/ 54310 h 451028"/>
                <a:gd name="connsiteX23" fmla="*/ 372380 w 453422"/>
                <a:gd name="connsiteY23" fmla="*/ 57119 h 451028"/>
                <a:gd name="connsiteX24" fmla="*/ 371895 w 453422"/>
                <a:gd name="connsiteY24" fmla="*/ 61132 h 451028"/>
                <a:gd name="connsiteX25" fmla="*/ 371699 w 453422"/>
                <a:gd name="connsiteY25" fmla="*/ 63659 h 451028"/>
                <a:gd name="connsiteX26" fmla="*/ 370533 w 453422"/>
                <a:gd name="connsiteY26" fmla="*/ 65991 h 451028"/>
                <a:gd name="connsiteX27" fmla="*/ 369016 w 453422"/>
                <a:gd name="connsiteY27" fmla="*/ 68173 h 451028"/>
                <a:gd name="connsiteX28" fmla="*/ 367302 w 453422"/>
                <a:gd name="connsiteY28" fmla="*/ 69535 h 451028"/>
                <a:gd name="connsiteX29" fmla="*/ 365190 w 453422"/>
                <a:gd name="connsiteY29" fmla="*/ 70708 h 451028"/>
                <a:gd name="connsiteX30" fmla="*/ 362757 w 453422"/>
                <a:gd name="connsiteY30" fmla="*/ 72249 h 451028"/>
                <a:gd name="connsiteX31" fmla="*/ 360785 w 453422"/>
                <a:gd name="connsiteY31" fmla="*/ 76372 h 451028"/>
                <a:gd name="connsiteX32" fmla="*/ 356522 w 453422"/>
                <a:gd name="connsiteY32" fmla="*/ 79799 h 451028"/>
                <a:gd name="connsiteX33" fmla="*/ 355630 w 453422"/>
                <a:gd name="connsiteY33" fmla="*/ 80973 h 451028"/>
                <a:gd name="connsiteX34" fmla="*/ 355231 w 453422"/>
                <a:gd name="connsiteY34" fmla="*/ 83711 h 451028"/>
                <a:gd name="connsiteX35" fmla="*/ 355333 w 453422"/>
                <a:gd name="connsiteY35" fmla="*/ 87505 h 451028"/>
                <a:gd name="connsiteX36" fmla="*/ 356083 w 453422"/>
                <a:gd name="connsiteY36" fmla="*/ 90517 h 451028"/>
                <a:gd name="connsiteX37" fmla="*/ 358126 w 453422"/>
                <a:gd name="connsiteY37" fmla="*/ 94961 h 451028"/>
                <a:gd name="connsiteX38" fmla="*/ 359917 w 453422"/>
                <a:gd name="connsiteY38" fmla="*/ 99843 h 451028"/>
                <a:gd name="connsiteX39" fmla="*/ 360402 w 453422"/>
                <a:gd name="connsiteY39" fmla="*/ 102292 h 451028"/>
                <a:gd name="connsiteX40" fmla="*/ 361091 w 453422"/>
                <a:gd name="connsiteY40" fmla="*/ 103222 h 451028"/>
                <a:gd name="connsiteX41" fmla="*/ 363610 w 453422"/>
                <a:gd name="connsiteY41" fmla="*/ 104818 h 451028"/>
                <a:gd name="connsiteX42" fmla="*/ 367967 w 453422"/>
                <a:gd name="connsiteY42" fmla="*/ 106978 h 451028"/>
                <a:gd name="connsiteX43" fmla="*/ 368773 w 453422"/>
                <a:gd name="connsiteY43" fmla="*/ 107862 h 451028"/>
                <a:gd name="connsiteX44" fmla="*/ 370932 w 453422"/>
                <a:gd name="connsiteY44" fmla="*/ 111210 h 451028"/>
                <a:gd name="connsiteX45" fmla="*/ 372982 w 453422"/>
                <a:gd name="connsiteY45" fmla="*/ 117203 h 451028"/>
                <a:gd name="connsiteX46" fmla="*/ 373624 w 453422"/>
                <a:gd name="connsiteY46" fmla="*/ 121162 h 451028"/>
                <a:gd name="connsiteX47" fmla="*/ 377614 w 453422"/>
                <a:gd name="connsiteY47" fmla="*/ 124307 h 451028"/>
                <a:gd name="connsiteX48" fmla="*/ 381299 w 453422"/>
                <a:gd name="connsiteY48" fmla="*/ 127201 h 451028"/>
                <a:gd name="connsiteX49" fmla="*/ 384835 w 453422"/>
                <a:gd name="connsiteY49" fmla="*/ 129744 h 451028"/>
                <a:gd name="connsiteX50" fmla="*/ 388676 w 453422"/>
                <a:gd name="connsiteY50" fmla="*/ 132498 h 451028"/>
                <a:gd name="connsiteX51" fmla="*/ 389232 w 453422"/>
                <a:gd name="connsiteY51" fmla="*/ 133343 h 451028"/>
                <a:gd name="connsiteX52" fmla="*/ 390507 w 453422"/>
                <a:gd name="connsiteY52" fmla="*/ 139171 h 451028"/>
                <a:gd name="connsiteX53" fmla="*/ 391782 w 453422"/>
                <a:gd name="connsiteY53" fmla="*/ 144945 h 451028"/>
                <a:gd name="connsiteX54" fmla="*/ 393175 w 453422"/>
                <a:gd name="connsiteY54" fmla="*/ 151290 h 451028"/>
                <a:gd name="connsiteX55" fmla="*/ 394583 w 453422"/>
                <a:gd name="connsiteY55" fmla="*/ 157642 h 451028"/>
                <a:gd name="connsiteX56" fmla="*/ 396241 w 453422"/>
                <a:gd name="connsiteY56" fmla="*/ 165098 h 451028"/>
                <a:gd name="connsiteX57" fmla="*/ 397180 w 453422"/>
                <a:gd name="connsiteY57" fmla="*/ 169315 h 451028"/>
                <a:gd name="connsiteX58" fmla="*/ 398314 w 453422"/>
                <a:gd name="connsiteY58" fmla="*/ 174424 h 451028"/>
                <a:gd name="connsiteX59" fmla="*/ 399652 w 453422"/>
                <a:gd name="connsiteY59" fmla="*/ 180401 h 451028"/>
                <a:gd name="connsiteX60" fmla="*/ 397501 w 453422"/>
                <a:gd name="connsiteY60" fmla="*/ 181668 h 451028"/>
                <a:gd name="connsiteX61" fmla="*/ 395076 w 453422"/>
                <a:gd name="connsiteY61" fmla="*/ 183288 h 451028"/>
                <a:gd name="connsiteX62" fmla="*/ 396844 w 453422"/>
                <a:gd name="connsiteY62" fmla="*/ 186354 h 451028"/>
                <a:gd name="connsiteX63" fmla="*/ 400255 w 453422"/>
                <a:gd name="connsiteY63" fmla="*/ 191338 h 451028"/>
                <a:gd name="connsiteX64" fmla="*/ 402312 w 453422"/>
                <a:gd name="connsiteY64" fmla="*/ 195351 h 451028"/>
                <a:gd name="connsiteX65" fmla="*/ 403032 w 453422"/>
                <a:gd name="connsiteY65" fmla="*/ 197096 h 451028"/>
                <a:gd name="connsiteX66" fmla="*/ 404636 w 453422"/>
                <a:gd name="connsiteY66" fmla="*/ 202064 h 451028"/>
                <a:gd name="connsiteX67" fmla="*/ 405942 w 453422"/>
                <a:gd name="connsiteY67" fmla="*/ 206867 h 451028"/>
                <a:gd name="connsiteX68" fmla="*/ 406279 w 453422"/>
                <a:gd name="connsiteY68" fmla="*/ 208424 h 451028"/>
                <a:gd name="connsiteX69" fmla="*/ 406756 w 453422"/>
                <a:gd name="connsiteY69" fmla="*/ 212117 h 451028"/>
                <a:gd name="connsiteX70" fmla="*/ 406169 w 453422"/>
                <a:gd name="connsiteY70" fmla="*/ 222256 h 451028"/>
                <a:gd name="connsiteX71" fmla="*/ 407108 w 453422"/>
                <a:gd name="connsiteY71" fmla="*/ 235079 h 451028"/>
                <a:gd name="connsiteX72" fmla="*/ 408375 w 453422"/>
                <a:gd name="connsiteY72" fmla="*/ 241447 h 451028"/>
                <a:gd name="connsiteX73" fmla="*/ 406380 w 453422"/>
                <a:gd name="connsiteY73" fmla="*/ 247181 h 451028"/>
                <a:gd name="connsiteX74" fmla="*/ 404675 w 453422"/>
                <a:gd name="connsiteY74" fmla="*/ 252650 h 451028"/>
                <a:gd name="connsiteX75" fmla="*/ 404784 w 453422"/>
                <a:gd name="connsiteY75" fmla="*/ 255396 h 451028"/>
                <a:gd name="connsiteX76" fmla="*/ 405723 w 453422"/>
                <a:gd name="connsiteY76" fmla="*/ 259675 h 451028"/>
                <a:gd name="connsiteX77" fmla="*/ 406646 w 453422"/>
                <a:gd name="connsiteY77" fmla="*/ 262836 h 451028"/>
                <a:gd name="connsiteX78" fmla="*/ 407898 w 453422"/>
                <a:gd name="connsiteY78" fmla="*/ 264495 h 451028"/>
                <a:gd name="connsiteX79" fmla="*/ 407656 w 453422"/>
                <a:gd name="connsiteY79" fmla="*/ 269807 h 451028"/>
                <a:gd name="connsiteX80" fmla="*/ 407132 w 453422"/>
                <a:gd name="connsiteY80" fmla="*/ 271731 h 451028"/>
                <a:gd name="connsiteX81" fmla="*/ 403298 w 453422"/>
                <a:gd name="connsiteY81" fmla="*/ 274509 h 451028"/>
                <a:gd name="connsiteX82" fmla="*/ 399050 w 453422"/>
                <a:gd name="connsiteY82" fmla="*/ 277051 h 451028"/>
                <a:gd name="connsiteX83" fmla="*/ 397876 w 453422"/>
                <a:gd name="connsiteY83" fmla="*/ 279203 h 451028"/>
                <a:gd name="connsiteX84" fmla="*/ 397540 w 453422"/>
                <a:gd name="connsiteY84" fmla="*/ 281597 h 451028"/>
                <a:gd name="connsiteX85" fmla="*/ 398103 w 453422"/>
                <a:gd name="connsiteY85" fmla="*/ 283545 h 451028"/>
                <a:gd name="connsiteX86" fmla="*/ 401021 w 453422"/>
                <a:gd name="connsiteY86" fmla="*/ 287848 h 451028"/>
                <a:gd name="connsiteX87" fmla="*/ 405410 w 453422"/>
                <a:gd name="connsiteY87" fmla="*/ 294286 h 451028"/>
                <a:gd name="connsiteX88" fmla="*/ 410237 w 453422"/>
                <a:gd name="connsiteY88" fmla="*/ 301359 h 451028"/>
                <a:gd name="connsiteX89" fmla="*/ 410636 w 453422"/>
                <a:gd name="connsiteY89" fmla="*/ 303135 h 451028"/>
                <a:gd name="connsiteX90" fmla="*/ 410832 w 453422"/>
                <a:gd name="connsiteY90" fmla="*/ 308142 h 451028"/>
                <a:gd name="connsiteX91" fmla="*/ 412843 w 453422"/>
                <a:gd name="connsiteY91" fmla="*/ 314424 h 451028"/>
                <a:gd name="connsiteX92" fmla="*/ 415018 w 453422"/>
                <a:gd name="connsiteY92" fmla="*/ 317162 h 451028"/>
                <a:gd name="connsiteX93" fmla="*/ 415831 w 453422"/>
                <a:gd name="connsiteY93" fmla="*/ 319204 h 451028"/>
                <a:gd name="connsiteX94" fmla="*/ 417372 w 453422"/>
                <a:gd name="connsiteY94" fmla="*/ 320667 h 451028"/>
                <a:gd name="connsiteX95" fmla="*/ 418906 w 453422"/>
                <a:gd name="connsiteY95" fmla="*/ 321739 h 451028"/>
                <a:gd name="connsiteX96" fmla="*/ 419860 w 453422"/>
                <a:gd name="connsiteY96" fmla="*/ 321864 h 451028"/>
                <a:gd name="connsiteX97" fmla="*/ 425282 w 453422"/>
                <a:gd name="connsiteY97" fmla="*/ 320158 h 451028"/>
                <a:gd name="connsiteX98" fmla="*/ 434553 w 453422"/>
                <a:gd name="connsiteY98" fmla="*/ 322975 h 451028"/>
                <a:gd name="connsiteX99" fmla="*/ 443323 w 453422"/>
                <a:gd name="connsiteY99" fmla="*/ 325838 h 451028"/>
                <a:gd name="connsiteX100" fmla="*/ 443964 w 453422"/>
                <a:gd name="connsiteY100" fmla="*/ 326402 h 451028"/>
                <a:gd name="connsiteX101" fmla="*/ 445881 w 453422"/>
                <a:gd name="connsiteY101" fmla="*/ 330024 h 451028"/>
                <a:gd name="connsiteX102" fmla="*/ 449018 w 453422"/>
                <a:gd name="connsiteY102" fmla="*/ 335930 h 451028"/>
                <a:gd name="connsiteX103" fmla="*/ 451342 w 453422"/>
                <a:gd name="connsiteY103" fmla="*/ 340648 h 451028"/>
                <a:gd name="connsiteX104" fmla="*/ 453423 w 453422"/>
                <a:gd name="connsiteY104" fmla="*/ 344865 h 451028"/>
                <a:gd name="connsiteX105" fmla="*/ 442055 w 453422"/>
                <a:gd name="connsiteY105" fmla="*/ 352125 h 451028"/>
                <a:gd name="connsiteX106" fmla="*/ 430680 w 453422"/>
                <a:gd name="connsiteY106" fmla="*/ 359370 h 451028"/>
                <a:gd name="connsiteX107" fmla="*/ 419312 w 453422"/>
                <a:gd name="connsiteY107" fmla="*/ 366598 h 451028"/>
                <a:gd name="connsiteX108" fmla="*/ 407945 w 453422"/>
                <a:gd name="connsiteY108" fmla="*/ 373804 h 451028"/>
                <a:gd name="connsiteX109" fmla="*/ 396578 w 453422"/>
                <a:gd name="connsiteY109" fmla="*/ 381001 h 451028"/>
                <a:gd name="connsiteX110" fmla="*/ 385202 w 453422"/>
                <a:gd name="connsiteY110" fmla="*/ 388183 h 451028"/>
                <a:gd name="connsiteX111" fmla="*/ 373835 w 453422"/>
                <a:gd name="connsiteY111" fmla="*/ 395349 h 451028"/>
                <a:gd name="connsiteX112" fmla="*/ 362467 w 453422"/>
                <a:gd name="connsiteY112" fmla="*/ 402492 h 451028"/>
                <a:gd name="connsiteX113" fmla="*/ 354926 w 453422"/>
                <a:gd name="connsiteY113" fmla="*/ 407225 h 451028"/>
                <a:gd name="connsiteX114" fmla="*/ 350130 w 453422"/>
                <a:gd name="connsiteY114" fmla="*/ 411403 h 451028"/>
                <a:gd name="connsiteX115" fmla="*/ 344114 w 453422"/>
                <a:gd name="connsiteY115" fmla="*/ 416621 h 451028"/>
                <a:gd name="connsiteX116" fmla="*/ 338434 w 453422"/>
                <a:gd name="connsiteY116" fmla="*/ 421801 h 451028"/>
                <a:gd name="connsiteX117" fmla="*/ 333967 w 453422"/>
                <a:gd name="connsiteY117" fmla="*/ 425877 h 451028"/>
                <a:gd name="connsiteX118" fmla="*/ 328177 w 453422"/>
                <a:gd name="connsiteY118" fmla="*/ 431134 h 451028"/>
                <a:gd name="connsiteX119" fmla="*/ 325259 w 453422"/>
                <a:gd name="connsiteY119" fmla="*/ 433786 h 451028"/>
                <a:gd name="connsiteX120" fmla="*/ 318805 w 453422"/>
                <a:gd name="connsiteY120" fmla="*/ 439646 h 451028"/>
                <a:gd name="connsiteX121" fmla="*/ 316865 w 453422"/>
                <a:gd name="connsiteY121" fmla="*/ 440686 h 451028"/>
                <a:gd name="connsiteX122" fmla="*/ 308314 w 453422"/>
                <a:gd name="connsiteY122" fmla="*/ 442415 h 451028"/>
                <a:gd name="connsiteX123" fmla="*/ 300467 w 453422"/>
                <a:gd name="connsiteY123" fmla="*/ 443996 h 451028"/>
                <a:gd name="connsiteX124" fmla="*/ 293222 w 453422"/>
                <a:gd name="connsiteY124" fmla="*/ 445459 h 451028"/>
                <a:gd name="connsiteX125" fmla="*/ 288270 w 453422"/>
                <a:gd name="connsiteY125" fmla="*/ 446460 h 451028"/>
                <a:gd name="connsiteX126" fmla="*/ 283474 w 453422"/>
                <a:gd name="connsiteY126" fmla="*/ 447422 h 451028"/>
                <a:gd name="connsiteX127" fmla="*/ 276504 w 453422"/>
                <a:gd name="connsiteY127" fmla="*/ 448784 h 451028"/>
                <a:gd name="connsiteX128" fmla="*/ 271528 w 453422"/>
                <a:gd name="connsiteY128" fmla="*/ 449762 h 451028"/>
                <a:gd name="connsiteX129" fmla="*/ 266161 w 453422"/>
                <a:gd name="connsiteY129" fmla="*/ 450810 h 451028"/>
                <a:gd name="connsiteX130" fmla="*/ 265324 w 453422"/>
                <a:gd name="connsiteY130" fmla="*/ 450990 h 451028"/>
                <a:gd name="connsiteX131" fmla="*/ 264354 w 453422"/>
                <a:gd name="connsiteY131" fmla="*/ 451029 h 451028"/>
                <a:gd name="connsiteX132" fmla="*/ 263626 w 453422"/>
                <a:gd name="connsiteY132" fmla="*/ 450990 h 451028"/>
                <a:gd name="connsiteX133" fmla="*/ 262140 w 453422"/>
                <a:gd name="connsiteY133" fmla="*/ 450411 h 451028"/>
                <a:gd name="connsiteX134" fmla="*/ 260348 w 453422"/>
                <a:gd name="connsiteY134" fmla="*/ 449042 h 451028"/>
                <a:gd name="connsiteX135" fmla="*/ 259151 w 453422"/>
                <a:gd name="connsiteY135" fmla="*/ 448338 h 451028"/>
                <a:gd name="connsiteX136" fmla="*/ 258854 w 453422"/>
                <a:gd name="connsiteY136" fmla="*/ 447258 h 451028"/>
                <a:gd name="connsiteX137" fmla="*/ 259550 w 453422"/>
                <a:gd name="connsiteY137" fmla="*/ 445818 h 451028"/>
                <a:gd name="connsiteX138" fmla="*/ 260419 w 453422"/>
                <a:gd name="connsiteY138" fmla="*/ 444528 h 451028"/>
                <a:gd name="connsiteX139" fmla="*/ 260747 w 453422"/>
                <a:gd name="connsiteY139" fmla="*/ 443511 h 451028"/>
                <a:gd name="connsiteX140" fmla="*/ 261342 w 453422"/>
                <a:gd name="connsiteY140" fmla="*/ 442736 h 451028"/>
                <a:gd name="connsiteX141" fmla="*/ 262108 w 453422"/>
                <a:gd name="connsiteY141" fmla="*/ 442110 h 451028"/>
                <a:gd name="connsiteX142" fmla="*/ 262140 w 453422"/>
                <a:gd name="connsiteY142" fmla="*/ 441226 h 451028"/>
                <a:gd name="connsiteX143" fmla="*/ 261506 w 453422"/>
                <a:gd name="connsiteY143" fmla="*/ 439771 h 451028"/>
                <a:gd name="connsiteX144" fmla="*/ 260951 w 453422"/>
                <a:gd name="connsiteY144" fmla="*/ 437760 h 451028"/>
                <a:gd name="connsiteX145" fmla="*/ 260974 w 453422"/>
                <a:gd name="connsiteY145" fmla="*/ 434107 h 451028"/>
                <a:gd name="connsiteX146" fmla="*/ 260990 w 453422"/>
                <a:gd name="connsiteY146" fmla="*/ 432886 h 451028"/>
                <a:gd name="connsiteX147" fmla="*/ 260990 w 453422"/>
                <a:gd name="connsiteY147" fmla="*/ 432448 h 451028"/>
                <a:gd name="connsiteX148" fmla="*/ 259386 w 453422"/>
                <a:gd name="connsiteY148" fmla="*/ 431048 h 451028"/>
                <a:gd name="connsiteX149" fmla="*/ 256358 w 453422"/>
                <a:gd name="connsiteY149" fmla="*/ 429499 h 451028"/>
                <a:gd name="connsiteX150" fmla="*/ 253573 w 453422"/>
                <a:gd name="connsiteY150" fmla="*/ 428591 h 451028"/>
                <a:gd name="connsiteX151" fmla="*/ 252306 w 453422"/>
                <a:gd name="connsiteY151" fmla="*/ 428278 h 451028"/>
                <a:gd name="connsiteX152" fmla="*/ 249231 w 453422"/>
                <a:gd name="connsiteY152" fmla="*/ 427731 h 451028"/>
                <a:gd name="connsiteX153" fmla="*/ 244983 w 453422"/>
                <a:gd name="connsiteY153" fmla="*/ 426753 h 451028"/>
                <a:gd name="connsiteX154" fmla="*/ 243489 w 453422"/>
                <a:gd name="connsiteY154" fmla="*/ 426080 h 451028"/>
                <a:gd name="connsiteX155" fmla="*/ 240735 w 453422"/>
                <a:gd name="connsiteY155" fmla="*/ 422677 h 451028"/>
                <a:gd name="connsiteX156" fmla="*/ 239381 w 453422"/>
                <a:gd name="connsiteY156" fmla="*/ 421808 h 451028"/>
                <a:gd name="connsiteX157" fmla="*/ 233005 w 453422"/>
                <a:gd name="connsiteY157" fmla="*/ 421230 h 451028"/>
                <a:gd name="connsiteX158" fmla="*/ 230885 w 453422"/>
                <a:gd name="connsiteY158" fmla="*/ 420666 h 451028"/>
                <a:gd name="connsiteX159" fmla="*/ 229148 w 453422"/>
                <a:gd name="connsiteY159" fmla="*/ 419860 h 451028"/>
                <a:gd name="connsiteX160" fmla="*/ 227662 w 453422"/>
                <a:gd name="connsiteY160" fmla="*/ 418765 h 451028"/>
                <a:gd name="connsiteX161" fmla="*/ 226825 w 453422"/>
                <a:gd name="connsiteY161" fmla="*/ 416895 h 451028"/>
                <a:gd name="connsiteX162" fmla="*/ 226574 w 453422"/>
                <a:gd name="connsiteY162" fmla="*/ 415370 h 451028"/>
                <a:gd name="connsiteX163" fmla="*/ 226019 w 453422"/>
                <a:gd name="connsiteY163" fmla="*/ 414642 h 451028"/>
                <a:gd name="connsiteX164" fmla="*/ 218986 w 453422"/>
                <a:gd name="connsiteY164" fmla="*/ 410949 h 451028"/>
                <a:gd name="connsiteX165" fmla="*/ 217194 w 453422"/>
                <a:gd name="connsiteY165" fmla="*/ 409698 h 451028"/>
                <a:gd name="connsiteX166" fmla="*/ 216247 w 453422"/>
                <a:gd name="connsiteY166" fmla="*/ 408532 h 451028"/>
                <a:gd name="connsiteX167" fmla="*/ 216216 w 453422"/>
                <a:gd name="connsiteY167" fmla="*/ 406803 h 451028"/>
                <a:gd name="connsiteX168" fmla="*/ 216404 w 453422"/>
                <a:gd name="connsiteY168" fmla="*/ 404683 h 451028"/>
                <a:gd name="connsiteX169" fmla="*/ 216107 w 453422"/>
                <a:gd name="connsiteY169" fmla="*/ 402797 h 451028"/>
                <a:gd name="connsiteX170" fmla="*/ 215809 w 453422"/>
                <a:gd name="connsiteY170" fmla="*/ 401874 h 451028"/>
                <a:gd name="connsiteX171" fmla="*/ 212594 w 453422"/>
                <a:gd name="connsiteY171" fmla="*/ 399637 h 451028"/>
                <a:gd name="connsiteX172" fmla="*/ 205404 w 453422"/>
                <a:gd name="connsiteY172" fmla="*/ 394614 h 451028"/>
                <a:gd name="connsiteX173" fmla="*/ 198215 w 453422"/>
                <a:gd name="connsiteY173" fmla="*/ 389591 h 451028"/>
                <a:gd name="connsiteX174" fmla="*/ 191025 w 453422"/>
                <a:gd name="connsiteY174" fmla="*/ 384561 h 451028"/>
                <a:gd name="connsiteX175" fmla="*/ 183835 w 453422"/>
                <a:gd name="connsiteY175" fmla="*/ 379523 h 451028"/>
                <a:gd name="connsiteX176" fmla="*/ 176645 w 453422"/>
                <a:gd name="connsiteY176" fmla="*/ 374477 h 451028"/>
                <a:gd name="connsiteX177" fmla="*/ 169456 w 453422"/>
                <a:gd name="connsiteY177" fmla="*/ 369423 h 451028"/>
                <a:gd name="connsiteX178" fmla="*/ 162266 w 453422"/>
                <a:gd name="connsiteY178" fmla="*/ 364361 h 451028"/>
                <a:gd name="connsiteX179" fmla="*/ 155076 w 453422"/>
                <a:gd name="connsiteY179" fmla="*/ 359291 h 451028"/>
                <a:gd name="connsiteX180" fmla="*/ 147886 w 453422"/>
                <a:gd name="connsiteY180" fmla="*/ 354206 h 451028"/>
                <a:gd name="connsiteX181" fmla="*/ 140689 w 453422"/>
                <a:gd name="connsiteY181" fmla="*/ 349129 h 451028"/>
                <a:gd name="connsiteX182" fmla="*/ 133507 w 453422"/>
                <a:gd name="connsiteY182" fmla="*/ 344028 h 451028"/>
                <a:gd name="connsiteX183" fmla="*/ 126317 w 453422"/>
                <a:gd name="connsiteY183" fmla="*/ 338927 h 451028"/>
                <a:gd name="connsiteX184" fmla="*/ 119127 w 453422"/>
                <a:gd name="connsiteY184" fmla="*/ 333818 h 451028"/>
                <a:gd name="connsiteX185" fmla="*/ 111930 w 453422"/>
                <a:gd name="connsiteY185" fmla="*/ 328694 h 451028"/>
                <a:gd name="connsiteX186" fmla="*/ 104740 w 453422"/>
                <a:gd name="connsiteY186" fmla="*/ 323562 h 451028"/>
                <a:gd name="connsiteX187" fmla="*/ 97550 w 453422"/>
                <a:gd name="connsiteY187" fmla="*/ 318422 h 451028"/>
                <a:gd name="connsiteX188" fmla="*/ 91471 w 453422"/>
                <a:gd name="connsiteY188" fmla="*/ 314080 h 451028"/>
                <a:gd name="connsiteX189" fmla="*/ 84767 w 453422"/>
                <a:gd name="connsiteY189" fmla="*/ 309480 h 451028"/>
                <a:gd name="connsiteX190" fmla="*/ 79783 w 453422"/>
                <a:gd name="connsiteY190" fmla="*/ 306108 h 451028"/>
                <a:gd name="connsiteX191" fmla="*/ 74839 w 453422"/>
                <a:gd name="connsiteY191" fmla="*/ 302743 h 451028"/>
                <a:gd name="connsiteX192" fmla="*/ 69519 w 453422"/>
                <a:gd name="connsiteY192" fmla="*/ 299137 h 451028"/>
                <a:gd name="connsiteX193" fmla="*/ 66061 w 453422"/>
                <a:gd name="connsiteY193" fmla="*/ 296899 h 451028"/>
                <a:gd name="connsiteX194" fmla="*/ 61938 w 453422"/>
                <a:gd name="connsiteY194" fmla="*/ 294224 h 451028"/>
                <a:gd name="connsiteX195" fmla="*/ 57807 w 453422"/>
                <a:gd name="connsiteY195" fmla="*/ 291540 h 451028"/>
                <a:gd name="connsiteX196" fmla="*/ 53677 w 453422"/>
                <a:gd name="connsiteY196" fmla="*/ 288857 h 451028"/>
                <a:gd name="connsiteX197" fmla="*/ 49546 w 453422"/>
                <a:gd name="connsiteY197" fmla="*/ 286174 h 451028"/>
                <a:gd name="connsiteX198" fmla="*/ 45415 w 453422"/>
                <a:gd name="connsiteY198" fmla="*/ 283490 h 451028"/>
                <a:gd name="connsiteX199" fmla="*/ 41284 w 453422"/>
                <a:gd name="connsiteY199" fmla="*/ 280799 h 451028"/>
                <a:gd name="connsiteX200" fmla="*/ 37161 w 453422"/>
                <a:gd name="connsiteY200" fmla="*/ 278108 h 451028"/>
                <a:gd name="connsiteX201" fmla="*/ 33030 w 453422"/>
                <a:gd name="connsiteY201" fmla="*/ 275408 h 451028"/>
                <a:gd name="connsiteX202" fmla="*/ 28900 w 453422"/>
                <a:gd name="connsiteY202" fmla="*/ 272709 h 451028"/>
                <a:gd name="connsiteX203" fmla="*/ 24777 w 453422"/>
                <a:gd name="connsiteY203" fmla="*/ 270010 h 451028"/>
                <a:gd name="connsiteX204" fmla="*/ 20646 w 453422"/>
                <a:gd name="connsiteY204" fmla="*/ 267311 h 451028"/>
                <a:gd name="connsiteX205" fmla="*/ 16515 w 453422"/>
                <a:gd name="connsiteY205" fmla="*/ 264604 h 451028"/>
                <a:gd name="connsiteX206" fmla="*/ 12385 w 453422"/>
                <a:gd name="connsiteY206" fmla="*/ 261897 h 451028"/>
                <a:gd name="connsiteX207" fmla="*/ 8254 w 453422"/>
                <a:gd name="connsiteY207" fmla="*/ 259183 h 451028"/>
                <a:gd name="connsiteX208" fmla="*/ 4123 w 453422"/>
                <a:gd name="connsiteY208" fmla="*/ 256468 h 451028"/>
                <a:gd name="connsiteX209" fmla="*/ 0 w 453422"/>
                <a:gd name="connsiteY209" fmla="*/ 253753 h 451028"/>
                <a:gd name="connsiteX210" fmla="*/ 0 w 453422"/>
                <a:gd name="connsiteY210" fmla="*/ 248730 h 451028"/>
                <a:gd name="connsiteX211" fmla="*/ 0 w 453422"/>
                <a:gd name="connsiteY211" fmla="*/ 244639 h 451028"/>
                <a:gd name="connsiteX212" fmla="*/ 0 w 453422"/>
                <a:gd name="connsiteY212" fmla="*/ 238615 h 451028"/>
                <a:gd name="connsiteX213" fmla="*/ 0 w 453422"/>
                <a:gd name="connsiteY213" fmla="*/ 233373 h 451028"/>
                <a:gd name="connsiteX214" fmla="*/ 0 w 453422"/>
                <a:gd name="connsiteY214" fmla="*/ 228131 h 451028"/>
                <a:gd name="connsiteX215" fmla="*/ 0 w 453422"/>
                <a:gd name="connsiteY215" fmla="*/ 224517 h 451028"/>
                <a:gd name="connsiteX216" fmla="*/ 0 w 453422"/>
                <a:gd name="connsiteY216" fmla="*/ 220746 h 451028"/>
                <a:gd name="connsiteX217" fmla="*/ 110 w 453422"/>
                <a:gd name="connsiteY217" fmla="*/ 219040 h 451028"/>
                <a:gd name="connsiteX218" fmla="*/ 516 w 453422"/>
                <a:gd name="connsiteY218" fmla="*/ 218313 h 451028"/>
                <a:gd name="connsiteX219" fmla="*/ 2746 w 453422"/>
                <a:gd name="connsiteY219" fmla="*/ 217085 h 451028"/>
                <a:gd name="connsiteX220" fmla="*/ 6235 w 453422"/>
                <a:gd name="connsiteY220" fmla="*/ 214284 h 451028"/>
                <a:gd name="connsiteX221" fmla="*/ 7526 w 453422"/>
                <a:gd name="connsiteY221" fmla="*/ 213040 h 451028"/>
                <a:gd name="connsiteX222" fmla="*/ 9177 w 453422"/>
                <a:gd name="connsiteY222" fmla="*/ 211780 h 451028"/>
                <a:gd name="connsiteX223" fmla="*/ 15021 w 453422"/>
                <a:gd name="connsiteY223" fmla="*/ 207986 h 451028"/>
                <a:gd name="connsiteX224" fmla="*/ 16234 w 453422"/>
                <a:gd name="connsiteY224" fmla="*/ 206922 h 451028"/>
                <a:gd name="connsiteX225" fmla="*/ 21913 w 453422"/>
                <a:gd name="connsiteY225" fmla="*/ 202549 h 451028"/>
                <a:gd name="connsiteX226" fmla="*/ 23243 w 453422"/>
                <a:gd name="connsiteY226" fmla="*/ 201907 h 451028"/>
                <a:gd name="connsiteX227" fmla="*/ 26295 w 453422"/>
                <a:gd name="connsiteY227" fmla="*/ 201477 h 451028"/>
                <a:gd name="connsiteX228" fmla="*/ 27570 w 453422"/>
                <a:gd name="connsiteY228" fmla="*/ 200656 h 451028"/>
                <a:gd name="connsiteX229" fmla="*/ 29283 w 453422"/>
                <a:gd name="connsiteY229" fmla="*/ 198903 h 451028"/>
                <a:gd name="connsiteX230" fmla="*/ 31802 w 453422"/>
                <a:gd name="connsiteY230" fmla="*/ 196900 h 451028"/>
                <a:gd name="connsiteX231" fmla="*/ 33437 w 453422"/>
                <a:gd name="connsiteY231" fmla="*/ 195946 h 451028"/>
                <a:gd name="connsiteX232" fmla="*/ 33829 w 453422"/>
                <a:gd name="connsiteY232" fmla="*/ 195774 h 451028"/>
                <a:gd name="connsiteX233" fmla="*/ 34877 w 453422"/>
                <a:gd name="connsiteY233" fmla="*/ 195633 h 451028"/>
                <a:gd name="connsiteX234" fmla="*/ 40126 w 453422"/>
                <a:gd name="connsiteY234" fmla="*/ 196227 h 451028"/>
                <a:gd name="connsiteX235" fmla="*/ 42333 w 453422"/>
                <a:gd name="connsiteY235" fmla="*/ 196673 h 451028"/>
                <a:gd name="connsiteX236" fmla="*/ 44969 w 453422"/>
                <a:gd name="connsiteY236" fmla="*/ 197049 h 451028"/>
                <a:gd name="connsiteX237" fmla="*/ 45791 w 453422"/>
                <a:gd name="connsiteY237" fmla="*/ 196791 h 451028"/>
                <a:gd name="connsiteX238" fmla="*/ 46495 w 453422"/>
                <a:gd name="connsiteY238" fmla="*/ 196165 h 451028"/>
                <a:gd name="connsiteX239" fmla="*/ 47488 w 453422"/>
                <a:gd name="connsiteY239" fmla="*/ 194764 h 451028"/>
                <a:gd name="connsiteX240" fmla="*/ 47699 w 453422"/>
                <a:gd name="connsiteY240" fmla="*/ 193098 h 451028"/>
                <a:gd name="connsiteX241" fmla="*/ 47762 w 453422"/>
                <a:gd name="connsiteY241" fmla="*/ 191643 h 451028"/>
                <a:gd name="connsiteX242" fmla="*/ 47919 w 453422"/>
                <a:gd name="connsiteY242" fmla="*/ 191009 h 451028"/>
                <a:gd name="connsiteX243" fmla="*/ 48380 w 453422"/>
                <a:gd name="connsiteY243" fmla="*/ 190720 h 451028"/>
                <a:gd name="connsiteX244" fmla="*/ 49530 w 453422"/>
                <a:gd name="connsiteY244" fmla="*/ 190829 h 451028"/>
                <a:gd name="connsiteX245" fmla="*/ 51064 w 453422"/>
                <a:gd name="connsiteY245" fmla="*/ 191025 h 451028"/>
                <a:gd name="connsiteX246" fmla="*/ 54201 w 453422"/>
                <a:gd name="connsiteY246" fmla="*/ 190962 h 451028"/>
                <a:gd name="connsiteX247" fmla="*/ 55265 w 453422"/>
                <a:gd name="connsiteY247" fmla="*/ 190759 h 451028"/>
                <a:gd name="connsiteX248" fmla="*/ 58824 w 453422"/>
                <a:gd name="connsiteY248" fmla="*/ 190446 h 451028"/>
                <a:gd name="connsiteX249" fmla="*/ 63855 w 453422"/>
                <a:gd name="connsiteY249" fmla="*/ 189499 h 451028"/>
                <a:gd name="connsiteX250" fmla="*/ 67845 w 453422"/>
                <a:gd name="connsiteY250" fmla="*/ 188263 h 451028"/>
                <a:gd name="connsiteX251" fmla="*/ 71021 w 453422"/>
                <a:gd name="connsiteY251" fmla="*/ 187285 h 451028"/>
                <a:gd name="connsiteX252" fmla="*/ 74424 w 453422"/>
                <a:gd name="connsiteY252" fmla="*/ 184711 h 451028"/>
                <a:gd name="connsiteX253" fmla="*/ 76920 w 453422"/>
                <a:gd name="connsiteY253" fmla="*/ 181997 h 451028"/>
                <a:gd name="connsiteX254" fmla="*/ 79510 w 453422"/>
                <a:gd name="connsiteY254" fmla="*/ 177944 h 451028"/>
                <a:gd name="connsiteX255" fmla="*/ 81567 w 453422"/>
                <a:gd name="connsiteY255" fmla="*/ 174424 h 451028"/>
                <a:gd name="connsiteX256" fmla="*/ 85737 w 453422"/>
                <a:gd name="connsiteY256" fmla="*/ 172225 h 451028"/>
                <a:gd name="connsiteX257" fmla="*/ 89218 w 453422"/>
                <a:gd name="connsiteY257" fmla="*/ 170887 h 451028"/>
                <a:gd name="connsiteX258" fmla="*/ 91213 w 453422"/>
                <a:gd name="connsiteY258" fmla="*/ 170363 h 451028"/>
                <a:gd name="connsiteX259" fmla="*/ 95735 w 453422"/>
                <a:gd name="connsiteY259" fmla="*/ 168501 h 451028"/>
                <a:gd name="connsiteX260" fmla="*/ 99561 w 453422"/>
                <a:gd name="connsiteY260" fmla="*/ 165685 h 451028"/>
                <a:gd name="connsiteX261" fmla="*/ 103152 w 453422"/>
                <a:gd name="connsiteY261" fmla="*/ 163040 h 451028"/>
                <a:gd name="connsiteX262" fmla="*/ 105898 w 453422"/>
                <a:gd name="connsiteY262" fmla="*/ 162688 h 451028"/>
                <a:gd name="connsiteX263" fmla="*/ 109372 w 453422"/>
                <a:gd name="connsiteY263" fmla="*/ 162250 h 451028"/>
                <a:gd name="connsiteX264" fmla="*/ 110146 w 453422"/>
                <a:gd name="connsiteY264" fmla="*/ 161757 h 451028"/>
                <a:gd name="connsiteX265" fmla="*/ 111022 w 453422"/>
                <a:gd name="connsiteY265" fmla="*/ 160819 h 451028"/>
                <a:gd name="connsiteX266" fmla="*/ 111069 w 453422"/>
                <a:gd name="connsiteY266" fmla="*/ 159160 h 451028"/>
                <a:gd name="connsiteX267" fmla="*/ 110021 w 453422"/>
                <a:gd name="connsiteY267" fmla="*/ 157994 h 451028"/>
                <a:gd name="connsiteX268" fmla="*/ 108754 w 453422"/>
                <a:gd name="connsiteY268" fmla="*/ 157384 h 451028"/>
                <a:gd name="connsiteX269" fmla="*/ 107854 w 453422"/>
                <a:gd name="connsiteY269" fmla="*/ 156711 h 451028"/>
                <a:gd name="connsiteX270" fmla="*/ 106962 w 453422"/>
                <a:gd name="connsiteY270" fmla="*/ 156586 h 451028"/>
                <a:gd name="connsiteX271" fmla="*/ 106485 w 453422"/>
                <a:gd name="connsiteY271" fmla="*/ 155788 h 451028"/>
                <a:gd name="connsiteX272" fmla="*/ 106751 w 453422"/>
                <a:gd name="connsiteY272" fmla="*/ 154317 h 451028"/>
                <a:gd name="connsiteX273" fmla="*/ 106884 w 453422"/>
                <a:gd name="connsiteY273" fmla="*/ 152956 h 451028"/>
                <a:gd name="connsiteX274" fmla="*/ 107455 w 453422"/>
                <a:gd name="connsiteY274" fmla="*/ 151595 h 451028"/>
                <a:gd name="connsiteX275" fmla="*/ 107298 w 453422"/>
                <a:gd name="connsiteY275" fmla="*/ 149670 h 451028"/>
                <a:gd name="connsiteX276" fmla="*/ 106407 w 453422"/>
                <a:gd name="connsiteY276" fmla="*/ 147746 h 451028"/>
                <a:gd name="connsiteX277" fmla="*/ 106133 w 453422"/>
                <a:gd name="connsiteY277" fmla="*/ 146361 h 451028"/>
                <a:gd name="connsiteX278" fmla="*/ 106195 w 453422"/>
                <a:gd name="connsiteY278" fmla="*/ 144984 h 451028"/>
                <a:gd name="connsiteX279" fmla="*/ 106633 w 453422"/>
                <a:gd name="connsiteY279" fmla="*/ 143912 h 451028"/>
                <a:gd name="connsiteX280" fmla="*/ 107916 w 453422"/>
                <a:gd name="connsiteY280" fmla="*/ 143200 h 451028"/>
                <a:gd name="connsiteX281" fmla="*/ 109411 w 453422"/>
                <a:gd name="connsiteY281" fmla="*/ 142926 h 451028"/>
                <a:gd name="connsiteX282" fmla="*/ 111507 w 453422"/>
                <a:gd name="connsiteY282" fmla="*/ 143270 h 451028"/>
                <a:gd name="connsiteX283" fmla="*/ 115130 w 453422"/>
                <a:gd name="connsiteY283" fmla="*/ 142809 h 451028"/>
                <a:gd name="connsiteX284" fmla="*/ 124400 w 453422"/>
                <a:gd name="connsiteY284" fmla="*/ 139476 h 451028"/>
                <a:gd name="connsiteX285" fmla="*/ 125042 w 453422"/>
                <a:gd name="connsiteY285" fmla="*/ 138451 h 451028"/>
                <a:gd name="connsiteX286" fmla="*/ 125636 w 453422"/>
                <a:gd name="connsiteY286" fmla="*/ 136143 h 451028"/>
                <a:gd name="connsiteX287" fmla="*/ 126302 w 453422"/>
                <a:gd name="connsiteY287" fmla="*/ 134117 h 451028"/>
                <a:gd name="connsiteX288" fmla="*/ 127264 w 453422"/>
                <a:gd name="connsiteY288" fmla="*/ 133437 h 451028"/>
                <a:gd name="connsiteX289" fmla="*/ 127788 w 453422"/>
                <a:gd name="connsiteY289" fmla="*/ 133288 h 451028"/>
                <a:gd name="connsiteX290" fmla="*/ 130878 w 453422"/>
                <a:gd name="connsiteY290" fmla="*/ 132740 h 451028"/>
                <a:gd name="connsiteX291" fmla="*/ 135251 w 453422"/>
                <a:gd name="connsiteY291" fmla="*/ 131973 h 451028"/>
                <a:gd name="connsiteX292" fmla="*/ 136894 w 453422"/>
                <a:gd name="connsiteY292" fmla="*/ 131864 h 451028"/>
                <a:gd name="connsiteX293" fmla="*/ 141667 w 453422"/>
                <a:gd name="connsiteY293" fmla="*/ 132083 h 451028"/>
                <a:gd name="connsiteX294" fmla="*/ 145140 w 453422"/>
                <a:gd name="connsiteY294" fmla="*/ 132247 h 451028"/>
                <a:gd name="connsiteX295" fmla="*/ 150757 w 453422"/>
                <a:gd name="connsiteY295" fmla="*/ 132513 h 451028"/>
                <a:gd name="connsiteX296" fmla="*/ 154748 w 453422"/>
                <a:gd name="connsiteY296" fmla="*/ 132646 h 451028"/>
                <a:gd name="connsiteX297" fmla="*/ 158221 w 453422"/>
                <a:gd name="connsiteY297" fmla="*/ 132764 h 451028"/>
                <a:gd name="connsiteX298" fmla="*/ 162649 w 453422"/>
                <a:gd name="connsiteY298" fmla="*/ 132920 h 451028"/>
                <a:gd name="connsiteX299" fmla="*/ 163737 w 453422"/>
                <a:gd name="connsiteY299" fmla="*/ 132451 h 451028"/>
                <a:gd name="connsiteX300" fmla="*/ 163737 w 453422"/>
                <a:gd name="connsiteY300" fmla="*/ 130972 h 451028"/>
                <a:gd name="connsiteX301" fmla="*/ 162939 w 453422"/>
                <a:gd name="connsiteY301" fmla="*/ 128218 h 451028"/>
                <a:gd name="connsiteX302" fmla="*/ 163424 w 453422"/>
                <a:gd name="connsiteY302" fmla="*/ 126497 h 451028"/>
                <a:gd name="connsiteX303" fmla="*/ 165129 w 453422"/>
                <a:gd name="connsiteY303" fmla="*/ 124901 h 451028"/>
                <a:gd name="connsiteX304" fmla="*/ 167257 w 453422"/>
                <a:gd name="connsiteY304" fmla="*/ 123117 h 451028"/>
                <a:gd name="connsiteX305" fmla="*/ 166264 w 453422"/>
                <a:gd name="connsiteY305" fmla="*/ 120942 h 451028"/>
                <a:gd name="connsiteX306" fmla="*/ 164566 w 453422"/>
                <a:gd name="connsiteY306" fmla="*/ 119487 h 451028"/>
                <a:gd name="connsiteX307" fmla="*/ 162195 w 453422"/>
                <a:gd name="connsiteY307" fmla="*/ 117735 h 451028"/>
                <a:gd name="connsiteX308" fmla="*/ 160967 w 453422"/>
                <a:gd name="connsiteY308" fmla="*/ 117023 h 451028"/>
                <a:gd name="connsiteX309" fmla="*/ 158816 w 453422"/>
                <a:gd name="connsiteY309" fmla="*/ 114903 h 451028"/>
                <a:gd name="connsiteX310" fmla="*/ 157501 w 453422"/>
                <a:gd name="connsiteY310" fmla="*/ 112485 h 451028"/>
                <a:gd name="connsiteX311" fmla="*/ 156610 w 453422"/>
                <a:gd name="connsiteY311" fmla="*/ 107385 h 451028"/>
                <a:gd name="connsiteX312" fmla="*/ 154974 w 453422"/>
                <a:gd name="connsiteY312" fmla="*/ 104521 h 451028"/>
                <a:gd name="connsiteX313" fmla="*/ 153785 w 453422"/>
                <a:gd name="connsiteY313" fmla="*/ 100985 h 451028"/>
                <a:gd name="connsiteX314" fmla="*/ 154841 w 453422"/>
                <a:gd name="connsiteY314" fmla="*/ 94484 h 451028"/>
                <a:gd name="connsiteX315" fmla="*/ 153261 w 453422"/>
                <a:gd name="connsiteY315" fmla="*/ 90548 h 451028"/>
                <a:gd name="connsiteX316" fmla="*/ 153018 w 453422"/>
                <a:gd name="connsiteY316" fmla="*/ 88843 h 451028"/>
                <a:gd name="connsiteX317" fmla="*/ 153003 w 453422"/>
                <a:gd name="connsiteY317" fmla="*/ 86832 h 451028"/>
                <a:gd name="connsiteX318" fmla="*/ 153488 w 453422"/>
                <a:gd name="connsiteY318" fmla="*/ 83351 h 451028"/>
                <a:gd name="connsiteX319" fmla="*/ 153175 w 453422"/>
                <a:gd name="connsiteY319" fmla="*/ 78446 h 451028"/>
                <a:gd name="connsiteX320" fmla="*/ 151313 w 453422"/>
                <a:gd name="connsiteY320" fmla="*/ 73376 h 451028"/>
                <a:gd name="connsiteX321" fmla="*/ 152189 w 453422"/>
                <a:gd name="connsiteY321" fmla="*/ 71647 h 451028"/>
                <a:gd name="connsiteX322" fmla="*/ 152596 w 453422"/>
                <a:gd name="connsiteY322" fmla="*/ 70747 h 451028"/>
                <a:gd name="connsiteX323" fmla="*/ 152463 w 453422"/>
                <a:gd name="connsiteY323" fmla="*/ 69973 h 451028"/>
                <a:gd name="connsiteX324" fmla="*/ 150765 w 453422"/>
                <a:gd name="connsiteY324" fmla="*/ 68361 h 451028"/>
                <a:gd name="connsiteX325" fmla="*/ 150046 w 453422"/>
                <a:gd name="connsiteY325" fmla="*/ 67023 h 451028"/>
                <a:gd name="connsiteX326" fmla="*/ 150421 w 453422"/>
                <a:gd name="connsiteY326" fmla="*/ 65772 h 451028"/>
                <a:gd name="connsiteX327" fmla="*/ 151305 w 453422"/>
                <a:gd name="connsiteY327" fmla="*/ 63949 h 451028"/>
                <a:gd name="connsiteX328" fmla="*/ 151227 w 453422"/>
                <a:gd name="connsiteY328" fmla="*/ 63182 h 451028"/>
                <a:gd name="connsiteX329" fmla="*/ 148481 w 453422"/>
                <a:gd name="connsiteY329" fmla="*/ 60960 h 451028"/>
                <a:gd name="connsiteX330" fmla="*/ 143849 w 453422"/>
                <a:gd name="connsiteY330" fmla="*/ 57354 h 451028"/>
                <a:gd name="connsiteX331" fmla="*/ 142551 w 453422"/>
                <a:gd name="connsiteY331" fmla="*/ 55773 h 451028"/>
                <a:gd name="connsiteX332" fmla="*/ 141917 w 453422"/>
                <a:gd name="connsiteY332" fmla="*/ 53794 h 451028"/>
                <a:gd name="connsiteX333" fmla="*/ 146353 w 453422"/>
                <a:gd name="connsiteY333" fmla="*/ 54303 h 451028"/>
                <a:gd name="connsiteX334" fmla="*/ 148645 w 453422"/>
                <a:gd name="connsiteY334" fmla="*/ 54060 h 451028"/>
                <a:gd name="connsiteX335" fmla="*/ 153903 w 453422"/>
                <a:gd name="connsiteY335" fmla="*/ 51682 h 451028"/>
                <a:gd name="connsiteX336" fmla="*/ 158080 w 453422"/>
                <a:gd name="connsiteY336" fmla="*/ 48466 h 451028"/>
                <a:gd name="connsiteX337" fmla="*/ 161327 w 453422"/>
                <a:gd name="connsiteY337" fmla="*/ 46831 h 451028"/>
                <a:gd name="connsiteX338" fmla="*/ 164183 w 453422"/>
                <a:gd name="connsiteY338" fmla="*/ 43303 h 451028"/>
                <a:gd name="connsiteX339" fmla="*/ 166772 w 453422"/>
                <a:gd name="connsiteY339" fmla="*/ 41073 h 451028"/>
                <a:gd name="connsiteX340" fmla="*/ 170512 w 453422"/>
                <a:gd name="connsiteY340" fmla="*/ 38663 h 451028"/>
                <a:gd name="connsiteX341" fmla="*/ 181300 w 453422"/>
                <a:gd name="connsiteY341" fmla="*/ 33461 h 451028"/>
                <a:gd name="connsiteX342" fmla="*/ 182951 w 453422"/>
                <a:gd name="connsiteY342" fmla="*/ 33422 h 451028"/>
                <a:gd name="connsiteX343" fmla="*/ 186503 w 453422"/>
                <a:gd name="connsiteY343" fmla="*/ 34603 h 451028"/>
                <a:gd name="connsiteX344" fmla="*/ 189593 w 453422"/>
                <a:gd name="connsiteY344" fmla="*/ 34235 h 451028"/>
                <a:gd name="connsiteX345" fmla="*/ 191705 w 453422"/>
                <a:gd name="connsiteY345" fmla="*/ 32413 h 451028"/>
                <a:gd name="connsiteX346" fmla="*/ 193982 w 453422"/>
                <a:gd name="connsiteY346" fmla="*/ 28016 h 451028"/>
                <a:gd name="connsiteX347" fmla="*/ 197510 w 453422"/>
                <a:gd name="connsiteY347" fmla="*/ 25332 h 451028"/>
                <a:gd name="connsiteX348" fmla="*/ 201962 w 453422"/>
                <a:gd name="connsiteY348" fmla="*/ 22641 h 451028"/>
                <a:gd name="connsiteX349" fmla="*/ 208017 w 453422"/>
                <a:gd name="connsiteY349" fmla="*/ 20067 h 451028"/>
                <a:gd name="connsiteX350" fmla="*/ 211984 w 453422"/>
                <a:gd name="connsiteY350" fmla="*/ 17697 h 451028"/>
                <a:gd name="connsiteX351" fmla="*/ 218258 w 453422"/>
                <a:gd name="connsiteY351" fmla="*/ 15639 h 451028"/>
                <a:gd name="connsiteX352" fmla="*/ 234007 w 453422"/>
                <a:gd name="connsiteY352" fmla="*/ 14333 h 451028"/>
                <a:gd name="connsiteX353" fmla="*/ 242096 w 453422"/>
                <a:gd name="connsiteY353" fmla="*/ 13167 h 451028"/>
                <a:gd name="connsiteX354" fmla="*/ 247596 w 453422"/>
                <a:gd name="connsiteY354" fmla="*/ 13433 h 451028"/>
                <a:gd name="connsiteX355" fmla="*/ 253151 w 453422"/>
                <a:gd name="connsiteY355" fmla="*/ 9662 h 451028"/>
                <a:gd name="connsiteX356" fmla="*/ 255928 w 453422"/>
                <a:gd name="connsiteY356" fmla="*/ 8418 h 451028"/>
                <a:gd name="connsiteX357" fmla="*/ 267953 w 453422"/>
                <a:gd name="connsiteY357" fmla="*/ 8129 h 451028"/>
                <a:gd name="connsiteX358" fmla="*/ 273625 w 453422"/>
                <a:gd name="connsiteY358" fmla="*/ 5367 h 451028"/>
                <a:gd name="connsiteX359" fmla="*/ 295123 w 453422"/>
                <a:gd name="connsiteY359" fmla="*/ 5367 h 451028"/>
                <a:gd name="connsiteX360" fmla="*/ 297752 w 453422"/>
                <a:gd name="connsiteY360" fmla="*/ 6290 h 451028"/>
                <a:gd name="connsiteX361" fmla="*/ 300334 w 453422"/>
                <a:gd name="connsiteY361" fmla="*/ 7776 h 451028"/>
                <a:gd name="connsiteX362" fmla="*/ 304730 w 453422"/>
                <a:gd name="connsiteY362" fmla="*/ 11352 h 451028"/>
                <a:gd name="connsiteX363" fmla="*/ 306921 w 453422"/>
                <a:gd name="connsiteY363" fmla="*/ 12134 h 451028"/>
                <a:gd name="connsiteX364" fmla="*/ 309761 w 453422"/>
                <a:gd name="connsiteY364" fmla="*/ 11391 h 451028"/>
                <a:gd name="connsiteX365" fmla="*/ 316364 w 453422"/>
                <a:gd name="connsiteY365" fmla="*/ 8003 h 451028"/>
                <a:gd name="connsiteX366" fmla="*/ 323812 w 453422"/>
                <a:gd name="connsiteY366" fmla="*/ 6235 h 451028"/>
                <a:gd name="connsiteX367" fmla="*/ 327864 w 453422"/>
                <a:gd name="connsiteY367" fmla="*/ 4217 h 451028"/>
                <a:gd name="connsiteX368" fmla="*/ 329586 w 453422"/>
                <a:gd name="connsiteY368" fmla="*/ 1267 h 451028"/>
                <a:gd name="connsiteX369" fmla="*/ 333075 w 453422"/>
                <a:gd name="connsiteY369" fmla="*/ 180 h 451028"/>
                <a:gd name="connsiteX370" fmla="*/ 335039 w 453422"/>
                <a:gd name="connsiteY370" fmla="*/ 2449 h 451028"/>
                <a:gd name="connsiteX371" fmla="*/ 342760 w 453422"/>
                <a:gd name="connsiteY371" fmla="*/ 4733 h 451028"/>
                <a:gd name="connsiteX372" fmla="*/ 347501 w 453422"/>
                <a:gd name="connsiteY372" fmla="*/ 4076 h 451028"/>
                <a:gd name="connsiteX373" fmla="*/ 349582 w 453422"/>
                <a:gd name="connsiteY373" fmla="*/ 3388 h 451028"/>
                <a:gd name="connsiteX374" fmla="*/ 348831 w 453422"/>
                <a:gd name="connsiteY374" fmla="*/ 0 h 451028"/>
                <a:gd name="connsiteX375" fmla="*/ 353846 w 453422"/>
                <a:gd name="connsiteY375" fmla="*/ 900 h 451028"/>
                <a:gd name="connsiteX376" fmla="*/ 357695 w 453422"/>
                <a:gd name="connsiteY376" fmla="*/ 2535 h 451028"/>
                <a:gd name="connsiteX377" fmla="*/ 361724 w 453422"/>
                <a:gd name="connsiteY377" fmla="*/ 5805 h 451028"/>
                <a:gd name="connsiteX378" fmla="*/ 364337 w 453422"/>
                <a:gd name="connsiteY378" fmla="*/ 6454 h 451028"/>
                <a:gd name="connsiteX379" fmla="*/ 369094 w 453422"/>
                <a:gd name="connsiteY379" fmla="*/ 4983 h 45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</a:cxnLst>
              <a:rect l="l" t="t" r="r" b="b"/>
              <a:pathLst>
                <a:path w="453422" h="451028">
                  <a:moveTo>
                    <a:pt x="378967" y="4248"/>
                  </a:moveTo>
                  <a:lnTo>
                    <a:pt x="379429" y="5703"/>
                  </a:lnTo>
                  <a:lnTo>
                    <a:pt x="379507" y="7064"/>
                  </a:lnTo>
                  <a:lnTo>
                    <a:pt x="377426" y="8332"/>
                  </a:lnTo>
                  <a:lnTo>
                    <a:pt x="376057" y="9067"/>
                  </a:lnTo>
                  <a:lnTo>
                    <a:pt x="374414" y="12564"/>
                  </a:lnTo>
                  <a:lnTo>
                    <a:pt x="371371" y="14935"/>
                  </a:lnTo>
                  <a:lnTo>
                    <a:pt x="370862" y="15655"/>
                  </a:lnTo>
                  <a:lnTo>
                    <a:pt x="370886" y="16304"/>
                  </a:lnTo>
                  <a:lnTo>
                    <a:pt x="372951" y="17376"/>
                  </a:lnTo>
                  <a:lnTo>
                    <a:pt x="373639" y="18393"/>
                  </a:lnTo>
                  <a:lnTo>
                    <a:pt x="373960" y="19754"/>
                  </a:lnTo>
                  <a:lnTo>
                    <a:pt x="373037" y="24620"/>
                  </a:lnTo>
                  <a:lnTo>
                    <a:pt x="372458" y="28344"/>
                  </a:lnTo>
                  <a:lnTo>
                    <a:pt x="371699" y="33218"/>
                  </a:lnTo>
                  <a:lnTo>
                    <a:pt x="371730" y="35072"/>
                  </a:lnTo>
                  <a:lnTo>
                    <a:pt x="372513" y="37294"/>
                  </a:lnTo>
                  <a:lnTo>
                    <a:pt x="373287" y="39023"/>
                  </a:lnTo>
                  <a:lnTo>
                    <a:pt x="373530" y="40979"/>
                  </a:lnTo>
                  <a:lnTo>
                    <a:pt x="373256" y="45791"/>
                  </a:lnTo>
                  <a:lnTo>
                    <a:pt x="374203" y="48568"/>
                  </a:lnTo>
                  <a:lnTo>
                    <a:pt x="374962" y="51126"/>
                  </a:lnTo>
                  <a:lnTo>
                    <a:pt x="373154" y="54310"/>
                  </a:lnTo>
                  <a:lnTo>
                    <a:pt x="372380" y="57119"/>
                  </a:lnTo>
                  <a:lnTo>
                    <a:pt x="371895" y="61132"/>
                  </a:lnTo>
                  <a:lnTo>
                    <a:pt x="371699" y="63659"/>
                  </a:lnTo>
                  <a:lnTo>
                    <a:pt x="370533" y="65991"/>
                  </a:lnTo>
                  <a:lnTo>
                    <a:pt x="369016" y="68173"/>
                  </a:lnTo>
                  <a:lnTo>
                    <a:pt x="367302" y="69535"/>
                  </a:lnTo>
                  <a:lnTo>
                    <a:pt x="365190" y="70708"/>
                  </a:lnTo>
                  <a:lnTo>
                    <a:pt x="362757" y="72249"/>
                  </a:lnTo>
                  <a:lnTo>
                    <a:pt x="360785" y="76372"/>
                  </a:lnTo>
                  <a:lnTo>
                    <a:pt x="356522" y="79799"/>
                  </a:lnTo>
                  <a:lnTo>
                    <a:pt x="355630" y="80973"/>
                  </a:lnTo>
                  <a:lnTo>
                    <a:pt x="355231" y="83711"/>
                  </a:lnTo>
                  <a:lnTo>
                    <a:pt x="355333" y="87505"/>
                  </a:lnTo>
                  <a:lnTo>
                    <a:pt x="356083" y="90517"/>
                  </a:lnTo>
                  <a:lnTo>
                    <a:pt x="358126" y="94961"/>
                  </a:lnTo>
                  <a:lnTo>
                    <a:pt x="359917" y="99843"/>
                  </a:lnTo>
                  <a:lnTo>
                    <a:pt x="360402" y="102292"/>
                  </a:lnTo>
                  <a:lnTo>
                    <a:pt x="361091" y="103222"/>
                  </a:lnTo>
                  <a:lnTo>
                    <a:pt x="363610" y="104818"/>
                  </a:lnTo>
                  <a:lnTo>
                    <a:pt x="367967" y="106978"/>
                  </a:lnTo>
                  <a:lnTo>
                    <a:pt x="368773" y="107862"/>
                  </a:lnTo>
                  <a:lnTo>
                    <a:pt x="370932" y="111210"/>
                  </a:lnTo>
                  <a:lnTo>
                    <a:pt x="372982" y="117203"/>
                  </a:lnTo>
                  <a:lnTo>
                    <a:pt x="373624" y="121162"/>
                  </a:lnTo>
                  <a:lnTo>
                    <a:pt x="377614" y="124307"/>
                  </a:lnTo>
                  <a:lnTo>
                    <a:pt x="381299" y="127201"/>
                  </a:lnTo>
                  <a:lnTo>
                    <a:pt x="384835" y="129744"/>
                  </a:lnTo>
                  <a:lnTo>
                    <a:pt x="388676" y="132498"/>
                  </a:lnTo>
                  <a:lnTo>
                    <a:pt x="389232" y="133343"/>
                  </a:lnTo>
                  <a:lnTo>
                    <a:pt x="390507" y="139171"/>
                  </a:lnTo>
                  <a:lnTo>
                    <a:pt x="391782" y="144945"/>
                  </a:lnTo>
                  <a:lnTo>
                    <a:pt x="393175" y="151290"/>
                  </a:lnTo>
                  <a:lnTo>
                    <a:pt x="394583" y="157642"/>
                  </a:lnTo>
                  <a:lnTo>
                    <a:pt x="396241" y="165098"/>
                  </a:lnTo>
                  <a:lnTo>
                    <a:pt x="397180" y="169315"/>
                  </a:lnTo>
                  <a:lnTo>
                    <a:pt x="398314" y="174424"/>
                  </a:lnTo>
                  <a:lnTo>
                    <a:pt x="399652" y="180401"/>
                  </a:lnTo>
                  <a:lnTo>
                    <a:pt x="397501" y="181668"/>
                  </a:lnTo>
                  <a:lnTo>
                    <a:pt x="395076" y="183288"/>
                  </a:lnTo>
                  <a:lnTo>
                    <a:pt x="396844" y="186354"/>
                  </a:lnTo>
                  <a:lnTo>
                    <a:pt x="400255" y="191338"/>
                  </a:lnTo>
                  <a:lnTo>
                    <a:pt x="402312" y="195351"/>
                  </a:lnTo>
                  <a:lnTo>
                    <a:pt x="403032" y="197096"/>
                  </a:lnTo>
                  <a:lnTo>
                    <a:pt x="404636" y="202064"/>
                  </a:lnTo>
                  <a:lnTo>
                    <a:pt x="405942" y="206867"/>
                  </a:lnTo>
                  <a:lnTo>
                    <a:pt x="406279" y="208424"/>
                  </a:lnTo>
                  <a:lnTo>
                    <a:pt x="406756" y="212117"/>
                  </a:lnTo>
                  <a:lnTo>
                    <a:pt x="406169" y="222256"/>
                  </a:lnTo>
                  <a:lnTo>
                    <a:pt x="407108" y="235079"/>
                  </a:lnTo>
                  <a:lnTo>
                    <a:pt x="408375" y="241447"/>
                  </a:lnTo>
                  <a:lnTo>
                    <a:pt x="406380" y="247181"/>
                  </a:lnTo>
                  <a:lnTo>
                    <a:pt x="404675" y="252650"/>
                  </a:lnTo>
                  <a:lnTo>
                    <a:pt x="404784" y="255396"/>
                  </a:lnTo>
                  <a:lnTo>
                    <a:pt x="405723" y="259675"/>
                  </a:lnTo>
                  <a:lnTo>
                    <a:pt x="406646" y="262836"/>
                  </a:lnTo>
                  <a:lnTo>
                    <a:pt x="407898" y="264495"/>
                  </a:lnTo>
                  <a:lnTo>
                    <a:pt x="407656" y="269807"/>
                  </a:lnTo>
                  <a:lnTo>
                    <a:pt x="407132" y="271731"/>
                  </a:lnTo>
                  <a:lnTo>
                    <a:pt x="403298" y="274509"/>
                  </a:lnTo>
                  <a:lnTo>
                    <a:pt x="399050" y="277051"/>
                  </a:lnTo>
                  <a:lnTo>
                    <a:pt x="397876" y="279203"/>
                  </a:lnTo>
                  <a:lnTo>
                    <a:pt x="397540" y="281597"/>
                  </a:lnTo>
                  <a:lnTo>
                    <a:pt x="398103" y="283545"/>
                  </a:lnTo>
                  <a:lnTo>
                    <a:pt x="401021" y="287848"/>
                  </a:lnTo>
                  <a:lnTo>
                    <a:pt x="405410" y="294286"/>
                  </a:lnTo>
                  <a:lnTo>
                    <a:pt x="410237" y="301359"/>
                  </a:lnTo>
                  <a:lnTo>
                    <a:pt x="410636" y="303135"/>
                  </a:lnTo>
                  <a:lnTo>
                    <a:pt x="410832" y="308142"/>
                  </a:lnTo>
                  <a:lnTo>
                    <a:pt x="412843" y="314424"/>
                  </a:lnTo>
                  <a:lnTo>
                    <a:pt x="415018" y="317162"/>
                  </a:lnTo>
                  <a:lnTo>
                    <a:pt x="415831" y="319204"/>
                  </a:lnTo>
                  <a:lnTo>
                    <a:pt x="417372" y="320667"/>
                  </a:lnTo>
                  <a:lnTo>
                    <a:pt x="418906" y="321739"/>
                  </a:lnTo>
                  <a:lnTo>
                    <a:pt x="419860" y="321864"/>
                  </a:lnTo>
                  <a:lnTo>
                    <a:pt x="425282" y="320158"/>
                  </a:lnTo>
                  <a:lnTo>
                    <a:pt x="434553" y="322975"/>
                  </a:lnTo>
                  <a:lnTo>
                    <a:pt x="443323" y="325838"/>
                  </a:lnTo>
                  <a:lnTo>
                    <a:pt x="443964" y="326402"/>
                  </a:lnTo>
                  <a:lnTo>
                    <a:pt x="445881" y="330024"/>
                  </a:lnTo>
                  <a:lnTo>
                    <a:pt x="449018" y="335930"/>
                  </a:lnTo>
                  <a:lnTo>
                    <a:pt x="451342" y="340648"/>
                  </a:lnTo>
                  <a:lnTo>
                    <a:pt x="453423" y="344865"/>
                  </a:lnTo>
                  <a:lnTo>
                    <a:pt x="442055" y="352125"/>
                  </a:lnTo>
                  <a:lnTo>
                    <a:pt x="430680" y="359370"/>
                  </a:lnTo>
                  <a:lnTo>
                    <a:pt x="419312" y="366598"/>
                  </a:lnTo>
                  <a:lnTo>
                    <a:pt x="407945" y="373804"/>
                  </a:lnTo>
                  <a:lnTo>
                    <a:pt x="396578" y="381001"/>
                  </a:lnTo>
                  <a:lnTo>
                    <a:pt x="385202" y="388183"/>
                  </a:lnTo>
                  <a:lnTo>
                    <a:pt x="373835" y="395349"/>
                  </a:lnTo>
                  <a:lnTo>
                    <a:pt x="362467" y="402492"/>
                  </a:lnTo>
                  <a:lnTo>
                    <a:pt x="354926" y="407225"/>
                  </a:lnTo>
                  <a:lnTo>
                    <a:pt x="350130" y="411403"/>
                  </a:lnTo>
                  <a:lnTo>
                    <a:pt x="344114" y="416621"/>
                  </a:lnTo>
                  <a:lnTo>
                    <a:pt x="338434" y="421801"/>
                  </a:lnTo>
                  <a:lnTo>
                    <a:pt x="333967" y="425877"/>
                  </a:lnTo>
                  <a:lnTo>
                    <a:pt x="328177" y="431134"/>
                  </a:lnTo>
                  <a:lnTo>
                    <a:pt x="325259" y="433786"/>
                  </a:lnTo>
                  <a:lnTo>
                    <a:pt x="318805" y="439646"/>
                  </a:lnTo>
                  <a:lnTo>
                    <a:pt x="316865" y="440686"/>
                  </a:lnTo>
                  <a:lnTo>
                    <a:pt x="308314" y="442415"/>
                  </a:lnTo>
                  <a:lnTo>
                    <a:pt x="300467" y="443996"/>
                  </a:lnTo>
                  <a:lnTo>
                    <a:pt x="293222" y="445459"/>
                  </a:lnTo>
                  <a:lnTo>
                    <a:pt x="288270" y="446460"/>
                  </a:lnTo>
                  <a:lnTo>
                    <a:pt x="283474" y="447422"/>
                  </a:lnTo>
                  <a:lnTo>
                    <a:pt x="276504" y="448784"/>
                  </a:lnTo>
                  <a:lnTo>
                    <a:pt x="271528" y="449762"/>
                  </a:lnTo>
                  <a:lnTo>
                    <a:pt x="266161" y="450810"/>
                  </a:lnTo>
                  <a:lnTo>
                    <a:pt x="265324" y="450990"/>
                  </a:lnTo>
                  <a:lnTo>
                    <a:pt x="264354" y="451029"/>
                  </a:lnTo>
                  <a:lnTo>
                    <a:pt x="263626" y="450990"/>
                  </a:lnTo>
                  <a:lnTo>
                    <a:pt x="262140" y="450411"/>
                  </a:lnTo>
                  <a:lnTo>
                    <a:pt x="260348" y="449042"/>
                  </a:lnTo>
                  <a:lnTo>
                    <a:pt x="259151" y="448338"/>
                  </a:lnTo>
                  <a:lnTo>
                    <a:pt x="258854" y="447258"/>
                  </a:lnTo>
                  <a:lnTo>
                    <a:pt x="259550" y="445818"/>
                  </a:lnTo>
                  <a:lnTo>
                    <a:pt x="260419" y="444528"/>
                  </a:lnTo>
                  <a:lnTo>
                    <a:pt x="260747" y="443511"/>
                  </a:lnTo>
                  <a:lnTo>
                    <a:pt x="261342" y="442736"/>
                  </a:lnTo>
                  <a:lnTo>
                    <a:pt x="262108" y="442110"/>
                  </a:lnTo>
                  <a:lnTo>
                    <a:pt x="262140" y="441226"/>
                  </a:lnTo>
                  <a:lnTo>
                    <a:pt x="261506" y="439771"/>
                  </a:lnTo>
                  <a:lnTo>
                    <a:pt x="260951" y="437760"/>
                  </a:lnTo>
                  <a:lnTo>
                    <a:pt x="260974" y="434107"/>
                  </a:lnTo>
                  <a:lnTo>
                    <a:pt x="260990" y="432886"/>
                  </a:lnTo>
                  <a:lnTo>
                    <a:pt x="260990" y="432448"/>
                  </a:lnTo>
                  <a:lnTo>
                    <a:pt x="259386" y="431048"/>
                  </a:lnTo>
                  <a:lnTo>
                    <a:pt x="256358" y="429499"/>
                  </a:lnTo>
                  <a:lnTo>
                    <a:pt x="253573" y="428591"/>
                  </a:lnTo>
                  <a:lnTo>
                    <a:pt x="252306" y="428278"/>
                  </a:lnTo>
                  <a:lnTo>
                    <a:pt x="249231" y="427731"/>
                  </a:lnTo>
                  <a:lnTo>
                    <a:pt x="244983" y="426753"/>
                  </a:lnTo>
                  <a:lnTo>
                    <a:pt x="243489" y="426080"/>
                  </a:lnTo>
                  <a:lnTo>
                    <a:pt x="240735" y="422677"/>
                  </a:lnTo>
                  <a:lnTo>
                    <a:pt x="239381" y="421808"/>
                  </a:lnTo>
                  <a:lnTo>
                    <a:pt x="233005" y="421230"/>
                  </a:lnTo>
                  <a:lnTo>
                    <a:pt x="230885" y="420666"/>
                  </a:lnTo>
                  <a:lnTo>
                    <a:pt x="229148" y="419860"/>
                  </a:lnTo>
                  <a:lnTo>
                    <a:pt x="227662" y="418765"/>
                  </a:lnTo>
                  <a:lnTo>
                    <a:pt x="226825" y="416895"/>
                  </a:lnTo>
                  <a:lnTo>
                    <a:pt x="226574" y="415370"/>
                  </a:lnTo>
                  <a:lnTo>
                    <a:pt x="226019" y="414642"/>
                  </a:lnTo>
                  <a:lnTo>
                    <a:pt x="218986" y="410949"/>
                  </a:lnTo>
                  <a:lnTo>
                    <a:pt x="217194" y="409698"/>
                  </a:lnTo>
                  <a:lnTo>
                    <a:pt x="216247" y="408532"/>
                  </a:lnTo>
                  <a:lnTo>
                    <a:pt x="216216" y="406803"/>
                  </a:lnTo>
                  <a:lnTo>
                    <a:pt x="216404" y="404683"/>
                  </a:lnTo>
                  <a:lnTo>
                    <a:pt x="216107" y="402797"/>
                  </a:lnTo>
                  <a:lnTo>
                    <a:pt x="215809" y="401874"/>
                  </a:lnTo>
                  <a:lnTo>
                    <a:pt x="212594" y="399637"/>
                  </a:lnTo>
                  <a:lnTo>
                    <a:pt x="205404" y="394614"/>
                  </a:lnTo>
                  <a:lnTo>
                    <a:pt x="198215" y="389591"/>
                  </a:lnTo>
                  <a:lnTo>
                    <a:pt x="191025" y="384561"/>
                  </a:lnTo>
                  <a:lnTo>
                    <a:pt x="183835" y="379523"/>
                  </a:lnTo>
                  <a:lnTo>
                    <a:pt x="176645" y="374477"/>
                  </a:lnTo>
                  <a:lnTo>
                    <a:pt x="169456" y="369423"/>
                  </a:lnTo>
                  <a:lnTo>
                    <a:pt x="162266" y="364361"/>
                  </a:lnTo>
                  <a:lnTo>
                    <a:pt x="155076" y="359291"/>
                  </a:lnTo>
                  <a:lnTo>
                    <a:pt x="147886" y="354206"/>
                  </a:lnTo>
                  <a:lnTo>
                    <a:pt x="140689" y="349129"/>
                  </a:lnTo>
                  <a:lnTo>
                    <a:pt x="133507" y="344028"/>
                  </a:lnTo>
                  <a:lnTo>
                    <a:pt x="126317" y="338927"/>
                  </a:lnTo>
                  <a:lnTo>
                    <a:pt x="119127" y="333818"/>
                  </a:lnTo>
                  <a:lnTo>
                    <a:pt x="111930" y="328694"/>
                  </a:lnTo>
                  <a:lnTo>
                    <a:pt x="104740" y="323562"/>
                  </a:lnTo>
                  <a:lnTo>
                    <a:pt x="97550" y="318422"/>
                  </a:lnTo>
                  <a:lnTo>
                    <a:pt x="91471" y="314080"/>
                  </a:lnTo>
                  <a:lnTo>
                    <a:pt x="84767" y="309480"/>
                  </a:lnTo>
                  <a:lnTo>
                    <a:pt x="79783" y="306108"/>
                  </a:lnTo>
                  <a:lnTo>
                    <a:pt x="74839" y="302743"/>
                  </a:lnTo>
                  <a:lnTo>
                    <a:pt x="69519" y="299137"/>
                  </a:lnTo>
                  <a:lnTo>
                    <a:pt x="66061" y="296899"/>
                  </a:lnTo>
                  <a:lnTo>
                    <a:pt x="61938" y="294224"/>
                  </a:lnTo>
                  <a:lnTo>
                    <a:pt x="57807" y="291540"/>
                  </a:lnTo>
                  <a:lnTo>
                    <a:pt x="53677" y="288857"/>
                  </a:lnTo>
                  <a:lnTo>
                    <a:pt x="49546" y="286174"/>
                  </a:lnTo>
                  <a:lnTo>
                    <a:pt x="45415" y="283490"/>
                  </a:lnTo>
                  <a:lnTo>
                    <a:pt x="41284" y="280799"/>
                  </a:lnTo>
                  <a:lnTo>
                    <a:pt x="37161" y="278108"/>
                  </a:lnTo>
                  <a:lnTo>
                    <a:pt x="33030" y="275408"/>
                  </a:lnTo>
                  <a:lnTo>
                    <a:pt x="28900" y="272709"/>
                  </a:lnTo>
                  <a:lnTo>
                    <a:pt x="24777" y="270010"/>
                  </a:lnTo>
                  <a:lnTo>
                    <a:pt x="20646" y="267311"/>
                  </a:lnTo>
                  <a:lnTo>
                    <a:pt x="16515" y="264604"/>
                  </a:lnTo>
                  <a:lnTo>
                    <a:pt x="12385" y="261897"/>
                  </a:lnTo>
                  <a:lnTo>
                    <a:pt x="8254" y="259183"/>
                  </a:lnTo>
                  <a:lnTo>
                    <a:pt x="4123" y="256468"/>
                  </a:lnTo>
                  <a:lnTo>
                    <a:pt x="0" y="253753"/>
                  </a:lnTo>
                  <a:lnTo>
                    <a:pt x="0" y="248730"/>
                  </a:lnTo>
                  <a:lnTo>
                    <a:pt x="0" y="244639"/>
                  </a:lnTo>
                  <a:lnTo>
                    <a:pt x="0" y="238615"/>
                  </a:lnTo>
                  <a:lnTo>
                    <a:pt x="0" y="233373"/>
                  </a:lnTo>
                  <a:lnTo>
                    <a:pt x="0" y="228131"/>
                  </a:lnTo>
                  <a:lnTo>
                    <a:pt x="0" y="224517"/>
                  </a:lnTo>
                  <a:lnTo>
                    <a:pt x="0" y="220746"/>
                  </a:lnTo>
                  <a:lnTo>
                    <a:pt x="110" y="219040"/>
                  </a:lnTo>
                  <a:lnTo>
                    <a:pt x="516" y="218313"/>
                  </a:lnTo>
                  <a:lnTo>
                    <a:pt x="2746" y="217085"/>
                  </a:lnTo>
                  <a:lnTo>
                    <a:pt x="6235" y="214284"/>
                  </a:lnTo>
                  <a:lnTo>
                    <a:pt x="7526" y="213040"/>
                  </a:lnTo>
                  <a:lnTo>
                    <a:pt x="9177" y="211780"/>
                  </a:lnTo>
                  <a:lnTo>
                    <a:pt x="15021" y="207986"/>
                  </a:lnTo>
                  <a:lnTo>
                    <a:pt x="16234" y="206922"/>
                  </a:lnTo>
                  <a:lnTo>
                    <a:pt x="21913" y="202549"/>
                  </a:lnTo>
                  <a:lnTo>
                    <a:pt x="23243" y="201907"/>
                  </a:lnTo>
                  <a:lnTo>
                    <a:pt x="26295" y="201477"/>
                  </a:lnTo>
                  <a:lnTo>
                    <a:pt x="27570" y="200656"/>
                  </a:lnTo>
                  <a:lnTo>
                    <a:pt x="29283" y="198903"/>
                  </a:lnTo>
                  <a:lnTo>
                    <a:pt x="31802" y="196900"/>
                  </a:lnTo>
                  <a:lnTo>
                    <a:pt x="33437" y="195946"/>
                  </a:lnTo>
                  <a:lnTo>
                    <a:pt x="33829" y="195774"/>
                  </a:lnTo>
                  <a:lnTo>
                    <a:pt x="34877" y="195633"/>
                  </a:lnTo>
                  <a:lnTo>
                    <a:pt x="40126" y="196227"/>
                  </a:lnTo>
                  <a:lnTo>
                    <a:pt x="42333" y="196673"/>
                  </a:lnTo>
                  <a:lnTo>
                    <a:pt x="44969" y="197049"/>
                  </a:lnTo>
                  <a:lnTo>
                    <a:pt x="45791" y="196791"/>
                  </a:lnTo>
                  <a:lnTo>
                    <a:pt x="46495" y="196165"/>
                  </a:lnTo>
                  <a:lnTo>
                    <a:pt x="47488" y="194764"/>
                  </a:lnTo>
                  <a:lnTo>
                    <a:pt x="47699" y="193098"/>
                  </a:lnTo>
                  <a:lnTo>
                    <a:pt x="47762" y="191643"/>
                  </a:lnTo>
                  <a:lnTo>
                    <a:pt x="47919" y="191009"/>
                  </a:lnTo>
                  <a:lnTo>
                    <a:pt x="48380" y="190720"/>
                  </a:lnTo>
                  <a:lnTo>
                    <a:pt x="49530" y="190829"/>
                  </a:lnTo>
                  <a:lnTo>
                    <a:pt x="51064" y="191025"/>
                  </a:lnTo>
                  <a:lnTo>
                    <a:pt x="54201" y="190962"/>
                  </a:lnTo>
                  <a:lnTo>
                    <a:pt x="55265" y="190759"/>
                  </a:lnTo>
                  <a:lnTo>
                    <a:pt x="58824" y="190446"/>
                  </a:lnTo>
                  <a:lnTo>
                    <a:pt x="63855" y="189499"/>
                  </a:lnTo>
                  <a:lnTo>
                    <a:pt x="67845" y="188263"/>
                  </a:lnTo>
                  <a:lnTo>
                    <a:pt x="71021" y="187285"/>
                  </a:lnTo>
                  <a:lnTo>
                    <a:pt x="74424" y="184711"/>
                  </a:lnTo>
                  <a:lnTo>
                    <a:pt x="76920" y="181997"/>
                  </a:lnTo>
                  <a:lnTo>
                    <a:pt x="79510" y="177944"/>
                  </a:lnTo>
                  <a:lnTo>
                    <a:pt x="81567" y="174424"/>
                  </a:lnTo>
                  <a:lnTo>
                    <a:pt x="85737" y="172225"/>
                  </a:lnTo>
                  <a:lnTo>
                    <a:pt x="89218" y="170887"/>
                  </a:lnTo>
                  <a:lnTo>
                    <a:pt x="91213" y="170363"/>
                  </a:lnTo>
                  <a:lnTo>
                    <a:pt x="95735" y="168501"/>
                  </a:lnTo>
                  <a:lnTo>
                    <a:pt x="99561" y="165685"/>
                  </a:lnTo>
                  <a:lnTo>
                    <a:pt x="103152" y="163040"/>
                  </a:lnTo>
                  <a:lnTo>
                    <a:pt x="105898" y="162688"/>
                  </a:lnTo>
                  <a:lnTo>
                    <a:pt x="109372" y="162250"/>
                  </a:lnTo>
                  <a:lnTo>
                    <a:pt x="110146" y="161757"/>
                  </a:lnTo>
                  <a:lnTo>
                    <a:pt x="111022" y="160819"/>
                  </a:lnTo>
                  <a:lnTo>
                    <a:pt x="111069" y="159160"/>
                  </a:lnTo>
                  <a:lnTo>
                    <a:pt x="110021" y="157994"/>
                  </a:lnTo>
                  <a:lnTo>
                    <a:pt x="108754" y="157384"/>
                  </a:lnTo>
                  <a:lnTo>
                    <a:pt x="107854" y="156711"/>
                  </a:lnTo>
                  <a:lnTo>
                    <a:pt x="106962" y="156586"/>
                  </a:lnTo>
                  <a:lnTo>
                    <a:pt x="106485" y="155788"/>
                  </a:lnTo>
                  <a:lnTo>
                    <a:pt x="106751" y="154317"/>
                  </a:lnTo>
                  <a:lnTo>
                    <a:pt x="106884" y="152956"/>
                  </a:lnTo>
                  <a:lnTo>
                    <a:pt x="107455" y="151595"/>
                  </a:lnTo>
                  <a:lnTo>
                    <a:pt x="107298" y="149670"/>
                  </a:lnTo>
                  <a:lnTo>
                    <a:pt x="106407" y="147746"/>
                  </a:lnTo>
                  <a:lnTo>
                    <a:pt x="106133" y="146361"/>
                  </a:lnTo>
                  <a:lnTo>
                    <a:pt x="106195" y="144984"/>
                  </a:lnTo>
                  <a:lnTo>
                    <a:pt x="106633" y="143912"/>
                  </a:lnTo>
                  <a:lnTo>
                    <a:pt x="107916" y="143200"/>
                  </a:lnTo>
                  <a:lnTo>
                    <a:pt x="109411" y="142926"/>
                  </a:lnTo>
                  <a:lnTo>
                    <a:pt x="111507" y="143270"/>
                  </a:lnTo>
                  <a:lnTo>
                    <a:pt x="115130" y="142809"/>
                  </a:lnTo>
                  <a:lnTo>
                    <a:pt x="124400" y="139476"/>
                  </a:lnTo>
                  <a:lnTo>
                    <a:pt x="125042" y="138451"/>
                  </a:lnTo>
                  <a:lnTo>
                    <a:pt x="125636" y="136143"/>
                  </a:lnTo>
                  <a:lnTo>
                    <a:pt x="126302" y="134117"/>
                  </a:lnTo>
                  <a:lnTo>
                    <a:pt x="127264" y="133437"/>
                  </a:lnTo>
                  <a:lnTo>
                    <a:pt x="127788" y="133288"/>
                  </a:lnTo>
                  <a:lnTo>
                    <a:pt x="130878" y="132740"/>
                  </a:lnTo>
                  <a:lnTo>
                    <a:pt x="135251" y="131973"/>
                  </a:lnTo>
                  <a:lnTo>
                    <a:pt x="136894" y="131864"/>
                  </a:lnTo>
                  <a:lnTo>
                    <a:pt x="141667" y="132083"/>
                  </a:lnTo>
                  <a:lnTo>
                    <a:pt x="145140" y="132247"/>
                  </a:lnTo>
                  <a:lnTo>
                    <a:pt x="150757" y="132513"/>
                  </a:lnTo>
                  <a:lnTo>
                    <a:pt x="154748" y="132646"/>
                  </a:lnTo>
                  <a:lnTo>
                    <a:pt x="158221" y="132764"/>
                  </a:lnTo>
                  <a:lnTo>
                    <a:pt x="162649" y="132920"/>
                  </a:lnTo>
                  <a:lnTo>
                    <a:pt x="163737" y="132451"/>
                  </a:lnTo>
                  <a:lnTo>
                    <a:pt x="163737" y="130972"/>
                  </a:lnTo>
                  <a:lnTo>
                    <a:pt x="162939" y="128218"/>
                  </a:lnTo>
                  <a:lnTo>
                    <a:pt x="163424" y="126497"/>
                  </a:lnTo>
                  <a:lnTo>
                    <a:pt x="165129" y="124901"/>
                  </a:lnTo>
                  <a:lnTo>
                    <a:pt x="167257" y="123117"/>
                  </a:lnTo>
                  <a:lnTo>
                    <a:pt x="166264" y="120942"/>
                  </a:lnTo>
                  <a:lnTo>
                    <a:pt x="164566" y="119487"/>
                  </a:lnTo>
                  <a:lnTo>
                    <a:pt x="162195" y="117735"/>
                  </a:lnTo>
                  <a:lnTo>
                    <a:pt x="160967" y="117023"/>
                  </a:lnTo>
                  <a:lnTo>
                    <a:pt x="158816" y="114903"/>
                  </a:lnTo>
                  <a:lnTo>
                    <a:pt x="157501" y="112485"/>
                  </a:lnTo>
                  <a:lnTo>
                    <a:pt x="156610" y="107385"/>
                  </a:lnTo>
                  <a:lnTo>
                    <a:pt x="154974" y="104521"/>
                  </a:lnTo>
                  <a:lnTo>
                    <a:pt x="153785" y="100985"/>
                  </a:lnTo>
                  <a:lnTo>
                    <a:pt x="154841" y="94484"/>
                  </a:lnTo>
                  <a:lnTo>
                    <a:pt x="153261" y="90548"/>
                  </a:lnTo>
                  <a:lnTo>
                    <a:pt x="153018" y="88843"/>
                  </a:lnTo>
                  <a:lnTo>
                    <a:pt x="153003" y="86832"/>
                  </a:lnTo>
                  <a:lnTo>
                    <a:pt x="153488" y="83351"/>
                  </a:lnTo>
                  <a:lnTo>
                    <a:pt x="153175" y="78446"/>
                  </a:lnTo>
                  <a:lnTo>
                    <a:pt x="151313" y="73376"/>
                  </a:lnTo>
                  <a:lnTo>
                    <a:pt x="152189" y="71647"/>
                  </a:lnTo>
                  <a:lnTo>
                    <a:pt x="152596" y="70747"/>
                  </a:lnTo>
                  <a:lnTo>
                    <a:pt x="152463" y="69973"/>
                  </a:lnTo>
                  <a:lnTo>
                    <a:pt x="150765" y="68361"/>
                  </a:lnTo>
                  <a:lnTo>
                    <a:pt x="150046" y="67023"/>
                  </a:lnTo>
                  <a:lnTo>
                    <a:pt x="150421" y="65772"/>
                  </a:lnTo>
                  <a:lnTo>
                    <a:pt x="151305" y="63949"/>
                  </a:lnTo>
                  <a:lnTo>
                    <a:pt x="151227" y="63182"/>
                  </a:lnTo>
                  <a:lnTo>
                    <a:pt x="148481" y="60960"/>
                  </a:lnTo>
                  <a:lnTo>
                    <a:pt x="143849" y="57354"/>
                  </a:lnTo>
                  <a:lnTo>
                    <a:pt x="142551" y="55773"/>
                  </a:lnTo>
                  <a:lnTo>
                    <a:pt x="141917" y="53794"/>
                  </a:lnTo>
                  <a:lnTo>
                    <a:pt x="146353" y="54303"/>
                  </a:lnTo>
                  <a:lnTo>
                    <a:pt x="148645" y="54060"/>
                  </a:lnTo>
                  <a:lnTo>
                    <a:pt x="153903" y="51682"/>
                  </a:lnTo>
                  <a:lnTo>
                    <a:pt x="158080" y="48466"/>
                  </a:lnTo>
                  <a:lnTo>
                    <a:pt x="161327" y="46831"/>
                  </a:lnTo>
                  <a:lnTo>
                    <a:pt x="164183" y="43303"/>
                  </a:lnTo>
                  <a:lnTo>
                    <a:pt x="166772" y="41073"/>
                  </a:lnTo>
                  <a:lnTo>
                    <a:pt x="170512" y="38663"/>
                  </a:lnTo>
                  <a:lnTo>
                    <a:pt x="181300" y="33461"/>
                  </a:lnTo>
                  <a:lnTo>
                    <a:pt x="182951" y="33422"/>
                  </a:lnTo>
                  <a:lnTo>
                    <a:pt x="186503" y="34603"/>
                  </a:lnTo>
                  <a:lnTo>
                    <a:pt x="189593" y="34235"/>
                  </a:lnTo>
                  <a:lnTo>
                    <a:pt x="191705" y="32413"/>
                  </a:lnTo>
                  <a:lnTo>
                    <a:pt x="193982" y="28016"/>
                  </a:lnTo>
                  <a:lnTo>
                    <a:pt x="197510" y="25332"/>
                  </a:lnTo>
                  <a:lnTo>
                    <a:pt x="201962" y="22641"/>
                  </a:lnTo>
                  <a:lnTo>
                    <a:pt x="208017" y="20067"/>
                  </a:lnTo>
                  <a:lnTo>
                    <a:pt x="211984" y="17697"/>
                  </a:lnTo>
                  <a:lnTo>
                    <a:pt x="218258" y="15639"/>
                  </a:lnTo>
                  <a:lnTo>
                    <a:pt x="234007" y="14333"/>
                  </a:lnTo>
                  <a:lnTo>
                    <a:pt x="242096" y="13167"/>
                  </a:lnTo>
                  <a:lnTo>
                    <a:pt x="247596" y="13433"/>
                  </a:lnTo>
                  <a:lnTo>
                    <a:pt x="253151" y="9662"/>
                  </a:lnTo>
                  <a:lnTo>
                    <a:pt x="255928" y="8418"/>
                  </a:lnTo>
                  <a:lnTo>
                    <a:pt x="267953" y="8129"/>
                  </a:lnTo>
                  <a:lnTo>
                    <a:pt x="273625" y="5367"/>
                  </a:lnTo>
                  <a:lnTo>
                    <a:pt x="295123" y="5367"/>
                  </a:lnTo>
                  <a:lnTo>
                    <a:pt x="297752" y="6290"/>
                  </a:lnTo>
                  <a:lnTo>
                    <a:pt x="300334" y="7776"/>
                  </a:lnTo>
                  <a:lnTo>
                    <a:pt x="304730" y="11352"/>
                  </a:lnTo>
                  <a:lnTo>
                    <a:pt x="306921" y="12134"/>
                  </a:lnTo>
                  <a:lnTo>
                    <a:pt x="309761" y="11391"/>
                  </a:lnTo>
                  <a:lnTo>
                    <a:pt x="316364" y="8003"/>
                  </a:lnTo>
                  <a:lnTo>
                    <a:pt x="323812" y="6235"/>
                  </a:lnTo>
                  <a:lnTo>
                    <a:pt x="327864" y="4217"/>
                  </a:lnTo>
                  <a:lnTo>
                    <a:pt x="329586" y="1267"/>
                  </a:lnTo>
                  <a:lnTo>
                    <a:pt x="333075" y="180"/>
                  </a:lnTo>
                  <a:lnTo>
                    <a:pt x="335039" y="2449"/>
                  </a:lnTo>
                  <a:lnTo>
                    <a:pt x="342760" y="4733"/>
                  </a:lnTo>
                  <a:lnTo>
                    <a:pt x="347501" y="4076"/>
                  </a:lnTo>
                  <a:lnTo>
                    <a:pt x="349582" y="3388"/>
                  </a:lnTo>
                  <a:lnTo>
                    <a:pt x="348831" y="0"/>
                  </a:lnTo>
                  <a:lnTo>
                    <a:pt x="353846" y="900"/>
                  </a:lnTo>
                  <a:lnTo>
                    <a:pt x="357695" y="2535"/>
                  </a:lnTo>
                  <a:lnTo>
                    <a:pt x="361724" y="5805"/>
                  </a:lnTo>
                  <a:lnTo>
                    <a:pt x="364337" y="6454"/>
                  </a:lnTo>
                  <a:lnTo>
                    <a:pt x="369094" y="498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C4D7BC-8ECE-1F49-4079-0A4F821373ED}"/>
                </a:ext>
              </a:extLst>
            </p:cNvPr>
            <p:cNvSpPr>
              <a:spLocks/>
            </p:cNvSpPr>
            <p:nvPr/>
          </p:nvSpPr>
          <p:spPr>
            <a:xfrm>
              <a:off x="5238507" y="4616850"/>
              <a:ext cx="360183" cy="140759"/>
            </a:xfrm>
            <a:custGeom>
              <a:avLst/>
              <a:gdLst>
                <a:gd name="connsiteX0" fmla="*/ 359424 w 360183"/>
                <a:gd name="connsiteY0" fmla="*/ 34102 h 140759"/>
                <a:gd name="connsiteX1" fmla="*/ 358196 w 360183"/>
                <a:gd name="connsiteY1" fmla="*/ 34885 h 140759"/>
                <a:gd name="connsiteX2" fmla="*/ 356921 w 360183"/>
                <a:gd name="connsiteY2" fmla="*/ 34971 h 140759"/>
                <a:gd name="connsiteX3" fmla="*/ 355223 w 360183"/>
                <a:gd name="connsiteY3" fmla="*/ 35213 h 140759"/>
                <a:gd name="connsiteX4" fmla="*/ 352852 w 360183"/>
                <a:gd name="connsiteY4" fmla="*/ 34462 h 140759"/>
                <a:gd name="connsiteX5" fmla="*/ 351922 w 360183"/>
                <a:gd name="connsiteY5" fmla="*/ 34462 h 140759"/>
                <a:gd name="connsiteX6" fmla="*/ 351789 w 360183"/>
                <a:gd name="connsiteY6" fmla="*/ 35221 h 140759"/>
                <a:gd name="connsiteX7" fmla="*/ 353361 w 360183"/>
                <a:gd name="connsiteY7" fmla="*/ 36144 h 140759"/>
                <a:gd name="connsiteX8" fmla="*/ 354887 w 360183"/>
                <a:gd name="connsiteY8" fmla="*/ 37200 h 140759"/>
                <a:gd name="connsiteX9" fmla="*/ 355434 w 360183"/>
                <a:gd name="connsiteY9" fmla="*/ 38804 h 140759"/>
                <a:gd name="connsiteX10" fmla="*/ 356342 w 360183"/>
                <a:gd name="connsiteY10" fmla="*/ 40705 h 140759"/>
                <a:gd name="connsiteX11" fmla="*/ 358524 w 360183"/>
                <a:gd name="connsiteY11" fmla="*/ 42833 h 140759"/>
                <a:gd name="connsiteX12" fmla="*/ 359886 w 360183"/>
                <a:gd name="connsiteY12" fmla="*/ 43897 h 140759"/>
                <a:gd name="connsiteX13" fmla="*/ 359972 w 360183"/>
                <a:gd name="connsiteY13" fmla="*/ 44656 h 140759"/>
                <a:gd name="connsiteX14" fmla="*/ 359542 w 360183"/>
                <a:gd name="connsiteY14" fmla="*/ 46049 h 140759"/>
                <a:gd name="connsiteX15" fmla="*/ 359432 w 360183"/>
                <a:gd name="connsiteY15" fmla="*/ 47207 h 140759"/>
                <a:gd name="connsiteX16" fmla="*/ 360183 w 360183"/>
                <a:gd name="connsiteY16" fmla="*/ 52550 h 140759"/>
                <a:gd name="connsiteX17" fmla="*/ 359682 w 360183"/>
                <a:gd name="connsiteY17" fmla="*/ 52879 h 140759"/>
                <a:gd name="connsiteX18" fmla="*/ 358876 w 360183"/>
                <a:gd name="connsiteY18" fmla="*/ 52902 h 140759"/>
                <a:gd name="connsiteX19" fmla="*/ 358024 w 360183"/>
                <a:gd name="connsiteY19" fmla="*/ 52879 h 140759"/>
                <a:gd name="connsiteX20" fmla="*/ 357320 w 360183"/>
                <a:gd name="connsiteY20" fmla="*/ 52300 h 140759"/>
                <a:gd name="connsiteX21" fmla="*/ 356709 w 360183"/>
                <a:gd name="connsiteY21" fmla="*/ 51955 h 140759"/>
                <a:gd name="connsiteX22" fmla="*/ 356436 w 360183"/>
                <a:gd name="connsiteY22" fmla="*/ 52777 h 140759"/>
                <a:gd name="connsiteX23" fmla="*/ 355802 w 360183"/>
                <a:gd name="connsiteY23" fmla="*/ 55155 h 140759"/>
                <a:gd name="connsiteX24" fmla="*/ 354378 w 360183"/>
                <a:gd name="connsiteY24" fmla="*/ 60506 h 140759"/>
                <a:gd name="connsiteX25" fmla="*/ 353134 w 360183"/>
                <a:gd name="connsiteY25" fmla="*/ 65193 h 140759"/>
                <a:gd name="connsiteX26" fmla="*/ 351569 w 360183"/>
                <a:gd name="connsiteY26" fmla="*/ 66851 h 140759"/>
                <a:gd name="connsiteX27" fmla="*/ 349308 w 360183"/>
                <a:gd name="connsiteY27" fmla="*/ 69488 h 140759"/>
                <a:gd name="connsiteX28" fmla="*/ 346210 w 360183"/>
                <a:gd name="connsiteY28" fmla="*/ 73094 h 140759"/>
                <a:gd name="connsiteX29" fmla="*/ 341720 w 360183"/>
                <a:gd name="connsiteY29" fmla="*/ 78320 h 140759"/>
                <a:gd name="connsiteX30" fmla="*/ 338403 w 360183"/>
                <a:gd name="connsiteY30" fmla="*/ 80746 h 140759"/>
                <a:gd name="connsiteX31" fmla="*/ 335790 w 360183"/>
                <a:gd name="connsiteY31" fmla="*/ 82655 h 140759"/>
                <a:gd name="connsiteX32" fmla="*/ 332731 w 360183"/>
                <a:gd name="connsiteY32" fmla="*/ 84861 h 140759"/>
                <a:gd name="connsiteX33" fmla="*/ 328788 w 360183"/>
                <a:gd name="connsiteY33" fmla="*/ 87709 h 140759"/>
                <a:gd name="connsiteX34" fmla="*/ 324360 w 360183"/>
                <a:gd name="connsiteY34" fmla="*/ 89304 h 140759"/>
                <a:gd name="connsiteX35" fmla="*/ 318195 w 360183"/>
                <a:gd name="connsiteY35" fmla="*/ 91526 h 140759"/>
                <a:gd name="connsiteX36" fmla="*/ 313829 w 360183"/>
                <a:gd name="connsiteY36" fmla="*/ 93099 h 140759"/>
                <a:gd name="connsiteX37" fmla="*/ 310614 w 360183"/>
                <a:gd name="connsiteY37" fmla="*/ 94194 h 140759"/>
                <a:gd name="connsiteX38" fmla="*/ 307265 w 360183"/>
                <a:gd name="connsiteY38" fmla="*/ 95336 h 140759"/>
                <a:gd name="connsiteX39" fmla="*/ 302837 w 360183"/>
                <a:gd name="connsiteY39" fmla="*/ 96846 h 140759"/>
                <a:gd name="connsiteX40" fmla="*/ 301132 w 360183"/>
                <a:gd name="connsiteY40" fmla="*/ 98270 h 140759"/>
                <a:gd name="connsiteX41" fmla="*/ 298292 w 360183"/>
                <a:gd name="connsiteY41" fmla="*/ 101759 h 140759"/>
                <a:gd name="connsiteX42" fmla="*/ 296970 w 360183"/>
                <a:gd name="connsiteY42" fmla="*/ 103441 h 140759"/>
                <a:gd name="connsiteX43" fmla="*/ 295765 w 360183"/>
                <a:gd name="connsiteY43" fmla="*/ 104889 h 140759"/>
                <a:gd name="connsiteX44" fmla="*/ 295515 w 360183"/>
                <a:gd name="connsiteY44" fmla="*/ 105546 h 140759"/>
                <a:gd name="connsiteX45" fmla="*/ 295679 w 360183"/>
                <a:gd name="connsiteY45" fmla="*/ 105968 h 140759"/>
                <a:gd name="connsiteX46" fmla="*/ 296258 w 360183"/>
                <a:gd name="connsiteY46" fmla="*/ 106672 h 140759"/>
                <a:gd name="connsiteX47" fmla="*/ 296313 w 360183"/>
                <a:gd name="connsiteY47" fmla="*/ 107400 h 140759"/>
                <a:gd name="connsiteX48" fmla="*/ 295515 w 360183"/>
                <a:gd name="connsiteY48" fmla="*/ 107854 h 140759"/>
                <a:gd name="connsiteX49" fmla="*/ 294826 w 360183"/>
                <a:gd name="connsiteY49" fmla="*/ 107924 h 140759"/>
                <a:gd name="connsiteX50" fmla="*/ 294521 w 360183"/>
                <a:gd name="connsiteY50" fmla="*/ 107564 h 140759"/>
                <a:gd name="connsiteX51" fmla="*/ 294294 w 360183"/>
                <a:gd name="connsiteY51" fmla="*/ 106766 h 140759"/>
                <a:gd name="connsiteX52" fmla="*/ 293559 w 360183"/>
                <a:gd name="connsiteY52" fmla="*/ 105953 h 140759"/>
                <a:gd name="connsiteX53" fmla="*/ 292706 w 360183"/>
                <a:gd name="connsiteY53" fmla="*/ 105718 h 140759"/>
                <a:gd name="connsiteX54" fmla="*/ 292213 w 360183"/>
                <a:gd name="connsiteY54" fmla="*/ 105914 h 140759"/>
                <a:gd name="connsiteX55" fmla="*/ 292174 w 360183"/>
                <a:gd name="connsiteY55" fmla="*/ 106657 h 140759"/>
                <a:gd name="connsiteX56" fmla="*/ 291055 w 360183"/>
                <a:gd name="connsiteY56" fmla="*/ 110232 h 140759"/>
                <a:gd name="connsiteX57" fmla="*/ 291016 w 360183"/>
                <a:gd name="connsiteY57" fmla="*/ 111969 h 140759"/>
                <a:gd name="connsiteX58" fmla="*/ 290547 w 360183"/>
                <a:gd name="connsiteY58" fmla="*/ 112657 h 140759"/>
                <a:gd name="connsiteX59" fmla="*/ 290578 w 360183"/>
                <a:gd name="connsiteY59" fmla="*/ 114214 h 140759"/>
                <a:gd name="connsiteX60" fmla="*/ 289451 w 360183"/>
                <a:gd name="connsiteY60" fmla="*/ 115662 h 140759"/>
                <a:gd name="connsiteX61" fmla="*/ 288959 w 360183"/>
                <a:gd name="connsiteY61" fmla="*/ 116953 h 140759"/>
                <a:gd name="connsiteX62" fmla="*/ 288614 w 360183"/>
                <a:gd name="connsiteY62" fmla="*/ 118048 h 140759"/>
                <a:gd name="connsiteX63" fmla="*/ 287707 w 360183"/>
                <a:gd name="connsiteY63" fmla="*/ 118807 h 140759"/>
                <a:gd name="connsiteX64" fmla="*/ 287378 w 360183"/>
                <a:gd name="connsiteY64" fmla="*/ 119996 h 140759"/>
                <a:gd name="connsiteX65" fmla="*/ 286541 w 360183"/>
                <a:gd name="connsiteY65" fmla="*/ 122531 h 140759"/>
                <a:gd name="connsiteX66" fmla="*/ 285563 w 360183"/>
                <a:gd name="connsiteY66" fmla="*/ 124518 h 140759"/>
                <a:gd name="connsiteX67" fmla="*/ 284875 w 360183"/>
                <a:gd name="connsiteY67" fmla="*/ 126215 h 140759"/>
                <a:gd name="connsiteX68" fmla="*/ 284749 w 360183"/>
                <a:gd name="connsiteY68" fmla="*/ 127491 h 140759"/>
                <a:gd name="connsiteX69" fmla="*/ 285274 w 360183"/>
                <a:gd name="connsiteY69" fmla="*/ 128390 h 140759"/>
                <a:gd name="connsiteX70" fmla="*/ 285454 w 360183"/>
                <a:gd name="connsiteY70" fmla="*/ 129118 h 140759"/>
                <a:gd name="connsiteX71" fmla="*/ 284984 w 360183"/>
                <a:gd name="connsiteY71" fmla="*/ 130424 h 140759"/>
                <a:gd name="connsiteX72" fmla="*/ 284726 w 360183"/>
                <a:gd name="connsiteY72" fmla="*/ 131402 h 140759"/>
                <a:gd name="connsiteX73" fmla="*/ 283474 w 360183"/>
                <a:gd name="connsiteY73" fmla="*/ 132067 h 140759"/>
                <a:gd name="connsiteX74" fmla="*/ 280877 w 360183"/>
                <a:gd name="connsiteY74" fmla="*/ 133648 h 140759"/>
                <a:gd name="connsiteX75" fmla="*/ 279868 w 360183"/>
                <a:gd name="connsiteY75" fmla="*/ 134735 h 140759"/>
                <a:gd name="connsiteX76" fmla="*/ 279469 w 360183"/>
                <a:gd name="connsiteY76" fmla="*/ 135963 h 140759"/>
                <a:gd name="connsiteX77" fmla="*/ 279727 w 360183"/>
                <a:gd name="connsiteY77" fmla="*/ 137012 h 140759"/>
                <a:gd name="connsiteX78" fmla="*/ 279617 w 360183"/>
                <a:gd name="connsiteY78" fmla="*/ 137880 h 140759"/>
                <a:gd name="connsiteX79" fmla="*/ 278381 w 360183"/>
                <a:gd name="connsiteY79" fmla="*/ 138209 h 140759"/>
                <a:gd name="connsiteX80" fmla="*/ 277943 w 360183"/>
                <a:gd name="connsiteY80" fmla="*/ 138952 h 140759"/>
                <a:gd name="connsiteX81" fmla="*/ 277106 w 360183"/>
                <a:gd name="connsiteY81" fmla="*/ 140290 h 140759"/>
                <a:gd name="connsiteX82" fmla="*/ 276159 w 360183"/>
                <a:gd name="connsiteY82" fmla="*/ 140759 h 140759"/>
                <a:gd name="connsiteX83" fmla="*/ 273734 w 360183"/>
                <a:gd name="connsiteY83" fmla="*/ 140047 h 140759"/>
                <a:gd name="connsiteX84" fmla="*/ 271943 w 360183"/>
                <a:gd name="connsiteY84" fmla="*/ 140039 h 140759"/>
                <a:gd name="connsiteX85" fmla="*/ 270558 w 360183"/>
                <a:gd name="connsiteY85" fmla="*/ 139390 h 140759"/>
                <a:gd name="connsiteX86" fmla="*/ 269056 w 360183"/>
                <a:gd name="connsiteY86" fmla="*/ 137465 h 140759"/>
                <a:gd name="connsiteX87" fmla="*/ 267820 w 360183"/>
                <a:gd name="connsiteY87" fmla="*/ 135846 h 140759"/>
                <a:gd name="connsiteX88" fmla="*/ 266810 w 360183"/>
                <a:gd name="connsiteY88" fmla="*/ 133749 h 140759"/>
                <a:gd name="connsiteX89" fmla="*/ 266497 w 360183"/>
                <a:gd name="connsiteY89" fmla="*/ 130878 h 140759"/>
                <a:gd name="connsiteX90" fmla="*/ 265144 w 360183"/>
                <a:gd name="connsiteY90" fmla="*/ 130033 h 140759"/>
                <a:gd name="connsiteX91" fmla="*/ 263814 w 360183"/>
                <a:gd name="connsiteY91" fmla="*/ 129032 h 140759"/>
                <a:gd name="connsiteX92" fmla="*/ 262218 w 360183"/>
                <a:gd name="connsiteY92" fmla="*/ 129314 h 140759"/>
                <a:gd name="connsiteX93" fmla="*/ 260325 w 360183"/>
                <a:gd name="connsiteY93" fmla="*/ 129501 h 140759"/>
                <a:gd name="connsiteX94" fmla="*/ 259276 w 360183"/>
                <a:gd name="connsiteY94" fmla="*/ 128836 h 140759"/>
                <a:gd name="connsiteX95" fmla="*/ 256687 w 360183"/>
                <a:gd name="connsiteY95" fmla="*/ 127624 h 140759"/>
                <a:gd name="connsiteX96" fmla="*/ 254481 w 360183"/>
                <a:gd name="connsiteY96" fmla="*/ 126247 h 140759"/>
                <a:gd name="connsiteX97" fmla="*/ 252814 w 360183"/>
                <a:gd name="connsiteY97" fmla="*/ 125558 h 140759"/>
                <a:gd name="connsiteX98" fmla="*/ 251539 w 360183"/>
                <a:gd name="connsiteY98" fmla="*/ 125887 h 140759"/>
                <a:gd name="connsiteX99" fmla="*/ 250772 w 360183"/>
                <a:gd name="connsiteY99" fmla="*/ 126716 h 140759"/>
                <a:gd name="connsiteX100" fmla="*/ 249435 w 360183"/>
                <a:gd name="connsiteY100" fmla="*/ 128195 h 140759"/>
                <a:gd name="connsiteX101" fmla="*/ 247455 w 360183"/>
                <a:gd name="connsiteY101" fmla="*/ 129220 h 140759"/>
                <a:gd name="connsiteX102" fmla="*/ 246563 w 360183"/>
                <a:gd name="connsiteY102" fmla="*/ 129173 h 140759"/>
                <a:gd name="connsiteX103" fmla="*/ 245366 w 360183"/>
                <a:gd name="connsiteY103" fmla="*/ 128492 h 140759"/>
                <a:gd name="connsiteX104" fmla="*/ 245147 w 360183"/>
                <a:gd name="connsiteY104" fmla="*/ 127694 h 140759"/>
                <a:gd name="connsiteX105" fmla="*/ 246125 w 360183"/>
                <a:gd name="connsiteY105" fmla="*/ 126427 h 140759"/>
                <a:gd name="connsiteX106" fmla="*/ 248120 w 360183"/>
                <a:gd name="connsiteY106" fmla="*/ 123641 h 140759"/>
                <a:gd name="connsiteX107" fmla="*/ 245906 w 360183"/>
                <a:gd name="connsiteY107" fmla="*/ 123571 h 140759"/>
                <a:gd name="connsiteX108" fmla="*/ 245139 w 360183"/>
                <a:gd name="connsiteY108" fmla="*/ 122703 h 140759"/>
                <a:gd name="connsiteX109" fmla="*/ 245030 w 360183"/>
                <a:gd name="connsiteY109" fmla="*/ 121693 h 140759"/>
                <a:gd name="connsiteX110" fmla="*/ 244670 w 360183"/>
                <a:gd name="connsiteY110" fmla="*/ 120606 h 140759"/>
                <a:gd name="connsiteX111" fmla="*/ 245108 w 360183"/>
                <a:gd name="connsiteY111" fmla="*/ 119300 h 140759"/>
                <a:gd name="connsiteX112" fmla="*/ 246266 w 360183"/>
                <a:gd name="connsiteY112" fmla="*/ 118611 h 140759"/>
                <a:gd name="connsiteX113" fmla="*/ 248011 w 360183"/>
                <a:gd name="connsiteY113" fmla="*/ 119151 h 140759"/>
                <a:gd name="connsiteX114" fmla="*/ 249208 w 360183"/>
                <a:gd name="connsiteY114" fmla="*/ 119190 h 140759"/>
                <a:gd name="connsiteX115" fmla="*/ 250006 w 360183"/>
                <a:gd name="connsiteY115" fmla="*/ 117962 h 140759"/>
                <a:gd name="connsiteX116" fmla="*/ 250804 w 360183"/>
                <a:gd name="connsiteY116" fmla="*/ 117422 h 140759"/>
                <a:gd name="connsiteX117" fmla="*/ 251602 w 360183"/>
                <a:gd name="connsiteY117" fmla="*/ 117023 h 140759"/>
                <a:gd name="connsiteX118" fmla="*/ 251930 w 360183"/>
                <a:gd name="connsiteY118" fmla="*/ 116405 h 140759"/>
                <a:gd name="connsiteX119" fmla="*/ 251085 w 360183"/>
                <a:gd name="connsiteY119" fmla="*/ 114441 h 140759"/>
                <a:gd name="connsiteX120" fmla="*/ 250835 w 360183"/>
                <a:gd name="connsiteY120" fmla="*/ 113369 h 140759"/>
                <a:gd name="connsiteX121" fmla="*/ 251093 w 360183"/>
                <a:gd name="connsiteY121" fmla="*/ 112751 h 140759"/>
                <a:gd name="connsiteX122" fmla="*/ 251054 w 360183"/>
                <a:gd name="connsiteY122" fmla="*/ 111523 h 140759"/>
                <a:gd name="connsiteX123" fmla="*/ 251023 w 360183"/>
                <a:gd name="connsiteY123" fmla="*/ 110615 h 140759"/>
                <a:gd name="connsiteX124" fmla="*/ 250514 w 360183"/>
                <a:gd name="connsiteY124" fmla="*/ 109817 h 140759"/>
                <a:gd name="connsiteX125" fmla="*/ 250475 w 360183"/>
                <a:gd name="connsiteY125" fmla="*/ 108628 h 140759"/>
                <a:gd name="connsiteX126" fmla="*/ 250037 w 360183"/>
                <a:gd name="connsiteY126" fmla="*/ 107979 h 140759"/>
                <a:gd name="connsiteX127" fmla="*/ 249888 w 360183"/>
                <a:gd name="connsiteY127" fmla="*/ 107291 h 140759"/>
                <a:gd name="connsiteX128" fmla="*/ 249857 w 360183"/>
                <a:gd name="connsiteY128" fmla="*/ 106493 h 140759"/>
                <a:gd name="connsiteX129" fmla="*/ 249309 w 360183"/>
                <a:gd name="connsiteY129" fmla="*/ 106094 h 140759"/>
                <a:gd name="connsiteX130" fmla="*/ 248730 w 360183"/>
                <a:gd name="connsiteY130" fmla="*/ 105687 h 140759"/>
                <a:gd name="connsiteX131" fmla="*/ 249208 w 360183"/>
                <a:gd name="connsiteY131" fmla="*/ 105405 h 140759"/>
                <a:gd name="connsiteX132" fmla="*/ 252353 w 360183"/>
                <a:gd name="connsiteY132" fmla="*/ 104302 h 140759"/>
                <a:gd name="connsiteX133" fmla="*/ 253659 w 360183"/>
                <a:gd name="connsiteY133" fmla="*/ 103199 h 140759"/>
                <a:gd name="connsiteX134" fmla="*/ 255279 w 360183"/>
                <a:gd name="connsiteY134" fmla="*/ 102197 h 140759"/>
                <a:gd name="connsiteX135" fmla="*/ 256671 w 360183"/>
                <a:gd name="connsiteY135" fmla="*/ 100656 h 140759"/>
                <a:gd name="connsiteX136" fmla="*/ 257586 w 360183"/>
                <a:gd name="connsiteY136" fmla="*/ 99185 h 140759"/>
                <a:gd name="connsiteX137" fmla="*/ 259754 w 360183"/>
                <a:gd name="connsiteY137" fmla="*/ 92340 h 140759"/>
                <a:gd name="connsiteX138" fmla="*/ 261796 w 360183"/>
                <a:gd name="connsiteY138" fmla="*/ 88021 h 140759"/>
                <a:gd name="connsiteX139" fmla="*/ 261451 w 360183"/>
                <a:gd name="connsiteY139" fmla="*/ 85956 h 140759"/>
                <a:gd name="connsiteX140" fmla="*/ 259761 w 360183"/>
                <a:gd name="connsiteY140" fmla="*/ 83163 h 140759"/>
                <a:gd name="connsiteX141" fmla="*/ 259378 w 360183"/>
                <a:gd name="connsiteY141" fmla="*/ 79048 h 140759"/>
                <a:gd name="connsiteX142" fmla="*/ 259535 w 360183"/>
                <a:gd name="connsiteY142" fmla="*/ 77796 h 140759"/>
                <a:gd name="connsiteX143" fmla="*/ 259323 w 360183"/>
                <a:gd name="connsiteY143" fmla="*/ 76850 h 140759"/>
                <a:gd name="connsiteX144" fmla="*/ 258197 w 360183"/>
                <a:gd name="connsiteY144" fmla="*/ 78555 h 140759"/>
                <a:gd name="connsiteX145" fmla="*/ 258486 w 360183"/>
                <a:gd name="connsiteY145" fmla="*/ 84618 h 140759"/>
                <a:gd name="connsiteX146" fmla="*/ 257493 w 360183"/>
                <a:gd name="connsiteY146" fmla="*/ 87348 h 140759"/>
                <a:gd name="connsiteX147" fmla="*/ 256100 w 360183"/>
                <a:gd name="connsiteY147" fmla="*/ 88006 h 140759"/>
                <a:gd name="connsiteX148" fmla="*/ 255192 w 360183"/>
                <a:gd name="connsiteY148" fmla="*/ 87529 h 140759"/>
                <a:gd name="connsiteX149" fmla="*/ 255709 w 360183"/>
                <a:gd name="connsiteY149" fmla="*/ 83100 h 140759"/>
                <a:gd name="connsiteX150" fmla="*/ 254692 w 360183"/>
                <a:gd name="connsiteY150" fmla="*/ 83906 h 140759"/>
                <a:gd name="connsiteX151" fmla="*/ 253065 w 360183"/>
                <a:gd name="connsiteY151" fmla="*/ 86910 h 140759"/>
                <a:gd name="connsiteX152" fmla="*/ 250397 w 360183"/>
                <a:gd name="connsiteY152" fmla="*/ 89140 h 140759"/>
                <a:gd name="connsiteX153" fmla="*/ 250248 w 360183"/>
                <a:gd name="connsiteY153" fmla="*/ 89883 h 140759"/>
                <a:gd name="connsiteX154" fmla="*/ 249599 w 360183"/>
                <a:gd name="connsiteY154" fmla="*/ 90799 h 140759"/>
                <a:gd name="connsiteX155" fmla="*/ 247541 w 360183"/>
                <a:gd name="connsiteY155" fmla="*/ 89954 h 140759"/>
                <a:gd name="connsiteX156" fmla="*/ 245969 w 360183"/>
                <a:gd name="connsiteY156" fmla="*/ 89038 h 140759"/>
                <a:gd name="connsiteX157" fmla="*/ 240813 w 360183"/>
                <a:gd name="connsiteY157" fmla="*/ 84039 h 140759"/>
                <a:gd name="connsiteX158" fmla="*/ 237426 w 360183"/>
                <a:gd name="connsiteY158" fmla="*/ 82991 h 140759"/>
                <a:gd name="connsiteX159" fmla="*/ 235384 w 360183"/>
                <a:gd name="connsiteY159" fmla="*/ 81246 h 140759"/>
                <a:gd name="connsiteX160" fmla="*/ 234953 w 360183"/>
                <a:gd name="connsiteY160" fmla="*/ 80511 h 140759"/>
                <a:gd name="connsiteX161" fmla="*/ 234711 w 360183"/>
                <a:gd name="connsiteY161" fmla="*/ 79502 h 140759"/>
                <a:gd name="connsiteX162" fmla="*/ 236800 w 360183"/>
                <a:gd name="connsiteY162" fmla="*/ 78453 h 140759"/>
                <a:gd name="connsiteX163" fmla="*/ 238935 w 360183"/>
                <a:gd name="connsiteY163" fmla="*/ 77045 h 140759"/>
                <a:gd name="connsiteX164" fmla="*/ 239147 w 360183"/>
                <a:gd name="connsiteY164" fmla="*/ 73947 h 140759"/>
                <a:gd name="connsiteX165" fmla="*/ 239092 w 360183"/>
                <a:gd name="connsiteY165" fmla="*/ 71514 h 140759"/>
                <a:gd name="connsiteX166" fmla="*/ 237512 w 360183"/>
                <a:gd name="connsiteY166" fmla="*/ 67352 h 140759"/>
                <a:gd name="connsiteX167" fmla="*/ 238255 w 360183"/>
                <a:gd name="connsiteY167" fmla="*/ 61922 h 140759"/>
                <a:gd name="connsiteX168" fmla="*/ 237848 w 360183"/>
                <a:gd name="connsiteY168" fmla="*/ 59795 h 140759"/>
                <a:gd name="connsiteX169" fmla="*/ 236041 w 360183"/>
                <a:gd name="connsiteY169" fmla="*/ 55280 h 140759"/>
                <a:gd name="connsiteX170" fmla="*/ 237379 w 360183"/>
                <a:gd name="connsiteY170" fmla="*/ 53004 h 140759"/>
                <a:gd name="connsiteX171" fmla="*/ 242159 w 360183"/>
                <a:gd name="connsiteY171" fmla="*/ 51345 h 140759"/>
                <a:gd name="connsiteX172" fmla="*/ 243692 w 360183"/>
                <a:gd name="connsiteY172" fmla="*/ 50234 h 140759"/>
                <a:gd name="connsiteX173" fmla="*/ 244764 w 360183"/>
                <a:gd name="connsiteY173" fmla="*/ 46651 h 140759"/>
                <a:gd name="connsiteX174" fmla="*/ 245851 w 360183"/>
                <a:gd name="connsiteY174" fmla="*/ 44507 h 140759"/>
                <a:gd name="connsiteX175" fmla="*/ 247979 w 360183"/>
                <a:gd name="connsiteY175" fmla="*/ 45368 h 140759"/>
                <a:gd name="connsiteX176" fmla="*/ 249646 w 360183"/>
                <a:gd name="connsiteY176" fmla="*/ 45266 h 140759"/>
                <a:gd name="connsiteX177" fmla="*/ 247393 w 360183"/>
                <a:gd name="connsiteY177" fmla="*/ 44468 h 140759"/>
                <a:gd name="connsiteX178" fmla="*/ 245562 w 360183"/>
                <a:gd name="connsiteY178" fmla="*/ 41237 h 140759"/>
                <a:gd name="connsiteX179" fmla="*/ 245257 w 360183"/>
                <a:gd name="connsiteY179" fmla="*/ 39766 h 140759"/>
                <a:gd name="connsiteX180" fmla="*/ 248793 w 360183"/>
                <a:gd name="connsiteY180" fmla="*/ 35354 h 140759"/>
                <a:gd name="connsiteX181" fmla="*/ 250647 w 360183"/>
                <a:gd name="connsiteY181" fmla="*/ 34204 h 140759"/>
                <a:gd name="connsiteX182" fmla="*/ 252924 w 360183"/>
                <a:gd name="connsiteY182" fmla="*/ 31873 h 140759"/>
                <a:gd name="connsiteX183" fmla="*/ 254840 w 360183"/>
                <a:gd name="connsiteY183" fmla="*/ 28352 h 140759"/>
                <a:gd name="connsiteX184" fmla="*/ 255302 w 360183"/>
                <a:gd name="connsiteY184" fmla="*/ 22798 h 140759"/>
                <a:gd name="connsiteX185" fmla="*/ 254512 w 360183"/>
                <a:gd name="connsiteY185" fmla="*/ 18831 h 140759"/>
                <a:gd name="connsiteX186" fmla="*/ 253917 w 360183"/>
                <a:gd name="connsiteY186" fmla="*/ 14630 h 140759"/>
                <a:gd name="connsiteX187" fmla="*/ 255060 w 360183"/>
                <a:gd name="connsiteY187" fmla="*/ 13542 h 140759"/>
                <a:gd name="connsiteX188" fmla="*/ 257970 w 360183"/>
                <a:gd name="connsiteY188" fmla="*/ 12987 h 140759"/>
                <a:gd name="connsiteX189" fmla="*/ 260333 w 360183"/>
                <a:gd name="connsiteY189" fmla="*/ 11633 h 140759"/>
                <a:gd name="connsiteX190" fmla="*/ 261530 w 360183"/>
                <a:gd name="connsiteY190" fmla="*/ 10382 h 140759"/>
                <a:gd name="connsiteX191" fmla="*/ 264338 w 360183"/>
                <a:gd name="connsiteY191" fmla="*/ 10569 h 140759"/>
                <a:gd name="connsiteX192" fmla="*/ 267585 w 360183"/>
                <a:gd name="connsiteY192" fmla="*/ 8629 h 140759"/>
                <a:gd name="connsiteX193" fmla="*/ 272772 w 360183"/>
                <a:gd name="connsiteY193" fmla="*/ 7651 h 140759"/>
                <a:gd name="connsiteX194" fmla="*/ 280001 w 360183"/>
                <a:gd name="connsiteY194" fmla="*/ 5437 h 140759"/>
                <a:gd name="connsiteX195" fmla="*/ 281597 w 360183"/>
                <a:gd name="connsiteY195" fmla="*/ 3481 h 140759"/>
                <a:gd name="connsiteX196" fmla="*/ 280877 w 360183"/>
                <a:gd name="connsiteY196" fmla="*/ 0 h 140759"/>
                <a:gd name="connsiteX197" fmla="*/ 281550 w 360183"/>
                <a:gd name="connsiteY197" fmla="*/ 454 h 140759"/>
                <a:gd name="connsiteX198" fmla="*/ 283560 w 360183"/>
                <a:gd name="connsiteY198" fmla="*/ 2112 h 140759"/>
                <a:gd name="connsiteX199" fmla="*/ 284781 w 360183"/>
                <a:gd name="connsiteY199" fmla="*/ 3755 h 140759"/>
                <a:gd name="connsiteX200" fmla="*/ 286846 w 360183"/>
                <a:gd name="connsiteY200" fmla="*/ 4772 h 140759"/>
                <a:gd name="connsiteX201" fmla="*/ 288513 w 360183"/>
                <a:gd name="connsiteY201" fmla="*/ 5594 h 140759"/>
                <a:gd name="connsiteX202" fmla="*/ 292894 w 360183"/>
                <a:gd name="connsiteY202" fmla="*/ 8926 h 140759"/>
                <a:gd name="connsiteX203" fmla="*/ 295781 w 360183"/>
                <a:gd name="connsiteY203" fmla="*/ 10616 h 140759"/>
                <a:gd name="connsiteX204" fmla="*/ 298933 w 360183"/>
                <a:gd name="connsiteY204" fmla="*/ 12142 h 140759"/>
                <a:gd name="connsiteX205" fmla="*/ 303487 w 360183"/>
                <a:gd name="connsiteY205" fmla="*/ 13746 h 140759"/>
                <a:gd name="connsiteX206" fmla="*/ 306264 w 360183"/>
                <a:gd name="connsiteY206" fmla="*/ 13472 h 140759"/>
                <a:gd name="connsiteX207" fmla="*/ 306913 w 360183"/>
                <a:gd name="connsiteY207" fmla="*/ 14684 h 140759"/>
                <a:gd name="connsiteX208" fmla="*/ 307453 w 360183"/>
                <a:gd name="connsiteY208" fmla="*/ 15968 h 140759"/>
                <a:gd name="connsiteX209" fmla="*/ 308494 w 360183"/>
                <a:gd name="connsiteY209" fmla="*/ 16711 h 140759"/>
                <a:gd name="connsiteX210" fmla="*/ 310144 w 360183"/>
                <a:gd name="connsiteY210" fmla="*/ 17352 h 140759"/>
                <a:gd name="connsiteX211" fmla="*/ 311122 w 360183"/>
                <a:gd name="connsiteY211" fmla="*/ 17548 h 140759"/>
                <a:gd name="connsiteX212" fmla="*/ 311427 w 360183"/>
                <a:gd name="connsiteY212" fmla="*/ 17869 h 140759"/>
                <a:gd name="connsiteX213" fmla="*/ 312413 w 360183"/>
                <a:gd name="connsiteY213" fmla="*/ 22484 h 140759"/>
                <a:gd name="connsiteX214" fmla="*/ 312992 w 360183"/>
                <a:gd name="connsiteY214" fmla="*/ 23157 h 140759"/>
                <a:gd name="connsiteX215" fmla="*/ 315269 w 360183"/>
                <a:gd name="connsiteY215" fmla="*/ 23893 h 140759"/>
                <a:gd name="connsiteX216" fmla="*/ 318054 w 360183"/>
                <a:gd name="connsiteY216" fmla="*/ 24167 h 140759"/>
                <a:gd name="connsiteX217" fmla="*/ 319188 w 360183"/>
                <a:gd name="connsiteY217" fmla="*/ 24002 h 140759"/>
                <a:gd name="connsiteX218" fmla="*/ 321637 w 360183"/>
                <a:gd name="connsiteY218" fmla="*/ 25285 h 140759"/>
                <a:gd name="connsiteX219" fmla="*/ 323444 w 360183"/>
                <a:gd name="connsiteY219" fmla="*/ 25888 h 140759"/>
                <a:gd name="connsiteX220" fmla="*/ 325439 w 360183"/>
                <a:gd name="connsiteY220" fmla="*/ 26342 h 140759"/>
                <a:gd name="connsiteX221" fmla="*/ 326793 w 360183"/>
                <a:gd name="connsiteY221" fmla="*/ 26475 h 140759"/>
                <a:gd name="connsiteX222" fmla="*/ 327418 w 360183"/>
                <a:gd name="connsiteY222" fmla="*/ 26279 h 140759"/>
                <a:gd name="connsiteX223" fmla="*/ 327645 w 360183"/>
                <a:gd name="connsiteY223" fmla="*/ 25809 h 140759"/>
                <a:gd name="connsiteX224" fmla="*/ 328756 w 360183"/>
                <a:gd name="connsiteY224" fmla="*/ 25896 h 140759"/>
                <a:gd name="connsiteX225" fmla="*/ 330407 w 360183"/>
                <a:gd name="connsiteY225" fmla="*/ 26490 h 140759"/>
                <a:gd name="connsiteX226" fmla="*/ 332793 w 360183"/>
                <a:gd name="connsiteY226" fmla="*/ 26615 h 140759"/>
                <a:gd name="connsiteX227" fmla="*/ 334272 w 360183"/>
                <a:gd name="connsiteY227" fmla="*/ 26052 h 140759"/>
                <a:gd name="connsiteX228" fmla="*/ 334475 w 360183"/>
                <a:gd name="connsiteY228" fmla="*/ 25121 h 140759"/>
                <a:gd name="connsiteX229" fmla="*/ 334577 w 360183"/>
                <a:gd name="connsiteY229" fmla="*/ 23486 h 140759"/>
                <a:gd name="connsiteX230" fmla="*/ 335125 w 360183"/>
                <a:gd name="connsiteY230" fmla="*/ 22915 h 140759"/>
                <a:gd name="connsiteX231" fmla="*/ 336822 w 360183"/>
                <a:gd name="connsiteY231" fmla="*/ 21960 h 140759"/>
                <a:gd name="connsiteX232" fmla="*/ 337706 w 360183"/>
                <a:gd name="connsiteY232" fmla="*/ 22156 h 140759"/>
                <a:gd name="connsiteX233" fmla="*/ 342158 w 360183"/>
                <a:gd name="connsiteY233" fmla="*/ 24206 h 140759"/>
                <a:gd name="connsiteX234" fmla="*/ 343073 w 360183"/>
                <a:gd name="connsiteY234" fmla="*/ 24910 h 140759"/>
                <a:gd name="connsiteX235" fmla="*/ 344200 w 360183"/>
                <a:gd name="connsiteY235" fmla="*/ 26342 h 140759"/>
                <a:gd name="connsiteX236" fmla="*/ 346289 w 360183"/>
                <a:gd name="connsiteY236" fmla="*/ 28454 h 140759"/>
                <a:gd name="connsiteX237" fmla="*/ 348550 w 360183"/>
                <a:gd name="connsiteY237" fmla="*/ 29799 h 140759"/>
                <a:gd name="connsiteX238" fmla="*/ 352047 w 360183"/>
                <a:gd name="connsiteY238" fmla="*/ 30370 h 140759"/>
                <a:gd name="connsiteX239" fmla="*/ 355419 w 360183"/>
                <a:gd name="connsiteY239" fmla="*/ 32577 h 140759"/>
                <a:gd name="connsiteX240" fmla="*/ 359424 w 360183"/>
                <a:gd name="connsiteY240" fmla="*/ 34102 h 140759"/>
                <a:gd name="connsiteX241" fmla="*/ 279836 w 360183"/>
                <a:gd name="connsiteY241" fmla="*/ 4459 h 140759"/>
                <a:gd name="connsiteX242" fmla="*/ 278600 w 360183"/>
                <a:gd name="connsiteY242" fmla="*/ 4624 h 140759"/>
                <a:gd name="connsiteX243" fmla="*/ 278029 w 360183"/>
                <a:gd name="connsiteY243" fmla="*/ 3583 h 140759"/>
                <a:gd name="connsiteX244" fmla="*/ 279531 w 360183"/>
                <a:gd name="connsiteY244" fmla="*/ 2370 h 140759"/>
                <a:gd name="connsiteX245" fmla="*/ 280048 w 360183"/>
                <a:gd name="connsiteY245" fmla="*/ 2136 h 140759"/>
                <a:gd name="connsiteX246" fmla="*/ 279836 w 360183"/>
                <a:gd name="connsiteY246" fmla="*/ 4459 h 140759"/>
                <a:gd name="connsiteX247" fmla="*/ 8387 w 360183"/>
                <a:gd name="connsiteY247" fmla="*/ 31231 h 140759"/>
                <a:gd name="connsiteX248" fmla="*/ 9748 w 360183"/>
                <a:gd name="connsiteY248" fmla="*/ 32639 h 140759"/>
                <a:gd name="connsiteX249" fmla="*/ 10491 w 360183"/>
                <a:gd name="connsiteY249" fmla="*/ 36645 h 140759"/>
                <a:gd name="connsiteX250" fmla="*/ 14896 w 360183"/>
                <a:gd name="connsiteY250" fmla="*/ 40870 h 140759"/>
                <a:gd name="connsiteX251" fmla="*/ 15443 w 360183"/>
                <a:gd name="connsiteY251" fmla="*/ 43232 h 140759"/>
                <a:gd name="connsiteX252" fmla="*/ 15052 w 360183"/>
                <a:gd name="connsiteY252" fmla="*/ 44327 h 140759"/>
                <a:gd name="connsiteX253" fmla="*/ 15256 w 360183"/>
                <a:gd name="connsiteY253" fmla="*/ 44758 h 140759"/>
                <a:gd name="connsiteX254" fmla="*/ 17376 w 360183"/>
                <a:gd name="connsiteY254" fmla="*/ 46424 h 140759"/>
                <a:gd name="connsiteX255" fmla="*/ 18761 w 360183"/>
                <a:gd name="connsiteY255" fmla="*/ 48177 h 140759"/>
                <a:gd name="connsiteX256" fmla="*/ 16437 w 360183"/>
                <a:gd name="connsiteY256" fmla="*/ 52284 h 140759"/>
                <a:gd name="connsiteX257" fmla="*/ 11485 w 360183"/>
                <a:gd name="connsiteY257" fmla="*/ 54013 h 140759"/>
                <a:gd name="connsiteX258" fmla="*/ 6204 w 360183"/>
                <a:gd name="connsiteY258" fmla="*/ 53958 h 140759"/>
                <a:gd name="connsiteX259" fmla="*/ 5163 w 360183"/>
                <a:gd name="connsiteY259" fmla="*/ 53512 h 140759"/>
                <a:gd name="connsiteX260" fmla="*/ 3747 w 360183"/>
                <a:gd name="connsiteY260" fmla="*/ 51940 h 140759"/>
                <a:gd name="connsiteX261" fmla="*/ 3489 w 360183"/>
                <a:gd name="connsiteY261" fmla="*/ 50555 h 140759"/>
                <a:gd name="connsiteX262" fmla="*/ 4303 w 360183"/>
                <a:gd name="connsiteY262" fmla="*/ 49217 h 140759"/>
                <a:gd name="connsiteX263" fmla="*/ 7033 w 360183"/>
                <a:gd name="connsiteY263" fmla="*/ 47183 h 140759"/>
                <a:gd name="connsiteX264" fmla="*/ 11195 w 360183"/>
                <a:gd name="connsiteY264" fmla="*/ 45368 h 140759"/>
                <a:gd name="connsiteX265" fmla="*/ 11712 w 360183"/>
                <a:gd name="connsiteY265" fmla="*/ 43976 h 140759"/>
                <a:gd name="connsiteX266" fmla="*/ 10045 w 360183"/>
                <a:gd name="connsiteY266" fmla="*/ 42622 h 140759"/>
                <a:gd name="connsiteX267" fmla="*/ 8895 w 360183"/>
                <a:gd name="connsiteY267" fmla="*/ 39931 h 140759"/>
                <a:gd name="connsiteX268" fmla="*/ 6267 w 360183"/>
                <a:gd name="connsiteY268" fmla="*/ 38045 h 140759"/>
                <a:gd name="connsiteX269" fmla="*/ 4960 w 360183"/>
                <a:gd name="connsiteY269" fmla="*/ 32295 h 140759"/>
                <a:gd name="connsiteX270" fmla="*/ 4084 w 360183"/>
                <a:gd name="connsiteY270" fmla="*/ 32006 h 140759"/>
                <a:gd name="connsiteX271" fmla="*/ 2300 w 360183"/>
                <a:gd name="connsiteY271" fmla="*/ 32796 h 140759"/>
                <a:gd name="connsiteX272" fmla="*/ 1424 w 360183"/>
                <a:gd name="connsiteY272" fmla="*/ 32100 h 140759"/>
                <a:gd name="connsiteX273" fmla="*/ 1275 w 360183"/>
                <a:gd name="connsiteY273" fmla="*/ 31732 h 140759"/>
                <a:gd name="connsiteX274" fmla="*/ 3200 w 360183"/>
                <a:gd name="connsiteY274" fmla="*/ 30425 h 140759"/>
                <a:gd name="connsiteX275" fmla="*/ 3599 w 360183"/>
                <a:gd name="connsiteY275" fmla="*/ 29486 h 140759"/>
                <a:gd name="connsiteX276" fmla="*/ 6446 w 360183"/>
                <a:gd name="connsiteY276" fmla="*/ 29033 h 140759"/>
                <a:gd name="connsiteX277" fmla="*/ 7667 w 360183"/>
                <a:gd name="connsiteY277" fmla="*/ 29784 h 140759"/>
                <a:gd name="connsiteX278" fmla="*/ 8387 w 360183"/>
                <a:gd name="connsiteY278" fmla="*/ 31231 h 140759"/>
                <a:gd name="connsiteX279" fmla="*/ 23721 w 360183"/>
                <a:gd name="connsiteY279" fmla="*/ 39070 h 140759"/>
                <a:gd name="connsiteX280" fmla="*/ 22704 w 360183"/>
                <a:gd name="connsiteY280" fmla="*/ 39727 h 140759"/>
                <a:gd name="connsiteX281" fmla="*/ 18565 w 360183"/>
                <a:gd name="connsiteY281" fmla="*/ 38968 h 140759"/>
                <a:gd name="connsiteX282" fmla="*/ 17274 w 360183"/>
                <a:gd name="connsiteY282" fmla="*/ 37701 h 140759"/>
                <a:gd name="connsiteX283" fmla="*/ 18315 w 360183"/>
                <a:gd name="connsiteY283" fmla="*/ 35972 h 140759"/>
                <a:gd name="connsiteX284" fmla="*/ 19191 w 360183"/>
                <a:gd name="connsiteY284" fmla="*/ 35284 h 140759"/>
                <a:gd name="connsiteX285" fmla="*/ 21663 w 360183"/>
                <a:gd name="connsiteY285" fmla="*/ 35925 h 140759"/>
                <a:gd name="connsiteX286" fmla="*/ 24174 w 360183"/>
                <a:gd name="connsiteY286" fmla="*/ 37858 h 140759"/>
                <a:gd name="connsiteX287" fmla="*/ 23721 w 360183"/>
                <a:gd name="connsiteY287" fmla="*/ 39070 h 140759"/>
                <a:gd name="connsiteX288" fmla="*/ 5015 w 360183"/>
                <a:gd name="connsiteY288" fmla="*/ 41832 h 140759"/>
                <a:gd name="connsiteX289" fmla="*/ 2809 w 360183"/>
                <a:gd name="connsiteY289" fmla="*/ 42215 h 140759"/>
                <a:gd name="connsiteX290" fmla="*/ 954 w 360183"/>
                <a:gd name="connsiteY290" fmla="*/ 41464 h 140759"/>
                <a:gd name="connsiteX291" fmla="*/ 164 w 360183"/>
                <a:gd name="connsiteY291" fmla="*/ 40306 h 140759"/>
                <a:gd name="connsiteX292" fmla="*/ 0 w 360183"/>
                <a:gd name="connsiteY292" fmla="*/ 38562 h 140759"/>
                <a:gd name="connsiteX293" fmla="*/ 164 w 360183"/>
                <a:gd name="connsiteY293" fmla="*/ 37983 h 140759"/>
                <a:gd name="connsiteX294" fmla="*/ 4256 w 360183"/>
                <a:gd name="connsiteY294" fmla="*/ 37349 h 140759"/>
                <a:gd name="connsiteX295" fmla="*/ 5594 w 360183"/>
                <a:gd name="connsiteY295" fmla="*/ 38812 h 140759"/>
                <a:gd name="connsiteX296" fmla="*/ 5578 w 360183"/>
                <a:gd name="connsiteY296" fmla="*/ 40956 h 140759"/>
                <a:gd name="connsiteX297" fmla="*/ 5015 w 360183"/>
                <a:gd name="connsiteY297" fmla="*/ 41832 h 140759"/>
                <a:gd name="connsiteX298" fmla="*/ 28970 w 360183"/>
                <a:gd name="connsiteY298" fmla="*/ 48607 h 140759"/>
                <a:gd name="connsiteX299" fmla="*/ 27828 w 360183"/>
                <a:gd name="connsiteY299" fmla="*/ 48646 h 140759"/>
                <a:gd name="connsiteX300" fmla="*/ 24425 w 360183"/>
                <a:gd name="connsiteY300" fmla="*/ 46534 h 140759"/>
                <a:gd name="connsiteX301" fmla="*/ 24652 w 360183"/>
                <a:gd name="connsiteY301" fmla="*/ 44460 h 140759"/>
                <a:gd name="connsiteX302" fmla="*/ 26013 w 360183"/>
                <a:gd name="connsiteY302" fmla="*/ 43068 h 140759"/>
                <a:gd name="connsiteX303" fmla="*/ 30418 w 360183"/>
                <a:gd name="connsiteY303" fmla="*/ 42356 h 140759"/>
                <a:gd name="connsiteX304" fmla="*/ 32264 w 360183"/>
                <a:gd name="connsiteY304" fmla="*/ 43670 h 140759"/>
                <a:gd name="connsiteX305" fmla="*/ 32100 w 360183"/>
                <a:gd name="connsiteY305" fmla="*/ 46150 h 140759"/>
                <a:gd name="connsiteX306" fmla="*/ 30597 w 360183"/>
                <a:gd name="connsiteY306" fmla="*/ 47965 h 140759"/>
                <a:gd name="connsiteX307" fmla="*/ 29408 w 360183"/>
                <a:gd name="connsiteY307" fmla="*/ 48294 h 140759"/>
                <a:gd name="connsiteX308" fmla="*/ 28970 w 360183"/>
                <a:gd name="connsiteY308" fmla="*/ 48607 h 140759"/>
                <a:gd name="connsiteX309" fmla="*/ 49084 w 360183"/>
                <a:gd name="connsiteY309" fmla="*/ 51650 h 140759"/>
                <a:gd name="connsiteX310" fmla="*/ 46495 w 360183"/>
                <a:gd name="connsiteY310" fmla="*/ 52550 h 140759"/>
                <a:gd name="connsiteX311" fmla="*/ 45603 w 360183"/>
                <a:gd name="connsiteY311" fmla="*/ 52143 h 140759"/>
                <a:gd name="connsiteX312" fmla="*/ 45047 w 360183"/>
                <a:gd name="connsiteY312" fmla="*/ 51697 h 140759"/>
                <a:gd name="connsiteX313" fmla="*/ 44914 w 360183"/>
                <a:gd name="connsiteY313" fmla="*/ 51157 h 140759"/>
                <a:gd name="connsiteX314" fmla="*/ 46346 w 360183"/>
                <a:gd name="connsiteY314" fmla="*/ 49812 h 140759"/>
                <a:gd name="connsiteX315" fmla="*/ 47739 w 360183"/>
                <a:gd name="connsiteY315" fmla="*/ 49084 h 140759"/>
                <a:gd name="connsiteX316" fmla="*/ 48990 w 360183"/>
                <a:gd name="connsiteY316" fmla="*/ 47535 h 140759"/>
                <a:gd name="connsiteX317" fmla="*/ 51283 w 360183"/>
                <a:gd name="connsiteY317" fmla="*/ 46612 h 140759"/>
                <a:gd name="connsiteX318" fmla="*/ 51955 w 360183"/>
                <a:gd name="connsiteY318" fmla="*/ 46823 h 140759"/>
                <a:gd name="connsiteX319" fmla="*/ 52409 w 360183"/>
                <a:gd name="connsiteY319" fmla="*/ 47144 h 140759"/>
                <a:gd name="connsiteX320" fmla="*/ 52581 w 360183"/>
                <a:gd name="connsiteY320" fmla="*/ 47660 h 140759"/>
                <a:gd name="connsiteX321" fmla="*/ 51799 w 360183"/>
                <a:gd name="connsiteY321" fmla="*/ 48912 h 140759"/>
                <a:gd name="connsiteX322" fmla="*/ 50406 w 360183"/>
                <a:gd name="connsiteY322" fmla="*/ 49788 h 140759"/>
                <a:gd name="connsiteX323" fmla="*/ 49084 w 360183"/>
                <a:gd name="connsiteY323" fmla="*/ 51650 h 140759"/>
                <a:gd name="connsiteX324" fmla="*/ 27014 w 360183"/>
                <a:gd name="connsiteY324" fmla="*/ 61007 h 140759"/>
                <a:gd name="connsiteX325" fmla="*/ 26130 w 360183"/>
                <a:gd name="connsiteY325" fmla="*/ 61046 h 140759"/>
                <a:gd name="connsiteX326" fmla="*/ 24918 w 360183"/>
                <a:gd name="connsiteY326" fmla="*/ 60107 h 140759"/>
                <a:gd name="connsiteX327" fmla="*/ 25849 w 360183"/>
                <a:gd name="connsiteY327" fmla="*/ 58402 h 140759"/>
                <a:gd name="connsiteX328" fmla="*/ 26842 w 360183"/>
                <a:gd name="connsiteY328" fmla="*/ 58817 h 140759"/>
                <a:gd name="connsiteX329" fmla="*/ 27570 w 360183"/>
                <a:gd name="connsiteY329" fmla="*/ 59309 h 140759"/>
                <a:gd name="connsiteX330" fmla="*/ 28000 w 360183"/>
                <a:gd name="connsiteY330" fmla="*/ 59966 h 140759"/>
                <a:gd name="connsiteX331" fmla="*/ 27014 w 360183"/>
                <a:gd name="connsiteY331" fmla="*/ 61007 h 140759"/>
                <a:gd name="connsiteX332" fmla="*/ 253002 w 360183"/>
                <a:gd name="connsiteY332" fmla="*/ 96651 h 140759"/>
                <a:gd name="connsiteX333" fmla="*/ 252579 w 360183"/>
                <a:gd name="connsiteY333" fmla="*/ 97496 h 140759"/>
                <a:gd name="connsiteX334" fmla="*/ 250491 w 360183"/>
                <a:gd name="connsiteY334" fmla="*/ 97417 h 140759"/>
                <a:gd name="connsiteX335" fmla="*/ 249888 w 360183"/>
                <a:gd name="connsiteY335" fmla="*/ 97144 h 140759"/>
                <a:gd name="connsiteX336" fmla="*/ 249904 w 360183"/>
                <a:gd name="connsiteY336" fmla="*/ 96181 h 140759"/>
                <a:gd name="connsiteX337" fmla="*/ 250397 w 360183"/>
                <a:gd name="connsiteY337" fmla="*/ 93122 h 140759"/>
                <a:gd name="connsiteX338" fmla="*/ 250968 w 360183"/>
                <a:gd name="connsiteY338" fmla="*/ 91839 h 140759"/>
                <a:gd name="connsiteX339" fmla="*/ 252681 w 360183"/>
                <a:gd name="connsiteY339" fmla="*/ 90595 h 140759"/>
                <a:gd name="connsiteX340" fmla="*/ 254113 w 360183"/>
                <a:gd name="connsiteY340" fmla="*/ 89993 h 140759"/>
                <a:gd name="connsiteX341" fmla="*/ 255944 w 360183"/>
                <a:gd name="connsiteY341" fmla="*/ 90102 h 140759"/>
                <a:gd name="connsiteX342" fmla="*/ 257884 w 360183"/>
                <a:gd name="connsiteY342" fmla="*/ 91237 h 140759"/>
                <a:gd name="connsiteX343" fmla="*/ 255599 w 360183"/>
                <a:gd name="connsiteY343" fmla="*/ 93286 h 140759"/>
                <a:gd name="connsiteX344" fmla="*/ 254324 w 360183"/>
                <a:gd name="connsiteY344" fmla="*/ 93600 h 140759"/>
                <a:gd name="connsiteX345" fmla="*/ 253831 w 360183"/>
                <a:gd name="connsiteY345" fmla="*/ 93865 h 140759"/>
                <a:gd name="connsiteX346" fmla="*/ 253002 w 360183"/>
                <a:gd name="connsiteY346" fmla="*/ 96651 h 140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360183" h="140759">
                  <a:moveTo>
                    <a:pt x="359424" y="34102"/>
                  </a:moveTo>
                  <a:lnTo>
                    <a:pt x="358196" y="34885"/>
                  </a:lnTo>
                  <a:lnTo>
                    <a:pt x="356921" y="34971"/>
                  </a:lnTo>
                  <a:lnTo>
                    <a:pt x="355223" y="35213"/>
                  </a:lnTo>
                  <a:lnTo>
                    <a:pt x="352852" y="34462"/>
                  </a:lnTo>
                  <a:lnTo>
                    <a:pt x="351922" y="34462"/>
                  </a:lnTo>
                  <a:lnTo>
                    <a:pt x="351789" y="35221"/>
                  </a:lnTo>
                  <a:lnTo>
                    <a:pt x="353361" y="36144"/>
                  </a:lnTo>
                  <a:lnTo>
                    <a:pt x="354887" y="37200"/>
                  </a:lnTo>
                  <a:lnTo>
                    <a:pt x="355434" y="38804"/>
                  </a:lnTo>
                  <a:lnTo>
                    <a:pt x="356342" y="40705"/>
                  </a:lnTo>
                  <a:lnTo>
                    <a:pt x="358524" y="42833"/>
                  </a:lnTo>
                  <a:lnTo>
                    <a:pt x="359886" y="43897"/>
                  </a:lnTo>
                  <a:lnTo>
                    <a:pt x="359972" y="44656"/>
                  </a:lnTo>
                  <a:lnTo>
                    <a:pt x="359542" y="46049"/>
                  </a:lnTo>
                  <a:lnTo>
                    <a:pt x="359432" y="47207"/>
                  </a:lnTo>
                  <a:lnTo>
                    <a:pt x="360183" y="52550"/>
                  </a:lnTo>
                  <a:lnTo>
                    <a:pt x="359682" y="52879"/>
                  </a:lnTo>
                  <a:lnTo>
                    <a:pt x="358876" y="52902"/>
                  </a:lnTo>
                  <a:lnTo>
                    <a:pt x="358024" y="52879"/>
                  </a:lnTo>
                  <a:lnTo>
                    <a:pt x="357320" y="52300"/>
                  </a:lnTo>
                  <a:lnTo>
                    <a:pt x="356709" y="51955"/>
                  </a:lnTo>
                  <a:lnTo>
                    <a:pt x="356436" y="52777"/>
                  </a:lnTo>
                  <a:lnTo>
                    <a:pt x="355802" y="55155"/>
                  </a:lnTo>
                  <a:lnTo>
                    <a:pt x="354378" y="60506"/>
                  </a:lnTo>
                  <a:lnTo>
                    <a:pt x="353134" y="65193"/>
                  </a:lnTo>
                  <a:lnTo>
                    <a:pt x="351569" y="66851"/>
                  </a:lnTo>
                  <a:lnTo>
                    <a:pt x="349308" y="69488"/>
                  </a:lnTo>
                  <a:lnTo>
                    <a:pt x="346210" y="73094"/>
                  </a:lnTo>
                  <a:lnTo>
                    <a:pt x="341720" y="78320"/>
                  </a:lnTo>
                  <a:lnTo>
                    <a:pt x="338403" y="80746"/>
                  </a:lnTo>
                  <a:lnTo>
                    <a:pt x="335790" y="82655"/>
                  </a:lnTo>
                  <a:lnTo>
                    <a:pt x="332731" y="84861"/>
                  </a:lnTo>
                  <a:lnTo>
                    <a:pt x="328788" y="87709"/>
                  </a:lnTo>
                  <a:lnTo>
                    <a:pt x="324360" y="89304"/>
                  </a:lnTo>
                  <a:lnTo>
                    <a:pt x="318195" y="91526"/>
                  </a:lnTo>
                  <a:lnTo>
                    <a:pt x="313829" y="93099"/>
                  </a:lnTo>
                  <a:lnTo>
                    <a:pt x="310614" y="94194"/>
                  </a:lnTo>
                  <a:lnTo>
                    <a:pt x="307265" y="95336"/>
                  </a:lnTo>
                  <a:lnTo>
                    <a:pt x="302837" y="96846"/>
                  </a:lnTo>
                  <a:lnTo>
                    <a:pt x="301132" y="98270"/>
                  </a:lnTo>
                  <a:lnTo>
                    <a:pt x="298292" y="101759"/>
                  </a:lnTo>
                  <a:lnTo>
                    <a:pt x="296970" y="103441"/>
                  </a:lnTo>
                  <a:lnTo>
                    <a:pt x="295765" y="104889"/>
                  </a:lnTo>
                  <a:lnTo>
                    <a:pt x="295515" y="105546"/>
                  </a:lnTo>
                  <a:lnTo>
                    <a:pt x="295679" y="105968"/>
                  </a:lnTo>
                  <a:lnTo>
                    <a:pt x="296258" y="106672"/>
                  </a:lnTo>
                  <a:lnTo>
                    <a:pt x="296313" y="107400"/>
                  </a:lnTo>
                  <a:lnTo>
                    <a:pt x="295515" y="107854"/>
                  </a:lnTo>
                  <a:lnTo>
                    <a:pt x="294826" y="107924"/>
                  </a:lnTo>
                  <a:lnTo>
                    <a:pt x="294521" y="107564"/>
                  </a:lnTo>
                  <a:lnTo>
                    <a:pt x="294294" y="106766"/>
                  </a:lnTo>
                  <a:lnTo>
                    <a:pt x="293559" y="105953"/>
                  </a:lnTo>
                  <a:lnTo>
                    <a:pt x="292706" y="105718"/>
                  </a:lnTo>
                  <a:lnTo>
                    <a:pt x="292213" y="105914"/>
                  </a:lnTo>
                  <a:lnTo>
                    <a:pt x="292174" y="106657"/>
                  </a:lnTo>
                  <a:lnTo>
                    <a:pt x="291055" y="110232"/>
                  </a:lnTo>
                  <a:lnTo>
                    <a:pt x="291016" y="111969"/>
                  </a:lnTo>
                  <a:lnTo>
                    <a:pt x="290547" y="112657"/>
                  </a:lnTo>
                  <a:lnTo>
                    <a:pt x="290578" y="114214"/>
                  </a:lnTo>
                  <a:lnTo>
                    <a:pt x="289451" y="115662"/>
                  </a:lnTo>
                  <a:lnTo>
                    <a:pt x="288959" y="116953"/>
                  </a:lnTo>
                  <a:lnTo>
                    <a:pt x="288614" y="118048"/>
                  </a:lnTo>
                  <a:lnTo>
                    <a:pt x="287707" y="118807"/>
                  </a:lnTo>
                  <a:lnTo>
                    <a:pt x="287378" y="119996"/>
                  </a:lnTo>
                  <a:lnTo>
                    <a:pt x="286541" y="122531"/>
                  </a:lnTo>
                  <a:lnTo>
                    <a:pt x="285563" y="124518"/>
                  </a:lnTo>
                  <a:lnTo>
                    <a:pt x="284875" y="126215"/>
                  </a:lnTo>
                  <a:lnTo>
                    <a:pt x="284749" y="127491"/>
                  </a:lnTo>
                  <a:lnTo>
                    <a:pt x="285274" y="128390"/>
                  </a:lnTo>
                  <a:lnTo>
                    <a:pt x="285454" y="129118"/>
                  </a:lnTo>
                  <a:lnTo>
                    <a:pt x="284984" y="130424"/>
                  </a:lnTo>
                  <a:lnTo>
                    <a:pt x="284726" y="131402"/>
                  </a:lnTo>
                  <a:lnTo>
                    <a:pt x="283474" y="132067"/>
                  </a:lnTo>
                  <a:lnTo>
                    <a:pt x="280877" y="133648"/>
                  </a:lnTo>
                  <a:lnTo>
                    <a:pt x="279868" y="134735"/>
                  </a:lnTo>
                  <a:lnTo>
                    <a:pt x="279469" y="135963"/>
                  </a:lnTo>
                  <a:lnTo>
                    <a:pt x="279727" y="137012"/>
                  </a:lnTo>
                  <a:lnTo>
                    <a:pt x="279617" y="137880"/>
                  </a:lnTo>
                  <a:lnTo>
                    <a:pt x="278381" y="138209"/>
                  </a:lnTo>
                  <a:lnTo>
                    <a:pt x="277943" y="138952"/>
                  </a:lnTo>
                  <a:lnTo>
                    <a:pt x="277106" y="140290"/>
                  </a:lnTo>
                  <a:lnTo>
                    <a:pt x="276159" y="140759"/>
                  </a:lnTo>
                  <a:lnTo>
                    <a:pt x="273734" y="140047"/>
                  </a:lnTo>
                  <a:lnTo>
                    <a:pt x="271943" y="140039"/>
                  </a:lnTo>
                  <a:lnTo>
                    <a:pt x="270558" y="139390"/>
                  </a:lnTo>
                  <a:lnTo>
                    <a:pt x="269056" y="137465"/>
                  </a:lnTo>
                  <a:lnTo>
                    <a:pt x="267820" y="135846"/>
                  </a:lnTo>
                  <a:lnTo>
                    <a:pt x="266810" y="133749"/>
                  </a:lnTo>
                  <a:lnTo>
                    <a:pt x="266497" y="130878"/>
                  </a:lnTo>
                  <a:lnTo>
                    <a:pt x="265144" y="130033"/>
                  </a:lnTo>
                  <a:lnTo>
                    <a:pt x="263814" y="129032"/>
                  </a:lnTo>
                  <a:lnTo>
                    <a:pt x="262218" y="129314"/>
                  </a:lnTo>
                  <a:lnTo>
                    <a:pt x="260325" y="129501"/>
                  </a:lnTo>
                  <a:lnTo>
                    <a:pt x="259276" y="128836"/>
                  </a:lnTo>
                  <a:lnTo>
                    <a:pt x="256687" y="127624"/>
                  </a:lnTo>
                  <a:lnTo>
                    <a:pt x="254481" y="126247"/>
                  </a:lnTo>
                  <a:lnTo>
                    <a:pt x="252814" y="125558"/>
                  </a:lnTo>
                  <a:lnTo>
                    <a:pt x="251539" y="125887"/>
                  </a:lnTo>
                  <a:lnTo>
                    <a:pt x="250772" y="126716"/>
                  </a:lnTo>
                  <a:lnTo>
                    <a:pt x="249435" y="128195"/>
                  </a:lnTo>
                  <a:lnTo>
                    <a:pt x="247455" y="129220"/>
                  </a:lnTo>
                  <a:lnTo>
                    <a:pt x="246563" y="129173"/>
                  </a:lnTo>
                  <a:lnTo>
                    <a:pt x="245366" y="128492"/>
                  </a:lnTo>
                  <a:lnTo>
                    <a:pt x="245147" y="127694"/>
                  </a:lnTo>
                  <a:lnTo>
                    <a:pt x="246125" y="126427"/>
                  </a:lnTo>
                  <a:lnTo>
                    <a:pt x="248120" y="123641"/>
                  </a:lnTo>
                  <a:lnTo>
                    <a:pt x="245906" y="123571"/>
                  </a:lnTo>
                  <a:lnTo>
                    <a:pt x="245139" y="122703"/>
                  </a:lnTo>
                  <a:lnTo>
                    <a:pt x="245030" y="121693"/>
                  </a:lnTo>
                  <a:lnTo>
                    <a:pt x="244670" y="120606"/>
                  </a:lnTo>
                  <a:lnTo>
                    <a:pt x="245108" y="119300"/>
                  </a:lnTo>
                  <a:lnTo>
                    <a:pt x="246266" y="118611"/>
                  </a:lnTo>
                  <a:lnTo>
                    <a:pt x="248011" y="119151"/>
                  </a:lnTo>
                  <a:lnTo>
                    <a:pt x="249208" y="119190"/>
                  </a:lnTo>
                  <a:lnTo>
                    <a:pt x="250006" y="117962"/>
                  </a:lnTo>
                  <a:lnTo>
                    <a:pt x="250804" y="117422"/>
                  </a:lnTo>
                  <a:lnTo>
                    <a:pt x="251602" y="117023"/>
                  </a:lnTo>
                  <a:lnTo>
                    <a:pt x="251930" y="116405"/>
                  </a:lnTo>
                  <a:lnTo>
                    <a:pt x="251085" y="114441"/>
                  </a:lnTo>
                  <a:lnTo>
                    <a:pt x="250835" y="113369"/>
                  </a:lnTo>
                  <a:lnTo>
                    <a:pt x="251093" y="112751"/>
                  </a:lnTo>
                  <a:lnTo>
                    <a:pt x="251054" y="111523"/>
                  </a:lnTo>
                  <a:lnTo>
                    <a:pt x="251023" y="110615"/>
                  </a:lnTo>
                  <a:lnTo>
                    <a:pt x="250514" y="109817"/>
                  </a:lnTo>
                  <a:lnTo>
                    <a:pt x="250475" y="108628"/>
                  </a:lnTo>
                  <a:lnTo>
                    <a:pt x="250037" y="107979"/>
                  </a:lnTo>
                  <a:lnTo>
                    <a:pt x="249888" y="107291"/>
                  </a:lnTo>
                  <a:lnTo>
                    <a:pt x="249857" y="106493"/>
                  </a:lnTo>
                  <a:lnTo>
                    <a:pt x="249309" y="106094"/>
                  </a:lnTo>
                  <a:lnTo>
                    <a:pt x="248730" y="105687"/>
                  </a:lnTo>
                  <a:lnTo>
                    <a:pt x="249208" y="105405"/>
                  </a:lnTo>
                  <a:lnTo>
                    <a:pt x="252353" y="104302"/>
                  </a:lnTo>
                  <a:lnTo>
                    <a:pt x="253659" y="103199"/>
                  </a:lnTo>
                  <a:lnTo>
                    <a:pt x="255279" y="102197"/>
                  </a:lnTo>
                  <a:lnTo>
                    <a:pt x="256671" y="100656"/>
                  </a:lnTo>
                  <a:lnTo>
                    <a:pt x="257586" y="99185"/>
                  </a:lnTo>
                  <a:lnTo>
                    <a:pt x="259754" y="92340"/>
                  </a:lnTo>
                  <a:lnTo>
                    <a:pt x="261796" y="88021"/>
                  </a:lnTo>
                  <a:lnTo>
                    <a:pt x="261451" y="85956"/>
                  </a:lnTo>
                  <a:lnTo>
                    <a:pt x="259761" y="83163"/>
                  </a:lnTo>
                  <a:lnTo>
                    <a:pt x="259378" y="79048"/>
                  </a:lnTo>
                  <a:lnTo>
                    <a:pt x="259535" y="77796"/>
                  </a:lnTo>
                  <a:lnTo>
                    <a:pt x="259323" y="76850"/>
                  </a:lnTo>
                  <a:lnTo>
                    <a:pt x="258197" y="78555"/>
                  </a:lnTo>
                  <a:lnTo>
                    <a:pt x="258486" y="84618"/>
                  </a:lnTo>
                  <a:lnTo>
                    <a:pt x="257493" y="87348"/>
                  </a:lnTo>
                  <a:lnTo>
                    <a:pt x="256100" y="88006"/>
                  </a:lnTo>
                  <a:lnTo>
                    <a:pt x="255192" y="87529"/>
                  </a:lnTo>
                  <a:lnTo>
                    <a:pt x="255709" y="83100"/>
                  </a:lnTo>
                  <a:lnTo>
                    <a:pt x="254692" y="83906"/>
                  </a:lnTo>
                  <a:lnTo>
                    <a:pt x="253065" y="86910"/>
                  </a:lnTo>
                  <a:lnTo>
                    <a:pt x="250397" y="89140"/>
                  </a:lnTo>
                  <a:lnTo>
                    <a:pt x="250248" y="89883"/>
                  </a:lnTo>
                  <a:lnTo>
                    <a:pt x="249599" y="90799"/>
                  </a:lnTo>
                  <a:lnTo>
                    <a:pt x="247541" y="89954"/>
                  </a:lnTo>
                  <a:lnTo>
                    <a:pt x="245969" y="89038"/>
                  </a:lnTo>
                  <a:lnTo>
                    <a:pt x="240813" y="84039"/>
                  </a:lnTo>
                  <a:lnTo>
                    <a:pt x="237426" y="82991"/>
                  </a:lnTo>
                  <a:lnTo>
                    <a:pt x="235384" y="81246"/>
                  </a:lnTo>
                  <a:lnTo>
                    <a:pt x="234953" y="80511"/>
                  </a:lnTo>
                  <a:lnTo>
                    <a:pt x="234711" y="79502"/>
                  </a:lnTo>
                  <a:lnTo>
                    <a:pt x="236800" y="78453"/>
                  </a:lnTo>
                  <a:lnTo>
                    <a:pt x="238935" y="77045"/>
                  </a:lnTo>
                  <a:lnTo>
                    <a:pt x="239147" y="73947"/>
                  </a:lnTo>
                  <a:lnTo>
                    <a:pt x="239092" y="71514"/>
                  </a:lnTo>
                  <a:lnTo>
                    <a:pt x="237512" y="67352"/>
                  </a:lnTo>
                  <a:lnTo>
                    <a:pt x="238255" y="61922"/>
                  </a:lnTo>
                  <a:lnTo>
                    <a:pt x="237848" y="59795"/>
                  </a:lnTo>
                  <a:lnTo>
                    <a:pt x="236041" y="55280"/>
                  </a:lnTo>
                  <a:lnTo>
                    <a:pt x="237379" y="53004"/>
                  </a:lnTo>
                  <a:lnTo>
                    <a:pt x="242159" y="51345"/>
                  </a:lnTo>
                  <a:lnTo>
                    <a:pt x="243692" y="50234"/>
                  </a:lnTo>
                  <a:lnTo>
                    <a:pt x="244764" y="46651"/>
                  </a:lnTo>
                  <a:lnTo>
                    <a:pt x="245851" y="44507"/>
                  </a:lnTo>
                  <a:lnTo>
                    <a:pt x="247979" y="45368"/>
                  </a:lnTo>
                  <a:lnTo>
                    <a:pt x="249646" y="45266"/>
                  </a:lnTo>
                  <a:lnTo>
                    <a:pt x="247393" y="44468"/>
                  </a:lnTo>
                  <a:lnTo>
                    <a:pt x="245562" y="41237"/>
                  </a:lnTo>
                  <a:lnTo>
                    <a:pt x="245257" y="39766"/>
                  </a:lnTo>
                  <a:lnTo>
                    <a:pt x="248793" y="35354"/>
                  </a:lnTo>
                  <a:lnTo>
                    <a:pt x="250647" y="34204"/>
                  </a:lnTo>
                  <a:lnTo>
                    <a:pt x="252924" y="31873"/>
                  </a:lnTo>
                  <a:lnTo>
                    <a:pt x="254840" y="28352"/>
                  </a:lnTo>
                  <a:lnTo>
                    <a:pt x="255302" y="22798"/>
                  </a:lnTo>
                  <a:lnTo>
                    <a:pt x="254512" y="18831"/>
                  </a:lnTo>
                  <a:lnTo>
                    <a:pt x="253917" y="14630"/>
                  </a:lnTo>
                  <a:lnTo>
                    <a:pt x="255060" y="13542"/>
                  </a:lnTo>
                  <a:lnTo>
                    <a:pt x="257970" y="12987"/>
                  </a:lnTo>
                  <a:lnTo>
                    <a:pt x="260333" y="11633"/>
                  </a:lnTo>
                  <a:lnTo>
                    <a:pt x="261530" y="10382"/>
                  </a:lnTo>
                  <a:lnTo>
                    <a:pt x="264338" y="10569"/>
                  </a:lnTo>
                  <a:lnTo>
                    <a:pt x="267585" y="8629"/>
                  </a:lnTo>
                  <a:lnTo>
                    <a:pt x="272772" y="7651"/>
                  </a:lnTo>
                  <a:lnTo>
                    <a:pt x="280001" y="5437"/>
                  </a:lnTo>
                  <a:lnTo>
                    <a:pt x="281597" y="3481"/>
                  </a:lnTo>
                  <a:lnTo>
                    <a:pt x="280877" y="0"/>
                  </a:lnTo>
                  <a:lnTo>
                    <a:pt x="281550" y="454"/>
                  </a:lnTo>
                  <a:lnTo>
                    <a:pt x="283560" y="2112"/>
                  </a:lnTo>
                  <a:lnTo>
                    <a:pt x="284781" y="3755"/>
                  </a:lnTo>
                  <a:lnTo>
                    <a:pt x="286846" y="4772"/>
                  </a:lnTo>
                  <a:lnTo>
                    <a:pt x="288513" y="5594"/>
                  </a:lnTo>
                  <a:lnTo>
                    <a:pt x="292894" y="8926"/>
                  </a:lnTo>
                  <a:lnTo>
                    <a:pt x="295781" y="10616"/>
                  </a:lnTo>
                  <a:lnTo>
                    <a:pt x="298933" y="12142"/>
                  </a:lnTo>
                  <a:lnTo>
                    <a:pt x="303487" y="13746"/>
                  </a:lnTo>
                  <a:lnTo>
                    <a:pt x="306264" y="13472"/>
                  </a:lnTo>
                  <a:lnTo>
                    <a:pt x="306913" y="14684"/>
                  </a:lnTo>
                  <a:lnTo>
                    <a:pt x="307453" y="15968"/>
                  </a:lnTo>
                  <a:lnTo>
                    <a:pt x="308494" y="16711"/>
                  </a:lnTo>
                  <a:lnTo>
                    <a:pt x="310144" y="17352"/>
                  </a:lnTo>
                  <a:lnTo>
                    <a:pt x="311122" y="17548"/>
                  </a:lnTo>
                  <a:lnTo>
                    <a:pt x="311427" y="17869"/>
                  </a:lnTo>
                  <a:lnTo>
                    <a:pt x="312413" y="22484"/>
                  </a:lnTo>
                  <a:lnTo>
                    <a:pt x="312992" y="23157"/>
                  </a:lnTo>
                  <a:lnTo>
                    <a:pt x="315269" y="23893"/>
                  </a:lnTo>
                  <a:lnTo>
                    <a:pt x="318054" y="24167"/>
                  </a:lnTo>
                  <a:lnTo>
                    <a:pt x="319188" y="24002"/>
                  </a:lnTo>
                  <a:lnTo>
                    <a:pt x="321637" y="25285"/>
                  </a:lnTo>
                  <a:lnTo>
                    <a:pt x="323444" y="25888"/>
                  </a:lnTo>
                  <a:lnTo>
                    <a:pt x="325439" y="26342"/>
                  </a:lnTo>
                  <a:lnTo>
                    <a:pt x="326793" y="26475"/>
                  </a:lnTo>
                  <a:lnTo>
                    <a:pt x="327418" y="26279"/>
                  </a:lnTo>
                  <a:lnTo>
                    <a:pt x="327645" y="25809"/>
                  </a:lnTo>
                  <a:lnTo>
                    <a:pt x="328756" y="25896"/>
                  </a:lnTo>
                  <a:lnTo>
                    <a:pt x="330407" y="26490"/>
                  </a:lnTo>
                  <a:lnTo>
                    <a:pt x="332793" y="26615"/>
                  </a:lnTo>
                  <a:lnTo>
                    <a:pt x="334272" y="26052"/>
                  </a:lnTo>
                  <a:lnTo>
                    <a:pt x="334475" y="25121"/>
                  </a:lnTo>
                  <a:lnTo>
                    <a:pt x="334577" y="23486"/>
                  </a:lnTo>
                  <a:lnTo>
                    <a:pt x="335125" y="22915"/>
                  </a:lnTo>
                  <a:lnTo>
                    <a:pt x="336822" y="21960"/>
                  </a:lnTo>
                  <a:lnTo>
                    <a:pt x="337706" y="22156"/>
                  </a:lnTo>
                  <a:lnTo>
                    <a:pt x="342158" y="24206"/>
                  </a:lnTo>
                  <a:lnTo>
                    <a:pt x="343073" y="24910"/>
                  </a:lnTo>
                  <a:lnTo>
                    <a:pt x="344200" y="26342"/>
                  </a:lnTo>
                  <a:lnTo>
                    <a:pt x="346289" y="28454"/>
                  </a:lnTo>
                  <a:lnTo>
                    <a:pt x="348550" y="29799"/>
                  </a:lnTo>
                  <a:lnTo>
                    <a:pt x="352047" y="30370"/>
                  </a:lnTo>
                  <a:lnTo>
                    <a:pt x="355419" y="32577"/>
                  </a:lnTo>
                  <a:lnTo>
                    <a:pt x="359424" y="34102"/>
                  </a:lnTo>
                  <a:close/>
                  <a:moveTo>
                    <a:pt x="279836" y="4459"/>
                  </a:moveTo>
                  <a:lnTo>
                    <a:pt x="278600" y="4624"/>
                  </a:lnTo>
                  <a:lnTo>
                    <a:pt x="278029" y="3583"/>
                  </a:lnTo>
                  <a:lnTo>
                    <a:pt x="279531" y="2370"/>
                  </a:lnTo>
                  <a:lnTo>
                    <a:pt x="280048" y="2136"/>
                  </a:lnTo>
                  <a:lnTo>
                    <a:pt x="279836" y="4459"/>
                  </a:lnTo>
                  <a:close/>
                  <a:moveTo>
                    <a:pt x="8387" y="31231"/>
                  </a:moveTo>
                  <a:lnTo>
                    <a:pt x="9748" y="32639"/>
                  </a:lnTo>
                  <a:lnTo>
                    <a:pt x="10491" y="36645"/>
                  </a:lnTo>
                  <a:lnTo>
                    <a:pt x="14896" y="40870"/>
                  </a:lnTo>
                  <a:lnTo>
                    <a:pt x="15443" y="43232"/>
                  </a:lnTo>
                  <a:lnTo>
                    <a:pt x="15052" y="44327"/>
                  </a:lnTo>
                  <a:lnTo>
                    <a:pt x="15256" y="44758"/>
                  </a:lnTo>
                  <a:lnTo>
                    <a:pt x="17376" y="46424"/>
                  </a:lnTo>
                  <a:lnTo>
                    <a:pt x="18761" y="48177"/>
                  </a:lnTo>
                  <a:lnTo>
                    <a:pt x="16437" y="52284"/>
                  </a:lnTo>
                  <a:lnTo>
                    <a:pt x="11485" y="54013"/>
                  </a:lnTo>
                  <a:lnTo>
                    <a:pt x="6204" y="53958"/>
                  </a:lnTo>
                  <a:lnTo>
                    <a:pt x="5163" y="53512"/>
                  </a:lnTo>
                  <a:lnTo>
                    <a:pt x="3747" y="51940"/>
                  </a:lnTo>
                  <a:lnTo>
                    <a:pt x="3489" y="50555"/>
                  </a:lnTo>
                  <a:lnTo>
                    <a:pt x="4303" y="49217"/>
                  </a:lnTo>
                  <a:lnTo>
                    <a:pt x="7033" y="47183"/>
                  </a:lnTo>
                  <a:lnTo>
                    <a:pt x="11195" y="45368"/>
                  </a:lnTo>
                  <a:lnTo>
                    <a:pt x="11712" y="43976"/>
                  </a:lnTo>
                  <a:lnTo>
                    <a:pt x="10045" y="42622"/>
                  </a:lnTo>
                  <a:lnTo>
                    <a:pt x="8895" y="39931"/>
                  </a:lnTo>
                  <a:lnTo>
                    <a:pt x="6267" y="38045"/>
                  </a:lnTo>
                  <a:lnTo>
                    <a:pt x="4960" y="32295"/>
                  </a:lnTo>
                  <a:lnTo>
                    <a:pt x="4084" y="32006"/>
                  </a:lnTo>
                  <a:lnTo>
                    <a:pt x="2300" y="32796"/>
                  </a:lnTo>
                  <a:lnTo>
                    <a:pt x="1424" y="32100"/>
                  </a:lnTo>
                  <a:lnTo>
                    <a:pt x="1275" y="31732"/>
                  </a:lnTo>
                  <a:lnTo>
                    <a:pt x="3200" y="30425"/>
                  </a:lnTo>
                  <a:lnTo>
                    <a:pt x="3599" y="29486"/>
                  </a:lnTo>
                  <a:lnTo>
                    <a:pt x="6446" y="29033"/>
                  </a:lnTo>
                  <a:lnTo>
                    <a:pt x="7667" y="29784"/>
                  </a:lnTo>
                  <a:lnTo>
                    <a:pt x="8387" y="31231"/>
                  </a:lnTo>
                  <a:close/>
                  <a:moveTo>
                    <a:pt x="23721" y="39070"/>
                  </a:moveTo>
                  <a:lnTo>
                    <a:pt x="22704" y="39727"/>
                  </a:lnTo>
                  <a:lnTo>
                    <a:pt x="18565" y="38968"/>
                  </a:lnTo>
                  <a:lnTo>
                    <a:pt x="17274" y="37701"/>
                  </a:lnTo>
                  <a:lnTo>
                    <a:pt x="18315" y="35972"/>
                  </a:lnTo>
                  <a:lnTo>
                    <a:pt x="19191" y="35284"/>
                  </a:lnTo>
                  <a:lnTo>
                    <a:pt x="21663" y="35925"/>
                  </a:lnTo>
                  <a:lnTo>
                    <a:pt x="24174" y="37858"/>
                  </a:lnTo>
                  <a:lnTo>
                    <a:pt x="23721" y="39070"/>
                  </a:lnTo>
                  <a:close/>
                  <a:moveTo>
                    <a:pt x="5015" y="41832"/>
                  </a:moveTo>
                  <a:lnTo>
                    <a:pt x="2809" y="42215"/>
                  </a:lnTo>
                  <a:lnTo>
                    <a:pt x="954" y="41464"/>
                  </a:lnTo>
                  <a:lnTo>
                    <a:pt x="164" y="40306"/>
                  </a:lnTo>
                  <a:lnTo>
                    <a:pt x="0" y="38562"/>
                  </a:lnTo>
                  <a:lnTo>
                    <a:pt x="164" y="37983"/>
                  </a:lnTo>
                  <a:lnTo>
                    <a:pt x="4256" y="37349"/>
                  </a:lnTo>
                  <a:lnTo>
                    <a:pt x="5594" y="38812"/>
                  </a:lnTo>
                  <a:lnTo>
                    <a:pt x="5578" y="40956"/>
                  </a:lnTo>
                  <a:lnTo>
                    <a:pt x="5015" y="41832"/>
                  </a:lnTo>
                  <a:close/>
                  <a:moveTo>
                    <a:pt x="28970" y="48607"/>
                  </a:moveTo>
                  <a:lnTo>
                    <a:pt x="27828" y="48646"/>
                  </a:lnTo>
                  <a:lnTo>
                    <a:pt x="24425" y="46534"/>
                  </a:lnTo>
                  <a:lnTo>
                    <a:pt x="24652" y="44460"/>
                  </a:lnTo>
                  <a:lnTo>
                    <a:pt x="26013" y="43068"/>
                  </a:lnTo>
                  <a:lnTo>
                    <a:pt x="30418" y="42356"/>
                  </a:lnTo>
                  <a:lnTo>
                    <a:pt x="32264" y="43670"/>
                  </a:lnTo>
                  <a:lnTo>
                    <a:pt x="32100" y="46150"/>
                  </a:lnTo>
                  <a:lnTo>
                    <a:pt x="30597" y="47965"/>
                  </a:lnTo>
                  <a:lnTo>
                    <a:pt x="29408" y="48294"/>
                  </a:lnTo>
                  <a:lnTo>
                    <a:pt x="28970" y="48607"/>
                  </a:lnTo>
                  <a:close/>
                  <a:moveTo>
                    <a:pt x="49084" y="51650"/>
                  </a:moveTo>
                  <a:lnTo>
                    <a:pt x="46495" y="52550"/>
                  </a:lnTo>
                  <a:lnTo>
                    <a:pt x="45603" y="52143"/>
                  </a:lnTo>
                  <a:lnTo>
                    <a:pt x="45047" y="51697"/>
                  </a:lnTo>
                  <a:lnTo>
                    <a:pt x="44914" y="51157"/>
                  </a:lnTo>
                  <a:lnTo>
                    <a:pt x="46346" y="49812"/>
                  </a:lnTo>
                  <a:lnTo>
                    <a:pt x="47739" y="49084"/>
                  </a:lnTo>
                  <a:lnTo>
                    <a:pt x="48990" y="47535"/>
                  </a:lnTo>
                  <a:lnTo>
                    <a:pt x="51283" y="46612"/>
                  </a:lnTo>
                  <a:lnTo>
                    <a:pt x="51955" y="46823"/>
                  </a:lnTo>
                  <a:lnTo>
                    <a:pt x="52409" y="47144"/>
                  </a:lnTo>
                  <a:lnTo>
                    <a:pt x="52581" y="47660"/>
                  </a:lnTo>
                  <a:lnTo>
                    <a:pt x="51799" y="48912"/>
                  </a:lnTo>
                  <a:lnTo>
                    <a:pt x="50406" y="49788"/>
                  </a:lnTo>
                  <a:lnTo>
                    <a:pt x="49084" y="51650"/>
                  </a:lnTo>
                  <a:close/>
                  <a:moveTo>
                    <a:pt x="27014" y="61007"/>
                  </a:moveTo>
                  <a:lnTo>
                    <a:pt x="26130" y="61046"/>
                  </a:lnTo>
                  <a:lnTo>
                    <a:pt x="24918" y="60107"/>
                  </a:lnTo>
                  <a:lnTo>
                    <a:pt x="25849" y="58402"/>
                  </a:lnTo>
                  <a:lnTo>
                    <a:pt x="26842" y="58817"/>
                  </a:lnTo>
                  <a:lnTo>
                    <a:pt x="27570" y="59309"/>
                  </a:lnTo>
                  <a:lnTo>
                    <a:pt x="28000" y="59966"/>
                  </a:lnTo>
                  <a:lnTo>
                    <a:pt x="27014" y="61007"/>
                  </a:lnTo>
                  <a:close/>
                  <a:moveTo>
                    <a:pt x="253002" y="96651"/>
                  </a:moveTo>
                  <a:lnTo>
                    <a:pt x="252579" y="97496"/>
                  </a:lnTo>
                  <a:lnTo>
                    <a:pt x="250491" y="97417"/>
                  </a:lnTo>
                  <a:lnTo>
                    <a:pt x="249888" y="97144"/>
                  </a:lnTo>
                  <a:lnTo>
                    <a:pt x="249904" y="96181"/>
                  </a:lnTo>
                  <a:lnTo>
                    <a:pt x="250397" y="93122"/>
                  </a:lnTo>
                  <a:lnTo>
                    <a:pt x="250968" y="91839"/>
                  </a:lnTo>
                  <a:lnTo>
                    <a:pt x="252681" y="90595"/>
                  </a:lnTo>
                  <a:lnTo>
                    <a:pt x="254113" y="89993"/>
                  </a:lnTo>
                  <a:lnTo>
                    <a:pt x="255944" y="90102"/>
                  </a:lnTo>
                  <a:lnTo>
                    <a:pt x="257884" y="91237"/>
                  </a:lnTo>
                  <a:lnTo>
                    <a:pt x="255599" y="93286"/>
                  </a:lnTo>
                  <a:lnTo>
                    <a:pt x="254324" y="93600"/>
                  </a:lnTo>
                  <a:lnTo>
                    <a:pt x="253831" y="93865"/>
                  </a:lnTo>
                  <a:lnTo>
                    <a:pt x="253002" y="9665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84078E9-5E47-B769-0EA5-90993F987124}"/>
                </a:ext>
              </a:extLst>
            </p:cNvPr>
            <p:cNvSpPr>
              <a:spLocks/>
            </p:cNvSpPr>
            <p:nvPr/>
          </p:nvSpPr>
          <p:spPr>
            <a:xfrm>
              <a:off x="7793295" y="3919704"/>
              <a:ext cx="267170" cy="236838"/>
            </a:xfrm>
            <a:custGeom>
              <a:avLst/>
              <a:gdLst>
                <a:gd name="connsiteX0" fmla="*/ 208471 w 267170"/>
                <a:gd name="connsiteY0" fmla="*/ 8520 h 236838"/>
                <a:gd name="connsiteX1" fmla="*/ 208792 w 267170"/>
                <a:gd name="connsiteY1" fmla="*/ 9294 h 236838"/>
                <a:gd name="connsiteX2" fmla="*/ 209512 w 267170"/>
                <a:gd name="connsiteY2" fmla="*/ 11438 h 236838"/>
                <a:gd name="connsiteX3" fmla="*/ 211334 w 267170"/>
                <a:gd name="connsiteY3" fmla="*/ 16883 h 236838"/>
                <a:gd name="connsiteX4" fmla="*/ 212931 w 267170"/>
                <a:gd name="connsiteY4" fmla="*/ 21139 h 236838"/>
                <a:gd name="connsiteX5" fmla="*/ 214878 w 267170"/>
                <a:gd name="connsiteY5" fmla="*/ 27022 h 236838"/>
                <a:gd name="connsiteX6" fmla="*/ 215489 w 267170"/>
                <a:gd name="connsiteY6" fmla="*/ 29275 h 236838"/>
                <a:gd name="connsiteX7" fmla="*/ 215747 w 267170"/>
                <a:gd name="connsiteY7" fmla="*/ 30832 h 236838"/>
                <a:gd name="connsiteX8" fmla="*/ 218579 w 267170"/>
                <a:gd name="connsiteY8" fmla="*/ 37279 h 236838"/>
                <a:gd name="connsiteX9" fmla="*/ 220261 w 267170"/>
                <a:gd name="connsiteY9" fmla="*/ 42560 h 236838"/>
                <a:gd name="connsiteX10" fmla="*/ 221490 w 267170"/>
                <a:gd name="connsiteY10" fmla="*/ 46847 h 236838"/>
                <a:gd name="connsiteX11" fmla="*/ 223226 w 267170"/>
                <a:gd name="connsiteY11" fmla="*/ 53090 h 236838"/>
                <a:gd name="connsiteX12" fmla="*/ 223977 w 267170"/>
                <a:gd name="connsiteY12" fmla="*/ 55265 h 236838"/>
                <a:gd name="connsiteX13" fmla="*/ 222749 w 267170"/>
                <a:gd name="connsiteY13" fmla="*/ 56399 h 236838"/>
                <a:gd name="connsiteX14" fmla="*/ 220292 w 267170"/>
                <a:gd name="connsiteY14" fmla="*/ 60444 h 236838"/>
                <a:gd name="connsiteX15" fmla="*/ 217671 w 267170"/>
                <a:gd name="connsiteY15" fmla="*/ 73251 h 236838"/>
                <a:gd name="connsiteX16" fmla="*/ 213924 w 267170"/>
                <a:gd name="connsiteY16" fmla="*/ 83210 h 236838"/>
                <a:gd name="connsiteX17" fmla="*/ 213502 w 267170"/>
                <a:gd name="connsiteY17" fmla="*/ 89430 h 236838"/>
                <a:gd name="connsiteX18" fmla="*/ 212899 w 267170"/>
                <a:gd name="connsiteY18" fmla="*/ 91667 h 236838"/>
                <a:gd name="connsiteX19" fmla="*/ 211116 w 267170"/>
                <a:gd name="connsiteY19" fmla="*/ 94812 h 236838"/>
                <a:gd name="connsiteX20" fmla="*/ 208956 w 267170"/>
                <a:gd name="connsiteY20" fmla="*/ 97887 h 236838"/>
                <a:gd name="connsiteX21" fmla="*/ 205115 w 267170"/>
                <a:gd name="connsiteY21" fmla="*/ 96299 h 236838"/>
                <a:gd name="connsiteX22" fmla="*/ 198856 w 267170"/>
                <a:gd name="connsiteY22" fmla="*/ 90885 h 236838"/>
                <a:gd name="connsiteX23" fmla="*/ 195211 w 267170"/>
                <a:gd name="connsiteY23" fmla="*/ 85737 h 236838"/>
                <a:gd name="connsiteX24" fmla="*/ 191299 w 267170"/>
                <a:gd name="connsiteY24" fmla="*/ 82404 h 236838"/>
                <a:gd name="connsiteX25" fmla="*/ 187606 w 267170"/>
                <a:gd name="connsiteY25" fmla="*/ 77984 h 236838"/>
                <a:gd name="connsiteX26" fmla="*/ 186597 w 267170"/>
                <a:gd name="connsiteY26" fmla="*/ 74800 h 236838"/>
                <a:gd name="connsiteX27" fmla="*/ 186636 w 267170"/>
                <a:gd name="connsiteY27" fmla="*/ 72750 h 236838"/>
                <a:gd name="connsiteX28" fmla="*/ 185024 w 267170"/>
                <a:gd name="connsiteY28" fmla="*/ 67751 h 236838"/>
                <a:gd name="connsiteX29" fmla="*/ 183827 w 267170"/>
                <a:gd name="connsiteY29" fmla="*/ 65380 h 236838"/>
                <a:gd name="connsiteX30" fmla="*/ 179321 w 267170"/>
                <a:gd name="connsiteY30" fmla="*/ 60053 h 236838"/>
                <a:gd name="connsiteX31" fmla="*/ 178030 w 267170"/>
                <a:gd name="connsiteY31" fmla="*/ 57205 h 236838"/>
                <a:gd name="connsiteX32" fmla="*/ 177044 w 267170"/>
                <a:gd name="connsiteY32" fmla="*/ 55945 h 236838"/>
                <a:gd name="connsiteX33" fmla="*/ 176051 w 267170"/>
                <a:gd name="connsiteY33" fmla="*/ 54146 h 236838"/>
                <a:gd name="connsiteX34" fmla="*/ 174416 w 267170"/>
                <a:gd name="connsiteY34" fmla="*/ 47191 h 236838"/>
                <a:gd name="connsiteX35" fmla="*/ 172632 w 267170"/>
                <a:gd name="connsiteY35" fmla="*/ 42763 h 236838"/>
                <a:gd name="connsiteX36" fmla="*/ 170598 w 267170"/>
                <a:gd name="connsiteY36" fmla="*/ 43991 h 236838"/>
                <a:gd name="connsiteX37" fmla="*/ 170958 w 267170"/>
                <a:gd name="connsiteY37" fmla="*/ 45853 h 236838"/>
                <a:gd name="connsiteX38" fmla="*/ 169182 w 267170"/>
                <a:gd name="connsiteY38" fmla="*/ 48427 h 236838"/>
                <a:gd name="connsiteX39" fmla="*/ 168110 w 267170"/>
                <a:gd name="connsiteY39" fmla="*/ 51408 h 236838"/>
                <a:gd name="connsiteX40" fmla="*/ 168932 w 267170"/>
                <a:gd name="connsiteY40" fmla="*/ 53841 h 236838"/>
                <a:gd name="connsiteX41" fmla="*/ 172616 w 267170"/>
                <a:gd name="connsiteY41" fmla="*/ 57541 h 236838"/>
                <a:gd name="connsiteX42" fmla="*/ 173359 w 267170"/>
                <a:gd name="connsiteY42" fmla="*/ 59161 h 236838"/>
                <a:gd name="connsiteX43" fmla="*/ 174220 w 267170"/>
                <a:gd name="connsiteY43" fmla="*/ 62658 h 236838"/>
                <a:gd name="connsiteX44" fmla="*/ 174080 w 267170"/>
                <a:gd name="connsiteY44" fmla="*/ 67407 h 236838"/>
                <a:gd name="connsiteX45" fmla="*/ 174674 w 267170"/>
                <a:gd name="connsiteY45" fmla="*/ 69011 h 236838"/>
                <a:gd name="connsiteX46" fmla="*/ 177436 w 267170"/>
                <a:gd name="connsiteY46" fmla="*/ 72531 h 236838"/>
                <a:gd name="connsiteX47" fmla="*/ 178421 w 267170"/>
                <a:gd name="connsiteY47" fmla="*/ 74620 h 236838"/>
                <a:gd name="connsiteX48" fmla="*/ 179016 w 267170"/>
                <a:gd name="connsiteY48" fmla="*/ 76419 h 236838"/>
                <a:gd name="connsiteX49" fmla="*/ 179931 w 267170"/>
                <a:gd name="connsiteY49" fmla="*/ 78047 h 236838"/>
                <a:gd name="connsiteX50" fmla="*/ 182669 w 267170"/>
                <a:gd name="connsiteY50" fmla="*/ 81098 h 236838"/>
                <a:gd name="connsiteX51" fmla="*/ 186605 w 267170"/>
                <a:gd name="connsiteY51" fmla="*/ 86903 h 236838"/>
                <a:gd name="connsiteX52" fmla="*/ 190337 w 267170"/>
                <a:gd name="connsiteY52" fmla="*/ 90814 h 236838"/>
                <a:gd name="connsiteX53" fmla="*/ 193035 w 267170"/>
                <a:gd name="connsiteY53" fmla="*/ 92700 h 236838"/>
                <a:gd name="connsiteX54" fmla="*/ 194178 w 267170"/>
                <a:gd name="connsiteY54" fmla="*/ 94585 h 236838"/>
                <a:gd name="connsiteX55" fmla="*/ 194436 w 267170"/>
                <a:gd name="connsiteY55" fmla="*/ 99444 h 236838"/>
                <a:gd name="connsiteX56" fmla="*/ 194233 w 267170"/>
                <a:gd name="connsiteY56" fmla="*/ 101760 h 236838"/>
                <a:gd name="connsiteX57" fmla="*/ 196603 w 267170"/>
                <a:gd name="connsiteY57" fmla="*/ 106117 h 236838"/>
                <a:gd name="connsiteX58" fmla="*/ 197479 w 267170"/>
                <a:gd name="connsiteY58" fmla="*/ 108315 h 236838"/>
                <a:gd name="connsiteX59" fmla="*/ 199764 w 267170"/>
                <a:gd name="connsiteY59" fmla="*/ 110107 h 236838"/>
                <a:gd name="connsiteX60" fmla="*/ 200812 w 267170"/>
                <a:gd name="connsiteY60" fmla="*/ 112149 h 236838"/>
                <a:gd name="connsiteX61" fmla="*/ 201774 w 267170"/>
                <a:gd name="connsiteY61" fmla="*/ 115474 h 236838"/>
                <a:gd name="connsiteX62" fmla="*/ 203222 w 267170"/>
                <a:gd name="connsiteY62" fmla="*/ 125277 h 236838"/>
                <a:gd name="connsiteX63" fmla="*/ 205209 w 267170"/>
                <a:gd name="connsiteY63" fmla="*/ 127679 h 236838"/>
                <a:gd name="connsiteX64" fmla="*/ 211350 w 267170"/>
                <a:gd name="connsiteY64" fmla="*/ 140501 h 236838"/>
                <a:gd name="connsiteX65" fmla="*/ 216529 w 267170"/>
                <a:gd name="connsiteY65" fmla="*/ 148583 h 236838"/>
                <a:gd name="connsiteX66" fmla="*/ 219033 w 267170"/>
                <a:gd name="connsiteY66" fmla="*/ 154607 h 236838"/>
                <a:gd name="connsiteX67" fmla="*/ 222859 w 267170"/>
                <a:gd name="connsiteY67" fmla="*/ 161914 h 236838"/>
                <a:gd name="connsiteX68" fmla="*/ 230346 w 267170"/>
                <a:gd name="connsiteY68" fmla="*/ 177905 h 236838"/>
                <a:gd name="connsiteX69" fmla="*/ 234797 w 267170"/>
                <a:gd name="connsiteY69" fmla="*/ 182818 h 236838"/>
                <a:gd name="connsiteX70" fmla="*/ 236573 w 267170"/>
                <a:gd name="connsiteY70" fmla="*/ 185580 h 236838"/>
                <a:gd name="connsiteX71" fmla="*/ 239796 w 267170"/>
                <a:gd name="connsiteY71" fmla="*/ 187700 h 236838"/>
                <a:gd name="connsiteX72" fmla="*/ 243286 w 267170"/>
                <a:gd name="connsiteY72" fmla="*/ 190767 h 236838"/>
                <a:gd name="connsiteX73" fmla="*/ 239960 w 267170"/>
                <a:gd name="connsiteY73" fmla="*/ 190469 h 236838"/>
                <a:gd name="connsiteX74" fmla="*/ 239116 w 267170"/>
                <a:gd name="connsiteY74" fmla="*/ 190649 h 236838"/>
                <a:gd name="connsiteX75" fmla="*/ 237950 w 267170"/>
                <a:gd name="connsiteY75" fmla="*/ 191174 h 236838"/>
                <a:gd name="connsiteX76" fmla="*/ 237394 w 267170"/>
                <a:gd name="connsiteY76" fmla="*/ 193036 h 236838"/>
                <a:gd name="connsiteX77" fmla="*/ 237152 w 267170"/>
                <a:gd name="connsiteY77" fmla="*/ 194553 h 236838"/>
                <a:gd name="connsiteX78" fmla="*/ 237559 w 267170"/>
                <a:gd name="connsiteY78" fmla="*/ 202572 h 236838"/>
                <a:gd name="connsiteX79" fmla="*/ 238474 w 267170"/>
                <a:gd name="connsiteY79" fmla="*/ 206656 h 236838"/>
                <a:gd name="connsiteX80" fmla="*/ 241400 w 267170"/>
                <a:gd name="connsiteY80" fmla="*/ 214362 h 236838"/>
                <a:gd name="connsiteX81" fmla="*/ 243583 w 267170"/>
                <a:gd name="connsiteY81" fmla="*/ 216670 h 236838"/>
                <a:gd name="connsiteX82" fmla="*/ 244647 w 267170"/>
                <a:gd name="connsiteY82" fmla="*/ 218164 h 236838"/>
                <a:gd name="connsiteX83" fmla="*/ 246133 w 267170"/>
                <a:gd name="connsiteY83" fmla="*/ 219252 h 236838"/>
                <a:gd name="connsiteX84" fmla="*/ 253073 w 267170"/>
                <a:gd name="connsiteY84" fmla="*/ 221880 h 236838"/>
                <a:gd name="connsiteX85" fmla="*/ 257133 w 267170"/>
                <a:gd name="connsiteY85" fmla="*/ 227419 h 236838"/>
                <a:gd name="connsiteX86" fmla="*/ 266255 w 267170"/>
                <a:gd name="connsiteY86" fmla="*/ 234414 h 236838"/>
                <a:gd name="connsiteX87" fmla="*/ 267147 w 267170"/>
                <a:gd name="connsiteY87" fmla="*/ 236346 h 236838"/>
                <a:gd name="connsiteX88" fmla="*/ 267170 w 267170"/>
                <a:gd name="connsiteY88" fmla="*/ 236792 h 236838"/>
                <a:gd name="connsiteX89" fmla="*/ 259965 w 267170"/>
                <a:gd name="connsiteY89" fmla="*/ 236800 h 236838"/>
                <a:gd name="connsiteX90" fmla="*/ 252760 w 267170"/>
                <a:gd name="connsiteY90" fmla="*/ 236800 h 236838"/>
                <a:gd name="connsiteX91" fmla="*/ 245554 w 267170"/>
                <a:gd name="connsiteY91" fmla="*/ 236800 h 236838"/>
                <a:gd name="connsiteX92" fmla="*/ 238349 w 267170"/>
                <a:gd name="connsiteY92" fmla="*/ 236800 h 236838"/>
                <a:gd name="connsiteX93" fmla="*/ 231151 w 267170"/>
                <a:gd name="connsiteY93" fmla="*/ 236800 h 236838"/>
                <a:gd name="connsiteX94" fmla="*/ 223938 w 267170"/>
                <a:gd name="connsiteY94" fmla="*/ 236808 h 236838"/>
                <a:gd name="connsiteX95" fmla="*/ 216741 w 267170"/>
                <a:gd name="connsiteY95" fmla="*/ 236808 h 236838"/>
                <a:gd name="connsiteX96" fmla="*/ 209535 w 267170"/>
                <a:gd name="connsiteY96" fmla="*/ 236808 h 236838"/>
                <a:gd name="connsiteX97" fmla="*/ 202330 w 267170"/>
                <a:gd name="connsiteY97" fmla="*/ 236808 h 236838"/>
                <a:gd name="connsiteX98" fmla="*/ 195125 w 267170"/>
                <a:gd name="connsiteY98" fmla="*/ 236808 h 236838"/>
                <a:gd name="connsiteX99" fmla="*/ 187919 w 267170"/>
                <a:gd name="connsiteY99" fmla="*/ 236808 h 236838"/>
                <a:gd name="connsiteX100" fmla="*/ 180722 w 267170"/>
                <a:gd name="connsiteY100" fmla="*/ 236808 h 236838"/>
                <a:gd name="connsiteX101" fmla="*/ 173516 w 267170"/>
                <a:gd name="connsiteY101" fmla="*/ 236816 h 236838"/>
                <a:gd name="connsiteX102" fmla="*/ 166311 w 267170"/>
                <a:gd name="connsiteY102" fmla="*/ 236816 h 236838"/>
                <a:gd name="connsiteX103" fmla="*/ 159105 w 267170"/>
                <a:gd name="connsiteY103" fmla="*/ 236816 h 236838"/>
                <a:gd name="connsiteX104" fmla="*/ 151900 w 267170"/>
                <a:gd name="connsiteY104" fmla="*/ 236816 h 236838"/>
                <a:gd name="connsiteX105" fmla="*/ 147793 w 267170"/>
                <a:gd name="connsiteY105" fmla="*/ 236816 h 236838"/>
                <a:gd name="connsiteX106" fmla="*/ 148497 w 267170"/>
                <a:gd name="connsiteY106" fmla="*/ 234719 h 236838"/>
                <a:gd name="connsiteX107" fmla="*/ 148927 w 267170"/>
                <a:gd name="connsiteY107" fmla="*/ 233240 h 236838"/>
                <a:gd name="connsiteX108" fmla="*/ 148442 w 267170"/>
                <a:gd name="connsiteY108" fmla="*/ 232207 h 236838"/>
                <a:gd name="connsiteX109" fmla="*/ 147042 w 267170"/>
                <a:gd name="connsiteY109" fmla="*/ 231949 h 236838"/>
                <a:gd name="connsiteX110" fmla="*/ 146126 w 267170"/>
                <a:gd name="connsiteY110" fmla="*/ 232278 h 236838"/>
                <a:gd name="connsiteX111" fmla="*/ 143975 w 267170"/>
                <a:gd name="connsiteY111" fmla="*/ 236667 h 236838"/>
                <a:gd name="connsiteX112" fmla="*/ 142848 w 267170"/>
                <a:gd name="connsiteY112" fmla="*/ 236839 h 236838"/>
                <a:gd name="connsiteX113" fmla="*/ 140290 w 267170"/>
                <a:gd name="connsiteY113" fmla="*/ 236839 h 236838"/>
                <a:gd name="connsiteX114" fmla="*/ 131903 w 267170"/>
                <a:gd name="connsiteY114" fmla="*/ 236839 h 236838"/>
                <a:gd name="connsiteX115" fmla="*/ 123509 w 267170"/>
                <a:gd name="connsiteY115" fmla="*/ 236839 h 236838"/>
                <a:gd name="connsiteX116" fmla="*/ 115122 w 267170"/>
                <a:gd name="connsiteY116" fmla="*/ 236839 h 236838"/>
                <a:gd name="connsiteX117" fmla="*/ 106735 w 267170"/>
                <a:gd name="connsiteY117" fmla="*/ 236831 h 236838"/>
                <a:gd name="connsiteX118" fmla="*/ 98349 w 267170"/>
                <a:gd name="connsiteY118" fmla="*/ 236831 h 236838"/>
                <a:gd name="connsiteX119" fmla="*/ 89962 w 267170"/>
                <a:gd name="connsiteY119" fmla="*/ 236831 h 236838"/>
                <a:gd name="connsiteX120" fmla="*/ 81575 w 267170"/>
                <a:gd name="connsiteY120" fmla="*/ 236831 h 236838"/>
                <a:gd name="connsiteX121" fmla="*/ 73189 w 267170"/>
                <a:gd name="connsiteY121" fmla="*/ 236831 h 236838"/>
                <a:gd name="connsiteX122" fmla="*/ 64802 w 267170"/>
                <a:gd name="connsiteY122" fmla="*/ 236823 h 236838"/>
                <a:gd name="connsiteX123" fmla="*/ 56407 w 267170"/>
                <a:gd name="connsiteY123" fmla="*/ 236823 h 236838"/>
                <a:gd name="connsiteX124" fmla="*/ 48020 w 267170"/>
                <a:gd name="connsiteY124" fmla="*/ 236823 h 236838"/>
                <a:gd name="connsiteX125" fmla="*/ 39634 w 267170"/>
                <a:gd name="connsiteY125" fmla="*/ 236823 h 236838"/>
                <a:gd name="connsiteX126" fmla="*/ 31247 w 267170"/>
                <a:gd name="connsiteY126" fmla="*/ 236823 h 236838"/>
                <a:gd name="connsiteX127" fmla="*/ 22860 w 267170"/>
                <a:gd name="connsiteY127" fmla="*/ 236823 h 236838"/>
                <a:gd name="connsiteX128" fmla="*/ 14466 w 267170"/>
                <a:gd name="connsiteY128" fmla="*/ 236816 h 236838"/>
                <a:gd name="connsiteX129" fmla="*/ 6079 w 267170"/>
                <a:gd name="connsiteY129" fmla="*/ 236816 h 236838"/>
                <a:gd name="connsiteX130" fmla="*/ 6079 w 267170"/>
                <a:gd name="connsiteY130" fmla="*/ 231527 h 236838"/>
                <a:gd name="connsiteX131" fmla="*/ 6079 w 267170"/>
                <a:gd name="connsiteY131" fmla="*/ 226223 h 236838"/>
                <a:gd name="connsiteX132" fmla="*/ 6079 w 267170"/>
                <a:gd name="connsiteY132" fmla="*/ 220910 h 236838"/>
                <a:gd name="connsiteX133" fmla="*/ 6079 w 267170"/>
                <a:gd name="connsiteY133" fmla="*/ 215598 h 236838"/>
                <a:gd name="connsiteX134" fmla="*/ 6079 w 267170"/>
                <a:gd name="connsiteY134" fmla="*/ 210271 h 236838"/>
                <a:gd name="connsiteX135" fmla="*/ 6079 w 267170"/>
                <a:gd name="connsiteY135" fmla="*/ 204935 h 236838"/>
                <a:gd name="connsiteX136" fmla="*/ 6079 w 267170"/>
                <a:gd name="connsiteY136" fmla="*/ 199591 h 236838"/>
                <a:gd name="connsiteX137" fmla="*/ 6079 w 267170"/>
                <a:gd name="connsiteY137" fmla="*/ 194240 h 236838"/>
                <a:gd name="connsiteX138" fmla="*/ 6079 w 267170"/>
                <a:gd name="connsiteY138" fmla="*/ 188873 h 236838"/>
                <a:gd name="connsiteX139" fmla="*/ 6079 w 267170"/>
                <a:gd name="connsiteY139" fmla="*/ 183506 h 236838"/>
                <a:gd name="connsiteX140" fmla="*/ 6079 w 267170"/>
                <a:gd name="connsiteY140" fmla="*/ 178124 h 236838"/>
                <a:gd name="connsiteX141" fmla="*/ 6079 w 267170"/>
                <a:gd name="connsiteY141" fmla="*/ 172726 h 236838"/>
                <a:gd name="connsiteX142" fmla="*/ 6079 w 267170"/>
                <a:gd name="connsiteY142" fmla="*/ 167328 h 236838"/>
                <a:gd name="connsiteX143" fmla="*/ 6079 w 267170"/>
                <a:gd name="connsiteY143" fmla="*/ 161914 h 236838"/>
                <a:gd name="connsiteX144" fmla="*/ 6079 w 267170"/>
                <a:gd name="connsiteY144" fmla="*/ 156492 h 236838"/>
                <a:gd name="connsiteX145" fmla="*/ 6079 w 267170"/>
                <a:gd name="connsiteY145" fmla="*/ 151063 h 236838"/>
                <a:gd name="connsiteX146" fmla="*/ 6079 w 267170"/>
                <a:gd name="connsiteY146" fmla="*/ 145618 h 236838"/>
                <a:gd name="connsiteX147" fmla="*/ 6079 w 267170"/>
                <a:gd name="connsiteY147" fmla="*/ 140165 h 236838"/>
                <a:gd name="connsiteX148" fmla="*/ 6079 w 267170"/>
                <a:gd name="connsiteY148" fmla="*/ 134704 h 236838"/>
                <a:gd name="connsiteX149" fmla="*/ 6079 w 267170"/>
                <a:gd name="connsiteY149" fmla="*/ 129235 h 236838"/>
                <a:gd name="connsiteX150" fmla="*/ 6079 w 267170"/>
                <a:gd name="connsiteY150" fmla="*/ 123743 h 236838"/>
                <a:gd name="connsiteX151" fmla="*/ 6079 w 267170"/>
                <a:gd name="connsiteY151" fmla="*/ 118251 h 236838"/>
                <a:gd name="connsiteX152" fmla="*/ 6079 w 267170"/>
                <a:gd name="connsiteY152" fmla="*/ 112744 h 236838"/>
                <a:gd name="connsiteX153" fmla="*/ 6079 w 267170"/>
                <a:gd name="connsiteY153" fmla="*/ 107228 h 236838"/>
                <a:gd name="connsiteX154" fmla="*/ 6079 w 267170"/>
                <a:gd name="connsiteY154" fmla="*/ 101697 h 236838"/>
                <a:gd name="connsiteX155" fmla="*/ 6079 w 267170"/>
                <a:gd name="connsiteY155" fmla="*/ 96158 h 236838"/>
                <a:gd name="connsiteX156" fmla="*/ 6079 w 267170"/>
                <a:gd name="connsiteY156" fmla="*/ 90603 h 236838"/>
                <a:gd name="connsiteX157" fmla="*/ 6079 w 267170"/>
                <a:gd name="connsiteY157" fmla="*/ 85041 h 236838"/>
                <a:gd name="connsiteX158" fmla="*/ 6079 w 267170"/>
                <a:gd name="connsiteY158" fmla="*/ 79463 h 236838"/>
                <a:gd name="connsiteX159" fmla="*/ 6079 w 267170"/>
                <a:gd name="connsiteY159" fmla="*/ 73877 h 236838"/>
                <a:gd name="connsiteX160" fmla="*/ 6079 w 267170"/>
                <a:gd name="connsiteY160" fmla="*/ 68275 h 236838"/>
                <a:gd name="connsiteX161" fmla="*/ 6079 w 267170"/>
                <a:gd name="connsiteY161" fmla="*/ 62666 h 236838"/>
                <a:gd name="connsiteX162" fmla="*/ 5891 w 267170"/>
                <a:gd name="connsiteY162" fmla="*/ 61617 h 236838"/>
                <a:gd name="connsiteX163" fmla="*/ 4671 w 267170"/>
                <a:gd name="connsiteY163" fmla="*/ 57792 h 236838"/>
                <a:gd name="connsiteX164" fmla="*/ 3568 w 267170"/>
                <a:gd name="connsiteY164" fmla="*/ 52926 h 236838"/>
                <a:gd name="connsiteX165" fmla="*/ 2363 w 267170"/>
                <a:gd name="connsiteY165" fmla="*/ 46933 h 236838"/>
                <a:gd name="connsiteX166" fmla="*/ 2207 w 267170"/>
                <a:gd name="connsiteY166" fmla="*/ 44985 h 236838"/>
                <a:gd name="connsiteX167" fmla="*/ 188 w 267170"/>
                <a:gd name="connsiteY167" fmla="*/ 38789 h 236838"/>
                <a:gd name="connsiteX168" fmla="*/ 0 w 267170"/>
                <a:gd name="connsiteY168" fmla="*/ 37028 h 236838"/>
                <a:gd name="connsiteX169" fmla="*/ 509 w 267170"/>
                <a:gd name="connsiteY169" fmla="*/ 35777 h 236838"/>
                <a:gd name="connsiteX170" fmla="*/ 3826 w 267170"/>
                <a:gd name="connsiteY170" fmla="*/ 30543 h 236838"/>
                <a:gd name="connsiteX171" fmla="*/ 4827 w 267170"/>
                <a:gd name="connsiteY171" fmla="*/ 27992 h 236838"/>
                <a:gd name="connsiteX172" fmla="*/ 5664 w 267170"/>
                <a:gd name="connsiteY172" fmla="*/ 24933 h 236838"/>
                <a:gd name="connsiteX173" fmla="*/ 5946 w 267170"/>
                <a:gd name="connsiteY173" fmla="*/ 22446 h 236838"/>
                <a:gd name="connsiteX174" fmla="*/ 4968 w 267170"/>
                <a:gd name="connsiteY174" fmla="*/ 18628 h 236838"/>
                <a:gd name="connsiteX175" fmla="*/ 3826 w 267170"/>
                <a:gd name="connsiteY175" fmla="*/ 15193 h 236838"/>
                <a:gd name="connsiteX176" fmla="*/ 3442 w 267170"/>
                <a:gd name="connsiteY176" fmla="*/ 11673 h 236838"/>
                <a:gd name="connsiteX177" fmla="*/ 3278 w 267170"/>
                <a:gd name="connsiteY177" fmla="*/ 8207 h 236838"/>
                <a:gd name="connsiteX178" fmla="*/ 4976 w 267170"/>
                <a:gd name="connsiteY178" fmla="*/ 5836 h 236838"/>
                <a:gd name="connsiteX179" fmla="*/ 7010 w 267170"/>
                <a:gd name="connsiteY179" fmla="*/ 3614 h 236838"/>
                <a:gd name="connsiteX180" fmla="*/ 7769 w 267170"/>
                <a:gd name="connsiteY180" fmla="*/ 2253 h 236838"/>
                <a:gd name="connsiteX181" fmla="*/ 8974 w 267170"/>
                <a:gd name="connsiteY181" fmla="*/ 720 h 236838"/>
                <a:gd name="connsiteX182" fmla="*/ 9818 w 267170"/>
                <a:gd name="connsiteY182" fmla="*/ 0 h 236838"/>
                <a:gd name="connsiteX183" fmla="*/ 11469 w 267170"/>
                <a:gd name="connsiteY183" fmla="*/ 3114 h 236838"/>
                <a:gd name="connsiteX184" fmla="*/ 14912 w 267170"/>
                <a:gd name="connsiteY184" fmla="*/ 3646 h 236838"/>
                <a:gd name="connsiteX185" fmla="*/ 26130 w 267170"/>
                <a:gd name="connsiteY185" fmla="*/ 876 h 236838"/>
                <a:gd name="connsiteX186" fmla="*/ 38515 w 267170"/>
                <a:gd name="connsiteY186" fmla="*/ 3669 h 236838"/>
                <a:gd name="connsiteX187" fmla="*/ 45345 w 267170"/>
                <a:gd name="connsiteY187" fmla="*/ 4733 h 236838"/>
                <a:gd name="connsiteX188" fmla="*/ 55875 w 267170"/>
                <a:gd name="connsiteY188" fmla="*/ 7104 h 236838"/>
                <a:gd name="connsiteX189" fmla="*/ 62282 w 267170"/>
                <a:gd name="connsiteY189" fmla="*/ 11328 h 236838"/>
                <a:gd name="connsiteX190" fmla="*/ 64043 w 267170"/>
                <a:gd name="connsiteY190" fmla="*/ 11860 h 236838"/>
                <a:gd name="connsiteX191" fmla="*/ 68651 w 267170"/>
                <a:gd name="connsiteY191" fmla="*/ 11774 h 236838"/>
                <a:gd name="connsiteX192" fmla="*/ 71671 w 267170"/>
                <a:gd name="connsiteY192" fmla="*/ 14270 h 236838"/>
                <a:gd name="connsiteX193" fmla="*/ 83687 w 267170"/>
                <a:gd name="connsiteY193" fmla="*/ 15467 h 236838"/>
                <a:gd name="connsiteX194" fmla="*/ 90103 w 267170"/>
                <a:gd name="connsiteY194" fmla="*/ 18213 h 236838"/>
                <a:gd name="connsiteX195" fmla="*/ 93740 w 267170"/>
                <a:gd name="connsiteY195" fmla="*/ 20404 h 236838"/>
                <a:gd name="connsiteX196" fmla="*/ 95923 w 267170"/>
                <a:gd name="connsiteY196" fmla="*/ 21076 h 236838"/>
                <a:gd name="connsiteX197" fmla="*/ 97855 w 267170"/>
                <a:gd name="connsiteY197" fmla="*/ 20967 h 236838"/>
                <a:gd name="connsiteX198" fmla="*/ 100461 w 267170"/>
                <a:gd name="connsiteY198" fmla="*/ 20145 h 236838"/>
                <a:gd name="connsiteX199" fmla="*/ 103755 w 267170"/>
                <a:gd name="connsiteY199" fmla="*/ 18604 h 236838"/>
                <a:gd name="connsiteX200" fmla="*/ 107330 w 267170"/>
                <a:gd name="connsiteY200" fmla="*/ 16461 h 236838"/>
                <a:gd name="connsiteX201" fmla="*/ 114754 w 267170"/>
                <a:gd name="connsiteY201" fmla="*/ 10945 h 236838"/>
                <a:gd name="connsiteX202" fmla="*/ 117383 w 267170"/>
                <a:gd name="connsiteY202" fmla="*/ 9975 h 236838"/>
                <a:gd name="connsiteX203" fmla="*/ 119096 w 267170"/>
                <a:gd name="connsiteY203" fmla="*/ 10233 h 236838"/>
                <a:gd name="connsiteX204" fmla="*/ 121185 w 267170"/>
                <a:gd name="connsiteY204" fmla="*/ 10155 h 236838"/>
                <a:gd name="connsiteX205" fmla="*/ 122053 w 267170"/>
                <a:gd name="connsiteY205" fmla="*/ 8661 h 236838"/>
                <a:gd name="connsiteX206" fmla="*/ 123157 w 267170"/>
                <a:gd name="connsiteY206" fmla="*/ 7636 h 236838"/>
                <a:gd name="connsiteX207" fmla="*/ 123845 w 267170"/>
                <a:gd name="connsiteY207" fmla="*/ 6470 h 236838"/>
                <a:gd name="connsiteX208" fmla="*/ 124972 w 267170"/>
                <a:gd name="connsiteY208" fmla="*/ 5062 h 236838"/>
                <a:gd name="connsiteX209" fmla="*/ 128836 w 267170"/>
                <a:gd name="connsiteY209" fmla="*/ 4671 h 236838"/>
                <a:gd name="connsiteX210" fmla="*/ 136574 w 267170"/>
                <a:gd name="connsiteY210" fmla="*/ 2261 h 236838"/>
                <a:gd name="connsiteX211" fmla="*/ 135705 w 267170"/>
                <a:gd name="connsiteY211" fmla="*/ 3403 h 236838"/>
                <a:gd name="connsiteX212" fmla="*/ 128656 w 267170"/>
                <a:gd name="connsiteY212" fmla="*/ 6102 h 236838"/>
                <a:gd name="connsiteX213" fmla="*/ 131677 w 267170"/>
                <a:gd name="connsiteY213" fmla="*/ 6439 h 236838"/>
                <a:gd name="connsiteX214" fmla="*/ 134767 w 267170"/>
                <a:gd name="connsiteY214" fmla="*/ 5516 h 236838"/>
                <a:gd name="connsiteX215" fmla="*/ 138295 w 267170"/>
                <a:gd name="connsiteY215" fmla="*/ 4929 h 236838"/>
                <a:gd name="connsiteX216" fmla="*/ 138937 w 267170"/>
                <a:gd name="connsiteY216" fmla="*/ 3779 h 236838"/>
                <a:gd name="connsiteX217" fmla="*/ 139398 w 267170"/>
                <a:gd name="connsiteY217" fmla="*/ 1627 h 236838"/>
                <a:gd name="connsiteX218" fmla="*/ 140071 w 267170"/>
                <a:gd name="connsiteY218" fmla="*/ 1322 h 236838"/>
                <a:gd name="connsiteX219" fmla="*/ 142512 w 267170"/>
                <a:gd name="connsiteY219" fmla="*/ 1729 h 236838"/>
                <a:gd name="connsiteX220" fmla="*/ 149764 w 267170"/>
                <a:gd name="connsiteY220" fmla="*/ 5046 h 236838"/>
                <a:gd name="connsiteX221" fmla="*/ 151571 w 267170"/>
                <a:gd name="connsiteY221" fmla="*/ 5109 h 236838"/>
                <a:gd name="connsiteX222" fmla="*/ 156680 w 267170"/>
                <a:gd name="connsiteY222" fmla="*/ 3301 h 236838"/>
                <a:gd name="connsiteX223" fmla="*/ 157767 w 267170"/>
                <a:gd name="connsiteY223" fmla="*/ 2918 h 236838"/>
                <a:gd name="connsiteX224" fmla="*/ 159426 w 267170"/>
                <a:gd name="connsiteY224" fmla="*/ 3920 h 236838"/>
                <a:gd name="connsiteX225" fmla="*/ 163197 w 267170"/>
                <a:gd name="connsiteY225" fmla="*/ 8043 h 236838"/>
                <a:gd name="connsiteX226" fmla="*/ 161883 w 267170"/>
                <a:gd name="connsiteY226" fmla="*/ 7956 h 236838"/>
                <a:gd name="connsiteX227" fmla="*/ 157846 w 267170"/>
                <a:gd name="connsiteY227" fmla="*/ 4420 h 236838"/>
                <a:gd name="connsiteX228" fmla="*/ 157486 w 267170"/>
                <a:gd name="connsiteY228" fmla="*/ 6188 h 236838"/>
                <a:gd name="connsiteX229" fmla="*/ 155186 w 267170"/>
                <a:gd name="connsiteY229" fmla="*/ 9287 h 236838"/>
                <a:gd name="connsiteX230" fmla="*/ 158057 w 267170"/>
                <a:gd name="connsiteY230" fmla="*/ 10624 h 236838"/>
                <a:gd name="connsiteX231" fmla="*/ 160396 w 267170"/>
                <a:gd name="connsiteY231" fmla="*/ 11125 h 236838"/>
                <a:gd name="connsiteX232" fmla="*/ 161648 w 267170"/>
                <a:gd name="connsiteY232" fmla="*/ 12854 h 236838"/>
                <a:gd name="connsiteX233" fmla="*/ 162438 w 267170"/>
                <a:gd name="connsiteY233" fmla="*/ 14387 h 236838"/>
                <a:gd name="connsiteX234" fmla="*/ 164746 w 267170"/>
                <a:gd name="connsiteY234" fmla="*/ 13715 h 236838"/>
                <a:gd name="connsiteX235" fmla="*/ 166397 w 267170"/>
                <a:gd name="connsiteY235" fmla="*/ 11626 h 236838"/>
                <a:gd name="connsiteX236" fmla="*/ 165536 w 267170"/>
                <a:gd name="connsiteY236" fmla="*/ 10460 h 236838"/>
                <a:gd name="connsiteX237" fmla="*/ 164957 w 267170"/>
                <a:gd name="connsiteY237" fmla="*/ 9255 h 236838"/>
                <a:gd name="connsiteX238" fmla="*/ 165708 w 267170"/>
                <a:gd name="connsiteY238" fmla="*/ 9224 h 236838"/>
                <a:gd name="connsiteX239" fmla="*/ 167312 w 267170"/>
                <a:gd name="connsiteY239" fmla="*/ 10217 h 236838"/>
                <a:gd name="connsiteX240" fmla="*/ 171904 w 267170"/>
                <a:gd name="connsiteY240" fmla="*/ 14184 h 236838"/>
                <a:gd name="connsiteX241" fmla="*/ 173454 w 267170"/>
                <a:gd name="connsiteY241" fmla="*/ 15005 h 236838"/>
                <a:gd name="connsiteX242" fmla="*/ 175237 w 267170"/>
                <a:gd name="connsiteY242" fmla="*/ 14864 h 236838"/>
                <a:gd name="connsiteX243" fmla="*/ 178969 w 267170"/>
                <a:gd name="connsiteY243" fmla="*/ 13754 h 236838"/>
                <a:gd name="connsiteX244" fmla="*/ 180010 w 267170"/>
                <a:gd name="connsiteY244" fmla="*/ 13926 h 236838"/>
                <a:gd name="connsiteX245" fmla="*/ 185017 w 267170"/>
                <a:gd name="connsiteY245" fmla="*/ 12463 h 236838"/>
                <a:gd name="connsiteX246" fmla="*/ 185603 w 267170"/>
                <a:gd name="connsiteY246" fmla="*/ 13535 h 236838"/>
                <a:gd name="connsiteX247" fmla="*/ 186433 w 267170"/>
                <a:gd name="connsiteY247" fmla="*/ 14599 h 236838"/>
                <a:gd name="connsiteX248" fmla="*/ 190469 w 267170"/>
                <a:gd name="connsiteY248" fmla="*/ 13410 h 236838"/>
                <a:gd name="connsiteX249" fmla="*/ 196799 w 267170"/>
                <a:gd name="connsiteY249" fmla="*/ 13425 h 236838"/>
                <a:gd name="connsiteX250" fmla="*/ 201986 w 267170"/>
                <a:gd name="connsiteY250" fmla="*/ 12134 h 236838"/>
                <a:gd name="connsiteX251" fmla="*/ 207994 w 267170"/>
                <a:gd name="connsiteY251" fmla="*/ 8989 h 2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</a:cxnLst>
              <a:rect l="l" t="t" r="r" b="b"/>
              <a:pathLst>
                <a:path w="267170" h="236838">
                  <a:moveTo>
                    <a:pt x="208471" y="8520"/>
                  </a:moveTo>
                  <a:lnTo>
                    <a:pt x="208792" y="9294"/>
                  </a:lnTo>
                  <a:lnTo>
                    <a:pt x="209512" y="11438"/>
                  </a:lnTo>
                  <a:lnTo>
                    <a:pt x="211334" y="16883"/>
                  </a:lnTo>
                  <a:lnTo>
                    <a:pt x="212931" y="21139"/>
                  </a:lnTo>
                  <a:lnTo>
                    <a:pt x="214878" y="27022"/>
                  </a:lnTo>
                  <a:lnTo>
                    <a:pt x="215489" y="29275"/>
                  </a:lnTo>
                  <a:lnTo>
                    <a:pt x="215747" y="30832"/>
                  </a:lnTo>
                  <a:lnTo>
                    <a:pt x="218579" y="37279"/>
                  </a:lnTo>
                  <a:lnTo>
                    <a:pt x="220261" y="42560"/>
                  </a:lnTo>
                  <a:lnTo>
                    <a:pt x="221490" y="46847"/>
                  </a:lnTo>
                  <a:lnTo>
                    <a:pt x="223226" y="53090"/>
                  </a:lnTo>
                  <a:lnTo>
                    <a:pt x="223977" y="55265"/>
                  </a:lnTo>
                  <a:lnTo>
                    <a:pt x="222749" y="56399"/>
                  </a:lnTo>
                  <a:lnTo>
                    <a:pt x="220292" y="60444"/>
                  </a:lnTo>
                  <a:lnTo>
                    <a:pt x="217671" y="73251"/>
                  </a:lnTo>
                  <a:lnTo>
                    <a:pt x="213924" y="83210"/>
                  </a:lnTo>
                  <a:lnTo>
                    <a:pt x="213502" y="89430"/>
                  </a:lnTo>
                  <a:lnTo>
                    <a:pt x="212899" y="91667"/>
                  </a:lnTo>
                  <a:lnTo>
                    <a:pt x="211116" y="94812"/>
                  </a:lnTo>
                  <a:lnTo>
                    <a:pt x="208956" y="97887"/>
                  </a:lnTo>
                  <a:lnTo>
                    <a:pt x="205115" y="96299"/>
                  </a:lnTo>
                  <a:lnTo>
                    <a:pt x="198856" y="90885"/>
                  </a:lnTo>
                  <a:lnTo>
                    <a:pt x="195211" y="85737"/>
                  </a:lnTo>
                  <a:lnTo>
                    <a:pt x="191299" y="82404"/>
                  </a:lnTo>
                  <a:lnTo>
                    <a:pt x="187606" y="77984"/>
                  </a:lnTo>
                  <a:lnTo>
                    <a:pt x="186597" y="74800"/>
                  </a:lnTo>
                  <a:lnTo>
                    <a:pt x="186636" y="72750"/>
                  </a:lnTo>
                  <a:lnTo>
                    <a:pt x="185024" y="67751"/>
                  </a:lnTo>
                  <a:lnTo>
                    <a:pt x="183827" y="65380"/>
                  </a:lnTo>
                  <a:lnTo>
                    <a:pt x="179321" y="60053"/>
                  </a:lnTo>
                  <a:lnTo>
                    <a:pt x="178030" y="57205"/>
                  </a:lnTo>
                  <a:lnTo>
                    <a:pt x="177044" y="55945"/>
                  </a:lnTo>
                  <a:lnTo>
                    <a:pt x="176051" y="54146"/>
                  </a:lnTo>
                  <a:lnTo>
                    <a:pt x="174416" y="47191"/>
                  </a:lnTo>
                  <a:lnTo>
                    <a:pt x="172632" y="42763"/>
                  </a:lnTo>
                  <a:lnTo>
                    <a:pt x="170598" y="43991"/>
                  </a:lnTo>
                  <a:lnTo>
                    <a:pt x="170958" y="45853"/>
                  </a:lnTo>
                  <a:lnTo>
                    <a:pt x="169182" y="48427"/>
                  </a:lnTo>
                  <a:lnTo>
                    <a:pt x="168110" y="51408"/>
                  </a:lnTo>
                  <a:lnTo>
                    <a:pt x="168932" y="53841"/>
                  </a:lnTo>
                  <a:lnTo>
                    <a:pt x="172616" y="57541"/>
                  </a:lnTo>
                  <a:lnTo>
                    <a:pt x="173359" y="59161"/>
                  </a:lnTo>
                  <a:lnTo>
                    <a:pt x="174220" y="62658"/>
                  </a:lnTo>
                  <a:lnTo>
                    <a:pt x="174080" y="67407"/>
                  </a:lnTo>
                  <a:lnTo>
                    <a:pt x="174674" y="69011"/>
                  </a:lnTo>
                  <a:lnTo>
                    <a:pt x="177436" y="72531"/>
                  </a:lnTo>
                  <a:lnTo>
                    <a:pt x="178421" y="74620"/>
                  </a:lnTo>
                  <a:lnTo>
                    <a:pt x="179016" y="76419"/>
                  </a:lnTo>
                  <a:lnTo>
                    <a:pt x="179931" y="78047"/>
                  </a:lnTo>
                  <a:lnTo>
                    <a:pt x="182669" y="81098"/>
                  </a:lnTo>
                  <a:lnTo>
                    <a:pt x="186605" y="86903"/>
                  </a:lnTo>
                  <a:lnTo>
                    <a:pt x="190337" y="90814"/>
                  </a:lnTo>
                  <a:lnTo>
                    <a:pt x="193035" y="92700"/>
                  </a:lnTo>
                  <a:lnTo>
                    <a:pt x="194178" y="94585"/>
                  </a:lnTo>
                  <a:lnTo>
                    <a:pt x="194436" y="99444"/>
                  </a:lnTo>
                  <a:lnTo>
                    <a:pt x="194233" y="101760"/>
                  </a:lnTo>
                  <a:lnTo>
                    <a:pt x="196603" y="106117"/>
                  </a:lnTo>
                  <a:lnTo>
                    <a:pt x="197479" y="108315"/>
                  </a:lnTo>
                  <a:lnTo>
                    <a:pt x="199764" y="110107"/>
                  </a:lnTo>
                  <a:lnTo>
                    <a:pt x="200812" y="112149"/>
                  </a:lnTo>
                  <a:lnTo>
                    <a:pt x="201774" y="115474"/>
                  </a:lnTo>
                  <a:lnTo>
                    <a:pt x="203222" y="125277"/>
                  </a:lnTo>
                  <a:lnTo>
                    <a:pt x="205209" y="127679"/>
                  </a:lnTo>
                  <a:lnTo>
                    <a:pt x="211350" y="140501"/>
                  </a:lnTo>
                  <a:lnTo>
                    <a:pt x="216529" y="148583"/>
                  </a:lnTo>
                  <a:lnTo>
                    <a:pt x="219033" y="154607"/>
                  </a:lnTo>
                  <a:lnTo>
                    <a:pt x="222859" y="161914"/>
                  </a:lnTo>
                  <a:lnTo>
                    <a:pt x="230346" y="177905"/>
                  </a:lnTo>
                  <a:lnTo>
                    <a:pt x="234797" y="182818"/>
                  </a:lnTo>
                  <a:lnTo>
                    <a:pt x="236573" y="185580"/>
                  </a:lnTo>
                  <a:lnTo>
                    <a:pt x="239796" y="187700"/>
                  </a:lnTo>
                  <a:lnTo>
                    <a:pt x="243286" y="190767"/>
                  </a:lnTo>
                  <a:lnTo>
                    <a:pt x="239960" y="190469"/>
                  </a:lnTo>
                  <a:lnTo>
                    <a:pt x="239116" y="190649"/>
                  </a:lnTo>
                  <a:lnTo>
                    <a:pt x="237950" y="191174"/>
                  </a:lnTo>
                  <a:lnTo>
                    <a:pt x="237394" y="193036"/>
                  </a:lnTo>
                  <a:lnTo>
                    <a:pt x="237152" y="194553"/>
                  </a:lnTo>
                  <a:lnTo>
                    <a:pt x="237559" y="202572"/>
                  </a:lnTo>
                  <a:lnTo>
                    <a:pt x="238474" y="206656"/>
                  </a:lnTo>
                  <a:lnTo>
                    <a:pt x="241400" y="214362"/>
                  </a:lnTo>
                  <a:lnTo>
                    <a:pt x="243583" y="216670"/>
                  </a:lnTo>
                  <a:lnTo>
                    <a:pt x="244647" y="218164"/>
                  </a:lnTo>
                  <a:lnTo>
                    <a:pt x="246133" y="219252"/>
                  </a:lnTo>
                  <a:lnTo>
                    <a:pt x="253073" y="221880"/>
                  </a:lnTo>
                  <a:lnTo>
                    <a:pt x="257133" y="227419"/>
                  </a:lnTo>
                  <a:lnTo>
                    <a:pt x="266255" y="234414"/>
                  </a:lnTo>
                  <a:lnTo>
                    <a:pt x="267147" y="236346"/>
                  </a:lnTo>
                  <a:lnTo>
                    <a:pt x="267170" y="236792"/>
                  </a:lnTo>
                  <a:lnTo>
                    <a:pt x="259965" y="236800"/>
                  </a:lnTo>
                  <a:lnTo>
                    <a:pt x="252760" y="236800"/>
                  </a:lnTo>
                  <a:lnTo>
                    <a:pt x="245554" y="236800"/>
                  </a:lnTo>
                  <a:lnTo>
                    <a:pt x="238349" y="236800"/>
                  </a:lnTo>
                  <a:lnTo>
                    <a:pt x="231151" y="236800"/>
                  </a:lnTo>
                  <a:lnTo>
                    <a:pt x="223938" y="236808"/>
                  </a:lnTo>
                  <a:lnTo>
                    <a:pt x="216741" y="236808"/>
                  </a:lnTo>
                  <a:lnTo>
                    <a:pt x="209535" y="236808"/>
                  </a:lnTo>
                  <a:lnTo>
                    <a:pt x="202330" y="236808"/>
                  </a:lnTo>
                  <a:lnTo>
                    <a:pt x="195125" y="236808"/>
                  </a:lnTo>
                  <a:lnTo>
                    <a:pt x="187919" y="236808"/>
                  </a:lnTo>
                  <a:lnTo>
                    <a:pt x="180722" y="236808"/>
                  </a:lnTo>
                  <a:lnTo>
                    <a:pt x="173516" y="236816"/>
                  </a:lnTo>
                  <a:lnTo>
                    <a:pt x="166311" y="236816"/>
                  </a:lnTo>
                  <a:lnTo>
                    <a:pt x="159105" y="236816"/>
                  </a:lnTo>
                  <a:lnTo>
                    <a:pt x="151900" y="236816"/>
                  </a:lnTo>
                  <a:lnTo>
                    <a:pt x="147793" y="236816"/>
                  </a:lnTo>
                  <a:lnTo>
                    <a:pt x="148497" y="234719"/>
                  </a:lnTo>
                  <a:lnTo>
                    <a:pt x="148927" y="233240"/>
                  </a:lnTo>
                  <a:lnTo>
                    <a:pt x="148442" y="232207"/>
                  </a:lnTo>
                  <a:lnTo>
                    <a:pt x="147042" y="231949"/>
                  </a:lnTo>
                  <a:lnTo>
                    <a:pt x="146126" y="232278"/>
                  </a:lnTo>
                  <a:lnTo>
                    <a:pt x="143975" y="236667"/>
                  </a:lnTo>
                  <a:lnTo>
                    <a:pt x="142848" y="236839"/>
                  </a:lnTo>
                  <a:lnTo>
                    <a:pt x="140290" y="236839"/>
                  </a:lnTo>
                  <a:lnTo>
                    <a:pt x="131903" y="236839"/>
                  </a:lnTo>
                  <a:lnTo>
                    <a:pt x="123509" y="236839"/>
                  </a:lnTo>
                  <a:lnTo>
                    <a:pt x="115122" y="236839"/>
                  </a:lnTo>
                  <a:lnTo>
                    <a:pt x="106735" y="236831"/>
                  </a:lnTo>
                  <a:lnTo>
                    <a:pt x="98349" y="236831"/>
                  </a:lnTo>
                  <a:lnTo>
                    <a:pt x="89962" y="236831"/>
                  </a:lnTo>
                  <a:lnTo>
                    <a:pt x="81575" y="236831"/>
                  </a:lnTo>
                  <a:lnTo>
                    <a:pt x="73189" y="236831"/>
                  </a:lnTo>
                  <a:lnTo>
                    <a:pt x="64802" y="236823"/>
                  </a:lnTo>
                  <a:lnTo>
                    <a:pt x="56407" y="236823"/>
                  </a:lnTo>
                  <a:lnTo>
                    <a:pt x="48020" y="236823"/>
                  </a:lnTo>
                  <a:lnTo>
                    <a:pt x="39634" y="236823"/>
                  </a:lnTo>
                  <a:lnTo>
                    <a:pt x="31247" y="236823"/>
                  </a:lnTo>
                  <a:lnTo>
                    <a:pt x="22860" y="236823"/>
                  </a:lnTo>
                  <a:lnTo>
                    <a:pt x="14466" y="236816"/>
                  </a:lnTo>
                  <a:lnTo>
                    <a:pt x="6079" y="236816"/>
                  </a:lnTo>
                  <a:lnTo>
                    <a:pt x="6079" y="231527"/>
                  </a:lnTo>
                  <a:lnTo>
                    <a:pt x="6079" y="226223"/>
                  </a:lnTo>
                  <a:lnTo>
                    <a:pt x="6079" y="220910"/>
                  </a:lnTo>
                  <a:lnTo>
                    <a:pt x="6079" y="215598"/>
                  </a:lnTo>
                  <a:lnTo>
                    <a:pt x="6079" y="210271"/>
                  </a:lnTo>
                  <a:lnTo>
                    <a:pt x="6079" y="204935"/>
                  </a:lnTo>
                  <a:lnTo>
                    <a:pt x="6079" y="199591"/>
                  </a:lnTo>
                  <a:lnTo>
                    <a:pt x="6079" y="194240"/>
                  </a:lnTo>
                  <a:lnTo>
                    <a:pt x="6079" y="188873"/>
                  </a:lnTo>
                  <a:lnTo>
                    <a:pt x="6079" y="183506"/>
                  </a:lnTo>
                  <a:lnTo>
                    <a:pt x="6079" y="178124"/>
                  </a:lnTo>
                  <a:lnTo>
                    <a:pt x="6079" y="172726"/>
                  </a:lnTo>
                  <a:lnTo>
                    <a:pt x="6079" y="167328"/>
                  </a:lnTo>
                  <a:lnTo>
                    <a:pt x="6079" y="161914"/>
                  </a:lnTo>
                  <a:lnTo>
                    <a:pt x="6079" y="156492"/>
                  </a:lnTo>
                  <a:lnTo>
                    <a:pt x="6079" y="151063"/>
                  </a:lnTo>
                  <a:lnTo>
                    <a:pt x="6079" y="145618"/>
                  </a:lnTo>
                  <a:lnTo>
                    <a:pt x="6079" y="140165"/>
                  </a:lnTo>
                  <a:lnTo>
                    <a:pt x="6079" y="134704"/>
                  </a:lnTo>
                  <a:lnTo>
                    <a:pt x="6079" y="129235"/>
                  </a:lnTo>
                  <a:lnTo>
                    <a:pt x="6079" y="123743"/>
                  </a:lnTo>
                  <a:lnTo>
                    <a:pt x="6079" y="118251"/>
                  </a:lnTo>
                  <a:lnTo>
                    <a:pt x="6079" y="112744"/>
                  </a:lnTo>
                  <a:lnTo>
                    <a:pt x="6079" y="107228"/>
                  </a:lnTo>
                  <a:lnTo>
                    <a:pt x="6079" y="101697"/>
                  </a:lnTo>
                  <a:lnTo>
                    <a:pt x="6079" y="96158"/>
                  </a:lnTo>
                  <a:lnTo>
                    <a:pt x="6079" y="90603"/>
                  </a:lnTo>
                  <a:lnTo>
                    <a:pt x="6079" y="85041"/>
                  </a:lnTo>
                  <a:lnTo>
                    <a:pt x="6079" y="79463"/>
                  </a:lnTo>
                  <a:lnTo>
                    <a:pt x="6079" y="73877"/>
                  </a:lnTo>
                  <a:lnTo>
                    <a:pt x="6079" y="68275"/>
                  </a:lnTo>
                  <a:lnTo>
                    <a:pt x="6079" y="62666"/>
                  </a:lnTo>
                  <a:lnTo>
                    <a:pt x="5891" y="61617"/>
                  </a:lnTo>
                  <a:lnTo>
                    <a:pt x="4671" y="57792"/>
                  </a:lnTo>
                  <a:lnTo>
                    <a:pt x="3568" y="52926"/>
                  </a:lnTo>
                  <a:lnTo>
                    <a:pt x="2363" y="46933"/>
                  </a:lnTo>
                  <a:lnTo>
                    <a:pt x="2207" y="44985"/>
                  </a:lnTo>
                  <a:lnTo>
                    <a:pt x="188" y="38789"/>
                  </a:lnTo>
                  <a:lnTo>
                    <a:pt x="0" y="37028"/>
                  </a:lnTo>
                  <a:lnTo>
                    <a:pt x="509" y="35777"/>
                  </a:lnTo>
                  <a:lnTo>
                    <a:pt x="3826" y="30543"/>
                  </a:lnTo>
                  <a:lnTo>
                    <a:pt x="4827" y="27992"/>
                  </a:lnTo>
                  <a:lnTo>
                    <a:pt x="5664" y="24933"/>
                  </a:lnTo>
                  <a:lnTo>
                    <a:pt x="5946" y="22446"/>
                  </a:lnTo>
                  <a:lnTo>
                    <a:pt x="4968" y="18628"/>
                  </a:lnTo>
                  <a:lnTo>
                    <a:pt x="3826" y="15193"/>
                  </a:lnTo>
                  <a:lnTo>
                    <a:pt x="3442" y="11673"/>
                  </a:lnTo>
                  <a:lnTo>
                    <a:pt x="3278" y="8207"/>
                  </a:lnTo>
                  <a:lnTo>
                    <a:pt x="4976" y="5836"/>
                  </a:lnTo>
                  <a:lnTo>
                    <a:pt x="7010" y="3614"/>
                  </a:lnTo>
                  <a:lnTo>
                    <a:pt x="7769" y="2253"/>
                  </a:lnTo>
                  <a:lnTo>
                    <a:pt x="8974" y="720"/>
                  </a:lnTo>
                  <a:lnTo>
                    <a:pt x="9818" y="0"/>
                  </a:lnTo>
                  <a:lnTo>
                    <a:pt x="11469" y="3114"/>
                  </a:lnTo>
                  <a:lnTo>
                    <a:pt x="14912" y="3646"/>
                  </a:lnTo>
                  <a:lnTo>
                    <a:pt x="26130" y="876"/>
                  </a:lnTo>
                  <a:lnTo>
                    <a:pt x="38515" y="3669"/>
                  </a:lnTo>
                  <a:lnTo>
                    <a:pt x="45345" y="4733"/>
                  </a:lnTo>
                  <a:lnTo>
                    <a:pt x="55875" y="7104"/>
                  </a:lnTo>
                  <a:lnTo>
                    <a:pt x="62282" y="11328"/>
                  </a:lnTo>
                  <a:lnTo>
                    <a:pt x="64043" y="11860"/>
                  </a:lnTo>
                  <a:lnTo>
                    <a:pt x="68651" y="11774"/>
                  </a:lnTo>
                  <a:lnTo>
                    <a:pt x="71671" y="14270"/>
                  </a:lnTo>
                  <a:lnTo>
                    <a:pt x="83687" y="15467"/>
                  </a:lnTo>
                  <a:lnTo>
                    <a:pt x="90103" y="18213"/>
                  </a:lnTo>
                  <a:lnTo>
                    <a:pt x="93740" y="20404"/>
                  </a:lnTo>
                  <a:lnTo>
                    <a:pt x="95923" y="21076"/>
                  </a:lnTo>
                  <a:lnTo>
                    <a:pt x="97855" y="20967"/>
                  </a:lnTo>
                  <a:lnTo>
                    <a:pt x="100461" y="20145"/>
                  </a:lnTo>
                  <a:lnTo>
                    <a:pt x="103755" y="18604"/>
                  </a:lnTo>
                  <a:lnTo>
                    <a:pt x="107330" y="16461"/>
                  </a:lnTo>
                  <a:lnTo>
                    <a:pt x="114754" y="10945"/>
                  </a:lnTo>
                  <a:lnTo>
                    <a:pt x="117383" y="9975"/>
                  </a:lnTo>
                  <a:lnTo>
                    <a:pt x="119096" y="10233"/>
                  </a:lnTo>
                  <a:lnTo>
                    <a:pt x="121185" y="10155"/>
                  </a:lnTo>
                  <a:lnTo>
                    <a:pt x="122053" y="8661"/>
                  </a:lnTo>
                  <a:lnTo>
                    <a:pt x="123157" y="7636"/>
                  </a:lnTo>
                  <a:lnTo>
                    <a:pt x="123845" y="6470"/>
                  </a:lnTo>
                  <a:lnTo>
                    <a:pt x="124972" y="5062"/>
                  </a:lnTo>
                  <a:lnTo>
                    <a:pt x="128836" y="4671"/>
                  </a:lnTo>
                  <a:lnTo>
                    <a:pt x="136574" y="2261"/>
                  </a:lnTo>
                  <a:lnTo>
                    <a:pt x="135705" y="3403"/>
                  </a:lnTo>
                  <a:lnTo>
                    <a:pt x="128656" y="6102"/>
                  </a:lnTo>
                  <a:lnTo>
                    <a:pt x="131677" y="6439"/>
                  </a:lnTo>
                  <a:lnTo>
                    <a:pt x="134767" y="5516"/>
                  </a:lnTo>
                  <a:lnTo>
                    <a:pt x="138295" y="4929"/>
                  </a:lnTo>
                  <a:lnTo>
                    <a:pt x="138937" y="3779"/>
                  </a:lnTo>
                  <a:lnTo>
                    <a:pt x="139398" y="1627"/>
                  </a:lnTo>
                  <a:lnTo>
                    <a:pt x="140071" y="1322"/>
                  </a:lnTo>
                  <a:lnTo>
                    <a:pt x="142512" y="1729"/>
                  </a:lnTo>
                  <a:lnTo>
                    <a:pt x="149764" y="5046"/>
                  </a:lnTo>
                  <a:lnTo>
                    <a:pt x="151571" y="5109"/>
                  </a:lnTo>
                  <a:lnTo>
                    <a:pt x="156680" y="3301"/>
                  </a:lnTo>
                  <a:lnTo>
                    <a:pt x="157767" y="2918"/>
                  </a:lnTo>
                  <a:lnTo>
                    <a:pt x="159426" y="3920"/>
                  </a:lnTo>
                  <a:lnTo>
                    <a:pt x="163197" y="8043"/>
                  </a:lnTo>
                  <a:lnTo>
                    <a:pt x="161883" y="7956"/>
                  </a:lnTo>
                  <a:lnTo>
                    <a:pt x="157846" y="4420"/>
                  </a:lnTo>
                  <a:lnTo>
                    <a:pt x="157486" y="6188"/>
                  </a:lnTo>
                  <a:lnTo>
                    <a:pt x="155186" y="9287"/>
                  </a:lnTo>
                  <a:lnTo>
                    <a:pt x="158057" y="10624"/>
                  </a:lnTo>
                  <a:lnTo>
                    <a:pt x="160396" y="11125"/>
                  </a:lnTo>
                  <a:lnTo>
                    <a:pt x="161648" y="12854"/>
                  </a:lnTo>
                  <a:lnTo>
                    <a:pt x="162438" y="14387"/>
                  </a:lnTo>
                  <a:lnTo>
                    <a:pt x="164746" y="13715"/>
                  </a:lnTo>
                  <a:lnTo>
                    <a:pt x="166397" y="11626"/>
                  </a:lnTo>
                  <a:lnTo>
                    <a:pt x="165536" y="10460"/>
                  </a:lnTo>
                  <a:lnTo>
                    <a:pt x="164957" y="9255"/>
                  </a:lnTo>
                  <a:lnTo>
                    <a:pt x="165708" y="9224"/>
                  </a:lnTo>
                  <a:lnTo>
                    <a:pt x="167312" y="10217"/>
                  </a:lnTo>
                  <a:lnTo>
                    <a:pt x="171904" y="14184"/>
                  </a:lnTo>
                  <a:lnTo>
                    <a:pt x="173454" y="15005"/>
                  </a:lnTo>
                  <a:lnTo>
                    <a:pt x="175237" y="14864"/>
                  </a:lnTo>
                  <a:lnTo>
                    <a:pt x="178969" y="13754"/>
                  </a:lnTo>
                  <a:lnTo>
                    <a:pt x="180010" y="13926"/>
                  </a:lnTo>
                  <a:lnTo>
                    <a:pt x="185017" y="12463"/>
                  </a:lnTo>
                  <a:lnTo>
                    <a:pt x="185603" y="13535"/>
                  </a:lnTo>
                  <a:lnTo>
                    <a:pt x="186433" y="14599"/>
                  </a:lnTo>
                  <a:lnTo>
                    <a:pt x="190469" y="13410"/>
                  </a:lnTo>
                  <a:lnTo>
                    <a:pt x="196799" y="13425"/>
                  </a:lnTo>
                  <a:lnTo>
                    <a:pt x="201986" y="12134"/>
                  </a:lnTo>
                  <a:lnTo>
                    <a:pt x="207994" y="898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38CD2A16-5DD2-5FB7-6555-9EF0857C9D84}"/>
                </a:ext>
              </a:extLst>
            </p:cNvPr>
            <p:cNvSpPr>
              <a:spLocks/>
            </p:cNvSpPr>
            <p:nvPr/>
          </p:nvSpPr>
          <p:spPr>
            <a:xfrm>
              <a:off x="7730747" y="3014931"/>
              <a:ext cx="138240" cy="88897"/>
            </a:xfrm>
            <a:custGeom>
              <a:avLst/>
              <a:gdLst>
                <a:gd name="connsiteX0" fmla="*/ 135205 w 138240"/>
                <a:gd name="connsiteY0" fmla="*/ 6697 h 88897"/>
                <a:gd name="connsiteX1" fmla="*/ 136371 w 138240"/>
                <a:gd name="connsiteY1" fmla="*/ 8035 h 88897"/>
                <a:gd name="connsiteX2" fmla="*/ 137841 w 138240"/>
                <a:gd name="connsiteY2" fmla="*/ 10194 h 88897"/>
                <a:gd name="connsiteX3" fmla="*/ 138240 w 138240"/>
                <a:gd name="connsiteY3" fmla="*/ 11430 h 88897"/>
                <a:gd name="connsiteX4" fmla="*/ 137740 w 138240"/>
                <a:gd name="connsiteY4" fmla="*/ 12158 h 88897"/>
                <a:gd name="connsiteX5" fmla="*/ 136269 w 138240"/>
                <a:gd name="connsiteY5" fmla="*/ 12776 h 88897"/>
                <a:gd name="connsiteX6" fmla="*/ 135932 w 138240"/>
                <a:gd name="connsiteY6" fmla="*/ 13441 h 88897"/>
                <a:gd name="connsiteX7" fmla="*/ 135283 w 138240"/>
                <a:gd name="connsiteY7" fmla="*/ 14559 h 88897"/>
                <a:gd name="connsiteX8" fmla="*/ 133562 w 138240"/>
                <a:gd name="connsiteY8" fmla="*/ 14763 h 88897"/>
                <a:gd name="connsiteX9" fmla="*/ 132678 w 138240"/>
                <a:gd name="connsiteY9" fmla="*/ 15592 h 88897"/>
                <a:gd name="connsiteX10" fmla="*/ 131622 w 138240"/>
                <a:gd name="connsiteY10" fmla="*/ 19230 h 88897"/>
                <a:gd name="connsiteX11" fmla="*/ 129603 w 138240"/>
                <a:gd name="connsiteY11" fmla="*/ 25238 h 88897"/>
                <a:gd name="connsiteX12" fmla="*/ 126622 w 138240"/>
                <a:gd name="connsiteY12" fmla="*/ 29792 h 88897"/>
                <a:gd name="connsiteX13" fmla="*/ 124236 w 138240"/>
                <a:gd name="connsiteY13" fmla="*/ 32280 h 88897"/>
                <a:gd name="connsiteX14" fmla="*/ 123172 w 138240"/>
                <a:gd name="connsiteY14" fmla="*/ 34188 h 88897"/>
                <a:gd name="connsiteX15" fmla="*/ 122507 w 138240"/>
                <a:gd name="connsiteY15" fmla="*/ 36473 h 88897"/>
                <a:gd name="connsiteX16" fmla="*/ 122351 w 138240"/>
                <a:gd name="connsiteY16" fmla="*/ 38765 h 88897"/>
                <a:gd name="connsiteX17" fmla="*/ 124635 w 138240"/>
                <a:gd name="connsiteY17" fmla="*/ 51283 h 88897"/>
                <a:gd name="connsiteX18" fmla="*/ 124612 w 138240"/>
                <a:gd name="connsiteY18" fmla="*/ 53536 h 88897"/>
                <a:gd name="connsiteX19" fmla="*/ 124072 w 138240"/>
                <a:gd name="connsiteY19" fmla="*/ 55844 h 88897"/>
                <a:gd name="connsiteX20" fmla="*/ 123681 w 138240"/>
                <a:gd name="connsiteY20" fmla="*/ 58183 h 88897"/>
                <a:gd name="connsiteX21" fmla="*/ 124002 w 138240"/>
                <a:gd name="connsiteY21" fmla="*/ 60209 h 88897"/>
                <a:gd name="connsiteX22" fmla="*/ 125512 w 138240"/>
                <a:gd name="connsiteY22" fmla="*/ 63667 h 88897"/>
                <a:gd name="connsiteX23" fmla="*/ 127116 w 138240"/>
                <a:gd name="connsiteY23" fmla="*/ 68815 h 88897"/>
                <a:gd name="connsiteX24" fmla="*/ 127764 w 138240"/>
                <a:gd name="connsiteY24" fmla="*/ 72093 h 88897"/>
                <a:gd name="connsiteX25" fmla="*/ 128829 w 138240"/>
                <a:gd name="connsiteY25" fmla="*/ 73290 h 88897"/>
                <a:gd name="connsiteX26" fmla="*/ 129854 w 138240"/>
                <a:gd name="connsiteY26" fmla="*/ 74174 h 88897"/>
                <a:gd name="connsiteX27" fmla="*/ 130065 w 138240"/>
                <a:gd name="connsiteY27" fmla="*/ 74729 h 88897"/>
                <a:gd name="connsiteX28" fmla="*/ 130034 w 138240"/>
                <a:gd name="connsiteY28" fmla="*/ 75301 h 88897"/>
                <a:gd name="connsiteX29" fmla="*/ 129502 w 138240"/>
                <a:gd name="connsiteY29" fmla="*/ 75950 h 88897"/>
                <a:gd name="connsiteX30" fmla="*/ 124878 w 138240"/>
                <a:gd name="connsiteY30" fmla="*/ 77663 h 88897"/>
                <a:gd name="connsiteX31" fmla="*/ 124275 w 138240"/>
                <a:gd name="connsiteY31" fmla="*/ 79111 h 88897"/>
                <a:gd name="connsiteX32" fmla="*/ 123775 w 138240"/>
                <a:gd name="connsiteY32" fmla="*/ 80730 h 88897"/>
                <a:gd name="connsiteX33" fmla="*/ 121756 w 138240"/>
                <a:gd name="connsiteY33" fmla="*/ 83116 h 88897"/>
                <a:gd name="connsiteX34" fmla="*/ 121138 w 138240"/>
                <a:gd name="connsiteY34" fmla="*/ 85338 h 88897"/>
                <a:gd name="connsiteX35" fmla="*/ 120755 w 138240"/>
                <a:gd name="connsiteY35" fmla="*/ 87881 h 88897"/>
                <a:gd name="connsiteX36" fmla="*/ 120708 w 138240"/>
                <a:gd name="connsiteY36" fmla="*/ 88788 h 88897"/>
                <a:gd name="connsiteX37" fmla="*/ 120153 w 138240"/>
                <a:gd name="connsiteY37" fmla="*/ 88898 h 88897"/>
                <a:gd name="connsiteX38" fmla="*/ 117086 w 138240"/>
                <a:gd name="connsiteY38" fmla="*/ 88373 h 88897"/>
                <a:gd name="connsiteX39" fmla="*/ 113706 w 138240"/>
                <a:gd name="connsiteY39" fmla="*/ 86723 h 88897"/>
                <a:gd name="connsiteX40" fmla="*/ 112227 w 138240"/>
                <a:gd name="connsiteY40" fmla="*/ 85479 h 88897"/>
                <a:gd name="connsiteX41" fmla="*/ 110772 w 138240"/>
                <a:gd name="connsiteY41" fmla="*/ 85495 h 88897"/>
                <a:gd name="connsiteX42" fmla="*/ 109012 w 138240"/>
                <a:gd name="connsiteY42" fmla="*/ 86308 h 88897"/>
                <a:gd name="connsiteX43" fmla="*/ 102706 w 138240"/>
                <a:gd name="connsiteY43" fmla="*/ 88663 h 88897"/>
                <a:gd name="connsiteX44" fmla="*/ 101157 w 138240"/>
                <a:gd name="connsiteY44" fmla="*/ 88115 h 88897"/>
                <a:gd name="connsiteX45" fmla="*/ 97558 w 138240"/>
                <a:gd name="connsiteY45" fmla="*/ 85799 h 88897"/>
                <a:gd name="connsiteX46" fmla="*/ 95735 w 138240"/>
                <a:gd name="connsiteY46" fmla="*/ 83273 h 88897"/>
                <a:gd name="connsiteX47" fmla="*/ 91675 w 138240"/>
                <a:gd name="connsiteY47" fmla="*/ 78234 h 88897"/>
                <a:gd name="connsiteX48" fmla="*/ 91347 w 138240"/>
                <a:gd name="connsiteY48" fmla="*/ 77030 h 88897"/>
                <a:gd name="connsiteX49" fmla="*/ 90815 w 138240"/>
                <a:gd name="connsiteY49" fmla="*/ 76067 h 88897"/>
                <a:gd name="connsiteX50" fmla="*/ 86480 w 138240"/>
                <a:gd name="connsiteY50" fmla="*/ 74815 h 88897"/>
                <a:gd name="connsiteX51" fmla="*/ 84876 w 138240"/>
                <a:gd name="connsiteY51" fmla="*/ 72946 h 88897"/>
                <a:gd name="connsiteX52" fmla="*/ 83547 w 138240"/>
                <a:gd name="connsiteY52" fmla="*/ 72687 h 88897"/>
                <a:gd name="connsiteX53" fmla="*/ 81591 w 138240"/>
                <a:gd name="connsiteY53" fmla="*/ 71749 h 88897"/>
                <a:gd name="connsiteX54" fmla="*/ 76513 w 138240"/>
                <a:gd name="connsiteY54" fmla="*/ 67751 h 88897"/>
                <a:gd name="connsiteX55" fmla="*/ 75254 w 138240"/>
                <a:gd name="connsiteY55" fmla="*/ 67375 h 88897"/>
                <a:gd name="connsiteX56" fmla="*/ 74949 w 138240"/>
                <a:gd name="connsiteY56" fmla="*/ 68048 h 88897"/>
                <a:gd name="connsiteX57" fmla="*/ 75035 w 138240"/>
                <a:gd name="connsiteY57" fmla="*/ 68995 h 88897"/>
                <a:gd name="connsiteX58" fmla="*/ 74714 w 138240"/>
                <a:gd name="connsiteY58" fmla="*/ 69543 h 88897"/>
                <a:gd name="connsiteX59" fmla="*/ 74065 w 138240"/>
                <a:gd name="connsiteY59" fmla="*/ 69527 h 88897"/>
                <a:gd name="connsiteX60" fmla="*/ 72891 w 138240"/>
                <a:gd name="connsiteY60" fmla="*/ 68056 h 88897"/>
                <a:gd name="connsiteX61" fmla="*/ 71483 w 138240"/>
                <a:gd name="connsiteY61" fmla="*/ 66757 h 88897"/>
                <a:gd name="connsiteX62" fmla="*/ 67094 w 138240"/>
                <a:gd name="connsiteY62" fmla="*/ 69198 h 88897"/>
                <a:gd name="connsiteX63" fmla="*/ 65506 w 138240"/>
                <a:gd name="connsiteY63" fmla="*/ 69848 h 88897"/>
                <a:gd name="connsiteX64" fmla="*/ 64113 w 138240"/>
                <a:gd name="connsiteY64" fmla="*/ 69996 h 88897"/>
                <a:gd name="connsiteX65" fmla="*/ 57158 w 138240"/>
                <a:gd name="connsiteY65" fmla="*/ 73188 h 88897"/>
                <a:gd name="connsiteX66" fmla="*/ 55038 w 138240"/>
                <a:gd name="connsiteY66" fmla="*/ 74909 h 88897"/>
                <a:gd name="connsiteX67" fmla="*/ 54162 w 138240"/>
                <a:gd name="connsiteY67" fmla="*/ 74729 h 88897"/>
                <a:gd name="connsiteX68" fmla="*/ 54365 w 138240"/>
                <a:gd name="connsiteY68" fmla="*/ 73110 h 88897"/>
                <a:gd name="connsiteX69" fmla="*/ 57260 w 138240"/>
                <a:gd name="connsiteY69" fmla="*/ 64997 h 88897"/>
                <a:gd name="connsiteX70" fmla="*/ 57776 w 138240"/>
                <a:gd name="connsiteY70" fmla="*/ 58527 h 88897"/>
                <a:gd name="connsiteX71" fmla="*/ 58832 w 138240"/>
                <a:gd name="connsiteY71" fmla="*/ 57635 h 88897"/>
                <a:gd name="connsiteX72" fmla="*/ 59145 w 138240"/>
                <a:gd name="connsiteY72" fmla="*/ 56735 h 88897"/>
                <a:gd name="connsiteX73" fmla="*/ 58692 w 138240"/>
                <a:gd name="connsiteY73" fmla="*/ 54662 h 88897"/>
                <a:gd name="connsiteX74" fmla="*/ 55688 w 138240"/>
                <a:gd name="connsiteY74" fmla="*/ 53332 h 88897"/>
                <a:gd name="connsiteX75" fmla="*/ 54475 w 138240"/>
                <a:gd name="connsiteY75" fmla="*/ 53528 h 88897"/>
                <a:gd name="connsiteX76" fmla="*/ 53379 w 138240"/>
                <a:gd name="connsiteY76" fmla="*/ 55757 h 88897"/>
                <a:gd name="connsiteX77" fmla="*/ 52245 w 138240"/>
                <a:gd name="connsiteY77" fmla="*/ 57361 h 88897"/>
                <a:gd name="connsiteX78" fmla="*/ 49593 w 138240"/>
                <a:gd name="connsiteY78" fmla="*/ 58339 h 88897"/>
                <a:gd name="connsiteX79" fmla="*/ 47308 w 138240"/>
                <a:gd name="connsiteY79" fmla="*/ 56649 h 88897"/>
                <a:gd name="connsiteX80" fmla="*/ 41965 w 138240"/>
                <a:gd name="connsiteY80" fmla="*/ 54388 h 88897"/>
                <a:gd name="connsiteX81" fmla="*/ 40619 w 138240"/>
                <a:gd name="connsiteY81" fmla="*/ 51369 h 88897"/>
                <a:gd name="connsiteX82" fmla="*/ 40299 w 138240"/>
                <a:gd name="connsiteY82" fmla="*/ 48325 h 88897"/>
                <a:gd name="connsiteX83" fmla="*/ 37475 w 138240"/>
                <a:gd name="connsiteY83" fmla="*/ 45384 h 88897"/>
                <a:gd name="connsiteX84" fmla="*/ 36301 w 138240"/>
                <a:gd name="connsiteY84" fmla="*/ 41902 h 88897"/>
                <a:gd name="connsiteX85" fmla="*/ 36770 w 138240"/>
                <a:gd name="connsiteY85" fmla="*/ 39469 h 88897"/>
                <a:gd name="connsiteX86" fmla="*/ 39336 w 138240"/>
                <a:gd name="connsiteY86" fmla="*/ 37865 h 88897"/>
                <a:gd name="connsiteX87" fmla="*/ 40064 w 138240"/>
                <a:gd name="connsiteY87" fmla="*/ 36473 h 88897"/>
                <a:gd name="connsiteX88" fmla="*/ 36833 w 138240"/>
                <a:gd name="connsiteY88" fmla="*/ 36692 h 88897"/>
                <a:gd name="connsiteX89" fmla="*/ 36176 w 138240"/>
                <a:gd name="connsiteY89" fmla="*/ 36356 h 88897"/>
                <a:gd name="connsiteX90" fmla="*/ 36035 w 138240"/>
                <a:gd name="connsiteY90" fmla="*/ 35104 h 88897"/>
                <a:gd name="connsiteX91" fmla="*/ 34603 w 138240"/>
                <a:gd name="connsiteY91" fmla="*/ 30816 h 88897"/>
                <a:gd name="connsiteX92" fmla="*/ 35871 w 138240"/>
                <a:gd name="connsiteY92" fmla="*/ 29127 h 88897"/>
                <a:gd name="connsiteX93" fmla="*/ 36426 w 138240"/>
                <a:gd name="connsiteY93" fmla="*/ 27484 h 88897"/>
                <a:gd name="connsiteX94" fmla="*/ 35385 w 138240"/>
                <a:gd name="connsiteY94" fmla="*/ 26083 h 88897"/>
                <a:gd name="connsiteX95" fmla="*/ 35660 w 138240"/>
                <a:gd name="connsiteY95" fmla="*/ 24480 h 88897"/>
                <a:gd name="connsiteX96" fmla="*/ 36473 w 138240"/>
                <a:gd name="connsiteY96" fmla="*/ 22860 h 88897"/>
                <a:gd name="connsiteX97" fmla="*/ 35980 w 138240"/>
                <a:gd name="connsiteY97" fmla="*/ 19097 h 88897"/>
                <a:gd name="connsiteX98" fmla="*/ 39188 w 138240"/>
                <a:gd name="connsiteY98" fmla="*/ 17102 h 88897"/>
                <a:gd name="connsiteX99" fmla="*/ 42302 w 138240"/>
                <a:gd name="connsiteY99" fmla="*/ 15694 h 88897"/>
                <a:gd name="connsiteX100" fmla="*/ 48912 w 138240"/>
                <a:gd name="connsiteY100" fmla="*/ 14974 h 88897"/>
                <a:gd name="connsiteX101" fmla="*/ 48263 w 138240"/>
                <a:gd name="connsiteY101" fmla="*/ 11516 h 88897"/>
                <a:gd name="connsiteX102" fmla="*/ 50931 w 138240"/>
                <a:gd name="connsiteY102" fmla="*/ 11360 h 88897"/>
                <a:gd name="connsiteX103" fmla="*/ 55429 w 138240"/>
                <a:gd name="connsiteY103" fmla="*/ 7190 h 88897"/>
                <a:gd name="connsiteX104" fmla="*/ 59889 w 138240"/>
                <a:gd name="connsiteY104" fmla="*/ 7925 h 88897"/>
                <a:gd name="connsiteX105" fmla="*/ 66343 w 138240"/>
                <a:gd name="connsiteY105" fmla="*/ 5062 h 88897"/>
                <a:gd name="connsiteX106" fmla="*/ 78774 w 138240"/>
                <a:gd name="connsiteY106" fmla="*/ 5101 h 88897"/>
                <a:gd name="connsiteX107" fmla="*/ 80472 w 138240"/>
                <a:gd name="connsiteY107" fmla="*/ 3442 h 88897"/>
                <a:gd name="connsiteX108" fmla="*/ 80175 w 138240"/>
                <a:gd name="connsiteY108" fmla="*/ 1776 h 88897"/>
                <a:gd name="connsiteX109" fmla="*/ 80214 w 138240"/>
                <a:gd name="connsiteY109" fmla="*/ 0 h 88897"/>
                <a:gd name="connsiteX110" fmla="*/ 82553 w 138240"/>
                <a:gd name="connsiteY110" fmla="*/ 493 h 88897"/>
                <a:gd name="connsiteX111" fmla="*/ 86465 w 138240"/>
                <a:gd name="connsiteY111" fmla="*/ 180 h 88897"/>
                <a:gd name="connsiteX112" fmla="*/ 101110 w 138240"/>
                <a:gd name="connsiteY112" fmla="*/ 3677 h 88897"/>
                <a:gd name="connsiteX113" fmla="*/ 104717 w 138240"/>
                <a:gd name="connsiteY113" fmla="*/ 3677 h 88897"/>
                <a:gd name="connsiteX114" fmla="*/ 109700 w 138240"/>
                <a:gd name="connsiteY114" fmla="*/ 7221 h 88897"/>
                <a:gd name="connsiteX115" fmla="*/ 112392 w 138240"/>
                <a:gd name="connsiteY115" fmla="*/ 8136 h 88897"/>
                <a:gd name="connsiteX116" fmla="*/ 120317 w 138240"/>
                <a:gd name="connsiteY116" fmla="*/ 8136 h 88897"/>
                <a:gd name="connsiteX117" fmla="*/ 132545 w 138240"/>
                <a:gd name="connsiteY117" fmla="*/ 9701 h 88897"/>
                <a:gd name="connsiteX118" fmla="*/ 134947 w 138240"/>
                <a:gd name="connsiteY118" fmla="*/ 7307 h 88897"/>
                <a:gd name="connsiteX119" fmla="*/ 135205 w 138240"/>
                <a:gd name="connsiteY119" fmla="*/ 6697 h 88897"/>
                <a:gd name="connsiteX120" fmla="*/ 23478 w 138240"/>
                <a:gd name="connsiteY120" fmla="*/ 34799 h 88897"/>
                <a:gd name="connsiteX121" fmla="*/ 21679 w 138240"/>
                <a:gd name="connsiteY121" fmla="*/ 36887 h 88897"/>
                <a:gd name="connsiteX122" fmla="*/ 20607 w 138240"/>
                <a:gd name="connsiteY122" fmla="*/ 36058 h 88897"/>
                <a:gd name="connsiteX123" fmla="*/ 20044 w 138240"/>
                <a:gd name="connsiteY123" fmla="*/ 35057 h 88897"/>
                <a:gd name="connsiteX124" fmla="*/ 17720 w 138240"/>
                <a:gd name="connsiteY124" fmla="*/ 39782 h 88897"/>
                <a:gd name="connsiteX125" fmla="*/ 15107 w 138240"/>
                <a:gd name="connsiteY125" fmla="*/ 40588 h 88897"/>
                <a:gd name="connsiteX126" fmla="*/ 13582 w 138240"/>
                <a:gd name="connsiteY126" fmla="*/ 39657 h 88897"/>
                <a:gd name="connsiteX127" fmla="*/ 13723 w 138240"/>
                <a:gd name="connsiteY127" fmla="*/ 37897 h 88897"/>
                <a:gd name="connsiteX128" fmla="*/ 12236 w 138240"/>
                <a:gd name="connsiteY128" fmla="*/ 33257 h 88897"/>
                <a:gd name="connsiteX129" fmla="*/ 9959 w 138240"/>
                <a:gd name="connsiteY129" fmla="*/ 31896 h 88897"/>
                <a:gd name="connsiteX130" fmla="*/ 6760 w 138240"/>
                <a:gd name="connsiteY130" fmla="*/ 31771 h 88897"/>
                <a:gd name="connsiteX131" fmla="*/ 4444 w 138240"/>
                <a:gd name="connsiteY131" fmla="*/ 29854 h 88897"/>
                <a:gd name="connsiteX132" fmla="*/ 13371 w 138240"/>
                <a:gd name="connsiteY132" fmla="*/ 28548 h 88897"/>
                <a:gd name="connsiteX133" fmla="*/ 14294 w 138240"/>
                <a:gd name="connsiteY133" fmla="*/ 26326 h 88897"/>
                <a:gd name="connsiteX134" fmla="*/ 16109 w 138240"/>
                <a:gd name="connsiteY134" fmla="*/ 23994 h 88897"/>
                <a:gd name="connsiteX135" fmla="*/ 17470 w 138240"/>
                <a:gd name="connsiteY135" fmla="*/ 23744 h 88897"/>
                <a:gd name="connsiteX136" fmla="*/ 18628 w 138240"/>
                <a:gd name="connsiteY136" fmla="*/ 24284 h 88897"/>
                <a:gd name="connsiteX137" fmla="*/ 18847 w 138240"/>
                <a:gd name="connsiteY137" fmla="*/ 26091 h 88897"/>
                <a:gd name="connsiteX138" fmla="*/ 19136 w 138240"/>
                <a:gd name="connsiteY138" fmla="*/ 26811 h 88897"/>
                <a:gd name="connsiteX139" fmla="*/ 23181 w 138240"/>
                <a:gd name="connsiteY139" fmla="*/ 27828 h 88897"/>
                <a:gd name="connsiteX140" fmla="*/ 24761 w 138240"/>
                <a:gd name="connsiteY140" fmla="*/ 30864 h 88897"/>
                <a:gd name="connsiteX141" fmla="*/ 25356 w 138240"/>
                <a:gd name="connsiteY141" fmla="*/ 34501 h 88897"/>
                <a:gd name="connsiteX142" fmla="*/ 23478 w 138240"/>
                <a:gd name="connsiteY142" fmla="*/ 34799 h 88897"/>
                <a:gd name="connsiteX143" fmla="*/ 32694 w 138240"/>
                <a:gd name="connsiteY143" fmla="*/ 46463 h 88897"/>
                <a:gd name="connsiteX144" fmla="*/ 30872 w 138240"/>
                <a:gd name="connsiteY144" fmla="*/ 46901 h 88897"/>
                <a:gd name="connsiteX145" fmla="*/ 26545 w 138240"/>
                <a:gd name="connsiteY145" fmla="*/ 43913 h 88897"/>
                <a:gd name="connsiteX146" fmla="*/ 27546 w 138240"/>
                <a:gd name="connsiteY146" fmla="*/ 41887 h 88897"/>
                <a:gd name="connsiteX147" fmla="*/ 28783 w 138240"/>
                <a:gd name="connsiteY147" fmla="*/ 41089 h 88897"/>
                <a:gd name="connsiteX148" fmla="*/ 32460 w 138240"/>
                <a:gd name="connsiteY148" fmla="*/ 42332 h 88897"/>
                <a:gd name="connsiteX149" fmla="*/ 32976 w 138240"/>
                <a:gd name="connsiteY149" fmla="*/ 45407 h 88897"/>
                <a:gd name="connsiteX150" fmla="*/ 32694 w 138240"/>
                <a:gd name="connsiteY150" fmla="*/ 46463 h 88897"/>
                <a:gd name="connsiteX151" fmla="*/ 16750 w 138240"/>
                <a:gd name="connsiteY151" fmla="*/ 43483 h 88897"/>
                <a:gd name="connsiteX152" fmla="*/ 18307 w 138240"/>
                <a:gd name="connsiteY152" fmla="*/ 44500 h 88897"/>
                <a:gd name="connsiteX153" fmla="*/ 19747 w 138240"/>
                <a:gd name="connsiteY153" fmla="*/ 44179 h 88897"/>
                <a:gd name="connsiteX154" fmla="*/ 21209 w 138240"/>
                <a:gd name="connsiteY154" fmla="*/ 43467 h 88897"/>
                <a:gd name="connsiteX155" fmla="*/ 24370 w 138240"/>
                <a:gd name="connsiteY155" fmla="*/ 44132 h 88897"/>
                <a:gd name="connsiteX156" fmla="*/ 31584 w 138240"/>
                <a:gd name="connsiteY156" fmla="*/ 49264 h 88897"/>
                <a:gd name="connsiteX157" fmla="*/ 32248 w 138240"/>
                <a:gd name="connsiteY157" fmla="*/ 50633 h 88897"/>
                <a:gd name="connsiteX158" fmla="*/ 27938 w 138240"/>
                <a:gd name="connsiteY158" fmla="*/ 51259 h 88897"/>
                <a:gd name="connsiteX159" fmla="*/ 26960 w 138240"/>
                <a:gd name="connsiteY159" fmla="*/ 52824 h 88897"/>
                <a:gd name="connsiteX160" fmla="*/ 25927 w 138240"/>
                <a:gd name="connsiteY160" fmla="*/ 53919 h 88897"/>
                <a:gd name="connsiteX161" fmla="*/ 24707 w 138240"/>
                <a:gd name="connsiteY161" fmla="*/ 54271 h 88897"/>
                <a:gd name="connsiteX162" fmla="*/ 22626 w 138240"/>
                <a:gd name="connsiteY162" fmla="*/ 56469 h 88897"/>
                <a:gd name="connsiteX163" fmla="*/ 19817 w 138240"/>
                <a:gd name="connsiteY163" fmla="*/ 58574 h 88897"/>
                <a:gd name="connsiteX164" fmla="*/ 19230 w 138240"/>
                <a:gd name="connsiteY164" fmla="*/ 59833 h 88897"/>
                <a:gd name="connsiteX165" fmla="*/ 14137 w 138240"/>
                <a:gd name="connsiteY165" fmla="*/ 59599 h 88897"/>
                <a:gd name="connsiteX166" fmla="*/ 11360 w 138240"/>
                <a:gd name="connsiteY166" fmla="*/ 60397 h 88897"/>
                <a:gd name="connsiteX167" fmla="*/ 9115 w 138240"/>
                <a:gd name="connsiteY167" fmla="*/ 62744 h 88897"/>
                <a:gd name="connsiteX168" fmla="*/ 8191 w 138240"/>
                <a:gd name="connsiteY168" fmla="*/ 67266 h 88897"/>
                <a:gd name="connsiteX169" fmla="*/ 6548 w 138240"/>
                <a:gd name="connsiteY169" fmla="*/ 70786 h 88897"/>
                <a:gd name="connsiteX170" fmla="*/ 4874 w 138240"/>
                <a:gd name="connsiteY170" fmla="*/ 72054 h 88897"/>
                <a:gd name="connsiteX171" fmla="*/ 3130 w 138240"/>
                <a:gd name="connsiteY171" fmla="*/ 72249 h 88897"/>
                <a:gd name="connsiteX172" fmla="*/ 2715 w 138240"/>
                <a:gd name="connsiteY172" fmla="*/ 70935 h 88897"/>
                <a:gd name="connsiteX173" fmla="*/ 2879 w 138240"/>
                <a:gd name="connsiteY173" fmla="*/ 69621 h 88897"/>
                <a:gd name="connsiteX174" fmla="*/ 6548 w 138240"/>
                <a:gd name="connsiteY174" fmla="*/ 64645 h 88897"/>
                <a:gd name="connsiteX175" fmla="*/ 7315 w 138240"/>
                <a:gd name="connsiteY175" fmla="*/ 63026 h 88897"/>
                <a:gd name="connsiteX176" fmla="*/ 5485 w 138240"/>
                <a:gd name="connsiteY176" fmla="*/ 62306 h 88897"/>
                <a:gd name="connsiteX177" fmla="*/ 3951 w 138240"/>
                <a:gd name="connsiteY177" fmla="*/ 60569 h 88897"/>
                <a:gd name="connsiteX178" fmla="*/ 603 w 138240"/>
                <a:gd name="connsiteY178" fmla="*/ 58535 h 88897"/>
                <a:gd name="connsiteX179" fmla="*/ 0 w 138240"/>
                <a:gd name="connsiteY179" fmla="*/ 56900 h 88897"/>
                <a:gd name="connsiteX180" fmla="*/ 798 w 138240"/>
                <a:gd name="connsiteY180" fmla="*/ 56775 h 88897"/>
                <a:gd name="connsiteX181" fmla="*/ 1534 w 138240"/>
                <a:gd name="connsiteY181" fmla="*/ 56305 h 88897"/>
                <a:gd name="connsiteX182" fmla="*/ 2425 w 138240"/>
                <a:gd name="connsiteY182" fmla="*/ 54928 h 88897"/>
                <a:gd name="connsiteX183" fmla="*/ 2840 w 138240"/>
                <a:gd name="connsiteY183" fmla="*/ 53348 h 88897"/>
                <a:gd name="connsiteX184" fmla="*/ 164 w 138240"/>
                <a:gd name="connsiteY184" fmla="*/ 48716 h 88897"/>
                <a:gd name="connsiteX185" fmla="*/ 1526 w 138240"/>
                <a:gd name="connsiteY185" fmla="*/ 47997 h 88897"/>
                <a:gd name="connsiteX186" fmla="*/ 3231 w 138240"/>
                <a:gd name="connsiteY186" fmla="*/ 48161 h 88897"/>
                <a:gd name="connsiteX187" fmla="*/ 4976 w 138240"/>
                <a:gd name="connsiteY187" fmla="*/ 49507 h 88897"/>
                <a:gd name="connsiteX188" fmla="*/ 6893 w 138240"/>
                <a:gd name="connsiteY188" fmla="*/ 47926 h 88897"/>
                <a:gd name="connsiteX189" fmla="*/ 7706 w 138240"/>
                <a:gd name="connsiteY189" fmla="*/ 47692 h 88897"/>
                <a:gd name="connsiteX190" fmla="*/ 9044 w 138240"/>
                <a:gd name="connsiteY190" fmla="*/ 48255 h 88897"/>
                <a:gd name="connsiteX191" fmla="*/ 10398 w 138240"/>
                <a:gd name="connsiteY191" fmla="*/ 45188 h 88897"/>
                <a:gd name="connsiteX192" fmla="*/ 13613 w 138240"/>
                <a:gd name="connsiteY192" fmla="*/ 44179 h 88897"/>
                <a:gd name="connsiteX193" fmla="*/ 15209 w 138240"/>
                <a:gd name="connsiteY193" fmla="*/ 43232 h 88897"/>
                <a:gd name="connsiteX194" fmla="*/ 16750 w 138240"/>
                <a:gd name="connsiteY194" fmla="*/ 43483 h 88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138240" h="88897">
                  <a:moveTo>
                    <a:pt x="135205" y="6697"/>
                  </a:moveTo>
                  <a:lnTo>
                    <a:pt x="136371" y="8035"/>
                  </a:lnTo>
                  <a:lnTo>
                    <a:pt x="137841" y="10194"/>
                  </a:lnTo>
                  <a:lnTo>
                    <a:pt x="138240" y="11430"/>
                  </a:lnTo>
                  <a:lnTo>
                    <a:pt x="137740" y="12158"/>
                  </a:lnTo>
                  <a:lnTo>
                    <a:pt x="136269" y="12776"/>
                  </a:lnTo>
                  <a:lnTo>
                    <a:pt x="135932" y="13441"/>
                  </a:lnTo>
                  <a:lnTo>
                    <a:pt x="135283" y="14559"/>
                  </a:lnTo>
                  <a:lnTo>
                    <a:pt x="133562" y="14763"/>
                  </a:lnTo>
                  <a:lnTo>
                    <a:pt x="132678" y="15592"/>
                  </a:lnTo>
                  <a:lnTo>
                    <a:pt x="131622" y="19230"/>
                  </a:lnTo>
                  <a:lnTo>
                    <a:pt x="129603" y="25238"/>
                  </a:lnTo>
                  <a:lnTo>
                    <a:pt x="126622" y="29792"/>
                  </a:lnTo>
                  <a:lnTo>
                    <a:pt x="124236" y="32280"/>
                  </a:lnTo>
                  <a:lnTo>
                    <a:pt x="123172" y="34188"/>
                  </a:lnTo>
                  <a:lnTo>
                    <a:pt x="122507" y="36473"/>
                  </a:lnTo>
                  <a:lnTo>
                    <a:pt x="122351" y="38765"/>
                  </a:lnTo>
                  <a:lnTo>
                    <a:pt x="124635" y="51283"/>
                  </a:lnTo>
                  <a:lnTo>
                    <a:pt x="124612" y="53536"/>
                  </a:lnTo>
                  <a:lnTo>
                    <a:pt x="124072" y="55844"/>
                  </a:lnTo>
                  <a:lnTo>
                    <a:pt x="123681" y="58183"/>
                  </a:lnTo>
                  <a:lnTo>
                    <a:pt x="124002" y="60209"/>
                  </a:lnTo>
                  <a:lnTo>
                    <a:pt x="125512" y="63667"/>
                  </a:lnTo>
                  <a:lnTo>
                    <a:pt x="127116" y="68815"/>
                  </a:lnTo>
                  <a:lnTo>
                    <a:pt x="127764" y="72093"/>
                  </a:lnTo>
                  <a:lnTo>
                    <a:pt x="128829" y="73290"/>
                  </a:lnTo>
                  <a:lnTo>
                    <a:pt x="129854" y="74174"/>
                  </a:lnTo>
                  <a:lnTo>
                    <a:pt x="130065" y="74729"/>
                  </a:lnTo>
                  <a:lnTo>
                    <a:pt x="130034" y="75301"/>
                  </a:lnTo>
                  <a:lnTo>
                    <a:pt x="129502" y="75950"/>
                  </a:lnTo>
                  <a:lnTo>
                    <a:pt x="124878" y="77663"/>
                  </a:lnTo>
                  <a:lnTo>
                    <a:pt x="124275" y="79111"/>
                  </a:lnTo>
                  <a:lnTo>
                    <a:pt x="123775" y="80730"/>
                  </a:lnTo>
                  <a:lnTo>
                    <a:pt x="121756" y="83116"/>
                  </a:lnTo>
                  <a:lnTo>
                    <a:pt x="121138" y="85338"/>
                  </a:lnTo>
                  <a:lnTo>
                    <a:pt x="120755" y="87881"/>
                  </a:lnTo>
                  <a:lnTo>
                    <a:pt x="120708" y="88788"/>
                  </a:lnTo>
                  <a:lnTo>
                    <a:pt x="120153" y="88898"/>
                  </a:lnTo>
                  <a:lnTo>
                    <a:pt x="117086" y="88373"/>
                  </a:lnTo>
                  <a:lnTo>
                    <a:pt x="113706" y="86723"/>
                  </a:lnTo>
                  <a:lnTo>
                    <a:pt x="112227" y="85479"/>
                  </a:lnTo>
                  <a:lnTo>
                    <a:pt x="110772" y="85495"/>
                  </a:lnTo>
                  <a:lnTo>
                    <a:pt x="109012" y="86308"/>
                  </a:lnTo>
                  <a:lnTo>
                    <a:pt x="102706" y="88663"/>
                  </a:lnTo>
                  <a:lnTo>
                    <a:pt x="101157" y="88115"/>
                  </a:lnTo>
                  <a:lnTo>
                    <a:pt x="97558" y="85799"/>
                  </a:lnTo>
                  <a:lnTo>
                    <a:pt x="95735" y="83273"/>
                  </a:lnTo>
                  <a:lnTo>
                    <a:pt x="91675" y="78234"/>
                  </a:lnTo>
                  <a:lnTo>
                    <a:pt x="91347" y="77030"/>
                  </a:lnTo>
                  <a:lnTo>
                    <a:pt x="90815" y="76067"/>
                  </a:lnTo>
                  <a:lnTo>
                    <a:pt x="86480" y="74815"/>
                  </a:lnTo>
                  <a:lnTo>
                    <a:pt x="84876" y="72946"/>
                  </a:lnTo>
                  <a:lnTo>
                    <a:pt x="83547" y="72687"/>
                  </a:lnTo>
                  <a:lnTo>
                    <a:pt x="81591" y="71749"/>
                  </a:lnTo>
                  <a:lnTo>
                    <a:pt x="76513" y="67751"/>
                  </a:lnTo>
                  <a:lnTo>
                    <a:pt x="75254" y="67375"/>
                  </a:lnTo>
                  <a:lnTo>
                    <a:pt x="74949" y="68048"/>
                  </a:lnTo>
                  <a:lnTo>
                    <a:pt x="75035" y="68995"/>
                  </a:lnTo>
                  <a:lnTo>
                    <a:pt x="74714" y="69543"/>
                  </a:lnTo>
                  <a:lnTo>
                    <a:pt x="74065" y="69527"/>
                  </a:lnTo>
                  <a:lnTo>
                    <a:pt x="72891" y="68056"/>
                  </a:lnTo>
                  <a:lnTo>
                    <a:pt x="71483" y="66757"/>
                  </a:lnTo>
                  <a:lnTo>
                    <a:pt x="67094" y="69198"/>
                  </a:lnTo>
                  <a:lnTo>
                    <a:pt x="65506" y="69848"/>
                  </a:lnTo>
                  <a:lnTo>
                    <a:pt x="64113" y="69996"/>
                  </a:lnTo>
                  <a:lnTo>
                    <a:pt x="57158" y="73188"/>
                  </a:lnTo>
                  <a:lnTo>
                    <a:pt x="55038" y="74909"/>
                  </a:lnTo>
                  <a:lnTo>
                    <a:pt x="54162" y="74729"/>
                  </a:lnTo>
                  <a:lnTo>
                    <a:pt x="54365" y="73110"/>
                  </a:lnTo>
                  <a:lnTo>
                    <a:pt x="57260" y="64997"/>
                  </a:lnTo>
                  <a:lnTo>
                    <a:pt x="57776" y="58527"/>
                  </a:lnTo>
                  <a:lnTo>
                    <a:pt x="58832" y="57635"/>
                  </a:lnTo>
                  <a:lnTo>
                    <a:pt x="59145" y="56735"/>
                  </a:lnTo>
                  <a:lnTo>
                    <a:pt x="58692" y="54662"/>
                  </a:lnTo>
                  <a:lnTo>
                    <a:pt x="55688" y="53332"/>
                  </a:lnTo>
                  <a:lnTo>
                    <a:pt x="54475" y="53528"/>
                  </a:lnTo>
                  <a:lnTo>
                    <a:pt x="53379" y="55757"/>
                  </a:lnTo>
                  <a:lnTo>
                    <a:pt x="52245" y="57361"/>
                  </a:lnTo>
                  <a:lnTo>
                    <a:pt x="49593" y="58339"/>
                  </a:lnTo>
                  <a:lnTo>
                    <a:pt x="47308" y="56649"/>
                  </a:lnTo>
                  <a:lnTo>
                    <a:pt x="41965" y="54388"/>
                  </a:lnTo>
                  <a:lnTo>
                    <a:pt x="40619" y="51369"/>
                  </a:lnTo>
                  <a:lnTo>
                    <a:pt x="40299" y="48325"/>
                  </a:lnTo>
                  <a:lnTo>
                    <a:pt x="37475" y="45384"/>
                  </a:lnTo>
                  <a:lnTo>
                    <a:pt x="36301" y="41902"/>
                  </a:lnTo>
                  <a:lnTo>
                    <a:pt x="36770" y="39469"/>
                  </a:lnTo>
                  <a:lnTo>
                    <a:pt x="39336" y="37865"/>
                  </a:lnTo>
                  <a:lnTo>
                    <a:pt x="40064" y="36473"/>
                  </a:lnTo>
                  <a:lnTo>
                    <a:pt x="36833" y="36692"/>
                  </a:lnTo>
                  <a:lnTo>
                    <a:pt x="36176" y="36356"/>
                  </a:lnTo>
                  <a:lnTo>
                    <a:pt x="36035" y="35104"/>
                  </a:lnTo>
                  <a:lnTo>
                    <a:pt x="34603" y="30816"/>
                  </a:lnTo>
                  <a:lnTo>
                    <a:pt x="35871" y="29127"/>
                  </a:lnTo>
                  <a:lnTo>
                    <a:pt x="36426" y="27484"/>
                  </a:lnTo>
                  <a:lnTo>
                    <a:pt x="35385" y="26083"/>
                  </a:lnTo>
                  <a:lnTo>
                    <a:pt x="35660" y="24480"/>
                  </a:lnTo>
                  <a:lnTo>
                    <a:pt x="36473" y="22860"/>
                  </a:lnTo>
                  <a:lnTo>
                    <a:pt x="35980" y="19097"/>
                  </a:lnTo>
                  <a:lnTo>
                    <a:pt x="39188" y="17102"/>
                  </a:lnTo>
                  <a:lnTo>
                    <a:pt x="42302" y="15694"/>
                  </a:lnTo>
                  <a:lnTo>
                    <a:pt x="48912" y="14974"/>
                  </a:lnTo>
                  <a:lnTo>
                    <a:pt x="48263" y="11516"/>
                  </a:lnTo>
                  <a:lnTo>
                    <a:pt x="50931" y="11360"/>
                  </a:lnTo>
                  <a:lnTo>
                    <a:pt x="55429" y="7190"/>
                  </a:lnTo>
                  <a:lnTo>
                    <a:pt x="59889" y="7925"/>
                  </a:lnTo>
                  <a:lnTo>
                    <a:pt x="66343" y="5062"/>
                  </a:lnTo>
                  <a:lnTo>
                    <a:pt x="78774" y="5101"/>
                  </a:lnTo>
                  <a:lnTo>
                    <a:pt x="80472" y="3442"/>
                  </a:lnTo>
                  <a:lnTo>
                    <a:pt x="80175" y="1776"/>
                  </a:lnTo>
                  <a:lnTo>
                    <a:pt x="80214" y="0"/>
                  </a:lnTo>
                  <a:lnTo>
                    <a:pt x="82553" y="493"/>
                  </a:lnTo>
                  <a:lnTo>
                    <a:pt x="86465" y="180"/>
                  </a:lnTo>
                  <a:lnTo>
                    <a:pt x="101110" y="3677"/>
                  </a:lnTo>
                  <a:lnTo>
                    <a:pt x="104717" y="3677"/>
                  </a:lnTo>
                  <a:lnTo>
                    <a:pt x="109700" y="7221"/>
                  </a:lnTo>
                  <a:lnTo>
                    <a:pt x="112392" y="8136"/>
                  </a:lnTo>
                  <a:lnTo>
                    <a:pt x="120317" y="8136"/>
                  </a:lnTo>
                  <a:lnTo>
                    <a:pt x="132545" y="9701"/>
                  </a:lnTo>
                  <a:lnTo>
                    <a:pt x="134947" y="7307"/>
                  </a:lnTo>
                  <a:lnTo>
                    <a:pt x="135205" y="6697"/>
                  </a:lnTo>
                  <a:close/>
                  <a:moveTo>
                    <a:pt x="23478" y="34799"/>
                  </a:moveTo>
                  <a:lnTo>
                    <a:pt x="21679" y="36887"/>
                  </a:lnTo>
                  <a:lnTo>
                    <a:pt x="20607" y="36058"/>
                  </a:lnTo>
                  <a:lnTo>
                    <a:pt x="20044" y="35057"/>
                  </a:lnTo>
                  <a:lnTo>
                    <a:pt x="17720" y="39782"/>
                  </a:lnTo>
                  <a:lnTo>
                    <a:pt x="15107" y="40588"/>
                  </a:lnTo>
                  <a:lnTo>
                    <a:pt x="13582" y="39657"/>
                  </a:lnTo>
                  <a:lnTo>
                    <a:pt x="13723" y="37897"/>
                  </a:lnTo>
                  <a:lnTo>
                    <a:pt x="12236" y="33257"/>
                  </a:lnTo>
                  <a:lnTo>
                    <a:pt x="9959" y="31896"/>
                  </a:lnTo>
                  <a:lnTo>
                    <a:pt x="6760" y="31771"/>
                  </a:lnTo>
                  <a:lnTo>
                    <a:pt x="4444" y="29854"/>
                  </a:lnTo>
                  <a:lnTo>
                    <a:pt x="13371" y="28548"/>
                  </a:lnTo>
                  <a:lnTo>
                    <a:pt x="14294" y="26326"/>
                  </a:lnTo>
                  <a:lnTo>
                    <a:pt x="16109" y="23994"/>
                  </a:lnTo>
                  <a:lnTo>
                    <a:pt x="17470" y="23744"/>
                  </a:lnTo>
                  <a:lnTo>
                    <a:pt x="18628" y="24284"/>
                  </a:lnTo>
                  <a:lnTo>
                    <a:pt x="18847" y="26091"/>
                  </a:lnTo>
                  <a:lnTo>
                    <a:pt x="19136" y="26811"/>
                  </a:lnTo>
                  <a:lnTo>
                    <a:pt x="23181" y="27828"/>
                  </a:lnTo>
                  <a:lnTo>
                    <a:pt x="24761" y="30864"/>
                  </a:lnTo>
                  <a:lnTo>
                    <a:pt x="25356" y="34501"/>
                  </a:lnTo>
                  <a:lnTo>
                    <a:pt x="23478" y="34799"/>
                  </a:lnTo>
                  <a:close/>
                  <a:moveTo>
                    <a:pt x="32694" y="46463"/>
                  </a:moveTo>
                  <a:lnTo>
                    <a:pt x="30872" y="46901"/>
                  </a:lnTo>
                  <a:lnTo>
                    <a:pt x="26545" y="43913"/>
                  </a:lnTo>
                  <a:lnTo>
                    <a:pt x="27546" y="41887"/>
                  </a:lnTo>
                  <a:lnTo>
                    <a:pt x="28783" y="41089"/>
                  </a:lnTo>
                  <a:lnTo>
                    <a:pt x="32460" y="42332"/>
                  </a:lnTo>
                  <a:lnTo>
                    <a:pt x="32976" y="45407"/>
                  </a:lnTo>
                  <a:lnTo>
                    <a:pt x="32694" y="46463"/>
                  </a:lnTo>
                  <a:close/>
                  <a:moveTo>
                    <a:pt x="16750" y="43483"/>
                  </a:moveTo>
                  <a:lnTo>
                    <a:pt x="18307" y="44500"/>
                  </a:lnTo>
                  <a:lnTo>
                    <a:pt x="19747" y="44179"/>
                  </a:lnTo>
                  <a:lnTo>
                    <a:pt x="21209" y="43467"/>
                  </a:lnTo>
                  <a:lnTo>
                    <a:pt x="24370" y="44132"/>
                  </a:lnTo>
                  <a:lnTo>
                    <a:pt x="31584" y="49264"/>
                  </a:lnTo>
                  <a:lnTo>
                    <a:pt x="32248" y="50633"/>
                  </a:lnTo>
                  <a:lnTo>
                    <a:pt x="27938" y="51259"/>
                  </a:lnTo>
                  <a:lnTo>
                    <a:pt x="26960" y="52824"/>
                  </a:lnTo>
                  <a:lnTo>
                    <a:pt x="25927" y="53919"/>
                  </a:lnTo>
                  <a:lnTo>
                    <a:pt x="24707" y="54271"/>
                  </a:lnTo>
                  <a:lnTo>
                    <a:pt x="22626" y="56469"/>
                  </a:lnTo>
                  <a:lnTo>
                    <a:pt x="19817" y="58574"/>
                  </a:lnTo>
                  <a:lnTo>
                    <a:pt x="19230" y="59833"/>
                  </a:lnTo>
                  <a:lnTo>
                    <a:pt x="14137" y="59599"/>
                  </a:lnTo>
                  <a:lnTo>
                    <a:pt x="11360" y="60397"/>
                  </a:lnTo>
                  <a:lnTo>
                    <a:pt x="9115" y="62744"/>
                  </a:lnTo>
                  <a:lnTo>
                    <a:pt x="8191" y="67266"/>
                  </a:lnTo>
                  <a:lnTo>
                    <a:pt x="6548" y="70786"/>
                  </a:lnTo>
                  <a:lnTo>
                    <a:pt x="4874" y="72054"/>
                  </a:lnTo>
                  <a:lnTo>
                    <a:pt x="3130" y="72249"/>
                  </a:lnTo>
                  <a:lnTo>
                    <a:pt x="2715" y="70935"/>
                  </a:lnTo>
                  <a:lnTo>
                    <a:pt x="2879" y="69621"/>
                  </a:lnTo>
                  <a:lnTo>
                    <a:pt x="6548" y="64645"/>
                  </a:lnTo>
                  <a:lnTo>
                    <a:pt x="7315" y="63026"/>
                  </a:lnTo>
                  <a:lnTo>
                    <a:pt x="5485" y="62306"/>
                  </a:lnTo>
                  <a:lnTo>
                    <a:pt x="3951" y="60569"/>
                  </a:lnTo>
                  <a:lnTo>
                    <a:pt x="603" y="58535"/>
                  </a:lnTo>
                  <a:lnTo>
                    <a:pt x="0" y="56900"/>
                  </a:lnTo>
                  <a:lnTo>
                    <a:pt x="798" y="56775"/>
                  </a:lnTo>
                  <a:lnTo>
                    <a:pt x="1534" y="56305"/>
                  </a:lnTo>
                  <a:lnTo>
                    <a:pt x="2425" y="54928"/>
                  </a:lnTo>
                  <a:lnTo>
                    <a:pt x="2840" y="53348"/>
                  </a:lnTo>
                  <a:lnTo>
                    <a:pt x="164" y="48716"/>
                  </a:lnTo>
                  <a:lnTo>
                    <a:pt x="1526" y="47997"/>
                  </a:lnTo>
                  <a:lnTo>
                    <a:pt x="3231" y="48161"/>
                  </a:lnTo>
                  <a:lnTo>
                    <a:pt x="4976" y="49507"/>
                  </a:lnTo>
                  <a:lnTo>
                    <a:pt x="6893" y="47926"/>
                  </a:lnTo>
                  <a:lnTo>
                    <a:pt x="7706" y="47692"/>
                  </a:lnTo>
                  <a:lnTo>
                    <a:pt x="9044" y="48255"/>
                  </a:lnTo>
                  <a:lnTo>
                    <a:pt x="10398" y="45188"/>
                  </a:lnTo>
                  <a:lnTo>
                    <a:pt x="13613" y="44179"/>
                  </a:lnTo>
                  <a:lnTo>
                    <a:pt x="15209" y="43232"/>
                  </a:lnTo>
                  <a:lnTo>
                    <a:pt x="16750" y="4348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519F7DD6-8E49-13F8-AD85-1E38F90426E1}"/>
                </a:ext>
              </a:extLst>
            </p:cNvPr>
            <p:cNvSpPr>
              <a:spLocks/>
            </p:cNvSpPr>
            <p:nvPr/>
          </p:nvSpPr>
          <p:spPr>
            <a:xfrm>
              <a:off x="6875474" y="4020258"/>
              <a:ext cx="184797" cy="164151"/>
            </a:xfrm>
            <a:custGeom>
              <a:avLst/>
              <a:gdLst>
                <a:gd name="connsiteX0" fmla="*/ 184774 w 184797"/>
                <a:gd name="connsiteY0" fmla="*/ 9114 h 164151"/>
                <a:gd name="connsiteX1" fmla="*/ 184782 w 184797"/>
                <a:gd name="connsiteY1" fmla="*/ 13206 h 164151"/>
                <a:gd name="connsiteX2" fmla="*/ 184782 w 184797"/>
                <a:gd name="connsiteY2" fmla="*/ 18064 h 164151"/>
                <a:gd name="connsiteX3" fmla="*/ 184790 w 184797"/>
                <a:gd name="connsiteY3" fmla="*/ 22907 h 164151"/>
                <a:gd name="connsiteX4" fmla="*/ 184797 w 184797"/>
                <a:gd name="connsiteY4" fmla="*/ 28415 h 164151"/>
                <a:gd name="connsiteX5" fmla="*/ 184797 w 184797"/>
                <a:gd name="connsiteY5" fmla="*/ 33891 h 164151"/>
                <a:gd name="connsiteX6" fmla="*/ 184797 w 184797"/>
                <a:gd name="connsiteY6" fmla="*/ 37873 h 164151"/>
                <a:gd name="connsiteX7" fmla="*/ 184797 w 184797"/>
                <a:gd name="connsiteY7" fmla="*/ 40643 h 164151"/>
                <a:gd name="connsiteX8" fmla="*/ 180330 w 184797"/>
                <a:gd name="connsiteY8" fmla="*/ 40643 h 164151"/>
                <a:gd name="connsiteX9" fmla="*/ 176239 w 184797"/>
                <a:gd name="connsiteY9" fmla="*/ 40643 h 164151"/>
                <a:gd name="connsiteX10" fmla="*/ 172147 w 184797"/>
                <a:gd name="connsiteY10" fmla="*/ 40643 h 164151"/>
                <a:gd name="connsiteX11" fmla="*/ 168063 w 184797"/>
                <a:gd name="connsiteY11" fmla="*/ 40643 h 164151"/>
                <a:gd name="connsiteX12" fmla="*/ 163971 w 184797"/>
                <a:gd name="connsiteY12" fmla="*/ 40643 h 164151"/>
                <a:gd name="connsiteX13" fmla="*/ 159880 w 184797"/>
                <a:gd name="connsiteY13" fmla="*/ 40643 h 164151"/>
                <a:gd name="connsiteX14" fmla="*/ 155788 w 184797"/>
                <a:gd name="connsiteY14" fmla="*/ 40643 h 164151"/>
                <a:gd name="connsiteX15" fmla="*/ 151697 w 184797"/>
                <a:gd name="connsiteY15" fmla="*/ 40643 h 164151"/>
                <a:gd name="connsiteX16" fmla="*/ 147605 w 184797"/>
                <a:gd name="connsiteY16" fmla="*/ 40643 h 164151"/>
                <a:gd name="connsiteX17" fmla="*/ 143513 w 184797"/>
                <a:gd name="connsiteY17" fmla="*/ 40643 h 164151"/>
                <a:gd name="connsiteX18" fmla="*/ 139422 w 184797"/>
                <a:gd name="connsiteY18" fmla="*/ 40643 h 164151"/>
                <a:gd name="connsiteX19" fmla="*/ 135330 w 184797"/>
                <a:gd name="connsiteY19" fmla="*/ 40643 h 164151"/>
                <a:gd name="connsiteX20" fmla="*/ 131238 w 184797"/>
                <a:gd name="connsiteY20" fmla="*/ 40643 h 164151"/>
                <a:gd name="connsiteX21" fmla="*/ 127147 w 184797"/>
                <a:gd name="connsiteY21" fmla="*/ 40643 h 164151"/>
                <a:gd name="connsiteX22" fmla="*/ 123055 w 184797"/>
                <a:gd name="connsiteY22" fmla="*/ 40643 h 164151"/>
                <a:gd name="connsiteX23" fmla="*/ 118971 w 184797"/>
                <a:gd name="connsiteY23" fmla="*/ 40643 h 164151"/>
                <a:gd name="connsiteX24" fmla="*/ 114879 w 184797"/>
                <a:gd name="connsiteY24" fmla="*/ 40643 h 164151"/>
                <a:gd name="connsiteX25" fmla="*/ 111594 w 184797"/>
                <a:gd name="connsiteY25" fmla="*/ 40643 h 164151"/>
                <a:gd name="connsiteX26" fmla="*/ 111594 w 184797"/>
                <a:gd name="connsiteY26" fmla="*/ 43545 h 164151"/>
                <a:gd name="connsiteX27" fmla="*/ 111594 w 184797"/>
                <a:gd name="connsiteY27" fmla="*/ 46839 h 164151"/>
                <a:gd name="connsiteX28" fmla="*/ 111594 w 184797"/>
                <a:gd name="connsiteY28" fmla="*/ 50140 h 164151"/>
                <a:gd name="connsiteX29" fmla="*/ 111594 w 184797"/>
                <a:gd name="connsiteY29" fmla="*/ 53434 h 164151"/>
                <a:gd name="connsiteX30" fmla="*/ 111594 w 184797"/>
                <a:gd name="connsiteY30" fmla="*/ 56728 h 164151"/>
                <a:gd name="connsiteX31" fmla="*/ 111594 w 184797"/>
                <a:gd name="connsiteY31" fmla="*/ 60014 h 164151"/>
                <a:gd name="connsiteX32" fmla="*/ 111594 w 184797"/>
                <a:gd name="connsiteY32" fmla="*/ 63299 h 164151"/>
                <a:gd name="connsiteX33" fmla="*/ 111594 w 184797"/>
                <a:gd name="connsiteY33" fmla="*/ 66578 h 164151"/>
                <a:gd name="connsiteX34" fmla="*/ 111594 w 184797"/>
                <a:gd name="connsiteY34" fmla="*/ 69856 h 164151"/>
                <a:gd name="connsiteX35" fmla="*/ 111594 w 184797"/>
                <a:gd name="connsiteY35" fmla="*/ 73126 h 164151"/>
                <a:gd name="connsiteX36" fmla="*/ 111594 w 184797"/>
                <a:gd name="connsiteY36" fmla="*/ 76396 h 164151"/>
                <a:gd name="connsiteX37" fmla="*/ 111594 w 184797"/>
                <a:gd name="connsiteY37" fmla="*/ 79666 h 164151"/>
                <a:gd name="connsiteX38" fmla="*/ 111594 w 184797"/>
                <a:gd name="connsiteY38" fmla="*/ 82921 h 164151"/>
                <a:gd name="connsiteX39" fmla="*/ 111594 w 184797"/>
                <a:gd name="connsiteY39" fmla="*/ 86183 h 164151"/>
                <a:gd name="connsiteX40" fmla="*/ 111594 w 184797"/>
                <a:gd name="connsiteY40" fmla="*/ 89438 h 164151"/>
                <a:gd name="connsiteX41" fmla="*/ 111594 w 184797"/>
                <a:gd name="connsiteY41" fmla="*/ 92692 h 164151"/>
                <a:gd name="connsiteX42" fmla="*/ 111594 w 184797"/>
                <a:gd name="connsiteY42" fmla="*/ 95939 h 164151"/>
                <a:gd name="connsiteX43" fmla="*/ 111594 w 184797"/>
                <a:gd name="connsiteY43" fmla="*/ 98833 h 164151"/>
                <a:gd name="connsiteX44" fmla="*/ 111437 w 184797"/>
                <a:gd name="connsiteY44" fmla="*/ 101423 h 164151"/>
                <a:gd name="connsiteX45" fmla="*/ 110123 w 184797"/>
                <a:gd name="connsiteY45" fmla="*/ 102190 h 164151"/>
                <a:gd name="connsiteX46" fmla="*/ 106986 w 184797"/>
                <a:gd name="connsiteY46" fmla="*/ 103567 h 164151"/>
                <a:gd name="connsiteX47" fmla="*/ 103762 w 184797"/>
                <a:gd name="connsiteY47" fmla="*/ 104983 h 164151"/>
                <a:gd name="connsiteX48" fmla="*/ 99671 w 184797"/>
                <a:gd name="connsiteY48" fmla="*/ 105632 h 164151"/>
                <a:gd name="connsiteX49" fmla="*/ 98325 w 184797"/>
                <a:gd name="connsiteY49" fmla="*/ 106094 h 164151"/>
                <a:gd name="connsiteX50" fmla="*/ 95712 w 184797"/>
                <a:gd name="connsiteY50" fmla="*/ 107956 h 164151"/>
                <a:gd name="connsiteX51" fmla="*/ 92278 w 184797"/>
                <a:gd name="connsiteY51" fmla="*/ 110404 h 164151"/>
                <a:gd name="connsiteX52" fmla="*/ 89305 w 184797"/>
                <a:gd name="connsiteY52" fmla="*/ 112524 h 164151"/>
                <a:gd name="connsiteX53" fmla="*/ 87341 w 184797"/>
                <a:gd name="connsiteY53" fmla="*/ 115278 h 164151"/>
                <a:gd name="connsiteX54" fmla="*/ 86629 w 184797"/>
                <a:gd name="connsiteY54" fmla="*/ 116788 h 164151"/>
                <a:gd name="connsiteX55" fmla="*/ 86340 w 184797"/>
                <a:gd name="connsiteY55" fmla="*/ 118376 h 164151"/>
                <a:gd name="connsiteX56" fmla="*/ 86566 w 184797"/>
                <a:gd name="connsiteY56" fmla="*/ 119894 h 164151"/>
                <a:gd name="connsiteX57" fmla="*/ 87638 w 184797"/>
                <a:gd name="connsiteY57" fmla="*/ 122930 h 164151"/>
                <a:gd name="connsiteX58" fmla="*/ 87928 w 184797"/>
                <a:gd name="connsiteY58" fmla="*/ 124463 h 164151"/>
                <a:gd name="connsiteX59" fmla="*/ 88092 w 184797"/>
                <a:gd name="connsiteY59" fmla="*/ 127131 h 164151"/>
                <a:gd name="connsiteX60" fmla="*/ 88272 w 184797"/>
                <a:gd name="connsiteY60" fmla="*/ 130025 h 164151"/>
                <a:gd name="connsiteX61" fmla="*/ 88468 w 184797"/>
                <a:gd name="connsiteY61" fmla="*/ 133147 h 164151"/>
                <a:gd name="connsiteX62" fmla="*/ 88663 w 184797"/>
                <a:gd name="connsiteY62" fmla="*/ 136269 h 164151"/>
                <a:gd name="connsiteX63" fmla="*/ 88866 w 184797"/>
                <a:gd name="connsiteY63" fmla="*/ 139578 h 164151"/>
                <a:gd name="connsiteX64" fmla="*/ 89078 w 184797"/>
                <a:gd name="connsiteY64" fmla="*/ 142895 h 164151"/>
                <a:gd name="connsiteX65" fmla="*/ 89289 w 184797"/>
                <a:gd name="connsiteY65" fmla="*/ 146220 h 164151"/>
                <a:gd name="connsiteX66" fmla="*/ 89445 w 184797"/>
                <a:gd name="connsiteY66" fmla="*/ 148692 h 164151"/>
                <a:gd name="connsiteX67" fmla="*/ 89641 w 184797"/>
                <a:gd name="connsiteY67" fmla="*/ 151806 h 164151"/>
                <a:gd name="connsiteX68" fmla="*/ 86316 w 184797"/>
                <a:gd name="connsiteY68" fmla="*/ 151814 h 164151"/>
                <a:gd name="connsiteX69" fmla="*/ 81286 w 184797"/>
                <a:gd name="connsiteY69" fmla="*/ 151814 h 164151"/>
                <a:gd name="connsiteX70" fmla="*/ 76247 w 184797"/>
                <a:gd name="connsiteY70" fmla="*/ 151822 h 164151"/>
                <a:gd name="connsiteX71" fmla="*/ 71209 w 184797"/>
                <a:gd name="connsiteY71" fmla="*/ 151830 h 164151"/>
                <a:gd name="connsiteX72" fmla="*/ 66179 w 184797"/>
                <a:gd name="connsiteY72" fmla="*/ 151837 h 164151"/>
                <a:gd name="connsiteX73" fmla="*/ 61148 w 184797"/>
                <a:gd name="connsiteY73" fmla="*/ 151845 h 164151"/>
                <a:gd name="connsiteX74" fmla="*/ 56110 w 184797"/>
                <a:gd name="connsiteY74" fmla="*/ 151853 h 164151"/>
                <a:gd name="connsiteX75" fmla="*/ 51071 w 184797"/>
                <a:gd name="connsiteY75" fmla="*/ 151853 h 164151"/>
                <a:gd name="connsiteX76" fmla="*/ 46041 w 184797"/>
                <a:gd name="connsiteY76" fmla="*/ 151861 h 164151"/>
                <a:gd name="connsiteX77" fmla="*/ 41003 w 184797"/>
                <a:gd name="connsiteY77" fmla="*/ 151869 h 164151"/>
                <a:gd name="connsiteX78" fmla="*/ 35972 w 184797"/>
                <a:gd name="connsiteY78" fmla="*/ 151877 h 164151"/>
                <a:gd name="connsiteX79" fmla="*/ 30942 w 184797"/>
                <a:gd name="connsiteY79" fmla="*/ 151884 h 164151"/>
                <a:gd name="connsiteX80" fmla="*/ 25903 w 184797"/>
                <a:gd name="connsiteY80" fmla="*/ 151892 h 164151"/>
                <a:gd name="connsiteX81" fmla="*/ 20865 w 184797"/>
                <a:gd name="connsiteY81" fmla="*/ 151900 h 164151"/>
                <a:gd name="connsiteX82" fmla="*/ 15835 w 184797"/>
                <a:gd name="connsiteY82" fmla="*/ 151900 h 164151"/>
                <a:gd name="connsiteX83" fmla="*/ 10796 w 184797"/>
                <a:gd name="connsiteY83" fmla="*/ 151908 h 164151"/>
                <a:gd name="connsiteX84" fmla="*/ 5766 w 184797"/>
                <a:gd name="connsiteY84" fmla="*/ 151915 h 164151"/>
                <a:gd name="connsiteX85" fmla="*/ 2950 w 184797"/>
                <a:gd name="connsiteY85" fmla="*/ 151923 h 164151"/>
                <a:gd name="connsiteX86" fmla="*/ 2042 w 184797"/>
                <a:gd name="connsiteY86" fmla="*/ 156297 h 164151"/>
                <a:gd name="connsiteX87" fmla="*/ 1236 w 184797"/>
                <a:gd name="connsiteY87" fmla="*/ 159434 h 164151"/>
                <a:gd name="connsiteX88" fmla="*/ 767 w 184797"/>
                <a:gd name="connsiteY88" fmla="*/ 161992 h 164151"/>
                <a:gd name="connsiteX89" fmla="*/ 1111 w 184797"/>
                <a:gd name="connsiteY89" fmla="*/ 164152 h 164151"/>
                <a:gd name="connsiteX90" fmla="*/ 0 w 184797"/>
                <a:gd name="connsiteY90" fmla="*/ 162970 h 164151"/>
                <a:gd name="connsiteX91" fmla="*/ 1956 w 184797"/>
                <a:gd name="connsiteY91" fmla="*/ 150797 h 164151"/>
                <a:gd name="connsiteX92" fmla="*/ 2097 w 184797"/>
                <a:gd name="connsiteY92" fmla="*/ 149772 h 164151"/>
                <a:gd name="connsiteX93" fmla="*/ 3693 w 184797"/>
                <a:gd name="connsiteY93" fmla="*/ 138514 h 164151"/>
                <a:gd name="connsiteX94" fmla="*/ 6705 w 184797"/>
                <a:gd name="connsiteY94" fmla="*/ 132396 h 164151"/>
                <a:gd name="connsiteX95" fmla="*/ 9106 w 184797"/>
                <a:gd name="connsiteY95" fmla="*/ 129697 h 164151"/>
                <a:gd name="connsiteX96" fmla="*/ 12831 w 184797"/>
                <a:gd name="connsiteY96" fmla="*/ 128297 h 164151"/>
                <a:gd name="connsiteX97" fmla="*/ 16249 w 184797"/>
                <a:gd name="connsiteY97" fmla="*/ 122132 h 164151"/>
                <a:gd name="connsiteX98" fmla="*/ 17446 w 184797"/>
                <a:gd name="connsiteY98" fmla="*/ 116444 h 164151"/>
                <a:gd name="connsiteX99" fmla="*/ 19692 w 184797"/>
                <a:gd name="connsiteY99" fmla="*/ 113823 h 164151"/>
                <a:gd name="connsiteX100" fmla="*/ 20396 w 184797"/>
                <a:gd name="connsiteY100" fmla="*/ 111774 h 164151"/>
                <a:gd name="connsiteX101" fmla="*/ 19512 w 184797"/>
                <a:gd name="connsiteY101" fmla="*/ 110209 h 164151"/>
                <a:gd name="connsiteX102" fmla="*/ 21632 w 184797"/>
                <a:gd name="connsiteY102" fmla="*/ 107134 h 164151"/>
                <a:gd name="connsiteX103" fmla="*/ 24198 w 184797"/>
                <a:gd name="connsiteY103" fmla="*/ 102425 h 164151"/>
                <a:gd name="connsiteX104" fmla="*/ 25387 w 184797"/>
                <a:gd name="connsiteY104" fmla="*/ 99397 h 164151"/>
                <a:gd name="connsiteX105" fmla="*/ 28384 w 184797"/>
                <a:gd name="connsiteY105" fmla="*/ 94711 h 164151"/>
                <a:gd name="connsiteX106" fmla="*/ 28751 w 184797"/>
                <a:gd name="connsiteY106" fmla="*/ 93670 h 164151"/>
                <a:gd name="connsiteX107" fmla="*/ 28485 w 184797"/>
                <a:gd name="connsiteY107" fmla="*/ 92496 h 164151"/>
                <a:gd name="connsiteX108" fmla="*/ 27304 w 184797"/>
                <a:gd name="connsiteY108" fmla="*/ 93490 h 164151"/>
                <a:gd name="connsiteX109" fmla="*/ 26044 w 184797"/>
                <a:gd name="connsiteY109" fmla="*/ 95227 h 164151"/>
                <a:gd name="connsiteX110" fmla="*/ 24550 w 184797"/>
                <a:gd name="connsiteY110" fmla="*/ 96596 h 164151"/>
                <a:gd name="connsiteX111" fmla="*/ 25160 w 184797"/>
                <a:gd name="connsiteY111" fmla="*/ 94914 h 164151"/>
                <a:gd name="connsiteX112" fmla="*/ 26334 w 184797"/>
                <a:gd name="connsiteY112" fmla="*/ 92442 h 164151"/>
                <a:gd name="connsiteX113" fmla="*/ 29001 w 184797"/>
                <a:gd name="connsiteY113" fmla="*/ 89844 h 164151"/>
                <a:gd name="connsiteX114" fmla="*/ 33211 w 184797"/>
                <a:gd name="connsiteY114" fmla="*/ 86989 h 164151"/>
                <a:gd name="connsiteX115" fmla="*/ 41942 w 184797"/>
                <a:gd name="connsiteY115" fmla="*/ 77264 h 164151"/>
                <a:gd name="connsiteX116" fmla="*/ 45227 w 184797"/>
                <a:gd name="connsiteY116" fmla="*/ 75582 h 164151"/>
                <a:gd name="connsiteX117" fmla="*/ 48185 w 184797"/>
                <a:gd name="connsiteY117" fmla="*/ 71475 h 164151"/>
                <a:gd name="connsiteX118" fmla="*/ 49241 w 184797"/>
                <a:gd name="connsiteY118" fmla="*/ 67821 h 164151"/>
                <a:gd name="connsiteX119" fmla="*/ 49530 w 184797"/>
                <a:gd name="connsiteY119" fmla="*/ 59419 h 164151"/>
                <a:gd name="connsiteX120" fmla="*/ 50586 w 184797"/>
                <a:gd name="connsiteY120" fmla="*/ 54975 h 164151"/>
                <a:gd name="connsiteX121" fmla="*/ 52511 w 184797"/>
                <a:gd name="connsiteY121" fmla="*/ 51510 h 164151"/>
                <a:gd name="connsiteX122" fmla="*/ 54811 w 184797"/>
                <a:gd name="connsiteY122" fmla="*/ 45181 h 164151"/>
                <a:gd name="connsiteX123" fmla="*/ 56564 w 184797"/>
                <a:gd name="connsiteY123" fmla="*/ 42356 h 164151"/>
                <a:gd name="connsiteX124" fmla="*/ 57706 w 184797"/>
                <a:gd name="connsiteY124" fmla="*/ 36567 h 164151"/>
                <a:gd name="connsiteX125" fmla="*/ 58950 w 184797"/>
                <a:gd name="connsiteY125" fmla="*/ 34368 h 164151"/>
                <a:gd name="connsiteX126" fmla="*/ 61179 w 184797"/>
                <a:gd name="connsiteY126" fmla="*/ 33312 h 164151"/>
                <a:gd name="connsiteX127" fmla="*/ 64340 w 184797"/>
                <a:gd name="connsiteY127" fmla="*/ 30425 h 164151"/>
                <a:gd name="connsiteX128" fmla="*/ 69089 w 184797"/>
                <a:gd name="connsiteY128" fmla="*/ 28634 h 164151"/>
                <a:gd name="connsiteX129" fmla="*/ 74714 w 184797"/>
                <a:gd name="connsiteY129" fmla="*/ 24871 h 164151"/>
                <a:gd name="connsiteX130" fmla="*/ 77350 w 184797"/>
                <a:gd name="connsiteY130" fmla="*/ 22618 h 164151"/>
                <a:gd name="connsiteX131" fmla="*/ 79111 w 184797"/>
                <a:gd name="connsiteY131" fmla="*/ 19253 h 164151"/>
                <a:gd name="connsiteX132" fmla="*/ 80996 w 184797"/>
                <a:gd name="connsiteY132" fmla="*/ 12541 h 164151"/>
                <a:gd name="connsiteX133" fmla="*/ 84368 w 184797"/>
                <a:gd name="connsiteY133" fmla="*/ 5461 h 164151"/>
                <a:gd name="connsiteX134" fmla="*/ 86097 w 184797"/>
                <a:gd name="connsiteY134" fmla="*/ 110 h 164151"/>
                <a:gd name="connsiteX135" fmla="*/ 181809 w 184797"/>
                <a:gd name="connsiteY135" fmla="*/ 0 h 164151"/>
                <a:gd name="connsiteX136" fmla="*/ 181824 w 184797"/>
                <a:gd name="connsiteY136" fmla="*/ 8 h 164151"/>
                <a:gd name="connsiteX137" fmla="*/ 181824 w 184797"/>
                <a:gd name="connsiteY137" fmla="*/ 0 h 164151"/>
                <a:gd name="connsiteX138" fmla="*/ 184774 w 184797"/>
                <a:gd name="connsiteY138" fmla="*/ 0 h 164151"/>
                <a:gd name="connsiteX139" fmla="*/ 184774 w 184797"/>
                <a:gd name="connsiteY139" fmla="*/ 4092 h 16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184797" h="164151">
                  <a:moveTo>
                    <a:pt x="184774" y="9114"/>
                  </a:moveTo>
                  <a:lnTo>
                    <a:pt x="184782" y="13206"/>
                  </a:lnTo>
                  <a:lnTo>
                    <a:pt x="184782" y="18064"/>
                  </a:lnTo>
                  <a:lnTo>
                    <a:pt x="184790" y="22907"/>
                  </a:lnTo>
                  <a:lnTo>
                    <a:pt x="184797" y="28415"/>
                  </a:lnTo>
                  <a:lnTo>
                    <a:pt x="184797" y="33891"/>
                  </a:lnTo>
                  <a:lnTo>
                    <a:pt x="184797" y="37873"/>
                  </a:lnTo>
                  <a:lnTo>
                    <a:pt x="184797" y="40643"/>
                  </a:lnTo>
                  <a:lnTo>
                    <a:pt x="180330" y="40643"/>
                  </a:lnTo>
                  <a:lnTo>
                    <a:pt x="176239" y="40643"/>
                  </a:lnTo>
                  <a:lnTo>
                    <a:pt x="172147" y="40643"/>
                  </a:lnTo>
                  <a:lnTo>
                    <a:pt x="168063" y="40643"/>
                  </a:lnTo>
                  <a:lnTo>
                    <a:pt x="163971" y="40643"/>
                  </a:lnTo>
                  <a:lnTo>
                    <a:pt x="159880" y="40643"/>
                  </a:lnTo>
                  <a:lnTo>
                    <a:pt x="155788" y="40643"/>
                  </a:lnTo>
                  <a:lnTo>
                    <a:pt x="151697" y="40643"/>
                  </a:lnTo>
                  <a:lnTo>
                    <a:pt x="147605" y="40643"/>
                  </a:lnTo>
                  <a:lnTo>
                    <a:pt x="143513" y="40643"/>
                  </a:lnTo>
                  <a:lnTo>
                    <a:pt x="139422" y="40643"/>
                  </a:lnTo>
                  <a:lnTo>
                    <a:pt x="135330" y="40643"/>
                  </a:lnTo>
                  <a:lnTo>
                    <a:pt x="131238" y="40643"/>
                  </a:lnTo>
                  <a:lnTo>
                    <a:pt x="127147" y="40643"/>
                  </a:lnTo>
                  <a:lnTo>
                    <a:pt x="123055" y="40643"/>
                  </a:lnTo>
                  <a:lnTo>
                    <a:pt x="118971" y="40643"/>
                  </a:lnTo>
                  <a:lnTo>
                    <a:pt x="114879" y="40643"/>
                  </a:lnTo>
                  <a:lnTo>
                    <a:pt x="111594" y="40643"/>
                  </a:lnTo>
                  <a:lnTo>
                    <a:pt x="111594" y="43545"/>
                  </a:lnTo>
                  <a:lnTo>
                    <a:pt x="111594" y="46839"/>
                  </a:lnTo>
                  <a:lnTo>
                    <a:pt x="111594" y="50140"/>
                  </a:lnTo>
                  <a:lnTo>
                    <a:pt x="111594" y="53434"/>
                  </a:lnTo>
                  <a:lnTo>
                    <a:pt x="111594" y="56728"/>
                  </a:lnTo>
                  <a:lnTo>
                    <a:pt x="111594" y="60014"/>
                  </a:lnTo>
                  <a:lnTo>
                    <a:pt x="111594" y="63299"/>
                  </a:lnTo>
                  <a:lnTo>
                    <a:pt x="111594" y="66578"/>
                  </a:lnTo>
                  <a:lnTo>
                    <a:pt x="111594" y="69856"/>
                  </a:lnTo>
                  <a:lnTo>
                    <a:pt x="111594" y="73126"/>
                  </a:lnTo>
                  <a:lnTo>
                    <a:pt x="111594" y="76396"/>
                  </a:lnTo>
                  <a:lnTo>
                    <a:pt x="111594" y="79666"/>
                  </a:lnTo>
                  <a:lnTo>
                    <a:pt x="111594" y="82921"/>
                  </a:lnTo>
                  <a:lnTo>
                    <a:pt x="111594" y="86183"/>
                  </a:lnTo>
                  <a:lnTo>
                    <a:pt x="111594" y="89438"/>
                  </a:lnTo>
                  <a:lnTo>
                    <a:pt x="111594" y="92692"/>
                  </a:lnTo>
                  <a:lnTo>
                    <a:pt x="111594" y="95939"/>
                  </a:lnTo>
                  <a:lnTo>
                    <a:pt x="111594" y="98833"/>
                  </a:lnTo>
                  <a:lnTo>
                    <a:pt x="111437" y="101423"/>
                  </a:lnTo>
                  <a:lnTo>
                    <a:pt x="110123" y="102190"/>
                  </a:lnTo>
                  <a:lnTo>
                    <a:pt x="106986" y="103567"/>
                  </a:lnTo>
                  <a:lnTo>
                    <a:pt x="103762" y="104983"/>
                  </a:lnTo>
                  <a:lnTo>
                    <a:pt x="99671" y="105632"/>
                  </a:lnTo>
                  <a:lnTo>
                    <a:pt x="98325" y="106094"/>
                  </a:lnTo>
                  <a:lnTo>
                    <a:pt x="95712" y="107956"/>
                  </a:lnTo>
                  <a:lnTo>
                    <a:pt x="92278" y="110404"/>
                  </a:lnTo>
                  <a:lnTo>
                    <a:pt x="89305" y="112524"/>
                  </a:lnTo>
                  <a:lnTo>
                    <a:pt x="87341" y="115278"/>
                  </a:lnTo>
                  <a:lnTo>
                    <a:pt x="86629" y="116788"/>
                  </a:lnTo>
                  <a:lnTo>
                    <a:pt x="86340" y="118376"/>
                  </a:lnTo>
                  <a:lnTo>
                    <a:pt x="86566" y="119894"/>
                  </a:lnTo>
                  <a:lnTo>
                    <a:pt x="87638" y="122930"/>
                  </a:lnTo>
                  <a:lnTo>
                    <a:pt x="87928" y="124463"/>
                  </a:lnTo>
                  <a:lnTo>
                    <a:pt x="88092" y="127131"/>
                  </a:lnTo>
                  <a:lnTo>
                    <a:pt x="88272" y="130025"/>
                  </a:lnTo>
                  <a:lnTo>
                    <a:pt x="88468" y="133147"/>
                  </a:lnTo>
                  <a:lnTo>
                    <a:pt x="88663" y="136269"/>
                  </a:lnTo>
                  <a:lnTo>
                    <a:pt x="88866" y="139578"/>
                  </a:lnTo>
                  <a:lnTo>
                    <a:pt x="89078" y="142895"/>
                  </a:lnTo>
                  <a:lnTo>
                    <a:pt x="89289" y="146220"/>
                  </a:lnTo>
                  <a:lnTo>
                    <a:pt x="89445" y="148692"/>
                  </a:lnTo>
                  <a:lnTo>
                    <a:pt x="89641" y="151806"/>
                  </a:lnTo>
                  <a:lnTo>
                    <a:pt x="86316" y="151814"/>
                  </a:lnTo>
                  <a:lnTo>
                    <a:pt x="81286" y="151814"/>
                  </a:lnTo>
                  <a:lnTo>
                    <a:pt x="76247" y="151822"/>
                  </a:lnTo>
                  <a:lnTo>
                    <a:pt x="71209" y="151830"/>
                  </a:lnTo>
                  <a:lnTo>
                    <a:pt x="66179" y="151837"/>
                  </a:lnTo>
                  <a:lnTo>
                    <a:pt x="61148" y="151845"/>
                  </a:lnTo>
                  <a:lnTo>
                    <a:pt x="56110" y="151853"/>
                  </a:lnTo>
                  <a:lnTo>
                    <a:pt x="51071" y="151853"/>
                  </a:lnTo>
                  <a:lnTo>
                    <a:pt x="46041" y="151861"/>
                  </a:lnTo>
                  <a:lnTo>
                    <a:pt x="41003" y="151869"/>
                  </a:lnTo>
                  <a:lnTo>
                    <a:pt x="35972" y="151877"/>
                  </a:lnTo>
                  <a:lnTo>
                    <a:pt x="30942" y="151884"/>
                  </a:lnTo>
                  <a:lnTo>
                    <a:pt x="25903" y="151892"/>
                  </a:lnTo>
                  <a:lnTo>
                    <a:pt x="20865" y="151900"/>
                  </a:lnTo>
                  <a:lnTo>
                    <a:pt x="15835" y="151900"/>
                  </a:lnTo>
                  <a:lnTo>
                    <a:pt x="10796" y="151908"/>
                  </a:lnTo>
                  <a:lnTo>
                    <a:pt x="5766" y="151915"/>
                  </a:lnTo>
                  <a:lnTo>
                    <a:pt x="2950" y="151923"/>
                  </a:lnTo>
                  <a:lnTo>
                    <a:pt x="2042" y="156297"/>
                  </a:lnTo>
                  <a:lnTo>
                    <a:pt x="1236" y="159434"/>
                  </a:lnTo>
                  <a:lnTo>
                    <a:pt x="767" y="161992"/>
                  </a:lnTo>
                  <a:lnTo>
                    <a:pt x="1111" y="164152"/>
                  </a:lnTo>
                  <a:lnTo>
                    <a:pt x="0" y="162970"/>
                  </a:lnTo>
                  <a:lnTo>
                    <a:pt x="1956" y="150797"/>
                  </a:lnTo>
                  <a:lnTo>
                    <a:pt x="2097" y="149772"/>
                  </a:lnTo>
                  <a:lnTo>
                    <a:pt x="3693" y="138514"/>
                  </a:lnTo>
                  <a:lnTo>
                    <a:pt x="6705" y="132396"/>
                  </a:lnTo>
                  <a:lnTo>
                    <a:pt x="9106" y="129697"/>
                  </a:lnTo>
                  <a:lnTo>
                    <a:pt x="12831" y="128297"/>
                  </a:lnTo>
                  <a:lnTo>
                    <a:pt x="16249" y="122132"/>
                  </a:lnTo>
                  <a:lnTo>
                    <a:pt x="17446" y="116444"/>
                  </a:lnTo>
                  <a:lnTo>
                    <a:pt x="19692" y="113823"/>
                  </a:lnTo>
                  <a:lnTo>
                    <a:pt x="20396" y="111774"/>
                  </a:lnTo>
                  <a:lnTo>
                    <a:pt x="19512" y="110209"/>
                  </a:lnTo>
                  <a:lnTo>
                    <a:pt x="21632" y="107134"/>
                  </a:lnTo>
                  <a:lnTo>
                    <a:pt x="24198" y="102425"/>
                  </a:lnTo>
                  <a:lnTo>
                    <a:pt x="25387" y="99397"/>
                  </a:lnTo>
                  <a:lnTo>
                    <a:pt x="28384" y="94711"/>
                  </a:lnTo>
                  <a:lnTo>
                    <a:pt x="28751" y="93670"/>
                  </a:lnTo>
                  <a:lnTo>
                    <a:pt x="28485" y="92496"/>
                  </a:lnTo>
                  <a:lnTo>
                    <a:pt x="27304" y="93490"/>
                  </a:lnTo>
                  <a:lnTo>
                    <a:pt x="26044" y="95227"/>
                  </a:lnTo>
                  <a:lnTo>
                    <a:pt x="24550" y="96596"/>
                  </a:lnTo>
                  <a:lnTo>
                    <a:pt x="25160" y="94914"/>
                  </a:lnTo>
                  <a:lnTo>
                    <a:pt x="26334" y="92442"/>
                  </a:lnTo>
                  <a:lnTo>
                    <a:pt x="29001" y="89844"/>
                  </a:lnTo>
                  <a:lnTo>
                    <a:pt x="33211" y="86989"/>
                  </a:lnTo>
                  <a:lnTo>
                    <a:pt x="41942" y="77264"/>
                  </a:lnTo>
                  <a:lnTo>
                    <a:pt x="45227" y="75582"/>
                  </a:lnTo>
                  <a:lnTo>
                    <a:pt x="48185" y="71475"/>
                  </a:lnTo>
                  <a:lnTo>
                    <a:pt x="49241" y="67821"/>
                  </a:lnTo>
                  <a:lnTo>
                    <a:pt x="49530" y="59419"/>
                  </a:lnTo>
                  <a:lnTo>
                    <a:pt x="50586" y="54975"/>
                  </a:lnTo>
                  <a:lnTo>
                    <a:pt x="52511" y="51510"/>
                  </a:lnTo>
                  <a:lnTo>
                    <a:pt x="54811" y="45181"/>
                  </a:lnTo>
                  <a:lnTo>
                    <a:pt x="56564" y="42356"/>
                  </a:lnTo>
                  <a:lnTo>
                    <a:pt x="57706" y="36567"/>
                  </a:lnTo>
                  <a:lnTo>
                    <a:pt x="58950" y="34368"/>
                  </a:lnTo>
                  <a:lnTo>
                    <a:pt x="61179" y="33312"/>
                  </a:lnTo>
                  <a:lnTo>
                    <a:pt x="64340" y="30425"/>
                  </a:lnTo>
                  <a:lnTo>
                    <a:pt x="69089" y="28634"/>
                  </a:lnTo>
                  <a:lnTo>
                    <a:pt x="74714" y="24871"/>
                  </a:lnTo>
                  <a:lnTo>
                    <a:pt x="77350" y="22618"/>
                  </a:lnTo>
                  <a:lnTo>
                    <a:pt x="79111" y="19253"/>
                  </a:lnTo>
                  <a:lnTo>
                    <a:pt x="80996" y="12541"/>
                  </a:lnTo>
                  <a:lnTo>
                    <a:pt x="84368" y="5461"/>
                  </a:lnTo>
                  <a:lnTo>
                    <a:pt x="86097" y="110"/>
                  </a:lnTo>
                  <a:lnTo>
                    <a:pt x="181809" y="0"/>
                  </a:lnTo>
                  <a:lnTo>
                    <a:pt x="181824" y="8"/>
                  </a:lnTo>
                  <a:lnTo>
                    <a:pt x="181824" y="0"/>
                  </a:lnTo>
                  <a:lnTo>
                    <a:pt x="184774" y="0"/>
                  </a:lnTo>
                  <a:lnTo>
                    <a:pt x="184774" y="409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E29B87F7-960A-0EC6-6130-C0056B1F3DF1}"/>
                </a:ext>
              </a:extLst>
            </p:cNvPr>
            <p:cNvSpPr>
              <a:spLocks/>
            </p:cNvSpPr>
            <p:nvPr/>
          </p:nvSpPr>
          <p:spPr>
            <a:xfrm>
              <a:off x="8050671" y="4249219"/>
              <a:ext cx="146916" cy="127341"/>
            </a:xfrm>
            <a:custGeom>
              <a:avLst/>
              <a:gdLst>
                <a:gd name="connsiteX0" fmla="*/ 146916 w 146916"/>
                <a:gd name="connsiteY0" fmla="*/ 119910 h 127341"/>
                <a:gd name="connsiteX1" fmla="*/ 144476 w 146916"/>
                <a:gd name="connsiteY1" fmla="*/ 120950 h 127341"/>
                <a:gd name="connsiteX2" fmla="*/ 141784 w 146916"/>
                <a:gd name="connsiteY2" fmla="*/ 121866 h 127341"/>
                <a:gd name="connsiteX3" fmla="*/ 141401 w 146916"/>
                <a:gd name="connsiteY3" fmla="*/ 121834 h 127341"/>
                <a:gd name="connsiteX4" fmla="*/ 140509 w 146916"/>
                <a:gd name="connsiteY4" fmla="*/ 123031 h 127341"/>
                <a:gd name="connsiteX5" fmla="*/ 139234 w 146916"/>
                <a:gd name="connsiteY5" fmla="*/ 126301 h 127341"/>
                <a:gd name="connsiteX6" fmla="*/ 137834 w 146916"/>
                <a:gd name="connsiteY6" fmla="*/ 127256 h 127341"/>
                <a:gd name="connsiteX7" fmla="*/ 137098 w 146916"/>
                <a:gd name="connsiteY7" fmla="*/ 127342 h 127341"/>
                <a:gd name="connsiteX8" fmla="*/ 132912 w 146916"/>
                <a:gd name="connsiteY8" fmla="*/ 124283 h 127341"/>
                <a:gd name="connsiteX9" fmla="*/ 132263 w 146916"/>
                <a:gd name="connsiteY9" fmla="*/ 124111 h 127341"/>
                <a:gd name="connsiteX10" fmla="*/ 131356 w 146916"/>
                <a:gd name="connsiteY10" fmla="*/ 124713 h 127341"/>
                <a:gd name="connsiteX11" fmla="*/ 130698 w 146916"/>
                <a:gd name="connsiteY11" fmla="*/ 125339 h 127341"/>
                <a:gd name="connsiteX12" fmla="*/ 128750 w 146916"/>
                <a:gd name="connsiteY12" fmla="*/ 123016 h 127341"/>
                <a:gd name="connsiteX13" fmla="*/ 127327 w 146916"/>
                <a:gd name="connsiteY13" fmla="*/ 120966 h 127341"/>
                <a:gd name="connsiteX14" fmla="*/ 125339 w 146916"/>
                <a:gd name="connsiteY14" fmla="*/ 118517 h 127341"/>
                <a:gd name="connsiteX15" fmla="*/ 123407 w 146916"/>
                <a:gd name="connsiteY15" fmla="*/ 117414 h 127341"/>
                <a:gd name="connsiteX16" fmla="*/ 121334 w 146916"/>
                <a:gd name="connsiteY16" fmla="*/ 116029 h 127341"/>
                <a:gd name="connsiteX17" fmla="*/ 119300 w 146916"/>
                <a:gd name="connsiteY17" fmla="*/ 112814 h 127341"/>
                <a:gd name="connsiteX18" fmla="*/ 117226 w 146916"/>
                <a:gd name="connsiteY18" fmla="*/ 109270 h 127341"/>
                <a:gd name="connsiteX19" fmla="*/ 114152 w 146916"/>
                <a:gd name="connsiteY19" fmla="*/ 106367 h 127341"/>
                <a:gd name="connsiteX20" fmla="*/ 108402 w 146916"/>
                <a:gd name="connsiteY20" fmla="*/ 102182 h 127341"/>
                <a:gd name="connsiteX21" fmla="*/ 103121 w 146916"/>
                <a:gd name="connsiteY21" fmla="*/ 96878 h 127341"/>
                <a:gd name="connsiteX22" fmla="*/ 99084 w 146916"/>
                <a:gd name="connsiteY22" fmla="*/ 91331 h 127341"/>
                <a:gd name="connsiteX23" fmla="*/ 96479 w 146916"/>
                <a:gd name="connsiteY23" fmla="*/ 88436 h 127341"/>
                <a:gd name="connsiteX24" fmla="*/ 95368 w 146916"/>
                <a:gd name="connsiteY24" fmla="*/ 87701 h 127341"/>
                <a:gd name="connsiteX25" fmla="*/ 89985 w 146916"/>
                <a:gd name="connsiteY25" fmla="*/ 85886 h 127341"/>
                <a:gd name="connsiteX26" fmla="*/ 86230 w 146916"/>
                <a:gd name="connsiteY26" fmla="*/ 83343 h 127341"/>
                <a:gd name="connsiteX27" fmla="*/ 83336 w 146916"/>
                <a:gd name="connsiteY27" fmla="*/ 81246 h 127341"/>
                <a:gd name="connsiteX28" fmla="*/ 81559 w 146916"/>
                <a:gd name="connsiteY28" fmla="*/ 80683 h 127341"/>
                <a:gd name="connsiteX29" fmla="*/ 79838 w 146916"/>
                <a:gd name="connsiteY29" fmla="*/ 80613 h 127341"/>
                <a:gd name="connsiteX30" fmla="*/ 76169 w 146916"/>
                <a:gd name="connsiteY30" fmla="*/ 81027 h 127341"/>
                <a:gd name="connsiteX31" fmla="*/ 73118 w 146916"/>
                <a:gd name="connsiteY31" fmla="*/ 79713 h 127341"/>
                <a:gd name="connsiteX32" fmla="*/ 71835 w 146916"/>
                <a:gd name="connsiteY32" fmla="*/ 79713 h 127341"/>
                <a:gd name="connsiteX33" fmla="*/ 69793 w 146916"/>
                <a:gd name="connsiteY33" fmla="*/ 79330 h 127341"/>
                <a:gd name="connsiteX34" fmla="*/ 68189 w 146916"/>
                <a:gd name="connsiteY34" fmla="*/ 78860 h 127341"/>
                <a:gd name="connsiteX35" fmla="*/ 66304 w 146916"/>
                <a:gd name="connsiteY35" fmla="*/ 79423 h 127341"/>
                <a:gd name="connsiteX36" fmla="*/ 62439 w 146916"/>
                <a:gd name="connsiteY36" fmla="*/ 80362 h 127341"/>
                <a:gd name="connsiteX37" fmla="*/ 60851 w 146916"/>
                <a:gd name="connsiteY37" fmla="*/ 80159 h 127341"/>
                <a:gd name="connsiteX38" fmla="*/ 59990 w 146916"/>
                <a:gd name="connsiteY38" fmla="*/ 78852 h 127341"/>
                <a:gd name="connsiteX39" fmla="*/ 59482 w 146916"/>
                <a:gd name="connsiteY39" fmla="*/ 77851 h 127341"/>
                <a:gd name="connsiteX40" fmla="*/ 58136 w 146916"/>
                <a:gd name="connsiteY40" fmla="*/ 76810 h 127341"/>
                <a:gd name="connsiteX41" fmla="*/ 57025 w 146916"/>
                <a:gd name="connsiteY41" fmla="*/ 76810 h 127341"/>
                <a:gd name="connsiteX42" fmla="*/ 56407 w 146916"/>
                <a:gd name="connsiteY42" fmla="*/ 77741 h 127341"/>
                <a:gd name="connsiteX43" fmla="*/ 52370 w 146916"/>
                <a:gd name="connsiteY43" fmla="*/ 80096 h 127341"/>
                <a:gd name="connsiteX44" fmla="*/ 45618 w 146916"/>
                <a:gd name="connsiteY44" fmla="*/ 81403 h 127341"/>
                <a:gd name="connsiteX45" fmla="*/ 44015 w 146916"/>
                <a:gd name="connsiteY45" fmla="*/ 81309 h 127341"/>
                <a:gd name="connsiteX46" fmla="*/ 42818 w 146916"/>
                <a:gd name="connsiteY46" fmla="*/ 80362 h 127341"/>
                <a:gd name="connsiteX47" fmla="*/ 39407 w 146916"/>
                <a:gd name="connsiteY47" fmla="*/ 76317 h 127341"/>
                <a:gd name="connsiteX48" fmla="*/ 38429 w 146916"/>
                <a:gd name="connsiteY48" fmla="*/ 75660 h 127341"/>
                <a:gd name="connsiteX49" fmla="*/ 37654 w 146916"/>
                <a:gd name="connsiteY49" fmla="*/ 75598 h 127341"/>
                <a:gd name="connsiteX50" fmla="*/ 36074 w 146916"/>
                <a:gd name="connsiteY50" fmla="*/ 75121 h 127341"/>
                <a:gd name="connsiteX51" fmla="*/ 34595 w 146916"/>
                <a:gd name="connsiteY51" fmla="*/ 74346 h 127341"/>
                <a:gd name="connsiteX52" fmla="*/ 33297 w 146916"/>
                <a:gd name="connsiteY52" fmla="*/ 72687 h 127341"/>
                <a:gd name="connsiteX53" fmla="*/ 31990 w 146916"/>
                <a:gd name="connsiteY53" fmla="*/ 71741 h 127341"/>
                <a:gd name="connsiteX54" fmla="*/ 30590 w 146916"/>
                <a:gd name="connsiteY54" fmla="*/ 74988 h 127341"/>
                <a:gd name="connsiteX55" fmla="*/ 28133 w 146916"/>
                <a:gd name="connsiteY55" fmla="*/ 80652 h 127341"/>
                <a:gd name="connsiteX56" fmla="*/ 26819 w 146916"/>
                <a:gd name="connsiteY56" fmla="*/ 83687 h 127341"/>
                <a:gd name="connsiteX57" fmla="*/ 25121 w 146916"/>
                <a:gd name="connsiteY57" fmla="*/ 87591 h 127341"/>
                <a:gd name="connsiteX58" fmla="*/ 24589 w 146916"/>
                <a:gd name="connsiteY58" fmla="*/ 87709 h 127341"/>
                <a:gd name="connsiteX59" fmla="*/ 23721 w 146916"/>
                <a:gd name="connsiteY59" fmla="*/ 87427 h 127341"/>
                <a:gd name="connsiteX60" fmla="*/ 20349 w 146916"/>
                <a:gd name="connsiteY60" fmla="*/ 82561 h 127341"/>
                <a:gd name="connsiteX61" fmla="*/ 18229 w 146916"/>
                <a:gd name="connsiteY61" fmla="*/ 80730 h 127341"/>
                <a:gd name="connsiteX62" fmla="*/ 16648 w 146916"/>
                <a:gd name="connsiteY62" fmla="*/ 80902 h 127341"/>
                <a:gd name="connsiteX63" fmla="*/ 15498 w 146916"/>
                <a:gd name="connsiteY63" fmla="*/ 81802 h 127341"/>
                <a:gd name="connsiteX64" fmla="*/ 14771 w 146916"/>
                <a:gd name="connsiteY64" fmla="*/ 83429 h 127341"/>
                <a:gd name="connsiteX65" fmla="*/ 13980 w 146916"/>
                <a:gd name="connsiteY65" fmla="*/ 84430 h 127341"/>
                <a:gd name="connsiteX66" fmla="*/ 13128 w 146916"/>
                <a:gd name="connsiteY66" fmla="*/ 84822 h 127341"/>
                <a:gd name="connsiteX67" fmla="*/ 11289 w 146916"/>
                <a:gd name="connsiteY67" fmla="*/ 84626 h 127341"/>
                <a:gd name="connsiteX68" fmla="*/ 8465 w 146916"/>
                <a:gd name="connsiteY68" fmla="*/ 83851 h 127341"/>
                <a:gd name="connsiteX69" fmla="*/ 5547 w 146916"/>
                <a:gd name="connsiteY69" fmla="*/ 84016 h 127341"/>
                <a:gd name="connsiteX70" fmla="*/ 2543 w 146916"/>
                <a:gd name="connsiteY70" fmla="*/ 85127 h 127341"/>
                <a:gd name="connsiteX71" fmla="*/ 2144 w 146916"/>
                <a:gd name="connsiteY71" fmla="*/ 85158 h 127341"/>
                <a:gd name="connsiteX72" fmla="*/ 1440 w 146916"/>
                <a:gd name="connsiteY72" fmla="*/ 78680 h 127341"/>
                <a:gd name="connsiteX73" fmla="*/ 970 w 146916"/>
                <a:gd name="connsiteY73" fmla="*/ 74346 h 127341"/>
                <a:gd name="connsiteX74" fmla="*/ 469 w 146916"/>
                <a:gd name="connsiteY74" fmla="*/ 69754 h 127341"/>
                <a:gd name="connsiteX75" fmla="*/ 0 w 146916"/>
                <a:gd name="connsiteY75" fmla="*/ 65412 h 127341"/>
                <a:gd name="connsiteX76" fmla="*/ 2089 w 146916"/>
                <a:gd name="connsiteY76" fmla="*/ 62744 h 127341"/>
                <a:gd name="connsiteX77" fmla="*/ 3059 w 146916"/>
                <a:gd name="connsiteY77" fmla="*/ 60209 h 127341"/>
                <a:gd name="connsiteX78" fmla="*/ 5547 w 146916"/>
                <a:gd name="connsiteY78" fmla="*/ 51963 h 127341"/>
                <a:gd name="connsiteX79" fmla="*/ 6540 w 146916"/>
                <a:gd name="connsiteY79" fmla="*/ 50320 h 127341"/>
                <a:gd name="connsiteX80" fmla="*/ 8496 w 146916"/>
                <a:gd name="connsiteY80" fmla="*/ 45900 h 127341"/>
                <a:gd name="connsiteX81" fmla="*/ 8770 w 146916"/>
                <a:gd name="connsiteY81" fmla="*/ 44617 h 127341"/>
                <a:gd name="connsiteX82" fmla="*/ 10703 w 146916"/>
                <a:gd name="connsiteY82" fmla="*/ 39031 h 127341"/>
                <a:gd name="connsiteX83" fmla="*/ 10523 w 146916"/>
                <a:gd name="connsiteY83" fmla="*/ 35315 h 127341"/>
                <a:gd name="connsiteX84" fmla="*/ 10132 w 146916"/>
                <a:gd name="connsiteY84" fmla="*/ 31560 h 127341"/>
                <a:gd name="connsiteX85" fmla="*/ 11187 w 146916"/>
                <a:gd name="connsiteY85" fmla="*/ 29330 h 127341"/>
                <a:gd name="connsiteX86" fmla="*/ 12126 w 146916"/>
                <a:gd name="connsiteY86" fmla="*/ 27546 h 127341"/>
                <a:gd name="connsiteX87" fmla="*/ 12064 w 146916"/>
                <a:gd name="connsiteY87" fmla="*/ 26044 h 127341"/>
                <a:gd name="connsiteX88" fmla="*/ 12486 w 146916"/>
                <a:gd name="connsiteY88" fmla="*/ 22531 h 127341"/>
                <a:gd name="connsiteX89" fmla="*/ 12791 w 146916"/>
                <a:gd name="connsiteY89" fmla="*/ 21655 h 127341"/>
                <a:gd name="connsiteX90" fmla="*/ 13942 w 146916"/>
                <a:gd name="connsiteY90" fmla="*/ 21600 h 127341"/>
                <a:gd name="connsiteX91" fmla="*/ 16312 w 146916"/>
                <a:gd name="connsiteY91" fmla="*/ 22054 h 127341"/>
                <a:gd name="connsiteX92" fmla="*/ 18057 w 146916"/>
                <a:gd name="connsiteY92" fmla="*/ 21702 h 127341"/>
                <a:gd name="connsiteX93" fmla="*/ 20067 w 146916"/>
                <a:gd name="connsiteY93" fmla="*/ 21702 h 127341"/>
                <a:gd name="connsiteX94" fmla="*/ 21616 w 146916"/>
                <a:gd name="connsiteY94" fmla="*/ 21593 h 127341"/>
                <a:gd name="connsiteX95" fmla="*/ 22532 w 146916"/>
                <a:gd name="connsiteY95" fmla="*/ 20521 h 127341"/>
                <a:gd name="connsiteX96" fmla="*/ 23791 w 146916"/>
                <a:gd name="connsiteY96" fmla="*/ 16421 h 127341"/>
                <a:gd name="connsiteX97" fmla="*/ 24605 w 146916"/>
                <a:gd name="connsiteY97" fmla="*/ 15600 h 127341"/>
                <a:gd name="connsiteX98" fmla="*/ 25239 w 146916"/>
                <a:gd name="connsiteY98" fmla="*/ 15349 h 127341"/>
                <a:gd name="connsiteX99" fmla="*/ 27014 w 146916"/>
                <a:gd name="connsiteY99" fmla="*/ 14591 h 127341"/>
                <a:gd name="connsiteX100" fmla="*/ 28532 w 146916"/>
                <a:gd name="connsiteY100" fmla="*/ 13394 h 127341"/>
                <a:gd name="connsiteX101" fmla="*/ 29768 w 146916"/>
                <a:gd name="connsiteY101" fmla="*/ 12541 h 127341"/>
                <a:gd name="connsiteX102" fmla="*/ 30230 w 146916"/>
                <a:gd name="connsiteY102" fmla="*/ 12369 h 127341"/>
                <a:gd name="connsiteX103" fmla="*/ 31536 w 146916"/>
                <a:gd name="connsiteY103" fmla="*/ 12259 h 127341"/>
                <a:gd name="connsiteX104" fmla="*/ 32843 w 146916"/>
                <a:gd name="connsiteY104" fmla="*/ 11759 h 127341"/>
                <a:gd name="connsiteX105" fmla="*/ 33445 w 146916"/>
                <a:gd name="connsiteY105" fmla="*/ 11180 h 127341"/>
                <a:gd name="connsiteX106" fmla="*/ 35096 w 146916"/>
                <a:gd name="connsiteY106" fmla="*/ 10718 h 127341"/>
                <a:gd name="connsiteX107" fmla="*/ 36715 w 146916"/>
                <a:gd name="connsiteY107" fmla="*/ 10976 h 127341"/>
                <a:gd name="connsiteX108" fmla="*/ 37803 w 146916"/>
                <a:gd name="connsiteY108" fmla="*/ 10468 h 127341"/>
                <a:gd name="connsiteX109" fmla="*/ 38530 w 146916"/>
                <a:gd name="connsiteY109" fmla="*/ 10139 h 127341"/>
                <a:gd name="connsiteX110" fmla="*/ 39352 w 146916"/>
                <a:gd name="connsiteY110" fmla="*/ 10116 h 127341"/>
                <a:gd name="connsiteX111" fmla="*/ 40111 w 146916"/>
                <a:gd name="connsiteY111" fmla="*/ 9638 h 127341"/>
                <a:gd name="connsiteX112" fmla="*/ 40416 w 146916"/>
                <a:gd name="connsiteY112" fmla="*/ 8911 h 127341"/>
                <a:gd name="connsiteX113" fmla="*/ 40909 w 146916"/>
                <a:gd name="connsiteY113" fmla="*/ 8441 h 127341"/>
                <a:gd name="connsiteX114" fmla="*/ 42168 w 146916"/>
                <a:gd name="connsiteY114" fmla="*/ 7377 h 127341"/>
                <a:gd name="connsiteX115" fmla="*/ 42747 w 146916"/>
                <a:gd name="connsiteY115" fmla="*/ 6603 h 127341"/>
                <a:gd name="connsiteX116" fmla="*/ 43005 w 146916"/>
                <a:gd name="connsiteY116" fmla="*/ 5821 h 127341"/>
                <a:gd name="connsiteX117" fmla="*/ 43264 w 146916"/>
                <a:gd name="connsiteY117" fmla="*/ 5202 h 127341"/>
                <a:gd name="connsiteX118" fmla="*/ 43819 w 146916"/>
                <a:gd name="connsiteY118" fmla="*/ 4154 h 127341"/>
                <a:gd name="connsiteX119" fmla="*/ 46025 w 146916"/>
                <a:gd name="connsiteY119" fmla="*/ 1525 h 127341"/>
                <a:gd name="connsiteX120" fmla="*/ 47927 w 146916"/>
                <a:gd name="connsiteY120" fmla="*/ 0 h 127341"/>
                <a:gd name="connsiteX121" fmla="*/ 54561 w 146916"/>
                <a:gd name="connsiteY121" fmla="*/ 13237 h 127341"/>
                <a:gd name="connsiteX122" fmla="*/ 57252 w 146916"/>
                <a:gd name="connsiteY122" fmla="*/ 21045 h 127341"/>
                <a:gd name="connsiteX123" fmla="*/ 59630 w 146916"/>
                <a:gd name="connsiteY123" fmla="*/ 29173 h 127341"/>
                <a:gd name="connsiteX124" fmla="*/ 61390 w 146916"/>
                <a:gd name="connsiteY124" fmla="*/ 41355 h 127341"/>
                <a:gd name="connsiteX125" fmla="*/ 63065 w 146916"/>
                <a:gd name="connsiteY125" fmla="*/ 47551 h 127341"/>
                <a:gd name="connsiteX126" fmla="*/ 65772 w 146916"/>
                <a:gd name="connsiteY126" fmla="*/ 50602 h 127341"/>
                <a:gd name="connsiteX127" fmla="*/ 67626 w 146916"/>
                <a:gd name="connsiteY127" fmla="*/ 56368 h 127341"/>
                <a:gd name="connsiteX128" fmla="*/ 69214 w 146916"/>
                <a:gd name="connsiteY128" fmla="*/ 56587 h 127341"/>
                <a:gd name="connsiteX129" fmla="*/ 70364 w 146916"/>
                <a:gd name="connsiteY129" fmla="*/ 58167 h 127341"/>
                <a:gd name="connsiteX130" fmla="*/ 72336 w 146916"/>
                <a:gd name="connsiteY130" fmla="*/ 63573 h 127341"/>
                <a:gd name="connsiteX131" fmla="*/ 73752 w 146916"/>
                <a:gd name="connsiteY131" fmla="*/ 65584 h 127341"/>
                <a:gd name="connsiteX132" fmla="*/ 74495 w 146916"/>
                <a:gd name="connsiteY132" fmla="*/ 63855 h 127341"/>
                <a:gd name="connsiteX133" fmla="*/ 74409 w 146916"/>
                <a:gd name="connsiteY133" fmla="*/ 62861 h 127341"/>
                <a:gd name="connsiteX134" fmla="*/ 73853 w 146916"/>
                <a:gd name="connsiteY134" fmla="*/ 61195 h 127341"/>
                <a:gd name="connsiteX135" fmla="*/ 74362 w 146916"/>
                <a:gd name="connsiteY135" fmla="*/ 59051 h 127341"/>
                <a:gd name="connsiteX136" fmla="*/ 75465 w 146916"/>
                <a:gd name="connsiteY136" fmla="*/ 57768 h 127341"/>
                <a:gd name="connsiteX137" fmla="*/ 77984 w 146916"/>
                <a:gd name="connsiteY137" fmla="*/ 59521 h 127341"/>
                <a:gd name="connsiteX138" fmla="*/ 79361 w 146916"/>
                <a:gd name="connsiteY138" fmla="*/ 60843 h 127341"/>
                <a:gd name="connsiteX139" fmla="*/ 79729 w 146916"/>
                <a:gd name="connsiteY139" fmla="*/ 63495 h 127341"/>
                <a:gd name="connsiteX140" fmla="*/ 80308 w 146916"/>
                <a:gd name="connsiteY140" fmla="*/ 64966 h 127341"/>
                <a:gd name="connsiteX141" fmla="*/ 82936 w 146916"/>
                <a:gd name="connsiteY141" fmla="*/ 68080 h 127341"/>
                <a:gd name="connsiteX142" fmla="*/ 85158 w 146916"/>
                <a:gd name="connsiteY142" fmla="*/ 68987 h 127341"/>
                <a:gd name="connsiteX143" fmla="*/ 88037 w 146916"/>
                <a:gd name="connsiteY143" fmla="*/ 69214 h 127341"/>
                <a:gd name="connsiteX144" fmla="*/ 90447 w 146916"/>
                <a:gd name="connsiteY144" fmla="*/ 69895 h 127341"/>
                <a:gd name="connsiteX145" fmla="*/ 92379 w 146916"/>
                <a:gd name="connsiteY145" fmla="*/ 71037 h 127341"/>
                <a:gd name="connsiteX146" fmla="*/ 96001 w 146916"/>
                <a:gd name="connsiteY146" fmla="*/ 74197 h 127341"/>
                <a:gd name="connsiteX147" fmla="*/ 104287 w 146916"/>
                <a:gd name="connsiteY147" fmla="*/ 76967 h 127341"/>
                <a:gd name="connsiteX148" fmla="*/ 110944 w 146916"/>
                <a:gd name="connsiteY148" fmla="*/ 85448 h 127341"/>
                <a:gd name="connsiteX149" fmla="*/ 114864 w 146916"/>
                <a:gd name="connsiteY149" fmla="*/ 91315 h 127341"/>
                <a:gd name="connsiteX150" fmla="*/ 127749 w 146916"/>
                <a:gd name="connsiteY150" fmla="*/ 100195 h 127341"/>
                <a:gd name="connsiteX151" fmla="*/ 129979 w 146916"/>
                <a:gd name="connsiteY151" fmla="*/ 104443 h 127341"/>
                <a:gd name="connsiteX152" fmla="*/ 131137 w 146916"/>
                <a:gd name="connsiteY152" fmla="*/ 108605 h 127341"/>
                <a:gd name="connsiteX153" fmla="*/ 133844 w 146916"/>
                <a:gd name="connsiteY153" fmla="*/ 108409 h 127341"/>
                <a:gd name="connsiteX154" fmla="*/ 138491 w 146916"/>
                <a:gd name="connsiteY154" fmla="*/ 112955 h 127341"/>
                <a:gd name="connsiteX155" fmla="*/ 139844 w 146916"/>
                <a:gd name="connsiteY155" fmla="*/ 116405 h 127341"/>
                <a:gd name="connsiteX156" fmla="*/ 143646 w 146916"/>
                <a:gd name="connsiteY156" fmla="*/ 117657 h 127341"/>
                <a:gd name="connsiteX157" fmla="*/ 144296 w 146916"/>
                <a:gd name="connsiteY157" fmla="*/ 115615 h 127341"/>
                <a:gd name="connsiteX158" fmla="*/ 146134 w 146916"/>
                <a:gd name="connsiteY158" fmla="*/ 117289 h 127341"/>
                <a:gd name="connsiteX159" fmla="*/ 146916 w 146916"/>
                <a:gd name="connsiteY159" fmla="*/ 119910 h 127341"/>
                <a:gd name="connsiteX160" fmla="*/ 80167 w 146916"/>
                <a:gd name="connsiteY160" fmla="*/ 43905 h 127341"/>
                <a:gd name="connsiteX161" fmla="*/ 80902 w 146916"/>
                <a:gd name="connsiteY161" fmla="*/ 46096 h 127341"/>
                <a:gd name="connsiteX162" fmla="*/ 78759 w 146916"/>
                <a:gd name="connsiteY162" fmla="*/ 45259 h 127341"/>
                <a:gd name="connsiteX163" fmla="*/ 78407 w 146916"/>
                <a:gd name="connsiteY163" fmla="*/ 44805 h 127341"/>
                <a:gd name="connsiteX164" fmla="*/ 79345 w 146916"/>
                <a:gd name="connsiteY164" fmla="*/ 43936 h 127341"/>
                <a:gd name="connsiteX165" fmla="*/ 79549 w 146916"/>
                <a:gd name="connsiteY165" fmla="*/ 43404 h 127341"/>
                <a:gd name="connsiteX166" fmla="*/ 80167 w 146916"/>
                <a:gd name="connsiteY166" fmla="*/ 43905 h 127341"/>
                <a:gd name="connsiteX167" fmla="*/ 81583 w 146916"/>
                <a:gd name="connsiteY167" fmla="*/ 52667 h 127341"/>
                <a:gd name="connsiteX168" fmla="*/ 82490 w 146916"/>
                <a:gd name="connsiteY168" fmla="*/ 53872 h 127341"/>
                <a:gd name="connsiteX169" fmla="*/ 83124 w 146916"/>
                <a:gd name="connsiteY169" fmla="*/ 53755 h 127341"/>
                <a:gd name="connsiteX170" fmla="*/ 83625 w 146916"/>
                <a:gd name="connsiteY170" fmla="*/ 53356 h 127341"/>
                <a:gd name="connsiteX171" fmla="*/ 83977 w 146916"/>
                <a:gd name="connsiteY171" fmla="*/ 52503 h 127341"/>
                <a:gd name="connsiteX172" fmla="*/ 87443 w 146916"/>
                <a:gd name="connsiteY172" fmla="*/ 54185 h 127341"/>
                <a:gd name="connsiteX173" fmla="*/ 87247 w 146916"/>
                <a:gd name="connsiteY173" fmla="*/ 55304 h 127341"/>
                <a:gd name="connsiteX174" fmla="*/ 85174 w 146916"/>
                <a:gd name="connsiteY174" fmla="*/ 55359 h 127341"/>
                <a:gd name="connsiteX175" fmla="*/ 82788 w 146916"/>
                <a:gd name="connsiteY175" fmla="*/ 54881 h 127341"/>
                <a:gd name="connsiteX176" fmla="*/ 80574 w 146916"/>
                <a:gd name="connsiteY176" fmla="*/ 55046 h 127341"/>
                <a:gd name="connsiteX177" fmla="*/ 77937 w 146916"/>
                <a:gd name="connsiteY177" fmla="*/ 54561 h 127341"/>
                <a:gd name="connsiteX178" fmla="*/ 77327 w 146916"/>
                <a:gd name="connsiteY178" fmla="*/ 52659 h 127341"/>
                <a:gd name="connsiteX179" fmla="*/ 79009 w 146916"/>
                <a:gd name="connsiteY179" fmla="*/ 53575 h 127341"/>
                <a:gd name="connsiteX180" fmla="*/ 79877 w 146916"/>
                <a:gd name="connsiteY180" fmla="*/ 53348 h 127341"/>
                <a:gd name="connsiteX181" fmla="*/ 80034 w 146916"/>
                <a:gd name="connsiteY181" fmla="*/ 53105 h 127341"/>
                <a:gd name="connsiteX182" fmla="*/ 78845 w 146916"/>
                <a:gd name="connsiteY182" fmla="*/ 51822 h 127341"/>
                <a:gd name="connsiteX183" fmla="*/ 77170 w 146916"/>
                <a:gd name="connsiteY183" fmla="*/ 51564 h 127341"/>
                <a:gd name="connsiteX184" fmla="*/ 77288 w 146916"/>
                <a:gd name="connsiteY184" fmla="*/ 50555 h 127341"/>
                <a:gd name="connsiteX185" fmla="*/ 78039 w 146916"/>
                <a:gd name="connsiteY185" fmla="*/ 50156 h 127341"/>
                <a:gd name="connsiteX186" fmla="*/ 78500 w 146916"/>
                <a:gd name="connsiteY186" fmla="*/ 49663 h 127341"/>
                <a:gd name="connsiteX187" fmla="*/ 77538 w 146916"/>
                <a:gd name="connsiteY187" fmla="*/ 48278 h 127341"/>
                <a:gd name="connsiteX188" fmla="*/ 79424 w 146916"/>
                <a:gd name="connsiteY188" fmla="*/ 48591 h 127341"/>
                <a:gd name="connsiteX189" fmla="*/ 80613 w 146916"/>
                <a:gd name="connsiteY189" fmla="*/ 49428 h 127341"/>
                <a:gd name="connsiteX190" fmla="*/ 81395 w 146916"/>
                <a:gd name="connsiteY190" fmla="*/ 50406 h 127341"/>
                <a:gd name="connsiteX191" fmla="*/ 81583 w 146916"/>
                <a:gd name="connsiteY191" fmla="*/ 52667 h 12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146916" h="127341">
                  <a:moveTo>
                    <a:pt x="146916" y="119910"/>
                  </a:moveTo>
                  <a:lnTo>
                    <a:pt x="144476" y="120950"/>
                  </a:lnTo>
                  <a:lnTo>
                    <a:pt x="141784" y="121866"/>
                  </a:lnTo>
                  <a:lnTo>
                    <a:pt x="141401" y="121834"/>
                  </a:lnTo>
                  <a:lnTo>
                    <a:pt x="140509" y="123031"/>
                  </a:lnTo>
                  <a:lnTo>
                    <a:pt x="139234" y="126301"/>
                  </a:lnTo>
                  <a:lnTo>
                    <a:pt x="137834" y="127256"/>
                  </a:lnTo>
                  <a:lnTo>
                    <a:pt x="137098" y="127342"/>
                  </a:lnTo>
                  <a:lnTo>
                    <a:pt x="132912" y="124283"/>
                  </a:lnTo>
                  <a:lnTo>
                    <a:pt x="132263" y="124111"/>
                  </a:lnTo>
                  <a:lnTo>
                    <a:pt x="131356" y="124713"/>
                  </a:lnTo>
                  <a:lnTo>
                    <a:pt x="130698" y="125339"/>
                  </a:lnTo>
                  <a:lnTo>
                    <a:pt x="128750" y="123016"/>
                  </a:lnTo>
                  <a:lnTo>
                    <a:pt x="127327" y="120966"/>
                  </a:lnTo>
                  <a:lnTo>
                    <a:pt x="125339" y="118517"/>
                  </a:lnTo>
                  <a:lnTo>
                    <a:pt x="123407" y="117414"/>
                  </a:lnTo>
                  <a:lnTo>
                    <a:pt x="121334" y="116029"/>
                  </a:lnTo>
                  <a:lnTo>
                    <a:pt x="119300" y="112814"/>
                  </a:lnTo>
                  <a:lnTo>
                    <a:pt x="117226" y="109270"/>
                  </a:lnTo>
                  <a:lnTo>
                    <a:pt x="114152" y="106367"/>
                  </a:lnTo>
                  <a:lnTo>
                    <a:pt x="108402" y="102182"/>
                  </a:lnTo>
                  <a:lnTo>
                    <a:pt x="103121" y="96878"/>
                  </a:lnTo>
                  <a:lnTo>
                    <a:pt x="99084" y="91331"/>
                  </a:lnTo>
                  <a:lnTo>
                    <a:pt x="96479" y="88436"/>
                  </a:lnTo>
                  <a:lnTo>
                    <a:pt x="95368" y="87701"/>
                  </a:lnTo>
                  <a:lnTo>
                    <a:pt x="89985" y="85886"/>
                  </a:lnTo>
                  <a:lnTo>
                    <a:pt x="86230" y="83343"/>
                  </a:lnTo>
                  <a:lnTo>
                    <a:pt x="83336" y="81246"/>
                  </a:lnTo>
                  <a:lnTo>
                    <a:pt x="81559" y="80683"/>
                  </a:lnTo>
                  <a:lnTo>
                    <a:pt x="79838" y="80613"/>
                  </a:lnTo>
                  <a:lnTo>
                    <a:pt x="76169" y="81027"/>
                  </a:lnTo>
                  <a:lnTo>
                    <a:pt x="73118" y="79713"/>
                  </a:lnTo>
                  <a:lnTo>
                    <a:pt x="71835" y="79713"/>
                  </a:lnTo>
                  <a:lnTo>
                    <a:pt x="69793" y="79330"/>
                  </a:lnTo>
                  <a:lnTo>
                    <a:pt x="68189" y="78860"/>
                  </a:lnTo>
                  <a:lnTo>
                    <a:pt x="66304" y="79423"/>
                  </a:lnTo>
                  <a:lnTo>
                    <a:pt x="62439" y="80362"/>
                  </a:lnTo>
                  <a:lnTo>
                    <a:pt x="60851" y="80159"/>
                  </a:lnTo>
                  <a:lnTo>
                    <a:pt x="59990" y="78852"/>
                  </a:lnTo>
                  <a:lnTo>
                    <a:pt x="59482" y="77851"/>
                  </a:lnTo>
                  <a:lnTo>
                    <a:pt x="58136" y="76810"/>
                  </a:lnTo>
                  <a:lnTo>
                    <a:pt x="57025" y="76810"/>
                  </a:lnTo>
                  <a:lnTo>
                    <a:pt x="56407" y="77741"/>
                  </a:lnTo>
                  <a:lnTo>
                    <a:pt x="52370" y="80096"/>
                  </a:lnTo>
                  <a:lnTo>
                    <a:pt x="45618" y="81403"/>
                  </a:lnTo>
                  <a:lnTo>
                    <a:pt x="44015" y="81309"/>
                  </a:lnTo>
                  <a:lnTo>
                    <a:pt x="42818" y="80362"/>
                  </a:lnTo>
                  <a:lnTo>
                    <a:pt x="39407" y="76317"/>
                  </a:lnTo>
                  <a:lnTo>
                    <a:pt x="38429" y="75660"/>
                  </a:lnTo>
                  <a:lnTo>
                    <a:pt x="37654" y="75598"/>
                  </a:lnTo>
                  <a:lnTo>
                    <a:pt x="36074" y="75121"/>
                  </a:lnTo>
                  <a:lnTo>
                    <a:pt x="34595" y="74346"/>
                  </a:lnTo>
                  <a:lnTo>
                    <a:pt x="33297" y="72687"/>
                  </a:lnTo>
                  <a:lnTo>
                    <a:pt x="31990" y="71741"/>
                  </a:lnTo>
                  <a:lnTo>
                    <a:pt x="30590" y="74988"/>
                  </a:lnTo>
                  <a:lnTo>
                    <a:pt x="28133" y="80652"/>
                  </a:lnTo>
                  <a:lnTo>
                    <a:pt x="26819" y="83687"/>
                  </a:lnTo>
                  <a:lnTo>
                    <a:pt x="25121" y="87591"/>
                  </a:lnTo>
                  <a:lnTo>
                    <a:pt x="24589" y="87709"/>
                  </a:lnTo>
                  <a:lnTo>
                    <a:pt x="23721" y="87427"/>
                  </a:lnTo>
                  <a:lnTo>
                    <a:pt x="20349" y="82561"/>
                  </a:lnTo>
                  <a:lnTo>
                    <a:pt x="18229" y="80730"/>
                  </a:lnTo>
                  <a:lnTo>
                    <a:pt x="16648" y="80902"/>
                  </a:lnTo>
                  <a:lnTo>
                    <a:pt x="15498" y="81802"/>
                  </a:lnTo>
                  <a:lnTo>
                    <a:pt x="14771" y="83429"/>
                  </a:lnTo>
                  <a:lnTo>
                    <a:pt x="13980" y="84430"/>
                  </a:lnTo>
                  <a:lnTo>
                    <a:pt x="13128" y="84822"/>
                  </a:lnTo>
                  <a:lnTo>
                    <a:pt x="11289" y="84626"/>
                  </a:lnTo>
                  <a:lnTo>
                    <a:pt x="8465" y="83851"/>
                  </a:lnTo>
                  <a:lnTo>
                    <a:pt x="5547" y="84016"/>
                  </a:lnTo>
                  <a:lnTo>
                    <a:pt x="2543" y="85127"/>
                  </a:lnTo>
                  <a:lnTo>
                    <a:pt x="2144" y="85158"/>
                  </a:lnTo>
                  <a:lnTo>
                    <a:pt x="1440" y="78680"/>
                  </a:lnTo>
                  <a:lnTo>
                    <a:pt x="970" y="74346"/>
                  </a:lnTo>
                  <a:lnTo>
                    <a:pt x="469" y="69754"/>
                  </a:lnTo>
                  <a:lnTo>
                    <a:pt x="0" y="65412"/>
                  </a:lnTo>
                  <a:lnTo>
                    <a:pt x="2089" y="62744"/>
                  </a:lnTo>
                  <a:lnTo>
                    <a:pt x="3059" y="60209"/>
                  </a:lnTo>
                  <a:lnTo>
                    <a:pt x="5547" y="51963"/>
                  </a:lnTo>
                  <a:lnTo>
                    <a:pt x="6540" y="50320"/>
                  </a:lnTo>
                  <a:lnTo>
                    <a:pt x="8496" y="45900"/>
                  </a:lnTo>
                  <a:lnTo>
                    <a:pt x="8770" y="44617"/>
                  </a:lnTo>
                  <a:lnTo>
                    <a:pt x="10703" y="39031"/>
                  </a:lnTo>
                  <a:lnTo>
                    <a:pt x="10523" y="35315"/>
                  </a:lnTo>
                  <a:lnTo>
                    <a:pt x="10132" y="31560"/>
                  </a:lnTo>
                  <a:lnTo>
                    <a:pt x="11187" y="29330"/>
                  </a:lnTo>
                  <a:lnTo>
                    <a:pt x="12126" y="27546"/>
                  </a:lnTo>
                  <a:lnTo>
                    <a:pt x="12064" y="26044"/>
                  </a:lnTo>
                  <a:lnTo>
                    <a:pt x="12486" y="22531"/>
                  </a:lnTo>
                  <a:lnTo>
                    <a:pt x="12791" y="21655"/>
                  </a:lnTo>
                  <a:lnTo>
                    <a:pt x="13942" y="21600"/>
                  </a:lnTo>
                  <a:lnTo>
                    <a:pt x="16312" y="22054"/>
                  </a:lnTo>
                  <a:lnTo>
                    <a:pt x="18057" y="21702"/>
                  </a:lnTo>
                  <a:lnTo>
                    <a:pt x="20067" y="21702"/>
                  </a:lnTo>
                  <a:lnTo>
                    <a:pt x="21616" y="21593"/>
                  </a:lnTo>
                  <a:lnTo>
                    <a:pt x="22532" y="20521"/>
                  </a:lnTo>
                  <a:lnTo>
                    <a:pt x="23791" y="16421"/>
                  </a:lnTo>
                  <a:lnTo>
                    <a:pt x="24605" y="15600"/>
                  </a:lnTo>
                  <a:lnTo>
                    <a:pt x="25239" y="15349"/>
                  </a:lnTo>
                  <a:lnTo>
                    <a:pt x="27014" y="14591"/>
                  </a:lnTo>
                  <a:lnTo>
                    <a:pt x="28532" y="13394"/>
                  </a:lnTo>
                  <a:lnTo>
                    <a:pt x="29768" y="12541"/>
                  </a:lnTo>
                  <a:lnTo>
                    <a:pt x="30230" y="12369"/>
                  </a:lnTo>
                  <a:lnTo>
                    <a:pt x="31536" y="12259"/>
                  </a:lnTo>
                  <a:lnTo>
                    <a:pt x="32843" y="11759"/>
                  </a:lnTo>
                  <a:lnTo>
                    <a:pt x="33445" y="11180"/>
                  </a:lnTo>
                  <a:lnTo>
                    <a:pt x="35096" y="10718"/>
                  </a:lnTo>
                  <a:lnTo>
                    <a:pt x="36715" y="10976"/>
                  </a:lnTo>
                  <a:lnTo>
                    <a:pt x="37803" y="10468"/>
                  </a:lnTo>
                  <a:lnTo>
                    <a:pt x="38530" y="10139"/>
                  </a:lnTo>
                  <a:lnTo>
                    <a:pt x="39352" y="10116"/>
                  </a:lnTo>
                  <a:lnTo>
                    <a:pt x="40111" y="9638"/>
                  </a:lnTo>
                  <a:lnTo>
                    <a:pt x="40416" y="8911"/>
                  </a:lnTo>
                  <a:lnTo>
                    <a:pt x="40909" y="8441"/>
                  </a:lnTo>
                  <a:lnTo>
                    <a:pt x="42168" y="7377"/>
                  </a:lnTo>
                  <a:lnTo>
                    <a:pt x="42747" y="6603"/>
                  </a:lnTo>
                  <a:lnTo>
                    <a:pt x="43005" y="5821"/>
                  </a:lnTo>
                  <a:lnTo>
                    <a:pt x="43264" y="5202"/>
                  </a:lnTo>
                  <a:lnTo>
                    <a:pt x="43819" y="4154"/>
                  </a:lnTo>
                  <a:lnTo>
                    <a:pt x="46025" y="1525"/>
                  </a:lnTo>
                  <a:lnTo>
                    <a:pt x="47927" y="0"/>
                  </a:lnTo>
                  <a:lnTo>
                    <a:pt x="54561" y="13237"/>
                  </a:lnTo>
                  <a:lnTo>
                    <a:pt x="57252" y="21045"/>
                  </a:lnTo>
                  <a:lnTo>
                    <a:pt x="59630" y="29173"/>
                  </a:lnTo>
                  <a:lnTo>
                    <a:pt x="61390" y="41355"/>
                  </a:lnTo>
                  <a:lnTo>
                    <a:pt x="63065" y="47551"/>
                  </a:lnTo>
                  <a:lnTo>
                    <a:pt x="65772" y="50602"/>
                  </a:lnTo>
                  <a:lnTo>
                    <a:pt x="67626" y="56368"/>
                  </a:lnTo>
                  <a:lnTo>
                    <a:pt x="69214" y="56587"/>
                  </a:lnTo>
                  <a:lnTo>
                    <a:pt x="70364" y="58167"/>
                  </a:lnTo>
                  <a:lnTo>
                    <a:pt x="72336" y="63573"/>
                  </a:lnTo>
                  <a:lnTo>
                    <a:pt x="73752" y="65584"/>
                  </a:lnTo>
                  <a:lnTo>
                    <a:pt x="74495" y="63855"/>
                  </a:lnTo>
                  <a:lnTo>
                    <a:pt x="74409" y="62861"/>
                  </a:lnTo>
                  <a:lnTo>
                    <a:pt x="73853" y="61195"/>
                  </a:lnTo>
                  <a:lnTo>
                    <a:pt x="74362" y="59051"/>
                  </a:lnTo>
                  <a:lnTo>
                    <a:pt x="75465" y="57768"/>
                  </a:lnTo>
                  <a:lnTo>
                    <a:pt x="77984" y="59521"/>
                  </a:lnTo>
                  <a:lnTo>
                    <a:pt x="79361" y="60843"/>
                  </a:lnTo>
                  <a:lnTo>
                    <a:pt x="79729" y="63495"/>
                  </a:lnTo>
                  <a:lnTo>
                    <a:pt x="80308" y="64966"/>
                  </a:lnTo>
                  <a:lnTo>
                    <a:pt x="82936" y="68080"/>
                  </a:lnTo>
                  <a:lnTo>
                    <a:pt x="85158" y="68987"/>
                  </a:lnTo>
                  <a:lnTo>
                    <a:pt x="88037" y="69214"/>
                  </a:lnTo>
                  <a:lnTo>
                    <a:pt x="90447" y="69895"/>
                  </a:lnTo>
                  <a:lnTo>
                    <a:pt x="92379" y="71037"/>
                  </a:lnTo>
                  <a:lnTo>
                    <a:pt x="96001" y="74197"/>
                  </a:lnTo>
                  <a:lnTo>
                    <a:pt x="104287" y="76967"/>
                  </a:lnTo>
                  <a:lnTo>
                    <a:pt x="110944" y="85448"/>
                  </a:lnTo>
                  <a:lnTo>
                    <a:pt x="114864" y="91315"/>
                  </a:lnTo>
                  <a:lnTo>
                    <a:pt x="127749" y="100195"/>
                  </a:lnTo>
                  <a:lnTo>
                    <a:pt x="129979" y="104443"/>
                  </a:lnTo>
                  <a:lnTo>
                    <a:pt x="131137" y="108605"/>
                  </a:lnTo>
                  <a:lnTo>
                    <a:pt x="133844" y="108409"/>
                  </a:lnTo>
                  <a:lnTo>
                    <a:pt x="138491" y="112955"/>
                  </a:lnTo>
                  <a:lnTo>
                    <a:pt x="139844" y="116405"/>
                  </a:lnTo>
                  <a:lnTo>
                    <a:pt x="143646" y="117657"/>
                  </a:lnTo>
                  <a:lnTo>
                    <a:pt x="144296" y="115615"/>
                  </a:lnTo>
                  <a:lnTo>
                    <a:pt x="146134" y="117289"/>
                  </a:lnTo>
                  <a:lnTo>
                    <a:pt x="146916" y="119910"/>
                  </a:lnTo>
                  <a:close/>
                  <a:moveTo>
                    <a:pt x="80167" y="43905"/>
                  </a:moveTo>
                  <a:lnTo>
                    <a:pt x="80902" y="46096"/>
                  </a:lnTo>
                  <a:lnTo>
                    <a:pt x="78759" y="45259"/>
                  </a:lnTo>
                  <a:lnTo>
                    <a:pt x="78407" y="44805"/>
                  </a:lnTo>
                  <a:lnTo>
                    <a:pt x="79345" y="43936"/>
                  </a:lnTo>
                  <a:lnTo>
                    <a:pt x="79549" y="43404"/>
                  </a:lnTo>
                  <a:lnTo>
                    <a:pt x="80167" y="43905"/>
                  </a:lnTo>
                  <a:close/>
                  <a:moveTo>
                    <a:pt x="81583" y="52667"/>
                  </a:moveTo>
                  <a:lnTo>
                    <a:pt x="82490" y="53872"/>
                  </a:lnTo>
                  <a:lnTo>
                    <a:pt x="83124" y="53755"/>
                  </a:lnTo>
                  <a:lnTo>
                    <a:pt x="83625" y="53356"/>
                  </a:lnTo>
                  <a:lnTo>
                    <a:pt x="83977" y="52503"/>
                  </a:lnTo>
                  <a:lnTo>
                    <a:pt x="87443" y="54185"/>
                  </a:lnTo>
                  <a:lnTo>
                    <a:pt x="87247" y="55304"/>
                  </a:lnTo>
                  <a:lnTo>
                    <a:pt x="85174" y="55359"/>
                  </a:lnTo>
                  <a:lnTo>
                    <a:pt x="82788" y="54881"/>
                  </a:lnTo>
                  <a:lnTo>
                    <a:pt x="80574" y="55046"/>
                  </a:lnTo>
                  <a:lnTo>
                    <a:pt x="77937" y="54561"/>
                  </a:lnTo>
                  <a:lnTo>
                    <a:pt x="77327" y="52659"/>
                  </a:lnTo>
                  <a:lnTo>
                    <a:pt x="79009" y="53575"/>
                  </a:lnTo>
                  <a:lnTo>
                    <a:pt x="79877" y="53348"/>
                  </a:lnTo>
                  <a:lnTo>
                    <a:pt x="80034" y="53105"/>
                  </a:lnTo>
                  <a:lnTo>
                    <a:pt x="78845" y="51822"/>
                  </a:lnTo>
                  <a:lnTo>
                    <a:pt x="77170" y="51564"/>
                  </a:lnTo>
                  <a:lnTo>
                    <a:pt x="77288" y="50555"/>
                  </a:lnTo>
                  <a:lnTo>
                    <a:pt x="78039" y="50156"/>
                  </a:lnTo>
                  <a:lnTo>
                    <a:pt x="78500" y="49663"/>
                  </a:lnTo>
                  <a:lnTo>
                    <a:pt x="77538" y="48278"/>
                  </a:lnTo>
                  <a:lnTo>
                    <a:pt x="79424" y="48591"/>
                  </a:lnTo>
                  <a:lnTo>
                    <a:pt x="80613" y="49428"/>
                  </a:lnTo>
                  <a:lnTo>
                    <a:pt x="81395" y="50406"/>
                  </a:lnTo>
                  <a:lnTo>
                    <a:pt x="81583" y="5266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8A4EB2BD-C060-A0C6-6185-CA730ADE4E62}"/>
                </a:ext>
              </a:extLst>
            </p:cNvPr>
            <p:cNvSpPr>
              <a:spLocks/>
            </p:cNvSpPr>
            <p:nvPr/>
          </p:nvSpPr>
          <p:spPr>
            <a:xfrm>
              <a:off x="6852160" y="3583726"/>
              <a:ext cx="493642" cy="436774"/>
            </a:xfrm>
            <a:custGeom>
              <a:avLst/>
              <a:gdLst>
                <a:gd name="connsiteX0" fmla="*/ 359354 w 493642"/>
                <a:gd name="connsiteY0" fmla="*/ 10710 h 436774"/>
                <a:gd name="connsiteX1" fmla="*/ 359385 w 493642"/>
                <a:gd name="connsiteY1" fmla="*/ 11759 h 436774"/>
                <a:gd name="connsiteX2" fmla="*/ 360246 w 493642"/>
                <a:gd name="connsiteY2" fmla="*/ 13198 h 436774"/>
                <a:gd name="connsiteX3" fmla="*/ 361137 w 493642"/>
                <a:gd name="connsiteY3" fmla="*/ 13730 h 436774"/>
                <a:gd name="connsiteX4" fmla="*/ 363015 w 493642"/>
                <a:gd name="connsiteY4" fmla="*/ 14466 h 436774"/>
                <a:gd name="connsiteX5" fmla="*/ 364462 w 493642"/>
                <a:gd name="connsiteY5" fmla="*/ 14567 h 436774"/>
                <a:gd name="connsiteX6" fmla="*/ 366434 w 493642"/>
                <a:gd name="connsiteY6" fmla="*/ 14912 h 436774"/>
                <a:gd name="connsiteX7" fmla="*/ 367772 w 493642"/>
                <a:gd name="connsiteY7" fmla="*/ 15741 h 436774"/>
                <a:gd name="connsiteX8" fmla="*/ 367850 w 493642"/>
                <a:gd name="connsiteY8" fmla="*/ 17032 h 436774"/>
                <a:gd name="connsiteX9" fmla="*/ 367513 w 493642"/>
                <a:gd name="connsiteY9" fmla="*/ 18471 h 436774"/>
                <a:gd name="connsiteX10" fmla="*/ 366700 w 493642"/>
                <a:gd name="connsiteY10" fmla="*/ 19794 h 436774"/>
                <a:gd name="connsiteX11" fmla="*/ 366238 w 493642"/>
                <a:gd name="connsiteY11" fmla="*/ 20803 h 436774"/>
                <a:gd name="connsiteX12" fmla="*/ 366669 w 493642"/>
                <a:gd name="connsiteY12" fmla="*/ 21381 h 436774"/>
                <a:gd name="connsiteX13" fmla="*/ 367373 w 493642"/>
                <a:gd name="connsiteY13" fmla="*/ 21835 h 436774"/>
                <a:gd name="connsiteX14" fmla="*/ 368132 w 493642"/>
                <a:gd name="connsiteY14" fmla="*/ 21960 h 436774"/>
                <a:gd name="connsiteX15" fmla="*/ 368648 w 493642"/>
                <a:gd name="connsiteY15" fmla="*/ 21812 h 436774"/>
                <a:gd name="connsiteX16" fmla="*/ 369039 w 493642"/>
                <a:gd name="connsiteY16" fmla="*/ 21014 h 436774"/>
                <a:gd name="connsiteX17" fmla="*/ 369782 w 493642"/>
                <a:gd name="connsiteY17" fmla="*/ 20036 h 436774"/>
                <a:gd name="connsiteX18" fmla="*/ 370197 w 493642"/>
                <a:gd name="connsiteY18" fmla="*/ 19911 h 436774"/>
                <a:gd name="connsiteX19" fmla="*/ 370166 w 493642"/>
                <a:gd name="connsiteY19" fmla="*/ 20466 h 436774"/>
                <a:gd name="connsiteX20" fmla="*/ 370518 w 493642"/>
                <a:gd name="connsiteY20" fmla="*/ 21155 h 436774"/>
                <a:gd name="connsiteX21" fmla="*/ 372935 w 493642"/>
                <a:gd name="connsiteY21" fmla="*/ 22305 h 436774"/>
                <a:gd name="connsiteX22" fmla="*/ 378239 w 493642"/>
                <a:gd name="connsiteY22" fmla="*/ 24448 h 436774"/>
                <a:gd name="connsiteX23" fmla="*/ 380320 w 493642"/>
                <a:gd name="connsiteY23" fmla="*/ 24487 h 436774"/>
                <a:gd name="connsiteX24" fmla="*/ 382003 w 493642"/>
                <a:gd name="connsiteY24" fmla="*/ 24738 h 436774"/>
                <a:gd name="connsiteX25" fmla="*/ 382495 w 493642"/>
                <a:gd name="connsiteY25" fmla="*/ 25637 h 436774"/>
                <a:gd name="connsiteX26" fmla="*/ 385875 w 493642"/>
                <a:gd name="connsiteY26" fmla="*/ 28939 h 436774"/>
                <a:gd name="connsiteX27" fmla="*/ 386681 w 493642"/>
                <a:gd name="connsiteY27" fmla="*/ 28853 h 436774"/>
                <a:gd name="connsiteX28" fmla="*/ 388183 w 493642"/>
                <a:gd name="connsiteY28" fmla="*/ 28931 h 436774"/>
                <a:gd name="connsiteX29" fmla="*/ 389998 w 493642"/>
                <a:gd name="connsiteY29" fmla="*/ 28665 h 436774"/>
                <a:gd name="connsiteX30" fmla="*/ 391313 w 493642"/>
                <a:gd name="connsiteY30" fmla="*/ 28047 h 436774"/>
                <a:gd name="connsiteX31" fmla="*/ 392173 w 493642"/>
                <a:gd name="connsiteY31" fmla="*/ 28149 h 436774"/>
                <a:gd name="connsiteX32" fmla="*/ 393128 w 493642"/>
                <a:gd name="connsiteY32" fmla="*/ 28790 h 436774"/>
                <a:gd name="connsiteX33" fmla="*/ 394238 w 493642"/>
                <a:gd name="connsiteY33" fmla="*/ 29346 h 436774"/>
                <a:gd name="connsiteX34" fmla="*/ 395678 w 493642"/>
                <a:gd name="connsiteY34" fmla="*/ 30433 h 436774"/>
                <a:gd name="connsiteX35" fmla="*/ 396961 w 493642"/>
                <a:gd name="connsiteY35" fmla="*/ 31771 h 436774"/>
                <a:gd name="connsiteX36" fmla="*/ 397845 w 493642"/>
                <a:gd name="connsiteY36" fmla="*/ 32209 h 436774"/>
                <a:gd name="connsiteX37" fmla="*/ 403173 w 493642"/>
                <a:gd name="connsiteY37" fmla="*/ 31310 h 436774"/>
                <a:gd name="connsiteX38" fmla="*/ 404362 w 493642"/>
                <a:gd name="connsiteY38" fmla="*/ 32100 h 436774"/>
                <a:gd name="connsiteX39" fmla="*/ 405621 w 493642"/>
                <a:gd name="connsiteY39" fmla="*/ 32092 h 436774"/>
                <a:gd name="connsiteX40" fmla="*/ 407038 w 493642"/>
                <a:gd name="connsiteY40" fmla="*/ 31888 h 436774"/>
                <a:gd name="connsiteX41" fmla="*/ 410120 w 493642"/>
                <a:gd name="connsiteY41" fmla="*/ 32303 h 436774"/>
                <a:gd name="connsiteX42" fmla="*/ 412624 w 493642"/>
                <a:gd name="connsiteY42" fmla="*/ 32201 h 436774"/>
                <a:gd name="connsiteX43" fmla="*/ 412850 w 493642"/>
                <a:gd name="connsiteY43" fmla="*/ 31873 h 436774"/>
                <a:gd name="connsiteX44" fmla="*/ 413062 w 493642"/>
                <a:gd name="connsiteY44" fmla="*/ 28900 h 436774"/>
                <a:gd name="connsiteX45" fmla="*/ 413461 w 493642"/>
                <a:gd name="connsiteY45" fmla="*/ 27844 h 436774"/>
                <a:gd name="connsiteX46" fmla="*/ 414055 w 493642"/>
                <a:gd name="connsiteY46" fmla="*/ 27562 h 436774"/>
                <a:gd name="connsiteX47" fmla="*/ 415534 w 493642"/>
                <a:gd name="connsiteY47" fmla="*/ 27773 h 436774"/>
                <a:gd name="connsiteX48" fmla="*/ 420924 w 493642"/>
                <a:gd name="connsiteY48" fmla="*/ 29534 h 436774"/>
                <a:gd name="connsiteX49" fmla="*/ 423146 w 493642"/>
                <a:gd name="connsiteY49" fmla="*/ 30637 h 436774"/>
                <a:gd name="connsiteX50" fmla="*/ 425282 w 493642"/>
                <a:gd name="connsiteY50" fmla="*/ 31497 h 436774"/>
                <a:gd name="connsiteX51" fmla="*/ 427144 w 493642"/>
                <a:gd name="connsiteY51" fmla="*/ 31591 h 436774"/>
                <a:gd name="connsiteX52" fmla="*/ 428380 w 493642"/>
                <a:gd name="connsiteY52" fmla="*/ 32170 h 436774"/>
                <a:gd name="connsiteX53" fmla="*/ 430109 w 493642"/>
                <a:gd name="connsiteY53" fmla="*/ 34987 h 436774"/>
                <a:gd name="connsiteX54" fmla="*/ 429812 w 493642"/>
                <a:gd name="connsiteY54" fmla="*/ 36403 h 436774"/>
                <a:gd name="connsiteX55" fmla="*/ 429968 w 493642"/>
                <a:gd name="connsiteY55" fmla="*/ 36927 h 436774"/>
                <a:gd name="connsiteX56" fmla="*/ 430148 w 493642"/>
                <a:gd name="connsiteY56" fmla="*/ 37905 h 436774"/>
                <a:gd name="connsiteX57" fmla="*/ 430101 w 493642"/>
                <a:gd name="connsiteY57" fmla="*/ 38992 h 436774"/>
                <a:gd name="connsiteX58" fmla="*/ 430555 w 493642"/>
                <a:gd name="connsiteY58" fmla="*/ 39704 h 436774"/>
                <a:gd name="connsiteX59" fmla="*/ 431376 w 493642"/>
                <a:gd name="connsiteY59" fmla="*/ 39790 h 436774"/>
                <a:gd name="connsiteX60" fmla="*/ 432425 w 493642"/>
                <a:gd name="connsiteY60" fmla="*/ 39579 h 436774"/>
                <a:gd name="connsiteX61" fmla="*/ 433575 w 493642"/>
                <a:gd name="connsiteY61" fmla="*/ 39156 h 436774"/>
                <a:gd name="connsiteX62" fmla="*/ 435593 w 493642"/>
                <a:gd name="connsiteY62" fmla="*/ 37952 h 436774"/>
                <a:gd name="connsiteX63" fmla="*/ 436196 w 493642"/>
                <a:gd name="connsiteY63" fmla="*/ 37756 h 436774"/>
                <a:gd name="connsiteX64" fmla="*/ 439575 w 493642"/>
                <a:gd name="connsiteY64" fmla="*/ 39125 h 436774"/>
                <a:gd name="connsiteX65" fmla="*/ 441069 w 493642"/>
                <a:gd name="connsiteY65" fmla="*/ 40040 h 436774"/>
                <a:gd name="connsiteX66" fmla="*/ 441586 w 493642"/>
                <a:gd name="connsiteY66" fmla="*/ 41034 h 436774"/>
                <a:gd name="connsiteX67" fmla="*/ 442360 w 493642"/>
                <a:gd name="connsiteY67" fmla="*/ 42051 h 436774"/>
                <a:gd name="connsiteX68" fmla="*/ 443370 w 493642"/>
                <a:gd name="connsiteY68" fmla="*/ 42200 h 436774"/>
                <a:gd name="connsiteX69" fmla="*/ 444809 w 493642"/>
                <a:gd name="connsiteY69" fmla="*/ 41238 h 436774"/>
                <a:gd name="connsiteX70" fmla="*/ 447055 w 493642"/>
                <a:gd name="connsiteY70" fmla="*/ 40205 h 436774"/>
                <a:gd name="connsiteX71" fmla="*/ 450872 w 493642"/>
                <a:gd name="connsiteY71" fmla="*/ 41112 h 436774"/>
                <a:gd name="connsiteX72" fmla="*/ 455120 w 493642"/>
                <a:gd name="connsiteY72" fmla="*/ 42427 h 436774"/>
                <a:gd name="connsiteX73" fmla="*/ 456959 w 493642"/>
                <a:gd name="connsiteY73" fmla="*/ 42583 h 436774"/>
                <a:gd name="connsiteX74" fmla="*/ 457021 w 493642"/>
                <a:gd name="connsiteY74" fmla="*/ 41942 h 436774"/>
                <a:gd name="connsiteX75" fmla="*/ 457358 w 493642"/>
                <a:gd name="connsiteY75" fmla="*/ 41026 h 436774"/>
                <a:gd name="connsiteX76" fmla="*/ 458054 w 493642"/>
                <a:gd name="connsiteY76" fmla="*/ 40565 h 436774"/>
                <a:gd name="connsiteX77" fmla="*/ 459102 w 493642"/>
                <a:gd name="connsiteY77" fmla="*/ 40432 h 436774"/>
                <a:gd name="connsiteX78" fmla="*/ 460558 w 493642"/>
                <a:gd name="connsiteY78" fmla="*/ 39947 h 436774"/>
                <a:gd name="connsiteX79" fmla="*/ 462216 w 493642"/>
                <a:gd name="connsiteY79" fmla="*/ 39149 h 436774"/>
                <a:gd name="connsiteX80" fmla="*/ 463945 w 493642"/>
                <a:gd name="connsiteY80" fmla="*/ 38820 h 436774"/>
                <a:gd name="connsiteX81" fmla="*/ 465752 w 493642"/>
                <a:gd name="connsiteY81" fmla="*/ 39415 h 436774"/>
                <a:gd name="connsiteX82" fmla="*/ 467935 w 493642"/>
                <a:gd name="connsiteY82" fmla="*/ 39900 h 436774"/>
                <a:gd name="connsiteX83" fmla="*/ 469242 w 493642"/>
                <a:gd name="connsiteY83" fmla="*/ 39892 h 436774"/>
                <a:gd name="connsiteX84" fmla="*/ 469868 w 493642"/>
                <a:gd name="connsiteY84" fmla="*/ 41769 h 436774"/>
                <a:gd name="connsiteX85" fmla="*/ 470924 w 493642"/>
                <a:gd name="connsiteY85" fmla="*/ 42481 h 436774"/>
                <a:gd name="connsiteX86" fmla="*/ 471338 w 493642"/>
                <a:gd name="connsiteY86" fmla="*/ 44109 h 436774"/>
                <a:gd name="connsiteX87" fmla="*/ 469398 w 493642"/>
                <a:gd name="connsiteY87" fmla="*/ 44953 h 436774"/>
                <a:gd name="connsiteX88" fmla="*/ 468256 w 493642"/>
                <a:gd name="connsiteY88" fmla="*/ 45071 h 436774"/>
                <a:gd name="connsiteX89" fmla="*/ 467904 w 493642"/>
                <a:gd name="connsiteY89" fmla="*/ 47848 h 436774"/>
                <a:gd name="connsiteX90" fmla="*/ 468452 w 493642"/>
                <a:gd name="connsiteY90" fmla="*/ 48631 h 436774"/>
                <a:gd name="connsiteX91" fmla="*/ 469539 w 493642"/>
                <a:gd name="connsiteY91" fmla="*/ 49366 h 436774"/>
                <a:gd name="connsiteX92" fmla="*/ 469836 w 493642"/>
                <a:gd name="connsiteY92" fmla="*/ 50219 h 436774"/>
                <a:gd name="connsiteX93" fmla="*/ 470055 w 493642"/>
                <a:gd name="connsiteY93" fmla="*/ 54287 h 436774"/>
                <a:gd name="connsiteX94" fmla="*/ 467833 w 493642"/>
                <a:gd name="connsiteY94" fmla="*/ 56736 h 436774"/>
                <a:gd name="connsiteX95" fmla="*/ 464720 w 493642"/>
                <a:gd name="connsiteY95" fmla="*/ 59482 h 436774"/>
                <a:gd name="connsiteX96" fmla="*/ 449480 w 493642"/>
                <a:gd name="connsiteY96" fmla="*/ 68283 h 436774"/>
                <a:gd name="connsiteX97" fmla="*/ 445850 w 493642"/>
                <a:gd name="connsiteY97" fmla="*/ 72531 h 436774"/>
                <a:gd name="connsiteX98" fmla="*/ 444465 w 493642"/>
                <a:gd name="connsiteY98" fmla="*/ 73509 h 436774"/>
                <a:gd name="connsiteX99" fmla="*/ 433136 w 493642"/>
                <a:gd name="connsiteY99" fmla="*/ 76177 h 436774"/>
                <a:gd name="connsiteX100" fmla="*/ 425219 w 493642"/>
                <a:gd name="connsiteY100" fmla="*/ 79025 h 436774"/>
                <a:gd name="connsiteX101" fmla="*/ 421425 w 493642"/>
                <a:gd name="connsiteY101" fmla="*/ 80057 h 436774"/>
                <a:gd name="connsiteX102" fmla="*/ 416684 w 493642"/>
                <a:gd name="connsiteY102" fmla="*/ 84994 h 436774"/>
                <a:gd name="connsiteX103" fmla="*/ 414439 w 493642"/>
                <a:gd name="connsiteY103" fmla="*/ 86981 h 436774"/>
                <a:gd name="connsiteX104" fmla="*/ 416230 w 493642"/>
                <a:gd name="connsiteY104" fmla="*/ 87529 h 436774"/>
                <a:gd name="connsiteX105" fmla="*/ 418319 w 493642"/>
                <a:gd name="connsiteY105" fmla="*/ 89884 h 436774"/>
                <a:gd name="connsiteX106" fmla="*/ 417615 w 493642"/>
                <a:gd name="connsiteY106" fmla="*/ 90924 h 436774"/>
                <a:gd name="connsiteX107" fmla="*/ 414572 w 493642"/>
                <a:gd name="connsiteY107" fmla="*/ 92536 h 436774"/>
                <a:gd name="connsiteX108" fmla="*/ 413241 w 493642"/>
                <a:gd name="connsiteY108" fmla="*/ 93029 h 436774"/>
                <a:gd name="connsiteX109" fmla="*/ 412522 w 493642"/>
                <a:gd name="connsiteY109" fmla="*/ 92770 h 436774"/>
                <a:gd name="connsiteX110" fmla="*/ 411841 w 493642"/>
                <a:gd name="connsiteY110" fmla="*/ 92989 h 436774"/>
                <a:gd name="connsiteX111" fmla="*/ 406740 w 493642"/>
                <a:gd name="connsiteY111" fmla="*/ 101478 h 436774"/>
                <a:gd name="connsiteX112" fmla="*/ 402234 w 493642"/>
                <a:gd name="connsiteY112" fmla="*/ 107565 h 436774"/>
                <a:gd name="connsiteX113" fmla="*/ 399699 w 493642"/>
                <a:gd name="connsiteY113" fmla="*/ 110209 h 436774"/>
                <a:gd name="connsiteX114" fmla="*/ 397102 w 493642"/>
                <a:gd name="connsiteY114" fmla="*/ 114144 h 436774"/>
                <a:gd name="connsiteX115" fmla="*/ 391571 w 493642"/>
                <a:gd name="connsiteY115" fmla="*/ 124260 h 436774"/>
                <a:gd name="connsiteX116" fmla="*/ 391531 w 493642"/>
                <a:gd name="connsiteY116" fmla="*/ 127170 h 436774"/>
                <a:gd name="connsiteX117" fmla="*/ 394254 w 493642"/>
                <a:gd name="connsiteY117" fmla="*/ 137176 h 436774"/>
                <a:gd name="connsiteX118" fmla="*/ 395819 w 493642"/>
                <a:gd name="connsiteY118" fmla="*/ 139797 h 436774"/>
                <a:gd name="connsiteX119" fmla="*/ 398009 w 493642"/>
                <a:gd name="connsiteY119" fmla="*/ 141996 h 436774"/>
                <a:gd name="connsiteX120" fmla="*/ 402156 w 493642"/>
                <a:gd name="connsiteY120" fmla="*/ 143865 h 436774"/>
                <a:gd name="connsiteX121" fmla="*/ 403181 w 493642"/>
                <a:gd name="connsiteY121" fmla="*/ 145704 h 436774"/>
                <a:gd name="connsiteX122" fmla="*/ 401749 w 493642"/>
                <a:gd name="connsiteY122" fmla="*/ 147456 h 436774"/>
                <a:gd name="connsiteX123" fmla="*/ 397602 w 493642"/>
                <a:gd name="connsiteY123" fmla="*/ 150562 h 436774"/>
                <a:gd name="connsiteX124" fmla="*/ 390389 w 493642"/>
                <a:gd name="connsiteY124" fmla="*/ 154755 h 436774"/>
                <a:gd name="connsiteX125" fmla="*/ 387323 w 493642"/>
                <a:gd name="connsiteY125" fmla="*/ 158057 h 436774"/>
                <a:gd name="connsiteX126" fmla="*/ 386673 w 493642"/>
                <a:gd name="connsiteY126" fmla="*/ 161233 h 436774"/>
                <a:gd name="connsiteX127" fmla="*/ 384561 w 493642"/>
                <a:gd name="connsiteY127" fmla="*/ 162665 h 436774"/>
                <a:gd name="connsiteX128" fmla="*/ 383763 w 493642"/>
                <a:gd name="connsiteY128" fmla="*/ 167101 h 436774"/>
                <a:gd name="connsiteX129" fmla="*/ 382480 w 493642"/>
                <a:gd name="connsiteY129" fmla="*/ 170035 h 436774"/>
                <a:gd name="connsiteX130" fmla="*/ 382237 w 493642"/>
                <a:gd name="connsiteY130" fmla="*/ 171028 h 436774"/>
                <a:gd name="connsiteX131" fmla="*/ 380876 w 493642"/>
                <a:gd name="connsiteY131" fmla="*/ 173250 h 436774"/>
                <a:gd name="connsiteX132" fmla="*/ 380696 w 493642"/>
                <a:gd name="connsiteY132" fmla="*/ 174870 h 436774"/>
                <a:gd name="connsiteX133" fmla="*/ 382926 w 493642"/>
                <a:gd name="connsiteY133" fmla="*/ 177091 h 436774"/>
                <a:gd name="connsiteX134" fmla="*/ 381823 w 493642"/>
                <a:gd name="connsiteY134" fmla="*/ 178054 h 436774"/>
                <a:gd name="connsiteX135" fmla="*/ 380720 w 493642"/>
                <a:gd name="connsiteY135" fmla="*/ 178476 h 436774"/>
                <a:gd name="connsiteX136" fmla="*/ 378177 w 493642"/>
                <a:gd name="connsiteY136" fmla="*/ 178734 h 436774"/>
                <a:gd name="connsiteX137" fmla="*/ 369626 w 493642"/>
                <a:gd name="connsiteY137" fmla="*/ 179016 h 436774"/>
                <a:gd name="connsiteX138" fmla="*/ 362749 w 493642"/>
                <a:gd name="connsiteY138" fmla="*/ 183812 h 436774"/>
                <a:gd name="connsiteX139" fmla="*/ 359315 w 493642"/>
                <a:gd name="connsiteY139" fmla="*/ 188052 h 436774"/>
                <a:gd name="connsiteX140" fmla="*/ 356201 w 493642"/>
                <a:gd name="connsiteY140" fmla="*/ 195915 h 436774"/>
                <a:gd name="connsiteX141" fmla="*/ 352422 w 493642"/>
                <a:gd name="connsiteY141" fmla="*/ 200538 h 436774"/>
                <a:gd name="connsiteX142" fmla="*/ 350756 w 493642"/>
                <a:gd name="connsiteY142" fmla="*/ 201391 h 436774"/>
                <a:gd name="connsiteX143" fmla="*/ 348166 w 493642"/>
                <a:gd name="connsiteY143" fmla="*/ 199365 h 436774"/>
                <a:gd name="connsiteX144" fmla="*/ 344927 w 493642"/>
                <a:gd name="connsiteY144" fmla="*/ 199052 h 436774"/>
                <a:gd name="connsiteX145" fmla="*/ 341790 w 493642"/>
                <a:gd name="connsiteY145" fmla="*/ 199725 h 436774"/>
                <a:gd name="connsiteX146" fmla="*/ 340147 w 493642"/>
                <a:gd name="connsiteY146" fmla="*/ 201336 h 436774"/>
                <a:gd name="connsiteX147" fmla="*/ 337581 w 493642"/>
                <a:gd name="connsiteY147" fmla="*/ 202236 h 436774"/>
                <a:gd name="connsiteX148" fmla="*/ 335070 w 493642"/>
                <a:gd name="connsiteY148" fmla="*/ 201461 h 436774"/>
                <a:gd name="connsiteX149" fmla="*/ 329640 w 493642"/>
                <a:gd name="connsiteY149" fmla="*/ 201039 h 436774"/>
                <a:gd name="connsiteX150" fmla="*/ 327223 w 493642"/>
                <a:gd name="connsiteY150" fmla="*/ 201117 h 436774"/>
                <a:gd name="connsiteX151" fmla="*/ 323444 w 493642"/>
                <a:gd name="connsiteY151" fmla="*/ 202424 h 436774"/>
                <a:gd name="connsiteX152" fmla="*/ 320205 w 493642"/>
                <a:gd name="connsiteY152" fmla="*/ 201555 h 436774"/>
                <a:gd name="connsiteX153" fmla="*/ 314737 w 493642"/>
                <a:gd name="connsiteY153" fmla="*/ 201109 h 436774"/>
                <a:gd name="connsiteX154" fmla="*/ 302900 w 493642"/>
                <a:gd name="connsiteY154" fmla="*/ 202150 h 436774"/>
                <a:gd name="connsiteX155" fmla="*/ 301406 w 493642"/>
                <a:gd name="connsiteY155" fmla="*/ 202635 h 436774"/>
                <a:gd name="connsiteX156" fmla="*/ 299927 w 493642"/>
                <a:gd name="connsiteY156" fmla="*/ 204575 h 436774"/>
                <a:gd name="connsiteX157" fmla="*/ 296156 w 493642"/>
                <a:gd name="connsiteY157" fmla="*/ 207916 h 436774"/>
                <a:gd name="connsiteX158" fmla="*/ 290421 w 493642"/>
                <a:gd name="connsiteY158" fmla="*/ 208033 h 436774"/>
                <a:gd name="connsiteX159" fmla="*/ 285234 w 493642"/>
                <a:gd name="connsiteY159" fmla="*/ 210161 h 436774"/>
                <a:gd name="connsiteX160" fmla="*/ 283936 w 493642"/>
                <a:gd name="connsiteY160" fmla="*/ 211522 h 436774"/>
                <a:gd name="connsiteX161" fmla="*/ 281761 w 493642"/>
                <a:gd name="connsiteY161" fmla="*/ 215270 h 436774"/>
                <a:gd name="connsiteX162" fmla="*/ 281080 w 493642"/>
                <a:gd name="connsiteY162" fmla="*/ 218000 h 436774"/>
                <a:gd name="connsiteX163" fmla="*/ 280627 w 493642"/>
                <a:gd name="connsiteY163" fmla="*/ 218024 h 436774"/>
                <a:gd name="connsiteX164" fmla="*/ 280063 w 493642"/>
                <a:gd name="connsiteY164" fmla="*/ 217351 h 436774"/>
                <a:gd name="connsiteX165" fmla="*/ 279265 w 493642"/>
                <a:gd name="connsiteY165" fmla="*/ 217570 h 436774"/>
                <a:gd name="connsiteX166" fmla="*/ 278851 w 493642"/>
                <a:gd name="connsiteY166" fmla="*/ 219651 h 436774"/>
                <a:gd name="connsiteX167" fmla="*/ 276902 w 493642"/>
                <a:gd name="connsiteY167" fmla="*/ 220598 h 436774"/>
                <a:gd name="connsiteX168" fmla="*/ 275275 w 493642"/>
                <a:gd name="connsiteY168" fmla="*/ 220942 h 436774"/>
                <a:gd name="connsiteX169" fmla="*/ 271262 w 493642"/>
                <a:gd name="connsiteY169" fmla="*/ 219260 h 436774"/>
                <a:gd name="connsiteX170" fmla="*/ 267913 w 493642"/>
                <a:gd name="connsiteY170" fmla="*/ 216733 h 436774"/>
                <a:gd name="connsiteX171" fmla="*/ 266161 w 493642"/>
                <a:gd name="connsiteY171" fmla="*/ 216553 h 436774"/>
                <a:gd name="connsiteX172" fmla="*/ 263313 w 493642"/>
                <a:gd name="connsiteY172" fmla="*/ 212610 h 436774"/>
                <a:gd name="connsiteX173" fmla="*/ 262085 w 493642"/>
                <a:gd name="connsiteY173" fmla="*/ 210098 h 436774"/>
                <a:gd name="connsiteX174" fmla="*/ 261216 w 493642"/>
                <a:gd name="connsiteY174" fmla="*/ 207376 h 436774"/>
                <a:gd name="connsiteX175" fmla="*/ 261396 w 493642"/>
                <a:gd name="connsiteY175" fmla="*/ 206335 h 436774"/>
                <a:gd name="connsiteX176" fmla="*/ 261154 w 493642"/>
                <a:gd name="connsiteY176" fmla="*/ 205467 h 436774"/>
                <a:gd name="connsiteX177" fmla="*/ 258627 w 493642"/>
                <a:gd name="connsiteY177" fmla="*/ 204364 h 436774"/>
                <a:gd name="connsiteX178" fmla="*/ 258009 w 493642"/>
                <a:gd name="connsiteY178" fmla="*/ 201860 h 436774"/>
                <a:gd name="connsiteX179" fmla="*/ 259855 w 493642"/>
                <a:gd name="connsiteY179" fmla="*/ 198598 h 436774"/>
                <a:gd name="connsiteX180" fmla="*/ 261365 w 493642"/>
                <a:gd name="connsiteY180" fmla="*/ 197213 h 436774"/>
                <a:gd name="connsiteX181" fmla="*/ 262304 w 493642"/>
                <a:gd name="connsiteY181" fmla="*/ 196814 h 436774"/>
                <a:gd name="connsiteX182" fmla="*/ 260020 w 493642"/>
                <a:gd name="connsiteY182" fmla="*/ 196955 h 436774"/>
                <a:gd name="connsiteX183" fmla="*/ 258369 w 493642"/>
                <a:gd name="connsiteY183" fmla="*/ 199052 h 436774"/>
                <a:gd name="connsiteX184" fmla="*/ 256257 w 493642"/>
                <a:gd name="connsiteY184" fmla="*/ 195688 h 436774"/>
                <a:gd name="connsiteX185" fmla="*/ 247643 w 493642"/>
                <a:gd name="connsiteY185" fmla="*/ 189124 h 436774"/>
                <a:gd name="connsiteX186" fmla="*/ 248198 w 493642"/>
                <a:gd name="connsiteY186" fmla="*/ 187614 h 436774"/>
                <a:gd name="connsiteX187" fmla="*/ 248104 w 493642"/>
                <a:gd name="connsiteY187" fmla="*/ 186800 h 436774"/>
                <a:gd name="connsiteX188" fmla="*/ 246657 w 493642"/>
                <a:gd name="connsiteY188" fmla="*/ 188561 h 436774"/>
                <a:gd name="connsiteX189" fmla="*/ 245671 w 493642"/>
                <a:gd name="connsiteY189" fmla="*/ 189014 h 436774"/>
                <a:gd name="connsiteX190" fmla="*/ 241267 w 493642"/>
                <a:gd name="connsiteY190" fmla="*/ 188733 h 436774"/>
                <a:gd name="connsiteX191" fmla="*/ 236197 w 493642"/>
                <a:gd name="connsiteY191" fmla="*/ 189539 h 436774"/>
                <a:gd name="connsiteX192" fmla="*/ 234859 w 493642"/>
                <a:gd name="connsiteY192" fmla="*/ 182701 h 436774"/>
                <a:gd name="connsiteX193" fmla="*/ 234226 w 493642"/>
                <a:gd name="connsiteY193" fmla="*/ 180072 h 436774"/>
                <a:gd name="connsiteX194" fmla="*/ 234061 w 493642"/>
                <a:gd name="connsiteY194" fmla="*/ 178367 h 436774"/>
                <a:gd name="connsiteX195" fmla="*/ 235368 w 493642"/>
                <a:gd name="connsiteY195" fmla="*/ 174424 h 436774"/>
                <a:gd name="connsiteX196" fmla="*/ 236800 w 493642"/>
                <a:gd name="connsiteY196" fmla="*/ 172812 h 436774"/>
                <a:gd name="connsiteX197" fmla="*/ 238701 w 493642"/>
                <a:gd name="connsiteY197" fmla="*/ 169487 h 436774"/>
                <a:gd name="connsiteX198" fmla="*/ 241048 w 493642"/>
                <a:gd name="connsiteY198" fmla="*/ 166718 h 436774"/>
                <a:gd name="connsiteX199" fmla="*/ 243528 w 493642"/>
                <a:gd name="connsiteY199" fmla="*/ 166060 h 436774"/>
                <a:gd name="connsiteX200" fmla="*/ 244623 w 493642"/>
                <a:gd name="connsiteY200" fmla="*/ 165654 h 436774"/>
                <a:gd name="connsiteX201" fmla="*/ 245538 w 493642"/>
                <a:gd name="connsiteY201" fmla="*/ 163510 h 436774"/>
                <a:gd name="connsiteX202" fmla="*/ 246055 w 493642"/>
                <a:gd name="connsiteY202" fmla="*/ 161679 h 436774"/>
                <a:gd name="connsiteX203" fmla="*/ 245679 w 493642"/>
                <a:gd name="connsiteY203" fmla="*/ 161499 h 436774"/>
                <a:gd name="connsiteX204" fmla="*/ 242785 w 493642"/>
                <a:gd name="connsiteY204" fmla="*/ 161875 h 436774"/>
                <a:gd name="connsiteX205" fmla="*/ 237590 w 493642"/>
                <a:gd name="connsiteY205" fmla="*/ 154169 h 436774"/>
                <a:gd name="connsiteX206" fmla="*/ 237754 w 493642"/>
                <a:gd name="connsiteY206" fmla="*/ 152940 h 436774"/>
                <a:gd name="connsiteX207" fmla="*/ 238403 w 493642"/>
                <a:gd name="connsiteY207" fmla="*/ 151118 h 436774"/>
                <a:gd name="connsiteX208" fmla="*/ 238834 w 493642"/>
                <a:gd name="connsiteY208" fmla="*/ 148810 h 436774"/>
                <a:gd name="connsiteX209" fmla="*/ 238943 w 493642"/>
                <a:gd name="connsiteY209" fmla="*/ 146987 h 436774"/>
                <a:gd name="connsiteX210" fmla="*/ 240297 w 493642"/>
                <a:gd name="connsiteY210" fmla="*/ 145414 h 436774"/>
                <a:gd name="connsiteX211" fmla="*/ 242370 w 493642"/>
                <a:gd name="connsiteY211" fmla="*/ 143834 h 436774"/>
                <a:gd name="connsiteX212" fmla="*/ 244115 w 493642"/>
                <a:gd name="connsiteY212" fmla="*/ 141581 h 436774"/>
                <a:gd name="connsiteX213" fmla="*/ 244991 w 493642"/>
                <a:gd name="connsiteY213" fmla="*/ 139382 h 436774"/>
                <a:gd name="connsiteX214" fmla="*/ 245171 w 493642"/>
                <a:gd name="connsiteY214" fmla="*/ 137380 h 436774"/>
                <a:gd name="connsiteX215" fmla="*/ 244185 w 493642"/>
                <a:gd name="connsiteY215" fmla="*/ 135948 h 436774"/>
                <a:gd name="connsiteX216" fmla="*/ 241345 w 493642"/>
                <a:gd name="connsiteY216" fmla="*/ 135158 h 436774"/>
                <a:gd name="connsiteX217" fmla="*/ 238411 w 493642"/>
                <a:gd name="connsiteY217" fmla="*/ 129431 h 436774"/>
                <a:gd name="connsiteX218" fmla="*/ 237762 w 493642"/>
                <a:gd name="connsiteY218" fmla="*/ 125840 h 436774"/>
                <a:gd name="connsiteX219" fmla="*/ 237160 w 493642"/>
                <a:gd name="connsiteY219" fmla="*/ 125465 h 436774"/>
                <a:gd name="connsiteX220" fmla="*/ 235352 w 493642"/>
                <a:gd name="connsiteY220" fmla="*/ 123829 h 436774"/>
                <a:gd name="connsiteX221" fmla="*/ 233616 w 493642"/>
                <a:gd name="connsiteY221" fmla="*/ 120747 h 436774"/>
                <a:gd name="connsiteX222" fmla="*/ 233365 w 493642"/>
                <a:gd name="connsiteY222" fmla="*/ 120262 h 436774"/>
                <a:gd name="connsiteX223" fmla="*/ 235157 w 493642"/>
                <a:gd name="connsiteY223" fmla="*/ 119722 h 436774"/>
                <a:gd name="connsiteX224" fmla="*/ 242542 w 493642"/>
                <a:gd name="connsiteY224" fmla="*/ 119699 h 436774"/>
                <a:gd name="connsiteX225" fmla="*/ 244083 w 493642"/>
                <a:gd name="connsiteY225" fmla="*/ 119018 h 436774"/>
                <a:gd name="connsiteX226" fmla="*/ 244318 w 493642"/>
                <a:gd name="connsiteY226" fmla="*/ 118783 h 436774"/>
                <a:gd name="connsiteX227" fmla="*/ 245664 w 493642"/>
                <a:gd name="connsiteY227" fmla="*/ 116381 h 436774"/>
                <a:gd name="connsiteX228" fmla="*/ 247072 w 493642"/>
                <a:gd name="connsiteY228" fmla="*/ 112431 h 436774"/>
                <a:gd name="connsiteX229" fmla="*/ 247400 w 493642"/>
                <a:gd name="connsiteY229" fmla="*/ 110013 h 436774"/>
                <a:gd name="connsiteX230" fmla="*/ 246954 w 493642"/>
                <a:gd name="connsiteY230" fmla="*/ 109012 h 436774"/>
                <a:gd name="connsiteX231" fmla="*/ 244506 w 493642"/>
                <a:gd name="connsiteY231" fmla="*/ 106563 h 436774"/>
                <a:gd name="connsiteX232" fmla="*/ 244396 w 493642"/>
                <a:gd name="connsiteY232" fmla="*/ 105843 h 436774"/>
                <a:gd name="connsiteX233" fmla="*/ 244787 w 493642"/>
                <a:gd name="connsiteY233" fmla="*/ 104685 h 436774"/>
                <a:gd name="connsiteX234" fmla="*/ 246243 w 493642"/>
                <a:gd name="connsiteY234" fmla="*/ 103449 h 436774"/>
                <a:gd name="connsiteX235" fmla="*/ 248206 w 493642"/>
                <a:gd name="connsiteY235" fmla="*/ 102041 h 436774"/>
                <a:gd name="connsiteX236" fmla="*/ 249278 w 493642"/>
                <a:gd name="connsiteY236" fmla="*/ 100828 h 436774"/>
                <a:gd name="connsiteX237" fmla="*/ 249020 w 493642"/>
                <a:gd name="connsiteY237" fmla="*/ 99874 h 436774"/>
                <a:gd name="connsiteX238" fmla="*/ 248449 w 493642"/>
                <a:gd name="connsiteY238" fmla="*/ 98880 h 436774"/>
                <a:gd name="connsiteX239" fmla="*/ 248355 w 493642"/>
                <a:gd name="connsiteY239" fmla="*/ 97950 h 436774"/>
                <a:gd name="connsiteX240" fmla="*/ 248715 w 493642"/>
                <a:gd name="connsiteY240" fmla="*/ 96807 h 436774"/>
                <a:gd name="connsiteX241" fmla="*/ 248848 w 493642"/>
                <a:gd name="connsiteY241" fmla="*/ 92896 h 436774"/>
                <a:gd name="connsiteX242" fmla="*/ 249098 w 493642"/>
                <a:gd name="connsiteY242" fmla="*/ 91894 h 436774"/>
                <a:gd name="connsiteX243" fmla="*/ 248715 w 493642"/>
                <a:gd name="connsiteY243" fmla="*/ 88327 h 436774"/>
                <a:gd name="connsiteX244" fmla="*/ 248237 w 493642"/>
                <a:gd name="connsiteY244" fmla="*/ 85409 h 436774"/>
                <a:gd name="connsiteX245" fmla="*/ 246681 w 493642"/>
                <a:gd name="connsiteY245" fmla="*/ 81622 h 436774"/>
                <a:gd name="connsiteX246" fmla="*/ 246962 w 493642"/>
                <a:gd name="connsiteY246" fmla="*/ 80785 h 436774"/>
                <a:gd name="connsiteX247" fmla="*/ 247682 w 493642"/>
                <a:gd name="connsiteY247" fmla="*/ 80081 h 436774"/>
                <a:gd name="connsiteX248" fmla="*/ 250037 w 493642"/>
                <a:gd name="connsiteY248" fmla="*/ 78767 h 436774"/>
                <a:gd name="connsiteX249" fmla="*/ 251914 w 493642"/>
                <a:gd name="connsiteY249" fmla="*/ 75668 h 436774"/>
                <a:gd name="connsiteX250" fmla="*/ 254645 w 493642"/>
                <a:gd name="connsiteY250" fmla="*/ 73071 h 436774"/>
                <a:gd name="connsiteX251" fmla="*/ 258220 w 493642"/>
                <a:gd name="connsiteY251" fmla="*/ 70982 h 436774"/>
                <a:gd name="connsiteX252" fmla="*/ 260724 w 493642"/>
                <a:gd name="connsiteY252" fmla="*/ 68658 h 436774"/>
                <a:gd name="connsiteX253" fmla="*/ 261709 w 493642"/>
                <a:gd name="connsiteY253" fmla="*/ 66875 h 436774"/>
                <a:gd name="connsiteX254" fmla="*/ 262406 w 493642"/>
                <a:gd name="connsiteY254" fmla="*/ 66405 h 436774"/>
                <a:gd name="connsiteX255" fmla="*/ 262202 w 493642"/>
                <a:gd name="connsiteY255" fmla="*/ 65576 h 436774"/>
                <a:gd name="connsiteX256" fmla="*/ 261733 w 493642"/>
                <a:gd name="connsiteY256" fmla="*/ 64371 h 436774"/>
                <a:gd name="connsiteX257" fmla="*/ 260309 w 493642"/>
                <a:gd name="connsiteY257" fmla="*/ 63190 h 436774"/>
                <a:gd name="connsiteX258" fmla="*/ 258471 w 493642"/>
                <a:gd name="connsiteY258" fmla="*/ 62517 h 436774"/>
                <a:gd name="connsiteX259" fmla="*/ 256429 w 493642"/>
                <a:gd name="connsiteY259" fmla="*/ 62549 h 436774"/>
                <a:gd name="connsiteX260" fmla="*/ 255161 w 493642"/>
                <a:gd name="connsiteY260" fmla="*/ 62306 h 436774"/>
                <a:gd name="connsiteX261" fmla="*/ 254794 w 493642"/>
                <a:gd name="connsiteY261" fmla="*/ 61383 h 436774"/>
                <a:gd name="connsiteX262" fmla="*/ 254934 w 493642"/>
                <a:gd name="connsiteY262" fmla="*/ 58879 h 436774"/>
                <a:gd name="connsiteX263" fmla="*/ 254825 w 493642"/>
                <a:gd name="connsiteY263" fmla="*/ 56399 h 436774"/>
                <a:gd name="connsiteX264" fmla="*/ 254434 w 493642"/>
                <a:gd name="connsiteY264" fmla="*/ 55257 h 436774"/>
                <a:gd name="connsiteX265" fmla="*/ 253487 w 493642"/>
                <a:gd name="connsiteY265" fmla="*/ 54396 h 436774"/>
                <a:gd name="connsiteX266" fmla="*/ 251617 w 493642"/>
                <a:gd name="connsiteY266" fmla="*/ 54623 h 436774"/>
                <a:gd name="connsiteX267" fmla="*/ 249998 w 493642"/>
                <a:gd name="connsiteY267" fmla="*/ 53919 h 436774"/>
                <a:gd name="connsiteX268" fmla="*/ 248770 w 493642"/>
                <a:gd name="connsiteY268" fmla="*/ 53755 h 436774"/>
                <a:gd name="connsiteX269" fmla="*/ 248058 w 493642"/>
                <a:gd name="connsiteY269" fmla="*/ 54310 h 436774"/>
                <a:gd name="connsiteX270" fmla="*/ 244435 w 493642"/>
                <a:gd name="connsiteY270" fmla="*/ 54146 h 436774"/>
                <a:gd name="connsiteX271" fmla="*/ 242925 w 493642"/>
                <a:gd name="connsiteY271" fmla="*/ 53747 h 436774"/>
                <a:gd name="connsiteX272" fmla="*/ 241869 w 493642"/>
                <a:gd name="connsiteY272" fmla="*/ 53254 h 436774"/>
                <a:gd name="connsiteX273" fmla="*/ 241196 w 493642"/>
                <a:gd name="connsiteY273" fmla="*/ 53528 h 436774"/>
                <a:gd name="connsiteX274" fmla="*/ 240813 w 493642"/>
                <a:gd name="connsiteY274" fmla="*/ 54013 h 436774"/>
                <a:gd name="connsiteX275" fmla="*/ 240750 w 493642"/>
                <a:gd name="connsiteY275" fmla="*/ 54772 h 436774"/>
                <a:gd name="connsiteX276" fmla="*/ 240500 w 493642"/>
                <a:gd name="connsiteY276" fmla="*/ 55773 h 436774"/>
                <a:gd name="connsiteX277" fmla="*/ 239201 w 493642"/>
                <a:gd name="connsiteY277" fmla="*/ 56681 h 436774"/>
                <a:gd name="connsiteX278" fmla="*/ 236236 w 493642"/>
                <a:gd name="connsiteY278" fmla="*/ 57581 h 436774"/>
                <a:gd name="connsiteX279" fmla="*/ 233842 w 493642"/>
                <a:gd name="connsiteY279" fmla="*/ 57510 h 436774"/>
                <a:gd name="connsiteX280" fmla="*/ 231644 w 493642"/>
                <a:gd name="connsiteY280" fmla="*/ 56869 h 436774"/>
                <a:gd name="connsiteX281" fmla="*/ 230940 w 493642"/>
                <a:gd name="connsiteY281" fmla="*/ 56391 h 436774"/>
                <a:gd name="connsiteX282" fmla="*/ 229884 w 493642"/>
                <a:gd name="connsiteY282" fmla="*/ 55969 h 436774"/>
                <a:gd name="connsiteX283" fmla="*/ 225417 w 493642"/>
                <a:gd name="connsiteY283" fmla="*/ 56493 h 436774"/>
                <a:gd name="connsiteX284" fmla="*/ 224877 w 493642"/>
                <a:gd name="connsiteY284" fmla="*/ 56110 h 436774"/>
                <a:gd name="connsiteX285" fmla="*/ 223336 w 493642"/>
                <a:gd name="connsiteY285" fmla="*/ 57041 h 436774"/>
                <a:gd name="connsiteX286" fmla="*/ 221067 w 493642"/>
                <a:gd name="connsiteY286" fmla="*/ 58152 h 436774"/>
                <a:gd name="connsiteX287" fmla="*/ 219792 w 493642"/>
                <a:gd name="connsiteY287" fmla="*/ 58214 h 436774"/>
                <a:gd name="connsiteX288" fmla="*/ 219330 w 493642"/>
                <a:gd name="connsiteY288" fmla="*/ 57980 h 436774"/>
                <a:gd name="connsiteX289" fmla="*/ 219165 w 493642"/>
                <a:gd name="connsiteY289" fmla="*/ 57487 h 436774"/>
                <a:gd name="connsiteX290" fmla="*/ 218211 w 493642"/>
                <a:gd name="connsiteY290" fmla="*/ 55758 h 436774"/>
                <a:gd name="connsiteX291" fmla="*/ 218461 w 493642"/>
                <a:gd name="connsiteY291" fmla="*/ 54842 h 436774"/>
                <a:gd name="connsiteX292" fmla="*/ 220292 w 493642"/>
                <a:gd name="connsiteY292" fmla="*/ 52159 h 436774"/>
                <a:gd name="connsiteX293" fmla="*/ 220089 w 493642"/>
                <a:gd name="connsiteY293" fmla="*/ 51517 h 436774"/>
                <a:gd name="connsiteX294" fmla="*/ 219338 w 493642"/>
                <a:gd name="connsiteY294" fmla="*/ 50649 h 436774"/>
                <a:gd name="connsiteX295" fmla="*/ 218665 w 493642"/>
                <a:gd name="connsiteY295" fmla="*/ 49397 h 436774"/>
                <a:gd name="connsiteX296" fmla="*/ 218469 w 493642"/>
                <a:gd name="connsiteY296" fmla="*/ 48748 h 436774"/>
                <a:gd name="connsiteX297" fmla="*/ 217304 w 493642"/>
                <a:gd name="connsiteY297" fmla="*/ 48638 h 436774"/>
                <a:gd name="connsiteX298" fmla="*/ 216060 w 493642"/>
                <a:gd name="connsiteY298" fmla="*/ 49296 h 436774"/>
                <a:gd name="connsiteX299" fmla="*/ 211327 w 493642"/>
                <a:gd name="connsiteY299" fmla="*/ 50649 h 436774"/>
                <a:gd name="connsiteX300" fmla="*/ 210192 w 493642"/>
                <a:gd name="connsiteY300" fmla="*/ 51142 h 436774"/>
                <a:gd name="connsiteX301" fmla="*/ 208142 w 493642"/>
                <a:gd name="connsiteY301" fmla="*/ 52441 h 436774"/>
                <a:gd name="connsiteX302" fmla="*/ 206069 w 493642"/>
                <a:gd name="connsiteY302" fmla="*/ 54428 h 436774"/>
                <a:gd name="connsiteX303" fmla="*/ 204418 w 493642"/>
                <a:gd name="connsiteY303" fmla="*/ 54842 h 436774"/>
                <a:gd name="connsiteX304" fmla="*/ 203847 w 493642"/>
                <a:gd name="connsiteY304" fmla="*/ 54256 h 436774"/>
                <a:gd name="connsiteX305" fmla="*/ 203652 w 493642"/>
                <a:gd name="connsiteY305" fmla="*/ 49593 h 436774"/>
                <a:gd name="connsiteX306" fmla="*/ 206171 w 493642"/>
                <a:gd name="connsiteY306" fmla="*/ 46487 h 436774"/>
                <a:gd name="connsiteX307" fmla="*/ 207963 w 493642"/>
                <a:gd name="connsiteY307" fmla="*/ 44609 h 436774"/>
                <a:gd name="connsiteX308" fmla="*/ 207125 w 493642"/>
                <a:gd name="connsiteY308" fmla="*/ 44226 h 436774"/>
                <a:gd name="connsiteX309" fmla="*/ 205224 w 493642"/>
                <a:gd name="connsiteY309" fmla="*/ 44281 h 436774"/>
                <a:gd name="connsiteX310" fmla="*/ 205357 w 493642"/>
                <a:gd name="connsiteY310" fmla="*/ 42826 h 436774"/>
                <a:gd name="connsiteX311" fmla="*/ 206249 w 493642"/>
                <a:gd name="connsiteY311" fmla="*/ 42121 h 436774"/>
                <a:gd name="connsiteX312" fmla="*/ 207110 w 493642"/>
                <a:gd name="connsiteY312" fmla="*/ 40533 h 436774"/>
                <a:gd name="connsiteX313" fmla="*/ 206100 w 493642"/>
                <a:gd name="connsiteY313" fmla="*/ 39853 h 436774"/>
                <a:gd name="connsiteX314" fmla="*/ 205310 w 493642"/>
                <a:gd name="connsiteY314" fmla="*/ 38804 h 436774"/>
                <a:gd name="connsiteX315" fmla="*/ 205357 w 493642"/>
                <a:gd name="connsiteY315" fmla="*/ 36066 h 436774"/>
                <a:gd name="connsiteX316" fmla="*/ 205576 w 493642"/>
                <a:gd name="connsiteY316" fmla="*/ 34955 h 436774"/>
                <a:gd name="connsiteX317" fmla="*/ 205318 w 493642"/>
                <a:gd name="connsiteY317" fmla="*/ 33751 h 436774"/>
                <a:gd name="connsiteX318" fmla="*/ 201446 w 493642"/>
                <a:gd name="connsiteY318" fmla="*/ 35378 h 436774"/>
                <a:gd name="connsiteX319" fmla="*/ 200452 w 493642"/>
                <a:gd name="connsiteY319" fmla="*/ 35135 h 436774"/>
                <a:gd name="connsiteX320" fmla="*/ 200413 w 493642"/>
                <a:gd name="connsiteY320" fmla="*/ 33101 h 436774"/>
                <a:gd name="connsiteX321" fmla="*/ 202556 w 493642"/>
                <a:gd name="connsiteY321" fmla="*/ 29995 h 436774"/>
                <a:gd name="connsiteX322" fmla="*/ 202775 w 493642"/>
                <a:gd name="connsiteY322" fmla="*/ 29041 h 436774"/>
                <a:gd name="connsiteX323" fmla="*/ 200264 w 493642"/>
                <a:gd name="connsiteY323" fmla="*/ 28579 h 436774"/>
                <a:gd name="connsiteX324" fmla="*/ 198387 w 493642"/>
                <a:gd name="connsiteY324" fmla="*/ 27054 h 436774"/>
                <a:gd name="connsiteX325" fmla="*/ 197244 w 493642"/>
                <a:gd name="connsiteY325" fmla="*/ 25684 h 436774"/>
                <a:gd name="connsiteX326" fmla="*/ 196024 w 493642"/>
                <a:gd name="connsiteY326" fmla="*/ 23721 h 436774"/>
                <a:gd name="connsiteX327" fmla="*/ 196016 w 493642"/>
                <a:gd name="connsiteY327" fmla="*/ 21953 h 436774"/>
                <a:gd name="connsiteX328" fmla="*/ 197283 w 493642"/>
                <a:gd name="connsiteY328" fmla="*/ 17814 h 436774"/>
                <a:gd name="connsiteX329" fmla="*/ 199091 w 493642"/>
                <a:gd name="connsiteY329" fmla="*/ 16609 h 436774"/>
                <a:gd name="connsiteX330" fmla="*/ 200655 w 493642"/>
                <a:gd name="connsiteY330" fmla="*/ 15866 h 436774"/>
                <a:gd name="connsiteX331" fmla="*/ 203965 w 493642"/>
                <a:gd name="connsiteY331" fmla="*/ 12995 h 436774"/>
                <a:gd name="connsiteX332" fmla="*/ 208526 w 493642"/>
                <a:gd name="connsiteY332" fmla="*/ 13527 h 436774"/>
                <a:gd name="connsiteX333" fmla="*/ 211350 w 493642"/>
                <a:gd name="connsiteY333" fmla="*/ 12909 h 436774"/>
                <a:gd name="connsiteX334" fmla="*/ 213885 w 493642"/>
                <a:gd name="connsiteY334" fmla="*/ 11438 h 436774"/>
                <a:gd name="connsiteX335" fmla="*/ 215340 w 493642"/>
                <a:gd name="connsiteY335" fmla="*/ 11109 h 436774"/>
                <a:gd name="connsiteX336" fmla="*/ 217679 w 493642"/>
                <a:gd name="connsiteY336" fmla="*/ 9826 h 436774"/>
                <a:gd name="connsiteX337" fmla="*/ 217601 w 493642"/>
                <a:gd name="connsiteY337" fmla="*/ 8090 h 436774"/>
                <a:gd name="connsiteX338" fmla="*/ 216795 w 493642"/>
                <a:gd name="connsiteY338" fmla="*/ 6799 h 436774"/>
                <a:gd name="connsiteX339" fmla="*/ 217499 w 493642"/>
                <a:gd name="connsiteY339" fmla="*/ 5586 h 436774"/>
                <a:gd name="connsiteX340" fmla="*/ 220120 w 493642"/>
                <a:gd name="connsiteY340" fmla="*/ 4100 h 436774"/>
                <a:gd name="connsiteX341" fmla="*/ 223030 w 493642"/>
                <a:gd name="connsiteY341" fmla="*/ 2128 h 436774"/>
                <a:gd name="connsiteX342" fmla="*/ 226371 w 493642"/>
                <a:gd name="connsiteY342" fmla="*/ 1745 h 436774"/>
                <a:gd name="connsiteX343" fmla="*/ 229766 w 493642"/>
                <a:gd name="connsiteY343" fmla="*/ 0 h 436774"/>
                <a:gd name="connsiteX344" fmla="*/ 232043 w 493642"/>
                <a:gd name="connsiteY344" fmla="*/ 1127 h 436774"/>
                <a:gd name="connsiteX345" fmla="*/ 234038 w 493642"/>
                <a:gd name="connsiteY345" fmla="*/ 743 h 436774"/>
                <a:gd name="connsiteX346" fmla="*/ 236330 w 493642"/>
                <a:gd name="connsiteY346" fmla="*/ 2081 h 436774"/>
                <a:gd name="connsiteX347" fmla="*/ 239342 w 493642"/>
                <a:gd name="connsiteY347" fmla="*/ 5140 h 436774"/>
                <a:gd name="connsiteX348" fmla="*/ 243755 w 493642"/>
                <a:gd name="connsiteY348" fmla="*/ 6368 h 436774"/>
                <a:gd name="connsiteX349" fmla="*/ 247275 w 493642"/>
                <a:gd name="connsiteY349" fmla="*/ 5406 h 436774"/>
                <a:gd name="connsiteX350" fmla="*/ 253495 w 493642"/>
                <a:gd name="connsiteY350" fmla="*/ 5203 h 436774"/>
                <a:gd name="connsiteX351" fmla="*/ 256601 w 493642"/>
                <a:gd name="connsiteY351" fmla="*/ 5609 h 436774"/>
                <a:gd name="connsiteX352" fmla="*/ 262124 w 493642"/>
                <a:gd name="connsiteY352" fmla="*/ 4851 h 436774"/>
                <a:gd name="connsiteX353" fmla="*/ 265285 w 493642"/>
                <a:gd name="connsiteY353" fmla="*/ 5125 h 436774"/>
                <a:gd name="connsiteX354" fmla="*/ 270409 w 493642"/>
                <a:gd name="connsiteY354" fmla="*/ 3607 h 436774"/>
                <a:gd name="connsiteX355" fmla="*/ 274376 w 493642"/>
                <a:gd name="connsiteY355" fmla="*/ 5500 h 436774"/>
                <a:gd name="connsiteX356" fmla="*/ 282066 w 493642"/>
                <a:gd name="connsiteY356" fmla="*/ 6384 h 436774"/>
                <a:gd name="connsiteX357" fmla="*/ 286682 w 493642"/>
                <a:gd name="connsiteY357" fmla="*/ 7933 h 436774"/>
                <a:gd name="connsiteX358" fmla="*/ 299465 w 493642"/>
                <a:gd name="connsiteY358" fmla="*/ 10530 h 436774"/>
                <a:gd name="connsiteX359" fmla="*/ 304081 w 493642"/>
                <a:gd name="connsiteY359" fmla="*/ 10562 h 436774"/>
                <a:gd name="connsiteX360" fmla="*/ 310614 w 493642"/>
                <a:gd name="connsiteY360" fmla="*/ 9099 h 436774"/>
                <a:gd name="connsiteX361" fmla="*/ 313383 w 493642"/>
                <a:gd name="connsiteY361" fmla="*/ 8003 h 436774"/>
                <a:gd name="connsiteX362" fmla="*/ 315918 w 493642"/>
                <a:gd name="connsiteY362" fmla="*/ 8653 h 436774"/>
                <a:gd name="connsiteX363" fmla="*/ 319634 w 493642"/>
                <a:gd name="connsiteY363" fmla="*/ 7393 h 436774"/>
                <a:gd name="connsiteX364" fmla="*/ 321418 w 493642"/>
                <a:gd name="connsiteY364" fmla="*/ 7652 h 436774"/>
                <a:gd name="connsiteX365" fmla="*/ 323741 w 493642"/>
                <a:gd name="connsiteY365" fmla="*/ 9443 h 436774"/>
                <a:gd name="connsiteX366" fmla="*/ 331917 w 493642"/>
                <a:gd name="connsiteY366" fmla="*/ 11860 h 436774"/>
                <a:gd name="connsiteX367" fmla="*/ 334060 w 493642"/>
                <a:gd name="connsiteY367" fmla="*/ 9811 h 436774"/>
                <a:gd name="connsiteX368" fmla="*/ 335657 w 493642"/>
                <a:gd name="connsiteY368" fmla="*/ 9365 h 436774"/>
                <a:gd name="connsiteX369" fmla="*/ 341540 w 493642"/>
                <a:gd name="connsiteY369" fmla="*/ 10617 h 436774"/>
                <a:gd name="connsiteX370" fmla="*/ 347470 w 493642"/>
                <a:gd name="connsiteY370" fmla="*/ 13167 h 436774"/>
                <a:gd name="connsiteX371" fmla="*/ 350552 w 493642"/>
                <a:gd name="connsiteY371" fmla="*/ 13347 h 436774"/>
                <a:gd name="connsiteX372" fmla="*/ 355059 w 493642"/>
                <a:gd name="connsiteY372" fmla="*/ 12651 h 436774"/>
                <a:gd name="connsiteX373" fmla="*/ 358634 w 493642"/>
                <a:gd name="connsiteY373" fmla="*/ 10976 h 436774"/>
                <a:gd name="connsiteX374" fmla="*/ 359354 w 493642"/>
                <a:gd name="connsiteY374" fmla="*/ 10710 h 436774"/>
                <a:gd name="connsiteX375" fmla="*/ 493017 w 493642"/>
                <a:gd name="connsiteY375" fmla="*/ 115091 h 436774"/>
                <a:gd name="connsiteX376" fmla="*/ 492618 w 493642"/>
                <a:gd name="connsiteY376" fmla="*/ 115419 h 436774"/>
                <a:gd name="connsiteX377" fmla="*/ 485867 w 493642"/>
                <a:gd name="connsiteY377" fmla="*/ 112125 h 436774"/>
                <a:gd name="connsiteX378" fmla="*/ 483660 w 493642"/>
                <a:gd name="connsiteY378" fmla="*/ 111758 h 436774"/>
                <a:gd name="connsiteX379" fmla="*/ 483120 w 493642"/>
                <a:gd name="connsiteY379" fmla="*/ 111257 h 436774"/>
                <a:gd name="connsiteX380" fmla="*/ 483183 w 493642"/>
                <a:gd name="connsiteY380" fmla="*/ 109544 h 436774"/>
                <a:gd name="connsiteX381" fmla="*/ 483355 w 493642"/>
                <a:gd name="connsiteY381" fmla="*/ 108785 h 436774"/>
                <a:gd name="connsiteX382" fmla="*/ 487877 w 493642"/>
                <a:gd name="connsiteY382" fmla="*/ 108441 h 436774"/>
                <a:gd name="connsiteX383" fmla="*/ 491531 w 493642"/>
                <a:gd name="connsiteY383" fmla="*/ 109661 h 436774"/>
                <a:gd name="connsiteX384" fmla="*/ 493494 w 493642"/>
                <a:gd name="connsiteY384" fmla="*/ 112947 h 436774"/>
                <a:gd name="connsiteX385" fmla="*/ 493643 w 493642"/>
                <a:gd name="connsiteY385" fmla="*/ 113510 h 436774"/>
                <a:gd name="connsiteX386" fmla="*/ 493017 w 493642"/>
                <a:gd name="connsiteY386" fmla="*/ 115091 h 436774"/>
                <a:gd name="connsiteX387" fmla="*/ 467802 w 493642"/>
                <a:gd name="connsiteY387" fmla="*/ 116562 h 436774"/>
                <a:gd name="connsiteX388" fmla="*/ 469907 w 493642"/>
                <a:gd name="connsiteY388" fmla="*/ 117508 h 436774"/>
                <a:gd name="connsiteX389" fmla="*/ 472129 w 493642"/>
                <a:gd name="connsiteY389" fmla="*/ 116655 h 436774"/>
                <a:gd name="connsiteX390" fmla="*/ 473310 w 493642"/>
                <a:gd name="connsiteY390" fmla="*/ 116921 h 436774"/>
                <a:gd name="connsiteX391" fmla="*/ 474475 w 493642"/>
                <a:gd name="connsiteY391" fmla="*/ 117383 h 436774"/>
                <a:gd name="connsiteX392" fmla="*/ 474757 w 493642"/>
                <a:gd name="connsiteY392" fmla="*/ 119182 h 436774"/>
                <a:gd name="connsiteX393" fmla="*/ 473725 w 493642"/>
                <a:gd name="connsiteY393" fmla="*/ 121185 h 436774"/>
                <a:gd name="connsiteX394" fmla="*/ 472277 w 493642"/>
                <a:gd name="connsiteY394" fmla="*/ 123219 h 436774"/>
                <a:gd name="connsiteX395" fmla="*/ 471057 w 493642"/>
                <a:gd name="connsiteY395" fmla="*/ 125449 h 436774"/>
                <a:gd name="connsiteX396" fmla="*/ 469993 w 493642"/>
                <a:gd name="connsiteY396" fmla="*/ 128007 h 436774"/>
                <a:gd name="connsiteX397" fmla="*/ 468013 w 493642"/>
                <a:gd name="connsiteY397" fmla="*/ 129517 h 436774"/>
                <a:gd name="connsiteX398" fmla="*/ 466222 w 493642"/>
                <a:gd name="connsiteY398" fmla="*/ 130425 h 436774"/>
                <a:gd name="connsiteX399" fmla="*/ 462435 w 493642"/>
                <a:gd name="connsiteY399" fmla="*/ 128523 h 436774"/>
                <a:gd name="connsiteX400" fmla="*/ 460229 w 493642"/>
                <a:gd name="connsiteY400" fmla="*/ 128046 h 436774"/>
                <a:gd name="connsiteX401" fmla="*/ 459572 w 493642"/>
                <a:gd name="connsiteY401" fmla="*/ 127334 h 436774"/>
                <a:gd name="connsiteX402" fmla="*/ 459048 w 493642"/>
                <a:gd name="connsiteY402" fmla="*/ 124502 h 436774"/>
                <a:gd name="connsiteX403" fmla="*/ 458054 w 493642"/>
                <a:gd name="connsiteY403" fmla="*/ 123603 h 436774"/>
                <a:gd name="connsiteX404" fmla="*/ 456591 w 493642"/>
                <a:gd name="connsiteY404" fmla="*/ 123204 h 436774"/>
                <a:gd name="connsiteX405" fmla="*/ 455308 w 493642"/>
                <a:gd name="connsiteY405" fmla="*/ 123931 h 436774"/>
                <a:gd name="connsiteX406" fmla="*/ 453634 w 493642"/>
                <a:gd name="connsiteY406" fmla="*/ 125425 h 436774"/>
                <a:gd name="connsiteX407" fmla="*/ 452742 w 493642"/>
                <a:gd name="connsiteY407" fmla="*/ 123931 h 436774"/>
                <a:gd name="connsiteX408" fmla="*/ 451326 w 493642"/>
                <a:gd name="connsiteY408" fmla="*/ 123650 h 436774"/>
                <a:gd name="connsiteX409" fmla="*/ 450794 w 493642"/>
                <a:gd name="connsiteY409" fmla="*/ 122750 h 436774"/>
                <a:gd name="connsiteX410" fmla="*/ 450818 w 493642"/>
                <a:gd name="connsiteY410" fmla="*/ 121592 h 436774"/>
                <a:gd name="connsiteX411" fmla="*/ 459901 w 493642"/>
                <a:gd name="connsiteY411" fmla="*/ 114715 h 436774"/>
                <a:gd name="connsiteX412" fmla="*/ 462529 w 493642"/>
                <a:gd name="connsiteY412" fmla="*/ 113190 h 436774"/>
                <a:gd name="connsiteX413" fmla="*/ 468107 w 493642"/>
                <a:gd name="connsiteY413" fmla="*/ 111414 h 436774"/>
                <a:gd name="connsiteX414" fmla="*/ 468960 w 493642"/>
                <a:gd name="connsiteY414" fmla="*/ 111680 h 436774"/>
                <a:gd name="connsiteX415" fmla="*/ 468233 w 493642"/>
                <a:gd name="connsiteY415" fmla="*/ 112728 h 436774"/>
                <a:gd name="connsiteX416" fmla="*/ 468287 w 493642"/>
                <a:gd name="connsiteY416" fmla="*/ 113205 h 436774"/>
                <a:gd name="connsiteX417" fmla="*/ 468983 w 493642"/>
                <a:gd name="connsiteY417" fmla="*/ 113714 h 436774"/>
                <a:gd name="connsiteX418" fmla="*/ 468819 w 493642"/>
                <a:gd name="connsiteY418" fmla="*/ 114527 h 436774"/>
                <a:gd name="connsiteX419" fmla="*/ 468115 w 493642"/>
                <a:gd name="connsiteY419" fmla="*/ 115231 h 436774"/>
                <a:gd name="connsiteX420" fmla="*/ 467802 w 493642"/>
                <a:gd name="connsiteY420" fmla="*/ 116562 h 436774"/>
                <a:gd name="connsiteX421" fmla="*/ 430469 w 493642"/>
                <a:gd name="connsiteY421" fmla="*/ 141205 h 436774"/>
                <a:gd name="connsiteX422" fmla="*/ 429671 w 493642"/>
                <a:gd name="connsiteY422" fmla="*/ 142934 h 436774"/>
                <a:gd name="connsiteX423" fmla="*/ 426330 w 493642"/>
                <a:gd name="connsiteY423" fmla="*/ 142324 h 436774"/>
                <a:gd name="connsiteX424" fmla="*/ 425595 w 493642"/>
                <a:gd name="connsiteY424" fmla="*/ 141628 h 436774"/>
                <a:gd name="connsiteX425" fmla="*/ 426315 w 493642"/>
                <a:gd name="connsiteY425" fmla="*/ 139672 h 436774"/>
                <a:gd name="connsiteX426" fmla="*/ 427277 w 493642"/>
                <a:gd name="connsiteY426" fmla="*/ 139437 h 436774"/>
                <a:gd name="connsiteX427" fmla="*/ 427339 w 493642"/>
                <a:gd name="connsiteY427" fmla="*/ 138045 h 436774"/>
                <a:gd name="connsiteX428" fmla="*/ 428349 w 493642"/>
                <a:gd name="connsiteY428" fmla="*/ 136644 h 436774"/>
                <a:gd name="connsiteX429" fmla="*/ 433090 w 493642"/>
                <a:gd name="connsiteY429" fmla="*/ 135510 h 436774"/>
                <a:gd name="connsiteX430" fmla="*/ 434161 w 493642"/>
                <a:gd name="connsiteY430" fmla="*/ 136464 h 436774"/>
                <a:gd name="connsiteX431" fmla="*/ 434388 w 493642"/>
                <a:gd name="connsiteY431" fmla="*/ 137833 h 436774"/>
                <a:gd name="connsiteX432" fmla="*/ 431556 w 493642"/>
                <a:gd name="connsiteY432" fmla="*/ 140822 h 436774"/>
                <a:gd name="connsiteX433" fmla="*/ 430469 w 493642"/>
                <a:gd name="connsiteY433" fmla="*/ 141205 h 436774"/>
                <a:gd name="connsiteX434" fmla="*/ 433739 w 493642"/>
                <a:gd name="connsiteY434" fmla="*/ 148129 h 436774"/>
                <a:gd name="connsiteX435" fmla="*/ 433246 w 493642"/>
                <a:gd name="connsiteY435" fmla="*/ 148497 h 436774"/>
                <a:gd name="connsiteX436" fmla="*/ 431791 w 493642"/>
                <a:gd name="connsiteY436" fmla="*/ 148160 h 436774"/>
                <a:gd name="connsiteX437" fmla="*/ 429608 w 493642"/>
                <a:gd name="connsiteY437" fmla="*/ 148160 h 436774"/>
                <a:gd name="connsiteX438" fmla="*/ 429522 w 493642"/>
                <a:gd name="connsiteY438" fmla="*/ 147026 h 436774"/>
                <a:gd name="connsiteX439" fmla="*/ 429858 w 493642"/>
                <a:gd name="connsiteY439" fmla="*/ 146236 h 436774"/>
                <a:gd name="connsiteX440" fmla="*/ 430281 w 493642"/>
                <a:gd name="connsiteY440" fmla="*/ 145430 h 436774"/>
                <a:gd name="connsiteX441" fmla="*/ 431611 w 493642"/>
                <a:gd name="connsiteY441" fmla="*/ 147010 h 436774"/>
                <a:gd name="connsiteX442" fmla="*/ 433715 w 493642"/>
                <a:gd name="connsiteY442" fmla="*/ 147308 h 436774"/>
                <a:gd name="connsiteX443" fmla="*/ 433739 w 493642"/>
                <a:gd name="connsiteY443" fmla="*/ 148129 h 436774"/>
                <a:gd name="connsiteX444" fmla="*/ 97590 w 493642"/>
                <a:gd name="connsiteY444" fmla="*/ 405403 h 436774"/>
                <a:gd name="connsiteX445" fmla="*/ 96095 w 493642"/>
                <a:gd name="connsiteY445" fmla="*/ 407046 h 436774"/>
                <a:gd name="connsiteX446" fmla="*/ 94429 w 493642"/>
                <a:gd name="connsiteY446" fmla="*/ 406451 h 436774"/>
                <a:gd name="connsiteX447" fmla="*/ 95227 w 493642"/>
                <a:gd name="connsiteY447" fmla="*/ 402852 h 436774"/>
                <a:gd name="connsiteX448" fmla="*/ 96001 w 493642"/>
                <a:gd name="connsiteY448" fmla="*/ 401781 h 436774"/>
                <a:gd name="connsiteX449" fmla="*/ 99037 w 493642"/>
                <a:gd name="connsiteY449" fmla="*/ 400208 h 436774"/>
                <a:gd name="connsiteX450" fmla="*/ 101564 w 493642"/>
                <a:gd name="connsiteY450" fmla="*/ 399574 h 436774"/>
                <a:gd name="connsiteX451" fmla="*/ 102307 w 493642"/>
                <a:gd name="connsiteY451" fmla="*/ 397900 h 436774"/>
                <a:gd name="connsiteX452" fmla="*/ 103136 w 493642"/>
                <a:gd name="connsiteY452" fmla="*/ 397251 h 436774"/>
                <a:gd name="connsiteX453" fmla="*/ 104028 w 493642"/>
                <a:gd name="connsiteY453" fmla="*/ 398244 h 436774"/>
                <a:gd name="connsiteX454" fmla="*/ 103355 w 493642"/>
                <a:gd name="connsiteY454" fmla="*/ 399402 h 436774"/>
                <a:gd name="connsiteX455" fmla="*/ 102823 w 493642"/>
                <a:gd name="connsiteY455" fmla="*/ 403017 h 436774"/>
                <a:gd name="connsiteX456" fmla="*/ 101141 w 493642"/>
                <a:gd name="connsiteY456" fmla="*/ 404174 h 436774"/>
                <a:gd name="connsiteX457" fmla="*/ 97590 w 493642"/>
                <a:gd name="connsiteY457" fmla="*/ 405403 h 436774"/>
                <a:gd name="connsiteX458" fmla="*/ 7166 w 493642"/>
                <a:gd name="connsiteY458" fmla="*/ 415816 h 436774"/>
                <a:gd name="connsiteX459" fmla="*/ 6618 w 493642"/>
                <a:gd name="connsiteY459" fmla="*/ 416003 h 436774"/>
                <a:gd name="connsiteX460" fmla="*/ 6118 w 493642"/>
                <a:gd name="connsiteY460" fmla="*/ 414040 h 436774"/>
                <a:gd name="connsiteX461" fmla="*/ 3513 w 493642"/>
                <a:gd name="connsiteY461" fmla="*/ 409221 h 436774"/>
                <a:gd name="connsiteX462" fmla="*/ 5093 w 493642"/>
                <a:gd name="connsiteY462" fmla="*/ 407069 h 436774"/>
                <a:gd name="connsiteX463" fmla="*/ 7972 w 493642"/>
                <a:gd name="connsiteY463" fmla="*/ 407014 h 436774"/>
                <a:gd name="connsiteX464" fmla="*/ 9138 w 493642"/>
                <a:gd name="connsiteY464" fmla="*/ 408516 h 436774"/>
                <a:gd name="connsiteX465" fmla="*/ 9529 w 493642"/>
                <a:gd name="connsiteY465" fmla="*/ 410065 h 436774"/>
                <a:gd name="connsiteX466" fmla="*/ 8981 w 493642"/>
                <a:gd name="connsiteY466" fmla="*/ 410957 h 436774"/>
                <a:gd name="connsiteX467" fmla="*/ 9145 w 493642"/>
                <a:gd name="connsiteY467" fmla="*/ 412765 h 436774"/>
                <a:gd name="connsiteX468" fmla="*/ 8841 w 493642"/>
                <a:gd name="connsiteY468" fmla="*/ 413930 h 436774"/>
                <a:gd name="connsiteX469" fmla="*/ 7166 w 493642"/>
                <a:gd name="connsiteY469" fmla="*/ 415816 h 436774"/>
                <a:gd name="connsiteX470" fmla="*/ 87028 w 493642"/>
                <a:gd name="connsiteY470" fmla="*/ 423850 h 436774"/>
                <a:gd name="connsiteX471" fmla="*/ 84047 w 493642"/>
                <a:gd name="connsiteY471" fmla="*/ 426659 h 436774"/>
                <a:gd name="connsiteX472" fmla="*/ 81066 w 493642"/>
                <a:gd name="connsiteY472" fmla="*/ 426010 h 436774"/>
                <a:gd name="connsiteX473" fmla="*/ 80558 w 493642"/>
                <a:gd name="connsiteY473" fmla="*/ 425548 h 436774"/>
                <a:gd name="connsiteX474" fmla="*/ 83546 w 493642"/>
                <a:gd name="connsiteY474" fmla="*/ 424836 h 436774"/>
                <a:gd name="connsiteX475" fmla="*/ 86261 w 493642"/>
                <a:gd name="connsiteY475" fmla="*/ 422700 h 436774"/>
                <a:gd name="connsiteX476" fmla="*/ 88006 w 493642"/>
                <a:gd name="connsiteY476" fmla="*/ 417967 h 436774"/>
                <a:gd name="connsiteX477" fmla="*/ 90736 w 493642"/>
                <a:gd name="connsiteY477" fmla="*/ 412725 h 436774"/>
                <a:gd name="connsiteX478" fmla="*/ 91284 w 493642"/>
                <a:gd name="connsiteY478" fmla="*/ 410504 h 436774"/>
                <a:gd name="connsiteX479" fmla="*/ 92363 w 493642"/>
                <a:gd name="connsiteY479" fmla="*/ 409635 h 436774"/>
                <a:gd name="connsiteX480" fmla="*/ 93850 w 493642"/>
                <a:gd name="connsiteY480" fmla="*/ 409557 h 436774"/>
                <a:gd name="connsiteX481" fmla="*/ 94491 w 493642"/>
                <a:gd name="connsiteY481" fmla="*/ 409721 h 436774"/>
                <a:gd name="connsiteX482" fmla="*/ 95149 w 493642"/>
                <a:gd name="connsiteY482" fmla="*/ 410887 h 436774"/>
                <a:gd name="connsiteX483" fmla="*/ 95141 w 493642"/>
                <a:gd name="connsiteY483" fmla="*/ 413524 h 436774"/>
                <a:gd name="connsiteX484" fmla="*/ 94366 w 493642"/>
                <a:gd name="connsiteY484" fmla="*/ 417897 h 436774"/>
                <a:gd name="connsiteX485" fmla="*/ 92935 w 493642"/>
                <a:gd name="connsiteY485" fmla="*/ 421761 h 436774"/>
                <a:gd name="connsiteX486" fmla="*/ 87028 w 493642"/>
                <a:gd name="connsiteY486" fmla="*/ 423850 h 436774"/>
                <a:gd name="connsiteX487" fmla="*/ 40095 w 493642"/>
                <a:gd name="connsiteY487" fmla="*/ 418632 h 436774"/>
                <a:gd name="connsiteX488" fmla="*/ 38256 w 493642"/>
                <a:gd name="connsiteY488" fmla="*/ 424296 h 436774"/>
                <a:gd name="connsiteX489" fmla="*/ 36543 w 493642"/>
                <a:gd name="connsiteY489" fmla="*/ 426510 h 436774"/>
                <a:gd name="connsiteX490" fmla="*/ 35526 w 493642"/>
                <a:gd name="connsiteY490" fmla="*/ 427253 h 436774"/>
                <a:gd name="connsiteX491" fmla="*/ 32999 w 493642"/>
                <a:gd name="connsiteY491" fmla="*/ 427872 h 436774"/>
                <a:gd name="connsiteX492" fmla="*/ 29995 w 493642"/>
                <a:gd name="connsiteY492" fmla="*/ 424359 h 436774"/>
                <a:gd name="connsiteX493" fmla="*/ 28430 w 493642"/>
                <a:gd name="connsiteY493" fmla="*/ 420784 h 436774"/>
                <a:gd name="connsiteX494" fmla="*/ 27570 w 493642"/>
                <a:gd name="connsiteY494" fmla="*/ 419633 h 436774"/>
                <a:gd name="connsiteX495" fmla="*/ 28939 w 493642"/>
                <a:gd name="connsiteY495" fmla="*/ 418726 h 436774"/>
                <a:gd name="connsiteX496" fmla="*/ 30934 w 493642"/>
                <a:gd name="connsiteY496" fmla="*/ 418883 h 436774"/>
                <a:gd name="connsiteX497" fmla="*/ 35221 w 493642"/>
                <a:gd name="connsiteY497" fmla="*/ 418124 h 436774"/>
                <a:gd name="connsiteX498" fmla="*/ 36089 w 493642"/>
                <a:gd name="connsiteY498" fmla="*/ 417818 h 436774"/>
                <a:gd name="connsiteX499" fmla="*/ 40447 w 493642"/>
                <a:gd name="connsiteY499" fmla="*/ 414204 h 436774"/>
                <a:gd name="connsiteX500" fmla="*/ 44734 w 493642"/>
                <a:gd name="connsiteY500" fmla="*/ 413758 h 436774"/>
                <a:gd name="connsiteX501" fmla="*/ 44836 w 493642"/>
                <a:gd name="connsiteY501" fmla="*/ 414947 h 436774"/>
                <a:gd name="connsiteX502" fmla="*/ 40095 w 493642"/>
                <a:gd name="connsiteY502" fmla="*/ 418632 h 436774"/>
                <a:gd name="connsiteX503" fmla="*/ 21428 w 493642"/>
                <a:gd name="connsiteY503" fmla="*/ 427496 h 436774"/>
                <a:gd name="connsiteX504" fmla="*/ 20529 w 493642"/>
                <a:gd name="connsiteY504" fmla="*/ 427707 h 436774"/>
                <a:gd name="connsiteX505" fmla="*/ 19465 w 493642"/>
                <a:gd name="connsiteY505" fmla="*/ 427089 h 436774"/>
                <a:gd name="connsiteX506" fmla="*/ 18338 w 493642"/>
                <a:gd name="connsiteY506" fmla="*/ 425126 h 436774"/>
                <a:gd name="connsiteX507" fmla="*/ 19097 w 493642"/>
                <a:gd name="connsiteY507" fmla="*/ 423671 h 436774"/>
                <a:gd name="connsiteX508" fmla="*/ 19793 w 493642"/>
                <a:gd name="connsiteY508" fmla="*/ 423005 h 436774"/>
                <a:gd name="connsiteX509" fmla="*/ 20763 w 493642"/>
                <a:gd name="connsiteY509" fmla="*/ 423107 h 436774"/>
                <a:gd name="connsiteX510" fmla="*/ 22625 w 493642"/>
                <a:gd name="connsiteY510" fmla="*/ 424179 h 436774"/>
                <a:gd name="connsiteX511" fmla="*/ 23196 w 493642"/>
                <a:gd name="connsiteY511" fmla="*/ 425290 h 436774"/>
                <a:gd name="connsiteX512" fmla="*/ 23251 w 493642"/>
                <a:gd name="connsiteY512" fmla="*/ 425978 h 436774"/>
                <a:gd name="connsiteX513" fmla="*/ 21428 w 493642"/>
                <a:gd name="connsiteY513" fmla="*/ 427496 h 436774"/>
                <a:gd name="connsiteX514" fmla="*/ 60600 w 493642"/>
                <a:gd name="connsiteY514" fmla="*/ 424390 h 436774"/>
                <a:gd name="connsiteX515" fmla="*/ 60467 w 493642"/>
                <a:gd name="connsiteY515" fmla="*/ 426299 h 436774"/>
                <a:gd name="connsiteX516" fmla="*/ 60984 w 493642"/>
                <a:gd name="connsiteY516" fmla="*/ 428224 h 436774"/>
                <a:gd name="connsiteX517" fmla="*/ 60851 w 493642"/>
                <a:gd name="connsiteY517" fmla="*/ 431142 h 436774"/>
                <a:gd name="connsiteX518" fmla="*/ 59802 w 493642"/>
                <a:gd name="connsiteY518" fmla="*/ 432722 h 436774"/>
                <a:gd name="connsiteX519" fmla="*/ 57111 w 493642"/>
                <a:gd name="connsiteY519" fmla="*/ 434295 h 436774"/>
                <a:gd name="connsiteX520" fmla="*/ 54991 w 493642"/>
                <a:gd name="connsiteY520" fmla="*/ 434013 h 436774"/>
                <a:gd name="connsiteX521" fmla="*/ 53794 w 493642"/>
                <a:gd name="connsiteY521" fmla="*/ 433379 h 436774"/>
                <a:gd name="connsiteX522" fmla="*/ 51666 w 493642"/>
                <a:gd name="connsiteY522" fmla="*/ 430821 h 436774"/>
                <a:gd name="connsiteX523" fmla="*/ 51619 w 493642"/>
                <a:gd name="connsiteY523" fmla="*/ 428177 h 436774"/>
                <a:gd name="connsiteX524" fmla="*/ 53567 w 493642"/>
                <a:gd name="connsiteY524" fmla="*/ 426456 h 436774"/>
                <a:gd name="connsiteX525" fmla="*/ 54404 w 493642"/>
                <a:gd name="connsiteY525" fmla="*/ 424226 h 436774"/>
                <a:gd name="connsiteX526" fmla="*/ 59458 w 493642"/>
                <a:gd name="connsiteY526" fmla="*/ 424648 h 436774"/>
                <a:gd name="connsiteX527" fmla="*/ 59896 w 493642"/>
                <a:gd name="connsiteY527" fmla="*/ 424218 h 436774"/>
                <a:gd name="connsiteX528" fmla="*/ 60272 w 493642"/>
                <a:gd name="connsiteY528" fmla="*/ 424093 h 436774"/>
                <a:gd name="connsiteX529" fmla="*/ 60600 w 493642"/>
                <a:gd name="connsiteY529" fmla="*/ 424390 h 436774"/>
                <a:gd name="connsiteX530" fmla="*/ 5985 w 493642"/>
                <a:gd name="connsiteY530" fmla="*/ 432746 h 436774"/>
                <a:gd name="connsiteX531" fmla="*/ 3865 w 493642"/>
                <a:gd name="connsiteY531" fmla="*/ 436775 h 436774"/>
                <a:gd name="connsiteX532" fmla="*/ 1189 w 493642"/>
                <a:gd name="connsiteY532" fmla="*/ 435273 h 436774"/>
                <a:gd name="connsiteX533" fmla="*/ 540 w 493642"/>
                <a:gd name="connsiteY533" fmla="*/ 434772 h 436774"/>
                <a:gd name="connsiteX534" fmla="*/ 0 w 493642"/>
                <a:gd name="connsiteY534" fmla="*/ 433943 h 436774"/>
                <a:gd name="connsiteX535" fmla="*/ 2574 w 493642"/>
                <a:gd name="connsiteY535" fmla="*/ 433778 h 436774"/>
                <a:gd name="connsiteX536" fmla="*/ 5179 w 493642"/>
                <a:gd name="connsiteY536" fmla="*/ 431752 h 436774"/>
                <a:gd name="connsiteX537" fmla="*/ 5985 w 493642"/>
                <a:gd name="connsiteY537" fmla="*/ 432746 h 436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</a:cxnLst>
              <a:rect l="l" t="t" r="r" b="b"/>
              <a:pathLst>
                <a:path w="493642" h="436774">
                  <a:moveTo>
                    <a:pt x="359354" y="10710"/>
                  </a:moveTo>
                  <a:lnTo>
                    <a:pt x="359385" y="11759"/>
                  </a:lnTo>
                  <a:lnTo>
                    <a:pt x="360246" y="13198"/>
                  </a:lnTo>
                  <a:lnTo>
                    <a:pt x="361137" y="13730"/>
                  </a:lnTo>
                  <a:lnTo>
                    <a:pt x="363015" y="14466"/>
                  </a:lnTo>
                  <a:lnTo>
                    <a:pt x="364462" y="14567"/>
                  </a:lnTo>
                  <a:lnTo>
                    <a:pt x="366434" y="14912"/>
                  </a:lnTo>
                  <a:lnTo>
                    <a:pt x="367772" y="15741"/>
                  </a:lnTo>
                  <a:lnTo>
                    <a:pt x="367850" y="17032"/>
                  </a:lnTo>
                  <a:lnTo>
                    <a:pt x="367513" y="18471"/>
                  </a:lnTo>
                  <a:lnTo>
                    <a:pt x="366700" y="19794"/>
                  </a:lnTo>
                  <a:lnTo>
                    <a:pt x="366238" y="20803"/>
                  </a:lnTo>
                  <a:lnTo>
                    <a:pt x="366669" y="21381"/>
                  </a:lnTo>
                  <a:lnTo>
                    <a:pt x="367373" y="21835"/>
                  </a:lnTo>
                  <a:lnTo>
                    <a:pt x="368132" y="21960"/>
                  </a:lnTo>
                  <a:lnTo>
                    <a:pt x="368648" y="21812"/>
                  </a:lnTo>
                  <a:lnTo>
                    <a:pt x="369039" y="21014"/>
                  </a:lnTo>
                  <a:lnTo>
                    <a:pt x="369782" y="20036"/>
                  </a:lnTo>
                  <a:lnTo>
                    <a:pt x="370197" y="19911"/>
                  </a:lnTo>
                  <a:lnTo>
                    <a:pt x="370166" y="20466"/>
                  </a:lnTo>
                  <a:lnTo>
                    <a:pt x="370518" y="21155"/>
                  </a:lnTo>
                  <a:lnTo>
                    <a:pt x="372935" y="22305"/>
                  </a:lnTo>
                  <a:lnTo>
                    <a:pt x="378239" y="24448"/>
                  </a:lnTo>
                  <a:lnTo>
                    <a:pt x="380320" y="24487"/>
                  </a:lnTo>
                  <a:lnTo>
                    <a:pt x="382003" y="24738"/>
                  </a:lnTo>
                  <a:lnTo>
                    <a:pt x="382495" y="25637"/>
                  </a:lnTo>
                  <a:lnTo>
                    <a:pt x="385875" y="28939"/>
                  </a:lnTo>
                  <a:lnTo>
                    <a:pt x="386681" y="28853"/>
                  </a:lnTo>
                  <a:lnTo>
                    <a:pt x="388183" y="28931"/>
                  </a:lnTo>
                  <a:lnTo>
                    <a:pt x="389998" y="28665"/>
                  </a:lnTo>
                  <a:lnTo>
                    <a:pt x="391313" y="28047"/>
                  </a:lnTo>
                  <a:lnTo>
                    <a:pt x="392173" y="28149"/>
                  </a:lnTo>
                  <a:lnTo>
                    <a:pt x="393128" y="28790"/>
                  </a:lnTo>
                  <a:lnTo>
                    <a:pt x="394238" y="29346"/>
                  </a:lnTo>
                  <a:lnTo>
                    <a:pt x="395678" y="30433"/>
                  </a:lnTo>
                  <a:lnTo>
                    <a:pt x="396961" y="31771"/>
                  </a:lnTo>
                  <a:lnTo>
                    <a:pt x="397845" y="32209"/>
                  </a:lnTo>
                  <a:lnTo>
                    <a:pt x="403173" y="31310"/>
                  </a:lnTo>
                  <a:lnTo>
                    <a:pt x="404362" y="32100"/>
                  </a:lnTo>
                  <a:lnTo>
                    <a:pt x="405621" y="32092"/>
                  </a:lnTo>
                  <a:lnTo>
                    <a:pt x="407038" y="31888"/>
                  </a:lnTo>
                  <a:lnTo>
                    <a:pt x="410120" y="32303"/>
                  </a:lnTo>
                  <a:lnTo>
                    <a:pt x="412624" y="32201"/>
                  </a:lnTo>
                  <a:lnTo>
                    <a:pt x="412850" y="31873"/>
                  </a:lnTo>
                  <a:lnTo>
                    <a:pt x="413062" y="28900"/>
                  </a:lnTo>
                  <a:lnTo>
                    <a:pt x="413461" y="27844"/>
                  </a:lnTo>
                  <a:lnTo>
                    <a:pt x="414055" y="27562"/>
                  </a:lnTo>
                  <a:lnTo>
                    <a:pt x="415534" y="27773"/>
                  </a:lnTo>
                  <a:lnTo>
                    <a:pt x="420924" y="29534"/>
                  </a:lnTo>
                  <a:lnTo>
                    <a:pt x="423146" y="30637"/>
                  </a:lnTo>
                  <a:lnTo>
                    <a:pt x="425282" y="31497"/>
                  </a:lnTo>
                  <a:lnTo>
                    <a:pt x="427144" y="31591"/>
                  </a:lnTo>
                  <a:lnTo>
                    <a:pt x="428380" y="32170"/>
                  </a:lnTo>
                  <a:lnTo>
                    <a:pt x="430109" y="34987"/>
                  </a:lnTo>
                  <a:lnTo>
                    <a:pt x="429812" y="36403"/>
                  </a:lnTo>
                  <a:lnTo>
                    <a:pt x="429968" y="36927"/>
                  </a:lnTo>
                  <a:lnTo>
                    <a:pt x="430148" y="37905"/>
                  </a:lnTo>
                  <a:lnTo>
                    <a:pt x="430101" y="38992"/>
                  </a:lnTo>
                  <a:lnTo>
                    <a:pt x="430555" y="39704"/>
                  </a:lnTo>
                  <a:lnTo>
                    <a:pt x="431376" y="39790"/>
                  </a:lnTo>
                  <a:lnTo>
                    <a:pt x="432425" y="39579"/>
                  </a:lnTo>
                  <a:lnTo>
                    <a:pt x="433575" y="39156"/>
                  </a:lnTo>
                  <a:lnTo>
                    <a:pt x="435593" y="37952"/>
                  </a:lnTo>
                  <a:lnTo>
                    <a:pt x="436196" y="37756"/>
                  </a:lnTo>
                  <a:lnTo>
                    <a:pt x="439575" y="39125"/>
                  </a:lnTo>
                  <a:lnTo>
                    <a:pt x="441069" y="40040"/>
                  </a:lnTo>
                  <a:lnTo>
                    <a:pt x="441586" y="41034"/>
                  </a:lnTo>
                  <a:lnTo>
                    <a:pt x="442360" y="42051"/>
                  </a:lnTo>
                  <a:lnTo>
                    <a:pt x="443370" y="42200"/>
                  </a:lnTo>
                  <a:lnTo>
                    <a:pt x="444809" y="41238"/>
                  </a:lnTo>
                  <a:lnTo>
                    <a:pt x="447055" y="40205"/>
                  </a:lnTo>
                  <a:lnTo>
                    <a:pt x="450872" y="41112"/>
                  </a:lnTo>
                  <a:lnTo>
                    <a:pt x="455120" y="42427"/>
                  </a:lnTo>
                  <a:lnTo>
                    <a:pt x="456959" y="42583"/>
                  </a:lnTo>
                  <a:lnTo>
                    <a:pt x="457021" y="41942"/>
                  </a:lnTo>
                  <a:lnTo>
                    <a:pt x="457358" y="41026"/>
                  </a:lnTo>
                  <a:lnTo>
                    <a:pt x="458054" y="40565"/>
                  </a:lnTo>
                  <a:lnTo>
                    <a:pt x="459102" y="40432"/>
                  </a:lnTo>
                  <a:lnTo>
                    <a:pt x="460558" y="39947"/>
                  </a:lnTo>
                  <a:lnTo>
                    <a:pt x="462216" y="39149"/>
                  </a:lnTo>
                  <a:lnTo>
                    <a:pt x="463945" y="38820"/>
                  </a:lnTo>
                  <a:lnTo>
                    <a:pt x="465752" y="39415"/>
                  </a:lnTo>
                  <a:lnTo>
                    <a:pt x="467935" y="39900"/>
                  </a:lnTo>
                  <a:lnTo>
                    <a:pt x="469242" y="39892"/>
                  </a:lnTo>
                  <a:lnTo>
                    <a:pt x="469868" y="41769"/>
                  </a:lnTo>
                  <a:lnTo>
                    <a:pt x="470924" y="42481"/>
                  </a:lnTo>
                  <a:lnTo>
                    <a:pt x="471338" y="44109"/>
                  </a:lnTo>
                  <a:lnTo>
                    <a:pt x="469398" y="44953"/>
                  </a:lnTo>
                  <a:lnTo>
                    <a:pt x="468256" y="45071"/>
                  </a:lnTo>
                  <a:lnTo>
                    <a:pt x="467904" y="47848"/>
                  </a:lnTo>
                  <a:lnTo>
                    <a:pt x="468452" y="48631"/>
                  </a:lnTo>
                  <a:lnTo>
                    <a:pt x="469539" y="49366"/>
                  </a:lnTo>
                  <a:lnTo>
                    <a:pt x="469836" y="50219"/>
                  </a:lnTo>
                  <a:lnTo>
                    <a:pt x="470055" y="54287"/>
                  </a:lnTo>
                  <a:lnTo>
                    <a:pt x="467833" y="56736"/>
                  </a:lnTo>
                  <a:lnTo>
                    <a:pt x="464720" y="59482"/>
                  </a:lnTo>
                  <a:lnTo>
                    <a:pt x="449480" y="68283"/>
                  </a:lnTo>
                  <a:lnTo>
                    <a:pt x="445850" y="72531"/>
                  </a:lnTo>
                  <a:lnTo>
                    <a:pt x="444465" y="73509"/>
                  </a:lnTo>
                  <a:lnTo>
                    <a:pt x="433136" y="76177"/>
                  </a:lnTo>
                  <a:lnTo>
                    <a:pt x="425219" y="79025"/>
                  </a:lnTo>
                  <a:lnTo>
                    <a:pt x="421425" y="80057"/>
                  </a:lnTo>
                  <a:lnTo>
                    <a:pt x="416684" y="84994"/>
                  </a:lnTo>
                  <a:lnTo>
                    <a:pt x="414439" y="86981"/>
                  </a:lnTo>
                  <a:lnTo>
                    <a:pt x="416230" y="87529"/>
                  </a:lnTo>
                  <a:lnTo>
                    <a:pt x="418319" y="89884"/>
                  </a:lnTo>
                  <a:lnTo>
                    <a:pt x="417615" y="90924"/>
                  </a:lnTo>
                  <a:lnTo>
                    <a:pt x="414572" y="92536"/>
                  </a:lnTo>
                  <a:lnTo>
                    <a:pt x="413241" y="93029"/>
                  </a:lnTo>
                  <a:lnTo>
                    <a:pt x="412522" y="92770"/>
                  </a:lnTo>
                  <a:lnTo>
                    <a:pt x="411841" y="92989"/>
                  </a:lnTo>
                  <a:lnTo>
                    <a:pt x="406740" y="101478"/>
                  </a:lnTo>
                  <a:lnTo>
                    <a:pt x="402234" y="107565"/>
                  </a:lnTo>
                  <a:lnTo>
                    <a:pt x="399699" y="110209"/>
                  </a:lnTo>
                  <a:lnTo>
                    <a:pt x="397102" y="114144"/>
                  </a:lnTo>
                  <a:lnTo>
                    <a:pt x="391571" y="124260"/>
                  </a:lnTo>
                  <a:lnTo>
                    <a:pt x="391531" y="127170"/>
                  </a:lnTo>
                  <a:lnTo>
                    <a:pt x="394254" y="137176"/>
                  </a:lnTo>
                  <a:lnTo>
                    <a:pt x="395819" y="139797"/>
                  </a:lnTo>
                  <a:lnTo>
                    <a:pt x="398009" y="141996"/>
                  </a:lnTo>
                  <a:lnTo>
                    <a:pt x="402156" y="143865"/>
                  </a:lnTo>
                  <a:lnTo>
                    <a:pt x="403181" y="145704"/>
                  </a:lnTo>
                  <a:lnTo>
                    <a:pt x="401749" y="147456"/>
                  </a:lnTo>
                  <a:lnTo>
                    <a:pt x="397602" y="150562"/>
                  </a:lnTo>
                  <a:lnTo>
                    <a:pt x="390389" y="154755"/>
                  </a:lnTo>
                  <a:lnTo>
                    <a:pt x="387323" y="158057"/>
                  </a:lnTo>
                  <a:lnTo>
                    <a:pt x="386673" y="161233"/>
                  </a:lnTo>
                  <a:lnTo>
                    <a:pt x="384561" y="162665"/>
                  </a:lnTo>
                  <a:lnTo>
                    <a:pt x="383763" y="167101"/>
                  </a:lnTo>
                  <a:lnTo>
                    <a:pt x="382480" y="170035"/>
                  </a:lnTo>
                  <a:lnTo>
                    <a:pt x="382237" y="171028"/>
                  </a:lnTo>
                  <a:lnTo>
                    <a:pt x="380876" y="173250"/>
                  </a:lnTo>
                  <a:lnTo>
                    <a:pt x="380696" y="174870"/>
                  </a:lnTo>
                  <a:lnTo>
                    <a:pt x="382926" y="177091"/>
                  </a:lnTo>
                  <a:lnTo>
                    <a:pt x="381823" y="178054"/>
                  </a:lnTo>
                  <a:lnTo>
                    <a:pt x="380720" y="178476"/>
                  </a:lnTo>
                  <a:lnTo>
                    <a:pt x="378177" y="178734"/>
                  </a:lnTo>
                  <a:lnTo>
                    <a:pt x="369626" y="179016"/>
                  </a:lnTo>
                  <a:lnTo>
                    <a:pt x="362749" y="183812"/>
                  </a:lnTo>
                  <a:lnTo>
                    <a:pt x="359315" y="188052"/>
                  </a:lnTo>
                  <a:lnTo>
                    <a:pt x="356201" y="195915"/>
                  </a:lnTo>
                  <a:lnTo>
                    <a:pt x="352422" y="200538"/>
                  </a:lnTo>
                  <a:lnTo>
                    <a:pt x="350756" y="201391"/>
                  </a:lnTo>
                  <a:lnTo>
                    <a:pt x="348166" y="199365"/>
                  </a:lnTo>
                  <a:lnTo>
                    <a:pt x="344927" y="199052"/>
                  </a:lnTo>
                  <a:lnTo>
                    <a:pt x="341790" y="199725"/>
                  </a:lnTo>
                  <a:lnTo>
                    <a:pt x="340147" y="201336"/>
                  </a:lnTo>
                  <a:lnTo>
                    <a:pt x="337581" y="202236"/>
                  </a:lnTo>
                  <a:lnTo>
                    <a:pt x="335070" y="201461"/>
                  </a:lnTo>
                  <a:lnTo>
                    <a:pt x="329640" y="201039"/>
                  </a:lnTo>
                  <a:lnTo>
                    <a:pt x="327223" y="201117"/>
                  </a:lnTo>
                  <a:lnTo>
                    <a:pt x="323444" y="202424"/>
                  </a:lnTo>
                  <a:lnTo>
                    <a:pt x="320205" y="201555"/>
                  </a:lnTo>
                  <a:lnTo>
                    <a:pt x="314737" y="201109"/>
                  </a:lnTo>
                  <a:lnTo>
                    <a:pt x="302900" y="202150"/>
                  </a:lnTo>
                  <a:lnTo>
                    <a:pt x="301406" y="202635"/>
                  </a:lnTo>
                  <a:lnTo>
                    <a:pt x="299927" y="204575"/>
                  </a:lnTo>
                  <a:lnTo>
                    <a:pt x="296156" y="207916"/>
                  </a:lnTo>
                  <a:lnTo>
                    <a:pt x="290421" y="208033"/>
                  </a:lnTo>
                  <a:lnTo>
                    <a:pt x="285234" y="210161"/>
                  </a:lnTo>
                  <a:lnTo>
                    <a:pt x="283936" y="211522"/>
                  </a:lnTo>
                  <a:lnTo>
                    <a:pt x="281761" y="215270"/>
                  </a:lnTo>
                  <a:lnTo>
                    <a:pt x="281080" y="218000"/>
                  </a:lnTo>
                  <a:lnTo>
                    <a:pt x="280627" y="218024"/>
                  </a:lnTo>
                  <a:lnTo>
                    <a:pt x="280063" y="217351"/>
                  </a:lnTo>
                  <a:lnTo>
                    <a:pt x="279265" y="217570"/>
                  </a:lnTo>
                  <a:lnTo>
                    <a:pt x="278851" y="219651"/>
                  </a:lnTo>
                  <a:lnTo>
                    <a:pt x="276902" y="220598"/>
                  </a:lnTo>
                  <a:lnTo>
                    <a:pt x="275275" y="220942"/>
                  </a:lnTo>
                  <a:lnTo>
                    <a:pt x="271262" y="219260"/>
                  </a:lnTo>
                  <a:lnTo>
                    <a:pt x="267913" y="216733"/>
                  </a:lnTo>
                  <a:lnTo>
                    <a:pt x="266161" y="216553"/>
                  </a:lnTo>
                  <a:lnTo>
                    <a:pt x="263313" y="212610"/>
                  </a:lnTo>
                  <a:lnTo>
                    <a:pt x="262085" y="210098"/>
                  </a:lnTo>
                  <a:lnTo>
                    <a:pt x="261216" y="207376"/>
                  </a:lnTo>
                  <a:lnTo>
                    <a:pt x="261396" y="206335"/>
                  </a:lnTo>
                  <a:lnTo>
                    <a:pt x="261154" y="205467"/>
                  </a:lnTo>
                  <a:lnTo>
                    <a:pt x="258627" y="204364"/>
                  </a:lnTo>
                  <a:lnTo>
                    <a:pt x="258009" y="201860"/>
                  </a:lnTo>
                  <a:lnTo>
                    <a:pt x="259855" y="198598"/>
                  </a:lnTo>
                  <a:lnTo>
                    <a:pt x="261365" y="197213"/>
                  </a:lnTo>
                  <a:lnTo>
                    <a:pt x="262304" y="196814"/>
                  </a:lnTo>
                  <a:lnTo>
                    <a:pt x="260020" y="196955"/>
                  </a:lnTo>
                  <a:lnTo>
                    <a:pt x="258369" y="199052"/>
                  </a:lnTo>
                  <a:lnTo>
                    <a:pt x="256257" y="195688"/>
                  </a:lnTo>
                  <a:lnTo>
                    <a:pt x="247643" y="189124"/>
                  </a:lnTo>
                  <a:lnTo>
                    <a:pt x="248198" y="187614"/>
                  </a:lnTo>
                  <a:lnTo>
                    <a:pt x="248104" y="186800"/>
                  </a:lnTo>
                  <a:lnTo>
                    <a:pt x="246657" y="188561"/>
                  </a:lnTo>
                  <a:lnTo>
                    <a:pt x="245671" y="189014"/>
                  </a:lnTo>
                  <a:lnTo>
                    <a:pt x="241267" y="188733"/>
                  </a:lnTo>
                  <a:lnTo>
                    <a:pt x="236197" y="189539"/>
                  </a:lnTo>
                  <a:lnTo>
                    <a:pt x="234859" y="182701"/>
                  </a:lnTo>
                  <a:lnTo>
                    <a:pt x="234226" y="180072"/>
                  </a:lnTo>
                  <a:lnTo>
                    <a:pt x="234061" y="178367"/>
                  </a:lnTo>
                  <a:lnTo>
                    <a:pt x="235368" y="174424"/>
                  </a:lnTo>
                  <a:lnTo>
                    <a:pt x="236800" y="172812"/>
                  </a:lnTo>
                  <a:lnTo>
                    <a:pt x="238701" y="169487"/>
                  </a:lnTo>
                  <a:lnTo>
                    <a:pt x="241048" y="166718"/>
                  </a:lnTo>
                  <a:lnTo>
                    <a:pt x="243528" y="166060"/>
                  </a:lnTo>
                  <a:lnTo>
                    <a:pt x="244623" y="165654"/>
                  </a:lnTo>
                  <a:lnTo>
                    <a:pt x="245538" y="163510"/>
                  </a:lnTo>
                  <a:lnTo>
                    <a:pt x="246055" y="161679"/>
                  </a:lnTo>
                  <a:lnTo>
                    <a:pt x="245679" y="161499"/>
                  </a:lnTo>
                  <a:lnTo>
                    <a:pt x="242785" y="161875"/>
                  </a:lnTo>
                  <a:lnTo>
                    <a:pt x="237590" y="154169"/>
                  </a:lnTo>
                  <a:lnTo>
                    <a:pt x="237754" y="152940"/>
                  </a:lnTo>
                  <a:lnTo>
                    <a:pt x="238403" y="151118"/>
                  </a:lnTo>
                  <a:lnTo>
                    <a:pt x="238834" y="148810"/>
                  </a:lnTo>
                  <a:lnTo>
                    <a:pt x="238943" y="146987"/>
                  </a:lnTo>
                  <a:lnTo>
                    <a:pt x="240297" y="145414"/>
                  </a:lnTo>
                  <a:lnTo>
                    <a:pt x="242370" y="143834"/>
                  </a:lnTo>
                  <a:lnTo>
                    <a:pt x="244115" y="141581"/>
                  </a:lnTo>
                  <a:lnTo>
                    <a:pt x="244991" y="139382"/>
                  </a:lnTo>
                  <a:lnTo>
                    <a:pt x="245171" y="137380"/>
                  </a:lnTo>
                  <a:lnTo>
                    <a:pt x="244185" y="135948"/>
                  </a:lnTo>
                  <a:lnTo>
                    <a:pt x="241345" y="135158"/>
                  </a:lnTo>
                  <a:lnTo>
                    <a:pt x="238411" y="129431"/>
                  </a:lnTo>
                  <a:lnTo>
                    <a:pt x="237762" y="125840"/>
                  </a:lnTo>
                  <a:lnTo>
                    <a:pt x="237160" y="125465"/>
                  </a:lnTo>
                  <a:lnTo>
                    <a:pt x="235352" y="123829"/>
                  </a:lnTo>
                  <a:lnTo>
                    <a:pt x="233616" y="120747"/>
                  </a:lnTo>
                  <a:lnTo>
                    <a:pt x="233365" y="120262"/>
                  </a:lnTo>
                  <a:lnTo>
                    <a:pt x="235157" y="119722"/>
                  </a:lnTo>
                  <a:lnTo>
                    <a:pt x="242542" y="119699"/>
                  </a:lnTo>
                  <a:lnTo>
                    <a:pt x="244083" y="119018"/>
                  </a:lnTo>
                  <a:lnTo>
                    <a:pt x="244318" y="118783"/>
                  </a:lnTo>
                  <a:lnTo>
                    <a:pt x="245664" y="116381"/>
                  </a:lnTo>
                  <a:lnTo>
                    <a:pt x="247072" y="112431"/>
                  </a:lnTo>
                  <a:lnTo>
                    <a:pt x="247400" y="110013"/>
                  </a:lnTo>
                  <a:lnTo>
                    <a:pt x="246954" y="109012"/>
                  </a:lnTo>
                  <a:lnTo>
                    <a:pt x="244506" y="106563"/>
                  </a:lnTo>
                  <a:lnTo>
                    <a:pt x="244396" y="105843"/>
                  </a:lnTo>
                  <a:lnTo>
                    <a:pt x="244787" y="104685"/>
                  </a:lnTo>
                  <a:lnTo>
                    <a:pt x="246243" y="103449"/>
                  </a:lnTo>
                  <a:lnTo>
                    <a:pt x="248206" y="102041"/>
                  </a:lnTo>
                  <a:lnTo>
                    <a:pt x="249278" y="100828"/>
                  </a:lnTo>
                  <a:lnTo>
                    <a:pt x="249020" y="99874"/>
                  </a:lnTo>
                  <a:lnTo>
                    <a:pt x="248449" y="98880"/>
                  </a:lnTo>
                  <a:lnTo>
                    <a:pt x="248355" y="97950"/>
                  </a:lnTo>
                  <a:lnTo>
                    <a:pt x="248715" y="96807"/>
                  </a:lnTo>
                  <a:lnTo>
                    <a:pt x="248848" y="92896"/>
                  </a:lnTo>
                  <a:lnTo>
                    <a:pt x="249098" y="91894"/>
                  </a:lnTo>
                  <a:lnTo>
                    <a:pt x="248715" y="88327"/>
                  </a:lnTo>
                  <a:lnTo>
                    <a:pt x="248237" y="85409"/>
                  </a:lnTo>
                  <a:lnTo>
                    <a:pt x="246681" y="81622"/>
                  </a:lnTo>
                  <a:lnTo>
                    <a:pt x="246962" y="80785"/>
                  </a:lnTo>
                  <a:lnTo>
                    <a:pt x="247682" y="80081"/>
                  </a:lnTo>
                  <a:lnTo>
                    <a:pt x="250037" y="78767"/>
                  </a:lnTo>
                  <a:lnTo>
                    <a:pt x="251914" y="75668"/>
                  </a:lnTo>
                  <a:lnTo>
                    <a:pt x="254645" y="73071"/>
                  </a:lnTo>
                  <a:lnTo>
                    <a:pt x="258220" y="70982"/>
                  </a:lnTo>
                  <a:lnTo>
                    <a:pt x="260724" y="68658"/>
                  </a:lnTo>
                  <a:lnTo>
                    <a:pt x="261709" y="66875"/>
                  </a:lnTo>
                  <a:lnTo>
                    <a:pt x="262406" y="66405"/>
                  </a:lnTo>
                  <a:lnTo>
                    <a:pt x="262202" y="65576"/>
                  </a:lnTo>
                  <a:lnTo>
                    <a:pt x="261733" y="64371"/>
                  </a:lnTo>
                  <a:lnTo>
                    <a:pt x="260309" y="63190"/>
                  </a:lnTo>
                  <a:lnTo>
                    <a:pt x="258471" y="62517"/>
                  </a:lnTo>
                  <a:lnTo>
                    <a:pt x="256429" y="62549"/>
                  </a:lnTo>
                  <a:lnTo>
                    <a:pt x="255161" y="62306"/>
                  </a:lnTo>
                  <a:lnTo>
                    <a:pt x="254794" y="61383"/>
                  </a:lnTo>
                  <a:lnTo>
                    <a:pt x="254934" y="58879"/>
                  </a:lnTo>
                  <a:lnTo>
                    <a:pt x="254825" y="56399"/>
                  </a:lnTo>
                  <a:lnTo>
                    <a:pt x="254434" y="55257"/>
                  </a:lnTo>
                  <a:lnTo>
                    <a:pt x="253487" y="54396"/>
                  </a:lnTo>
                  <a:lnTo>
                    <a:pt x="251617" y="54623"/>
                  </a:lnTo>
                  <a:lnTo>
                    <a:pt x="249998" y="53919"/>
                  </a:lnTo>
                  <a:lnTo>
                    <a:pt x="248770" y="53755"/>
                  </a:lnTo>
                  <a:lnTo>
                    <a:pt x="248058" y="54310"/>
                  </a:lnTo>
                  <a:lnTo>
                    <a:pt x="244435" y="54146"/>
                  </a:lnTo>
                  <a:lnTo>
                    <a:pt x="242925" y="53747"/>
                  </a:lnTo>
                  <a:lnTo>
                    <a:pt x="241869" y="53254"/>
                  </a:lnTo>
                  <a:lnTo>
                    <a:pt x="241196" y="53528"/>
                  </a:lnTo>
                  <a:lnTo>
                    <a:pt x="240813" y="54013"/>
                  </a:lnTo>
                  <a:lnTo>
                    <a:pt x="240750" y="54772"/>
                  </a:lnTo>
                  <a:lnTo>
                    <a:pt x="240500" y="55773"/>
                  </a:lnTo>
                  <a:lnTo>
                    <a:pt x="239201" y="56681"/>
                  </a:lnTo>
                  <a:lnTo>
                    <a:pt x="236236" y="57581"/>
                  </a:lnTo>
                  <a:lnTo>
                    <a:pt x="233842" y="57510"/>
                  </a:lnTo>
                  <a:lnTo>
                    <a:pt x="231644" y="56869"/>
                  </a:lnTo>
                  <a:lnTo>
                    <a:pt x="230940" y="56391"/>
                  </a:lnTo>
                  <a:lnTo>
                    <a:pt x="229884" y="55969"/>
                  </a:lnTo>
                  <a:lnTo>
                    <a:pt x="225417" y="56493"/>
                  </a:lnTo>
                  <a:lnTo>
                    <a:pt x="224877" y="56110"/>
                  </a:lnTo>
                  <a:lnTo>
                    <a:pt x="223336" y="57041"/>
                  </a:lnTo>
                  <a:lnTo>
                    <a:pt x="221067" y="58152"/>
                  </a:lnTo>
                  <a:lnTo>
                    <a:pt x="219792" y="58214"/>
                  </a:lnTo>
                  <a:lnTo>
                    <a:pt x="219330" y="57980"/>
                  </a:lnTo>
                  <a:lnTo>
                    <a:pt x="219165" y="57487"/>
                  </a:lnTo>
                  <a:lnTo>
                    <a:pt x="218211" y="55758"/>
                  </a:lnTo>
                  <a:lnTo>
                    <a:pt x="218461" y="54842"/>
                  </a:lnTo>
                  <a:lnTo>
                    <a:pt x="220292" y="52159"/>
                  </a:lnTo>
                  <a:lnTo>
                    <a:pt x="220089" y="51517"/>
                  </a:lnTo>
                  <a:lnTo>
                    <a:pt x="219338" y="50649"/>
                  </a:lnTo>
                  <a:lnTo>
                    <a:pt x="218665" y="49397"/>
                  </a:lnTo>
                  <a:lnTo>
                    <a:pt x="218469" y="48748"/>
                  </a:lnTo>
                  <a:lnTo>
                    <a:pt x="217304" y="48638"/>
                  </a:lnTo>
                  <a:lnTo>
                    <a:pt x="216060" y="49296"/>
                  </a:lnTo>
                  <a:lnTo>
                    <a:pt x="211327" y="50649"/>
                  </a:lnTo>
                  <a:lnTo>
                    <a:pt x="210192" y="51142"/>
                  </a:lnTo>
                  <a:lnTo>
                    <a:pt x="208142" y="52441"/>
                  </a:lnTo>
                  <a:lnTo>
                    <a:pt x="206069" y="54428"/>
                  </a:lnTo>
                  <a:lnTo>
                    <a:pt x="204418" y="54842"/>
                  </a:lnTo>
                  <a:lnTo>
                    <a:pt x="203847" y="54256"/>
                  </a:lnTo>
                  <a:lnTo>
                    <a:pt x="203652" y="49593"/>
                  </a:lnTo>
                  <a:lnTo>
                    <a:pt x="206171" y="46487"/>
                  </a:lnTo>
                  <a:lnTo>
                    <a:pt x="207963" y="44609"/>
                  </a:lnTo>
                  <a:lnTo>
                    <a:pt x="207125" y="44226"/>
                  </a:lnTo>
                  <a:lnTo>
                    <a:pt x="205224" y="44281"/>
                  </a:lnTo>
                  <a:lnTo>
                    <a:pt x="205357" y="42826"/>
                  </a:lnTo>
                  <a:lnTo>
                    <a:pt x="206249" y="42121"/>
                  </a:lnTo>
                  <a:lnTo>
                    <a:pt x="207110" y="40533"/>
                  </a:lnTo>
                  <a:lnTo>
                    <a:pt x="206100" y="39853"/>
                  </a:lnTo>
                  <a:lnTo>
                    <a:pt x="205310" y="38804"/>
                  </a:lnTo>
                  <a:lnTo>
                    <a:pt x="205357" y="36066"/>
                  </a:lnTo>
                  <a:lnTo>
                    <a:pt x="205576" y="34955"/>
                  </a:lnTo>
                  <a:lnTo>
                    <a:pt x="205318" y="33751"/>
                  </a:lnTo>
                  <a:lnTo>
                    <a:pt x="201446" y="35378"/>
                  </a:lnTo>
                  <a:lnTo>
                    <a:pt x="200452" y="35135"/>
                  </a:lnTo>
                  <a:lnTo>
                    <a:pt x="200413" y="33101"/>
                  </a:lnTo>
                  <a:lnTo>
                    <a:pt x="202556" y="29995"/>
                  </a:lnTo>
                  <a:lnTo>
                    <a:pt x="202775" y="29041"/>
                  </a:lnTo>
                  <a:lnTo>
                    <a:pt x="200264" y="28579"/>
                  </a:lnTo>
                  <a:lnTo>
                    <a:pt x="198387" y="27054"/>
                  </a:lnTo>
                  <a:lnTo>
                    <a:pt x="197244" y="25684"/>
                  </a:lnTo>
                  <a:lnTo>
                    <a:pt x="196024" y="23721"/>
                  </a:lnTo>
                  <a:lnTo>
                    <a:pt x="196016" y="21953"/>
                  </a:lnTo>
                  <a:lnTo>
                    <a:pt x="197283" y="17814"/>
                  </a:lnTo>
                  <a:lnTo>
                    <a:pt x="199091" y="16609"/>
                  </a:lnTo>
                  <a:lnTo>
                    <a:pt x="200655" y="15866"/>
                  </a:lnTo>
                  <a:lnTo>
                    <a:pt x="203965" y="12995"/>
                  </a:lnTo>
                  <a:lnTo>
                    <a:pt x="208526" y="13527"/>
                  </a:lnTo>
                  <a:lnTo>
                    <a:pt x="211350" y="12909"/>
                  </a:lnTo>
                  <a:lnTo>
                    <a:pt x="213885" y="11438"/>
                  </a:lnTo>
                  <a:lnTo>
                    <a:pt x="215340" y="11109"/>
                  </a:lnTo>
                  <a:lnTo>
                    <a:pt x="217679" y="9826"/>
                  </a:lnTo>
                  <a:lnTo>
                    <a:pt x="217601" y="8090"/>
                  </a:lnTo>
                  <a:lnTo>
                    <a:pt x="216795" y="6799"/>
                  </a:lnTo>
                  <a:lnTo>
                    <a:pt x="217499" y="5586"/>
                  </a:lnTo>
                  <a:lnTo>
                    <a:pt x="220120" y="4100"/>
                  </a:lnTo>
                  <a:lnTo>
                    <a:pt x="223030" y="2128"/>
                  </a:lnTo>
                  <a:lnTo>
                    <a:pt x="226371" y="1745"/>
                  </a:lnTo>
                  <a:lnTo>
                    <a:pt x="229766" y="0"/>
                  </a:lnTo>
                  <a:lnTo>
                    <a:pt x="232043" y="1127"/>
                  </a:lnTo>
                  <a:lnTo>
                    <a:pt x="234038" y="743"/>
                  </a:lnTo>
                  <a:lnTo>
                    <a:pt x="236330" y="2081"/>
                  </a:lnTo>
                  <a:lnTo>
                    <a:pt x="239342" y="5140"/>
                  </a:lnTo>
                  <a:lnTo>
                    <a:pt x="243755" y="6368"/>
                  </a:lnTo>
                  <a:lnTo>
                    <a:pt x="247275" y="5406"/>
                  </a:lnTo>
                  <a:lnTo>
                    <a:pt x="253495" y="5203"/>
                  </a:lnTo>
                  <a:lnTo>
                    <a:pt x="256601" y="5609"/>
                  </a:lnTo>
                  <a:lnTo>
                    <a:pt x="262124" y="4851"/>
                  </a:lnTo>
                  <a:lnTo>
                    <a:pt x="265285" y="5125"/>
                  </a:lnTo>
                  <a:lnTo>
                    <a:pt x="270409" y="3607"/>
                  </a:lnTo>
                  <a:lnTo>
                    <a:pt x="274376" y="5500"/>
                  </a:lnTo>
                  <a:lnTo>
                    <a:pt x="282066" y="6384"/>
                  </a:lnTo>
                  <a:lnTo>
                    <a:pt x="286682" y="7933"/>
                  </a:lnTo>
                  <a:lnTo>
                    <a:pt x="299465" y="10530"/>
                  </a:lnTo>
                  <a:lnTo>
                    <a:pt x="304081" y="10562"/>
                  </a:lnTo>
                  <a:lnTo>
                    <a:pt x="310614" y="9099"/>
                  </a:lnTo>
                  <a:lnTo>
                    <a:pt x="313383" y="8003"/>
                  </a:lnTo>
                  <a:lnTo>
                    <a:pt x="315918" y="8653"/>
                  </a:lnTo>
                  <a:lnTo>
                    <a:pt x="319634" y="7393"/>
                  </a:lnTo>
                  <a:lnTo>
                    <a:pt x="321418" y="7652"/>
                  </a:lnTo>
                  <a:lnTo>
                    <a:pt x="323741" y="9443"/>
                  </a:lnTo>
                  <a:lnTo>
                    <a:pt x="331917" y="11860"/>
                  </a:lnTo>
                  <a:lnTo>
                    <a:pt x="334060" y="9811"/>
                  </a:lnTo>
                  <a:lnTo>
                    <a:pt x="335657" y="9365"/>
                  </a:lnTo>
                  <a:lnTo>
                    <a:pt x="341540" y="10617"/>
                  </a:lnTo>
                  <a:lnTo>
                    <a:pt x="347470" y="13167"/>
                  </a:lnTo>
                  <a:lnTo>
                    <a:pt x="350552" y="13347"/>
                  </a:lnTo>
                  <a:lnTo>
                    <a:pt x="355059" y="12651"/>
                  </a:lnTo>
                  <a:lnTo>
                    <a:pt x="358634" y="10976"/>
                  </a:lnTo>
                  <a:lnTo>
                    <a:pt x="359354" y="10710"/>
                  </a:lnTo>
                  <a:close/>
                  <a:moveTo>
                    <a:pt x="493017" y="115091"/>
                  </a:moveTo>
                  <a:lnTo>
                    <a:pt x="492618" y="115419"/>
                  </a:lnTo>
                  <a:lnTo>
                    <a:pt x="485867" y="112125"/>
                  </a:lnTo>
                  <a:lnTo>
                    <a:pt x="483660" y="111758"/>
                  </a:lnTo>
                  <a:lnTo>
                    <a:pt x="483120" y="111257"/>
                  </a:lnTo>
                  <a:lnTo>
                    <a:pt x="483183" y="109544"/>
                  </a:lnTo>
                  <a:lnTo>
                    <a:pt x="483355" y="108785"/>
                  </a:lnTo>
                  <a:lnTo>
                    <a:pt x="487877" y="108441"/>
                  </a:lnTo>
                  <a:lnTo>
                    <a:pt x="491531" y="109661"/>
                  </a:lnTo>
                  <a:lnTo>
                    <a:pt x="493494" y="112947"/>
                  </a:lnTo>
                  <a:lnTo>
                    <a:pt x="493643" y="113510"/>
                  </a:lnTo>
                  <a:lnTo>
                    <a:pt x="493017" y="115091"/>
                  </a:lnTo>
                  <a:close/>
                  <a:moveTo>
                    <a:pt x="467802" y="116562"/>
                  </a:moveTo>
                  <a:lnTo>
                    <a:pt x="469907" y="117508"/>
                  </a:lnTo>
                  <a:lnTo>
                    <a:pt x="472129" y="116655"/>
                  </a:lnTo>
                  <a:lnTo>
                    <a:pt x="473310" y="116921"/>
                  </a:lnTo>
                  <a:lnTo>
                    <a:pt x="474475" y="117383"/>
                  </a:lnTo>
                  <a:lnTo>
                    <a:pt x="474757" y="119182"/>
                  </a:lnTo>
                  <a:lnTo>
                    <a:pt x="473725" y="121185"/>
                  </a:lnTo>
                  <a:lnTo>
                    <a:pt x="472277" y="123219"/>
                  </a:lnTo>
                  <a:lnTo>
                    <a:pt x="471057" y="125449"/>
                  </a:lnTo>
                  <a:lnTo>
                    <a:pt x="469993" y="128007"/>
                  </a:lnTo>
                  <a:lnTo>
                    <a:pt x="468013" y="129517"/>
                  </a:lnTo>
                  <a:lnTo>
                    <a:pt x="466222" y="130425"/>
                  </a:lnTo>
                  <a:lnTo>
                    <a:pt x="462435" y="128523"/>
                  </a:lnTo>
                  <a:lnTo>
                    <a:pt x="460229" y="128046"/>
                  </a:lnTo>
                  <a:lnTo>
                    <a:pt x="459572" y="127334"/>
                  </a:lnTo>
                  <a:lnTo>
                    <a:pt x="459048" y="124502"/>
                  </a:lnTo>
                  <a:lnTo>
                    <a:pt x="458054" y="123603"/>
                  </a:lnTo>
                  <a:lnTo>
                    <a:pt x="456591" y="123204"/>
                  </a:lnTo>
                  <a:lnTo>
                    <a:pt x="455308" y="123931"/>
                  </a:lnTo>
                  <a:lnTo>
                    <a:pt x="453634" y="125425"/>
                  </a:lnTo>
                  <a:lnTo>
                    <a:pt x="452742" y="123931"/>
                  </a:lnTo>
                  <a:lnTo>
                    <a:pt x="451326" y="123650"/>
                  </a:lnTo>
                  <a:lnTo>
                    <a:pt x="450794" y="122750"/>
                  </a:lnTo>
                  <a:lnTo>
                    <a:pt x="450818" y="121592"/>
                  </a:lnTo>
                  <a:lnTo>
                    <a:pt x="459901" y="114715"/>
                  </a:lnTo>
                  <a:lnTo>
                    <a:pt x="462529" y="113190"/>
                  </a:lnTo>
                  <a:lnTo>
                    <a:pt x="468107" y="111414"/>
                  </a:lnTo>
                  <a:lnTo>
                    <a:pt x="468960" y="111680"/>
                  </a:lnTo>
                  <a:lnTo>
                    <a:pt x="468233" y="112728"/>
                  </a:lnTo>
                  <a:lnTo>
                    <a:pt x="468287" y="113205"/>
                  </a:lnTo>
                  <a:lnTo>
                    <a:pt x="468983" y="113714"/>
                  </a:lnTo>
                  <a:lnTo>
                    <a:pt x="468819" y="114527"/>
                  </a:lnTo>
                  <a:lnTo>
                    <a:pt x="468115" y="115231"/>
                  </a:lnTo>
                  <a:lnTo>
                    <a:pt x="467802" y="116562"/>
                  </a:lnTo>
                  <a:close/>
                  <a:moveTo>
                    <a:pt x="430469" y="141205"/>
                  </a:moveTo>
                  <a:lnTo>
                    <a:pt x="429671" y="142934"/>
                  </a:lnTo>
                  <a:lnTo>
                    <a:pt x="426330" y="142324"/>
                  </a:lnTo>
                  <a:lnTo>
                    <a:pt x="425595" y="141628"/>
                  </a:lnTo>
                  <a:lnTo>
                    <a:pt x="426315" y="139672"/>
                  </a:lnTo>
                  <a:lnTo>
                    <a:pt x="427277" y="139437"/>
                  </a:lnTo>
                  <a:lnTo>
                    <a:pt x="427339" y="138045"/>
                  </a:lnTo>
                  <a:lnTo>
                    <a:pt x="428349" y="136644"/>
                  </a:lnTo>
                  <a:lnTo>
                    <a:pt x="433090" y="135510"/>
                  </a:lnTo>
                  <a:lnTo>
                    <a:pt x="434161" y="136464"/>
                  </a:lnTo>
                  <a:lnTo>
                    <a:pt x="434388" y="137833"/>
                  </a:lnTo>
                  <a:lnTo>
                    <a:pt x="431556" y="140822"/>
                  </a:lnTo>
                  <a:lnTo>
                    <a:pt x="430469" y="141205"/>
                  </a:lnTo>
                  <a:close/>
                  <a:moveTo>
                    <a:pt x="433739" y="148129"/>
                  </a:moveTo>
                  <a:lnTo>
                    <a:pt x="433246" y="148497"/>
                  </a:lnTo>
                  <a:lnTo>
                    <a:pt x="431791" y="148160"/>
                  </a:lnTo>
                  <a:lnTo>
                    <a:pt x="429608" y="148160"/>
                  </a:lnTo>
                  <a:lnTo>
                    <a:pt x="429522" y="147026"/>
                  </a:lnTo>
                  <a:lnTo>
                    <a:pt x="429858" y="146236"/>
                  </a:lnTo>
                  <a:lnTo>
                    <a:pt x="430281" y="145430"/>
                  </a:lnTo>
                  <a:lnTo>
                    <a:pt x="431611" y="147010"/>
                  </a:lnTo>
                  <a:lnTo>
                    <a:pt x="433715" y="147308"/>
                  </a:lnTo>
                  <a:lnTo>
                    <a:pt x="433739" y="148129"/>
                  </a:lnTo>
                  <a:close/>
                  <a:moveTo>
                    <a:pt x="97590" y="405403"/>
                  </a:moveTo>
                  <a:lnTo>
                    <a:pt x="96095" y="407046"/>
                  </a:lnTo>
                  <a:lnTo>
                    <a:pt x="94429" y="406451"/>
                  </a:lnTo>
                  <a:lnTo>
                    <a:pt x="95227" y="402852"/>
                  </a:lnTo>
                  <a:lnTo>
                    <a:pt x="96001" y="401781"/>
                  </a:lnTo>
                  <a:lnTo>
                    <a:pt x="99037" y="400208"/>
                  </a:lnTo>
                  <a:lnTo>
                    <a:pt x="101564" y="399574"/>
                  </a:lnTo>
                  <a:lnTo>
                    <a:pt x="102307" y="397900"/>
                  </a:lnTo>
                  <a:lnTo>
                    <a:pt x="103136" y="397251"/>
                  </a:lnTo>
                  <a:lnTo>
                    <a:pt x="104028" y="398244"/>
                  </a:lnTo>
                  <a:lnTo>
                    <a:pt x="103355" y="399402"/>
                  </a:lnTo>
                  <a:lnTo>
                    <a:pt x="102823" y="403017"/>
                  </a:lnTo>
                  <a:lnTo>
                    <a:pt x="101141" y="404174"/>
                  </a:lnTo>
                  <a:lnTo>
                    <a:pt x="97590" y="405403"/>
                  </a:lnTo>
                  <a:close/>
                  <a:moveTo>
                    <a:pt x="7166" y="415816"/>
                  </a:moveTo>
                  <a:lnTo>
                    <a:pt x="6618" y="416003"/>
                  </a:lnTo>
                  <a:lnTo>
                    <a:pt x="6118" y="414040"/>
                  </a:lnTo>
                  <a:lnTo>
                    <a:pt x="3513" y="409221"/>
                  </a:lnTo>
                  <a:lnTo>
                    <a:pt x="5093" y="407069"/>
                  </a:lnTo>
                  <a:lnTo>
                    <a:pt x="7972" y="407014"/>
                  </a:lnTo>
                  <a:lnTo>
                    <a:pt x="9138" y="408516"/>
                  </a:lnTo>
                  <a:lnTo>
                    <a:pt x="9529" y="410065"/>
                  </a:lnTo>
                  <a:lnTo>
                    <a:pt x="8981" y="410957"/>
                  </a:lnTo>
                  <a:lnTo>
                    <a:pt x="9145" y="412765"/>
                  </a:lnTo>
                  <a:lnTo>
                    <a:pt x="8841" y="413930"/>
                  </a:lnTo>
                  <a:lnTo>
                    <a:pt x="7166" y="415816"/>
                  </a:lnTo>
                  <a:close/>
                  <a:moveTo>
                    <a:pt x="87028" y="423850"/>
                  </a:moveTo>
                  <a:lnTo>
                    <a:pt x="84047" y="426659"/>
                  </a:lnTo>
                  <a:lnTo>
                    <a:pt x="81066" y="426010"/>
                  </a:lnTo>
                  <a:lnTo>
                    <a:pt x="80558" y="425548"/>
                  </a:lnTo>
                  <a:lnTo>
                    <a:pt x="83546" y="424836"/>
                  </a:lnTo>
                  <a:lnTo>
                    <a:pt x="86261" y="422700"/>
                  </a:lnTo>
                  <a:lnTo>
                    <a:pt x="88006" y="417967"/>
                  </a:lnTo>
                  <a:lnTo>
                    <a:pt x="90736" y="412725"/>
                  </a:lnTo>
                  <a:lnTo>
                    <a:pt x="91284" y="410504"/>
                  </a:lnTo>
                  <a:lnTo>
                    <a:pt x="92363" y="409635"/>
                  </a:lnTo>
                  <a:lnTo>
                    <a:pt x="93850" y="409557"/>
                  </a:lnTo>
                  <a:lnTo>
                    <a:pt x="94491" y="409721"/>
                  </a:lnTo>
                  <a:lnTo>
                    <a:pt x="95149" y="410887"/>
                  </a:lnTo>
                  <a:lnTo>
                    <a:pt x="95141" y="413524"/>
                  </a:lnTo>
                  <a:lnTo>
                    <a:pt x="94366" y="417897"/>
                  </a:lnTo>
                  <a:lnTo>
                    <a:pt x="92935" y="421761"/>
                  </a:lnTo>
                  <a:lnTo>
                    <a:pt x="87028" y="423850"/>
                  </a:lnTo>
                  <a:close/>
                  <a:moveTo>
                    <a:pt x="40095" y="418632"/>
                  </a:moveTo>
                  <a:lnTo>
                    <a:pt x="38256" y="424296"/>
                  </a:lnTo>
                  <a:lnTo>
                    <a:pt x="36543" y="426510"/>
                  </a:lnTo>
                  <a:lnTo>
                    <a:pt x="35526" y="427253"/>
                  </a:lnTo>
                  <a:lnTo>
                    <a:pt x="32999" y="427872"/>
                  </a:lnTo>
                  <a:lnTo>
                    <a:pt x="29995" y="424359"/>
                  </a:lnTo>
                  <a:lnTo>
                    <a:pt x="28430" y="420784"/>
                  </a:lnTo>
                  <a:lnTo>
                    <a:pt x="27570" y="419633"/>
                  </a:lnTo>
                  <a:lnTo>
                    <a:pt x="28939" y="418726"/>
                  </a:lnTo>
                  <a:lnTo>
                    <a:pt x="30934" y="418883"/>
                  </a:lnTo>
                  <a:lnTo>
                    <a:pt x="35221" y="418124"/>
                  </a:lnTo>
                  <a:lnTo>
                    <a:pt x="36089" y="417818"/>
                  </a:lnTo>
                  <a:lnTo>
                    <a:pt x="40447" y="414204"/>
                  </a:lnTo>
                  <a:lnTo>
                    <a:pt x="44734" y="413758"/>
                  </a:lnTo>
                  <a:lnTo>
                    <a:pt x="44836" y="414947"/>
                  </a:lnTo>
                  <a:lnTo>
                    <a:pt x="40095" y="418632"/>
                  </a:lnTo>
                  <a:close/>
                  <a:moveTo>
                    <a:pt x="21428" y="427496"/>
                  </a:moveTo>
                  <a:lnTo>
                    <a:pt x="20529" y="427707"/>
                  </a:lnTo>
                  <a:lnTo>
                    <a:pt x="19465" y="427089"/>
                  </a:lnTo>
                  <a:lnTo>
                    <a:pt x="18338" y="425126"/>
                  </a:lnTo>
                  <a:lnTo>
                    <a:pt x="19097" y="423671"/>
                  </a:lnTo>
                  <a:lnTo>
                    <a:pt x="19793" y="423005"/>
                  </a:lnTo>
                  <a:lnTo>
                    <a:pt x="20763" y="423107"/>
                  </a:lnTo>
                  <a:lnTo>
                    <a:pt x="22625" y="424179"/>
                  </a:lnTo>
                  <a:lnTo>
                    <a:pt x="23196" y="425290"/>
                  </a:lnTo>
                  <a:lnTo>
                    <a:pt x="23251" y="425978"/>
                  </a:lnTo>
                  <a:lnTo>
                    <a:pt x="21428" y="427496"/>
                  </a:lnTo>
                  <a:close/>
                  <a:moveTo>
                    <a:pt x="60600" y="424390"/>
                  </a:moveTo>
                  <a:lnTo>
                    <a:pt x="60467" y="426299"/>
                  </a:lnTo>
                  <a:lnTo>
                    <a:pt x="60984" y="428224"/>
                  </a:lnTo>
                  <a:lnTo>
                    <a:pt x="60851" y="431142"/>
                  </a:lnTo>
                  <a:lnTo>
                    <a:pt x="59802" y="432722"/>
                  </a:lnTo>
                  <a:lnTo>
                    <a:pt x="57111" y="434295"/>
                  </a:lnTo>
                  <a:lnTo>
                    <a:pt x="54991" y="434013"/>
                  </a:lnTo>
                  <a:lnTo>
                    <a:pt x="53794" y="433379"/>
                  </a:lnTo>
                  <a:lnTo>
                    <a:pt x="51666" y="430821"/>
                  </a:lnTo>
                  <a:lnTo>
                    <a:pt x="51619" y="428177"/>
                  </a:lnTo>
                  <a:lnTo>
                    <a:pt x="53567" y="426456"/>
                  </a:lnTo>
                  <a:lnTo>
                    <a:pt x="54404" y="424226"/>
                  </a:lnTo>
                  <a:lnTo>
                    <a:pt x="59458" y="424648"/>
                  </a:lnTo>
                  <a:lnTo>
                    <a:pt x="59896" y="424218"/>
                  </a:lnTo>
                  <a:lnTo>
                    <a:pt x="60272" y="424093"/>
                  </a:lnTo>
                  <a:lnTo>
                    <a:pt x="60600" y="424390"/>
                  </a:lnTo>
                  <a:close/>
                  <a:moveTo>
                    <a:pt x="5985" y="432746"/>
                  </a:moveTo>
                  <a:lnTo>
                    <a:pt x="3865" y="436775"/>
                  </a:lnTo>
                  <a:lnTo>
                    <a:pt x="1189" y="435273"/>
                  </a:lnTo>
                  <a:lnTo>
                    <a:pt x="540" y="434772"/>
                  </a:lnTo>
                  <a:lnTo>
                    <a:pt x="0" y="433943"/>
                  </a:lnTo>
                  <a:lnTo>
                    <a:pt x="2574" y="433778"/>
                  </a:lnTo>
                  <a:lnTo>
                    <a:pt x="5179" y="431752"/>
                  </a:lnTo>
                  <a:lnTo>
                    <a:pt x="5985" y="43274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196169B9-E913-0CB8-E1AE-001D0378F47B}"/>
                </a:ext>
              </a:extLst>
            </p:cNvPr>
            <p:cNvSpPr>
              <a:spLocks/>
            </p:cNvSpPr>
            <p:nvPr/>
          </p:nvSpPr>
          <p:spPr>
            <a:xfrm>
              <a:off x="7975441" y="4320976"/>
              <a:ext cx="328889" cy="252235"/>
            </a:xfrm>
            <a:custGeom>
              <a:avLst/>
              <a:gdLst>
                <a:gd name="connsiteX0" fmla="*/ 119276 w 328889"/>
                <a:gd name="connsiteY0" fmla="*/ 9552 h 252235"/>
                <a:gd name="connsiteX1" fmla="*/ 120880 w 328889"/>
                <a:gd name="connsiteY1" fmla="*/ 9646 h 252235"/>
                <a:gd name="connsiteX2" fmla="*/ 127631 w 328889"/>
                <a:gd name="connsiteY2" fmla="*/ 8340 h 252235"/>
                <a:gd name="connsiteX3" fmla="*/ 131668 w 328889"/>
                <a:gd name="connsiteY3" fmla="*/ 5985 h 252235"/>
                <a:gd name="connsiteX4" fmla="*/ 132278 w 328889"/>
                <a:gd name="connsiteY4" fmla="*/ 5054 h 252235"/>
                <a:gd name="connsiteX5" fmla="*/ 133389 w 328889"/>
                <a:gd name="connsiteY5" fmla="*/ 5054 h 252235"/>
                <a:gd name="connsiteX6" fmla="*/ 134735 w 328889"/>
                <a:gd name="connsiteY6" fmla="*/ 6094 h 252235"/>
                <a:gd name="connsiteX7" fmla="*/ 135244 w 328889"/>
                <a:gd name="connsiteY7" fmla="*/ 7096 h 252235"/>
                <a:gd name="connsiteX8" fmla="*/ 136104 w 328889"/>
                <a:gd name="connsiteY8" fmla="*/ 8410 h 252235"/>
                <a:gd name="connsiteX9" fmla="*/ 137692 w 328889"/>
                <a:gd name="connsiteY9" fmla="*/ 8613 h 252235"/>
                <a:gd name="connsiteX10" fmla="*/ 141549 w 328889"/>
                <a:gd name="connsiteY10" fmla="*/ 7683 h 252235"/>
                <a:gd name="connsiteX11" fmla="*/ 143442 w 328889"/>
                <a:gd name="connsiteY11" fmla="*/ 7119 h 252235"/>
                <a:gd name="connsiteX12" fmla="*/ 145039 w 328889"/>
                <a:gd name="connsiteY12" fmla="*/ 7581 h 252235"/>
                <a:gd name="connsiteX13" fmla="*/ 147080 w 328889"/>
                <a:gd name="connsiteY13" fmla="*/ 7964 h 252235"/>
                <a:gd name="connsiteX14" fmla="*/ 148364 w 328889"/>
                <a:gd name="connsiteY14" fmla="*/ 7964 h 252235"/>
                <a:gd name="connsiteX15" fmla="*/ 151415 w 328889"/>
                <a:gd name="connsiteY15" fmla="*/ 9286 h 252235"/>
                <a:gd name="connsiteX16" fmla="*/ 155076 w 328889"/>
                <a:gd name="connsiteY16" fmla="*/ 8864 h 252235"/>
                <a:gd name="connsiteX17" fmla="*/ 156805 w 328889"/>
                <a:gd name="connsiteY17" fmla="*/ 8934 h 252235"/>
                <a:gd name="connsiteX18" fmla="*/ 158581 w 328889"/>
                <a:gd name="connsiteY18" fmla="*/ 9498 h 252235"/>
                <a:gd name="connsiteX19" fmla="*/ 161468 w 328889"/>
                <a:gd name="connsiteY19" fmla="*/ 11594 h 252235"/>
                <a:gd name="connsiteX20" fmla="*/ 165231 w 328889"/>
                <a:gd name="connsiteY20" fmla="*/ 14137 h 252235"/>
                <a:gd name="connsiteX21" fmla="*/ 170613 w 328889"/>
                <a:gd name="connsiteY21" fmla="*/ 15952 h 252235"/>
                <a:gd name="connsiteX22" fmla="*/ 171724 w 328889"/>
                <a:gd name="connsiteY22" fmla="*/ 16687 h 252235"/>
                <a:gd name="connsiteX23" fmla="*/ 174322 w 328889"/>
                <a:gd name="connsiteY23" fmla="*/ 19582 h 252235"/>
                <a:gd name="connsiteX24" fmla="*/ 178358 w 328889"/>
                <a:gd name="connsiteY24" fmla="*/ 25129 h 252235"/>
                <a:gd name="connsiteX25" fmla="*/ 183639 w 328889"/>
                <a:gd name="connsiteY25" fmla="*/ 30433 h 252235"/>
                <a:gd name="connsiteX26" fmla="*/ 189397 w 328889"/>
                <a:gd name="connsiteY26" fmla="*/ 34619 h 252235"/>
                <a:gd name="connsiteX27" fmla="*/ 192472 w 328889"/>
                <a:gd name="connsiteY27" fmla="*/ 37513 h 252235"/>
                <a:gd name="connsiteX28" fmla="*/ 194545 w 328889"/>
                <a:gd name="connsiteY28" fmla="*/ 41057 h 252235"/>
                <a:gd name="connsiteX29" fmla="*/ 196579 w 328889"/>
                <a:gd name="connsiteY29" fmla="*/ 44273 h 252235"/>
                <a:gd name="connsiteX30" fmla="*/ 198652 w 328889"/>
                <a:gd name="connsiteY30" fmla="*/ 45658 h 252235"/>
                <a:gd name="connsiteX31" fmla="*/ 200577 w 328889"/>
                <a:gd name="connsiteY31" fmla="*/ 46753 h 252235"/>
                <a:gd name="connsiteX32" fmla="*/ 202572 w 328889"/>
                <a:gd name="connsiteY32" fmla="*/ 49202 h 252235"/>
                <a:gd name="connsiteX33" fmla="*/ 203996 w 328889"/>
                <a:gd name="connsiteY33" fmla="*/ 51251 h 252235"/>
                <a:gd name="connsiteX34" fmla="*/ 205936 w 328889"/>
                <a:gd name="connsiteY34" fmla="*/ 53575 h 252235"/>
                <a:gd name="connsiteX35" fmla="*/ 203785 w 328889"/>
                <a:gd name="connsiteY35" fmla="*/ 56743 h 252235"/>
                <a:gd name="connsiteX36" fmla="*/ 200898 w 328889"/>
                <a:gd name="connsiteY36" fmla="*/ 60991 h 252235"/>
                <a:gd name="connsiteX37" fmla="*/ 197542 w 328889"/>
                <a:gd name="connsiteY37" fmla="*/ 65936 h 252235"/>
                <a:gd name="connsiteX38" fmla="*/ 196525 w 328889"/>
                <a:gd name="connsiteY38" fmla="*/ 67156 h 252235"/>
                <a:gd name="connsiteX39" fmla="*/ 193583 w 328889"/>
                <a:gd name="connsiteY39" fmla="*/ 70137 h 252235"/>
                <a:gd name="connsiteX40" fmla="*/ 193074 w 328889"/>
                <a:gd name="connsiteY40" fmla="*/ 70982 h 252235"/>
                <a:gd name="connsiteX41" fmla="*/ 192503 w 328889"/>
                <a:gd name="connsiteY41" fmla="*/ 73141 h 252235"/>
                <a:gd name="connsiteX42" fmla="*/ 192464 w 328889"/>
                <a:gd name="connsiteY42" fmla="*/ 77061 h 252235"/>
                <a:gd name="connsiteX43" fmla="*/ 192840 w 328889"/>
                <a:gd name="connsiteY43" fmla="*/ 82068 h 252235"/>
                <a:gd name="connsiteX44" fmla="*/ 193200 w 328889"/>
                <a:gd name="connsiteY44" fmla="*/ 86684 h 252235"/>
                <a:gd name="connsiteX45" fmla="*/ 194819 w 328889"/>
                <a:gd name="connsiteY45" fmla="*/ 87223 h 252235"/>
                <a:gd name="connsiteX46" fmla="*/ 196697 w 328889"/>
                <a:gd name="connsiteY46" fmla="*/ 87552 h 252235"/>
                <a:gd name="connsiteX47" fmla="*/ 198770 w 328889"/>
                <a:gd name="connsiteY47" fmla="*/ 86950 h 252235"/>
                <a:gd name="connsiteX48" fmla="*/ 201281 w 328889"/>
                <a:gd name="connsiteY48" fmla="*/ 86433 h 252235"/>
                <a:gd name="connsiteX49" fmla="*/ 204395 w 328889"/>
                <a:gd name="connsiteY49" fmla="*/ 86128 h 252235"/>
                <a:gd name="connsiteX50" fmla="*/ 207837 w 328889"/>
                <a:gd name="connsiteY50" fmla="*/ 85197 h 252235"/>
                <a:gd name="connsiteX51" fmla="*/ 209871 w 328889"/>
                <a:gd name="connsiteY51" fmla="*/ 84446 h 252235"/>
                <a:gd name="connsiteX52" fmla="*/ 212007 w 328889"/>
                <a:gd name="connsiteY52" fmla="*/ 84501 h 252235"/>
                <a:gd name="connsiteX53" fmla="*/ 213901 w 328889"/>
                <a:gd name="connsiteY53" fmla="*/ 85307 h 252235"/>
                <a:gd name="connsiteX54" fmla="*/ 214824 w 328889"/>
                <a:gd name="connsiteY54" fmla="*/ 86042 h 252235"/>
                <a:gd name="connsiteX55" fmla="*/ 216162 w 328889"/>
                <a:gd name="connsiteY55" fmla="*/ 86292 h 252235"/>
                <a:gd name="connsiteX56" fmla="*/ 217890 w 328889"/>
                <a:gd name="connsiteY56" fmla="*/ 86261 h 252235"/>
                <a:gd name="connsiteX57" fmla="*/ 217522 w 328889"/>
                <a:gd name="connsiteY57" fmla="*/ 87130 h 252235"/>
                <a:gd name="connsiteX58" fmla="*/ 216576 w 328889"/>
                <a:gd name="connsiteY58" fmla="*/ 88397 h 252235"/>
                <a:gd name="connsiteX59" fmla="*/ 215410 w 328889"/>
                <a:gd name="connsiteY59" fmla="*/ 89664 h 252235"/>
                <a:gd name="connsiteX60" fmla="*/ 214385 w 328889"/>
                <a:gd name="connsiteY60" fmla="*/ 90979 h 252235"/>
                <a:gd name="connsiteX61" fmla="*/ 212109 w 328889"/>
                <a:gd name="connsiteY61" fmla="*/ 94656 h 252235"/>
                <a:gd name="connsiteX62" fmla="*/ 212038 w 328889"/>
                <a:gd name="connsiteY62" fmla="*/ 95125 h 252235"/>
                <a:gd name="connsiteX63" fmla="*/ 212320 w 328889"/>
                <a:gd name="connsiteY63" fmla="*/ 95853 h 252235"/>
                <a:gd name="connsiteX64" fmla="*/ 213548 w 328889"/>
                <a:gd name="connsiteY64" fmla="*/ 97527 h 252235"/>
                <a:gd name="connsiteX65" fmla="*/ 214831 w 328889"/>
                <a:gd name="connsiteY65" fmla="*/ 100242 h 252235"/>
                <a:gd name="connsiteX66" fmla="*/ 215551 w 328889"/>
                <a:gd name="connsiteY66" fmla="*/ 102729 h 252235"/>
                <a:gd name="connsiteX67" fmla="*/ 216107 w 328889"/>
                <a:gd name="connsiteY67" fmla="*/ 103934 h 252235"/>
                <a:gd name="connsiteX68" fmla="*/ 217663 w 328889"/>
                <a:gd name="connsiteY68" fmla="*/ 105311 h 252235"/>
                <a:gd name="connsiteX69" fmla="*/ 219909 w 328889"/>
                <a:gd name="connsiteY69" fmla="*/ 108151 h 252235"/>
                <a:gd name="connsiteX70" fmla="*/ 221098 w 328889"/>
                <a:gd name="connsiteY70" fmla="*/ 110068 h 252235"/>
                <a:gd name="connsiteX71" fmla="*/ 223578 w 328889"/>
                <a:gd name="connsiteY71" fmla="*/ 111093 h 252235"/>
                <a:gd name="connsiteX72" fmla="*/ 224384 w 328889"/>
                <a:gd name="connsiteY72" fmla="*/ 113518 h 252235"/>
                <a:gd name="connsiteX73" fmla="*/ 226238 w 328889"/>
                <a:gd name="connsiteY73" fmla="*/ 117086 h 252235"/>
                <a:gd name="connsiteX74" fmla="*/ 228241 w 328889"/>
                <a:gd name="connsiteY74" fmla="*/ 119933 h 252235"/>
                <a:gd name="connsiteX75" fmla="*/ 230181 w 328889"/>
                <a:gd name="connsiteY75" fmla="*/ 122163 h 252235"/>
                <a:gd name="connsiteX76" fmla="*/ 232340 w 328889"/>
                <a:gd name="connsiteY76" fmla="*/ 123024 h 252235"/>
                <a:gd name="connsiteX77" fmla="*/ 233208 w 328889"/>
                <a:gd name="connsiteY77" fmla="*/ 123094 h 252235"/>
                <a:gd name="connsiteX78" fmla="*/ 237739 w 328889"/>
                <a:gd name="connsiteY78" fmla="*/ 127217 h 252235"/>
                <a:gd name="connsiteX79" fmla="*/ 241188 w 328889"/>
                <a:gd name="connsiteY79" fmla="*/ 130354 h 252235"/>
                <a:gd name="connsiteX80" fmla="*/ 242041 w 328889"/>
                <a:gd name="connsiteY80" fmla="*/ 130855 h 252235"/>
                <a:gd name="connsiteX81" fmla="*/ 248261 w 328889"/>
                <a:gd name="connsiteY81" fmla="*/ 132912 h 252235"/>
                <a:gd name="connsiteX82" fmla="*/ 255420 w 328889"/>
                <a:gd name="connsiteY82" fmla="*/ 135275 h 252235"/>
                <a:gd name="connsiteX83" fmla="*/ 261162 w 328889"/>
                <a:gd name="connsiteY83" fmla="*/ 137168 h 252235"/>
                <a:gd name="connsiteX84" fmla="*/ 268476 w 328889"/>
                <a:gd name="connsiteY84" fmla="*/ 139578 h 252235"/>
                <a:gd name="connsiteX85" fmla="*/ 275690 w 328889"/>
                <a:gd name="connsiteY85" fmla="*/ 141964 h 252235"/>
                <a:gd name="connsiteX86" fmla="*/ 282457 w 328889"/>
                <a:gd name="connsiteY86" fmla="*/ 144233 h 252235"/>
                <a:gd name="connsiteX87" fmla="*/ 291955 w 328889"/>
                <a:gd name="connsiteY87" fmla="*/ 147425 h 252235"/>
                <a:gd name="connsiteX88" fmla="*/ 299606 w 328889"/>
                <a:gd name="connsiteY88" fmla="*/ 149999 h 252235"/>
                <a:gd name="connsiteX89" fmla="*/ 305646 w 328889"/>
                <a:gd name="connsiteY89" fmla="*/ 152033 h 252235"/>
                <a:gd name="connsiteX90" fmla="*/ 306929 w 328889"/>
                <a:gd name="connsiteY90" fmla="*/ 152666 h 252235"/>
                <a:gd name="connsiteX91" fmla="*/ 314119 w 328889"/>
                <a:gd name="connsiteY91" fmla="*/ 152666 h 252235"/>
                <a:gd name="connsiteX92" fmla="*/ 321418 w 328889"/>
                <a:gd name="connsiteY92" fmla="*/ 152666 h 252235"/>
                <a:gd name="connsiteX93" fmla="*/ 328889 w 328889"/>
                <a:gd name="connsiteY93" fmla="*/ 152666 h 252235"/>
                <a:gd name="connsiteX94" fmla="*/ 323475 w 328889"/>
                <a:gd name="connsiteY94" fmla="*/ 157900 h 252235"/>
                <a:gd name="connsiteX95" fmla="*/ 317350 w 328889"/>
                <a:gd name="connsiteY95" fmla="*/ 163823 h 252235"/>
                <a:gd name="connsiteX96" fmla="*/ 310919 w 328889"/>
                <a:gd name="connsiteY96" fmla="*/ 170034 h 252235"/>
                <a:gd name="connsiteX97" fmla="*/ 306772 w 328889"/>
                <a:gd name="connsiteY97" fmla="*/ 174032 h 252235"/>
                <a:gd name="connsiteX98" fmla="*/ 300209 w 328889"/>
                <a:gd name="connsiteY98" fmla="*/ 180377 h 252235"/>
                <a:gd name="connsiteX99" fmla="*/ 294740 w 328889"/>
                <a:gd name="connsiteY99" fmla="*/ 185650 h 252235"/>
                <a:gd name="connsiteX100" fmla="*/ 289115 w 328889"/>
                <a:gd name="connsiteY100" fmla="*/ 191408 h 252235"/>
                <a:gd name="connsiteX101" fmla="*/ 284030 w 328889"/>
                <a:gd name="connsiteY101" fmla="*/ 196618 h 252235"/>
                <a:gd name="connsiteX102" fmla="*/ 277411 w 328889"/>
                <a:gd name="connsiteY102" fmla="*/ 203832 h 252235"/>
                <a:gd name="connsiteX103" fmla="*/ 273124 w 328889"/>
                <a:gd name="connsiteY103" fmla="*/ 208495 h 252235"/>
                <a:gd name="connsiteX104" fmla="*/ 266411 w 328889"/>
                <a:gd name="connsiteY104" fmla="*/ 215809 h 252235"/>
                <a:gd name="connsiteX105" fmla="*/ 262194 w 328889"/>
                <a:gd name="connsiteY105" fmla="*/ 220394 h 252235"/>
                <a:gd name="connsiteX106" fmla="*/ 261553 w 328889"/>
                <a:gd name="connsiteY106" fmla="*/ 220660 h 252235"/>
                <a:gd name="connsiteX107" fmla="*/ 255521 w 328889"/>
                <a:gd name="connsiteY107" fmla="*/ 220316 h 252235"/>
                <a:gd name="connsiteX108" fmla="*/ 249654 w 328889"/>
                <a:gd name="connsiteY108" fmla="*/ 219972 h 252235"/>
                <a:gd name="connsiteX109" fmla="*/ 242159 w 328889"/>
                <a:gd name="connsiteY109" fmla="*/ 219541 h 252235"/>
                <a:gd name="connsiteX110" fmla="*/ 241298 w 328889"/>
                <a:gd name="connsiteY110" fmla="*/ 219557 h 252235"/>
                <a:gd name="connsiteX111" fmla="*/ 239115 w 328889"/>
                <a:gd name="connsiteY111" fmla="*/ 219987 h 252235"/>
                <a:gd name="connsiteX112" fmla="*/ 237793 w 328889"/>
                <a:gd name="connsiteY112" fmla="*/ 220410 h 252235"/>
                <a:gd name="connsiteX113" fmla="*/ 232395 w 328889"/>
                <a:gd name="connsiteY113" fmla="*/ 221646 h 252235"/>
                <a:gd name="connsiteX114" fmla="*/ 231402 w 328889"/>
                <a:gd name="connsiteY114" fmla="*/ 221966 h 252235"/>
                <a:gd name="connsiteX115" fmla="*/ 226919 w 328889"/>
                <a:gd name="connsiteY115" fmla="*/ 223930 h 252235"/>
                <a:gd name="connsiteX116" fmla="*/ 222342 w 328889"/>
                <a:gd name="connsiteY116" fmla="*/ 226246 h 252235"/>
                <a:gd name="connsiteX117" fmla="*/ 219932 w 328889"/>
                <a:gd name="connsiteY117" fmla="*/ 228030 h 252235"/>
                <a:gd name="connsiteX118" fmla="*/ 218070 w 328889"/>
                <a:gd name="connsiteY118" fmla="*/ 230611 h 252235"/>
                <a:gd name="connsiteX119" fmla="*/ 217272 w 328889"/>
                <a:gd name="connsiteY119" fmla="*/ 232450 h 252235"/>
                <a:gd name="connsiteX120" fmla="*/ 216435 w 328889"/>
                <a:gd name="connsiteY120" fmla="*/ 233256 h 252235"/>
                <a:gd name="connsiteX121" fmla="*/ 215011 w 328889"/>
                <a:gd name="connsiteY121" fmla="*/ 233960 h 252235"/>
                <a:gd name="connsiteX122" fmla="*/ 205428 w 328889"/>
                <a:gd name="connsiteY122" fmla="*/ 235704 h 252235"/>
                <a:gd name="connsiteX123" fmla="*/ 202642 w 328889"/>
                <a:gd name="connsiteY123" fmla="*/ 235939 h 252235"/>
                <a:gd name="connsiteX124" fmla="*/ 198160 w 328889"/>
                <a:gd name="connsiteY124" fmla="*/ 237332 h 252235"/>
                <a:gd name="connsiteX125" fmla="*/ 195766 w 328889"/>
                <a:gd name="connsiteY125" fmla="*/ 239663 h 252235"/>
                <a:gd name="connsiteX126" fmla="*/ 195085 w 328889"/>
                <a:gd name="connsiteY126" fmla="*/ 240837 h 252235"/>
                <a:gd name="connsiteX127" fmla="*/ 191869 w 328889"/>
                <a:gd name="connsiteY127" fmla="*/ 240805 h 252235"/>
                <a:gd name="connsiteX128" fmla="*/ 186253 w 328889"/>
                <a:gd name="connsiteY128" fmla="*/ 241150 h 252235"/>
                <a:gd name="connsiteX129" fmla="*/ 183851 w 328889"/>
                <a:gd name="connsiteY129" fmla="*/ 241525 h 252235"/>
                <a:gd name="connsiteX130" fmla="*/ 182677 w 328889"/>
                <a:gd name="connsiteY130" fmla="*/ 241588 h 252235"/>
                <a:gd name="connsiteX131" fmla="*/ 180525 w 328889"/>
                <a:gd name="connsiteY131" fmla="*/ 241580 h 252235"/>
                <a:gd name="connsiteX132" fmla="*/ 178758 w 328889"/>
                <a:gd name="connsiteY132" fmla="*/ 241157 h 252235"/>
                <a:gd name="connsiteX133" fmla="*/ 177584 w 328889"/>
                <a:gd name="connsiteY133" fmla="*/ 240524 h 252235"/>
                <a:gd name="connsiteX134" fmla="*/ 176129 w 328889"/>
                <a:gd name="connsiteY134" fmla="*/ 239092 h 252235"/>
                <a:gd name="connsiteX135" fmla="*/ 172874 w 328889"/>
                <a:gd name="connsiteY135" fmla="*/ 236190 h 252235"/>
                <a:gd name="connsiteX136" fmla="*/ 170512 w 328889"/>
                <a:gd name="connsiteY136" fmla="*/ 234374 h 252235"/>
                <a:gd name="connsiteX137" fmla="*/ 165324 w 328889"/>
                <a:gd name="connsiteY137" fmla="*/ 236463 h 252235"/>
                <a:gd name="connsiteX138" fmla="*/ 160654 w 328889"/>
                <a:gd name="connsiteY138" fmla="*/ 238536 h 252235"/>
                <a:gd name="connsiteX139" fmla="*/ 154028 w 328889"/>
                <a:gd name="connsiteY139" fmla="*/ 241486 h 252235"/>
                <a:gd name="connsiteX140" fmla="*/ 150249 w 328889"/>
                <a:gd name="connsiteY140" fmla="*/ 243598 h 252235"/>
                <a:gd name="connsiteX141" fmla="*/ 149115 w 328889"/>
                <a:gd name="connsiteY141" fmla="*/ 245718 h 252235"/>
                <a:gd name="connsiteX142" fmla="*/ 146196 w 328889"/>
                <a:gd name="connsiteY142" fmla="*/ 249575 h 252235"/>
                <a:gd name="connsiteX143" fmla="*/ 143591 w 328889"/>
                <a:gd name="connsiteY143" fmla="*/ 251946 h 252235"/>
                <a:gd name="connsiteX144" fmla="*/ 142613 w 328889"/>
                <a:gd name="connsiteY144" fmla="*/ 252235 h 252235"/>
                <a:gd name="connsiteX145" fmla="*/ 136707 w 328889"/>
                <a:gd name="connsiteY145" fmla="*/ 251742 h 252235"/>
                <a:gd name="connsiteX146" fmla="*/ 134578 w 328889"/>
                <a:gd name="connsiteY146" fmla="*/ 251257 h 252235"/>
                <a:gd name="connsiteX147" fmla="*/ 131058 w 328889"/>
                <a:gd name="connsiteY147" fmla="*/ 250827 h 252235"/>
                <a:gd name="connsiteX148" fmla="*/ 126325 w 328889"/>
                <a:gd name="connsiteY148" fmla="*/ 249990 h 252235"/>
                <a:gd name="connsiteX149" fmla="*/ 123157 w 328889"/>
                <a:gd name="connsiteY149" fmla="*/ 249090 h 252235"/>
                <a:gd name="connsiteX150" fmla="*/ 119714 w 328889"/>
                <a:gd name="connsiteY150" fmla="*/ 248981 h 252235"/>
                <a:gd name="connsiteX151" fmla="*/ 114754 w 328889"/>
                <a:gd name="connsiteY151" fmla="*/ 248676 h 252235"/>
                <a:gd name="connsiteX152" fmla="*/ 111695 w 328889"/>
                <a:gd name="connsiteY152" fmla="*/ 248026 h 252235"/>
                <a:gd name="connsiteX153" fmla="*/ 108589 w 328889"/>
                <a:gd name="connsiteY153" fmla="*/ 245883 h 252235"/>
                <a:gd name="connsiteX154" fmla="*/ 104599 w 328889"/>
                <a:gd name="connsiteY154" fmla="*/ 243309 h 252235"/>
                <a:gd name="connsiteX155" fmla="*/ 100484 w 328889"/>
                <a:gd name="connsiteY155" fmla="*/ 240657 h 252235"/>
                <a:gd name="connsiteX156" fmla="*/ 96244 w 328889"/>
                <a:gd name="connsiteY156" fmla="*/ 237926 h 252235"/>
                <a:gd name="connsiteX157" fmla="*/ 91237 w 328889"/>
                <a:gd name="connsiteY157" fmla="*/ 234781 h 252235"/>
                <a:gd name="connsiteX158" fmla="*/ 85768 w 328889"/>
                <a:gd name="connsiteY158" fmla="*/ 231347 h 252235"/>
                <a:gd name="connsiteX159" fmla="*/ 84516 w 328889"/>
                <a:gd name="connsiteY159" fmla="*/ 231002 h 252235"/>
                <a:gd name="connsiteX160" fmla="*/ 83969 w 328889"/>
                <a:gd name="connsiteY160" fmla="*/ 230940 h 252235"/>
                <a:gd name="connsiteX161" fmla="*/ 78031 w 328889"/>
                <a:gd name="connsiteY161" fmla="*/ 230783 h 252235"/>
                <a:gd name="connsiteX162" fmla="*/ 71858 w 328889"/>
                <a:gd name="connsiteY162" fmla="*/ 230619 h 252235"/>
                <a:gd name="connsiteX163" fmla="*/ 67688 w 328889"/>
                <a:gd name="connsiteY163" fmla="*/ 230510 h 252235"/>
                <a:gd name="connsiteX164" fmla="*/ 66374 w 328889"/>
                <a:gd name="connsiteY164" fmla="*/ 230111 h 252235"/>
                <a:gd name="connsiteX165" fmla="*/ 65420 w 328889"/>
                <a:gd name="connsiteY165" fmla="*/ 229328 h 252235"/>
                <a:gd name="connsiteX166" fmla="*/ 64128 w 328889"/>
                <a:gd name="connsiteY166" fmla="*/ 226786 h 252235"/>
                <a:gd name="connsiteX167" fmla="*/ 62501 w 328889"/>
                <a:gd name="connsiteY167" fmla="*/ 224978 h 252235"/>
                <a:gd name="connsiteX168" fmla="*/ 60686 w 328889"/>
                <a:gd name="connsiteY168" fmla="*/ 222671 h 252235"/>
                <a:gd name="connsiteX169" fmla="*/ 60538 w 328889"/>
                <a:gd name="connsiteY169" fmla="*/ 219557 h 252235"/>
                <a:gd name="connsiteX170" fmla="*/ 61038 w 328889"/>
                <a:gd name="connsiteY170" fmla="*/ 216154 h 252235"/>
                <a:gd name="connsiteX171" fmla="*/ 61508 w 328889"/>
                <a:gd name="connsiteY171" fmla="*/ 215027 h 252235"/>
                <a:gd name="connsiteX172" fmla="*/ 61242 w 328889"/>
                <a:gd name="connsiteY172" fmla="*/ 213908 h 252235"/>
                <a:gd name="connsiteX173" fmla="*/ 61312 w 328889"/>
                <a:gd name="connsiteY173" fmla="*/ 212367 h 252235"/>
                <a:gd name="connsiteX174" fmla="*/ 60295 w 328889"/>
                <a:gd name="connsiteY174" fmla="*/ 210936 h 252235"/>
                <a:gd name="connsiteX175" fmla="*/ 54224 w 328889"/>
                <a:gd name="connsiteY175" fmla="*/ 209292 h 252235"/>
                <a:gd name="connsiteX176" fmla="*/ 53238 w 328889"/>
                <a:gd name="connsiteY176" fmla="*/ 209418 h 252235"/>
                <a:gd name="connsiteX177" fmla="*/ 52229 w 328889"/>
                <a:gd name="connsiteY177" fmla="*/ 210036 h 252235"/>
                <a:gd name="connsiteX178" fmla="*/ 51079 w 328889"/>
                <a:gd name="connsiteY178" fmla="*/ 210474 h 252235"/>
                <a:gd name="connsiteX179" fmla="*/ 50250 w 328889"/>
                <a:gd name="connsiteY179" fmla="*/ 210059 h 252235"/>
                <a:gd name="connsiteX180" fmla="*/ 49741 w 328889"/>
                <a:gd name="connsiteY180" fmla="*/ 209449 h 252235"/>
                <a:gd name="connsiteX181" fmla="*/ 49725 w 328889"/>
                <a:gd name="connsiteY181" fmla="*/ 208440 h 252235"/>
                <a:gd name="connsiteX182" fmla="*/ 49827 w 328889"/>
                <a:gd name="connsiteY182" fmla="*/ 207689 h 252235"/>
                <a:gd name="connsiteX183" fmla="*/ 49475 w 328889"/>
                <a:gd name="connsiteY183" fmla="*/ 207274 h 252235"/>
                <a:gd name="connsiteX184" fmla="*/ 47543 w 328889"/>
                <a:gd name="connsiteY184" fmla="*/ 205741 h 252235"/>
                <a:gd name="connsiteX185" fmla="*/ 45728 w 328889"/>
                <a:gd name="connsiteY185" fmla="*/ 203722 h 252235"/>
                <a:gd name="connsiteX186" fmla="*/ 44632 w 328889"/>
                <a:gd name="connsiteY186" fmla="*/ 201493 h 252235"/>
                <a:gd name="connsiteX187" fmla="*/ 43568 w 328889"/>
                <a:gd name="connsiteY187" fmla="*/ 199662 h 252235"/>
                <a:gd name="connsiteX188" fmla="*/ 43037 w 328889"/>
                <a:gd name="connsiteY188" fmla="*/ 195570 h 252235"/>
                <a:gd name="connsiteX189" fmla="*/ 41691 w 328889"/>
                <a:gd name="connsiteY189" fmla="*/ 193051 h 252235"/>
                <a:gd name="connsiteX190" fmla="*/ 40377 w 328889"/>
                <a:gd name="connsiteY190" fmla="*/ 189969 h 252235"/>
                <a:gd name="connsiteX191" fmla="*/ 38429 w 328889"/>
                <a:gd name="connsiteY191" fmla="*/ 184093 h 252235"/>
                <a:gd name="connsiteX192" fmla="*/ 37583 w 328889"/>
                <a:gd name="connsiteY192" fmla="*/ 182067 h 252235"/>
                <a:gd name="connsiteX193" fmla="*/ 36003 w 328889"/>
                <a:gd name="connsiteY193" fmla="*/ 180706 h 252235"/>
                <a:gd name="connsiteX194" fmla="*/ 34337 w 328889"/>
                <a:gd name="connsiteY194" fmla="*/ 179446 h 252235"/>
                <a:gd name="connsiteX195" fmla="*/ 32608 w 328889"/>
                <a:gd name="connsiteY195" fmla="*/ 176841 h 252235"/>
                <a:gd name="connsiteX196" fmla="*/ 28109 w 328889"/>
                <a:gd name="connsiteY196" fmla="*/ 174541 h 252235"/>
                <a:gd name="connsiteX197" fmla="*/ 26381 w 328889"/>
                <a:gd name="connsiteY197" fmla="*/ 172749 h 252235"/>
                <a:gd name="connsiteX198" fmla="*/ 23384 w 328889"/>
                <a:gd name="connsiteY198" fmla="*/ 169643 h 252235"/>
                <a:gd name="connsiteX199" fmla="*/ 22641 w 328889"/>
                <a:gd name="connsiteY199" fmla="*/ 168071 h 252235"/>
                <a:gd name="connsiteX200" fmla="*/ 22422 w 328889"/>
                <a:gd name="connsiteY200" fmla="*/ 166514 h 252235"/>
                <a:gd name="connsiteX201" fmla="*/ 21491 w 328889"/>
                <a:gd name="connsiteY201" fmla="*/ 165051 h 252235"/>
                <a:gd name="connsiteX202" fmla="*/ 19832 w 328889"/>
                <a:gd name="connsiteY202" fmla="*/ 163400 h 252235"/>
                <a:gd name="connsiteX203" fmla="*/ 14646 w 328889"/>
                <a:gd name="connsiteY203" fmla="*/ 159848 h 252235"/>
                <a:gd name="connsiteX204" fmla="*/ 13214 w 328889"/>
                <a:gd name="connsiteY204" fmla="*/ 159426 h 252235"/>
                <a:gd name="connsiteX205" fmla="*/ 11359 w 328889"/>
                <a:gd name="connsiteY205" fmla="*/ 159042 h 252235"/>
                <a:gd name="connsiteX206" fmla="*/ 8637 w 328889"/>
                <a:gd name="connsiteY206" fmla="*/ 158691 h 252235"/>
                <a:gd name="connsiteX207" fmla="*/ 4983 w 328889"/>
                <a:gd name="connsiteY207" fmla="*/ 157877 h 252235"/>
                <a:gd name="connsiteX208" fmla="*/ 1792 w 328889"/>
                <a:gd name="connsiteY208" fmla="*/ 156484 h 252235"/>
                <a:gd name="connsiteX209" fmla="*/ 344 w 328889"/>
                <a:gd name="connsiteY209" fmla="*/ 155498 h 252235"/>
                <a:gd name="connsiteX210" fmla="*/ 0 w 328889"/>
                <a:gd name="connsiteY210" fmla="*/ 154818 h 252235"/>
                <a:gd name="connsiteX211" fmla="*/ 297 w 328889"/>
                <a:gd name="connsiteY211" fmla="*/ 153676 h 252235"/>
                <a:gd name="connsiteX212" fmla="*/ 1455 w 328889"/>
                <a:gd name="connsiteY212" fmla="*/ 151712 h 252235"/>
                <a:gd name="connsiteX213" fmla="*/ 3646 w 328889"/>
                <a:gd name="connsiteY213" fmla="*/ 147073 h 252235"/>
                <a:gd name="connsiteX214" fmla="*/ 5163 w 328889"/>
                <a:gd name="connsiteY214" fmla="*/ 143873 h 252235"/>
                <a:gd name="connsiteX215" fmla="*/ 6196 w 328889"/>
                <a:gd name="connsiteY215" fmla="*/ 142965 h 252235"/>
                <a:gd name="connsiteX216" fmla="*/ 9005 w 328889"/>
                <a:gd name="connsiteY216" fmla="*/ 142739 h 252235"/>
                <a:gd name="connsiteX217" fmla="*/ 11993 w 328889"/>
                <a:gd name="connsiteY217" fmla="*/ 142832 h 252235"/>
                <a:gd name="connsiteX218" fmla="*/ 14176 w 328889"/>
                <a:gd name="connsiteY218" fmla="*/ 143067 h 252235"/>
                <a:gd name="connsiteX219" fmla="*/ 17258 w 328889"/>
                <a:gd name="connsiteY219" fmla="*/ 143106 h 252235"/>
                <a:gd name="connsiteX220" fmla="*/ 20951 w 328889"/>
                <a:gd name="connsiteY220" fmla="*/ 142832 h 252235"/>
                <a:gd name="connsiteX221" fmla="*/ 22414 w 328889"/>
                <a:gd name="connsiteY221" fmla="*/ 141761 h 252235"/>
                <a:gd name="connsiteX222" fmla="*/ 23572 w 328889"/>
                <a:gd name="connsiteY222" fmla="*/ 140587 h 252235"/>
                <a:gd name="connsiteX223" fmla="*/ 24057 w 328889"/>
                <a:gd name="connsiteY223" fmla="*/ 139766 h 252235"/>
                <a:gd name="connsiteX224" fmla="*/ 24213 w 328889"/>
                <a:gd name="connsiteY224" fmla="*/ 137693 h 252235"/>
                <a:gd name="connsiteX225" fmla="*/ 24206 w 328889"/>
                <a:gd name="connsiteY225" fmla="*/ 136026 h 252235"/>
                <a:gd name="connsiteX226" fmla="*/ 23971 w 328889"/>
                <a:gd name="connsiteY226" fmla="*/ 129634 h 252235"/>
                <a:gd name="connsiteX227" fmla="*/ 23830 w 328889"/>
                <a:gd name="connsiteY227" fmla="*/ 125722 h 252235"/>
                <a:gd name="connsiteX228" fmla="*/ 23666 w 328889"/>
                <a:gd name="connsiteY228" fmla="*/ 121247 h 252235"/>
                <a:gd name="connsiteX229" fmla="*/ 23689 w 328889"/>
                <a:gd name="connsiteY229" fmla="*/ 120348 h 252235"/>
                <a:gd name="connsiteX230" fmla="*/ 23721 w 328889"/>
                <a:gd name="connsiteY230" fmla="*/ 119198 h 252235"/>
                <a:gd name="connsiteX231" fmla="*/ 24620 w 328889"/>
                <a:gd name="connsiteY231" fmla="*/ 114418 h 252235"/>
                <a:gd name="connsiteX232" fmla="*/ 25465 w 328889"/>
                <a:gd name="connsiteY232" fmla="*/ 111679 h 252235"/>
                <a:gd name="connsiteX233" fmla="*/ 26044 w 328889"/>
                <a:gd name="connsiteY233" fmla="*/ 110232 h 252235"/>
                <a:gd name="connsiteX234" fmla="*/ 28375 w 328889"/>
                <a:gd name="connsiteY234" fmla="*/ 105663 h 252235"/>
                <a:gd name="connsiteX235" fmla="*/ 28814 w 328889"/>
                <a:gd name="connsiteY235" fmla="*/ 104200 h 252235"/>
                <a:gd name="connsiteX236" fmla="*/ 28892 w 328889"/>
                <a:gd name="connsiteY236" fmla="*/ 102862 h 252235"/>
                <a:gd name="connsiteX237" fmla="*/ 28031 w 328889"/>
                <a:gd name="connsiteY237" fmla="*/ 96721 h 252235"/>
                <a:gd name="connsiteX238" fmla="*/ 29526 w 328889"/>
                <a:gd name="connsiteY238" fmla="*/ 93826 h 252235"/>
                <a:gd name="connsiteX239" fmla="*/ 31450 w 328889"/>
                <a:gd name="connsiteY239" fmla="*/ 90963 h 252235"/>
                <a:gd name="connsiteX240" fmla="*/ 33132 w 328889"/>
                <a:gd name="connsiteY240" fmla="*/ 89735 h 252235"/>
                <a:gd name="connsiteX241" fmla="*/ 34533 w 328889"/>
                <a:gd name="connsiteY241" fmla="*/ 88905 h 252235"/>
                <a:gd name="connsiteX242" fmla="*/ 35190 w 328889"/>
                <a:gd name="connsiteY242" fmla="*/ 89258 h 252235"/>
                <a:gd name="connsiteX243" fmla="*/ 36801 w 328889"/>
                <a:gd name="connsiteY243" fmla="*/ 90580 h 252235"/>
                <a:gd name="connsiteX244" fmla="*/ 38914 w 328889"/>
                <a:gd name="connsiteY244" fmla="*/ 91886 h 252235"/>
                <a:gd name="connsiteX245" fmla="*/ 39899 w 328889"/>
                <a:gd name="connsiteY245" fmla="*/ 91597 h 252235"/>
                <a:gd name="connsiteX246" fmla="*/ 41347 w 328889"/>
                <a:gd name="connsiteY246" fmla="*/ 90454 h 252235"/>
                <a:gd name="connsiteX247" fmla="*/ 42426 w 328889"/>
                <a:gd name="connsiteY247" fmla="*/ 89250 h 252235"/>
                <a:gd name="connsiteX248" fmla="*/ 42285 w 328889"/>
                <a:gd name="connsiteY248" fmla="*/ 87090 h 252235"/>
                <a:gd name="connsiteX249" fmla="*/ 43256 w 328889"/>
                <a:gd name="connsiteY249" fmla="*/ 82655 h 252235"/>
                <a:gd name="connsiteX250" fmla="*/ 43068 w 328889"/>
                <a:gd name="connsiteY250" fmla="*/ 80089 h 252235"/>
                <a:gd name="connsiteX251" fmla="*/ 44109 w 328889"/>
                <a:gd name="connsiteY251" fmla="*/ 76912 h 252235"/>
                <a:gd name="connsiteX252" fmla="*/ 45243 w 328889"/>
                <a:gd name="connsiteY252" fmla="*/ 72429 h 252235"/>
                <a:gd name="connsiteX253" fmla="*/ 45751 w 328889"/>
                <a:gd name="connsiteY253" fmla="*/ 69597 h 252235"/>
                <a:gd name="connsiteX254" fmla="*/ 46401 w 328889"/>
                <a:gd name="connsiteY254" fmla="*/ 68072 h 252235"/>
                <a:gd name="connsiteX255" fmla="*/ 49475 w 328889"/>
                <a:gd name="connsiteY255" fmla="*/ 64942 h 252235"/>
                <a:gd name="connsiteX256" fmla="*/ 52120 w 328889"/>
                <a:gd name="connsiteY256" fmla="*/ 60514 h 252235"/>
                <a:gd name="connsiteX257" fmla="*/ 53801 w 328889"/>
                <a:gd name="connsiteY257" fmla="*/ 57275 h 252235"/>
                <a:gd name="connsiteX258" fmla="*/ 57025 w 328889"/>
                <a:gd name="connsiteY258" fmla="*/ 51987 h 252235"/>
                <a:gd name="connsiteX259" fmla="*/ 58652 w 328889"/>
                <a:gd name="connsiteY259" fmla="*/ 50054 h 252235"/>
                <a:gd name="connsiteX260" fmla="*/ 59974 w 328889"/>
                <a:gd name="connsiteY260" fmla="*/ 49225 h 252235"/>
                <a:gd name="connsiteX261" fmla="*/ 61946 w 328889"/>
                <a:gd name="connsiteY261" fmla="*/ 48693 h 252235"/>
                <a:gd name="connsiteX262" fmla="*/ 65615 w 328889"/>
                <a:gd name="connsiteY262" fmla="*/ 48208 h 252235"/>
                <a:gd name="connsiteX263" fmla="*/ 68252 w 328889"/>
                <a:gd name="connsiteY263" fmla="*/ 47762 h 252235"/>
                <a:gd name="connsiteX264" fmla="*/ 68635 w 328889"/>
                <a:gd name="connsiteY264" fmla="*/ 47074 h 252235"/>
                <a:gd name="connsiteX265" fmla="*/ 68862 w 328889"/>
                <a:gd name="connsiteY265" fmla="*/ 45994 h 252235"/>
                <a:gd name="connsiteX266" fmla="*/ 68901 w 328889"/>
                <a:gd name="connsiteY266" fmla="*/ 43623 h 252235"/>
                <a:gd name="connsiteX267" fmla="*/ 69410 w 328889"/>
                <a:gd name="connsiteY267" fmla="*/ 39547 h 252235"/>
                <a:gd name="connsiteX268" fmla="*/ 70552 w 328889"/>
                <a:gd name="connsiteY268" fmla="*/ 35565 h 252235"/>
                <a:gd name="connsiteX269" fmla="*/ 71897 w 328889"/>
                <a:gd name="connsiteY269" fmla="*/ 32546 h 252235"/>
                <a:gd name="connsiteX270" fmla="*/ 72625 w 328889"/>
                <a:gd name="connsiteY270" fmla="*/ 31168 h 252235"/>
                <a:gd name="connsiteX271" fmla="*/ 73493 w 328889"/>
                <a:gd name="connsiteY271" fmla="*/ 29846 h 252235"/>
                <a:gd name="connsiteX272" fmla="*/ 74471 w 328889"/>
                <a:gd name="connsiteY272" fmla="*/ 27601 h 252235"/>
                <a:gd name="connsiteX273" fmla="*/ 75707 w 328889"/>
                <a:gd name="connsiteY273" fmla="*/ 22750 h 252235"/>
                <a:gd name="connsiteX274" fmla="*/ 75637 w 328889"/>
                <a:gd name="connsiteY274" fmla="*/ 19457 h 252235"/>
                <a:gd name="connsiteX275" fmla="*/ 77405 w 328889"/>
                <a:gd name="connsiteY275" fmla="*/ 13417 h 252235"/>
                <a:gd name="connsiteX276" fmla="*/ 77796 w 328889"/>
                <a:gd name="connsiteY276" fmla="*/ 13386 h 252235"/>
                <a:gd name="connsiteX277" fmla="*/ 80800 w 328889"/>
                <a:gd name="connsiteY277" fmla="*/ 12275 h 252235"/>
                <a:gd name="connsiteX278" fmla="*/ 83718 w 328889"/>
                <a:gd name="connsiteY278" fmla="*/ 12111 h 252235"/>
                <a:gd name="connsiteX279" fmla="*/ 86542 w 328889"/>
                <a:gd name="connsiteY279" fmla="*/ 12885 h 252235"/>
                <a:gd name="connsiteX280" fmla="*/ 88381 w 328889"/>
                <a:gd name="connsiteY280" fmla="*/ 13081 h 252235"/>
                <a:gd name="connsiteX281" fmla="*/ 89242 w 328889"/>
                <a:gd name="connsiteY281" fmla="*/ 12689 h 252235"/>
                <a:gd name="connsiteX282" fmla="*/ 90032 w 328889"/>
                <a:gd name="connsiteY282" fmla="*/ 11688 h 252235"/>
                <a:gd name="connsiteX283" fmla="*/ 90759 w 328889"/>
                <a:gd name="connsiteY283" fmla="*/ 10061 h 252235"/>
                <a:gd name="connsiteX284" fmla="*/ 91917 w 328889"/>
                <a:gd name="connsiteY284" fmla="*/ 9161 h 252235"/>
                <a:gd name="connsiteX285" fmla="*/ 93498 w 328889"/>
                <a:gd name="connsiteY285" fmla="*/ 8989 h 252235"/>
                <a:gd name="connsiteX286" fmla="*/ 95610 w 328889"/>
                <a:gd name="connsiteY286" fmla="*/ 10820 h 252235"/>
                <a:gd name="connsiteX287" fmla="*/ 98982 w 328889"/>
                <a:gd name="connsiteY287" fmla="*/ 15678 h 252235"/>
                <a:gd name="connsiteX288" fmla="*/ 99850 w 328889"/>
                <a:gd name="connsiteY288" fmla="*/ 15968 h 252235"/>
                <a:gd name="connsiteX289" fmla="*/ 100390 w 328889"/>
                <a:gd name="connsiteY289" fmla="*/ 15842 h 252235"/>
                <a:gd name="connsiteX290" fmla="*/ 102080 w 328889"/>
                <a:gd name="connsiteY290" fmla="*/ 11939 h 252235"/>
                <a:gd name="connsiteX291" fmla="*/ 103402 w 328889"/>
                <a:gd name="connsiteY291" fmla="*/ 8911 h 252235"/>
                <a:gd name="connsiteX292" fmla="*/ 105859 w 328889"/>
                <a:gd name="connsiteY292" fmla="*/ 3247 h 252235"/>
                <a:gd name="connsiteX293" fmla="*/ 107259 w 328889"/>
                <a:gd name="connsiteY293" fmla="*/ 0 h 252235"/>
                <a:gd name="connsiteX294" fmla="*/ 108565 w 328889"/>
                <a:gd name="connsiteY294" fmla="*/ 939 h 252235"/>
                <a:gd name="connsiteX295" fmla="*/ 109864 w 328889"/>
                <a:gd name="connsiteY295" fmla="*/ 2597 h 252235"/>
                <a:gd name="connsiteX296" fmla="*/ 111335 w 328889"/>
                <a:gd name="connsiteY296" fmla="*/ 3372 h 252235"/>
                <a:gd name="connsiteX297" fmla="*/ 112923 w 328889"/>
                <a:gd name="connsiteY297" fmla="*/ 3849 h 252235"/>
                <a:gd name="connsiteX298" fmla="*/ 113690 w 328889"/>
                <a:gd name="connsiteY298" fmla="*/ 3912 h 252235"/>
                <a:gd name="connsiteX299" fmla="*/ 114668 w 328889"/>
                <a:gd name="connsiteY299" fmla="*/ 4569 h 252235"/>
                <a:gd name="connsiteX300" fmla="*/ 118079 w 328889"/>
                <a:gd name="connsiteY300" fmla="*/ 8613 h 252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</a:cxnLst>
              <a:rect l="l" t="t" r="r" b="b"/>
              <a:pathLst>
                <a:path w="328889" h="252235">
                  <a:moveTo>
                    <a:pt x="119276" y="9552"/>
                  </a:moveTo>
                  <a:lnTo>
                    <a:pt x="120880" y="9646"/>
                  </a:lnTo>
                  <a:lnTo>
                    <a:pt x="127631" y="8340"/>
                  </a:lnTo>
                  <a:lnTo>
                    <a:pt x="131668" y="5985"/>
                  </a:lnTo>
                  <a:lnTo>
                    <a:pt x="132278" y="5054"/>
                  </a:lnTo>
                  <a:lnTo>
                    <a:pt x="133389" y="5054"/>
                  </a:lnTo>
                  <a:lnTo>
                    <a:pt x="134735" y="6094"/>
                  </a:lnTo>
                  <a:lnTo>
                    <a:pt x="135244" y="7096"/>
                  </a:lnTo>
                  <a:lnTo>
                    <a:pt x="136104" y="8410"/>
                  </a:lnTo>
                  <a:lnTo>
                    <a:pt x="137692" y="8613"/>
                  </a:lnTo>
                  <a:lnTo>
                    <a:pt x="141549" y="7683"/>
                  </a:lnTo>
                  <a:lnTo>
                    <a:pt x="143442" y="7119"/>
                  </a:lnTo>
                  <a:lnTo>
                    <a:pt x="145039" y="7581"/>
                  </a:lnTo>
                  <a:lnTo>
                    <a:pt x="147080" y="7964"/>
                  </a:lnTo>
                  <a:lnTo>
                    <a:pt x="148364" y="7964"/>
                  </a:lnTo>
                  <a:lnTo>
                    <a:pt x="151415" y="9286"/>
                  </a:lnTo>
                  <a:lnTo>
                    <a:pt x="155076" y="8864"/>
                  </a:lnTo>
                  <a:lnTo>
                    <a:pt x="156805" y="8934"/>
                  </a:lnTo>
                  <a:lnTo>
                    <a:pt x="158581" y="9498"/>
                  </a:lnTo>
                  <a:lnTo>
                    <a:pt x="161468" y="11594"/>
                  </a:lnTo>
                  <a:lnTo>
                    <a:pt x="165231" y="14137"/>
                  </a:lnTo>
                  <a:lnTo>
                    <a:pt x="170613" y="15952"/>
                  </a:lnTo>
                  <a:lnTo>
                    <a:pt x="171724" y="16687"/>
                  </a:lnTo>
                  <a:lnTo>
                    <a:pt x="174322" y="19582"/>
                  </a:lnTo>
                  <a:lnTo>
                    <a:pt x="178358" y="25129"/>
                  </a:lnTo>
                  <a:lnTo>
                    <a:pt x="183639" y="30433"/>
                  </a:lnTo>
                  <a:lnTo>
                    <a:pt x="189397" y="34619"/>
                  </a:lnTo>
                  <a:lnTo>
                    <a:pt x="192472" y="37513"/>
                  </a:lnTo>
                  <a:lnTo>
                    <a:pt x="194545" y="41057"/>
                  </a:lnTo>
                  <a:lnTo>
                    <a:pt x="196579" y="44273"/>
                  </a:lnTo>
                  <a:lnTo>
                    <a:pt x="198652" y="45658"/>
                  </a:lnTo>
                  <a:lnTo>
                    <a:pt x="200577" y="46753"/>
                  </a:lnTo>
                  <a:lnTo>
                    <a:pt x="202572" y="49202"/>
                  </a:lnTo>
                  <a:lnTo>
                    <a:pt x="203996" y="51251"/>
                  </a:lnTo>
                  <a:lnTo>
                    <a:pt x="205936" y="53575"/>
                  </a:lnTo>
                  <a:lnTo>
                    <a:pt x="203785" y="56743"/>
                  </a:lnTo>
                  <a:lnTo>
                    <a:pt x="200898" y="60991"/>
                  </a:lnTo>
                  <a:lnTo>
                    <a:pt x="197542" y="65936"/>
                  </a:lnTo>
                  <a:lnTo>
                    <a:pt x="196525" y="67156"/>
                  </a:lnTo>
                  <a:lnTo>
                    <a:pt x="193583" y="70137"/>
                  </a:lnTo>
                  <a:lnTo>
                    <a:pt x="193074" y="70982"/>
                  </a:lnTo>
                  <a:lnTo>
                    <a:pt x="192503" y="73141"/>
                  </a:lnTo>
                  <a:lnTo>
                    <a:pt x="192464" y="77061"/>
                  </a:lnTo>
                  <a:lnTo>
                    <a:pt x="192840" y="82068"/>
                  </a:lnTo>
                  <a:lnTo>
                    <a:pt x="193200" y="86684"/>
                  </a:lnTo>
                  <a:lnTo>
                    <a:pt x="194819" y="87223"/>
                  </a:lnTo>
                  <a:lnTo>
                    <a:pt x="196697" y="87552"/>
                  </a:lnTo>
                  <a:lnTo>
                    <a:pt x="198770" y="86950"/>
                  </a:lnTo>
                  <a:lnTo>
                    <a:pt x="201281" y="86433"/>
                  </a:lnTo>
                  <a:lnTo>
                    <a:pt x="204395" y="86128"/>
                  </a:lnTo>
                  <a:lnTo>
                    <a:pt x="207837" y="85197"/>
                  </a:lnTo>
                  <a:lnTo>
                    <a:pt x="209871" y="84446"/>
                  </a:lnTo>
                  <a:lnTo>
                    <a:pt x="212007" y="84501"/>
                  </a:lnTo>
                  <a:lnTo>
                    <a:pt x="213901" y="85307"/>
                  </a:lnTo>
                  <a:lnTo>
                    <a:pt x="214824" y="86042"/>
                  </a:lnTo>
                  <a:lnTo>
                    <a:pt x="216162" y="86292"/>
                  </a:lnTo>
                  <a:lnTo>
                    <a:pt x="217890" y="86261"/>
                  </a:lnTo>
                  <a:lnTo>
                    <a:pt x="217522" y="87130"/>
                  </a:lnTo>
                  <a:lnTo>
                    <a:pt x="216576" y="88397"/>
                  </a:lnTo>
                  <a:lnTo>
                    <a:pt x="215410" y="89664"/>
                  </a:lnTo>
                  <a:lnTo>
                    <a:pt x="214385" y="90979"/>
                  </a:lnTo>
                  <a:lnTo>
                    <a:pt x="212109" y="94656"/>
                  </a:lnTo>
                  <a:lnTo>
                    <a:pt x="212038" y="95125"/>
                  </a:lnTo>
                  <a:lnTo>
                    <a:pt x="212320" y="95853"/>
                  </a:lnTo>
                  <a:lnTo>
                    <a:pt x="213548" y="97527"/>
                  </a:lnTo>
                  <a:lnTo>
                    <a:pt x="214831" y="100242"/>
                  </a:lnTo>
                  <a:lnTo>
                    <a:pt x="215551" y="102729"/>
                  </a:lnTo>
                  <a:lnTo>
                    <a:pt x="216107" y="103934"/>
                  </a:lnTo>
                  <a:lnTo>
                    <a:pt x="217663" y="105311"/>
                  </a:lnTo>
                  <a:lnTo>
                    <a:pt x="219909" y="108151"/>
                  </a:lnTo>
                  <a:lnTo>
                    <a:pt x="221098" y="110068"/>
                  </a:lnTo>
                  <a:lnTo>
                    <a:pt x="223578" y="111093"/>
                  </a:lnTo>
                  <a:lnTo>
                    <a:pt x="224384" y="113518"/>
                  </a:lnTo>
                  <a:lnTo>
                    <a:pt x="226238" y="117086"/>
                  </a:lnTo>
                  <a:lnTo>
                    <a:pt x="228241" y="119933"/>
                  </a:lnTo>
                  <a:lnTo>
                    <a:pt x="230181" y="122163"/>
                  </a:lnTo>
                  <a:lnTo>
                    <a:pt x="232340" y="123024"/>
                  </a:lnTo>
                  <a:lnTo>
                    <a:pt x="233208" y="123094"/>
                  </a:lnTo>
                  <a:lnTo>
                    <a:pt x="237739" y="127217"/>
                  </a:lnTo>
                  <a:lnTo>
                    <a:pt x="241188" y="130354"/>
                  </a:lnTo>
                  <a:lnTo>
                    <a:pt x="242041" y="130855"/>
                  </a:lnTo>
                  <a:lnTo>
                    <a:pt x="248261" y="132912"/>
                  </a:lnTo>
                  <a:lnTo>
                    <a:pt x="255420" y="135275"/>
                  </a:lnTo>
                  <a:lnTo>
                    <a:pt x="261162" y="137168"/>
                  </a:lnTo>
                  <a:lnTo>
                    <a:pt x="268476" y="139578"/>
                  </a:lnTo>
                  <a:lnTo>
                    <a:pt x="275690" y="141964"/>
                  </a:lnTo>
                  <a:lnTo>
                    <a:pt x="282457" y="144233"/>
                  </a:lnTo>
                  <a:lnTo>
                    <a:pt x="291955" y="147425"/>
                  </a:lnTo>
                  <a:lnTo>
                    <a:pt x="299606" y="149999"/>
                  </a:lnTo>
                  <a:lnTo>
                    <a:pt x="305646" y="152033"/>
                  </a:lnTo>
                  <a:lnTo>
                    <a:pt x="306929" y="152666"/>
                  </a:lnTo>
                  <a:lnTo>
                    <a:pt x="314119" y="152666"/>
                  </a:lnTo>
                  <a:lnTo>
                    <a:pt x="321418" y="152666"/>
                  </a:lnTo>
                  <a:lnTo>
                    <a:pt x="328889" y="152666"/>
                  </a:lnTo>
                  <a:lnTo>
                    <a:pt x="323475" y="157900"/>
                  </a:lnTo>
                  <a:lnTo>
                    <a:pt x="317350" y="163823"/>
                  </a:lnTo>
                  <a:lnTo>
                    <a:pt x="310919" y="170034"/>
                  </a:lnTo>
                  <a:lnTo>
                    <a:pt x="306772" y="174032"/>
                  </a:lnTo>
                  <a:lnTo>
                    <a:pt x="300209" y="180377"/>
                  </a:lnTo>
                  <a:lnTo>
                    <a:pt x="294740" y="185650"/>
                  </a:lnTo>
                  <a:lnTo>
                    <a:pt x="289115" y="191408"/>
                  </a:lnTo>
                  <a:lnTo>
                    <a:pt x="284030" y="196618"/>
                  </a:lnTo>
                  <a:lnTo>
                    <a:pt x="277411" y="203832"/>
                  </a:lnTo>
                  <a:lnTo>
                    <a:pt x="273124" y="208495"/>
                  </a:lnTo>
                  <a:lnTo>
                    <a:pt x="266411" y="215809"/>
                  </a:lnTo>
                  <a:lnTo>
                    <a:pt x="262194" y="220394"/>
                  </a:lnTo>
                  <a:lnTo>
                    <a:pt x="261553" y="220660"/>
                  </a:lnTo>
                  <a:lnTo>
                    <a:pt x="255521" y="220316"/>
                  </a:lnTo>
                  <a:lnTo>
                    <a:pt x="249654" y="219972"/>
                  </a:lnTo>
                  <a:lnTo>
                    <a:pt x="242159" y="219541"/>
                  </a:lnTo>
                  <a:lnTo>
                    <a:pt x="241298" y="219557"/>
                  </a:lnTo>
                  <a:lnTo>
                    <a:pt x="239115" y="219987"/>
                  </a:lnTo>
                  <a:lnTo>
                    <a:pt x="237793" y="220410"/>
                  </a:lnTo>
                  <a:lnTo>
                    <a:pt x="232395" y="221646"/>
                  </a:lnTo>
                  <a:lnTo>
                    <a:pt x="231402" y="221966"/>
                  </a:lnTo>
                  <a:lnTo>
                    <a:pt x="226919" y="223930"/>
                  </a:lnTo>
                  <a:lnTo>
                    <a:pt x="222342" y="226246"/>
                  </a:lnTo>
                  <a:lnTo>
                    <a:pt x="219932" y="228030"/>
                  </a:lnTo>
                  <a:lnTo>
                    <a:pt x="218070" y="230611"/>
                  </a:lnTo>
                  <a:lnTo>
                    <a:pt x="217272" y="232450"/>
                  </a:lnTo>
                  <a:lnTo>
                    <a:pt x="216435" y="233256"/>
                  </a:lnTo>
                  <a:lnTo>
                    <a:pt x="215011" y="233960"/>
                  </a:lnTo>
                  <a:lnTo>
                    <a:pt x="205428" y="235704"/>
                  </a:lnTo>
                  <a:lnTo>
                    <a:pt x="202642" y="235939"/>
                  </a:lnTo>
                  <a:lnTo>
                    <a:pt x="198160" y="237332"/>
                  </a:lnTo>
                  <a:lnTo>
                    <a:pt x="195766" y="239663"/>
                  </a:lnTo>
                  <a:lnTo>
                    <a:pt x="195085" y="240837"/>
                  </a:lnTo>
                  <a:lnTo>
                    <a:pt x="191869" y="240805"/>
                  </a:lnTo>
                  <a:lnTo>
                    <a:pt x="186253" y="241150"/>
                  </a:lnTo>
                  <a:lnTo>
                    <a:pt x="183851" y="241525"/>
                  </a:lnTo>
                  <a:lnTo>
                    <a:pt x="182677" y="241588"/>
                  </a:lnTo>
                  <a:lnTo>
                    <a:pt x="180525" y="241580"/>
                  </a:lnTo>
                  <a:lnTo>
                    <a:pt x="178758" y="241157"/>
                  </a:lnTo>
                  <a:lnTo>
                    <a:pt x="177584" y="240524"/>
                  </a:lnTo>
                  <a:lnTo>
                    <a:pt x="176129" y="239092"/>
                  </a:lnTo>
                  <a:lnTo>
                    <a:pt x="172874" y="236190"/>
                  </a:lnTo>
                  <a:lnTo>
                    <a:pt x="170512" y="234374"/>
                  </a:lnTo>
                  <a:lnTo>
                    <a:pt x="165324" y="236463"/>
                  </a:lnTo>
                  <a:lnTo>
                    <a:pt x="160654" y="238536"/>
                  </a:lnTo>
                  <a:lnTo>
                    <a:pt x="154028" y="241486"/>
                  </a:lnTo>
                  <a:lnTo>
                    <a:pt x="150249" y="243598"/>
                  </a:lnTo>
                  <a:lnTo>
                    <a:pt x="149115" y="245718"/>
                  </a:lnTo>
                  <a:lnTo>
                    <a:pt x="146196" y="249575"/>
                  </a:lnTo>
                  <a:lnTo>
                    <a:pt x="143591" y="251946"/>
                  </a:lnTo>
                  <a:lnTo>
                    <a:pt x="142613" y="252235"/>
                  </a:lnTo>
                  <a:lnTo>
                    <a:pt x="136707" y="251742"/>
                  </a:lnTo>
                  <a:lnTo>
                    <a:pt x="134578" y="251257"/>
                  </a:lnTo>
                  <a:lnTo>
                    <a:pt x="131058" y="250827"/>
                  </a:lnTo>
                  <a:lnTo>
                    <a:pt x="126325" y="249990"/>
                  </a:lnTo>
                  <a:lnTo>
                    <a:pt x="123157" y="249090"/>
                  </a:lnTo>
                  <a:lnTo>
                    <a:pt x="119714" y="248981"/>
                  </a:lnTo>
                  <a:lnTo>
                    <a:pt x="114754" y="248676"/>
                  </a:lnTo>
                  <a:lnTo>
                    <a:pt x="111695" y="248026"/>
                  </a:lnTo>
                  <a:lnTo>
                    <a:pt x="108589" y="245883"/>
                  </a:lnTo>
                  <a:lnTo>
                    <a:pt x="104599" y="243309"/>
                  </a:lnTo>
                  <a:lnTo>
                    <a:pt x="100484" y="240657"/>
                  </a:lnTo>
                  <a:lnTo>
                    <a:pt x="96244" y="237926"/>
                  </a:lnTo>
                  <a:lnTo>
                    <a:pt x="91237" y="234781"/>
                  </a:lnTo>
                  <a:lnTo>
                    <a:pt x="85768" y="231347"/>
                  </a:lnTo>
                  <a:lnTo>
                    <a:pt x="84516" y="231002"/>
                  </a:lnTo>
                  <a:lnTo>
                    <a:pt x="83969" y="230940"/>
                  </a:lnTo>
                  <a:lnTo>
                    <a:pt x="78031" y="230783"/>
                  </a:lnTo>
                  <a:lnTo>
                    <a:pt x="71858" y="230619"/>
                  </a:lnTo>
                  <a:lnTo>
                    <a:pt x="67688" y="230510"/>
                  </a:lnTo>
                  <a:lnTo>
                    <a:pt x="66374" y="230111"/>
                  </a:lnTo>
                  <a:lnTo>
                    <a:pt x="65420" y="229328"/>
                  </a:lnTo>
                  <a:lnTo>
                    <a:pt x="64128" y="226786"/>
                  </a:lnTo>
                  <a:lnTo>
                    <a:pt x="62501" y="224978"/>
                  </a:lnTo>
                  <a:lnTo>
                    <a:pt x="60686" y="222671"/>
                  </a:lnTo>
                  <a:lnTo>
                    <a:pt x="60538" y="219557"/>
                  </a:lnTo>
                  <a:lnTo>
                    <a:pt x="61038" y="216154"/>
                  </a:lnTo>
                  <a:lnTo>
                    <a:pt x="61508" y="215027"/>
                  </a:lnTo>
                  <a:lnTo>
                    <a:pt x="61242" y="213908"/>
                  </a:lnTo>
                  <a:lnTo>
                    <a:pt x="61312" y="212367"/>
                  </a:lnTo>
                  <a:lnTo>
                    <a:pt x="60295" y="210936"/>
                  </a:lnTo>
                  <a:lnTo>
                    <a:pt x="54224" y="209292"/>
                  </a:lnTo>
                  <a:lnTo>
                    <a:pt x="53238" y="209418"/>
                  </a:lnTo>
                  <a:lnTo>
                    <a:pt x="52229" y="210036"/>
                  </a:lnTo>
                  <a:lnTo>
                    <a:pt x="51079" y="210474"/>
                  </a:lnTo>
                  <a:lnTo>
                    <a:pt x="50250" y="210059"/>
                  </a:lnTo>
                  <a:lnTo>
                    <a:pt x="49741" y="209449"/>
                  </a:lnTo>
                  <a:lnTo>
                    <a:pt x="49725" y="208440"/>
                  </a:lnTo>
                  <a:lnTo>
                    <a:pt x="49827" y="207689"/>
                  </a:lnTo>
                  <a:lnTo>
                    <a:pt x="49475" y="207274"/>
                  </a:lnTo>
                  <a:lnTo>
                    <a:pt x="47543" y="205741"/>
                  </a:lnTo>
                  <a:lnTo>
                    <a:pt x="45728" y="203722"/>
                  </a:lnTo>
                  <a:lnTo>
                    <a:pt x="44632" y="201493"/>
                  </a:lnTo>
                  <a:lnTo>
                    <a:pt x="43568" y="199662"/>
                  </a:lnTo>
                  <a:lnTo>
                    <a:pt x="43037" y="195570"/>
                  </a:lnTo>
                  <a:lnTo>
                    <a:pt x="41691" y="193051"/>
                  </a:lnTo>
                  <a:lnTo>
                    <a:pt x="40377" y="189969"/>
                  </a:lnTo>
                  <a:lnTo>
                    <a:pt x="38429" y="184093"/>
                  </a:lnTo>
                  <a:lnTo>
                    <a:pt x="37583" y="182067"/>
                  </a:lnTo>
                  <a:lnTo>
                    <a:pt x="36003" y="180706"/>
                  </a:lnTo>
                  <a:lnTo>
                    <a:pt x="34337" y="179446"/>
                  </a:lnTo>
                  <a:lnTo>
                    <a:pt x="32608" y="176841"/>
                  </a:lnTo>
                  <a:lnTo>
                    <a:pt x="28109" y="174541"/>
                  </a:lnTo>
                  <a:lnTo>
                    <a:pt x="26381" y="172749"/>
                  </a:lnTo>
                  <a:lnTo>
                    <a:pt x="23384" y="169643"/>
                  </a:lnTo>
                  <a:lnTo>
                    <a:pt x="22641" y="168071"/>
                  </a:lnTo>
                  <a:lnTo>
                    <a:pt x="22422" y="166514"/>
                  </a:lnTo>
                  <a:lnTo>
                    <a:pt x="21491" y="165051"/>
                  </a:lnTo>
                  <a:lnTo>
                    <a:pt x="19832" y="163400"/>
                  </a:lnTo>
                  <a:lnTo>
                    <a:pt x="14646" y="159848"/>
                  </a:lnTo>
                  <a:lnTo>
                    <a:pt x="13214" y="159426"/>
                  </a:lnTo>
                  <a:lnTo>
                    <a:pt x="11359" y="159042"/>
                  </a:lnTo>
                  <a:lnTo>
                    <a:pt x="8637" y="158691"/>
                  </a:lnTo>
                  <a:lnTo>
                    <a:pt x="4983" y="157877"/>
                  </a:lnTo>
                  <a:lnTo>
                    <a:pt x="1792" y="156484"/>
                  </a:lnTo>
                  <a:lnTo>
                    <a:pt x="344" y="155498"/>
                  </a:lnTo>
                  <a:lnTo>
                    <a:pt x="0" y="154818"/>
                  </a:lnTo>
                  <a:lnTo>
                    <a:pt x="297" y="153676"/>
                  </a:lnTo>
                  <a:lnTo>
                    <a:pt x="1455" y="151712"/>
                  </a:lnTo>
                  <a:lnTo>
                    <a:pt x="3646" y="147073"/>
                  </a:lnTo>
                  <a:lnTo>
                    <a:pt x="5163" y="143873"/>
                  </a:lnTo>
                  <a:lnTo>
                    <a:pt x="6196" y="142965"/>
                  </a:lnTo>
                  <a:lnTo>
                    <a:pt x="9005" y="142739"/>
                  </a:lnTo>
                  <a:lnTo>
                    <a:pt x="11993" y="142832"/>
                  </a:lnTo>
                  <a:lnTo>
                    <a:pt x="14176" y="143067"/>
                  </a:lnTo>
                  <a:lnTo>
                    <a:pt x="17258" y="143106"/>
                  </a:lnTo>
                  <a:lnTo>
                    <a:pt x="20951" y="142832"/>
                  </a:lnTo>
                  <a:lnTo>
                    <a:pt x="22414" y="141761"/>
                  </a:lnTo>
                  <a:lnTo>
                    <a:pt x="23572" y="140587"/>
                  </a:lnTo>
                  <a:lnTo>
                    <a:pt x="24057" y="139766"/>
                  </a:lnTo>
                  <a:lnTo>
                    <a:pt x="24213" y="137693"/>
                  </a:lnTo>
                  <a:lnTo>
                    <a:pt x="24206" y="136026"/>
                  </a:lnTo>
                  <a:lnTo>
                    <a:pt x="23971" y="129634"/>
                  </a:lnTo>
                  <a:lnTo>
                    <a:pt x="23830" y="125722"/>
                  </a:lnTo>
                  <a:lnTo>
                    <a:pt x="23666" y="121247"/>
                  </a:lnTo>
                  <a:lnTo>
                    <a:pt x="23689" y="120348"/>
                  </a:lnTo>
                  <a:lnTo>
                    <a:pt x="23721" y="119198"/>
                  </a:lnTo>
                  <a:lnTo>
                    <a:pt x="24620" y="114418"/>
                  </a:lnTo>
                  <a:lnTo>
                    <a:pt x="25465" y="111679"/>
                  </a:lnTo>
                  <a:lnTo>
                    <a:pt x="26044" y="110232"/>
                  </a:lnTo>
                  <a:lnTo>
                    <a:pt x="28375" y="105663"/>
                  </a:lnTo>
                  <a:lnTo>
                    <a:pt x="28814" y="104200"/>
                  </a:lnTo>
                  <a:lnTo>
                    <a:pt x="28892" y="102862"/>
                  </a:lnTo>
                  <a:lnTo>
                    <a:pt x="28031" y="96721"/>
                  </a:lnTo>
                  <a:lnTo>
                    <a:pt x="29526" y="93826"/>
                  </a:lnTo>
                  <a:lnTo>
                    <a:pt x="31450" y="90963"/>
                  </a:lnTo>
                  <a:lnTo>
                    <a:pt x="33132" y="89735"/>
                  </a:lnTo>
                  <a:lnTo>
                    <a:pt x="34533" y="88905"/>
                  </a:lnTo>
                  <a:lnTo>
                    <a:pt x="35190" y="89258"/>
                  </a:lnTo>
                  <a:lnTo>
                    <a:pt x="36801" y="90580"/>
                  </a:lnTo>
                  <a:lnTo>
                    <a:pt x="38914" y="91886"/>
                  </a:lnTo>
                  <a:lnTo>
                    <a:pt x="39899" y="91597"/>
                  </a:lnTo>
                  <a:lnTo>
                    <a:pt x="41347" y="90454"/>
                  </a:lnTo>
                  <a:lnTo>
                    <a:pt x="42426" y="89250"/>
                  </a:lnTo>
                  <a:lnTo>
                    <a:pt x="42285" y="87090"/>
                  </a:lnTo>
                  <a:lnTo>
                    <a:pt x="43256" y="82655"/>
                  </a:lnTo>
                  <a:lnTo>
                    <a:pt x="43068" y="80089"/>
                  </a:lnTo>
                  <a:lnTo>
                    <a:pt x="44109" y="76912"/>
                  </a:lnTo>
                  <a:lnTo>
                    <a:pt x="45243" y="72429"/>
                  </a:lnTo>
                  <a:lnTo>
                    <a:pt x="45751" y="69597"/>
                  </a:lnTo>
                  <a:lnTo>
                    <a:pt x="46401" y="68072"/>
                  </a:lnTo>
                  <a:lnTo>
                    <a:pt x="49475" y="64942"/>
                  </a:lnTo>
                  <a:lnTo>
                    <a:pt x="52120" y="60514"/>
                  </a:lnTo>
                  <a:lnTo>
                    <a:pt x="53801" y="57275"/>
                  </a:lnTo>
                  <a:lnTo>
                    <a:pt x="57025" y="51987"/>
                  </a:lnTo>
                  <a:lnTo>
                    <a:pt x="58652" y="50054"/>
                  </a:lnTo>
                  <a:lnTo>
                    <a:pt x="59974" y="49225"/>
                  </a:lnTo>
                  <a:lnTo>
                    <a:pt x="61946" y="48693"/>
                  </a:lnTo>
                  <a:lnTo>
                    <a:pt x="65615" y="48208"/>
                  </a:lnTo>
                  <a:lnTo>
                    <a:pt x="68252" y="47762"/>
                  </a:lnTo>
                  <a:lnTo>
                    <a:pt x="68635" y="47074"/>
                  </a:lnTo>
                  <a:lnTo>
                    <a:pt x="68862" y="45994"/>
                  </a:lnTo>
                  <a:lnTo>
                    <a:pt x="68901" y="43623"/>
                  </a:lnTo>
                  <a:lnTo>
                    <a:pt x="69410" y="39547"/>
                  </a:lnTo>
                  <a:lnTo>
                    <a:pt x="70552" y="35565"/>
                  </a:lnTo>
                  <a:lnTo>
                    <a:pt x="71897" y="32546"/>
                  </a:lnTo>
                  <a:lnTo>
                    <a:pt x="72625" y="31168"/>
                  </a:lnTo>
                  <a:lnTo>
                    <a:pt x="73493" y="29846"/>
                  </a:lnTo>
                  <a:lnTo>
                    <a:pt x="74471" y="27601"/>
                  </a:lnTo>
                  <a:lnTo>
                    <a:pt x="75707" y="22750"/>
                  </a:lnTo>
                  <a:lnTo>
                    <a:pt x="75637" y="19457"/>
                  </a:lnTo>
                  <a:lnTo>
                    <a:pt x="77405" y="13417"/>
                  </a:lnTo>
                  <a:lnTo>
                    <a:pt x="77796" y="13386"/>
                  </a:lnTo>
                  <a:lnTo>
                    <a:pt x="80800" y="12275"/>
                  </a:lnTo>
                  <a:lnTo>
                    <a:pt x="83718" y="12111"/>
                  </a:lnTo>
                  <a:lnTo>
                    <a:pt x="86542" y="12885"/>
                  </a:lnTo>
                  <a:lnTo>
                    <a:pt x="88381" y="13081"/>
                  </a:lnTo>
                  <a:lnTo>
                    <a:pt x="89242" y="12689"/>
                  </a:lnTo>
                  <a:lnTo>
                    <a:pt x="90032" y="11688"/>
                  </a:lnTo>
                  <a:lnTo>
                    <a:pt x="90759" y="10061"/>
                  </a:lnTo>
                  <a:lnTo>
                    <a:pt x="91917" y="9161"/>
                  </a:lnTo>
                  <a:lnTo>
                    <a:pt x="93498" y="8989"/>
                  </a:lnTo>
                  <a:lnTo>
                    <a:pt x="95610" y="10820"/>
                  </a:lnTo>
                  <a:lnTo>
                    <a:pt x="98982" y="15678"/>
                  </a:lnTo>
                  <a:lnTo>
                    <a:pt x="99850" y="15968"/>
                  </a:lnTo>
                  <a:lnTo>
                    <a:pt x="100390" y="15842"/>
                  </a:lnTo>
                  <a:lnTo>
                    <a:pt x="102080" y="11939"/>
                  </a:lnTo>
                  <a:lnTo>
                    <a:pt x="103402" y="8911"/>
                  </a:lnTo>
                  <a:lnTo>
                    <a:pt x="105859" y="3247"/>
                  </a:lnTo>
                  <a:lnTo>
                    <a:pt x="107259" y="0"/>
                  </a:lnTo>
                  <a:lnTo>
                    <a:pt x="108565" y="939"/>
                  </a:lnTo>
                  <a:lnTo>
                    <a:pt x="109864" y="2597"/>
                  </a:lnTo>
                  <a:lnTo>
                    <a:pt x="111335" y="3372"/>
                  </a:lnTo>
                  <a:lnTo>
                    <a:pt x="112923" y="3849"/>
                  </a:lnTo>
                  <a:lnTo>
                    <a:pt x="113690" y="3912"/>
                  </a:lnTo>
                  <a:lnTo>
                    <a:pt x="114668" y="4569"/>
                  </a:lnTo>
                  <a:lnTo>
                    <a:pt x="118079" y="861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8B8CE57-4469-9F56-9481-64879B8BCD65}"/>
                </a:ext>
              </a:extLst>
            </p:cNvPr>
            <p:cNvSpPr>
              <a:spLocks/>
            </p:cNvSpPr>
            <p:nvPr/>
          </p:nvSpPr>
          <p:spPr>
            <a:xfrm>
              <a:off x="7703655" y="2469286"/>
              <a:ext cx="239655" cy="537986"/>
            </a:xfrm>
            <a:custGeom>
              <a:avLst/>
              <a:gdLst>
                <a:gd name="connsiteX0" fmla="*/ 183232 w 239655"/>
                <a:gd name="connsiteY0" fmla="*/ 65420 h 537986"/>
                <a:gd name="connsiteX1" fmla="*/ 181762 w 239655"/>
                <a:gd name="connsiteY1" fmla="*/ 66178 h 537986"/>
                <a:gd name="connsiteX2" fmla="*/ 177224 w 239655"/>
                <a:gd name="connsiteY2" fmla="*/ 69151 h 537986"/>
                <a:gd name="connsiteX3" fmla="*/ 174454 w 239655"/>
                <a:gd name="connsiteY3" fmla="*/ 71154 h 537986"/>
                <a:gd name="connsiteX4" fmla="*/ 171122 w 239655"/>
                <a:gd name="connsiteY4" fmla="*/ 72625 h 537986"/>
                <a:gd name="connsiteX5" fmla="*/ 171982 w 239655"/>
                <a:gd name="connsiteY5" fmla="*/ 74573 h 537986"/>
                <a:gd name="connsiteX6" fmla="*/ 177521 w 239655"/>
                <a:gd name="connsiteY6" fmla="*/ 74980 h 537986"/>
                <a:gd name="connsiteX7" fmla="*/ 178374 w 239655"/>
                <a:gd name="connsiteY7" fmla="*/ 75535 h 537986"/>
                <a:gd name="connsiteX8" fmla="*/ 178992 w 239655"/>
                <a:gd name="connsiteY8" fmla="*/ 76529 h 537986"/>
                <a:gd name="connsiteX9" fmla="*/ 179094 w 239655"/>
                <a:gd name="connsiteY9" fmla="*/ 78125 h 537986"/>
                <a:gd name="connsiteX10" fmla="*/ 178538 w 239655"/>
                <a:gd name="connsiteY10" fmla="*/ 80699 h 537986"/>
                <a:gd name="connsiteX11" fmla="*/ 172546 w 239655"/>
                <a:gd name="connsiteY11" fmla="*/ 94789 h 537986"/>
                <a:gd name="connsiteX12" fmla="*/ 172358 w 239655"/>
                <a:gd name="connsiteY12" fmla="*/ 97738 h 537986"/>
                <a:gd name="connsiteX13" fmla="*/ 174314 w 239655"/>
                <a:gd name="connsiteY13" fmla="*/ 105906 h 537986"/>
                <a:gd name="connsiteX14" fmla="*/ 177060 w 239655"/>
                <a:gd name="connsiteY14" fmla="*/ 115482 h 537986"/>
                <a:gd name="connsiteX15" fmla="*/ 185361 w 239655"/>
                <a:gd name="connsiteY15" fmla="*/ 119714 h 537986"/>
                <a:gd name="connsiteX16" fmla="*/ 191525 w 239655"/>
                <a:gd name="connsiteY16" fmla="*/ 123008 h 537986"/>
                <a:gd name="connsiteX17" fmla="*/ 195484 w 239655"/>
                <a:gd name="connsiteY17" fmla="*/ 130784 h 537986"/>
                <a:gd name="connsiteX18" fmla="*/ 202016 w 239655"/>
                <a:gd name="connsiteY18" fmla="*/ 140963 h 537986"/>
                <a:gd name="connsiteX19" fmla="*/ 205474 w 239655"/>
                <a:gd name="connsiteY19" fmla="*/ 144749 h 537986"/>
                <a:gd name="connsiteX20" fmla="*/ 205670 w 239655"/>
                <a:gd name="connsiteY20" fmla="*/ 145923 h 537986"/>
                <a:gd name="connsiteX21" fmla="*/ 204645 w 239655"/>
                <a:gd name="connsiteY21" fmla="*/ 152878 h 537986"/>
                <a:gd name="connsiteX22" fmla="*/ 200460 w 239655"/>
                <a:gd name="connsiteY22" fmla="*/ 159809 h 537986"/>
                <a:gd name="connsiteX23" fmla="*/ 196548 w 239655"/>
                <a:gd name="connsiteY23" fmla="*/ 165630 h 537986"/>
                <a:gd name="connsiteX24" fmla="*/ 192495 w 239655"/>
                <a:gd name="connsiteY24" fmla="*/ 172608 h 537986"/>
                <a:gd name="connsiteX25" fmla="*/ 189327 w 239655"/>
                <a:gd name="connsiteY25" fmla="*/ 178531 h 537986"/>
                <a:gd name="connsiteX26" fmla="*/ 185893 w 239655"/>
                <a:gd name="connsiteY26" fmla="*/ 185595 h 537986"/>
                <a:gd name="connsiteX27" fmla="*/ 185493 w 239655"/>
                <a:gd name="connsiteY27" fmla="*/ 187880 h 537986"/>
                <a:gd name="connsiteX28" fmla="*/ 185431 w 239655"/>
                <a:gd name="connsiteY28" fmla="*/ 190031 h 537986"/>
                <a:gd name="connsiteX29" fmla="*/ 186025 w 239655"/>
                <a:gd name="connsiteY29" fmla="*/ 192402 h 537986"/>
                <a:gd name="connsiteX30" fmla="*/ 190422 w 239655"/>
                <a:gd name="connsiteY30" fmla="*/ 200953 h 537986"/>
                <a:gd name="connsiteX31" fmla="*/ 192135 w 239655"/>
                <a:gd name="connsiteY31" fmla="*/ 205295 h 537986"/>
                <a:gd name="connsiteX32" fmla="*/ 194177 w 239655"/>
                <a:gd name="connsiteY32" fmla="*/ 209973 h 537986"/>
                <a:gd name="connsiteX33" fmla="*/ 195938 w 239655"/>
                <a:gd name="connsiteY33" fmla="*/ 215058 h 537986"/>
                <a:gd name="connsiteX34" fmla="*/ 196955 w 239655"/>
                <a:gd name="connsiteY34" fmla="*/ 219604 h 537986"/>
                <a:gd name="connsiteX35" fmla="*/ 198715 w 239655"/>
                <a:gd name="connsiteY35" fmla="*/ 224009 h 537986"/>
                <a:gd name="connsiteX36" fmla="*/ 199810 w 239655"/>
                <a:gd name="connsiteY36" fmla="*/ 226254 h 537986"/>
                <a:gd name="connsiteX37" fmla="*/ 201625 w 239655"/>
                <a:gd name="connsiteY37" fmla="*/ 229399 h 537986"/>
                <a:gd name="connsiteX38" fmla="*/ 203816 w 239655"/>
                <a:gd name="connsiteY38" fmla="*/ 234062 h 537986"/>
                <a:gd name="connsiteX39" fmla="*/ 204543 w 239655"/>
                <a:gd name="connsiteY39" fmla="*/ 237746 h 537986"/>
                <a:gd name="connsiteX40" fmla="*/ 207853 w 239655"/>
                <a:gd name="connsiteY40" fmla="*/ 250452 h 537986"/>
                <a:gd name="connsiteX41" fmla="*/ 208189 w 239655"/>
                <a:gd name="connsiteY41" fmla="*/ 253667 h 537986"/>
                <a:gd name="connsiteX42" fmla="*/ 208025 w 239655"/>
                <a:gd name="connsiteY42" fmla="*/ 256045 h 537986"/>
                <a:gd name="connsiteX43" fmla="*/ 206570 w 239655"/>
                <a:gd name="connsiteY43" fmla="*/ 256624 h 537986"/>
                <a:gd name="connsiteX44" fmla="*/ 203354 w 239655"/>
                <a:gd name="connsiteY44" fmla="*/ 257000 h 537986"/>
                <a:gd name="connsiteX45" fmla="*/ 199865 w 239655"/>
                <a:gd name="connsiteY45" fmla="*/ 258557 h 537986"/>
                <a:gd name="connsiteX46" fmla="*/ 199693 w 239655"/>
                <a:gd name="connsiteY46" fmla="*/ 259081 h 537986"/>
                <a:gd name="connsiteX47" fmla="*/ 201970 w 239655"/>
                <a:gd name="connsiteY47" fmla="*/ 262038 h 537986"/>
                <a:gd name="connsiteX48" fmla="*/ 199959 w 239655"/>
                <a:gd name="connsiteY48" fmla="*/ 267084 h 537986"/>
                <a:gd name="connsiteX49" fmla="*/ 199669 w 239655"/>
                <a:gd name="connsiteY49" fmla="*/ 274274 h 537986"/>
                <a:gd name="connsiteX50" fmla="*/ 197526 w 239655"/>
                <a:gd name="connsiteY50" fmla="*/ 278029 h 537986"/>
                <a:gd name="connsiteX51" fmla="*/ 197323 w 239655"/>
                <a:gd name="connsiteY51" fmla="*/ 278898 h 537986"/>
                <a:gd name="connsiteX52" fmla="*/ 197416 w 239655"/>
                <a:gd name="connsiteY52" fmla="*/ 279625 h 537986"/>
                <a:gd name="connsiteX53" fmla="*/ 197800 w 239655"/>
                <a:gd name="connsiteY53" fmla="*/ 280196 h 537986"/>
                <a:gd name="connsiteX54" fmla="*/ 201766 w 239655"/>
                <a:gd name="connsiteY54" fmla="*/ 281198 h 537986"/>
                <a:gd name="connsiteX55" fmla="*/ 202110 w 239655"/>
                <a:gd name="connsiteY55" fmla="*/ 282215 h 537986"/>
                <a:gd name="connsiteX56" fmla="*/ 202126 w 239655"/>
                <a:gd name="connsiteY56" fmla="*/ 284319 h 537986"/>
                <a:gd name="connsiteX57" fmla="*/ 201774 w 239655"/>
                <a:gd name="connsiteY57" fmla="*/ 286260 h 537986"/>
                <a:gd name="connsiteX58" fmla="*/ 199779 w 239655"/>
                <a:gd name="connsiteY58" fmla="*/ 287699 h 537986"/>
                <a:gd name="connsiteX59" fmla="*/ 197643 w 239655"/>
                <a:gd name="connsiteY59" fmla="*/ 289819 h 537986"/>
                <a:gd name="connsiteX60" fmla="*/ 197166 w 239655"/>
                <a:gd name="connsiteY60" fmla="*/ 291775 h 537986"/>
                <a:gd name="connsiteX61" fmla="*/ 197237 w 239655"/>
                <a:gd name="connsiteY61" fmla="*/ 293512 h 537986"/>
                <a:gd name="connsiteX62" fmla="*/ 197964 w 239655"/>
                <a:gd name="connsiteY62" fmla="*/ 296446 h 537986"/>
                <a:gd name="connsiteX63" fmla="*/ 199380 w 239655"/>
                <a:gd name="connsiteY63" fmla="*/ 299857 h 537986"/>
                <a:gd name="connsiteX64" fmla="*/ 201172 w 239655"/>
                <a:gd name="connsiteY64" fmla="*/ 301992 h 537986"/>
                <a:gd name="connsiteX65" fmla="*/ 207532 w 239655"/>
                <a:gd name="connsiteY65" fmla="*/ 304019 h 537986"/>
                <a:gd name="connsiteX66" fmla="*/ 208353 w 239655"/>
                <a:gd name="connsiteY66" fmla="*/ 305685 h 537986"/>
                <a:gd name="connsiteX67" fmla="*/ 208698 w 239655"/>
                <a:gd name="connsiteY67" fmla="*/ 307970 h 537986"/>
                <a:gd name="connsiteX68" fmla="*/ 208565 w 239655"/>
                <a:gd name="connsiteY68" fmla="*/ 310199 h 537986"/>
                <a:gd name="connsiteX69" fmla="*/ 205607 w 239655"/>
                <a:gd name="connsiteY69" fmla="*/ 314643 h 537986"/>
                <a:gd name="connsiteX70" fmla="*/ 205631 w 239655"/>
                <a:gd name="connsiteY70" fmla="*/ 316348 h 537986"/>
                <a:gd name="connsiteX71" fmla="*/ 206843 w 239655"/>
                <a:gd name="connsiteY71" fmla="*/ 320464 h 537986"/>
                <a:gd name="connsiteX72" fmla="*/ 208299 w 239655"/>
                <a:gd name="connsiteY72" fmla="*/ 324383 h 537986"/>
                <a:gd name="connsiteX73" fmla="*/ 214503 w 239655"/>
                <a:gd name="connsiteY73" fmla="*/ 328623 h 537986"/>
                <a:gd name="connsiteX74" fmla="*/ 216639 w 239655"/>
                <a:gd name="connsiteY74" fmla="*/ 330939 h 537986"/>
                <a:gd name="connsiteX75" fmla="*/ 217202 w 239655"/>
                <a:gd name="connsiteY75" fmla="*/ 332778 h 537986"/>
                <a:gd name="connsiteX76" fmla="*/ 217515 w 239655"/>
                <a:gd name="connsiteY76" fmla="*/ 335743 h 537986"/>
                <a:gd name="connsiteX77" fmla="*/ 217476 w 239655"/>
                <a:gd name="connsiteY77" fmla="*/ 338950 h 537986"/>
                <a:gd name="connsiteX78" fmla="*/ 216990 w 239655"/>
                <a:gd name="connsiteY78" fmla="*/ 341790 h 537986"/>
                <a:gd name="connsiteX79" fmla="*/ 215043 w 239655"/>
                <a:gd name="connsiteY79" fmla="*/ 345444 h 537986"/>
                <a:gd name="connsiteX80" fmla="*/ 210544 w 239655"/>
                <a:gd name="connsiteY80" fmla="*/ 352626 h 537986"/>
                <a:gd name="connsiteX81" fmla="*/ 206014 w 239655"/>
                <a:gd name="connsiteY81" fmla="*/ 355403 h 537986"/>
                <a:gd name="connsiteX82" fmla="*/ 205740 w 239655"/>
                <a:gd name="connsiteY82" fmla="*/ 356005 h 537986"/>
                <a:gd name="connsiteX83" fmla="*/ 207141 w 239655"/>
                <a:gd name="connsiteY83" fmla="*/ 358290 h 537986"/>
                <a:gd name="connsiteX84" fmla="*/ 215113 w 239655"/>
                <a:gd name="connsiteY84" fmla="*/ 367412 h 537986"/>
                <a:gd name="connsiteX85" fmla="*/ 220315 w 239655"/>
                <a:gd name="connsiteY85" fmla="*/ 371660 h 537986"/>
                <a:gd name="connsiteX86" fmla="*/ 227325 w 239655"/>
                <a:gd name="connsiteY86" fmla="*/ 377371 h 537986"/>
                <a:gd name="connsiteX87" fmla="*/ 231847 w 239655"/>
                <a:gd name="connsiteY87" fmla="*/ 381870 h 537986"/>
                <a:gd name="connsiteX88" fmla="*/ 233310 w 239655"/>
                <a:gd name="connsiteY88" fmla="*/ 385093 h 537986"/>
                <a:gd name="connsiteX89" fmla="*/ 235266 w 239655"/>
                <a:gd name="connsiteY89" fmla="*/ 388676 h 537986"/>
                <a:gd name="connsiteX90" fmla="*/ 237464 w 239655"/>
                <a:gd name="connsiteY90" fmla="*/ 391594 h 537986"/>
                <a:gd name="connsiteX91" fmla="*/ 239053 w 239655"/>
                <a:gd name="connsiteY91" fmla="*/ 394121 h 537986"/>
                <a:gd name="connsiteX92" fmla="*/ 239655 w 239655"/>
                <a:gd name="connsiteY92" fmla="*/ 395749 h 537986"/>
                <a:gd name="connsiteX93" fmla="*/ 239600 w 239655"/>
                <a:gd name="connsiteY93" fmla="*/ 397493 h 537986"/>
                <a:gd name="connsiteX94" fmla="*/ 237480 w 239655"/>
                <a:gd name="connsiteY94" fmla="*/ 402743 h 537986"/>
                <a:gd name="connsiteX95" fmla="*/ 236275 w 239655"/>
                <a:gd name="connsiteY95" fmla="*/ 406787 h 537986"/>
                <a:gd name="connsiteX96" fmla="*/ 234155 w 239655"/>
                <a:gd name="connsiteY96" fmla="*/ 412694 h 537986"/>
                <a:gd name="connsiteX97" fmla="*/ 231980 w 239655"/>
                <a:gd name="connsiteY97" fmla="*/ 416794 h 537986"/>
                <a:gd name="connsiteX98" fmla="*/ 226473 w 239655"/>
                <a:gd name="connsiteY98" fmla="*/ 424257 h 537986"/>
                <a:gd name="connsiteX99" fmla="*/ 218344 w 239655"/>
                <a:gd name="connsiteY99" fmla="*/ 433489 h 537986"/>
                <a:gd name="connsiteX100" fmla="*/ 216459 w 239655"/>
                <a:gd name="connsiteY100" fmla="*/ 436266 h 537986"/>
                <a:gd name="connsiteX101" fmla="*/ 212656 w 239655"/>
                <a:gd name="connsiteY101" fmla="*/ 441093 h 537986"/>
                <a:gd name="connsiteX102" fmla="*/ 206140 w 239655"/>
                <a:gd name="connsiteY102" fmla="*/ 450739 h 537986"/>
                <a:gd name="connsiteX103" fmla="*/ 204457 w 239655"/>
                <a:gd name="connsiteY103" fmla="*/ 452860 h 537986"/>
                <a:gd name="connsiteX104" fmla="*/ 199122 w 239655"/>
                <a:gd name="connsiteY104" fmla="*/ 460495 h 537986"/>
                <a:gd name="connsiteX105" fmla="*/ 196689 w 239655"/>
                <a:gd name="connsiteY105" fmla="*/ 462921 h 537986"/>
                <a:gd name="connsiteX106" fmla="*/ 194772 w 239655"/>
                <a:gd name="connsiteY106" fmla="*/ 465182 h 537986"/>
                <a:gd name="connsiteX107" fmla="*/ 189491 w 239655"/>
                <a:gd name="connsiteY107" fmla="*/ 472340 h 537986"/>
                <a:gd name="connsiteX108" fmla="*/ 183812 w 239655"/>
                <a:gd name="connsiteY108" fmla="*/ 477746 h 537986"/>
                <a:gd name="connsiteX109" fmla="*/ 178241 w 239655"/>
                <a:gd name="connsiteY109" fmla="*/ 482753 h 537986"/>
                <a:gd name="connsiteX110" fmla="*/ 176567 w 239655"/>
                <a:gd name="connsiteY110" fmla="*/ 485280 h 537986"/>
                <a:gd name="connsiteX111" fmla="*/ 174486 w 239655"/>
                <a:gd name="connsiteY111" fmla="*/ 487212 h 537986"/>
                <a:gd name="connsiteX112" fmla="*/ 172006 w 239655"/>
                <a:gd name="connsiteY112" fmla="*/ 489043 h 537986"/>
                <a:gd name="connsiteX113" fmla="*/ 170965 w 239655"/>
                <a:gd name="connsiteY113" fmla="*/ 490068 h 537986"/>
                <a:gd name="connsiteX114" fmla="*/ 165356 w 239655"/>
                <a:gd name="connsiteY114" fmla="*/ 496866 h 537986"/>
                <a:gd name="connsiteX115" fmla="*/ 157572 w 239655"/>
                <a:gd name="connsiteY115" fmla="*/ 506239 h 537986"/>
                <a:gd name="connsiteX116" fmla="*/ 156781 w 239655"/>
                <a:gd name="connsiteY116" fmla="*/ 506388 h 537986"/>
                <a:gd name="connsiteX117" fmla="*/ 154755 w 239655"/>
                <a:gd name="connsiteY117" fmla="*/ 507897 h 537986"/>
                <a:gd name="connsiteX118" fmla="*/ 151587 w 239655"/>
                <a:gd name="connsiteY118" fmla="*/ 508265 h 537986"/>
                <a:gd name="connsiteX119" fmla="*/ 150210 w 239655"/>
                <a:gd name="connsiteY119" fmla="*/ 509415 h 537986"/>
                <a:gd name="connsiteX120" fmla="*/ 145367 w 239655"/>
                <a:gd name="connsiteY120" fmla="*/ 506129 h 537986"/>
                <a:gd name="connsiteX121" fmla="*/ 144561 w 239655"/>
                <a:gd name="connsiteY121" fmla="*/ 505918 h 537986"/>
                <a:gd name="connsiteX122" fmla="*/ 141713 w 239655"/>
                <a:gd name="connsiteY122" fmla="*/ 506732 h 537986"/>
                <a:gd name="connsiteX123" fmla="*/ 138983 w 239655"/>
                <a:gd name="connsiteY123" fmla="*/ 509118 h 537986"/>
                <a:gd name="connsiteX124" fmla="*/ 133937 w 239655"/>
                <a:gd name="connsiteY124" fmla="*/ 509846 h 537986"/>
                <a:gd name="connsiteX125" fmla="*/ 131434 w 239655"/>
                <a:gd name="connsiteY125" fmla="*/ 510620 h 537986"/>
                <a:gd name="connsiteX126" fmla="*/ 129837 w 239655"/>
                <a:gd name="connsiteY126" fmla="*/ 511723 h 537986"/>
                <a:gd name="connsiteX127" fmla="*/ 129509 w 239655"/>
                <a:gd name="connsiteY127" fmla="*/ 509118 h 537986"/>
                <a:gd name="connsiteX128" fmla="*/ 130197 w 239655"/>
                <a:gd name="connsiteY128" fmla="*/ 505809 h 537986"/>
                <a:gd name="connsiteX129" fmla="*/ 131308 w 239655"/>
                <a:gd name="connsiteY129" fmla="*/ 503595 h 537986"/>
                <a:gd name="connsiteX130" fmla="*/ 131410 w 239655"/>
                <a:gd name="connsiteY130" fmla="*/ 502155 h 537986"/>
                <a:gd name="connsiteX131" fmla="*/ 130597 w 239655"/>
                <a:gd name="connsiteY131" fmla="*/ 502304 h 537986"/>
                <a:gd name="connsiteX132" fmla="*/ 128977 w 239655"/>
                <a:gd name="connsiteY132" fmla="*/ 505550 h 537986"/>
                <a:gd name="connsiteX133" fmla="*/ 128116 w 239655"/>
                <a:gd name="connsiteY133" fmla="*/ 509337 h 537986"/>
                <a:gd name="connsiteX134" fmla="*/ 126387 w 239655"/>
                <a:gd name="connsiteY134" fmla="*/ 511238 h 537986"/>
                <a:gd name="connsiteX135" fmla="*/ 122585 w 239655"/>
                <a:gd name="connsiteY135" fmla="*/ 512013 h 537986"/>
                <a:gd name="connsiteX136" fmla="*/ 118885 w 239655"/>
                <a:gd name="connsiteY136" fmla="*/ 508977 h 537986"/>
                <a:gd name="connsiteX137" fmla="*/ 117124 w 239655"/>
                <a:gd name="connsiteY137" fmla="*/ 509001 h 537986"/>
                <a:gd name="connsiteX138" fmla="*/ 118228 w 239655"/>
                <a:gd name="connsiteY138" fmla="*/ 511175 h 537986"/>
                <a:gd name="connsiteX139" fmla="*/ 118971 w 239655"/>
                <a:gd name="connsiteY139" fmla="*/ 513562 h 537986"/>
                <a:gd name="connsiteX140" fmla="*/ 118877 w 239655"/>
                <a:gd name="connsiteY140" fmla="*/ 514892 h 537986"/>
                <a:gd name="connsiteX141" fmla="*/ 116906 w 239655"/>
                <a:gd name="connsiteY141" fmla="*/ 514657 h 537986"/>
                <a:gd name="connsiteX142" fmla="*/ 114707 w 239655"/>
                <a:gd name="connsiteY142" fmla="*/ 516081 h 537986"/>
                <a:gd name="connsiteX143" fmla="*/ 112782 w 239655"/>
                <a:gd name="connsiteY143" fmla="*/ 518162 h 537986"/>
                <a:gd name="connsiteX144" fmla="*/ 111843 w 239655"/>
                <a:gd name="connsiteY144" fmla="*/ 518170 h 537986"/>
                <a:gd name="connsiteX145" fmla="*/ 110545 w 239655"/>
                <a:gd name="connsiteY145" fmla="*/ 515259 h 537986"/>
                <a:gd name="connsiteX146" fmla="*/ 108167 w 239655"/>
                <a:gd name="connsiteY146" fmla="*/ 516621 h 537986"/>
                <a:gd name="connsiteX147" fmla="*/ 106133 w 239655"/>
                <a:gd name="connsiteY147" fmla="*/ 518443 h 537986"/>
                <a:gd name="connsiteX148" fmla="*/ 102010 w 239655"/>
                <a:gd name="connsiteY148" fmla="*/ 519007 h 537986"/>
                <a:gd name="connsiteX149" fmla="*/ 99553 w 239655"/>
                <a:gd name="connsiteY149" fmla="*/ 521401 h 537986"/>
                <a:gd name="connsiteX150" fmla="*/ 95203 w 239655"/>
                <a:gd name="connsiteY150" fmla="*/ 523020 h 537986"/>
                <a:gd name="connsiteX151" fmla="*/ 92817 w 239655"/>
                <a:gd name="connsiteY151" fmla="*/ 522981 h 537986"/>
                <a:gd name="connsiteX152" fmla="*/ 87364 w 239655"/>
                <a:gd name="connsiteY152" fmla="*/ 524921 h 537986"/>
                <a:gd name="connsiteX153" fmla="*/ 85549 w 239655"/>
                <a:gd name="connsiteY153" fmla="*/ 527910 h 537986"/>
                <a:gd name="connsiteX154" fmla="*/ 83961 w 239655"/>
                <a:gd name="connsiteY154" fmla="*/ 529005 h 537986"/>
                <a:gd name="connsiteX155" fmla="*/ 81700 w 239655"/>
                <a:gd name="connsiteY155" fmla="*/ 528082 h 537986"/>
                <a:gd name="connsiteX156" fmla="*/ 74729 w 239655"/>
                <a:gd name="connsiteY156" fmla="*/ 529537 h 537986"/>
                <a:gd name="connsiteX157" fmla="*/ 68063 w 239655"/>
                <a:gd name="connsiteY157" fmla="*/ 531446 h 537986"/>
                <a:gd name="connsiteX158" fmla="*/ 65231 w 239655"/>
                <a:gd name="connsiteY158" fmla="*/ 531336 h 537986"/>
                <a:gd name="connsiteX159" fmla="*/ 62399 w 239655"/>
                <a:gd name="connsiteY159" fmla="*/ 530546 h 537986"/>
                <a:gd name="connsiteX160" fmla="*/ 59395 w 239655"/>
                <a:gd name="connsiteY160" fmla="*/ 533191 h 537986"/>
                <a:gd name="connsiteX161" fmla="*/ 56203 w 239655"/>
                <a:gd name="connsiteY161" fmla="*/ 536727 h 537986"/>
                <a:gd name="connsiteX162" fmla="*/ 52691 w 239655"/>
                <a:gd name="connsiteY162" fmla="*/ 537986 h 537986"/>
                <a:gd name="connsiteX163" fmla="*/ 51431 w 239655"/>
                <a:gd name="connsiteY163" fmla="*/ 537533 h 537986"/>
                <a:gd name="connsiteX164" fmla="*/ 52440 w 239655"/>
                <a:gd name="connsiteY164" fmla="*/ 535679 h 537986"/>
                <a:gd name="connsiteX165" fmla="*/ 54764 w 239655"/>
                <a:gd name="connsiteY165" fmla="*/ 533762 h 537986"/>
                <a:gd name="connsiteX166" fmla="*/ 56360 w 239655"/>
                <a:gd name="connsiteY166" fmla="*/ 531157 h 537986"/>
                <a:gd name="connsiteX167" fmla="*/ 56579 w 239655"/>
                <a:gd name="connsiteY167" fmla="*/ 528982 h 537986"/>
                <a:gd name="connsiteX168" fmla="*/ 55484 w 239655"/>
                <a:gd name="connsiteY168" fmla="*/ 528129 h 537986"/>
                <a:gd name="connsiteX169" fmla="*/ 53981 w 239655"/>
                <a:gd name="connsiteY169" fmla="*/ 527863 h 537986"/>
                <a:gd name="connsiteX170" fmla="*/ 52096 w 239655"/>
                <a:gd name="connsiteY170" fmla="*/ 525610 h 537986"/>
                <a:gd name="connsiteX171" fmla="*/ 50289 w 239655"/>
                <a:gd name="connsiteY171" fmla="*/ 520712 h 537986"/>
                <a:gd name="connsiteX172" fmla="*/ 49311 w 239655"/>
                <a:gd name="connsiteY172" fmla="*/ 520438 h 537986"/>
                <a:gd name="connsiteX173" fmla="*/ 48818 w 239655"/>
                <a:gd name="connsiteY173" fmla="*/ 521729 h 537986"/>
                <a:gd name="connsiteX174" fmla="*/ 48262 w 239655"/>
                <a:gd name="connsiteY174" fmla="*/ 525477 h 537986"/>
                <a:gd name="connsiteX175" fmla="*/ 47699 w 239655"/>
                <a:gd name="connsiteY175" fmla="*/ 526556 h 537986"/>
                <a:gd name="connsiteX176" fmla="*/ 46745 w 239655"/>
                <a:gd name="connsiteY176" fmla="*/ 527417 h 537986"/>
                <a:gd name="connsiteX177" fmla="*/ 45595 w 239655"/>
                <a:gd name="connsiteY177" fmla="*/ 528278 h 537986"/>
                <a:gd name="connsiteX178" fmla="*/ 44468 w 239655"/>
                <a:gd name="connsiteY178" fmla="*/ 528700 h 537986"/>
                <a:gd name="connsiteX179" fmla="*/ 40439 w 239655"/>
                <a:gd name="connsiteY179" fmla="*/ 528645 h 537986"/>
                <a:gd name="connsiteX180" fmla="*/ 39907 w 239655"/>
                <a:gd name="connsiteY180" fmla="*/ 526752 h 537986"/>
                <a:gd name="connsiteX181" fmla="*/ 39907 w 239655"/>
                <a:gd name="connsiteY181" fmla="*/ 525962 h 537986"/>
                <a:gd name="connsiteX182" fmla="*/ 40627 w 239655"/>
                <a:gd name="connsiteY182" fmla="*/ 523466 h 537986"/>
                <a:gd name="connsiteX183" fmla="*/ 40001 w 239655"/>
                <a:gd name="connsiteY183" fmla="*/ 523028 h 537986"/>
                <a:gd name="connsiteX184" fmla="*/ 40596 w 239655"/>
                <a:gd name="connsiteY184" fmla="*/ 521072 h 537986"/>
                <a:gd name="connsiteX185" fmla="*/ 41542 w 239655"/>
                <a:gd name="connsiteY185" fmla="*/ 521182 h 537986"/>
                <a:gd name="connsiteX186" fmla="*/ 42669 w 239655"/>
                <a:gd name="connsiteY186" fmla="*/ 520884 h 537986"/>
                <a:gd name="connsiteX187" fmla="*/ 43232 w 239655"/>
                <a:gd name="connsiteY187" fmla="*/ 519883 h 537986"/>
                <a:gd name="connsiteX188" fmla="*/ 43193 w 239655"/>
                <a:gd name="connsiteY188" fmla="*/ 518678 h 537986"/>
                <a:gd name="connsiteX189" fmla="*/ 41628 w 239655"/>
                <a:gd name="connsiteY189" fmla="*/ 518365 h 537986"/>
                <a:gd name="connsiteX190" fmla="*/ 41534 w 239655"/>
                <a:gd name="connsiteY190" fmla="*/ 517544 h 537986"/>
                <a:gd name="connsiteX191" fmla="*/ 42927 w 239655"/>
                <a:gd name="connsiteY191" fmla="*/ 514101 h 537986"/>
                <a:gd name="connsiteX192" fmla="*/ 43122 w 239655"/>
                <a:gd name="connsiteY192" fmla="*/ 513147 h 537986"/>
                <a:gd name="connsiteX193" fmla="*/ 42583 w 239655"/>
                <a:gd name="connsiteY193" fmla="*/ 512951 h 537986"/>
                <a:gd name="connsiteX194" fmla="*/ 41714 w 239655"/>
                <a:gd name="connsiteY194" fmla="*/ 513327 h 537986"/>
                <a:gd name="connsiteX195" fmla="*/ 35948 w 239655"/>
                <a:gd name="connsiteY195" fmla="*/ 512247 h 537986"/>
                <a:gd name="connsiteX196" fmla="*/ 28837 w 239655"/>
                <a:gd name="connsiteY196" fmla="*/ 507835 h 537986"/>
                <a:gd name="connsiteX197" fmla="*/ 27085 w 239655"/>
                <a:gd name="connsiteY197" fmla="*/ 507608 h 537986"/>
                <a:gd name="connsiteX198" fmla="*/ 26013 w 239655"/>
                <a:gd name="connsiteY198" fmla="*/ 503657 h 537986"/>
                <a:gd name="connsiteX199" fmla="*/ 24299 w 239655"/>
                <a:gd name="connsiteY199" fmla="*/ 504158 h 537986"/>
                <a:gd name="connsiteX200" fmla="*/ 21796 w 239655"/>
                <a:gd name="connsiteY200" fmla="*/ 506474 h 537986"/>
                <a:gd name="connsiteX201" fmla="*/ 19918 w 239655"/>
                <a:gd name="connsiteY201" fmla="*/ 504713 h 537986"/>
                <a:gd name="connsiteX202" fmla="*/ 17900 w 239655"/>
                <a:gd name="connsiteY202" fmla="*/ 503555 h 537986"/>
                <a:gd name="connsiteX203" fmla="*/ 17344 w 239655"/>
                <a:gd name="connsiteY203" fmla="*/ 501748 h 537986"/>
                <a:gd name="connsiteX204" fmla="*/ 17375 w 239655"/>
                <a:gd name="connsiteY204" fmla="*/ 499073 h 537986"/>
                <a:gd name="connsiteX205" fmla="*/ 17204 w 239655"/>
                <a:gd name="connsiteY205" fmla="*/ 495904 h 537986"/>
                <a:gd name="connsiteX206" fmla="*/ 16656 w 239655"/>
                <a:gd name="connsiteY206" fmla="*/ 492188 h 537986"/>
                <a:gd name="connsiteX207" fmla="*/ 16257 w 239655"/>
                <a:gd name="connsiteY207" fmla="*/ 486892 h 537986"/>
                <a:gd name="connsiteX208" fmla="*/ 16632 w 239655"/>
                <a:gd name="connsiteY208" fmla="*/ 482737 h 537986"/>
                <a:gd name="connsiteX209" fmla="*/ 18244 w 239655"/>
                <a:gd name="connsiteY209" fmla="*/ 479655 h 537986"/>
                <a:gd name="connsiteX210" fmla="*/ 18862 w 239655"/>
                <a:gd name="connsiteY210" fmla="*/ 477683 h 537986"/>
                <a:gd name="connsiteX211" fmla="*/ 19613 w 239655"/>
                <a:gd name="connsiteY211" fmla="*/ 472637 h 537986"/>
                <a:gd name="connsiteX212" fmla="*/ 19785 w 239655"/>
                <a:gd name="connsiteY212" fmla="*/ 466715 h 537986"/>
                <a:gd name="connsiteX213" fmla="*/ 19355 w 239655"/>
                <a:gd name="connsiteY213" fmla="*/ 464697 h 537986"/>
                <a:gd name="connsiteX214" fmla="*/ 19465 w 239655"/>
                <a:gd name="connsiteY214" fmla="*/ 463351 h 537986"/>
                <a:gd name="connsiteX215" fmla="*/ 20748 w 239655"/>
                <a:gd name="connsiteY215" fmla="*/ 463351 h 537986"/>
                <a:gd name="connsiteX216" fmla="*/ 20466 w 239655"/>
                <a:gd name="connsiteY216" fmla="*/ 462193 h 537986"/>
                <a:gd name="connsiteX217" fmla="*/ 19902 w 239655"/>
                <a:gd name="connsiteY217" fmla="*/ 461559 h 537986"/>
                <a:gd name="connsiteX218" fmla="*/ 19277 w 239655"/>
                <a:gd name="connsiteY218" fmla="*/ 460245 h 537986"/>
                <a:gd name="connsiteX219" fmla="*/ 19809 w 239655"/>
                <a:gd name="connsiteY219" fmla="*/ 459549 h 537986"/>
                <a:gd name="connsiteX220" fmla="*/ 21342 w 239655"/>
                <a:gd name="connsiteY220" fmla="*/ 459502 h 537986"/>
                <a:gd name="connsiteX221" fmla="*/ 21467 w 239655"/>
                <a:gd name="connsiteY221" fmla="*/ 459056 h 537986"/>
                <a:gd name="connsiteX222" fmla="*/ 21640 w 239655"/>
                <a:gd name="connsiteY222" fmla="*/ 458430 h 537986"/>
                <a:gd name="connsiteX223" fmla="*/ 20450 w 239655"/>
                <a:gd name="connsiteY223" fmla="*/ 454956 h 537986"/>
                <a:gd name="connsiteX224" fmla="*/ 20309 w 239655"/>
                <a:gd name="connsiteY224" fmla="*/ 453298 h 537986"/>
                <a:gd name="connsiteX225" fmla="*/ 18667 w 239655"/>
                <a:gd name="connsiteY225" fmla="*/ 448252 h 537986"/>
                <a:gd name="connsiteX226" fmla="*/ 16781 w 239655"/>
                <a:gd name="connsiteY226" fmla="*/ 443448 h 537986"/>
                <a:gd name="connsiteX227" fmla="*/ 13957 w 239655"/>
                <a:gd name="connsiteY227" fmla="*/ 439967 h 537986"/>
                <a:gd name="connsiteX228" fmla="*/ 14958 w 239655"/>
                <a:gd name="connsiteY228" fmla="*/ 434216 h 537986"/>
                <a:gd name="connsiteX229" fmla="*/ 16100 w 239655"/>
                <a:gd name="connsiteY229" fmla="*/ 428998 h 537986"/>
                <a:gd name="connsiteX230" fmla="*/ 15874 w 239655"/>
                <a:gd name="connsiteY230" fmla="*/ 426479 h 537986"/>
                <a:gd name="connsiteX231" fmla="*/ 15435 w 239655"/>
                <a:gd name="connsiteY231" fmla="*/ 423404 h 537986"/>
                <a:gd name="connsiteX232" fmla="*/ 11970 w 239655"/>
                <a:gd name="connsiteY232" fmla="*/ 420025 h 537986"/>
                <a:gd name="connsiteX233" fmla="*/ 11461 w 239655"/>
                <a:gd name="connsiteY233" fmla="*/ 415252 h 537986"/>
                <a:gd name="connsiteX234" fmla="*/ 10616 w 239655"/>
                <a:gd name="connsiteY234" fmla="*/ 410104 h 537986"/>
                <a:gd name="connsiteX235" fmla="*/ 10937 w 239655"/>
                <a:gd name="connsiteY235" fmla="*/ 406944 h 537986"/>
                <a:gd name="connsiteX236" fmla="*/ 11500 w 239655"/>
                <a:gd name="connsiteY236" fmla="*/ 404511 h 537986"/>
                <a:gd name="connsiteX237" fmla="*/ 12642 w 239655"/>
                <a:gd name="connsiteY237" fmla="*/ 402086 h 537986"/>
                <a:gd name="connsiteX238" fmla="*/ 18393 w 239655"/>
                <a:gd name="connsiteY238" fmla="*/ 394419 h 537986"/>
                <a:gd name="connsiteX239" fmla="*/ 18745 w 239655"/>
                <a:gd name="connsiteY239" fmla="*/ 390397 h 537986"/>
                <a:gd name="connsiteX240" fmla="*/ 22641 w 239655"/>
                <a:gd name="connsiteY240" fmla="*/ 390100 h 537986"/>
                <a:gd name="connsiteX241" fmla="*/ 20834 w 239655"/>
                <a:gd name="connsiteY241" fmla="*/ 386501 h 537986"/>
                <a:gd name="connsiteX242" fmla="*/ 20411 w 239655"/>
                <a:gd name="connsiteY242" fmla="*/ 384475 h 537986"/>
                <a:gd name="connsiteX243" fmla="*/ 20317 w 239655"/>
                <a:gd name="connsiteY243" fmla="*/ 382104 h 537986"/>
                <a:gd name="connsiteX244" fmla="*/ 25919 w 239655"/>
                <a:gd name="connsiteY244" fmla="*/ 380477 h 537986"/>
                <a:gd name="connsiteX245" fmla="*/ 28016 w 239655"/>
                <a:gd name="connsiteY245" fmla="*/ 381815 h 537986"/>
                <a:gd name="connsiteX246" fmla="*/ 32944 w 239655"/>
                <a:gd name="connsiteY246" fmla="*/ 380164 h 537986"/>
                <a:gd name="connsiteX247" fmla="*/ 37326 w 239655"/>
                <a:gd name="connsiteY247" fmla="*/ 376933 h 537986"/>
                <a:gd name="connsiteX248" fmla="*/ 37247 w 239655"/>
                <a:gd name="connsiteY248" fmla="*/ 375212 h 537986"/>
                <a:gd name="connsiteX249" fmla="*/ 36574 w 239655"/>
                <a:gd name="connsiteY249" fmla="*/ 373671 h 537986"/>
                <a:gd name="connsiteX250" fmla="*/ 35643 w 239655"/>
                <a:gd name="connsiteY250" fmla="*/ 370698 h 537986"/>
                <a:gd name="connsiteX251" fmla="*/ 36300 w 239655"/>
                <a:gd name="connsiteY251" fmla="*/ 369869 h 537986"/>
                <a:gd name="connsiteX252" fmla="*/ 37897 w 239655"/>
                <a:gd name="connsiteY252" fmla="*/ 370479 h 537986"/>
                <a:gd name="connsiteX253" fmla="*/ 37161 w 239655"/>
                <a:gd name="connsiteY253" fmla="*/ 369000 h 537986"/>
                <a:gd name="connsiteX254" fmla="*/ 37294 w 239655"/>
                <a:gd name="connsiteY254" fmla="*/ 367436 h 537986"/>
                <a:gd name="connsiteX255" fmla="*/ 39039 w 239655"/>
                <a:gd name="connsiteY255" fmla="*/ 368085 h 537986"/>
                <a:gd name="connsiteX256" fmla="*/ 41879 w 239655"/>
                <a:gd name="connsiteY256" fmla="*/ 363712 h 537986"/>
                <a:gd name="connsiteX257" fmla="*/ 41980 w 239655"/>
                <a:gd name="connsiteY257" fmla="*/ 360363 h 537986"/>
                <a:gd name="connsiteX258" fmla="*/ 46893 w 239655"/>
                <a:gd name="connsiteY258" fmla="*/ 358611 h 537986"/>
                <a:gd name="connsiteX259" fmla="*/ 52566 w 239655"/>
                <a:gd name="connsiteY259" fmla="*/ 351742 h 537986"/>
                <a:gd name="connsiteX260" fmla="*/ 55179 w 239655"/>
                <a:gd name="connsiteY260" fmla="*/ 349598 h 537986"/>
                <a:gd name="connsiteX261" fmla="*/ 57705 w 239655"/>
                <a:gd name="connsiteY261" fmla="*/ 348041 h 537986"/>
                <a:gd name="connsiteX262" fmla="*/ 63088 w 239655"/>
                <a:gd name="connsiteY262" fmla="*/ 341133 h 537986"/>
                <a:gd name="connsiteX263" fmla="*/ 65388 w 239655"/>
                <a:gd name="connsiteY263" fmla="*/ 340812 h 537986"/>
                <a:gd name="connsiteX264" fmla="*/ 66569 w 239655"/>
                <a:gd name="connsiteY264" fmla="*/ 336134 h 537986"/>
                <a:gd name="connsiteX265" fmla="*/ 71146 w 239655"/>
                <a:gd name="connsiteY265" fmla="*/ 329883 h 537986"/>
                <a:gd name="connsiteX266" fmla="*/ 72539 w 239655"/>
                <a:gd name="connsiteY266" fmla="*/ 329085 h 537986"/>
                <a:gd name="connsiteX267" fmla="*/ 74675 w 239655"/>
                <a:gd name="connsiteY267" fmla="*/ 323421 h 537986"/>
                <a:gd name="connsiteX268" fmla="*/ 80300 w 239655"/>
                <a:gd name="connsiteY268" fmla="*/ 316849 h 537986"/>
                <a:gd name="connsiteX269" fmla="*/ 83867 w 239655"/>
                <a:gd name="connsiteY269" fmla="*/ 308423 h 537986"/>
                <a:gd name="connsiteX270" fmla="*/ 85830 w 239655"/>
                <a:gd name="connsiteY270" fmla="*/ 305419 h 537986"/>
                <a:gd name="connsiteX271" fmla="*/ 86441 w 239655"/>
                <a:gd name="connsiteY271" fmla="*/ 302211 h 537986"/>
                <a:gd name="connsiteX272" fmla="*/ 88632 w 239655"/>
                <a:gd name="connsiteY272" fmla="*/ 301938 h 537986"/>
                <a:gd name="connsiteX273" fmla="*/ 90603 w 239655"/>
                <a:gd name="connsiteY273" fmla="*/ 299575 h 537986"/>
                <a:gd name="connsiteX274" fmla="*/ 94874 w 239655"/>
                <a:gd name="connsiteY274" fmla="*/ 297932 h 537986"/>
                <a:gd name="connsiteX275" fmla="*/ 99099 w 239655"/>
                <a:gd name="connsiteY275" fmla="*/ 298386 h 537986"/>
                <a:gd name="connsiteX276" fmla="*/ 100859 w 239655"/>
                <a:gd name="connsiteY276" fmla="*/ 299513 h 537986"/>
                <a:gd name="connsiteX277" fmla="*/ 102479 w 239655"/>
                <a:gd name="connsiteY277" fmla="*/ 299160 h 537986"/>
                <a:gd name="connsiteX278" fmla="*/ 102314 w 239655"/>
                <a:gd name="connsiteY278" fmla="*/ 296266 h 537986"/>
                <a:gd name="connsiteX279" fmla="*/ 101157 w 239655"/>
                <a:gd name="connsiteY279" fmla="*/ 294474 h 537986"/>
                <a:gd name="connsiteX280" fmla="*/ 102103 w 239655"/>
                <a:gd name="connsiteY280" fmla="*/ 292745 h 537986"/>
                <a:gd name="connsiteX281" fmla="*/ 104333 w 239655"/>
                <a:gd name="connsiteY281" fmla="*/ 291439 h 537986"/>
                <a:gd name="connsiteX282" fmla="*/ 104106 w 239655"/>
                <a:gd name="connsiteY282" fmla="*/ 288544 h 537986"/>
                <a:gd name="connsiteX283" fmla="*/ 103621 w 239655"/>
                <a:gd name="connsiteY283" fmla="*/ 286799 h 537986"/>
                <a:gd name="connsiteX284" fmla="*/ 101767 w 239655"/>
                <a:gd name="connsiteY284" fmla="*/ 284476 h 537986"/>
                <a:gd name="connsiteX285" fmla="*/ 102690 w 239655"/>
                <a:gd name="connsiteY285" fmla="*/ 279250 h 537986"/>
                <a:gd name="connsiteX286" fmla="*/ 102909 w 239655"/>
                <a:gd name="connsiteY286" fmla="*/ 273499 h 537986"/>
                <a:gd name="connsiteX287" fmla="*/ 103786 w 239655"/>
                <a:gd name="connsiteY287" fmla="*/ 266826 h 537986"/>
                <a:gd name="connsiteX288" fmla="*/ 101462 w 239655"/>
                <a:gd name="connsiteY288" fmla="*/ 263282 h 537986"/>
                <a:gd name="connsiteX289" fmla="*/ 92622 w 239655"/>
                <a:gd name="connsiteY289" fmla="*/ 257227 h 537986"/>
                <a:gd name="connsiteX290" fmla="*/ 90978 w 239655"/>
                <a:gd name="connsiteY290" fmla="*/ 257438 h 537986"/>
                <a:gd name="connsiteX291" fmla="*/ 89015 w 239655"/>
                <a:gd name="connsiteY291" fmla="*/ 256671 h 537986"/>
                <a:gd name="connsiteX292" fmla="*/ 86965 w 239655"/>
                <a:gd name="connsiteY292" fmla="*/ 252063 h 537986"/>
                <a:gd name="connsiteX293" fmla="*/ 87880 w 239655"/>
                <a:gd name="connsiteY293" fmla="*/ 248073 h 537986"/>
                <a:gd name="connsiteX294" fmla="*/ 87990 w 239655"/>
                <a:gd name="connsiteY294" fmla="*/ 246603 h 537986"/>
                <a:gd name="connsiteX295" fmla="*/ 87192 w 239655"/>
                <a:gd name="connsiteY295" fmla="*/ 246650 h 537986"/>
                <a:gd name="connsiteX296" fmla="*/ 85893 w 239655"/>
                <a:gd name="connsiteY296" fmla="*/ 248597 h 537986"/>
                <a:gd name="connsiteX297" fmla="*/ 83077 w 239655"/>
                <a:gd name="connsiteY297" fmla="*/ 250819 h 537986"/>
                <a:gd name="connsiteX298" fmla="*/ 79416 w 239655"/>
                <a:gd name="connsiteY298" fmla="*/ 249114 h 537986"/>
                <a:gd name="connsiteX299" fmla="*/ 77616 w 239655"/>
                <a:gd name="connsiteY299" fmla="*/ 249489 h 537986"/>
                <a:gd name="connsiteX300" fmla="*/ 75277 w 239655"/>
                <a:gd name="connsiteY300" fmla="*/ 239577 h 537986"/>
                <a:gd name="connsiteX301" fmla="*/ 74080 w 239655"/>
                <a:gd name="connsiteY301" fmla="*/ 235767 h 537986"/>
                <a:gd name="connsiteX302" fmla="*/ 72163 w 239655"/>
                <a:gd name="connsiteY302" fmla="*/ 231010 h 537986"/>
                <a:gd name="connsiteX303" fmla="*/ 68744 w 239655"/>
                <a:gd name="connsiteY303" fmla="*/ 228687 h 537986"/>
                <a:gd name="connsiteX304" fmla="*/ 68072 w 239655"/>
                <a:gd name="connsiteY304" fmla="*/ 227365 h 537986"/>
                <a:gd name="connsiteX305" fmla="*/ 67618 w 239655"/>
                <a:gd name="connsiteY305" fmla="*/ 225338 h 537986"/>
                <a:gd name="connsiteX306" fmla="*/ 67469 w 239655"/>
                <a:gd name="connsiteY306" fmla="*/ 222522 h 537986"/>
                <a:gd name="connsiteX307" fmla="*/ 67031 w 239655"/>
                <a:gd name="connsiteY307" fmla="*/ 218344 h 537986"/>
                <a:gd name="connsiteX308" fmla="*/ 67211 w 239655"/>
                <a:gd name="connsiteY308" fmla="*/ 214910 h 537986"/>
                <a:gd name="connsiteX309" fmla="*/ 67633 w 239655"/>
                <a:gd name="connsiteY309" fmla="*/ 212860 h 537986"/>
                <a:gd name="connsiteX310" fmla="*/ 69112 w 239655"/>
                <a:gd name="connsiteY310" fmla="*/ 211483 h 537986"/>
                <a:gd name="connsiteX311" fmla="*/ 71240 w 239655"/>
                <a:gd name="connsiteY311" fmla="*/ 207579 h 537986"/>
                <a:gd name="connsiteX312" fmla="*/ 71686 w 239655"/>
                <a:gd name="connsiteY312" fmla="*/ 204739 h 537986"/>
                <a:gd name="connsiteX313" fmla="*/ 71866 w 239655"/>
                <a:gd name="connsiteY313" fmla="*/ 200374 h 537986"/>
                <a:gd name="connsiteX314" fmla="*/ 72844 w 239655"/>
                <a:gd name="connsiteY314" fmla="*/ 196548 h 537986"/>
                <a:gd name="connsiteX315" fmla="*/ 73931 w 239655"/>
                <a:gd name="connsiteY315" fmla="*/ 194608 h 537986"/>
                <a:gd name="connsiteX316" fmla="*/ 73657 w 239655"/>
                <a:gd name="connsiteY316" fmla="*/ 193059 h 537986"/>
                <a:gd name="connsiteX317" fmla="*/ 72906 w 239655"/>
                <a:gd name="connsiteY317" fmla="*/ 190853 h 537986"/>
                <a:gd name="connsiteX318" fmla="*/ 71311 w 239655"/>
                <a:gd name="connsiteY318" fmla="*/ 187708 h 537986"/>
                <a:gd name="connsiteX319" fmla="*/ 68885 w 239655"/>
                <a:gd name="connsiteY319" fmla="*/ 183866 h 537986"/>
                <a:gd name="connsiteX320" fmla="*/ 67094 w 239655"/>
                <a:gd name="connsiteY320" fmla="*/ 180182 h 537986"/>
                <a:gd name="connsiteX321" fmla="*/ 66303 w 239655"/>
                <a:gd name="connsiteY321" fmla="*/ 176732 h 537986"/>
                <a:gd name="connsiteX322" fmla="*/ 65897 w 239655"/>
                <a:gd name="connsiteY322" fmla="*/ 173633 h 537986"/>
                <a:gd name="connsiteX323" fmla="*/ 65959 w 239655"/>
                <a:gd name="connsiteY323" fmla="*/ 170817 h 537986"/>
                <a:gd name="connsiteX324" fmla="*/ 66632 w 239655"/>
                <a:gd name="connsiteY324" fmla="*/ 168892 h 537986"/>
                <a:gd name="connsiteX325" fmla="*/ 68916 w 239655"/>
                <a:gd name="connsiteY325" fmla="*/ 166467 h 537986"/>
                <a:gd name="connsiteX326" fmla="*/ 69221 w 239655"/>
                <a:gd name="connsiteY326" fmla="*/ 165434 h 537986"/>
                <a:gd name="connsiteX327" fmla="*/ 68314 w 239655"/>
                <a:gd name="connsiteY327" fmla="*/ 160060 h 537986"/>
                <a:gd name="connsiteX328" fmla="*/ 66718 w 239655"/>
                <a:gd name="connsiteY328" fmla="*/ 159082 h 537986"/>
                <a:gd name="connsiteX329" fmla="*/ 64003 w 239655"/>
                <a:gd name="connsiteY329" fmla="*/ 158558 h 537986"/>
                <a:gd name="connsiteX330" fmla="*/ 62486 w 239655"/>
                <a:gd name="connsiteY330" fmla="*/ 158511 h 537986"/>
                <a:gd name="connsiteX331" fmla="*/ 62196 w 239655"/>
                <a:gd name="connsiteY331" fmla="*/ 157916 h 537986"/>
                <a:gd name="connsiteX332" fmla="*/ 62118 w 239655"/>
                <a:gd name="connsiteY332" fmla="*/ 156836 h 537986"/>
                <a:gd name="connsiteX333" fmla="*/ 62431 w 239655"/>
                <a:gd name="connsiteY333" fmla="*/ 154622 h 537986"/>
                <a:gd name="connsiteX334" fmla="*/ 63284 w 239655"/>
                <a:gd name="connsiteY334" fmla="*/ 152080 h 537986"/>
                <a:gd name="connsiteX335" fmla="*/ 63996 w 239655"/>
                <a:gd name="connsiteY335" fmla="*/ 150453 h 537986"/>
                <a:gd name="connsiteX336" fmla="*/ 64089 w 239655"/>
                <a:gd name="connsiteY336" fmla="*/ 149076 h 537986"/>
                <a:gd name="connsiteX337" fmla="*/ 63182 w 239655"/>
                <a:gd name="connsiteY337" fmla="*/ 144350 h 537986"/>
                <a:gd name="connsiteX338" fmla="*/ 62908 w 239655"/>
                <a:gd name="connsiteY338" fmla="*/ 138537 h 537986"/>
                <a:gd name="connsiteX339" fmla="*/ 63221 w 239655"/>
                <a:gd name="connsiteY339" fmla="*/ 133969 h 537986"/>
                <a:gd name="connsiteX340" fmla="*/ 66100 w 239655"/>
                <a:gd name="connsiteY340" fmla="*/ 130589 h 537986"/>
                <a:gd name="connsiteX341" fmla="*/ 66233 w 239655"/>
                <a:gd name="connsiteY341" fmla="*/ 129353 h 537986"/>
                <a:gd name="connsiteX342" fmla="*/ 62619 w 239655"/>
                <a:gd name="connsiteY342" fmla="*/ 125668 h 537986"/>
                <a:gd name="connsiteX343" fmla="*/ 60013 w 239655"/>
                <a:gd name="connsiteY343" fmla="*/ 121482 h 537986"/>
                <a:gd name="connsiteX344" fmla="*/ 59200 w 239655"/>
                <a:gd name="connsiteY344" fmla="*/ 119034 h 537986"/>
                <a:gd name="connsiteX345" fmla="*/ 56219 w 239655"/>
                <a:gd name="connsiteY345" fmla="*/ 118666 h 537986"/>
                <a:gd name="connsiteX346" fmla="*/ 54357 w 239655"/>
                <a:gd name="connsiteY346" fmla="*/ 111515 h 537986"/>
                <a:gd name="connsiteX347" fmla="*/ 51666 w 239655"/>
                <a:gd name="connsiteY347" fmla="*/ 108026 h 537986"/>
                <a:gd name="connsiteX348" fmla="*/ 49006 w 239655"/>
                <a:gd name="connsiteY348" fmla="*/ 104998 h 537986"/>
                <a:gd name="connsiteX349" fmla="*/ 47433 w 239655"/>
                <a:gd name="connsiteY349" fmla="*/ 103590 h 537986"/>
                <a:gd name="connsiteX350" fmla="*/ 38202 w 239655"/>
                <a:gd name="connsiteY350" fmla="*/ 99233 h 537986"/>
                <a:gd name="connsiteX351" fmla="*/ 34540 w 239655"/>
                <a:gd name="connsiteY351" fmla="*/ 98403 h 537986"/>
                <a:gd name="connsiteX352" fmla="*/ 30198 w 239655"/>
                <a:gd name="connsiteY352" fmla="*/ 95853 h 537986"/>
                <a:gd name="connsiteX353" fmla="*/ 26967 w 239655"/>
                <a:gd name="connsiteY353" fmla="*/ 92645 h 537986"/>
                <a:gd name="connsiteX354" fmla="*/ 24198 w 239655"/>
                <a:gd name="connsiteY354" fmla="*/ 90580 h 537986"/>
                <a:gd name="connsiteX355" fmla="*/ 21827 w 239655"/>
                <a:gd name="connsiteY355" fmla="*/ 88022 h 537986"/>
                <a:gd name="connsiteX356" fmla="*/ 18518 w 239655"/>
                <a:gd name="connsiteY356" fmla="*/ 85628 h 537986"/>
                <a:gd name="connsiteX357" fmla="*/ 17571 w 239655"/>
                <a:gd name="connsiteY357" fmla="*/ 83578 h 537986"/>
                <a:gd name="connsiteX358" fmla="*/ 13996 w 239655"/>
                <a:gd name="connsiteY358" fmla="*/ 79776 h 537986"/>
                <a:gd name="connsiteX359" fmla="*/ 12322 w 239655"/>
                <a:gd name="connsiteY359" fmla="*/ 77264 h 537986"/>
                <a:gd name="connsiteX360" fmla="*/ 6509 w 239655"/>
                <a:gd name="connsiteY360" fmla="*/ 72515 h 537986"/>
                <a:gd name="connsiteX361" fmla="*/ 6298 w 239655"/>
                <a:gd name="connsiteY361" fmla="*/ 70638 h 537986"/>
                <a:gd name="connsiteX362" fmla="*/ 6259 w 239655"/>
                <a:gd name="connsiteY362" fmla="*/ 68823 h 537986"/>
                <a:gd name="connsiteX363" fmla="*/ 5993 w 239655"/>
                <a:gd name="connsiteY363" fmla="*/ 68064 h 537986"/>
                <a:gd name="connsiteX364" fmla="*/ 0 w 239655"/>
                <a:gd name="connsiteY364" fmla="*/ 64575 h 537986"/>
                <a:gd name="connsiteX365" fmla="*/ 1181 w 239655"/>
                <a:gd name="connsiteY365" fmla="*/ 62572 h 537986"/>
                <a:gd name="connsiteX366" fmla="*/ 5868 w 239655"/>
                <a:gd name="connsiteY366" fmla="*/ 62447 h 537986"/>
                <a:gd name="connsiteX367" fmla="*/ 9740 w 239655"/>
                <a:gd name="connsiteY367" fmla="*/ 64270 h 537986"/>
                <a:gd name="connsiteX368" fmla="*/ 10592 w 239655"/>
                <a:gd name="connsiteY368" fmla="*/ 63487 h 537986"/>
                <a:gd name="connsiteX369" fmla="*/ 11101 w 239655"/>
                <a:gd name="connsiteY369" fmla="*/ 61868 h 537986"/>
                <a:gd name="connsiteX370" fmla="*/ 9450 w 239655"/>
                <a:gd name="connsiteY370" fmla="*/ 55359 h 537986"/>
                <a:gd name="connsiteX371" fmla="*/ 9748 w 239655"/>
                <a:gd name="connsiteY371" fmla="*/ 53653 h 537986"/>
                <a:gd name="connsiteX372" fmla="*/ 11453 w 239655"/>
                <a:gd name="connsiteY372" fmla="*/ 51603 h 537986"/>
                <a:gd name="connsiteX373" fmla="*/ 14160 w 239655"/>
                <a:gd name="connsiteY373" fmla="*/ 49968 h 537986"/>
                <a:gd name="connsiteX374" fmla="*/ 18424 w 239655"/>
                <a:gd name="connsiteY374" fmla="*/ 49734 h 537986"/>
                <a:gd name="connsiteX375" fmla="*/ 21334 w 239655"/>
                <a:gd name="connsiteY375" fmla="*/ 49976 h 537986"/>
                <a:gd name="connsiteX376" fmla="*/ 21952 w 239655"/>
                <a:gd name="connsiteY376" fmla="*/ 50156 h 537986"/>
                <a:gd name="connsiteX377" fmla="*/ 26294 w 239655"/>
                <a:gd name="connsiteY377" fmla="*/ 57338 h 537986"/>
                <a:gd name="connsiteX378" fmla="*/ 30026 w 239655"/>
                <a:gd name="connsiteY378" fmla="*/ 64309 h 537986"/>
                <a:gd name="connsiteX379" fmla="*/ 32005 w 239655"/>
                <a:gd name="connsiteY379" fmla="*/ 67266 h 537986"/>
                <a:gd name="connsiteX380" fmla="*/ 36848 w 239655"/>
                <a:gd name="connsiteY380" fmla="*/ 75621 h 537986"/>
                <a:gd name="connsiteX381" fmla="*/ 38663 w 239655"/>
                <a:gd name="connsiteY381" fmla="*/ 80433 h 537986"/>
                <a:gd name="connsiteX382" fmla="*/ 39281 w 239655"/>
                <a:gd name="connsiteY382" fmla="*/ 83867 h 537986"/>
                <a:gd name="connsiteX383" fmla="*/ 41253 w 239655"/>
                <a:gd name="connsiteY383" fmla="*/ 83852 h 537986"/>
                <a:gd name="connsiteX384" fmla="*/ 48067 w 239655"/>
                <a:gd name="connsiteY384" fmla="*/ 85354 h 537986"/>
                <a:gd name="connsiteX385" fmla="*/ 53794 w 239655"/>
                <a:gd name="connsiteY385" fmla="*/ 86621 h 537986"/>
                <a:gd name="connsiteX386" fmla="*/ 55390 w 239655"/>
                <a:gd name="connsiteY386" fmla="*/ 88538 h 537986"/>
                <a:gd name="connsiteX387" fmla="*/ 59333 w 239655"/>
                <a:gd name="connsiteY387" fmla="*/ 88155 h 537986"/>
                <a:gd name="connsiteX388" fmla="*/ 62376 w 239655"/>
                <a:gd name="connsiteY388" fmla="*/ 86425 h 537986"/>
                <a:gd name="connsiteX389" fmla="*/ 67743 w 239655"/>
                <a:gd name="connsiteY389" fmla="*/ 84243 h 537986"/>
                <a:gd name="connsiteX390" fmla="*/ 69182 w 239655"/>
                <a:gd name="connsiteY390" fmla="*/ 81552 h 537986"/>
                <a:gd name="connsiteX391" fmla="*/ 70974 w 239655"/>
                <a:gd name="connsiteY391" fmla="*/ 78665 h 537986"/>
                <a:gd name="connsiteX392" fmla="*/ 74119 w 239655"/>
                <a:gd name="connsiteY392" fmla="*/ 79118 h 537986"/>
                <a:gd name="connsiteX393" fmla="*/ 77562 w 239655"/>
                <a:gd name="connsiteY393" fmla="*/ 81395 h 537986"/>
                <a:gd name="connsiteX394" fmla="*/ 81465 w 239655"/>
                <a:gd name="connsiteY394" fmla="*/ 84384 h 537986"/>
                <a:gd name="connsiteX395" fmla="*/ 84947 w 239655"/>
                <a:gd name="connsiteY395" fmla="*/ 85761 h 537986"/>
                <a:gd name="connsiteX396" fmla="*/ 89617 w 239655"/>
                <a:gd name="connsiteY396" fmla="*/ 87920 h 537986"/>
                <a:gd name="connsiteX397" fmla="*/ 91792 w 239655"/>
                <a:gd name="connsiteY397" fmla="*/ 90705 h 537986"/>
                <a:gd name="connsiteX398" fmla="*/ 94843 w 239655"/>
                <a:gd name="connsiteY398" fmla="*/ 91503 h 537986"/>
                <a:gd name="connsiteX399" fmla="*/ 98035 w 239655"/>
                <a:gd name="connsiteY399" fmla="*/ 88718 h 537986"/>
                <a:gd name="connsiteX400" fmla="*/ 99921 w 239655"/>
                <a:gd name="connsiteY400" fmla="*/ 81121 h 537986"/>
                <a:gd name="connsiteX401" fmla="*/ 101595 w 239655"/>
                <a:gd name="connsiteY401" fmla="*/ 77718 h 537986"/>
                <a:gd name="connsiteX402" fmla="*/ 103966 w 239655"/>
                <a:gd name="connsiteY402" fmla="*/ 75222 h 537986"/>
                <a:gd name="connsiteX403" fmla="*/ 106680 w 239655"/>
                <a:gd name="connsiteY403" fmla="*/ 74119 h 537986"/>
                <a:gd name="connsiteX404" fmla="*/ 108754 w 239655"/>
                <a:gd name="connsiteY404" fmla="*/ 73720 h 537986"/>
                <a:gd name="connsiteX405" fmla="*/ 110326 w 239655"/>
                <a:gd name="connsiteY405" fmla="*/ 71772 h 537986"/>
                <a:gd name="connsiteX406" fmla="*/ 112555 w 239655"/>
                <a:gd name="connsiteY406" fmla="*/ 67438 h 537986"/>
                <a:gd name="connsiteX407" fmla="*/ 112994 w 239655"/>
                <a:gd name="connsiteY407" fmla="*/ 62165 h 537986"/>
                <a:gd name="connsiteX408" fmla="*/ 112564 w 239655"/>
                <a:gd name="connsiteY408" fmla="*/ 52589 h 537986"/>
                <a:gd name="connsiteX409" fmla="*/ 112970 w 239655"/>
                <a:gd name="connsiteY409" fmla="*/ 49413 h 537986"/>
                <a:gd name="connsiteX410" fmla="*/ 114793 w 239655"/>
                <a:gd name="connsiteY410" fmla="*/ 44202 h 537986"/>
                <a:gd name="connsiteX411" fmla="*/ 117242 w 239655"/>
                <a:gd name="connsiteY411" fmla="*/ 30308 h 537986"/>
                <a:gd name="connsiteX412" fmla="*/ 118337 w 239655"/>
                <a:gd name="connsiteY412" fmla="*/ 26271 h 537986"/>
                <a:gd name="connsiteX413" fmla="*/ 119675 w 239655"/>
                <a:gd name="connsiteY413" fmla="*/ 23815 h 537986"/>
                <a:gd name="connsiteX414" fmla="*/ 121513 w 239655"/>
                <a:gd name="connsiteY414" fmla="*/ 22352 h 537986"/>
                <a:gd name="connsiteX415" fmla="*/ 124854 w 239655"/>
                <a:gd name="connsiteY415" fmla="*/ 18096 h 537986"/>
                <a:gd name="connsiteX416" fmla="*/ 129626 w 239655"/>
                <a:gd name="connsiteY416" fmla="*/ 9615 h 537986"/>
                <a:gd name="connsiteX417" fmla="*/ 130917 w 239655"/>
                <a:gd name="connsiteY417" fmla="*/ 8895 h 537986"/>
                <a:gd name="connsiteX418" fmla="*/ 134344 w 239655"/>
                <a:gd name="connsiteY418" fmla="*/ 8465 h 537986"/>
                <a:gd name="connsiteX419" fmla="*/ 138600 w 239655"/>
                <a:gd name="connsiteY419" fmla="*/ 8778 h 537986"/>
                <a:gd name="connsiteX420" fmla="*/ 142433 w 239655"/>
                <a:gd name="connsiteY420" fmla="*/ 10272 h 537986"/>
                <a:gd name="connsiteX421" fmla="*/ 142848 w 239655"/>
                <a:gd name="connsiteY421" fmla="*/ 10155 h 537986"/>
                <a:gd name="connsiteX422" fmla="*/ 144569 w 239655"/>
                <a:gd name="connsiteY422" fmla="*/ 9372 h 537986"/>
                <a:gd name="connsiteX423" fmla="*/ 147691 w 239655"/>
                <a:gd name="connsiteY423" fmla="*/ 6728 h 537986"/>
                <a:gd name="connsiteX424" fmla="*/ 153042 w 239655"/>
                <a:gd name="connsiteY424" fmla="*/ 1455 h 537986"/>
                <a:gd name="connsiteX425" fmla="*/ 156469 w 239655"/>
                <a:gd name="connsiteY425" fmla="*/ 0 h 537986"/>
                <a:gd name="connsiteX426" fmla="*/ 159582 w 239655"/>
                <a:gd name="connsiteY426" fmla="*/ 203 h 537986"/>
                <a:gd name="connsiteX427" fmla="*/ 163032 w 239655"/>
                <a:gd name="connsiteY427" fmla="*/ 5977 h 537986"/>
                <a:gd name="connsiteX428" fmla="*/ 167906 w 239655"/>
                <a:gd name="connsiteY428" fmla="*/ 12385 h 537986"/>
                <a:gd name="connsiteX429" fmla="*/ 171036 w 239655"/>
                <a:gd name="connsiteY429" fmla="*/ 15483 h 537986"/>
                <a:gd name="connsiteX430" fmla="*/ 179571 w 239655"/>
                <a:gd name="connsiteY430" fmla="*/ 21280 h 537986"/>
                <a:gd name="connsiteX431" fmla="*/ 187066 w 239655"/>
                <a:gd name="connsiteY431" fmla="*/ 25074 h 537986"/>
                <a:gd name="connsiteX432" fmla="*/ 191275 w 239655"/>
                <a:gd name="connsiteY432" fmla="*/ 37545 h 537986"/>
                <a:gd name="connsiteX433" fmla="*/ 189194 w 239655"/>
                <a:gd name="connsiteY433" fmla="*/ 42481 h 537986"/>
                <a:gd name="connsiteX434" fmla="*/ 188161 w 239655"/>
                <a:gd name="connsiteY434" fmla="*/ 44179 h 537986"/>
                <a:gd name="connsiteX435" fmla="*/ 184492 w 239655"/>
                <a:gd name="connsiteY435" fmla="*/ 49069 h 537986"/>
                <a:gd name="connsiteX436" fmla="*/ 180573 w 239655"/>
                <a:gd name="connsiteY436" fmla="*/ 55938 h 537986"/>
                <a:gd name="connsiteX437" fmla="*/ 180275 w 239655"/>
                <a:gd name="connsiteY437" fmla="*/ 59505 h 537986"/>
                <a:gd name="connsiteX438" fmla="*/ 181574 w 239655"/>
                <a:gd name="connsiteY438" fmla="*/ 63096 h 537986"/>
                <a:gd name="connsiteX439" fmla="*/ 183232 w 239655"/>
                <a:gd name="connsiteY439" fmla="*/ 65420 h 537986"/>
                <a:gd name="connsiteX440" fmla="*/ 92825 w 239655"/>
                <a:gd name="connsiteY440" fmla="*/ 292330 h 537986"/>
                <a:gd name="connsiteX441" fmla="*/ 89547 w 239655"/>
                <a:gd name="connsiteY441" fmla="*/ 294052 h 537986"/>
                <a:gd name="connsiteX442" fmla="*/ 86910 w 239655"/>
                <a:gd name="connsiteY442" fmla="*/ 292980 h 537986"/>
                <a:gd name="connsiteX443" fmla="*/ 86863 w 239655"/>
                <a:gd name="connsiteY443" fmla="*/ 289639 h 537986"/>
                <a:gd name="connsiteX444" fmla="*/ 88498 w 239655"/>
                <a:gd name="connsiteY444" fmla="*/ 288020 h 537986"/>
                <a:gd name="connsiteX445" fmla="*/ 91455 w 239655"/>
                <a:gd name="connsiteY445" fmla="*/ 287371 h 537986"/>
                <a:gd name="connsiteX446" fmla="*/ 95508 w 239655"/>
                <a:gd name="connsiteY446" fmla="*/ 288990 h 537986"/>
                <a:gd name="connsiteX447" fmla="*/ 96103 w 239655"/>
                <a:gd name="connsiteY447" fmla="*/ 289851 h 537986"/>
                <a:gd name="connsiteX448" fmla="*/ 93779 w 239655"/>
                <a:gd name="connsiteY448" fmla="*/ 290500 h 537986"/>
                <a:gd name="connsiteX449" fmla="*/ 92825 w 239655"/>
                <a:gd name="connsiteY449" fmla="*/ 292330 h 537986"/>
                <a:gd name="connsiteX450" fmla="*/ 13112 w 239655"/>
                <a:gd name="connsiteY450" fmla="*/ 380250 h 537986"/>
                <a:gd name="connsiteX451" fmla="*/ 13347 w 239655"/>
                <a:gd name="connsiteY451" fmla="*/ 381158 h 537986"/>
                <a:gd name="connsiteX452" fmla="*/ 14630 w 239655"/>
                <a:gd name="connsiteY452" fmla="*/ 380907 h 537986"/>
                <a:gd name="connsiteX453" fmla="*/ 16366 w 239655"/>
                <a:gd name="connsiteY453" fmla="*/ 379249 h 537986"/>
                <a:gd name="connsiteX454" fmla="*/ 17595 w 239655"/>
                <a:gd name="connsiteY454" fmla="*/ 380023 h 537986"/>
                <a:gd name="connsiteX455" fmla="*/ 17454 w 239655"/>
                <a:gd name="connsiteY455" fmla="*/ 382386 h 537986"/>
                <a:gd name="connsiteX456" fmla="*/ 16625 w 239655"/>
                <a:gd name="connsiteY456" fmla="*/ 382292 h 537986"/>
                <a:gd name="connsiteX457" fmla="*/ 16398 w 239655"/>
                <a:gd name="connsiteY457" fmla="*/ 381901 h 537986"/>
                <a:gd name="connsiteX458" fmla="*/ 15326 w 239655"/>
                <a:gd name="connsiteY458" fmla="*/ 383247 h 537986"/>
                <a:gd name="connsiteX459" fmla="*/ 15138 w 239655"/>
                <a:gd name="connsiteY459" fmla="*/ 384060 h 537986"/>
                <a:gd name="connsiteX460" fmla="*/ 13902 w 239655"/>
                <a:gd name="connsiteY460" fmla="*/ 384577 h 537986"/>
                <a:gd name="connsiteX461" fmla="*/ 11618 w 239655"/>
                <a:gd name="connsiteY461" fmla="*/ 382269 h 537986"/>
                <a:gd name="connsiteX462" fmla="*/ 10178 w 239655"/>
                <a:gd name="connsiteY462" fmla="*/ 378467 h 537986"/>
                <a:gd name="connsiteX463" fmla="*/ 13526 w 239655"/>
                <a:gd name="connsiteY463" fmla="*/ 378459 h 537986"/>
                <a:gd name="connsiteX464" fmla="*/ 13206 w 239655"/>
                <a:gd name="connsiteY464" fmla="*/ 379366 h 537986"/>
                <a:gd name="connsiteX465" fmla="*/ 13112 w 239655"/>
                <a:gd name="connsiteY465" fmla="*/ 380250 h 537986"/>
                <a:gd name="connsiteX466" fmla="*/ 18228 w 239655"/>
                <a:gd name="connsiteY466" fmla="*/ 506505 h 537986"/>
                <a:gd name="connsiteX467" fmla="*/ 17923 w 239655"/>
                <a:gd name="connsiteY467" fmla="*/ 508578 h 537986"/>
                <a:gd name="connsiteX468" fmla="*/ 16429 w 239655"/>
                <a:gd name="connsiteY468" fmla="*/ 508351 h 537986"/>
                <a:gd name="connsiteX469" fmla="*/ 14911 w 239655"/>
                <a:gd name="connsiteY469" fmla="*/ 508727 h 537986"/>
                <a:gd name="connsiteX470" fmla="*/ 13691 w 239655"/>
                <a:gd name="connsiteY470" fmla="*/ 506669 h 537986"/>
                <a:gd name="connsiteX471" fmla="*/ 13042 w 239655"/>
                <a:gd name="connsiteY471" fmla="*/ 503196 h 537986"/>
                <a:gd name="connsiteX472" fmla="*/ 13268 w 239655"/>
                <a:gd name="connsiteY472" fmla="*/ 502445 h 537986"/>
                <a:gd name="connsiteX473" fmla="*/ 14223 w 239655"/>
                <a:gd name="connsiteY473" fmla="*/ 501654 h 537986"/>
                <a:gd name="connsiteX474" fmla="*/ 14950 w 239655"/>
                <a:gd name="connsiteY474" fmla="*/ 503563 h 537986"/>
                <a:gd name="connsiteX475" fmla="*/ 18228 w 239655"/>
                <a:gd name="connsiteY475" fmla="*/ 506505 h 537986"/>
                <a:gd name="connsiteX476" fmla="*/ 30159 w 239655"/>
                <a:gd name="connsiteY476" fmla="*/ 515072 h 537986"/>
                <a:gd name="connsiteX477" fmla="*/ 28555 w 239655"/>
                <a:gd name="connsiteY477" fmla="*/ 515267 h 537986"/>
                <a:gd name="connsiteX478" fmla="*/ 26294 w 239655"/>
                <a:gd name="connsiteY478" fmla="*/ 513069 h 537986"/>
                <a:gd name="connsiteX479" fmla="*/ 26013 w 239655"/>
                <a:gd name="connsiteY479" fmla="*/ 512208 h 537986"/>
                <a:gd name="connsiteX480" fmla="*/ 26897 w 239655"/>
                <a:gd name="connsiteY480" fmla="*/ 511707 h 537986"/>
                <a:gd name="connsiteX481" fmla="*/ 26310 w 239655"/>
                <a:gd name="connsiteY481" fmla="*/ 509939 h 537986"/>
                <a:gd name="connsiteX482" fmla="*/ 26482 w 239655"/>
                <a:gd name="connsiteY482" fmla="*/ 509157 h 537986"/>
                <a:gd name="connsiteX483" fmla="*/ 28227 w 239655"/>
                <a:gd name="connsiteY483" fmla="*/ 510557 h 537986"/>
                <a:gd name="connsiteX484" fmla="*/ 29181 w 239655"/>
                <a:gd name="connsiteY484" fmla="*/ 512185 h 537986"/>
                <a:gd name="connsiteX485" fmla="*/ 28250 w 239655"/>
                <a:gd name="connsiteY485" fmla="*/ 512560 h 537986"/>
                <a:gd name="connsiteX486" fmla="*/ 29831 w 239655"/>
                <a:gd name="connsiteY486" fmla="*/ 514242 h 537986"/>
                <a:gd name="connsiteX487" fmla="*/ 30159 w 239655"/>
                <a:gd name="connsiteY487" fmla="*/ 515072 h 537986"/>
                <a:gd name="connsiteX488" fmla="*/ 34133 w 239655"/>
                <a:gd name="connsiteY488" fmla="*/ 513569 h 537986"/>
                <a:gd name="connsiteX489" fmla="*/ 36911 w 239655"/>
                <a:gd name="connsiteY489" fmla="*/ 514594 h 537986"/>
                <a:gd name="connsiteX490" fmla="*/ 38076 w 239655"/>
                <a:gd name="connsiteY490" fmla="*/ 514227 h 537986"/>
                <a:gd name="connsiteX491" fmla="*/ 39407 w 239655"/>
                <a:gd name="connsiteY491" fmla="*/ 516550 h 537986"/>
                <a:gd name="connsiteX492" fmla="*/ 37153 w 239655"/>
                <a:gd name="connsiteY492" fmla="*/ 518021 h 537986"/>
                <a:gd name="connsiteX493" fmla="*/ 36997 w 239655"/>
                <a:gd name="connsiteY493" fmla="*/ 519852 h 537986"/>
                <a:gd name="connsiteX494" fmla="*/ 37889 w 239655"/>
                <a:gd name="connsiteY494" fmla="*/ 520986 h 537986"/>
                <a:gd name="connsiteX495" fmla="*/ 38202 w 239655"/>
                <a:gd name="connsiteY495" fmla="*/ 522629 h 537986"/>
                <a:gd name="connsiteX496" fmla="*/ 35956 w 239655"/>
                <a:gd name="connsiteY496" fmla="*/ 522629 h 537986"/>
                <a:gd name="connsiteX497" fmla="*/ 34885 w 239655"/>
                <a:gd name="connsiteY497" fmla="*/ 521244 h 537986"/>
                <a:gd name="connsiteX498" fmla="*/ 34415 w 239655"/>
                <a:gd name="connsiteY498" fmla="*/ 519484 h 537986"/>
                <a:gd name="connsiteX499" fmla="*/ 33367 w 239655"/>
                <a:gd name="connsiteY499" fmla="*/ 518240 h 537986"/>
                <a:gd name="connsiteX500" fmla="*/ 31974 w 239655"/>
                <a:gd name="connsiteY500" fmla="*/ 517293 h 537986"/>
                <a:gd name="connsiteX501" fmla="*/ 32655 w 239655"/>
                <a:gd name="connsiteY501" fmla="*/ 516026 h 537986"/>
                <a:gd name="connsiteX502" fmla="*/ 33046 w 239655"/>
                <a:gd name="connsiteY502" fmla="*/ 514211 h 537986"/>
                <a:gd name="connsiteX503" fmla="*/ 34133 w 239655"/>
                <a:gd name="connsiteY503" fmla="*/ 513569 h 537986"/>
                <a:gd name="connsiteX504" fmla="*/ 26623 w 239655"/>
                <a:gd name="connsiteY504" fmla="*/ 523732 h 537986"/>
                <a:gd name="connsiteX505" fmla="*/ 24424 w 239655"/>
                <a:gd name="connsiteY505" fmla="*/ 525242 h 537986"/>
                <a:gd name="connsiteX506" fmla="*/ 23587 w 239655"/>
                <a:gd name="connsiteY506" fmla="*/ 524882 h 537986"/>
                <a:gd name="connsiteX507" fmla="*/ 23799 w 239655"/>
                <a:gd name="connsiteY507" fmla="*/ 522332 h 537986"/>
                <a:gd name="connsiteX508" fmla="*/ 25105 w 239655"/>
                <a:gd name="connsiteY508" fmla="*/ 521166 h 537986"/>
                <a:gd name="connsiteX509" fmla="*/ 27304 w 239655"/>
                <a:gd name="connsiteY509" fmla="*/ 521033 h 537986"/>
                <a:gd name="connsiteX510" fmla="*/ 26623 w 239655"/>
                <a:gd name="connsiteY510" fmla="*/ 523732 h 537986"/>
                <a:gd name="connsiteX511" fmla="*/ 22124 w 239655"/>
                <a:gd name="connsiteY511" fmla="*/ 525172 h 537986"/>
                <a:gd name="connsiteX512" fmla="*/ 20200 w 239655"/>
                <a:gd name="connsiteY512" fmla="*/ 525610 h 537986"/>
                <a:gd name="connsiteX513" fmla="*/ 19003 w 239655"/>
                <a:gd name="connsiteY513" fmla="*/ 524335 h 537986"/>
                <a:gd name="connsiteX514" fmla="*/ 19457 w 239655"/>
                <a:gd name="connsiteY514" fmla="*/ 523388 h 537986"/>
                <a:gd name="connsiteX515" fmla="*/ 20794 w 239655"/>
                <a:gd name="connsiteY515" fmla="*/ 522332 h 537986"/>
                <a:gd name="connsiteX516" fmla="*/ 22250 w 239655"/>
                <a:gd name="connsiteY516" fmla="*/ 522480 h 537986"/>
                <a:gd name="connsiteX517" fmla="*/ 22563 w 239655"/>
                <a:gd name="connsiteY517" fmla="*/ 523716 h 537986"/>
                <a:gd name="connsiteX518" fmla="*/ 22124 w 239655"/>
                <a:gd name="connsiteY518" fmla="*/ 525172 h 537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</a:cxnLst>
              <a:rect l="l" t="t" r="r" b="b"/>
              <a:pathLst>
                <a:path w="239655" h="537986">
                  <a:moveTo>
                    <a:pt x="183232" y="65420"/>
                  </a:moveTo>
                  <a:lnTo>
                    <a:pt x="181762" y="66178"/>
                  </a:lnTo>
                  <a:lnTo>
                    <a:pt x="177224" y="69151"/>
                  </a:lnTo>
                  <a:lnTo>
                    <a:pt x="174454" y="71154"/>
                  </a:lnTo>
                  <a:lnTo>
                    <a:pt x="171122" y="72625"/>
                  </a:lnTo>
                  <a:lnTo>
                    <a:pt x="171982" y="74573"/>
                  </a:lnTo>
                  <a:lnTo>
                    <a:pt x="177521" y="74980"/>
                  </a:lnTo>
                  <a:lnTo>
                    <a:pt x="178374" y="75535"/>
                  </a:lnTo>
                  <a:lnTo>
                    <a:pt x="178992" y="76529"/>
                  </a:lnTo>
                  <a:lnTo>
                    <a:pt x="179094" y="78125"/>
                  </a:lnTo>
                  <a:lnTo>
                    <a:pt x="178538" y="80699"/>
                  </a:lnTo>
                  <a:lnTo>
                    <a:pt x="172546" y="94789"/>
                  </a:lnTo>
                  <a:lnTo>
                    <a:pt x="172358" y="97738"/>
                  </a:lnTo>
                  <a:lnTo>
                    <a:pt x="174314" y="105906"/>
                  </a:lnTo>
                  <a:lnTo>
                    <a:pt x="177060" y="115482"/>
                  </a:lnTo>
                  <a:lnTo>
                    <a:pt x="185361" y="119714"/>
                  </a:lnTo>
                  <a:lnTo>
                    <a:pt x="191525" y="123008"/>
                  </a:lnTo>
                  <a:lnTo>
                    <a:pt x="195484" y="130784"/>
                  </a:lnTo>
                  <a:lnTo>
                    <a:pt x="202016" y="140963"/>
                  </a:lnTo>
                  <a:lnTo>
                    <a:pt x="205474" y="144749"/>
                  </a:lnTo>
                  <a:lnTo>
                    <a:pt x="205670" y="145923"/>
                  </a:lnTo>
                  <a:lnTo>
                    <a:pt x="204645" y="152878"/>
                  </a:lnTo>
                  <a:lnTo>
                    <a:pt x="200460" y="159809"/>
                  </a:lnTo>
                  <a:lnTo>
                    <a:pt x="196548" y="165630"/>
                  </a:lnTo>
                  <a:lnTo>
                    <a:pt x="192495" y="172608"/>
                  </a:lnTo>
                  <a:lnTo>
                    <a:pt x="189327" y="178531"/>
                  </a:lnTo>
                  <a:lnTo>
                    <a:pt x="185893" y="185595"/>
                  </a:lnTo>
                  <a:lnTo>
                    <a:pt x="185493" y="187880"/>
                  </a:lnTo>
                  <a:lnTo>
                    <a:pt x="185431" y="190031"/>
                  </a:lnTo>
                  <a:lnTo>
                    <a:pt x="186025" y="192402"/>
                  </a:lnTo>
                  <a:lnTo>
                    <a:pt x="190422" y="200953"/>
                  </a:lnTo>
                  <a:lnTo>
                    <a:pt x="192135" y="205295"/>
                  </a:lnTo>
                  <a:lnTo>
                    <a:pt x="194177" y="209973"/>
                  </a:lnTo>
                  <a:lnTo>
                    <a:pt x="195938" y="215058"/>
                  </a:lnTo>
                  <a:lnTo>
                    <a:pt x="196955" y="219604"/>
                  </a:lnTo>
                  <a:lnTo>
                    <a:pt x="198715" y="224009"/>
                  </a:lnTo>
                  <a:lnTo>
                    <a:pt x="199810" y="226254"/>
                  </a:lnTo>
                  <a:lnTo>
                    <a:pt x="201625" y="229399"/>
                  </a:lnTo>
                  <a:lnTo>
                    <a:pt x="203816" y="234062"/>
                  </a:lnTo>
                  <a:lnTo>
                    <a:pt x="204543" y="237746"/>
                  </a:lnTo>
                  <a:lnTo>
                    <a:pt x="207853" y="250452"/>
                  </a:lnTo>
                  <a:lnTo>
                    <a:pt x="208189" y="253667"/>
                  </a:lnTo>
                  <a:lnTo>
                    <a:pt x="208025" y="256045"/>
                  </a:lnTo>
                  <a:lnTo>
                    <a:pt x="206570" y="256624"/>
                  </a:lnTo>
                  <a:lnTo>
                    <a:pt x="203354" y="257000"/>
                  </a:lnTo>
                  <a:lnTo>
                    <a:pt x="199865" y="258557"/>
                  </a:lnTo>
                  <a:lnTo>
                    <a:pt x="199693" y="259081"/>
                  </a:lnTo>
                  <a:lnTo>
                    <a:pt x="201970" y="262038"/>
                  </a:lnTo>
                  <a:lnTo>
                    <a:pt x="199959" y="267084"/>
                  </a:lnTo>
                  <a:lnTo>
                    <a:pt x="199669" y="274274"/>
                  </a:lnTo>
                  <a:lnTo>
                    <a:pt x="197526" y="278029"/>
                  </a:lnTo>
                  <a:lnTo>
                    <a:pt x="197323" y="278898"/>
                  </a:lnTo>
                  <a:lnTo>
                    <a:pt x="197416" y="279625"/>
                  </a:lnTo>
                  <a:lnTo>
                    <a:pt x="197800" y="280196"/>
                  </a:lnTo>
                  <a:lnTo>
                    <a:pt x="201766" y="281198"/>
                  </a:lnTo>
                  <a:lnTo>
                    <a:pt x="202110" y="282215"/>
                  </a:lnTo>
                  <a:lnTo>
                    <a:pt x="202126" y="284319"/>
                  </a:lnTo>
                  <a:lnTo>
                    <a:pt x="201774" y="286260"/>
                  </a:lnTo>
                  <a:lnTo>
                    <a:pt x="199779" y="287699"/>
                  </a:lnTo>
                  <a:lnTo>
                    <a:pt x="197643" y="289819"/>
                  </a:lnTo>
                  <a:lnTo>
                    <a:pt x="197166" y="291775"/>
                  </a:lnTo>
                  <a:lnTo>
                    <a:pt x="197237" y="293512"/>
                  </a:lnTo>
                  <a:lnTo>
                    <a:pt x="197964" y="296446"/>
                  </a:lnTo>
                  <a:lnTo>
                    <a:pt x="199380" y="299857"/>
                  </a:lnTo>
                  <a:lnTo>
                    <a:pt x="201172" y="301992"/>
                  </a:lnTo>
                  <a:lnTo>
                    <a:pt x="207532" y="304019"/>
                  </a:lnTo>
                  <a:lnTo>
                    <a:pt x="208353" y="305685"/>
                  </a:lnTo>
                  <a:lnTo>
                    <a:pt x="208698" y="307970"/>
                  </a:lnTo>
                  <a:lnTo>
                    <a:pt x="208565" y="310199"/>
                  </a:lnTo>
                  <a:lnTo>
                    <a:pt x="205607" y="314643"/>
                  </a:lnTo>
                  <a:lnTo>
                    <a:pt x="205631" y="316348"/>
                  </a:lnTo>
                  <a:lnTo>
                    <a:pt x="206843" y="320464"/>
                  </a:lnTo>
                  <a:lnTo>
                    <a:pt x="208299" y="324383"/>
                  </a:lnTo>
                  <a:lnTo>
                    <a:pt x="214503" y="328623"/>
                  </a:lnTo>
                  <a:lnTo>
                    <a:pt x="216639" y="330939"/>
                  </a:lnTo>
                  <a:lnTo>
                    <a:pt x="217202" y="332778"/>
                  </a:lnTo>
                  <a:lnTo>
                    <a:pt x="217515" y="335743"/>
                  </a:lnTo>
                  <a:lnTo>
                    <a:pt x="217476" y="338950"/>
                  </a:lnTo>
                  <a:lnTo>
                    <a:pt x="216990" y="341790"/>
                  </a:lnTo>
                  <a:lnTo>
                    <a:pt x="215043" y="345444"/>
                  </a:lnTo>
                  <a:lnTo>
                    <a:pt x="210544" y="352626"/>
                  </a:lnTo>
                  <a:lnTo>
                    <a:pt x="206014" y="355403"/>
                  </a:lnTo>
                  <a:lnTo>
                    <a:pt x="205740" y="356005"/>
                  </a:lnTo>
                  <a:lnTo>
                    <a:pt x="207141" y="358290"/>
                  </a:lnTo>
                  <a:lnTo>
                    <a:pt x="215113" y="367412"/>
                  </a:lnTo>
                  <a:lnTo>
                    <a:pt x="220315" y="371660"/>
                  </a:lnTo>
                  <a:lnTo>
                    <a:pt x="227325" y="377371"/>
                  </a:lnTo>
                  <a:lnTo>
                    <a:pt x="231847" y="381870"/>
                  </a:lnTo>
                  <a:lnTo>
                    <a:pt x="233310" y="385093"/>
                  </a:lnTo>
                  <a:lnTo>
                    <a:pt x="235266" y="388676"/>
                  </a:lnTo>
                  <a:lnTo>
                    <a:pt x="237464" y="391594"/>
                  </a:lnTo>
                  <a:lnTo>
                    <a:pt x="239053" y="394121"/>
                  </a:lnTo>
                  <a:lnTo>
                    <a:pt x="239655" y="395749"/>
                  </a:lnTo>
                  <a:lnTo>
                    <a:pt x="239600" y="397493"/>
                  </a:lnTo>
                  <a:lnTo>
                    <a:pt x="237480" y="402743"/>
                  </a:lnTo>
                  <a:lnTo>
                    <a:pt x="236275" y="406787"/>
                  </a:lnTo>
                  <a:lnTo>
                    <a:pt x="234155" y="412694"/>
                  </a:lnTo>
                  <a:lnTo>
                    <a:pt x="231980" y="416794"/>
                  </a:lnTo>
                  <a:lnTo>
                    <a:pt x="226473" y="424257"/>
                  </a:lnTo>
                  <a:lnTo>
                    <a:pt x="218344" y="433489"/>
                  </a:lnTo>
                  <a:lnTo>
                    <a:pt x="216459" y="436266"/>
                  </a:lnTo>
                  <a:lnTo>
                    <a:pt x="212656" y="441093"/>
                  </a:lnTo>
                  <a:lnTo>
                    <a:pt x="206140" y="450739"/>
                  </a:lnTo>
                  <a:lnTo>
                    <a:pt x="204457" y="452860"/>
                  </a:lnTo>
                  <a:lnTo>
                    <a:pt x="199122" y="460495"/>
                  </a:lnTo>
                  <a:lnTo>
                    <a:pt x="196689" y="462921"/>
                  </a:lnTo>
                  <a:lnTo>
                    <a:pt x="194772" y="465182"/>
                  </a:lnTo>
                  <a:lnTo>
                    <a:pt x="189491" y="472340"/>
                  </a:lnTo>
                  <a:lnTo>
                    <a:pt x="183812" y="477746"/>
                  </a:lnTo>
                  <a:lnTo>
                    <a:pt x="178241" y="482753"/>
                  </a:lnTo>
                  <a:lnTo>
                    <a:pt x="176567" y="485280"/>
                  </a:lnTo>
                  <a:lnTo>
                    <a:pt x="174486" y="487212"/>
                  </a:lnTo>
                  <a:lnTo>
                    <a:pt x="172006" y="489043"/>
                  </a:lnTo>
                  <a:lnTo>
                    <a:pt x="170965" y="490068"/>
                  </a:lnTo>
                  <a:lnTo>
                    <a:pt x="165356" y="496866"/>
                  </a:lnTo>
                  <a:lnTo>
                    <a:pt x="157572" y="506239"/>
                  </a:lnTo>
                  <a:lnTo>
                    <a:pt x="156781" y="506388"/>
                  </a:lnTo>
                  <a:lnTo>
                    <a:pt x="154755" y="507897"/>
                  </a:lnTo>
                  <a:lnTo>
                    <a:pt x="151587" y="508265"/>
                  </a:lnTo>
                  <a:lnTo>
                    <a:pt x="150210" y="509415"/>
                  </a:lnTo>
                  <a:lnTo>
                    <a:pt x="145367" y="506129"/>
                  </a:lnTo>
                  <a:lnTo>
                    <a:pt x="144561" y="505918"/>
                  </a:lnTo>
                  <a:lnTo>
                    <a:pt x="141713" y="506732"/>
                  </a:lnTo>
                  <a:lnTo>
                    <a:pt x="138983" y="509118"/>
                  </a:lnTo>
                  <a:lnTo>
                    <a:pt x="133937" y="509846"/>
                  </a:lnTo>
                  <a:lnTo>
                    <a:pt x="131434" y="510620"/>
                  </a:lnTo>
                  <a:lnTo>
                    <a:pt x="129837" y="511723"/>
                  </a:lnTo>
                  <a:lnTo>
                    <a:pt x="129509" y="509118"/>
                  </a:lnTo>
                  <a:lnTo>
                    <a:pt x="130197" y="505809"/>
                  </a:lnTo>
                  <a:lnTo>
                    <a:pt x="131308" y="503595"/>
                  </a:lnTo>
                  <a:lnTo>
                    <a:pt x="131410" y="502155"/>
                  </a:lnTo>
                  <a:lnTo>
                    <a:pt x="130597" y="502304"/>
                  </a:lnTo>
                  <a:lnTo>
                    <a:pt x="128977" y="505550"/>
                  </a:lnTo>
                  <a:lnTo>
                    <a:pt x="128116" y="509337"/>
                  </a:lnTo>
                  <a:lnTo>
                    <a:pt x="126387" y="511238"/>
                  </a:lnTo>
                  <a:lnTo>
                    <a:pt x="122585" y="512013"/>
                  </a:lnTo>
                  <a:lnTo>
                    <a:pt x="118885" y="508977"/>
                  </a:lnTo>
                  <a:lnTo>
                    <a:pt x="117124" y="509001"/>
                  </a:lnTo>
                  <a:lnTo>
                    <a:pt x="118228" y="511175"/>
                  </a:lnTo>
                  <a:lnTo>
                    <a:pt x="118971" y="513562"/>
                  </a:lnTo>
                  <a:lnTo>
                    <a:pt x="118877" y="514892"/>
                  </a:lnTo>
                  <a:lnTo>
                    <a:pt x="116906" y="514657"/>
                  </a:lnTo>
                  <a:lnTo>
                    <a:pt x="114707" y="516081"/>
                  </a:lnTo>
                  <a:lnTo>
                    <a:pt x="112782" y="518162"/>
                  </a:lnTo>
                  <a:lnTo>
                    <a:pt x="111843" y="518170"/>
                  </a:lnTo>
                  <a:lnTo>
                    <a:pt x="110545" y="515259"/>
                  </a:lnTo>
                  <a:lnTo>
                    <a:pt x="108167" y="516621"/>
                  </a:lnTo>
                  <a:lnTo>
                    <a:pt x="106133" y="518443"/>
                  </a:lnTo>
                  <a:lnTo>
                    <a:pt x="102010" y="519007"/>
                  </a:lnTo>
                  <a:lnTo>
                    <a:pt x="99553" y="521401"/>
                  </a:lnTo>
                  <a:lnTo>
                    <a:pt x="95203" y="523020"/>
                  </a:lnTo>
                  <a:lnTo>
                    <a:pt x="92817" y="522981"/>
                  </a:lnTo>
                  <a:lnTo>
                    <a:pt x="87364" y="524921"/>
                  </a:lnTo>
                  <a:lnTo>
                    <a:pt x="85549" y="527910"/>
                  </a:lnTo>
                  <a:lnTo>
                    <a:pt x="83961" y="529005"/>
                  </a:lnTo>
                  <a:lnTo>
                    <a:pt x="81700" y="528082"/>
                  </a:lnTo>
                  <a:lnTo>
                    <a:pt x="74729" y="529537"/>
                  </a:lnTo>
                  <a:lnTo>
                    <a:pt x="68063" y="531446"/>
                  </a:lnTo>
                  <a:lnTo>
                    <a:pt x="65231" y="531336"/>
                  </a:lnTo>
                  <a:lnTo>
                    <a:pt x="62399" y="530546"/>
                  </a:lnTo>
                  <a:lnTo>
                    <a:pt x="59395" y="533191"/>
                  </a:lnTo>
                  <a:lnTo>
                    <a:pt x="56203" y="536727"/>
                  </a:lnTo>
                  <a:lnTo>
                    <a:pt x="52691" y="537986"/>
                  </a:lnTo>
                  <a:lnTo>
                    <a:pt x="51431" y="537533"/>
                  </a:lnTo>
                  <a:lnTo>
                    <a:pt x="52440" y="535679"/>
                  </a:lnTo>
                  <a:lnTo>
                    <a:pt x="54764" y="533762"/>
                  </a:lnTo>
                  <a:lnTo>
                    <a:pt x="56360" y="531157"/>
                  </a:lnTo>
                  <a:lnTo>
                    <a:pt x="56579" y="528982"/>
                  </a:lnTo>
                  <a:lnTo>
                    <a:pt x="55484" y="528129"/>
                  </a:lnTo>
                  <a:lnTo>
                    <a:pt x="53981" y="527863"/>
                  </a:lnTo>
                  <a:lnTo>
                    <a:pt x="52096" y="525610"/>
                  </a:lnTo>
                  <a:lnTo>
                    <a:pt x="50289" y="520712"/>
                  </a:lnTo>
                  <a:lnTo>
                    <a:pt x="49311" y="520438"/>
                  </a:lnTo>
                  <a:lnTo>
                    <a:pt x="48818" y="521729"/>
                  </a:lnTo>
                  <a:lnTo>
                    <a:pt x="48262" y="525477"/>
                  </a:lnTo>
                  <a:lnTo>
                    <a:pt x="47699" y="526556"/>
                  </a:lnTo>
                  <a:lnTo>
                    <a:pt x="46745" y="527417"/>
                  </a:lnTo>
                  <a:lnTo>
                    <a:pt x="45595" y="528278"/>
                  </a:lnTo>
                  <a:lnTo>
                    <a:pt x="44468" y="528700"/>
                  </a:lnTo>
                  <a:lnTo>
                    <a:pt x="40439" y="528645"/>
                  </a:lnTo>
                  <a:lnTo>
                    <a:pt x="39907" y="526752"/>
                  </a:lnTo>
                  <a:lnTo>
                    <a:pt x="39907" y="525962"/>
                  </a:lnTo>
                  <a:lnTo>
                    <a:pt x="40627" y="523466"/>
                  </a:lnTo>
                  <a:lnTo>
                    <a:pt x="40001" y="523028"/>
                  </a:lnTo>
                  <a:lnTo>
                    <a:pt x="40596" y="521072"/>
                  </a:lnTo>
                  <a:lnTo>
                    <a:pt x="41542" y="521182"/>
                  </a:lnTo>
                  <a:lnTo>
                    <a:pt x="42669" y="520884"/>
                  </a:lnTo>
                  <a:lnTo>
                    <a:pt x="43232" y="519883"/>
                  </a:lnTo>
                  <a:lnTo>
                    <a:pt x="43193" y="518678"/>
                  </a:lnTo>
                  <a:lnTo>
                    <a:pt x="41628" y="518365"/>
                  </a:lnTo>
                  <a:lnTo>
                    <a:pt x="41534" y="517544"/>
                  </a:lnTo>
                  <a:lnTo>
                    <a:pt x="42927" y="514101"/>
                  </a:lnTo>
                  <a:lnTo>
                    <a:pt x="43122" y="513147"/>
                  </a:lnTo>
                  <a:lnTo>
                    <a:pt x="42583" y="512951"/>
                  </a:lnTo>
                  <a:lnTo>
                    <a:pt x="41714" y="513327"/>
                  </a:lnTo>
                  <a:lnTo>
                    <a:pt x="35948" y="512247"/>
                  </a:lnTo>
                  <a:lnTo>
                    <a:pt x="28837" y="507835"/>
                  </a:lnTo>
                  <a:lnTo>
                    <a:pt x="27085" y="507608"/>
                  </a:lnTo>
                  <a:lnTo>
                    <a:pt x="26013" y="503657"/>
                  </a:lnTo>
                  <a:lnTo>
                    <a:pt x="24299" y="504158"/>
                  </a:lnTo>
                  <a:lnTo>
                    <a:pt x="21796" y="506474"/>
                  </a:lnTo>
                  <a:lnTo>
                    <a:pt x="19918" y="504713"/>
                  </a:lnTo>
                  <a:lnTo>
                    <a:pt x="17900" y="503555"/>
                  </a:lnTo>
                  <a:lnTo>
                    <a:pt x="17344" y="501748"/>
                  </a:lnTo>
                  <a:lnTo>
                    <a:pt x="17375" y="499073"/>
                  </a:lnTo>
                  <a:lnTo>
                    <a:pt x="17204" y="495904"/>
                  </a:lnTo>
                  <a:lnTo>
                    <a:pt x="16656" y="492188"/>
                  </a:lnTo>
                  <a:lnTo>
                    <a:pt x="16257" y="486892"/>
                  </a:lnTo>
                  <a:lnTo>
                    <a:pt x="16632" y="482737"/>
                  </a:lnTo>
                  <a:lnTo>
                    <a:pt x="18244" y="479655"/>
                  </a:lnTo>
                  <a:lnTo>
                    <a:pt x="18862" y="477683"/>
                  </a:lnTo>
                  <a:lnTo>
                    <a:pt x="19613" y="472637"/>
                  </a:lnTo>
                  <a:lnTo>
                    <a:pt x="19785" y="466715"/>
                  </a:lnTo>
                  <a:lnTo>
                    <a:pt x="19355" y="464697"/>
                  </a:lnTo>
                  <a:lnTo>
                    <a:pt x="19465" y="463351"/>
                  </a:lnTo>
                  <a:lnTo>
                    <a:pt x="20748" y="463351"/>
                  </a:lnTo>
                  <a:lnTo>
                    <a:pt x="20466" y="462193"/>
                  </a:lnTo>
                  <a:lnTo>
                    <a:pt x="19902" y="461559"/>
                  </a:lnTo>
                  <a:lnTo>
                    <a:pt x="19277" y="460245"/>
                  </a:lnTo>
                  <a:lnTo>
                    <a:pt x="19809" y="459549"/>
                  </a:lnTo>
                  <a:lnTo>
                    <a:pt x="21342" y="459502"/>
                  </a:lnTo>
                  <a:lnTo>
                    <a:pt x="21467" y="459056"/>
                  </a:lnTo>
                  <a:lnTo>
                    <a:pt x="21640" y="458430"/>
                  </a:lnTo>
                  <a:lnTo>
                    <a:pt x="20450" y="454956"/>
                  </a:lnTo>
                  <a:lnTo>
                    <a:pt x="20309" y="453298"/>
                  </a:lnTo>
                  <a:lnTo>
                    <a:pt x="18667" y="448252"/>
                  </a:lnTo>
                  <a:lnTo>
                    <a:pt x="16781" y="443448"/>
                  </a:lnTo>
                  <a:lnTo>
                    <a:pt x="13957" y="439967"/>
                  </a:lnTo>
                  <a:lnTo>
                    <a:pt x="14958" y="434216"/>
                  </a:lnTo>
                  <a:lnTo>
                    <a:pt x="16100" y="428998"/>
                  </a:lnTo>
                  <a:lnTo>
                    <a:pt x="15874" y="426479"/>
                  </a:lnTo>
                  <a:lnTo>
                    <a:pt x="15435" y="423404"/>
                  </a:lnTo>
                  <a:lnTo>
                    <a:pt x="11970" y="420025"/>
                  </a:lnTo>
                  <a:lnTo>
                    <a:pt x="11461" y="415252"/>
                  </a:lnTo>
                  <a:lnTo>
                    <a:pt x="10616" y="410104"/>
                  </a:lnTo>
                  <a:lnTo>
                    <a:pt x="10937" y="406944"/>
                  </a:lnTo>
                  <a:lnTo>
                    <a:pt x="11500" y="404511"/>
                  </a:lnTo>
                  <a:lnTo>
                    <a:pt x="12642" y="402086"/>
                  </a:lnTo>
                  <a:lnTo>
                    <a:pt x="18393" y="394419"/>
                  </a:lnTo>
                  <a:lnTo>
                    <a:pt x="18745" y="390397"/>
                  </a:lnTo>
                  <a:lnTo>
                    <a:pt x="22641" y="390100"/>
                  </a:lnTo>
                  <a:lnTo>
                    <a:pt x="20834" y="386501"/>
                  </a:lnTo>
                  <a:lnTo>
                    <a:pt x="20411" y="384475"/>
                  </a:lnTo>
                  <a:lnTo>
                    <a:pt x="20317" y="382104"/>
                  </a:lnTo>
                  <a:lnTo>
                    <a:pt x="25919" y="380477"/>
                  </a:lnTo>
                  <a:lnTo>
                    <a:pt x="28016" y="381815"/>
                  </a:lnTo>
                  <a:lnTo>
                    <a:pt x="32944" y="380164"/>
                  </a:lnTo>
                  <a:lnTo>
                    <a:pt x="37326" y="376933"/>
                  </a:lnTo>
                  <a:lnTo>
                    <a:pt x="37247" y="375212"/>
                  </a:lnTo>
                  <a:lnTo>
                    <a:pt x="36574" y="373671"/>
                  </a:lnTo>
                  <a:lnTo>
                    <a:pt x="35643" y="370698"/>
                  </a:lnTo>
                  <a:lnTo>
                    <a:pt x="36300" y="369869"/>
                  </a:lnTo>
                  <a:lnTo>
                    <a:pt x="37897" y="370479"/>
                  </a:lnTo>
                  <a:lnTo>
                    <a:pt x="37161" y="369000"/>
                  </a:lnTo>
                  <a:lnTo>
                    <a:pt x="37294" y="367436"/>
                  </a:lnTo>
                  <a:lnTo>
                    <a:pt x="39039" y="368085"/>
                  </a:lnTo>
                  <a:lnTo>
                    <a:pt x="41879" y="363712"/>
                  </a:lnTo>
                  <a:lnTo>
                    <a:pt x="41980" y="360363"/>
                  </a:lnTo>
                  <a:lnTo>
                    <a:pt x="46893" y="358611"/>
                  </a:lnTo>
                  <a:lnTo>
                    <a:pt x="52566" y="351742"/>
                  </a:lnTo>
                  <a:lnTo>
                    <a:pt x="55179" y="349598"/>
                  </a:lnTo>
                  <a:lnTo>
                    <a:pt x="57705" y="348041"/>
                  </a:lnTo>
                  <a:lnTo>
                    <a:pt x="63088" y="341133"/>
                  </a:lnTo>
                  <a:lnTo>
                    <a:pt x="65388" y="340812"/>
                  </a:lnTo>
                  <a:lnTo>
                    <a:pt x="66569" y="336134"/>
                  </a:lnTo>
                  <a:lnTo>
                    <a:pt x="71146" y="329883"/>
                  </a:lnTo>
                  <a:lnTo>
                    <a:pt x="72539" y="329085"/>
                  </a:lnTo>
                  <a:lnTo>
                    <a:pt x="74675" y="323421"/>
                  </a:lnTo>
                  <a:lnTo>
                    <a:pt x="80300" y="316849"/>
                  </a:lnTo>
                  <a:lnTo>
                    <a:pt x="83867" y="308423"/>
                  </a:lnTo>
                  <a:lnTo>
                    <a:pt x="85830" y="305419"/>
                  </a:lnTo>
                  <a:lnTo>
                    <a:pt x="86441" y="302211"/>
                  </a:lnTo>
                  <a:lnTo>
                    <a:pt x="88632" y="301938"/>
                  </a:lnTo>
                  <a:lnTo>
                    <a:pt x="90603" y="299575"/>
                  </a:lnTo>
                  <a:lnTo>
                    <a:pt x="94874" y="297932"/>
                  </a:lnTo>
                  <a:lnTo>
                    <a:pt x="99099" y="298386"/>
                  </a:lnTo>
                  <a:lnTo>
                    <a:pt x="100859" y="299513"/>
                  </a:lnTo>
                  <a:lnTo>
                    <a:pt x="102479" y="299160"/>
                  </a:lnTo>
                  <a:lnTo>
                    <a:pt x="102314" y="296266"/>
                  </a:lnTo>
                  <a:lnTo>
                    <a:pt x="101157" y="294474"/>
                  </a:lnTo>
                  <a:lnTo>
                    <a:pt x="102103" y="292745"/>
                  </a:lnTo>
                  <a:lnTo>
                    <a:pt x="104333" y="291439"/>
                  </a:lnTo>
                  <a:lnTo>
                    <a:pt x="104106" y="288544"/>
                  </a:lnTo>
                  <a:lnTo>
                    <a:pt x="103621" y="286799"/>
                  </a:lnTo>
                  <a:lnTo>
                    <a:pt x="101767" y="284476"/>
                  </a:lnTo>
                  <a:lnTo>
                    <a:pt x="102690" y="279250"/>
                  </a:lnTo>
                  <a:lnTo>
                    <a:pt x="102909" y="273499"/>
                  </a:lnTo>
                  <a:lnTo>
                    <a:pt x="103786" y="266826"/>
                  </a:lnTo>
                  <a:lnTo>
                    <a:pt x="101462" y="263282"/>
                  </a:lnTo>
                  <a:lnTo>
                    <a:pt x="92622" y="257227"/>
                  </a:lnTo>
                  <a:lnTo>
                    <a:pt x="90978" y="257438"/>
                  </a:lnTo>
                  <a:lnTo>
                    <a:pt x="89015" y="256671"/>
                  </a:lnTo>
                  <a:lnTo>
                    <a:pt x="86965" y="252063"/>
                  </a:lnTo>
                  <a:lnTo>
                    <a:pt x="87880" y="248073"/>
                  </a:lnTo>
                  <a:lnTo>
                    <a:pt x="87990" y="246603"/>
                  </a:lnTo>
                  <a:lnTo>
                    <a:pt x="87192" y="246650"/>
                  </a:lnTo>
                  <a:lnTo>
                    <a:pt x="85893" y="248597"/>
                  </a:lnTo>
                  <a:lnTo>
                    <a:pt x="83077" y="250819"/>
                  </a:lnTo>
                  <a:lnTo>
                    <a:pt x="79416" y="249114"/>
                  </a:lnTo>
                  <a:lnTo>
                    <a:pt x="77616" y="249489"/>
                  </a:lnTo>
                  <a:lnTo>
                    <a:pt x="75277" y="239577"/>
                  </a:lnTo>
                  <a:lnTo>
                    <a:pt x="74080" y="235767"/>
                  </a:lnTo>
                  <a:lnTo>
                    <a:pt x="72163" y="231010"/>
                  </a:lnTo>
                  <a:lnTo>
                    <a:pt x="68744" y="228687"/>
                  </a:lnTo>
                  <a:lnTo>
                    <a:pt x="68072" y="227365"/>
                  </a:lnTo>
                  <a:lnTo>
                    <a:pt x="67618" y="225338"/>
                  </a:lnTo>
                  <a:lnTo>
                    <a:pt x="67469" y="222522"/>
                  </a:lnTo>
                  <a:lnTo>
                    <a:pt x="67031" y="218344"/>
                  </a:lnTo>
                  <a:lnTo>
                    <a:pt x="67211" y="214910"/>
                  </a:lnTo>
                  <a:lnTo>
                    <a:pt x="67633" y="212860"/>
                  </a:lnTo>
                  <a:lnTo>
                    <a:pt x="69112" y="211483"/>
                  </a:lnTo>
                  <a:lnTo>
                    <a:pt x="71240" y="207579"/>
                  </a:lnTo>
                  <a:lnTo>
                    <a:pt x="71686" y="204739"/>
                  </a:lnTo>
                  <a:lnTo>
                    <a:pt x="71866" y="200374"/>
                  </a:lnTo>
                  <a:lnTo>
                    <a:pt x="72844" y="196548"/>
                  </a:lnTo>
                  <a:lnTo>
                    <a:pt x="73931" y="194608"/>
                  </a:lnTo>
                  <a:lnTo>
                    <a:pt x="73657" y="193059"/>
                  </a:lnTo>
                  <a:lnTo>
                    <a:pt x="72906" y="190853"/>
                  </a:lnTo>
                  <a:lnTo>
                    <a:pt x="71311" y="187708"/>
                  </a:lnTo>
                  <a:lnTo>
                    <a:pt x="68885" y="183866"/>
                  </a:lnTo>
                  <a:lnTo>
                    <a:pt x="67094" y="180182"/>
                  </a:lnTo>
                  <a:lnTo>
                    <a:pt x="66303" y="176732"/>
                  </a:lnTo>
                  <a:lnTo>
                    <a:pt x="65897" y="173633"/>
                  </a:lnTo>
                  <a:lnTo>
                    <a:pt x="65959" y="170817"/>
                  </a:lnTo>
                  <a:lnTo>
                    <a:pt x="66632" y="168892"/>
                  </a:lnTo>
                  <a:lnTo>
                    <a:pt x="68916" y="166467"/>
                  </a:lnTo>
                  <a:lnTo>
                    <a:pt x="69221" y="165434"/>
                  </a:lnTo>
                  <a:lnTo>
                    <a:pt x="68314" y="160060"/>
                  </a:lnTo>
                  <a:lnTo>
                    <a:pt x="66718" y="159082"/>
                  </a:lnTo>
                  <a:lnTo>
                    <a:pt x="64003" y="158558"/>
                  </a:lnTo>
                  <a:lnTo>
                    <a:pt x="62486" y="158511"/>
                  </a:lnTo>
                  <a:lnTo>
                    <a:pt x="62196" y="157916"/>
                  </a:lnTo>
                  <a:lnTo>
                    <a:pt x="62118" y="156836"/>
                  </a:lnTo>
                  <a:lnTo>
                    <a:pt x="62431" y="154622"/>
                  </a:lnTo>
                  <a:lnTo>
                    <a:pt x="63284" y="152080"/>
                  </a:lnTo>
                  <a:lnTo>
                    <a:pt x="63996" y="150453"/>
                  </a:lnTo>
                  <a:lnTo>
                    <a:pt x="64089" y="149076"/>
                  </a:lnTo>
                  <a:lnTo>
                    <a:pt x="63182" y="144350"/>
                  </a:lnTo>
                  <a:lnTo>
                    <a:pt x="62908" y="138537"/>
                  </a:lnTo>
                  <a:lnTo>
                    <a:pt x="63221" y="133969"/>
                  </a:lnTo>
                  <a:lnTo>
                    <a:pt x="66100" y="130589"/>
                  </a:lnTo>
                  <a:lnTo>
                    <a:pt x="66233" y="129353"/>
                  </a:lnTo>
                  <a:lnTo>
                    <a:pt x="62619" y="125668"/>
                  </a:lnTo>
                  <a:lnTo>
                    <a:pt x="60013" y="121482"/>
                  </a:lnTo>
                  <a:lnTo>
                    <a:pt x="59200" y="119034"/>
                  </a:lnTo>
                  <a:lnTo>
                    <a:pt x="56219" y="118666"/>
                  </a:lnTo>
                  <a:lnTo>
                    <a:pt x="54357" y="111515"/>
                  </a:lnTo>
                  <a:lnTo>
                    <a:pt x="51666" y="108026"/>
                  </a:lnTo>
                  <a:lnTo>
                    <a:pt x="49006" y="104998"/>
                  </a:lnTo>
                  <a:lnTo>
                    <a:pt x="47433" y="103590"/>
                  </a:lnTo>
                  <a:lnTo>
                    <a:pt x="38202" y="99233"/>
                  </a:lnTo>
                  <a:lnTo>
                    <a:pt x="34540" y="98403"/>
                  </a:lnTo>
                  <a:lnTo>
                    <a:pt x="30198" y="95853"/>
                  </a:lnTo>
                  <a:lnTo>
                    <a:pt x="26967" y="92645"/>
                  </a:lnTo>
                  <a:lnTo>
                    <a:pt x="24198" y="90580"/>
                  </a:lnTo>
                  <a:lnTo>
                    <a:pt x="21827" y="88022"/>
                  </a:lnTo>
                  <a:lnTo>
                    <a:pt x="18518" y="85628"/>
                  </a:lnTo>
                  <a:lnTo>
                    <a:pt x="17571" y="83578"/>
                  </a:lnTo>
                  <a:lnTo>
                    <a:pt x="13996" y="79776"/>
                  </a:lnTo>
                  <a:lnTo>
                    <a:pt x="12322" y="77264"/>
                  </a:lnTo>
                  <a:lnTo>
                    <a:pt x="6509" y="72515"/>
                  </a:lnTo>
                  <a:lnTo>
                    <a:pt x="6298" y="70638"/>
                  </a:lnTo>
                  <a:lnTo>
                    <a:pt x="6259" y="68823"/>
                  </a:lnTo>
                  <a:lnTo>
                    <a:pt x="5993" y="68064"/>
                  </a:lnTo>
                  <a:lnTo>
                    <a:pt x="0" y="64575"/>
                  </a:lnTo>
                  <a:lnTo>
                    <a:pt x="1181" y="62572"/>
                  </a:lnTo>
                  <a:lnTo>
                    <a:pt x="5868" y="62447"/>
                  </a:lnTo>
                  <a:lnTo>
                    <a:pt x="9740" y="64270"/>
                  </a:lnTo>
                  <a:lnTo>
                    <a:pt x="10592" y="63487"/>
                  </a:lnTo>
                  <a:lnTo>
                    <a:pt x="11101" y="61868"/>
                  </a:lnTo>
                  <a:lnTo>
                    <a:pt x="9450" y="55359"/>
                  </a:lnTo>
                  <a:lnTo>
                    <a:pt x="9748" y="53653"/>
                  </a:lnTo>
                  <a:lnTo>
                    <a:pt x="11453" y="51603"/>
                  </a:lnTo>
                  <a:lnTo>
                    <a:pt x="14160" y="49968"/>
                  </a:lnTo>
                  <a:lnTo>
                    <a:pt x="18424" y="49734"/>
                  </a:lnTo>
                  <a:lnTo>
                    <a:pt x="21334" y="49976"/>
                  </a:lnTo>
                  <a:lnTo>
                    <a:pt x="21952" y="50156"/>
                  </a:lnTo>
                  <a:lnTo>
                    <a:pt x="26294" y="57338"/>
                  </a:lnTo>
                  <a:lnTo>
                    <a:pt x="30026" y="64309"/>
                  </a:lnTo>
                  <a:lnTo>
                    <a:pt x="32005" y="67266"/>
                  </a:lnTo>
                  <a:lnTo>
                    <a:pt x="36848" y="75621"/>
                  </a:lnTo>
                  <a:lnTo>
                    <a:pt x="38663" y="80433"/>
                  </a:lnTo>
                  <a:lnTo>
                    <a:pt x="39281" y="83867"/>
                  </a:lnTo>
                  <a:lnTo>
                    <a:pt x="41253" y="83852"/>
                  </a:lnTo>
                  <a:lnTo>
                    <a:pt x="48067" y="85354"/>
                  </a:lnTo>
                  <a:lnTo>
                    <a:pt x="53794" y="86621"/>
                  </a:lnTo>
                  <a:lnTo>
                    <a:pt x="55390" y="88538"/>
                  </a:lnTo>
                  <a:lnTo>
                    <a:pt x="59333" y="88155"/>
                  </a:lnTo>
                  <a:lnTo>
                    <a:pt x="62376" y="86425"/>
                  </a:lnTo>
                  <a:lnTo>
                    <a:pt x="67743" y="84243"/>
                  </a:lnTo>
                  <a:lnTo>
                    <a:pt x="69182" y="81552"/>
                  </a:lnTo>
                  <a:lnTo>
                    <a:pt x="70974" y="78665"/>
                  </a:lnTo>
                  <a:lnTo>
                    <a:pt x="74119" y="79118"/>
                  </a:lnTo>
                  <a:lnTo>
                    <a:pt x="77562" y="81395"/>
                  </a:lnTo>
                  <a:lnTo>
                    <a:pt x="81465" y="84384"/>
                  </a:lnTo>
                  <a:lnTo>
                    <a:pt x="84947" y="85761"/>
                  </a:lnTo>
                  <a:lnTo>
                    <a:pt x="89617" y="87920"/>
                  </a:lnTo>
                  <a:lnTo>
                    <a:pt x="91792" y="90705"/>
                  </a:lnTo>
                  <a:lnTo>
                    <a:pt x="94843" y="91503"/>
                  </a:lnTo>
                  <a:lnTo>
                    <a:pt x="98035" y="88718"/>
                  </a:lnTo>
                  <a:lnTo>
                    <a:pt x="99921" y="81121"/>
                  </a:lnTo>
                  <a:lnTo>
                    <a:pt x="101595" y="77718"/>
                  </a:lnTo>
                  <a:lnTo>
                    <a:pt x="103966" y="75222"/>
                  </a:lnTo>
                  <a:lnTo>
                    <a:pt x="106680" y="74119"/>
                  </a:lnTo>
                  <a:lnTo>
                    <a:pt x="108754" y="73720"/>
                  </a:lnTo>
                  <a:lnTo>
                    <a:pt x="110326" y="71772"/>
                  </a:lnTo>
                  <a:lnTo>
                    <a:pt x="112555" y="67438"/>
                  </a:lnTo>
                  <a:lnTo>
                    <a:pt x="112994" y="62165"/>
                  </a:lnTo>
                  <a:lnTo>
                    <a:pt x="112564" y="52589"/>
                  </a:lnTo>
                  <a:lnTo>
                    <a:pt x="112970" y="49413"/>
                  </a:lnTo>
                  <a:lnTo>
                    <a:pt x="114793" y="44202"/>
                  </a:lnTo>
                  <a:lnTo>
                    <a:pt x="117242" y="30308"/>
                  </a:lnTo>
                  <a:lnTo>
                    <a:pt x="118337" y="26271"/>
                  </a:lnTo>
                  <a:lnTo>
                    <a:pt x="119675" y="23815"/>
                  </a:lnTo>
                  <a:lnTo>
                    <a:pt x="121513" y="22352"/>
                  </a:lnTo>
                  <a:lnTo>
                    <a:pt x="124854" y="18096"/>
                  </a:lnTo>
                  <a:lnTo>
                    <a:pt x="129626" y="9615"/>
                  </a:lnTo>
                  <a:lnTo>
                    <a:pt x="130917" y="8895"/>
                  </a:lnTo>
                  <a:lnTo>
                    <a:pt x="134344" y="8465"/>
                  </a:lnTo>
                  <a:lnTo>
                    <a:pt x="138600" y="8778"/>
                  </a:lnTo>
                  <a:lnTo>
                    <a:pt x="142433" y="10272"/>
                  </a:lnTo>
                  <a:lnTo>
                    <a:pt x="142848" y="10155"/>
                  </a:lnTo>
                  <a:lnTo>
                    <a:pt x="144569" y="9372"/>
                  </a:lnTo>
                  <a:lnTo>
                    <a:pt x="147691" y="6728"/>
                  </a:lnTo>
                  <a:lnTo>
                    <a:pt x="153042" y="1455"/>
                  </a:lnTo>
                  <a:lnTo>
                    <a:pt x="156469" y="0"/>
                  </a:lnTo>
                  <a:lnTo>
                    <a:pt x="159582" y="203"/>
                  </a:lnTo>
                  <a:lnTo>
                    <a:pt x="163032" y="5977"/>
                  </a:lnTo>
                  <a:lnTo>
                    <a:pt x="167906" y="12385"/>
                  </a:lnTo>
                  <a:lnTo>
                    <a:pt x="171036" y="15483"/>
                  </a:lnTo>
                  <a:lnTo>
                    <a:pt x="179571" y="21280"/>
                  </a:lnTo>
                  <a:lnTo>
                    <a:pt x="187066" y="25074"/>
                  </a:lnTo>
                  <a:lnTo>
                    <a:pt x="191275" y="37545"/>
                  </a:lnTo>
                  <a:lnTo>
                    <a:pt x="189194" y="42481"/>
                  </a:lnTo>
                  <a:lnTo>
                    <a:pt x="188161" y="44179"/>
                  </a:lnTo>
                  <a:lnTo>
                    <a:pt x="184492" y="49069"/>
                  </a:lnTo>
                  <a:lnTo>
                    <a:pt x="180573" y="55938"/>
                  </a:lnTo>
                  <a:lnTo>
                    <a:pt x="180275" y="59505"/>
                  </a:lnTo>
                  <a:lnTo>
                    <a:pt x="181574" y="63096"/>
                  </a:lnTo>
                  <a:lnTo>
                    <a:pt x="183232" y="65420"/>
                  </a:lnTo>
                  <a:close/>
                  <a:moveTo>
                    <a:pt x="92825" y="292330"/>
                  </a:moveTo>
                  <a:lnTo>
                    <a:pt x="89547" y="294052"/>
                  </a:lnTo>
                  <a:lnTo>
                    <a:pt x="86910" y="292980"/>
                  </a:lnTo>
                  <a:lnTo>
                    <a:pt x="86863" y="289639"/>
                  </a:lnTo>
                  <a:lnTo>
                    <a:pt x="88498" y="288020"/>
                  </a:lnTo>
                  <a:lnTo>
                    <a:pt x="91455" y="287371"/>
                  </a:lnTo>
                  <a:lnTo>
                    <a:pt x="95508" y="288990"/>
                  </a:lnTo>
                  <a:lnTo>
                    <a:pt x="96103" y="289851"/>
                  </a:lnTo>
                  <a:lnTo>
                    <a:pt x="93779" y="290500"/>
                  </a:lnTo>
                  <a:lnTo>
                    <a:pt x="92825" y="292330"/>
                  </a:lnTo>
                  <a:close/>
                  <a:moveTo>
                    <a:pt x="13112" y="380250"/>
                  </a:moveTo>
                  <a:lnTo>
                    <a:pt x="13347" y="381158"/>
                  </a:lnTo>
                  <a:lnTo>
                    <a:pt x="14630" y="380907"/>
                  </a:lnTo>
                  <a:lnTo>
                    <a:pt x="16366" y="379249"/>
                  </a:lnTo>
                  <a:lnTo>
                    <a:pt x="17595" y="380023"/>
                  </a:lnTo>
                  <a:lnTo>
                    <a:pt x="17454" y="382386"/>
                  </a:lnTo>
                  <a:lnTo>
                    <a:pt x="16625" y="382292"/>
                  </a:lnTo>
                  <a:lnTo>
                    <a:pt x="16398" y="381901"/>
                  </a:lnTo>
                  <a:lnTo>
                    <a:pt x="15326" y="383247"/>
                  </a:lnTo>
                  <a:lnTo>
                    <a:pt x="15138" y="384060"/>
                  </a:lnTo>
                  <a:lnTo>
                    <a:pt x="13902" y="384577"/>
                  </a:lnTo>
                  <a:lnTo>
                    <a:pt x="11618" y="382269"/>
                  </a:lnTo>
                  <a:lnTo>
                    <a:pt x="10178" y="378467"/>
                  </a:lnTo>
                  <a:lnTo>
                    <a:pt x="13526" y="378459"/>
                  </a:lnTo>
                  <a:lnTo>
                    <a:pt x="13206" y="379366"/>
                  </a:lnTo>
                  <a:lnTo>
                    <a:pt x="13112" y="380250"/>
                  </a:lnTo>
                  <a:close/>
                  <a:moveTo>
                    <a:pt x="18228" y="506505"/>
                  </a:moveTo>
                  <a:lnTo>
                    <a:pt x="17923" y="508578"/>
                  </a:lnTo>
                  <a:lnTo>
                    <a:pt x="16429" y="508351"/>
                  </a:lnTo>
                  <a:lnTo>
                    <a:pt x="14911" y="508727"/>
                  </a:lnTo>
                  <a:lnTo>
                    <a:pt x="13691" y="506669"/>
                  </a:lnTo>
                  <a:lnTo>
                    <a:pt x="13042" y="503196"/>
                  </a:lnTo>
                  <a:lnTo>
                    <a:pt x="13268" y="502445"/>
                  </a:lnTo>
                  <a:lnTo>
                    <a:pt x="14223" y="501654"/>
                  </a:lnTo>
                  <a:lnTo>
                    <a:pt x="14950" y="503563"/>
                  </a:lnTo>
                  <a:lnTo>
                    <a:pt x="18228" y="506505"/>
                  </a:lnTo>
                  <a:close/>
                  <a:moveTo>
                    <a:pt x="30159" y="515072"/>
                  </a:moveTo>
                  <a:lnTo>
                    <a:pt x="28555" y="515267"/>
                  </a:lnTo>
                  <a:lnTo>
                    <a:pt x="26294" y="513069"/>
                  </a:lnTo>
                  <a:lnTo>
                    <a:pt x="26013" y="512208"/>
                  </a:lnTo>
                  <a:lnTo>
                    <a:pt x="26897" y="511707"/>
                  </a:lnTo>
                  <a:lnTo>
                    <a:pt x="26310" y="509939"/>
                  </a:lnTo>
                  <a:lnTo>
                    <a:pt x="26482" y="509157"/>
                  </a:lnTo>
                  <a:lnTo>
                    <a:pt x="28227" y="510557"/>
                  </a:lnTo>
                  <a:lnTo>
                    <a:pt x="29181" y="512185"/>
                  </a:lnTo>
                  <a:lnTo>
                    <a:pt x="28250" y="512560"/>
                  </a:lnTo>
                  <a:lnTo>
                    <a:pt x="29831" y="514242"/>
                  </a:lnTo>
                  <a:lnTo>
                    <a:pt x="30159" y="515072"/>
                  </a:lnTo>
                  <a:close/>
                  <a:moveTo>
                    <a:pt x="34133" y="513569"/>
                  </a:moveTo>
                  <a:lnTo>
                    <a:pt x="36911" y="514594"/>
                  </a:lnTo>
                  <a:lnTo>
                    <a:pt x="38076" y="514227"/>
                  </a:lnTo>
                  <a:lnTo>
                    <a:pt x="39407" y="516550"/>
                  </a:lnTo>
                  <a:lnTo>
                    <a:pt x="37153" y="518021"/>
                  </a:lnTo>
                  <a:lnTo>
                    <a:pt x="36997" y="519852"/>
                  </a:lnTo>
                  <a:lnTo>
                    <a:pt x="37889" y="520986"/>
                  </a:lnTo>
                  <a:lnTo>
                    <a:pt x="38202" y="522629"/>
                  </a:lnTo>
                  <a:lnTo>
                    <a:pt x="35956" y="522629"/>
                  </a:lnTo>
                  <a:lnTo>
                    <a:pt x="34885" y="521244"/>
                  </a:lnTo>
                  <a:lnTo>
                    <a:pt x="34415" y="519484"/>
                  </a:lnTo>
                  <a:lnTo>
                    <a:pt x="33367" y="518240"/>
                  </a:lnTo>
                  <a:lnTo>
                    <a:pt x="31974" y="517293"/>
                  </a:lnTo>
                  <a:lnTo>
                    <a:pt x="32655" y="516026"/>
                  </a:lnTo>
                  <a:lnTo>
                    <a:pt x="33046" y="514211"/>
                  </a:lnTo>
                  <a:lnTo>
                    <a:pt x="34133" y="513569"/>
                  </a:lnTo>
                  <a:close/>
                  <a:moveTo>
                    <a:pt x="26623" y="523732"/>
                  </a:moveTo>
                  <a:lnTo>
                    <a:pt x="24424" y="525242"/>
                  </a:lnTo>
                  <a:lnTo>
                    <a:pt x="23587" y="524882"/>
                  </a:lnTo>
                  <a:lnTo>
                    <a:pt x="23799" y="522332"/>
                  </a:lnTo>
                  <a:lnTo>
                    <a:pt x="25105" y="521166"/>
                  </a:lnTo>
                  <a:lnTo>
                    <a:pt x="27304" y="521033"/>
                  </a:lnTo>
                  <a:lnTo>
                    <a:pt x="26623" y="523732"/>
                  </a:lnTo>
                  <a:close/>
                  <a:moveTo>
                    <a:pt x="22124" y="525172"/>
                  </a:moveTo>
                  <a:lnTo>
                    <a:pt x="20200" y="525610"/>
                  </a:lnTo>
                  <a:lnTo>
                    <a:pt x="19003" y="524335"/>
                  </a:lnTo>
                  <a:lnTo>
                    <a:pt x="19457" y="523388"/>
                  </a:lnTo>
                  <a:lnTo>
                    <a:pt x="20794" y="522332"/>
                  </a:lnTo>
                  <a:lnTo>
                    <a:pt x="22250" y="522480"/>
                  </a:lnTo>
                  <a:lnTo>
                    <a:pt x="22563" y="523716"/>
                  </a:lnTo>
                  <a:lnTo>
                    <a:pt x="22124" y="52517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4E1B4FAD-0FBC-F517-D769-2215D4E43F21}"/>
                </a:ext>
              </a:extLst>
            </p:cNvPr>
            <p:cNvSpPr>
              <a:spLocks/>
            </p:cNvSpPr>
            <p:nvPr/>
          </p:nvSpPr>
          <p:spPr>
            <a:xfrm>
              <a:off x="11084207" y="4922958"/>
              <a:ext cx="157235" cy="210967"/>
            </a:xfrm>
            <a:custGeom>
              <a:avLst/>
              <a:gdLst>
                <a:gd name="connsiteX0" fmla="*/ 55640 w 157235"/>
                <a:gd name="connsiteY0" fmla="*/ 634 h 210967"/>
                <a:gd name="connsiteX1" fmla="*/ 54780 w 157235"/>
                <a:gd name="connsiteY1" fmla="*/ 861 h 210967"/>
                <a:gd name="connsiteX2" fmla="*/ 53395 w 157235"/>
                <a:gd name="connsiteY2" fmla="*/ 673 h 210967"/>
                <a:gd name="connsiteX3" fmla="*/ 53113 w 157235"/>
                <a:gd name="connsiteY3" fmla="*/ 313 h 210967"/>
                <a:gd name="connsiteX4" fmla="*/ 53552 w 157235"/>
                <a:gd name="connsiteY4" fmla="*/ 235 h 210967"/>
                <a:gd name="connsiteX5" fmla="*/ 54459 w 157235"/>
                <a:gd name="connsiteY5" fmla="*/ 0 h 210967"/>
                <a:gd name="connsiteX6" fmla="*/ 55570 w 157235"/>
                <a:gd name="connsiteY6" fmla="*/ 117 h 210967"/>
                <a:gd name="connsiteX7" fmla="*/ 55765 w 157235"/>
                <a:gd name="connsiteY7" fmla="*/ 352 h 210967"/>
                <a:gd name="connsiteX8" fmla="*/ 55640 w 157235"/>
                <a:gd name="connsiteY8" fmla="*/ 634 h 210967"/>
                <a:gd name="connsiteX9" fmla="*/ 119800 w 157235"/>
                <a:gd name="connsiteY9" fmla="*/ 82702 h 210967"/>
                <a:gd name="connsiteX10" fmla="*/ 118838 w 157235"/>
                <a:gd name="connsiteY10" fmla="*/ 83140 h 210967"/>
                <a:gd name="connsiteX11" fmla="*/ 118838 w 157235"/>
                <a:gd name="connsiteY11" fmla="*/ 82858 h 210967"/>
                <a:gd name="connsiteX12" fmla="*/ 118838 w 157235"/>
                <a:gd name="connsiteY12" fmla="*/ 82788 h 210967"/>
                <a:gd name="connsiteX13" fmla="*/ 119511 w 157235"/>
                <a:gd name="connsiteY13" fmla="*/ 82177 h 210967"/>
                <a:gd name="connsiteX14" fmla="*/ 120051 w 157235"/>
                <a:gd name="connsiteY14" fmla="*/ 82177 h 210967"/>
                <a:gd name="connsiteX15" fmla="*/ 119800 w 157235"/>
                <a:gd name="connsiteY15" fmla="*/ 82702 h 210967"/>
                <a:gd name="connsiteX16" fmla="*/ 120387 w 157235"/>
                <a:gd name="connsiteY16" fmla="*/ 90736 h 210967"/>
                <a:gd name="connsiteX17" fmla="*/ 118838 w 157235"/>
                <a:gd name="connsiteY17" fmla="*/ 91581 h 210967"/>
                <a:gd name="connsiteX18" fmla="*/ 118838 w 157235"/>
                <a:gd name="connsiteY18" fmla="*/ 90416 h 210967"/>
                <a:gd name="connsiteX19" fmla="*/ 120074 w 157235"/>
                <a:gd name="connsiteY19" fmla="*/ 89336 h 210967"/>
                <a:gd name="connsiteX20" fmla="*/ 121013 w 157235"/>
                <a:gd name="connsiteY20" fmla="*/ 89109 h 210967"/>
                <a:gd name="connsiteX21" fmla="*/ 120434 w 157235"/>
                <a:gd name="connsiteY21" fmla="*/ 90197 h 210967"/>
                <a:gd name="connsiteX22" fmla="*/ 120387 w 157235"/>
                <a:gd name="connsiteY22" fmla="*/ 90736 h 210967"/>
                <a:gd name="connsiteX23" fmla="*/ 141753 w 157235"/>
                <a:gd name="connsiteY23" fmla="*/ 108300 h 210967"/>
                <a:gd name="connsiteX24" fmla="*/ 141198 w 157235"/>
                <a:gd name="connsiteY24" fmla="*/ 109082 h 210967"/>
                <a:gd name="connsiteX25" fmla="*/ 140712 w 157235"/>
                <a:gd name="connsiteY25" fmla="*/ 108801 h 210967"/>
                <a:gd name="connsiteX26" fmla="*/ 141330 w 157235"/>
                <a:gd name="connsiteY26" fmla="*/ 107486 h 210967"/>
                <a:gd name="connsiteX27" fmla="*/ 141424 w 157235"/>
                <a:gd name="connsiteY27" fmla="*/ 106923 h 210967"/>
                <a:gd name="connsiteX28" fmla="*/ 140470 w 157235"/>
                <a:gd name="connsiteY28" fmla="*/ 106235 h 210967"/>
                <a:gd name="connsiteX29" fmla="*/ 140407 w 157235"/>
                <a:gd name="connsiteY29" fmla="*/ 105749 h 210967"/>
                <a:gd name="connsiteX30" fmla="*/ 140689 w 157235"/>
                <a:gd name="connsiteY30" fmla="*/ 105452 h 210967"/>
                <a:gd name="connsiteX31" fmla="*/ 141831 w 157235"/>
                <a:gd name="connsiteY31" fmla="*/ 106227 h 210967"/>
                <a:gd name="connsiteX32" fmla="*/ 142527 w 157235"/>
                <a:gd name="connsiteY32" fmla="*/ 106829 h 210967"/>
                <a:gd name="connsiteX33" fmla="*/ 142668 w 157235"/>
                <a:gd name="connsiteY33" fmla="*/ 107158 h 210967"/>
                <a:gd name="connsiteX34" fmla="*/ 142457 w 157235"/>
                <a:gd name="connsiteY34" fmla="*/ 107744 h 210967"/>
                <a:gd name="connsiteX35" fmla="*/ 141753 w 157235"/>
                <a:gd name="connsiteY35" fmla="*/ 108300 h 210967"/>
                <a:gd name="connsiteX36" fmla="*/ 157236 w 157235"/>
                <a:gd name="connsiteY36" fmla="*/ 123868 h 210967"/>
                <a:gd name="connsiteX37" fmla="*/ 156015 w 157235"/>
                <a:gd name="connsiteY37" fmla="*/ 124111 h 210967"/>
                <a:gd name="connsiteX38" fmla="*/ 154904 w 157235"/>
                <a:gd name="connsiteY38" fmla="*/ 123133 h 210967"/>
                <a:gd name="connsiteX39" fmla="*/ 155608 w 157235"/>
                <a:gd name="connsiteY39" fmla="*/ 122101 h 210967"/>
                <a:gd name="connsiteX40" fmla="*/ 156594 w 157235"/>
                <a:gd name="connsiteY40" fmla="*/ 122343 h 210967"/>
                <a:gd name="connsiteX41" fmla="*/ 157157 w 157235"/>
                <a:gd name="connsiteY41" fmla="*/ 123344 h 210967"/>
                <a:gd name="connsiteX42" fmla="*/ 157236 w 157235"/>
                <a:gd name="connsiteY42" fmla="*/ 123868 h 210967"/>
                <a:gd name="connsiteX43" fmla="*/ 141057 w 157235"/>
                <a:gd name="connsiteY43" fmla="*/ 124416 h 210967"/>
                <a:gd name="connsiteX44" fmla="*/ 140392 w 157235"/>
                <a:gd name="connsiteY44" fmla="*/ 124760 h 210967"/>
                <a:gd name="connsiteX45" fmla="*/ 139930 w 157235"/>
                <a:gd name="connsiteY45" fmla="*/ 124682 h 210967"/>
                <a:gd name="connsiteX46" fmla="*/ 139390 w 157235"/>
                <a:gd name="connsiteY46" fmla="*/ 124314 h 210967"/>
                <a:gd name="connsiteX47" fmla="*/ 139062 w 157235"/>
                <a:gd name="connsiteY47" fmla="*/ 123665 h 210967"/>
                <a:gd name="connsiteX48" fmla="*/ 139750 w 157235"/>
                <a:gd name="connsiteY48" fmla="*/ 123118 h 210967"/>
                <a:gd name="connsiteX49" fmla="*/ 140814 w 157235"/>
                <a:gd name="connsiteY49" fmla="*/ 123736 h 210967"/>
                <a:gd name="connsiteX50" fmla="*/ 141057 w 157235"/>
                <a:gd name="connsiteY50" fmla="*/ 124416 h 210967"/>
                <a:gd name="connsiteX51" fmla="*/ 146025 w 157235"/>
                <a:gd name="connsiteY51" fmla="*/ 130323 h 210967"/>
                <a:gd name="connsiteX52" fmla="*/ 145766 w 157235"/>
                <a:gd name="connsiteY52" fmla="*/ 130745 h 210967"/>
                <a:gd name="connsiteX53" fmla="*/ 144593 w 157235"/>
                <a:gd name="connsiteY53" fmla="*/ 130057 h 210967"/>
                <a:gd name="connsiteX54" fmla="*/ 144139 w 157235"/>
                <a:gd name="connsiteY54" fmla="*/ 129587 h 210967"/>
                <a:gd name="connsiteX55" fmla="*/ 145391 w 157235"/>
                <a:gd name="connsiteY55" fmla="*/ 129228 h 210967"/>
                <a:gd name="connsiteX56" fmla="*/ 146001 w 157235"/>
                <a:gd name="connsiteY56" fmla="*/ 129345 h 210967"/>
                <a:gd name="connsiteX57" fmla="*/ 146025 w 157235"/>
                <a:gd name="connsiteY57" fmla="*/ 130323 h 210967"/>
                <a:gd name="connsiteX58" fmla="*/ 123235 w 157235"/>
                <a:gd name="connsiteY58" fmla="*/ 146588 h 210967"/>
                <a:gd name="connsiteX59" fmla="*/ 123290 w 157235"/>
                <a:gd name="connsiteY59" fmla="*/ 147268 h 210967"/>
                <a:gd name="connsiteX60" fmla="*/ 122961 w 157235"/>
                <a:gd name="connsiteY60" fmla="*/ 147229 h 210967"/>
                <a:gd name="connsiteX61" fmla="*/ 122570 w 157235"/>
                <a:gd name="connsiteY61" fmla="*/ 146940 h 210967"/>
                <a:gd name="connsiteX62" fmla="*/ 122374 w 157235"/>
                <a:gd name="connsiteY62" fmla="*/ 147081 h 210967"/>
                <a:gd name="connsiteX63" fmla="*/ 122234 w 157235"/>
                <a:gd name="connsiteY63" fmla="*/ 147292 h 210967"/>
                <a:gd name="connsiteX64" fmla="*/ 122163 w 157235"/>
                <a:gd name="connsiteY64" fmla="*/ 147769 h 210967"/>
                <a:gd name="connsiteX65" fmla="*/ 122108 w 157235"/>
                <a:gd name="connsiteY65" fmla="*/ 148035 h 210967"/>
                <a:gd name="connsiteX66" fmla="*/ 121803 w 157235"/>
                <a:gd name="connsiteY66" fmla="*/ 147941 h 210967"/>
                <a:gd name="connsiteX67" fmla="*/ 121748 w 157235"/>
                <a:gd name="connsiteY67" fmla="*/ 147472 h 210967"/>
                <a:gd name="connsiteX68" fmla="*/ 121850 w 157235"/>
                <a:gd name="connsiteY68" fmla="*/ 147143 h 210967"/>
                <a:gd name="connsiteX69" fmla="*/ 121999 w 157235"/>
                <a:gd name="connsiteY69" fmla="*/ 146658 h 210967"/>
                <a:gd name="connsiteX70" fmla="*/ 122546 w 157235"/>
                <a:gd name="connsiteY70" fmla="*/ 146220 h 210967"/>
                <a:gd name="connsiteX71" fmla="*/ 123235 w 157235"/>
                <a:gd name="connsiteY71" fmla="*/ 146588 h 210967"/>
                <a:gd name="connsiteX72" fmla="*/ 151008 w 157235"/>
                <a:gd name="connsiteY72" fmla="*/ 151798 h 210967"/>
                <a:gd name="connsiteX73" fmla="*/ 150765 w 157235"/>
                <a:gd name="connsiteY73" fmla="*/ 152010 h 210967"/>
                <a:gd name="connsiteX74" fmla="*/ 150163 w 157235"/>
                <a:gd name="connsiteY74" fmla="*/ 151775 h 210967"/>
                <a:gd name="connsiteX75" fmla="*/ 149670 w 157235"/>
                <a:gd name="connsiteY75" fmla="*/ 151454 h 210967"/>
                <a:gd name="connsiteX76" fmla="*/ 149607 w 157235"/>
                <a:gd name="connsiteY76" fmla="*/ 151125 h 210967"/>
                <a:gd name="connsiteX77" fmla="*/ 149811 w 157235"/>
                <a:gd name="connsiteY77" fmla="*/ 150703 h 210967"/>
                <a:gd name="connsiteX78" fmla="*/ 150288 w 157235"/>
                <a:gd name="connsiteY78" fmla="*/ 150484 h 210967"/>
                <a:gd name="connsiteX79" fmla="*/ 150531 w 157235"/>
                <a:gd name="connsiteY79" fmla="*/ 150570 h 210967"/>
                <a:gd name="connsiteX80" fmla="*/ 150390 w 157235"/>
                <a:gd name="connsiteY80" fmla="*/ 150711 h 210967"/>
                <a:gd name="connsiteX81" fmla="*/ 150101 w 157235"/>
                <a:gd name="connsiteY81" fmla="*/ 150859 h 210967"/>
                <a:gd name="connsiteX82" fmla="*/ 150147 w 157235"/>
                <a:gd name="connsiteY82" fmla="*/ 151274 h 210967"/>
                <a:gd name="connsiteX83" fmla="*/ 150523 w 157235"/>
                <a:gd name="connsiteY83" fmla="*/ 151524 h 210967"/>
                <a:gd name="connsiteX84" fmla="*/ 150883 w 157235"/>
                <a:gd name="connsiteY84" fmla="*/ 151595 h 210967"/>
                <a:gd name="connsiteX85" fmla="*/ 151008 w 157235"/>
                <a:gd name="connsiteY85" fmla="*/ 151798 h 210967"/>
                <a:gd name="connsiteX86" fmla="*/ 147128 w 157235"/>
                <a:gd name="connsiteY86" fmla="*/ 186667 h 210967"/>
                <a:gd name="connsiteX87" fmla="*/ 147175 w 157235"/>
                <a:gd name="connsiteY87" fmla="*/ 186730 h 210967"/>
                <a:gd name="connsiteX88" fmla="*/ 147049 w 157235"/>
                <a:gd name="connsiteY88" fmla="*/ 186722 h 210967"/>
                <a:gd name="connsiteX89" fmla="*/ 146877 w 157235"/>
                <a:gd name="connsiteY89" fmla="*/ 186644 h 210967"/>
                <a:gd name="connsiteX90" fmla="*/ 146737 w 157235"/>
                <a:gd name="connsiteY90" fmla="*/ 186487 h 210967"/>
                <a:gd name="connsiteX91" fmla="*/ 146705 w 157235"/>
                <a:gd name="connsiteY91" fmla="*/ 186315 h 210967"/>
                <a:gd name="connsiteX92" fmla="*/ 146775 w 157235"/>
                <a:gd name="connsiteY92" fmla="*/ 186143 h 210967"/>
                <a:gd name="connsiteX93" fmla="*/ 146846 w 157235"/>
                <a:gd name="connsiteY93" fmla="*/ 186151 h 210967"/>
                <a:gd name="connsiteX94" fmla="*/ 146963 w 157235"/>
                <a:gd name="connsiteY94" fmla="*/ 186307 h 210967"/>
                <a:gd name="connsiteX95" fmla="*/ 147073 w 157235"/>
                <a:gd name="connsiteY95" fmla="*/ 186480 h 210967"/>
                <a:gd name="connsiteX96" fmla="*/ 147128 w 157235"/>
                <a:gd name="connsiteY96" fmla="*/ 186667 h 210967"/>
                <a:gd name="connsiteX97" fmla="*/ 118822 w 157235"/>
                <a:gd name="connsiteY97" fmla="*/ 83140 h 210967"/>
                <a:gd name="connsiteX98" fmla="*/ 115505 w 157235"/>
                <a:gd name="connsiteY98" fmla="*/ 86167 h 210967"/>
                <a:gd name="connsiteX99" fmla="*/ 114316 w 157235"/>
                <a:gd name="connsiteY99" fmla="*/ 87732 h 210967"/>
                <a:gd name="connsiteX100" fmla="*/ 113307 w 157235"/>
                <a:gd name="connsiteY100" fmla="*/ 89461 h 210967"/>
                <a:gd name="connsiteX101" fmla="*/ 110483 w 157235"/>
                <a:gd name="connsiteY101" fmla="*/ 91315 h 210967"/>
                <a:gd name="connsiteX102" fmla="*/ 109278 w 157235"/>
                <a:gd name="connsiteY102" fmla="*/ 93803 h 210967"/>
                <a:gd name="connsiteX103" fmla="*/ 109364 w 157235"/>
                <a:gd name="connsiteY103" fmla="*/ 96314 h 210967"/>
                <a:gd name="connsiteX104" fmla="*/ 112196 w 157235"/>
                <a:gd name="connsiteY104" fmla="*/ 93686 h 210967"/>
                <a:gd name="connsiteX105" fmla="*/ 115349 w 157235"/>
                <a:gd name="connsiteY105" fmla="*/ 91542 h 210967"/>
                <a:gd name="connsiteX106" fmla="*/ 116319 w 157235"/>
                <a:gd name="connsiteY106" fmla="*/ 91104 h 210967"/>
                <a:gd name="connsiteX107" fmla="*/ 117312 w 157235"/>
                <a:gd name="connsiteY107" fmla="*/ 91127 h 210967"/>
                <a:gd name="connsiteX108" fmla="*/ 117226 w 157235"/>
                <a:gd name="connsiteY108" fmla="*/ 91863 h 210967"/>
                <a:gd name="connsiteX109" fmla="*/ 116773 w 157235"/>
                <a:gd name="connsiteY109" fmla="*/ 92591 h 210967"/>
                <a:gd name="connsiteX110" fmla="*/ 116421 w 157235"/>
                <a:gd name="connsiteY110" fmla="*/ 94491 h 210967"/>
                <a:gd name="connsiteX111" fmla="*/ 117250 w 157235"/>
                <a:gd name="connsiteY111" fmla="*/ 96260 h 210967"/>
                <a:gd name="connsiteX112" fmla="*/ 114895 w 157235"/>
                <a:gd name="connsiteY112" fmla="*/ 96088 h 210967"/>
                <a:gd name="connsiteX113" fmla="*/ 112564 w 157235"/>
                <a:gd name="connsiteY113" fmla="*/ 96236 h 210967"/>
                <a:gd name="connsiteX114" fmla="*/ 109802 w 157235"/>
                <a:gd name="connsiteY114" fmla="*/ 97222 h 210967"/>
                <a:gd name="connsiteX115" fmla="*/ 107087 w 157235"/>
                <a:gd name="connsiteY115" fmla="*/ 97660 h 210967"/>
                <a:gd name="connsiteX116" fmla="*/ 106070 w 157235"/>
                <a:gd name="connsiteY116" fmla="*/ 97668 h 210967"/>
                <a:gd name="connsiteX117" fmla="*/ 105100 w 157235"/>
                <a:gd name="connsiteY117" fmla="*/ 97339 h 210967"/>
                <a:gd name="connsiteX118" fmla="*/ 104467 w 157235"/>
                <a:gd name="connsiteY118" fmla="*/ 96831 h 210967"/>
                <a:gd name="connsiteX119" fmla="*/ 103974 w 157235"/>
                <a:gd name="connsiteY119" fmla="*/ 95657 h 210967"/>
                <a:gd name="connsiteX120" fmla="*/ 103473 w 157235"/>
                <a:gd name="connsiteY120" fmla="*/ 95485 h 210967"/>
                <a:gd name="connsiteX121" fmla="*/ 101321 w 157235"/>
                <a:gd name="connsiteY121" fmla="*/ 95540 h 210967"/>
                <a:gd name="connsiteX122" fmla="*/ 98098 w 157235"/>
                <a:gd name="connsiteY122" fmla="*/ 97840 h 210967"/>
                <a:gd name="connsiteX123" fmla="*/ 97027 w 157235"/>
                <a:gd name="connsiteY123" fmla="*/ 99811 h 210967"/>
                <a:gd name="connsiteX124" fmla="*/ 95790 w 157235"/>
                <a:gd name="connsiteY124" fmla="*/ 99898 h 210967"/>
                <a:gd name="connsiteX125" fmla="*/ 94320 w 157235"/>
                <a:gd name="connsiteY125" fmla="*/ 99491 h 210967"/>
                <a:gd name="connsiteX126" fmla="*/ 92544 w 157235"/>
                <a:gd name="connsiteY126" fmla="*/ 101001 h 210967"/>
                <a:gd name="connsiteX127" fmla="*/ 90424 w 157235"/>
                <a:gd name="connsiteY127" fmla="*/ 101540 h 210967"/>
                <a:gd name="connsiteX128" fmla="*/ 89516 w 157235"/>
                <a:gd name="connsiteY128" fmla="*/ 100257 h 210967"/>
                <a:gd name="connsiteX129" fmla="*/ 88921 w 157235"/>
                <a:gd name="connsiteY129" fmla="*/ 98693 h 210967"/>
                <a:gd name="connsiteX130" fmla="*/ 88163 w 157235"/>
                <a:gd name="connsiteY130" fmla="*/ 97543 h 210967"/>
                <a:gd name="connsiteX131" fmla="*/ 85831 w 157235"/>
                <a:gd name="connsiteY131" fmla="*/ 97253 h 210967"/>
                <a:gd name="connsiteX132" fmla="*/ 86191 w 157235"/>
                <a:gd name="connsiteY132" fmla="*/ 95845 h 210967"/>
                <a:gd name="connsiteX133" fmla="*/ 86809 w 157235"/>
                <a:gd name="connsiteY133" fmla="*/ 95266 h 210967"/>
                <a:gd name="connsiteX134" fmla="*/ 87372 w 157235"/>
                <a:gd name="connsiteY134" fmla="*/ 94429 h 210967"/>
                <a:gd name="connsiteX135" fmla="*/ 87717 w 157235"/>
                <a:gd name="connsiteY135" fmla="*/ 93474 h 210967"/>
                <a:gd name="connsiteX136" fmla="*/ 88835 w 157235"/>
                <a:gd name="connsiteY136" fmla="*/ 94077 h 210967"/>
                <a:gd name="connsiteX137" fmla="*/ 89978 w 157235"/>
                <a:gd name="connsiteY137" fmla="*/ 94468 h 210967"/>
                <a:gd name="connsiteX138" fmla="*/ 91253 w 157235"/>
                <a:gd name="connsiteY138" fmla="*/ 93756 h 210967"/>
                <a:gd name="connsiteX139" fmla="*/ 92582 w 157235"/>
                <a:gd name="connsiteY139" fmla="*/ 93694 h 210967"/>
                <a:gd name="connsiteX140" fmla="*/ 93913 w 157235"/>
                <a:gd name="connsiteY140" fmla="*/ 91613 h 210967"/>
                <a:gd name="connsiteX141" fmla="*/ 96001 w 157235"/>
                <a:gd name="connsiteY141" fmla="*/ 90306 h 210967"/>
                <a:gd name="connsiteX142" fmla="*/ 98873 w 157235"/>
                <a:gd name="connsiteY142" fmla="*/ 89273 h 210967"/>
                <a:gd name="connsiteX143" fmla="*/ 101799 w 157235"/>
                <a:gd name="connsiteY143" fmla="*/ 88538 h 210967"/>
                <a:gd name="connsiteX144" fmla="*/ 103309 w 157235"/>
                <a:gd name="connsiteY144" fmla="*/ 88389 h 210967"/>
                <a:gd name="connsiteX145" fmla="*/ 104756 w 157235"/>
                <a:gd name="connsiteY145" fmla="*/ 87967 h 210967"/>
                <a:gd name="connsiteX146" fmla="*/ 107299 w 157235"/>
                <a:gd name="connsiteY146" fmla="*/ 86011 h 210967"/>
                <a:gd name="connsiteX147" fmla="*/ 108980 w 157235"/>
                <a:gd name="connsiteY147" fmla="*/ 85009 h 210967"/>
                <a:gd name="connsiteX148" fmla="*/ 110811 w 157235"/>
                <a:gd name="connsiteY148" fmla="*/ 84407 h 210967"/>
                <a:gd name="connsiteX149" fmla="*/ 112564 w 157235"/>
                <a:gd name="connsiteY149" fmla="*/ 84055 h 210967"/>
                <a:gd name="connsiteX150" fmla="*/ 114183 w 157235"/>
                <a:gd name="connsiteY150" fmla="*/ 84368 h 210967"/>
                <a:gd name="connsiteX151" fmla="*/ 115490 w 157235"/>
                <a:gd name="connsiteY151" fmla="*/ 84204 h 210967"/>
                <a:gd name="connsiteX152" fmla="*/ 118822 w 157235"/>
                <a:gd name="connsiteY152" fmla="*/ 82811 h 210967"/>
                <a:gd name="connsiteX153" fmla="*/ 118822 w 157235"/>
                <a:gd name="connsiteY153" fmla="*/ 83140 h 210967"/>
                <a:gd name="connsiteX154" fmla="*/ 118838 w 157235"/>
                <a:gd name="connsiteY154" fmla="*/ 91589 h 210967"/>
                <a:gd name="connsiteX155" fmla="*/ 118556 w 157235"/>
                <a:gd name="connsiteY155" fmla="*/ 91613 h 210967"/>
                <a:gd name="connsiteX156" fmla="*/ 118502 w 157235"/>
                <a:gd name="connsiteY156" fmla="*/ 91174 h 210967"/>
                <a:gd name="connsiteX157" fmla="*/ 118838 w 157235"/>
                <a:gd name="connsiteY157" fmla="*/ 90416 h 210967"/>
                <a:gd name="connsiteX158" fmla="*/ 118838 w 157235"/>
                <a:gd name="connsiteY158" fmla="*/ 91589 h 210967"/>
                <a:gd name="connsiteX159" fmla="*/ 121897 w 157235"/>
                <a:gd name="connsiteY159" fmla="*/ 94961 h 210967"/>
                <a:gd name="connsiteX160" fmla="*/ 121177 w 157235"/>
                <a:gd name="connsiteY160" fmla="*/ 95243 h 210967"/>
                <a:gd name="connsiteX161" fmla="*/ 118838 w 157235"/>
                <a:gd name="connsiteY161" fmla="*/ 97183 h 210967"/>
                <a:gd name="connsiteX162" fmla="*/ 118838 w 157235"/>
                <a:gd name="connsiteY162" fmla="*/ 97183 h 210967"/>
                <a:gd name="connsiteX163" fmla="*/ 117328 w 157235"/>
                <a:gd name="connsiteY163" fmla="*/ 99240 h 210967"/>
                <a:gd name="connsiteX164" fmla="*/ 116577 w 157235"/>
                <a:gd name="connsiteY164" fmla="*/ 101243 h 210967"/>
                <a:gd name="connsiteX165" fmla="*/ 117211 w 157235"/>
                <a:gd name="connsiteY165" fmla="*/ 102072 h 210967"/>
                <a:gd name="connsiteX166" fmla="*/ 118838 w 157235"/>
                <a:gd name="connsiteY166" fmla="*/ 101220 h 210967"/>
                <a:gd name="connsiteX167" fmla="*/ 119386 w 157235"/>
                <a:gd name="connsiteY167" fmla="*/ 100351 h 210967"/>
                <a:gd name="connsiteX168" fmla="*/ 121741 w 157235"/>
                <a:gd name="connsiteY168" fmla="*/ 98654 h 210967"/>
                <a:gd name="connsiteX169" fmla="*/ 122742 w 157235"/>
                <a:gd name="connsiteY169" fmla="*/ 96713 h 210967"/>
                <a:gd name="connsiteX170" fmla="*/ 121897 w 157235"/>
                <a:gd name="connsiteY170" fmla="*/ 94961 h 210967"/>
                <a:gd name="connsiteX171" fmla="*/ 58113 w 157235"/>
                <a:gd name="connsiteY171" fmla="*/ 105429 h 210967"/>
                <a:gd name="connsiteX172" fmla="*/ 56978 w 157235"/>
                <a:gd name="connsiteY172" fmla="*/ 105812 h 210967"/>
                <a:gd name="connsiteX173" fmla="*/ 57580 w 157235"/>
                <a:gd name="connsiteY173" fmla="*/ 103997 h 210967"/>
                <a:gd name="connsiteX174" fmla="*/ 58214 w 157235"/>
                <a:gd name="connsiteY174" fmla="*/ 103426 h 210967"/>
                <a:gd name="connsiteX175" fmla="*/ 58621 w 157235"/>
                <a:gd name="connsiteY175" fmla="*/ 103309 h 210967"/>
                <a:gd name="connsiteX176" fmla="*/ 59270 w 157235"/>
                <a:gd name="connsiteY176" fmla="*/ 103183 h 210967"/>
                <a:gd name="connsiteX177" fmla="*/ 59020 w 157235"/>
                <a:gd name="connsiteY177" fmla="*/ 104466 h 210967"/>
                <a:gd name="connsiteX178" fmla="*/ 58113 w 157235"/>
                <a:gd name="connsiteY178" fmla="*/ 105429 h 210967"/>
                <a:gd name="connsiteX179" fmla="*/ 106156 w 157235"/>
                <a:gd name="connsiteY179" fmla="*/ 110451 h 210967"/>
                <a:gd name="connsiteX180" fmla="*/ 105421 w 157235"/>
                <a:gd name="connsiteY180" fmla="*/ 111069 h 210967"/>
                <a:gd name="connsiteX181" fmla="*/ 105077 w 157235"/>
                <a:gd name="connsiteY181" fmla="*/ 107924 h 210967"/>
                <a:gd name="connsiteX182" fmla="*/ 105836 w 157235"/>
                <a:gd name="connsiteY182" fmla="*/ 107948 h 210967"/>
                <a:gd name="connsiteX183" fmla="*/ 106383 w 157235"/>
                <a:gd name="connsiteY183" fmla="*/ 108276 h 210967"/>
                <a:gd name="connsiteX184" fmla="*/ 106696 w 157235"/>
                <a:gd name="connsiteY184" fmla="*/ 109074 h 210967"/>
                <a:gd name="connsiteX185" fmla="*/ 106156 w 157235"/>
                <a:gd name="connsiteY185" fmla="*/ 110451 h 210967"/>
                <a:gd name="connsiteX186" fmla="*/ 81082 w 157235"/>
                <a:gd name="connsiteY186" fmla="*/ 110569 h 210967"/>
                <a:gd name="connsiteX187" fmla="*/ 81082 w 157235"/>
                <a:gd name="connsiteY187" fmla="*/ 111578 h 210967"/>
                <a:gd name="connsiteX188" fmla="*/ 81723 w 157235"/>
                <a:gd name="connsiteY188" fmla="*/ 112016 h 210967"/>
                <a:gd name="connsiteX189" fmla="*/ 82365 w 157235"/>
                <a:gd name="connsiteY189" fmla="*/ 112086 h 210967"/>
                <a:gd name="connsiteX190" fmla="*/ 83946 w 157235"/>
                <a:gd name="connsiteY190" fmla="*/ 114026 h 210967"/>
                <a:gd name="connsiteX191" fmla="*/ 86410 w 157235"/>
                <a:gd name="connsiteY191" fmla="*/ 115693 h 210967"/>
                <a:gd name="connsiteX192" fmla="*/ 87912 w 157235"/>
                <a:gd name="connsiteY192" fmla="*/ 116968 h 210967"/>
                <a:gd name="connsiteX193" fmla="*/ 87998 w 157235"/>
                <a:gd name="connsiteY193" fmla="*/ 118056 h 210967"/>
                <a:gd name="connsiteX194" fmla="*/ 87537 w 157235"/>
                <a:gd name="connsiteY194" fmla="*/ 119206 h 210967"/>
                <a:gd name="connsiteX195" fmla="*/ 88178 w 157235"/>
                <a:gd name="connsiteY195" fmla="*/ 121271 h 210967"/>
                <a:gd name="connsiteX196" fmla="*/ 88483 w 157235"/>
                <a:gd name="connsiteY196" fmla="*/ 123407 h 210967"/>
                <a:gd name="connsiteX197" fmla="*/ 89578 w 157235"/>
                <a:gd name="connsiteY197" fmla="*/ 126802 h 210967"/>
                <a:gd name="connsiteX198" fmla="*/ 88037 w 157235"/>
                <a:gd name="connsiteY198" fmla="*/ 127451 h 210967"/>
                <a:gd name="connsiteX199" fmla="*/ 85604 w 157235"/>
                <a:gd name="connsiteY199" fmla="*/ 127530 h 210967"/>
                <a:gd name="connsiteX200" fmla="*/ 85041 w 157235"/>
                <a:gd name="connsiteY200" fmla="*/ 128140 h 210967"/>
                <a:gd name="connsiteX201" fmla="*/ 84219 w 157235"/>
                <a:gd name="connsiteY201" fmla="*/ 127804 h 210967"/>
                <a:gd name="connsiteX202" fmla="*/ 82201 w 157235"/>
                <a:gd name="connsiteY202" fmla="*/ 128062 h 210967"/>
                <a:gd name="connsiteX203" fmla="*/ 80276 w 157235"/>
                <a:gd name="connsiteY203" fmla="*/ 129181 h 210967"/>
                <a:gd name="connsiteX204" fmla="*/ 78446 w 157235"/>
                <a:gd name="connsiteY204" fmla="*/ 130699 h 210967"/>
                <a:gd name="connsiteX205" fmla="*/ 76326 w 157235"/>
                <a:gd name="connsiteY205" fmla="*/ 130699 h 210967"/>
                <a:gd name="connsiteX206" fmla="*/ 73939 w 157235"/>
                <a:gd name="connsiteY206" fmla="*/ 131011 h 210967"/>
                <a:gd name="connsiteX207" fmla="*/ 71561 w 157235"/>
                <a:gd name="connsiteY207" fmla="*/ 130800 h 210967"/>
                <a:gd name="connsiteX208" fmla="*/ 69887 w 157235"/>
                <a:gd name="connsiteY208" fmla="*/ 129987 h 210967"/>
                <a:gd name="connsiteX209" fmla="*/ 66938 w 157235"/>
                <a:gd name="connsiteY209" fmla="*/ 129102 h 210967"/>
                <a:gd name="connsiteX210" fmla="*/ 63002 w 157235"/>
                <a:gd name="connsiteY210" fmla="*/ 128352 h 210967"/>
                <a:gd name="connsiteX211" fmla="*/ 61375 w 157235"/>
                <a:gd name="connsiteY211" fmla="*/ 127717 h 210967"/>
                <a:gd name="connsiteX212" fmla="*/ 60014 w 157235"/>
                <a:gd name="connsiteY212" fmla="*/ 126732 h 210967"/>
                <a:gd name="connsiteX213" fmla="*/ 58746 w 157235"/>
                <a:gd name="connsiteY213" fmla="*/ 124236 h 210967"/>
                <a:gd name="connsiteX214" fmla="*/ 58558 w 157235"/>
                <a:gd name="connsiteY214" fmla="*/ 123000 h 210967"/>
                <a:gd name="connsiteX215" fmla="*/ 58754 w 157235"/>
                <a:gd name="connsiteY215" fmla="*/ 121819 h 210967"/>
                <a:gd name="connsiteX216" fmla="*/ 59904 w 157235"/>
                <a:gd name="connsiteY216" fmla="*/ 121420 h 210967"/>
                <a:gd name="connsiteX217" fmla="*/ 60867 w 157235"/>
                <a:gd name="connsiteY217" fmla="*/ 120825 h 210967"/>
                <a:gd name="connsiteX218" fmla="*/ 60999 w 157235"/>
                <a:gd name="connsiteY218" fmla="*/ 120043 h 210967"/>
                <a:gd name="connsiteX219" fmla="*/ 61430 w 157235"/>
                <a:gd name="connsiteY219" fmla="*/ 119495 h 210967"/>
                <a:gd name="connsiteX220" fmla="*/ 61977 w 157235"/>
                <a:gd name="connsiteY220" fmla="*/ 119300 h 210967"/>
                <a:gd name="connsiteX221" fmla="*/ 62251 w 157235"/>
                <a:gd name="connsiteY221" fmla="*/ 118924 h 210967"/>
                <a:gd name="connsiteX222" fmla="*/ 61860 w 157235"/>
                <a:gd name="connsiteY222" fmla="*/ 117657 h 210967"/>
                <a:gd name="connsiteX223" fmla="*/ 61750 w 157235"/>
                <a:gd name="connsiteY223" fmla="*/ 116507 h 210967"/>
                <a:gd name="connsiteX224" fmla="*/ 64035 w 157235"/>
                <a:gd name="connsiteY224" fmla="*/ 114394 h 210967"/>
                <a:gd name="connsiteX225" fmla="*/ 66515 w 157235"/>
                <a:gd name="connsiteY225" fmla="*/ 112595 h 210967"/>
                <a:gd name="connsiteX226" fmla="*/ 70912 w 157235"/>
                <a:gd name="connsiteY226" fmla="*/ 110936 h 210967"/>
                <a:gd name="connsiteX227" fmla="*/ 73595 w 157235"/>
                <a:gd name="connsiteY227" fmla="*/ 111093 h 210967"/>
                <a:gd name="connsiteX228" fmla="*/ 77711 w 157235"/>
                <a:gd name="connsiteY228" fmla="*/ 109818 h 210967"/>
                <a:gd name="connsiteX229" fmla="*/ 79032 w 157235"/>
                <a:gd name="connsiteY229" fmla="*/ 109215 h 210967"/>
                <a:gd name="connsiteX230" fmla="*/ 80339 w 157235"/>
                <a:gd name="connsiteY230" fmla="*/ 109583 h 210967"/>
                <a:gd name="connsiteX231" fmla="*/ 81082 w 157235"/>
                <a:gd name="connsiteY231" fmla="*/ 110569 h 210967"/>
                <a:gd name="connsiteX232" fmla="*/ 93099 w 157235"/>
                <a:gd name="connsiteY232" fmla="*/ 118737 h 210967"/>
                <a:gd name="connsiteX233" fmla="*/ 91965 w 157235"/>
                <a:gd name="connsiteY233" fmla="*/ 119143 h 210967"/>
                <a:gd name="connsiteX234" fmla="*/ 91338 w 157235"/>
                <a:gd name="connsiteY234" fmla="*/ 117743 h 210967"/>
                <a:gd name="connsiteX235" fmla="*/ 92199 w 157235"/>
                <a:gd name="connsiteY235" fmla="*/ 116335 h 210967"/>
                <a:gd name="connsiteX236" fmla="*/ 93169 w 157235"/>
                <a:gd name="connsiteY236" fmla="*/ 116210 h 210967"/>
                <a:gd name="connsiteX237" fmla="*/ 93647 w 157235"/>
                <a:gd name="connsiteY237" fmla="*/ 117641 h 210967"/>
                <a:gd name="connsiteX238" fmla="*/ 93099 w 157235"/>
                <a:gd name="connsiteY238" fmla="*/ 118737 h 210967"/>
                <a:gd name="connsiteX239" fmla="*/ 104552 w 157235"/>
                <a:gd name="connsiteY239" fmla="*/ 127303 h 210967"/>
                <a:gd name="connsiteX240" fmla="*/ 104357 w 157235"/>
                <a:gd name="connsiteY240" fmla="*/ 127491 h 210967"/>
                <a:gd name="connsiteX241" fmla="*/ 102456 w 157235"/>
                <a:gd name="connsiteY241" fmla="*/ 125660 h 210967"/>
                <a:gd name="connsiteX242" fmla="*/ 102518 w 157235"/>
                <a:gd name="connsiteY242" fmla="*/ 124933 h 210967"/>
                <a:gd name="connsiteX243" fmla="*/ 102855 w 157235"/>
                <a:gd name="connsiteY243" fmla="*/ 124283 h 210967"/>
                <a:gd name="connsiteX244" fmla="*/ 103621 w 157235"/>
                <a:gd name="connsiteY244" fmla="*/ 123673 h 210967"/>
                <a:gd name="connsiteX245" fmla="*/ 104310 w 157235"/>
                <a:gd name="connsiteY245" fmla="*/ 124713 h 210967"/>
                <a:gd name="connsiteX246" fmla="*/ 104850 w 157235"/>
                <a:gd name="connsiteY246" fmla="*/ 126450 h 210967"/>
                <a:gd name="connsiteX247" fmla="*/ 104552 w 157235"/>
                <a:gd name="connsiteY247" fmla="*/ 127303 h 210967"/>
                <a:gd name="connsiteX248" fmla="*/ 85643 w 157235"/>
                <a:gd name="connsiteY248" fmla="*/ 147370 h 210967"/>
                <a:gd name="connsiteX249" fmla="*/ 85635 w 157235"/>
                <a:gd name="connsiteY249" fmla="*/ 148364 h 210967"/>
                <a:gd name="connsiteX250" fmla="*/ 82811 w 157235"/>
                <a:gd name="connsiteY250" fmla="*/ 149021 h 210967"/>
                <a:gd name="connsiteX251" fmla="*/ 81864 w 157235"/>
                <a:gd name="connsiteY251" fmla="*/ 148207 h 210967"/>
                <a:gd name="connsiteX252" fmla="*/ 81254 w 157235"/>
                <a:gd name="connsiteY252" fmla="*/ 148059 h 210967"/>
                <a:gd name="connsiteX253" fmla="*/ 79572 w 157235"/>
                <a:gd name="connsiteY253" fmla="*/ 149514 h 210967"/>
                <a:gd name="connsiteX254" fmla="*/ 79080 w 157235"/>
                <a:gd name="connsiteY254" fmla="*/ 150108 h 210967"/>
                <a:gd name="connsiteX255" fmla="*/ 78915 w 157235"/>
                <a:gd name="connsiteY255" fmla="*/ 150554 h 210967"/>
                <a:gd name="connsiteX256" fmla="*/ 78477 w 157235"/>
                <a:gd name="connsiteY256" fmla="*/ 150781 h 210967"/>
                <a:gd name="connsiteX257" fmla="*/ 75379 w 157235"/>
                <a:gd name="connsiteY257" fmla="*/ 151478 h 210967"/>
                <a:gd name="connsiteX258" fmla="*/ 74017 w 157235"/>
                <a:gd name="connsiteY258" fmla="*/ 150781 h 210967"/>
                <a:gd name="connsiteX259" fmla="*/ 74933 w 157235"/>
                <a:gd name="connsiteY259" fmla="*/ 150312 h 210967"/>
                <a:gd name="connsiteX260" fmla="*/ 76067 w 157235"/>
                <a:gd name="connsiteY260" fmla="*/ 149365 h 210967"/>
                <a:gd name="connsiteX261" fmla="*/ 77210 w 157235"/>
                <a:gd name="connsiteY261" fmla="*/ 149506 h 210967"/>
                <a:gd name="connsiteX262" fmla="*/ 78352 w 157235"/>
                <a:gd name="connsiteY262" fmla="*/ 148622 h 210967"/>
                <a:gd name="connsiteX263" fmla="*/ 79494 w 157235"/>
                <a:gd name="connsiteY263" fmla="*/ 147276 h 210967"/>
                <a:gd name="connsiteX264" fmla="*/ 81114 w 157235"/>
                <a:gd name="connsiteY264" fmla="*/ 146987 h 210967"/>
                <a:gd name="connsiteX265" fmla="*/ 82256 w 157235"/>
                <a:gd name="connsiteY265" fmla="*/ 146470 h 210967"/>
                <a:gd name="connsiteX266" fmla="*/ 84141 w 157235"/>
                <a:gd name="connsiteY266" fmla="*/ 146846 h 210967"/>
                <a:gd name="connsiteX267" fmla="*/ 85643 w 157235"/>
                <a:gd name="connsiteY267" fmla="*/ 147370 h 210967"/>
                <a:gd name="connsiteX268" fmla="*/ 923 w 157235"/>
                <a:gd name="connsiteY268" fmla="*/ 210709 h 210967"/>
                <a:gd name="connsiteX269" fmla="*/ 759 w 157235"/>
                <a:gd name="connsiteY269" fmla="*/ 210967 h 210967"/>
                <a:gd name="connsiteX270" fmla="*/ 125 w 157235"/>
                <a:gd name="connsiteY270" fmla="*/ 210881 h 210967"/>
                <a:gd name="connsiteX271" fmla="*/ 0 w 157235"/>
                <a:gd name="connsiteY271" fmla="*/ 210357 h 210967"/>
                <a:gd name="connsiteX272" fmla="*/ 368 w 157235"/>
                <a:gd name="connsiteY272" fmla="*/ 210059 h 210967"/>
                <a:gd name="connsiteX273" fmla="*/ 884 w 157235"/>
                <a:gd name="connsiteY273" fmla="*/ 210255 h 210967"/>
                <a:gd name="connsiteX274" fmla="*/ 923 w 157235"/>
                <a:gd name="connsiteY274" fmla="*/ 210709 h 21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</a:cxnLst>
              <a:rect l="l" t="t" r="r" b="b"/>
              <a:pathLst>
                <a:path w="157235" h="210967">
                  <a:moveTo>
                    <a:pt x="55640" y="634"/>
                  </a:moveTo>
                  <a:lnTo>
                    <a:pt x="54780" y="861"/>
                  </a:lnTo>
                  <a:lnTo>
                    <a:pt x="53395" y="673"/>
                  </a:lnTo>
                  <a:lnTo>
                    <a:pt x="53113" y="313"/>
                  </a:lnTo>
                  <a:lnTo>
                    <a:pt x="53552" y="235"/>
                  </a:lnTo>
                  <a:lnTo>
                    <a:pt x="54459" y="0"/>
                  </a:lnTo>
                  <a:lnTo>
                    <a:pt x="55570" y="117"/>
                  </a:lnTo>
                  <a:lnTo>
                    <a:pt x="55765" y="352"/>
                  </a:lnTo>
                  <a:lnTo>
                    <a:pt x="55640" y="634"/>
                  </a:lnTo>
                  <a:close/>
                  <a:moveTo>
                    <a:pt x="119800" y="82702"/>
                  </a:moveTo>
                  <a:lnTo>
                    <a:pt x="118838" y="83140"/>
                  </a:lnTo>
                  <a:lnTo>
                    <a:pt x="118838" y="82858"/>
                  </a:lnTo>
                  <a:lnTo>
                    <a:pt x="118838" y="82788"/>
                  </a:lnTo>
                  <a:lnTo>
                    <a:pt x="119511" y="82177"/>
                  </a:lnTo>
                  <a:lnTo>
                    <a:pt x="120051" y="82177"/>
                  </a:lnTo>
                  <a:lnTo>
                    <a:pt x="119800" y="82702"/>
                  </a:lnTo>
                  <a:close/>
                  <a:moveTo>
                    <a:pt x="120387" y="90736"/>
                  </a:moveTo>
                  <a:lnTo>
                    <a:pt x="118838" y="91581"/>
                  </a:lnTo>
                  <a:lnTo>
                    <a:pt x="118838" y="90416"/>
                  </a:lnTo>
                  <a:lnTo>
                    <a:pt x="120074" y="89336"/>
                  </a:lnTo>
                  <a:lnTo>
                    <a:pt x="121013" y="89109"/>
                  </a:lnTo>
                  <a:lnTo>
                    <a:pt x="120434" y="90197"/>
                  </a:lnTo>
                  <a:lnTo>
                    <a:pt x="120387" y="90736"/>
                  </a:lnTo>
                  <a:close/>
                  <a:moveTo>
                    <a:pt x="141753" y="108300"/>
                  </a:moveTo>
                  <a:lnTo>
                    <a:pt x="141198" y="109082"/>
                  </a:lnTo>
                  <a:lnTo>
                    <a:pt x="140712" y="108801"/>
                  </a:lnTo>
                  <a:lnTo>
                    <a:pt x="141330" y="107486"/>
                  </a:lnTo>
                  <a:lnTo>
                    <a:pt x="141424" y="106923"/>
                  </a:lnTo>
                  <a:lnTo>
                    <a:pt x="140470" y="106235"/>
                  </a:lnTo>
                  <a:lnTo>
                    <a:pt x="140407" y="105749"/>
                  </a:lnTo>
                  <a:lnTo>
                    <a:pt x="140689" y="105452"/>
                  </a:lnTo>
                  <a:lnTo>
                    <a:pt x="141831" y="106227"/>
                  </a:lnTo>
                  <a:lnTo>
                    <a:pt x="142527" y="106829"/>
                  </a:lnTo>
                  <a:lnTo>
                    <a:pt x="142668" y="107158"/>
                  </a:lnTo>
                  <a:lnTo>
                    <a:pt x="142457" y="107744"/>
                  </a:lnTo>
                  <a:lnTo>
                    <a:pt x="141753" y="108300"/>
                  </a:lnTo>
                  <a:close/>
                  <a:moveTo>
                    <a:pt x="157236" y="123868"/>
                  </a:moveTo>
                  <a:lnTo>
                    <a:pt x="156015" y="124111"/>
                  </a:lnTo>
                  <a:lnTo>
                    <a:pt x="154904" y="123133"/>
                  </a:lnTo>
                  <a:lnTo>
                    <a:pt x="155608" y="122101"/>
                  </a:lnTo>
                  <a:lnTo>
                    <a:pt x="156594" y="122343"/>
                  </a:lnTo>
                  <a:lnTo>
                    <a:pt x="157157" y="123344"/>
                  </a:lnTo>
                  <a:lnTo>
                    <a:pt x="157236" y="123868"/>
                  </a:lnTo>
                  <a:close/>
                  <a:moveTo>
                    <a:pt x="141057" y="124416"/>
                  </a:moveTo>
                  <a:lnTo>
                    <a:pt x="140392" y="124760"/>
                  </a:lnTo>
                  <a:lnTo>
                    <a:pt x="139930" y="124682"/>
                  </a:lnTo>
                  <a:lnTo>
                    <a:pt x="139390" y="124314"/>
                  </a:lnTo>
                  <a:lnTo>
                    <a:pt x="139062" y="123665"/>
                  </a:lnTo>
                  <a:lnTo>
                    <a:pt x="139750" y="123118"/>
                  </a:lnTo>
                  <a:lnTo>
                    <a:pt x="140814" y="123736"/>
                  </a:lnTo>
                  <a:lnTo>
                    <a:pt x="141057" y="124416"/>
                  </a:lnTo>
                  <a:close/>
                  <a:moveTo>
                    <a:pt x="146025" y="130323"/>
                  </a:moveTo>
                  <a:lnTo>
                    <a:pt x="145766" y="130745"/>
                  </a:lnTo>
                  <a:lnTo>
                    <a:pt x="144593" y="130057"/>
                  </a:lnTo>
                  <a:lnTo>
                    <a:pt x="144139" y="129587"/>
                  </a:lnTo>
                  <a:lnTo>
                    <a:pt x="145391" y="129228"/>
                  </a:lnTo>
                  <a:lnTo>
                    <a:pt x="146001" y="129345"/>
                  </a:lnTo>
                  <a:lnTo>
                    <a:pt x="146025" y="130323"/>
                  </a:lnTo>
                  <a:close/>
                  <a:moveTo>
                    <a:pt x="123235" y="146588"/>
                  </a:moveTo>
                  <a:lnTo>
                    <a:pt x="123290" y="147268"/>
                  </a:lnTo>
                  <a:lnTo>
                    <a:pt x="122961" y="147229"/>
                  </a:lnTo>
                  <a:lnTo>
                    <a:pt x="122570" y="146940"/>
                  </a:lnTo>
                  <a:lnTo>
                    <a:pt x="122374" y="147081"/>
                  </a:lnTo>
                  <a:lnTo>
                    <a:pt x="122234" y="147292"/>
                  </a:lnTo>
                  <a:lnTo>
                    <a:pt x="122163" y="147769"/>
                  </a:lnTo>
                  <a:lnTo>
                    <a:pt x="122108" y="148035"/>
                  </a:lnTo>
                  <a:lnTo>
                    <a:pt x="121803" y="147941"/>
                  </a:lnTo>
                  <a:lnTo>
                    <a:pt x="121748" y="147472"/>
                  </a:lnTo>
                  <a:lnTo>
                    <a:pt x="121850" y="147143"/>
                  </a:lnTo>
                  <a:lnTo>
                    <a:pt x="121999" y="146658"/>
                  </a:lnTo>
                  <a:lnTo>
                    <a:pt x="122546" y="146220"/>
                  </a:lnTo>
                  <a:lnTo>
                    <a:pt x="123235" y="146588"/>
                  </a:lnTo>
                  <a:close/>
                  <a:moveTo>
                    <a:pt x="151008" y="151798"/>
                  </a:moveTo>
                  <a:lnTo>
                    <a:pt x="150765" y="152010"/>
                  </a:lnTo>
                  <a:lnTo>
                    <a:pt x="150163" y="151775"/>
                  </a:lnTo>
                  <a:lnTo>
                    <a:pt x="149670" y="151454"/>
                  </a:lnTo>
                  <a:lnTo>
                    <a:pt x="149607" y="151125"/>
                  </a:lnTo>
                  <a:lnTo>
                    <a:pt x="149811" y="150703"/>
                  </a:lnTo>
                  <a:lnTo>
                    <a:pt x="150288" y="150484"/>
                  </a:lnTo>
                  <a:lnTo>
                    <a:pt x="150531" y="150570"/>
                  </a:lnTo>
                  <a:lnTo>
                    <a:pt x="150390" y="150711"/>
                  </a:lnTo>
                  <a:lnTo>
                    <a:pt x="150101" y="150859"/>
                  </a:lnTo>
                  <a:lnTo>
                    <a:pt x="150147" y="151274"/>
                  </a:lnTo>
                  <a:lnTo>
                    <a:pt x="150523" y="151524"/>
                  </a:lnTo>
                  <a:lnTo>
                    <a:pt x="150883" y="151595"/>
                  </a:lnTo>
                  <a:lnTo>
                    <a:pt x="151008" y="151798"/>
                  </a:lnTo>
                  <a:close/>
                  <a:moveTo>
                    <a:pt x="147128" y="186667"/>
                  </a:moveTo>
                  <a:lnTo>
                    <a:pt x="147175" y="186730"/>
                  </a:lnTo>
                  <a:lnTo>
                    <a:pt x="147049" y="186722"/>
                  </a:lnTo>
                  <a:lnTo>
                    <a:pt x="146877" y="186644"/>
                  </a:lnTo>
                  <a:lnTo>
                    <a:pt x="146737" y="186487"/>
                  </a:lnTo>
                  <a:lnTo>
                    <a:pt x="146705" y="186315"/>
                  </a:lnTo>
                  <a:lnTo>
                    <a:pt x="146775" y="186143"/>
                  </a:lnTo>
                  <a:lnTo>
                    <a:pt x="146846" y="186151"/>
                  </a:lnTo>
                  <a:lnTo>
                    <a:pt x="146963" y="186307"/>
                  </a:lnTo>
                  <a:lnTo>
                    <a:pt x="147073" y="186480"/>
                  </a:lnTo>
                  <a:lnTo>
                    <a:pt x="147128" y="186667"/>
                  </a:lnTo>
                  <a:close/>
                  <a:moveTo>
                    <a:pt x="118822" y="83140"/>
                  </a:moveTo>
                  <a:lnTo>
                    <a:pt x="115505" y="86167"/>
                  </a:lnTo>
                  <a:lnTo>
                    <a:pt x="114316" y="87732"/>
                  </a:lnTo>
                  <a:lnTo>
                    <a:pt x="113307" y="89461"/>
                  </a:lnTo>
                  <a:lnTo>
                    <a:pt x="110483" y="91315"/>
                  </a:lnTo>
                  <a:lnTo>
                    <a:pt x="109278" y="93803"/>
                  </a:lnTo>
                  <a:lnTo>
                    <a:pt x="109364" y="96314"/>
                  </a:lnTo>
                  <a:lnTo>
                    <a:pt x="112196" y="93686"/>
                  </a:lnTo>
                  <a:lnTo>
                    <a:pt x="115349" y="91542"/>
                  </a:lnTo>
                  <a:lnTo>
                    <a:pt x="116319" y="91104"/>
                  </a:lnTo>
                  <a:lnTo>
                    <a:pt x="117312" y="91127"/>
                  </a:lnTo>
                  <a:lnTo>
                    <a:pt x="117226" y="91863"/>
                  </a:lnTo>
                  <a:lnTo>
                    <a:pt x="116773" y="92591"/>
                  </a:lnTo>
                  <a:lnTo>
                    <a:pt x="116421" y="94491"/>
                  </a:lnTo>
                  <a:lnTo>
                    <a:pt x="117250" y="96260"/>
                  </a:lnTo>
                  <a:lnTo>
                    <a:pt x="114895" y="96088"/>
                  </a:lnTo>
                  <a:lnTo>
                    <a:pt x="112564" y="96236"/>
                  </a:lnTo>
                  <a:lnTo>
                    <a:pt x="109802" y="97222"/>
                  </a:lnTo>
                  <a:lnTo>
                    <a:pt x="107087" y="97660"/>
                  </a:lnTo>
                  <a:lnTo>
                    <a:pt x="106070" y="97668"/>
                  </a:lnTo>
                  <a:lnTo>
                    <a:pt x="105100" y="97339"/>
                  </a:lnTo>
                  <a:lnTo>
                    <a:pt x="104467" y="96831"/>
                  </a:lnTo>
                  <a:lnTo>
                    <a:pt x="103974" y="95657"/>
                  </a:lnTo>
                  <a:lnTo>
                    <a:pt x="103473" y="95485"/>
                  </a:lnTo>
                  <a:lnTo>
                    <a:pt x="101321" y="95540"/>
                  </a:lnTo>
                  <a:lnTo>
                    <a:pt x="98098" y="97840"/>
                  </a:lnTo>
                  <a:lnTo>
                    <a:pt x="97027" y="99811"/>
                  </a:lnTo>
                  <a:lnTo>
                    <a:pt x="95790" y="99898"/>
                  </a:lnTo>
                  <a:lnTo>
                    <a:pt x="94320" y="99491"/>
                  </a:lnTo>
                  <a:lnTo>
                    <a:pt x="92544" y="101001"/>
                  </a:lnTo>
                  <a:lnTo>
                    <a:pt x="90424" y="101540"/>
                  </a:lnTo>
                  <a:lnTo>
                    <a:pt x="89516" y="100257"/>
                  </a:lnTo>
                  <a:lnTo>
                    <a:pt x="88921" y="98693"/>
                  </a:lnTo>
                  <a:lnTo>
                    <a:pt x="88163" y="97543"/>
                  </a:lnTo>
                  <a:lnTo>
                    <a:pt x="85831" y="97253"/>
                  </a:lnTo>
                  <a:lnTo>
                    <a:pt x="86191" y="95845"/>
                  </a:lnTo>
                  <a:lnTo>
                    <a:pt x="86809" y="95266"/>
                  </a:lnTo>
                  <a:lnTo>
                    <a:pt x="87372" y="94429"/>
                  </a:lnTo>
                  <a:lnTo>
                    <a:pt x="87717" y="93474"/>
                  </a:lnTo>
                  <a:lnTo>
                    <a:pt x="88835" y="94077"/>
                  </a:lnTo>
                  <a:lnTo>
                    <a:pt x="89978" y="94468"/>
                  </a:lnTo>
                  <a:lnTo>
                    <a:pt x="91253" y="93756"/>
                  </a:lnTo>
                  <a:lnTo>
                    <a:pt x="92582" y="93694"/>
                  </a:lnTo>
                  <a:lnTo>
                    <a:pt x="93913" y="91613"/>
                  </a:lnTo>
                  <a:lnTo>
                    <a:pt x="96001" y="90306"/>
                  </a:lnTo>
                  <a:lnTo>
                    <a:pt x="98873" y="89273"/>
                  </a:lnTo>
                  <a:lnTo>
                    <a:pt x="101799" y="88538"/>
                  </a:lnTo>
                  <a:lnTo>
                    <a:pt x="103309" y="88389"/>
                  </a:lnTo>
                  <a:lnTo>
                    <a:pt x="104756" y="87967"/>
                  </a:lnTo>
                  <a:lnTo>
                    <a:pt x="107299" y="86011"/>
                  </a:lnTo>
                  <a:lnTo>
                    <a:pt x="108980" y="85009"/>
                  </a:lnTo>
                  <a:lnTo>
                    <a:pt x="110811" y="84407"/>
                  </a:lnTo>
                  <a:lnTo>
                    <a:pt x="112564" y="84055"/>
                  </a:lnTo>
                  <a:lnTo>
                    <a:pt x="114183" y="84368"/>
                  </a:lnTo>
                  <a:lnTo>
                    <a:pt x="115490" y="84204"/>
                  </a:lnTo>
                  <a:lnTo>
                    <a:pt x="118822" y="82811"/>
                  </a:lnTo>
                  <a:lnTo>
                    <a:pt x="118822" y="83140"/>
                  </a:lnTo>
                  <a:close/>
                  <a:moveTo>
                    <a:pt x="118838" y="91589"/>
                  </a:moveTo>
                  <a:lnTo>
                    <a:pt x="118556" y="91613"/>
                  </a:lnTo>
                  <a:lnTo>
                    <a:pt x="118502" y="91174"/>
                  </a:lnTo>
                  <a:lnTo>
                    <a:pt x="118838" y="90416"/>
                  </a:lnTo>
                  <a:lnTo>
                    <a:pt x="118838" y="91589"/>
                  </a:lnTo>
                  <a:close/>
                  <a:moveTo>
                    <a:pt x="121897" y="94961"/>
                  </a:moveTo>
                  <a:lnTo>
                    <a:pt x="121177" y="95243"/>
                  </a:lnTo>
                  <a:lnTo>
                    <a:pt x="118838" y="97183"/>
                  </a:lnTo>
                  <a:lnTo>
                    <a:pt x="118838" y="97183"/>
                  </a:lnTo>
                  <a:lnTo>
                    <a:pt x="117328" y="99240"/>
                  </a:lnTo>
                  <a:lnTo>
                    <a:pt x="116577" y="101243"/>
                  </a:lnTo>
                  <a:lnTo>
                    <a:pt x="117211" y="102072"/>
                  </a:lnTo>
                  <a:lnTo>
                    <a:pt x="118838" y="101220"/>
                  </a:lnTo>
                  <a:lnTo>
                    <a:pt x="119386" y="100351"/>
                  </a:lnTo>
                  <a:lnTo>
                    <a:pt x="121741" y="98654"/>
                  </a:lnTo>
                  <a:lnTo>
                    <a:pt x="122742" y="96713"/>
                  </a:lnTo>
                  <a:lnTo>
                    <a:pt x="121897" y="94961"/>
                  </a:lnTo>
                  <a:close/>
                  <a:moveTo>
                    <a:pt x="58113" y="105429"/>
                  </a:moveTo>
                  <a:lnTo>
                    <a:pt x="56978" y="105812"/>
                  </a:lnTo>
                  <a:lnTo>
                    <a:pt x="57580" y="103997"/>
                  </a:lnTo>
                  <a:lnTo>
                    <a:pt x="58214" y="103426"/>
                  </a:lnTo>
                  <a:lnTo>
                    <a:pt x="58621" y="103309"/>
                  </a:lnTo>
                  <a:lnTo>
                    <a:pt x="59270" y="103183"/>
                  </a:lnTo>
                  <a:lnTo>
                    <a:pt x="59020" y="104466"/>
                  </a:lnTo>
                  <a:lnTo>
                    <a:pt x="58113" y="105429"/>
                  </a:lnTo>
                  <a:close/>
                  <a:moveTo>
                    <a:pt x="106156" y="110451"/>
                  </a:moveTo>
                  <a:lnTo>
                    <a:pt x="105421" y="111069"/>
                  </a:lnTo>
                  <a:lnTo>
                    <a:pt x="105077" y="107924"/>
                  </a:lnTo>
                  <a:lnTo>
                    <a:pt x="105836" y="107948"/>
                  </a:lnTo>
                  <a:lnTo>
                    <a:pt x="106383" y="108276"/>
                  </a:lnTo>
                  <a:lnTo>
                    <a:pt x="106696" y="109074"/>
                  </a:lnTo>
                  <a:lnTo>
                    <a:pt x="106156" y="110451"/>
                  </a:lnTo>
                  <a:close/>
                  <a:moveTo>
                    <a:pt x="81082" y="110569"/>
                  </a:moveTo>
                  <a:lnTo>
                    <a:pt x="81082" y="111578"/>
                  </a:lnTo>
                  <a:lnTo>
                    <a:pt x="81723" y="112016"/>
                  </a:lnTo>
                  <a:lnTo>
                    <a:pt x="82365" y="112086"/>
                  </a:lnTo>
                  <a:lnTo>
                    <a:pt x="83946" y="114026"/>
                  </a:lnTo>
                  <a:lnTo>
                    <a:pt x="86410" y="115693"/>
                  </a:lnTo>
                  <a:lnTo>
                    <a:pt x="87912" y="116968"/>
                  </a:lnTo>
                  <a:lnTo>
                    <a:pt x="87998" y="118056"/>
                  </a:lnTo>
                  <a:lnTo>
                    <a:pt x="87537" y="119206"/>
                  </a:lnTo>
                  <a:lnTo>
                    <a:pt x="88178" y="121271"/>
                  </a:lnTo>
                  <a:lnTo>
                    <a:pt x="88483" y="123407"/>
                  </a:lnTo>
                  <a:lnTo>
                    <a:pt x="89578" y="126802"/>
                  </a:lnTo>
                  <a:lnTo>
                    <a:pt x="88037" y="127451"/>
                  </a:lnTo>
                  <a:lnTo>
                    <a:pt x="85604" y="127530"/>
                  </a:lnTo>
                  <a:lnTo>
                    <a:pt x="85041" y="128140"/>
                  </a:lnTo>
                  <a:lnTo>
                    <a:pt x="84219" y="127804"/>
                  </a:lnTo>
                  <a:lnTo>
                    <a:pt x="82201" y="128062"/>
                  </a:lnTo>
                  <a:lnTo>
                    <a:pt x="80276" y="129181"/>
                  </a:lnTo>
                  <a:lnTo>
                    <a:pt x="78446" y="130699"/>
                  </a:lnTo>
                  <a:lnTo>
                    <a:pt x="76326" y="130699"/>
                  </a:lnTo>
                  <a:lnTo>
                    <a:pt x="73939" y="131011"/>
                  </a:lnTo>
                  <a:lnTo>
                    <a:pt x="71561" y="130800"/>
                  </a:lnTo>
                  <a:lnTo>
                    <a:pt x="69887" y="129987"/>
                  </a:lnTo>
                  <a:lnTo>
                    <a:pt x="66938" y="129102"/>
                  </a:lnTo>
                  <a:lnTo>
                    <a:pt x="63002" y="128352"/>
                  </a:lnTo>
                  <a:lnTo>
                    <a:pt x="61375" y="127717"/>
                  </a:lnTo>
                  <a:lnTo>
                    <a:pt x="60014" y="126732"/>
                  </a:lnTo>
                  <a:lnTo>
                    <a:pt x="58746" y="124236"/>
                  </a:lnTo>
                  <a:lnTo>
                    <a:pt x="58558" y="123000"/>
                  </a:lnTo>
                  <a:lnTo>
                    <a:pt x="58754" y="121819"/>
                  </a:lnTo>
                  <a:lnTo>
                    <a:pt x="59904" y="121420"/>
                  </a:lnTo>
                  <a:lnTo>
                    <a:pt x="60867" y="120825"/>
                  </a:lnTo>
                  <a:lnTo>
                    <a:pt x="60999" y="120043"/>
                  </a:lnTo>
                  <a:lnTo>
                    <a:pt x="61430" y="119495"/>
                  </a:lnTo>
                  <a:lnTo>
                    <a:pt x="61977" y="119300"/>
                  </a:lnTo>
                  <a:lnTo>
                    <a:pt x="62251" y="118924"/>
                  </a:lnTo>
                  <a:lnTo>
                    <a:pt x="61860" y="117657"/>
                  </a:lnTo>
                  <a:lnTo>
                    <a:pt x="61750" y="116507"/>
                  </a:lnTo>
                  <a:lnTo>
                    <a:pt x="64035" y="114394"/>
                  </a:lnTo>
                  <a:lnTo>
                    <a:pt x="66515" y="112595"/>
                  </a:lnTo>
                  <a:lnTo>
                    <a:pt x="70912" y="110936"/>
                  </a:lnTo>
                  <a:lnTo>
                    <a:pt x="73595" y="111093"/>
                  </a:lnTo>
                  <a:lnTo>
                    <a:pt x="77711" y="109818"/>
                  </a:lnTo>
                  <a:lnTo>
                    <a:pt x="79032" y="109215"/>
                  </a:lnTo>
                  <a:lnTo>
                    <a:pt x="80339" y="109583"/>
                  </a:lnTo>
                  <a:lnTo>
                    <a:pt x="81082" y="110569"/>
                  </a:lnTo>
                  <a:close/>
                  <a:moveTo>
                    <a:pt x="93099" y="118737"/>
                  </a:moveTo>
                  <a:lnTo>
                    <a:pt x="91965" y="119143"/>
                  </a:lnTo>
                  <a:lnTo>
                    <a:pt x="91338" y="117743"/>
                  </a:lnTo>
                  <a:lnTo>
                    <a:pt x="92199" y="116335"/>
                  </a:lnTo>
                  <a:lnTo>
                    <a:pt x="93169" y="116210"/>
                  </a:lnTo>
                  <a:lnTo>
                    <a:pt x="93647" y="117641"/>
                  </a:lnTo>
                  <a:lnTo>
                    <a:pt x="93099" y="118737"/>
                  </a:lnTo>
                  <a:close/>
                  <a:moveTo>
                    <a:pt x="104552" y="127303"/>
                  </a:moveTo>
                  <a:lnTo>
                    <a:pt x="104357" y="127491"/>
                  </a:lnTo>
                  <a:lnTo>
                    <a:pt x="102456" y="125660"/>
                  </a:lnTo>
                  <a:lnTo>
                    <a:pt x="102518" y="124933"/>
                  </a:lnTo>
                  <a:lnTo>
                    <a:pt x="102855" y="124283"/>
                  </a:lnTo>
                  <a:lnTo>
                    <a:pt x="103621" y="123673"/>
                  </a:lnTo>
                  <a:lnTo>
                    <a:pt x="104310" y="124713"/>
                  </a:lnTo>
                  <a:lnTo>
                    <a:pt x="104850" y="126450"/>
                  </a:lnTo>
                  <a:lnTo>
                    <a:pt x="104552" y="127303"/>
                  </a:lnTo>
                  <a:close/>
                  <a:moveTo>
                    <a:pt x="85643" y="147370"/>
                  </a:moveTo>
                  <a:lnTo>
                    <a:pt x="85635" y="148364"/>
                  </a:lnTo>
                  <a:lnTo>
                    <a:pt x="82811" y="149021"/>
                  </a:lnTo>
                  <a:lnTo>
                    <a:pt x="81864" y="148207"/>
                  </a:lnTo>
                  <a:lnTo>
                    <a:pt x="81254" y="148059"/>
                  </a:lnTo>
                  <a:lnTo>
                    <a:pt x="79572" y="149514"/>
                  </a:lnTo>
                  <a:lnTo>
                    <a:pt x="79080" y="150108"/>
                  </a:lnTo>
                  <a:lnTo>
                    <a:pt x="78915" y="150554"/>
                  </a:lnTo>
                  <a:lnTo>
                    <a:pt x="78477" y="150781"/>
                  </a:lnTo>
                  <a:lnTo>
                    <a:pt x="75379" y="151478"/>
                  </a:lnTo>
                  <a:lnTo>
                    <a:pt x="74017" y="150781"/>
                  </a:lnTo>
                  <a:lnTo>
                    <a:pt x="74933" y="150312"/>
                  </a:lnTo>
                  <a:lnTo>
                    <a:pt x="76067" y="149365"/>
                  </a:lnTo>
                  <a:lnTo>
                    <a:pt x="77210" y="149506"/>
                  </a:lnTo>
                  <a:lnTo>
                    <a:pt x="78352" y="148622"/>
                  </a:lnTo>
                  <a:lnTo>
                    <a:pt x="79494" y="147276"/>
                  </a:lnTo>
                  <a:lnTo>
                    <a:pt x="81114" y="146987"/>
                  </a:lnTo>
                  <a:lnTo>
                    <a:pt x="82256" y="146470"/>
                  </a:lnTo>
                  <a:lnTo>
                    <a:pt x="84141" y="146846"/>
                  </a:lnTo>
                  <a:lnTo>
                    <a:pt x="85643" y="147370"/>
                  </a:lnTo>
                  <a:close/>
                  <a:moveTo>
                    <a:pt x="923" y="210709"/>
                  </a:moveTo>
                  <a:lnTo>
                    <a:pt x="759" y="210967"/>
                  </a:lnTo>
                  <a:lnTo>
                    <a:pt x="125" y="210881"/>
                  </a:lnTo>
                  <a:lnTo>
                    <a:pt x="0" y="210357"/>
                  </a:lnTo>
                  <a:lnTo>
                    <a:pt x="368" y="210059"/>
                  </a:lnTo>
                  <a:lnTo>
                    <a:pt x="884" y="210255"/>
                  </a:lnTo>
                  <a:lnTo>
                    <a:pt x="923" y="21070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B9DFE43E-3C71-BFC9-D82F-97D5F44036E0}"/>
                </a:ext>
              </a:extLst>
            </p:cNvPr>
            <p:cNvSpPr>
              <a:spLocks/>
            </p:cNvSpPr>
            <p:nvPr/>
          </p:nvSpPr>
          <p:spPr>
            <a:xfrm>
              <a:off x="5908380" y="5957466"/>
              <a:ext cx="73610" cy="36785"/>
            </a:xfrm>
            <a:custGeom>
              <a:avLst/>
              <a:gdLst>
                <a:gd name="connsiteX0" fmla="*/ 50383 w 73610"/>
                <a:gd name="connsiteY0" fmla="*/ 0 h 36785"/>
                <a:gd name="connsiteX1" fmla="*/ 53739 w 73610"/>
                <a:gd name="connsiteY1" fmla="*/ 2058 h 36785"/>
                <a:gd name="connsiteX2" fmla="*/ 57940 w 73610"/>
                <a:gd name="connsiteY2" fmla="*/ 1337 h 36785"/>
                <a:gd name="connsiteX3" fmla="*/ 59708 w 73610"/>
                <a:gd name="connsiteY3" fmla="*/ 1901 h 36785"/>
                <a:gd name="connsiteX4" fmla="*/ 60741 w 73610"/>
                <a:gd name="connsiteY4" fmla="*/ 3614 h 36785"/>
                <a:gd name="connsiteX5" fmla="*/ 60123 w 73610"/>
                <a:gd name="connsiteY5" fmla="*/ 5202 h 36785"/>
                <a:gd name="connsiteX6" fmla="*/ 58793 w 73610"/>
                <a:gd name="connsiteY6" fmla="*/ 4976 h 36785"/>
                <a:gd name="connsiteX7" fmla="*/ 57651 w 73610"/>
                <a:gd name="connsiteY7" fmla="*/ 5406 h 36785"/>
                <a:gd name="connsiteX8" fmla="*/ 57878 w 73610"/>
                <a:gd name="connsiteY8" fmla="*/ 7503 h 36785"/>
                <a:gd name="connsiteX9" fmla="*/ 58652 w 73610"/>
                <a:gd name="connsiteY9" fmla="*/ 8402 h 36785"/>
                <a:gd name="connsiteX10" fmla="*/ 63088 w 73610"/>
                <a:gd name="connsiteY10" fmla="*/ 10710 h 36785"/>
                <a:gd name="connsiteX11" fmla="*/ 63902 w 73610"/>
                <a:gd name="connsiteY11" fmla="*/ 10851 h 36785"/>
                <a:gd name="connsiteX12" fmla="*/ 63753 w 73610"/>
                <a:gd name="connsiteY12" fmla="*/ 9881 h 36785"/>
                <a:gd name="connsiteX13" fmla="*/ 62979 w 73610"/>
                <a:gd name="connsiteY13" fmla="*/ 8293 h 36785"/>
                <a:gd name="connsiteX14" fmla="*/ 62689 w 73610"/>
                <a:gd name="connsiteY14" fmla="*/ 6587 h 36785"/>
                <a:gd name="connsiteX15" fmla="*/ 63346 w 73610"/>
                <a:gd name="connsiteY15" fmla="*/ 5171 h 36785"/>
                <a:gd name="connsiteX16" fmla="*/ 64504 w 73610"/>
                <a:gd name="connsiteY16" fmla="*/ 4725 h 36785"/>
                <a:gd name="connsiteX17" fmla="*/ 69558 w 73610"/>
                <a:gd name="connsiteY17" fmla="*/ 4013 h 36785"/>
                <a:gd name="connsiteX18" fmla="*/ 70739 w 73610"/>
                <a:gd name="connsiteY18" fmla="*/ 4686 h 36785"/>
                <a:gd name="connsiteX19" fmla="*/ 73243 w 73610"/>
                <a:gd name="connsiteY19" fmla="*/ 8707 h 36785"/>
                <a:gd name="connsiteX20" fmla="*/ 70896 w 73610"/>
                <a:gd name="connsiteY20" fmla="*/ 9263 h 36785"/>
                <a:gd name="connsiteX21" fmla="*/ 69910 w 73610"/>
                <a:gd name="connsiteY21" fmla="*/ 11007 h 36785"/>
                <a:gd name="connsiteX22" fmla="*/ 71976 w 73610"/>
                <a:gd name="connsiteY22" fmla="*/ 11766 h 36785"/>
                <a:gd name="connsiteX23" fmla="*/ 73611 w 73610"/>
                <a:gd name="connsiteY23" fmla="*/ 12885 h 36785"/>
                <a:gd name="connsiteX24" fmla="*/ 72742 w 73610"/>
                <a:gd name="connsiteY24" fmla="*/ 14598 h 36785"/>
                <a:gd name="connsiteX25" fmla="*/ 72586 w 73610"/>
                <a:gd name="connsiteY25" fmla="*/ 15459 h 36785"/>
                <a:gd name="connsiteX26" fmla="*/ 68948 w 73610"/>
                <a:gd name="connsiteY26" fmla="*/ 16672 h 36785"/>
                <a:gd name="connsiteX27" fmla="*/ 65725 w 73610"/>
                <a:gd name="connsiteY27" fmla="*/ 17454 h 36785"/>
                <a:gd name="connsiteX28" fmla="*/ 64254 w 73610"/>
                <a:gd name="connsiteY28" fmla="*/ 19472 h 36785"/>
                <a:gd name="connsiteX29" fmla="*/ 61657 w 73610"/>
                <a:gd name="connsiteY29" fmla="*/ 20943 h 36785"/>
                <a:gd name="connsiteX30" fmla="*/ 54021 w 73610"/>
                <a:gd name="connsiteY30" fmla="*/ 23509 h 36785"/>
                <a:gd name="connsiteX31" fmla="*/ 54913 w 73610"/>
                <a:gd name="connsiteY31" fmla="*/ 25598 h 36785"/>
                <a:gd name="connsiteX32" fmla="*/ 55030 w 73610"/>
                <a:gd name="connsiteY32" fmla="*/ 26599 h 36785"/>
                <a:gd name="connsiteX33" fmla="*/ 54701 w 73610"/>
                <a:gd name="connsiteY33" fmla="*/ 29314 h 36785"/>
                <a:gd name="connsiteX34" fmla="*/ 44194 w 73610"/>
                <a:gd name="connsiteY34" fmla="*/ 26067 h 36785"/>
                <a:gd name="connsiteX35" fmla="*/ 42771 w 73610"/>
                <a:gd name="connsiteY35" fmla="*/ 26412 h 36785"/>
                <a:gd name="connsiteX36" fmla="*/ 45579 w 73610"/>
                <a:gd name="connsiteY36" fmla="*/ 31951 h 36785"/>
                <a:gd name="connsiteX37" fmla="*/ 43498 w 73610"/>
                <a:gd name="connsiteY37" fmla="*/ 32976 h 36785"/>
                <a:gd name="connsiteX38" fmla="*/ 41441 w 73610"/>
                <a:gd name="connsiteY38" fmla="*/ 32311 h 36785"/>
                <a:gd name="connsiteX39" fmla="*/ 39571 w 73610"/>
                <a:gd name="connsiteY39" fmla="*/ 32772 h 36785"/>
                <a:gd name="connsiteX40" fmla="*/ 38382 w 73610"/>
                <a:gd name="connsiteY40" fmla="*/ 36786 h 36785"/>
                <a:gd name="connsiteX41" fmla="*/ 35385 w 73610"/>
                <a:gd name="connsiteY41" fmla="*/ 34219 h 36785"/>
                <a:gd name="connsiteX42" fmla="*/ 32827 w 73610"/>
                <a:gd name="connsiteY42" fmla="*/ 30574 h 36785"/>
                <a:gd name="connsiteX43" fmla="*/ 32819 w 73610"/>
                <a:gd name="connsiteY43" fmla="*/ 28540 h 36785"/>
                <a:gd name="connsiteX44" fmla="*/ 35291 w 73610"/>
                <a:gd name="connsiteY44" fmla="*/ 24745 h 36785"/>
                <a:gd name="connsiteX45" fmla="*/ 34541 w 73610"/>
                <a:gd name="connsiteY45" fmla="*/ 23142 h 36785"/>
                <a:gd name="connsiteX46" fmla="*/ 40291 w 73610"/>
                <a:gd name="connsiteY46" fmla="*/ 18001 h 36785"/>
                <a:gd name="connsiteX47" fmla="*/ 41323 w 73610"/>
                <a:gd name="connsiteY47" fmla="*/ 16476 h 36785"/>
                <a:gd name="connsiteX48" fmla="*/ 43115 w 73610"/>
                <a:gd name="connsiteY48" fmla="*/ 15608 h 36785"/>
                <a:gd name="connsiteX49" fmla="*/ 44977 w 73610"/>
                <a:gd name="connsiteY49" fmla="*/ 15310 h 36785"/>
                <a:gd name="connsiteX50" fmla="*/ 45767 w 73610"/>
                <a:gd name="connsiteY50" fmla="*/ 14653 h 36785"/>
                <a:gd name="connsiteX51" fmla="*/ 45634 w 73610"/>
                <a:gd name="connsiteY51" fmla="*/ 13402 h 36785"/>
                <a:gd name="connsiteX52" fmla="*/ 44891 w 73610"/>
                <a:gd name="connsiteY52" fmla="*/ 11273 h 36785"/>
                <a:gd name="connsiteX53" fmla="*/ 44953 w 73610"/>
                <a:gd name="connsiteY53" fmla="*/ 7815 h 36785"/>
                <a:gd name="connsiteX54" fmla="*/ 49561 w 73610"/>
                <a:gd name="connsiteY54" fmla="*/ 3129 h 36785"/>
                <a:gd name="connsiteX55" fmla="*/ 48889 w 73610"/>
                <a:gd name="connsiteY55" fmla="*/ 117 h 36785"/>
                <a:gd name="connsiteX56" fmla="*/ 50383 w 73610"/>
                <a:gd name="connsiteY56" fmla="*/ 0 h 36785"/>
                <a:gd name="connsiteX57" fmla="*/ 22688 w 73610"/>
                <a:gd name="connsiteY57" fmla="*/ 4412 h 36785"/>
                <a:gd name="connsiteX58" fmla="*/ 19676 w 73610"/>
                <a:gd name="connsiteY58" fmla="*/ 4412 h 36785"/>
                <a:gd name="connsiteX59" fmla="*/ 19081 w 73610"/>
                <a:gd name="connsiteY59" fmla="*/ 3270 h 36785"/>
                <a:gd name="connsiteX60" fmla="*/ 19089 w 73610"/>
                <a:gd name="connsiteY60" fmla="*/ 375 h 36785"/>
                <a:gd name="connsiteX61" fmla="*/ 21374 w 73610"/>
                <a:gd name="connsiteY61" fmla="*/ 125 h 36785"/>
                <a:gd name="connsiteX62" fmla="*/ 23603 w 73610"/>
                <a:gd name="connsiteY62" fmla="*/ 1330 h 36785"/>
                <a:gd name="connsiteX63" fmla="*/ 23455 w 73610"/>
                <a:gd name="connsiteY63" fmla="*/ 2543 h 36785"/>
                <a:gd name="connsiteX64" fmla="*/ 22688 w 73610"/>
                <a:gd name="connsiteY64" fmla="*/ 4412 h 36785"/>
                <a:gd name="connsiteX65" fmla="*/ 18855 w 73610"/>
                <a:gd name="connsiteY65" fmla="*/ 6736 h 36785"/>
                <a:gd name="connsiteX66" fmla="*/ 22031 w 73610"/>
                <a:gd name="connsiteY66" fmla="*/ 7401 h 36785"/>
                <a:gd name="connsiteX67" fmla="*/ 24949 w 73610"/>
                <a:gd name="connsiteY67" fmla="*/ 4929 h 36785"/>
                <a:gd name="connsiteX68" fmla="*/ 26960 w 73610"/>
                <a:gd name="connsiteY68" fmla="*/ 4139 h 36785"/>
                <a:gd name="connsiteX69" fmla="*/ 28618 w 73610"/>
                <a:gd name="connsiteY69" fmla="*/ 4670 h 36785"/>
                <a:gd name="connsiteX70" fmla="*/ 29784 w 73610"/>
                <a:gd name="connsiteY70" fmla="*/ 6165 h 36785"/>
                <a:gd name="connsiteX71" fmla="*/ 31474 w 73610"/>
                <a:gd name="connsiteY71" fmla="*/ 5930 h 36785"/>
                <a:gd name="connsiteX72" fmla="*/ 36254 w 73610"/>
                <a:gd name="connsiteY72" fmla="*/ 4405 h 36785"/>
                <a:gd name="connsiteX73" fmla="*/ 36880 w 73610"/>
                <a:gd name="connsiteY73" fmla="*/ 4921 h 36785"/>
                <a:gd name="connsiteX74" fmla="*/ 38585 w 73610"/>
                <a:gd name="connsiteY74" fmla="*/ 3145 h 36785"/>
                <a:gd name="connsiteX75" fmla="*/ 40048 w 73610"/>
                <a:gd name="connsiteY75" fmla="*/ 3966 h 36785"/>
                <a:gd name="connsiteX76" fmla="*/ 41206 w 73610"/>
                <a:gd name="connsiteY76" fmla="*/ 5515 h 36785"/>
                <a:gd name="connsiteX77" fmla="*/ 40643 w 73610"/>
                <a:gd name="connsiteY77" fmla="*/ 7307 h 36785"/>
                <a:gd name="connsiteX78" fmla="*/ 39321 w 73610"/>
                <a:gd name="connsiteY78" fmla="*/ 8449 h 36785"/>
                <a:gd name="connsiteX79" fmla="*/ 38484 w 73610"/>
                <a:gd name="connsiteY79" fmla="*/ 10045 h 36785"/>
                <a:gd name="connsiteX80" fmla="*/ 37506 w 73610"/>
                <a:gd name="connsiteY80" fmla="*/ 11328 h 36785"/>
                <a:gd name="connsiteX81" fmla="*/ 35816 w 73610"/>
                <a:gd name="connsiteY81" fmla="*/ 12525 h 36785"/>
                <a:gd name="connsiteX82" fmla="*/ 34517 w 73610"/>
                <a:gd name="connsiteY82" fmla="*/ 14434 h 36785"/>
                <a:gd name="connsiteX83" fmla="*/ 31403 w 73610"/>
                <a:gd name="connsiteY83" fmla="*/ 18917 h 36785"/>
                <a:gd name="connsiteX84" fmla="*/ 26866 w 73610"/>
                <a:gd name="connsiteY84" fmla="*/ 24659 h 36785"/>
                <a:gd name="connsiteX85" fmla="*/ 25364 w 73610"/>
                <a:gd name="connsiteY85" fmla="*/ 25175 h 36785"/>
                <a:gd name="connsiteX86" fmla="*/ 22234 w 73610"/>
                <a:gd name="connsiteY86" fmla="*/ 25520 h 36785"/>
                <a:gd name="connsiteX87" fmla="*/ 20889 w 73610"/>
                <a:gd name="connsiteY87" fmla="*/ 25121 h 36785"/>
                <a:gd name="connsiteX88" fmla="*/ 19739 w 73610"/>
                <a:gd name="connsiteY88" fmla="*/ 25254 h 36785"/>
                <a:gd name="connsiteX89" fmla="*/ 18815 w 73610"/>
                <a:gd name="connsiteY89" fmla="*/ 28368 h 36785"/>
                <a:gd name="connsiteX90" fmla="*/ 17384 w 73610"/>
                <a:gd name="connsiteY90" fmla="*/ 30730 h 36785"/>
                <a:gd name="connsiteX91" fmla="*/ 16711 w 73610"/>
                <a:gd name="connsiteY91" fmla="*/ 31223 h 36785"/>
                <a:gd name="connsiteX92" fmla="*/ 15225 w 73610"/>
                <a:gd name="connsiteY92" fmla="*/ 31442 h 36785"/>
                <a:gd name="connsiteX93" fmla="*/ 14520 w 73610"/>
                <a:gd name="connsiteY93" fmla="*/ 31802 h 36785"/>
                <a:gd name="connsiteX94" fmla="*/ 13988 w 73610"/>
                <a:gd name="connsiteY94" fmla="*/ 32679 h 36785"/>
                <a:gd name="connsiteX95" fmla="*/ 10077 w 73610"/>
                <a:gd name="connsiteY95" fmla="*/ 32452 h 36785"/>
                <a:gd name="connsiteX96" fmla="*/ 7315 w 73610"/>
                <a:gd name="connsiteY96" fmla="*/ 30996 h 36785"/>
                <a:gd name="connsiteX97" fmla="*/ 4045 w 73610"/>
                <a:gd name="connsiteY97" fmla="*/ 27773 h 36785"/>
                <a:gd name="connsiteX98" fmla="*/ 8410 w 73610"/>
                <a:gd name="connsiteY98" fmla="*/ 23830 h 36785"/>
                <a:gd name="connsiteX99" fmla="*/ 12173 w 73610"/>
                <a:gd name="connsiteY99" fmla="*/ 24010 h 36785"/>
                <a:gd name="connsiteX100" fmla="*/ 15279 w 73610"/>
                <a:gd name="connsiteY100" fmla="*/ 21365 h 36785"/>
                <a:gd name="connsiteX101" fmla="*/ 17806 w 73610"/>
                <a:gd name="connsiteY101" fmla="*/ 20028 h 36785"/>
                <a:gd name="connsiteX102" fmla="*/ 18807 w 73610"/>
                <a:gd name="connsiteY102" fmla="*/ 18674 h 36785"/>
                <a:gd name="connsiteX103" fmla="*/ 19911 w 73610"/>
                <a:gd name="connsiteY103" fmla="*/ 17634 h 36785"/>
                <a:gd name="connsiteX104" fmla="*/ 19918 w 73610"/>
                <a:gd name="connsiteY104" fmla="*/ 16281 h 36785"/>
                <a:gd name="connsiteX105" fmla="*/ 19073 w 73610"/>
                <a:gd name="connsiteY105" fmla="*/ 15678 h 36785"/>
                <a:gd name="connsiteX106" fmla="*/ 17931 w 73610"/>
                <a:gd name="connsiteY106" fmla="*/ 15740 h 36785"/>
                <a:gd name="connsiteX107" fmla="*/ 16805 w 73610"/>
                <a:gd name="connsiteY107" fmla="*/ 16327 h 36785"/>
                <a:gd name="connsiteX108" fmla="*/ 14160 w 73610"/>
                <a:gd name="connsiteY108" fmla="*/ 17094 h 36785"/>
                <a:gd name="connsiteX109" fmla="*/ 12353 w 73610"/>
                <a:gd name="connsiteY109" fmla="*/ 15545 h 36785"/>
                <a:gd name="connsiteX110" fmla="*/ 13542 w 73610"/>
                <a:gd name="connsiteY110" fmla="*/ 14966 h 36785"/>
                <a:gd name="connsiteX111" fmla="*/ 14880 w 73610"/>
                <a:gd name="connsiteY111" fmla="*/ 14997 h 36785"/>
                <a:gd name="connsiteX112" fmla="*/ 18972 w 73610"/>
                <a:gd name="connsiteY112" fmla="*/ 13542 h 36785"/>
                <a:gd name="connsiteX113" fmla="*/ 19754 w 73610"/>
                <a:gd name="connsiteY113" fmla="*/ 12932 h 36785"/>
                <a:gd name="connsiteX114" fmla="*/ 18495 w 73610"/>
                <a:gd name="connsiteY114" fmla="*/ 10874 h 36785"/>
                <a:gd name="connsiteX115" fmla="*/ 16030 w 73610"/>
                <a:gd name="connsiteY115" fmla="*/ 9623 h 36785"/>
                <a:gd name="connsiteX116" fmla="*/ 14035 w 73610"/>
                <a:gd name="connsiteY116" fmla="*/ 7526 h 36785"/>
                <a:gd name="connsiteX117" fmla="*/ 13668 w 73610"/>
                <a:gd name="connsiteY117" fmla="*/ 6744 h 36785"/>
                <a:gd name="connsiteX118" fmla="*/ 13769 w 73610"/>
                <a:gd name="connsiteY118" fmla="*/ 5500 h 36785"/>
                <a:gd name="connsiteX119" fmla="*/ 12666 w 73610"/>
                <a:gd name="connsiteY119" fmla="*/ 3043 h 36785"/>
                <a:gd name="connsiteX120" fmla="*/ 13824 w 73610"/>
                <a:gd name="connsiteY120" fmla="*/ 2918 h 36785"/>
                <a:gd name="connsiteX121" fmla="*/ 15365 w 73610"/>
                <a:gd name="connsiteY121" fmla="*/ 4499 h 36785"/>
                <a:gd name="connsiteX122" fmla="*/ 18855 w 73610"/>
                <a:gd name="connsiteY122" fmla="*/ 6736 h 36785"/>
                <a:gd name="connsiteX123" fmla="*/ 2770 w 73610"/>
                <a:gd name="connsiteY123" fmla="*/ 18158 h 36785"/>
                <a:gd name="connsiteX124" fmla="*/ 4342 w 73610"/>
                <a:gd name="connsiteY124" fmla="*/ 18643 h 36785"/>
                <a:gd name="connsiteX125" fmla="*/ 5907 w 73610"/>
                <a:gd name="connsiteY125" fmla="*/ 18463 h 36785"/>
                <a:gd name="connsiteX126" fmla="*/ 5023 w 73610"/>
                <a:gd name="connsiteY126" fmla="*/ 22109 h 36785"/>
                <a:gd name="connsiteX127" fmla="*/ 4334 w 73610"/>
                <a:gd name="connsiteY127" fmla="*/ 23861 h 36785"/>
                <a:gd name="connsiteX128" fmla="*/ 2480 w 73610"/>
                <a:gd name="connsiteY128" fmla="*/ 23721 h 36785"/>
                <a:gd name="connsiteX129" fmla="*/ 642 w 73610"/>
                <a:gd name="connsiteY129" fmla="*/ 21334 h 36785"/>
                <a:gd name="connsiteX130" fmla="*/ 0 w 73610"/>
                <a:gd name="connsiteY130" fmla="*/ 20067 h 36785"/>
                <a:gd name="connsiteX131" fmla="*/ 2050 w 73610"/>
                <a:gd name="connsiteY131" fmla="*/ 19159 h 36785"/>
                <a:gd name="connsiteX132" fmla="*/ 2770 w 73610"/>
                <a:gd name="connsiteY132" fmla="*/ 18158 h 36785"/>
                <a:gd name="connsiteX133" fmla="*/ 59419 w 73610"/>
                <a:gd name="connsiteY133" fmla="*/ 26153 h 36785"/>
                <a:gd name="connsiteX134" fmla="*/ 59552 w 73610"/>
                <a:gd name="connsiteY134" fmla="*/ 29283 h 36785"/>
                <a:gd name="connsiteX135" fmla="*/ 57792 w 73610"/>
                <a:gd name="connsiteY135" fmla="*/ 28289 h 36785"/>
                <a:gd name="connsiteX136" fmla="*/ 57166 w 73610"/>
                <a:gd name="connsiteY136" fmla="*/ 26772 h 36785"/>
                <a:gd name="connsiteX137" fmla="*/ 58144 w 73610"/>
                <a:gd name="connsiteY137" fmla="*/ 25739 h 36785"/>
                <a:gd name="connsiteX138" fmla="*/ 58950 w 73610"/>
                <a:gd name="connsiteY138" fmla="*/ 25817 h 36785"/>
                <a:gd name="connsiteX139" fmla="*/ 59419 w 73610"/>
                <a:gd name="connsiteY139" fmla="*/ 26153 h 36785"/>
                <a:gd name="connsiteX140" fmla="*/ 32107 w 73610"/>
                <a:gd name="connsiteY140" fmla="*/ 34016 h 36785"/>
                <a:gd name="connsiteX141" fmla="*/ 30699 w 73610"/>
                <a:gd name="connsiteY141" fmla="*/ 34705 h 36785"/>
                <a:gd name="connsiteX142" fmla="*/ 30308 w 73610"/>
                <a:gd name="connsiteY142" fmla="*/ 34399 h 36785"/>
                <a:gd name="connsiteX143" fmla="*/ 29862 w 73610"/>
                <a:gd name="connsiteY143" fmla="*/ 33054 h 36785"/>
                <a:gd name="connsiteX144" fmla="*/ 29839 w 73610"/>
                <a:gd name="connsiteY144" fmla="*/ 31317 h 36785"/>
                <a:gd name="connsiteX145" fmla="*/ 29674 w 73610"/>
                <a:gd name="connsiteY145" fmla="*/ 30535 h 36785"/>
                <a:gd name="connsiteX146" fmla="*/ 30550 w 73610"/>
                <a:gd name="connsiteY146" fmla="*/ 30785 h 36785"/>
                <a:gd name="connsiteX147" fmla="*/ 32139 w 73610"/>
                <a:gd name="connsiteY147" fmla="*/ 32170 h 36785"/>
                <a:gd name="connsiteX148" fmla="*/ 32107 w 73610"/>
                <a:gd name="connsiteY148" fmla="*/ 34016 h 3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73610" h="36785">
                  <a:moveTo>
                    <a:pt x="50383" y="0"/>
                  </a:moveTo>
                  <a:lnTo>
                    <a:pt x="53739" y="2058"/>
                  </a:lnTo>
                  <a:lnTo>
                    <a:pt x="57940" y="1337"/>
                  </a:lnTo>
                  <a:lnTo>
                    <a:pt x="59708" y="1901"/>
                  </a:lnTo>
                  <a:lnTo>
                    <a:pt x="60741" y="3614"/>
                  </a:lnTo>
                  <a:lnTo>
                    <a:pt x="60123" y="5202"/>
                  </a:lnTo>
                  <a:lnTo>
                    <a:pt x="58793" y="4976"/>
                  </a:lnTo>
                  <a:lnTo>
                    <a:pt x="57651" y="5406"/>
                  </a:lnTo>
                  <a:lnTo>
                    <a:pt x="57878" y="7503"/>
                  </a:lnTo>
                  <a:lnTo>
                    <a:pt x="58652" y="8402"/>
                  </a:lnTo>
                  <a:lnTo>
                    <a:pt x="63088" y="10710"/>
                  </a:lnTo>
                  <a:lnTo>
                    <a:pt x="63902" y="10851"/>
                  </a:lnTo>
                  <a:lnTo>
                    <a:pt x="63753" y="9881"/>
                  </a:lnTo>
                  <a:lnTo>
                    <a:pt x="62979" y="8293"/>
                  </a:lnTo>
                  <a:lnTo>
                    <a:pt x="62689" y="6587"/>
                  </a:lnTo>
                  <a:lnTo>
                    <a:pt x="63346" y="5171"/>
                  </a:lnTo>
                  <a:lnTo>
                    <a:pt x="64504" y="4725"/>
                  </a:lnTo>
                  <a:lnTo>
                    <a:pt x="69558" y="4013"/>
                  </a:lnTo>
                  <a:lnTo>
                    <a:pt x="70739" y="4686"/>
                  </a:lnTo>
                  <a:lnTo>
                    <a:pt x="73243" y="8707"/>
                  </a:lnTo>
                  <a:lnTo>
                    <a:pt x="70896" y="9263"/>
                  </a:lnTo>
                  <a:lnTo>
                    <a:pt x="69910" y="11007"/>
                  </a:lnTo>
                  <a:lnTo>
                    <a:pt x="71976" y="11766"/>
                  </a:lnTo>
                  <a:lnTo>
                    <a:pt x="73611" y="12885"/>
                  </a:lnTo>
                  <a:lnTo>
                    <a:pt x="72742" y="14598"/>
                  </a:lnTo>
                  <a:lnTo>
                    <a:pt x="72586" y="15459"/>
                  </a:lnTo>
                  <a:lnTo>
                    <a:pt x="68948" y="16672"/>
                  </a:lnTo>
                  <a:lnTo>
                    <a:pt x="65725" y="17454"/>
                  </a:lnTo>
                  <a:lnTo>
                    <a:pt x="64254" y="19472"/>
                  </a:lnTo>
                  <a:lnTo>
                    <a:pt x="61657" y="20943"/>
                  </a:lnTo>
                  <a:lnTo>
                    <a:pt x="54021" y="23509"/>
                  </a:lnTo>
                  <a:lnTo>
                    <a:pt x="54913" y="25598"/>
                  </a:lnTo>
                  <a:lnTo>
                    <a:pt x="55030" y="26599"/>
                  </a:lnTo>
                  <a:lnTo>
                    <a:pt x="54701" y="29314"/>
                  </a:lnTo>
                  <a:lnTo>
                    <a:pt x="44194" y="26067"/>
                  </a:lnTo>
                  <a:lnTo>
                    <a:pt x="42771" y="26412"/>
                  </a:lnTo>
                  <a:lnTo>
                    <a:pt x="45579" y="31951"/>
                  </a:lnTo>
                  <a:lnTo>
                    <a:pt x="43498" y="32976"/>
                  </a:lnTo>
                  <a:lnTo>
                    <a:pt x="41441" y="32311"/>
                  </a:lnTo>
                  <a:lnTo>
                    <a:pt x="39571" y="32772"/>
                  </a:lnTo>
                  <a:lnTo>
                    <a:pt x="38382" y="36786"/>
                  </a:lnTo>
                  <a:lnTo>
                    <a:pt x="35385" y="34219"/>
                  </a:lnTo>
                  <a:lnTo>
                    <a:pt x="32827" y="30574"/>
                  </a:lnTo>
                  <a:lnTo>
                    <a:pt x="32819" y="28540"/>
                  </a:lnTo>
                  <a:lnTo>
                    <a:pt x="35291" y="24745"/>
                  </a:lnTo>
                  <a:lnTo>
                    <a:pt x="34541" y="23142"/>
                  </a:lnTo>
                  <a:lnTo>
                    <a:pt x="40291" y="18001"/>
                  </a:lnTo>
                  <a:lnTo>
                    <a:pt x="41323" y="16476"/>
                  </a:lnTo>
                  <a:lnTo>
                    <a:pt x="43115" y="15608"/>
                  </a:lnTo>
                  <a:lnTo>
                    <a:pt x="44977" y="15310"/>
                  </a:lnTo>
                  <a:lnTo>
                    <a:pt x="45767" y="14653"/>
                  </a:lnTo>
                  <a:lnTo>
                    <a:pt x="45634" y="13402"/>
                  </a:lnTo>
                  <a:lnTo>
                    <a:pt x="44891" y="11273"/>
                  </a:lnTo>
                  <a:lnTo>
                    <a:pt x="44953" y="7815"/>
                  </a:lnTo>
                  <a:lnTo>
                    <a:pt x="49561" y="3129"/>
                  </a:lnTo>
                  <a:lnTo>
                    <a:pt x="48889" y="117"/>
                  </a:lnTo>
                  <a:lnTo>
                    <a:pt x="50383" y="0"/>
                  </a:lnTo>
                  <a:close/>
                  <a:moveTo>
                    <a:pt x="22688" y="4412"/>
                  </a:moveTo>
                  <a:lnTo>
                    <a:pt x="19676" y="4412"/>
                  </a:lnTo>
                  <a:lnTo>
                    <a:pt x="19081" y="3270"/>
                  </a:lnTo>
                  <a:lnTo>
                    <a:pt x="19089" y="375"/>
                  </a:lnTo>
                  <a:lnTo>
                    <a:pt x="21374" y="125"/>
                  </a:lnTo>
                  <a:lnTo>
                    <a:pt x="23603" y="1330"/>
                  </a:lnTo>
                  <a:lnTo>
                    <a:pt x="23455" y="2543"/>
                  </a:lnTo>
                  <a:lnTo>
                    <a:pt x="22688" y="4412"/>
                  </a:lnTo>
                  <a:close/>
                  <a:moveTo>
                    <a:pt x="18855" y="6736"/>
                  </a:moveTo>
                  <a:lnTo>
                    <a:pt x="22031" y="7401"/>
                  </a:lnTo>
                  <a:lnTo>
                    <a:pt x="24949" y="4929"/>
                  </a:lnTo>
                  <a:lnTo>
                    <a:pt x="26960" y="4139"/>
                  </a:lnTo>
                  <a:lnTo>
                    <a:pt x="28618" y="4670"/>
                  </a:lnTo>
                  <a:lnTo>
                    <a:pt x="29784" y="6165"/>
                  </a:lnTo>
                  <a:lnTo>
                    <a:pt x="31474" y="5930"/>
                  </a:lnTo>
                  <a:lnTo>
                    <a:pt x="36254" y="4405"/>
                  </a:lnTo>
                  <a:lnTo>
                    <a:pt x="36880" y="4921"/>
                  </a:lnTo>
                  <a:lnTo>
                    <a:pt x="38585" y="3145"/>
                  </a:lnTo>
                  <a:lnTo>
                    <a:pt x="40048" y="3966"/>
                  </a:lnTo>
                  <a:lnTo>
                    <a:pt x="41206" y="5515"/>
                  </a:lnTo>
                  <a:lnTo>
                    <a:pt x="40643" y="7307"/>
                  </a:lnTo>
                  <a:lnTo>
                    <a:pt x="39321" y="8449"/>
                  </a:lnTo>
                  <a:lnTo>
                    <a:pt x="38484" y="10045"/>
                  </a:lnTo>
                  <a:lnTo>
                    <a:pt x="37506" y="11328"/>
                  </a:lnTo>
                  <a:lnTo>
                    <a:pt x="35816" y="12525"/>
                  </a:lnTo>
                  <a:lnTo>
                    <a:pt x="34517" y="14434"/>
                  </a:lnTo>
                  <a:lnTo>
                    <a:pt x="31403" y="18917"/>
                  </a:lnTo>
                  <a:lnTo>
                    <a:pt x="26866" y="24659"/>
                  </a:lnTo>
                  <a:lnTo>
                    <a:pt x="25364" y="25175"/>
                  </a:lnTo>
                  <a:lnTo>
                    <a:pt x="22234" y="25520"/>
                  </a:lnTo>
                  <a:lnTo>
                    <a:pt x="20889" y="25121"/>
                  </a:lnTo>
                  <a:lnTo>
                    <a:pt x="19739" y="25254"/>
                  </a:lnTo>
                  <a:lnTo>
                    <a:pt x="18815" y="28368"/>
                  </a:lnTo>
                  <a:lnTo>
                    <a:pt x="17384" y="30730"/>
                  </a:lnTo>
                  <a:lnTo>
                    <a:pt x="16711" y="31223"/>
                  </a:lnTo>
                  <a:lnTo>
                    <a:pt x="15225" y="31442"/>
                  </a:lnTo>
                  <a:lnTo>
                    <a:pt x="14520" y="31802"/>
                  </a:lnTo>
                  <a:lnTo>
                    <a:pt x="13988" y="32679"/>
                  </a:lnTo>
                  <a:lnTo>
                    <a:pt x="10077" y="32452"/>
                  </a:lnTo>
                  <a:lnTo>
                    <a:pt x="7315" y="30996"/>
                  </a:lnTo>
                  <a:lnTo>
                    <a:pt x="4045" y="27773"/>
                  </a:lnTo>
                  <a:lnTo>
                    <a:pt x="8410" y="23830"/>
                  </a:lnTo>
                  <a:lnTo>
                    <a:pt x="12173" y="24010"/>
                  </a:lnTo>
                  <a:lnTo>
                    <a:pt x="15279" y="21365"/>
                  </a:lnTo>
                  <a:lnTo>
                    <a:pt x="17806" y="20028"/>
                  </a:lnTo>
                  <a:lnTo>
                    <a:pt x="18807" y="18674"/>
                  </a:lnTo>
                  <a:lnTo>
                    <a:pt x="19911" y="17634"/>
                  </a:lnTo>
                  <a:lnTo>
                    <a:pt x="19918" y="16281"/>
                  </a:lnTo>
                  <a:lnTo>
                    <a:pt x="19073" y="15678"/>
                  </a:lnTo>
                  <a:lnTo>
                    <a:pt x="17931" y="15740"/>
                  </a:lnTo>
                  <a:lnTo>
                    <a:pt x="16805" y="16327"/>
                  </a:lnTo>
                  <a:lnTo>
                    <a:pt x="14160" y="17094"/>
                  </a:lnTo>
                  <a:lnTo>
                    <a:pt x="12353" y="15545"/>
                  </a:lnTo>
                  <a:lnTo>
                    <a:pt x="13542" y="14966"/>
                  </a:lnTo>
                  <a:lnTo>
                    <a:pt x="14880" y="14997"/>
                  </a:lnTo>
                  <a:lnTo>
                    <a:pt x="18972" y="13542"/>
                  </a:lnTo>
                  <a:lnTo>
                    <a:pt x="19754" y="12932"/>
                  </a:lnTo>
                  <a:lnTo>
                    <a:pt x="18495" y="10874"/>
                  </a:lnTo>
                  <a:lnTo>
                    <a:pt x="16030" y="9623"/>
                  </a:lnTo>
                  <a:lnTo>
                    <a:pt x="14035" y="7526"/>
                  </a:lnTo>
                  <a:lnTo>
                    <a:pt x="13668" y="6744"/>
                  </a:lnTo>
                  <a:lnTo>
                    <a:pt x="13769" y="5500"/>
                  </a:lnTo>
                  <a:lnTo>
                    <a:pt x="12666" y="3043"/>
                  </a:lnTo>
                  <a:lnTo>
                    <a:pt x="13824" y="2918"/>
                  </a:lnTo>
                  <a:lnTo>
                    <a:pt x="15365" y="4499"/>
                  </a:lnTo>
                  <a:lnTo>
                    <a:pt x="18855" y="6736"/>
                  </a:lnTo>
                  <a:close/>
                  <a:moveTo>
                    <a:pt x="2770" y="18158"/>
                  </a:moveTo>
                  <a:lnTo>
                    <a:pt x="4342" y="18643"/>
                  </a:lnTo>
                  <a:lnTo>
                    <a:pt x="5907" y="18463"/>
                  </a:lnTo>
                  <a:lnTo>
                    <a:pt x="5023" y="22109"/>
                  </a:lnTo>
                  <a:lnTo>
                    <a:pt x="4334" y="23861"/>
                  </a:lnTo>
                  <a:lnTo>
                    <a:pt x="2480" y="23721"/>
                  </a:lnTo>
                  <a:lnTo>
                    <a:pt x="642" y="21334"/>
                  </a:lnTo>
                  <a:lnTo>
                    <a:pt x="0" y="20067"/>
                  </a:lnTo>
                  <a:lnTo>
                    <a:pt x="2050" y="19159"/>
                  </a:lnTo>
                  <a:lnTo>
                    <a:pt x="2770" y="18158"/>
                  </a:lnTo>
                  <a:close/>
                  <a:moveTo>
                    <a:pt x="59419" y="26153"/>
                  </a:moveTo>
                  <a:lnTo>
                    <a:pt x="59552" y="29283"/>
                  </a:lnTo>
                  <a:lnTo>
                    <a:pt x="57792" y="28289"/>
                  </a:lnTo>
                  <a:lnTo>
                    <a:pt x="57166" y="26772"/>
                  </a:lnTo>
                  <a:lnTo>
                    <a:pt x="58144" y="25739"/>
                  </a:lnTo>
                  <a:lnTo>
                    <a:pt x="58950" y="25817"/>
                  </a:lnTo>
                  <a:lnTo>
                    <a:pt x="59419" y="26153"/>
                  </a:lnTo>
                  <a:close/>
                  <a:moveTo>
                    <a:pt x="32107" y="34016"/>
                  </a:moveTo>
                  <a:lnTo>
                    <a:pt x="30699" y="34705"/>
                  </a:lnTo>
                  <a:lnTo>
                    <a:pt x="30308" y="34399"/>
                  </a:lnTo>
                  <a:lnTo>
                    <a:pt x="29862" y="33054"/>
                  </a:lnTo>
                  <a:lnTo>
                    <a:pt x="29839" y="31317"/>
                  </a:lnTo>
                  <a:lnTo>
                    <a:pt x="29674" y="30535"/>
                  </a:lnTo>
                  <a:lnTo>
                    <a:pt x="30550" y="30785"/>
                  </a:lnTo>
                  <a:lnTo>
                    <a:pt x="32139" y="32170"/>
                  </a:lnTo>
                  <a:lnTo>
                    <a:pt x="32107" y="3401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FDB1AD2A-8D88-5F07-EE83-F6331C29A522}"/>
                </a:ext>
              </a:extLst>
            </p:cNvPr>
            <p:cNvSpPr>
              <a:spLocks/>
            </p:cNvSpPr>
            <p:nvPr/>
          </p:nvSpPr>
          <p:spPr>
            <a:xfrm>
              <a:off x="10282243" y="4438421"/>
              <a:ext cx="547397" cy="94952"/>
            </a:xfrm>
            <a:custGeom>
              <a:avLst/>
              <a:gdLst>
                <a:gd name="connsiteX0" fmla="*/ 1776 w 547397"/>
                <a:gd name="connsiteY0" fmla="*/ 2042 h 94952"/>
                <a:gd name="connsiteX1" fmla="*/ 110 w 547397"/>
                <a:gd name="connsiteY1" fmla="*/ 3841 h 94952"/>
                <a:gd name="connsiteX2" fmla="*/ 0 w 547397"/>
                <a:gd name="connsiteY2" fmla="*/ 3254 h 94952"/>
                <a:gd name="connsiteX3" fmla="*/ 501 w 547397"/>
                <a:gd name="connsiteY3" fmla="*/ 2175 h 94952"/>
                <a:gd name="connsiteX4" fmla="*/ 1205 w 547397"/>
                <a:gd name="connsiteY4" fmla="*/ 947 h 94952"/>
                <a:gd name="connsiteX5" fmla="*/ 1862 w 547397"/>
                <a:gd name="connsiteY5" fmla="*/ 211 h 94952"/>
                <a:gd name="connsiteX6" fmla="*/ 2715 w 547397"/>
                <a:gd name="connsiteY6" fmla="*/ 0 h 94952"/>
                <a:gd name="connsiteX7" fmla="*/ 3325 w 547397"/>
                <a:gd name="connsiteY7" fmla="*/ 1017 h 94952"/>
                <a:gd name="connsiteX8" fmla="*/ 2637 w 547397"/>
                <a:gd name="connsiteY8" fmla="*/ 1901 h 94952"/>
                <a:gd name="connsiteX9" fmla="*/ 1776 w 547397"/>
                <a:gd name="connsiteY9" fmla="*/ 2042 h 94952"/>
                <a:gd name="connsiteX10" fmla="*/ 303424 w 547397"/>
                <a:gd name="connsiteY10" fmla="*/ 47660 h 94952"/>
                <a:gd name="connsiteX11" fmla="*/ 303041 w 547397"/>
                <a:gd name="connsiteY11" fmla="*/ 47778 h 94952"/>
                <a:gd name="connsiteX12" fmla="*/ 302869 w 547397"/>
                <a:gd name="connsiteY12" fmla="*/ 47668 h 94952"/>
                <a:gd name="connsiteX13" fmla="*/ 302955 w 547397"/>
                <a:gd name="connsiteY13" fmla="*/ 47105 h 94952"/>
                <a:gd name="connsiteX14" fmla="*/ 303080 w 547397"/>
                <a:gd name="connsiteY14" fmla="*/ 46909 h 94952"/>
                <a:gd name="connsiteX15" fmla="*/ 303440 w 547397"/>
                <a:gd name="connsiteY15" fmla="*/ 46894 h 94952"/>
                <a:gd name="connsiteX16" fmla="*/ 304066 w 547397"/>
                <a:gd name="connsiteY16" fmla="*/ 47050 h 94952"/>
                <a:gd name="connsiteX17" fmla="*/ 304113 w 547397"/>
                <a:gd name="connsiteY17" fmla="*/ 47191 h 94952"/>
                <a:gd name="connsiteX18" fmla="*/ 303424 w 547397"/>
                <a:gd name="connsiteY18" fmla="*/ 47660 h 94952"/>
                <a:gd name="connsiteX19" fmla="*/ 298292 w 547397"/>
                <a:gd name="connsiteY19" fmla="*/ 49546 h 94952"/>
                <a:gd name="connsiteX20" fmla="*/ 298112 w 547397"/>
                <a:gd name="connsiteY20" fmla="*/ 49835 h 94952"/>
                <a:gd name="connsiteX21" fmla="*/ 296774 w 547397"/>
                <a:gd name="connsiteY21" fmla="*/ 49726 h 94952"/>
                <a:gd name="connsiteX22" fmla="*/ 296587 w 547397"/>
                <a:gd name="connsiteY22" fmla="*/ 49561 h 94952"/>
                <a:gd name="connsiteX23" fmla="*/ 296704 w 547397"/>
                <a:gd name="connsiteY23" fmla="*/ 49436 h 94952"/>
                <a:gd name="connsiteX24" fmla="*/ 297345 w 547397"/>
                <a:gd name="connsiteY24" fmla="*/ 49303 h 94952"/>
                <a:gd name="connsiteX25" fmla="*/ 297424 w 547397"/>
                <a:gd name="connsiteY25" fmla="*/ 48904 h 94952"/>
                <a:gd name="connsiteX26" fmla="*/ 297095 w 547397"/>
                <a:gd name="connsiteY26" fmla="*/ 48818 h 94952"/>
                <a:gd name="connsiteX27" fmla="*/ 297376 w 547397"/>
                <a:gd name="connsiteY27" fmla="*/ 48607 h 94952"/>
                <a:gd name="connsiteX28" fmla="*/ 297901 w 547397"/>
                <a:gd name="connsiteY28" fmla="*/ 48568 h 94952"/>
                <a:gd name="connsiteX29" fmla="*/ 298198 w 547397"/>
                <a:gd name="connsiteY29" fmla="*/ 48818 h 94952"/>
                <a:gd name="connsiteX30" fmla="*/ 298362 w 547397"/>
                <a:gd name="connsiteY30" fmla="*/ 49178 h 94952"/>
                <a:gd name="connsiteX31" fmla="*/ 298292 w 547397"/>
                <a:gd name="connsiteY31" fmla="*/ 49546 h 94952"/>
                <a:gd name="connsiteX32" fmla="*/ 444676 w 547397"/>
                <a:gd name="connsiteY32" fmla="*/ 61250 h 94952"/>
                <a:gd name="connsiteX33" fmla="*/ 443401 w 547397"/>
                <a:gd name="connsiteY33" fmla="*/ 61743 h 94952"/>
                <a:gd name="connsiteX34" fmla="*/ 441797 w 547397"/>
                <a:gd name="connsiteY34" fmla="*/ 61516 h 94952"/>
                <a:gd name="connsiteX35" fmla="*/ 441304 w 547397"/>
                <a:gd name="connsiteY35" fmla="*/ 59724 h 94952"/>
                <a:gd name="connsiteX36" fmla="*/ 440569 w 547397"/>
                <a:gd name="connsiteY36" fmla="*/ 59247 h 94952"/>
                <a:gd name="connsiteX37" fmla="*/ 440733 w 547397"/>
                <a:gd name="connsiteY37" fmla="*/ 58363 h 94952"/>
                <a:gd name="connsiteX38" fmla="*/ 441860 w 547397"/>
                <a:gd name="connsiteY38" fmla="*/ 57643 h 94952"/>
                <a:gd name="connsiteX39" fmla="*/ 444246 w 547397"/>
                <a:gd name="connsiteY39" fmla="*/ 58230 h 94952"/>
                <a:gd name="connsiteX40" fmla="*/ 445130 w 547397"/>
                <a:gd name="connsiteY40" fmla="*/ 59505 h 94952"/>
                <a:gd name="connsiteX41" fmla="*/ 444567 w 547397"/>
                <a:gd name="connsiteY41" fmla="*/ 60350 h 94952"/>
                <a:gd name="connsiteX42" fmla="*/ 444676 w 547397"/>
                <a:gd name="connsiteY42" fmla="*/ 61250 h 94952"/>
                <a:gd name="connsiteX43" fmla="*/ 547171 w 547397"/>
                <a:gd name="connsiteY43" fmla="*/ 93889 h 94952"/>
                <a:gd name="connsiteX44" fmla="*/ 547398 w 547397"/>
                <a:gd name="connsiteY44" fmla="*/ 94953 h 94952"/>
                <a:gd name="connsiteX45" fmla="*/ 545998 w 547397"/>
                <a:gd name="connsiteY45" fmla="*/ 94437 h 94952"/>
                <a:gd name="connsiteX46" fmla="*/ 545810 w 547397"/>
                <a:gd name="connsiteY46" fmla="*/ 94061 h 94952"/>
                <a:gd name="connsiteX47" fmla="*/ 546623 w 547397"/>
                <a:gd name="connsiteY47" fmla="*/ 93686 h 94952"/>
                <a:gd name="connsiteX48" fmla="*/ 547171 w 547397"/>
                <a:gd name="connsiteY48" fmla="*/ 93889 h 94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47397" h="94952">
                  <a:moveTo>
                    <a:pt x="1776" y="2042"/>
                  </a:moveTo>
                  <a:lnTo>
                    <a:pt x="110" y="3841"/>
                  </a:lnTo>
                  <a:lnTo>
                    <a:pt x="0" y="3254"/>
                  </a:lnTo>
                  <a:lnTo>
                    <a:pt x="501" y="2175"/>
                  </a:lnTo>
                  <a:lnTo>
                    <a:pt x="1205" y="947"/>
                  </a:lnTo>
                  <a:lnTo>
                    <a:pt x="1862" y="211"/>
                  </a:lnTo>
                  <a:lnTo>
                    <a:pt x="2715" y="0"/>
                  </a:lnTo>
                  <a:lnTo>
                    <a:pt x="3325" y="1017"/>
                  </a:lnTo>
                  <a:lnTo>
                    <a:pt x="2637" y="1901"/>
                  </a:lnTo>
                  <a:lnTo>
                    <a:pt x="1776" y="2042"/>
                  </a:lnTo>
                  <a:close/>
                  <a:moveTo>
                    <a:pt x="303424" y="47660"/>
                  </a:moveTo>
                  <a:lnTo>
                    <a:pt x="303041" y="47778"/>
                  </a:lnTo>
                  <a:lnTo>
                    <a:pt x="302869" y="47668"/>
                  </a:lnTo>
                  <a:lnTo>
                    <a:pt x="302955" y="47105"/>
                  </a:lnTo>
                  <a:lnTo>
                    <a:pt x="303080" y="46909"/>
                  </a:lnTo>
                  <a:lnTo>
                    <a:pt x="303440" y="46894"/>
                  </a:lnTo>
                  <a:lnTo>
                    <a:pt x="304066" y="47050"/>
                  </a:lnTo>
                  <a:lnTo>
                    <a:pt x="304113" y="47191"/>
                  </a:lnTo>
                  <a:lnTo>
                    <a:pt x="303424" y="47660"/>
                  </a:lnTo>
                  <a:close/>
                  <a:moveTo>
                    <a:pt x="298292" y="49546"/>
                  </a:moveTo>
                  <a:lnTo>
                    <a:pt x="298112" y="49835"/>
                  </a:lnTo>
                  <a:lnTo>
                    <a:pt x="296774" y="49726"/>
                  </a:lnTo>
                  <a:lnTo>
                    <a:pt x="296587" y="49561"/>
                  </a:lnTo>
                  <a:lnTo>
                    <a:pt x="296704" y="49436"/>
                  </a:lnTo>
                  <a:lnTo>
                    <a:pt x="297345" y="49303"/>
                  </a:lnTo>
                  <a:lnTo>
                    <a:pt x="297424" y="48904"/>
                  </a:lnTo>
                  <a:lnTo>
                    <a:pt x="297095" y="48818"/>
                  </a:lnTo>
                  <a:lnTo>
                    <a:pt x="297376" y="48607"/>
                  </a:lnTo>
                  <a:lnTo>
                    <a:pt x="297901" y="48568"/>
                  </a:lnTo>
                  <a:lnTo>
                    <a:pt x="298198" y="48818"/>
                  </a:lnTo>
                  <a:lnTo>
                    <a:pt x="298362" y="49178"/>
                  </a:lnTo>
                  <a:lnTo>
                    <a:pt x="298292" y="49546"/>
                  </a:lnTo>
                  <a:close/>
                  <a:moveTo>
                    <a:pt x="444676" y="61250"/>
                  </a:moveTo>
                  <a:lnTo>
                    <a:pt x="443401" y="61743"/>
                  </a:lnTo>
                  <a:lnTo>
                    <a:pt x="441797" y="61516"/>
                  </a:lnTo>
                  <a:lnTo>
                    <a:pt x="441304" y="59724"/>
                  </a:lnTo>
                  <a:lnTo>
                    <a:pt x="440569" y="59247"/>
                  </a:lnTo>
                  <a:lnTo>
                    <a:pt x="440733" y="58363"/>
                  </a:lnTo>
                  <a:lnTo>
                    <a:pt x="441860" y="57643"/>
                  </a:lnTo>
                  <a:lnTo>
                    <a:pt x="444246" y="58230"/>
                  </a:lnTo>
                  <a:lnTo>
                    <a:pt x="445130" y="59505"/>
                  </a:lnTo>
                  <a:lnTo>
                    <a:pt x="444567" y="60350"/>
                  </a:lnTo>
                  <a:lnTo>
                    <a:pt x="444676" y="61250"/>
                  </a:lnTo>
                  <a:close/>
                  <a:moveTo>
                    <a:pt x="547171" y="93889"/>
                  </a:moveTo>
                  <a:lnTo>
                    <a:pt x="547398" y="94953"/>
                  </a:lnTo>
                  <a:lnTo>
                    <a:pt x="545998" y="94437"/>
                  </a:lnTo>
                  <a:lnTo>
                    <a:pt x="545810" y="94061"/>
                  </a:lnTo>
                  <a:lnTo>
                    <a:pt x="546623" y="93686"/>
                  </a:lnTo>
                  <a:lnTo>
                    <a:pt x="547171" y="9388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78E511B8-A004-D313-CF44-83982D6F59B0}"/>
                </a:ext>
              </a:extLst>
            </p:cNvPr>
            <p:cNvSpPr>
              <a:spLocks/>
            </p:cNvSpPr>
            <p:nvPr/>
          </p:nvSpPr>
          <p:spPr>
            <a:xfrm>
              <a:off x="7087927" y="2892018"/>
              <a:ext cx="22320" cy="43803"/>
            </a:xfrm>
            <a:custGeom>
              <a:avLst/>
              <a:gdLst>
                <a:gd name="connsiteX0" fmla="*/ 22320 w 22320"/>
                <a:gd name="connsiteY0" fmla="*/ 4577 h 43803"/>
                <a:gd name="connsiteX1" fmla="*/ 21272 w 22320"/>
                <a:gd name="connsiteY1" fmla="*/ 7972 h 43803"/>
                <a:gd name="connsiteX2" fmla="*/ 19715 w 22320"/>
                <a:gd name="connsiteY2" fmla="*/ 7440 h 43803"/>
                <a:gd name="connsiteX3" fmla="*/ 19285 w 22320"/>
                <a:gd name="connsiteY3" fmla="*/ 7072 h 43803"/>
                <a:gd name="connsiteX4" fmla="*/ 18948 w 22320"/>
                <a:gd name="connsiteY4" fmla="*/ 6188 h 43803"/>
                <a:gd name="connsiteX5" fmla="*/ 19113 w 22320"/>
                <a:gd name="connsiteY5" fmla="*/ 3661 h 43803"/>
                <a:gd name="connsiteX6" fmla="*/ 19058 w 22320"/>
                <a:gd name="connsiteY6" fmla="*/ 0 h 43803"/>
                <a:gd name="connsiteX7" fmla="*/ 20850 w 22320"/>
                <a:gd name="connsiteY7" fmla="*/ 3012 h 43803"/>
                <a:gd name="connsiteX8" fmla="*/ 22320 w 22320"/>
                <a:gd name="connsiteY8" fmla="*/ 4577 h 43803"/>
                <a:gd name="connsiteX9" fmla="*/ 17384 w 22320"/>
                <a:gd name="connsiteY9" fmla="*/ 6024 h 43803"/>
                <a:gd name="connsiteX10" fmla="*/ 16836 w 22320"/>
                <a:gd name="connsiteY10" fmla="*/ 12330 h 43803"/>
                <a:gd name="connsiteX11" fmla="*/ 15944 w 22320"/>
                <a:gd name="connsiteY11" fmla="*/ 12298 h 43803"/>
                <a:gd name="connsiteX12" fmla="*/ 14348 w 22320"/>
                <a:gd name="connsiteY12" fmla="*/ 10554 h 43803"/>
                <a:gd name="connsiteX13" fmla="*/ 13151 w 22320"/>
                <a:gd name="connsiteY13" fmla="*/ 10194 h 43803"/>
                <a:gd name="connsiteX14" fmla="*/ 12776 w 22320"/>
                <a:gd name="connsiteY14" fmla="*/ 11125 h 43803"/>
                <a:gd name="connsiteX15" fmla="*/ 12838 w 22320"/>
                <a:gd name="connsiteY15" fmla="*/ 12244 h 43803"/>
                <a:gd name="connsiteX16" fmla="*/ 13456 w 22320"/>
                <a:gd name="connsiteY16" fmla="*/ 12948 h 43803"/>
                <a:gd name="connsiteX17" fmla="*/ 15365 w 22320"/>
                <a:gd name="connsiteY17" fmla="*/ 17157 h 43803"/>
                <a:gd name="connsiteX18" fmla="*/ 15537 w 22320"/>
                <a:gd name="connsiteY18" fmla="*/ 18385 h 43803"/>
                <a:gd name="connsiteX19" fmla="*/ 15303 w 22320"/>
                <a:gd name="connsiteY19" fmla="*/ 18980 h 43803"/>
                <a:gd name="connsiteX20" fmla="*/ 13448 w 22320"/>
                <a:gd name="connsiteY20" fmla="*/ 17767 h 43803"/>
                <a:gd name="connsiteX21" fmla="*/ 8974 w 22320"/>
                <a:gd name="connsiteY21" fmla="*/ 12322 h 43803"/>
                <a:gd name="connsiteX22" fmla="*/ 5492 w 22320"/>
                <a:gd name="connsiteY22" fmla="*/ 3317 h 43803"/>
                <a:gd name="connsiteX23" fmla="*/ 10186 w 22320"/>
                <a:gd name="connsiteY23" fmla="*/ 1870 h 43803"/>
                <a:gd name="connsiteX24" fmla="*/ 13589 w 22320"/>
                <a:gd name="connsiteY24" fmla="*/ 4240 h 43803"/>
                <a:gd name="connsiteX25" fmla="*/ 17384 w 22320"/>
                <a:gd name="connsiteY25" fmla="*/ 6024 h 43803"/>
                <a:gd name="connsiteX26" fmla="*/ 5179 w 22320"/>
                <a:gd name="connsiteY26" fmla="*/ 10186 h 43803"/>
                <a:gd name="connsiteX27" fmla="*/ 7151 w 22320"/>
                <a:gd name="connsiteY27" fmla="*/ 12001 h 43803"/>
                <a:gd name="connsiteX28" fmla="*/ 7847 w 22320"/>
                <a:gd name="connsiteY28" fmla="*/ 13284 h 43803"/>
                <a:gd name="connsiteX29" fmla="*/ 6713 w 22320"/>
                <a:gd name="connsiteY29" fmla="*/ 14520 h 43803"/>
                <a:gd name="connsiteX30" fmla="*/ 5344 w 22320"/>
                <a:gd name="connsiteY30" fmla="*/ 14841 h 43803"/>
                <a:gd name="connsiteX31" fmla="*/ 3685 w 22320"/>
                <a:gd name="connsiteY31" fmla="*/ 14551 h 43803"/>
                <a:gd name="connsiteX32" fmla="*/ 955 w 22320"/>
                <a:gd name="connsiteY32" fmla="*/ 13214 h 43803"/>
                <a:gd name="connsiteX33" fmla="*/ 0 w 22320"/>
                <a:gd name="connsiteY33" fmla="*/ 10147 h 43803"/>
                <a:gd name="connsiteX34" fmla="*/ 1885 w 22320"/>
                <a:gd name="connsiteY34" fmla="*/ 10217 h 43803"/>
                <a:gd name="connsiteX35" fmla="*/ 4115 w 22320"/>
                <a:gd name="connsiteY35" fmla="*/ 9631 h 43803"/>
                <a:gd name="connsiteX36" fmla="*/ 5179 w 22320"/>
                <a:gd name="connsiteY36" fmla="*/ 10186 h 43803"/>
                <a:gd name="connsiteX37" fmla="*/ 17556 w 22320"/>
                <a:gd name="connsiteY37" fmla="*/ 25739 h 43803"/>
                <a:gd name="connsiteX38" fmla="*/ 17125 w 22320"/>
                <a:gd name="connsiteY38" fmla="*/ 27484 h 43803"/>
                <a:gd name="connsiteX39" fmla="*/ 16523 w 22320"/>
                <a:gd name="connsiteY39" fmla="*/ 27468 h 43803"/>
                <a:gd name="connsiteX40" fmla="*/ 14458 w 22320"/>
                <a:gd name="connsiteY40" fmla="*/ 25309 h 43803"/>
                <a:gd name="connsiteX41" fmla="*/ 12815 w 22320"/>
                <a:gd name="connsiteY41" fmla="*/ 24127 h 43803"/>
                <a:gd name="connsiteX42" fmla="*/ 12267 w 22320"/>
                <a:gd name="connsiteY42" fmla="*/ 23126 h 43803"/>
                <a:gd name="connsiteX43" fmla="*/ 11806 w 22320"/>
                <a:gd name="connsiteY43" fmla="*/ 21413 h 43803"/>
                <a:gd name="connsiteX44" fmla="*/ 12752 w 22320"/>
                <a:gd name="connsiteY44" fmla="*/ 21201 h 43803"/>
                <a:gd name="connsiteX45" fmla="*/ 13879 w 22320"/>
                <a:gd name="connsiteY45" fmla="*/ 21593 h 43803"/>
                <a:gd name="connsiteX46" fmla="*/ 16703 w 22320"/>
                <a:gd name="connsiteY46" fmla="*/ 23157 h 43803"/>
                <a:gd name="connsiteX47" fmla="*/ 17501 w 22320"/>
                <a:gd name="connsiteY47" fmla="*/ 24785 h 43803"/>
                <a:gd name="connsiteX48" fmla="*/ 17556 w 22320"/>
                <a:gd name="connsiteY48" fmla="*/ 25739 h 43803"/>
                <a:gd name="connsiteX49" fmla="*/ 15874 w 22320"/>
                <a:gd name="connsiteY49" fmla="*/ 42411 h 43803"/>
                <a:gd name="connsiteX50" fmla="*/ 16312 w 22320"/>
                <a:gd name="connsiteY50" fmla="*/ 43803 h 43803"/>
                <a:gd name="connsiteX51" fmla="*/ 15803 w 22320"/>
                <a:gd name="connsiteY51" fmla="*/ 43647 h 43803"/>
                <a:gd name="connsiteX52" fmla="*/ 14325 w 22320"/>
                <a:gd name="connsiteY52" fmla="*/ 42059 h 43803"/>
                <a:gd name="connsiteX53" fmla="*/ 11743 w 22320"/>
                <a:gd name="connsiteY53" fmla="*/ 38272 h 43803"/>
                <a:gd name="connsiteX54" fmla="*/ 10843 w 22320"/>
                <a:gd name="connsiteY54" fmla="*/ 35135 h 43803"/>
                <a:gd name="connsiteX55" fmla="*/ 10718 w 22320"/>
                <a:gd name="connsiteY55" fmla="*/ 33680 h 43803"/>
                <a:gd name="connsiteX56" fmla="*/ 11360 w 22320"/>
                <a:gd name="connsiteY56" fmla="*/ 33844 h 43803"/>
                <a:gd name="connsiteX57" fmla="*/ 11892 w 22320"/>
                <a:gd name="connsiteY57" fmla="*/ 35135 h 43803"/>
                <a:gd name="connsiteX58" fmla="*/ 14340 w 22320"/>
                <a:gd name="connsiteY58" fmla="*/ 35980 h 43803"/>
                <a:gd name="connsiteX59" fmla="*/ 14990 w 22320"/>
                <a:gd name="connsiteY59" fmla="*/ 36622 h 43803"/>
                <a:gd name="connsiteX60" fmla="*/ 14982 w 22320"/>
                <a:gd name="connsiteY60" fmla="*/ 38194 h 43803"/>
                <a:gd name="connsiteX61" fmla="*/ 15803 w 22320"/>
                <a:gd name="connsiteY61" fmla="*/ 40056 h 43803"/>
                <a:gd name="connsiteX62" fmla="*/ 15874 w 22320"/>
                <a:gd name="connsiteY62" fmla="*/ 42411 h 43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2320" h="43803">
                  <a:moveTo>
                    <a:pt x="22320" y="4577"/>
                  </a:moveTo>
                  <a:lnTo>
                    <a:pt x="21272" y="7972"/>
                  </a:lnTo>
                  <a:lnTo>
                    <a:pt x="19715" y="7440"/>
                  </a:lnTo>
                  <a:lnTo>
                    <a:pt x="19285" y="7072"/>
                  </a:lnTo>
                  <a:lnTo>
                    <a:pt x="18948" y="6188"/>
                  </a:lnTo>
                  <a:lnTo>
                    <a:pt x="19113" y="3661"/>
                  </a:lnTo>
                  <a:lnTo>
                    <a:pt x="19058" y="0"/>
                  </a:lnTo>
                  <a:lnTo>
                    <a:pt x="20850" y="3012"/>
                  </a:lnTo>
                  <a:lnTo>
                    <a:pt x="22320" y="4577"/>
                  </a:lnTo>
                  <a:close/>
                  <a:moveTo>
                    <a:pt x="17384" y="6024"/>
                  </a:moveTo>
                  <a:lnTo>
                    <a:pt x="16836" y="12330"/>
                  </a:lnTo>
                  <a:lnTo>
                    <a:pt x="15944" y="12298"/>
                  </a:lnTo>
                  <a:lnTo>
                    <a:pt x="14348" y="10554"/>
                  </a:lnTo>
                  <a:lnTo>
                    <a:pt x="13151" y="10194"/>
                  </a:lnTo>
                  <a:lnTo>
                    <a:pt x="12776" y="11125"/>
                  </a:lnTo>
                  <a:lnTo>
                    <a:pt x="12838" y="12244"/>
                  </a:lnTo>
                  <a:lnTo>
                    <a:pt x="13456" y="12948"/>
                  </a:lnTo>
                  <a:lnTo>
                    <a:pt x="15365" y="17157"/>
                  </a:lnTo>
                  <a:lnTo>
                    <a:pt x="15537" y="18385"/>
                  </a:lnTo>
                  <a:lnTo>
                    <a:pt x="15303" y="18980"/>
                  </a:lnTo>
                  <a:lnTo>
                    <a:pt x="13448" y="17767"/>
                  </a:lnTo>
                  <a:lnTo>
                    <a:pt x="8974" y="12322"/>
                  </a:lnTo>
                  <a:lnTo>
                    <a:pt x="5492" y="3317"/>
                  </a:lnTo>
                  <a:lnTo>
                    <a:pt x="10186" y="1870"/>
                  </a:lnTo>
                  <a:lnTo>
                    <a:pt x="13589" y="4240"/>
                  </a:lnTo>
                  <a:lnTo>
                    <a:pt x="17384" y="6024"/>
                  </a:lnTo>
                  <a:close/>
                  <a:moveTo>
                    <a:pt x="5179" y="10186"/>
                  </a:moveTo>
                  <a:lnTo>
                    <a:pt x="7151" y="12001"/>
                  </a:lnTo>
                  <a:lnTo>
                    <a:pt x="7847" y="13284"/>
                  </a:lnTo>
                  <a:lnTo>
                    <a:pt x="6713" y="14520"/>
                  </a:lnTo>
                  <a:lnTo>
                    <a:pt x="5344" y="14841"/>
                  </a:lnTo>
                  <a:lnTo>
                    <a:pt x="3685" y="14551"/>
                  </a:lnTo>
                  <a:lnTo>
                    <a:pt x="955" y="13214"/>
                  </a:lnTo>
                  <a:lnTo>
                    <a:pt x="0" y="10147"/>
                  </a:lnTo>
                  <a:lnTo>
                    <a:pt x="1885" y="10217"/>
                  </a:lnTo>
                  <a:lnTo>
                    <a:pt x="4115" y="9631"/>
                  </a:lnTo>
                  <a:lnTo>
                    <a:pt x="5179" y="10186"/>
                  </a:lnTo>
                  <a:close/>
                  <a:moveTo>
                    <a:pt x="17556" y="25739"/>
                  </a:moveTo>
                  <a:lnTo>
                    <a:pt x="17125" y="27484"/>
                  </a:lnTo>
                  <a:lnTo>
                    <a:pt x="16523" y="27468"/>
                  </a:lnTo>
                  <a:lnTo>
                    <a:pt x="14458" y="25309"/>
                  </a:lnTo>
                  <a:lnTo>
                    <a:pt x="12815" y="24127"/>
                  </a:lnTo>
                  <a:lnTo>
                    <a:pt x="12267" y="23126"/>
                  </a:lnTo>
                  <a:lnTo>
                    <a:pt x="11806" y="21413"/>
                  </a:lnTo>
                  <a:lnTo>
                    <a:pt x="12752" y="21201"/>
                  </a:lnTo>
                  <a:lnTo>
                    <a:pt x="13879" y="21593"/>
                  </a:lnTo>
                  <a:lnTo>
                    <a:pt x="16703" y="23157"/>
                  </a:lnTo>
                  <a:lnTo>
                    <a:pt x="17501" y="24785"/>
                  </a:lnTo>
                  <a:lnTo>
                    <a:pt x="17556" y="25739"/>
                  </a:lnTo>
                  <a:close/>
                  <a:moveTo>
                    <a:pt x="15874" y="42411"/>
                  </a:moveTo>
                  <a:lnTo>
                    <a:pt x="16312" y="43803"/>
                  </a:lnTo>
                  <a:lnTo>
                    <a:pt x="15803" y="43647"/>
                  </a:lnTo>
                  <a:lnTo>
                    <a:pt x="14325" y="42059"/>
                  </a:lnTo>
                  <a:lnTo>
                    <a:pt x="11743" y="38272"/>
                  </a:lnTo>
                  <a:lnTo>
                    <a:pt x="10843" y="35135"/>
                  </a:lnTo>
                  <a:lnTo>
                    <a:pt x="10718" y="33680"/>
                  </a:lnTo>
                  <a:lnTo>
                    <a:pt x="11360" y="33844"/>
                  </a:lnTo>
                  <a:lnTo>
                    <a:pt x="11892" y="35135"/>
                  </a:lnTo>
                  <a:lnTo>
                    <a:pt x="14340" y="35980"/>
                  </a:lnTo>
                  <a:lnTo>
                    <a:pt x="14990" y="36622"/>
                  </a:lnTo>
                  <a:lnTo>
                    <a:pt x="14982" y="38194"/>
                  </a:lnTo>
                  <a:lnTo>
                    <a:pt x="15803" y="40056"/>
                  </a:lnTo>
                  <a:lnTo>
                    <a:pt x="15874" y="4241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F77BE42-9FF2-7F4B-4247-B117E93F2C5D}"/>
                </a:ext>
              </a:extLst>
            </p:cNvPr>
            <p:cNvSpPr>
              <a:spLocks/>
            </p:cNvSpPr>
            <p:nvPr/>
          </p:nvSpPr>
          <p:spPr>
            <a:xfrm>
              <a:off x="7146313" y="3345894"/>
              <a:ext cx="314415" cy="308454"/>
            </a:xfrm>
            <a:custGeom>
              <a:avLst/>
              <a:gdLst>
                <a:gd name="connsiteX0" fmla="*/ 167437 w 314415"/>
                <a:gd name="connsiteY0" fmla="*/ 13175 h 308454"/>
                <a:gd name="connsiteX1" fmla="*/ 168744 w 314415"/>
                <a:gd name="connsiteY1" fmla="*/ 12791 h 308454"/>
                <a:gd name="connsiteX2" fmla="*/ 170958 w 314415"/>
                <a:gd name="connsiteY2" fmla="*/ 11415 h 308454"/>
                <a:gd name="connsiteX3" fmla="*/ 172804 w 314415"/>
                <a:gd name="connsiteY3" fmla="*/ 10976 h 308454"/>
                <a:gd name="connsiteX4" fmla="*/ 173860 w 314415"/>
                <a:gd name="connsiteY4" fmla="*/ 12032 h 308454"/>
                <a:gd name="connsiteX5" fmla="*/ 174455 w 314415"/>
                <a:gd name="connsiteY5" fmla="*/ 12635 h 308454"/>
                <a:gd name="connsiteX6" fmla="*/ 175613 w 314415"/>
                <a:gd name="connsiteY6" fmla="*/ 15013 h 308454"/>
                <a:gd name="connsiteX7" fmla="*/ 175941 w 314415"/>
                <a:gd name="connsiteY7" fmla="*/ 17486 h 308454"/>
                <a:gd name="connsiteX8" fmla="*/ 176457 w 314415"/>
                <a:gd name="connsiteY8" fmla="*/ 19543 h 308454"/>
                <a:gd name="connsiteX9" fmla="*/ 177396 w 314415"/>
                <a:gd name="connsiteY9" fmla="*/ 20372 h 308454"/>
                <a:gd name="connsiteX10" fmla="*/ 180925 w 314415"/>
                <a:gd name="connsiteY10" fmla="*/ 20646 h 308454"/>
                <a:gd name="connsiteX11" fmla="*/ 183530 w 314415"/>
                <a:gd name="connsiteY11" fmla="*/ 21405 h 308454"/>
                <a:gd name="connsiteX12" fmla="*/ 184218 w 314415"/>
                <a:gd name="connsiteY12" fmla="*/ 22093 h 308454"/>
                <a:gd name="connsiteX13" fmla="*/ 185110 w 314415"/>
                <a:gd name="connsiteY13" fmla="*/ 26647 h 308454"/>
                <a:gd name="connsiteX14" fmla="*/ 185595 w 314415"/>
                <a:gd name="connsiteY14" fmla="*/ 27288 h 308454"/>
                <a:gd name="connsiteX15" fmla="*/ 186245 w 314415"/>
                <a:gd name="connsiteY15" fmla="*/ 26756 h 308454"/>
                <a:gd name="connsiteX16" fmla="*/ 186886 w 314415"/>
                <a:gd name="connsiteY16" fmla="*/ 26005 h 308454"/>
                <a:gd name="connsiteX17" fmla="*/ 187778 w 314415"/>
                <a:gd name="connsiteY17" fmla="*/ 25888 h 308454"/>
                <a:gd name="connsiteX18" fmla="*/ 189304 w 314415"/>
                <a:gd name="connsiteY18" fmla="*/ 26177 h 308454"/>
                <a:gd name="connsiteX19" fmla="*/ 191314 w 314415"/>
                <a:gd name="connsiteY19" fmla="*/ 26271 h 308454"/>
                <a:gd name="connsiteX20" fmla="*/ 193387 w 314415"/>
                <a:gd name="connsiteY20" fmla="*/ 26772 h 308454"/>
                <a:gd name="connsiteX21" fmla="*/ 196251 w 314415"/>
                <a:gd name="connsiteY21" fmla="*/ 29338 h 308454"/>
                <a:gd name="connsiteX22" fmla="*/ 196141 w 314415"/>
                <a:gd name="connsiteY22" fmla="*/ 30183 h 308454"/>
                <a:gd name="connsiteX23" fmla="*/ 195586 w 314415"/>
                <a:gd name="connsiteY23" fmla="*/ 31661 h 308454"/>
                <a:gd name="connsiteX24" fmla="*/ 195390 w 314415"/>
                <a:gd name="connsiteY24" fmla="*/ 32843 h 308454"/>
                <a:gd name="connsiteX25" fmla="*/ 195883 w 314415"/>
                <a:gd name="connsiteY25" fmla="*/ 33320 h 308454"/>
                <a:gd name="connsiteX26" fmla="*/ 196642 w 314415"/>
                <a:gd name="connsiteY26" fmla="*/ 34541 h 308454"/>
                <a:gd name="connsiteX27" fmla="*/ 196462 w 314415"/>
                <a:gd name="connsiteY27" fmla="*/ 35949 h 308454"/>
                <a:gd name="connsiteX28" fmla="*/ 195727 w 314415"/>
                <a:gd name="connsiteY28" fmla="*/ 36935 h 308454"/>
                <a:gd name="connsiteX29" fmla="*/ 195429 w 314415"/>
                <a:gd name="connsiteY29" fmla="*/ 37748 h 308454"/>
                <a:gd name="connsiteX30" fmla="*/ 195429 w 314415"/>
                <a:gd name="connsiteY30" fmla="*/ 38272 h 308454"/>
                <a:gd name="connsiteX31" fmla="*/ 195703 w 314415"/>
                <a:gd name="connsiteY31" fmla="*/ 38710 h 308454"/>
                <a:gd name="connsiteX32" fmla="*/ 196290 w 314415"/>
                <a:gd name="connsiteY32" fmla="*/ 39094 h 308454"/>
                <a:gd name="connsiteX33" fmla="*/ 200522 w 314415"/>
                <a:gd name="connsiteY33" fmla="*/ 39610 h 308454"/>
                <a:gd name="connsiteX34" fmla="*/ 204395 w 314415"/>
                <a:gd name="connsiteY34" fmla="*/ 39094 h 308454"/>
                <a:gd name="connsiteX35" fmla="*/ 206836 w 314415"/>
                <a:gd name="connsiteY35" fmla="*/ 37654 h 308454"/>
                <a:gd name="connsiteX36" fmla="*/ 207251 w 314415"/>
                <a:gd name="connsiteY36" fmla="*/ 36137 h 308454"/>
                <a:gd name="connsiteX37" fmla="*/ 207939 w 314415"/>
                <a:gd name="connsiteY37" fmla="*/ 34431 h 308454"/>
                <a:gd name="connsiteX38" fmla="*/ 209394 w 314415"/>
                <a:gd name="connsiteY38" fmla="*/ 32992 h 308454"/>
                <a:gd name="connsiteX39" fmla="*/ 210396 w 314415"/>
                <a:gd name="connsiteY39" fmla="*/ 32506 h 308454"/>
                <a:gd name="connsiteX40" fmla="*/ 211319 w 314415"/>
                <a:gd name="connsiteY40" fmla="*/ 33093 h 308454"/>
                <a:gd name="connsiteX41" fmla="*/ 209770 w 314415"/>
                <a:gd name="connsiteY41" fmla="*/ 39110 h 308454"/>
                <a:gd name="connsiteX42" fmla="*/ 210904 w 314415"/>
                <a:gd name="connsiteY42" fmla="*/ 40643 h 308454"/>
                <a:gd name="connsiteX43" fmla="*/ 211068 w 314415"/>
                <a:gd name="connsiteY43" fmla="*/ 42927 h 308454"/>
                <a:gd name="connsiteX44" fmla="*/ 211475 w 314415"/>
                <a:gd name="connsiteY44" fmla="*/ 44930 h 308454"/>
                <a:gd name="connsiteX45" fmla="*/ 212860 w 314415"/>
                <a:gd name="connsiteY45" fmla="*/ 44891 h 308454"/>
                <a:gd name="connsiteX46" fmla="*/ 214534 w 314415"/>
                <a:gd name="connsiteY46" fmla="*/ 45259 h 308454"/>
                <a:gd name="connsiteX47" fmla="*/ 215723 w 314415"/>
                <a:gd name="connsiteY47" fmla="*/ 45994 h 308454"/>
                <a:gd name="connsiteX48" fmla="*/ 217108 w 314415"/>
                <a:gd name="connsiteY48" fmla="*/ 47183 h 308454"/>
                <a:gd name="connsiteX49" fmla="*/ 219103 w 314415"/>
                <a:gd name="connsiteY49" fmla="*/ 48279 h 308454"/>
                <a:gd name="connsiteX50" fmla="*/ 220503 w 314415"/>
                <a:gd name="connsiteY50" fmla="*/ 48662 h 308454"/>
                <a:gd name="connsiteX51" fmla="*/ 221012 w 314415"/>
                <a:gd name="connsiteY51" fmla="*/ 49569 h 308454"/>
                <a:gd name="connsiteX52" fmla="*/ 222146 w 314415"/>
                <a:gd name="connsiteY52" fmla="*/ 50626 h 308454"/>
                <a:gd name="connsiteX53" fmla="*/ 223930 w 314415"/>
                <a:gd name="connsiteY53" fmla="*/ 52832 h 308454"/>
                <a:gd name="connsiteX54" fmla="*/ 225526 w 314415"/>
                <a:gd name="connsiteY54" fmla="*/ 54303 h 308454"/>
                <a:gd name="connsiteX55" fmla="*/ 226301 w 314415"/>
                <a:gd name="connsiteY55" fmla="*/ 54303 h 308454"/>
                <a:gd name="connsiteX56" fmla="*/ 227787 w 314415"/>
                <a:gd name="connsiteY56" fmla="*/ 53724 h 308454"/>
                <a:gd name="connsiteX57" fmla="*/ 229993 w 314415"/>
                <a:gd name="connsiteY57" fmla="*/ 53356 h 308454"/>
                <a:gd name="connsiteX58" fmla="*/ 231730 w 314415"/>
                <a:gd name="connsiteY58" fmla="*/ 53387 h 308454"/>
                <a:gd name="connsiteX59" fmla="*/ 232473 w 314415"/>
                <a:gd name="connsiteY59" fmla="*/ 54506 h 308454"/>
                <a:gd name="connsiteX60" fmla="*/ 234187 w 314415"/>
                <a:gd name="connsiteY60" fmla="*/ 55022 h 308454"/>
                <a:gd name="connsiteX61" fmla="*/ 234789 w 314415"/>
                <a:gd name="connsiteY61" fmla="*/ 55437 h 308454"/>
                <a:gd name="connsiteX62" fmla="*/ 235462 w 314415"/>
                <a:gd name="connsiteY62" fmla="*/ 56211 h 308454"/>
                <a:gd name="connsiteX63" fmla="*/ 236604 w 314415"/>
                <a:gd name="connsiteY63" fmla="*/ 56524 h 308454"/>
                <a:gd name="connsiteX64" fmla="*/ 237981 w 314415"/>
                <a:gd name="connsiteY64" fmla="*/ 56211 h 308454"/>
                <a:gd name="connsiteX65" fmla="*/ 238982 w 314415"/>
                <a:gd name="connsiteY65" fmla="*/ 55187 h 308454"/>
                <a:gd name="connsiteX66" fmla="*/ 240320 w 314415"/>
                <a:gd name="connsiteY66" fmla="*/ 54717 h 308454"/>
                <a:gd name="connsiteX67" fmla="*/ 241666 w 314415"/>
                <a:gd name="connsiteY67" fmla="*/ 54874 h 308454"/>
                <a:gd name="connsiteX68" fmla="*/ 242440 w 314415"/>
                <a:gd name="connsiteY68" fmla="*/ 55437 h 308454"/>
                <a:gd name="connsiteX69" fmla="*/ 243911 w 314415"/>
                <a:gd name="connsiteY69" fmla="*/ 56274 h 308454"/>
                <a:gd name="connsiteX70" fmla="*/ 244740 w 314415"/>
                <a:gd name="connsiteY70" fmla="*/ 56094 h 308454"/>
                <a:gd name="connsiteX71" fmla="*/ 246407 w 314415"/>
                <a:gd name="connsiteY71" fmla="*/ 56611 h 308454"/>
                <a:gd name="connsiteX72" fmla="*/ 248081 w 314415"/>
                <a:gd name="connsiteY72" fmla="*/ 58238 h 308454"/>
                <a:gd name="connsiteX73" fmla="*/ 248785 w 314415"/>
                <a:gd name="connsiteY73" fmla="*/ 59865 h 308454"/>
                <a:gd name="connsiteX74" fmla="*/ 248965 w 314415"/>
                <a:gd name="connsiteY74" fmla="*/ 60757 h 308454"/>
                <a:gd name="connsiteX75" fmla="*/ 249685 w 314415"/>
                <a:gd name="connsiteY75" fmla="*/ 61727 h 308454"/>
                <a:gd name="connsiteX76" fmla="*/ 252493 w 314415"/>
                <a:gd name="connsiteY76" fmla="*/ 66092 h 308454"/>
                <a:gd name="connsiteX77" fmla="*/ 253385 w 314415"/>
                <a:gd name="connsiteY77" fmla="*/ 66304 h 308454"/>
                <a:gd name="connsiteX78" fmla="*/ 254363 w 314415"/>
                <a:gd name="connsiteY78" fmla="*/ 65647 h 308454"/>
                <a:gd name="connsiteX79" fmla="*/ 254997 w 314415"/>
                <a:gd name="connsiteY79" fmla="*/ 64708 h 308454"/>
                <a:gd name="connsiteX80" fmla="*/ 255912 w 314415"/>
                <a:gd name="connsiteY80" fmla="*/ 64520 h 308454"/>
                <a:gd name="connsiteX81" fmla="*/ 257383 w 314415"/>
                <a:gd name="connsiteY81" fmla="*/ 64958 h 308454"/>
                <a:gd name="connsiteX82" fmla="*/ 258330 w 314415"/>
                <a:gd name="connsiteY82" fmla="*/ 65451 h 308454"/>
                <a:gd name="connsiteX83" fmla="*/ 258784 w 314415"/>
                <a:gd name="connsiteY83" fmla="*/ 67336 h 308454"/>
                <a:gd name="connsiteX84" fmla="*/ 259104 w 314415"/>
                <a:gd name="connsiteY84" fmla="*/ 67696 h 308454"/>
                <a:gd name="connsiteX85" fmla="*/ 259738 w 314415"/>
                <a:gd name="connsiteY85" fmla="*/ 67289 h 308454"/>
                <a:gd name="connsiteX86" fmla="*/ 260872 w 314415"/>
                <a:gd name="connsiteY86" fmla="*/ 67203 h 308454"/>
                <a:gd name="connsiteX87" fmla="*/ 262687 w 314415"/>
                <a:gd name="connsiteY87" fmla="*/ 67665 h 308454"/>
                <a:gd name="connsiteX88" fmla="*/ 265175 w 314415"/>
                <a:gd name="connsiteY88" fmla="*/ 67133 h 308454"/>
                <a:gd name="connsiteX89" fmla="*/ 267170 w 314415"/>
                <a:gd name="connsiteY89" fmla="*/ 66343 h 308454"/>
                <a:gd name="connsiteX90" fmla="*/ 268187 w 314415"/>
                <a:gd name="connsiteY90" fmla="*/ 66374 h 308454"/>
                <a:gd name="connsiteX91" fmla="*/ 269830 w 314415"/>
                <a:gd name="connsiteY91" fmla="*/ 68573 h 308454"/>
                <a:gd name="connsiteX92" fmla="*/ 271708 w 314415"/>
                <a:gd name="connsiteY92" fmla="*/ 69394 h 308454"/>
                <a:gd name="connsiteX93" fmla="*/ 275839 w 314415"/>
                <a:gd name="connsiteY93" fmla="*/ 70059 h 308454"/>
                <a:gd name="connsiteX94" fmla="*/ 280274 w 314415"/>
                <a:gd name="connsiteY94" fmla="*/ 71092 h 308454"/>
                <a:gd name="connsiteX95" fmla="*/ 282019 w 314415"/>
                <a:gd name="connsiteY95" fmla="*/ 71929 h 308454"/>
                <a:gd name="connsiteX96" fmla="*/ 283208 w 314415"/>
                <a:gd name="connsiteY96" fmla="*/ 72343 h 308454"/>
                <a:gd name="connsiteX97" fmla="*/ 283334 w 314415"/>
                <a:gd name="connsiteY97" fmla="*/ 75246 h 308454"/>
                <a:gd name="connsiteX98" fmla="*/ 282973 w 314415"/>
                <a:gd name="connsiteY98" fmla="*/ 75684 h 308454"/>
                <a:gd name="connsiteX99" fmla="*/ 278553 w 314415"/>
                <a:gd name="connsiteY99" fmla="*/ 81489 h 308454"/>
                <a:gd name="connsiteX100" fmla="*/ 276691 w 314415"/>
                <a:gd name="connsiteY100" fmla="*/ 83562 h 308454"/>
                <a:gd name="connsiteX101" fmla="*/ 275745 w 314415"/>
                <a:gd name="connsiteY101" fmla="*/ 86512 h 308454"/>
                <a:gd name="connsiteX102" fmla="*/ 275095 w 314415"/>
                <a:gd name="connsiteY102" fmla="*/ 91034 h 308454"/>
                <a:gd name="connsiteX103" fmla="*/ 273789 w 314415"/>
                <a:gd name="connsiteY103" fmla="*/ 95313 h 308454"/>
                <a:gd name="connsiteX104" fmla="*/ 271833 w 314415"/>
                <a:gd name="connsiteY104" fmla="*/ 99366 h 308454"/>
                <a:gd name="connsiteX105" fmla="*/ 271121 w 314415"/>
                <a:gd name="connsiteY105" fmla="*/ 102401 h 308454"/>
                <a:gd name="connsiteX106" fmla="*/ 271653 w 314415"/>
                <a:gd name="connsiteY106" fmla="*/ 104420 h 308454"/>
                <a:gd name="connsiteX107" fmla="*/ 271317 w 314415"/>
                <a:gd name="connsiteY107" fmla="*/ 107588 h 308454"/>
                <a:gd name="connsiteX108" fmla="*/ 270120 w 314415"/>
                <a:gd name="connsiteY108" fmla="*/ 111899 h 308454"/>
                <a:gd name="connsiteX109" fmla="*/ 269916 w 314415"/>
                <a:gd name="connsiteY109" fmla="*/ 115145 h 308454"/>
                <a:gd name="connsiteX110" fmla="*/ 270714 w 314415"/>
                <a:gd name="connsiteY110" fmla="*/ 117336 h 308454"/>
                <a:gd name="connsiteX111" fmla="*/ 271817 w 314415"/>
                <a:gd name="connsiteY111" fmla="*/ 117782 h 308454"/>
                <a:gd name="connsiteX112" fmla="*/ 269165 w 314415"/>
                <a:gd name="connsiteY112" fmla="*/ 119253 h 308454"/>
                <a:gd name="connsiteX113" fmla="*/ 268563 w 314415"/>
                <a:gd name="connsiteY113" fmla="*/ 120544 h 308454"/>
                <a:gd name="connsiteX114" fmla="*/ 267522 w 314415"/>
                <a:gd name="connsiteY114" fmla="*/ 122241 h 308454"/>
                <a:gd name="connsiteX115" fmla="*/ 265832 w 314415"/>
                <a:gd name="connsiteY115" fmla="*/ 122953 h 308454"/>
                <a:gd name="connsiteX116" fmla="*/ 264135 w 314415"/>
                <a:gd name="connsiteY116" fmla="*/ 123188 h 308454"/>
                <a:gd name="connsiteX117" fmla="*/ 262758 w 314415"/>
                <a:gd name="connsiteY117" fmla="*/ 122969 h 308454"/>
                <a:gd name="connsiteX118" fmla="*/ 261975 w 314415"/>
                <a:gd name="connsiteY118" fmla="*/ 122288 h 308454"/>
                <a:gd name="connsiteX119" fmla="*/ 262015 w 314415"/>
                <a:gd name="connsiteY119" fmla="*/ 121655 h 308454"/>
                <a:gd name="connsiteX120" fmla="*/ 261287 w 314415"/>
                <a:gd name="connsiteY120" fmla="*/ 121115 h 308454"/>
                <a:gd name="connsiteX121" fmla="*/ 259480 w 314415"/>
                <a:gd name="connsiteY121" fmla="*/ 121130 h 308454"/>
                <a:gd name="connsiteX122" fmla="*/ 257610 w 314415"/>
                <a:gd name="connsiteY122" fmla="*/ 122296 h 308454"/>
                <a:gd name="connsiteX123" fmla="*/ 256116 w 314415"/>
                <a:gd name="connsiteY123" fmla="*/ 124205 h 308454"/>
                <a:gd name="connsiteX124" fmla="*/ 256577 w 314415"/>
                <a:gd name="connsiteY124" fmla="*/ 125269 h 308454"/>
                <a:gd name="connsiteX125" fmla="*/ 257954 w 314415"/>
                <a:gd name="connsiteY125" fmla="*/ 125551 h 308454"/>
                <a:gd name="connsiteX126" fmla="*/ 258314 w 314415"/>
                <a:gd name="connsiteY126" fmla="*/ 125973 h 308454"/>
                <a:gd name="connsiteX127" fmla="*/ 258314 w 314415"/>
                <a:gd name="connsiteY127" fmla="*/ 126521 h 308454"/>
                <a:gd name="connsiteX128" fmla="*/ 257829 w 314415"/>
                <a:gd name="connsiteY128" fmla="*/ 127178 h 308454"/>
                <a:gd name="connsiteX129" fmla="*/ 257250 w 314415"/>
                <a:gd name="connsiteY129" fmla="*/ 128304 h 308454"/>
                <a:gd name="connsiteX130" fmla="*/ 254363 w 314415"/>
                <a:gd name="connsiteY130" fmla="*/ 131653 h 308454"/>
                <a:gd name="connsiteX131" fmla="*/ 251453 w 314415"/>
                <a:gd name="connsiteY131" fmla="*/ 135025 h 308454"/>
                <a:gd name="connsiteX132" fmla="*/ 250984 w 314415"/>
                <a:gd name="connsiteY132" fmla="*/ 136042 h 308454"/>
                <a:gd name="connsiteX133" fmla="*/ 250060 w 314415"/>
                <a:gd name="connsiteY133" fmla="*/ 136754 h 308454"/>
                <a:gd name="connsiteX134" fmla="*/ 246360 w 314415"/>
                <a:gd name="connsiteY134" fmla="*/ 138553 h 308454"/>
                <a:gd name="connsiteX135" fmla="*/ 245976 w 314415"/>
                <a:gd name="connsiteY135" fmla="*/ 139273 h 308454"/>
                <a:gd name="connsiteX136" fmla="*/ 245765 w 314415"/>
                <a:gd name="connsiteY136" fmla="*/ 142269 h 308454"/>
                <a:gd name="connsiteX137" fmla="*/ 245351 w 314415"/>
                <a:gd name="connsiteY137" fmla="*/ 144726 h 308454"/>
                <a:gd name="connsiteX138" fmla="*/ 242605 w 314415"/>
                <a:gd name="connsiteY138" fmla="*/ 147034 h 308454"/>
                <a:gd name="connsiteX139" fmla="*/ 239874 w 314415"/>
                <a:gd name="connsiteY139" fmla="*/ 149326 h 308454"/>
                <a:gd name="connsiteX140" fmla="*/ 239194 w 314415"/>
                <a:gd name="connsiteY140" fmla="*/ 150726 h 308454"/>
                <a:gd name="connsiteX141" fmla="*/ 238701 w 314415"/>
                <a:gd name="connsiteY141" fmla="*/ 152346 h 308454"/>
                <a:gd name="connsiteX142" fmla="*/ 237848 w 314415"/>
                <a:gd name="connsiteY142" fmla="*/ 154176 h 308454"/>
                <a:gd name="connsiteX143" fmla="*/ 237676 w 314415"/>
                <a:gd name="connsiteY143" fmla="*/ 155147 h 308454"/>
                <a:gd name="connsiteX144" fmla="*/ 239061 w 314415"/>
                <a:gd name="connsiteY144" fmla="*/ 156719 h 308454"/>
                <a:gd name="connsiteX145" fmla="*/ 238896 w 314415"/>
                <a:gd name="connsiteY145" fmla="*/ 158018 h 308454"/>
                <a:gd name="connsiteX146" fmla="*/ 238458 w 314415"/>
                <a:gd name="connsiteY146" fmla="*/ 159864 h 308454"/>
                <a:gd name="connsiteX147" fmla="*/ 237152 w 314415"/>
                <a:gd name="connsiteY147" fmla="*/ 161171 h 308454"/>
                <a:gd name="connsiteX148" fmla="*/ 235696 w 314415"/>
                <a:gd name="connsiteY148" fmla="*/ 161914 h 308454"/>
                <a:gd name="connsiteX149" fmla="*/ 235728 w 314415"/>
                <a:gd name="connsiteY149" fmla="*/ 163917 h 308454"/>
                <a:gd name="connsiteX150" fmla="*/ 236502 w 314415"/>
                <a:gd name="connsiteY150" fmla="*/ 164198 h 308454"/>
                <a:gd name="connsiteX151" fmla="*/ 238255 w 314415"/>
                <a:gd name="connsiteY151" fmla="*/ 164050 h 308454"/>
                <a:gd name="connsiteX152" fmla="*/ 240735 w 314415"/>
                <a:gd name="connsiteY152" fmla="*/ 162595 h 308454"/>
                <a:gd name="connsiteX153" fmla="*/ 242354 w 314415"/>
                <a:gd name="connsiteY153" fmla="*/ 160717 h 308454"/>
                <a:gd name="connsiteX154" fmla="*/ 241400 w 314415"/>
                <a:gd name="connsiteY154" fmla="*/ 158941 h 308454"/>
                <a:gd name="connsiteX155" fmla="*/ 241283 w 314415"/>
                <a:gd name="connsiteY155" fmla="*/ 158597 h 308454"/>
                <a:gd name="connsiteX156" fmla="*/ 241517 w 314415"/>
                <a:gd name="connsiteY156" fmla="*/ 158174 h 308454"/>
                <a:gd name="connsiteX157" fmla="*/ 243434 w 314415"/>
                <a:gd name="connsiteY157" fmla="*/ 156234 h 308454"/>
                <a:gd name="connsiteX158" fmla="*/ 245781 w 314415"/>
                <a:gd name="connsiteY158" fmla="*/ 155068 h 308454"/>
                <a:gd name="connsiteX159" fmla="*/ 249059 w 314415"/>
                <a:gd name="connsiteY159" fmla="*/ 154849 h 308454"/>
                <a:gd name="connsiteX160" fmla="*/ 253010 w 314415"/>
                <a:gd name="connsiteY160" fmla="*/ 155538 h 308454"/>
                <a:gd name="connsiteX161" fmla="*/ 253401 w 314415"/>
                <a:gd name="connsiteY161" fmla="*/ 155827 h 308454"/>
                <a:gd name="connsiteX162" fmla="*/ 253213 w 314415"/>
                <a:gd name="connsiteY162" fmla="*/ 157016 h 308454"/>
                <a:gd name="connsiteX163" fmla="*/ 253581 w 314415"/>
                <a:gd name="connsiteY163" fmla="*/ 158769 h 308454"/>
                <a:gd name="connsiteX164" fmla="*/ 254293 w 314415"/>
                <a:gd name="connsiteY164" fmla="*/ 159997 h 308454"/>
                <a:gd name="connsiteX165" fmla="*/ 253315 w 314415"/>
                <a:gd name="connsiteY165" fmla="*/ 163478 h 308454"/>
                <a:gd name="connsiteX166" fmla="*/ 254058 w 314415"/>
                <a:gd name="connsiteY166" fmla="*/ 164566 h 308454"/>
                <a:gd name="connsiteX167" fmla="*/ 255208 w 314415"/>
                <a:gd name="connsiteY167" fmla="*/ 165872 h 308454"/>
                <a:gd name="connsiteX168" fmla="*/ 256069 w 314415"/>
                <a:gd name="connsiteY168" fmla="*/ 167062 h 308454"/>
                <a:gd name="connsiteX169" fmla="*/ 257305 w 314415"/>
                <a:gd name="connsiteY169" fmla="*/ 168149 h 308454"/>
                <a:gd name="connsiteX170" fmla="*/ 258408 w 314415"/>
                <a:gd name="connsiteY170" fmla="*/ 169988 h 308454"/>
                <a:gd name="connsiteX171" fmla="*/ 258784 w 314415"/>
                <a:gd name="connsiteY171" fmla="*/ 171028 h 308454"/>
                <a:gd name="connsiteX172" fmla="*/ 257015 w 314415"/>
                <a:gd name="connsiteY172" fmla="*/ 172828 h 308454"/>
                <a:gd name="connsiteX173" fmla="*/ 254027 w 314415"/>
                <a:gd name="connsiteY173" fmla="*/ 174517 h 308454"/>
                <a:gd name="connsiteX174" fmla="*/ 253691 w 314415"/>
                <a:gd name="connsiteY174" fmla="*/ 175605 h 308454"/>
                <a:gd name="connsiteX175" fmla="*/ 253730 w 314415"/>
                <a:gd name="connsiteY175" fmla="*/ 176833 h 308454"/>
                <a:gd name="connsiteX176" fmla="*/ 254066 w 314415"/>
                <a:gd name="connsiteY176" fmla="*/ 177803 h 308454"/>
                <a:gd name="connsiteX177" fmla="*/ 255717 w 314415"/>
                <a:gd name="connsiteY177" fmla="*/ 179047 h 308454"/>
                <a:gd name="connsiteX178" fmla="*/ 257493 w 314415"/>
                <a:gd name="connsiteY178" fmla="*/ 181856 h 308454"/>
                <a:gd name="connsiteX179" fmla="*/ 258619 w 314415"/>
                <a:gd name="connsiteY179" fmla="*/ 184359 h 308454"/>
                <a:gd name="connsiteX180" fmla="*/ 261083 w 314415"/>
                <a:gd name="connsiteY180" fmla="*/ 186753 h 308454"/>
                <a:gd name="connsiteX181" fmla="*/ 261686 w 314415"/>
                <a:gd name="connsiteY181" fmla="*/ 187465 h 308454"/>
                <a:gd name="connsiteX182" fmla="*/ 261529 w 314415"/>
                <a:gd name="connsiteY182" fmla="*/ 188060 h 308454"/>
                <a:gd name="connsiteX183" fmla="*/ 260880 w 314415"/>
                <a:gd name="connsiteY183" fmla="*/ 189077 h 308454"/>
                <a:gd name="connsiteX184" fmla="*/ 260035 w 314415"/>
                <a:gd name="connsiteY184" fmla="*/ 192472 h 308454"/>
                <a:gd name="connsiteX185" fmla="*/ 259026 w 314415"/>
                <a:gd name="connsiteY185" fmla="*/ 193004 h 308454"/>
                <a:gd name="connsiteX186" fmla="*/ 257899 w 314415"/>
                <a:gd name="connsiteY186" fmla="*/ 193223 h 308454"/>
                <a:gd name="connsiteX187" fmla="*/ 254848 w 314415"/>
                <a:gd name="connsiteY187" fmla="*/ 195703 h 308454"/>
                <a:gd name="connsiteX188" fmla="*/ 253487 w 314415"/>
                <a:gd name="connsiteY188" fmla="*/ 195398 h 308454"/>
                <a:gd name="connsiteX189" fmla="*/ 251555 w 314415"/>
                <a:gd name="connsiteY189" fmla="*/ 195430 h 308454"/>
                <a:gd name="connsiteX190" fmla="*/ 250139 w 314415"/>
                <a:gd name="connsiteY190" fmla="*/ 196243 h 308454"/>
                <a:gd name="connsiteX191" fmla="*/ 250295 w 314415"/>
                <a:gd name="connsiteY191" fmla="*/ 197784 h 308454"/>
                <a:gd name="connsiteX192" fmla="*/ 251539 w 314415"/>
                <a:gd name="connsiteY192" fmla="*/ 199192 h 308454"/>
                <a:gd name="connsiteX193" fmla="*/ 252267 w 314415"/>
                <a:gd name="connsiteY193" fmla="*/ 200726 h 308454"/>
                <a:gd name="connsiteX194" fmla="*/ 252564 w 314415"/>
                <a:gd name="connsiteY194" fmla="*/ 202322 h 308454"/>
                <a:gd name="connsiteX195" fmla="*/ 253941 w 314415"/>
                <a:gd name="connsiteY195" fmla="*/ 203503 h 308454"/>
                <a:gd name="connsiteX196" fmla="*/ 255881 w 314415"/>
                <a:gd name="connsiteY196" fmla="*/ 204207 h 308454"/>
                <a:gd name="connsiteX197" fmla="*/ 256992 w 314415"/>
                <a:gd name="connsiteY197" fmla="*/ 204254 h 308454"/>
                <a:gd name="connsiteX198" fmla="*/ 257712 w 314415"/>
                <a:gd name="connsiteY198" fmla="*/ 204677 h 308454"/>
                <a:gd name="connsiteX199" fmla="*/ 258150 w 314415"/>
                <a:gd name="connsiteY199" fmla="*/ 205224 h 308454"/>
                <a:gd name="connsiteX200" fmla="*/ 258987 w 314415"/>
                <a:gd name="connsiteY200" fmla="*/ 208635 h 308454"/>
                <a:gd name="connsiteX201" fmla="*/ 258486 w 314415"/>
                <a:gd name="connsiteY201" fmla="*/ 209488 h 308454"/>
                <a:gd name="connsiteX202" fmla="*/ 257438 w 314415"/>
                <a:gd name="connsiteY202" fmla="*/ 209848 h 308454"/>
                <a:gd name="connsiteX203" fmla="*/ 256812 w 314415"/>
                <a:gd name="connsiteY203" fmla="*/ 211249 h 308454"/>
                <a:gd name="connsiteX204" fmla="*/ 255568 w 314415"/>
                <a:gd name="connsiteY204" fmla="*/ 213306 h 308454"/>
                <a:gd name="connsiteX205" fmla="*/ 254864 w 314415"/>
                <a:gd name="connsiteY205" fmla="*/ 214957 h 308454"/>
                <a:gd name="connsiteX206" fmla="*/ 255646 w 314415"/>
                <a:gd name="connsiteY206" fmla="*/ 216412 h 308454"/>
                <a:gd name="connsiteX207" fmla="*/ 255975 w 314415"/>
                <a:gd name="connsiteY207" fmla="*/ 217492 h 308454"/>
                <a:gd name="connsiteX208" fmla="*/ 255560 w 314415"/>
                <a:gd name="connsiteY208" fmla="*/ 218603 h 308454"/>
                <a:gd name="connsiteX209" fmla="*/ 256116 w 314415"/>
                <a:gd name="connsiteY209" fmla="*/ 220324 h 308454"/>
                <a:gd name="connsiteX210" fmla="*/ 257586 w 314415"/>
                <a:gd name="connsiteY210" fmla="*/ 222029 h 308454"/>
                <a:gd name="connsiteX211" fmla="*/ 261584 w 314415"/>
                <a:gd name="connsiteY211" fmla="*/ 224423 h 308454"/>
                <a:gd name="connsiteX212" fmla="*/ 265300 w 314415"/>
                <a:gd name="connsiteY212" fmla="*/ 226371 h 308454"/>
                <a:gd name="connsiteX213" fmla="*/ 266450 w 314415"/>
                <a:gd name="connsiteY213" fmla="*/ 226692 h 308454"/>
                <a:gd name="connsiteX214" fmla="*/ 271473 w 314415"/>
                <a:gd name="connsiteY214" fmla="*/ 225440 h 308454"/>
                <a:gd name="connsiteX215" fmla="*/ 272302 w 314415"/>
                <a:gd name="connsiteY215" fmla="*/ 225550 h 308454"/>
                <a:gd name="connsiteX216" fmla="*/ 272913 w 314415"/>
                <a:gd name="connsiteY216" fmla="*/ 227036 h 308454"/>
                <a:gd name="connsiteX217" fmla="*/ 273179 w 314415"/>
                <a:gd name="connsiteY217" fmla="*/ 228038 h 308454"/>
                <a:gd name="connsiteX218" fmla="*/ 272615 w 314415"/>
                <a:gd name="connsiteY218" fmla="*/ 229540 h 308454"/>
                <a:gd name="connsiteX219" fmla="*/ 271231 w 314415"/>
                <a:gd name="connsiteY219" fmla="*/ 231660 h 308454"/>
                <a:gd name="connsiteX220" fmla="*/ 269760 w 314415"/>
                <a:gd name="connsiteY220" fmla="*/ 233311 h 308454"/>
                <a:gd name="connsiteX221" fmla="*/ 268868 w 314415"/>
                <a:gd name="connsiteY221" fmla="*/ 234711 h 308454"/>
                <a:gd name="connsiteX222" fmla="*/ 269056 w 314415"/>
                <a:gd name="connsiteY222" fmla="*/ 235986 h 308454"/>
                <a:gd name="connsiteX223" fmla="*/ 269110 w 314415"/>
                <a:gd name="connsiteY223" fmla="*/ 237676 h 308454"/>
                <a:gd name="connsiteX224" fmla="*/ 267913 w 314415"/>
                <a:gd name="connsiteY224" fmla="*/ 238177 h 308454"/>
                <a:gd name="connsiteX225" fmla="*/ 267874 w 314415"/>
                <a:gd name="connsiteY225" fmla="*/ 237848 h 308454"/>
                <a:gd name="connsiteX226" fmla="*/ 267382 w 314415"/>
                <a:gd name="connsiteY226" fmla="*/ 237559 h 308454"/>
                <a:gd name="connsiteX227" fmla="*/ 266959 w 314415"/>
                <a:gd name="connsiteY227" fmla="*/ 237723 h 308454"/>
                <a:gd name="connsiteX228" fmla="*/ 266630 w 314415"/>
                <a:gd name="connsiteY228" fmla="*/ 238091 h 308454"/>
                <a:gd name="connsiteX229" fmla="*/ 266583 w 314415"/>
                <a:gd name="connsiteY229" fmla="*/ 238740 h 308454"/>
                <a:gd name="connsiteX230" fmla="*/ 264033 w 314415"/>
                <a:gd name="connsiteY230" fmla="*/ 239820 h 308454"/>
                <a:gd name="connsiteX231" fmla="*/ 262273 w 314415"/>
                <a:gd name="connsiteY231" fmla="*/ 240938 h 308454"/>
                <a:gd name="connsiteX232" fmla="*/ 255318 w 314415"/>
                <a:gd name="connsiteY232" fmla="*/ 247604 h 308454"/>
                <a:gd name="connsiteX233" fmla="*/ 252063 w 314415"/>
                <a:gd name="connsiteY233" fmla="*/ 249552 h 308454"/>
                <a:gd name="connsiteX234" fmla="*/ 251422 w 314415"/>
                <a:gd name="connsiteY234" fmla="*/ 250725 h 308454"/>
                <a:gd name="connsiteX235" fmla="*/ 250757 w 314415"/>
                <a:gd name="connsiteY235" fmla="*/ 252916 h 308454"/>
                <a:gd name="connsiteX236" fmla="*/ 248848 w 314415"/>
                <a:gd name="connsiteY236" fmla="*/ 254794 h 308454"/>
                <a:gd name="connsiteX237" fmla="*/ 247174 w 314415"/>
                <a:gd name="connsiteY237" fmla="*/ 255686 h 308454"/>
                <a:gd name="connsiteX238" fmla="*/ 243035 w 314415"/>
                <a:gd name="connsiteY238" fmla="*/ 256601 h 308454"/>
                <a:gd name="connsiteX239" fmla="*/ 238873 w 314415"/>
                <a:gd name="connsiteY239" fmla="*/ 258588 h 308454"/>
                <a:gd name="connsiteX240" fmla="*/ 236995 w 314415"/>
                <a:gd name="connsiteY240" fmla="*/ 257727 h 308454"/>
                <a:gd name="connsiteX241" fmla="*/ 232145 w 314415"/>
                <a:gd name="connsiteY241" fmla="*/ 257821 h 308454"/>
                <a:gd name="connsiteX242" fmla="*/ 229117 w 314415"/>
                <a:gd name="connsiteY242" fmla="*/ 255427 h 308454"/>
                <a:gd name="connsiteX243" fmla="*/ 223296 w 314415"/>
                <a:gd name="connsiteY243" fmla="*/ 253910 h 308454"/>
                <a:gd name="connsiteX244" fmla="*/ 221403 w 314415"/>
                <a:gd name="connsiteY244" fmla="*/ 250412 h 308454"/>
                <a:gd name="connsiteX245" fmla="*/ 218751 w 314415"/>
                <a:gd name="connsiteY245" fmla="*/ 250186 h 308454"/>
                <a:gd name="connsiteX246" fmla="*/ 217014 w 314415"/>
                <a:gd name="connsiteY246" fmla="*/ 250295 h 308454"/>
                <a:gd name="connsiteX247" fmla="*/ 215974 w 314415"/>
                <a:gd name="connsiteY247" fmla="*/ 249763 h 308454"/>
                <a:gd name="connsiteX248" fmla="*/ 215708 w 314415"/>
                <a:gd name="connsiteY248" fmla="*/ 248566 h 308454"/>
                <a:gd name="connsiteX249" fmla="*/ 215684 w 314415"/>
                <a:gd name="connsiteY249" fmla="*/ 247416 h 308454"/>
                <a:gd name="connsiteX250" fmla="*/ 213846 w 314415"/>
                <a:gd name="connsiteY250" fmla="*/ 247948 h 308454"/>
                <a:gd name="connsiteX251" fmla="*/ 212437 w 314415"/>
                <a:gd name="connsiteY251" fmla="*/ 247948 h 308454"/>
                <a:gd name="connsiteX252" fmla="*/ 211600 w 314415"/>
                <a:gd name="connsiteY252" fmla="*/ 248410 h 308454"/>
                <a:gd name="connsiteX253" fmla="*/ 210943 w 314415"/>
                <a:gd name="connsiteY253" fmla="*/ 248942 h 308454"/>
                <a:gd name="connsiteX254" fmla="*/ 210161 w 314415"/>
                <a:gd name="connsiteY254" fmla="*/ 248605 h 308454"/>
                <a:gd name="connsiteX255" fmla="*/ 209707 w 314415"/>
                <a:gd name="connsiteY255" fmla="*/ 248723 h 308454"/>
                <a:gd name="connsiteX256" fmla="*/ 209746 w 314415"/>
                <a:gd name="connsiteY256" fmla="*/ 249396 h 308454"/>
                <a:gd name="connsiteX257" fmla="*/ 208056 w 314415"/>
                <a:gd name="connsiteY257" fmla="*/ 249568 h 308454"/>
                <a:gd name="connsiteX258" fmla="*/ 206218 w 314415"/>
                <a:gd name="connsiteY258" fmla="*/ 249153 h 308454"/>
                <a:gd name="connsiteX259" fmla="*/ 201406 w 314415"/>
                <a:gd name="connsiteY259" fmla="*/ 247346 h 308454"/>
                <a:gd name="connsiteX260" fmla="*/ 200671 w 314415"/>
                <a:gd name="connsiteY260" fmla="*/ 247064 h 308454"/>
                <a:gd name="connsiteX261" fmla="*/ 197330 w 314415"/>
                <a:gd name="connsiteY261" fmla="*/ 246368 h 308454"/>
                <a:gd name="connsiteX262" fmla="*/ 195985 w 314415"/>
                <a:gd name="connsiteY262" fmla="*/ 245640 h 308454"/>
                <a:gd name="connsiteX263" fmla="*/ 194889 w 314415"/>
                <a:gd name="connsiteY263" fmla="*/ 243849 h 308454"/>
                <a:gd name="connsiteX264" fmla="*/ 194060 w 314415"/>
                <a:gd name="connsiteY264" fmla="*/ 243285 h 308454"/>
                <a:gd name="connsiteX265" fmla="*/ 193567 w 314415"/>
                <a:gd name="connsiteY265" fmla="*/ 242949 h 308454"/>
                <a:gd name="connsiteX266" fmla="*/ 190454 w 314415"/>
                <a:gd name="connsiteY266" fmla="*/ 243857 h 308454"/>
                <a:gd name="connsiteX267" fmla="*/ 189374 w 314415"/>
                <a:gd name="connsiteY267" fmla="*/ 245265 h 308454"/>
                <a:gd name="connsiteX268" fmla="*/ 187692 w 314415"/>
                <a:gd name="connsiteY268" fmla="*/ 246915 h 308454"/>
                <a:gd name="connsiteX269" fmla="*/ 176144 w 314415"/>
                <a:gd name="connsiteY269" fmla="*/ 254989 h 308454"/>
                <a:gd name="connsiteX270" fmla="*/ 174032 w 314415"/>
                <a:gd name="connsiteY270" fmla="*/ 258361 h 308454"/>
                <a:gd name="connsiteX271" fmla="*/ 171591 w 314415"/>
                <a:gd name="connsiteY271" fmla="*/ 263313 h 308454"/>
                <a:gd name="connsiteX272" fmla="*/ 171404 w 314415"/>
                <a:gd name="connsiteY272" fmla="*/ 265621 h 308454"/>
                <a:gd name="connsiteX273" fmla="*/ 172452 w 314415"/>
                <a:gd name="connsiteY273" fmla="*/ 272975 h 308454"/>
                <a:gd name="connsiteX274" fmla="*/ 174799 w 314415"/>
                <a:gd name="connsiteY274" fmla="*/ 276824 h 308454"/>
                <a:gd name="connsiteX275" fmla="*/ 175096 w 314415"/>
                <a:gd name="connsiteY275" fmla="*/ 277716 h 308454"/>
                <a:gd name="connsiteX276" fmla="*/ 173790 w 314415"/>
                <a:gd name="connsiteY276" fmla="*/ 277724 h 308454"/>
                <a:gd name="connsiteX277" fmla="*/ 171607 w 314415"/>
                <a:gd name="connsiteY277" fmla="*/ 277239 h 308454"/>
                <a:gd name="connsiteX278" fmla="*/ 169800 w 314415"/>
                <a:gd name="connsiteY278" fmla="*/ 276645 h 308454"/>
                <a:gd name="connsiteX279" fmla="*/ 168071 w 314415"/>
                <a:gd name="connsiteY279" fmla="*/ 276973 h 308454"/>
                <a:gd name="connsiteX280" fmla="*/ 166412 w 314415"/>
                <a:gd name="connsiteY280" fmla="*/ 277771 h 308454"/>
                <a:gd name="connsiteX281" fmla="*/ 164957 w 314415"/>
                <a:gd name="connsiteY281" fmla="*/ 278256 h 308454"/>
                <a:gd name="connsiteX282" fmla="*/ 163909 w 314415"/>
                <a:gd name="connsiteY282" fmla="*/ 278389 h 308454"/>
                <a:gd name="connsiteX283" fmla="*/ 163212 w 314415"/>
                <a:gd name="connsiteY283" fmla="*/ 278851 h 308454"/>
                <a:gd name="connsiteX284" fmla="*/ 162876 w 314415"/>
                <a:gd name="connsiteY284" fmla="*/ 279766 h 308454"/>
                <a:gd name="connsiteX285" fmla="*/ 162814 w 314415"/>
                <a:gd name="connsiteY285" fmla="*/ 280408 h 308454"/>
                <a:gd name="connsiteX286" fmla="*/ 160975 w 314415"/>
                <a:gd name="connsiteY286" fmla="*/ 280251 h 308454"/>
                <a:gd name="connsiteX287" fmla="*/ 156727 w 314415"/>
                <a:gd name="connsiteY287" fmla="*/ 278937 h 308454"/>
                <a:gd name="connsiteX288" fmla="*/ 152909 w 314415"/>
                <a:gd name="connsiteY288" fmla="*/ 278029 h 308454"/>
                <a:gd name="connsiteX289" fmla="*/ 150664 w 314415"/>
                <a:gd name="connsiteY289" fmla="*/ 279062 h 308454"/>
                <a:gd name="connsiteX290" fmla="*/ 149224 w 314415"/>
                <a:gd name="connsiteY290" fmla="*/ 280024 h 308454"/>
                <a:gd name="connsiteX291" fmla="*/ 148215 w 314415"/>
                <a:gd name="connsiteY291" fmla="*/ 279876 h 308454"/>
                <a:gd name="connsiteX292" fmla="*/ 147440 w 314415"/>
                <a:gd name="connsiteY292" fmla="*/ 278859 h 308454"/>
                <a:gd name="connsiteX293" fmla="*/ 146924 w 314415"/>
                <a:gd name="connsiteY293" fmla="*/ 277865 h 308454"/>
                <a:gd name="connsiteX294" fmla="*/ 145430 w 314415"/>
                <a:gd name="connsiteY294" fmla="*/ 276950 h 308454"/>
                <a:gd name="connsiteX295" fmla="*/ 142050 w 314415"/>
                <a:gd name="connsiteY295" fmla="*/ 275581 h 308454"/>
                <a:gd name="connsiteX296" fmla="*/ 142222 w 314415"/>
                <a:gd name="connsiteY296" fmla="*/ 274924 h 308454"/>
                <a:gd name="connsiteX297" fmla="*/ 142801 w 314415"/>
                <a:gd name="connsiteY297" fmla="*/ 274000 h 308454"/>
                <a:gd name="connsiteX298" fmla="*/ 142786 w 314415"/>
                <a:gd name="connsiteY298" fmla="*/ 273429 h 308454"/>
                <a:gd name="connsiteX299" fmla="*/ 142136 w 314415"/>
                <a:gd name="connsiteY299" fmla="*/ 272584 h 308454"/>
                <a:gd name="connsiteX300" fmla="*/ 139022 w 314415"/>
                <a:gd name="connsiteY300" fmla="*/ 271677 h 308454"/>
                <a:gd name="connsiteX301" fmla="*/ 137552 w 314415"/>
                <a:gd name="connsiteY301" fmla="*/ 271450 h 308454"/>
                <a:gd name="connsiteX302" fmla="*/ 136620 w 314415"/>
                <a:gd name="connsiteY302" fmla="*/ 272076 h 308454"/>
                <a:gd name="connsiteX303" fmla="*/ 135948 w 314415"/>
                <a:gd name="connsiteY303" fmla="*/ 272842 h 308454"/>
                <a:gd name="connsiteX304" fmla="*/ 134219 w 314415"/>
                <a:gd name="connsiteY304" fmla="*/ 270026 h 308454"/>
                <a:gd name="connsiteX305" fmla="*/ 132983 w 314415"/>
                <a:gd name="connsiteY305" fmla="*/ 269447 h 308454"/>
                <a:gd name="connsiteX306" fmla="*/ 131121 w 314415"/>
                <a:gd name="connsiteY306" fmla="*/ 269353 h 308454"/>
                <a:gd name="connsiteX307" fmla="*/ 128985 w 314415"/>
                <a:gd name="connsiteY307" fmla="*/ 268492 h 308454"/>
                <a:gd name="connsiteX308" fmla="*/ 126763 w 314415"/>
                <a:gd name="connsiteY308" fmla="*/ 267389 h 308454"/>
                <a:gd name="connsiteX309" fmla="*/ 121373 w 314415"/>
                <a:gd name="connsiteY309" fmla="*/ 265629 h 308454"/>
                <a:gd name="connsiteX310" fmla="*/ 119894 w 314415"/>
                <a:gd name="connsiteY310" fmla="*/ 265418 h 308454"/>
                <a:gd name="connsiteX311" fmla="*/ 119299 w 314415"/>
                <a:gd name="connsiteY311" fmla="*/ 265700 h 308454"/>
                <a:gd name="connsiteX312" fmla="*/ 118901 w 314415"/>
                <a:gd name="connsiteY312" fmla="*/ 266756 h 308454"/>
                <a:gd name="connsiteX313" fmla="*/ 118689 w 314415"/>
                <a:gd name="connsiteY313" fmla="*/ 269729 h 308454"/>
                <a:gd name="connsiteX314" fmla="*/ 118462 w 314415"/>
                <a:gd name="connsiteY314" fmla="*/ 270057 h 308454"/>
                <a:gd name="connsiteX315" fmla="*/ 115959 w 314415"/>
                <a:gd name="connsiteY315" fmla="*/ 270159 h 308454"/>
                <a:gd name="connsiteX316" fmla="*/ 112876 w 314415"/>
                <a:gd name="connsiteY316" fmla="*/ 269744 h 308454"/>
                <a:gd name="connsiteX317" fmla="*/ 111460 w 314415"/>
                <a:gd name="connsiteY317" fmla="*/ 269948 h 308454"/>
                <a:gd name="connsiteX318" fmla="*/ 110201 w 314415"/>
                <a:gd name="connsiteY318" fmla="*/ 269956 h 308454"/>
                <a:gd name="connsiteX319" fmla="*/ 109012 w 314415"/>
                <a:gd name="connsiteY319" fmla="*/ 269165 h 308454"/>
                <a:gd name="connsiteX320" fmla="*/ 103684 w 314415"/>
                <a:gd name="connsiteY320" fmla="*/ 270065 h 308454"/>
                <a:gd name="connsiteX321" fmla="*/ 102800 w 314415"/>
                <a:gd name="connsiteY321" fmla="*/ 269627 h 308454"/>
                <a:gd name="connsiteX322" fmla="*/ 101517 w 314415"/>
                <a:gd name="connsiteY322" fmla="*/ 268289 h 308454"/>
                <a:gd name="connsiteX323" fmla="*/ 100077 w 314415"/>
                <a:gd name="connsiteY323" fmla="*/ 267202 h 308454"/>
                <a:gd name="connsiteX324" fmla="*/ 98966 w 314415"/>
                <a:gd name="connsiteY324" fmla="*/ 266646 h 308454"/>
                <a:gd name="connsiteX325" fmla="*/ 98012 w 314415"/>
                <a:gd name="connsiteY325" fmla="*/ 266005 h 308454"/>
                <a:gd name="connsiteX326" fmla="*/ 97151 w 314415"/>
                <a:gd name="connsiteY326" fmla="*/ 265903 h 308454"/>
                <a:gd name="connsiteX327" fmla="*/ 95837 w 314415"/>
                <a:gd name="connsiteY327" fmla="*/ 266521 h 308454"/>
                <a:gd name="connsiteX328" fmla="*/ 94022 w 314415"/>
                <a:gd name="connsiteY328" fmla="*/ 266787 h 308454"/>
                <a:gd name="connsiteX329" fmla="*/ 92520 w 314415"/>
                <a:gd name="connsiteY329" fmla="*/ 266709 h 308454"/>
                <a:gd name="connsiteX330" fmla="*/ 91714 w 314415"/>
                <a:gd name="connsiteY330" fmla="*/ 266795 h 308454"/>
                <a:gd name="connsiteX331" fmla="*/ 88334 w 314415"/>
                <a:gd name="connsiteY331" fmla="*/ 263494 h 308454"/>
                <a:gd name="connsiteX332" fmla="*/ 87841 w 314415"/>
                <a:gd name="connsiteY332" fmla="*/ 262594 h 308454"/>
                <a:gd name="connsiteX333" fmla="*/ 86159 w 314415"/>
                <a:gd name="connsiteY333" fmla="*/ 262343 h 308454"/>
                <a:gd name="connsiteX334" fmla="*/ 84078 w 314415"/>
                <a:gd name="connsiteY334" fmla="*/ 262304 h 308454"/>
                <a:gd name="connsiteX335" fmla="*/ 78774 w 314415"/>
                <a:gd name="connsiteY335" fmla="*/ 260161 h 308454"/>
                <a:gd name="connsiteX336" fmla="*/ 76357 w 314415"/>
                <a:gd name="connsiteY336" fmla="*/ 259010 h 308454"/>
                <a:gd name="connsiteX337" fmla="*/ 76005 w 314415"/>
                <a:gd name="connsiteY337" fmla="*/ 258322 h 308454"/>
                <a:gd name="connsiteX338" fmla="*/ 76036 w 314415"/>
                <a:gd name="connsiteY338" fmla="*/ 257767 h 308454"/>
                <a:gd name="connsiteX339" fmla="*/ 75621 w 314415"/>
                <a:gd name="connsiteY339" fmla="*/ 257892 h 308454"/>
                <a:gd name="connsiteX340" fmla="*/ 74878 w 314415"/>
                <a:gd name="connsiteY340" fmla="*/ 258870 h 308454"/>
                <a:gd name="connsiteX341" fmla="*/ 74487 w 314415"/>
                <a:gd name="connsiteY341" fmla="*/ 259668 h 308454"/>
                <a:gd name="connsiteX342" fmla="*/ 73970 w 314415"/>
                <a:gd name="connsiteY342" fmla="*/ 259816 h 308454"/>
                <a:gd name="connsiteX343" fmla="*/ 73212 w 314415"/>
                <a:gd name="connsiteY343" fmla="*/ 259691 h 308454"/>
                <a:gd name="connsiteX344" fmla="*/ 72508 w 314415"/>
                <a:gd name="connsiteY344" fmla="*/ 259237 h 308454"/>
                <a:gd name="connsiteX345" fmla="*/ 72077 w 314415"/>
                <a:gd name="connsiteY345" fmla="*/ 258659 h 308454"/>
                <a:gd name="connsiteX346" fmla="*/ 72539 w 314415"/>
                <a:gd name="connsiteY346" fmla="*/ 257649 h 308454"/>
                <a:gd name="connsiteX347" fmla="*/ 73353 w 314415"/>
                <a:gd name="connsiteY347" fmla="*/ 256327 h 308454"/>
                <a:gd name="connsiteX348" fmla="*/ 73689 w 314415"/>
                <a:gd name="connsiteY348" fmla="*/ 254888 h 308454"/>
                <a:gd name="connsiteX349" fmla="*/ 73611 w 314415"/>
                <a:gd name="connsiteY349" fmla="*/ 253597 h 308454"/>
                <a:gd name="connsiteX350" fmla="*/ 72273 w 314415"/>
                <a:gd name="connsiteY350" fmla="*/ 252768 h 308454"/>
                <a:gd name="connsiteX351" fmla="*/ 70301 w 314415"/>
                <a:gd name="connsiteY351" fmla="*/ 252423 h 308454"/>
                <a:gd name="connsiteX352" fmla="*/ 68854 w 314415"/>
                <a:gd name="connsiteY352" fmla="*/ 252322 h 308454"/>
                <a:gd name="connsiteX353" fmla="*/ 66976 w 314415"/>
                <a:gd name="connsiteY353" fmla="*/ 251586 h 308454"/>
                <a:gd name="connsiteX354" fmla="*/ 66084 w 314415"/>
                <a:gd name="connsiteY354" fmla="*/ 251054 h 308454"/>
                <a:gd name="connsiteX355" fmla="*/ 65224 w 314415"/>
                <a:gd name="connsiteY355" fmla="*/ 249615 h 308454"/>
                <a:gd name="connsiteX356" fmla="*/ 65192 w 314415"/>
                <a:gd name="connsiteY356" fmla="*/ 248566 h 308454"/>
                <a:gd name="connsiteX357" fmla="*/ 68768 w 314415"/>
                <a:gd name="connsiteY357" fmla="*/ 247643 h 308454"/>
                <a:gd name="connsiteX358" fmla="*/ 71983 w 314415"/>
                <a:gd name="connsiteY358" fmla="*/ 243849 h 308454"/>
                <a:gd name="connsiteX359" fmla="*/ 75035 w 314415"/>
                <a:gd name="connsiteY359" fmla="*/ 230017 h 308454"/>
                <a:gd name="connsiteX360" fmla="*/ 77241 w 314415"/>
                <a:gd name="connsiteY360" fmla="*/ 213517 h 308454"/>
                <a:gd name="connsiteX361" fmla="*/ 78876 w 314415"/>
                <a:gd name="connsiteY361" fmla="*/ 210388 h 308454"/>
                <a:gd name="connsiteX362" fmla="*/ 80941 w 314415"/>
                <a:gd name="connsiteY362" fmla="*/ 209527 h 308454"/>
                <a:gd name="connsiteX363" fmla="*/ 79275 w 314415"/>
                <a:gd name="connsiteY363" fmla="*/ 207243 h 308454"/>
                <a:gd name="connsiteX364" fmla="*/ 78234 w 314415"/>
                <a:gd name="connsiteY364" fmla="*/ 208401 h 308454"/>
                <a:gd name="connsiteX365" fmla="*/ 77796 w 314415"/>
                <a:gd name="connsiteY365" fmla="*/ 209629 h 308454"/>
                <a:gd name="connsiteX366" fmla="*/ 77249 w 314415"/>
                <a:gd name="connsiteY366" fmla="*/ 210247 h 308454"/>
                <a:gd name="connsiteX367" fmla="*/ 78477 w 314415"/>
                <a:gd name="connsiteY367" fmla="*/ 194952 h 308454"/>
                <a:gd name="connsiteX368" fmla="*/ 79353 w 314415"/>
                <a:gd name="connsiteY368" fmla="*/ 189319 h 308454"/>
                <a:gd name="connsiteX369" fmla="*/ 80847 w 314415"/>
                <a:gd name="connsiteY369" fmla="*/ 183405 h 308454"/>
                <a:gd name="connsiteX370" fmla="*/ 83906 w 314415"/>
                <a:gd name="connsiteY370" fmla="*/ 185752 h 308454"/>
                <a:gd name="connsiteX371" fmla="*/ 86441 w 314415"/>
                <a:gd name="connsiteY371" fmla="*/ 188138 h 308454"/>
                <a:gd name="connsiteX372" fmla="*/ 87748 w 314415"/>
                <a:gd name="connsiteY372" fmla="*/ 190203 h 308454"/>
                <a:gd name="connsiteX373" fmla="*/ 89406 w 314415"/>
                <a:gd name="connsiteY373" fmla="*/ 197057 h 308454"/>
                <a:gd name="connsiteX374" fmla="*/ 90666 w 314415"/>
                <a:gd name="connsiteY374" fmla="*/ 198496 h 308454"/>
                <a:gd name="connsiteX375" fmla="*/ 92543 w 314415"/>
                <a:gd name="connsiteY375" fmla="*/ 199936 h 308454"/>
                <a:gd name="connsiteX376" fmla="*/ 91800 w 314415"/>
                <a:gd name="connsiteY376" fmla="*/ 198363 h 308454"/>
                <a:gd name="connsiteX377" fmla="*/ 90509 w 314415"/>
                <a:gd name="connsiteY377" fmla="*/ 197159 h 308454"/>
                <a:gd name="connsiteX378" fmla="*/ 88491 w 314415"/>
                <a:gd name="connsiteY378" fmla="*/ 188013 h 308454"/>
                <a:gd name="connsiteX379" fmla="*/ 87223 w 314415"/>
                <a:gd name="connsiteY379" fmla="*/ 185408 h 308454"/>
                <a:gd name="connsiteX380" fmla="*/ 85252 w 314415"/>
                <a:gd name="connsiteY380" fmla="*/ 183217 h 308454"/>
                <a:gd name="connsiteX381" fmla="*/ 78899 w 314415"/>
                <a:gd name="connsiteY381" fmla="*/ 178593 h 308454"/>
                <a:gd name="connsiteX382" fmla="*/ 78328 w 314415"/>
                <a:gd name="connsiteY382" fmla="*/ 177694 h 308454"/>
                <a:gd name="connsiteX383" fmla="*/ 78015 w 314415"/>
                <a:gd name="connsiteY383" fmla="*/ 175926 h 308454"/>
                <a:gd name="connsiteX384" fmla="*/ 80120 w 314415"/>
                <a:gd name="connsiteY384" fmla="*/ 176004 h 308454"/>
                <a:gd name="connsiteX385" fmla="*/ 81935 w 314415"/>
                <a:gd name="connsiteY385" fmla="*/ 176864 h 308454"/>
                <a:gd name="connsiteX386" fmla="*/ 81723 w 314415"/>
                <a:gd name="connsiteY386" fmla="*/ 175879 h 308454"/>
                <a:gd name="connsiteX387" fmla="*/ 81184 w 314415"/>
                <a:gd name="connsiteY387" fmla="*/ 174846 h 308454"/>
                <a:gd name="connsiteX388" fmla="*/ 80339 w 314415"/>
                <a:gd name="connsiteY388" fmla="*/ 171083 h 308454"/>
                <a:gd name="connsiteX389" fmla="*/ 79635 w 314415"/>
                <a:gd name="connsiteY389" fmla="*/ 162266 h 308454"/>
                <a:gd name="connsiteX390" fmla="*/ 79728 w 314415"/>
                <a:gd name="connsiteY390" fmla="*/ 160756 h 308454"/>
                <a:gd name="connsiteX391" fmla="*/ 79416 w 314415"/>
                <a:gd name="connsiteY391" fmla="*/ 158894 h 308454"/>
                <a:gd name="connsiteX392" fmla="*/ 77382 w 314415"/>
                <a:gd name="connsiteY392" fmla="*/ 158479 h 308454"/>
                <a:gd name="connsiteX393" fmla="*/ 75754 w 314415"/>
                <a:gd name="connsiteY393" fmla="*/ 158409 h 308454"/>
                <a:gd name="connsiteX394" fmla="*/ 74002 w 314415"/>
                <a:gd name="connsiteY394" fmla="*/ 157674 h 308454"/>
                <a:gd name="connsiteX395" fmla="*/ 65349 w 314415"/>
                <a:gd name="connsiteY395" fmla="*/ 152448 h 308454"/>
                <a:gd name="connsiteX396" fmla="*/ 62392 w 314415"/>
                <a:gd name="connsiteY396" fmla="*/ 147034 h 308454"/>
                <a:gd name="connsiteX397" fmla="*/ 59364 w 314415"/>
                <a:gd name="connsiteY397" fmla="*/ 143028 h 308454"/>
                <a:gd name="connsiteX398" fmla="*/ 58637 w 314415"/>
                <a:gd name="connsiteY398" fmla="*/ 141276 h 308454"/>
                <a:gd name="connsiteX399" fmla="*/ 58684 w 314415"/>
                <a:gd name="connsiteY399" fmla="*/ 139500 h 308454"/>
                <a:gd name="connsiteX400" fmla="*/ 60256 w 314415"/>
                <a:gd name="connsiteY400" fmla="*/ 135745 h 308454"/>
                <a:gd name="connsiteX401" fmla="*/ 58871 w 314415"/>
                <a:gd name="connsiteY401" fmla="*/ 133366 h 308454"/>
                <a:gd name="connsiteX402" fmla="*/ 57518 w 314415"/>
                <a:gd name="connsiteY402" fmla="*/ 132897 h 308454"/>
                <a:gd name="connsiteX403" fmla="*/ 56344 w 314415"/>
                <a:gd name="connsiteY403" fmla="*/ 131715 h 308454"/>
                <a:gd name="connsiteX404" fmla="*/ 57408 w 314415"/>
                <a:gd name="connsiteY404" fmla="*/ 129752 h 308454"/>
                <a:gd name="connsiteX405" fmla="*/ 58292 w 314415"/>
                <a:gd name="connsiteY405" fmla="*/ 128492 h 308454"/>
                <a:gd name="connsiteX406" fmla="*/ 60068 w 314415"/>
                <a:gd name="connsiteY406" fmla="*/ 128156 h 308454"/>
                <a:gd name="connsiteX407" fmla="*/ 62392 w 314415"/>
                <a:gd name="connsiteY407" fmla="*/ 128571 h 308454"/>
                <a:gd name="connsiteX408" fmla="*/ 64598 w 314415"/>
                <a:gd name="connsiteY408" fmla="*/ 129713 h 308454"/>
                <a:gd name="connsiteX409" fmla="*/ 66327 w 314415"/>
                <a:gd name="connsiteY409" fmla="*/ 130018 h 308454"/>
                <a:gd name="connsiteX410" fmla="*/ 61218 w 314415"/>
                <a:gd name="connsiteY410" fmla="*/ 126959 h 308454"/>
                <a:gd name="connsiteX411" fmla="*/ 52925 w 314415"/>
                <a:gd name="connsiteY411" fmla="*/ 127992 h 308454"/>
                <a:gd name="connsiteX412" fmla="*/ 51134 w 314415"/>
                <a:gd name="connsiteY412" fmla="*/ 127600 h 308454"/>
                <a:gd name="connsiteX413" fmla="*/ 49632 w 314415"/>
                <a:gd name="connsiteY413" fmla="*/ 126920 h 308454"/>
                <a:gd name="connsiteX414" fmla="*/ 49037 w 314415"/>
                <a:gd name="connsiteY414" fmla="*/ 124666 h 308454"/>
                <a:gd name="connsiteX415" fmla="*/ 50219 w 314415"/>
                <a:gd name="connsiteY415" fmla="*/ 123657 h 308454"/>
                <a:gd name="connsiteX416" fmla="*/ 51283 w 314415"/>
                <a:gd name="connsiteY416" fmla="*/ 121780 h 308454"/>
                <a:gd name="connsiteX417" fmla="*/ 50078 w 314415"/>
                <a:gd name="connsiteY417" fmla="*/ 120465 h 308454"/>
                <a:gd name="connsiteX418" fmla="*/ 48513 w 314415"/>
                <a:gd name="connsiteY418" fmla="*/ 119965 h 308454"/>
                <a:gd name="connsiteX419" fmla="*/ 46057 w 314415"/>
                <a:gd name="connsiteY419" fmla="*/ 119988 h 308454"/>
                <a:gd name="connsiteX420" fmla="*/ 43764 w 314415"/>
                <a:gd name="connsiteY420" fmla="*/ 120387 h 308454"/>
                <a:gd name="connsiteX421" fmla="*/ 43185 w 314415"/>
                <a:gd name="connsiteY421" fmla="*/ 119628 h 308454"/>
                <a:gd name="connsiteX422" fmla="*/ 44586 w 314415"/>
                <a:gd name="connsiteY422" fmla="*/ 117532 h 308454"/>
                <a:gd name="connsiteX423" fmla="*/ 43397 w 314415"/>
                <a:gd name="connsiteY423" fmla="*/ 116765 h 308454"/>
                <a:gd name="connsiteX424" fmla="*/ 41808 w 314415"/>
                <a:gd name="connsiteY424" fmla="*/ 117125 h 308454"/>
                <a:gd name="connsiteX425" fmla="*/ 39508 w 314415"/>
                <a:gd name="connsiteY425" fmla="*/ 117555 h 308454"/>
                <a:gd name="connsiteX426" fmla="*/ 37310 w 314415"/>
                <a:gd name="connsiteY426" fmla="*/ 116898 h 308454"/>
                <a:gd name="connsiteX427" fmla="*/ 35229 w 314415"/>
                <a:gd name="connsiteY427" fmla="*/ 114512 h 308454"/>
                <a:gd name="connsiteX428" fmla="*/ 33852 w 314415"/>
                <a:gd name="connsiteY428" fmla="*/ 114527 h 308454"/>
                <a:gd name="connsiteX429" fmla="*/ 32905 w 314415"/>
                <a:gd name="connsiteY429" fmla="*/ 114825 h 308454"/>
                <a:gd name="connsiteX430" fmla="*/ 31505 w 314415"/>
                <a:gd name="connsiteY430" fmla="*/ 113902 h 308454"/>
                <a:gd name="connsiteX431" fmla="*/ 30026 w 314415"/>
                <a:gd name="connsiteY431" fmla="*/ 113675 h 308454"/>
                <a:gd name="connsiteX432" fmla="*/ 28970 w 314415"/>
                <a:gd name="connsiteY432" fmla="*/ 113980 h 308454"/>
                <a:gd name="connsiteX433" fmla="*/ 27570 w 314415"/>
                <a:gd name="connsiteY433" fmla="*/ 112611 h 308454"/>
                <a:gd name="connsiteX434" fmla="*/ 18933 w 314415"/>
                <a:gd name="connsiteY434" fmla="*/ 109857 h 308454"/>
                <a:gd name="connsiteX435" fmla="*/ 15209 w 314415"/>
                <a:gd name="connsiteY435" fmla="*/ 109520 h 308454"/>
                <a:gd name="connsiteX436" fmla="*/ 11790 w 314415"/>
                <a:gd name="connsiteY436" fmla="*/ 110764 h 308454"/>
                <a:gd name="connsiteX437" fmla="*/ 9904 w 314415"/>
                <a:gd name="connsiteY437" fmla="*/ 110334 h 308454"/>
                <a:gd name="connsiteX438" fmla="*/ 8520 w 314415"/>
                <a:gd name="connsiteY438" fmla="*/ 108550 h 308454"/>
                <a:gd name="connsiteX439" fmla="*/ 7362 w 314415"/>
                <a:gd name="connsiteY439" fmla="*/ 105562 h 308454"/>
                <a:gd name="connsiteX440" fmla="*/ 1854 w 314415"/>
                <a:gd name="connsiteY440" fmla="*/ 103254 h 308454"/>
                <a:gd name="connsiteX441" fmla="*/ 2942 w 314415"/>
                <a:gd name="connsiteY441" fmla="*/ 101736 h 308454"/>
                <a:gd name="connsiteX442" fmla="*/ 5508 w 314415"/>
                <a:gd name="connsiteY442" fmla="*/ 101376 h 308454"/>
                <a:gd name="connsiteX443" fmla="*/ 8457 w 314415"/>
                <a:gd name="connsiteY443" fmla="*/ 100328 h 308454"/>
                <a:gd name="connsiteX444" fmla="*/ 9521 w 314415"/>
                <a:gd name="connsiteY444" fmla="*/ 98974 h 308454"/>
                <a:gd name="connsiteX445" fmla="*/ 7213 w 314415"/>
                <a:gd name="connsiteY445" fmla="*/ 97402 h 308454"/>
                <a:gd name="connsiteX446" fmla="*/ 5508 w 314415"/>
                <a:gd name="connsiteY446" fmla="*/ 97011 h 308454"/>
                <a:gd name="connsiteX447" fmla="*/ 4803 w 314415"/>
                <a:gd name="connsiteY447" fmla="*/ 96447 h 308454"/>
                <a:gd name="connsiteX448" fmla="*/ 4084 w 314415"/>
                <a:gd name="connsiteY448" fmla="*/ 95031 h 308454"/>
                <a:gd name="connsiteX449" fmla="*/ 5101 w 314415"/>
                <a:gd name="connsiteY449" fmla="*/ 94382 h 308454"/>
                <a:gd name="connsiteX450" fmla="*/ 5821 w 314415"/>
                <a:gd name="connsiteY450" fmla="*/ 94726 h 308454"/>
                <a:gd name="connsiteX451" fmla="*/ 7902 w 314415"/>
                <a:gd name="connsiteY451" fmla="*/ 94930 h 308454"/>
                <a:gd name="connsiteX452" fmla="*/ 11453 w 314415"/>
                <a:gd name="connsiteY452" fmla="*/ 94585 h 308454"/>
                <a:gd name="connsiteX453" fmla="*/ 10131 w 314415"/>
                <a:gd name="connsiteY453" fmla="*/ 93154 h 308454"/>
                <a:gd name="connsiteX454" fmla="*/ 8754 w 314415"/>
                <a:gd name="connsiteY454" fmla="*/ 92833 h 308454"/>
                <a:gd name="connsiteX455" fmla="*/ 8121 w 314415"/>
                <a:gd name="connsiteY455" fmla="*/ 92473 h 308454"/>
                <a:gd name="connsiteX456" fmla="*/ 5226 w 314415"/>
                <a:gd name="connsiteY456" fmla="*/ 92317 h 308454"/>
                <a:gd name="connsiteX457" fmla="*/ 3912 w 314415"/>
                <a:gd name="connsiteY457" fmla="*/ 92809 h 308454"/>
                <a:gd name="connsiteX458" fmla="*/ 954 w 314415"/>
                <a:gd name="connsiteY458" fmla="*/ 92622 h 308454"/>
                <a:gd name="connsiteX459" fmla="*/ 313 w 314415"/>
                <a:gd name="connsiteY459" fmla="*/ 91080 h 308454"/>
                <a:gd name="connsiteX460" fmla="*/ 0 w 314415"/>
                <a:gd name="connsiteY460" fmla="*/ 89751 h 308454"/>
                <a:gd name="connsiteX461" fmla="*/ 915 w 314415"/>
                <a:gd name="connsiteY461" fmla="*/ 86793 h 308454"/>
                <a:gd name="connsiteX462" fmla="*/ 5077 w 314415"/>
                <a:gd name="connsiteY462" fmla="*/ 84141 h 308454"/>
                <a:gd name="connsiteX463" fmla="*/ 15451 w 314415"/>
                <a:gd name="connsiteY463" fmla="*/ 81239 h 308454"/>
                <a:gd name="connsiteX464" fmla="*/ 19911 w 314415"/>
                <a:gd name="connsiteY464" fmla="*/ 81661 h 308454"/>
                <a:gd name="connsiteX465" fmla="*/ 23001 w 314415"/>
                <a:gd name="connsiteY465" fmla="*/ 81137 h 308454"/>
                <a:gd name="connsiteX466" fmla="*/ 26709 w 314415"/>
                <a:gd name="connsiteY466" fmla="*/ 79306 h 308454"/>
                <a:gd name="connsiteX467" fmla="*/ 28344 w 314415"/>
                <a:gd name="connsiteY467" fmla="*/ 77734 h 308454"/>
                <a:gd name="connsiteX468" fmla="*/ 33617 w 314415"/>
                <a:gd name="connsiteY468" fmla="*/ 76810 h 308454"/>
                <a:gd name="connsiteX469" fmla="*/ 38624 w 314415"/>
                <a:gd name="connsiteY469" fmla="*/ 78477 h 308454"/>
                <a:gd name="connsiteX470" fmla="*/ 43240 w 314415"/>
                <a:gd name="connsiteY470" fmla="*/ 84767 h 308454"/>
                <a:gd name="connsiteX471" fmla="*/ 45446 w 314415"/>
                <a:gd name="connsiteY471" fmla="*/ 86895 h 308454"/>
                <a:gd name="connsiteX472" fmla="*/ 50852 w 314415"/>
                <a:gd name="connsiteY472" fmla="*/ 83202 h 308454"/>
                <a:gd name="connsiteX473" fmla="*/ 58903 w 314415"/>
                <a:gd name="connsiteY473" fmla="*/ 83312 h 308454"/>
                <a:gd name="connsiteX474" fmla="*/ 60561 w 314415"/>
                <a:gd name="connsiteY474" fmla="*/ 85393 h 308454"/>
                <a:gd name="connsiteX475" fmla="*/ 61234 w 314415"/>
                <a:gd name="connsiteY475" fmla="*/ 83640 h 308454"/>
                <a:gd name="connsiteX476" fmla="*/ 62713 w 314415"/>
                <a:gd name="connsiteY476" fmla="*/ 81583 h 308454"/>
                <a:gd name="connsiteX477" fmla="*/ 63894 w 314415"/>
                <a:gd name="connsiteY477" fmla="*/ 82522 h 308454"/>
                <a:gd name="connsiteX478" fmla="*/ 64496 w 314415"/>
                <a:gd name="connsiteY478" fmla="*/ 83797 h 308454"/>
                <a:gd name="connsiteX479" fmla="*/ 72993 w 314415"/>
                <a:gd name="connsiteY479" fmla="*/ 83437 h 308454"/>
                <a:gd name="connsiteX480" fmla="*/ 74331 w 314415"/>
                <a:gd name="connsiteY480" fmla="*/ 83069 h 308454"/>
                <a:gd name="connsiteX481" fmla="*/ 72046 w 314415"/>
                <a:gd name="connsiteY481" fmla="*/ 81575 h 308454"/>
                <a:gd name="connsiteX482" fmla="*/ 70184 w 314415"/>
                <a:gd name="connsiteY482" fmla="*/ 77992 h 308454"/>
                <a:gd name="connsiteX483" fmla="*/ 69793 w 314415"/>
                <a:gd name="connsiteY483" fmla="*/ 64747 h 308454"/>
                <a:gd name="connsiteX484" fmla="*/ 67438 w 314415"/>
                <a:gd name="connsiteY484" fmla="*/ 61031 h 308454"/>
                <a:gd name="connsiteX485" fmla="*/ 64739 w 314415"/>
                <a:gd name="connsiteY485" fmla="*/ 55077 h 308454"/>
                <a:gd name="connsiteX486" fmla="*/ 63495 w 314415"/>
                <a:gd name="connsiteY486" fmla="*/ 51533 h 308454"/>
                <a:gd name="connsiteX487" fmla="*/ 63378 w 314415"/>
                <a:gd name="connsiteY487" fmla="*/ 50305 h 308454"/>
                <a:gd name="connsiteX488" fmla="*/ 63792 w 314415"/>
                <a:gd name="connsiteY488" fmla="*/ 48529 h 308454"/>
                <a:gd name="connsiteX489" fmla="*/ 67109 w 314415"/>
                <a:gd name="connsiteY489" fmla="*/ 48623 h 308454"/>
                <a:gd name="connsiteX490" fmla="*/ 69676 w 314415"/>
                <a:gd name="connsiteY490" fmla="*/ 49076 h 308454"/>
                <a:gd name="connsiteX491" fmla="*/ 74565 w 314415"/>
                <a:gd name="connsiteY491" fmla="*/ 47739 h 308454"/>
                <a:gd name="connsiteX492" fmla="*/ 76912 w 314415"/>
                <a:gd name="connsiteY492" fmla="*/ 48654 h 308454"/>
                <a:gd name="connsiteX493" fmla="*/ 76771 w 314415"/>
                <a:gd name="connsiteY493" fmla="*/ 51423 h 308454"/>
                <a:gd name="connsiteX494" fmla="*/ 77491 w 314415"/>
                <a:gd name="connsiteY494" fmla="*/ 54913 h 308454"/>
                <a:gd name="connsiteX495" fmla="*/ 78305 w 314415"/>
                <a:gd name="connsiteY495" fmla="*/ 56603 h 308454"/>
                <a:gd name="connsiteX496" fmla="*/ 79549 w 314415"/>
                <a:gd name="connsiteY496" fmla="*/ 58519 h 308454"/>
                <a:gd name="connsiteX497" fmla="*/ 83484 w 314415"/>
                <a:gd name="connsiteY497" fmla="*/ 58347 h 308454"/>
                <a:gd name="connsiteX498" fmla="*/ 87732 w 314415"/>
                <a:gd name="connsiteY498" fmla="*/ 59474 h 308454"/>
                <a:gd name="connsiteX499" fmla="*/ 93107 w 314415"/>
                <a:gd name="connsiteY499" fmla="*/ 59646 h 308454"/>
                <a:gd name="connsiteX500" fmla="*/ 100954 w 314415"/>
                <a:gd name="connsiteY500" fmla="*/ 61586 h 308454"/>
                <a:gd name="connsiteX501" fmla="*/ 104294 w 314415"/>
                <a:gd name="connsiteY501" fmla="*/ 60459 h 308454"/>
                <a:gd name="connsiteX502" fmla="*/ 107533 w 314415"/>
                <a:gd name="connsiteY502" fmla="*/ 58058 h 308454"/>
                <a:gd name="connsiteX503" fmla="*/ 113698 w 314415"/>
                <a:gd name="connsiteY503" fmla="*/ 56477 h 308454"/>
                <a:gd name="connsiteX504" fmla="*/ 114191 w 314415"/>
                <a:gd name="connsiteY504" fmla="*/ 55648 h 308454"/>
                <a:gd name="connsiteX505" fmla="*/ 110639 w 314415"/>
                <a:gd name="connsiteY505" fmla="*/ 55977 h 308454"/>
                <a:gd name="connsiteX506" fmla="*/ 107384 w 314415"/>
                <a:gd name="connsiteY506" fmla="*/ 54451 h 308454"/>
                <a:gd name="connsiteX507" fmla="*/ 106946 w 314415"/>
                <a:gd name="connsiteY507" fmla="*/ 52801 h 308454"/>
                <a:gd name="connsiteX508" fmla="*/ 107322 w 314415"/>
                <a:gd name="connsiteY508" fmla="*/ 51314 h 308454"/>
                <a:gd name="connsiteX509" fmla="*/ 108644 w 314415"/>
                <a:gd name="connsiteY509" fmla="*/ 47887 h 308454"/>
                <a:gd name="connsiteX510" fmla="*/ 118079 w 314415"/>
                <a:gd name="connsiteY510" fmla="*/ 42466 h 308454"/>
                <a:gd name="connsiteX511" fmla="*/ 124839 w 314415"/>
                <a:gd name="connsiteY511" fmla="*/ 40862 h 308454"/>
                <a:gd name="connsiteX512" fmla="*/ 131895 w 314415"/>
                <a:gd name="connsiteY512" fmla="*/ 37865 h 308454"/>
                <a:gd name="connsiteX513" fmla="*/ 135447 w 314415"/>
                <a:gd name="connsiteY513" fmla="*/ 34791 h 308454"/>
                <a:gd name="connsiteX514" fmla="*/ 137794 w 314415"/>
                <a:gd name="connsiteY514" fmla="*/ 30809 h 308454"/>
                <a:gd name="connsiteX515" fmla="*/ 138553 w 314415"/>
                <a:gd name="connsiteY515" fmla="*/ 29933 h 308454"/>
                <a:gd name="connsiteX516" fmla="*/ 139531 w 314415"/>
                <a:gd name="connsiteY516" fmla="*/ 29197 h 308454"/>
                <a:gd name="connsiteX517" fmla="*/ 138623 w 314415"/>
                <a:gd name="connsiteY517" fmla="*/ 27765 h 308454"/>
                <a:gd name="connsiteX518" fmla="*/ 139234 w 314415"/>
                <a:gd name="connsiteY518" fmla="*/ 12432 h 308454"/>
                <a:gd name="connsiteX519" fmla="*/ 139891 w 314415"/>
                <a:gd name="connsiteY519" fmla="*/ 9654 h 308454"/>
                <a:gd name="connsiteX520" fmla="*/ 141268 w 314415"/>
                <a:gd name="connsiteY520" fmla="*/ 7377 h 308454"/>
                <a:gd name="connsiteX521" fmla="*/ 143364 w 314415"/>
                <a:gd name="connsiteY521" fmla="*/ 5617 h 308454"/>
                <a:gd name="connsiteX522" fmla="*/ 146541 w 314415"/>
                <a:gd name="connsiteY522" fmla="*/ 3708 h 308454"/>
                <a:gd name="connsiteX523" fmla="*/ 158252 w 314415"/>
                <a:gd name="connsiteY523" fmla="*/ 1072 h 308454"/>
                <a:gd name="connsiteX524" fmla="*/ 159989 w 314415"/>
                <a:gd name="connsiteY524" fmla="*/ 0 h 308454"/>
                <a:gd name="connsiteX525" fmla="*/ 160232 w 314415"/>
                <a:gd name="connsiteY525" fmla="*/ 1659 h 308454"/>
                <a:gd name="connsiteX526" fmla="*/ 161084 w 314415"/>
                <a:gd name="connsiteY526" fmla="*/ 3779 h 308454"/>
                <a:gd name="connsiteX527" fmla="*/ 161671 w 314415"/>
                <a:gd name="connsiteY527" fmla="*/ 4937 h 308454"/>
                <a:gd name="connsiteX528" fmla="*/ 161178 w 314415"/>
                <a:gd name="connsiteY528" fmla="*/ 6447 h 308454"/>
                <a:gd name="connsiteX529" fmla="*/ 161562 w 314415"/>
                <a:gd name="connsiteY529" fmla="*/ 7690 h 308454"/>
                <a:gd name="connsiteX530" fmla="*/ 163150 w 314415"/>
                <a:gd name="connsiteY530" fmla="*/ 9928 h 308454"/>
                <a:gd name="connsiteX531" fmla="*/ 165129 w 314415"/>
                <a:gd name="connsiteY531" fmla="*/ 12032 h 308454"/>
                <a:gd name="connsiteX532" fmla="*/ 166897 w 314415"/>
                <a:gd name="connsiteY532" fmla="*/ 13378 h 308454"/>
                <a:gd name="connsiteX533" fmla="*/ 167437 w 314415"/>
                <a:gd name="connsiteY533" fmla="*/ 13175 h 308454"/>
                <a:gd name="connsiteX534" fmla="*/ 78719 w 314415"/>
                <a:gd name="connsiteY534" fmla="*/ 171725 h 308454"/>
                <a:gd name="connsiteX535" fmla="*/ 77945 w 314415"/>
                <a:gd name="connsiteY535" fmla="*/ 174478 h 308454"/>
                <a:gd name="connsiteX536" fmla="*/ 76474 w 314415"/>
                <a:gd name="connsiteY536" fmla="*/ 171943 h 308454"/>
                <a:gd name="connsiteX537" fmla="*/ 74534 w 314415"/>
                <a:gd name="connsiteY537" fmla="*/ 169722 h 308454"/>
                <a:gd name="connsiteX538" fmla="*/ 74088 w 314415"/>
                <a:gd name="connsiteY538" fmla="*/ 167664 h 308454"/>
                <a:gd name="connsiteX539" fmla="*/ 74088 w 314415"/>
                <a:gd name="connsiteY539" fmla="*/ 167117 h 308454"/>
                <a:gd name="connsiteX540" fmla="*/ 76364 w 314415"/>
                <a:gd name="connsiteY540" fmla="*/ 168619 h 308454"/>
                <a:gd name="connsiteX541" fmla="*/ 78719 w 314415"/>
                <a:gd name="connsiteY541" fmla="*/ 171725 h 308454"/>
                <a:gd name="connsiteX542" fmla="*/ 312742 w 314415"/>
                <a:gd name="connsiteY542" fmla="*/ 266584 h 308454"/>
                <a:gd name="connsiteX543" fmla="*/ 312170 w 314415"/>
                <a:gd name="connsiteY543" fmla="*/ 270957 h 308454"/>
                <a:gd name="connsiteX544" fmla="*/ 312585 w 314415"/>
                <a:gd name="connsiteY544" fmla="*/ 272232 h 308454"/>
                <a:gd name="connsiteX545" fmla="*/ 313383 w 314415"/>
                <a:gd name="connsiteY545" fmla="*/ 273124 h 308454"/>
                <a:gd name="connsiteX546" fmla="*/ 313751 w 314415"/>
                <a:gd name="connsiteY546" fmla="*/ 274102 h 308454"/>
                <a:gd name="connsiteX547" fmla="*/ 314416 w 314415"/>
                <a:gd name="connsiteY547" fmla="*/ 285696 h 308454"/>
                <a:gd name="connsiteX548" fmla="*/ 314291 w 314415"/>
                <a:gd name="connsiteY548" fmla="*/ 286620 h 308454"/>
                <a:gd name="connsiteX549" fmla="*/ 311607 w 314415"/>
                <a:gd name="connsiteY549" fmla="*/ 291259 h 308454"/>
                <a:gd name="connsiteX550" fmla="*/ 311005 w 314415"/>
                <a:gd name="connsiteY550" fmla="*/ 292612 h 308454"/>
                <a:gd name="connsiteX551" fmla="*/ 310872 w 314415"/>
                <a:gd name="connsiteY551" fmla="*/ 298339 h 308454"/>
                <a:gd name="connsiteX552" fmla="*/ 310418 w 314415"/>
                <a:gd name="connsiteY552" fmla="*/ 299872 h 308454"/>
                <a:gd name="connsiteX553" fmla="*/ 309464 w 314415"/>
                <a:gd name="connsiteY553" fmla="*/ 301382 h 308454"/>
                <a:gd name="connsiteX554" fmla="*/ 307766 w 314415"/>
                <a:gd name="connsiteY554" fmla="*/ 306264 h 308454"/>
                <a:gd name="connsiteX555" fmla="*/ 306295 w 314415"/>
                <a:gd name="connsiteY555" fmla="*/ 308455 h 308454"/>
                <a:gd name="connsiteX556" fmla="*/ 302274 w 314415"/>
                <a:gd name="connsiteY556" fmla="*/ 305779 h 308454"/>
                <a:gd name="connsiteX557" fmla="*/ 299903 w 314415"/>
                <a:gd name="connsiteY557" fmla="*/ 304621 h 308454"/>
                <a:gd name="connsiteX558" fmla="*/ 298746 w 314415"/>
                <a:gd name="connsiteY558" fmla="*/ 303377 h 308454"/>
                <a:gd name="connsiteX559" fmla="*/ 297987 w 314415"/>
                <a:gd name="connsiteY559" fmla="*/ 302517 h 308454"/>
                <a:gd name="connsiteX560" fmla="*/ 298479 w 314415"/>
                <a:gd name="connsiteY560" fmla="*/ 301367 h 308454"/>
                <a:gd name="connsiteX561" fmla="*/ 299559 w 314415"/>
                <a:gd name="connsiteY561" fmla="*/ 300170 h 308454"/>
                <a:gd name="connsiteX562" fmla="*/ 299731 w 314415"/>
                <a:gd name="connsiteY562" fmla="*/ 299223 h 308454"/>
                <a:gd name="connsiteX563" fmla="*/ 297189 w 314415"/>
                <a:gd name="connsiteY563" fmla="*/ 298159 h 308454"/>
                <a:gd name="connsiteX564" fmla="*/ 296023 w 314415"/>
                <a:gd name="connsiteY564" fmla="*/ 297447 h 308454"/>
                <a:gd name="connsiteX565" fmla="*/ 296039 w 314415"/>
                <a:gd name="connsiteY565" fmla="*/ 296195 h 308454"/>
                <a:gd name="connsiteX566" fmla="*/ 296915 w 314415"/>
                <a:gd name="connsiteY566" fmla="*/ 294247 h 308454"/>
                <a:gd name="connsiteX567" fmla="*/ 296516 w 314415"/>
                <a:gd name="connsiteY567" fmla="*/ 292636 h 308454"/>
                <a:gd name="connsiteX568" fmla="*/ 295045 w 314415"/>
                <a:gd name="connsiteY568" fmla="*/ 292714 h 308454"/>
                <a:gd name="connsiteX569" fmla="*/ 293903 w 314415"/>
                <a:gd name="connsiteY569" fmla="*/ 292471 h 308454"/>
                <a:gd name="connsiteX570" fmla="*/ 293754 w 314415"/>
                <a:gd name="connsiteY570" fmla="*/ 291634 h 308454"/>
                <a:gd name="connsiteX571" fmla="*/ 294591 w 314415"/>
                <a:gd name="connsiteY571" fmla="*/ 290563 h 308454"/>
                <a:gd name="connsiteX572" fmla="*/ 295671 w 314415"/>
                <a:gd name="connsiteY572" fmla="*/ 289162 h 308454"/>
                <a:gd name="connsiteX573" fmla="*/ 295640 w 314415"/>
                <a:gd name="connsiteY573" fmla="*/ 287613 h 308454"/>
                <a:gd name="connsiteX574" fmla="*/ 294333 w 314415"/>
                <a:gd name="connsiteY574" fmla="*/ 286948 h 308454"/>
                <a:gd name="connsiteX575" fmla="*/ 293152 w 314415"/>
                <a:gd name="connsiteY575" fmla="*/ 285688 h 308454"/>
                <a:gd name="connsiteX576" fmla="*/ 292675 w 314415"/>
                <a:gd name="connsiteY576" fmla="*/ 283975 h 308454"/>
                <a:gd name="connsiteX577" fmla="*/ 293590 w 314415"/>
                <a:gd name="connsiteY577" fmla="*/ 282802 h 308454"/>
                <a:gd name="connsiteX578" fmla="*/ 295076 w 314415"/>
                <a:gd name="connsiteY578" fmla="*/ 282051 h 308454"/>
                <a:gd name="connsiteX579" fmla="*/ 293981 w 314415"/>
                <a:gd name="connsiteY579" fmla="*/ 280290 h 308454"/>
                <a:gd name="connsiteX580" fmla="*/ 293246 w 314415"/>
                <a:gd name="connsiteY580" fmla="*/ 280251 h 308454"/>
                <a:gd name="connsiteX581" fmla="*/ 292659 w 314415"/>
                <a:gd name="connsiteY581" fmla="*/ 279868 h 308454"/>
                <a:gd name="connsiteX582" fmla="*/ 293144 w 314415"/>
                <a:gd name="connsiteY582" fmla="*/ 279054 h 308454"/>
                <a:gd name="connsiteX583" fmla="*/ 294294 w 314415"/>
                <a:gd name="connsiteY583" fmla="*/ 277834 h 308454"/>
                <a:gd name="connsiteX584" fmla="*/ 295898 w 314415"/>
                <a:gd name="connsiteY584" fmla="*/ 274180 h 308454"/>
                <a:gd name="connsiteX585" fmla="*/ 298128 w 314415"/>
                <a:gd name="connsiteY585" fmla="*/ 272451 h 308454"/>
                <a:gd name="connsiteX586" fmla="*/ 302086 w 314415"/>
                <a:gd name="connsiteY586" fmla="*/ 271340 h 308454"/>
                <a:gd name="connsiteX587" fmla="*/ 303158 w 314415"/>
                <a:gd name="connsiteY587" fmla="*/ 270847 h 308454"/>
                <a:gd name="connsiteX588" fmla="*/ 304136 w 314415"/>
                <a:gd name="connsiteY588" fmla="*/ 269557 h 308454"/>
                <a:gd name="connsiteX589" fmla="*/ 305223 w 314415"/>
                <a:gd name="connsiteY589" fmla="*/ 268727 h 308454"/>
                <a:gd name="connsiteX590" fmla="*/ 306545 w 314415"/>
                <a:gd name="connsiteY590" fmla="*/ 268837 h 308454"/>
                <a:gd name="connsiteX591" fmla="*/ 307766 w 314415"/>
                <a:gd name="connsiteY591" fmla="*/ 269330 h 308454"/>
                <a:gd name="connsiteX592" fmla="*/ 308517 w 314415"/>
                <a:gd name="connsiteY592" fmla="*/ 269862 h 308454"/>
                <a:gd name="connsiteX593" fmla="*/ 309080 w 314415"/>
                <a:gd name="connsiteY593" fmla="*/ 269306 h 308454"/>
                <a:gd name="connsiteX594" fmla="*/ 309628 w 314415"/>
                <a:gd name="connsiteY594" fmla="*/ 267702 h 308454"/>
                <a:gd name="connsiteX595" fmla="*/ 309292 w 314415"/>
                <a:gd name="connsiteY595" fmla="*/ 266294 h 308454"/>
                <a:gd name="connsiteX596" fmla="*/ 309464 w 314415"/>
                <a:gd name="connsiteY596" fmla="*/ 262422 h 308454"/>
                <a:gd name="connsiteX597" fmla="*/ 310168 w 314415"/>
                <a:gd name="connsiteY597" fmla="*/ 260223 h 308454"/>
                <a:gd name="connsiteX598" fmla="*/ 311310 w 314415"/>
                <a:gd name="connsiteY598" fmla="*/ 260098 h 308454"/>
                <a:gd name="connsiteX599" fmla="*/ 312358 w 314415"/>
                <a:gd name="connsiteY599" fmla="*/ 261311 h 308454"/>
                <a:gd name="connsiteX600" fmla="*/ 312311 w 314415"/>
                <a:gd name="connsiteY600" fmla="*/ 262382 h 308454"/>
                <a:gd name="connsiteX601" fmla="*/ 312703 w 314415"/>
                <a:gd name="connsiteY601" fmla="*/ 264917 h 308454"/>
                <a:gd name="connsiteX602" fmla="*/ 312742 w 314415"/>
                <a:gd name="connsiteY602" fmla="*/ 266584 h 30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</a:cxnLst>
              <a:rect l="l" t="t" r="r" b="b"/>
              <a:pathLst>
                <a:path w="314415" h="308454">
                  <a:moveTo>
                    <a:pt x="167437" y="13175"/>
                  </a:moveTo>
                  <a:lnTo>
                    <a:pt x="168744" y="12791"/>
                  </a:lnTo>
                  <a:lnTo>
                    <a:pt x="170958" y="11415"/>
                  </a:lnTo>
                  <a:lnTo>
                    <a:pt x="172804" y="10976"/>
                  </a:lnTo>
                  <a:lnTo>
                    <a:pt x="173860" y="12032"/>
                  </a:lnTo>
                  <a:lnTo>
                    <a:pt x="174455" y="12635"/>
                  </a:lnTo>
                  <a:lnTo>
                    <a:pt x="175613" y="15013"/>
                  </a:lnTo>
                  <a:lnTo>
                    <a:pt x="175941" y="17486"/>
                  </a:lnTo>
                  <a:lnTo>
                    <a:pt x="176457" y="19543"/>
                  </a:lnTo>
                  <a:lnTo>
                    <a:pt x="177396" y="20372"/>
                  </a:lnTo>
                  <a:lnTo>
                    <a:pt x="180925" y="20646"/>
                  </a:lnTo>
                  <a:lnTo>
                    <a:pt x="183530" y="21405"/>
                  </a:lnTo>
                  <a:lnTo>
                    <a:pt x="184218" y="22093"/>
                  </a:lnTo>
                  <a:lnTo>
                    <a:pt x="185110" y="26647"/>
                  </a:lnTo>
                  <a:lnTo>
                    <a:pt x="185595" y="27288"/>
                  </a:lnTo>
                  <a:lnTo>
                    <a:pt x="186245" y="26756"/>
                  </a:lnTo>
                  <a:lnTo>
                    <a:pt x="186886" y="26005"/>
                  </a:lnTo>
                  <a:lnTo>
                    <a:pt x="187778" y="25888"/>
                  </a:lnTo>
                  <a:lnTo>
                    <a:pt x="189304" y="26177"/>
                  </a:lnTo>
                  <a:lnTo>
                    <a:pt x="191314" y="26271"/>
                  </a:lnTo>
                  <a:lnTo>
                    <a:pt x="193387" y="26772"/>
                  </a:lnTo>
                  <a:lnTo>
                    <a:pt x="196251" y="29338"/>
                  </a:lnTo>
                  <a:lnTo>
                    <a:pt x="196141" y="30183"/>
                  </a:lnTo>
                  <a:lnTo>
                    <a:pt x="195586" y="31661"/>
                  </a:lnTo>
                  <a:lnTo>
                    <a:pt x="195390" y="32843"/>
                  </a:lnTo>
                  <a:lnTo>
                    <a:pt x="195883" y="33320"/>
                  </a:lnTo>
                  <a:lnTo>
                    <a:pt x="196642" y="34541"/>
                  </a:lnTo>
                  <a:lnTo>
                    <a:pt x="196462" y="35949"/>
                  </a:lnTo>
                  <a:lnTo>
                    <a:pt x="195727" y="36935"/>
                  </a:lnTo>
                  <a:lnTo>
                    <a:pt x="195429" y="37748"/>
                  </a:lnTo>
                  <a:lnTo>
                    <a:pt x="195429" y="38272"/>
                  </a:lnTo>
                  <a:lnTo>
                    <a:pt x="195703" y="38710"/>
                  </a:lnTo>
                  <a:lnTo>
                    <a:pt x="196290" y="39094"/>
                  </a:lnTo>
                  <a:lnTo>
                    <a:pt x="200522" y="39610"/>
                  </a:lnTo>
                  <a:lnTo>
                    <a:pt x="204395" y="39094"/>
                  </a:lnTo>
                  <a:lnTo>
                    <a:pt x="206836" y="37654"/>
                  </a:lnTo>
                  <a:lnTo>
                    <a:pt x="207251" y="36137"/>
                  </a:lnTo>
                  <a:lnTo>
                    <a:pt x="207939" y="34431"/>
                  </a:lnTo>
                  <a:lnTo>
                    <a:pt x="209394" y="32992"/>
                  </a:lnTo>
                  <a:lnTo>
                    <a:pt x="210396" y="32506"/>
                  </a:lnTo>
                  <a:lnTo>
                    <a:pt x="211319" y="33093"/>
                  </a:lnTo>
                  <a:lnTo>
                    <a:pt x="209770" y="39110"/>
                  </a:lnTo>
                  <a:lnTo>
                    <a:pt x="210904" y="40643"/>
                  </a:lnTo>
                  <a:lnTo>
                    <a:pt x="211068" y="42927"/>
                  </a:lnTo>
                  <a:lnTo>
                    <a:pt x="211475" y="44930"/>
                  </a:lnTo>
                  <a:lnTo>
                    <a:pt x="212860" y="44891"/>
                  </a:lnTo>
                  <a:lnTo>
                    <a:pt x="214534" y="45259"/>
                  </a:lnTo>
                  <a:lnTo>
                    <a:pt x="215723" y="45994"/>
                  </a:lnTo>
                  <a:lnTo>
                    <a:pt x="217108" y="47183"/>
                  </a:lnTo>
                  <a:lnTo>
                    <a:pt x="219103" y="48279"/>
                  </a:lnTo>
                  <a:lnTo>
                    <a:pt x="220503" y="48662"/>
                  </a:lnTo>
                  <a:lnTo>
                    <a:pt x="221012" y="49569"/>
                  </a:lnTo>
                  <a:lnTo>
                    <a:pt x="222146" y="50626"/>
                  </a:lnTo>
                  <a:lnTo>
                    <a:pt x="223930" y="52832"/>
                  </a:lnTo>
                  <a:lnTo>
                    <a:pt x="225526" y="54303"/>
                  </a:lnTo>
                  <a:lnTo>
                    <a:pt x="226301" y="54303"/>
                  </a:lnTo>
                  <a:lnTo>
                    <a:pt x="227787" y="53724"/>
                  </a:lnTo>
                  <a:lnTo>
                    <a:pt x="229993" y="53356"/>
                  </a:lnTo>
                  <a:lnTo>
                    <a:pt x="231730" y="53387"/>
                  </a:lnTo>
                  <a:lnTo>
                    <a:pt x="232473" y="54506"/>
                  </a:lnTo>
                  <a:lnTo>
                    <a:pt x="234187" y="55022"/>
                  </a:lnTo>
                  <a:lnTo>
                    <a:pt x="234789" y="55437"/>
                  </a:lnTo>
                  <a:lnTo>
                    <a:pt x="235462" y="56211"/>
                  </a:lnTo>
                  <a:lnTo>
                    <a:pt x="236604" y="56524"/>
                  </a:lnTo>
                  <a:lnTo>
                    <a:pt x="237981" y="56211"/>
                  </a:lnTo>
                  <a:lnTo>
                    <a:pt x="238982" y="55187"/>
                  </a:lnTo>
                  <a:lnTo>
                    <a:pt x="240320" y="54717"/>
                  </a:lnTo>
                  <a:lnTo>
                    <a:pt x="241666" y="54874"/>
                  </a:lnTo>
                  <a:lnTo>
                    <a:pt x="242440" y="55437"/>
                  </a:lnTo>
                  <a:lnTo>
                    <a:pt x="243911" y="56274"/>
                  </a:lnTo>
                  <a:lnTo>
                    <a:pt x="244740" y="56094"/>
                  </a:lnTo>
                  <a:lnTo>
                    <a:pt x="246407" y="56611"/>
                  </a:lnTo>
                  <a:lnTo>
                    <a:pt x="248081" y="58238"/>
                  </a:lnTo>
                  <a:lnTo>
                    <a:pt x="248785" y="59865"/>
                  </a:lnTo>
                  <a:lnTo>
                    <a:pt x="248965" y="60757"/>
                  </a:lnTo>
                  <a:lnTo>
                    <a:pt x="249685" y="61727"/>
                  </a:lnTo>
                  <a:lnTo>
                    <a:pt x="252493" y="66092"/>
                  </a:lnTo>
                  <a:lnTo>
                    <a:pt x="253385" y="66304"/>
                  </a:lnTo>
                  <a:lnTo>
                    <a:pt x="254363" y="65647"/>
                  </a:lnTo>
                  <a:lnTo>
                    <a:pt x="254997" y="64708"/>
                  </a:lnTo>
                  <a:lnTo>
                    <a:pt x="255912" y="64520"/>
                  </a:lnTo>
                  <a:lnTo>
                    <a:pt x="257383" y="64958"/>
                  </a:lnTo>
                  <a:lnTo>
                    <a:pt x="258330" y="65451"/>
                  </a:lnTo>
                  <a:lnTo>
                    <a:pt x="258784" y="67336"/>
                  </a:lnTo>
                  <a:lnTo>
                    <a:pt x="259104" y="67696"/>
                  </a:lnTo>
                  <a:lnTo>
                    <a:pt x="259738" y="67289"/>
                  </a:lnTo>
                  <a:lnTo>
                    <a:pt x="260872" y="67203"/>
                  </a:lnTo>
                  <a:lnTo>
                    <a:pt x="262687" y="67665"/>
                  </a:lnTo>
                  <a:lnTo>
                    <a:pt x="265175" y="67133"/>
                  </a:lnTo>
                  <a:lnTo>
                    <a:pt x="267170" y="66343"/>
                  </a:lnTo>
                  <a:lnTo>
                    <a:pt x="268187" y="66374"/>
                  </a:lnTo>
                  <a:lnTo>
                    <a:pt x="269830" y="68573"/>
                  </a:lnTo>
                  <a:lnTo>
                    <a:pt x="271708" y="69394"/>
                  </a:lnTo>
                  <a:lnTo>
                    <a:pt x="275839" y="70059"/>
                  </a:lnTo>
                  <a:lnTo>
                    <a:pt x="280274" y="71092"/>
                  </a:lnTo>
                  <a:lnTo>
                    <a:pt x="282019" y="71929"/>
                  </a:lnTo>
                  <a:lnTo>
                    <a:pt x="283208" y="72343"/>
                  </a:lnTo>
                  <a:lnTo>
                    <a:pt x="283334" y="75246"/>
                  </a:lnTo>
                  <a:lnTo>
                    <a:pt x="282973" y="75684"/>
                  </a:lnTo>
                  <a:lnTo>
                    <a:pt x="278553" y="81489"/>
                  </a:lnTo>
                  <a:lnTo>
                    <a:pt x="276691" y="83562"/>
                  </a:lnTo>
                  <a:lnTo>
                    <a:pt x="275745" y="86512"/>
                  </a:lnTo>
                  <a:lnTo>
                    <a:pt x="275095" y="91034"/>
                  </a:lnTo>
                  <a:lnTo>
                    <a:pt x="273789" y="95313"/>
                  </a:lnTo>
                  <a:lnTo>
                    <a:pt x="271833" y="99366"/>
                  </a:lnTo>
                  <a:lnTo>
                    <a:pt x="271121" y="102401"/>
                  </a:lnTo>
                  <a:lnTo>
                    <a:pt x="271653" y="104420"/>
                  </a:lnTo>
                  <a:lnTo>
                    <a:pt x="271317" y="107588"/>
                  </a:lnTo>
                  <a:lnTo>
                    <a:pt x="270120" y="111899"/>
                  </a:lnTo>
                  <a:lnTo>
                    <a:pt x="269916" y="115145"/>
                  </a:lnTo>
                  <a:lnTo>
                    <a:pt x="270714" y="117336"/>
                  </a:lnTo>
                  <a:lnTo>
                    <a:pt x="271817" y="117782"/>
                  </a:lnTo>
                  <a:lnTo>
                    <a:pt x="269165" y="119253"/>
                  </a:lnTo>
                  <a:lnTo>
                    <a:pt x="268563" y="120544"/>
                  </a:lnTo>
                  <a:lnTo>
                    <a:pt x="267522" y="122241"/>
                  </a:lnTo>
                  <a:lnTo>
                    <a:pt x="265832" y="122953"/>
                  </a:lnTo>
                  <a:lnTo>
                    <a:pt x="264135" y="123188"/>
                  </a:lnTo>
                  <a:lnTo>
                    <a:pt x="262758" y="122969"/>
                  </a:lnTo>
                  <a:lnTo>
                    <a:pt x="261975" y="122288"/>
                  </a:lnTo>
                  <a:lnTo>
                    <a:pt x="262015" y="121655"/>
                  </a:lnTo>
                  <a:lnTo>
                    <a:pt x="261287" y="121115"/>
                  </a:lnTo>
                  <a:lnTo>
                    <a:pt x="259480" y="121130"/>
                  </a:lnTo>
                  <a:lnTo>
                    <a:pt x="257610" y="122296"/>
                  </a:lnTo>
                  <a:lnTo>
                    <a:pt x="256116" y="124205"/>
                  </a:lnTo>
                  <a:lnTo>
                    <a:pt x="256577" y="125269"/>
                  </a:lnTo>
                  <a:lnTo>
                    <a:pt x="257954" y="125551"/>
                  </a:lnTo>
                  <a:lnTo>
                    <a:pt x="258314" y="125973"/>
                  </a:lnTo>
                  <a:lnTo>
                    <a:pt x="258314" y="126521"/>
                  </a:lnTo>
                  <a:lnTo>
                    <a:pt x="257829" y="127178"/>
                  </a:lnTo>
                  <a:lnTo>
                    <a:pt x="257250" y="128304"/>
                  </a:lnTo>
                  <a:lnTo>
                    <a:pt x="254363" y="131653"/>
                  </a:lnTo>
                  <a:lnTo>
                    <a:pt x="251453" y="135025"/>
                  </a:lnTo>
                  <a:lnTo>
                    <a:pt x="250984" y="136042"/>
                  </a:lnTo>
                  <a:lnTo>
                    <a:pt x="250060" y="136754"/>
                  </a:lnTo>
                  <a:lnTo>
                    <a:pt x="246360" y="138553"/>
                  </a:lnTo>
                  <a:lnTo>
                    <a:pt x="245976" y="139273"/>
                  </a:lnTo>
                  <a:lnTo>
                    <a:pt x="245765" y="142269"/>
                  </a:lnTo>
                  <a:lnTo>
                    <a:pt x="245351" y="144726"/>
                  </a:lnTo>
                  <a:lnTo>
                    <a:pt x="242605" y="147034"/>
                  </a:lnTo>
                  <a:lnTo>
                    <a:pt x="239874" y="149326"/>
                  </a:lnTo>
                  <a:lnTo>
                    <a:pt x="239194" y="150726"/>
                  </a:lnTo>
                  <a:lnTo>
                    <a:pt x="238701" y="152346"/>
                  </a:lnTo>
                  <a:lnTo>
                    <a:pt x="237848" y="154176"/>
                  </a:lnTo>
                  <a:lnTo>
                    <a:pt x="237676" y="155147"/>
                  </a:lnTo>
                  <a:lnTo>
                    <a:pt x="239061" y="156719"/>
                  </a:lnTo>
                  <a:lnTo>
                    <a:pt x="238896" y="158018"/>
                  </a:lnTo>
                  <a:lnTo>
                    <a:pt x="238458" y="159864"/>
                  </a:lnTo>
                  <a:lnTo>
                    <a:pt x="237152" y="161171"/>
                  </a:lnTo>
                  <a:lnTo>
                    <a:pt x="235696" y="161914"/>
                  </a:lnTo>
                  <a:lnTo>
                    <a:pt x="235728" y="163917"/>
                  </a:lnTo>
                  <a:lnTo>
                    <a:pt x="236502" y="164198"/>
                  </a:lnTo>
                  <a:lnTo>
                    <a:pt x="238255" y="164050"/>
                  </a:lnTo>
                  <a:lnTo>
                    <a:pt x="240735" y="162595"/>
                  </a:lnTo>
                  <a:lnTo>
                    <a:pt x="242354" y="160717"/>
                  </a:lnTo>
                  <a:lnTo>
                    <a:pt x="241400" y="158941"/>
                  </a:lnTo>
                  <a:lnTo>
                    <a:pt x="241283" y="158597"/>
                  </a:lnTo>
                  <a:lnTo>
                    <a:pt x="241517" y="158174"/>
                  </a:lnTo>
                  <a:lnTo>
                    <a:pt x="243434" y="156234"/>
                  </a:lnTo>
                  <a:lnTo>
                    <a:pt x="245781" y="155068"/>
                  </a:lnTo>
                  <a:lnTo>
                    <a:pt x="249059" y="154849"/>
                  </a:lnTo>
                  <a:lnTo>
                    <a:pt x="253010" y="155538"/>
                  </a:lnTo>
                  <a:lnTo>
                    <a:pt x="253401" y="155827"/>
                  </a:lnTo>
                  <a:lnTo>
                    <a:pt x="253213" y="157016"/>
                  </a:lnTo>
                  <a:lnTo>
                    <a:pt x="253581" y="158769"/>
                  </a:lnTo>
                  <a:lnTo>
                    <a:pt x="254293" y="159997"/>
                  </a:lnTo>
                  <a:lnTo>
                    <a:pt x="253315" y="163478"/>
                  </a:lnTo>
                  <a:lnTo>
                    <a:pt x="254058" y="164566"/>
                  </a:lnTo>
                  <a:lnTo>
                    <a:pt x="255208" y="165872"/>
                  </a:lnTo>
                  <a:lnTo>
                    <a:pt x="256069" y="167062"/>
                  </a:lnTo>
                  <a:lnTo>
                    <a:pt x="257305" y="168149"/>
                  </a:lnTo>
                  <a:lnTo>
                    <a:pt x="258408" y="169988"/>
                  </a:lnTo>
                  <a:lnTo>
                    <a:pt x="258784" y="171028"/>
                  </a:lnTo>
                  <a:lnTo>
                    <a:pt x="257015" y="172828"/>
                  </a:lnTo>
                  <a:lnTo>
                    <a:pt x="254027" y="174517"/>
                  </a:lnTo>
                  <a:lnTo>
                    <a:pt x="253691" y="175605"/>
                  </a:lnTo>
                  <a:lnTo>
                    <a:pt x="253730" y="176833"/>
                  </a:lnTo>
                  <a:lnTo>
                    <a:pt x="254066" y="177803"/>
                  </a:lnTo>
                  <a:lnTo>
                    <a:pt x="255717" y="179047"/>
                  </a:lnTo>
                  <a:lnTo>
                    <a:pt x="257493" y="181856"/>
                  </a:lnTo>
                  <a:lnTo>
                    <a:pt x="258619" y="184359"/>
                  </a:lnTo>
                  <a:lnTo>
                    <a:pt x="261083" y="186753"/>
                  </a:lnTo>
                  <a:lnTo>
                    <a:pt x="261686" y="187465"/>
                  </a:lnTo>
                  <a:lnTo>
                    <a:pt x="261529" y="188060"/>
                  </a:lnTo>
                  <a:lnTo>
                    <a:pt x="260880" y="189077"/>
                  </a:lnTo>
                  <a:lnTo>
                    <a:pt x="260035" y="192472"/>
                  </a:lnTo>
                  <a:lnTo>
                    <a:pt x="259026" y="193004"/>
                  </a:lnTo>
                  <a:lnTo>
                    <a:pt x="257899" y="193223"/>
                  </a:lnTo>
                  <a:lnTo>
                    <a:pt x="254848" y="195703"/>
                  </a:lnTo>
                  <a:lnTo>
                    <a:pt x="253487" y="195398"/>
                  </a:lnTo>
                  <a:lnTo>
                    <a:pt x="251555" y="195430"/>
                  </a:lnTo>
                  <a:lnTo>
                    <a:pt x="250139" y="196243"/>
                  </a:lnTo>
                  <a:lnTo>
                    <a:pt x="250295" y="197784"/>
                  </a:lnTo>
                  <a:lnTo>
                    <a:pt x="251539" y="199192"/>
                  </a:lnTo>
                  <a:lnTo>
                    <a:pt x="252267" y="200726"/>
                  </a:lnTo>
                  <a:lnTo>
                    <a:pt x="252564" y="202322"/>
                  </a:lnTo>
                  <a:lnTo>
                    <a:pt x="253941" y="203503"/>
                  </a:lnTo>
                  <a:lnTo>
                    <a:pt x="255881" y="204207"/>
                  </a:lnTo>
                  <a:lnTo>
                    <a:pt x="256992" y="204254"/>
                  </a:lnTo>
                  <a:lnTo>
                    <a:pt x="257712" y="204677"/>
                  </a:lnTo>
                  <a:lnTo>
                    <a:pt x="258150" y="205224"/>
                  </a:lnTo>
                  <a:lnTo>
                    <a:pt x="258987" y="208635"/>
                  </a:lnTo>
                  <a:lnTo>
                    <a:pt x="258486" y="209488"/>
                  </a:lnTo>
                  <a:lnTo>
                    <a:pt x="257438" y="209848"/>
                  </a:lnTo>
                  <a:lnTo>
                    <a:pt x="256812" y="211249"/>
                  </a:lnTo>
                  <a:lnTo>
                    <a:pt x="255568" y="213306"/>
                  </a:lnTo>
                  <a:lnTo>
                    <a:pt x="254864" y="214957"/>
                  </a:lnTo>
                  <a:lnTo>
                    <a:pt x="255646" y="216412"/>
                  </a:lnTo>
                  <a:lnTo>
                    <a:pt x="255975" y="217492"/>
                  </a:lnTo>
                  <a:lnTo>
                    <a:pt x="255560" y="218603"/>
                  </a:lnTo>
                  <a:lnTo>
                    <a:pt x="256116" y="220324"/>
                  </a:lnTo>
                  <a:lnTo>
                    <a:pt x="257586" y="222029"/>
                  </a:lnTo>
                  <a:lnTo>
                    <a:pt x="261584" y="224423"/>
                  </a:lnTo>
                  <a:lnTo>
                    <a:pt x="265300" y="226371"/>
                  </a:lnTo>
                  <a:lnTo>
                    <a:pt x="266450" y="226692"/>
                  </a:lnTo>
                  <a:lnTo>
                    <a:pt x="271473" y="225440"/>
                  </a:lnTo>
                  <a:lnTo>
                    <a:pt x="272302" y="225550"/>
                  </a:lnTo>
                  <a:lnTo>
                    <a:pt x="272913" y="227036"/>
                  </a:lnTo>
                  <a:lnTo>
                    <a:pt x="273179" y="228038"/>
                  </a:lnTo>
                  <a:lnTo>
                    <a:pt x="272615" y="229540"/>
                  </a:lnTo>
                  <a:lnTo>
                    <a:pt x="271231" y="231660"/>
                  </a:lnTo>
                  <a:lnTo>
                    <a:pt x="269760" y="233311"/>
                  </a:lnTo>
                  <a:lnTo>
                    <a:pt x="268868" y="234711"/>
                  </a:lnTo>
                  <a:lnTo>
                    <a:pt x="269056" y="235986"/>
                  </a:lnTo>
                  <a:lnTo>
                    <a:pt x="269110" y="237676"/>
                  </a:lnTo>
                  <a:lnTo>
                    <a:pt x="267913" y="238177"/>
                  </a:lnTo>
                  <a:lnTo>
                    <a:pt x="267874" y="237848"/>
                  </a:lnTo>
                  <a:lnTo>
                    <a:pt x="267382" y="237559"/>
                  </a:lnTo>
                  <a:lnTo>
                    <a:pt x="266959" y="237723"/>
                  </a:lnTo>
                  <a:lnTo>
                    <a:pt x="266630" y="238091"/>
                  </a:lnTo>
                  <a:lnTo>
                    <a:pt x="266583" y="238740"/>
                  </a:lnTo>
                  <a:lnTo>
                    <a:pt x="264033" y="239820"/>
                  </a:lnTo>
                  <a:lnTo>
                    <a:pt x="262273" y="240938"/>
                  </a:lnTo>
                  <a:lnTo>
                    <a:pt x="255318" y="247604"/>
                  </a:lnTo>
                  <a:lnTo>
                    <a:pt x="252063" y="249552"/>
                  </a:lnTo>
                  <a:lnTo>
                    <a:pt x="251422" y="250725"/>
                  </a:lnTo>
                  <a:lnTo>
                    <a:pt x="250757" y="252916"/>
                  </a:lnTo>
                  <a:lnTo>
                    <a:pt x="248848" y="254794"/>
                  </a:lnTo>
                  <a:lnTo>
                    <a:pt x="247174" y="255686"/>
                  </a:lnTo>
                  <a:lnTo>
                    <a:pt x="243035" y="256601"/>
                  </a:lnTo>
                  <a:lnTo>
                    <a:pt x="238873" y="258588"/>
                  </a:lnTo>
                  <a:lnTo>
                    <a:pt x="236995" y="257727"/>
                  </a:lnTo>
                  <a:lnTo>
                    <a:pt x="232145" y="257821"/>
                  </a:lnTo>
                  <a:lnTo>
                    <a:pt x="229117" y="255427"/>
                  </a:lnTo>
                  <a:lnTo>
                    <a:pt x="223296" y="253910"/>
                  </a:lnTo>
                  <a:lnTo>
                    <a:pt x="221403" y="250412"/>
                  </a:lnTo>
                  <a:lnTo>
                    <a:pt x="218751" y="250186"/>
                  </a:lnTo>
                  <a:lnTo>
                    <a:pt x="217014" y="250295"/>
                  </a:lnTo>
                  <a:lnTo>
                    <a:pt x="215974" y="249763"/>
                  </a:lnTo>
                  <a:lnTo>
                    <a:pt x="215708" y="248566"/>
                  </a:lnTo>
                  <a:lnTo>
                    <a:pt x="215684" y="247416"/>
                  </a:lnTo>
                  <a:lnTo>
                    <a:pt x="213846" y="247948"/>
                  </a:lnTo>
                  <a:lnTo>
                    <a:pt x="212437" y="247948"/>
                  </a:lnTo>
                  <a:lnTo>
                    <a:pt x="211600" y="248410"/>
                  </a:lnTo>
                  <a:lnTo>
                    <a:pt x="210943" y="248942"/>
                  </a:lnTo>
                  <a:lnTo>
                    <a:pt x="210161" y="248605"/>
                  </a:lnTo>
                  <a:lnTo>
                    <a:pt x="209707" y="248723"/>
                  </a:lnTo>
                  <a:lnTo>
                    <a:pt x="209746" y="249396"/>
                  </a:lnTo>
                  <a:lnTo>
                    <a:pt x="208056" y="249568"/>
                  </a:lnTo>
                  <a:lnTo>
                    <a:pt x="206218" y="249153"/>
                  </a:lnTo>
                  <a:lnTo>
                    <a:pt x="201406" y="247346"/>
                  </a:lnTo>
                  <a:lnTo>
                    <a:pt x="200671" y="247064"/>
                  </a:lnTo>
                  <a:lnTo>
                    <a:pt x="197330" y="246368"/>
                  </a:lnTo>
                  <a:lnTo>
                    <a:pt x="195985" y="245640"/>
                  </a:lnTo>
                  <a:lnTo>
                    <a:pt x="194889" y="243849"/>
                  </a:lnTo>
                  <a:lnTo>
                    <a:pt x="194060" y="243285"/>
                  </a:lnTo>
                  <a:lnTo>
                    <a:pt x="193567" y="242949"/>
                  </a:lnTo>
                  <a:lnTo>
                    <a:pt x="190454" y="243857"/>
                  </a:lnTo>
                  <a:lnTo>
                    <a:pt x="189374" y="245265"/>
                  </a:lnTo>
                  <a:lnTo>
                    <a:pt x="187692" y="246915"/>
                  </a:lnTo>
                  <a:lnTo>
                    <a:pt x="176144" y="254989"/>
                  </a:lnTo>
                  <a:lnTo>
                    <a:pt x="174032" y="258361"/>
                  </a:lnTo>
                  <a:lnTo>
                    <a:pt x="171591" y="263313"/>
                  </a:lnTo>
                  <a:lnTo>
                    <a:pt x="171404" y="265621"/>
                  </a:lnTo>
                  <a:lnTo>
                    <a:pt x="172452" y="272975"/>
                  </a:lnTo>
                  <a:lnTo>
                    <a:pt x="174799" y="276824"/>
                  </a:lnTo>
                  <a:lnTo>
                    <a:pt x="175096" y="277716"/>
                  </a:lnTo>
                  <a:lnTo>
                    <a:pt x="173790" y="277724"/>
                  </a:lnTo>
                  <a:lnTo>
                    <a:pt x="171607" y="277239"/>
                  </a:lnTo>
                  <a:lnTo>
                    <a:pt x="169800" y="276645"/>
                  </a:lnTo>
                  <a:lnTo>
                    <a:pt x="168071" y="276973"/>
                  </a:lnTo>
                  <a:lnTo>
                    <a:pt x="166412" y="277771"/>
                  </a:lnTo>
                  <a:lnTo>
                    <a:pt x="164957" y="278256"/>
                  </a:lnTo>
                  <a:lnTo>
                    <a:pt x="163909" y="278389"/>
                  </a:lnTo>
                  <a:lnTo>
                    <a:pt x="163212" y="278851"/>
                  </a:lnTo>
                  <a:lnTo>
                    <a:pt x="162876" y="279766"/>
                  </a:lnTo>
                  <a:lnTo>
                    <a:pt x="162814" y="280408"/>
                  </a:lnTo>
                  <a:lnTo>
                    <a:pt x="160975" y="280251"/>
                  </a:lnTo>
                  <a:lnTo>
                    <a:pt x="156727" y="278937"/>
                  </a:lnTo>
                  <a:lnTo>
                    <a:pt x="152909" y="278029"/>
                  </a:lnTo>
                  <a:lnTo>
                    <a:pt x="150664" y="279062"/>
                  </a:lnTo>
                  <a:lnTo>
                    <a:pt x="149224" y="280024"/>
                  </a:lnTo>
                  <a:lnTo>
                    <a:pt x="148215" y="279876"/>
                  </a:lnTo>
                  <a:lnTo>
                    <a:pt x="147440" y="278859"/>
                  </a:lnTo>
                  <a:lnTo>
                    <a:pt x="146924" y="277865"/>
                  </a:lnTo>
                  <a:lnTo>
                    <a:pt x="145430" y="276950"/>
                  </a:lnTo>
                  <a:lnTo>
                    <a:pt x="142050" y="275581"/>
                  </a:lnTo>
                  <a:lnTo>
                    <a:pt x="142222" y="274924"/>
                  </a:lnTo>
                  <a:lnTo>
                    <a:pt x="142801" y="274000"/>
                  </a:lnTo>
                  <a:lnTo>
                    <a:pt x="142786" y="273429"/>
                  </a:lnTo>
                  <a:lnTo>
                    <a:pt x="142136" y="272584"/>
                  </a:lnTo>
                  <a:lnTo>
                    <a:pt x="139022" y="271677"/>
                  </a:lnTo>
                  <a:lnTo>
                    <a:pt x="137552" y="271450"/>
                  </a:lnTo>
                  <a:lnTo>
                    <a:pt x="136620" y="272076"/>
                  </a:lnTo>
                  <a:lnTo>
                    <a:pt x="135948" y="272842"/>
                  </a:lnTo>
                  <a:lnTo>
                    <a:pt x="134219" y="270026"/>
                  </a:lnTo>
                  <a:lnTo>
                    <a:pt x="132983" y="269447"/>
                  </a:lnTo>
                  <a:lnTo>
                    <a:pt x="131121" y="269353"/>
                  </a:lnTo>
                  <a:lnTo>
                    <a:pt x="128985" y="268492"/>
                  </a:lnTo>
                  <a:lnTo>
                    <a:pt x="126763" y="267389"/>
                  </a:lnTo>
                  <a:lnTo>
                    <a:pt x="121373" y="265629"/>
                  </a:lnTo>
                  <a:lnTo>
                    <a:pt x="119894" y="265418"/>
                  </a:lnTo>
                  <a:lnTo>
                    <a:pt x="119299" y="265700"/>
                  </a:lnTo>
                  <a:lnTo>
                    <a:pt x="118901" y="266756"/>
                  </a:lnTo>
                  <a:lnTo>
                    <a:pt x="118689" y="269729"/>
                  </a:lnTo>
                  <a:lnTo>
                    <a:pt x="118462" y="270057"/>
                  </a:lnTo>
                  <a:lnTo>
                    <a:pt x="115959" y="270159"/>
                  </a:lnTo>
                  <a:lnTo>
                    <a:pt x="112876" y="269744"/>
                  </a:lnTo>
                  <a:lnTo>
                    <a:pt x="111460" y="269948"/>
                  </a:lnTo>
                  <a:lnTo>
                    <a:pt x="110201" y="269956"/>
                  </a:lnTo>
                  <a:lnTo>
                    <a:pt x="109012" y="269165"/>
                  </a:lnTo>
                  <a:lnTo>
                    <a:pt x="103684" y="270065"/>
                  </a:lnTo>
                  <a:lnTo>
                    <a:pt x="102800" y="269627"/>
                  </a:lnTo>
                  <a:lnTo>
                    <a:pt x="101517" y="268289"/>
                  </a:lnTo>
                  <a:lnTo>
                    <a:pt x="100077" y="267202"/>
                  </a:lnTo>
                  <a:lnTo>
                    <a:pt x="98966" y="266646"/>
                  </a:lnTo>
                  <a:lnTo>
                    <a:pt x="98012" y="266005"/>
                  </a:lnTo>
                  <a:lnTo>
                    <a:pt x="97151" y="265903"/>
                  </a:lnTo>
                  <a:lnTo>
                    <a:pt x="95837" y="266521"/>
                  </a:lnTo>
                  <a:lnTo>
                    <a:pt x="94022" y="266787"/>
                  </a:lnTo>
                  <a:lnTo>
                    <a:pt x="92520" y="266709"/>
                  </a:lnTo>
                  <a:lnTo>
                    <a:pt x="91714" y="266795"/>
                  </a:lnTo>
                  <a:lnTo>
                    <a:pt x="88334" y="263494"/>
                  </a:lnTo>
                  <a:lnTo>
                    <a:pt x="87841" y="262594"/>
                  </a:lnTo>
                  <a:lnTo>
                    <a:pt x="86159" y="262343"/>
                  </a:lnTo>
                  <a:lnTo>
                    <a:pt x="84078" y="262304"/>
                  </a:lnTo>
                  <a:lnTo>
                    <a:pt x="78774" y="260161"/>
                  </a:lnTo>
                  <a:lnTo>
                    <a:pt x="76357" y="259010"/>
                  </a:lnTo>
                  <a:lnTo>
                    <a:pt x="76005" y="258322"/>
                  </a:lnTo>
                  <a:lnTo>
                    <a:pt x="76036" y="257767"/>
                  </a:lnTo>
                  <a:lnTo>
                    <a:pt x="75621" y="257892"/>
                  </a:lnTo>
                  <a:lnTo>
                    <a:pt x="74878" y="258870"/>
                  </a:lnTo>
                  <a:lnTo>
                    <a:pt x="74487" y="259668"/>
                  </a:lnTo>
                  <a:lnTo>
                    <a:pt x="73970" y="259816"/>
                  </a:lnTo>
                  <a:lnTo>
                    <a:pt x="73212" y="259691"/>
                  </a:lnTo>
                  <a:lnTo>
                    <a:pt x="72508" y="259237"/>
                  </a:lnTo>
                  <a:lnTo>
                    <a:pt x="72077" y="258659"/>
                  </a:lnTo>
                  <a:lnTo>
                    <a:pt x="72539" y="257649"/>
                  </a:lnTo>
                  <a:lnTo>
                    <a:pt x="73353" y="256327"/>
                  </a:lnTo>
                  <a:lnTo>
                    <a:pt x="73689" y="254888"/>
                  </a:lnTo>
                  <a:lnTo>
                    <a:pt x="73611" y="253597"/>
                  </a:lnTo>
                  <a:lnTo>
                    <a:pt x="72273" y="252768"/>
                  </a:lnTo>
                  <a:lnTo>
                    <a:pt x="70301" y="252423"/>
                  </a:lnTo>
                  <a:lnTo>
                    <a:pt x="68854" y="252322"/>
                  </a:lnTo>
                  <a:lnTo>
                    <a:pt x="66976" y="251586"/>
                  </a:lnTo>
                  <a:lnTo>
                    <a:pt x="66084" y="251054"/>
                  </a:lnTo>
                  <a:lnTo>
                    <a:pt x="65224" y="249615"/>
                  </a:lnTo>
                  <a:lnTo>
                    <a:pt x="65192" y="248566"/>
                  </a:lnTo>
                  <a:lnTo>
                    <a:pt x="68768" y="247643"/>
                  </a:lnTo>
                  <a:lnTo>
                    <a:pt x="71983" y="243849"/>
                  </a:lnTo>
                  <a:lnTo>
                    <a:pt x="75035" y="230017"/>
                  </a:lnTo>
                  <a:lnTo>
                    <a:pt x="77241" y="213517"/>
                  </a:lnTo>
                  <a:lnTo>
                    <a:pt x="78876" y="210388"/>
                  </a:lnTo>
                  <a:lnTo>
                    <a:pt x="80941" y="209527"/>
                  </a:lnTo>
                  <a:lnTo>
                    <a:pt x="79275" y="207243"/>
                  </a:lnTo>
                  <a:lnTo>
                    <a:pt x="78234" y="208401"/>
                  </a:lnTo>
                  <a:lnTo>
                    <a:pt x="77796" y="209629"/>
                  </a:lnTo>
                  <a:lnTo>
                    <a:pt x="77249" y="210247"/>
                  </a:lnTo>
                  <a:lnTo>
                    <a:pt x="78477" y="194952"/>
                  </a:lnTo>
                  <a:lnTo>
                    <a:pt x="79353" y="189319"/>
                  </a:lnTo>
                  <a:lnTo>
                    <a:pt x="80847" y="183405"/>
                  </a:lnTo>
                  <a:lnTo>
                    <a:pt x="83906" y="185752"/>
                  </a:lnTo>
                  <a:lnTo>
                    <a:pt x="86441" y="188138"/>
                  </a:lnTo>
                  <a:lnTo>
                    <a:pt x="87748" y="190203"/>
                  </a:lnTo>
                  <a:lnTo>
                    <a:pt x="89406" y="197057"/>
                  </a:lnTo>
                  <a:lnTo>
                    <a:pt x="90666" y="198496"/>
                  </a:lnTo>
                  <a:lnTo>
                    <a:pt x="92543" y="199936"/>
                  </a:lnTo>
                  <a:lnTo>
                    <a:pt x="91800" y="198363"/>
                  </a:lnTo>
                  <a:lnTo>
                    <a:pt x="90509" y="197159"/>
                  </a:lnTo>
                  <a:lnTo>
                    <a:pt x="88491" y="188013"/>
                  </a:lnTo>
                  <a:lnTo>
                    <a:pt x="87223" y="185408"/>
                  </a:lnTo>
                  <a:lnTo>
                    <a:pt x="85252" y="183217"/>
                  </a:lnTo>
                  <a:lnTo>
                    <a:pt x="78899" y="178593"/>
                  </a:lnTo>
                  <a:lnTo>
                    <a:pt x="78328" y="177694"/>
                  </a:lnTo>
                  <a:lnTo>
                    <a:pt x="78015" y="175926"/>
                  </a:lnTo>
                  <a:lnTo>
                    <a:pt x="80120" y="176004"/>
                  </a:lnTo>
                  <a:lnTo>
                    <a:pt x="81935" y="176864"/>
                  </a:lnTo>
                  <a:lnTo>
                    <a:pt x="81723" y="175879"/>
                  </a:lnTo>
                  <a:lnTo>
                    <a:pt x="81184" y="174846"/>
                  </a:lnTo>
                  <a:lnTo>
                    <a:pt x="80339" y="171083"/>
                  </a:lnTo>
                  <a:lnTo>
                    <a:pt x="79635" y="162266"/>
                  </a:lnTo>
                  <a:lnTo>
                    <a:pt x="79728" y="160756"/>
                  </a:lnTo>
                  <a:lnTo>
                    <a:pt x="79416" y="158894"/>
                  </a:lnTo>
                  <a:lnTo>
                    <a:pt x="77382" y="158479"/>
                  </a:lnTo>
                  <a:lnTo>
                    <a:pt x="75754" y="158409"/>
                  </a:lnTo>
                  <a:lnTo>
                    <a:pt x="74002" y="157674"/>
                  </a:lnTo>
                  <a:lnTo>
                    <a:pt x="65349" y="152448"/>
                  </a:lnTo>
                  <a:lnTo>
                    <a:pt x="62392" y="147034"/>
                  </a:lnTo>
                  <a:lnTo>
                    <a:pt x="59364" y="143028"/>
                  </a:lnTo>
                  <a:lnTo>
                    <a:pt x="58637" y="141276"/>
                  </a:lnTo>
                  <a:lnTo>
                    <a:pt x="58684" y="139500"/>
                  </a:lnTo>
                  <a:lnTo>
                    <a:pt x="60256" y="135745"/>
                  </a:lnTo>
                  <a:lnTo>
                    <a:pt x="58871" y="133366"/>
                  </a:lnTo>
                  <a:lnTo>
                    <a:pt x="57518" y="132897"/>
                  </a:lnTo>
                  <a:lnTo>
                    <a:pt x="56344" y="131715"/>
                  </a:lnTo>
                  <a:lnTo>
                    <a:pt x="57408" y="129752"/>
                  </a:lnTo>
                  <a:lnTo>
                    <a:pt x="58292" y="128492"/>
                  </a:lnTo>
                  <a:lnTo>
                    <a:pt x="60068" y="128156"/>
                  </a:lnTo>
                  <a:lnTo>
                    <a:pt x="62392" y="128571"/>
                  </a:lnTo>
                  <a:lnTo>
                    <a:pt x="64598" y="129713"/>
                  </a:lnTo>
                  <a:lnTo>
                    <a:pt x="66327" y="130018"/>
                  </a:lnTo>
                  <a:lnTo>
                    <a:pt x="61218" y="126959"/>
                  </a:lnTo>
                  <a:lnTo>
                    <a:pt x="52925" y="127992"/>
                  </a:lnTo>
                  <a:lnTo>
                    <a:pt x="51134" y="127600"/>
                  </a:lnTo>
                  <a:lnTo>
                    <a:pt x="49632" y="126920"/>
                  </a:lnTo>
                  <a:lnTo>
                    <a:pt x="49037" y="124666"/>
                  </a:lnTo>
                  <a:lnTo>
                    <a:pt x="50219" y="123657"/>
                  </a:lnTo>
                  <a:lnTo>
                    <a:pt x="51283" y="121780"/>
                  </a:lnTo>
                  <a:lnTo>
                    <a:pt x="50078" y="120465"/>
                  </a:lnTo>
                  <a:lnTo>
                    <a:pt x="48513" y="119965"/>
                  </a:lnTo>
                  <a:lnTo>
                    <a:pt x="46057" y="119988"/>
                  </a:lnTo>
                  <a:lnTo>
                    <a:pt x="43764" y="120387"/>
                  </a:lnTo>
                  <a:lnTo>
                    <a:pt x="43185" y="119628"/>
                  </a:lnTo>
                  <a:lnTo>
                    <a:pt x="44586" y="117532"/>
                  </a:lnTo>
                  <a:lnTo>
                    <a:pt x="43397" y="116765"/>
                  </a:lnTo>
                  <a:lnTo>
                    <a:pt x="41808" y="117125"/>
                  </a:lnTo>
                  <a:lnTo>
                    <a:pt x="39508" y="117555"/>
                  </a:lnTo>
                  <a:lnTo>
                    <a:pt x="37310" y="116898"/>
                  </a:lnTo>
                  <a:lnTo>
                    <a:pt x="35229" y="114512"/>
                  </a:lnTo>
                  <a:lnTo>
                    <a:pt x="33852" y="114527"/>
                  </a:lnTo>
                  <a:lnTo>
                    <a:pt x="32905" y="114825"/>
                  </a:lnTo>
                  <a:lnTo>
                    <a:pt x="31505" y="113902"/>
                  </a:lnTo>
                  <a:lnTo>
                    <a:pt x="30026" y="113675"/>
                  </a:lnTo>
                  <a:lnTo>
                    <a:pt x="28970" y="113980"/>
                  </a:lnTo>
                  <a:lnTo>
                    <a:pt x="27570" y="112611"/>
                  </a:lnTo>
                  <a:lnTo>
                    <a:pt x="18933" y="109857"/>
                  </a:lnTo>
                  <a:lnTo>
                    <a:pt x="15209" y="109520"/>
                  </a:lnTo>
                  <a:lnTo>
                    <a:pt x="11790" y="110764"/>
                  </a:lnTo>
                  <a:lnTo>
                    <a:pt x="9904" y="110334"/>
                  </a:lnTo>
                  <a:lnTo>
                    <a:pt x="8520" y="108550"/>
                  </a:lnTo>
                  <a:lnTo>
                    <a:pt x="7362" y="105562"/>
                  </a:lnTo>
                  <a:lnTo>
                    <a:pt x="1854" y="103254"/>
                  </a:lnTo>
                  <a:lnTo>
                    <a:pt x="2942" y="101736"/>
                  </a:lnTo>
                  <a:lnTo>
                    <a:pt x="5508" y="101376"/>
                  </a:lnTo>
                  <a:lnTo>
                    <a:pt x="8457" y="100328"/>
                  </a:lnTo>
                  <a:lnTo>
                    <a:pt x="9521" y="98974"/>
                  </a:lnTo>
                  <a:lnTo>
                    <a:pt x="7213" y="97402"/>
                  </a:lnTo>
                  <a:lnTo>
                    <a:pt x="5508" y="97011"/>
                  </a:lnTo>
                  <a:lnTo>
                    <a:pt x="4803" y="96447"/>
                  </a:lnTo>
                  <a:lnTo>
                    <a:pt x="4084" y="95031"/>
                  </a:lnTo>
                  <a:lnTo>
                    <a:pt x="5101" y="94382"/>
                  </a:lnTo>
                  <a:lnTo>
                    <a:pt x="5821" y="94726"/>
                  </a:lnTo>
                  <a:lnTo>
                    <a:pt x="7902" y="94930"/>
                  </a:lnTo>
                  <a:lnTo>
                    <a:pt x="11453" y="94585"/>
                  </a:lnTo>
                  <a:lnTo>
                    <a:pt x="10131" y="93154"/>
                  </a:lnTo>
                  <a:lnTo>
                    <a:pt x="8754" y="92833"/>
                  </a:lnTo>
                  <a:lnTo>
                    <a:pt x="8121" y="92473"/>
                  </a:lnTo>
                  <a:lnTo>
                    <a:pt x="5226" y="92317"/>
                  </a:lnTo>
                  <a:lnTo>
                    <a:pt x="3912" y="92809"/>
                  </a:lnTo>
                  <a:lnTo>
                    <a:pt x="954" y="92622"/>
                  </a:lnTo>
                  <a:lnTo>
                    <a:pt x="313" y="91080"/>
                  </a:lnTo>
                  <a:lnTo>
                    <a:pt x="0" y="89751"/>
                  </a:lnTo>
                  <a:lnTo>
                    <a:pt x="915" y="86793"/>
                  </a:lnTo>
                  <a:lnTo>
                    <a:pt x="5077" y="84141"/>
                  </a:lnTo>
                  <a:lnTo>
                    <a:pt x="15451" y="81239"/>
                  </a:lnTo>
                  <a:lnTo>
                    <a:pt x="19911" y="81661"/>
                  </a:lnTo>
                  <a:lnTo>
                    <a:pt x="23001" y="81137"/>
                  </a:lnTo>
                  <a:lnTo>
                    <a:pt x="26709" y="79306"/>
                  </a:lnTo>
                  <a:lnTo>
                    <a:pt x="28344" y="77734"/>
                  </a:lnTo>
                  <a:lnTo>
                    <a:pt x="33617" y="76810"/>
                  </a:lnTo>
                  <a:lnTo>
                    <a:pt x="38624" y="78477"/>
                  </a:lnTo>
                  <a:lnTo>
                    <a:pt x="43240" y="84767"/>
                  </a:lnTo>
                  <a:lnTo>
                    <a:pt x="45446" y="86895"/>
                  </a:lnTo>
                  <a:lnTo>
                    <a:pt x="50852" y="83202"/>
                  </a:lnTo>
                  <a:lnTo>
                    <a:pt x="58903" y="83312"/>
                  </a:lnTo>
                  <a:lnTo>
                    <a:pt x="60561" y="85393"/>
                  </a:lnTo>
                  <a:lnTo>
                    <a:pt x="61234" y="83640"/>
                  </a:lnTo>
                  <a:lnTo>
                    <a:pt x="62713" y="81583"/>
                  </a:lnTo>
                  <a:lnTo>
                    <a:pt x="63894" y="82522"/>
                  </a:lnTo>
                  <a:lnTo>
                    <a:pt x="64496" y="83797"/>
                  </a:lnTo>
                  <a:lnTo>
                    <a:pt x="72993" y="83437"/>
                  </a:lnTo>
                  <a:lnTo>
                    <a:pt x="74331" y="83069"/>
                  </a:lnTo>
                  <a:lnTo>
                    <a:pt x="72046" y="81575"/>
                  </a:lnTo>
                  <a:lnTo>
                    <a:pt x="70184" y="77992"/>
                  </a:lnTo>
                  <a:lnTo>
                    <a:pt x="69793" y="64747"/>
                  </a:lnTo>
                  <a:lnTo>
                    <a:pt x="67438" y="61031"/>
                  </a:lnTo>
                  <a:lnTo>
                    <a:pt x="64739" y="55077"/>
                  </a:lnTo>
                  <a:lnTo>
                    <a:pt x="63495" y="51533"/>
                  </a:lnTo>
                  <a:lnTo>
                    <a:pt x="63378" y="50305"/>
                  </a:lnTo>
                  <a:lnTo>
                    <a:pt x="63792" y="48529"/>
                  </a:lnTo>
                  <a:lnTo>
                    <a:pt x="67109" y="48623"/>
                  </a:lnTo>
                  <a:lnTo>
                    <a:pt x="69676" y="49076"/>
                  </a:lnTo>
                  <a:lnTo>
                    <a:pt x="74565" y="47739"/>
                  </a:lnTo>
                  <a:lnTo>
                    <a:pt x="76912" y="48654"/>
                  </a:lnTo>
                  <a:lnTo>
                    <a:pt x="76771" y="51423"/>
                  </a:lnTo>
                  <a:lnTo>
                    <a:pt x="77491" y="54913"/>
                  </a:lnTo>
                  <a:lnTo>
                    <a:pt x="78305" y="56603"/>
                  </a:lnTo>
                  <a:lnTo>
                    <a:pt x="79549" y="58519"/>
                  </a:lnTo>
                  <a:lnTo>
                    <a:pt x="83484" y="58347"/>
                  </a:lnTo>
                  <a:lnTo>
                    <a:pt x="87732" y="59474"/>
                  </a:lnTo>
                  <a:lnTo>
                    <a:pt x="93107" y="59646"/>
                  </a:lnTo>
                  <a:lnTo>
                    <a:pt x="100954" y="61586"/>
                  </a:lnTo>
                  <a:lnTo>
                    <a:pt x="104294" y="60459"/>
                  </a:lnTo>
                  <a:lnTo>
                    <a:pt x="107533" y="58058"/>
                  </a:lnTo>
                  <a:lnTo>
                    <a:pt x="113698" y="56477"/>
                  </a:lnTo>
                  <a:lnTo>
                    <a:pt x="114191" y="55648"/>
                  </a:lnTo>
                  <a:lnTo>
                    <a:pt x="110639" y="55977"/>
                  </a:lnTo>
                  <a:lnTo>
                    <a:pt x="107384" y="54451"/>
                  </a:lnTo>
                  <a:lnTo>
                    <a:pt x="106946" y="52801"/>
                  </a:lnTo>
                  <a:lnTo>
                    <a:pt x="107322" y="51314"/>
                  </a:lnTo>
                  <a:lnTo>
                    <a:pt x="108644" y="47887"/>
                  </a:lnTo>
                  <a:lnTo>
                    <a:pt x="118079" y="42466"/>
                  </a:lnTo>
                  <a:lnTo>
                    <a:pt x="124839" y="40862"/>
                  </a:lnTo>
                  <a:lnTo>
                    <a:pt x="131895" y="37865"/>
                  </a:lnTo>
                  <a:lnTo>
                    <a:pt x="135447" y="34791"/>
                  </a:lnTo>
                  <a:lnTo>
                    <a:pt x="137794" y="30809"/>
                  </a:lnTo>
                  <a:lnTo>
                    <a:pt x="138553" y="29933"/>
                  </a:lnTo>
                  <a:lnTo>
                    <a:pt x="139531" y="29197"/>
                  </a:lnTo>
                  <a:lnTo>
                    <a:pt x="138623" y="27765"/>
                  </a:lnTo>
                  <a:lnTo>
                    <a:pt x="139234" y="12432"/>
                  </a:lnTo>
                  <a:lnTo>
                    <a:pt x="139891" y="9654"/>
                  </a:lnTo>
                  <a:lnTo>
                    <a:pt x="141268" y="7377"/>
                  </a:lnTo>
                  <a:lnTo>
                    <a:pt x="143364" y="5617"/>
                  </a:lnTo>
                  <a:lnTo>
                    <a:pt x="146541" y="3708"/>
                  </a:lnTo>
                  <a:lnTo>
                    <a:pt x="158252" y="1072"/>
                  </a:lnTo>
                  <a:lnTo>
                    <a:pt x="159989" y="0"/>
                  </a:lnTo>
                  <a:lnTo>
                    <a:pt x="160232" y="1659"/>
                  </a:lnTo>
                  <a:lnTo>
                    <a:pt x="161084" y="3779"/>
                  </a:lnTo>
                  <a:lnTo>
                    <a:pt x="161671" y="4937"/>
                  </a:lnTo>
                  <a:lnTo>
                    <a:pt x="161178" y="6447"/>
                  </a:lnTo>
                  <a:lnTo>
                    <a:pt x="161562" y="7690"/>
                  </a:lnTo>
                  <a:lnTo>
                    <a:pt x="163150" y="9928"/>
                  </a:lnTo>
                  <a:lnTo>
                    <a:pt x="165129" y="12032"/>
                  </a:lnTo>
                  <a:lnTo>
                    <a:pt x="166897" y="13378"/>
                  </a:lnTo>
                  <a:lnTo>
                    <a:pt x="167437" y="13175"/>
                  </a:lnTo>
                  <a:close/>
                  <a:moveTo>
                    <a:pt x="78719" y="171725"/>
                  </a:moveTo>
                  <a:lnTo>
                    <a:pt x="77945" y="174478"/>
                  </a:lnTo>
                  <a:lnTo>
                    <a:pt x="76474" y="171943"/>
                  </a:lnTo>
                  <a:lnTo>
                    <a:pt x="74534" y="169722"/>
                  </a:lnTo>
                  <a:lnTo>
                    <a:pt x="74088" y="167664"/>
                  </a:lnTo>
                  <a:lnTo>
                    <a:pt x="74088" y="167117"/>
                  </a:lnTo>
                  <a:lnTo>
                    <a:pt x="76364" y="168619"/>
                  </a:lnTo>
                  <a:lnTo>
                    <a:pt x="78719" y="171725"/>
                  </a:lnTo>
                  <a:close/>
                  <a:moveTo>
                    <a:pt x="312742" y="266584"/>
                  </a:moveTo>
                  <a:lnTo>
                    <a:pt x="312170" y="270957"/>
                  </a:lnTo>
                  <a:lnTo>
                    <a:pt x="312585" y="272232"/>
                  </a:lnTo>
                  <a:lnTo>
                    <a:pt x="313383" y="273124"/>
                  </a:lnTo>
                  <a:lnTo>
                    <a:pt x="313751" y="274102"/>
                  </a:lnTo>
                  <a:lnTo>
                    <a:pt x="314416" y="285696"/>
                  </a:lnTo>
                  <a:lnTo>
                    <a:pt x="314291" y="286620"/>
                  </a:lnTo>
                  <a:lnTo>
                    <a:pt x="311607" y="291259"/>
                  </a:lnTo>
                  <a:lnTo>
                    <a:pt x="311005" y="292612"/>
                  </a:lnTo>
                  <a:lnTo>
                    <a:pt x="310872" y="298339"/>
                  </a:lnTo>
                  <a:lnTo>
                    <a:pt x="310418" y="299872"/>
                  </a:lnTo>
                  <a:lnTo>
                    <a:pt x="309464" y="301382"/>
                  </a:lnTo>
                  <a:lnTo>
                    <a:pt x="307766" y="306264"/>
                  </a:lnTo>
                  <a:lnTo>
                    <a:pt x="306295" y="308455"/>
                  </a:lnTo>
                  <a:lnTo>
                    <a:pt x="302274" y="305779"/>
                  </a:lnTo>
                  <a:lnTo>
                    <a:pt x="299903" y="304621"/>
                  </a:lnTo>
                  <a:lnTo>
                    <a:pt x="298746" y="303377"/>
                  </a:lnTo>
                  <a:lnTo>
                    <a:pt x="297987" y="302517"/>
                  </a:lnTo>
                  <a:lnTo>
                    <a:pt x="298479" y="301367"/>
                  </a:lnTo>
                  <a:lnTo>
                    <a:pt x="299559" y="300170"/>
                  </a:lnTo>
                  <a:lnTo>
                    <a:pt x="299731" y="299223"/>
                  </a:lnTo>
                  <a:lnTo>
                    <a:pt x="297189" y="298159"/>
                  </a:lnTo>
                  <a:lnTo>
                    <a:pt x="296023" y="297447"/>
                  </a:lnTo>
                  <a:lnTo>
                    <a:pt x="296039" y="296195"/>
                  </a:lnTo>
                  <a:lnTo>
                    <a:pt x="296915" y="294247"/>
                  </a:lnTo>
                  <a:lnTo>
                    <a:pt x="296516" y="292636"/>
                  </a:lnTo>
                  <a:lnTo>
                    <a:pt x="295045" y="292714"/>
                  </a:lnTo>
                  <a:lnTo>
                    <a:pt x="293903" y="292471"/>
                  </a:lnTo>
                  <a:lnTo>
                    <a:pt x="293754" y="291634"/>
                  </a:lnTo>
                  <a:lnTo>
                    <a:pt x="294591" y="290563"/>
                  </a:lnTo>
                  <a:lnTo>
                    <a:pt x="295671" y="289162"/>
                  </a:lnTo>
                  <a:lnTo>
                    <a:pt x="295640" y="287613"/>
                  </a:lnTo>
                  <a:lnTo>
                    <a:pt x="294333" y="286948"/>
                  </a:lnTo>
                  <a:lnTo>
                    <a:pt x="293152" y="285688"/>
                  </a:lnTo>
                  <a:lnTo>
                    <a:pt x="292675" y="283975"/>
                  </a:lnTo>
                  <a:lnTo>
                    <a:pt x="293590" y="282802"/>
                  </a:lnTo>
                  <a:lnTo>
                    <a:pt x="295076" y="282051"/>
                  </a:lnTo>
                  <a:lnTo>
                    <a:pt x="293981" y="280290"/>
                  </a:lnTo>
                  <a:lnTo>
                    <a:pt x="293246" y="280251"/>
                  </a:lnTo>
                  <a:lnTo>
                    <a:pt x="292659" y="279868"/>
                  </a:lnTo>
                  <a:lnTo>
                    <a:pt x="293144" y="279054"/>
                  </a:lnTo>
                  <a:lnTo>
                    <a:pt x="294294" y="277834"/>
                  </a:lnTo>
                  <a:lnTo>
                    <a:pt x="295898" y="274180"/>
                  </a:lnTo>
                  <a:lnTo>
                    <a:pt x="298128" y="272451"/>
                  </a:lnTo>
                  <a:lnTo>
                    <a:pt x="302086" y="271340"/>
                  </a:lnTo>
                  <a:lnTo>
                    <a:pt x="303158" y="270847"/>
                  </a:lnTo>
                  <a:lnTo>
                    <a:pt x="304136" y="269557"/>
                  </a:lnTo>
                  <a:lnTo>
                    <a:pt x="305223" y="268727"/>
                  </a:lnTo>
                  <a:lnTo>
                    <a:pt x="306545" y="268837"/>
                  </a:lnTo>
                  <a:lnTo>
                    <a:pt x="307766" y="269330"/>
                  </a:lnTo>
                  <a:lnTo>
                    <a:pt x="308517" y="269862"/>
                  </a:lnTo>
                  <a:lnTo>
                    <a:pt x="309080" y="269306"/>
                  </a:lnTo>
                  <a:lnTo>
                    <a:pt x="309628" y="267702"/>
                  </a:lnTo>
                  <a:lnTo>
                    <a:pt x="309292" y="266294"/>
                  </a:lnTo>
                  <a:lnTo>
                    <a:pt x="309464" y="262422"/>
                  </a:lnTo>
                  <a:lnTo>
                    <a:pt x="310168" y="260223"/>
                  </a:lnTo>
                  <a:lnTo>
                    <a:pt x="311310" y="260098"/>
                  </a:lnTo>
                  <a:lnTo>
                    <a:pt x="312358" y="261311"/>
                  </a:lnTo>
                  <a:lnTo>
                    <a:pt x="312311" y="262382"/>
                  </a:lnTo>
                  <a:lnTo>
                    <a:pt x="312703" y="264917"/>
                  </a:lnTo>
                  <a:lnTo>
                    <a:pt x="312742" y="26658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81ECD579-356F-5FB4-A688-426205F64169}"/>
                </a:ext>
              </a:extLst>
            </p:cNvPr>
            <p:cNvSpPr>
              <a:spLocks/>
            </p:cNvSpPr>
            <p:nvPr/>
          </p:nvSpPr>
          <p:spPr>
            <a:xfrm>
              <a:off x="7441992" y="4598411"/>
              <a:ext cx="126848" cy="135705"/>
            </a:xfrm>
            <a:custGeom>
              <a:avLst/>
              <a:gdLst>
                <a:gd name="connsiteX0" fmla="*/ 100789 w 126848"/>
                <a:gd name="connsiteY0" fmla="*/ 3067 h 135705"/>
                <a:gd name="connsiteX1" fmla="*/ 100680 w 126848"/>
                <a:gd name="connsiteY1" fmla="*/ 4592 h 135705"/>
                <a:gd name="connsiteX2" fmla="*/ 98935 w 126848"/>
                <a:gd name="connsiteY2" fmla="*/ 8332 h 135705"/>
                <a:gd name="connsiteX3" fmla="*/ 98121 w 126848"/>
                <a:gd name="connsiteY3" fmla="*/ 11211 h 135705"/>
                <a:gd name="connsiteX4" fmla="*/ 97918 w 126848"/>
                <a:gd name="connsiteY4" fmla="*/ 14270 h 135705"/>
                <a:gd name="connsiteX5" fmla="*/ 98395 w 126848"/>
                <a:gd name="connsiteY5" fmla="*/ 16742 h 135705"/>
                <a:gd name="connsiteX6" fmla="*/ 99232 w 126848"/>
                <a:gd name="connsiteY6" fmla="*/ 18494 h 135705"/>
                <a:gd name="connsiteX7" fmla="*/ 99772 w 126848"/>
                <a:gd name="connsiteY7" fmla="*/ 20411 h 135705"/>
                <a:gd name="connsiteX8" fmla="*/ 99357 w 126848"/>
                <a:gd name="connsiteY8" fmla="*/ 21749 h 135705"/>
                <a:gd name="connsiteX9" fmla="*/ 98513 w 126848"/>
                <a:gd name="connsiteY9" fmla="*/ 22320 h 135705"/>
                <a:gd name="connsiteX10" fmla="*/ 99091 w 126848"/>
                <a:gd name="connsiteY10" fmla="*/ 22993 h 135705"/>
                <a:gd name="connsiteX11" fmla="*/ 100359 w 126848"/>
                <a:gd name="connsiteY11" fmla="*/ 23149 h 135705"/>
                <a:gd name="connsiteX12" fmla="*/ 102518 w 126848"/>
                <a:gd name="connsiteY12" fmla="*/ 22570 h 135705"/>
                <a:gd name="connsiteX13" fmla="*/ 105835 w 126848"/>
                <a:gd name="connsiteY13" fmla="*/ 21546 h 135705"/>
                <a:gd name="connsiteX14" fmla="*/ 110177 w 126848"/>
                <a:gd name="connsiteY14" fmla="*/ 20067 h 135705"/>
                <a:gd name="connsiteX15" fmla="*/ 113033 w 126848"/>
                <a:gd name="connsiteY15" fmla="*/ 19277 h 135705"/>
                <a:gd name="connsiteX16" fmla="*/ 117750 w 126848"/>
                <a:gd name="connsiteY16" fmla="*/ 19778 h 135705"/>
                <a:gd name="connsiteX17" fmla="*/ 120269 w 126848"/>
                <a:gd name="connsiteY17" fmla="*/ 20341 h 135705"/>
                <a:gd name="connsiteX18" fmla="*/ 121560 w 126848"/>
                <a:gd name="connsiteY18" fmla="*/ 21374 h 135705"/>
                <a:gd name="connsiteX19" fmla="*/ 122953 w 126848"/>
                <a:gd name="connsiteY19" fmla="*/ 25770 h 135705"/>
                <a:gd name="connsiteX20" fmla="*/ 123641 w 126848"/>
                <a:gd name="connsiteY20" fmla="*/ 26443 h 135705"/>
                <a:gd name="connsiteX21" fmla="*/ 124784 w 126848"/>
                <a:gd name="connsiteY21" fmla="*/ 28313 h 135705"/>
                <a:gd name="connsiteX22" fmla="*/ 125738 w 126848"/>
                <a:gd name="connsiteY22" fmla="*/ 30558 h 135705"/>
                <a:gd name="connsiteX23" fmla="*/ 125942 w 126848"/>
                <a:gd name="connsiteY23" fmla="*/ 31700 h 135705"/>
                <a:gd name="connsiteX24" fmla="*/ 125832 w 126848"/>
                <a:gd name="connsiteY24" fmla="*/ 32522 h 135705"/>
                <a:gd name="connsiteX25" fmla="*/ 124878 w 126848"/>
                <a:gd name="connsiteY25" fmla="*/ 33735 h 135705"/>
                <a:gd name="connsiteX26" fmla="*/ 123798 w 126848"/>
                <a:gd name="connsiteY26" fmla="*/ 35526 h 135705"/>
                <a:gd name="connsiteX27" fmla="*/ 123415 w 126848"/>
                <a:gd name="connsiteY27" fmla="*/ 36606 h 135705"/>
                <a:gd name="connsiteX28" fmla="*/ 122515 w 126848"/>
                <a:gd name="connsiteY28" fmla="*/ 37412 h 135705"/>
                <a:gd name="connsiteX29" fmla="*/ 121373 w 126848"/>
                <a:gd name="connsiteY29" fmla="*/ 38202 h 135705"/>
                <a:gd name="connsiteX30" fmla="*/ 118220 w 126848"/>
                <a:gd name="connsiteY30" fmla="*/ 38522 h 135705"/>
                <a:gd name="connsiteX31" fmla="*/ 117735 w 126848"/>
                <a:gd name="connsiteY31" fmla="*/ 38992 h 135705"/>
                <a:gd name="connsiteX32" fmla="*/ 116858 w 126848"/>
                <a:gd name="connsiteY32" fmla="*/ 40893 h 135705"/>
                <a:gd name="connsiteX33" fmla="*/ 115192 w 126848"/>
                <a:gd name="connsiteY33" fmla="*/ 42505 h 135705"/>
                <a:gd name="connsiteX34" fmla="*/ 114433 w 126848"/>
                <a:gd name="connsiteY34" fmla="*/ 44030 h 135705"/>
                <a:gd name="connsiteX35" fmla="*/ 113768 w 126848"/>
                <a:gd name="connsiteY35" fmla="*/ 46064 h 135705"/>
                <a:gd name="connsiteX36" fmla="*/ 113901 w 126848"/>
                <a:gd name="connsiteY36" fmla="*/ 48576 h 135705"/>
                <a:gd name="connsiteX37" fmla="*/ 113565 w 126848"/>
                <a:gd name="connsiteY37" fmla="*/ 52198 h 135705"/>
                <a:gd name="connsiteX38" fmla="*/ 113228 w 126848"/>
                <a:gd name="connsiteY38" fmla="*/ 54654 h 135705"/>
                <a:gd name="connsiteX39" fmla="*/ 114058 w 126848"/>
                <a:gd name="connsiteY39" fmla="*/ 55515 h 135705"/>
                <a:gd name="connsiteX40" fmla="*/ 117829 w 126848"/>
                <a:gd name="connsiteY40" fmla="*/ 56110 h 135705"/>
                <a:gd name="connsiteX41" fmla="*/ 118556 w 126848"/>
                <a:gd name="connsiteY41" fmla="*/ 56595 h 135705"/>
                <a:gd name="connsiteX42" fmla="*/ 119558 w 126848"/>
                <a:gd name="connsiteY42" fmla="*/ 58112 h 135705"/>
                <a:gd name="connsiteX43" fmla="*/ 120841 w 126848"/>
                <a:gd name="connsiteY43" fmla="*/ 59544 h 135705"/>
                <a:gd name="connsiteX44" fmla="*/ 124283 w 126848"/>
                <a:gd name="connsiteY44" fmla="*/ 60444 h 135705"/>
                <a:gd name="connsiteX45" fmla="*/ 125621 w 126848"/>
                <a:gd name="connsiteY45" fmla="*/ 61531 h 135705"/>
                <a:gd name="connsiteX46" fmla="*/ 126708 w 126848"/>
                <a:gd name="connsiteY46" fmla="*/ 62728 h 135705"/>
                <a:gd name="connsiteX47" fmla="*/ 126849 w 126848"/>
                <a:gd name="connsiteY47" fmla="*/ 63706 h 135705"/>
                <a:gd name="connsiteX48" fmla="*/ 126067 w 126848"/>
                <a:gd name="connsiteY48" fmla="*/ 67641 h 135705"/>
                <a:gd name="connsiteX49" fmla="*/ 125316 w 126848"/>
                <a:gd name="connsiteY49" fmla="*/ 71420 h 135705"/>
                <a:gd name="connsiteX50" fmla="*/ 125613 w 126848"/>
                <a:gd name="connsiteY50" fmla="*/ 74299 h 135705"/>
                <a:gd name="connsiteX51" fmla="*/ 125887 w 126848"/>
                <a:gd name="connsiteY51" fmla="*/ 77045 h 135705"/>
                <a:gd name="connsiteX52" fmla="*/ 126302 w 126848"/>
                <a:gd name="connsiteY52" fmla="*/ 81043 h 135705"/>
                <a:gd name="connsiteX53" fmla="*/ 126122 w 126848"/>
                <a:gd name="connsiteY53" fmla="*/ 83484 h 135705"/>
                <a:gd name="connsiteX54" fmla="*/ 125144 w 126848"/>
                <a:gd name="connsiteY54" fmla="*/ 84978 h 135705"/>
                <a:gd name="connsiteX55" fmla="*/ 125144 w 126848"/>
                <a:gd name="connsiteY55" fmla="*/ 86144 h 135705"/>
                <a:gd name="connsiteX56" fmla="*/ 125590 w 126848"/>
                <a:gd name="connsiteY56" fmla="*/ 87552 h 135705"/>
                <a:gd name="connsiteX57" fmla="*/ 124729 w 126848"/>
                <a:gd name="connsiteY57" fmla="*/ 91448 h 135705"/>
                <a:gd name="connsiteX58" fmla="*/ 124173 w 126848"/>
                <a:gd name="connsiteY58" fmla="*/ 92105 h 135705"/>
                <a:gd name="connsiteX59" fmla="*/ 122632 w 126848"/>
                <a:gd name="connsiteY59" fmla="*/ 92833 h 135705"/>
                <a:gd name="connsiteX60" fmla="*/ 121819 w 126848"/>
                <a:gd name="connsiteY60" fmla="*/ 93881 h 135705"/>
                <a:gd name="connsiteX61" fmla="*/ 121560 w 126848"/>
                <a:gd name="connsiteY61" fmla="*/ 95524 h 135705"/>
                <a:gd name="connsiteX62" fmla="*/ 120731 w 126848"/>
                <a:gd name="connsiteY62" fmla="*/ 97777 h 135705"/>
                <a:gd name="connsiteX63" fmla="*/ 119871 w 126848"/>
                <a:gd name="connsiteY63" fmla="*/ 98599 h 135705"/>
                <a:gd name="connsiteX64" fmla="*/ 119871 w 126848"/>
                <a:gd name="connsiteY64" fmla="*/ 99647 h 135705"/>
                <a:gd name="connsiteX65" fmla="*/ 120700 w 126848"/>
                <a:gd name="connsiteY65" fmla="*/ 100406 h 135705"/>
                <a:gd name="connsiteX66" fmla="*/ 120684 w 126848"/>
                <a:gd name="connsiteY66" fmla="*/ 101579 h 135705"/>
                <a:gd name="connsiteX67" fmla="*/ 119143 w 126848"/>
                <a:gd name="connsiteY67" fmla="*/ 102972 h 135705"/>
                <a:gd name="connsiteX68" fmla="*/ 118220 w 126848"/>
                <a:gd name="connsiteY68" fmla="*/ 104036 h 135705"/>
                <a:gd name="connsiteX69" fmla="*/ 116162 w 126848"/>
                <a:gd name="connsiteY69" fmla="*/ 104560 h 135705"/>
                <a:gd name="connsiteX70" fmla="*/ 113815 w 126848"/>
                <a:gd name="connsiteY70" fmla="*/ 104005 h 135705"/>
                <a:gd name="connsiteX71" fmla="*/ 113268 w 126848"/>
                <a:gd name="connsiteY71" fmla="*/ 103230 h 135705"/>
                <a:gd name="connsiteX72" fmla="*/ 113831 w 126848"/>
                <a:gd name="connsiteY72" fmla="*/ 102025 h 135705"/>
                <a:gd name="connsiteX73" fmla="*/ 113627 w 126848"/>
                <a:gd name="connsiteY73" fmla="*/ 101055 h 135705"/>
                <a:gd name="connsiteX74" fmla="*/ 112822 w 126848"/>
                <a:gd name="connsiteY74" fmla="*/ 100038 h 135705"/>
                <a:gd name="connsiteX75" fmla="*/ 111562 w 126848"/>
                <a:gd name="connsiteY75" fmla="*/ 97425 h 135705"/>
                <a:gd name="connsiteX76" fmla="*/ 110451 w 126848"/>
                <a:gd name="connsiteY76" fmla="*/ 96870 h 135705"/>
                <a:gd name="connsiteX77" fmla="*/ 109833 w 126848"/>
                <a:gd name="connsiteY77" fmla="*/ 97941 h 135705"/>
                <a:gd name="connsiteX78" fmla="*/ 107924 w 126848"/>
                <a:gd name="connsiteY78" fmla="*/ 99929 h 135705"/>
                <a:gd name="connsiteX79" fmla="*/ 104552 w 126848"/>
                <a:gd name="connsiteY79" fmla="*/ 102479 h 135705"/>
                <a:gd name="connsiteX80" fmla="*/ 102190 w 126848"/>
                <a:gd name="connsiteY80" fmla="*/ 102683 h 135705"/>
                <a:gd name="connsiteX81" fmla="*/ 97824 w 126848"/>
                <a:gd name="connsiteY81" fmla="*/ 101908 h 135705"/>
                <a:gd name="connsiteX82" fmla="*/ 94171 w 126848"/>
                <a:gd name="connsiteY82" fmla="*/ 100688 h 135705"/>
                <a:gd name="connsiteX83" fmla="*/ 92442 w 126848"/>
                <a:gd name="connsiteY83" fmla="*/ 97699 h 135705"/>
                <a:gd name="connsiteX84" fmla="*/ 91370 w 126848"/>
                <a:gd name="connsiteY84" fmla="*/ 95227 h 135705"/>
                <a:gd name="connsiteX85" fmla="*/ 89805 w 126848"/>
                <a:gd name="connsiteY85" fmla="*/ 92363 h 135705"/>
                <a:gd name="connsiteX86" fmla="*/ 88053 w 126848"/>
                <a:gd name="connsiteY86" fmla="*/ 91002 h 135705"/>
                <a:gd name="connsiteX87" fmla="*/ 86183 w 126848"/>
                <a:gd name="connsiteY87" fmla="*/ 90126 h 135705"/>
                <a:gd name="connsiteX88" fmla="*/ 85353 w 126848"/>
                <a:gd name="connsiteY88" fmla="*/ 90071 h 135705"/>
                <a:gd name="connsiteX89" fmla="*/ 82678 w 126848"/>
                <a:gd name="connsiteY89" fmla="*/ 91667 h 135705"/>
                <a:gd name="connsiteX90" fmla="*/ 81872 w 126848"/>
                <a:gd name="connsiteY90" fmla="*/ 92301 h 135705"/>
                <a:gd name="connsiteX91" fmla="*/ 81880 w 126848"/>
                <a:gd name="connsiteY91" fmla="*/ 93639 h 135705"/>
                <a:gd name="connsiteX92" fmla="*/ 82130 w 126848"/>
                <a:gd name="connsiteY92" fmla="*/ 94890 h 135705"/>
                <a:gd name="connsiteX93" fmla="*/ 82545 w 126848"/>
                <a:gd name="connsiteY93" fmla="*/ 95493 h 135705"/>
                <a:gd name="connsiteX94" fmla="*/ 82889 w 126848"/>
                <a:gd name="connsiteY94" fmla="*/ 96299 h 135705"/>
                <a:gd name="connsiteX95" fmla="*/ 82827 w 126848"/>
                <a:gd name="connsiteY95" fmla="*/ 97542 h 135705"/>
                <a:gd name="connsiteX96" fmla="*/ 82349 w 126848"/>
                <a:gd name="connsiteY96" fmla="*/ 99209 h 135705"/>
                <a:gd name="connsiteX97" fmla="*/ 82185 w 126848"/>
                <a:gd name="connsiteY97" fmla="*/ 101047 h 135705"/>
                <a:gd name="connsiteX98" fmla="*/ 73798 w 126848"/>
                <a:gd name="connsiteY98" fmla="*/ 102854 h 135705"/>
                <a:gd name="connsiteX99" fmla="*/ 72351 w 126848"/>
                <a:gd name="connsiteY99" fmla="*/ 102205 h 135705"/>
                <a:gd name="connsiteX100" fmla="*/ 71295 w 126848"/>
                <a:gd name="connsiteY100" fmla="*/ 101376 h 135705"/>
                <a:gd name="connsiteX101" fmla="*/ 70027 w 126848"/>
                <a:gd name="connsiteY101" fmla="*/ 101525 h 135705"/>
                <a:gd name="connsiteX102" fmla="*/ 66382 w 126848"/>
                <a:gd name="connsiteY102" fmla="*/ 102463 h 135705"/>
                <a:gd name="connsiteX103" fmla="*/ 65044 w 126848"/>
                <a:gd name="connsiteY103" fmla="*/ 101806 h 135705"/>
                <a:gd name="connsiteX104" fmla="*/ 63722 w 126848"/>
                <a:gd name="connsiteY104" fmla="*/ 101329 h 135705"/>
                <a:gd name="connsiteX105" fmla="*/ 63112 w 126848"/>
                <a:gd name="connsiteY105" fmla="*/ 101728 h 135705"/>
                <a:gd name="connsiteX106" fmla="*/ 63064 w 126848"/>
                <a:gd name="connsiteY106" fmla="*/ 102510 h 135705"/>
                <a:gd name="connsiteX107" fmla="*/ 63683 w 126848"/>
                <a:gd name="connsiteY107" fmla="*/ 106845 h 135705"/>
                <a:gd name="connsiteX108" fmla="*/ 63479 w 126848"/>
                <a:gd name="connsiteY108" fmla="*/ 108495 h 135705"/>
                <a:gd name="connsiteX109" fmla="*/ 62666 w 126848"/>
                <a:gd name="connsiteY109" fmla="*/ 110655 h 135705"/>
                <a:gd name="connsiteX110" fmla="*/ 62235 w 126848"/>
                <a:gd name="connsiteY110" fmla="*/ 112118 h 135705"/>
                <a:gd name="connsiteX111" fmla="*/ 64465 w 126848"/>
                <a:gd name="connsiteY111" fmla="*/ 112524 h 135705"/>
                <a:gd name="connsiteX112" fmla="*/ 65263 w 126848"/>
                <a:gd name="connsiteY112" fmla="*/ 113205 h 135705"/>
                <a:gd name="connsiteX113" fmla="*/ 66045 w 126848"/>
                <a:gd name="connsiteY113" fmla="*/ 114292 h 135705"/>
                <a:gd name="connsiteX114" fmla="*/ 67117 w 126848"/>
                <a:gd name="connsiteY114" fmla="*/ 115309 h 135705"/>
                <a:gd name="connsiteX115" fmla="*/ 67188 w 126848"/>
                <a:gd name="connsiteY115" fmla="*/ 115928 h 135705"/>
                <a:gd name="connsiteX116" fmla="*/ 65975 w 126848"/>
                <a:gd name="connsiteY116" fmla="*/ 117062 h 135705"/>
                <a:gd name="connsiteX117" fmla="*/ 65560 w 126848"/>
                <a:gd name="connsiteY117" fmla="*/ 118455 h 135705"/>
                <a:gd name="connsiteX118" fmla="*/ 66139 w 126848"/>
                <a:gd name="connsiteY118" fmla="*/ 119542 h 135705"/>
                <a:gd name="connsiteX119" fmla="*/ 67649 w 126848"/>
                <a:gd name="connsiteY119" fmla="*/ 120684 h 135705"/>
                <a:gd name="connsiteX120" fmla="*/ 69863 w 126848"/>
                <a:gd name="connsiteY120" fmla="*/ 121866 h 135705"/>
                <a:gd name="connsiteX121" fmla="*/ 70943 w 126848"/>
                <a:gd name="connsiteY121" fmla="*/ 122640 h 135705"/>
                <a:gd name="connsiteX122" fmla="*/ 70833 w 126848"/>
                <a:gd name="connsiteY122" fmla="*/ 123352 h 135705"/>
                <a:gd name="connsiteX123" fmla="*/ 69808 w 126848"/>
                <a:gd name="connsiteY123" fmla="*/ 124854 h 135705"/>
                <a:gd name="connsiteX124" fmla="*/ 69417 w 126848"/>
                <a:gd name="connsiteY124" fmla="*/ 126137 h 135705"/>
                <a:gd name="connsiteX125" fmla="*/ 68713 w 126848"/>
                <a:gd name="connsiteY125" fmla="*/ 127287 h 135705"/>
                <a:gd name="connsiteX126" fmla="*/ 68862 w 126848"/>
                <a:gd name="connsiteY126" fmla="*/ 128351 h 135705"/>
                <a:gd name="connsiteX127" fmla="*/ 69855 w 126848"/>
                <a:gd name="connsiteY127" fmla="*/ 129345 h 135705"/>
                <a:gd name="connsiteX128" fmla="*/ 69754 w 126848"/>
                <a:gd name="connsiteY128" fmla="*/ 130229 h 135705"/>
                <a:gd name="connsiteX129" fmla="*/ 69073 w 126848"/>
                <a:gd name="connsiteY129" fmla="*/ 130902 h 135705"/>
                <a:gd name="connsiteX130" fmla="*/ 67696 w 126848"/>
                <a:gd name="connsiteY130" fmla="*/ 130761 h 135705"/>
                <a:gd name="connsiteX131" fmla="*/ 66530 w 126848"/>
                <a:gd name="connsiteY131" fmla="*/ 130855 h 135705"/>
                <a:gd name="connsiteX132" fmla="*/ 65490 w 126848"/>
                <a:gd name="connsiteY132" fmla="*/ 130581 h 135705"/>
                <a:gd name="connsiteX133" fmla="*/ 62220 w 126848"/>
                <a:gd name="connsiteY133" fmla="*/ 127146 h 135705"/>
                <a:gd name="connsiteX134" fmla="*/ 61500 w 126848"/>
                <a:gd name="connsiteY134" fmla="*/ 127045 h 135705"/>
                <a:gd name="connsiteX135" fmla="*/ 56759 w 126848"/>
                <a:gd name="connsiteY135" fmla="*/ 129689 h 135705"/>
                <a:gd name="connsiteX136" fmla="*/ 55577 w 126848"/>
                <a:gd name="connsiteY136" fmla="*/ 130769 h 135705"/>
                <a:gd name="connsiteX137" fmla="*/ 54600 w 126848"/>
                <a:gd name="connsiteY137" fmla="*/ 132333 h 135705"/>
                <a:gd name="connsiteX138" fmla="*/ 53285 w 126848"/>
                <a:gd name="connsiteY138" fmla="*/ 135705 h 135705"/>
                <a:gd name="connsiteX139" fmla="*/ 51134 w 126848"/>
                <a:gd name="connsiteY139" fmla="*/ 133741 h 135705"/>
                <a:gd name="connsiteX140" fmla="*/ 49272 w 126848"/>
                <a:gd name="connsiteY140" fmla="*/ 130151 h 135705"/>
                <a:gd name="connsiteX141" fmla="*/ 47105 w 126848"/>
                <a:gd name="connsiteY141" fmla="*/ 127937 h 135705"/>
                <a:gd name="connsiteX142" fmla="*/ 42544 w 126848"/>
                <a:gd name="connsiteY142" fmla="*/ 124377 h 135705"/>
                <a:gd name="connsiteX143" fmla="*/ 41323 w 126848"/>
                <a:gd name="connsiteY143" fmla="*/ 121748 h 135705"/>
                <a:gd name="connsiteX144" fmla="*/ 36105 w 126848"/>
                <a:gd name="connsiteY144" fmla="*/ 115967 h 135705"/>
                <a:gd name="connsiteX145" fmla="*/ 28610 w 126848"/>
                <a:gd name="connsiteY145" fmla="*/ 110185 h 135705"/>
                <a:gd name="connsiteX146" fmla="*/ 23189 w 126848"/>
                <a:gd name="connsiteY146" fmla="*/ 105170 h 135705"/>
                <a:gd name="connsiteX147" fmla="*/ 22367 w 126848"/>
                <a:gd name="connsiteY147" fmla="*/ 104059 h 135705"/>
                <a:gd name="connsiteX148" fmla="*/ 23282 w 126848"/>
                <a:gd name="connsiteY148" fmla="*/ 104192 h 135705"/>
                <a:gd name="connsiteX149" fmla="*/ 28516 w 126848"/>
                <a:gd name="connsiteY149" fmla="*/ 106696 h 135705"/>
                <a:gd name="connsiteX150" fmla="*/ 29228 w 126848"/>
                <a:gd name="connsiteY150" fmla="*/ 106414 h 135705"/>
                <a:gd name="connsiteX151" fmla="*/ 29831 w 126848"/>
                <a:gd name="connsiteY151" fmla="*/ 105851 h 135705"/>
                <a:gd name="connsiteX152" fmla="*/ 27578 w 126848"/>
                <a:gd name="connsiteY152" fmla="*/ 104537 h 135705"/>
                <a:gd name="connsiteX153" fmla="*/ 25418 w 126848"/>
                <a:gd name="connsiteY153" fmla="*/ 103504 h 135705"/>
                <a:gd name="connsiteX154" fmla="*/ 23392 w 126848"/>
                <a:gd name="connsiteY154" fmla="*/ 102862 h 135705"/>
                <a:gd name="connsiteX155" fmla="*/ 21366 w 126848"/>
                <a:gd name="connsiteY155" fmla="*/ 102917 h 135705"/>
                <a:gd name="connsiteX156" fmla="*/ 20231 w 126848"/>
                <a:gd name="connsiteY156" fmla="*/ 101861 h 135705"/>
                <a:gd name="connsiteX157" fmla="*/ 19496 w 126848"/>
                <a:gd name="connsiteY157" fmla="*/ 100249 h 135705"/>
                <a:gd name="connsiteX158" fmla="*/ 19120 w 126848"/>
                <a:gd name="connsiteY158" fmla="*/ 98873 h 135705"/>
                <a:gd name="connsiteX159" fmla="*/ 18221 w 126848"/>
                <a:gd name="connsiteY159" fmla="*/ 97425 h 135705"/>
                <a:gd name="connsiteX160" fmla="*/ 15349 w 126848"/>
                <a:gd name="connsiteY160" fmla="*/ 94452 h 135705"/>
                <a:gd name="connsiteX161" fmla="*/ 14653 w 126848"/>
                <a:gd name="connsiteY161" fmla="*/ 93302 h 135705"/>
                <a:gd name="connsiteX162" fmla="*/ 13081 w 126848"/>
                <a:gd name="connsiteY162" fmla="*/ 91737 h 135705"/>
                <a:gd name="connsiteX163" fmla="*/ 14035 w 126848"/>
                <a:gd name="connsiteY163" fmla="*/ 91526 h 135705"/>
                <a:gd name="connsiteX164" fmla="*/ 17118 w 126848"/>
                <a:gd name="connsiteY164" fmla="*/ 93028 h 135705"/>
                <a:gd name="connsiteX165" fmla="*/ 17391 w 126848"/>
                <a:gd name="connsiteY165" fmla="*/ 92426 h 135705"/>
                <a:gd name="connsiteX166" fmla="*/ 17125 w 126848"/>
                <a:gd name="connsiteY166" fmla="*/ 91550 h 135705"/>
                <a:gd name="connsiteX167" fmla="*/ 14027 w 126848"/>
                <a:gd name="connsiteY167" fmla="*/ 90126 h 135705"/>
                <a:gd name="connsiteX168" fmla="*/ 12353 w 126848"/>
                <a:gd name="connsiteY168" fmla="*/ 90032 h 135705"/>
                <a:gd name="connsiteX169" fmla="*/ 11962 w 126848"/>
                <a:gd name="connsiteY169" fmla="*/ 89030 h 135705"/>
                <a:gd name="connsiteX170" fmla="*/ 12189 w 126848"/>
                <a:gd name="connsiteY170" fmla="*/ 87873 h 135705"/>
                <a:gd name="connsiteX171" fmla="*/ 9975 w 126848"/>
                <a:gd name="connsiteY171" fmla="*/ 83546 h 135705"/>
                <a:gd name="connsiteX172" fmla="*/ 7675 w 126848"/>
                <a:gd name="connsiteY172" fmla="*/ 80300 h 135705"/>
                <a:gd name="connsiteX173" fmla="*/ 7315 w 126848"/>
                <a:gd name="connsiteY173" fmla="*/ 78766 h 135705"/>
                <a:gd name="connsiteX174" fmla="*/ 13519 w 126848"/>
                <a:gd name="connsiteY174" fmla="*/ 85823 h 135705"/>
                <a:gd name="connsiteX175" fmla="*/ 14348 w 126848"/>
                <a:gd name="connsiteY175" fmla="*/ 85940 h 135705"/>
                <a:gd name="connsiteX176" fmla="*/ 15443 w 126848"/>
                <a:gd name="connsiteY176" fmla="*/ 85878 h 135705"/>
                <a:gd name="connsiteX177" fmla="*/ 18009 w 126848"/>
                <a:gd name="connsiteY177" fmla="*/ 85088 h 135705"/>
                <a:gd name="connsiteX178" fmla="*/ 17517 w 126848"/>
                <a:gd name="connsiteY178" fmla="*/ 84141 h 135705"/>
                <a:gd name="connsiteX179" fmla="*/ 16359 w 126848"/>
                <a:gd name="connsiteY179" fmla="*/ 83132 h 135705"/>
                <a:gd name="connsiteX180" fmla="*/ 15240 w 126848"/>
                <a:gd name="connsiteY180" fmla="*/ 83601 h 135705"/>
                <a:gd name="connsiteX181" fmla="*/ 13777 w 126848"/>
                <a:gd name="connsiteY181" fmla="*/ 83695 h 135705"/>
                <a:gd name="connsiteX182" fmla="*/ 13010 w 126848"/>
                <a:gd name="connsiteY182" fmla="*/ 83273 h 135705"/>
                <a:gd name="connsiteX183" fmla="*/ 12666 w 126848"/>
                <a:gd name="connsiteY183" fmla="*/ 82545 h 135705"/>
                <a:gd name="connsiteX184" fmla="*/ 14129 w 126848"/>
                <a:gd name="connsiteY184" fmla="*/ 79118 h 135705"/>
                <a:gd name="connsiteX185" fmla="*/ 13495 w 126848"/>
                <a:gd name="connsiteY185" fmla="*/ 79298 h 135705"/>
                <a:gd name="connsiteX186" fmla="*/ 13034 w 126848"/>
                <a:gd name="connsiteY186" fmla="*/ 79901 h 135705"/>
                <a:gd name="connsiteX187" fmla="*/ 12228 w 126848"/>
                <a:gd name="connsiteY187" fmla="*/ 80198 h 135705"/>
                <a:gd name="connsiteX188" fmla="*/ 10992 w 126848"/>
                <a:gd name="connsiteY188" fmla="*/ 80370 h 135705"/>
                <a:gd name="connsiteX189" fmla="*/ 7933 w 126848"/>
                <a:gd name="connsiteY189" fmla="*/ 78539 h 135705"/>
                <a:gd name="connsiteX190" fmla="*/ 5242 w 126848"/>
                <a:gd name="connsiteY190" fmla="*/ 73595 h 135705"/>
                <a:gd name="connsiteX191" fmla="*/ 4530 w 126848"/>
                <a:gd name="connsiteY191" fmla="*/ 72578 h 135705"/>
                <a:gd name="connsiteX192" fmla="*/ 3810 w 126848"/>
                <a:gd name="connsiteY192" fmla="*/ 70857 h 135705"/>
                <a:gd name="connsiteX193" fmla="*/ 3098 w 126848"/>
                <a:gd name="connsiteY193" fmla="*/ 70145 h 135705"/>
                <a:gd name="connsiteX194" fmla="*/ 0 w 126848"/>
                <a:gd name="connsiteY194" fmla="*/ 63112 h 135705"/>
                <a:gd name="connsiteX195" fmla="*/ 1181 w 126848"/>
                <a:gd name="connsiteY195" fmla="*/ 63636 h 135705"/>
                <a:gd name="connsiteX196" fmla="*/ 2597 w 126848"/>
                <a:gd name="connsiteY196" fmla="*/ 65670 h 135705"/>
                <a:gd name="connsiteX197" fmla="*/ 5343 w 126848"/>
                <a:gd name="connsiteY197" fmla="*/ 65240 h 135705"/>
                <a:gd name="connsiteX198" fmla="*/ 6415 w 126848"/>
                <a:gd name="connsiteY198" fmla="*/ 64066 h 135705"/>
                <a:gd name="connsiteX199" fmla="*/ 7346 w 126848"/>
                <a:gd name="connsiteY199" fmla="*/ 64105 h 135705"/>
                <a:gd name="connsiteX200" fmla="*/ 8308 w 126848"/>
                <a:gd name="connsiteY200" fmla="*/ 63839 h 135705"/>
                <a:gd name="connsiteX201" fmla="*/ 9513 w 126848"/>
                <a:gd name="connsiteY201" fmla="*/ 62728 h 135705"/>
                <a:gd name="connsiteX202" fmla="*/ 13034 w 126848"/>
                <a:gd name="connsiteY202" fmla="*/ 57878 h 135705"/>
                <a:gd name="connsiteX203" fmla="*/ 13965 w 126848"/>
                <a:gd name="connsiteY203" fmla="*/ 51494 h 135705"/>
                <a:gd name="connsiteX204" fmla="*/ 13659 w 126848"/>
                <a:gd name="connsiteY204" fmla="*/ 47699 h 135705"/>
                <a:gd name="connsiteX205" fmla="*/ 13143 w 126848"/>
                <a:gd name="connsiteY205" fmla="*/ 43929 h 135705"/>
                <a:gd name="connsiteX206" fmla="*/ 14309 w 126848"/>
                <a:gd name="connsiteY206" fmla="*/ 42724 h 135705"/>
                <a:gd name="connsiteX207" fmla="*/ 14771 w 126848"/>
                <a:gd name="connsiteY207" fmla="*/ 43522 h 135705"/>
                <a:gd name="connsiteX208" fmla="*/ 14997 w 126848"/>
                <a:gd name="connsiteY208" fmla="*/ 44859 h 135705"/>
                <a:gd name="connsiteX209" fmla="*/ 15545 w 126848"/>
                <a:gd name="connsiteY209" fmla="*/ 45853 h 135705"/>
                <a:gd name="connsiteX210" fmla="*/ 16797 w 126848"/>
                <a:gd name="connsiteY210" fmla="*/ 46737 h 135705"/>
                <a:gd name="connsiteX211" fmla="*/ 19128 w 126848"/>
                <a:gd name="connsiteY211" fmla="*/ 46972 h 135705"/>
                <a:gd name="connsiteX212" fmla="*/ 22727 w 126848"/>
                <a:gd name="connsiteY212" fmla="*/ 48372 h 135705"/>
                <a:gd name="connsiteX213" fmla="*/ 24010 w 126848"/>
                <a:gd name="connsiteY213" fmla="*/ 49256 h 135705"/>
                <a:gd name="connsiteX214" fmla="*/ 24362 w 126848"/>
                <a:gd name="connsiteY214" fmla="*/ 47480 h 135705"/>
                <a:gd name="connsiteX215" fmla="*/ 28508 w 126848"/>
                <a:gd name="connsiteY215" fmla="*/ 45970 h 135705"/>
                <a:gd name="connsiteX216" fmla="*/ 27249 w 126848"/>
                <a:gd name="connsiteY216" fmla="*/ 45431 h 135705"/>
                <a:gd name="connsiteX217" fmla="*/ 23572 w 126848"/>
                <a:gd name="connsiteY217" fmla="*/ 46025 h 135705"/>
                <a:gd name="connsiteX218" fmla="*/ 18518 w 126848"/>
                <a:gd name="connsiteY218" fmla="*/ 43764 h 135705"/>
                <a:gd name="connsiteX219" fmla="*/ 16836 w 126848"/>
                <a:gd name="connsiteY219" fmla="*/ 42332 h 135705"/>
                <a:gd name="connsiteX220" fmla="*/ 15271 w 126848"/>
                <a:gd name="connsiteY220" fmla="*/ 39602 h 135705"/>
                <a:gd name="connsiteX221" fmla="*/ 13652 w 126848"/>
                <a:gd name="connsiteY221" fmla="*/ 38178 h 135705"/>
                <a:gd name="connsiteX222" fmla="*/ 13761 w 126848"/>
                <a:gd name="connsiteY222" fmla="*/ 36903 h 135705"/>
                <a:gd name="connsiteX223" fmla="*/ 17391 w 126848"/>
                <a:gd name="connsiteY223" fmla="*/ 35722 h 135705"/>
                <a:gd name="connsiteX224" fmla="*/ 18354 w 126848"/>
                <a:gd name="connsiteY224" fmla="*/ 35855 h 135705"/>
                <a:gd name="connsiteX225" fmla="*/ 18737 w 126848"/>
                <a:gd name="connsiteY225" fmla="*/ 37263 h 135705"/>
                <a:gd name="connsiteX226" fmla="*/ 19715 w 126848"/>
                <a:gd name="connsiteY226" fmla="*/ 37842 h 135705"/>
                <a:gd name="connsiteX227" fmla="*/ 20083 w 126848"/>
                <a:gd name="connsiteY227" fmla="*/ 37646 h 135705"/>
                <a:gd name="connsiteX228" fmla="*/ 20247 w 126848"/>
                <a:gd name="connsiteY228" fmla="*/ 36449 h 135705"/>
                <a:gd name="connsiteX229" fmla="*/ 20255 w 126848"/>
                <a:gd name="connsiteY229" fmla="*/ 33226 h 135705"/>
                <a:gd name="connsiteX230" fmla="*/ 19152 w 126848"/>
                <a:gd name="connsiteY230" fmla="*/ 28602 h 135705"/>
                <a:gd name="connsiteX231" fmla="*/ 19488 w 126848"/>
                <a:gd name="connsiteY231" fmla="*/ 27711 h 135705"/>
                <a:gd name="connsiteX232" fmla="*/ 20482 w 126848"/>
                <a:gd name="connsiteY232" fmla="*/ 27390 h 135705"/>
                <a:gd name="connsiteX233" fmla="*/ 21366 w 126848"/>
                <a:gd name="connsiteY233" fmla="*/ 26779 h 135705"/>
                <a:gd name="connsiteX234" fmla="*/ 21984 w 126848"/>
                <a:gd name="connsiteY234" fmla="*/ 26670 h 135705"/>
                <a:gd name="connsiteX235" fmla="*/ 23212 w 126848"/>
                <a:gd name="connsiteY235" fmla="*/ 26779 h 135705"/>
                <a:gd name="connsiteX236" fmla="*/ 23830 w 126848"/>
                <a:gd name="connsiteY236" fmla="*/ 27851 h 135705"/>
                <a:gd name="connsiteX237" fmla="*/ 24167 w 126848"/>
                <a:gd name="connsiteY237" fmla="*/ 28438 h 135705"/>
                <a:gd name="connsiteX238" fmla="*/ 25410 w 126848"/>
                <a:gd name="connsiteY238" fmla="*/ 28712 h 135705"/>
                <a:gd name="connsiteX239" fmla="*/ 26427 w 126848"/>
                <a:gd name="connsiteY239" fmla="*/ 29283 h 135705"/>
                <a:gd name="connsiteX240" fmla="*/ 27304 w 126848"/>
                <a:gd name="connsiteY240" fmla="*/ 29127 h 135705"/>
                <a:gd name="connsiteX241" fmla="*/ 28031 w 126848"/>
                <a:gd name="connsiteY241" fmla="*/ 28462 h 135705"/>
                <a:gd name="connsiteX242" fmla="*/ 29095 w 126848"/>
                <a:gd name="connsiteY242" fmla="*/ 28321 h 135705"/>
                <a:gd name="connsiteX243" fmla="*/ 32405 w 126848"/>
                <a:gd name="connsiteY243" fmla="*/ 28336 h 135705"/>
                <a:gd name="connsiteX244" fmla="*/ 35401 w 126848"/>
                <a:gd name="connsiteY244" fmla="*/ 28344 h 135705"/>
                <a:gd name="connsiteX245" fmla="*/ 41362 w 126848"/>
                <a:gd name="connsiteY245" fmla="*/ 28360 h 135705"/>
                <a:gd name="connsiteX246" fmla="*/ 47332 w 126848"/>
                <a:gd name="connsiteY246" fmla="*/ 28383 h 135705"/>
                <a:gd name="connsiteX247" fmla="*/ 53301 w 126848"/>
                <a:gd name="connsiteY247" fmla="*/ 28399 h 135705"/>
                <a:gd name="connsiteX248" fmla="*/ 57792 w 126848"/>
                <a:gd name="connsiteY248" fmla="*/ 28415 h 135705"/>
                <a:gd name="connsiteX249" fmla="*/ 57776 w 126848"/>
                <a:gd name="connsiteY249" fmla="*/ 25778 h 135705"/>
                <a:gd name="connsiteX250" fmla="*/ 57752 w 126848"/>
                <a:gd name="connsiteY250" fmla="*/ 21702 h 135705"/>
                <a:gd name="connsiteX251" fmla="*/ 57729 w 126848"/>
                <a:gd name="connsiteY251" fmla="*/ 16883 h 135705"/>
                <a:gd name="connsiteX252" fmla="*/ 57698 w 126848"/>
                <a:gd name="connsiteY252" fmla="*/ 12259 h 135705"/>
                <a:gd name="connsiteX253" fmla="*/ 57674 w 126848"/>
                <a:gd name="connsiteY253" fmla="*/ 7988 h 135705"/>
                <a:gd name="connsiteX254" fmla="*/ 57651 w 126848"/>
                <a:gd name="connsiteY254" fmla="*/ 2941 h 135705"/>
                <a:gd name="connsiteX255" fmla="*/ 57893 w 126848"/>
                <a:gd name="connsiteY255" fmla="*/ 1486 h 135705"/>
                <a:gd name="connsiteX256" fmla="*/ 58191 w 126848"/>
                <a:gd name="connsiteY256" fmla="*/ 892 h 135705"/>
                <a:gd name="connsiteX257" fmla="*/ 58081 w 126848"/>
                <a:gd name="connsiteY257" fmla="*/ 55 h 135705"/>
                <a:gd name="connsiteX258" fmla="*/ 62705 w 126848"/>
                <a:gd name="connsiteY258" fmla="*/ 0 h 135705"/>
                <a:gd name="connsiteX259" fmla="*/ 71060 w 126848"/>
                <a:gd name="connsiteY259" fmla="*/ 368 h 135705"/>
                <a:gd name="connsiteX260" fmla="*/ 74714 w 126848"/>
                <a:gd name="connsiteY260" fmla="*/ 321 h 135705"/>
                <a:gd name="connsiteX261" fmla="*/ 75754 w 126848"/>
                <a:gd name="connsiteY261" fmla="*/ 391 h 135705"/>
                <a:gd name="connsiteX262" fmla="*/ 80323 w 126848"/>
                <a:gd name="connsiteY262" fmla="*/ 133 h 135705"/>
                <a:gd name="connsiteX263" fmla="*/ 84016 w 126848"/>
                <a:gd name="connsiteY263" fmla="*/ 454 h 135705"/>
                <a:gd name="connsiteX264" fmla="*/ 85588 w 126848"/>
                <a:gd name="connsiteY264" fmla="*/ 806 h 135705"/>
                <a:gd name="connsiteX265" fmla="*/ 87004 w 126848"/>
                <a:gd name="connsiteY265" fmla="*/ 986 h 135705"/>
                <a:gd name="connsiteX266" fmla="*/ 91432 w 126848"/>
                <a:gd name="connsiteY266" fmla="*/ 1205 h 135705"/>
                <a:gd name="connsiteX267" fmla="*/ 97214 w 126848"/>
                <a:gd name="connsiteY267" fmla="*/ 931 h 135705"/>
                <a:gd name="connsiteX268" fmla="*/ 99177 w 126848"/>
                <a:gd name="connsiteY268" fmla="*/ 993 h 135705"/>
                <a:gd name="connsiteX269" fmla="*/ 100265 w 126848"/>
                <a:gd name="connsiteY269" fmla="*/ 1698 h 13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126848" h="135705">
                  <a:moveTo>
                    <a:pt x="100789" y="3067"/>
                  </a:moveTo>
                  <a:lnTo>
                    <a:pt x="100680" y="4592"/>
                  </a:lnTo>
                  <a:lnTo>
                    <a:pt x="98935" y="8332"/>
                  </a:lnTo>
                  <a:lnTo>
                    <a:pt x="98121" y="11211"/>
                  </a:lnTo>
                  <a:lnTo>
                    <a:pt x="97918" y="14270"/>
                  </a:lnTo>
                  <a:lnTo>
                    <a:pt x="98395" y="16742"/>
                  </a:lnTo>
                  <a:lnTo>
                    <a:pt x="99232" y="18494"/>
                  </a:lnTo>
                  <a:lnTo>
                    <a:pt x="99772" y="20411"/>
                  </a:lnTo>
                  <a:lnTo>
                    <a:pt x="99357" y="21749"/>
                  </a:lnTo>
                  <a:lnTo>
                    <a:pt x="98513" y="22320"/>
                  </a:lnTo>
                  <a:lnTo>
                    <a:pt x="99091" y="22993"/>
                  </a:lnTo>
                  <a:lnTo>
                    <a:pt x="100359" y="23149"/>
                  </a:lnTo>
                  <a:lnTo>
                    <a:pt x="102518" y="22570"/>
                  </a:lnTo>
                  <a:lnTo>
                    <a:pt x="105835" y="21546"/>
                  </a:lnTo>
                  <a:lnTo>
                    <a:pt x="110177" y="20067"/>
                  </a:lnTo>
                  <a:lnTo>
                    <a:pt x="113033" y="19277"/>
                  </a:lnTo>
                  <a:lnTo>
                    <a:pt x="117750" y="19778"/>
                  </a:lnTo>
                  <a:lnTo>
                    <a:pt x="120269" y="20341"/>
                  </a:lnTo>
                  <a:lnTo>
                    <a:pt x="121560" y="21374"/>
                  </a:lnTo>
                  <a:lnTo>
                    <a:pt x="122953" y="25770"/>
                  </a:lnTo>
                  <a:lnTo>
                    <a:pt x="123641" y="26443"/>
                  </a:lnTo>
                  <a:lnTo>
                    <a:pt x="124784" y="28313"/>
                  </a:lnTo>
                  <a:lnTo>
                    <a:pt x="125738" y="30558"/>
                  </a:lnTo>
                  <a:lnTo>
                    <a:pt x="125942" y="31700"/>
                  </a:lnTo>
                  <a:lnTo>
                    <a:pt x="125832" y="32522"/>
                  </a:lnTo>
                  <a:lnTo>
                    <a:pt x="124878" y="33735"/>
                  </a:lnTo>
                  <a:lnTo>
                    <a:pt x="123798" y="35526"/>
                  </a:lnTo>
                  <a:lnTo>
                    <a:pt x="123415" y="36606"/>
                  </a:lnTo>
                  <a:lnTo>
                    <a:pt x="122515" y="37412"/>
                  </a:lnTo>
                  <a:lnTo>
                    <a:pt x="121373" y="38202"/>
                  </a:lnTo>
                  <a:lnTo>
                    <a:pt x="118220" y="38522"/>
                  </a:lnTo>
                  <a:lnTo>
                    <a:pt x="117735" y="38992"/>
                  </a:lnTo>
                  <a:lnTo>
                    <a:pt x="116858" y="40893"/>
                  </a:lnTo>
                  <a:lnTo>
                    <a:pt x="115192" y="42505"/>
                  </a:lnTo>
                  <a:lnTo>
                    <a:pt x="114433" y="44030"/>
                  </a:lnTo>
                  <a:lnTo>
                    <a:pt x="113768" y="46064"/>
                  </a:lnTo>
                  <a:lnTo>
                    <a:pt x="113901" y="48576"/>
                  </a:lnTo>
                  <a:lnTo>
                    <a:pt x="113565" y="52198"/>
                  </a:lnTo>
                  <a:lnTo>
                    <a:pt x="113228" y="54654"/>
                  </a:lnTo>
                  <a:lnTo>
                    <a:pt x="114058" y="55515"/>
                  </a:lnTo>
                  <a:lnTo>
                    <a:pt x="117829" y="56110"/>
                  </a:lnTo>
                  <a:lnTo>
                    <a:pt x="118556" y="56595"/>
                  </a:lnTo>
                  <a:lnTo>
                    <a:pt x="119558" y="58112"/>
                  </a:lnTo>
                  <a:lnTo>
                    <a:pt x="120841" y="59544"/>
                  </a:lnTo>
                  <a:lnTo>
                    <a:pt x="124283" y="60444"/>
                  </a:lnTo>
                  <a:lnTo>
                    <a:pt x="125621" y="61531"/>
                  </a:lnTo>
                  <a:lnTo>
                    <a:pt x="126708" y="62728"/>
                  </a:lnTo>
                  <a:lnTo>
                    <a:pt x="126849" y="63706"/>
                  </a:lnTo>
                  <a:lnTo>
                    <a:pt x="126067" y="67641"/>
                  </a:lnTo>
                  <a:lnTo>
                    <a:pt x="125316" y="71420"/>
                  </a:lnTo>
                  <a:lnTo>
                    <a:pt x="125613" y="74299"/>
                  </a:lnTo>
                  <a:lnTo>
                    <a:pt x="125887" y="77045"/>
                  </a:lnTo>
                  <a:lnTo>
                    <a:pt x="126302" y="81043"/>
                  </a:lnTo>
                  <a:lnTo>
                    <a:pt x="126122" y="83484"/>
                  </a:lnTo>
                  <a:lnTo>
                    <a:pt x="125144" y="84978"/>
                  </a:lnTo>
                  <a:lnTo>
                    <a:pt x="125144" y="86144"/>
                  </a:lnTo>
                  <a:lnTo>
                    <a:pt x="125590" y="87552"/>
                  </a:lnTo>
                  <a:lnTo>
                    <a:pt x="124729" y="91448"/>
                  </a:lnTo>
                  <a:lnTo>
                    <a:pt x="124173" y="92105"/>
                  </a:lnTo>
                  <a:lnTo>
                    <a:pt x="122632" y="92833"/>
                  </a:lnTo>
                  <a:lnTo>
                    <a:pt x="121819" y="93881"/>
                  </a:lnTo>
                  <a:lnTo>
                    <a:pt x="121560" y="95524"/>
                  </a:lnTo>
                  <a:lnTo>
                    <a:pt x="120731" y="97777"/>
                  </a:lnTo>
                  <a:lnTo>
                    <a:pt x="119871" y="98599"/>
                  </a:lnTo>
                  <a:lnTo>
                    <a:pt x="119871" y="99647"/>
                  </a:lnTo>
                  <a:lnTo>
                    <a:pt x="120700" y="100406"/>
                  </a:lnTo>
                  <a:lnTo>
                    <a:pt x="120684" y="101579"/>
                  </a:lnTo>
                  <a:lnTo>
                    <a:pt x="119143" y="102972"/>
                  </a:lnTo>
                  <a:lnTo>
                    <a:pt x="118220" y="104036"/>
                  </a:lnTo>
                  <a:lnTo>
                    <a:pt x="116162" y="104560"/>
                  </a:lnTo>
                  <a:lnTo>
                    <a:pt x="113815" y="104005"/>
                  </a:lnTo>
                  <a:lnTo>
                    <a:pt x="113268" y="103230"/>
                  </a:lnTo>
                  <a:lnTo>
                    <a:pt x="113831" y="102025"/>
                  </a:lnTo>
                  <a:lnTo>
                    <a:pt x="113627" y="101055"/>
                  </a:lnTo>
                  <a:lnTo>
                    <a:pt x="112822" y="100038"/>
                  </a:lnTo>
                  <a:lnTo>
                    <a:pt x="111562" y="97425"/>
                  </a:lnTo>
                  <a:lnTo>
                    <a:pt x="110451" y="96870"/>
                  </a:lnTo>
                  <a:lnTo>
                    <a:pt x="109833" y="97941"/>
                  </a:lnTo>
                  <a:lnTo>
                    <a:pt x="107924" y="99929"/>
                  </a:lnTo>
                  <a:lnTo>
                    <a:pt x="104552" y="102479"/>
                  </a:lnTo>
                  <a:lnTo>
                    <a:pt x="102190" y="102683"/>
                  </a:lnTo>
                  <a:lnTo>
                    <a:pt x="97824" y="101908"/>
                  </a:lnTo>
                  <a:lnTo>
                    <a:pt x="94171" y="100688"/>
                  </a:lnTo>
                  <a:lnTo>
                    <a:pt x="92442" y="97699"/>
                  </a:lnTo>
                  <a:lnTo>
                    <a:pt x="91370" y="95227"/>
                  </a:lnTo>
                  <a:lnTo>
                    <a:pt x="89805" y="92363"/>
                  </a:lnTo>
                  <a:lnTo>
                    <a:pt x="88053" y="91002"/>
                  </a:lnTo>
                  <a:lnTo>
                    <a:pt x="86183" y="90126"/>
                  </a:lnTo>
                  <a:lnTo>
                    <a:pt x="85353" y="90071"/>
                  </a:lnTo>
                  <a:lnTo>
                    <a:pt x="82678" y="91667"/>
                  </a:lnTo>
                  <a:lnTo>
                    <a:pt x="81872" y="92301"/>
                  </a:lnTo>
                  <a:lnTo>
                    <a:pt x="81880" y="93639"/>
                  </a:lnTo>
                  <a:lnTo>
                    <a:pt x="82130" y="94890"/>
                  </a:lnTo>
                  <a:lnTo>
                    <a:pt x="82545" y="95493"/>
                  </a:lnTo>
                  <a:lnTo>
                    <a:pt x="82889" y="96299"/>
                  </a:lnTo>
                  <a:lnTo>
                    <a:pt x="82827" y="97542"/>
                  </a:lnTo>
                  <a:lnTo>
                    <a:pt x="82349" y="99209"/>
                  </a:lnTo>
                  <a:lnTo>
                    <a:pt x="82185" y="101047"/>
                  </a:lnTo>
                  <a:lnTo>
                    <a:pt x="73798" y="102854"/>
                  </a:lnTo>
                  <a:lnTo>
                    <a:pt x="72351" y="102205"/>
                  </a:lnTo>
                  <a:lnTo>
                    <a:pt x="71295" y="101376"/>
                  </a:lnTo>
                  <a:lnTo>
                    <a:pt x="70027" y="101525"/>
                  </a:lnTo>
                  <a:lnTo>
                    <a:pt x="66382" y="102463"/>
                  </a:lnTo>
                  <a:lnTo>
                    <a:pt x="65044" y="101806"/>
                  </a:lnTo>
                  <a:lnTo>
                    <a:pt x="63722" y="101329"/>
                  </a:lnTo>
                  <a:lnTo>
                    <a:pt x="63112" y="101728"/>
                  </a:lnTo>
                  <a:lnTo>
                    <a:pt x="63064" y="102510"/>
                  </a:lnTo>
                  <a:lnTo>
                    <a:pt x="63683" y="106845"/>
                  </a:lnTo>
                  <a:lnTo>
                    <a:pt x="63479" y="108495"/>
                  </a:lnTo>
                  <a:lnTo>
                    <a:pt x="62666" y="110655"/>
                  </a:lnTo>
                  <a:lnTo>
                    <a:pt x="62235" y="112118"/>
                  </a:lnTo>
                  <a:lnTo>
                    <a:pt x="64465" y="112524"/>
                  </a:lnTo>
                  <a:lnTo>
                    <a:pt x="65263" y="113205"/>
                  </a:lnTo>
                  <a:lnTo>
                    <a:pt x="66045" y="114292"/>
                  </a:lnTo>
                  <a:lnTo>
                    <a:pt x="67117" y="115309"/>
                  </a:lnTo>
                  <a:lnTo>
                    <a:pt x="67188" y="115928"/>
                  </a:lnTo>
                  <a:lnTo>
                    <a:pt x="65975" y="117062"/>
                  </a:lnTo>
                  <a:lnTo>
                    <a:pt x="65560" y="118455"/>
                  </a:lnTo>
                  <a:lnTo>
                    <a:pt x="66139" y="119542"/>
                  </a:lnTo>
                  <a:lnTo>
                    <a:pt x="67649" y="120684"/>
                  </a:lnTo>
                  <a:lnTo>
                    <a:pt x="69863" y="121866"/>
                  </a:lnTo>
                  <a:lnTo>
                    <a:pt x="70943" y="122640"/>
                  </a:lnTo>
                  <a:lnTo>
                    <a:pt x="70833" y="123352"/>
                  </a:lnTo>
                  <a:lnTo>
                    <a:pt x="69808" y="124854"/>
                  </a:lnTo>
                  <a:lnTo>
                    <a:pt x="69417" y="126137"/>
                  </a:lnTo>
                  <a:lnTo>
                    <a:pt x="68713" y="127287"/>
                  </a:lnTo>
                  <a:lnTo>
                    <a:pt x="68862" y="128351"/>
                  </a:lnTo>
                  <a:lnTo>
                    <a:pt x="69855" y="129345"/>
                  </a:lnTo>
                  <a:lnTo>
                    <a:pt x="69754" y="130229"/>
                  </a:lnTo>
                  <a:lnTo>
                    <a:pt x="69073" y="130902"/>
                  </a:lnTo>
                  <a:lnTo>
                    <a:pt x="67696" y="130761"/>
                  </a:lnTo>
                  <a:lnTo>
                    <a:pt x="66530" y="130855"/>
                  </a:lnTo>
                  <a:lnTo>
                    <a:pt x="65490" y="130581"/>
                  </a:lnTo>
                  <a:lnTo>
                    <a:pt x="62220" y="127146"/>
                  </a:lnTo>
                  <a:lnTo>
                    <a:pt x="61500" y="127045"/>
                  </a:lnTo>
                  <a:lnTo>
                    <a:pt x="56759" y="129689"/>
                  </a:lnTo>
                  <a:lnTo>
                    <a:pt x="55577" y="130769"/>
                  </a:lnTo>
                  <a:lnTo>
                    <a:pt x="54600" y="132333"/>
                  </a:lnTo>
                  <a:lnTo>
                    <a:pt x="53285" y="135705"/>
                  </a:lnTo>
                  <a:lnTo>
                    <a:pt x="51134" y="133741"/>
                  </a:lnTo>
                  <a:lnTo>
                    <a:pt x="49272" y="130151"/>
                  </a:lnTo>
                  <a:lnTo>
                    <a:pt x="47105" y="127937"/>
                  </a:lnTo>
                  <a:lnTo>
                    <a:pt x="42544" y="124377"/>
                  </a:lnTo>
                  <a:lnTo>
                    <a:pt x="41323" y="121748"/>
                  </a:lnTo>
                  <a:lnTo>
                    <a:pt x="36105" y="115967"/>
                  </a:lnTo>
                  <a:lnTo>
                    <a:pt x="28610" y="110185"/>
                  </a:lnTo>
                  <a:lnTo>
                    <a:pt x="23189" y="105170"/>
                  </a:lnTo>
                  <a:lnTo>
                    <a:pt x="22367" y="104059"/>
                  </a:lnTo>
                  <a:lnTo>
                    <a:pt x="23282" y="104192"/>
                  </a:lnTo>
                  <a:lnTo>
                    <a:pt x="28516" y="106696"/>
                  </a:lnTo>
                  <a:lnTo>
                    <a:pt x="29228" y="106414"/>
                  </a:lnTo>
                  <a:lnTo>
                    <a:pt x="29831" y="105851"/>
                  </a:lnTo>
                  <a:lnTo>
                    <a:pt x="27578" y="104537"/>
                  </a:lnTo>
                  <a:lnTo>
                    <a:pt x="25418" y="103504"/>
                  </a:lnTo>
                  <a:lnTo>
                    <a:pt x="23392" y="102862"/>
                  </a:lnTo>
                  <a:lnTo>
                    <a:pt x="21366" y="102917"/>
                  </a:lnTo>
                  <a:lnTo>
                    <a:pt x="20231" y="101861"/>
                  </a:lnTo>
                  <a:lnTo>
                    <a:pt x="19496" y="100249"/>
                  </a:lnTo>
                  <a:lnTo>
                    <a:pt x="19120" y="98873"/>
                  </a:lnTo>
                  <a:lnTo>
                    <a:pt x="18221" y="97425"/>
                  </a:lnTo>
                  <a:lnTo>
                    <a:pt x="15349" y="94452"/>
                  </a:lnTo>
                  <a:lnTo>
                    <a:pt x="14653" y="93302"/>
                  </a:lnTo>
                  <a:lnTo>
                    <a:pt x="13081" y="91737"/>
                  </a:lnTo>
                  <a:lnTo>
                    <a:pt x="14035" y="91526"/>
                  </a:lnTo>
                  <a:lnTo>
                    <a:pt x="17118" y="93028"/>
                  </a:lnTo>
                  <a:lnTo>
                    <a:pt x="17391" y="92426"/>
                  </a:lnTo>
                  <a:lnTo>
                    <a:pt x="17125" y="91550"/>
                  </a:lnTo>
                  <a:lnTo>
                    <a:pt x="14027" y="90126"/>
                  </a:lnTo>
                  <a:lnTo>
                    <a:pt x="12353" y="90032"/>
                  </a:lnTo>
                  <a:lnTo>
                    <a:pt x="11962" y="89030"/>
                  </a:lnTo>
                  <a:lnTo>
                    <a:pt x="12189" y="87873"/>
                  </a:lnTo>
                  <a:lnTo>
                    <a:pt x="9975" y="83546"/>
                  </a:lnTo>
                  <a:lnTo>
                    <a:pt x="7675" y="80300"/>
                  </a:lnTo>
                  <a:lnTo>
                    <a:pt x="7315" y="78766"/>
                  </a:lnTo>
                  <a:lnTo>
                    <a:pt x="13519" y="85823"/>
                  </a:lnTo>
                  <a:lnTo>
                    <a:pt x="14348" y="85940"/>
                  </a:lnTo>
                  <a:lnTo>
                    <a:pt x="15443" y="85878"/>
                  </a:lnTo>
                  <a:lnTo>
                    <a:pt x="18009" y="85088"/>
                  </a:lnTo>
                  <a:lnTo>
                    <a:pt x="17517" y="84141"/>
                  </a:lnTo>
                  <a:lnTo>
                    <a:pt x="16359" y="83132"/>
                  </a:lnTo>
                  <a:lnTo>
                    <a:pt x="15240" y="83601"/>
                  </a:lnTo>
                  <a:lnTo>
                    <a:pt x="13777" y="83695"/>
                  </a:lnTo>
                  <a:lnTo>
                    <a:pt x="13010" y="83273"/>
                  </a:lnTo>
                  <a:lnTo>
                    <a:pt x="12666" y="82545"/>
                  </a:lnTo>
                  <a:lnTo>
                    <a:pt x="14129" y="79118"/>
                  </a:lnTo>
                  <a:lnTo>
                    <a:pt x="13495" y="79298"/>
                  </a:lnTo>
                  <a:lnTo>
                    <a:pt x="13034" y="79901"/>
                  </a:lnTo>
                  <a:lnTo>
                    <a:pt x="12228" y="80198"/>
                  </a:lnTo>
                  <a:lnTo>
                    <a:pt x="10992" y="80370"/>
                  </a:lnTo>
                  <a:lnTo>
                    <a:pt x="7933" y="78539"/>
                  </a:lnTo>
                  <a:lnTo>
                    <a:pt x="5242" y="73595"/>
                  </a:lnTo>
                  <a:lnTo>
                    <a:pt x="4530" y="72578"/>
                  </a:lnTo>
                  <a:lnTo>
                    <a:pt x="3810" y="70857"/>
                  </a:lnTo>
                  <a:lnTo>
                    <a:pt x="3098" y="70145"/>
                  </a:lnTo>
                  <a:lnTo>
                    <a:pt x="0" y="63112"/>
                  </a:lnTo>
                  <a:lnTo>
                    <a:pt x="1181" y="63636"/>
                  </a:lnTo>
                  <a:lnTo>
                    <a:pt x="2597" y="65670"/>
                  </a:lnTo>
                  <a:lnTo>
                    <a:pt x="5343" y="65240"/>
                  </a:lnTo>
                  <a:lnTo>
                    <a:pt x="6415" y="64066"/>
                  </a:lnTo>
                  <a:lnTo>
                    <a:pt x="7346" y="64105"/>
                  </a:lnTo>
                  <a:lnTo>
                    <a:pt x="8308" y="63839"/>
                  </a:lnTo>
                  <a:lnTo>
                    <a:pt x="9513" y="62728"/>
                  </a:lnTo>
                  <a:lnTo>
                    <a:pt x="13034" y="57878"/>
                  </a:lnTo>
                  <a:lnTo>
                    <a:pt x="13965" y="51494"/>
                  </a:lnTo>
                  <a:lnTo>
                    <a:pt x="13659" y="47699"/>
                  </a:lnTo>
                  <a:lnTo>
                    <a:pt x="13143" y="43929"/>
                  </a:lnTo>
                  <a:lnTo>
                    <a:pt x="14309" y="42724"/>
                  </a:lnTo>
                  <a:lnTo>
                    <a:pt x="14771" y="43522"/>
                  </a:lnTo>
                  <a:lnTo>
                    <a:pt x="14997" y="44859"/>
                  </a:lnTo>
                  <a:lnTo>
                    <a:pt x="15545" y="45853"/>
                  </a:lnTo>
                  <a:lnTo>
                    <a:pt x="16797" y="46737"/>
                  </a:lnTo>
                  <a:lnTo>
                    <a:pt x="19128" y="46972"/>
                  </a:lnTo>
                  <a:lnTo>
                    <a:pt x="22727" y="48372"/>
                  </a:lnTo>
                  <a:lnTo>
                    <a:pt x="24010" y="49256"/>
                  </a:lnTo>
                  <a:lnTo>
                    <a:pt x="24362" y="47480"/>
                  </a:lnTo>
                  <a:lnTo>
                    <a:pt x="28508" y="45970"/>
                  </a:lnTo>
                  <a:lnTo>
                    <a:pt x="27249" y="45431"/>
                  </a:lnTo>
                  <a:lnTo>
                    <a:pt x="23572" y="46025"/>
                  </a:lnTo>
                  <a:lnTo>
                    <a:pt x="18518" y="43764"/>
                  </a:lnTo>
                  <a:lnTo>
                    <a:pt x="16836" y="42332"/>
                  </a:lnTo>
                  <a:lnTo>
                    <a:pt x="15271" y="39602"/>
                  </a:lnTo>
                  <a:lnTo>
                    <a:pt x="13652" y="38178"/>
                  </a:lnTo>
                  <a:lnTo>
                    <a:pt x="13761" y="36903"/>
                  </a:lnTo>
                  <a:lnTo>
                    <a:pt x="17391" y="35722"/>
                  </a:lnTo>
                  <a:lnTo>
                    <a:pt x="18354" y="35855"/>
                  </a:lnTo>
                  <a:lnTo>
                    <a:pt x="18737" y="37263"/>
                  </a:lnTo>
                  <a:lnTo>
                    <a:pt x="19715" y="37842"/>
                  </a:lnTo>
                  <a:lnTo>
                    <a:pt x="20083" y="37646"/>
                  </a:lnTo>
                  <a:lnTo>
                    <a:pt x="20247" y="36449"/>
                  </a:lnTo>
                  <a:lnTo>
                    <a:pt x="20255" y="33226"/>
                  </a:lnTo>
                  <a:lnTo>
                    <a:pt x="19152" y="28602"/>
                  </a:lnTo>
                  <a:lnTo>
                    <a:pt x="19488" y="27711"/>
                  </a:lnTo>
                  <a:lnTo>
                    <a:pt x="20482" y="27390"/>
                  </a:lnTo>
                  <a:lnTo>
                    <a:pt x="21366" y="26779"/>
                  </a:lnTo>
                  <a:lnTo>
                    <a:pt x="21984" y="26670"/>
                  </a:lnTo>
                  <a:lnTo>
                    <a:pt x="23212" y="26779"/>
                  </a:lnTo>
                  <a:lnTo>
                    <a:pt x="23830" y="27851"/>
                  </a:lnTo>
                  <a:lnTo>
                    <a:pt x="24167" y="28438"/>
                  </a:lnTo>
                  <a:lnTo>
                    <a:pt x="25410" y="28712"/>
                  </a:lnTo>
                  <a:lnTo>
                    <a:pt x="26427" y="29283"/>
                  </a:lnTo>
                  <a:lnTo>
                    <a:pt x="27304" y="29127"/>
                  </a:lnTo>
                  <a:lnTo>
                    <a:pt x="28031" y="28462"/>
                  </a:lnTo>
                  <a:lnTo>
                    <a:pt x="29095" y="28321"/>
                  </a:lnTo>
                  <a:lnTo>
                    <a:pt x="32405" y="28336"/>
                  </a:lnTo>
                  <a:lnTo>
                    <a:pt x="35401" y="28344"/>
                  </a:lnTo>
                  <a:lnTo>
                    <a:pt x="41362" y="28360"/>
                  </a:lnTo>
                  <a:lnTo>
                    <a:pt x="47332" y="28383"/>
                  </a:lnTo>
                  <a:lnTo>
                    <a:pt x="53301" y="28399"/>
                  </a:lnTo>
                  <a:lnTo>
                    <a:pt x="57792" y="28415"/>
                  </a:lnTo>
                  <a:lnTo>
                    <a:pt x="57776" y="25778"/>
                  </a:lnTo>
                  <a:lnTo>
                    <a:pt x="57752" y="21702"/>
                  </a:lnTo>
                  <a:lnTo>
                    <a:pt x="57729" y="16883"/>
                  </a:lnTo>
                  <a:lnTo>
                    <a:pt x="57698" y="12259"/>
                  </a:lnTo>
                  <a:lnTo>
                    <a:pt x="57674" y="7988"/>
                  </a:lnTo>
                  <a:lnTo>
                    <a:pt x="57651" y="2941"/>
                  </a:lnTo>
                  <a:lnTo>
                    <a:pt x="57893" y="1486"/>
                  </a:lnTo>
                  <a:lnTo>
                    <a:pt x="58191" y="892"/>
                  </a:lnTo>
                  <a:lnTo>
                    <a:pt x="58081" y="55"/>
                  </a:lnTo>
                  <a:lnTo>
                    <a:pt x="62705" y="0"/>
                  </a:lnTo>
                  <a:lnTo>
                    <a:pt x="71060" y="368"/>
                  </a:lnTo>
                  <a:lnTo>
                    <a:pt x="74714" y="321"/>
                  </a:lnTo>
                  <a:lnTo>
                    <a:pt x="75754" y="391"/>
                  </a:lnTo>
                  <a:lnTo>
                    <a:pt x="80323" y="133"/>
                  </a:lnTo>
                  <a:lnTo>
                    <a:pt x="84016" y="454"/>
                  </a:lnTo>
                  <a:lnTo>
                    <a:pt x="85588" y="806"/>
                  </a:lnTo>
                  <a:lnTo>
                    <a:pt x="87004" y="986"/>
                  </a:lnTo>
                  <a:lnTo>
                    <a:pt x="91432" y="1205"/>
                  </a:lnTo>
                  <a:lnTo>
                    <a:pt x="97214" y="931"/>
                  </a:lnTo>
                  <a:lnTo>
                    <a:pt x="99177" y="993"/>
                  </a:lnTo>
                  <a:lnTo>
                    <a:pt x="100265" y="169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425689-3AA3-7BC7-6362-D9A75D4B358B}"/>
                </a:ext>
              </a:extLst>
            </p:cNvPr>
            <p:cNvSpPr>
              <a:spLocks/>
            </p:cNvSpPr>
            <p:nvPr/>
          </p:nvSpPr>
          <p:spPr>
            <a:xfrm>
              <a:off x="7072045" y="2962256"/>
              <a:ext cx="217217" cy="420666"/>
            </a:xfrm>
            <a:custGeom>
              <a:avLst/>
              <a:gdLst>
                <a:gd name="connsiteX0" fmla="*/ 155459 w 217217"/>
                <a:gd name="connsiteY0" fmla="*/ 397704 h 420666"/>
                <a:gd name="connsiteX1" fmla="*/ 153621 w 217217"/>
                <a:gd name="connsiteY1" fmla="*/ 398894 h 420666"/>
                <a:gd name="connsiteX2" fmla="*/ 153042 w 217217"/>
                <a:gd name="connsiteY2" fmla="*/ 400294 h 420666"/>
                <a:gd name="connsiteX3" fmla="*/ 152596 w 217217"/>
                <a:gd name="connsiteY3" fmla="*/ 400841 h 420666"/>
                <a:gd name="connsiteX4" fmla="*/ 151383 w 217217"/>
                <a:gd name="connsiteY4" fmla="*/ 401201 h 420666"/>
                <a:gd name="connsiteX5" fmla="*/ 150179 w 217217"/>
                <a:gd name="connsiteY5" fmla="*/ 401209 h 420666"/>
                <a:gd name="connsiteX6" fmla="*/ 145594 w 217217"/>
                <a:gd name="connsiteY6" fmla="*/ 398408 h 420666"/>
                <a:gd name="connsiteX7" fmla="*/ 144538 w 217217"/>
                <a:gd name="connsiteY7" fmla="*/ 398534 h 420666"/>
                <a:gd name="connsiteX8" fmla="*/ 145586 w 217217"/>
                <a:gd name="connsiteY8" fmla="*/ 397251 h 420666"/>
                <a:gd name="connsiteX9" fmla="*/ 148434 w 217217"/>
                <a:gd name="connsiteY9" fmla="*/ 396202 h 420666"/>
                <a:gd name="connsiteX10" fmla="*/ 150038 w 217217"/>
                <a:gd name="connsiteY10" fmla="*/ 394818 h 420666"/>
                <a:gd name="connsiteX11" fmla="*/ 153738 w 217217"/>
                <a:gd name="connsiteY11" fmla="*/ 396155 h 420666"/>
                <a:gd name="connsiteX12" fmla="*/ 155459 w 217217"/>
                <a:gd name="connsiteY12" fmla="*/ 397704 h 420666"/>
                <a:gd name="connsiteX13" fmla="*/ 86707 w 217217"/>
                <a:gd name="connsiteY13" fmla="*/ 304058 h 420666"/>
                <a:gd name="connsiteX14" fmla="*/ 87630 w 217217"/>
                <a:gd name="connsiteY14" fmla="*/ 304738 h 420666"/>
                <a:gd name="connsiteX15" fmla="*/ 89946 w 217217"/>
                <a:gd name="connsiteY15" fmla="*/ 304629 h 420666"/>
                <a:gd name="connsiteX16" fmla="*/ 89179 w 217217"/>
                <a:gd name="connsiteY16" fmla="*/ 306147 h 420666"/>
                <a:gd name="connsiteX17" fmla="*/ 86629 w 217217"/>
                <a:gd name="connsiteY17" fmla="*/ 307836 h 420666"/>
                <a:gd name="connsiteX18" fmla="*/ 84916 w 217217"/>
                <a:gd name="connsiteY18" fmla="*/ 309503 h 420666"/>
                <a:gd name="connsiteX19" fmla="*/ 82842 w 217217"/>
                <a:gd name="connsiteY19" fmla="*/ 310895 h 420666"/>
                <a:gd name="connsiteX20" fmla="*/ 81841 w 217217"/>
                <a:gd name="connsiteY20" fmla="*/ 309292 h 420666"/>
                <a:gd name="connsiteX21" fmla="*/ 80675 w 217217"/>
                <a:gd name="connsiteY21" fmla="*/ 309354 h 420666"/>
                <a:gd name="connsiteX22" fmla="*/ 78892 w 217217"/>
                <a:gd name="connsiteY22" fmla="*/ 306272 h 420666"/>
                <a:gd name="connsiteX23" fmla="*/ 78571 w 217217"/>
                <a:gd name="connsiteY23" fmla="*/ 301656 h 420666"/>
                <a:gd name="connsiteX24" fmla="*/ 80902 w 217217"/>
                <a:gd name="connsiteY24" fmla="*/ 300451 h 420666"/>
                <a:gd name="connsiteX25" fmla="*/ 84125 w 217217"/>
                <a:gd name="connsiteY25" fmla="*/ 300522 h 420666"/>
                <a:gd name="connsiteX26" fmla="*/ 86707 w 217217"/>
                <a:gd name="connsiteY26" fmla="*/ 304058 h 420666"/>
                <a:gd name="connsiteX27" fmla="*/ 38882 w 217217"/>
                <a:gd name="connsiteY27" fmla="*/ 231988 h 420666"/>
                <a:gd name="connsiteX28" fmla="*/ 41981 w 217217"/>
                <a:gd name="connsiteY28" fmla="*/ 232951 h 420666"/>
                <a:gd name="connsiteX29" fmla="*/ 44289 w 217217"/>
                <a:gd name="connsiteY29" fmla="*/ 232935 h 420666"/>
                <a:gd name="connsiteX30" fmla="*/ 46338 w 217217"/>
                <a:gd name="connsiteY30" fmla="*/ 235728 h 420666"/>
                <a:gd name="connsiteX31" fmla="*/ 47433 w 217217"/>
                <a:gd name="connsiteY31" fmla="*/ 240125 h 420666"/>
                <a:gd name="connsiteX32" fmla="*/ 49992 w 217217"/>
                <a:gd name="connsiteY32" fmla="*/ 244459 h 420666"/>
                <a:gd name="connsiteX33" fmla="*/ 53340 w 217217"/>
                <a:gd name="connsiteY33" fmla="*/ 248214 h 420666"/>
                <a:gd name="connsiteX34" fmla="*/ 53473 w 217217"/>
                <a:gd name="connsiteY34" fmla="*/ 250506 h 420666"/>
                <a:gd name="connsiteX35" fmla="*/ 52276 w 217217"/>
                <a:gd name="connsiteY35" fmla="*/ 251735 h 420666"/>
                <a:gd name="connsiteX36" fmla="*/ 49781 w 217217"/>
                <a:gd name="connsiteY36" fmla="*/ 253260 h 420666"/>
                <a:gd name="connsiteX37" fmla="*/ 49788 w 217217"/>
                <a:gd name="connsiteY37" fmla="*/ 254895 h 420666"/>
                <a:gd name="connsiteX38" fmla="*/ 51439 w 217217"/>
                <a:gd name="connsiteY38" fmla="*/ 254074 h 420666"/>
                <a:gd name="connsiteX39" fmla="*/ 52863 w 217217"/>
                <a:gd name="connsiteY39" fmla="*/ 253698 h 420666"/>
                <a:gd name="connsiteX40" fmla="*/ 56290 w 217217"/>
                <a:gd name="connsiteY40" fmla="*/ 254058 h 420666"/>
                <a:gd name="connsiteX41" fmla="*/ 57487 w 217217"/>
                <a:gd name="connsiteY41" fmla="*/ 255717 h 420666"/>
                <a:gd name="connsiteX42" fmla="*/ 58316 w 217217"/>
                <a:gd name="connsiteY42" fmla="*/ 258197 h 420666"/>
                <a:gd name="connsiteX43" fmla="*/ 58754 w 217217"/>
                <a:gd name="connsiteY43" fmla="*/ 260231 h 420666"/>
                <a:gd name="connsiteX44" fmla="*/ 58457 w 217217"/>
                <a:gd name="connsiteY44" fmla="*/ 262437 h 420666"/>
                <a:gd name="connsiteX45" fmla="*/ 57534 w 217217"/>
                <a:gd name="connsiteY45" fmla="*/ 261733 h 420666"/>
                <a:gd name="connsiteX46" fmla="*/ 56595 w 217217"/>
                <a:gd name="connsiteY46" fmla="*/ 259762 h 420666"/>
                <a:gd name="connsiteX47" fmla="*/ 55554 w 217217"/>
                <a:gd name="connsiteY47" fmla="*/ 258854 h 420666"/>
                <a:gd name="connsiteX48" fmla="*/ 54342 w 217217"/>
                <a:gd name="connsiteY48" fmla="*/ 258361 h 420666"/>
                <a:gd name="connsiteX49" fmla="*/ 54889 w 217217"/>
                <a:gd name="connsiteY49" fmla="*/ 261076 h 420666"/>
                <a:gd name="connsiteX50" fmla="*/ 54670 w 217217"/>
                <a:gd name="connsiteY50" fmla="*/ 264698 h 420666"/>
                <a:gd name="connsiteX51" fmla="*/ 55194 w 217217"/>
                <a:gd name="connsiteY51" fmla="*/ 265034 h 420666"/>
                <a:gd name="connsiteX52" fmla="*/ 56822 w 217217"/>
                <a:gd name="connsiteY52" fmla="*/ 265097 h 420666"/>
                <a:gd name="connsiteX53" fmla="*/ 55750 w 217217"/>
                <a:gd name="connsiteY53" fmla="*/ 268790 h 420666"/>
                <a:gd name="connsiteX54" fmla="*/ 53520 w 217217"/>
                <a:gd name="connsiteY54" fmla="*/ 269791 h 420666"/>
                <a:gd name="connsiteX55" fmla="*/ 50931 w 217217"/>
                <a:gd name="connsiteY55" fmla="*/ 270167 h 420666"/>
                <a:gd name="connsiteX56" fmla="*/ 50305 w 217217"/>
                <a:gd name="connsiteY56" fmla="*/ 271473 h 420666"/>
                <a:gd name="connsiteX57" fmla="*/ 49835 w 217217"/>
                <a:gd name="connsiteY57" fmla="*/ 273155 h 420666"/>
                <a:gd name="connsiteX58" fmla="*/ 48482 w 217217"/>
                <a:gd name="connsiteY58" fmla="*/ 275659 h 420666"/>
                <a:gd name="connsiteX59" fmla="*/ 46698 w 217217"/>
                <a:gd name="connsiteY59" fmla="*/ 277075 h 420666"/>
                <a:gd name="connsiteX60" fmla="*/ 44492 w 217217"/>
                <a:gd name="connsiteY60" fmla="*/ 276785 h 420666"/>
                <a:gd name="connsiteX61" fmla="*/ 42333 w 217217"/>
                <a:gd name="connsiteY61" fmla="*/ 275667 h 420666"/>
                <a:gd name="connsiteX62" fmla="*/ 40447 w 217217"/>
                <a:gd name="connsiteY62" fmla="*/ 275440 h 420666"/>
                <a:gd name="connsiteX63" fmla="*/ 39133 w 217217"/>
                <a:gd name="connsiteY63" fmla="*/ 276105 h 420666"/>
                <a:gd name="connsiteX64" fmla="*/ 38280 w 217217"/>
                <a:gd name="connsiteY64" fmla="*/ 276723 h 420666"/>
                <a:gd name="connsiteX65" fmla="*/ 37451 w 217217"/>
                <a:gd name="connsiteY65" fmla="*/ 276613 h 420666"/>
                <a:gd name="connsiteX66" fmla="*/ 35080 w 217217"/>
                <a:gd name="connsiteY66" fmla="*/ 276848 h 420666"/>
                <a:gd name="connsiteX67" fmla="*/ 32851 w 217217"/>
                <a:gd name="connsiteY67" fmla="*/ 276801 h 420666"/>
                <a:gd name="connsiteX68" fmla="*/ 32530 w 217217"/>
                <a:gd name="connsiteY68" fmla="*/ 275823 h 420666"/>
                <a:gd name="connsiteX69" fmla="*/ 32913 w 217217"/>
                <a:gd name="connsiteY69" fmla="*/ 272881 h 420666"/>
                <a:gd name="connsiteX70" fmla="*/ 32413 w 217217"/>
                <a:gd name="connsiteY70" fmla="*/ 272083 h 420666"/>
                <a:gd name="connsiteX71" fmla="*/ 30285 w 217217"/>
                <a:gd name="connsiteY71" fmla="*/ 271676 h 420666"/>
                <a:gd name="connsiteX72" fmla="*/ 29494 w 217217"/>
                <a:gd name="connsiteY72" fmla="*/ 270972 h 420666"/>
                <a:gd name="connsiteX73" fmla="*/ 28266 w 217217"/>
                <a:gd name="connsiteY73" fmla="*/ 268938 h 420666"/>
                <a:gd name="connsiteX74" fmla="*/ 28024 w 217217"/>
                <a:gd name="connsiteY74" fmla="*/ 267984 h 420666"/>
                <a:gd name="connsiteX75" fmla="*/ 27851 w 217217"/>
                <a:gd name="connsiteY75" fmla="*/ 266670 h 420666"/>
                <a:gd name="connsiteX76" fmla="*/ 26553 w 217217"/>
                <a:gd name="connsiteY76" fmla="*/ 264972 h 420666"/>
                <a:gd name="connsiteX77" fmla="*/ 24980 w 217217"/>
                <a:gd name="connsiteY77" fmla="*/ 263751 h 420666"/>
                <a:gd name="connsiteX78" fmla="*/ 24057 w 217217"/>
                <a:gd name="connsiteY78" fmla="*/ 263689 h 420666"/>
                <a:gd name="connsiteX79" fmla="*/ 22219 w 217217"/>
                <a:gd name="connsiteY79" fmla="*/ 265676 h 420666"/>
                <a:gd name="connsiteX80" fmla="*/ 20701 w 217217"/>
                <a:gd name="connsiteY80" fmla="*/ 267687 h 420666"/>
                <a:gd name="connsiteX81" fmla="*/ 21233 w 217217"/>
                <a:gd name="connsiteY81" fmla="*/ 268696 h 420666"/>
                <a:gd name="connsiteX82" fmla="*/ 21726 w 217217"/>
                <a:gd name="connsiteY82" fmla="*/ 270018 h 420666"/>
                <a:gd name="connsiteX83" fmla="*/ 20904 w 217217"/>
                <a:gd name="connsiteY83" fmla="*/ 270972 h 420666"/>
                <a:gd name="connsiteX84" fmla="*/ 18409 w 217217"/>
                <a:gd name="connsiteY84" fmla="*/ 273147 h 420666"/>
                <a:gd name="connsiteX85" fmla="*/ 18017 w 217217"/>
                <a:gd name="connsiteY85" fmla="*/ 273992 h 420666"/>
                <a:gd name="connsiteX86" fmla="*/ 17345 w 217217"/>
                <a:gd name="connsiteY86" fmla="*/ 274454 h 420666"/>
                <a:gd name="connsiteX87" fmla="*/ 16155 w 217217"/>
                <a:gd name="connsiteY87" fmla="*/ 273852 h 420666"/>
                <a:gd name="connsiteX88" fmla="*/ 13190 w 217217"/>
                <a:gd name="connsiteY88" fmla="*/ 273992 h 420666"/>
                <a:gd name="connsiteX89" fmla="*/ 11829 w 217217"/>
                <a:gd name="connsiteY89" fmla="*/ 273609 h 420666"/>
                <a:gd name="connsiteX90" fmla="*/ 10241 w 217217"/>
                <a:gd name="connsiteY90" fmla="*/ 272005 h 420666"/>
                <a:gd name="connsiteX91" fmla="*/ 6368 w 217217"/>
                <a:gd name="connsiteY91" fmla="*/ 270933 h 420666"/>
                <a:gd name="connsiteX92" fmla="*/ 5719 w 217217"/>
                <a:gd name="connsiteY92" fmla="*/ 268360 h 420666"/>
                <a:gd name="connsiteX93" fmla="*/ 4976 w 217217"/>
                <a:gd name="connsiteY93" fmla="*/ 267874 h 420666"/>
                <a:gd name="connsiteX94" fmla="*/ 587 w 217217"/>
                <a:gd name="connsiteY94" fmla="*/ 263454 h 420666"/>
                <a:gd name="connsiteX95" fmla="*/ 0 w 217217"/>
                <a:gd name="connsiteY95" fmla="*/ 261976 h 420666"/>
                <a:gd name="connsiteX96" fmla="*/ 571 w 217217"/>
                <a:gd name="connsiteY96" fmla="*/ 261091 h 420666"/>
                <a:gd name="connsiteX97" fmla="*/ 2206 w 217217"/>
                <a:gd name="connsiteY97" fmla="*/ 259754 h 420666"/>
                <a:gd name="connsiteX98" fmla="*/ 7706 w 217217"/>
                <a:gd name="connsiteY98" fmla="*/ 257532 h 420666"/>
                <a:gd name="connsiteX99" fmla="*/ 8575 w 217217"/>
                <a:gd name="connsiteY99" fmla="*/ 256640 h 420666"/>
                <a:gd name="connsiteX100" fmla="*/ 8755 w 217217"/>
                <a:gd name="connsiteY100" fmla="*/ 255850 h 420666"/>
                <a:gd name="connsiteX101" fmla="*/ 7135 w 217217"/>
                <a:gd name="connsiteY101" fmla="*/ 254950 h 420666"/>
                <a:gd name="connsiteX102" fmla="*/ 5680 w 217217"/>
                <a:gd name="connsiteY102" fmla="*/ 253949 h 420666"/>
                <a:gd name="connsiteX103" fmla="*/ 5187 w 217217"/>
                <a:gd name="connsiteY103" fmla="*/ 253299 h 420666"/>
                <a:gd name="connsiteX104" fmla="*/ 5148 w 217217"/>
                <a:gd name="connsiteY104" fmla="*/ 252728 h 420666"/>
                <a:gd name="connsiteX105" fmla="*/ 5977 w 217217"/>
                <a:gd name="connsiteY105" fmla="*/ 251985 h 420666"/>
                <a:gd name="connsiteX106" fmla="*/ 7636 w 217217"/>
                <a:gd name="connsiteY106" fmla="*/ 251930 h 420666"/>
                <a:gd name="connsiteX107" fmla="*/ 8950 w 217217"/>
                <a:gd name="connsiteY107" fmla="*/ 252267 h 420666"/>
                <a:gd name="connsiteX108" fmla="*/ 9991 w 217217"/>
                <a:gd name="connsiteY108" fmla="*/ 251602 h 420666"/>
                <a:gd name="connsiteX109" fmla="*/ 11821 w 217217"/>
                <a:gd name="connsiteY109" fmla="*/ 250929 h 420666"/>
                <a:gd name="connsiteX110" fmla="*/ 13049 w 217217"/>
                <a:gd name="connsiteY110" fmla="*/ 250084 h 420666"/>
                <a:gd name="connsiteX111" fmla="*/ 14106 w 217217"/>
                <a:gd name="connsiteY111" fmla="*/ 247901 h 420666"/>
                <a:gd name="connsiteX112" fmla="*/ 15225 w 217217"/>
                <a:gd name="connsiteY112" fmla="*/ 245938 h 420666"/>
                <a:gd name="connsiteX113" fmla="*/ 15342 w 217217"/>
                <a:gd name="connsiteY113" fmla="*/ 244873 h 420666"/>
                <a:gd name="connsiteX114" fmla="*/ 16320 w 217217"/>
                <a:gd name="connsiteY114" fmla="*/ 241126 h 420666"/>
                <a:gd name="connsiteX115" fmla="*/ 16859 w 217217"/>
                <a:gd name="connsiteY115" fmla="*/ 240195 h 420666"/>
                <a:gd name="connsiteX116" fmla="*/ 20333 w 217217"/>
                <a:gd name="connsiteY116" fmla="*/ 237739 h 420666"/>
                <a:gd name="connsiteX117" fmla="*/ 21209 w 217217"/>
                <a:gd name="connsiteY117" fmla="*/ 239084 h 420666"/>
                <a:gd name="connsiteX118" fmla="*/ 22923 w 217217"/>
                <a:gd name="connsiteY118" fmla="*/ 239413 h 420666"/>
                <a:gd name="connsiteX119" fmla="*/ 24456 w 217217"/>
                <a:gd name="connsiteY119" fmla="*/ 238177 h 420666"/>
                <a:gd name="connsiteX120" fmla="*/ 26295 w 217217"/>
                <a:gd name="connsiteY120" fmla="*/ 234273 h 420666"/>
                <a:gd name="connsiteX121" fmla="*/ 27570 w 217217"/>
                <a:gd name="connsiteY121" fmla="*/ 234030 h 420666"/>
                <a:gd name="connsiteX122" fmla="*/ 28978 w 217217"/>
                <a:gd name="connsiteY122" fmla="*/ 234351 h 420666"/>
                <a:gd name="connsiteX123" fmla="*/ 31748 w 217217"/>
                <a:gd name="connsiteY123" fmla="*/ 233858 h 420666"/>
                <a:gd name="connsiteX124" fmla="*/ 36661 w 217217"/>
                <a:gd name="connsiteY124" fmla="*/ 232035 h 420666"/>
                <a:gd name="connsiteX125" fmla="*/ 38882 w 217217"/>
                <a:gd name="connsiteY125" fmla="*/ 231988 h 420666"/>
                <a:gd name="connsiteX126" fmla="*/ 66757 w 217217"/>
                <a:gd name="connsiteY126" fmla="*/ 224008 h 420666"/>
                <a:gd name="connsiteX127" fmla="*/ 63988 w 217217"/>
                <a:gd name="connsiteY127" fmla="*/ 224040 h 420666"/>
                <a:gd name="connsiteX128" fmla="*/ 62986 w 217217"/>
                <a:gd name="connsiteY128" fmla="*/ 223703 h 420666"/>
                <a:gd name="connsiteX129" fmla="*/ 61790 w 217217"/>
                <a:gd name="connsiteY129" fmla="*/ 222765 h 420666"/>
                <a:gd name="connsiteX130" fmla="*/ 60444 w 217217"/>
                <a:gd name="connsiteY130" fmla="*/ 217445 h 420666"/>
                <a:gd name="connsiteX131" fmla="*/ 60929 w 217217"/>
                <a:gd name="connsiteY131" fmla="*/ 215559 h 420666"/>
                <a:gd name="connsiteX132" fmla="*/ 61477 w 217217"/>
                <a:gd name="connsiteY132" fmla="*/ 214636 h 420666"/>
                <a:gd name="connsiteX133" fmla="*/ 62087 w 217217"/>
                <a:gd name="connsiteY133" fmla="*/ 213916 h 420666"/>
                <a:gd name="connsiteX134" fmla="*/ 63550 w 217217"/>
                <a:gd name="connsiteY134" fmla="*/ 213619 h 420666"/>
                <a:gd name="connsiteX135" fmla="*/ 65005 w 217217"/>
                <a:gd name="connsiteY135" fmla="*/ 214628 h 420666"/>
                <a:gd name="connsiteX136" fmla="*/ 65553 w 217217"/>
                <a:gd name="connsiteY136" fmla="*/ 215567 h 420666"/>
                <a:gd name="connsiteX137" fmla="*/ 66773 w 217217"/>
                <a:gd name="connsiteY137" fmla="*/ 219166 h 420666"/>
                <a:gd name="connsiteX138" fmla="*/ 67000 w 217217"/>
                <a:gd name="connsiteY138" fmla="*/ 222248 h 420666"/>
                <a:gd name="connsiteX139" fmla="*/ 66757 w 217217"/>
                <a:gd name="connsiteY139" fmla="*/ 224008 h 420666"/>
                <a:gd name="connsiteX140" fmla="*/ 44289 w 217217"/>
                <a:gd name="connsiteY140" fmla="*/ 205279 h 420666"/>
                <a:gd name="connsiteX141" fmla="*/ 45079 w 217217"/>
                <a:gd name="connsiteY141" fmla="*/ 210294 h 420666"/>
                <a:gd name="connsiteX142" fmla="*/ 45853 w 217217"/>
                <a:gd name="connsiteY142" fmla="*/ 213392 h 420666"/>
                <a:gd name="connsiteX143" fmla="*/ 45908 w 217217"/>
                <a:gd name="connsiteY143" fmla="*/ 214448 h 420666"/>
                <a:gd name="connsiteX144" fmla="*/ 45180 w 217217"/>
                <a:gd name="connsiteY144" fmla="*/ 215919 h 420666"/>
                <a:gd name="connsiteX145" fmla="*/ 41558 w 217217"/>
                <a:gd name="connsiteY145" fmla="*/ 217875 h 420666"/>
                <a:gd name="connsiteX146" fmla="*/ 40416 w 217217"/>
                <a:gd name="connsiteY146" fmla="*/ 217883 h 420666"/>
                <a:gd name="connsiteX147" fmla="*/ 40369 w 217217"/>
                <a:gd name="connsiteY147" fmla="*/ 217405 h 420666"/>
                <a:gd name="connsiteX148" fmla="*/ 41183 w 217217"/>
                <a:gd name="connsiteY148" fmla="*/ 215418 h 420666"/>
                <a:gd name="connsiteX149" fmla="*/ 40479 w 217217"/>
                <a:gd name="connsiteY149" fmla="*/ 213157 h 420666"/>
                <a:gd name="connsiteX150" fmla="*/ 40823 w 217217"/>
                <a:gd name="connsiteY150" fmla="*/ 211436 h 420666"/>
                <a:gd name="connsiteX151" fmla="*/ 40486 w 217217"/>
                <a:gd name="connsiteY151" fmla="*/ 211123 h 420666"/>
                <a:gd name="connsiteX152" fmla="*/ 39782 w 217217"/>
                <a:gd name="connsiteY152" fmla="*/ 211366 h 420666"/>
                <a:gd name="connsiteX153" fmla="*/ 37185 w 217217"/>
                <a:gd name="connsiteY153" fmla="*/ 214096 h 420666"/>
                <a:gd name="connsiteX154" fmla="*/ 36316 w 217217"/>
                <a:gd name="connsiteY154" fmla="*/ 214362 h 420666"/>
                <a:gd name="connsiteX155" fmla="*/ 36223 w 217217"/>
                <a:gd name="connsiteY155" fmla="*/ 213807 h 420666"/>
                <a:gd name="connsiteX156" fmla="*/ 36864 w 217217"/>
                <a:gd name="connsiteY156" fmla="*/ 211569 h 420666"/>
                <a:gd name="connsiteX157" fmla="*/ 36942 w 217217"/>
                <a:gd name="connsiteY157" fmla="*/ 210036 h 420666"/>
                <a:gd name="connsiteX158" fmla="*/ 37326 w 217217"/>
                <a:gd name="connsiteY158" fmla="*/ 209097 h 420666"/>
                <a:gd name="connsiteX159" fmla="*/ 38030 w 217217"/>
                <a:gd name="connsiteY159" fmla="*/ 208229 h 420666"/>
                <a:gd name="connsiteX160" fmla="*/ 38867 w 217217"/>
                <a:gd name="connsiteY160" fmla="*/ 207579 h 420666"/>
                <a:gd name="connsiteX161" fmla="*/ 39547 w 217217"/>
                <a:gd name="connsiteY161" fmla="*/ 207485 h 420666"/>
                <a:gd name="connsiteX162" fmla="*/ 40267 w 217217"/>
                <a:gd name="connsiteY162" fmla="*/ 208158 h 420666"/>
                <a:gd name="connsiteX163" fmla="*/ 42364 w 217217"/>
                <a:gd name="connsiteY163" fmla="*/ 206281 h 420666"/>
                <a:gd name="connsiteX164" fmla="*/ 44289 w 217217"/>
                <a:gd name="connsiteY164" fmla="*/ 205279 h 420666"/>
                <a:gd name="connsiteX165" fmla="*/ 47778 w 217217"/>
                <a:gd name="connsiteY165" fmla="*/ 209817 h 420666"/>
                <a:gd name="connsiteX166" fmla="*/ 47316 w 217217"/>
                <a:gd name="connsiteY166" fmla="*/ 210231 h 420666"/>
                <a:gd name="connsiteX167" fmla="*/ 46205 w 217217"/>
                <a:gd name="connsiteY167" fmla="*/ 210114 h 420666"/>
                <a:gd name="connsiteX168" fmla="*/ 45791 w 217217"/>
                <a:gd name="connsiteY168" fmla="*/ 209480 h 420666"/>
                <a:gd name="connsiteX169" fmla="*/ 45564 w 217217"/>
                <a:gd name="connsiteY169" fmla="*/ 208510 h 420666"/>
                <a:gd name="connsiteX170" fmla="*/ 45540 w 217217"/>
                <a:gd name="connsiteY170" fmla="*/ 206734 h 420666"/>
                <a:gd name="connsiteX171" fmla="*/ 46213 w 217217"/>
                <a:gd name="connsiteY171" fmla="*/ 205459 h 420666"/>
                <a:gd name="connsiteX172" fmla="*/ 49061 w 217217"/>
                <a:gd name="connsiteY172" fmla="*/ 203534 h 420666"/>
                <a:gd name="connsiteX173" fmla="*/ 47770 w 217217"/>
                <a:gd name="connsiteY173" fmla="*/ 202854 h 420666"/>
                <a:gd name="connsiteX174" fmla="*/ 47723 w 217217"/>
                <a:gd name="connsiteY174" fmla="*/ 202369 h 420666"/>
                <a:gd name="connsiteX175" fmla="*/ 48458 w 217217"/>
                <a:gd name="connsiteY175" fmla="*/ 200765 h 420666"/>
                <a:gd name="connsiteX176" fmla="*/ 51517 w 217217"/>
                <a:gd name="connsiteY176" fmla="*/ 198269 h 420666"/>
                <a:gd name="connsiteX177" fmla="*/ 52339 w 217217"/>
                <a:gd name="connsiteY177" fmla="*/ 197816 h 420666"/>
                <a:gd name="connsiteX178" fmla="*/ 53152 w 217217"/>
                <a:gd name="connsiteY178" fmla="*/ 197886 h 420666"/>
                <a:gd name="connsiteX179" fmla="*/ 51572 w 217217"/>
                <a:gd name="connsiteY179" fmla="*/ 202314 h 420666"/>
                <a:gd name="connsiteX180" fmla="*/ 47778 w 217217"/>
                <a:gd name="connsiteY180" fmla="*/ 209817 h 420666"/>
                <a:gd name="connsiteX181" fmla="*/ 51995 w 217217"/>
                <a:gd name="connsiteY181" fmla="*/ 189014 h 420666"/>
                <a:gd name="connsiteX182" fmla="*/ 43248 w 217217"/>
                <a:gd name="connsiteY182" fmla="*/ 191213 h 420666"/>
                <a:gd name="connsiteX183" fmla="*/ 40236 w 217217"/>
                <a:gd name="connsiteY183" fmla="*/ 191017 h 420666"/>
                <a:gd name="connsiteX184" fmla="*/ 39962 w 217217"/>
                <a:gd name="connsiteY184" fmla="*/ 189937 h 420666"/>
                <a:gd name="connsiteX185" fmla="*/ 40564 w 217217"/>
                <a:gd name="connsiteY185" fmla="*/ 189218 h 420666"/>
                <a:gd name="connsiteX186" fmla="*/ 43060 w 217217"/>
                <a:gd name="connsiteY186" fmla="*/ 188521 h 420666"/>
                <a:gd name="connsiteX187" fmla="*/ 44069 w 217217"/>
                <a:gd name="connsiteY187" fmla="*/ 183225 h 420666"/>
                <a:gd name="connsiteX188" fmla="*/ 40299 w 217217"/>
                <a:gd name="connsiteY188" fmla="*/ 180776 h 420666"/>
                <a:gd name="connsiteX189" fmla="*/ 40103 w 217217"/>
                <a:gd name="connsiteY189" fmla="*/ 180095 h 420666"/>
                <a:gd name="connsiteX190" fmla="*/ 40400 w 217217"/>
                <a:gd name="connsiteY190" fmla="*/ 178930 h 420666"/>
                <a:gd name="connsiteX191" fmla="*/ 40838 w 217217"/>
                <a:gd name="connsiteY191" fmla="*/ 178406 h 420666"/>
                <a:gd name="connsiteX192" fmla="*/ 43123 w 217217"/>
                <a:gd name="connsiteY192" fmla="*/ 177169 h 420666"/>
                <a:gd name="connsiteX193" fmla="*/ 44085 w 217217"/>
                <a:gd name="connsiteY193" fmla="*/ 176896 h 420666"/>
                <a:gd name="connsiteX194" fmla="*/ 44868 w 217217"/>
                <a:gd name="connsiteY194" fmla="*/ 177060 h 420666"/>
                <a:gd name="connsiteX195" fmla="*/ 46479 w 217217"/>
                <a:gd name="connsiteY195" fmla="*/ 178492 h 420666"/>
                <a:gd name="connsiteX196" fmla="*/ 48294 w 217217"/>
                <a:gd name="connsiteY196" fmla="*/ 181488 h 420666"/>
                <a:gd name="connsiteX197" fmla="*/ 50727 w 217217"/>
                <a:gd name="connsiteY197" fmla="*/ 181965 h 420666"/>
                <a:gd name="connsiteX198" fmla="*/ 52378 w 217217"/>
                <a:gd name="connsiteY198" fmla="*/ 183233 h 420666"/>
                <a:gd name="connsiteX199" fmla="*/ 51995 w 217217"/>
                <a:gd name="connsiteY199" fmla="*/ 189014 h 420666"/>
                <a:gd name="connsiteX200" fmla="*/ 33774 w 217217"/>
                <a:gd name="connsiteY200" fmla="*/ 179470 h 420666"/>
                <a:gd name="connsiteX201" fmla="*/ 32530 w 217217"/>
                <a:gd name="connsiteY201" fmla="*/ 179689 h 420666"/>
                <a:gd name="connsiteX202" fmla="*/ 32436 w 217217"/>
                <a:gd name="connsiteY202" fmla="*/ 179125 h 420666"/>
                <a:gd name="connsiteX203" fmla="*/ 34603 w 217217"/>
                <a:gd name="connsiteY203" fmla="*/ 176434 h 420666"/>
                <a:gd name="connsiteX204" fmla="*/ 36003 w 217217"/>
                <a:gd name="connsiteY204" fmla="*/ 175988 h 420666"/>
                <a:gd name="connsiteX205" fmla="*/ 36496 w 217217"/>
                <a:gd name="connsiteY205" fmla="*/ 176254 h 420666"/>
                <a:gd name="connsiteX206" fmla="*/ 35479 w 217217"/>
                <a:gd name="connsiteY206" fmla="*/ 177819 h 420666"/>
                <a:gd name="connsiteX207" fmla="*/ 33774 w 217217"/>
                <a:gd name="connsiteY207" fmla="*/ 179470 h 420666"/>
                <a:gd name="connsiteX208" fmla="*/ 16007 w 217217"/>
                <a:gd name="connsiteY208" fmla="*/ 164253 h 420666"/>
                <a:gd name="connsiteX209" fmla="*/ 14074 w 217217"/>
                <a:gd name="connsiteY209" fmla="*/ 164801 h 420666"/>
                <a:gd name="connsiteX210" fmla="*/ 13362 w 217217"/>
                <a:gd name="connsiteY210" fmla="*/ 164480 h 420666"/>
                <a:gd name="connsiteX211" fmla="*/ 13237 w 217217"/>
                <a:gd name="connsiteY211" fmla="*/ 163971 h 420666"/>
                <a:gd name="connsiteX212" fmla="*/ 13675 w 217217"/>
                <a:gd name="connsiteY212" fmla="*/ 162587 h 420666"/>
                <a:gd name="connsiteX213" fmla="*/ 15154 w 217217"/>
                <a:gd name="connsiteY213" fmla="*/ 162094 h 420666"/>
                <a:gd name="connsiteX214" fmla="*/ 16226 w 217217"/>
                <a:gd name="connsiteY214" fmla="*/ 162845 h 420666"/>
                <a:gd name="connsiteX215" fmla="*/ 16398 w 217217"/>
                <a:gd name="connsiteY215" fmla="*/ 163526 h 420666"/>
                <a:gd name="connsiteX216" fmla="*/ 16007 w 217217"/>
                <a:gd name="connsiteY216" fmla="*/ 164253 h 420666"/>
                <a:gd name="connsiteX217" fmla="*/ 40995 w 217217"/>
                <a:gd name="connsiteY217" fmla="*/ 164284 h 420666"/>
                <a:gd name="connsiteX218" fmla="*/ 40346 w 217217"/>
                <a:gd name="connsiteY218" fmla="*/ 164801 h 420666"/>
                <a:gd name="connsiteX219" fmla="*/ 39524 w 217217"/>
                <a:gd name="connsiteY219" fmla="*/ 164699 h 420666"/>
                <a:gd name="connsiteX220" fmla="*/ 38710 w 217217"/>
                <a:gd name="connsiteY220" fmla="*/ 164034 h 420666"/>
                <a:gd name="connsiteX221" fmla="*/ 37631 w 217217"/>
                <a:gd name="connsiteY221" fmla="*/ 162141 h 420666"/>
                <a:gd name="connsiteX222" fmla="*/ 40056 w 217217"/>
                <a:gd name="connsiteY222" fmla="*/ 160826 h 420666"/>
                <a:gd name="connsiteX223" fmla="*/ 41026 w 217217"/>
                <a:gd name="connsiteY223" fmla="*/ 161601 h 420666"/>
                <a:gd name="connsiteX224" fmla="*/ 41394 w 217217"/>
                <a:gd name="connsiteY224" fmla="*/ 162485 h 420666"/>
                <a:gd name="connsiteX225" fmla="*/ 41409 w 217217"/>
                <a:gd name="connsiteY225" fmla="*/ 163463 h 420666"/>
                <a:gd name="connsiteX226" fmla="*/ 40995 w 217217"/>
                <a:gd name="connsiteY226" fmla="*/ 164284 h 420666"/>
                <a:gd name="connsiteX227" fmla="*/ 19676 w 217217"/>
                <a:gd name="connsiteY227" fmla="*/ 158213 h 420666"/>
                <a:gd name="connsiteX228" fmla="*/ 18745 w 217217"/>
                <a:gd name="connsiteY228" fmla="*/ 158440 h 420666"/>
                <a:gd name="connsiteX229" fmla="*/ 17532 w 217217"/>
                <a:gd name="connsiteY229" fmla="*/ 158221 h 420666"/>
                <a:gd name="connsiteX230" fmla="*/ 16781 w 217217"/>
                <a:gd name="connsiteY230" fmla="*/ 157595 h 420666"/>
                <a:gd name="connsiteX231" fmla="*/ 16022 w 217217"/>
                <a:gd name="connsiteY231" fmla="*/ 155115 h 420666"/>
                <a:gd name="connsiteX232" fmla="*/ 15882 w 217217"/>
                <a:gd name="connsiteY232" fmla="*/ 153613 h 420666"/>
                <a:gd name="connsiteX233" fmla="*/ 16218 w 217217"/>
                <a:gd name="connsiteY233" fmla="*/ 150812 h 420666"/>
                <a:gd name="connsiteX234" fmla="*/ 16140 w 217217"/>
                <a:gd name="connsiteY234" fmla="*/ 147456 h 420666"/>
                <a:gd name="connsiteX235" fmla="*/ 18643 w 217217"/>
                <a:gd name="connsiteY235" fmla="*/ 147354 h 420666"/>
                <a:gd name="connsiteX236" fmla="*/ 19293 w 217217"/>
                <a:gd name="connsiteY236" fmla="*/ 147839 h 420666"/>
                <a:gd name="connsiteX237" fmla="*/ 19723 w 217217"/>
                <a:gd name="connsiteY237" fmla="*/ 157783 h 420666"/>
                <a:gd name="connsiteX238" fmla="*/ 19676 w 217217"/>
                <a:gd name="connsiteY238" fmla="*/ 158213 h 420666"/>
                <a:gd name="connsiteX239" fmla="*/ 43944 w 217217"/>
                <a:gd name="connsiteY239" fmla="*/ 142410 h 420666"/>
                <a:gd name="connsiteX240" fmla="*/ 43913 w 217217"/>
                <a:gd name="connsiteY240" fmla="*/ 144209 h 420666"/>
                <a:gd name="connsiteX241" fmla="*/ 43522 w 217217"/>
                <a:gd name="connsiteY241" fmla="*/ 146330 h 420666"/>
                <a:gd name="connsiteX242" fmla="*/ 44023 w 217217"/>
                <a:gd name="connsiteY242" fmla="*/ 148575 h 420666"/>
                <a:gd name="connsiteX243" fmla="*/ 44140 w 217217"/>
                <a:gd name="connsiteY243" fmla="*/ 150179 h 420666"/>
                <a:gd name="connsiteX244" fmla="*/ 45063 w 217217"/>
                <a:gd name="connsiteY244" fmla="*/ 150687 h 420666"/>
                <a:gd name="connsiteX245" fmla="*/ 45626 w 217217"/>
                <a:gd name="connsiteY245" fmla="*/ 151422 h 420666"/>
                <a:gd name="connsiteX246" fmla="*/ 49741 w 217217"/>
                <a:gd name="connsiteY246" fmla="*/ 152244 h 420666"/>
                <a:gd name="connsiteX247" fmla="*/ 53567 w 217217"/>
                <a:gd name="connsiteY247" fmla="*/ 152009 h 420666"/>
                <a:gd name="connsiteX248" fmla="*/ 54303 w 217217"/>
                <a:gd name="connsiteY248" fmla="*/ 152667 h 420666"/>
                <a:gd name="connsiteX249" fmla="*/ 54388 w 217217"/>
                <a:gd name="connsiteY249" fmla="*/ 153715 h 420666"/>
                <a:gd name="connsiteX250" fmla="*/ 53786 w 217217"/>
                <a:gd name="connsiteY250" fmla="*/ 154865 h 420666"/>
                <a:gd name="connsiteX251" fmla="*/ 51603 w 217217"/>
                <a:gd name="connsiteY251" fmla="*/ 156962 h 420666"/>
                <a:gd name="connsiteX252" fmla="*/ 49006 w 217217"/>
                <a:gd name="connsiteY252" fmla="*/ 160349 h 420666"/>
                <a:gd name="connsiteX253" fmla="*/ 48232 w 217217"/>
                <a:gd name="connsiteY253" fmla="*/ 161053 h 420666"/>
                <a:gd name="connsiteX254" fmla="*/ 47394 w 217217"/>
                <a:gd name="connsiteY254" fmla="*/ 161085 h 420666"/>
                <a:gd name="connsiteX255" fmla="*/ 46792 w 217217"/>
                <a:gd name="connsiteY255" fmla="*/ 160779 h 420666"/>
                <a:gd name="connsiteX256" fmla="*/ 46362 w 217217"/>
                <a:gd name="connsiteY256" fmla="*/ 154755 h 420666"/>
                <a:gd name="connsiteX257" fmla="*/ 43545 w 217217"/>
                <a:gd name="connsiteY257" fmla="*/ 155530 h 420666"/>
                <a:gd name="connsiteX258" fmla="*/ 41276 w 217217"/>
                <a:gd name="connsiteY258" fmla="*/ 155444 h 420666"/>
                <a:gd name="connsiteX259" fmla="*/ 40033 w 217217"/>
                <a:gd name="connsiteY259" fmla="*/ 154708 h 420666"/>
                <a:gd name="connsiteX260" fmla="*/ 39164 w 217217"/>
                <a:gd name="connsiteY260" fmla="*/ 153292 h 420666"/>
                <a:gd name="connsiteX261" fmla="*/ 37404 w 217217"/>
                <a:gd name="connsiteY261" fmla="*/ 149647 h 420666"/>
                <a:gd name="connsiteX262" fmla="*/ 32287 w 217217"/>
                <a:gd name="connsiteY262" fmla="*/ 148207 h 420666"/>
                <a:gd name="connsiteX263" fmla="*/ 30840 w 217217"/>
                <a:gd name="connsiteY263" fmla="*/ 146189 h 420666"/>
                <a:gd name="connsiteX264" fmla="*/ 30402 w 217217"/>
                <a:gd name="connsiteY264" fmla="*/ 144968 h 420666"/>
                <a:gd name="connsiteX265" fmla="*/ 30582 w 217217"/>
                <a:gd name="connsiteY265" fmla="*/ 144295 h 420666"/>
                <a:gd name="connsiteX266" fmla="*/ 31646 w 217217"/>
                <a:gd name="connsiteY266" fmla="*/ 142793 h 420666"/>
                <a:gd name="connsiteX267" fmla="*/ 32976 w 217217"/>
                <a:gd name="connsiteY267" fmla="*/ 143325 h 420666"/>
                <a:gd name="connsiteX268" fmla="*/ 33797 w 217217"/>
                <a:gd name="connsiteY268" fmla="*/ 142997 h 420666"/>
                <a:gd name="connsiteX269" fmla="*/ 34298 w 217217"/>
                <a:gd name="connsiteY269" fmla="*/ 142324 h 420666"/>
                <a:gd name="connsiteX270" fmla="*/ 34290 w 217217"/>
                <a:gd name="connsiteY270" fmla="*/ 141768 h 420666"/>
                <a:gd name="connsiteX271" fmla="*/ 33594 w 217217"/>
                <a:gd name="connsiteY271" fmla="*/ 140462 h 420666"/>
                <a:gd name="connsiteX272" fmla="*/ 33563 w 217217"/>
                <a:gd name="connsiteY272" fmla="*/ 140055 h 420666"/>
                <a:gd name="connsiteX273" fmla="*/ 38797 w 217217"/>
                <a:gd name="connsiteY273" fmla="*/ 138397 h 420666"/>
                <a:gd name="connsiteX274" fmla="*/ 39258 w 217217"/>
                <a:gd name="connsiteY274" fmla="*/ 135799 h 420666"/>
                <a:gd name="connsiteX275" fmla="*/ 40392 w 217217"/>
                <a:gd name="connsiteY275" fmla="*/ 135588 h 420666"/>
                <a:gd name="connsiteX276" fmla="*/ 41691 w 217217"/>
                <a:gd name="connsiteY276" fmla="*/ 136441 h 420666"/>
                <a:gd name="connsiteX277" fmla="*/ 43467 w 217217"/>
                <a:gd name="connsiteY277" fmla="*/ 139140 h 420666"/>
                <a:gd name="connsiteX278" fmla="*/ 43944 w 217217"/>
                <a:gd name="connsiteY278" fmla="*/ 142410 h 420666"/>
                <a:gd name="connsiteX279" fmla="*/ 20646 w 217217"/>
                <a:gd name="connsiteY279" fmla="*/ 135134 h 420666"/>
                <a:gd name="connsiteX280" fmla="*/ 23126 w 217217"/>
                <a:gd name="connsiteY280" fmla="*/ 137434 h 420666"/>
                <a:gd name="connsiteX281" fmla="*/ 21155 w 217217"/>
                <a:gd name="connsiteY281" fmla="*/ 141252 h 420666"/>
                <a:gd name="connsiteX282" fmla="*/ 18127 w 217217"/>
                <a:gd name="connsiteY282" fmla="*/ 141237 h 420666"/>
                <a:gd name="connsiteX283" fmla="*/ 13863 w 217217"/>
                <a:gd name="connsiteY283" fmla="*/ 138451 h 420666"/>
                <a:gd name="connsiteX284" fmla="*/ 13847 w 217217"/>
                <a:gd name="connsiteY284" fmla="*/ 137880 h 420666"/>
                <a:gd name="connsiteX285" fmla="*/ 14200 w 217217"/>
                <a:gd name="connsiteY285" fmla="*/ 137043 h 420666"/>
                <a:gd name="connsiteX286" fmla="*/ 14841 w 217217"/>
                <a:gd name="connsiteY286" fmla="*/ 136378 h 420666"/>
                <a:gd name="connsiteX287" fmla="*/ 15506 w 217217"/>
                <a:gd name="connsiteY287" fmla="*/ 136222 h 420666"/>
                <a:gd name="connsiteX288" fmla="*/ 16562 w 217217"/>
                <a:gd name="connsiteY288" fmla="*/ 136675 h 420666"/>
                <a:gd name="connsiteX289" fmla="*/ 18033 w 217217"/>
                <a:gd name="connsiteY289" fmla="*/ 135940 h 420666"/>
                <a:gd name="connsiteX290" fmla="*/ 19207 w 217217"/>
                <a:gd name="connsiteY290" fmla="*/ 136175 h 420666"/>
                <a:gd name="connsiteX291" fmla="*/ 20646 w 217217"/>
                <a:gd name="connsiteY291" fmla="*/ 135134 h 420666"/>
                <a:gd name="connsiteX292" fmla="*/ 42755 w 217217"/>
                <a:gd name="connsiteY292" fmla="*/ 106978 h 420666"/>
                <a:gd name="connsiteX293" fmla="*/ 39962 w 217217"/>
                <a:gd name="connsiteY293" fmla="*/ 114246 h 420666"/>
                <a:gd name="connsiteX294" fmla="*/ 38867 w 217217"/>
                <a:gd name="connsiteY294" fmla="*/ 114426 h 420666"/>
                <a:gd name="connsiteX295" fmla="*/ 37905 w 217217"/>
                <a:gd name="connsiteY295" fmla="*/ 116241 h 420666"/>
                <a:gd name="connsiteX296" fmla="*/ 34932 w 217217"/>
                <a:gd name="connsiteY296" fmla="*/ 118236 h 420666"/>
                <a:gd name="connsiteX297" fmla="*/ 37529 w 217217"/>
                <a:gd name="connsiteY297" fmla="*/ 118275 h 420666"/>
                <a:gd name="connsiteX298" fmla="*/ 38257 w 217217"/>
                <a:gd name="connsiteY298" fmla="*/ 118940 h 420666"/>
                <a:gd name="connsiteX299" fmla="*/ 38272 w 217217"/>
                <a:gd name="connsiteY299" fmla="*/ 120371 h 420666"/>
                <a:gd name="connsiteX300" fmla="*/ 37779 w 217217"/>
                <a:gd name="connsiteY300" fmla="*/ 121201 h 420666"/>
                <a:gd name="connsiteX301" fmla="*/ 34423 w 217217"/>
                <a:gd name="connsiteY301" fmla="*/ 124502 h 420666"/>
                <a:gd name="connsiteX302" fmla="*/ 32115 w 217217"/>
                <a:gd name="connsiteY302" fmla="*/ 125754 h 420666"/>
                <a:gd name="connsiteX303" fmla="*/ 29627 w 217217"/>
                <a:gd name="connsiteY303" fmla="*/ 129196 h 420666"/>
                <a:gd name="connsiteX304" fmla="*/ 28368 w 217217"/>
                <a:gd name="connsiteY304" fmla="*/ 129235 h 420666"/>
                <a:gd name="connsiteX305" fmla="*/ 27124 w 217217"/>
                <a:gd name="connsiteY305" fmla="*/ 131418 h 420666"/>
                <a:gd name="connsiteX306" fmla="*/ 26107 w 217217"/>
                <a:gd name="connsiteY306" fmla="*/ 132380 h 420666"/>
                <a:gd name="connsiteX307" fmla="*/ 25528 w 217217"/>
                <a:gd name="connsiteY307" fmla="*/ 132380 h 420666"/>
                <a:gd name="connsiteX308" fmla="*/ 24871 w 217217"/>
                <a:gd name="connsiteY308" fmla="*/ 131895 h 420666"/>
                <a:gd name="connsiteX309" fmla="*/ 23329 w 217217"/>
                <a:gd name="connsiteY309" fmla="*/ 129759 h 420666"/>
                <a:gd name="connsiteX310" fmla="*/ 26130 w 217217"/>
                <a:gd name="connsiteY310" fmla="*/ 127655 h 420666"/>
                <a:gd name="connsiteX311" fmla="*/ 26389 w 217217"/>
                <a:gd name="connsiteY311" fmla="*/ 126474 h 420666"/>
                <a:gd name="connsiteX312" fmla="*/ 28305 w 217217"/>
                <a:gd name="connsiteY312" fmla="*/ 125238 h 420666"/>
                <a:gd name="connsiteX313" fmla="*/ 28141 w 217217"/>
                <a:gd name="connsiteY313" fmla="*/ 124854 h 420666"/>
                <a:gd name="connsiteX314" fmla="*/ 25098 w 217217"/>
                <a:gd name="connsiteY314" fmla="*/ 123117 h 420666"/>
                <a:gd name="connsiteX315" fmla="*/ 23901 w 217217"/>
                <a:gd name="connsiteY315" fmla="*/ 121952 h 420666"/>
                <a:gd name="connsiteX316" fmla="*/ 24010 w 217217"/>
                <a:gd name="connsiteY316" fmla="*/ 121342 h 420666"/>
                <a:gd name="connsiteX317" fmla="*/ 25473 w 217217"/>
                <a:gd name="connsiteY317" fmla="*/ 119996 h 420666"/>
                <a:gd name="connsiteX318" fmla="*/ 24785 w 217217"/>
                <a:gd name="connsiteY318" fmla="*/ 119824 h 420666"/>
                <a:gd name="connsiteX319" fmla="*/ 24315 w 217217"/>
                <a:gd name="connsiteY319" fmla="*/ 119096 h 420666"/>
                <a:gd name="connsiteX320" fmla="*/ 23470 w 217217"/>
                <a:gd name="connsiteY320" fmla="*/ 118814 h 420666"/>
                <a:gd name="connsiteX321" fmla="*/ 23212 w 217217"/>
                <a:gd name="connsiteY321" fmla="*/ 118142 h 420666"/>
                <a:gd name="connsiteX322" fmla="*/ 23056 w 217217"/>
                <a:gd name="connsiteY322" fmla="*/ 116358 h 420666"/>
                <a:gd name="connsiteX323" fmla="*/ 23283 w 217217"/>
                <a:gd name="connsiteY323" fmla="*/ 114535 h 420666"/>
                <a:gd name="connsiteX324" fmla="*/ 24167 w 217217"/>
                <a:gd name="connsiteY324" fmla="*/ 113729 h 420666"/>
                <a:gd name="connsiteX325" fmla="*/ 24527 w 217217"/>
                <a:gd name="connsiteY325" fmla="*/ 112869 h 420666"/>
                <a:gd name="connsiteX326" fmla="*/ 24886 w 217217"/>
                <a:gd name="connsiteY326" fmla="*/ 112603 h 420666"/>
                <a:gd name="connsiteX327" fmla="*/ 26256 w 217217"/>
                <a:gd name="connsiteY327" fmla="*/ 113064 h 420666"/>
                <a:gd name="connsiteX328" fmla="*/ 27648 w 217217"/>
                <a:gd name="connsiteY328" fmla="*/ 114527 h 420666"/>
                <a:gd name="connsiteX329" fmla="*/ 29275 w 217217"/>
                <a:gd name="connsiteY329" fmla="*/ 113964 h 420666"/>
                <a:gd name="connsiteX330" fmla="*/ 31161 w 217217"/>
                <a:gd name="connsiteY330" fmla="*/ 114238 h 420666"/>
                <a:gd name="connsiteX331" fmla="*/ 31200 w 217217"/>
                <a:gd name="connsiteY331" fmla="*/ 113901 h 420666"/>
                <a:gd name="connsiteX332" fmla="*/ 29815 w 217217"/>
                <a:gd name="connsiteY332" fmla="*/ 110310 h 420666"/>
                <a:gd name="connsiteX333" fmla="*/ 30066 w 217217"/>
                <a:gd name="connsiteY333" fmla="*/ 109575 h 420666"/>
                <a:gd name="connsiteX334" fmla="*/ 30816 w 217217"/>
                <a:gd name="connsiteY334" fmla="*/ 108738 h 420666"/>
                <a:gd name="connsiteX335" fmla="*/ 35166 w 217217"/>
                <a:gd name="connsiteY335" fmla="*/ 106164 h 420666"/>
                <a:gd name="connsiteX336" fmla="*/ 40588 w 217217"/>
                <a:gd name="connsiteY336" fmla="*/ 101830 h 420666"/>
                <a:gd name="connsiteX337" fmla="*/ 41902 w 217217"/>
                <a:gd name="connsiteY337" fmla="*/ 101149 h 420666"/>
                <a:gd name="connsiteX338" fmla="*/ 42301 w 217217"/>
                <a:gd name="connsiteY338" fmla="*/ 101744 h 420666"/>
                <a:gd name="connsiteX339" fmla="*/ 42849 w 217217"/>
                <a:gd name="connsiteY339" fmla="*/ 103989 h 420666"/>
                <a:gd name="connsiteX340" fmla="*/ 42755 w 217217"/>
                <a:gd name="connsiteY340" fmla="*/ 106978 h 420666"/>
                <a:gd name="connsiteX341" fmla="*/ 110576 w 217217"/>
                <a:gd name="connsiteY341" fmla="*/ 100602 h 420666"/>
                <a:gd name="connsiteX342" fmla="*/ 110764 w 217217"/>
                <a:gd name="connsiteY342" fmla="*/ 104028 h 420666"/>
                <a:gd name="connsiteX343" fmla="*/ 110506 w 217217"/>
                <a:gd name="connsiteY343" fmla="*/ 105069 h 420666"/>
                <a:gd name="connsiteX344" fmla="*/ 109982 w 217217"/>
                <a:gd name="connsiteY344" fmla="*/ 106352 h 420666"/>
                <a:gd name="connsiteX345" fmla="*/ 108323 w 217217"/>
                <a:gd name="connsiteY345" fmla="*/ 108738 h 420666"/>
                <a:gd name="connsiteX346" fmla="*/ 103958 w 217217"/>
                <a:gd name="connsiteY346" fmla="*/ 112141 h 420666"/>
                <a:gd name="connsiteX347" fmla="*/ 95970 w 217217"/>
                <a:gd name="connsiteY347" fmla="*/ 119933 h 420666"/>
                <a:gd name="connsiteX348" fmla="*/ 91245 w 217217"/>
                <a:gd name="connsiteY348" fmla="*/ 123782 h 420666"/>
                <a:gd name="connsiteX349" fmla="*/ 90595 w 217217"/>
                <a:gd name="connsiteY349" fmla="*/ 125629 h 420666"/>
                <a:gd name="connsiteX350" fmla="*/ 90243 w 217217"/>
                <a:gd name="connsiteY350" fmla="*/ 128195 h 420666"/>
                <a:gd name="connsiteX351" fmla="*/ 93068 w 217217"/>
                <a:gd name="connsiteY351" fmla="*/ 128703 h 420666"/>
                <a:gd name="connsiteX352" fmla="*/ 94163 w 217217"/>
                <a:gd name="connsiteY352" fmla="*/ 129572 h 420666"/>
                <a:gd name="connsiteX353" fmla="*/ 93490 w 217217"/>
                <a:gd name="connsiteY353" fmla="*/ 130870 h 420666"/>
                <a:gd name="connsiteX354" fmla="*/ 89305 w 217217"/>
                <a:gd name="connsiteY354" fmla="*/ 135385 h 420666"/>
                <a:gd name="connsiteX355" fmla="*/ 88076 w 217217"/>
                <a:gd name="connsiteY355" fmla="*/ 139453 h 420666"/>
                <a:gd name="connsiteX356" fmla="*/ 91284 w 217217"/>
                <a:gd name="connsiteY356" fmla="*/ 139304 h 420666"/>
                <a:gd name="connsiteX357" fmla="*/ 93928 w 217217"/>
                <a:gd name="connsiteY357" fmla="*/ 138522 h 420666"/>
                <a:gd name="connsiteX358" fmla="*/ 99193 w 217217"/>
                <a:gd name="connsiteY358" fmla="*/ 135987 h 420666"/>
                <a:gd name="connsiteX359" fmla="*/ 104146 w 217217"/>
                <a:gd name="connsiteY359" fmla="*/ 134101 h 420666"/>
                <a:gd name="connsiteX360" fmla="*/ 106524 w 217217"/>
                <a:gd name="connsiteY360" fmla="*/ 134023 h 420666"/>
                <a:gd name="connsiteX361" fmla="*/ 111148 w 217217"/>
                <a:gd name="connsiteY361" fmla="*/ 135525 h 420666"/>
                <a:gd name="connsiteX362" fmla="*/ 112196 w 217217"/>
                <a:gd name="connsiteY362" fmla="*/ 135572 h 420666"/>
                <a:gd name="connsiteX363" fmla="*/ 114160 w 217217"/>
                <a:gd name="connsiteY363" fmla="*/ 134876 h 420666"/>
                <a:gd name="connsiteX364" fmla="*/ 116147 w 217217"/>
                <a:gd name="connsiteY364" fmla="*/ 134751 h 420666"/>
                <a:gd name="connsiteX365" fmla="*/ 129587 w 217217"/>
                <a:gd name="connsiteY365" fmla="*/ 135220 h 420666"/>
                <a:gd name="connsiteX366" fmla="*/ 133327 w 217217"/>
                <a:gd name="connsiteY366" fmla="*/ 134336 h 420666"/>
                <a:gd name="connsiteX367" fmla="*/ 135799 w 217217"/>
                <a:gd name="connsiteY367" fmla="*/ 135392 h 420666"/>
                <a:gd name="connsiteX368" fmla="*/ 137865 w 217217"/>
                <a:gd name="connsiteY368" fmla="*/ 138021 h 420666"/>
                <a:gd name="connsiteX369" fmla="*/ 139828 w 217217"/>
                <a:gd name="connsiteY369" fmla="*/ 142864 h 420666"/>
                <a:gd name="connsiteX370" fmla="*/ 139766 w 217217"/>
                <a:gd name="connsiteY370" fmla="*/ 143669 h 420666"/>
                <a:gd name="connsiteX371" fmla="*/ 138577 w 217217"/>
                <a:gd name="connsiteY371" fmla="*/ 145868 h 420666"/>
                <a:gd name="connsiteX372" fmla="*/ 136386 w 217217"/>
                <a:gd name="connsiteY372" fmla="*/ 148622 h 420666"/>
                <a:gd name="connsiteX373" fmla="*/ 134501 w 217217"/>
                <a:gd name="connsiteY373" fmla="*/ 152408 h 420666"/>
                <a:gd name="connsiteX374" fmla="*/ 133953 w 217217"/>
                <a:gd name="connsiteY374" fmla="*/ 154442 h 420666"/>
                <a:gd name="connsiteX375" fmla="*/ 133585 w 217217"/>
                <a:gd name="connsiteY375" fmla="*/ 156672 h 420666"/>
                <a:gd name="connsiteX376" fmla="*/ 132991 w 217217"/>
                <a:gd name="connsiteY376" fmla="*/ 158730 h 420666"/>
                <a:gd name="connsiteX377" fmla="*/ 129243 w 217217"/>
                <a:gd name="connsiteY377" fmla="*/ 168352 h 420666"/>
                <a:gd name="connsiteX378" fmla="*/ 125590 w 217217"/>
                <a:gd name="connsiteY378" fmla="*/ 173657 h 420666"/>
                <a:gd name="connsiteX379" fmla="*/ 123962 w 217217"/>
                <a:gd name="connsiteY379" fmla="*/ 177412 h 420666"/>
                <a:gd name="connsiteX380" fmla="*/ 121952 w 217217"/>
                <a:gd name="connsiteY380" fmla="*/ 180393 h 420666"/>
                <a:gd name="connsiteX381" fmla="*/ 120011 w 217217"/>
                <a:gd name="connsiteY381" fmla="*/ 182270 h 420666"/>
                <a:gd name="connsiteX382" fmla="*/ 117946 w 217217"/>
                <a:gd name="connsiteY382" fmla="*/ 183522 h 420666"/>
                <a:gd name="connsiteX383" fmla="*/ 111969 w 217217"/>
                <a:gd name="connsiteY383" fmla="*/ 184852 h 420666"/>
                <a:gd name="connsiteX384" fmla="*/ 110295 w 217217"/>
                <a:gd name="connsiteY384" fmla="*/ 185807 h 420666"/>
                <a:gd name="connsiteX385" fmla="*/ 108300 w 217217"/>
                <a:gd name="connsiteY385" fmla="*/ 187442 h 420666"/>
                <a:gd name="connsiteX386" fmla="*/ 106203 w 217217"/>
                <a:gd name="connsiteY386" fmla="*/ 188255 h 420666"/>
                <a:gd name="connsiteX387" fmla="*/ 108660 w 217217"/>
                <a:gd name="connsiteY387" fmla="*/ 188154 h 420666"/>
                <a:gd name="connsiteX388" fmla="*/ 111093 w 217217"/>
                <a:gd name="connsiteY388" fmla="*/ 187246 h 420666"/>
                <a:gd name="connsiteX389" fmla="*/ 115529 w 217217"/>
                <a:gd name="connsiteY389" fmla="*/ 186918 h 420666"/>
                <a:gd name="connsiteX390" fmla="*/ 120630 w 217217"/>
                <a:gd name="connsiteY390" fmla="*/ 190047 h 420666"/>
                <a:gd name="connsiteX391" fmla="*/ 120152 w 217217"/>
                <a:gd name="connsiteY391" fmla="*/ 192605 h 420666"/>
                <a:gd name="connsiteX392" fmla="*/ 118103 w 217217"/>
                <a:gd name="connsiteY392" fmla="*/ 194623 h 420666"/>
                <a:gd name="connsiteX393" fmla="*/ 113440 w 217217"/>
                <a:gd name="connsiteY393" fmla="*/ 194944 h 420666"/>
                <a:gd name="connsiteX394" fmla="*/ 109082 w 217217"/>
                <a:gd name="connsiteY394" fmla="*/ 199427 h 420666"/>
                <a:gd name="connsiteX395" fmla="*/ 107119 w 217217"/>
                <a:gd name="connsiteY395" fmla="*/ 200804 h 420666"/>
                <a:gd name="connsiteX396" fmla="*/ 105037 w 217217"/>
                <a:gd name="connsiteY396" fmla="*/ 201485 h 420666"/>
                <a:gd name="connsiteX397" fmla="*/ 102440 w 217217"/>
                <a:gd name="connsiteY397" fmla="*/ 201281 h 420666"/>
                <a:gd name="connsiteX398" fmla="*/ 97722 w 217217"/>
                <a:gd name="connsiteY398" fmla="*/ 200084 h 420666"/>
                <a:gd name="connsiteX399" fmla="*/ 95657 w 217217"/>
                <a:gd name="connsiteY399" fmla="*/ 198833 h 420666"/>
                <a:gd name="connsiteX400" fmla="*/ 97519 w 217217"/>
                <a:gd name="connsiteY400" fmla="*/ 200874 h 420666"/>
                <a:gd name="connsiteX401" fmla="*/ 99639 w 217217"/>
                <a:gd name="connsiteY401" fmla="*/ 201938 h 420666"/>
                <a:gd name="connsiteX402" fmla="*/ 111914 w 217217"/>
                <a:gd name="connsiteY402" fmla="*/ 204450 h 420666"/>
                <a:gd name="connsiteX403" fmla="*/ 112657 w 217217"/>
                <a:gd name="connsiteY403" fmla="*/ 204184 h 420666"/>
                <a:gd name="connsiteX404" fmla="*/ 116569 w 217217"/>
                <a:gd name="connsiteY404" fmla="*/ 201539 h 420666"/>
                <a:gd name="connsiteX405" fmla="*/ 121788 w 217217"/>
                <a:gd name="connsiteY405" fmla="*/ 201500 h 420666"/>
                <a:gd name="connsiteX406" fmla="*/ 131715 w 217217"/>
                <a:gd name="connsiteY406" fmla="*/ 206367 h 420666"/>
                <a:gd name="connsiteX407" fmla="*/ 134571 w 217217"/>
                <a:gd name="connsiteY407" fmla="*/ 210083 h 420666"/>
                <a:gd name="connsiteX408" fmla="*/ 138670 w 217217"/>
                <a:gd name="connsiteY408" fmla="*/ 215379 h 420666"/>
                <a:gd name="connsiteX409" fmla="*/ 140900 w 217217"/>
                <a:gd name="connsiteY409" fmla="*/ 217445 h 420666"/>
                <a:gd name="connsiteX410" fmla="*/ 142512 w 217217"/>
                <a:gd name="connsiteY410" fmla="*/ 219314 h 420666"/>
                <a:gd name="connsiteX411" fmla="*/ 143505 w 217217"/>
                <a:gd name="connsiteY411" fmla="*/ 222107 h 420666"/>
                <a:gd name="connsiteX412" fmla="*/ 145430 w 217217"/>
                <a:gd name="connsiteY412" fmla="*/ 231308 h 420666"/>
                <a:gd name="connsiteX413" fmla="*/ 147628 w 217217"/>
                <a:gd name="connsiteY413" fmla="*/ 240242 h 420666"/>
                <a:gd name="connsiteX414" fmla="*/ 150499 w 217217"/>
                <a:gd name="connsiteY414" fmla="*/ 249865 h 420666"/>
                <a:gd name="connsiteX415" fmla="*/ 151806 w 217217"/>
                <a:gd name="connsiteY415" fmla="*/ 252525 h 420666"/>
                <a:gd name="connsiteX416" fmla="*/ 153519 w 217217"/>
                <a:gd name="connsiteY416" fmla="*/ 254387 h 420666"/>
                <a:gd name="connsiteX417" fmla="*/ 162188 w 217217"/>
                <a:gd name="connsiteY417" fmla="*/ 258658 h 420666"/>
                <a:gd name="connsiteX418" fmla="*/ 164120 w 217217"/>
                <a:gd name="connsiteY418" fmla="*/ 260074 h 420666"/>
                <a:gd name="connsiteX419" fmla="*/ 167484 w 217217"/>
                <a:gd name="connsiteY419" fmla="*/ 264174 h 420666"/>
                <a:gd name="connsiteX420" fmla="*/ 170731 w 217217"/>
                <a:gd name="connsiteY420" fmla="*/ 268532 h 420666"/>
                <a:gd name="connsiteX421" fmla="*/ 173751 w 217217"/>
                <a:gd name="connsiteY421" fmla="*/ 271872 h 420666"/>
                <a:gd name="connsiteX422" fmla="*/ 177013 w 217217"/>
                <a:gd name="connsiteY422" fmla="*/ 274571 h 420666"/>
                <a:gd name="connsiteX423" fmla="*/ 175433 w 217217"/>
                <a:gd name="connsiteY423" fmla="*/ 275972 h 420666"/>
                <a:gd name="connsiteX424" fmla="*/ 174353 w 217217"/>
                <a:gd name="connsiteY424" fmla="*/ 278170 h 420666"/>
                <a:gd name="connsiteX425" fmla="*/ 175167 w 217217"/>
                <a:gd name="connsiteY425" fmla="*/ 281151 h 420666"/>
                <a:gd name="connsiteX426" fmla="*/ 176489 w 217217"/>
                <a:gd name="connsiteY426" fmla="*/ 283991 h 420666"/>
                <a:gd name="connsiteX427" fmla="*/ 179094 w 217217"/>
                <a:gd name="connsiteY427" fmla="*/ 288528 h 420666"/>
                <a:gd name="connsiteX428" fmla="*/ 181394 w 217217"/>
                <a:gd name="connsiteY428" fmla="*/ 293465 h 420666"/>
                <a:gd name="connsiteX429" fmla="*/ 180549 w 217217"/>
                <a:gd name="connsiteY429" fmla="*/ 292722 h 420666"/>
                <a:gd name="connsiteX430" fmla="*/ 179657 w 217217"/>
                <a:gd name="connsiteY430" fmla="*/ 292315 h 420666"/>
                <a:gd name="connsiteX431" fmla="*/ 178437 w 217217"/>
                <a:gd name="connsiteY431" fmla="*/ 292440 h 420666"/>
                <a:gd name="connsiteX432" fmla="*/ 177248 w 217217"/>
                <a:gd name="connsiteY432" fmla="*/ 292205 h 420666"/>
                <a:gd name="connsiteX433" fmla="*/ 175049 w 217217"/>
                <a:gd name="connsiteY433" fmla="*/ 290656 h 420666"/>
                <a:gd name="connsiteX434" fmla="*/ 172937 w 217217"/>
                <a:gd name="connsiteY434" fmla="*/ 288755 h 420666"/>
                <a:gd name="connsiteX435" fmla="*/ 168736 w 217217"/>
                <a:gd name="connsiteY435" fmla="*/ 289522 h 420666"/>
                <a:gd name="connsiteX436" fmla="*/ 166404 w 217217"/>
                <a:gd name="connsiteY436" fmla="*/ 289178 h 420666"/>
                <a:gd name="connsiteX437" fmla="*/ 164378 w 217217"/>
                <a:gd name="connsiteY437" fmla="*/ 289232 h 420666"/>
                <a:gd name="connsiteX438" fmla="*/ 168220 w 217217"/>
                <a:gd name="connsiteY438" fmla="*/ 290328 h 420666"/>
                <a:gd name="connsiteX439" fmla="*/ 172421 w 217217"/>
                <a:gd name="connsiteY439" fmla="*/ 290406 h 420666"/>
                <a:gd name="connsiteX440" fmla="*/ 181684 w 217217"/>
                <a:gd name="connsiteY440" fmla="*/ 298675 h 420666"/>
                <a:gd name="connsiteX441" fmla="*/ 184813 w 217217"/>
                <a:gd name="connsiteY441" fmla="*/ 303557 h 420666"/>
                <a:gd name="connsiteX442" fmla="*/ 186675 w 217217"/>
                <a:gd name="connsiteY442" fmla="*/ 309980 h 420666"/>
                <a:gd name="connsiteX443" fmla="*/ 185408 w 217217"/>
                <a:gd name="connsiteY443" fmla="*/ 312859 h 420666"/>
                <a:gd name="connsiteX444" fmla="*/ 183436 w 217217"/>
                <a:gd name="connsiteY444" fmla="*/ 314721 h 420666"/>
                <a:gd name="connsiteX445" fmla="*/ 181598 w 217217"/>
                <a:gd name="connsiteY445" fmla="*/ 316841 h 420666"/>
                <a:gd name="connsiteX446" fmla="*/ 179869 w 217217"/>
                <a:gd name="connsiteY446" fmla="*/ 319243 h 420666"/>
                <a:gd name="connsiteX447" fmla="*/ 185009 w 217217"/>
                <a:gd name="connsiteY447" fmla="*/ 322756 h 420666"/>
                <a:gd name="connsiteX448" fmla="*/ 186120 w 217217"/>
                <a:gd name="connsiteY448" fmla="*/ 322654 h 420666"/>
                <a:gd name="connsiteX449" fmla="*/ 187254 w 217217"/>
                <a:gd name="connsiteY449" fmla="*/ 322161 h 420666"/>
                <a:gd name="connsiteX450" fmla="*/ 188349 w 217217"/>
                <a:gd name="connsiteY450" fmla="*/ 320964 h 420666"/>
                <a:gd name="connsiteX451" fmla="*/ 190188 w 217217"/>
                <a:gd name="connsiteY451" fmla="*/ 318046 h 420666"/>
                <a:gd name="connsiteX452" fmla="*/ 191134 w 217217"/>
                <a:gd name="connsiteY452" fmla="*/ 317013 h 420666"/>
                <a:gd name="connsiteX453" fmla="*/ 194334 w 217217"/>
                <a:gd name="connsiteY453" fmla="*/ 316638 h 420666"/>
                <a:gd name="connsiteX454" fmla="*/ 197018 w 217217"/>
                <a:gd name="connsiteY454" fmla="*/ 316865 h 420666"/>
                <a:gd name="connsiteX455" fmla="*/ 199685 w 217217"/>
                <a:gd name="connsiteY455" fmla="*/ 317514 h 420666"/>
                <a:gd name="connsiteX456" fmla="*/ 202040 w 217217"/>
                <a:gd name="connsiteY456" fmla="*/ 317311 h 420666"/>
                <a:gd name="connsiteX457" fmla="*/ 206773 w 217217"/>
                <a:gd name="connsiteY457" fmla="*/ 318562 h 420666"/>
                <a:gd name="connsiteX458" fmla="*/ 209206 w 217217"/>
                <a:gd name="connsiteY458" fmla="*/ 319689 h 420666"/>
                <a:gd name="connsiteX459" fmla="*/ 215238 w 217217"/>
                <a:gd name="connsiteY459" fmla="*/ 324751 h 420666"/>
                <a:gd name="connsiteX460" fmla="*/ 216545 w 217217"/>
                <a:gd name="connsiteY460" fmla="*/ 327520 h 420666"/>
                <a:gd name="connsiteX461" fmla="*/ 217147 w 217217"/>
                <a:gd name="connsiteY461" fmla="*/ 331088 h 420666"/>
                <a:gd name="connsiteX462" fmla="*/ 217218 w 217217"/>
                <a:gd name="connsiteY462" fmla="*/ 335031 h 420666"/>
                <a:gd name="connsiteX463" fmla="*/ 216201 w 217217"/>
                <a:gd name="connsiteY463" fmla="*/ 338622 h 420666"/>
                <a:gd name="connsiteX464" fmla="*/ 215035 w 217217"/>
                <a:gd name="connsiteY464" fmla="*/ 341861 h 420666"/>
                <a:gd name="connsiteX465" fmla="*/ 214315 w 217217"/>
                <a:gd name="connsiteY465" fmla="*/ 346030 h 420666"/>
                <a:gd name="connsiteX466" fmla="*/ 213807 w 217217"/>
                <a:gd name="connsiteY466" fmla="*/ 347533 h 420666"/>
                <a:gd name="connsiteX467" fmla="*/ 213095 w 217217"/>
                <a:gd name="connsiteY467" fmla="*/ 348706 h 420666"/>
                <a:gd name="connsiteX468" fmla="*/ 209903 w 217217"/>
                <a:gd name="connsiteY468" fmla="*/ 351984 h 420666"/>
                <a:gd name="connsiteX469" fmla="*/ 207783 w 217217"/>
                <a:gd name="connsiteY469" fmla="*/ 353330 h 420666"/>
                <a:gd name="connsiteX470" fmla="*/ 206891 w 217217"/>
                <a:gd name="connsiteY470" fmla="*/ 352743 h 420666"/>
                <a:gd name="connsiteX471" fmla="*/ 205928 w 217217"/>
                <a:gd name="connsiteY471" fmla="*/ 352821 h 420666"/>
                <a:gd name="connsiteX472" fmla="*/ 205827 w 217217"/>
                <a:gd name="connsiteY472" fmla="*/ 353612 h 420666"/>
                <a:gd name="connsiteX473" fmla="*/ 206836 w 217217"/>
                <a:gd name="connsiteY473" fmla="*/ 355278 h 420666"/>
                <a:gd name="connsiteX474" fmla="*/ 206844 w 217217"/>
                <a:gd name="connsiteY474" fmla="*/ 357289 h 420666"/>
                <a:gd name="connsiteX475" fmla="*/ 204958 w 217217"/>
                <a:gd name="connsiteY475" fmla="*/ 358775 h 420666"/>
                <a:gd name="connsiteX476" fmla="*/ 203042 w 217217"/>
                <a:gd name="connsiteY476" fmla="*/ 359409 h 420666"/>
                <a:gd name="connsiteX477" fmla="*/ 199834 w 217217"/>
                <a:gd name="connsiteY477" fmla="*/ 358618 h 420666"/>
                <a:gd name="connsiteX478" fmla="*/ 195382 w 217217"/>
                <a:gd name="connsiteY478" fmla="*/ 361388 h 420666"/>
                <a:gd name="connsiteX479" fmla="*/ 198582 w 217217"/>
                <a:gd name="connsiteY479" fmla="*/ 362812 h 420666"/>
                <a:gd name="connsiteX480" fmla="*/ 199232 w 217217"/>
                <a:gd name="connsiteY480" fmla="*/ 364322 h 420666"/>
                <a:gd name="connsiteX481" fmla="*/ 198434 w 217217"/>
                <a:gd name="connsiteY481" fmla="*/ 366974 h 420666"/>
                <a:gd name="connsiteX482" fmla="*/ 196423 w 217217"/>
                <a:gd name="connsiteY482" fmla="*/ 368155 h 420666"/>
                <a:gd name="connsiteX483" fmla="*/ 194186 w 217217"/>
                <a:gd name="connsiteY483" fmla="*/ 368679 h 420666"/>
                <a:gd name="connsiteX484" fmla="*/ 191901 w 217217"/>
                <a:gd name="connsiteY484" fmla="*/ 368805 h 420666"/>
                <a:gd name="connsiteX485" fmla="*/ 190008 w 217217"/>
                <a:gd name="connsiteY485" fmla="*/ 369454 h 420666"/>
                <a:gd name="connsiteX486" fmla="*/ 188193 w 217217"/>
                <a:gd name="connsiteY486" fmla="*/ 370706 h 420666"/>
                <a:gd name="connsiteX487" fmla="*/ 190469 w 217217"/>
                <a:gd name="connsiteY487" fmla="*/ 370048 h 420666"/>
                <a:gd name="connsiteX488" fmla="*/ 192050 w 217217"/>
                <a:gd name="connsiteY488" fmla="*/ 370627 h 420666"/>
                <a:gd name="connsiteX489" fmla="*/ 193043 w 217217"/>
                <a:gd name="connsiteY489" fmla="*/ 372849 h 420666"/>
                <a:gd name="connsiteX490" fmla="*/ 193943 w 217217"/>
                <a:gd name="connsiteY490" fmla="*/ 373491 h 420666"/>
                <a:gd name="connsiteX491" fmla="*/ 198402 w 217217"/>
                <a:gd name="connsiteY491" fmla="*/ 374437 h 420666"/>
                <a:gd name="connsiteX492" fmla="*/ 201156 w 217217"/>
                <a:gd name="connsiteY492" fmla="*/ 374430 h 420666"/>
                <a:gd name="connsiteX493" fmla="*/ 206476 w 217217"/>
                <a:gd name="connsiteY493" fmla="*/ 373890 h 420666"/>
                <a:gd name="connsiteX494" fmla="*/ 209034 w 217217"/>
                <a:gd name="connsiteY494" fmla="*/ 373898 h 420666"/>
                <a:gd name="connsiteX495" fmla="*/ 209942 w 217217"/>
                <a:gd name="connsiteY495" fmla="*/ 374304 h 420666"/>
                <a:gd name="connsiteX496" fmla="*/ 209958 w 217217"/>
                <a:gd name="connsiteY496" fmla="*/ 376143 h 420666"/>
                <a:gd name="connsiteX497" fmla="*/ 209566 w 217217"/>
                <a:gd name="connsiteY497" fmla="*/ 380649 h 420666"/>
                <a:gd name="connsiteX498" fmla="*/ 208862 w 217217"/>
                <a:gd name="connsiteY498" fmla="*/ 381580 h 420666"/>
                <a:gd name="connsiteX499" fmla="*/ 201813 w 217217"/>
                <a:gd name="connsiteY499" fmla="*/ 385351 h 420666"/>
                <a:gd name="connsiteX500" fmla="*/ 200366 w 217217"/>
                <a:gd name="connsiteY500" fmla="*/ 387980 h 420666"/>
                <a:gd name="connsiteX501" fmla="*/ 199967 w 217217"/>
                <a:gd name="connsiteY501" fmla="*/ 389568 h 420666"/>
                <a:gd name="connsiteX502" fmla="*/ 195844 w 217217"/>
                <a:gd name="connsiteY502" fmla="*/ 389286 h 420666"/>
                <a:gd name="connsiteX503" fmla="*/ 193912 w 217217"/>
                <a:gd name="connsiteY503" fmla="*/ 390968 h 420666"/>
                <a:gd name="connsiteX504" fmla="*/ 190571 w 217217"/>
                <a:gd name="connsiteY504" fmla="*/ 392087 h 420666"/>
                <a:gd name="connsiteX505" fmla="*/ 187989 w 217217"/>
                <a:gd name="connsiteY505" fmla="*/ 393269 h 420666"/>
                <a:gd name="connsiteX506" fmla="*/ 185462 w 217217"/>
                <a:gd name="connsiteY506" fmla="*/ 394763 h 420666"/>
                <a:gd name="connsiteX507" fmla="*/ 183381 w 217217"/>
                <a:gd name="connsiteY507" fmla="*/ 395209 h 420666"/>
                <a:gd name="connsiteX508" fmla="*/ 174408 w 217217"/>
                <a:gd name="connsiteY508" fmla="*/ 393433 h 420666"/>
                <a:gd name="connsiteX509" fmla="*/ 168986 w 217217"/>
                <a:gd name="connsiteY509" fmla="*/ 393581 h 420666"/>
                <a:gd name="connsiteX510" fmla="*/ 161640 w 217217"/>
                <a:gd name="connsiteY510" fmla="*/ 395130 h 420666"/>
                <a:gd name="connsiteX511" fmla="*/ 159747 w 217217"/>
                <a:gd name="connsiteY511" fmla="*/ 394872 h 420666"/>
                <a:gd name="connsiteX512" fmla="*/ 156915 w 217217"/>
                <a:gd name="connsiteY512" fmla="*/ 393394 h 420666"/>
                <a:gd name="connsiteX513" fmla="*/ 154004 w 217217"/>
                <a:gd name="connsiteY513" fmla="*/ 392392 h 420666"/>
                <a:gd name="connsiteX514" fmla="*/ 150664 w 217217"/>
                <a:gd name="connsiteY514" fmla="*/ 391954 h 420666"/>
                <a:gd name="connsiteX515" fmla="*/ 147777 w 217217"/>
                <a:gd name="connsiteY515" fmla="*/ 390577 h 420666"/>
                <a:gd name="connsiteX516" fmla="*/ 149576 w 217217"/>
                <a:gd name="connsiteY516" fmla="*/ 393214 h 420666"/>
                <a:gd name="connsiteX517" fmla="*/ 145578 w 217217"/>
                <a:gd name="connsiteY517" fmla="*/ 395756 h 420666"/>
                <a:gd name="connsiteX518" fmla="*/ 143732 w 217217"/>
                <a:gd name="connsiteY518" fmla="*/ 396257 h 420666"/>
                <a:gd name="connsiteX519" fmla="*/ 141816 w 217217"/>
                <a:gd name="connsiteY519" fmla="*/ 396179 h 420666"/>
                <a:gd name="connsiteX520" fmla="*/ 137904 w 217217"/>
                <a:gd name="connsiteY520" fmla="*/ 396867 h 420666"/>
                <a:gd name="connsiteX521" fmla="*/ 134266 w 217217"/>
                <a:gd name="connsiteY521" fmla="*/ 396492 h 420666"/>
                <a:gd name="connsiteX522" fmla="*/ 134813 w 217217"/>
                <a:gd name="connsiteY522" fmla="*/ 398291 h 420666"/>
                <a:gd name="connsiteX523" fmla="*/ 135784 w 217217"/>
                <a:gd name="connsiteY523" fmla="*/ 399864 h 420666"/>
                <a:gd name="connsiteX524" fmla="*/ 134993 w 217217"/>
                <a:gd name="connsiteY524" fmla="*/ 400544 h 420666"/>
                <a:gd name="connsiteX525" fmla="*/ 134164 w 217217"/>
                <a:gd name="connsiteY525" fmla="*/ 400716 h 420666"/>
                <a:gd name="connsiteX526" fmla="*/ 127264 w 217217"/>
                <a:gd name="connsiteY526" fmla="*/ 399535 h 420666"/>
                <a:gd name="connsiteX527" fmla="*/ 126286 w 217217"/>
                <a:gd name="connsiteY527" fmla="*/ 399754 h 420666"/>
                <a:gd name="connsiteX528" fmla="*/ 125433 w 217217"/>
                <a:gd name="connsiteY528" fmla="*/ 400849 h 420666"/>
                <a:gd name="connsiteX529" fmla="*/ 122922 w 217217"/>
                <a:gd name="connsiteY529" fmla="*/ 400263 h 420666"/>
                <a:gd name="connsiteX530" fmla="*/ 120481 w 217217"/>
                <a:gd name="connsiteY530" fmla="*/ 398424 h 420666"/>
                <a:gd name="connsiteX531" fmla="*/ 117891 w 217217"/>
                <a:gd name="connsiteY531" fmla="*/ 397180 h 420666"/>
                <a:gd name="connsiteX532" fmla="*/ 115169 w 217217"/>
                <a:gd name="connsiteY532" fmla="*/ 396593 h 420666"/>
                <a:gd name="connsiteX533" fmla="*/ 113010 w 217217"/>
                <a:gd name="connsiteY533" fmla="*/ 396797 h 420666"/>
                <a:gd name="connsiteX534" fmla="*/ 104114 w 217217"/>
                <a:gd name="connsiteY534" fmla="*/ 399707 h 420666"/>
                <a:gd name="connsiteX535" fmla="*/ 102338 w 217217"/>
                <a:gd name="connsiteY535" fmla="*/ 402617 h 420666"/>
                <a:gd name="connsiteX536" fmla="*/ 101447 w 217217"/>
                <a:gd name="connsiteY536" fmla="*/ 406740 h 420666"/>
                <a:gd name="connsiteX537" fmla="*/ 100163 w 217217"/>
                <a:gd name="connsiteY537" fmla="*/ 410394 h 420666"/>
                <a:gd name="connsiteX538" fmla="*/ 98067 w 217217"/>
                <a:gd name="connsiteY538" fmla="*/ 413203 h 420666"/>
                <a:gd name="connsiteX539" fmla="*/ 95571 w 217217"/>
                <a:gd name="connsiteY539" fmla="*/ 413570 h 420666"/>
                <a:gd name="connsiteX540" fmla="*/ 93224 w 217217"/>
                <a:gd name="connsiteY540" fmla="*/ 411622 h 420666"/>
                <a:gd name="connsiteX541" fmla="*/ 88765 w 217217"/>
                <a:gd name="connsiteY541" fmla="*/ 409479 h 420666"/>
                <a:gd name="connsiteX542" fmla="*/ 87247 w 217217"/>
                <a:gd name="connsiteY542" fmla="*/ 408023 h 420666"/>
                <a:gd name="connsiteX543" fmla="*/ 86762 w 217217"/>
                <a:gd name="connsiteY543" fmla="*/ 407937 h 420666"/>
                <a:gd name="connsiteX544" fmla="*/ 86261 w 217217"/>
                <a:gd name="connsiteY544" fmla="*/ 408454 h 420666"/>
                <a:gd name="connsiteX545" fmla="*/ 84509 w 217217"/>
                <a:gd name="connsiteY545" fmla="*/ 409111 h 420666"/>
                <a:gd name="connsiteX546" fmla="*/ 82702 w 217217"/>
                <a:gd name="connsiteY546" fmla="*/ 409142 h 420666"/>
                <a:gd name="connsiteX547" fmla="*/ 79908 w 217217"/>
                <a:gd name="connsiteY547" fmla="*/ 409721 h 420666"/>
                <a:gd name="connsiteX548" fmla="*/ 75050 w 217217"/>
                <a:gd name="connsiteY548" fmla="*/ 411466 h 420666"/>
                <a:gd name="connsiteX549" fmla="*/ 73087 w 217217"/>
                <a:gd name="connsiteY549" fmla="*/ 412647 h 420666"/>
                <a:gd name="connsiteX550" fmla="*/ 68870 w 217217"/>
                <a:gd name="connsiteY550" fmla="*/ 415909 h 420666"/>
                <a:gd name="connsiteX551" fmla="*/ 68009 w 217217"/>
                <a:gd name="connsiteY551" fmla="*/ 416809 h 420666"/>
                <a:gd name="connsiteX552" fmla="*/ 66476 w 217217"/>
                <a:gd name="connsiteY552" fmla="*/ 420087 h 420666"/>
                <a:gd name="connsiteX553" fmla="*/ 64136 w 217217"/>
                <a:gd name="connsiteY553" fmla="*/ 420666 h 420666"/>
                <a:gd name="connsiteX554" fmla="*/ 61993 w 217217"/>
                <a:gd name="connsiteY554" fmla="*/ 418569 h 420666"/>
                <a:gd name="connsiteX555" fmla="*/ 59552 w 217217"/>
                <a:gd name="connsiteY555" fmla="*/ 417834 h 420666"/>
                <a:gd name="connsiteX556" fmla="*/ 56978 w 217217"/>
                <a:gd name="connsiteY556" fmla="*/ 418546 h 420666"/>
                <a:gd name="connsiteX557" fmla="*/ 55421 w 217217"/>
                <a:gd name="connsiteY557" fmla="*/ 419665 h 420666"/>
                <a:gd name="connsiteX558" fmla="*/ 54694 w 217217"/>
                <a:gd name="connsiteY558" fmla="*/ 418757 h 420666"/>
                <a:gd name="connsiteX559" fmla="*/ 54670 w 217217"/>
                <a:gd name="connsiteY559" fmla="*/ 416895 h 420666"/>
                <a:gd name="connsiteX560" fmla="*/ 56548 w 217217"/>
                <a:gd name="connsiteY560" fmla="*/ 414673 h 420666"/>
                <a:gd name="connsiteX561" fmla="*/ 61563 w 217217"/>
                <a:gd name="connsiteY561" fmla="*/ 412991 h 420666"/>
                <a:gd name="connsiteX562" fmla="*/ 65967 w 217217"/>
                <a:gd name="connsiteY562" fmla="*/ 408618 h 420666"/>
                <a:gd name="connsiteX563" fmla="*/ 68127 w 217217"/>
                <a:gd name="connsiteY563" fmla="*/ 405950 h 420666"/>
                <a:gd name="connsiteX564" fmla="*/ 68987 w 217217"/>
                <a:gd name="connsiteY564" fmla="*/ 404440 h 420666"/>
                <a:gd name="connsiteX565" fmla="*/ 70043 w 217217"/>
                <a:gd name="connsiteY565" fmla="*/ 403478 h 420666"/>
                <a:gd name="connsiteX566" fmla="*/ 71420 w 217217"/>
                <a:gd name="connsiteY566" fmla="*/ 403118 h 420666"/>
                <a:gd name="connsiteX567" fmla="*/ 72132 w 217217"/>
                <a:gd name="connsiteY567" fmla="*/ 401452 h 420666"/>
                <a:gd name="connsiteX568" fmla="*/ 78242 w 217217"/>
                <a:gd name="connsiteY568" fmla="*/ 394739 h 420666"/>
                <a:gd name="connsiteX569" fmla="*/ 78743 w 217217"/>
                <a:gd name="connsiteY569" fmla="*/ 393198 h 420666"/>
                <a:gd name="connsiteX570" fmla="*/ 79048 w 217217"/>
                <a:gd name="connsiteY570" fmla="*/ 390429 h 420666"/>
                <a:gd name="connsiteX571" fmla="*/ 79549 w 217217"/>
                <a:gd name="connsiteY571" fmla="*/ 387761 h 420666"/>
                <a:gd name="connsiteX572" fmla="*/ 84525 w 217217"/>
                <a:gd name="connsiteY572" fmla="*/ 386032 h 420666"/>
                <a:gd name="connsiteX573" fmla="*/ 86903 w 217217"/>
                <a:gd name="connsiteY573" fmla="*/ 380407 h 420666"/>
                <a:gd name="connsiteX574" fmla="*/ 87560 w 217217"/>
                <a:gd name="connsiteY574" fmla="*/ 379961 h 420666"/>
                <a:gd name="connsiteX575" fmla="*/ 94499 w 217217"/>
                <a:gd name="connsiteY575" fmla="*/ 378928 h 420666"/>
                <a:gd name="connsiteX576" fmla="*/ 99647 w 217217"/>
                <a:gd name="connsiteY576" fmla="*/ 379014 h 420666"/>
                <a:gd name="connsiteX577" fmla="*/ 104764 w 217217"/>
                <a:gd name="connsiteY577" fmla="*/ 380117 h 420666"/>
                <a:gd name="connsiteX578" fmla="*/ 107385 w 217217"/>
                <a:gd name="connsiteY578" fmla="*/ 380219 h 420666"/>
                <a:gd name="connsiteX579" fmla="*/ 110013 w 217217"/>
                <a:gd name="connsiteY579" fmla="*/ 379836 h 420666"/>
                <a:gd name="connsiteX580" fmla="*/ 112078 w 217217"/>
                <a:gd name="connsiteY580" fmla="*/ 378310 h 420666"/>
                <a:gd name="connsiteX581" fmla="*/ 115607 w 217217"/>
                <a:gd name="connsiteY581" fmla="*/ 372802 h 420666"/>
                <a:gd name="connsiteX582" fmla="*/ 117594 w 217217"/>
                <a:gd name="connsiteY582" fmla="*/ 370369 h 420666"/>
                <a:gd name="connsiteX583" fmla="*/ 119871 w 217217"/>
                <a:gd name="connsiteY583" fmla="*/ 368171 h 420666"/>
                <a:gd name="connsiteX584" fmla="*/ 121999 w 217217"/>
                <a:gd name="connsiteY584" fmla="*/ 365659 h 420666"/>
                <a:gd name="connsiteX585" fmla="*/ 125449 w 217217"/>
                <a:gd name="connsiteY585" fmla="*/ 360997 h 420666"/>
                <a:gd name="connsiteX586" fmla="*/ 123117 w 217217"/>
                <a:gd name="connsiteY586" fmla="*/ 362608 h 420666"/>
                <a:gd name="connsiteX587" fmla="*/ 120301 w 217217"/>
                <a:gd name="connsiteY587" fmla="*/ 365159 h 420666"/>
                <a:gd name="connsiteX588" fmla="*/ 118666 w 217217"/>
                <a:gd name="connsiteY588" fmla="*/ 366637 h 420666"/>
                <a:gd name="connsiteX589" fmla="*/ 113471 w 217217"/>
                <a:gd name="connsiteY589" fmla="*/ 368124 h 420666"/>
                <a:gd name="connsiteX590" fmla="*/ 111234 w 217217"/>
                <a:gd name="connsiteY590" fmla="*/ 369642 h 420666"/>
                <a:gd name="connsiteX591" fmla="*/ 107314 w 217217"/>
                <a:gd name="connsiteY591" fmla="*/ 373061 h 420666"/>
                <a:gd name="connsiteX592" fmla="*/ 106563 w 217217"/>
                <a:gd name="connsiteY592" fmla="*/ 373342 h 420666"/>
                <a:gd name="connsiteX593" fmla="*/ 100648 w 217217"/>
                <a:gd name="connsiteY593" fmla="*/ 372521 h 420666"/>
                <a:gd name="connsiteX594" fmla="*/ 96252 w 217217"/>
                <a:gd name="connsiteY594" fmla="*/ 368085 h 420666"/>
                <a:gd name="connsiteX595" fmla="*/ 93443 w 217217"/>
                <a:gd name="connsiteY595" fmla="*/ 366270 h 420666"/>
                <a:gd name="connsiteX596" fmla="*/ 92285 w 217217"/>
                <a:gd name="connsiteY596" fmla="*/ 366059 h 420666"/>
                <a:gd name="connsiteX597" fmla="*/ 91080 w 217217"/>
                <a:gd name="connsiteY597" fmla="*/ 366598 h 420666"/>
                <a:gd name="connsiteX598" fmla="*/ 88514 w 217217"/>
                <a:gd name="connsiteY598" fmla="*/ 367154 h 420666"/>
                <a:gd name="connsiteX599" fmla="*/ 85901 w 217217"/>
                <a:gd name="connsiteY599" fmla="*/ 367060 h 420666"/>
                <a:gd name="connsiteX600" fmla="*/ 87239 w 217217"/>
                <a:gd name="connsiteY600" fmla="*/ 365002 h 420666"/>
                <a:gd name="connsiteX601" fmla="*/ 89054 w 217217"/>
                <a:gd name="connsiteY601" fmla="*/ 363852 h 420666"/>
                <a:gd name="connsiteX602" fmla="*/ 84986 w 217217"/>
                <a:gd name="connsiteY602" fmla="*/ 363054 h 420666"/>
                <a:gd name="connsiteX603" fmla="*/ 83852 w 217217"/>
                <a:gd name="connsiteY603" fmla="*/ 362428 h 420666"/>
                <a:gd name="connsiteX604" fmla="*/ 82561 w 217217"/>
                <a:gd name="connsiteY604" fmla="*/ 360981 h 420666"/>
                <a:gd name="connsiteX605" fmla="*/ 79369 w 217217"/>
                <a:gd name="connsiteY605" fmla="*/ 360739 h 420666"/>
                <a:gd name="connsiteX606" fmla="*/ 77851 w 217217"/>
                <a:gd name="connsiteY606" fmla="*/ 361106 h 420666"/>
                <a:gd name="connsiteX607" fmla="*/ 75285 w 217217"/>
                <a:gd name="connsiteY607" fmla="*/ 363015 h 420666"/>
                <a:gd name="connsiteX608" fmla="*/ 71232 w 217217"/>
                <a:gd name="connsiteY608" fmla="*/ 365042 h 420666"/>
                <a:gd name="connsiteX609" fmla="*/ 66343 w 217217"/>
                <a:gd name="connsiteY609" fmla="*/ 362233 h 420666"/>
                <a:gd name="connsiteX610" fmla="*/ 65388 w 217217"/>
                <a:gd name="connsiteY610" fmla="*/ 361004 h 420666"/>
                <a:gd name="connsiteX611" fmla="*/ 65412 w 217217"/>
                <a:gd name="connsiteY611" fmla="*/ 358618 h 420666"/>
                <a:gd name="connsiteX612" fmla="*/ 64676 w 217217"/>
                <a:gd name="connsiteY612" fmla="*/ 356725 h 420666"/>
                <a:gd name="connsiteX613" fmla="*/ 63323 w 217217"/>
                <a:gd name="connsiteY613" fmla="*/ 356060 h 420666"/>
                <a:gd name="connsiteX614" fmla="*/ 65052 w 217217"/>
                <a:gd name="connsiteY614" fmla="*/ 353596 h 420666"/>
                <a:gd name="connsiteX615" fmla="*/ 67149 w 217217"/>
                <a:gd name="connsiteY615" fmla="*/ 351953 h 420666"/>
                <a:gd name="connsiteX616" fmla="*/ 71749 w 217217"/>
                <a:gd name="connsiteY616" fmla="*/ 350318 h 420666"/>
                <a:gd name="connsiteX617" fmla="*/ 78719 w 217217"/>
                <a:gd name="connsiteY617" fmla="*/ 346430 h 420666"/>
                <a:gd name="connsiteX618" fmla="*/ 82631 w 217217"/>
                <a:gd name="connsiteY618" fmla="*/ 344771 h 420666"/>
                <a:gd name="connsiteX619" fmla="*/ 86261 w 217217"/>
                <a:gd name="connsiteY619" fmla="*/ 341908 h 420666"/>
                <a:gd name="connsiteX620" fmla="*/ 87763 w 217217"/>
                <a:gd name="connsiteY620" fmla="*/ 340155 h 420666"/>
                <a:gd name="connsiteX621" fmla="*/ 88851 w 217217"/>
                <a:gd name="connsiteY621" fmla="*/ 337753 h 420666"/>
                <a:gd name="connsiteX622" fmla="*/ 89930 w 217217"/>
                <a:gd name="connsiteY622" fmla="*/ 334812 h 420666"/>
                <a:gd name="connsiteX623" fmla="*/ 91472 w 217217"/>
                <a:gd name="connsiteY623" fmla="*/ 332410 h 420666"/>
                <a:gd name="connsiteX624" fmla="*/ 89977 w 217217"/>
                <a:gd name="connsiteY624" fmla="*/ 331839 h 420666"/>
                <a:gd name="connsiteX625" fmla="*/ 89305 w 217217"/>
                <a:gd name="connsiteY625" fmla="*/ 330032 h 420666"/>
                <a:gd name="connsiteX626" fmla="*/ 89484 w 217217"/>
                <a:gd name="connsiteY626" fmla="*/ 328193 h 420666"/>
                <a:gd name="connsiteX627" fmla="*/ 90173 w 217217"/>
                <a:gd name="connsiteY627" fmla="*/ 326558 h 420666"/>
                <a:gd name="connsiteX628" fmla="*/ 89555 w 217217"/>
                <a:gd name="connsiteY628" fmla="*/ 324508 h 420666"/>
                <a:gd name="connsiteX629" fmla="*/ 88452 w 217217"/>
                <a:gd name="connsiteY629" fmla="*/ 322365 h 420666"/>
                <a:gd name="connsiteX630" fmla="*/ 88514 w 217217"/>
                <a:gd name="connsiteY630" fmla="*/ 320690 h 420666"/>
                <a:gd name="connsiteX631" fmla="*/ 88812 w 217217"/>
                <a:gd name="connsiteY631" fmla="*/ 318899 h 420666"/>
                <a:gd name="connsiteX632" fmla="*/ 86011 w 217217"/>
                <a:gd name="connsiteY632" fmla="*/ 318993 h 420666"/>
                <a:gd name="connsiteX633" fmla="*/ 83218 w 217217"/>
                <a:gd name="connsiteY633" fmla="*/ 319556 h 420666"/>
                <a:gd name="connsiteX634" fmla="*/ 80683 w 217217"/>
                <a:gd name="connsiteY634" fmla="*/ 320823 h 420666"/>
                <a:gd name="connsiteX635" fmla="*/ 78226 w 217217"/>
                <a:gd name="connsiteY635" fmla="*/ 322545 h 420666"/>
                <a:gd name="connsiteX636" fmla="*/ 76044 w 217217"/>
                <a:gd name="connsiteY636" fmla="*/ 322865 h 420666"/>
                <a:gd name="connsiteX637" fmla="*/ 76075 w 217217"/>
                <a:gd name="connsiteY637" fmla="*/ 321488 h 420666"/>
                <a:gd name="connsiteX638" fmla="*/ 77022 w 217217"/>
                <a:gd name="connsiteY638" fmla="*/ 319783 h 420666"/>
                <a:gd name="connsiteX639" fmla="*/ 79494 w 217217"/>
                <a:gd name="connsiteY639" fmla="*/ 317342 h 420666"/>
                <a:gd name="connsiteX640" fmla="*/ 82138 w 217217"/>
                <a:gd name="connsiteY640" fmla="*/ 315316 h 420666"/>
                <a:gd name="connsiteX641" fmla="*/ 83077 w 217217"/>
                <a:gd name="connsiteY641" fmla="*/ 313774 h 420666"/>
                <a:gd name="connsiteX642" fmla="*/ 83820 w 217217"/>
                <a:gd name="connsiteY642" fmla="*/ 311983 h 420666"/>
                <a:gd name="connsiteX643" fmla="*/ 85135 w 217217"/>
                <a:gd name="connsiteY643" fmla="*/ 310543 h 420666"/>
                <a:gd name="connsiteX644" fmla="*/ 88593 w 217217"/>
                <a:gd name="connsiteY644" fmla="*/ 307821 h 420666"/>
                <a:gd name="connsiteX645" fmla="*/ 95219 w 217217"/>
                <a:gd name="connsiteY645" fmla="*/ 304754 h 420666"/>
                <a:gd name="connsiteX646" fmla="*/ 96205 w 217217"/>
                <a:gd name="connsiteY646" fmla="*/ 304574 h 420666"/>
                <a:gd name="connsiteX647" fmla="*/ 98802 w 217217"/>
                <a:gd name="connsiteY647" fmla="*/ 304934 h 420666"/>
                <a:gd name="connsiteX648" fmla="*/ 101360 w 217217"/>
                <a:gd name="connsiteY648" fmla="*/ 304465 h 420666"/>
                <a:gd name="connsiteX649" fmla="*/ 103598 w 217217"/>
                <a:gd name="connsiteY649" fmla="*/ 303362 h 420666"/>
                <a:gd name="connsiteX650" fmla="*/ 105828 w 217217"/>
                <a:gd name="connsiteY650" fmla="*/ 303127 h 420666"/>
                <a:gd name="connsiteX651" fmla="*/ 110850 w 217217"/>
                <a:gd name="connsiteY651" fmla="*/ 306311 h 420666"/>
                <a:gd name="connsiteX652" fmla="*/ 109356 w 217217"/>
                <a:gd name="connsiteY652" fmla="*/ 301382 h 420666"/>
                <a:gd name="connsiteX653" fmla="*/ 111570 w 217217"/>
                <a:gd name="connsiteY653" fmla="*/ 300201 h 420666"/>
                <a:gd name="connsiteX654" fmla="*/ 114778 w 217217"/>
                <a:gd name="connsiteY654" fmla="*/ 304660 h 420666"/>
                <a:gd name="connsiteX655" fmla="*/ 115967 w 217217"/>
                <a:gd name="connsiteY655" fmla="*/ 305130 h 420666"/>
                <a:gd name="connsiteX656" fmla="*/ 118486 w 217217"/>
                <a:gd name="connsiteY656" fmla="*/ 304480 h 420666"/>
                <a:gd name="connsiteX657" fmla="*/ 117516 w 217217"/>
                <a:gd name="connsiteY657" fmla="*/ 303729 h 420666"/>
                <a:gd name="connsiteX658" fmla="*/ 116381 w 217217"/>
                <a:gd name="connsiteY658" fmla="*/ 303682 h 420666"/>
                <a:gd name="connsiteX659" fmla="*/ 114895 w 217217"/>
                <a:gd name="connsiteY659" fmla="*/ 303009 h 420666"/>
                <a:gd name="connsiteX660" fmla="*/ 113643 w 217217"/>
                <a:gd name="connsiteY660" fmla="*/ 301578 h 420666"/>
                <a:gd name="connsiteX661" fmla="*/ 111562 w 217217"/>
                <a:gd name="connsiteY661" fmla="*/ 297025 h 420666"/>
                <a:gd name="connsiteX662" fmla="*/ 111679 w 217217"/>
                <a:gd name="connsiteY662" fmla="*/ 294318 h 420666"/>
                <a:gd name="connsiteX663" fmla="*/ 113080 w 217217"/>
                <a:gd name="connsiteY663" fmla="*/ 291501 h 420666"/>
                <a:gd name="connsiteX664" fmla="*/ 114629 w 217217"/>
                <a:gd name="connsiteY664" fmla="*/ 288904 h 420666"/>
                <a:gd name="connsiteX665" fmla="*/ 113330 w 217217"/>
                <a:gd name="connsiteY665" fmla="*/ 288387 h 420666"/>
                <a:gd name="connsiteX666" fmla="*/ 112290 w 217217"/>
                <a:gd name="connsiteY666" fmla="*/ 287394 h 420666"/>
                <a:gd name="connsiteX667" fmla="*/ 111992 w 217217"/>
                <a:gd name="connsiteY667" fmla="*/ 284789 h 420666"/>
                <a:gd name="connsiteX668" fmla="*/ 112399 w 217217"/>
                <a:gd name="connsiteY668" fmla="*/ 282481 h 420666"/>
                <a:gd name="connsiteX669" fmla="*/ 115184 w 217217"/>
                <a:gd name="connsiteY669" fmla="*/ 280447 h 420666"/>
                <a:gd name="connsiteX670" fmla="*/ 116006 w 217217"/>
                <a:gd name="connsiteY670" fmla="*/ 277349 h 420666"/>
                <a:gd name="connsiteX671" fmla="*/ 116350 w 217217"/>
                <a:gd name="connsiteY671" fmla="*/ 273930 h 420666"/>
                <a:gd name="connsiteX672" fmla="*/ 115888 w 217217"/>
                <a:gd name="connsiteY672" fmla="*/ 272357 h 420666"/>
                <a:gd name="connsiteX673" fmla="*/ 113119 w 217217"/>
                <a:gd name="connsiteY673" fmla="*/ 272608 h 420666"/>
                <a:gd name="connsiteX674" fmla="*/ 111774 w 217217"/>
                <a:gd name="connsiteY674" fmla="*/ 273249 h 420666"/>
                <a:gd name="connsiteX675" fmla="*/ 110569 w 217217"/>
                <a:gd name="connsiteY675" fmla="*/ 274258 h 420666"/>
                <a:gd name="connsiteX676" fmla="*/ 109333 w 217217"/>
                <a:gd name="connsiteY676" fmla="*/ 274196 h 420666"/>
                <a:gd name="connsiteX677" fmla="*/ 105914 w 217217"/>
                <a:gd name="connsiteY677" fmla="*/ 270409 h 420666"/>
                <a:gd name="connsiteX678" fmla="*/ 103966 w 217217"/>
                <a:gd name="connsiteY678" fmla="*/ 267538 h 420666"/>
                <a:gd name="connsiteX679" fmla="*/ 100469 w 217217"/>
                <a:gd name="connsiteY679" fmla="*/ 261451 h 420666"/>
                <a:gd name="connsiteX680" fmla="*/ 99976 w 217217"/>
                <a:gd name="connsiteY680" fmla="*/ 257798 h 420666"/>
                <a:gd name="connsiteX681" fmla="*/ 102769 w 217217"/>
                <a:gd name="connsiteY681" fmla="*/ 249896 h 420666"/>
                <a:gd name="connsiteX682" fmla="*/ 107087 w 217217"/>
                <a:gd name="connsiteY682" fmla="*/ 244819 h 420666"/>
                <a:gd name="connsiteX683" fmla="*/ 112172 w 217217"/>
                <a:gd name="connsiteY683" fmla="*/ 243043 h 420666"/>
                <a:gd name="connsiteX684" fmla="*/ 111187 w 217217"/>
                <a:gd name="connsiteY684" fmla="*/ 242707 h 420666"/>
                <a:gd name="connsiteX685" fmla="*/ 103434 w 217217"/>
                <a:gd name="connsiteY685" fmla="*/ 242636 h 420666"/>
                <a:gd name="connsiteX686" fmla="*/ 100875 w 217217"/>
                <a:gd name="connsiteY686" fmla="*/ 243262 h 420666"/>
                <a:gd name="connsiteX687" fmla="*/ 98505 w 217217"/>
                <a:gd name="connsiteY687" fmla="*/ 245343 h 420666"/>
                <a:gd name="connsiteX688" fmla="*/ 97167 w 217217"/>
                <a:gd name="connsiteY688" fmla="*/ 245984 h 420666"/>
                <a:gd name="connsiteX689" fmla="*/ 95759 w 217217"/>
                <a:gd name="connsiteY689" fmla="*/ 246219 h 420666"/>
                <a:gd name="connsiteX690" fmla="*/ 94476 w 217217"/>
                <a:gd name="connsiteY690" fmla="*/ 247252 h 420666"/>
                <a:gd name="connsiteX691" fmla="*/ 93224 w 217217"/>
                <a:gd name="connsiteY691" fmla="*/ 248683 h 420666"/>
                <a:gd name="connsiteX692" fmla="*/ 91917 w 217217"/>
                <a:gd name="connsiteY692" fmla="*/ 249607 h 420666"/>
                <a:gd name="connsiteX693" fmla="*/ 89328 w 217217"/>
                <a:gd name="connsiteY693" fmla="*/ 249364 h 420666"/>
                <a:gd name="connsiteX694" fmla="*/ 88076 w 217217"/>
                <a:gd name="connsiteY694" fmla="*/ 249669 h 420666"/>
                <a:gd name="connsiteX695" fmla="*/ 87177 w 217217"/>
                <a:gd name="connsiteY695" fmla="*/ 248840 h 420666"/>
                <a:gd name="connsiteX696" fmla="*/ 86418 w 217217"/>
                <a:gd name="connsiteY696" fmla="*/ 247471 h 420666"/>
                <a:gd name="connsiteX697" fmla="*/ 85432 w 217217"/>
                <a:gd name="connsiteY697" fmla="*/ 247103 h 420666"/>
                <a:gd name="connsiteX698" fmla="*/ 84329 w 217217"/>
                <a:gd name="connsiteY698" fmla="*/ 247526 h 420666"/>
                <a:gd name="connsiteX699" fmla="*/ 81998 w 217217"/>
                <a:gd name="connsiteY699" fmla="*/ 249372 h 420666"/>
                <a:gd name="connsiteX700" fmla="*/ 79635 w 217217"/>
                <a:gd name="connsiteY700" fmla="*/ 250460 h 420666"/>
                <a:gd name="connsiteX701" fmla="*/ 76779 w 217217"/>
                <a:gd name="connsiteY701" fmla="*/ 249294 h 420666"/>
                <a:gd name="connsiteX702" fmla="*/ 73032 w 217217"/>
                <a:gd name="connsiteY702" fmla="*/ 247119 h 420666"/>
                <a:gd name="connsiteX703" fmla="*/ 72296 w 217217"/>
                <a:gd name="connsiteY703" fmla="*/ 247917 h 420666"/>
                <a:gd name="connsiteX704" fmla="*/ 71467 w 217217"/>
                <a:gd name="connsiteY704" fmla="*/ 249935 h 420666"/>
                <a:gd name="connsiteX705" fmla="*/ 70990 w 217217"/>
                <a:gd name="connsiteY705" fmla="*/ 253072 h 420666"/>
                <a:gd name="connsiteX706" fmla="*/ 68330 w 217217"/>
                <a:gd name="connsiteY706" fmla="*/ 250342 h 420666"/>
                <a:gd name="connsiteX707" fmla="*/ 66069 w 217217"/>
                <a:gd name="connsiteY707" fmla="*/ 246688 h 420666"/>
                <a:gd name="connsiteX708" fmla="*/ 65302 w 217217"/>
                <a:gd name="connsiteY708" fmla="*/ 244389 h 420666"/>
                <a:gd name="connsiteX709" fmla="*/ 65247 w 217217"/>
                <a:gd name="connsiteY709" fmla="*/ 241791 h 420666"/>
                <a:gd name="connsiteX710" fmla="*/ 66476 w 217217"/>
                <a:gd name="connsiteY710" fmla="*/ 240782 h 420666"/>
                <a:gd name="connsiteX711" fmla="*/ 67814 w 217217"/>
                <a:gd name="connsiteY711" fmla="*/ 241705 h 420666"/>
                <a:gd name="connsiteX712" fmla="*/ 69801 w 217217"/>
                <a:gd name="connsiteY712" fmla="*/ 235532 h 420666"/>
                <a:gd name="connsiteX713" fmla="*/ 73759 w 217217"/>
                <a:gd name="connsiteY713" fmla="*/ 227459 h 420666"/>
                <a:gd name="connsiteX714" fmla="*/ 75160 w 217217"/>
                <a:gd name="connsiteY714" fmla="*/ 225088 h 420666"/>
                <a:gd name="connsiteX715" fmla="*/ 76138 w 217217"/>
                <a:gd name="connsiteY715" fmla="*/ 221982 h 420666"/>
                <a:gd name="connsiteX716" fmla="*/ 75973 w 217217"/>
                <a:gd name="connsiteY716" fmla="*/ 219948 h 420666"/>
                <a:gd name="connsiteX717" fmla="*/ 75105 w 217217"/>
                <a:gd name="connsiteY717" fmla="*/ 218227 h 420666"/>
                <a:gd name="connsiteX718" fmla="*/ 71420 w 217217"/>
                <a:gd name="connsiteY718" fmla="*/ 214315 h 420666"/>
                <a:gd name="connsiteX719" fmla="*/ 71467 w 217217"/>
                <a:gd name="connsiteY719" fmla="*/ 211115 h 420666"/>
                <a:gd name="connsiteX720" fmla="*/ 71858 w 217217"/>
                <a:gd name="connsiteY720" fmla="*/ 207501 h 420666"/>
                <a:gd name="connsiteX721" fmla="*/ 72860 w 217217"/>
                <a:gd name="connsiteY721" fmla="*/ 205326 h 420666"/>
                <a:gd name="connsiteX722" fmla="*/ 73282 w 217217"/>
                <a:gd name="connsiteY722" fmla="*/ 204911 h 420666"/>
                <a:gd name="connsiteX723" fmla="*/ 78172 w 217217"/>
                <a:gd name="connsiteY723" fmla="*/ 204966 h 420666"/>
                <a:gd name="connsiteX724" fmla="*/ 76263 w 217217"/>
                <a:gd name="connsiteY724" fmla="*/ 203840 h 420666"/>
                <a:gd name="connsiteX725" fmla="*/ 72461 w 217217"/>
                <a:gd name="connsiteY725" fmla="*/ 200561 h 420666"/>
                <a:gd name="connsiteX726" fmla="*/ 72531 w 217217"/>
                <a:gd name="connsiteY726" fmla="*/ 199396 h 420666"/>
                <a:gd name="connsiteX727" fmla="*/ 73423 w 217217"/>
                <a:gd name="connsiteY727" fmla="*/ 196353 h 420666"/>
                <a:gd name="connsiteX728" fmla="*/ 73008 w 217217"/>
                <a:gd name="connsiteY728" fmla="*/ 196658 h 420666"/>
                <a:gd name="connsiteX729" fmla="*/ 72195 w 217217"/>
                <a:gd name="connsiteY729" fmla="*/ 198066 h 420666"/>
                <a:gd name="connsiteX730" fmla="*/ 70638 w 217217"/>
                <a:gd name="connsiteY730" fmla="*/ 201469 h 420666"/>
                <a:gd name="connsiteX731" fmla="*/ 69691 w 217217"/>
                <a:gd name="connsiteY731" fmla="*/ 202259 h 420666"/>
                <a:gd name="connsiteX732" fmla="*/ 67000 w 217217"/>
                <a:gd name="connsiteY732" fmla="*/ 203065 h 420666"/>
                <a:gd name="connsiteX733" fmla="*/ 66507 w 217217"/>
                <a:gd name="connsiteY733" fmla="*/ 204732 h 420666"/>
                <a:gd name="connsiteX734" fmla="*/ 66077 w 217217"/>
                <a:gd name="connsiteY734" fmla="*/ 205170 h 420666"/>
                <a:gd name="connsiteX735" fmla="*/ 64739 w 217217"/>
                <a:gd name="connsiteY735" fmla="*/ 205357 h 420666"/>
                <a:gd name="connsiteX736" fmla="*/ 64324 w 217217"/>
                <a:gd name="connsiteY736" fmla="*/ 206914 h 420666"/>
                <a:gd name="connsiteX737" fmla="*/ 64027 w 217217"/>
                <a:gd name="connsiteY737" fmla="*/ 207016 h 420666"/>
                <a:gd name="connsiteX738" fmla="*/ 63644 w 217217"/>
                <a:gd name="connsiteY738" fmla="*/ 205342 h 420666"/>
                <a:gd name="connsiteX739" fmla="*/ 63605 w 217217"/>
                <a:gd name="connsiteY739" fmla="*/ 202557 h 420666"/>
                <a:gd name="connsiteX740" fmla="*/ 64136 w 217217"/>
                <a:gd name="connsiteY740" fmla="*/ 199990 h 420666"/>
                <a:gd name="connsiteX741" fmla="*/ 65154 w 217217"/>
                <a:gd name="connsiteY741" fmla="*/ 197980 h 420666"/>
                <a:gd name="connsiteX742" fmla="*/ 69097 w 217217"/>
                <a:gd name="connsiteY742" fmla="*/ 193403 h 420666"/>
                <a:gd name="connsiteX743" fmla="*/ 67180 w 217217"/>
                <a:gd name="connsiteY743" fmla="*/ 194819 h 420666"/>
                <a:gd name="connsiteX744" fmla="*/ 62830 w 217217"/>
                <a:gd name="connsiteY744" fmla="*/ 199052 h 420666"/>
                <a:gd name="connsiteX745" fmla="*/ 60608 w 217217"/>
                <a:gd name="connsiteY745" fmla="*/ 201829 h 420666"/>
                <a:gd name="connsiteX746" fmla="*/ 60013 w 217217"/>
                <a:gd name="connsiteY746" fmla="*/ 202768 h 420666"/>
                <a:gd name="connsiteX747" fmla="*/ 59834 w 217217"/>
                <a:gd name="connsiteY747" fmla="*/ 203558 h 420666"/>
                <a:gd name="connsiteX748" fmla="*/ 59842 w 217217"/>
                <a:gd name="connsiteY748" fmla="*/ 204466 h 420666"/>
                <a:gd name="connsiteX749" fmla="*/ 60835 w 217217"/>
                <a:gd name="connsiteY749" fmla="*/ 209324 h 420666"/>
                <a:gd name="connsiteX750" fmla="*/ 60546 w 217217"/>
                <a:gd name="connsiteY750" fmla="*/ 211569 h 420666"/>
                <a:gd name="connsiteX751" fmla="*/ 56798 w 217217"/>
                <a:gd name="connsiteY751" fmla="*/ 226316 h 420666"/>
                <a:gd name="connsiteX752" fmla="*/ 56086 w 217217"/>
                <a:gd name="connsiteY752" fmla="*/ 227787 h 420666"/>
                <a:gd name="connsiteX753" fmla="*/ 55437 w 217217"/>
                <a:gd name="connsiteY753" fmla="*/ 228554 h 420666"/>
                <a:gd name="connsiteX754" fmla="*/ 54819 w 217217"/>
                <a:gd name="connsiteY754" fmla="*/ 228734 h 420666"/>
                <a:gd name="connsiteX755" fmla="*/ 52972 w 217217"/>
                <a:gd name="connsiteY755" fmla="*/ 228452 h 420666"/>
                <a:gd name="connsiteX756" fmla="*/ 52151 w 217217"/>
                <a:gd name="connsiteY756" fmla="*/ 227349 h 420666"/>
                <a:gd name="connsiteX757" fmla="*/ 52159 w 217217"/>
                <a:gd name="connsiteY757" fmla="*/ 226105 h 420666"/>
                <a:gd name="connsiteX758" fmla="*/ 52503 w 217217"/>
                <a:gd name="connsiteY758" fmla="*/ 224235 h 420666"/>
                <a:gd name="connsiteX759" fmla="*/ 54060 w 217217"/>
                <a:gd name="connsiteY759" fmla="*/ 217249 h 420666"/>
                <a:gd name="connsiteX760" fmla="*/ 54733 w 217217"/>
                <a:gd name="connsiteY760" fmla="*/ 215301 h 420666"/>
                <a:gd name="connsiteX761" fmla="*/ 55734 w 217217"/>
                <a:gd name="connsiteY761" fmla="*/ 213486 h 420666"/>
                <a:gd name="connsiteX762" fmla="*/ 57940 w 217217"/>
                <a:gd name="connsiteY762" fmla="*/ 210310 h 420666"/>
                <a:gd name="connsiteX763" fmla="*/ 57886 w 217217"/>
                <a:gd name="connsiteY763" fmla="*/ 210098 h 420666"/>
                <a:gd name="connsiteX764" fmla="*/ 56415 w 217217"/>
                <a:gd name="connsiteY764" fmla="*/ 210724 h 420666"/>
                <a:gd name="connsiteX765" fmla="*/ 55789 w 217217"/>
                <a:gd name="connsiteY765" fmla="*/ 210521 h 420666"/>
                <a:gd name="connsiteX766" fmla="*/ 55335 w 217217"/>
                <a:gd name="connsiteY766" fmla="*/ 209887 h 420666"/>
                <a:gd name="connsiteX767" fmla="*/ 55625 w 217217"/>
                <a:gd name="connsiteY767" fmla="*/ 200413 h 420666"/>
                <a:gd name="connsiteX768" fmla="*/ 56822 w 217217"/>
                <a:gd name="connsiteY768" fmla="*/ 197284 h 420666"/>
                <a:gd name="connsiteX769" fmla="*/ 57268 w 217217"/>
                <a:gd name="connsiteY769" fmla="*/ 192723 h 420666"/>
                <a:gd name="connsiteX770" fmla="*/ 58300 w 217217"/>
                <a:gd name="connsiteY770" fmla="*/ 188803 h 420666"/>
                <a:gd name="connsiteX771" fmla="*/ 59497 w 217217"/>
                <a:gd name="connsiteY771" fmla="*/ 185940 h 420666"/>
                <a:gd name="connsiteX772" fmla="*/ 60413 w 217217"/>
                <a:gd name="connsiteY772" fmla="*/ 182270 h 420666"/>
                <a:gd name="connsiteX773" fmla="*/ 61782 w 217217"/>
                <a:gd name="connsiteY773" fmla="*/ 180635 h 420666"/>
                <a:gd name="connsiteX774" fmla="*/ 62149 w 217217"/>
                <a:gd name="connsiteY774" fmla="*/ 178132 h 420666"/>
                <a:gd name="connsiteX775" fmla="*/ 63691 w 217217"/>
                <a:gd name="connsiteY775" fmla="*/ 175417 h 420666"/>
                <a:gd name="connsiteX776" fmla="*/ 64880 w 217217"/>
                <a:gd name="connsiteY776" fmla="*/ 172577 h 420666"/>
                <a:gd name="connsiteX777" fmla="*/ 64238 w 217217"/>
                <a:gd name="connsiteY777" fmla="*/ 172859 h 420666"/>
                <a:gd name="connsiteX778" fmla="*/ 56626 w 217217"/>
                <a:gd name="connsiteY778" fmla="*/ 180244 h 420666"/>
                <a:gd name="connsiteX779" fmla="*/ 54686 w 217217"/>
                <a:gd name="connsiteY779" fmla="*/ 181582 h 420666"/>
                <a:gd name="connsiteX780" fmla="*/ 52042 w 217217"/>
                <a:gd name="connsiteY780" fmla="*/ 181222 h 420666"/>
                <a:gd name="connsiteX781" fmla="*/ 50023 w 217217"/>
                <a:gd name="connsiteY781" fmla="*/ 180393 h 420666"/>
                <a:gd name="connsiteX782" fmla="*/ 48443 w 217217"/>
                <a:gd name="connsiteY782" fmla="*/ 178648 h 420666"/>
                <a:gd name="connsiteX783" fmla="*/ 47739 w 217217"/>
                <a:gd name="connsiteY783" fmla="*/ 175292 h 420666"/>
                <a:gd name="connsiteX784" fmla="*/ 45791 w 217217"/>
                <a:gd name="connsiteY784" fmla="*/ 175206 h 420666"/>
                <a:gd name="connsiteX785" fmla="*/ 44124 w 217217"/>
                <a:gd name="connsiteY785" fmla="*/ 174627 h 420666"/>
                <a:gd name="connsiteX786" fmla="*/ 44140 w 217217"/>
                <a:gd name="connsiteY786" fmla="*/ 174173 h 420666"/>
                <a:gd name="connsiteX787" fmla="*/ 46291 w 217217"/>
                <a:gd name="connsiteY787" fmla="*/ 172342 h 420666"/>
                <a:gd name="connsiteX788" fmla="*/ 49741 w 217217"/>
                <a:gd name="connsiteY788" fmla="*/ 171717 h 420666"/>
                <a:gd name="connsiteX789" fmla="*/ 52972 w 217217"/>
                <a:gd name="connsiteY789" fmla="*/ 168775 h 420666"/>
                <a:gd name="connsiteX790" fmla="*/ 50101 w 217217"/>
                <a:gd name="connsiteY790" fmla="*/ 166788 h 420666"/>
                <a:gd name="connsiteX791" fmla="*/ 50344 w 217217"/>
                <a:gd name="connsiteY791" fmla="*/ 166154 h 420666"/>
                <a:gd name="connsiteX792" fmla="*/ 52847 w 217217"/>
                <a:gd name="connsiteY792" fmla="*/ 164456 h 420666"/>
                <a:gd name="connsiteX793" fmla="*/ 56032 w 217217"/>
                <a:gd name="connsiteY793" fmla="*/ 158753 h 420666"/>
                <a:gd name="connsiteX794" fmla="*/ 56673 w 217217"/>
                <a:gd name="connsiteY794" fmla="*/ 153488 h 420666"/>
                <a:gd name="connsiteX795" fmla="*/ 55155 w 217217"/>
                <a:gd name="connsiteY795" fmla="*/ 151008 h 420666"/>
                <a:gd name="connsiteX796" fmla="*/ 54608 w 217217"/>
                <a:gd name="connsiteY796" fmla="*/ 149381 h 420666"/>
                <a:gd name="connsiteX797" fmla="*/ 51564 w 217217"/>
                <a:gd name="connsiteY797" fmla="*/ 147566 h 420666"/>
                <a:gd name="connsiteX798" fmla="*/ 51056 w 217217"/>
                <a:gd name="connsiteY798" fmla="*/ 145242 h 420666"/>
                <a:gd name="connsiteX799" fmla="*/ 51408 w 217217"/>
                <a:gd name="connsiteY799" fmla="*/ 143936 h 420666"/>
                <a:gd name="connsiteX800" fmla="*/ 52401 w 217217"/>
                <a:gd name="connsiteY800" fmla="*/ 142660 h 420666"/>
                <a:gd name="connsiteX801" fmla="*/ 53896 w 217217"/>
                <a:gd name="connsiteY801" fmla="*/ 141675 h 420666"/>
                <a:gd name="connsiteX802" fmla="*/ 56243 w 217217"/>
                <a:gd name="connsiteY802" fmla="*/ 140720 h 420666"/>
                <a:gd name="connsiteX803" fmla="*/ 54115 w 217217"/>
                <a:gd name="connsiteY803" fmla="*/ 139703 h 420666"/>
                <a:gd name="connsiteX804" fmla="*/ 53317 w 217217"/>
                <a:gd name="connsiteY804" fmla="*/ 138498 h 420666"/>
                <a:gd name="connsiteX805" fmla="*/ 52714 w 217217"/>
                <a:gd name="connsiteY805" fmla="*/ 136754 h 420666"/>
                <a:gd name="connsiteX806" fmla="*/ 52660 w 217217"/>
                <a:gd name="connsiteY806" fmla="*/ 135744 h 420666"/>
                <a:gd name="connsiteX807" fmla="*/ 53763 w 217217"/>
                <a:gd name="connsiteY807" fmla="*/ 131238 h 420666"/>
                <a:gd name="connsiteX808" fmla="*/ 54404 w 217217"/>
                <a:gd name="connsiteY808" fmla="*/ 129376 h 420666"/>
                <a:gd name="connsiteX809" fmla="*/ 55664 w 217217"/>
                <a:gd name="connsiteY809" fmla="*/ 126998 h 420666"/>
                <a:gd name="connsiteX810" fmla="*/ 61359 w 217217"/>
                <a:gd name="connsiteY810" fmla="*/ 127131 h 420666"/>
                <a:gd name="connsiteX811" fmla="*/ 62016 w 217217"/>
                <a:gd name="connsiteY811" fmla="*/ 126082 h 420666"/>
                <a:gd name="connsiteX812" fmla="*/ 62666 w 217217"/>
                <a:gd name="connsiteY812" fmla="*/ 126043 h 420666"/>
                <a:gd name="connsiteX813" fmla="*/ 65576 w 217217"/>
                <a:gd name="connsiteY813" fmla="*/ 127006 h 420666"/>
                <a:gd name="connsiteX814" fmla="*/ 65146 w 217217"/>
                <a:gd name="connsiteY814" fmla="*/ 125973 h 420666"/>
                <a:gd name="connsiteX815" fmla="*/ 60381 w 217217"/>
                <a:gd name="connsiteY815" fmla="*/ 120301 h 420666"/>
                <a:gd name="connsiteX816" fmla="*/ 59951 w 217217"/>
                <a:gd name="connsiteY816" fmla="*/ 119221 h 420666"/>
                <a:gd name="connsiteX817" fmla="*/ 61312 w 217217"/>
                <a:gd name="connsiteY817" fmla="*/ 116154 h 420666"/>
                <a:gd name="connsiteX818" fmla="*/ 61406 w 217217"/>
                <a:gd name="connsiteY818" fmla="*/ 114785 h 420666"/>
                <a:gd name="connsiteX819" fmla="*/ 61211 w 217217"/>
                <a:gd name="connsiteY819" fmla="*/ 113322 h 420666"/>
                <a:gd name="connsiteX820" fmla="*/ 61602 w 217217"/>
                <a:gd name="connsiteY820" fmla="*/ 112204 h 420666"/>
                <a:gd name="connsiteX821" fmla="*/ 63112 w 217217"/>
                <a:gd name="connsiteY821" fmla="*/ 111679 h 420666"/>
                <a:gd name="connsiteX822" fmla="*/ 67712 w 217217"/>
                <a:gd name="connsiteY822" fmla="*/ 111727 h 420666"/>
                <a:gd name="connsiteX823" fmla="*/ 68846 w 217217"/>
                <a:gd name="connsiteY823" fmla="*/ 111210 h 420666"/>
                <a:gd name="connsiteX824" fmla="*/ 68330 w 217217"/>
                <a:gd name="connsiteY824" fmla="*/ 109724 h 420666"/>
                <a:gd name="connsiteX825" fmla="*/ 67258 w 217217"/>
                <a:gd name="connsiteY825" fmla="*/ 107768 h 420666"/>
                <a:gd name="connsiteX826" fmla="*/ 67047 w 217217"/>
                <a:gd name="connsiteY826" fmla="*/ 106125 h 420666"/>
                <a:gd name="connsiteX827" fmla="*/ 67297 w 217217"/>
                <a:gd name="connsiteY827" fmla="*/ 104670 h 420666"/>
                <a:gd name="connsiteX828" fmla="*/ 67352 w 217217"/>
                <a:gd name="connsiteY828" fmla="*/ 101736 h 420666"/>
                <a:gd name="connsiteX829" fmla="*/ 67563 w 217217"/>
                <a:gd name="connsiteY829" fmla="*/ 100437 h 420666"/>
                <a:gd name="connsiteX830" fmla="*/ 68658 w 217217"/>
                <a:gd name="connsiteY830" fmla="*/ 98489 h 420666"/>
                <a:gd name="connsiteX831" fmla="*/ 69558 w 217217"/>
                <a:gd name="connsiteY831" fmla="*/ 97910 h 420666"/>
                <a:gd name="connsiteX832" fmla="*/ 70677 w 217217"/>
                <a:gd name="connsiteY832" fmla="*/ 97574 h 420666"/>
                <a:gd name="connsiteX833" fmla="*/ 73204 w 217217"/>
                <a:gd name="connsiteY833" fmla="*/ 98223 h 420666"/>
                <a:gd name="connsiteX834" fmla="*/ 74166 w 217217"/>
                <a:gd name="connsiteY834" fmla="*/ 99006 h 420666"/>
                <a:gd name="connsiteX835" fmla="*/ 75277 w 217217"/>
                <a:gd name="connsiteY835" fmla="*/ 100860 h 420666"/>
                <a:gd name="connsiteX836" fmla="*/ 76091 w 217217"/>
                <a:gd name="connsiteY836" fmla="*/ 100711 h 420666"/>
                <a:gd name="connsiteX837" fmla="*/ 79236 w 217217"/>
                <a:gd name="connsiteY837" fmla="*/ 98693 h 420666"/>
                <a:gd name="connsiteX838" fmla="*/ 80182 w 217217"/>
                <a:gd name="connsiteY838" fmla="*/ 98403 h 420666"/>
                <a:gd name="connsiteX839" fmla="*/ 81473 w 217217"/>
                <a:gd name="connsiteY839" fmla="*/ 100742 h 420666"/>
                <a:gd name="connsiteX840" fmla="*/ 86848 w 217217"/>
                <a:gd name="connsiteY840" fmla="*/ 98880 h 420666"/>
                <a:gd name="connsiteX841" fmla="*/ 94069 w 217217"/>
                <a:gd name="connsiteY841" fmla="*/ 98051 h 420666"/>
                <a:gd name="connsiteX842" fmla="*/ 98411 w 217217"/>
                <a:gd name="connsiteY842" fmla="*/ 96823 h 420666"/>
                <a:gd name="connsiteX843" fmla="*/ 102980 w 217217"/>
                <a:gd name="connsiteY843" fmla="*/ 96377 h 420666"/>
                <a:gd name="connsiteX844" fmla="*/ 107244 w 217217"/>
                <a:gd name="connsiteY844" fmla="*/ 94976 h 420666"/>
                <a:gd name="connsiteX845" fmla="*/ 111766 w 217217"/>
                <a:gd name="connsiteY845" fmla="*/ 95618 h 420666"/>
                <a:gd name="connsiteX846" fmla="*/ 111922 w 217217"/>
                <a:gd name="connsiteY846" fmla="*/ 96432 h 420666"/>
                <a:gd name="connsiteX847" fmla="*/ 111687 w 217217"/>
                <a:gd name="connsiteY847" fmla="*/ 97558 h 420666"/>
                <a:gd name="connsiteX848" fmla="*/ 110576 w 217217"/>
                <a:gd name="connsiteY848" fmla="*/ 100602 h 420666"/>
                <a:gd name="connsiteX849" fmla="*/ 114543 w 217217"/>
                <a:gd name="connsiteY849" fmla="*/ 91080 h 420666"/>
                <a:gd name="connsiteX850" fmla="*/ 114332 w 217217"/>
                <a:gd name="connsiteY850" fmla="*/ 91206 h 420666"/>
                <a:gd name="connsiteX851" fmla="*/ 113526 w 217217"/>
                <a:gd name="connsiteY851" fmla="*/ 90431 h 420666"/>
                <a:gd name="connsiteX852" fmla="*/ 112212 w 217217"/>
                <a:gd name="connsiteY852" fmla="*/ 87654 h 420666"/>
                <a:gd name="connsiteX853" fmla="*/ 114285 w 217217"/>
                <a:gd name="connsiteY853" fmla="*/ 87098 h 420666"/>
                <a:gd name="connsiteX854" fmla="*/ 115263 w 217217"/>
                <a:gd name="connsiteY854" fmla="*/ 87443 h 420666"/>
                <a:gd name="connsiteX855" fmla="*/ 114895 w 217217"/>
                <a:gd name="connsiteY855" fmla="*/ 88624 h 420666"/>
                <a:gd name="connsiteX856" fmla="*/ 114543 w 217217"/>
                <a:gd name="connsiteY856" fmla="*/ 91080 h 420666"/>
                <a:gd name="connsiteX857" fmla="*/ 109364 w 217217"/>
                <a:gd name="connsiteY857" fmla="*/ 88859 h 420666"/>
                <a:gd name="connsiteX858" fmla="*/ 108104 w 217217"/>
                <a:gd name="connsiteY858" fmla="*/ 89422 h 420666"/>
                <a:gd name="connsiteX859" fmla="*/ 106860 w 217217"/>
                <a:gd name="connsiteY859" fmla="*/ 89383 h 420666"/>
                <a:gd name="connsiteX860" fmla="*/ 104920 w 217217"/>
                <a:gd name="connsiteY860" fmla="*/ 86934 h 420666"/>
                <a:gd name="connsiteX861" fmla="*/ 104185 w 217217"/>
                <a:gd name="connsiteY861" fmla="*/ 85150 h 420666"/>
                <a:gd name="connsiteX862" fmla="*/ 104318 w 217217"/>
                <a:gd name="connsiteY862" fmla="*/ 83969 h 420666"/>
                <a:gd name="connsiteX863" fmla="*/ 105131 w 217217"/>
                <a:gd name="connsiteY863" fmla="*/ 83570 h 420666"/>
                <a:gd name="connsiteX864" fmla="*/ 107009 w 217217"/>
                <a:gd name="connsiteY864" fmla="*/ 84149 h 420666"/>
                <a:gd name="connsiteX865" fmla="*/ 107979 w 217217"/>
                <a:gd name="connsiteY865" fmla="*/ 86191 h 420666"/>
                <a:gd name="connsiteX866" fmla="*/ 108104 w 217217"/>
                <a:gd name="connsiteY866" fmla="*/ 87513 h 420666"/>
                <a:gd name="connsiteX867" fmla="*/ 108331 w 217217"/>
                <a:gd name="connsiteY867" fmla="*/ 88029 h 420666"/>
                <a:gd name="connsiteX868" fmla="*/ 109497 w 217217"/>
                <a:gd name="connsiteY868" fmla="*/ 88553 h 420666"/>
                <a:gd name="connsiteX869" fmla="*/ 109364 w 217217"/>
                <a:gd name="connsiteY869" fmla="*/ 88859 h 420666"/>
                <a:gd name="connsiteX870" fmla="*/ 111727 w 217217"/>
                <a:gd name="connsiteY870" fmla="*/ 78868 h 420666"/>
                <a:gd name="connsiteX871" fmla="*/ 111429 w 217217"/>
                <a:gd name="connsiteY871" fmla="*/ 79916 h 420666"/>
                <a:gd name="connsiteX872" fmla="*/ 113096 w 217217"/>
                <a:gd name="connsiteY872" fmla="*/ 79893 h 420666"/>
                <a:gd name="connsiteX873" fmla="*/ 115513 w 217217"/>
                <a:gd name="connsiteY873" fmla="*/ 80785 h 420666"/>
                <a:gd name="connsiteX874" fmla="*/ 116976 w 217217"/>
                <a:gd name="connsiteY874" fmla="*/ 80894 h 420666"/>
                <a:gd name="connsiteX875" fmla="*/ 118196 w 217217"/>
                <a:gd name="connsiteY875" fmla="*/ 82005 h 420666"/>
                <a:gd name="connsiteX876" fmla="*/ 117524 w 217217"/>
                <a:gd name="connsiteY876" fmla="*/ 84079 h 420666"/>
                <a:gd name="connsiteX877" fmla="*/ 116796 w 217217"/>
                <a:gd name="connsiteY877" fmla="*/ 84665 h 420666"/>
                <a:gd name="connsiteX878" fmla="*/ 115975 w 217217"/>
                <a:gd name="connsiteY878" fmla="*/ 84783 h 420666"/>
                <a:gd name="connsiteX879" fmla="*/ 113096 w 217217"/>
                <a:gd name="connsiteY879" fmla="*/ 82709 h 420666"/>
                <a:gd name="connsiteX880" fmla="*/ 109325 w 217217"/>
                <a:gd name="connsiteY880" fmla="*/ 83570 h 420666"/>
                <a:gd name="connsiteX881" fmla="*/ 108574 w 217217"/>
                <a:gd name="connsiteY881" fmla="*/ 83304 h 420666"/>
                <a:gd name="connsiteX882" fmla="*/ 108081 w 217217"/>
                <a:gd name="connsiteY882" fmla="*/ 82733 h 420666"/>
                <a:gd name="connsiteX883" fmla="*/ 107877 w 217217"/>
                <a:gd name="connsiteY883" fmla="*/ 82021 h 420666"/>
                <a:gd name="connsiteX884" fmla="*/ 107877 w 217217"/>
                <a:gd name="connsiteY884" fmla="*/ 80566 h 420666"/>
                <a:gd name="connsiteX885" fmla="*/ 107674 w 217217"/>
                <a:gd name="connsiteY885" fmla="*/ 80135 h 420666"/>
                <a:gd name="connsiteX886" fmla="*/ 106305 w 217217"/>
                <a:gd name="connsiteY886" fmla="*/ 81512 h 420666"/>
                <a:gd name="connsiteX887" fmla="*/ 105710 w 217217"/>
                <a:gd name="connsiteY887" fmla="*/ 81348 h 420666"/>
                <a:gd name="connsiteX888" fmla="*/ 105374 w 217217"/>
                <a:gd name="connsiteY888" fmla="*/ 80691 h 420666"/>
                <a:gd name="connsiteX889" fmla="*/ 105225 w 217217"/>
                <a:gd name="connsiteY889" fmla="*/ 79330 h 420666"/>
                <a:gd name="connsiteX890" fmla="*/ 105374 w 217217"/>
                <a:gd name="connsiteY890" fmla="*/ 77366 h 420666"/>
                <a:gd name="connsiteX891" fmla="*/ 106180 w 217217"/>
                <a:gd name="connsiteY891" fmla="*/ 74557 h 420666"/>
                <a:gd name="connsiteX892" fmla="*/ 107533 w 217217"/>
                <a:gd name="connsiteY892" fmla="*/ 73994 h 420666"/>
                <a:gd name="connsiteX893" fmla="*/ 109551 w 217217"/>
                <a:gd name="connsiteY893" fmla="*/ 74323 h 420666"/>
                <a:gd name="connsiteX894" fmla="*/ 111867 w 217217"/>
                <a:gd name="connsiteY894" fmla="*/ 75911 h 420666"/>
                <a:gd name="connsiteX895" fmla="*/ 112564 w 217217"/>
                <a:gd name="connsiteY895" fmla="*/ 76889 h 420666"/>
                <a:gd name="connsiteX896" fmla="*/ 112548 w 217217"/>
                <a:gd name="connsiteY896" fmla="*/ 77671 h 420666"/>
                <a:gd name="connsiteX897" fmla="*/ 111727 w 217217"/>
                <a:gd name="connsiteY897" fmla="*/ 78868 h 420666"/>
                <a:gd name="connsiteX898" fmla="*/ 122891 w 217217"/>
                <a:gd name="connsiteY898" fmla="*/ 70247 h 420666"/>
                <a:gd name="connsiteX899" fmla="*/ 120410 w 217217"/>
                <a:gd name="connsiteY899" fmla="*/ 70293 h 420666"/>
                <a:gd name="connsiteX900" fmla="*/ 121693 w 217217"/>
                <a:gd name="connsiteY900" fmla="*/ 67759 h 420666"/>
                <a:gd name="connsiteX901" fmla="*/ 123188 w 217217"/>
                <a:gd name="connsiteY901" fmla="*/ 67117 h 420666"/>
                <a:gd name="connsiteX902" fmla="*/ 126012 w 217217"/>
                <a:gd name="connsiteY902" fmla="*/ 67399 h 420666"/>
                <a:gd name="connsiteX903" fmla="*/ 125511 w 217217"/>
                <a:gd name="connsiteY903" fmla="*/ 68541 h 420666"/>
                <a:gd name="connsiteX904" fmla="*/ 122891 w 217217"/>
                <a:gd name="connsiteY904" fmla="*/ 70247 h 420666"/>
                <a:gd name="connsiteX905" fmla="*/ 118932 w 217217"/>
                <a:gd name="connsiteY905" fmla="*/ 72155 h 420666"/>
                <a:gd name="connsiteX906" fmla="*/ 117046 w 217217"/>
                <a:gd name="connsiteY906" fmla="*/ 73220 h 420666"/>
                <a:gd name="connsiteX907" fmla="*/ 116241 w 217217"/>
                <a:gd name="connsiteY907" fmla="*/ 72343 h 420666"/>
                <a:gd name="connsiteX908" fmla="*/ 116029 w 217217"/>
                <a:gd name="connsiteY908" fmla="*/ 69589 h 420666"/>
                <a:gd name="connsiteX909" fmla="*/ 113784 w 217217"/>
                <a:gd name="connsiteY909" fmla="*/ 68408 h 420666"/>
                <a:gd name="connsiteX910" fmla="*/ 112689 w 217217"/>
                <a:gd name="connsiteY910" fmla="*/ 67673 h 420666"/>
                <a:gd name="connsiteX911" fmla="*/ 111844 w 217217"/>
                <a:gd name="connsiteY911" fmla="*/ 66280 h 420666"/>
                <a:gd name="connsiteX912" fmla="*/ 112055 w 217217"/>
                <a:gd name="connsiteY912" fmla="*/ 65850 h 420666"/>
                <a:gd name="connsiteX913" fmla="*/ 113518 w 217217"/>
                <a:gd name="connsiteY913" fmla="*/ 65279 h 420666"/>
                <a:gd name="connsiteX914" fmla="*/ 116022 w 217217"/>
                <a:gd name="connsiteY914" fmla="*/ 67806 h 420666"/>
                <a:gd name="connsiteX915" fmla="*/ 117046 w 217217"/>
                <a:gd name="connsiteY915" fmla="*/ 69840 h 420666"/>
                <a:gd name="connsiteX916" fmla="*/ 118901 w 217217"/>
                <a:gd name="connsiteY916" fmla="*/ 70442 h 420666"/>
                <a:gd name="connsiteX917" fmla="*/ 119135 w 217217"/>
                <a:gd name="connsiteY917" fmla="*/ 70755 h 420666"/>
                <a:gd name="connsiteX918" fmla="*/ 118932 w 217217"/>
                <a:gd name="connsiteY918" fmla="*/ 72155 h 420666"/>
                <a:gd name="connsiteX919" fmla="*/ 150132 w 217217"/>
                <a:gd name="connsiteY919" fmla="*/ 13182 h 420666"/>
                <a:gd name="connsiteX920" fmla="*/ 150586 w 217217"/>
                <a:gd name="connsiteY920" fmla="*/ 16320 h 420666"/>
                <a:gd name="connsiteX921" fmla="*/ 151720 w 217217"/>
                <a:gd name="connsiteY921" fmla="*/ 15506 h 420666"/>
                <a:gd name="connsiteX922" fmla="*/ 153433 w 217217"/>
                <a:gd name="connsiteY922" fmla="*/ 18510 h 420666"/>
                <a:gd name="connsiteX923" fmla="*/ 154309 w 217217"/>
                <a:gd name="connsiteY923" fmla="*/ 18510 h 420666"/>
                <a:gd name="connsiteX924" fmla="*/ 155749 w 217217"/>
                <a:gd name="connsiteY924" fmla="*/ 17321 h 420666"/>
                <a:gd name="connsiteX925" fmla="*/ 155459 w 217217"/>
                <a:gd name="connsiteY925" fmla="*/ 20114 h 420666"/>
                <a:gd name="connsiteX926" fmla="*/ 153965 w 217217"/>
                <a:gd name="connsiteY926" fmla="*/ 27836 h 420666"/>
                <a:gd name="connsiteX927" fmla="*/ 153543 w 217217"/>
                <a:gd name="connsiteY927" fmla="*/ 29142 h 420666"/>
                <a:gd name="connsiteX928" fmla="*/ 153261 w 217217"/>
                <a:gd name="connsiteY928" fmla="*/ 31482 h 420666"/>
                <a:gd name="connsiteX929" fmla="*/ 152964 w 217217"/>
                <a:gd name="connsiteY929" fmla="*/ 31943 h 420666"/>
                <a:gd name="connsiteX930" fmla="*/ 152526 w 217217"/>
                <a:gd name="connsiteY930" fmla="*/ 36661 h 420666"/>
                <a:gd name="connsiteX931" fmla="*/ 151516 w 217217"/>
                <a:gd name="connsiteY931" fmla="*/ 38210 h 420666"/>
                <a:gd name="connsiteX932" fmla="*/ 150672 w 217217"/>
                <a:gd name="connsiteY932" fmla="*/ 41902 h 420666"/>
                <a:gd name="connsiteX933" fmla="*/ 150327 w 217217"/>
                <a:gd name="connsiteY933" fmla="*/ 42262 h 420666"/>
                <a:gd name="connsiteX934" fmla="*/ 149091 w 217217"/>
                <a:gd name="connsiteY934" fmla="*/ 40846 h 420666"/>
                <a:gd name="connsiteX935" fmla="*/ 150327 w 217217"/>
                <a:gd name="connsiteY935" fmla="*/ 35205 h 420666"/>
                <a:gd name="connsiteX936" fmla="*/ 150836 w 217217"/>
                <a:gd name="connsiteY936" fmla="*/ 31920 h 420666"/>
                <a:gd name="connsiteX937" fmla="*/ 150507 w 217217"/>
                <a:gd name="connsiteY937" fmla="*/ 30214 h 420666"/>
                <a:gd name="connsiteX938" fmla="*/ 149811 w 217217"/>
                <a:gd name="connsiteY938" fmla="*/ 28673 h 420666"/>
                <a:gd name="connsiteX939" fmla="*/ 147918 w 217217"/>
                <a:gd name="connsiteY939" fmla="*/ 28626 h 420666"/>
                <a:gd name="connsiteX940" fmla="*/ 146322 w 217217"/>
                <a:gd name="connsiteY940" fmla="*/ 29338 h 420666"/>
                <a:gd name="connsiteX941" fmla="*/ 145985 w 217217"/>
                <a:gd name="connsiteY941" fmla="*/ 28430 h 420666"/>
                <a:gd name="connsiteX942" fmla="*/ 145938 w 217217"/>
                <a:gd name="connsiteY942" fmla="*/ 27210 h 420666"/>
                <a:gd name="connsiteX943" fmla="*/ 145555 w 217217"/>
                <a:gd name="connsiteY943" fmla="*/ 26803 h 420666"/>
                <a:gd name="connsiteX944" fmla="*/ 143435 w 217217"/>
                <a:gd name="connsiteY944" fmla="*/ 26889 h 420666"/>
                <a:gd name="connsiteX945" fmla="*/ 142809 w 217217"/>
                <a:gd name="connsiteY945" fmla="*/ 26553 h 420666"/>
                <a:gd name="connsiteX946" fmla="*/ 142394 w 217217"/>
                <a:gd name="connsiteY946" fmla="*/ 25426 h 420666"/>
                <a:gd name="connsiteX947" fmla="*/ 142316 w 217217"/>
                <a:gd name="connsiteY947" fmla="*/ 24526 h 420666"/>
                <a:gd name="connsiteX948" fmla="*/ 144233 w 217217"/>
                <a:gd name="connsiteY948" fmla="*/ 23822 h 420666"/>
                <a:gd name="connsiteX949" fmla="*/ 146032 w 217217"/>
                <a:gd name="connsiteY949" fmla="*/ 24088 h 420666"/>
                <a:gd name="connsiteX950" fmla="*/ 148661 w 217217"/>
                <a:gd name="connsiteY950" fmla="*/ 22297 h 420666"/>
                <a:gd name="connsiteX951" fmla="*/ 147018 w 217217"/>
                <a:gd name="connsiteY951" fmla="*/ 16281 h 420666"/>
                <a:gd name="connsiteX952" fmla="*/ 144835 w 217217"/>
                <a:gd name="connsiteY952" fmla="*/ 15709 h 420666"/>
                <a:gd name="connsiteX953" fmla="*/ 144335 w 217217"/>
                <a:gd name="connsiteY953" fmla="*/ 15123 h 420666"/>
                <a:gd name="connsiteX954" fmla="*/ 144757 w 217217"/>
                <a:gd name="connsiteY954" fmla="*/ 14098 h 420666"/>
                <a:gd name="connsiteX955" fmla="*/ 145954 w 217217"/>
                <a:gd name="connsiteY955" fmla="*/ 13542 h 420666"/>
                <a:gd name="connsiteX956" fmla="*/ 147792 w 217217"/>
                <a:gd name="connsiteY956" fmla="*/ 10468 h 420666"/>
                <a:gd name="connsiteX957" fmla="*/ 148896 w 217217"/>
                <a:gd name="connsiteY957" fmla="*/ 9983 h 420666"/>
                <a:gd name="connsiteX958" fmla="*/ 150265 w 217217"/>
                <a:gd name="connsiteY958" fmla="*/ 10069 h 420666"/>
                <a:gd name="connsiteX959" fmla="*/ 150132 w 217217"/>
                <a:gd name="connsiteY959" fmla="*/ 13182 h 420666"/>
                <a:gd name="connsiteX960" fmla="*/ 155968 w 217217"/>
                <a:gd name="connsiteY960" fmla="*/ 14239 h 420666"/>
                <a:gd name="connsiteX961" fmla="*/ 155412 w 217217"/>
                <a:gd name="connsiteY961" fmla="*/ 14747 h 420666"/>
                <a:gd name="connsiteX962" fmla="*/ 153269 w 217217"/>
                <a:gd name="connsiteY962" fmla="*/ 10217 h 420666"/>
                <a:gd name="connsiteX963" fmla="*/ 154857 w 217217"/>
                <a:gd name="connsiteY963" fmla="*/ 5015 h 420666"/>
                <a:gd name="connsiteX964" fmla="*/ 156782 w 217217"/>
                <a:gd name="connsiteY964" fmla="*/ 5179 h 420666"/>
                <a:gd name="connsiteX965" fmla="*/ 157087 w 217217"/>
                <a:gd name="connsiteY965" fmla="*/ 6540 h 420666"/>
                <a:gd name="connsiteX966" fmla="*/ 156899 w 217217"/>
                <a:gd name="connsiteY966" fmla="*/ 7800 h 420666"/>
                <a:gd name="connsiteX967" fmla="*/ 155921 w 217217"/>
                <a:gd name="connsiteY967" fmla="*/ 7910 h 420666"/>
                <a:gd name="connsiteX968" fmla="*/ 155835 w 217217"/>
                <a:gd name="connsiteY968" fmla="*/ 8293 h 420666"/>
                <a:gd name="connsiteX969" fmla="*/ 156140 w 217217"/>
                <a:gd name="connsiteY969" fmla="*/ 10710 h 420666"/>
                <a:gd name="connsiteX970" fmla="*/ 156156 w 217217"/>
                <a:gd name="connsiteY970" fmla="*/ 13511 h 420666"/>
                <a:gd name="connsiteX971" fmla="*/ 155968 w 217217"/>
                <a:gd name="connsiteY971" fmla="*/ 14239 h 420666"/>
                <a:gd name="connsiteX972" fmla="*/ 161851 w 217217"/>
                <a:gd name="connsiteY972" fmla="*/ 892 h 420666"/>
                <a:gd name="connsiteX973" fmla="*/ 161851 w 217217"/>
                <a:gd name="connsiteY973" fmla="*/ 1408 h 420666"/>
                <a:gd name="connsiteX974" fmla="*/ 160709 w 217217"/>
                <a:gd name="connsiteY974" fmla="*/ 5195 h 420666"/>
                <a:gd name="connsiteX975" fmla="*/ 160725 w 217217"/>
                <a:gd name="connsiteY975" fmla="*/ 6642 h 420666"/>
                <a:gd name="connsiteX976" fmla="*/ 158886 w 217217"/>
                <a:gd name="connsiteY976" fmla="*/ 6501 h 420666"/>
                <a:gd name="connsiteX977" fmla="*/ 158597 w 217217"/>
                <a:gd name="connsiteY977" fmla="*/ 6040 h 420666"/>
                <a:gd name="connsiteX978" fmla="*/ 158252 w 217217"/>
                <a:gd name="connsiteY978" fmla="*/ 3873 h 420666"/>
                <a:gd name="connsiteX979" fmla="*/ 158487 w 217217"/>
                <a:gd name="connsiteY979" fmla="*/ 1565 h 420666"/>
                <a:gd name="connsiteX980" fmla="*/ 158745 w 217217"/>
                <a:gd name="connsiteY980" fmla="*/ 962 h 420666"/>
                <a:gd name="connsiteX981" fmla="*/ 159277 w 217217"/>
                <a:gd name="connsiteY981" fmla="*/ 720 h 420666"/>
                <a:gd name="connsiteX982" fmla="*/ 159856 w 217217"/>
                <a:gd name="connsiteY982" fmla="*/ 1173 h 420666"/>
                <a:gd name="connsiteX983" fmla="*/ 160772 w 217217"/>
                <a:gd name="connsiteY983" fmla="*/ 0 h 420666"/>
                <a:gd name="connsiteX984" fmla="*/ 161249 w 217217"/>
                <a:gd name="connsiteY984" fmla="*/ 23 h 420666"/>
                <a:gd name="connsiteX985" fmla="*/ 161851 w 217217"/>
                <a:gd name="connsiteY985" fmla="*/ 892 h 420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</a:cxnLst>
              <a:rect l="l" t="t" r="r" b="b"/>
              <a:pathLst>
                <a:path w="217217" h="420666">
                  <a:moveTo>
                    <a:pt x="155459" y="397704"/>
                  </a:moveTo>
                  <a:lnTo>
                    <a:pt x="153621" y="398894"/>
                  </a:lnTo>
                  <a:lnTo>
                    <a:pt x="153042" y="400294"/>
                  </a:lnTo>
                  <a:lnTo>
                    <a:pt x="152596" y="400841"/>
                  </a:lnTo>
                  <a:lnTo>
                    <a:pt x="151383" y="401201"/>
                  </a:lnTo>
                  <a:lnTo>
                    <a:pt x="150179" y="401209"/>
                  </a:lnTo>
                  <a:lnTo>
                    <a:pt x="145594" y="398408"/>
                  </a:lnTo>
                  <a:lnTo>
                    <a:pt x="144538" y="398534"/>
                  </a:lnTo>
                  <a:lnTo>
                    <a:pt x="145586" y="397251"/>
                  </a:lnTo>
                  <a:lnTo>
                    <a:pt x="148434" y="396202"/>
                  </a:lnTo>
                  <a:lnTo>
                    <a:pt x="150038" y="394818"/>
                  </a:lnTo>
                  <a:lnTo>
                    <a:pt x="153738" y="396155"/>
                  </a:lnTo>
                  <a:lnTo>
                    <a:pt x="155459" y="397704"/>
                  </a:lnTo>
                  <a:close/>
                  <a:moveTo>
                    <a:pt x="86707" y="304058"/>
                  </a:moveTo>
                  <a:lnTo>
                    <a:pt x="87630" y="304738"/>
                  </a:lnTo>
                  <a:lnTo>
                    <a:pt x="89946" y="304629"/>
                  </a:lnTo>
                  <a:lnTo>
                    <a:pt x="89179" y="306147"/>
                  </a:lnTo>
                  <a:lnTo>
                    <a:pt x="86629" y="307836"/>
                  </a:lnTo>
                  <a:lnTo>
                    <a:pt x="84916" y="309503"/>
                  </a:lnTo>
                  <a:lnTo>
                    <a:pt x="82842" y="310895"/>
                  </a:lnTo>
                  <a:lnTo>
                    <a:pt x="81841" y="309292"/>
                  </a:lnTo>
                  <a:lnTo>
                    <a:pt x="80675" y="309354"/>
                  </a:lnTo>
                  <a:lnTo>
                    <a:pt x="78892" y="306272"/>
                  </a:lnTo>
                  <a:lnTo>
                    <a:pt x="78571" y="301656"/>
                  </a:lnTo>
                  <a:lnTo>
                    <a:pt x="80902" y="300451"/>
                  </a:lnTo>
                  <a:lnTo>
                    <a:pt x="84125" y="300522"/>
                  </a:lnTo>
                  <a:lnTo>
                    <a:pt x="86707" y="304058"/>
                  </a:lnTo>
                  <a:close/>
                  <a:moveTo>
                    <a:pt x="38882" y="231988"/>
                  </a:moveTo>
                  <a:lnTo>
                    <a:pt x="41981" y="232951"/>
                  </a:lnTo>
                  <a:lnTo>
                    <a:pt x="44289" y="232935"/>
                  </a:lnTo>
                  <a:lnTo>
                    <a:pt x="46338" y="235728"/>
                  </a:lnTo>
                  <a:lnTo>
                    <a:pt x="47433" y="240125"/>
                  </a:lnTo>
                  <a:lnTo>
                    <a:pt x="49992" y="244459"/>
                  </a:lnTo>
                  <a:lnTo>
                    <a:pt x="53340" y="248214"/>
                  </a:lnTo>
                  <a:lnTo>
                    <a:pt x="53473" y="250506"/>
                  </a:lnTo>
                  <a:lnTo>
                    <a:pt x="52276" y="251735"/>
                  </a:lnTo>
                  <a:lnTo>
                    <a:pt x="49781" y="253260"/>
                  </a:lnTo>
                  <a:lnTo>
                    <a:pt x="49788" y="254895"/>
                  </a:lnTo>
                  <a:lnTo>
                    <a:pt x="51439" y="254074"/>
                  </a:lnTo>
                  <a:lnTo>
                    <a:pt x="52863" y="253698"/>
                  </a:lnTo>
                  <a:lnTo>
                    <a:pt x="56290" y="254058"/>
                  </a:lnTo>
                  <a:lnTo>
                    <a:pt x="57487" y="255717"/>
                  </a:lnTo>
                  <a:lnTo>
                    <a:pt x="58316" y="258197"/>
                  </a:lnTo>
                  <a:lnTo>
                    <a:pt x="58754" y="260231"/>
                  </a:lnTo>
                  <a:lnTo>
                    <a:pt x="58457" y="262437"/>
                  </a:lnTo>
                  <a:lnTo>
                    <a:pt x="57534" y="261733"/>
                  </a:lnTo>
                  <a:lnTo>
                    <a:pt x="56595" y="259762"/>
                  </a:lnTo>
                  <a:lnTo>
                    <a:pt x="55554" y="258854"/>
                  </a:lnTo>
                  <a:lnTo>
                    <a:pt x="54342" y="258361"/>
                  </a:lnTo>
                  <a:lnTo>
                    <a:pt x="54889" y="261076"/>
                  </a:lnTo>
                  <a:lnTo>
                    <a:pt x="54670" y="264698"/>
                  </a:lnTo>
                  <a:lnTo>
                    <a:pt x="55194" y="265034"/>
                  </a:lnTo>
                  <a:lnTo>
                    <a:pt x="56822" y="265097"/>
                  </a:lnTo>
                  <a:lnTo>
                    <a:pt x="55750" y="268790"/>
                  </a:lnTo>
                  <a:lnTo>
                    <a:pt x="53520" y="269791"/>
                  </a:lnTo>
                  <a:lnTo>
                    <a:pt x="50931" y="270167"/>
                  </a:lnTo>
                  <a:lnTo>
                    <a:pt x="50305" y="271473"/>
                  </a:lnTo>
                  <a:lnTo>
                    <a:pt x="49835" y="273155"/>
                  </a:lnTo>
                  <a:lnTo>
                    <a:pt x="48482" y="275659"/>
                  </a:lnTo>
                  <a:lnTo>
                    <a:pt x="46698" y="277075"/>
                  </a:lnTo>
                  <a:lnTo>
                    <a:pt x="44492" y="276785"/>
                  </a:lnTo>
                  <a:lnTo>
                    <a:pt x="42333" y="275667"/>
                  </a:lnTo>
                  <a:lnTo>
                    <a:pt x="40447" y="275440"/>
                  </a:lnTo>
                  <a:lnTo>
                    <a:pt x="39133" y="276105"/>
                  </a:lnTo>
                  <a:lnTo>
                    <a:pt x="38280" y="276723"/>
                  </a:lnTo>
                  <a:lnTo>
                    <a:pt x="37451" y="276613"/>
                  </a:lnTo>
                  <a:lnTo>
                    <a:pt x="35080" y="276848"/>
                  </a:lnTo>
                  <a:lnTo>
                    <a:pt x="32851" y="276801"/>
                  </a:lnTo>
                  <a:lnTo>
                    <a:pt x="32530" y="275823"/>
                  </a:lnTo>
                  <a:lnTo>
                    <a:pt x="32913" y="272881"/>
                  </a:lnTo>
                  <a:lnTo>
                    <a:pt x="32413" y="272083"/>
                  </a:lnTo>
                  <a:lnTo>
                    <a:pt x="30285" y="271676"/>
                  </a:lnTo>
                  <a:lnTo>
                    <a:pt x="29494" y="270972"/>
                  </a:lnTo>
                  <a:lnTo>
                    <a:pt x="28266" y="268938"/>
                  </a:lnTo>
                  <a:lnTo>
                    <a:pt x="28024" y="267984"/>
                  </a:lnTo>
                  <a:lnTo>
                    <a:pt x="27851" y="266670"/>
                  </a:lnTo>
                  <a:lnTo>
                    <a:pt x="26553" y="264972"/>
                  </a:lnTo>
                  <a:lnTo>
                    <a:pt x="24980" y="263751"/>
                  </a:lnTo>
                  <a:lnTo>
                    <a:pt x="24057" y="263689"/>
                  </a:lnTo>
                  <a:lnTo>
                    <a:pt x="22219" y="265676"/>
                  </a:lnTo>
                  <a:lnTo>
                    <a:pt x="20701" y="267687"/>
                  </a:lnTo>
                  <a:lnTo>
                    <a:pt x="21233" y="268696"/>
                  </a:lnTo>
                  <a:lnTo>
                    <a:pt x="21726" y="270018"/>
                  </a:lnTo>
                  <a:lnTo>
                    <a:pt x="20904" y="270972"/>
                  </a:lnTo>
                  <a:lnTo>
                    <a:pt x="18409" y="273147"/>
                  </a:lnTo>
                  <a:lnTo>
                    <a:pt x="18017" y="273992"/>
                  </a:lnTo>
                  <a:lnTo>
                    <a:pt x="17345" y="274454"/>
                  </a:lnTo>
                  <a:lnTo>
                    <a:pt x="16155" y="273852"/>
                  </a:lnTo>
                  <a:lnTo>
                    <a:pt x="13190" y="273992"/>
                  </a:lnTo>
                  <a:lnTo>
                    <a:pt x="11829" y="273609"/>
                  </a:lnTo>
                  <a:lnTo>
                    <a:pt x="10241" y="272005"/>
                  </a:lnTo>
                  <a:lnTo>
                    <a:pt x="6368" y="270933"/>
                  </a:lnTo>
                  <a:lnTo>
                    <a:pt x="5719" y="268360"/>
                  </a:lnTo>
                  <a:lnTo>
                    <a:pt x="4976" y="267874"/>
                  </a:lnTo>
                  <a:lnTo>
                    <a:pt x="587" y="263454"/>
                  </a:lnTo>
                  <a:lnTo>
                    <a:pt x="0" y="261976"/>
                  </a:lnTo>
                  <a:lnTo>
                    <a:pt x="571" y="261091"/>
                  </a:lnTo>
                  <a:lnTo>
                    <a:pt x="2206" y="259754"/>
                  </a:lnTo>
                  <a:lnTo>
                    <a:pt x="7706" y="257532"/>
                  </a:lnTo>
                  <a:lnTo>
                    <a:pt x="8575" y="256640"/>
                  </a:lnTo>
                  <a:lnTo>
                    <a:pt x="8755" y="255850"/>
                  </a:lnTo>
                  <a:lnTo>
                    <a:pt x="7135" y="254950"/>
                  </a:lnTo>
                  <a:lnTo>
                    <a:pt x="5680" y="253949"/>
                  </a:lnTo>
                  <a:lnTo>
                    <a:pt x="5187" y="253299"/>
                  </a:lnTo>
                  <a:lnTo>
                    <a:pt x="5148" y="252728"/>
                  </a:lnTo>
                  <a:lnTo>
                    <a:pt x="5977" y="251985"/>
                  </a:lnTo>
                  <a:lnTo>
                    <a:pt x="7636" y="251930"/>
                  </a:lnTo>
                  <a:lnTo>
                    <a:pt x="8950" y="252267"/>
                  </a:lnTo>
                  <a:lnTo>
                    <a:pt x="9991" y="251602"/>
                  </a:lnTo>
                  <a:lnTo>
                    <a:pt x="11821" y="250929"/>
                  </a:lnTo>
                  <a:lnTo>
                    <a:pt x="13049" y="250084"/>
                  </a:lnTo>
                  <a:lnTo>
                    <a:pt x="14106" y="247901"/>
                  </a:lnTo>
                  <a:lnTo>
                    <a:pt x="15225" y="245938"/>
                  </a:lnTo>
                  <a:lnTo>
                    <a:pt x="15342" y="244873"/>
                  </a:lnTo>
                  <a:lnTo>
                    <a:pt x="16320" y="241126"/>
                  </a:lnTo>
                  <a:lnTo>
                    <a:pt x="16859" y="240195"/>
                  </a:lnTo>
                  <a:lnTo>
                    <a:pt x="20333" y="237739"/>
                  </a:lnTo>
                  <a:lnTo>
                    <a:pt x="21209" y="239084"/>
                  </a:lnTo>
                  <a:lnTo>
                    <a:pt x="22923" y="239413"/>
                  </a:lnTo>
                  <a:lnTo>
                    <a:pt x="24456" y="238177"/>
                  </a:lnTo>
                  <a:lnTo>
                    <a:pt x="26295" y="234273"/>
                  </a:lnTo>
                  <a:lnTo>
                    <a:pt x="27570" y="234030"/>
                  </a:lnTo>
                  <a:lnTo>
                    <a:pt x="28978" y="234351"/>
                  </a:lnTo>
                  <a:lnTo>
                    <a:pt x="31748" y="233858"/>
                  </a:lnTo>
                  <a:lnTo>
                    <a:pt x="36661" y="232035"/>
                  </a:lnTo>
                  <a:lnTo>
                    <a:pt x="38882" y="231988"/>
                  </a:lnTo>
                  <a:close/>
                  <a:moveTo>
                    <a:pt x="66757" y="224008"/>
                  </a:moveTo>
                  <a:lnTo>
                    <a:pt x="63988" y="224040"/>
                  </a:lnTo>
                  <a:lnTo>
                    <a:pt x="62986" y="223703"/>
                  </a:lnTo>
                  <a:lnTo>
                    <a:pt x="61790" y="222765"/>
                  </a:lnTo>
                  <a:lnTo>
                    <a:pt x="60444" y="217445"/>
                  </a:lnTo>
                  <a:lnTo>
                    <a:pt x="60929" y="215559"/>
                  </a:lnTo>
                  <a:lnTo>
                    <a:pt x="61477" y="214636"/>
                  </a:lnTo>
                  <a:lnTo>
                    <a:pt x="62087" y="213916"/>
                  </a:lnTo>
                  <a:lnTo>
                    <a:pt x="63550" y="213619"/>
                  </a:lnTo>
                  <a:lnTo>
                    <a:pt x="65005" y="214628"/>
                  </a:lnTo>
                  <a:lnTo>
                    <a:pt x="65553" y="215567"/>
                  </a:lnTo>
                  <a:lnTo>
                    <a:pt x="66773" y="219166"/>
                  </a:lnTo>
                  <a:lnTo>
                    <a:pt x="67000" y="222248"/>
                  </a:lnTo>
                  <a:lnTo>
                    <a:pt x="66757" y="224008"/>
                  </a:lnTo>
                  <a:close/>
                  <a:moveTo>
                    <a:pt x="44289" y="205279"/>
                  </a:moveTo>
                  <a:lnTo>
                    <a:pt x="45079" y="210294"/>
                  </a:lnTo>
                  <a:lnTo>
                    <a:pt x="45853" y="213392"/>
                  </a:lnTo>
                  <a:lnTo>
                    <a:pt x="45908" y="214448"/>
                  </a:lnTo>
                  <a:lnTo>
                    <a:pt x="45180" y="215919"/>
                  </a:lnTo>
                  <a:lnTo>
                    <a:pt x="41558" y="217875"/>
                  </a:lnTo>
                  <a:lnTo>
                    <a:pt x="40416" y="217883"/>
                  </a:lnTo>
                  <a:lnTo>
                    <a:pt x="40369" y="217405"/>
                  </a:lnTo>
                  <a:lnTo>
                    <a:pt x="41183" y="215418"/>
                  </a:lnTo>
                  <a:lnTo>
                    <a:pt x="40479" y="213157"/>
                  </a:lnTo>
                  <a:lnTo>
                    <a:pt x="40823" y="211436"/>
                  </a:lnTo>
                  <a:lnTo>
                    <a:pt x="40486" y="211123"/>
                  </a:lnTo>
                  <a:lnTo>
                    <a:pt x="39782" y="211366"/>
                  </a:lnTo>
                  <a:lnTo>
                    <a:pt x="37185" y="214096"/>
                  </a:lnTo>
                  <a:lnTo>
                    <a:pt x="36316" y="214362"/>
                  </a:lnTo>
                  <a:lnTo>
                    <a:pt x="36223" y="213807"/>
                  </a:lnTo>
                  <a:lnTo>
                    <a:pt x="36864" y="211569"/>
                  </a:lnTo>
                  <a:lnTo>
                    <a:pt x="36942" y="210036"/>
                  </a:lnTo>
                  <a:lnTo>
                    <a:pt x="37326" y="209097"/>
                  </a:lnTo>
                  <a:lnTo>
                    <a:pt x="38030" y="208229"/>
                  </a:lnTo>
                  <a:lnTo>
                    <a:pt x="38867" y="207579"/>
                  </a:lnTo>
                  <a:lnTo>
                    <a:pt x="39547" y="207485"/>
                  </a:lnTo>
                  <a:lnTo>
                    <a:pt x="40267" y="208158"/>
                  </a:lnTo>
                  <a:lnTo>
                    <a:pt x="42364" y="206281"/>
                  </a:lnTo>
                  <a:lnTo>
                    <a:pt x="44289" y="205279"/>
                  </a:lnTo>
                  <a:close/>
                  <a:moveTo>
                    <a:pt x="47778" y="209817"/>
                  </a:moveTo>
                  <a:lnTo>
                    <a:pt x="47316" y="210231"/>
                  </a:lnTo>
                  <a:lnTo>
                    <a:pt x="46205" y="210114"/>
                  </a:lnTo>
                  <a:lnTo>
                    <a:pt x="45791" y="209480"/>
                  </a:lnTo>
                  <a:lnTo>
                    <a:pt x="45564" y="208510"/>
                  </a:lnTo>
                  <a:lnTo>
                    <a:pt x="45540" y="206734"/>
                  </a:lnTo>
                  <a:lnTo>
                    <a:pt x="46213" y="205459"/>
                  </a:lnTo>
                  <a:lnTo>
                    <a:pt x="49061" y="203534"/>
                  </a:lnTo>
                  <a:lnTo>
                    <a:pt x="47770" y="202854"/>
                  </a:lnTo>
                  <a:lnTo>
                    <a:pt x="47723" y="202369"/>
                  </a:lnTo>
                  <a:lnTo>
                    <a:pt x="48458" y="200765"/>
                  </a:lnTo>
                  <a:lnTo>
                    <a:pt x="51517" y="198269"/>
                  </a:lnTo>
                  <a:lnTo>
                    <a:pt x="52339" y="197816"/>
                  </a:lnTo>
                  <a:lnTo>
                    <a:pt x="53152" y="197886"/>
                  </a:lnTo>
                  <a:lnTo>
                    <a:pt x="51572" y="202314"/>
                  </a:lnTo>
                  <a:lnTo>
                    <a:pt x="47778" y="209817"/>
                  </a:lnTo>
                  <a:close/>
                  <a:moveTo>
                    <a:pt x="51995" y="189014"/>
                  </a:moveTo>
                  <a:lnTo>
                    <a:pt x="43248" y="191213"/>
                  </a:lnTo>
                  <a:lnTo>
                    <a:pt x="40236" y="191017"/>
                  </a:lnTo>
                  <a:lnTo>
                    <a:pt x="39962" y="189937"/>
                  </a:lnTo>
                  <a:lnTo>
                    <a:pt x="40564" y="189218"/>
                  </a:lnTo>
                  <a:lnTo>
                    <a:pt x="43060" y="188521"/>
                  </a:lnTo>
                  <a:lnTo>
                    <a:pt x="44069" y="183225"/>
                  </a:lnTo>
                  <a:lnTo>
                    <a:pt x="40299" y="180776"/>
                  </a:lnTo>
                  <a:lnTo>
                    <a:pt x="40103" y="180095"/>
                  </a:lnTo>
                  <a:lnTo>
                    <a:pt x="40400" y="178930"/>
                  </a:lnTo>
                  <a:lnTo>
                    <a:pt x="40838" y="178406"/>
                  </a:lnTo>
                  <a:lnTo>
                    <a:pt x="43123" y="177169"/>
                  </a:lnTo>
                  <a:lnTo>
                    <a:pt x="44085" y="176896"/>
                  </a:lnTo>
                  <a:lnTo>
                    <a:pt x="44868" y="177060"/>
                  </a:lnTo>
                  <a:lnTo>
                    <a:pt x="46479" y="178492"/>
                  </a:lnTo>
                  <a:lnTo>
                    <a:pt x="48294" y="181488"/>
                  </a:lnTo>
                  <a:lnTo>
                    <a:pt x="50727" y="181965"/>
                  </a:lnTo>
                  <a:lnTo>
                    <a:pt x="52378" y="183233"/>
                  </a:lnTo>
                  <a:lnTo>
                    <a:pt x="51995" y="189014"/>
                  </a:lnTo>
                  <a:close/>
                  <a:moveTo>
                    <a:pt x="33774" y="179470"/>
                  </a:moveTo>
                  <a:lnTo>
                    <a:pt x="32530" y="179689"/>
                  </a:lnTo>
                  <a:lnTo>
                    <a:pt x="32436" y="179125"/>
                  </a:lnTo>
                  <a:lnTo>
                    <a:pt x="34603" y="176434"/>
                  </a:lnTo>
                  <a:lnTo>
                    <a:pt x="36003" y="175988"/>
                  </a:lnTo>
                  <a:lnTo>
                    <a:pt x="36496" y="176254"/>
                  </a:lnTo>
                  <a:lnTo>
                    <a:pt x="35479" y="177819"/>
                  </a:lnTo>
                  <a:lnTo>
                    <a:pt x="33774" y="179470"/>
                  </a:lnTo>
                  <a:close/>
                  <a:moveTo>
                    <a:pt x="16007" y="164253"/>
                  </a:moveTo>
                  <a:lnTo>
                    <a:pt x="14074" y="164801"/>
                  </a:lnTo>
                  <a:lnTo>
                    <a:pt x="13362" y="164480"/>
                  </a:lnTo>
                  <a:lnTo>
                    <a:pt x="13237" y="163971"/>
                  </a:lnTo>
                  <a:lnTo>
                    <a:pt x="13675" y="162587"/>
                  </a:lnTo>
                  <a:lnTo>
                    <a:pt x="15154" y="162094"/>
                  </a:lnTo>
                  <a:lnTo>
                    <a:pt x="16226" y="162845"/>
                  </a:lnTo>
                  <a:lnTo>
                    <a:pt x="16398" y="163526"/>
                  </a:lnTo>
                  <a:lnTo>
                    <a:pt x="16007" y="164253"/>
                  </a:lnTo>
                  <a:close/>
                  <a:moveTo>
                    <a:pt x="40995" y="164284"/>
                  </a:moveTo>
                  <a:lnTo>
                    <a:pt x="40346" y="164801"/>
                  </a:lnTo>
                  <a:lnTo>
                    <a:pt x="39524" y="164699"/>
                  </a:lnTo>
                  <a:lnTo>
                    <a:pt x="38710" y="164034"/>
                  </a:lnTo>
                  <a:lnTo>
                    <a:pt x="37631" y="162141"/>
                  </a:lnTo>
                  <a:lnTo>
                    <a:pt x="40056" y="160826"/>
                  </a:lnTo>
                  <a:lnTo>
                    <a:pt x="41026" y="161601"/>
                  </a:lnTo>
                  <a:lnTo>
                    <a:pt x="41394" y="162485"/>
                  </a:lnTo>
                  <a:lnTo>
                    <a:pt x="41409" y="163463"/>
                  </a:lnTo>
                  <a:lnTo>
                    <a:pt x="40995" y="164284"/>
                  </a:lnTo>
                  <a:close/>
                  <a:moveTo>
                    <a:pt x="19676" y="158213"/>
                  </a:moveTo>
                  <a:lnTo>
                    <a:pt x="18745" y="158440"/>
                  </a:lnTo>
                  <a:lnTo>
                    <a:pt x="17532" y="158221"/>
                  </a:lnTo>
                  <a:lnTo>
                    <a:pt x="16781" y="157595"/>
                  </a:lnTo>
                  <a:lnTo>
                    <a:pt x="16022" y="155115"/>
                  </a:lnTo>
                  <a:lnTo>
                    <a:pt x="15882" y="153613"/>
                  </a:lnTo>
                  <a:lnTo>
                    <a:pt x="16218" y="150812"/>
                  </a:lnTo>
                  <a:lnTo>
                    <a:pt x="16140" y="147456"/>
                  </a:lnTo>
                  <a:lnTo>
                    <a:pt x="18643" y="147354"/>
                  </a:lnTo>
                  <a:lnTo>
                    <a:pt x="19293" y="147839"/>
                  </a:lnTo>
                  <a:lnTo>
                    <a:pt x="19723" y="157783"/>
                  </a:lnTo>
                  <a:lnTo>
                    <a:pt x="19676" y="158213"/>
                  </a:lnTo>
                  <a:close/>
                  <a:moveTo>
                    <a:pt x="43944" y="142410"/>
                  </a:moveTo>
                  <a:lnTo>
                    <a:pt x="43913" y="144209"/>
                  </a:lnTo>
                  <a:lnTo>
                    <a:pt x="43522" y="146330"/>
                  </a:lnTo>
                  <a:lnTo>
                    <a:pt x="44023" y="148575"/>
                  </a:lnTo>
                  <a:lnTo>
                    <a:pt x="44140" y="150179"/>
                  </a:lnTo>
                  <a:lnTo>
                    <a:pt x="45063" y="150687"/>
                  </a:lnTo>
                  <a:lnTo>
                    <a:pt x="45626" y="151422"/>
                  </a:lnTo>
                  <a:lnTo>
                    <a:pt x="49741" y="152244"/>
                  </a:lnTo>
                  <a:lnTo>
                    <a:pt x="53567" y="152009"/>
                  </a:lnTo>
                  <a:lnTo>
                    <a:pt x="54303" y="152667"/>
                  </a:lnTo>
                  <a:lnTo>
                    <a:pt x="54388" y="153715"/>
                  </a:lnTo>
                  <a:lnTo>
                    <a:pt x="53786" y="154865"/>
                  </a:lnTo>
                  <a:lnTo>
                    <a:pt x="51603" y="156962"/>
                  </a:lnTo>
                  <a:lnTo>
                    <a:pt x="49006" y="160349"/>
                  </a:lnTo>
                  <a:lnTo>
                    <a:pt x="48232" y="161053"/>
                  </a:lnTo>
                  <a:lnTo>
                    <a:pt x="47394" y="161085"/>
                  </a:lnTo>
                  <a:lnTo>
                    <a:pt x="46792" y="160779"/>
                  </a:lnTo>
                  <a:lnTo>
                    <a:pt x="46362" y="154755"/>
                  </a:lnTo>
                  <a:lnTo>
                    <a:pt x="43545" y="155530"/>
                  </a:lnTo>
                  <a:lnTo>
                    <a:pt x="41276" y="155444"/>
                  </a:lnTo>
                  <a:lnTo>
                    <a:pt x="40033" y="154708"/>
                  </a:lnTo>
                  <a:lnTo>
                    <a:pt x="39164" y="153292"/>
                  </a:lnTo>
                  <a:lnTo>
                    <a:pt x="37404" y="149647"/>
                  </a:lnTo>
                  <a:lnTo>
                    <a:pt x="32287" y="148207"/>
                  </a:lnTo>
                  <a:lnTo>
                    <a:pt x="30840" y="146189"/>
                  </a:lnTo>
                  <a:lnTo>
                    <a:pt x="30402" y="144968"/>
                  </a:lnTo>
                  <a:lnTo>
                    <a:pt x="30582" y="144295"/>
                  </a:lnTo>
                  <a:lnTo>
                    <a:pt x="31646" y="142793"/>
                  </a:lnTo>
                  <a:lnTo>
                    <a:pt x="32976" y="143325"/>
                  </a:lnTo>
                  <a:lnTo>
                    <a:pt x="33797" y="142997"/>
                  </a:lnTo>
                  <a:lnTo>
                    <a:pt x="34298" y="142324"/>
                  </a:lnTo>
                  <a:lnTo>
                    <a:pt x="34290" y="141768"/>
                  </a:lnTo>
                  <a:lnTo>
                    <a:pt x="33594" y="140462"/>
                  </a:lnTo>
                  <a:lnTo>
                    <a:pt x="33563" y="140055"/>
                  </a:lnTo>
                  <a:lnTo>
                    <a:pt x="38797" y="138397"/>
                  </a:lnTo>
                  <a:lnTo>
                    <a:pt x="39258" y="135799"/>
                  </a:lnTo>
                  <a:lnTo>
                    <a:pt x="40392" y="135588"/>
                  </a:lnTo>
                  <a:lnTo>
                    <a:pt x="41691" y="136441"/>
                  </a:lnTo>
                  <a:lnTo>
                    <a:pt x="43467" y="139140"/>
                  </a:lnTo>
                  <a:lnTo>
                    <a:pt x="43944" y="142410"/>
                  </a:lnTo>
                  <a:close/>
                  <a:moveTo>
                    <a:pt x="20646" y="135134"/>
                  </a:moveTo>
                  <a:lnTo>
                    <a:pt x="23126" y="137434"/>
                  </a:lnTo>
                  <a:lnTo>
                    <a:pt x="21155" y="141252"/>
                  </a:lnTo>
                  <a:lnTo>
                    <a:pt x="18127" y="141237"/>
                  </a:lnTo>
                  <a:lnTo>
                    <a:pt x="13863" y="138451"/>
                  </a:lnTo>
                  <a:lnTo>
                    <a:pt x="13847" y="137880"/>
                  </a:lnTo>
                  <a:lnTo>
                    <a:pt x="14200" y="137043"/>
                  </a:lnTo>
                  <a:lnTo>
                    <a:pt x="14841" y="136378"/>
                  </a:lnTo>
                  <a:lnTo>
                    <a:pt x="15506" y="136222"/>
                  </a:lnTo>
                  <a:lnTo>
                    <a:pt x="16562" y="136675"/>
                  </a:lnTo>
                  <a:lnTo>
                    <a:pt x="18033" y="135940"/>
                  </a:lnTo>
                  <a:lnTo>
                    <a:pt x="19207" y="136175"/>
                  </a:lnTo>
                  <a:lnTo>
                    <a:pt x="20646" y="135134"/>
                  </a:lnTo>
                  <a:close/>
                  <a:moveTo>
                    <a:pt x="42755" y="106978"/>
                  </a:moveTo>
                  <a:lnTo>
                    <a:pt x="39962" y="114246"/>
                  </a:lnTo>
                  <a:lnTo>
                    <a:pt x="38867" y="114426"/>
                  </a:lnTo>
                  <a:lnTo>
                    <a:pt x="37905" y="116241"/>
                  </a:lnTo>
                  <a:lnTo>
                    <a:pt x="34932" y="118236"/>
                  </a:lnTo>
                  <a:lnTo>
                    <a:pt x="37529" y="118275"/>
                  </a:lnTo>
                  <a:lnTo>
                    <a:pt x="38257" y="118940"/>
                  </a:lnTo>
                  <a:lnTo>
                    <a:pt x="38272" y="120371"/>
                  </a:lnTo>
                  <a:lnTo>
                    <a:pt x="37779" y="121201"/>
                  </a:lnTo>
                  <a:lnTo>
                    <a:pt x="34423" y="124502"/>
                  </a:lnTo>
                  <a:lnTo>
                    <a:pt x="32115" y="125754"/>
                  </a:lnTo>
                  <a:lnTo>
                    <a:pt x="29627" y="129196"/>
                  </a:lnTo>
                  <a:lnTo>
                    <a:pt x="28368" y="129235"/>
                  </a:lnTo>
                  <a:lnTo>
                    <a:pt x="27124" y="131418"/>
                  </a:lnTo>
                  <a:lnTo>
                    <a:pt x="26107" y="132380"/>
                  </a:lnTo>
                  <a:lnTo>
                    <a:pt x="25528" y="132380"/>
                  </a:lnTo>
                  <a:lnTo>
                    <a:pt x="24871" y="131895"/>
                  </a:lnTo>
                  <a:lnTo>
                    <a:pt x="23329" y="129759"/>
                  </a:lnTo>
                  <a:lnTo>
                    <a:pt x="26130" y="127655"/>
                  </a:lnTo>
                  <a:lnTo>
                    <a:pt x="26389" y="126474"/>
                  </a:lnTo>
                  <a:lnTo>
                    <a:pt x="28305" y="125238"/>
                  </a:lnTo>
                  <a:lnTo>
                    <a:pt x="28141" y="124854"/>
                  </a:lnTo>
                  <a:lnTo>
                    <a:pt x="25098" y="123117"/>
                  </a:lnTo>
                  <a:lnTo>
                    <a:pt x="23901" y="121952"/>
                  </a:lnTo>
                  <a:lnTo>
                    <a:pt x="24010" y="121342"/>
                  </a:lnTo>
                  <a:lnTo>
                    <a:pt x="25473" y="119996"/>
                  </a:lnTo>
                  <a:lnTo>
                    <a:pt x="24785" y="119824"/>
                  </a:lnTo>
                  <a:lnTo>
                    <a:pt x="24315" y="119096"/>
                  </a:lnTo>
                  <a:lnTo>
                    <a:pt x="23470" y="118814"/>
                  </a:lnTo>
                  <a:lnTo>
                    <a:pt x="23212" y="118142"/>
                  </a:lnTo>
                  <a:lnTo>
                    <a:pt x="23056" y="116358"/>
                  </a:lnTo>
                  <a:lnTo>
                    <a:pt x="23283" y="114535"/>
                  </a:lnTo>
                  <a:lnTo>
                    <a:pt x="24167" y="113729"/>
                  </a:lnTo>
                  <a:lnTo>
                    <a:pt x="24527" y="112869"/>
                  </a:lnTo>
                  <a:lnTo>
                    <a:pt x="24886" y="112603"/>
                  </a:lnTo>
                  <a:lnTo>
                    <a:pt x="26256" y="113064"/>
                  </a:lnTo>
                  <a:lnTo>
                    <a:pt x="27648" y="114527"/>
                  </a:lnTo>
                  <a:lnTo>
                    <a:pt x="29275" y="113964"/>
                  </a:lnTo>
                  <a:lnTo>
                    <a:pt x="31161" y="114238"/>
                  </a:lnTo>
                  <a:lnTo>
                    <a:pt x="31200" y="113901"/>
                  </a:lnTo>
                  <a:lnTo>
                    <a:pt x="29815" y="110310"/>
                  </a:lnTo>
                  <a:lnTo>
                    <a:pt x="30066" y="109575"/>
                  </a:lnTo>
                  <a:lnTo>
                    <a:pt x="30816" y="108738"/>
                  </a:lnTo>
                  <a:lnTo>
                    <a:pt x="35166" y="106164"/>
                  </a:lnTo>
                  <a:lnTo>
                    <a:pt x="40588" y="101830"/>
                  </a:lnTo>
                  <a:lnTo>
                    <a:pt x="41902" y="101149"/>
                  </a:lnTo>
                  <a:lnTo>
                    <a:pt x="42301" y="101744"/>
                  </a:lnTo>
                  <a:lnTo>
                    <a:pt x="42849" y="103989"/>
                  </a:lnTo>
                  <a:lnTo>
                    <a:pt x="42755" y="106978"/>
                  </a:lnTo>
                  <a:close/>
                  <a:moveTo>
                    <a:pt x="110576" y="100602"/>
                  </a:moveTo>
                  <a:lnTo>
                    <a:pt x="110764" y="104028"/>
                  </a:lnTo>
                  <a:lnTo>
                    <a:pt x="110506" y="105069"/>
                  </a:lnTo>
                  <a:lnTo>
                    <a:pt x="109982" y="106352"/>
                  </a:lnTo>
                  <a:lnTo>
                    <a:pt x="108323" y="108738"/>
                  </a:lnTo>
                  <a:lnTo>
                    <a:pt x="103958" y="112141"/>
                  </a:lnTo>
                  <a:lnTo>
                    <a:pt x="95970" y="119933"/>
                  </a:lnTo>
                  <a:lnTo>
                    <a:pt x="91245" y="123782"/>
                  </a:lnTo>
                  <a:lnTo>
                    <a:pt x="90595" y="125629"/>
                  </a:lnTo>
                  <a:lnTo>
                    <a:pt x="90243" y="128195"/>
                  </a:lnTo>
                  <a:lnTo>
                    <a:pt x="93068" y="128703"/>
                  </a:lnTo>
                  <a:lnTo>
                    <a:pt x="94163" y="129572"/>
                  </a:lnTo>
                  <a:lnTo>
                    <a:pt x="93490" y="130870"/>
                  </a:lnTo>
                  <a:lnTo>
                    <a:pt x="89305" y="135385"/>
                  </a:lnTo>
                  <a:lnTo>
                    <a:pt x="88076" y="139453"/>
                  </a:lnTo>
                  <a:lnTo>
                    <a:pt x="91284" y="139304"/>
                  </a:lnTo>
                  <a:lnTo>
                    <a:pt x="93928" y="138522"/>
                  </a:lnTo>
                  <a:lnTo>
                    <a:pt x="99193" y="135987"/>
                  </a:lnTo>
                  <a:lnTo>
                    <a:pt x="104146" y="134101"/>
                  </a:lnTo>
                  <a:lnTo>
                    <a:pt x="106524" y="134023"/>
                  </a:lnTo>
                  <a:lnTo>
                    <a:pt x="111148" y="135525"/>
                  </a:lnTo>
                  <a:lnTo>
                    <a:pt x="112196" y="135572"/>
                  </a:lnTo>
                  <a:lnTo>
                    <a:pt x="114160" y="134876"/>
                  </a:lnTo>
                  <a:lnTo>
                    <a:pt x="116147" y="134751"/>
                  </a:lnTo>
                  <a:lnTo>
                    <a:pt x="129587" y="135220"/>
                  </a:lnTo>
                  <a:lnTo>
                    <a:pt x="133327" y="134336"/>
                  </a:lnTo>
                  <a:lnTo>
                    <a:pt x="135799" y="135392"/>
                  </a:lnTo>
                  <a:lnTo>
                    <a:pt x="137865" y="138021"/>
                  </a:lnTo>
                  <a:lnTo>
                    <a:pt x="139828" y="142864"/>
                  </a:lnTo>
                  <a:lnTo>
                    <a:pt x="139766" y="143669"/>
                  </a:lnTo>
                  <a:lnTo>
                    <a:pt x="138577" y="145868"/>
                  </a:lnTo>
                  <a:lnTo>
                    <a:pt x="136386" y="148622"/>
                  </a:lnTo>
                  <a:lnTo>
                    <a:pt x="134501" y="152408"/>
                  </a:lnTo>
                  <a:lnTo>
                    <a:pt x="133953" y="154442"/>
                  </a:lnTo>
                  <a:lnTo>
                    <a:pt x="133585" y="156672"/>
                  </a:lnTo>
                  <a:lnTo>
                    <a:pt x="132991" y="158730"/>
                  </a:lnTo>
                  <a:lnTo>
                    <a:pt x="129243" y="168352"/>
                  </a:lnTo>
                  <a:lnTo>
                    <a:pt x="125590" y="173657"/>
                  </a:lnTo>
                  <a:lnTo>
                    <a:pt x="123962" y="177412"/>
                  </a:lnTo>
                  <a:lnTo>
                    <a:pt x="121952" y="180393"/>
                  </a:lnTo>
                  <a:lnTo>
                    <a:pt x="120011" y="182270"/>
                  </a:lnTo>
                  <a:lnTo>
                    <a:pt x="117946" y="183522"/>
                  </a:lnTo>
                  <a:lnTo>
                    <a:pt x="111969" y="184852"/>
                  </a:lnTo>
                  <a:lnTo>
                    <a:pt x="110295" y="185807"/>
                  </a:lnTo>
                  <a:lnTo>
                    <a:pt x="108300" y="187442"/>
                  </a:lnTo>
                  <a:lnTo>
                    <a:pt x="106203" y="188255"/>
                  </a:lnTo>
                  <a:lnTo>
                    <a:pt x="108660" y="188154"/>
                  </a:lnTo>
                  <a:lnTo>
                    <a:pt x="111093" y="187246"/>
                  </a:lnTo>
                  <a:lnTo>
                    <a:pt x="115529" y="186918"/>
                  </a:lnTo>
                  <a:lnTo>
                    <a:pt x="120630" y="190047"/>
                  </a:lnTo>
                  <a:lnTo>
                    <a:pt x="120152" y="192605"/>
                  </a:lnTo>
                  <a:lnTo>
                    <a:pt x="118103" y="194623"/>
                  </a:lnTo>
                  <a:lnTo>
                    <a:pt x="113440" y="194944"/>
                  </a:lnTo>
                  <a:lnTo>
                    <a:pt x="109082" y="199427"/>
                  </a:lnTo>
                  <a:lnTo>
                    <a:pt x="107119" y="200804"/>
                  </a:lnTo>
                  <a:lnTo>
                    <a:pt x="105037" y="201485"/>
                  </a:lnTo>
                  <a:lnTo>
                    <a:pt x="102440" y="201281"/>
                  </a:lnTo>
                  <a:lnTo>
                    <a:pt x="97722" y="200084"/>
                  </a:lnTo>
                  <a:lnTo>
                    <a:pt x="95657" y="198833"/>
                  </a:lnTo>
                  <a:lnTo>
                    <a:pt x="97519" y="200874"/>
                  </a:lnTo>
                  <a:lnTo>
                    <a:pt x="99639" y="201938"/>
                  </a:lnTo>
                  <a:lnTo>
                    <a:pt x="111914" y="204450"/>
                  </a:lnTo>
                  <a:lnTo>
                    <a:pt x="112657" y="204184"/>
                  </a:lnTo>
                  <a:lnTo>
                    <a:pt x="116569" y="201539"/>
                  </a:lnTo>
                  <a:lnTo>
                    <a:pt x="121788" y="201500"/>
                  </a:lnTo>
                  <a:lnTo>
                    <a:pt x="131715" y="206367"/>
                  </a:lnTo>
                  <a:lnTo>
                    <a:pt x="134571" y="210083"/>
                  </a:lnTo>
                  <a:lnTo>
                    <a:pt x="138670" y="215379"/>
                  </a:lnTo>
                  <a:lnTo>
                    <a:pt x="140900" y="217445"/>
                  </a:lnTo>
                  <a:lnTo>
                    <a:pt x="142512" y="219314"/>
                  </a:lnTo>
                  <a:lnTo>
                    <a:pt x="143505" y="222107"/>
                  </a:lnTo>
                  <a:lnTo>
                    <a:pt x="145430" y="231308"/>
                  </a:lnTo>
                  <a:lnTo>
                    <a:pt x="147628" y="240242"/>
                  </a:lnTo>
                  <a:lnTo>
                    <a:pt x="150499" y="249865"/>
                  </a:lnTo>
                  <a:lnTo>
                    <a:pt x="151806" y="252525"/>
                  </a:lnTo>
                  <a:lnTo>
                    <a:pt x="153519" y="254387"/>
                  </a:lnTo>
                  <a:lnTo>
                    <a:pt x="162188" y="258658"/>
                  </a:lnTo>
                  <a:lnTo>
                    <a:pt x="164120" y="260074"/>
                  </a:lnTo>
                  <a:lnTo>
                    <a:pt x="167484" y="264174"/>
                  </a:lnTo>
                  <a:lnTo>
                    <a:pt x="170731" y="268532"/>
                  </a:lnTo>
                  <a:lnTo>
                    <a:pt x="173751" y="271872"/>
                  </a:lnTo>
                  <a:lnTo>
                    <a:pt x="177013" y="274571"/>
                  </a:lnTo>
                  <a:lnTo>
                    <a:pt x="175433" y="275972"/>
                  </a:lnTo>
                  <a:lnTo>
                    <a:pt x="174353" y="278170"/>
                  </a:lnTo>
                  <a:lnTo>
                    <a:pt x="175167" y="281151"/>
                  </a:lnTo>
                  <a:lnTo>
                    <a:pt x="176489" y="283991"/>
                  </a:lnTo>
                  <a:lnTo>
                    <a:pt x="179094" y="288528"/>
                  </a:lnTo>
                  <a:lnTo>
                    <a:pt x="181394" y="293465"/>
                  </a:lnTo>
                  <a:lnTo>
                    <a:pt x="180549" y="292722"/>
                  </a:lnTo>
                  <a:lnTo>
                    <a:pt x="179657" y="292315"/>
                  </a:lnTo>
                  <a:lnTo>
                    <a:pt x="178437" y="292440"/>
                  </a:lnTo>
                  <a:lnTo>
                    <a:pt x="177248" y="292205"/>
                  </a:lnTo>
                  <a:lnTo>
                    <a:pt x="175049" y="290656"/>
                  </a:lnTo>
                  <a:lnTo>
                    <a:pt x="172937" y="288755"/>
                  </a:lnTo>
                  <a:lnTo>
                    <a:pt x="168736" y="289522"/>
                  </a:lnTo>
                  <a:lnTo>
                    <a:pt x="166404" y="289178"/>
                  </a:lnTo>
                  <a:lnTo>
                    <a:pt x="164378" y="289232"/>
                  </a:lnTo>
                  <a:lnTo>
                    <a:pt x="168220" y="290328"/>
                  </a:lnTo>
                  <a:lnTo>
                    <a:pt x="172421" y="290406"/>
                  </a:lnTo>
                  <a:lnTo>
                    <a:pt x="181684" y="298675"/>
                  </a:lnTo>
                  <a:lnTo>
                    <a:pt x="184813" y="303557"/>
                  </a:lnTo>
                  <a:lnTo>
                    <a:pt x="186675" y="309980"/>
                  </a:lnTo>
                  <a:lnTo>
                    <a:pt x="185408" y="312859"/>
                  </a:lnTo>
                  <a:lnTo>
                    <a:pt x="183436" y="314721"/>
                  </a:lnTo>
                  <a:lnTo>
                    <a:pt x="181598" y="316841"/>
                  </a:lnTo>
                  <a:lnTo>
                    <a:pt x="179869" y="319243"/>
                  </a:lnTo>
                  <a:lnTo>
                    <a:pt x="185009" y="322756"/>
                  </a:lnTo>
                  <a:lnTo>
                    <a:pt x="186120" y="322654"/>
                  </a:lnTo>
                  <a:lnTo>
                    <a:pt x="187254" y="322161"/>
                  </a:lnTo>
                  <a:lnTo>
                    <a:pt x="188349" y="320964"/>
                  </a:lnTo>
                  <a:lnTo>
                    <a:pt x="190188" y="318046"/>
                  </a:lnTo>
                  <a:lnTo>
                    <a:pt x="191134" y="317013"/>
                  </a:lnTo>
                  <a:lnTo>
                    <a:pt x="194334" y="316638"/>
                  </a:lnTo>
                  <a:lnTo>
                    <a:pt x="197018" y="316865"/>
                  </a:lnTo>
                  <a:lnTo>
                    <a:pt x="199685" y="317514"/>
                  </a:lnTo>
                  <a:lnTo>
                    <a:pt x="202040" y="317311"/>
                  </a:lnTo>
                  <a:lnTo>
                    <a:pt x="206773" y="318562"/>
                  </a:lnTo>
                  <a:lnTo>
                    <a:pt x="209206" y="319689"/>
                  </a:lnTo>
                  <a:lnTo>
                    <a:pt x="215238" y="324751"/>
                  </a:lnTo>
                  <a:lnTo>
                    <a:pt x="216545" y="327520"/>
                  </a:lnTo>
                  <a:lnTo>
                    <a:pt x="217147" y="331088"/>
                  </a:lnTo>
                  <a:lnTo>
                    <a:pt x="217218" y="335031"/>
                  </a:lnTo>
                  <a:lnTo>
                    <a:pt x="216201" y="338622"/>
                  </a:lnTo>
                  <a:lnTo>
                    <a:pt x="215035" y="341861"/>
                  </a:lnTo>
                  <a:lnTo>
                    <a:pt x="214315" y="346030"/>
                  </a:lnTo>
                  <a:lnTo>
                    <a:pt x="213807" y="347533"/>
                  </a:lnTo>
                  <a:lnTo>
                    <a:pt x="213095" y="348706"/>
                  </a:lnTo>
                  <a:lnTo>
                    <a:pt x="209903" y="351984"/>
                  </a:lnTo>
                  <a:lnTo>
                    <a:pt x="207783" y="353330"/>
                  </a:lnTo>
                  <a:lnTo>
                    <a:pt x="206891" y="352743"/>
                  </a:lnTo>
                  <a:lnTo>
                    <a:pt x="205928" y="352821"/>
                  </a:lnTo>
                  <a:lnTo>
                    <a:pt x="205827" y="353612"/>
                  </a:lnTo>
                  <a:lnTo>
                    <a:pt x="206836" y="355278"/>
                  </a:lnTo>
                  <a:lnTo>
                    <a:pt x="206844" y="357289"/>
                  </a:lnTo>
                  <a:lnTo>
                    <a:pt x="204958" y="358775"/>
                  </a:lnTo>
                  <a:lnTo>
                    <a:pt x="203042" y="359409"/>
                  </a:lnTo>
                  <a:lnTo>
                    <a:pt x="199834" y="358618"/>
                  </a:lnTo>
                  <a:lnTo>
                    <a:pt x="195382" y="361388"/>
                  </a:lnTo>
                  <a:lnTo>
                    <a:pt x="198582" y="362812"/>
                  </a:lnTo>
                  <a:lnTo>
                    <a:pt x="199232" y="364322"/>
                  </a:lnTo>
                  <a:lnTo>
                    <a:pt x="198434" y="366974"/>
                  </a:lnTo>
                  <a:lnTo>
                    <a:pt x="196423" y="368155"/>
                  </a:lnTo>
                  <a:lnTo>
                    <a:pt x="194186" y="368679"/>
                  </a:lnTo>
                  <a:lnTo>
                    <a:pt x="191901" y="368805"/>
                  </a:lnTo>
                  <a:lnTo>
                    <a:pt x="190008" y="369454"/>
                  </a:lnTo>
                  <a:lnTo>
                    <a:pt x="188193" y="370706"/>
                  </a:lnTo>
                  <a:lnTo>
                    <a:pt x="190469" y="370048"/>
                  </a:lnTo>
                  <a:lnTo>
                    <a:pt x="192050" y="370627"/>
                  </a:lnTo>
                  <a:lnTo>
                    <a:pt x="193043" y="372849"/>
                  </a:lnTo>
                  <a:lnTo>
                    <a:pt x="193943" y="373491"/>
                  </a:lnTo>
                  <a:lnTo>
                    <a:pt x="198402" y="374437"/>
                  </a:lnTo>
                  <a:lnTo>
                    <a:pt x="201156" y="374430"/>
                  </a:lnTo>
                  <a:lnTo>
                    <a:pt x="206476" y="373890"/>
                  </a:lnTo>
                  <a:lnTo>
                    <a:pt x="209034" y="373898"/>
                  </a:lnTo>
                  <a:lnTo>
                    <a:pt x="209942" y="374304"/>
                  </a:lnTo>
                  <a:lnTo>
                    <a:pt x="209958" y="376143"/>
                  </a:lnTo>
                  <a:lnTo>
                    <a:pt x="209566" y="380649"/>
                  </a:lnTo>
                  <a:lnTo>
                    <a:pt x="208862" y="381580"/>
                  </a:lnTo>
                  <a:lnTo>
                    <a:pt x="201813" y="385351"/>
                  </a:lnTo>
                  <a:lnTo>
                    <a:pt x="200366" y="387980"/>
                  </a:lnTo>
                  <a:lnTo>
                    <a:pt x="199967" y="389568"/>
                  </a:lnTo>
                  <a:lnTo>
                    <a:pt x="195844" y="389286"/>
                  </a:lnTo>
                  <a:lnTo>
                    <a:pt x="193912" y="390968"/>
                  </a:lnTo>
                  <a:lnTo>
                    <a:pt x="190571" y="392087"/>
                  </a:lnTo>
                  <a:lnTo>
                    <a:pt x="187989" y="393269"/>
                  </a:lnTo>
                  <a:lnTo>
                    <a:pt x="185462" y="394763"/>
                  </a:lnTo>
                  <a:lnTo>
                    <a:pt x="183381" y="395209"/>
                  </a:lnTo>
                  <a:lnTo>
                    <a:pt x="174408" y="393433"/>
                  </a:lnTo>
                  <a:lnTo>
                    <a:pt x="168986" y="393581"/>
                  </a:lnTo>
                  <a:lnTo>
                    <a:pt x="161640" y="395130"/>
                  </a:lnTo>
                  <a:lnTo>
                    <a:pt x="159747" y="394872"/>
                  </a:lnTo>
                  <a:lnTo>
                    <a:pt x="156915" y="393394"/>
                  </a:lnTo>
                  <a:lnTo>
                    <a:pt x="154004" y="392392"/>
                  </a:lnTo>
                  <a:lnTo>
                    <a:pt x="150664" y="391954"/>
                  </a:lnTo>
                  <a:lnTo>
                    <a:pt x="147777" y="390577"/>
                  </a:lnTo>
                  <a:lnTo>
                    <a:pt x="149576" y="393214"/>
                  </a:lnTo>
                  <a:lnTo>
                    <a:pt x="145578" y="395756"/>
                  </a:lnTo>
                  <a:lnTo>
                    <a:pt x="143732" y="396257"/>
                  </a:lnTo>
                  <a:lnTo>
                    <a:pt x="141816" y="396179"/>
                  </a:lnTo>
                  <a:lnTo>
                    <a:pt x="137904" y="396867"/>
                  </a:lnTo>
                  <a:lnTo>
                    <a:pt x="134266" y="396492"/>
                  </a:lnTo>
                  <a:lnTo>
                    <a:pt x="134813" y="398291"/>
                  </a:lnTo>
                  <a:lnTo>
                    <a:pt x="135784" y="399864"/>
                  </a:lnTo>
                  <a:lnTo>
                    <a:pt x="134993" y="400544"/>
                  </a:lnTo>
                  <a:lnTo>
                    <a:pt x="134164" y="400716"/>
                  </a:lnTo>
                  <a:lnTo>
                    <a:pt x="127264" y="399535"/>
                  </a:lnTo>
                  <a:lnTo>
                    <a:pt x="126286" y="399754"/>
                  </a:lnTo>
                  <a:lnTo>
                    <a:pt x="125433" y="400849"/>
                  </a:lnTo>
                  <a:lnTo>
                    <a:pt x="122922" y="400263"/>
                  </a:lnTo>
                  <a:lnTo>
                    <a:pt x="120481" y="398424"/>
                  </a:lnTo>
                  <a:lnTo>
                    <a:pt x="117891" y="397180"/>
                  </a:lnTo>
                  <a:lnTo>
                    <a:pt x="115169" y="396593"/>
                  </a:lnTo>
                  <a:lnTo>
                    <a:pt x="113010" y="396797"/>
                  </a:lnTo>
                  <a:lnTo>
                    <a:pt x="104114" y="399707"/>
                  </a:lnTo>
                  <a:lnTo>
                    <a:pt x="102338" y="402617"/>
                  </a:lnTo>
                  <a:lnTo>
                    <a:pt x="101447" y="406740"/>
                  </a:lnTo>
                  <a:lnTo>
                    <a:pt x="100163" y="410394"/>
                  </a:lnTo>
                  <a:lnTo>
                    <a:pt x="98067" y="413203"/>
                  </a:lnTo>
                  <a:lnTo>
                    <a:pt x="95571" y="413570"/>
                  </a:lnTo>
                  <a:lnTo>
                    <a:pt x="93224" y="411622"/>
                  </a:lnTo>
                  <a:lnTo>
                    <a:pt x="88765" y="409479"/>
                  </a:lnTo>
                  <a:lnTo>
                    <a:pt x="87247" y="408023"/>
                  </a:lnTo>
                  <a:lnTo>
                    <a:pt x="86762" y="407937"/>
                  </a:lnTo>
                  <a:lnTo>
                    <a:pt x="86261" y="408454"/>
                  </a:lnTo>
                  <a:lnTo>
                    <a:pt x="84509" y="409111"/>
                  </a:lnTo>
                  <a:lnTo>
                    <a:pt x="82702" y="409142"/>
                  </a:lnTo>
                  <a:lnTo>
                    <a:pt x="79908" y="409721"/>
                  </a:lnTo>
                  <a:lnTo>
                    <a:pt x="75050" y="411466"/>
                  </a:lnTo>
                  <a:lnTo>
                    <a:pt x="73087" y="412647"/>
                  </a:lnTo>
                  <a:lnTo>
                    <a:pt x="68870" y="415909"/>
                  </a:lnTo>
                  <a:lnTo>
                    <a:pt x="68009" y="416809"/>
                  </a:lnTo>
                  <a:lnTo>
                    <a:pt x="66476" y="420087"/>
                  </a:lnTo>
                  <a:lnTo>
                    <a:pt x="64136" y="420666"/>
                  </a:lnTo>
                  <a:lnTo>
                    <a:pt x="61993" y="418569"/>
                  </a:lnTo>
                  <a:lnTo>
                    <a:pt x="59552" y="417834"/>
                  </a:lnTo>
                  <a:lnTo>
                    <a:pt x="56978" y="418546"/>
                  </a:lnTo>
                  <a:lnTo>
                    <a:pt x="55421" y="419665"/>
                  </a:lnTo>
                  <a:lnTo>
                    <a:pt x="54694" y="418757"/>
                  </a:lnTo>
                  <a:lnTo>
                    <a:pt x="54670" y="416895"/>
                  </a:lnTo>
                  <a:lnTo>
                    <a:pt x="56548" y="414673"/>
                  </a:lnTo>
                  <a:lnTo>
                    <a:pt x="61563" y="412991"/>
                  </a:lnTo>
                  <a:lnTo>
                    <a:pt x="65967" y="408618"/>
                  </a:lnTo>
                  <a:lnTo>
                    <a:pt x="68127" y="405950"/>
                  </a:lnTo>
                  <a:lnTo>
                    <a:pt x="68987" y="404440"/>
                  </a:lnTo>
                  <a:lnTo>
                    <a:pt x="70043" y="403478"/>
                  </a:lnTo>
                  <a:lnTo>
                    <a:pt x="71420" y="403118"/>
                  </a:lnTo>
                  <a:lnTo>
                    <a:pt x="72132" y="401452"/>
                  </a:lnTo>
                  <a:lnTo>
                    <a:pt x="78242" y="394739"/>
                  </a:lnTo>
                  <a:lnTo>
                    <a:pt x="78743" y="393198"/>
                  </a:lnTo>
                  <a:lnTo>
                    <a:pt x="79048" y="390429"/>
                  </a:lnTo>
                  <a:lnTo>
                    <a:pt x="79549" y="387761"/>
                  </a:lnTo>
                  <a:lnTo>
                    <a:pt x="84525" y="386032"/>
                  </a:lnTo>
                  <a:lnTo>
                    <a:pt x="86903" y="380407"/>
                  </a:lnTo>
                  <a:lnTo>
                    <a:pt x="87560" y="379961"/>
                  </a:lnTo>
                  <a:lnTo>
                    <a:pt x="94499" y="378928"/>
                  </a:lnTo>
                  <a:lnTo>
                    <a:pt x="99647" y="379014"/>
                  </a:lnTo>
                  <a:lnTo>
                    <a:pt x="104764" y="380117"/>
                  </a:lnTo>
                  <a:lnTo>
                    <a:pt x="107385" y="380219"/>
                  </a:lnTo>
                  <a:lnTo>
                    <a:pt x="110013" y="379836"/>
                  </a:lnTo>
                  <a:lnTo>
                    <a:pt x="112078" y="378310"/>
                  </a:lnTo>
                  <a:lnTo>
                    <a:pt x="115607" y="372802"/>
                  </a:lnTo>
                  <a:lnTo>
                    <a:pt x="117594" y="370369"/>
                  </a:lnTo>
                  <a:lnTo>
                    <a:pt x="119871" y="368171"/>
                  </a:lnTo>
                  <a:lnTo>
                    <a:pt x="121999" y="365659"/>
                  </a:lnTo>
                  <a:lnTo>
                    <a:pt x="125449" y="360997"/>
                  </a:lnTo>
                  <a:lnTo>
                    <a:pt x="123117" y="362608"/>
                  </a:lnTo>
                  <a:lnTo>
                    <a:pt x="120301" y="365159"/>
                  </a:lnTo>
                  <a:lnTo>
                    <a:pt x="118666" y="366637"/>
                  </a:lnTo>
                  <a:lnTo>
                    <a:pt x="113471" y="368124"/>
                  </a:lnTo>
                  <a:lnTo>
                    <a:pt x="111234" y="369642"/>
                  </a:lnTo>
                  <a:lnTo>
                    <a:pt x="107314" y="373061"/>
                  </a:lnTo>
                  <a:lnTo>
                    <a:pt x="106563" y="373342"/>
                  </a:lnTo>
                  <a:lnTo>
                    <a:pt x="100648" y="372521"/>
                  </a:lnTo>
                  <a:lnTo>
                    <a:pt x="96252" y="368085"/>
                  </a:lnTo>
                  <a:lnTo>
                    <a:pt x="93443" y="366270"/>
                  </a:lnTo>
                  <a:lnTo>
                    <a:pt x="92285" y="366059"/>
                  </a:lnTo>
                  <a:lnTo>
                    <a:pt x="91080" y="366598"/>
                  </a:lnTo>
                  <a:lnTo>
                    <a:pt x="88514" y="367154"/>
                  </a:lnTo>
                  <a:lnTo>
                    <a:pt x="85901" y="367060"/>
                  </a:lnTo>
                  <a:lnTo>
                    <a:pt x="87239" y="365002"/>
                  </a:lnTo>
                  <a:lnTo>
                    <a:pt x="89054" y="363852"/>
                  </a:lnTo>
                  <a:lnTo>
                    <a:pt x="84986" y="363054"/>
                  </a:lnTo>
                  <a:lnTo>
                    <a:pt x="83852" y="362428"/>
                  </a:lnTo>
                  <a:lnTo>
                    <a:pt x="82561" y="360981"/>
                  </a:lnTo>
                  <a:lnTo>
                    <a:pt x="79369" y="360739"/>
                  </a:lnTo>
                  <a:lnTo>
                    <a:pt x="77851" y="361106"/>
                  </a:lnTo>
                  <a:lnTo>
                    <a:pt x="75285" y="363015"/>
                  </a:lnTo>
                  <a:lnTo>
                    <a:pt x="71232" y="365042"/>
                  </a:lnTo>
                  <a:lnTo>
                    <a:pt x="66343" y="362233"/>
                  </a:lnTo>
                  <a:lnTo>
                    <a:pt x="65388" y="361004"/>
                  </a:lnTo>
                  <a:lnTo>
                    <a:pt x="65412" y="358618"/>
                  </a:lnTo>
                  <a:lnTo>
                    <a:pt x="64676" y="356725"/>
                  </a:lnTo>
                  <a:lnTo>
                    <a:pt x="63323" y="356060"/>
                  </a:lnTo>
                  <a:lnTo>
                    <a:pt x="65052" y="353596"/>
                  </a:lnTo>
                  <a:lnTo>
                    <a:pt x="67149" y="351953"/>
                  </a:lnTo>
                  <a:lnTo>
                    <a:pt x="71749" y="350318"/>
                  </a:lnTo>
                  <a:lnTo>
                    <a:pt x="78719" y="346430"/>
                  </a:lnTo>
                  <a:lnTo>
                    <a:pt x="82631" y="344771"/>
                  </a:lnTo>
                  <a:lnTo>
                    <a:pt x="86261" y="341908"/>
                  </a:lnTo>
                  <a:lnTo>
                    <a:pt x="87763" y="340155"/>
                  </a:lnTo>
                  <a:lnTo>
                    <a:pt x="88851" y="337753"/>
                  </a:lnTo>
                  <a:lnTo>
                    <a:pt x="89930" y="334812"/>
                  </a:lnTo>
                  <a:lnTo>
                    <a:pt x="91472" y="332410"/>
                  </a:lnTo>
                  <a:lnTo>
                    <a:pt x="89977" y="331839"/>
                  </a:lnTo>
                  <a:lnTo>
                    <a:pt x="89305" y="330032"/>
                  </a:lnTo>
                  <a:lnTo>
                    <a:pt x="89484" y="328193"/>
                  </a:lnTo>
                  <a:lnTo>
                    <a:pt x="90173" y="326558"/>
                  </a:lnTo>
                  <a:lnTo>
                    <a:pt x="89555" y="324508"/>
                  </a:lnTo>
                  <a:lnTo>
                    <a:pt x="88452" y="322365"/>
                  </a:lnTo>
                  <a:lnTo>
                    <a:pt x="88514" y="320690"/>
                  </a:lnTo>
                  <a:lnTo>
                    <a:pt x="88812" y="318899"/>
                  </a:lnTo>
                  <a:lnTo>
                    <a:pt x="86011" y="318993"/>
                  </a:lnTo>
                  <a:lnTo>
                    <a:pt x="83218" y="319556"/>
                  </a:lnTo>
                  <a:lnTo>
                    <a:pt x="80683" y="320823"/>
                  </a:lnTo>
                  <a:lnTo>
                    <a:pt x="78226" y="322545"/>
                  </a:lnTo>
                  <a:lnTo>
                    <a:pt x="76044" y="322865"/>
                  </a:lnTo>
                  <a:lnTo>
                    <a:pt x="76075" y="321488"/>
                  </a:lnTo>
                  <a:lnTo>
                    <a:pt x="77022" y="319783"/>
                  </a:lnTo>
                  <a:lnTo>
                    <a:pt x="79494" y="317342"/>
                  </a:lnTo>
                  <a:lnTo>
                    <a:pt x="82138" y="315316"/>
                  </a:lnTo>
                  <a:lnTo>
                    <a:pt x="83077" y="313774"/>
                  </a:lnTo>
                  <a:lnTo>
                    <a:pt x="83820" y="311983"/>
                  </a:lnTo>
                  <a:lnTo>
                    <a:pt x="85135" y="310543"/>
                  </a:lnTo>
                  <a:lnTo>
                    <a:pt x="88593" y="307821"/>
                  </a:lnTo>
                  <a:lnTo>
                    <a:pt x="95219" y="304754"/>
                  </a:lnTo>
                  <a:lnTo>
                    <a:pt x="96205" y="304574"/>
                  </a:lnTo>
                  <a:lnTo>
                    <a:pt x="98802" y="304934"/>
                  </a:lnTo>
                  <a:lnTo>
                    <a:pt x="101360" y="304465"/>
                  </a:lnTo>
                  <a:lnTo>
                    <a:pt x="103598" y="303362"/>
                  </a:lnTo>
                  <a:lnTo>
                    <a:pt x="105828" y="303127"/>
                  </a:lnTo>
                  <a:lnTo>
                    <a:pt x="110850" y="306311"/>
                  </a:lnTo>
                  <a:lnTo>
                    <a:pt x="109356" y="301382"/>
                  </a:lnTo>
                  <a:lnTo>
                    <a:pt x="111570" y="300201"/>
                  </a:lnTo>
                  <a:lnTo>
                    <a:pt x="114778" y="304660"/>
                  </a:lnTo>
                  <a:lnTo>
                    <a:pt x="115967" y="305130"/>
                  </a:lnTo>
                  <a:lnTo>
                    <a:pt x="118486" y="304480"/>
                  </a:lnTo>
                  <a:lnTo>
                    <a:pt x="117516" y="303729"/>
                  </a:lnTo>
                  <a:lnTo>
                    <a:pt x="116381" y="303682"/>
                  </a:lnTo>
                  <a:lnTo>
                    <a:pt x="114895" y="303009"/>
                  </a:lnTo>
                  <a:lnTo>
                    <a:pt x="113643" y="301578"/>
                  </a:lnTo>
                  <a:lnTo>
                    <a:pt x="111562" y="297025"/>
                  </a:lnTo>
                  <a:lnTo>
                    <a:pt x="111679" y="294318"/>
                  </a:lnTo>
                  <a:lnTo>
                    <a:pt x="113080" y="291501"/>
                  </a:lnTo>
                  <a:lnTo>
                    <a:pt x="114629" y="288904"/>
                  </a:lnTo>
                  <a:lnTo>
                    <a:pt x="113330" y="288387"/>
                  </a:lnTo>
                  <a:lnTo>
                    <a:pt x="112290" y="287394"/>
                  </a:lnTo>
                  <a:lnTo>
                    <a:pt x="111992" y="284789"/>
                  </a:lnTo>
                  <a:lnTo>
                    <a:pt x="112399" y="282481"/>
                  </a:lnTo>
                  <a:lnTo>
                    <a:pt x="115184" y="280447"/>
                  </a:lnTo>
                  <a:lnTo>
                    <a:pt x="116006" y="277349"/>
                  </a:lnTo>
                  <a:lnTo>
                    <a:pt x="116350" y="273930"/>
                  </a:lnTo>
                  <a:lnTo>
                    <a:pt x="115888" y="272357"/>
                  </a:lnTo>
                  <a:lnTo>
                    <a:pt x="113119" y="272608"/>
                  </a:lnTo>
                  <a:lnTo>
                    <a:pt x="111774" y="273249"/>
                  </a:lnTo>
                  <a:lnTo>
                    <a:pt x="110569" y="274258"/>
                  </a:lnTo>
                  <a:lnTo>
                    <a:pt x="109333" y="274196"/>
                  </a:lnTo>
                  <a:lnTo>
                    <a:pt x="105914" y="270409"/>
                  </a:lnTo>
                  <a:lnTo>
                    <a:pt x="103966" y="267538"/>
                  </a:lnTo>
                  <a:lnTo>
                    <a:pt x="100469" y="261451"/>
                  </a:lnTo>
                  <a:lnTo>
                    <a:pt x="99976" y="257798"/>
                  </a:lnTo>
                  <a:lnTo>
                    <a:pt x="102769" y="249896"/>
                  </a:lnTo>
                  <a:lnTo>
                    <a:pt x="107087" y="244819"/>
                  </a:lnTo>
                  <a:lnTo>
                    <a:pt x="112172" y="243043"/>
                  </a:lnTo>
                  <a:lnTo>
                    <a:pt x="111187" y="242707"/>
                  </a:lnTo>
                  <a:lnTo>
                    <a:pt x="103434" y="242636"/>
                  </a:lnTo>
                  <a:lnTo>
                    <a:pt x="100875" y="243262"/>
                  </a:lnTo>
                  <a:lnTo>
                    <a:pt x="98505" y="245343"/>
                  </a:lnTo>
                  <a:lnTo>
                    <a:pt x="97167" y="245984"/>
                  </a:lnTo>
                  <a:lnTo>
                    <a:pt x="95759" y="246219"/>
                  </a:lnTo>
                  <a:lnTo>
                    <a:pt x="94476" y="247252"/>
                  </a:lnTo>
                  <a:lnTo>
                    <a:pt x="93224" y="248683"/>
                  </a:lnTo>
                  <a:lnTo>
                    <a:pt x="91917" y="249607"/>
                  </a:lnTo>
                  <a:lnTo>
                    <a:pt x="89328" y="249364"/>
                  </a:lnTo>
                  <a:lnTo>
                    <a:pt x="88076" y="249669"/>
                  </a:lnTo>
                  <a:lnTo>
                    <a:pt x="87177" y="248840"/>
                  </a:lnTo>
                  <a:lnTo>
                    <a:pt x="86418" y="247471"/>
                  </a:lnTo>
                  <a:lnTo>
                    <a:pt x="85432" y="247103"/>
                  </a:lnTo>
                  <a:lnTo>
                    <a:pt x="84329" y="247526"/>
                  </a:lnTo>
                  <a:lnTo>
                    <a:pt x="81998" y="249372"/>
                  </a:lnTo>
                  <a:lnTo>
                    <a:pt x="79635" y="250460"/>
                  </a:lnTo>
                  <a:lnTo>
                    <a:pt x="76779" y="249294"/>
                  </a:lnTo>
                  <a:lnTo>
                    <a:pt x="73032" y="247119"/>
                  </a:lnTo>
                  <a:lnTo>
                    <a:pt x="72296" y="247917"/>
                  </a:lnTo>
                  <a:lnTo>
                    <a:pt x="71467" y="249935"/>
                  </a:lnTo>
                  <a:lnTo>
                    <a:pt x="70990" y="253072"/>
                  </a:lnTo>
                  <a:lnTo>
                    <a:pt x="68330" y="250342"/>
                  </a:lnTo>
                  <a:lnTo>
                    <a:pt x="66069" y="246688"/>
                  </a:lnTo>
                  <a:lnTo>
                    <a:pt x="65302" y="244389"/>
                  </a:lnTo>
                  <a:lnTo>
                    <a:pt x="65247" y="241791"/>
                  </a:lnTo>
                  <a:lnTo>
                    <a:pt x="66476" y="240782"/>
                  </a:lnTo>
                  <a:lnTo>
                    <a:pt x="67814" y="241705"/>
                  </a:lnTo>
                  <a:lnTo>
                    <a:pt x="69801" y="235532"/>
                  </a:lnTo>
                  <a:lnTo>
                    <a:pt x="73759" y="227459"/>
                  </a:lnTo>
                  <a:lnTo>
                    <a:pt x="75160" y="225088"/>
                  </a:lnTo>
                  <a:lnTo>
                    <a:pt x="76138" y="221982"/>
                  </a:lnTo>
                  <a:lnTo>
                    <a:pt x="75973" y="219948"/>
                  </a:lnTo>
                  <a:lnTo>
                    <a:pt x="75105" y="218227"/>
                  </a:lnTo>
                  <a:lnTo>
                    <a:pt x="71420" y="214315"/>
                  </a:lnTo>
                  <a:lnTo>
                    <a:pt x="71467" y="211115"/>
                  </a:lnTo>
                  <a:lnTo>
                    <a:pt x="71858" y="207501"/>
                  </a:lnTo>
                  <a:lnTo>
                    <a:pt x="72860" y="205326"/>
                  </a:lnTo>
                  <a:lnTo>
                    <a:pt x="73282" y="204911"/>
                  </a:lnTo>
                  <a:lnTo>
                    <a:pt x="78172" y="204966"/>
                  </a:lnTo>
                  <a:lnTo>
                    <a:pt x="76263" y="203840"/>
                  </a:lnTo>
                  <a:lnTo>
                    <a:pt x="72461" y="200561"/>
                  </a:lnTo>
                  <a:lnTo>
                    <a:pt x="72531" y="199396"/>
                  </a:lnTo>
                  <a:lnTo>
                    <a:pt x="73423" y="196353"/>
                  </a:lnTo>
                  <a:lnTo>
                    <a:pt x="73008" y="196658"/>
                  </a:lnTo>
                  <a:lnTo>
                    <a:pt x="72195" y="198066"/>
                  </a:lnTo>
                  <a:lnTo>
                    <a:pt x="70638" y="201469"/>
                  </a:lnTo>
                  <a:lnTo>
                    <a:pt x="69691" y="202259"/>
                  </a:lnTo>
                  <a:lnTo>
                    <a:pt x="67000" y="203065"/>
                  </a:lnTo>
                  <a:lnTo>
                    <a:pt x="66507" y="204732"/>
                  </a:lnTo>
                  <a:lnTo>
                    <a:pt x="66077" y="205170"/>
                  </a:lnTo>
                  <a:lnTo>
                    <a:pt x="64739" y="205357"/>
                  </a:lnTo>
                  <a:lnTo>
                    <a:pt x="64324" y="206914"/>
                  </a:lnTo>
                  <a:lnTo>
                    <a:pt x="64027" y="207016"/>
                  </a:lnTo>
                  <a:lnTo>
                    <a:pt x="63644" y="205342"/>
                  </a:lnTo>
                  <a:lnTo>
                    <a:pt x="63605" y="202557"/>
                  </a:lnTo>
                  <a:lnTo>
                    <a:pt x="64136" y="199990"/>
                  </a:lnTo>
                  <a:lnTo>
                    <a:pt x="65154" y="197980"/>
                  </a:lnTo>
                  <a:lnTo>
                    <a:pt x="69097" y="193403"/>
                  </a:lnTo>
                  <a:lnTo>
                    <a:pt x="67180" y="194819"/>
                  </a:lnTo>
                  <a:lnTo>
                    <a:pt x="62830" y="199052"/>
                  </a:lnTo>
                  <a:lnTo>
                    <a:pt x="60608" y="201829"/>
                  </a:lnTo>
                  <a:lnTo>
                    <a:pt x="60013" y="202768"/>
                  </a:lnTo>
                  <a:lnTo>
                    <a:pt x="59834" y="203558"/>
                  </a:lnTo>
                  <a:lnTo>
                    <a:pt x="59842" y="204466"/>
                  </a:lnTo>
                  <a:lnTo>
                    <a:pt x="60835" y="209324"/>
                  </a:lnTo>
                  <a:lnTo>
                    <a:pt x="60546" y="211569"/>
                  </a:lnTo>
                  <a:lnTo>
                    <a:pt x="56798" y="226316"/>
                  </a:lnTo>
                  <a:lnTo>
                    <a:pt x="56086" y="227787"/>
                  </a:lnTo>
                  <a:lnTo>
                    <a:pt x="55437" y="228554"/>
                  </a:lnTo>
                  <a:lnTo>
                    <a:pt x="54819" y="228734"/>
                  </a:lnTo>
                  <a:lnTo>
                    <a:pt x="52972" y="228452"/>
                  </a:lnTo>
                  <a:lnTo>
                    <a:pt x="52151" y="227349"/>
                  </a:lnTo>
                  <a:lnTo>
                    <a:pt x="52159" y="226105"/>
                  </a:lnTo>
                  <a:lnTo>
                    <a:pt x="52503" y="224235"/>
                  </a:lnTo>
                  <a:lnTo>
                    <a:pt x="54060" y="217249"/>
                  </a:lnTo>
                  <a:lnTo>
                    <a:pt x="54733" y="215301"/>
                  </a:lnTo>
                  <a:lnTo>
                    <a:pt x="55734" y="213486"/>
                  </a:lnTo>
                  <a:lnTo>
                    <a:pt x="57940" y="210310"/>
                  </a:lnTo>
                  <a:lnTo>
                    <a:pt x="57886" y="210098"/>
                  </a:lnTo>
                  <a:lnTo>
                    <a:pt x="56415" y="210724"/>
                  </a:lnTo>
                  <a:lnTo>
                    <a:pt x="55789" y="210521"/>
                  </a:lnTo>
                  <a:lnTo>
                    <a:pt x="55335" y="209887"/>
                  </a:lnTo>
                  <a:lnTo>
                    <a:pt x="55625" y="200413"/>
                  </a:lnTo>
                  <a:lnTo>
                    <a:pt x="56822" y="197284"/>
                  </a:lnTo>
                  <a:lnTo>
                    <a:pt x="57268" y="192723"/>
                  </a:lnTo>
                  <a:lnTo>
                    <a:pt x="58300" y="188803"/>
                  </a:lnTo>
                  <a:lnTo>
                    <a:pt x="59497" y="185940"/>
                  </a:lnTo>
                  <a:lnTo>
                    <a:pt x="60413" y="182270"/>
                  </a:lnTo>
                  <a:lnTo>
                    <a:pt x="61782" y="180635"/>
                  </a:lnTo>
                  <a:lnTo>
                    <a:pt x="62149" y="178132"/>
                  </a:lnTo>
                  <a:lnTo>
                    <a:pt x="63691" y="175417"/>
                  </a:lnTo>
                  <a:lnTo>
                    <a:pt x="64880" y="172577"/>
                  </a:lnTo>
                  <a:lnTo>
                    <a:pt x="64238" y="172859"/>
                  </a:lnTo>
                  <a:lnTo>
                    <a:pt x="56626" y="180244"/>
                  </a:lnTo>
                  <a:lnTo>
                    <a:pt x="54686" y="181582"/>
                  </a:lnTo>
                  <a:lnTo>
                    <a:pt x="52042" y="181222"/>
                  </a:lnTo>
                  <a:lnTo>
                    <a:pt x="50023" y="180393"/>
                  </a:lnTo>
                  <a:lnTo>
                    <a:pt x="48443" y="178648"/>
                  </a:lnTo>
                  <a:lnTo>
                    <a:pt x="47739" y="175292"/>
                  </a:lnTo>
                  <a:lnTo>
                    <a:pt x="45791" y="175206"/>
                  </a:lnTo>
                  <a:lnTo>
                    <a:pt x="44124" y="174627"/>
                  </a:lnTo>
                  <a:lnTo>
                    <a:pt x="44140" y="174173"/>
                  </a:lnTo>
                  <a:lnTo>
                    <a:pt x="46291" y="172342"/>
                  </a:lnTo>
                  <a:lnTo>
                    <a:pt x="49741" y="171717"/>
                  </a:lnTo>
                  <a:lnTo>
                    <a:pt x="52972" y="168775"/>
                  </a:lnTo>
                  <a:lnTo>
                    <a:pt x="50101" y="166788"/>
                  </a:lnTo>
                  <a:lnTo>
                    <a:pt x="50344" y="166154"/>
                  </a:lnTo>
                  <a:lnTo>
                    <a:pt x="52847" y="164456"/>
                  </a:lnTo>
                  <a:lnTo>
                    <a:pt x="56032" y="158753"/>
                  </a:lnTo>
                  <a:lnTo>
                    <a:pt x="56673" y="153488"/>
                  </a:lnTo>
                  <a:lnTo>
                    <a:pt x="55155" y="151008"/>
                  </a:lnTo>
                  <a:lnTo>
                    <a:pt x="54608" y="149381"/>
                  </a:lnTo>
                  <a:lnTo>
                    <a:pt x="51564" y="147566"/>
                  </a:lnTo>
                  <a:lnTo>
                    <a:pt x="51056" y="145242"/>
                  </a:lnTo>
                  <a:lnTo>
                    <a:pt x="51408" y="143936"/>
                  </a:lnTo>
                  <a:lnTo>
                    <a:pt x="52401" y="142660"/>
                  </a:lnTo>
                  <a:lnTo>
                    <a:pt x="53896" y="141675"/>
                  </a:lnTo>
                  <a:lnTo>
                    <a:pt x="56243" y="140720"/>
                  </a:lnTo>
                  <a:lnTo>
                    <a:pt x="54115" y="139703"/>
                  </a:lnTo>
                  <a:lnTo>
                    <a:pt x="53317" y="138498"/>
                  </a:lnTo>
                  <a:lnTo>
                    <a:pt x="52714" y="136754"/>
                  </a:lnTo>
                  <a:lnTo>
                    <a:pt x="52660" y="135744"/>
                  </a:lnTo>
                  <a:lnTo>
                    <a:pt x="53763" y="131238"/>
                  </a:lnTo>
                  <a:lnTo>
                    <a:pt x="54404" y="129376"/>
                  </a:lnTo>
                  <a:lnTo>
                    <a:pt x="55664" y="126998"/>
                  </a:lnTo>
                  <a:lnTo>
                    <a:pt x="61359" y="127131"/>
                  </a:lnTo>
                  <a:lnTo>
                    <a:pt x="62016" y="126082"/>
                  </a:lnTo>
                  <a:lnTo>
                    <a:pt x="62666" y="126043"/>
                  </a:lnTo>
                  <a:lnTo>
                    <a:pt x="65576" y="127006"/>
                  </a:lnTo>
                  <a:lnTo>
                    <a:pt x="65146" y="125973"/>
                  </a:lnTo>
                  <a:lnTo>
                    <a:pt x="60381" y="120301"/>
                  </a:lnTo>
                  <a:lnTo>
                    <a:pt x="59951" y="119221"/>
                  </a:lnTo>
                  <a:lnTo>
                    <a:pt x="61312" y="116154"/>
                  </a:lnTo>
                  <a:lnTo>
                    <a:pt x="61406" y="114785"/>
                  </a:lnTo>
                  <a:lnTo>
                    <a:pt x="61211" y="113322"/>
                  </a:lnTo>
                  <a:lnTo>
                    <a:pt x="61602" y="112204"/>
                  </a:lnTo>
                  <a:lnTo>
                    <a:pt x="63112" y="111679"/>
                  </a:lnTo>
                  <a:lnTo>
                    <a:pt x="67712" y="111727"/>
                  </a:lnTo>
                  <a:lnTo>
                    <a:pt x="68846" y="111210"/>
                  </a:lnTo>
                  <a:lnTo>
                    <a:pt x="68330" y="109724"/>
                  </a:lnTo>
                  <a:lnTo>
                    <a:pt x="67258" y="107768"/>
                  </a:lnTo>
                  <a:lnTo>
                    <a:pt x="67047" y="106125"/>
                  </a:lnTo>
                  <a:lnTo>
                    <a:pt x="67297" y="104670"/>
                  </a:lnTo>
                  <a:lnTo>
                    <a:pt x="67352" y="101736"/>
                  </a:lnTo>
                  <a:lnTo>
                    <a:pt x="67563" y="100437"/>
                  </a:lnTo>
                  <a:lnTo>
                    <a:pt x="68658" y="98489"/>
                  </a:lnTo>
                  <a:lnTo>
                    <a:pt x="69558" y="97910"/>
                  </a:lnTo>
                  <a:lnTo>
                    <a:pt x="70677" y="97574"/>
                  </a:lnTo>
                  <a:lnTo>
                    <a:pt x="73204" y="98223"/>
                  </a:lnTo>
                  <a:lnTo>
                    <a:pt x="74166" y="99006"/>
                  </a:lnTo>
                  <a:lnTo>
                    <a:pt x="75277" y="100860"/>
                  </a:lnTo>
                  <a:lnTo>
                    <a:pt x="76091" y="100711"/>
                  </a:lnTo>
                  <a:lnTo>
                    <a:pt x="79236" y="98693"/>
                  </a:lnTo>
                  <a:lnTo>
                    <a:pt x="80182" y="98403"/>
                  </a:lnTo>
                  <a:lnTo>
                    <a:pt x="81473" y="100742"/>
                  </a:lnTo>
                  <a:lnTo>
                    <a:pt x="86848" y="98880"/>
                  </a:lnTo>
                  <a:lnTo>
                    <a:pt x="94069" y="98051"/>
                  </a:lnTo>
                  <a:lnTo>
                    <a:pt x="98411" y="96823"/>
                  </a:lnTo>
                  <a:lnTo>
                    <a:pt x="102980" y="96377"/>
                  </a:lnTo>
                  <a:lnTo>
                    <a:pt x="107244" y="94976"/>
                  </a:lnTo>
                  <a:lnTo>
                    <a:pt x="111766" y="95618"/>
                  </a:lnTo>
                  <a:lnTo>
                    <a:pt x="111922" y="96432"/>
                  </a:lnTo>
                  <a:lnTo>
                    <a:pt x="111687" y="97558"/>
                  </a:lnTo>
                  <a:lnTo>
                    <a:pt x="110576" y="100602"/>
                  </a:lnTo>
                  <a:close/>
                  <a:moveTo>
                    <a:pt x="114543" y="91080"/>
                  </a:moveTo>
                  <a:lnTo>
                    <a:pt x="114332" y="91206"/>
                  </a:lnTo>
                  <a:lnTo>
                    <a:pt x="113526" y="90431"/>
                  </a:lnTo>
                  <a:lnTo>
                    <a:pt x="112212" y="87654"/>
                  </a:lnTo>
                  <a:lnTo>
                    <a:pt x="114285" y="87098"/>
                  </a:lnTo>
                  <a:lnTo>
                    <a:pt x="115263" y="87443"/>
                  </a:lnTo>
                  <a:lnTo>
                    <a:pt x="114895" y="88624"/>
                  </a:lnTo>
                  <a:lnTo>
                    <a:pt x="114543" y="91080"/>
                  </a:lnTo>
                  <a:close/>
                  <a:moveTo>
                    <a:pt x="109364" y="88859"/>
                  </a:moveTo>
                  <a:lnTo>
                    <a:pt x="108104" y="89422"/>
                  </a:lnTo>
                  <a:lnTo>
                    <a:pt x="106860" y="89383"/>
                  </a:lnTo>
                  <a:lnTo>
                    <a:pt x="104920" y="86934"/>
                  </a:lnTo>
                  <a:lnTo>
                    <a:pt x="104185" y="85150"/>
                  </a:lnTo>
                  <a:lnTo>
                    <a:pt x="104318" y="83969"/>
                  </a:lnTo>
                  <a:lnTo>
                    <a:pt x="105131" y="83570"/>
                  </a:lnTo>
                  <a:lnTo>
                    <a:pt x="107009" y="84149"/>
                  </a:lnTo>
                  <a:lnTo>
                    <a:pt x="107979" y="86191"/>
                  </a:lnTo>
                  <a:lnTo>
                    <a:pt x="108104" y="87513"/>
                  </a:lnTo>
                  <a:lnTo>
                    <a:pt x="108331" y="88029"/>
                  </a:lnTo>
                  <a:lnTo>
                    <a:pt x="109497" y="88553"/>
                  </a:lnTo>
                  <a:lnTo>
                    <a:pt x="109364" y="88859"/>
                  </a:lnTo>
                  <a:close/>
                  <a:moveTo>
                    <a:pt x="111727" y="78868"/>
                  </a:moveTo>
                  <a:lnTo>
                    <a:pt x="111429" y="79916"/>
                  </a:lnTo>
                  <a:lnTo>
                    <a:pt x="113096" y="79893"/>
                  </a:lnTo>
                  <a:lnTo>
                    <a:pt x="115513" y="80785"/>
                  </a:lnTo>
                  <a:lnTo>
                    <a:pt x="116976" y="80894"/>
                  </a:lnTo>
                  <a:lnTo>
                    <a:pt x="118196" y="82005"/>
                  </a:lnTo>
                  <a:lnTo>
                    <a:pt x="117524" y="84079"/>
                  </a:lnTo>
                  <a:lnTo>
                    <a:pt x="116796" y="84665"/>
                  </a:lnTo>
                  <a:lnTo>
                    <a:pt x="115975" y="84783"/>
                  </a:lnTo>
                  <a:lnTo>
                    <a:pt x="113096" y="82709"/>
                  </a:lnTo>
                  <a:lnTo>
                    <a:pt x="109325" y="83570"/>
                  </a:lnTo>
                  <a:lnTo>
                    <a:pt x="108574" y="83304"/>
                  </a:lnTo>
                  <a:lnTo>
                    <a:pt x="108081" y="82733"/>
                  </a:lnTo>
                  <a:lnTo>
                    <a:pt x="107877" y="82021"/>
                  </a:lnTo>
                  <a:lnTo>
                    <a:pt x="107877" y="80566"/>
                  </a:lnTo>
                  <a:lnTo>
                    <a:pt x="107674" y="80135"/>
                  </a:lnTo>
                  <a:lnTo>
                    <a:pt x="106305" y="81512"/>
                  </a:lnTo>
                  <a:lnTo>
                    <a:pt x="105710" y="81348"/>
                  </a:lnTo>
                  <a:lnTo>
                    <a:pt x="105374" y="80691"/>
                  </a:lnTo>
                  <a:lnTo>
                    <a:pt x="105225" y="79330"/>
                  </a:lnTo>
                  <a:lnTo>
                    <a:pt x="105374" y="77366"/>
                  </a:lnTo>
                  <a:lnTo>
                    <a:pt x="106180" y="74557"/>
                  </a:lnTo>
                  <a:lnTo>
                    <a:pt x="107533" y="73994"/>
                  </a:lnTo>
                  <a:lnTo>
                    <a:pt x="109551" y="74323"/>
                  </a:lnTo>
                  <a:lnTo>
                    <a:pt x="111867" y="75911"/>
                  </a:lnTo>
                  <a:lnTo>
                    <a:pt x="112564" y="76889"/>
                  </a:lnTo>
                  <a:lnTo>
                    <a:pt x="112548" y="77671"/>
                  </a:lnTo>
                  <a:lnTo>
                    <a:pt x="111727" y="78868"/>
                  </a:lnTo>
                  <a:close/>
                  <a:moveTo>
                    <a:pt x="122891" y="70247"/>
                  </a:moveTo>
                  <a:lnTo>
                    <a:pt x="120410" y="70293"/>
                  </a:lnTo>
                  <a:lnTo>
                    <a:pt x="121693" y="67759"/>
                  </a:lnTo>
                  <a:lnTo>
                    <a:pt x="123188" y="67117"/>
                  </a:lnTo>
                  <a:lnTo>
                    <a:pt x="126012" y="67399"/>
                  </a:lnTo>
                  <a:lnTo>
                    <a:pt x="125511" y="68541"/>
                  </a:lnTo>
                  <a:lnTo>
                    <a:pt x="122891" y="70247"/>
                  </a:lnTo>
                  <a:close/>
                  <a:moveTo>
                    <a:pt x="118932" y="72155"/>
                  </a:moveTo>
                  <a:lnTo>
                    <a:pt x="117046" y="73220"/>
                  </a:lnTo>
                  <a:lnTo>
                    <a:pt x="116241" y="72343"/>
                  </a:lnTo>
                  <a:lnTo>
                    <a:pt x="116029" y="69589"/>
                  </a:lnTo>
                  <a:lnTo>
                    <a:pt x="113784" y="68408"/>
                  </a:lnTo>
                  <a:lnTo>
                    <a:pt x="112689" y="67673"/>
                  </a:lnTo>
                  <a:lnTo>
                    <a:pt x="111844" y="66280"/>
                  </a:lnTo>
                  <a:lnTo>
                    <a:pt x="112055" y="65850"/>
                  </a:lnTo>
                  <a:lnTo>
                    <a:pt x="113518" y="65279"/>
                  </a:lnTo>
                  <a:lnTo>
                    <a:pt x="116022" y="67806"/>
                  </a:lnTo>
                  <a:lnTo>
                    <a:pt x="117046" y="69840"/>
                  </a:lnTo>
                  <a:lnTo>
                    <a:pt x="118901" y="70442"/>
                  </a:lnTo>
                  <a:lnTo>
                    <a:pt x="119135" y="70755"/>
                  </a:lnTo>
                  <a:lnTo>
                    <a:pt x="118932" y="72155"/>
                  </a:lnTo>
                  <a:close/>
                  <a:moveTo>
                    <a:pt x="150132" y="13182"/>
                  </a:moveTo>
                  <a:lnTo>
                    <a:pt x="150586" y="16320"/>
                  </a:lnTo>
                  <a:lnTo>
                    <a:pt x="151720" y="15506"/>
                  </a:lnTo>
                  <a:lnTo>
                    <a:pt x="153433" y="18510"/>
                  </a:lnTo>
                  <a:lnTo>
                    <a:pt x="154309" y="18510"/>
                  </a:lnTo>
                  <a:lnTo>
                    <a:pt x="155749" y="17321"/>
                  </a:lnTo>
                  <a:lnTo>
                    <a:pt x="155459" y="20114"/>
                  </a:lnTo>
                  <a:lnTo>
                    <a:pt x="153965" y="27836"/>
                  </a:lnTo>
                  <a:lnTo>
                    <a:pt x="153543" y="29142"/>
                  </a:lnTo>
                  <a:lnTo>
                    <a:pt x="153261" y="31482"/>
                  </a:lnTo>
                  <a:lnTo>
                    <a:pt x="152964" y="31943"/>
                  </a:lnTo>
                  <a:lnTo>
                    <a:pt x="152526" y="36661"/>
                  </a:lnTo>
                  <a:lnTo>
                    <a:pt x="151516" y="38210"/>
                  </a:lnTo>
                  <a:lnTo>
                    <a:pt x="150672" y="41902"/>
                  </a:lnTo>
                  <a:lnTo>
                    <a:pt x="150327" y="42262"/>
                  </a:lnTo>
                  <a:lnTo>
                    <a:pt x="149091" y="40846"/>
                  </a:lnTo>
                  <a:lnTo>
                    <a:pt x="150327" y="35205"/>
                  </a:lnTo>
                  <a:lnTo>
                    <a:pt x="150836" y="31920"/>
                  </a:lnTo>
                  <a:lnTo>
                    <a:pt x="150507" y="30214"/>
                  </a:lnTo>
                  <a:lnTo>
                    <a:pt x="149811" y="28673"/>
                  </a:lnTo>
                  <a:lnTo>
                    <a:pt x="147918" y="28626"/>
                  </a:lnTo>
                  <a:lnTo>
                    <a:pt x="146322" y="29338"/>
                  </a:lnTo>
                  <a:lnTo>
                    <a:pt x="145985" y="28430"/>
                  </a:lnTo>
                  <a:lnTo>
                    <a:pt x="145938" y="27210"/>
                  </a:lnTo>
                  <a:lnTo>
                    <a:pt x="145555" y="26803"/>
                  </a:lnTo>
                  <a:lnTo>
                    <a:pt x="143435" y="26889"/>
                  </a:lnTo>
                  <a:lnTo>
                    <a:pt x="142809" y="26553"/>
                  </a:lnTo>
                  <a:lnTo>
                    <a:pt x="142394" y="25426"/>
                  </a:lnTo>
                  <a:lnTo>
                    <a:pt x="142316" y="24526"/>
                  </a:lnTo>
                  <a:lnTo>
                    <a:pt x="144233" y="23822"/>
                  </a:lnTo>
                  <a:lnTo>
                    <a:pt x="146032" y="24088"/>
                  </a:lnTo>
                  <a:lnTo>
                    <a:pt x="148661" y="22297"/>
                  </a:lnTo>
                  <a:lnTo>
                    <a:pt x="147018" y="16281"/>
                  </a:lnTo>
                  <a:lnTo>
                    <a:pt x="144835" y="15709"/>
                  </a:lnTo>
                  <a:lnTo>
                    <a:pt x="144335" y="15123"/>
                  </a:lnTo>
                  <a:lnTo>
                    <a:pt x="144757" y="14098"/>
                  </a:lnTo>
                  <a:lnTo>
                    <a:pt x="145954" y="13542"/>
                  </a:lnTo>
                  <a:lnTo>
                    <a:pt x="147792" y="10468"/>
                  </a:lnTo>
                  <a:lnTo>
                    <a:pt x="148896" y="9983"/>
                  </a:lnTo>
                  <a:lnTo>
                    <a:pt x="150265" y="10069"/>
                  </a:lnTo>
                  <a:lnTo>
                    <a:pt x="150132" y="13182"/>
                  </a:lnTo>
                  <a:close/>
                  <a:moveTo>
                    <a:pt x="155968" y="14239"/>
                  </a:moveTo>
                  <a:lnTo>
                    <a:pt x="155412" y="14747"/>
                  </a:lnTo>
                  <a:lnTo>
                    <a:pt x="153269" y="10217"/>
                  </a:lnTo>
                  <a:lnTo>
                    <a:pt x="154857" y="5015"/>
                  </a:lnTo>
                  <a:lnTo>
                    <a:pt x="156782" y="5179"/>
                  </a:lnTo>
                  <a:lnTo>
                    <a:pt x="157087" y="6540"/>
                  </a:lnTo>
                  <a:lnTo>
                    <a:pt x="156899" y="7800"/>
                  </a:lnTo>
                  <a:lnTo>
                    <a:pt x="155921" y="7910"/>
                  </a:lnTo>
                  <a:lnTo>
                    <a:pt x="155835" y="8293"/>
                  </a:lnTo>
                  <a:lnTo>
                    <a:pt x="156140" y="10710"/>
                  </a:lnTo>
                  <a:lnTo>
                    <a:pt x="156156" y="13511"/>
                  </a:lnTo>
                  <a:lnTo>
                    <a:pt x="155968" y="14239"/>
                  </a:lnTo>
                  <a:close/>
                  <a:moveTo>
                    <a:pt x="161851" y="892"/>
                  </a:moveTo>
                  <a:lnTo>
                    <a:pt x="161851" y="1408"/>
                  </a:lnTo>
                  <a:lnTo>
                    <a:pt x="160709" y="5195"/>
                  </a:lnTo>
                  <a:lnTo>
                    <a:pt x="160725" y="6642"/>
                  </a:lnTo>
                  <a:lnTo>
                    <a:pt x="158886" y="6501"/>
                  </a:lnTo>
                  <a:lnTo>
                    <a:pt x="158597" y="6040"/>
                  </a:lnTo>
                  <a:lnTo>
                    <a:pt x="158252" y="3873"/>
                  </a:lnTo>
                  <a:lnTo>
                    <a:pt x="158487" y="1565"/>
                  </a:lnTo>
                  <a:lnTo>
                    <a:pt x="158745" y="962"/>
                  </a:lnTo>
                  <a:lnTo>
                    <a:pt x="159277" y="720"/>
                  </a:lnTo>
                  <a:lnTo>
                    <a:pt x="159856" y="1173"/>
                  </a:lnTo>
                  <a:lnTo>
                    <a:pt x="160772" y="0"/>
                  </a:lnTo>
                  <a:lnTo>
                    <a:pt x="161249" y="23"/>
                  </a:lnTo>
                  <a:lnTo>
                    <a:pt x="161851" y="89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33072F5A-D0F9-C09E-3D04-89F935A03768}"/>
                </a:ext>
              </a:extLst>
            </p:cNvPr>
            <p:cNvSpPr>
              <a:spLocks/>
            </p:cNvSpPr>
            <p:nvPr/>
          </p:nvSpPr>
          <p:spPr>
            <a:xfrm>
              <a:off x="8128678" y="3589539"/>
              <a:ext cx="146986" cy="73962"/>
            </a:xfrm>
            <a:custGeom>
              <a:avLst/>
              <a:gdLst>
                <a:gd name="connsiteX0" fmla="*/ 141651 w 146986"/>
                <a:gd name="connsiteY0" fmla="*/ 50007 h 73962"/>
                <a:gd name="connsiteX1" fmla="*/ 141119 w 146986"/>
                <a:gd name="connsiteY1" fmla="*/ 51056 h 73962"/>
                <a:gd name="connsiteX2" fmla="*/ 139860 w 146986"/>
                <a:gd name="connsiteY2" fmla="*/ 52957 h 73962"/>
                <a:gd name="connsiteX3" fmla="*/ 138858 w 146986"/>
                <a:gd name="connsiteY3" fmla="*/ 53927 h 73962"/>
                <a:gd name="connsiteX4" fmla="*/ 137747 w 146986"/>
                <a:gd name="connsiteY4" fmla="*/ 54083 h 73962"/>
                <a:gd name="connsiteX5" fmla="*/ 136644 w 146986"/>
                <a:gd name="connsiteY5" fmla="*/ 54529 h 73962"/>
                <a:gd name="connsiteX6" fmla="*/ 136261 w 146986"/>
                <a:gd name="connsiteY6" fmla="*/ 55546 h 73962"/>
                <a:gd name="connsiteX7" fmla="*/ 136214 w 146986"/>
                <a:gd name="connsiteY7" fmla="*/ 56861 h 73962"/>
                <a:gd name="connsiteX8" fmla="*/ 136402 w 146986"/>
                <a:gd name="connsiteY8" fmla="*/ 57807 h 73962"/>
                <a:gd name="connsiteX9" fmla="*/ 136683 w 146986"/>
                <a:gd name="connsiteY9" fmla="*/ 58159 h 73962"/>
                <a:gd name="connsiteX10" fmla="*/ 137810 w 146986"/>
                <a:gd name="connsiteY10" fmla="*/ 58472 h 73962"/>
                <a:gd name="connsiteX11" fmla="*/ 138921 w 146986"/>
                <a:gd name="connsiteY11" fmla="*/ 61234 h 73962"/>
                <a:gd name="connsiteX12" fmla="*/ 140665 w 146986"/>
                <a:gd name="connsiteY12" fmla="*/ 62627 h 73962"/>
                <a:gd name="connsiteX13" fmla="*/ 143388 w 146986"/>
                <a:gd name="connsiteY13" fmla="*/ 64207 h 73962"/>
                <a:gd name="connsiteX14" fmla="*/ 145806 w 146986"/>
                <a:gd name="connsiteY14" fmla="*/ 66014 h 73962"/>
                <a:gd name="connsiteX15" fmla="*/ 146987 w 146986"/>
                <a:gd name="connsiteY15" fmla="*/ 67673 h 73962"/>
                <a:gd name="connsiteX16" fmla="*/ 146760 w 146986"/>
                <a:gd name="connsiteY16" fmla="*/ 68878 h 73962"/>
                <a:gd name="connsiteX17" fmla="*/ 145970 w 146986"/>
                <a:gd name="connsiteY17" fmla="*/ 71365 h 73962"/>
                <a:gd name="connsiteX18" fmla="*/ 143951 w 146986"/>
                <a:gd name="connsiteY18" fmla="*/ 73439 h 73962"/>
                <a:gd name="connsiteX19" fmla="*/ 142269 w 146986"/>
                <a:gd name="connsiteY19" fmla="*/ 73963 h 73962"/>
                <a:gd name="connsiteX20" fmla="*/ 141675 w 146986"/>
                <a:gd name="connsiteY20" fmla="*/ 73767 h 73962"/>
                <a:gd name="connsiteX21" fmla="*/ 140579 w 146986"/>
                <a:gd name="connsiteY21" fmla="*/ 73126 h 73962"/>
                <a:gd name="connsiteX22" fmla="*/ 138366 w 146986"/>
                <a:gd name="connsiteY22" fmla="*/ 71522 h 73962"/>
                <a:gd name="connsiteX23" fmla="*/ 135964 w 146986"/>
                <a:gd name="connsiteY23" fmla="*/ 70255 h 73962"/>
                <a:gd name="connsiteX24" fmla="*/ 134117 w 146986"/>
                <a:gd name="connsiteY24" fmla="*/ 70669 h 73962"/>
                <a:gd name="connsiteX25" fmla="*/ 132904 w 146986"/>
                <a:gd name="connsiteY25" fmla="*/ 71146 h 73962"/>
                <a:gd name="connsiteX26" fmla="*/ 130503 w 146986"/>
                <a:gd name="connsiteY26" fmla="*/ 70583 h 73962"/>
                <a:gd name="connsiteX27" fmla="*/ 127663 w 146986"/>
                <a:gd name="connsiteY27" fmla="*/ 69488 h 73962"/>
                <a:gd name="connsiteX28" fmla="*/ 126184 w 146986"/>
                <a:gd name="connsiteY28" fmla="*/ 68408 h 73962"/>
                <a:gd name="connsiteX29" fmla="*/ 125535 w 146986"/>
                <a:gd name="connsiteY29" fmla="*/ 67610 h 73962"/>
                <a:gd name="connsiteX30" fmla="*/ 125973 w 146986"/>
                <a:gd name="connsiteY30" fmla="*/ 66194 h 73962"/>
                <a:gd name="connsiteX31" fmla="*/ 119534 w 146986"/>
                <a:gd name="connsiteY31" fmla="*/ 63636 h 73962"/>
                <a:gd name="connsiteX32" fmla="*/ 116428 w 146986"/>
                <a:gd name="connsiteY32" fmla="*/ 62924 h 73962"/>
                <a:gd name="connsiteX33" fmla="*/ 115028 w 146986"/>
                <a:gd name="connsiteY33" fmla="*/ 63698 h 73962"/>
                <a:gd name="connsiteX34" fmla="*/ 110295 w 146986"/>
                <a:gd name="connsiteY34" fmla="*/ 67548 h 73962"/>
                <a:gd name="connsiteX35" fmla="*/ 109731 w 146986"/>
                <a:gd name="connsiteY35" fmla="*/ 67939 h 73962"/>
                <a:gd name="connsiteX36" fmla="*/ 106117 w 146986"/>
                <a:gd name="connsiteY36" fmla="*/ 68471 h 73962"/>
                <a:gd name="connsiteX37" fmla="*/ 106109 w 146986"/>
                <a:gd name="connsiteY37" fmla="*/ 68784 h 73962"/>
                <a:gd name="connsiteX38" fmla="*/ 106931 w 146986"/>
                <a:gd name="connsiteY38" fmla="*/ 69613 h 73962"/>
                <a:gd name="connsiteX39" fmla="*/ 106774 w 146986"/>
                <a:gd name="connsiteY39" fmla="*/ 69871 h 73962"/>
                <a:gd name="connsiteX40" fmla="*/ 100711 w 146986"/>
                <a:gd name="connsiteY40" fmla="*/ 69957 h 73962"/>
                <a:gd name="connsiteX41" fmla="*/ 98693 w 146986"/>
                <a:gd name="connsiteY41" fmla="*/ 70458 h 73962"/>
                <a:gd name="connsiteX42" fmla="*/ 93294 w 146986"/>
                <a:gd name="connsiteY42" fmla="*/ 69809 h 73962"/>
                <a:gd name="connsiteX43" fmla="*/ 91519 w 146986"/>
                <a:gd name="connsiteY43" fmla="*/ 70098 h 73962"/>
                <a:gd name="connsiteX44" fmla="*/ 90001 w 146986"/>
                <a:gd name="connsiteY44" fmla="*/ 70701 h 73962"/>
                <a:gd name="connsiteX45" fmla="*/ 86308 w 146986"/>
                <a:gd name="connsiteY45" fmla="*/ 71389 h 73962"/>
                <a:gd name="connsiteX46" fmla="*/ 83758 w 146986"/>
                <a:gd name="connsiteY46" fmla="*/ 72195 h 73962"/>
                <a:gd name="connsiteX47" fmla="*/ 80503 w 146986"/>
                <a:gd name="connsiteY47" fmla="*/ 72617 h 73962"/>
                <a:gd name="connsiteX48" fmla="*/ 77147 w 146986"/>
                <a:gd name="connsiteY48" fmla="*/ 72656 h 73962"/>
                <a:gd name="connsiteX49" fmla="*/ 75997 w 146986"/>
                <a:gd name="connsiteY49" fmla="*/ 72899 h 73962"/>
                <a:gd name="connsiteX50" fmla="*/ 76044 w 146986"/>
                <a:gd name="connsiteY50" fmla="*/ 72343 h 73962"/>
                <a:gd name="connsiteX51" fmla="*/ 75864 w 146986"/>
                <a:gd name="connsiteY51" fmla="*/ 71491 h 73962"/>
                <a:gd name="connsiteX52" fmla="*/ 75183 w 146986"/>
                <a:gd name="connsiteY52" fmla="*/ 70872 h 73962"/>
                <a:gd name="connsiteX53" fmla="*/ 74229 w 146986"/>
                <a:gd name="connsiteY53" fmla="*/ 70481 h 73962"/>
                <a:gd name="connsiteX54" fmla="*/ 72476 w 146986"/>
                <a:gd name="connsiteY54" fmla="*/ 70630 h 73962"/>
                <a:gd name="connsiteX55" fmla="*/ 70857 w 146986"/>
                <a:gd name="connsiteY55" fmla="*/ 70215 h 73962"/>
                <a:gd name="connsiteX56" fmla="*/ 69707 w 146986"/>
                <a:gd name="connsiteY56" fmla="*/ 69136 h 73962"/>
                <a:gd name="connsiteX57" fmla="*/ 69441 w 146986"/>
                <a:gd name="connsiteY57" fmla="*/ 68307 h 73962"/>
                <a:gd name="connsiteX58" fmla="*/ 70106 w 146986"/>
                <a:gd name="connsiteY58" fmla="*/ 67634 h 73962"/>
                <a:gd name="connsiteX59" fmla="*/ 69621 w 146986"/>
                <a:gd name="connsiteY59" fmla="*/ 67078 h 73962"/>
                <a:gd name="connsiteX60" fmla="*/ 67602 w 146986"/>
                <a:gd name="connsiteY60" fmla="*/ 65748 h 73962"/>
                <a:gd name="connsiteX61" fmla="*/ 64301 w 146986"/>
                <a:gd name="connsiteY61" fmla="*/ 62423 h 73962"/>
                <a:gd name="connsiteX62" fmla="*/ 62431 w 146986"/>
                <a:gd name="connsiteY62" fmla="*/ 61680 h 73962"/>
                <a:gd name="connsiteX63" fmla="*/ 61688 w 146986"/>
                <a:gd name="connsiteY63" fmla="*/ 59591 h 73962"/>
                <a:gd name="connsiteX64" fmla="*/ 60944 w 146986"/>
                <a:gd name="connsiteY64" fmla="*/ 59145 h 73962"/>
                <a:gd name="connsiteX65" fmla="*/ 59372 w 146986"/>
                <a:gd name="connsiteY65" fmla="*/ 58950 h 73962"/>
                <a:gd name="connsiteX66" fmla="*/ 57714 w 146986"/>
                <a:gd name="connsiteY66" fmla="*/ 59153 h 73962"/>
                <a:gd name="connsiteX67" fmla="*/ 57354 w 146986"/>
                <a:gd name="connsiteY67" fmla="*/ 59388 h 73962"/>
                <a:gd name="connsiteX68" fmla="*/ 56845 w 146986"/>
                <a:gd name="connsiteY68" fmla="*/ 59724 h 73962"/>
                <a:gd name="connsiteX69" fmla="*/ 55546 w 146986"/>
                <a:gd name="connsiteY69" fmla="*/ 62329 h 73962"/>
                <a:gd name="connsiteX70" fmla="*/ 54631 w 146986"/>
                <a:gd name="connsiteY70" fmla="*/ 63213 h 73962"/>
                <a:gd name="connsiteX71" fmla="*/ 52394 w 146986"/>
                <a:gd name="connsiteY71" fmla="*/ 62799 h 73962"/>
                <a:gd name="connsiteX72" fmla="*/ 50540 w 146986"/>
                <a:gd name="connsiteY72" fmla="*/ 62189 h 73962"/>
                <a:gd name="connsiteX73" fmla="*/ 49030 w 146986"/>
                <a:gd name="connsiteY73" fmla="*/ 61844 h 73962"/>
                <a:gd name="connsiteX74" fmla="*/ 46096 w 146986"/>
                <a:gd name="connsiteY74" fmla="*/ 61625 h 73962"/>
                <a:gd name="connsiteX75" fmla="*/ 42763 w 146986"/>
                <a:gd name="connsiteY75" fmla="*/ 61578 h 73962"/>
                <a:gd name="connsiteX76" fmla="*/ 40518 w 146986"/>
                <a:gd name="connsiteY76" fmla="*/ 63432 h 73962"/>
                <a:gd name="connsiteX77" fmla="*/ 39547 w 146986"/>
                <a:gd name="connsiteY77" fmla="*/ 63190 h 73962"/>
                <a:gd name="connsiteX78" fmla="*/ 37842 w 146986"/>
                <a:gd name="connsiteY78" fmla="*/ 62282 h 73962"/>
                <a:gd name="connsiteX79" fmla="*/ 35088 w 146986"/>
                <a:gd name="connsiteY79" fmla="*/ 61531 h 73962"/>
                <a:gd name="connsiteX80" fmla="*/ 33633 w 146986"/>
                <a:gd name="connsiteY80" fmla="*/ 60945 h 73962"/>
                <a:gd name="connsiteX81" fmla="*/ 37842 w 146986"/>
                <a:gd name="connsiteY81" fmla="*/ 55445 h 73962"/>
                <a:gd name="connsiteX82" fmla="*/ 39094 w 146986"/>
                <a:gd name="connsiteY82" fmla="*/ 52167 h 73962"/>
                <a:gd name="connsiteX83" fmla="*/ 39133 w 146986"/>
                <a:gd name="connsiteY83" fmla="*/ 50180 h 73962"/>
                <a:gd name="connsiteX84" fmla="*/ 39188 w 146986"/>
                <a:gd name="connsiteY84" fmla="*/ 47676 h 73962"/>
                <a:gd name="connsiteX85" fmla="*/ 36997 w 146986"/>
                <a:gd name="connsiteY85" fmla="*/ 42466 h 73962"/>
                <a:gd name="connsiteX86" fmla="*/ 35120 w 146986"/>
                <a:gd name="connsiteY86" fmla="*/ 35049 h 73962"/>
                <a:gd name="connsiteX87" fmla="*/ 33164 w 146986"/>
                <a:gd name="connsiteY87" fmla="*/ 27288 h 73962"/>
                <a:gd name="connsiteX88" fmla="*/ 31638 w 146986"/>
                <a:gd name="connsiteY88" fmla="*/ 24957 h 73962"/>
                <a:gd name="connsiteX89" fmla="*/ 25262 w 146986"/>
                <a:gd name="connsiteY89" fmla="*/ 22258 h 73962"/>
                <a:gd name="connsiteX90" fmla="*/ 23783 w 146986"/>
                <a:gd name="connsiteY90" fmla="*/ 19191 h 73962"/>
                <a:gd name="connsiteX91" fmla="*/ 18847 w 146986"/>
                <a:gd name="connsiteY91" fmla="*/ 15225 h 73962"/>
                <a:gd name="connsiteX92" fmla="*/ 11985 w 146986"/>
                <a:gd name="connsiteY92" fmla="*/ 13495 h 73962"/>
                <a:gd name="connsiteX93" fmla="*/ 10624 w 146986"/>
                <a:gd name="connsiteY93" fmla="*/ 12760 h 73962"/>
                <a:gd name="connsiteX94" fmla="*/ 4663 w 146986"/>
                <a:gd name="connsiteY94" fmla="*/ 7753 h 73962"/>
                <a:gd name="connsiteX95" fmla="*/ 0 w 146986"/>
                <a:gd name="connsiteY95" fmla="*/ 4522 h 73962"/>
                <a:gd name="connsiteX96" fmla="*/ 1001 w 146986"/>
                <a:gd name="connsiteY96" fmla="*/ 2566 h 73962"/>
                <a:gd name="connsiteX97" fmla="*/ 2332 w 146986"/>
                <a:gd name="connsiteY97" fmla="*/ 501 h 73962"/>
                <a:gd name="connsiteX98" fmla="*/ 3771 w 146986"/>
                <a:gd name="connsiteY98" fmla="*/ 0 h 73962"/>
                <a:gd name="connsiteX99" fmla="*/ 7988 w 146986"/>
                <a:gd name="connsiteY99" fmla="*/ 814 h 73962"/>
                <a:gd name="connsiteX100" fmla="*/ 11876 w 146986"/>
                <a:gd name="connsiteY100" fmla="*/ 1745 h 73962"/>
                <a:gd name="connsiteX101" fmla="*/ 14708 w 146986"/>
                <a:gd name="connsiteY101" fmla="*/ 1080 h 73962"/>
                <a:gd name="connsiteX102" fmla="*/ 18080 w 146986"/>
                <a:gd name="connsiteY102" fmla="*/ 2707 h 73962"/>
                <a:gd name="connsiteX103" fmla="*/ 21163 w 146986"/>
                <a:gd name="connsiteY103" fmla="*/ 4569 h 73962"/>
                <a:gd name="connsiteX104" fmla="*/ 24261 w 146986"/>
                <a:gd name="connsiteY104" fmla="*/ 5883 h 73962"/>
                <a:gd name="connsiteX105" fmla="*/ 30300 w 146986"/>
                <a:gd name="connsiteY105" fmla="*/ 7127 h 73962"/>
                <a:gd name="connsiteX106" fmla="*/ 32553 w 146986"/>
                <a:gd name="connsiteY106" fmla="*/ 8841 h 73962"/>
                <a:gd name="connsiteX107" fmla="*/ 35182 w 146986"/>
                <a:gd name="connsiteY107" fmla="*/ 10554 h 73962"/>
                <a:gd name="connsiteX108" fmla="*/ 45486 w 146986"/>
                <a:gd name="connsiteY108" fmla="*/ 11422 h 73962"/>
                <a:gd name="connsiteX109" fmla="*/ 46315 w 146986"/>
                <a:gd name="connsiteY109" fmla="*/ 11156 h 73962"/>
                <a:gd name="connsiteX110" fmla="*/ 47074 w 146986"/>
                <a:gd name="connsiteY110" fmla="*/ 10906 h 73962"/>
                <a:gd name="connsiteX111" fmla="*/ 50531 w 146986"/>
                <a:gd name="connsiteY111" fmla="*/ 10288 h 73962"/>
                <a:gd name="connsiteX112" fmla="*/ 53590 w 146986"/>
                <a:gd name="connsiteY112" fmla="*/ 10397 h 73962"/>
                <a:gd name="connsiteX113" fmla="*/ 56822 w 146986"/>
                <a:gd name="connsiteY113" fmla="*/ 12478 h 73962"/>
                <a:gd name="connsiteX114" fmla="*/ 58887 w 146986"/>
                <a:gd name="connsiteY114" fmla="*/ 12353 h 73962"/>
                <a:gd name="connsiteX115" fmla="*/ 61093 w 146986"/>
                <a:gd name="connsiteY115" fmla="*/ 12040 h 73962"/>
                <a:gd name="connsiteX116" fmla="*/ 63933 w 146986"/>
                <a:gd name="connsiteY116" fmla="*/ 13151 h 73962"/>
                <a:gd name="connsiteX117" fmla="*/ 66163 w 146986"/>
                <a:gd name="connsiteY117" fmla="*/ 14387 h 73962"/>
                <a:gd name="connsiteX118" fmla="*/ 66351 w 146986"/>
                <a:gd name="connsiteY118" fmla="*/ 15631 h 73962"/>
                <a:gd name="connsiteX119" fmla="*/ 68307 w 146986"/>
                <a:gd name="connsiteY119" fmla="*/ 17446 h 73962"/>
                <a:gd name="connsiteX120" fmla="*/ 73986 w 146986"/>
                <a:gd name="connsiteY120" fmla="*/ 20208 h 73962"/>
                <a:gd name="connsiteX121" fmla="*/ 78594 w 146986"/>
                <a:gd name="connsiteY121" fmla="*/ 21773 h 73962"/>
                <a:gd name="connsiteX122" fmla="*/ 80026 w 146986"/>
                <a:gd name="connsiteY122" fmla="*/ 22868 h 73962"/>
                <a:gd name="connsiteX123" fmla="*/ 83531 w 146986"/>
                <a:gd name="connsiteY123" fmla="*/ 24675 h 73962"/>
                <a:gd name="connsiteX124" fmla="*/ 83883 w 146986"/>
                <a:gd name="connsiteY124" fmla="*/ 25246 h 73962"/>
                <a:gd name="connsiteX125" fmla="*/ 83813 w 146986"/>
                <a:gd name="connsiteY125" fmla="*/ 25989 h 73962"/>
                <a:gd name="connsiteX126" fmla="*/ 82811 w 146986"/>
                <a:gd name="connsiteY126" fmla="*/ 27343 h 73962"/>
                <a:gd name="connsiteX127" fmla="*/ 82561 w 146986"/>
                <a:gd name="connsiteY127" fmla="*/ 28540 h 73962"/>
                <a:gd name="connsiteX128" fmla="*/ 83030 w 146986"/>
                <a:gd name="connsiteY128" fmla="*/ 29236 h 73962"/>
                <a:gd name="connsiteX129" fmla="*/ 84485 w 146986"/>
                <a:gd name="connsiteY129" fmla="*/ 29893 h 73962"/>
                <a:gd name="connsiteX130" fmla="*/ 87364 w 146986"/>
                <a:gd name="connsiteY130" fmla="*/ 30042 h 73962"/>
                <a:gd name="connsiteX131" fmla="*/ 88405 w 146986"/>
                <a:gd name="connsiteY131" fmla="*/ 29182 h 73962"/>
                <a:gd name="connsiteX132" fmla="*/ 90556 w 146986"/>
                <a:gd name="connsiteY132" fmla="*/ 28563 h 73962"/>
                <a:gd name="connsiteX133" fmla="*/ 92692 w 146986"/>
                <a:gd name="connsiteY133" fmla="*/ 27452 h 73962"/>
                <a:gd name="connsiteX134" fmla="*/ 95540 w 146986"/>
                <a:gd name="connsiteY134" fmla="*/ 25974 h 73962"/>
                <a:gd name="connsiteX135" fmla="*/ 99413 w 146986"/>
                <a:gd name="connsiteY135" fmla="*/ 24628 h 73962"/>
                <a:gd name="connsiteX136" fmla="*/ 100962 w 146986"/>
                <a:gd name="connsiteY136" fmla="*/ 24628 h 73962"/>
                <a:gd name="connsiteX137" fmla="*/ 102448 w 146986"/>
                <a:gd name="connsiteY137" fmla="*/ 25043 h 73962"/>
                <a:gd name="connsiteX138" fmla="*/ 103489 w 146986"/>
                <a:gd name="connsiteY138" fmla="*/ 25786 h 73962"/>
                <a:gd name="connsiteX139" fmla="*/ 105233 w 146986"/>
                <a:gd name="connsiteY139" fmla="*/ 28548 h 73962"/>
                <a:gd name="connsiteX140" fmla="*/ 106978 w 146986"/>
                <a:gd name="connsiteY140" fmla="*/ 24683 h 73962"/>
                <a:gd name="connsiteX141" fmla="*/ 107424 w 146986"/>
                <a:gd name="connsiteY141" fmla="*/ 24394 h 73962"/>
                <a:gd name="connsiteX142" fmla="*/ 109020 w 146986"/>
                <a:gd name="connsiteY142" fmla="*/ 25176 h 73962"/>
                <a:gd name="connsiteX143" fmla="*/ 111828 w 146986"/>
                <a:gd name="connsiteY143" fmla="*/ 26248 h 73962"/>
                <a:gd name="connsiteX144" fmla="*/ 113776 w 146986"/>
                <a:gd name="connsiteY144" fmla="*/ 26819 h 73962"/>
                <a:gd name="connsiteX145" fmla="*/ 114832 w 146986"/>
                <a:gd name="connsiteY145" fmla="*/ 27617 h 73962"/>
                <a:gd name="connsiteX146" fmla="*/ 117805 w 146986"/>
                <a:gd name="connsiteY146" fmla="*/ 31137 h 73962"/>
                <a:gd name="connsiteX147" fmla="*/ 122617 w 146986"/>
                <a:gd name="connsiteY147" fmla="*/ 30957 h 73962"/>
                <a:gd name="connsiteX148" fmla="*/ 124651 w 146986"/>
                <a:gd name="connsiteY148" fmla="*/ 31497 h 73962"/>
                <a:gd name="connsiteX149" fmla="*/ 125746 w 146986"/>
                <a:gd name="connsiteY149" fmla="*/ 32076 h 73962"/>
                <a:gd name="connsiteX150" fmla="*/ 126231 w 146986"/>
                <a:gd name="connsiteY150" fmla="*/ 32757 h 73962"/>
                <a:gd name="connsiteX151" fmla="*/ 125371 w 146986"/>
                <a:gd name="connsiteY151" fmla="*/ 36246 h 73962"/>
                <a:gd name="connsiteX152" fmla="*/ 124181 w 146986"/>
                <a:gd name="connsiteY152" fmla="*/ 39876 h 73962"/>
                <a:gd name="connsiteX153" fmla="*/ 124283 w 146986"/>
                <a:gd name="connsiteY153" fmla="*/ 40745 h 73962"/>
                <a:gd name="connsiteX154" fmla="*/ 126208 w 146986"/>
                <a:gd name="connsiteY154" fmla="*/ 42114 h 73962"/>
                <a:gd name="connsiteX155" fmla="*/ 128836 w 146986"/>
                <a:gd name="connsiteY155" fmla="*/ 43553 h 73962"/>
                <a:gd name="connsiteX156" fmla="*/ 130245 w 146986"/>
                <a:gd name="connsiteY156" fmla="*/ 44711 h 73962"/>
                <a:gd name="connsiteX157" fmla="*/ 131207 w 146986"/>
                <a:gd name="connsiteY157" fmla="*/ 45751 h 73962"/>
                <a:gd name="connsiteX158" fmla="*/ 133280 w 146986"/>
                <a:gd name="connsiteY158" fmla="*/ 46542 h 73962"/>
                <a:gd name="connsiteX159" fmla="*/ 135729 w 146986"/>
                <a:gd name="connsiteY159" fmla="*/ 47027 h 73962"/>
                <a:gd name="connsiteX160" fmla="*/ 136887 w 146986"/>
                <a:gd name="connsiteY160" fmla="*/ 47089 h 73962"/>
                <a:gd name="connsiteX161" fmla="*/ 138099 w 146986"/>
                <a:gd name="connsiteY161" fmla="*/ 47966 h 73962"/>
                <a:gd name="connsiteX162" fmla="*/ 141252 w 146986"/>
                <a:gd name="connsiteY162" fmla="*/ 49601 h 73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</a:cxnLst>
              <a:rect l="l" t="t" r="r" b="b"/>
              <a:pathLst>
                <a:path w="146986" h="73962">
                  <a:moveTo>
                    <a:pt x="141651" y="50007"/>
                  </a:moveTo>
                  <a:lnTo>
                    <a:pt x="141119" y="51056"/>
                  </a:lnTo>
                  <a:lnTo>
                    <a:pt x="139860" y="52957"/>
                  </a:lnTo>
                  <a:lnTo>
                    <a:pt x="138858" y="53927"/>
                  </a:lnTo>
                  <a:lnTo>
                    <a:pt x="137747" y="54083"/>
                  </a:lnTo>
                  <a:lnTo>
                    <a:pt x="136644" y="54529"/>
                  </a:lnTo>
                  <a:lnTo>
                    <a:pt x="136261" y="55546"/>
                  </a:lnTo>
                  <a:lnTo>
                    <a:pt x="136214" y="56861"/>
                  </a:lnTo>
                  <a:lnTo>
                    <a:pt x="136402" y="57807"/>
                  </a:lnTo>
                  <a:lnTo>
                    <a:pt x="136683" y="58159"/>
                  </a:lnTo>
                  <a:lnTo>
                    <a:pt x="137810" y="58472"/>
                  </a:lnTo>
                  <a:lnTo>
                    <a:pt x="138921" y="61234"/>
                  </a:lnTo>
                  <a:lnTo>
                    <a:pt x="140665" y="62627"/>
                  </a:lnTo>
                  <a:lnTo>
                    <a:pt x="143388" y="64207"/>
                  </a:lnTo>
                  <a:lnTo>
                    <a:pt x="145806" y="66014"/>
                  </a:lnTo>
                  <a:lnTo>
                    <a:pt x="146987" y="67673"/>
                  </a:lnTo>
                  <a:lnTo>
                    <a:pt x="146760" y="68878"/>
                  </a:lnTo>
                  <a:lnTo>
                    <a:pt x="145970" y="71365"/>
                  </a:lnTo>
                  <a:lnTo>
                    <a:pt x="143951" y="73439"/>
                  </a:lnTo>
                  <a:lnTo>
                    <a:pt x="142269" y="73963"/>
                  </a:lnTo>
                  <a:lnTo>
                    <a:pt x="141675" y="73767"/>
                  </a:lnTo>
                  <a:lnTo>
                    <a:pt x="140579" y="73126"/>
                  </a:lnTo>
                  <a:lnTo>
                    <a:pt x="138366" y="71522"/>
                  </a:lnTo>
                  <a:lnTo>
                    <a:pt x="135964" y="70255"/>
                  </a:lnTo>
                  <a:lnTo>
                    <a:pt x="134117" y="70669"/>
                  </a:lnTo>
                  <a:lnTo>
                    <a:pt x="132904" y="71146"/>
                  </a:lnTo>
                  <a:lnTo>
                    <a:pt x="130503" y="70583"/>
                  </a:lnTo>
                  <a:lnTo>
                    <a:pt x="127663" y="69488"/>
                  </a:lnTo>
                  <a:lnTo>
                    <a:pt x="126184" y="68408"/>
                  </a:lnTo>
                  <a:lnTo>
                    <a:pt x="125535" y="67610"/>
                  </a:lnTo>
                  <a:lnTo>
                    <a:pt x="125973" y="66194"/>
                  </a:lnTo>
                  <a:lnTo>
                    <a:pt x="119534" y="63636"/>
                  </a:lnTo>
                  <a:lnTo>
                    <a:pt x="116428" y="62924"/>
                  </a:lnTo>
                  <a:lnTo>
                    <a:pt x="115028" y="63698"/>
                  </a:lnTo>
                  <a:lnTo>
                    <a:pt x="110295" y="67548"/>
                  </a:lnTo>
                  <a:lnTo>
                    <a:pt x="109731" y="67939"/>
                  </a:lnTo>
                  <a:lnTo>
                    <a:pt x="106117" y="68471"/>
                  </a:lnTo>
                  <a:lnTo>
                    <a:pt x="106109" y="68784"/>
                  </a:lnTo>
                  <a:lnTo>
                    <a:pt x="106931" y="69613"/>
                  </a:lnTo>
                  <a:lnTo>
                    <a:pt x="106774" y="69871"/>
                  </a:lnTo>
                  <a:lnTo>
                    <a:pt x="100711" y="69957"/>
                  </a:lnTo>
                  <a:lnTo>
                    <a:pt x="98693" y="70458"/>
                  </a:lnTo>
                  <a:lnTo>
                    <a:pt x="93294" y="69809"/>
                  </a:lnTo>
                  <a:lnTo>
                    <a:pt x="91519" y="70098"/>
                  </a:lnTo>
                  <a:lnTo>
                    <a:pt x="90001" y="70701"/>
                  </a:lnTo>
                  <a:lnTo>
                    <a:pt x="86308" y="71389"/>
                  </a:lnTo>
                  <a:lnTo>
                    <a:pt x="83758" y="72195"/>
                  </a:lnTo>
                  <a:lnTo>
                    <a:pt x="80503" y="72617"/>
                  </a:lnTo>
                  <a:lnTo>
                    <a:pt x="77147" y="72656"/>
                  </a:lnTo>
                  <a:lnTo>
                    <a:pt x="75997" y="72899"/>
                  </a:lnTo>
                  <a:lnTo>
                    <a:pt x="76044" y="72343"/>
                  </a:lnTo>
                  <a:lnTo>
                    <a:pt x="75864" y="71491"/>
                  </a:lnTo>
                  <a:lnTo>
                    <a:pt x="75183" y="70872"/>
                  </a:lnTo>
                  <a:lnTo>
                    <a:pt x="74229" y="70481"/>
                  </a:lnTo>
                  <a:lnTo>
                    <a:pt x="72476" y="70630"/>
                  </a:lnTo>
                  <a:lnTo>
                    <a:pt x="70857" y="70215"/>
                  </a:lnTo>
                  <a:lnTo>
                    <a:pt x="69707" y="69136"/>
                  </a:lnTo>
                  <a:lnTo>
                    <a:pt x="69441" y="68307"/>
                  </a:lnTo>
                  <a:lnTo>
                    <a:pt x="70106" y="67634"/>
                  </a:lnTo>
                  <a:lnTo>
                    <a:pt x="69621" y="67078"/>
                  </a:lnTo>
                  <a:lnTo>
                    <a:pt x="67602" y="65748"/>
                  </a:lnTo>
                  <a:lnTo>
                    <a:pt x="64301" y="62423"/>
                  </a:lnTo>
                  <a:lnTo>
                    <a:pt x="62431" y="61680"/>
                  </a:lnTo>
                  <a:lnTo>
                    <a:pt x="61688" y="59591"/>
                  </a:lnTo>
                  <a:lnTo>
                    <a:pt x="60944" y="59145"/>
                  </a:lnTo>
                  <a:lnTo>
                    <a:pt x="59372" y="58950"/>
                  </a:lnTo>
                  <a:lnTo>
                    <a:pt x="57714" y="59153"/>
                  </a:lnTo>
                  <a:lnTo>
                    <a:pt x="57354" y="59388"/>
                  </a:lnTo>
                  <a:lnTo>
                    <a:pt x="56845" y="59724"/>
                  </a:lnTo>
                  <a:lnTo>
                    <a:pt x="55546" y="62329"/>
                  </a:lnTo>
                  <a:lnTo>
                    <a:pt x="54631" y="63213"/>
                  </a:lnTo>
                  <a:lnTo>
                    <a:pt x="52394" y="62799"/>
                  </a:lnTo>
                  <a:lnTo>
                    <a:pt x="50540" y="62189"/>
                  </a:lnTo>
                  <a:lnTo>
                    <a:pt x="49030" y="61844"/>
                  </a:lnTo>
                  <a:lnTo>
                    <a:pt x="46096" y="61625"/>
                  </a:lnTo>
                  <a:lnTo>
                    <a:pt x="42763" y="61578"/>
                  </a:lnTo>
                  <a:lnTo>
                    <a:pt x="40518" y="63432"/>
                  </a:lnTo>
                  <a:lnTo>
                    <a:pt x="39547" y="63190"/>
                  </a:lnTo>
                  <a:lnTo>
                    <a:pt x="37842" y="62282"/>
                  </a:lnTo>
                  <a:lnTo>
                    <a:pt x="35088" y="61531"/>
                  </a:lnTo>
                  <a:lnTo>
                    <a:pt x="33633" y="60945"/>
                  </a:lnTo>
                  <a:lnTo>
                    <a:pt x="37842" y="55445"/>
                  </a:lnTo>
                  <a:lnTo>
                    <a:pt x="39094" y="52167"/>
                  </a:lnTo>
                  <a:lnTo>
                    <a:pt x="39133" y="50180"/>
                  </a:lnTo>
                  <a:lnTo>
                    <a:pt x="39188" y="47676"/>
                  </a:lnTo>
                  <a:lnTo>
                    <a:pt x="36997" y="42466"/>
                  </a:lnTo>
                  <a:lnTo>
                    <a:pt x="35120" y="35049"/>
                  </a:lnTo>
                  <a:lnTo>
                    <a:pt x="33164" y="27288"/>
                  </a:lnTo>
                  <a:lnTo>
                    <a:pt x="31638" y="24957"/>
                  </a:lnTo>
                  <a:lnTo>
                    <a:pt x="25262" y="22258"/>
                  </a:lnTo>
                  <a:lnTo>
                    <a:pt x="23783" y="19191"/>
                  </a:lnTo>
                  <a:lnTo>
                    <a:pt x="18847" y="15225"/>
                  </a:lnTo>
                  <a:lnTo>
                    <a:pt x="11985" y="13495"/>
                  </a:lnTo>
                  <a:lnTo>
                    <a:pt x="10624" y="12760"/>
                  </a:lnTo>
                  <a:lnTo>
                    <a:pt x="4663" y="7753"/>
                  </a:lnTo>
                  <a:lnTo>
                    <a:pt x="0" y="4522"/>
                  </a:lnTo>
                  <a:lnTo>
                    <a:pt x="1001" y="2566"/>
                  </a:lnTo>
                  <a:lnTo>
                    <a:pt x="2332" y="501"/>
                  </a:lnTo>
                  <a:lnTo>
                    <a:pt x="3771" y="0"/>
                  </a:lnTo>
                  <a:lnTo>
                    <a:pt x="7988" y="814"/>
                  </a:lnTo>
                  <a:lnTo>
                    <a:pt x="11876" y="1745"/>
                  </a:lnTo>
                  <a:lnTo>
                    <a:pt x="14708" y="1080"/>
                  </a:lnTo>
                  <a:lnTo>
                    <a:pt x="18080" y="2707"/>
                  </a:lnTo>
                  <a:lnTo>
                    <a:pt x="21163" y="4569"/>
                  </a:lnTo>
                  <a:lnTo>
                    <a:pt x="24261" y="5883"/>
                  </a:lnTo>
                  <a:lnTo>
                    <a:pt x="30300" y="7127"/>
                  </a:lnTo>
                  <a:lnTo>
                    <a:pt x="32553" y="8841"/>
                  </a:lnTo>
                  <a:lnTo>
                    <a:pt x="35182" y="10554"/>
                  </a:lnTo>
                  <a:lnTo>
                    <a:pt x="45486" y="11422"/>
                  </a:lnTo>
                  <a:lnTo>
                    <a:pt x="46315" y="11156"/>
                  </a:lnTo>
                  <a:lnTo>
                    <a:pt x="47074" y="10906"/>
                  </a:lnTo>
                  <a:lnTo>
                    <a:pt x="50531" y="10288"/>
                  </a:lnTo>
                  <a:lnTo>
                    <a:pt x="53590" y="10397"/>
                  </a:lnTo>
                  <a:lnTo>
                    <a:pt x="56822" y="12478"/>
                  </a:lnTo>
                  <a:lnTo>
                    <a:pt x="58887" y="12353"/>
                  </a:lnTo>
                  <a:lnTo>
                    <a:pt x="61093" y="12040"/>
                  </a:lnTo>
                  <a:lnTo>
                    <a:pt x="63933" y="13151"/>
                  </a:lnTo>
                  <a:lnTo>
                    <a:pt x="66163" y="14387"/>
                  </a:lnTo>
                  <a:lnTo>
                    <a:pt x="66351" y="15631"/>
                  </a:lnTo>
                  <a:lnTo>
                    <a:pt x="68307" y="17446"/>
                  </a:lnTo>
                  <a:lnTo>
                    <a:pt x="73986" y="20208"/>
                  </a:lnTo>
                  <a:lnTo>
                    <a:pt x="78594" y="21773"/>
                  </a:lnTo>
                  <a:lnTo>
                    <a:pt x="80026" y="22868"/>
                  </a:lnTo>
                  <a:lnTo>
                    <a:pt x="83531" y="24675"/>
                  </a:lnTo>
                  <a:lnTo>
                    <a:pt x="83883" y="25246"/>
                  </a:lnTo>
                  <a:lnTo>
                    <a:pt x="83813" y="25989"/>
                  </a:lnTo>
                  <a:lnTo>
                    <a:pt x="82811" y="27343"/>
                  </a:lnTo>
                  <a:lnTo>
                    <a:pt x="82561" y="28540"/>
                  </a:lnTo>
                  <a:lnTo>
                    <a:pt x="83030" y="29236"/>
                  </a:lnTo>
                  <a:lnTo>
                    <a:pt x="84485" y="29893"/>
                  </a:lnTo>
                  <a:lnTo>
                    <a:pt x="87364" y="30042"/>
                  </a:lnTo>
                  <a:lnTo>
                    <a:pt x="88405" y="29182"/>
                  </a:lnTo>
                  <a:lnTo>
                    <a:pt x="90556" y="28563"/>
                  </a:lnTo>
                  <a:lnTo>
                    <a:pt x="92692" y="27452"/>
                  </a:lnTo>
                  <a:lnTo>
                    <a:pt x="95540" y="25974"/>
                  </a:lnTo>
                  <a:lnTo>
                    <a:pt x="99413" y="24628"/>
                  </a:lnTo>
                  <a:lnTo>
                    <a:pt x="100962" y="24628"/>
                  </a:lnTo>
                  <a:lnTo>
                    <a:pt x="102448" y="25043"/>
                  </a:lnTo>
                  <a:lnTo>
                    <a:pt x="103489" y="25786"/>
                  </a:lnTo>
                  <a:lnTo>
                    <a:pt x="105233" y="28548"/>
                  </a:lnTo>
                  <a:lnTo>
                    <a:pt x="106978" y="24683"/>
                  </a:lnTo>
                  <a:lnTo>
                    <a:pt x="107424" y="24394"/>
                  </a:lnTo>
                  <a:lnTo>
                    <a:pt x="109020" y="25176"/>
                  </a:lnTo>
                  <a:lnTo>
                    <a:pt x="111828" y="26248"/>
                  </a:lnTo>
                  <a:lnTo>
                    <a:pt x="113776" y="26819"/>
                  </a:lnTo>
                  <a:lnTo>
                    <a:pt x="114832" y="27617"/>
                  </a:lnTo>
                  <a:lnTo>
                    <a:pt x="117805" y="31137"/>
                  </a:lnTo>
                  <a:lnTo>
                    <a:pt x="122617" y="30957"/>
                  </a:lnTo>
                  <a:lnTo>
                    <a:pt x="124651" y="31497"/>
                  </a:lnTo>
                  <a:lnTo>
                    <a:pt x="125746" y="32076"/>
                  </a:lnTo>
                  <a:lnTo>
                    <a:pt x="126231" y="32757"/>
                  </a:lnTo>
                  <a:lnTo>
                    <a:pt x="125371" y="36246"/>
                  </a:lnTo>
                  <a:lnTo>
                    <a:pt x="124181" y="39876"/>
                  </a:lnTo>
                  <a:lnTo>
                    <a:pt x="124283" y="40745"/>
                  </a:lnTo>
                  <a:lnTo>
                    <a:pt x="126208" y="42114"/>
                  </a:lnTo>
                  <a:lnTo>
                    <a:pt x="128836" y="43553"/>
                  </a:lnTo>
                  <a:lnTo>
                    <a:pt x="130245" y="44711"/>
                  </a:lnTo>
                  <a:lnTo>
                    <a:pt x="131207" y="45751"/>
                  </a:lnTo>
                  <a:lnTo>
                    <a:pt x="133280" y="46542"/>
                  </a:lnTo>
                  <a:lnTo>
                    <a:pt x="135729" y="47027"/>
                  </a:lnTo>
                  <a:lnTo>
                    <a:pt x="136887" y="47089"/>
                  </a:lnTo>
                  <a:lnTo>
                    <a:pt x="138099" y="47966"/>
                  </a:lnTo>
                  <a:lnTo>
                    <a:pt x="141252" y="4960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4EA67632-AD1A-D81F-2FF2-DB7FA0C123F1}"/>
                </a:ext>
              </a:extLst>
            </p:cNvPr>
            <p:cNvSpPr>
              <a:spLocks/>
            </p:cNvSpPr>
            <p:nvPr/>
          </p:nvSpPr>
          <p:spPr>
            <a:xfrm>
              <a:off x="5894392" y="4379675"/>
              <a:ext cx="3841" cy="5093"/>
            </a:xfrm>
            <a:custGeom>
              <a:avLst/>
              <a:gdLst>
                <a:gd name="connsiteX0" fmla="*/ 1463 w 3841"/>
                <a:gd name="connsiteY0" fmla="*/ 5007 h 5093"/>
                <a:gd name="connsiteX1" fmla="*/ 0 w 3841"/>
                <a:gd name="connsiteY1" fmla="*/ 5093 h 5093"/>
                <a:gd name="connsiteX2" fmla="*/ 579 w 3841"/>
                <a:gd name="connsiteY2" fmla="*/ 4272 h 5093"/>
                <a:gd name="connsiteX3" fmla="*/ 704 w 3841"/>
                <a:gd name="connsiteY3" fmla="*/ 2863 h 5093"/>
                <a:gd name="connsiteX4" fmla="*/ 1471 w 3841"/>
                <a:gd name="connsiteY4" fmla="*/ 1150 h 5093"/>
                <a:gd name="connsiteX5" fmla="*/ 2668 w 3841"/>
                <a:gd name="connsiteY5" fmla="*/ 0 h 5093"/>
                <a:gd name="connsiteX6" fmla="*/ 3841 w 3841"/>
                <a:gd name="connsiteY6" fmla="*/ 305 h 5093"/>
                <a:gd name="connsiteX7" fmla="*/ 3403 w 3841"/>
                <a:gd name="connsiteY7" fmla="*/ 4076 h 5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1" h="5093">
                  <a:moveTo>
                    <a:pt x="1463" y="5007"/>
                  </a:moveTo>
                  <a:lnTo>
                    <a:pt x="0" y="5093"/>
                  </a:lnTo>
                  <a:lnTo>
                    <a:pt x="579" y="4272"/>
                  </a:lnTo>
                  <a:lnTo>
                    <a:pt x="704" y="2863"/>
                  </a:lnTo>
                  <a:lnTo>
                    <a:pt x="1471" y="1150"/>
                  </a:lnTo>
                  <a:lnTo>
                    <a:pt x="2668" y="0"/>
                  </a:lnTo>
                  <a:lnTo>
                    <a:pt x="3841" y="305"/>
                  </a:lnTo>
                  <a:lnTo>
                    <a:pt x="3403" y="407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C3FAE6A-82B5-3EB5-2514-701FC616850C}"/>
                </a:ext>
              </a:extLst>
            </p:cNvPr>
            <p:cNvSpPr>
              <a:spLocks/>
            </p:cNvSpPr>
            <p:nvPr/>
          </p:nvSpPr>
          <p:spPr>
            <a:xfrm>
              <a:off x="6051729" y="4522304"/>
              <a:ext cx="65067" cy="80057"/>
            </a:xfrm>
            <a:custGeom>
              <a:avLst/>
              <a:gdLst>
                <a:gd name="connsiteX0" fmla="*/ 65068 w 65067"/>
                <a:gd name="connsiteY0" fmla="*/ 37678 h 80057"/>
                <a:gd name="connsiteX1" fmla="*/ 64387 w 65067"/>
                <a:gd name="connsiteY1" fmla="*/ 38147 h 80057"/>
                <a:gd name="connsiteX2" fmla="*/ 62556 w 65067"/>
                <a:gd name="connsiteY2" fmla="*/ 39180 h 80057"/>
                <a:gd name="connsiteX3" fmla="*/ 61719 w 65067"/>
                <a:gd name="connsiteY3" fmla="*/ 40549 h 80057"/>
                <a:gd name="connsiteX4" fmla="*/ 61226 w 65067"/>
                <a:gd name="connsiteY4" fmla="*/ 41871 h 80057"/>
                <a:gd name="connsiteX5" fmla="*/ 60092 w 65067"/>
                <a:gd name="connsiteY5" fmla="*/ 42763 h 80057"/>
                <a:gd name="connsiteX6" fmla="*/ 59004 w 65067"/>
                <a:gd name="connsiteY6" fmla="*/ 43897 h 80057"/>
                <a:gd name="connsiteX7" fmla="*/ 58660 w 65067"/>
                <a:gd name="connsiteY7" fmla="*/ 44805 h 80057"/>
                <a:gd name="connsiteX8" fmla="*/ 57651 w 65067"/>
                <a:gd name="connsiteY8" fmla="*/ 45532 h 80057"/>
                <a:gd name="connsiteX9" fmla="*/ 57455 w 65067"/>
                <a:gd name="connsiteY9" fmla="*/ 46737 h 80057"/>
                <a:gd name="connsiteX10" fmla="*/ 54897 w 65067"/>
                <a:gd name="connsiteY10" fmla="*/ 50993 h 80057"/>
                <a:gd name="connsiteX11" fmla="*/ 53872 w 65067"/>
                <a:gd name="connsiteY11" fmla="*/ 52902 h 80057"/>
                <a:gd name="connsiteX12" fmla="*/ 52401 w 65067"/>
                <a:gd name="connsiteY12" fmla="*/ 54936 h 80057"/>
                <a:gd name="connsiteX13" fmla="*/ 51486 w 65067"/>
                <a:gd name="connsiteY13" fmla="*/ 55695 h 80057"/>
                <a:gd name="connsiteX14" fmla="*/ 50242 w 65067"/>
                <a:gd name="connsiteY14" fmla="*/ 56900 h 80057"/>
                <a:gd name="connsiteX15" fmla="*/ 49608 w 65067"/>
                <a:gd name="connsiteY15" fmla="*/ 58300 h 80057"/>
                <a:gd name="connsiteX16" fmla="*/ 49608 w 65067"/>
                <a:gd name="connsiteY16" fmla="*/ 59748 h 80057"/>
                <a:gd name="connsiteX17" fmla="*/ 48740 w 65067"/>
                <a:gd name="connsiteY17" fmla="*/ 61477 h 80057"/>
                <a:gd name="connsiteX18" fmla="*/ 48255 w 65067"/>
                <a:gd name="connsiteY18" fmla="*/ 62971 h 80057"/>
                <a:gd name="connsiteX19" fmla="*/ 47433 w 65067"/>
                <a:gd name="connsiteY19" fmla="*/ 63839 h 80057"/>
                <a:gd name="connsiteX20" fmla="*/ 45266 w 65067"/>
                <a:gd name="connsiteY20" fmla="*/ 68565 h 80057"/>
                <a:gd name="connsiteX21" fmla="*/ 45157 w 65067"/>
                <a:gd name="connsiteY21" fmla="*/ 70192 h 80057"/>
                <a:gd name="connsiteX22" fmla="*/ 44640 w 65067"/>
                <a:gd name="connsiteY22" fmla="*/ 71154 h 80057"/>
                <a:gd name="connsiteX23" fmla="*/ 43099 w 65067"/>
                <a:gd name="connsiteY23" fmla="*/ 73408 h 80057"/>
                <a:gd name="connsiteX24" fmla="*/ 42059 w 65067"/>
                <a:gd name="connsiteY24" fmla="*/ 74761 h 80057"/>
                <a:gd name="connsiteX25" fmla="*/ 40236 w 65067"/>
                <a:gd name="connsiteY25" fmla="*/ 75778 h 80057"/>
                <a:gd name="connsiteX26" fmla="*/ 38327 w 65067"/>
                <a:gd name="connsiteY26" fmla="*/ 76881 h 80057"/>
                <a:gd name="connsiteX27" fmla="*/ 37607 w 65067"/>
                <a:gd name="connsiteY27" fmla="*/ 78086 h 80057"/>
                <a:gd name="connsiteX28" fmla="*/ 36254 w 65067"/>
                <a:gd name="connsiteY28" fmla="*/ 78696 h 80057"/>
                <a:gd name="connsiteX29" fmla="*/ 35268 w 65067"/>
                <a:gd name="connsiteY29" fmla="*/ 78735 h 80057"/>
                <a:gd name="connsiteX30" fmla="*/ 33680 w 65067"/>
                <a:gd name="connsiteY30" fmla="*/ 78297 h 80057"/>
                <a:gd name="connsiteX31" fmla="*/ 31528 w 65067"/>
                <a:gd name="connsiteY31" fmla="*/ 78086 h 80057"/>
                <a:gd name="connsiteX32" fmla="*/ 30441 w 65067"/>
                <a:gd name="connsiteY32" fmla="*/ 78227 h 80057"/>
                <a:gd name="connsiteX33" fmla="*/ 29948 w 65067"/>
                <a:gd name="connsiteY33" fmla="*/ 77632 h 80057"/>
                <a:gd name="connsiteX34" fmla="*/ 29213 w 65067"/>
                <a:gd name="connsiteY34" fmla="*/ 76263 h 80057"/>
                <a:gd name="connsiteX35" fmla="*/ 28141 w 65067"/>
                <a:gd name="connsiteY35" fmla="*/ 75285 h 80057"/>
                <a:gd name="connsiteX36" fmla="*/ 27452 w 65067"/>
                <a:gd name="connsiteY36" fmla="*/ 75621 h 80057"/>
                <a:gd name="connsiteX37" fmla="*/ 26005 w 65067"/>
                <a:gd name="connsiteY37" fmla="*/ 76599 h 80057"/>
                <a:gd name="connsiteX38" fmla="*/ 24307 w 65067"/>
                <a:gd name="connsiteY38" fmla="*/ 77178 h 80057"/>
                <a:gd name="connsiteX39" fmla="*/ 23103 w 65067"/>
                <a:gd name="connsiteY39" fmla="*/ 76983 h 80057"/>
                <a:gd name="connsiteX40" fmla="*/ 20474 w 65067"/>
                <a:gd name="connsiteY40" fmla="*/ 76310 h 80057"/>
                <a:gd name="connsiteX41" fmla="*/ 19355 w 65067"/>
                <a:gd name="connsiteY41" fmla="*/ 75966 h 80057"/>
                <a:gd name="connsiteX42" fmla="*/ 19019 w 65067"/>
                <a:gd name="connsiteY42" fmla="*/ 75387 h 80057"/>
                <a:gd name="connsiteX43" fmla="*/ 18628 w 65067"/>
                <a:gd name="connsiteY43" fmla="*/ 74957 h 80057"/>
                <a:gd name="connsiteX44" fmla="*/ 18049 w 65067"/>
                <a:gd name="connsiteY44" fmla="*/ 75144 h 80057"/>
                <a:gd name="connsiteX45" fmla="*/ 17274 w 65067"/>
                <a:gd name="connsiteY45" fmla="*/ 75872 h 80057"/>
                <a:gd name="connsiteX46" fmla="*/ 16241 w 65067"/>
                <a:gd name="connsiteY46" fmla="*/ 76623 h 80057"/>
                <a:gd name="connsiteX47" fmla="*/ 14708 w 65067"/>
                <a:gd name="connsiteY47" fmla="*/ 77624 h 80057"/>
                <a:gd name="connsiteX48" fmla="*/ 11555 w 65067"/>
                <a:gd name="connsiteY48" fmla="*/ 79416 h 80057"/>
                <a:gd name="connsiteX49" fmla="*/ 10671 w 65067"/>
                <a:gd name="connsiteY49" fmla="*/ 80057 h 80057"/>
                <a:gd name="connsiteX50" fmla="*/ 9858 w 65067"/>
                <a:gd name="connsiteY50" fmla="*/ 79705 h 80057"/>
                <a:gd name="connsiteX51" fmla="*/ 8520 w 65067"/>
                <a:gd name="connsiteY51" fmla="*/ 79353 h 80057"/>
                <a:gd name="connsiteX52" fmla="*/ 7096 w 65067"/>
                <a:gd name="connsiteY52" fmla="*/ 79338 h 80057"/>
                <a:gd name="connsiteX53" fmla="*/ 4021 w 65067"/>
                <a:gd name="connsiteY53" fmla="*/ 78172 h 80057"/>
                <a:gd name="connsiteX54" fmla="*/ 2222 w 65067"/>
                <a:gd name="connsiteY54" fmla="*/ 77343 h 80057"/>
                <a:gd name="connsiteX55" fmla="*/ 1439 w 65067"/>
                <a:gd name="connsiteY55" fmla="*/ 76302 h 80057"/>
                <a:gd name="connsiteX56" fmla="*/ 532 w 65067"/>
                <a:gd name="connsiteY56" fmla="*/ 75856 h 80057"/>
                <a:gd name="connsiteX57" fmla="*/ 0 w 65067"/>
                <a:gd name="connsiteY57" fmla="*/ 75567 h 80057"/>
                <a:gd name="connsiteX58" fmla="*/ 250 w 65067"/>
                <a:gd name="connsiteY58" fmla="*/ 75371 h 80057"/>
                <a:gd name="connsiteX59" fmla="*/ 1048 w 65067"/>
                <a:gd name="connsiteY59" fmla="*/ 75222 h 80057"/>
                <a:gd name="connsiteX60" fmla="*/ 1760 w 65067"/>
                <a:gd name="connsiteY60" fmla="*/ 75207 h 80057"/>
                <a:gd name="connsiteX61" fmla="*/ 2871 w 65067"/>
                <a:gd name="connsiteY61" fmla="*/ 73619 h 80057"/>
                <a:gd name="connsiteX62" fmla="*/ 4702 w 65067"/>
                <a:gd name="connsiteY62" fmla="*/ 72625 h 80057"/>
                <a:gd name="connsiteX63" fmla="*/ 7894 w 65067"/>
                <a:gd name="connsiteY63" fmla="*/ 67125 h 80057"/>
                <a:gd name="connsiteX64" fmla="*/ 9239 w 65067"/>
                <a:gd name="connsiteY64" fmla="*/ 64848 h 80057"/>
                <a:gd name="connsiteX65" fmla="*/ 9404 w 65067"/>
                <a:gd name="connsiteY65" fmla="*/ 63605 h 80057"/>
                <a:gd name="connsiteX66" fmla="*/ 9779 w 65067"/>
                <a:gd name="connsiteY66" fmla="*/ 61007 h 80057"/>
                <a:gd name="connsiteX67" fmla="*/ 9067 w 65067"/>
                <a:gd name="connsiteY67" fmla="*/ 57847 h 80057"/>
                <a:gd name="connsiteX68" fmla="*/ 9404 w 65067"/>
                <a:gd name="connsiteY68" fmla="*/ 56962 h 80057"/>
                <a:gd name="connsiteX69" fmla="*/ 12142 w 65067"/>
                <a:gd name="connsiteY69" fmla="*/ 53152 h 80057"/>
                <a:gd name="connsiteX70" fmla="*/ 13323 w 65067"/>
                <a:gd name="connsiteY70" fmla="*/ 51072 h 80057"/>
                <a:gd name="connsiteX71" fmla="*/ 13394 w 65067"/>
                <a:gd name="connsiteY71" fmla="*/ 49280 h 80057"/>
                <a:gd name="connsiteX72" fmla="*/ 13738 w 65067"/>
                <a:gd name="connsiteY72" fmla="*/ 47989 h 80057"/>
                <a:gd name="connsiteX73" fmla="*/ 13402 w 65067"/>
                <a:gd name="connsiteY73" fmla="*/ 47316 h 80057"/>
                <a:gd name="connsiteX74" fmla="*/ 12776 w 65067"/>
                <a:gd name="connsiteY74" fmla="*/ 47121 h 80057"/>
                <a:gd name="connsiteX75" fmla="*/ 11727 w 65067"/>
                <a:gd name="connsiteY75" fmla="*/ 45447 h 80057"/>
                <a:gd name="connsiteX76" fmla="*/ 11054 w 65067"/>
                <a:gd name="connsiteY76" fmla="*/ 44062 h 80057"/>
                <a:gd name="connsiteX77" fmla="*/ 9192 w 65067"/>
                <a:gd name="connsiteY77" fmla="*/ 42638 h 80057"/>
                <a:gd name="connsiteX78" fmla="*/ 7917 w 65067"/>
                <a:gd name="connsiteY78" fmla="*/ 41183 h 80057"/>
                <a:gd name="connsiteX79" fmla="*/ 5828 w 65067"/>
                <a:gd name="connsiteY79" fmla="*/ 37834 h 80057"/>
                <a:gd name="connsiteX80" fmla="*/ 6016 w 65067"/>
                <a:gd name="connsiteY80" fmla="*/ 35957 h 80057"/>
                <a:gd name="connsiteX81" fmla="*/ 5422 w 65067"/>
                <a:gd name="connsiteY81" fmla="*/ 35284 h 80057"/>
                <a:gd name="connsiteX82" fmla="*/ 4780 w 65067"/>
                <a:gd name="connsiteY82" fmla="*/ 34588 h 80057"/>
                <a:gd name="connsiteX83" fmla="*/ 4827 w 65067"/>
                <a:gd name="connsiteY83" fmla="*/ 33743 h 80057"/>
                <a:gd name="connsiteX84" fmla="*/ 4389 w 65067"/>
                <a:gd name="connsiteY84" fmla="*/ 31630 h 80057"/>
                <a:gd name="connsiteX85" fmla="*/ 3857 w 65067"/>
                <a:gd name="connsiteY85" fmla="*/ 29659 h 80057"/>
                <a:gd name="connsiteX86" fmla="*/ 3654 w 65067"/>
                <a:gd name="connsiteY86" fmla="*/ 28407 h 80057"/>
                <a:gd name="connsiteX87" fmla="*/ 4178 w 65067"/>
                <a:gd name="connsiteY87" fmla="*/ 26263 h 80057"/>
                <a:gd name="connsiteX88" fmla="*/ 3865 w 65067"/>
                <a:gd name="connsiteY88" fmla="*/ 23885 h 80057"/>
                <a:gd name="connsiteX89" fmla="*/ 3184 w 65067"/>
                <a:gd name="connsiteY89" fmla="*/ 22633 h 80057"/>
                <a:gd name="connsiteX90" fmla="*/ 2996 w 65067"/>
                <a:gd name="connsiteY90" fmla="*/ 20717 h 80057"/>
                <a:gd name="connsiteX91" fmla="*/ 3137 w 65067"/>
                <a:gd name="connsiteY91" fmla="*/ 19011 h 80057"/>
                <a:gd name="connsiteX92" fmla="*/ 3716 w 65067"/>
                <a:gd name="connsiteY92" fmla="*/ 18041 h 80057"/>
                <a:gd name="connsiteX93" fmla="*/ 3599 w 65067"/>
                <a:gd name="connsiteY93" fmla="*/ 16844 h 80057"/>
                <a:gd name="connsiteX94" fmla="*/ 6243 w 65067"/>
                <a:gd name="connsiteY94" fmla="*/ 13034 h 80057"/>
                <a:gd name="connsiteX95" fmla="*/ 8254 w 65067"/>
                <a:gd name="connsiteY95" fmla="*/ 10828 h 80057"/>
                <a:gd name="connsiteX96" fmla="*/ 10100 w 65067"/>
                <a:gd name="connsiteY96" fmla="*/ 9279 h 80057"/>
                <a:gd name="connsiteX97" fmla="*/ 11657 w 65067"/>
                <a:gd name="connsiteY97" fmla="*/ 8121 h 80057"/>
                <a:gd name="connsiteX98" fmla="*/ 13761 w 65067"/>
                <a:gd name="connsiteY98" fmla="*/ 2331 h 80057"/>
                <a:gd name="connsiteX99" fmla="*/ 15287 w 65067"/>
                <a:gd name="connsiteY99" fmla="*/ 297 h 80057"/>
                <a:gd name="connsiteX100" fmla="*/ 16883 w 65067"/>
                <a:gd name="connsiteY100" fmla="*/ 0 h 80057"/>
                <a:gd name="connsiteX101" fmla="*/ 25504 w 65067"/>
                <a:gd name="connsiteY101" fmla="*/ 4796 h 80057"/>
                <a:gd name="connsiteX102" fmla="*/ 29549 w 65067"/>
                <a:gd name="connsiteY102" fmla="*/ 5242 h 80057"/>
                <a:gd name="connsiteX103" fmla="*/ 37693 w 65067"/>
                <a:gd name="connsiteY103" fmla="*/ 7831 h 80057"/>
                <a:gd name="connsiteX104" fmla="*/ 40643 w 65067"/>
                <a:gd name="connsiteY104" fmla="*/ 11149 h 80057"/>
                <a:gd name="connsiteX105" fmla="*/ 47473 w 65067"/>
                <a:gd name="connsiteY105" fmla="*/ 16672 h 80057"/>
                <a:gd name="connsiteX106" fmla="*/ 51064 w 65067"/>
                <a:gd name="connsiteY106" fmla="*/ 18409 h 80057"/>
                <a:gd name="connsiteX107" fmla="*/ 51095 w 65067"/>
                <a:gd name="connsiteY107" fmla="*/ 19856 h 80057"/>
                <a:gd name="connsiteX108" fmla="*/ 50313 w 65067"/>
                <a:gd name="connsiteY108" fmla="*/ 22156 h 80057"/>
                <a:gd name="connsiteX109" fmla="*/ 52613 w 65067"/>
                <a:gd name="connsiteY109" fmla="*/ 20145 h 80057"/>
                <a:gd name="connsiteX110" fmla="*/ 56165 w 65067"/>
                <a:gd name="connsiteY110" fmla="*/ 23330 h 80057"/>
                <a:gd name="connsiteX111" fmla="*/ 57174 w 65067"/>
                <a:gd name="connsiteY111" fmla="*/ 24886 h 80057"/>
                <a:gd name="connsiteX112" fmla="*/ 58277 w 65067"/>
                <a:gd name="connsiteY112" fmla="*/ 27765 h 80057"/>
                <a:gd name="connsiteX113" fmla="*/ 57893 w 65067"/>
                <a:gd name="connsiteY113" fmla="*/ 29620 h 80057"/>
                <a:gd name="connsiteX114" fmla="*/ 57401 w 65067"/>
                <a:gd name="connsiteY114" fmla="*/ 30574 h 80057"/>
                <a:gd name="connsiteX115" fmla="*/ 57377 w 65067"/>
                <a:gd name="connsiteY115" fmla="*/ 31317 h 80057"/>
                <a:gd name="connsiteX116" fmla="*/ 58433 w 65067"/>
                <a:gd name="connsiteY116" fmla="*/ 30292 h 80057"/>
                <a:gd name="connsiteX117" fmla="*/ 59028 w 65067"/>
                <a:gd name="connsiteY117" fmla="*/ 29487 h 80057"/>
                <a:gd name="connsiteX118" fmla="*/ 59208 w 65067"/>
                <a:gd name="connsiteY118" fmla="*/ 27554 h 80057"/>
                <a:gd name="connsiteX119" fmla="*/ 60068 w 65067"/>
                <a:gd name="connsiteY119" fmla="*/ 25160 h 80057"/>
                <a:gd name="connsiteX120" fmla="*/ 61226 w 65067"/>
                <a:gd name="connsiteY120" fmla="*/ 25113 h 80057"/>
                <a:gd name="connsiteX121" fmla="*/ 62149 w 65067"/>
                <a:gd name="connsiteY121" fmla="*/ 26545 h 80057"/>
                <a:gd name="connsiteX122" fmla="*/ 64058 w 65067"/>
                <a:gd name="connsiteY122" fmla="*/ 32749 h 80057"/>
                <a:gd name="connsiteX123" fmla="*/ 64778 w 65067"/>
                <a:gd name="connsiteY123" fmla="*/ 34016 h 80057"/>
                <a:gd name="connsiteX124" fmla="*/ 65052 w 65067"/>
                <a:gd name="connsiteY124" fmla="*/ 35988 h 80057"/>
                <a:gd name="connsiteX125" fmla="*/ 64950 w 65067"/>
                <a:gd name="connsiteY125" fmla="*/ 36864 h 80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</a:cxnLst>
              <a:rect l="l" t="t" r="r" b="b"/>
              <a:pathLst>
                <a:path w="65067" h="80057">
                  <a:moveTo>
                    <a:pt x="65068" y="37678"/>
                  </a:moveTo>
                  <a:lnTo>
                    <a:pt x="64387" y="38147"/>
                  </a:lnTo>
                  <a:lnTo>
                    <a:pt x="62556" y="39180"/>
                  </a:lnTo>
                  <a:lnTo>
                    <a:pt x="61719" y="40549"/>
                  </a:lnTo>
                  <a:lnTo>
                    <a:pt x="61226" y="41871"/>
                  </a:lnTo>
                  <a:lnTo>
                    <a:pt x="60092" y="42763"/>
                  </a:lnTo>
                  <a:lnTo>
                    <a:pt x="59004" y="43897"/>
                  </a:lnTo>
                  <a:lnTo>
                    <a:pt x="58660" y="44805"/>
                  </a:lnTo>
                  <a:lnTo>
                    <a:pt x="57651" y="45532"/>
                  </a:lnTo>
                  <a:lnTo>
                    <a:pt x="57455" y="46737"/>
                  </a:lnTo>
                  <a:lnTo>
                    <a:pt x="54897" y="50993"/>
                  </a:lnTo>
                  <a:lnTo>
                    <a:pt x="53872" y="52902"/>
                  </a:lnTo>
                  <a:lnTo>
                    <a:pt x="52401" y="54936"/>
                  </a:lnTo>
                  <a:lnTo>
                    <a:pt x="51486" y="55695"/>
                  </a:lnTo>
                  <a:lnTo>
                    <a:pt x="50242" y="56900"/>
                  </a:lnTo>
                  <a:lnTo>
                    <a:pt x="49608" y="58300"/>
                  </a:lnTo>
                  <a:lnTo>
                    <a:pt x="49608" y="59748"/>
                  </a:lnTo>
                  <a:lnTo>
                    <a:pt x="48740" y="61477"/>
                  </a:lnTo>
                  <a:lnTo>
                    <a:pt x="48255" y="62971"/>
                  </a:lnTo>
                  <a:lnTo>
                    <a:pt x="47433" y="63839"/>
                  </a:lnTo>
                  <a:lnTo>
                    <a:pt x="45266" y="68565"/>
                  </a:lnTo>
                  <a:lnTo>
                    <a:pt x="45157" y="70192"/>
                  </a:lnTo>
                  <a:lnTo>
                    <a:pt x="44640" y="71154"/>
                  </a:lnTo>
                  <a:lnTo>
                    <a:pt x="43099" y="73408"/>
                  </a:lnTo>
                  <a:lnTo>
                    <a:pt x="42059" y="74761"/>
                  </a:lnTo>
                  <a:lnTo>
                    <a:pt x="40236" y="75778"/>
                  </a:lnTo>
                  <a:lnTo>
                    <a:pt x="38327" y="76881"/>
                  </a:lnTo>
                  <a:lnTo>
                    <a:pt x="37607" y="78086"/>
                  </a:lnTo>
                  <a:lnTo>
                    <a:pt x="36254" y="78696"/>
                  </a:lnTo>
                  <a:lnTo>
                    <a:pt x="35268" y="78735"/>
                  </a:lnTo>
                  <a:lnTo>
                    <a:pt x="33680" y="78297"/>
                  </a:lnTo>
                  <a:lnTo>
                    <a:pt x="31528" y="78086"/>
                  </a:lnTo>
                  <a:lnTo>
                    <a:pt x="30441" y="78227"/>
                  </a:lnTo>
                  <a:lnTo>
                    <a:pt x="29948" y="77632"/>
                  </a:lnTo>
                  <a:lnTo>
                    <a:pt x="29213" y="76263"/>
                  </a:lnTo>
                  <a:lnTo>
                    <a:pt x="28141" y="75285"/>
                  </a:lnTo>
                  <a:lnTo>
                    <a:pt x="27452" y="75621"/>
                  </a:lnTo>
                  <a:lnTo>
                    <a:pt x="26005" y="76599"/>
                  </a:lnTo>
                  <a:lnTo>
                    <a:pt x="24307" y="77178"/>
                  </a:lnTo>
                  <a:lnTo>
                    <a:pt x="23103" y="76983"/>
                  </a:lnTo>
                  <a:lnTo>
                    <a:pt x="20474" y="76310"/>
                  </a:lnTo>
                  <a:lnTo>
                    <a:pt x="19355" y="75966"/>
                  </a:lnTo>
                  <a:lnTo>
                    <a:pt x="19019" y="75387"/>
                  </a:lnTo>
                  <a:lnTo>
                    <a:pt x="18628" y="74957"/>
                  </a:lnTo>
                  <a:lnTo>
                    <a:pt x="18049" y="75144"/>
                  </a:lnTo>
                  <a:lnTo>
                    <a:pt x="17274" y="75872"/>
                  </a:lnTo>
                  <a:lnTo>
                    <a:pt x="16241" y="76623"/>
                  </a:lnTo>
                  <a:lnTo>
                    <a:pt x="14708" y="77624"/>
                  </a:lnTo>
                  <a:lnTo>
                    <a:pt x="11555" y="79416"/>
                  </a:lnTo>
                  <a:lnTo>
                    <a:pt x="10671" y="80057"/>
                  </a:lnTo>
                  <a:lnTo>
                    <a:pt x="9858" y="79705"/>
                  </a:lnTo>
                  <a:lnTo>
                    <a:pt x="8520" y="79353"/>
                  </a:lnTo>
                  <a:lnTo>
                    <a:pt x="7096" y="79338"/>
                  </a:lnTo>
                  <a:lnTo>
                    <a:pt x="4021" y="78172"/>
                  </a:lnTo>
                  <a:lnTo>
                    <a:pt x="2222" y="77343"/>
                  </a:lnTo>
                  <a:lnTo>
                    <a:pt x="1439" y="76302"/>
                  </a:lnTo>
                  <a:lnTo>
                    <a:pt x="532" y="75856"/>
                  </a:lnTo>
                  <a:lnTo>
                    <a:pt x="0" y="75567"/>
                  </a:lnTo>
                  <a:lnTo>
                    <a:pt x="250" y="75371"/>
                  </a:lnTo>
                  <a:lnTo>
                    <a:pt x="1048" y="75222"/>
                  </a:lnTo>
                  <a:lnTo>
                    <a:pt x="1760" y="75207"/>
                  </a:lnTo>
                  <a:lnTo>
                    <a:pt x="2871" y="73619"/>
                  </a:lnTo>
                  <a:lnTo>
                    <a:pt x="4702" y="72625"/>
                  </a:lnTo>
                  <a:lnTo>
                    <a:pt x="7894" y="67125"/>
                  </a:lnTo>
                  <a:lnTo>
                    <a:pt x="9239" y="64848"/>
                  </a:lnTo>
                  <a:lnTo>
                    <a:pt x="9404" y="63605"/>
                  </a:lnTo>
                  <a:lnTo>
                    <a:pt x="9779" y="61007"/>
                  </a:lnTo>
                  <a:lnTo>
                    <a:pt x="9067" y="57847"/>
                  </a:lnTo>
                  <a:lnTo>
                    <a:pt x="9404" y="56962"/>
                  </a:lnTo>
                  <a:lnTo>
                    <a:pt x="12142" y="53152"/>
                  </a:lnTo>
                  <a:lnTo>
                    <a:pt x="13323" y="51072"/>
                  </a:lnTo>
                  <a:lnTo>
                    <a:pt x="13394" y="49280"/>
                  </a:lnTo>
                  <a:lnTo>
                    <a:pt x="13738" y="47989"/>
                  </a:lnTo>
                  <a:lnTo>
                    <a:pt x="13402" y="47316"/>
                  </a:lnTo>
                  <a:lnTo>
                    <a:pt x="12776" y="47121"/>
                  </a:lnTo>
                  <a:lnTo>
                    <a:pt x="11727" y="45447"/>
                  </a:lnTo>
                  <a:lnTo>
                    <a:pt x="11054" y="44062"/>
                  </a:lnTo>
                  <a:lnTo>
                    <a:pt x="9192" y="42638"/>
                  </a:lnTo>
                  <a:lnTo>
                    <a:pt x="7917" y="41183"/>
                  </a:lnTo>
                  <a:lnTo>
                    <a:pt x="5828" y="37834"/>
                  </a:lnTo>
                  <a:lnTo>
                    <a:pt x="6016" y="35957"/>
                  </a:lnTo>
                  <a:lnTo>
                    <a:pt x="5422" y="35284"/>
                  </a:lnTo>
                  <a:lnTo>
                    <a:pt x="4780" y="34588"/>
                  </a:lnTo>
                  <a:lnTo>
                    <a:pt x="4827" y="33743"/>
                  </a:lnTo>
                  <a:lnTo>
                    <a:pt x="4389" y="31630"/>
                  </a:lnTo>
                  <a:lnTo>
                    <a:pt x="3857" y="29659"/>
                  </a:lnTo>
                  <a:lnTo>
                    <a:pt x="3654" y="28407"/>
                  </a:lnTo>
                  <a:lnTo>
                    <a:pt x="4178" y="26263"/>
                  </a:lnTo>
                  <a:lnTo>
                    <a:pt x="3865" y="23885"/>
                  </a:lnTo>
                  <a:lnTo>
                    <a:pt x="3184" y="22633"/>
                  </a:lnTo>
                  <a:lnTo>
                    <a:pt x="2996" y="20717"/>
                  </a:lnTo>
                  <a:lnTo>
                    <a:pt x="3137" y="19011"/>
                  </a:lnTo>
                  <a:lnTo>
                    <a:pt x="3716" y="18041"/>
                  </a:lnTo>
                  <a:lnTo>
                    <a:pt x="3599" y="16844"/>
                  </a:lnTo>
                  <a:lnTo>
                    <a:pt x="6243" y="13034"/>
                  </a:lnTo>
                  <a:lnTo>
                    <a:pt x="8254" y="10828"/>
                  </a:lnTo>
                  <a:lnTo>
                    <a:pt x="10100" y="9279"/>
                  </a:lnTo>
                  <a:lnTo>
                    <a:pt x="11657" y="8121"/>
                  </a:lnTo>
                  <a:lnTo>
                    <a:pt x="13761" y="2331"/>
                  </a:lnTo>
                  <a:lnTo>
                    <a:pt x="15287" y="297"/>
                  </a:lnTo>
                  <a:lnTo>
                    <a:pt x="16883" y="0"/>
                  </a:lnTo>
                  <a:lnTo>
                    <a:pt x="25504" y="4796"/>
                  </a:lnTo>
                  <a:lnTo>
                    <a:pt x="29549" y="5242"/>
                  </a:lnTo>
                  <a:lnTo>
                    <a:pt x="37693" y="7831"/>
                  </a:lnTo>
                  <a:lnTo>
                    <a:pt x="40643" y="11149"/>
                  </a:lnTo>
                  <a:lnTo>
                    <a:pt x="47473" y="16672"/>
                  </a:lnTo>
                  <a:lnTo>
                    <a:pt x="51064" y="18409"/>
                  </a:lnTo>
                  <a:lnTo>
                    <a:pt x="51095" y="19856"/>
                  </a:lnTo>
                  <a:lnTo>
                    <a:pt x="50313" y="22156"/>
                  </a:lnTo>
                  <a:lnTo>
                    <a:pt x="52613" y="20145"/>
                  </a:lnTo>
                  <a:lnTo>
                    <a:pt x="56165" y="23330"/>
                  </a:lnTo>
                  <a:lnTo>
                    <a:pt x="57174" y="24886"/>
                  </a:lnTo>
                  <a:lnTo>
                    <a:pt x="58277" y="27765"/>
                  </a:lnTo>
                  <a:lnTo>
                    <a:pt x="57893" y="29620"/>
                  </a:lnTo>
                  <a:lnTo>
                    <a:pt x="57401" y="30574"/>
                  </a:lnTo>
                  <a:lnTo>
                    <a:pt x="57377" y="31317"/>
                  </a:lnTo>
                  <a:lnTo>
                    <a:pt x="58433" y="30292"/>
                  </a:lnTo>
                  <a:lnTo>
                    <a:pt x="59028" y="29487"/>
                  </a:lnTo>
                  <a:lnTo>
                    <a:pt x="59208" y="27554"/>
                  </a:lnTo>
                  <a:lnTo>
                    <a:pt x="60068" y="25160"/>
                  </a:lnTo>
                  <a:lnTo>
                    <a:pt x="61226" y="25113"/>
                  </a:lnTo>
                  <a:lnTo>
                    <a:pt x="62149" y="26545"/>
                  </a:lnTo>
                  <a:lnTo>
                    <a:pt x="64058" y="32749"/>
                  </a:lnTo>
                  <a:lnTo>
                    <a:pt x="64778" y="34016"/>
                  </a:lnTo>
                  <a:lnTo>
                    <a:pt x="65052" y="35988"/>
                  </a:lnTo>
                  <a:lnTo>
                    <a:pt x="64950" y="3686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5151667B-AF21-C099-334C-91A07B5A3437}"/>
                </a:ext>
              </a:extLst>
            </p:cNvPr>
            <p:cNvSpPr>
              <a:spLocks/>
            </p:cNvSpPr>
            <p:nvPr/>
          </p:nvSpPr>
          <p:spPr>
            <a:xfrm>
              <a:off x="7192800" y="3400369"/>
              <a:ext cx="2941" cy="2620"/>
            </a:xfrm>
            <a:custGeom>
              <a:avLst/>
              <a:gdLst>
                <a:gd name="connsiteX0" fmla="*/ 2942 w 2941"/>
                <a:gd name="connsiteY0" fmla="*/ 399 h 2620"/>
                <a:gd name="connsiteX1" fmla="*/ 2167 w 2941"/>
                <a:gd name="connsiteY1" fmla="*/ 2621 h 2620"/>
                <a:gd name="connsiteX2" fmla="*/ 157 w 2941"/>
                <a:gd name="connsiteY2" fmla="*/ 1870 h 2620"/>
                <a:gd name="connsiteX3" fmla="*/ 0 w 2941"/>
                <a:gd name="connsiteY3" fmla="*/ 1291 h 2620"/>
                <a:gd name="connsiteX4" fmla="*/ 2284 w 2941"/>
                <a:gd name="connsiteY4" fmla="*/ 0 h 2620"/>
                <a:gd name="connsiteX5" fmla="*/ 2754 w 2941"/>
                <a:gd name="connsiteY5" fmla="*/ 8 h 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1" h="2620">
                  <a:moveTo>
                    <a:pt x="2942" y="399"/>
                  </a:moveTo>
                  <a:lnTo>
                    <a:pt x="2167" y="2621"/>
                  </a:lnTo>
                  <a:lnTo>
                    <a:pt x="157" y="1870"/>
                  </a:lnTo>
                  <a:lnTo>
                    <a:pt x="0" y="1291"/>
                  </a:lnTo>
                  <a:lnTo>
                    <a:pt x="2284" y="0"/>
                  </a:lnTo>
                  <a:lnTo>
                    <a:pt x="2754" y="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0158BC02-A61C-3F52-6F80-0CCED60F2FC7}"/>
                </a:ext>
              </a:extLst>
            </p:cNvPr>
            <p:cNvSpPr>
              <a:spLocks/>
            </p:cNvSpPr>
            <p:nvPr/>
          </p:nvSpPr>
          <p:spPr>
            <a:xfrm>
              <a:off x="7179680" y="4403513"/>
              <a:ext cx="97292" cy="141126"/>
            </a:xfrm>
            <a:custGeom>
              <a:avLst/>
              <a:gdLst>
                <a:gd name="connsiteX0" fmla="*/ 69715 w 97292"/>
                <a:gd name="connsiteY0" fmla="*/ 1134 h 141126"/>
                <a:gd name="connsiteX1" fmla="*/ 71115 w 97292"/>
                <a:gd name="connsiteY1" fmla="*/ 2472 h 141126"/>
                <a:gd name="connsiteX2" fmla="*/ 71428 w 97292"/>
                <a:gd name="connsiteY2" fmla="*/ 3239 h 141126"/>
                <a:gd name="connsiteX3" fmla="*/ 70919 w 97292"/>
                <a:gd name="connsiteY3" fmla="*/ 6126 h 141126"/>
                <a:gd name="connsiteX4" fmla="*/ 69887 w 97292"/>
                <a:gd name="connsiteY4" fmla="*/ 8136 h 141126"/>
                <a:gd name="connsiteX5" fmla="*/ 69237 w 97292"/>
                <a:gd name="connsiteY5" fmla="*/ 10030 h 141126"/>
                <a:gd name="connsiteX6" fmla="*/ 69331 w 97292"/>
                <a:gd name="connsiteY6" fmla="*/ 10969 h 141126"/>
                <a:gd name="connsiteX7" fmla="*/ 69957 w 97292"/>
                <a:gd name="connsiteY7" fmla="*/ 11915 h 141126"/>
                <a:gd name="connsiteX8" fmla="*/ 72093 w 97292"/>
                <a:gd name="connsiteY8" fmla="*/ 13394 h 141126"/>
                <a:gd name="connsiteX9" fmla="*/ 73180 w 97292"/>
                <a:gd name="connsiteY9" fmla="*/ 14356 h 141126"/>
                <a:gd name="connsiteX10" fmla="*/ 74479 w 97292"/>
                <a:gd name="connsiteY10" fmla="*/ 15811 h 141126"/>
                <a:gd name="connsiteX11" fmla="*/ 75966 w 97292"/>
                <a:gd name="connsiteY11" fmla="*/ 17235 h 141126"/>
                <a:gd name="connsiteX12" fmla="*/ 78508 w 97292"/>
                <a:gd name="connsiteY12" fmla="*/ 19089 h 141126"/>
                <a:gd name="connsiteX13" fmla="*/ 79588 w 97292"/>
                <a:gd name="connsiteY13" fmla="*/ 19426 h 141126"/>
                <a:gd name="connsiteX14" fmla="*/ 79533 w 97292"/>
                <a:gd name="connsiteY14" fmla="*/ 19942 h 141126"/>
                <a:gd name="connsiteX15" fmla="*/ 79181 w 97292"/>
                <a:gd name="connsiteY15" fmla="*/ 20654 h 141126"/>
                <a:gd name="connsiteX16" fmla="*/ 78946 w 97292"/>
                <a:gd name="connsiteY16" fmla="*/ 27554 h 141126"/>
                <a:gd name="connsiteX17" fmla="*/ 78751 w 97292"/>
                <a:gd name="connsiteY17" fmla="*/ 29338 h 141126"/>
                <a:gd name="connsiteX18" fmla="*/ 78571 w 97292"/>
                <a:gd name="connsiteY18" fmla="*/ 30238 h 141126"/>
                <a:gd name="connsiteX19" fmla="*/ 78328 w 97292"/>
                <a:gd name="connsiteY19" fmla="*/ 32811 h 141126"/>
                <a:gd name="connsiteX20" fmla="*/ 78062 w 97292"/>
                <a:gd name="connsiteY20" fmla="*/ 33179 h 141126"/>
                <a:gd name="connsiteX21" fmla="*/ 77585 w 97292"/>
                <a:gd name="connsiteY21" fmla="*/ 33148 h 141126"/>
                <a:gd name="connsiteX22" fmla="*/ 77139 w 97292"/>
                <a:gd name="connsiteY22" fmla="*/ 33250 h 141126"/>
                <a:gd name="connsiteX23" fmla="*/ 77030 w 97292"/>
                <a:gd name="connsiteY23" fmla="*/ 33758 h 141126"/>
                <a:gd name="connsiteX24" fmla="*/ 77210 w 97292"/>
                <a:gd name="connsiteY24" fmla="*/ 34290 h 141126"/>
                <a:gd name="connsiteX25" fmla="*/ 78743 w 97292"/>
                <a:gd name="connsiteY25" fmla="*/ 34658 h 141126"/>
                <a:gd name="connsiteX26" fmla="*/ 78406 w 97292"/>
                <a:gd name="connsiteY26" fmla="*/ 35049 h 141126"/>
                <a:gd name="connsiteX27" fmla="*/ 77272 w 97292"/>
                <a:gd name="connsiteY27" fmla="*/ 35401 h 141126"/>
                <a:gd name="connsiteX28" fmla="*/ 76740 w 97292"/>
                <a:gd name="connsiteY28" fmla="*/ 36176 h 141126"/>
                <a:gd name="connsiteX29" fmla="*/ 76975 w 97292"/>
                <a:gd name="connsiteY29" fmla="*/ 37060 h 141126"/>
                <a:gd name="connsiteX30" fmla="*/ 76341 w 97292"/>
                <a:gd name="connsiteY30" fmla="*/ 37772 h 141126"/>
                <a:gd name="connsiteX31" fmla="*/ 76521 w 97292"/>
                <a:gd name="connsiteY31" fmla="*/ 38249 h 141126"/>
                <a:gd name="connsiteX32" fmla="*/ 76928 w 97292"/>
                <a:gd name="connsiteY32" fmla="*/ 38593 h 141126"/>
                <a:gd name="connsiteX33" fmla="*/ 77577 w 97292"/>
                <a:gd name="connsiteY33" fmla="*/ 38468 h 141126"/>
                <a:gd name="connsiteX34" fmla="*/ 79369 w 97292"/>
                <a:gd name="connsiteY34" fmla="*/ 37279 h 141126"/>
                <a:gd name="connsiteX35" fmla="*/ 80120 w 97292"/>
                <a:gd name="connsiteY35" fmla="*/ 37153 h 141126"/>
                <a:gd name="connsiteX36" fmla="*/ 81051 w 97292"/>
                <a:gd name="connsiteY36" fmla="*/ 37396 h 141126"/>
                <a:gd name="connsiteX37" fmla="*/ 82764 w 97292"/>
                <a:gd name="connsiteY37" fmla="*/ 39211 h 141126"/>
                <a:gd name="connsiteX38" fmla="*/ 82835 w 97292"/>
                <a:gd name="connsiteY38" fmla="*/ 40095 h 141126"/>
                <a:gd name="connsiteX39" fmla="*/ 82138 w 97292"/>
                <a:gd name="connsiteY39" fmla="*/ 43123 h 141126"/>
                <a:gd name="connsiteX40" fmla="*/ 81458 w 97292"/>
                <a:gd name="connsiteY40" fmla="*/ 45462 h 141126"/>
                <a:gd name="connsiteX41" fmla="*/ 81332 w 97292"/>
                <a:gd name="connsiteY41" fmla="*/ 48583 h 141126"/>
                <a:gd name="connsiteX42" fmla="*/ 82052 w 97292"/>
                <a:gd name="connsiteY42" fmla="*/ 50328 h 141126"/>
                <a:gd name="connsiteX43" fmla="*/ 81951 w 97292"/>
                <a:gd name="connsiteY43" fmla="*/ 51290 h 141126"/>
                <a:gd name="connsiteX44" fmla="*/ 81168 w 97292"/>
                <a:gd name="connsiteY44" fmla="*/ 52120 h 141126"/>
                <a:gd name="connsiteX45" fmla="*/ 79400 w 97292"/>
                <a:gd name="connsiteY45" fmla="*/ 53325 h 141126"/>
                <a:gd name="connsiteX46" fmla="*/ 79533 w 97292"/>
                <a:gd name="connsiteY46" fmla="*/ 54146 h 141126"/>
                <a:gd name="connsiteX47" fmla="*/ 80339 w 97292"/>
                <a:gd name="connsiteY47" fmla="*/ 55679 h 141126"/>
                <a:gd name="connsiteX48" fmla="*/ 81833 w 97292"/>
                <a:gd name="connsiteY48" fmla="*/ 57385 h 141126"/>
                <a:gd name="connsiteX49" fmla="*/ 84751 w 97292"/>
                <a:gd name="connsiteY49" fmla="*/ 59497 h 141126"/>
                <a:gd name="connsiteX50" fmla="*/ 86285 w 97292"/>
                <a:gd name="connsiteY50" fmla="*/ 62243 h 141126"/>
                <a:gd name="connsiteX51" fmla="*/ 86324 w 97292"/>
                <a:gd name="connsiteY51" fmla="*/ 63362 h 141126"/>
                <a:gd name="connsiteX52" fmla="*/ 85432 w 97292"/>
                <a:gd name="connsiteY52" fmla="*/ 64481 h 141126"/>
                <a:gd name="connsiteX53" fmla="*/ 84376 w 97292"/>
                <a:gd name="connsiteY53" fmla="*/ 65451 h 141126"/>
                <a:gd name="connsiteX54" fmla="*/ 84031 w 97292"/>
                <a:gd name="connsiteY54" fmla="*/ 66851 h 141126"/>
                <a:gd name="connsiteX55" fmla="*/ 84509 w 97292"/>
                <a:gd name="connsiteY55" fmla="*/ 76052 h 141126"/>
                <a:gd name="connsiteX56" fmla="*/ 82201 w 97292"/>
                <a:gd name="connsiteY56" fmla="*/ 80042 h 141126"/>
                <a:gd name="connsiteX57" fmla="*/ 82177 w 97292"/>
                <a:gd name="connsiteY57" fmla="*/ 81184 h 141126"/>
                <a:gd name="connsiteX58" fmla="*/ 82412 w 97292"/>
                <a:gd name="connsiteY58" fmla="*/ 82498 h 141126"/>
                <a:gd name="connsiteX59" fmla="*/ 83022 w 97292"/>
                <a:gd name="connsiteY59" fmla="*/ 83304 h 141126"/>
                <a:gd name="connsiteX60" fmla="*/ 84196 w 97292"/>
                <a:gd name="connsiteY60" fmla="*/ 83523 h 141126"/>
                <a:gd name="connsiteX61" fmla="*/ 85158 w 97292"/>
                <a:gd name="connsiteY61" fmla="*/ 84290 h 141126"/>
                <a:gd name="connsiteX62" fmla="*/ 84822 w 97292"/>
                <a:gd name="connsiteY62" fmla="*/ 87090 h 141126"/>
                <a:gd name="connsiteX63" fmla="*/ 84313 w 97292"/>
                <a:gd name="connsiteY63" fmla="*/ 89938 h 141126"/>
                <a:gd name="connsiteX64" fmla="*/ 84227 w 97292"/>
                <a:gd name="connsiteY64" fmla="*/ 91323 h 141126"/>
                <a:gd name="connsiteX65" fmla="*/ 83946 w 97292"/>
                <a:gd name="connsiteY65" fmla="*/ 91980 h 141126"/>
                <a:gd name="connsiteX66" fmla="*/ 83030 w 97292"/>
                <a:gd name="connsiteY66" fmla="*/ 92512 h 141126"/>
                <a:gd name="connsiteX67" fmla="*/ 82702 w 97292"/>
                <a:gd name="connsiteY67" fmla="*/ 93412 h 141126"/>
                <a:gd name="connsiteX68" fmla="*/ 82936 w 97292"/>
                <a:gd name="connsiteY68" fmla="*/ 94523 h 141126"/>
                <a:gd name="connsiteX69" fmla="*/ 82764 w 97292"/>
                <a:gd name="connsiteY69" fmla="*/ 95344 h 141126"/>
                <a:gd name="connsiteX70" fmla="*/ 83249 w 97292"/>
                <a:gd name="connsiteY70" fmla="*/ 96408 h 141126"/>
                <a:gd name="connsiteX71" fmla="*/ 84305 w 97292"/>
                <a:gd name="connsiteY71" fmla="*/ 97730 h 141126"/>
                <a:gd name="connsiteX72" fmla="*/ 85995 w 97292"/>
                <a:gd name="connsiteY72" fmla="*/ 101016 h 141126"/>
                <a:gd name="connsiteX73" fmla="*/ 86637 w 97292"/>
                <a:gd name="connsiteY73" fmla="*/ 101274 h 141126"/>
                <a:gd name="connsiteX74" fmla="*/ 86934 w 97292"/>
                <a:gd name="connsiteY74" fmla="*/ 101971 h 141126"/>
                <a:gd name="connsiteX75" fmla="*/ 86746 w 97292"/>
                <a:gd name="connsiteY75" fmla="*/ 102636 h 141126"/>
                <a:gd name="connsiteX76" fmla="*/ 87403 w 97292"/>
                <a:gd name="connsiteY76" fmla="*/ 104091 h 141126"/>
                <a:gd name="connsiteX77" fmla="*/ 89281 w 97292"/>
                <a:gd name="connsiteY77" fmla="*/ 105546 h 141126"/>
                <a:gd name="connsiteX78" fmla="*/ 91253 w 97292"/>
                <a:gd name="connsiteY78" fmla="*/ 106813 h 141126"/>
                <a:gd name="connsiteX79" fmla="*/ 92849 w 97292"/>
                <a:gd name="connsiteY79" fmla="*/ 106993 h 141126"/>
                <a:gd name="connsiteX80" fmla="*/ 93224 w 97292"/>
                <a:gd name="connsiteY80" fmla="*/ 108128 h 141126"/>
                <a:gd name="connsiteX81" fmla="*/ 94273 w 97292"/>
                <a:gd name="connsiteY81" fmla="*/ 109575 h 141126"/>
                <a:gd name="connsiteX82" fmla="*/ 95031 w 97292"/>
                <a:gd name="connsiteY82" fmla="*/ 110209 h 141126"/>
                <a:gd name="connsiteX83" fmla="*/ 96244 w 97292"/>
                <a:gd name="connsiteY83" fmla="*/ 110623 h 141126"/>
                <a:gd name="connsiteX84" fmla="*/ 97238 w 97292"/>
                <a:gd name="connsiteY84" fmla="*/ 110842 h 141126"/>
                <a:gd name="connsiteX85" fmla="*/ 97292 w 97292"/>
                <a:gd name="connsiteY85" fmla="*/ 112063 h 141126"/>
                <a:gd name="connsiteX86" fmla="*/ 95493 w 97292"/>
                <a:gd name="connsiteY86" fmla="*/ 112892 h 141126"/>
                <a:gd name="connsiteX87" fmla="*/ 94280 w 97292"/>
                <a:gd name="connsiteY87" fmla="*/ 114152 h 141126"/>
                <a:gd name="connsiteX88" fmla="*/ 93357 w 97292"/>
                <a:gd name="connsiteY88" fmla="*/ 116068 h 141126"/>
                <a:gd name="connsiteX89" fmla="*/ 92074 w 97292"/>
                <a:gd name="connsiteY89" fmla="*/ 118181 h 141126"/>
                <a:gd name="connsiteX90" fmla="*/ 87662 w 97292"/>
                <a:gd name="connsiteY90" fmla="*/ 119276 h 141126"/>
                <a:gd name="connsiteX91" fmla="*/ 85972 w 97292"/>
                <a:gd name="connsiteY91" fmla="*/ 119284 h 141126"/>
                <a:gd name="connsiteX92" fmla="*/ 76920 w 97292"/>
                <a:gd name="connsiteY92" fmla="*/ 119339 h 141126"/>
                <a:gd name="connsiteX93" fmla="*/ 68447 w 97292"/>
                <a:gd name="connsiteY93" fmla="*/ 123485 h 141126"/>
                <a:gd name="connsiteX94" fmla="*/ 63565 w 97292"/>
                <a:gd name="connsiteY94" fmla="*/ 124964 h 141126"/>
                <a:gd name="connsiteX95" fmla="*/ 60561 w 97292"/>
                <a:gd name="connsiteY95" fmla="*/ 127295 h 141126"/>
                <a:gd name="connsiteX96" fmla="*/ 56524 w 97292"/>
                <a:gd name="connsiteY96" fmla="*/ 128954 h 141126"/>
                <a:gd name="connsiteX97" fmla="*/ 53708 w 97292"/>
                <a:gd name="connsiteY97" fmla="*/ 130972 h 141126"/>
                <a:gd name="connsiteX98" fmla="*/ 47848 w 97292"/>
                <a:gd name="connsiteY98" fmla="*/ 131935 h 141126"/>
                <a:gd name="connsiteX99" fmla="*/ 38249 w 97292"/>
                <a:gd name="connsiteY99" fmla="*/ 135095 h 141126"/>
                <a:gd name="connsiteX100" fmla="*/ 35245 w 97292"/>
                <a:gd name="connsiteY100" fmla="*/ 136355 h 141126"/>
                <a:gd name="connsiteX101" fmla="*/ 32209 w 97292"/>
                <a:gd name="connsiteY101" fmla="*/ 138553 h 141126"/>
                <a:gd name="connsiteX102" fmla="*/ 27273 w 97292"/>
                <a:gd name="connsiteY102" fmla="*/ 141127 h 141126"/>
                <a:gd name="connsiteX103" fmla="*/ 25324 w 97292"/>
                <a:gd name="connsiteY103" fmla="*/ 141096 h 141126"/>
                <a:gd name="connsiteX104" fmla="*/ 21460 w 97292"/>
                <a:gd name="connsiteY104" fmla="*/ 138686 h 141126"/>
                <a:gd name="connsiteX105" fmla="*/ 18549 w 97292"/>
                <a:gd name="connsiteY105" fmla="*/ 137481 h 141126"/>
                <a:gd name="connsiteX106" fmla="*/ 11430 w 97292"/>
                <a:gd name="connsiteY106" fmla="*/ 135635 h 141126"/>
                <a:gd name="connsiteX107" fmla="*/ 6118 w 97292"/>
                <a:gd name="connsiteY107" fmla="*/ 134915 h 141126"/>
                <a:gd name="connsiteX108" fmla="*/ 3552 w 97292"/>
                <a:gd name="connsiteY108" fmla="*/ 134125 h 141126"/>
                <a:gd name="connsiteX109" fmla="*/ 2848 w 97292"/>
                <a:gd name="connsiteY109" fmla="*/ 133992 h 141126"/>
                <a:gd name="connsiteX110" fmla="*/ 3450 w 97292"/>
                <a:gd name="connsiteY110" fmla="*/ 133124 h 141126"/>
                <a:gd name="connsiteX111" fmla="*/ 4937 w 97292"/>
                <a:gd name="connsiteY111" fmla="*/ 133069 h 141126"/>
                <a:gd name="connsiteX112" fmla="*/ 6486 w 97292"/>
                <a:gd name="connsiteY112" fmla="*/ 133327 h 141126"/>
                <a:gd name="connsiteX113" fmla="*/ 7667 w 97292"/>
                <a:gd name="connsiteY113" fmla="*/ 132670 h 141126"/>
                <a:gd name="connsiteX114" fmla="*/ 9396 w 97292"/>
                <a:gd name="connsiteY114" fmla="*/ 132584 h 141126"/>
                <a:gd name="connsiteX115" fmla="*/ 9850 w 97292"/>
                <a:gd name="connsiteY115" fmla="*/ 131887 h 141126"/>
                <a:gd name="connsiteX116" fmla="*/ 9991 w 97292"/>
                <a:gd name="connsiteY116" fmla="*/ 130151 h 141126"/>
                <a:gd name="connsiteX117" fmla="*/ 9975 w 97292"/>
                <a:gd name="connsiteY117" fmla="*/ 128742 h 141126"/>
                <a:gd name="connsiteX118" fmla="*/ 10577 w 97292"/>
                <a:gd name="connsiteY118" fmla="*/ 128117 h 141126"/>
                <a:gd name="connsiteX119" fmla="*/ 10734 w 97292"/>
                <a:gd name="connsiteY119" fmla="*/ 126458 h 141126"/>
                <a:gd name="connsiteX120" fmla="*/ 9881 w 97292"/>
                <a:gd name="connsiteY120" fmla="*/ 122789 h 141126"/>
                <a:gd name="connsiteX121" fmla="*/ 9279 w 97292"/>
                <a:gd name="connsiteY121" fmla="*/ 122366 h 141126"/>
                <a:gd name="connsiteX122" fmla="*/ 6181 w 97292"/>
                <a:gd name="connsiteY122" fmla="*/ 121850 h 141126"/>
                <a:gd name="connsiteX123" fmla="*/ 5946 w 97292"/>
                <a:gd name="connsiteY123" fmla="*/ 121115 h 141126"/>
                <a:gd name="connsiteX124" fmla="*/ 5390 w 97292"/>
                <a:gd name="connsiteY124" fmla="*/ 120348 h 141126"/>
                <a:gd name="connsiteX125" fmla="*/ 4796 w 97292"/>
                <a:gd name="connsiteY125" fmla="*/ 118455 h 141126"/>
                <a:gd name="connsiteX126" fmla="*/ 4123 w 97292"/>
                <a:gd name="connsiteY126" fmla="*/ 115638 h 141126"/>
                <a:gd name="connsiteX127" fmla="*/ 3035 w 97292"/>
                <a:gd name="connsiteY127" fmla="*/ 112141 h 141126"/>
                <a:gd name="connsiteX128" fmla="*/ 947 w 97292"/>
                <a:gd name="connsiteY128" fmla="*/ 106383 h 141126"/>
                <a:gd name="connsiteX129" fmla="*/ 430 w 97292"/>
                <a:gd name="connsiteY129" fmla="*/ 104341 h 141126"/>
                <a:gd name="connsiteX130" fmla="*/ 78 w 97292"/>
                <a:gd name="connsiteY130" fmla="*/ 102268 h 141126"/>
                <a:gd name="connsiteX131" fmla="*/ 0 w 97292"/>
                <a:gd name="connsiteY131" fmla="*/ 99788 h 141126"/>
                <a:gd name="connsiteX132" fmla="*/ 430 w 97292"/>
                <a:gd name="connsiteY132" fmla="*/ 98865 h 141126"/>
                <a:gd name="connsiteX133" fmla="*/ 368 w 97292"/>
                <a:gd name="connsiteY133" fmla="*/ 97582 h 141126"/>
                <a:gd name="connsiteX134" fmla="*/ 172 w 97292"/>
                <a:gd name="connsiteY134" fmla="*/ 96299 h 141126"/>
                <a:gd name="connsiteX135" fmla="*/ 1643 w 97292"/>
                <a:gd name="connsiteY135" fmla="*/ 93365 h 141126"/>
                <a:gd name="connsiteX136" fmla="*/ 4522 w 97292"/>
                <a:gd name="connsiteY136" fmla="*/ 89766 h 141126"/>
                <a:gd name="connsiteX137" fmla="*/ 5124 w 97292"/>
                <a:gd name="connsiteY137" fmla="*/ 88468 h 141126"/>
                <a:gd name="connsiteX138" fmla="*/ 5664 w 97292"/>
                <a:gd name="connsiteY138" fmla="*/ 87568 h 141126"/>
                <a:gd name="connsiteX139" fmla="*/ 5742 w 97292"/>
                <a:gd name="connsiteY139" fmla="*/ 86269 h 141126"/>
                <a:gd name="connsiteX140" fmla="*/ 6251 w 97292"/>
                <a:gd name="connsiteY140" fmla="*/ 82076 h 141126"/>
                <a:gd name="connsiteX141" fmla="*/ 7628 w 97292"/>
                <a:gd name="connsiteY141" fmla="*/ 77006 h 141126"/>
                <a:gd name="connsiteX142" fmla="*/ 8496 w 97292"/>
                <a:gd name="connsiteY142" fmla="*/ 75089 h 141126"/>
                <a:gd name="connsiteX143" fmla="*/ 9083 w 97292"/>
                <a:gd name="connsiteY143" fmla="*/ 74049 h 141126"/>
                <a:gd name="connsiteX144" fmla="*/ 9787 w 97292"/>
                <a:gd name="connsiteY144" fmla="*/ 72359 h 141126"/>
                <a:gd name="connsiteX145" fmla="*/ 9967 w 97292"/>
                <a:gd name="connsiteY145" fmla="*/ 71569 h 141126"/>
                <a:gd name="connsiteX146" fmla="*/ 12619 w 97292"/>
                <a:gd name="connsiteY146" fmla="*/ 69574 h 141126"/>
                <a:gd name="connsiteX147" fmla="*/ 13840 w 97292"/>
                <a:gd name="connsiteY147" fmla="*/ 69042 h 141126"/>
                <a:gd name="connsiteX148" fmla="*/ 14114 w 97292"/>
                <a:gd name="connsiteY148" fmla="*/ 68252 h 141126"/>
                <a:gd name="connsiteX149" fmla="*/ 13699 w 97292"/>
                <a:gd name="connsiteY149" fmla="*/ 67399 h 141126"/>
                <a:gd name="connsiteX150" fmla="*/ 13879 w 97292"/>
                <a:gd name="connsiteY150" fmla="*/ 66812 h 141126"/>
                <a:gd name="connsiteX151" fmla="*/ 14513 w 97292"/>
                <a:gd name="connsiteY151" fmla="*/ 66523 h 141126"/>
                <a:gd name="connsiteX152" fmla="*/ 15490 w 97292"/>
                <a:gd name="connsiteY152" fmla="*/ 66288 h 141126"/>
                <a:gd name="connsiteX153" fmla="*/ 16202 w 97292"/>
                <a:gd name="connsiteY153" fmla="*/ 65467 h 141126"/>
                <a:gd name="connsiteX154" fmla="*/ 15084 w 97292"/>
                <a:gd name="connsiteY154" fmla="*/ 59200 h 141126"/>
                <a:gd name="connsiteX155" fmla="*/ 14176 w 97292"/>
                <a:gd name="connsiteY155" fmla="*/ 52949 h 141126"/>
                <a:gd name="connsiteX156" fmla="*/ 14121 w 97292"/>
                <a:gd name="connsiteY156" fmla="*/ 52417 h 141126"/>
                <a:gd name="connsiteX157" fmla="*/ 13589 w 97292"/>
                <a:gd name="connsiteY157" fmla="*/ 51556 h 141126"/>
                <a:gd name="connsiteX158" fmla="*/ 13057 w 97292"/>
                <a:gd name="connsiteY158" fmla="*/ 48975 h 141126"/>
                <a:gd name="connsiteX159" fmla="*/ 12158 w 97292"/>
                <a:gd name="connsiteY159" fmla="*/ 47457 h 141126"/>
                <a:gd name="connsiteX160" fmla="*/ 10906 w 97292"/>
                <a:gd name="connsiteY160" fmla="*/ 47019 h 141126"/>
                <a:gd name="connsiteX161" fmla="*/ 10914 w 97292"/>
                <a:gd name="connsiteY161" fmla="*/ 45595 h 141126"/>
                <a:gd name="connsiteX162" fmla="*/ 12173 w 97292"/>
                <a:gd name="connsiteY162" fmla="*/ 43178 h 141126"/>
                <a:gd name="connsiteX163" fmla="*/ 12502 w 97292"/>
                <a:gd name="connsiteY163" fmla="*/ 41769 h 141126"/>
                <a:gd name="connsiteX164" fmla="*/ 11899 w 97292"/>
                <a:gd name="connsiteY164" fmla="*/ 41347 h 141126"/>
                <a:gd name="connsiteX165" fmla="*/ 11813 w 97292"/>
                <a:gd name="connsiteY165" fmla="*/ 40244 h 141126"/>
                <a:gd name="connsiteX166" fmla="*/ 12244 w 97292"/>
                <a:gd name="connsiteY166" fmla="*/ 38468 h 141126"/>
                <a:gd name="connsiteX167" fmla="*/ 12032 w 97292"/>
                <a:gd name="connsiteY167" fmla="*/ 37373 h 141126"/>
                <a:gd name="connsiteX168" fmla="*/ 11798 w 97292"/>
                <a:gd name="connsiteY168" fmla="*/ 36215 h 141126"/>
                <a:gd name="connsiteX169" fmla="*/ 10491 w 97292"/>
                <a:gd name="connsiteY169" fmla="*/ 33469 h 141126"/>
                <a:gd name="connsiteX170" fmla="*/ 10171 w 97292"/>
                <a:gd name="connsiteY170" fmla="*/ 31521 h 141126"/>
                <a:gd name="connsiteX171" fmla="*/ 10843 w 97292"/>
                <a:gd name="connsiteY171" fmla="*/ 30386 h 141126"/>
                <a:gd name="connsiteX172" fmla="*/ 10820 w 97292"/>
                <a:gd name="connsiteY172" fmla="*/ 27898 h 141126"/>
                <a:gd name="connsiteX173" fmla="*/ 10116 w 97292"/>
                <a:gd name="connsiteY173" fmla="*/ 24057 h 141126"/>
                <a:gd name="connsiteX174" fmla="*/ 9998 w 97292"/>
                <a:gd name="connsiteY174" fmla="*/ 21632 h 141126"/>
                <a:gd name="connsiteX175" fmla="*/ 10483 w 97292"/>
                <a:gd name="connsiteY175" fmla="*/ 20623 h 141126"/>
                <a:gd name="connsiteX176" fmla="*/ 10249 w 97292"/>
                <a:gd name="connsiteY176" fmla="*/ 19652 h 141126"/>
                <a:gd name="connsiteX177" fmla="*/ 9294 w 97292"/>
                <a:gd name="connsiteY177" fmla="*/ 18737 h 141126"/>
                <a:gd name="connsiteX178" fmla="*/ 9224 w 97292"/>
                <a:gd name="connsiteY178" fmla="*/ 17853 h 141126"/>
                <a:gd name="connsiteX179" fmla="*/ 10038 w 97292"/>
                <a:gd name="connsiteY179" fmla="*/ 16985 h 141126"/>
                <a:gd name="connsiteX180" fmla="*/ 9936 w 97292"/>
                <a:gd name="connsiteY180" fmla="*/ 16312 h 141126"/>
                <a:gd name="connsiteX181" fmla="*/ 8927 w 97292"/>
                <a:gd name="connsiteY181" fmla="*/ 15819 h 141126"/>
                <a:gd name="connsiteX182" fmla="*/ 8027 w 97292"/>
                <a:gd name="connsiteY182" fmla="*/ 14630 h 141126"/>
                <a:gd name="connsiteX183" fmla="*/ 7221 w 97292"/>
                <a:gd name="connsiteY183" fmla="*/ 12760 h 141126"/>
                <a:gd name="connsiteX184" fmla="*/ 7385 w 97292"/>
                <a:gd name="connsiteY184" fmla="*/ 9748 h 141126"/>
                <a:gd name="connsiteX185" fmla="*/ 8895 w 97292"/>
                <a:gd name="connsiteY185" fmla="*/ 4209 h 141126"/>
                <a:gd name="connsiteX186" fmla="*/ 9083 w 97292"/>
                <a:gd name="connsiteY186" fmla="*/ 3747 h 141126"/>
                <a:gd name="connsiteX187" fmla="*/ 10796 w 97292"/>
                <a:gd name="connsiteY187" fmla="*/ 3779 h 141126"/>
                <a:gd name="connsiteX188" fmla="*/ 10804 w 97292"/>
                <a:gd name="connsiteY188" fmla="*/ 4013 h 141126"/>
                <a:gd name="connsiteX189" fmla="*/ 16132 w 97292"/>
                <a:gd name="connsiteY189" fmla="*/ 3959 h 141126"/>
                <a:gd name="connsiteX190" fmla="*/ 22219 w 97292"/>
                <a:gd name="connsiteY190" fmla="*/ 3896 h 141126"/>
                <a:gd name="connsiteX191" fmla="*/ 29487 w 97292"/>
                <a:gd name="connsiteY191" fmla="*/ 3826 h 141126"/>
                <a:gd name="connsiteX192" fmla="*/ 36097 w 97292"/>
                <a:gd name="connsiteY192" fmla="*/ 3763 h 141126"/>
                <a:gd name="connsiteX193" fmla="*/ 36387 w 97292"/>
                <a:gd name="connsiteY193" fmla="*/ 3513 h 141126"/>
                <a:gd name="connsiteX194" fmla="*/ 37482 w 97292"/>
                <a:gd name="connsiteY194" fmla="*/ 3208 h 141126"/>
                <a:gd name="connsiteX195" fmla="*/ 44156 w 97292"/>
                <a:gd name="connsiteY195" fmla="*/ 3771 h 141126"/>
                <a:gd name="connsiteX196" fmla="*/ 48333 w 97292"/>
                <a:gd name="connsiteY196" fmla="*/ 3489 h 141126"/>
                <a:gd name="connsiteX197" fmla="*/ 50101 w 97292"/>
                <a:gd name="connsiteY197" fmla="*/ 3669 h 141126"/>
                <a:gd name="connsiteX198" fmla="*/ 51400 w 97292"/>
                <a:gd name="connsiteY198" fmla="*/ 4045 h 141126"/>
                <a:gd name="connsiteX199" fmla="*/ 54279 w 97292"/>
                <a:gd name="connsiteY199" fmla="*/ 3818 h 141126"/>
                <a:gd name="connsiteX200" fmla="*/ 55820 w 97292"/>
                <a:gd name="connsiteY200" fmla="*/ 3959 h 141126"/>
                <a:gd name="connsiteX201" fmla="*/ 56978 w 97292"/>
                <a:gd name="connsiteY201" fmla="*/ 5336 h 141126"/>
                <a:gd name="connsiteX202" fmla="*/ 57448 w 97292"/>
                <a:gd name="connsiteY202" fmla="*/ 5328 h 141126"/>
                <a:gd name="connsiteX203" fmla="*/ 58097 w 97292"/>
                <a:gd name="connsiteY203" fmla="*/ 4741 h 141126"/>
                <a:gd name="connsiteX204" fmla="*/ 59247 w 97292"/>
                <a:gd name="connsiteY204" fmla="*/ 4068 h 141126"/>
                <a:gd name="connsiteX205" fmla="*/ 60421 w 97292"/>
                <a:gd name="connsiteY205" fmla="*/ 3544 h 141126"/>
                <a:gd name="connsiteX206" fmla="*/ 61265 w 97292"/>
                <a:gd name="connsiteY206" fmla="*/ 2457 h 141126"/>
                <a:gd name="connsiteX207" fmla="*/ 61774 w 97292"/>
                <a:gd name="connsiteY207" fmla="*/ 1635 h 141126"/>
                <a:gd name="connsiteX208" fmla="*/ 62533 w 97292"/>
                <a:gd name="connsiteY208" fmla="*/ 1799 h 141126"/>
                <a:gd name="connsiteX209" fmla="*/ 63628 w 97292"/>
                <a:gd name="connsiteY209" fmla="*/ 1752 h 141126"/>
                <a:gd name="connsiteX210" fmla="*/ 64356 w 97292"/>
                <a:gd name="connsiteY210" fmla="*/ 1064 h 141126"/>
                <a:gd name="connsiteX211" fmla="*/ 64645 w 97292"/>
                <a:gd name="connsiteY211" fmla="*/ 0 h 14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</a:cxnLst>
              <a:rect l="l" t="t" r="r" b="b"/>
              <a:pathLst>
                <a:path w="97292" h="141126">
                  <a:moveTo>
                    <a:pt x="69715" y="1134"/>
                  </a:moveTo>
                  <a:lnTo>
                    <a:pt x="71115" y="2472"/>
                  </a:lnTo>
                  <a:lnTo>
                    <a:pt x="71428" y="3239"/>
                  </a:lnTo>
                  <a:lnTo>
                    <a:pt x="70919" y="6126"/>
                  </a:lnTo>
                  <a:lnTo>
                    <a:pt x="69887" y="8136"/>
                  </a:lnTo>
                  <a:lnTo>
                    <a:pt x="69237" y="10030"/>
                  </a:lnTo>
                  <a:lnTo>
                    <a:pt x="69331" y="10969"/>
                  </a:lnTo>
                  <a:lnTo>
                    <a:pt x="69957" y="11915"/>
                  </a:lnTo>
                  <a:lnTo>
                    <a:pt x="72093" y="13394"/>
                  </a:lnTo>
                  <a:lnTo>
                    <a:pt x="73180" y="14356"/>
                  </a:lnTo>
                  <a:lnTo>
                    <a:pt x="74479" y="15811"/>
                  </a:lnTo>
                  <a:lnTo>
                    <a:pt x="75966" y="17235"/>
                  </a:lnTo>
                  <a:lnTo>
                    <a:pt x="78508" y="19089"/>
                  </a:lnTo>
                  <a:lnTo>
                    <a:pt x="79588" y="19426"/>
                  </a:lnTo>
                  <a:lnTo>
                    <a:pt x="79533" y="19942"/>
                  </a:lnTo>
                  <a:lnTo>
                    <a:pt x="79181" y="20654"/>
                  </a:lnTo>
                  <a:lnTo>
                    <a:pt x="78946" y="27554"/>
                  </a:lnTo>
                  <a:lnTo>
                    <a:pt x="78751" y="29338"/>
                  </a:lnTo>
                  <a:lnTo>
                    <a:pt x="78571" y="30238"/>
                  </a:lnTo>
                  <a:lnTo>
                    <a:pt x="78328" y="32811"/>
                  </a:lnTo>
                  <a:lnTo>
                    <a:pt x="78062" y="33179"/>
                  </a:lnTo>
                  <a:lnTo>
                    <a:pt x="77585" y="33148"/>
                  </a:lnTo>
                  <a:lnTo>
                    <a:pt x="77139" y="33250"/>
                  </a:lnTo>
                  <a:lnTo>
                    <a:pt x="77030" y="33758"/>
                  </a:lnTo>
                  <a:lnTo>
                    <a:pt x="77210" y="34290"/>
                  </a:lnTo>
                  <a:lnTo>
                    <a:pt x="78743" y="34658"/>
                  </a:lnTo>
                  <a:lnTo>
                    <a:pt x="78406" y="35049"/>
                  </a:lnTo>
                  <a:lnTo>
                    <a:pt x="77272" y="35401"/>
                  </a:lnTo>
                  <a:lnTo>
                    <a:pt x="76740" y="36176"/>
                  </a:lnTo>
                  <a:lnTo>
                    <a:pt x="76975" y="37060"/>
                  </a:lnTo>
                  <a:lnTo>
                    <a:pt x="76341" y="37772"/>
                  </a:lnTo>
                  <a:lnTo>
                    <a:pt x="76521" y="38249"/>
                  </a:lnTo>
                  <a:lnTo>
                    <a:pt x="76928" y="38593"/>
                  </a:lnTo>
                  <a:lnTo>
                    <a:pt x="77577" y="38468"/>
                  </a:lnTo>
                  <a:lnTo>
                    <a:pt x="79369" y="37279"/>
                  </a:lnTo>
                  <a:lnTo>
                    <a:pt x="80120" y="37153"/>
                  </a:lnTo>
                  <a:lnTo>
                    <a:pt x="81051" y="37396"/>
                  </a:lnTo>
                  <a:lnTo>
                    <a:pt x="82764" y="39211"/>
                  </a:lnTo>
                  <a:lnTo>
                    <a:pt x="82835" y="40095"/>
                  </a:lnTo>
                  <a:lnTo>
                    <a:pt x="82138" y="43123"/>
                  </a:lnTo>
                  <a:lnTo>
                    <a:pt x="81458" y="45462"/>
                  </a:lnTo>
                  <a:lnTo>
                    <a:pt x="81332" y="48583"/>
                  </a:lnTo>
                  <a:lnTo>
                    <a:pt x="82052" y="50328"/>
                  </a:lnTo>
                  <a:lnTo>
                    <a:pt x="81951" y="51290"/>
                  </a:lnTo>
                  <a:lnTo>
                    <a:pt x="81168" y="52120"/>
                  </a:lnTo>
                  <a:lnTo>
                    <a:pt x="79400" y="53325"/>
                  </a:lnTo>
                  <a:lnTo>
                    <a:pt x="79533" y="54146"/>
                  </a:lnTo>
                  <a:lnTo>
                    <a:pt x="80339" y="55679"/>
                  </a:lnTo>
                  <a:lnTo>
                    <a:pt x="81833" y="57385"/>
                  </a:lnTo>
                  <a:lnTo>
                    <a:pt x="84751" y="59497"/>
                  </a:lnTo>
                  <a:lnTo>
                    <a:pt x="86285" y="62243"/>
                  </a:lnTo>
                  <a:lnTo>
                    <a:pt x="86324" y="63362"/>
                  </a:lnTo>
                  <a:lnTo>
                    <a:pt x="85432" y="64481"/>
                  </a:lnTo>
                  <a:lnTo>
                    <a:pt x="84376" y="65451"/>
                  </a:lnTo>
                  <a:lnTo>
                    <a:pt x="84031" y="66851"/>
                  </a:lnTo>
                  <a:lnTo>
                    <a:pt x="84509" y="76052"/>
                  </a:lnTo>
                  <a:lnTo>
                    <a:pt x="82201" y="80042"/>
                  </a:lnTo>
                  <a:lnTo>
                    <a:pt x="82177" y="81184"/>
                  </a:lnTo>
                  <a:lnTo>
                    <a:pt x="82412" y="82498"/>
                  </a:lnTo>
                  <a:lnTo>
                    <a:pt x="83022" y="83304"/>
                  </a:lnTo>
                  <a:lnTo>
                    <a:pt x="84196" y="83523"/>
                  </a:lnTo>
                  <a:lnTo>
                    <a:pt x="85158" y="84290"/>
                  </a:lnTo>
                  <a:lnTo>
                    <a:pt x="84822" y="87090"/>
                  </a:lnTo>
                  <a:lnTo>
                    <a:pt x="84313" y="89938"/>
                  </a:lnTo>
                  <a:lnTo>
                    <a:pt x="84227" y="91323"/>
                  </a:lnTo>
                  <a:lnTo>
                    <a:pt x="83946" y="91980"/>
                  </a:lnTo>
                  <a:lnTo>
                    <a:pt x="83030" y="92512"/>
                  </a:lnTo>
                  <a:lnTo>
                    <a:pt x="82702" y="93412"/>
                  </a:lnTo>
                  <a:lnTo>
                    <a:pt x="82936" y="94523"/>
                  </a:lnTo>
                  <a:lnTo>
                    <a:pt x="82764" y="95344"/>
                  </a:lnTo>
                  <a:lnTo>
                    <a:pt x="83249" y="96408"/>
                  </a:lnTo>
                  <a:lnTo>
                    <a:pt x="84305" y="97730"/>
                  </a:lnTo>
                  <a:lnTo>
                    <a:pt x="85995" y="101016"/>
                  </a:lnTo>
                  <a:lnTo>
                    <a:pt x="86637" y="101274"/>
                  </a:lnTo>
                  <a:lnTo>
                    <a:pt x="86934" y="101971"/>
                  </a:lnTo>
                  <a:lnTo>
                    <a:pt x="86746" y="102636"/>
                  </a:lnTo>
                  <a:lnTo>
                    <a:pt x="87403" y="104091"/>
                  </a:lnTo>
                  <a:lnTo>
                    <a:pt x="89281" y="105546"/>
                  </a:lnTo>
                  <a:lnTo>
                    <a:pt x="91253" y="106813"/>
                  </a:lnTo>
                  <a:lnTo>
                    <a:pt x="92849" y="106993"/>
                  </a:lnTo>
                  <a:lnTo>
                    <a:pt x="93224" y="108128"/>
                  </a:lnTo>
                  <a:lnTo>
                    <a:pt x="94273" y="109575"/>
                  </a:lnTo>
                  <a:lnTo>
                    <a:pt x="95031" y="110209"/>
                  </a:lnTo>
                  <a:lnTo>
                    <a:pt x="96244" y="110623"/>
                  </a:lnTo>
                  <a:lnTo>
                    <a:pt x="97238" y="110842"/>
                  </a:lnTo>
                  <a:lnTo>
                    <a:pt x="97292" y="112063"/>
                  </a:lnTo>
                  <a:lnTo>
                    <a:pt x="95493" y="112892"/>
                  </a:lnTo>
                  <a:lnTo>
                    <a:pt x="94280" y="114152"/>
                  </a:lnTo>
                  <a:lnTo>
                    <a:pt x="93357" y="116068"/>
                  </a:lnTo>
                  <a:lnTo>
                    <a:pt x="92074" y="118181"/>
                  </a:lnTo>
                  <a:lnTo>
                    <a:pt x="87662" y="119276"/>
                  </a:lnTo>
                  <a:lnTo>
                    <a:pt x="85972" y="119284"/>
                  </a:lnTo>
                  <a:lnTo>
                    <a:pt x="76920" y="119339"/>
                  </a:lnTo>
                  <a:lnTo>
                    <a:pt x="68447" y="123485"/>
                  </a:lnTo>
                  <a:lnTo>
                    <a:pt x="63565" y="124964"/>
                  </a:lnTo>
                  <a:lnTo>
                    <a:pt x="60561" y="127295"/>
                  </a:lnTo>
                  <a:lnTo>
                    <a:pt x="56524" y="128954"/>
                  </a:lnTo>
                  <a:lnTo>
                    <a:pt x="53708" y="130972"/>
                  </a:lnTo>
                  <a:lnTo>
                    <a:pt x="47848" y="131935"/>
                  </a:lnTo>
                  <a:lnTo>
                    <a:pt x="38249" y="135095"/>
                  </a:lnTo>
                  <a:lnTo>
                    <a:pt x="35245" y="136355"/>
                  </a:lnTo>
                  <a:lnTo>
                    <a:pt x="32209" y="138553"/>
                  </a:lnTo>
                  <a:lnTo>
                    <a:pt x="27273" y="141127"/>
                  </a:lnTo>
                  <a:lnTo>
                    <a:pt x="25324" y="141096"/>
                  </a:lnTo>
                  <a:lnTo>
                    <a:pt x="21460" y="138686"/>
                  </a:lnTo>
                  <a:lnTo>
                    <a:pt x="18549" y="137481"/>
                  </a:lnTo>
                  <a:lnTo>
                    <a:pt x="11430" y="135635"/>
                  </a:lnTo>
                  <a:lnTo>
                    <a:pt x="6118" y="134915"/>
                  </a:lnTo>
                  <a:lnTo>
                    <a:pt x="3552" y="134125"/>
                  </a:lnTo>
                  <a:lnTo>
                    <a:pt x="2848" y="133992"/>
                  </a:lnTo>
                  <a:lnTo>
                    <a:pt x="3450" y="133124"/>
                  </a:lnTo>
                  <a:lnTo>
                    <a:pt x="4937" y="133069"/>
                  </a:lnTo>
                  <a:lnTo>
                    <a:pt x="6486" y="133327"/>
                  </a:lnTo>
                  <a:lnTo>
                    <a:pt x="7667" y="132670"/>
                  </a:lnTo>
                  <a:lnTo>
                    <a:pt x="9396" y="132584"/>
                  </a:lnTo>
                  <a:lnTo>
                    <a:pt x="9850" y="131887"/>
                  </a:lnTo>
                  <a:lnTo>
                    <a:pt x="9991" y="130151"/>
                  </a:lnTo>
                  <a:lnTo>
                    <a:pt x="9975" y="128742"/>
                  </a:lnTo>
                  <a:lnTo>
                    <a:pt x="10577" y="128117"/>
                  </a:lnTo>
                  <a:lnTo>
                    <a:pt x="10734" y="126458"/>
                  </a:lnTo>
                  <a:lnTo>
                    <a:pt x="9881" y="122789"/>
                  </a:lnTo>
                  <a:lnTo>
                    <a:pt x="9279" y="122366"/>
                  </a:lnTo>
                  <a:lnTo>
                    <a:pt x="6181" y="121850"/>
                  </a:lnTo>
                  <a:lnTo>
                    <a:pt x="5946" y="121115"/>
                  </a:lnTo>
                  <a:lnTo>
                    <a:pt x="5390" y="120348"/>
                  </a:lnTo>
                  <a:lnTo>
                    <a:pt x="4796" y="118455"/>
                  </a:lnTo>
                  <a:lnTo>
                    <a:pt x="4123" y="115638"/>
                  </a:lnTo>
                  <a:lnTo>
                    <a:pt x="3035" y="112141"/>
                  </a:lnTo>
                  <a:lnTo>
                    <a:pt x="947" y="106383"/>
                  </a:lnTo>
                  <a:lnTo>
                    <a:pt x="430" y="104341"/>
                  </a:lnTo>
                  <a:lnTo>
                    <a:pt x="78" y="102268"/>
                  </a:lnTo>
                  <a:lnTo>
                    <a:pt x="0" y="99788"/>
                  </a:lnTo>
                  <a:lnTo>
                    <a:pt x="430" y="98865"/>
                  </a:lnTo>
                  <a:lnTo>
                    <a:pt x="368" y="97582"/>
                  </a:lnTo>
                  <a:lnTo>
                    <a:pt x="172" y="96299"/>
                  </a:lnTo>
                  <a:lnTo>
                    <a:pt x="1643" y="93365"/>
                  </a:lnTo>
                  <a:lnTo>
                    <a:pt x="4522" y="89766"/>
                  </a:lnTo>
                  <a:lnTo>
                    <a:pt x="5124" y="88468"/>
                  </a:lnTo>
                  <a:lnTo>
                    <a:pt x="5664" y="87568"/>
                  </a:lnTo>
                  <a:lnTo>
                    <a:pt x="5742" y="86269"/>
                  </a:lnTo>
                  <a:lnTo>
                    <a:pt x="6251" y="82076"/>
                  </a:lnTo>
                  <a:lnTo>
                    <a:pt x="7628" y="77006"/>
                  </a:lnTo>
                  <a:lnTo>
                    <a:pt x="8496" y="75089"/>
                  </a:lnTo>
                  <a:lnTo>
                    <a:pt x="9083" y="74049"/>
                  </a:lnTo>
                  <a:lnTo>
                    <a:pt x="9787" y="72359"/>
                  </a:lnTo>
                  <a:lnTo>
                    <a:pt x="9967" y="71569"/>
                  </a:lnTo>
                  <a:lnTo>
                    <a:pt x="12619" y="69574"/>
                  </a:lnTo>
                  <a:lnTo>
                    <a:pt x="13840" y="69042"/>
                  </a:lnTo>
                  <a:lnTo>
                    <a:pt x="14114" y="68252"/>
                  </a:lnTo>
                  <a:lnTo>
                    <a:pt x="13699" y="67399"/>
                  </a:lnTo>
                  <a:lnTo>
                    <a:pt x="13879" y="66812"/>
                  </a:lnTo>
                  <a:lnTo>
                    <a:pt x="14513" y="66523"/>
                  </a:lnTo>
                  <a:lnTo>
                    <a:pt x="15490" y="66288"/>
                  </a:lnTo>
                  <a:lnTo>
                    <a:pt x="16202" y="65467"/>
                  </a:lnTo>
                  <a:lnTo>
                    <a:pt x="15084" y="59200"/>
                  </a:lnTo>
                  <a:lnTo>
                    <a:pt x="14176" y="52949"/>
                  </a:lnTo>
                  <a:lnTo>
                    <a:pt x="14121" y="52417"/>
                  </a:lnTo>
                  <a:lnTo>
                    <a:pt x="13589" y="51556"/>
                  </a:lnTo>
                  <a:lnTo>
                    <a:pt x="13057" y="48975"/>
                  </a:lnTo>
                  <a:lnTo>
                    <a:pt x="12158" y="47457"/>
                  </a:lnTo>
                  <a:lnTo>
                    <a:pt x="10906" y="47019"/>
                  </a:lnTo>
                  <a:lnTo>
                    <a:pt x="10914" y="45595"/>
                  </a:lnTo>
                  <a:lnTo>
                    <a:pt x="12173" y="43178"/>
                  </a:lnTo>
                  <a:lnTo>
                    <a:pt x="12502" y="41769"/>
                  </a:lnTo>
                  <a:lnTo>
                    <a:pt x="11899" y="41347"/>
                  </a:lnTo>
                  <a:lnTo>
                    <a:pt x="11813" y="40244"/>
                  </a:lnTo>
                  <a:lnTo>
                    <a:pt x="12244" y="38468"/>
                  </a:lnTo>
                  <a:lnTo>
                    <a:pt x="12032" y="37373"/>
                  </a:lnTo>
                  <a:lnTo>
                    <a:pt x="11798" y="36215"/>
                  </a:lnTo>
                  <a:lnTo>
                    <a:pt x="10491" y="33469"/>
                  </a:lnTo>
                  <a:lnTo>
                    <a:pt x="10171" y="31521"/>
                  </a:lnTo>
                  <a:lnTo>
                    <a:pt x="10843" y="30386"/>
                  </a:lnTo>
                  <a:lnTo>
                    <a:pt x="10820" y="27898"/>
                  </a:lnTo>
                  <a:lnTo>
                    <a:pt x="10116" y="24057"/>
                  </a:lnTo>
                  <a:lnTo>
                    <a:pt x="9998" y="21632"/>
                  </a:lnTo>
                  <a:lnTo>
                    <a:pt x="10483" y="20623"/>
                  </a:lnTo>
                  <a:lnTo>
                    <a:pt x="10249" y="19652"/>
                  </a:lnTo>
                  <a:lnTo>
                    <a:pt x="9294" y="18737"/>
                  </a:lnTo>
                  <a:lnTo>
                    <a:pt x="9224" y="17853"/>
                  </a:lnTo>
                  <a:lnTo>
                    <a:pt x="10038" y="16985"/>
                  </a:lnTo>
                  <a:lnTo>
                    <a:pt x="9936" y="16312"/>
                  </a:lnTo>
                  <a:lnTo>
                    <a:pt x="8927" y="15819"/>
                  </a:lnTo>
                  <a:lnTo>
                    <a:pt x="8027" y="14630"/>
                  </a:lnTo>
                  <a:lnTo>
                    <a:pt x="7221" y="12760"/>
                  </a:lnTo>
                  <a:lnTo>
                    <a:pt x="7385" y="9748"/>
                  </a:lnTo>
                  <a:lnTo>
                    <a:pt x="8895" y="4209"/>
                  </a:lnTo>
                  <a:lnTo>
                    <a:pt x="9083" y="3747"/>
                  </a:lnTo>
                  <a:lnTo>
                    <a:pt x="10796" y="3779"/>
                  </a:lnTo>
                  <a:lnTo>
                    <a:pt x="10804" y="4013"/>
                  </a:lnTo>
                  <a:lnTo>
                    <a:pt x="16132" y="3959"/>
                  </a:lnTo>
                  <a:lnTo>
                    <a:pt x="22219" y="3896"/>
                  </a:lnTo>
                  <a:lnTo>
                    <a:pt x="29487" y="3826"/>
                  </a:lnTo>
                  <a:lnTo>
                    <a:pt x="36097" y="3763"/>
                  </a:lnTo>
                  <a:lnTo>
                    <a:pt x="36387" y="3513"/>
                  </a:lnTo>
                  <a:lnTo>
                    <a:pt x="37482" y="3208"/>
                  </a:lnTo>
                  <a:lnTo>
                    <a:pt x="44156" y="3771"/>
                  </a:lnTo>
                  <a:lnTo>
                    <a:pt x="48333" y="3489"/>
                  </a:lnTo>
                  <a:lnTo>
                    <a:pt x="50101" y="3669"/>
                  </a:lnTo>
                  <a:lnTo>
                    <a:pt x="51400" y="4045"/>
                  </a:lnTo>
                  <a:lnTo>
                    <a:pt x="54279" y="3818"/>
                  </a:lnTo>
                  <a:lnTo>
                    <a:pt x="55820" y="3959"/>
                  </a:lnTo>
                  <a:lnTo>
                    <a:pt x="56978" y="5336"/>
                  </a:lnTo>
                  <a:lnTo>
                    <a:pt x="57448" y="5328"/>
                  </a:lnTo>
                  <a:lnTo>
                    <a:pt x="58097" y="4741"/>
                  </a:lnTo>
                  <a:lnTo>
                    <a:pt x="59247" y="4068"/>
                  </a:lnTo>
                  <a:lnTo>
                    <a:pt x="60421" y="3544"/>
                  </a:lnTo>
                  <a:lnTo>
                    <a:pt x="61265" y="2457"/>
                  </a:lnTo>
                  <a:lnTo>
                    <a:pt x="61774" y="1635"/>
                  </a:lnTo>
                  <a:lnTo>
                    <a:pt x="62533" y="1799"/>
                  </a:lnTo>
                  <a:lnTo>
                    <a:pt x="63628" y="1752"/>
                  </a:lnTo>
                  <a:lnTo>
                    <a:pt x="64356" y="1064"/>
                  </a:lnTo>
                  <a:lnTo>
                    <a:pt x="64645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3946EB75-1599-06E9-C52D-A55CE38C1780}"/>
                </a:ext>
              </a:extLst>
            </p:cNvPr>
            <p:cNvSpPr>
              <a:spLocks/>
            </p:cNvSpPr>
            <p:nvPr/>
          </p:nvSpPr>
          <p:spPr>
            <a:xfrm>
              <a:off x="7133295" y="3800944"/>
              <a:ext cx="484" cy="1369"/>
            </a:xfrm>
            <a:custGeom>
              <a:avLst/>
              <a:gdLst>
                <a:gd name="connsiteX0" fmla="*/ 485 w 484"/>
                <a:gd name="connsiteY0" fmla="*/ 0 h 1369"/>
                <a:gd name="connsiteX1" fmla="*/ 414 w 484"/>
                <a:gd name="connsiteY1" fmla="*/ 368 h 1369"/>
                <a:gd name="connsiteX2" fmla="*/ 454 w 484"/>
                <a:gd name="connsiteY2" fmla="*/ 634 h 1369"/>
                <a:gd name="connsiteX3" fmla="*/ 399 w 484"/>
                <a:gd name="connsiteY3" fmla="*/ 1369 h 1369"/>
                <a:gd name="connsiteX4" fmla="*/ 250 w 484"/>
                <a:gd name="connsiteY4" fmla="*/ 1353 h 1369"/>
                <a:gd name="connsiteX5" fmla="*/ 0 w 484"/>
                <a:gd name="connsiteY5" fmla="*/ 978 h 1369"/>
                <a:gd name="connsiteX6" fmla="*/ 23 w 484"/>
                <a:gd name="connsiteY6" fmla="*/ 469 h 1369"/>
                <a:gd name="connsiteX7" fmla="*/ 266 w 484"/>
                <a:gd name="connsiteY7" fmla="*/ 336 h 1369"/>
                <a:gd name="connsiteX8" fmla="*/ 102 w 484"/>
                <a:gd name="connsiteY8" fmla="*/ 23 h 1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" h="1369">
                  <a:moveTo>
                    <a:pt x="485" y="0"/>
                  </a:moveTo>
                  <a:lnTo>
                    <a:pt x="414" y="368"/>
                  </a:lnTo>
                  <a:lnTo>
                    <a:pt x="454" y="634"/>
                  </a:lnTo>
                  <a:lnTo>
                    <a:pt x="399" y="1369"/>
                  </a:lnTo>
                  <a:lnTo>
                    <a:pt x="250" y="1353"/>
                  </a:lnTo>
                  <a:lnTo>
                    <a:pt x="0" y="978"/>
                  </a:lnTo>
                  <a:lnTo>
                    <a:pt x="23" y="469"/>
                  </a:lnTo>
                  <a:lnTo>
                    <a:pt x="266" y="336"/>
                  </a:lnTo>
                  <a:lnTo>
                    <a:pt x="102" y="2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A25B8A59-4688-691F-A408-BA28D0543F88}"/>
                </a:ext>
              </a:extLst>
            </p:cNvPr>
            <p:cNvSpPr>
              <a:spLocks/>
            </p:cNvSpPr>
            <p:nvPr/>
          </p:nvSpPr>
          <p:spPr>
            <a:xfrm>
              <a:off x="5652084" y="1028963"/>
              <a:ext cx="1347946" cy="1978277"/>
            </a:xfrm>
            <a:custGeom>
              <a:avLst/>
              <a:gdLst>
                <a:gd name="connsiteX0" fmla="*/ 941159 w 1347946"/>
                <a:gd name="connsiteY0" fmla="*/ 6830 h 1978277"/>
                <a:gd name="connsiteX1" fmla="*/ 962259 w 1347946"/>
                <a:gd name="connsiteY1" fmla="*/ 18542 h 1978277"/>
                <a:gd name="connsiteX2" fmla="*/ 973415 w 1347946"/>
                <a:gd name="connsiteY2" fmla="*/ 32029 h 1978277"/>
                <a:gd name="connsiteX3" fmla="*/ 975754 w 1347946"/>
                <a:gd name="connsiteY3" fmla="*/ 31583 h 1978277"/>
                <a:gd name="connsiteX4" fmla="*/ 990877 w 1347946"/>
                <a:gd name="connsiteY4" fmla="*/ 36723 h 1978277"/>
                <a:gd name="connsiteX5" fmla="*/ 1005233 w 1347946"/>
                <a:gd name="connsiteY5" fmla="*/ 43115 h 1978277"/>
                <a:gd name="connsiteX6" fmla="*/ 1029102 w 1347946"/>
                <a:gd name="connsiteY6" fmla="*/ 59622 h 1978277"/>
                <a:gd name="connsiteX7" fmla="*/ 1032451 w 1347946"/>
                <a:gd name="connsiteY7" fmla="*/ 64997 h 1978277"/>
                <a:gd name="connsiteX8" fmla="*/ 1029869 w 1347946"/>
                <a:gd name="connsiteY8" fmla="*/ 69378 h 1978277"/>
                <a:gd name="connsiteX9" fmla="*/ 1023939 w 1347946"/>
                <a:gd name="connsiteY9" fmla="*/ 72382 h 1978277"/>
                <a:gd name="connsiteX10" fmla="*/ 993435 w 1347946"/>
                <a:gd name="connsiteY10" fmla="*/ 77718 h 1978277"/>
                <a:gd name="connsiteX11" fmla="*/ 938100 w 1347946"/>
                <a:gd name="connsiteY11" fmla="*/ 84235 h 1978277"/>
                <a:gd name="connsiteX12" fmla="*/ 906439 w 1347946"/>
                <a:gd name="connsiteY12" fmla="*/ 96792 h 1978277"/>
                <a:gd name="connsiteX13" fmla="*/ 896370 w 1347946"/>
                <a:gd name="connsiteY13" fmla="*/ 97433 h 1978277"/>
                <a:gd name="connsiteX14" fmla="*/ 895494 w 1347946"/>
                <a:gd name="connsiteY14" fmla="*/ 115881 h 1978277"/>
                <a:gd name="connsiteX15" fmla="*/ 899797 w 1347946"/>
                <a:gd name="connsiteY15" fmla="*/ 116882 h 1978277"/>
                <a:gd name="connsiteX16" fmla="*/ 906846 w 1347946"/>
                <a:gd name="connsiteY16" fmla="*/ 114418 h 1978277"/>
                <a:gd name="connsiteX17" fmla="*/ 931646 w 1347946"/>
                <a:gd name="connsiteY17" fmla="*/ 95915 h 1978277"/>
                <a:gd name="connsiteX18" fmla="*/ 940925 w 1347946"/>
                <a:gd name="connsiteY18" fmla="*/ 92849 h 1978277"/>
                <a:gd name="connsiteX19" fmla="*/ 958238 w 1347946"/>
                <a:gd name="connsiteY19" fmla="*/ 94398 h 1978277"/>
                <a:gd name="connsiteX20" fmla="*/ 980715 w 1347946"/>
                <a:gd name="connsiteY20" fmla="*/ 101376 h 1978277"/>
                <a:gd name="connsiteX21" fmla="*/ 989782 w 1347946"/>
                <a:gd name="connsiteY21" fmla="*/ 98927 h 1978277"/>
                <a:gd name="connsiteX22" fmla="*/ 1005953 w 1347946"/>
                <a:gd name="connsiteY22" fmla="*/ 100750 h 1978277"/>
                <a:gd name="connsiteX23" fmla="*/ 1024862 w 1347946"/>
                <a:gd name="connsiteY23" fmla="*/ 95415 h 1978277"/>
                <a:gd name="connsiteX24" fmla="*/ 1047198 w 1347946"/>
                <a:gd name="connsiteY24" fmla="*/ 83828 h 1978277"/>
                <a:gd name="connsiteX25" fmla="*/ 1053308 w 1347946"/>
                <a:gd name="connsiteY25" fmla="*/ 109567 h 1978277"/>
                <a:gd name="connsiteX26" fmla="*/ 1061538 w 1347946"/>
                <a:gd name="connsiteY26" fmla="*/ 134813 h 1978277"/>
                <a:gd name="connsiteX27" fmla="*/ 1068055 w 1347946"/>
                <a:gd name="connsiteY27" fmla="*/ 132044 h 1978277"/>
                <a:gd name="connsiteX28" fmla="*/ 1073633 w 1347946"/>
                <a:gd name="connsiteY28" fmla="*/ 133452 h 1978277"/>
                <a:gd name="connsiteX29" fmla="*/ 1075519 w 1347946"/>
                <a:gd name="connsiteY29" fmla="*/ 141635 h 1978277"/>
                <a:gd name="connsiteX30" fmla="*/ 1078570 w 1347946"/>
                <a:gd name="connsiteY30" fmla="*/ 145086 h 1978277"/>
                <a:gd name="connsiteX31" fmla="*/ 1084891 w 1347946"/>
                <a:gd name="connsiteY31" fmla="*/ 143239 h 1978277"/>
                <a:gd name="connsiteX32" fmla="*/ 1104254 w 1347946"/>
                <a:gd name="connsiteY32" fmla="*/ 150335 h 1978277"/>
                <a:gd name="connsiteX33" fmla="*/ 1117546 w 1347946"/>
                <a:gd name="connsiteY33" fmla="*/ 163001 h 1978277"/>
                <a:gd name="connsiteX34" fmla="*/ 1122553 w 1347946"/>
                <a:gd name="connsiteY34" fmla="*/ 168861 h 1978277"/>
                <a:gd name="connsiteX35" fmla="*/ 1124955 w 1347946"/>
                <a:gd name="connsiteY35" fmla="*/ 177170 h 1978277"/>
                <a:gd name="connsiteX36" fmla="*/ 1126316 w 1347946"/>
                <a:gd name="connsiteY36" fmla="*/ 183788 h 1978277"/>
                <a:gd name="connsiteX37" fmla="*/ 1124228 w 1347946"/>
                <a:gd name="connsiteY37" fmla="*/ 191885 h 1978277"/>
                <a:gd name="connsiteX38" fmla="*/ 1115919 w 1347946"/>
                <a:gd name="connsiteY38" fmla="*/ 206187 h 1978277"/>
                <a:gd name="connsiteX39" fmla="*/ 1105412 w 1347946"/>
                <a:gd name="connsiteY39" fmla="*/ 219181 h 1978277"/>
                <a:gd name="connsiteX40" fmla="*/ 1091236 w 1347946"/>
                <a:gd name="connsiteY40" fmla="*/ 229094 h 1978277"/>
                <a:gd name="connsiteX41" fmla="*/ 1074901 w 1347946"/>
                <a:gd name="connsiteY41" fmla="*/ 235266 h 1978277"/>
                <a:gd name="connsiteX42" fmla="*/ 949374 w 1347946"/>
                <a:gd name="connsiteY42" fmla="*/ 255693 h 1978277"/>
                <a:gd name="connsiteX43" fmla="*/ 945126 w 1347946"/>
                <a:gd name="connsiteY43" fmla="*/ 260505 h 1978277"/>
                <a:gd name="connsiteX44" fmla="*/ 942607 w 1347946"/>
                <a:gd name="connsiteY44" fmla="*/ 272701 h 1978277"/>
                <a:gd name="connsiteX45" fmla="*/ 944281 w 1347946"/>
                <a:gd name="connsiteY45" fmla="*/ 288380 h 1978277"/>
                <a:gd name="connsiteX46" fmla="*/ 950148 w 1347946"/>
                <a:gd name="connsiteY46" fmla="*/ 290813 h 1978277"/>
                <a:gd name="connsiteX47" fmla="*/ 963855 w 1347946"/>
                <a:gd name="connsiteY47" fmla="*/ 282027 h 1978277"/>
                <a:gd name="connsiteX48" fmla="*/ 987568 w 1347946"/>
                <a:gd name="connsiteY48" fmla="*/ 273640 h 1978277"/>
                <a:gd name="connsiteX49" fmla="*/ 1004991 w 1347946"/>
                <a:gd name="connsiteY49" fmla="*/ 274039 h 1978277"/>
                <a:gd name="connsiteX50" fmla="*/ 1046643 w 1347946"/>
                <a:gd name="connsiteY50" fmla="*/ 281198 h 1978277"/>
                <a:gd name="connsiteX51" fmla="*/ 1058933 w 1347946"/>
                <a:gd name="connsiteY51" fmla="*/ 299731 h 1978277"/>
                <a:gd name="connsiteX52" fmla="*/ 1065434 w 1347946"/>
                <a:gd name="connsiteY52" fmla="*/ 327692 h 1978277"/>
                <a:gd name="connsiteX53" fmla="*/ 1079845 w 1347946"/>
                <a:gd name="connsiteY53" fmla="*/ 321465 h 1978277"/>
                <a:gd name="connsiteX54" fmla="*/ 1082928 w 1347946"/>
                <a:gd name="connsiteY54" fmla="*/ 316685 h 1978277"/>
                <a:gd name="connsiteX55" fmla="*/ 1085196 w 1347946"/>
                <a:gd name="connsiteY55" fmla="*/ 308353 h 1978277"/>
                <a:gd name="connsiteX56" fmla="*/ 1087004 w 1347946"/>
                <a:gd name="connsiteY56" fmla="*/ 299348 h 1978277"/>
                <a:gd name="connsiteX57" fmla="*/ 1088357 w 1347946"/>
                <a:gd name="connsiteY57" fmla="*/ 289678 h 1978277"/>
                <a:gd name="connsiteX58" fmla="*/ 1089867 w 1347946"/>
                <a:gd name="connsiteY58" fmla="*/ 283052 h 1978277"/>
                <a:gd name="connsiteX59" fmla="*/ 1091541 w 1347946"/>
                <a:gd name="connsiteY59" fmla="*/ 279524 h 1978277"/>
                <a:gd name="connsiteX60" fmla="*/ 1095132 w 1347946"/>
                <a:gd name="connsiteY60" fmla="*/ 276566 h 1978277"/>
                <a:gd name="connsiteX61" fmla="*/ 1103402 w 1347946"/>
                <a:gd name="connsiteY61" fmla="*/ 272991 h 1978277"/>
                <a:gd name="connsiteX62" fmla="*/ 1125088 w 1347946"/>
                <a:gd name="connsiteY62" fmla="*/ 269510 h 1978277"/>
                <a:gd name="connsiteX63" fmla="*/ 1130306 w 1347946"/>
                <a:gd name="connsiteY63" fmla="*/ 270503 h 1978277"/>
                <a:gd name="connsiteX64" fmla="*/ 1134054 w 1347946"/>
                <a:gd name="connsiteY64" fmla="*/ 283936 h 1978277"/>
                <a:gd name="connsiteX65" fmla="*/ 1134867 w 1347946"/>
                <a:gd name="connsiteY65" fmla="*/ 291720 h 1978277"/>
                <a:gd name="connsiteX66" fmla="*/ 1135141 w 1347946"/>
                <a:gd name="connsiteY66" fmla="*/ 301789 h 1978277"/>
                <a:gd name="connsiteX67" fmla="*/ 1135024 w 1347946"/>
                <a:gd name="connsiteY67" fmla="*/ 314103 h 1978277"/>
                <a:gd name="connsiteX68" fmla="*/ 1134515 w 1347946"/>
                <a:gd name="connsiteY68" fmla="*/ 328592 h 1978277"/>
                <a:gd name="connsiteX69" fmla="*/ 1132669 w 1347946"/>
                <a:gd name="connsiteY69" fmla="*/ 342768 h 1978277"/>
                <a:gd name="connsiteX70" fmla="*/ 1126669 w 1347946"/>
                <a:gd name="connsiteY70" fmla="*/ 367162 h 1978277"/>
                <a:gd name="connsiteX71" fmla="*/ 1121841 w 1347946"/>
                <a:gd name="connsiteY71" fmla="*/ 380250 h 1978277"/>
                <a:gd name="connsiteX72" fmla="*/ 1116631 w 1347946"/>
                <a:gd name="connsiteY72" fmla="*/ 389607 h 1978277"/>
                <a:gd name="connsiteX73" fmla="*/ 1106656 w 1347946"/>
                <a:gd name="connsiteY73" fmla="*/ 410699 h 1978277"/>
                <a:gd name="connsiteX74" fmla="*/ 1103198 w 1347946"/>
                <a:gd name="connsiteY74" fmla="*/ 416277 h 1978277"/>
                <a:gd name="connsiteX75" fmla="*/ 1092230 w 1347946"/>
                <a:gd name="connsiteY75" fmla="*/ 440334 h 1978277"/>
                <a:gd name="connsiteX76" fmla="*/ 1089507 w 1347946"/>
                <a:gd name="connsiteY76" fmla="*/ 451334 h 1978277"/>
                <a:gd name="connsiteX77" fmla="*/ 1089343 w 1347946"/>
                <a:gd name="connsiteY77" fmla="*/ 459322 h 1978277"/>
                <a:gd name="connsiteX78" fmla="*/ 1091228 w 1347946"/>
                <a:gd name="connsiteY78" fmla="*/ 460839 h 1978277"/>
                <a:gd name="connsiteX79" fmla="*/ 1094412 w 1347946"/>
                <a:gd name="connsiteY79" fmla="*/ 453337 h 1978277"/>
                <a:gd name="connsiteX80" fmla="*/ 1095594 w 1347946"/>
                <a:gd name="connsiteY80" fmla="*/ 447954 h 1978277"/>
                <a:gd name="connsiteX81" fmla="*/ 1097643 w 1347946"/>
                <a:gd name="connsiteY81" fmla="*/ 442290 h 1978277"/>
                <a:gd name="connsiteX82" fmla="*/ 1113807 w 1347946"/>
                <a:gd name="connsiteY82" fmla="*/ 427246 h 1978277"/>
                <a:gd name="connsiteX83" fmla="*/ 1117272 w 1347946"/>
                <a:gd name="connsiteY83" fmla="*/ 423021 h 1978277"/>
                <a:gd name="connsiteX84" fmla="*/ 1127850 w 1347946"/>
                <a:gd name="connsiteY84" fmla="*/ 404824 h 1978277"/>
                <a:gd name="connsiteX85" fmla="*/ 1134601 w 1347946"/>
                <a:gd name="connsiteY85" fmla="*/ 397947 h 1978277"/>
                <a:gd name="connsiteX86" fmla="*/ 1140148 w 1347946"/>
                <a:gd name="connsiteY86" fmla="*/ 390695 h 1978277"/>
                <a:gd name="connsiteX87" fmla="*/ 1143090 w 1347946"/>
                <a:gd name="connsiteY87" fmla="*/ 385531 h 1978277"/>
                <a:gd name="connsiteX88" fmla="*/ 1159339 w 1347946"/>
                <a:gd name="connsiteY88" fmla="*/ 348315 h 1978277"/>
                <a:gd name="connsiteX89" fmla="*/ 1167812 w 1347946"/>
                <a:gd name="connsiteY89" fmla="*/ 336963 h 1978277"/>
                <a:gd name="connsiteX90" fmla="*/ 1176707 w 1347946"/>
                <a:gd name="connsiteY90" fmla="*/ 336940 h 1978277"/>
                <a:gd name="connsiteX91" fmla="*/ 1178280 w 1347946"/>
                <a:gd name="connsiteY91" fmla="*/ 356099 h 1978277"/>
                <a:gd name="connsiteX92" fmla="*/ 1188943 w 1347946"/>
                <a:gd name="connsiteY92" fmla="*/ 359033 h 1978277"/>
                <a:gd name="connsiteX93" fmla="*/ 1193574 w 1347946"/>
                <a:gd name="connsiteY93" fmla="*/ 358212 h 1978277"/>
                <a:gd name="connsiteX94" fmla="*/ 1201015 w 1347946"/>
                <a:gd name="connsiteY94" fmla="*/ 362827 h 1978277"/>
                <a:gd name="connsiteX95" fmla="*/ 1204277 w 1347946"/>
                <a:gd name="connsiteY95" fmla="*/ 366614 h 1978277"/>
                <a:gd name="connsiteX96" fmla="*/ 1209824 w 1347946"/>
                <a:gd name="connsiteY96" fmla="*/ 368539 h 1978277"/>
                <a:gd name="connsiteX97" fmla="*/ 1215543 w 1347946"/>
                <a:gd name="connsiteY97" fmla="*/ 373014 h 1978277"/>
                <a:gd name="connsiteX98" fmla="*/ 1220589 w 1347946"/>
                <a:gd name="connsiteY98" fmla="*/ 368202 h 1978277"/>
                <a:gd name="connsiteX99" fmla="*/ 1222060 w 1347946"/>
                <a:gd name="connsiteY99" fmla="*/ 365174 h 1978277"/>
                <a:gd name="connsiteX100" fmla="*/ 1226934 w 1347946"/>
                <a:gd name="connsiteY100" fmla="*/ 351366 h 1978277"/>
                <a:gd name="connsiteX101" fmla="*/ 1233521 w 1347946"/>
                <a:gd name="connsiteY101" fmla="*/ 339013 h 1978277"/>
                <a:gd name="connsiteX102" fmla="*/ 1239623 w 1347946"/>
                <a:gd name="connsiteY102" fmla="*/ 323421 h 1978277"/>
                <a:gd name="connsiteX103" fmla="*/ 1241650 w 1347946"/>
                <a:gd name="connsiteY103" fmla="*/ 319611 h 1978277"/>
                <a:gd name="connsiteX104" fmla="*/ 1244857 w 1347946"/>
                <a:gd name="connsiteY104" fmla="*/ 316145 h 1978277"/>
                <a:gd name="connsiteX105" fmla="*/ 1248190 w 1347946"/>
                <a:gd name="connsiteY105" fmla="*/ 314776 h 1978277"/>
                <a:gd name="connsiteX106" fmla="*/ 1257265 w 1347946"/>
                <a:gd name="connsiteY106" fmla="*/ 307367 h 1978277"/>
                <a:gd name="connsiteX107" fmla="*/ 1259565 w 1347946"/>
                <a:gd name="connsiteY107" fmla="*/ 306851 h 1978277"/>
                <a:gd name="connsiteX108" fmla="*/ 1264463 w 1347946"/>
                <a:gd name="connsiteY108" fmla="*/ 309198 h 1978277"/>
                <a:gd name="connsiteX109" fmla="*/ 1286102 w 1347946"/>
                <a:gd name="connsiteY109" fmla="*/ 310418 h 1978277"/>
                <a:gd name="connsiteX110" fmla="*/ 1297908 w 1347946"/>
                <a:gd name="connsiteY110" fmla="*/ 314236 h 1978277"/>
                <a:gd name="connsiteX111" fmla="*/ 1314345 w 1347946"/>
                <a:gd name="connsiteY111" fmla="*/ 324774 h 1978277"/>
                <a:gd name="connsiteX112" fmla="*/ 1325798 w 1347946"/>
                <a:gd name="connsiteY112" fmla="*/ 330509 h 1978277"/>
                <a:gd name="connsiteX113" fmla="*/ 1331103 w 1347946"/>
                <a:gd name="connsiteY113" fmla="*/ 335563 h 1978277"/>
                <a:gd name="connsiteX114" fmla="*/ 1338824 w 1347946"/>
                <a:gd name="connsiteY114" fmla="*/ 346336 h 1978277"/>
                <a:gd name="connsiteX115" fmla="*/ 1345052 w 1347946"/>
                <a:gd name="connsiteY115" fmla="*/ 357515 h 1978277"/>
                <a:gd name="connsiteX116" fmla="*/ 1347947 w 1347946"/>
                <a:gd name="connsiteY116" fmla="*/ 360778 h 1978277"/>
                <a:gd name="connsiteX117" fmla="*/ 1347837 w 1347946"/>
                <a:gd name="connsiteY117" fmla="*/ 364298 h 1978277"/>
                <a:gd name="connsiteX118" fmla="*/ 1345686 w 1347946"/>
                <a:gd name="connsiteY118" fmla="*/ 369141 h 1978277"/>
                <a:gd name="connsiteX119" fmla="*/ 1330258 w 1347946"/>
                <a:gd name="connsiteY119" fmla="*/ 385930 h 1978277"/>
                <a:gd name="connsiteX120" fmla="*/ 1325204 w 1347946"/>
                <a:gd name="connsiteY120" fmla="*/ 397032 h 1978277"/>
                <a:gd name="connsiteX121" fmla="*/ 1310605 w 1347946"/>
                <a:gd name="connsiteY121" fmla="*/ 417701 h 1978277"/>
                <a:gd name="connsiteX122" fmla="*/ 1303470 w 1347946"/>
                <a:gd name="connsiteY122" fmla="*/ 424726 h 1978277"/>
                <a:gd name="connsiteX123" fmla="*/ 1295717 w 1347946"/>
                <a:gd name="connsiteY123" fmla="*/ 427473 h 1978277"/>
                <a:gd name="connsiteX124" fmla="*/ 1287088 w 1347946"/>
                <a:gd name="connsiteY124" fmla="*/ 428130 h 1978277"/>
                <a:gd name="connsiteX125" fmla="*/ 1281487 w 1347946"/>
                <a:gd name="connsiteY125" fmla="*/ 431056 h 1978277"/>
                <a:gd name="connsiteX126" fmla="*/ 1280657 w 1347946"/>
                <a:gd name="connsiteY126" fmla="*/ 433833 h 1978277"/>
                <a:gd name="connsiteX127" fmla="*/ 1284647 w 1347946"/>
                <a:gd name="connsiteY127" fmla="*/ 442204 h 1978277"/>
                <a:gd name="connsiteX128" fmla="*/ 1286400 w 1347946"/>
                <a:gd name="connsiteY128" fmla="*/ 448134 h 1978277"/>
                <a:gd name="connsiteX129" fmla="*/ 1286149 w 1347946"/>
                <a:gd name="connsiteY129" fmla="*/ 453384 h 1978277"/>
                <a:gd name="connsiteX130" fmla="*/ 1281948 w 1347946"/>
                <a:gd name="connsiteY130" fmla="*/ 461129 h 1978277"/>
                <a:gd name="connsiteX131" fmla="*/ 1280360 w 1347946"/>
                <a:gd name="connsiteY131" fmla="*/ 462874 h 1978277"/>
                <a:gd name="connsiteX132" fmla="*/ 1265198 w 1347946"/>
                <a:gd name="connsiteY132" fmla="*/ 468585 h 1978277"/>
                <a:gd name="connsiteX133" fmla="*/ 1257547 w 1347946"/>
                <a:gd name="connsiteY133" fmla="*/ 478223 h 1978277"/>
                <a:gd name="connsiteX134" fmla="*/ 1247564 w 1347946"/>
                <a:gd name="connsiteY134" fmla="*/ 479389 h 1978277"/>
                <a:gd name="connsiteX135" fmla="*/ 1240507 w 1347946"/>
                <a:gd name="connsiteY135" fmla="*/ 478294 h 1978277"/>
                <a:gd name="connsiteX136" fmla="*/ 1230806 w 1347946"/>
                <a:gd name="connsiteY136" fmla="*/ 488581 h 1978277"/>
                <a:gd name="connsiteX137" fmla="*/ 1234601 w 1347946"/>
                <a:gd name="connsiteY137" fmla="*/ 496890 h 1978277"/>
                <a:gd name="connsiteX138" fmla="*/ 1238074 w 1347946"/>
                <a:gd name="connsiteY138" fmla="*/ 500473 h 1978277"/>
                <a:gd name="connsiteX139" fmla="*/ 1248878 w 1347946"/>
                <a:gd name="connsiteY139" fmla="*/ 507968 h 1978277"/>
                <a:gd name="connsiteX140" fmla="*/ 1248980 w 1347946"/>
                <a:gd name="connsiteY140" fmla="*/ 512255 h 1978277"/>
                <a:gd name="connsiteX141" fmla="*/ 1243817 w 1347946"/>
                <a:gd name="connsiteY141" fmla="*/ 520869 h 1978277"/>
                <a:gd name="connsiteX142" fmla="*/ 1236768 w 1347946"/>
                <a:gd name="connsiteY142" fmla="*/ 530953 h 1978277"/>
                <a:gd name="connsiteX143" fmla="*/ 1228436 w 1347946"/>
                <a:gd name="connsiteY143" fmla="*/ 537900 h 1978277"/>
                <a:gd name="connsiteX144" fmla="*/ 1225306 w 1347946"/>
                <a:gd name="connsiteY144" fmla="*/ 538933 h 1978277"/>
                <a:gd name="connsiteX145" fmla="*/ 1221356 w 1347946"/>
                <a:gd name="connsiteY145" fmla="*/ 537188 h 1978277"/>
                <a:gd name="connsiteX146" fmla="*/ 1217710 w 1347946"/>
                <a:gd name="connsiteY146" fmla="*/ 537564 h 1978277"/>
                <a:gd name="connsiteX147" fmla="*/ 1209683 w 1347946"/>
                <a:gd name="connsiteY147" fmla="*/ 540756 h 1978277"/>
                <a:gd name="connsiteX148" fmla="*/ 1202039 w 1347946"/>
                <a:gd name="connsiteY148" fmla="*/ 541264 h 1978277"/>
                <a:gd name="connsiteX149" fmla="*/ 1188387 w 1347946"/>
                <a:gd name="connsiteY149" fmla="*/ 536750 h 1978277"/>
                <a:gd name="connsiteX150" fmla="*/ 1181002 w 1347946"/>
                <a:gd name="connsiteY150" fmla="*/ 531509 h 1978277"/>
                <a:gd name="connsiteX151" fmla="*/ 1177114 w 1347946"/>
                <a:gd name="connsiteY151" fmla="*/ 529694 h 1978277"/>
                <a:gd name="connsiteX152" fmla="*/ 1172217 w 1347946"/>
                <a:gd name="connsiteY152" fmla="*/ 530194 h 1978277"/>
                <a:gd name="connsiteX153" fmla="*/ 1170331 w 1347946"/>
                <a:gd name="connsiteY153" fmla="*/ 532314 h 1978277"/>
                <a:gd name="connsiteX154" fmla="*/ 1162609 w 1347946"/>
                <a:gd name="connsiteY154" fmla="*/ 544777 h 1978277"/>
                <a:gd name="connsiteX155" fmla="*/ 1158823 w 1347946"/>
                <a:gd name="connsiteY155" fmla="*/ 553211 h 1978277"/>
                <a:gd name="connsiteX156" fmla="*/ 1156390 w 1347946"/>
                <a:gd name="connsiteY156" fmla="*/ 561785 h 1978277"/>
                <a:gd name="connsiteX157" fmla="*/ 1155349 w 1347946"/>
                <a:gd name="connsiteY157" fmla="*/ 571064 h 1978277"/>
                <a:gd name="connsiteX158" fmla="*/ 1155701 w 1347946"/>
                <a:gd name="connsiteY158" fmla="*/ 581031 h 1978277"/>
                <a:gd name="connsiteX159" fmla="*/ 1156640 w 1347946"/>
                <a:gd name="connsiteY159" fmla="*/ 587822 h 1978277"/>
                <a:gd name="connsiteX160" fmla="*/ 1158166 w 1347946"/>
                <a:gd name="connsiteY160" fmla="*/ 591483 h 1978277"/>
                <a:gd name="connsiteX161" fmla="*/ 1159996 w 1347946"/>
                <a:gd name="connsiteY161" fmla="*/ 593697 h 1978277"/>
                <a:gd name="connsiteX162" fmla="*/ 1163204 w 1347946"/>
                <a:gd name="connsiteY162" fmla="*/ 594855 h 1978277"/>
                <a:gd name="connsiteX163" fmla="*/ 1170261 w 1347946"/>
                <a:gd name="connsiteY163" fmla="*/ 593760 h 1978277"/>
                <a:gd name="connsiteX164" fmla="*/ 1173030 w 1347946"/>
                <a:gd name="connsiteY164" fmla="*/ 594386 h 1978277"/>
                <a:gd name="connsiteX165" fmla="*/ 1173875 w 1347946"/>
                <a:gd name="connsiteY165" fmla="*/ 596373 h 1978277"/>
                <a:gd name="connsiteX166" fmla="*/ 1175401 w 1347946"/>
                <a:gd name="connsiteY166" fmla="*/ 602647 h 1978277"/>
                <a:gd name="connsiteX167" fmla="*/ 1175135 w 1347946"/>
                <a:gd name="connsiteY167" fmla="*/ 608530 h 1978277"/>
                <a:gd name="connsiteX168" fmla="*/ 1173852 w 1347946"/>
                <a:gd name="connsiteY168" fmla="*/ 616761 h 1978277"/>
                <a:gd name="connsiteX169" fmla="*/ 1172866 w 1347946"/>
                <a:gd name="connsiteY169" fmla="*/ 626297 h 1978277"/>
                <a:gd name="connsiteX170" fmla="*/ 1172162 w 1347946"/>
                <a:gd name="connsiteY170" fmla="*/ 637109 h 1978277"/>
                <a:gd name="connsiteX171" fmla="*/ 1172537 w 1347946"/>
                <a:gd name="connsiteY171" fmla="*/ 642977 h 1978277"/>
                <a:gd name="connsiteX172" fmla="*/ 1175393 w 1347946"/>
                <a:gd name="connsiteY172" fmla="*/ 644260 h 1978277"/>
                <a:gd name="connsiteX173" fmla="*/ 1176731 w 1347946"/>
                <a:gd name="connsiteY173" fmla="*/ 643837 h 1978277"/>
                <a:gd name="connsiteX174" fmla="*/ 1178288 w 1347946"/>
                <a:gd name="connsiteY174" fmla="*/ 645762 h 1978277"/>
                <a:gd name="connsiteX175" fmla="*/ 1180055 w 1347946"/>
                <a:gd name="connsiteY175" fmla="*/ 650010 h 1978277"/>
                <a:gd name="connsiteX176" fmla="*/ 1181386 w 1347946"/>
                <a:gd name="connsiteY176" fmla="*/ 654493 h 1978277"/>
                <a:gd name="connsiteX177" fmla="*/ 1182270 w 1347946"/>
                <a:gd name="connsiteY177" fmla="*/ 659203 h 1978277"/>
                <a:gd name="connsiteX178" fmla="*/ 1181808 w 1347946"/>
                <a:gd name="connsiteY178" fmla="*/ 663075 h 1978277"/>
                <a:gd name="connsiteX179" fmla="*/ 1179985 w 1347946"/>
                <a:gd name="connsiteY179" fmla="*/ 666111 h 1978277"/>
                <a:gd name="connsiteX180" fmla="*/ 1175878 w 1347946"/>
                <a:gd name="connsiteY180" fmla="*/ 669530 h 1978277"/>
                <a:gd name="connsiteX181" fmla="*/ 1165762 w 1347946"/>
                <a:gd name="connsiteY181" fmla="*/ 676250 h 1978277"/>
                <a:gd name="connsiteX182" fmla="*/ 1164737 w 1347946"/>
                <a:gd name="connsiteY182" fmla="*/ 678292 h 1978277"/>
                <a:gd name="connsiteX183" fmla="*/ 1163939 w 1347946"/>
                <a:gd name="connsiteY183" fmla="*/ 682360 h 1978277"/>
                <a:gd name="connsiteX184" fmla="*/ 1163376 w 1347946"/>
                <a:gd name="connsiteY184" fmla="*/ 688447 h 1978277"/>
                <a:gd name="connsiteX185" fmla="*/ 1162156 w 1347946"/>
                <a:gd name="connsiteY185" fmla="*/ 693962 h 1978277"/>
                <a:gd name="connsiteX186" fmla="*/ 1160278 w 1347946"/>
                <a:gd name="connsiteY186" fmla="*/ 698891 h 1978277"/>
                <a:gd name="connsiteX187" fmla="*/ 1158572 w 1347946"/>
                <a:gd name="connsiteY187" fmla="*/ 701825 h 1978277"/>
                <a:gd name="connsiteX188" fmla="*/ 1155294 w 1347946"/>
                <a:gd name="connsiteY188" fmla="*/ 703123 h 1978277"/>
                <a:gd name="connsiteX189" fmla="*/ 1150999 w 1347946"/>
                <a:gd name="connsiteY189" fmla="*/ 703296 h 1978277"/>
                <a:gd name="connsiteX190" fmla="*/ 1146172 w 1347946"/>
                <a:gd name="connsiteY190" fmla="*/ 706112 h 1978277"/>
                <a:gd name="connsiteX191" fmla="*/ 1134797 w 1347946"/>
                <a:gd name="connsiteY191" fmla="*/ 722424 h 1978277"/>
                <a:gd name="connsiteX192" fmla="*/ 1134625 w 1347946"/>
                <a:gd name="connsiteY192" fmla="*/ 724223 h 1978277"/>
                <a:gd name="connsiteX193" fmla="*/ 1138881 w 1347946"/>
                <a:gd name="connsiteY193" fmla="*/ 729410 h 1978277"/>
                <a:gd name="connsiteX194" fmla="*/ 1138701 w 1347946"/>
                <a:gd name="connsiteY194" fmla="*/ 733932 h 1978277"/>
                <a:gd name="connsiteX195" fmla="*/ 1133451 w 1347946"/>
                <a:gd name="connsiteY195" fmla="*/ 753170 h 1978277"/>
                <a:gd name="connsiteX196" fmla="*/ 1132012 w 1347946"/>
                <a:gd name="connsiteY196" fmla="*/ 762597 h 1978277"/>
                <a:gd name="connsiteX197" fmla="*/ 1130870 w 1347946"/>
                <a:gd name="connsiteY197" fmla="*/ 775412 h 1978277"/>
                <a:gd name="connsiteX198" fmla="*/ 1129000 w 1347946"/>
                <a:gd name="connsiteY198" fmla="*/ 786119 h 1978277"/>
                <a:gd name="connsiteX199" fmla="*/ 1126395 w 1347946"/>
                <a:gd name="connsiteY199" fmla="*/ 794772 h 1978277"/>
                <a:gd name="connsiteX200" fmla="*/ 1123829 w 1347946"/>
                <a:gd name="connsiteY200" fmla="*/ 804692 h 1978277"/>
                <a:gd name="connsiteX201" fmla="*/ 1121309 w 1347946"/>
                <a:gd name="connsiteY201" fmla="*/ 815833 h 1978277"/>
                <a:gd name="connsiteX202" fmla="*/ 1121701 w 1347946"/>
                <a:gd name="connsiteY202" fmla="*/ 824321 h 1978277"/>
                <a:gd name="connsiteX203" fmla="*/ 1125010 w 1347946"/>
                <a:gd name="connsiteY203" fmla="*/ 830196 h 1978277"/>
                <a:gd name="connsiteX204" fmla="*/ 1129383 w 1347946"/>
                <a:gd name="connsiteY204" fmla="*/ 825448 h 1978277"/>
                <a:gd name="connsiteX205" fmla="*/ 1134821 w 1347946"/>
                <a:gd name="connsiteY205" fmla="*/ 809942 h 1978277"/>
                <a:gd name="connsiteX206" fmla="*/ 1140735 w 1347946"/>
                <a:gd name="connsiteY206" fmla="*/ 803182 h 1978277"/>
                <a:gd name="connsiteX207" fmla="*/ 1147119 w 1347946"/>
                <a:gd name="connsiteY207" fmla="*/ 805302 h 1978277"/>
                <a:gd name="connsiteX208" fmla="*/ 1152681 w 1347946"/>
                <a:gd name="connsiteY208" fmla="*/ 808400 h 1978277"/>
                <a:gd name="connsiteX209" fmla="*/ 1159785 w 1347946"/>
                <a:gd name="connsiteY209" fmla="*/ 814495 h 1978277"/>
                <a:gd name="connsiteX210" fmla="*/ 1165731 w 1347946"/>
                <a:gd name="connsiteY210" fmla="*/ 818281 h 1978277"/>
                <a:gd name="connsiteX211" fmla="*/ 1170863 w 1347946"/>
                <a:gd name="connsiteY211" fmla="*/ 823249 h 1978277"/>
                <a:gd name="connsiteX212" fmla="*/ 1172983 w 1347946"/>
                <a:gd name="connsiteY212" fmla="*/ 827419 h 1978277"/>
                <a:gd name="connsiteX213" fmla="*/ 1175111 w 1347946"/>
                <a:gd name="connsiteY213" fmla="*/ 833279 h 1978277"/>
                <a:gd name="connsiteX214" fmla="*/ 1175127 w 1347946"/>
                <a:gd name="connsiteY214" fmla="*/ 836964 h 1978277"/>
                <a:gd name="connsiteX215" fmla="*/ 1171364 w 1347946"/>
                <a:gd name="connsiteY215" fmla="*/ 838943 h 1978277"/>
                <a:gd name="connsiteX216" fmla="*/ 1170120 w 1347946"/>
                <a:gd name="connsiteY216" fmla="*/ 838309 h 1978277"/>
                <a:gd name="connsiteX217" fmla="*/ 1160700 w 1347946"/>
                <a:gd name="connsiteY217" fmla="*/ 828647 h 1978277"/>
                <a:gd name="connsiteX218" fmla="*/ 1156116 w 1347946"/>
                <a:gd name="connsiteY218" fmla="*/ 826230 h 1978277"/>
                <a:gd name="connsiteX219" fmla="*/ 1150029 w 1347946"/>
                <a:gd name="connsiteY219" fmla="*/ 829140 h 1978277"/>
                <a:gd name="connsiteX220" fmla="*/ 1144725 w 1347946"/>
                <a:gd name="connsiteY220" fmla="*/ 833514 h 1978277"/>
                <a:gd name="connsiteX221" fmla="*/ 1149489 w 1347946"/>
                <a:gd name="connsiteY221" fmla="*/ 850968 h 1978277"/>
                <a:gd name="connsiteX222" fmla="*/ 1154583 w 1347946"/>
                <a:gd name="connsiteY222" fmla="*/ 858916 h 1978277"/>
                <a:gd name="connsiteX223" fmla="*/ 1163877 w 1347946"/>
                <a:gd name="connsiteY223" fmla="*/ 862523 h 1978277"/>
                <a:gd name="connsiteX224" fmla="*/ 1168727 w 1347946"/>
                <a:gd name="connsiteY224" fmla="*/ 866309 h 1978277"/>
                <a:gd name="connsiteX225" fmla="*/ 1172271 w 1347946"/>
                <a:gd name="connsiteY225" fmla="*/ 871136 h 1978277"/>
                <a:gd name="connsiteX226" fmla="*/ 1175041 w 1347946"/>
                <a:gd name="connsiteY226" fmla="*/ 873483 h 1978277"/>
                <a:gd name="connsiteX227" fmla="*/ 1178757 w 1347946"/>
                <a:gd name="connsiteY227" fmla="*/ 872451 h 1978277"/>
                <a:gd name="connsiteX228" fmla="*/ 1183756 w 1347946"/>
                <a:gd name="connsiteY228" fmla="*/ 867710 h 1978277"/>
                <a:gd name="connsiteX229" fmla="*/ 1190727 w 1347946"/>
                <a:gd name="connsiteY229" fmla="*/ 867452 h 1978277"/>
                <a:gd name="connsiteX230" fmla="*/ 1193872 w 1347946"/>
                <a:gd name="connsiteY230" fmla="*/ 869806 h 1978277"/>
                <a:gd name="connsiteX231" fmla="*/ 1196148 w 1347946"/>
                <a:gd name="connsiteY231" fmla="*/ 874188 h 1978277"/>
                <a:gd name="connsiteX232" fmla="*/ 1197173 w 1347946"/>
                <a:gd name="connsiteY232" fmla="*/ 882340 h 1978277"/>
                <a:gd name="connsiteX233" fmla="*/ 1196946 w 1347946"/>
                <a:gd name="connsiteY233" fmla="*/ 894184 h 1978277"/>
                <a:gd name="connsiteX234" fmla="*/ 1196188 w 1347946"/>
                <a:gd name="connsiteY234" fmla="*/ 903033 h 1978277"/>
                <a:gd name="connsiteX235" fmla="*/ 1194897 w 1347946"/>
                <a:gd name="connsiteY235" fmla="*/ 908947 h 1978277"/>
                <a:gd name="connsiteX236" fmla="*/ 1192385 w 1347946"/>
                <a:gd name="connsiteY236" fmla="*/ 916833 h 1978277"/>
                <a:gd name="connsiteX237" fmla="*/ 1190289 w 1347946"/>
                <a:gd name="connsiteY237" fmla="*/ 918265 h 1978277"/>
                <a:gd name="connsiteX238" fmla="*/ 1187339 w 1347946"/>
                <a:gd name="connsiteY238" fmla="*/ 917835 h 1978277"/>
                <a:gd name="connsiteX239" fmla="*/ 1184593 w 1347946"/>
                <a:gd name="connsiteY239" fmla="*/ 916223 h 1978277"/>
                <a:gd name="connsiteX240" fmla="*/ 1182051 w 1347946"/>
                <a:gd name="connsiteY240" fmla="*/ 913414 h 1978277"/>
                <a:gd name="connsiteX241" fmla="*/ 1178201 w 1347946"/>
                <a:gd name="connsiteY241" fmla="*/ 911224 h 1978277"/>
                <a:gd name="connsiteX242" fmla="*/ 1170464 w 1347946"/>
                <a:gd name="connsiteY242" fmla="*/ 908853 h 1978277"/>
                <a:gd name="connsiteX243" fmla="*/ 1162641 w 1347946"/>
                <a:gd name="connsiteY243" fmla="*/ 903690 h 1978277"/>
                <a:gd name="connsiteX244" fmla="*/ 1158260 w 1347946"/>
                <a:gd name="connsiteY244" fmla="*/ 902415 h 1978277"/>
                <a:gd name="connsiteX245" fmla="*/ 1148989 w 1347946"/>
                <a:gd name="connsiteY245" fmla="*/ 903072 h 1978277"/>
                <a:gd name="connsiteX246" fmla="*/ 1138990 w 1347946"/>
                <a:gd name="connsiteY246" fmla="*/ 906342 h 1978277"/>
                <a:gd name="connsiteX247" fmla="*/ 1138599 w 1347946"/>
                <a:gd name="connsiteY247" fmla="*/ 910621 h 1978277"/>
                <a:gd name="connsiteX248" fmla="*/ 1124220 w 1347946"/>
                <a:gd name="connsiteY248" fmla="*/ 925462 h 1978277"/>
                <a:gd name="connsiteX249" fmla="*/ 1121270 w 1347946"/>
                <a:gd name="connsiteY249" fmla="*/ 925259 h 1978277"/>
                <a:gd name="connsiteX250" fmla="*/ 1117280 w 1347946"/>
                <a:gd name="connsiteY250" fmla="*/ 920182 h 1978277"/>
                <a:gd name="connsiteX251" fmla="*/ 1111695 w 1347946"/>
                <a:gd name="connsiteY251" fmla="*/ 915300 h 1978277"/>
                <a:gd name="connsiteX252" fmla="*/ 1108424 w 1347946"/>
                <a:gd name="connsiteY252" fmla="*/ 915331 h 1978277"/>
                <a:gd name="connsiteX253" fmla="*/ 1103589 w 1347946"/>
                <a:gd name="connsiteY253" fmla="*/ 921512 h 1978277"/>
                <a:gd name="connsiteX254" fmla="*/ 1102385 w 1347946"/>
                <a:gd name="connsiteY254" fmla="*/ 923898 h 1978277"/>
                <a:gd name="connsiteX255" fmla="*/ 1102447 w 1347946"/>
                <a:gd name="connsiteY255" fmla="*/ 926143 h 1978277"/>
                <a:gd name="connsiteX256" fmla="*/ 1106007 w 1347946"/>
                <a:gd name="connsiteY256" fmla="*/ 931439 h 1978277"/>
                <a:gd name="connsiteX257" fmla="*/ 1107454 w 1347946"/>
                <a:gd name="connsiteY257" fmla="*/ 932652 h 1978277"/>
                <a:gd name="connsiteX258" fmla="*/ 1109293 w 1347946"/>
                <a:gd name="connsiteY258" fmla="*/ 933669 h 1978277"/>
                <a:gd name="connsiteX259" fmla="*/ 1115684 w 1347946"/>
                <a:gd name="connsiteY259" fmla="*/ 934937 h 1978277"/>
                <a:gd name="connsiteX260" fmla="*/ 1118462 w 1347946"/>
                <a:gd name="connsiteY260" fmla="*/ 936321 h 1978277"/>
                <a:gd name="connsiteX261" fmla="*/ 1121075 w 1347946"/>
                <a:gd name="connsiteY261" fmla="*/ 952563 h 1978277"/>
                <a:gd name="connsiteX262" fmla="*/ 1125221 w 1347946"/>
                <a:gd name="connsiteY262" fmla="*/ 962498 h 1978277"/>
                <a:gd name="connsiteX263" fmla="*/ 1126997 w 1347946"/>
                <a:gd name="connsiteY263" fmla="*/ 964517 h 1978277"/>
                <a:gd name="connsiteX264" fmla="*/ 1128562 w 1347946"/>
                <a:gd name="connsiteY264" fmla="*/ 965245 h 1978277"/>
                <a:gd name="connsiteX265" fmla="*/ 1133647 w 1347946"/>
                <a:gd name="connsiteY265" fmla="*/ 964885 h 1978277"/>
                <a:gd name="connsiteX266" fmla="*/ 1140187 w 1347946"/>
                <a:gd name="connsiteY266" fmla="*/ 961544 h 1978277"/>
                <a:gd name="connsiteX267" fmla="*/ 1142472 w 1347946"/>
                <a:gd name="connsiteY267" fmla="*/ 964220 h 1978277"/>
                <a:gd name="connsiteX268" fmla="*/ 1147291 w 1347946"/>
                <a:gd name="connsiteY268" fmla="*/ 967482 h 1978277"/>
                <a:gd name="connsiteX269" fmla="*/ 1150107 w 1347946"/>
                <a:gd name="connsiteY269" fmla="*/ 968296 h 1978277"/>
                <a:gd name="connsiteX270" fmla="*/ 1153534 w 1347946"/>
                <a:gd name="connsiteY270" fmla="*/ 968163 h 1978277"/>
                <a:gd name="connsiteX271" fmla="*/ 1157391 w 1347946"/>
                <a:gd name="connsiteY271" fmla="*/ 969399 h 1978277"/>
                <a:gd name="connsiteX272" fmla="*/ 1162680 w 1347946"/>
                <a:gd name="connsiteY272" fmla="*/ 978435 h 1978277"/>
                <a:gd name="connsiteX273" fmla="*/ 1160599 w 1347946"/>
                <a:gd name="connsiteY273" fmla="*/ 989732 h 1978277"/>
                <a:gd name="connsiteX274" fmla="*/ 1163908 w 1347946"/>
                <a:gd name="connsiteY274" fmla="*/ 998705 h 1978277"/>
                <a:gd name="connsiteX275" fmla="*/ 1169197 w 1347946"/>
                <a:gd name="connsiteY275" fmla="*/ 1007898 h 1978277"/>
                <a:gd name="connsiteX276" fmla="*/ 1170448 w 1347946"/>
                <a:gd name="connsiteY276" fmla="*/ 1011246 h 1978277"/>
                <a:gd name="connsiteX277" fmla="*/ 1170957 w 1347946"/>
                <a:gd name="connsiteY277" fmla="*/ 1017286 h 1978277"/>
                <a:gd name="connsiteX278" fmla="*/ 1171074 w 1347946"/>
                <a:gd name="connsiteY278" fmla="*/ 1021253 h 1978277"/>
                <a:gd name="connsiteX279" fmla="*/ 1171473 w 1347946"/>
                <a:gd name="connsiteY279" fmla="*/ 1024875 h 1978277"/>
                <a:gd name="connsiteX280" fmla="*/ 1172146 w 1347946"/>
                <a:gd name="connsiteY280" fmla="*/ 1028129 h 1978277"/>
                <a:gd name="connsiteX281" fmla="*/ 1172842 w 1347946"/>
                <a:gd name="connsiteY281" fmla="*/ 1034498 h 1978277"/>
                <a:gd name="connsiteX282" fmla="*/ 1173570 w 1347946"/>
                <a:gd name="connsiteY282" fmla="*/ 1043933 h 1978277"/>
                <a:gd name="connsiteX283" fmla="*/ 1173382 w 1347946"/>
                <a:gd name="connsiteY283" fmla="*/ 1051584 h 1978277"/>
                <a:gd name="connsiteX284" fmla="*/ 1172263 w 1347946"/>
                <a:gd name="connsiteY284" fmla="*/ 1057483 h 1978277"/>
                <a:gd name="connsiteX285" fmla="*/ 1170057 w 1347946"/>
                <a:gd name="connsiteY285" fmla="*/ 1061747 h 1978277"/>
                <a:gd name="connsiteX286" fmla="*/ 1166771 w 1347946"/>
                <a:gd name="connsiteY286" fmla="*/ 1064391 h 1978277"/>
                <a:gd name="connsiteX287" fmla="*/ 1164088 w 1347946"/>
                <a:gd name="connsiteY287" fmla="*/ 1063695 h 1978277"/>
                <a:gd name="connsiteX288" fmla="*/ 1162007 w 1347946"/>
                <a:gd name="connsiteY288" fmla="*/ 1059658 h 1978277"/>
                <a:gd name="connsiteX289" fmla="*/ 1159073 w 1347946"/>
                <a:gd name="connsiteY289" fmla="*/ 1055339 h 1978277"/>
                <a:gd name="connsiteX290" fmla="*/ 1155294 w 1347946"/>
                <a:gd name="connsiteY290" fmla="*/ 1050739 h 1978277"/>
                <a:gd name="connsiteX291" fmla="*/ 1149012 w 1347946"/>
                <a:gd name="connsiteY291" fmla="*/ 1050199 h 1978277"/>
                <a:gd name="connsiteX292" fmla="*/ 1139765 w 1347946"/>
                <a:gd name="connsiteY292" fmla="*/ 1063749 h 1978277"/>
                <a:gd name="connsiteX293" fmla="*/ 1135642 w 1347946"/>
                <a:gd name="connsiteY293" fmla="*/ 1064422 h 1978277"/>
                <a:gd name="connsiteX294" fmla="*/ 1132286 w 1347946"/>
                <a:gd name="connsiteY294" fmla="*/ 1065760 h 1978277"/>
                <a:gd name="connsiteX295" fmla="*/ 1128710 w 1347946"/>
                <a:gd name="connsiteY295" fmla="*/ 1071620 h 1978277"/>
                <a:gd name="connsiteX296" fmla="*/ 1123445 w 1347946"/>
                <a:gd name="connsiteY296" fmla="*/ 1075132 h 1978277"/>
                <a:gd name="connsiteX297" fmla="*/ 1118798 w 1347946"/>
                <a:gd name="connsiteY297" fmla="*/ 1073740 h 1978277"/>
                <a:gd name="connsiteX298" fmla="*/ 1110638 w 1347946"/>
                <a:gd name="connsiteY298" fmla="*/ 1066934 h 1978277"/>
                <a:gd name="connsiteX299" fmla="*/ 1113603 w 1347946"/>
                <a:gd name="connsiteY299" fmla="*/ 1071487 h 1978277"/>
                <a:gd name="connsiteX300" fmla="*/ 1117844 w 1347946"/>
                <a:gd name="connsiteY300" fmla="*/ 1076799 h 1978277"/>
                <a:gd name="connsiteX301" fmla="*/ 1120488 w 1347946"/>
                <a:gd name="connsiteY301" fmla="*/ 1079545 h 1978277"/>
                <a:gd name="connsiteX302" fmla="*/ 1122436 w 1347946"/>
                <a:gd name="connsiteY302" fmla="*/ 1080139 h 1978277"/>
                <a:gd name="connsiteX303" fmla="*/ 1124572 w 1347946"/>
                <a:gd name="connsiteY303" fmla="*/ 1079506 h 1978277"/>
                <a:gd name="connsiteX304" fmla="*/ 1127654 w 1347946"/>
                <a:gd name="connsiteY304" fmla="*/ 1077339 h 1978277"/>
                <a:gd name="connsiteX305" fmla="*/ 1134609 w 1347946"/>
                <a:gd name="connsiteY305" fmla="*/ 1071307 h 1978277"/>
                <a:gd name="connsiteX306" fmla="*/ 1136448 w 1347946"/>
                <a:gd name="connsiteY306" fmla="*/ 1070384 h 1978277"/>
                <a:gd name="connsiteX307" fmla="*/ 1138005 w 1347946"/>
                <a:gd name="connsiteY307" fmla="*/ 1070814 h 1978277"/>
                <a:gd name="connsiteX308" fmla="*/ 1139280 w 1347946"/>
                <a:gd name="connsiteY308" fmla="*/ 1072598 h 1978277"/>
                <a:gd name="connsiteX309" fmla="*/ 1140751 w 1347946"/>
                <a:gd name="connsiteY309" fmla="*/ 1077769 h 1978277"/>
                <a:gd name="connsiteX310" fmla="*/ 1142401 w 1347946"/>
                <a:gd name="connsiteY310" fmla="*/ 1086281 h 1978277"/>
                <a:gd name="connsiteX311" fmla="*/ 1142190 w 1347946"/>
                <a:gd name="connsiteY311" fmla="*/ 1093486 h 1978277"/>
                <a:gd name="connsiteX312" fmla="*/ 1140109 w 1347946"/>
                <a:gd name="connsiteY312" fmla="*/ 1099393 h 1978277"/>
                <a:gd name="connsiteX313" fmla="*/ 1138325 w 1347946"/>
                <a:gd name="connsiteY313" fmla="*/ 1103172 h 1978277"/>
                <a:gd name="connsiteX314" fmla="*/ 1136847 w 1347946"/>
                <a:gd name="connsiteY314" fmla="*/ 1104830 h 1978277"/>
                <a:gd name="connsiteX315" fmla="*/ 1136847 w 1347946"/>
                <a:gd name="connsiteY315" fmla="*/ 1106137 h 1978277"/>
                <a:gd name="connsiteX316" fmla="*/ 1140735 w 1347946"/>
                <a:gd name="connsiteY316" fmla="*/ 1107639 h 1978277"/>
                <a:gd name="connsiteX317" fmla="*/ 1146235 w 1347946"/>
                <a:gd name="connsiteY317" fmla="*/ 1099980 h 1978277"/>
                <a:gd name="connsiteX318" fmla="*/ 1147980 w 1347946"/>
                <a:gd name="connsiteY318" fmla="*/ 1090388 h 1978277"/>
                <a:gd name="connsiteX319" fmla="*/ 1150499 w 1347946"/>
                <a:gd name="connsiteY319" fmla="*/ 1079240 h 1978277"/>
                <a:gd name="connsiteX320" fmla="*/ 1154950 w 1347946"/>
                <a:gd name="connsiteY320" fmla="*/ 1075508 h 1978277"/>
                <a:gd name="connsiteX321" fmla="*/ 1159988 w 1347946"/>
                <a:gd name="connsiteY321" fmla="*/ 1079240 h 1978277"/>
                <a:gd name="connsiteX322" fmla="*/ 1164057 w 1347946"/>
                <a:gd name="connsiteY322" fmla="*/ 1089653 h 1978277"/>
                <a:gd name="connsiteX323" fmla="*/ 1169807 w 1347946"/>
                <a:gd name="connsiteY323" fmla="*/ 1108593 h 1978277"/>
                <a:gd name="connsiteX324" fmla="*/ 1172232 w 1347946"/>
                <a:gd name="connsiteY324" fmla="*/ 1110549 h 1978277"/>
                <a:gd name="connsiteX325" fmla="*/ 1175315 w 1347946"/>
                <a:gd name="connsiteY325" fmla="*/ 1115048 h 1978277"/>
                <a:gd name="connsiteX326" fmla="*/ 1176676 w 1347946"/>
                <a:gd name="connsiteY326" fmla="*/ 1120548 h 1978277"/>
                <a:gd name="connsiteX327" fmla="*/ 1176316 w 1347946"/>
                <a:gd name="connsiteY327" fmla="*/ 1127033 h 1978277"/>
                <a:gd name="connsiteX328" fmla="*/ 1175659 w 1347946"/>
                <a:gd name="connsiteY328" fmla="*/ 1131727 h 1978277"/>
                <a:gd name="connsiteX329" fmla="*/ 1174704 w 1347946"/>
                <a:gd name="connsiteY329" fmla="*/ 1134638 h 1978277"/>
                <a:gd name="connsiteX330" fmla="*/ 1173515 w 1347946"/>
                <a:gd name="connsiteY330" fmla="*/ 1136484 h 1978277"/>
                <a:gd name="connsiteX331" fmla="*/ 1171372 w 1347946"/>
                <a:gd name="connsiteY331" fmla="*/ 1137657 h 1978277"/>
                <a:gd name="connsiteX332" fmla="*/ 1167429 w 1347946"/>
                <a:gd name="connsiteY332" fmla="*/ 1138596 h 1978277"/>
                <a:gd name="connsiteX333" fmla="*/ 1158619 w 1347946"/>
                <a:gd name="connsiteY333" fmla="*/ 1136633 h 1978277"/>
                <a:gd name="connsiteX334" fmla="*/ 1154035 w 1347946"/>
                <a:gd name="connsiteY334" fmla="*/ 1136586 h 1978277"/>
                <a:gd name="connsiteX335" fmla="*/ 1154606 w 1347946"/>
                <a:gd name="connsiteY335" fmla="*/ 1142907 h 1978277"/>
                <a:gd name="connsiteX336" fmla="*/ 1145327 w 1347946"/>
                <a:gd name="connsiteY336" fmla="*/ 1148321 h 1978277"/>
                <a:gd name="connsiteX337" fmla="*/ 1134867 w 1347946"/>
                <a:gd name="connsiteY337" fmla="*/ 1150441 h 1978277"/>
                <a:gd name="connsiteX338" fmla="*/ 1124963 w 1347946"/>
                <a:gd name="connsiteY338" fmla="*/ 1146216 h 1978277"/>
                <a:gd name="connsiteX339" fmla="*/ 1116741 w 1347946"/>
                <a:gd name="connsiteY339" fmla="*/ 1139699 h 1978277"/>
                <a:gd name="connsiteX340" fmla="*/ 1119440 w 1347946"/>
                <a:gd name="connsiteY340" fmla="*/ 1130538 h 1978277"/>
                <a:gd name="connsiteX341" fmla="*/ 1120981 w 1347946"/>
                <a:gd name="connsiteY341" fmla="*/ 1120289 h 1978277"/>
                <a:gd name="connsiteX342" fmla="*/ 1117007 w 1347946"/>
                <a:gd name="connsiteY342" fmla="*/ 1113460 h 1978277"/>
                <a:gd name="connsiteX343" fmla="*/ 1116138 w 1347946"/>
                <a:gd name="connsiteY343" fmla="*/ 1113311 h 1978277"/>
                <a:gd name="connsiteX344" fmla="*/ 1117507 w 1347946"/>
                <a:gd name="connsiteY344" fmla="*/ 1123849 h 1978277"/>
                <a:gd name="connsiteX345" fmla="*/ 1116357 w 1347946"/>
                <a:gd name="connsiteY345" fmla="*/ 1127862 h 1978277"/>
                <a:gd name="connsiteX346" fmla="*/ 1111867 w 1347946"/>
                <a:gd name="connsiteY346" fmla="*/ 1132736 h 1978277"/>
                <a:gd name="connsiteX347" fmla="*/ 1108698 w 1347946"/>
                <a:gd name="connsiteY347" fmla="*/ 1134982 h 1978277"/>
                <a:gd name="connsiteX348" fmla="*/ 1108416 w 1347946"/>
                <a:gd name="connsiteY348" fmla="*/ 1136288 h 1978277"/>
                <a:gd name="connsiteX349" fmla="*/ 1109973 w 1347946"/>
                <a:gd name="connsiteY349" fmla="*/ 1137423 h 1978277"/>
                <a:gd name="connsiteX350" fmla="*/ 1110983 w 1347946"/>
                <a:gd name="connsiteY350" fmla="*/ 1139598 h 1978277"/>
                <a:gd name="connsiteX351" fmla="*/ 1111460 w 1347946"/>
                <a:gd name="connsiteY351" fmla="*/ 1142813 h 1978277"/>
                <a:gd name="connsiteX352" fmla="*/ 1110928 w 1347946"/>
                <a:gd name="connsiteY352" fmla="*/ 1146052 h 1978277"/>
                <a:gd name="connsiteX353" fmla="*/ 1109379 w 1347946"/>
                <a:gd name="connsiteY353" fmla="*/ 1149314 h 1978277"/>
                <a:gd name="connsiteX354" fmla="*/ 1108534 w 1347946"/>
                <a:gd name="connsiteY354" fmla="*/ 1152045 h 1978277"/>
                <a:gd name="connsiteX355" fmla="*/ 1108393 w 1347946"/>
                <a:gd name="connsiteY355" fmla="*/ 1154251 h 1978277"/>
                <a:gd name="connsiteX356" fmla="*/ 1109809 w 1347946"/>
                <a:gd name="connsiteY356" fmla="*/ 1156927 h 1978277"/>
                <a:gd name="connsiteX357" fmla="*/ 1112790 w 1347946"/>
                <a:gd name="connsiteY357" fmla="*/ 1160064 h 1978277"/>
                <a:gd name="connsiteX358" fmla="*/ 1116021 w 1347946"/>
                <a:gd name="connsiteY358" fmla="*/ 1161613 h 1978277"/>
                <a:gd name="connsiteX359" fmla="*/ 1131159 w 1347946"/>
                <a:gd name="connsiteY359" fmla="*/ 1162286 h 1978277"/>
                <a:gd name="connsiteX360" fmla="*/ 1137222 w 1347946"/>
                <a:gd name="connsiteY360" fmla="*/ 1163968 h 1978277"/>
                <a:gd name="connsiteX361" fmla="*/ 1151602 w 1347946"/>
                <a:gd name="connsiteY361" fmla="*/ 1171329 h 1978277"/>
                <a:gd name="connsiteX362" fmla="*/ 1152243 w 1347946"/>
                <a:gd name="connsiteY362" fmla="*/ 1173583 h 1978277"/>
                <a:gd name="connsiteX363" fmla="*/ 1149810 w 1347946"/>
                <a:gd name="connsiteY363" fmla="*/ 1186640 h 1978277"/>
                <a:gd name="connsiteX364" fmla="*/ 1148480 w 1347946"/>
                <a:gd name="connsiteY364" fmla="*/ 1199064 h 1978277"/>
                <a:gd name="connsiteX365" fmla="*/ 1145687 w 1347946"/>
                <a:gd name="connsiteY365" fmla="*/ 1201325 h 1978277"/>
                <a:gd name="connsiteX366" fmla="*/ 1130557 w 1347946"/>
                <a:gd name="connsiteY366" fmla="*/ 1201856 h 1978277"/>
                <a:gd name="connsiteX367" fmla="*/ 1125683 w 1347946"/>
                <a:gd name="connsiteY367" fmla="*/ 1203781 h 1978277"/>
                <a:gd name="connsiteX368" fmla="*/ 1118548 w 1347946"/>
                <a:gd name="connsiteY368" fmla="*/ 1209430 h 1978277"/>
                <a:gd name="connsiteX369" fmla="*/ 1111695 w 1347946"/>
                <a:gd name="connsiteY369" fmla="*/ 1216173 h 1978277"/>
                <a:gd name="connsiteX370" fmla="*/ 1108143 w 1347946"/>
                <a:gd name="connsiteY370" fmla="*/ 1216220 h 1978277"/>
                <a:gd name="connsiteX371" fmla="*/ 1094076 w 1347946"/>
                <a:gd name="connsiteY371" fmla="*/ 1210337 h 1978277"/>
                <a:gd name="connsiteX372" fmla="*/ 1088686 w 1347946"/>
                <a:gd name="connsiteY372" fmla="*/ 1206394 h 1978277"/>
                <a:gd name="connsiteX373" fmla="*/ 1077107 w 1347946"/>
                <a:gd name="connsiteY373" fmla="*/ 1195175 h 1978277"/>
                <a:gd name="connsiteX374" fmla="*/ 1068392 w 1347946"/>
                <a:gd name="connsiteY374" fmla="*/ 1177917 h 1978277"/>
                <a:gd name="connsiteX375" fmla="*/ 1064394 w 1347946"/>
                <a:gd name="connsiteY375" fmla="*/ 1185122 h 1978277"/>
                <a:gd name="connsiteX376" fmla="*/ 1061945 w 1347946"/>
                <a:gd name="connsiteY376" fmla="*/ 1188549 h 1978277"/>
                <a:gd name="connsiteX377" fmla="*/ 1059418 w 1347946"/>
                <a:gd name="connsiteY377" fmla="*/ 1190325 h 1978277"/>
                <a:gd name="connsiteX378" fmla="*/ 1056985 w 1347946"/>
                <a:gd name="connsiteY378" fmla="*/ 1190599 h 1978277"/>
                <a:gd name="connsiteX379" fmla="*/ 1054638 w 1347946"/>
                <a:gd name="connsiteY379" fmla="*/ 1189370 h 1978277"/>
                <a:gd name="connsiteX380" fmla="*/ 1051978 w 1347946"/>
                <a:gd name="connsiteY380" fmla="*/ 1186656 h 1978277"/>
                <a:gd name="connsiteX381" fmla="*/ 1047511 w 1347946"/>
                <a:gd name="connsiteY381" fmla="*/ 1180334 h 1978277"/>
                <a:gd name="connsiteX382" fmla="*/ 1042183 w 1347946"/>
                <a:gd name="connsiteY382" fmla="*/ 1174052 h 1978277"/>
                <a:gd name="connsiteX383" fmla="*/ 1038452 w 1347946"/>
                <a:gd name="connsiteY383" fmla="*/ 1171056 h 1978277"/>
                <a:gd name="connsiteX384" fmla="*/ 1038311 w 1347946"/>
                <a:gd name="connsiteY384" fmla="*/ 1171908 h 1978277"/>
                <a:gd name="connsiteX385" fmla="*/ 1040517 w 1347946"/>
                <a:gd name="connsiteY385" fmla="*/ 1175609 h 1978277"/>
                <a:gd name="connsiteX386" fmla="*/ 1043740 w 1347946"/>
                <a:gd name="connsiteY386" fmla="*/ 1179865 h 1978277"/>
                <a:gd name="connsiteX387" fmla="*/ 1051900 w 1347946"/>
                <a:gd name="connsiteY387" fmla="*/ 1192296 h 1978277"/>
                <a:gd name="connsiteX388" fmla="*/ 1054771 w 1347946"/>
                <a:gd name="connsiteY388" fmla="*/ 1195418 h 1978277"/>
                <a:gd name="connsiteX389" fmla="*/ 1054482 w 1347946"/>
                <a:gd name="connsiteY389" fmla="*/ 1197632 h 1978277"/>
                <a:gd name="connsiteX390" fmla="*/ 1049334 w 1347946"/>
                <a:gd name="connsiteY390" fmla="*/ 1199596 h 1978277"/>
                <a:gd name="connsiteX391" fmla="*/ 1043075 w 1347946"/>
                <a:gd name="connsiteY391" fmla="*/ 1203820 h 1978277"/>
                <a:gd name="connsiteX392" fmla="*/ 1040016 w 1347946"/>
                <a:gd name="connsiteY392" fmla="*/ 1206918 h 1978277"/>
                <a:gd name="connsiteX393" fmla="*/ 1035291 w 1347946"/>
                <a:gd name="connsiteY393" fmla="*/ 1214413 h 1978277"/>
                <a:gd name="connsiteX394" fmla="*/ 1033648 w 1347946"/>
                <a:gd name="connsiteY394" fmla="*/ 1215571 h 1978277"/>
                <a:gd name="connsiteX395" fmla="*/ 1026575 w 1347946"/>
                <a:gd name="connsiteY395" fmla="*/ 1217449 h 1978277"/>
                <a:gd name="connsiteX396" fmla="*/ 1024244 w 1347946"/>
                <a:gd name="connsiteY396" fmla="*/ 1216995 h 1978277"/>
                <a:gd name="connsiteX397" fmla="*/ 1019018 w 1347946"/>
                <a:gd name="connsiteY397" fmla="*/ 1212880 h 1978277"/>
                <a:gd name="connsiteX398" fmla="*/ 1011140 w 1347946"/>
                <a:gd name="connsiteY398" fmla="*/ 1210181 h 1978277"/>
                <a:gd name="connsiteX399" fmla="*/ 1006500 w 1347946"/>
                <a:gd name="connsiteY399" fmla="*/ 1207779 h 1978277"/>
                <a:gd name="connsiteX400" fmla="*/ 1000054 w 1347946"/>
                <a:gd name="connsiteY400" fmla="*/ 1203413 h 1978277"/>
                <a:gd name="connsiteX401" fmla="*/ 1002276 w 1347946"/>
                <a:gd name="connsiteY401" fmla="*/ 1208186 h 1978277"/>
                <a:gd name="connsiteX402" fmla="*/ 1014692 w 1347946"/>
                <a:gd name="connsiteY402" fmla="*/ 1215422 h 1978277"/>
                <a:gd name="connsiteX403" fmla="*/ 1016053 w 1347946"/>
                <a:gd name="connsiteY403" fmla="*/ 1217746 h 1978277"/>
                <a:gd name="connsiteX404" fmla="*/ 1013510 w 1347946"/>
                <a:gd name="connsiteY404" fmla="*/ 1222064 h 1978277"/>
                <a:gd name="connsiteX405" fmla="*/ 1011953 w 1347946"/>
                <a:gd name="connsiteY405" fmla="*/ 1223637 h 1978277"/>
                <a:gd name="connsiteX406" fmla="*/ 1008996 w 1347946"/>
                <a:gd name="connsiteY406" fmla="*/ 1223966 h 1978277"/>
                <a:gd name="connsiteX407" fmla="*/ 1004638 w 1347946"/>
                <a:gd name="connsiteY407" fmla="*/ 1223066 h 1978277"/>
                <a:gd name="connsiteX408" fmla="*/ 1000179 w 1347946"/>
                <a:gd name="connsiteY408" fmla="*/ 1223246 h 1978277"/>
                <a:gd name="connsiteX409" fmla="*/ 995618 w 1347946"/>
                <a:gd name="connsiteY409" fmla="*/ 1224513 h 1978277"/>
                <a:gd name="connsiteX410" fmla="*/ 993662 w 1347946"/>
                <a:gd name="connsiteY410" fmla="*/ 1226125 h 1978277"/>
                <a:gd name="connsiteX411" fmla="*/ 994304 w 1347946"/>
                <a:gd name="connsiteY411" fmla="*/ 1228089 h 1978277"/>
                <a:gd name="connsiteX412" fmla="*/ 995391 w 1347946"/>
                <a:gd name="connsiteY412" fmla="*/ 1229872 h 1978277"/>
                <a:gd name="connsiteX413" fmla="*/ 996925 w 1347946"/>
                <a:gd name="connsiteY413" fmla="*/ 1231484 h 1978277"/>
                <a:gd name="connsiteX414" fmla="*/ 998364 w 1347946"/>
                <a:gd name="connsiteY414" fmla="*/ 1231468 h 1978277"/>
                <a:gd name="connsiteX415" fmla="*/ 1001838 w 1347946"/>
                <a:gd name="connsiteY415" fmla="*/ 1226594 h 1978277"/>
                <a:gd name="connsiteX416" fmla="*/ 1004466 w 1347946"/>
                <a:gd name="connsiteY416" fmla="*/ 1226250 h 1978277"/>
                <a:gd name="connsiteX417" fmla="*/ 1011421 w 1347946"/>
                <a:gd name="connsiteY417" fmla="*/ 1227455 h 1978277"/>
                <a:gd name="connsiteX418" fmla="*/ 1018455 w 1347946"/>
                <a:gd name="connsiteY418" fmla="*/ 1223645 h 1978277"/>
                <a:gd name="connsiteX419" fmla="*/ 1023524 w 1347946"/>
                <a:gd name="connsiteY419" fmla="*/ 1221994 h 1978277"/>
                <a:gd name="connsiteX420" fmla="*/ 1027326 w 1347946"/>
                <a:gd name="connsiteY420" fmla="*/ 1221572 h 1978277"/>
                <a:gd name="connsiteX421" fmla="*/ 1041151 w 1347946"/>
                <a:gd name="connsiteY421" fmla="*/ 1215712 h 1978277"/>
                <a:gd name="connsiteX422" fmla="*/ 1044022 w 1347946"/>
                <a:gd name="connsiteY422" fmla="*/ 1209124 h 1978277"/>
                <a:gd name="connsiteX423" fmla="*/ 1048661 w 1347946"/>
                <a:gd name="connsiteY423" fmla="*/ 1206472 h 1978277"/>
                <a:gd name="connsiteX424" fmla="*/ 1058972 w 1347946"/>
                <a:gd name="connsiteY424" fmla="*/ 1204438 h 1978277"/>
                <a:gd name="connsiteX425" fmla="*/ 1068955 w 1347946"/>
                <a:gd name="connsiteY425" fmla="*/ 1205479 h 1978277"/>
                <a:gd name="connsiteX426" fmla="*/ 1074087 w 1347946"/>
                <a:gd name="connsiteY426" fmla="*/ 1206332 h 1978277"/>
                <a:gd name="connsiteX427" fmla="*/ 1078242 w 1347946"/>
                <a:gd name="connsiteY427" fmla="*/ 1212575 h 1978277"/>
                <a:gd name="connsiteX428" fmla="*/ 1083812 w 1347946"/>
                <a:gd name="connsiteY428" fmla="*/ 1216979 h 1978277"/>
                <a:gd name="connsiteX429" fmla="*/ 1088459 w 1347946"/>
                <a:gd name="connsiteY429" fmla="*/ 1221986 h 1978277"/>
                <a:gd name="connsiteX430" fmla="*/ 1093904 w 1347946"/>
                <a:gd name="connsiteY430" fmla="*/ 1223629 h 1978277"/>
                <a:gd name="connsiteX431" fmla="*/ 1097057 w 1347946"/>
                <a:gd name="connsiteY431" fmla="*/ 1230256 h 1978277"/>
                <a:gd name="connsiteX432" fmla="*/ 1105882 w 1347946"/>
                <a:gd name="connsiteY432" fmla="*/ 1237618 h 1978277"/>
                <a:gd name="connsiteX433" fmla="*/ 1111499 w 1347946"/>
                <a:gd name="connsiteY433" fmla="*/ 1239198 h 1978277"/>
                <a:gd name="connsiteX434" fmla="*/ 1114965 w 1347946"/>
                <a:gd name="connsiteY434" fmla="*/ 1242687 h 1978277"/>
                <a:gd name="connsiteX435" fmla="*/ 1115246 w 1347946"/>
                <a:gd name="connsiteY435" fmla="*/ 1257372 h 1978277"/>
                <a:gd name="connsiteX436" fmla="*/ 1115614 w 1347946"/>
                <a:gd name="connsiteY436" fmla="*/ 1263662 h 1978277"/>
                <a:gd name="connsiteX437" fmla="*/ 1114120 w 1347946"/>
                <a:gd name="connsiteY437" fmla="*/ 1280920 h 1978277"/>
                <a:gd name="connsiteX438" fmla="*/ 1109606 w 1347946"/>
                <a:gd name="connsiteY438" fmla="*/ 1284863 h 1978277"/>
                <a:gd name="connsiteX439" fmla="*/ 1110505 w 1347946"/>
                <a:gd name="connsiteY439" fmla="*/ 1293845 h 1978277"/>
                <a:gd name="connsiteX440" fmla="*/ 1109324 w 1347946"/>
                <a:gd name="connsiteY440" fmla="*/ 1301058 h 1978277"/>
                <a:gd name="connsiteX441" fmla="*/ 1104841 w 1347946"/>
                <a:gd name="connsiteY441" fmla="*/ 1298327 h 1978277"/>
                <a:gd name="connsiteX442" fmla="*/ 1100249 w 1347946"/>
                <a:gd name="connsiteY442" fmla="*/ 1293579 h 1978277"/>
                <a:gd name="connsiteX443" fmla="*/ 1089241 w 1347946"/>
                <a:gd name="connsiteY443" fmla="*/ 1286177 h 1978277"/>
                <a:gd name="connsiteX444" fmla="*/ 1079000 w 1347946"/>
                <a:gd name="connsiteY444" fmla="*/ 1281397 h 1978277"/>
                <a:gd name="connsiteX445" fmla="*/ 1075018 w 1347946"/>
                <a:gd name="connsiteY445" fmla="*/ 1277048 h 1978277"/>
                <a:gd name="connsiteX446" fmla="*/ 1070332 w 1347946"/>
                <a:gd name="connsiteY446" fmla="*/ 1273668 h 1978277"/>
                <a:gd name="connsiteX447" fmla="*/ 1063972 w 1347946"/>
                <a:gd name="connsiteY447" fmla="*/ 1259836 h 1978277"/>
                <a:gd name="connsiteX448" fmla="*/ 1059833 w 1347946"/>
                <a:gd name="connsiteY448" fmla="*/ 1242429 h 1978277"/>
                <a:gd name="connsiteX449" fmla="*/ 1058018 w 1347946"/>
                <a:gd name="connsiteY449" fmla="*/ 1233737 h 1978277"/>
                <a:gd name="connsiteX450" fmla="*/ 1054537 w 1347946"/>
                <a:gd name="connsiteY450" fmla="*/ 1233252 h 1978277"/>
                <a:gd name="connsiteX451" fmla="*/ 1050061 w 1347946"/>
                <a:gd name="connsiteY451" fmla="*/ 1235583 h 1978277"/>
                <a:gd name="connsiteX452" fmla="*/ 1046150 w 1347946"/>
                <a:gd name="connsiteY452" fmla="*/ 1238048 h 1978277"/>
                <a:gd name="connsiteX453" fmla="*/ 1044280 w 1347946"/>
                <a:gd name="connsiteY453" fmla="*/ 1242249 h 1978277"/>
                <a:gd name="connsiteX454" fmla="*/ 1030996 w 1347946"/>
                <a:gd name="connsiteY454" fmla="*/ 1248007 h 1978277"/>
                <a:gd name="connsiteX455" fmla="*/ 1026169 w 1347946"/>
                <a:gd name="connsiteY455" fmla="*/ 1251934 h 1978277"/>
                <a:gd name="connsiteX456" fmla="*/ 1023415 w 1347946"/>
                <a:gd name="connsiteY456" fmla="*/ 1251817 h 1978277"/>
                <a:gd name="connsiteX457" fmla="*/ 1013495 w 1347946"/>
                <a:gd name="connsiteY457" fmla="*/ 1257716 h 1978277"/>
                <a:gd name="connsiteX458" fmla="*/ 1017469 w 1347946"/>
                <a:gd name="connsiteY458" fmla="*/ 1260532 h 1978277"/>
                <a:gd name="connsiteX459" fmla="*/ 1019323 w 1347946"/>
                <a:gd name="connsiteY459" fmla="*/ 1260884 h 1978277"/>
                <a:gd name="connsiteX460" fmla="*/ 1023337 w 1347946"/>
                <a:gd name="connsiteY460" fmla="*/ 1259296 h 1978277"/>
                <a:gd name="connsiteX461" fmla="*/ 1025746 w 1347946"/>
                <a:gd name="connsiteY461" fmla="*/ 1257262 h 1978277"/>
                <a:gd name="connsiteX462" fmla="*/ 1034790 w 1347946"/>
                <a:gd name="connsiteY462" fmla="*/ 1251676 h 1978277"/>
                <a:gd name="connsiteX463" fmla="*/ 1042050 w 1347946"/>
                <a:gd name="connsiteY463" fmla="*/ 1250714 h 1978277"/>
                <a:gd name="connsiteX464" fmla="*/ 1044687 w 1347946"/>
                <a:gd name="connsiteY464" fmla="*/ 1248296 h 1978277"/>
                <a:gd name="connsiteX465" fmla="*/ 1050233 w 1347946"/>
                <a:gd name="connsiteY465" fmla="*/ 1244838 h 1978277"/>
                <a:gd name="connsiteX466" fmla="*/ 1053997 w 1347946"/>
                <a:gd name="connsiteY466" fmla="*/ 1243923 h 1978277"/>
                <a:gd name="connsiteX467" fmla="*/ 1054521 w 1347946"/>
                <a:gd name="connsiteY467" fmla="*/ 1244799 h 1978277"/>
                <a:gd name="connsiteX468" fmla="*/ 1054928 w 1347946"/>
                <a:gd name="connsiteY468" fmla="*/ 1246380 h 1978277"/>
                <a:gd name="connsiteX469" fmla="*/ 1057580 w 1347946"/>
                <a:gd name="connsiteY469" fmla="*/ 1267526 h 1978277"/>
                <a:gd name="connsiteX470" fmla="*/ 1056469 w 1347946"/>
                <a:gd name="connsiteY470" fmla="*/ 1273097 h 1978277"/>
                <a:gd name="connsiteX471" fmla="*/ 1053480 w 1347946"/>
                <a:gd name="connsiteY471" fmla="*/ 1275506 h 1978277"/>
                <a:gd name="connsiteX472" fmla="*/ 1047088 w 1347946"/>
                <a:gd name="connsiteY472" fmla="*/ 1279442 h 1978277"/>
                <a:gd name="connsiteX473" fmla="*/ 1045430 w 1347946"/>
                <a:gd name="connsiteY473" fmla="*/ 1281350 h 1978277"/>
                <a:gd name="connsiteX474" fmla="*/ 1047315 w 1347946"/>
                <a:gd name="connsiteY474" fmla="*/ 1284683 h 1978277"/>
                <a:gd name="connsiteX475" fmla="*/ 1053324 w 1347946"/>
                <a:gd name="connsiteY475" fmla="*/ 1281546 h 1978277"/>
                <a:gd name="connsiteX476" fmla="*/ 1057220 w 1347946"/>
                <a:gd name="connsiteY476" fmla="*/ 1278127 h 1978277"/>
                <a:gd name="connsiteX477" fmla="*/ 1059301 w 1347946"/>
                <a:gd name="connsiteY477" fmla="*/ 1279371 h 1978277"/>
                <a:gd name="connsiteX478" fmla="*/ 1062704 w 1347946"/>
                <a:gd name="connsiteY478" fmla="*/ 1284589 h 1978277"/>
                <a:gd name="connsiteX479" fmla="*/ 1066545 w 1347946"/>
                <a:gd name="connsiteY479" fmla="*/ 1287257 h 1978277"/>
                <a:gd name="connsiteX480" fmla="*/ 1076309 w 1347946"/>
                <a:gd name="connsiteY480" fmla="*/ 1295221 h 1978277"/>
                <a:gd name="connsiteX481" fmla="*/ 1080933 w 1347946"/>
                <a:gd name="connsiteY481" fmla="*/ 1299587 h 1978277"/>
                <a:gd name="connsiteX482" fmla="*/ 1087442 w 1347946"/>
                <a:gd name="connsiteY482" fmla="*/ 1303788 h 1978277"/>
                <a:gd name="connsiteX483" fmla="*/ 1094796 w 1347946"/>
                <a:gd name="connsiteY483" fmla="*/ 1309593 h 1978277"/>
                <a:gd name="connsiteX484" fmla="*/ 1096713 w 1347946"/>
                <a:gd name="connsiteY484" fmla="*/ 1311635 h 1978277"/>
                <a:gd name="connsiteX485" fmla="*/ 1103433 w 1347946"/>
                <a:gd name="connsiteY485" fmla="*/ 1314631 h 1978277"/>
                <a:gd name="connsiteX486" fmla="*/ 1104872 w 1347946"/>
                <a:gd name="connsiteY486" fmla="*/ 1315656 h 1978277"/>
                <a:gd name="connsiteX487" fmla="*/ 1107650 w 1347946"/>
                <a:gd name="connsiteY487" fmla="*/ 1325795 h 1978277"/>
                <a:gd name="connsiteX488" fmla="*/ 1109965 w 1347946"/>
                <a:gd name="connsiteY488" fmla="*/ 1326922 h 1978277"/>
                <a:gd name="connsiteX489" fmla="*/ 1116655 w 1347946"/>
                <a:gd name="connsiteY489" fmla="*/ 1327564 h 1978277"/>
                <a:gd name="connsiteX490" fmla="*/ 1115481 w 1347946"/>
                <a:gd name="connsiteY490" fmla="*/ 1331475 h 1978277"/>
                <a:gd name="connsiteX491" fmla="*/ 1108948 w 1347946"/>
                <a:gd name="connsiteY491" fmla="*/ 1340120 h 1978277"/>
                <a:gd name="connsiteX492" fmla="*/ 1105569 w 1347946"/>
                <a:gd name="connsiteY492" fmla="*/ 1342874 h 1978277"/>
                <a:gd name="connsiteX493" fmla="*/ 1104732 w 1347946"/>
                <a:gd name="connsiteY493" fmla="*/ 1344564 h 1978277"/>
                <a:gd name="connsiteX494" fmla="*/ 1105052 w 1347946"/>
                <a:gd name="connsiteY494" fmla="*/ 1347584 h 1978277"/>
                <a:gd name="connsiteX495" fmla="*/ 1105248 w 1347946"/>
                <a:gd name="connsiteY495" fmla="*/ 1352630 h 1978277"/>
                <a:gd name="connsiteX496" fmla="*/ 1106609 w 1347946"/>
                <a:gd name="connsiteY496" fmla="*/ 1361861 h 1978277"/>
                <a:gd name="connsiteX497" fmla="*/ 1108143 w 1347946"/>
                <a:gd name="connsiteY497" fmla="*/ 1353318 h 1978277"/>
                <a:gd name="connsiteX498" fmla="*/ 1109214 w 1347946"/>
                <a:gd name="connsiteY498" fmla="*/ 1349266 h 1978277"/>
                <a:gd name="connsiteX499" fmla="*/ 1110646 w 1347946"/>
                <a:gd name="connsiteY499" fmla="*/ 1348053 h 1978277"/>
                <a:gd name="connsiteX500" fmla="*/ 1112054 w 1347946"/>
                <a:gd name="connsiteY500" fmla="*/ 1347873 h 1978277"/>
                <a:gd name="connsiteX501" fmla="*/ 1116623 w 1347946"/>
                <a:gd name="connsiteY501" fmla="*/ 1344024 h 1978277"/>
                <a:gd name="connsiteX502" fmla="*/ 1121215 w 1347946"/>
                <a:gd name="connsiteY502" fmla="*/ 1346089 h 1978277"/>
                <a:gd name="connsiteX503" fmla="*/ 1122405 w 1347946"/>
                <a:gd name="connsiteY503" fmla="*/ 1355783 h 1978277"/>
                <a:gd name="connsiteX504" fmla="*/ 1122992 w 1347946"/>
                <a:gd name="connsiteY504" fmla="*/ 1364764 h 1978277"/>
                <a:gd name="connsiteX505" fmla="*/ 1122592 w 1347946"/>
                <a:gd name="connsiteY505" fmla="*/ 1372478 h 1978277"/>
                <a:gd name="connsiteX506" fmla="*/ 1123093 w 1347946"/>
                <a:gd name="connsiteY506" fmla="*/ 1384377 h 1978277"/>
                <a:gd name="connsiteX507" fmla="*/ 1122921 w 1347946"/>
                <a:gd name="connsiteY507" fmla="*/ 1388375 h 1978277"/>
                <a:gd name="connsiteX508" fmla="*/ 1124008 w 1347946"/>
                <a:gd name="connsiteY508" fmla="*/ 1391825 h 1978277"/>
                <a:gd name="connsiteX509" fmla="*/ 1125135 w 1347946"/>
                <a:gd name="connsiteY509" fmla="*/ 1406033 h 1978277"/>
                <a:gd name="connsiteX510" fmla="*/ 1126262 w 1347946"/>
                <a:gd name="connsiteY510" fmla="*/ 1410273 h 1978277"/>
                <a:gd name="connsiteX511" fmla="*/ 1124001 w 1347946"/>
                <a:gd name="connsiteY511" fmla="*/ 1414059 h 1978277"/>
                <a:gd name="connsiteX512" fmla="*/ 1117014 w 1347946"/>
                <a:gd name="connsiteY512" fmla="*/ 1415702 h 1978277"/>
                <a:gd name="connsiteX513" fmla="*/ 1114253 w 1347946"/>
                <a:gd name="connsiteY513" fmla="*/ 1413840 h 1978277"/>
                <a:gd name="connsiteX514" fmla="*/ 1107345 w 1347946"/>
                <a:gd name="connsiteY514" fmla="*/ 1414466 h 1978277"/>
                <a:gd name="connsiteX515" fmla="*/ 1107337 w 1347946"/>
                <a:gd name="connsiteY515" fmla="*/ 1411133 h 1978277"/>
                <a:gd name="connsiteX516" fmla="*/ 1107000 w 1347946"/>
                <a:gd name="connsiteY516" fmla="*/ 1407300 h 1978277"/>
                <a:gd name="connsiteX517" fmla="*/ 1106977 w 1347946"/>
                <a:gd name="connsiteY517" fmla="*/ 1404617 h 1978277"/>
                <a:gd name="connsiteX518" fmla="*/ 1106515 w 1347946"/>
                <a:gd name="connsiteY518" fmla="*/ 1402183 h 1978277"/>
                <a:gd name="connsiteX519" fmla="*/ 1106187 w 1347946"/>
                <a:gd name="connsiteY519" fmla="*/ 1388117 h 1978277"/>
                <a:gd name="connsiteX520" fmla="*/ 1104231 w 1347946"/>
                <a:gd name="connsiteY520" fmla="*/ 1391606 h 1978277"/>
                <a:gd name="connsiteX521" fmla="*/ 1104113 w 1347946"/>
                <a:gd name="connsiteY521" fmla="*/ 1394462 h 1978277"/>
                <a:gd name="connsiteX522" fmla="*/ 1103597 w 1347946"/>
                <a:gd name="connsiteY522" fmla="*/ 1397364 h 1978277"/>
                <a:gd name="connsiteX523" fmla="*/ 1102400 w 1347946"/>
                <a:gd name="connsiteY523" fmla="*/ 1412440 h 1978277"/>
                <a:gd name="connsiteX524" fmla="*/ 1100616 w 1347946"/>
                <a:gd name="connsiteY524" fmla="*/ 1416117 h 1978277"/>
                <a:gd name="connsiteX525" fmla="*/ 1095085 w 1347946"/>
                <a:gd name="connsiteY525" fmla="*/ 1415233 h 1978277"/>
                <a:gd name="connsiteX526" fmla="*/ 1089640 w 1347946"/>
                <a:gd name="connsiteY526" fmla="*/ 1415773 h 1978277"/>
                <a:gd name="connsiteX527" fmla="*/ 1086628 w 1347946"/>
                <a:gd name="connsiteY527" fmla="*/ 1415217 h 1978277"/>
                <a:gd name="connsiteX528" fmla="*/ 1076442 w 1347946"/>
                <a:gd name="connsiteY528" fmla="*/ 1408372 h 1978277"/>
                <a:gd name="connsiteX529" fmla="*/ 1072499 w 1347946"/>
                <a:gd name="connsiteY529" fmla="*/ 1402144 h 1978277"/>
                <a:gd name="connsiteX530" fmla="*/ 1069010 w 1347946"/>
                <a:gd name="connsiteY530" fmla="*/ 1392733 h 1978277"/>
                <a:gd name="connsiteX531" fmla="*/ 1066858 w 1347946"/>
                <a:gd name="connsiteY531" fmla="*/ 1383884 h 1978277"/>
                <a:gd name="connsiteX532" fmla="*/ 1066045 w 1347946"/>
                <a:gd name="connsiteY532" fmla="*/ 1375599 h 1978277"/>
                <a:gd name="connsiteX533" fmla="*/ 1063596 w 1347946"/>
                <a:gd name="connsiteY533" fmla="*/ 1368824 h 1978277"/>
                <a:gd name="connsiteX534" fmla="*/ 1059528 w 1347946"/>
                <a:gd name="connsiteY534" fmla="*/ 1363575 h 1978277"/>
                <a:gd name="connsiteX535" fmla="*/ 1054724 w 1347946"/>
                <a:gd name="connsiteY535" fmla="*/ 1359311 h 1978277"/>
                <a:gd name="connsiteX536" fmla="*/ 1049185 w 1347946"/>
                <a:gd name="connsiteY536" fmla="*/ 1356033 h 1978277"/>
                <a:gd name="connsiteX537" fmla="*/ 1044319 w 1347946"/>
                <a:gd name="connsiteY537" fmla="*/ 1351793 h 1978277"/>
                <a:gd name="connsiteX538" fmla="*/ 1040126 w 1347946"/>
                <a:gd name="connsiteY538" fmla="*/ 1346582 h 1978277"/>
                <a:gd name="connsiteX539" fmla="*/ 1035518 w 1347946"/>
                <a:gd name="connsiteY539" fmla="*/ 1342514 h 1978277"/>
                <a:gd name="connsiteX540" fmla="*/ 1030479 w 1347946"/>
                <a:gd name="connsiteY540" fmla="*/ 1339604 h 1978277"/>
                <a:gd name="connsiteX541" fmla="*/ 1023313 w 1347946"/>
                <a:gd name="connsiteY541" fmla="*/ 1338352 h 1978277"/>
                <a:gd name="connsiteX542" fmla="*/ 1012837 w 1347946"/>
                <a:gd name="connsiteY542" fmla="*/ 1338814 h 1978277"/>
                <a:gd name="connsiteX543" fmla="*/ 1005765 w 1347946"/>
                <a:gd name="connsiteY543" fmla="*/ 1335528 h 1978277"/>
                <a:gd name="connsiteX544" fmla="*/ 1004083 w 1347946"/>
                <a:gd name="connsiteY544" fmla="*/ 1335809 h 1978277"/>
                <a:gd name="connsiteX545" fmla="*/ 1002432 w 1347946"/>
                <a:gd name="connsiteY545" fmla="*/ 1337507 h 1978277"/>
                <a:gd name="connsiteX546" fmla="*/ 1003645 w 1347946"/>
                <a:gd name="connsiteY546" fmla="*/ 1342334 h 1978277"/>
                <a:gd name="connsiteX547" fmla="*/ 1011766 w 1347946"/>
                <a:gd name="connsiteY547" fmla="*/ 1344540 h 1978277"/>
                <a:gd name="connsiteX548" fmla="*/ 1018024 w 1347946"/>
                <a:gd name="connsiteY548" fmla="*/ 1345041 h 1978277"/>
                <a:gd name="connsiteX549" fmla="*/ 1026325 w 1347946"/>
                <a:gd name="connsiteY549" fmla="*/ 1344728 h 1978277"/>
                <a:gd name="connsiteX550" fmla="*/ 1031403 w 1347946"/>
                <a:gd name="connsiteY550" fmla="*/ 1345964 h 1978277"/>
                <a:gd name="connsiteX551" fmla="*/ 1033264 w 1347946"/>
                <a:gd name="connsiteY551" fmla="*/ 1348742 h 1978277"/>
                <a:gd name="connsiteX552" fmla="*/ 1034547 w 1347946"/>
                <a:gd name="connsiteY552" fmla="*/ 1353670 h 1978277"/>
                <a:gd name="connsiteX553" fmla="*/ 1035252 w 1347946"/>
                <a:gd name="connsiteY553" fmla="*/ 1360727 h 1978277"/>
                <a:gd name="connsiteX554" fmla="*/ 1033609 w 1347946"/>
                <a:gd name="connsiteY554" fmla="*/ 1366297 h 1978277"/>
                <a:gd name="connsiteX555" fmla="*/ 1027639 w 1347946"/>
                <a:gd name="connsiteY555" fmla="*/ 1372454 h 1978277"/>
                <a:gd name="connsiteX556" fmla="*/ 1024494 w 1347946"/>
                <a:gd name="connsiteY556" fmla="*/ 1375333 h 1978277"/>
                <a:gd name="connsiteX557" fmla="*/ 1015302 w 1347946"/>
                <a:gd name="connsiteY557" fmla="*/ 1380841 h 1978277"/>
                <a:gd name="connsiteX558" fmla="*/ 1012188 w 1347946"/>
                <a:gd name="connsiteY558" fmla="*/ 1382062 h 1978277"/>
                <a:gd name="connsiteX559" fmla="*/ 1004521 w 1347946"/>
                <a:gd name="connsiteY559" fmla="*/ 1382437 h 1978277"/>
                <a:gd name="connsiteX560" fmla="*/ 998630 w 1347946"/>
                <a:gd name="connsiteY560" fmla="*/ 1381913 h 1978277"/>
                <a:gd name="connsiteX561" fmla="*/ 990877 w 1347946"/>
                <a:gd name="connsiteY561" fmla="*/ 1379175 h 1978277"/>
                <a:gd name="connsiteX562" fmla="*/ 986480 w 1347946"/>
                <a:gd name="connsiteY562" fmla="*/ 1378619 h 1978277"/>
                <a:gd name="connsiteX563" fmla="*/ 977382 w 1347946"/>
                <a:gd name="connsiteY563" fmla="*/ 1378252 h 1978277"/>
                <a:gd name="connsiteX564" fmla="*/ 975293 w 1347946"/>
                <a:gd name="connsiteY564" fmla="*/ 1379167 h 1978277"/>
                <a:gd name="connsiteX565" fmla="*/ 977640 w 1347946"/>
                <a:gd name="connsiteY565" fmla="*/ 1382101 h 1978277"/>
                <a:gd name="connsiteX566" fmla="*/ 981497 w 1347946"/>
                <a:gd name="connsiteY566" fmla="*/ 1383759 h 1978277"/>
                <a:gd name="connsiteX567" fmla="*/ 984212 w 1347946"/>
                <a:gd name="connsiteY567" fmla="*/ 1385731 h 1978277"/>
                <a:gd name="connsiteX568" fmla="*/ 984493 w 1347946"/>
                <a:gd name="connsiteY568" fmla="*/ 1389463 h 1978277"/>
                <a:gd name="connsiteX569" fmla="*/ 983515 w 1347946"/>
                <a:gd name="connsiteY569" fmla="*/ 1394978 h 1978277"/>
                <a:gd name="connsiteX570" fmla="*/ 982506 w 1347946"/>
                <a:gd name="connsiteY570" fmla="*/ 1398819 h 1978277"/>
                <a:gd name="connsiteX571" fmla="*/ 980840 w 1347946"/>
                <a:gd name="connsiteY571" fmla="*/ 1401698 h 1978277"/>
                <a:gd name="connsiteX572" fmla="*/ 974870 w 1347946"/>
                <a:gd name="connsiteY572" fmla="*/ 1407128 h 1978277"/>
                <a:gd name="connsiteX573" fmla="*/ 972398 w 1347946"/>
                <a:gd name="connsiteY573" fmla="*/ 1408841 h 1978277"/>
                <a:gd name="connsiteX574" fmla="*/ 961273 w 1347946"/>
                <a:gd name="connsiteY574" fmla="*/ 1414498 h 1978277"/>
                <a:gd name="connsiteX575" fmla="*/ 960499 w 1347946"/>
                <a:gd name="connsiteY575" fmla="*/ 1415585 h 1978277"/>
                <a:gd name="connsiteX576" fmla="*/ 963104 w 1347946"/>
                <a:gd name="connsiteY576" fmla="*/ 1415436 h 1978277"/>
                <a:gd name="connsiteX577" fmla="*/ 970137 w 1347946"/>
                <a:gd name="connsiteY577" fmla="*/ 1413434 h 1978277"/>
                <a:gd name="connsiteX578" fmla="*/ 972163 w 1347946"/>
                <a:gd name="connsiteY578" fmla="*/ 1413488 h 1978277"/>
                <a:gd name="connsiteX579" fmla="*/ 983711 w 1347946"/>
                <a:gd name="connsiteY579" fmla="*/ 1418378 h 1978277"/>
                <a:gd name="connsiteX580" fmla="*/ 992911 w 1347946"/>
                <a:gd name="connsiteY580" fmla="*/ 1418088 h 1978277"/>
                <a:gd name="connsiteX581" fmla="*/ 1011547 w 1347946"/>
                <a:gd name="connsiteY581" fmla="*/ 1413574 h 1978277"/>
                <a:gd name="connsiteX582" fmla="*/ 1013080 w 1347946"/>
                <a:gd name="connsiteY582" fmla="*/ 1413660 h 1978277"/>
                <a:gd name="connsiteX583" fmla="*/ 1014301 w 1347946"/>
                <a:gd name="connsiteY583" fmla="*/ 1414372 h 1978277"/>
                <a:gd name="connsiteX584" fmla="*/ 1015537 w 1347946"/>
                <a:gd name="connsiteY584" fmla="*/ 1416062 h 1978277"/>
                <a:gd name="connsiteX585" fmla="*/ 1016788 w 1347946"/>
                <a:gd name="connsiteY585" fmla="*/ 1418738 h 1978277"/>
                <a:gd name="connsiteX586" fmla="*/ 1015286 w 1347946"/>
                <a:gd name="connsiteY586" fmla="*/ 1421327 h 1978277"/>
                <a:gd name="connsiteX587" fmla="*/ 1011030 w 1347946"/>
                <a:gd name="connsiteY587" fmla="*/ 1423815 h 1978277"/>
                <a:gd name="connsiteX588" fmla="*/ 1004404 w 1347946"/>
                <a:gd name="connsiteY588" fmla="*/ 1426264 h 1978277"/>
                <a:gd name="connsiteX589" fmla="*/ 1001533 w 1347946"/>
                <a:gd name="connsiteY589" fmla="*/ 1427915 h 1978277"/>
                <a:gd name="connsiteX590" fmla="*/ 998787 w 1347946"/>
                <a:gd name="connsiteY590" fmla="*/ 1430418 h 1978277"/>
                <a:gd name="connsiteX591" fmla="*/ 993678 w 1347946"/>
                <a:gd name="connsiteY591" fmla="*/ 1436419 h 1978277"/>
                <a:gd name="connsiteX592" fmla="*/ 992184 w 1347946"/>
                <a:gd name="connsiteY592" fmla="*/ 1442615 h 1978277"/>
                <a:gd name="connsiteX593" fmla="*/ 997558 w 1347946"/>
                <a:gd name="connsiteY593" fmla="*/ 1444962 h 1978277"/>
                <a:gd name="connsiteX594" fmla="*/ 999976 w 1347946"/>
                <a:gd name="connsiteY594" fmla="*/ 1441989 h 1978277"/>
                <a:gd name="connsiteX595" fmla="*/ 1002823 w 1347946"/>
                <a:gd name="connsiteY595" fmla="*/ 1435363 h 1978277"/>
                <a:gd name="connsiteX596" fmla="*/ 1005390 w 1347946"/>
                <a:gd name="connsiteY596" fmla="*/ 1431459 h 1978277"/>
                <a:gd name="connsiteX597" fmla="*/ 1011437 w 1347946"/>
                <a:gd name="connsiteY597" fmla="*/ 1428807 h 1978277"/>
                <a:gd name="connsiteX598" fmla="*/ 1018822 w 1347946"/>
                <a:gd name="connsiteY598" fmla="*/ 1430152 h 1978277"/>
                <a:gd name="connsiteX599" fmla="*/ 1024526 w 1347946"/>
                <a:gd name="connsiteY599" fmla="*/ 1428580 h 1978277"/>
                <a:gd name="connsiteX600" fmla="*/ 1036183 w 1347946"/>
                <a:gd name="connsiteY600" fmla="*/ 1421985 h 1978277"/>
                <a:gd name="connsiteX601" fmla="*/ 1038271 w 1347946"/>
                <a:gd name="connsiteY601" fmla="*/ 1421578 h 1978277"/>
                <a:gd name="connsiteX602" fmla="*/ 1055420 w 1347946"/>
                <a:gd name="connsiteY602" fmla="*/ 1425356 h 1978277"/>
                <a:gd name="connsiteX603" fmla="*/ 1070966 w 1347946"/>
                <a:gd name="connsiteY603" fmla="*/ 1432750 h 1978277"/>
                <a:gd name="connsiteX604" fmla="*/ 1079165 w 1347946"/>
                <a:gd name="connsiteY604" fmla="*/ 1435457 h 1978277"/>
                <a:gd name="connsiteX605" fmla="*/ 1090016 w 1347946"/>
                <a:gd name="connsiteY605" fmla="*/ 1437052 h 1978277"/>
                <a:gd name="connsiteX606" fmla="*/ 1109527 w 1347946"/>
                <a:gd name="connsiteY606" fmla="*/ 1436325 h 1978277"/>
                <a:gd name="connsiteX607" fmla="*/ 1111241 w 1347946"/>
                <a:gd name="connsiteY607" fmla="*/ 1437483 h 1978277"/>
                <a:gd name="connsiteX608" fmla="*/ 1110607 w 1347946"/>
                <a:gd name="connsiteY608" fmla="*/ 1440088 h 1978277"/>
                <a:gd name="connsiteX609" fmla="*/ 1109472 w 1347946"/>
                <a:gd name="connsiteY609" fmla="*/ 1442286 h 1978277"/>
                <a:gd name="connsiteX610" fmla="*/ 1106218 w 1347946"/>
                <a:gd name="connsiteY610" fmla="*/ 1445345 h 1978277"/>
                <a:gd name="connsiteX611" fmla="*/ 1102267 w 1347946"/>
                <a:gd name="connsiteY611" fmla="*/ 1447364 h 1978277"/>
                <a:gd name="connsiteX612" fmla="*/ 1099826 w 1347946"/>
                <a:gd name="connsiteY612" fmla="*/ 1447935 h 1978277"/>
                <a:gd name="connsiteX613" fmla="*/ 1097745 w 1347946"/>
                <a:gd name="connsiteY613" fmla="*/ 1449374 h 1978277"/>
                <a:gd name="connsiteX614" fmla="*/ 1093075 w 1347946"/>
                <a:gd name="connsiteY614" fmla="*/ 1450783 h 1978277"/>
                <a:gd name="connsiteX615" fmla="*/ 1091878 w 1347946"/>
                <a:gd name="connsiteY615" fmla="*/ 1451925 h 1978277"/>
                <a:gd name="connsiteX616" fmla="*/ 1093497 w 1347946"/>
                <a:gd name="connsiteY616" fmla="*/ 1456901 h 1978277"/>
                <a:gd name="connsiteX617" fmla="*/ 1092730 w 1347946"/>
                <a:gd name="connsiteY617" fmla="*/ 1457667 h 1978277"/>
                <a:gd name="connsiteX618" fmla="*/ 1088615 w 1347946"/>
                <a:gd name="connsiteY618" fmla="*/ 1457753 h 1978277"/>
                <a:gd name="connsiteX619" fmla="*/ 1081684 w 1347946"/>
                <a:gd name="connsiteY619" fmla="*/ 1460984 h 1978277"/>
                <a:gd name="connsiteX620" fmla="*/ 1075996 w 1347946"/>
                <a:gd name="connsiteY620" fmla="*/ 1460757 h 1978277"/>
                <a:gd name="connsiteX621" fmla="*/ 1074807 w 1347946"/>
                <a:gd name="connsiteY621" fmla="*/ 1461227 h 1978277"/>
                <a:gd name="connsiteX622" fmla="*/ 1075886 w 1347946"/>
                <a:gd name="connsiteY622" fmla="*/ 1462424 h 1978277"/>
                <a:gd name="connsiteX623" fmla="*/ 1077029 w 1347946"/>
                <a:gd name="connsiteY623" fmla="*/ 1464732 h 1978277"/>
                <a:gd name="connsiteX624" fmla="*/ 1078242 w 1347946"/>
                <a:gd name="connsiteY624" fmla="*/ 1468143 h 1978277"/>
                <a:gd name="connsiteX625" fmla="*/ 1077576 w 1347946"/>
                <a:gd name="connsiteY625" fmla="*/ 1470576 h 1978277"/>
                <a:gd name="connsiteX626" fmla="*/ 1075026 w 1347946"/>
                <a:gd name="connsiteY626" fmla="*/ 1472023 h 1978277"/>
                <a:gd name="connsiteX627" fmla="*/ 1073094 w 1347946"/>
                <a:gd name="connsiteY627" fmla="*/ 1472493 h 1978277"/>
                <a:gd name="connsiteX628" fmla="*/ 1066420 w 1347946"/>
                <a:gd name="connsiteY628" fmla="*/ 1470466 h 1978277"/>
                <a:gd name="connsiteX629" fmla="*/ 1065341 w 1347946"/>
                <a:gd name="connsiteY629" fmla="*/ 1470771 h 1978277"/>
                <a:gd name="connsiteX630" fmla="*/ 1066318 w 1347946"/>
                <a:gd name="connsiteY630" fmla="*/ 1472235 h 1978277"/>
                <a:gd name="connsiteX631" fmla="*/ 1066874 w 1347946"/>
                <a:gd name="connsiteY631" fmla="*/ 1474456 h 1978277"/>
                <a:gd name="connsiteX632" fmla="*/ 1067007 w 1347946"/>
                <a:gd name="connsiteY632" fmla="*/ 1477445 h 1978277"/>
                <a:gd name="connsiteX633" fmla="*/ 1065372 w 1347946"/>
                <a:gd name="connsiteY633" fmla="*/ 1479941 h 1978277"/>
                <a:gd name="connsiteX634" fmla="*/ 1061961 w 1347946"/>
                <a:gd name="connsiteY634" fmla="*/ 1481951 h 1978277"/>
                <a:gd name="connsiteX635" fmla="*/ 1055600 w 1347946"/>
                <a:gd name="connsiteY635" fmla="*/ 1487475 h 1978277"/>
                <a:gd name="connsiteX636" fmla="*/ 1052831 w 1347946"/>
                <a:gd name="connsiteY636" fmla="*/ 1489047 h 1978277"/>
                <a:gd name="connsiteX637" fmla="*/ 1046995 w 1347946"/>
                <a:gd name="connsiteY637" fmla="*/ 1490346 h 1978277"/>
                <a:gd name="connsiteX638" fmla="*/ 1045766 w 1347946"/>
                <a:gd name="connsiteY638" fmla="*/ 1491066 h 1978277"/>
                <a:gd name="connsiteX639" fmla="*/ 1048137 w 1347946"/>
                <a:gd name="connsiteY639" fmla="*/ 1495274 h 1978277"/>
                <a:gd name="connsiteX640" fmla="*/ 1047871 w 1347946"/>
                <a:gd name="connsiteY640" fmla="*/ 1496956 h 1978277"/>
                <a:gd name="connsiteX641" fmla="*/ 1043928 w 1347946"/>
                <a:gd name="connsiteY641" fmla="*/ 1501486 h 1978277"/>
                <a:gd name="connsiteX642" fmla="*/ 1037958 w 1347946"/>
                <a:gd name="connsiteY642" fmla="*/ 1504303 h 1978277"/>
                <a:gd name="connsiteX643" fmla="*/ 1037145 w 1347946"/>
                <a:gd name="connsiteY643" fmla="*/ 1505821 h 1978277"/>
                <a:gd name="connsiteX644" fmla="*/ 1036597 w 1347946"/>
                <a:gd name="connsiteY644" fmla="*/ 1509889 h 1978277"/>
                <a:gd name="connsiteX645" fmla="*/ 1036159 w 1347946"/>
                <a:gd name="connsiteY645" fmla="*/ 1511508 h 1978277"/>
                <a:gd name="connsiteX646" fmla="*/ 1034579 w 1347946"/>
                <a:gd name="connsiteY646" fmla="*/ 1513832 h 1978277"/>
                <a:gd name="connsiteX647" fmla="*/ 1028915 w 1347946"/>
                <a:gd name="connsiteY647" fmla="*/ 1518244 h 1978277"/>
                <a:gd name="connsiteX648" fmla="*/ 1024901 w 1347946"/>
                <a:gd name="connsiteY648" fmla="*/ 1520435 h 1978277"/>
                <a:gd name="connsiteX649" fmla="*/ 1022914 w 1347946"/>
                <a:gd name="connsiteY649" fmla="*/ 1522226 h 1978277"/>
                <a:gd name="connsiteX650" fmla="*/ 1020450 w 1347946"/>
                <a:gd name="connsiteY650" fmla="*/ 1525215 h 1978277"/>
                <a:gd name="connsiteX651" fmla="*/ 1017344 w 1347946"/>
                <a:gd name="connsiteY651" fmla="*/ 1526795 h 1978277"/>
                <a:gd name="connsiteX652" fmla="*/ 1013596 w 1347946"/>
                <a:gd name="connsiteY652" fmla="*/ 1526975 h 1978277"/>
                <a:gd name="connsiteX653" fmla="*/ 1010045 w 1347946"/>
                <a:gd name="connsiteY653" fmla="*/ 1528094 h 1978277"/>
                <a:gd name="connsiteX654" fmla="*/ 1004208 w 1347946"/>
                <a:gd name="connsiteY654" fmla="*/ 1531262 h 1978277"/>
                <a:gd name="connsiteX655" fmla="*/ 1000140 w 1347946"/>
                <a:gd name="connsiteY655" fmla="*/ 1532311 h 1978277"/>
                <a:gd name="connsiteX656" fmla="*/ 987294 w 1347946"/>
                <a:gd name="connsiteY656" fmla="*/ 1537756 h 1978277"/>
                <a:gd name="connsiteX657" fmla="*/ 981254 w 1347946"/>
                <a:gd name="connsiteY657" fmla="*/ 1538624 h 1978277"/>
                <a:gd name="connsiteX658" fmla="*/ 976028 w 1347946"/>
                <a:gd name="connsiteY658" fmla="*/ 1540564 h 1978277"/>
                <a:gd name="connsiteX659" fmla="*/ 965271 w 1347946"/>
                <a:gd name="connsiteY659" fmla="*/ 1545736 h 1978277"/>
                <a:gd name="connsiteX660" fmla="*/ 960147 w 1347946"/>
                <a:gd name="connsiteY660" fmla="*/ 1547394 h 1978277"/>
                <a:gd name="connsiteX661" fmla="*/ 956595 w 1347946"/>
                <a:gd name="connsiteY661" fmla="*/ 1549358 h 1978277"/>
                <a:gd name="connsiteX662" fmla="*/ 952714 w 1347946"/>
                <a:gd name="connsiteY662" fmla="*/ 1549921 h 1978277"/>
                <a:gd name="connsiteX663" fmla="*/ 946401 w 1347946"/>
                <a:gd name="connsiteY663" fmla="*/ 1548646 h 1978277"/>
                <a:gd name="connsiteX664" fmla="*/ 942998 w 1347946"/>
                <a:gd name="connsiteY664" fmla="*/ 1548599 h 1978277"/>
                <a:gd name="connsiteX665" fmla="*/ 940901 w 1347946"/>
                <a:gd name="connsiteY665" fmla="*/ 1549374 h 1978277"/>
                <a:gd name="connsiteX666" fmla="*/ 938984 w 1347946"/>
                <a:gd name="connsiteY666" fmla="*/ 1550954 h 1978277"/>
                <a:gd name="connsiteX667" fmla="*/ 935816 w 1347946"/>
                <a:gd name="connsiteY667" fmla="*/ 1555272 h 1978277"/>
                <a:gd name="connsiteX668" fmla="*/ 933125 w 1347946"/>
                <a:gd name="connsiteY668" fmla="*/ 1555601 h 1978277"/>
                <a:gd name="connsiteX669" fmla="*/ 924300 w 1347946"/>
                <a:gd name="connsiteY669" fmla="*/ 1552182 h 1978277"/>
                <a:gd name="connsiteX670" fmla="*/ 924480 w 1347946"/>
                <a:gd name="connsiteY670" fmla="*/ 1553731 h 1978277"/>
                <a:gd name="connsiteX671" fmla="*/ 926811 w 1347946"/>
                <a:gd name="connsiteY671" fmla="*/ 1557432 h 1978277"/>
                <a:gd name="connsiteX672" fmla="*/ 926701 w 1347946"/>
                <a:gd name="connsiteY672" fmla="*/ 1560045 h 1978277"/>
                <a:gd name="connsiteX673" fmla="*/ 921452 w 1347946"/>
                <a:gd name="connsiteY673" fmla="*/ 1562697 h 1978277"/>
                <a:gd name="connsiteX674" fmla="*/ 918628 w 1347946"/>
                <a:gd name="connsiteY674" fmla="*/ 1563370 h 1978277"/>
                <a:gd name="connsiteX675" fmla="*/ 914458 w 1347946"/>
                <a:gd name="connsiteY675" fmla="*/ 1562282 h 1978277"/>
                <a:gd name="connsiteX676" fmla="*/ 908942 w 1347946"/>
                <a:gd name="connsiteY676" fmla="*/ 1559419 h 1978277"/>
                <a:gd name="connsiteX677" fmla="*/ 901862 w 1347946"/>
                <a:gd name="connsiteY677" fmla="*/ 1553426 h 1978277"/>
                <a:gd name="connsiteX678" fmla="*/ 893186 w 1347946"/>
                <a:gd name="connsiteY678" fmla="*/ 1544233 h 1978277"/>
                <a:gd name="connsiteX679" fmla="*/ 889008 w 1347946"/>
                <a:gd name="connsiteY679" fmla="*/ 1541112 h 1978277"/>
                <a:gd name="connsiteX680" fmla="*/ 889313 w 1347946"/>
                <a:gd name="connsiteY680" fmla="*/ 1544077 h 1978277"/>
                <a:gd name="connsiteX681" fmla="*/ 890283 w 1347946"/>
                <a:gd name="connsiteY681" fmla="*/ 1546972 h 1978277"/>
                <a:gd name="connsiteX682" fmla="*/ 891919 w 1347946"/>
                <a:gd name="connsiteY682" fmla="*/ 1549780 h 1978277"/>
                <a:gd name="connsiteX683" fmla="*/ 892247 w 1347946"/>
                <a:gd name="connsiteY683" fmla="*/ 1551814 h 1978277"/>
                <a:gd name="connsiteX684" fmla="*/ 891277 w 1347946"/>
                <a:gd name="connsiteY684" fmla="*/ 1553074 h 1978277"/>
                <a:gd name="connsiteX685" fmla="*/ 890002 w 1347946"/>
                <a:gd name="connsiteY685" fmla="*/ 1553708 h 1978277"/>
                <a:gd name="connsiteX686" fmla="*/ 888414 w 1347946"/>
                <a:gd name="connsiteY686" fmla="*/ 1553716 h 1978277"/>
                <a:gd name="connsiteX687" fmla="*/ 888140 w 1347946"/>
                <a:gd name="connsiteY687" fmla="*/ 1554427 h 1978277"/>
                <a:gd name="connsiteX688" fmla="*/ 890729 w 1347946"/>
                <a:gd name="connsiteY688" fmla="*/ 1558793 h 1978277"/>
                <a:gd name="connsiteX689" fmla="*/ 892771 w 1347946"/>
                <a:gd name="connsiteY689" fmla="*/ 1563260 h 1978277"/>
                <a:gd name="connsiteX690" fmla="*/ 892583 w 1347946"/>
                <a:gd name="connsiteY690" fmla="*/ 1567485 h 1978277"/>
                <a:gd name="connsiteX691" fmla="*/ 890158 w 1347946"/>
                <a:gd name="connsiteY691" fmla="*/ 1571475 h 1978277"/>
                <a:gd name="connsiteX692" fmla="*/ 888077 w 1347946"/>
                <a:gd name="connsiteY692" fmla="*/ 1573806 h 1978277"/>
                <a:gd name="connsiteX693" fmla="*/ 886340 w 1347946"/>
                <a:gd name="connsiteY693" fmla="*/ 1574495 h 1978277"/>
                <a:gd name="connsiteX694" fmla="*/ 876037 w 1347946"/>
                <a:gd name="connsiteY694" fmla="*/ 1584368 h 1978277"/>
                <a:gd name="connsiteX695" fmla="*/ 873166 w 1347946"/>
                <a:gd name="connsiteY695" fmla="*/ 1585612 h 1978277"/>
                <a:gd name="connsiteX696" fmla="*/ 871859 w 1347946"/>
                <a:gd name="connsiteY696" fmla="*/ 1586824 h 1978277"/>
                <a:gd name="connsiteX697" fmla="*/ 870787 w 1347946"/>
                <a:gd name="connsiteY697" fmla="*/ 1588639 h 1978277"/>
                <a:gd name="connsiteX698" fmla="*/ 867791 w 1347946"/>
                <a:gd name="connsiteY698" fmla="*/ 1596737 h 1978277"/>
                <a:gd name="connsiteX699" fmla="*/ 866578 w 1347946"/>
                <a:gd name="connsiteY699" fmla="*/ 1599201 h 1978277"/>
                <a:gd name="connsiteX700" fmla="*/ 864169 w 1347946"/>
                <a:gd name="connsiteY700" fmla="*/ 1602401 h 1978277"/>
                <a:gd name="connsiteX701" fmla="*/ 863160 w 1347946"/>
                <a:gd name="connsiteY701" fmla="*/ 1602956 h 1978277"/>
                <a:gd name="connsiteX702" fmla="*/ 862870 w 1347946"/>
                <a:gd name="connsiteY702" fmla="*/ 1604263 h 1978277"/>
                <a:gd name="connsiteX703" fmla="*/ 863308 w 1347946"/>
                <a:gd name="connsiteY703" fmla="*/ 1606313 h 1978277"/>
                <a:gd name="connsiteX704" fmla="*/ 862643 w 1347946"/>
                <a:gd name="connsiteY704" fmla="*/ 1609723 h 1978277"/>
                <a:gd name="connsiteX705" fmla="*/ 860883 w 1347946"/>
                <a:gd name="connsiteY705" fmla="*/ 1614480 h 1978277"/>
                <a:gd name="connsiteX706" fmla="*/ 854882 w 1347946"/>
                <a:gd name="connsiteY706" fmla="*/ 1627530 h 1978277"/>
                <a:gd name="connsiteX707" fmla="*/ 850048 w 1347946"/>
                <a:gd name="connsiteY707" fmla="*/ 1639593 h 1978277"/>
                <a:gd name="connsiteX708" fmla="*/ 847927 w 1347946"/>
                <a:gd name="connsiteY708" fmla="*/ 1643521 h 1978277"/>
                <a:gd name="connsiteX709" fmla="*/ 846378 w 1347946"/>
                <a:gd name="connsiteY709" fmla="*/ 1645179 h 1978277"/>
                <a:gd name="connsiteX710" fmla="*/ 845400 w 1347946"/>
                <a:gd name="connsiteY710" fmla="*/ 1644585 h 1978277"/>
                <a:gd name="connsiteX711" fmla="*/ 842999 w 1347946"/>
                <a:gd name="connsiteY711" fmla="*/ 1644890 h 1978277"/>
                <a:gd name="connsiteX712" fmla="*/ 841833 w 1347946"/>
                <a:gd name="connsiteY712" fmla="*/ 1646994 h 1978277"/>
                <a:gd name="connsiteX713" fmla="*/ 840777 w 1347946"/>
                <a:gd name="connsiteY713" fmla="*/ 1650789 h 1978277"/>
                <a:gd name="connsiteX714" fmla="*/ 839627 w 1347946"/>
                <a:gd name="connsiteY714" fmla="*/ 1653676 h 1978277"/>
                <a:gd name="connsiteX715" fmla="*/ 838383 w 1347946"/>
                <a:gd name="connsiteY715" fmla="*/ 1655655 h 1978277"/>
                <a:gd name="connsiteX716" fmla="*/ 828682 w 1347946"/>
                <a:gd name="connsiteY716" fmla="*/ 1664167 h 1978277"/>
                <a:gd name="connsiteX717" fmla="*/ 826186 w 1347946"/>
                <a:gd name="connsiteY717" fmla="*/ 1665739 h 1978277"/>
                <a:gd name="connsiteX718" fmla="*/ 823941 w 1347946"/>
                <a:gd name="connsiteY718" fmla="*/ 1664746 h 1978277"/>
                <a:gd name="connsiteX719" fmla="*/ 821288 w 1347946"/>
                <a:gd name="connsiteY719" fmla="*/ 1665129 h 1978277"/>
                <a:gd name="connsiteX720" fmla="*/ 815789 w 1347946"/>
                <a:gd name="connsiteY720" fmla="*/ 1660646 h 1978277"/>
                <a:gd name="connsiteX721" fmla="*/ 814834 w 1347946"/>
                <a:gd name="connsiteY721" fmla="*/ 1658996 h 1978277"/>
                <a:gd name="connsiteX722" fmla="*/ 811282 w 1347946"/>
                <a:gd name="connsiteY722" fmla="*/ 1655295 h 1978277"/>
                <a:gd name="connsiteX723" fmla="*/ 811400 w 1347946"/>
                <a:gd name="connsiteY723" fmla="*/ 1657227 h 1978277"/>
                <a:gd name="connsiteX724" fmla="*/ 811994 w 1347946"/>
                <a:gd name="connsiteY724" fmla="*/ 1658291 h 1978277"/>
                <a:gd name="connsiteX725" fmla="*/ 812487 w 1347946"/>
                <a:gd name="connsiteY725" fmla="*/ 1659848 h 1978277"/>
                <a:gd name="connsiteX726" fmla="*/ 813731 w 1347946"/>
                <a:gd name="connsiteY726" fmla="*/ 1661757 h 1978277"/>
                <a:gd name="connsiteX727" fmla="*/ 816485 w 1347946"/>
                <a:gd name="connsiteY727" fmla="*/ 1671748 h 1978277"/>
                <a:gd name="connsiteX728" fmla="*/ 814310 w 1347946"/>
                <a:gd name="connsiteY728" fmla="*/ 1673790 h 1978277"/>
                <a:gd name="connsiteX729" fmla="*/ 812362 w 1347946"/>
                <a:gd name="connsiteY729" fmla="*/ 1676113 h 1978277"/>
                <a:gd name="connsiteX730" fmla="*/ 807394 w 1347946"/>
                <a:gd name="connsiteY730" fmla="*/ 1680033 h 1978277"/>
                <a:gd name="connsiteX731" fmla="*/ 802019 w 1347946"/>
                <a:gd name="connsiteY731" fmla="*/ 1686573 h 1978277"/>
                <a:gd name="connsiteX732" fmla="*/ 800040 w 1347946"/>
                <a:gd name="connsiteY732" fmla="*/ 1688396 h 1978277"/>
                <a:gd name="connsiteX733" fmla="*/ 799594 w 1347946"/>
                <a:gd name="connsiteY733" fmla="*/ 1683068 h 1978277"/>
                <a:gd name="connsiteX734" fmla="*/ 799821 w 1347946"/>
                <a:gd name="connsiteY734" fmla="*/ 1681472 h 1978277"/>
                <a:gd name="connsiteX735" fmla="*/ 796786 w 1347946"/>
                <a:gd name="connsiteY735" fmla="*/ 1678883 h 1978277"/>
                <a:gd name="connsiteX736" fmla="*/ 796879 w 1347946"/>
                <a:gd name="connsiteY736" fmla="*/ 1680745 h 1978277"/>
                <a:gd name="connsiteX737" fmla="*/ 796567 w 1347946"/>
                <a:gd name="connsiteY737" fmla="*/ 1682481 h 1978277"/>
                <a:gd name="connsiteX738" fmla="*/ 794368 w 1347946"/>
                <a:gd name="connsiteY738" fmla="*/ 1689382 h 1978277"/>
                <a:gd name="connsiteX739" fmla="*/ 793758 w 1347946"/>
                <a:gd name="connsiteY739" fmla="*/ 1690571 h 1978277"/>
                <a:gd name="connsiteX740" fmla="*/ 792670 w 1347946"/>
                <a:gd name="connsiteY740" fmla="*/ 1690305 h 1978277"/>
                <a:gd name="connsiteX741" fmla="*/ 790308 w 1347946"/>
                <a:gd name="connsiteY741" fmla="*/ 1691572 h 1978277"/>
                <a:gd name="connsiteX742" fmla="*/ 787890 w 1347946"/>
                <a:gd name="connsiteY742" fmla="*/ 1690970 h 1978277"/>
                <a:gd name="connsiteX743" fmla="*/ 785833 w 1347946"/>
                <a:gd name="connsiteY743" fmla="*/ 1687840 h 1978277"/>
                <a:gd name="connsiteX744" fmla="*/ 785019 w 1347946"/>
                <a:gd name="connsiteY744" fmla="*/ 1686213 h 1978277"/>
                <a:gd name="connsiteX745" fmla="*/ 781280 w 1347946"/>
                <a:gd name="connsiteY745" fmla="*/ 1690680 h 1978277"/>
                <a:gd name="connsiteX746" fmla="*/ 779465 w 1347946"/>
                <a:gd name="connsiteY746" fmla="*/ 1690563 h 1978277"/>
                <a:gd name="connsiteX747" fmla="*/ 779159 w 1347946"/>
                <a:gd name="connsiteY747" fmla="*/ 1694303 h 1978277"/>
                <a:gd name="connsiteX748" fmla="*/ 777399 w 1347946"/>
                <a:gd name="connsiteY748" fmla="*/ 1697706 h 1978277"/>
                <a:gd name="connsiteX749" fmla="*/ 775076 w 1347946"/>
                <a:gd name="connsiteY749" fmla="*/ 1699177 h 1978277"/>
                <a:gd name="connsiteX750" fmla="*/ 771829 w 1347946"/>
                <a:gd name="connsiteY750" fmla="*/ 1699059 h 1978277"/>
                <a:gd name="connsiteX751" fmla="*/ 769842 w 1347946"/>
                <a:gd name="connsiteY751" fmla="*/ 1701070 h 1978277"/>
                <a:gd name="connsiteX752" fmla="*/ 765437 w 1347946"/>
                <a:gd name="connsiteY752" fmla="*/ 1698918 h 1978277"/>
                <a:gd name="connsiteX753" fmla="*/ 764420 w 1347946"/>
                <a:gd name="connsiteY753" fmla="*/ 1694874 h 1978277"/>
                <a:gd name="connsiteX754" fmla="*/ 767909 w 1347946"/>
                <a:gd name="connsiteY754" fmla="*/ 1689311 h 1978277"/>
                <a:gd name="connsiteX755" fmla="*/ 768895 w 1347946"/>
                <a:gd name="connsiteY755" fmla="*/ 1687011 h 1978277"/>
                <a:gd name="connsiteX756" fmla="*/ 768253 w 1347946"/>
                <a:gd name="connsiteY756" fmla="*/ 1684171 h 1978277"/>
                <a:gd name="connsiteX757" fmla="*/ 769098 w 1347946"/>
                <a:gd name="connsiteY757" fmla="*/ 1680494 h 1978277"/>
                <a:gd name="connsiteX758" fmla="*/ 775764 w 1347946"/>
                <a:gd name="connsiteY758" fmla="*/ 1668767 h 1978277"/>
                <a:gd name="connsiteX759" fmla="*/ 780278 w 1347946"/>
                <a:gd name="connsiteY759" fmla="*/ 1662790 h 1978277"/>
                <a:gd name="connsiteX760" fmla="*/ 780020 w 1347946"/>
                <a:gd name="connsiteY760" fmla="*/ 1661718 h 1978277"/>
                <a:gd name="connsiteX761" fmla="*/ 773886 w 1347946"/>
                <a:gd name="connsiteY761" fmla="*/ 1660412 h 1978277"/>
                <a:gd name="connsiteX762" fmla="*/ 768527 w 1347946"/>
                <a:gd name="connsiteY762" fmla="*/ 1658354 h 1978277"/>
                <a:gd name="connsiteX763" fmla="*/ 763309 w 1347946"/>
                <a:gd name="connsiteY763" fmla="*/ 1657650 h 1978277"/>
                <a:gd name="connsiteX764" fmla="*/ 761001 w 1347946"/>
                <a:gd name="connsiteY764" fmla="*/ 1658346 h 1978277"/>
                <a:gd name="connsiteX765" fmla="*/ 764678 w 1347946"/>
                <a:gd name="connsiteY765" fmla="*/ 1661788 h 1978277"/>
                <a:gd name="connsiteX766" fmla="*/ 769881 w 1347946"/>
                <a:gd name="connsiteY766" fmla="*/ 1665121 h 1978277"/>
                <a:gd name="connsiteX767" fmla="*/ 767323 w 1347946"/>
                <a:gd name="connsiteY767" fmla="*/ 1668298 h 1978277"/>
                <a:gd name="connsiteX768" fmla="*/ 765116 w 1347946"/>
                <a:gd name="connsiteY768" fmla="*/ 1671662 h 1978277"/>
                <a:gd name="connsiteX769" fmla="*/ 762832 w 1347946"/>
                <a:gd name="connsiteY769" fmla="*/ 1680776 h 1978277"/>
                <a:gd name="connsiteX770" fmla="*/ 761369 w 1347946"/>
                <a:gd name="connsiteY770" fmla="*/ 1684492 h 1978277"/>
                <a:gd name="connsiteX771" fmla="*/ 755697 w 1347946"/>
                <a:gd name="connsiteY771" fmla="*/ 1680228 h 1978277"/>
                <a:gd name="connsiteX772" fmla="*/ 753013 w 1347946"/>
                <a:gd name="connsiteY772" fmla="*/ 1678781 h 1978277"/>
                <a:gd name="connsiteX773" fmla="*/ 754719 w 1347946"/>
                <a:gd name="connsiteY773" fmla="*/ 1683514 h 1978277"/>
                <a:gd name="connsiteX774" fmla="*/ 759687 w 1347946"/>
                <a:gd name="connsiteY774" fmla="*/ 1687989 h 1978277"/>
                <a:gd name="connsiteX775" fmla="*/ 760008 w 1347946"/>
                <a:gd name="connsiteY775" fmla="*/ 1689460 h 1978277"/>
                <a:gd name="connsiteX776" fmla="*/ 759976 w 1347946"/>
                <a:gd name="connsiteY776" fmla="*/ 1694756 h 1978277"/>
                <a:gd name="connsiteX777" fmla="*/ 750463 w 1347946"/>
                <a:gd name="connsiteY777" fmla="*/ 1699411 h 1978277"/>
                <a:gd name="connsiteX778" fmla="*/ 740535 w 1347946"/>
                <a:gd name="connsiteY778" fmla="*/ 1700115 h 1978277"/>
                <a:gd name="connsiteX779" fmla="*/ 733408 w 1347946"/>
                <a:gd name="connsiteY779" fmla="*/ 1701430 h 1978277"/>
                <a:gd name="connsiteX780" fmla="*/ 721383 w 1347946"/>
                <a:gd name="connsiteY780" fmla="*/ 1703026 h 1978277"/>
                <a:gd name="connsiteX781" fmla="*/ 716713 w 1347946"/>
                <a:gd name="connsiteY781" fmla="*/ 1703026 h 1978277"/>
                <a:gd name="connsiteX782" fmla="*/ 716314 w 1347946"/>
                <a:gd name="connsiteY782" fmla="*/ 1704810 h 1978277"/>
                <a:gd name="connsiteX783" fmla="*/ 728072 w 1347946"/>
                <a:gd name="connsiteY783" fmla="*/ 1712915 h 1978277"/>
                <a:gd name="connsiteX784" fmla="*/ 729786 w 1347946"/>
                <a:gd name="connsiteY784" fmla="*/ 1714393 h 1978277"/>
                <a:gd name="connsiteX785" fmla="*/ 728150 w 1347946"/>
                <a:gd name="connsiteY785" fmla="*/ 1717171 h 1978277"/>
                <a:gd name="connsiteX786" fmla="*/ 725718 w 1347946"/>
                <a:gd name="connsiteY786" fmla="*/ 1718892 h 1978277"/>
                <a:gd name="connsiteX787" fmla="*/ 721900 w 1347946"/>
                <a:gd name="connsiteY787" fmla="*/ 1724814 h 1978277"/>
                <a:gd name="connsiteX788" fmla="*/ 719905 w 1347946"/>
                <a:gd name="connsiteY788" fmla="*/ 1726848 h 1978277"/>
                <a:gd name="connsiteX789" fmla="*/ 714960 w 1347946"/>
                <a:gd name="connsiteY789" fmla="*/ 1729641 h 1978277"/>
                <a:gd name="connsiteX790" fmla="*/ 705862 w 1347946"/>
                <a:gd name="connsiteY790" fmla="*/ 1726527 h 1978277"/>
                <a:gd name="connsiteX791" fmla="*/ 701183 w 1347946"/>
                <a:gd name="connsiteY791" fmla="*/ 1727920 h 1978277"/>
                <a:gd name="connsiteX792" fmla="*/ 696708 w 1347946"/>
                <a:gd name="connsiteY792" fmla="*/ 1726942 h 1978277"/>
                <a:gd name="connsiteX793" fmla="*/ 696614 w 1347946"/>
                <a:gd name="connsiteY793" fmla="*/ 1730345 h 1978277"/>
                <a:gd name="connsiteX794" fmla="*/ 697952 w 1347946"/>
                <a:gd name="connsiteY794" fmla="*/ 1732825 h 1978277"/>
                <a:gd name="connsiteX795" fmla="*/ 699306 w 1347946"/>
                <a:gd name="connsiteY795" fmla="*/ 1738967 h 1978277"/>
                <a:gd name="connsiteX796" fmla="*/ 702310 w 1347946"/>
                <a:gd name="connsiteY796" fmla="*/ 1738489 h 1978277"/>
                <a:gd name="connsiteX797" fmla="*/ 706127 w 1347946"/>
                <a:gd name="connsiteY797" fmla="*/ 1736557 h 1978277"/>
                <a:gd name="connsiteX798" fmla="*/ 709077 w 1347946"/>
                <a:gd name="connsiteY798" fmla="*/ 1741196 h 1978277"/>
                <a:gd name="connsiteX799" fmla="*/ 711017 w 1347946"/>
                <a:gd name="connsiteY799" fmla="*/ 1749020 h 1978277"/>
                <a:gd name="connsiteX800" fmla="*/ 714405 w 1347946"/>
                <a:gd name="connsiteY800" fmla="*/ 1752971 h 1978277"/>
                <a:gd name="connsiteX801" fmla="*/ 715907 w 1347946"/>
                <a:gd name="connsiteY801" fmla="*/ 1756022 h 1978277"/>
                <a:gd name="connsiteX802" fmla="*/ 716517 w 1347946"/>
                <a:gd name="connsiteY802" fmla="*/ 1758893 h 1978277"/>
                <a:gd name="connsiteX803" fmla="*/ 714405 w 1347946"/>
                <a:gd name="connsiteY803" fmla="*/ 1761749 h 1978277"/>
                <a:gd name="connsiteX804" fmla="*/ 710032 w 1347946"/>
                <a:gd name="connsiteY804" fmla="*/ 1765770 h 1978277"/>
                <a:gd name="connsiteX805" fmla="*/ 705181 w 1347946"/>
                <a:gd name="connsiteY805" fmla="*/ 1766521 h 1978277"/>
                <a:gd name="connsiteX806" fmla="*/ 705447 w 1347946"/>
                <a:gd name="connsiteY806" fmla="*/ 1769697 h 1978277"/>
                <a:gd name="connsiteX807" fmla="*/ 703350 w 1347946"/>
                <a:gd name="connsiteY807" fmla="*/ 1771974 h 1978277"/>
                <a:gd name="connsiteX808" fmla="*/ 698899 w 1347946"/>
                <a:gd name="connsiteY808" fmla="*/ 1771309 h 1978277"/>
                <a:gd name="connsiteX809" fmla="*/ 696818 w 1347946"/>
                <a:gd name="connsiteY809" fmla="*/ 1769713 h 1978277"/>
                <a:gd name="connsiteX810" fmla="*/ 694659 w 1347946"/>
                <a:gd name="connsiteY810" fmla="*/ 1768962 h 1978277"/>
                <a:gd name="connsiteX811" fmla="*/ 685802 w 1347946"/>
                <a:gd name="connsiteY811" fmla="*/ 1768109 h 1978277"/>
                <a:gd name="connsiteX812" fmla="*/ 694721 w 1347946"/>
                <a:gd name="connsiteY812" fmla="*/ 1774211 h 1978277"/>
                <a:gd name="connsiteX813" fmla="*/ 697890 w 1347946"/>
                <a:gd name="connsiteY813" fmla="*/ 1777043 h 1978277"/>
                <a:gd name="connsiteX814" fmla="*/ 699298 w 1347946"/>
                <a:gd name="connsiteY814" fmla="*/ 1775369 h 1978277"/>
                <a:gd name="connsiteX815" fmla="*/ 702388 w 1347946"/>
                <a:gd name="connsiteY815" fmla="*/ 1774962 h 1978277"/>
                <a:gd name="connsiteX816" fmla="*/ 706949 w 1347946"/>
                <a:gd name="connsiteY816" fmla="*/ 1776511 h 1978277"/>
                <a:gd name="connsiteX817" fmla="*/ 706190 w 1347946"/>
                <a:gd name="connsiteY817" fmla="*/ 1786729 h 1978277"/>
                <a:gd name="connsiteX818" fmla="*/ 708185 w 1347946"/>
                <a:gd name="connsiteY818" fmla="*/ 1794951 h 1978277"/>
                <a:gd name="connsiteX819" fmla="*/ 708428 w 1347946"/>
                <a:gd name="connsiteY819" fmla="*/ 1796790 h 1978277"/>
                <a:gd name="connsiteX820" fmla="*/ 703569 w 1347946"/>
                <a:gd name="connsiteY820" fmla="*/ 1801687 h 1978277"/>
                <a:gd name="connsiteX821" fmla="*/ 703491 w 1347946"/>
                <a:gd name="connsiteY821" fmla="*/ 1806248 h 1978277"/>
                <a:gd name="connsiteX822" fmla="*/ 700597 w 1347946"/>
                <a:gd name="connsiteY822" fmla="*/ 1807516 h 1978277"/>
                <a:gd name="connsiteX823" fmla="*/ 697483 w 1347946"/>
                <a:gd name="connsiteY823" fmla="*/ 1807226 h 1978277"/>
                <a:gd name="connsiteX824" fmla="*/ 697318 w 1347946"/>
                <a:gd name="connsiteY824" fmla="*/ 1812210 h 1978277"/>
                <a:gd name="connsiteX825" fmla="*/ 695206 w 1347946"/>
                <a:gd name="connsiteY825" fmla="*/ 1815308 h 1978277"/>
                <a:gd name="connsiteX826" fmla="*/ 695582 w 1347946"/>
                <a:gd name="connsiteY826" fmla="*/ 1817248 h 1978277"/>
                <a:gd name="connsiteX827" fmla="*/ 696184 w 1347946"/>
                <a:gd name="connsiteY827" fmla="*/ 1818977 h 1978277"/>
                <a:gd name="connsiteX828" fmla="*/ 694259 w 1347946"/>
                <a:gd name="connsiteY828" fmla="*/ 1822122 h 1978277"/>
                <a:gd name="connsiteX829" fmla="*/ 692523 w 1347946"/>
                <a:gd name="connsiteY829" fmla="*/ 1825940 h 1978277"/>
                <a:gd name="connsiteX830" fmla="*/ 690035 w 1347946"/>
                <a:gd name="connsiteY830" fmla="*/ 1829273 h 1978277"/>
                <a:gd name="connsiteX831" fmla="*/ 688721 w 1347946"/>
                <a:gd name="connsiteY831" fmla="*/ 1828928 h 1978277"/>
                <a:gd name="connsiteX832" fmla="*/ 684770 w 1347946"/>
                <a:gd name="connsiteY832" fmla="*/ 1829147 h 1978277"/>
                <a:gd name="connsiteX833" fmla="*/ 680021 w 1347946"/>
                <a:gd name="connsiteY833" fmla="*/ 1828866 h 1978277"/>
                <a:gd name="connsiteX834" fmla="*/ 676172 w 1347946"/>
                <a:gd name="connsiteY834" fmla="*/ 1824532 h 1978277"/>
                <a:gd name="connsiteX835" fmla="*/ 674576 w 1347946"/>
                <a:gd name="connsiteY835" fmla="*/ 1823084 h 1978277"/>
                <a:gd name="connsiteX836" fmla="*/ 672776 w 1347946"/>
                <a:gd name="connsiteY836" fmla="*/ 1822138 h 1978277"/>
                <a:gd name="connsiteX837" fmla="*/ 673465 w 1347946"/>
                <a:gd name="connsiteY837" fmla="*/ 1824931 h 1978277"/>
                <a:gd name="connsiteX838" fmla="*/ 674544 w 1347946"/>
                <a:gd name="connsiteY838" fmla="*/ 1826605 h 1978277"/>
                <a:gd name="connsiteX839" fmla="*/ 678096 w 1347946"/>
                <a:gd name="connsiteY839" fmla="*/ 1829734 h 1978277"/>
                <a:gd name="connsiteX840" fmla="*/ 684637 w 1347946"/>
                <a:gd name="connsiteY840" fmla="*/ 1833591 h 1978277"/>
                <a:gd name="connsiteX841" fmla="*/ 684433 w 1347946"/>
                <a:gd name="connsiteY841" fmla="*/ 1836322 h 1978277"/>
                <a:gd name="connsiteX842" fmla="*/ 682689 w 1347946"/>
                <a:gd name="connsiteY842" fmla="*/ 1837503 h 1978277"/>
                <a:gd name="connsiteX843" fmla="*/ 678612 w 1347946"/>
                <a:gd name="connsiteY843" fmla="*/ 1844896 h 1978277"/>
                <a:gd name="connsiteX844" fmla="*/ 677165 w 1347946"/>
                <a:gd name="connsiteY844" fmla="*/ 1845060 h 1978277"/>
                <a:gd name="connsiteX845" fmla="*/ 675335 w 1347946"/>
                <a:gd name="connsiteY845" fmla="*/ 1846961 h 1978277"/>
                <a:gd name="connsiteX846" fmla="*/ 669686 w 1347946"/>
                <a:gd name="connsiteY846" fmla="*/ 1846320 h 1978277"/>
                <a:gd name="connsiteX847" fmla="*/ 667315 w 1347946"/>
                <a:gd name="connsiteY847" fmla="*/ 1845561 h 1978277"/>
                <a:gd name="connsiteX848" fmla="*/ 660345 w 1347946"/>
                <a:gd name="connsiteY848" fmla="*/ 1846046 h 1978277"/>
                <a:gd name="connsiteX849" fmla="*/ 657974 w 1347946"/>
                <a:gd name="connsiteY849" fmla="*/ 1845397 h 1978277"/>
                <a:gd name="connsiteX850" fmla="*/ 655940 w 1347946"/>
                <a:gd name="connsiteY850" fmla="*/ 1845710 h 1978277"/>
                <a:gd name="connsiteX851" fmla="*/ 657834 w 1347946"/>
                <a:gd name="connsiteY851" fmla="*/ 1847791 h 1978277"/>
                <a:gd name="connsiteX852" fmla="*/ 661823 w 1347946"/>
                <a:gd name="connsiteY852" fmla="*/ 1849660 h 1978277"/>
                <a:gd name="connsiteX853" fmla="*/ 666361 w 1347946"/>
                <a:gd name="connsiteY853" fmla="*/ 1851538 h 1978277"/>
                <a:gd name="connsiteX854" fmla="*/ 673261 w 1347946"/>
                <a:gd name="connsiteY854" fmla="*/ 1852954 h 1978277"/>
                <a:gd name="connsiteX855" fmla="*/ 673011 w 1347946"/>
                <a:gd name="connsiteY855" fmla="*/ 1855630 h 1978277"/>
                <a:gd name="connsiteX856" fmla="*/ 671282 w 1347946"/>
                <a:gd name="connsiteY856" fmla="*/ 1857820 h 1978277"/>
                <a:gd name="connsiteX857" fmla="*/ 672276 w 1347946"/>
                <a:gd name="connsiteY857" fmla="*/ 1861083 h 1978277"/>
                <a:gd name="connsiteX858" fmla="*/ 671501 w 1347946"/>
                <a:gd name="connsiteY858" fmla="*/ 1863414 h 1978277"/>
                <a:gd name="connsiteX859" fmla="*/ 671172 w 1347946"/>
                <a:gd name="connsiteY859" fmla="*/ 1866184 h 1978277"/>
                <a:gd name="connsiteX860" fmla="*/ 669561 w 1347946"/>
                <a:gd name="connsiteY860" fmla="*/ 1872599 h 1978277"/>
                <a:gd name="connsiteX861" fmla="*/ 671438 w 1347946"/>
                <a:gd name="connsiteY861" fmla="*/ 1876980 h 1978277"/>
                <a:gd name="connsiteX862" fmla="*/ 673480 w 1347946"/>
                <a:gd name="connsiteY862" fmla="*/ 1879116 h 1978277"/>
                <a:gd name="connsiteX863" fmla="*/ 673246 w 1347946"/>
                <a:gd name="connsiteY863" fmla="*/ 1881924 h 1978277"/>
                <a:gd name="connsiteX864" fmla="*/ 674208 w 1347946"/>
                <a:gd name="connsiteY864" fmla="*/ 1886399 h 1978277"/>
                <a:gd name="connsiteX865" fmla="*/ 671141 w 1347946"/>
                <a:gd name="connsiteY865" fmla="*/ 1890381 h 1978277"/>
                <a:gd name="connsiteX866" fmla="*/ 668598 w 1347946"/>
                <a:gd name="connsiteY866" fmla="*/ 1890233 h 1978277"/>
                <a:gd name="connsiteX867" fmla="*/ 664976 w 1347946"/>
                <a:gd name="connsiteY867" fmla="*/ 1891125 h 1978277"/>
                <a:gd name="connsiteX868" fmla="*/ 663772 w 1347946"/>
                <a:gd name="connsiteY868" fmla="*/ 1892877 h 1978277"/>
                <a:gd name="connsiteX869" fmla="*/ 669514 w 1347946"/>
                <a:gd name="connsiteY869" fmla="*/ 1894528 h 1978277"/>
                <a:gd name="connsiteX870" fmla="*/ 668990 w 1347946"/>
                <a:gd name="connsiteY870" fmla="*/ 1897493 h 1978277"/>
                <a:gd name="connsiteX871" fmla="*/ 667425 w 1347946"/>
                <a:gd name="connsiteY871" fmla="*/ 1901201 h 1978277"/>
                <a:gd name="connsiteX872" fmla="*/ 665782 w 1347946"/>
                <a:gd name="connsiteY872" fmla="*/ 1909189 h 1978277"/>
                <a:gd name="connsiteX873" fmla="*/ 662442 w 1347946"/>
                <a:gd name="connsiteY873" fmla="*/ 1922786 h 1978277"/>
                <a:gd name="connsiteX874" fmla="*/ 660877 w 1347946"/>
                <a:gd name="connsiteY874" fmla="*/ 1936164 h 1978277"/>
                <a:gd name="connsiteX875" fmla="*/ 653703 w 1347946"/>
                <a:gd name="connsiteY875" fmla="*/ 1947070 h 1978277"/>
                <a:gd name="connsiteX876" fmla="*/ 651160 w 1347946"/>
                <a:gd name="connsiteY876" fmla="*/ 1947375 h 1978277"/>
                <a:gd name="connsiteX877" fmla="*/ 650519 w 1347946"/>
                <a:gd name="connsiteY877" fmla="*/ 1947805 h 1978277"/>
                <a:gd name="connsiteX878" fmla="*/ 647021 w 1347946"/>
                <a:gd name="connsiteY878" fmla="*/ 1947250 h 1978277"/>
                <a:gd name="connsiteX879" fmla="*/ 641529 w 1347946"/>
                <a:gd name="connsiteY879" fmla="*/ 1944739 h 1978277"/>
                <a:gd name="connsiteX880" fmla="*/ 637281 w 1347946"/>
                <a:gd name="connsiteY880" fmla="*/ 1943909 h 1978277"/>
                <a:gd name="connsiteX881" fmla="*/ 634410 w 1347946"/>
                <a:gd name="connsiteY881" fmla="*/ 1943878 h 1978277"/>
                <a:gd name="connsiteX882" fmla="*/ 634042 w 1347946"/>
                <a:gd name="connsiteY882" fmla="*/ 1945130 h 1978277"/>
                <a:gd name="connsiteX883" fmla="*/ 636421 w 1347946"/>
                <a:gd name="connsiteY883" fmla="*/ 1947148 h 1978277"/>
                <a:gd name="connsiteX884" fmla="*/ 640059 w 1347946"/>
                <a:gd name="connsiteY884" fmla="*/ 1947993 h 1978277"/>
                <a:gd name="connsiteX885" fmla="*/ 642969 w 1347946"/>
                <a:gd name="connsiteY885" fmla="*/ 1949331 h 1978277"/>
                <a:gd name="connsiteX886" fmla="*/ 648187 w 1347946"/>
                <a:gd name="connsiteY886" fmla="*/ 1950575 h 1978277"/>
                <a:gd name="connsiteX887" fmla="*/ 650002 w 1347946"/>
                <a:gd name="connsiteY887" fmla="*/ 1952985 h 1978277"/>
                <a:gd name="connsiteX888" fmla="*/ 651246 w 1347946"/>
                <a:gd name="connsiteY888" fmla="*/ 1955551 h 1978277"/>
                <a:gd name="connsiteX889" fmla="*/ 651066 w 1347946"/>
                <a:gd name="connsiteY889" fmla="*/ 1956959 h 1978277"/>
                <a:gd name="connsiteX890" fmla="*/ 651059 w 1347946"/>
                <a:gd name="connsiteY890" fmla="*/ 1958617 h 1978277"/>
                <a:gd name="connsiteX891" fmla="*/ 651989 w 1347946"/>
                <a:gd name="connsiteY891" fmla="*/ 1967528 h 1978277"/>
                <a:gd name="connsiteX892" fmla="*/ 649533 w 1347946"/>
                <a:gd name="connsiteY892" fmla="*/ 1970595 h 1978277"/>
                <a:gd name="connsiteX893" fmla="*/ 647655 w 1347946"/>
                <a:gd name="connsiteY893" fmla="*/ 1973365 h 1978277"/>
                <a:gd name="connsiteX894" fmla="*/ 641138 w 1347946"/>
                <a:gd name="connsiteY894" fmla="*/ 1972981 h 1978277"/>
                <a:gd name="connsiteX895" fmla="*/ 640004 w 1347946"/>
                <a:gd name="connsiteY895" fmla="*/ 1972011 h 1978277"/>
                <a:gd name="connsiteX896" fmla="*/ 633714 w 1347946"/>
                <a:gd name="connsiteY896" fmla="*/ 1969093 h 1978277"/>
                <a:gd name="connsiteX897" fmla="*/ 634097 w 1347946"/>
                <a:gd name="connsiteY897" fmla="*/ 1970462 h 1978277"/>
                <a:gd name="connsiteX898" fmla="*/ 638650 w 1347946"/>
                <a:gd name="connsiteY898" fmla="*/ 1974421 h 1978277"/>
                <a:gd name="connsiteX899" fmla="*/ 640239 w 1347946"/>
                <a:gd name="connsiteY899" fmla="*/ 1976392 h 1978277"/>
                <a:gd name="connsiteX900" fmla="*/ 639175 w 1347946"/>
                <a:gd name="connsiteY900" fmla="*/ 1976799 h 1978277"/>
                <a:gd name="connsiteX901" fmla="*/ 637336 w 1347946"/>
                <a:gd name="connsiteY901" fmla="*/ 1976948 h 1978277"/>
                <a:gd name="connsiteX902" fmla="*/ 634778 w 1347946"/>
                <a:gd name="connsiteY902" fmla="*/ 1978278 h 1978277"/>
                <a:gd name="connsiteX903" fmla="*/ 630154 w 1347946"/>
                <a:gd name="connsiteY903" fmla="*/ 1977558 h 1978277"/>
                <a:gd name="connsiteX904" fmla="*/ 630412 w 1347946"/>
                <a:gd name="connsiteY904" fmla="*/ 1975563 h 1978277"/>
                <a:gd name="connsiteX905" fmla="*/ 631289 w 1347946"/>
                <a:gd name="connsiteY905" fmla="*/ 1973505 h 1978277"/>
                <a:gd name="connsiteX906" fmla="*/ 629176 w 1347946"/>
                <a:gd name="connsiteY906" fmla="*/ 1973858 h 1978277"/>
                <a:gd name="connsiteX907" fmla="*/ 626821 w 1347946"/>
                <a:gd name="connsiteY907" fmla="*/ 1974898 h 1978277"/>
                <a:gd name="connsiteX908" fmla="*/ 625452 w 1347946"/>
                <a:gd name="connsiteY908" fmla="*/ 1974515 h 1978277"/>
                <a:gd name="connsiteX909" fmla="*/ 624310 w 1347946"/>
                <a:gd name="connsiteY909" fmla="*/ 1974632 h 1978277"/>
                <a:gd name="connsiteX910" fmla="*/ 623661 w 1347946"/>
                <a:gd name="connsiteY910" fmla="*/ 1973599 h 1978277"/>
                <a:gd name="connsiteX911" fmla="*/ 622769 w 1347946"/>
                <a:gd name="connsiteY911" fmla="*/ 1969570 h 1978277"/>
                <a:gd name="connsiteX912" fmla="*/ 623833 w 1347946"/>
                <a:gd name="connsiteY912" fmla="*/ 1967544 h 1978277"/>
                <a:gd name="connsiteX913" fmla="*/ 627643 w 1347946"/>
                <a:gd name="connsiteY913" fmla="*/ 1962287 h 1978277"/>
                <a:gd name="connsiteX914" fmla="*/ 628856 w 1347946"/>
                <a:gd name="connsiteY914" fmla="*/ 1959455 h 1978277"/>
                <a:gd name="connsiteX915" fmla="*/ 627799 w 1347946"/>
                <a:gd name="connsiteY915" fmla="*/ 1958164 h 1978277"/>
                <a:gd name="connsiteX916" fmla="*/ 625077 w 1347946"/>
                <a:gd name="connsiteY916" fmla="*/ 1961199 h 1978277"/>
                <a:gd name="connsiteX917" fmla="*/ 622268 w 1347946"/>
                <a:gd name="connsiteY917" fmla="*/ 1966011 h 1978277"/>
                <a:gd name="connsiteX918" fmla="*/ 621016 w 1347946"/>
                <a:gd name="connsiteY918" fmla="*/ 1968913 h 1978277"/>
                <a:gd name="connsiteX919" fmla="*/ 619256 w 1347946"/>
                <a:gd name="connsiteY919" fmla="*/ 1969476 h 1978277"/>
                <a:gd name="connsiteX920" fmla="*/ 614883 w 1347946"/>
                <a:gd name="connsiteY920" fmla="*/ 1968013 h 1978277"/>
                <a:gd name="connsiteX921" fmla="*/ 602436 w 1347946"/>
                <a:gd name="connsiteY921" fmla="*/ 1961277 h 1978277"/>
                <a:gd name="connsiteX922" fmla="*/ 602804 w 1347946"/>
                <a:gd name="connsiteY922" fmla="*/ 1957170 h 1978277"/>
                <a:gd name="connsiteX923" fmla="*/ 602686 w 1347946"/>
                <a:gd name="connsiteY923" fmla="*/ 1953759 h 1978277"/>
                <a:gd name="connsiteX924" fmla="*/ 606316 w 1347946"/>
                <a:gd name="connsiteY924" fmla="*/ 1953329 h 1978277"/>
                <a:gd name="connsiteX925" fmla="*/ 608953 w 1347946"/>
                <a:gd name="connsiteY925" fmla="*/ 1951842 h 1978277"/>
                <a:gd name="connsiteX926" fmla="*/ 611315 w 1347946"/>
                <a:gd name="connsiteY926" fmla="*/ 1950020 h 1978277"/>
                <a:gd name="connsiteX927" fmla="*/ 613975 w 1347946"/>
                <a:gd name="connsiteY927" fmla="*/ 1946695 h 1978277"/>
                <a:gd name="connsiteX928" fmla="*/ 616416 w 1347946"/>
                <a:gd name="connsiteY928" fmla="*/ 1941187 h 1978277"/>
                <a:gd name="connsiteX929" fmla="*/ 616103 w 1347946"/>
                <a:gd name="connsiteY929" fmla="*/ 1940764 h 1978277"/>
                <a:gd name="connsiteX930" fmla="*/ 608945 w 1347946"/>
                <a:gd name="connsiteY930" fmla="*/ 1947790 h 1978277"/>
                <a:gd name="connsiteX931" fmla="*/ 604540 w 1347946"/>
                <a:gd name="connsiteY931" fmla="*/ 1950129 h 1978277"/>
                <a:gd name="connsiteX932" fmla="*/ 602412 w 1347946"/>
                <a:gd name="connsiteY932" fmla="*/ 1950559 h 1978277"/>
                <a:gd name="connsiteX933" fmla="*/ 601348 w 1347946"/>
                <a:gd name="connsiteY933" fmla="*/ 1949527 h 1978277"/>
                <a:gd name="connsiteX934" fmla="*/ 597804 w 1347946"/>
                <a:gd name="connsiteY934" fmla="*/ 1947274 h 1978277"/>
                <a:gd name="connsiteX935" fmla="*/ 595504 w 1347946"/>
                <a:gd name="connsiteY935" fmla="*/ 1946249 h 1978277"/>
                <a:gd name="connsiteX936" fmla="*/ 590255 w 1347946"/>
                <a:gd name="connsiteY936" fmla="*/ 1944574 h 1978277"/>
                <a:gd name="connsiteX937" fmla="*/ 589324 w 1347946"/>
                <a:gd name="connsiteY937" fmla="*/ 1943675 h 1978277"/>
                <a:gd name="connsiteX938" fmla="*/ 587783 w 1347946"/>
                <a:gd name="connsiteY938" fmla="*/ 1942955 h 1978277"/>
                <a:gd name="connsiteX939" fmla="*/ 585686 w 1347946"/>
                <a:gd name="connsiteY939" fmla="*/ 1935757 h 1978277"/>
                <a:gd name="connsiteX940" fmla="*/ 588393 w 1347946"/>
                <a:gd name="connsiteY940" fmla="*/ 1926964 h 1978277"/>
                <a:gd name="connsiteX941" fmla="*/ 590255 w 1347946"/>
                <a:gd name="connsiteY941" fmla="*/ 1924398 h 1978277"/>
                <a:gd name="connsiteX942" fmla="*/ 591436 w 1347946"/>
                <a:gd name="connsiteY942" fmla="*/ 1921425 h 1978277"/>
                <a:gd name="connsiteX943" fmla="*/ 592101 w 1347946"/>
                <a:gd name="connsiteY943" fmla="*/ 1917474 h 1978277"/>
                <a:gd name="connsiteX944" fmla="*/ 591640 w 1347946"/>
                <a:gd name="connsiteY944" fmla="*/ 1915784 h 1978277"/>
                <a:gd name="connsiteX945" fmla="*/ 590059 w 1347946"/>
                <a:gd name="connsiteY945" fmla="*/ 1916363 h 1978277"/>
                <a:gd name="connsiteX946" fmla="*/ 589324 w 1347946"/>
                <a:gd name="connsiteY946" fmla="*/ 1917717 h 1978277"/>
                <a:gd name="connsiteX947" fmla="*/ 589441 w 1347946"/>
                <a:gd name="connsiteY947" fmla="*/ 1919837 h 1978277"/>
                <a:gd name="connsiteX948" fmla="*/ 588534 w 1347946"/>
                <a:gd name="connsiteY948" fmla="*/ 1921308 h 1978277"/>
                <a:gd name="connsiteX949" fmla="*/ 582275 w 1347946"/>
                <a:gd name="connsiteY949" fmla="*/ 1924679 h 1978277"/>
                <a:gd name="connsiteX950" fmla="*/ 576000 w 1347946"/>
                <a:gd name="connsiteY950" fmla="*/ 1927410 h 1978277"/>
                <a:gd name="connsiteX951" fmla="*/ 573028 w 1347946"/>
                <a:gd name="connsiteY951" fmla="*/ 1929992 h 1978277"/>
                <a:gd name="connsiteX952" fmla="*/ 571095 w 1347946"/>
                <a:gd name="connsiteY952" fmla="*/ 1932002 h 1978277"/>
                <a:gd name="connsiteX953" fmla="*/ 569585 w 1347946"/>
                <a:gd name="connsiteY953" fmla="*/ 1933974 h 1978277"/>
                <a:gd name="connsiteX954" fmla="*/ 567277 w 1347946"/>
                <a:gd name="connsiteY954" fmla="*/ 1933802 h 1978277"/>
                <a:gd name="connsiteX955" fmla="*/ 564093 w 1347946"/>
                <a:gd name="connsiteY955" fmla="*/ 1934201 h 1978277"/>
                <a:gd name="connsiteX956" fmla="*/ 561910 w 1347946"/>
                <a:gd name="connsiteY956" fmla="*/ 1935484 h 1978277"/>
                <a:gd name="connsiteX957" fmla="*/ 558718 w 1347946"/>
                <a:gd name="connsiteY957" fmla="*/ 1934693 h 1978277"/>
                <a:gd name="connsiteX958" fmla="*/ 556638 w 1347946"/>
                <a:gd name="connsiteY958" fmla="*/ 1932792 h 1978277"/>
                <a:gd name="connsiteX959" fmla="*/ 554126 w 1347946"/>
                <a:gd name="connsiteY959" fmla="*/ 1932573 h 1978277"/>
                <a:gd name="connsiteX960" fmla="*/ 551310 w 1347946"/>
                <a:gd name="connsiteY960" fmla="*/ 1933489 h 1978277"/>
                <a:gd name="connsiteX961" fmla="*/ 549362 w 1347946"/>
                <a:gd name="connsiteY961" fmla="*/ 1933410 h 1978277"/>
                <a:gd name="connsiteX962" fmla="*/ 549526 w 1347946"/>
                <a:gd name="connsiteY962" fmla="*/ 1934701 h 1978277"/>
                <a:gd name="connsiteX963" fmla="*/ 550825 w 1347946"/>
                <a:gd name="connsiteY963" fmla="*/ 1937870 h 1978277"/>
                <a:gd name="connsiteX964" fmla="*/ 548673 w 1347946"/>
                <a:gd name="connsiteY964" fmla="*/ 1938081 h 1978277"/>
                <a:gd name="connsiteX965" fmla="*/ 544589 w 1347946"/>
                <a:gd name="connsiteY965" fmla="*/ 1938206 h 1978277"/>
                <a:gd name="connsiteX966" fmla="*/ 542532 w 1347946"/>
                <a:gd name="connsiteY966" fmla="*/ 1937283 h 1978277"/>
                <a:gd name="connsiteX967" fmla="*/ 540920 w 1347946"/>
                <a:gd name="connsiteY967" fmla="*/ 1936078 h 1978277"/>
                <a:gd name="connsiteX968" fmla="*/ 539582 w 1347946"/>
                <a:gd name="connsiteY968" fmla="*/ 1934396 h 1978277"/>
                <a:gd name="connsiteX969" fmla="*/ 540388 w 1347946"/>
                <a:gd name="connsiteY969" fmla="*/ 1932190 h 1978277"/>
                <a:gd name="connsiteX970" fmla="*/ 546960 w 1347946"/>
                <a:gd name="connsiteY970" fmla="*/ 1928137 h 1978277"/>
                <a:gd name="connsiteX971" fmla="*/ 549941 w 1347946"/>
                <a:gd name="connsiteY971" fmla="*/ 1925782 h 1978277"/>
                <a:gd name="connsiteX972" fmla="*/ 547993 w 1347946"/>
                <a:gd name="connsiteY972" fmla="*/ 1924977 h 1978277"/>
                <a:gd name="connsiteX973" fmla="*/ 541687 w 1347946"/>
                <a:gd name="connsiteY973" fmla="*/ 1925704 h 1978277"/>
                <a:gd name="connsiteX974" fmla="*/ 540639 w 1347946"/>
                <a:gd name="connsiteY974" fmla="*/ 1925094 h 1978277"/>
                <a:gd name="connsiteX975" fmla="*/ 536414 w 1347946"/>
                <a:gd name="connsiteY975" fmla="*/ 1925462 h 1978277"/>
                <a:gd name="connsiteX976" fmla="*/ 536594 w 1347946"/>
                <a:gd name="connsiteY976" fmla="*/ 1919399 h 1978277"/>
                <a:gd name="connsiteX977" fmla="*/ 535569 w 1347946"/>
                <a:gd name="connsiteY977" fmla="*/ 1917889 h 1978277"/>
                <a:gd name="connsiteX978" fmla="*/ 535498 w 1347946"/>
                <a:gd name="connsiteY978" fmla="*/ 1917177 h 1978277"/>
                <a:gd name="connsiteX979" fmla="*/ 534036 w 1347946"/>
                <a:gd name="connsiteY979" fmla="*/ 1915479 h 1978277"/>
                <a:gd name="connsiteX980" fmla="*/ 532651 w 1347946"/>
                <a:gd name="connsiteY980" fmla="*/ 1915057 h 1978277"/>
                <a:gd name="connsiteX981" fmla="*/ 531790 w 1347946"/>
                <a:gd name="connsiteY981" fmla="*/ 1914446 h 1978277"/>
                <a:gd name="connsiteX982" fmla="*/ 524655 w 1347946"/>
                <a:gd name="connsiteY982" fmla="*/ 1913077 h 1978277"/>
                <a:gd name="connsiteX983" fmla="*/ 523724 w 1347946"/>
                <a:gd name="connsiteY983" fmla="*/ 1909674 h 1978277"/>
                <a:gd name="connsiteX984" fmla="*/ 523231 w 1347946"/>
                <a:gd name="connsiteY984" fmla="*/ 1906161 h 1978277"/>
                <a:gd name="connsiteX985" fmla="*/ 521870 w 1347946"/>
                <a:gd name="connsiteY985" fmla="*/ 1901788 h 1978277"/>
                <a:gd name="connsiteX986" fmla="*/ 518451 w 1347946"/>
                <a:gd name="connsiteY986" fmla="*/ 1900646 h 1978277"/>
                <a:gd name="connsiteX987" fmla="*/ 516605 w 1347946"/>
                <a:gd name="connsiteY987" fmla="*/ 1898745 h 1978277"/>
                <a:gd name="connsiteX988" fmla="*/ 518076 w 1347946"/>
                <a:gd name="connsiteY988" fmla="*/ 1896797 h 1978277"/>
                <a:gd name="connsiteX989" fmla="*/ 518717 w 1347946"/>
                <a:gd name="connsiteY989" fmla="*/ 1894324 h 1978277"/>
                <a:gd name="connsiteX990" fmla="*/ 517137 w 1347946"/>
                <a:gd name="connsiteY990" fmla="*/ 1893190 h 1978277"/>
                <a:gd name="connsiteX991" fmla="*/ 516128 w 1347946"/>
                <a:gd name="connsiteY991" fmla="*/ 1891445 h 1978277"/>
                <a:gd name="connsiteX992" fmla="*/ 516276 w 1347946"/>
                <a:gd name="connsiteY992" fmla="*/ 1890311 h 1978277"/>
                <a:gd name="connsiteX993" fmla="*/ 514993 w 1347946"/>
                <a:gd name="connsiteY993" fmla="*/ 1887236 h 1978277"/>
                <a:gd name="connsiteX994" fmla="*/ 514610 w 1347946"/>
                <a:gd name="connsiteY994" fmla="*/ 1884835 h 1978277"/>
                <a:gd name="connsiteX995" fmla="*/ 516081 w 1347946"/>
                <a:gd name="connsiteY995" fmla="*/ 1882574 h 1978277"/>
                <a:gd name="connsiteX996" fmla="*/ 520118 w 1347946"/>
                <a:gd name="connsiteY996" fmla="*/ 1880015 h 1978277"/>
                <a:gd name="connsiteX997" fmla="*/ 521424 w 1347946"/>
                <a:gd name="connsiteY997" fmla="*/ 1878983 h 1978277"/>
                <a:gd name="connsiteX998" fmla="*/ 522097 w 1347946"/>
                <a:gd name="connsiteY998" fmla="*/ 1877864 h 1978277"/>
                <a:gd name="connsiteX999" fmla="*/ 526728 w 1347946"/>
                <a:gd name="connsiteY999" fmla="*/ 1875979 h 1978277"/>
                <a:gd name="connsiteX1000" fmla="*/ 522785 w 1347946"/>
                <a:gd name="connsiteY1000" fmla="*/ 1874649 h 1978277"/>
                <a:gd name="connsiteX1001" fmla="*/ 520321 w 1347946"/>
                <a:gd name="connsiteY1001" fmla="*/ 1874445 h 1978277"/>
                <a:gd name="connsiteX1002" fmla="*/ 518522 w 1347946"/>
                <a:gd name="connsiteY1002" fmla="*/ 1875071 h 1978277"/>
                <a:gd name="connsiteX1003" fmla="*/ 516863 w 1347946"/>
                <a:gd name="connsiteY1003" fmla="*/ 1877574 h 1978277"/>
                <a:gd name="connsiteX1004" fmla="*/ 515314 w 1347946"/>
                <a:gd name="connsiteY1004" fmla="*/ 1879233 h 1978277"/>
                <a:gd name="connsiteX1005" fmla="*/ 509274 w 1347946"/>
                <a:gd name="connsiteY1005" fmla="*/ 1879773 h 1978277"/>
                <a:gd name="connsiteX1006" fmla="*/ 508383 w 1347946"/>
                <a:gd name="connsiteY1006" fmla="*/ 1878912 h 1978277"/>
                <a:gd name="connsiteX1007" fmla="*/ 507960 w 1347946"/>
                <a:gd name="connsiteY1007" fmla="*/ 1875376 h 1978277"/>
                <a:gd name="connsiteX1008" fmla="*/ 508304 w 1347946"/>
                <a:gd name="connsiteY1008" fmla="*/ 1872646 h 1978277"/>
                <a:gd name="connsiteX1009" fmla="*/ 510815 w 1347946"/>
                <a:gd name="connsiteY1009" fmla="*/ 1868797 h 1978277"/>
                <a:gd name="connsiteX1010" fmla="*/ 507921 w 1347946"/>
                <a:gd name="connsiteY1010" fmla="*/ 1866888 h 1978277"/>
                <a:gd name="connsiteX1011" fmla="*/ 505269 w 1347946"/>
                <a:gd name="connsiteY1011" fmla="*/ 1866262 h 1978277"/>
                <a:gd name="connsiteX1012" fmla="*/ 502257 w 1347946"/>
                <a:gd name="connsiteY1012" fmla="*/ 1864470 h 1978277"/>
                <a:gd name="connsiteX1013" fmla="*/ 499472 w 1347946"/>
                <a:gd name="connsiteY1013" fmla="*/ 1862577 h 1978277"/>
                <a:gd name="connsiteX1014" fmla="*/ 497078 w 1347946"/>
                <a:gd name="connsiteY1014" fmla="*/ 1860371 h 1978277"/>
                <a:gd name="connsiteX1015" fmla="*/ 494746 w 1347946"/>
                <a:gd name="connsiteY1015" fmla="*/ 1857766 h 1978277"/>
                <a:gd name="connsiteX1016" fmla="*/ 494003 w 1347946"/>
                <a:gd name="connsiteY1016" fmla="*/ 1857437 h 1978277"/>
                <a:gd name="connsiteX1017" fmla="*/ 494840 w 1347946"/>
                <a:gd name="connsiteY1017" fmla="*/ 1854707 h 1978277"/>
                <a:gd name="connsiteX1018" fmla="*/ 495317 w 1347946"/>
                <a:gd name="connsiteY1018" fmla="*/ 1852453 h 1978277"/>
                <a:gd name="connsiteX1019" fmla="*/ 495388 w 1347946"/>
                <a:gd name="connsiteY1019" fmla="*/ 1847603 h 1978277"/>
                <a:gd name="connsiteX1020" fmla="*/ 494449 w 1347946"/>
                <a:gd name="connsiteY1020" fmla="*/ 1845584 h 1978277"/>
                <a:gd name="connsiteX1021" fmla="*/ 496538 w 1347946"/>
                <a:gd name="connsiteY1021" fmla="*/ 1841422 h 1978277"/>
                <a:gd name="connsiteX1022" fmla="*/ 499346 w 1347946"/>
                <a:gd name="connsiteY1022" fmla="*/ 1836861 h 1978277"/>
                <a:gd name="connsiteX1023" fmla="*/ 505558 w 1347946"/>
                <a:gd name="connsiteY1023" fmla="*/ 1830063 h 1978277"/>
                <a:gd name="connsiteX1024" fmla="*/ 498986 w 1347946"/>
                <a:gd name="connsiteY1024" fmla="*/ 1833341 h 1978277"/>
                <a:gd name="connsiteX1025" fmla="*/ 493588 w 1347946"/>
                <a:gd name="connsiteY1025" fmla="*/ 1840468 h 1978277"/>
                <a:gd name="connsiteX1026" fmla="*/ 492446 w 1347946"/>
                <a:gd name="connsiteY1026" fmla="*/ 1840797 h 1978277"/>
                <a:gd name="connsiteX1027" fmla="*/ 492047 w 1347946"/>
                <a:gd name="connsiteY1027" fmla="*/ 1839506 h 1978277"/>
                <a:gd name="connsiteX1028" fmla="*/ 489997 w 1347946"/>
                <a:gd name="connsiteY1028" fmla="*/ 1834882 h 1978277"/>
                <a:gd name="connsiteX1029" fmla="*/ 488456 w 1347946"/>
                <a:gd name="connsiteY1029" fmla="*/ 1833615 h 1978277"/>
                <a:gd name="connsiteX1030" fmla="*/ 487768 w 1347946"/>
                <a:gd name="connsiteY1030" fmla="*/ 1832222 h 1978277"/>
                <a:gd name="connsiteX1031" fmla="*/ 484693 w 1347946"/>
                <a:gd name="connsiteY1031" fmla="*/ 1829742 h 1978277"/>
                <a:gd name="connsiteX1032" fmla="*/ 483363 w 1347946"/>
                <a:gd name="connsiteY1032" fmla="*/ 1827833 h 1978277"/>
                <a:gd name="connsiteX1033" fmla="*/ 481470 w 1347946"/>
                <a:gd name="connsiteY1033" fmla="*/ 1824140 h 1978277"/>
                <a:gd name="connsiteX1034" fmla="*/ 478778 w 1347946"/>
                <a:gd name="connsiteY1034" fmla="*/ 1819728 h 1978277"/>
                <a:gd name="connsiteX1035" fmla="*/ 474953 w 1347946"/>
                <a:gd name="connsiteY1035" fmla="*/ 1810989 h 1978277"/>
                <a:gd name="connsiteX1036" fmla="*/ 468772 w 1347946"/>
                <a:gd name="connsiteY1036" fmla="*/ 1800858 h 1978277"/>
                <a:gd name="connsiteX1037" fmla="*/ 467247 w 1347946"/>
                <a:gd name="connsiteY1037" fmla="*/ 1795131 h 1978277"/>
                <a:gd name="connsiteX1038" fmla="*/ 469164 w 1347946"/>
                <a:gd name="connsiteY1038" fmla="*/ 1787832 h 1978277"/>
                <a:gd name="connsiteX1039" fmla="*/ 467043 w 1347946"/>
                <a:gd name="connsiteY1039" fmla="*/ 1782778 h 1978277"/>
                <a:gd name="connsiteX1040" fmla="*/ 472911 w 1347946"/>
                <a:gd name="connsiteY1040" fmla="*/ 1780431 h 1978277"/>
                <a:gd name="connsiteX1041" fmla="*/ 481305 w 1347946"/>
                <a:gd name="connsiteY1041" fmla="*/ 1777794 h 1978277"/>
                <a:gd name="connsiteX1042" fmla="*/ 485663 w 1347946"/>
                <a:gd name="connsiteY1042" fmla="*/ 1775596 h 1978277"/>
                <a:gd name="connsiteX1043" fmla="*/ 488175 w 1347946"/>
                <a:gd name="connsiteY1043" fmla="*/ 1774939 h 1978277"/>
                <a:gd name="connsiteX1044" fmla="*/ 493510 w 1347946"/>
                <a:gd name="connsiteY1044" fmla="*/ 1774532 h 1978277"/>
                <a:gd name="connsiteX1045" fmla="*/ 495294 w 1347946"/>
                <a:gd name="connsiteY1045" fmla="*/ 1772318 h 1978277"/>
                <a:gd name="connsiteX1046" fmla="*/ 492329 w 1347946"/>
                <a:gd name="connsiteY1046" fmla="*/ 1772881 h 1978277"/>
                <a:gd name="connsiteX1047" fmla="*/ 490334 w 1347946"/>
                <a:gd name="connsiteY1047" fmla="*/ 1772592 h 1978277"/>
                <a:gd name="connsiteX1048" fmla="*/ 490209 w 1347946"/>
                <a:gd name="connsiteY1048" fmla="*/ 1771559 h 1978277"/>
                <a:gd name="connsiteX1049" fmla="*/ 490944 w 1347946"/>
                <a:gd name="connsiteY1049" fmla="*/ 1769721 h 1978277"/>
                <a:gd name="connsiteX1050" fmla="*/ 491421 w 1347946"/>
                <a:gd name="connsiteY1050" fmla="*/ 1767342 h 1978277"/>
                <a:gd name="connsiteX1051" fmla="*/ 490404 w 1347946"/>
                <a:gd name="connsiteY1051" fmla="*/ 1767773 h 1978277"/>
                <a:gd name="connsiteX1052" fmla="*/ 485186 w 1347946"/>
                <a:gd name="connsiteY1052" fmla="*/ 1771864 h 1978277"/>
                <a:gd name="connsiteX1053" fmla="*/ 477472 w 1347946"/>
                <a:gd name="connsiteY1053" fmla="*/ 1775103 h 1978277"/>
                <a:gd name="connsiteX1054" fmla="*/ 471448 w 1347946"/>
                <a:gd name="connsiteY1054" fmla="*/ 1776903 h 1978277"/>
                <a:gd name="connsiteX1055" fmla="*/ 470470 w 1347946"/>
                <a:gd name="connsiteY1055" fmla="*/ 1776809 h 1978277"/>
                <a:gd name="connsiteX1056" fmla="*/ 468358 w 1347946"/>
                <a:gd name="connsiteY1056" fmla="*/ 1777896 h 1978277"/>
                <a:gd name="connsiteX1057" fmla="*/ 467145 w 1347946"/>
                <a:gd name="connsiteY1057" fmla="*/ 1778209 h 1978277"/>
                <a:gd name="connsiteX1058" fmla="*/ 466206 w 1347946"/>
                <a:gd name="connsiteY1058" fmla="*/ 1777896 h 1978277"/>
                <a:gd name="connsiteX1059" fmla="*/ 464078 w 1347946"/>
                <a:gd name="connsiteY1059" fmla="*/ 1774798 h 1978277"/>
                <a:gd name="connsiteX1060" fmla="*/ 463507 w 1347946"/>
                <a:gd name="connsiteY1060" fmla="*/ 1772772 h 1978277"/>
                <a:gd name="connsiteX1061" fmla="*/ 467333 w 1347946"/>
                <a:gd name="connsiteY1061" fmla="*/ 1767256 h 1978277"/>
                <a:gd name="connsiteX1062" fmla="*/ 470188 w 1347946"/>
                <a:gd name="connsiteY1062" fmla="*/ 1759699 h 1978277"/>
                <a:gd name="connsiteX1063" fmla="*/ 473967 w 1347946"/>
                <a:gd name="connsiteY1063" fmla="*/ 1754731 h 1978277"/>
                <a:gd name="connsiteX1064" fmla="*/ 476635 w 1347946"/>
                <a:gd name="connsiteY1064" fmla="*/ 1754105 h 1978277"/>
                <a:gd name="connsiteX1065" fmla="*/ 481102 w 1347946"/>
                <a:gd name="connsiteY1065" fmla="*/ 1754371 h 1978277"/>
                <a:gd name="connsiteX1066" fmla="*/ 482675 w 1347946"/>
                <a:gd name="connsiteY1066" fmla="*/ 1754809 h 1978277"/>
                <a:gd name="connsiteX1067" fmla="*/ 482174 w 1347946"/>
                <a:gd name="connsiteY1067" fmla="*/ 1751860 h 1978277"/>
                <a:gd name="connsiteX1068" fmla="*/ 482362 w 1347946"/>
                <a:gd name="connsiteY1068" fmla="*/ 1750428 h 1978277"/>
                <a:gd name="connsiteX1069" fmla="*/ 485984 w 1347946"/>
                <a:gd name="connsiteY1069" fmla="*/ 1748707 h 1978277"/>
                <a:gd name="connsiteX1070" fmla="*/ 490209 w 1347946"/>
                <a:gd name="connsiteY1070" fmla="*/ 1747940 h 1978277"/>
                <a:gd name="connsiteX1071" fmla="*/ 493213 w 1347946"/>
                <a:gd name="connsiteY1071" fmla="*/ 1748480 h 1978277"/>
                <a:gd name="connsiteX1072" fmla="*/ 495106 w 1347946"/>
                <a:gd name="connsiteY1072" fmla="*/ 1751954 h 1978277"/>
                <a:gd name="connsiteX1073" fmla="*/ 497539 w 1347946"/>
                <a:gd name="connsiteY1073" fmla="*/ 1758337 h 1978277"/>
                <a:gd name="connsiteX1074" fmla="*/ 500817 w 1347946"/>
                <a:gd name="connsiteY1074" fmla="*/ 1760489 h 1978277"/>
                <a:gd name="connsiteX1075" fmla="*/ 500668 w 1347946"/>
                <a:gd name="connsiteY1075" fmla="*/ 1757430 h 1978277"/>
                <a:gd name="connsiteX1076" fmla="*/ 498971 w 1347946"/>
                <a:gd name="connsiteY1076" fmla="*/ 1753479 h 1978277"/>
                <a:gd name="connsiteX1077" fmla="*/ 498337 w 1347946"/>
                <a:gd name="connsiteY1077" fmla="*/ 1747392 h 1978277"/>
                <a:gd name="connsiteX1078" fmla="*/ 496178 w 1347946"/>
                <a:gd name="connsiteY1078" fmla="*/ 1744819 h 1978277"/>
                <a:gd name="connsiteX1079" fmla="*/ 494449 w 1347946"/>
                <a:gd name="connsiteY1079" fmla="*/ 1743551 h 1978277"/>
                <a:gd name="connsiteX1080" fmla="*/ 489661 w 1347946"/>
                <a:gd name="connsiteY1080" fmla="*/ 1744169 h 1978277"/>
                <a:gd name="connsiteX1081" fmla="*/ 486782 w 1347946"/>
                <a:gd name="connsiteY1081" fmla="*/ 1739694 h 1978277"/>
                <a:gd name="connsiteX1082" fmla="*/ 486133 w 1347946"/>
                <a:gd name="connsiteY1082" fmla="*/ 1738051 h 1978277"/>
                <a:gd name="connsiteX1083" fmla="*/ 486062 w 1347946"/>
                <a:gd name="connsiteY1083" fmla="*/ 1735861 h 1978277"/>
                <a:gd name="connsiteX1084" fmla="*/ 483183 w 1347946"/>
                <a:gd name="connsiteY1084" fmla="*/ 1729414 h 1978277"/>
                <a:gd name="connsiteX1085" fmla="*/ 482260 w 1347946"/>
                <a:gd name="connsiteY1085" fmla="*/ 1726175 h 1978277"/>
                <a:gd name="connsiteX1086" fmla="*/ 480734 w 1347946"/>
                <a:gd name="connsiteY1086" fmla="*/ 1721857 h 1978277"/>
                <a:gd name="connsiteX1087" fmla="*/ 479921 w 1347946"/>
                <a:gd name="connsiteY1087" fmla="*/ 1721622 h 1978277"/>
                <a:gd name="connsiteX1088" fmla="*/ 480954 w 1347946"/>
                <a:gd name="connsiteY1088" fmla="*/ 1727059 h 1978277"/>
                <a:gd name="connsiteX1089" fmla="*/ 482299 w 1347946"/>
                <a:gd name="connsiteY1089" fmla="*/ 1730869 h 1978277"/>
                <a:gd name="connsiteX1090" fmla="*/ 484224 w 1347946"/>
                <a:gd name="connsiteY1090" fmla="*/ 1739209 h 1978277"/>
                <a:gd name="connsiteX1091" fmla="*/ 485178 w 1347946"/>
                <a:gd name="connsiteY1091" fmla="*/ 1742558 h 1978277"/>
                <a:gd name="connsiteX1092" fmla="*/ 483887 w 1347946"/>
                <a:gd name="connsiteY1092" fmla="*/ 1745202 h 1978277"/>
                <a:gd name="connsiteX1093" fmla="*/ 481454 w 1347946"/>
                <a:gd name="connsiteY1093" fmla="*/ 1747815 h 1978277"/>
                <a:gd name="connsiteX1094" fmla="*/ 479303 w 1347946"/>
                <a:gd name="connsiteY1094" fmla="*/ 1749372 h 1978277"/>
                <a:gd name="connsiteX1095" fmla="*/ 474218 w 1347946"/>
                <a:gd name="connsiteY1095" fmla="*/ 1751234 h 1978277"/>
                <a:gd name="connsiteX1096" fmla="*/ 475313 w 1347946"/>
                <a:gd name="connsiteY1096" fmla="*/ 1747166 h 1978277"/>
                <a:gd name="connsiteX1097" fmla="*/ 476009 w 1347946"/>
                <a:gd name="connsiteY1097" fmla="*/ 1743160 h 1978277"/>
                <a:gd name="connsiteX1098" fmla="*/ 473451 w 1347946"/>
                <a:gd name="connsiteY1098" fmla="*/ 1744584 h 1978277"/>
                <a:gd name="connsiteX1099" fmla="*/ 471073 w 1347946"/>
                <a:gd name="connsiteY1099" fmla="*/ 1747494 h 1978277"/>
                <a:gd name="connsiteX1100" fmla="*/ 470251 w 1347946"/>
                <a:gd name="connsiteY1100" fmla="*/ 1751515 h 1978277"/>
                <a:gd name="connsiteX1101" fmla="*/ 468726 w 1347946"/>
                <a:gd name="connsiteY1101" fmla="*/ 1755153 h 1978277"/>
                <a:gd name="connsiteX1102" fmla="*/ 464196 w 1347946"/>
                <a:gd name="connsiteY1102" fmla="*/ 1764049 h 1978277"/>
                <a:gd name="connsiteX1103" fmla="*/ 462412 w 1347946"/>
                <a:gd name="connsiteY1103" fmla="*/ 1768962 h 1978277"/>
                <a:gd name="connsiteX1104" fmla="*/ 460722 w 1347946"/>
                <a:gd name="connsiteY1104" fmla="*/ 1771379 h 1978277"/>
                <a:gd name="connsiteX1105" fmla="*/ 458798 w 1347946"/>
                <a:gd name="connsiteY1105" fmla="*/ 1772044 h 1978277"/>
                <a:gd name="connsiteX1106" fmla="*/ 457131 w 1347946"/>
                <a:gd name="connsiteY1106" fmla="*/ 1770127 h 1978277"/>
                <a:gd name="connsiteX1107" fmla="*/ 455715 w 1347946"/>
                <a:gd name="connsiteY1107" fmla="*/ 1765613 h 1978277"/>
                <a:gd name="connsiteX1108" fmla="*/ 455050 w 1347946"/>
                <a:gd name="connsiteY1108" fmla="*/ 1762069 h 1978277"/>
                <a:gd name="connsiteX1109" fmla="*/ 454972 w 1347946"/>
                <a:gd name="connsiteY1109" fmla="*/ 1752838 h 1978277"/>
                <a:gd name="connsiteX1110" fmla="*/ 455152 w 1347946"/>
                <a:gd name="connsiteY1110" fmla="*/ 1748511 h 1978277"/>
                <a:gd name="connsiteX1111" fmla="*/ 454377 w 1347946"/>
                <a:gd name="connsiteY1111" fmla="*/ 1742659 h 1978277"/>
                <a:gd name="connsiteX1112" fmla="*/ 451929 w 1347946"/>
                <a:gd name="connsiteY1112" fmla="*/ 1728945 h 1978277"/>
                <a:gd name="connsiteX1113" fmla="*/ 451412 w 1347946"/>
                <a:gd name="connsiteY1113" fmla="*/ 1724024 h 1978277"/>
                <a:gd name="connsiteX1114" fmla="*/ 447274 w 1347946"/>
                <a:gd name="connsiteY1114" fmla="*/ 1721403 h 1978277"/>
                <a:gd name="connsiteX1115" fmla="*/ 447211 w 1347946"/>
                <a:gd name="connsiteY1115" fmla="*/ 1720558 h 1978277"/>
                <a:gd name="connsiteX1116" fmla="*/ 446132 w 1347946"/>
                <a:gd name="connsiteY1116" fmla="*/ 1717742 h 1978277"/>
                <a:gd name="connsiteX1117" fmla="*/ 445294 w 1347946"/>
                <a:gd name="connsiteY1117" fmla="*/ 1714917 h 1978277"/>
                <a:gd name="connsiteX1118" fmla="*/ 445983 w 1347946"/>
                <a:gd name="connsiteY1118" fmla="*/ 1713885 h 1978277"/>
                <a:gd name="connsiteX1119" fmla="*/ 446969 w 1347946"/>
                <a:gd name="connsiteY1119" fmla="*/ 1713142 h 1978277"/>
                <a:gd name="connsiteX1120" fmla="*/ 453157 w 1347946"/>
                <a:gd name="connsiteY1120" fmla="*/ 1708964 h 1978277"/>
                <a:gd name="connsiteX1121" fmla="*/ 457741 w 1347946"/>
                <a:gd name="connsiteY1121" fmla="*/ 1704270 h 1978277"/>
                <a:gd name="connsiteX1122" fmla="*/ 463226 w 1347946"/>
                <a:gd name="connsiteY1122" fmla="*/ 1696877 h 1978277"/>
                <a:gd name="connsiteX1123" fmla="*/ 465463 w 1347946"/>
                <a:gd name="connsiteY1123" fmla="*/ 1694577 h 1978277"/>
                <a:gd name="connsiteX1124" fmla="*/ 473506 w 1347946"/>
                <a:gd name="connsiteY1124" fmla="*/ 1692801 h 1978277"/>
                <a:gd name="connsiteX1125" fmla="*/ 477073 w 1347946"/>
                <a:gd name="connsiteY1125" fmla="*/ 1692558 h 1978277"/>
                <a:gd name="connsiteX1126" fmla="*/ 477042 w 1347946"/>
                <a:gd name="connsiteY1126" fmla="*/ 1691236 h 1978277"/>
                <a:gd name="connsiteX1127" fmla="*/ 475845 w 1347946"/>
                <a:gd name="connsiteY1127" fmla="*/ 1690712 h 1978277"/>
                <a:gd name="connsiteX1128" fmla="*/ 470415 w 1347946"/>
                <a:gd name="connsiteY1128" fmla="*/ 1691056 h 1978277"/>
                <a:gd name="connsiteX1129" fmla="*/ 463179 w 1347946"/>
                <a:gd name="connsiteY1129" fmla="*/ 1694029 h 1978277"/>
                <a:gd name="connsiteX1130" fmla="*/ 461935 w 1347946"/>
                <a:gd name="connsiteY1130" fmla="*/ 1695101 h 1978277"/>
                <a:gd name="connsiteX1131" fmla="*/ 458766 w 1347946"/>
                <a:gd name="connsiteY1131" fmla="*/ 1699709 h 1978277"/>
                <a:gd name="connsiteX1132" fmla="*/ 456325 w 1347946"/>
                <a:gd name="connsiteY1132" fmla="*/ 1702220 h 1978277"/>
                <a:gd name="connsiteX1133" fmla="*/ 449456 w 1347946"/>
                <a:gd name="connsiteY1133" fmla="*/ 1707939 h 1978277"/>
                <a:gd name="connsiteX1134" fmla="*/ 444997 w 1347946"/>
                <a:gd name="connsiteY1134" fmla="*/ 1707939 h 1978277"/>
                <a:gd name="connsiteX1135" fmla="*/ 440397 w 1347946"/>
                <a:gd name="connsiteY1135" fmla="*/ 1701086 h 1978277"/>
                <a:gd name="connsiteX1136" fmla="*/ 435257 w 1347946"/>
                <a:gd name="connsiteY1136" fmla="*/ 1702400 h 1978277"/>
                <a:gd name="connsiteX1137" fmla="*/ 431791 w 1347946"/>
                <a:gd name="connsiteY1137" fmla="*/ 1701946 h 1978277"/>
                <a:gd name="connsiteX1138" fmla="*/ 430782 w 1347946"/>
                <a:gd name="connsiteY1138" fmla="*/ 1700913 h 1978277"/>
                <a:gd name="connsiteX1139" fmla="*/ 430015 w 1347946"/>
                <a:gd name="connsiteY1139" fmla="*/ 1691494 h 1978277"/>
                <a:gd name="connsiteX1140" fmla="*/ 432808 w 1347946"/>
                <a:gd name="connsiteY1140" fmla="*/ 1680424 h 1978277"/>
                <a:gd name="connsiteX1141" fmla="*/ 429788 w 1347946"/>
                <a:gd name="connsiteY1141" fmla="*/ 1680314 h 1978277"/>
                <a:gd name="connsiteX1142" fmla="*/ 429162 w 1347946"/>
                <a:gd name="connsiteY1142" fmla="*/ 1679868 h 1978277"/>
                <a:gd name="connsiteX1143" fmla="*/ 427566 w 1347946"/>
                <a:gd name="connsiteY1143" fmla="*/ 1677334 h 1978277"/>
                <a:gd name="connsiteX1144" fmla="*/ 426526 w 1347946"/>
                <a:gd name="connsiteY1144" fmla="*/ 1676575 h 1978277"/>
                <a:gd name="connsiteX1145" fmla="*/ 427300 w 1347946"/>
                <a:gd name="connsiteY1145" fmla="*/ 1675229 h 1978277"/>
                <a:gd name="connsiteX1146" fmla="*/ 434740 w 1347946"/>
                <a:gd name="connsiteY1146" fmla="*/ 1669941 h 1978277"/>
                <a:gd name="connsiteX1147" fmla="*/ 445873 w 1347946"/>
                <a:gd name="connsiteY1147" fmla="*/ 1659504 h 1978277"/>
                <a:gd name="connsiteX1148" fmla="*/ 450661 w 1347946"/>
                <a:gd name="connsiteY1148" fmla="*/ 1655381 h 1978277"/>
                <a:gd name="connsiteX1149" fmla="*/ 453619 w 1347946"/>
                <a:gd name="connsiteY1149" fmla="*/ 1653597 h 1978277"/>
                <a:gd name="connsiteX1150" fmla="*/ 455856 w 1347946"/>
                <a:gd name="connsiteY1150" fmla="*/ 1651555 h 1978277"/>
                <a:gd name="connsiteX1151" fmla="*/ 458578 w 1347946"/>
                <a:gd name="connsiteY1151" fmla="*/ 1647112 h 1978277"/>
                <a:gd name="connsiteX1152" fmla="*/ 459478 w 1347946"/>
                <a:gd name="connsiteY1152" fmla="*/ 1645164 h 1978277"/>
                <a:gd name="connsiteX1153" fmla="*/ 460996 w 1347946"/>
                <a:gd name="connsiteY1153" fmla="*/ 1643591 h 1978277"/>
                <a:gd name="connsiteX1154" fmla="*/ 464196 w 1347946"/>
                <a:gd name="connsiteY1154" fmla="*/ 1641815 h 1978277"/>
                <a:gd name="connsiteX1155" fmla="*/ 467693 w 1347946"/>
                <a:gd name="connsiteY1155" fmla="*/ 1639124 h 1978277"/>
                <a:gd name="connsiteX1156" fmla="*/ 473365 w 1347946"/>
                <a:gd name="connsiteY1156" fmla="*/ 1633053 h 1978277"/>
                <a:gd name="connsiteX1157" fmla="*/ 474108 w 1347946"/>
                <a:gd name="connsiteY1157" fmla="*/ 1630800 h 1978277"/>
                <a:gd name="connsiteX1158" fmla="*/ 472872 w 1347946"/>
                <a:gd name="connsiteY1158" fmla="*/ 1630276 h 1978277"/>
                <a:gd name="connsiteX1159" fmla="*/ 470220 w 1347946"/>
                <a:gd name="connsiteY1159" fmla="*/ 1632357 h 1978277"/>
                <a:gd name="connsiteX1160" fmla="*/ 464829 w 1347946"/>
                <a:gd name="connsiteY1160" fmla="*/ 1637911 h 1978277"/>
                <a:gd name="connsiteX1161" fmla="*/ 460980 w 1347946"/>
                <a:gd name="connsiteY1161" fmla="*/ 1641025 h 1978277"/>
                <a:gd name="connsiteX1162" fmla="*/ 447845 w 1347946"/>
                <a:gd name="connsiteY1162" fmla="*/ 1654880 h 1978277"/>
                <a:gd name="connsiteX1163" fmla="*/ 442251 w 1347946"/>
                <a:gd name="connsiteY1163" fmla="*/ 1659887 h 1978277"/>
                <a:gd name="connsiteX1164" fmla="*/ 439208 w 1347946"/>
                <a:gd name="connsiteY1164" fmla="*/ 1663079 h 1978277"/>
                <a:gd name="connsiteX1165" fmla="*/ 436845 w 1347946"/>
                <a:gd name="connsiteY1165" fmla="*/ 1666115 h 1978277"/>
                <a:gd name="connsiteX1166" fmla="*/ 434349 w 1347946"/>
                <a:gd name="connsiteY1166" fmla="*/ 1668274 h 1978277"/>
                <a:gd name="connsiteX1167" fmla="*/ 431705 w 1347946"/>
                <a:gd name="connsiteY1167" fmla="*/ 1669565 h 1978277"/>
                <a:gd name="connsiteX1168" fmla="*/ 426072 w 1347946"/>
                <a:gd name="connsiteY1168" fmla="*/ 1670527 h 1978277"/>
                <a:gd name="connsiteX1169" fmla="*/ 423303 w 1347946"/>
                <a:gd name="connsiteY1169" fmla="*/ 1671646 h 1978277"/>
                <a:gd name="connsiteX1170" fmla="*/ 421636 w 1347946"/>
                <a:gd name="connsiteY1170" fmla="*/ 1670832 h 1978277"/>
                <a:gd name="connsiteX1171" fmla="*/ 420901 w 1347946"/>
                <a:gd name="connsiteY1171" fmla="*/ 1664355 h 1978277"/>
                <a:gd name="connsiteX1172" fmla="*/ 421464 w 1347946"/>
                <a:gd name="connsiteY1172" fmla="*/ 1660505 h 1978277"/>
                <a:gd name="connsiteX1173" fmla="*/ 421198 w 1347946"/>
                <a:gd name="connsiteY1173" fmla="*/ 1656695 h 1978277"/>
                <a:gd name="connsiteX1174" fmla="*/ 422606 w 1347946"/>
                <a:gd name="connsiteY1174" fmla="*/ 1651219 h 1978277"/>
                <a:gd name="connsiteX1175" fmla="*/ 424695 w 1347946"/>
                <a:gd name="connsiteY1175" fmla="*/ 1647331 h 1978277"/>
                <a:gd name="connsiteX1176" fmla="*/ 425571 w 1347946"/>
                <a:gd name="connsiteY1176" fmla="*/ 1645211 h 1978277"/>
                <a:gd name="connsiteX1177" fmla="*/ 425939 w 1347946"/>
                <a:gd name="connsiteY1177" fmla="*/ 1643755 h 1978277"/>
                <a:gd name="connsiteX1178" fmla="*/ 430242 w 1347946"/>
                <a:gd name="connsiteY1178" fmla="*/ 1639711 h 1978277"/>
                <a:gd name="connsiteX1179" fmla="*/ 432612 w 1347946"/>
                <a:gd name="connsiteY1179" fmla="*/ 1637919 h 1978277"/>
                <a:gd name="connsiteX1180" fmla="*/ 434287 w 1347946"/>
                <a:gd name="connsiteY1180" fmla="*/ 1633851 h 1978277"/>
                <a:gd name="connsiteX1181" fmla="*/ 443839 w 1347946"/>
                <a:gd name="connsiteY1181" fmla="*/ 1632404 h 1978277"/>
                <a:gd name="connsiteX1182" fmla="*/ 446303 w 1347946"/>
                <a:gd name="connsiteY1182" fmla="*/ 1632552 h 1978277"/>
                <a:gd name="connsiteX1183" fmla="*/ 447610 w 1347946"/>
                <a:gd name="connsiteY1183" fmla="*/ 1632005 h 1978277"/>
                <a:gd name="connsiteX1184" fmla="*/ 448588 w 1347946"/>
                <a:gd name="connsiteY1184" fmla="*/ 1630823 h 1978277"/>
                <a:gd name="connsiteX1185" fmla="*/ 447641 w 1347946"/>
                <a:gd name="connsiteY1185" fmla="*/ 1629908 h 1978277"/>
                <a:gd name="connsiteX1186" fmla="*/ 444778 w 1347946"/>
                <a:gd name="connsiteY1186" fmla="*/ 1629259 h 1978277"/>
                <a:gd name="connsiteX1187" fmla="*/ 437166 w 1347946"/>
                <a:gd name="connsiteY1187" fmla="*/ 1629384 h 1978277"/>
                <a:gd name="connsiteX1188" fmla="*/ 430132 w 1347946"/>
                <a:gd name="connsiteY1188" fmla="*/ 1628688 h 1978277"/>
                <a:gd name="connsiteX1189" fmla="*/ 426925 w 1347946"/>
                <a:gd name="connsiteY1189" fmla="*/ 1627983 h 1978277"/>
                <a:gd name="connsiteX1190" fmla="*/ 425376 w 1347946"/>
                <a:gd name="connsiteY1190" fmla="*/ 1628390 h 1978277"/>
                <a:gd name="connsiteX1191" fmla="*/ 422818 w 1347946"/>
                <a:gd name="connsiteY1191" fmla="*/ 1627201 h 1978277"/>
                <a:gd name="connsiteX1192" fmla="*/ 420025 w 1347946"/>
                <a:gd name="connsiteY1192" fmla="*/ 1624924 h 1978277"/>
                <a:gd name="connsiteX1193" fmla="*/ 415690 w 1347946"/>
                <a:gd name="connsiteY1193" fmla="*/ 1616538 h 1978277"/>
                <a:gd name="connsiteX1194" fmla="*/ 417427 w 1347946"/>
                <a:gd name="connsiteY1194" fmla="*/ 1605694 h 1978277"/>
                <a:gd name="connsiteX1195" fmla="*/ 417576 w 1347946"/>
                <a:gd name="connsiteY1195" fmla="*/ 1600484 h 1978277"/>
                <a:gd name="connsiteX1196" fmla="*/ 423084 w 1347946"/>
                <a:gd name="connsiteY1196" fmla="*/ 1595907 h 1978277"/>
                <a:gd name="connsiteX1197" fmla="*/ 426025 w 1347946"/>
                <a:gd name="connsiteY1197" fmla="*/ 1594390 h 1978277"/>
                <a:gd name="connsiteX1198" fmla="*/ 430203 w 1347946"/>
                <a:gd name="connsiteY1198" fmla="*/ 1590932 h 1978277"/>
                <a:gd name="connsiteX1199" fmla="*/ 435781 w 1347946"/>
                <a:gd name="connsiteY1199" fmla="*/ 1585033 h 1978277"/>
                <a:gd name="connsiteX1200" fmla="*/ 442439 w 1347946"/>
                <a:gd name="connsiteY1200" fmla="*/ 1581418 h 1978277"/>
                <a:gd name="connsiteX1201" fmla="*/ 445834 w 1347946"/>
                <a:gd name="connsiteY1201" fmla="*/ 1580746 h 1978277"/>
                <a:gd name="connsiteX1202" fmla="*/ 448651 w 1347946"/>
                <a:gd name="connsiteY1202" fmla="*/ 1581262 h 1978277"/>
                <a:gd name="connsiteX1203" fmla="*/ 459071 w 1347946"/>
                <a:gd name="connsiteY1203" fmla="*/ 1586386 h 1978277"/>
                <a:gd name="connsiteX1204" fmla="*/ 464430 w 1347946"/>
                <a:gd name="connsiteY1204" fmla="*/ 1587388 h 1978277"/>
                <a:gd name="connsiteX1205" fmla="*/ 469140 w 1347946"/>
                <a:gd name="connsiteY1205" fmla="*/ 1586159 h 1978277"/>
                <a:gd name="connsiteX1206" fmla="*/ 475047 w 1347946"/>
                <a:gd name="connsiteY1206" fmla="*/ 1587951 h 1978277"/>
                <a:gd name="connsiteX1207" fmla="*/ 485499 w 1347946"/>
                <a:gd name="connsiteY1207" fmla="*/ 1595289 h 1978277"/>
                <a:gd name="connsiteX1208" fmla="*/ 487517 w 1347946"/>
                <a:gd name="connsiteY1208" fmla="*/ 1594202 h 1978277"/>
                <a:gd name="connsiteX1209" fmla="*/ 486931 w 1347946"/>
                <a:gd name="connsiteY1209" fmla="*/ 1592426 h 1978277"/>
                <a:gd name="connsiteX1210" fmla="*/ 475274 w 1347946"/>
                <a:gd name="connsiteY1210" fmla="*/ 1584657 h 1978277"/>
                <a:gd name="connsiteX1211" fmla="*/ 475336 w 1347946"/>
                <a:gd name="connsiteY1211" fmla="*/ 1582326 h 1978277"/>
                <a:gd name="connsiteX1212" fmla="*/ 478317 w 1347946"/>
                <a:gd name="connsiteY1212" fmla="*/ 1581716 h 1978277"/>
                <a:gd name="connsiteX1213" fmla="*/ 481501 w 1347946"/>
                <a:gd name="connsiteY1213" fmla="*/ 1579447 h 1978277"/>
                <a:gd name="connsiteX1214" fmla="*/ 479710 w 1347946"/>
                <a:gd name="connsiteY1214" fmla="*/ 1578101 h 1978277"/>
                <a:gd name="connsiteX1215" fmla="*/ 471964 w 1347946"/>
                <a:gd name="connsiteY1215" fmla="*/ 1579267 h 1978277"/>
                <a:gd name="connsiteX1216" fmla="*/ 469727 w 1347946"/>
                <a:gd name="connsiteY1216" fmla="*/ 1581129 h 1978277"/>
                <a:gd name="connsiteX1217" fmla="*/ 462216 w 1347946"/>
                <a:gd name="connsiteY1217" fmla="*/ 1582091 h 1978277"/>
                <a:gd name="connsiteX1218" fmla="*/ 458297 w 1347946"/>
                <a:gd name="connsiteY1218" fmla="*/ 1580511 h 1978277"/>
                <a:gd name="connsiteX1219" fmla="*/ 454776 w 1347946"/>
                <a:gd name="connsiteY1219" fmla="*/ 1579721 h 1978277"/>
                <a:gd name="connsiteX1220" fmla="*/ 449496 w 1347946"/>
                <a:gd name="connsiteY1220" fmla="*/ 1576341 h 1978277"/>
                <a:gd name="connsiteX1221" fmla="*/ 445075 w 1347946"/>
                <a:gd name="connsiteY1221" fmla="*/ 1577444 h 1978277"/>
                <a:gd name="connsiteX1222" fmla="*/ 442282 w 1347946"/>
                <a:gd name="connsiteY1222" fmla="*/ 1578774 h 1978277"/>
                <a:gd name="connsiteX1223" fmla="*/ 437346 w 1347946"/>
                <a:gd name="connsiteY1223" fmla="*/ 1580034 h 1978277"/>
                <a:gd name="connsiteX1224" fmla="*/ 435562 w 1347946"/>
                <a:gd name="connsiteY1224" fmla="*/ 1580933 h 1978277"/>
                <a:gd name="connsiteX1225" fmla="*/ 425916 w 1347946"/>
                <a:gd name="connsiteY1225" fmla="*/ 1591511 h 1978277"/>
                <a:gd name="connsiteX1226" fmla="*/ 421855 w 1347946"/>
                <a:gd name="connsiteY1226" fmla="*/ 1593701 h 1978277"/>
                <a:gd name="connsiteX1227" fmla="*/ 418968 w 1347946"/>
                <a:gd name="connsiteY1227" fmla="*/ 1592981 h 1978277"/>
                <a:gd name="connsiteX1228" fmla="*/ 420995 w 1347946"/>
                <a:gd name="connsiteY1228" fmla="*/ 1586112 h 1978277"/>
                <a:gd name="connsiteX1229" fmla="*/ 421582 w 1347946"/>
                <a:gd name="connsiteY1229" fmla="*/ 1583390 h 1978277"/>
                <a:gd name="connsiteX1230" fmla="*/ 421582 w 1347946"/>
                <a:gd name="connsiteY1230" fmla="*/ 1580425 h 1978277"/>
                <a:gd name="connsiteX1231" fmla="*/ 422419 w 1347946"/>
                <a:gd name="connsiteY1231" fmla="*/ 1576349 h 1978277"/>
                <a:gd name="connsiteX1232" fmla="*/ 427363 w 1347946"/>
                <a:gd name="connsiteY1232" fmla="*/ 1568549 h 1978277"/>
                <a:gd name="connsiteX1233" fmla="*/ 430469 w 1347946"/>
                <a:gd name="connsiteY1233" fmla="*/ 1559959 h 1978277"/>
                <a:gd name="connsiteX1234" fmla="*/ 431783 w 1347946"/>
                <a:gd name="connsiteY1234" fmla="*/ 1554600 h 1978277"/>
                <a:gd name="connsiteX1235" fmla="*/ 434216 w 1347946"/>
                <a:gd name="connsiteY1235" fmla="*/ 1553997 h 1978277"/>
                <a:gd name="connsiteX1236" fmla="*/ 437534 w 1347946"/>
                <a:gd name="connsiteY1236" fmla="*/ 1554787 h 1978277"/>
                <a:gd name="connsiteX1237" fmla="*/ 447501 w 1347946"/>
                <a:gd name="connsiteY1237" fmla="*/ 1558261 h 1978277"/>
                <a:gd name="connsiteX1238" fmla="*/ 455793 w 1347946"/>
                <a:gd name="connsiteY1238" fmla="*/ 1562392 h 1978277"/>
                <a:gd name="connsiteX1239" fmla="*/ 461911 w 1347946"/>
                <a:gd name="connsiteY1239" fmla="*/ 1563495 h 1978277"/>
                <a:gd name="connsiteX1240" fmla="*/ 465932 w 1347946"/>
                <a:gd name="connsiteY1240" fmla="*/ 1563612 h 1978277"/>
                <a:gd name="connsiteX1241" fmla="*/ 467654 w 1347946"/>
                <a:gd name="connsiteY1241" fmla="*/ 1562298 h 1978277"/>
                <a:gd name="connsiteX1242" fmla="*/ 469015 w 1347946"/>
                <a:gd name="connsiteY1242" fmla="*/ 1560006 h 1978277"/>
                <a:gd name="connsiteX1243" fmla="*/ 469539 w 1347946"/>
                <a:gd name="connsiteY1243" fmla="*/ 1558417 h 1978277"/>
                <a:gd name="connsiteX1244" fmla="*/ 469930 w 1347946"/>
                <a:gd name="connsiteY1244" fmla="*/ 1555163 h 1978277"/>
                <a:gd name="connsiteX1245" fmla="*/ 470392 w 1347946"/>
                <a:gd name="connsiteY1245" fmla="*/ 1554005 h 1978277"/>
                <a:gd name="connsiteX1246" fmla="*/ 471737 w 1347946"/>
                <a:gd name="connsiteY1246" fmla="*/ 1552581 h 1978277"/>
                <a:gd name="connsiteX1247" fmla="*/ 474484 w 1347946"/>
                <a:gd name="connsiteY1247" fmla="*/ 1547613 h 1978277"/>
                <a:gd name="connsiteX1248" fmla="*/ 475321 w 1347946"/>
                <a:gd name="connsiteY1248" fmla="*/ 1544069 h 1978277"/>
                <a:gd name="connsiteX1249" fmla="*/ 474421 w 1347946"/>
                <a:gd name="connsiteY1249" fmla="*/ 1541996 h 1978277"/>
                <a:gd name="connsiteX1250" fmla="*/ 472590 w 1347946"/>
                <a:gd name="connsiteY1250" fmla="*/ 1542207 h 1978277"/>
                <a:gd name="connsiteX1251" fmla="*/ 469015 w 1347946"/>
                <a:gd name="connsiteY1251" fmla="*/ 1543569 h 1978277"/>
                <a:gd name="connsiteX1252" fmla="*/ 468530 w 1347946"/>
                <a:gd name="connsiteY1252" fmla="*/ 1544132 h 1978277"/>
                <a:gd name="connsiteX1253" fmla="*/ 468592 w 1347946"/>
                <a:gd name="connsiteY1253" fmla="*/ 1545243 h 1978277"/>
                <a:gd name="connsiteX1254" fmla="*/ 465142 w 1347946"/>
                <a:gd name="connsiteY1254" fmla="*/ 1550727 h 1978277"/>
                <a:gd name="connsiteX1255" fmla="*/ 461379 w 1347946"/>
                <a:gd name="connsiteY1255" fmla="*/ 1551987 h 1978277"/>
                <a:gd name="connsiteX1256" fmla="*/ 452719 w 1347946"/>
                <a:gd name="connsiteY1256" fmla="*/ 1553817 h 1978277"/>
                <a:gd name="connsiteX1257" fmla="*/ 448768 w 1347946"/>
                <a:gd name="connsiteY1257" fmla="*/ 1553950 h 1978277"/>
                <a:gd name="connsiteX1258" fmla="*/ 441743 w 1347946"/>
                <a:gd name="connsiteY1258" fmla="*/ 1551408 h 1978277"/>
                <a:gd name="connsiteX1259" fmla="*/ 440678 w 1347946"/>
                <a:gd name="connsiteY1259" fmla="*/ 1550414 h 1978277"/>
                <a:gd name="connsiteX1260" fmla="*/ 439951 w 1347946"/>
                <a:gd name="connsiteY1260" fmla="*/ 1548544 h 1978277"/>
                <a:gd name="connsiteX1261" fmla="*/ 431329 w 1347946"/>
                <a:gd name="connsiteY1261" fmla="*/ 1548967 h 1978277"/>
                <a:gd name="connsiteX1262" fmla="*/ 428756 w 1347946"/>
                <a:gd name="connsiteY1262" fmla="*/ 1549530 h 1978277"/>
                <a:gd name="connsiteX1263" fmla="*/ 426706 w 1347946"/>
                <a:gd name="connsiteY1263" fmla="*/ 1549288 h 1978277"/>
                <a:gd name="connsiteX1264" fmla="*/ 427707 w 1347946"/>
                <a:gd name="connsiteY1264" fmla="*/ 1546033 h 1978277"/>
                <a:gd name="connsiteX1265" fmla="*/ 430430 w 1347946"/>
                <a:gd name="connsiteY1265" fmla="*/ 1542411 h 1978277"/>
                <a:gd name="connsiteX1266" fmla="*/ 434248 w 1347946"/>
                <a:gd name="connsiteY1266" fmla="*/ 1530558 h 1978277"/>
                <a:gd name="connsiteX1267" fmla="*/ 437447 w 1347946"/>
                <a:gd name="connsiteY1267" fmla="*/ 1527507 h 1978277"/>
                <a:gd name="connsiteX1268" fmla="*/ 443800 w 1347946"/>
                <a:gd name="connsiteY1268" fmla="*/ 1524659 h 1978277"/>
                <a:gd name="connsiteX1269" fmla="*/ 450426 w 1347946"/>
                <a:gd name="connsiteY1269" fmla="*/ 1525121 h 1978277"/>
                <a:gd name="connsiteX1270" fmla="*/ 461888 w 1347946"/>
                <a:gd name="connsiteY1270" fmla="*/ 1534329 h 1978277"/>
                <a:gd name="connsiteX1271" fmla="*/ 465346 w 1347946"/>
                <a:gd name="connsiteY1271" fmla="*/ 1535127 h 1978277"/>
                <a:gd name="connsiteX1272" fmla="*/ 468514 w 1347946"/>
                <a:gd name="connsiteY1272" fmla="*/ 1534384 h 1978277"/>
                <a:gd name="connsiteX1273" fmla="*/ 476095 w 1347946"/>
                <a:gd name="connsiteY1273" fmla="*/ 1531309 h 1978277"/>
                <a:gd name="connsiteX1274" fmla="*/ 477488 w 1347946"/>
                <a:gd name="connsiteY1274" fmla="*/ 1530057 h 1978277"/>
                <a:gd name="connsiteX1275" fmla="*/ 480218 w 1347946"/>
                <a:gd name="connsiteY1275" fmla="*/ 1526232 h 1978277"/>
                <a:gd name="connsiteX1276" fmla="*/ 483402 w 1347946"/>
                <a:gd name="connsiteY1276" fmla="*/ 1519660 h 1978277"/>
                <a:gd name="connsiteX1277" fmla="*/ 483246 w 1347946"/>
                <a:gd name="connsiteY1277" fmla="*/ 1518103 h 1978277"/>
                <a:gd name="connsiteX1278" fmla="*/ 478356 w 1347946"/>
                <a:gd name="connsiteY1278" fmla="*/ 1521780 h 1978277"/>
                <a:gd name="connsiteX1279" fmla="*/ 475751 w 1347946"/>
                <a:gd name="connsiteY1279" fmla="*/ 1522766 h 1978277"/>
                <a:gd name="connsiteX1280" fmla="*/ 473545 w 1347946"/>
                <a:gd name="connsiteY1280" fmla="*/ 1522766 h 1978277"/>
                <a:gd name="connsiteX1281" fmla="*/ 475594 w 1347946"/>
                <a:gd name="connsiteY1281" fmla="*/ 1510702 h 1978277"/>
                <a:gd name="connsiteX1282" fmla="*/ 476392 w 1347946"/>
                <a:gd name="connsiteY1282" fmla="*/ 1501392 h 1978277"/>
                <a:gd name="connsiteX1283" fmla="*/ 477159 w 1347946"/>
                <a:gd name="connsiteY1283" fmla="*/ 1499069 h 1978277"/>
                <a:gd name="connsiteX1284" fmla="*/ 483582 w 1347946"/>
                <a:gd name="connsiteY1284" fmla="*/ 1499765 h 1978277"/>
                <a:gd name="connsiteX1285" fmla="*/ 492360 w 1347946"/>
                <a:gd name="connsiteY1285" fmla="*/ 1498498 h 1978277"/>
                <a:gd name="connsiteX1286" fmla="*/ 494449 w 1347946"/>
                <a:gd name="connsiteY1286" fmla="*/ 1496448 h 1978277"/>
                <a:gd name="connsiteX1287" fmla="*/ 494418 w 1347946"/>
                <a:gd name="connsiteY1287" fmla="*/ 1495540 h 1978277"/>
                <a:gd name="connsiteX1288" fmla="*/ 490897 w 1347946"/>
                <a:gd name="connsiteY1288" fmla="*/ 1494297 h 1978277"/>
                <a:gd name="connsiteX1289" fmla="*/ 489199 w 1347946"/>
                <a:gd name="connsiteY1289" fmla="*/ 1491676 h 1978277"/>
                <a:gd name="connsiteX1290" fmla="*/ 486250 w 1347946"/>
                <a:gd name="connsiteY1290" fmla="*/ 1492505 h 1978277"/>
                <a:gd name="connsiteX1291" fmla="*/ 482299 w 1347946"/>
                <a:gd name="connsiteY1291" fmla="*/ 1494250 h 1978277"/>
                <a:gd name="connsiteX1292" fmla="*/ 477339 w 1347946"/>
                <a:gd name="connsiteY1292" fmla="*/ 1494054 h 1978277"/>
                <a:gd name="connsiteX1293" fmla="*/ 477754 w 1347946"/>
                <a:gd name="connsiteY1293" fmla="*/ 1490009 h 1978277"/>
                <a:gd name="connsiteX1294" fmla="*/ 481392 w 1347946"/>
                <a:gd name="connsiteY1294" fmla="*/ 1481490 h 1978277"/>
                <a:gd name="connsiteX1295" fmla="*/ 481767 w 1347946"/>
                <a:gd name="connsiteY1295" fmla="*/ 1477586 h 1978277"/>
                <a:gd name="connsiteX1296" fmla="*/ 483183 w 1347946"/>
                <a:gd name="connsiteY1296" fmla="*/ 1469754 h 1978277"/>
                <a:gd name="connsiteX1297" fmla="*/ 483332 w 1347946"/>
                <a:gd name="connsiteY1297" fmla="*/ 1465718 h 1978277"/>
                <a:gd name="connsiteX1298" fmla="*/ 485170 w 1347946"/>
                <a:gd name="connsiteY1298" fmla="*/ 1461782 h 1978277"/>
                <a:gd name="connsiteX1299" fmla="*/ 490905 w 1347946"/>
                <a:gd name="connsiteY1299" fmla="*/ 1458974 h 1978277"/>
                <a:gd name="connsiteX1300" fmla="*/ 493314 w 1347946"/>
                <a:gd name="connsiteY1300" fmla="*/ 1457292 h 1978277"/>
                <a:gd name="connsiteX1301" fmla="*/ 493447 w 1347946"/>
                <a:gd name="connsiteY1301" fmla="*/ 1455445 h 1978277"/>
                <a:gd name="connsiteX1302" fmla="*/ 490013 w 1347946"/>
                <a:gd name="connsiteY1302" fmla="*/ 1448396 h 1978277"/>
                <a:gd name="connsiteX1303" fmla="*/ 490882 w 1347946"/>
                <a:gd name="connsiteY1303" fmla="*/ 1446441 h 1978277"/>
                <a:gd name="connsiteX1304" fmla="*/ 493580 w 1347946"/>
                <a:gd name="connsiteY1304" fmla="*/ 1444657 h 1978277"/>
                <a:gd name="connsiteX1305" fmla="*/ 494582 w 1347946"/>
                <a:gd name="connsiteY1305" fmla="*/ 1443350 h 1978277"/>
                <a:gd name="connsiteX1306" fmla="*/ 493893 w 1347946"/>
                <a:gd name="connsiteY1306" fmla="*/ 1442537 h 1978277"/>
                <a:gd name="connsiteX1307" fmla="*/ 491414 w 1347946"/>
                <a:gd name="connsiteY1307" fmla="*/ 1441754 h 1978277"/>
                <a:gd name="connsiteX1308" fmla="*/ 487596 w 1347946"/>
                <a:gd name="connsiteY1308" fmla="*/ 1443319 h 1978277"/>
                <a:gd name="connsiteX1309" fmla="*/ 483371 w 1347946"/>
                <a:gd name="connsiteY1309" fmla="*/ 1444070 h 1978277"/>
                <a:gd name="connsiteX1310" fmla="*/ 479631 w 1347946"/>
                <a:gd name="connsiteY1310" fmla="*/ 1441715 h 1978277"/>
                <a:gd name="connsiteX1311" fmla="*/ 476705 w 1347946"/>
                <a:gd name="connsiteY1311" fmla="*/ 1440581 h 1978277"/>
                <a:gd name="connsiteX1312" fmla="*/ 474859 w 1347946"/>
                <a:gd name="connsiteY1312" fmla="*/ 1440933 h 1978277"/>
                <a:gd name="connsiteX1313" fmla="*/ 469829 w 1347946"/>
                <a:gd name="connsiteY1313" fmla="*/ 1444962 h 1978277"/>
                <a:gd name="connsiteX1314" fmla="*/ 468068 w 1347946"/>
                <a:gd name="connsiteY1314" fmla="*/ 1445095 h 1978277"/>
                <a:gd name="connsiteX1315" fmla="*/ 465894 w 1347946"/>
                <a:gd name="connsiteY1315" fmla="*/ 1443976 h 1978277"/>
                <a:gd name="connsiteX1316" fmla="*/ 451483 w 1347946"/>
                <a:gd name="connsiteY1316" fmla="*/ 1440487 h 1978277"/>
                <a:gd name="connsiteX1317" fmla="*/ 449691 w 1347946"/>
                <a:gd name="connsiteY1317" fmla="*/ 1439251 h 1978277"/>
                <a:gd name="connsiteX1318" fmla="*/ 444528 w 1347946"/>
                <a:gd name="connsiteY1318" fmla="*/ 1433188 h 1978277"/>
                <a:gd name="connsiteX1319" fmla="*/ 440272 w 1347946"/>
                <a:gd name="connsiteY1319" fmla="*/ 1429166 h 1978277"/>
                <a:gd name="connsiteX1320" fmla="*/ 434607 w 1347946"/>
                <a:gd name="connsiteY1320" fmla="*/ 1424762 h 1978277"/>
                <a:gd name="connsiteX1321" fmla="*/ 427261 w 1347946"/>
                <a:gd name="connsiteY1321" fmla="*/ 1421406 h 1978277"/>
                <a:gd name="connsiteX1322" fmla="*/ 418241 w 1347946"/>
                <a:gd name="connsiteY1322" fmla="*/ 1419106 h 1978277"/>
                <a:gd name="connsiteX1323" fmla="*/ 412843 w 1347946"/>
                <a:gd name="connsiteY1323" fmla="*/ 1416938 h 1978277"/>
                <a:gd name="connsiteX1324" fmla="*/ 410183 w 1347946"/>
                <a:gd name="connsiteY1324" fmla="*/ 1413872 h 1978277"/>
                <a:gd name="connsiteX1325" fmla="*/ 405622 w 1347946"/>
                <a:gd name="connsiteY1325" fmla="*/ 1407104 h 1978277"/>
                <a:gd name="connsiteX1326" fmla="*/ 402156 w 1347946"/>
                <a:gd name="connsiteY1326" fmla="*/ 1401440 h 1978277"/>
                <a:gd name="connsiteX1327" fmla="*/ 401507 w 1347946"/>
                <a:gd name="connsiteY1327" fmla="*/ 1398632 h 1978277"/>
                <a:gd name="connsiteX1328" fmla="*/ 403541 w 1347946"/>
                <a:gd name="connsiteY1328" fmla="*/ 1395150 h 1978277"/>
                <a:gd name="connsiteX1329" fmla="*/ 405614 w 1347946"/>
                <a:gd name="connsiteY1329" fmla="*/ 1392647 h 1978277"/>
                <a:gd name="connsiteX1330" fmla="*/ 409518 w 1347946"/>
                <a:gd name="connsiteY1330" fmla="*/ 1390589 h 1978277"/>
                <a:gd name="connsiteX1331" fmla="*/ 416254 w 1347946"/>
                <a:gd name="connsiteY1331" fmla="*/ 1391270 h 1978277"/>
                <a:gd name="connsiteX1332" fmla="*/ 419868 w 1347946"/>
                <a:gd name="connsiteY1332" fmla="*/ 1392185 h 1978277"/>
                <a:gd name="connsiteX1333" fmla="*/ 423850 w 1347946"/>
                <a:gd name="connsiteY1333" fmla="*/ 1394149 h 1978277"/>
                <a:gd name="connsiteX1334" fmla="*/ 426862 w 1347946"/>
                <a:gd name="connsiteY1334" fmla="*/ 1394516 h 1978277"/>
                <a:gd name="connsiteX1335" fmla="*/ 433113 w 1347946"/>
                <a:gd name="connsiteY1335" fmla="*/ 1393961 h 1978277"/>
                <a:gd name="connsiteX1336" fmla="*/ 439474 w 1347946"/>
                <a:gd name="connsiteY1336" fmla="*/ 1395213 h 1978277"/>
                <a:gd name="connsiteX1337" fmla="*/ 443237 w 1347946"/>
                <a:gd name="connsiteY1337" fmla="*/ 1396590 h 1978277"/>
                <a:gd name="connsiteX1338" fmla="*/ 448181 w 1347946"/>
                <a:gd name="connsiteY1338" fmla="*/ 1399453 h 1978277"/>
                <a:gd name="connsiteX1339" fmla="*/ 461825 w 1347946"/>
                <a:gd name="connsiteY1339" fmla="*/ 1411571 h 1978277"/>
                <a:gd name="connsiteX1340" fmla="*/ 467521 w 1347946"/>
                <a:gd name="connsiteY1340" fmla="*/ 1415757 h 1978277"/>
                <a:gd name="connsiteX1341" fmla="*/ 469993 w 1347946"/>
                <a:gd name="connsiteY1341" fmla="*/ 1416258 h 1978277"/>
                <a:gd name="connsiteX1342" fmla="*/ 480202 w 1347946"/>
                <a:gd name="connsiteY1342" fmla="*/ 1420717 h 1978277"/>
                <a:gd name="connsiteX1343" fmla="*/ 481838 w 1347946"/>
                <a:gd name="connsiteY1343" fmla="*/ 1420631 h 1978277"/>
                <a:gd name="connsiteX1344" fmla="*/ 486015 w 1347946"/>
                <a:gd name="connsiteY1344" fmla="*/ 1418542 h 1978277"/>
                <a:gd name="connsiteX1345" fmla="*/ 486430 w 1347946"/>
                <a:gd name="connsiteY1345" fmla="*/ 1417189 h 1978277"/>
                <a:gd name="connsiteX1346" fmla="*/ 485022 w 1347946"/>
                <a:gd name="connsiteY1346" fmla="*/ 1415851 h 1978277"/>
                <a:gd name="connsiteX1347" fmla="*/ 480515 w 1347946"/>
                <a:gd name="connsiteY1347" fmla="*/ 1414810 h 1978277"/>
                <a:gd name="connsiteX1348" fmla="*/ 475227 w 1347946"/>
                <a:gd name="connsiteY1348" fmla="*/ 1409866 h 1978277"/>
                <a:gd name="connsiteX1349" fmla="*/ 471949 w 1347946"/>
                <a:gd name="connsiteY1349" fmla="*/ 1405931 h 1978277"/>
                <a:gd name="connsiteX1350" fmla="*/ 471573 w 1347946"/>
                <a:gd name="connsiteY1350" fmla="*/ 1399398 h 1978277"/>
                <a:gd name="connsiteX1351" fmla="*/ 472003 w 1347946"/>
                <a:gd name="connsiteY1351" fmla="*/ 1395721 h 1978277"/>
                <a:gd name="connsiteX1352" fmla="*/ 472825 w 1347946"/>
                <a:gd name="connsiteY1352" fmla="*/ 1394047 h 1978277"/>
                <a:gd name="connsiteX1353" fmla="*/ 473404 w 1347946"/>
                <a:gd name="connsiteY1353" fmla="*/ 1388391 h 1978277"/>
                <a:gd name="connsiteX1354" fmla="*/ 470337 w 1347946"/>
                <a:gd name="connsiteY1354" fmla="*/ 1385019 h 1978277"/>
                <a:gd name="connsiteX1355" fmla="*/ 468201 w 1347946"/>
                <a:gd name="connsiteY1355" fmla="*/ 1383955 h 1978277"/>
                <a:gd name="connsiteX1356" fmla="*/ 462514 w 1347946"/>
                <a:gd name="connsiteY1356" fmla="*/ 1379018 h 1978277"/>
                <a:gd name="connsiteX1357" fmla="*/ 462036 w 1347946"/>
                <a:gd name="connsiteY1357" fmla="*/ 1377790 h 1978277"/>
                <a:gd name="connsiteX1358" fmla="*/ 464767 w 1347946"/>
                <a:gd name="connsiteY1358" fmla="*/ 1377211 h 1978277"/>
                <a:gd name="connsiteX1359" fmla="*/ 467443 w 1347946"/>
                <a:gd name="connsiteY1359" fmla="*/ 1377547 h 1978277"/>
                <a:gd name="connsiteX1360" fmla="*/ 473177 w 1347946"/>
                <a:gd name="connsiteY1360" fmla="*/ 1380051 h 1978277"/>
                <a:gd name="connsiteX1361" fmla="*/ 476181 w 1347946"/>
                <a:gd name="connsiteY1361" fmla="*/ 1380395 h 1978277"/>
                <a:gd name="connsiteX1362" fmla="*/ 478372 w 1347946"/>
                <a:gd name="connsiteY1362" fmla="*/ 1379417 h 1978277"/>
                <a:gd name="connsiteX1363" fmla="*/ 478622 w 1347946"/>
                <a:gd name="connsiteY1363" fmla="*/ 1378408 h 1978277"/>
                <a:gd name="connsiteX1364" fmla="*/ 475133 w 1347946"/>
                <a:gd name="connsiteY1364" fmla="*/ 1375560 h 1978277"/>
                <a:gd name="connsiteX1365" fmla="*/ 470767 w 1347946"/>
                <a:gd name="connsiteY1365" fmla="*/ 1370452 h 1978277"/>
                <a:gd name="connsiteX1366" fmla="*/ 461645 w 1347946"/>
                <a:gd name="connsiteY1366" fmla="*/ 1369693 h 1978277"/>
                <a:gd name="connsiteX1367" fmla="*/ 455731 w 1347946"/>
                <a:gd name="connsiteY1367" fmla="*/ 1370272 h 1978277"/>
                <a:gd name="connsiteX1368" fmla="*/ 451952 w 1347946"/>
                <a:gd name="connsiteY1368" fmla="*/ 1368511 h 1978277"/>
                <a:gd name="connsiteX1369" fmla="*/ 447931 w 1347946"/>
                <a:gd name="connsiteY1369" fmla="*/ 1365648 h 1978277"/>
                <a:gd name="connsiteX1370" fmla="*/ 445341 w 1347946"/>
                <a:gd name="connsiteY1370" fmla="*/ 1364913 h 1978277"/>
                <a:gd name="connsiteX1371" fmla="*/ 440061 w 1347946"/>
                <a:gd name="connsiteY1371" fmla="*/ 1366712 h 1978277"/>
                <a:gd name="connsiteX1372" fmla="*/ 437393 w 1347946"/>
                <a:gd name="connsiteY1372" fmla="*/ 1366939 h 1978277"/>
                <a:gd name="connsiteX1373" fmla="*/ 434960 w 1347946"/>
                <a:gd name="connsiteY1373" fmla="*/ 1366305 h 1978277"/>
                <a:gd name="connsiteX1374" fmla="*/ 432558 w 1347946"/>
                <a:gd name="connsiteY1374" fmla="*/ 1357230 h 1978277"/>
                <a:gd name="connsiteX1375" fmla="*/ 433199 w 1347946"/>
                <a:gd name="connsiteY1375" fmla="*/ 1354500 h 1978277"/>
                <a:gd name="connsiteX1376" fmla="*/ 435085 w 1347946"/>
                <a:gd name="connsiteY1376" fmla="*/ 1353318 h 1978277"/>
                <a:gd name="connsiteX1377" fmla="*/ 436509 w 1347946"/>
                <a:gd name="connsiteY1377" fmla="*/ 1350369 h 1978277"/>
                <a:gd name="connsiteX1378" fmla="*/ 437502 w 1347946"/>
                <a:gd name="connsiteY1378" fmla="*/ 1347279 h 1978277"/>
                <a:gd name="connsiteX1379" fmla="*/ 440632 w 1347946"/>
                <a:gd name="connsiteY1379" fmla="*/ 1344251 h 1978277"/>
                <a:gd name="connsiteX1380" fmla="*/ 457804 w 1347946"/>
                <a:gd name="connsiteY1380" fmla="*/ 1337484 h 1978277"/>
                <a:gd name="connsiteX1381" fmla="*/ 462138 w 1347946"/>
                <a:gd name="connsiteY1381" fmla="*/ 1332430 h 1978277"/>
                <a:gd name="connsiteX1382" fmla="*/ 461950 w 1347946"/>
                <a:gd name="connsiteY1382" fmla="*/ 1331647 h 1978277"/>
                <a:gd name="connsiteX1383" fmla="*/ 459024 w 1347946"/>
                <a:gd name="connsiteY1383" fmla="*/ 1332586 h 1978277"/>
                <a:gd name="connsiteX1384" fmla="*/ 455285 w 1347946"/>
                <a:gd name="connsiteY1384" fmla="*/ 1334871 h 1978277"/>
                <a:gd name="connsiteX1385" fmla="*/ 452789 w 1347946"/>
                <a:gd name="connsiteY1385" fmla="*/ 1335340 h 1978277"/>
                <a:gd name="connsiteX1386" fmla="*/ 442681 w 1347946"/>
                <a:gd name="connsiteY1386" fmla="*/ 1332391 h 1978277"/>
                <a:gd name="connsiteX1387" fmla="*/ 441101 w 1347946"/>
                <a:gd name="connsiteY1387" fmla="*/ 1333063 h 1978277"/>
                <a:gd name="connsiteX1388" fmla="*/ 437009 w 1347946"/>
                <a:gd name="connsiteY1388" fmla="*/ 1337296 h 1978277"/>
                <a:gd name="connsiteX1389" fmla="*/ 431455 w 1347946"/>
                <a:gd name="connsiteY1389" fmla="*/ 1341873 h 1978277"/>
                <a:gd name="connsiteX1390" fmla="*/ 428896 w 1347946"/>
                <a:gd name="connsiteY1390" fmla="*/ 1341591 h 1978277"/>
                <a:gd name="connsiteX1391" fmla="*/ 425470 w 1347946"/>
                <a:gd name="connsiteY1391" fmla="*/ 1338884 h 1978277"/>
                <a:gd name="connsiteX1392" fmla="*/ 424930 w 1347946"/>
                <a:gd name="connsiteY1392" fmla="*/ 1336952 h 1978277"/>
                <a:gd name="connsiteX1393" fmla="*/ 424680 w 1347946"/>
                <a:gd name="connsiteY1393" fmla="*/ 1334628 h 1978277"/>
                <a:gd name="connsiteX1394" fmla="*/ 428443 w 1347946"/>
                <a:gd name="connsiteY1394" fmla="*/ 1331436 h 1978277"/>
                <a:gd name="connsiteX1395" fmla="*/ 429647 w 1347946"/>
                <a:gd name="connsiteY1395" fmla="*/ 1329746 h 1978277"/>
                <a:gd name="connsiteX1396" fmla="*/ 432080 w 1347946"/>
                <a:gd name="connsiteY1396" fmla="*/ 1325185 h 1978277"/>
                <a:gd name="connsiteX1397" fmla="*/ 431955 w 1347946"/>
                <a:gd name="connsiteY1397" fmla="*/ 1322924 h 1978277"/>
                <a:gd name="connsiteX1398" fmla="*/ 427801 w 1347946"/>
                <a:gd name="connsiteY1398" fmla="*/ 1324168 h 1978277"/>
                <a:gd name="connsiteX1399" fmla="*/ 427261 w 1347946"/>
                <a:gd name="connsiteY1399" fmla="*/ 1322064 h 1978277"/>
                <a:gd name="connsiteX1400" fmla="*/ 427324 w 1347946"/>
                <a:gd name="connsiteY1400" fmla="*/ 1318457 h 1978277"/>
                <a:gd name="connsiteX1401" fmla="*/ 426925 w 1347946"/>
                <a:gd name="connsiteY1401" fmla="*/ 1313880 h 1978277"/>
                <a:gd name="connsiteX1402" fmla="*/ 425908 w 1347946"/>
                <a:gd name="connsiteY1402" fmla="*/ 1309343 h 1978277"/>
                <a:gd name="connsiteX1403" fmla="*/ 422497 w 1347946"/>
                <a:gd name="connsiteY1403" fmla="*/ 1302341 h 1978277"/>
                <a:gd name="connsiteX1404" fmla="*/ 421081 w 1347946"/>
                <a:gd name="connsiteY1404" fmla="*/ 1300541 h 1978277"/>
                <a:gd name="connsiteX1405" fmla="*/ 419915 w 1347946"/>
                <a:gd name="connsiteY1405" fmla="*/ 1297936 h 1978277"/>
                <a:gd name="connsiteX1406" fmla="*/ 417341 w 1347946"/>
                <a:gd name="connsiteY1406" fmla="*/ 1288384 h 1978277"/>
                <a:gd name="connsiteX1407" fmla="*/ 418084 w 1347946"/>
                <a:gd name="connsiteY1407" fmla="*/ 1285982 h 1978277"/>
                <a:gd name="connsiteX1408" fmla="*/ 420369 w 1347946"/>
                <a:gd name="connsiteY1408" fmla="*/ 1284159 h 1978277"/>
                <a:gd name="connsiteX1409" fmla="*/ 420807 w 1347946"/>
                <a:gd name="connsiteY1409" fmla="*/ 1283322 h 1978277"/>
                <a:gd name="connsiteX1410" fmla="*/ 415354 w 1347946"/>
                <a:gd name="connsiteY1410" fmla="*/ 1284832 h 1978277"/>
                <a:gd name="connsiteX1411" fmla="*/ 414759 w 1347946"/>
                <a:gd name="connsiteY1411" fmla="*/ 1286490 h 1978277"/>
                <a:gd name="connsiteX1412" fmla="*/ 415784 w 1347946"/>
                <a:gd name="connsiteY1412" fmla="*/ 1288939 h 1978277"/>
                <a:gd name="connsiteX1413" fmla="*/ 416520 w 1347946"/>
                <a:gd name="connsiteY1413" fmla="*/ 1292194 h 1978277"/>
                <a:gd name="connsiteX1414" fmla="*/ 416958 w 1347946"/>
                <a:gd name="connsiteY1414" fmla="*/ 1296246 h 1978277"/>
                <a:gd name="connsiteX1415" fmla="*/ 417717 w 1347946"/>
                <a:gd name="connsiteY1415" fmla="*/ 1299783 h 1978277"/>
                <a:gd name="connsiteX1416" fmla="*/ 419688 w 1347946"/>
                <a:gd name="connsiteY1416" fmla="*/ 1303647 h 1978277"/>
                <a:gd name="connsiteX1417" fmla="*/ 421269 w 1347946"/>
                <a:gd name="connsiteY1417" fmla="*/ 1305674 h 1978277"/>
                <a:gd name="connsiteX1418" fmla="*/ 423843 w 1347946"/>
                <a:gd name="connsiteY1418" fmla="*/ 1311025 h 1978277"/>
                <a:gd name="connsiteX1419" fmla="*/ 424969 w 1347946"/>
                <a:gd name="connsiteY1419" fmla="*/ 1316884 h 1978277"/>
                <a:gd name="connsiteX1420" fmla="*/ 424640 w 1347946"/>
                <a:gd name="connsiteY1420" fmla="*/ 1319959 h 1978277"/>
                <a:gd name="connsiteX1421" fmla="*/ 422645 w 1347946"/>
                <a:gd name="connsiteY1421" fmla="*/ 1323081 h 1978277"/>
                <a:gd name="connsiteX1422" fmla="*/ 419422 w 1347946"/>
                <a:gd name="connsiteY1422" fmla="*/ 1326437 h 1978277"/>
                <a:gd name="connsiteX1423" fmla="*/ 418444 w 1347946"/>
                <a:gd name="connsiteY1423" fmla="*/ 1329214 h 1978277"/>
                <a:gd name="connsiteX1424" fmla="*/ 418006 w 1347946"/>
                <a:gd name="connsiteY1424" fmla="*/ 1331976 h 1978277"/>
                <a:gd name="connsiteX1425" fmla="*/ 415495 w 1347946"/>
                <a:gd name="connsiteY1425" fmla="*/ 1334526 h 1978277"/>
                <a:gd name="connsiteX1426" fmla="*/ 413954 w 1347946"/>
                <a:gd name="connsiteY1426" fmla="*/ 1333572 h 1978277"/>
                <a:gd name="connsiteX1427" fmla="*/ 412733 w 1347946"/>
                <a:gd name="connsiteY1427" fmla="*/ 1333423 h 1978277"/>
                <a:gd name="connsiteX1428" fmla="*/ 414173 w 1347946"/>
                <a:gd name="connsiteY1428" fmla="*/ 1337961 h 1978277"/>
                <a:gd name="connsiteX1429" fmla="*/ 415104 w 1347946"/>
                <a:gd name="connsiteY1429" fmla="*/ 1342592 h 1978277"/>
                <a:gd name="connsiteX1430" fmla="*/ 413985 w 1347946"/>
                <a:gd name="connsiteY1430" fmla="*/ 1347216 h 1978277"/>
                <a:gd name="connsiteX1431" fmla="*/ 411004 w 1347946"/>
                <a:gd name="connsiteY1431" fmla="*/ 1350009 h 1978277"/>
                <a:gd name="connsiteX1432" fmla="*/ 409385 w 1347946"/>
                <a:gd name="connsiteY1432" fmla="*/ 1350095 h 1978277"/>
                <a:gd name="connsiteX1433" fmla="*/ 406201 w 1347946"/>
                <a:gd name="connsiteY1433" fmla="*/ 1352356 h 1978277"/>
                <a:gd name="connsiteX1434" fmla="*/ 398048 w 1347946"/>
                <a:gd name="connsiteY1434" fmla="*/ 1353537 h 1978277"/>
                <a:gd name="connsiteX1435" fmla="*/ 395209 w 1347946"/>
                <a:gd name="connsiteY1435" fmla="*/ 1352982 h 1978277"/>
                <a:gd name="connsiteX1436" fmla="*/ 390006 w 1347946"/>
                <a:gd name="connsiteY1436" fmla="*/ 1350690 h 1978277"/>
                <a:gd name="connsiteX1437" fmla="*/ 383833 w 1347946"/>
                <a:gd name="connsiteY1437" fmla="*/ 1349438 h 1978277"/>
                <a:gd name="connsiteX1438" fmla="*/ 381385 w 1347946"/>
                <a:gd name="connsiteY1438" fmla="*/ 1346340 h 1978277"/>
                <a:gd name="connsiteX1439" fmla="*/ 378177 w 1347946"/>
                <a:gd name="connsiteY1439" fmla="*/ 1340683 h 1978277"/>
                <a:gd name="connsiteX1440" fmla="*/ 376558 w 1347946"/>
                <a:gd name="connsiteY1440" fmla="*/ 1335598 h 1978277"/>
                <a:gd name="connsiteX1441" fmla="*/ 376526 w 1347946"/>
                <a:gd name="connsiteY1441" fmla="*/ 1331084 h 1978277"/>
                <a:gd name="connsiteX1442" fmla="*/ 377395 w 1347946"/>
                <a:gd name="connsiteY1442" fmla="*/ 1327790 h 1978277"/>
                <a:gd name="connsiteX1443" fmla="*/ 379163 w 1347946"/>
                <a:gd name="connsiteY1443" fmla="*/ 1325709 h 1978277"/>
                <a:gd name="connsiteX1444" fmla="*/ 381291 w 1347946"/>
                <a:gd name="connsiteY1444" fmla="*/ 1312355 h 1978277"/>
                <a:gd name="connsiteX1445" fmla="*/ 384295 w 1347946"/>
                <a:gd name="connsiteY1445" fmla="*/ 1301472 h 1978277"/>
                <a:gd name="connsiteX1446" fmla="*/ 391860 w 1347946"/>
                <a:gd name="connsiteY1446" fmla="*/ 1290160 h 1978277"/>
                <a:gd name="connsiteX1447" fmla="*/ 394020 w 1347946"/>
                <a:gd name="connsiteY1447" fmla="*/ 1286044 h 1978277"/>
                <a:gd name="connsiteX1448" fmla="*/ 394731 w 1347946"/>
                <a:gd name="connsiteY1448" fmla="*/ 1283831 h 1978277"/>
                <a:gd name="connsiteX1449" fmla="*/ 394724 w 1347946"/>
                <a:gd name="connsiteY1449" fmla="*/ 1282141 h 1978277"/>
                <a:gd name="connsiteX1450" fmla="*/ 393503 w 1347946"/>
                <a:gd name="connsiteY1450" fmla="*/ 1281069 h 1978277"/>
                <a:gd name="connsiteX1451" fmla="*/ 384201 w 1347946"/>
                <a:gd name="connsiteY1451" fmla="*/ 1295112 h 1978277"/>
                <a:gd name="connsiteX1452" fmla="*/ 378466 w 1347946"/>
                <a:gd name="connsiteY1452" fmla="*/ 1296598 h 1978277"/>
                <a:gd name="connsiteX1453" fmla="*/ 376753 w 1347946"/>
                <a:gd name="connsiteY1453" fmla="*/ 1293453 h 1978277"/>
                <a:gd name="connsiteX1454" fmla="*/ 377270 w 1347946"/>
                <a:gd name="connsiteY1454" fmla="*/ 1287852 h 1978277"/>
                <a:gd name="connsiteX1455" fmla="*/ 378294 w 1347946"/>
                <a:gd name="connsiteY1455" fmla="*/ 1286545 h 1978277"/>
                <a:gd name="connsiteX1456" fmla="*/ 382934 w 1347946"/>
                <a:gd name="connsiteY1456" fmla="*/ 1287077 h 1978277"/>
                <a:gd name="connsiteX1457" fmla="*/ 384733 w 1347946"/>
                <a:gd name="connsiteY1457" fmla="*/ 1283948 h 1978277"/>
                <a:gd name="connsiteX1458" fmla="*/ 381831 w 1347946"/>
                <a:gd name="connsiteY1458" fmla="*/ 1279207 h 1978277"/>
                <a:gd name="connsiteX1459" fmla="*/ 378740 w 1347946"/>
                <a:gd name="connsiteY1459" fmla="*/ 1277955 h 1978277"/>
                <a:gd name="connsiteX1460" fmla="*/ 378021 w 1347946"/>
                <a:gd name="connsiteY1460" fmla="*/ 1276758 h 1978277"/>
                <a:gd name="connsiteX1461" fmla="*/ 381197 w 1347946"/>
                <a:gd name="connsiteY1461" fmla="*/ 1273128 h 1978277"/>
                <a:gd name="connsiteX1462" fmla="*/ 388551 w 1347946"/>
                <a:gd name="connsiteY1462" fmla="*/ 1273394 h 1978277"/>
                <a:gd name="connsiteX1463" fmla="*/ 390210 w 1347946"/>
                <a:gd name="connsiteY1463" fmla="*/ 1270851 h 1978277"/>
                <a:gd name="connsiteX1464" fmla="*/ 392869 w 1347946"/>
                <a:gd name="connsiteY1464" fmla="*/ 1268105 h 1978277"/>
                <a:gd name="connsiteX1465" fmla="*/ 395827 w 1347946"/>
                <a:gd name="connsiteY1465" fmla="*/ 1262989 h 1978277"/>
                <a:gd name="connsiteX1466" fmla="*/ 396930 w 1347946"/>
                <a:gd name="connsiteY1466" fmla="*/ 1258670 h 1978277"/>
                <a:gd name="connsiteX1467" fmla="*/ 397180 w 1347946"/>
                <a:gd name="connsiteY1467" fmla="*/ 1254954 h 1978277"/>
                <a:gd name="connsiteX1468" fmla="*/ 396539 w 1347946"/>
                <a:gd name="connsiteY1468" fmla="*/ 1251950 h 1978277"/>
                <a:gd name="connsiteX1469" fmla="*/ 396476 w 1347946"/>
                <a:gd name="connsiteY1469" fmla="*/ 1248930 h 1978277"/>
                <a:gd name="connsiteX1470" fmla="*/ 396977 w 1347946"/>
                <a:gd name="connsiteY1470" fmla="*/ 1245895 h 1978277"/>
                <a:gd name="connsiteX1471" fmla="*/ 396202 w 1347946"/>
                <a:gd name="connsiteY1471" fmla="*/ 1242531 h 1978277"/>
                <a:gd name="connsiteX1472" fmla="*/ 394160 w 1347946"/>
                <a:gd name="connsiteY1472" fmla="*/ 1238838 h 1978277"/>
                <a:gd name="connsiteX1473" fmla="*/ 389615 w 1347946"/>
                <a:gd name="connsiteY1473" fmla="*/ 1235224 h 1978277"/>
                <a:gd name="connsiteX1474" fmla="*/ 388277 w 1347946"/>
                <a:gd name="connsiteY1474" fmla="*/ 1239307 h 1978277"/>
                <a:gd name="connsiteX1475" fmla="*/ 386861 w 1347946"/>
                <a:gd name="connsiteY1475" fmla="*/ 1240982 h 1978277"/>
                <a:gd name="connsiteX1476" fmla="*/ 384874 w 1347946"/>
                <a:gd name="connsiteY1476" fmla="*/ 1241357 h 1978277"/>
                <a:gd name="connsiteX1477" fmla="*/ 383043 w 1347946"/>
                <a:gd name="connsiteY1477" fmla="*/ 1239636 h 1978277"/>
                <a:gd name="connsiteX1478" fmla="*/ 381126 w 1347946"/>
                <a:gd name="connsiteY1478" fmla="*/ 1239018 h 1978277"/>
                <a:gd name="connsiteX1479" fmla="*/ 379249 w 1347946"/>
                <a:gd name="connsiteY1479" fmla="*/ 1237484 h 1978277"/>
                <a:gd name="connsiteX1480" fmla="*/ 377293 w 1347946"/>
                <a:gd name="connsiteY1480" fmla="*/ 1236992 h 1978277"/>
                <a:gd name="connsiteX1481" fmla="*/ 376534 w 1347946"/>
                <a:gd name="connsiteY1481" fmla="*/ 1235755 h 1978277"/>
                <a:gd name="connsiteX1482" fmla="*/ 376041 w 1347946"/>
                <a:gd name="connsiteY1482" fmla="*/ 1232282 h 1978277"/>
                <a:gd name="connsiteX1483" fmla="*/ 376002 w 1347946"/>
                <a:gd name="connsiteY1483" fmla="*/ 1227854 h 1978277"/>
                <a:gd name="connsiteX1484" fmla="*/ 378208 w 1347946"/>
                <a:gd name="connsiteY1484" fmla="*/ 1225773 h 1978277"/>
                <a:gd name="connsiteX1485" fmla="*/ 381283 w 1347946"/>
                <a:gd name="connsiteY1485" fmla="*/ 1224138 h 1978277"/>
                <a:gd name="connsiteX1486" fmla="*/ 383341 w 1347946"/>
                <a:gd name="connsiteY1486" fmla="*/ 1221032 h 1978277"/>
                <a:gd name="connsiteX1487" fmla="*/ 384694 w 1347946"/>
                <a:gd name="connsiteY1487" fmla="*/ 1216518 h 1978277"/>
                <a:gd name="connsiteX1488" fmla="*/ 384890 w 1347946"/>
                <a:gd name="connsiteY1488" fmla="*/ 1211565 h 1978277"/>
                <a:gd name="connsiteX1489" fmla="*/ 383927 w 1347946"/>
                <a:gd name="connsiteY1489" fmla="*/ 1206183 h 1978277"/>
                <a:gd name="connsiteX1490" fmla="*/ 381432 w 1347946"/>
                <a:gd name="connsiteY1490" fmla="*/ 1201325 h 1978277"/>
                <a:gd name="connsiteX1491" fmla="*/ 376808 w 1347946"/>
                <a:gd name="connsiteY1491" fmla="*/ 1206050 h 1978277"/>
                <a:gd name="connsiteX1492" fmla="*/ 374993 w 1347946"/>
                <a:gd name="connsiteY1492" fmla="*/ 1207208 h 1978277"/>
                <a:gd name="connsiteX1493" fmla="*/ 374578 w 1347946"/>
                <a:gd name="connsiteY1493" fmla="*/ 1203828 h 1978277"/>
                <a:gd name="connsiteX1494" fmla="*/ 373937 w 1347946"/>
                <a:gd name="connsiteY1494" fmla="*/ 1201325 h 1978277"/>
                <a:gd name="connsiteX1495" fmla="*/ 371997 w 1347946"/>
                <a:gd name="connsiteY1495" fmla="*/ 1197913 h 1978277"/>
                <a:gd name="connsiteX1496" fmla="*/ 369438 w 1347946"/>
                <a:gd name="connsiteY1496" fmla="*/ 1195426 h 1978277"/>
                <a:gd name="connsiteX1497" fmla="*/ 366982 w 1347946"/>
                <a:gd name="connsiteY1497" fmla="*/ 1193767 h 1978277"/>
                <a:gd name="connsiteX1498" fmla="*/ 366872 w 1347946"/>
                <a:gd name="connsiteY1498" fmla="*/ 1191240 h 1978277"/>
                <a:gd name="connsiteX1499" fmla="*/ 367451 w 1347946"/>
                <a:gd name="connsiteY1499" fmla="*/ 1188385 h 1978277"/>
                <a:gd name="connsiteX1500" fmla="*/ 368546 w 1347946"/>
                <a:gd name="connsiteY1500" fmla="*/ 1185052 h 1978277"/>
                <a:gd name="connsiteX1501" fmla="*/ 369962 w 1347946"/>
                <a:gd name="connsiteY1501" fmla="*/ 1178065 h 1978277"/>
                <a:gd name="connsiteX1502" fmla="*/ 371519 w 1347946"/>
                <a:gd name="connsiteY1502" fmla="*/ 1178691 h 1978277"/>
                <a:gd name="connsiteX1503" fmla="*/ 372818 w 1347946"/>
                <a:gd name="connsiteY1503" fmla="*/ 1178050 h 1978277"/>
                <a:gd name="connsiteX1504" fmla="*/ 372067 w 1347946"/>
                <a:gd name="connsiteY1504" fmla="*/ 1172253 h 1978277"/>
                <a:gd name="connsiteX1505" fmla="*/ 370815 w 1347946"/>
                <a:gd name="connsiteY1505" fmla="*/ 1167363 h 1978277"/>
                <a:gd name="connsiteX1506" fmla="*/ 369344 w 1347946"/>
                <a:gd name="connsiteY1506" fmla="*/ 1164570 h 1978277"/>
                <a:gd name="connsiteX1507" fmla="*/ 369290 w 1347946"/>
                <a:gd name="connsiteY1507" fmla="*/ 1163357 h 1978277"/>
                <a:gd name="connsiteX1508" fmla="*/ 368953 w 1347946"/>
                <a:gd name="connsiteY1508" fmla="*/ 1161934 h 1978277"/>
                <a:gd name="connsiteX1509" fmla="*/ 367819 w 1347946"/>
                <a:gd name="connsiteY1509" fmla="*/ 1158483 h 1978277"/>
                <a:gd name="connsiteX1510" fmla="*/ 366544 w 1347946"/>
                <a:gd name="connsiteY1510" fmla="*/ 1155949 h 1978277"/>
                <a:gd name="connsiteX1511" fmla="*/ 364322 w 1347946"/>
                <a:gd name="connsiteY1511" fmla="*/ 1148743 h 1978277"/>
                <a:gd name="connsiteX1512" fmla="*/ 362718 w 1347946"/>
                <a:gd name="connsiteY1512" fmla="*/ 1145982 h 1978277"/>
                <a:gd name="connsiteX1513" fmla="*/ 360660 w 1347946"/>
                <a:gd name="connsiteY1513" fmla="*/ 1144550 h 1978277"/>
                <a:gd name="connsiteX1514" fmla="*/ 358446 w 1347946"/>
                <a:gd name="connsiteY1514" fmla="*/ 1144472 h 1978277"/>
                <a:gd name="connsiteX1515" fmla="*/ 354887 w 1347946"/>
                <a:gd name="connsiteY1515" fmla="*/ 1146381 h 1978277"/>
                <a:gd name="connsiteX1516" fmla="*/ 348323 w 1347946"/>
                <a:gd name="connsiteY1516" fmla="*/ 1148571 h 1978277"/>
                <a:gd name="connsiteX1517" fmla="*/ 343120 w 1347946"/>
                <a:gd name="connsiteY1517" fmla="*/ 1149612 h 1978277"/>
                <a:gd name="connsiteX1518" fmla="*/ 342252 w 1347946"/>
                <a:gd name="connsiteY1518" fmla="*/ 1149041 h 1978277"/>
                <a:gd name="connsiteX1519" fmla="*/ 344857 w 1347946"/>
                <a:gd name="connsiteY1519" fmla="*/ 1146295 h 1978277"/>
                <a:gd name="connsiteX1520" fmla="*/ 348691 w 1347946"/>
                <a:gd name="connsiteY1520" fmla="*/ 1143431 h 1978277"/>
                <a:gd name="connsiteX1521" fmla="*/ 353760 w 1347946"/>
                <a:gd name="connsiteY1521" fmla="*/ 1141483 h 1978277"/>
                <a:gd name="connsiteX1522" fmla="*/ 355239 w 1347946"/>
                <a:gd name="connsiteY1522" fmla="*/ 1136695 h 1978277"/>
                <a:gd name="connsiteX1523" fmla="*/ 354691 w 1347946"/>
                <a:gd name="connsiteY1523" fmla="*/ 1132541 h 1978277"/>
                <a:gd name="connsiteX1524" fmla="*/ 354902 w 1347946"/>
                <a:gd name="connsiteY1524" fmla="*/ 1128590 h 1978277"/>
                <a:gd name="connsiteX1525" fmla="*/ 353510 w 1347946"/>
                <a:gd name="connsiteY1525" fmla="*/ 1124420 h 1978277"/>
                <a:gd name="connsiteX1526" fmla="*/ 354863 w 1347946"/>
                <a:gd name="connsiteY1526" fmla="*/ 1122104 h 1978277"/>
                <a:gd name="connsiteX1527" fmla="*/ 359479 w 1347946"/>
                <a:gd name="connsiteY1527" fmla="*/ 1119765 h 1978277"/>
                <a:gd name="connsiteX1528" fmla="*/ 361576 w 1347946"/>
                <a:gd name="connsiteY1528" fmla="*/ 1119405 h 1978277"/>
                <a:gd name="connsiteX1529" fmla="*/ 363657 w 1347946"/>
                <a:gd name="connsiteY1529" fmla="*/ 1116425 h 1978277"/>
                <a:gd name="connsiteX1530" fmla="*/ 357805 w 1347946"/>
                <a:gd name="connsiteY1530" fmla="*/ 1109204 h 1978277"/>
                <a:gd name="connsiteX1531" fmla="*/ 351671 w 1347946"/>
                <a:gd name="connsiteY1531" fmla="*/ 1104455 h 1978277"/>
                <a:gd name="connsiteX1532" fmla="*/ 350138 w 1347946"/>
                <a:gd name="connsiteY1532" fmla="*/ 1102515 h 1978277"/>
                <a:gd name="connsiteX1533" fmla="*/ 348792 w 1347946"/>
                <a:gd name="connsiteY1533" fmla="*/ 1099323 h 1978277"/>
                <a:gd name="connsiteX1534" fmla="*/ 347634 w 1347946"/>
                <a:gd name="connsiteY1534" fmla="*/ 1094863 h 1978277"/>
                <a:gd name="connsiteX1535" fmla="*/ 345741 w 1347946"/>
                <a:gd name="connsiteY1535" fmla="*/ 1090388 h 1978277"/>
                <a:gd name="connsiteX1536" fmla="*/ 343128 w 1347946"/>
                <a:gd name="connsiteY1536" fmla="*/ 1085882 h 1978277"/>
                <a:gd name="connsiteX1537" fmla="*/ 339310 w 1347946"/>
                <a:gd name="connsiteY1537" fmla="*/ 1081524 h 1978277"/>
                <a:gd name="connsiteX1538" fmla="*/ 329468 w 1347946"/>
                <a:gd name="connsiteY1538" fmla="*/ 1073513 h 1978277"/>
                <a:gd name="connsiteX1539" fmla="*/ 326089 w 1347946"/>
                <a:gd name="connsiteY1539" fmla="*/ 1067958 h 1978277"/>
                <a:gd name="connsiteX1540" fmla="*/ 322975 w 1347946"/>
                <a:gd name="connsiteY1540" fmla="*/ 1059415 h 1978277"/>
                <a:gd name="connsiteX1541" fmla="*/ 321418 w 1347946"/>
                <a:gd name="connsiteY1541" fmla="*/ 1055754 h 1978277"/>
                <a:gd name="connsiteX1542" fmla="*/ 319799 w 1347946"/>
                <a:gd name="connsiteY1542" fmla="*/ 1053039 h 1978277"/>
                <a:gd name="connsiteX1543" fmla="*/ 312945 w 1347946"/>
                <a:gd name="connsiteY1543" fmla="*/ 1046655 h 1978277"/>
                <a:gd name="connsiteX1544" fmla="*/ 312116 w 1347946"/>
                <a:gd name="connsiteY1544" fmla="*/ 1043823 h 1978277"/>
                <a:gd name="connsiteX1545" fmla="*/ 319196 w 1347946"/>
                <a:gd name="connsiteY1545" fmla="*/ 1036250 h 1978277"/>
                <a:gd name="connsiteX1546" fmla="*/ 319885 w 1347946"/>
                <a:gd name="connsiteY1546" fmla="*/ 1033214 h 1978277"/>
                <a:gd name="connsiteX1547" fmla="*/ 316990 w 1347946"/>
                <a:gd name="connsiteY1547" fmla="*/ 1023944 h 1978277"/>
                <a:gd name="connsiteX1548" fmla="*/ 314033 w 1347946"/>
                <a:gd name="connsiteY1548" fmla="*/ 1017122 h 1978277"/>
                <a:gd name="connsiteX1549" fmla="*/ 310809 w 1347946"/>
                <a:gd name="connsiteY1549" fmla="*/ 1014689 h 1978277"/>
                <a:gd name="connsiteX1550" fmla="*/ 306014 w 1347946"/>
                <a:gd name="connsiteY1550" fmla="*/ 1013437 h 1978277"/>
                <a:gd name="connsiteX1551" fmla="*/ 301617 w 1347946"/>
                <a:gd name="connsiteY1551" fmla="*/ 1010386 h 1978277"/>
                <a:gd name="connsiteX1552" fmla="*/ 297619 w 1347946"/>
                <a:gd name="connsiteY1552" fmla="*/ 1005535 h 1978277"/>
                <a:gd name="connsiteX1553" fmla="*/ 293629 w 1347946"/>
                <a:gd name="connsiteY1553" fmla="*/ 1001976 h 1978277"/>
                <a:gd name="connsiteX1554" fmla="*/ 287652 w 1347946"/>
                <a:gd name="connsiteY1554" fmla="*/ 998580 h 1978277"/>
                <a:gd name="connsiteX1555" fmla="*/ 277654 w 1347946"/>
                <a:gd name="connsiteY1555" fmla="*/ 989810 h 1978277"/>
                <a:gd name="connsiteX1556" fmla="*/ 262242 w 1347946"/>
                <a:gd name="connsiteY1556" fmla="*/ 980359 h 1978277"/>
                <a:gd name="connsiteX1557" fmla="*/ 255357 w 1347946"/>
                <a:gd name="connsiteY1557" fmla="*/ 974805 h 1978277"/>
                <a:gd name="connsiteX1558" fmla="*/ 251257 w 1347946"/>
                <a:gd name="connsiteY1558" fmla="*/ 972779 h 1978277"/>
                <a:gd name="connsiteX1559" fmla="*/ 245859 w 1347946"/>
                <a:gd name="connsiteY1559" fmla="*/ 972262 h 1978277"/>
                <a:gd name="connsiteX1560" fmla="*/ 235415 w 1347946"/>
                <a:gd name="connsiteY1560" fmla="*/ 967044 h 1978277"/>
                <a:gd name="connsiteX1561" fmla="*/ 226637 w 1347946"/>
                <a:gd name="connsiteY1561" fmla="*/ 965370 h 1978277"/>
                <a:gd name="connsiteX1562" fmla="*/ 221223 w 1347946"/>
                <a:gd name="connsiteY1562" fmla="*/ 966136 h 1978277"/>
                <a:gd name="connsiteX1563" fmla="*/ 219455 w 1347946"/>
                <a:gd name="connsiteY1563" fmla="*/ 965268 h 1978277"/>
                <a:gd name="connsiteX1564" fmla="*/ 215450 w 1347946"/>
                <a:gd name="connsiteY1564" fmla="*/ 959940 h 1978277"/>
                <a:gd name="connsiteX1565" fmla="*/ 209183 w 1347946"/>
                <a:gd name="connsiteY1565" fmla="*/ 956873 h 1978277"/>
                <a:gd name="connsiteX1566" fmla="*/ 205944 w 1347946"/>
                <a:gd name="connsiteY1566" fmla="*/ 958039 h 1978277"/>
                <a:gd name="connsiteX1567" fmla="*/ 201923 w 1347946"/>
                <a:gd name="connsiteY1567" fmla="*/ 963750 h 1978277"/>
                <a:gd name="connsiteX1568" fmla="*/ 197072 w 1347946"/>
                <a:gd name="connsiteY1568" fmla="*/ 969360 h 1978277"/>
                <a:gd name="connsiteX1569" fmla="*/ 194491 w 1347946"/>
                <a:gd name="connsiteY1569" fmla="*/ 970119 h 1978277"/>
                <a:gd name="connsiteX1570" fmla="*/ 190657 w 1347946"/>
                <a:gd name="connsiteY1570" fmla="*/ 964994 h 1978277"/>
                <a:gd name="connsiteX1571" fmla="*/ 188725 w 1347946"/>
                <a:gd name="connsiteY1571" fmla="*/ 961403 h 1978277"/>
                <a:gd name="connsiteX1572" fmla="*/ 186879 w 1347946"/>
                <a:gd name="connsiteY1572" fmla="*/ 960175 h 1978277"/>
                <a:gd name="connsiteX1573" fmla="*/ 185118 w 1347946"/>
                <a:gd name="connsiteY1573" fmla="*/ 961333 h 1978277"/>
                <a:gd name="connsiteX1574" fmla="*/ 181691 w 1347946"/>
                <a:gd name="connsiteY1574" fmla="*/ 966050 h 1978277"/>
                <a:gd name="connsiteX1575" fmla="*/ 178429 w 1347946"/>
                <a:gd name="connsiteY1575" fmla="*/ 969446 h 1978277"/>
                <a:gd name="connsiteX1576" fmla="*/ 173602 w 1347946"/>
                <a:gd name="connsiteY1576" fmla="*/ 973467 h 1978277"/>
                <a:gd name="connsiteX1577" fmla="*/ 169745 w 1347946"/>
                <a:gd name="connsiteY1577" fmla="*/ 975392 h 1978277"/>
                <a:gd name="connsiteX1578" fmla="*/ 164793 w 1347946"/>
                <a:gd name="connsiteY1578" fmla="*/ 975861 h 1978277"/>
                <a:gd name="connsiteX1579" fmla="*/ 163549 w 1347946"/>
                <a:gd name="connsiteY1579" fmla="*/ 977316 h 1978277"/>
                <a:gd name="connsiteX1580" fmla="*/ 161640 w 1347946"/>
                <a:gd name="connsiteY1580" fmla="*/ 977379 h 1978277"/>
                <a:gd name="connsiteX1581" fmla="*/ 159074 w 1347946"/>
                <a:gd name="connsiteY1581" fmla="*/ 976064 h 1978277"/>
                <a:gd name="connsiteX1582" fmla="*/ 156664 w 1347946"/>
                <a:gd name="connsiteY1582" fmla="*/ 973451 h 1978277"/>
                <a:gd name="connsiteX1583" fmla="*/ 154419 w 1347946"/>
                <a:gd name="connsiteY1583" fmla="*/ 969532 h 1978277"/>
                <a:gd name="connsiteX1584" fmla="*/ 152440 w 1347946"/>
                <a:gd name="connsiteY1584" fmla="*/ 967412 h 1978277"/>
                <a:gd name="connsiteX1585" fmla="*/ 150719 w 1347946"/>
                <a:gd name="connsiteY1585" fmla="*/ 967099 h 1978277"/>
                <a:gd name="connsiteX1586" fmla="*/ 146768 w 1347946"/>
                <a:gd name="connsiteY1586" fmla="*/ 969133 h 1978277"/>
                <a:gd name="connsiteX1587" fmla="*/ 141768 w 1347946"/>
                <a:gd name="connsiteY1587" fmla="*/ 975094 h 1978277"/>
                <a:gd name="connsiteX1588" fmla="*/ 139484 w 1347946"/>
                <a:gd name="connsiteY1588" fmla="*/ 976526 h 1978277"/>
                <a:gd name="connsiteX1589" fmla="*/ 137567 w 1347946"/>
                <a:gd name="connsiteY1589" fmla="*/ 975908 h 1978277"/>
                <a:gd name="connsiteX1590" fmla="*/ 135220 w 1347946"/>
                <a:gd name="connsiteY1590" fmla="*/ 974054 h 1978277"/>
                <a:gd name="connsiteX1591" fmla="*/ 130518 w 1347946"/>
                <a:gd name="connsiteY1591" fmla="*/ 969297 h 1978277"/>
                <a:gd name="connsiteX1592" fmla="*/ 127913 w 1347946"/>
                <a:gd name="connsiteY1592" fmla="*/ 969759 h 1978277"/>
                <a:gd name="connsiteX1593" fmla="*/ 126020 w 1347946"/>
                <a:gd name="connsiteY1593" fmla="*/ 971425 h 1978277"/>
                <a:gd name="connsiteX1594" fmla="*/ 126544 w 1347946"/>
                <a:gd name="connsiteY1594" fmla="*/ 975368 h 1978277"/>
                <a:gd name="connsiteX1595" fmla="*/ 130949 w 1347946"/>
                <a:gd name="connsiteY1595" fmla="*/ 984678 h 1978277"/>
                <a:gd name="connsiteX1596" fmla="*/ 134884 w 1347946"/>
                <a:gd name="connsiteY1596" fmla="*/ 991273 h 1978277"/>
                <a:gd name="connsiteX1597" fmla="*/ 131559 w 1347946"/>
                <a:gd name="connsiteY1597" fmla="*/ 992048 h 1978277"/>
                <a:gd name="connsiteX1598" fmla="*/ 102518 w 1347946"/>
                <a:gd name="connsiteY1598" fmla="*/ 983121 h 1978277"/>
                <a:gd name="connsiteX1599" fmla="*/ 98818 w 1347946"/>
                <a:gd name="connsiteY1599" fmla="*/ 980962 h 1978277"/>
                <a:gd name="connsiteX1600" fmla="*/ 93474 w 1347946"/>
                <a:gd name="connsiteY1600" fmla="*/ 975525 h 1978277"/>
                <a:gd name="connsiteX1601" fmla="*/ 89031 w 1347946"/>
                <a:gd name="connsiteY1601" fmla="*/ 972176 h 1978277"/>
                <a:gd name="connsiteX1602" fmla="*/ 81466 w 1347946"/>
                <a:gd name="connsiteY1602" fmla="*/ 963484 h 1978277"/>
                <a:gd name="connsiteX1603" fmla="*/ 75637 w 1347946"/>
                <a:gd name="connsiteY1603" fmla="*/ 958759 h 1978277"/>
                <a:gd name="connsiteX1604" fmla="*/ 73705 w 1347946"/>
                <a:gd name="connsiteY1604" fmla="*/ 955051 h 1978277"/>
                <a:gd name="connsiteX1605" fmla="*/ 73196 w 1347946"/>
                <a:gd name="connsiteY1605" fmla="*/ 952492 h 1978277"/>
                <a:gd name="connsiteX1606" fmla="*/ 75050 w 1347946"/>
                <a:gd name="connsiteY1606" fmla="*/ 949027 h 1978277"/>
                <a:gd name="connsiteX1607" fmla="*/ 86785 w 1347946"/>
                <a:gd name="connsiteY1607" fmla="*/ 937268 h 1978277"/>
                <a:gd name="connsiteX1608" fmla="*/ 91268 w 1347946"/>
                <a:gd name="connsiteY1608" fmla="*/ 934882 h 1978277"/>
                <a:gd name="connsiteX1609" fmla="*/ 100390 w 1347946"/>
                <a:gd name="connsiteY1609" fmla="*/ 932026 h 1978277"/>
                <a:gd name="connsiteX1610" fmla="*/ 102542 w 1347946"/>
                <a:gd name="connsiteY1610" fmla="*/ 930235 h 1978277"/>
                <a:gd name="connsiteX1611" fmla="*/ 103262 w 1347946"/>
                <a:gd name="connsiteY1611" fmla="*/ 928811 h 1978277"/>
                <a:gd name="connsiteX1612" fmla="*/ 100868 w 1347946"/>
                <a:gd name="connsiteY1612" fmla="*/ 926237 h 1978277"/>
                <a:gd name="connsiteX1613" fmla="*/ 88921 w 1347946"/>
                <a:gd name="connsiteY1613" fmla="*/ 927160 h 1978277"/>
                <a:gd name="connsiteX1614" fmla="*/ 78281 w 1347946"/>
                <a:gd name="connsiteY1614" fmla="*/ 925439 h 1978277"/>
                <a:gd name="connsiteX1615" fmla="*/ 69019 w 1347946"/>
                <a:gd name="connsiteY1615" fmla="*/ 920690 h 1978277"/>
                <a:gd name="connsiteX1616" fmla="*/ 67407 w 1347946"/>
                <a:gd name="connsiteY1616" fmla="*/ 919110 h 1978277"/>
                <a:gd name="connsiteX1617" fmla="*/ 65834 w 1347946"/>
                <a:gd name="connsiteY1617" fmla="*/ 916192 h 1978277"/>
                <a:gd name="connsiteX1618" fmla="*/ 64309 w 1347946"/>
                <a:gd name="connsiteY1618" fmla="*/ 911936 h 1978277"/>
                <a:gd name="connsiteX1619" fmla="*/ 64653 w 1347946"/>
                <a:gd name="connsiteY1619" fmla="*/ 907156 h 1978277"/>
                <a:gd name="connsiteX1620" fmla="*/ 66875 w 1347946"/>
                <a:gd name="connsiteY1620" fmla="*/ 901843 h 1978277"/>
                <a:gd name="connsiteX1621" fmla="*/ 68181 w 1347946"/>
                <a:gd name="connsiteY1621" fmla="*/ 898182 h 1978277"/>
                <a:gd name="connsiteX1622" fmla="*/ 68565 w 1347946"/>
                <a:gd name="connsiteY1622" fmla="*/ 896195 h 1978277"/>
                <a:gd name="connsiteX1623" fmla="*/ 56923 w 1347946"/>
                <a:gd name="connsiteY1623" fmla="*/ 909276 h 1978277"/>
                <a:gd name="connsiteX1624" fmla="*/ 52167 w 1347946"/>
                <a:gd name="connsiteY1624" fmla="*/ 913829 h 1978277"/>
                <a:gd name="connsiteX1625" fmla="*/ 48396 w 1347946"/>
                <a:gd name="connsiteY1625" fmla="*/ 912436 h 1978277"/>
                <a:gd name="connsiteX1626" fmla="*/ 45752 w 1347946"/>
                <a:gd name="connsiteY1626" fmla="*/ 910285 h 1978277"/>
                <a:gd name="connsiteX1627" fmla="*/ 44453 w 1347946"/>
                <a:gd name="connsiteY1627" fmla="*/ 907883 h 1978277"/>
                <a:gd name="connsiteX1628" fmla="*/ 44500 w 1347946"/>
                <a:gd name="connsiteY1628" fmla="*/ 905231 h 1978277"/>
                <a:gd name="connsiteX1629" fmla="*/ 44930 w 1347946"/>
                <a:gd name="connsiteY1629" fmla="*/ 903291 h 1978277"/>
                <a:gd name="connsiteX1630" fmla="*/ 45736 w 1347946"/>
                <a:gd name="connsiteY1630" fmla="*/ 902078 h 1978277"/>
                <a:gd name="connsiteX1631" fmla="*/ 39579 w 1347946"/>
                <a:gd name="connsiteY1631" fmla="*/ 896649 h 1978277"/>
                <a:gd name="connsiteX1632" fmla="*/ 36809 w 1347946"/>
                <a:gd name="connsiteY1632" fmla="*/ 892369 h 1978277"/>
                <a:gd name="connsiteX1633" fmla="*/ 36512 w 1347946"/>
                <a:gd name="connsiteY1633" fmla="*/ 887941 h 1978277"/>
                <a:gd name="connsiteX1634" fmla="*/ 38695 w 1347946"/>
                <a:gd name="connsiteY1634" fmla="*/ 883357 h 1978277"/>
                <a:gd name="connsiteX1635" fmla="*/ 40831 w 1347946"/>
                <a:gd name="connsiteY1635" fmla="*/ 880024 h 1978277"/>
                <a:gd name="connsiteX1636" fmla="*/ 42920 w 1347946"/>
                <a:gd name="connsiteY1636" fmla="*/ 877935 h 1978277"/>
                <a:gd name="connsiteX1637" fmla="*/ 48615 w 1347946"/>
                <a:gd name="connsiteY1637" fmla="*/ 876120 h 1978277"/>
                <a:gd name="connsiteX1638" fmla="*/ 69410 w 1347946"/>
                <a:gd name="connsiteY1638" fmla="*/ 872639 h 1978277"/>
                <a:gd name="connsiteX1639" fmla="*/ 84298 w 1347946"/>
                <a:gd name="connsiteY1639" fmla="*/ 875979 h 1978277"/>
                <a:gd name="connsiteX1640" fmla="*/ 89367 w 1347946"/>
                <a:gd name="connsiteY1640" fmla="*/ 864878 h 1978277"/>
                <a:gd name="connsiteX1641" fmla="*/ 92794 w 1347946"/>
                <a:gd name="connsiteY1641" fmla="*/ 861318 h 1978277"/>
                <a:gd name="connsiteX1642" fmla="*/ 102808 w 1347946"/>
                <a:gd name="connsiteY1642" fmla="*/ 857602 h 1978277"/>
                <a:gd name="connsiteX1643" fmla="*/ 118220 w 1347946"/>
                <a:gd name="connsiteY1643" fmla="*/ 857086 h 1978277"/>
                <a:gd name="connsiteX1644" fmla="*/ 129102 w 1347946"/>
                <a:gd name="connsiteY1644" fmla="*/ 859143 h 1978277"/>
                <a:gd name="connsiteX1645" fmla="*/ 134203 w 1347946"/>
                <a:gd name="connsiteY1645" fmla="*/ 861764 h 1978277"/>
                <a:gd name="connsiteX1646" fmla="*/ 141151 w 1347946"/>
                <a:gd name="connsiteY1646" fmla="*/ 867530 h 1978277"/>
                <a:gd name="connsiteX1647" fmla="*/ 141550 w 1347946"/>
                <a:gd name="connsiteY1647" fmla="*/ 865793 h 1978277"/>
                <a:gd name="connsiteX1648" fmla="*/ 139875 w 1347946"/>
                <a:gd name="connsiteY1648" fmla="*/ 860583 h 1978277"/>
                <a:gd name="connsiteX1649" fmla="*/ 139758 w 1347946"/>
                <a:gd name="connsiteY1649" fmla="*/ 856241 h 1978277"/>
                <a:gd name="connsiteX1650" fmla="*/ 142567 w 1347946"/>
                <a:gd name="connsiteY1650" fmla="*/ 848660 h 1978277"/>
                <a:gd name="connsiteX1651" fmla="*/ 143857 w 1347946"/>
                <a:gd name="connsiteY1651" fmla="*/ 843880 h 1978277"/>
                <a:gd name="connsiteX1652" fmla="*/ 142981 w 1347946"/>
                <a:gd name="connsiteY1652" fmla="*/ 838880 h 1978277"/>
                <a:gd name="connsiteX1653" fmla="*/ 139930 w 1347946"/>
                <a:gd name="connsiteY1653" fmla="*/ 833662 h 1978277"/>
                <a:gd name="connsiteX1654" fmla="*/ 134532 w 1347946"/>
                <a:gd name="connsiteY1654" fmla="*/ 826934 h 1978277"/>
                <a:gd name="connsiteX1655" fmla="*/ 131621 w 1347946"/>
                <a:gd name="connsiteY1655" fmla="*/ 826379 h 1978277"/>
                <a:gd name="connsiteX1656" fmla="*/ 128390 w 1347946"/>
                <a:gd name="connsiteY1656" fmla="*/ 828006 h 1978277"/>
                <a:gd name="connsiteX1657" fmla="*/ 124510 w 1347946"/>
                <a:gd name="connsiteY1657" fmla="*/ 831738 h 1978277"/>
                <a:gd name="connsiteX1658" fmla="*/ 116444 w 1347946"/>
                <a:gd name="connsiteY1658" fmla="*/ 841094 h 1978277"/>
                <a:gd name="connsiteX1659" fmla="*/ 112634 w 1347946"/>
                <a:gd name="connsiteY1659" fmla="*/ 843042 h 1978277"/>
                <a:gd name="connsiteX1660" fmla="*/ 106282 w 1347946"/>
                <a:gd name="connsiteY1660" fmla="*/ 843535 h 1978277"/>
                <a:gd name="connsiteX1661" fmla="*/ 102769 w 1347946"/>
                <a:gd name="connsiteY1661" fmla="*/ 842362 h 1978277"/>
                <a:gd name="connsiteX1662" fmla="*/ 99373 w 1347946"/>
                <a:gd name="connsiteY1662" fmla="*/ 840961 h 1978277"/>
                <a:gd name="connsiteX1663" fmla="*/ 94069 w 1347946"/>
                <a:gd name="connsiteY1663" fmla="*/ 836009 h 1978277"/>
                <a:gd name="connsiteX1664" fmla="*/ 92137 w 1347946"/>
                <a:gd name="connsiteY1664" fmla="*/ 835078 h 1978277"/>
                <a:gd name="connsiteX1665" fmla="*/ 89790 w 1347946"/>
                <a:gd name="connsiteY1665" fmla="*/ 837253 h 1978277"/>
                <a:gd name="connsiteX1666" fmla="*/ 87036 w 1347946"/>
                <a:gd name="connsiteY1666" fmla="*/ 842518 h 1978277"/>
                <a:gd name="connsiteX1667" fmla="*/ 84384 w 1347946"/>
                <a:gd name="connsiteY1667" fmla="*/ 846195 h 1978277"/>
                <a:gd name="connsiteX1668" fmla="*/ 81825 w 1347946"/>
                <a:gd name="connsiteY1668" fmla="*/ 848292 h 1978277"/>
                <a:gd name="connsiteX1669" fmla="*/ 79439 w 1347946"/>
                <a:gd name="connsiteY1669" fmla="*/ 849199 h 1978277"/>
                <a:gd name="connsiteX1670" fmla="*/ 76106 w 1347946"/>
                <a:gd name="connsiteY1670" fmla="*/ 848769 h 1978277"/>
                <a:gd name="connsiteX1671" fmla="*/ 62376 w 1347946"/>
                <a:gd name="connsiteY1671" fmla="*/ 840602 h 1978277"/>
                <a:gd name="connsiteX1672" fmla="*/ 59278 w 1347946"/>
                <a:gd name="connsiteY1672" fmla="*/ 836948 h 1978277"/>
                <a:gd name="connsiteX1673" fmla="*/ 59098 w 1347946"/>
                <a:gd name="connsiteY1673" fmla="*/ 831393 h 1978277"/>
                <a:gd name="connsiteX1674" fmla="*/ 54882 w 1347946"/>
                <a:gd name="connsiteY1674" fmla="*/ 825987 h 1978277"/>
                <a:gd name="connsiteX1675" fmla="*/ 50117 w 1347946"/>
                <a:gd name="connsiteY1675" fmla="*/ 825041 h 1978277"/>
                <a:gd name="connsiteX1676" fmla="*/ 49538 w 1347946"/>
                <a:gd name="connsiteY1676" fmla="*/ 823226 h 1978277"/>
                <a:gd name="connsiteX1677" fmla="*/ 55578 w 1347946"/>
                <a:gd name="connsiteY1677" fmla="*/ 814831 h 1978277"/>
                <a:gd name="connsiteX1678" fmla="*/ 60084 w 1347946"/>
                <a:gd name="connsiteY1678" fmla="*/ 811389 h 1978277"/>
                <a:gd name="connsiteX1679" fmla="*/ 59364 w 1347946"/>
                <a:gd name="connsiteY1679" fmla="*/ 810348 h 1978277"/>
                <a:gd name="connsiteX1680" fmla="*/ 52824 w 1347946"/>
                <a:gd name="connsiteY1680" fmla="*/ 810168 h 1978277"/>
                <a:gd name="connsiteX1681" fmla="*/ 48412 w 1347946"/>
                <a:gd name="connsiteY1681" fmla="*/ 814651 h 1978277"/>
                <a:gd name="connsiteX1682" fmla="*/ 45885 w 1347946"/>
                <a:gd name="connsiteY1682" fmla="*/ 815410 h 1978277"/>
                <a:gd name="connsiteX1683" fmla="*/ 40072 w 1347946"/>
                <a:gd name="connsiteY1683" fmla="*/ 815535 h 1978277"/>
                <a:gd name="connsiteX1684" fmla="*/ 33969 w 1347946"/>
                <a:gd name="connsiteY1684" fmla="*/ 813290 h 1978277"/>
                <a:gd name="connsiteX1685" fmla="*/ 31372 w 1347946"/>
                <a:gd name="connsiteY1685" fmla="*/ 811326 h 1978277"/>
                <a:gd name="connsiteX1686" fmla="*/ 28681 w 1347946"/>
                <a:gd name="connsiteY1686" fmla="*/ 806804 h 1978277"/>
                <a:gd name="connsiteX1687" fmla="*/ 25661 w 1347946"/>
                <a:gd name="connsiteY1687" fmla="*/ 804254 h 1978277"/>
                <a:gd name="connsiteX1688" fmla="*/ 16547 w 1347946"/>
                <a:gd name="connsiteY1688" fmla="*/ 800373 h 1978277"/>
                <a:gd name="connsiteX1689" fmla="*/ 14489 w 1347946"/>
                <a:gd name="connsiteY1689" fmla="*/ 798253 h 1978277"/>
                <a:gd name="connsiteX1690" fmla="*/ 12541 w 1347946"/>
                <a:gd name="connsiteY1690" fmla="*/ 794725 h 1978277"/>
                <a:gd name="connsiteX1691" fmla="*/ 5093 w 1347946"/>
                <a:gd name="connsiteY1691" fmla="*/ 784687 h 1978277"/>
                <a:gd name="connsiteX1692" fmla="*/ 587 w 1347946"/>
                <a:gd name="connsiteY1692" fmla="*/ 777266 h 1978277"/>
                <a:gd name="connsiteX1693" fmla="*/ 0 w 1347946"/>
                <a:gd name="connsiteY1693" fmla="*/ 773034 h 1978277"/>
                <a:gd name="connsiteX1694" fmla="*/ 5203 w 1347946"/>
                <a:gd name="connsiteY1694" fmla="*/ 763904 h 1978277"/>
                <a:gd name="connsiteX1695" fmla="*/ 5429 w 1347946"/>
                <a:gd name="connsiteY1695" fmla="*/ 761784 h 1978277"/>
                <a:gd name="connsiteX1696" fmla="*/ 3200 w 1347946"/>
                <a:gd name="connsiteY1696" fmla="*/ 757817 h 1978277"/>
                <a:gd name="connsiteX1697" fmla="*/ 2269 w 1347946"/>
                <a:gd name="connsiteY1697" fmla="*/ 754883 h 1978277"/>
                <a:gd name="connsiteX1698" fmla="*/ 3035 w 1347946"/>
                <a:gd name="connsiteY1698" fmla="*/ 750823 h 1978277"/>
                <a:gd name="connsiteX1699" fmla="*/ 7589 w 1347946"/>
                <a:gd name="connsiteY1699" fmla="*/ 741787 h 1978277"/>
                <a:gd name="connsiteX1700" fmla="*/ 9279 w 1347946"/>
                <a:gd name="connsiteY1700" fmla="*/ 739330 h 1978277"/>
                <a:gd name="connsiteX1701" fmla="*/ 17438 w 1347946"/>
                <a:gd name="connsiteY1701" fmla="*/ 733987 h 1978277"/>
                <a:gd name="connsiteX1702" fmla="*/ 25614 w 1347946"/>
                <a:gd name="connsiteY1702" fmla="*/ 726179 h 1978277"/>
                <a:gd name="connsiteX1703" fmla="*/ 28587 w 1347946"/>
                <a:gd name="connsiteY1703" fmla="*/ 724419 h 1978277"/>
                <a:gd name="connsiteX1704" fmla="*/ 31239 w 1347946"/>
                <a:gd name="connsiteY1704" fmla="*/ 724012 h 1978277"/>
                <a:gd name="connsiteX1705" fmla="*/ 41981 w 1347946"/>
                <a:gd name="connsiteY1705" fmla="*/ 724481 h 1978277"/>
                <a:gd name="connsiteX1706" fmla="*/ 45306 w 1347946"/>
                <a:gd name="connsiteY1706" fmla="*/ 722549 h 1978277"/>
                <a:gd name="connsiteX1707" fmla="*/ 48130 w 1347946"/>
                <a:gd name="connsiteY1707" fmla="*/ 718716 h 1978277"/>
                <a:gd name="connsiteX1708" fmla="*/ 52769 w 1347946"/>
                <a:gd name="connsiteY1708" fmla="*/ 714819 h 1978277"/>
                <a:gd name="connsiteX1709" fmla="*/ 62447 w 1347946"/>
                <a:gd name="connsiteY1709" fmla="*/ 708881 h 1978277"/>
                <a:gd name="connsiteX1710" fmla="*/ 83961 w 1347946"/>
                <a:gd name="connsiteY1710" fmla="*/ 699853 h 1978277"/>
                <a:gd name="connsiteX1711" fmla="*/ 85362 w 1347946"/>
                <a:gd name="connsiteY1711" fmla="*/ 698781 h 1978277"/>
                <a:gd name="connsiteX1712" fmla="*/ 85487 w 1347946"/>
                <a:gd name="connsiteY1712" fmla="*/ 697060 h 1978277"/>
                <a:gd name="connsiteX1713" fmla="*/ 83554 w 1347946"/>
                <a:gd name="connsiteY1713" fmla="*/ 692374 h 1978277"/>
                <a:gd name="connsiteX1714" fmla="*/ 83148 w 1347946"/>
                <a:gd name="connsiteY1714" fmla="*/ 690105 h 1978277"/>
                <a:gd name="connsiteX1715" fmla="*/ 87552 w 1347946"/>
                <a:gd name="connsiteY1715" fmla="*/ 685881 h 1978277"/>
                <a:gd name="connsiteX1716" fmla="*/ 97496 w 1347946"/>
                <a:gd name="connsiteY1716" fmla="*/ 679192 h 1978277"/>
                <a:gd name="connsiteX1717" fmla="*/ 104294 w 1347946"/>
                <a:gd name="connsiteY1717" fmla="*/ 675960 h 1978277"/>
                <a:gd name="connsiteX1718" fmla="*/ 108668 w 1347946"/>
                <a:gd name="connsiteY1718" fmla="*/ 675726 h 1978277"/>
                <a:gd name="connsiteX1719" fmla="*/ 112196 w 1347946"/>
                <a:gd name="connsiteY1719" fmla="*/ 674278 h 1978277"/>
                <a:gd name="connsiteX1720" fmla="*/ 117148 w 1347946"/>
                <a:gd name="connsiteY1720" fmla="*/ 670038 h 1978277"/>
                <a:gd name="connsiteX1721" fmla="*/ 119949 w 1347946"/>
                <a:gd name="connsiteY1721" fmla="*/ 669287 h 1978277"/>
                <a:gd name="connsiteX1722" fmla="*/ 136871 w 1347946"/>
                <a:gd name="connsiteY1722" fmla="*/ 667621 h 1978277"/>
                <a:gd name="connsiteX1723" fmla="*/ 144358 w 1347946"/>
                <a:gd name="connsiteY1723" fmla="*/ 669936 h 1978277"/>
                <a:gd name="connsiteX1724" fmla="*/ 148035 w 1347946"/>
                <a:gd name="connsiteY1724" fmla="*/ 669890 h 1978277"/>
                <a:gd name="connsiteX1725" fmla="*/ 150398 w 1347946"/>
                <a:gd name="connsiteY1725" fmla="*/ 668247 h 1978277"/>
                <a:gd name="connsiteX1726" fmla="*/ 153519 w 1347946"/>
                <a:gd name="connsiteY1726" fmla="*/ 663420 h 1978277"/>
                <a:gd name="connsiteX1727" fmla="*/ 159356 w 1347946"/>
                <a:gd name="connsiteY1727" fmla="*/ 651356 h 1978277"/>
                <a:gd name="connsiteX1728" fmla="*/ 162430 w 1347946"/>
                <a:gd name="connsiteY1728" fmla="*/ 643806 h 1978277"/>
                <a:gd name="connsiteX1729" fmla="*/ 165333 w 1347946"/>
                <a:gd name="connsiteY1729" fmla="*/ 632235 h 1978277"/>
                <a:gd name="connsiteX1730" fmla="*/ 169080 w 1347946"/>
                <a:gd name="connsiteY1730" fmla="*/ 613944 h 1978277"/>
                <a:gd name="connsiteX1731" fmla="*/ 171881 w 1347946"/>
                <a:gd name="connsiteY1731" fmla="*/ 595848 h 1978277"/>
                <a:gd name="connsiteX1732" fmla="*/ 173735 w 1347946"/>
                <a:gd name="connsiteY1732" fmla="*/ 577941 h 1978277"/>
                <a:gd name="connsiteX1733" fmla="*/ 175182 w 1347946"/>
                <a:gd name="connsiteY1733" fmla="*/ 566910 h 1978277"/>
                <a:gd name="connsiteX1734" fmla="*/ 176207 w 1347946"/>
                <a:gd name="connsiteY1734" fmla="*/ 562935 h 1978277"/>
                <a:gd name="connsiteX1735" fmla="*/ 179720 w 1347946"/>
                <a:gd name="connsiteY1735" fmla="*/ 557881 h 1978277"/>
                <a:gd name="connsiteX1736" fmla="*/ 183381 w 1347946"/>
                <a:gd name="connsiteY1736" fmla="*/ 553923 h 1978277"/>
                <a:gd name="connsiteX1737" fmla="*/ 189671 w 1347946"/>
                <a:gd name="connsiteY1737" fmla="*/ 550410 h 1978277"/>
                <a:gd name="connsiteX1738" fmla="*/ 189100 w 1347946"/>
                <a:gd name="connsiteY1738" fmla="*/ 548767 h 1978277"/>
                <a:gd name="connsiteX1739" fmla="*/ 186433 w 1347946"/>
                <a:gd name="connsiteY1739" fmla="*/ 546013 h 1978277"/>
                <a:gd name="connsiteX1740" fmla="*/ 183952 w 1347946"/>
                <a:gd name="connsiteY1740" fmla="*/ 544957 h 1978277"/>
                <a:gd name="connsiteX1741" fmla="*/ 181660 w 1347946"/>
                <a:gd name="connsiteY1741" fmla="*/ 545591 h 1978277"/>
                <a:gd name="connsiteX1742" fmla="*/ 177475 w 1347946"/>
                <a:gd name="connsiteY1742" fmla="*/ 549745 h 1978277"/>
                <a:gd name="connsiteX1743" fmla="*/ 172053 w 1347946"/>
                <a:gd name="connsiteY1743" fmla="*/ 552554 h 1978277"/>
                <a:gd name="connsiteX1744" fmla="*/ 166788 w 1347946"/>
                <a:gd name="connsiteY1744" fmla="*/ 552116 h 1978277"/>
                <a:gd name="connsiteX1745" fmla="*/ 162994 w 1347946"/>
                <a:gd name="connsiteY1745" fmla="*/ 553156 h 1978277"/>
                <a:gd name="connsiteX1746" fmla="*/ 159512 w 1347946"/>
                <a:gd name="connsiteY1746" fmla="*/ 556943 h 1978277"/>
                <a:gd name="connsiteX1747" fmla="*/ 153871 w 1347946"/>
                <a:gd name="connsiteY1747" fmla="*/ 559978 h 1978277"/>
                <a:gd name="connsiteX1748" fmla="*/ 150108 w 1347946"/>
                <a:gd name="connsiteY1748" fmla="*/ 559290 h 1978277"/>
                <a:gd name="connsiteX1749" fmla="*/ 143310 w 1347946"/>
                <a:gd name="connsiteY1749" fmla="*/ 553852 h 1978277"/>
                <a:gd name="connsiteX1750" fmla="*/ 139883 w 1347946"/>
                <a:gd name="connsiteY1750" fmla="*/ 552835 h 1978277"/>
                <a:gd name="connsiteX1751" fmla="*/ 131191 w 1347946"/>
                <a:gd name="connsiteY1751" fmla="*/ 553352 h 1978277"/>
                <a:gd name="connsiteX1752" fmla="*/ 128649 w 1347946"/>
                <a:gd name="connsiteY1752" fmla="*/ 551325 h 1978277"/>
                <a:gd name="connsiteX1753" fmla="*/ 126427 w 1347946"/>
                <a:gd name="connsiteY1753" fmla="*/ 547359 h 1978277"/>
                <a:gd name="connsiteX1754" fmla="*/ 124659 w 1347946"/>
                <a:gd name="connsiteY1754" fmla="*/ 541804 h 1978277"/>
                <a:gd name="connsiteX1755" fmla="*/ 123337 w 1347946"/>
                <a:gd name="connsiteY1755" fmla="*/ 534622 h 1978277"/>
                <a:gd name="connsiteX1756" fmla="*/ 123517 w 1347946"/>
                <a:gd name="connsiteY1756" fmla="*/ 527120 h 1978277"/>
                <a:gd name="connsiteX1757" fmla="*/ 126646 w 1347946"/>
                <a:gd name="connsiteY1757" fmla="*/ 513460 h 1978277"/>
                <a:gd name="connsiteX1758" fmla="*/ 127843 w 1347946"/>
                <a:gd name="connsiteY1758" fmla="*/ 509712 h 1978277"/>
                <a:gd name="connsiteX1759" fmla="*/ 136316 w 1347946"/>
                <a:gd name="connsiteY1759" fmla="*/ 494246 h 1978277"/>
                <a:gd name="connsiteX1760" fmla="*/ 141534 w 1347946"/>
                <a:gd name="connsiteY1760" fmla="*/ 486946 h 1978277"/>
                <a:gd name="connsiteX1761" fmla="*/ 146729 w 1347946"/>
                <a:gd name="connsiteY1761" fmla="*/ 481454 h 1978277"/>
                <a:gd name="connsiteX1762" fmla="*/ 150507 w 1347946"/>
                <a:gd name="connsiteY1762" fmla="*/ 478215 h 1978277"/>
                <a:gd name="connsiteX1763" fmla="*/ 154075 w 1347946"/>
                <a:gd name="connsiteY1763" fmla="*/ 476760 h 1978277"/>
                <a:gd name="connsiteX1764" fmla="*/ 157502 w 1347946"/>
                <a:gd name="connsiteY1764" fmla="*/ 473333 h 1978277"/>
                <a:gd name="connsiteX1765" fmla="*/ 163799 w 1347946"/>
                <a:gd name="connsiteY1765" fmla="*/ 462240 h 1978277"/>
                <a:gd name="connsiteX1766" fmla="*/ 170301 w 1347946"/>
                <a:gd name="connsiteY1766" fmla="*/ 452656 h 1978277"/>
                <a:gd name="connsiteX1767" fmla="*/ 178390 w 1347946"/>
                <a:gd name="connsiteY1767" fmla="*/ 434654 h 1978277"/>
                <a:gd name="connsiteX1768" fmla="*/ 182302 w 1347946"/>
                <a:gd name="connsiteY1768" fmla="*/ 429890 h 1978277"/>
                <a:gd name="connsiteX1769" fmla="*/ 196001 w 1347946"/>
                <a:gd name="connsiteY1769" fmla="*/ 421941 h 1978277"/>
                <a:gd name="connsiteX1770" fmla="*/ 199725 w 1347946"/>
                <a:gd name="connsiteY1770" fmla="*/ 421816 h 1978277"/>
                <a:gd name="connsiteX1771" fmla="*/ 202885 w 1347946"/>
                <a:gd name="connsiteY1771" fmla="*/ 423795 h 1978277"/>
                <a:gd name="connsiteX1772" fmla="*/ 205882 w 1347946"/>
                <a:gd name="connsiteY1772" fmla="*/ 427934 h 1978277"/>
                <a:gd name="connsiteX1773" fmla="*/ 214292 w 1347946"/>
                <a:gd name="connsiteY1773" fmla="*/ 445834 h 1978277"/>
                <a:gd name="connsiteX1774" fmla="*/ 214949 w 1347946"/>
                <a:gd name="connsiteY1774" fmla="*/ 445286 h 1978277"/>
                <a:gd name="connsiteX1775" fmla="*/ 213478 w 1347946"/>
                <a:gd name="connsiteY1775" fmla="*/ 438535 h 1978277"/>
                <a:gd name="connsiteX1776" fmla="*/ 210411 w 1347946"/>
                <a:gd name="connsiteY1776" fmla="*/ 418124 h 1978277"/>
                <a:gd name="connsiteX1777" fmla="*/ 210904 w 1347946"/>
                <a:gd name="connsiteY1777" fmla="*/ 409635 h 1978277"/>
                <a:gd name="connsiteX1778" fmla="*/ 215716 w 1347946"/>
                <a:gd name="connsiteY1778" fmla="*/ 400497 h 1978277"/>
                <a:gd name="connsiteX1779" fmla="*/ 217687 w 1347946"/>
                <a:gd name="connsiteY1779" fmla="*/ 398862 h 1978277"/>
                <a:gd name="connsiteX1780" fmla="*/ 222764 w 1347946"/>
                <a:gd name="connsiteY1780" fmla="*/ 399472 h 1978277"/>
                <a:gd name="connsiteX1781" fmla="*/ 230956 w 1347946"/>
                <a:gd name="connsiteY1781" fmla="*/ 402305 h 1978277"/>
                <a:gd name="connsiteX1782" fmla="*/ 236432 w 1347946"/>
                <a:gd name="connsiteY1782" fmla="*/ 405403 h 1978277"/>
                <a:gd name="connsiteX1783" fmla="*/ 240586 w 1347946"/>
                <a:gd name="connsiteY1783" fmla="*/ 410425 h 1978277"/>
                <a:gd name="connsiteX1784" fmla="*/ 245523 w 1347946"/>
                <a:gd name="connsiteY1784" fmla="*/ 413531 h 1978277"/>
                <a:gd name="connsiteX1785" fmla="*/ 248081 w 1347946"/>
                <a:gd name="connsiteY1785" fmla="*/ 413375 h 1978277"/>
                <a:gd name="connsiteX1786" fmla="*/ 249904 w 1347946"/>
                <a:gd name="connsiteY1786" fmla="*/ 410981 h 1978277"/>
                <a:gd name="connsiteX1787" fmla="*/ 252517 w 1347946"/>
                <a:gd name="connsiteY1787" fmla="*/ 403142 h 1978277"/>
                <a:gd name="connsiteX1788" fmla="*/ 255920 w 1347946"/>
                <a:gd name="connsiteY1788" fmla="*/ 389740 h 1978277"/>
                <a:gd name="connsiteX1789" fmla="*/ 257282 w 1347946"/>
                <a:gd name="connsiteY1789" fmla="*/ 373029 h 1978277"/>
                <a:gd name="connsiteX1790" fmla="*/ 256609 w 1347946"/>
                <a:gd name="connsiteY1790" fmla="*/ 352876 h 1978277"/>
                <a:gd name="connsiteX1791" fmla="*/ 255623 w 1347946"/>
                <a:gd name="connsiteY1791" fmla="*/ 337949 h 1978277"/>
                <a:gd name="connsiteX1792" fmla="*/ 254309 w 1347946"/>
                <a:gd name="connsiteY1792" fmla="*/ 328451 h 1978277"/>
                <a:gd name="connsiteX1793" fmla="*/ 255028 w 1347946"/>
                <a:gd name="connsiteY1793" fmla="*/ 320479 h 1978277"/>
                <a:gd name="connsiteX1794" fmla="*/ 259151 w 1347946"/>
                <a:gd name="connsiteY1794" fmla="*/ 310849 h 1978277"/>
                <a:gd name="connsiteX1795" fmla="*/ 262930 w 1347946"/>
                <a:gd name="connsiteY1795" fmla="*/ 303768 h 1978277"/>
                <a:gd name="connsiteX1796" fmla="*/ 271943 w 1347946"/>
                <a:gd name="connsiteY1796" fmla="*/ 293692 h 1978277"/>
                <a:gd name="connsiteX1797" fmla="*/ 279258 w 1347946"/>
                <a:gd name="connsiteY1797" fmla="*/ 291000 h 1978277"/>
                <a:gd name="connsiteX1798" fmla="*/ 283592 w 1347946"/>
                <a:gd name="connsiteY1798" fmla="*/ 291681 h 1978277"/>
                <a:gd name="connsiteX1799" fmla="*/ 289295 w 1347946"/>
                <a:gd name="connsiteY1799" fmla="*/ 296422 h 1978277"/>
                <a:gd name="connsiteX1800" fmla="*/ 297205 w 1347946"/>
                <a:gd name="connsiteY1800" fmla="*/ 299325 h 1978277"/>
                <a:gd name="connsiteX1801" fmla="*/ 304347 w 1347946"/>
                <a:gd name="connsiteY1801" fmla="*/ 308439 h 1978277"/>
                <a:gd name="connsiteX1802" fmla="*/ 315918 w 1347946"/>
                <a:gd name="connsiteY1802" fmla="*/ 329132 h 1978277"/>
                <a:gd name="connsiteX1803" fmla="*/ 323593 w 1347946"/>
                <a:gd name="connsiteY1803" fmla="*/ 339396 h 1978277"/>
                <a:gd name="connsiteX1804" fmla="*/ 329953 w 1347946"/>
                <a:gd name="connsiteY1804" fmla="*/ 343981 h 1978277"/>
                <a:gd name="connsiteX1805" fmla="*/ 336220 w 1347946"/>
                <a:gd name="connsiteY1805" fmla="*/ 351749 h 1978277"/>
                <a:gd name="connsiteX1806" fmla="*/ 345483 w 1347946"/>
                <a:gd name="connsiteY1806" fmla="*/ 368054 h 1978277"/>
                <a:gd name="connsiteX1807" fmla="*/ 350333 w 1347946"/>
                <a:gd name="connsiteY1807" fmla="*/ 374985 h 1978277"/>
                <a:gd name="connsiteX1808" fmla="*/ 353212 w 1347946"/>
                <a:gd name="connsiteY1808" fmla="*/ 377489 h 1978277"/>
                <a:gd name="connsiteX1809" fmla="*/ 355755 w 1347946"/>
                <a:gd name="connsiteY1809" fmla="*/ 377888 h 1978277"/>
                <a:gd name="connsiteX1810" fmla="*/ 354809 w 1347946"/>
                <a:gd name="connsiteY1810" fmla="*/ 373287 h 1978277"/>
                <a:gd name="connsiteX1811" fmla="*/ 350380 w 1347946"/>
                <a:gd name="connsiteY1811" fmla="*/ 363625 h 1978277"/>
                <a:gd name="connsiteX1812" fmla="*/ 343605 w 1347946"/>
                <a:gd name="connsiteY1812" fmla="*/ 352900 h 1978277"/>
                <a:gd name="connsiteX1813" fmla="*/ 328577 w 1347946"/>
                <a:gd name="connsiteY1813" fmla="*/ 333396 h 1978277"/>
                <a:gd name="connsiteX1814" fmla="*/ 320291 w 1347946"/>
                <a:gd name="connsiteY1814" fmla="*/ 319439 h 1978277"/>
                <a:gd name="connsiteX1815" fmla="*/ 312867 w 1347946"/>
                <a:gd name="connsiteY1815" fmla="*/ 303338 h 1978277"/>
                <a:gd name="connsiteX1816" fmla="*/ 307406 w 1347946"/>
                <a:gd name="connsiteY1816" fmla="*/ 293660 h 1978277"/>
                <a:gd name="connsiteX1817" fmla="*/ 297502 w 1347946"/>
                <a:gd name="connsiteY1817" fmla="*/ 283991 h 1978277"/>
                <a:gd name="connsiteX1818" fmla="*/ 297635 w 1347946"/>
                <a:gd name="connsiteY1818" fmla="*/ 280118 h 1978277"/>
                <a:gd name="connsiteX1819" fmla="*/ 309589 w 1347946"/>
                <a:gd name="connsiteY1819" fmla="*/ 266396 h 1978277"/>
                <a:gd name="connsiteX1820" fmla="*/ 331557 w 1347946"/>
                <a:gd name="connsiteY1820" fmla="*/ 254332 h 1978277"/>
                <a:gd name="connsiteX1821" fmla="*/ 356318 w 1347946"/>
                <a:gd name="connsiteY1821" fmla="*/ 244819 h 1978277"/>
                <a:gd name="connsiteX1822" fmla="*/ 364603 w 1347946"/>
                <a:gd name="connsiteY1822" fmla="*/ 245797 h 1978277"/>
                <a:gd name="connsiteX1823" fmla="*/ 379163 w 1347946"/>
                <a:gd name="connsiteY1823" fmla="*/ 241799 h 1978277"/>
                <a:gd name="connsiteX1824" fmla="*/ 380532 w 1347946"/>
                <a:gd name="connsiteY1824" fmla="*/ 235736 h 1978277"/>
                <a:gd name="connsiteX1825" fmla="*/ 383661 w 1347946"/>
                <a:gd name="connsiteY1825" fmla="*/ 233005 h 1978277"/>
                <a:gd name="connsiteX1826" fmla="*/ 397219 w 1347946"/>
                <a:gd name="connsiteY1826" fmla="*/ 224493 h 1978277"/>
                <a:gd name="connsiteX1827" fmla="*/ 401108 w 1347946"/>
                <a:gd name="connsiteY1827" fmla="*/ 224611 h 1978277"/>
                <a:gd name="connsiteX1828" fmla="*/ 407077 w 1347946"/>
                <a:gd name="connsiteY1828" fmla="*/ 228656 h 1978277"/>
                <a:gd name="connsiteX1829" fmla="*/ 413437 w 1347946"/>
                <a:gd name="connsiteY1829" fmla="*/ 236330 h 1978277"/>
                <a:gd name="connsiteX1830" fmla="*/ 416379 w 1347946"/>
                <a:gd name="connsiteY1830" fmla="*/ 243238 h 1978277"/>
                <a:gd name="connsiteX1831" fmla="*/ 420377 w 1347946"/>
                <a:gd name="connsiteY1831" fmla="*/ 255013 h 1978277"/>
                <a:gd name="connsiteX1832" fmla="*/ 422332 w 1347946"/>
                <a:gd name="connsiteY1832" fmla="*/ 271411 h 1978277"/>
                <a:gd name="connsiteX1833" fmla="*/ 422035 w 1347946"/>
                <a:gd name="connsiteY1833" fmla="*/ 321825 h 1978277"/>
                <a:gd name="connsiteX1834" fmla="*/ 422145 w 1347946"/>
                <a:gd name="connsiteY1834" fmla="*/ 331135 h 1978277"/>
                <a:gd name="connsiteX1835" fmla="*/ 422911 w 1347946"/>
                <a:gd name="connsiteY1835" fmla="*/ 334710 h 1978277"/>
                <a:gd name="connsiteX1836" fmla="*/ 425673 w 1347946"/>
                <a:gd name="connsiteY1836" fmla="*/ 329382 h 1978277"/>
                <a:gd name="connsiteX1837" fmla="*/ 428967 w 1347946"/>
                <a:gd name="connsiteY1837" fmla="*/ 319439 h 1978277"/>
                <a:gd name="connsiteX1838" fmla="*/ 431932 w 1347946"/>
                <a:gd name="connsiteY1838" fmla="*/ 312358 h 1978277"/>
                <a:gd name="connsiteX1839" fmla="*/ 434208 w 1347946"/>
                <a:gd name="connsiteY1839" fmla="*/ 301351 h 1978277"/>
                <a:gd name="connsiteX1840" fmla="*/ 435805 w 1347946"/>
                <a:gd name="connsiteY1840" fmla="*/ 286330 h 1978277"/>
                <a:gd name="connsiteX1841" fmla="*/ 436751 w 1347946"/>
                <a:gd name="connsiteY1841" fmla="*/ 275080 h 1978277"/>
                <a:gd name="connsiteX1842" fmla="*/ 432879 w 1347946"/>
                <a:gd name="connsiteY1842" fmla="*/ 262249 h 1978277"/>
                <a:gd name="connsiteX1843" fmla="*/ 432691 w 1347946"/>
                <a:gd name="connsiteY1843" fmla="*/ 240891 h 1978277"/>
                <a:gd name="connsiteX1844" fmla="*/ 434631 w 1347946"/>
                <a:gd name="connsiteY1844" fmla="*/ 229360 h 1978277"/>
                <a:gd name="connsiteX1845" fmla="*/ 440053 w 1347946"/>
                <a:gd name="connsiteY1845" fmla="*/ 229360 h 1978277"/>
                <a:gd name="connsiteX1846" fmla="*/ 462482 w 1347946"/>
                <a:gd name="connsiteY1846" fmla="*/ 268751 h 1978277"/>
                <a:gd name="connsiteX1847" fmla="*/ 471307 w 1347946"/>
                <a:gd name="connsiteY1847" fmla="*/ 277098 h 1978277"/>
                <a:gd name="connsiteX1848" fmla="*/ 481352 w 1347946"/>
                <a:gd name="connsiteY1848" fmla="*/ 297572 h 1978277"/>
                <a:gd name="connsiteX1849" fmla="*/ 493088 w 1347946"/>
                <a:gd name="connsiteY1849" fmla="*/ 295413 h 1978277"/>
                <a:gd name="connsiteX1850" fmla="*/ 503915 w 1347946"/>
                <a:gd name="connsiteY1850" fmla="*/ 297909 h 1978277"/>
                <a:gd name="connsiteX1851" fmla="*/ 508703 w 1347946"/>
                <a:gd name="connsiteY1851" fmla="*/ 297165 h 1978277"/>
                <a:gd name="connsiteX1852" fmla="*/ 511066 w 1347946"/>
                <a:gd name="connsiteY1852" fmla="*/ 294005 h 1978277"/>
                <a:gd name="connsiteX1853" fmla="*/ 507702 w 1347946"/>
                <a:gd name="connsiteY1853" fmla="*/ 285532 h 1978277"/>
                <a:gd name="connsiteX1854" fmla="*/ 492321 w 1347946"/>
                <a:gd name="connsiteY1854" fmla="*/ 261952 h 1978277"/>
                <a:gd name="connsiteX1855" fmla="*/ 485335 w 1347946"/>
                <a:gd name="connsiteY1855" fmla="*/ 243137 h 1978277"/>
                <a:gd name="connsiteX1856" fmla="*/ 480445 w 1347946"/>
                <a:gd name="connsiteY1856" fmla="*/ 219267 h 1978277"/>
                <a:gd name="connsiteX1857" fmla="*/ 479256 w 1347946"/>
                <a:gd name="connsiteY1857" fmla="*/ 206398 h 1978277"/>
                <a:gd name="connsiteX1858" fmla="*/ 482995 w 1347946"/>
                <a:gd name="connsiteY1858" fmla="*/ 204066 h 1978277"/>
                <a:gd name="connsiteX1859" fmla="*/ 500176 w 1347946"/>
                <a:gd name="connsiteY1859" fmla="*/ 204340 h 1978277"/>
                <a:gd name="connsiteX1860" fmla="*/ 525993 w 1347946"/>
                <a:gd name="connsiteY1860" fmla="*/ 215520 h 1978277"/>
                <a:gd name="connsiteX1861" fmla="*/ 559008 w 1347946"/>
                <a:gd name="connsiteY1861" fmla="*/ 253448 h 1978277"/>
                <a:gd name="connsiteX1862" fmla="*/ 575257 w 1347946"/>
                <a:gd name="connsiteY1862" fmla="*/ 265754 h 1978277"/>
                <a:gd name="connsiteX1863" fmla="*/ 604376 w 1347946"/>
                <a:gd name="connsiteY1863" fmla="*/ 307860 h 1978277"/>
                <a:gd name="connsiteX1864" fmla="*/ 613162 w 1347946"/>
                <a:gd name="connsiteY1864" fmla="*/ 314103 h 1978277"/>
                <a:gd name="connsiteX1865" fmla="*/ 616706 w 1347946"/>
                <a:gd name="connsiteY1865" fmla="*/ 315410 h 1978277"/>
                <a:gd name="connsiteX1866" fmla="*/ 619381 w 1347946"/>
                <a:gd name="connsiteY1866" fmla="*/ 310317 h 1978277"/>
                <a:gd name="connsiteX1867" fmla="*/ 621032 w 1347946"/>
                <a:gd name="connsiteY1867" fmla="*/ 304762 h 1978277"/>
                <a:gd name="connsiteX1868" fmla="*/ 621157 w 1347946"/>
                <a:gd name="connsiteY1868" fmla="*/ 297322 h 1978277"/>
                <a:gd name="connsiteX1869" fmla="*/ 619749 w 1347946"/>
                <a:gd name="connsiteY1869" fmla="*/ 287965 h 1978277"/>
                <a:gd name="connsiteX1870" fmla="*/ 618935 w 1347946"/>
                <a:gd name="connsiteY1870" fmla="*/ 277059 h 1978277"/>
                <a:gd name="connsiteX1871" fmla="*/ 618732 w 1347946"/>
                <a:gd name="connsiteY1871" fmla="*/ 264565 h 1978277"/>
                <a:gd name="connsiteX1872" fmla="*/ 620704 w 1347946"/>
                <a:gd name="connsiteY1872" fmla="*/ 239452 h 1978277"/>
                <a:gd name="connsiteX1873" fmla="*/ 625397 w 1347946"/>
                <a:gd name="connsiteY1873" fmla="*/ 231151 h 1978277"/>
                <a:gd name="connsiteX1874" fmla="*/ 627471 w 1347946"/>
                <a:gd name="connsiteY1874" fmla="*/ 221701 h 1978277"/>
                <a:gd name="connsiteX1875" fmla="*/ 625538 w 1347946"/>
                <a:gd name="connsiteY1875" fmla="*/ 204465 h 1978277"/>
                <a:gd name="connsiteX1876" fmla="*/ 620038 w 1347946"/>
                <a:gd name="connsiteY1876" fmla="*/ 192527 h 1978277"/>
                <a:gd name="connsiteX1877" fmla="*/ 598626 w 1347946"/>
                <a:gd name="connsiteY1877" fmla="*/ 161257 h 1978277"/>
                <a:gd name="connsiteX1878" fmla="*/ 598540 w 1347946"/>
                <a:gd name="connsiteY1878" fmla="*/ 157478 h 1978277"/>
                <a:gd name="connsiteX1879" fmla="*/ 602866 w 1347946"/>
                <a:gd name="connsiteY1879" fmla="*/ 153308 h 1978277"/>
                <a:gd name="connsiteX1880" fmla="*/ 609281 w 1347946"/>
                <a:gd name="connsiteY1880" fmla="*/ 150859 h 1978277"/>
                <a:gd name="connsiteX1881" fmla="*/ 662348 w 1347946"/>
                <a:gd name="connsiteY1881" fmla="*/ 158440 h 1978277"/>
                <a:gd name="connsiteX1882" fmla="*/ 671517 w 1347946"/>
                <a:gd name="connsiteY1882" fmla="*/ 161210 h 1978277"/>
                <a:gd name="connsiteX1883" fmla="*/ 675428 w 1347946"/>
                <a:gd name="connsiteY1883" fmla="*/ 163924 h 1978277"/>
                <a:gd name="connsiteX1884" fmla="*/ 677142 w 1347946"/>
                <a:gd name="connsiteY1884" fmla="*/ 167500 h 1978277"/>
                <a:gd name="connsiteX1885" fmla="*/ 679340 w 1347946"/>
                <a:gd name="connsiteY1885" fmla="*/ 169025 h 1978277"/>
                <a:gd name="connsiteX1886" fmla="*/ 690739 w 1347946"/>
                <a:gd name="connsiteY1886" fmla="*/ 164769 h 1978277"/>
                <a:gd name="connsiteX1887" fmla="*/ 690465 w 1347946"/>
                <a:gd name="connsiteY1887" fmla="*/ 156962 h 1978277"/>
                <a:gd name="connsiteX1888" fmla="*/ 689041 w 1347946"/>
                <a:gd name="connsiteY1888" fmla="*/ 151970 h 1978277"/>
                <a:gd name="connsiteX1889" fmla="*/ 627455 w 1347946"/>
                <a:gd name="connsiteY1889" fmla="*/ 138240 h 1978277"/>
                <a:gd name="connsiteX1890" fmla="*/ 615978 w 1347946"/>
                <a:gd name="connsiteY1890" fmla="*/ 133515 h 1978277"/>
                <a:gd name="connsiteX1891" fmla="*/ 610134 w 1347946"/>
                <a:gd name="connsiteY1891" fmla="*/ 133155 h 1978277"/>
                <a:gd name="connsiteX1892" fmla="*/ 604094 w 1347946"/>
                <a:gd name="connsiteY1892" fmla="*/ 136785 h 1978277"/>
                <a:gd name="connsiteX1893" fmla="*/ 591569 w 1347946"/>
                <a:gd name="connsiteY1893" fmla="*/ 138576 h 1978277"/>
                <a:gd name="connsiteX1894" fmla="*/ 585788 w 1347946"/>
                <a:gd name="connsiteY1894" fmla="*/ 137888 h 1978277"/>
                <a:gd name="connsiteX1895" fmla="*/ 578293 w 1347946"/>
                <a:gd name="connsiteY1895" fmla="*/ 121341 h 1978277"/>
                <a:gd name="connsiteX1896" fmla="*/ 585076 w 1347946"/>
                <a:gd name="connsiteY1896" fmla="*/ 101141 h 1978277"/>
                <a:gd name="connsiteX1897" fmla="*/ 590787 w 1347946"/>
                <a:gd name="connsiteY1897" fmla="*/ 101603 h 1978277"/>
                <a:gd name="connsiteX1898" fmla="*/ 601638 w 1347946"/>
                <a:gd name="connsiteY1898" fmla="*/ 109512 h 1978277"/>
                <a:gd name="connsiteX1899" fmla="*/ 608069 w 1347946"/>
                <a:gd name="connsiteY1899" fmla="*/ 98450 h 1978277"/>
                <a:gd name="connsiteX1900" fmla="*/ 618270 w 1347946"/>
                <a:gd name="connsiteY1900" fmla="*/ 89234 h 1978277"/>
                <a:gd name="connsiteX1901" fmla="*/ 628363 w 1347946"/>
                <a:gd name="connsiteY1901" fmla="*/ 85972 h 1978277"/>
                <a:gd name="connsiteX1902" fmla="*/ 650378 w 1347946"/>
                <a:gd name="connsiteY1902" fmla="*/ 65889 h 1978277"/>
                <a:gd name="connsiteX1903" fmla="*/ 654446 w 1347946"/>
                <a:gd name="connsiteY1903" fmla="*/ 64121 h 1978277"/>
                <a:gd name="connsiteX1904" fmla="*/ 659578 w 1347946"/>
                <a:gd name="connsiteY1904" fmla="*/ 65200 h 1978277"/>
                <a:gd name="connsiteX1905" fmla="*/ 670954 w 1347946"/>
                <a:gd name="connsiteY1905" fmla="*/ 70411 h 1978277"/>
                <a:gd name="connsiteX1906" fmla="*/ 675452 w 1347946"/>
                <a:gd name="connsiteY1906" fmla="*/ 75394 h 1978277"/>
                <a:gd name="connsiteX1907" fmla="*/ 680607 w 1347946"/>
                <a:gd name="connsiteY1907" fmla="*/ 85995 h 1978277"/>
                <a:gd name="connsiteX1908" fmla="*/ 683596 w 1347946"/>
                <a:gd name="connsiteY1908" fmla="*/ 89258 h 1978277"/>
                <a:gd name="connsiteX1909" fmla="*/ 687148 w 1347946"/>
                <a:gd name="connsiteY1909" fmla="*/ 89860 h 1978277"/>
                <a:gd name="connsiteX1910" fmla="*/ 692014 w 1347946"/>
                <a:gd name="connsiteY1910" fmla="*/ 94617 h 1978277"/>
                <a:gd name="connsiteX1911" fmla="*/ 699055 w 1347946"/>
                <a:gd name="connsiteY1911" fmla="*/ 79150 h 1978277"/>
                <a:gd name="connsiteX1912" fmla="*/ 705416 w 1347946"/>
                <a:gd name="connsiteY1912" fmla="*/ 62337 h 1978277"/>
                <a:gd name="connsiteX1913" fmla="*/ 712723 w 1347946"/>
                <a:gd name="connsiteY1913" fmla="*/ 51596 h 1978277"/>
                <a:gd name="connsiteX1914" fmla="*/ 723057 w 1347946"/>
                <a:gd name="connsiteY1914" fmla="*/ 57870 h 1978277"/>
                <a:gd name="connsiteX1915" fmla="*/ 729598 w 1347946"/>
                <a:gd name="connsiteY1915" fmla="*/ 65998 h 1978277"/>
                <a:gd name="connsiteX1916" fmla="*/ 735575 w 1347946"/>
                <a:gd name="connsiteY1916" fmla="*/ 75621 h 1978277"/>
                <a:gd name="connsiteX1917" fmla="*/ 744032 w 1347946"/>
                <a:gd name="connsiteY1917" fmla="*/ 80910 h 1978277"/>
                <a:gd name="connsiteX1918" fmla="*/ 758365 w 1347946"/>
                <a:gd name="connsiteY1918" fmla="*/ 113103 h 1978277"/>
                <a:gd name="connsiteX1919" fmla="*/ 761040 w 1347946"/>
                <a:gd name="connsiteY1919" fmla="*/ 113135 h 1978277"/>
                <a:gd name="connsiteX1920" fmla="*/ 762308 w 1347946"/>
                <a:gd name="connsiteY1920" fmla="*/ 110443 h 1978277"/>
                <a:gd name="connsiteX1921" fmla="*/ 763661 w 1347946"/>
                <a:gd name="connsiteY1921" fmla="*/ 104529 h 1978277"/>
                <a:gd name="connsiteX1922" fmla="*/ 764146 w 1347946"/>
                <a:gd name="connsiteY1922" fmla="*/ 95696 h 1978277"/>
                <a:gd name="connsiteX1923" fmla="*/ 765906 w 1347946"/>
                <a:gd name="connsiteY1923" fmla="*/ 83601 h 1978277"/>
                <a:gd name="connsiteX1924" fmla="*/ 764631 w 1347946"/>
                <a:gd name="connsiteY1924" fmla="*/ 79103 h 1978277"/>
                <a:gd name="connsiteX1925" fmla="*/ 752622 w 1347946"/>
                <a:gd name="connsiteY1925" fmla="*/ 65513 h 1978277"/>
                <a:gd name="connsiteX1926" fmla="*/ 750353 w 1347946"/>
                <a:gd name="connsiteY1926" fmla="*/ 60248 h 1978277"/>
                <a:gd name="connsiteX1927" fmla="*/ 748053 w 1347946"/>
                <a:gd name="connsiteY1927" fmla="*/ 51525 h 1978277"/>
                <a:gd name="connsiteX1928" fmla="*/ 748014 w 1347946"/>
                <a:gd name="connsiteY1928" fmla="*/ 44273 h 1978277"/>
                <a:gd name="connsiteX1929" fmla="*/ 750244 w 1347946"/>
                <a:gd name="connsiteY1929" fmla="*/ 38523 h 1978277"/>
                <a:gd name="connsiteX1930" fmla="*/ 752591 w 1347946"/>
                <a:gd name="connsiteY1930" fmla="*/ 35886 h 1978277"/>
                <a:gd name="connsiteX1931" fmla="*/ 760352 w 1347946"/>
                <a:gd name="connsiteY1931" fmla="*/ 38280 h 1978277"/>
                <a:gd name="connsiteX1932" fmla="*/ 762918 w 1347946"/>
                <a:gd name="connsiteY1932" fmla="*/ 36402 h 1978277"/>
                <a:gd name="connsiteX1933" fmla="*/ 765343 w 1347946"/>
                <a:gd name="connsiteY1933" fmla="*/ 31505 h 1978277"/>
                <a:gd name="connsiteX1934" fmla="*/ 768261 w 1347946"/>
                <a:gd name="connsiteY1934" fmla="*/ 22265 h 1978277"/>
                <a:gd name="connsiteX1935" fmla="*/ 770561 w 1347946"/>
                <a:gd name="connsiteY1935" fmla="*/ 19903 h 1978277"/>
                <a:gd name="connsiteX1936" fmla="*/ 775756 w 1347946"/>
                <a:gd name="connsiteY1936" fmla="*/ 19629 h 1978277"/>
                <a:gd name="connsiteX1937" fmla="*/ 783744 w 1347946"/>
                <a:gd name="connsiteY1937" fmla="*/ 25575 h 1978277"/>
                <a:gd name="connsiteX1938" fmla="*/ 790738 w 1347946"/>
                <a:gd name="connsiteY1938" fmla="*/ 26075 h 1978277"/>
                <a:gd name="connsiteX1939" fmla="*/ 793257 w 1347946"/>
                <a:gd name="connsiteY1939" fmla="*/ 23345 h 1978277"/>
                <a:gd name="connsiteX1940" fmla="*/ 793640 w 1347946"/>
                <a:gd name="connsiteY1940" fmla="*/ 17540 h 1978277"/>
                <a:gd name="connsiteX1941" fmla="*/ 794251 w 1347946"/>
                <a:gd name="connsiteY1941" fmla="*/ 13832 h 1978277"/>
                <a:gd name="connsiteX1942" fmla="*/ 795080 w 1347946"/>
                <a:gd name="connsiteY1942" fmla="*/ 12267 h 1978277"/>
                <a:gd name="connsiteX1943" fmla="*/ 820428 w 1347946"/>
                <a:gd name="connsiteY1943" fmla="*/ 11946 h 1978277"/>
                <a:gd name="connsiteX1944" fmla="*/ 826718 w 1347946"/>
                <a:gd name="connsiteY1944" fmla="*/ 10554 h 1978277"/>
                <a:gd name="connsiteX1945" fmla="*/ 831631 w 1347946"/>
                <a:gd name="connsiteY1945" fmla="*/ 6118 h 1978277"/>
                <a:gd name="connsiteX1946" fmla="*/ 837647 w 1347946"/>
                <a:gd name="connsiteY1946" fmla="*/ 5594 h 1978277"/>
                <a:gd name="connsiteX1947" fmla="*/ 842905 w 1347946"/>
                <a:gd name="connsiteY1947" fmla="*/ 8246 h 1978277"/>
                <a:gd name="connsiteX1948" fmla="*/ 849414 w 1347946"/>
                <a:gd name="connsiteY1948" fmla="*/ 13894 h 1978277"/>
                <a:gd name="connsiteX1949" fmla="*/ 855884 w 1347946"/>
                <a:gd name="connsiteY1949" fmla="*/ 13628 h 1978277"/>
                <a:gd name="connsiteX1950" fmla="*/ 865522 w 1347946"/>
                <a:gd name="connsiteY1950" fmla="*/ 4397 h 1978277"/>
                <a:gd name="connsiteX1951" fmla="*/ 874598 w 1347946"/>
                <a:gd name="connsiteY1951" fmla="*/ 0 h 1978277"/>
                <a:gd name="connsiteX1952" fmla="*/ 924691 w 1347946"/>
                <a:gd name="connsiteY1952" fmla="*/ 1220 h 1978277"/>
                <a:gd name="connsiteX1953" fmla="*/ 941159 w 1347946"/>
                <a:gd name="connsiteY1953" fmla="*/ 6830 h 1978277"/>
                <a:gd name="connsiteX1954" fmla="*/ 613756 w 1347946"/>
                <a:gd name="connsiteY1954" fmla="*/ 268086 h 1978277"/>
                <a:gd name="connsiteX1955" fmla="*/ 609305 w 1347946"/>
                <a:gd name="connsiteY1955" fmla="*/ 270886 h 1978277"/>
                <a:gd name="connsiteX1956" fmla="*/ 600010 w 1347946"/>
                <a:gd name="connsiteY1956" fmla="*/ 253941 h 1978277"/>
                <a:gd name="connsiteX1957" fmla="*/ 585295 w 1347946"/>
                <a:gd name="connsiteY1957" fmla="*/ 236768 h 1978277"/>
                <a:gd name="connsiteX1958" fmla="*/ 572316 w 1347946"/>
                <a:gd name="connsiteY1958" fmla="*/ 225190 h 1978277"/>
                <a:gd name="connsiteX1959" fmla="*/ 560119 w 1347946"/>
                <a:gd name="connsiteY1959" fmla="*/ 194279 h 1978277"/>
                <a:gd name="connsiteX1960" fmla="*/ 559157 w 1347946"/>
                <a:gd name="connsiteY1960" fmla="*/ 183115 h 1978277"/>
                <a:gd name="connsiteX1961" fmla="*/ 560886 w 1347946"/>
                <a:gd name="connsiteY1961" fmla="*/ 173242 h 1978277"/>
                <a:gd name="connsiteX1962" fmla="*/ 571533 w 1347946"/>
                <a:gd name="connsiteY1962" fmla="*/ 171732 h 1978277"/>
                <a:gd name="connsiteX1963" fmla="*/ 580053 w 1347946"/>
                <a:gd name="connsiteY1963" fmla="*/ 167171 h 1978277"/>
                <a:gd name="connsiteX1964" fmla="*/ 601739 w 1347946"/>
                <a:gd name="connsiteY1964" fmla="*/ 186800 h 1978277"/>
                <a:gd name="connsiteX1965" fmla="*/ 612583 w 1347946"/>
                <a:gd name="connsiteY1965" fmla="*/ 203190 h 1978277"/>
                <a:gd name="connsiteX1966" fmla="*/ 616260 w 1347946"/>
                <a:gd name="connsiteY1966" fmla="*/ 216435 h 1978277"/>
                <a:gd name="connsiteX1967" fmla="*/ 615689 w 1347946"/>
                <a:gd name="connsiteY1967" fmla="*/ 242526 h 1978277"/>
                <a:gd name="connsiteX1968" fmla="*/ 613756 w 1347946"/>
                <a:gd name="connsiteY1968" fmla="*/ 268086 h 1978277"/>
                <a:gd name="connsiteX1969" fmla="*/ 1189006 w 1347946"/>
                <a:gd name="connsiteY1969" fmla="*/ 305333 h 1978277"/>
                <a:gd name="connsiteX1970" fmla="*/ 1186745 w 1347946"/>
                <a:gd name="connsiteY1970" fmla="*/ 310301 h 1978277"/>
                <a:gd name="connsiteX1971" fmla="*/ 1180955 w 1347946"/>
                <a:gd name="connsiteY1971" fmla="*/ 308314 h 1978277"/>
                <a:gd name="connsiteX1972" fmla="*/ 1173539 w 1347946"/>
                <a:gd name="connsiteY1972" fmla="*/ 294318 h 1978277"/>
                <a:gd name="connsiteX1973" fmla="*/ 1168594 w 1347946"/>
                <a:gd name="connsiteY1973" fmla="*/ 282715 h 1978277"/>
                <a:gd name="connsiteX1974" fmla="*/ 1168242 w 1347946"/>
                <a:gd name="connsiteY1974" fmla="*/ 268954 h 1978277"/>
                <a:gd name="connsiteX1975" fmla="*/ 1170785 w 1347946"/>
                <a:gd name="connsiteY1975" fmla="*/ 262789 h 1978277"/>
                <a:gd name="connsiteX1976" fmla="*/ 1174743 w 1347946"/>
                <a:gd name="connsiteY1976" fmla="*/ 261756 h 1978277"/>
                <a:gd name="connsiteX1977" fmla="*/ 1180181 w 1347946"/>
                <a:gd name="connsiteY1977" fmla="*/ 273554 h 1978277"/>
                <a:gd name="connsiteX1978" fmla="*/ 1185759 w 1347946"/>
                <a:gd name="connsiteY1978" fmla="*/ 289287 h 1978277"/>
                <a:gd name="connsiteX1979" fmla="*/ 1189006 w 1347946"/>
                <a:gd name="connsiteY1979" fmla="*/ 305333 h 1978277"/>
                <a:gd name="connsiteX1980" fmla="*/ 1212116 w 1347946"/>
                <a:gd name="connsiteY1980" fmla="*/ 584990 h 1978277"/>
                <a:gd name="connsiteX1981" fmla="*/ 1202822 w 1347946"/>
                <a:gd name="connsiteY1981" fmla="*/ 599158 h 1978277"/>
                <a:gd name="connsiteX1982" fmla="*/ 1189076 w 1347946"/>
                <a:gd name="connsiteY1982" fmla="*/ 598070 h 1978277"/>
                <a:gd name="connsiteX1983" fmla="*/ 1180940 w 1347946"/>
                <a:gd name="connsiteY1983" fmla="*/ 591546 h 1978277"/>
                <a:gd name="connsiteX1984" fmla="*/ 1178616 w 1347946"/>
                <a:gd name="connsiteY1984" fmla="*/ 581696 h 1978277"/>
                <a:gd name="connsiteX1985" fmla="*/ 1181714 w 1347946"/>
                <a:gd name="connsiteY1985" fmla="*/ 570665 h 1978277"/>
                <a:gd name="connsiteX1986" fmla="*/ 1191587 w 1347946"/>
                <a:gd name="connsiteY1986" fmla="*/ 561762 h 1978277"/>
                <a:gd name="connsiteX1987" fmla="*/ 1203980 w 1347946"/>
                <a:gd name="connsiteY1987" fmla="*/ 556168 h 1978277"/>
                <a:gd name="connsiteX1988" fmla="*/ 1215214 w 1347946"/>
                <a:gd name="connsiteY1988" fmla="*/ 559532 h 1978277"/>
                <a:gd name="connsiteX1989" fmla="*/ 1216763 w 1347946"/>
                <a:gd name="connsiteY1989" fmla="*/ 570665 h 1978277"/>
                <a:gd name="connsiteX1990" fmla="*/ 1212116 w 1347946"/>
                <a:gd name="connsiteY1990" fmla="*/ 584990 h 1978277"/>
                <a:gd name="connsiteX1991" fmla="*/ 1181706 w 1347946"/>
                <a:gd name="connsiteY1991" fmla="*/ 796650 h 1978277"/>
                <a:gd name="connsiteX1992" fmla="*/ 1178796 w 1347946"/>
                <a:gd name="connsiteY1992" fmla="*/ 800358 h 1978277"/>
                <a:gd name="connsiteX1993" fmla="*/ 1176864 w 1347946"/>
                <a:gd name="connsiteY1993" fmla="*/ 789194 h 1978277"/>
                <a:gd name="connsiteX1994" fmla="*/ 1175119 w 1347946"/>
                <a:gd name="connsiteY1994" fmla="*/ 774160 h 1978277"/>
                <a:gd name="connsiteX1995" fmla="*/ 1174728 w 1347946"/>
                <a:gd name="connsiteY1995" fmla="*/ 757027 h 1978277"/>
                <a:gd name="connsiteX1996" fmla="*/ 1179179 w 1347946"/>
                <a:gd name="connsiteY1996" fmla="*/ 748374 h 1978277"/>
                <a:gd name="connsiteX1997" fmla="*/ 1181503 w 1347946"/>
                <a:gd name="connsiteY1997" fmla="*/ 746442 h 1978277"/>
                <a:gd name="connsiteX1998" fmla="*/ 1183052 w 1347946"/>
                <a:gd name="connsiteY1998" fmla="*/ 748374 h 1978277"/>
                <a:gd name="connsiteX1999" fmla="*/ 1182661 w 1347946"/>
                <a:gd name="connsiteY1999" fmla="*/ 756072 h 1978277"/>
                <a:gd name="connsiteX2000" fmla="*/ 1182661 w 1347946"/>
                <a:gd name="connsiteY2000" fmla="*/ 771320 h 1978277"/>
                <a:gd name="connsiteX2001" fmla="*/ 1184210 w 1347946"/>
                <a:gd name="connsiteY2001" fmla="*/ 781707 h 1978277"/>
                <a:gd name="connsiteX2002" fmla="*/ 1181706 w 1347946"/>
                <a:gd name="connsiteY2002" fmla="*/ 796650 h 1978277"/>
                <a:gd name="connsiteX2003" fmla="*/ 1204621 w 1347946"/>
                <a:gd name="connsiteY2003" fmla="*/ 831096 h 1978277"/>
                <a:gd name="connsiteX2004" fmla="*/ 1200357 w 1347946"/>
                <a:gd name="connsiteY2004" fmla="*/ 831096 h 1978277"/>
                <a:gd name="connsiteX2005" fmla="*/ 1198777 w 1347946"/>
                <a:gd name="connsiteY2005" fmla="*/ 828428 h 1978277"/>
                <a:gd name="connsiteX2006" fmla="*/ 1199786 w 1347946"/>
                <a:gd name="connsiteY2006" fmla="*/ 823695 h 1978277"/>
                <a:gd name="connsiteX2007" fmla="*/ 1205724 w 1347946"/>
                <a:gd name="connsiteY2007" fmla="*/ 808314 h 1978277"/>
                <a:gd name="connsiteX2008" fmla="*/ 1207704 w 1347946"/>
                <a:gd name="connsiteY2008" fmla="*/ 807055 h 1978277"/>
                <a:gd name="connsiteX2009" fmla="*/ 1210606 w 1347946"/>
                <a:gd name="connsiteY2009" fmla="*/ 808729 h 1978277"/>
                <a:gd name="connsiteX2010" fmla="*/ 1211490 w 1347946"/>
                <a:gd name="connsiteY2010" fmla="*/ 816646 h 1978277"/>
                <a:gd name="connsiteX2011" fmla="*/ 1209550 w 1347946"/>
                <a:gd name="connsiteY2011" fmla="*/ 824509 h 1978277"/>
                <a:gd name="connsiteX2012" fmla="*/ 1204621 w 1347946"/>
                <a:gd name="connsiteY2012" fmla="*/ 831096 h 1978277"/>
                <a:gd name="connsiteX2013" fmla="*/ 25262 w 1347946"/>
                <a:gd name="connsiteY2013" fmla="*/ 863211 h 1978277"/>
                <a:gd name="connsiteX2014" fmla="*/ 17438 w 1347946"/>
                <a:gd name="connsiteY2014" fmla="*/ 864095 h 1978277"/>
                <a:gd name="connsiteX2015" fmla="*/ 9732 w 1347946"/>
                <a:gd name="connsiteY2015" fmla="*/ 860191 h 1978277"/>
                <a:gd name="connsiteX2016" fmla="*/ 7088 w 1347946"/>
                <a:gd name="connsiteY2016" fmla="*/ 857164 h 1978277"/>
                <a:gd name="connsiteX2017" fmla="*/ 7206 w 1347946"/>
                <a:gd name="connsiteY2017" fmla="*/ 852524 h 1978277"/>
                <a:gd name="connsiteX2018" fmla="*/ 8371 w 1347946"/>
                <a:gd name="connsiteY2018" fmla="*/ 850913 h 1978277"/>
                <a:gd name="connsiteX2019" fmla="*/ 12533 w 1347946"/>
                <a:gd name="connsiteY2019" fmla="*/ 849301 h 1978277"/>
                <a:gd name="connsiteX2020" fmla="*/ 15991 w 1347946"/>
                <a:gd name="connsiteY2020" fmla="*/ 848941 h 1978277"/>
                <a:gd name="connsiteX2021" fmla="*/ 18323 w 1347946"/>
                <a:gd name="connsiteY2021" fmla="*/ 849661 h 1978277"/>
                <a:gd name="connsiteX2022" fmla="*/ 23807 w 1347946"/>
                <a:gd name="connsiteY2022" fmla="*/ 852524 h 1978277"/>
                <a:gd name="connsiteX2023" fmla="*/ 27773 w 1347946"/>
                <a:gd name="connsiteY2023" fmla="*/ 855380 h 1978277"/>
                <a:gd name="connsiteX2024" fmla="*/ 30378 w 1347946"/>
                <a:gd name="connsiteY2024" fmla="*/ 856272 h 1978277"/>
                <a:gd name="connsiteX2025" fmla="*/ 29635 w 1347946"/>
                <a:gd name="connsiteY2025" fmla="*/ 860364 h 1978277"/>
                <a:gd name="connsiteX2026" fmla="*/ 25262 w 1347946"/>
                <a:gd name="connsiteY2026" fmla="*/ 863211 h 1978277"/>
                <a:gd name="connsiteX2027" fmla="*/ 1190813 w 1347946"/>
                <a:gd name="connsiteY2027" fmla="*/ 985562 h 1978277"/>
                <a:gd name="connsiteX2028" fmla="*/ 1188294 w 1347946"/>
                <a:gd name="connsiteY2028" fmla="*/ 987964 h 1978277"/>
                <a:gd name="connsiteX2029" fmla="*/ 1179774 w 1347946"/>
                <a:gd name="connsiteY2029" fmla="*/ 949762 h 1978277"/>
                <a:gd name="connsiteX2030" fmla="*/ 1179774 w 1347946"/>
                <a:gd name="connsiteY2030" fmla="*/ 935656 h 1978277"/>
                <a:gd name="connsiteX2031" fmla="*/ 1180353 w 1347946"/>
                <a:gd name="connsiteY2031" fmla="*/ 924766 h 1978277"/>
                <a:gd name="connsiteX2032" fmla="*/ 1184226 w 1347946"/>
                <a:gd name="connsiteY2032" fmla="*/ 923921 h 1978277"/>
                <a:gd name="connsiteX2033" fmla="*/ 1187519 w 1347946"/>
                <a:gd name="connsiteY2033" fmla="*/ 929797 h 1978277"/>
                <a:gd name="connsiteX2034" fmla="*/ 1189068 w 1347946"/>
                <a:gd name="connsiteY2034" fmla="*/ 952226 h 1978277"/>
                <a:gd name="connsiteX2035" fmla="*/ 1190813 w 1347946"/>
                <a:gd name="connsiteY2035" fmla="*/ 985562 h 1978277"/>
                <a:gd name="connsiteX2036" fmla="*/ 1203589 w 1347946"/>
                <a:gd name="connsiteY2036" fmla="*/ 1042094 h 1978277"/>
                <a:gd name="connsiteX2037" fmla="*/ 1205333 w 1347946"/>
                <a:gd name="connsiteY2037" fmla="*/ 1051279 h 1978277"/>
                <a:gd name="connsiteX2038" fmla="*/ 1206108 w 1347946"/>
                <a:gd name="connsiteY2038" fmla="*/ 1059642 h 1978277"/>
                <a:gd name="connsiteX2039" fmla="*/ 1208822 w 1347946"/>
                <a:gd name="connsiteY2039" fmla="*/ 1064931 h 1978277"/>
                <a:gd name="connsiteX2040" fmla="*/ 1214635 w 1347946"/>
                <a:gd name="connsiteY2040" fmla="*/ 1064180 h 1978277"/>
                <a:gd name="connsiteX2041" fmla="*/ 1216959 w 1347946"/>
                <a:gd name="connsiteY2041" fmla="*/ 1073959 h 1978277"/>
                <a:gd name="connsiteX2042" fmla="*/ 1212703 w 1347946"/>
                <a:gd name="connsiteY2042" fmla="*/ 1077706 h 1978277"/>
                <a:gd name="connsiteX2043" fmla="*/ 1195859 w 1347946"/>
                <a:gd name="connsiteY2043" fmla="*/ 1076212 h 1978277"/>
                <a:gd name="connsiteX2044" fmla="*/ 1188888 w 1347946"/>
                <a:gd name="connsiteY2044" fmla="*/ 1076955 h 1978277"/>
                <a:gd name="connsiteX2045" fmla="*/ 1184046 w 1347946"/>
                <a:gd name="connsiteY2045" fmla="*/ 1070963 h 1978277"/>
                <a:gd name="connsiteX2046" fmla="*/ 1184241 w 1347946"/>
                <a:gd name="connsiteY2046" fmla="*/ 1060401 h 1978277"/>
                <a:gd name="connsiteX2047" fmla="*/ 1184820 w 1347946"/>
                <a:gd name="connsiteY2047" fmla="*/ 1049753 h 1978277"/>
                <a:gd name="connsiteX2048" fmla="*/ 1189663 w 1347946"/>
                <a:gd name="connsiteY2048" fmla="*/ 1043635 h 1978277"/>
                <a:gd name="connsiteX2049" fmla="*/ 1193731 w 1347946"/>
                <a:gd name="connsiteY2049" fmla="*/ 1048994 h 1978277"/>
                <a:gd name="connsiteX2050" fmla="*/ 1198574 w 1347946"/>
                <a:gd name="connsiteY2050" fmla="*/ 1045169 h 1978277"/>
                <a:gd name="connsiteX2051" fmla="*/ 1203589 w 1347946"/>
                <a:gd name="connsiteY2051" fmla="*/ 1042094 h 1978277"/>
                <a:gd name="connsiteX2052" fmla="*/ 390843 w 1347946"/>
                <a:gd name="connsiteY2052" fmla="*/ 1252122 h 1978277"/>
                <a:gd name="connsiteX2053" fmla="*/ 387737 w 1347946"/>
                <a:gd name="connsiteY2053" fmla="*/ 1257145 h 1978277"/>
                <a:gd name="connsiteX2054" fmla="*/ 385210 w 1347946"/>
                <a:gd name="connsiteY2054" fmla="*/ 1260016 h 1978277"/>
                <a:gd name="connsiteX2055" fmla="*/ 379718 w 1347946"/>
                <a:gd name="connsiteY2055" fmla="*/ 1268536 h 1978277"/>
                <a:gd name="connsiteX2056" fmla="*/ 378772 w 1347946"/>
                <a:gd name="connsiteY2056" fmla="*/ 1268833 h 1978277"/>
                <a:gd name="connsiteX2057" fmla="*/ 377293 w 1347946"/>
                <a:gd name="connsiteY2057" fmla="*/ 1267730 h 1978277"/>
                <a:gd name="connsiteX2058" fmla="*/ 376143 w 1347946"/>
                <a:gd name="connsiteY2058" fmla="*/ 1265492 h 1978277"/>
                <a:gd name="connsiteX2059" fmla="*/ 374070 w 1347946"/>
                <a:gd name="connsiteY2059" fmla="*/ 1264953 h 1978277"/>
                <a:gd name="connsiteX2060" fmla="*/ 373350 w 1347946"/>
                <a:gd name="connsiteY2060" fmla="*/ 1263536 h 1978277"/>
                <a:gd name="connsiteX2061" fmla="*/ 373060 w 1347946"/>
                <a:gd name="connsiteY2061" fmla="*/ 1262386 h 1978277"/>
                <a:gd name="connsiteX2062" fmla="*/ 372137 w 1347946"/>
                <a:gd name="connsiteY2062" fmla="*/ 1261651 h 1978277"/>
                <a:gd name="connsiteX2063" fmla="*/ 370674 w 1347946"/>
                <a:gd name="connsiteY2063" fmla="*/ 1261189 h 1978277"/>
                <a:gd name="connsiteX2064" fmla="*/ 368327 w 1347946"/>
                <a:gd name="connsiteY2064" fmla="*/ 1262066 h 1978277"/>
                <a:gd name="connsiteX2065" fmla="*/ 366176 w 1347946"/>
                <a:gd name="connsiteY2065" fmla="*/ 1261189 h 1978277"/>
                <a:gd name="connsiteX2066" fmla="*/ 364549 w 1347946"/>
                <a:gd name="connsiteY2066" fmla="*/ 1257442 h 1978277"/>
                <a:gd name="connsiteX2067" fmla="*/ 367553 w 1347946"/>
                <a:gd name="connsiteY2067" fmla="*/ 1254923 h 1978277"/>
                <a:gd name="connsiteX2068" fmla="*/ 369407 w 1347946"/>
                <a:gd name="connsiteY2068" fmla="*/ 1252771 h 1978277"/>
                <a:gd name="connsiteX2069" fmla="*/ 376581 w 1347946"/>
                <a:gd name="connsiteY2069" fmla="*/ 1251927 h 1978277"/>
                <a:gd name="connsiteX2070" fmla="*/ 378607 w 1347946"/>
                <a:gd name="connsiteY2070" fmla="*/ 1252912 h 1978277"/>
                <a:gd name="connsiteX2071" fmla="*/ 379883 w 1347946"/>
                <a:gd name="connsiteY2071" fmla="*/ 1252889 h 1978277"/>
                <a:gd name="connsiteX2072" fmla="*/ 381823 w 1347946"/>
                <a:gd name="connsiteY2072" fmla="*/ 1252302 h 1978277"/>
                <a:gd name="connsiteX2073" fmla="*/ 386063 w 1347946"/>
                <a:gd name="connsiteY2073" fmla="*/ 1249619 h 1978277"/>
                <a:gd name="connsiteX2074" fmla="*/ 386697 w 1347946"/>
                <a:gd name="connsiteY2074" fmla="*/ 1248367 h 1978277"/>
                <a:gd name="connsiteX2075" fmla="*/ 390491 w 1347946"/>
                <a:gd name="connsiteY2075" fmla="*/ 1249939 h 1978277"/>
                <a:gd name="connsiteX2076" fmla="*/ 390843 w 1347946"/>
                <a:gd name="connsiteY2076" fmla="*/ 1252122 h 1978277"/>
                <a:gd name="connsiteX2077" fmla="*/ 423381 w 1347946"/>
                <a:gd name="connsiteY2077" fmla="*/ 1375936 h 1978277"/>
                <a:gd name="connsiteX2078" fmla="*/ 421323 w 1347946"/>
                <a:gd name="connsiteY2078" fmla="*/ 1376382 h 1978277"/>
                <a:gd name="connsiteX2079" fmla="*/ 415424 w 1347946"/>
                <a:gd name="connsiteY2079" fmla="*/ 1372947 h 1978277"/>
                <a:gd name="connsiteX2080" fmla="*/ 414462 w 1347946"/>
                <a:gd name="connsiteY2080" fmla="*/ 1371649 h 1978277"/>
                <a:gd name="connsiteX2081" fmla="*/ 414095 w 1347946"/>
                <a:gd name="connsiteY2081" fmla="*/ 1370060 h 1978277"/>
                <a:gd name="connsiteX2082" fmla="*/ 414321 w 1347946"/>
                <a:gd name="connsiteY2082" fmla="*/ 1368175 h 1978277"/>
                <a:gd name="connsiteX2083" fmla="*/ 416199 w 1347946"/>
                <a:gd name="connsiteY2083" fmla="*/ 1364654 h 1978277"/>
                <a:gd name="connsiteX2084" fmla="*/ 419727 w 1347946"/>
                <a:gd name="connsiteY2084" fmla="*/ 1359483 h 1978277"/>
                <a:gd name="connsiteX2085" fmla="*/ 422286 w 1347946"/>
                <a:gd name="connsiteY2085" fmla="*/ 1358513 h 1978277"/>
                <a:gd name="connsiteX2086" fmla="*/ 423874 w 1347946"/>
                <a:gd name="connsiteY2086" fmla="*/ 1361760 h 1978277"/>
                <a:gd name="connsiteX2087" fmla="*/ 425430 w 1347946"/>
                <a:gd name="connsiteY2087" fmla="*/ 1366110 h 1978277"/>
                <a:gd name="connsiteX2088" fmla="*/ 425634 w 1347946"/>
                <a:gd name="connsiteY2088" fmla="*/ 1368308 h 1978277"/>
                <a:gd name="connsiteX2089" fmla="*/ 425532 w 1347946"/>
                <a:gd name="connsiteY2089" fmla="*/ 1370898 h 1978277"/>
                <a:gd name="connsiteX2090" fmla="*/ 425125 w 1347946"/>
                <a:gd name="connsiteY2090" fmla="*/ 1373088 h 1978277"/>
                <a:gd name="connsiteX2091" fmla="*/ 424414 w 1347946"/>
                <a:gd name="connsiteY2091" fmla="*/ 1374887 h 1978277"/>
                <a:gd name="connsiteX2092" fmla="*/ 423381 w 1347946"/>
                <a:gd name="connsiteY2092" fmla="*/ 1375936 h 1978277"/>
                <a:gd name="connsiteX2093" fmla="*/ 1040415 w 1347946"/>
                <a:gd name="connsiteY2093" fmla="*/ 1383978 h 1978277"/>
                <a:gd name="connsiteX2094" fmla="*/ 1041190 w 1347946"/>
                <a:gd name="connsiteY2094" fmla="*/ 1387929 h 1978277"/>
                <a:gd name="connsiteX2095" fmla="*/ 1041268 w 1347946"/>
                <a:gd name="connsiteY2095" fmla="*/ 1389791 h 1978277"/>
                <a:gd name="connsiteX2096" fmla="*/ 1041104 w 1347946"/>
                <a:gd name="connsiteY2096" fmla="*/ 1391348 h 1978277"/>
                <a:gd name="connsiteX2097" fmla="*/ 1040673 w 1347946"/>
                <a:gd name="connsiteY2097" fmla="*/ 1392467 h 1978277"/>
                <a:gd name="connsiteX2098" fmla="*/ 1039640 w 1347946"/>
                <a:gd name="connsiteY2098" fmla="*/ 1393452 h 1978277"/>
                <a:gd name="connsiteX2099" fmla="*/ 1041565 w 1347946"/>
                <a:gd name="connsiteY2099" fmla="*/ 1396058 h 1978277"/>
                <a:gd name="connsiteX2100" fmla="*/ 1042191 w 1347946"/>
                <a:gd name="connsiteY2100" fmla="*/ 1397810 h 1978277"/>
                <a:gd name="connsiteX2101" fmla="*/ 1042308 w 1347946"/>
                <a:gd name="connsiteY2101" fmla="*/ 1399203 h 1978277"/>
                <a:gd name="connsiteX2102" fmla="*/ 1041080 w 1347946"/>
                <a:gd name="connsiteY2102" fmla="*/ 1401894 h 1978277"/>
                <a:gd name="connsiteX2103" fmla="*/ 1032333 w 1347946"/>
                <a:gd name="connsiteY2103" fmla="*/ 1405446 h 1978277"/>
                <a:gd name="connsiteX2104" fmla="*/ 1029900 w 1347946"/>
                <a:gd name="connsiteY2104" fmla="*/ 1407151 h 1978277"/>
                <a:gd name="connsiteX2105" fmla="*/ 1026865 w 1347946"/>
                <a:gd name="connsiteY2105" fmla="*/ 1411368 h 1978277"/>
                <a:gd name="connsiteX2106" fmla="*/ 1023172 w 1347946"/>
                <a:gd name="connsiteY2106" fmla="*/ 1414983 h 1978277"/>
                <a:gd name="connsiteX2107" fmla="*/ 1021944 w 1347946"/>
                <a:gd name="connsiteY2107" fmla="*/ 1414967 h 1978277"/>
                <a:gd name="connsiteX2108" fmla="*/ 1020512 w 1347946"/>
                <a:gd name="connsiteY2108" fmla="*/ 1411219 h 1978277"/>
                <a:gd name="connsiteX2109" fmla="*/ 1014676 w 1347946"/>
                <a:gd name="connsiteY2109" fmla="*/ 1408458 h 1978277"/>
                <a:gd name="connsiteX2110" fmla="*/ 1003700 w 1347946"/>
                <a:gd name="connsiteY2110" fmla="*/ 1409897 h 1978277"/>
                <a:gd name="connsiteX2111" fmla="*/ 990846 w 1347946"/>
                <a:gd name="connsiteY2111" fmla="*/ 1413371 h 1978277"/>
                <a:gd name="connsiteX2112" fmla="*/ 986285 w 1347946"/>
                <a:gd name="connsiteY2112" fmla="*/ 1414990 h 1978277"/>
                <a:gd name="connsiteX2113" fmla="*/ 983977 w 1347946"/>
                <a:gd name="connsiteY2113" fmla="*/ 1414130 h 1978277"/>
                <a:gd name="connsiteX2114" fmla="*/ 983273 w 1347946"/>
                <a:gd name="connsiteY2114" fmla="*/ 1412831 h 1978277"/>
                <a:gd name="connsiteX2115" fmla="*/ 983241 w 1347946"/>
                <a:gd name="connsiteY2115" fmla="*/ 1411024 h 1978277"/>
                <a:gd name="connsiteX2116" fmla="*/ 984759 w 1347946"/>
                <a:gd name="connsiteY2116" fmla="*/ 1405720 h 1978277"/>
                <a:gd name="connsiteX2117" fmla="*/ 985377 w 1347946"/>
                <a:gd name="connsiteY2117" fmla="*/ 1404366 h 1978277"/>
                <a:gd name="connsiteX2118" fmla="*/ 988327 w 1347946"/>
                <a:gd name="connsiteY2118" fmla="*/ 1402598 h 1978277"/>
                <a:gd name="connsiteX2119" fmla="*/ 990322 w 1347946"/>
                <a:gd name="connsiteY2119" fmla="*/ 1397904 h 1978277"/>
                <a:gd name="connsiteX2120" fmla="*/ 989672 w 1347946"/>
                <a:gd name="connsiteY2120" fmla="*/ 1392780 h 1978277"/>
                <a:gd name="connsiteX2121" fmla="*/ 990439 w 1347946"/>
                <a:gd name="connsiteY2121" fmla="*/ 1385606 h 1978277"/>
                <a:gd name="connsiteX2122" fmla="*/ 992458 w 1347946"/>
                <a:gd name="connsiteY2122" fmla="*/ 1384487 h 1978277"/>
                <a:gd name="connsiteX2123" fmla="*/ 997504 w 1347946"/>
                <a:gd name="connsiteY2123" fmla="*/ 1387045 h 1978277"/>
                <a:gd name="connsiteX2124" fmla="*/ 1000766 w 1347946"/>
                <a:gd name="connsiteY2124" fmla="*/ 1387585 h 1978277"/>
                <a:gd name="connsiteX2125" fmla="*/ 1006548 w 1347946"/>
                <a:gd name="connsiteY2125" fmla="*/ 1387914 h 1978277"/>
                <a:gd name="connsiteX2126" fmla="*/ 1014316 w 1347946"/>
                <a:gd name="connsiteY2126" fmla="*/ 1387053 h 1978277"/>
                <a:gd name="connsiteX2127" fmla="*/ 1020559 w 1347946"/>
                <a:gd name="connsiteY2127" fmla="*/ 1384127 h 1978277"/>
                <a:gd name="connsiteX2128" fmla="*/ 1031950 w 1347946"/>
                <a:gd name="connsiteY2128" fmla="*/ 1375756 h 1978277"/>
                <a:gd name="connsiteX2129" fmla="*/ 1033969 w 1347946"/>
                <a:gd name="connsiteY2129" fmla="*/ 1375865 h 1978277"/>
                <a:gd name="connsiteX2130" fmla="*/ 1035416 w 1347946"/>
                <a:gd name="connsiteY2130" fmla="*/ 1378838 h 1978277"/>
                <a:gd name="connsiteX2131" fmla="*/ 1036480 w 1347946"/>
                <a:gd name="connsiteY2131" fmla="*/ 1380294 h 1978277"/>
                <a:gd name="connsiteX2132" fmla="*/ 1039868 w 1347946"/>
                <a:gd name="connsiteY2132" fmla="*/ 1382570 h 1978277"/>
                <a:gd name="connsiteX2133" fmla="*/ 1040415 w 1347946"/>
                <a:gd name="connsiteY2133" fmla="*/ 1383978 h 1978277"/>
                <a:gd name="connsiteX2134" fmla="*/ 464219 w 1347946"/>
                <a:gd name="connsiteY2134" fmla="*/ 1388414 h 1978277"/>
                <a:gd name="connsiteX2135" fmla="*/ 461285 w 1347946"/>
                <a:gd name="connsiteY2135" fmla="*/ 1388594 h 1978277"/>
                <a:gd name="connsiteX2136" fmla="*/ 454463 w 1347946"/>
                <a:gd name="connsiteY2136" fmla="*/ 1387381 h 1978277"/>
                <a:gd name="connsiteX2137" fmla="*/ 453916 w 1347946"/>
                <a:gd name="connsiteY2137" fmla="*/ 1386599 h 1978277"/>
                <a:gd name="connsiteX2138" fmla="*/ 453830 w 1347946"/>
                <a:gd name="connsiteY2138" fmla="*/ 1385120 h 1978277"/>
                <a:gd name="connsiteX2139" fmla="*/ 454737 w 1347946"/>
                <a:gd name="connsiteY2139" fmla="*/ 1380849 h 1978277"/>
                <a:gd name="connsiteX2140" fmla="*/ 457741 w 1347946"/>
                <a:gd name="connsiteY2140" fmla="*/ 1380278 h 1978277"/>
                <a:gd name="connsiteX2141" fmla="*/ 461317 w 1347946"/>
                <a:gd name="connsiteY2141" fmla="*/ 1382617 h 1978277"/>
                <a:gd name="connsiteX2142" fmla="*/ 465174 w 1347946"/>
                <a:gd name="connsiteY2142" fmla="*/ 1385942 h 1978277"/>
                <a:gd name="connsiteX2143" fmla="*/ 465706 w 1347946"/>
                <a:gd name="connsiteY2143" fmla="*/ 1387507 h 1978277"/>
                <a:gd name="connsiteX2144" fmla="*/ 464219 w 1347946"/>
                <a:gd name="connsiteY2144" fmla="*/ 1388414 h 1978277"/>
                <a:gd name="connsiteX2145" fmla="*/ 441031 w 1347946"/>
                <a:gd name="connsiteY2145" fmla="*/ 1447974 h 1978277"/>
                <a:gd name="connsiteX2146" fmla="*/ 448345 w 1347946"/>
                <a:gd name="connsiteY2146" fmla="*/ 1453169 h 1978277"/>
                <a:gd name="connsiteX2147" fmla="*/ 456098 w 1347946"/>
                <a:gd name="connsiteY2147" fmla="*/ 1456744 h 1978277"/>
                <a:gd name="connsiteX2148" fmla="*/ 456857 w 1347946"/>
                <a:gd name="connsiteY2148" fmla="*/ 1458371 h 1978277"/>
                <a:gd name="connsiteX2149" fmla="*/ 457460 w 1347946"/>
                <a:gd name="connsiteY2149" fmla="*/ 1460836 h 1978277"/>
                <a:gd name="connsiteX2150" fmla="*/ 457600 w 1347946"/>
                <a:gd name="connsiteY2150" fmla="*/ 1462119 h 1978277"/>
                <a:gd name="connsiteX2151" fmla="*/ 457429 w 1347946"/>
                <a:gd name="connsiteY2151" fmla="*/ 1463308 h 1978277"/>
                <a:gd name="connsiteX2152" fmla="*/ 456936 w 1347946"/>
                <a:gd name="connsiteY2152" fmla="*/ 1464403 h 1978277"/>
                <a:gd name="connsiteX2153" fmla="*/ 457499 w 1347946"/>
                <a:gd name="connsiteY2153" fmla="*/ 1465811 h 1978277"/>
                <a:gd name="connsiteX2154" fmla="*/ 459126 w 1347946"/>
                <a:gd name="connsiteY2154" fmla="*/ 1467533 h 1978277"/>
                <a:gd name="connsiteX2155" fmla="*/ 459290 w 1347946"/>
                <a:gd name="connsiteY2155" fmla="*/ 1469543 h 1978277"/>
                <a:gd name="connsiteX2156" fmla="*/ 457350 w 1347946"/>
                <a:gd name="connsiteY2156" fmla="*/ 1472986 h 1978277"/>
                <a:gd name="connsiteX2157" fmla="*/ 454620 w 1347946"/>
                <a:gd name="connsiteY2157" fmla="*/ 1476803 h 1978277"/>
                <a:gd name="connsiteX2158" fmla="*/ 440178 w 1347946"/>
                <a:gd name="connsiteY2158" fmla="*/ 1484619 h 1978277"/>
                <a:gd name="connsiteX2159" fmla="*/ 435069 w 1347946"/>
                <a:gd name="connsiteY2159" fmla="*/ 1485941 h 1978277"/>
                <a:gd name="connsiteX2160" fmla="*/ 422442 w 1347946"/>
                <a:gd name="connsiteY2160" fmla="*/ 1491277 h 1978277"/>
                <a:gd name="connsiteX2161" fmla="*/ 418577 w 1347946"/>
                <a:gd name="connsiteY2161" fmla="*/ 1491058 h 1978277"/>
                <a:gd name="connsiteX2162" fmla="*/ 417725 w 1347946"/>
                <a:gd name="connsiteY2162" fmla="*/ 1490807 h 1978277"/>
                <a:gd name="connsiteX2163" fmla="*/ 415338 w 1347946"/>
                <a:gd name="connsiteY2163" fmla="*/ 1488460 h 1978277"/>
                <a:gd name="connsiteX2164" fmla="*/ 412068 w 1347946"/>
                <a:gd name="connsiteY2164" fmla="*/ 1486278 h 1978277"/>
                <a:gd name="connsiteX2165" fmla="*/ 410535 w 1347946"/>
                <a:gd name="connsiteY2165" fmla="*/ 1484580 h 1978277"/>
                <a:gd name="connsiteX2166" fmla="*/ 409181 w 1347946"/>
                <a:gd name="connsiteY2166" fmla="*/ 1482139 h 1978277"/>
                <a:gd name="connsiteX2167" fmla="*/ 409721 w 1347946"/>
                <a:gd name="connsiteY2167" fmla="*/ 1480629 h 1978277"/>
                <a:gd name="connsiteX2168" fmla="*/ 412154 w 1347946"/>
                <a:gd name="connsiteY2168" fmla="*/ 1480034 h 1978277"/>
                <a:gd name="connsiteX2169" fmla="*/ 415612 w 1347946"/>
                <a:gd name="connsiteY2169" fmla="*/ 1480074 h 1978277"/>
                <a:gd name="connsiteX2170" fmla="*/ 420690 w 1347946"/>
                <a:gd name="connsiteY2170" fmla="*/ 1478298 h 1978277"/>
                <a:gd name="connsiteX2171" fmla="*/ 419281 w 1347946"/>
                <a:gd name="connsiteY2171" fmla="*/ 1476694 h 1978277"/>
                <a:gd name="connsiteX2172" fmla="*/ 417951 w 1347946"/>
                <a:gd name="connsiteY2172" fmla="*/ 1475716 h 1978277"/>
                <a:gd name="connsiteX2173" fmla="*/ 417028 w 1347946"/>
                <a:gd name="connsiteY2173" fmla="*/ 1473588 h 1978277"/>
                <a:gd name="connsiteX2174" fmla="*/ 414908 w 1347946"/>
                <a:gd name="connsiteY2174" fmla="*/ 1474003 h 1978277"/>
                <a:gd name="connsiteX2175" fmla="*/ 413320 w 1347946"/>
                <a:gd name="connsiteY2175" fmla="*/ 1472782 h 1978277"/>
                <a:gd name="connsiteX2176" fmla="*/ 410261 w 1347946"/>
                <a:gd name="connsiteY2176" fmla="*/ 1472008 h 1978277"/>
                <a:gd name="connsiteX2177" fmla="*/ 402273 w 1347946"/>
                <a:gd name="connsiteY2177" fmla="*/ 1471272 h 1978277"/>
                <a:gd name="connsiteX2178" fmla="*/ 397063 w 1347946"/>
                <a:gd name="connsiteY2178" fmla="*/ 1469175 h 1978277"/>
                <a:gd name="connsiteX2179" fmla="*/ 395529 w 1347946"/>
                <a:gd name="connsiteY2179" fmla="*/ 1467916 h 1978277"/>
                <a:gd name="connsiteX2180" fmla="*/ 394176 w 1347946"/>
                <a:gd name="connsiteY2180" fmla="*/ 1465741 h 1978277"/>
                <a:gd name="connsiteX2181" fmla="*/ 393002 w 1347946"/>
                <a:gd name="connsiteY2181" fmla="*/ 1462674 h 1978277"/>
                <a:gd name="connsiteX2182" fmla="*/ 394708 w 1347946"/>
                <a:gd name="connsiteY2182" fmla="*/ 1450704 h 1978277"/>
                <a:gd name="connsiteX2183" fmla="*/ 395882 w 1347946"/>
                <a:gd name="connsiteY2183" fmla="*/ 1447638 h 1978277"/>
                <a:gd name="connsiteX2184" fmla="*/ 398588 w 1347946"/>
                <a:gd name="connsiteY2184" fmla="*/ 1446628 h 1978277"/>
                <a:gd name="connsiteX2185" fmla="*/ 405207 w 1347946"/>
                <a:gd name="connsiteY2185" fmla="*/ 1449304 h 1978277"/>
                <a:gd name="connsiteX2186" fmla="*/ 406099 w 1347946"/>
                <a:gd name="connsiteY2186" fmla="*/ 1448154 h 1978277"/>
                <a:gd name="connsiteX2187" fmla="*/ 398855 w 1347946"/>
                <a:gd name="connsiteY2187" fmla="*/ 1443710 h 1978277"/>
                <a:gd name="connsiteX2188" fmla="*/ 396194 w 1347946"/>
                <a:gd name="connsiteY2188" fmla="*/ 1441058 h 1978277"/>
                <a:gd name="connsiteX2189" fmla="*/ 395412 w 1347946"/>
                <a:gd name="connsiteY2189" fmla="*/ 1438961 h 1978277"/>
                <a:gd name="connsiteX2190" fmla="*/ 394943 w 1347946"/>
                <a:gd name="connsiteY2190" fmla="*/ 1435871 h 1978277"/>
                <a:gd name="connsiteX2191" fmla="*/ 394943 w 1347946"/>
                <a:gd name="connsiteY2191" fmla="*/ 1434056 h 1978277"/>
                <a:gd name="connsiteX2192" fmla="*/ 395271 w 1347946"/>
                <a:gd name="connsiteY2192" fmla="*/ 1432225 h 1978277"/>
                <a:gd name="connsiteX2193" fmla="*/ 395921 w 1347946"/>
                <a:gd name="connsiteY2193" fmla="*/ 1430387 h 1978277"/>
                <a:gd name="connsiteX2194" fmla="*/ 397681 w 1347946"/>
                <a:gd name="connsiteY2194" fmla="*/ 1427899 h 1978277"/>
                <a:gd name="connsiteX2195" fmla="*/ 405019 w 1347946"/>
                <a:gd name="connsiteY2195" fmla="*/ 1423925 h 1978277"/>
                <a:gd name="connsiteX2196" fmla="*/ 413015 w 1347946"/>
                <a:gd name="connsiteY2196" fmla="*/ 1425286 h 1978277"/>
                <a:gd name="connsiteX2197" fmla="*/ 426894 w 1347946"/>
                <a:gd name="connsiteY2197" fmla="*/ 1430168 h 1978277"/>
                <a:gd name="connsiteX2198" fmla="*/ 428615 w 1347946"/>
                <a:gd name="connsiteY2198" fmla="*/ 1431201 h 1978277"/>
                <a:gd name="connsiteX2199" fmla="*/ 432871 w 1347946"/>
                <a:gd name="connsiteY2199" fmla="*/ 1435370 h 1978277"/>
                <a:gd name="connsiteX2200" fmla="*/ 441031 w 1347946"/>
                <a:gd name="connsiteY2200" fmla="*/ 1447974 h 1978277"/>
                <a:gd name="connsiteX2201" fmla="*/ 478740 w 1347946"/>
                <a:gd name="connsiteY2201" fmla="*/ 1472837 h 1978277"/>
                <a:gd name="connsiteX2202" fmla="*/ 475297 w 1347946"/>
                <a:gd name="connsiteY2202" fmla="*/ 1475051 h 1978277"/>
                <a:gd name="connsiteX2203" fmla="*/ 474601 w 1347946"/>
                <a:gd name="connsiteY2203" fmla="*/ 1474558 h 1978277"/>
                <a:gd name="connsiteX2204" fmla="*/ 473905 w 1347946"/>
                <a:gd name="connsiteY2204" fmla="*/ 1472868 h 1978277"/>
                <a:gd name="connsiteX2205" fmla="*/ 472129 w 1347946"/>
                <a:gd name="connsiteY2205" fmla="*/ 1465170 h 1978277"/>
                <a:gd name="connsiteX2206" fmla="*/ 471604 w 1347946"/>
                <a:gd name="connsiteY2206" fmla="*/ 1461509 h 1978277"/>
                <a:gd name="connsiteX2207" fmla="*/ 472043 w 1347946"/>
                <a:gd name="connsiteY2207" fmla="*/ 1456940 h 1978277"/>
                <a:gd name="connsiteX2208" fmla="*/ 471354 w 1347946"/>
                <a:gd name="connsiteY2208" fmla="*/ 1453709 h 1978277"/>
                <a:gd name="connsiteX2209" fmla="*/ 474460 w 1347946"/>
                <a:gd name="connsiteY2209" fmla="*/ 1449938 h 1978277"/>
                <a:gd name="connsiteX2210" fmla="*/ 476971 w 1347946"/>
                <a:gd name="connsiteY2210" fmla="*/ 1449288 h 1978277"/>
                <a:gd name="connsiteX2211" fmla="*/ 480359 w 1347946"/>
                <a:gd name="connsiteY2211" fmla="*/ 1450274 h 1978277"/>
                <a:gd name="connsiteX2212" fmla="*/ 486093 w 1347946"/>
                <a:gd name="connsiteY2212" fmla="*/ 1454108 h 1978277"/>
                <a:gd name="connsiteX2213" fmla="*/ 485679 w 1347946"/>
                <a:gd name="connsiteY2213" fmla="*/ 1455352 h 1978277"/>
                <a:gd name="connsiteX2214" fmla="*/ 484435 w 1347946"/>
                <a:gd name="connsiteY2214" fmla="*/ 1457347 h 1978277"/>
                <a:gd name="connsiteX2215" fmla="*/ 480985 w 1347946"/>
                <a:gd name="connsiteY2215" fmla="*/ 1459952 h 1978277"/>
                <a:gd name="connsiteX2216" fmla="*/ 479764 w 1347946"/>
                <a:gd name="connsiteY2216" fmla="*/ 1465804 h 1978277"/>
                <a:gd name="connsiteX2217" fmla="*/ 479530 w 1347946"/>
                <a:gd name="connsiteY2217" fmla="*/ 1468730 h 1978277"/>
                <a:gd name="connsiteX2218" fmla="*/ 479694 w 1347946"/>
                <a:gd name="connsiteY2218" fmla="*/ 1470920 h 1978277"/>
                <a:gd name="connsiteX2219" fmla="*/ 478740 w 1347946"/>
                <a:gd name="connsiteY2219" fmla="*/ 1472837 h 1978277"/>
                <a:gd name="connsiteX2220" fmla="*/ 785747 w 1347946"/>
                <a:gd name="connsiteY2220" fmla="*/ 1704301 h 1978277"/>
                <a:gd name="connsiteX2221" fmla="*/ 782328 w 1347946"/>
                <a:gd name="connsiteY2221" fmla="*/ 1704332 h 1978277"/>
                <a:gd name="connsiteX2222" fmla="*/ 781193 w 1347946"/>
                <a:gd name="connsiteY2222" fmla="*/ 1700170 h 1978277"/>
                <a:gd name="connsiteX2223" fmla="*/ 781530 w 1347946"/>
                <a:gd name="connsiteY2223" fmla="*/ 1695617 h 1978277"/>
                <a:gd name="connsiteX2224" fmla="*/ 785379 w 1347946"/>
                <a:gd name="connsiteY2224" fmla="*/ 1694185 h 1978277"/>
                <a:gd name="connsiteX2225" fmla="*/ 787452 w 1347946"/>
                <a:gd name="connsiteY2225" fmla="*/ 1697323 h 1978277"/>
                <a:gd name="connsiteX2226" fmla="*/ 786709 w 1347946"/>
                <a:gd name="connsiteY2226" fmla="*/ 1701985 h 1978277"/>
                <a:gd name="connsiteX2227" fmla="*/ 785747 w 1347946"/>
                <a:gd name="connsiteY2227" fmla="*/ 1704301 h 1978277"/>
                <a:gd name="connsiteX2228" fmla="*/ 582971 w 1347946"/>
                <a:gd name="connsiteY2228" fmla="*/ 1935562 h 1978277"/>
                <a:gd name="connsiteX2229" fmla="*/ 580452 w 1347946"/>
                <a:gd name="connsiteY2229" fmla="*/ 1940991 h 1978277"/>
                <a:gd name="connsiteX2230" fmla="*/ 577933 w 1347946"/>
                <a:gd name="connsiteY2230" fmla="*/ 1939810 h 1978277"/>
                <a:gd name="connsiteX2231" fmla="*/ 576689 w 1347946"/>
                <a:gd name="connsiteY2231" fmla="*/ 1937385 h 1978277"/>
                <a:gd name="connsiteX2232" fmla="*/ 574209 w 1347946"/>
                <a:gd name="connsiteY2232" fmla="*/ 1936258 h 1978277"/>
                <a:gd name="connsiteX2233" fmla="*/ 571533 w 1347946"/>
                <a:gd name="connsiteY2233" fmla="*/ 1936594 h 1978277"/>
                <a:gd name="connsiteX2234" fmla="*/ 571494 w 1347946"/>
                <a:gd name="connsiteY2234" fmla="*/ 1935632 h 1978277"/>
                <a:gd name="connsiteX2235" fmla="*/ 580186 w 1347946"/>
                <a:gd name="connsiteY2235" fmla="*/ 1929827 h 1978277"/>
                <a:gd name="connsiteX2236" fmla="*/ 584332 w 1347946"/>
                <a:gd name="connsiteY2236" fmla="*/ 1928263 h 1978277"/>
                <a:gd name="connsiteX2237" fmla="*/ 584035 w 1347946"/>
                <a:gd name="connsiteY2237" fmla="*/ 1930711 h 1978277"/>
                <a:gd name="connsiteX2238" fmla="*/ 583245 w 1347946"/>
                <a:gd name="connsiteY2238" fmla="*/ 1932855 h 1978277"/>
                <a:gd name="connsiteX2239" fmla="*/ 582971 w 1347946"/>
                <a:gd name="connsiteY2239" fmla="*/ 1935562 h 197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</a:cxnLst>
              <a:rect l="l" t="t" r="r" b="b"/>
              <a:pathLst>
                <a:path w="1347946" h="1978277">
                  <a:moveTo>
                    <a:pt x="941159" y="6830"/>
                  </a:moveTo>
                  <a:lnTo>
                    <a:pt x="962259" y="18542"/>
                  </a:lnTo>
                  <a:lnTo>
                    <a:pt x="973415" y="32029"/>
                  </a:lnTo>
                  <a:lnTo>
                    <a:pt x="975754" y="31583"/>
                  </a:lnTo>
                  <a:lnTo>
                    <a:pt x="990877" y="36723"/>
                  </a:lnTo>
                  <a:lnTo>
                    <a:pt x="1005233" y="43115"/>
                  </a:lnTo>
                  <a:lnTo>
                    <a:pt x="1029102" y="59622"/>
                  </a:lnTo>
                  <a:lnTo>
                    <a:pt x="1032451" y="64997"/>
                  </a:lnTo>
                  <a:lnTo>
                    <a:pt x="1029869" y="69378"/>
                  </a:lnTo>
                  <a:lnTo>
                    <a:pt x="1023939" y="72382"/>
                  </a:lnTo>
                  <a:lnTo>
                    <a:pt x="993435" y="77718"/>
                  </a:lnTo>
                  <a:lnTo>
                    <a:pt x="938100" y="84235"/>
                  </a:lnTo>
                  <a:lnTo>
                    <a:pt x="906439" y="96792"/>
                  </a:lnTo>
                  <a:lnTo>
                    <a:pt x="896370" y="97433"/>
                  </a:lnTo>
                  <a:lnTo>
                    <a:pt x="895494" y="115881"/>
                  </a:lnTo>
                  <a:lnTo>
                    <a:pt x="899797" y="116882"/>
                  </a:lnTo>
                  <a:lnTo>
                    <a:pt x="906846" y="114418"/>
                  </a:lnTo>
                  <a:lnTo>
                    <a:pt x="931646" y="95915"/>
                  </a:lnTo>
                  <a:lnTo>
                    <a:pt x="940925" y="92849"/>
                  </a:lnTo>
                  <a:lnTo>
                    <a:pt x="958238" y="94398"/>
                  </a:lnTo>
                  <a:lnTo>
                    <a:pt x="980715" y="101376"/>
                  </a:lnTo>
                  <a:lnTo>
                    <a:pt x="989782" y="98927"/>
                  </a:lnTo>
                  <a:lnTo>
                    <a:pt x="1005953" y="100750"/>
                  </a:lnTo>
                  <a:lnTo>
                    <a:pt x="1024862" y="95415"/>
                  </a:lnTo>
                  <a:lnTo>
                    <a:pt x="1047198" y="83828"/>
                  </a:lnTo>
                  <a:lnTo>
                    <a:pt x="1053308" y="109567"/>
                  </a:lnTo>
                  <a:lnTo>
                    <a:pt x="1061538" y="134813"/>
                  </a:lnTo>
                  <a:lnTo>
                    <a:pt x="1068055" y="132044"/>
                  </a:lnTo>
                  <a:lnTo>
                    <a:pt x="1073633" y="133452"/>
                  </a:lnTo>
                  <a:lnTo>
                    <a:pt x="1075519" y="141635"/>
                  </a:lnTo>
                  <a:lnTo>
                    <a:pt x="1078570" y="145086"/>
                  </a:lnTo>
                  <a:lnTo>
                    <a:pt x="1084891" y="143239"/>
                  </a:lnTo>
                  <a:lnTo>
                    <a:pt x="1104254" y="150335"/>
                  </a:lnTo>
                  <a:lnTo>
                    <a:pt x="1117546" y="163001"/>
                  </a:lnTo>
                  <a:lnTo>
                    <a:pt x="1122553" y="168861"/>
                  </a:lnTo>
                  <a:lnTo>
                    <a:pt x="1124955" y="177170"/>
                  </a:lnTo>
                  <a:lnTo>
                    <a:pt x="1126316" y="183788"/>
                  </a:lnTo>
                  <a:lnTo>
                    <a:pt x="1124228" y="191885"/>
                  </a:lnTo>
                  <a:lnTo>
                    <a:pt x="1115919" y="206187"/>
                  </a:lnTo>
                  <a:lnTo>
                    <a:pt x="1105412" y="219181"/>
                  </a:lnTo>
                  <a:lnTo>
                    <a:pt x="1091236" y="229094"/>
                  </a:lnTo>
                  <a:lnTo>
                    <a:pt x="1074901" y="235266"/>
                  </a:lnTo>
                  <a:lnTo>
                    <a:pt x="949374" y="255693"/>
                  </a:lnTo>
                  <a:lnTo>
                    <a:pt x="945126" y="260505"/>
                  </a:lnTo>
                  <a:lnTo>
                    <a:pt x="942607" y="272701"/>
                  </a:lnTo>
                  <a:lnTo>
                    <a:pt x="944281" y="288380"/>
                  </a:lnTo>
                  <a:lnTo>
                    <a:pt x="950148" y="290813"/>
                  </a:lnTo>
                  <a:lnTo>
                    <a:pt x="963855" y="282027"/>
                  </a:lnTo>
                  <a:lnTo>
                    <a:pt x="987568" y="273640"/>
                  </a:lnTo>
                  <a:lnTo>
                    <a:pt x="1004991" y="274039"/>
                  </a:lnTo>
                  <a:lnTo>
                    <a:pt x="1046643" y="281198"/>
                  </a:lnTo>
                  <a:lnTo>
                    <a:pt x="1058933" y="299731"/>
                  </a:lnTo>
                  <a:lnTo>
                    <a:pt x="1065434" y="327692"/>
                  </a:lnTo>
                  <a:lnTo>
                    <a:pt x="1079845" y="321465"/>
                  </a:lnTo>
                  <a:lnTo>
                    <a:pt x="1082928" y="316685"/>
                  </a:lnTo>
                  <a:lnTo>
                    <a:pt x="1085196" y="308353"/>
                  </a:lnTo>
                  <a:lnTo>
                    <a:pt x="1087004" y="299348"/>
                  </a:lnTo>
                  <a:lnTo>
                    <a:pt x="1088357" y="289678"/>
                  </a:lnTo>
                  <a:lnTo>
                    <a:pt x="1089867" y="283052"/>
                  </a:lnTo>
                  <a:lnTo>
                    <a:pt x="1091541" y="279524"/>
                  </a:lnTo>
                  <a:lnTo>
                    <a:pt x="1095132" y="276566"/>
                  </a:lnTo>
                  <a:lnTo>
                    <a:pt x="1103402" y="272991"/>
                  </a:lnTo>
                  <a:lnTo>
                    <a:pt x="1125088" y="269510"/>
                  </a:lnTo>
                  <a:lnTo>
                    <a:pt x="1130306" y="270503"/>
                  </a:lnTo>
                  <a:lnTo>
                    <a:pt x="1134054" y="283936"/>
                  </a:lnTo>
                  <a:lnTo>
                    <a:pt x="1134867" y="291720"/>
                  </a:lnTo>
                  <a:lnTo>
                    <a:pt x="1135141" y="301789"/>
                  </a:lnTo>
                  <a:lnTo>
                    <a:pt x="1135024" y="314103"/>
                  </a:lnTo>
                  <a:lnTo>
                    <a:pt x="1134515" y="328592"/>
                  </a:lnTo>
                  <a:lnTo>
                    <a:pt x="1132669" y="342768"/>
                  </a:lnTo>
                  <a:lnTo>
                    <a:pt x="1126669" y="367162"/>
                  </a:lnTo>
                  <a:lnTo>
                    <a:pt x="1121841" y="380250"/>
                  </a:lnTo>
                  <a:lnTo>
                    <a:pt x="1116631" y="389607"/>
                  </a:lnTo>
                  <a:lnTo>
                    <a:pt x="1106656" y="410699"/>
                  </a:lnTo>
                  <a:lnTo>
                    <a:pt x="1103198" y="416277"/>
                  </a:lnTo>
                  <a:lnTo>
                    <a:pt x="1092230" y="440334"/>
                  </a:lnTo>
                  <a:lnTo>
                    <a:pt x="1089507" y="451334"/>
                  </a:lnTo>
                  <a:lnTo>
                    <a:pt x="1089343" y="459322"/>
                  </a:lnTo>
                  <a:lnTo>
                    <a:pt x="1091228" y="460839"/>
                  </a:lnTo>
                  <a:lnTo>
                    <a:pt x="1094412" y="453337"/>
                  </a:lnTo>
                  <a:lnTo>
                    <a:pt x="1095594" y="447954"/>
                  </a:lnTo>
                  <a:lnTo>
                    <a:pt x="1097643" y="442290"/>
                  </a:lnTo>
                  <a:lnTo>
                    <a:pt x="1113807" y="427246"/>
                  </a:lnTo>
                  <a:lnTo>
                    <a:pt x="1117272" y="423021"/>
                  </a:lnTo>
                  <a:lnTo>
                    <a:pt x="1127850" y="404824"/>
                  </a:lnTo>
                  <a:lnTo>
                    <a:pt x="1134601" y="397947"/>
                  </a:lnTo>
                  <a:lnTo>
                    <a:pt x="1140148" y="390695"/>
                  </a:lnTo>
                  <a:lnTo>
                    <a:pt x="1143090" y="385531"/>
                  </a:lnTo>
                  <a:lnTo>
                    <a:pt x="1159339" y="348315"/>
                  </a:lnTo>
                  <a:lnTo>
                    <a:pt x="1167812" y="336963"/>
                  </a:lnTo>
                  <a:lnTo>
                    <a:pt x="1176707" y="336940"/>
                  </a:lnTo>
                  <a:lnTo>
                    <a:pt x="1178280" y="356099"/>
                  </a:lnTo>
                  <a:lnTo>
                    <a:pt x="1188943" y="359033"/>
                  </a:lnTo>
                  <a:lnTo>
                    <a:pt x="1193574" y="358212"/>
                  </a:lnTo>
                  <a:lnTo>
                    <a:pt x="1201015" y="362827"/>
                  </a:lnTo>
                  <a:lnTo>
                    <a:pt x="1204277" y="366614"/>
                  </a:lnTo>
                  <a:lnTo>
                    <a:pt x="1209824" y="368539"/>
                  </a:lnTo>
                  <a:lnTo>
                    <a:pt x="1215543" y="373014"/>
                  </a:lnTo>
                  <a:lnTo>
                    <a:pt x="1220589" y="368202"/>
                  </a:lnTo>
                  <a:lnTo>
                    <a:pt x="1222060" y="365174"/>
                  </a:lnTo>
                  <a:lnTo>
                    <a:pt x="1226934" y="351366"/>
                  </a:lnTo>
                  <a:lnTo>
                    <a:pt x="1233521" y="339013"/>
                  </a:lnTo>
                  <a:lnTo>
                    <a:pt x="1239623" y="323421"/>
                  </a:lnTo>
                  <a:lnTo>
                    <a:pt x="1241650" y="319611"/>
                  </a:lnTo>
                  <a:lnTo>
                    <a:pt x="1244857" y="316145"/>
                  </a:lnTo>
                  <a:lnTo>
                    <a:pt x="1248190" y="314776"/>
                  </a:lnTo>
                  <a:lnTo>
                    <a:pt x="1257265" y="307367"/>
                  </a:lnTo>
                  <a:lnTo>
                    <a:pt x="1259565" y="306851"/>
                  </a:lnTo>
                  <a:lnTo>
                    <a:pt x="1264463" y="309198"/>
                  </a:lnTo>
                  <a:lnTo>
                    <a:pt x="1286102" y="310418"/>
                  </a:lnTo>
                  <a:lnTo>
                    <a:pt x="1297908" y="314236"/>
                  </a:lnTo>
                  <a:lnTo>
                    <a:pt x="1314345" y="324774"/>
                  </a:lnTo>
                  <a:lnTo>
                    <a:pt x="1325798" y="330509"/>
                  </a:lnTo>
                  <a:lnTo>
                    <a:pt x="1331103" y="335563"/>
                  </a:lnTo>
                  <a:lnTo>
                    <a:pt x="1338824" y="346336"/>
                  </a:lnTo>
                  <a:lnTo>
                    <a:pt x="1345052" y="357515"/>
                  </a:lnTo>
                  <a:lnTo>
                    <a:pt x="1347947" y="360778"/>
                  </a:lnTo>
                  <a:lnTo>
                    <a:pt x="1347837" y="364298"/>
                  </a:lnTo>
                  <a:lnTo>
                    <a:pt x="1345686" y="369141"/>
                  </a:lnTo>
                  <a:lnTo>
                    <a:pt x="1330258" y="385930"/>
                  </a:lnTo>
                  <a:lnTo>
                    <a:pt x="1325204" y="397032"/>
                  </a:lnTo>
                  <a:lnTo>
                    <a:pt x="1310605" y="417701"/>
                  </a:lnTo>
                  <a:lnTo>
                    <a:pt x="1303470" y="424726"/>
                  </a:lnTo>
                  <a:lnTo>
                    <a:pt x="1295717" y="427473"/>
                  </a:lnTo>
                  <a:lnTo>
                    <a:pt x="1287088" y="428130"/>
                  </a:lnTo>
                  <a:lnTo>
                    <a:pt x="1281487" y="431056"/>
                  </a:lnTo>
                  <a:lnTo>
                    <a:pt x="1280657" y="433833"/>
                  </a:lnTo>
                  <a:lnTo>
                    <a:pt x="1284647" y="442204"/>
                  </a:lnTo>
                  <a:lnTo>
                    <a:pt x="1286400" y="448134"/>
                  </a:lnTo>
                  <a:lnTo>
                    <a:pt x="1286149" y="453384"/>
                  </a:lnTo>
                  <a:lnTo>
                    <a:pt x="1281948" y="461129"/>
                  </a:lnTo>
                  <a:lnTo>
                    <a:pt x="1280360" y="462874"/>
                  </a:lnTo>
                  <a:lnTo>
                    <a:pt x="1265198" y="468585"/>
                  </a:lnTo>
                  <a:lnTo>
                    <a:pt x="1257547" y="478223"/>
                  </a:lnTo>
                  <a:lnTo>
                    <a:pt x="1247564" y="479389"/>
                  </a:lnTo>
                  <a:lnTo>
                    <a:pt x="1240507" y="478294"/>
                  </a:lnTo>
                  <a:lnTo>
                    <a:pt x="1230806" y="488581"/>
                  </a:lnTo>
                  <a:lnTo>
                    <a:pt x="1234601" y="496890"/>
                  </a:lnTo>
                  <a:lnTo>
                    <a:pt x="1238074" y="500473"/>
                  </a:lnTo>
                  <a:lnTo>
                    <a:pt x="1248878" y="507968"/>
                  </a:lnTo>
                  <a:lnTo>
                    <a:pt x="1248980" y="512255"/>
                  </a:lnTo>
                  <a:lnTo>
                    <a:pt x="1243817" y="520869"/>
                  </a:lnTo>
                  <a:lnTo>
                    <a:pt x="1236768" y="530953"/>
                  </a:lnTo>
                  <a:lnTo>
                    <a:pt x="1228436" y="537900"/>
                  </a:lnTo>
                  <a:lnTo>
                    <a:pt x="1225306" y="538933"/>
                  </a:lnTo>
                  <a:lnTo>
                    <a:pt x="1221356" y="537188"/>
                  </a:lnTo>
                  <a:lnTo>
                    <a:pt x="1217710" y="537564"/>
                  </a:lnTo>
                  <a:lnTo>
                    <a:pt x="1209683" y="540756"/>
                  </a:lnTo>
                  <a:lnTo>
                    <a:pt x="1202039" y="541264"/>
                  </a:lnTo>
                  <a:lnTo>
                    <a:pt x="1188387" y="536750"/>
                  </a:lnTo>
                  <a:lnTo>
                    <a:pt x="1181002" y="531509"/>
                  </a:lnTo>
                  <a:lnTo>
                    <a:pt x="1177114" y="529694"/>
                  </a:lnTo>
                  <a:lnTo>
                    <a:pt x="1172217" y="530194"/>
                  </a:lnTo>
                  <a:lnTo>
                    <a:pt x="1170331" y="532314"/>
                  </a:lnTo>
                  <a:lnTo>
                    <a:pt x="1162609" y="544777"/>
                  </a:lnTo>
                  <a:lnTo>
                    <a:pt x="1158823" y="553211"/>
                  </a:lnTo>
                  <a:lnTo>
                    <a:pt x="1156390" y="561785"/>
                  </a:lnTo>
                  <a:lnTo>
                    <a:pt x="1155349" y="571064"/>
                  </a:lnTo>
                  <a:lnTo>
                    <a:pt x="1155701" y="581031"/>
                  </a:lnTo>
                  <a:lnTo>
                    <a:pt x="1156640" y="587822"/>
                  </a:lnTo>
                  <a:lnTo>
                    <a:pt x="1158166" y="591483"/>
                  </a:lnTo>
                  <a:lnTo>
                    <a:pt x="1159996" y="593697"/>
                  </a:lnTo>
                  <a:lnTo>
                    <a:pt x="1163204" y="594855"/>
                  </a:lnTo>
                  <a:lnTo>
                    <a:pt x="1170261" y="593760"/>
                  </a:lnTo>
                  <a:lnTo>
                    <a:pt x="1173030" y="594386"/>
                  </a:lnTo>
                  <a:lnTo>
                    <a:pt x="1173875" y="596373"/>
                  </a:lnTo>
                  <a:lnTo>
                    <a:pt x="1175401" y="602647"/>
                  </a:lnTo>
                  <a:lnTo>
                    <a:pt x="1175135" y="608530"/>
                  </a:lnTo>
                  <a:lnTo>
                    <a:pt x="1173852" y="616761"/>
                  </a:lnTo>
                  <a:lnTo>
                    <a:pt x="1172866" y="626297"/>
                  </a:lnTo>
                  <a:lnTo>
                    <a:pt x="1172162" y="637109"/>
                  </a:lnTo>
                  <a:lnTo>
                    <a:pt x="1172537" y="642977"/>
                  </a:lnTo>
                  <a:lnTo>
                    <a:pt x="1175393" y="644260"/>
                  </a:lnTo>
                  <a:lnTo>
                    <a:pt x="1176731" y="643837"/>
                  </a:lnTo>
                  <a:lnTo>
                    <a:pt x="1178288" y="645762"/>
                  </a:lnTo>
                  <a:lnTo>
                    <a:pt x="1180055" y="650010"/>
                  </a:lnTo>
                  <a:lnTo>
                    <a:pt x="1181386" y="654493"/>
                  </a:lnTo>
                  <a:lnTo>
                    <a:pt x="1182270" y="659203"/>
                  </a:lnTo>
                  <a:lnTo>
                    <a:pt x="1181808" y="663075"/>
                  </a:lnTo>
                  <a:lnTo>
                    <a:pt x="1179985" y="666111"/>
                  </a:lnTo>
                  <a:lnTo>
                    <a:pt x="1175878" y="669530"/>
                  </a:lnTo>
                  <a:lnTo>
                    <a:pt x="1165762" y="676250"/>
                  </a:lnTo>
                  <a:lnTo>
                    <a:pt x="1164737" y="678292"/>
                  </a:lnTo>
                  <a:lnTo>
                    <a:pt x="1163939" y="682360"/>
                  </a:lnTo>
                  <a:lnTo>
                    <a:pt x="1163376" y="688447"/>
                  </a:lnTo>
                  <a:lnTo>
                    <a:pt x="1162156" y="693962"/>
                  </a:lnTo>
                  <a:lnTo>
                    <a:pt x="1160278" y="698891"/>
                  </a:lnTo>
                  <a:lnTo>
                    <a:pt x="1158572" y="701825"/>
                  </a:lnTo>
                  <a:lnTo>
                    <a:pt x="1155294" y="703123"/>
                  </a:lnTo>
                  <a:lnTo>
                    <a:pt x="1150999" y="703296"/>
                  </a:lnTo>
                  <a:lnTo>
                    <a:pt x="1146172" y="706112"/>
                  </a:lnTo>
                  <a:lnTo>
                    <a:pt x="1134797" y="722424"/>
                  </a:lnTo>
                  <a:lnTo>
                    <a:pt x="1134625" y="724223"/>
                  </a:lnTo>
                  <a:lnTo>
                    <a:pt x="1138881" y="729410"/>
                  </a:lnTo>
                  <a:lnTo>
                    <a:pt x="1138701" y="733932"/>
                  </a:lnTo>
                  <a:lnTo>
                    <a:pt x="1133451" y="753170"/>
                  </a:lnTo>
                  <a:lnTo>
                    <a:pt x="1132012" y="762597"/>
                  </a:lnTo>
                  <a:lnTo>
                    <a:pt x="1130870" y="775412"/>
                  </a:lnTo>
                  <a:lnTo>
                    <a:pt x="1129000" y="786119"/>
                  </a:lnTo>
                  <a:lnTo>
                    <a:pt x="1126395" y="794772"/>
                  </a:lnTo>
                  <a:lnTo>
                    <a:pt x="1123829" y="804692"/>
                  </a:lnTo>
                  <a:lnTo>
                    <a:pt x="1121309" y="815833"/>
                  </a:lnTo>
                  <a:lnTo>
                    <a:pt x="1121701" y="824321"/>
                  </a:lnTo>
                  <a:lnTo>
                    <a:pt x="1125010" y="830196"/>
                  </a:lnTo>
                  <a:lnTo>
                    <a:pt x="1129383" y="825448"/>
                  </a:lnTo>
                  <a:lnTo>
                    <a:pt x="1134821" y="809942"/>
                  </a:lnTo>
                  <a:lnTo>
                    <a:pt x="1140735" y="803182"/>
                  </a:lnTo>
                  <a:lnTo>
                    <a:pt x="1147119" y="805302"/>
                  </a:lnTo>
                  <a:lnTo>
                    <a:pt x="1152681" y="808400"/>
                  </a:lnTo>
                  <a:lnTo>
                    <a:pt x="1159785" y="814495"/>
                  </a:lnTo>
                  <a:lnTo>
                    <a:pt x="1165731" y="818281"/>
                  </a:lnTo>
                  <a:lnTo>
                    <a:pt x="1170863" y="823249"/>
                  </a:lnTo>
                  <a:lnTo>
                    <a:pt x="1172983" y="827419"/>
                  </a:lnTo>
                  <a:lnTo>
                    <a:pt x="1175111" y="833279"/>
                  </a:lnTo>
                  <a:lnTo>
                    <a:pt x="1175127" y="836964"/>
                  </a:lnTo>
                  <a:lnTo>
                    <a:pt x="1171364" y="838943"/>
                  </a:lnTo>
                  <a:lnTo>
                    <a:pt x="1170120" y="838309"/>
                  </a:lnTo>
                  <a:lnTo>
                    <a:pt x="1160700" y="828647"/>
                  </a:lnTo>
                  <a:lnTo>
                    <a:pt x="1156116" y="826230"/>
                  </a:lnTo>
                  <a:lnTo>
                    <a:pt x="1150029" y="829140"/>
                  </a:lnTo>
                  <a:lnTo>
                    <a:pt x="1144725" y="833514"/>
                  </a:lnTo>
                  <a:lnTo>
                    <a:pt x="1149489" y="850968"/>
                  </a:lnTo>
                  <a:lnTo>
                    <a:pt x="1154583" y="858916"/>
                  </a:lnTo>
                  <a:lnTo>
                    <a:pt x="1163877" y="862523"/>
                  </a:lnTo>
                  <a:lnTo>
                    <a:pt x="1168727" y="866309"/>
                  </a:lnTo>
                  <a:lnTo>
                    <a:pt x="1172271" y="871136"/>
                  </a:lnTo>
                  <a:lnTo>
                    <a:pt x="1175041" y="873483"/>
                  </a:lnTo>
                  <a:lnTo>
                    <a:pt x="1178757" y="872451"/>
                  </a:lnTo>
                  <a:lnTo>
                    <a:pt x="1183756" y="867710"/>
                  </a:lnTo>
                  <a:lnTo>
                    <a:pt x="1190727" y="867452"/>
                  </a:lnTo>
                  <a:lnTo>
                    <a:pt x="1193872" y="869806"/>
                  </a:lnTo>
                  <a:lnTo>
                    <a:pt x="1196148" y="874188"/>
                  </a:lnTo>
                  <a:lnTo>
                    <a:pt x="1197173" y="882340"/>
                  </a:lnTo>
                  <a:lnTo>
                    <a:pt x="1196946" y="894184"/>
                  </a:lnTo>
                  <a:lnTo>
                    <a:pt x="1196188" y="903033"/>
                  </a:lnTo>
                  <a:lnTo>
                    <a:pt x="1194897" y="908947"/>
                  </a:lnTo>
                  <a:lnTo>
                    <a:pt x="1192385" y="916833"/>
                  </a:lnTo>
                  <a:lnTo>
                    <a:pt x="1190289" y="918265"/>
                  </a:lnTo>
                  <a:lnTo>
                    <a:pt x="1187339" y="917835"/>
                  </a:lnTo>
                  <a:lnTo>
                    <a:pt x="1184593" y="916223"/>
                  </a:lnTo>
                  <a:lnTo>
                    <a:pt x="1182051" y="913414"/>
                  </a:lnTo>
                  <a:lnTo>
                    <a:pt x="1178201" y="911224"/>
                  </a:lnTo>
                  <a:lnTo>
                    <a:pt x="1170464" y="908853"/>
                  </a:lnTo>
                  <a:lnTo>
                    <a:pt x="1162641" y="903690"/>
                  </a:lnTo>
                  <a:lnTo>
                    <a:pt x="1158260" y="902415"/>
                  </a:lnTo>
                  <a:lnTo>
                    <a:pt x="1148989" y="903072"/>
                  </a:lnTo>
                  <a:lnTo>
                    <a:pt x="1138990" y="906342"/>
                  </a:lnTo>
                  <a:lnTo>
                    <a:pt x="1138599" y="910621"/>
                  </a:lnTo>
                  <a:lnTo>
                    <a:pt x="1124220" y="925462"/>
                  </a:lnTo>
                  <a:lnTo>
                    <a:pt x="1121270" y="925259"/>
                  </a:lnTo>
                  <a:lnTo>
                    <a:pt x="1117280" y="920182"/>
                  </a:lnTo>
                  <a:lnTo>
                    <a:pt x="1111695" y="915300"/>
                  </a:lnTo>
                  <a:lnTo>
                    <a:pt x="1108424" y="915331"/>
                  </a:lnTo>
                  <a:lnTo>
                    <a:pt x="1103589" y="921512"/>
                  </a:lnTo>
                  <a:lnTo>
                    <a:pt x="1102385" y="923898"/>
                  </a:lnTo>
                  <a:lnTo>
                    <a:pt x="1102447" y="926143"/>
                  </a:lnTo>
                  <a:lnTo>
                    <a:pt x="1106007" y="931439"/>
                  </a:lnTo>
                  <a:lnTo>
                    <a:pt x="1107454" y="932652"/>
                  </a:lnTo>
                  <a:lnTo>
                    <a:pt x="1109293" y="933669"/>
                  </a:lnTo>
                  <a:lnTo>
                    <a:pt x="1115684" y="934937"/>
                  </a:lnTo>
                  <a:lnTo>
                    <a:pt x="1118462" y="936321"/>
                  </a:lnTo>
                  <a:lnTo>
                    <a:pt x="1121075" y="952563"/>
                  </a:lnTo>
                  <a:lnTo>
                    <a:pt x="1125221" y="962498"/>
                  </a:lnTo>
                  <a:lnTo>
                    <a:pt x="1126997" y="964517"/>
                  </a:lnTo>
                  <a:lnTo>
                    <a:pt x="1128562" y="965245"/>
                  </a:lnTo>
                  <a:lnTo>
                    <a:pt x="1133647" y="964885"/>
                  </a:lnTo>
                  <a:lnTo>
                    <a:pt x="1140187" y="961544"/>
                  </a:lnTo>
                  <a:lnTo>
                    <a:pt x="1142472" y="964220"/>
                  </a:lnTo>
                  <a:lnTo>
                    <a:pt x="1147291" y="967482"/>
                  </a:lnTo>
                  <a:lnTo>
                    <a:pt x="1150107" y="968296"/>
                  </a:lnTo>
                  <a:lnTo>
                    <a:pt x="1153534" y="968163"/>
                  </a:lnTo>
                  <a:lnTo>
                    <a:pt x="1157391" y="969399"/>
                  </a:lnTo>
                  <a:lnTo>
                    <a:pt x="1162680" y="978435"/>
                  </a:lnTo>
                  <a:lnTo>
                    <a:pt x="1160599" y="989732"/>
                  </a:lnTo>
                  <a:lnTo>
                    <a:pt x="1163908" y="998705"/>
                  </a:lnTo>
                  <a:lnTo>
                    <a:pt x="1169197" y="1007898"/>
                  </a:lnTo>
                  <a:lnTo>
                    <a:pt x="1170448" y="1011246"/>
                  </a:lnTo>
                  <a:lnTo>
                    <a:pt x="1170957" y="1017286"/>
                  </a:lnTo>
                  <a:lnTo>
                    <a:pt x="1171074" y="1021253"/>
                  </a:lnTo>
                  <a:lnTo>
                    <a:pt x="1171473" y="1024875"/>
                  </a:lnTo>
                  <a:lnTo>
                    <a:pt x="1172146" y="1028129"/>
                  </a:lnTo>
                  <a:lnTo>
                    <a:pt x="1172842" y="1034498"/>
                  </a:lnTo>
                  <a:lnTo>
                    <a:pt x="1173570" y="1043933"/>
                  </a:lnTo>
                  <a:lnTo>
                    <a:pt x="1173382" y="1051584"/>
                  </a:lnTo>
                  <a:lnTo>
                    <a:pt x="1172263" y="1057483"/>
                  </a:lnTo>
                  <a:lnTo>
                    <a:pt x="1170057" y="1061747"/>
                  </a:lnTo>
                  <a:lnTo>
                    <a:pt x="1166771" y="1064391"/>
                  </a:lnTo>
                  <a:lnTo>
                    <a:pt x="1164088" y="1063695"/>
                  </a:lnTo>
                  <a:lnTo>
                    <a:pt x="1162007" y="1059658"/>
                  </a:lnTo>
                  <a:lnTo>
                    <a:pt x="1159073" y="1055339"/>
                  </a:lnTo>
                  <a:lnTo>
                    <a:pt x="1155294" y="1050739"/>
                  </a:lnTo>
                  <a:lnTo>
                    <a:pt x="1149012" y="1050199"/>
                  </a:lnTo>
                  <a:lnTo>
                    <a:pt x="1139765" y="1063749"/>
                  </a:lnTo>
                  <a:lnTo>
                    <a:pt x="1135642" y="1064422"/>
                  </a:lnTo>
                  <a:lnTo>
                    <a:pt x="1132286" y="1065760"/>
                  </a:lnTo>
                  <a:lnTo>
                    <a:pt x="1128710" y="1071620"/>
                  </a:lnTo>
                  <a:lnTo>
                    <a:pt x="1123445" y="1075132"/>
                  </a:lnTo>
                  <a:lnTo>
                    <a:pt x="1118798" y="1073740"/>
                  </a:lnTo>
                  <a:lnTo>
                    <a:pt x="1110638" y="1066934"/>
                  </a:lnTo>
                  <a:lnTo>
                    <a:pt x="1113603" y="1071487"/>
                  </a:lnTo>
                  <a:lnTo>
                    <a:pt x="1117844" y="1076799"/>
                  </a:lnTo>
                  <a:lnTo>
                    <a:pt x="1120488" y="1079545"/>
                  </a:lnTo>
                  <a:lnTo>
                    <a:pt x="1122436" y="1080139"/>
                  </a:lnTo>
                  <a:lnTo>
                    <a:pt x="1124572" y="1079506"/>
                  </a:lnTo>
                  <a:lnTo>
                    <a:pt x="1127654" y="1077339"/>
                  </a:lnTo>
                  <a:lnTo>
                    <a:pt x="1134609" y="1071307"/>
                  </a:lnTo>
                  <a:lnTo>
                    <a:pt x="1136448" y="1070384"/>
                  </a:lnTo>
                  <a:lnTo>
                    <a:pt x="1138005" y="1070814"/>
                  </a:lnTo>
                  <a:lnTo>
                    <a:pt x="1139280" y="1072598"/>
                  </a:lnTo>
                  <a:lnTo>
                    <a:pt x="1140751" y="1077769"/>
                  </a:lnTo>
                  <a:lnTo>
                    <a:pt x="1142401" y="1086281"/>
                  </a:lnTo>
                  <a:lnTo>
                    <a:pt x="1142190" y="1093486"/>
                  </a:lnTo>
                  <a:lnTo>
                    <a:pt x="1140109" y="1099393"/>
                  </a:lnTo>
                  <a:lnTo>
                    <a:pt x="1138325" y="1103172"/>
                  </a:lnTo>
                  <a:lnTo>
                    <a:pt x="1136847" y="1104830"/>
                  </a:lnTo>
                  <a:lnTo>
                    <a:pt x="1136847" y="1106137"/>
                  </a:lnTo>
                  <a:lnTo>
                    <a:pt x="1140735" y="1107639"/>
                  </a:lnTo>
                  <a:lnTo>
                    <a:pt x="1146235" y="1099980"/>
                  </a:lnTo>
                  <a:lnTo>
                    <a:pt x="1147980" y="1090388"/>
                  </a:lnTo>
                  <a:lnTo>
                    <a:pt x="1150499" y="1079240"/>
                  </a:lnTo>
                  <a:lnTo>
                    <a:pt x="1154950" y="1075508"/>
                  </a:lnTo>
                  <a:lnTo>
                    <a:pt x="1159988" y="1079240"/>
                  </a:lnTo>
                  <a:lnTo>
                    <a:pt x="1164057" y="1089653"/>
                  </a:lnTo>
                  <a:lnTo>
                    <a:pt x="1169807" y="1108593"/>
                  </a:lnTo>
                  <a:lnTo>
                    <a:pt x="1172232" y="1110549"/>
                  </a:lnTo>
                  <a:lnTo>
                    <a:pt x="1175315" y="1115048"/>
                  </a:lnTo>
                  <a:lnTo>
                    <a:pt x="1176676" y="1120548"/>
                  </a:lnTo>
                  <a:lnTo>
                    <a:pt x="1176316" y="1127033"/>
                  </a:lnTo>
                  <a:lnTo>
                    <a:pt x="1175659" y="1131727"/>
                  </a:lnTo>
                  <a:lnTo>
                    <a:pt x="1174704" y="1134638"/>
                  </a:lnTo>
                  <a:lnTo>
                    <a:pt x="1173515" y="1136484"/>
                  </a:lnTo>
                  <a:lnTo>
                    <a:pt x="1171372" y="1137657"/>
                  </a:lnTo>
                  <a:lnTo>
                    <a:pt x="1167429" y="1138596"/>
                  </a:lnTo>
                  <a:lnTo>
                    <a:pt x="1158619" y="1136633"/>
                  </a:lnTo>
                  <a:lnTo>
                    <a:pt x="1154035" y="1136586"/>
                  </a:lnTo>
                  <a:lnTo>
                    <a:pt x="1154606" y="1142907"/>
                  </a:lnTo>
                  <a:lnTo>
                    <a:pt x="1145327" y="1148321"/>
                  </a:lnTo>
                  <a:lnTo>
                    <a:pt x="1134867" y="1150441"/>
                  </a:lnTo>
                  <a:lnTo>
                    <a:pt x="1124963" y="1146216"/>
                  </a:lnTo>
                  <a:lnTo>
                    <a:pt x="1116741" y="1139699"/>
                  </a:lnTo>
                  <a:lnTo>
                    <a:pt x="1119440" y="1130538"/>
                  </a:lnTo>
                  <a:lnTo>
                    <a:pt x="1120981" y="1120289"/>
                  </a:lnTo>
                  <a:lnTo>
                    <a:pt x="1117007" y="1113460"/>
                  </a:lnTo>
                  <a:lnTo>
                    <a:pt x="1116138" y="1113311"/>
                  </a:lnTo>
                  <a:lnTo>
                    <a:pt x="1117507" y="1123849"/>
                  </a:lnTo>
                  <a:lnTo>
                    <a:pt x="1116357" y="1127862"/>
                  </a:lnTo>
                  <a:lnTo>
                    <a:pt x="1111867" y="1132736"/>
                  </a:lnTo>
                  <a:lnTo>
                    <a:pt x="1108698" y="1134982"/>
                  </a:lnTo>
                  <a:lnTo>
                    <a:pt x="1108416" y="1136288"/>
                  </a:lnTo>
                  <a:lnTo>
                    <a:pt x="1109973" y="1137423"/>
                  </a:lnTo>
                  <a:lnTo>
                    <a:pt x="1110983" y="1139598"/>
                  </a:lnTo>
                  <a:lnTo>
                    <a:pt x="1111460" y="1142813"/>
                  </a:lnTo>
                  <a:lnTo>
                    <a:pt x="1110928" y="1146052"/>
                  </a:lnTo>
                  <a:lnTo>
                    <a:pt x="1109379" y="1149314"/>
                  </a:lnTo>
                  <a:lnTo>
                    <a:pt x="1108534" y="1152045"/>
                  </a:lnTo>
                  <a:lnTo>
                    <a:pt x="1108393" y="1154251"/>
                  </a:lnTo>
                  <a:lnTo>
                    <a:pt x="1109809" y="1156927"/>
                  </a:lnTo>
                  <a:lnTo>
                    <a:pt x="1112790" y="1160064"/>
                  </a:lnTo>
                  <a:lnTo>
                    <a:pt x="1116021" y="1161613"/>
                  </a:lnTo>
                  <a:lnTo>
                    <a:pt x="1131159" y="1162286"/>
                  </a:lnTo>
                  <a:lnTo>
                    <a:pt x="1137222" y="1163968"/>
                  </a:lnTo>
                  <a:lnTo>
                    <a:pt x="1151602" y="1171329"/>
                  </a:lnTo>
                  <a:lnTo>
                    <a:pt x="1152243" y="1173583"/>
                  </a:lnTo>
                  <a:lnTo>
                    <a:pt x="1149810" y="1186640"/>
                  </a:lnTo>
                  <a:lnTo>
                    <a:pt x="1148480" y="1199064"/>
                  </a:lnTo>
                  <a:lnTo>
                    <a:pt x="1145687" y="1201325"/>
                  </a:lnTo>
                  <a:lnTo>
                    <a:pt x="1130557" y="1201856"/>
                  </a:lnTo>
                  <a:lnTo>
                    <a:pt x="1125683" y="1203781"/>
                  </a:lnTo>
                  <a:lnTo>
                    <a:pt x="1118548" y="1209430"/>
                  </a:lnTo>
                  <a:lnTo>
                    <a:pt x="1111695" y="1216173"/>
                  </a:lnTo>
                  <a:lnTo>
                    <a:pt x="1108143" y="1216220"/>
                  </a:lnTo>
                  <a:lnTo>
                    <a:pt x="1094076" y="1210337"/>
                  </a:lnTo>
                  <a:lnTo>
                    <a:pt x="1088686" y="1206394"/>
                  </a:lnTo>
                  <a:lnTo>
                    <a:pt x="1077107" y="1195175"/>
                  </a:lnTo>
                  <a:lnTo>
                    <a:pt x="1068392" y="1177917"/>
                  </a:lnTo>
                  <a:lnTo>
                    <a:pt x="1064394" y="1185122"/>
                  </a:lnTo>
                  <a:lnTo>
                    <a:pt x="1061945" y="1188549"/>
                  </a:lnTo>
                  <a:lnTo>
                    <a:pt x="1059418" y="1190325"/>
                  </a:lnTo>
                  <a:lnTo>
                    <a:pt x="1056985" y="1190599"/>
                  </a:lnTo>
                  <a:lnTo>
                    <a:pt x="1054638" y="1189370"/>
                  </a:lnTo>
                  <a:lnTo>
                    <a:pt x="1051978" y="1186656"/>
                  </a:lnTo>
                  <a:lnTo>
                    <a:pt x="1047511" y="1180334"/>
                  </a:lnTo>
                  <a:lnTo>
                    <a:pt x="1042183" y="1174052"/>
                  </a:lnTo>
                  <a:lnTo>
                    <a:pt x="1038452" y="1171056"/>
                  </a:lnTo>
                  <a:lnTo>
                    <a:pt x="1038311" y="1171908"/>
                  </a:lnTo>
                  <a:lnTo>
                    <a:pt x="1040517" y="1175609"/>
                  </a:lnTo>
                  <a:lnTo>
                    <a:pt x="1043740" y="1179865"/>
                  </a:lnTo>
                  <a:lnTo>
                    <a:pt x="1051900" y="1192296"/>
                  </a:lnTo>
                  <a:lnTo>
                    <a:pt x="1054771" y="1195418"/>
                  </a:lnTo>
                  <a:lnTo>
                    <a:pt x="1054482" y="1197632"/>
                  </a:lnTo>
                  <a:lnTo>
                    <a:pt x="1049334" y="1199596"/>
                  </a:lnTo>
                  <a:lnTo>
                    <a:pt x="1043075" y="1203820"/>
                  </a:lnTo>
                  <a:lnTo>
                    <a:pt x="1040016" y="1206918"/>
                  </a:lnTo>
                  <a:lnTo>
                    <a:pt x="1035291" y="1214413"/>
                  </a:lnTo>
                  <a:lnTo>
                    <a:pt x="1033648" y="1215571"/>
                  </a:lnTo>
                  <a:lnTo>
                    <a:pt x="1026575" y="1217449"/>
                  </a:lnTo>
                  <a:lnTo>
                    <a:pt x="1024244" y="1216995"/>
                  </a:lnTo>
                  <a:lnTo>
                    <a:pt x="1019018" y="1212880"/>
                  </a:lnTo>
                  <a:lnTo>
                    <a:pt x="1011140" y="1210181"/>
                  </a:lnTo>
                  <a:lnTo>
                    <a:pt x="1006500" y="1207779"/>
                  </a:lnTo>
                  <a:lnTo>
                    <a:pt x="1000054" y="1203413"/>
                  </a:lnTo>
                  <a:lnTo>
                    <a:pt x="1002276" y="1208186"/>
                  </a:lnTo>
                  <a:lnTo>
                    <a:pt x="1014692" y="1215422"/>
                  </a:lnTo>
                  <a:lnTo>
                    <a:pt x="1016053" y="1217746"/>
                  </a:lnTo>
                  <a:lnTo>
                    <a:pt x="1013510" y="1222064"/>
                  </a:lnTo>
                  <a:lnTo>
                    <a:pt x="1011953" y="1223637"/>
                  </a:lnTo>
                  <a:lnTo>
                    <a:pt x="1008996" y="1223966"/>
                  </a:lnTo>
                  <a:lnTo>
                    <a:pt x="1004638" y="1223066"/>
                  </a:lnTo>
                  <a:lnTo>
                    <a:pt x="1000179" y="1223246"/>
                  </a:lnTo>
                  <a:lnTo>
                    <a:pt x="995618" y="1224513"/>
                  </a:lnTo>
                  <a:lnTo>
                    <a:pt x="993662" y="1226125"/>
                  </a:lnTo>
                  <a:lnTo>
                    <a:pt x="994304" y="1228089"/>
                  </a:lnTo>
                  <a:lnTo>
                    <a:pt x="995391" y="1229872"/>
                  </a:lnTo>
                  <a:lnTo>
                    <a:pt x="996925" y="1231484"/>
                  </a:lnTo>
                  <a:lnTo>
                    <a:pt x="998364" y="1231468"/>
                  </a:lnTo>
                  <a:lnTo>
                    <a:pt x="1001838" y="1226594"/>
                  </a:lnTo>
                  <a:lnTo>
                    <a:pt x="1004466" y="1226250"/>
                  </a:lnTo>
                  <a:lnTo>
                    <a:pt x="1011421" y="1227455"/>
                  </a:lnTo>
                  <a:lnTo>
                    <a:pt x="1018455" y="1223645"/>
                  </a:lnTo>
                  <a:lnTo>
                    <a:pt x="1023524" y="1221994"/>
                  </a:lnTo>
                  <a:lnTo>
                    <a:pt x="1027326" y="1221572"/>
                  </a:lnTo>
                  <a:lnTo>
                    <a:pt x="1041151" y="1215712"/>
                  </a:lnTo>
                  <a:lnTo>
                    <a:pt x="1044022" y="1209124"/>
                  </a:lnTo>
                  <a:lnTo>
                    <a:pt x="1048661" y="1206472"/>
                  </a:lnTo>
                  <a:lnTo>
                    <a:pt x="1058972" y="1204438"/>
                  </a:lnTo>
                  <a:lnTo>
                    <a:pt x="1068955" y="1205479"/>
                  </a:lnTo>
                  <a:lnTo>
                    <a:pt x="1074087" y="1206332"/>
                  </a:lnTo>
                  <a:lnTo>
                    <a:pt x="1078242" y="1212575"/>
                  </a:lnTo>
                  <a:lnTo>
                    <a:pt x="1083812" y="1216979"/>
                  </a:lnTo>
                  <a:lnTo>
                    <a:pt x="1088459" y="1221986"/>
                  </a:lnTo>
                  <a:lnTo>
                    <a:pt x="1093904" y="1223629"/>
                  </a:lnTo>
                  <a:lnTo>
                    <a:pt x="1097057" y="1230256"/>
                  </a:lnTo>
                  <a:lnTo>
                    <a:pt x="1105882" y="1237618"/>
                  </a:lnTo>
                  <a:lnTo>
                    <a:pt x="1111499" y="1239198"/>
                  </a:lnTo>
                  <a:lnTo>
                    <a:pt x="1114965" y="1242687"/>
                  </a:lnTo>
                  <a:lnTo>
                    <a:pt x="1115246" y="1257372"/>
                  </a:lnTo>
                  <a:lnTo>
                    <a:pt x="1115614" y="1263662"/>
                  </a:lnTo>
                  <a:lnTo>
                    <a:pt x="1114120" y="1280920"/>
                  </a:lnTo>
                  <a:lnTo>
                    <a:pt x="1109606" y="1284863"/>
                  </a:lnTo>
                  <a:lnTo>
                    <a:pt x="1110505" y="1293845"/>
                  </a:lnTo>
                  <a:lnTo>
                    <a:pt x="1109324" y="1301058"/>
                  </a:lnTo>
                  <a:lnTo>
                    <a:pt x="1104841" y="1298327"/>
                  </a:lnTo>
                  <a:lnTo>
                    <a:pt x="1100249" y="1293579"/>
                  </a:lnTo>
                  <a:lnTo>
                    <a:pt x="1089241" y="1286177"/>
                  </a:lnTo>
                  <a:lnTo>
                    <a:pt x="1079000" y="1281397"/>
                  </a:lnTo>
                  <a:lnTo>
                    <a:pt x="1075018" y="1277048"/>
                  </a:lnTo>
                  <a:lnTo>
                    <a:pt x="1070332" y="1273668"/>
                  </a:lnTo>
                  <a:lnTo>
                    <a:pt x="1063972" y="1259836"/>
                  </a:lnTo>
                  <a:lnTo>
                    <a:pt x="1059833" y="1242429"/>
                  </a:lnTo>
                  <a:lnTo>
                    <a:pt x="1058018" y="1233737"/>
                  </a:lnTo>
                  <a:lnTo>
                    <a:pt x="1054537" y="1233252"/>
                  </a:lnTo>
                  <a:lnTo>
                    <a:pt x="1050061" y="1235583"/>
                  </a:lnTo>
                  <a:lnTo>
                    <a:pt x="1046150" y="1238048"/>
                  </a:lnTo>
                  <a:lnTo>
                    <a:pt x="1044280" y="1242249"/>
                  </a:lnTo>
                  <a:lnTo>
                    <a:pt x="1030996" y="1248007"/>
                  </a:lnTo>
                  <a:lnTo>
                    <a:pt x="1026169" y="1251934"/>
                  </a:lnTo>
                  <a:lnTo>
                    <a:pt x="1023415" y="1251817"/>
                  </a:lnTo>
                  <a:lnTo>
                    <a:pt x="1013495" y="1257716"/>
                  </a:lnTo>
                  <a:lnTo>
                    <a:pt x="1017469" y="1260532"/>
                  </a:lnTo>
                  <a:lnTo>
                    <a:pt x="1019323" y="1260884"/>
                  </a:lnTo>
                  <a:lnTo>
                    <a:pt x="1023337" y="1259296"/>
                  </a:lnTo>
                  <a:lnTo>
                    <a:pt x="1025746" y="1257262"/>
                  </a:lnTo>
                  <a:lnTo>
                    <a:pt x="1034790" y="1251676"/>
                  </a:lnTo>
                  <a:lnTo>
                    <a:pt x="1042050" y="1250714"/>
                  </a:lnTo>
                  <a:lnTo>
                    <a:pt x="1044687" y="1248296"/>
                  </a:lnTo>
                  <a:lnTo>
                    <a:pt x="1050233" y="1244838"/>
                  </a:lnTo>
                  <a:lnTo>
                    <a:pt x="1053997" y="1243923"/>
                  </a:lnTo>
                  <a:lnTo>
                    <a:pt x="1054521" y="1244799"/>
                  </a:lnTo>
                  <a:lnTo>
                    <a:pt x="1054928" y="1246380"/>
                  </a:lnTo>
                  <a:lnTo>
                    <a:pt x="1057580" y="1267526"/>
                  </a:lnTo>
                  <a:lnTo>
                    <a:pt x="1056469" y="1273097"/>
                  </a:lnTo>
                  <a:lnTo>
                    <a:pt x="1053480" y="1275506"/>
                  </a:lnTo>
                  <a:lnTo>
                    <a:pt x="1047088" y="1279442"/>
                  </a:lnTo>
                  <a:lnTo>
                    <a:pt x="1045430" y="1281350"/>
                  </a:lnTo>
                  <a:lnTo>
                    <a:pt x="1047315" y="1284683"/>
                  </a:lnTo>
                  <a:lnTo>
                    <a:pt x="1053324" y="1281546"/>
                  </a:lnTo>
                  <a:lnTo>
                    <a:pt x="1057220" y="1278127"/>
                  </a:lnTo>
                  <a:lnTo>
                    <a:pt x="1059301" y="1279371"/>
                  </a:lnTo>
                  <a:lnTo>
                    <a:pt x="1062704" y="1284589"/>
                  </a:lnTo>
                  <a:lnTo>
                    <a:pt x="1066545" y="1287257"/>
                  </a:lnTo>
                  <a:lnTo>
                    <a:pt x="1076309" y="1295221"/>
                  </a:lnTo>
                  <a:lnTo>
                    <a:pt x="1080933" y="1299587"/>
                  </a:lnTo>
                  <a:lnTo>
                    <a:pt x="1087442" y="1303788"/>
                  </a:lnTo>
                  <a:lnTo>
                    <a:pt x="1094796" y="1309593"/>
                  </a:lnTo>
                  <a:lnTo>
                    <a:pt x="1096713" y="1311635"/>
                  </a:lnTo>
                  <a:lnTo>
                    <a:pt x="1103433" y="1314631"/>
                  </a:lnTo>
                  <a:lnTo>
                    <a:pt x="1104872" y="1315656"/>
                  </a:lnTo>
                  <a:lnTo>
                    <a:pt x="1107650" y="1325795"/>
                  </a:lnTo>
                  <a:lnTo>
                    <a:pt x="1109965" y="1326922"/>
                  </a:lnTo>
                  <a:lnTo>
                    <a:pt x="1116655" y="1327564"/>
                  </a:lnTo>
                  <a:lnTo>
                    <a:pt x="1115481" y="1331475"/>
                  </a:lnTo>
                  <a:lnTo>
                    <a:pt x="1108948" y="1340120"/>
                  </a:lnTo>
                  <a:lnTo>
                    <a:pt x="1105569" y="1342874"/>
                  </a:lnTo>
                  <a:lnTo>
                    <a:pt x="1104732" y="1344564"/>
                  </a:lnTo>
                  <a:lnTo>
                    <a:pt x="1105052" y="1347584"/>
                  </a:lnTo>
                  <a:lnTo>
                    <a:pt x="1105248" y="1352630"/>
                  </a:lnTo>
                  <a:lnTo>
                    <a:pt x="1106609" y="1361861"/>
                  </a:lnTo>
                  <a:lnTo>
                    <a:pt x="1108143" y="1353318"/>
                  </a:lnTo>
                  <a:lnTo>
                    <a:pt x="1109214" y="1349266"/>
                  </a:lnTo>
                  <a:lnTo>
                    <a:pt x="1110646" y="1348053"/>
                  </a:lnTo>
                  <a:lnTo>
                    <a:pt x="1112054" y="1347873"/>
                  </a:lnTo>
                  <a:lnTo>
                    <a:pt x="1116623" y="1344024"/>
                  </a:lnTo>
                  <a:lnTo>
                    <a:pt x="1121215" y="1346089"/>
                  </a:lnTo>
                  <a:lnTo>
                    <a:pt x="1122405" y="1355783"/>
                  </a:lnTo>
                  <a:lnTo>
                    <a:pt x="1122992" y="1364764"/>
                  </a:lnTo>
                  <a:lnTo>
                    <a:pt x="1122592" y="1372478"/>
                  </a:lnTo>
                  <a:lnTo>
                    <a:pt x="1123093" y="1384377"/>
                  </a:lnTo>
                  <a:lnTo>
                    <a:pt x="1122921" y="1388375"/>
                  </a:lnTo>
                  <a:lnTo>
                    <a:pt x="1124008" y="1391825"/>
                  </a:lnTo>
                  <a:lnTo>
                    <a:pt x="1125135" y="1406033"/>
                  </a:lnTo>
                  <a:lnTo>
                    <a:pt x="1126262" y="1410273"/>
                  </a:lnTo>
                  <a:lnTo>
                    <a:pt x="1124001" y="1414059"/>
                  </a:lnTo>
                  <a:lnTo>
                    <a:pt x="1117014" y="1415702"/>
                  </a:lnTo>
                  <a:lnTo>
                    <a:pt x="1114253" y="1413840"/>
                  </a:lnTo>
                  <a:lnTo>
                    <a:pt x="1107345" y="1414466"/>
                  </a:lnTo>
                  <a:lnTo>
                    <a:pt x="1107337" y="1411133"/>
                  </a:lnTo>
                  <a:lnTo>
                    <a:pt x="1107000" y="1407300"/>
                  </a:lnTo>
                  <a:lnTo>
                    <a:pt x="1106977" y="1404617"/>
                  </a:lnTo>
                  <a:lnTo>
                    <a:pt x="1106515" y="1402183"/>
                  </a:lnTo>
                  <a:lnTo>
                    <a:pt x="1106187" y="1388117"/>
                  </a:lnTo>
                  <a:lnTo>
                    <a:pt x="1104231" y="1391606"/>
                  </a:lnTo>
                  <a:lnTo>
                    <a:pt x="1104113" y="1394462"/>
                  </a:lnTo>
                  <a:lnTo>
                    <a:pt x="1103597" y="1397364"/>
                  </a:lnTo>
                  <a:lnTo>
                    <a:pt x="1102400" y="1412440"/>
                  </a:lnTo>
                  <a:lnTo>
                    <a:pt x="1100616" y="1416117"/>
                  </a:lnTo>
                  <a:lnTo>
                    <a:pt x="1095085" y="1415233"/>
                  </a:lnTo>
                  <a:lnTo>
                    <a:pt x="1089640" y="1415773"/>
                  </a:lnTo>
                  <a:lnTo>
                    <a:pt x="1086628" y="1415217"/>
                  </a:lnTo>
                  <a:lnTo>
                    <a:pt x="1076442" y="1408372"/>
                  </a:lnTo>
                  <a:lnTo>
                    <a:pt x="1072499" y="1402144"/>
                  </a:lnTo>
                  <a:lnTo>
                    <a:pt x="1069010" y="1392733"/>
                  </a:lnTo>
                  <a:lnTo>
                    <a:pt x="1066858" y="1383884"/>
                  </a:lnTo>
                  <a:lnTo>
                    <a:pt x="1066045" y="1375599"/>
                  </a:lnTo>
                  <a:lnTo>
                    <a:pt x="1063596" y="1368824"/>
                  </a:lnTo>
                  <a:lnTo>
                    <a:pt x="1059528" y="1363575"/>
                  </a:lnTo>
                  <a:lnTo>
                    <a:pt x="1054724" y="1359311"/>
                  </a:lnTo>
                  <a:lnTo>
                    <a:pt x="1049185" y="1356033"/>
                  </a:lnTo>
                  <a:lnTo>
                    <a:pt x="1044319" y="1351793"/>
                  </a:lnTo>
                  <a:lnTo>
                    <a:pt x="1040126" y="1346582"/>
                  </a:lnTo>
                  <a:lnTo>
                    <a:pt x="1035518" y="1342514"/>
                  </a:lnTo>
                  <a:lnTo>
                    <a:pt x="1030479" y="1339604"/>
                  </a:lnTo>
                  <a:lnTo>
                    <a:pt x="1023313" y="1338352"/>
                  </a:lnTo>
                  <a:lnTo>
                    <a:pt x="1012837" y="1338814"/>
                  </a:lnTo>
                  <a:lnTo>
                    <a:pt x="1005765" y="1335528"/>
                  </a:lnTo>
                  <a:lnTo>
                    <a:pt x="1004083" y="1335809"/>
                  </a:lnTo>
                  <a:lnTo>
                    <a:pt x="1002432" y="1337507"/>
                  </a:lnTo>
                  <a:lnTo>
                    <a:pt x="1003645" y="1342334"/>
                  </a:lnTo>
                  <a:lnTo>
                    <a:pt x="1011766" y="1344540"/>
                  </a:lnTo>
                  <a:lnTo>
                    <a:pt x="1018024" y="1345041"/>
                  </a:lnTo>
                  <a:lnTo>
                    <a:pt x="1026325" y="1344728"/>
                  </a:lnTo>
                  <a:lnTo>
                    <a:pt x="1031403" y="1345964"/>
                  </a:lnTo>
                  <a:lnTo>
                    <a:pt x="1033264" y="1348742"/>
                  </a:lnTo>
                  <a:lnTo>
                    <a:pt x="1034547" y="1353670"/>
                  </a:lnTo>
                  <a:lnTo>
                    <a:pt x="1035252" y="1360727"/>
                  </a:lnTo>
                  <a:lnTo>
                    <a:pt x="1033609" y="1366297"/>
                  </a:lnTo>
                  <a:lnTo>
                    <a:pt x="1027639" y="1372454"/>
                  </a:lnTo>
                  <a:lnTo>
                    <a:pt x="1024494" y="1375333"/>
                  </a:lnTo>
                  <a:lnTo>
                    <a:pt x="1015302" y="1380841"/>
                  </a:lnTo>
                  <a:lnTo>
                    <a:pt x="1012188" y="1382062"/>
                  </a:lnTo>
                  <a:lnTo>
                    <a:pt x="1004521" y="1382437"/>
                  </a:lnTo>
                  <a:lnTo>
                    <a:pt x="998630" y="1381913"/>
                  </a:lnTo>
                  <a:lnTo>
                    <a:pt x="990877" y="1379175"/>
                  </a:lnTo>
                  <a:lnTo>
                    <a:pt x="986480" y="1378619"/>
                  </a:lnTo>
                  <a:lnTo>
                    <a:pt x="977382" y="1378252"/>
                  </a:lnTo>
                  <a:lnTo>
                    <a:pt x="975293" y="1379167"/>
                  </a:lnTo>
                  <a:lnTo>
                    <a:pt x="977640" y="1382101"/>
                  </a:lnTo>
                  <a:lnTo>
                    <a:pt x="981497" y="1383759"/>
                  </a:lnTo>
                  <a:lnTo>
                    <a:pt x="984212" y="1385731"/>
                  </a:lnTo>
                  <a:lnTo>
                    <a:pt x="984493" y="1389463"/>
                  </a:lnTo>
                  <a:lnTo>
                    <a:pt x="983515" y="1394978"/>
                  </a:lnTo>
                  <a:lnTo>
                    <a:pt x="982506" y="1398819"/>
                  </a:lnTo>
                  <a:lnTo>
                    <a:pt x="980840" y="1401698"/>
                  </a:lnTo>
                  <a:lnTo>
                    <a:pt x="974870" y="1407128"/>
                  </a:lnTo>
                  <a:lnTo>
                    <a:pt x="972398" y="1408841"/>
                  </a:lnTo>
                  <a:lnTo>
                    <a:pt x="961273" y="1414498"/>
                  </a:lnTo>
                  <a:lnTo>
                    <a:pt x="960499" y="1415585"/>
                  </a:lnTo>
                  <a:lnTo>
                    <a:pt x="963104" y="1415436"/>
                  </a:lnTo>
                  <a:lnTo>
                    <a:pt x="970137" y="1413434"/>
                  </a:lnTo>
                  <a:lnTo>
                    <a:pt x="972163" y="1413488"/>
                  </a:lnTo>
                  <a:lnTo>
                    <a:pt x="983711" y="1418378"/>
                  </a:lnTo>
                  <a:lnTo>
                    <a:pt x="992911" y="1418088"/>
                  </a:lnTo>
                  <a:lnTo>
                    <a:pt x="1011547" y="1413574"/>
                  </a:lnTo>
                  <a:lnTo>
                    <a:pt x="1013080" y="1413660"/>
                  </a:lnTo>
                  <a:lnTo>
                    <a:pt x="1014301" y="1414372"/>
                  </a:lnTo>
                  <a:lnTo>
                    <a:pt x="1015537" y="1416062"/>
                  </a:lnTo>
                  <a:lnTo>
                    <a:pt x="1016788" y="1418738"/>
                  </a:lnTo>
                  <a:lnTo>
                    <a:pt x="1015286" y="1421327"/>
                  </a:lnTo>
                  <a:lnTo>
                    <a:pt x="1011030" y="1423815"/>
                  </a:lnTo>
                  <a:lnTo>
                    <a:pt x="1004404" y="1426264"/>
                  </a:lnTo>
                  <a:lnTo>
                    <a:pt x="1001533" y="1427915"/>
                  </a:lnTo>
                  <a:lnTo>
                    <a:pt x="998787" y="1430418"/>
                  </a:lnTo>
                  <a:lnTo>
                    <a:pt x="993678" y="1436419"/>
                  </a:lnTo>
                  <a:lnTo>
                    <a:pt x="992184" y="1442615"/>
                  </a:lnTo>
                  <a:lnTo>
                    <a:pt x="997558" y="1444962"/>
                  </a:lnTo>
                  <a:lnTo>
                    <a:pt x="999976" y="1441989"/>
                  </a:lnTo>
                  <a:lnTo>
                    <a:pt x="1002823" y="1435363"/>
                  </a:lnTo>
                  <a:lnTo>
                    <a:pt x="1005390" y="1431459"/>
                  </a:lnTo>
                  <a:lnTo>
                    <a:pt x="1011437" y="1428807"/>
                  </a:lnTo>
                  <a:lnTo>
                    <a:pt x="1018822" y="1430152"/>
                  </a:lnTo>
                  <a:lnTo>
                    <a:pt x="1024526" y="1428580"/>
                  </a:lnTo>
                  <a:lnTo>
                    <a:pt x="1036183" y="1421985"/>
                  </a:lnTo>
                  <a:lnTo>
                    <a:pt x="1038271" y="1421578"/>
                  </a:lnTo>
                  <a:lnTo>
                    <a:pt x="1055420" y="1425356"/>
                  </a:lnTo>
                  <a:lnTo>
                    <a:pt x="1070966" y="1432750"/>
                  </a:lnTo>
                  <a:lnTo>
                    <a:pt x="1079165" y="1435457"/>
                  </a:lnTo>
                  <a:lnTo>
                    <a:pt x="1090016" y="1437052"/>
                  </a:lnTo>
                  <a:lnTo>
                    <a:pt x="1109527" y="1436325"/>
                  </a:lnTo>
                  <a:lnTo>
                    <a:pt x="1111241" y="1437483"/>
                  </a:lnTo>
                  <a:lnTo>
                    <a:pt x="1110607" y="1440088"/>
                  </a:lnTo>
                  <a:lnTo>
                    <a:pt x="1109472" y="1442286"/>
                  </a:lnTo>
                  <a:lnTo>
                    <a:pt x="1106218" y="1445345"/>
                  </a:lnTo>
                  <a:lnTo>
                    <a:pt x="1102267" y="1447364"/>
                  </a:lnTo>
                  <a:lnTo>
                    <a:pt x="1099826" y="1447935"/>
                  </a:lnTo>
                  <a:lnTo>
                    <a:pt x="1097745" y="1449374"/>
                  </a:lnTo>
                  <a:lnTo>
                    <a:pt x="1093075" y="1450783"/>
                  </a:lnTo>
                  <a:lnTo>
                    <a:pt x="1091878" y="1451925"/>
                  </a:lnTo>
                  <a:lnTo>
                    <a:pt x="1093497" y="1456901"/>
                  </a:lnTo>
                  <a:lnTo>
                    <a:pt x="1092730" y="1457667"/>
                  </a:lnTo>
                  <a:lnTo>
                    <a:pt x="1088615" y="1457753"/>
                  </a:lnTo>
                  <a:lnTo>
                    <a:pt x="1081684" y="1460984"/>
                  </a:lnTo>
                  <a:lnTo>
                    <a:pt x="1075996" y="1460757"/>
                  </a:lnTo>
                  <a:lnTo>
                    <a:pt x="1074807" y="1461227"/>
                  </a:lnTo>
                  <a:lnTo>
                    <a:pt x="1075886" y="1462424"/>
                  </a:lnTo>
                  <a:lnTo>
                    <a:pt x="1077029" y="1464732"/>
                  </a:lnTo>
                  <a:lnTo>
                    <a:pt x="1078242" y="1468143"/>
                  </a:lnTo>
                  <a:lnTo>
                    <a:pt x="1077576" y="1470576"/>
                  </a:lnTo>
                  <a:lnTo>
                    <a:pt x="1075026" y="1472023"/>
                  </a:lnTo>
                  <a:lnTo>
                    <a:pt x="1073094" y="1472493"/>
                  </a:lnTo>
                  <a:lnTo>
                    <a:pt x="1066420" y="1470466"/>
                  </a:lnTo>
                  <a:lnTo>
                    <a:pt x="1065341" y="1470771"/>
                  </a:lnTo>
                  <a:lnTo>
                    <a:pt x="1066318" y="1472235"/>
                  </a:lnTo>
                  <a:lnTo>
                    <a:pt x="1066874" y="1474456"/>
                  </a:lnTo>
                  <a:lnTo>
                    <a:pt x="1067007" y="1477445"/>
                  </a:lnTo>
                  <a:lnTo>
                    <a:pt x="1065372" y="1479941"/>
                  </a:lnTo>
                  <a:lnTo>
                    <a:pt x="1061961" y="1481951"/>
                  </a:lnTo>
                  <a:lnTo>
                    <a:pt x="1055600" y="1487475"/>
                  </a:lnTo>
                  <a:lnTo>
                    <a:pt x="1052831" y="1489047"/>
                  </a:lnTo>
                  <a:lnTo>
                    <a:pt x="1046995" y="1490346"/>
                  </a:lnTo>
                  <a:lnTo>
                    <a:pt x="1045766" y="1491066"/>
                  </a:lnTo>
                  <a:lnTo>
                    <a:pt x="1048137" y="1495274"/>
                  </a:lnTo>
                  <a:lnTo>
                    <a:pt x="1047871" y="1496956"/>
                  </a:lnTo>
                  <a:lnTo>
                    <a:pt x="1043928" y="1501486"/>
                  </a:lnTo>
                  <a:lnTo>
                    <a:pt x="1037958" y="1504303"/>
                  </a:lnTo>
                  <a:lnTo>
                    <a:pt x="1037145" y="1505821"/>
                  </a:lnTo>
                  <a:lnTo>
                    <a:pt x="1036597" y="1509889"/>
                  </a:lnTo>
                  <a:lnTo>
                    <a:pt x="1036159" y="1511508"/>
                  </a:lnTo>
                  <a:lnTo>
                    <a:pt x="1034579" y="1513832"/>
                  </a:lnTo>
                  <a:lnTo>
                    <a:pt x="1028915" y="1518244"/>
                  </a:lnTo>
                  <a:lnTo>
                    <a:pt x="1024901" y="1520435"/>
                  </a:lnTo>
                  <a:lnTo>
                    <a:pt x="1022914" y="1522226"/>
                  </a:lnTo>
                  <a:lnTo>
                    <a:pt x="1020450" y="1525215"/>
                  </a:lnTo>
                  <a:lnTo>
                    <a:pt x="1017344" y="1526795"/>
                  </a:lnTo>
                  <a:lnTo>
                    <a:pt x="1013596" y="1526975"/>
                  </a:lnTo>
                  <a:lnTo>
                    <a:pt x="1010045" y="1528094"/>
                  </a:lnTo>
                  <a:lnTo>
                    <a:pt x="1004208" y="1531262"/>
                  </a:lnTo>
                  <a:lnTo>
                    <a:pt x="1000140" y="1532311"/>
                  </a:lnTo>
                  <a:lnTo>
                    <a:pt x="987294" y="1537756"/>
                  </a:lnTo>
                  <a:lnTo>
                    <a:pt x="981254" y="1538624"/>
                  </a:lnTo>
                  <a:lnTo>
                    <a:pt x="976028" y="1540564"/>
                  </a:lnTo>
                  <a:lnTo>
                    <a:pt x="965271" y="1545736"/>
                  </a:lnTo>
                  <a:lnTo>
                    <a:pt x="960147" y="1547394"/>
                  </a:lnTo>
                  <a:lnTo>
                    <a:pt x="956595" y="1549358"/>
                  </a:lnTo>
                  <a:lnTo>
                    <a:pt x="952714" y="1549921"/>
                  </a:lnTo>
                  <a:lnTo>
                    <a:pt x="946401" y="1548646"/>
                  </a:lnTo>
                  <a:lnTo>
                    <a:pt x="942998" y="1548599"/>
                  </a:lnTo>
                  <a:lnTo>
                    <a:pt x="940901" y="1549374"/>
                  </a:lnTo>
                  <a:lnTo>
                    <a:pt x="938984" y="1550954"/>
                  </a:lnTo>
                  <a:lnTo>
                    <a:pt x="935816" y="1555272"/>
                  </a:lnTo>
                  <a:lnTo>
                    <a:pt x="933125" y="1555601"/>
                  </a:lnTo>
                  <a:lnTo>
                    <a:pt x="924300" y="1552182"/>
                  </a:lnTo>
                  <a:lnTo>
                    <a:pt x="924480" y="1553731"/>
                  </a:lnTo>
                  <a:lnTo>
                    <a:pt x="926811" y="1557432"/>
                  </a:lnTo>
                  <a:lnTo>
                    <a:pt x="926701" y="1560045"/>
                  </a:lnTo>
                  <a:lnTo>
                    <a:pt x="921452" y="1562697"/>
                  </a:lnTo>
                  <a:lnTo>
                    <a:pt x="918628" y="1563370"/>
                  </a:lnTo>
                  <a:lnTo>
                    <a:pt x="914458" y="1562282"/>
                  </a:lnTo>
                  <a:lnTo>
                    <a:pt x="908942" y="1559419"/>
                  </a:lnTo>
                  <a:lnTo>
                    <a:pt x="901862" y="1553426"/>
                  </a:lnTo>
                  <a:lnTo>
                    <a:pt x="893186" y="1544233"/>
                  </a:lnTo>
                  <a:lnTo>
                    <a:pt x="889008" y="1541112"/>
                  </a:lnTo>
                  <a:lnTo>
                    <a:pt x="889313" y="1544077"/>
                  </a:lnTo>
                  <a:lnTo>
                    <a:pt x="890283" y="1546972"/>
                  </a:lnTo>
                  <a:lnTo>
                    <a:pt x="891919" y="1549780"/>
                  </a:lnTo>
                  <a:lnTo>
                    <a:pt x="892247" y="1551814"/>
                  </a:lnTo>
                  <a:lnTo>
                    <a:pt x="891277" y="1553074"/>
                  </a:lnTo>
                  <a:lnTo>
                    <a:pt x="890002" y="1553708"/>
                  </a:lnTo>
                  <a:lnTo>
                    <a:pt x="888414" y="1553716"/>
                  </a:lnTo>
                  <a:lnTo>
                    <a:pt x="888140" y="1554427"/>
                  </a:lnTo>
                  <a:lnTo>
                    <a:pt x="890729" y="1558793"/>
                  </a:lnTo>
                  <a:lnTo>
                    <a:pt x="892771" y="1563260"/>
                  </a:lnTo>
                  <a:lnTo>
                    <a:pt x="892583" y="1567485"/>
                  </a:lnTo>
                  <a:lnTo>
                    <a:pt x="890158" y="1571475"/>
                  </a:lnTo>
                  <a:lnTo>
                    <a:pt x="888077" y="1573806"/>
                  </a:lnTo>
                  <a:lnTo>
                    <a:pt x="886340" y="1574495"/>
                  </a:lnTo>
                  <a:lnTo>
                    <a:pt x="876037" y="1584368"/>
                  </a:lnTo>
                  <a:lnTo>
                    <a:pt x="873166" y="1585612"/>
                  </a:lnTo>
                  <a:lnTo>
                    <a:pt x="871859" y="1586824"/>
                  </a:lnTo>
                  <a:lnTo>
                    <a:pt x="870787" y="1588639"/>
                  </a:lnTo>
                  <a:lnTo>
                    <a:pt x="867791" y="1596737"/>
                  </a:lnTo>
                  <a:lnTo>
                    <a:pt x="866578" y="1599201"/>
                  </a:lnTo>
                  <a:lnTo>
                    <a:pt x="864169" y="1602401"/>
                  </a:lnTo>
                  <a:lnTo>
                    <a:pt x="863160" y="1602956"/>
                  </a:lnTo>
                  <a:lnTo>
                    <a:pt x="862870" y="1604263"/>
                  </a:lnTo>
                  <a:lnTo>
                    <a:pt x="863308" y="1606313"/>
                  </a:lnTo>
                  <a:lnTo>
                    <a:pt x="862643" y="1609723"/>
                  </a:lnTo>
                  <a:lnTo>
                    <a:pt x="860883" y="1614480"/>
                  </a:lnTo>
                  <a:lnTo>
                    <a:pt x="854882" y="1627530"/>
                  </a:lnTo>
                  <a:lnTo>
                    <a:pt x="850048" y="1639593"/>
                  </a:lnTo>
                  <a:lnTo>
                    <a:pt x="847927" y="1643521"/>
                  </a:lnTo>
                  <a:lnTo>
                    <a:pt x="846378" y="1645179"/>
                  </a:lnTo>
                  <a:lnTo>
                    <a:pt x="845400" y="1644585"/>
                  </a:lnTo>
                  <a:lnTo>
                    <a:pt x="842999" y="1644890"/>
                  </a:lnTo>
                  <a:lnTo>
                    <a:pt x="841833" y="1646994"/>
                  </a:lnTo>
                  <a:lnTo>
                    <a:pt x="840777" y="1650789"/>
                  </a:lnTo>
                  <a:lnTo>
                    <a:pt x="839627" y="1653676"/>
                  </a:lnTo>
                  <a:lnTo>
                    <a:pt x="838383" y="1655655"/>
                  </a:lnTo>
                  <a:lnTo>
                    <a:pt x="828682" y="1664167"/>
                  </a:lnTo>
                  <a:lnTo>
                    <a:pt x="826186" y="1665739"/>
                  </a:lnTo>
                  <a:lnTo>
                    <a:pt x="823941" y="1664746"/>
                  </a:lnTo>
                  <a:lnTo>
                    <a:pt x="821288" y="1665129"/>
                  </a:lnTo>
                  <a:lnTo>
                    <a:pt x="815789" y="1660646"/>
                  </a:lnTo>
                  <a:lnTo>
                    <a:pt x="814834" y="1658996"/>
                  </a:lnTo>
                  <a:lnTo>
                    <a:pt x="811282" y="1655295"/>
                  </a:lnTo>
                  <a:lnTo>
                    <a:pt x="811400" y="1657227"/>
                  </a:lnTo>
                  <a:lnTo>
                    <a:pt x="811994" y="1658291"/>
                  </a:lnTo>
                  <a:lnTo>
                    <a:pt x="812487" y="1659848"/>
                  </a:lnTo>
                  <a:lnTo>
                    <a:pt x="813731" y="1661757"/>
                  </a:lnTo>
                  <a:lnTo>
                    <a:pt x="816485" y="1671748"/>
                  </a:lnTo>
                  <a:lnTo>
                    <a:pt x="814310" y="1673790"/>
                  </a:lnTo>
                  <a:lnTo>
                    <a:pt x="812362" y="1676113"/>
                  </a:lnTo>
                  <a:lnTo>
                    <a:pt x="807394" y="1680033"/>
                  </a:lnTo>
                  <a:lnTo>
                    <a:pt x="802019" y="1686573"/>
                  </a:lnTo>
                  <a:lnTo>
                    <a:pt x="800040" y="1688396"/>
                  </a:lnTo>
                  <a:lnTo>
                    <a:pt x="799594" y="1683068"/>
                  </a:lnTo>
                  <a:lnTo>
                    <a:pt x="799821" y="1681472"/>
                  </a:lnTo>
                  <a:lnTo>
                    <a:pt x="796786" y="1678883"/>
                  </a:lnTo>
                  <a:lnTo>
                    <a:pt x="796879" y="1680745"/>
                  </a:lnTo>
                  <a:lnTo>
                    <a:pt x="796567" y="1682481"/>
                  </a:lnTo>
                  <a:lnTo>
                    <a:pt x="794368" y="1689382"/>
                  </a:lnTo>
                  <a:lnTo>
                    <a:pt x="793758" y="1690571"/>
                  </a:lnTo>
                  <a:lnTo>
                    <a:pt x="792670" y="1690305"/>
                  </a:lnTo>
                  <a:lnTo>
                    <a:pt x="790308" y="1691572"/>
                  </a:lnTo>
                  <a:lnTo>
                    <a:pt x="787890" y="1690970"/>
                  </a:lnTo>
                  <a:lnTo>
                    <a:pt x="785833" y="1687840"/>
                  </a:lnTo>
                  <a:lnTo>
                    <a:pt x="785019" y="1686213"/>
                  </a:lnTo>
                  <a:lnTo>
                    <a:pt x="781280" y="1690680"/>
                  </a:lnTo>
                  <a:lnTo>
                    <a:pt x="779465" y="1690563"/>
                  </a:lnTo>
                  <a:lnTo>
                    <a:pt x="779159" y="1694303"/>
                  </a:lnTo>
                  <a:lnTo>
                    <a:pt x="777399" y="1697706"/>
                  </a:lnTo>
                  <a:lnTo>
                    <a:pt x="775076" y="1699177"/>
                  </a:lnTo>
                  <a:lnTo>
                    <a:pt x="771829" y="1699059"/>
                  </a:lnTo>
                  <a:lnTo>
                    <a:pt x="769842" y="1701070"/>
                  </a:lnTo>
                  <a:lnTo>
                    <a:pt x="765437" y="1698918"/>
                  </a:lnTo>
                  <a:lnTo>
                    <a:pt x="764420" y="1694874"/>
                  </a:lnTo>
                  <a:lnTo>
                    <a:pt x="767909" y="1689311"/>
                  </a:lnTo>
                  <a:lnTo>
                    <a:pt x="768895" y="1687011"/>
                  </a:lnTo>
                  <a:lnTo>
                    <a:pt x="768253" y="1684171"/>
                  </a:lnTo>
                  <a:lnTo>
                    <a:pt x="769098" y="1680494"/>
                  </a:lnTo>
                  <a:lnTo>
                    <a:pt x="775764" y="1668767"/>
                  </a:lnTo>
                  <a:lnTo>
                    <a:pt x="780278" y="1662790"/>
                  </a:lnTo>
                  <a:lnTo>
                    <a:pt x="780020" y="1661718"/>
                  </a:lnTo>
                  <a:lnTo>
                    <a:pt x="773886" y="1660412"/>
                  </a:lnTo>
                  <a:lnTo>
                    <a:pt x="768527" y="1658354"/>
                  </a:lnTo>
                  <a:lnTo>
                    <a:pt x="763309" y="1657650"/>
                  </a:lnTo>
                  <a:lnTo>
                    <a:pt x="761001" y="1658346"/>
                  </a:lnTo>
                  <a:lnTo>
                    <a:pt x="764678" y="1661788"/>
                  </a:lnTo>
                  <a:lnTo>
                    <a:pt x="769881" y="1665121"/>
                  </a:lnTo>
                  <a:lnTo>
                    <a:pt x="767323" y="1668298"/>
                  </a:lnTo>
                  <a:lnTo>
                    <a:pt x="765116" y="1671662"/>
                  </a:lnTo>
                  <a:lnTo>
                    <a:pt x="762832" y="1680776"/>
                  </a:lnTo>
                  <a:lnTo>
                    <a:pt x="761369" y="1684492"/>
                  </a:lnTo>
                  <a:lnTo>
                    <a:pt x="755697" y="1680228"/>
                  </a:lnTo>
                  <a:lnTo>
                    <a:pt x="753013" y="1678781"/>
                  </a:lnTo>
                  <a:lnTo>
                    <a:pt x="754719" y="1683514"/>
                  </a:lnTo>
                  <a:lnTo>
                    <a:pt x="759687" y="1687989"/>
                  </a:lnTo>
                  <a:lnTo>
                    <a:pt x="760008" y="1689460"/>
                  </a:lnTo>
                  <a:lnTo>
                    <a:pt x="759976" y="1694756"/>
                  </a:lnTo>
                  <a:lnTo>
                    <a:pt x="750463" y="1699411"/>
                  </a:lnTo>
                  <a:lnTo>
                    <a:pt x="740535" y="1700115"/>
                  </a:lnTo>
                  <a:lnTo>
                    <a:pt x="733408" y="1701430"/>
                  </a:lnTo>
                  <a:lnTo>
                    <a:pt x="721383" y="1703026"/>
                  </a:lnTo>
                  <a:lnTo>
                    <a:pt x="716713" y="1703026"/>
                  </a:lnTo>
                  <a:lnTo>
                    <a:pt x="716314" y="1704810"/>
                  </a:lnTo>
                  <a:lnTo>
                    <a:pt x="728072" y="1712915"/>
                  </a:lnTo>
                  <a:lnTo>
                    <a:pt x="729786" y="1714393"/>
                  </a:lnTo>
                  <a:lnTo>
                    <a:pt x="728150" y="1717171"/>
                  </a:lnTo>
                  <a:lnTo>
                    <a:pt x="725718" y="1718892"/>
                  </a:lnTo>
                  <a:lnTo>
                    <a:pt x="721900" y="1724814"/>
                  </a:lnTo>
                  <a:lnTo>
                    <a:pt x="719905" y="1726848"/>
                  </a:lnTo>
                  <a:lnTo>
                    <a:pt x="714960" y="1729641"/>
                  </a:lnTo>
                  <a:lnTo>
                    <a:pt x="705862" y="1726527"/>
                  </a:lnTo>
                  <a:lnTo>
                    <a:pt x="701183" y="1727920"/>
                  </a:lnTo>
                  <a:lnTo>
                    <a:pt x="696708" y="1726942"/>
                  </a:lnTo>
                  <a:lnTo>
                    <a:pt x="696614" y="1730345"/>
                  </a:lnTo>
                  <a:lnTo>
                    <a:pt x="697952" y="1732825"/>
                  </a:lnTo>
                  <a:lnTo>
                    <a:pt x="699306" y="1738967"/>
                  </a:lnTo>
                  <a:lnTo>
                    <a:pt x="702310" y="1738489"/>
                  </a:lnTo>
                  <a:lnTo>
                    <a:pt x="706127" y="1736557"/>
                  </a:lnTo>
                  <a:lnTo>
                    <a:pt x="709077" y="1741196"/>
                  </a:lnTo>
                  <a:lnTo>
                    <a:pt x="711017" y="1749020"/>
                  </a:lnTo>
                  <a:lnTo>
                    <a:pt x="714405" y="1752971"/>
                  </a:lnTo>
                  <a:lnTo>
                    <a:pt x="715907" y="1756022"/>
                  </a:lnTo>
                  <a:lnTo>
                    <a:pt x="716517" y="1758893"/>
                  </a:lnTo>
                  <a:lnTo>
                    <a:pt x="714405" y="1761749"/>
                  </a:lnTo>
                  <a:lnTo>
                    <a:pt x="710032" y="1765770"/>
                  </a:lnTo>
                  <a:lnTo>
                    <a:pt x="705181" y="1766521"/>
                  </a:lnTo>
                  <a:lnTo>
                    <a:pt x="705447" y="1769697"/>
                  </a:lnTo>
                  <a:lnTo>
                    <a:pt x="703350" y="1771974"/>
                  </a:lnTo>
                  <a:lnTo>
                    <a:pt x="698899" y="1771309"/>
                  </a:lnTo>
                  <a:lnTo>
                    <a:pt x="696818" y="1769713"/>
                  </a:lnTo>
                  <a:lnTo>
                    <a:pt x="694659" y="1768962"/>
                  </a:lnTo>
                  <a:lnTo>
                    <a:pt x="685802" y="1768109"/>
                  </a:lnTo>
                  <a:lnTo>
                    <a:pt x="694721" y="1774211"/>
                  </a:lnTo>
                  <a:lnTo>
                    <a:pt x="697890" y="1777043"/>
                  </a:lnTo>
                  <a:lnTo>
                    <a:pt x="699298" y="1775369"/>
                  </a:lnTo>
                  <a:lnTo>
                    <a:pt x="702388" y="1774962"/>
                  </a:lnTo>
                  <a:lnTo>
                    <a:pt x="706949" y="1776511"/>
                  </a:lnTo>
                  <a:lnTo>
                    <a:pt x="706190" y="1786729"/>
                  </a:lnTo>
                  <a:lnTo>
                    <a:pt x="708185" y="1794951"/>
                  </a:lnTo>
                  <a:lnTo>
                    <a:pt x="708428" y="1796790"/>
                  </a:lnTo>
                  <a:lnTo>
                    <a:pt x="703569" y="1801687"/>
                  </a:lnTo>
                  <a:lnTo>
                    <a:pt x="703491" y="1806248"/>
                  </a:lnTo>
                  <a:lnTo>
                    <a:pt x="700597" y="1807516"/>
                  </a:lnTo>
                  <a:lnTo>
                    <a:pt x="697483" y="1807226"/>
                  </a:lnTo>
                  <a:lnTo>
                    <a:pt x="697318" y="1812210"/>
                  </a:lnTo>
                  <a:lnTo>
                    <a:pt x="695206" y="1815308"/>
                  </a:lnTo>
                  <a:lnTo>
                    <a:pt x="695582" y="1817248"/>
                  </a:lnTo>
                  <a:lnTo>
                    <a:pt x="696184" y="1818977"/>
                  </a:lnTo>
                  <a:lnTo>
                    <a:pt x="694259" y="1822122"/>
                  </a:lnTo>
                  <a:lnTo>
                    <a:pt x="692523" y="1825940"/>
                  </a:lnTo>
                  <a:lnTo>
                    <a:pt x="690035" y="1829273"/>
                  </a:lnTo>
                  <a:lnTo>
                    <a:pt x="688721" y="1828928"/>
                  </a:lnTo>
                  <a:lnTo>
                    <a:pt x="684770" y="1829147"/>
                  </a:lnTo>
                  <a:lnTo>
                    <a:pt x="680021" y="1828866"/>
                  </a:lnTo>
                  <a:lnTo>
                    <a:pt x="676172" y="1824532"/>
                  </a:lnTo>
                  <a:lnTo>
                    <a:pt x="674576" y="1823084"/>
                  </a:lnTo>
                  <a:lnTo>
                    <a:pt x="672776" y="1822138"/>
                  </a:lnTo>
                  <a:lnTo>
                    <a:pt x="673465" y="1824931"/>
                  </a:lnTo>
                  <a:lnTo>
                    <a:pt x="674544" y="1826605"/>
                  </a:lnTo>
                  <a:lnTo>
                    <a:pt x="678096" y="1829734"/>
                  </a:lnTo>
                  <a:lnTo>
                    <a:pt x="684637" y="1833591"/>
                  </a:lnTo>
                  <a:lnTo>
                    <a:pt x="684433" y="1836322"/>
                  </a:lnTo>
                  <a:lnTo>
                    <a:pt x="682689" y="1837503"/>
                  </a:lnTo>
                  <a:lnTo>
                    <a:pt x="678612" y="1844896"/>
                  </a:lnTo>
                  <a:lnTo>
                    <a:pt x="677165" y="1845060"/>
                  </a:lnTo>
                  <a:lnTo>
                    <a:pt x="675335" y="1846961"/>
                  </a:lnTo>
                  <a:lnTo>
                    <a:pt x="669686" y="1846320"/>
                  </a:lnTo>
                  <a:lnTo>
                    <a:pt x="667315" y="1845561"/>
                  </a:lnTo>
                  <a:lnTo>
                    <a:pt x="660345" y="1846046"/>
                  </a:lnTo>
                  <a:lnTo>
                    <a:pt x="657974" y="1845397"/>
                  </a:lnTo>
                  <a:lnTo>
                    <a:pt x="655940" y="1845710"/>
                  </a:lnTo>
                  <a:lnTo>
                    <a:pt x="657834" y="1847791"/>
                  </a:lnTo>
                  <a:lnTo>
                    <a:pt x="661823" y="1849660"/>
                  </a:lnTo>
                  <a:lnTo>
                    <a:pt x="666361" y="1851538"/>
                  </a:lnTo>
                  <a:lnTo>
                    <a:pt x="673261" y="1852954"/>
                  </a:lnTo>
                  <a:lnTo>
                    <a:pt x="673011" y="1855630"/>
                  </a:lnTo>
                  <a:lnTo>
                    <a:pt x="671282" y="1857820"/>
                  </a:lnTo>
                  <a:lnTo>
                    <a:pt x="672276" y="1861083"/>
                  </a:lnTo>
                  <a:lnTo>
                    <a:pt x="671501" y="1863414"/>
                  </a:lnTo>
                  <a:lnTo>
                    <a:pt x="671172" y="1866184"/>
                  </a:lnTo>
                  <a:lnTo>
                    <a:pt x="669561" y="1872599"/>
                  </a:lnTo>
                  <a:lnTo>
                    <a:pt x="671438" y="1876980"/>
                  </a:lnTo>
                  <a:lnTo>
                    <a:pt x="673480" y="1879116"/>
                  </a:lnTo>
                  <a:lnTo>
                    <a:pt x="673246" y="1881924"/>
                  </a:lnTo>
                  <a:lnTo>
                    <a:pt x="674208" y="1886399"/>
                  </a:lnTo>
                  <a:lnTo>
                    <a:pt x="671141" y="1890381"/>
                  </a:lnTo>
                  <a:lnTo>
                    <a:pt x="668598" y="1890233"/>
                  </a:lnTo>
                  <a:lnTo>
                    <a:pt x="664976" y="1891125"/>
                  </a:lnTo>
                  <a:lnTo>
                    <a:pt x="663772" y="1892877"/>
                  </a:lnTo>
                  <a:lnTo>
                    <a:pt x="669514" y="1894528"/>
                  </a:lnTo>
                  <a:lnTo>
                    <a:pt x="668990" y="1897493"/>
                  </a:lnTo>
                  <a:lnTo>
                    <a:pt x="667425" y="1901201"/>
                  </a:lnTo>
                  <a:lnTo>
                    <a:pt x="665782" y="1909189"/>
                  </a:lnTo>
                  <a:lnTo>
                    <a:pt x="662442" y="1922786"/>
                  </a:lnTo>
                  <a:lnTo>
                    <a:pt x="660877" y="1936164"/>
                  </a:lnTo>
                  <a:lnTo>
                    <a:pt x="653703" y="1947070"/>
                  </a:lnTo>
                  <a:lnTo>
                    <a:pt x="651160" y="1947375"/>
                  </a:lnTo>
                  <a:lnTo>
                    <a:pt x="650519" y="1947805"/>
                  </a:lnTo>
                  <a:lnTo>
                    <a:pt x="647021" y="1947250"/>
                  </a:lnTo>
                  <a:lnTo>
                    <a:pt x="641529" y="1944739"/>
                  </a:lnTo>
                  <a:lnTo>
                    <a:pt x="637281" y="1943909"/>
                  </a:lnTo>
                  <a:lnTo>
                    <a:pt x="634410" y="1943878"/>
                  </a:lnTo>
                  <a:lnTo>
                    <a:pt x="634042" y="1945130"/>
                  </a:lnTo>
                  <a:lnTo>
                    <a:pt x="636421" y="1947148"/>
                  </a:lnTo>
                  <a:lnTo>
                    <a:pt x="640059" y="1947993"/>
                  </a:lnTo>
                  <a:lnTo>
                    <a:pt x="642969" y="1949331"/>
                  </a:lnTo>
                  <a:lnTo>
                    <a:pt x="648187" y="1950575"/>
                  </a:lnTo>
                  <a:lnTo>
                    <a:pt x="650002" y="1952985"/>
                  </a:lnTo>
                  <a:lnTo>
                    <a:pt x="651246" y="1955551"/>
                  </a:lnTo>
                  <a:lnTo>
                    <a:pt x="651066" y="1956959"/>
                  </a:lnTo>
                  <a:lnTo>
                    <a:pt x="651059" y="1958617"/>
                  </a:lnTo>
                  <a:lnTo>
                    <a:pt x="651989" y="1967528"/>
                  </a:lnTo>
                  <a:lnTo>
                    <a:pt x="649533" y="1970595"/>
                  </a:lnTo>
                  <a:lnTo>
                    <a:pt x="647655" y="1973365"/>
                  </a:lnTo>
                  <a:lnTo>
                    <a:pt x="641138" y="1972981"/>
                  </a:lnTo>
                  <a:lnTo>
                    <a:pt x="640004" y="1972011"/>
                  </a:lnTo>
                  <a:lnTo>
                    <a:pt x="633714" y="1969093"/>
                  </a:lnTo>
                  <a:lnTo>
                    <a:pt x="634097" y="1970462"/>
                  </a:lnTo>
                  <a:lnTo>
                    <a:pt x="638650" y="1974421"/>
                  </a:lnTo>
                  <a:lnTo>
                    <a:pt x="640239" y="1976392"/>
                  </a:lnTo>
                  <a:lnTo>
                    <a:pt x="639175" y="1976799"/>
                  </a:lnTo>
                  <a:lnTo>
                    <a:pt x="637336" y="1976948"/>
                  </a:lnTo>
                  <a:lnTo>
                    <a:pt x="634778" y="1978278"/>
                  </a:lnTo>
                  <a:lnTo>
                    <a:pt x="630154" y="1977558"/>
                  </a:lnTo>
                  <a:lnTo>
                    <a:pt x="630412" y="1975563"/>
                  </a:lnTo>
                  <a:lnTo>
                    <a:pt x="631289" y="1973505"/>
                  </a:lnTo>
                  <a:lnTo>
                    <a:pt x="629176" y="1973858"/>
                  </a:lnTo>
                  <a:lnTo>
                    <a:pt x="626821" y="1974898"/>
                  </a:lnTo>
                  <a:lnTo>
                    <a:pt x="625452" y="1974515"/>
                  </a:lnTo>
                  <a:lnTo>
                    <a:pt x="624310" y="1974632"/>
                  </a:lnTo>
                  <a:lnTo>
                    <a:pt x="623661" y="1973599"/>
                  </a:lnTo>
                  <a:lnTo>
                    <a:pt x="622769" y="1969570"/>
                  </a:lnTo>
                  <a:lnTo>
                    <a:pt x="623833" y="1967544"/>
                  </a:lnTo>
                  <a:lnTo>
                    <a:pt x="627643" y="1962287"/>
                  </a:lnTo>
                  <a:lnTo>
                    <a:pt x="628856" y="1959455"/>
                  </a:lnTo>
                  <a:lnTo>
                    <a:pt x="627799" y="1958164"/>
                  </a:lnTo>
                  <a:lnTo>
                    <a:pt x="625077" y="1961199"/>
                  </a:lnTo>
                  <a:lnTo>
                    <a:pt x="622268" y="1966011"/>
                  </a:lnTo>
                  <a:lnTo>
                    <a:pt x="621016" y="1968913"/>
                  </a:lnTo>
                  <a:lnTo>
                    <a:pt x="619256" y="1969476"/>
                  </a:lnTo>
                  <a:lnTo>
                    <a:pt x="614883" y="1968013"/>
                  </a:lnTo>
                  <a:lnTo>
                    <a:pt x="602436" y="1961277"/>
                  </a:lnTo>
                  <a:lnTo>
                    <a:pt x="602804" y="1957170"/>
                  </a:lnTo>
                  <a:lnTo>
                    <a:pt x="602686" y="1953759"/>
                  </a:lnTo>
                  <a:lnTo>
                    <a:pt x="606316" y="1953329"/>
                  </a:lnTo>
                  <a:lnTo>
                    <a:pt x="608953" y="1951842"/>
                  </a:lnTo>
                  <a:lnTo>
                    <a:pt x="611315" y="1950020"/>
                  </a:lnTo>
                  <a:lnTo>
                    <a:pt x="613975" y="1946695"/>
                  </a:lnTo>
                  <a:lnTo>
                    <a:pt x="616416" y="1941187"/>
                  </a:lnTo>
                  <a:lnTo>
                    <a:pt x="616103" y="1940764"/>
                  </a:lnTo>
                  <a:lnTo>
                    <a:pt x="608945" y="1947790"/>
                  </a:lnTo>
                  <a:lnTo>
                    <a:pt x="604540" y="1950129"/>
                  </a:lnTo>
                  <a:lnTo>
                    <a:pt x="602412" y="1950559"/>
                  </a:lnTo>
                  <a:lnTo>
                    <a:pt x="601348" y="1949527"/>
                  </a:lnTo>
                  <a:lnTo>
                    <a:pt x="597804" y="1947274"/>
                  </a:lnTo>
                  <a:lnTo>
                    <a:pt x="595504" y="1946249"/>
                  </a:lnTo>
                  <a:lnTo>
                    <a:pt x="590255" y="1944574"/>
                  </a:lnTo>
                  <a:lnTo>
                    <a:pt x="589324" y="1943675"/>
                  </a:lnTo>
                  <a:lnTo>
                    <a:pt x="587783" y="1942955"/>
                  </a:lnTo>
                  <a:lnTo>
                    <a:pt x="585686" y="1935757"/>
                  </a:lnTo>
                  <a:lnTo>
                    <a:pt x="588393" y="1926964"/>
                  </a:lnTo>
                  <a:lnTo>
                    <a:pt x="590255" y="1924398"/>
                  </a:lnTo>
                  <a:lnTo>
                    <a:pt x="591436" y="1921425"/>
                  </a:lnTo>
                  <a:lnTo>
                    <a:pt x="592101" y="1917474"/>
                  </a:lnTo>
                  <a:lnTo>
                    <a:pt x="591640" y="1915784"/>
                  </a:lnTo>
                  <a:lnTo>
                    <a:pt x="590059" y="1916363"/>
                  </a:lnTo>
                  <a:lnTo>
                    <a:pt x="589324" y="1917717"/>
                  </a:lnTo>
                  <a:lnTo>
                    <a:pt x="589441" y="1919837"/>
                  </a:lnTo>
                  <a:lnTo>
                    <a:pt x="588534" y="1921308"/>
                  </a:lnTo>
                  <a:lnTo>
                    <a:pt x="582275" y="1924679"/>
                  </a:lnTo>
                  <a:lnTo>
                    <a:pt x="576000" y="1927410"/>
                  </a:lnTo>
                  <a:lnTo>
                    <a:pt x="573028" y="1929992"/>
                  </a:lnTo>
                  <a:lnTo>
                    <a:pt x="571095" y="1932002"/>
                  </a:lnTo>
                  <a:lnTo>
                    <a:pt x="569585" y="1933974"/>
                  </a:lnTo>
                  <a:lnTo>
                    <a:pt x="567277" y="1933802"/>
                  </a:lnTo>
                  <a:lnTo>
                    <a:pt x="564093" y="1934201"/>
                  </a:lnTo>
                  <a:lnTo>
                    <a:pt x="561910" y="1935484"/>
                  </a:lnTo>
                  <a:lnTo>
                    <a:pt x="558718" y="1934693"/>
                  </a:lnTo>
                  <a:lnTo>
                    <a:pt x="556638" y="1932792"/>
                  </a:lnTo>
                  <a:lnTo>
                    <a:pt x="554126" y="1932573"/>
                  </a:lnTo>
                  <a:lnTo>
                    <a:pt x="551310" y="1933489"/>
                  </a:lnTo>
                  <a:lnTo>
                    <a:pt x="549362" y="1933410"/>
                  </a:lnTo>
                  <a:lnTo>
                    <a:pt x="549526" y="1934701"/>
                  </a:lnTo>
                  <a:lnTo>
                    <a:pt x="550825" y="1937870"/>
                  </a:lnTo>
                  <a:lnTo>
                    <a:pt x="548673" y="1938081"/>
                  </a:lnTo>
                  <a:lnTo>
                    <a:pt x="544589" y="1938206"/>
                  </a:lnTo>
                  <a:lnTo>
                    <a:pt x="542532" y="1937283"/>
                  </a:lnTo>
                  <a:lnTo>
                    <a:pt x="540920" y="1936078"/>
                  </a:lnTo>
                  <a:lnTo>
                    <a:pt x="539582" y="1934396"/>
                  </a:lnTo>
                  <a:lnTo>
                    <a:pt x="540388" y="1932190"/>
                  </a:lnTo>
                  <a:lnTo>
                    <a:pt x="546960" y="1928137"/>
                  </a:lnTo>
                  <a:lnTo>
                    <a:pt x="549941" y="1925782"/>
                  </a:lnTo>
                  <a:lnTo>
                    <a:pt x="547993" y="1924977"/>
                  </a:lnTo>
                  <a:lnTo>
                    <a:pt x="541687" y="1925704"/>
                  </a:lnTo>
                  <a:lnTo>
                    <a:pt x="540639" y="1925094"/>
                  </a:lnTo>
                  <a:lnTo>
                    <a:pt x="536414" y="1925462"/>
                  </a:lnTo>
                  <a:lnTo>
                    <a:pt x="536594" y="1919399"/>
                  </a:lnTo>
                  <a:lnTo>
                    <a:pt x="535569" y="1917889"/>
                  </a:lnTo>
                  <a:lnTo>
                    <a:pt x="535498" y="1917177"/>
                  </a:lnTo>
                  <a:lnTo>
                    <a:pt x="534036" y="1915479"/>
                  </a:lnTo>
                  <a:lnTo>
                    <a:pt x="532651" y="1915057"/>
                  </a:lnTo>
                  <a:lnTo>
                    <a:pt x="531790" y="1914446"/>
                  </a:lnTo>
                  <a:lnTo>
                    <a:pt x="524655" y="1913077"/>
                  </a:lnTo>
                  <a:lnTo>
                    <a:pt x="523724" y="1909674"/>
                  </a:lnTo>
                  <a:lnTo>
                    <a:pt x="523231" y="1906161"/>
                  </a:lnTo>
                  <a:lnTo>
                    <a:pt x="521870" y="1901788"/>
                  </a:lnTo>
                  <a:lnTo>
                    <a:pt x="518451" y="1900646"/>
                  </a:lnTo>
                  <a:lnTo>
                    <a:pt x="516605" y="1898745"/>
                  </a:lnTo>
                  <a:lnTo>
                    <a:pt x="518076" y="1896797"/>
                  </a:lnTo>
                  <a:lnTo>
                    <a:pt x="518717" y="1894324"/>
                  </a:lnTo>
                  <a:lnTo>
                    <a:pt x="517137" y="1893190"/>
                  </a:lnTo>
                  <a:lnTo>
                    <a:pt x="516128" y="1891445"/>
                  </a:lnTo>
                  <a:lnTo>
                    <a:pt x="516276" y="1890311"/>
                  </a:lnTo>
                  <a:lnTo>
                    <a:pt x="514993" y="1887236"/>
                  </a:lnTo>
                  <a:lnTo>
                    <a:pt x="514610" y="1884835"/>
                  </a:lnTo>
                  <a:lnTo>
                    <a:pt x="516081" y="1882574"/>
                  </a:lnTo>
                  <a:lnTo>
                    <a:pt x="520118" y="1880015"/>
                  </a:lnTo>
                  <a:lnTo>
                    <a:pt x="521424" y="1878983"/>
                  </a:lnTo>
                  <a:lnTo>
                    <a:pt x="522097" y="1877864"/>
                  </a:lnTo>
                  <a:lnTo>
                    <a:pt x="526728" y="1875979"/>
                  </a:lnTo>
                  <a:lnTo>
                    <a:pt x="522785" y="1874649"/>
                  </a:lnTo>
                  <a:lnTo>
                    <a:pt x="520321" y="1874445"/>
                  </a:lnTo>
                  <a:lnTo>
                    <a:pt x="518522" y="1875071"/>
                  </a:lnTo>
                  <a:lnTo>
                    <a:pt x="516863" y="1877574"/>
                  </a:lnTo>
                  <a:lnTo>
                    <a:pt x="515314" y="1879233"/>
                  </a:lnTo>
                  <a:lnTo>
                    <a:pt x="509274" y="1879773"/>
                  </a:lnTo>
                  <a:lnTo>
                    <a:pt x="508383" y="1878912"/>
                  </a:lnTo>
                  <a:lnTo>
                    <a:pt x="507960" y="1875376"/>
                  </a:lnTo>
                  <a:lnTo>
                    <a:pt x="508304" y="1872646"/>
                  </a:lnTo>
                  <a:lnTo>
                    <a:pt x="510815" y="1868797"/>
                  </a:lnTo>
                  <a:lnTo>
                    <a:pt x="507921" y="1866888"/>
                  </a:lnTo>
                  <a:lnTo>
                    <a:pt x="505269" y="1866262"/>
                  </a:lnTo>
                  <a:lnTo>
                    <a:pt x="502257" y="1864470"/>
                  </a:lnTo>
                  <a:lnTo>
                    <a:pt x="499472" y="1862577"/>
                  </a:lnTo>
                  <a:lnTo>
                    <a:pt x="497078" y="1860371"/>
                  </a:lnTo>
                  <a:lnTo>
                    <a:pt x="494746" y="1857766"/>
                  </a:lnTo>
                  <a:lnTo>
                    <a:pt x="494003" y="1857437"/>
                  </a:lnTo>
                  <a:lnTo>
                    <a:pt x="494840" y="1854707"/>
                  </a:lnTo>
                  <a:lnTo>
                    <a:pt x="495317" y="1852453"/>
                  </a:lnTo>
                  <a:lnTo>
                    <a:pt x="495388" y="1847603"/>
                  </a:lnTo>
                  <a:lnTo>
                    <a:pt x="494449" y="1845584"/>
                  </a:lnTo>
                  <a:lnTo>
                    <a:pt x="496538" y="1841422"/>
                  </a:lnTo>
                  <a:lnTo>
                    <a:pt x="499346" y="1836861"/>
                  </a:lnTo>
                  <a:lnTo>
                    <a:pt x="505558" y="1830063"/>
                  </a:lnTo>
                  <a:lnTo>
                    <a:pt x="498986" y="1833341"/>
                  </a:lnTo>
                  <a:lnTo>
                    <a:pt x="493588" y="1840468"/>
                  </a:lnTo>
                  <a:lnTo>
                    <a:pt x="492446" y="1840797"/>
                  </a:lnTo>
                  <a:lnTo>
                    <a:pt x="492047" y="1839506"/>
                  </a:lnTo>
                  <a:lnTo>
                    <a:pt x="489997" y="1834882"/>
                  </a:lnTo>
                  <a:lnTo>
                    <a:pt x="488456" y="1833615"/>
                  </a:lnTo>
                  <a:lnTo>
                    <a:pt x="487768" y="1832222"/>
                  </a:lnTo>
                  <a:lnTo>
                    <a:pt x="484693" y="1829742"/>
                  </a:lnTo>
                  <a:lnTo>
                    <a:pt x="483363" y="1827833"/>
                  </a:lnTo>
                  <a:lnTo>
                    <a:pt x="481470" y="1824140"/>
                  </a:lnTo>
                  <a:lnTo>
                    <a:pt x="478778" y="1819728"/>
                  </a:lnTo>
                  <a:lnTo>
                    <a:pt x="474953" y="1810989"/>
                  </a:lnTo>
                  <a:lnTo>
                    <a:pt x="468772" y="1800858"/>
                  </a:lnTo>
                  <a:lnTo>
                    <a:pt x="467247" y="1795131"/>
                  </a:lnTo>
                  <a:lnTo>
                    <a:pt x="469164" y="1787832"/>
                  </a:lnTo>
                  <a:lnTo>
                    <a:pt x="467043" y="1782778"/>
                  </a:lnTo>
                  <a:lnTo>
                    <a:pt x="472911" y="1780431"/>
                  </a:lnTo>
                  <a:lnTo>
                    <a:pt x="481305" y="1777794"/>
                  </a:lnTo>
                  <a:lnTo>
                    <a:pt x="485663" y="1775596"/>
                  </a:lnTo>
                  <a:lnTo>
                    <a:pt x="488175" y="1774939"/>
                  </a:lnTo>
                  <a:lnTo>
                    <a:pt x="493510" y="1774532"/>
                  </a:lnTo>
                  <a:lnTo>
                    <a:pt x="495294" y="1772318"/>
                  </a:lnTo>
                  <a:lnTo>
                    <a:pt x="492329" y="1772881"/>
                  </a:lnTo>
                  <a:lnTo>
                    <a:pt x="490334" y="1772592"/>
                  </a:lnTo>
                  <a:lnTo>
                    <a:pt x="490209" y="1771559"/>
                  </a:lnTo>
                  <a:lnTo>
                    <a:pt x="490944" y="1769721"/>
                  </a:lnTo>
                  <a:lnTo>
                    <a:pt x="491421" y="1767342"/>
                  </a:lnTo>
                  <a:lnTo>
                    <a:pt x="490404" y="1767773"/>
                  </a:lnTo>
                  <a:lnTo>
                    <a:pt x="485186" y="1771864"/>
                  </a:lnTo>
                  <a:lnTo>
                    <a:pt x="477472" y="1775103"/>
                  </a:lnTo>
                  <a:lnTo>
                    <a:pt x="471448" y="1776903"/>
                  </a:lnTo>
                  <a:lnTo>
                    <a:pt x="470470" y="1776809"/>
                  </a:lnTo>
                  <a:lnTo>
                    <a:pt x="468358" y="1777896"/>
                  </a:lnTo>
                  <a:lnTo>
                    <a:pt x="467145" y="1778209"/>
                  </a:lnTo>
                  <a:lnTo>
                    <a:pt x="466206" y="1777896"/>
                  </a:lnTo>
                  <a:lnTo>
                    <a:pt x="464078" y="1774798"/>
                  </a:lnTo>
                  <a:lnTo>
                    <a:pt x="463507" y="1772772"/>
                  </a:lnTo>
                  <a:lnTo>
                    <a:pt x="467333" y="1767256"/>
                  </a:lnTo>
                  <a:lnTo>
                    <a:pt x="470188" y="1759699"/>
                  </a:lnTo>
                  <a:lnTo>
                    <a:pt x="473967" y="1754731"/>
                  </a:lnTo>
                  <a:lnTo>
                    <a:pt x="476635" y="1754105"/>
                  </a:lnTo>
                  <a:lnTo>
                    <a:pt x="481102" y="1754371"/>
                  </a:lnTo>
                  <a:lnTo>
                    <a:pt x="482675" y="1754809"/>
                  </a:lnTo>
                  <a:lnTo>
                    <a:pt x="482174" y="1751860"/>
                  </a:lnTo>
                  <a:lnTo>
                    <a:pt x="482362" y="1750428"/>
                  </a:lnTo>
                  <a:lnTo>
                    <a:pt x="485984" y="1748707"/>
                  </a:lnTo>
                  <a:lnTo>
                    <a:pt x="490209" y="1747940"/>
                  </a:lnTo>
                  <a:lnTo>
                    <a:pt x="493213" y="1748480"/>
                  </a:lnTo>
                  <a:lnTo>
                    <a:pt x="495106" y="1751954"/>
                  </a:lnTo>
                  <a:lnTo>
                    <a:pt x="497539" y="1758337"/>
                  </a:lnTo>
                  <a:lnTo>
                    <a:pt x="500817" y="1760489"/>
                  </a:lnTo>
                  <a:lnTo>
                    <a:pt x="500668" y="1757430"/>
                  </a:lnTo>
                  <a:lnTo>
                    <a:pt x="498971" y="1753479"/>
                  </a:lnTo>
                  <a:lnTo>
                    <a:pt x="498337" y="1747392"/>
                  </a:lnTo>
                  <a:lnTo>
                    <a:pt x="496178" y="1744819"/>
                  </a:lnTo>
                  <a:lnTo>
                    <a:pt x="494449" y="1743551"/>
                  </a:lnTo>
                  <a:lnTo>
                    <a:pt x="489661" y="1744169"/>
                  </a:lnTo>
                  <a:lnTo>
                    <a:pt x="486782" y="1739694"/>
                  </a:lnTo>
                  <a:lnTo>
                    <a:pt x="486133" y="1738051"/>
                  </a:lnTo>
                  <a:lnTo>
                    <a:pt x="486062" y="1735861"/>
                  </a:lnTo>
                  <a:lnTo>
                    <a:pt x="483183" y="1729414"/>
                  </a:lnTo>
                  <a:lnTo>
                    <a:pt x="482260" y="1726175"/>
                  </a:lnTo>
                  <a:lnTo>
                    <a:pt x="480734" y="1721857"/>
                  </a:lnTo>
                  <a:lnTo>
                    <a:pt x="479921" y="1721622"/>
                  </a:lnTo>
                  <a:lnTo>
                    <a:pt x="480954" y="1727059"/>
                  </a:lnTo>
                  <a:lnTo>
                    <a:pt x="482299" y="1730869"/>
                  </a:lnTo>
                  <a:lnTo>
                    <a:pt x="484224" y="1739209"/>
                  </a:lnTo>
                  <a:lnTo>
                    <a:pt x="485178" y="1742558"/>
                  </a:lnTo>
                  <a:lnTo>
                    <a:pt x="483887" y="1745202"/>
                  </a:lnTo>
                  <a:lnTo>
                    <a:pt x="481454" y="1747815"/>
                  </a:lnTo>
                  <a:lnTo>
                    <a:pt x="479303" y="1749372"/>
                  </a:lnTo>
                  <a:lnTo>
                    <a:pt x="474218" y="1751234"/>
                  </a:lnTo>
                  <a:lnTo>
                    <a:pt x="475313" y="1747166"/>
                  </a:lnTo>
                  <a:lnTo>
                    <a:pt x="476009" y="1743160"/>
                  </a:lnTo>
                  <a:lnTo>
                    <a:pt x="473451" y="1744584"/>
                  </a:lnTo>
                  <a:lnTo>
                    <a:pt x="471073" y="1747494"/>
                  </a:lnTo>
                  <a:lnTo>
                    <a:pt x="470251" y="1751515"/>
                  </a:lnTo>
                  <a:lnTo>
                    <a:pt x="468726" y="1755153"/>
                  </a:lnTo>
                  <a:lnTo>
                    <a:pt x="464196" y="1764049"/>
                  </a:lnTo>
                  <a:lnTo>
                    <a:pt x="462412" y="1768962"/>
                  </a:lnTo>
                  <a:lnTo>
                    <a:pt x="460722" y="1771379"/>
                  </a:lnTo>
                  <a:lnTo>
                    <a:pt x="458798" y="1772044"/>
                  </a:lnTo>
                  <a:lnTo>
                    <a:pt x="457131" y="1770127"/>
                  </a:lnTo>
                  <a:lnTo>
                    <a:pt x="455715" y="1765613"/>
                  </a:lnTo>
                  <a:lnTo>
                    <a:pt x="455050" y="1762069"/>
                  </a:lnTo>
                  <a:lnTo>
                    <a:pt x="454972" y="1752838"/>
                  </a:lnTo>
                  <a:lnTo>
                    <a:pt x="455152" y="1748511"/>
                  </a:lnTo>
                  <a:lnTo>
                    <a:pt x="454377" y="1742659"/>
                  </a:lnTo>
                  <a:lnTo>
                    <a:pt x="451929" y="1728945"/>
                  </a:lnTo>
                  <a:lnTo>
                    <a:pt x="451412" y="1724024"/>
                  </a:lnTo>
                  <a:lnTo>
                    <a:pt x="447274" y="1721403"/>
                  </a:lnTo>
                  <a:lnTo>
                    <a:pt x="447211" y="1720558"/>
                  </a:lnTo>
                  <a:lnTo>
                    <a:pt x="446132" y="1717742"/>
                  </a:lnTo>
                  <a:lnTo>
                    <a:pt x="445294" y="1714917"/>
                  </a:lnTo>
                  <a:lnTo>
                    <a:pt x="445983" y="1713885"/>
                  </a:lnTo>
                  <a:lnTo>
                    <a:pt x="446969" y="1713142"/>
                  </a:lnTo>
                  <a:lnTo>
                    <a:pt x="453157" y="1708964"/>
                  </a:lnTo>
                  <a:lnTo>
                    <a:pt x="457741" y="1704270"/>
                  </a:lnTo>
                  <a:lnTo>
                    <a:pt x="463226" y="1696877"/>
                  </a:lnTo>
                  <a:lnTo>
                    <a:pt x="465463" y="1694577"/>
                  </a:lnTo>
                  <a:lnTo>
                    <a:pt x="473506" y="1692801"/>
                  </a:lnTo>
                  <a:lnTo>
                    <a:pt x="477073" y="1692558"/>
                  </a:lnTo>
                  <a:lnTo>
                    <a:pt x="477042" y="1691236"/>
                  </a:lnTo>
                  <a:lnTo>
                    <a:pt x="475845" y="1690712"/>
                  </a:lnTo>
                  <a:lnTo>
                    <a:pt x="470415" y="1691056"/>
                  </a:lnTo>
                  <a:lnTo>
                    <a:pt x="463179" y="1694029"/>
                  </a:lnTo>
                  <a:lnTo>
                    <a:pt x="461935" y="1695101"/>
                  </a:lnTo>
                  <a:lnTo>
                    <a:pt x="458766" y="1699709"/>
                  </a:lnTo>
                  <a:lnTo>
                    <a:pt x="456325" y="1702220"/>
                  </a:lnTo>
                  <a:lnTo>
                    <a:pt x="449456" y="1707939"/>
                  </a:lnTo>
                  <a:lnTo>
                    <a:pt x="444997" y="1707939"/>
                  </a:lnTo>
                  <a:lnTo>
                    <a:pt x="440397" y="1701086"/>
                  </a:lnTo>
                  <a:lnTo>
                    <a:pt x="435257" y="1702400"/>
                  </a:lnTo>
                  <a:lnTo>
                    <a:pt x="431791" y="1701946"/>
                  </a:lnTo>
                  <a:lnTo>
                    <a:pt x="430782" y="1700913"/>
                  </a:lnTo>
                  <a:lnTo>
                    <a:pt x="430015" y="1691494"/>
                  </a:lnTo>
                  <a:lnTo>
                    <a:pt x="432808" y="1680424"/>
                  </a:lnTo>
                  <a:lnTo>
                    <a:pt x="429788" y="1680314"/>
                  </a:lnTo>
                  <a:lnTo>
                    <a:pt x="429162" y="1679868"/>
                  </a:lnTo>
                  <a:lnTo>
                    <a:pt x="427566" y="1677334"/>
                  </a:lnTo>
                  <a:lnTo>
                    <a:pt x="426526" y="1676575"/>
                  </a:lnTo>
                  <a:lnTo>
                    <a:pt x="427300" y="1675229"/>
                  </a:lnTo>
                  <a:lnTo>
                    <a:pt x="434740" y="1669941"/>
                  </a:lnTo>
                  <a:lnTo>
                    <a:pt x="445873" y="1659504"/>
                  </a:lnTo>
                  <a:lnTo>
                    <a:pt x="450661" y="1655381"/>
                  </a:lnTo>
                  <a:lnTo>
                    <a:pt x="453619" y="1653597"/>
                  </a:lnTo>
                  <a:lnTo>
                    <a:pt x="455856" y="1651555"/>
                  </a:lnTo>
                  <a:lnTo>
                    <a:pt x="458578" y="1647112"/>
                  </a:lnTo>
                  <a:lnTo>
                    <a:pt x="459478" y="1645164"/>
                  </a:lnTo>
                  <a:lnTo>
                    <a:pt x="460996" y="1643591"/>
                  </a:lnTo>
                  <a:lnTo>
                    <a:pt x="464196" y="1641815"/>
                  </a:lnTo>
                  <a:lnTo>
                    <a:pt x="467693" y="1639124"/>
                  </a:lnTo>
                  <a:lnTo>
                    <a:pt x="473365" y="1633053"/>
                  </a:lnTo>
                  <a:lnTo>
                    <a:pt x="474108" y="1630800"/>
                  </a:lnTo>
                  <a:lnTo>
                    <a:pt x="472872" y="1630276"/>
                  </a:lnTo>
                  <a:lnTo>
                    <a:pt x="470220" y="1632357"/>
                  </a:lnTo>
                  <a:lnTo>
                    <a:pt x="464829" y="1637911"/>
                  </a:lnTo>
                  <a:lnTo>
                    <a:pt x="460980" y="1641025"/>
                  </a:lnTo>
                  <a:lnTo>
                    <a:pt x="447845" y="1654880"/>
                  </a:lnTo>
                  <a:lnTo>
                    <a:pt x="442251" y="1659887"/>
                  </a:lnTo>
                  <a:lnTo>
                    <a:pt x="439208" y="1663079"/>
                  </a:lnTo>
                  <a:lnTo>
                    <a:pt x="436845" y="1666115"/>
                  </a:lnTo>
                  <a:lnTo>
                    <a:pt x="434349" y="1668274"/>
                  </a:lnTo>
                  <a:lnTo>
                    <a:pt x="431705" y="1669565"/>
                  </a:lnTo>
                  <a:lnTo>
                    <a:pt x="426072" y="1670527"/>
                  </a:lnTo>
                  <a:lnTo>
                    <a:pt x="423303" y="1671646"/>
                  </a:lnTo>
                  <a:lnTo>
                    <a:pt x="421636" y="1670832"/>
                  </a:lnTo>
                  <a:lnTo>
                    <a:pt x="420901" y="1664355"/>
                  </a:lnTo>
                  <a:lnTo>
                    <a:pt x="421464" y="1660505"/>
                  </a:lnTo>
                  <a:lnTo>
                    <a:pt x="421198" y="1656695"/>
                  </a:lnTo>
                  <a:lnTo>
                    <a:pt x="422606" y="1651219"/>
                  </a:lnTo>
                  <a:lnTo>
                    <a:pt x="424695" y="1647331"/>
                  </a:lnTo>
                  <a:lnTo>
                    <a:pt x="425571" y="1645211"/>
                  </a:lnTo>
                  <a:lnTo>
                    <a:pt x="425939" y="1643755"/>
                  </a:lnTo>
                  <a:lnTo>
                    <a:pt x="430242" y="1639711"/>
                  </a:lnTo>
                  <a:lnTo>
                    <a:pt x="432612" y="1637919"/>
                  </a:lnTo>
                  <a:lnTo>
                    <a:pt x="434287" y="1633851"/>
                  </a:lnTo>
                  <a:lnTo>
                    <a:pt x="443839" y="1632404"/>
                  </a:lnTo>
                  <a:lnTo>
                    <a:pt x="446303" y="1632552"/>
                  </a:lnTo>
                  <a:lnTo>
                    <a:pt x="447610" y="1632005"/>
                  </a:lnTo>
                  <a:lnTo>
                    <a:pt x="448588" y="1630823"/>
                  </a:lnTo>
                  <a:lnTo>
                    <a:pt x="447641" y="1629908"/>
                  </a:lnTo>
                  <a:lnTo>
                    <a:pt x="444778" y="1629259"/>
                  </a:lnTo>
                  <a:lnTo>
                    <a:pt x="437166" y="1629384"/>
                  </a:lnTo>
                  <a:lnTo>
                    <a:pt x="430132" y="1628688"/>
                  </a:lnTo>
                  <a:lnTo>
                    <a:pt x="426925" y="1627983"/>
                  </a:lnTo>
                  <a:lnTo>
                    <a:pt x="425376" y="1628390"/>
                  </a:lnTo>
                  <a:lnTo>
                    <a:pt x="422818" y="1627201"/>
                  </a:lnTo>
                  <a:lnTo>
                    <a:pt x="420025" y="1624924"/>
                  </a:lnTo>
                  <a:lnTo>
                    <a:pt x="415690" y="1616538"/>
                  </a:lnTo>
                  <a:lnTo>
                    <a:pt x="417427" y="1605694"/>
                  </a:lnTo>
                  <a:lnTo>
                    <a:pt x="417576" y="1600484"/>
                  </a:lnTo>
                  <a:lnTo>
                    <a:pt x="423084" y="1595907"/>
                  </a:lnTo>
                  <a:lnTo>
                    <a:pt x="426025" y="1594390"/>
                  </a:lnTo>
                  <a:lnTo>
                    <a:pt x="430203" y="1590932"/>
                  </a:lnTo>
                  <a:lnTo>
                    <a:pt x="435781" y="1585033"/>
                  </a:lnTo>
                  <a:lnTo>
                    <a:pt x="442439" y="1581418"/>
                  </a:lnTo>
                  <a:lnTo>
                    <a:pt x="445834" y="1580746"/>
                  </a:lnTo>
                  <a:lnTo>
                    <a:pt x="448651" y="1581262"/>
                  </a:lnTo>
                  <a:lnTo>
                    <a:pt x="459071" y="1586386"/>
                  </a:lnTo>
                  <a:lnTo>
                    <a:pt x="464430" y="1587388"/>
                  </a:lnTo>
                  <a:lnTo>
                    <a:pt x="469140" y="1586159"/>
                  </a:lnTo>
                  <a:lnTo>
                    <a:pt x="475047" y="1587951"/>
                  </a:lnTo>
                  <a:lnTo>
                    <a:pt x="485499" y="1595289"/>
                  </a:lnTo>
                  <a:lnTo>
                    <a:pt x="487517" y="1594202"/>
                  </a:lnTo>
                  <a:lnTo>
                    <a:pt x="486931" y="1592426"/>
                  </a:lnTo>
                  <a:lnTo>
                    <a:pt x="475274" y="1584657"/>
                  </a:lnTo>
                  <a:lnTo>
                    <a:pt x="475336" y="1582326"/>
                  </a:lnTo>
                  <a:lnTo>
                    <a:pt x="478317" y="1581716"/>
                  </a:lnTo>
                  <a:lnTo>
                    <a:pt x="481501" y="1579447"/>
                  </a:lnTo>
                  <a:lnTo>
                    <a:pt x="479710" y="1578101"/>
                  </a:lnTo>
                  <a:lnTo>
                    <a:pt x="471964" y="1579267"/>
                  </a:lnTo>
                  <a:lnTo>
                    <a:pt x="469727" y="1581129"/>
                  </a:lnTo>
                  <a:lnTo>
                    <a:pt x="462216" y="1582091"/>
                  </a:lnTo>
                  <a:lnTo>
                    <a:pt x="458297" y="1580511"/>
                  </a:lnTo>
                  <a:lnTo>
                    <a:pt x="454776" y="1579721"/>
                  </a:lnTo>
                  <a:lnTo>
                    <a:pt x="449496" y="1576341"/>
                  </a:lnTo>
                  <a:lnTo>
                    <a:pt x="445075" y="1577444"/>
                  </a:lnTo>
                  <a:lnTo>
                    <a:pt x="442282" y="1578774"/>
                  </a:lnTo>
                  <a:lnTo>
                    <a:pt x="437346" y="1580034"/>
                  </a:lnTo>
                  <a:lnTo>
                    <a:pt x="435562" y="1580933"/>
                  </a:lnTo>
                  <a:lnTo>
                    <a:pt x="425916" y="1591511"/>
                  </a:lnTo>
                  <a:lnTo>
                    <a:pt x="421855" y="1593701"/>
                  </a:lnTo>
                  <a:lnTo>
                    <a:pt x="418968" y="1592981"/>
                  </a:lnTo>
                  <a:lnTo>
                    <a:pt x="420995" y="1586112"/>
                  </a:lnTo>
                  <a:lnTo>
                    <a:pt x="421582" y="1583390"/>
                  </a:lnTo>
                  <a:lnTo>
                    <a:pt x="421582" y="1580425"/>
                  </a:lnTo>
                  <a:lnTo>
                    <a:pt x="422419" y="1576349"/>
                  </a:lnTo>
                  <a:lnTo>
                    <a:pt x="427363" y="1568549"/>
                  </a:lnTo>
                  <a:lnTo>
                    <a:pt x="430469" y="1559959"/>
                  </a:lnTo>
                  <a:lnTo>
                    <a:pt x="431783" y="1554600"/>
                  </a:lnTo>
                  <a:lnTo>
                    <a:pt x="434216" y="1553997"/>
                  </a:lnTo>
                  <a:lnTo>
                    <a:pt x="437534" y="1554787"/>
                  </a:lnTo>
                  <a:lnTo>
                    <a:pt x="447501" y="1558261"/>
                  </a:lnTo>
                  <a:lnTo>
                    <a:pt x="455793" y="1562392"/>
                  </a:lnTo>
                  <a:lnTo>
                    <a:pt x="461911" y="1563495"/>
                  </a:lnTo>
                  <a:lnTo>
                    <a:pt x="465932" y="1563612"/>
                  </a:lnTo>
                  <a:lnTo>
                    <a:pt x="467654" y="1562298"/>
                  </a:lnTo>
                  <a:lnTo>
                    <a:pt x="469015" y="1560006"/>
                  </a:lnTo>
                  <a:lnTo>
                    <a:pt x="469539" y="1558417"/>
                  </a:lnTo>
                  <a:lnTo>
                    <a:pt x="469930" y="1555163"/>
                  </a:lnTo>
                  <a:lnTo>
                    <a:pt x="470392" y="1554005"/>
                  </a:lnTo>
                  <a:lnTo>
                    <a:pt x="471737" y="1552581"/>
                  </a:lnTo>
                  <a:lnTo>
                    <a:pt x="474484" y="1547613"/>
                  </a:lnTo>
                  <a:lnTo>
                    <a:pt x="475321" y="1544069"/>
                  </a:lnTo>
                  <a:lnTo>
                    <a:pt x="474421" y="1541996"/>
                  </a:lnTo>
                  <a:lnTo>
                    <a:pt x="472590" y="1542207"/>
                  </a:lnTo>
                  <a:lnTo>
                    <a:pt x="469015" y="1543569"/>
                  </a:lnTo>
                  <a:lnTo>
                    <a:pt x="468530" y="1544132"/>
                  </a:lnTo>
                  <a:lnTo>
                    <a:pt x="468592" y="1545243"/>
                  </a:lnTo>
                  <a:lnTo>
                    <a:pt x="465142" y="1550727"/>
                  </a:lnTo>
                  <a:lnTo>
                    <a:pt x="461379" y="1551987"/>
                  </a:lnTo>
                  <a:lnTo>
                    <a:pt x="452719" y="1553817"/>
                  </a:lnTo>
                  <a:lnTo>
                    <a:pt x="448768" y="1553950"/>
                  </a:lnTo>
                  <a:lnTo>
                    <a:pt x="441743" y="1551408"/>
                  </a:lnTo>
                  <a:lnTo>
                    <a:pt x="440678" y="1550414"/>
                  </a:lnTo>
                  <a:lnTo>
                    <a:pt x="439951" y="1548544"/>
                  </a:lnTo>
                  <a:lnTo>
                    <a:pt x="431329" y="1548967"/>
                  </a:lnTo>
                  <a:lnTo>
                    <a:pt x="428756" y="1549530"/>
                  </a:lnTo>
                  <a:lnTo>
                    <a:pt x="426706" y="1549288"/>
                  </a:lnTo>
                  <a:lnTo>
                    <a:pt x="427707" y="1546033"/>
                  </a:lnTo>
                  <a:lnTo>
                    <a:pt x="430430" y="1542411"/>
                  </a:lnTo>
                  <a:lnTo>
                    <a:pt x="434248" y="1530558"/>
                  </a:lnTo>
                  <a:lnTo>
                    <a:pt x="437447" y="1527507"/>
                  </a:lnTo>
                  <a:lnTo>
                    <a:pt x="443800" y="1524659"/>
                  </a:lnTo>
                  <a:lnTo>
                    <a:pt x="450426" y="1525121"/>
                  </a:lnTo>
                  <a:lnTo>
                    <a:pt x="461888" y="1534329"/>
                  </a:lnTo>
                  <a:lnTo>
                    <a:pt x="465346" y="1535127"/>
                  </a:lnTo>
                  <a:lnTo>
                    <a:pt x="468514" y="1534384"/>
                  </a:lnTo>
                  <a:lnTo>
                    <a:pt x="476095" y="1531309"/>
                  </a:lnTo>
                  <a:lnTo>
                    <a:pt x="477488" y="1530057"/>
                  </a:lnTo>
                  <a:lnTo>
                    <a:pt x="480218" y="1526232"/>
                  </a:lnTo>
                  <a:lnTo>
                    <a:pt x="483402" y="1519660"/>
                  </a:lnTo>
                  <a:lnTo>
                    <a:pt x="483246" y="1518103"/>
                  </a:lnTo>
                  <a:lnTo>
                    <a:pt x="478356" y="1521780"/>
                  </a:lnTo>
                  <a:lnTo>
                    <a:pt x="475751" y="1522766"/>
                  </a:lnTo>
                  <a:lnTo>
                    <a:pt x="473545" y="1522766"/>
                  </a:lnTo>
                  <a:lnTo>
                    <a:pt x="475594" y="1510702"/>
                  </a:lnTo>
                  <a:lnTo>
                    <a:pt x="476392" y="1501392"/>
                  </a:lnTo>
                  <a:lnTo>
                    <a:pt x="477159" y="1499069"/>
                  </a:lnTo>
                  <a:lnTo>
                    <a:pt x="483582" y="1499765"/>
                  </a:lnTo>
                  <a:lnTo>
                    <a:pt x="492360" y="1498498"/>
                  </a:lnTo>
                  <a:lnTo>
                    <a:pt x="494449" y="1496448"/>
                  </a:lnTo>
                  <a:lnTo>
                    <a:pt x="494418" y="1495540"/>
                  </a:lnTo>
                  <a:lnTo>
                    <a:pt x="490897" y="1494297"/>
                  </a:lnTo>
                  <a:lnTo>
                    <a:pt x="489199" y="1491676"/>
                  </a:lnTo>
                  <a:lnTo>
                    <a:pt x="486250" y="1492505"/>
                  </a:lnTo>
                  <a:lnTo>
                    <a:pt x="482299" y="1494250"/>
                  </a:lnTo>
                  <a:lnTo>
                    <a:pt x="477339" y="1494054"/>
                  </a:lnTo>
                  <a:lnTo>
                    <a:pt x="477754" y="1490009"/>
                  </a:lnTo>
                  <a:lnTo>
                    <a:pt x="481392" y="1481490"/>
                  </a:lnTo>
                  <a:lnTo>
                    <a:pt x="481767" y="1477586"/>
                  </a:lnTo>
                  <a:lnTo>
                    <a:pt x="483183" y="1469754"/>
                  </a:lnTo>
                  <a:lnTo>
                    <a:pt x="483332" y="1465718"/>
                  </a:lnTo>
                  <a:lnTo>
                    <a:pt x="485170" y="1461782"/>
                  </a:lnTo>
                  <a:lnTo>
                    <a:pt x="490905" y="1458974"/>
                  </a:lnTo>
                  <a:lnTo>
                    <a:pt x="493314" y="1457292"/>
                  </a:lnTo>
                  <a:lnTo>
                    <a:pt x="493447" y="1455445"/>
                  </a:lnTo>
                  <a:lnTo>
                    <a:pt x="490013" y="1448396"/>
                  </a:lnTo>
                  <a:lnTo>
                    <a:pt x="490882" y="1446441"/>
                  </a:lnTo>
                  <a:lnTo>
                    <a:pt x="493580" y="1444657"/>
                  </a:lnTo>
                  <a:lnTo>
                    <a:pt x="494582" y="1443350"/>
                  </a:lnTo>
                  <a:lnTo>
                    <a:pt x="493893" y="1442537"/>
                  </a:lnTo>
                  <a:lnTo>
                    <a:pt x="491414" y="1441754"/>
                  </a:lnTo>
                  <a:lnTo>
                    <a:pt x="487596" y="1443319"/>
                  </a:lnTo>
                  <a:lnTo>
                    <a:pt x="483371" y="1444070"/>
                  </a:lnTo>
                  <a:lnTo>
                    <a:pt x="479631" y="1441715"/>
                  </a:lnTo>
                  <a:lnTo>
                    <a:pt x="476705" y="1440581"/>
                  </a:lnTo>
                  <a:lnTo>
                    <a:pt x="474859" y="1440933"/>
                  </a:lnTo>
                  <a:lnTo>
                    <a:pt x="469829" y="1444962"/>
                  </a:lnTo>
                  <a:lnTo>
                    <a:pt x="468068" y="1445095"/>
                  </a:lnTo>
                  <a:lnTo>
                    <a:pt x="465894" y="1443976"/>
                  </a:lnTo>
                  <a:lnTo>
                    <a:pt x="451483" y="1440487"/>
                  </a:lnTo>
                  <a:lnTo>
                    <a:pt x="449691" y="1439251"/>
                  </a:lnTo>
                  <a:lnTo>
                    <a:pt x="444528" y="1433188"/>
                  </a:lnTo>
                  <a:lnTo>
                    <a:pt x="440272" y="1429166"/>
                  </a:lnTo>
                  <a:lnTo>
                    <a:pt x="434607" y="1424762"/>
                  </a:lnTo>
                  <a:lnTo>
                    <a:pt x="427261" y="1421406"/>
                  </a:lnTo>
                  <a:lnTo>
                    <a:pt x="418241" y="1419106"/>
                  </a:lnTo>
                  <a:lnTo>
                    <a:pt x="412843" y="1416938"/>
                  </a:lnTo>
                  <a:lnTo>
                    <a:pt x="410183" y="1413872"/>
                  </a:lnTo>
                  <a:lnTo>
                    <a:pt x="405622" y="1407104"/>
                  </a:lnTo>
                  <a:lnTo>
                    <a:pt x="402156" y="1401440"/>
                  </a:lnTo>
                  <a:lnTo>
                    <a:pt x="401507" y="1398632"/>
                  </a:lnTo>
                  <a:lnTo>
                    <a:pt x="403541" y="1395150"/>
                  </a:lnTo>
                  <a:lnTo>
                    <a:pt x="405614" y="1392647"/>
                  </a:lnTo>
                  <a:lnTo>
                    <a:pt x="409518" y="1390589"/>
                  </a:lnTo>
                  <a:lnTo>
                    <a:pt x="416254" y="1391270"/>
                  </a:lnTo>
                  <a:lnTo>
                    <a:pt x="419868" y="1392185"/>
                  </a:lnTo>
                  <a:lnTo>
                    <a:pt x="423850" y="1394149"/>
                  </a:lnTo>
                  <a:lnTo>
                    <a:pt x="426862" y="1394516"/>
                  </a:lnTo>
                  <a:lnTo>
                    <a:pt x="433113" y="1393961"/>
                  </a:lnTo>
                  <a:lnTo>
                    <a:pt x="439474" y="1395213"/>
                  </a:lnTo>
                  <a:lnTo>
                    <a:pt x="443237" y="1396590"/>
                  </a:lnTo>
                  <a:lnTo>
                    <a:pt x="448181" y="1399453"/>
                  </a:lnTo>
                  <a:lnTo>
                    <a:pt x="461825" y="1411571"/>
                  </a:lnTo>
                  <a:lnTo>
                    <a:pt x="467521" y="1415757"/>
                  </a:lnTo>
                  <a:lnTo>
                    <a:pt x="469993" y="1416258"/>
                  </a:lnTo>
                  <a:lnTo>
                    <a:pt x="480202" y="1420717"/>
                  </a:lnTo>
                  <a:lnTo>
                    <a:pt x="481838" y="1420631"/>
                  </a:lnTo>
                  <a:lnTo>
                    <a:pt x="486015" y="1418542"/>
                  </a:lnTo>
                  <a:lnTo>
                    <a:pt x="486430" y="1417189"/>
                  </a:lnTo>
                  <a:lnTo>
                    <a:pt x="485022" y="1415851"/>
                  </a:lnTo>
                  <a:lnTo>
                    <a:pt x="480515" y="1414810"/>
                  </a:lnTo>
                  <a:lnTo>
                    <a:pt x="475227" y="1409866"/>
                  </a:lnTo>
                  <a:lnTo>
                    <a:pt x="471949" y="1405931"/>
                  </a:lnTo>
                  <a:lnTo>
                    <a:pt x="471573" y="1399398"/>
                  </a:lnTo>
                  <a:lnTo>
                    <a:pt x="472003" y="1395721"/>
                  </a:lnTo>
                  <a:lnTo>
                    <a:pt x="472825" y="1394047"/>
                  </a:lnTo>
                  <a:lnTo>
                    <a:pt x="473404" y="1388391"/>
                  </a:lnTo>
                  <a:lnTo>
                    <a:pt x="470337" y="1385019"/>
                  </a:lnTo>
                  <a:lnTo>
                    <a:pt x="468201" y="1383955"/>
                  </a:lnTo>
                  <a:lnTo>
                    <a:pt x="462514" y="1379018"/>
                  </a:lnTo>
                  <a:lnTo>
                    <a:pt x="462036" y="1377790"/>
                  </a:lnTo>
                  <a:lnTo>
                    <a:pt x="464767" y="1377211"/>
                  </a:lnTo>
                  <a:lnTo>
                    <a:pt x="467443" y="1377547"/>
                  </a:lnTo>
                  <a:lnTo>
                    <a:pt x="473177" y="1380051"/>
                  </a:lnTo>
                  <a:lnTo>
                    <a:pt x="476181" y="1380395"/>
                  </a:lnTo>
                  <a:lnTo>
                    <a:pt x="478372" y="1379417"/>
                  </a:lnTo>
                  <a:lnTo>
                    <a:pt x="478622" y="1378408"/>
                  </a:lnTo>
                  <a:lnTo>
                    <a:pt x="475133" y="1375560"/>
                  </a:lnTo>
                  <a:lnTo>
                    <a:pt x="470767" y="1370452"/>
                  </a:lnTo>
                  <a:lnTo>
                    <a:pt x="461645" y="1369693"/>
                  </a:lnTo>
                  <a:lnTo>
                    <a:pt x="455731" y="1370272"/>
                  </a:lnTo>
                  <a:lnTo>
                    <a:pt x="451952" y="1368511"/>
                  </a:lnTo>
                  <a:lnTo>
                    <a:pt x="447931" y="1365648"/>
                  </a:lnTo>
                  <a:lnTo>
                    <a:pt x="445341" y="1364913"/>
                  </a:lnTo>
                  <a:lnTo>
                    <a:pt x="440061" y="1366712"/>
                  </a:lnTo>
                  <a:lnTo>
                    <a:pt x="437393" y="1366939"/>
                  </a:lnTo>
                  <a:lnTo>
                    <a:pt x="434960" y="1366305"/>
                  </a:lnTo>
                  <a:lnTo>
                    <a:pt x="432558" y="1357230"/>
                  </a:lnTo>
                  <a:lnTo>
                    <a:pt x="433199" y="1354500"/>
                  </a:lnTo>
                  <a:lnTo>
                    <a:pt x="435085" y="1353318"/>
                  </a:lnTo>
                  <a:lnTo>
                    <a:pt x="436509" y="1350369"/>
                  </a:lnTo>
                  <a:lnTo>
                    <a:pt x="437502" y="1347279"/>
                  </a:lnTo>
                  <a:lnTo>
                    <a:pt x="440632" y="1344251"/>
                  </a:lnTo>
                  <a:lnTo>
                    <a:pt x="457804" y="1337484"/>
                  </a:lnTo>
                  <a:lnTo>
                    <a:pt x="462138" y="1332430"/>
                  </a:lnTo>
                  <a:lnTo>
                    <a:pt x="461950" y="1331647"/>
                  </a:lnTo>
                  <a:lnTo>
                    <a:pt x="459024" y="1332586"/>
                  </a:lnTo>
                  <a:lnTo>
                    <a:pt x="455285" y="1334871"/>
                  </a:lnTo>
                  <a:lnTo>
                    <a:pt x="452789" y="1335340"/>
                  </a:lnTo>
                  <a:lnTo>
                    <a:pt x="442681" y="1332391"/>
                  </a:lnTo>
                  <a:lnTo>
                    <a:pt x="441101" y="1333063"/>
                  </a:lnTo>
                  <a:lnTo>
                    <a:pt x="437009" y="1337296"/>
                  </a:lnTo>
                  <a:lnTo>
                    <a:pt x="431455" y="1341873"/>
                  </a:lnTo>
                  <a:lnTo>
                    <a:pt x="428896" y="1341591"/>
                  </a:lnTo>
                  <a:lnTo>
                    <a:pt x="425470" y="1338884"/>
                  </a:lnTo>
                  <a:lnTo>
                    <a:pt x="424930" y="1336952"/>
                  </a:lnTo>
                  <a:lnTo>
                    <a:pt x="424680" y="1334628"/>
                  </a:lnTo>
                  <a:lnTo>
                    <a:pt x="428443" y="1331436"/>
                  </a:lnTo>
                  <a:lnTo>
                    <a:pt x="429647" y="1329746"/>
                  </a:lnTo>
                  <a:lnTo>
                    <a:pt x="432080" y="1325185"/>
                  </a:lnTo>
                  <a:lnTo>
                    <a:pt x="431955" y="1322924"/>
                  </a:lnTo>
                  <a:lnTo>
                    <a:pt x="427801" y="1324168"/>
                  </a:lnTo>
                  <a:lnTo>
                    <a:pt x="427261" y="1322064"/>
                  </a:lnTo>
                  <a:lnTo>
                    <a:pt x="427324" y="1318457"/>
                  </a:lnTo>
                  <a:lnTo>
                    <a:pt x="426925" y="1313880"/>
                  </a:lnTo>
                  <a:lnTo>
                    <a:pt x="425908" y="1309343"/>
                  </a:lnTo>
                  <a:lnTo>
                    <a:pt x="422497" y="1302341"/>
                  </a:lnTo>
                  <a:lnTo>
                    <a:pt x="421081" y="1300541"/>
                  </a:lnTo>
                  <a:lnTo>
                    <a:pt x="419915" y="1297936"/>
                  </a:lnTo>
                  <a:lnTo>
                    <a:pt x="417341" y="1288384"/>
                  </a:lnTo>
                  <a:lnTo>
                    <a:pt x="418084" y="1285982"/>
                  </a:lnTo>
                  <a:lnTo>
                    <a:pt x="420369" y="1284159"/>
                  </a:lnTo>
                  <a:lnTo>
                    <a:pt x="420807" y="1283322"/>
                  </a:lnTo>
                  <a:lnTo>
                    <a:pt x="415354" y="1284832"/>
                  </a:lnTo>
                  <a:lnTo>
                    <a:pt x="414759" y="1286490"/>
                  </a:lnTo>
                  <a:lnTo>
                    <a:pt x="415784" y="1288939"/>
                  </a:lnTo>
                  <a:lnTo>
                    <a:pt x="416520" y="1292194"/>
                  </a:lnTo>
                  <a:lnTo>
                    <a:pt x="416958" y="1296246"/>
                  </a:lnTo>
                  <a:lnTo>
                    <a:pt x="417717" y="1299783"/>
                  </a:lnTo>
                  <a:lnTo>
                    <a:pt x="419688" y="1303647"/>
                  </a:lnTo>
                  <a:lnTo>
                    <a:pt x="421269" y="1305674"/>
                  </a:lnTo>
                  <a:lnTo>
                    <a:pt x="423843" y="1311025"/>
                  </a:lnTo>
                  <a:lnTo>
                    <a:pt x="424969" y="1316884"/>
                  </a:lnTo>
                  <a:lnTo>
                    <a:pt x="424640" y="1319959"/>
                  </a:lnTo>
                  <a:lnTo>
                    <a:pt x="422645" y="1323081"/>
                  </a:lnTo>
                  <a:lnTo>
                    <a:pt x="419422" y="1326437"/>
                  </a:lnTo>
                  <a:lnTo>
                    <a:pt x="418444" y="1329214"/>
                  </a:lnTo>
                  <a:lnTo>
                    <a:pt x="418006" y="1331976"/>
                  </a:lnTo>
                  <a:lnTo>
                    <a:pt x="415495" y="1334526"/>
                  </a:lnTo>
                  <a:lnTo>
                    <a:pt x="413954" y="1333572"/>
                  </a:lnTo>
                  <a:lnTo>
                    <a:pt x="412733" y="1333423"/>
                  </a:lnTo>
                  <a:lnTo>
                    <a:pt x="414173" y="1337961"/>
                  </a:lnTo>
                  <a:lnTo>
                    <a:pt x="415104" y="1342592"/>
                  </a:lnTo>
                  <a:lnTo>
                    <a:pt x="413985" y="1347216"/>
                  </a:lnTo>
                  <a:lnTo>
                    <a:pt x="411004" y="1350009"/>
                  </a:lnTo>
                  <a:lnTo>
                    <a:pt x="409385" y="1350095"/>
                  </a:lnTo>
                  <a:lnTo>
                    <a:pt x="406201" y="1352356"/>
                  </a:lnTo>
                  <a:lnTo>
                    <a:pt x="398048" y="1353537"/>
                  </a:lnTo>
                  <a:lnTo>
                    <a:pt x="395209" y="1352982"/>
                  </a:lnTo>
                  <a:lnTo>
                    <a:pt x="390006" y="1350690"/>
                  </a:lnTo>
                  <a:lnTo>
                    <a:pt x="383833" y="1349438"/>
                  </a:lnTo>
                  <a:lnTo>
                    <a:pt x="381385" y="1346340"/>
                  </a:lnTo>
                  <a:lnTo>
                    <a:pt x="378177" y="1340683"/>
                  </a:lnTo>
                  <a:lnTo>
                    <a:pt x="376558" y="1335598"/>
                  </a:lnTo>
                  <a:lnTo>
                    <a:pt x="376526" y="1331084"/>
                  </a:lnTo>
                  <a:lnTo>
                    <a:pt x="377395" y="1327790"/>
                  </a:lnTo>
                  <a:lnTo>
                    <a:pt x="379163" y="1325709"/>
                  </a:lnTo>
                  <a:lnTo>
                    <a:pt x="381291" y="1312355"/>
                  </a:lnTo>
                  <a:lnTo>
                    <a:pt x="384295" y="1301472"/>
                  </a:lnTo>
                  <a:lnTo>
                    <a:pt x="391860" y="1290160"/>
                  </a:lnTo>
                  <a:lnTo>
                    <a:pt x="394020" y="1286044"/>
                  </a:lnTo>
                  <a:lnTo>
                    <a:pt x="394731" y="1283831"/>
                  </a:lnTo>
                  <a:lnTo>
                    <a:pt x="394724" y="1282141"/>
                  </a:lnTo>
                  <a:lnTo>
                    <a:pt x="393503" y="1281069"/>
                  </a:lnTo>
                  <a:lnTo>
                    <a:pt x="384201" y="1295112"/>
                  </a:lnTo>
                  <a:lnTo>
                    <a:pt x="378466" y="1296598"/>
                  </a:lnTo>
                  <a:lnTo>
                    <a:pt x="376753" y="1293453"/>
                  </a:lnTo>
                  <a:lnTo>
                    <a:pt x="377270" y="1287852"/>
                  </a:lnTo>
                  <a:lnTo>
                    <a:pt x="378294" y="1286545"/>
                  </a:lnTo>
                  <a:lnTo>
                    <a:pt x="382934" y="1287077"/>
                  </a:lnTo>
                  <a:lnTo>
                    <a:pt x="384733" y="1283948"/>
                  </a:lnTo>
                  <a:lnTo>
                    <a:pt x="381831" y="1279207"/>
                  </a:lnTo>
                  <a:lnTo>
                    <a:pt x="378740" y="1277955"/>
                  </a:lnTo>
                  <a:lnTo>
                    <a:pt x="378021" y="1276758"/>
                  </a:lnTo>
                  <a:lnTo>
                    <a:pt x="381197" y="1273128"/>
                  </a:lnTo>
                  <a:lnTo>
                    <a:pt x="388551" y="1273394"/>
                  </a:lnTo>
                  <a:lnTo>
                    <a:pt x="390210" y="1270851"/>
                  </a:lnTo>
                  <a:lnTo>
                    <a:pt x="392869" y="1268105"/>
                  </a:lnTo>
                  <a:lnTo>
                    <a:pt x="395827" y="1262989"/>
                  </a:lnTo>
                  <a:lnTo>
                    <a:pt x="396930" y="1258670"/>
                  </a:lnTo>
                  <a:lnTo>
                    <a:pt x="397180" y="1254954"/>
                  </a:lnTo>
                  <a:lnTo>
                    <a:pt x="396539" y="1251950"/>
                  </a:lnTo>
                  <a:lnTo>
                    <a:pt x="396476" y="1248930"/>
                  </a:lnTo>
                  <a:lnTo>
                    <a:pt x="396977" y="1245895"/>
                  </a:lnTo>
                  <a:lnTo>
                    <a:pt x="396202" y="1242531"/>
                  </a:lnTo>
                  <a:lnTo>
                    <a:pt x="394160" y="1238838"/>
                  </a:lnTo>
                  <a:lnTo>
                    <a:pt x="389615" y="1235224"/>
                  </a:lnTo>
                  <a:lnTo>
                    <a:pt x="388277" y="1239307"/>
                  </a:lnTo>
                  <a:lnTo>
                    <a:pt x="386861" y="1240982"/>
                  </a:lnTo>
                  <a:lnTo>
                    <a:pt x="384874" y="1241357"/>
                  </a:lnTo>
                  <a:lnTo>
                    <a:pt x="383043" y="1239636"/>
                  </a:lnTo>
                  <a:lnTo>
                    <a:pt x="381126" y="1239018"/>
                  </a:lnTo>
                  <a:lnTo>
                    <a:pt x="379249" y="1237484"/>
                  </a:lnTo>
                  <a:lnTo>
                    <a:pt x="377293" y="1236992"/>
                  </a:lnTo>
                  <a:lnTo>
                    <a:pt x="376534" y="1235755"/>
                  </a:lnTo>
                  <a:lnTo>
                    <a:pt x="376041" y="1232282"/>
                  </a:lnTo>
                  <a:lnTo>
                    <a:pt x="376002" y="1227854"/>
                  </a:lnTo>
                  <a:lnTo>
                    <a:pt x="378208" y="1225773"/>
                  </a:lnTo>
                  <a:lnTo>
                    <a:pt x="381283" y="1224138"/>
                  </a:lnTo>
                  <a:lnTo>
                    <a:pt x="383341" y="1221032"/>
                  </a:lnTo>
                  <a:lnTo>
                    <a:pt x="384694" y="1216518"/>
                  </a:lnTo>
                  <a:lnTo>
                    <a:pt x="384890" y="1211565"/>
                  </a:lnTo>
                  <a:lnTo>
                    <a:pt x="383927" y="1206183"/>
                  </a:lnTo>
                  <a:lnTo>
                    <a:pt x="381432" y="1201325"/>
                  </a:lnTo>
                  <a:lnTo>
                    <a:pt x="376808" y="1206050"/>
                  </a:lnTo>
                  <a:lnTo>
                    <a:pt x="374993" y="1207208"/>
                  </a:lnTo>
                  <a:lnTo>
                    <a:pt x="374578" y="1203828"/>
                  </a:lnTo>
                  <a:lnTo>
                    <a:pt x="373937" y="1201325"/>
                  </a:lnTo>
                  <a:lnTo>
                    <a:pt x="371997" y="1197913"/>
                  </a:lnTo>
                  <a:lnTo>
                    <a:pt x="369438" y="1195426"/>
                  </a:lnTo>
                  <a:lnTo>
                    <a:pt x="366982" y="1193767"/>
                  </a:lnTo>
                  <a:lnTo>
                    <a:pt x="366872" y="1191240"/>
                  </a:lnTo>
                  <a:lnTo>
                    <a:pt x="367451" y="1188385"/>
                  </a:lnTo>
                  <a:lnTo>
                    <a:pt x="368546" y="1185052"/>
                  </a:lnTo>
                  <a:lnTo>
                    <a:pt x="369962" y="1178065"/>
                  </a:lnTo>
                  <a:lnTo>
                    <a:pt x="371519" y="1178691"/>
                  </a:lnTo>
                  <a:lnTo>
                    <a:pt x="372818" y="1178050"/>
                  </a:lnTo>
                  <a:lnTo>
                    <a:pt x="372067" y="1172253"/>
                  </a:lnTo>
                  <a:lnTo>
                    <a:pt x="370815" y="1167363"/>
                  </a:lnTo>
                  <a:lnTo>
                    <a:pt x="369344" y="1164570"/>
                  </a:lnTo>
                  <a:lnTo>
                    <a:pt x="369290" y="1163357"/>
                  </a:lnTo>
                  <a:lnTo>
                    <a:pt x="368953" y="1161934"/>
                  </a:lnTo>
                  <a:lnTo>
                    <a:pt x="367819" y="1158483"/>
                  </a:lnTo>
                  <a:lnTo>
                    <a:pt x="366544" y="1155949"/>
                  </a:lnTo>
                  <a:lnTo>
                    <a:pt x="364322" y="1148743"/>
                  </a:lnTo>
                  <a:lnTo>
                    <a:pt x="362718" y="1145982"/>
                  </a:lnTo>
                  <a:lnTo>
                    <a:pt x="360660" y="1144550"/>
                  </a:lnTo>
                  <a:lnTo>
                    <a:pt x="358446" y="1144472"/>
                  </a:lnTo>
                  <a:lnTo>
                    <a:pt x="354887" y="1146381"/>
                  </a:lnTo>
                  <a:lnTo>
                    <a:pt x="348323" y="1148571"/>
                  </a:lnTo>
                  <a:lnTo>
                    <a:pt x="343120" y="1149612"/>
                  </a:lnTo>
                  <a:lnTo>
                    <a:pt x="342252" y="1149041"/>
                  </a:lnTo>
                  <a:lnTo>
                    <a:pt x="344857" y="1146295"/>
                  </a:lnTo>
                  <a:lnTo>
                    <a:pt x="348691" y="1143431"/>
                  </a:lnTo>
                  <a:lnTo>
                    <a:pt x="353760" y="1141483"/>
                  </a:lnTo>
                  <a:lnTo>
                    <a:pt x="355239" y="1136695"/>
                  </a:lnTo>
                  <a:lnTo>
                    <a:pt x="354691" y="1132541"/>
                  </a:lnTo>
                  <a:lnTo>
                    <a:pt x="354902" y="1128590"/>
                  </a:lnTo>
                  <a:lnTo>
                    <a:pt x="353510" y="1124420"/>
                  </a:lnTo>
                  <a:lnTo>
                    <a:pt x="354863" y="1122104"/>
                  </a:lnTo>
                  <a:lnTo>
                    <a:pt x="359479" y="1119765"/>
                  </a:lnTo>
                  <a:lnTo>
                    <a:pt x="361576" y="1119405"/>
                  </a:lnTo>
                  <a:lnTo>
                    <a:pt x="363657" y="1116425"/>
                  </a:lnTo>
                  <a:lnTo>
                    <a:pt x="357805" y="1109204"/>
                  </a:lnTo>
                  <a:lnTo>
                    <a:pt x="351671" y="1104455"/>
                  </a:lnTo>
                  <a:lnTo>
                    <a:pt x="350138" y="1102515"/>
                  </a:lnTo>
                  <a:lnTo>
                    <a:pt x="348792" y="1099323"/>
                  </a:lnTo>
                  <a:lnTo>
                    <a:pt x="347634" y="1094863"/>
                  </a:lnTo>
                  <a:lnTo>
                    <a:pt x="345741" y="1090388"/>
                  </a:lnTo>
                  <a:lnTo>
                    <a:pt x="343128" y="1085882"/>
                  </a:lnTo>
                  <a:lnTo>
                    <a:pt x="339310" y="1081524"/>
                  </a:lnTo>
                  <a:lnTo>
                    <a:pt x="329468" y="1073513"/>
                  </a:lnTo>
                  <a:lnTo>
                    <a:pt x="326089" y="1067958"/>
                  </a:lnTo>
                  <a:lnTo>
                    <a:pt x="322975" y="1059415"/>
                  </a:lnTo>
                  <a:lnTo>
                    <a:pt x="321418" y="1055754"/>
                  </a:lnTo>
                  <a:lnTo>
                    <a:pt x="319799" y="1053039"/>
                  </a:lnTo>
                  <a:lnTo>
                    <a:pt x="312945" y="1046655"/>
                  </a:lnTo>
                  <a:lnTo>
                    <a:pt x="312116" y="1043823"/>
                  </a:lnTo>
                  <a:lnTo>
                    <a:pt x="319196" y="1036250"/>
                  </a:lnTo>
                  <a:lnTo>
                    <a:pt x="319885" y="1033214"/>
                  </a:lnTo>
                  <a:lnTo>
                    <a:pt x="316990" y="1023944"/>
                  </a:lnTo>
                  <a:lnTo>
                    <a:pt x="314033" y="1017122"/>
                  </a:lnTo>
                  <a:lnTo>
                    <a:pt x="310809" y="1014689"/>
                  </a:lnTo>
                  <a:lnTo>
                    <a:pt x="306014" y="1013437"/>
                  </a:lnTo>
                  <a:lnTo>
                    <a:pt x="301617" y="1010386"/>
                  </a:lnTo>
                  <a:lnTo>
                    <a:pt x="297619" y="1005535"/>
                  </a:lnTo>
                  <a:lnTo>
                    <a:pt x="293629" y="1001976"/>
                  </a:lnTo>
                  <a:lnTo>
                    <a:pt x="287652" y="998580"/>
                  </a:lnTo>
                  <a:lnTo>
                    <a:pt x="277654" y="989810"/>
                  </a:lnTo>
                  <a:lnTo>
                    <a:pt x="262242" y="980359"/>
                  </a:lnTo>
                  <a:lnTo>
                    <a:pt x="255357" y="974805"/>
                  </a:lnTo>
                  <a:lnTo>
                    <a:pt x="251257" y="972779"/>
                  </a:lnTo>
                  <a:lnTo>
                    <a:pt x="245859" y="972262"/>
                  </a:lnTo>
                  <a:lnTo>
                    <a:pt x="235415" y="967044"/>
                  </a:lnTo>
                  <a:lnTo>
                    <a:pt x="226637" y="965370"/>
                  </a:lnTo>
                  <a:lnTo>
                    <a:pt x="221223" y="966136"/>
                  </a:lnTo>
                  <a:lnTo>
                    <a:pt x="219455" y="965268"/>
                  </a:lnTo>
                  <a:lnTo>
                    <a:pt x="215450" y="959940"/>
                  </a:lnTo>
                  <a:lnTo>
                    <a:pt x="209183" y="956873"/>
                  </a:lnTo>
                  <a:lnTo>
                    <a:pt x="205944" y="958039"/>
                  </a:lnTo>
                  <a:lnTo>
                    <a:pt x="201923" y="963750"/>
                  </a:lnTo>
                  <a:lnTo>
                    <a:pt x="197072" y="969360"/>
                  </a:lnTo>
                  <a:lnTo>
                    <a:pt x="194491" y="970119"/>
                  </a:lnTo>
                  <a:lnTo>
                    <a:pt x="190657" y="964994"/>
                  </a:lnTo>
                  <a:lnTo>
                    <a:pt x="188725" y="961403"/>
                  </a:lnTo>
                  <a:lnTo>
                    <a:pt x="186879" y="960175"/>
                  </a:lnTo>
                  <a:lnTo>
                    <a:pt x="185118" y="961333"/>
                  </a:lnTo>
                  <a:lnTo>
                    <a:pt x="181691" y="966050"/>
                  </a:lnTo>
                  <a:lnTo>
                    <a:pt x="178429" y="969446"/>
                  </a:lnTo>
                  <a:lnTo>
                    <a:pt x="173602" y="973467"/>
                  </a:lnTo>
                  <a:lnTo>
                    <a:pt x="169745" y="975392"/>
                  </a:lnTo>
                  <a:lnTo>
                    <a:pt x="164793" y="975861"/>
                  </a:lnTo>
                  <a:lnTo>
                    <a:pt x="163549" y="977316"/>
                  </a:lnTo>
                  <a:lnTo>
                    <a:pt x="161640" y="977379"/>
                  </a:lnTo>
                  <a:lnTo>
                    <a:pt x="159074" y="976064"/>
                  </a:lnTo>
                  <a:lnTo>
                    <a:pt x="156664" y="973451"/>
                  </a:lnTo>
                  <a:lnTo>
                    <a:pt x="154419" y="969532"/>
                  </a:lnTo>
                  <a:lnTo>
                    <a:pt x="152440" y="967412"/>
                  </a:lnTo>
                  <a:lnTo>
                    <a:pt x="150719" y="967099"/>
                  </a:lnTo>
                  <a:lnTo>
                    <a:pt x="146768" y="969133"/>
                  </a:lnTo>
                  <a:lnTo>
                    <a:pt x="141768" y="975094"/>
                  </a:lnTo>
                  <a:lnTo>
                    <a:pt x="139484" y="976526"/>
                  </a:lnTo>
                  <a:lnTo>
                    <a:pt x="137567" y="975908"/>
                  </a:lnTo>
                  <a:lnTo>
                    <a:pt x="135220" y="974054"/>
                  </a:lnTo>
                  <a:lnTo>
                    <a:pt x="130518" y="969297"/>
                  </a:lnTo>
                  <a:lnTo>
                    <a:pt x="127913" y="969759"/>
                  </a:lnTo>
                  <a:lnTo>
                    <a:pt x="126020" y="971425"/>
                  </a:lnTo>
                  <a:lnTo>
                    <a:pt x="126544" y="975368"/>
                  </a:lnTo>
                  <a:lnTo>
                    <a:pt x="130949" y="984678"/>
                  </a:lnTo>
                  <a:lnTo>
                    <a:pt x="134884" y="991273"/>
                  </a:lnTo>
                  <a:lnTo>
                    <a:pt x="131559" y="992048"/>
                  </a:lnTo>
                  <a:lnTo>
                    <a:pt x="102518" y="983121"/>
                  </a:lnTo>
                  <a:lnTo>
                    <a:pt x="98818" y="980962"/>
                  </a:lnTo>
                  <a:lnTo>
                    <a:pt x="93474" y="975525"/>
                  </a:lnTo>
                  <a:lnTo>
                    <a:pt x="89031" y="972176"/>
                  </a:lnTo>
                  <a:lnTo>
                    <a:pt x="81466" y="963484"/>
                  </a:lnTo>
                  <a:lnTo>
                    <a:pt x="75637" y="958759"/>
                  </a:lnTo>
                  <a:lnTo>
                    <a:pt x="73705" y="955051"/>
                  </a:lnTo>
                  <a:lnTo>
                    <a:pt x="73196" y="952492"/>
                  </a:lnTo>
                  <a:lnTo>
                    <a:pt x="75050" y="949027"/>
                  </a:lnTo>
                  <a:lnTo>
                    <a:pt x="86785" y="937268"/>
                  </a:lnTo>
                  <a:lnTo>
                    <a:pt x="91268" y="934882"/>
                  </a:lnTo>
                  <a:lnTo>
                    <a:pt x="100390" y="932026"/>
                  </a:lnTo>
                  <a:lnTo>
                    <a:pt x="102542" y="930235"/>
                  </a:lnTo>
                  <a:lnTo>
                    <a:pt x="103262" y="928811"/>
                  </a:lnTo>
                  <a:lnTo>
                    <a:pt x="100868" y="926237"/>
                  </a:lnTo>
                  <a:lnTo>
                    <a:pt x="88921" y="927160"/>
                  </a:lnTo>
                  <a:lnTo>
                    <a:pt x="78281" y="925439"/>
                  </a:lnTo>
                  <a:lnTo>
                    <a:pt x="69019" y="920690"/>
                  </a:lnTo>
                  <a:lnTo>
                    <a:pt x="67407" y="919110"/>
                  </a:lnTo>
                  <a:lnTo>
                    <a:pt x="65834" y="916192"/>
                  </a:lnTo>
                  <a:lnTo>
                    <a:pt x="64309" y="911936"/>
                  </a:lnTo>
                  <a:lnTo>
                    <a:pt x="64653" y="907156"/>
                  </a:lnTo>
                  <a:lnTo>
                    <a:pt x="66875" y="901843"/>
                  </a:lnTo>
                  <a:lnTo>
                    <a:pt x="68181" y="898182"/>
                  </a:lnTo>
                  <a:lnTo>
                    <a:pt x="68565" y="896195"/>
                  </a:lnTo>
                  <a:lnTo>
                    <a:pt x="56923" y="909276"/>
                  </a:lnTo>
                  <a:lnTo>
                    <a:pt x="52167" y="913829"/>
                  </a:lnTo>
                  <a:lnTo>
                    <a:pt x="48396" y="912436"/>
                  </a:lnTo>
                  <a:lnTo>
                    <a:pt x="45752" y="910285"/>
                  </a:lnTo>
                  <a:lnTo>
                    <a:pt x="44453" y="907883"/>
                  </a:lnTo>
                  <a:lnTo>
                    <a:pt x="44500" y="905231"/>
                  </a:lnTo>
                  <a:lnTo>
                    <a:pt x="44930" y="903291"/>
                  </a:lnTo>
                  <a:lnTo>
                    <a:pt x="45736" y="902078"/>
                  </a:lnTo>
                  <a:lnTo>
                    <a:pt x="39579" y="896649"/>
                  </a:lnTo>
                  <a:lnTo>
                    <a:pt x="36809" y="892369"/>
                  </a:lnTo>
                  <a:lnTo>
                    <a:pt x="36512" y="887941"/>
                  </a:lnTo>
                  <a:lnTo>
                    <a:pt x="38695" y="883357"/>
                  </a:lnTo>
                  <a:lnTo>
                    <a:pt x="40831" y="880024"/>
                  </a:lnTo>
                  <a:lnTo>
                    <a:pt x="42920" y="877935"/>
                  </a:lnTo>
                  <a:lnTo>
                    <a:pt x="48615" y="876120"/>
                  </a:lnTo>
                  <a:lnTo>
                    <a:pt x="69410" y="872639"/>
                  </a:lnTo>
                  <a:lnTo>
                    <a:pt x="84298" y="875979"/>
                  </a:lnTo>
                  <a:lnTo>
                    <a:pt x="89367" y="864878"/>
                  </a:lnTo>
                  <a:lnTo>
                    <a:pt x="92794" y="861318"/>
                  </a:lnTo>
                  <a:lnTo>
                    <a:pt x="102808" y="857602"/>
                  </a:lnTo>
                  <a:lnTo>
                    <a:pt x="118220" y="857086"/>
                  </a:lnTo>
                  <a:lnTo>
                    <a:pt x="129102" y="859143"/>
                  </a:lnTo>
                  <a:lnTo>
                    <a:pt x="134203" y="861764"/>
                  </a:lnTo>
                  <a:lnTo>
                    <a:pt x="141151" y="867530"/>
                  </a:lnTo>
                  <a:lnTo>
                    <a:pt x="141550" y="865793"/>
                  </a:lnTo>
                  <a:lnTo>
                    <a:pt x="139875" y="860583"/>
                  </a:lnTo>
                  <a:lnTo>
                    <a:pt x="139758" y="856241"/>
                  </a:lnTo>
                  <a:lnTo>
                    <a:pt x="142567" y="848660"/>
                  </a:lnTo>
                  <a:lnTo>
                    <a:pt x="143857" y="843880"/>
                  </a:lnTo>
                  <a:lnTo>
                    <a:pt x="142981" y="838880"/>
                  </a:lnTo>
                  <a:lnTo>
                    <a:pt x="139930" y="833662"/>
                  </a:lnTo>
                  <a:lnTo>
                    <a:pt x="134532" y="826934"/>
                  </a:lnTo>
                  <a:lnTo>
                    <a:pt x="131621" y="826379"/>
                  </a:lnTo>
                  <a:lnTo>
                    <a:pt x="128390" y="828006"/>
                  </a:lnTo>
                  <a:lnTo>
                    <a:pt x="124510" y="831738"/>
                  </a:lnTo>
                  <a:lnTo>
                    <a:pt x="116444" y="841094"/>
                  </a:lnTo>
                  <a:lnTo>
                    <a:pt x="112634" y="843042"/>
                  </a:lnTo>
                  <a:lnTo>
                    <a:pt x="106282" y="843535"/>
                  </a:lnTo>
                  <a:lnTo>
                    <a:pt x="102769" y="842362"/>
                  </a:lnTo>
                  <a:lnTo>
                    <a:pt x="99373" y="840961"/>
                  </a:lnTo>
                  <a:lnTo>
                    <a:pt x="94069" y="836009"/>
                  </a:lnTo>
                  <a:lnTo>
                    <a:pt x="92137" y="835078"/>
                  </a:lnTo>
                  <a:lnTo>
                    <a:pt x="89790" y="837253"/>
                  </a:lnTo>
                  <a:lnTo>
                    <a:pt x="87036" y="842518"/>
                  </a:lnTo>
                  <a:lnTo>
                    <a:pt x="84384" y="846195"/>
                  </a:lnTo>
                  <a:lnTo>
                    <a:pt x="81825" y="848292"/>
                  </a:lnTo>
                  <a:lnTo>
                    <a:pt x="79439" y="849199"/>
                  </a:lnTo>
                  <a:lnTo>
                    <a:pt x="76106" y="848769"/>
                  </a:lnTo>
                  <a:lnTo>
                    <a:pt x="62376" y="840602"/>
                  </a:lnTo>
                  <a:lnTo>
                    <a:pt x="59278" y="836948"/>
                  </a:lnTo>
                  <a:lnTo>
                    <a:pt x="59098" y="831393"/>
                  </a:lnTo>
                  <a:lnTo>
                    <a:pt x="54882" y="825987"/>
                  </a:lnTo>
                  <a:lnTo>
                    <a:pt x="50117" y="825041"/>
                  </a:lnTo>
                  <a:lnTo>
                    <a:pt x="49538" y="823226"/>
                  </a:lnTo>
                  <a:lnTo>
                    <a:pt x="55578" y="814831"/>
                  </a:lnTo>
                  <a:lnTo>
                    <a:pt x="60084" y="811389"/>
                  </a:lnTo>
                  <a:lnTo>
                    <a:pt x="59364" y="810348"/>
                  </a:lnTo>
                  <a:lnTo>
                    <a:pt x="52824" y="810168"/>
                  </a:lnTo>
                  <a:lnTo>
                    <a:pt x="48412" y="814651"/>
                  </a:lnTo>
                  <a:lnTo>
                    <a:pt x="45885" y="815410"/>
                  </a:lnTo>
                  <a:lnTo>
                    <a:pt x="40072" y="815535"/>
                  </a:lnTo>
                  <a:lnTo>
                    <a:pt x="33969" y="813290"/>
                  </a:lnTo>
                  <a:lnTo>
                    <a:pt x="31372" y="811326"/>
                  </a:lnTo>
                  <a:lnTo>
                    <a:pt x="28681" y="806804"/>
                  </a:lnTo>
                  <a:lnTo>
                    <a:pt x="25661" y="804254"/>
                  </a:lnTo>
                  <a:lnTo>
                    <a:pt x="16547" y="800373"/>
                  </a:lnTo>
                  <a:lnTo>
                    <a:pt x="14489" y="798253"/>
                  </a:lnTo>
                  <a:lnTo>
                    <a:pt x="12541" y="794725"/>
                  </a:lnTo>
                  <a:lnTo>
                    <a:pt x="5093" y="784687"/>
                  </a:lnTo>
                  <a:lnTo>
                    <a:pt x="587" y="777266"/>
                  </a:lnTo>
                  <a:lnTo>
                    <a:pt x="0" y="773034"/>
                  </a:lnTo>
                  <a:lnTo>
                    <a:pt x="5203" y="763904"/>
                  </a:lnTo>
                  <a:lnTo>
                    <a:pt x="5429" y="761784"/>
                  </a:lnTo>
                  <a:lnTo>
                    <a:pt x="3200" y="757817"/>
                  </a:lnTo>
                  <a:lnTo>
                    <a:pt x="2269" y="754883"/>
                  </a:lnTo>
                  <a:lnTo>
                    <a:pt x="3035" y="750823"/>
                  </a:lnTo>
                  <a:lnTo>
                    <a:pt x="7589" y="741787"/>
                  </a:lnTo>
                  <a:lnTo>
                    <a:pt x="9279" y="739330"/>
                  </a:lnTo>
                  <a:lnTo>
                    <a:pt x="17438" y="733987"/>
                  </a:lnTo>
                  <a:lnTo>
                    <a:pt x="25614" y="726179"/>
                  </a:lnTo>
                  <a:lnTo>
                    <a:pt x="28587" y="724419"/>
                  </a:lnTo>
                  <a:lnTo>
                    <a:pt x="31239" y="724012"/>
                  </a:lnTo>
                  <a:lnTo>
                    <a:pt x="41981" y="724481"/>
                  </a:lnTo>
                  <a:lnTo>
                    <a:pt x="45306" y="722549"/>
                  </a:lnTo>
                  <a:lnTo>
                    <a:pt x="48130" y="718716"/>
                  </a:lnTo>
                  <a:lnTo>
                    <a:pt x="52769" y="714819"/>
                  </a:lnTo>
                  <a:lnTo>
                    <a:pt x="62447" y="708881"/>
                  </a:lnTo>
                  <a:lnTo>
                    <a:pt x="83961" y="699853"/>
                  </a:lnTo>
                  <a:lnTo>
                    <a:pt x="85362" y="698781"/>
                  </a:lnTo>
                  <a:lnTo>
                    <a:pt x="85487" y="697060"/>
                  </a:lnTo>
                  <a:lnTo>
                    <a:pt x="83554" y="692374"/>
                  </a:lnTo>
                  <a:lnTo>
                    <a:pt x="83148" y="690105"/>
                  </a:lnTo>
                  <a:lnTo>
                    <a:pt x="87552" y="685881"/>
                  </a:lnTo>
                  <a:lnTo>
                    <a:pt x="97496" y="679192"/>
                  </a:lnTo>
                  <a:lnTo>
                    <a:pt x="104294" y="675960"/>
                  </a:lnTo>
                  <a:lnTo>
                    <a:pt x="108668" y="675726"/>
                  </a:lnTo>
                  <a:lnTo>
                    <a:pt x="112196" y="674278"/>
                  </a:lnTo>
                  <a:lnTo>
                    <a:pt x="117148" y="670038"/>
                  </a:lnTo>
                  <a:lnTo>
                    <a:pt x="119949" y="669287"/>
                  </a:lnTo>
                  <a:lnTo>
                    <a:pt x="136871" y="667621"/>
                  </a:lnTo>
                  <a:lnTo>
                    <a:pt x="144358" y="669936"/>
                  </a:lnTo>
                  <a:lnTo>
                    <a:pt x="148035" y="669890"/>
                  </a:lnTo>
                  <a:lnTo>
                    <a:pt x="150398" y="668247"/>
                  </a:lnTo>
                  <a:lnTo>
                    <a:pt x="153519" y="663420"/>
                  </a:lnTo>
                  <a:lnTo>
                    <a:pt x="159356" y="651356"/>
                  </a:lnTo>
                  <a:lnTo>
                    <a:pt x="162430" y="643806"/>
                  </a:lnTo>
                  <a:lnTo>
                    <a:pt x="165333" y="632235"/>
                  </a:lnTo>
                  <a:lnTo>
                    <a:pt x="169080" y="613944"/>
                  </a:lnTo>
                  <a:lnTo>
                    <a:pt x="171881" y="595848"/>
                  </a:lnTo>
                  <a:lnTo>
                    <a:pt x="173735" y="577941"/>
                  </a:lnTo>
                  <a:lnTo>
                    <a:pt x="175182" y="566910"/>
                  </a:lnTo>
                  <a:lnTo>
                    <a:pt x="176207" y="562935"/>
                  </a:lnTo>
                  <a:lnTo>
                    <a:pt x="179720" y="557881"/>
                  </a:lnTo>
                  <a:lnTo>
                    <a:pt x="183381" y="553923"/>
                  </a:lnTo>
                  <a:lnTo>
                    <a:pt x="189671" y="550410"/>
                  </a:lnTo>
                  <a:lnTo>
                    <a:pt x="189100" y="548767"/>
                  </a:lnTo>
                  <a:lnTo>
                    <a:pt x="186433" y="546013"/>
                  </a:lnTo>
                  <a:lnTo>
                    <a:pt x="183952" y="544957"/>
                  </a:lnTo>
                  <a:lnTo>
                    <a:pt x="181660" y="545591"/>
                  </a:lnTo>
                  <a:lnTo>
                    <a:pt x="177475" y="549745"/>
                  </a:lnTo>
                  <a:lnTo>
                    <a:pt x="172053" y="552554"/>
                  </a:lnTo>
                  <a:lnTo>
                    <a:pt x="166788" y="552116"/>
                  </a:lnTo>
                  <a:lnTo>
                    <a:pt x="162994" y="553156"/>
                  </a:lnTo>
                  <a:lnTo>
                    <a:pt x="159512" y="556943"/>
                  </a:lnTo>
                  <a:lnTo>
                    <a:pt x="153871" y="559978"/>
                  </a:lnTo>
                  <a:lnTo>
                    <a:pt x="150108" y="559290"/>
                  </a:lnTo>
                  <a:lnTo>
                    <a:pt x="143310" y="553852"/>
                  </a:lnTo>
                  <a:lnTo>
                    <a:pt x="139883" y="552835"/>
                  </a:lnTo>
                  <a:lnTo>
                    <a:pt x="131191" y="553352"/>
                  </a:lnTo>
                  <a:lnTo>
                    <a:pt x="128649" y="551325"/>
                  </a:lnTo>
                  <a:lnTo>
                    <a:pt x="126427" y="547359"/>
                  </a:lnTo>
                  <a:lnTo>
                    <a:pt x="124659" y="541804"/>
                  </a:lnTo>
                  <a:lnTo>
                    <a:pt x="123337" y="534622"/>
                  </a:lnTo>
                  <a:lnTo>
                    <a:pt x="123517" y="527120"/>
                  </a:lnTo>
                  <a:lnTo>
                    <a:pt x="126646" y="513460"/>
                  </a:lnTo>
                  <a:lnTo>
                    <a:pt x="127843" y="509712"/>
                  </a:lnTo>
                  <a:lnTo>
                    <a:pt x="136316" y="494246"/>
                  </a:lnTo>
                  <a:lnTo>
                    <a:pt x="141534" y="486946"/>
                  </a:lnTo>
                  <a:lnTo>
                    <a:pt x="146729" y="481454"/>
                  </a:lnTo>
                  <a:lnTo>
                    <a:pt x="150507" y="478215"/>
                  </a:lnTo>
                  <a:lnTo>
                    <a:pt x="154075" y="476760"/>
                  </a:lnTo>
                  <a:lnTo>
                    <a:pt x="157502" y="473333"/>
                  </a:lnTo>
                  <a:lnTo>
                    <a:pt x="163799" y="462240"/>
                  </a:lnTo>
                  <a:lnTo>
                    <a:pt x="170301" y="452656"/>
                  </a:lnTo>
                  <a:lnTo>
                    <a:pt x="178390" y="434654"/>
                  </a:lnTo>
                  <a:lnTo>
                    <a:pt x="182302" y="429890"/>
                  </a:lnTo>
                  <a:lnTo>
                    <a:pt x="196001" y="421941"/>
                  </a:lnTo>
                  <a:lnTo>
                    <a:pt x="199725" y="421816"/>
                  </a:lnTo>
                  <a:lnTo>
                    <a:pt x="202885" y="423795"/>
                  </a:lnTo>
                  <a:lnTo>
                    <a:pt x="205882" y="427934"/>
                  </a:lnTo>
                  <a:lnTo>
                    <a:pt x="214292" y="445834"/>
                  </a:lnTo>
                  <a:lnTo>
                    <a:pt x="214949" y="445286"/>
                  </a:lnTo>
                  <a:lnTo>
                    <a:pt x="213478" y="438535"/>
                  </a:lnTo>
                  <a:lnTo>
                    <a:pt x="210411" y="418124"/>
                  </a:lnTo>
                  <a:lnTo>
                    <a:pt x="210904" y="409635"/>
                  </a:lnTo>
                  <a:lnTo>
                    <a:pt x="215716" y="400497"/>
                  </a:lnTo>
                  <a:lnTo>
                    <a:pt x="217687" y="398862"/>
                  </a:lnTo>
                  <a:lnTo>
                    <a:pt x="222764" y="399472"/>
                  </a:lnTo>
                  <a:lnTo>
                    <a:pt x="230956" y="402305"/>
                  </a:lnTo>
                  <a:lnTo>
                    <a:pt x="236432" y="405403"/>
                  </a:lnTo>
                  <a:lnTo>
                    <a:pt x="240586" y="410425"/>
                  </a:lnTo>
                  <a:lnTo>
                    <a:pt x="245523" y="413531"/>
                  </a:lnTo>
                  <a:lnTo>
                    <a:pt x="248081" y="413375"/>
                  </a:lnTo>
                  <a:lnTo>
                    <a:pt x="249904" y="410981"/>
                  </a:lnTo>
                  <a:lnTo>
                    <a:pt x="252517" y="403142"/>
                  </a:lnTo>
                  <a:lnTo>
                    <a:pt x="255920" y="389740"/>
                  </a:lnTo>
                  <a:lnTo>
                    <a:pt x="257282" y="373029"/>
                  </a:lnTo>
                  <a:lnTo>
                    <a:pt x="256609" y="352876"/>
                  </a:lnTo>
                  <a:lnTo>
                    <a:pt x="255623" y="337949"/>
                  </a:lnTo>
                  <a:lnTo>
                    <a:pt x="254309" y="328451"/>
                  </a:lnTo>
                  <a:lnTo>
                    <a:pt x="255028" y="320479"/>
                  </a:lnTo>
                  <a:lnTo>
                    <a:pt x="259151" y="310849"/>
                  </a:lnTo>
                  <a:lnTo>
                    <a:pt x="262930" y="303768"/>
                  </a:lnTo>
                  <a:lnTo>
                    <a:pt x="271943" y="293692"/>
                  </a:lnTo>
                  <a:lnTo>
                    <a:pt x="279258" y="291000"/>
                  </a:lnTo>
                  <a:lnTo>
                    <a:pt x="283592" y="291681"/>
                  </a:lnTo>
                  <a:lnTo>
                    <a:pt x="289295" y="296422"/>
                  </a:lnTo>
                  <a:lnTo>
                    <a:pt x="297205" y="299325"/>
                  </a:lnTo>
                  <a:lnTo>
                    <a:pt x="304347" y="308439"/>
                  </a:lnTo>
                  <a:lnTo>
                    <a:pt x="315918" y="329132"/>
                  </a:lnTo>
                  <a:lnTo>
                    <a:pt x="323593" y="339396"/>
                  </a:lnTo>
                  <a:lnTo>
                    <a:pt x="329953" y="343981"/>
                  </a:lnTo>
                  <a:lnTo>
                    <a:pt x="336220" y="351749"/>
                  </a:lnTo>
                  <a:lnTo>
                    <a:pt x="345483" y="368054"/>
                  </a:lnTo>
                  <a:lnTo>
                    <a:pt x="350333" y="374985"/>
                  </a:lnTo>
                  <a:lnTo>
                    <a:pt x="353212" y="377489"/>
                  </a:lnTo>
                  <a:lnTo>
                    <a:pt x="355755" y="377888"/>
                  </a:lnTo>
                  <a:lnTo>
                    <a:pt x="354809" y="373287"/>
                  </a:lnTo>
                  <a:lnTo>
                    <a:pt x="350380" y="363625"/>
                  </a:lnTo>
                  <a:lnTo>
                    <a:pt x="343605" y="352900"/>
                  </a:lnTo>
                  <a:lnTo>
                    <a:pt x="328577" y="333396"/>
                  </a:lnTo>
                  <a:lnTo>
                    <a:pt x="320291" y="319439"/>
                  </a:lnTo>
                  <a:lnTo>
                    <a:pt x="312867" y="303338"/>
                  </a:lnTo>
                  <a:lnTo>
                    <a:pt x="307406" y="293660"/>
                  </a:lnTo>
                  <a:lnTo>
                    <a:pt x="297502" y="283991"/>
                  </a:lnTo>
                  <a:lnTo>
                    <a:pt x="297635" y="280118"/>
                  </a:lnTo>
                  <a:lnTo>
                    <a:pt x="309589" y="266396"/>
                  </a:lnTo>
                  <a:lnTo>
                    <a:pt x="331557" y="254332"/>
                  </a:lnTo>
                  <a:lnTo>
                    <a:pt x="356318" y="244819"/>
                  </a:lnTo>
                  <a:lnTo>
                    <a:pt x="364603" y="245797"/>
                  </a:lnTo>
                  <a:lnTo>
                    <a:pt x="379163" y="241799"/>
                  </a:lnTo>
                  <a:lnTo>
                    <a:pt x="380532" y="235736"/>
                  </a:lnTo>
                  <a:lnTo>
                    <a:pt x="383661" y="233005"/>
                  </a:lnTo>
                  <a:lnTo>
                    <a:pt x="397219" y="224493"/>
                  </a:lnTo>
                  <a:lnTo>
                    <a:pt x="401108" y="224611"/>
                  </a:lnTo>
                  <a:lnTo>
                    <a:pt x="407077" y="228656"/>
                  </a:lnTo>
                  <a:lnTo>
                    <a:pt x="413437" y="236330"/>
                  </a:lnTo>
                  <a:lnTo>
                    <a:pt x="416379" y="243238"/>
                  </a:lnTo>
                  <a:lnTo>
                    <a:pt x="420377" y="255013"/>
                  </a:lnTo>
                  <a:lnTo>
                    <a:pt x="422332" y="271411"/>
                  </a:lnTo>
                  <a:lnTo>
                    <a:pt x="422035" y="321825"/>
                  </a:lnTo>
                  <a:lnTo>
                    <a:pt x="422145" y="331135"/>
                  </a:lnTo>
                  <a:lnTo>
                    <a:pt x="422911" y="334710"/>
                  </a:lnTo>
                  <a:lnTo>
                    <a:pt x="425673" y="329382"/>
                  </a:lnTo>
                  <a:lnTo>
                    <a:pt x="428967" y="319439"/>
                  </a:lnTo>
                  <a:lnTo>
                    <a:pt x="431932" y="312358"/>
                  </a:lnTo>
                  <a:lnTo>
                    <a:pt x="434208" y="301351"/>
                  </a:lnTo>
                  <a:lnTo>
                    <a:pt x="435805" y="286330"/>
                  </a:lnTo>
                  <a:lnTo>
                    <a:pt x="436751" y="275080"/>
                  </a:lnTo>
                  <a:lnTo>
                    <a:pt x="432879" y="262249"/>
                  </a:lnTo>
                  <a:lnTo>
                    <a:pt x="432691" y="240891"/>
                  </a:lnTo>
                  <a:lnTo>
                    <a:pt x="434631" y="229360"/>
                  </a:lnTo>
                  <a:lnTo>
                    <a:pt x="440053" y="229360"/>
                  </a:lnTo>
                  <a:lnTo>
                    <a:pt x="462482" y="268751"/>
                  </a:lnTo>
                  <a:lnTo>
                    <a:pt x="471307" y="277098"/>
                  </a:lnTo>
                  <a:lnTo>
                    <a:pt x="481352" y="297572"/>
                  </a:lnTo>
                  <a:lnTo>
                    <a:pt x="493088" y="295413"/>
                  </a:lnTo>
                  <a:lnTo>
                    <a:pt x="503915" y="297909"/>
                  </a:lnTo>
                  <a:lnTo>
                    <a:pt x="508703" y="297165"/>
                  </a:lnTo>
                  <a:lnTo>
                    <a:pt x="511066" y="294005"/>
                  </a:lnTo>
                  <a:lnTo>
                    <a:pt x="507702" y="285532"/>
                  </a:lnTo>
                  <a:lnTo>
                    <a:pt x="492321" y="261952"/>
                  </a:lnTo>
                  <a:lnTo>
                    <a:pt x="485335" y="243137"/>
                  </a:lnTo>
                  <a:lnTo>
                    <a:pt x="480445" y="219267"/>
                  </a:lnTo>
                  <a:lnTo>
                    <a:pt x="479256" y="206398"/>
                  </a:lnTo>
                  <a:lnTo>
                    <a:pt x="482995" y="204066"/>
                  </a:lnTo>
                  <a:lnTo>
                    <a:pt x="500176" y="204340"/>
                  </a:lnTo>
                  <a:lnTo>
                    <a:pt x="525993" y="215520"/>
                  </a:lnTo>
                  <a:lnTo>
                    <a:pt x="559008" y="253448"/>
                  </a:lnTo>
                  <a:lnTo>
                    <a:pt x="575257" y="265754"/>
                  </a:lnTo>
                  <a:lnTo>
                    <a:pt x="604376" y="307860"/>
                  </a:lnTo>
                  <a:lnTo>
                    <a:pt x="613162" y="314103"/>
                  </a:lnTo>
                  <a:lnTo>
                    <a:pt x="616706" y="315410"/>
                  </a:lnTo>
                  <a:lnTo>
                    <a:pt x="619381" y="310317"/>
                  </a:lnTo>
                  <a:lnTo>
                    <a:pt x="621032" y="304762"/>
                  </a:lnTo>
                  <a:lnTo>
                    <a:pt x="621157" y="297322"/>
                  </a:lnTo>
                  <a:lnTo>
                    <a:pt x="619749" y="287965"/>
                  </a:lnTo>
                  <a:lnTo>
                    <a:pt x="618935" y="277059"/>
                  </a:lnTo>
                  <a:lnTo>
                    <a:pt x="618732" y="264565"/>
                  </a:lnTo>
                  <a:lnTo>
                    <a:pt x="620704" y="239452"/>
                  </a:lnTo>
                  <a:lnTo>
                    <a:pt x="625397" y="231151"/>
                  </a:lnTo>
                  <a:lnTo>
                    <a:pt x="627471" y="221701"/>
                  </a:lnTo>
                  <a:lnTo>
                    <a:pt x="625538" y="204465"/>
                  </a:lnTo>
                  <a:lnTo>
                    <a:pt x="620038" y="192527"/>
                  </a:lnTo>
                  <a:lnTo>
                    <a:pt x="598626" y="161257"/>
                  </a:lnTo>
                  <a:lnTo>
                    <a:pt x="598540" y="157478"/>
                  </a:lnTo>
                  <a:lnTo>
                    <a:pt x="602866" y="153308"/>
                  </a:lnTo>
                  <a:lnTo>
                    <a:pt x="609281" y="150859"/>
                  </a:lnTo>
                  <a:lnTo>
                    <a:pt x="662348" y="158440"/>
                  </a:lnTo>
                  <a:lnTo>
                    <a:pt x="671517" y="161210"/>
                  </a:lnTo>
                  <a:lnTo>
                    <a:pt x="675428" y="163924"/>
                  </a:lnTo>
                  <a:lnTo>
                    <a:pt x="677142" y="167500"/>
                  </a:lnTo>
                  <a:lnTo>
                    <a:pt x="679340" y="169025"/>
                  </a:lnTo>
                  <a:lnTo>
                    <a:pt x="690739" y="164769"/>
                  </a:lnTo>
                  <a:lnTo>
                    <a:pt x="690465" y="156962"/>
                  </a:lnTo>
                  <a:lnTo>
                    <a:pt x="689041" y="151970"/>
                  </a:lnTo>
                  <a:lnTo>
                    <a:pt x="627455" y="138240"/>
                  </a:lnTo>
                  <a:lnTo>
                    <a:pt x="615978" y="133515"/>
                  </a:lnTo>
                  <a:lnTo>
                    <a:pt x="610134" y="133155"/>
                  </a:lnTo>
                  <a:lnTo>
                    <a:pt x="604094" y="136785"/>
                  </a:lnTo>
                  <a:lnTo>
                    <a:pt x="591569" y="138576"/>
                  </a:lnTo>
                  <a:lnTo>
                    <a:pt x="585788" y="137888"/>
                  </a:lnTo>
                  <a:lnTo>
                    <a:pt x="578293" y="121341"/>
                  </a:lnTo>
                  <a:lnTo>
                    <a:pt x="585076" y="101141"/>
                  </a:lnTo>
                  <a:lnTo>
                    <a:pt x="590787" y="101603"/>
                  </a:lnTo>
                  <a:lnTo>
                    <a:pt x="601638" y="109512"/>
                  </a:lnTo>
                  <a:lnTo>
                    <a:pt x="608069" y="98450"/>
                  </a:lnTo>
                  <a:lnTo>
                    <a:pt x="618270" y="89234"/>
                  </a:lnTo>
                  <a:lnTo>
                    <a:pt x="628363" y="85972"/>
                  </a:lnTo>
                  <a:lnTo>
                    <a:pt x="650378" y="65889"/>
                  </a:lnTo>
                  <a:lnTo>
                    <a:pt x="654446" y="64121"/>
                  </a:lnTo>
                  <a:lnTo>
                    <a:pt x="659578" y="65200"/>
                  </a:lnTo>
                  <a:lnTo>
                    <a:pt x="670954" y="70411"/>
                  </a:lnTo>
                  <a:lnTo>
                    <a:pt x="675452" y="75394"/>
                  </a:lnTo>
                  <a:lnTo>
                    <a:pt x="680607" y="85995"/>
                  </a:lnTo>
                  <a:lnTo>
                    <a:pt x="683596" y="89258"/>
                  </a:lnTo>
                  <a:lnTo>
                    <a:pt x="687148" y="89860"/>
                  </a:lnTo>
                  <a:lnTo>
                    <a:pt x="692014" y="94617"/>
                  </a:lnTo>
                  <a:lnTo>
                    <a:pt x="699055" y="79150"/>
                  </a:lnTo>
                  <a:lnTo>
                    <a:pt x="705416" y="62337"/>
                  </a:lnTo>
                  <a:lnTo>
                    <a:pt x="712723" y="51596"/>
                  </a:lnTo>
                  <a:lnTo>
                    <a:pt x="723057" y="57870"/>
                  </a:lnTo>
                  <a:lnTo>
                    <a:pt x="729598" y="65998"/>
                  </a:lnTo>
                  <a:lnTo>
                    <a:pt x="735575" y="75621"/>
                  </a:lnTo>
                  <a:lnTo>
                    <a:pt x="744032" y="80910"/>
                  </a:lnTo>
                  <a:lnTo>
                    <a:pt x="758365" y="113103"/>
                  </a:lnTo>
                  <a:lnTo>
                    <a:pt x="761040" y="113135"/>
                  </a:lnTo>
                  <a:lnTo>
                    <a:pt x="762308" y="110443"/>
                  </a:lnTo>
                  <a:lnTo>
                    <a:pt x="763661" y="104529"/>
                  </a:lnTo>
                  <a:lnTo>
                    <a:pt x="764146" y="95696"/>
                  </a:lnTo>
                  <a:lnTo>
                    <a:pt x="765906" y="83601"/>
                  </a:lnTo>
                  <a:lnTo>
                    <a:pt x="764631" y="79103"/>
                  </a:lnTo>
                  <a:lnTo>
                    <a:pt x="752622" y="65513"/>
                  </a:lnTo>
                  <a:lnTo>
                    <a:pt x="750353" y="60248"/>
                  </a:lnTo>
                  <a:lnTo>
                    <a:pt x="748053" y="51525"/>
                  </a:lnTo>
                  <a:lnTo>
                    <a:pt x="748014" y="44273"/>
                  </a:lnTo>
                  <a:lnTo>
                    <a:pt x="750244" y="38523"/>
                  </a:lnTo>
                  <a:lnTo>
                    <a:pt x="752591" y="35886"/>
                  </a:lnTo>
                  <a:lnTo>
                    <a:pt x="760352" y="38280"/>
                  </a:lnTo>
                  <a:lnTo>
                    <a:pt x="762918" y="36402"/>
                  </a:lnTo>
                  <a:lnTo>
                    <a:pt x="765343" y="31505"/>
                  </a:lnTo>
                  <a:lnTo>
                    <a:pt x="768261" y="22265"/>
                  </a:lnTo>
                  <a:lnTo>
                    <a:pt x="770561" y="19903"/>
                  </a:lnTo>
                  <a:lnTo>
                    <a:pt x="775756" y="19629"/>
                  </a:lnTo>
                  <a:lnTo>
                    <a:pt x="783744" y="25575"/>
                  </a:lnTo>
                  <a:lnTo>
                    <a:pt x="790738" y="26075"/>
                  </a:lnTo>
                  <a:lnTo>
                    <a:pt x="793257" y="23345"/>
                  </a:lnTo>
                  <a:lnTo>
                    <a:pt x="793640" y="17540"/>
                  </a:lnTo>
                  <a:lnTo>
                    <a:pt x="794251" y="13832"/>
                  </a:lnTo>
                  <a:lnTo>
                    <a:pt x="795080" y="12267"/>
                  </a:lnTo>
                  <a:lnTo>
                    <a:pt x="820428" y="11946"/>
                  </a:lnTo>
                  <a:lnTo>
                    <a:pt x="826718" y="10554"/>
                  </a:lnTo>
                  <a:lnTo>
                    <a:pt x="831631" y="6118"/>
                  </a:lnTo>
                  <a:lnTo>
                    <a:pt x="837647" y="5594"/>
                  </a:lnTo>
                  <a:lnTo>
                    <a:pt x="842905" y="8246"/>
                  </a:lnTo>
                  <a:lnTo>
                    <a:pt x="849414" y="13894"/>
                  </a:lnTo>
                  <a:lnTo>
                    <a:pt x="855884" y="13628"/>
                  </a:lnTo>
                  <a:lnTo>
                    <a:pt x="865522" y="4397"/>
                  </a:lnTo>
                  <a:lnTo>
                    <a:pt x="874598" y="0"/>
                  </a:lnTo>
                  <a:lnTo>
                    <a:pt x="924691" y="1220"/>
                  </a:lnTo>
                  <a:lnTo>
                    <a:pt x="941159" y="6830"/>
                  </a:lnTo>
                  <a:close/>
                  <a:moveTo>
                    <a:pt x="613756" y="268086"/>
                  </a:moveTo>
                  <a:lnTo>
                    <a:pt x="609305" y="270886"/>
                  </a:lnTo>
                  <a:lnTo>
                    <a:pt x="600010" y="253941"/>
                  </a:lnTo>
                  <a:lnTo>
                    <a:pt x="585295" y="236768"/>
                  </a:lnTo>
                  <a:lnTo>
                    <a:pt x="572316" y="225190"/>
                  </a:lnTo>
                  <a:lnTo>
                    <a:pt x="560119" y="194279"/>
                  </a:lnTo>
                  <a:lnTo>
                    <a:pt x="559157" y="183115"/>
                  </a:lnTo>
                  <a:lnTo>
                    <a:pt x="560886" y="173242"/>
                  </a:lnTo>
                  <a:lnTo>
                    <a:pt x="571533" y="171732"/>
                  </a:lnTo>
                  <a:lnTo>
                    <a:pt x="580053" y="167171"/>
                  </a:lnTo>
                  <a:lnTo>
                    <a:pt x="601739" y="186800"/>
                  </a:lnTo>
                  <a:lnTo>
                    <a:pt x="612583" y="203190"/>
                  </a:lnTo>
                  <a:lnTo>
                    <a:pt x="616260" y="216435"/>
                  </a:lnTo>
                  <a:lnTo>
                    <a:pt x="615689" y="242526"/>
                  </a:lnTo>
                  <a:lnTo>
                    <a:pt x="613756" y="268086"/>
                  </a:lnTo>
                  <a:close/>
                  <a:moveTo>
                    <a:pt x="1189006" y="305333"/>
                  </a:moveTo>
                  <a:lnTo>
                    <a:pt x="1186745" y="310301"/>
                  </a:lnTo>
                  <a:lnTo>
                    <a:pt x="1180955" y="308314"/>
                  </a:lnTo>
                  <a:lnTo>
                    <a:pt x="1173539" y="294318"/>
                  </a:lnTo>
                  <a:lnTo>
                    <a:pt x="1168594" y="282715"/>
                  </a:lnTo>
                  <a:lnTo>
                    <a:pt x="1168242" y="268954"/>
                  </a:lnTo>
                  <a:lnTo>
                    <a:pt x="1170785" y="262789"/>
                  </a:lnTo>
                  <a:lnTo>
                    <a:pt x="1174743" y="261756"/>
                  </a:lnTo>
                  <a:lnTo>
                    <a:pt x="1180181" y="273554"/>
                  </a:lnTo>
                  <a:lnTo>
                    <a:pt x="1185759" y="289287"/>
                  </a:lnTo>
                  <a:lnTo>
                    <a:pt x="1189006" y="305333"/>
                  </a:lnTo>
                  <a:close/>
                  <a:moveTo>
                    <a:pt x="1212116" y="584990"/>
                  </a:moveTo>
                  <a:lnTo>
                    <a:pt x="1202822" y="599158"/>
                  </a:lnTo>
                  <a:lnTo>
                    <a:pt x="1189076" y="598070"/>
                  </a:lnTo>
                  <a:lnTo>
                    <a:pt x="1180940" y="591546"/>
                  </a:lnTo>
                  <a:lnTo>
                    <a:pt x="1178616" y="581696"/>
                  </a:lnTo>
                  <a:lnTo>
                    <a:pt x="1181714" y="570665"/>
                  </a:lnTo>
                  <a:lnTo>
                    <a:pt x="1191587" y="561762"/>
                  </a:lnTo>
                  <a:lnTo>
                    <a:pt x="1203980" y="556168"/>
                  </a:lnTo>
                  <a:lnTo>
                    <a:pt x="1215214" y="559532"/>
                  </a:lnTo>
                  <a:lnTo>
                    <a:pt x="1216763" y="570665"/>
                  </a:lnTo>
                  <a:lnTo>
                    <a:pt x="1212116" y="584990"/>
                  </a:lnTo>
                  <a:close/>
                  <a:moveTo>
                    <a:pt x="1181706" y="796650"/>
                  </a:moveTo>
                  <a:lnTo>
                    <a:pt x="1178796" y="800358"/>
                  </a:lnTo>
                  <a:lnTo>
                    <a:pt x="1176864" y="789194"/>
                  </a:lnTo>
                  <a:lnTo>
                    <a:pt x="1175119" y="774160"/>
                  </a:lnTo>
                  <a:lnTo>
                    <a:pt x="1174728" y="757027"/>
                  </a:lnTo>
                  <a:lnTo>
                    <a:pt x="1179179" y="748374"/>
                  </a:lnTo>
                  <a:lnTo>
                    <a:pt x="1181503" y="746442"/>
                  </a:lnTo>
                  <a:lnTo>
                    <a:pt x="1183052" y="748374"/>
                  </a:lnTo>
                  <a:lnTo>
                    <a:pt x="1182661" y="756072"/>
                  </a:lnTo>
                  <a:lnTo>
                    <a:pt x="1182661" y="771320"/>
                  </a:lnTo>
                  <a:lnTo>
                    <a:pt x="1184210" y="781707"/>
                  </a:lnTo>
                  <a:lnTo>
                    <a:pt x="1181706" y="796650"/>
                  </a:lnTo>
                  <a:close/>
                  <a:moveTo>
                    <a:pt x="1204621" y="831096"/>
                  </a:moveTo>
                  <a:lnTo>
                    <a:pt x="1200357" y="831096"/>
                  </a:lnTo>
                  <a:lnTo>
                    <a:pt x="1198777" y="828428"/>
                  </a:lnTo>
                  <a:lnTo>
                    <a:pt x="1199786" y="823695"/>
                  </a:lnTo>
                  <a:lnTo>
                    <a:pt x="1205724" y="808314"/>
                  </a:lnTo>
                  <a:lnTo>
                    <a:pt x="1207704" y="807055"/>
                  </a:lnTo>
                  <a:lnTo>
                    <a:pt x="1210606" y="808729"/>
                  </a:lnTo>
                  <a:lnTo>
                    <a:pt x="1211490" y="816646"/>
                  </a:lnTo>
                  <a:lnTo>
                    <a:pt x="1209550" y="824509"/>
                  </a:lnTo>
                  <a:lnTo>
                    <a:pt x="1204621" y="831096"/>
                  </a:lnTo>
                  <a:close/>
                  <a:moveTo>
                    <a:pt x="25262" y="863211"/>
                  </a:moveTo>
                  <a:lnTo>
                    <a:pt x="17438" y="864095"/>
                  </a:lnTo>
                  <a:lnTo>
                    <a:pt x="9732" y="860191"/>
                  </a:lnTo>
                  <a:lnTo>
                    <a:pt x="7088" y="857164"/>
                  </a:lnTo>
                  <a:lnTo>
                    <a:pt x="7206" y="852524"/>
                  </a:lnTo>
                  <a:lnTo>
                    <a:pt x="8371" y="850913"/>
                  </a:lnTo>
                  <a:lnTo>
                    <a:pt x="12533" y="849301"/>
                  </a:lnTo>
                  <a:lnTo>
                    <a:pt x="15991" y="848941"/>
                  </a:lnTo>
                  <a:lnTo>
                    <a:pt x="18323" y="849661"/>
                  </a:lnTo>
                  <a:lnTo>
                    <a:pt x="23807" y="852524"/>
                  </a:lnTo>
                  <a:lnTo>
                    <a:pt x="27773" y="855380"/>
                  </a:lnTo>
                  <a:lnTo>
                    <a:pt x="30378" y="856272"/>
                  </a:lnTo>
                  <a:lnTo>
                    <a:pt x="29635" y="860364"/>
                  </a:lnTo>
                  <a:lnTo>
                    <a:pt x="25262" y="863211"/>
                  </a:lnTo>
                  <a:close/>
                  <a:moveTo>
                    <a:pt x="1190813" y="985562"/>
                  </a:moveTo>
                  <a:lnTo>
                    <a:pt x="1188294" y="987964"/>
                  </a:lnTo>
                  <a:lnTo>
                    <a:pt x="1179774" y="949762"/>
                  </a:lnTo>
                  <a:lnTo>
                    <a:pt x="1179774" y="935656"/>
                  </a:lnTo>
                  <a:lnTo>
                    <a:pt x="1180353" y="924766"/>
                  </a:lnTo>
                  <a:lnTo>
                    <a:pt x="1184226" y="923921"/>
                  </a:lnTo>
                  <a:lnTo>
                    <a:pt x="1187519" y="929797"/>
                  </a:lnTo>
                  <a:lnTo>
                    <a:pt x="1189068" y="952226"/>
                  </a:lnTo>
                  <a:lnTo>
                    <a:pt x="1190813" y="985562"/>
                  </a:lnTo>
                  <a:close/>
                  <a:moveTo>
                    <a:pt x="1203589" y="1042094"/>
                  </a:moveTo>
                  <a:lnTo>
                    <a:pt x="1205333" y="1051279"/>
                  </a:lnTo>
                  <a:lnTo>
                    <a:pt x="1206108" y="1059642"/>
                  </a:lnTo>
                  <a:lnTo>
                    <a:pt x="1208822" y="1064931"/>
                  </a:lnTo>
                  <a:lnTo>
                    <a:pt x="1214635" y="1064180"/>
                  </a:lnTo>
                  <a:lnTo>
                    <a:pt x="1216959" y="1073959"/>
                  </a:lnTo>
                  <a:lnTo>
                    <a:pt x="1212703" y="1077706"/>
                  </a:lnTo>
                  <a:lnTo>
                    <a:pt x="1195859" y="1076212"/>
                  </a:lnTo>
                  <a:lnTo>
                    <a:pt x="1188888" y="1076955"/>
                  </a:lnTo>
                  <a:lnTo>
                    <a:pt x="1184046" y="1070963"/>
                  </a:lnTo>
                  <a:lnTo>
                    <a:pt x="1184241" y="1060401"/>
                  </a:lnTo>
                  <a:lnTo>
                    <a:pt x="1184820" y="1049753"/>
                  </a:lnTo>
                  <a:lnTo>
                    <a:pt x="1189663" y="1043635"/>
                  </a:lnTo>
                  <a:lnTo>
                    <a:pt x="1193731" y="1048994"/>
                  </a:lnTo>
                  <a:lnTo>
                    <a:pt x="1198574" y="1045169"/>
                  </a:lnTo>
                  <a:lnTo>
                    <a:pt x="1203589" y="1042094"/>
                  </a:lnTo>
                  <a:close/>
                  <a:moveTo>
                    <a:pt x="390843" y="1252122"/>
                  </a:moveTo>
                  <a:lnTo>
                    <a:pt x="387737" y="1257145"/>
                  </a:lnTo>
                  <a:lnTo>
                    <a:pt x="385210" y="1260016"/>
                  </a:lnTo>
                  <a:lnTo>
                    <a:pt x="379718" y="1268536"/>
                  </a:lnTo>
                  <a:lnTo>
                    <a:pt x="378772" y="1268833"/>
                  </a:lnTo>
                  <a:lnTo>
                    <a:pt x="377293" y="1267730"/>
                  </a:lnTo>
                  <a:lnTo>
                    <a:pt x="376143" y="1265492"/>
                  </a:lnTo>
                  <a:lnTo>
                    <a:pt x="374070" y="1264953"/>
                  </a:lnTo>
                  <a:lnTo>
                    <a:pt x="373350" y="1263536"/>
                  </a:lnTo>
                  <a:lnTo>
                    <a:pt x="373060" y="1262386"/>
                  </a:lnTo>
                  <a:lnTo>
                    <a:pt x="372137" y="1261651"/>
                  </a:lnTo>
                  <a:lnTo>
                    <a:pt x="370674" y="1261189"/>
                  </a:lnTo>
                  <a:lnTo>
                    <a:pt x="368327" y="1262066"/>
                  </a:lnTo>
                  <a:lnTo>
                    <a:pt x="366176" y="1261189"/>
                  </a:lnTo>
                  <a:lnTo>
                    <a:pt x="364549" y="1257442"/>
                  </a:lnTo>
                  <a:lnTo>
                    <a:pt x="367553" y="1254923"/>
                  </a:lnTo>
                  <a:lnTo>
                    <a:pt x="369407" y="1252771"/>
                  </a:lnTo>
                  <a:lnTo>
                    <a:pt x="376581" y="1251927"/>
                  </a:lnTo>
                  <a:lnTo>
                    <a:pt x="378607" y="1252912"/>
                  </a:lnTo>
                  <a:lnTo>
                    <a:pt x="379883" y="1252889"/>
                  </a:lnTo>
                  <a:lnTo>
                    <a:pt x="381823" y="1252302"/>
                  </a:lnTo>
                  <a:lnTo>
                    <a:pt x="386063" y="1249619"/>
                  </a:lnTo>
                  <a:lnTo>
                    <a:pt x="386697" y="1248367"/>
                  </a:lnTo>
                  <a:lnTo>
                    <a:pt x="390491" y="1249939"/>
                  </a:lnTo>
                  <a:lnTo>
                    <a:pt x="390843" y="1252122"/>
                  </a:lnTo>
                  <a:close/>
                  <a:moveTo>
                    <a:pt x="423381" y="1375936"/>
                  </a:moveTo>
                  <a:lnTo>
                    <a:pt x="421323" y="1376382"/>
                  </a:lnTo>
                  <a:lnTo>
                    <a:pt x="415424" y="1372947"/>
                  </a:lnTo>
                  <a:lnTo>
                    <a:pt x="414462" y="1371649"/>
                  </a:lnTo>
                  <a:lnTo>
                    <a:pt x="414095" y="1370060"/>
                  </a:lnTo>
                  <a:lnTo>
                    <a:pt x="414321" y="1368175"/>
                  </a:lnTo>
                  <a:lnTo>
                    <a:pt x="416199" y="1364654"/>
                  </a:lnTo>
                  <a:lnTo>
                    <a:pt x="419727" y="1359483"/>
                  </a:lnTo>
                  <a:lnTo>
                    <a:pt x="422286" y="1358513"/>
                  </a:lnTo>
                  <a:lnTo>
                    <a:pt x="423874" y="1361760"/>
                  </a:lnTo>
                  <a:lnTo>
                    <a:pt x="425430" y="1366110"/>
                  </a:lnTo>
                  <a:lnTo>
                    <a:pt x="425634" y="1368308"/>
                  </a:lnTo>
                  <a:lnTo>
                    <a:pt x="425532" y="1370898"/>
                  </a:lnTo>
                  <a:lnTo>
                    <a:pt x="425125" y="1373088"/>
                  </a:lnTo>
                  <a:lnTo>
                    <a:pt x="424414" y="1374887"/>
                  </a:lnTo>
                  <a:lnTo>
                    <a:pt x="423381" y="1375936"/>
                  </a:lnTo>
                  <a:close/>
                  <a:moveTo>
                    <a:pt x="1040415" y="1383978"/>
                  </a:moveTo>
                  <a:lnTo>
                    <a:pt x="1041190" y="1387929"/>
                  </a:lnTo>
                  <a:lnTo>
                    <a:pt x="1041268" y="1389791"/>
                  </a:lnTo>
                  <a:lnTo>
                    <a:pt x="1041104" y="1391348"/>
                  </a:lnTo>
                  <a:lnTo>
                    <a:pt x="1040673" y="1392467"/>
                  </a:lnTo>
                  <a:lnTo>
                    <a:pt x="1039640" y="1393452"/>
                  </a:lnTo>
                  <a:lnTo>
                    <a:pt x="1041565" y="1396058"/>
                  </a:lnTo>
                  <a:lnTo>
                    <a:pt x="1042191" y="1397810"/>
                  </a:lnTo>
                  <a:lnTo>
                    <a:pt x="1042308" y="1399203"/>
                  </a:lnTo>
                  <a:lnTo>
                    <a:pt x="1041080" y="1401894"/>
                  </a:lnTo>
                  <a:lnTo>
                    <a:pt x="1032333" y="1405446"/>
                  </a:lnTo>
                  <a:lnTo>
                    <a:pt x="1029900" y="1407151"/>
                  </a:lnTo>
                  <a:lnTo>
                    <a:pt x="1026865" y="1411368"/>
                  </a:lnTo>
                  <a:lnTo>
                    <a:pt x="1023172" y="1414983"/>
                  </a:lnTo>
                  <a:lnTo>
                    <a:pt x="1021944" y="1414967"/>
                  </a:lnTo>
                  <a:lnTo>
                    <a:pt x="1020512" y="1411219"/>
                  </a:lnTo>
                  <a:lnTo>
                    <a:pt x="1014676" y="1408458"/>
                  </a:lnTo>
                  <a:lnTo>
                    <a:pt x="1003700" y="1409897"/>
                  </a:lnTo>
                  <a:lnTo>
                    <a:pt x="990846" y="1413371"/>
                  </a:lnTo>
                  <a:lnTo>
                    <a:pt x="986285" y="1414990"/>
                  </a:lnTo>
                  <a:lnTo>
                    <a:pt x="983977" y="1414130"/>
                  </a:lnTo>
                  <a:lnTo>
                    <a:pt x="983273" y="1412831"/>
                  </a:lnTo>
                  <a:lnTo>
                    <a:pt x="983241" y="1411024"/>
                  </a:lnTo>
                  <a:lnTo>
                    <a:pt x="984759" y="1405720"/>
                  </a:lnTo>
                  <a:lnTo>
                    <a:pt x="985377" y="1404366"/>
                  </a:lnTo>
                  <a:lnTo>
                    <a:pt x="988327" y="1402598"/>
                  </a:lnTo>
                  <a:lnTo>
                    <a:pt x="990322" y="1397904"/>
                  </a:lnTo>
                  <a:lnTo>
                    <a:pt x="989672" y="1392780"/>
                  </a:lnTo>
                  <a:lnTo>
                    <a:pt x="990439" y="1385606"/>
                  </a:lnTo>
                  <a:lnTo>
                    <a:pt x="992458" y="1384487"/>
                  </a:lnTo>
                  <a:lnTo>
                    <a:pt x="997504" y="1387045"/>
                  </a:lnTo>
                  <a:lnTo>
                    <a:pt x="1000766" y="1387585"/>
                  </a:lnTo>
                  <a:lnTo>
                    <a:pt x="1006548" y="1387914"/>
                  </a:lnTo>
                  <a:lnTo>
                    <a:pt x="1014316" y="1387053"/>
                  </a:lnTo>
                  <a:lnTo>
                    <a:pt x="1020559" y="1384127"/>
                  </a:lnTo>
                  <a:lnTo>
                    <a:pt x="1031950" y="1375756"/>
                  </a:lnTo>
                  <a:lnTo>
                    <a:pt x="1033969" y="1375865"/>
                  </a:lnTo>
                  <a:lnTo>
                    <a:pt x="1035416" y="1378838"/>
                  </a:lnTo>
                  <a:lnTo>
                    <a:pt x="1036480" y="1380294"/>
                  </a:lnTo>
                  <a:lnTo>
                    <a:pt x="1039868" y="1382570"/>
                  </a:lnTo>
                  <a:lnTo>
                    <a:pt x="1040415" y="1383978"/>
                  </a:lnTo>
                  <a:close/>
                  <a:moveTo>
                    <a:pt x="464219" y="1388414"/>
                  </a:moveTo>
                  <a:lnTo>
                    <a:pt x="461285" y="1388594"/>
                  </a:lnTo>
                  <a:lnTo>
                    <a:pt x="454463" y="1387381"/>
                  </a:lnTo>
                  <a:lnTo>
                    <a:pt x="453916" y="1386599"/>
                  </a:lnTo>
                  <a:lnTo>
                    <a:pt x="453830" y="1385120"/>
                  </a:lnTo>
                  <a:lnTo>
                    <a:pt x="454737" y="1380849"/>
                  </a:lnTo>
                  <a:lnTo>
                    <a:pt x="457741" y="1380278"/>
                  </a:lnTo>
                  <a:lnTo>
                    <a:pt x="461317" y="1382617"/>
                  </a:lnTo>
                  <a:lnTo>
                    <a:pt x="465174" y="1385942"/>
                  </a:lnTo>
                  <a:lnTo>
                    <a:pt x="465706" y="1387507"/>
                  </a:lnTo>
                  <a:lnTo>
                    <a:pt x="464219" y="1388414"/>
                  </a:lnTo>
                  <a:close/>
                  <a:moveTo>
                    <a:pt x="441031" y="1447974"/>
                  </a:moveTo>
                  <a:lnTo>
                    <a:pt x="448345" y="1453169"/>
                  </a:lnTo>
                  <a:lnTo>
                    <a:pt x="456098" y="1456744"/>
                  </a:lnTo>
                  <a:lnTo>
                    <a:pt x="456857" y="1458371"/>
                  </a:lnTo>
                  <a:lnTo>
                    <a:pt x="457460" y="1460836"/>
                  </a:lnTo>
                  <a:lnTo>
                    <a:pt x="457600" y="1462119"/>
                  </a:lnTo>
                  <a:lnTo>
                    <a:pt x="457429" y="1463308"/>
                  </a:lnTo>
                  <a:lnTo>
                    <a:pt x="456936" y="1464403"/>
                  </a:lnTo>
                  <a:lnTo>
                    <a:pt x="457499" y="1465811"/>
                  </a:lnTo>
                  <a:lnTo>
                    <a:pt x="459126" y="1467533"/>
                  </a:lnTo>
                  <a:lnTo>
                    <a:pt x="459290" y="1469543"/>
                  </a:lnTo>
                  <a:lnTo>
                    <a:pt x="457350" y="1472986"/>
                  </a:lnTo>
                  <a:lnTo>
                    <a:pt x="454620" y="1476803"/>
                  </a:lnTo>
                  <a:lnTo>
                    <a:pt x="440178" y="1484619"/>
                  </a:lnTo>
                  <a:lnTo>
                    <a:pt x="435069" y="1485941"/>
                  </a:lnTo>
                  <a:lnTo>
                    <a:pt x="422442" y="1491277"/>
                  </a:lnTo>
                  <a:lnTo>
                    <a:pt x="418577" y="1491058"/>
                  </a:lnTo>
                  <a:lnTo>
                    <a:pt x="417725" y="1490807"/>
                  </a:lnTo>
                  <a:lnTo>
                    <a:pt x="415338" y="1488460"/>
                  </a:lnTo>
                  <a:lnTo>
                    <a:pt x="412068" y="1486278"/>
                  </a:lnTo>
                  <a:lnTo>
                    <a:pt x="410535" y="1484580"/>
                  </a:lnTo>
                  <a:lnTo>
                    <a:pt x="409181" y="1482139"/>
                  </a:lnTo>
                  <a:lnTo>
                    <a:pt x="409721" y="1480629"/>
                  </a:lnTo>
                  <a:lnTo>
                    <a:pt x="412154" y="1480034"/>
                  </a:lnTo>
                  <a:lnTo>
                    <a:pt x="415612" y="1480074"/>
                  </a:lnTo>
                  <a:lnTo>
                    <a:pt x="420690" y="1478298"/>
                  </a:lnTo>
                  <a:lnTo>
                    <a:pt x="419281" y="1476694"/>
                  </a:lnTo>
                  <a:lnTo>
                    <a:pt x="417951" y="1475716"/>
                  </a:lnTo>
                  <a:lnTo>
                    <a:pt x="417028" y="1473588"/>
                  </a:lnTo>
                  <a:lnTo>
                    <a:pt x="414908" y="1474003"/>
                  </a:lnTo>
                  <a:lnTo>
                    <a:pt x="413320" y="1472782"/>
                  </a:lnTo>
                  <a:lnTo>
                    <a:pt x="410261" y="1472008"/>
                  </a:lnTo>
                  <a:lnTo>
                    <a:pt x="402273" y="1471272"/>
                  </a:lnTo>
                  <a:lnTo>
                    <a:pt x="397063" y="1469175"/>
                  </a:lnTo>
                  <a:lnTo>
                    <a:pt x="395529" y="1467916"/>
                  </a:lnTo>
                  <a:lnTo>
                    <a:pt x="394176" y="1465741"/>
                  </a:lnTo>
                  <a:lnTo>
                    <a:pt x="393002" y="1462674"/>
                  </a:lnTo>
                  <a:lnTo>
                    <a:pt x="394708" y="1450704"/>
                  </a:lnTo>
                  <a:lnTo>
                    <a:pt x="395882" y="1447638"/>
                  </a:lnTo>
                  <a:lnTo>
                    <a:pt x="398588" y="1446628"/>
                  </a:lnTo>
                  <a:lnTo>
                    <a:pt x="405207" y="1449304"/>
                  </a:lnTo>
                  <a:lnTo>
                    <a:pt x="406099" y="1448154"/>
                  </a:lnTo>
                  <a:lnTo>
                    <a:pt x="398855" y="1443710"/>
                  </a:lnTo>
                  <a:lnTo>
                    <a:pt x="396194" y="1441058"/>
                  </a:lnTo>
                  <a:lnTo>
                    <a:pt x="395412" y="1438961"/>
                  </a:lnTo>
                  <a:lnTo>
                    <a:pt x="394943" y="1435871"/>
                  </a:lnTo>
                  <a:lnTo>
                    <a:pt x="394943" y="1434056"/>
                  </a:lnTo>
                  <a:lnTo>
                    <a:pt x="395271" y="1432225"/>
                  </a:lnTo>
                  <a:lnTo>
                    <a:pt x="395921" y="1430387"/>
                  </a:lnTo>
                  <a:lnTo>
                    <a:pt x="397681" y="1427899"/>
                  </a:lnTo>
                  <a:lnTo>
                    <a:pt x="405019" y="1423925"/>
                  </a:lnTo>
                  <a:lnTo>
                    <a:pt x="413015" y="1425286"/>
                  </a:lnTo>
                  <a:lnTo>
                    <a:pt x="426894" y="1430168"/>
                  </a:lnTo>
                  <a:lnTo>
                    <a:pt x="428615" y="1431201"/>
                  </a:lnTo>
                  <a:lnTo>
                    <a:pt x="432871" y="1435370"/>
                  </a:lnTo>
                  <a:lnTo>
                    <a:pt x="441031" y="1447974"/>
                  </a:lnTo>
                  <a:close/>
                  <a:moveTo>
                    <a:pt x="478740" y="1472837"/>
                  </a:moveTo>
                  <a:lnTo>
                    <a:pt x="475297" y="1475051"/>
                  </a:lnTo>
                  <a:lnTo>
                    <a:pt x="474601" y="1474558"/>
                  </a:lnTo>
                  <a:lnTo>
                    <a:pt x="473905" y="1472868"/>
                  </a:lnTo>
                  <a:lnTo>
                    <a:pt x="472129" y="1465170"/>
                  </a:lnTo>
                  <a:lnTo>
                    <a:pt x="471604" y="1461509"/>
                  </a:lnTo>
                  <a:lnTo>
                    <a:pt x="472043" y="1456940"/>
                  </a:lnTo>
                  <a:lnTo>
                    <a:pt x="471354" y="1453709"/>
                  </a:lnTo>
                  <a:lnTo>
                    <a:pt x="474460" y="1449938"/>
                  </a:lnTo>
                  <a:lnTo>
                    <a:pt x="476971" y="1449288"/>
                  </a:lnTo>
                  <a:lnTo>
                    <a:pt x="480359" y="1450274"/>
                  </a:lnTo>
                  <a:lnTo>
                    <a:pt x="486093" y="1454108"/>
                  </a:lnTo>
                  <a:lnTo>
                    <a:pt x="485679" y="1455352"/>
                  </a:lnTo>
                  <a:lnTo>
                    <a:pt x="484435" y="1457347"/>
                  </a:lnTo>
                  <a:lnTo>
                    <a:pt x="480985" y="1459952"/>
                  </a:lnTo>
                  <a:lnTo>
                    <a:pt x="479764" y="1465804"/>
                  </a:lnTo>
                  <a:lnTo>
                    <a:pt x="479530" y="1468730"/>
                  </a:lnTo>
                  <a:lnTo>
                    <a:pt x="479694" y="1470920"/>
                  </a:lnTo>
                  <a:lnTo>
                    <a:pt x="478740" y="1472837"/>
                  </a:lnTo>
                  <a:close/>
                  <a:moveTo>
                    <a:pt x="785747" y="1704301"/>
                  </a:moveTo>
                  <a:lnTo>
                    <a:pt x="782328" y="1704332"/>
                  </a:lnTo>
                  <a:lnTo>
                    <a:pt x="781193" y="1700170"/>
                  </a:lnTo>
                  <a:lnTo>
                    <a:pt x="781530" y="1695617"/>
                  </a:lnTo>
                  <a:lnTo>
                    <a:pt x="785379" y="1694185"/>
                  </a:lnTo>
                  <a:lnTo>
                    <a:pt x="787452" y="1697323"/>
                  </a:lnTo>
                  <a:lnTo>
                    <a:pt x="786709" y="1701985"/>
                  </a:lnTo>
                  <a:lnTo>
                    <a:pt x="785747" y="1704301"/>
                  </a:lnTo>
                  <a:close/>
                  <a:moveTo>
                    <a:pt x="582971" y="1935562"/>
                  </a:moveTo>
                  <a:lnTo>
                    <a:pt x="580452" y="1940991"/>
                  </a:lnTo>
                  <a:lnTo>
                    <a:pt x="577933" y="1939810"/>
                  </a:lnTo>
                  <a:lnTo>
                    <a:pt x="576689" y="1937385"/>
                  </a:lnTo>
                  <a:lnTo>
                    <a:pt x="574209" y="1936258"/>
                  </a:lnTo>
                  <a:lnTo>
                    <a:pt x="571533" y="1936594"/>
                  </a:lnTo>
                  <a:lnTo>
                    <a:pt x="571494" y="1935632"/>
                  </a:lnTo>
                  <a:lnTo>
                    <a:pt x="580186" y="1929827"/>
                  </a:lnTo>
                  <a:lnTo>
                    <a:pt x="584332" y="1928263"/>
                  </a:lnTo>
                  <a:lnTo>
                    <a:pt x="584035" y="1930711"/>
                  </a:lnTo>
                  <a:lnTo>
                    <a:pt x="583245" y="1932855"/>
                  </a:lnTo>
                  <a:lnTo>
                    <a:pt x="582971" y="193556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0B850E08-23E5-E802-847E-14E89531B534}"/>
                </a:ext>
              </a:extLst>
            </p:cNvPr>
            <p:cNvSpPr>
              <a:spLocks/>
            </p:cNvSpPr>
            <p:nvPr/>
          </p:nvSpPr>
          <p:spPr>
            <a:xfrm>
              <a:off x="6881490" y="4344399"/>
              <a:ext cx="65826" cy="16781"/>
            </a:xfrm>
            <a:custGeom>
              <a:avLst/>
              <a:gdLst>
                <a:gd name="connsiteX0" fmla="*/ 1346 w 65826"/>
                <a:gd name="connsiteY0" fmla="*/ 16781 h 16781"/>
                <a:gd name="connsiteX1" fmla="*/ 1221 w 65826"/>
                <a:gd name="connsiteY1" fmla="*/ 14888 h 16781"/>
                <a:gd name="connsiteX2" fmla="*/ 0 w 65826"/>
                <a:gd name="connsiteY2" fmla="*/ 10570 h 16781"/>
                <a:gd name="connsiteX3" fmla="*/ 1635 w 65826"/>
                <a:gd name="connsiteY3" fmla="*/ 8684 h 16781"/>
                <a:gd name="connsiteX4" fmla="*/ 3411 w 65826"/>
                <a:gd name="connsiteY4" fmla="*/ 7565 h 16781"/>
                <a:gd name="connsiteX5" fmla="*/ 4608 w 65826"/>
                <a:gd name="connsiteY5" fmla="*/ 8457 h 16781"/>
                <a:gd name="connsiteX6" fmla="*/ 4968 w 65826"/>
                <a:gd name="connsiteY6" fmla="*/ 10217 h 16781"/>
                <a:gd name="connsiteX7" fmla="*/ 5891 w 65826"/>
                <a:gd name="connsiteY7" fmla="*/ 11422 h 16781"/>
                <a:gd name="connsiteX8" fmla="*/ 9036 w 65826"/>
                <a:gd name="connsiteY8" fmla="*/ 12173 h 16781"/>
                <a:gd name="connsiteX9" fmla="*/ 12142 w 65826"/>
                <a:gd name="connsiteY9" fmla="*/ 11633 h 16781"/>
                <a:gd name="connsiteX10" fmla="*/ 14043 w 65826"/>
                <a:gd name="connsiteY10" fmla="*/ 11884 h 16781"/>
                <a:gd name="connsiteX11" fmla="*/ 13988 w 65826"/>
                <a:gd name="connsiteY11" fmla="*/ 10906 h 16781"/>
                <a:gd name="connsiteX12" fmla="*/ 14630 w 65826"/>
                <a:gd name="connsiteY12" fmla="*/ 9607 h 16781"/>
                <a:gd name="connsiteX13" fmla="*/ 18409 w 65826"/>
                <a:gd name="connsiteY13" fmla="*/ 9052 h 16781"/>
                <a:gd name="connsiteX14" fmla="*/ 22399 w 65826"/>
                <a:gd name="connsiteY14" fmla="*/ 8684 h 16781"/>
                <a:gd name="connsiteX15" fmla="*/ 26506 w 65826"/>
                <a:gd name="connsiteY15" fmla="*/ 7902 h 16781"/>
                <a:gd name="connsiteX16" fmla="*/ 29721 w 65826"/>
                <a:gd name="connsiteY16" fmla="*/ 7933 h 16781"/>
                <a:gd name="connsiteX17" fmla="*/ 30676 w 65826"/>
                <a:gd name="connsiteY17" fmla="*/ 7722 h 16781"/>
                <a:gd name="connsiteX18" fmla="*/ 30449 w 65826"/>
                <a:gd name="connsiteY18" fmla="*/ 7385 h 16781"/>
                <a:gd name="connsiteX19" fmla="*/ 27562 w 65826"/>
                <a:gd name="connsiteY19" fmla="*/ 7010 h 16781"/>
                <a:gd name="connsiteX20" fmla="*/ 21405 w 65826"/>
                <a:gd name="connsiteY20" fmla="*/ 7902 h 16781"/>
                <a:gd name="connsiteX21" fmla="*/ 15138 w 65826"/>
                <a:gd name="connsiteY21" fmla="*/ 8168 h 16781"/>
                <a:gd name="connsiteX22" fmla="*/ 10390 w 65826"/>
                <a:gd name="connsiteY22" fmla="*/ 10523 h 16781"/>
                <a:gd name="connsiteX23" fmla="*/ 8442 w 65826"/>
                <a:gd name="connsiteY23" fmla="*/ 10304 h 16781"/>
                <a:gd name="connsiteX24" fmla="*/ 6470 w 65826"/>
                <a:gd name="connsiteY24" fmla="*/ 7949 h 16781"/>
                <a:gd name="connsiteX25" fmla="*/ 5766 w 65826"/>
                <a:gd name="connsiteY25" fmla="*/ 5046 h 16781"/>
                <a:gd name="connsiteX26" fmla="*/ 11328 w 65826"/>
                <a:gd name="connsiteY26" fmla="*/ 4835 h 16781"/>
                <a:gd name="connsiteX27" fmla="*/ 18072 w 65826"/>
                <a:gd name="connsiteY27" fmla="*/ 4929 h 16781"/>
                <a:gd name="connsiteX28" fmla="*/ 25418 w 65826"/>
                <a:gd name="connsiteY28" fmla="*/ 5023 h 16781"/>
                <a:gd name="connsiteX29" fmla="*/ 28876 w 65826"/>
                <a:gd name="connsiteY29" fmla="*/ 5070 h 16781"/>
                <a:gd name="connsiteX30" fmla="*/ 30691 w 65826"/>
                <a:gd name="connsiteY30" fmla="*/ 1909 h 16781"/>
                <a:gd name="connsiteX31" fmla="*/ 34149 w 65826"/>
                <a:gd name="connsiteY31" fmla="*/ 516 h 16781"/>
                <a:gd name="connsiteX32" fmla="*/ 37685 w 65826"/>
                <a:gd name="connsiteY32" fmla="*/ 0 h 16781"/>
                <a:gd name="connsiteX33" fmla="*/ 39532 w 65826"/>
                <a:gd name="connsiteY33" fmla="*/ 133 h 16781"/>
                <a:gd name="connsiteX34" fmla="*/ 41472 w 65826"/>
                <a:gd name="connsiteY34" fmla="*/ 602 h 16781"/>
                <a:gd name="connsiteX35" fmla="*/ 45204 w 65826"/>
                <a:gd name="connsiteY35" fmla="*/ 3208 h 16781"/>
                <a:gd name="connsiteX36" fmla="*/ 47527 w 65826"/>
                <a:gd name="connsiteY36" fmla="*/ 3810 h 16781"/>
                <a:gd name="connsiteX37" fmla="*/ 49491 w 65826"/>
                <a:gd name="connsiteY37" fmla="*/ 4397 h 16781"/>
                <a:gd name="connsiteX38" fmla="*/ 50891 w 65826"/>
                <a:gd name="connsiteY38" fmla="*/ 5664 h 16781"/>
                <a:gd name="connsiteX39" fmla="*/ 53121 w 65826"/>
                <a:gd name="connsiteY39" fmla="*/ 6924 h 16781"/>
                <a:gd name="connsiteX40" fmla="*/ 54874 w 65826"/>
                <a:gd name="connsiteY40" fmla="*/ 7260 h 16781"/>
                <a:gd name="connsiteX41" fmla="*/ 55914 w 65826"/>
                <a:gd name="connsiteY41" fmla="*/ 7072 h 16781"/>
                <a:gd name="connsiteX42" fmla="*/ 57651 w 65826"/>
                <a:gd name="connsiteY42" fmla="*/ 6587 h 16781"/>
                <a:gd name="connsiteX43" fmla="*/ 58793 w 65826"/>
                <a:gd name="connsiteY43" fmla="*/ 6196 h 16781"/>
                <a:gd name="connsiteX44" fmla="*/ 62517 w 65826"/>
                <a:gd name="connsiteY44" fmla="*/ 6032 h 16781"/>
                <a:gd name="connsiteX45" fmla="*/ 65255 w 65826"/>
                <a:gd name="connsiteY45" fmla="*/ 7487 h 16781"/>
                <a:gd name="connsiteX46" fmla="*/ 65826 w 65826"/>
                <a:gd name="connsiteY46" fmla="*/ 9075 h 16781"/>
                <a:gd name="connsiteX47" fmla="*/ 65373 w 65826"/>
                <a:gd name="connsiteY47" fmla="*/ 10703 h 16781"/>
                <a:gd name="connsiteX48" fmla="*/ 61695 w 65826"/>
                <a:gd name="connsiteY48" fmla="*/ 11571 h 16781"/>
                <a:gd name="connsiteX49" fmla="*/ 56602 w 65826"/>
                <a:gd name="connsiteY49" fmla="*/ 12932 h 16781"/>
                <a:gd name="connsiteX50" fmla="*/ 52393 w 65826"/>
                <a:gd name="connsiteY50" fmla="*/ 12189 h 16781"/>
                <a:gd name="connsiteX51" fmla="*/ 47269 w 65826"/>
                <a:gd name="connsiteY51" fmla="*/ 10335 h 16781"/>
                <a:gd name="connsiteX52" fmla="*/ 44273 w 65826"/>
                <a:gd name="connsiteY52" fmla="*/ 9005 h 16781"/>
                <a:gd name="connsiteX53" fmla="*/ 43029 w 65826"/>
                <a:gd name="connsiteY53" fmla="*/ 8465 h 16781"/>
                <a:gd name="connsiteX54" fmla="*/ 41159 w 65826"/>
                <a:gd name="connsiteY54" fmla="*/ 7620 h 16781"/>
                <a:gd name="connsiteX55" fmla="*/ 39524 w 65826"/>
                <a:gd name="connsiteY55" fmla="*/ 6713 h 16781"/>
                <a:gd name="connsiteX56" fmla="*/ 37952 w 65826"/>
                <a:gd name="connsiteY56" fmla="*/ 6118 h 16781"/>
                <a:gd name="connsiteX57" fmla="*/ 36747 w 65826"/>
                <a:gd name="connsiteY57" fmla="*/ 5742 h 16781"/>
                <a:gd name="connsiteX58" fmla="*/ 35855 w 65826"/>
                <a:gd name="connsiteY58" fmla="*/ 6220 h 16781"/>
                <a:gd name="connsiteX59" fmla="*/ 35409 w 65826"/>
                <a:gd name="connsiteY59" fmla="*/ 7346 h 16781"/>
                <a:gd name="connsiteX60" fmla="*/ 34697 w 65826"/>
                <a:gd name="connsiteY60" fmla="*/ 8598 h 16781"/>
                <a:gd name="connsiteX61" fmla="*/ 33782 w 65826"/>
                <a:gd name="connsiteY61" fmla="*/ 9341 h 16781"/>
                <a:gd name="connsiteX62" fmla="*/ 29487 w 65826"/>
                <a:gd name="connsiteY62" fmla="*/ 9779 h 16781"/>
                <a:gd name="connsiteX63" fmla="*/ 25630 w 65826"/>
                <a:gd name="connsiteY63" fmla="*/ 10241 h 16781"/>
                <a:gd name="connsiteX64" fmla="*/ 23564 w 65826"/>
                <a:gd name="connsiteY64" fmla="*/ 10632 h 16781"/>
                <a:gd name="connsiteX65" fmla="*/ 22179 w 65826"/>
                <a:gd name="connsiteY65" fmla="*/ 10929 h 16781"/>
                <a:gd name="connsiteX66" fmla="*/ 21749 w 65826"/>
                <a:gd name="connsiteY66" fmla="*/ 14708 h 16781"/>
                <a:gd name="connsiteX67" fmla="*/ 17384 w 65826"/>
                <a:gd name="connsiteY67" fmla="*/ 14669 h 16781"/>
                <a:gd name="connsiteX68" fmla="*/ 13097 w 65826"/>
                <a:gd name="connsiteY68" fmla="*/ 14622 h 16781"/>
                <a:gd name="connsiteX69" fmla="*/ 8645 w 65826"/>
                <a:gd name="connsiteY69" fmla="*/ 14692 h 16781"/>
                <a:gd name="connsiteX70" fmla="*/ 3865 w 65826"/>
                <a:gd name="connsiteY70" fmla="*/ 14763 h 16781"/>
                <a:gd name="connsiteX71" fmla="*/ 2637 w 65826"/>
                <a:gd name="connsiteY71" fmla="*/ 15537 h 1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65826" h="16781">
                  <a:moveTo>
                    <a:pt x="1346" y="16781"/>
                  </a:moveTo>
                  <a:lnTo>
                    <a:pt x="1221" y="14888"/>
                  </a:lnTo>
                  <a:lnTo>
                    <a:pt x="0" y="10570"/>
                  </a:lnTo>
                  <a:lnTo>
                    <a:pt x="1635" y="8684"/>
                  </a:lnTo>
                  <a:lnTo>
                    <a:pt x="3411" y="7565"/>
                  </a:lnTo>
                  <a:lnTo>
                    <a:pt x="4608" y="8457"/>
                  </a:lnTo>
                  <a:lnTo>
                    <a:pt x="4968" y="10217"/>
                  </a:lnTo>
                  <a:lnTo>
                    <a:pt x="5891" y="11422"/>
                  </a:lnTo>
                  <a:lnTo>
                    <a:pt x="9036" y="12173"/>
                  </a:lnTo>
                  <a:lnTo>
                    <a:pt x="12142" y="11633"/>
                  </a:lnTo>
                  <a:lnTo>
                    <a:pt x="14043" y="11884"/>
                  </a:lnTo>
                  <a:lnTo>
                    <a:pt x="13988" y="10906"/>
                  </a:lnTo>
                  <a:lnTo>
                    <a:pt x="14630" y="9607"/>
                  </a:lnTo>
                  <a:lnTo>
                    <a:pt x="18409" y="9052"/>
                  </a:lnTo>
                  <a:lnTo>
                    <a:pt x="22399" y="8684"/>
                  </a:lnTo>
                  <a:lnTo>
                    <a:pt x="26506" y="7902"/>
                  </a:lnTo>
                  <a:lnTo>
                    <a:pt x="29721" y="7933"/>
                  </a:lnTo>
                  <a:lnTo>
                    <a:pt x="30676" y="7722"/>
                  </a:lnTo>
                  <a:lnTo>
                    <a:pt x="30449" y="7385"/>
                  </a:lnTo>
                  <a:lnTo>
                    <a:pt x="27562" y="7010"/>
                  </a:lnTo>
                  <a:lnTo>
                    <a:pt x="21405" y="7902"/>
                  </a:lnTo>
                  <a:lnTo>
                    <a:pt x="15138" y="8168"/>
                  </a:lnTo>
                  <a:lnTo>
                    <a:pt x="10390" y="10523"/>
                  </a:lnTo>
                  <a:lnTo>
                    <a:pt x="8442" y="10304"/>
                  </a:lnTo>
                  <a:lnTo>
                    <a:pt x="6470" y="7949"/>
                  </a:lnTo>
                  <a:lnTo>
                    <a:pt x="5766" y="5046"/>
                  </a:lnTo>
                  <a:lnTo>
                    <a:pt x="11328" y="4835"/>
                  </a:lnTo>
                  <a:lnTo>
                    <a:pt x="18072" y="4929"/>
                  </a:lnTo>
                  <a:lnTo>
                    <a:pt x="25418" y="5023"/>
                  </a:lnTo>
                  <a:lnTo>
                    <a:pt x="28876" y="5070"/>
                  </a:lnTo>
                  <a:lnTo>
                    <a:pt x="30691" y="1909"/>
                  </a:lnTo>
                  <a:lnTo>
                    <a:pt x="34149" y="516"/>
                  </a:lnTo>
                  <a:lnTo>
                    <a:pt x="37685" y="0"/>
                  </a:lnTo>
                  <a:lnTo>
                    <a:pt x="39532" y="133"/>
                  </a:lnTo>
                  <a:lnTo>
                    <a:pt x="41472" y="602"/>
                  </a:lnTo>
                  <a:lnTo>
                    <a:pt x="45204" y="3208"/>
                  </a:lnTo>
                  <a:lnTo>
                    <a:pt x="47527" y="3810"/>
                  </a:lnTo>
                  <a:lnTo>
                    <a:pt x="49491" y="4397"/>
                  </a:lnTo>
                  <a:lnTo>
                    <a:pt x="50891" y="5664"/>
                  </a:lnTo>
                  <a:lnTo>
                    <a:pt x="53121" y="6924"/>
                  </a:lnTo>
                  <a:lnTo>
                    <a:pt x="54874" y="7260"/>
                  </a:lnTo>
                  <a:lnTo>
                    <a:pt x="55914" y="7072"/>
                  </a:lnTo>
                  <a:lnTo>
                    <a:pt x="57651" y="6587"/>
                  </a:lnTo>
                  <a:lnTo>
                    <a:pt x="58793" y="6196"/>
                  </a:lnTo>
                  <a:lnTo>
                    <a:pt x="62517" y="6032"/>
                  </a:lnTo>
                  <a:lnTo>
                    <a:pt x="65255" y="7487"/>
                  </a:lnTo>
                  <a:lnTo>
                    <a:pt x="65826" y="9075"/>
                  </a:lnTo>
                  <a:lnTo>
                    <a:pt x="65373" y="10703"/>
                  </a:lnTo>
                  <a:lnTo>
                    <a:pt x="61695" y="11571"/>
                  </a:lnTo>
                  <a:lnTo>
                    <a:pt x="56602" y="12932"/>
                  </a:lnTo>
                  <a:lnTo>
                    <a:pt x="52393" y="12189"/>
                  </a:lnTo>
                  <a:lnTo>
                    <a:pt x="47269" y="10335"/>
                  </a:lnTo>
                  <a:lnTo>
                    <a:pt x="44273" y="9005"/>
                  </a:lnTo>
                  <a:lnTo>
                    <a:pt x="43029" y="8465"/>
                  </a:lnTo>
                  <a:lnTo>
                    <a:pt x="41159" y="7620"/>
                  </a:lnTo>
                  <a:lnTo>
                    <a:pt x="39524" y="6713"/>
                  </a:lnTo>
                  <a:lnTo>
                    <a:pt x="37952" y="6118"/>
                  </a:lnTo>
                  <a:lnTo>
                    <a:pt x="36747" y="5742"/>
                  </a:lnTo>
                  <a:lnTo>
                    <a:pt x="35855" y="6220"/>
                  </a:lnTo>
                  <a:lnTo>
                    <a:pt x="35409" y="7346"/>
                  </a:lnTo>
                  <a:lnTo>
                    <a:pt x="34697" y="8598"/>
                  </a:lnTo>
                  <a:lnTo>
                    <a:pt x="33782" y="9341"/>
                  </a:lnTo>
                  <a:lnTo>
                    <a:pt x="29487" y="9779"/>
                  </a:lnTo>
                  <a:lnTo>
                    <a:pt x="25630" y="10241"/>
                  </a:lnTo>
                  <a:lnTo>
                    <a:pt x="23564" y="10632"/>
                  </a:lnTo>
                  <a:lnTo>
                    <a:pt x="22179" y="10929"/>
                  </a:lnTo>
                  <a:lnTo>
                    <a:pt x="21749" y="14708"/>
                  </a:lnTo>
                  <a:lnTo>
                    <a:pt x="17384" y="14669"/>
                  </a:lnTo>
                  <a:lnTo>
                    <a:pt x="13097" y="14622"/>
                  </a:lnTo>
                  <a:lnTo>
                    <a:pt x="8645" y="14692"/>
                  </a:lnTo>
                  <a:lnTo>
                    <a:pt x="3865" y="14763"/>
                  </a:lnTo>
                  <a:lnTo>
                    <a:pt x="2637" y="1553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99AEA4F4-53A0-D464-8AD7-EB4B2B8345D3}"/>
                </a:ext>
              </a:extLst>
            </p:cNvPr>
            <p:cNvSpPr>
              <a:spLocks/>
            </p:cNvSpPr>
            <p:nvPr/>
          </p:nvSpPr>
          <p:spPr>
            <a:xfrm>
              <a:off x="6920427" y="4369911"/>
              <a:ext cx="161827" cy="120918"/>
            </a:xfrm>
            <a:custGeom>
              <a:avLst/>
              <a:gdLst>
                <a:gd name="connsiteX0" fmla="*/ 80401 w 161827"/>
                <a:gd name="connsiteY0" fmla="*/ 6016 h 120918"/>
                <a:gd name="connsiteX1" fmla="*/ 79776 w 161827"/>
                <a:gd name="connsiteY1" fmla="*/ 6618 h 120918"/>
                <a:gd name="connsiteX2" fmla="*/ 79126 w 161827"/>
                <a:gd name="connsiteY2" fmla="*/ 7925 h 120918"/>
                <a:gd name="connsiteX3" fmla="*/ 78532 w 161827"/>
                <a:gd name="connsiteY3" fmla="*/ 9537 h 120918"/>
                <a:gd name="connsiteX4" fmla="*/ 77929 w 161827"/>
                <a:gd name="connsiteY4" fmla="*/ 10616 h 120918"/>
                <a:gd name="connsiteX5" fmla="*/ 78141 w 161827"/>
                <a:gd name="connsiteY5" fmla="*/ 11320 h 120918"/>
                <a:gd name="connsiteX6" fmla="*/ 79854 w 161827"/>
                <a:gd name="connsiteY6" fmla="*/ 12729 h 120918"/>
                <a:gd name="connsiteX7" fmla="*/ 82256 w 161827"/>
                <a:gd name="connsiteY7" fmla="*/ 14700 h 120918"/>
                <a:gd name="connsiteX8" fmla="*/ 83234 w 161827"/>
                <a:gd name="connsiteY8" fmla="*/ 14958 h 120918"/>
                <a:gd name="connsiteX9" fmla="*/ 84352 w 161827"/>
                <a:gd name="connsiteY9" fmla="*/ 14489 h 120918"/>
                <a:gd name="connsiteX10" fmla="*/ 86113 w 161827"/>
                <a:gd name="connsiteY10" fmla="*/ 12924 h 120918"/>
                <a:gd name="connsiteX11" fmla="*/ 87513 w 161827"/>
                <a:gd name="connsiteY11" fmla="*/ 11234 h 120918"/>
                <a:gd name="connsiteX12" fmla="*/ 88851 w 161827"/>
                <a:gd name="connsiteY12" fmla="*/ 10413 h 120918"/>
                <a:gd name="connsiteX13" fmla="*/ 90423 w 161827"/>
                <a:gd name="connsiteY13" fmla="*/ 10468 h 120918"/>
                <a:gd name="connsiteX14" fmla="*/ 91675 w 161827"/>
                <a:gd name="connsiteY14" fmla="*/ 11657 h 120918"/>
                <a:gd name="connsiteX15" fmla="*/ 93201 w 161827"/>
                <a:gd name="connsiteY15" fmla="*/ 14286 h 120918"/>
                <a:gd name="connsiteX16" fmla="*/ 94593 w 161827"/>
                <a:gd name="connsiteY16" fmla="*/ 16672 h 120918"/>
                <a:gd name="connsiteX17" fmla="*/ 94773 w 161827"/>
                <a:gd name="connsiteY17" fmla="*/ 16914 h 120918"/>
                <a:gd name="connsiteX18" fmla="*/ 95336 w 161827"/>
                <a:gd name="connsiteY18" fmla="*/ 17305 h 120918"/>
                <a:gd name="connsiteX19" fmla="*/ 96040 w 161827"/>
                <a:gd name="connsiteY19" fmla="*/ 17290 h 120918"/>
                <a:gd name="connsiteX20" fmla="*/ 96776 w 161827"/>
                <a:gd name="connsiteY20" fmla="*/ 16711 h 120918"/>
                <a:gd name="connsiteX21" fmla="*/ 97316 w 161827"/>
                <a:gd name="connsiteY21" fmla="*/ 16359 h 120918"/>
                <a:gd name="connsiteX22" fmla="*/ 97965 w 161827"/>
                <a:gd name="connsiteY22" fmla="*/ 15263 h 120918"/>
                <a:gd name="connsiteX23" fmla="*/ 100680 w 161827"/>
                <a:gd name="connsiteY23" fmla="*/ 11954 h 120918"/>
                <a:gd name="connsiteX24" fmla="*/ 102722 w 161827"/>
                <a:gd name="connsiteY24" fmla="*/ 11047 h 120918"/>
                <a:gd name="connsiteX25" fmla="*/ 103449 w 161827"/>
                <a:gd name="connsiteY25" fmla="*/ 10804 h 120918"/>
                <a:gd name="connsiteX26" fmla="*/ 104873 w 161827"/>
                <a:gd name="connsiteY26" fmla="*/ 10303 h 120918"/>
                <a:gd name="connsiteX27" fmla="*/ 107244 w 161827"/>
                <a:gd name="connsiteY27" fmla="*/ 11086 h 120918"/>
                <a:gd name="connsiteX28" fmla="*/ 110678 w 161827"/>
                <a:gd name="connsiteY28" fmla="*/ 12447 h 120918"/>
                <a:gd name="connsiteX29" fmla="*/ 114848 w 161827"/>
                <a:gd name="connsiteY29" fmla="*/ 14098 h 120918"/>
                <a:gd name="connsiteX30" fmla="*/ 116311 w 161827"/>
                <a:gd name="connsiteY30" fmla="*/ 14379 h 120918"/>
                <a:gd name="connsiteX31" fmla="*/ 117172 w 161827"/>
                <a:gd name="connsiteY31" fmla="*/ 14098 h 120918"/>
                <a:gd name="connsiteX32" fmla="*/ 118416 w 161827"/>
                <a:gd name="connsiteY32" fmla="*/ 11860 h 120918"/>
                <a:gd name="connsiteX33" fmla="*/ 119965 w 161827"/>
                <a:gd name="connsiteY33" fmla="*/ 10976 h 120918"/>
                <a:gd name="connsiteX34" fmla="*/ 122179 w 161827"/>
                <a:gd name="connsiteY34" fmla="*/ 9944 h 120918"/>
                <a:gd name="connsiteX35" fmla="*/ 123978 w 161827"/>
                <a:gd name="connsiteY35" fmla="*/ 9419 h 120918"/>
                <a:gd name="connsiteX36" fmla="*/ 125003 w 161827"/>
                <a:gd name="connsiteY36" fmla="*/ 9349 h 120918"/>
                <a:gd name="connsiteX37" fmla="*/ 125394 w 161827"/>
                <a:gd name="connsiteY37" fmla="*/ 8739 h 120918"/>
                <a:gd name="connsiteX38" fmla="*/ 125590 w 161827"/>
                <a:gd name="connsiteY38" fmla="*/ 7823 h 120918"/>
                <a:gd name="connsiteX39" fmla="*/ 125378 w 161827"/>
                <a:gd name="connsiteY39" fmla="*/ 6877 h 120918"/>
                <a:gd name="connsiteX40" fmla="*/ 124221 w 161827"/>
                <a:gd name="connsiteY40" fmla="*/ 5179 h 120918"/>
                <a:gd name="connsiteX41" fmla="*/ 124189 w 161827"/>
                <a:gd name="connsiteY41" fmla="*/ 4678 h 120918"/>
                <a:gd name="connsiteX42" fmla="*/ 124854 w 161827"/>
                <a:gd name="connsiteY42" fmla="*/ 4350 h 120918"/>
                <a:gd name="connsiteX43" fmla="*/ 126278 w 161827"/>
                <a:gd name="connsiteY43" fmla="*/ 4099 h 120918"/>
                <a:gd name="connsiteX44" fmla="*/ 128132 w 161827"/>
                <a:gd name="connsiteY44" fmla="*/ 4272 h 120918"/>
                <a:gd name="connsiteX45" fmla="*/ 130221 w 161827"/>
                <a:gd name="connsiteY45" fmla="*/ 5007 h 120918"/>
                <a:gd name="connsiteX46" fmla="*/ 131919 w 161827"/>
                <a:gd name="connsiteY46" fmla="*/ 6063 h 120918"/>
                <a:gd name="connsiteX47" fmla="*/ 132889 w 161827"/>
                <a:gd name="connsiteY47" fmla="*/ 7323 h 120918"/>
                <a:gd name="connsiteX48" fmla="*/ 133945 w 161827"/>
                <a:gd name="connsiteY48" fmla="*/ 10014 h 120918"/>
                <a:gd name="connsiteX49" fmla="*/ 134759 w 161827"/>
                <a:gd name="connsiteY49" fmla="*/ 12627 h 120918"/>
                <a:gd name="connsiteX50" fmla="*/ 136855 w 161827"/>
                <a:gd name="connsiteY50" fmla="*/ 16773 h 120918"/>
                <a:gd name="connsiteX51" fmla="*/ 136816 w 161827"/>
                <a:gd name="connsiteY51" fmla="*/ 19347 h 120918"/>
                <a:gd name="connsiteX52" fmla="*/ 136769 w 161827"/>
                <a:gd name="connsiteY52" fmla="*/ 22328 h 120918"/>
                <a:gd name="connsiteX53" fmla="*/ 137708 w 161827"/>
                <a:gd name="connsiteY53" fmla="*/ 22891 h 120918"/>
                <a:gd name="connsiteX54" fmla="*/ 138725 w 161827"/>
                <a:gd name="connsiteY54" fmla="*/ 23126 h 120918"/>
                <a:gd name="connsiteX55" fmla="*/ 139202 w 161827"/>
                <a:gd name="connsiteY55" fmla="*/ 23564 h 120918"/>
                <a:gd name="connsiteX56" fmla="*/ 140219 w 161827"/>
                <a:gd name="connsiteY56" fmla="*/ 25856 h 120918"/>
                <a:gd name="connsiteX57" fmla="*/ 141182 w 161827"/>
                <a:gd name="connsiteY57" fmla="*/ 26521 h 120918"/>
                <a:gd name="connsiteX58" fmla="*/ 142332 w 161827"/>
                <a:gd name="connsiteY58" fmla="*/ 26678 h 120918"/>
                <a:gd name="connsiteX59" fmla="*/ 144491 w 161827"/>
                <a:gd name="connsiteY59" fmla="*/ 28141 h 120918"/>
                <a:gd name="connsiteX60" fmla="*/ 145876 w 161827"/>
                <a:gd name="connsiteY60" fmla="*/ 28720 h 120918"/>
                <a:gd name="connsiteX61" fmla="*/ 146071 w 161827"/>
                <a:gd name="connsiteY61" fmla="*/ 29158 h 120918"/>
                <a:gd name="connsiteX62" fmla="*/ 146024 w 161827"/>
                <a:gd name="connsiteY62" fmla="*/ 29768 h 120918"/>
                <a:gd name="connsiteX63" fmla="*/ 145485 w 161827"/>
                <a:gd name="connsiteY63" fmla="*/ 30535 h 120918"/>
                <a:gd name="connsiteX64" fmla="*/ 144648 w 161827"/>
                <a:gd name="connsiteY64" fmla="*/ 31067 h 120918"/>
                <a:gd name="connsiteX65" fmla="*/ 143404 w 161827"/>
                <a:gd name="connsiteY65" fmla="*/ 32068 h 120918"/>
                <a:gd name="connsiteX66" fmla="*/ 142371 w 161827"/>
                <a:gd name="connsiteY66" fmla="*/ 33375 h 120918"/>
                <a:gd name="connsiteX67" fmla="*/ 140243 w 161827"/>
                <a:gd name="connsiteY67" fmla="*/ 36512 h 120918"/>
                <a:gd name="connsiteX68" fmla="*/ 140180 w 161827"/>
                <a:gd name="connsiteY68" fmla="*/ 37099 h 120918"/>
                <a:gd name="connsiteX69" fmla="*/ 140634 w 161827"/>
                <a:gd name="connsiteY69" fmla="*/ 37521 h 120918"/>
                <a:gd name="connsiteX70" fmla="*/ 141510 w 161827"/>
                <a:gd name="connsiteY70" fmla="*/ 37599 h 120918"/>
                <a:gd name="connsiteX71" fmla="*/ 142449 w 161827"/>
                <a:gd name="connsiteY71" fmla="*/ 37380 h 120918"/>
                <a:gd name="connsiteX72" fmla="*/ 144405 w 161827"/>
                <a:gd name="connsiteY72" fmla="*/ 36238 h 120918"/>
                <a:gd name="connsiteX73" fmla="*/ 145939 w 161827"/>
                <a:gd name="connsiteY73" fmla="*/ 36645 h 120918"/>
                <a:gd name="connsiteX74" fmla="*/ 147417 w 161827"/>
                <a:gd name="connsiteY74" fmla="*/ 37521 h 120918"/>
                <a:gd name="connsiteX75" fmla="*/ 147957 w 161827"/>
                <a:gd name="connsiteY75" fmla="*/ 38429 h 120918"/>
                <a:gd name="connsiteX76" fmla="*/ 148098 w 161827"/>
                <a:gd name="connsiteY76" fmla="*/ 39618 h 120918"/>
                <a:gd name="connsiteX77" fmla="*/ 147761 w 161827"/>
                <a:gd name="connsiteY77" fmla="*/ 41159 h 120918"/>
                <a:gd name="connsiteX78" fmla="*/ 147706 w 161827"/>
                <a:gd name="connsiteY78" fmla="*/ 42872 h 120918"/>
                <a:gd name="connsiteX79" fmla="*/ 148199 w 161827"/>
                <a:gd name="connsiteY79" fmla="*/ 45798 h 120918"/>
                <a:gd name="connsiteX80" fmla="*/ 148974 w 161827"/>
                <a:gd name="connsiteY80" fmla="*/ 48724 h 120918"/>
                <a:gd name="connsiteX81" fmla="*/ 149741 w 161827"/>
                <a:gd name="connsiteY81" fmla="*/ 49788 h 120918"/>
                <a:gd name="connsiteX82" fmla="*/ 154662 w 161827"/>
                <a:gd name="connsiteY82" fmla="*/ 52362 h 120918"/>
                <a:gd name="connsiteX83" fmla="*/ 155139 w 161827"/>
                <a:gd name="connsiteY83" fmla="*/ 53324 h 120918"/>
                <a:gd name="connsiteX84" fmla="*/ 155381 w 161827"/>
                <a:gd name="connsiteY84" fmla="*/ 54412 h 120918"/>
                <a:gd name="connsiteX85" fmla="*/ 155029 w 161827"/>
                <a:gd name="connsiteY85" fmla="*/ 55890 h 120918"/>
                <a:gd name="connsiteX86" fmla="*/ 154521 w 161827"/>
                <a:gd name="connsiteY86" fmla="*/ 56720 h 120918"/>
                <a:gd name="connsiteX87" fmla="*/ 153113 w 161827"/>
                <a:gd name="connsiteY87" fmla="*/ 58011 h 120918"/>
                <a:gd name="connsiteX88" fmla="*/ 151822 w 161827"/>
                <a:gd name="connsiteY88" fmla="*/ 59004 h 120918"/>
                <a:gd name="connsiteX89" fmla="*/ 151415 w 161827"/>
                <a:gd name="connsiteY89" fmla="*/ 60092 h 120918"/>
                <a:gd name="connsiteX90" fmla="*/ 151618 w 161827"/>
                <a:gd name="connsiteY90" fmla="*/ 62118 h 120918"/>
                <a:gd name="connsiteX91" fmla="*/ 151618 w 161827"/>
                <a:gd name="connsiteY91" fmla="*/ 66695 h 120918"/>
                <a:gd name="connsiteX92" fmla="*/ 151814 w 161827"/>
                <a:gd name="connsiteY92" fmla="*/ 70661 h 120918"/>
                <a:gd name="connsiteX93" fmla="*/ 152878 w 161827"/>
                <a:gd name="connsiteY93" fmla="*/ 72093 h 120918"/>
                <a:gd name="connsiteX94" fmla="*/ 154145 w 161827"/>
                <a:gd name="connsiteY94" fmla="*/ 72828 h 120918"/>
                <a:gd name="connsiteX95" fmla="*/ 155647 w 161827"/>
                <a:gd name="connsiteY95" fmla="*/ 72687 h 120918"/>
                <a:gd name="connsiteX96" fmla="*/ 157102 w 161827"/>
                <a:gd name="connsiteY96" fmla="*/ 72421 h 120918"/>
                <a:gd name="connsiteX97" fmla="*/ 157016 w 161827"/>
                <a:gd name="connsiteY97" fmla="*/ 74792 h 120918"/>
                <a:gd name="connsiteX98" fmla="*/ 156625 w 161827"/>
                <a:gd name="connsiteY98" fmla="*/ 77444 h 120918"/>
                <a:gd name="connsiteX99" fmla="*/ 158346 w 161827"/>
                <a:gd name="connsiteY99" fmla="*/ 78266 h 120918"/>
                <a:gd name="connsiteX100" fmla="*/ 159223 w 161827"/>
                <a:gd name="connsiteY100" fmla="*/ 79071 h 120918"/>
                <a:gd name="connsiteX101" fmla="*/ 159700 w 161827"/>
                <a:gd name="connsiteY101" fmla="*/ 79830 h 120918"/>
                <a:gd name="connsiteX102" fmla="*/ 156969 w 161827"/>
                <a:gd name="connsiteY102" fmla="*/ 81238 h 120918"/>
                <a:gd name="connsiteX103" fmla="*/ 156179 w 161827"/>
                <a:gd name="connsiteY103" fmla="*/ 82060 h 120918"/>
                <a:gd name="connsiteX104" fmla="*/ 155812 w 161827"/>
                <a:gd name="connsiteY104" fmla="*/ 84274 h 120918"/>
                <a:gd name="connsiteX105" fmla="*/ 155898 w 161827"/>
                <a:gd name="connsiteY105" fmla="*/ 86324 h 120918"/>
                <a:gd name="connsiteX106" fmla="*/ 159567 w 161827"/>
                <a:gd name="connsiteY106" fmla="*/ 87779 h 120918"/>
                <a:gd name="connsiteX107" fmla="*/ 160983 w 161827"/>
                <a:gd name="connsiteY107" fmla="*/ 89492 h 120918"/>
                <a:gd name="connsiteX108" fmla="*/ 161609 w 161827"/>
                <a:gd name="connsiteY108" fmla="*/ 91268 h 120918"/>
                <a:gd name="connsiteX109" fmla="*/ 161828 w 161827"/>
                <a:gd name="connsiteY109" fmla="*/ 94624 h 120918"/>
                <a:gd name="connsiteX110" fmla="*/ 161499 w 161827"/>
                <a:gd name="connsiteY110" fmla="*/ 95391 h 120918"/>
                <a:gd name="connsiteX111" fmla="*/ 160553 w 161827"/>
                <a:gd name="connsiteY111" fmla="*/ 95399 h 120918"/>
                <a:gd name="connsiteX112" fmla="*/ 159489 w 161827"/>
                <a:gd name="connsiteY112" fmla="*/ 94366 h 120918"/>
                <a:gd name="connsiteX113" fmla="*/ 158698 w 161827"/>
                <a:gd name="connsiteY113" fmla="*/ 93365 h 120918"/>
                <a:gd name="connsiteX114" fmla="*/ 157705 w 161827"/>
                <a:gd name="connsiteY114" fmla="*/ 93365 h 120918"/>
                <a:gd name="connsiteX115" fmla="*/ 155851 w 161827"/>
                <a:gd name="connsiteY115" fmla="*/ 93138 h 120918"/>
                <a:gd name="connsiteX116" fmla="*/ 153746 w 161827"/>
                <a:gd name="connsiteY116" fmla="*/ 92747 h 120918"/>
                <a:gd name="connsiteX117" fmla="*/ 151141 w 161827"/>
                <a:gd name="connsiteY117" fmla="*/ 92856 h 120918"/>
                <a:gd name="connsiteX118" fmla="*/ 150218 w 161827"/>
                <a:gd name="connsiteY118" fmla="*/ 93021 h 120918"/>
                <a:gd name="connsiteX119" fmla="*/ 149623 w 161827"/>
                <a:gd name="connsiteY119" fmla="*/ 93623 h 120918"/>
                <a:gd name="connsiteX120" fmla="*/ 149467 w 161827"/>
                <a:gd name="connsiteY120" fmla="*/ 94679 h 120918"/>
                <a:gd name="connsiteX121" fmla="*/ 149201 w 161827"/>
                <a:gd name="connsiteY121" fmla="*/ 98082 h 120918"/>
                <a:gd name="connsiteX122" fmla="*/ 150054 w 161827"/>
                <a:gd name="connsiteY122" fmla="*/ 98826 h 120918"/>
                <a:gd name="connsiteX123" fmla="*/ 151736 w 161827"/>
                <a:gd name="connsiteY123" fmla="*/ 99670 h 120918"/>
                <a:gd name="connsiteX124" fmla="*/ 152839 w 161827"/>
                <a:gd name="connsiteY124" fmla="*/ 100030 h 120918"/>
                <a:gd name="connsiteX125" fmla="*/ 153754 w 161827"/>
                <a:gd name="connsiteY125" fmla="*/ 99929 h 120918"/>
                <a:gd name="connsiteX126" fmla="*/ 154458 w 161827"/>
                <a:gd name="connsiteY126" fmla="*/ 100476 h 120918"/>
                <a:gd name="connsiteX127" fmla="*/ 154607 w 161827"/>
                <a:gd name="connsiteY127" fmla="*/ 101939 h 120918"/>
                <a:gd name="connsiteX128" fmla="*/ 154130 w 161827"/>
                <a:gd name="connsiteY128" fmla="*/ 103011 h 120918"/>
                <a:gd name="connsiteX129" fmla="*/ 153206 w 161827"/>
                <a:gd name="connsiteY129" fmla="*/ 104012 h 120918"/>
                <a:gd name="connsiteX130" fmla="*/ 152041 w 161827"/>
                <a:gd name="connsiteY130" fmla="*/ 106579 h 120918"/>
                <a:gd name="connsiteX131" fmla="*/ 152236 w 161827"/>
                <a:gd name="connsiteY131" fmla="*/ 107549 h 120918"/>
                <a:gd name="connsiteX132" fmla="*/ 152291 w 161827"/>
                <a:gd name="connsiteY132" fmla="*/ 108933 h 120918"/>
                <a:gd name="connsiteX133" fmla="*/ 150296 w 161827"/>
                <a:gd name="connsiteY133" fmla="*/ 112689 h 120918"/>
                <a:gd name="connsiteX134" fmla="*/ 149733 w 161827"/>
                <a:gd name="connsiteY134" fmla="*/ 113424 h 120918"/>
                <a:gd name="connsiteX135" fmla="*/ 147096 w 161827"/>
                <a:gd name="connsiteY135" fmla="*/ 112681 h 120918"/>
                <a:gd name="connsiteX136" fmla="*/ 145383 w 161827"/>
                <a:gd name="connsiteY136" fmla="*/ 112438 h 120918"/>
                <a:gd name="connsiteX137" fmla="*/ 144139 w 161827"/>
                <a:gd name="connsiteY137" fmla="*/ 113385 h 120918"/>
                <a:gd name="connsiteX138" fmla="*/ 143357 w 161827"/>
                <a:gd name="connsiteY138" fmla="*/ 112790 h 120918"/>
                <a:gd name="connsiteX139" fmla="*/ 142433 w 161827"/>
                <a:gd name="connsiteY139" fmla="*/ 111922 h 120918"/>
                <a:gd name="connsiteX140" fmla="*/ 142113 w 161827"/>
                <a:gd name="connsiteY140" fmla="*/ 110780 h 120918"/>
                <a:gd name="connsiteX141" fmla="*/ 141487 w 161827"/>
                <a:gd name="connsiteY141" fmla="*/ 110537 h 120918"/>
                <a:gd name="connsiteX142" fmla="*/ 140337 w 161827"/>
                <a:gd name="connsiteY142" fmla="*/ 110529 h 120918"/>
                <a:gd name="connsiteX143" fmla="*/ 139273 w 161827"/>
                <a:gd name="connsiteY143" fmla="*/ 111179 h 120918"/>
                <a:gd name="connsiteX144" fmla="*/ 138803 w 161827"/>
                <a:gd name="connsiteY144" fmla="*/ 112360 h 120918"/>
                <a:gd name="connsiteX145" fmla="*/ 138733 w 161827"/>
                <a:gd name="connsiteY145" fmla="*/ 113721 h 120918"/>
                <a:gd name="connsiteX146" fmla="*/ 138569 w 161827"/>
                <a:gd name="connsiteY146" fmla="*/ 114770 h 120918"/>
                <a:gd name="connsiteX147" fmla="*/ 137935 w 161827"/>
                <a:gd name="connsiteY147" fmla="*/ 115403 h 120918"/>
                <a:gd name="connsiteX148" fmla="*/ 136644 w 161827"/>
                <a:gd name="connsiteY148" fmla="*/ 117054 h 120918"/>
                <a:gd name="connsiteX149" fmla="*/ 136042 w 161827"/>
                <a:gd name="connsiteY149" fmla="*/ 118572 h 120918"/>
                <a:gd name="connsiteX150" fmla="*/ 135291 w 161827"/>
                <a:gd name="connsiteY150" fmla="*/ 119894 h 120918"/>
                <a:gd name="connsiteX151" fmla="*/ 134219 w 161827"/>
                <a:gd name="connsiteY151" fmla="*/ 119816 h 120918"/>
                <a:gd name="connsiteX152" fmla="*/ 133726 w 161827"/>
                <a:gd name="connsiteY152" fmla="*/ 119628 h 120918"/>
                <a:gd name="connsiteX153" fmla="*/ 133382 w 161827"/>
                <a:gd name="connsiteY153" fmla="*/ 119980 h 120918"/>
                <a:gd name="connsiteX154" fmla="*/ 131715 w 161827"/>
                <a:gd name="connsiteY154" fmla="*/ 120716 h 120918"/>
                <a:gd name="connsiteX155" fmla="*/ 130284 w 161827"/>
                <a:gd name="connsiteY155" fmla="*/ 120919 h 120918"/>
                <a:gd name="connsiteX156" fmla="*/ 129908 w 161827"/>
                <a:gd name="connsiteY156" fmla="*/ 120160 h 120918"/>
                <a:gd name="connsiteX157" fmla="*/ 129071 w 161827"/>
                <a:gd name="connsiteY157" fmla="*/ 119550 h 120918"/>
                <a:gd name="connsiteX158" fmla="*/ 128140 w 161827"/>
                <a:gd name="connsiteY158" fmla="*/ 118337 h 120918"/>
                <a:gd name="connsiteX159" fmla="*/ 127084 w 161827"/>
                <a:gd name="connsiteY159" fmla="*/ 117367 h 120918"/>
                <a:gd name="connsiteX160" fmla="*/ 125066 w 161827"/>
                <a:gd name="connsiteY160" fmla="*/ 116679 h 120918"/>
                <a:gd name="connsiteX161" fmla="*/ 124267 w 161827"/>
                <a:gd name="connsiteY161" fmla="*/ 116991 h 120918"/>
                <a:gd name="connsiteX162" fmla="*/ 123313 w 161827"/>
                <a:gd name="connsiteY162" fmla="*/ 116906 h 120918"/>
                <a:gd name="connsiteX163" fmla="*/ 122687 w 161827"/>
                <a:gd name="connsiteY163" fmla="*/ 116522 h 120918"/>
                <a:gd name="connsiteX164" fmla="*/ 122773 w 161827"/>
                <a:gd name="connsiteY164" fmla="*/ 115935 h 120918"/>
                <a:gd name="connsiteX165" fmla="*/ 123829 w 161827"/>
                <a:gd name="connsiteY165" fmla="*/ 114457 h 120918"/>
                <a:gd name="connsiteX166" fmla="*/ 124432 w 161827"/>
                <a:gd name="connsiteY166" fmla="*/ 113096 h 120918"/>
                <a:gd name="connsiteX167" fmla="*/ 124768 w 161827"/>
                <a:gd name="connsiteY167" fmla="*/ 111609 h 120918"/>
                <a:gd name="connsiteX168" fmla="*/ 124760 w 161827"/>
                <a:gd name="connsiteY168" fmla="*/ 110185 h 120918"/>
                <a:gd name="connsiteX169" fmla="*/ 124197 w 161827"/>
                <a:gd name="connsiteY169" fmla="*/ 108190 h 120918"/>
                <a:gd name="connsiteX170" fmla="*/ 123290 w 161827"/>
                <a:gd name="connsiteY170" fmla="*/ 106602 h 120918"/>
                <a:gd name="connsiteX171" fmla="*/ 123063 w 161827"/>
                <a:gd name="connsiteY171" fmla="*/ 105687 h 120918"/>
                <a:gd name="connsiteX172" fmla="*/ 123172 w 161827"/>
                <a:gd name="connsiteY172" fmla="*/ 104372 h 120918"/>
                <a:gd name="connsiteX173" fmla="*/ 122961 w 161827"/>
                <a:gd name="connsiteY173" fmla="*/ 103152 h 120918"/>
                <a:gd name="connsiteX174" fmla="*/ 122664 w 161827"/>
                <a:gd name="connsiteY174" fmla="*/ 102518 h 120918"/>
                <a:gd name="connsiteX175" fmla="*/ 122523 w 161827"/>
                <a:gd name="connsiteY175" fmla="*/ 101313 h 120918"/>
                <a:gd name="connsiteX176" fmla="*/ 122241 w 161827"/>
                <a:gd name="connsiteY176" fmla="*/ 100210 h 120918"/>
                <a:gd name="connsiteX177" fmla="*/ 121701 w 161827"/>
                <a:gd name="connsiteY177" fmla="*/ 99788 h 120918"/>
                <a:gd name="connsiteX178" fmla="*/ 121404 w 161827"/>
                <a:gd name="connsiteY178" fmla="*/ 97941 h 120918"/>
                <a:gd name="connsiteX179" fmla="*/ 121490 w 161827"/>
                <a:gd name="connsiteY179" fmla="*/ 96041 h 120918"/>
                <a:gd name="connsiteX180" fmla="*/ 120708 w 161827"/>
                <a:gd name="connsiteY180" fmla="*/ 95329 h 120918"/>
                <a:gd name="connsiteX181" fmla="*/ 119472 w 161827"/>
                <a:gd name="connsiteY181" fmla="*/ 94804 h 120918"/>
                <a:gd name="connsiteX182" fmla="*/ 118744 w 161827"/>
                <a:gd name="connsiteY182" fmla="*/ 94053 h 120918"/>
                <a:gd name="connsiteX183" fmla="*/ 118298 w 161827"/>
                <a:gd name="connsiteY183" fmla="*/ 93232 h 120918"/>
                <a:gd name="connsiteX184" fmla="*/ 117852 w 161827"/>
                <a:gd name="connsiteY184" fmla="*/ 92989 h 120918"/>
                <a:gd name="connsiteX185" fmla="*/ 117469 w 161827"/>
                <a:gd name="connsiteY185" fmla="*/ 93044 h 120918"/>
                <a:gd name="connsiteX186" fmla="*/ 117125 w 161827"/>
                <a:gd name="connsiteY186" fmla="*/ 93552 h 120918"/>
                <a:gd name="connsiteX187" fmla="*/ 116718 w 161827"/>
                <a:gd name="connsiteY187" fmla="*/ 93662 h 120918"/>
                <a:gd name="connsiteX188" fmla="*/ 115998 w 161827"/>
                <a:gd name="connsiteY188" fmla="*/ 91886 h 120918"/>
                <a:gd name="connsiteX189" fmla="*/ 115701 w 161827"/>
                <a:gd name="connsiteY189" fmla="*/ 91816 h 120918"/>
                <a:gd name="connsiteX190" fmla="*/ 115200 w 161827"/>
                <a:gd name="connsiteY190" fmla="*/ 92223 h 120918"/>
                <a:gd name="connsiteX191" fmla="*/ 109497 w 161827"/>
                <a:gd name="connsiteY191" fmla="*/ 94194 h 120918"/>
                <a:gd name="connsiteX192" fmla="*/ 109247 w 161827"/>
                <a:gd name="connsiteY192" fmla="*/ 93427 h 120918"/>
                <a:gd name="connsiteX193" fmla="*/ 108769 w 161827"/>
                <a:gd name="connsiteY193" fmla="*/ 92520 h 120918"/>
                <a:gd name="connsiteX194" fmla="*/ 107674 w 161827"/>
                <a:gd name="connsiteY194" fmla="*/ 92215 h 120918"/>
                <a:gd name="connsiteX195" fmla="*/ 105788 w 161827"/>
                <a:gd name="connsiteY195" fmla="*/ 92895 h 120918"/>
                <a:gd name="connsiteX196" fmla="*/ 104693 w 161827"/>
                <a:gd name="connsiteY196" fmla="*/ 92973 h 120918"/>
                <a:gd name="connsiteX197" fmla="*/ 103003 w 161827"/>
                <a:gd name="connsiteY197" fmla="*/ 92747 h 120918"/>
                <a:gd name="connsiteX198" fmla="*/ 102252 w 161827"/>
                <a:gd name="connsiteY198" fmla="*/ 93068 h 120918"/>
                <a:gd name="connsiteX199" fmla="*/ 100007 w 161827"/>
                <a:gd name="connsiteY199" fmla="*/ 95688 h 120918"/>
                <a:gd name="connsiteX200" fmla="*/ 98662 w 161827"/>
                <a:gd name="connsiteY200" fmla="*/ 96713 h 120918"/>
                <a:gd name="connsiteX201" fmla="*/ 97644 w 161827"/>
                <a:gd name="connsiteY201" fmla="*/ 96627 h 120918"/>
                <a:gd name="connsiteX202" fmla="*/ 96580 w 161827"/>
                <a:gd name="connsiteY202" fmla="*/ 96392 h 120918"/>
                <a:gd name="connsiteX203" fmla="*/ 95829 w 161827"/>
                <a:gd name="connsiteY203" fmla="*/ 96580 h 120918"/>
                <a:gd name="connsiteX204" fmla="*/ 95274 w 161827"/>
                <a:gd name="connsiteY204" fmla="*/ 96283 h 120918"/>
                <a:gd name="connsiteX205" fmla="*/ 95493 w 161827"/>
                <a:gd name="connsiteY205" fmla="*/ 95641 h 120918"/>
                <a:gd name="connsiteX206" fmla="*/ 96040 w 161827"/>
                <a:gd name="connsiteY206" fmla="*/ 94843 h 120918"/>
                <a:gd name="connsiteX207" fmla="*/ 97112 w 161827"/>
                <a:gd name="connsiteY207" fmla="*/ 91988 h 120918"/>
                <a:gd name="connsiteX208" fmla="*/ 99866 w 161827"/>
                <a:gd name="connsiteY208" fmla="*/ 89117 h 120918"/>
                <a:gd name="connsiteX209" fmla="*/ 99921 w 161827"/>
                <a:gd name="connsiteY209" fmla="*/ 88506 h 120918"/>
                <a:gd name="connsiteX210" fmla="*/ 98794 w 161827"/>
                <a:gd name="connsiteY210" fmla="*/ 86832 h 120918"/>
                <a:gd name="connsiteX211" fmla="*/ 97613 w 161827"/>
                <a:gd name="connsiteY211" fmla="*/ 84540 h 120918"/>
                <a:gd name="connsiteX212" fmla="*/ 97613 w 161827"/>
                <a:gd name="connsiteY212" fmla="*/ 82083 h 120918"/>
                <a:gd name="connsiteX213" fmla="*/ 97386 w 161827"/>
                <a:gd name="connsiteY213" fmla="*/ 80307 h 120918"/>
                <a:gd name="connsiteX214" fmla="*/ 94953 w 161827"/>
                <a:gd name="connsiteY214" fmla="*/ 79807 h 120918"/>
                <a:gd name="connsiteX215" fmla="*/ 94507 w 161827"/>
                <a:gd name="connsiteY215" fmla="*/ 79510 h 120918"/>
                <a:gd name="connsiteX216" fmla="*/ 94445 w 161827"/>
                <a:gd name="connsiteY216" fmla="*/ 78907 h 120918"/>
                <a:gd name="connsiteX217" fmla="*/ 95070 w 161827"/>
                <a:gd name="connsiteY217" fmla="*/ 77319 h 120918"/>
                <a:gd name="connsiteX218" fmla="*/ 95814 w 161827"/>
                <a:gd name="connsiteY218" fmla="*/ 75840 h 120918"/>
                <a:gd name="connsiteX219" fmla="*/ 95923 w 161827"/>
                <a:gd name="connsiteY219" fmla="*/ 75222 h 120918"/>
                <a:gd name="connsiteX220" fmla="*/ 95751 w 161827"/>
                <a:gd name="connsiteY220" fmla="*/ 74667 h 120918"/>
                <a:gd name="connsiteX221" fmla="*/ 94257 w 161827"/>
                <a:gd name="connsiteY221" fmla="*/ 73102 h 120918"/>
                <a:gd name="connsiteX222" fmla="*/ 91925 w 161827"/>
                <a:gd name="connsiteY222" fmla="*/ 70200 h 120918"/>
                <a:gd name="connsiteX223" fmla="*/ 89766 w 161827"/>
                <a:gd name="connsiteY223" fmla="*/ 66984 h 120918"/>
                <a:gd name="connsiteX224" fmla="*/ 87912 w 161827"/>
                <a:gd name="connsiteY224" fmla="*/ 64230 h 120918"/>
                <a:gd name="connsiteX225" fmla="*/ 86410 w 161827"/>
                <a:gd name="connsiteY225" fmla="*/ 62971 h 120918"/>
                <a:gd name="connsiteX226" fmla="*/ 84978 w 161827"/>
                <a:gd name="connsiteY226" fmla="*/ 61148 h 120918"/>
                <a:gd name="connsiteX227" fmla="*/ 84438 w 161827"/>
                <a:gd name="connsiteY227" fmla="*/ 59990 h 120918"/>
                <a:gd name="connsiteX228" fmla="*/ 82944 w 161827"/>
                <a:gd name="connsiteY228" fmla="*/ 59575 h 120918"/>
                <a:gd name="connsiteX229" fmla="*/ 78594 w 161827"/>
                <a:gd name="connsiteY229" fmla="*/ 59599 h 120918"/>
                <a:gd name="connsiteX230" fmla="*/ 73360 w 161827"/>
                <a:gd name="connsiteY230" fmla="*/ 59630 h 120918"/>
                <a:gd name="connsiteX231" fmla="*/ 68948 w 161827"/>
                <a:gd name="connsiteY231" fmla="*/ 59646 h 120918"/>
                <a:gd name="connsiteX232" fmla="*/ 68690 w 161827"/>
                <a:gd name="connsiteY232" fmla="*/ 61210 h 120918"/>
                <a:gd name="connsiteX233" fmla="*/ 63871 w 161827"/>
                <a:gd name="connsiteY233" fmla="*/ 62251 h 120918"/>
                <a:gd name="connsiteX234" fmla="*/ 60898 w 161827"/>
                <a:gd name="connsiteY234" fmla="*/ 61054 h 120918"/>
                <a:gd name="connsiteX235" fmla="*/ 57596 w 161827"/>
                <a:gd name="connsiteY235" fmla="*/ 61758 h 120918"/>
                <a:gd name="connsiteX236" fmla="*/ 55985 w 161827"/>
                <a:gd name="connsiteY236" fmla="*/ 62548 h 120918"/>
                <a:gd name="connsiteX237" fmla="*/ 55484 w 161827"/>
                <a:gd name="connsiteY237" fmla="*/ 64207 h 120918"/>
                <a:gd name="connsiteX238" fmla="*/ 54749 w 161827"/>
                <a:gd name="connsiteY238" fmla="*/ 66030 h 120918"/>
                <a:gd name="connsiteX239" fmla="*/ 54044 w 161827"/>
                <a:gd name="connsiteY239" fmla="*/ 66781 h 120918"/>
                <a:gd name="connsiteX240" fmla="*/ 53747 w 161827"/>
                <a:gd name="connsiteY240" fmla="*/ 67594 h 120918"/>
                <a:gd name="connsiteX241" fmla="*/ 53340 w 161827"/>
                <a:gd name="connsiteY241" fmla="*/ 68338 h 120918"/>
                <a:gd name="connsiteX242" fmla="*/ 52691 w 161827"/>
                <a:gd name="connsiteY242" fmla="*/ 69198 h 120918"/>
                <a:gd name="connsiteX243" fmla="*/ 51971 w 161827"/>
                <a:gd name="connsiteY243" fmla="*/ 70912 h 120918"/>
                <a:gd name="connsiteX244" fmla="*/ 50399 w 161827"/>
                <a:gd name="connsiteY244" fmla="*/ 73360 h 120918"/>
                <a:gd name="connsiteX245" fmla="*/ 48748 w 161827"/>
                <a:gd name="connsiteY245" fmla="*/ 74941 h 120918"/>
                <a:gd name="connsiteX246" fmla="*/ 45947 w 161827"/>
                <a:gd name="connsiteY246" fmla="*/ 75793 h 120918"/>
                <a:gd name="connsiteX247" fmla="*/ 45071 w 161827"/>
                <a:gd name="connsiteY247" fmla="*/ 78367 h 120918"/>
                <a:gd name="connsiteX248" fmla="*/ 44429 w 161827"/>
                <a:gd name="connsiteY248" fmla="*/ 79330 h 120918"/>
                <a:gd name="connsiteX249" fmla="*/ 43350 w 161827"/>
                <a:gd name="connsiteY249" fmla="*/ 80073 h 120918"/>
                <a:gd name="connsiteX250" fmla="*/ 42192 w 161827"/>
                <a:gd name="connsiteY250" fmla="*/ 80566 h 120918"/>
                <a:gd name="connsiteX251" fmla="*/ 41128 w 161827"/>
                <a:gd name="connsiteY251" fmla="*/ 80268 h 120918"/>
                <a:gd name="connsiteX252" fmla="*/ 39900 w 161827"/>
                <a:gd name="connsiteY252" fmla="*/ 80065 h 120918"/>
                <a:gd name="connsiteX253" fmla="*/ 38617 w 161827"/>
                <a:gd name="connsiteY253" fmla="*/ 80527 h 120918"/>
                <a:gd name="connsiteX254" fmla="*/ 38398 w 161827"/>
                <a:gd name="connsiteY254" fmla="*/ 79885 h 120918"/>
                <a:gd name="connsiteX255" fmla="*/ 39125 w 161827"/>
                <a:gd name="connsiteY255" fmla="*/ 77843 h 120918"/>
                <a:gd name="connsiteX256" fmla="*/ 38546 w 161827"/>
                <a:gd name="connsiteY256" fmla="*/ 76787 h 120918"/>
                <a:gd name="connsiteX257" fmla="*/ 36348 w 161827"/>
                <a:gd name="connsiteY257" fmla="*/ 74667 h 120918"/>
                <a:gd name="connsiteX258" fmla="*/ 36137 w 161827"/>
                <a:gd name="connsiteY258" fmla="*/ 73650 h 120918"/>
                <a:gd name="connsiteX259" fmla="*/ 35464 w 161827"/>
                <a:gd name="connsiteY259" fmla="*/ 72328 h 120918"/>
                <a:gd name="connsiteX260" fmla="*/ 32561 w 161827"/>
                <a:gd name="connsiteY260" fmla="*/ 69597 h 120918"/>
                <a:gd name="connsiteX261" fmla="*/ 29862 w 161827"/>
                <a:gd name="connsiteY261" fmla="*/ 69769 h 120918"/>
                <a:gd name="connsiteX262" fmla="*/ 30613 w 161827"/>
                <a:gd name="connsiteY262" fmla="*/ 67485 h 120918"/>
                <a:gd name="connsiteX263" fmla="*/ 30582 w 161827"/>
                <a:gd name="connsiteY263" fmla="*/ 64449 h 120918"/>
                <a:gd name="connsiteX264" fmla="*/ 29659 w 161827"/>
                <a:gd name="connsiteY264" fmla="*/ 62791 h 120918"/>
                <a:gd name="connsiteX265" fmla="*/ 29893 w 161827"/>
                <a:gd name="connsiteY265" fmla="*/ 61101 h 120918"/>
                <a:gd name="connsiteX266" fmla="*/ 29393 w 161827"/>
                <a:gd name="connsiteY266" fmla="*/ 61203 h 120918"/>
                <a:gd name="connsiteX267" fmla="*/ 28493 w 161827"/>
                <a:gd name="connsiteY267" fmla="*/ 62368 h 120918"/>
                <a:gd name="connsiteX268" fmla="*/ 27038 w 161827"/>
                <a:gd name="connsiteY268" fmla="*/ 61993 h 120918"/>
                <a:gd name="connsiteX269" fmla="*/ 24081 w 161827"/>
                <a:gd name="connsiteY269" fmla="*/ 60186 h 120918"/>
                <a:gd name="connsiteX270" fmla="*/ 22602 w 161827"/>
                <a:gd name="connsiteY270" fmla="*/ 58441 h 120918"/>
                <a:gd name="connsiteX271" fmla="*/ 22430 w 161827"/>
                <a:gd name="connsiteY271" fmla="*/ 56947 h 120918"/>
                <a:gd name="connsiteX272" fmla="*/ 22093 w 161827"/>
                <a:gd name="connsiteY272" fmla="*/ 56368 h 120918"/>
                <a:gd name="connsiteX273" fmla="*/ 21194 w 161827"/>
                <a:gd name="connsiteY273" fmla="*/ 56681 h 120918"/>
                <a:gd name="connsiteX274" fmla="*/ 19348 w 161827"/>
                <a:gd name="connsiteY274" fmla="*/ 56649 h 120918"/>
                <a:gd name="connsiteX275" fmla="*/ 13707 w 161827"/>
                <a:gd name="connsiteY275" fmla="*/ 53990 h 120918"/>
                <a:gd name="connsiteX276" fmla="*/ 9701 w 161827"/>
                <a:gd name="connsiteY276" fmla="*/ 47308 h 120918"/>
                <a:gd name="connsiteX277" fmla="*/ 9615 w 161827"/>
                <a:gd name="connsiteY277" fmla="*/ 45798 h 120918"/>
                <a:gd name="connsiteX278" fmla="*/ 10186 w 161827"/>
                <a:gd name="connsiteY278" fmla="*/ 43201 h 120918"/>
                <a:gd name="connsiteX279" fmla="*/ 10053 w 161827"/>
                <a:gd name="connsiteY279" fmla="*/ 42497 h 120918"/>
                <a:gd name="connsiteX280" fmla="*/ 8215 w 161827"/>
                <a:gd name="connsiteY280" fmla="*/ 44218 h 120918"/>
                <a:gd name="connsiteX281" fmla="*/ 7863 w 161827"/>
                <a:gd name="connsiteY281" fmla="*/ 43060 h 120918"/>
                <a:gd name="connsiteX282" fmla="*/ 6454 w 161827"/>
                <a:gd name="connsiteY282" fmla="*/ 40377 h 120918"/>
                <a:gd name="connsiteX283" fmla="*/ 6048 w 161827"/>
                <a:gd name="connsiteY283" fmla="*/ 38828 h 120918"/>
                <a:gd name="connsiteX284" fmla="*/ 4702 w 161827"/>
                <a:gd name="connsiteY284" fmla="*/ 38139 h 120918"/>
                <a:gd name="connsiteX285" fmla="*/ 3614 w 161827"/>
                <a:gd name="connsiteY285" fmla="*/ 38022 h 120918"/>
                <a:gd name="connsiteX286" fmla="*/ 2777 w 161827"/>
                <a:gd name="connsiteY286" fmla="*/ 38538 h 120918"/>
                <a:gd name="connsiteX287" fmla="*/ 1674 w 161827"/>
                <a:gd name="connsiteY287" fmla="*/ 41675 h 120918"/>
                <a:gd name="connsiteX288" fmla="*/ 853 w 161827"/>
                <a:gd name="connsiteY288" fmla="*/ 41660 h 120918"/>
                <a:gd name="connsiteX289" fmla="*/ 0 w 161827"/>
                <a:gd name="connsiteY289" fmla="*/ 40987 h 120918"/>
                <a:gd name="connsiteX290" fmla="*/ 180 w 161827"/>
                <a:gd name="connsiteY290" fmla="*/ 38640 h 120918"/>
                <a:gd name="connsiteX291" fmla="*/ 1150 w 161827"/>
                <a:gd name="connsiteY291" fmla="*/ 37482 h 120918"/>
                <a:gd name="connsiteX292" fmla="*/ 2347 w 161827"/>
                <a:gd name="connsiteY292" fmla="*/ 35706 h 120918"/>
                <a:gd name="connsiteX293" fmla="*/ 5977 w 161827"/>
                <a:gd name="connsiteY293" fmla="*/ 28290 h 120918"/>
                <a:gd name="connsiteX294" fmla="*/ 7268 w 161827"/>
                <a:gd name="connsiteY294" fmla="*/ 26592 h 120918"/>
                <a:gd name="connsiteX295" fmla="*/ 8089 w 161827"/>
                <a:gd name="connsiteY295" fmla="*/ 25997 h 120918"/>
                <a:gd name="connsiteX296" fmla="*/ 9803 w 161827"/>
                <a:gd name="connsiteY296" fmla="*/ 25927 h 120918"/>
                <a:gd name="connsiteX297" fmla="*/ 13151 w 161827"/>
                <a:gd name="connsiteY297" fmla="*/ 24933 h 120918"/>
                <a:gd name="connsiteX298" fmla="*/ 15889 w 161827"/>
                <a:gd name="connsiteY298" fmla="*/ 23298 h 120918"/>
                <a:gd name="connsiteX299" fmla="*/ 17258 w 161827"/>
                <a:gd name="connsiteY299" fmla="*/ 22633 h 120918"/>
                <a:gd name="connsiteX300" fmla="*/ 20396 w 161827"/>
                <a:gd name="connsiteY300" fmla="*/ 22805 h 120918"/>
                <a:gd name="connsiteX301" fmla="*/ 24112 w 161827"/>
                <a:gd name="connsiteY301" fmla="*/ 22524 h 120918"/>
                <a:gd name="connsiteX302" fmla="*/ 28955 w 161827"/>
                <a:gd name="connsiteY302" fmla="*/ 20935 h 120918"/>
                <a:gd name="connsiteX303" fmla="*/ 29041 w 161827"/>
                <a:gd name="connsiteY303" fmla="*/ 18745 h 120918"/>
                <a:gd name="connsiteX304" fmla="*/ 29001 w 161827"/>
                <a:gd name="connsiteY304" fmla="*/ 15944 h 120918"/>
                <a:gd name="connsiteX305" fmla="*/ 28837 w 161827"/>
                <a:gd name="connsiteY305" fmla="*/ 14833 h 120918"/>
                <a:gd name="connsiteX306" fmla="*/ 27116 w 161827"/>
                <a:gd name="connsiteY306" fmla="*/ 13832 h 120918"/>
                <a:gd name="connsiteX307" fmla="*/ 26115 w 161827"/>
                <a:gd name="connsiteY307" fmla="*/ 12963 h 120918"/>
                <a:gd name="connsiteX308" fmla="*/ 25254 w 161827"/>
                <a:gd name="connsiteY308" fmla="*/ 11860 h 120918"/>
                <a:gd name="connsiteX309" fmla="*/ 24206 w 161827"/>
                <a:gd name="connsiteY309" fmla="*/ 11070 h 120918"/>
                <a:gd name="connsiteX310" fmla="*/ 24245 w 161827"/>
                <a:gd name="connsiteY310" fmla="*/ 10249 h 120918"/>
                <a:gd name="connsiteX311" fmla="*/ 25559 w 161827"/>
                <a:gd name="connsiteY311" fmla="*/ 9537 h 120918"/>
                <a:gd name="connsiteX312" fmla="*/ 26389 w 161827"/>
                <a:gd name="connsiteY312" fmla="*/ 9177 h 120918"/>
                <a:gd name="connsiteX313" fmla="*/ 28360 w 161827"/>
                <a:gd name="connsiteY313" fmla="*/ 9192 h 120918"/>
                <a:gd name="connsiteX314" fmla="*/ 29009 w 161827"/>
                <a:gd name="connsiteY314" fmla="*/ 8786 h 120918"/>
                <a:gd name="connsiteX315" fmla="*/ 29502 w 161827"/>
                <a:gd name="connsiteY315" fmla="*/ 8074 h 120918"/>
                <a:gd name="connsiteX316" fmla="*/ 30058 w 161827"/>
                <a:gd name="connsiteY316" fmla="*/ 6267 h 120918"/>
                <a:gd name="connsiteX317" fmla="*/ 30253 w 161827"/>
                <a:gd name="connsiteY317" fmla="*/ 4365 h 120918"/>
                <a:gd name="connsiteX318" fmla="*/ 28955 w 161827"/>
                <a:gd name="connsiteY318" fmla="*/ 1807 h 120918"/>
                <a:gd name="connsiteX319" fmla="*/ 29025 w 161827"/>
                <a:gd name="connsiteY319" fmla="*/ 0 h 120918"/>
                <a:gd name="connsiteX320" fmla="*/ 36137 w 161827"/>
                <a:gd name="connsiteY320" fmla="*/ 258 h 120918"/>
                <a:gd name="connsiteX321" fmla="*/ 36856 w 161827"/>
                <a:gd name="connsiteY321" fmla="*/ 454 h 120918"/>
                <a:gd name="connsiteX322" fmla="*/ 40033 w 161827"/>
                <a:gd name="connsiteY322" fmla="*/ 767 h 120918"/>
                <a:gd name="connsiteX323" fmla="*/ 42004 w 161827"/>
                <a:gd name="connsiteY323" fmla="*/ 767 h 120918"/>
                <a:gd name="connsiteX324" fmla="*/ 43217 w 161827"/>
                <a:gd name="connsiteY324" fmla="*/ 900 h 120918"/>
                <a:gd name="connsiteX325" fmla="*/ 43725 w 161827"/>
                <a:gd name="connsiteY325" fmla="*/ 1314 h 120918"/>
                <a:gd name="connsiteX326" fmla="*/ 43631 w 161827"/>
                <a:gd name="connsiteY326" fmla="*/ 2073 h 120918"/>
                <a:gd name="connsiteX327" fmla="*/ 43287 w 161827"/>
                <a:gd name="connsiteY327" fmla="*/ 3074 h 120918"/>
                <a:gd name="connsiteX328" fmla="*/ 43694 w 161827"/>
                <a:gd name="connsiteY328" fmla="*/ 4107 h 120918"/>
                <a:gd name="connsiteX329" fmla="*/ 44781 w 161827"/>
                <a:gd name="connsiteY329" fmla="*/ 4381 h 120918"/>
                <a:gd name="connsiteX330" fmla="*/ 45352 w 161827"/>
                <a:gd name="connsiteY330" fmla="*/ 4068 h 120918"/>
                <a:gd name="connsiteX331" fmla="*/ 45908 w 161827"/>
                <a:gd name="connsiteY331" fmla="*/ 3567 h 120918"/>
                <a:gd name="connsiteX332" fmla="*/ 46565 w 161827"/>
                <a:gd name="connsiteY332" fmla="*/ 3168 h 120918"/>
                <a:gd name="connsiteX333" fmla="*/ 47496 w 161827"/>
                <a:gd name="connsiteY333" fmla="*/ 3434 h 120918"/>
                <a:gd name="connsiteX334" fmla="*/ 49491 w 161827"/>
                <a:gd name="connsiteY334" fmla="*/ 4960 h 120918"/>
                <a:gd name="connsiteX335" fmla="*/ 51345 w 161827"/>
                <a:gd name="connsiteY335" fmla="*/ 5375 h 120918"/>
                <a:gd name="connsiteX336" fmla="*/ 53364 w 161827"/>
                <a:gd name="connsiteY336" fmla="*/ 6204 h 120918"/>
                <a:gd name="connsiteX337" fmla="*/ 55265 w 161827"/>
                <a:gd name="connsiteY337" fmla="*/ 6665 h 120918"/>
                <a:gd name="connsiteX338" fmla="*/ 56955 w 161827"/>
                <a:gd name="connsiteY338" fmla="*/ 6603 h 120918"/>
                <a:gd name="connsiteX339" fmla="*/ 58238 w 161827"/>
                <a:gd name="connsiteY339" fmla="*/ 7456 h 120918"/>
                <a:gd name="connsiteX340" fmla="*/ 60608 w 161827"/>
                <a:gd name="connsiteY340" fmla="*/ 7729 h 120918"/>
                <a:gd name="connsiteX341" fmla="*/ 63659 w 161827"/>
                <a:gd name="connsiteY341" fmla="*/ 6642 h 120918"/>
                <a:gd name="connsiteX342" fmla="*/ 66069 w 161827"/>
                <a:gd name="connsiteY342" fmla="*/ 6165 h 120918"/>
                <a:gd name="connsiteX343" fmla="*/ 69441 w 161827"/>
                <a:gd name="connsiteY343" fmla="*/ 6047 h 120918"/>
                <a:gd name="connsiteX344" fmla="*/ 71217 w 161827"/>
                <a:gd name="connsiteY344" fmla="*/ 6400 h 120918"/>
                <a:gd name="connsiteX345" fmla="*/ 76357 w 161827"/>
                <a:gd name="connsiteY345" fmla="*/ 5531 h 120918"/>
                <a:gd name="connsiteX346" fmla="*/ 78923 w 161827"/>
                <a:gd name="connsiteY346" fmla="*/ 5727 h 120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161827" h="120918">
                  <a:moveTo>
                    <a:pt x="80401" y="6016"/>
                  </a:moveTo>
                  <a:lnTo>
                    <a:pt x="79776" y="6618"/>
                  </a:lnTo>
                  <a:lnTo>
                    <a:pt x="79126" y="7925"/>
                  </a:lnTo>
                  <a:lnTo>
                    <a:pt x="78532" y="9537"/>
                  </a:lnTo>
                  <a:lnTo>
                    <a:pt x="77929" y="10616"/>
                  </a:lnTo>
                  <a:lnTo>
                    <a:pt x="78141" y="11320"/>
                  </a:lnTo>
                  <a:lnTo>
                    <a:pt x="79854" y="12729"/>
                  </a:lnTo>
                  <a:lnTo>
                    <a:pt x="82256" y="14700"/>
                  </a:lnTo>
                  <a:lnTo>
                    <a:pt x="83234" y="14958"/>
                  </a:lnTo>
                  <a:lnTo>
                    <a:pt x="84352" y="14489"/>
                  </a:lnTo>
                  <a:lnTo>
                    <a:pt x="86113" y="12924"/>
                  </a:lnTo>
                  <a:lnTo>
                    <a:pt x="87513" y="11234"/>
                  </a:lnTo>
                  <a:lnTo>
                    <a:pt x="88851" y="10413"/>
                  </a:lnTo>
                  <a:lnTo>
                    <a:pt x="90423" y="10468"/>
                  </a:lnTo>
                  <a:lnTo>
                    <a:pt x="91675" y="11657"/>
                  </a:lnTo>
                  <a:lnTo>
                    <a:pt x="93201" y="14286"/>
                  </a:lnTo>
                  <a:lnTo>
                    <a:pt x="94593" y="16672"/>
                  </a:lnTo>
                  <a:lnTo>
                    <a:pt x="94773" y="16914"/>
                  </a:lnTo>
                  <a:lnTo>
                    <a:pt x="95336" y="17305"/>
                  </a:lnTo>
                  <a:lnTo>
                    <a:pt x="96040" y="17290"/>
                  </a:lnTo>
                  <a:lnTo>
                    <a:pt x="96776" y="16711"/>
                  </a:lnTo>
                  <a:lnTo>
                    <a:pt x="97316" y="16359"/>
                  </a:lnTo>
                  <a:lnTo>
                    <a:pt x="97965" y="15263"/>
                  </a:lnTo>
                  <a:lnTo>
                    <a:pt x="100680" y="11954"/>
                  </a:lnTo>
                  <a:lnTo>
                    <a:pt x="102722" y="11047"/>
                  </a:lnTo>
                  <a:lnTo>
                    <a:pt x="103449" y="10804"/>
                  </a:lnTo>
                  <a:lnTo>
                    <a:pt x="104873" y="10303"/>
                  </a:lnTo>
                  <a:lnTo>
                    <a:pt x="107244" y="11086"/>
                  </a:lnTo>
                  <a:lnTo>
                    <a:pt x="110678" y="12447"/>
                  </a:lnTo>
                  <a:lnTo>
                    <a:pt x="114848" y="14098"/>
                  </a:lnTo>
                  <a:lnTo>
                    <a:pt x="116311" y="14379"/>
                  </a:lnTo>
                  <a:lnTo>
                    <a:pt x="117172" y="14098"/>
                  </a:lnTo>
                  <a:lnTo>
                    <a:pt x="118416" y="11860"/>
                  </a:lnTo>
                  <a:lnTo>
                    <a:pt x="119965" y="10976"/>
                  </a:lnTo>
                  <a:lnTo>
                    <a:pt x="122179" y="9944"/>
                  </a:lnTo>
                  <a:lnTo>
                    <a:pt x="123978" y="9419"/>
                  </a:lnTo>
                  <a:lnTo>
                    <a:pt x="125003" y="9349"/>
                  </a:lnTo>
                  <a:lnTo>
                    <a:pt x="125394" y="8739"/>
                  </a:lnTo>
                  <a:lnTo>
                    <a:pt x="125590" y="7823"/>
                  </a:lnTo>
                  <a:lnTo>
                    <a:pt x="125378" y="6877"/>
                  </a:lnTo>
                  <a:lnTo>
                    <a:pt x="124221" y="5179"/>
                  </a:lnTo>
                  <a:lnTo>
                    <a:pt x="124189" y="4678"/>
                  </a:lnTo>
                  <a:lnTo>
                    <a:pt x="124854" y="4350"/>
                  </a:lnTo>
                  <a:lnTo>
                    <a:pt x="126278" y="4099"/>
                  </a:lnTo>
                  <a:lnTo>
                    <a:pt x="128132" y="4272"/>
                  </a:lnTo>
                  <a:lnTo>
                    <a:pt x="130221" y="5007"/>
                  </a:lnTo>
                  <a:lnTo>
                    <a:pt x="131919" y="6063"/>
                  </a:lnTo>
                  <a:lnTo>
                    <a:pt x="132889" y="7323"/>
                  </a:lnTo>
                  <a:lnTo>
                    <a:pt x="133945" y="10014"/>
                  </a:lnTo>
                  <a:lnTo>
                    <a:pt x="134759" y="12627"/>
                  </a:lnTo>
                  <a:lnTo>
                    <a:pt x="136855" y="16773"/>
                  </a:lnTo>
                  <a:lnTo>
                    <a:pt x="136816" y="19347"/>
                  </a:lnTo>
                  <a:lnTo>
                    <a:pt x="136769" y="22328"/>
                  </a:lnTo>
                  <a:lnTo>
                    <a:pt x="137708" y="22891"/>
                  </a:lnTo>
                  <a:lnTo>
                    <a:pt x="138725" y="23126"/>
                  </a:lnTo>
                  <a:lnTo>
                    <a:pt x="139202" y="23564"/>
                  </a:lnTo>
                  <a:lnTo>
                    <a:pt x="140219" y="25856"/>
                  </a:lnTo>
                  <a:lnTo>
                    <a:pt x="141182" y="26521"/>
                  </a:lnTo>
                  <a:lnTo>
                    <a:pt x="142332" y="26678"/>
                  </a:lnTo>
                  <a:lnTo>
                    <a:pt x="144491" y="28141"/>
                  </a:lnTo>
                  <a:lnTo>
                    <a:pt x="145876" y="28720"/>
                  </a:lnTo>
                  <a:lnTo>
                    <a:pt x="146071" y="29158"/>
                  </a:lnTo>
                  <a:lnTo>
                    <a:pt x="146024" y="29768"/>
                  </a:lnTo>
                  <a:lnTo>
                    <a:pt x="145485" y="30535"/>
                  </a:lnTo>
                  <a:lnTo>
                    <a:pt x="144648" y="31067"/>
                  </a:lnTo>
                  <a:lnTo>
                    <a:pt x="143404" y="32068"/>
                  </a:lnTo>
                  <a:lnTo>
                    <a:pt x="142371" y="33375"/>
                  </a:lnTo>
                  <a:lnTo>
                    <a:pt x="140243" y="36512"/>
                  </a:lnTo>
                  <a:lnTo>
                    <a:pt x="140180" y="37099"/>
                  </a:lnTo>
                  <a:lnTo>
                    <a:pt x="140634" y="37521"/>
                  </a:lnTo>
                  <a:lnTo>
                    <a:pt x="141510" y="37599"/>
                  </a:lnTo>
                  <a:lnTo>
                    <a:pt x="142449" y="37380"/>
                  </a:lnTo>
                  <a:lnTo>
                    <a:pt x="144405" y="36238"/>
                  </a:lnTo>
                  <a:lnTo>
                    <a:pt x="145939" y="36645"/>
                  </a:lnTo>
                  <a:lnTo>
                    <a:pt x="147417" y="37521"/>
                  </a:lnTo>
                  <a:lnTo>
                    <a:pt x="147957" y="38429"/>
                  </a:lnTo>
                  <a:lnTo>
                    <a:pt x="148098" y="39618"/>
                  </a:lnTo>
                  <a:lnTo>
                    <a:pt x="147761" y="41159"/>
                  </a:lnTo>
                  <a:lnTo>
                    <a:pt x="147706" y="42872"/>
                  </a:lnTo>
                  <a:lnTo>
                    <a:pt x="148199" y="45798"/>
                  </a:lnTo>
                  <a:lnTo>
                    <a:pt x="148974" y="48724"/>
                  </a:lnTo>
                  <a:lnTo>
                    <a:pt x="149741" y="49788"/>
                  </a:lnTo>
                  <a:lnTo>
                    <a:pt x="154662" y="52362"/>
                  </a:lnTo>
                  <a:lnTo>
                    <a:pt x="155139" y="53324"/>
                  </a:lnTo>
                  <a:lnTo>
                    <a:pt x="155381" y="54412"/>
                  </a:lnTo>
                  <a:lnTo>
                    <a:pt x="155029" y="55890"/>
                  </a:lnTo>
                  <a:lnTo>
                    <a:pt x="154521" y="56720"/>
                  </a:lnTo>
                  <a:lnTo>
                    <a:pt x="153113" y="58011"/>
                  </a:lnTo>
                  <a:lnTo>
                    <a:pt x="151822" y="59004"/>
                  </a:lnTo>
                  <a:lnTo>
                    <a:pt x="151415" y="60092"/>
                  </a:lnTo>
                  <a:lnTo>
                    <a:pt x="151618" y="62118"/>
                  </a:lnTo>
                  <a:lnTo>
                    <a:pt x="151618" y="66695"/>
                  </a:lnTo>
                  <a:lnTo>
                    <a:pt x="151814" y="70661"/>
                  </a:lnTo>
                  <a:lnTo>
                    <a:pt x="152878" y="72093"/>
                  </a:lnTo>
                  <a:lnTo>
                    <a:pt x="154145" y="72828"/>
                  </a:lnTo>
                  <a:lnTo>
                    <a:pt x="155647" y="72687"/>
                  </a:lnTo>
                  <a:lnTo>
                    <a:pt x="157102" y="72421"/>
                  </a:lnTo>
                  <a:lnTo>
                    <a:pt x="157016" y="74792"/>
                  </a:lnTo>
                  <a:lnTo>
                    <a:pt x="156625" y="77444"/>
                  </a:lnTo>
                  <a:lnTo>
                    <a:pt x="158346" y="78266"/>
                  </a:lnTo>
                  <a:lnTo>
                    <a:pt x="159223" y="79071"/>
                  </a:lnTo>
                  <a:lnTo>
                    <a:pt x="159700" y="79830"/>
                  </a:lnTo>
                  <a:lnTo>
                    <a:pt x="156969" y="81238"/>
                  </a:lnTo>
                  <a:lnTo>
                    <a:pt x="156179" y="82060"/>
                  </a:lnTo>
                  <a:lnTo>
                    <a:pt x="155812" y="84274"/>
                  </a:lnTo>
                  <a:lnTo>
                    <a:pt x="155898" y="86324"/>
                  </a:lnTo>
                  <a:lnTo>
                    <a:pt x="159567" y="87779"/>
                  </a:lnTo>
                  <a:lnTo>
                    <a:pt x="160983" y="89492"/>
                  </a:lnTo>
                  <a:lnTo>
                    <a:pt x="161609" y="91268"/>
                  </a:lnTo>
                  <a:lnTo>
                    <a:pt x="161828" y="94624"/>
                  </a:lnTo>
                  <a:lnTo>
                    <a:pt x="161499" y="95391"/>
                  </a:lnTo>
                  <a:lnTo>
                    <a:pt x="160553" y="95399"/>
                  </a:lnTo>
                  <a:lnTo>
                    <a:pt x="159489" y="94366"/>
                  </a:lnTo>
                  <a:lnTo>
                    <a:pt x="158698" y="93365"/>
                  </a:lnTo>
                  <a:lnTo>
                    <a:pt x="157705" y="93365"/>
                  </a:lnTo>
                  <a:lnTo>
                    <a:pt x="155851" y="93138"/>
                  </a:lnTo>
                  <a:lnTo>
                    <a:pt x="153746" y="92747"/>
                  </a:lnTo>
                  <a:lnTo>
                    <a:pt x="151141" y="92856"/>
                  </a:lnTo>
                  <a:lnTo>
                    <a:pt x="150218" y="93021"/>
                  </a:lnTo>
                  <a:lnTo>
                    <a:pt x="149623" y="93623"/>
                  </a:lnTo>
                  <a:lnTo>
                    <a:pt x="149467" y="94679"/>
                  </a:lnTo>
                  <a:lnTo>
                    <a:pt x="149201" y="98082"/>
                  </a:lnTo>
                  <a:lnTo>
                    <a:pt x="150054" y="98826"/>
                  </a:lnTo>
                  <a:lnTo>
                    <a:pt x="151736" y="99670"/>
                  </a:lnTo>
                  <a:lnTo>
                    <a:pt x="152839" y="100030"/>
                  </a:lnTo>
                  <a:lnTo>
                    <a:pt x="153754" y="99929"/>
                  </a:lnTo>
                  <a:lnTo>
                    <a:pt x="154458" y="100476"/>
                  </a:lnTo>
                  <a:lnTo>
                    <a:pt x="154607" y="101939"/>
                  </a:lnTo>
                  <a:lnTo>
                    <a:pt x="154130" y="103011"/>
                  </a:lnTo>
                  <a:lnTo>
                    <a:pt x="153206" y="104012"/>
                  </a:lnTo>
                  <a:lnTo>
                    <a:pt x="152041" y="106579"/>
                  </a:lnTo>
                  <a:lnTo>
                    <a:pt x="152236" y="107549"/>
                  </a:lnTo>
                  <a:lnTo>
                    <a:pt x="152291" y="108933"/>
                  </a:lnTo>
                  <a:lnTo>
                    <a:pt x="150296" y="112689"/>
                  </a:lnTo>
                  <a:lnTo>
                    <a:pt x="149733" y="113424"/>
                  </a:lnTo>
                  <a:lnTo>
                    <a:pt x="147096" y="112681"/>
                  </a:lnTo>
                  <a:lnTo>
                    <a:pt x="145383" y="112438"/>
                  </a:lnTo>
                  <a:lnTo>
                    <a:pt x="144139" y="113385"/>
                  </a:lnTo>
                  <a:lnTo>
                    <a:pt x="143357" y="112790"/>
                  </a:lnTo>
                  <a:lnTo>
                    <a:pt x="142433" y="111922"/>
                  </a:lnTo>
                  <a:lnTo>
                    <a:pt x="142113" y="110780"/>
                  </a:lnTo>
                  <a:lnTo>
                    <a:pt x="141487" y="110537"/>
                  </a:lnTo>
                  <a:lnTo>
                    <a:pt x="140337" y="110529"/>
                  </a:lnTo>
                  <a:lnTo>
                    <a:pt x="139273" y="111179"/>
                  </a:lnTo>
                  <a:lnTo>
                    <a:pt x="138803" y="112360"/>
                  </a:lnTo>
                  <a:lnTo>
                    <a:pt x="138733" y="113721"/>
                  </a:lnTo>
                  <a:lnTo>
                    <a:pt x="138569" y="114770"/>
                  </a:lnTo>
                  <a:lnTo>
                    <a:pt x="137935" y="115403"/>
                  </a:lnTo>
                  <a:lnTo>
                    <a:pt x="136644" y="117054"/>
                  </a:lnTo>
                  <a:lnTo>
                    <a:pt x="136042" y="118572"/>
                  </a:lnTo>
                  <a:lnTo>
                    <a:pt x="135291" y="119894"/>
                  </a:lnTo>
                  <a:lnTo>
                    <a:pt x="134219" y="119816"/>
                  </a:lnTo>
                  <a:lnTo>
                    <a:pt x="133726" y="119628"/>
                  </a:lnTo>
                  <a:lnTo>
                    <a:pt x="133382" y="119980"/>
                  </a:lnTo>
                  <a:lnTo>
                    <a:pt x="131715" y="120716"/>
                  </a:lnTo>
                  <a:lnTo>
                    <a:pt x="130284" y="120919"/>
                  </a:lnTo>
                  <a:lnTo>
                    <a:pt x="129908" y="120160"/>
                  </a:lnTo>
                  <a:lnTo>
                    <a:pt x="129071" y="119550"/>
                  </a:lnTo>
                  <a:lnTo>
                    <a:pt x="128140" y="118337"/>
                  </a:lnTo>
                  <a:lnTo>
                    <a:pt x="127084" y="117367"/>
                  </a:lnTo>
                  <a:lnTo>
                    <a:pt x="125066" y="116679"/>
                  </a:lnTo>
                  <a:lnTo>
                    <a:pt x="124267" y="116991"/>
                  </a:lnTo>
                  <a:lnTo>
                    <a:pt x="123313" y="116906"/>
                  </a:lnTo>
                  <a:lnTo>
                    <a:pt x="122687" y="116522"/>
                  </a:lnTo>
                  <a:lnTo>
                    <a:pt x="122773" y="115935"/>
                  </a:lnTo>
                  <a:lnTo>
                    <a:pt x="123829" y="114457"/>
                  </a:lnTo>
                  <a:lnTo>
                    <a:pt x="124432" y="113096"/>
                  </a:lnTo>
                  <a:lnTo>
                    <a:pt x="124768" y="111609"/>
                  </a:lnTo>
                  <a:lnTo>
                    <a:pt x="124760" y="110185"/>
                  </a:lnTo>
                  <a:lnTo>
                    <a:pt x="124197" y="108190"/>
                  </a:lnTo>
                  <a:lnTo>
                    <a:pt x="123290" y="106602"/>
                  </a:lnTo>
                  <a:lnTo>
                    <a:pt x="123063" y="105687"/>
                  </a:lnTo>
                  <a:lnTo>
                    <a:pt x="123172" y="104372"/>
                  </a:lnTo>
                  <a:lnTo>
                    <a:pt x="122961" y="103152"/>
                  </a:lnTo>
                  <a:lnTo>
                    <a:pt x="122664" y="102518"/>
                  </a:lnTo>
                  <a:lnTo>
                    <a:pt x="122523" y="101313"/>
                  </a:lnTo>
                  <a:lnTo>
                    <a:pt x="122241" y="100210"/>
                  </a:lnTo>
                  <a:lnTo>
                    <a:pt x="121701" y="99788"/>
                  </a:lnTo>
                  <a:lnTo>
                    <a:pt x="121404" y="97941"/>
                  </a:lnTo>
                  <a:lnTo>
                    <a:pt x="121490" y="96041"/>
                  </a:lnTo>
                  <a:lnTo>
                    <a:pt x="120708" y="95329"/>
                  </a:lnTo>
                  <a:lnTo>
                    <a:pt x="119472" y="94804"/>
                  </a:lnTo>
                  <a:lnTo>
                    <a:pt x="118744" y="94053"/>
                  </a:lnTo>
                  <a:lnTo>
                    <a:pt x="118298" y="93232"/>
                  </a:lnTo>
                  <a:lnTo>
                    <a:pt x="117852" y="92989"/>
                  </a:lnTo>
                  <a:lnTo>
                    <a:pt x="117469" y="93044"/>
                  </a:lnTo>
                  <a:lnTo>
                    <a:pt x="117125" y="93552"/>
                  </a:lnTo>
                  <a:lnTo>
                    <a:pt x="116718" y="93662"/>
                  </a:lnTo>
                  <a:lnTo>
                    <a:pt x="115998" y="91886"/>
                  </a:lnTo>
                  <a:lnTo>
                    <a:pt x="115701" y="91816"/>
                  </a:lnTo>
                  <a:lnTo>
                    <a:pt x="115200" y="92223"/>
                  </a:lnTo>
                  <a:lnTo>
                    <a:pt x="109497" y="94194"/>
                  </a:lnTo>
                  <a:lnTo>
                    <a:pt x="109247" y="93427"/>
                  </a:lnTo>
                  <a:lnTo>
                    <a:pt x="108769" y="92520"/>
                  </a:lnTo>
                  <a:lnTo>
                    <a:pt x="107674" y="92215"/>
                  </a:lnTo>
                  <a:lnTo>
                    <a:pt x="105788" y="92895"/>
                  </a:lnTo>
                  <a:lnTo>
                    <a:pt x="104693" y="92973"/>
                  </a:lnTo>
                  <a:lnTo>
                    <a:pt x="103003" y="92747"/>
                  </a:lnTo>
                  <a:lnTo>
                    <a:pt x="102252" y="93068"/>
                  </a:lnTo>
                  <a:lnTo>
                    <a:pt x="100007" y="95688"/>
                  </a:lnTo>
                  <a:lnTo>
                    <a:pt x="98662" y="96713"/>
                  </a:lnTo>
                  <a:lnTo>
                    <a:pt x="97644" y="96627"/>
                  </a:lnTo>
                  <a:lnTo>
                    <a:pt x="96580" y="96392"/>
                  </a:lnTo>
                  <a:lnTo>
                    <a:pt x="95829" y="96580"/>
                  </a:lnTo>
                  <a:lnTo>
                    <a:pt x="95274" y="96283"/>
                  </a:lnTo>
                  <a:lnTo>
                    <a:pt x="95493" y="95641"/>
                  </a:lnTo>
                  <a:lnTo>
                    <a:pt x="96040" y="94843"/>
                  </a:lnTo>
                  <a:lnTo>
                    <a:pt x="97112" y="91988"/>
                  </a:lnTo>
                  <a:lnTo>
                    <a:pt x="99866" y="89117"/>
                  </a:lnTo>
                  <a:lnTo>
                    <a:pt x="99921" y="88506"/>
                  </a:lnTo>
                  <a:lnTo>
                    <a:pt x="98794" y="86832"/>
                  </a:lnTo>
                  <a:lnTo>
                    <a:pt x="97613" y="84540"/>
                  </a:lnTo>
                  <a:lnTo>
                    <a:pt x="97613" y="82083"/>
                  </a:lnTo>
                  <a:lnTo>
                    <a:pt x="97386" y="80307"/>
                  </a:lnTo>
                  <a:lnTo>
                    <a:pt x="94953" y="79807"/>
                  </a:lnTo>
                  <a:lnTo>
                    <a:pt x="94507" y="79510"/>
                  </a:lnTo>
                  <a:lnTo>
                    <a:pt x="94445" y="78907"/>
                  </a:lnTo>
                  <a:lnTo>
                    <a:pt x="95070" y="77319"/>
                  </a:lnTo>
                  <a:lnTo>
                    <a:pt x="95814" y="75840"/>
                  </a:lnTo>
                  <a:lnTo>
                    <a:pt x="95923" y="75222"/>
                  </a:lnTo>
                  <a:lnTo>
                    <a:pt x="95751" y="74667"/>
                  </a:lnTo>
                  <a:lnTo>
                    <a:pt x="94257" y="73102"/>
                  </a:lnTo>
                  <a:lnTo>
                    <a:pt x="91925" y="70200"/>
                  </a:lnTo>
                  <a:lnTo>
                    <a:pt x="89766" y="66984"/>
                  </a:lnTo>
                  <a:lnTo>
                    <a:pt x="87912" y="64230"/>
                  </a:lnTo>
                  <a:lnTo>
                    <a:pt x="86410" y="62971"/>
                  </a:lnTo>
                  <a:lnTo>
                    <a:pt x="84978" y="61148"/>
                  </a:lnTo>
                  <a:lnTo>
                    <a:pt x="84438" y="59990"/>
                  </a:lnTo>
                  <a:lnTo>
                    <a:pt x="82944" y="59575"/>
                  </a:lnTo>
                  <a:lnTo>
                    <a:pt x="78594" y="59599"/>
                  </a:lnTo>
                  <a:lnTo>
                    <a:pt x="73360" y="59630"/>
                  </a:lnTo>
                  <a:lnTo>
                    <a:pt x="68948" y="59646"/>
                  </a:lnTo>
                  <a:lnTo>
                    <a:pt x="68690" y="61210"/>
                  </a:lnTo>
                  <a:lnTo>
                    <a:pt x="63871" y="62251"/>
                  </a:lnTo>
                  <a:lnTo>
                    <a:pt x="60898" y="61054"/>
                  </a:lnTo>
                  <a:lnTo>
                    <a:pt x="57596" y="61758"/>
                  </a:lnTo>
                  <a:lnTo>
                    <a:pt x="55985" y="62548"/>
                  </a:lnTo>
                  <a:lnTo>
                    <a:pt x="55484" y="64207"/>
                  </a:lnTo>
                  <a:lnTo>
                    <a:pt x="54749" y="66030"/>
                  </a:lnTo>
                  <a:lnTo>
                    <a:pt x="54044" y="66781"/>
                  </a:lnTo>
                  <a:lnTo>
                    <a:pt x="53747" y="67594"/>
                  </a:lnTo>
                  <a:lnTo>
                    <a:pt x="53340" y="68338"/>
                  </a:lnTo>
                  <a:lnTo>
                    <a:pt x="52691" y="69198"/>
                  </a:lnTo>
                  <a:lnTo>
                    <a:pt x="51971" y="70912"/>
                  </a:lnTo>
                  <a:lnTo>
                    <a:pt x="50399" y="73360"/>
                  </a:lnTo>
                  <a:lnTo>
                    <a:pt x="48748" y="74941"/>
                  </a:lnTo>
                  <a:lnTo>
                    <a:pt x="45947" y="75793"/>
                  </a:lnTo>
                  <a:lnTo>
                    <a:pt x="45071" y="78367"/>
                  </a:lnTo>
                  <a:lnTo>
                    <a:pt x="44429" y="79330"/>
                  </a:lnTo>
                  <a:lnTo>
                    <a:pt x="43350" y="80073"/>
                  </a:lnTo>
                  <a:lnTo>
                    <a:pt x="42192" y="80566"/>
                  </a:lnTo>
                  <a:lnTo>
                    <a:pt x="41128" y="80268"/>
                  </a:lnTo>
                  <a:lnTo>
                    <a:pt x="39900" y="80065"/>
                  </a:lnTo>
                  <a:lnTo>
                    <a:pt x="38617" y="80527"/>
                  </a:lnTo>
                  <a:lnTo>
                    <a:pt x="38398" y="79885"/>
                  </a:lnTo>
                  <a:lnTo>
                    <a:pt x="39125" y="77843"/>
                  </a:lnTo>
                  <a:lnTo>
                    <a:pt x="38546" y="76787"/>
                  </a:lnTo>
                  <a:lnTo>
                    <a:pt x="36348" y="74667"/>
                  </a:lnTo>
                  <a:lnTo>
                    <a:pt x="36137" y="73650"/>
                  </a:lnTo>
                  <a:lnTo>
                    <a:pt x="35464" y="72328"/>
                  </a:lnTo>
                  <a:lnTo>
                    <a:pt x="32561" y="69597"/>
                  </a:lnTo>
                  <a:lnTo>
                    <a:pt x="29862" y="69769"/>
                  </a:lnTo>
                  <a:lnTo>
                    <a:pt x="30613" y="67485"/>
                  </a:lnTo>
                  <a:lnTo>
                    <a:pt x="30582" y="64449"/>
                  </a:lnTo>
                  <a:lnTo>
                    <a:pt x="29659" y="62791"/>
                  </a:lnTo>
                  <a:lnTo>
                    <a:pt x="29893" y="61101"/>
                  </a:lnTo>
                  <a:lnTo>
                    <a:pt x="29393" y="61203"/>
                  </a:lnTo>
                  <a:lnTo>
                    <a:pt x="28493" y="62368"/>
                  </a:lnTo>
                  <a:lnTo>
                    <a:pt x="27038" y="61993"/>
                  </a:lnTo>
                  <a:lnTo>
                    <a:pt x="24081" y="60186"/>
                  </a:lnTo>
                  <a:lnTo>
                    <a:pt x="22602" y="58441"/>
                  </a:lnTo>
                  <a:lnTo>
                    <a:pt x="22430" y="56947"/>
                  </a:lnTo>
                  <a:lnTo>
                    <a:pt x="22093" y="56368"/>
                  </a:lnTo>
                  <a:lnTo>
                    <a:pt x="21194" y="56681"/>
                  </a:lnTo>
                  <a:lnTo>
                    <a:pt x="19348" y="56649"/>
                  </a:lnTo>
                  <a:lnTo>
                    <a:pt x="13707" y="53990"/>
                  </a:lnTo>
                  <a:lnTo>
                    <a:pt x="9701" y="47308"/>
                  </a:lnTo>
                  <a:lnTo>
                    <a:pt x="9615" y="45798"/>
                  </a:lnTo>
                  <a:lnTo>
                    <a:pt x="10186" y="43201"/>
                  </a:lnTo>
                  <a:lnTo>
                    <a:pt x="10053" y="42497"/>
                  </a:lnTo>
                  <a:lnTo>
                    <a:pt x="8215" y="44218"/>
                  </a:lnTo>
                  <a:lnTo>
                    <a:pt x="7863" y="43060"/>
                  </a:lnTo>
                  <a:lnTo>
                    <a:pt x="6454" y="40377"/>
                  </a:lnTo>
                  <a:lnTo>
                    <a:pt x="6048" y="38828"/>
                  </a:lnTo>
                  <a:lnTo>
                    <a:pt x="4702" y="38139"/>
                  </a:lnTo>
                  <a:lnTo>
                    <a:pt x="3614" y="38022"/>
                  </a:lnTo>
                  <a:lnTo>
                    <a:pt x="2777" y="38538"/>
                  </a:lnTo>
                  <a:lnTo>
                    <a:pt x="1674" y="41675"/>
                  </a:lnTo>
                  <a:lnTo>
                    <a:pt x="853" y="41660"/>
                  </a:lnTo>
                  <a:lnTo>
                    <a:pt x="0" y="40987"/>
                  </a:lnTo>
                  <a:lnTo>
                    <a:pt x="180" y="38640"/>
                  </a:lnTo>
                  <a:lnTo>
                    <a:pt x="1150" y="37482"/>
                  </a:lnTo>
                  <a:lnTo>
                    <a:pt x="2347" y="35706"/>
                  </a:lnTo>
                  <a:lnTo>
                    <a:pt x="5977" y="28290"/>
                  </a:lnTo>
                  <a:lnTo>
                    <a:pt x="7268" y="26592"/>
                  </a:lnTo>
                  <a:lnTo>
                    <a:pt x="8089" y="25997"/>
                  </a:lnTo>
                  <a:lnTo>
                    <a:pt x="9803" y="25927"/>
                  </a:lnTo>
                  <a:lnTo>
                    <a:pt x="13151" y="24933"/>
                  </a:lnTo>
                  <a:lnTo>
                    <a:pt x="15889" y="23298"/>
                  </a:lnTo>
                  <a:lnTo>
                    <a:pt x="17258" y="22633"/>
                  </a:lnTo>
                  <a:lnTo>
                    <a:pt x="20396" y="22805"/>
                  </a:lnTo>
                  <a:lnTo>
                    <a:pt x="24112" y="22524"/>
                  </a:lnTo>
                  <a:lnTo>
                    <a:pt x="28955" y="20935"/>
                  </a:lnTo>
                  <a:lnTo>
                    <a:pt x="29041" y="18745"/>
                  </a:lnTo>
                  <a:lnTo>
                    <a:pt x="29001" y="15944"/>
                  </a:lnTo>
                  <a:lnTo>
                    <a:pt x="28837" y="14833"/>
                  </a:lnTo>
                  <a:lnTo>
                    <a:pt x="27116" y="13832"/>
                  </a:lnTo>
                  <a:lnTo>
                    <a:pt x="26115" y="12963"/>
                  </a:lnTo>
                  <a:lnTo>
                    <a:pt x="25254" y="11860"/>
                  </a:lnTo>
                  <a:lnTo>
                    <a:pt x="24206" y="11070"/>
                  </a:lnTo>
                  <a:lnTo>
                    <a:pt x="24245" y="10249"/>
                  </a:lnTo>
                  <a:lnTo>
                    <a:pt x="25559" y="9537"/>
                  </a:lnTo>
                  <a:lnTo>
                    <a:pt x="26389" y="9177"/>
                  </a:lnTo>
                  <a:lnTo>
                    <a:pt x="28360" y="9192"/>
                  </a:lnTo>
                  <a:lnTo>
                    <a:pt x="29009" y="8786"/>
                  </a:lnTo>
                  <a:lnTo>
                    <a:pt x="29502" y="8074"/>
                  </a:lnTo>
                  <a:lnTo>
                    <a:pt x="30058" y="6267"/>
                  </a:lnTo>
                  <a:lnTo>
                    <a:pt x="30253" y="4365"/>
                  </a:lnTo>
                  <a:lnTo>
                    <a:pt x="28955" y="1807"/>
                  </a:lnTo>
                  <a:lnTo>
                    <a:pt x="29025" y="0"/>
                  </a:lnTo>
                  <a:lnTo>
                    <a:pt x="36137" y="258"/>
                  </a:lnTo>
                  <a:lnTo>
                    <a:pt x="36856" y="454"/>
                  </a:lnTo>
                  <a:lnTo>
                    <a:pt x="40033" y="767"/>
                  </a:lnTo>
                  <a:lnTo>
                    <a:pt x="42004" y="767"/>
                  </a:lnTo>
                  <a:lnTo>
                    <a:pt x="43217" y="900"/>
                  </a:lnTo>
                  <a:lnTo>
                    <a:pt x="43725" y="1314"/>
                  </a:lnTo>
                  <a:lnTo>
                    <a:pt x="43631" y="2073"/>
                  </a:lnTo>
                  <a:lnTo>
                    <a:pt x="43287" y="3074"/>
                  </a:lnTo>
                  <a:lnTo>
                    <a:pt x="43694" y="4107"/>
                  </a:lnTo>
                  <a:lnTo>
                    <a:pt x="44781" y="4381"/>
                  </a:lnTo>
                  <a:lnTo>
                    <a:pt x="45352" y="4068"/>
                  </a:lnTo>
                  <a:lnTo>
                    <a:pt x="45908" y="3567"/>
                  </a:lnTo>
                  <a:lnTo>
                    <a:pt x="46565" y="3168"/>
                  </a:lnTo>
                  <a:lnTo>
                    <a:pt x="47496" y="3434"/>
                  </a:lnTo>
                  <a:lnTo>
                    <a:pt x="49491" y="4960"/>
                  </a:lnTo>
                  <a:lnTo>
                    <a:pt x="51345" y="5375"/>
                  </a:lnTo>
                  <a:lnTo>
                    <a:pt x="53364" y="6204"/>
                  </a:lnTo>
                  <a:lnTo>
                    <a:pt x="55265" y="6665"/>
                  </a:lnTo>
                  <a:lnTo>
                    <a:pt x="56955" y="6603"/>
                  </a:lnTo>
                  <a:lnTo>
                    <a:pt x="58238" y="7456"/>
                  </a:lnTo>
                  <a:lnTo>
                    <a:pt x="60608" y="7729"/>
                  </a:lnTo>
                  <a:lnTo>
                    <a:pt x="63659" y="6642"/>
                  </a:lnTo>
                  <a:lnTo>
                    <a:pt x="66069" y="6165"/>
                  </a:lnTo>
                  <a:lnTo>
                    <a:pt x="69441" y="6047"/>
                  </a:lnTo>
                  <a:lnTo>
                    <a:pt x="71217" y="6400"/>
                  </a:lnTo>
                  <a:lnTo>
                    <a:pt x="76357" y="5531"/>
                  </a:lnTo>
                  <a:lnTo>
                    <a:pt x="78923" y="572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1381C043-A313-A076-9248-51B1B22C49EE}"/>
                </a:ext>
              </a:extLst>
            </p:cNvPr>
            <p:cNvSpPr>
              <a:spLocks/>
            </p:cNvSpPr>
            <p:nvPr/>
          </p:nvSpPr>
          <p:spPr>
            <a:xfrm>
              <a:off x="8288980" y="4902374"/>
              <a:ext cx="524" cy="524"/>
            </a:xfrm>
            <a:custGeom>
              <a:avLst/>
              <a:gdLst>
                <a:gd name="connsiteX0" fmla="*/ 524 w 524"/>
                <a:gd name="connsiteY0" fmla="*/ 462 h 524"/>
                <a:gd name="connsiteX1" fmla="*/ 368 w 524"/>
                <a:gd name="connsiteY1" fmla="*/ 524 h 524"/>
                <a:gd name="connsiteX2" fmla="*/ 63 w 524"/>
                <a:gd name="connsiteY2" fmla="*/ 454 h 524"/>
                <a:gd name="connsiteX3" fmla="*/ 0 w 524"/>
                <a:gd name="connsiteY3" fmla="*/ 70 h 524"/>
                <a:gd name="connsiteX4" fmla="*/ 391 w 524"/>
                <a:gd name="connsiteY4" fmla="*/ 0 h 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" h="524">
                  <a:moveTo>
                    <a:pt x="524" y="462"/>
                  </a:moveTo>
                  <a:lnTo>
                    <a:pt x="368" y="524"/>
                  </a:lnTo>
                  <a:lnTo>
                    <a:pt x="63" y="454"/>
                  </a:lnTo>
                  <a:lnTo>
                    <a:pt x="0" y="70"/>
                  </a:lnTo>
                  <a:lnTo>
                    <a:pt x="391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CBC43B6B-CA22-75DE-B1D7-12337F31290C}"/>
                </a:ext>
              </a:extLst>
            </p:cNvPr>
            <p:cNvSpPr>
              <a:spLocks/>
            </p:cNvSpPr>
            <p:nvPr/>
          </p:nvSpPr>
          <p:spPr>
            <a:xfrm>
              <a:off x="5894134" y="4283486"/>
              <a:ext cx="13636" cy="14097"/>
            </a:xfrm>
            <a:custGeom>
              <a:avLst/>
              <a:gdLst>
                <a:gd name="connsiteX0" fmla="*/ 10241 w 13636"/>
                <a:gd name="connsiteY0" fmla="*/ 6274 h 14097"/>
                <a:gd name="connsiteX1" fmla="*/ 7659 w 13636"/>
                <a:gd name="connsiteY1" fmla="*/ 6525 h 14097"/>
                <a:gd name="connsiteX2" fmla="*/ 5962 w 13636"/>
                <a:gd name="connsiteY2" fmla="*/ 6329 h 14097"/>
                <a:gd name="connsiteX3" fmla="*/ 5570 w 13636"/>
                <a:gd name="connsiteY3" fmla="*/ 4702 h 14097"/>
                <a:gd name="connsiteX4" fmla="*/ 6439 w 13636"/>
                <a:gd name="connsiteY4" fmla="*/ 3325 h 14097"/>
                <a:gd name="connsiteX5" fmla="*/ 5813 w 13636"/>
                <a:gd name="connsiteY5" fmla="*/ 1651 h 14097"/>
                <a:gd name="connsiteX6" fmla="*/ 6212 w 13636"/>
                <a:gd name="connsiteY6" fmla="*/ 657 h 14097"/>
                <a:gd name="connsiteX7" fmla="*/ 7080 w 13636"/>
                <a:gd name="connsiteY7" fmla="*/ 0 h 14097"/>
                <a:gd name="connsiteX8" fmla="*/ 8504 w 13636"/>
                <a:gd name="connsiteY8" fmla="*/ 876 h 14097"/>
                <a:gd name="connsiteX9" fmla="*/ 8731 w 13636"/>
                <a:gd name="connsiteY9" fmla="*/ 2128 h 14097"/>
                <a:gd name="connsiteX10" fmla="*/ 9623 w 13636"/>
                <a:gd name="connsiteY10" fmla="*/ 3270 h 14097"/>
                <a:gd name="connsiteX11" fmla="*/ 13636 w 13636"/>
                <a:gd name="connsiteY11" fmla="*/ 5711 h 14097"/>
                <a:gd name="connsiteX12" fmla="*/ 10241 w 13636"/>
                <a:gd name="connsiteY12" fmla="*/ 6274 h 14097"/>
                <a:gd name="connsiteX13" fmla="*/ 4483 w 13636"/>
                <a:gd name="connsiteY13" fmla="*/ 11352 h 14097"/>
                <a:gd name="connsiteX14" fmla="*/ 2707 w 13636"/>
                <a:gd name="connsiteY14" fmla="*/ 12369 h 14097"/>
                <a:gd name="connsiteX15" fmla="*/ 1839 w 13636"/>
                <a:gd name="connsiteY15" fmla="*/ 12056 h 14097"/>
                <a:gd name="connsiteX16" fmla="*/ 759 w 13636"/>
                <a:gd name="connsiteY16" fmla="*/ 10100 h 14097"/>
                <a:gd name="connsiteX17" fmla="*/ 0 w 13636"/>
                <a:gd name="connsiteY17" fmla="*/ 4671 h 14097"/>
                <a:gd name="connsiteX18" fmla="*/ 587 w 13636"/>
                <a:gd name="connsiteY18" fmla="*/ 3771 h 14097"/>
                <a:gd name="connsiteX19" fmla="*/ 1009 w 13636"/>
                <a:gd name="connsiteY19" fmla="*/ 3435 h 14097"/>
                <a:gd name="connsiteX20" fmla="*/ 3349 w 13636"/>
                <a:gd name="connsiteY20" fmla="*/ 4100 h 14097"/>
                <a:gd name="connsiteX21" fmla="*/ 4326 w 13636"/>
                <a:gd name="connsiteY21" fmla="*/ 4866 h 14097"/>
                <a:gd name="connsiteX22" fmla="*/ 5304 w 13636"/>
                <a:gd name="connsiteY22" fmla="*/ 5351 h 14097"/>
                <a:gd name="connsiteX23" fmla="*/ 4812 w 13636"/>
                <a:gd name="connsiteY23" fmla="*/ 6345 h 14097"/>
                <a:gd name="connsiteX24" fmla="*/ 5054 w 13636"/>
                <a:gd name="connsiteY24" fmla="*/ 10421 h 14097"/>
                <a:gd name="connsiteX25" fmla="*/ 4483 w 13636"/>
                <a:gd name="connsiteY25" fmla="*/ 11352 h 14097"/>
                <a:gd name="connsiteX26" fmla="*/ 12369 w 13636"/>
                <a:gd name="connsiteY26" fmla="*/ 14012 h 14097"/>
                <a:gd name="connsiteX27" fmla="*/ 11149 w 13636"/>
                <a:gd name="connsiteY27" fmla="*/ 14098 h 14097"/>
                <a:gd name="connsiteX28" fmla="*/ 10609 w 13636"/>
                <a:gd name="connsiteY28" fmla="*/ 13902 h 14097"/>
                <a:gd name="connsiteX29" fmla="*/ 10444 w 13636"/>
                <a:gd name="connsiteY29" fmla="*/ 12541 h 14097"/>
                <a:gd name="connsiteX30" fmla="*/ 11391 w 13636"/>
                <a:gd name="connsiteY30" fmla="*/ 11602 h 14097"/>
                <a:gd name="connsiteX31" fmla="*/ 11946 w 13636"/>
                <a:gd name="connsiteY31" fmla="*/ 11375 h 14097"/>
                <a:gd name="connsiteX32" fmla="*/ 12768 w 13636"/>
                <a:gd name="connsiteY32" fmla="*/ 12432 h 14097"/>
                <a:gd name="connsiteX33" fmla="*/ 12964 w 13636"/>
                <a:gd name="connsiteY33" fmla="*/ 13308 h 14097"/>
                <a:gd name="connsiteX34" fmla="*/ 12369 w 13636"/>
                <a:gd name="connsiteY34" fmla="*/ 14012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3636" h="14097">
                  <a:moveTo>
                    <a:pt x="10241" y="6274"/>
                  </a:moveTo>
                  <a:lnTo>
                    <a:pt x="7659" y="6525"/>
                  </a:lnTo>
                  <a:lnTo>
                    <a:pt x="5962" y="6329"/>
                  </a:lnTo>
                  <a:lnTo>
                    <a:pt x="5570" y="4702"/>
                  </a:lnTo>
                  <a:lnTo>
                    <a:pt x="6439" y="3325"/>
                  </a:lnTo>
                  <a:lnTo>
                    <a:pt x="5813" y="1651"/>
                  </a:lnTo>
                  <a:lnTo>
                    <a:pt x="6212" y="657"/>
                  </a:lnTo>
                  <a:lnTo>
                    <a:pt x="7080" y="0"/>
                  </a:lnTo>
                  <a:lnTo>
                    <a:pt x="8504" y="876"/>
                  </a:lnTo>
                  <a:lnTo>
                    <a:pt x="8731" y="2128"/>
                  </a:lnTo>
                  <a:lnTo>
                    <a:pt x="9623" y="3270"/>
                  </a:lnTo>
                  <a:lnTo>
                    <a:pt x="13636" y="5711"/>
                  </a:lnTo>
                  <a:lnTo>
                    <a:pt x="10241" y="6274"/>
                  </a:lnTo>
                  <a:close/>
                  <a:moveTo>
                    <a:pt x="4483" y="11352"/>
                  </a:moveTo>
                  <a:lnTo>
                    <a:pt x="2707" y="12369"/>
                  </a:lnTo>
                  <a:lnTo>
                    <a:pt x="1839" y="12056"/>
                  </a:lnTo>
                  <a:lnTo>
                    <a:pt x="759" y="10100"/>
                  </a:lnTo>
                  <a:lnTo>
                    <a:pt x="0" y="4671"/>
                  </a:lnTo>
                  <a:lnTo>
                    <a:pt x="587" y="3771"/>
                  </a:lnTo>
                  <a:lnTo>
                    <a:pt x="1009" y="3435"/>
                  </a:lnTo>
                  <a:lnTo>
                    <a:pt x="3349" y="4100"/>
                  </a:lnTo>
                  <a:lnTo>
                    <a:pt x="4326" y="4866"/>
                  </a:lnTo>
                  <a:lnTo>
                    <a:pt x="5304" y="5351"/>
                  </a:lnTo>
                  <a:lnTo>
                    <a:pt x="4812" y="6345"/>
                  </a:lnTo>
                  <a:lnTo>
                    <a:pt x="5054" y="10421"/>
                  </a:lnTo>
                  <a:lnTo>
                    <a:pt x="4483" y="11352"/>
                  </a:lnTo>
                  <a:close/>
                  <a:moveTo>
                    <a:pt x="12369" y="14012"/>
                  </a:moveTo>
                  <a:lnTo>
                    <a:pt x="11149" y="14098"/>
                  </a:lnTo>
                  <a:lnTo>
                    <a:pt x="10609" y="13902"/>
                  </a:lnTo>
                  <a:lnTo>
                    <a:pt x="10444" y="12541"/>
                  </a:lnTo>
                  <a:lnTo>
                    <a:pt x="11391" y="11602"/>
                  </a:lnTo>
                  <a:lnTo>
                    <a:pt x="11946" y="11375"/>
                  </a:lnTo>
                  <a:lnTo>
                    <a:pt x="12768" y="12432"/>
                  </a:lnTo>
                  <a:lnTo>
                    <a:pt x="12964" y="13308"/>
                  </a:lnTo>
                  <a:lnTo>
                    <a:pt x="12369" y="1401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1D0322A2-F8F1-28F3-51E3-9141DCD8A5DF}"/>
                </a:ext>
              </a:extLst>
            </p:cNvPr>
            <p:cNvSpPr>
              <a:spLocks/>
            </p:cNvSpPr>
            <p:nvPr/>
          </p:nvSpPr>
          <p:spPr>
            <a:xfrm>
              <a:off x="7436078" y="4566608"/>
              <a:ext cx="63698" cy="61108"/>
            </a:xfrm>
            <a:custGeom>
              <a:avLst/>
              <a:gdLst>
                <a:gd name="connsiteX0" fmla="*/ 6626 w 63698"/>
                <a:gd name="connsiteY0" fmla="*/ 0 h 61108"/>
                <a:gd name="connsiteX1" fmla="*/ 7166 w 63698"/>
                <a:gd name="connsiteY1" fmla="*/ 86 h 61108"/>
                <a:gd name="connsiteX2" fmla="*/ 10452 w 63698"/>
                <a:gd name="connsiteY2" fmla="*/ 0 h 61108"/>
                <a:gd name="connsiteX3" fmla="*/ 11344 w 63698"/>
                <a:gd name="connsiteY3" fmla="*/ 1158 h 61108"/>
                <a:gd name="connsiteX4" fmla="*/ 11242 w 63698"/>
                <a:gd name="connsiteY4" fmla="*/ 2855 h 61108"/>
                <a:gd name="connsiteX5" fmla="*/ 7863 w 63698"/>
                <a:gd name="connsiteY5" fmla="*/ 7816 h 61108"/>
                <a:gd name="connsiteX6" fmla="*/ 7229 w 63698"/>
                <a:gd name="connsiteY6" fmla="*/ 9904 h 61108"/>
                <a:gd name="connsiteX7" fmla="*/ 5922 w 63698"/>
                <a:gd name="connsiteY7" fmla="*/ 11680 h 61108"/>
                <a:gd name="connsiteX8" fmla="*/ 4788 w 63698"/>
                <a:gd name="connsiteY8" fmla="*/ 11821 h 61108"/>
                <a:gd name="connsiteX9" fmla="*/ 892 w 63698"/>
                <a:gd name="connsiteY9" fmla="*/ 10781 h 61108"/>
                <a:gd name="connsiteX10" fmla="*/ 235 w 63698"/>
                <a:gd name="connsiteY10" fmla="*/ 10147 h 61108"/>
                <a:gd name="connsiteX11" fmla="*/ 0 w 63698"/>
                <a:gd name="connsiteY11" fmla="*/ 9302 h 61108"/>
                <a:gd name="connsiteX12" fmla="*/ 383 w 63698"/>
                <a:gd name="connsiteY12" fmla="*/ 7323 h 61108"/>
                <a:gd name="connsiteX13" fmla="*/ 673 w 63698"/>
                <a:gd name="connsiteY13" fmla="*/ 6720 h 61108"/>
                <a:gd name="connsiteX14" fmla="*/ 2543 w 63698"/>
                <a:gd name="connsiteY14" fmla="*/ 6345 h 61108"/>
                <a:gd name="connsiteX15" fmla="*/ 3145 w 63698"/>
                <a:gd name="connsiteY15" fmla="*/ 6024 h 61108"/>
                <a:gd name="connsiteX16" fmla="*/ 4146 w 63698"/>
                <a:gd name="connsiteY16" fmla="*/ 3896 h 61108"/>
                <a:gd name="connsiteX17" fmla="*/ 4475 w 63698"/>
                <a:gd name="connsiteY17" fmla="*/ 1948 h 61108"/>
                <a:gd name="connsiteX18" fmla="*/ 5312 w 63698"/>
                <a:gd name="connsiteY18" fmla="*/ 477 h 61108"/>
                <a:gd name="connsiteX19" fmla="*/ 6626 w 63698"/>
                <a:gd name="connsiteY19" fmla="*/ 0 h 61108"/>
                <a:gd name="connsiteX20" fmla="*/ 63565 w 63698"/>
                <a:gd name="connsiteY20" fmla="*/ 34744 h 61108"/>
                <a:gd name="connsiteX21" fmla="*/ 63589 w 63698"/>
                <a:gd name="connsiteY21" fmla="*/ 39798 h 61108"/>
                <a:gd name="connsiteX22" fmla="*/ 63612 w 63698"/>
                <a:gd name="connsiteY22" fmla="*/ 44069 h 61108"/>
                <a:gd name="connsiteX23" fmla="*/ 63636 w 63698"/>
                <a:gd name="connsiteY23" fmla="*/ 48693 h 61108"/>
                <a:gd name="connsiteX24" fmla="*/ 63659 w 63698"/>
                <a:gd name="connsiteY24" fmla="*/ 53512 h 61108"/>
                <a:gd name="connsiteX25" fmla="*/ 63683 w 63698"/>
                <a:gd name="connsiteY25" fmla="*/ 57588 h 61108"/>
                <a:gd name="connsiteX26" fmla="*/ 63698 w 63698"/>
                <a:gd name="connsiteY26" fmla="*/ 60225 h 61108"/>
                <a:gd name="connsiteX27" fmla="*/ 59200 w 63698"/>
                <a:gd name="connsiteY27" fmla="*/ 60209 h 61108"/>
                <a:gd name="connsiteX28" fmla="*/ 53231 w 63698"/>
                <a:gd name="connsiteY28" fmla="*/ 60194 h 61108"/>
                <a:gd name="connsiteX29" fmla="*/ 47261 w 63698"/>
                <a:gd name="connsiteY29" fmla="*/ 60178 h 61108"/>
                <a:gd name="connsiteX30" fmla="*/ 41300 w 63698"/>
                <a:gd name="connsiteY30" fmla="*/ 60162 h 61108"/>
                <a:gd name="connsiteX31" fmla="*/ 38304 w 63698"/>
                <a:gd name="connsiteY31" fmla="*/ 60154 h 61108"/>
                <a:gd name="connsiteX32" fmla="*/ 35002 w 63698"/>
                <a:gd name="connsiteY32" fmla="*/ 60146 h 61108"/>
                <a:gd name="connsiteX33" fmla="*/ 33930 w 63698"/>
                <a:gd name="connsiteY33" fmla="*/ 60287 h 61108"/>
                <a:gd name="connsiteX34" fmla="*/ 33203 w 63698"/>
                <a:gd name="connsiteY34" fmla="*/ 60952 h 61108"/>
                <a:gd name="connsiteX35" fmla="*/ 32326 w 63698"/>
                <a:gd name="connsiteY35" fmla="*/ 61109 h 61108"/>
                <a:gd name="connsiteX36" fmla="*/ 31309 w 63698"/>
                <a:gd name="connsiteY36" fmla="*/ 60538 h 61108"/>
                <a:gd name="connsiteX37" fmla="*/ 30065 w 63698"/>
                <a:gd name="connsiteY37" fmla="*/ 60264 h 61108"/>
                <a:gd name="connsiteX38" fmla="*/ 29737 w 63698"/>
                <a:gd name="connsiteY38" fmla="*/ 59677 h 61108"/>
                <a:gd name="connsiteX39" fmla="*/ 29119 w 63698"/>
                <a:gd name="connsiteY39" fmla="*/ 58605 h 61108"/>
                <a:gd name="connsiteX40" fmla="*/ 27891 w 63698"/>
                <a:gd name="connsiteY40" fmla="*/ 58488 h 61108"/>
                <a:gd name="connsiteX41" fmla="*/ 27272 w 63698"/>
                <a:gd name="connsiteY41" fmla="*/ 58605 h 61108"/>
                <a:gd name="connsiteX42" fmla="*/ 26388 w 63698"/>
                <a:gd name="connsiteY42" fmla="*/ 59216 h 61108"/>
                <a:gd name="connsiteX43" fmla="*/ 25395 w 63698"/>
                <a:gd name="connsiteY43" fmla="*/ 59536 h 61108"/>
                <a:gd name="connsiteX44" fmla="*/ 25583 w 63698"/>
                <a:gd name="connsiteY44" fmla="*/ 59043 h 61108"/>
                <a:gd name="connsiteX45" fmla="*/ 23619 w 63698"/>
                <a:gd name="connsiteY45" fmla="*/ 57729 h 61108"/>
                <a:gd name="connsiteX46" fmla="*/ 22203 w 63698"/>
                <a:gd name="connsiteY46" fmla="*/ 57596 h 61108"/>
                <a:gd name="connsiteX47" fmla="*/ 20896 w 63698"/>
                <a:gd name="connsiteY47" fmla="*/ 57189 h 61108"/>
                <a:gd name="connsiteX48" fmla="*/ 21953 w 63698"/>
                <a:gd name="connsiteY48" fmla="*/ 53762 h 61108"/>
                <a:gd name="connsiteX49" fmla="*/ 23275 w 63698"/>
                <a:gd name="connsiteY49" fmla="*/ 50735 h 61108"/>
                <a:gd name="connsiteX50" fmla="*/ 25246 w 63698"/>
                <a:gd name="connsiteY50" fmla="*/ 48443 h 61108"/>
                <a:gd name="connsiteX51" fmla="*/ 26295 w 63698"/>
                <a:gd name="connsiteY51" fmla="*/ 47895 h 61108"/>
                <a:gd name="connsiteX52" fmla="*/ 26631 w 63698"/>
                <a:gd name="connsiteY52" fmla="*/ 46761 h 61108"/>
                <a:gd name="connsiteX53" fmla="*/ 28196 w 63698"/>
                <a:gd name="connsiteY53" fmla="*/ 43021 h 61108"/>
                <a:gd name="connsiteX54" fmla="*/ 30136 w 63698"/>
                <a:gd name="connsiteY54" fmla="*/ 39993 h 61108"/>
                <a:gd name="connsiteX55" fmla="*/ 29533 w 63698"/>
                <a:gd name="connsiteY55" fmla="*/ 36927 h 61108"/>
                <a:gd name="connsiteX56" fmla="*/ 29995 w 63698"/>
                <a:gd name="connsiteY56" fmla="*/ 31771 h 61108"/>
                <a:gd name="connsiteX57" fmla="*/ 30558 w 63698"/>
                <a:gd name="connsiteY57" fmla="*/ 31920 h 61108"/>
                <a:gd name="connsiteX58" fmla="*/ 30644 w 63698"/>
                <a:gd name="connsiteY58" fmla="*/ 32405 h 61108"/>
                <a:gd name="connsiteX59" fmla="*/ 30793 w 63698"/>
                <a:gd name="connsiteY59" fmla="*/ 33124 h 61108"/>
                <a:gd name="connsiteX60" fmla="*/ 31521 w 63698"/>
                <a:gd name="connsiteY60" fmla="*/ 33766 h 61108"/>
                <a:gd name="connsiteX61" fmla="*/ 33930 w 63698"/>
                <a:gd name="connsiteY61" fmla="*/ 34759 h 61108"/>
                <a:gd name="connsiteX62" fmla="*/ 41112 w 63698"/>
                <a:gd name="connsiteY62" fmla="*/ 34759 h 61108"/>
                <a:gd name="connsiteX63" fmla="*/ 45399 w 63698"/>
                <a:gd name="connsiteY63" fmla="*/ 34759 h 61108"/>
                <a:gd name="connsiteX64" fmla="*/ 51744 w 63698"/>
                <a:gd name="connsiteY64" fmla="*/ 34759 h 61108"/>
                <a:gd name="connsiteX65" fmla="*/ 58457 w 63698"/>
                <a:gd name="connsiteY65" fmla="*/ 34759 h 61108"/>
                <a:gd name="connsiteX66" fmla="*/ 63565 w 63698"/>
                <a:gd name="connsiteY66" fmla="*/ 34744 h 61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63698" h="61108">
                  <a:moveTo>
                    <a:pt x="6626" y="0"/>
                  </a:moveTo>
                  <a:lnTo>
                    <a:pt x="7166" y="86"/>
                  </a:lnTo>
                  <a:lnTo>
                    <a:pt x="10452" y="0"/>
                  </a:lnTo>
                  <a:lnTo>
                    <a:pt x="11344" y="1158"/>
                  </a:lnTo>
                  <a:lnTo>
                    <a:pt x="11242" y="2855"/>
                  </a:lnTo>
                  <a:lnTo>
                    <a:pt x="7863" y="7816"/>
                  </a:lnTo>
                  <a:lnTo>
                    <a:pt x="7229" y="9904"/>
                  </a:lnTo>
                  <a:lnTo>
                    <a:pt x="5922" y="11680"/>
                  </a:lnTo>
                  <a:lnTo>
                    <a:pt x="4788" y="11821"/>
                  </a:lnTo>
                  <a:lnTo>
                    <a:pt x="892" y="10781"/>
                  </a:lnTo>
                  <a:lnTo>
                    <a:pt x="235" y="10147"/>
                  </a:lnTo>
                  <a:lnTo>
                    <a:pt x="0" y="9302"/>
                  </a:lnTo>
                  <a:lnTo>
                    <a:pt x="383" y="7323"/>
                  </a:lnTo>
                  <a:lnTo>
                    <a:pt x="673" y="6720"/>
                  </a:lnTo>
                  <a:lnTo>
                    <a:pt x="2543" y="6345"/>
                  </a:lnTo>
                  <a:lnTo>
                    <a:pt x="3145" y="6024"/>
                  </a:lnTo>
                  <a:lnTo>
                    <a:pt x="4146" y="3896"/>
                  </a:lnTo>
                  <a:lnTo>
                    <a:pt x="4475" y="1948"/>
                  </a:lnTo>
                  <a:lnTo>
                    <a:pt x="5312" y="477"/>
                  </a:lnTo>
                  <a:lnTo>
                    <a:pt x="6626" y="0"/>
                  </a:lnTo>
                  <a:close/>
                  <a:moveTo>
                    <a:pt x="63565" y="34744"/>
                  </a:moveTo>
                  <a:lnTo>
                    <a:pt x="63589" y="39798"/>
                  </a:lnTo>
                  <a:lnTo>
                    <a:pt x="63612" y="44069"/>
                  </a:lnTo>
                  <a:lnTo>
                    <a:pt x="63636" y="48693"/>
                  </a:lnTo>
                  <a:lnTo>
                    <a:pt x="63659" y="53512"/>
                  </a:lnTo>
                  <a:lnTo>
                    <a:pt x="63683" y="57588"/>
                  </a:lnTo>
                  <a:lnTo>
                    <a:pt x="63698" y="60225"/>
                  </a:lnTo>
                  <a:lnTo>
                    <a:pt x="59200" y="60209"/>
                  </a:lnTo>
                  <a:lnTo>
                    <a:pt x="53231" y="60194"/>
                  </a:lnTo>
                  <a:lnTo>
                    <a:pt x="47261" y="60178"/>
                  </a:lnTo>
                  <a:lnTo>
                    <a:pt x="41300" y="60162"/>
                  </a:lnTo>
                  <a:lnTo>
                    <a:pt x="38304" y="60154"/>
                  </a:lnTo>
                  <a:lnTo>
                    <a:pt x="35002" y="60146"/>
                  </a:lnTo>
                  <a:lnTo>
                    <a:pt x="33930" y="60287"/>
                  </a:lnTo>
                  <a:lnTo>
                    <a:pt x="33203" y="60952"/>
                  </a:lnTo>
                  <a:lnTo>
                    <a:pt x="32326" y="61109"/>
                  </a:lnTo>
                  <a:lnTo>
                    <a:pt x="31309" y="60538"/>
                  </a:lnTo>
                  <a:lnTo>
                    <a:pt x="30065" y="60264"/>
                  </a:lnTo>
                  <a:lnTo>
                    <a:pt x="29737" y="59677"/>
                  </a:lnTo>
                  <a:lnTo>
                    <a:pt x="29119" y="58605"/>
                  </a:lnTo>
                  <a:lnTo>
                    <a:pt x="27891" y="58488"/>
                  </a:lnTo>
                  <a:lnTo>
                    <a:pt x="27272" y="58605"/>
                  </a:lnTo>
                  <a:lnTo>
                    <a:pt x="26388" y="59216"/>
                  </a:lnTo>
                  <a:lnTo>
                    <a:pt x="25395" y="59536"/>
                  </a:lnTo>
                  <a:lnTo>
                    <a:pt x="25583" y="59043"/>
                  </a:lnTo>
                  <a:lnTo>
                    <a:pt x="23619" y="57729"/>
                  </a:lnTo>
                  <a:lnTo>
                    <a:pt x="22203" y="57596"/>
                  </a:lnTo>
                  <a:lnTo>
                    <a:pt x="20896" y="57189"/>
                  </a:lnTo>
                  <a:lnTo>
                    <a:pt x="21953" y="53762"/>
                  </a:lnTo>
                  <a:lnTo>
                    <a:pt x="23275" y="50735"/>
                  </a:lnTo>
                  <a:lnTo>
                    <a:pt x="25246" y="48443"/>
                  </a:lnTo>
                  <a:lnTo>
                    <a:pt x="26295" y="47895"/>
                  </a:lnTo>
                  <a:lnTo>
                    <a:pt x="26631" y="46761"/>
                  </a:lnTo>
                  <a:lnTo>
                    <a:pt x="28196" y="43021"/>
                  </a:lnTo>
                  <a:lnTo>
                    <a:pt x="30136" y="39993"/>
                  </a:lnTo>
                  <a:lnTo>
                    <a:pt x="29533" y="36927"/>
                  </a:lnTo>
                  <a:lnTo>
                    <a:pt x="29995" y="31771"/>
                  </a:lnTo>
                  <a:lnTo>
                    <a:pt x="30558" y="31920"/>
                  </a:lnTo>
                  <a:lnTo>
                    <a:pt x="30644" y="32405"/>
                  </a:lnTo>
                  <a:lnTo>
                    <a:pt x="30793" y="33124"/>
                  </a:lnTo>
                  <a:lnTo>
                    <a:pt x="31521" y="33766"/>
                  </a:lnTo>
                  <a:lnTo>
                    <a:pt x="33930" y="34759"/>
                  </a:lnTo>
                  <a:lnTo>
                    <a:pt x="41112" y="34759"/>
                  </a:lnTo>
                  <a:lnTo>
                    <a:pt x="45399" y="34759"/>
                  </a:lnTo>
                  <a:lnTo>
                    <a:pt x="51744" y="34759"/>
                  </a:lnTo>
                  <a:lnTo>
                    <a:pt x="58457" y="34759"/>
                  </a:lnTo>
                  <a:lnTo>
                    <a:pt x="63565" y="3474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6DE0D6F3-63E6-2376-91DC-EADF8B731912}"/>
                </a:ext>
              </a:extLst>
            </p:cNvPr>
            <p:cNvSpPr>
              <a:spLocks/>
            </p:cNvSpPr>
            <p:nvPr/>
          </p:nvSpPr>
          <p:spPr>
            <a:xfrm>
              <a:off x="7682266" y="3643764"/>
              <a:ext cx="188505" cy="190179"/>
            </a:xfrm>
            <a:custGeom>
              <a:avLst/>
              <a:gdLst>
                <a:gd name="connsiteX0" fmla="*/ 146549 w 188505"/>
                <a:gd name="connsiteY0" fmla="*/ 892 h 190179"/>
                <a:gd name="connsiteX1" fmla="*/ 148512 w 188505"/>
                <a:gd name="connsiteY1" fmla="*/ 1486 h 190179"/>
                <a:gd name="connsiteX2" fmla="*/ 149654 w 188505"/>
                <a:gd name="connsiteY2" fmla="*/ 2449 h 190179"/>
                <a:gd name="connsiteX3" fmla="*/ 150366 w 188505"/>
                <a:gd name="connsiteY3" fmla="*/ 3333 h 190179"/>
                <a:gd name="connsiteX4" fmla="*/ 151454 w 188505"/>
                <a:gd name="connsiteY4" fmla="*/ 4092 h 190179"/>
                <a:gd name="connsiteX5" fmla="*/ 152267 w 188505"/>
                <a:gd name="connsiteY5" fmla="*/ 4264 h 190179"/>
                <a:gd name="connsiteX6" fmla="*/ 152893 w 188505"/>
                <a:gd name="connsiteY6" fmla="*/ 6869 h 190179"/>
                <a:gd name="connsiteX7" fmla="*/ 153222 w 188505"/>
                <a:gd name="connsiteY7" fmla="*/ 10092 h 190179"/>
                <a:gd name="connsiteX8" fmla="*/ 152729 w 188505"/>
                <a:gd name="connsiteY8" fmla="*/ 11485 h 190179"/>
                <a:gd name="connsiteX9" fmla="*/ 151282 w 188505"/>
                <a:gd name="connsiteY9" fmla="*/ 11806 h 190179"/>
                <a:gd name="connsiteX10" fmla="*/ 146760 w 188505"/>
                <a:gd name="connsiteY10" fmla="*/ 14841 h 190179"/>
                <a:gd name="connsiteX11" fmla="*/ 146650 w 188505"/>
                <a:gd name="connsiteY11" fmla="*/ 17618 h 190179"/>
                <a:gd name="connsiteX12" fmla="*/ 146713 w 188505"/>
                <a:gd name="connsiteY12" fmla="*/ 18956 h 190179"/>
                <a:gd name="connsiteX13" fmla="*/ 146806 w 188505"/>
                <a:gd name="connsiteY13" fmla="*/ 19911 h 190179"/>
                <a:gd name="connsiteX14" fmla="*/ 147284 w 188505"/>
                <a:gd name="connsiteY14" fmla="*/ 20709 h 190179"/>
                <a:gd name="connsiteX15" fmla="*/ 147284 w 188505"/>
                <a:gd name="connsiteY15" fmla="*/ 21859 h 190179"/>
                <a:gd name="connsiteX16" fmla="*/ 146783 w 188505"/>
                <a:gd name="connsiteY16" fmla="*/ 23095 h 190179"/>
                <a:gd name="connsiteX17" fmla="*/ 144812 w 188505"/>
                <a:gd name="connsiteY17" fmla="*/ 25160 h 190179"/>
                <a:gd name="connsiteX18" fmla="*/ 143442 w 188505"/>
                <a:gd name="connsiteY18" fmla="*/ 26795 h 190179"/>
                <a:gd name="connsiteX19" fmla="*/ 141909 w 188505"/>
                <a:gd name="connsiteY19" fmla="*/ 29017 h 190179"/>
                <a:gd name="connsiteX20" fmla="*/ 141049 w 188505"/>
                <a:gd name="connsiteY20" fmla="*/ 29291 h 190179"/>
                <a:gd name="connsiteX21" fmla="*/ 140368 w 188505"/>
                <a:gd name="connsiteY21" fmla="*/ 29682 h 190179"/>
                <a:gd name="connsiteX22" fmla="*/ 139750 w 188505"/>
                <a:gd name="connsiteY22" fmla="*/ 28462 h 190179"/>
                <a:gd name="connsiteX23" fmla="*/ 136347 w 188505"/>
                <a:gd name="connsiteY23" fmla="*/ 26295 h 190179"/>
                <a:gd name="connsiteX24" fmla="*/ 128468 w 188505"/>
                <a:gd name="connsiteY24" fmla="*/ 25027 h 190179"/>
                <a:gd name="connsiteX25" fmla="*/ 124706 w 188505"/>
                <a:gd name="connsiteY25" fmla="*/ 23423 h 190179"/>
                <a:gd name="connsiteX26" fmla="*/ 123055 w 188505"/>
                <a:gd name="connsiteY26" fmla="*/ 23721 h 190179"/>
                <a:gd name="connsiteX27" fmla="*/ 119855 w 188505"/>
                <a:gd name="connsiteY27" fmla="*/ 21929 h 190179"/>
                <a:gd name="connsiteX28" fmla="*/ 117664 w 188505"/>
                <a:gd name="connsiteY28" fmla="*/ 22719 h 190179"/>
                <a:gd name="connsiteX29" fmla="*/ 113017 w 188505"/>
                <a:gd name="connsiteY29" fmla="*/ 25903 h 190179"/>
                <a:gd name="connsiteX30" fmla="*/ 110506 w 188505"/>
                <a:gd name="connsiteY30" fmla="*/ 25559 h 190179"/>
                <a:gd name="connsiteX31" fmla="*/ 107822 w 188505"/>
                <a:gd name="connsiteY31" fmla="*/ 23642 h 190179"/>
                <a:gd name="connsiteX32" fmla="*/ 106078 w 188505"/>
                <a:gd name="connsiteY32" fmla="*/ 23290 h 190179"/>
                <a:gd name="connsiteX33" fmla="*/ 104028 w 188505"/>
                <a:gd name="connsiteY33" fmla="*/ 24300 h 190179"/>
                <a:gd name="connsiteX34" fmla="*/ 100750 w 188505"/>
                <a:gd name="connsiteY34" fmla="*/ 27961 h 190179"/>
                <a:gd name="connsiteX35" fmla="*/ 97409 w 188505"/>
                <a:gd name="connsiteY35" fmla="*/ 29753 h 190179"/>
                <a:gd name="connsiteX36" fmla="*/ 94421 w 188505"/>
                <a:gd name="connsiteY36" fmla="*/ 29056 h 190179"/>
                <a:gd name="connsiteX37" fmla="*/ 90400 w 188505"/>
                <a:gd name="connsiteY37" fmla="*/ 29072 h 190179"/>
                <a:gd name="connsiteX38" fmla="*/ 89969 w 188505"/>
                <a:gd name="connsiteY38" fmla="*/ 31114 h 190179"/>
                <a:gd name="connsiteX39" fmla="*/ 90744 w 188505"/>
                <a:gd name="connsiteY39" fmla="*/ 32530 h 190179"/>
                <a:gd name="connsiteX40" fmla="*/ 92942 w 188505"/>
                <a:gd name="connsiteY40" fmla="*/ 34939 h 190179"/>
                <a:gd name="connsiteX41" fmla="*/ 91910 w 188505"/>
                <a:gd name="connsiteY41" fmla="*/ 36747 h 190179"/>
                <a:gd name="connsiteX42" fmla="*/ 92676 w 188505"/>
                <a:gd name="connsiteY42" fmla="*/ 38554 h 190179"/>
                <a:gd name="connsiteX43" fmla="*/ 94108 w 188505"/>
                <a:gd name="connsiteY43" fmla="*/ 38922 h 190179"/>
                <a:gd name="connsiteX44" fmla="*/ 96275 w 188505"/>
                <a:gd name="connsiteY44" fmla="*/ 38820 h 190179"/>
                <a:gd name="connsiteX45" fmla="*/ 100273 w 188505"/>
                <a:gd name="connsiteY45" fmla="*/ 41159 h 190179"/>
                <a:gd name="connsiteX46" fmla="*/ 102025 w 188505"/>
                <a:gd name="connsiteY46" fmla="*/ 43623 h 190179"/>
                <a:gd name="connsiteX47" fmla="*/ 103144 w 188505"/>
                <a:gd name="connsiteY47" fmla="*/ 46315 h 190179"/>
                <a:gd name="connsiteX48" fmla="*/ 100703 w 188505"/>
                <a:gd name="connsiteY48" fmla="*/ 44382 h 190179"/>
                <a:gd name="connsiteX49" fmla="*/ 99084 w 188505"/>
                <a:gd name="connsiteY49" fmla="*/ 42520 h 190179"/>
                <a:gd name="connsiteX50" fmla="*/ 96823 w 188505"/>
                <a:gd name="connsiteY50" fmla="*/ 41848 h 190179"/>
                <a:gd name="connsiteX51" fmla="*/ 93685 w 188505"/>
                <a:gd name="connsiteY51" fmla="*/ 40259 h 190179"/>
                <a:gd name="connsiteX52" fmla="*/ 91714 w 188505"/>
                <a:gd name="connsiteY52" fmla="*/ 39993 h 190179"/>
                <a:gd name="connsiteX53" fmla="*/ 89617 w 188505"/>
                <a:gd name="connsiteY53" fmla="*/ 41096 h 190179"/>
                <a:gd name="connsiteX54" fmla="*/ 89453 w 188505"/>
                <a:gd name="connsiteY54" fmla="*/ 42341 h 190179"/>
                <a:gd name="connsiteX55" fmla="*/ 91714 w 188505"/>
                <a:gd name="connsiteY55" fmla="*/ 44664 h 190179"/>
                <a:gd name="connsiteX56" fmla="*/ 93779 w 188505"/>
                <a:gd name="connsiteY56" fmla="*/ 46096 h 190179"/>
                <a:gd name="connsiteX57" fmla="*/ 94874 w 188505"/>
                <a:gd name="connsiteY57" fmla="*/ 47254 h 190179"/>
                <a:gd name="connsiteX58" fmla="*/ 95602 w 188505"/>
                <a:gd name="connsiteY58" fmla="*/ 49827 h 190179"/>
                <a:gd name="connsiteX59" fmla="*/ 95188 w 188505"/>
                <a:gd name="connsiteY59" fmla="*/ 50696 h 190179"/>
                <a:gd name="connsiteX60" fmla="*/ 94421 w 188505"/>
                <a:gd name="connsiteY60" fmla="*/ 51510 h 190179"/>
                <a:gd name="connsiteX61" fmla="*/ 91972 w 188505"/>
                <a:gd name="connsiteY61" fmla="*/ 49890 h 190179"/>
                <a:gd name="connsiteX62" fmla="*/ 88225 w 188505"/>
                <a:gd name="connsiteY62" fmla="*/ 44124 h 190179"/>
                <a:gd name="connsiteX63" fmla="*/ 82999 w 188505"/>
                <a:gd name="connsiteY63" fmla="*/ 42974 h 190179"/>
                <a:gd name="connsiteX64" fmla="*/ 82123 w 188505"/>
                <a:gd name="connsiteY64" fmla="*/ 44179 h 190179"/>
                <a:gd name="connsiteX65" fmla="*/ 83155 w 188505"/>
                <a:gd name="connsiteY65" fmla="*/ 47230 h 190179"/>
                <a:gd name="connsiteX66" fmla="*/ 83898 w 188505"/>
                <a:gd name="connsiteY66" fmla="*/ 48411 h 190179"/>
                <a:gd name="connsiteX67" fmla="*/ 88444 w 188505"/>
                <a:gd name="connsiteY67" fmla="*/ 51697 h 190179"/>
                <a:gd name="connsiteX68" fmla="*/ 88084 w 188505"/>
                <a:gd name="connsiteY68" fmla="*/ 52393 h 190179"/>
                <a:gd name="connsiteX69" fmla="*/ 87419 w 188505"/>
                <a:gd name="connsiteY69" fmla="*/ 52691 h 190179"/>
                <a:gd name="connsiteX70" fmla="*/ 82334 w 188505"/>
                <a:gd name="connsiteY70" fmla="*/ 50813 h 190179"/>
                <a:gd name="connsiteX71" fmla="*/ 80855 w 188505"/>
                <a:gd name="connsiteY71" fmla="*/ 47958 h 190179"/>
                <a:gd name="connsiteX72" fmla="*/ 80503 w 188505"/>
                <a:gd name="connsiteY72" fmla="*/ 44335 h 190179"/>
                <a:gd name="connsiteX73" fmla="*/ 75809 w 188505"/>
                <a:gd name="connsiteY73" fmla="*/ 41816 h 190179"/>
                <a:gd name="connsiteX74" fmla="*/ 71381 w 188505"/>
                <a:gd name="connsiteY74" fmla="*/ 39070 h 190179"/>
                <a:gd name="connsiteX75" fmla="*/ 70388 w 188505"/>
                <a:gd name="connsiteY75" fmla="*/ 36465 h 190179"/>
                <a:gd name="connsiteX76" fmla="*/ 71302 w 188505"/>
                <a:gd name="connsiteY76" fmla="*/ 35495 h 190179"/>
                <a:gd name="connsiteX77" fmla="*/ 71952 w 188505"/>
                <a:gd name="connsiteY77" fmla="*/ 33578 h 190179"/>
                <a:gd name="connsiteX78" fmla="*/ 69519 w 188505"/>
                <a:gd name="connsiteY78" fmla="*/ 33930 h 190179"/>
                <a:gd name="connsiteX79" fmla="*/ 67993 w 188505"/>
                <a:gd name="connsiteY79" fmla="*/ 35143 h 190179"/>
                <a:gd name="connsiteX80" fmla="*/ 65529 w 188505"/>
                <a:gd name="connsiteY80" fmla="*/ 36316 h 190179"/>
                <a:gd name="connsiteX81" fmla="*/ 65427 w 188505"/>
                <a:gd name="connsiteY81" fmla="*/ 38241 h 190179"/>
                <a:gd name="connsiteX82" fmla="*/ 65818 w 188505"/>
                <a:gd name="connsiteY82" fmla="*/ 40025 h 190179"/>
                <a:gd name="connsiteX83" fmla="*/ 65005 w 188505"/>
                <a:gd name="connsiteY83" fmla="*/ 42614 h 190179"/>
                <a:gd name="connsiteX84" fmla="*/ 64207 w 188505"/>
                <a:gd name="connsiteY84" fmla="*/ 47113 h 190179"/>
                <a:gd name="connsiteX85" fmla="*/ 64708 w 188505"/>
                <a:gd name="connsiteY85" fmla="*/ 49468 h 190179"/>
                <a:gd name="connsiteX86" fmla="*/ 70059 w 188505"/>
                <a:gd name="connsiteY86" fmla="*/ 56203 h 190179"/>
                <a:gd name="connsiteX87" fmla="*/ 71889 w 188505"/>
                <a:gd name="connsiteY87" fmla="*/ 61085 h 190179"/>
                <a:gd name="connsiteX88" fmla="*/ 73204 w 188505"/>
                <a:gd name="connsiteY88" fmla="*/ 62932 h 190179"/>
                <a:gd name="connsiteX89" fmla="*/ 75942 w 188505"/>
                <a:gd name="connsiteY89" fmla="*/ 64966 h 190179"/>
                <a:gd name="connsiteX90" fmla="*/ 78797 w 188505"/>
                <a:gd name="connsiteY90" fmla="*/ 68745 h 190179"/>
                <a:gd name="connsiteX91" fmla="*/ 80002 w 188505"/>
                <a:gd name="connsiteY91" fmla="*/ 70708 h 190179"/>
                <a:gd name="connsiteX92" fmla="*/ 80863 w 188505"/>
                <a:gd name="connsiteY92" fmla="*/ 73924 h 190179"/>
                <a:gd name="connsiteX93" fmla="*/ 78461 w 188505"/>
                <a:gd name="connsiteY93" fmla="*/ 75911 h 190179"/>
                <a:gd name="connsiteX94" fmla="*/ 77068 w 188505"/>
                <a:gd name="connsiteY94" fmla="*/ 75989 h 190179"/>
                <a:gd name="connsiteX95" fmla="*/ 76294 w 188505"/>
                <a:gd name="connsiteY95" fmla="*/ 75113 h 190179"/>
                <a:gd name="connsiteX96" fmla="*/ 77373 w 188505"/>
                <a:gd name="connsiteY96" fmla="*/ 72922 h 190179"/>
                <a:gd name="connsiteX97" fmla="*/ 77217 w 188505"/>
                <a:gd name="connsiteY97" fmla="*/ 71584 h 190179"/>
                <a:gd name="connsiteX98" fmla="*/ 73509 w 188505"/>
                <a:gd name="connsiteY98" fmla="*/ 69511 h 190179"/>
                <a:gd name="connsiteX99" fmla="*/ 71944 w 188505"/>
                <a:gd name="connsiteY99" fmla="*/ 70208 h 190179"/>
                <a:gd name="connsiteX100" fmla="*/ 70137 w 188505"/>
                <a:gd name="connsiteY100" fmla="*/ 71553 h 190179"/>
                <a:gd name="connsiteX101" fmla="*/ 71170 w 188505"/>
                <a:gd name="connsiteY101" fmla="*/ 74057 h 190179"/>
                <a:gd name="connsiteX102" fmla="*/ 72328 w 188505"/>
                <a:gd name="connsiteY102" fmla="*/ 75707 h 190179"/>
                <a:gd name="connsiteX103" fmla="*/ 72914 w 188505"/>
                <a:gd name="connsiteY103" fmla="*/ 77976 h 190179"/>
                <a:gd name="connsiteX104" fmla="*/ 75136 w 188505"/>
                <a:gd name="connsiteY104" fmla="*/ 77781 h 190179"/>
                <a:gd name="connsiteX105" fmla="*/ 72148 w 188505"/>
                <a:gd name="connsiteY105" fmla="*/ 80323 h 190179"/>
                <a:gd name="connsiteX106" fmla="*/ 69339 w 188505"/>
                <a:gd name="connsiteY106" fmla="*/ 81622 h 190179"/>
                <a:gd name="connsiteX107" fmla="*/ 66578 w 188505"/>
                <a:gd name="connsiteY107" fmla="*/ 81700 h 190179"/>
                <a:gd name="connsiteX108" fmla="*/ 64817 w 188505"/>
                <a:gd name="connsiteY108" fmla="*/ 81935 h 190179"/>
                <a:gd name="connsiteX109" fmla="*/ 64207 w 188505"/>
                <a:gd name="connsiteY109" fmla="*/ 82584 h 190179"/>
                <a:gd name="connsiteX110" fmla="*/ 65638 w 188505"/>
                <a:gd name="connsiteY110" fmla="*/ 83054 h 190179"/>
                <a:gd name="connsiteX111" fmla="*/ 66804 w 188505"/>
                <a:gd name="connsiteY111" fmla="*/ 83101 h 190179"/>
                <a:gd name="connsiteX112" fmla="*/ 68705 w 188505"/>
                <a:gd name="connsiteY112" fmla="*/ 84470 h 190179"/>
                <a:gd name="connsiteX113" fmla="*/ 74111 w 188505"/>
                <a:gd name="connsiteY113" fmla="*/ 86105 h 190179"/>
                <a:gd name="connsiteX114" fmla="*/ 76693 w 188505"/>
                <a:gd name="connsiteY114" fmla="*/ 88178 h 190179"/>
                <a:gd name="connsiteX115" fmla="*/ 79228 w 188505"/>
                <a:gd name="connsiteY115" fmla="*/ 88366 h 190179"/>
                <a:gd name="connsiteX116" fmla="*/ 81770 w 188505"/>
                <a:gd name="connsiteY116" fmla="*/ 92160 h 190179"/>
                <a:gd name="connsiteX117" fmla="*/ 86175 w 188505"/>
                <a:gd name="connsiteY117" fmla="*/ 93169 h 190179"/>
                <a:gd name="connsiteX118" fmla="*/ 88686 w 188505"/>
                <a:gd name="connsiteY118" fmla="*/ 96995 h 190179"/>
                <a:gd name="connsiteX119" fmla="*/ 92019 w 188505"/>
                <a:gd name="connsiteY119" fmla="*/ 97746 h 190179"/>
                <a:gd name="connsiteX120" fmla="*/ 94898 w 188505"/>
                <a:gd name="connsiteY120" fmla="*/ 99154 h 190179"/>
                <a:gd name="connsiteX121" fmla="*/ 95735 w 188505"/>
                <a:gd name="connsiteY121" fmla="*/ 100492 h 190179"/>
                <a:gd name="connsiteX122" fmla="*/ 96157 w 188505"/>
                <a:gd name="connsiteY122" fmla="*/ 102917 h 190179"/>
                <a:gd name="connsiteX123" fmla="*/ 96346 w 188505"/>
                <a:gd name="connsiteY123" fmla="*/ 108042 h 190179"/>
                <a:gd name="connsiteX124" fmla="*/ 96971 w 188505"/>
                <a:gd name="connsiteY124" fmla="*/ 111844 h 190179"/>
                <a:gd name="connsiteX125" fmla="*/ 96995 w 188505"/>
                <a:gd name="connsiteY125" fmla="*/ 113041 h 190179"/>
                <a:gd name="connsiteX126" fmla="*/ 96838 w 188505"/>
                <a:gd name="connsiteY126" fmla="*/ 114832 h 190179"/>
                <a:gd name="connsiteX127" fmla="*/ 96056 w 188505"/>
                <a:gd name="connsiteY127" fmla="*/ 115709 h 190179"/>
                <a:gd name="connsiteX128" fmla="*/ 95000 w 188505"/>
                <a:gd name="connsiteY128" fmla="*/ 115740 h 190179"/>
                <a:gd name="connsiteX129" fmla="*/ 92927 w 188505"/>
                <a:gd name="connsiteY129" fmla="*/ 112947 h 190179"/>
                <a:gd name="connsiteX130" fmla="*/ 89758 w 188505"/>
                <a:gd name="connsiteY130" fmla="*/ 110005 h 190179"/>
                <a:gd name="connsiteX131" fmla="*/ 86410 w 188505"/>
                <a:gd name="connsiteY131" fmla="*/ 106500 h 190179"/>
                <a:gd name="connsiteX132" fmla="*/ 85455 w 188505"/>
                <a:gd name="connsiteY132" fmla="*/ 105882 h 190179"/>
                <a:gd name="connsiteX133" fmla="*/ 84673 w 188505"/>
                <a:gd name="connsiteY133" fmla="*/ 105828 h 190179"/>
                <a:gd name="connsiteX134" fmla="*/ 82881 w 188505"/>
                <a:gd name="connsiteY134" fmla="*/ 107009 h 190179"/>
                <a:gd name="connsiteX135" fmla="*/ 77906 w 188505"/>
                <a:gd name="connsiteY135" fmla="*/ 107924 h 190179"/>
                <a:gd name="connsiteX136" fmla="*/ 75574 w 188505"/>
                <a:gd name="connsiteY136" fmla="*/ 109207 h 190179"/>
                <a:gd name="connsiteX137" fmla="*/ 74698 w 188505"/>
                <a:gd name="connsiteY137" fmla="*/ 109489 h 190179"/>
                <a:gd name="connsiteX138" fmla="*/ 74455 w 188505"/>
                <a:gd name="connsiteY138" fmla="*/ 110162 h 190179"/>
                <a:gd name="connsiteX139" fmla="*/ 75551 w 188505"/>
                <a:gd name="connsiteY139" fmla="*/ 110858 h 190179"/>
                <a:gd name="connsiteX140" fmla="*/ 76889 w 188505"/>
                <a:gd name="connsiteY140" fmla="*/ 112462 h 190179"/>
                <a:gd name="connsiteX141" fmla="*/ 76889 w 188505"/>
                <a:gd name="connsiteY141" fmla="*/ 114645 h 190179"/>
                <a:gd name="connsiteX142" fmla="*/ 77999 w 188505"/>
                <a:gd name="connsiteY142" fmla="*/ 117297 h 190179"/>
                <a:gd name="connsiteX143" fmla="*/ 79431 w 188505"/>
                <a:gd name="connsiteY143" fmla="*/ 117978 h 190179"/>
                <a:gd name="connsiteX144" fmla="*/ 81293 w 188505"/>
                <a:gd name="connsiteY144" fmla="*/ 117923 h 190179"/>
                <a:gd name="connsiteX145" fmla="*/ 82365 w 188505"/>
                <a:gd name="connsiteY145" fmla="*/ 118416 h 190179"/>
                <a:gd name="connsiteX146" fmla="*/ 82639 w 188505"/>
                <a:gd name="connsiteY146" fmla="*/ 119472 h 190179"/>
                <a:gd name="connsiteX147" fmla="*/ 83726 w 188505"/>
                <a:gd name="connsiteY147" fmla="*/ 120700 h 190179"/>
                <a:gd name="connsiteX148" fmla="*/ 84438 w 188505"/>
                <a:gd name="connsiteY148" fmla="*/ 121615 h 190179"/>
                <a:gd name="connsiteX149" fmla="*/ 84415 w 188505"/>
                <a:gd name="connsiteY149" fmla="*/ 122265 h 190179"/>
                <a:gd name="connsiteX150" fmla="*/ 79212 w 188505"/>
                <a:gd name="connsiteY150" fmla="*/ 123994 h 190179"/>
                <a:gd name="connsiteX151" fmla="*/ 78125 w 188505"/>
                <a:gd name="connsiteY151" fmla="*/ 124784 h 190179"/>
                <a:gd name="connsiteX152" fmla="*/ 77209 w 188505"/>
                <a:gd name="connsiteY152" fmla="*/ 125191 h 190179"/>
                <a:gd name="connsiteX153" fmla="*/ 75856 w 188505"/>
                <a:gd name="connsiteY153" fmla="*/ 124369 h 190179"/>
                <a:gd name="connsiteX154" fmla="*/ 75778 w 188505"/>
                <a:gd name="connsiteY154" fmla="*/ 122257 h 190179"/>
                <a:gd name="connsiteX155" fmla="*/ 73994 w 188505"/>
                <a:gd name="connsiteY155" fmla="*/ 121122 h 190179"/>
                <a:gd name="connsiteX156" fmla="*/ 72359 w 188505"/>
                <a:gd name="connsiteY156" fmla="*/ 120144 h 190179"/>
                <a:gd name="connsiteX157" fmla="*/ 70395 w 188505"/>
                <a:gd name="connsiteY157" fmla="*/ 119730 h 190179"/>
                <a:gd name="connsiteX158" fmla="*/ 68729 w 188505"/>
                <a:gd name="connsiteY158" fmla="*/ 118267 h 190179"/>
                <a:gd name="connsiteX159" fmla="*/ 67641 w 188505"/>
                <a:gd name="connsiteY159" fmla="*/ 119448 h 190179"/>
                <a:gd name="connsiteX160" fmla="*/ 68509 w 188505"/>
                <a:gd name="connsiteY160" fmla="*/ 123548 h 190179"/>
                <a:gd name="connsiteX161" fmla="*/ 70395 w 188505"/>
                <a:gd name="connsiteY161" fmla="*/ 126364 h 190179"/>
                <a:gd name="connsiteX162" fmla="*/ 73556 w 188505"/>
                <a:gd name="connsiteY162" fmla="*/ 133906 h 190179"/>
                <a:gd name="connsiteX163" fmla="*/ 74987 w 188505"/>
                <a:gd name="connsiteY163" fmla="*/ 138342 h 190179"/>
                <a:gd name="connsiteX164" fmla="*/ 75277 w 188505"/>
                <a:gd name="connsiteY164" fmla="*/ 140485 h 190179"/>
                <a:gd name="connsiteX165" fmla="*/ 74565 w 188505"/>
                <a:gd name="connsiteY165" fmla="*/ 144045 h 190179"/>
                <a:gd name="connsiteX166" fmla="*/ 76122 w 188505"/>
                <a:gd name="connsiteY166" fmla="*/ 146682 h 190179"/>
                <a:gd name="connsiteX167" fmla="*/ 77186 w 188505"/>
                <a:gd name="connsiteY167" fmla="*/ 149389 h 190179"/>
                <a:gd name="connsiteX168" fmla="*/ 76020 w 188505"/>
                <a:gd name="connsiteY168" fmla="*/ 149287 h 190179"/>
                <a:gd name="connsiteX169" fmla="*/ 75003 w 188505"/>
                <a:gd name="connsiteY169" fmla="*/ 148332 h 190179"/>
                <a:gd name="connsiteX170" fmla="*/ 73297 w 188505"/>
                <a:gd name="connsiteY170" fmla="*/ 147206 h 190179"/>
                <a:gd name="connsiteX171" fmla="*/ 69996 w 188505"/>
                <a:gd name="connsiteY171" fmla="*/ 142879 h 190179"/>
                <a:gd name="connsiteX172" fmla="*/ 68846 w 188505"/>
                <a:gd name="connsiteY172" fmla="*/ 140180 h 190179"/>
                <a:gd name="connsiteX173" fmla="*/ 67469 w 188505"/>
                <a:gd name="connsiteY173" fmla="*/ 139969 h 190179"/>
                <a:gd name="connsiteX174" fmla="*/ 65075 w 188505"/>
                <a:gd name="connsiteY174" fmla="*/ 140360 h 190179"/>
                <a:gd name="connsiteX175" fmla="*/ 62462 w 188505"/>
                <a:gd name="connsiteY175" fmla="*/ 146126 h 190179"/>
                <a:gd name="connsiteX176" fmla="*/ 62470 w 188505"/>
                <a:gd name="connsiteY176" fmla="*/ 149420 h 190179"/>
                <a:gd name="connsiteX177" fmla="*/ 61116 w 188505"/>
                <a:gd name="connsiteY177" fmla="*/ 148637 h 190179"/>
                <a:gd name="connsiteX178" fmla="*/ 59959 w 188505"/>
                <a:gd name="connsiteY178" fmla="*/ 147613 h 190179"/>
                <a:gd name="connsiteX179" fmla="*/ 60100 w 188505"/>
                <a:gd name="connsiteY179" fmla="*/ 144006 h 190179"/>
                <a:gd name="connsiteX180" fmla="*/ 59982 w 188505"/>
                <a:gd name="connsiteY180" fmla="*/ 142488 h 190179"/>
                <a:gd name="connsiteX181" fmla="*/ 56806 w 188505"/>
                <a:gd name="connsiteY181" fmla="*/ 137560 h 190179"/>
                <a:gd name="connsiteX182" fmla="*/ 55350 w 188505"/>
                <a:gd name="connsiteY182" fmla="*/ 137004 h 190179"/>
                <a:gd name="connsiteX183" fmla="*/ 54670 w 188505"/>
                <a:gd name="connsiteY183" fmla="*/ 135338 h 190179"/>
                <a:gd name="connsiteX184" fmla="*/ 53496 w 188505"/>
                <a:gd name="connsiteY184" fmla="*/ 133554 h 190179"/>
                <a:gd name="connsiteX185" fmla="*/ 51986 w 188505"/>
                <a:gd name="connsiteY185" fmla="*/ 133890 h 190179"/>
                <a:gd name="connsiteX186" fmla="*/ 50751 w 188505"/>
                <a:gd name="connsiteY186" fmla="*/ 134610 h 190179"/>
                <a:gd name="connsiteX187" fmla="*/ 50414 w 188505"/>
                <a:gd name="connsiteY187" fmla="*/ 137301 h 190179"/>
                <a:gd name="connsiteX188" fmla="*/ 50289 w 188505"/>
                <a:gd name="connsiteY188" fmla="*/ 139711 h 190179"/>
                <a:gd name="connsiteX189" fmla="*/ 49366 w 188505"/>
                <a:gd name="connsiteY189" fmla="*/ 141518 h 190179"/>
                <a:gd name="connsiteX190" fmla="*/ 45978 w 188505"/>
                <a:gd name="connsiteY190" fmla="*/ 138084 h 190179"/>
                <a:gd name="connsiteX191" fmla="*/ 42567 w 188505"/>
                <a:gd name="connsiteY191" fmla="*/ 132122 h 190179"/>
                <a:gd name="connsiteX192" fmla="*/ 42481 w 188505"/>
                <a:gd name="connsiteY192" fmla="*/ 128852 h 190179"/>
                <a:gd name="connsiteX193" fmla="*/ 44977 w 188505"/>
                <a:gd name="connsiteY193" fmla="*/ 125856 h 190179"/>
                <a:gd name="connsiteX194" fmla="*/ 44680 w 188505"/>
                <a:gd name="connsiteY194" fmla="*/ 123712 h 190179"/>
                <a:gd name="connsiteX195" fmla="*/ 42317 w 188505"/>
                <a:gd name="connsiteY195" fmla="*/ 119472 h 190179"/>
                <a:gd name="connsiteX196" fmla="*/ 38906 w 188505"/>
                <a:gd name="connsiteY196" fmla="*/ 116741 h 190179"/>
                <a:gd name="connsiteX197" fmla="*/ 36997 w 188505"/>
                <a:gd name="connsiteY197" fmla="*/ 115928 h 190179"/>
                <a:gd name="connsiteX198" fmla="*/ 36097 w 188505"/>
                <a:gd name="connsiteY198" fmla="*/ 113017 h 190179"/>
                <a:gd name="connsiteX199" fmla="*/ 34274 w 188505"/>
                <a:gd name="connsiteY199" fmla="*/ 111515 h 190179"/>
                <a:gd name="connsiteX200" fmla="*/ 32795 w 188505"/>
                <a:gd name="connsiteY200" fmla="*/ 110811 h 190179"/>
                <a:gd name="connsiteX201" fmla="*/ 32506 w 188505"/>
                <a:gd name="connsiteY201" fmla="*/ 109779 h 190179"/>
                <a:gd name="connsiteX202" fmla="*/ 32952 w 188505"/>
                <a:gd name="connsiteY202" fmla="*/ 109012 h 190179"/>
                <a:gd name="connsiteX203" fmla="*/ 36535 w 188505"/>
                <a:gd name="connsiteY203" fmla="*/ 106015 h 190179"/>
                <a:gd name="connsiteX204" fmla="*/ 38632 w 188505"/>
                <a:gd name="connsiteY204" fmla="*/ 101306 h 190179"/>
                <a:gd name="connsiteX205" fmla="*/ 39673 w 188505"/>
                <a:gd name="connsiteY205" fmla="*/ 101087 h 190179"/>
                <a:gd name="connsiteX206" fmla="*/ 41816 w 188505"/>
                <a:gd name="connsiteY206" fmla="*/ 102205 h 190179"/>
                <a:gd name="connsiteX207" fmla="*/ 44226 w 188505"/>
                <a:gd name="connsiteY207" fmla="*/ 101916 h 190179"/>
                <a:gd name="connsiteX208" fmla="*/ 46197 w 188505"/>
                <a:gd name="connsiteY208" fmla="*/ 99154 h 190179"/>
                <a:gd name="connsiteX209" fmla="*/ 47871 w 188505"/>
                <a:gd name="connsiteY209" fmla="*/ 97652 h 190179"/>
                <a:gd name="connsiteX210" fmla="*/ 50696 w 188505"/>
                <a:gd name="connsiteY210" fmla="*/ 97848 h 190179"/>
                <a:gd name="connsiteX211" fmla="*/ 57072 w 188505"/>
                <a:gd name="connsiteY211" fmla="*/ 101533 h 190179"/>
                <a:gd name="connsiteX212" fmla="*/ 63925 w 188505"/>
                <a:gd name="connsiteY212" fmla="*/ 103637 h 190179"/>
                <a:gd name="connsiteX213" fmla="*/ 67344 w 188505"/>
                <a:gd name="connsiteY213" fmla="*/ 105476 h 190179"/>
                <a:gd name="connsiteX214" fmla="*/ 69284 w 188505"/>
                <a:gd name="connsiteY214" fmla="*/ 107298 h 190179"/>
                <a:gd name="connsiteX215" fmla="*/ 70309 w 188505"/>
                <a:gd name="connsiteY215" fmla="*/ 107674 h 190179"/>
                <a:gd name="connsiteX216" fmla="*/ 71937 w 188505"/>
                <a:gd name="connsiteY216" fmla="*/ 107932 h 190179"/>
                <a:gd name="connsiteX217" fmla="*/ 71866 w 188505"/>
                <a:gd name="connsiteY217" fmla="*/ 106571 h 190179"/>
                <a:gd name="connsiteX218" fmla="*/ 71350 w 188505"/>
                <a:gd name="connsiteY218" fmla="*/ 105366 h 190179"/>
                <a:gd name="connsiteX219" fmla="*/ 72703 w 188505"/>
                <a:gd name="connsiteY219" fmla="*/ 104709 h 190179"/>
                <a:gd name="connsiteX220" fmla="*/ 76372 w 188505"/>
                <a:gd name="connsiteY220" fmla="*/ 104740 h 190179"/>
                <a:gd name="connsiteX221" fmla="*/ 77037 w 188505"/>
                <a:gd name="connsiteY221" fmla="*/ 104099 h 190179"/>
                <a:gd name="connsiteX222" fmla="*/ 77718 w 188505"/>
                <a:gd name="connsiteY222" fmla="*/ 103066 h 190179"/>
                <a:gd name="connsiteX223" fmla="*/ 76959 w 188505"/>
                <a:gd name="connsiteY223" fmla="*/ 101885 h 190179"/>
                <a:gd name="connsiteX224" fmla="*/ 75747 w 188505"/>
                <a:gd name="connsiteY224" fmla="*/ 101321 h 190179"/>
                <a:gd name="connsiteX225" fmla="*/ 74448 w 188505"/>
                <a:gd name="connsiteY225" fmla="*/ 101165 h 190179"/>
                <a:gd name="connsiteX226" fmla="*/ 73595 w 188505"/>
                <a:gd name="connsiteY226" fmla="*/ 100789 h 190179"/>
                <a:gd name="connsiteX227" fmla="*/ 72210 w 188505"/>
                <a:gd name="connsiteY227" fmla="*/ 101165 h 190179"/>
                <a:gd name="connsiteX228" fmla="*/ 70059 w 188505"/>
                <a:gd name="connsiteY228" fmla="*/ 100249 h 190179"/>
                <a:gd name="connsiteX229" fmla="*/ 68940 w 188505"/>
                <a:gd name="connsiteY229" fmla="*/ 99499 h 190179"/>
                <a:gd name="connsiteX230" fmla="*/ 68291 w 188505"/>
                <a:gd name="connsiteY230" fmla="*/ 98724 h 190179"/>
                <a:gd name="connsiteX231" fmla="*/ 64543 w 188505"/>
                <a:gd name="connsiteY231" fmla="*/ 97183 h 190179"/>
                <a:gd name="connsiteX232" fmla="*/ 60991 w 188505"/>
                <a:gd name="connsiteY232" fmla="*/ 94570 h 190179"/>
                <a:gd name="connsiteX233" fmla="*/ 60186 w 188505"/>
                <a:gd name="connsiteY233" fmla="*/ 96048 h 190179"/>
                <a:gd name="connsiteX234" fmla="*/ 58746 w 188505"/>
                <a:gd name="connsiteY234" fmla="*/ 96846 h 190179"/>
                <a:gd name="connsiteX235" fmla="*/ 56704 w 188505"/>
                <a:gd name="connsiteY235" fmla="*/ 96964 h 190179"/>
                <a:gd name="connsiteX236" fmla="*/ 50962 w 188505"/>
                <a:gd name="connsiteY236" fmla="*/ 95305 h 190179"/>
                <a:gd name="connsiteX237" fmla="*/ 47433 w 188505"/>
                <a:gd name="connsiteY237" fmla="*/ 96572 h 190179"/>
                <a:gd name="connsiteX238" fmla="*/ 45509 w 188505"/>
                <a:gd name="connsiteY238" fmla="*/ 96901 h 190179"/>
                <a:gd name="connsiteX239" fmla="*/ 44038 w 188505"/>
                <a:gd name="connsiteY239" fmla="*/ 96932 h 190179"/>
                <a:gd name="connsiteX240" fmla="*/ 42231 w 188505"/>
                <a:gd name="connsiteY240" fmla="*/ 97496 h 190179"/>
                <a:gd name="connsiteX241" fmla="*/ 40142 w 188505"/>
                <a:gd name="connsiteY241" fmla="*/ 97832 h 190179"/>
                <a:gd name="connsiteX242" fmla="*/ 38335 w 188505"/>
                <a:gd name="connsiteY242" fmla="*/ 95422 h 190179"/>
                <a:gd name="connsiteX243" fmla="*/ 37576 w 188505"/>
                <a:gd name="connsiteY243" fmla="*/ 93553 h 190179"/>
                <a:gd name="connsiteX244" fmla="*/ 37044 w 188505"/>
                <a:gd name="connsiteY244" fmla="*/ 93201 h 190179"/>
                <a:gd name="connsiteX245" fmla="*/ 37020 w 188505"/>
                <a:gd name="connsiteY245" fmla="*/ 94961 h 190179"/>
                <a:gd name="connsiteX246" fmla="*/ 36441 w 188505"/>
                <a:gd name="connsiteY246" fmla="*/ 96369 h 190179"/>
                <a:gd name="connsiteX247" fmla="*/ 33789 w 188505"/>
                <a:gd name="connsiteY247" fmla="*/ 97159 h 190179"/>
                <a:gd name="connsiteX248" fmla="*/ 32264 w 188505"/>
                <a:gd name="connsiteY248" fmla="*/ 96064 h 190179"/>
                <a:gd name="connsiteX249" fmla="*/ 31090 w 188505"/>
                <a:gd name="connsiteY249" fmla="*/ 92755 h 190179"/>
                <a:gd name="connsiteX250" fmla="*/ 29611 w 188505"/>
                <a:gd name="connsiteY250" fmla="*/ 88538 h 190179"/>
                <a:gd name="connsiteX251" fmla="*/ 27006 w 188505"/>
                <a:gd name="connsiteY251" fmla="*/ 85127 h 190179"/>
                <a:gd name="connsiteX252" fmla="*/ 24886 w 188505"/>
                <a:gd name="connsiteY252" fmla="*/ 84235 h 190179"/>
                <a:gd name="connsiteX253" fmla="*/ 24706 w 188505"/>
                <a:gd name="connsiteY253" fmla="*/ 82357 h 190179"/>
                <a:gd name="connsiteX254" fmla="*/ 24894 w 188505"/>
                <a:gd name="connsiteY254" fmla="*/ 80855 h 190179"/>
                <a:gd name="connsiteX255" fmla="*/ 27436 w 188505"/>
                <a:gd name="connsiteY255" fmla="*/ 80480 h 190179"/>
                <a:gd name="connsiteX256" fmla="*/ 31411 w 188505"/>
                <a:gd name="connsiteY256" fmla="*/ 82052 h 190179"/>
                <a:gd name="connsiteX257" fmla="*/ 32233 w 188505"/>
                <a:gd name="connsiteY257" fmla="*/ 81739 h 190179"/>
                <a:gd name="connsiteX258" fmla="*/ 33124 w 188505"/>
                <a:gd name="connsiteY258" fmla="*/ 81012 h 190179"/>
                <a:gd name="connsiteX259" fmla="*/ 32952 w 188505"/>
                <a:gd name="connsiteY259" fmla="*/ 79408 h 190179"/>
                <a:gd name="connsiteX260" fmla="*/ 32373 w 188505"/>
                <a:gd name="connsiteY260" fmla="*/ 77976 h 190179"/>
                <a:gd name="connsiteX261" fmla="*/ 31278 w 188505"/>
                <a:gd name="connsiteY261" fmla="*/ 77914 h 190179"/>
                <a:gd name="connsiteX262" fmla="*/ 30519 w 188505"/>
                <a:gd name="connsiteY262" fmla="*/ 78078 h 190179"/>
                <a:gd name="connsiteX263" fmla="*/ 28070 w 188505"/>
                <a:gd name="connsiteY263" fmla="*/ 77781 h 190179"/>
                <a:gd name="connsiteX264" fmla="*/ 24933 w 188505"/>
                <a:gd name="connsiteY264" fmla="*/ 78579 h 190179"/>
                <a:gd name="connsiteX265" fmla="*/ 23478 w 188505"/>
                <a:gd name="connsiteY265" fmla="*/ 77828 h 190179"/>
                <a:gd name="connsiteX266" fmla="*/ 22993 w 188505"/>
                <a:gd name="connsiteY266" fmla="*/ 76912 h 190179"/>
                <a:gd name="connsiteX267" fmla="*/ 20364 w 188505"/>
                <a:gd name="connsiteY267" fmla="*/ 74651 h 190179"/>
                <a:gd name="connsiteX268" fmla="*/ 18096 w 188505"/>
                <a:gd name="connsiteY268" fmla="*/ 71616 h 190179"/>
                <a:gd name="connsiteX269" fmla="*/ 14418 w 188505"/>
                <a:gd name="connsiteY269" fmla="*/ 69589 h 190179"/>
                <a:gd name="connsiteX270" fmla="*/ 12016 w 188505"/>
                <a:gd name="connsiteY270" fmla="*/ 63393 h 190179"/>
                <a:gd name="connsiteX271" fmla="*/ 9998 w 188505"/>
                <a:gd name="connsiteY271" fmla="*/ 60686 h 190179"/>
                <a:gd name="connsiteX272" fmla="*/ 7847 w 188505"/>
                <a:gd name="connsiteY272" fmla="*/ 58746 h 190179"/>
                <a:gd name="connsiteX273" fmla="*/ 8316 w 188505"/>
                <a:gd name="connsiteY273" fmla="*/ 58715 h 190179"/>
                <a:gd name="connsiteX274" fmla="*/ 9130 w 188505"/>
                <a:gd name="connsiteY274" fmla="*/ 59043 h 190179"/>
                <a:gd name="connsiteX275" fmla="*/ 10695 w 188505"/>
                <a:gd name="connsiteY275" fmla="*/ 60108 h 190179"/>
                <a:gd name="connsiteX276" fmla="*/ 12353 w 188505"/>
                <a:gd name="connsiteY276" fmla="*/ 60334 h 190179"/>
                <a:gd name="connsiteX277" fmla="*/ 13261 w 188505"/>
                <a:gd name="connsiteY277" fmla="*/ 59630 h 190179"/>
                <a:gd name="connsiteX278" fmla="*/ 13785 w 188505"/>
                <a:gd name="connsiteY278" fmla="*/ 58981 h 190179"/>
                <a:gd name="connsiteX279" fmla="*/ 14121 w 188505"/>
                <a:gd name="connsiteY279" fmla="*/ 57917 h 190179"/>
                <a:gd name="connsiteX280" fmla="*/ 14262 w 188505"/>
                <a:gd name="connsiteY280" fmla="*/ 56673 h 190179"/>
                <a:gd name="connsiteX281" fmla="*/ 14536 w 188505"/>
                <a:gd name="connsiteY281" fmla="*/ 56258 h 190179"/>
                <a:gd name="connsiteX282" fmla="*/ 15811 w 188505"/>
                <a:gd name="connsiteY282" fmla="*/ 56407 h 190179"/>
                <a:gd name="connsiteX283" fmla="*/ 16218 w 188505"/>
                <a:gd name="connsiteY283" fmla="*/ 56094 h 190179"/>
                <a:gd name="connsiteX284" fmla="*/ 16202 w 188505"/>
                <a:gd name="connsiteY284" fmla="*/ 54975 h 190179"/>
                <a:gd name="connsiteX285" fmla="*/ 15381 w 188505"/>
                <a:gd name="connsiteY285" fmla="*/ 53583 h 190179"/>
                <a:gd name="connsiteX286" fmla="*/ 14661 w 188505"/>
                <a:gd name="connsiteY286" fmla="*/ 51869 h 190179"/>
                <a:gd name="connsiteX287" fmla="*/ 14661 w 188505"/>
                <a:gd name="connsiteY287" fmla="*/ 51056 h 190179"/>
                <a:gd name="connsiteX288" fmla="*/ 15263 w 188505"/>
                <a:gd name="connsiteY288" fmla="*/ 50727 h 190179"/>
                <a:gd name="connsiteX289" fmla="*/ 16257 w 188505"/>
                <a:gd name="connsiteY289" fmla="*/ 49984 h 190179"/>
                <a:gd name="connsiteX290" fmla="*/ 16789 w 188505"/>
                <a:gd name="connsiteY290" fmla="*/ 49061 h 190179"/>
                <a:gd name="connsiteX291" fmla="*/ 17845 w 188505"/>
                <a:gd name="connsiteY291" fmla="*/ 48599 h 190179"/>
                <a:gd name="connsiteX292" fmla="*/ 19402 w 188505"/>
                <a:gd name="connsiteY292" fmla="*/ 48513 h 190179"/>
                <a:gd name="connsiteX293" fmla="*/ 21139 w 188505"/>
                <a:gd name="connsiteY293" fmla="*/ 48106 h 190179"/>
                <a:gd name="connsiteX294" fmla="*/ 22266 w 188505"/>
                <a:gd name="connsiteY294" fmla="*/ 47113 h 190179"/>
                <a:gd name="connsiteX295" fmla="*/ 22430 w 188505"/>
                <a:gd name="connsiteY295" fmla="*/ 46135 h 190179"/>
                <a:gd name="connsiteX296" fmla="*/ 23134 w 188505"/>
                <a:gd name="connsiteY296" fmla="*/ 43428 h 190179"/>
                <a:gd name="connsiteX297" fmla="*/ 23595 w 188505"/>
                <a:gd name="connsiteY297" fmla="*/ 42098 h 190179"/>
                <a:gd name="connsiteX298" fmla="*/ 24338 w 188505"/>
                <a:gd name="connsiteY298" fmla="*/ 40885 h 190179"/>
                <a:gd name="connsiteX299" fmla="*/ 24738 w 188505"/>
                <a:gd name="connsiteY299" fmla="*/ 39250 h 190179"/>
                <a:gd name="connsiteX300" fmla="*/ 25536 w 188505"/>
                <a:gd name="connsiteY300" fmla="*/ 37709 h 190179"/>
                <a:gd name="connsiteX301" fmla="*/ 27194 w 188505"/>
                <a:gd name="connsiteY301" fmla="*/ 37060 h 190179"/>
                <a:gd name="connsiteX302" fmla="*/ 28696 w 188505"/>
                <a:gd name="connsiteY302" fmla="*/ 36301 h 190179"/>
                <a:gd name="connsiteX303" fmla="*/ 29831 w 188505"/>
                <a:gd name="connsiteY303" fmla="*/ 34314 h 190179"/>
                <a:gd name="connsiteX304" fmla="*/ 30472 w 188505"/>
                <a:gd name="connsiteY304" fmla="*/ 32616 h 190179"/>
                <a:gd name="connsiteX305" fmla="*/ 30472 w 188505"/>
                <a:gd name="connsiteY305" fmla="*/ 31575 h 190179"/>
                <a:gd name="connsiteX306" fmla="*/ 29518 w 188505"/>
                <a:gd name="connsiteY306" fmla="*/ 29870 h 190179"/>
                <a:gd name="connsiteX307" fmla="*/ 28814 w 188505"/>
                <a:gd name="connsiteY307" fmla="*/ 28211 h 190179"/>
                <a:gd name="connsiteX308" fmla="*/ 29001 w 188505"/>
                <a:gd name="connsiteY308" fmla="*/ 26052 h 190179"/>
                <a:gd name="connsiteX309" fmla="*/ 31982 w 188505"/>
                <a:gd name="connsiteY309" fmla="*/ 25872 h 190179"/>
                <a:gd name="connsiteX310" fmla="*/ 33023 w 188505"/>
                <a:gd name="connsiteY310" fmla="*/ 25669 h 190179"/>
                <a:gd name="connsiteX311" fmla="*/ 36895 w 188505"/>
                <a:gd name="connsiteY311" fmla="*/ 25551 h 190179"/>
                <a:gd name="connsiteX312" fmla="*/ 38663 w 188505"/>
                <a:gd name="connsiteY312" fmla="*/ 24394 h 190179"/>
                <a:gd name="connsiteX313" fmla="*/ 39884 w 188505"/>
                <a:gd name="connsiteY313" fmla="*/ 24503 h 190179"/>
                <a:gd name="connsiteX314" fmla="*/ 42434 w 188505"/>
                <a:gd name="connsiteY314" fmla="*/ 25504 h 190179"/>
                <a:gd name="connsiteX315" fmla="*/ 43577 w 188505"/>
                <a:gd name="connsiteY315" fmla="*/ 24714 h 190179"/>
                <a:gd name="connsiteX316" fmla="*/ 46909 w 188505"/>
                <a:gd name="connsiteY316" fmla="*/ 23150 h 190179"/>
                <a:gd name="connsiteX317" fmla="*/ 50203 w 188505"/>
                <a:gd name="connsiteY317" fmla="*/ 18596 h 190179"/>
                <a:gd name="connsiteX318" fmla="*/ 51603 w 188505"/>
                <a:gd name="connsiteY318" fmla="*/ 17916 h 190179"/>
                <a:gd name="connsiteX319" fmla="*/ 54803 w 188505"/>
                <a:gd name="connsiteY319" fmla="*/ 17634 h 190179"/>
                <a:gd name="connsiteX320" fmla="*/ 55805 w 188505"/>
                <a:gd name="connsiteY320" fmla="*/ 17110 h 190179"/>
                <a:gd name="connsiteX321" fmla="*/ 56970 w 188505"/>
                <a:gd name="connsiteY321" fmla="*/ 17212 h 190179"/>
                <a:gd name="connsiteX322" fmla="*/ 60553 w 188505"/>
                <a:gd name="connsiteY322" fmla="*/ 18135 h 190179"/>
                <a:gd name="connsiteX323" fmla="*/ 62587 w 188505"/>
                <a:gd name="connsiteY323" fmla="*/ 18276 h 190179"/>
                <a:gd name="connsiteX324" fmla="*/ 65005 w 188505"/>
                <a:gd name="connsiteY324" fmla="*/ 17642 h 190179"/>
                <a:gd name="connsiteX325" fmla="*/ 67665 w 188505"/>
                <a:gd name="connsiteY325" fmla="*/ 16531 h 190179"/>
                <a:gd name="connsiteX326" fmla="*/ 68330 w 188505"/>
                <a:gd name="connsiteY326" fmla="*/ 12627 h 190179"/>
                <a:gd name="connsiteX327" fmla="*/ 68964 w 188505"/>
                <a:gd name="connsiteY327" fmla="*/ 12064 h 190179"/>
                <a:gd name="connsiteX328" fmla="*/ 70614 w 188505"/>
                <a:gd name="connsiteY328" fmla="*/ 11907 h 190179"/>
                <a:gd name="connsiteX329" fmla="*/ 71866 w 188505"/>
                <a:gd name="connsiteY329" fmla="*/ 11939 h 190179"/>
                <a:gd name="connsiteX330" fmla="*/ 74275 w 188505"/>
                <a:gd name="connsiteY330" fmla="*/ 12252 h 190179"/>
                <a:gd name="connsiteX331" fmla="*/ 77139 w 188505"/>
                <a:gd name="connsiteY331" fmla="*/ 12353 h 190179"/>
                <a:gd name="connsiteX332" fmla="*/ 78977 w 188505"/>
                <a:gd name="connsiteY332" fmla="*/ 10523 h 190179"/>
                <a:gd name="connsiteX333" fmla="*/ 81880 w 188505"/>
                <a:gd name="connsiteY333" fmla="*/ 10390 h 190179"/>
                <a:gd name="connsiteX334" fmla="*/ 83226 w 188505"/>
                <a:gd name="connsiteY334" fmla="*/ 10124 h 190179"/>
                <a:gd name="connsiteX335" fmla="*/ 85471 w 188505"/>
                <a:gd name="connsiteY335" fmla="*/ 10491 h 190179"/>
                <a:gd name="connsiteX336" fmla="*/ 87654 w 188505"/>
                <a:gd name="connsiteY336" fmla="*/ 10475 h 190179"/>
                <a:gd name="connsiteX337" fmla="*/ 90447 w 188505"/>
                <a:gd name="connsiteY337" fmla="*/ 9709 h 190179"/>
                <a:gd name="connsiteX338" fmla="*/ 93052 w 188505"/>
                <a:gd name="connsiteY338" fmla="*/ 8449 h 190179"/>
                <a:gd name="connsiteX339" fmla="*/ 95086 w 188505"/>
                <a:gd name="connsiteY339" fmla="*/ 8559 h 190179"/>
                <a:gd name="connsiteX340" fmla="*/ 95915 w 188505"/>
                <a:gd name="connsiteY340" fmla="*/ 8332 h 190179"/>
                <a:gd name="connsiteX341" fmla="*/ 96385 w 188505"/>
                <a:gd name="connsiteY341" fmla="*/ 8066 h 190179"/>
                <a:gd name="connsiteX342" fmla="*/ 96893 w 188505"/>
                <a:gd name="connsiteY342" fmla="*/ 6368 h 190179"/>
                <a:gd name="connsiteX343" fmla="*/ 100719 w 188505"/>
                <a:gd name="connsiteY343" fmla="*/ 6259 h 190179"/>
                <a:gd name="connsiteX344" fmla="*/ 102017 w 188505"/>
                <a:gd name="connsiteY344" fmla="*/ 6423 h 190179"/>
                <a:gd name="connsiteX345" fmla="*/ 104153 w 188505"/>
                <a:gd name="connsiteY345" fmla="*/ 6470 h 190179"/>
                <a:gd name="connsiteX346" fmla="*/ 106375 w 188505"/>
                <a:gd name="connsiteY346" fmla="*/ 5539 h 190179"/>
                <a:gd name="connsiteX347" fmla="*/ 107040 w 188505"/>
                <a:gd name="connsiteY347" fmla="*/ 5617 h 190179"/>
                <a:gd name="connsiteX348" fmla="*/ 108159 w 188505"/>
                <a:gd name="connsiteY348" fmla="*/ 8105 h 190179"/>
                <a:gd name="connsiteX349" fmla="*/ 108745 w 188505"/>
                <a:gd name="connsiteY349" fmla="*/ 8825 h 190179"/>
                <a:gd name="connsiteX350" fmla="*/ 109950 w 188505"/>
                <a:gd name="connsiteY350" fmla="*/ 9490 h 190179"/>
                <a:gd name="connsiteX351" fmla="*/ 112642 w 188505"/>
                <a:gd name="connsiteY351" fmla="*/ 11352 h 190179"/>
                <a:gd name="connsiteX352" fmla="*/ 113127 w 188505"/>
                <a:gd name="connsiteY352" fmla="*/ 10859 h 190179"/>
                <a:gd name="connsiteX353" fmla="*/ 114253 w 188505"/>
                <a:gd name="connsiteY353" fmla="*/ 10233 h 190179"/>
                <a:gd name="connsiteX354" fmla="*/ 117477 w 188505"/>
                <a:gd name="connsiteY354" fmla="*/ 11086 h 190179"/>
                <a:gd name="connsiteX355" fmla="*/ 120551 w 188505"/>
                <a:gd name="connsiteY355" fmla="*/ 12518 h 190179"/>
                <a:gd name="connsiteX356" fmla="*/ 123133 w 188505"/>
                <a:gd name="connsiteY356" fmla="*/ 14622 h 190179"/>
                <a:gd name="connsiteX357" fmla="*/ 126004 w 188505"/>
                <a:gd name="connsiteY357" fmla="*/ 14012 h 190179"/>
                <a:gd name="connsiteX358" fmla="*/ 129188 w 188505"/>
                <a:gd name="connsiteY358" fmla="*/ 12979 h 190179"/>
                <a:gd name="connsiteX359" fmla="*/ 131261 w 188505"/>
                <a:gd name="connsiteY359" fmla="*/ 12682 h 190179"/>
                <a:gd name="connsiteX360" fmla="*/ 133515 w 188505"/>
                <a:gd name="connsiteY360" fmla="*/ 12533 h 190179"/>
                <a:gd name="connsiteX361" fmla="*/ 134853 w 188505"/>
                <a:gd name="connsiteY361" fmla="*/ 12087 h 190179"/>
                <a:gd name="connsiteX362" fmla="*/ 137896 w 188505"/>
                <a:gd name="connsiteY362" fmla="*/ 12627 h 190179"/>
                <a:gd name="connsiteX363" fmla="*/ 141033 w 188505"/>
                <a:gd name="connsiteY363" fmla="*/ 11493 h 190179"/>
                <a:gd name="connsiteX364" fmla="*/ 142543 w 188505"/>
                <a:gd name="connsiteY364" fmla="*/ 10475 h 190179"/>
                <a:gd name="connsiteX365" fmla="*/ 142981 w 188505"/>
                <a:gd name="connsiteY365" fmla="*/ 9036 h 190179"/>
                <a:gd name="connsiteX366" fmla="*/ 142730 w 188505"/>
                <a:gd name="connsiteY366" fmla="*/ 6509 h 190179"/>
                <a:gd name="connsiteX367" fmla="*/ 142018 w 188505"/>
                <a:gd name="connsiteY367" fmla="*/ 3974 h 190179"/>
                <a:gd name="connsiteX368" fmla="*/ 141268 w 188505"/>
                <a:gd name="connsiteY368" fmla="*/ 3035 h 190179"/>
                <a:gd name="connsiteX369" fmla="*/ 141025 w 188505"/>
                <a:gd name="connsiteY369" fmla="*/ 2065 h 190179"/>
                <a:gd name="connsiteX370" fmla="*/ 141455 w 188505"/>
                <a:gd name="connsiteY370" fmla="*/ 1158 h 190179"/>
                <a:gd name="connsiteX371" fmla="*/ 141941 w 188505"/>
                <a:gd name="connsiteY371" fmla="*/ 532 h 190179"/>
                <a:gd name="connsiteX372" fmla="*/ 143990 w 188505"/>
                <a:gd name="connsiteY372" fmla="*/ 0 h 190179"/>
                <a:gd name="connsiteX373" fmla="*/ 146549 w 188505"/>
                <a:gd name="connsiteY373" fmla="*/ 892 h 190179"/>
                <a:gd name="connsiteX374" fmla="*/ 112587 w 188505"/>
                <a:gd name="connsiteY374" fmla="*/ 32898 h 190179"/>
                <a:gd name="connsiteX375" fmla="*/ 109771 w 188505"/>
                <a:gd name="connsiteY375" fmla="*/ 33922 h 190179"/>
                <a:gd name="connsiteX376" fmla="*/ 106907 w 188505"/>
                <a:gd name="connsiteY376" fmla="*/ 31974 h 190179"/>
                <a:gd name="connsiteX377" fmla="*/ 106930 w 188505"/>
                <a:gd name="connsiteY377" fmla="*/ 30816 h 190179"/>
                <a:gd name="connsiteX378" fmla="*/ 108440 w 188505"/>
                <a:gd name="connsiteY378" fmla="*/ 28462 h 190179"/>
                <a:gd name="connsiteX379" fmla="*/ 109270 w 188505"/>
                <a:gd name="connsiteY379" fmla="*/ 27765 h 190179"/>
                <a:gd name="connsiteX380" fmla="*/ 111374 w 188505"/>
                <a:gd name="connsiteY380" fmla="*/ 27953 h 190179"/>
                <a:gd name="connsiteX381" fmla="*/ 112571 w 188505"/>
                <a:gd name="connsiteY381" fmla="*/ 29573 h 190179"/>
                <a:gd name="connsiteX382" fmla="*/ 112853 w 188505"/>
                <a:gd name="connsiteY382" fmla="*/ 30339 h 190179"/>
                <a:gd name="connsiteX383" fmla="*/ 112462 w 188505"/>
                <a:gd name="connsiteY383" fmla="*/ 31638 h 190179"/>
                <a:gd name="connsiteX384" fmla="*/ 112587 w 188505"/>
                <a:gd name="connsiteY384" fmla="*/ 32898 h 190179"/>
                <a:gd name="connsiteX385" fmla="*/ 132607 w 188505"/>
                <a:gd name="connsiteY385" fmla="*/ 38327 h 190179"/>
                <a:gd name="connsiteX386" fmla="*/ 130119 w 188505"/>
                <a:gd name="connsiteY386" fmla="*/ 39078 h 190179"/>
                <a:gd name="connsiteX387" fmla="*/ 127381 w 188505"/>
                <a:gd name="connsiteY387" fmla="*/ 36708 h 190179"/>
                <a:gd name="connsiteX388" fmla="*/ 130025 w 188505"/>
                <a:gd name="connsiteY388" fmla="*/ 35753 h 190179"/>
                <a:gd name="connsiteX389" fmla="*/ 131254 w 188505"/>
                <a:gd name="connsiteY389" fmla="*/ 36441 h 190179"/>
                <a:gd name="connsiteX390" fmla="*/ 132130 w 188505"/>
                <a:gd name="connsiteY390" fmla="*/ 37255 h 190179"/>
                <a:gd name="connsiteX391" fmla="*/ 132607 w 188505"/>
                <a:gd name="connsiteY391" fmla="*/ 38327 h 190179"/>
                <a:gd name="connsiteX392" fmla="*/ 127154 w 188505"/>
                <a:gd name="connsiteY392" fmla="*/ 51017 h 190179"/>
                <a:gd name="connsiteX393" fmla="*/ 126325 w 188505"/>
                <a:gd name="connsiteY393" fmla="*/ 51979 h 190179"/>
                <a:gd name="connsiteX394" fmla="*/ 125707 w 188505"/>
                <a:gd name="connsiteY394" fmla="*/ 53638 h 190179"/>
                <a:gd name="connsiteX395" fmla="*/ 125378 w 188505"/>
                <a:gd name="connsiteY395" fmla="*/ 56008 h 190179"/>
                <a:gd name="connsiteX396" fmla="*/ 124095 w 188505"/>
                <a:gd name="connsiteY396" fmla="*/ 56063 h 190179"/>
                <a:gd name="connsiteX397" fmla="*/ 123321 w 188505"/>
                <a:gd name="connsiteY397" fmla="*/ 55586 h 190179"/>
                <a:gd name="connsiteX398" fmla="*/ 123062 w 188505"/>
                <a:gd name="connsiteY398" fmla="*/ 54686 h 190179"/>
                <a:gd name="connsiteX399" fmla="*/ 123016 w 188505"/>
                <a:gd name="connsiteY399" fmla="*/ 53551 h 190179"/>
                <a:gd name="connsiteX400" fmla="*/ 122452 w 188505"/>
                <a:gd name="connsiteY400" fmla="*/ 53598 h 190179"/>
                <a:gd name="connsiteX401" fmla="*/ 121999 w 188505"/>
                <a:gd name="connsiteY401" fmla="*/ 54827 h 190179"/>
                <a:gd name="connsiteX402" fmla="*/ 121599 w 188505"/>
                <a:gd name="connsiteY402" fmla="*/ 55382 h 190179"/>
                <a:gd name="connsiteX403" fmla="*/ 120309 w 188505"/>
                <a:gd name="connsiteY403" fmla="*/ 55499 h 190179"/>
                <a:gd name="connsiteX404" fmla="*/ 118892 w 188505"/>
                <a:gd name="connsiteY404" fmla="*/ 54741 h 190179"/>
                <a:gd name="connsiteX405" fmla="*/ 118963 w 188505"/>
                <a:gd name="connsiteY405" fmla="*/ 53105 h 190179"/>
                <a:gd name="connsiteX406" fmla="*/ 118681 w 188505"/>
                <a:gd name="connsiteY406" fmla="*/ 51204 h 190179"/>
                <a:gd name="connsiteX407" fmla="*/ 118806 w 188505"/>
                <a:gd name="connsiteY407" fmla="*/ 50539 h 190179"/>
                <a:gd name="connsiteX408" fmla="*/ 122679 w 188505"/>
                <a:gd name="connsiteY408" fmla="*/ 50375 h 190179"/>
                <a:gd name="connsiteX409" fmla="*/ 123814 w 188505"/>
                <a:gd name="connsiteY409" fmla="*/ 51776 h 190179"/>
                <a:gd name="connsiteX410" fmla="*/ 125183 w 188505"/>
                <a:gd name="connsiteY410" fmla="*/ 50962 h 190179"/>
                <a:gd name="connsiteX411" fmla="*/ 125746 w 188505"/>
                <a:gd name="connsiteY411" fmla="*/ 50086 h 190179"/>
                <a:gd name="connsiteX412" fmla="*/ 127404 w 188505"/>
                <a:gd name="connsiteY412" fmla="*/ 49538 h 190179"/>
                <a:gd name="connsiteX413" fmla="*/ 127154 w 188505"/>
                <a:gd name="connsiteY413" fmla="*/ 51017 h 190179"/>
                <a:gd name="connsiteX414" fmla="*/ 9474 w 188505"/>
                <a:gd name="connsiteY414" fmla="*/ 66671 h 190179"/>
                <a:gd name="connsiteX415" fmla="*/ 9951 w 188505"/>
                <a:gd name="connsiteY415" fmla="*/ 68260 h 190179"/>
                <a:gd name="connsiteX416" fmla="*/ 7213 w 188505"/>
                <a:gd name="connsiteY416" fmla="*/ 67274 h 190179"/>
                <a:gd name="connsiteX417" fmla="*/ 5218 w 188505"/>
                <a:gd name="connsiteY417" fmla="*/ 65858 h 190179"/>
                <a:gd name="connsiteX418" fmla="*/ 3567 w 188505"/>
                <a:gd name="connsiteY418" fmla="*/ 62345 h 190179"/>
                <a:gd name="connsiteX419" fmla="*/ 54 w 188505"/>
                <a:gd name="connsiteY419" fmla="*/ 58347 h 190179"/>
                <a:gd name="connsiteX420" fmla="*/ 0 w 188505"/>
                <a:gd name="connsiteY420" fmla="*/ 57181 h 190179"/>
                <a:gd name="connsiteX421" fmla="*/ 1337 w 188505"/>
                <a:gd name="connsiteY421" fmla="*/ 56298 h 190179"/>
                <a:gd name="connsiteX422" fmla="*/ 4224 w 188505"/>
                <a:gd name="connsiteY422" fmla="*/ 55672 h 190179"/>
                <a:gd name="connsiteX423" fmla="*/ 5390 w 188505"/>
                <a:gd name="connsiteY423" fmla="*/ 56321 h 190179"/>
                <a:gd name="connsiteX424" fmla="*/ 6141 w 188505"/>
                <a:gd name="connsiteY424" fmla="*/ 56994 h 190179"/>
                <a:gd name="connsiteX425" fmla="*/ 6376 w 188505"/>
                <a:gd name="connsiteY425" fmla="*/ 57760 h 190179"/>
                <a:gd name="connsiteX426" fmla="*/ 4741 w 188505"/>
                <a:gd name="connsiteY426" fmla="*/ 59294 h 190179"/>
                <a:gd name="connsiteX427" fmla="*/ 4405 w 188505"/>
                <a:gd name="connsiteY427" fmla="*/ 59990 h 190179"/>
                <a:gd name="connsiteX428" fmla="*/ 5664 w 188505"/>
                <a:gd name="connsiteY428" fmla="*/ 61367 h 190179"/>
                <a:gd name="connsiteX429" fmla="*/ 5648 w 188505"/>
                <a:gd name="connsiteY429" fmla="*/ 61923 h 190179"/>
                <a:gd name="connsiteX430" fmla="*/ 6173 w 188505"/>
                <a:gd name="connsiteY430" fmla="*/ 64590 h 190179"/>
                <a:gd name="connsiteX431" fmla="*/ 6791 w 188505"/>
                <a:gd name="connsiteY431" fmla="*/ 65592 h 190179"/>
                <a:gd name="connsiteX432" fmla="*/ 8379 w 188505"/>
                <a:gd name="connsiteY432" fmla="*/ 66397 h 190179"/>
                <a:gd name="connsiteX433" fmla="*/ 9474 w 188505"/>
                <a:gd name="connsiteY433" fmla="*/ 66671 h 190179"/>
                <a:gd name="connsiteX434" fmla="*/ 148504 w 188505"/>
                <a:gd name="connsiteY434" fmla="*/ 69589 h 190179"/>
                <a:gd name="connsiteX435" fmla="*/ 148121 w 188505"/>
                <a:gd name="connsiteY435" fmla="*/ 71264 h 190179"/>
                <a:gd name="connsiteX436" fmla="*/ 151156 w 188505"/>
                <a:gd name="connsiteY436" fmla="*/ 74041 h 190179"/>
                <a:gd name="connsiteX437" fmla="*/ 152189 w 188505"/>
                <a:gd name="connsiteY437" fmla="*/ 75801 h 190179"/>
                <a:gd name="connsiteX438" fmla="*/ 152572 w 188505"/>
                <a:gd name="connsiteY438" fmla="*/ 77507 h 190179"/>
                <a:gd name="connsiteX439" fmla="*/ 152314 w 188505"/>
                <a:gd name="connsiteY439" fmla="*/ 78000 h 190179"/>
                <a:gd name="connsiteX440" fmla="*/ 151164 w 188505"/>
                <a:gd name="connsiteY440" fmla="*/ 77076 h 190179"/>
                <a:gd name="connsiteX441" fmla="*/ 150218 w 188505"/>
                <a:gd name="connsiteY441" fmla="*/ 76779 h 190179"/>
                <a:gd name="connsiteX442" fmla="*/ 150539 w 188505"/>
                <a:gd name="connsiteY442" fmla="*/ 78000 h 190179"/>
                <a:gd name="connsiteX443" fmla="*/ 151508 w 188505"/>
                <a:gd name="connsiteY443" fmla="*/ 79048 h 190179"/>
                <a:gd name="connsiteX444" fmla="*/ 149787 w 188505"/>
                <a:gd name="connsiteY444" fmla="*/ 79650 h 190179"/>
                <a:gd name="connsiteX445" fmla="*/ 148066 w 188505"/>
                <a:gd name="connsiteY445" fmla="*/ 79619 h 190179"/>
                <a:gd name="connsiteX446" fmla="*/ 143028 w 188505"/>
                <a:gd name="connsiteY446" fmla="*/ 78156 h 190179"/>
                <a:gd name="connsiteX447" fmla="*/ 141870 w 188505"/>
                <a:gd name="connsiteY447" fmla="*/ 76599 h 190179"/>
                <a:gd name="connsiteX448" fmla="*/ 144882 w 188505"/>
                <a:gd name="connsiteY448" fmla="*/ 74260 h 190179"/>
                <a:gd name="connsiteX449" fmla="*/ 145492 w 188505"/>
                <a:gd name="connsiteY449" fmla="*/ 73313 h 190179"/>
                <a:gd name="connsiteX450" fmla="*/ 143364 w 188505"/>
                <a:gd name="connsiteY450" fmla="*/ 73407 h 190179"/>
                <a:gd name="connsiteX451" fmla="*/ 141088 w 188505"/>
                <a:gd name="connsiteY451" fmla="*/ 76185 h 190179"/>
                <a:gd name="connsiteX452" fmla="*/ 137442 w 188505"/>
                <a:gd name="connsiteY452" fmla="*/ 74964 h 190179"/>
                <a:gd name="connsiteX453" fmla="*/ 136323 w 188505"/>
                <a:gd name="connsiteY453" fmla="*/ 73845 h 190179"/>
                <a:gd name="connsiteX454" fmla="*/ 136073 w 188505"/>
                <a:gd name="connsiteY454" fmla="*/ 73243 h 190179"/>
                <a:gd name="connsiteX455" fmla="*/ 137512 w 188505"/>
                <a:gd name="connsiteY455" fmla="*/ 70771 h 190179"/>
                <a:gd name="connsiteX456" fmla="*/ 140078 w 188505"/>
                <a:gd name="connsiteY456" fmla="*/ 70857 h 190179"/>
                <a:gd name="connsiteX457" fmla="*/ 141432 w 188505"/>
                <a:gd name="connsiteY457" fmla="*/ 70301 h 190179"/>
                <a:gd name="connsiteX458" fmla="*/ 143114 w 188505"/>
                <a:gd name="connsiteY458" fmla="*/ 69519 h 190179"/>
                <a:gd name="connsiteX459" fmla="*/ 143130 w 188505"/>
                <a:gd name="connsiteY459" fmla="*/ 68345 h 190179"/>
                <a:gd name="connsiteX460" fmla="*/ 147135 w 188505"/>
                <a:gd name="connsiteY460" fmla="*/ 68080 h 190179"/>
                <a:gd name="connsiteX461" fmla="*/ 148504 w 188505"/>
                <a:gd name="connsiteY461" fmla="*/ 69589 h 190179"/>
                <a:gd name="connsiteX462" fmla="*/ 93130 w 188505"/>
                <a:gd name="connsiteY462" fmla="*/ 74424 h 190179"/>
                <a:gd name="connsiteX463" fmla="*/ 92105 w 188505"/>
                <a:gd name="connsiteY463" fmla="*/ 74753 h 190179"/>
                <a:gd name="connsiteX464" fmla="*/ 93130 w 188505"/>
                <a:gd name="connsiteY464" fmla="*/ 72500 h 190179"/>
                <a:gd name="connsiteX465" fmla="*/ 94945 w 188505"/>
                <a:gd name="connsiteY465" fmla="*/ 71334 h 190179"/>
                <a:gd name="connsiteX466" fmla="*/ 94264 w 188505"/>
                <a:gd name="connsiteY466" fmla="*/ 73227 h 190179"/>
                <a:gd name="connsiteX467" fmla="*/ 93130 w 188505"/>
                <a:gd name="connsiteY467" fmla="*/ 74424 h 190179"/>
                <a:gd name="connsiteX468" fmla="*/ 90752 w 188505"/>
                <a:gd name="connsiteY468" fmla="*/ 75660 h 190179"/>
                <a:gd name="connsiteX469" fmla="*/ 89774 w 188505"/>
                <a:gd name="connsiteY469" fmla="*/ 76615 h 190179"/>
                <a:gd name="connsiteX470" fmla="*/ 88256 w 188505"/>
                <a:gd name="connsiteY470" fmla="*/ 76200 h 190179"/>
                <a:gd name="connsiteX471" fmla="*/ 86668 w 188505"/>
                <a:gd name="connsiteY471" fmla="*/ 73008 h 190179"/>
                <a:gd name="connsiteX472" fmla="*/ 90752 w 188505"/>
                <a:gd name="connsiteY472" fmla="*/ 75660 h 190179"/>
                <a:gd name="connsiteX473" fmla="*/ 82756 w 188505"/>
                <a:gd name="connsiteY473" fmla="*/ 80042 h 190179"/>
                <a:gd name="connsiteX474" fmla="*/ 84000 w 188505"/>
                <a:gd name="connsiteY474" fmla="*/ 83093 h 190179"/>
                <a:gd name="connsiteX475" fmla="*/ 85166 w 188505"/>
                <a:gd name="connsiteY475" fmla="*/ 84118 h 190179"/>
                <a:gd name="connsiteX476" fmla="*/ 87607 w 188505"/>
                <a:gd name="connsiteY476" fmla="*/ 85330 h 190179"/>
                <a:gd name="connsiteX477" fmla="*/ 88757 w 188505"/>
                <a:gd name="connsiteY477" fmla="*/ 85487 h 190179"/>
                <a:gd name="connsiteX478" fmla="*/ 92927 w 188505"/>
                <a:gd name="connsiteY478" fmla="*/ 87677 h 190179"/>
                <a:gd name="connsiteX479" fmla="*/ 97770 w 188505"/>
                <a:gd name="connsiteY479" fmla="*/ 88115 h 190179"/>
                <a:gd name="connsiteX480" fmla="*/ 98395 w 188505"/>
                <a:gd name="connsiteY480" fmla="*/ 88749 h 190179"/>
                <a:gd name="connsiteX481" fmla="*/ 98990 w 188505"/>
                <a:gd name="connsiteY481" fmla="*/ 90431 h 190179"/>
                <a:gd name="connsiteX482" fmla="*/ 99976 w 188505"/>
                <a:gd name="connsiteY482" fmla="*/ 91753 h 190179"/>
                <a:gd name="connsiteX483" fmla="*/ 100226 w 188505"/>
                <a:gd name="connsiteY483" fmla="*/ 92778 h 190179"/>
                <a:gd name="connsiteX484" fmla="*/ 99710 w 188505"/>
                <a:gd name="connsiteY484" fmla="*/ 93920 h 190179"/>
                <a:gd name="connsiteX485" fmla="*/ 100422 w 188505"/>
                <a:gd name="connsiteY485" fmla="*/ 97402 h 190179"/>
                <a:gd name="connsiteX486" fmla="*/ 101642 w 188505"/>
                <a:gd name="connsiteY486" fmla="*/ 100703 h 190179"/>
                <a:gd name="connsiteX487" fmla="*/ 103480 w 188505"/>
                <a:gd name="connsiteY487" fmla="*/ 102299 h 190179"/>
                <a:gd name="connsiteX488" fmla="*/ 105773 w 188505"/>
                <a:gd name="connsiteY488" fmla="*/ 102784 h 190179"/>
                <a:gd name="connsiteX489" fmla="*/ 107955 w 188505"/>
                <a:gd name="connsiteY489" fmla="*/ 102714 h 190179"/>
                <a:gd name="connsiteX490" fmla="*/ 108503 w 188505"/>
                <a:gd name="connsiteY490" fmla="*/ 103371 h 190179"/>
                <a:gd name="connsiteX491" fmla="*/ 108284 w 188505"/>
                <a:gd name="connsiteY491" fmla="*/ 106250 h 190179"/>
                <a:gd name="connsiteX492" fmla="*/ 107361 w 188505"/>
                <a:gd name="connsiteY492" fmla="*/ 107377 h 190179"/>
                <a:gd name="connsiteX493" fmla="*/ 106610 w 188505"/>
                <a:gd name="connsiteY493" fmla="*/ 107651 h 190179"/>
                <a:gd name="connsiteX494" fmla="*/ 105961 w 188505"/>
                <a:gd name="connsiteY494" fmla="*/ 107353 h 190179"/>
                <a:gd name="connsiteX495" fmla="*/ 105366 w 188505"/>
                <a:gd name="connsiteY495" fmla="*/ 106681 h 190179"/>
                <a:gd name="connsiteX496" fmla="*/ 104724 w 188505"/>
                <a:gd name="connsiteY496" fmla="*/ 106360 h 190179"/>
                <a:gd name="connsiteX497" fmla="*/ 103472 w 188505"/>
                <a:gd name="connsiteY497" fmla="*/ 106305 h 190179"/>
                <a:gd name="connsiteX498" fmla="*/ 102557 w 188505"/>
                <a:gd name="connsiteY498" fmla="*/ 105147 h 190179"/>
                <a:gd name="connsiteX499" fmla="*/ 100233 w 188505"/>
                <a:gd name="connsiteY499" fmla="*/ 103559 h 190179"/>
                <a:gd name="connsiteX500" fmla="*/ 99803 w 188505"/>
                <a:gd name="connsiteY500" fmla="*/ 102604 h 190179"/>
                <a:gd name="connsiteX501" fmla="*/ 99725 w 188505"/>
                <a:gd name="connsiteY501" fmla="*/ 101141 h 190179"/>
                <a:gd name="connsiteX502" fmla="*/ 98739 w 188505"/>
                <a:gd name="connsiteY502" fmla="*/ 100062 h 190179"/>
                <a:gd name="connsiteX503" fmla="*/ 97832 w 188505"/>
                <a:gd name="connsiteY503" fmla="*/ 98012 h 190179"/>
                <a:gd name="connsiteX504" fmla="*/ 96971 w 188505"/>
                <a:gd name="connsiteY504" fmla="*/ 97441 h 190179"/>
                <a:gd name="connsiteX505" fmla="*/ 96494 w 188505"/>
                <a:gd name="connsiteY505" fmla="*/ 96408 h 190179"/>
                <a:gd name="connsiteX506" fmla="*/ 96455 w 188505"/>
                <a:gd name="connsiteY506" fmla="*/ 95970 h 190179"/>
                <a:gd name="connsiteX507" fmla="*/ 93075 w 188505"/>
                <a:gd name="connsiteY507" fmla="*/ 95665 h 190179"/>
                <a:gd name="connsiteX508" fmla="*/ 90282 w 188505"/>
                <a:gd name="connsiteY508" fmla="*/ 95657 h 190179"/>
                <a:gd name="connsiteX509" fmla="*/ 87912 w 188505"/>
                <a:gd name="connsiteY509" fmla="*/ 94491 h 190179"/>
                <a:gd name="connsiteX510" fmla="*/ 87177 w 188505"/>
                <a:gd name="connsiteY510" fmla="*/ 91433 h 190179"/>
                <a:gd name="connsiteX511" fmla="*/ 85768 w 188505"/>
                <a:gd name="connsiteY511" fmla="*/ 90611 h 190179"/>
                <a:gd name="connsiteX512" fmla="*/ 84712 w 188505"/>
                <a:gd name="connsiteY512" fmla="*/ 89743 h 190179"/>
                <a:gd name="connsiteX513" fmla="*/ 83836 w 188505"/>
                <a:gd name="connsiteY513" fmla="*/ 88538 h 190179"/>
                <a:gd name="connsiteX514" fmla="*/ 81614 w 188505"/>
                <a:gd name="connsiteY514" fmla="*/ 86324 h 190179"/>
                <a:gd name="connsiteX515" fmla="*/ 79157 w 188505"/>
                <a:gd name="connsiteY515" fmla="*/ 84470 h 190179"/>
                <a:gd name="connsiteX516" fmla="*/ 76779 w 188505"/>
                <a:gd name="connsiteY516" fmla="*/ 83241 h 190179"/>
                <a:gd name="connsiteX517" fmla="*/ 74260 w 188505"/>
                <a:gd name="connsiteY517" fmla="*/ 82436 h 190179"/>
                <a:gd name="connsiteX518" fmla="*/ 72210 w 188505"/>
                <a:gd name="connsiteY518" fmla="*/ 83382 h 190179"/>
                <a:gd name="connsiteX519" fmla="*/ 71013 w 188505"/>
                <a:gd name="connsiteY519" fmla="*/ 83163 h 190179"/>
                <a:gd name="connsiteX520" fmla="*/ 70770 w 188505"/>
                <a:gd name="connsiteY520" fmla="*/ 82522 h 190179"/>
                <a:gd name="connsiteX521" fmla="*/ 73321 w 188505"/>
                <a:gd name="connsiteY521" fmla="*/ 81246 h 190179"/>
                <a:gd name="connsiteX522" fmla="*/ 76826 w 188505"/>
                <a:gd name="connsiteY522" fmla="*/ 78805 h 190179"/>
                <a:gd name="connsiteX523" fmla="*/ 79291 w 188505"/>
                <a:gd name="connsiteY523" fmla="*/ 78000 h 190179"/>
                <a:gd name="connsiteX524" fmla="*/ 80487 w 188505"/>
                <a:gd name="connsiteY524" fmla="*/ 77898 h 190179"/>
                <a:gd name="connsiteX525" fmla="*/ 82756 w 188505"/>
                <a:gd name="connsiteY525" fmla="*/ 80042 h 190179"/>
                <a:gd name="connsiteX526" fmla="*/ 110404 w 188505"/>
                <a:gd name="connsiteY526" fmla="*/ 84243 h 190179"/>
                <a:gd name="connsiteX527" fmla="*/ 108088 w 188505"/>
                <a:gd name="connsiteY527" fmla="*/ 84923 h 190179"/>
                <a:gd name="connsiteX528" fmla="*/ 107471 w 188505"/>
                <a:gd name="connsiteY528" fmla="*/ 84814 h 190179"/>
                <a:gd name="connsiteX529" fmla="*/ 107987 w 188505"/>
                <a:gd name="connsiteY529" fmla="*/ 83953 h 190179"/>
                <a:gd name="connsiteX530" fmla="*/ 108026 w 188505"/>
                <a:gd name="connsiteY530" fmla="*/ 83593 h 190179"/>
                <a:gd name="connsiteX531" fmla="*/ 105710 w 188505"/>
                <a:gd name="connsiteY531" fmla="*/ 82013 h 190179"/>
                <a:gd name="connsiteX532" fmla="*/ 105984 w 188505"/>
                <a:gd name="connsiteY532" fmla="*/ 79963 h 190179"/>
                <a:gd name="connsiteX533" fmla="*/ 106258 w 188505"/>
                <a:gd name="connsiteY533" fmla="*/ 79439 h 190179"/>
                <a:gd name="connsiteX534" fmla="*/ 107979 w 188505"/>
                <a:gd name="connsiteY534" fmla="*/ 80511 h 190179"/>
                <a:gd name="connsiteX535" fmla="*/ 108354 w 188505"/>
                <a:gd name="connsiteY535" fmla="*/ 82295 h 190179"/>
                <a:gd name="connsiteX536" fmla="*/ 110404 w 188505"/>
                <a:gd name="connsiteY536" fmla="*/ 84243 h 190179"/>
                <a:gd name="connsiteX537" fmla="*/ 22844 w 188505"/>
                <a:gd name="connsiteY537" fmla="*/ 89860 h 190179"/>
                <a:gd name="connsiteX538" fmla="*/ 21991 w 188505"/>
                <a:gd name="connsiteY538" fmla="*/ 90079 h 190179"/>
                <a:gd name="connsiteX539" fmla="*/ 21256 w 188505"/>
                <a:gd name="connsiteY539" fmla="*/ 89930 h 190179"/>
                <a:gd name="connsiteX540" fmla="*/ 20591 w 188505"/>
                <a:gd name="connsiteY540" fmla="*/ 90056 h 190179"/>
                <a:gd name="connsiteX541" fmla="*/ 19942 w 188505"/>
                <a:gd name="connsiteY541" fmla="*/ 90588 h 190179"/>
                <a:gd name="connsiteX542" fmla="*/ 20012 w 188505"/>
                <a:gd name="connsiteY542" fmla="*/ 88373 h 190179"/>
                <a:gd name="connsiteX543" fmla="*/ 20771 w 188505"/>
                <a:gd name="connsiteY543" fmla="*/ 85612 h 190179"/>
                <a:gd name="connsiteX544" fmla="*/ 21694 w 188505"/>
                <a:gd name="connsiteY544" fmla="*/ 84000 h 190179"/>
                <a:gd name="connsiteX545" fmla="*/ 23001 w 188505"/>
                <a:gd name="connsiteY545" fmla="*/ 83249 h 190179"/>
                <a:gd name="connsiteX546" fmla="*/ 23556 w 188505"/>
                <a:gd name="connsiteY546" fmla="*/ 84517 h 190179"/>
                <a:gd name="connsiteX547" fmla="*/ 23455 w 188505"/>
                <a:gd name="connsiteY547" fmla="*/ 89023 h 190179"/>
                <a:gd name="connsiteX548" fmla="*/ 22844 w 188505"/>
                <a:gd name="connsiteY548" fmla="*/ 89860 h 190179"/>
                <a:gd name="connsiteX549" fmla="*/ 141565 w 188505"/>
                <a:gd name="connsiteY549" fmla="*/ 100758 h 190179"/>
                <a:gd name="connsiteX550" fmla="*/ 139468 w 188505"/>
                <a:gd name="connsiteY550" fmla="*/ 102331 h 190179"/>
                <a:gd name="connsiteX551" fmla="*/ 137129 w 188505"/>
                <a:gd name="connsiteY551" fmla="*/ 100054 h 190179"/>
                <a:gd name="connsiteX552" fmla="*/ 136746 w 188505"/>
                <a:gd name="connsiteY552" fmla="*/ 99319 h 190179"/>
                <a:gd name="connsiteX553" fmla="*/ 138467 w 188505"/>
                <a:gd name="connsiteY553" fmla="*/ 98395 h 190179"/>
                <a:gd name="connsiteX554" fmla="*/ 139320 w 188505"/>
                <a:gd name="connsiteY554" fmla="*/ 96979 h 190179"/>
                <a:gd name="connsiteX555" fmla="*/ 138631 w 188505"/>
                <a:gd name="connsiteY555" fmla="*/ 95235 h 190179"/>
                <a:gd name="connsiteX556" fmla="*/ 136245 w 188505"/>
                <a:gd name="connsiteY556" fmla="*/ 92653 h 190179"/>
                <a:gd name="connsiteX557" fmla="*/ 136127 w 188505"/>
                <a:gd name="connsiteY557" fmla="*/ 90822 h 190179"/>
                <a:gd name="connsiteX558" fmla="*/ 139781 w 188505"/>
                <a:gd name="connsiteY558" fmla="*/ 90048 h 190179"/>
                <a:gd name="connsiteX559" fmla="*/ 141932 w 188505"/>
                <a:gd name="connsiteY559" fmla="*/ 91644 h 190179"/>
                <a:gd name="connsiteX560" fmla="*/ 143028 w 188505"/>
                <a:gd name="connsiteY560" fmla="*/ 91753 h 190179"/>
                <a:gd name="connsiteX561" fmla="*/ 142605 w 188505"/>
                <a:gd name="connsiteY561" fmla="*/ 93279 h 190179"/>
                <a:gd name="connsiteX562" fmla="*/ 142793 w 188505"/>
                <a:gd name="connsiteY562" fmla="*/ 93772 h 190179"/>
                <a:gd name="connsiteX563" fmla="*/ 142958 w 188505"/>
                <a:gd name="connsiteY563" fmla="*/ 98387 h 190179"/>
                <a:gd name="connsiteX564" fmla="*/ 141941 w 188505"/>
                <a:gd name="connsiteY564" fmla="*/ 99037 h 190179"/>
                <a:gd name="connsiteX565" fmla="*/ 141776 w 188505"/>
                <a:gd name="connsiteY565" fmla="*/ 100304 h 190179"/>
                <a:gd name="connsiteX566" fmla="*/ 141565 w 188505"/>
                <a:gd name="connsiteY566" fmla="*/ 100758 h 190179"/>
                <a:gd name="connsiteX567" fmla="*/ 24417 w 188505"/>
                <a:gd name="connsiteY567" fmla="*/ 97660 h 190179"/>
                <a:gd name="connsiteX568" fmla="*/ 23329 w 188505"/>
                <a:gd name="connsiteY568" fmla="*/ 97965 h 190179"/>
                <a:gd name="connsiteX569" fmla="*/ 21952 w 188505"/>
                <a:gd name="connsiteY569" fmla="*/ 95297 h 190179"/>
                <a:gd name="connsiteX570" fmla="*/ 21452 w 188505"/>
                <a:gd name="connsiteY570" fmla="*/ 93451 h 190179"/>
                <a:gd name="connsiteX571" fmla="*/ 22031 w 188505"/>
                <a:gd name="connsiteY571" fmla="*/ 93349 h 190179"/>
                <a:gd name="connsiteX572" fmla="*/ 22578 w 188505"/>
                <a:gd name="connsiteY572" fmla="*/ 93561 h 190179"/>
                <a:gd name="connsiteX573" fmla="*/ 23157 w 188505"/>
                <a:gd name="connsiteY573" fmla="*/ 94257 h 190179"/>
                <a:gd name="connsiteX574" fmla="*/ 23157 w 188505"/>
                <a:gd name="connsiteY574" fmla="*/ 94969 h 190179"/>
                <a:gd name="connsiteX575" fmla="*/ 23392 w 188505"/>
                <a:gd name="connsiteY575" fmla="*/ 95735 h 190179"/>
                <a:gd name="connsiteX576" fmla="*/ 23994 w 188505"/>
                <a:gd name="connsiteY576" fmla="*/ 96651 h 190179"/>
                <a:gd name="connsiteX577" fmla="*/ 24417 w 188505"/>
                <a:gd name="connsiteY577" fmla="*/ 97660 h 190179"/>
                <a:gd name="connsiteX578" fmla="*/ 21209 w 188505"/>
                <a:gd name="connsiteY578" fmla="*/ 96158 h 190179"/>
                <a:gd name="connsiteX579" fmla="*/ 21483 w 188505"/>
                <a:gd name="connsiteY579" fmla="*/ 99381 h 190179"/>
                <a:gd name="connsiteX580" fmla="*/ 23032 w 188505"/>
                <a:gd name="connsiteY580" fmla="*/ 99983 h 190179"/>
                <a:gd name="connsiteX581" fmla="*/ 25090 w 188505"/>
                <a:gd name="connsiteY581" fmla="*/ 102878 h 190179"/>
                <a:gd name="connsiteX582" fmla="*/ 24918 w 188505"/>
                <a:gd name="connsiteY582" fmla="*/ 104357 h 190179"/>
                <a:gd name="connsiteX583" fmla="*/ 24487 w 188505"/>
                <a:gd name="connsiteY583" fmla="*/ 104865 h 190179"/>
                <a:gd name="connsiteX584" fmla="*/ 21076 w 188505"/>
                <a:gd name="connsiteY584" fmla="*/ 103496 h 190179"/>
                <a:gd name="connsiteX585" fmla="*/ 20262 w 188505"/>
                <a:gd name="connsiteY585" fmla="*/ 104114 h 190179"/>
                <a:gd name="connsiteX586" fmla="*/ 19269 w 188505"/>
                <a:gd name="connsiteY586" fmla="*/ 103864 h 190179"/>
                <a:gd name="connsiteX587" fmla="*/ 18651 w 188505"/>
                <a:gd name="connsiteY587" fmla="*/ 102260 h 190179"/>
                <a:gd name="connsiteX588" fmla="*/ 18722 w 188505"/>
                <a:gd name="connsiteY588" fmla="*/ 101697 h 190179"/>
                <a:gd name="connsiteX589" fmla="*/ 18166 w 188505"/>
                <a:gd name="connsiteY589" fmla="*/ 100735 h 190179"/>
                <a:gd name="connsiteX590" fmla="*/ 17696 w 188505"/>
                <a:gd name="connsiteY590" fmla="*/ 100304 h 190179"/>
                <a:gd name="connsiteX591" fmla="*/ 16359 w 188505"/>
                <a:gd name="connsiteY591" fmla="*/ 101580 h 190179"/>
                <a:gd name="connsiteX592" fmla="*/ 15514 w 188505"/>
                <a:gd name="connsiteY592" fmla="*/ 101814 h 190179"/>
                <a:gd name="connsiteX593" fmla="*/ 15514 w 188505"/>
                <a:gd name="connsiteY593" fmla="*/ 100648 h 190179"/>
                <a:gd name="connsiteX594" fmla="*/ 16758 w 188505"/>
                <a:gd name="connsiteY594" fmla="*/ 97441 h 190179"/>
                <a:gd name="connsiteX595" fmla="*/ 17337 w 188505"/>
                <a:gd name="connsiteY595" fmla="*/ 96901 h 190179"/>
                <a:gd name="connsiteX596" fmla="*/ 18354 w 188505"/>
                <a:gd name="connsiteY596" fmla="*/ 97957 h 190179"/>
                <a:gd name="connsiteX597" fmla="*/ 19191 w 188505"/>
                <a:gd name="connsiteY597" fmla="*/ 97566 h 190179"/>
                <a:gd name="connsiteX598" fmla="*/ 19825 w 188505"/>
                <a:gd name="connsiteY598" fmla="*/ 95829 h 190179"/>
                <a:gd name="connsiteX599" fmla="*/ 19864 w 188505"/>
                <a:gd name="connsiteY599" fmla="*/ 94100 h 190179"/>
                <a:gd name="connsiteX600" fmla="*/ 20153 w 188505"/>
                <a:gd name="connsiteY600" fmla="*/ 93592 h 190179"/>
                <a:gd name="connsiteX601" fmla="*/ 21209 w 188505"/>
                <a:gd name="connsiteY601" fmla="*/ 96158 h 190179"/>
                <a:gd name="connsiteX602" fmla="*/ 85729 w 188505"/>
                <a:gd name="connsiteY602" fmla="*/ 108879 h 190179"/>
                <a:gd name="connsiteX603" fmla="*/ 84861 w 188505"/>
                <a:gd name="connsiteY603" fmla="*/ 109559 h 190179"/>
                <a:gd name="connsiteX604" fmla="*/ 83883 w 188505"/>
                <a:gd name="connsiteY604" fmla="*/ 109528 h 190179"/>
                <a:gd name="connsiteX605" fmla="*/ 83187 w 188505"/>
                <a:gd name="connsiteY605" fmla="*/ 109278 h 190179"/>
                <a:gd name="connsiteX606" fmla="*/ 82842 w 188505"/>
                <a:gd name="connsiteY606" fmla="*/ 108730 h 190179"/>
                <a:gd name="connsiteX607" fmla="*/ 83272 w 188505"/>
                <a:gd name="connsiteY607" fmla="*/ 108472 h 190179"/>
                <a:gd name="connsiteX608" fmla="*/ 83781 w 188505"/>
                <a:gd name="connsiteY608" fmla="*/ 107369 h 190179"/>
                <a:gd name="connsiteX609" fmla="*/ 84250 w 188505"/>
                <a:gd name="connsiteY609" fmla="*/ 107072 h 190179"/>
                <a:gd name="connsiteX610" fmla="*/ 84947 w 188505"/>
                <a:gd name="connsiteY610" fmla="*/ 107212 h 190179"/>
                <a:gd name="connsiteX611" fmla="*/ 85377 w 188505"/>
                <a:gd name="connsiteY611" fmla="*/ 107658 h 190179"/>
                <a:gd name="connsiteX612" fmla="*/ 85729 w 188505"/>
                <a:gd name="connsiteY612" fmla="*/ 108879 h 190179"/>
                <a:gd name="connsiteX613" fmla="*/ 117359 w 188505"/>
                <a:gd name="connsiteY613" fmla="*/ 113479 h 190179"/>
                <a:gd name="connsiteX614" fmla="*/ 116710 w 188505"/>
                <a:gd name="connsiteY614" fmla="*/ 115333 h 190179"/>
                <a:gd name="connsiteX615" fmla="*/ 114996 w 188505"/>
                <a:gd name="connsiteY615" fmla="*/ 113174 h 190179"/>
                <a:gd name="connsiteX616" fmla="*/ 113119 w 188505"/>
                <a:gd name="connsiteY616" fmla="*/ 111695 h 190179"/>
                <a:gd name="connsiteX617" fmla="*/ 112415 w 188505"/>
                <a:gd name="connsiteY617" fmla="*/ 110396 h 190179"/>
                <a:gd name="connsiteX618" fmla="*/ 111272 w 188505"/>
                <a:gd name="connsiteY618" fmla="*/ 109614 h 190179"/>
                <a:gd name="connsiteX619" fmla="*/ 110960 w 188505"/>
                <a:gd name="connsiteY619" fmla="*/ 107869 h 190179"/>
                <a:gd name="connsiteX620" fmla="*/ 112344 w 188505"/>
                <a:gd name="connsiteY620" fmla="*/ 107158 h 190179"/>
                <a:gd name="connsiteX621" fmla="*/ 112939 w 188505"/>
                <a:gd name="connsiteY621" fmla="*/ 107087 h 190179"/>
                <a:gd name="connsiteX622" fmla="*/ 114363 w 188505"/>
                <a:gd name="connsiteY622" fmla="*/ 109207 h 190179"/>
                <a:gd name="connsiteX623" fmla="*/ 116585 w 188505"/>
                <a:gd name="connsiteY623" fmla="*/ 109450 h 190179"/>
                <a:gd name="connsiteX624" fmla="*/ 116413 w 188505"/>
                <a:gd name="connsiteY624" fmla="*/ 110756 h 190179"/>
                <a:gd name="connsiteX625" fmla="*/ 117117 w 188505"/>
                <a:gd name="connsiteY625" fmla="*/ 112438 h 190179"/>
                <a:gd name="connsiteX626" fmla="*/ 117359 w 188505"/>
                <a:gd name="connsiteY626" fmla="*/ 113479 h 190179"/>
                <a:gd name="connsiteX627" fmla="*/ 27272 w 188505"/>
                <a:gd name="connsiteY627" fmla="*/ 112219 h 190179"/>
                <a:gd name="connsiteX628" fmla="*/ 29588 w 188505"/>
                <a:gd name="connsiteY628" fmla="*/ 114911 h 190179"/>
                <a:gd name="connsiteX629" fmla="*/ 27718 w 188505"/>
                <a:gd name="connsiteY629" fmla="*/ 114246 h 190179"/>
                <a:gd name="connsiteX630" fmla="*/ 25731 w 188505"/>
                <a:gd name="connsiteY630" fmla="*/ 116108 h 190179"/>
                <a:gd name="connsiteX631" fmla="*/ 23212 w 188505"/>
                <a:gd name="connsiteY631" fmla="*/ 113933 h 190179"/>
                <a:gd name="connsiteX632" fmla="*/ 21702 w 188505"/>
                <a:gd name="connsiteY632" fmla="*/ 111727 h 190179"/>
                <a:gd name="connsiteX633" fmla="*/ 21365 w 188505"/>
                <a:gd name="connsiteY633" fmla="*/ 110842 h 190179"/>
                <a:gd name="connsiteX634" fmla="*/ 22946 w 188505"/>
                <a:gd name="connsiteY634" fmla="*/ 108777 h 190179"/>
                <a:gd name="connsiteX635" fmla="*/ 24417 w 188505"/>
                <a:gd name="connsiteY635" fmla="*/ 110897 h 190179"/>
                <a:gd name="connsiteX636" fmla="*/ 26201 w 188505"/>
                <a:gd name="connsiteY636" fmla="*/ 111234 h 190179"/>
                <a:gd name="connsiteX637" fmla="*/ 27272 w 188505"/>
                <a:gd name="connsiteY637" fmla="*/ 112219 h 190179"/>
                <a:gd name="connsiteX638" fmla="*/ 157603 w 188505"/>
                <a:gd name="connsiteY638" fmla="*/ 112047 h 190179"/>
                <a:gd name="connsiteX639" fmla="*/ 160302 w 188505"/>
                <a:gd name="connsiteY639" fmla="*/ 112963 h 190179"/>
                <a:gd name="connsiteX640" fmla="*/ 161053 w 188505"/>
                <a:gd name="connsiteY640" fmla="*/ 112861 h 190179"/>
                <a:gd name="connsiteX641" fmla="*/ 162328 w 188505"/>
                <a:gd name="connsiteY641" fmla="*/ 113190 h 190179"/>
                <a:gd name="connsiteX642" fmla="*/ 162665 w 188505"/>
                <a:gd name="connsiteY642" fmla="*/ 114864 h 190179"/>
                <a:gd name="connsiteX643" fmla="*/ 160975 w 188505"/>
                <a:gd name="connsiteY643" fmla="*/ 115106 h 190179"/>
                <a:gd name="connsiteX644" fmla="*/ 158049 w 188505"/>
                <a:gd name="connsiteY644" fmla="*/ 116647 h 190179"/>
                <a:gd name="connsiteX645" fmla="*/ 156805 w 188505"/>
                <a:gd name="connsiteY645" fmla="*/ 116311 h 190179"/>
                <a:gd name="connsiteX646" fmla="*/ 155318 w 188505"/>
                <a:gd name="connsiteY646" fmla="*/ 114973 h 190179"/>
                <a:gd name="connsiteX647" fmla="*/ 152956 w 188505"/>
                <a:gd name="connsiteY647" fmla="*/ 114832 h 190179"/>
                <a:gd name="connsiteX648" fmla="*/ 152259 w 188505"/>
                <a:gd name="connsiteY648" fmla="*/ 114465 h 190179"/>
                <a:gd name="connsiteX649" fmla="*/ 153527 w 188505"/>
                <a:gd name="connsiteY649" fmla="*/ 112884 h 190179"/>
                <a:gd name="connsiteX650" fmla="*/ 155827 w 188505"/>
                <a:gd name="connsiteY650" fmla="*/ 112086 h 190179"/>
                <a:gd name="connsiteX651" fmla="*/ 157603 w 188505"/>
                <a:gd name="connsiteY651" fmla="*/ 112047 h 190179"/>
                <a:gd name="connsiteX652" fmla="*/ 103402 w 188505"/>
                <a:gd name="connsiteY652" fmla="*/ 118525 h 190179"/>
                <a:gd name="connsiteX653" fmla="*/ 101931 w 188505"/>
                <a:gd name="connsiteY653" fmla="*/ 119863 h 190179"/>
                <a:gd name="connsiteX654" fmla="*/ 101681 w 188505"/>
                <a:gd name="connsiteY654" fmla="*/ 117852 h 190179"/>
                <a:gd name="connsiteX655" fmla="*/ 102628 w 188505"/>
                <a:gd name="connsiteY655" fmla="*/ 115732 h 190179"/>
                <a:gd name="connsiteX656" fmla="*/ 103918 w 188505"/>
                <a:gd name="connsiteY656" fmla="*/ 115599 h 190179"/>
                <a:gd name="connsiteX657" fmla="*/ 104396 w 188505"/>
                <a:gd name="connsiteY657" fmla="*/ 116530 h 190179"/>
                <a:gd name="connsiteX658" fmla="*/ 103402 w 188505"/>
                <a:gd name="connsiteY658" fmla="*/ 118525 h 190179"/>
                <a:gd name="connsiteX659" fmla="*/ 123164 w 188505"/>
                <a:gd name="connsiteY659" fmla="*/ 117899 h 190179"/>
                <a:gd name="connsiteX660" fmla="*/ 122351 w 188505"/>
                <a:gd name="connsiteY660" fmla="*/ 119683 h 190179"/>
                <a:gd name="connsiteX661" fmla="*/ 120981 w 188505"/>
                <a:gd name="connsiteY661" fmla="*/ 119409 h 190179"/>
                <a:gd name="connsiteX662" fmla="*/ 118689 w 188505"/>
                <a:gd name="connsiteY662" fmla="*/ 117492 h 190179"/>
                <a:gd name="connsiteX663" fmla="*/ 117907 w 188505"/>
                <a:gd name="connsiteY663" fmla="*/ 116624 h 190179"/>
                <a:gd name="connsiteX664" fmla="*/ 117477 w 188505"/>
                <a:gd name="connsiteY664" fmla="*/ 115771 h 190179"/>
                <a:gd name="connsiteX665" fmla="*/ 118415 w 188505"/>
                <a:gd name="connsiteY665" fmla="*/ 115670 h 190179"/>
                <a:gd name="connsiteX666" fmla="*/ 119565 w 188505"/>
                <a:gd name="connsiteY666" fmla="*/ 116577 h 190179"/>
                <a:gd name="connsiteX667" fmla="*/ 122499 w 188505"/>
                <a:gd name="connsiteY667" fmla="*/ 117054 h 190179"/>
                <a:gd name="connsiteX668" fmla="*/ 123164 w 188505"/>
                <a:gd name="connsiteY668" fmla="*/ 117899 h 190179"/>
                <a:gd name="connsiteX669" fmla="*/ 140141 w 188505"/>
                <a:gd name="connsiteY669" fmla="*/ 119839 h 190179"/>
                <a:gd name="connsiteX670" fmla="*/ 139116 w 188505"/>
                <a:gd name="connsiteY670" fmla="*/ 119949 h 190179"/>
                <a:gd name="connsiteX671" fmla="*/ 139429 w 188505"/>
                <a:gd name="connsiteY671" fmla="*/ 118846 h 190179"/>
                <a:gd name="connsiteX672" fmla="*/ 141393 w 188505"/>
                <a:gd name="connsiteY672" fmla="*/ 116929 h 190179"/>
                <a:gd name="connsiteX673" fmla="*/ 144147 w 188505"/>
                <a:gd name="connsiteY673" fmla="*/ 116835 h 190179"/>
                <a:gd name="connsiteX674" fmla="*/ 146650 w 188505"/>
                <a:gd name="connsiteY674" fmla="*/ 115873 h 190179"/>
                <a:gd name="connsiteX675" fmla="*/ 147213 w 188505"/>
                <a:gd name="connsiteY675" fmla="*/ 115842 h 190179"/>
                <a:gd name="connsiteX676" fmla="*/ 146017 w 188505"/>
                <a:gd name="connsiteY676" fmla="*/ 117352 h 190179"/>
                <a:gd name="connsiteX677" fmla="*/ 143998 w 188505"/>
                <a:gd name="connsiteY677" fmla="*/ 118760 h 190179"/>
                <a:gd name="connsiteX678" fmla="*/ 140141 w 188505"/>
                <a:gd name="connsiteY678" fmla="*/ 119839 h 190179"/>
                <a:gd name="connsiteX679" fmla="*/ 126387 w 188505"/>
                <a:gd name="connsiteY679" fmla="*/ 122875 h 190179"/>
                <a:gd name="connsiteX680" fmla="*/ 124283 w 188505"/>
                <a:gd name="connsiteY680" fmla="*/ 123047 h 190179"/>
                <a:gd name="connsiteX681" fmla="*/ 124408 w 188505"/>
                <a:gd name="connsiteY681" fmla="*/ 120943 h 190179"/>
                <a:gd name="connsiteX682" fmla="*/ 125190 w 188505"/>
                <a:gd name="connsiteY682" fmla="*/ 120395 h 190179"/>
                <a:gd name="connsiteX683" fmla="*/ 127710 w 188505"/>
                <a:gd name="connsiteY683" fmla="*/ 121443 h 190179"/>
                <a:gd name="connsiteX684" fmla="*/ 127584 w 188505"/>
                <a:gd name="connsiteY684" fmla="*/ 122100 h 190179"/>
                <a:gd name="connsiteX685" fmla="*/ 126387 w 188505"/>
                <a:gd name="connsiteY685" fmla="*/ 122875 h 190179"/>
                <a:gd name="connsiteX686" fmla="*/ 116295 w 188505"/>
                <a:gd name="connsiteY686" fmla="*/ 120825 h 190179"/>
                <a:gd name="connsiteX687" fmla="*/ 116185 w 188505"/>
                <a:gd name="connsiteY687" fmla="*/ 123681 h 190179"/>
                <a:gd name="connsiteX688" fmla="*/ 115607 w 188505"/>
                <a:gd name="connsiteY688" fmla="*/ 123657 h 190179"/>
                <a:gd name="connsiteX689" fmla="*/ 115271 w 188505"/>
                <a:gd name="connsiteY689" fmla="*/ 123219 h 190179"/>
                <a:gd name="connsiteX690" fmla="*/ 115255 w 188505"/>
                <a:gd name="connsiteY690" fmla="*/ 122124 h 190179"/>
                <a:gd name="connsiteX691" fmla="*/ 115505 w 188505"/>
                <a:gd name="connsiteY691" fmla="*/ 120403 h 190179"/>
                <a:gd name="connsiteX692" fmla="*/ 116295 w 188505"/>
                <a:gd name="connsiteY692" fmla="*/ 120825 h 190179"/>
                <a:gd name="connsiteX693" fmla="*/ 105155 w 188505"/>
                <a:gd name="connsiteY693" fmla="*/ 124932 h 190179"/>
                <a:gd name="connsiteX694" fmla="*/ 103903 w 188505"/>
                <a:gd name="connsiteY694" fmla="*/ 125769 h 190179"/>
                <a:gd name="connsiteX695" fmla="*/ 104318 w 188505"/>
                <a:gd name="connsiteY695" fmla="*/ 123861 h 190179"/>
                <a:gd name="connsiteX696" fmla="*/ 103700 w 188505"/>
                <a:gd name="connsiteY696" fmla="*/ 122867 h 190179"/>
                <a:gd name="connsiteX697" fmla="*/ 104247 w 188505"/>
                <a:gd name="connsiteY697" fmla="*/ 122022 h 190179"/>
                <a:gd name="connsiteX698" fmla="*/ 105053 w 188505"/>
                <a:gd name="connsiteY698" fmla="*/ 121342 h 190179"/>
                <a:gd name="connsiteX699" fmla="*/ 105428 w 188505"/>
                <a:gd name="connsiteY699" fmla="*/ 122046 h 190179"/>
                <a:gd name="connsiteX700" fmla="*/ 106148 w 188505"/>
                <a:gd name="connsiteY700" fmla="*/ 123188 h 190179"/>
                <a:gd name="connsiteX701" fmla="*/ 105155 w 188505"/>
                <a:gd name="connsiteY701" fmla="*/ 124932 h 190179"/>
                <a:gd name="connsiteX702" fmla="*/ 107079 w 188505"/>
                <a:gd name="connsiteY702" fmla="*/ 130957 h 190179"/>
                <a:gd name="connsiteX703" fmla="*/ 106266 w 188505"/>
                <a:gd name="connsiteY703" fmla="*/ 131371 h 190179"/>
                <a:gd name="connsiteX704" fmla="*/ 104912 w 188505"/>
                <a:gd name="connsiteY704" fmla="*/ 130769 h 190179"/>
                <a:gd name="connsiteX705" fmla="*/ 105272 w 188505"/>
                <a:gd name="connsiteY705" fmla="*/ 129267 h 190179"/>
                <a:gd name="connsiteX706" fmla="*/ 106211 w 188505"/>
                <a:gd name="connsiteY706" fmla="*/ 128625 h 190179"/>
                <a:gd name="connsiteX707" fmla="*/ 107205 w 188505"/>
                <a:gd name="connsiteY707" fmla="*/ 129118 h 190179"/>
                <a:gd name="connsiteX708" fmla="*/ 107353 w 188505"/>
                <a:gd name="connsiteY708" fmla="*/ 129799 h 190179"/>
                <a:gd name="connsiteX709" fmla="*/ 107079 w 188505"/>
                <a:gd name="connsiteY709" fmla="*/ 130957 h 190179"/>
                <a:gd name="connsiteX710" fmla="*/ 129533 w 188505"/>
                <a:gd name="connsiteY710" fmla="*/ 135275 h 190179"/>
                <a:gd name="connsiteX711" fmla="*/ 127577 w 188505"/>
                <a:gd name="connsiteY711" fmla="*/ 136308 h 190179"/>
                <a:gd name="connsiteX712" fmla="*/ 126239 w 188505"/>
                <a:gd name="connsiteY712" fmla="*/ 134813 h 190179"/>
                <a:gd name="connsiteX713" fmla="*/ 125495 w 188505"/>
                <a:gd name="connsiteY713" fmla="*/ 132459 h 190179"/>
                <a:gd name="connsiteX714" fmla="*/ 129079 w 188505"/>
                <a:gd name="connsiteY714" fmla="*/ 129001 h 190179"/>
                <a:gd name="connsiteX715" fmla="*/ 129939 w 188505"/>
                <a:gd name="connsiteY715" fmla="*/ 129314 h 190179"/>
                <a:gd name="connsiteX716" fmla="*/ 130456 w 188505"/>
                <a:gd name="connsiteY716" fmla="*/ 130205 h 190179"/>
                <a:gd name="connsiteX717" fmla="*/ 130377 w 188505"/>
                <a:gd name="connsiteY717" fmla="*/ 133311 h 190179"/>
                <a:gd name="connsiteX718" fmla="*/ 129533 w 188505"/>
                <a:gd name="connsiteY718" fmla="*/ 135275 h 190179"/>
                <a:gd name="connsiteX719" fmla="*/ 123673 w 188505"/>
                <a:gd name="connsiteY719" fmla="*/ 132513 h 190179"/>
                <a:gd name="connsiteX720" fmla="*/ 121928 w 188505"/>
                <a:gd name="connsiteY720" fmla="*/ 134626 h 190179"/>
                <a:gd name="connsiteX721" fmla="*/ 120473 w 188505"/>
                <a:gd name="connsiteY721" fmla="*/ 134399 h 190179"/>
                <a:gd name="connsiteX722" fmla="*/ 119863 w 188505"/>
                <a:gd name="connsiteY722" fmla="*/ 133429 h 190179"/>
                <a:gd name="connsiteX723" fmla="*/ 120762 w 188505"/>
                <a:gd name="connsiteY723" fmla="*/ 131442 h 190179"/>
                <a:gd name="connsiteX724" fmla="*/ 122711 w 188505"/>
                <a:gd name="connsiteY724" fmla="*/ 130315 h 190179"/>
                <a:gd name="connsiteX725" fmla="*/ 123594 w 188505"/>
                <a:gd name="connsiteY725" fmla="*/ 130612 h 190179"/>
                <a:gd name="connsiteX726" fmla="*/ 123508 w 188505"/>
                <a:gd name="connsiteY726" fmla="*/ 132083 h 190179"/>
                <a:gd name="connsiteX727" fmla="*/ 123673 w 188505"/>
                <a:gd name="connsiteY727" fmla="*/ 132513 h 190179"/>
                <a:gd name="connsiteX728" fmla="*/ 161890 w 188505"/>
                <a:gd name="connsiteY728" fmla="*/ 135502 h 190179"/>
                <a:gd name="connsiteX729" fmla="*/ 159699 w 188505"/>
                <a:gd name="connsiteY729" fmla="*/ 135878 h 190179"/>
                <a:gd name="connsiteX730" fmla="*/ 160091 w 188505"/>
                <a:gd name="connsiteY730" fmla="*/ 133702 h 190179"/>
                <a:gd name="connsiteX731" fmla="*/ 159019 w 188505"/>
                <a:gd name="connsiteY731" fmla="*/ 131989 h 190179"/>
                <a:gd name="connsiteX732" fmla="*/ 160725 w 188505"/>
                <a:gd name="connsiteY732" fmla="*/ 132951 h 190179"/>
                <a:gd name="connsiteX733" fmla="*/ 161812 w 188505"/>
                <a:gd name="connsiteY733" fmla="*/ 134109 h 190179"/>
                <a:gd name="connsiteX734" fmla="*/ 162344 w 188505"/>
                <a:gd name="connsiteY734" fmla="*/ 134328 h 190179"/>
                <a:gd name="connsiteX735" fmla="*/ 162219 w 188505"/>
                <a:gd name="connsiteY735" fmla="*/ 135025 h 190179"/>
                <a:gd name="connsiteX736" fmla="*/ 161890 w 188505"/>
                <a:gd name="connsiteY736" fmla="*/ 135502 h 190179"/>
                <a:gd name="connsiteX737" fmla="*/ 111421 w 188505"/>
                <a:gd name="connsiteY737" fmla="*/ 136535 h 190179"/>
                <a:gd name="connsiteX738" fmla="*/ 111022 w 188505"/>
                <a:gd name="connsiteY738" fmla="*/ 136652 h 190179"/>
                <a:gd name="connsiteX739" fmla="*/ 110443 w 188505"/>
                <a:gd name="connsiteY739" fmla="*/ 135502 h 190179"/>
                <a:gd name="connsiteX740" fmla="*/ 110326 w 188505"/>
                <a:gd name="connsiteY740" fmla="*/ 134430 h 190179"/>
                <a:gd name="connsiteX741" fmla="*/ 110553 w 188505"/>
                <a:gd name="connsiteY741" fmla="*/ 133796 h 190179"/>
                <a:gd name="connsiteX742" fmla="*/ 111312 w 188505"/>
                <a:gd name="connsiteY742" fmla="*/ 133734 h 190179"/>
                <a:gd name="connsiteX743" fmla="*/ 112344 w 188505"/>
                <a:gd name="connsiteY743" fmla="*/ 135776 h 190179"/>
                <a:gd name="connsiteX744" fmla="*/ 111421 w 188505"/>
                <a:gd name="connsiteY744" fmla="*/ 136535 h 190179"/>
                <a:gd name="connsiteX745" fmla="*/ 136409 w 188505"/>
                <a:gd name="connsiteY745" fmla="*/ 140110 h 190179"/>
                <a:gd name="connsiteX746" fmla="*/ 134469 w 188505"/>
                <a:gd name="connsiteY746" fmla="*/ 140337 h 190179"/>
                <a:gd name="connsiteX747" fmla="*/ 133851 w 188505"/>
                <a:gd name="connsiteY747" fmla="*/ 140134 h 190179"/>
                <a:gd name="connsiteX748" fmla="*/ 135033 w 188505"/>
                <a:gd name="connsiteY748" fmla="*/ 139664 h 190179"/>
                <a:gd name="connsiteX749" fmla="*/ 135854 w 188505"/>
                <a:gd name="connsiteY749" fmla="*/ 139163 h 190179"/>
                <a:gd name="connsiteX750" fmla="*/ 136253 w 188505"/>
                <a:gd name="connsiteY750" fmla="*/ 138561 h 190179"/>
                <a:gd name="connsiteX751" fmla="*/ 138217 w 188505"/>
                <a:gd name="connsiteY751" fmla="*/ 137497 h 190179"/>
                <a:gd name="connsiteX752" fmla="*/ 139507 w 188505"/>
                <a:gd name="connsiteY752" fmla="*/ 136104 h 190179"/>
                <a:gd name="connsiteX753" fmla="*/ 140908 w 188505"/>
                <a:gd name="connsiteY753" fmla="*/ 137051 h 190179"/>
                <a:gd name="connsiteX754" fmla="*/ 139155 w 188505"/>
                <a:gd name="connsiteY754" fmla="*/ 137685 h 190179"/>
                <a:gd name="connsiteX755" fmla="*/ 136409 w 188505"/>
                <a:gd name="connsiteY755" fmla="*/ 140110 h 190179"/>
                <a:gd name="connsiteX756" fmla="*/ 160349 w 188505"/>
                <a:gd name="connsiteY756" fmla="*/ 141839 h 190179"/>
                <a:gd name="connsiteX757" fmla="*/ 159668 w 188505"/>
                <a:gd name="connsiteY757" fmla="*/ 141870 h 190179"/>
                <a:gd name="connsiteX758" fmla="*/ 160482 w 188505"/>
                <a:gd name="connsiteY758" fmla="*/ 140556 h 190179"/>
                <a:gd name="connsiteX759" fmla="*/ 162798 w 188505"/>
                <a:gd name="connsiteY759" fmla="*/ 138749 h 190179"/>
                <a:gd name="connsiteX760" fmla="*/ 166170 w 188505"/>
                <a:gd name="connsiteY760" fmla="*/ 137153 h 190179"/>
                <a:gd name="connsiteX761" fmla="*/ 167288 w 188505"/>
                <a:gd name="connsiteY761" fmla="*/ 136981 h 190179"/>
                <a:gd name="connsiteX762" fmla="*/ 169189 w 188505"/>
                <a:gd name="connsiteY762" fmla="*/ 137966 h 190179"/>
                <a:gd name="connsiteX763" fmla="*/ 165700 w 188505"/>
                <a:gd name="connsiteY763" fmla="*/ 139601 h 190179"/>
                <a:gd name="connsiteX764" fmla="*/ 164769 w 188505"/>
                <a:gd name="connsiteY764" fmla="*/ 140462 h 190179"/>
                <a:gd name="connsiteX765" fmla="*/ 162195 w 188505"/>
                <a:gd name="connsiteY765" fmla="*/ 140650 h 190179"/>
                <a:gd name="connsiteX766" fmla="*/ 160349 w 188505"/>
                <a:gd name="connsiteY766" fmla="*/ 141839 h 190179"/>
                <a:gd name="connsiteX767" fmla="*/ 125926 w 188505"/>
                <a:gd name="connsiteY767" fmla="*/ 143286 h 190179"/>
                <a:gd name="connsiteX768" fmla="*/ 125543 w 188505"/>
                <a:gd name="connsiteY768" fmla="*/ 143716 h 190179"/>
                <a:gd name="connsiteX769" fmla="*/ 123884 w 188505"/>
                <a:gd name="connsiteY769" fmla="*/ 141995 h 190179"/>
                <a:gd name="connsiteX770" fmla="*/ 123250 w 188505"/>
                <a:gd name="connsiteY770" fmla="*/ 140994 h 190179"/>
                <a:gd name="connsiteX771" fmla="*/ 124040 w 188505"/>
                <a:gd name="connsiteY771" fmla="*/ 140157 h 190179"/>
                <a:gd name="connsiteX772" fmla="*/ 126481 w 188505"/>
                <a:gd name="connsiteY772" fmla="*/ 142113 h 190179"/>
                <a:gd name="connsiteX773" fmla="*/ 125926 w 188505"/>
                <a:gd name="connsiteY773" fmla="*/ 143286 h 190179"/>
                <a:gd name="connsiteX774" fmla="*/ 107353 w 188505"/>
                <a:gd name="connsiteY774" fmla="*/ 140838 h 190179"/>
                <a:gd name="connsiteX775" fmla="*/ 107392 w 188505"/>
                <a:gd name="connsiteY775" fmla="*/ 142441 h 190179"/>
                <a:gd name="connsiteX776" fmla="*/ 107236 w 188505"/>
                <a:gd name="connsiteY776" fmla="*/ 143012 h 190179"/>
                <a:gd name="connsiteX777" fmla="*/ 102745 w 188505"/>
                <a:gd name="connsiteY777" fmla="*/ 143787 h 190179"/>
                <a:gd name="connsiteX778" fmla="*/ 103160 w 188505"/>
                <a:gd name="connsiteY778" fmla="*/ 141949 h 190179"/>
                <a:gd name="connsiteX779" fmla="*/ 103434 w 188505"/>
                <a:gd name="connsiteY779" fmla="*/ 141370 h 190179"/>
                <a:gd name="connsiteX780" fmla="*/ 104920 w 188505"/>
                <a:gd name="connsiteY780" fmla="*/ 142222 h 190179"/>
                <a:gd name="connsiteX781" fmla="*/ 105467 w 188505"/>
                <a:gd name="connsiteY781" fmla="*/ 141784 h 190179"/>
                <a:gd name="connsiteX782" fmla="*/ 105687 w 188505"/>
                <a:gd name="connsiteY782" fmla="*/ 141283 h 190179"/>
                <a:gd name="connsiteX783" fmla="*/ 107353 w 188505"/>
                <a:gd name="connsiteY783" fmla="*/ 140838 h 190179"/>
                <a:gd name="connsiteX784" fmla="*/ 180346 w 188505"/>
                <a:gd name="connsiteY784" fmla="*/ 146556 h 190179"/>
                <a:gd name="connsiteX785" fmla="*/ 179868 w 188505"/>
                <a:gd name="connsiteY785" fmla="*/ 146987 h 190179"/>
                <a:gd name="connsiteX786" fmla="*/ 178765 w 188505"/>
                <a:gd name="connsiteY786" fmla="*/ 145743 h 190179"/>
                <a:gd name="connsiteX787" fmla="*/ 178710 w 188505"/>
                <a:gd name="connsiteY787" fmla="*/ 145093 h 190179"/>
                <a:gd name="connsiteX788" fmla="*/ 179837 w 188505"/>
                <a:gd name="connsiteY788" fmla="*/ 144350 h 190179"/>
                <a:gd name="connsiteX789" fmla="*/ 180400 w 188505"/>
                <a:gd name="connsiteY789" fmla="*/ 144178 h 190179"/>
                <a:gd name="connsiteX790" fmla="*/ 180565 w 188505"/>
                <a:gd name="connsiteY790" fmla="*/ 144687 h 190179"/>
                <a:gd name="connsiteX791" fmla="*/ 180549 w 188505"/>
                <a:gd name="connsiteY791" fmla="*/ 145774 h 190179"/>
                <a:gd name="connsiteX792" fmla="*/ 180346 w 188505"/>
                <a:gd name="connsiteY792" fmla="*/ 146556 h 190179"/>
                <a:gd name="connsiteX793" fmla="*/ 149615 w 188505"/>
                <a:gd name="connsiteY793" fmla="*/ 145704 h 190179"/>
                <a:gd name="connsiteX794" fmla="*/ 147878 w 188505"/>
                <a:gd name="connsiteY794" fmla="*/ 146353 h 190179"/>
                <a:gd name="connsiteX795" fmla="*/ 146775 w 188505"/>
                <a:gd name="connsiteY795" fmla="*/ 147722 h 190179"/>
                <a:gd name="connsiteX796" fmla="*/ 145430 w 188505"/>
                <a:gd name="connsiteY796" fmla="*/ 146752 h 190179"/>
                <a:gd name="connsiteX797" fmla="*/ 145430 w 188505"/>
                <a:gd name="connsiteY797" fmla="*/ 145438 h 190179"/>
                <a:gd name="connsiteX798" fmla="*/ 146900 w 188505"/>
                <a:gd name="connsiteY798" fmla="*/ 145844 h 190179"/>
                <a:gd name="connsiteX799" fmla="*/ 147933 w 188505"/>
                <a:gd name="connsiteY799" fmla="*/ 145101 h 190179"/>
                <a:gd name="connsiteX800" fmla="*/ 147620 w 188505"/>
                <a:gd name="connsiteY800" fmla="*/ 144264 h 190179"/>
                <a:gd name="connsiteX801" fmla="*/ 148747 w 188505"/>
                <a:gd name="connsiteY801" fmla="*/ 144655 h 190179"/>
                <a:gd name="connsiteX802" fmla="*/ 149615 w 188505"/>
                <a:gd name="connsiteY802" fmla="*/ 145704 h 190179"/>
                <a:gd name="connsiteX803" fmla="*/ 128140 w 188505"/>
                <a:gd name="connsiteY803" fmla="*/ 150945 h 190179"/>
                <a:gd name="connsiteX804" fmla="*/ 127123 w 188505"/>
                <a:gd name="connsiteY804" fmla="*/ 152377 h 190179"/>
                <a:gd name="connsiteX805" fmla="*/ 125683 w 188505"/>
                <a:gd name="connsiteY805" fmla="*/ 151869 h 190179"/>
                <a:gd name="connsiteX806" fmla="*/ 126270 w 188505"/>
                <a:gd name="connsiteY806" fmla="*/ 151329 h 190179"/>
                <a:gd name="connsiteX807" fmla="*/ 126614 w 188505"/>
                <a:gd name="connsiteY807" fmla="*/ 150625 h 190179"/>
                <a:gd name="connsiteX808" fmla="*/ 126653 w 188505"/>
                <a:gd name="connsiteY808" fmla="*/ 149608 h 190179"/>
                <a:gd name="connsiteX809" fmla="*/ 126262 w 188505"/>
                <a:gd name="connsiteY809" fmla="*/ 148982 h 190179"/>
                <a:gd name="connsiteX810" fmla="*/ 126528 w 188505"/>
                <a:gd name="connsiteY810" fmla="*/ 148755 h 190179"/>
                <a:gd name="connsiteX811" fmla="*/ 127811 w 188505"/>
                <a:gd name="connsiteY811" fmla="*/ 149803 h 190179"/>
                <a:gd name="connsiteX812" fmla="*/ 128140 w 188505"/>
                <a:gd name="connsiteY812" fmla="*/ 150945 h 190179"/>
                <a:gd name="connsiteX813" fmla="*/ 179962 w 188505"/>
                <a:gd name="connsiteY813" fmla="*/ 163486 h 190179"/>
                <a:gd name="connsiteX814" fmla="*/ 178382 w 188505"/>
                <a:gd name="connsiteY814" fmla="*/ 164057 h 190179"/>
                <a:gd name="connsiteX815" fmla="*/ 177834 w 188505"/>
                <a:gd name="connsiteY815" fmla="*/ 163987 h 190179"/>
                <a:gd name="connsiteX816" fmla="*/ 177177 w 188505"/>
                <a:gd name="connsiteY816" fmla="*/ 162735 h 190179"/>
                <a:gd name="connsiteX817" fmla="*/ 178092 w 188505"/>
                <a:gd name="connsiteY817" fmla="*/ 159716 h 190179"/>
                <a:gd name="connsiteX818" fmla="*/ 177248 w 188505"/>
                <a:gd name="connsiteY818" fmla="*/ 157768 h 190179"/>
                <a:gd name="connsiteX819" fmla="*/ 177193 w 188505"/>
                <a:gd name="connsiteY819" fmla="*/ 156946 h 190179"/>
                <a:gd name="connsiteX820" fmla="*/ 178476 w 188505"/>
                <a:gd name="connsiteY820" fmla="*/ 155804 h 190179"/>
                <a:gd name="connsiteX821" fmla="*/ 179368 w 188505"/>
                <a:gd name="connsiteY821" fmla="*/ 154091 h 190179"/>
                <a:gd name="connsiteX822" fmla="*/ 181542 w 188505"/>
                <a:gd name="connsiteY822" fmla="*/ 152236 h 190179"/>
                <a:gd name="connsiteX823" fmla="*/ 187183 w 188505"/>
                <a:gd name="connsiteY823" fmla="*/ 150038 h 190179"/>
                <a:gd name="connsiteX824" fmla="*/ 188505 w 188505"/>
                <a:gd name="connsiteY824" fmla="*/ 149835 h 190179"/>
                <a:gd name="connsiteX825" fmla="*/ 188466 w 188505"/>
                <a:gd name="connsiteY825" fmla="*/ 151556 h 190179"/>
                <a:gd name="connsiteX826" fmla="*/ 186581 w 188505"/>
                <a:gd name="connsiteY826" fmla="*/ 155905 h 190179"/>
                <a:gd name="connsiteX827" fmla="*/ 184907 w 188505"/>
                <a:gd name="connsiteY827" fmla="*/ 158080 h 190179"/>
                <a:gd name="connsiteX828" fmla="*/ 185352 w 188505"/>
                <a:gd name="connsiteY828" fmla="*/ 159817 h 190179"/>
                <a:gd name="connsiteX829" fmla="*/ 182669 w 188505"/>
                <a:gd name="connsiteY829" fmla="*/ 160302 h 190179"/>
                <a:gd name="connsiteX830" fmla="*/ 179962 w 188505"/>
                <a:gd name="connsiteY830" fmla="*/ 163486 h 190179"/>
                <a:gd name="connsiteX831" fmla="*/ 74815 w 188505"/>
                <a:gd name="connsiteY831" fmla="*/ 156445 h 190179"/>
                <a:gd name="connsiteX832" fmla="*/ 74557 w 188505"/>
                <a:gd name="connsiteY832" fmla="*/ 157619 h 190179"/>
                <a:gd name="connsiteX833" fmla="*/ 72296 w 188505"/>
                <a:gd name="connsiteY833" fmla="*/ 156813 h 190179"/>
                <a:gd name="connsiteX834" fmla="*/ 71670 w 188505"/>
                <a:gd name="connsiteY834" fmla="*/ 155600 h 190179"/>
                <a:gd name="connsiteX835" fmla="*/ 71553 w 188505"/>
                <a:gd name="connsiteY835" fmla="*/ 152909 h 190179"/>
                <a:gd name="connsiteX836" fmla="*/ 72148 w 188505"/>
                <a:gd name="connsiteY836" fmla="*/ 151595 h 190179"/>
                <a:gd name="connsiteX837" fmla="*/ 72539 w 188505"/>
                <a:gd name="connsiteY837" fmla="*/ 151180 h 190179"/>
                <a:gd name="connsiteX838" fmla="*/ 73579 w 188505"/>
                <a:gd name="connsiteY838" fmla="*/ 152698 h 190179"/>
                <a:gd name="connsiteX839" fmla="*/ 75762 w 188505"/>
                <a:gd name="connsiteY839" fmla="*/ 154912 h 190179"/>
                <a:gd name="connsiteX840" fmla="*/ 74815 w 188505"/>
                <a:gd name="connsiteY840" fmla="*/ 156445 h 190179"/>
                <a:gd name="connsiteX841" fmla="*/ 165324 w 188505"/>
                <a:gd name="connsiteY841" fmla="*/ 175980 h 190179"/>
                <a:gd name="connsiteX842" fmla="*/ 164487 w 188505"/>
                <a:gd name="connsiteY842" fmla="*/ 177490 h 190179"/>
                <a:gd name="connsiteX843" fmla="*/ 163635 w 188505"/>
                <a:gd name="connsiteY843" fmla="*/ 176215 h 190179"/>
                <a:gd name="connsiteX844" fmla="*/ 164002 w 188505"/>
                <a:gd name="connsiteY844" fmla="*/ 174744 h 190179"/>
                <a:gd name="connsiteX845" fmla="*/ 163017 w 188505"/>
                <a:gd name="connsiteY845" fmla="*/ 172421 h 190179"/>
                <a:gd name="connsiteX846" fmla="*/ 164887 w 188505"/>
                <a:gd name="connsiteY846" fmla="*/ 168963 h 190179"/>
                <a:gd name="connsiteX847" fmla="*/ 164926 w 188505"/>
                <a:gd name="connsiteY847" fmla="*/ 167281 h 190179"/>
                <a:gd name="connsiteX848" fmla="*/ 166357 w 188505"/>
                <a:gd name="connsiteY848" fmla="*/ 166420 h 190179"/>
                <a:gd name="connsiteX849" fmla="*/ 166005 w 188505"/>
                <a:gd name="connsiteY849" fmla="*/ 169276 h 190179"/>
                <a:gd name="connsiteX850" fmla="*/ 164910 w 188505"/>
                <a:gd name="connsiteY850" fmla="*/ 171560 h 190179"/>
                <a:gd name="connsiteX851" fmla="*/ 166045 w 188505"/>
                <a:gd name="connsiteY851" fmla="*/ 173461 h 190179"/>
                <a:gd name="connsiteX852" fmla="*/ 166584 w 188505"/>
                <a:gd name="connsiteY852" fmla="*/ 175620 h 190179"/>
                <a:gd name="connsiteX853" fmla="*/ 165324 w 188505"/>
                <a:gd name="connsiteY853" fmla="*/ 175980 h 190179"/>
                <a:gd name="connsiteX854" fmla="*/ 92347 w 188505"/>
                <a:gd name="connsiteY854" fmla="*/ 174095 h 190179"/>
                <a:gd name="connsiteX855" fmla="*/ 93850 w 188505"/>
                <a:gd name="connsiteY855" fmla="*/ 174291 h 190179"/>
                <a:gd name="connsiteX856" fmla="*/ 95884 w 188505"/>
                <a:gd name="connsiteY856" fmla="*/ 174259 h 190179"/>
                <a:gd name="connsiteX857" fmla="*/ 96346 w 188505"/>
                <a:gd name="connsiteY857" fmla="*/ 174095 h 190179"/>
                <a:gd name="connsiteX858" fmla="*/ 97644 w 188505"/>
                <a:gd name="connsiteY858" fmla="*/ 172522 h 190179"/>
                <a:gd name="connsiteX859" fmla="*/ 99240 w 188505"/>
                <a:gd name="connsiteY859" fmla="*/ 172491 h 190179"/>
                <a:gd name="connsiteX860" fmla="*/ 99936 w 188505"/>
                <a:gd name="connsiteY860" fmla="*/ 174040 h 190179"/>
                <a:gd name="connsiteX861" fmla="*/ 98317 w 188505"/>
                <a:gd name="connsiteY861" fmla="*/ 174752 h 190179"/>
                <a:gd name="connsiteX862" fmla="*/ 97988 w 188505"/>
                <a:gd name="connsiteY862" fmla="*/ 175159 h 190179"/>
                <a:gd name="connsiteX863" fmla="*/ 98301 w 188505"/>
                <a:gd name="connsiteY863" fmla="*/ 175487 h 190179"/>
                <a:gd name="connsiteX864" fmla="*/ 99514 w 188505"/>
                <a:gd name="connsiteY864" fmla="*/ 176137 h 190179"/>
                <a:gd name="connsiteX865" fmla="*/ 101204 w 188505"/>
                <a:gd name="connsiteY865" fmla="*/ 175894 h 190179"/>
                <a:gd name="connsiteX866" fmla="*/ 101251 w 188505"/>
                <a:gd name="connsiteY866" fmla="*/ 177115 h 190179"/>
                <a:gd name="connsiteX867" fmla="*/ 101626 w 188505"/>
                <a:gd name="connsiteY867" fmla="*/ 178108 h 190179"/>
                <a:gd name="connsiteX868" fmla="*/ 102456 w 188505"/>
                <a:gd name="connsiteY868" fmla="*/ 178703 h 190179"/>
                <a:gd name="connsiteX869" fmla="*/ 103363 w 188505"/>
                <a:gd name="connsiteY869" fmla="*/ 178820 h 190179"/>
                <a:gd name="connsiteX870" fmla="*/ 105358 w 188505"/>
                <a:gd name="connsiteY870" fmla="*/ 178648 h 190179"/>
                <a:gd name="connsiteX871" fmla="*/ 107322 w 188505"/>
                <a:gd name="connsiteY871" fmla="*/ 178257 h 190179"/>
                <a:gd name="connsiteX872" fmla="*/ 109348 w 188505"/>
                <a:gd name="connsiteY872" fmla="*/ 177475 h 190179"/>
                <a:gd name="connsiteX873" fmla="*/ 111421 w 188505"/>
                <a:gd name="connsiteY873" fmla="*/ 177076 h 190179"/>
                <a:gd name="connsiteX874" fmla="*/ 117609 w 188505"/>
                <a:gd name="connsiteY874" fmla="*/ 177475 h 190179"/>
                <a:gd name="connsiteX875" fmla="*/ 119831 w 188505"/>
                <a:gd name="connsiteY875" fmla="*/ 179165 h 190179"/>
                <a:gd name="connsiteX876" fmla="*/ 124064 w 188505"/>
                <a:gd name="connsiteY876" fmla="*/ 179368 h 190179"/>
                <a:gd name="connsiteX877" fmla="*/ 127991 w 188505"/>
                <a:gd name="connsiteY877" fmla="*/ 180260 h 190179"/>
                <a:gd name="connsiteX878" fmla="*/ 130056 w 188505"/>
                <a:gd name="connsiteY878" fmla="*/ 179673 h 190179"/>
                <a:gd name="connsiteX879" fmla="*/ 133585 w 188505"/>
                <a:gd name="connsiteY879" fmla="*/ 179125 h 190179"/>
                <a:gd name="connsiteX880" fmla="*/ 134148 w 188505"/>
                <a:gd name="connsiteY880" fmla="*/ 179720 h 190179"/>
                <a:gd name="connsiteX881" fmla="*/ 133695 w 188505"/>
                <a:gd name="connsiteY881" fmla="*/ 183530 h 190179"/>
                <a:gd name="connsiteX882" fmla="*/ 133914 w 188505"/>
                <a:gd name="connsiteY882" fmla="*/ 184641 h 190179"/>
                <a:gd name="connsiteX883" fmla="*/ 134931 w 188505"/>
                <a:gd name="connsiteY883" fmla="*/ 185173 h 190179"/>
                <a:gd name="connsiteX884" fmla="*/ 135932 w 188505"/>
                <a:gd name="connsiteY884" fmla="*/ 184915 h 190179"/>
                <a:gd name="connsiteX885" fmla="*/ 137168 w 188505"/>
                <a:gd name="connsiteY885" fmla="*/ 183663 h 190179"/>
                <a:gd name="connsiteX886" fmla="*/ 140125 w 188505"/>
                <a:gd name="connsiteY886" fmla="*/ 182701 h 190179"/>
                <a:gd name="connsiteX887" fmla="*/ 143192 w 188505"/>
                <a:gd name="connsiteY887" fmla="*/ 182701 h 190179"/>
                <a:gd name="connsiteX888" fmla="*/ 145782 w 188505"/>
                <a:gd name="connsiteY888" fmla="*/ 180166 h 190179"/>
                <a:gd name="connsiteX889" fmla="*/ 146540 w 188505"/>
                <a:gd name="connsiteY889" fmla="*/ 180017 h 190179"/>
                <a:gd name="connsiteX890" fmla="*/ 146063 w 188505"/>
                <a:gd name="connsiteY890" fmla="*/ 181261 h 190179"/>
                <a:gd name="connsiteX891" fmla="*/ 145672 w 188505"/>
                <a:gd name="connsiteY891" fmla="*/ 184187 h 190179"/>
                <a:gd name="connsiteX892" fmla="*/ 145125 w 188505"/>
                <a:gd name="connsiteY892" fmla="*/ 185900 h 190179"/>
                <a:gd name="connsiteX893" fmla="*/ 144874 w 188505"/>
                <a:gd name="connsiteY893" fmla="*/ 187246 h 190179"/>
                <a:gd name="connsiteX894" fmla="*/ 143145 w 188505"/>
                <a:gd name="connsiteY894" fmla="*/ 187942 h 190179"/>
                <a:gd name="connsiteX895" fmla="*/ 140540 w 188505"/>
                <a:gd name="connsiteY895" fmla="*/ 188060 h 190179"/>
                <a:gd name="connsiteX896" fmla="*/ 135776 w 188505"/>
                <a:gd name="connsiteY896" fmla="*/ 187762 h 190179"/>
                <a:gd name="connsiteX897" fmla="*/ 130972 w 188505"/>
                <a:gd name="connsiteY897" fmla="*/ 188240 h 190179"/>
                <a:gd name="connsiteX898" fmla="*/ 122077 w 188505"/>
                <a:gd name="connsiteY898" fmla="*/ 189523 h 190179"/>
                <a:gd name="connsiteX899" fmla="*/ 113166 w 188505"/>
                <a:gd name="connsiteY899" fmla="*/ 190180 h 190179"/>
                <a:gd name="connsiteX900" fmla="*/ 111969 w 188505"/>
                <a:gd name="connsiteY900" fmla="*/ 189750 h 190179"/>
                <a:gd name="connsiteX901" fmla="*/ 111945 w 188505"/>
                <a:gd name="connsiteY901" fmla="*/ 188052 h 190179"/>
                <a:gd name="connsiteX902" fmla="*/ 111758 w 188505"/>
                <a:gd name="connsiteY902" fmla="*/ 186878 h 190179"/>
                <a:gd name="connsiteX903" fmla="*/ 111179 w 188505"/>
                <a:gd name="connsiteY903" fmla="*/ 186057 h 190179"/>
                <a:gd name="connsiteX904" fmla="*/ 108425 w 188505"/>
                <a:gd name="connsiteY904" fmla="*/ 185353 h 190179"/>
                <a:gd name="connsiteX905" fmla="*/ 105796 w 188505"/>
                <a:gd name="connsiteY905" fmla="*/ 184148 h 190179"/>
                <a:gd name="connsiteX906" fmla="*/ 95493 w 188505"/>
                <a:gd name="connsiteY906" fmla="*/ 182505 h 190179"/>
                <a:gd name="connsiteX907" fmla="*/ 93059 w 188505"/>
                <a:gd name="connsiteY907" fmla="*/ 181856 h 190179"/>
                <a:gd name="connsiteX908" fmla="*/ 89117 w 188505"/>
                <a:gd name="connsiteY908" fmla="*/ 182192 h 190179"/>
                <a:gd name="connsiteX909" fmla="*/ 87669 w 188505"/>
                <a:gd name="connsiteY909" fmla="*/ 182145 h 190179"/>
                <a:gd name="connsiteX910" fmla="*/ 86676 w 188505"/>
                <a:gd name="connsiteY910" fmla="*/ 181558 h 190179"/>
                <a:gd name="connsiteX911" fmla="*/ 85987 w 188505"/>
                <a:gd name="connsiteY911" fmla="*/ 180541 h 190179"/>
                <a:gd name="connsiteX912" fmla="*/ 85674 w 188505"/>
                <a:gd name="connsiteY912" fmla="*/ 177310 h 190179"/>
                <a:gd name="connsiteX913" fmla="*/ 86167 w 188505"/>
                <a:gd name="connsiteY913" fmla="*/ 174111 h 190179"/>
                <a:gd name="connsiteX914" fmla="*/ 87020 w 188505"/>
                <a:gd name="connsiteY914" fmla="*/ 173266 h 190179"/>
                <a:gd name="connsiteX915" fmla="*/ 87411 w 188505"/>
                <a:gd name="connsiteY915" fmla="*/ 174228 h 190179"/>
                <a:gd name="connsiteX916" fmla="*/ 88420 w 188505"/>
                <a:gd name="connsiteY916" fmla="*/ 174674 h 190179"/>
                <a:gd name="connsiteX917" fmla="*/ 89359 w 188505"/>
                <a:gd name="connsiteY917" fmla="*/ 173704 h 190179"/>
                <a:gd name="connsiteX918" fmla="*/ 89351 w 188505"/>
                <a:gd name="connsiteY918" fmla="*/ 172233 h 190179"/>
                <a:gd name="connsiteX919" fmla="*/ 89829 w 188505"/>
                <a:gd name="connsiteY919" fmla="*/ 170872 h 190179"/>
                <a:gd name="connsiteX920" fmla="*/ 90572 w 188505"/>
                <a:gd name="connsiteY920" fmla="*/ 171443 h 190179"/>
                <a:gd name="connsiteX921" fmla="*/ 91064 w 188505"/>
                <a:gd name="connsiteY921" fmla="*/ 173540 h 190179"/>
                <a:gd name="connsiteX922" fmla="*/ 92347 w 188505"/>
                <a:gd name="connsiteY922" fmla="*/ 174095 h 190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</a:cxnLst>
              <a:rect l="l" t="t" r="r" b="b"/>
              <a:pathLst>
                <a:path w="188505" h="190179">
                  <a:moveTo>
                    <a:pt x="146549" y="892"/>
                  </a:moveTo>
                  <a:lnTo>
                    <a:pt x="148512" y="1486"/>
                  </a:lnTo>
                  <a:lnTo>
                    <a:pt x="149654" y="2449"/>
                  </a:lnTo>
                  <a:lnTo>
                    <a:pt x="150366" y="3333"/>
                  </a:lnTo>
                  <a:lnTo>
                    <a:pt x="151454" y="4092"/>
                  </a:lnTo>
                  <a:lnTo>
                    <a:pt x="152267" y="4264"/>
                  </a:lnTo>
                  <a:lnTo>
                    <a:pt x="152893" y="6869"/>
                  </a:lnTo>
                  <a:lnTo>
                    <a:pt x="153222" y="10092"/>
                  </a:lnTo>
                  <a:lnTo>
                    <a:pt x="152729" y="11485"/>
                  </a:lnTo>
                  <a:lnTo>
                    <a:pt x="151282" y="11806"/>
                  </a:lnTo>
                  <a:lnTo>
                    <a:pt x="146760" y="14841"/>
                  </a:lnTo>
                  <a:lnTo>
                    <a:pt x="146650" y="17618"/>
                  </a:lnTo>
                  <a:lnTo>
                    <a:pt x="146713" y="18956"/>
                  </a:lnTo>
                  <a:lnTo>
                    <a:pt x="146806" y="19911"/>
                  </a:lnTo>
                  <a:lnTo>
                    <a:pt x="147284" y="20709"/>
                  </a:lnTo>
                  <a:lnTo>
                    <a:pt x="147284" y="21859"/>
                  </a:lnTo>
                  <a:lnTo>
                    <a:pt x="146783" y="23095"/>
                  </a:lnTo>
                  <a:lnTo>
                    <a:pt x="144812" y="25160"/>
                  </a:lnTo>
                  <a:lnTo>
                    <a:pt x="143442" y="26795"/>
                  </a:lnTo>
                  <a:lnTo>
                    <a:pt x="141909" y="29017"/>
                  </a:lnTo>
                  <a:lnTo>
                    <a:pt x="141049" y="29291"/>
                  </a:lnTo>
                  <a:lnTo>
                    <a:pt x="140368" y="29682"/>
                  </a:lnTo>
                  <a:lnTo>
                    <a:pt x="139750" y="28462"/>
                  </a:lnTo>
                  <a:lnTo>
                    <a:pt x="136347" y="26295"/>
                  </a:lnTo>
                  <a:lnTo>
                    <a:pt x="128468" y="25027"/>
                  </a:lnTo>
                  <a:lnTo>
                    <a:pt x="124706" y="23423"/>
                  </a:lnTo>
                  <a:lnTo>
                    <a:pt x="123055" y="23721"/>
                  </a:lnTo>
                  <a:lnTo>
                    <a:pt x="119855" y="21929"/>
                  </a:lnTo>
                  <a:lnTo>
                    <a:pt x="117664" y="22719"/>
                  </a:lnTo>
                  <a:lnTo>
                    <a:pt x="113017" y="25903"/>
                  </a:lnTo>
                  <a:lnTo>
                    <a:pt x="110506" y="25559"/>
                  </a:lnTo>
                  <a:lnTo>
                    <a:pt x="107822" y="23642"/>
                  </a:lnTo>
                  <a:lnTo>
                    <a:pt x="106078" y="23290"/>
                  </a:lnTo>
                  <a:lnTo>
                    <a:pt x="104028" y="24300"/>
                  </a:lnTo>
                  <a:lnTo>
                    <a:pt x="100750" y="27961"/>
                  </a:lnTo>
                  <a:lnTo>
                    <a:pt x="97409" y="29753"/>
                  </a:lnTo>
                  <a:lnTo>
                    <a:pt x="94421" y="29056"/>
                  </a:lnTo>
                  <a:lnTo>
                    <a:pt x="90400" y="29072"/>
                  </a:lnTo>
                  <a:lnTo>
                    <a:pt x="89969" y="31114"/>
                  </a:lnTo>
                  <a:lnTo>
                    <a:pt x="90744" y="32530"/>
                  </a:lnTo>
                  <a:lnTo>
                    <a:pt x="92942" y="34939"/>
                  </a:lnTo>
                  <a:lnTo>
                    <a:pt x="91910" y="36747"/>
                  </a:lnTo>
                  <a:lnTo>
                    <a:pt x="92676" y="38554"/>
                  </a:lnTo>
                  <a:lnTo>
                    <a:pt x="94108" y="38922"/>
                  </a:lnTo>
                  <a:lnTo>
                    <a:pt x="96275" y="38820"/>
                  </a:lnTo>
                  <a:lnTo>
                    <a:pt x="100273" y="41159"/>
                  </a:lnTo>
                  <a:lnTo>
                    <a:pt x="102025" y="43623"/>
                  </a:lnTo>
                  <a:lnTo>
                    <a:pt x="103144" y="46315"/>
                  </a:lnTo>
                  <a:lnTo>
                    <a:pt x="100703" y="44382"/>
                  </a:lnTo>
                  <a:lnTo>
                    <a:pt x="99084" y="42520"/>
                  </a:lnTo>
                  <a:lnTo>
                    <a:pt x="96823" y="41848"/>
                  </a:lnTo>
                  <a:lnTo>
                    <a:pt x="93685" y="40259"/>
                  </a:lnTo>
                  <a:lnTo>
                    <a:pt x="91714" y="39993"/>
                  </a:lnTo>
                  <a:lnTo>
                    <a:pt x="89617" y="41096"/>
                  </a:lnTo>
                  <a:lnTo>
                    <a:pt x="89453" y="42341"/>
                  </a:lnTo>
                  <a:lnTo>
                    <a:pt x="91714" y="44664"/>
                  </a:lnTo>
                  <a:lnTo>
                    <a:pt x="93779" y="46096"/>
                  </a:lnTo>
                  <a:lnTo>
                    <a:pt x="94874" y="47254"/>
                  </a:lnTo>
                  <a:lnTo>
                    <a:pt x="95602" y="49827"/>
                  </a:lnTo>
                  <a:lnTo>
                    <a:pt x="95188" y="50696"/>
                  </a:lnTo>
                  <a:lnTo>
                    <a:pt x="94421" y="51510"/>
                  </a:lnTo>
                  <a:lnTo>
                    <a:pt x="91972" y="49890"/>
                  </a:lnTo>
                  <a:lnTo>
                    <a:pt x="88225" y="44124"/>
                  </a:lnTo>
                  <a:lnTo>
                    <a:pt x="82999" y="42974"/>
                  </a:lnTo>
                  <a:lnTo>
                    <a:pt x="82123" y="44179"/>
                  </a:lnTo>
                  <a:lnTo>
                    <a:pt x="83155" y="47230"/>
                  </a:lnTo>
                  <a:lnTo>
                    <a:pt x="83898" y="48411"/>
                  </a:lnTo>
                  <a:lnTo>
                    <a:pt x="88444" y="51697"/>
                  </a:lnTo>
                  <a:lnTo>
                    <a:pt x="88084" y="52393"/>
                  </a:lnTo>
                  <a:lnTo>
                    <a:pt x="87419" y="52691"/>
                  </a:lnTo>
                  <a:lnTo>
                    <a:pt x="82334" y="50813"/>
                  </a:lnTo>
                  <a:lnTo>
                    <a:pt x="80855" y="47958"/>
                  </a:lnTo>
                  <a:lnTo>
                    <a:pt x="80503" y="44335"/>
                  </a:lnTo>
                  <a:lnTo>
                    <a:pt x="75809" y="41816"/>
                  </a:lnTo>
                  <a:lnTo>
                    <a:pt x="71381" y="39070"/>
                  </a:lnTo>
                  <a:lnTo>
                    <a:pt x="70388" y="36465"/>
                  </a:lnTo>
                  <a:lnTo>
                    <a:pt x="71302" y="35495"/>
                  </a:lnTo>
                  <a:lnTo>
                    <a:pt x="71952" y="33578"/>
                  </a:lnTo>
                  <a:lnTo>
                    <a:pt x="69519" y="33930"/>
                  </a:lnTo>
                  <a:lnTo>
                    <a:pt x="67993" y="35143"/>
                  </a:lnTo>
                  <a:lnTo>
                    <a:pt x="65529" y="36316"/>
                  </a:lnTo>
                  <a:lnTo>
                    <a:pt x="65427" y="38241"/>
                  </a:lnTo>
                  <a:lnTo>
                    <a:pt x="65818" y="40025"/>
                  </a:lnTo>
                  <a:lnTo>
                    <a:pt x="65005" y="42614"/>
                  </a:lnTo>
                  <a:lnTo>
                    <a:pt x="64207" y="47113"/>
                  </a:lnTo>
                  <a:lnTo>
                    <a:pt x="64708" y="49468"/>
                  </a:lnTo>
                  <a:lnTo>
                    <a:pt x="70059" y="56203"/>
                  </a:lnTo>
                  <a:lnTo>
                    <a:pt x="71889" y="61085"/>
                  </a:lnTo>
                  <a:lnTo>
                    <a:pt x="73204" y="62932"/>
                  </a:lnTo>
                  <a:lnTo>
                    <a:pt x="75942" y="64966"/>
                  </a:lnTo>
                  <a:lnTo>
                    <a:pt x="78797" y="68745"/>
                  </a:lnTo>
                  <a:lnTo>
                    <a:pt x="80002" y="70708"/>
                  </a:lnTo>
                  <a:lnTo>
                    <a:pt x="80863" y="73924"/>
                  </a:lnTo>
                  <a:lnTo>
                    <a:pt x="78461" y="75911"/>
                  </a:lnTo>
                  <a:lnTo>
                    <a:pt x="77068" y="75989"/>
                  </a:lnTo>
                  <a:lnTo>
                    <a:pt x="76294" y="75113"/>
                  </a:lnTo>
                  <a:lnTo>
                    <a:pt x="77373" y="72922"/>
                  </a:lnTo>
                  <a:lnTo>
                    <a:pt x="77217" y="71584"/>
                  </a:lnTo>
                  <a:lnTo>
                    <a:pt x="73509" y="69511"/>
                  </a:lnTo>
                  <a:lnTo>
                    <a:pt x="71944" y="70208"/>
                  </a:lnTo>
                  <a:lnTo>
                    <a:pt x="70137" y="71553"/>
                  </a:lnTo>
                  <a:lnTo>
                    <a:pt x="71170" y="74057"/>
                  </a:lnTo>
                  <a:lnTo>
                    <a:pt x="72328" y="75707"/>
                  </a:lnTo>
                  <a:lnTo>
                    <a:pt x="72914" y="77976"/>
                  </a:lnTo>
                  <a:lnTo>
                    <a:pt x="75136" y="77781"/>
                  </a:lnTo>
                  <a:lnTo>
                    <a:pt x="72148" y="80323"/>
                  </a:lnTo>
                  <a:lnTo>
                    <a:pt x="69339" y="81622"/>
                  </a:lnTo>
                  <a:lnTo>
                    <a:pt x="66578" y="81700"/>
                  </a:lnTo>
                  <a:lnTo>
                    <a:pt x="64817" y="81935"/>
                  </a:lnTo>
                  <a:lnTo>
                    <a:pt x="64207" y="82584"/>
                  </a:lnTo>
                  <a:lnTo>
                    <a:pt x="65638" y="83054"/>
                  </a:lnTo>
                  <a:lnTo>
                    <a:pt x="66804" y="83101"/>
                  </a:lnTo>
                  <a:lnTo>
                    <a:pt x="68705" y="84470"/>
                  </a:lnTo>
                  <a:lnTo>
                    <a:pt x="74111" y="86105"/>
                  </a:lnTo>
                  <a:lnTo>
                    <a:pt x="76693" y="88178"/>
                  </a:lnTo>
                  <a:lnTo>
                    <a:pt x="79228" y="88366"/>
                  </a:lnTo>
                  <a:lnTo>
                    <a:pt x="81770" y="92160"/>
                  </a:lnTo>
                  <a:lnTo>
                    <a:pt x="86175" y="93169"/>
                  </a:lnTo>
                  <a:lnTo>
                    <a:pt x="88686" y="96995"/>
                  </a:lnTo>
                  <a:lnTo>
                    <a:pt x="92019" y="97746"/>
                  </a:lnTo>
                  <a:lnTo>
                    <a:pt x="94898" y="99154"/>
                  </a:lnTo>
                  <a:lnTo>
                    <a:pt x="95735" y="100492"/>
                  </a:lnTo>
                  <a:lnTo>
                    <a:pt x="96157" y="102917"/>
                  </a:lnTo>
                  <a:lnTo>
                    <a:pt x="96346" y="108042"/>
                  </a:lnTo>
                  <a:lnTo>
                    <a:pt x="96971" y="111844"/>
                  </a:lnTo>
                  <a:lnTo>
                    <a:pt x="96995" y="113041"/>
                  </a:lnTo>
                  <a:lnTo>
                    <a:pt x="96838" y="114832"/>
                  </a:lnTo>
                  <a:lnTo>
                    <a:pt x="96056" y="115709"/>
                  </a:lnTo>
                  <a:lnTo>
                    <a:pt x="95000" y="115740"/>
                  </a:lnTo>
                  <a:lnTo>
                    <a:pt x="92927" y="112947"/>
                  </a:lnTo>
                  <a:lnTo>
                    <a:pt x="89758" y="110005"/>
                  </a:lnTo>
                  <a:lnTo>
                    <a:pt x="86410" y="106500"/>
                  </a:lnTo>
                  <a:lnTo>
                    <a:pt x="85455" y="105882"/>
                  </a:lnTo>
                  <a:lnTo>
                    <a:pt x="84673" y="105828"/>
                  </a:lnTo>
                  <a:lnTo>
                    <a:pt x="82881" y="107009"/>
                  </a:lnTo>
                  <a:lnTo>
                    <a:pt x="77906" y="107924"/>
                  </a:lnTo>
                  <a:lnTo>
                    <a:pt x="75574" y="109207"/>
                  </a:lnTo>
                  <a:lnTo>
                    <a:pt x="74698" y="109489"/>
                  </a:lnTo>
                  <a:lnTo>
                    <a:pt x="74455" y="110162"/>
                  </a:lnTo>
                  <a:lnTo>
                    <a:pt x="75551" y="110858"/>
                  </a:lnTo>
                  <a:lnTo>
                    <a:pt x="76889" y="112462"/>
                  </a:lnTo>
                  <a:lnTo>
                    <a:pt x="76889" y="114645"/>
                  </a:lnTo>
                  <a:lnTo>
                    <a:pt x="77999" y="117297"/>
                  </a:lnTo>
                  <a:lnTo>
                    <a:pt x="79431" y="117978"/>
                  </a:lnTo>
                  <a:lnTo>
                    <a:pt x="81293" y="117923"/>
                  </a:lnTo>
                  <a:lnTo>
                    <a:pt x="82365" y="118416"/>
                  </a:lnTo>
                  <a:lnTo>
                    <a:pt x="82639" y="119472"/>
                  </a:lnTo>
                  <a:lnTo>
                    <a:pt x="83726" y="120700"/>
                  </a:lnTo>
                  <a:lnTo>
                    <a:pt x="84438" y="121615"/>
                  </a:lnTo>
                  <a:lnTo>
                    <a:pt x="84415" y="122265"/>
                  </a:lnTo>
                  <a:lnTo>
                    <a:pt x="79212" y="123994"/>
                  </a:lnTo>
                  <a:lnTo>
                    <a:pt x="78125" y="124784"/>
                  </a:lnTo>
                  <a:lnTo>
                    <a:pt x="77209" y="125191"/>
                  </a:lnTo>
                  <a:lnTo>
                    <a:pt x="75856" y="124369"/>
                  </a:lnTo>
                  <a:lnTo>
                    <a:pt x="75778" y="122257"/>
                  </a:lnTo>
                  <a:lnTo>
                    <a:pt x="73994" y="121122"/>
                  </a:lnTo>
                  <a:lnTo>
                    <a:pt x="72359" y="120144"/>
                  </a:lnTo>
                  <a:lnTo>
                    <a:pt x="70395" y="119730"/>
                  </a:lnTo>
                  <a:lnTo>
                    <a:pt x="68729" y="118267"/>
                  </a:lnTo>
                  <a:lnTo>
                    <a:pt x="67641" y="119448"/>
                  </a:lnTo>
                  <a:lnTo>
                    <a:pt x="68509" y="123548"/>
                  </a:lnTo>
                  <a:lnTo>
                    <a:pt x="70395" y="126364"/>
                  </a:lnTo>
                  <a:lnTo>
                    <a:pt x="73556" y="133906"/>
                  </a:lnTo>
                  <a:lnTo>
                    <a:pt x="74987" y="138342"/>
                  </a:lnTo>
                  <a:lnTo>
                    <a:pt x="75277" y="140485"/>
                  </a:lnTo>
                  <a:lnTo>
                    <a:pt x="74565" y="144045"/>
                  </a:lnTo>
                  <a:lnTo>
                    <a:pt x="76122" y="146682"/>
                  </a:lnTo>
                  <a:lnTo>
                    <a:pt x="77186" y="149389"/>
                  </a:lnTo>
                  <a:lnTo>
                    <a:pt x="76020" y="149287"/>
                  </a:lnTo>
                  <a:lnTo>
                    <a:pt x="75003" y="148332"/>
                  </a:lnTo>
                  <a:lnTo>
                    <a:pt x="73297" y="147206"/>
                  </a:lnTo>
                  <a:lnTo>
                    <a:pt x="69996" y="142879"/>
                  </a:lnTo>
                  <a:lnTo>
                    <a:pt x="68846" y="140180"/>
                  </a:lnTo>
                  <a:lnTo>
                    <a:pt x="67469" y="139969"/>
                  </a:lnTo>
                  <a:lnTo>
                    <a:pt x="65075" y="140360"/>
                  </a:lnTo>
                  <a:lnTo>
                    <a:pt x="62462" y="146126"/>
                  </a:lnTo>
                  <a:lnTo>
                    <a:pt x="62470" y="149420"/>
                  </a:lnTo>
                  <a:lnTo>
                    <a:pt x="61116" y="148637"/>
                  </a:lnTo>
                  <a:lnTo>
                    <a:pt x="59959" y="147613"/>
                  </a:lnTo>
                  <a:lnTo>
                    <a:pt x="60100" y="144006"/>
                  </a:lnTo>
                  <a:lnTo>
                    <a:pt x="59982" y="142488"/>
                  </a:lnTo>
                  <a:lnTo>
                    <a:pt x="56806" y="137560"/>
                  </a:lnTo>
                  <a:lnTo>
                    <a:pt x="55350" y="137004"/>
                  </a:lnTo>
                  <a:lnTo>
                    <a:pt x="54670" y="135338"/>
                  </a:lnTo>
                  <a:lnTo>
                    <a:pt x="53496" y="133554"/>
                  </a:lnTo>
                  <a:lnTo>
                    <a:pt x="51986" y="133890"/>
                  </a:lnTo>
                  <a:lnTo>
                    <a:pt x="50751" y="134610"/>
                  </a:lnTo>
                  <a:lnTo>
                    <a:pt x="50414" y="137301"/>
                  </a:lnTo>
                  <a:lnTo>
                    <a:pt x="50289" y="139711"/>
                  </a:lnTo>
                  <a:lnTo>
                    <a:pt x="49366" y="141518"/>
                  </a:lnTo>
                  <a:lnTo>
                    <a:pt x="45978" y="138084"/>
                  </a:lnTo>
                  <a:lnTo>
                    <a:pt x="42567" y="132122"/>
                  </a:lnTo>
                  <a:lnTo>
                    <a:pt x="42481" y="128852"/>
                  </a:lnTo>
                  <a:lnTo>
                    <a:pt x="44977" y="125856"/>
                  </a:lnTo>
                  <a:lnTo>
                    <a:pt x="44680" y="123712"/>
                  </a:lnTo>
                  <a:lnTo>
                    <a:pt x="42317" y="119472"/>
                  </a:lnTo>
                  <a:lnTo>
                    <a:pt x="38906" y="116741"/>
                  </a:lnTo>
                  <a:lnTo>
                    <a:pt x="36997" y="115928"/>
                  </a:lnTo>
                  <a:lnTo>
                    <a:pt x="36097" y="113017"/>
                  </a:lnTo>
                  <a:lnTo>
                    <a:pt x="34274" y="111515"/>
                  </a:lnTo>
                  <a:lnTo>
                    <a:pt x="32795" y="110811"/>
                  </a:lnTo>
                  <a:lnTo>
                    <a:pt x="32506" y="109779"/>
                  </a:lnTo>
                  <a:lnTo>
                    <a:pt x="32952" y="109012"/>
                  </a:lnTo>
                  <a:lnTo>
                    <a:pt x="36535" y="106015"/>
                  </a:lnTo>
                  <a:lnTo>
                    <a:pt x="38632" y="101306"/>
                  </a:lnTo>
                  <a:lnTo>
                    <a:pt x="39673" y="101087"/>
                  </a:lnTo>
                  <a:lnTo>
                    <a:pt x="41816" y="102205"/>
                  </a:lnTo>
                  <a:lnTo>
                    <a:pt x="44226" y="101916"/>
                  </a:lnTo>
                  <a:lnTo>
                    <a:pt x="46197" y="99154"/>
                  </a:lnTo>
                  <a:lnTo>
                    <a:pt x="47871" y="97652"/>
                  </a:lnTo>
                  <a:lnTo>
                    <a:pt x="50696" y="97848"/>
                  </a:lnTo>
                  <a:lnTo>
                    <a:pt x="57072" y="101533"/>
                  </a:lnTo>
                  <a:lnTo>
                    <a:pt x="63925" y="103637"/>
                  </a:lnTo>
                  <a:lnTo>
                    <a:pt x="67344" y="105476"/>
                  </a:lnTo>
                  <a:lnTo>
                    <a:pt x="69284" y="107298"/>
                  </a:lnTo>
                  <a:lnTo>
                    <a:pt x="70309" y="107674"/>
                  </a:lnTo>
                  <a:lnTo>
                    <a:pt x="71937" y="107932"/>
                  </a:lnTo>
                  <a:lnTo>
                    <a:pt x="71866" y="106571"/>
                  </a:lnTo>
                  <a:lnTo>
                    <a:pt x="71350" y="105366"/>
                  </a:lnTo>
                  <a:lnTo>
                    <a:pt x="72703" y="104709"/>
                  </a:lnTo>
                  <a:lnTo>
                    <a:pt x="76372" y="104740"/>
                  </a:lnTo>
                  <a:lnTo>
                    <a:pt x="77037" y="104099"/>
                  </a:lnTo>
                  <a:lnTo>
                    <a:pt x="77718" y="103066"/>
                  </a:lnTo>
                  <a:lnTo>
                    <a:pt x="76959" y="101885"/>
                  </a:lnTo>
                  <a:lnTo>
                    <a:pt x="75747" y="101321"/>
                  </a:lnTo>
                  <a:lnTo>
                    <a:pt x="74448" y="101165"/>
                  </a:lnTo>
                  <a:lnTo>
                    <a:pt x="73595" y="100789"/>
                  </a:lnTo>
                  <a:lnTo>
                    <a:pt x="72210" y="101165"/>
                  </a:lnTo>
                  <a:lnTo>
                    <a:pt x="70059" y="100249"/>
                  </a:lnTo>
                  <a:lnTo>
                    <a:pt x="68940" y="99499"/>
                  </a:lnTo>
                  <a:lnTo>
                    <a:pt x="68291" y="98724"/>
                  </a:lnTo>
                  <a:lnTo>
                    <a:pt x="64543" y="97183"/>
                  </a:lnTo>
                  <a:lnTo>
                    <a:pt x="60991" y="94570"/>
                  </a:lnTo>
                  <a:lnTo>
                    <a:pt x="60186" y="96048"/>
                  </a:lnTo>
                  <a:lnTo>
                    <a:pt x="58746" y="96846"/>
                  </a:lnTo>
                  <a:lnTo>
                    <a:pt x="56704" y="96964"/>
                  </a:lnTo>
                  <a:lnTo>
                    <a:pt x="50962" y="95305"/>
                  </a:lnTo>
                  <a:lnTo>
                    <a:pt x="47433" y="96572"/>
                  </a:lnTo>
                  <a:lnTo>
                    <a:pt x="45509" y="96901"/>
                  </a:lnTo>
                  <a:lnTo>
                    <a:pt x="44038" y="96932"/>
                  </a:lnTo>
                  <a:lnTo>
                    <a:pt x="42231" y="97496"/>
                  </a:lnTo>
                  <a:lnTo>
                    <a:pt x="40142" y="97832"/>
                  </a:lnTo>
                  <a:lnTo>
                    <a:pt x="38335" y="95422"/>
                  </a:lnTo>
                  <a:lnTo>
                    <a:pt x="37576" y="93553"/>
                  </a:lnTo>
                  <a:lnTo>
                    <a:pt x="37044" y="93201"/>
                  </a:lnTo>
                  <a:lnTo>
                    <a:pt x="37020" y="94961"/>
                  </a:lnTo>
                  <a:lnTo>
                    <a:pt x="36441" y="96369"/>
                  </a:lnTo>
                  <a:lnTo>
                    <a:pt x="33789" y="97159"/>
                  </a:lnTo>
                  <a:lnTo>
                    <a:pt x="32264" y="96064"/>
                  </a:lnTo>
                  <a:lnTo>
                    <a:pt x="31090" y="92755"/>
                  </a:lnTo>
                  <a:lnTo>
                    <a:pt x="29611" y="88538"/>
                  </a:lnTo>
                  <a:lnTo>
                    <a:pt x="27006" y="85127"/>
                  </a:lnTo>
                  <a:lnTo>
                    <a:pt x="24886" y="84235"/>
                  </a:lnTo>
                  <a:lnTo>
                    <a:pt x="24706" y="82357"/>
                  </a:lnTo>
                  <a:lnTo>
                    <a:pt x="24894" y="80855"/>
                  </a:lnTo>
                  <a:lnTo>
                    <a:pt x="27436" y="80480"/>
                  </a:lnTo>
                  <a:lnTo>
                    <a:pt x="31411" y="82052"/>
                  </a:lnTo>
                  <a:lnTo>
                    <a:pt x="32233" y="81739"/>
                  </a:lnTo>
                  <a:lnTo>
                    <a:pt x="33124" y="81012"/>
                  </a:lnTo>
                  <a:lnTo>
                    <a:pt x="32952" y="79408"/>
                  </a:lnTo>
                  <a:lnTo>
                    <a:pt x="32373" y="77976"/>
                  </a:lnTo>
                  <a:lnTo>
                    <a:pt x="31278" y="77914"/>
                  </a:lnTo>
                  <a:lnTo>
                    <a:pt x="30519" y="78078"/>
                  </a:lnTo>
                  <a:lnTo>
                    <a:pt x="28070" y="77781"/>
                  </a:lnTo>
                  <a:lnTo>
                    <a:pt x="24933" y="78579"/>
                  </a:lnTo>
                  <a:lnTo>
                    <a:pt x="23478" y="77828"/>
                  </a:lnTo>
                  <a:lnTo>
                    <a:pt x="22993" y="76912"/>
                  </a:lnTo>
                  <a:lnTo>
                    <a:pt x="20364" y="74651"/>
                  </a:lnTo>
                  <a:lnTo>
                    <a:pt x="18096" y="71616"/>
                  </a:lnTo>
                  <a:lnTo>
                    <a:pt x="14418" y="69589"/>
                  </a:lnTo>
                  <a:lnTo>
                    <a:pt x="12016" y="63393"/>
                  </a:lnTo>
                  <a:lnTo>
                    <a:pt x="9998" y="60686"/>
                  </a:lnTo>
                  <a:lnTo>
                    <a:pt x="7847" y="58746"/>
                  </a:lnTo>
                  <a:lnTo>
                    <a:pt x="8316" y="58715"/>
                  </a:lnTo>
                  <a:lnTo>
                    <a:pt x="9130" y="59043"/>
                  </a:lnTo>
                  <a:lnTo>
                    <a:pt x="10695" y="60108"/>
                  </a:lnTo>
                  <a:lnTo>
                    <a:pt x="12353" y="60334"/>
                  </a:lnTo>
                  <a:lnTo>
                    <a:pt x="13261" y="59630"/>
                  </a:lnTo>
                  <a:lnTo>
                    <a:pt x="13785" y="58981"/>
                  </a:lnTo>
                  <a:lnTo>
                    <a:pt x="14121" y="57917"/>
                  </a:lnTo>
                  <a:lnTo>
                    <a:pt x="14262" y="56673"/>
                  </a:lnTo>
                  <a:lnTo>
                    <a:pt x="14536" y="56258"/>
                  </a:lnTo>
                  <a:lnTo>
                    <a:pt x="15811" y="56407"/>
                  </a:lnTo>
                  <a:lnTo>
                    <a:pt x="16218" y="56094"/>
                  </a:lnTo>
                  <a:lnTo>
                    <a:pt x="16202" y="54975"/>
                  </a:lnTo>
                  <a:lnTo>
                    <a:pt x="15381" y="53583"/>
                  </a:lnTo>
                  <a:lnTo>
                    <a:pt x="14661" y="51869"/>
                  </a:lnTo>
                  <a:lnTo>
                    <a:pt x="14661" y="51056"/>
                  </a:lnTo>
                  <a:lnTo>
                    <a:pt x="15263" y="50727"/>
                  </a:lnTo>
                  <a:lnTo>
                    <a:pt x="16257" y="49984"/>
                  </a:lnTo>
                  <a:lnTo>
                    <a:pt x="16789" y="49061"/>
                  </a:lnTo>
                  <a:lnTo>
                    <a:pt x="17845" y="48599"/>
                  </a:lnTo>
                  <a:lnTo>
                    <a:pt x="19402" y="48513"/>
                  </a:lnTo>
                  <a:lnTo>
                    <a:pt x="21139" y="48106"/>
                  </a:lnTo>
                  <a:lnTo>
                    <a:pt x="22266" y="47113"/>
                  </a:lnTo>
                  <a:lnTo>
                    <a:pt x="22430" y="46135"/>
                  </a:lnTo>
                  <a:lnTo>
                    <a:pt x="23134" y="43428"/>
                  </a:lnTo>
                  <a:lnTo>
                    <a:pt x="23595" y="42098"/>
                  </a:lnTo>
                  <a:lnTo>
                    <a:pt x="24338" y="40885"/>
                  </a:lnTo>
                  <a:lnTo>
                    <a:pt x="24738" y="39250"/>
                  </a:lnTo>
                  <a:lnTo>
                    <a:pt x="25536" y="37709"/>
                  </a:lnTo>
                  <a:lnTo>
                    <a:pt x="27194" y="37060"/>
                  </a:lnTo>
                  <a:lnTo>
                    <a:pt x="28696" y="36301"/>
                  </a:lnTo>
                  <a:lnTo>
                    <a:pt x="29831" y="34314"/>
                  </a:lnTo>
                  <a:lnTo>
                    <a:pt x="30472" y="32616"/>
                  </a:lnTo>
                  <a:lnTo>
                    <a:pt x="30472" y="31575"/>
                  </a:lnTo>
                  <a:lnTo>
                    <a:pt x="29518" y="29870"/>
                  </a:lnTo>
                  <a:lnTo>
                    <a:pt x="28814" y="28211"/>
                  </a:lnTo>
                  <a:lnTo>
                    <a:pt x="29001" y="26052"/>
                  </a:lnTo>
                  <a:lnTo>
                    <a:pt x="31982" y="25872"/>
                  </a:lnTo>
                  <a:lnTo>
                    <a:pt x="33023" y="25669"/>
                  </a:lnTo>
                  <a:lnTo>
                    <a:pt x="36895" y="25551"/>
                  </a:lnTo>
                  <a:lnTo>
                    <a:pt x="38663" y="24394"/>
                  </a:lnTo>
                  <a:lnTo>
                    <a:pt x="39884" y="24503"/>
                  </a:lnTo>
                  <a:lnTo>
                    <a:pt x="42434" y="25504"/>
                  </a:lnTo>
                  <a:lnTo>
                    <a:pt x="43577" y="24714"/>
                  </a:lnTo>
                  <a:lnTo>
                    <a:pt x="46909" y="23150"/>
                  </a:lnTo>
                  <a:lnTo>
                    <a:pt x="50203" y="18596"/>
                  </a:lnTo>
                  <a:lnTo>
                    <a:pt x="51603" y="17916"/>
                  </a:lnTo>
                  <a:lnTo>
                    <a:pt x="54803" y="17634"/>
                  </a:lnTo>
                  <a:lnTo>
                    <a:pt x="55805" y="17110"/>
                  </a:lnTo>
                  <a:lnTo>
                    <a:pt x="56970" y="17212"/>
                  </a:lnTo>
                  <a:lnTo>
                    <a:pt x="60553" y="18135"/>
                  </a:lnTo>
                  <a:lnTo>
                    <a:pt x="62587" y="18276"/>
                  </a:lnTo>
                  <a:lnTo>
                    <a:pt x="65005" y="17642"/>
                  </a:lnTo>
                  <a:lnTo>
                    <a:pt x="67665" y="16531"/>
                  </a:lnTo>
                  <a:lnTo>
                    <a:pt x="68330" y="12627"/>
                  </a:lnTo>
                  <a:lnTo>
                    <a:pt x="68964" y="12064"/>
                  </a:lnTo>
                  <a:lnTo>
                    <a:pt x="70614" y="11907"/>
                  </a:lnTo>
                  <a:lnTo>
                    <a:pt x="71866" y="11939"/>
                  </a:lnTo>
                  <a:lnTo>
                    <a:pt x="74275" y="12252"/>
                  </a:lnTo>
                  <a:lnTo>
                    <a:pt x="77139" y="12353"/>
                  </a:lnTo>
                  <a:lnTo>
                    <a:pt x="78977" y="10523"/>
                  </a:lnTo>
                  <a:lnTo>
                    <a:pt x="81880" y="10390"/>
                  </a:lnTo>
                  <a:lnTo>
                    <a:pt x="83226" y="10124"/>
                  </a:lnTo>
                  <a:lnTo>
                    <a:pt x="85471" y="10491"/>
                  </a:lnTo>
                  <a:lnTo>
                    <a:pt x="87654" y="10475"/>
                  </a:lnTo>
                  <a:lnTo>
                    <a:pt x="90447" y="9709"/>
                  </a:lnTo>
                  <a:lnTo>
                    <a:pt x="93052" y="8449"/>
                  </a:lnTo>
                  <a:lnTo>
                    <a:pt x="95086" y="8559"/>
                  </a:lnTo>
                  <a:lnTo>
                    <a:pt x="95915" y="8332"/>
                  </a:lnTo>
                  <a:lnTo>
                    <a:pt x="96385" y="8066"/>
                  </a:lnTo>
                  <a:lnTo>
                    <a:pt x="96893" y="6368"/>
                  </a:lnTo>
                  <a:lnTo>
                    <a:pt x="100719" y="6259"/>
                  </a:lnTo>
                  <a:lnTo>
                    <a:pt x="102017" y="6423"/>
                  </a:lnTo>
                  <a:lnTo>
                    <a:pt x="104153" y="6470"/>
                  </a:lnTo>
                  <a:lnTo>
                    <a:pt x="106375" y="5539"/>
                  </a:lnTo>
                  <a:lnTo>
                    <a:pt x="107040" y="5617"/>
                  </a:lnTo>
                  <a:lnTo>
                    <a:pt x="108159" y="8105"/>
                  </a:lnTo>
                  <a:lnTo>
                    <a:pt x="108745" y="8825"/>
                  </a:lnTo>
                  <a:lnTo>
                    <a:pt x="109950" y="9490"/>
                  </a:lnTo>
                  <a:lnTo>
                    <a:pt x="112642" y="11352"/>
                  </a:lnTo>
                  <a:lnTo>
                    <a:pt x="113127" y="10859"/>
                  </a:lnTo>
                  <a:lnTo>
                    <a:pt x="114253" y="10233"/>
                  </a:lnTo>
                  <a:lnTo>
                    <a:pt x="117477" y="11086"/>
                  </a:lnTo>
                  <a:lnTo>
                    <a:pt x="120551" y="12518"/>
                  </a:lnTo>
                  <a:lnTo>
                    <a:pt x="123133" y="14622"/>
                  </a:lnTo>
                  <a:lnTo>
                    <a:pt x="126004" y="14012"/>
                  </a:lnTo>
                  <a:lnTo>
                    <a:pt x="129188" y="12979"/>
                  </a:lnTo>
                  <a:lnTo>
                    <a:pt x="131261" y="12682"/>
                  </a:lnTo>
                  <a:lnTo>
                    <a:pt x="133515" y="12533"/>
                  </a:lnTo>
                  <a:lnTo>
                    <a:pt x="134853" y="12087"/>
                  </a:lnTo>
                  <a:lnTo>
                    <a:pt x="137896" y="12627"/>
                  </a:lnTo>
                  <a:lnTo>
                    <a:pt x="141033" y="11493"/>
                  </a:lnTo>
                  <a:lnTo>
                    <a:pt x="142543" y="10475"/>
                  </a:lnTo>
                  <a:lnTo>
                    <a:pt x="142981" y="9036"/>
                  </a:lnTo>
                  <a:lnTo>
                    <a:pt x="142730" y="6509"/>
                  </a:lnTo>
                  <a:lnTo>
                    <a:pt x="142018" y="3974"/>
                  </a:lnTo>
                  <a:lnTo>
                    <a:pt x="141268" y="3035"/>
                  </a:lnTo>
                  <a:lnTo>
                    <a:pt x="141025" y="2065"/>
                  </a:lnTo>
                  <a:lnTo>
                    <a:pt x="141455" y="1158"/>
                  </a:lnTo>
                  <a:lnTo>
                    <a:pt x="141941" y="532"/>
                  </a:lnTo>
                  <a:lnTo>
                    <a:pt x="143990" y="0"/>
                  </a:lnTo>
                  <a:lnTo>
                    <a:pt x="146549" y="892"/>
                  </a:lnTo>
                  <a:close/>
                  <a:moveTo>
                    <a:pt x="112587" y="32898"/>
                  </a:moveTo>
                  <a:lnTo>
                    <a:pt x="109771" y="33922"/>
                  </a:lnTo>
                  <a:lnTo>
                    <a:pt x="106907" y="31974"/>
                  </a:lnTo>
                  <a:lnTo>
                    <a:pt x="106930" y="30816"/>
                  </a:lnTo>
                  <a:lnTo>
                    <a:pt x="108440" y="28462"/>
                  </a:lnTo>
                  <a:lnTo>
                    <a:pt x="109270" y="27765"/>
                  </a:lnTo>
                  <a:lnTo>
                    <a:pt x="111374" y="27953"/>
                  </a:lnTo>
                  <a:lnTo>
                    <a:pt x="112571" y="29573"/>
                  </a:lnTo>
                  <a:lnTo>
                    <a:pt x="112853" y="30339"/>
                  </a:lnTo>
                  <a:lnTo>
                    <a:pt x="112462" y="31638"/>
                  </a:lnTo>
                  <a:lnTo>
                    <a:pt x="112587" y="32898"/>
                  </a:lnTo>
                  <a:close/>
                  <a:moveTo>
                    <a:pt x="132607" y="38327"/>
                  </a:moveTo>
                  <a:lnTo>
                    <a:pt x="130119" y="39078"/>
                  </a:lnTo>
                  <a:lnTo>
                    <a:pt x="127381" y="36708"/>
                  </a:lnTo>
                  <a:lnTo>
                    <a:pt x="130025" y="35753"/>
                  </a:lnTo>
                  <a:lnTo>
                    <a:pt x="131254" y="36441"/>
                  </a:lnTo>
                  <a:lnTo>
                    <a:pt x="132130" y="37255"/>
                  </a:lnTo>
                  <a:lnTo>
                    <a:pt x="132607" y="38327"/>
                  </a:lnTo>
                  <a:close/>
                  <a:moveTo>
                    <a:pt x="127154" y="51017"/>
                  </a:moveTo>
                  <a:lnTo>
                    <a:pt x="126325" y="51979"/>
                  </a:lnTo>
                  <a:lnTo>
                    <a:pt x="125707" y="53638"/>
                  </a:lnTo>
                  <a:lnTo>
                    <a:pt x="125378" y="56008"/>
                  </a:lnTo>
                  <a:lnTo>
                    <a:pt x="124095" y="56063"/>
                  </a:lnTo>
                  <a:lnTo>
                    <a:pt x="123321" y="55586"/>
                  </a:lnTo>
                  <a:lnTo>
                    <a:pt x="123062" y="54686"/>
                  </a:lnTo>
                  <a:lnTo>
                    <a:pt x="123016" y="53551"/>
                  </a:lnTo>
                  <a:lnTo>
                    <a:pt x="122452" y="53598"/>
                  </a:lnTo>
                  <a:lnTo>
                    <a:pt x="121999" y="54827"/>
                  </a:lnTo>
                  <a:lnTo>
                    <a:pt x="121599" y="55382"/>
                  </a:lnTo>
                  <a:lnTo>
                    <a:pt x="120309" y="55499"/>
                  </a:lnTo>
                  <a:lnTo>
                    <a:pt x="118892" y="54741"/>
                  </a:lnTo>
                  <a:lnTo>
                    <a:pt x="118963" y="53105"/>
                  </a:lnTo>
                  <a:lnTo>
                    <a:pt x="118681" y="51204"/>
                  </a:lnTo>
                  <a:lnTo>
                    <a:pt x="118806" y="50539"/>
                  </a:lnTo>
                  <a:lnTo>
                    <a:pt x="122679" y="50375"/>
                  </a:lnTo>
                  <a:lnTo>
                    <a:pt x="123814" y="51776"/>
                  </a:lnTo>
                  <a:lnTo>
                    <a:pt x="125183" y="50962"/>
                  </a:lnTo>
                  <a:lnTo>
                    <a:pt x="125746" y="50086"/>
                  </a:lnTo>
                  <a:lnTo>
                    <a:pt x="127404" y="49538"/>
                  </a:lnTo>
                  <a:lnTo>
                    <a:pt x="127154" y="51017"/>
                  </a:lnTo>
                  <a:close/>
                  <a:moveTo>
                    <a:pt x="9474" y="66671"/>
                  </a:moveTo>
                  <a:lnTo>
                    <a:pt x="9951" y="68260"/>
                  </a:lnTo>
                  <a:lnTo>
                    <a:pt x="7213" y="67274"/>
                  </a:lnTo>
                  <a:lnTo>
                    <a:pt x="5218" y="65858"/>
                  </a:lnTo>
                  <a:lnTo>
                    <a:pt x="3567" y="62345"/>
                  </a:lnTo>
                  <a:lnTo>
                    <a:pt x="54" y="58347"/>
                  </a:lnTo>
                  <a:lnTo>
                    <a:pt x="0" y="57181"/>
                  </a:lnTo>
                  <a:lnTo>
                    <a:pt x="1337" y="56298"/>
                  </a:lnTo>
                  <a:lnTo>
                    <a:pt x="4224" y="55672"/>
                  </a:lnTo>
                  <a:lnTo>
                    <a:pt x="5390" y="56321"/>
                  </a:lnTo>
                  <a:lnTo>
                    <a:pt x="6141" y="56994"/>
                  </a:lnTo>
                  <a:lnTo>
                    <a:pt x="6376" y="57760"/>
                  </a:lnTo>
                  <a:lnTo>
                    <a:pt x="4741" y="59294"/>
                  </a:lnTo>
                  <a:lnTo>
                    <a:pt x="4405" y="59990"/>
                  </a:lnTo>
                  <a:lnTo>
                    <a:pt x="5664" y="61367"/>
                  </a:lnTo>
                  <a:lnTo>
                    <a:pt x="5648" y="61923"/>
                  </a:lnTo>
                  <a:lnTo>
                    <a:pt x="6173" y="64590"/>
                  </a:lnTo>
                  <a:lnTo>
                    <a:pt x="6791" y="65592"/>
                  </a:lnTo>
                  <a:lnTo>
                    <a:pt x="8379" y="66397"/>
                  </a:lnTo>
                  <a:lnTo>
                    <a:pt x="9474" y="66671"/>
                  </a:lnTo>
                  <a:close/>
                  <a:moveTo>
                    <a:pt x="148504" y="69589"/>
                  </a:moveTo>
                  <a:lnTo>
                    <a:pt x="148121" y="71264"/>
                  </a:lnTo>
                  <a:lnTo>
                    <a:pt x="151156" y="74041"/>
                  </a:lnTo>
                  <a:lnTo>
                    <a:pt x="152189" y="75801"/>
                  </a:lnTo>
                  <a:lnTo>
                    <a:pt x="152572" y="77507"/>
                  </a:lnTo>
                  <a:lnTo>
                    <a:pt x="152314" y="78000"/>
                  </a:lnTo>
                  <a:lnTo>
                    <a:pt x="151164" y="77076"/>
                  </a:lnTo>
                  <a:lnTo>
                    <a:pt x="150218" y="76779"/>
                  </a:lnTo>
                  <a:lnTo>
                    <a:pt x="150539" y="78000"/>
                  </a:lnTo>
                  <a:lnTo>
                    <a:pt x="151508" y="79048"/>
                  </a:lnTo>
                  <a:lnTo>
                    <a:pt x="149787" y="79650"/>
                  </a:lnTo>
                  <a:lnTo>
                    <a:pt x="148066" y="79619"/>
                  </a:lnTo>
                  <a:lnTo>
                    <a:pt x="143028" y="78156"/>
                  </a:lnTo>
                  <a:lnTo>
                    <a:pt x="141870" y="76599"/>
                  </a:lnTo>
                  <a:lnTo>
                    <a:pt x="144882" y="74260"/>
                  </a:lnTo>
                  <a:lnTo>
                    <a:pt x="145492" y="73313"/>
                  </a:lnTo>
                  <a:lnTo>
                    <a:pt x="143364" y="73407"/>
                  </a:lnTo>
                  <a:lnTo>
                    <a:pt x="141088" y="76185"/>
                  </a:lnTo>
                  <a:lnTo>
                    <a:pt x="137442" y="74964"/>
                  </a:lnTo>
                  <a:lnTo>
                    <a:pt x="136323" y="73845"/>
                  </a:lnTo>
                  <a:lnTo>
                    <a:pt x="136073" y="73243"/>
                  </a:lnTo>
                  <a:lnTo>
                    <a:pt x="137512" y="70771"/>
                  </a:lnTo>
                  <a:lnTo>
                    <a:pt x="140078" y="70857"/>
                  </a:lnTo>
                  <a:lnTo>
                    <a:pt x="141432" y="70301"/>
                  </a:lnTo>
                  <a:lnTo>
                    <a:pt x="143114" y="69519"/>
                  </a:lnTo>
                  <a:lnTo>
                    <a:pt x="143130" y="68345"/>
                  </a:lnTo>
                  <a:lnTo>
                    <a:pt x="147135" y="68080"/>
                  </a:lnTo>
                  <a:lnTo>
                    <a:pt x="148504" y="69589"/>
                  </a:lnTo>
                  <a:close/>
                  <a:moveTo>
                    <a:pt x="93130" y="74424"/>
                  </a:moveTo>
                  <a:lnTo>
                    <a:pt x="92105" y="74753"/>
                  </a:lnTo>
                  <a:lnTo>
                    <a:pt x="93130" y="72500"/>
                  </a:lnTo>
                  <a:lnTo>
                    <a:pt x="94945" y="71334"/>
                  </a:lnTo>
                  <a:lnTo>
                    <a:pt x="94264" y="73227"/>
                  </a:lnTo>
                  <a:lnTo>
                    <a:pt x="93130" y="74424"/>
                  </a:lnTo>
                  <a:close/>
                  <a:moveTo>
                    <a:pt x="90752" y="75660"/>
                  </a:moveTo>
                  <a:lnTo>
                    <a:pt x="89774" y="76615"/>
                  </a:lnTo>
                  <a:lnTo>
                    <a:pt x="88256" y="76200"/>
                  </a:lnTo>
                  <a:lnTo>
                    <a:pt x="86668" y="73008"/>
                  </a:lnTo>
                  <a:lnTo>
                    <a:pt x="90752" y="75660"/>
                  </a:lnTo>
                  <a:close/>
                  <a:moveTo>
                    <a:pt x="82756" y="80042"/>
                  </a:moveTo>
                  <a:lnTo>
                    <a:pt x="84000" y="83093"/>
                  </a:lnTo>
                  <a:lnTo>
                    <a:pt x="85166" y="84118"/>
                  </a:lnTo>
                  <a:lnTo>
                    <a:pt x="87607" y="85330"/>
                  </a:lnTo>
                  <a:lnTo>
                    <a:pt x="88757" y="85487"/>
                  </a:lnTo>
                  <a:lnTo>
                    <a:pt x="92927" y="87677"/>
                  </a:lnTo>
                  <a:lnTo>
                    <a:pt x="97770" y="88115"/>
                  </a:lnTo>
                  <a:lnTo>
                    <a:pt x="98395" y="88749"/>
                  </a:lnTo>
                  <a:lnTo>
                    <a:pt x="98990" y="90431"/>
                  </a:lnTo>
                  <a:lnTo>
                    <a:pt x="99976" y="91753"/>
                  </a:lnTo>
                  <a:lnTo>
                    <a:pt x="100226" y="92778"/>
                  </a:lnTo>
                  <a:lnTo>
                    <a:pt x="99710" y="93920"/>
                  </a:lnTo>
                  <a:lnTo>
                    <a:pt x="100422" y="97402"/>
                  </a:lnTo>
                  <a:lnTo>
                    <a:pt x="101642" y="100703"/>
                  </a:lnTo>
                  <a:lnTo>
                    <a:pt x="103480" y="102299"/>
                  </a:lnTo>
                  <a:lnTo>
                    <a:pt x="105773" y="102784"/>
                  </a:lnTo>
                  <a:lnTo>
                    <a:pt x="107955" y="102714"/>
                  </a:lnTo>
                  <a:lnTo>
                    <a:pt x="108503" y="103371"/>
                  </a:lnTo>
                  <a:lnTo>
                    <a:pt x="108284" y="106250"/>
                  </a:lnTo>
                  <a:lnTo>
                    <a:pt x="107361" y="107377"/>
                  </a:lnTo>
                  <a:lnTo>
                    <a:pt x="106610" y="107651"/>
                  </a:lnTo>
                  <a:lnTo>
                    <a:pt x="105961" y="107353"/>
                  </a:lnTo>
                  <a:lnTo>
                    <a:pt x="105366" y="106681"/>
                  </a:lnTo>
                  <a:lnTo>
                    <a:pt x="104724" y="106360"/>
                  </a:lnTo>
                  <a:lnTo>
                    <a:pt x="103472" y="106305"/>
                  </a:lnTo>
                  <a:lnTo>
                    <a:pt x="102557" y="105147"/>
                  </a:lnTo>
                  <a:lnTo>
                    <a:pt x="100233" y="103559"/>
                  </a:lnTo>
                  <a:lnTo>
                    <a:pt x="99803" y="102604"/>
                  </a:lnTo>
                  <a:lnTo>
                    <a:pt x="99725" y="101141"/>
                  </a:lnTo>
                  <a:lnTo>
                    <a:pt x="98739" y="100062"/>
                  </a:lnTo>
                  <a:lnTo>
                    <a:pt x="97832" y="98012"/>
                  </a:lnTo>
                  <a:lnTo>
                    <a:pt x="96971" y="97441"/>
                  </a:lnTo>
                  <a:lnTo>
                    <a:pt x="96494" y="96408"/>
                  </a:lnTo>
                  <a:lnTo>
                    <a:pt x="96455" y="95970"/>
                  </a:lnTo>
                  <a:lnTo>
                    <a:pt x="93075" y="95665"/>
                  </a:lnTo>
                  <a:lnTo>
                    <a:pt x="90282" y="95657"/>
                  </a:lnTo>
                  <a:lnTo>
                    <a:pt x="87912" y="94491"/>
                  </a:lnTo>
                  <a:lnTo>
                    <a:pt x="87177" y="91433"/>
                  </a:lnTo>
                  <a:lnTo>
                    <a:pt x="85768" y="90611"/>
                  </a:lnTo>
                  <a:lnTo>
                    <a:pt x="84712" y="89743"/>
                  </a:lnTo>
                  <a:lnTo>
                    <a:pt x="83836" y="88538"/>
                  </a:lnTo>
                  <a:lnTo>
                    <a:pt x="81614" y="86324"/>
                  </a:lnTo>
                  <a:lnTo>
                    <a:pt x="79157" y="84470"/>
                  </a:lnTo>
                  <a:lnTo>
                    <a:pt x="76779" y="83241"/>
                  </a:lnTo>
                  <a:lnTo>
                    <a:pt x="74260" y="82436"/>
                  </a:lnTo>
                  <a:lnTo>
                    <a:pt x="72210" y="83382"/>
                  </a:lnTo>
                  <a:lnTo>
                    <a:pt x="71013" y="83163"/>
                  </a:lnTo>
                  <a:lnTo>
                    <a:pt x="70770" y="82522"/>
                  </a:lnTo>
                  <a:lnTo>
                    <a:pt x="73321" y="81246"/>
                  </a:lnTo>
                  <a:lnTo>
                    <a:pt x="76826" y="78805"/>
                  </a:lnTo>
                  <a:lnTo>
                    <a:pt x="79291" y="78000"/>
                  </a:lnTo>
                  <a:lnTo>
                    <a:pt x="80487" y="77898"/>
                  </a:lnTo>
                  <a:lnTo>
                    <a:pt x="82756" y="80042"/>
                  </a:lnTo>
                  <a:close/>
                  <a:moveTo>
                    <a:pt x="110404" y="84243"/>
                  </a:moveTo>
                  <a:lnTo>
                    <a:pt x="108088" y="84923"/>
                  </a:lnTo>
                  <a:lnTo>
                    <a:pt x="107471" y="84814"/>
                  </a:lnTo>
                  <a:lnTo>
                    <a:pt x="107987" y="83953"/>
                  </a:lnTo>
                  <a:lnTo>
                    <a:pt x="108026" y="83593"/>
                  </a:lnTo>
                  <a:lnTo>
                    <a:pt x="105710" y="82013"/>
                  </a:lnTo>
                  <a:lnTo>
                    <a:pt x="105984" y="79963"/>
                  </a:lnTo>
                  <a:lnTo>
                    <a:pt x="106258" y="79439"/>
                  </a:lnTo>
                  <a:lnTo>
                    <a:pt x="107979" y="80511"/>
                  </a:lnTo>
                  <a:lnTo>
                    <a:pt x="108354" y="82295"/>
                  </a:lnTo>
                  <a:lnTo>
                    <a:pt x="110404" y="84243"/>
                  </a:lnTo>
                  <a:close/>
                  <a:moveTo>
                    <a:pt x="22844" y="89860"/>
                  </a:moveTo>
                  <a:lnTo>
                    <a:pt x="21991" y="90079"/>
                  </a:lnTo>
                  <a:lnTo>
                    <a:pt x="21256" y="89930"/>
                  </a:lnTo>
                  <a:lnTo>
                    <a:pt x="20591" y="90056"/>
                  </a:lnTo>
                  <a:lnTo>
                    <a:pt x="19942" y="90588"/>
                  </a:lnTo>
                  <a:lnTo>
                    <a:pt x="20012" y="88373"/>
                  </a:lnTo>
                  <a:lnTo>
                    <a:pt x="20771" y="85612"/>
                  </a:lnTo>
                  <a:lnTo>
                    <a:pt x="21694" y="84000"/>
                  </a:lnTo>
                  <a:lnTo>
                    <a:pt x="23001" y="83249"/>
                  </a:lnTo>
                  <a:lnTo>
                    <a:pt x="23556" y="84517"/>
                  </a:lnTo>
                  <a:lnTo>
                    <a:pt x="23455" y="89023"/>
                  </a:lnTo>
                  <a:lnTo>
                    <a:pt x="22844" y="89860"/>
                  </a:lnTo>
                  <a:close/>
                  <a:moveTo>
                    <a:pt x="141565" y="100758"/>
                  </a:moveTo>
                  <a:lnTo>
                    <a:pt x="139468" y="102331"/>
                  </a:lnTo>
                  <a:lnTo>
                    <a:pt x="137129" y="100054"/>
                  </a:lnTo>
                  <a:lnTo>
                    <a:pt x="136746" y="99319"/>
                  </a:lnTo>
                  <a:lnTo>
                    <a:pt x="138467" y="98395"/>
                  </a:lnTo>
                  <a:lnTo>
                    <a:pt x="139320" y="96979"/>
                  </a:lnTo>
                  <a:lnTo>
                    <a:pt x="138631" y="95235"/>
                  </a:lnTo>
                  <a:lnTo>
                    <a:pt x="136245" y="92653"/>
                  </a:lnTo>
                  <a:lnTo>
                    <a:pt x="136127" y="90822"/>
                  </a:lnTo>
                  <a:lnTo>
                    <a:pt x="139781" y="90048"/>
                  </a:lnTo>
                  <a:lnTo>
                    <a:pt x="141932" y="91644"/>
                  </a:lnTo>
                  <a:lnTo>
                    <a:pt x="143028" y="91753"/>
                  </a:lnTo>
                  <a:lnTo>
                    <a:pt x="142605" y="93279"/>
                  </a:lnTo>
                  <a:lnTo>
                    <a:pt x="142793" y="93772"/>
                  </a:lnTo>
                  <a:lnTo>
                    <a:pt x="142958" y="98387"/>
                  </a:lnTo>
                  <a:lnTo>
                    <a:pt x="141941" y="99037"/>
                  </a:lnTo>
                  <a:lnTo>
                    <a:pt x="141776" y="100304"/>
                  </a:lnTo>
                  <a:lnTo>
                    <a:pt x="141565" y="100758"/>
                  </a:lnTo>
                  <a:close/>
                  <a:moveTo>
                    <a:pt x="24417" y="97660"/>
                  </a:moveTo>
                  <a:lnTo>
                    <a:pt x="23329" y="97965"/>
                  </a:lnTo>
                  <a:lnTo>
                    <a:pt x="21952" y="95297"/>
                  </a:lnTo>
                  <a:lnTo>
                    <a:pt x="21452" y="93451"/>
                  </a:lnTo>
                  <a:lnTo>
                    <a:pt x="22031" y="93349"/>
                  </a:lnTo>
                  <a:lnTo>
                    <a:pt x="22578" y="93561"/>
                  </a:lnTo>
                  <a:lnTo>
                    <a:pt x="23157" y="94257"/>
                  </a:lnTo>
                  <a:lnTo>
                    <a:pt x="23157" y="94969"/>
                  </a:lnTo>
                  <a:lnTo>
                    <a:pt x="23392" y="95735"/>
                  </a:lnTo>
                  <a:lnTo>
                    <a:pt x="23994" y="96651"/>
                  </a:lnTo>
                  <a:lnTo>
                    <a:pt x="24417" y="97660"/>
                  </a:lnTo>
                  <a:close/>
                  <a:moveTo>
                    <a:pt x="21209" y="96158"/>
                  </a:moveTo>
                  <a:lnTo>
                    <a:pt x="21483" y="99381"/>
                  </a:lnTo>
                  <a:lnTo>
                    <a:pt x="23032" y="99983"/>
                  </a:lnTo>
                  <a:lnTo>
                    <a:pt x="25090" y="102878"/>
                  </a:lnTo>
                  <a:lnTo>
                    <a:pt x="24918" y="104357"/>
                  </a:lnTo>
                  <a:lnTo>
                    <a:pt x="24487" y="104865"/>
                  </a:lnTo>
                  <a:lnTo>
                    <a:pt x="21076" y="103496"/>
                  </a:lnTo>
                  <a:lnTo>
                    <a:pt x="20262" y="104114"/>
                  </a:lnTo>
                  <a:lnTo>
                    <a:pt x="19269" y="103864"/>
                  </a:lnTo>
                  <a:lnTo>
                    <a:pt x="18651" y="102260"/>
                  </a:lnTo>
                  <a:lnTo>
                    <a:pt x="18722" y="101697"/>
                  </a:lnTo>
                  <a:lnTo>
                    <a:pt x="18166" y="100735"/>
                  </a:lnTo>
                  <a:lnTo>
                    <a:pt x="17696" y="100304"/>
                  </a:lnTo>
                  <a:lnTo>
                    <a:pt x="16359" y="101580"/>
                  </a:lnTo>
                  <a:lnTo>
                    <a:pt x="15514" y="101814"/>
                  </a:lnTo>
                  <a:lnTo>
                    <a:pt x="15514" y="100648"/>
                  </a:lnTo>
                  <a:lnTo>
                    <a:pt x="16758" y="97441"/>
                  </a:lnTo>
                  <a:lnTo>
                    <a:pt x="17337" y="96901"/>
                  </a:lnTo>
                  <a:lnTo>
                    <a:pt x="18354" y="97957"/>
                  </a:lnTo>
                  <a:lnTo>
                    <a:pt x="19191" y="97566"/>
                  </a:lnTo>
                  <a:lnTo>
                    <a:pt x="19825" y="95829"/>
                  </a:lnTo>
                  <a:lnTo>
                    <a:pt x="19864" y="94100"/>
                  </a:lnTo>
                  <a:lnTo>
                    <a:pt x="20153" y="93592"/>
                  </a:lnTo>
                  <a:lnTo>
                    <a:pt x="21209" y="96158"/>
                  </a:lnTo>
                  <a:close/>
                  <a:moveTo>
                    <a:pt x="85729" y="108879"/>
                  </a:moveTo>
                  <a:lnTo>
                    <a:pt x="84861" y="109559"/>
                  </a:lnTo>
                  <a:lnTo>
                    <a:pt x="83883" y="109528"/>
                  </a:lnTo>
                  <a:lnTo>
                    <a:pt x="83187" y="109278"/>
                  </a:lnTo>
                  <a:lnTo>
                    <a:pt x="82842" y="108730"/>
                  </a:lnTo>
                  <a:lnTo>
                    <a:pt x="83272" y="108472"/>
                  </a:lnTo>
                  <a:lnTo>
                    <a:pt x="83781" y="107369"/>
                  </a:lnTo>
                  <a:lnTo>
                    <a:pt x="84250" y="107072"/>
                  </a:lnTo>
                  <a:lnTo>
                    <a:pt x="84947" y="107212"/>
                  </a:lnTo>
                  <a:lnTo>
                    <a:pt x="85377" y="107658"/>
                  </a:lnTo>
                  <a:lnTo>
                    <a:pt x="85729" y="108879"/>
                  </a:lnTo>
                  <a:close/>
                  <a:moveTo>
                    <a:pt x="117359" y="113479"/>
                  </a:moveTo>
                  <a:lnTo>
                    <a:pt x="116710" y="115333"/>
                  </a:lnTo>
                  <a:lnTo>
                    <a:pt x="114996" y="113174"/>
                  </a:lnTo>
                  <a:lnTo>
                    <a:pt x="113119" y="111695"/>
                  </a:lnTo>
                  <a:lnTo>
                    <a:pt x="112415" y="110396"/>
                  </a:lnTo>
                  <a:lnTo>
                    <a:pt x="111272" y="109614"/>
                  </a:lnTo>
                  <a:lnTo>
                    <a:pt x="110960" y="107869"/>
                  </a:lnTo>
                  <a:lnTo>
                    <a:pt x="112344" y="107158"/>
                  </a:lnTo>
                  <a:lnTo>
                    <a:pt x="112939" y="107087"/>
                  </a:lnTo>
                  <a:lnTo>
                    <a:pt x="114363" y="109207"/>
                  </a:lnTo>
                  <a:lnTo>
                    <a:pt x="116585" y="109450"/>
                  </a:lnTo>
                  <a:lnTo>
                    <a:pt x="116413" y="110756"/>
                  </a:lnTo>
                  <a:lnTo>
                    <a:pt x="117117" y="112438"/>
                  </a:lnTo>
                  <a:lnTo>
                    <a:pt x="117359" y="113479"/>
                  </a:lnTo>
                  <a:close/>
                  <a:moveTo>
                    <a:pt x="27272" y="112219"/>
                  </a:moveTo>
                  <a:lnTo>
                    <a:pt x="29588" y="114911"/>
                  </a:lnTo>
                  <a:lnTo>
                    <a:pt x="27718" y="114246"/>
                  </a:lnTo>
                  <a:lnTo>
                    <a:pt x="25731" y="116108"/>
                  </a:lnTo>
                  <a:lnTo>
                    <a:pt x="23212" y="113933"/>
                  </a:lnTo>
                  <a:lnTo>
                    <a:pt x="21702" y="111727"/>
                  </a:lnTo>
                  <a:lnTo>
                    <a:pt x="21365" y="110842"/>
                  </a:lnTo>
                  <a:lnTo>
                    <a:pt x="22946" y="108777"/>
                  </a:lnTo>
                  <a:lnTo>
                    <a:pt x="24417" y="110897"/>
                  </a:lnTo>
                  <a:lnTo>
                    <a:pt x="26201" y="111234"/>
                  </a:lnTo>
                  <a:lnTo>
                    <a:pt x="27272" y="112219"/>
                  </a:lnTo>
                  <a:close/>
                  <a:moveTo>
                    <a:pt x="157603" y="112047"/>
                  </a:moveTo>
                  <a:lnTo>
                    <a:pt x="160302" y="112963"/>
                  </a:lnTo>
                  <a:lnTo>
                    <a:pt x="161053" y="112861"/>
                  </a:lnTo>
                  <a:lnTo>
                    <a:pt x="162328" y="113190"/>
                  </a:lnTo>
                  <a:lnTo>
                    <a:pt x="162665" y="114864"/>
                  </a:lnTo>
                  <a:lnTo>
                    <a:pt x="160975" y="115106"/>
                  </a:lnTo>
                  <a:lnTo>
                    <a:pt x="158049" y="116647"/>
                  </a:lnTo>
                  <a:lnTo>
                    <a:pt x="156805" y="116311"/>
                  </a:lnTo>
                  <a:lnTo>
                    <a:pt x="155318" y="114973"/>
                  </a:lnTo>
                  <a:lnTo>
                    <a:pt x="152956" y="114832"/>
                  </a:lnTo>
                  <a:lnTo>
                    <a:pt x="152259" y="114465"/>
                  </a:lnTo>
                  <a:lnTo>
                    <a:pt x="153527" y="112884"/>
                  </a:lnTo>
                  <a:lnTo>
                    <a:pt x="155827" y="112086"/>
                  </a:lnTo>
                  <a:lnTo>
                    <a:pt x="157603" y="112047"/>
                  </a:lnTo>
                  <a:close/>
                  <a:moveTo>
                    <a:pt x="103402" y="118525"/>
                  </a:moveTo>
                  <a:lnTo>
                    <a:pt x="101931" y="119863"/>
                  </a:lnTo>
                  <a:lnTo>
                    <a:pt x="101681" y="117852"/>
                  </a:lnTo>
                  <a:lnTo>
                    <a:pt x="102628" y="115732"/>
                  </a:lnTo>
                  <a:lnTo>
                    <a:pt x="103918" y="115599"/>
                  </a:lnTo>
                  <a:lnTo>
                    <a:pt x="104396" y="116530"/>
                  </a:lnTo>
                  <a:lnTo>
                    <a:pt x="103402" y="118525"/>
                  </a:lnTo>
                  <a:close/>
                  <a:moveTo>
                    <a:pt x="123164" y="117899"/>
                  </a:moveTo>
                  <a:lnTo>
                    <a:pt x="122351" y="119683"/>
                  </a:lnTo>
                  <a:lnTo>
                    <a:pt x="120981" y="119409"/>
                  </a:lnTo>
                  <a:lnTo>
                    <a:pt x="118689" y="117492"/>
                  </a:lnTo>
                  <a:lnTo>
                    <a:pt x="117907" y="116624"/>
                  </a:lnTo>
                  <a:lnTo>
                    <a:pt x="117477" y="115771"/>
                  </a:lnTo>
                  <a:lnTo>
                    <a:pt x="118415" y="115670"/>
                  </a:lnTo>
                  <a:lnTo>
                    <a:pt x="119565" y="116577"/>
                  </a:lnTo>
                  <a:lnTo>
                    <a:pt x="122499" y="117054"/>
                  </a:lnTo>
                  <a:lnTo>
                    <a:pt x="123164" y="117899"/>
                  </a:lnTo>
                  <a:close/>
                  <a:moveTo>
                    <a:pt x="140141" y="119839"/>
                  </a:moveTo>
                  <a:lnTo>
                    <a:pt x="139116" y="119949"/>
                  </a:lnTo>
                  <a:lnTo>
                    <a:pt x="139429" y="118846"/>
                  </a:lnTo>
                  <a:lnTo>
                    <a:pt x="141393" y="116929"/>
                  </a:lnTo>
                  <a:lnTo>
                    <a:pt x="144147" y="116835"/>
                  </a:lnTo>
                  <a:lnTo>
                    <a:pt x="146650" y="115873"/>
                  </a:lnTo>
                  <a:lnTo>
                    <a:pt x="147213" y="115842"/>
                  </a:lnTo>
                  <a:lnTo>
                    <a:pt x="146017" y="117352"/>
                  </a:lnTo>
                  <a:lnTo>
                    <a:pt x="143998" y="118760"/>
                  </a:lnTo>
                  <a:lnTo>
                    <a:pt x="140141" y="119839"/>
                  </a:lnTo>
                  <a:close/>
                  <a:moveTo>
                    <a:pt x="126387" y="122875"/>
                  </a:moveTo>
                  <a:lnTo>
                    <a:pt x="124283" y="123047"/>
                  </a:lnTo>
                  <a:lnTo>
                    <a:pt x="124408" y="120943"/>
                  </a:lnTo>
                  <a:lnTo>
                    <a:pt x="125190" y="120395"/>
                  </a:lnTo>
                  <a:lnTo>
                    <a:pt x="127710" y="121443"/>
                  </a:lnTo>
                  <a:lnTo>
                    <a:pt x="127584" y="122100"/>
                  </a:lnTo>
                  <a:lnTo>
                    <a:pt x="126387" y="122875"/>
                  </a:lnTo>
                  <a:close/>
                  <a:moveTo>
                    <a:pt x="116295" y="120825"/>
                  </a:moveTo>
                  <a:lnTo>
                    <a:pt x="116185" y="123681"/>
                  </a:lnTo>
                  <a:lnTo>
                    <a:pt x="115607" y="123657"/>
                  </a:lnTo>
                  <a:lnTo>
                    <a:pt x="115271" y="123219"/>
                  </a:lnTo>
                  <a:lnTo>
                    <a:pt x="115255" y="122124"/>
                  </a:lnTo>
                  <a:lnTo>
                    <a:pt x="115505" y="120403"/>
                  </a:lnTo>
                  <a:lnTo>
                    <a:pt x="116295" y="120825"/>
                  </a:lnTo>
                  <a:close/>
                  <a:moveTo>
                    <a:pt x="105155" y="124932"/>
                  </a:moveTo>
                  <a:lnTo>
                    <a:pt x="103903" y="125769"/>
                  </a:lnTo>
                  <a:lnTo>
                    <a:pt x="104318" y="123861"/>
                  </a:lnTo>
                  <a:lnTo>
                    <a:pt x="103700" y="122867"/>
                  </a:lnTo>
                  <a:lnTo>
                    <a:pt x="104247" y="122022"/>
                  </a:lnTo>
                  <a:lnTo>
                    <a:pt x="105053" y="121342"/>
                  </a:lnTo>
                  <a:lnTo>
                    <a:pt x="105428" y="122046"/>
                  </a:lnTo>
                  <a:lnTo>
                    <a:pt x="106148" y="123188"/>
                  </a:lnTo>
                  <a:lnTo>
                    <a:pt x="105155" y="124932"/>
                  </a:lnTo>
                  <a:close/>
                  <a:moveTo>
                    <a:pt x="107079" y="130957"/>
                  </a:moveTo>
                  <a:lnTo>
                    <a:pt x="106266" y="131371"/>
                  </a:lnTo>
                  <a:lnTo>
                    <a:pt x="104912" y="130769"/>
                  </a:lnTo>
                  <a:lnTo>
                    <a:pt x="105272" y="129267"/>
                  </a:lnTo>
                  <a:lnTo>
                    <a:pt x="106211" y="128625"/>
                  </a:lnTo>
                  <a:lnTo>
                    <a:pt x="107205" y="129118"/>
                  </a:lnTo>
                  <a:lnTo>
                    <a:pt x="107353" y="129799"/>
                  </a:lnTo>
                  <a:lnTo>
                    <a:pt x="107079" y="130957"/>
                  </a:lnTo>
                  <a:close/>
                  <a:moveTo>
                    <a:pt x="129533" y="135275"/>
                  </a:moveTo>
                  <a:lnTo>
                    <a:pt x="127577" y="136308"/>
                  </a:lnTo>
                  <a:lnTo>
                    <a:pt x="126239" y="134813"/>
                  </a:lnTo>
                  <a:lnTo>
                    <a:pt x="125495" y="132459"/>
                  </a:lnTo>
                  <a:lnTo>
                    <a:pt x="129079" y="129001"/>
                  </a:lnTo>
                  <a:lnTo>
                    <a:pt x="129939" y="129314"/>
                  </a:lnTo>
                  <a:lnTo>
                    <a:pt x="130456" y="130205"/>
                  </a:lnTo>
                  <a:lnTo>
                    <a:pt x="130377" y="133311"/>
                  </a:lnTo>
                  <a:lnTo>
                    <a:pt x="129533" y="135275"/>
                  </a:lnTo>
                  <a:close/>
                  <a:moveTo>
                    <a:pt x="123673" y="132513"/>
                  </a:moveTo>
                  <a:lnTo>
                    <a:pt x="121928" y="134626"/>
                  </a:lnTo>
                  <a:lnTo>
                    <a:pt x="120473" y="134399"/>
                  </a:lnTo>
                  <a:lnTo>
                    <a:pt x="119863" y="133429"/>
                  </a:lnTo>
                  <a:lnTo>
                    <a:pt x="120762" y="131442"/>
                  </a:lnTo>
                  <a:lnTo>
                    <a:pt x="122711" y="130315"/>
                  </a:lnTo>
                  <a:lnTo>
                    <a:pt x="123594" y="130612"/>
                  </a:lnTo>
                  <a:lnTo>
                    <a:pt x="123508" y="132083"/>
                  </a:lnTo>
                  <a:lnTo>
                    <a:pt x="123673" y="132513"/>
                  </a:lnTo>
                  <a:close/>
                  <a:moveTo>
                    <a:pt x="161890" y="135502"/>
                  </a:moveTo>
                  <a:lnTo>
                    <a:pt x="159699" y="135878"/>
                  </a:lnTo>
                  <a:lnTo>
                    <a:pt x="160091" y="133702"/>
                  </a:lnTo>
                  <a:lnTo>
                    <a:pt x="159019" y="131989"/>
                  </a:lnTo>
                  <a:lnTo>
                    <a:pt x="160725" y="132951"/>
                  </a:lnTo>
                  <a:lnTo>
                    <a:pt x="161812" y="134109"/>
                  </a:lnTo>
                  <a:lnTo>
                    <a:pt x="162344" y="134328"/>
                  </a:lnTo>
                  <a:lnTo>
                    <a:pt x="162219" y="135025"/>
                  </a:lnTo>
                  <a:lnTo>
                    <a:pt x="161890" y="135502"/>
                  </a:lnTo>
                  <a:close/>
                  <a:moveTo>
                    <a:pt x="111421" y="136535"/>
                  </a:moveTo>
                  <a:lnTo>
                    <a:pt x="111022" y="136652"/>
                  </a:lnTo>
                  <a:lnTo>
                    <a:pt x="110443" y="135502"/>
                  </a:lnTo>
                  <a:lnTo>
                    <a:pt x="110326" y="134430"/>
                  </a:lnTo>
                  <a:lnTo>
                    <a:pt x="110553" y="133796"/>
                  </a:lnTo>
                  <a:lnTo>
                    <a:pt x="111312" y="133734"/>
                  </a:lnTo>
                  <a:lnTo>
                    <a:pt x="112344" y="135776"/>
                  </a:lnTo>
                  <a:lnTo>
                    <a:pt x="111421" y="136535"/>
                  </a:lnTo>
                  <a:close/>
                  <a:moveTo>
                    <a:pt x="136409" y="140110"/>
                  </a:moveTo>
                  <a:lnTo>
                    <a:pt x="134469" y="140337"/>
                  </a:lnTo>
                  <a:lnTo>
                    <a:pt x="133851" y="140134"/>
                  </a:lnTo>
                  <a:lnTo>
                    <a:pt x="135033" y="139664"/>
                  </a:lnTo>
                  <a:lnTo>
                    <a:pt x="135854" y="139163"/>
                  </a:lnTo>
                  <a:lnTo>
                    <a:pt x="136253" y="138561"/>
                  </a:lnTo>
                  <a:lnTo>
                    <a:pt x="138217" y="137497"/>
                  </a:lnTo>
                  <a:lnTo>
                    <a:pt x="139507" y="136104"/>
                  </a:lnTo>
                  <a:lnTo>
                    <a:pt x="140908" y="137051"/>
                  </a:lnTo>
                  <a:lnTo>
                    <a:pt x="139155" y="137685"/>
                  </a:lnTo>
                  <a:lnTo>
                    <a:pt x="136409" y="140110"/>
                  </a:lnTo>
                  <a:close/>
                  <a:moveTo>
                    <a:pt x="160349" y="141839"/>
                  </a:moveTo>
                  <a:lnTo>
                    <a:pt x="159668" y="141870"/>
                  </a:lnTo>
                  <a:lnTo>
                    <a:pt x="160482" y="140556"/>
                  </a:lnTo>
                  <a:lnTo>
                    <a:pt x="162798" y="138749"/>
                  </a:lnTo>
                  <a:lnTo>
                    <a:pt x="166170" y="137153"/>
                  </a:lnTo>
                  <a:lnTo>
                    <a:pt x="167288" y="136981"/>
                  </a:lnTo>
                  <a:lnTo>
                    <a:pt x="169189" y="137966"/>
                  </a:lnTo>
                  <a:lnTo>
                    <a:pt x="165700" y="139601"/>
                  </a:lnTo>
                  <a:lnTo>
                    <a:pt x="164769" y="140462"/>
                  </a:lnTo>
                  <a:lnTo>
                    <a:pt x="162195" y="140650"/>
                  </a:lnTo>
                  <a:lnTo>
                    <a:pt x="160349" y="141839"/>
                  </a:lnTo>
                  <a:close/>
                  <a:moveTo>
                    <a:pt x="125926" y="143286"/>
                  </a:moveTo>
                  <a:lnTo>
                    <a:pt x="125543" y="143716"/>
                  </a:lnTo>
                  <a:lnTo>
                    <a:pt x="123884" y="141995"/>
                  </a:lnTo>
                  <a:lnTo>
                    <a:pt x="123250" y="140994"/>
                  </a:lnTo>
                  <a:lnTo>
                    <a:pt x="124040" y="140157"/>
                  </a:lnTo>
                  <a:lnTo>
                    <a:pt x="126481" y="142113"/>
                  </a:lnTo>
                  <a:lnTo>
                    <a:pt x="125926" y="143286"/>
                  </a:lnTo>
                  <a:close/>
                  <a:moveTo>
                    <a:pt x="107353" y="140838"/>
                  </a:moveTo>
                  <a:lnTo>
                    <a:pt x="107392" y="142441"/>
                  </a:lnTo>
                  <a:lnTo>
                    <a:pt x="107236" y="143012"/>
                  </a:lnTo>
                  <a:lnTo>
                    <a:pt x="102745" y="143787"/>
                  </a:lnTo>
                  <a:lnTo>
                    <a:pt x="103160" y="141949"/>
                  </a:lnTo>
                  <a:lnTo>
                    <a:pt x="103434" y="141370"/>
                  </a:lnTo>
                  <a:lnTo>
                    <a:pt x="104920" y="142222"/>
                  </a:lnTo>
                  <a:lnTo>
                    <a:pt x="105467" y="141784"/>
                  </a:lnTo>
                  <a:lnTo>
                    <a:pt x="105687" y="141283"/>
                  </a:lnTo>
                  <a:lnTo>
                    <a:pt x="107353" y="140838"/>
                  </a:lnTo>
                  <a:close/>
                  <a:moveTo>
                    <a:pt x="180346" y="146556"/>
                  </a:moveTo>
                  <a:lnTo>
                    <a:pt x="179868" y="146987"/>
                  </a:lnTo>
                  <a:lnTo>
                    <a:pt x="178765" y="145743"/>
                  </a:lnTo>
                  <a:lnTo>
                    <a:pt x="178710" y="145093"/>
                  </a:lnTo>
                  <a:lnTo>
                    <a:pt x="179837" y="144350"/>
                  </a:lnTo>
                  <a:lnTo>
                    <a:pt x="180400" y="144178"/>
                  </a:lnTo>
                  <a:lnTo>
                    <a:pt x="180565" y="144687"/>
                  </a:lnTo>
                  <a:lnTo>
                    <a:pt x="180549" y="145774"/>
                  </a:lnTo>
                  <a:lnTo>
                    <a:pt x="180346" y="146556"/>
                  </a:lnTo>
                  <a:close/>
                  <a:moveTo>
                    <a:pt x="149615" y="145704"/>
                  </a:moveTo>
                  <a:lnTo>
                    <a:pt x="147878" y="146353"/>
                  </a:lnTo>
                  <a:lnTo>
                    <a:pt x="146775" y="147722"/>
                  </a:lnTo>
                  <a:lnTo>
                    <a:pt x="145430" y="146752"/>
                  </a:lnTo>
                  <a:lnTo>
                    <a:pt x="145430" y="145438"/>
                  </a:lnTo>
                  <a:lnTo>
                    <a:pt x="146900" y="145844"/>
                  </a:lnTo>
                  <a:lnTo>
                    <a:pt x="147933" y="145101"/>
                  </a:lnTo>
                  <a:lnTo>
                    <a:pt x="147620" y="144264"/>
                  </a:lnTo>
                  <a:lnTo>
                    <a:pt x="148747" y="144655"/>
                  </a:lnTo>
                  <a:lnTo>
                    <a:pt x="149615" y="145704"/>
                  </a:lnTo>
                  <a:close/>
                  <a:moveTo>
                    <a:pt x="128140" y="150945"/>
                  </a:moveTo>
                  <a:lnTo>
                    <a:pt x="127123" y="152377"/>
                  </a:lnTo>
                  <a:lnTo>
                    <a:pt x="125683" y="151869"/>
                  </a:lnTo>
                  <a:lnTo>
                    <a:pt x="126270" y="151329"/>
                  </a:lnTo>
                  <a:lnTo>
                    <a:pt x="126614" y="150625"/>
                  </a:lnTo>
                  <a:lnTo>
                    <a:pt x="126653" y="149608"/>
                  </a:lnTo>
                  <a:lnTo>
                    <a:pt x="126262" y="148982"/>
                  </a:lnTo>
                  <a:lnTo>
                    <a:pt x="126528" y="148755"/>
                  </a:lnTo>
                  <a:lnTo>
                    <a:pt x="127811" y="149803"/>
                  </a:lnTo>
                  <a:lnTo>
                    <a:pt x="128140" y="150945"/>
                  </a:lnTo>
                  <a:close/>
                  <a:moveTo>
                    <a:pt x="179962" y="163486"/>
                  </a:moveTo>
                  <a:lnTo>
                    <a:pt x="178382" y="164057"/>
                  </a:lnTo>
                  <a:lnTo>
                    <a:pt x="177834" y="163987"/>
                  </a:lnTo>
                  <a:lnTo>
                    <a:pt x="177177" y="162735"/>
                  </a:lnTo>
                  <a:lnTo>
                    <a:pt x="178092" y="159716"/>
                  </a:lnTo>
                  <a:lnTo>
                    <a:pt x="177248" y="157768"/>
                  </a:lnTo>
                  <a:lnTo>
                    <a:pt x="177193" y="156946"/>
                  </a:lnTo>
                  <a:lnTo>
                    <a:pt x="178476" y="155804"/>
                  </a:lnTo>
                  <a:lnTo>
                    <a:pt x="179368" y="154091"/>
                  </a:lnTo>
                  <a:lnTo>
                    <a:pt x="181542" y="152236"/>
                  </a:lnTo>
                  <a:lnTo>
                    <a:pt x="187183" y="150038"/>
                  </a:lnTo>
                  <a:lnTo>
                    <a:pt x="188505" y="149835"/>
                  </a:lnTo>
                  <a:lnTo>
                    <a:pt x="188466" y="151556"/>
                  </a:lnTo>
                  <a:lnTo>
                    <a:pt x="186581" y="155905"/>
                  </a:lnTo>
                  <a:lnTo>
                    <a:pt x="184907" y="158080"/>
                  </a:lnTo>
                  <a:lnTo>
                    <a:pt x="185352" y="159817"/>
                  </a:lnTo>
                  <a:lnTo>
                    <a:pt x="182669" y="160302"/>
                  </a:lnTo>
                  <a:lnTo>
                    <a:pt x="179962" y="163486"/>
                  </a:lnTo>
                  <a:close/>
                  <a:moveTo>
                    <a:pt x="74815" y="156445"/>
                  </a:moveTo>
                  <a:lnTo>
                    <a:pt x="74557" y="157619"/>
                  </a:lnTo>
                  <a:lnTo>
                    <a:pt x="72296" y="156813"/>
                  </a:lnTo>
                  <a:lnTo>
                    <a:pt x="71670" y="155600"/>
                  </a:lnTo>
                  <a:lnTo>
                    <a:pt x="71553" y="152909"/>
                  </a:lnTo>
                  <a:lnTo>
                    <a:pt x="72148" y="151595"/>
                  </a:lnTo>
                  <a:lnTo>
                    <a:pt x="72539" y="151180"/>
                  </a:lnTo>
                  <a:lnTo>
                    <a:pt x="73579" y="152698"/>
                  </a:lnTo>
                  <a:lnTo>
                    <a:pt x="75762" y="154912"/>
                  </a:lnTo>
                  <a:lnTo>
                    <a:pt x="74815" y="156445"/>
                  </a:lnTo>
                  <a:close/>
                  <a:moveTo>
                    <a:pt x="165324" y="175980"/>
                  </a:moveTo>
                  <a:lnTo>
                    <a:pt x="164487" y="177490"/>
                  </a:lnTo>
                  <a:lnTo>
                    <a:pt x="163635" y="176215"/>
                  </a:lnTo>
                  <a:lnTo>
                    <a:pt x="164002" y="174744"/>
                  </a:lnTo>
                  <a:lnTo>
                    <a:pt x="163017" y="172421"/>
                  </a:lnTo>
                  <a:lnTo>
                    <a:pt x="164887" y="168963"/>
                  </a:lnTo>
                  <a:lnTo>
                    <a:pt x="164926" y="167281"/>
                  </a:lnTo>
                  <a:lnTo>
                    <a:pt x="166357" y="166420"/>
                  </a:lnTo>
                  <a:lnTo>
                    <a:pt x="166005" y="169276"/>
                  </a:lnTo>
                  <a:lnTo>
                    <a:pt x="164910" y="171560"/>
                  </a:lnTo>
                  <a:lnTo>
                    <a:pt x="166045" y="173461"/>
                  </a:lnTo>
                  <a:lnTo>
                    <a:pt x="166584" y="175620"/>
                  </a:lnTo>
                  <a:lnTo>
                    <a:pt x="165324" y="175980"/>
                  </a:lnTo>
                  <a:close/>
                  <a:moveTo>
                    <a:pt x="92347" y="174095"/>
                  </a:moveTo>
                  <a:lnTo>
                    <a:pt x="93850" y="174291"/>
                  </a:lnTo>
                  <a:lnTo>
                    <a:pt x="95884" y="174259"/>
                  </a:lnTo>
                  <a:lnTo>
                    <a:pt x="96346" y="174095"/>
                  </a:lnTo>
                  <a:lnTo>
                    <a:pt x="97644" y="172522"/>
                  </a:lnTo>
                  <a:lnTo>
                    <a:pt x="99240" y="172491"/>
                  </a:lnTo>
                  <a:lnTo>
                    <a:pt x="99936" y="174040"/>
                  </a:lnTo>
                  <a:lnTo>
                    <a:pt x="98317" y="174752"/>
                  </a:lnTo>
                  <a:lnTo>
                    <a:pt x="97988" y="175159"/>
                  </a:lnTo>
                  <a:lnTo>
                    <a:pt x="98301" y="175487"/>
                  </a:lnTo>
                  <a:lnTo>
                    <a:pt x="99514" y="176137"/>
                  </a:lnTo>
                  <a:lnTo>
                    <a:pt x="101204" y="175894"/>
                  </a:lnTo>
                  <a:lnTo>
                    <a:pt x="101251" y="177115"/>
                  </a:lnTo>
                  <a:lnTo>
                    <a:pt x="101626" y="178108"/>
                  </a:lnTo>
                  <a:lnTo>
                    <a:pt x="102456" y="178703"/>
                  </a:lnTo>
                  <a:lnTo>
                    <a:pt x="103363" y="178820"/>
                  </a:lnTo>
                  <a:lnTo>
                    <a:pt x="105358" y="178648"/>
                  </a:lnTo>
                  <a:lnTo>
                    <a:pt x="107322" y="178257"/>
                  </a:lnTo>
                  <a:lnTo>
                    <a:pt x="109348" y="177475"/>
                  </a:lnTo>
                  <a:lnTo>
                    <a:pt x="111421" y="177076"/>
                  </a:lnTo>
                  <a:lnTo>
                    <a:pt x="117609" y="177475"/>
                  </a:lnTo>
                  <a:lnTo>
                    <a:pt x="119831" y="179165"/>
                  </a:lnTo>
                  <a:lnTo>
                    <a:pt x="124064" y="179368"/>
                  </a:lnTo>
                  <a:lnTo>
                    <a:pt x="127991" y="180260"/>
                  </a:lnTo>
                  <a:lnTo>
                    <a:pt x="130056" y="179673"/>
                  </a:lnTo>
                  <a:lnTo>
                    <a:pt x="133585" y="179125"/>
                  </a:lnTo>
                  <a:lnTo>
                    <a:pt x="134148" y="179720"/>
                  </a:lnTo>
                  <a:lnTo>
                    <a:pt x="133695" y="183530"/>
                  </a:lnTo>
                  <a:lnTo>
                    <a:pt x="133914" y="184641"/>
                  </a:lnTo>
                  <a:lnTo>
                    <a:pt x="134931" y="185173"/>
                  </a:lnTo>
                  <a:lnTo>
                    <a:pt x="135932" y="184915"/>
                  </a:lnTo>
                  <a:lnTo>
                    <a:pt x="137168" y="183663"/>
                  </a:lnTo>
                  <a:lnTo>
                    <a:pt x="140125" y="182701"/>
                  </a:lnTo>
                  <a:lnTo>
                    <a:pt x="143192" y="182701"/>
                  </a:lnTo>
                  <a:lnTo>
                    <a:pt x="145782" y="180166"/>
                  </a:lnTo>
                  <a:lnTo>
                    <a:pt x="146540" y="180017"/>
                  </a:lnTo>
                  <a:lnTo>
                    <a:pt x="146063" y="181261"/>
                  </a:lnTo>
                  <a:lnTo>
                    <a:pt x="145672" y="184187"/>
                  </a:lnTo>
                  <a:lnTo>
                    <a:pt x="145125" y="185900"/>
                  </a:lnTo>
                  <a:lnTo>
                    <a:pt x="144874" y="187246"/>
                  </a:lnTo>
                  <a:lnTo>
                    <a:pt x="143145" y="187942"/>
                  </a:lnTo>
                  <a:lnTo>
                    <a:pt x="140540" y="188060"/>
                  </a:lnTo>
                  <a:lnTo>
                    <a:pt x="135776" y="187762"/>
                  </a:lnTo>
                  <a:lnTo>
                    <a:pt x="130972" y="188240"/>
                  </a:lnTo>
                  <a:lnTo>
                    <a:pt x="122077" y="189523"/>
                  </a:lnTo>
                  <a:lnTo>
                    <a:pt x="113166" y="190180"/>
                  </a:lnTo>
                  <a:lnTo>
                    <a:pt x="111969" y="189750"/>
                  </a:lnTo>
                  <a:lnTo>
                    <a:pt x="111945" y="188052"/>
                  </a:lnTo>
                  <a:lnTo>
                    <a:pt x="111758" y="186878"/>
                  </a:lnTo>
                  <a:lnTo>
                    <a:pt x="111179" y="186057"/>
                  </a:lnTo>
                  <a:lnTo>
                    <a:pt x="108425" y="185353"/>
                  </a:lnTo>
                  <a:lnTo>
                    <a:pt x="105796" y="184148"/>
                  </a:lnTo>
                  <a:lnTo>
                    <a:pt x="95493" y="182505"/>
                  </a:lnTo>
                  <a:lnTo>
                    <a:pt x="93059" y="181856"/>
                  </a:lnTo>
                  <a:lnTo>
                    <a:pt x="89117" y="182192"/>
                  </a:lnTo>
                  <a:lnTo>
                    <a:pt x="87669" y="182145"/>
                  </a:lnTo>
                  <a:lnTo>
                    <a:pt x="86676" y="181558"/>
                  </a:lnTo>
                  <a:lnTo>
                    <a:pt x="85987" y="180541"/>
                  </a:lnTo>
                  <a:lnTo>
                    <a:pt x="85674" y="177310"/>
                  </a:lnTo>
                  <a:lnTo>
                    <a:pt x="86167" y="174111"/>
                  </a:lnTo>
                  <a:lnTo>
                    <a:pt x="87020" y="173266"/>
                  </a:lnTo>
                  <a:lnTo>
                    <a:pt x="87411" y="174228"/>
                  </a:lnTo>
                  <a:lnTo>
                    <a:pt x="88420" y="174674"/>
                  </a:lnTo>
                  <a:lnTo>
                    <a:pt x="89359" y="173704"/>
                  </a:lnTo>
                  <a:lnTo>
                    <a:pt x="89351" y="172233"/>
                  </a:lnTo>
                  <a:lnTo>
                    <a:pt x="89829" y="170872"/>
                  </a:lnTo>
                  <a:lnTo>
                    <a:pt x="90572" y="171443"/>
                  </a:lnTo>
                  <a:lnTo>
                    <a:pt x="91064" y="173540"/>
                  </a:lnTo>
                  <a:lnTo>
                    <a:pt x="92347" y="17409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780F45D2-FA89-F8A0-F1F1-F82CA06FD7BE}"/>
                </a:ext>
              </a:extLst>
            </p:cNvPr>
            <p:cNvSpPr>
              <a:spLocks/>
            </p:cNvSpPr>
            <p:nvPr/>
          </p:nvSpPr>
          <p:spPr>
            <a:xfrm>
              <a:off x="6416184" y="6055447"/>
              <a:ext cx="258149" cy="177990"/>
            </a:xfrm>
            <a:custGeom>
              <a:avLst/>
              <a:gdLst>
                <a:gd name="connsiteX0" fmla="*/ 20059 w 258149"/>
                <a:gd name="connsiteY0" fmla="*/ 3035 h 177990"/>
                <a:gd name="connsiteX1" fmla="*/ 22195 w 258149"/>
                <a:gd name="connsiteY1" fmla="*/ 4850 h 177990"/>
                <a:gd name="connsiteX2" fmla="*/ 23893 w 258149"/>
                <a:gd name="connsiteY2" fmla="*/ 3614 h 177990"/>
                <a:gd name="connsiteX3" fmla="*/ 25653 w 258149"/>
                <a:gd name="connsiteY3" fmla="*/ 3763 h 177990"/>
                <a:gd name="connsiteX4" fmla="*/ 26615 w 258149"/>
                <a:gd name="connsiteY4" fmla="*/ 4373 h 177990"/>
                <a:gd name="connsiteX5" fmla="*/ 27601 w 258149"/>
                <a:gd name="connsiteY5" fmla="*/ 4608 h 177990"/>
                <a:gd name="connsiteX6" fmla="*/ 28837 w 258149"/>
                <a:gd name="connsiteY6" fmla="*/ 4616 h 177990"/>
                <a:gd name="connsiteX7" fmla="*/ 30965 w 258149"/>
                <a:gd name="connsiteY7" fmla="*/ 7683 h 177990"/>
                <a:gd name="connsiteX8" fmla="*/ 30073 w 258149"/>
                <a:gd name="connsiteY8" fmla="*/ 10397 h 177990"/>
                <a:gd name="connsiteX9" fmla="*/ 32405 w 258149"/>
                <a:gd name="connsiteY9" fmla="*/ 9865 h 177990"/>
                <a:gd name="connsiteX10" fmla="*/ 34431 w 258149"/>
                <a:gd name="connsiteY10" fmla="*/ 12126 h 177990"/>
                <a:gd name="connsiteX11" fmla="*/ 35354 w 258149"/>
                <a:gd name="connsiteY11" fmla="*/ 11946 h 177990"/>
                <a:gd name="connsiteX12" fmla="*/ 35816 w 258149"/>
                <a:gd name="connsiteY12" fmla="*/ 11031 h 177990"/>
                <a:gd name="connsiteX13" fmla="*/ 37122 w 258149"/>
                <a:gd name="connsiteY13" fmla="*/ 9983 h 177990"/>
                <a:gd name="connsiteX14" fmla="*/ 38022 w 258149"/>
                <a:gd name="connsiteY14" fmla="*/ 11391 h 177990"/>
                <a:gd name="connsiteX15" fmla="*/ 39117 w 258149"/>
                <a:gd name="connsiteY15" fmla="*/ 14090 h 177990"/>
                <a:gd name="connsiteX16" fmla="*/ 40502 w 258149"/>
                <a:gd name="connsiteY16" fmla="*/ 14912 h 177990"/>
                <a:gd name="connsiteX17" fmla="*/ 41722 w 258149"/>
                <a:gd name="connsiteY17" fmla="*/ 17767 h 177990"/>
                <a:gd name="connsiteX18" fmla="*/ 42685 w 258149"/>
                <a:gd name="connsiteY18" fmla="*/ 21381 h 177990"/>
                <a:gd name="connsiteX19" fmla="*/ 43561 w 258149"/>
                <a:gd name="connsiteY19" fmla="*/ 21898 h 177990"/>
                <a:gd name="connsiteX20" fmla="*/ 45063 w 258149"/>
                <a:gd name="connsiteY20" fmla="*/ 21906 h 177990"/>
                <a:gd name="connsiteX21" fmla="*/ 46589 w 258149"/>
                <a:gd name="connsiteY21" fmla="*/ 21413 h 177990"/>
                <a:gd name="connsiteX22" fmla="*/ 46010 w 258149"/>
                <a:gd name="connsiteY22" fmla="*/ 24542 h 177990"/>
                <a:gd name="connsiteX23" fmla="*/ 46190 w 258149"/>
                <a:gd name="connsiteY23" fmla="*/ 27311 h 177990"/>
                <a:gd name="connsiteX24" fmla="*/ 48709 w 258149"/>
                <a:gd name="connsiteY24" fmla="*/ 29306 h 177990"/>
                <a:gd name="connsiteX25" fmla="*/ 47207 w 258149"/>
                <a:gd name="connsiteY25" fmla="*/ 30410 h 177990"/>
                <a:gd name="connsiteX26" fmla="*/ 45626 w 258149"/>
                <a:gd name="connsiteY26" fmla="*/ 32006 h 177990"/>
                <a:gd name="connsiteX27" fmla="*/ 42411 w 258149"/>
                <a:gd name="connsiteY27" fmla="*/ 33234 h 177990"/>
                <a:gd name="connsiteX28" fmla="*/ 41574 w 258149"/>
                <a:gd name="connsiteY28" fmla="*/ 32718 h 177990"/>
                <a:gd name="connsiteX29" fmla="*/ 38765 w 258149"/>
                <a:gd name="connsiteY29" fmla="*/ 29940 h 177990"/>
                <a:gd name="connsiteX30" fmla="*/ 37459 w 258149"/>
                <a:gd name="connsiteY30" fmla="*/ 26670 h 177990"/>
                <a:gd name="connsiteX31" fmla="*/ 34509 w 258149"/>
                <a:gd name="connsiteY31" fmla="*/ 22007 h 177990"/>
                <a:gd name="connsiteX32" fmla="*/ 33930 w 258149"/>
                <a:gd name="connsiteY32" fmla="*/ 20638 h 177990"/>
                <a:gd name="connsiteX33" fmla="*/ 33172 w 258149"/>
                <a:gd name="connsiteY33" fmla="*/ 19762 h 177990"/>
                <a:gd name="connsiteX34" fmla="*/ 30504 w 258149"/>
                <a:gd name="connsiteY34" fmla="*/ 19199 h 177990"/>
                <a:gd name="connsiteX35" fmla="*/ 28157 w 258149"/>
                <a:gd name="connsiteY35" fmla="*/ 18080 h 177990"/>
                <a:gd name="connsiteX36" fmla="*/ 26201 w 258149"/>
                <a:gd name="connsiteY36" fmla="*/ 15733 h 177990"/>
                <a:gd name="connsiteX37" fmla="*/ 25590 w 258149"/>
                <a:gd name="connsiteY37" fmla="*/ 14293 h 177990"/>
                <a:gd name="connsiteX38" fmla="*/ 24840 w 258149"/>
                <a:gd name="connsiteY38" fmla="*/ 13292 h 177990"/>
                <a:gd name="connsiteX39" fmla="*/ 22187 w 258149"/>
                <a:gd name="connsiteY39" fmla="*/ 13347 h 177990"/>
                <a:gd name="connsiteX40" fmla="*/ 20513 w 258149"/>
                <a:gd name="connsiteY40" fmla="*/ 12244 h 177990"/>
                <a:gd name="connsiteX41" fmla="*/ 18862 w 258149"/>
                <a:gd name="connsiteY41" fmla="*/ 10741 h 177990"/>
                <a:gd name="connsiteX42" fmla="*/ 11407 w 258149"/>
                <a:gd name="connsiteY42" fmla="*/ 6407 h 177990"/>
                <a:gd name="connsiteX43" fmla="*/ 8481 w 258149"/>
                <a:gd name="connsiteY43" fmla="*/ 6846 h 177990"/>
                <a:gd name="connsiteX44" fmla="*/ 7135 w 258149"/>
                <a:gd name="connsiteY44" fmla="*/ 5625 h 177990"/>
                <a:gd name="connsiteX45" fmla="*/ 7206 w 258149"/>
                <a:gd name="connsiteY45" fmla="*/ 3458 h 177990"/>
                <a:gd name="connsiteX46" fmla="*/ 8747 w 258149"/>
                <a:gd name="connsiteY46" fmla="*/ 2167 h 177990"/>
                <a:gd name="connsiteX47" fmla="*/ 2292 w 258149"/>
                <a:gd name="connsiteY47" fmla="*/ 1674 h 177990"/>
                <a:gd name="connsiteX48" fmla="*/ 0 w 258149"/>
                <a:gd name="connsiteY48" fmla="*/ 900 h 177990"/>
                <a:gd name="connsiteX49" fmla="*/ 1581 w 258149"/>
                <a:gd name="connsiteY49" fmla="*/ 430 h 177990"/>
                <a:gd name="connsiteX50" fmla="*/ 10577 w 258149"/>
                <a:gd name="connsiteY50" fmla="*/ 360 h 177990"/>
                <a:gd name="connsiteX51" fmla="*/ 13949 w 258149"/>
                <a:gd name="connsiteY51" fmla="*/ 0 h 177990"/>
                <a:gd name="connsiteX52" fmla="*/ 14247 w 258149"/>
                <a:gd name="connsiteY52" fmla="*/ 931 h 177990"/>
                <a:gd name="connsiteX53" fmla="*/ 17227 w 258149"/>
                <a:gd name="connsiteY53" fmla="*/ 2848 h 177990"/>
                <a:gd name="connsiteX54" fmla="*/ 20059 w 258149"/>
                <a:gd name="connsiteY54" fmla="*/ 3035 h 177990"/>
                <a:gd name="connsiteX55" fmla="*/ 258056 w 258149"/>
                <a:gd name="connsiteY55" fmla="*/ 175597 h 177990"/>
                <a:gd name="connsiteX56" fmla="*/ 258150 w 258149"/>
                <a:gd name="connsiteY56" fmla="*/ 177991 h 177990"/>
                <a:gd name="connsiteX57" fmla="*/ 254739 w 258149"/>
                <a:gd name="connsiteY57" fmla="*/ 175800 h 177990"/>
                <a:gd name="connsiteX58" fmla="*/ 253949 w 258149"/>
                <a:gd name="connsiteY58" fmla="*/ 174768 h 177990"/>
                <a:gd name="connsiteX59" fmla="*/ 255044 w 258149"/>
                <a:gd name="connsiteY59" fmla="*/ 173430 h 177990"/>
                <a:gd name="connsiteX60" fmla="*/ 257188 w 258149"/>
                <a:gd name="connsiteY60" fmla="*/ 173383 h 177990"/>
                <a:gd name="connsiteX61" fmla="*/ 257712 w 258149"/>
                <a:gd name="connsiteY61" fmla="*/ 174197 h 177990"/>
                <a:gd name="connsiteX62" fmla="*/ 258056 w 258149"/>
                <a:gd name="connsiteY62" fmla="*/ 175597 h 1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58149" h="177990">
                  <a:moveTo>
                    <a:pt x="20059" y="3035"/>
                  </a:moveTo>
                  <a:lnTo>
                    <a:pt x="22195" y="4850"/>
                  </a:lnTo>
                  <a:lnTo>
                    <a:pt x="23893" y="3614"/>
                  </a:lnTo>
                  <a:lnTo>
                    <a:pt x="25653" y="3763"/>
                  </a:lnTo>
                  <a:lnTo>
                    <a:pt x="26615" y="4373"/>
                  </a:lnTo>
                  <a:lnTo>
                    <a:pt x="27601" y="4608"/>
                  </a:lnTo>
                  <a:lnTo>
                    <a:pt x="28837" y="4616"/>
                  </a:lnTo>
                  <a:lnTo>
                    <a:pt x="30965" y="7683"/>
                  </a:lnTo>
                  <a:lnTo>
                    <a:pt x="30073" y="10397"/>
                  </a:lnTo>
                  <a:lnTo>
                    <a:pt x="32405" y="9865"/>
                  </a:lnTo>
                  <a:lnTo>
                    <a:pt x="34431" y="12126"/>
                  </a:lnTo>
                  <a:lnTo>
                    <a:pt x="35354" y="11946"/>
                  </a:lnTo>
                  <a:lnTo>
                    <a:pt x="35816" y="11031"/>
                  </a:lnTo>
                  <a:lnTo>
                    <a:pt x="37122" y="9983"/>
                  </a:lnTo>
                  <a:lnTo>
                    <a:pt x="38022" y="11391"/>
                  </a:lnTo>
                  <a:lnTo>
                    <a:pt x="39117" y="14090"/>
                  </a:lnTo>
                  <a:lnTo>
                    <a:pt x="40502" y="14912"/>
                  </a:lnTo>
                  <a:lnTo>
                    <a:pt x="41722" y="17767"/>
                  </a:lnTo>
                  <a:lnTo>
                    <a:pt x="42685" y="21381"/>
                  </a:lnTo>
                  <a:lnTo>
                    <a:pt x="43561" y="21898"/>
                  </a:lnTo>
                  <a:lnTo>
                    <a:pt x="45063" y="21906"/>
                  </a:lnTo>
                  <a:lnTo>
                    <a:pt x="46589" y="21413"/>
                  </a:lnTo>
                  <a:lnTo>
                    <a:pt x="46010" y="24542"/>
                  </a:lnTo>
                  <a:lnTo>
                    <a:pt x="46190" y="27311"/>
                  </a:lnTo>
                  <a:lnTo>
                    <a:pt x="48709" y="29306"/>
                  </a:lnTo>
                  <a:lnTo>
                    <a:pt x="47207" y="30410"/>
                  </a:lnTo>
                  <a:lnTo>
                    <a:pt x="45626" y="32006"/>
                  </a:lnTo>
                  <a:lnTo>
                    <a:pt x="42411" y="33234"/>
                  </a:lnTo>
                  <a:lnTo>
                    <a:pt x="41574" y="32718"/>
                  </a:lnTo>
                  <a:lnTo>
                    <a:pt x="38765" y="29940"/>
                  </a:lnTo>
                  <a:lnTo>
                    <a:pt x="37459" y="26670"/>
                  </a:lnTo>
                  <a:lnTo>
                    <a:pt x="34509" y="22007"/>
                  </a:lnTo>
                  <a:lnTo>
                    <a:pt x="33930" y="20638"/>
                  </a:lnTo>
                  <a:lnTo>
                    <a:pt x="33172" y="19762"/>
                  </a:lnTo>
                  <a:lnTo>
                    <a:pt x="30504" y="19199"/>
                  </a:lnTo>
                  <a:lnTo>
                    <a:pt x="28157" y="18080"/>
                  </a:lnTo>
                  <a:lnTo>
                    <a:pt x="26201" y="15733"/>
                  </a:lnTo>
                  <a:lnTo>
                    <a:pt x="25590" y="14293"/>
                  </a:lnTo>
                  <a:lnTo>
                    <a:pt x="24840" y="13292"/>
                  </a:lnTo>
                  <a:lnTo>
                    <a:pt x="22187" y="13347"/>
                  </a:lnTo>
                  <a:lnTo>
                    <a:pt x="20513" y="12244"/>
                  </a:lnTo>
                  <a:lnTo>
                    <a:pt x="18862" y="10741"/>
                  </a:lnTo>
                  <a:lnTo>
                    <a:pt x="11407" y="6407"/>
                  </a:lnTo>
                  <a:lnTo>
                    <a:pt x="8481" y="6846"/>
                  </a:lnTo>
                  <a:lnTo>
                    <a:pt x="7135" y="5625"/>
                  </a:lnTo>
                  <a:lnTo>
                    <a:pt x="7206" y="3458"/>
                  </a:lnTo>
                  <a:lnTo>
                    <a:pt x="8747" y="2167"/>
                  </a:lnTo>
                  <a:lnTo>
                    <a:pt x="2292" y="1674"/>
                  </a:lnTo>
                  <a:lnTo>
                    <a:pt x="0" y="900"/>
                  </a:lnTo>
                  <a:lnTo>
                    <a:pt x="1581" y="430"/>
                  </a:lnTo>
                  <a:lnTo>
                    <a:pt x="10577" y="360"/>
                  </a:lnTo>
                  <a:lnTo>
                    <a:pt x="13949" y="0"/>
                  </a:lnTo>
                  <a:lnTo>
                    <a:pt x="14247" y="931"/>
                  </a:lnTo>
                  <a:lnTo>
                    <a:pt x="17227" y="2848"/>
                  </a:lnTo>
                  <a:lnTo>
                    <a:pt x="20059" y="3035"/>
                  </a:lnTo>
                  <a:close/>
                  <a:moveTo>
                    <a:pt x="258056" y="175597"/>
                  </a:moveTo>
                  <a:lnTo>
                    <a:pt x="258150" y="177991"/>
                  </a:lnTo>
                  <a:lnTo>
                    <a:pt x="254739" y="175800"/>
                  </a:lnTo>
                  <a:lnTo>
                    <a:pt x="253949" y="174768"/>
                  </a:lnTo>
                  <a:lnTo>
                    <a:pt x="255044" y="173430"/>
                  </a:lnTo>
                  <a:lnTo>
                    <a:pt x="257188" y="173383"/>
                  </a:lnTo>
                  <a:lnTo>
                    <a:pt x="257712" y="174197"/>
                  </a:lnTo>
                  <a:lnTo>
                    <a:pt x="258056" y="17559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E55A819E-2356-BB05-E8DA-145994ADE9EC}"/>
                </a:ext>
              </a:extLst>
            </p:cNvPr>
            <p:cNvSpPr>
              <a:spLocks/>
            </p:cNvSpPr>
            <p:nvPr/>
          </p:nvSpPr>
          <p:spPr>
            <a:xfrm>
              <a:off x="5225754" y="4253561"/>
              <a:ext cx="87974" cy="92535"/>
            </a:xfrm>
            <a:custGeom>
              <a:avLst/>
              <a:gdLst>
                <a:gd name="connsiteX0" fmla="*/ 67485 w 87974"/>
                <a:gd name="connsiteY0" fmla="*/ 39 h 92535"/>
                <a:gd name="connsiteX1" fmla="*/ 67274 w 87974"/>
                <a:gd name="connsiteY1" fmla="*/ 5594 h 92535"/>
                <a:gd name="connsiteX2" fmla="*/ 67031 w 87974"/>
                <a:gd name="connsiteY2" fmla="*/ 12025 h 92535"/>
                <a:gd name="connsiteX3" fmla="*/ 66851 w 87974"/>
                <a:gd name="connsiteY3" fmla="*/ 16742 h 92535"/>
                <a:gd name="connsiteX4" fmla="*/ 66609 w 87974"/>
                <a:gd name="connsiteY4" fmla="*/ 23032 h 92535"/>
                <a:gd name="connsiteX5" fmla="*/ 66366 w 87974"/>
                <a:gd name="connsiteY5" fmla="*/ 29455 h 92535"/>
                <a:gd name="connsiteX6" fmla="*/ 66030 w 87974"/>
                <a:gd name="connsiteY6" fmla="*/ 38194 h 92535"/>
                <a:gd name="connsiteX7" fmla="*/ 65819 w 87974"/>
                <a:gd name="connsiteY7" fmla="*/ 43827 h 92535"/>
                <a:gd name="connsiteX8" fmla="*/ 65920 w 87974"/>
                <a:gd name="connsiteY8" fmla="*/ 43960 h 92535"/>
                <a:gd name="connsiteX9" fmla="*/ 68541 w 87974"/>
                <a:gd name="connsiteY9" fmla="*/ 43686 h 92535"/>
                <a:gd name="connsiteX10" fmla="*/ 72414 w 87974"/>
                <a:gd name="connsiteY10" fmla="*/ 43936 h 92535"/>
                <a:gd name="connsiteX11" fmla="*/ 73360 w 87974"/>
                <a:gd name="connsiteY11" fmla="*/ 43921 h 92535"/>
                <a:gd name="connsiteX12" fmla="*/ 74542 w 87974"/>
                <a:gd name="connsiteY12" fmla="*/ 44406 h 92535"/>
                <a:gd name="connsiteX13" fmla="*/ 75457 w 87974"/>
                <a:gd name="connsiteY13" fmla="*/ 44555 h 92535"/>
                <a:gd name="connsiteX14" fmla="*/ 77429 w 87974"/>
                <a:gd name="connsiteY14" fmla="*/ 45822 h 92535"/>
                <a:gd name="connsiteX15" fmla="*/ 79736 w 87974"/>
                <a:gd name="connsiteY15" fmla="*/ 46784 h 92535"/>
                <a:gd name="connsiteX16" fmla="*/ 81215 w 87974"/>
                <a:gd name="connsiteY16" fmla="*/ 44844 h 92535"/>
                <a:gd name="connsiteX17" fmla="*/ 80441 w 87974"/>
                <a:gd name="connsiteY17" fmla="*/ 43678 h 92535"/>
                <a:gd name="connsiteX18" fmla="*/ 79854 w 87974"/>
                <a:gd name="connsiteY18" fmla="*/ 43084 h 92535"/>
                <a:gd name="connsiteX19" fmla="*/ 79948 w 87974"/>
                <a:gd name="connsiteY19" fmla="*/ 42560 h 92535"/>
                <a:gd name="connsiteX20" fmla="*/ 87974 w 87974"/>
                <a:gd name="connsiteY20" fmla="*/ 47582 h 92535"/>
                <a:gd name="connsiteX21" fmla="*/ 87028 w 87974"/>
                <a:gd name="connsiteY21" fmla="*/ 48357 h 92535"/>
                <a:gd name="connsiteX22" fmla="*/ 84986 w 87974"/>
                <a:gd name="connsiteY22" fmla="*/ 50140 h 92535"/>
                <a:gd name="connsiteX23" fmla="*/ 81278 w 87974"/>
                <a:gd name="connsiteY23" fmla="*/ 53199 h 92535"/>
                <a:gd name="connsiteX24" fmla="*/ 77960 w 87974"/>
                <a:gd name="connsiteY24" fmla="*/ 55930 h 92535"/>
                <a:gd name="connsiteX25" fmla="*/ 74761 w 87974"/>
                <a:gd name="connsiteY25" fmla="*/ 58402 h 92535"/>
                <a:gd name="connsiteX26" fmla="*/ 71889 w 87974"/>
                <a:gd name="connsiteY26" fmla="*/ 60632 h 92535"/>
                <a:gd name="connsiteX27" fmla="*/ 71545 w 87974"/>
                <a:gd name="connsiteY27" fmla="*/ 60851 h 92535"/>
                <a:gd name="connsiteX28" fmla="*/ 67900 w 87974"/>
                <a:gd name="connsiteY28" fmla="*/ 62447 h 92535"/>
                <a:gd name="connsiteX29" fmla="*/ 67289 w 87974"/>
                <a:gd name="connsiteY29" fmla="*/ 63174 h 92535"/>
                <a:gd name="connsiteX30" fmla="*/ 66507 w 87974"/>
                <a:gd name="connsiteY30" fmla="*/ 66319 h 92535"/>
                <a:gd name="connsiteX31" fmla="*/ 66147 w 87974"/>
                <a:gd name="connsiteY31" fmla="*/ 67102 h 92535"/>
                <a:gd name="connsiteX32" fmla="*/ 66812 w 87974"/>
                <a:gd name="connsiteY32" fmla="*/ 68846 h 92535"/>
                <a:gd name="connsiteX33" fmla="*/ 67469 w 87974"/>
                <a:gd name="connsiteY33" fmla="*/ 71537 h 92535"/>
                <a:gd name="connsiteX34" fmla="*/ 67258 w 87974"/>
                <a:gd name="connsiteY34" fmla="*/ 72953 h 92535"/>
                <a:gd name="connsiteX35" fmla="*/ 64739 w 87974"/>
                <a:gd name="connsiteY35" fmla="*/ 74682 h 92535"/>
                <a:gd name="connsiteX36" fmla="*/ 63581 w 87974"/>
                <a:gd name="connsiteY36" fmla="*/ 76239 h 92535"/>
                <a:gd name="connsiteX37" fmla="*/ 63072 w 87974"/>
                <a:gd name="connsiteY37" fmla="*/ 77249 h 92535"/>
                <a:gd name="connsiteX38" fmla="*/ 62619 w 87974"/>
                <a:gd name="connsiteY38" fmla="*/ 76990 h 92535"/>
                <a:gd name="connsiteX39" fmla="*/ 61836 w 87974"/>
                <a:gd name="connsiteY39" fmla="*/ 76912 h 92535"/>
                <a:gd name="connsiteX40" fmla="*/ 60037 w 87974"/>
                <a:gd name="connsiteY40" fmla="*/ 77303 h 92535"/>
                <a:gd name="connsiteX41" fmla="*/ 59161 w 87974"/>
                <a:gd name="connsiteY41" fmla="*/ 77389 h 92535"/>
                <a:gd name="connsiteX42" fmla="*/ 58441 w 87974"/>
                <a:gd name="connsiteY42" fmla="*/ 77835 h 92535"/>
                <a:gd name="connsiteX43" fmla="*/ 58363 w 87974"/>
                <a:gd name="connsiteY43" fmla="*/ 78805 h 92535"/>
                <a:gd name="connsiteX44" fmla="*/ 58848 w 87974"/>
                <a:gd name="connsiteY44" fmla="*/ 80378 h 92535"/>
                <a:gd name="connsiteX45" fmla="*/ 59020 w 87974"/>
                <a:gd name="connsiteY45" fmla="*/ 81184 h 92535"/>
                <a:gd name="connsiteX46" fmla="*/ 58511 w 87974"/>
                <a:gd name="connsiteY46" fmla="*/ 81559 h 92535"/>
                <a:gd name="connsiteX47" fmla="*/ 56290 w 87974"/>
                <a:gd name="connsiteY47" fmla="*/ 82506 h 92535"/>
                <a:gd name="connsiteX48" fmla="*/ 55413 w 87974"/>
                <a:gd name="connsiteY48" fmla="*/ 83437 h 92535"/>
                <a:gd name="connsiteX49" fmla="*/ 54576 w 87974"/>
                <a:gd name="connsiteY49" fmla="*/ 84876 h 92535"/>
                <a:gd name="connsiteX50" fmla="*/ 53606 w 87974"/>
                <a:gd name="connsiteY50" fmla="*/ 85487 h 92535"/>
                <a:gd name="connsiteX51" fmla="*/ 52589 w 87974"/>
                <a:gd name="connsiteY51" fmla="*/ 85377 h 92535"/>
                <a:gd name="connsiteX52" fmla="*/ 51869 w 87974"/>
                <a:gd name="connsiteY52" fmla="*/ 85588 h 92535"/>
                <a:gd name="connsiteX53" fmla="*/ 50328 w 87974"/>
                <a:gd name="connsiteY53" fmla="*/ 86676 h 92535"/>
                <a:gd name="connsiteX54" fmla="*/ 48012 w 87974"/>
                <a:gd name="connsiteY54" fmla="*/ 88772 h 92535"/>
                <a:gd name="connsiteX55" fmla="*/ 46776 w 87974"/>
                <a:gd name="connsiteY55" fmla="*/ 90329 h 92535"/>
                <a:gd name="connsiteX56" fmla="*/ 46745 w 87974"/>
                <a:gd name="connsiteY56" fmla="*/ 91487 h 92535"/>
                <a:gd name="connsiteX57" fmla="*/ 46988 w 87974"/>
                <a:gd name="connsiteY57" fmla="*/ 92536 h 92535"/>
                <a:gd name="connsiteX58" fmla="*/ 38554 w 87974"/>
                <a:gd name="connsiteY58" fmla="*/ 88843 h 92535"/>
                <a:gd name="connsiteX59" fmla="*/ 35753 w 87974"/>
                <a:gd name="connsiteY59" fmla="*/ 88209 h 92535"/>
                <a:gd name="connsiteX60" fmla="*/ 23908 w 87974"/>
                <a:gd name="connsiteY60" fmla="*/ 88288 h 92535"/>
                <a:gd name="connsiteX61" fmla="*/ 18831 w 87974"/>
                <a:gd name="connsiteY61" fmla="*/ 86832 h 92535"/>
                <a:gd name="connsiteX62" fmla="*/ 13049 w 87974"/>
                <a:gd name="connsiteY62" fmla="*/ 84032 h 92535"/>
                <a:gd name="connsiteX63" fmla="*/ 9130 w 87974"/>
                <a:gd name="connsiteY63" fmla="*/ 81481 h 92535"/>
                <a:gd name="connsiteX64" fmla="*/ 0 w 87974"/>
                <a:gd name="connsiteY64" fmla="*/ 74338 h 92535"/>
                <a:gd name="connsiteX65" fmla="*/ 571 w 87974"/>
                <a:gd name="connsiteY65" fmla="*/ 73759 h 92535"/>
                <a:gd name="connsiteX66" fmla="*/ 1056 w 87974"/>
                <a:gd name="connsiteY66" fmla="*/ 72429 h 92535"/>
                <a:gd name="connsiteX67" fmla="*/ 1651 w 87974"/>
                <a:gd name="connsiteY67" fmla="*/ 71052 h 92535"/>
                <a:gd name="connsiteX68" fmla="*/ 1283 w 87974"/>
                <a:gd name="connsiteY68" fmla="*/ 69464 h 92535"/>
                <a:gd name="connsiteX69" fmla="*/ 1064 w 87974"/>
                <a:gd name="connsiteY69" fmla="*/ 68181 h 92535"/>
                <a:gd name="connsiteX70" fmla="*/ 1745 w 87974"/>
                <a:gd name="connsiteY70" fmla="*/ 66304 h 92535"/>
                <a:gd name="connsiteX71" fmla="*/ 1682 w 87974"/>
                <a:gd name="connsiteY71" fmla="*/ 64903 h 92535"/>
                <a:gd name="connsiteX72" fmla="*/ 1995 w 87974"/>
                <a:gd name="connsiteY72" fmla="*/ 64035 h 92535"/>
                <a:gd name="connsiteX73" fmla="*/ 2996 w 87974"/>
                <a:gd name="connsiteY73" fmla="*/ 63472 h 92535"/>
                <a:gd name="connsiteX74" fmla="*/ 3521 w 87974"/>
                <a:gd name="connsiteY74" fmla="*/ 62400 h 92535"/>
                <a:gd name="connsiteX75" fmla="*/ 673 w 87974"/>
                <a:gd name="connsiteY75" fmla="*/ 58707 h 92535"/>
                <a:gd name="connsiteX76" fmla="*/ 681 w 87974"/>
                <a:gd name="connsiteY76" fmla="*/ 57862 h 92535"/>
                <a:gd name="connsiteX77" fmla="*/ 1056 w 87974"/>
                <a:gd name="connsiteY77" fmla="*/ 56822 h 92535"/>
                <a:gd name="connsiteX78" fmla="*/ 3356 w 87974"/>
                <a:gd name="connsiteY78" fmla="*/ 52871 h 92535"/>
                <a:gd name="connsiteX79" fmla="*/ 6102 w 87974"/>
                <a:gd name="connsiteY79" fmla="*/ 48169 h 92535"/>
                <a:gd name="connsiteX80" fmla="*/ 9122 w 87974"/>
                <a:gd name="connsiteY80" fmla="*/ 42974 h 92535"/>
                <a:gd name="connsiteX81" fmla="*/ 10945 w 87974"/>
                <a:gd name="connsiteY81" fmla="*/ 39845 h 92535"/>
                <a:gd name="connsiteX82" fmla="*/ 17587 w 87974"/>
                <a:gd name="connsiteY82" fmla="*/ 39837 h 92535"/>
                <a:gd name="connsiteX83" fmla="*/ 21984 w 87974"/>
                <a:gd name="connsiteY83" fmla="*/ 39829 h 92535"/>
                <a:gd name="connsiteX84" fmla="*/ 27570 w 87974"/>
                <a:gd name="connsiteY84" fmla="*/ 39829 h 92535"/>
                <a:gd name="connsiteX85" fmla="*/ 33633 w 87974"/>
                <a:gd name="connsiteY85" fmla="*/ 39821 h 92535"/>
                <a:gd name="connsiteX86" fmla="*/ 37615 w 87974"/>
                <a:gd name="connsiteY86" fmla="*/ 39821 h 92535"/>
                <a:gd name="connsiteX87" fmla="*/ 39258 w 87974"/>
                <a:gd name="connsiteY87" fmla="*/ 39782 h 92535"/>
                <a:gd name="connsiteX88" fmla="*/ 38976 w 87974"/>
                <a:gd name="connsiteY88" fmla="*/ 37748 h 92535"/>
                <a:gd name="connsiteX89" fmla="*/ 39195 w 87974"/>
                <a:gd name="connsiteY89" fmla="*/ 35495 h 92535"/>
                <a:gd name="connsiteX90" fmla="*/ 39915 w 87974"/>
                <a:gd name="connsiteY90" fmla="*/ 33453 h 92535"/>
                <a:gd name="connsiteX91" fmla="*/ 39915 w 87974"/>
                <a:gd name="connsiteY91" fmla="*/ 32553 h 92535"/>
                <a:gd name="connsiteX92" fmla="*/ 38726 w 87974"/>
                <a:gd name="connsiteY92" fmla="*/ 31442 h 92535"/>
                <a:gd name="connsiteX93" fmla="*/ 36434 w 87974"/>
                <a:gd name="connsiteY93" fmla="*/ 30801 h 92535"/>
                <a:gd name="connsiteX94" fmla="*/ 35151 w 87974"/>
                <a:gd name="connsiteY94" fmla="*/ 29823 h 92535"/>
                <a:gd name="connsiteX95" fmla="*/ 35143 w 87974"/>
                <a:gd name="connsiteY95" fmla="*/ 28587 h 92535"/>
                <a:gd name="connsiteX96" fmla="*/ 34587 w 87974"/>
                <a:gd name="connsiteY96" fmla="*/ 27092 h 92535"/>
                <a:gd name="connsiteX97" fmla="*/ 33469 w 87974"/>
                <a:gd name="connsiteY97" fmla="*/ 25332 h 92535"/>
                <a:gd name="connsiteX98" fmla="*/ 31161 w 87974"/>
                <a:gd name="connsiteY98" fmla="*/ 23533 h 92535"/>
                <a:gd name="connsiteX99" fmla="*/ 27648 w 87974"/>
                <a:gd name="connsiteY99" fmla="*/ 21687 h 92535"/>
                <a:gd name="connsiteX100" fmla="*/ 24659 w 87974"/>
                <a:gd name="connsiteY100" fmla="*/ 19214 h 92535"/>
                <a:gd name="connsiteX101" fmla="*/ 22195 w 87974"/>
                <a:gd name="connsiteY101" fmla="*/ 16108 h 92535"/>
                <a:gd name="connsiteX102" fmla="*/ 20114 w 87974"/>
                <a:gd name="connsiteY102" fmla="*/ 14113 h 92535"/>
                <a:gd name="connsiteX103" fmla="*/ 18502 w 87974"/>
                <a:gd name="connsiteY103" fmla="*/ 13276 h 92535"/>
                <a:gd name="connsiteX104" fmla="*/ 18127 w 87974"/>
                <a:gd name="connsiteY104" fmla="*/ 12838 h 92535"/>
                <a:gd name="connsiteX105" fmla="*/ 22829 w 87974"/>
                <a:gd name="connsiteY105" fmla="*/ 12869 h 92535"/>
                <a:gd name="connsiteX106" fmla="*/ 27272 w 87974"/>
                <a:gd name="connsiteY106" fmla="*/ 12909 h 92535"/>
                <a:gd name="connsiteX107" fmla="*/ 27304 w 87974"/>
                <a:gd name="connsiteY107" fmla="*/ 8449 h 92535"/>
                <a:gd name="connsiteX108" fmla="*/ 27327 w 87974"/>
                <a:gd name="connsiteY108" fmla="*/ 4491 h 92535"/>
                <a:gd name="connsiteX109" fmla="*/ 27359 w 87974"/>
                <a:gd name="connsiteY109" fmla="*/ 0 h 92535"/>
                <a:gd name="connsiteX110" fmla="*/ 35417 w 87974"/>
                <a:gd name="connsiteY110" fmla="*/ 8 h 92535"/>
                <a:gd name="connsiteX111" fmla="*/ 45047 w 87974"/>
                <a:gd name="connsiteY111" fmla="*/ 16 h 92535"/>
                <a:gd name="connsiteX112" fmla="*/ 55030 w 87974"/>
                <a:gd name="connsiteY112" fmla="*/ 31 h 92535"/>
                <a:gd name="connsiteX113" fmla="*/ 62869 w 87974"/>
                <a:gd name="connsiteY113" fmla="*/ 39 h 92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87974" h="92535">
                  <a:moveTo>
                    <a:pt x="67485" y="39"/>
                  </a:moveTo>
                  <a:lnTo>
                    <a:pt x="67274" y="5594"/>
                  </a:lnTo>
                  <a:lnTo>
                    <a:pt x="67031" y="12025"/>
                  </a:lnTo>
                  <a:lnTo>
                    <a:pt x="66851" y="16742"/>
                  </a:lnTo>
                  <a:lnTo>
                    <a:pt x="66609" y="23032"/>
                  </a:lnTo>
                  <a:lnTo>
                    <a:pt x="66366" y="29455"/>
                  </a:lnTo>
                  <a:lnTo>
                    <a:pt x="66030" y="38194"/>
                  </a:lnTo>
                  <a:lnTo>
                    <a:pt x="65819" y="43827"/>
                  </a:lnTo>
                  <a:lnTo>
                    <a:pt x="65920" y="43960"/>
                  </a:lnTo>
                  <a:lnTo>
                    <a:pt x="68541" y="43686"/>
                  </a:lnTo>
                  <a:lnTo>
                    <a:pt x="72414" y="43936"/>
                  </a:lnTo>
                  <a:lnTo>
                    <a:pt x="73360" y="43921"/>
                  </a:lnTo>
                  <a:lnTo>
                    <a:pt x="74542" y="44406"/>
                  </a:lnTo>
                  <a:lnTo>
                    <a:pt x="75457" y="44555"/>
                  </a:lnTo>
                  <a:lnTo>
                    <a:pt x="77429" y="45822"/>
                  </a:lnTo>
                  <a:lnTo>
                    <a:pt x="79736" y="46784"/>
                  </a:lnTo>
                  <a:lnTo>
                    <a:pt x="81215" y="44844"/>
                  </a:lnTo>
                  <a:lnTo>
                    <a:pt x="80441" y="43678"/>
                  </a:lnTo>
                  <a:lnTo>
                    <a:pt x="79854" y="43084"/>
                  </a:lnTo>
                  <a:lnTo>
                    <a:pt x="79948" y="42560"/>
                  </a:lnTo>
                  <a:lnTo>
                    <a:pt x="87974" y="47582"/>
                  </a:lnTo>
                  <a:lnTo>
                    <a:pt x="87028" y="48357"/>
                  </a:lnTo>
                  <a:lnTo>
                    <a:pt x="84986" y="50140"/>
                  </a:lnTo>
                  <a:lnTo>
                    <a:pt x="81278" y="53199"/>
                  </a:lnTo>
                  <a:lnTo>
                    <a:pt x="77960" y="55930"/>
                  </a:lnTo>
                  <a:lnTo>
                    <a:pt x="74761" y="58402"/>
                  </a:lnTo>
                  <a:lnTo>
                    <a:pt x="71889" y="60632"/>
                  </a:lnTo>
                  <a:lnTo>
                    <a:pt x="71545" y="60851"/>
                  </a:lnTo>
                  <a:lnTo>
                    <a:pt x="67900" y="62447"/>
                  </a:lnTo>
                  <a:lnTo>
                    <a:pt x="67289" y="63174"/>
                  </a:lnTo>
                  <a:lnTo>
                    <a:pt x="66507" y="66319"/>
                  </a:lnTo>
                  <a:lnTo>
                    <a:pt x="66147" y="67102"/>
                  </a:lnTo>
                  <a:lnTo>
                    <a:pt x="66812" y="68846"/>
                  </a:lnTo>
                  <a:lnTo>
                    <a:pt x="67469" y="71537"/>
                  </a:lnTo>
                  <a:lnTo>
                    <a:pt x="67258" y="72953"/>
                  </a:lnTo>
                  <a:lnTo>
                    <a:pt x="64739" y="74682"/>
                  </a:lnTo>
                  <a:lnTo>
                    <a:pt x="63581" y="76239"/>
                  </a:lnTo>
                  <a:lnTo>
                    <a:pt x="63072" y="77249"/>
                  </a:lnTo>
                  <a:lnTo>
                    <a:pt x="62619" y="76990"/>
                  </a:lnTo>
                  <a:lnTo>
                    <a:pt x="61836" y="76912"/>
                  </a:lnTo>
                  <a:lnTo>
                    <a:pt x="60037" y="77303"/>
                  </a:lnTo>
                  <a:lnTo>
                    <a:pt x="59161" y="77389"/>
                  </a:lnTo>
                  <a:lnTo>
                    <a:pt x="58441" y="77835"/>
                  </a:lnTo>
                  <a:lnTo>
                    <a:pt x="58363" y="78805"/>
                  </a:lnTo>
                  <a:lnTo>
                    <a:pt x="58848" y="80378"/>
                  </a:lnTo>
                  <a:lnTo>
                    <a:pt x="59020" y="81184"/>
                  </a:lnTo>
                  <a:lnTo>
                    <a:pt x="58511" y="81559"/>
                  </a:lnTo>
                  <a:lnTo>
                    <a:pt x="56290" y="82506"/>
                  </a:lnTo>
                  <a:lnTo>
                    <a:pt x="55413" y="83437"/>
                  </a:lnTo>
                  <a:lnTo>
                    <a:pt x="54576" y="84876"/>
                  </a:lnTo>
                  <a:lnTo>
                    <a:pt x="53606" y="85487"/>
                  </a:lnTo>
                  <a:lnTo>
                    <a:pt x="52589" y="85377"/>
                  </a:lnTo>
                  <a:lnTo>
                    <a:pt x="51869" y="85588"/>
                  </a:lnTo>
                  <a:lnTo>
                    <a:pt x="50328" y="86676"/>
                  </a:lnTo>
                  <a:lnTo>
                    <a:pt x="48012" y="88772"/>
                  </a:lnTo>
                  <a:lnTo>
                    <a:pt x="46776" y="90329"/>
                  </a:lnTo>
                  <a:lnTo>
                    <a:pt x="46745" y="91487"/>
                  </a:lnTo>
                  <a:lnTo>
                    <a:pt x="46988" y="92536"/>
                  </a:lnTo>
                  <a:lnTo>
                    <a:pt x="38554" y="88843"/>
                  </a:lnTo>
                  <a:lnTo>
                    <a:pt x="35753" y="88209"/>
                  </a:lnTo>
                  <a:lnTo>
                    <a:pt x="23908" y="88288"/>
                  </a:lnTo>
                  <a:lnTo>
                    <a:pt x="18831" y="86832"/>
                  </a:lnTo>
                  <a:lnTo>
                    <a:pt x="13049" y="84032"/>
                  </a:lnTo>
                  <a:lnTo>
                    <a:pt x="9130" y="81481"/>
                  </a:lnTo>
                  <a:lnTo>
                    <a:pt x="0" y="74338"/>
                  </a:lnTo>
                  <a:lnTo>
                    <a:pt x="571" y="73759"/>
                  </a:lnTo>
                  <a:lnTo>
                    <a:pt x="1056" y="72429"/>
                  </a:lnTo>
                  <a:lnTo>
                    <a:pt x="1651" y="71052"/>
                  </a:lnTo>
                  <a:lnTo>
                    <a:pt x="1283" y="69464"/>
                  </a:lnTo>
                  <a:lnTo>
                    <a:pt x="1064" y="68181"/>
                  </a:lnTo>
                  <a:lnTo>
                    <a:pt x="1745" y="66304"/>
                  </a:lnTo>
                  <a:lnTo>
                    <a:pt x="1682" y="64903"/>
                  </a:lnTo>
                  <a:lnTo>
                    <a:pt x="1995" y="64035"/>
                  </a:lnTo>
                  <a:lnTo>
                    <a:pt x="2996" y="63472"/>
                  </a:lnTo>
                  <a:lnTo>
                    <a:pt x="3521" y="62400"/>
                  </a:lnTo>
                  <a:lnTo>
                    <a:pt x="673" y="58707"/>
                  </a:lnTo>
                  <a:lnTo>
                    <a:pt x="681" y="57862"/>
                  </a:lnTo>
                  <a:lnTo>
                    <a:pt x="1056" y="56822"/>
                  </a:lnTo>
                  <a:lnTo>
                    <a:pt x="3356" y="52871"/>
                  </a:lnTo>
                  <a:lnTo>
                    <a:pt x="6102" y="48169"/>
                  </a:lnTo>
                  <a:lnTo>
                    <a:pt x="9122" y="42974"/>
                  </a:lnTo>
                  <a:lnTo>
                    <a:pt x="10945" y="39845"/>
                  </a:lnTo>
                  <a:lnTo>
                    <a:pt x="17587" y="39837"/>
                  </a:lnTo>
                  <a:lnTo>
                    <a:pt x="21984" y="39829"/>
                  </a:lnTo>
                  <a:lnTo>
                    <a:pt x="27570" y="39829"/>
                  </a:lnTo>
                  <a:lnTo>
                    <a:pt x="33633" y="39821"/>
                  </a:lnTo>
                  <a:lnTo>
                    <a:pt x="37615" y="39821"/>
                  </a:lnTo>
                  <a:lnTo>
                    <a:pt x="39258" y="39782"/>
                  </a:lnTo>
                  <a:lnTo>
                    <a:pt x="38976" y="37748"/>
                  </a:lnTo>
                  <a:lnTo>
                    <a:pt x="39195" y="35495"/>
                  </a:lnTo>
                  <a:lnTo>
                    <a:pt x="39915" y="33453"/>
                  </a:lnTo>
                  <a:lnTo>
                    <a:pt x="39915" y="32553"/>
                  </a:lnTo>
                  <a:lnTo>
                    <a:pt x="38726" y="31442"/>
                  </a:lnTo>
                  <a:lnTo>
                    <a:pt x="36434" y="30801"/>
                  </a:lnTo>
                  <a:lnTo>
                    <a:pt x="35151" y="29823"/>
                  </a:lnTo>
                  <a:lnTo>
                    <a:pt x="35143" y="28587"/>
                  </a:lnTo>
                  <a:lnTo>
                    <a:pt x="34587" y="27092"/>
                  </a:lnTo>
                  <a:lnTo>
                    <a:pt x="33469" y="25332"/>
                  </a:lnTo>
                  <a:lnTo>
                    <a:pt x="31161" y="23533"/>
                  </a:lnTo>
                  <a:lnTo>
                    <a:pt x="27648" y="21687"/>
                  </a:lnTo>
                  <a:lnTo>
                    <a:pt x="24659" y="19214"/>
                  </a:lnTo>
                  <a:lnTo>
                    <a:pt x="22195" y="16108"/>
                  </a:lnTo>
                  <a:lnTo>
                    <a:pt x="20114" y="14113"/>
                  </a:lnTo>
                  <a:lnTo>
                    <a:pt x="18502" y="13276"/>
                  </a:lnTo>
                  <a:lnTo>
                    <a:pt x="18127" y="12838"/>
                  </a:lnTo>
                  <a:lnTo>
                    <a:pt x="22829" y="12869"/>
                  </a:lnTo>
                  <a:lnTo>
                    <a:pt x="27272" y="12909"/>
                  </a:lnTo>
                  <a:lnTo>
                    <a:pt x="27304" y="8449"/>
                  </a:lnTo>
                  <a:lnTo>
                    <a:pt x="27327" y="4491"/>
                  </a:lnTo>
                  <a:lnTo>
                    <a:pt x="27359" y="0"/>
                  </a:lnTo>
                  <a:lnTo>
                    <a:pt x="35417" y="8"/>
                  </a:lnTo>
                  <a:lnTo>
                    <a:pt x="45047" y="16"/>
                  </a:lnTo>
                  <a:lnTo>
                    <a:pt x="55030" y="31"/>
                  </a:lnTo>
                  <a:lnTo>
                    <a:pt x="62869" y="3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E398961-B7CD-0AC7-8A4F-4750AC1183DC}"/>
                </a:ext>
              </a:extLst>
            </p:cNvPr>
            <p:cNvSpPr>
              <a:spLocks/>
            </p:cNvSpPr>
            <p:nvPr/>
          </p:nvSpPr>
          <p:spPr>
            <a:xfrm>
              <a:off x="10426875" y="4348663"/>
              <a:ext cx="6407" cy="8183"/>
            </a:xfrm>
            <a:custGeom>
              <a:avLst/>
              <a:gdLst>
                <a:gd name="connsiteX0" fmla="*/ 2034 w 6407"/>
                <a:gd name="connsiteY0" fmla="*/ 8144 h 8183"/>
                <a:gd name="connsiteX1" fmla="*/ 1103 w 6407"/>
                <a:gd name="connsiteY1" fmla="*/ 8183 h 8183"/>
                <a:gd name="connsiteX2" fmla="*/ 297 w 6407"/>
                <a:gd name="connsiteY2" fmla="*/ 7432 h 8183"/>
                <a:gd name="connsiteX3" fmla="*/ 16 w 6407"/>
                <a:gd name="connsiteY3" fmla="*/ 6924 h 8183"/>
                <a:gd name="connsiteX4" fmla="*/ 0 w 6407"/>
                <a:gd name="connsiteY4" fmla="*/ 4342 h 8183"/>
                <a:gd name="connsiteX5" fmla="*/ 3098 w 6407"/>
                <a:gd name="connsiteY5" fmla="*/ 2144 h 8183"/>
                <a:gd name="connsiteX6" fmla="*/ 4115 w 6407"/>
                <a:gd name="connsiteY6" fmla="*/ 0 h 8183"/>
                <a:gd name="connsiteX7" fmla="*/ 4968 w 6407"/>
                <a:gd name="connsiteY7" fmla="*/ 172 h 8183"/>
                <a:gd name="connsiteX8" fmla="*/ 5719 w 6407"/>
                <a:gd name="connsiteY8" fmla="*/ 524 h 8183"/>
                <a:gd name="connsiteX9" fmla="*/ 6408 w 6407"/>
                <a:gd name="connsiteY9" fmla="*/ 1166 h 8183"/>
                <a:gd name="connsiteX10" fmla="*/ 2864 w 6407"/>
                <a:gd name="connsiteY10" fmla="*/ 4741 h 8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07" h="8183">
                  <a:moveTo>
                    <a:pt x="2034" y="8144"/>
                  </a:moveTo>
                  <a:lnTo>
                    <a:pt x="1103" y="8183"/>
                  </a:lnTo>
                  <a:lnTo>
                    <a:pt x="297" y="7432"/>
                  </a:lnTo>
                  <a:lnTo>
                    <a:pt x="16" y="6924"/>
                  </a:lnTo>
                  <a:lnTo>
                    <a:pt x="0" y="4342"/>
                  </a:lnTo>
                  <a:lnTo>
                    <a:pt x="3098" y="2144"/>
                  </a:lnTo>
                  <a:lnTo>
                    <a:pt x="4115" y="0"/>
                  </a:lnTo>
                  <a:lnTo>
                    <a:pt x="4968" y="172"/>
                  </a:lnTo>
                  <a:lnTo>
                    <a:pt x="5719" y="524"/>
                  </a:lnTo>
                  <a:lnTo>
                    <a:pt x="6408" y="1166"/>
                  </a:lnTo>
                  <a:lnTo>
                    <a:pt x="2864" y="474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92FCA448-856D-6A9E-FC15-D2D7A208AA6A}"/>
                </a:ext>
              </a:extLst>
            </p:cNvPr>
            <p:cNvSpPr>
              <a:spLocks/>
            </p:cNvSpPr>
            <p:nvPr/>
          </p:nvSpPr>
          <p:spPr>
            <a:xfrm>
              <a:off x="6883962" y="4369755"/>
              <a:ext cx="66718" cy="38796"/>
            </a:xfrm>
            <a:custGeom>
              <a:avLst/>
              <a:gdLst>
                <a:gd name="connsiteX0" fmla="*/ 65490 w 66718"/>
                <a:gd name="connsiteY0" fmla="*/ 157 h 38796"/>
                <a:gd name="connsiteX1" fmla="*/ 65420 w 66718"/>
                <a:gd name="connsiteY1" fmla="*/ 1964 h 38796"/>
                <a:gd name="connsiteX2" fmla="*/ 66718 w 66718"/>
                <a:gd name="connsiteY2" fmla="*/ 4522 h 38796"/>
                <a:gd name="connsiteX3" fmla="*/ 66530 w 66718"/>
                <a:gd name="connsiteY3" fmla="*/ 6423 h 38796"/>
                <a:gd name="connsiteX4" fmla="*/ 65967 w 66718"/>
                <a:gd name="connsiteY4" fmla="*/ 8222 h 38796"/>
                <a:gd name="connsiteX5" fmla="*/ 65474 w 66718"/>
                <a:gd name="connsiteY5" fmla="*/ 8934 h 38796"/>
                <a:gd name="connsiteX6" fmla="*/ 64825 w 66718"/>
                <a:gd name="connsiteY6" fmla="*/ 9349 h 38796"/>
                <a:gd name="connsiteX7" fmla="*/ 62853 w 66718"/>
                <a:gd name="connsiteY7" fmla="*/ 9333 h 38796"/>
                <a:gd name="connsiteX8" fmla="*/ 62024 w 66718"/>
                <a:gd name="connsiteY8" fmla="*/ 9693 h 38796"/>
                <a:gd name="connsiteX9" fmla="*/ 60710 w 66718"/>
                <a:gd name="connsiteY9" fmla="*/ 10397 h 38796"/>
                <a:gd name="connsiteX10" fmla="*/ 60678 w 66718"/>
                <a:gd name="connsiteY10" fmla="*/ 11227 h 38796"/>
                <a:gd name="connsiteX11" fmla="*/ 61727 w 66718"/>
                <a:gd name="connsiteY11" fmla="*/ 12017 h 38796"/>
                <a:gd name="connsiteX12" fmla="*/ 62587 w 66718"/>
                <a:gd name="connsiteY12" fmla="*/ 13120 h 38796"/>
                <a:gd name="connsiteX13" fmla="*/ 63589 w 66718"/>
                <a:gd name="connsiteY13" fmla="*/ 13988 h 38796"/>
                <a:gd name="connsiteX14" fmla="*/ 65310 w 66718"/>
                <a:gd name="connsiteY14" fmla="*/ 14990 h 38796"/>
                <a:gd name="connsiteX15" fmla="*/ 65474 w 66718"/>
                <a:gd name="connsiteY15" fmla="*/ 16101 h 38796"/>
                <a:gd name="connsiteX16" fmla="*/ 65521 w 66718"/>
                <a:gd name="connsiteY16" fmla="*/ 18902 h 38796"/>
                <a:gd name="connsiteX17" fmla="*/ 65427 w 66718"/>
                <a:gd name="connsiteY17" fmla="*/ 21092 h 38796"/>
                <a:gd name="connsiteX18" fmla="*/ 60585 w 66718"/>
                <a:gd name="connsiteY18" fmla="*/ 22680 h 38796"/>
                <a:gd name="connsiteX19" fmla="*/ 56868 w 66718"/>
                <a:gd name="connsiteY19" fmla="*/ 22962 h 38796"/>
                <a:gd name="connsiteX20" fmla="*/ 53723 w 66718"/>
                <a:gd name="connsiteY20" fmla="*/ 22790 h 38796"/>
                <a:gd name="connsiteX21" fmla="*/ 52354 w 66718"/>
                <a:gd name="connsiteY21" fmla="*/ 23455 h 38796"/>
                <a:gd name="connsiteX22" fmla="*/ 49616 w 66718"/>
                <a:gd name="connsiteY22" fmla="*/ 25090 h 38796"/>
                <a:gd name="connsiteX23" fmla="*/ 46275 w 66718"/>
                <a:gd name="connsiteY23" fmla="*/ 26083 h 38796"/>
                <a:gd name="connsiteX24" fmla="*/ 44562 w 66718"/>
                <a:gd name="connsiteY24" fmla="*/ 26154 h 38796"/>
                <a:gd name="connsiteX25" fmla="*/ 43741 w 66718"/>
                <a:gd name="connsiteY25" fmla="*/ 26748 h 38796"/>
                <a:gd name="connsiteX26" fmla="*/ 42442 w 66718"/>
                <a:gd name="connsiteY26" fmla="*/ 28446 h 38796"/>
                <a:gd name="connsiteX27" fmla="*/ 38820 w 66718"/>
                <a:gd name="connsiteY27" fmla="*/ 35863 h 38796"/>
                <a:gd name="connsiteX28" fmla="*/ 37623 w 66718"/>
                <a:gd name="connsiteY28" fmla="*/ 37639 h 38796"/>
                <a:gd name="connsiteX29" fmla="*/ 36653 w 66718"/>
                <a:gd name="connsiteY29" fmla="*/ 38797 h 38796"/>
                <a:gd name="connsiteX30" fmla="*/ 35542 w 66718"/>
                <a:gd name="connsiteY30" fmla="*/ 37224 h 38796"/>
                <a:gd name="connsiteX31" fmla="*/ 36402 w 66718"/>
                <a:gd name="connsiteY31" fmla="*/ 34314 h 38796"/>
                <a:gd name="connsiteX32" fmla="*/ 35471 w 66718"/>
                <a:gd name="connsiteY32" fmla="*/ 34353 h 38796"/>
                <a:gd name="connsiteX33" fmla="*/ 33625 w 66718"/>
                <a:gd name="connsiteY33" fmla="*/ 36708 h 38796"/>
                <a:gd name="connsiteX34" fmla="*/ 32725 w 66718"/>
                <a:gd name="connsiteY34" fmla="*/ 36778 h 38796"/>
                <a:gd name="connsiteX35" fmla="*/ 32843 w 66718"/>
                <a:gd name="connsiteY35" fmla="*/ 33993 h 38796"/>
                <a:gd name="connsiteX36" fmla="*/ 31818 w 66718"/>
                <a:gd name="connsiteY36" fmla="*/ 33891 h 38796"/>
                <a:gd name="connsiteX37" fmla="*/ 30629 w 66718"/>
                <a:gd name="connsiteY37" fmla="*/ 34087 h 38796"/>
                <a:gd name="connsiteX38" fmla="*/ 28970 w 66718"/>
                <a:gd name="connsiteY38" fmla="*/ 32632 h 38796"/>
                <a:gd name="connsiteX39" fmla="*/ 28806 w 66718"/>
                <a:gd name="connsiteY39" fmla="*/ 31544 h 38796"/>
                <a:gd name="connsiteX40" fmla="*/ 28939 w 66718"/>
                <a:gd name="connsiteY40" fmla="*/ 30026 h 38796"/>
                <a:gd name="connsiteX41" fmla="*/ 29948 w 66718"/>
                <a:gd name="connsiteY41" fmla="*/ 29056 h 38796"/>
                <a:gd name="connsiteX42" fmla="*/ 29807 w 66718"/>
                <a:gd name="connsiteY42" fmla="*/ 28650 h 38796"/>
                <a:gd name="connsiteX43" fmla="*/ 28829 w 66718"/>
                <a:gd name="connsiteY43" fmla="*/ 28532 h 38796"/>
                <a:gd name="connsiteX44" fmla="*/ 27734 w 66718"/>
                <a:gd name="connsiteY44" fmla="*/ 28790 h 38796"/>
                <a:gd name="connsiteX45" fmla="*/ 27061 w 66718"/>
                <a:gd name="connsiteY45" fmla="*/ 28329 h 38796"/>
                <a:gd name="connsiteX46" fmla="*/ 28172 w 66718"/>
                <a:gd name="connsiteY46" fmla="*/ 26357 h 38796"/>
                <a:gd name="connsiteX47" fmla="*/ 32052 w 66718"/>
                <a:gd name="connsiteY47" fmla="*/ 24707 h 38796"/>
                <a:gd name="connsiteX48" fmla="*/ 34000 w 66718"/>
                <a:gd name="connsiteY48" fmla="*/ 24534 h 38796"/>
                <a:gd name="connsiteX49" fmla="*/ 36003 w 66718"/>
                <a:gd name="connsiteY49" fmla="*/ 24159 h 38796"/>
                <a:gd name="connsiteX50" fmla="*/ 34908 w 66718"/>
                <a:gd name="connsiteY50" fmla="*/ 22735 h 38796"/>
                <a:gd name="connsiteX51" fmla="*/ 32538 w 66718"/>
                <a:gd name="connsiteY51" fmla="*/ 22172 h 38796"/>
                <a:gd name="connsiteX52" fmla="*/ 30644 w 66718"/>
                <a:gd name="connsiteY52" fmla="*/ 22563 h 38796"/>
                <a:gd name="connsiteX53" fmla="*/ 29698 w 66718"/>
                <a:gd name="connsiteY53" fmla="*/ 23588 h 38796"/>
                <a:gd name="connsiteX54" fmla="*/ 28532 w 66718"/>
                <a:gd name="connsiteY54" fmla="*/ 23760 h 38796"/>
                <a:gd name="connsiteX55" fmla="*/ 26576 w 66718"/>
                <a:gd name="connsiteY55" fmla="*/ 21342 h 38796"/>
                <a:gd name="connsiteX56" fmla="*/ 26608 w 66718"/>
                <a:gd name="connsiteY56" fmla="*/ 20130 h 38796"/>
                <a:gd name="connsiteX57" fmla="*/ 27335 w 66718"/>
                <a:gd name="connsiteY57" fmla="*/ 18690 h 38796"/>
                <a:gd name="connsiteX58" fmla="*/ 28469 w 66718"/>
                <a:gd name="connsiteY58" fmla="*/ 18041 h 38796"/>
                <a:gd name="connsiteX59" fmla="*/ 32968 w 66718"/>
                <a:gd name="connsiteY59" fmla="*/ 18057 h 38796"/>
                <a:gd name="connsiteX60" fmla="*/ 34673 w 66718"/>
                <a:gd name="connsiteY60" fmla="*/ 17243 h 38796"/>
                <a:gd name="connsiteX61" fmla="*/ 35362 w 66718"/>
                <a:gd name="connsiteY61" fmla="*/ 17094 h 38796"/>
                <a:gd name="connsiteX62" fmla="*/ 36011 w 66718"/>
                <a:gd name="connsiteY62" fmla="*/ 16359 h 38796"/>
                <a:gd name="connsiteX63" fmla="*/ 35870 w 66718"/>
                <a:gd name="connsiteY63" fmla="*/ 15866 h 38796"/>
                <a:gd name="connsiteX64" fmla="*/ 35135 w 66718"/>
                <a:gd name="connsiteY64" fmla="*/ 15842 h 38796"/>
                <a:gd name="connsiteX65" fmla="*/ 33453 w 66718"/>
                <a:gd name="connsiteY65" fmla="*/ 16805 h 38796"/>
                <a:gd name="connsiteX66" fmla="*/ 28039 w 66718"/>
                <a:gd name="connsiteY66" fmla="*/ 16445 h 38796"/>
                <a:gd name="connsiteX67" fmla="*/ 26310 w 66718"/>
                <a:gd name="connsiteY67" fmla="*/ 17024 h 38796"/>
                <a:gd name="connsiteX68" fmla="*/ 23298 w 66718"/>
                <a:gd name="connsiteY68" fmla="*/ 19238 h 38796"/>
                <a:gd name="connsiteX69" fmla="*/ 19590 w 66718"/>
                <a:gd name="connsiteY69" fmla="*/ 20458 h 38796"/>
                <a:gd name="connsiteX70" fmla="*/ 16899 w 66718"/>
                <a:gd name="connsiteY70" fmla="*/ 19942 h 38796"/>
                <a:gd name="connsiteX71" fmla="*/ 17759 w 66718"/>
                <a:gd name="connsiteY71" fmla="*/ 16977 h 38796"/>
                <a:gd name="connsiteX72" fmla="*/ 17376 w 66718"/>
                <a:gd name="connsiteY72" fmla="*/ 16578 h 38796"/>
                <a:gd name="connsiteX73" fmla="*/ 16531 w 66718"/>
                <a:gd name="connsiteY73" fmla="*/ 16085 h 38796"/>
                <a:gd name="connsiteX74" fmla="*/ 12588 w 66718"/>
                <a:gd name="connsiteY74" fmla="*/ 17032 h 38796"/>
                <a:gd name="connsiteX75" fmla="*/ 9607 w 66718"/>
                <a:gd name="connsiteY75" fmla="*/ 15678 h 38796"/>
                <a:gd name="connsiteX76" fmla="*/ 8426 w 66718"/>
                <a:gd name="connsiteY76" fmla="*/ 14043 h 38796"/>
                <a:gd name="connsiteX77" fmla="*/ 8629 w 66718"/>
                <a:gd name="connsiteY77" fmla="*/ 11986 h 38796"/>
                <a:gd name="connsiteX78" fmla="*/ 10037 w 66718"/>
                <a:gd name="connsiteY78" fmla="*/ 10593 h 38796"/>
                <a:gd name="connsiteX79" fmla="*/ 10256 w 66718"/>
                <a:gd name="connsiteY79" fmla="*/ 9897 h 38796"/>
                <a:gd name="connsiteX80" fmla="*/ 8770 w 66718"/>
                <a:gd name="connsiteY80" fmla="*/ 9764 h 38796"/>
                <a:gd name="connsiteX81" fmla="*/ 6032 w 66718"/>
                <a:gd name="connsiteY81" fmla="*/ 10632 h 38796"/>
                <a:gd name="connsiteX82" fmla="*/ 0 w 66718"/>
                <a:gd name="connsiteY82" fmla="*/ 7268 h 38796"/>
                <a:gd name="connsiteX83" fmla="*/ 1205 w 66718"/>
                <a:gd name="connsiteY83" fmla="*/ 7057 h 38796"/>
                <a:gd name="connsiteX84" fmla="*/ 4178 w 66718"/>
                <a:gd name="connsiteY84" fmla="*/ 7409 h 38796"/>
                <a:gd name="connsiteX85" fmla="*/ 6485 w 66718"/>
                <a:gd name="connsiteY85" fmla="*/ 6986 h 38796"/>
                <a:gd name="connsiteX86" fmla="*/ 8113 w 66718"/>
                <a:gd name="connsiteY86" fmla="*/ 6274 h 38796"/>
                <a:gd name="connsiteX87" fmla="*/ 10327 w 66718"/>
                <a:gd name="connsiteY87" fmla="*/ 5296 h 38796"/>
                <a:gd name="connsiteX88" fmla="*/ 12463 w 66718"/>
                <a:gd name="connsiteY88" fmla="*/ 4976 h 38796"/>
                <a:gd name="connsiteX89" fmla="*/ 19152 w 66718"/>
                <a:gd name="connsiteY89" fmla="*/ 5414 h 38796"/>
                <a:gd name="connsiteX90" fmla="*/ 24964 w 66718"/>
                <a:gd name="connsiteY90" fmla="*/ 4240 h 38796"/>
                <a:gd name="connsiteX91" fmla="*/ 29283 w 66718"/>
                <a:gd name="connsiteY91" fmla="*/ 2034 h 38796"/>
                <a:gd name="connsiteX92" fmla="*/ 33273 w 66718"/>
                <a:gd name="connsiteY92" fmla="*/ 0 h 38796"/>
                <a:gd name="connsiteX93" fmla="*/ 38444 w 66718"/>
                <a:gd name="connsiteY93" fmla="*/ 24 h 38796"/>
                <a:gd name="connsiteX94" fmla="*/ 43983 w 66718"/>
                <a:gd name="connsiteY94" fmla="*/ 47 h 38796"/>
                <a:gd name="connsiteX95" fmla="*/ 51862 w 66718"/>
                <a:gd name="connsiteY95" fmla="*/ 78 h 38796"/>
                <a:gd name="connsiteX96" fmla="*/ 58105 w 66718"/>
                <a:gd name="connsiteY96" fmla="*/ 102 h 38796"/>
                <a:gd name="connsiteX97" fmla="*/ 65490 w 66718"/>
                <a:gd name="connsiteY97" fmla="*/ 157 h 38796"/>
                <a:gd name="connsiteX98" fmla="*/ 15936 w 66718"/>
                <a:gd name="connsiteY98" fmla="*/ 17837 h 38796"/>
                <a:gd name="connsiteX99" fmla="*/ 14794 w 66718"/>
                <a:gd name="connsiteY99" fmla="*/ 20568 h 38796"/>
                <a:gd name="connsiteX100" fmla="*/ 13386 w 66718"/>
                <a:gd name="connsiteY100" fmla="*/ 20263 h 38796"/>
                <a:gd name="connsiteX101" fmla="*/ 12400 w 66718"/>
                <a:gd name="connsiteY101" fmla="*/ 18636 h 38796"/>
                <a:gd name="connsiteX102" fmla="*/ 12290 w 66718"/>
                <a:gd name="connsiteY102" fmla="*/ 17947 h 38796"/>
                <a:gd name="connsiteX103" fmla="*/ 15154 w 66718"/>
                <a:gd name="connsiteY103" fmla="*/ 17728 h 38796"/>
                <a:gd name="connsiteX104" fmla="*/ 15936 w 66718"/>
                <a:gd name="connsiteY104" fmla="*/ 17837 h 38796"/>
                <a:gd name="connsiteX105" fmla="*/ 25442 w 66718"/>
                <a:gd name="connsiteY105" fmla="*/ 25520 h 38796"/>
                <a:gd name="connsiteX106" fmla="*/ 25238 w 66718"/>
                <a:gd name="connsiteY106" fmla="*/ 26036 h 38796"/>
                <a:gd name="connsiteX107" fmla="*/ 23986 w 66718"/>
                <a:gd name="connsiteY107" fmla="*/ 25598 h 38796"/>
                <a:gd name="connsiteX108" fmla="*/ 25809 w 66718"/>
                <a:gd name="connsiteY108" fmla="*/ 23721 h 38796"/>
                <a:gd name="connsiteX109" fmla="*/ 26999 w 66718"/>
                <a:gd name="connsiteY109" fmla="*/ 23392 h 38796"/>
                <a:gd name="connsiteX110" fmla="*/ 26959 w 66718"/>
                <a:gd name="connsiteY110" fmla="*/ 24832 h 38796"/>
                <a:gd name="connsiteX111" fmla="*/ 26044 w 66718"/>
                <a:gd name="connsiteY111" fmla="*/ 25137 h 38796"/>
                <a:gd name="connsiteX112" fmla="*/ 25442 w 66718"/>
                <a:gd name="connsiteY112" fmla="*/ 25520 h 38796"/>
                <a:gd name="connsiteX113" fmla="*/ 17790 w 66718"/>
                <a:gd name="connsiteY113" fmla="*/ 27108 h 38796"/>
                <a:gd name="connsiteX114" fmla="*/ 16758 w 66718"/>
                <a:gd name="connsiteY114" fmla="*/ 27805 h 38796"/>
                <a:gd name="connsiteX115" fmla="*/ 15694 w 66718"/>
                <a:gd name="connsiteY115" fmla="*/ 27476 h 38796"/>
                <a:gd name="connsiteX116" fmla="*/ 15123 w 66718"/>
                <a:gd name="connsiteY116" fmla="*/ 26850 h 38796"/>
                <a:gd name="connsiteX117" fmla="*/ 15209 w 66718"/>
                <a:gd name="connsiteY117" fmla="*/ 25731 h 38796"/>
                <a:gd name="connsiteX118" fmla="*/ 16414 w 66718"/>
                <a:gd name="connsiteY118" fmla="*/ 24151 h 38796"/>
                <a:gd name="connsiteX119" fmla="*/ 17493 w 66718"/>
                <a:gd name="connsiteY119" fmla="*/ 24354 h 38796"/>
                <a:gd name="connsiteX120" fmla="*/ 17790 w 66718"/>
                <a:gd name="connsiteY120" fmla="*/ 27108 h 38796"/>
                <a:gd name="connsiteX121" fmla="*/ 21671 w 66718"/>
                <a:gd name="connsiteY121" fmla="*/ 32679 h 38796"/>
                <a:gd name="connsiteX122" fmla="*/ 21671 w 66718"/>
                <a:gd name="connsiteY122" fmla="*/ 33594 h 38796"/>
                <a:gd name="connsiteX123" fmla="*/ 20740 w 66718"/>
                <a:gd name="connsiteY123" fmla="*/ 33422 h 38796"/>
                <a:gd name="connsiteX124" fmla="*/ 20466 w 66718"/>
                <a:gd name="connsiteY124" fmla="*/ 33148 h 38796"/>
                <a:gd name="connsiteX125" fmla="*/ 21021 w 66718"/>
                <a:gd name="connsiteY125" fmla="*/ 31497 h 38796"/>
                <a:gd name="connsiteX126" fmla="*/ 21835 w 66718"/>
                <a:gd name="connsiteY126" fmla="*/ 30762 h 38796"/>
                <a:gd name="connsiteX127" fmla="*/ 22836 w 66718"/>
                <a:gd name="connsiteY127" fmla="*/ 30879 h 38796"/>
                <a:gd name="connsiteX128" fmla="*/ 23134 w 66718"/>
                <a:gd name="connsiteY128" fmla="*/ 31098 h 38796"/>
                <a:gd name="connsiteX129" fmla="*/ 22938 w 66718"/>
                <a:gd name="connsiteY129" fmla="*/ 31732 h 38796"/>
                <a:gd name="connsiteX130" fmla="*/ 22500 w 66718"/>
                <a:gd name="connsiteY130" fmla="*/ 32256 h 38796"/>
                <a:gd name="connsiteX131" fmla="*/ 21671 w 66718"/>
                <a:gd name="connsiteY131" fmla="*/ 32679 h 38796"/>
                <a:gd name="connsiteX132" fmla="*/ 13128 w 66718"/>
                <a:gd name="connsiteY132" fmla="*/ 36152 h 38796"/>
                <a:gd name="connsiteX133" fmla="*/ 11367 w 66718"/>
                <a:gd name="connsiteY133" fmla="*/ 36481 h 38796"/>
                <a:gd name="connsiteX134" fmla="*/ 10569 w 66718"/>
                <a:gd name="connsiteY134" fmla="*/ 35378 h 38796"/>
                <a:gd name="connsiteX135" fmla="*/ 10452 w 66718"/>
                <a:gd name="connsiteY135" fmla="*/ 34947 h 38796"/>
                <a:gd name="connsiteX136" fmla="*/ 11367 w 66718"/>
                <a:gd name="connsiteY136" fmla="*/ 34580 h 38796"/>
                <a:gd name="connsiteX137" fmla="*/ 11782 w 66718"/>
                <a:gd name="connsiteY137" fmla="*/ 34564 h 38796"/>
                <a:gd name="connsiteX138" fmla="*/ 12478 w 66718"/>
                <a:gd name="connsiteY138" fmla="*/ 33758 h 38796"/>
                <a:gd name="connsiteX139" fmla="*/ 13339 w 66718"/>
                <a:gd name="connsiteY139" fmla="*/ 33226 h 38796"/>
                <a:gd name="connsiteX140" fmla="*/ 13722 w 66718"/>
                <a:gd name="connsiteY140" fmla="*/ 33054 h 38796"/>
                <a:gd name="connsiteX141" fmla="*/ 14168 w 66718"/>
                <a:gd name="connsiteY141" fmla="*/ 33093 h 38796"/>
                <a:gd name="connsiteX142" fmla="*/ 14489 w 66718"/>
                <a:gd name="connsiteY142" fmla="*/ 34861 h 38796"/>
                <a:gd name="connsiteX143" fmla="*/ 14066 w 66718"/>
                <a:gd name="connsiteY143" fmla="*/ 35604 h 38796"/>
                <a:gd name="connsiteX144" fmla="*/ 13128 w 66718"/>
                <a:gd name="connsiteY144" fmla="*/ 36152 h 38796"/>
                <a:gd name="connsiteX145" fmla="*/ 17923 w 66718"/>
                <a:gd name="connsiteY145" fmla="*/ 35636 h 38796"/>
                <a:gd name="connsiteX146" fmla="*/ 17720 w 66718"/>
                <a:gd name="connsiteY146" fmla="*/ 36254 h 38796"/>
                <a:gd name="connsiteX147" fmla="*/ 16429 w 66718"/>
                <a:gd name="connsiteY147" fmla="*/ 36160 h 38796"/>
                <a:gd name="connsiteX148" fmla="*/ 16719 w 66718"/>
                <a:gd name="connsiteY148" fmla="*/ 35534 h 38796"/>
                <a:gd name="connsiteX149" fmla="*/ 16437 w 66718"/>
                <a:gd name="connsiteY149" fmla="*/ 35354 h 38796"/>
                <a:gd name="connsiteX150" fmla="*/ 16805 w 66718"/>
                <a:gd name="connsiteY150" fmla="*/ 33476 h 38796"/>
                <a:gd name="connsiteX151" fmla="*/ 17000 w 66718"/>
                <a:gd name="connsiteY151" fmla="*/ 33187 h 38796"/>
                <a:gd name="connsiteX152" fmla="*/ 17626 w 66718"/>
                <a:gd name="connsiteY152" fmla="*/ 33883 h 38796"/>
                <a:gd name="connsiteX153" fmla="*/ 17712 w 66718"/>
                <a:gd name="connsiteY153" fmla="*/ 34173 h 38796"/>
                <a:gd name="connsiteX154" fmla="*/ 17923 w 66718"/>
                <a:gd name="connsiteY154" fmla="*/ 35636 h 38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6718" h="38796">
                  <a:moveTo>
                    <a:pt x="65490" y="157"/>
                  </a:moveTo>
                  <a:lnTo>
                    <a:pt x="65420" y="1964"/>
                  </a:lnTo>
                  <a:lnTo>
                    <a:pt x="66718" y="4522"/>
                  </a:lnTo>
                  <a:lnTo>
                    <a:pt x="66530" y="6423"/>
                  </a:lnTo>
                  <a:lnTo>
                    <a:pt x="65967" y="8222"/>
                  </a:lnTo>
                  <a:lnTo>
                    <a:pt x="65474" y="8934"/>
                  </a:lnTo>
                  <a:lnTo>
                    <a:pt x="64825" y="9349"/>
                  </a:lnTo>
                  <a:lnTo>
                    <a:pt x="62853" y="9333"/>
                  </a:lnTo>
                  <a:lnTo>
                    <a:pt x="62024" y="9693"/>
                  </a:lnTo>
                  <a:lnTo>
                    <a:pt x="60710" y="10397"/>
                  </a:lnTo>
                  <a:lnTo>
                    <a:pt x="60678" y="11227"/>
                  </a:lnTo>
                  <a:lnTo>
                    <a:pt x="61727" y="12017"/>
                  </a:lnTo>
                  <a:lnTo>
                    <a:pt x="62587" y="13120"/>
                  </a:lnTo>
                  <a:lnTo>
                    <a:pt x="63589" y="13988"/>
                  </a:lnTo>
                  <a:lnTo>
                    <a:pt x="65310" y="14990"/>
                  </a:lnTo>
                  <a:lnTo>
                    <a:pt x="65474" y="16101"/>
                  </a:lnTo>
                  <a:lnTo>
                    <a:pt x="65521" y="18902"/>
                  </a:lnTo>
                  <a:lnTo>
                    <a:pt x="65427" y="21092"/>
                  </a:lnTo>
                  <a:lnTo>
                    <a:pt x="60585" y="22680"/>
                  </a:lnTo>
                  <a:lnTo>
                    <a:pt x="56868" y="22962"/>
                  </a:lnTo>
                  <a:lnTo>
                    <a:pt x="53723" y="22790"/>
                  </a:lnTo>
                  <a:lnTo>
                    <a:pt x="52354" y="23455"/>
                  </a:lnTo>
                  <a:lnTo>
                    <a:pt x="49616" y="25090"/>
                  </a:lnTo>
                  <a:lnTo>
                    <a:pt x="46275" y="26083"/>
                  </a:lnTo>
                  <a:lnTo>
                    <a:pt x="44562" y="26154"/>
                  </a:lnTo>
                  <a:lnTo>
                    <a:pt x="43741" y="26748"/>
                  </a:lnTo>
                  <a:lnTo>
                    <a:pt x="42442" y="28446"/>
                  </a:lnTo>
                  <a:lnTo>
                    <a:pt x="38820" y="35863"/>
                  </a:lnTo>
                  <a:lnTo>
                    <a:pt x="37623" y="37639"/>
                  </a:lnTo>
                  <a:lnTo>
                    <a:pt x="36653" y="38797"/>
                  </a:lnTo>
                  <a:lnTo>
                    <a:pt x="35542" y="37224"/>
                  </a:lnTo>
                  <a:lnTo>
                    <a:pt x="36402" y="34314"/>
                  </a:lnTo>
                  <a:lnTo>
                    <a:pt x="35471" y="34353"/>
                  </a:lnTo>
                  <a:lnTo>
                    <a:pt x="33625" y="36708"/>
                  </a:lnTo>
                  <a:lnTo>
                    <a:pt x="32725" y="36778"/>
                  </a:lnTo>
                  <a:lnTo>
                    <a:pt x="32843" y="33993"/>
                  </a:lnTo>
                  <a:lnTo>
                    <a:pt x="31818" y="33891"/>
                  </a:lnTo>
                  <a:lnTo>
                    <a:pt x="30629" y="34087"/>
                  </a:lnTo>
                  <a:lnTo>
                    <a:pt x="28970" y="32632"/>
                  </a:lnTo>
                  <a:lnTo>
                    <a:pt x="28806" y="31544"/>
                  </a:lnTo>
                  <a:lnTo>
                    <a:pt x="28939" y="30026"/>
                  </a:lnTo>
                  <a:lnTo>
                    <a:pt x="29948" y="29056"/>
                  </a:lnTo>
                  <a:lnTo>
                    <a:pt x="29807" y="28650"/>
                  </a:lnTo>
                  <a:lnTo>
                    <a:pt x="28829" y="28532"/>
                  </a:lnTo>
                  <a:lnTo>
                    <a:pt x="27734" y="28790"/>
                  </a:lnTo>
                  <a:lnTo>
                    <a:pt x="27061" y="28329"/>
                  </a:lnTo>
                  <a:lnTo>
                    <a:pt x="28172" y="26357"/>
                  </a:lnTo>
                  <a:lnTo>
                    <a:pt x="32052" y="24707"/>
                  </a:lnTo>
                  <a:lnTo>
                    <a:pt x="34000" y="24534"/>
                  </a:lnTo>
                  <a:lnTo>
                    <a:pt x="36003" y="24159"/>
                  </a:lnTo>
                  <a:lnTo>
                    <a:pt x="34908" y="22735"/>
                  </a:lnTo>
                  <a:lnTo>
                    <a:pt x="32538" y="22172"/>
                  </a:lnTo>
                  <a:lnTo>
                    <a:pt x="30644" y="22563"/>
                  </a:lnTo>
                  <a:lnTo>
                    <a:pt x="29698" y="23588"/>
                  </a:lnTo>
                  <a:lnTo>
                    <a:pt x="28532" y="23760"/>
                  </a:lnTo>
                  <a:lnTo>
                    <a:pt x="26576" y="21342"/>
                  </a:lnTo>
                  <a:lnTo>
                    <a:pt x="26608" y="20130"/>
                  </a:lnTo>
                  <a:lnTo>
                    <a:pt x="27335" y="18690"/>
                  </a:lnTo>
                  <a:lnTo>
                    <a:pt x="28469" y="18041"/>
                  </a:lnTo>
                  <a:lnTo>
                    <a:pt x="32968" y="18057"/>
                  </a:lnTo>
                  <a:lnTo>
                    <a:pt x="34673" y="17243"/>
                  </a:lnTo>
                  <a:lnTo>
                    <a:pt x="35362" y="17094"/>
                  </a:lnTo>
                  <a:lnTo>
                    <a:pt x="36011" y="16359"/>
                  </a:lnTo>
                  <a:lnTo>
                    <a:pt x="35870" y="15866"/>
                  </a:lnTo>
                  <a:lnTo>
                    <a:pt x="35135" y="15842"/>
                  </a:lnTo>
                  <a:lnTo>
                    <a:pt x="33453" y="16805"/>
                  </a:lnTo>
                  <a:lnTo>
                    <a:pt x="28039" y="16445"/>
                  </a:lnTo>
                  <a:lnTo>
                    <a:pt x="26310" y="17024"/>
                  </a:lnTo>
                  <a:lnTo>
                    <a:pt x="23298" y="19238"/>
                  </a:lnTo>
                  <a:lnTo>
                    <a:pt x="19590" y="20458"/>
                  </a:lnTo>
                  <a:lnTo>
                    <a:pt x="16899" y="19942"/>
                  </a:lnTo>
                  <a:lnTo>
                    <a:pt x="17759" y="16977"/>
                  </a:lnTo>
                  <a:lnTo>
                    <a:pt x="17376" y="16578"/>
                  </a:lnTo>
                  <a:lnTo>
                    <a:pt x="16531" y="16085"/>
                  </a:lnTo>
                  <a:lnTo>
                    <a:pt x="12588" y="17032"/>
                  </a:lnTo>
                  <a:lnTo>
                    <a:pt x="9607" y="15678"/>
                  </a:lnTo>
                  <a:lnTo>
                    <a:pt x="8426" y="14043"/>
                  </a:lnTo>
                  <a:lnTo>
                    <a:pt x="8629" y="11986"/>
                  </a:lnTo>
                  <a:lnTo>
                    <a:pt x="10037" y="10593"/>
                  </a:lnTo>
                  <a:lnTo>
                    <a:pt x="10256" y="9897"/>
                  </a:lnTo>
                  <a:lnTo>
                    <a:pt x="8770" y="9764"/>
                  </a:lnTo>
                  <a:lnTo>
                    <a:pt x="6032" y="10632"/>
                  </a:lnTo>
                  <a:lnTo>
                    <a:pt x="0" y="7268"/>
                  </a:lnTo>
                  <a:lnTo>
                    <a:pt x="1205" y="7057"/>
                  </a:lnTo>
                  <a:lnTo>
                    <a:pt x="4178" y="7409"/>
                  </a:lnTo>
                  <a:lnTo>
                    <a:pt x="6485" y="6986"/>
                  </a:lnTo>
                  <a:lnTo>
                    <a:pt x="8113" y="6274"/>
                  </a:lnTo>
                  <a:lnTo>
                    <a:pt x="10327" y="5296"/>
                  </a:lnTo>
                  <a:lnTo>
                    <a:pt x="12463" y="4976"/>
                  </a:lnTo>
                  <a:lnTo>
                    <a:pt x="19152" y="5414"/>
                  </a:lnTo>
                  <a:lnTo>
                    <a:pt x="24964" y="4240"/>
                  </a:lnTo>
                  <a:lnTo>
                    <a:pt x="29283" y="2034"/>
                  </a:lnTo>
                  <a:lnTo>
                    <a:pt x="33273" y="0"/>
                  </a:lnTo>
                  <a:lnTo>
                    <a:pt x="38444" y="24"/>
                  </a:lnTo>
                  <a:lnTo>
                    <a:pt x="43983" y="47"/>
                  </a:lnTo>
                  <a:lnTo>
                    <a:pt x="51862" y="78"/>
                  </a:lnTo>
                  <a:lnTo>
                    <a:pt x="58105" y="102"/>
                  </a:lnTo>
                  <a:lnTo>
                    <a:pt x="65490" y="157"/>
                  </a:lnTo>
                  <a:close/>
                  <a:moveTo>
                    <a:pt x="15936" y="17837"/>
                  </a:moveTo>
                  <a:lnTo>
                    <a:pt x="14794" y="20568"/>
                  </a:lnTo>
                  <a:lnTo>
                    <a:pt x="13386" y="20263"/>
                  </a:lnTo>
                  <a:lnTo>
                    <a:pt x="12400" y="18636"/>
                  </a:lnTo>
                  <a:lnTo>
                    <a:pt x="12290" y="17947"/>
                  </a:lnTo>
                  <a:lnTo>
                    <a:pt x="15154" y="17728"/>
                  </a:lnTo>
                  <a:lnTo>
                    <a:pt x="15936" y="17837"/>
                  </a:lnTo>
                  <a:close/>
                  <a:moveTo>
                    <a:pt x="25442" y="25520"/>
                  </a:moveTo>
                  <a:lnTo>
                    <a:pt x="25238" y="26036"/>
                  </a:lnTo>
                  <a:lnTo>
                    <a:pt x="23986" y="25598"/>
                  </a:lnTo>
                  <a:lnTo>
                    <a:pt x="25809" y="23721"/>
                  </a:lnTo>
                  <a:lnTo>
                    <a:pt x="26999" y="23392"/>
                  </a:lnTo>
                  <a:lnTo>
                    <a:pt x="26959" y="24832"/>
                  </a:lnTo>
                  <a:lnTo>
                    <a:pt x="26044" y="25137"/>
                  </a:lnTo>
                  <a:lnTo>
                    <a:pt x="25442" y="25520"/>
                  </a:lnTo>
                  <a:close/>
                  <a:moveTo>
                    <a:pt x="17790" y="27108"/>
                  </a:moveTo>
                  <a:lnTo>
                    <a:pt x="16758" y="27805"/>
                  </a:lnTo>
                  <a:lnTo>
                    <a:pt x="15694" y="27476"/>
                  </a:lnTo>
                  <a:lnTo>
                    <a:pt x="15123" y="26850"/>
                  </a:lnTo>
                  <a:lnTo>
                    <a:pt x="15209" y="25731"/>
                  </a:lnTo>
                  <a:lnTo>
                    <a:pt x="16414" y="24151"/>
                  </a:lnTo>
                  <a:lnTo>
                    <a:pt x="17493" y="24354"/>
                  </a:lnTo>
                  <a:lnTo>
                    <a:pt x="17790" y="27108"/>
                  </a:lnTo>
                  <a:close/>
                  <a:moveTo>
                    <a:pt x="21671" y="32679"/>
                  </a:moveTo>
                  <a:lnTo>
                    <a:pt x="21671" y="33594"/>
                  </a:lnTo>
                  <a:lnTo>
                    <a:pt x="20740" y="33422"/>
                  </a:lnTo>
                  <a:lnTo>
                    <a:pt x="20466" y="33148"/>
                  </a:lnTo>
                  <a:lnTo>
                    <a:pt x="21021" y="31497"/>
                  </a:lnTo>
                  <a:lnTo>
                    <a:pt x="21835" y="30762"/>
                  </a:lnTo>
                  <a:lnTo>
                    <a:pt x="22836" y="30879"/>
                  </a:lnTo>
                  <a:lnTo>
                    <a:pt x="23134" y="31098"/>
                  </a:lnTo>
                  <a:lnTo>
                    <a:pt x="22938" y="31732"/>
                  </a:lnTo>
                  <a:lnTo>
                    <a:pt x="22500" y="32256"/>
                  </a:lnTo>
                  <a:lnTo>
                    <a:pt x="21671" y="32679"/>
                  </a:lnTo>
                  <a:close/>
                  <a:moveTo>
                    <a:pt x="13128" y="36152"/>
                  </a:moveTo>
                  <a:lnTo>
                    <a:pt x="11367" y="36481"/>
                  </a:lnTo>
                  <a:lnTo>
                    <a:pt x="10569" y="35378"/>
                  </a:lnTo>
                  <a:lnTo>
                    <a:pt x="10452" y="34947"/>
                  </a:lnTo>
                  <a:lnTo>
                    <a:pt x="11367" y="34580"/>
                  </a:lnTo>
                  <a:lnTo>
                    <a:pt x="11782" y="34564"/>
                  </a:lnTo>
                  <a:lnTo>
                    <a:pt x="12478" y="33758"/>
                  </a:lnTo>
                  <a:lnTo>
                    <a:pt x="13339" y="33226"/>
                  </a:lnTo>
                  <a:lnTo>
                    <a:pt x="13722" y="33054"/>
                  </a:lnTo>
                  <a:lnTo>
                    <a:pt x="14168" y="33093"/>
                  </a:lnTo>
                  <a:lnTo>
                    <a:pt x="14489" y="34861"/>
                  </a:lnTo>
                  <a:lnTo>
                    <a:pt x="14066" y="35604"/>
                  </a:lnTo>
                  <a:lnTo>
                    <a:pt x="13128" y="36152"/>
                  </a:lnTo>
                  <a:close/>
                  <a:moveTo>
                    <a:pt x="17923" y="35636"/>
                  </a:moveTo>
                  <a:lnTo>
                    <a:pt x="17720" y="36254"/>
                  </a:lnTo>
                  <a:lnTo>
                    <a:pt x="16429" y="36160"/>
                  </a:lnTo>
                  <a:lnTo>
                    <a:pt x="16719" y="35534"/>
                  </a:lnTo>
                  <a:lnTo>
                    <a:pt x="16437" y="35354"/>
                  </a:lnTo>
                  <a:lnTo>
                    <a:pt x="16805" y="33476"/>
                  </a:lnTo>
                  <a:lnTo>
                    <a:pt x="17000" y="33187"/>
                  </a:lnTo>
                  <a:lnTo>
                    <a:pt x="17626" y="33883"/>
                  </a:lnTo>
                  <a:lnTo>
                    <a:pt x="17712" y="34173"/>
                  </a:lnTo>
                  <a:lnTo>
                    <a:pt x="17923" y="3563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5557BA4-A8A4-0CC1-D443-D2B57BB40C5D}"/>
                </a:ext>
              </a:extLst>
            </p:cNvPr>
            <p:cNvSpPr>
              <a:spLocks/>
            </p:cNvSpPr>
            <p:nvPr/>
          </p:nvSpPr>
          <p:spPr>
            <a:xfrm>
              <a:off x="5902982" y="4461477"/>
              <a:ext cx="107760" cy="160951"/>
            </a:xfrm>
            <a:custGeom>
              <a:avLst/>
              <a:gdLst>
                <a:gd name="connsiteX0" fmla="*/ 92129 w 107760"/>
                <a:gd name="connsiteY0" fmla="*/ 65959 h 160951"/>
                <a:gd name="connsiteX1" fmla="*/ 90963 w 107760"/>
                <a:gd name="connsiteY1" fmla="*/ 67336 h 160951"/>
                <a:gd name="connsiteX2" fmla="*/ 90752 w 107760"/>
                <a:gd name="connsiteY2" fmla="*/ 68220 h 160951"/>
                <a:gd name="connsiteX3" fmla="*/ 90001 w 107760"/>
                <a:gd name="connsiteY3" fmla="*/ 69777 h 160951"/>
                <a:gd name="connsiteX4" fmla="*/ 89414 w 107760"/>
                <a:gd name="connsiteY4" fmla="*/ 70622 h 160951"/>
                <a:gd name="connsiteX5" fmla="*/ 90267 w 107760"/>
                <a:gd name="connsiteY5" fmla="*/ 72562 h 160951"/>
                <a:gd name="connsiteX6" fmla="*/ 91237 w 107760"/>
                <a:gd name="connsiteY6" fmla="*/ 72649 h 160951"/>
                <a:gd name="connsiteX7" fmla="*/ 91612 w 107760"/>
                <a:gd name="connsiteY7" fmla="*/ 72899 h 160951"/>
                <a:gd name="connsiteX8" fmla="*/ 91855 w 107760"/>
                <a:gd name="connsiteY8" fmla="*/ 73274 h 160951"/>
                <a:gd name="connsiteX9" fmla="*/ 91800 w 107760"/>
                <a:gd name="connsiteY9" fmla="*/ 73689 h 160951"/>
                <a:gd name="connsiteX10" fmla="*/ 91425 w 107760"/>
                <a:gd name="connsiteY10" fmla="*/ 74057 h 160951"/>
                <a:gd name="connsiteX11" fmla="*/ 90494 w 107760"/>
                <a:gd name="connsiteY11" fmla="*/ 74526 h 160951"/>
                <a:gd name="connsiteX12" fmla="*/ 89610 w 107760"/>
                <a:gd name="connsiteY12" fmla="*/ 75645 h 160951"/>
                <a:gd name="connsiteX13" fmla="*/ 89696 w 107760"/>
                <a:gd name="connsiteY13" fmla="*/ 76881 h 160951"/>
                <a:gd name="connsiteX14" fmla="*/ 89140 w 107760"/>
                <a:gd name="connsiteY14" fmla="*/ 77522 h 160951"/>
                <a:gd name="connsiteX15" fmla="*/ 87357 w 107760"/>
                <a:gd name="connsiteY15" fmla="*/ 77867 h 160951"/>
                <a:gd name="connsiteX16" fmla="*/ 83867 w 107760"/>
                <a:gd name="connsiteY16" fmla="*/ 77867 h 160951"/>
                <a:gd name="connsiteX17" fmla="*/ 82162 w 107760"/>
                <a:gd name="connsiteY17" fmla="*/ 77953 h 160951"/>
                <a:gd name="connsiteX18" fmla="*/ 80793 w 107760"/>
                <a:gd name="connsiteY18" fmla="*/ 78164 h 160951"/>
                <a:gd name="connsiteX19" fmla="*/ 79893 w 107760"/>
                <a:gd name="connsiteY19" fmla="*/ 78962 h 160951"/>
                <a:gd name="connsiteX20" fmla="*/ 78751 w 107760"/>
                <a:gd name="connsiteY20" fmla="*/ 79525 h 160951"/>
                <a:gd name="connsiteX21" fmla="*/ 77851 w 107760"/>
                <a:gd name="connsiteY21" fmla="*/ 79650 h 160951"/>
                <a:gd name="connsiteX22" fmla="*/ 77061 w 107760"/>
                <a:gd name="connsiteY22" fmla="*/ 80582 h 160951"/>
                <a:gd name="connsiteX23" fmla="*/ 76271 w 107760"/>
                <a:gd name="connsiteY23" fmla="*/ 81896 h 160951"/>
                <a:gd name="connsiteX24" fmla="*/ 76537 w 107760"/>
                <a:gd name="connsiteY24" fmla="*/ 82803 h 160951"/>
                <a:gd name="connsiteX25" fmla="*/ 77350 w 107760"/>
                <a:gd name="connsiteY25" fmla="*/ 84000 h 160951"/>
                <a:gd name="connsiteX26" fmla="*/ 77828 w 107760"/>
                <a:gd name="connsiteY26" fmla="*/ 85229 h 160951"/>
                <a:gd name="connsiteX27" fmla="*/ 77202 w 107760"/>
                <a:gd name="connsiteY27" fmla="*/ 87224 h 160951"/>
                <a:gd name="connsiteX28" fmla="*/ 76513 w 107760"/>
                <a:gd name="connsiteY28" fmla="*/ 88765 h 160951"/>
                <a:gd name="connsiteX29" fmla="*/ 76106 w 107760"/>
                <a:gd name="connsiteY29" fmla="*/ 89938 h 160951"/>
                <a:gd name="connsiteX30" fmla="*/ 75551 w 107760"/>
                <a:gd name="connsiteY30" fmla="*/ 92191 h 160951"/>
                <a:gd name="connsiteX31" fmla="*/ 74213 w 107760"/>
                <a:gd name="connsiteY31" fmla="*/ 94679 h 160951"/>
                <a:gd name="connsiteX32" fmla="*/ 73259 w 107760"/>
                <a:gd name="connsiteY32" fmla="*/ 96088 h 160951"/>
                <a:gd name="connsiteX33" fmla="*/ 73259 w 107760"/>
                <a:gd name="connsiteY33" fmla="*/ 97629 h 160951"/>
                <a:gd name="connsiteX34" fmla="*/ 73744 w 107760"/>
                <a:gd name="connsiteY34" fmla="*/ 99804 h 160951"/>
                <a:gd name="connsiteX35" fmla="*/ 76474 w 107760"/>
                <a:gd name="connsiteY35" fmla="*/ 102980 h 160951"/>
                <a:gd name="connsiteX36" fmla="*/ 77382 w 107760"/>
                <a:gd name="connsiteY36" fmla="*/ 104498 h 160951"/>
                <a:gd name="connsiteX37" fmla="*/ 78125 w 107760"/>
                <a:gd name="connsiteY37" fmla="*/ 106931 h 160951"/>
                <a:gd name="connsiteX38" fmla="*/ 80589 w 107760"/>
                <a:gd name="connsiteY38" fmla="*/ 108847 h 160951"/>
                <a:gd name="connsiteX39" fmla="*/ 82146 w 107760"/>
                <a:gd name="connsiteY39" fmla="*/ 110396 h 160951"/>
                <a:gd name="connsiteX40" fmla="*/ 81998 w 107760"/>
                <a:gd name="connsiteY40" fmla="*/ 112438 h 160951"/>
                <a:gd name="connsiteX41" fmla="*/ 82209 w 107760"/>
                <a:gd name="connsiteY41" fmla="*/ 113080 h 160951"/>
                <a:gd name="connsiteX42" fmla="*/ 83171 w 107760"/>
                <a:gd name="connsiteY42" fmla="*/ 113596 h 160951"/>
                <a:gd name="connsiteX43" fmla="*/ 84344 w 107760"/>
                <a:gd name="connsiteY43" fmla="*/ 113988 h 160951"/>
                <a:gd name="connsiteX44" fmla="*/ 85635 w 107760"/>
                <a:gd name="connsiteY44" fmla="*/ 113956 h 160951"/>
                <a:gd name="connsiteX45" fmla="*/ 86793 w 107760"/>
                <a:gd name="connsiteY45" fmla="*/ 113784 h 160951"/>
                <a:gd name="connsiteX46" fmla="*/ 87059 w 107760"/>
                <a:gd name="connsiteY46" fmla="*/ 113495 h 160951"/>
                <a:gd name="connsiteX47" fmla="*/ 89735 w 107760"/>
                <a:gd name="connsiteY47" fmla="*/ 113456 h 160951"/>
                <a:gd name="connsiteX48" fmla="*/ 90040 w 107760"/>
                <a:gd name="connsiteY48" fmla="*/ 113972 h 160951"/>
                <a:gd name="connsiteX49" fmla="*/ 90196 w 107760"/>
                <a:gd name="connsiteY49" fmla="*/ 116913 h 160951"/>
                <a:gd name="connsiteX50" fmla="*/ 90306 w 107760"/>
                <a:gd name="connsiteY50" fmla="*/ 118111 h 160951"/>
                <a:gd name="connsiteX51" fmla="*/ 90940 w 107760"/>
                <a:gd name="connsiteY51" fmla="*/ 118588 h 160951"/>
                <a:gd name="connsiteX52" fmla="*/ 91323 w 107760"/>
                <a:gd name="connsiteY52" fmla="*/ 119323 h 160951"/>
                <a:gd name="connsiteX53" fmla="*/ 91346 w 107760"/>
                <a:gd name="connsiteY53" fmla="*/ 119980 h 160951"/>
                <a:gd name="connsiteX54" fmla="*/ 91464 w 107760"/>
                <a:gd name="connsiteY54" fmla="*/ 121631 h 160951"/>
                <a:gd name="connsiteX55" fmla="*/ 91863 w 107760"/>
                <a:gd name="connsiteY55" fmla="*/ 122500 h 160951"/>
                <a:gd name="connsiteX56" fmla="*/ 91800 w 107760"/>
                <a:gd name="connsiteY56" fmla="*/ 124252 h 160951"/>
                <a:gd name="connsiteX57" fmla="*/ 92074 w 107760"/>
                <a:gd name="connsiteY57" fmla="*/ 124901 h 160951"/>
                <a:gd name="connsiteX58" fmla="*/ 92817 w 107760"/>
                <a:gd name="connsiteY58" fmla="*/ 125339 h 160951"/>
                <a:gd name="connsiteX59" fmla="*/ 93748 w 107760"/>
                <a:gd name="connsiteY59" fmla="*/ 126599 h 160951"/>
                <a:gd name="connsiteX60" fmla="*/ 94100 w 107760"/>
                <a:gd name="connsiteY60" fmla="*/ 126755 h 160951"/>
                <a:gd name="connsiteX61" fmla="*/ 94280 w 107760"/>
                <a:gd name="connsiteY61" fmla="*/ 127201 h 160951"/>
                <a:gd name="connsiteX62" fmla="*/ 95078 w 107760"/>
                <a:gd name="connsiteY62" fmla="*/ 128993 h 160951"/>
                <a:gd name="connsiteX63" fmla="*/ 95485 w 107760"/>
                <a:gd name="connsiteY63" fmla="*/ 129533 h 160951"/>
                <a:gd name="connsiteX64" fmla="*/ 95767 w 107760"/>
                <a:gd name="connsiteY64" fmla="*/ 129611 h 160951"/>
                <a:gd name="connsiteX65" fmla="*/ 95892 w 107760"/>
                <a:gd name="connsiteY65" fmla="*/ 130237 h 160951"/>
                <a:gd name="connsiteX66" fmla="*/ 96471 w 107760"/>
                <a:gd name="connsiteY66" fmla="*/ 131911 h 160951"/>
                <a:gd name="connsiteX67" fmla="*/ 96862 w 107760"/>
                <a:gd name="connsiteY67" fmla="*/ 132326 h 160951"/>
                <a:gd name="connsiteX68" fmla="*/ 97605 w 107760"/>
                <a:gd name="connsiteY68" fmla="*/ 133554 h 160951"/>
                <a:gd name="connsiteX69" fmla="*/ 97910 w 107760"/>
                <a:gd name="connsiteY69" fmla="*/ 134900 h 160951"/>
                <a:gd name="connsiteX70" fmla="*/ 98896 w 107760"/>
                <a:gd name="connsiteY70" fmla="*/ 136417 h 160951"/>
                <a:gd name="connsiteX71" fmla="*/ 99905 w 107760"/>
                <a:gd name="connsiteY71" fmla="*/ 137481 h 160951"/>
                <a:gd name="connsiteX72" fmla="*/ 100359 w 107760"/>
                <a:gd name="connsiteY72" fmla="*/ 138584 h 160951"/>
                <a:gd name="connsiteX73" fmla="*/ 101650 w 107760"/>
                <a:gd name="connsiteY73" fmla="*/ 141017 h 160951"/>
                <a:gd name="connsiteX74" fmla="*/ 102902 w 107760"/>
                <a:gd name="connsiteY74" fmla="*/ 142731 h 160951"/>
                <a:gd name="connsiteX75" fmla="*/ 104591 w 107760"/>
                <a:gd name="connsiteY75" fmla="*/ 143177 h 160951"/>
                <a:gd name="connsiteX76" fmla="*/ 106008 w 107760"/>
                <a:gd name="connsiteY76" fmla="*/ 143419 h 160951"/>
                <a:gd name="connsiteX77" fmla="*/ 106892 w 107760"/>
                <a:gd name="connsiteY77" fmla="*/ 144077 h 160951"/>
                <a:gd name="connsiteX78" fmla="*/ 107760 w 107760"/>
                <a:gd name="connsiteY78" fmla="*/ 144788 h 160951"/>
                <a:gd name="connsiteX79" fmla="*/ 106829 w 107760"/>
                <a:gd name="connsiteY79" fmla="*/ 145117 h 160951"/>
                <a:gd name="connsiteX80" fmla="*/ 105992 w 107760"/>
                <a:gd name="connsiteY80" fmla="*/ 145555 h 160951"/>
                <a:gd name="connsiteX81" fmla="*/ 104826 w 107760"/>
                <a:gd name="connsiteY81" fmla="*/ 145219 h 160951"/>
                <a:gd name="connsiteX82" fmla="*/ 103215 w 107760"/>
                <a:gd name="connsiteY82" fmla="*/ 145399 h 160951"/>
                <a:gd name="connsiteX83" fmla="*/ 101540 w 107760"/>
                <a:gd name="connsiteY83" fmla="*/ 145884 h 160951"/>
                <a:gd name="connsiteX84" fmla="*/ 99991 w 107760"/>
                <a:gd name="connsiteY84" fmla="*/ 146118 h 160951"/>
                <a:gd name="connsiteX85" fmla="*/ 97073 w 107760"/>
                <a:gd name="connsiteY85" fmla="*/ 145352 h 160951"/>
                <a:gd name="connsiteX86" fmla="*/ 96189 w 107760"/>
                <a:gd name="connsiteY86" fmla="*/ 145242 h 160951"/>
                <a:gd name="connsiteX87" fmla="*/ 95579 w 107760"/>
                <a:gd name="connsiteY87" fmla="*/ 144914 h 160951"/>
                <a:gd name="connsiteX88" fmla="*/ 94374 w 107760"/>
                <a:gd name="connsiteY88" fmla="*/ 143404 h 160951"/>
                <a:gd name="connsiteX89" fmla="*/ 93795 w 107760"/>
                <a:gd name="connsiteY89" fmla="*/ 143224 h 160951"/>
                <a:gd name="connsiteX90" fmla="*/ 92246 w 107760"/>
                <a:gd name="connsiteY90" fmla="*/ 143928 h 160951"/>
                <a:gd name="connsiteX91" fmla="*/ 90361 w 107760"/>
                <a:gd name="connsiteY91" fmla="*/ 144421 h 160951"/>
                <a:gd name="connsiteX92" fmla="*/ 89438 w 107760"/>
                <a:gd name="connsiteY92" fmla="*/ 144327 h 160951"/>
                <a:gd name="connsiteX93" fmla="*/ 88350 w 107760"/>
                <a:gd name="connsiteY93" fmla="*/ 144835 h 160951"/>
                <a:gd name="connsiteX94" fmla="*/ 87341 w 107760"/>
                <a:gd name="connsiteY94" fmla="*/ 145516 h 160951"/>
                <a:gd name="connsiteX95" fmla="*/ 85416 w 107760"/>
                <a:gd name="connsiteY95" fmla="*/ 148466 h 160951"/>
                <a:gd name="connsiteX96" fmla="*/ 84423 w 107760"/>
                <a:gd name="connsiteY96" fmla="*/ 149506 h 160951"/>
                <a:gd name="connsiteX97" fmla="*/ 83359 w 107760"/>
                <a:gd name="connsiteY97" fmla="*/ 149983 h 160951"/>
                <a:gd name="connsiteX98" fmla="*/ 81223 w 107760"/>
                <a:gd name="connsiteY98" fmla="*/ 149967 h 160951"/>
                <a:gd name="connsiteX99" fmla="*/ 78938 w 107760"/>
                <a:gd name="connsiteY99" fmla="*/ 150077 h 160951"/>
                <a:gd name="connsiteX100" fmla="*/ 77225 w 107760"/>
                <a:gd name="connsiteY100" fmla="*/ 150789 h 160951"/>
                <a:gd name="connsiteX101" fmla="*/ 75629 w 107760"/>
                <a:gd name="connsiteY101" fmla="*/ 151149 h 160951"/>
                <a:gd name="connsiteX102" fmla="*/ 74831 w 107760"/>
                <a:gd name="connsiteY102" fmla="*/ 151196 h 160951"/>
                <a:gd name="connsiteX103" fmla="*/ 74557 w 107760"/>
                <a:gd name="connsiteY103" fmla="*/ 152815 h 160951"/>
                <a:gd name="connsiteX104" fmla="*/ 74190 w 107760"/>
                <a:gd name="connsiteY104" fmla="*/ 153566 h 160951"/>
                <a:gd name="connsiteX105" fmla="*/ 73689 w 107760"/>
                <a:gd name="connsiteY105" fmla="*/ 153997 h 160951"/>
                <a:gd name="connsiteX106" fmla="*/ 72445 w 107760"/>
                <a:gd name="connsiteY106" fmla="*/ 154122 h 160951"/>
                <a:gd name="connsiteX107" fmla="*/ 71326 w 107760"/>
                <a:gd name="connsiteY107" fmla="*/ 154067 h 160951"/>
                <a:gd name="connsiteX108" fmla="*/ 70653 w 107760"/>
                <a:gd name="connsiteY108" fmla="*/ 153394 h 160951"/>
                <a:gd name="connsiteX109" fmla="*/ 69394 w 107760"/>
                <a:gd name="connsiteY109" fmla="*/ 153058 h 160951"/>
                <a:gd name="connsiteX110" fmla="*/ 68275 w 107760"/>
                <a:gd name="connsiteY110" fmla="*/ 152815 h 160951"/>
                <a:gd name="connsiteX111" fmla="*/ 67555 w 107760"/>
                <a:gd name="connsiteY111" fmla="*/ 152432 h 160951"/>
                <a:gd name="connsiteX112" fmla="*/ 66969 w 107760"/>
                <a:gd name="connsiteY112" fmla="*/ 152526 h 160951"/>
                <a:gd name="connsiteX113" fmla="*/ 66484 w 107760"/>
                <a:gd name="connsiteY113" fmla="*/ 153199 h 160951"/>
                <a:gd name="connsiteX114" fmla="*/ 66100 w 107760"/>
                <a:gd name="connsiteY114" fmla="*/ 153778 h 160951"/>
                <a:gd name="connsiteX115" fmla="*/ 65764 w 107760"/>
                <a:gd name="connsiteY115" fmla="*/ 154841 h 160951"/>
                <a:gd name="connsiteX116" fmla="*/ 64066 w 107760"/>
                <a:gd name="connsiteY116" fmla="*/ 155178 h 160951"/>
                <a:gd name="connsiteX117" fmla="*/ 63339 w 107760"/>
                <a:gd name="connsiteY117" fmla="*/ 155780 h 160951"/>
                <a:gd name="connsiteX118" fmla="*/ 63761 w 107760"/>
                <a:gd name="connsiteY118" fmla="*/ 157760 h 160951"/>
                <a:gd name="connsiteX119" fmla="*/ 63565 w 107760"/>
                <a:gd name="connsiteY119" fmla="*/ 158534 h 160951"/>
                <a:gd name="connsiteX120" fmla="*/ 63213 w 107760"/>
                <a:gd name="connsiteY120" fmla="*/ 159137 h 160951"/>
                <a:gd name="connsiteX121" fmla="*/ 61164 w 107760"/>
                <a:gd name="connsiteY121" fmla="*/ 159254 h 160951"/>
                <a:gd name="connsiteX122" fmla="*/ 59419 w 107760"/>
                <a:gd name="connsiteY122" fmla="*/ 159215 h 160951"/>
                <a:gd name="connsiteX123" fmla="*/ 58418 w 107760"/>
                <a:gd name="connsiteY123" fmla="*/ 159942 h 160951"/>
                <a:gd name="connsiteX124" fmla="*/ 57166 w 107760"/>
                <a:gd name="connsiteY124" fmla="*/ 160795 h 160951"/>
                <a:gd name="connsiteX125" fmla="*/ 56407 w 107760"/>
                <a:gd name="connsiteY125" fmla="*/ 160952 h 160951"/>
                <a:gd name="connsiteX126" fmla="*/ 55507 w 107760"/>
                <a:gd name="connsiteY126" fmla="*/ 160905 h 160951"/>
                <a:gd name="connsiteX127" fmla="*/ 54326 w 107760"/>
                <a:gd name="connsiteY127" fmla="*/ 159911 h 160951"/>
                <a:gd name="connsiteX128" fmla="*/ 53184 w 107760"/>
                <a:gd name="connsiteY128" fmla="*/ 158698 h 160951"/>
                <a:gd name="connsiteX129" fmla="*/ 50289 w 107760"/>
                <a:gd name="connsiteY129" fmla="*/ 157846 h 160951"/>
                <a:gd name="connsiteX130" fmla="*/ 47418 w 107760"/>
                <a:gd name="connsiteY130" fmla="*/ 157142 h 160951"/>
                <a:gd name="connsiteX131" fmla="*/ 45532 w 107760"/>
                <a:gd name="connsiteY131" fmla="*/ 155209 h 160951"/>
                <a:gd name="connsiteX132" fmla="*/ 45086 w 107760"/>
                <a:gd name="connsiteY132" fmla="*/ 154263 h 160951"/>
                <a:gd name="connsiteX133" fmla="*/ 44202 w 107760"/>
                <a:gd name="connsiteY133" fmla="*/ 153840 h 160951"/>
                <a:gd name="connsiteX134" fmla="*/ 41965 w 107760"/>
                <a:gd name="connsiteY134" fmla="*/ 151548 h 160951"/>
                <a:gd name="connsiteX135" fmla="*/ 40729 w 107760"/>
                <a:gd name="connsiteY135" fmla="*/ 150077 h 160951"/>
                <a:gd name="connsiteX136" fmla="*/ 39391 w 107760"/>
                <a:gd name="connsiteY136" fmla="*/ 149678 h 160951"/>
                <a:gd name="connsiteX137" fmla="*/ 37858 w 107760"/>
                <a:gd name="connsiteY137" fmla="*/ 149068 h 160951"/>
                <a:gd name="connsiteX138" fmla="*/ 37920 w 107760"/>
                <a:gd name="connsiteY138" fmla="*/ 147996 h 160951"/>
                <a:gd name="connsiteX139" fmla="*/ 37819 w 107760"/>
                <a:gd name="connsiteY139" fmla="*/ 146971 h 160951"/>
                <a:gd name="connsiteX140" fmla="*/ 37153 w 107760"/>
                <a:gd name="connsiteY140" fmla="*/ 146549 h 160951"/>
                <a:gd name="connsiteX141" fmla="*/ 36230 w 107760"/>
                <a:gd name="connsiteY141" fmla="*/ 146275 h 160951"/>
                <a:gd name="connsiteX142" fmla="*/ 35894 w 107760"/>
                <a:gd name="connsiteY142" fmla="*/ 145696 h 160951"/>
                <a:gd name="connsiteX143" fmla="*/ 35988 w 107760"/>
                <a:gd name="connsiteY143" fmla="*/ 144350 h 160951"/>
                <a:gd name="connsiteX144" fmla="*/ 36168 w 107760"/>
                <a:gd name="connsiteY144" fmla="*/ 140869 h 160951"/>
                <a:gd name="connsiteX145" fmla="*/ 35910 w 107760"/>
                <a:gd name="connsiteY145" fmla="*/ 137544 h 160951"/>
                <a:gd name="connsiteX146" fmla="*/ 33852 w 107760"/>
                <a:gd name="connsiteY146" fmla="*/ 136394 h 160951"/>
                <a:gd name="connsiteX147" fmla="*/ 32960 w 107760"/>
                <a:gd name="connsiteY147" fmla="*/ 135604 h 160951"/>
                <a:gd name="connsiteX148" fmla="*/ 31395 w 107760"/>
                <a:gd name="connsiteY148" fmla="*/ 130683 h 160951"/>
                <a:gd name="connsiteX149" fmla="*/ 30660 w 107760"/>
                <a:gd name="connsiteY149" fmla="*/ 128469 h 160951"/>
                <a:gd name="connsiteX150" fmla="*/ 30629 w 107760"/>
                <a:gd name="connsiteY150" fmla="*/ 126818 h 160951"/>
                <a:gd name="connsiteX151" fmla="*/ 31145 w 107760"/>
                <a:gd name="connsiteY151" fmla="*/ 121905 h 160951"/>
                <a:gd name="connsiteX152" fmla="*/ 31732 w 107760"/>
                <a:gd name="connsiteY152" fmla="*/ 119777 h 160951"/>
                <a:gd name="connsiteX153" fmla="*/ 33328 w 107760"/>
                <a:gd name="connsiteY153" fmla="*/ 115513 h 160951"/>
                <a:gd name="connsiteX154" fmla="*/ 34243 w 107760"/>
                <a:gd name="connsiteY154" fmla="*/ 114066 h 160951"/>
                <a:gd name="connsiteX155" fmla="*/ 34298 w 107760"/>
                <a:gd name="connsiteY155" fmla="*/ 112986 h 160951"/>
                <a:gd name="connsiteX156" fmla="*/ 34204 w 107760"/>
                <a:gd name="connsiteY156" fmla="*/ 111601 h 160951"/>
                <a:gd name="connsiteX157" fmla="*/ 33735 w 107760"/>
                <a:gd name="connsiteY157" fmla="*/ 108863 h 160951"/>
                <a:gd name="connsiteX158" fmla="*/ 36426 w 107760"/>
                <a:gd name="connsiteY158" fmla="*/ 107134 h 160951"/>
                <a:gd name="connsiteX159" fmla="*/ 37584 w 107760"/>
                <a:gd name="connsiteY159" fmla="*/ 106407 h 160951"/>
                <a:gd name="connsiteX160" fmla="*/ 37779 w 107760"/>
                <a:gd name="connsiteY160" fmla="*/ 105249 h 160951"/>
                <a:gd name="connsiteX161" fmla="*/ 39219 w 107760"/>
                <a:gd name="connsiteY161" fmla="*/ 103786 h 160951"/>
                <a:gd name="connsiteX162" fmla="*/ 39860 w 107760"/>
                <a:gd name="connsiteY162" fmla="*/ 102393 h 160951"/>
                <a:gd name="connsiteX163" fmla="*/ 40392 w 107760"/>
                <a:gd name="connsiteY163" fmla="*/ 101298 h 160951"/>
                <a:gd name="connsiteX164" fmla="*/ 40244 w 107760"/>
                <a:gd name="connsiteY164" fmla="*/ 100719 h 160951"/>
                <a:gd name="connsiteX165" fmla="*/ 39618 w 107760"/>
                <a:gd name="connsiteY165" fmla="*/ 100382 h 160951"/>
                <a:gd name="connsiteX166" fmla="*/ 38875 w 107760"/>
                <a:gd name="connsiteY166" fmla="*/ 99342 h 160951"/>
                <a:gd name="connsiteX167" fmla="*/ 37318 w 107760"/>
                <a:gd name="connsiteY167" fmla="*/ 96338 h 160951"/>
                <a:gd name="connsiteX168" fmla="*/ 36754 w 107760"/>
                <a:gd name="connsiteY168" fmla="*/ 95728 h 160951"/>
                <a:gd name="connsiteX169" fmla="*/ 36277 w 107760"/>
                <a:gd name="connsiteY169" fmla="*/ 94883 h 160951"/>
                <a:gd name="connsiteX170" fmla="*/ 36520 w 107760"/>
                <a:gd name="connsiteY170" fmla="*/ 93561 h 160951"/>
                <a:gd name="connsiteX171" fmla="*/ 37130 w 107760"/>
                <a:gd name="connsiteY171" fmla="*/ 92113 h 160951"/>
                <a:gd name="connsiteX172" fmla="*/ 37052 w 107760"/>
                <a:gd name="connsiteY172" fmla="*/ 91511 h 160951"/>
                <a:gd name="connsiteX173" fmla="*/ 36121 w 107760"/>
                <a:gd name="connsiteY173" fmla="*/ 90736 h 160951"/>
                <a:gd name="connsiteX174" fmla="*/ 34196 w 107760"/>
                <a:gd name="connsiteY174" fmla="*/ 89438 h 160951"/>
                <a:gd name="connsiteX175" fmla="*/ 32600 w 107760"/>
                <a:gd name="connsiteY175" fmla="*/ 89344 h 160951"/>
                <a:gd name="connsiteX176" fmla="*/ 31364 w 107760"/>
                <a:gd name="connsiteY176" fmla="*/ 88874 h 160951"/>
                <a:gd name="connsiteX177" fmla="*/ 29549 w 107760"/>
                <a:gd name="connsiteY177" fmla="*/ 88812 h 160951"/>
                <a:gd name="connsiteX178" fmla="*/ 28102 w 107760"/>
                <a:gd name="connsiteY178" fmla="*/ 88671 h 160951"/>
                <a:gd name="connsiteX179" fmla="*/ 27272 w 107760"/>
                <a:gd name="connsiteY179" fmla="*/ 88186 h 160951"/>
                <a:gd name="connsiteX180" fmla="*/ 27445 w 107760"/>
                <a:gd name="connsiteY180" fmla="*/ 87388 h 160951"/>
                <a:gd name="connsiteX181" fmla="*/ 27805 w 107760"/>
                <a:gd name="connsiteY181" fmla="*/ 86778 h 160951"/>
                <a:gd name="connsiteX182" fmla="*/ 29025 w 107760"/>
                <a:gd name="connsiteY182" fmla="*/ 85260 h 160951"/>
                <a:gd name="connsiteX183" fmla="*/ 29839 w 107760"/>
                <a:gd name="connsiteY183" fmla="*/ 83648 h 160951"/>
                <a:gd name="connsiteX184" fmla="*/ 29948 w 107760"/>
                <a:gd name="connsiteY184" fmla="*/ 82068 h 160951"/>
                <a:gd name="connsiteX185" fmla="*/ 30199 w 107760"/>
                <a:gd name="connsiteY185" fmla="*/ 79995 h 160951"/>
                <a:gd name="connsiteX186" fmla="*/ 30550 w 107760"/>
                <a:gd name="connsiteY186" fmla="*/ 78188 h 160951"/>
                <a:gd name="connsiteX187" fmla="*/ 30738 w 107760"/>
                <a:gd name="connsiteY187" fmla="*/ 76153 h 160951"/>
                <a:gd name="connsiteX188" fmla="*/ 28821 w 107760"/>
                <a:gd name="connsiteY188" fmla="*/ 74816 h 160951"/>
                <a:gd name="connsiteX189" fmla="*/ 28211 w 107760"/>
                <a:gd name="connsiteY189" fmla="*/ 73712 h 160951"/>
                <a:gd name="connsiteX190" fmla="*/ 27421 w 107760"/>
                <a:gd name="connsiteY190" fmla="*/ 72734 h 160951"/>
                <a:gd name="connsiteX191" fmla="*/ 26545 w 107760"/>
                <a:gd name="connsiteY191" fmla="*/ 72734 h 160951"/>
                <a:gd name="connsiteX192" fmla="*/ 25231 w 107760"/>
                <a:gd name="connsiteY192" fmla="*/ 72320 h 160951"/>
                <a:gd name="connsiteX193" fmla="*/ 23181 w 107760"/>
                <a:gd name="connsiteY193" fmla="*/ 73603 h 160951"/>
                <a:gd name="connsiteX194" fmla="*/ 21561 w 107760"/>
                <a:gd name="connsiteY194" fmla="*/ 73368 h 160951"/>
                <a:gd name="connsiteX195" fmla="*/ 20451 w 107760"/>
                <a:gd name="connsiteY195" fmla="*/ 73853 h 160951"/>
                <a:gd name="connsiteX196" fmla="*/ 17884 w 107760"/>
                <a:gd name="connsiteY196" fmla="*/ 73752 h 160951"/>
                <a:gd name="connsiteX197" fmla="*/ 16234 w 107760"/>
                <a:gd name="connsiteY197" fmla="*/ 73126 h 160951"/>
                <a:gd name="connsiteX198" fmla="*/ 14247 w 107760"/>
                <a:gd name="connsiteY198" fmla="*/ 73540 h 160951"/>
                <a:gd name="connsiteX199" fmla="*/ 9592 w 107760"/>
                <a:gd name="connsiteY199" fmla="*/ 68385 h 160951"/>
                <a:gd name="connsiteX200" fmla="*/ 4913 w 107760"/>
                <a:gd name="connsiteY200" fmla="*/ 63198 h 160951"/>
                <a:gd name="connsiteX201" fmla="*/ 305 w 107760"/>
                <a:gd name="connsiteY201" fmla="*/ 58097 h 160951"/>
                <a:gd name="connsiteX202" fmla="*/ 0 w 107760"/>
                <a:gd name="connsiteY202" fmla="*/ 57401 h 160951"/>
                <a:gd name="connsiteX203" fmla="*/ 1925 w 107760"/>
                <a:gd name="connsiteY203" fmla="*/ 54967 h 160951"/>
                <a:gd name="connsiteX204" fmla="*/ 3646 w 107760"/>
                <a:gd name="connsiteY204" fmla="*/ 53223 h 160951"/>
                <a:gd name="connsiteX205" fmla="*/ 5078 w 107760"/>
                <a:gd name="connsiteY205" fmla="*/ 52229 h 160951"/>
                <a:gd name="connsiteX206" fmla="*/ 5758 w 107760"/>
                <a:gd name="connsiteY206" fmla="*/ 51361 h 160951"/>
                <a:gd name="connsiteX207" fmla="*/ 5234 w 107760"/>
                <a:gd name="connsiteY207" fmla="*/ 47606 h 160951"/>
                <a:gd name="connsiteX208" fmla="*/ 5265 w 107760"/>
                <a:gd name="connsiteY208" fmla="*/ 46260 h 160951"/>
                <a:gd name="connsiteX209" fmla="*/ 4592 w 107760"/>
                <a:gd name="connsiteY209" fmla="*/ 44789 h 160951"/>
                <a:gd name="connsiteX210" fmla="*/ 4115 w 107760"/>
                <a:gd name="connsiteY210" fmla="*/ 43146 h 160951"/>
                <a:gd name="connsiteX211" fmla="*/ 4686 w 107760"/>
                <a:gd name="connsiteY211" fmla="*/ 41769 h 160951"/>
                <a:gd name="connsiteX212" fmla="*/ 5382 w 107760"/>
                <a:gd name="connsiteY212" fmla="*/ 40815 h 160951"/>
                <a:gd name="connsiteX213" fmla="*/ 6282 w 107760"/>
                <a:gd name="connsiteY213" fmla="*/ 40439 h 160951"/>
                <a:gd name="connsiteX214" fmla="*/ 8426 w 107760"/>
                <a:gd name="connsiteY214" fmla="*/ 40111 h 160951"/>
                <a:gd name="connsiteX215" fmla="*/ 9944 w 107760"/>
                <a:gd name="connsiteY215" fmla="*/ 39970 h 160951"/>
                <a:gd name="connsiteX216" fmla="*/ 10483 w 107760"/>
                <a:gd name="connsiteY216" fmla="*/ 39422 h 160951"/>
                <a:gd name="connsiteX217" fmla="*/ 11360 w 107760"/>
                <a:gd name="connsiteY217" fmla="*/ 38789 h 160951"/>
                <a:gd name="connsiteX218" fmla="*/ 12518 w 107760"/>
                <a:gd name="connsiteY218" fmla="*/ 38750 h 160951"/>
                <a:gd name="connsiteX219" fmla="*/ 14771 w 107760"/>
                <a:gd name="connsiteY219" fmla="*/ 39195 h 160951"/>
                <a:gd name="connsiteX220" fmla="*/ 15803 w 107760"/>
                <a:gd name="connsiteY220" fmla="*/ 38366 h 160951"/>
                <a:gd name="connsiteX221" fmla="*/ 17673 w 107760"/>
                <a:gd name="connsiteY221" fmla="*/ 37240 h 160951"/>
                <a:gd name="connsiteX222" fmla="*/ 21867 w 107760"/>
                <a:gd name="connsiteY222" fmla="*/ 35307 h 160951"/>
                <a:gd name="connsiteX223" fmla="*/ 22805 w 107760"/>
                <a:gd name="connsiteY223" fmla="*/ 34040 h 160951"/>
                <a:gd name="connsiteX224" fmla="*/ 23462 w 107760"/>
                <a:gd name="connsiteY224" fmla="*/ 32084 h 160951"/>
                <a:gd name="connsiteX225" fmla="*/ 23392 w 107760"/>
                <a:gd name="connsiteY225" fmla="*/ 31153 h 160951"/>
                <a:gd name="connsiteX226" fmla="*/ 22962 w 107760"/>
                <a:gd name="connsiteY226" fmla="*/ 30809 h 160951"/>
                <a:gd name="connsiteX227" fmla="*/ 21921 w 107760"/>
                <a:gd name="connsiteY227" fmla="*/ 30488 h 160951"/>
                <a:gd name="connsiteX228" fmla="*/ 20325 w 107760"/>
                <a:gd name="connsiteY228" fmla="*/ 30441 h 160951"/>
                <a:gd name="connsiteX229" fmla="*/ 19050 w 107760"/>
                <a:gd name="connsiteY229" fmla="*/ 30949 h 160951"/>
                <a:gd name="connsiteX230" fmla="*/ 17728 w 107760"/>
                <a:gd name="connsiteY230" fmla="*/ 30668 h 160951"/>
                <a:gd name="connsiteX231" fmla="*/ 16633 w 107760"/>
                <a:gd name="connsiteY231" fmla="*/ 29463 h 160951"/>
                <a:gd name="connsiteX232" fmla="*/ 16570 w 107760"/>
                <a:gd name="connsiteY232" fmla="*/ 28462 h 160951"/>
                <a:gd name="connsiteX233" fmla="*/ 17219 w 107760"/>
                <a:gd name="connsiteY233" fmla="*/ 27054 h 160951"/>
                <a:gd name="connsiteX234" fmla="*/ 16844 w 107760"/>
                <a:gd name="connsiteY234" fmla="*/ 26115 h 160951"/>
                <a:gd name="connsiteX235" fmla="*/ 14747 w 107760"/>
                <a:gd name="connsiteY235" fmla="*/ 23142 h 160951"/>
                <a:gd name="connsiteX236" fmla="*/ 14755 w 107760"/>
                <a:gd name="connsiteY236" fmla="*/ 22320 h 160951"/>
                <a:gd name="connsiteX237" fmla="*/ 16281 w 107760"/>
                <a:gd name="connsiteY237" fmla="*/ 20983 h 160951"/>
                <a:gd name="connsiteX238" fmla="*/ 17141 w 107760"/>
                <a:gd name="connsiteY238" fmla="*/ 19848 h 160951"/>
                <a:gd name="connsiteX239" fmla="*/ 18323 w 107760"/>
                <a:gd name="connsiteY239" fmla="*/ 17125 h 160951"/>
                <a:gd name="connsiteX240" fmla="*/ 19261 w 107760"/>
                <a:gd name="connsiteY240" fmla="*/ 16218 h 160951"/>
                <a:gd name="connsiteX241" fmla="*/ 22179 w 107760"/>
                <a:gd name="connsiteY241" fmla="*/ 15897 h 160951"/>
                <a:gd name="connsiteX242" fmla="*/ 22923 w 107760"/>
                <a:gd name="connsiteY242" fmla="*/ 15318 h 160951"/>
                <a:gd name="connsiteX243" fmla="*/ 24409 w 107760"/>
                <a:gd name="connsiteY243" fmla="*/ 13879 h 160951"/>
                <a:gd name="connsiteX244" fmla="*/ 26631 w 107760"/>
                <a:gd name="connsiteY244" fmla="*/ 12236 h 160951"/>
                <a:gd name="connsiteX245" fmla="*/ 29823 w 107760"/>
                <a:gd name="connsiteY245" fmla="*/ 10921 h 160951"/>
                <a:gd name="connsiteX246" fmla="*/ 30738 w 107760"/>
                <a:gd name="connsiteY246" fmla="*/ 8535 h 160951"/>
                <a:gd name="connsiteX247" fmla="*/ 31309 w 107760"/>
                <a:gd name="connsiteY247" fmla="*/ 7878 h 160951"/>
                <a:gd name="connsiteX248" fmla="*/ 33852 w 107760"/>
                <a:gd name="connsiteY248" fmla="*/ 6627 h 160951"/>
                <a:gd name="connsiteX249" fmla="*/ 34298 w 107760"/>
                <a:gd name="connsiteY249" fmla="*/ 5954 h 160951"/>
                <a:gd name="connsiteX250" fmla="*/ 34235 w 107760"/>
                <a:gd name="connsiteY250" fmla="*/ 5359 h 160951"/>
                <a:gd name="connsiteX251" fmla="*/ 30152 w 107760"/>
                <a:gd name="connsiteY251" fmla="*/ 0 h 160951"/>
                <a:gd name="connsiteX252" fmla="*/ 30965 w 107760"/>
                <a:gd name="connsiteY252" fmla="*/ 360 h 160951"/>
                <a:gd name="connsiteX253" fmla="*/ 34126 w 107760"/>
                <a:gd name="connsiteY253" fmla="*/ 3865 h 160951"/>
                <a:gd name="connsiteX254" fmla="*/ 35878 w 107760"/>
                <a:gd name="connsiteY254" fmla="*/ 4624 h 160951"/>
                <a:gd name="connsiteX255" fmla="*/ 36246 w 107760"/>
                <a:gd name="connsiteY255" fmla="*/ 4639 h 160951"/>
                <a:gd name="connsiteX256" fmla="*/ 36262 w 107760"/>
                <a:gd name="connsiteY256" fmla="*/ 3732 h 160951"/>
                <a:gd name="connsiteX257" fmla="*/ 37873 w 107760"/>
                <a:gd name="connsiteY257" fmla="*/ 4107 h 160951"/>
                <a:gd name="connsiteX258" fmla="*/ 42020 w 107760"/>
                <a:gd name="connsiteY258" fmla="*/ 6509 h 160951"/>
                <a:gd name="connsiteX259" fmla="*/ 48099 w 107760"/>
                <a:gd name="connsiteY259" fmla="*/ 10460 h 160951"/>
                <a:gd name="connsiteX260" fmla="*/ 56634 w 107760"/>
                <a:gd name="connsiteY260" fmla="*/ 17924 h 160951"/>
                <a:gd name="connsiteX261" fmla="*/ 59059 w 107760"/>
                <a:gd name="connsiteY261" fmla="*/ 20764 h 160951"/>
                <a:gd name="connsiteX262" fmla="*/ 60694 w 107760"/>
                <a:gd name="connsiteY262" fmla="*/ 22101 h 160951"/>
                <a:gd name="connsiteX263" fmla="*/ 63229 w 107760"/>
                <a:gd name="connsiteY263" fmla="*/ 25356 h 160951"/>
                <a:gd name="connsiteX264" fmla="*/ 63972 w 107760"/>
                <a:gd name="connsiteY264" fmla="*/ 26936 h 160951"/>
                <a:gd name="connsiteX265" fmla="*/ 63902 w 107760"/>
                <a:gd name="connsiteY265" fmla="*/ 33265 h 160951"/>
                <a:gd name="connsiteX266" fmla="*/ 61649 w 107760"/>
                <a:gd name="connsiteY266" fmla="*/ 37537 h 160951"/>
                <a:gd name="connsiteX267" fmla="*/ 61101 w 107760"/>
                <a:gd name="connsiteY267" fmla="*/ 40752 h 160951"/>
                <a:gd name="connsiteX268" fmla="*/ 60984 w 107760"/>
                <a:gd name="connsiteY268" fmla="*/ 45032 h 160951"/>
                <a:gd name="connsiteX269" fmla="*/ 59677 w 107760"/>
                <a:gd name="connsiteY269" fmla="*/ 47480 h 160951"/>
                <a:gd name="connsiteX270" fmla="*/ 61406 w 107760"/>
                <a:gd name="connsiteY270" fmla="*/ 46151 h 160951"/>
                <a:gd name="connsiteX271" fmla="*/ 61946 w 107760"/>
                <a:gd name="connsiteY271" fmla="*/ 42294 h 160951"/>
                <a:gd name="connsiteX272" fmla="*/ 63425 w 107760"/>
                <a:gd name="connsiteY272" fmla="*/ 39947 h 160951"/>
                <a:gd name="connsiteX273" fmla="*/ 65341 w 107760"/>
                <a:gd name="connsiteY273" fmla="*/ 37373 h 160951"/>
                <a:gd name="connsiteX274" fmla="*/ 67900 w 107760"/>
                <a:gd name="connsiteY274" fmla="*/ 36754 h 160951"/>
                <a:gd name="connsiteX275" fmla="*/ 70653 w 107760"/>
                <a:gd name="connsiteY275" fmla="*/ 37850 h 160951"/>
                <a:gd name="connsiteX276" fmla="*/ 72875 w 107760"/>
                <a:gd name="connsiteY276" fmla="*/ 38045 h 160951"/>
                <a:gd name="connsiteX277" fmla="*/ 74831 w 107760"/>
                <a:gd name="connsiteY277" fmla="*/ 38804 h 160951"/>
                <a:gd name="connsiteX278" fmla="*/ 78993 w 107760"/>
                <a:gd name="connsiteY278" fmla="*/ 42919 h 160951"/>
                <a:gd name="connsiteX279" fmla="*/ 83061 w 107760"/>
                <a:gd name="connsiteY279" fmla="*/ 46174 h 160951"/>
                <a:gd name="connsiteX280" fmla="*/ 84548 w 107760"/>
                <a:gd name="connsiteY280" fmla="*/ 48779 h 160951"/>
                <a:gd name="connsiteX281" fmla="*/ 88859 w 107760"/>
                <a:gd name="connsiteY281" fmla="*/ 50086 h 160951"/>
                <a:gd name="connsiteX282" fmla="*/ 91409 w 107760"/>
                <a:gd name="connsiteY282" fmla="*/ 52143 h 160951"/>
                <a:gd name="connsiteX283" fmla="*/ 92230 w 107760"/>
                <a:gd name="connsiteY283" fmla="*/ 53927 h 160951"/>
                <a:gd name="connsiteX284" fmla="*/ 92731 w 107760"/>
                <a:gd name="connsiteY284" fmla="*/ 58574 h 160951"/>
                <a:gd name="connsiteX285" fmla="*/ 91902 w 107760"/>
                <a:gd name="connsiteY285" fmla="*/ 65600 h 160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</a:cxnLst>
              <a:rect l="l" t="t" r="r" b="b"/>
              <a:pathLst>
                <a:path w="107760" h="160951">
                  <a:moveTo>
                    <a:pt x="92129" y="65959"/>
                  </a:moveTo>
                  <a:lnTo>
                    <a:pt x="90963" y="67336"/>
                  </a:lnTo>
                  <a:lnTo>
                    <a:pt x="90752" y="68220"/>
                  </a:lnTo>
                  <a:lnTo>
                    <a:pt x="90001" y="69777"/>
                  </a:lnTo>
                  <a:lnTo>
                    <a:pt x="89414" y="70622"/>
                  </a:lnTo>
                  <a:lnTo>
                    <a:pt x="90267" y="72562"/>
                  </a:lnTo>
                  <a:lnTo>
                    <a:pt x="91237" y="72649"/>
                  </a:lnTo>
                  <a:lnTo>
                    <a:pt x="91612" y="72899"/>
                  </a:lnTo>
                  <a:lnTo>
                    <a:pt x="91855" y="73274"/>
                  </a:lnTo>
                  <a:lnTo>
                    <a:pt x="91800" y="73689"/>
                  </a:lnTo>
                  <a:lnTo>
                    <a:pt x="91425" y="74057"/>
                  </a:lnTo>
                  <a:lnTo>
                    <a:pt x="90494" y="74526"/>
                  </a:lnTo>
                  <a:lnTo>
                    <a:pt x="89610" y="75645"/>
                  </a:lnTo>
                  <a:lnTo>
                    <a:pt x="89696" y="76881"/>
                  </a:lnTo>
                  <a:lnTo>
                    <a:pt x="89140" y="77522"/>
                  </a:lnTo>
                  <a:lnTo>
                    <a:pt x="87357" y="77867"/>
                  </a:lnTo>
                  <a:lnTo>
                    <a:pt x="83867" y="77867"/>
                  </a:lnTo>
                  <a:lnTo>
                    <a:pt x="82162" y="77953"/>
                  </a:lnTo>
                  <a:lnTo>
                    <a:pt x="80793" y="78164"/>
                  </a:lnTo>
                  <a:lnTo>
                    <a:pt x="79893" y="78962"/>
                  </a:lnTo>
                  <a:lnTo>
                    <a:pt x="78751" y="79525"/>
                  </a:lnTo>
                  <a:lnTo>
                    <a:pt x="77851" y="79650"/>
                  </a:lnTo>
                  <a:lnTo>
                    <a:pt x="77061" y="80582"/>
                  </a:lnTo>
                  <a:lnTo>
                    <a:pt x="76271" y="81896"/>
                  </a:lnTo>
                  <a:lnTo>
                    <a:pt x="76537" y="82803"/>
                  </a:lnTo>
                  <a:lnTo>
                    <a:pt x="77350" y="84000"/>
                  </a:lnTo>
                  <a:lnTo>
                    <a:pt x="77828" y="85229"/>
                  </a:lnTo>
                  <a:lnTo>
                    <a:pt x="77202" y="87224"/>
                  </a:lnTo>
                  <a:lnTo>
                    <a:pt x="76513" y="88765"/>
                  </a:lnTo>
                  <a:lnTo>
                    <a:pt x="76106" y="89938"/>
                  </a:lnTo>
                  <a:lnTo>
                    <a:pt x="75551" y="92191"/>
                  </a:lnTo>
                  <a:lnTo>
                    <a:pt x="74213" y="94679"/>
                  </a:lnTo>
                  <a:lnTo>
                    <a:pt x="73259" y="96088"/>
                  </a:lnTo>
                  <a:lnTo>
                    <a:pt x="73259" y="97629"/>
                  </a:lnTo>
                  <a:lnTo>
                    <a:pt x="73744" y="99804"/>
                  </a:lnTo>
                  <a:lnTo>
                    <a:pt x="76474" y="102980"/>
                  </a:lnTo>
                  <a:lnTo>
                    <a:pt x="77382" y="104498"/>
                  </a:lnTo>
                  <a:lnTo>
                    <a:pt x="78125" y="106931"/>
                  </a:lnTo>
                  <a:lnTo>
                    <a:pt x="80589" y="108847"/>
                  </a:lnTo>
                  <a:lnTo>
                    <a:pt x="82146" y="110396"/>
                  </a:lnTo>
                  <a:lnTo>
                    <a:pt x="81998" y="112438"/>
                  </a:lnTo>
                  <a:lnTo>
                    <a:pt x="82209" y="113080"/>
                  </a:lnTo>
                  <a:lnTo>
                    <a:pt x="83171" y="113596"/>
                  </a:lnTo>
                  <a:lnTo>
                    <a:pt x="84344" y="113988"/>
                  </a:lnTo>
                  <a:lnTo>
                    <a:pt x="85635" y="113956"/>
                  </a:lnTo>
                  <a:lnTo>
                    <a:pt x="86793" y="113784"/>
                  </a:lnTo>
                  <a:lnTo>
                    <a:pt x="87059" y="113495"/>
                  </a:lnTo>
                  <a:lnTo>
                    <a:pt x="89735" y="113456"/>
                  </a:lnTo>
                  <a:lnTo>
                    <a:pt x="90040" y="113972"/>
                  </a:lnTo>
                  <a:lnTo>
                    <a:pt x="90196" y="116913"/>
                  </a:lnTo>
                  <a:lnTo>
                    <a:pt x="90306" y="118111"/>
                  </a:lnTo>
                  <a:lnTo>
                    <a:pt x="90940" y="118588"/>
                  </a:lnTo>
                  <a:lnTo>
                    <a:pt x="91323" y="119323"/>
                  </a:lnTo>
                  <a:lnTo>
                    <a:pt x="91346" y="119980"/>
                  </a:lnTo>
                  <a:lnTo>
                    <a:pt x="91464" y="121631"/>
                  </a:lnTo>
                  <a:lnTo>
                    <a:pt x="91863" y="122500"/>
                  </a:lnTo>
                  <a:lnTo>
                    <a:pt x="91800" y="124252"/>
                  </a:lnTo>
                  <a:lnTo>
                    <a:pt x="92074" y="124901"/>
                  </a:lnTo>
                  <a:lnTo>
                    <a:pt x="92817" y="125339"/>
                  </a:lnTo>
                  <a:lnTo>
                    <a:pt x="93748" y="126599"/>
                  </a:lnTo>
                  <a:lnTo>
                    <a:pt x="94100" y="126755"/>
                  </a:lnTo>
                  <a:lnTo>
                    <a:pt x="94280" y="127201"/>
                  </a:lnTo>
                  <a:lnTo>
                    <a:pt x="95078" y="128993"/>
                  </a:lnTo>
                  <a:lnTo>
                    <a:pt x="95485" y="129533"/>
                  </a:lnTo>
                  <a:lnTo>
                    <a:pt x="95767" y="129611"/>
                  </a:lnTo>
                  <a:lnTo>
                    <a:pt x="95892" y="130237"/>
                  </a:lnTo>
                  <a:lnTo>
                    <a:pt x="96471" y="131911"/>
                  </a:lnTo>
                  <a:lnTo>
                    <a:pt x="96862" y="132326"/>
                  </a:lnTo>
                  <a:lnTo>
                    <a:pt x="97605" y="133554"/>
                  </a:lnTo>
                  <a:lnTo>
                    <a:pt x="97910" y="134900"/>
                  </a:lnTo>
                  <a:lnTo>
                    <a:pt x="98896" y="136417"/>
                  </a:lnTo>
                  <a:lnTo>
                    <a:pt x="99905" y="137481"/>
                  </a:lnTo>
                  <a:lnTo>
                    <a:pt x="100359" y="138584"/>
                  </a:lnTo>
                  <a:lnTo>
                    <a:pt x="101650" y="141017"/>
                  </a:lnTo>
                  <a:lnTo>
                    <a:pt x="102902" y="142731"/>
                  </a:lnTo>
                  <a:lnTo>
                    <a:pt x="104591" y="143177"/>
                  </a:lnTo>
                  <a:lnTo>
                    <a:pt x="106008" y="143419"/>
                  </a:lnTo>
                  <a:lnTo>
                    <a:pt x="106892" y="144077"/>
                  </a:lnTo>
                  <a:lnTo>
                    <a:pt x="107760" y="144788"/>
                  </a:lnTo>
                  <a:lnTo>
                    <a:pt x="106829" y="145117"/>
                  </a:lnTo>
                  <a:lnTo>
                    <a:pt x="105992" y="145555"/>
                  </a:lnTo>
                  <a:lnTo>
                    <a:pt x="104826" y="145219"/>
                  </a:lnTo>
                  <a:lnTo>
                    <a:pt x="103215" y="145399"/>
                  </a:lnTo>
                  <a:lnTo>
                    <a:pt x="101540" y="145884"/>
                  </a:lnTo>
                  <a:lnTo>
                    <a:pt x="99991" y="146118"/>
                  </a:lnTo>
                  <a:lnTo>
                    <a:pt x="97073" y="145352"/>
                  </a:lnTo>
                  <a:lnTo>
                    <a:pt x="96189" y="145242"/>
                  </a:lnTo>
                  <a:lnTo>
                    <a:pt x="95579" y="144914"/>
                  </a:lnTo>
                  <a:lnTo>
                    <a:pt x="94374" y="143404"/>
                  </a:lnTo>
                  <a:lnTo>
                    <a:pt x="93795" y="143224"/>
                  </a:lnTo>
                  <a:lnTo>
                    <a:pt x="92246" y="143928"/>
                  </a:lnTo>
                  <a:lnTo>
                    <a:pt x="90361" y="144421"/>
                  </a:lnTo>
                  <a:lnTo>
                    <a:pt x="89438" y="144327"/>
                  </a:lnTo>
                  <a:lnTo>
                    <a:pt x="88350" y="144835"/>
                  </a:lnTo>
                  <a:lnTo>
                    <a:pt x="87341" y="145516"/>
                  </a:lnTo>
                  <a:lnTo>
                    <a:pt x="85416" y="148466"/>
                  </a:lnTo>
                  <a:lnTo>
                    <a:pt x="84423" y="149506"/>
                  </a:lnTo>
                  <a:lnTo>
                    <a:pt x="83359" y="149983"/>
                  </a:lnTo>
                  <a:lnTo>
                    <a:pt x="81223" y="149967"/>
                  </a:lnTo>
                  <a:lnTo>
                    <a:pt x="78938" y="150077"/>
                  </a:lnTo>
                  <a:lnTo>
                    <a:pt x="77225" y="150789"/>
                  </a:lnTo>
                  <a:lnTo>
                    <a:pt x="75629" y="151149"/>
                  </a:lnTo>
                  <a:lnTo>
                    <a:pt x="74831" y="151196"/>
                  </a:lnTo>
                  <a:lnTo>
                    <a:pt x="74557" y="152815"/>
                  </a:lnTo>
                  <a:lnTo>
                    <a:pt x="74190" y="153566"/>
                  </a:lnTo>
                  <a:lnTo>
                    <a:pt x="73689" y="153997"/>
                  </a:lnTo>
                  <a:lnTo>
                    <a:pt x="72445" y="154122"/>
                  </a:lnTo>
                  <a:lnTo>
                    <a:pt x="71326" y="154067"/>
                  </a:lnTo>
                  <a:lnTo>
                    <a:pt x="70653" y="153394"/>
                  </a:lnTo>
                  <a:lnTo>
                    <a:pt x="69394" y="153058"/>
                  </a:lnTo>
                  <a:lnTo>
                    <a:pt x="68275" y="152815"/>
                  </a:lnTo>
                  <a:lnTo>
                    <a:pt x="67555" y="152432"/>
                  </a:lnTo>
                  <a:lnTo>
                    <a:pt x="66969" y="152526"/>
                  </a:lnTo>
                  <a:lnTo>
                    <a:pt x="66484" y="153199"/>
                  </a:lnTo>
                  <a:lnTo>
                    <a:pt x="66100" y="153778"/>
                  </a:lnTo>
                  <a:lnTo>
                    <a:pt x="65764" y="154841"/>
                  </a:lnTo>
                  <a:lnTo>
                    <a:pt x="64066" y="155178"/>
                  </a:lnTo>
                  <a:lnTo>
                    <a:pt x="63339" y="155780"/>
                  </a:lnTo>
                  <a:lnTo>
                    <a:pt x="63761" y="157760"/>
                  </a:lnTo>
                  <a:lnTo>
                    <a:pt x="63565" y="158534"/>
                  </a:lnTo>
                  <a:lnTo>
                    <a:pt x="63213" y="159137"/>
                  </a:lnTo>
                  <a:lnTo>
                    <a:pt x="61164" y="159254"/>
                  </a:lnTo>
                  <a:lnTo>
                    <a:pt x="59419" y="159215"/>
                  </a:lnTo>
                  <a:lnTo>
                    <a:pt x="58418" y="159942"/>
                  </a:lnTo>
                  <a:lnTo>
                    <a:pt x="57166" y="160795"/>
                  </a:lnTo>
                  <a:lnTo>
                    <a:pt x="56407" y="160952"/>
                  </a:lnTo>
                  <a:lnTo>
                    <a:pt x="55507" y="160905"/>
                  </a:lnTo>
                  <a:lnTo>
                    <a:pt x="54326" y="159911"/>
                  </a:lnTo>
                  <a:lnTo>
                    <a:pt x="53184" y="158698"/>
                  </a:lnTo>
                  <a:lnTo>
                    <a:pt x="50289" y="157846"/>
                  </a:lnTo>
                  <a:lnTo>
                    <a:pt x="47418" y="157142"/>
                  </a:lnTo>
                  <a:lnTo>
                    <a:pt x="45532" y="155209"/>
                  </a:lnTo>
                  <a:lnTo>
                    <a:pt x="45086" y="154263"/>
                  </a:lnTo>
                  <a:lnTo>
                    <a:pt x="44202" y="153840"/>
                  </a:lnTo>
                  <a:lnTo>
                    <a:pt x="41965" y="151548"/>
                  </a:lnTo>
                  <a:lnTo>
                    <a:pt x="40729" y="150077"/>
                  </a:lnTo>
                  <a:lnTo>
                    <a:pt x="39391" y="149678"/>
                  </a:lnTo>
                  <a:lnTo>
                    <a:pt x="37858" y="149068"/>
                  </a:lnTo>
                  <a:lnTo>
                    <a:pt x="37920" y="147996"/>
                  </a:lnTo>
                  <a:lnTo>
                    <a:pt x="37819" y="146971"/>
                  </a:lnTo>
                  <a:lnTo>
                    <a:pt x="37153" y="146549"/>
                  </a:lnTo>
                  <a:lnTo>
                    <a:pt x="36230" y="146275"/>
                  </a:lnTo>
                  <a:lnTo>
                    <a:pt x="35894" y="145696"/>
                  </a:lnTo>
                  <a:lnTo>
                    <a:pt x="35988" y="144350"/>
                  </a:lnTo>
                  <a:lnTo>
                    <a:pt x="36168" y="140869"/>
                  </a:lnTo>
                  <a:lnTo>
                    <a:pt x="35910" y="137544"/>
                  </a:lnTo>
                  <a:lnTo>
                    <a:pt x="33852" y="136394"/>
                  </a:lnTo>
                  <a:lnTo>
                    <a:pt x="32960" y="135604"/>
                  </a:lnTo>
                  <a:lnTo>
                    <a:pt x="31395" y="130683"/>
                  </a:lnTo>
                  <a:lnTo>
                    <a:pt x="30660" y="128469"/>
                  </a:lnTo>
                  <a:lnTo>
                    <a:pt x="30629" y="126818"/>
                  </a:lnTo>
                  <a:lnTo>
                    <a:pt x="31145" y="121905"/>
                  </a:lnTo>
                  <a:lnTo>
                    <a:pt x="31732" y="119777"/>
                  </a:lnTo>
                  <a:lnTo>
                    <a:pt x="33328" y="115513"/>
                  </a:lnTo>
                  <a:lnTo>
                    <a:pt x="34243" y="114066"/>
                  </a:lnTo>
                  <a:lnTo>
                    <a:pt x="34298" y="112986"/>
                  </a:lnTo>
                  <a:lnTo>
                    <a:pt x="34204" y="111601"/>
                  </a:lnTo>
                  <a:lnTo>
                    <a:pt x="33735" y="108863"/>
                  </a:lnTo>
                  <a:lnTo>
                    <a:pt x="36426" y="107134"/>
                  </a:lnTo>
                  <a:lnTo>
                    <a:pt x="37584" y="106407"/>
                  </a:lnTo>
                  <a:lnTo>
                    <a:pt x="37779" y="105249"/>
                  </a:lnTo>
                  <a:lnTo>
                    <a:pt x="39219" y="103786"/>
                  </a:lnTo>
                  <a:lnTo>
                    <a:pt x="39860" y="102393"/>
                  </a:lnTo>
                  <a:lnTo>
                    <a:pt x="40392" y="101298"/>
                  </a:lnTo>
                  <a:lnTo>
                    <a:pt x="40244" y="100719"/>
                  </a:lnTo>
                  <a:lnTo>
                    <a:pt x="39618" y="100382"/>
                  </a:lnTo>
                  <a:lnTo>
                    <a:pt x="38875" y="99342"/>
                  </a:lnTo>
                  <a:lnTo>
                    <a:pt x="37318" y="96338"/>
                  </a:lnTo>
                  <a:lnTo>
                    <a:pt x="36754" y="95728"/>
                  </a:lnTo>
                  <a:lnTo>
                    <a:pt x="36277" y="94883"/>
                  </a:lnTo>
                  <a:lnTo>
                    <a:pt x="36520" y="93561"/>
                  </a:lnTo>
                  <a:lnTo>
                    <a:pt x="37130" y="92113"/>
                  </a:lnTo>
                  <a:lnTo>
                    <a:pt x="37052" y="91511"/>
                  </a:lnTo>
                  <a:lnTo>
                    <a:pt x="36121" y="90736"/>
                  </a:lnTo>
                  <a:lnTo>
                    <a:pt x="34196" y="89438"/>
                  </a:lnTo>
                  <a:lnTo>
                    <a:pt x="32600" y="89344"/>
                  </a:lnTo>
                  <a:lnTo>
                    <a:pt x="31364" y="88874"/>
                  </a:lnTo>
                  <a:lnTo>
                    <a:pt x="29549" y="88812"/>
                  </a:lnTo>
                  <a:lnTo>
                    <a:pt x="28102" y="88671"/>
                  </a:lnTo>
                  <a:lnTo>
                    <a:pt x="27272" y="88186"/>
                  </a:lnTo>
                  <a:lnTo>
                    <a:pt x="27445" y="87388"/>
                  </a:lnTo>
                  <a:lnTo>
                    <a:pt x="27805" y="86778"/>
                  </a:lnTo>
                  <a:lnTo>
                    <a:pt x="29025" y="85260"/>
                  </a:lnTo>
                  <a:lnTo>
                    <a:pt x="29839" y="83648"/>
                  </a:lnTo>
                  <a:lnTo>
                    <a:pt x="29948" y="82068"/>
                  </a:lnTo>
                  <a:lnTo>
                    <a:pt x="30199" y="79995"/>
                  </a:lnTo>
                  <a:lnTo>
                    <a:pt x="30550" y="78188"/>
                  </a:lnTo>
                  <a:lnTo>
                    <a:pt x="30738" y="76153"/>
                  </a:lnTo>
                  <a:lnTo>
                    <a:pt x="28821" y="74816"/>
                  </a:lnTo>
                  <a:lnTo>
                    <a:pt x="28211" y="73712"/>
                  </a:lnTo>
                  <a:lnTo>
                    <a:pt x="27421" y="72734"/>
                  </a:lnTo>
                  <a:lnTo>
                    <a:pt x="26545" y="72734"/>
                  </a:lnTo>
                  <a:lnTo>
                    <a:pt x="25231" y="72320"/>
                  </a:lnTo>
                  <a:lnTo>
                    <a:pt x="23181" y="73603"/>
                  </a:lnTo>
                  <a:lnTo>
                    <a:pt x="21561" y="73368"/>
                  </a:lnTo>
                  <a:lnTo>
                    <a:pt x="20451" y="73853"/>
                  </a:lnTo>
                  <a:lnTo>
                    <a:pt x="17884" y="73752"/>
                  </a:lnTo>
                  <a:lnTo>
                    <a:pt x="16234" y="73126"/>
                  </a:lnTo>
                  <a:lnTo>
                    <a:pt x="14247" y="73540"/>
                  </a:lnTo>
                  <a:lnTo>
                    <a:pt x="9592" y="68385"/>
                  </a:lnTo>
                  <a:lnTo>
                    <a:pt x="4913" y="63198"/>
                  </a:lnTo>
                  <a:lnTo>
                    <a:pt x="305" y="58097"/>
                  </a:lnTo>
                  <a:lnTo>
                    <a:pt x="0" y="57401"/>
                  </a:lnTo>
                  <a:lnTo>
                    <a:pt x="1925" y="54967"/>
                  </a:lnTo>
                  <a:lnTo>
                    <a:pt x="3646" y="53223"/>
                  </a:lnTo>
                  <a:lnTo>
                    <a:pt x="5078" y="52229"/>
                  </a:lnTo>
                  <a:lnTo>
                    <a:pt x="5758" y="51361"/>
                  </a:lnTo>
                  <a:lnTo>
                    <a:pt x="5234" y="47606"/>
                  </a:lnTo>
                  <a:lnTo>
                    <a:pt x="5265" y="46260"/>
                  </a:lnTo>
                  <a:lnTo>
                    <a:pt x="4592" y="44789"/>
                  </a:lnTo>
                  <a:lnTo>
                    <a:pt x="4115" y="43146"/>
                  </a:lnTo>
                  <a:lnTo>
                    <a:pt x="4686" y="41769"/>
                  </a:lnTo>
                  <a:lnTo>
                    <a:pt x="5382" y="40815"/>
                  </a:lnTo>
                  <a:lnTo>
                    <a:pt x="6282" y="40439"/>
                  </a:lnTo>
                  <a:lnTo>
                    <a:pt x="8426" y="40111"/>
                  </a:lnTo>
                  <a:lnTo>
                    <a:pt x="9944" y="39970"/>
                  </a:lnTo>
                  <a:lnTo>
                    <a:pt x="10483" y="39422"/>
                  </a:lnTo>
                  <a:lnTo>
                    <a:pt x="11360" y="38789"/>
                  </a:lnTo>
                  <a:lnTo>
                    <a:pt x="12518" y="38750"/>
                  </a:lnTo>
                  <a:lnTo>
                    <a:pt x="14771" y="39195"/>
                  </a:lnTo>
                  <a:lnTo>
                    <a:pt x="15803" y="38366"/>
                  </a:lnTo>
                  <a:lnTo>
                    <a:pt x="17673" y="37240"/>
                  </a:lnTo>
                  <a:lnTo>
                    <a:pt x="21867" y="35307"/>
                  </a:lnTo>
                  <a:lnTo>
                    <a:pt x="22805" y="34040"/>
                  </a:lnTo>
                  <a:lnTo>
                    <a:pt x="23462" y="32084"/>
                  </a:lnTo>
                  <a:lnTo>
                    <a:pt x="23392" y="31153"/>
                  </a:lnTo>
                  <a:lnTo>
                    <a:pt x="22962" y="30809"/>
                  </a:lnTo>
                  <a:lnTo>
                    <a:pt x="21921" y="30488"/>
                  </a:lnTo>
                  <a:lnTo>
                    <a:pt x="20325" y="30441"/>
                  </a:lnTo>
                  <a:lnTo>
                    <a:pt x="19050" y="30949"/>
                  </a:lnTo>
                  <a:lnTo>
                    <a:pt x="17728" y="30668"/>
                  </a:lnTo>
                  <a:lnTo>
                    <a:pt x="16633" y="29463"/>
                  </a:lnTo>
                  <a:lnTo>
                    <a:pt x="16570" y="28462"/>
                  </a:lnTo>
                  <a:lnTo>
                    <a:pt x="17219" y="27054"/>
                  </a:lnTo>
                  <a:lnTo>
                    <a:pt x="16844" y="26115"/>
                  </a:lnTo>
                  <a:lnTo>
                    <a:pt x="14747" y="23142"/>
                  </a:lnTo>
                  <a:lnTo>
                    <a:pt x="14755" y="22320"/>
                  </a:lnTo>
                  <a:lnTo>
                    <a:pt x="16281" y="20983"/>
                  </a:lnTo>
                  <a:lnTo>
                    <a:pt x="17141" y="19848"/>
                  </a:lnTo>
                  <a:lnTo>
                    <a:pt x="18323" y="17125"/>
                  </a:lnTo>
                  <a:lnTo>
                    <a:pt x="19261" y="16218"/>
                  </a:lnTo>
                  <a:lnTo>
                    <a:pt x="22179" y="15897"/>
                  </a:lnTo>
                  <a:lnTo>
                    <a:pt x="22923" y="15318"/>
                  </a:lnTo>
                  <a:lnTo>
                    <a:pt x="24409" y="13879"/>
                  </a:lnTo>
                  <a:lnTo>
                    <a:pt x="26631" y="12236"/>
                  </a:lnTo>
                  <a:lnTo>
                    <a:pt x="29823" y="10921"/>
                  </a:lnTo>
                  <a:lnTo>
                    <a:pt x="30738" y="8535"/>
                  </a:lnTo>
                  <a:lnTo>
                    <a:pt x="31309" y="7878"/>
                  </a:lnTo>
                  <a:lnTo>
                    <a:pt x="33852" y="6627"/>
                  </a:lnTo>
                  <a:lnTo>
                    <a:pt x="34298" y="5954"/>
                  </a:lnTo>
                  <a:lnTo>
                    <a:pt x="34235" y="5359"/>
                  </a:lnTo>
                  <a:lnTo>
                    <a:pt x="30152" y="0"/>
                  </a:lnTo>
                  <a:lnTo>
                    <a:pt x="30965" y="360"/>
                  </a:lnTo>
                  <a:lnTo>
                    <a:pt x="34126" y="3865"/>
                  </a:lnTo>
                  <a:lnTo>
                    <a:pt x="35878" y="4624"/>
                  </a:lnTo>
                  <a:lnTo>
                    <a:pt x="36246" y="4639"/>
                  </a:lnTo>
                  <a:lnTo>
                    <a:pt x="36262" y="3732"/>
                  </a:lnTo>
                  <a:lnTo>
                    <a:pt x="37873" y="4107"/>
                  </a:lnTo>
                  <a:lnTo>
                    <a:pt x="42020" y="6509"/>
                  </a:lnTo>
                  <a:lnTo>
                    <a:pt x="48099" y="10460"/>
                  </a:lnTo>
                  <a:lnTo>
                    <a:pt x="56634" y="17924"/>
                  </a:lnTo>
                  <a:lnTo>
                    <a:pt x="59059" y="20764"/>
                  </a:lnTo>
                  <a:lnTo>
                    <a:pt x="60694" y="22101"/>
                  </a:lnTo>
                  <a:lnTo>
                    <a:pt x="63229" y="25356"/>
                  </a:lnTo>
                  <a:lnTo>
                    <a:pt x="63972" y="26936"/>
                  </a:lnTo>
                  <a:lnTo>
                    <a:pt x="63902" y="33265"/>
                  </a:lnTo>
                  <a:lnTo>
                    <a:pt x="61649" y="37537"/>
                  </a:lnTo>
                  <a:lnTo>
                    <a:pt x="61101" y="40752"/>
                  </a:lnTo>
                  <a:lnTo>
                    <a:pt x="60984" y="45032"/>
                  </a:lnTo>
                  <a:lnTo>
                    <a:pt x="59677" y="47480"/>
                  </a:lnTo>
                  <a:lnTo>
                    <a:pt x="61406" y="46151"/>
                  </a:lnTo>
                  <a:lnTo>
                    <a:pt x="61946" y="42294"/>
                  </a:lnTo>
                  <a:lnTo>
                    <a:pt x="63425" y="39947"/>
                  </a:lnTo>
                  <a:lnTo>
                    <a:pt x="65341" y="37373"/>
                  </a:lnTo>
                  <a:lnTo>
                    <a:pt x="67900" y="36754"/>
                  </a:lnTo>
                  <a:lnTo>
                    <a:pt x="70653" y="37850"/>
                  </a:lnTo>
                  <a:lnTo>
                    <a:pt x="72875" y="38045"/>
                  </a:lnTo>
                  <a:lnTo>
                    <a:pt x="74831" y="38804"/>
                  </a:lnTo>
                  <a:lnTo>
                    <a:pt x="78993" y="42919"/>
                  </a:lnTo>
                  <a:lnTo>
                    <a:pt x="83061" y="46174"/>
                  </a:lnTo>
                  <a:lnTo>
                    <a:pt x="84548" y="48779"/>
                  </a:lnTo>
                  <a:lnTo>
                    <a:pt x="88859" y="50086"/>
                  </a:lnTo>
                  <a:lnTo>
                    <a:pt x="91409" y="52143"/>
                  </a:lnTo>
                  <a:lnTo>
                    <a:pt x="92230" y="53927"/>
                  </a:lnTo>
                  <a:lnTo>
                    <a:pt x="92731" y="58574"/>
                  </a:lnTo>
                  <a:lnTo>
                    <a:pt x="91902" y="6560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D77AEE8A-3AA2-D9AF-63FF-D73858DA7610}"/>
                </a:ext>
              </a:extLst>
            </p:cNvPr>
            <p:cNvSpPr>
              <a:spLocks/>
            </p:cNvSpPr>
            <p:nvPr/>
          </p:nvSpPr>
          <p:spPr>
            <a:xfrm>
              <a:off x="9750390" y="4143094"/>
              <a:ext cx="10898" cy="8730"/>
            </a:xfrm>
            <a:custGeom>
              <a:avLst/>
              <a:gdLst>
                <a:gd name="connsiteX0" fmla="*/ 9380 w 10898"/>
                <a:gd name="connsiteY0" fmla="*/ 563 h 8730"/>
                <a:gd name="connsiteX1" fmla="*/ 9458 w 10898"/>
                <a:gd name="connsiteY1" fmla="*/ 665 h 8730"/>
                <a:gd name="connsiteX2" fmla="*/ 9936 w 10898"/>
                <a:gd name="connsiteY2" fmla="*/ 1549 h 8730"/>
                <a:gd name="connsiteX3" fmla="*/ 9787 w 10898"/>
                <a:gd name="connsiteY3" fmla="*/ 2535 h 8730"/>
                <a:gd name="connsiteX4" fmla="*/ 10679 w 10898"/>
                <a:gd name="connsiteY4" fmla="*/ 3012 h 8730"/>
                <a:gd name="connsiteX5" fmla="*/ 10898 w 10898"/>
                <a:gd name="connsiteY5" fmla="*/ 3990 h 8730"/>
                <a:gd name="connsiteX6" fmla="*/ 9913 w 10898"/>
                <a:gd name="connsiteY6" fmla="*/ 4514 h 8730"/>
                <a:gd name="connsiteX7" fmla="*/ 9858 w 10898"/>
                <a:gd name="connsiteY7" fmla="*/ 5656 h 8730"/>
                <a:gd name="connsiteX8" fmla="*/ 9419 w 10898"/>
                <a:gd name="connsiteY8" fmla="*/ 6360 h 8730"/>
                <a:gd name="connsiteX9" fmla="*/ 6587 w 10898"/>
                <a:gd name="connsiteY9" fmla="*/ 5109 h 8730"/>
                <a:gd name="connsiteX10" fmla="*/ 4256 w 10898"/>
                <a:gd name="connsiteY10" fmla="*/ 4459 h 8730"/>
                <a:gd name="connsiteX11" fmla="*/ 2152 w 10898"/>
                <a:gd name="connsiteY11" fmla="*/ 4718 h 8730"/>
                <a:gd name="connsiteX12" fmla="*/ 1385 w 10898"/>
                <a:gd name="connsiteY12" fmla="*/ 3982 h 8730"/>
                <a:gd name="connsiteX13" fmla="*/ 1252 w 10898"/>
                <a:gd name="connsiteY13" fmla="*/ 3223 h 8730"/>
                <a:gd name="connsiteX14" fmla="*/ 3677 w 10898"/>
                <a:gd name="connsiteY14" fmla="*/ 1909 h 8730"/>
                <a:gd name="connsiteX15" fmla="*/ 3865 w 10898"/>
                <a:gd name="connsiteY15" fmla="*/ 1252 h 8730"/>
                <a:gd name="connsiteX16" fmla="*/ 3927 w 10898"/>
                <a:gd name="connsiteY16" fmla="*/ 1197 h 8730"/>
                <a:gd name="connsiteX17" fmla="*/ 4631 w 10898"/>
                <a:gd name="connsiteY17" fmla="*/ 524 h 8730"/>
                <a:gd name="connsiteX18" fmla="*/ 5680 w 10898"/>
                <a:gd name="connsiteY18" fmla="*/ 329 h 8730"/>
                <a:gd name="connsiteX19" fmla="*/ 6228 w 10898"/>
                <a:gd name="connsiteY19" fmla="*/ 0 h 8730"/>
                <a:gd name="connsiteX20" fmla="*/ 7659 w 10898"/>
                <a:gd name="connsiteY20" fmla="*/ 0 h 8730"/>
                <a:gd name="connsiteX21" fmla="*/ 8535 w 10898"/>
                <a:gd name="connsiteY21" fmla="*/ 258 h 8730"/>
                <a:gd name="connsiteX22" fmla="*/ 9380 w 10898"/>
                <a:gd name="connsiteY22" fmla="*/ 563 h 8730"/>
                <a:gd name="connsiteX23" fmla="*/ 3489 w 10898"/>
                <a:gd name="connsiteY23" fmla="*/ 8371 h 8730"/>
                <a:gd name="connsiteX24" fmla="*/ 845 w 10898"/>
                <a:gd name="connsiteY24" fmla="*/ 8371 h 8730"/>
                <a:gd name="connsiteX25" fmla="*/ 282 w 10898"/>
                <a:gd name="connsiteY25" fmla="*/ 8136 h 8730"/>
                <a:gd name="connsiteX26" fmla="*/ 0 w 10898"/>
                <a:gd name="connsiteY26" fmla="*/ 7636 h 8730"/>
                <a:gd name="connsiteX27" fmla="*/ 939 w 10898"/>
                <a:gd name="connsiteY27" fmla="*/ 6728 h 8730"/>
                <a:gd name="connsiteX28" fmla="*/ 4506 w 10898"/>
                <a:gd name="connsiteY28" fmla="*/ 5476 h 8730"/>
                <a:gd name="connsiteX29" fmla="*/ 3614 w 10898"/>
                <a:gd name="connsiteY29" fmla="*/ 6791 h 8730"/>
                <a:gd name="connsiteX30" fmla="*/ 3489 w 10898"/>
                <a:gd name="connsiteY30" fmla="*/ 8371 h 8730"/>
                <a:gd name="connsiteX31" fmla="*/ 8629 w 10898"/>
                <a:gd name="connsiteY31" fmla="*/ 8371 h 8730"/>
                <a:gd name="connsiteX32" fmla="*/ 8089 w 10898"/>
                <a:gd name="connsiteY32" fmla="*/ 8731 h 8730"/>
                <a:gd name="connsiteX33" fmla="*/ 6587 w 10898"/>
                <a:gd name="connsiteY33" fmla="*/ 7010 h 8730"/>
                <a:gd name="connsiteX34" fmla="*/ 6494 w 10898"/>
                <a:gd name="connsiteY34" fmla="*/ 6447 h 8730"/>
                <a:gd name="connsiteX35" fmla="*/ 7652 w 10898"/>
                <a:gd name="connsiteY35" fmla="*/ 6345 h 8730"/>
                <a:gd name="connsiteX36" fmla="*/ 8958 w 10898"/>
                <a:gd name="connsiteY36" fmla="*/ 7127 h 8730"/>
                <a:gd name="connsiteX37" fmla="*/ 8880 w 10898"/>
                <a:gd name="connsiteY37" fmla="*/ 7839 h 8730"/>
                <a:gd name="connsiteX38" fmla="*/ 8629 w 10898"/>
                <a:gd name="connsiteY38" fmla="*/ 8371 h 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0898" h="8730">
                  <a:moveTo>
                    <a:pt x="9380" y="563"/>
                  </a:moveTo>
                  <a:lnTo>
                    <a:pt x="9458" y="665"/>
                  </a:lnTo>
                  <a:lnTo>
                    <a:pt x="9936" y="1549"/>
                  </a:lnTo>
                  <a:lnTo>
                    <a:pt x="9787" y="2535"/>
                  </a:lnTo>
                  <a:lnTo>
                    <a:pt x="10679" y="3012"/>
                  </a:lnTo>
                  <a:lnTo>
                    <a:pt x="10898" y="3990"/>
                  </a:lnTo>
                  <a:lnTo>
                    <a:pt x="9913" y="4514"/>
                  </a:lnTo>
                  <a:lnTo>
                    <a:pt x="9858" y="5656"/>
                  </a:lnTo>
                  <a:lnTo>
                    <a:pt x="9419" y="6360"/>
                  </a:lnTo>
                  <a:lnTo>
                    <a:pt x="6587" y="5109"/>
                  </a:lnTo>
                  <a:lnTo>
                    <a:pt x="4256" y="4459"/>
                  </a:lnTo>
                  <a:lnTo>
                    <a:pt x="2152" y="4718"/>
                  </a:lnTo>
                  <a:lnTo>
                    <a:pt x="1385" y="3982"/>
                  </a:lnTo>
                  <a:lnTo>
                    <a:pt x="1252" y="3223"/>
                  </a:lnTo>
                  <a:lnTo>
                    <a:pt x="3677" y="1909"/>
                  </a:lnTo>
                  <a:lnTo>
                    <a:pt x="3865" y="1252"/>
                  </a:lnTo>
                  <a:lnTo>
                    <a:pt x="3927" y="1197"/>
                  </a:lnTo>
                  <a:lnTo>
                    <a:pt x="4631" y="524"/>
                  </a:lnTo>
                  <a:lnTo>
                    <a:pt x="5680" y="329"/>
                  </a:lnTo>
                  <a:lnTo>
                    <a:pt x="6228" y="0"/>
                  </a:lnTo>
                  <a:lnTo>
                    <a:pt x="7659" y="0"/>
                  </a:lnTo>
                  <a:lnTo>
                    <a:pt x="8535" y="258"/>
                  </a:lnTo>
                  <a:lnTo>
                    <a:pt x="9380" y="563"/>
                  </a:lnTo>
                  <a:close/>
                  <a:moveTo>
                    <a:pt x="3489" y="8371"/>
                  </a:moveTo>
                  <a:lnTo>
                    <a:pt x="845" y="8371"/>
                  </a:lnTo>
                  <a:lnTo>
                    <a:pt x="282" y="8136"/>
                  </a:lnTo>
                  <a:lnTo>
                    <a:pt x="0" y="7636"/>
                  </a:lnTo>
                  <a:lnTo>
                    <a:pt x="939" y="6728"/>
                  </a:lnTo>
                  <a:lnTo>
                    <a:pt x="4506" y="5476"/>
                  </a:lnTo>
                  <a:lnTo>
                    <a:pt x="3614" y="6791"/>
                  </a:lnTo>
                  <a:lnTo>
                    <a:pt x="3489" y="8371"/>
                  </a:lnTo>
                  <a:close/>
                  <a:moveTo>
                    <a:pt x="8629" y="8371"/>
                  </a:moveTo>
                  <a:lnTo>
                    <a:pt x="8089" y="8731"/>
                  </a:lnTo>
                  <a:lnTo>
                    <a:pt x="6587" y="7010"/>
                  </a:lnTo>
                  <a:lnTo>
                    <a:pt x="6494" y="6447"/>
                  </a:lnTo>
                  <a:lnTo>
                    <a:pt x="7652" y="6345"/>
                  </a:lnTo>
                  <a:lnTo>
                    <a:pt x="8958" y="7127"/>
                  </a:lnTo>
                  <a:lnTo>
                    <a:pt x="8880" y="7839"/>
                  </a:lnTo>
                  <a:lnTo>
                    <a:pt x="8629" y="837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C7CCD95-AF7A-37C2-15C4-A3DE8ACEA351}"/>
                </a:ext>
              </a:extLst>
            </p:cNvPr>
            <p:cNvSpPr>
              <a:spLocks/>
            </p:cNvSpPr>
            <p:nvPr/>
          </p:nvSpPr>
          <p:spPr>
            <a:xfrm>
              <a:off x="8859231" y="6017981"/>
              <a:ext cx="12884" cy="7956"/>
            </a:xfrm>
            <a:custGeom>
              <a:avLst/>
              <a:gdLst>
                <a:gd name="connsiteX0" fmla="*/ 10022 w 12884"/>
                <a:gd name="connsiteY0" fmla="*/ 6219 h 7956"/>
                <a:gd name="connsiteX1" fmla="*/ 7401 w 12884"/>
                <a:gd name="connsiteY1" fmla="*/ 7956 h 7956"/>
                <a:gd name="connsiteX2" fmla="*/ 4702 w 12884"/>
                <a:gd name="connsiteY2" fmla="*/ 7941 h 7956"/>
                <a:gd name="connsiteX3" fmla="*/ 3552 w 12884"/>
                <a:gd name="connsiteY3" fmla="*/ 6580 h 7956"/>
                <a:gd name="connsiteX4" fmla="*/ 1870 w 12884"/>
                <a:gd name="connsiteY4" fmla="*/ 2316 h 7956"/>
                <a:gd name="connsiteX5" fmla="*/ 751 w 12884"/>
                <a:gd name="connsiteY5" fmla="*/ 2011 h 7956"/>
                <a:gd name="connsiteX6" fmla="*/ 55 w 12884"/>
                <a:gd name="connsiteY6" fmla="*/ 837 h 7956"/>
                <a:gd name="connsiteX7" fmla="*/ 0 w 12884"/>
                <a:gd name="connsiteY7" fmla="*/ 344 h 7956"/>
                <a:gd name="connsiteX8" fmla="*/ 1189 w 12884"/>
                <a:gd name="connsiteY8" fmla="*/ 0 h 7956"/>
                <a:gd name="connsiteX9" fmla="*/ 3004 w 12884"/>
                <a:gd name="connsiteY9" fmla="*/ 1221 h 7956"/>
                <a:gd name="connsiteX10" fmla="*/ 7346 w 12884"/>
                <a:gd name="connsiteY10" fmla="*/ 2206 h 7956"/>
                <a:gd name="connsiteX11" fmla="*/ 10538 w 12884"/>
                <a:gd name="connsiteY11" fmla="*/ 4545 h 7956"/>
                <a:gd name="connsiteX12" fmla="*/ 12885 w 12884"/>
                <a:gd name="connsiteY12" fmla="*/ 5336 h 7956"/>
                <a:gd name="connsiteX13" fmla="*/ 11946 w 12884"/>
                <a:gd name="connsiteY13" fmla="*/ 5962 h 7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884" h="7956">
                  <a:moveTo>
                    <a:pt x="10022" y="6219"/>
                  </a:moveTo>
                  <a:lnTo>
                    <a:pt x="7401" y="7956"/>
                  </a:lnTo>
                  <a:lnTo>
                    <a:pt x="4702" y="7941"/>
                  </a:lnTo>
                  <a:lnTo>
                    <a:pt x="3552" y="6580"/>
                  </a:lnTo>
                  <a:lnTo>
                    <a:pt x="1870" y="2316"/>
                  </a:lnTo>
                  <a:lnTo>
                    <a:pt x="751" y="2011"/>
                  </a:lnTo>
                  <a:lnTo>
                    <a:pt x="55" y="837"/>
                  </a:lnTo>
                  <a:lnTo>
                    <a:pt x="0" y="344"/>
                  </a:lnTo>
                  <a:lnTo>
                    <a:pt x="1189" y="0"/>
                  </a:lnTo>
                  <a:lnTo>
                    <a:pt x="3004" y="1221"/>
                  </a:lnTo>
                  <a:lnTo>
                    <a:pt x="7346" y="2206"/>
                  </a:lnTo>
                  <a:lnTo>
                    <a:pt x="10538" y="4545"/>
                  </a:lnTo>
                  <a:lnTo>
                    <a:pt x="12885" y="5336"/>
                  </a:lnTo>
                  <a:lnTo>
                    <a:pt x="11946" y="596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1CB25D6C-396E-1F6E-4594-4A1228873BAE}"/>
                </a:ext>
              </a:extLst>
            </p:cNvPr>
            <p:cNvSpPr>
              <a:spLocks/>
            </p:cNvSpPr>
            <p:nvPr/>
          </p:nvSpPr>
          <p:spPr>
            <a:xfrm>
              <a:off x="5288850" y="4283306"/>
              <a:ext cx="136213" cy="79752"/>
            </a:xfrm>
            <a:custGeom>
              <a:avLst/>
              <a:gdLst>
                <a:gd name="connsiteX0" fmla="*/ 76638 w 136213"/>
                <a:gd name="connsiteY0" fmla="*/ 1197 h 79752"/>
                <a:gd name="connsiteX1" fmla="*/ 74964 w 136213"/>
                <a:gd name="connsiteY1" fmla="*/ 2511 h 79752"/>
                <a:gd name="connsiteX2" fmla="*/ 74659 w 136213"/>
                <a:gd name="connsiteY2" fmla="*/ 1917 h 79752"/>
                <a:gd name="connsiteX3" fmla="*/ 75465 w 136213"/>
                <a:gd name="connsiteY3" fmla="*/ 696 h 79752"/>
                <a:gd name="connsiteX4" fmla="*/ 76474 w 136213"/>
                <a:gd name="connsiteY4" fmla="*/ 0 h 79752"/>
                <a:gd name="connsiteX5" fmla="*/ 77452 w 136213"/>
                <a:gd name="connsiteY5" fmla="*/ 70 h 79752"/>
                <a:gd name="connsiteX6" fmla="*/ 77217 w 136213"/>
                <a:gd name="connsiteY6" fmla="*/ 594 h 79752"/>
                <a:gd name="connsiteX7" fmla="*/ 76638 w 136213"/>
                <a:gd name="connsiteY7" fmla="*/ 1197 h 79752"/>
                <a:gd name="connsiteX8" fmla="*/ 64582 w 136213"/>
                <a:gd name="connsiteY8" fmla="*/ 3090 h 79752"/>
                <a:gd name="connsiteX9" fmla="*/ 61062 w 136213"/>
                <a:gd name="connsiteY9" fmla="*/ 4866 h 79752"/>
                <a:gd name="connsiteX10" fmla="*/ 59959 w 136213"/>
                <a:gd name="connsiteY10" fmla="*/ 4835 h 79752"/>
                <a:gd name="connsiteX11" fmla="*/ 61570 w 136213"/>
                <a:gd name="connsiteY11" fmla="*/ 3466 h 79752"/>
                <a:gd name="connsiteX12" fmla="*/ 64176 w 136213"/>
                <a:gd name="connsiteY12" fmla="*/ 2292 h 79752"/>
                <a:gd name="connsiteX13" fmla="*/ 66382 w 136213"/>
                <a:gd name="connsiteY13" fmla="*/ 1713 h 79752"/>
                <a:gd name="connsiteX14" fmla="*/ 68189 w 136213"/>
                <a:gd name="connsiteY14" fmla="*/ 1964 h 79752"/>
                <a:gd name="connsiteX15" fmla="*/ 64582 w 136213"/>
                <a:gd name="connsiteY15" fmla="*/ 3090 h 79752"/>
                <a:gd name="connsiteX16" fmla="*/ 136214 w 136213"/>
                <a:gd name="connsiteY16" fmla="*/ 34486 h 79752"/>
                <a:gd name="connsiteX17" fmla="*/ 130557 w 136213"/>
                <a:gd name="connsiteY17" fmla="*/ 34149 h 79752"/>
                <a:gd name="connsiteX18" fmla="*/ 127890 w 136213"/>
                <a:gd name="connsiteY18" fmla="*/ 34845 h 79752"/>
                <a:gd name="connsiteX19" fmla="*/ 126724 w 136213"/>
                <a:gd name="connsiteY19" fmla="*/ 36418 h 79752"/>
                <a:gd name="connsiteX20" fmla="*/ 125723 w 136213"/>
                <a:gd name="connsiteY20" fmla="*/ 37122 h 79752"/>
                <a:gd name="connsiteX21" fmla="*/ 124885 w 136213"/>
                <a:gd name="connsiteY21" fmla="*/ 36958 h 79752"/>
                <a:gd name="connsiteX22" fmla="*/ 123188 w 136213"/>
                <a:gd name="connsiteY22" fmla="*/ 37576 h 79752"/>
                <a:gd name="connsiteX23" fmla="*/ 120629 w 136213"/>
                <a:gd name="connsiteY23" fmla="*/ 38968 h 79752"/>
                <a:gd name="connsiteX24" fmla="*/ 118329 w 136213"/>
                <a:gd name="connsiteY24" fmla="*/ 39493 h 79752"/>
                <a:gd name="connsiteX25" fmla="*/ 116272 w 136213"/>
                <a:gd name="connsiteY25" fmla="*/ 39156 h 79752"/>
                <a:gd name="connsiteX26" fmla="*/ 115677 w 136213"/>
                <a:gd name="connsiteY26" fmla="*/ 39493 h 79752"/>
                <a:gd name="connsiteX27" fmla="*/ 115513 w 136213"/>
                <a:gd name="connsiteY27" fmla="*/ 39954 h 79752"/>
                <a:gd name="connsiteX28" fmla="*/ 115200 w 136213"/>
                <a:gd name="connsiteY28" fmla="*/ 40400 h 79752"/>
                <a:gd name="connsiteX29" fmla="*/ 114402 w 136213"/>
                <a:gd name="connsiteY29" fmla="*/ 40635 h 79752"/>
                <a:gd name="connsiteX30" fmla="*/ 113487 w 136213"/>
                <a:gd name="connsiteY30" fmla="*/ 40510 h 79752"/>
                <a:gd name="connsiteX31" fmla="*/ 112462 w 136213"/>
                <a:gd name="connsiteY31" fmla="*/ 40017 h 79752"/>
                <a:gd name="connsiteX32" fmla="*/ 111922 w 136213"/>
                <a:gd name="connsiteY32" fmla="*/ 40228 h 79752"/>
                <a:gd name="connsiteX33" fmla="*/ 111859 w 136213"/>
                <a:gd name="connsiteY33" fmla="*/ 41136 h 79752"/>
                <a:gd name="connsiteX34" fmla="*/ 111304 w 136213"/>
                <a:gd name="connsiteY34" fmla="*/ 41378 h 79752"/>
                <a:gd name="connsiteX35" fmla="*/ 110256 w 136213"/>
                <a:gd name="connsiteY35" fmla="*/ 40948 h 79752"/>
                <a:gd name="connsiteX36" fmla="*/ 109074 w 136213"/>
                <a:gd name="connsiteY36" fmla="*/ 41276 h 79752"/>
                <a:gd name="connsiteX37" fmla="*/ 107760 w 136213"/>
                <a:gd name="connsiteY37" fmla="*/ 42364 h 79752"/>
                <a:gd name="connsiteX38" fmla="*/ 105914 w 136213"/>
                <a:gd name="connsiteY38" fmla="*/ 42591 h 79752"/>
                <a:gd name="connsiteX39" fmla="*/ 103535 w 136213"/>
                <a:gd name="connsiteY39" fmla="*/ 41965 h 79752"/>
                <a:gd name="connsiteX40" fmla="*/ 101697 w 136213"/>
                <a:gd name="connsiteY40" fmla="*/ 40783 h 79752"/>
                <a:gd name="connsiteX41" fmla="*/ 100390 w 136213"/>
                <a:gd name="connsiteY41" fmla="*/ 39047 h 79752"/>
                <a:gd name="connsiteX42" fmla="*/ 98826 w 136213"/>
                <a:gd name="connsiteY42" fmla="*/ 38609 h 79752"/>
                <a:gd name="connsiteX43" fmla="*/ 96087 w 136213"/>
                <a:gd name="connsiteY43" fmla="*/ 39900 h 79752"/>
                <a:gd name="connsiteX44" fmla="*/ 94945 w 136213"/>
                <a:gd name="connsiteY44" fmla="*/ 41409 h 79752"/>
                <a:gd name="connsiteX45" fmla="*/ 94695 w 136213"/>
                <a:gd name="connsiteY45" fmla="*/ 42332 h 79752"/>
                <a:gd name="connsiteX46" fmla="*/ 94961 w 136213"/>
                <a:gd name="connsiteY46" fmla="*/ 43170 h 79752"/>
                <a:gd name="connsiteX47" fmla="*/ 94460 w 136213"/>
                <a:gd name="connsiteY47" fmla="*/ 43725 h 79752"/>
                <a:gd name="connsiteX48" fmla="*/ 93185 w 136213"/>
                <a:gd name="connsiteY48" fmla="*/ 44007 h 79752"/>
                <a:gd name="connsiteX49" fmla="*/ 92215 w 136213"/>
                <a:gd name="connsiteY49" fmla="*/ 45032 h 79752"/>
                <a:gd name="connsiteX50" fmla="*/ 91558 w 136213"/>
                <a:gd name="connsiteY50" fmla="*/ 46800 h 79752"/>
                <a:gd name="connsiteX51" fmla="*/ 91425 w 136213"/>
                <a:gd name="connsiteY51" fmla="*/ 48169 h 79752"/>
                <a:gd name="connsiteX52" fmla="*/ 91824 w 136213"/>
                <a:gd name="connsiteY52" fmla="*/ 49131 h 79752"/>
                <a:gd name="connsiteX53" fmla="*/ 91190 w 136213"/>
                <a:gd name="connsiteY53" fmla="*/ 49835 h 79752"/>
                <a:gd name="connsiteX54" fmla="*/ 89524 w 136213"/>
                <a:gd name="connsiteY54" fmla="*/ 50289 h 79752"/>
                <a:gd name="connsiteX55" fmla="*/ 87560 w 136213"/>
                <a:gd name="connsiteY55" fmla="*/ 51815 h 79752"/>
                <a:gd name="connsiteX56" fmla="*/ 85291 w 136213"/>
                <a:gd name="connsiteY56" fmla="*/ 54412 h 79752"/>
                <a:gd name="connsiteX57" fmla="*/ 83038 w 136213"/>
                <a:gd name="connsiteY57" fmla="*/ 56219 h 79752"/>
                <a:gd name="connsiteX58" fmla="*/ 80793 w 136213"/>
                <a:gd name="connsiteY58" fmla="*/ 57244 h 79752"/>
                <a:gd name="connsiteX59" fmla="*/ 79713 w 136213"/>
                <a:gd name="connsiteY59" fmla="*/ 58386 h 79752"/>
                <a:gd name="connsiteX60" fmla="*/ 79791 w 136213"/>
                <a:gd name="connsiteY60" fmla="*/ 59638 h 79752"/>
                <a:gd name="connsiteX61" fmla="*/ 79650 w 136213"/>
                <a:gd name="connsiteY61" fmla="*/ 60029 h 79752"/>
                <a:gd name="connsiteX62" fmla="*/ 79220 w 136213"/>
                <a:gd name="connsiteY62" fmla="*/ 60178 h 79752"/>
                <a:gd name="connsiteX63" fmla="*/ 78492 w 136213"/>
                <a:gd name="connsiteY63" fmla="*/ 60350 h 79752"/>
                <a:gd name="connsiteX64" fmla="*/ 74166 w 136213"/>
                <a:gd name="connsiteY64" fmla="*/ 57627 h 79752"/>
                <a:gd name="connsiteX65" fmla="*/ 72922 w 136213"/>
                <a:gd name="connsiteY65" fmla="*/ 55726 h 79752"/>
                <a:gd name="connsiteX66" fmla="*/ 71850 w 136213"/>
                <a:gd name="connsiteY66" fmla="*/ 56016 h 79752"/>
                <a:gd name="connsiteX67" fmla="*/ 70489 w 136213"/>
                <a:gd name="connsiteY67" fmla="*/ 56978 h 79752"/>
                <a:gd name="connsiteX68" fmla="*/ 68572 w 136213"/>
                <a:gd name="connsiteY68" fmla="*/ 59114 h 79752"/>
                <a:gd name="connsiteX69" fmla="*/ 66523 w 136213"/>
                <a:gd name="connsiteY69" fmla="*/ 62024 h 79752"/>
                <a:gd name="connsiteX70" fmla="*/ 65529 w 136213"/>
                <a:gd name="connsiteY70" fmla="*/ 62353 h 79752"/>
                <a:gd name="connsiteX71" fmla="*/ 60405 w 136213"/>
                <a:gd name="connsiteY71" fmla="*/ 61915 h 79752"/>
                <a:gd name="connsiteX72" fmla="*/ 57698 w 136213"/>
                <a:gd name="connsiteY72" fmla="*/ 62173 h 79752"/>
                <a:gd name="connsiteX73" fmla="*/ 57142 w 136213"/>
                <a:gd name="connsiteY73" fmla="*/ 62556 h 79752"/>
                <a:gd name="connsiteX74" fmla="*/ 56892 w 136213"/>
                <a:gd name="connsiteY74" fmla="*/ 63620 h 79752"/>
                <a:gd name="connsiteX75" fmla="*/ 57048 w 136213"/>
                <a:gd name="connsiteY75" fmla="*/ 65044 h 79752"/>
                <a:gd name="connsiteX76" fmla="*/ 57792 w 136213"/>
                <a:gd name="connsiteY76" fmla="*/ 70160 h 79752"/>
                <a:gd name="connsiteX77" fmla="*/ 58206 w 136213"/>
                <a:gd name="connsiteY77" fmla="*/ 72265 h 79752"/>
                <a:gd name="connsiteX78" fmla="*/ 57800 w 136213"/>
                <a:gd name="connsiteY78" fmla="*/ 72914 h 79752"/>
                <a:gd name="connsiteX79" fmla="*/ 56423 w 136213"/>
                <a:gd name="connsiteY79" fmla="*/ 73016 h 79752"/>
                <a:gd name="connsiteX80" fmla="*/ 54631 w 136213"/>
                <a:gd name="connsiteY80" fmla="*/ 73313 h 79752"/>
                <a:gd name="connsiteX81" fmla="*/ 53653 w 136213"/>
                <a:gd name="connsiteY81" fmla="*/ 74276 h 79752"/>
                <a:gd name="connsiteX82" fmla="*/ 53418 w 136213"/>
                <a:gd name="connsiteY82" fmla="*/ 75269 h 79752"/>
                <a:gd name="connsiteX83" fmla="*/ 53324 w 136213"/>
                <a:gd name="connsiteY83" fmla="*/ 76654 h 79752"/>
                <a:gd name="connsiteX84" fmla="*/ 52761 w 136213"/>
                <a:gd name="connsiteY84" fmla="*/ 78086 h 79752"/>
                <a:gd name="connsiteX85" fmla="*/ 51658 w 136213"/>
                <a:gd name="connsiteY85" fmla="*/ 79111 h 79752"/>
                <a:gd name="connsiteX86" fmla="*/ 50563 w 136213"/>
                <a:gd name="connsiteY86" fmla="*/ 79478 h 79752"/>
                <a:gd name="connsiteX87" fmla="*/ 44453 w 136213"/>
                <a:gd name="connsiteY87" fmla="*/ 79752 h 79752"/>
                <a:gd name="connsiteX88" fmla="*/ 44562 w 136213"/>
                <a:gd name="connsiteY88" fmla="*/ 77389 h 79752"/>
                <a:gd name="connsiteX89" fmla="*/ 42802 w 136213"/>
                <a:gd name="connsiteY89" fmla="*/ 76427 h 79752"/>
                <a:gd name="connsiteX90" fmla="*/ 41801 w 136213"/>
                <a:gd name="connsiteY90" fmla="*/ 74456 h 79752"/>
                <a:gd name="connsiteX91" fmla="*/ 40924 w 136213"/>
                <a:gd name="connsiteY91" fmla="*/ 73126 h 79752"/>
                <a:gd name="connsiteX92" fmla="*/ 41214 w 136213"/>
                <a:gd name="connsiteY92" fmla="*/ 72328 h 79752"/>
                <a:gd name="connsiteX93" fmla="*/ 41128 w 136213"/>
                <a:gd name="connsiteY93" fmla="*/ 71381 h 79752"/>
                <a:gd name="connsiteX94" fmla="*/ 38640 w 136213"/>
                <a:gd name="connsiteY94" fmla="*/ 70646 h 79752"/>
                <a:gd name="connsiteX95" fmla="*/ 36316 w 136213"/>
                <a:gd name="connsiteY95" fmla="*/ 71217 h 79752"/>
                <a:gd name="connsiteX96" fmla="*/ 34979 w 136213"/>
                <a:gd name="connsiteY96" fmla="*/ 70841 h 79752"/>
                <a:gd name="connsiteX97" fmla="*/ 33993 w 136213"/>
                <a:gd name="connsiteY97" fmla="*/ 70340 h 79752"/>
                <a:gd name="connsiteX98" fmla="*/ 35690 w 136213"/>
                <a:gd name="connsiteY98" fmla="*/ 69175 h 79752"/>
                <a:gd name="connsiteX99" fmla="*/ 35808 w 136213"/>
                <a:gd name="connsiteY99" fmla="*/ 68463 h 79752"/>
                <a:gd name="connsiteX100" fmla="*/ 35260 w 136213"/>
                <a:gd name="connsiteY100" fmla="*/ 67954 h 79752"/>
                <a:gd name="connsiteX101" fmla="*/ 34705 w 136213"/>
                <a:gd name="connsiteY101" fmla="*/ 67610 h 79752"/>
                <a:gd name="connsiteX102" fmla="*/ 34869 w 136213"/>
                <a:gd name="connsiteY102" fmla="*/ 66288 h 79752"/>
                <a:gd name="connsiteX103" fmla="*/ 35213 w 136213"/>
                <a:gd name="connsiteY103" fmla="*/ 64723 h 79752"/>
                <a:gd name="connsiteX104" fmla="*/ 36168 w 136213"/>
                <a:gd name="connsiteY104" fmla="*/ 61070 h 79752"/>
                <a:gd name="connsiteX105" fmla="*/ 35816 w 136213"/>
                <a:gd name="connsiteY105" fmla="*/ 60428 h 79752"/>
                <a:gd name="connsiteX106" fmla="*/ 34259 w 136213"/>
                <a:gd name="connsiteY106" fmla="*/ 59325 h 79752"/>
                <a:gd name="connsiteX107" fmla="*/ 32287 w 136213"/>
                <a:gd name="connsiteY107" fmla="*/ 59216 h 79752"/>
                <a:gd name="connsiteX108" fmla="*/ 30112 w 136213"/>
                <a:gd name="connsiteY108" fmla="*/ 59560 h 79752"/>
                <a:gd name="connsiteX109" fmla="*/ 29064 w 136213"/>
                <a:gd name="connsiteY109" fmla="*/ 58996 h 79752"/>
                <a:gd name="connsiteX110" fmla="*/ 28149 w 136213"/>
                <a:gd name="connsiteY110" fmla="*/ 57737 h 79752"/>
                <a:gd name="connsiteX111" fmla="*/ 26600 w 136213"/>
                <a:gd name="connsiteY111" fmla="*/ 57135 h 79752"/>
                <a:gd name="connsiteX112" fmla="*/ 23854 w 136213"/>
                <a:gd name="connsiteY112" fmla="*/ 58136 h 79752"/>
                <a:gd name="connsiteX113" fmla="*/ 20943 w 136213"/>
                <a:gd name="connsiteY113" fmla="*/ 59646 h 79752"/>
                <a:gd name="connsiteX114" fmla="*/ 20051 w 136213"/>
                <a:gd name="connsiteY114" fmla="*/ 60194 h 79752"/>
                <a:gd name="connsiteX115" fmla="*/ 19316 w 136213"/>
                <a:gd name="connsiteY115" fmla="*/ 60123 h 79752"/>
                <a:gd name="connsiteX116" fmla="*/ 18987 w 136213"/>
                <a:gd name="connsiteY116" fmla="*/ 58989 h 79752"/>
                <a:gd name="connsiteX117" fmla="*/ 18839 w 136213"/>
                <a:gd name="connsiteY117" fmla="*/ 57651 h 79752"/>
                <a:gd name="connsiteX118" fmla="*/ 18659 w 136213"/>
                <a:gd name="connsiteY118" fmla="*/ 57322 h 79752"/>
                <a:gd name="connsiteX119" fmla="*/ 17110 w 136213"/>
                <a:gd name="connsiteY119" fmla="*/ 56845 h 79752"/>
                <a:gd name="connsiteX120" fmla="*/ 15303 w 136213"/>
                <a:gd name="connsiteY120" fmla="*/ 56501 h 79752"/>
                <a:gd name="connsiteX121" fmla="*/ 14379 w 136213"/>
                <a:gd name="connsiteY121" fmla="*/ 56133 h 79752"/>
                <a:gd name="connsiteX122" fmla="*/ 13511 w 136213"/>
                <a:gd name="connsiteY122" fmla="*/ 55226 h 79752"/>
                <a:gd name="connsiteX123" fmla="*/ 11344 w 136213"/>
                <a:gd name="connsiteY123" fmla="*/ 54044 h 79752"/>
                <a:gd name="connsiteX124" fmla="*/ 10851 w 136213"/>
                <a:gd name="connsiteY124" fmla="*/ 53168 h 79752"/>
                <a:gd name="connsiteX125" fmla="*/ 7956 w 136213"/>
                <a:gd name="connsiteY125" fmla="*/ 51165 h 79752"/>
                <a:gd name="connsiteX126" fmla="*/ 7370 w 136213"/>
                <a:gd name="connsiteY126" fmla="*/ 50172 h 79752"/>
                <a:gd name="connsiteX127" fmla="*/ 6705 w 136213"/>
                <a:gd name="connsiteY127" fmla="*/ 49444 h 79752"/>
                <a:gd name="connsiteX128" fmla="*/ 5312 w 136213"/>
                <a:gd name="connsiteY128" fmla="*/ 48521 h 79752"/>
                <a:gd name="connsiteX129" fmla="*/ 4225 w 136213"/>
                <a:gd name="connsiteY129" fmla="*/ 48740 h 79752"/>
                <a:gd name="connsiteX130" fmla="*/ 555 w 136213"/>
                <a:gd name="connsiteY130" fmla="*/ 47590 h 79752"/>
                <a:gd name="connsiteX131" fmla="*/ 0 w 136213"/>
                <a:gd name="connsiteY131" fmla="*/ 47488 h 79752"/>
                <a:gd name="connsiteX132" fmla="*/ 509 w 136213"/>
                <a:gd name="connsiteY132" fmla="*/ 46479 h 79752"/>
                <a:gd name="connsiteX133" fmla="*/ 1666 w 136213"/>
                <a:gd name="connsiteY133" fmla="*/ 44922 h 79752"/>
                <a:gd name="connsiteX134" fmla="*/ 4186 w 136213"/>
                <a:gd name="connsiteY134" fmla="*/ 43185 h 79752"/>
                <a:gd name="connsiteX135" fmla="*/ 4397 w 136213"/>
                <a:gd name="connsiteY135" fmla="*/ 41777 h 79752"/>
                <a:gd name="connsiteX136" fmla="*/ 3740 w 136213"/>
                <a:gd name="connsiteY136" fmla="*/ 39086 h 79752"/>
                <a:gd name="connsiteX137" fmla="*/ 3075 w 136213"/>
                <a:gd name="connsiteY137" fmla="*/ 37341 h 79752"/>
                <a:gd name="connsiteX138" fmla="*/ 3434 w 136213"/>
                <a:gd name="connsiteY138" fmla="*/ 36559 h 79752"/>
                <a:gd name="connsiteX139" fmla="*/ 4225 w 136213"/>
                <a:gd name="connsiteY139" fmla="*/ 33414 h 79752"/>
                <a:gd name="connsiteX140" fmla="*/ 4835 w 136213"/>
                <a:gd name="connsiteY140" fmla="*/ 32686 h 79752"/>
                <a:gd name="connsiteX141" fmla="*/ 8481 w 136213"/>
                <a:gd name="connsiteY141" fmla="*/ 31090 h 79752"/>
                <a:gd name="connsiteX142" fmla="*/ 8817 w 136213"/>
                <a:gd name="connsiteY142" fmla="*/ 30871 h 79752"/>
                <a:gd name="connsiteX143" fmla="*/ 11696 w 136213"/>
                <a:gd name="connsiteY143" fmla="*/ 28641 h 79752"/>
                <a:gd name="connsiteX144" fmla="*/ 14888 w 136213"/>
                <a:gd name="connsiteY144" fmla="*/ 26169 h 79752"/>
                <a:gd name="connsiteX145" fmla="*/ 18205 w 136213"/>
                <a:gd name="connsiteY145" fmla="*/ 23439 h 79752"/>
                <a:gd name="connsiteX146" fmla="*/ 21913 w 136213"/>
                <a:gd name="connsiteY146" fmla="*/ 20380 h 79752"/>
                <a:gd name="connsiteX147" fmla="*/ 23955 w 136213"/>
                <a:gd name="connsiteY147" fmla="*/ 18589 h 79752"/>
                <a:gd name="connsiteX148" fmla="*/ 24902 w 136213"/>
                <a:gd name="connsiteY148" fmla="*/ 17814 h 79752"/>
                <a:gd name="connsiteX149" fmla="*/ 27038 w 136213"/>
                <a:gd name="connsiteY149" fmla="*/ 18448 h 79752"/>
                <a:gd name="connsiteX150" fmla="*/ 28720 w 136213"/>
                <a:gd name="connsiteY150" fmla="*/ 17000 h 79752"/>
                <a:gd name="connsiteX151" fmla="*/ 29690 w 136213"/>
                <a:gd name="connsiteY151" fmla="*/ 16515 h 79752"/>
                <a:gd name="connsiteX152" fmla="*/ 31967 w 136213"/>
                <a:gd name="connsiteY152" fmla="*/ 14786 h 79752"/>
                <a:gd name="connsiteX153" fmla="*/ 32671 w 136213"/>
                <a:gd name="connsiteY153" fmla="*/ 14411 h 79752"/>
                <a:gd name="connsiteX154" fmla="*/ 36473 w 136213"/>
                <a:gd name="connsiteY154" fmla="*/ 13699 h 79752"/>
                <a:gd name="connsiteX155" fmla="*/ 38311 w 136213"/>
                <a:gd name="connsiteY155" fmla="*/ 13714 h 79752"/>
                <a:gd name="connsiteX156" fmla="*/ 39923 w 136213"/>
                <a:gd name="connsiteY156" fmla="*/ 15475 h 79752"/>
                <a:gd name="connsiteX157" fmla="*/ 41198 w 136213"/>
                <a:gd name="connsiteY157" fmla="*/ 16437 h 79752"/>
                <a:gd name="connsiteX158" fmla="*/ 43600 w 136213"/>
                <a:gd name="connsiteY158" fmla="*/ 15616 h 79752"/>
                <a:gd name="connsiteX159" fmla="*/ 45611 w 136213"/>
                <a:gd name="connsiteY159" fmla="*/ 15436 h 79752"/>
                <a:gd name="connsiteX160" fmla="*/ 53927 w 136213"/>
                <a:gd name="connsiteY160" fmla="*/ 17071 h 79752"/>
                <a:gd name="connsiteX161" fmla="*/ 57228 w 136213"/>
                <a:gd name="connsiteY161" fmla="*/ 16351 h 79752"/>
                <a:gd name="connsiteX162" fmla="*/ 63292 w 136213"/>
                <a:gd name="connsiteY162" fmla="*/ 16195 h 79752"/>
                <a:gd name="connsiteX163" fmla="*/ 66022 w 136213"/>
                <a:gd name="connsiteY163" fmla="*/ 16601 h 79752"/>
                <a:gd name="connsiteX164" fmla="*/ 69871 w 136213"/>
                <a:gd name="connsiteY164" fmla="*/ 14293 h 79752"/>
                <a:gd name="connsiteX165" fmla="*/ 72343 w 136213"/>
                <a:gd name="connsiteY165" fmla="*/ 13824 h 79752"/>
                <a:gd name="connsiteX166" fmla="*/ 75246 w 136213"/>
                <a:gd name="connsiteY166" fmla="*/ 12744 h 79752"/>
                <a:gd name="connsiteX167" fmla="*/ 74862 w 136213"/>
                <a:gd name="connsiteY167" fmla="*/ 11633 h 79752"/>
                <a:gd name="connsiteX168" fmla="*/ 74166 w 136213"/>
                <a:gd name="connsiteY168" fmla="*/ 11133 h 79752"/>
                <a:gd name="connsiteX169" fmla="*/ 78594 w 136213"/>
                <a:gd name="connsiteY169" fmla="*/ 11618 h 79752"/>
                <a:gd name="connsiteX170" fmla="*/ 85189 w 136213"/>
                <a:gd name="connsiteY170" fmla="*/ 13965 h 79752"/>
                <a:gd name="connsiteX171" fmla="*/ 92215 w 136213"/>
                <a:gd name="connsiteY171" fmla="*/ 13542 h 79752"/>
                <a:gd name="connsiteX172" fmla="*/ 94750 w 136213"/>
                <a:gd name="connsiteY172" fmla="*/ 12275 h 79752"/>
                <a:gd name="connsiteX173" fmla="*/ 96385 w 136213"/>
                <a:gd name="connsiteY173" fmla="*/ 11915 h 79752"/>
                <a:gd name="connsiteX174" fmla="*/ 103582 w 136213"/>
                <a:gd name="connsiteY174" fmla="*/ 14325 h 79752"/>
                <a:gd name="connsiteX175" fmla="*/ 105475 w 136213"/>
                <a:gd name="connsiteY175" fmla="*/ 16179 h 79752"/>
                <a:gd name="connsiteX176" fmla="*/ 106954 w 136213"/>
                <a:gd name="connsiteY176" fmla="*/ 16359 h 79752"/>
                <a:gd name="connsiteX177" fmla="*/ 108104 w 136213"/>
                <a:gd name="connsiteY177" fmla="*/ 15936 h 79752"/>
                <a:gd name="connsiteX178" fmla="*/ 108417 w 136213"/>
                <a:gd name="connsiteY178" fmla="*/ 15553 h 79752"/>
                <a:gd name="connsiteX179" fmla="*/ 107001 w 136213"/>
                <a:gd name="connsiteY179" fmla="*/ 15146 h 79752"/>
                <a:gd name="connsiteX180" fmla="*/ 106352 w 136213"/>
                <a:gd name="connsiteY180" fmla="*/ 14567 h 79752"/>
                <a:gd name="connsiteX181" fmla="*/ 112024 w 136213"/>
                <a:gd name="connsiteY181" fmla="*/ 15709 h 79752"/>
                <a:gd name="connsiteX182" fmla="*/ 122695 w 136213"/>
                <a:gd name="connsiteY182" fmla="*/ 24448 h 79752"/>
                <a:gd name="connsiteX183" fmla="*/ 122914 w 136213"/>
                <a:gd name="connsiteY183" fmla="*/ 25160 h 79752"/>
                <a:gd name="connsiteX184" fmla="*/ 118353 w 136213"/>
                <a:gd name="connsiteY184" fmla="*/ 22578 h 79752"/>
                <a:gd name="connsiteX185" fmla="*/ 115943 w 136213"/>
                <a:gd name="connsiteY185" fmla="*/ 22774 h 79752"/>
                <a:gd name="connsiteX186" fmla="*/ 115310 w 136213"/>
                <a:gd name="connsiteY186" fmla="*/ 23189 h 79752"/>
                <a:gd name="connsiteX187" fmla="*/ 115450 w 136213"/>
                <a:gd name="connsiteY187" fmla="*/ 24597 h 79752"/>
                <a:gd name="connsiteX188" fmla="*/ 115669 w 136213"/>
                <a:gd name="connsiteY188" fmla="*/ 25254 h 79752"/>
                <a:gd name="connsiteX189" fmla="*/ 116702 w 136213"/>
                <a:gd name="connsiteY189" fmla="*/ 25332 h 79752"/>
                <a:gd name="connsiteX190" fmla="*/ 117469 w 136213"/>
                <a:gd name="connsiteY190" fmla="*/ 24949 h 79752"/>
                <a:gd name="connsiteX191" fmla="*/ 119354 w 136213"/>
                <a:gd name="connsiteY191" fmla="*/ 25410 h 79752"/>
                <a:gd name="connsiteX192" fmla="*/ 120606 w 136213"/>
                <a:gd name="connsiteY192" fmla="*/ 26349 h 79752"/>
                <a:gd name="connsiteX193" fmla="*/ 122116 w 136213"/>
                <a:gd name="connsiteY193" fmla="*/ 27789 h 79752"/>
                <a:gd name="connsiteX194" fmla="*/ 123023 w 136213"/>
                <a:gd name="connsiteY194" fmla="*/ 29346 h 79752"/>
                <a:gd name="connsiteX195" fmla="*/ 124001 w 136213"/>
                <a:gd name="connsiteY195" fmla="*/ 29369 h 79752"/>
                <a:gd name="connsiteX196" fmla="*/ 124964 w 136213"/>
                <a:gd name="connsiteY196" fmla="*/ 28430 h 79752"/>
                <a:gd name="connsiteX197" fmla="*/ 126779 w 136213"/>
                <a:gd name="connsiteY197" fmla="*/ 28313 h 79752"/>
                <a:gd name="connsiteX198" fmla="*/ 127952 w 136213"/>
                <a:gd name="connsiteY198" fmla="*/ 29361 h 79752"/>
                <a:gd name="connsiteX199" fmla="*/ 128789 w 136213"/>
                <a:gd name="connsiteY199" fmla="*/ 29299 h 79752"/>
                <a:gd name="connsiteX200" fmla="*/ 127624 w 136213"/>
                <a:gd name="connsiteY200" fmla="*/ 27671 h 79752"/>
                <a:gd name="connsiteX201" fmla="*/ 124878 w 136213"/>
                <a:gd name="connsiteY201" fmla="*/ 26052 h 79752"/>
                <a:gd name="connsiteX202" fmla="*/ 125527 w 136213"/>
                <a:gd name="connsiteY202" fmla="*/ 25982 h 79752"/>
                <a:gd name="connsiteX203" fmla="*/ 131614 w 136213"/>
                <a:gd name="connsiteY203" fmla="*/ 28884 h 79752"/>
                <a:gd name="connsiteX204" fmla="*/ 133335 w 136213"/>
                <a:gd name="connsiteY204" fmla="*/ 32530 h 79752"/>
                <a:gd name="connsiteX205" fmla="*/ 134766 w 136213"/>
                <a:gd name="connsiteY205" fmla="*/ 33351 h 79752"/>
                <a:gd name="connsiteX206" fmla="*/ 136214 w 136213"/>
                <a:gd name="connsiteY206" fmla="*/ 34486 h 79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</a:cxnLst>
              <a:rect l="l" t="t" r="r" b="b"/>
              <a:pathLst>
                <a:path w="136213" h="79752">
                  <a:moveTo>
                    <a:pt x="76638" y="1197"/>
                  </a:moveTo>
                  <a:lnTo>
                    <a:pt x="74964" y="2511"/>
                  </a:lnTo>
                  <a:lnTo>
                    <a:pt x="74659" y="1917"/>
                  </a:lnTo>
                  <a:lnTo>
                    <a:pt x="75465" y="696"/>
                  </a:lnTo>
                  <a:lnTo>
                    <a:pt x="76474" y="0"/>
                  </a:lnTo>
                  <a:lnTo>
                    <a:pt x="77452" y="70"/>
                  </a:lnTo>
                  <a:lnTo>
                    <a:pt x="77217" y="594"/>
                  </a:lnTo>
                  <a:lnTo>
                    <a:pt x="76638" y="1197"/>
                  </a:lnTo>
                  <a:close/>
                  <a:moveTo>
                    <a:pt x="64582" y="3090"/>
                  </a:moveTo>
                  <a:lnTo>
                    <a:pt x="61062" y="4866"/>
                  </a:lnTo>
                  <a:lnTo>
                    <a:pt x="59959" y="4835"/>
                  </a:lnTo>
                  <a:lnTo>
                    <a:pt x="61570" y="3466"/>
                  </a:lnTo>
                  <a:lnTo>
                    <a:pt x="64176" y="2292"/>
                  </a:lnTo>
                  <a:lnTo>
                    <a:pt x="66382" y="1713"/>
                  </a:lnTo>
                  <a:lnTo>
                    <a:pt x="68189" y="1964"/>
                  </a:lnTo>
                  <a:lnTo>
                    <a:pt x="64582" y="3090"/>
                  </a:lnTo>
                  <a:close/>
                  <a:moveTo>
                    <a:pt x="136214" y="34486"/>
                  </a:moveTo>
                  <a:lnTo>
                    <a:pt x="130557" y="34149"/>
                  </a:lnTo>
                  <a:lnTo>
                    <a:pt x="127890" y="34845"/>
                  </a:lnTo>
                  <a:lnTo>
                    <a:pt x="126724" y="36418"/>
                  </a:lnTo>
                  <a:lnTo>
                    <a:pt x="125723" y="37122"/>
                  </a:lnTo>
                  <a:lnTo>
                    <a:pt x="124885" y="36958"/>
                  </a:lnTo>
                  <a:lnTo>
                    <a:pt x="123188" y="37576"/>
                  </a:lnTo>
                  <a:lnTo>
                    <a:pt x="120629" y="38968"/>
                  </a:lnTo>
                  <a:lnTo>
                    <a:pt x="118329" y="39493"/>
                  </a:lnTo>
                  <a:lnTo>
                    <a:pt x="116272" y="39156"/>
                  </a:lnTo>
                  <a:lnTo>
                    <a:pt x="115677" y="39493"/>
                  </a:lnTo>
                  <a:lnTo>
                    <a:pt x="115513" y="39954"/>
                  </a:lnTo>
                  <a:lnTo>
                    <a:pt x="115200" y="40400"/>
                  </a:lnTo>
                  <a:lnTo>
                    <a:pt x="114402" y="40635"/>
                  </a:lnTo>
                  <a:lnTo>
                    <a:pt x="113487" y="40510"/>
                  </a:lnTo>
                  <a:lnTo>
                    <a:pt x="112462" y="40017"/>
                  </a:lnTo>
                  <a:lnTo>
                    <a:pt x="111922" y="40228"/>
                  </a:lnTo>
                  <a:lnTo>
                    <a:pt x="111859" y="41136"/>
                  </a:lnTo>
                  <a:lnTo>
                    <a:pt x="111304" y="41378"/>
                  </a:lnTo>
                  <a:lnTo>
                    <a:pt x="110256" y="40948"/>
                  </a:lnTo>
                  <a:lnTo>
                    <a:pt x="109074" y="41276"/>
                  </a:lnTo>
                  <a:lnTo>
                    <a:pt x="107760" y="42364"/>
                  </a:lnTo>
                  <a:lnTo>
                    <a:pt x="105914" y="42591"/>
                  </a:lnTo>
                  <a:lnTo>
                    <a:pt x="103535" y="41965"/>
                  </a:lnTo>
                  <a:lnTo>
                    <a:pt x="101697" y="40783"/>
                  </a:lnTo>
                  <a:lnTo>
                    <a:pt x="100390" y="39047"/>
                  </a:lnTo>
                  <a:lnTo>
                    <a:pt x="98826" y="38609"/>
                  </a:lnTo>
                  <a:lnTo>
                    <a:pt x="96087" y="39900"/>
                  </a:lnTo>
                  <a:lnTo>
                    <a:pt x="94945" y="41409"/>
                  </a:lnTo>
                  <a:lnTo>
                    <a:pt x="94695" y="42332"/>
                  </a:lnTo>
                  <a:lnTo>
                    <a:pt x="94961" y="43170"/>
                  </a:lnTo>
                  <a:lnTo>
                    <a:pt x="94460" y="43725"/>
                  </a:lnTo>
                  <a:lnTo>
                    <a:pt x="93185" y="44007"/>
                  </a:lnTo>
                  <a:lnTo>
                    <a:pt x="92215" y="45032"/>
                  </a:lnTo>
                  <a:lnTo>
                    <a:pt x="91558" y="46800"/>
                  </a:lnTo>
                  <a:lnTo>
                    <a:pt x="91425" y="48169"/>
                  </a:lnTo>
                  <a:lnTo>
                    <a:pt x="91824" y="49131"/>
                  </a:lnTo>
                  <a:lnTo>
                    <a:pt x="91190" y="49835"/>
                  </a:lnTo>
                  <a:lnTo>
                    <a:pt x="89524" y="50289"/>
                  </a:lnTo>
                  <a:lnTo>
                    <a:pt x="87560" y="51815"/>
                  </a:lnTo>
                  <a:lnTo>
                    <a:pt x="85291" y="54412"/>
                  </a:lnTo>
                  <a:lnTo>
                    <a:pt x="83038" y="56219"/>
                  </a:lnTo>
                  <a:lnTo>
                    <a:pt x="80793" y="57244"/>
                  </a:lnTo>
                  <a:lnTo>
                    <a:pt x="79713" y="58386"/>
                  </a:lnTo>
                  <a:lnTo>
                    <a:pt x="79791" y="59638"/>
                  </a:lnTo>
                  <a:lnTo>
                    <a:pt x="79650" y="60029"/>
                  </a:lnTo>
                  <a:lnTo>
                    <a:pt x="79220" y="60178"/>
                  </a:lnTo>
                  <a:lnTo>
                    <a:pt x="78492" y="60350"/>
                  </a:lnTo>
                  <a:lnTo>
                    <a:pt x="74166" y="57627"/>
                  </a:lnTo>
                  <a:lnTo>
                    <a:pt x="72922" y="55726"/>
                  </a:lnTo>
                  <a:lnTo>
                    <a:pt x="71850" y="56016"/>
                  </a:lnTo>
                  <a:lnTo>
                    <a:pt x="70489" y="56978"/>
                  </a:lnTo>
                  <a:lnTo>
                    <a:pt x="68572" y="59114"/>
                  </a:lnTo>
                  <a:lnTo>
                    <a:pt x="66523" y="62024"/>
                  </a:lnTo>
                  <a:lnTo>
                    <a:pt x="65529" y="62353"/>
                  </a:lnTo>
                  <a:lnTo>
                    <a:pt x="60405" y="61915"/>
                  </a:lnTo>
                  <a:lnTo>
                    <a:pt x="57698" y="62173"/>
                  </a:lnTo>
                  <a:lnTo>
                    <a:pt x="57142" y="62556"/>
                  </a:lnTo>
                  <a:lnTo>
                    <a:pt x="56892" y="63620"/>
                  </a:lnTo>
                  <a:lnTo>
                    <a:pt x="57048" y="65044"/>
                  </a:lnTo>
                  <a:lnTo>
                    <a:pt x="57792" y="70160"/>
                  </a:lnTo>
                  <a:lnTo>
                    <a:pt x="58206" y="72265"/>
                  </a:lnTo>
                  <a:lnTo>
                    <a:pt x="57800" y="72914"/>
                  </a:lnTo>
                  <a:lnTo>
                    <a:pt x="56423" y="73016"/>
                  </a:lnTo>
                  <a:lnTo>
                    <a:pt x="54631" y="73313"/>
                  </a:lnTo>
                  <a:lnTo>
                    <a:pt x="53653" y="74276"/>
                  </a:lnTo>
                  <a:lnTo>
                    <a:pt x="53418" y="75269"/>
                  </a:lnTo>
                  <a:lnTo>
                    <a:pt x="53324" y="76654"/>
                  </a:lnTo>
                  <a:lnTo>
                    <a:pt x="52761" y="78086"/>
                  </a:lnTo>
                  <a:lnTo>
                    <a:pt x="51658" y="79111"/>
                  </a:lnTo>
                  <a:lnTo>
                    <a:pt x="50563" y="79478"/>
                  </a:lnTo>
                  <a:lnTo>
                    <a:pt x="44453" y="79752"/>
                  </a:lnTo>
                  <a:lnTo>
                    <a:pt x="44562" y="77389"/>
                  </a:lnTo>
                  <a:lnTo>
                    <a:pt x="42802" y="76427"/>
                  </a:lnTo>
                  <a:lnTo>
                    <a:pt x="41801" y="74456"/>
                  </a:lnTo>
                  <a:lnTo>
                    <a:pt x="40924" y="73126"/>
                  </a:lnTo>
                  <a:lnTo>
                    <a:pt x="41214" y="72328"/>
                  </a:lnTo>
                  <a:lnTo>
                    <a:pt x="41128" y="71381"/>
                  </a:lnTo>
                  <a:lnTo>
                    <a:pt x="38640" y="70646"/>
                  </a:lnTo>
                  <a:lnTo>
                    <a:pt x="36316" y="71217"/>
                  </a:lnTo>
                  <a:lnTo>
                    <a:pt x="34979" y="70841"/>
                  </a:lnTo>
                  <a:lnTo>
                    <a:pt x="33993" y="70340"/>
                  </a:lnTo>
                  <a:lnTo>
                    <a:pt x="35690" y="69175"/>
                  </a:lnTo>
                  <a:lnTo>
                    <a:pt x="35808" y="68463"/>
                  </a:lnTo>
                  <a:lnTo>
                    <a:pt x="35260" y="67954"/>
                  </a:lnTo>
                  <a:lnTo>
                    <a:pt x="34705" y="67610"/>
                  </a:lnTo>
                  <a:lnTo>
                    <a:pt x="34869" y="66288"/>
                  </a:lnTo>
                  <a:lnTo>
                    <a:pt x="35213" y="64723"/>
                  </a:lnTo>
                  <a:lnTo>
                    <a:pt x="36168" y="61070"/>
                  </a:lnTo>
                  <a:lnTo>
                    <a:pt x="35816" y="60428"/>
                  </a:lnTo>
                  <a:lnTo>
                    <a:pt x="34259" y="59325"/>
                  </a:lnTo>
                  <a:lnTo>
                    <a:pt x="32287" y="59216"/>
                  </a:lnTo>
                  <a:lnTo>
                    <a:pt x="30112" y="59560"/>
                  </a:lnTo>
                  <a:lnTo>
                    <a:pt x="29064" y="58996"/>
                  </a:lnTo>
                  <a:lnTo>
                    <a:pt x="28149" y="57737"/>
                  </a:lnTo>
                  <a:lnTo>
                    <a:pt x="26600" y="57135"/>
                  </a:lnTo>
                  <a:lnTo>
                    <a:pt x="23854" y="58136"/>
                  </a:lnTo>
                  <a:lnTo>
                    <a:pt x="20943" y="59646"/>
                  </a:lnTo>
                  <a:lnTo>
                    <a:pt x="20051" y="60194"/>
                  </a:lnTo>
                  <a:lnTo>
                    <a:pt x="19316" y="60123"/>
                  </a:lnTo>
                  <a:lnTo>
                    <a:pt x="18987" y="58989"/>
                  </a:lnTo>
                  <a:lnTo>
                    <a:pt x="18839" y="57651"/>
                  </a:lnTo>
                  <a:lnTo>
                    <a:pt x="18659" y="57322"/>
                  </a:lnTo>
                  <a:lnTo>
                    <a:pt x="17110" y="56845"/>
                  </a:lnTo>
                  <a:lnTo>
                    <a:pt x="15303" y="56501"/>
                  </a:lnTo>
                  <a:lnTo>
                    <a:pt x="14379" y="56133"/>
                  </a:lnTo>
                  <a:lnTo>
                    <a:pt x="13511" y="55226"/>
                  </a:lnTo>
                  <a:lnTo>
                    <a:pt x="11344" y="54044"/>
                  </a:lnTo>
                  <a:lnTo>
                    <a:pt x="10851" y="53168"/>
                  </a:lnTo>
                  <a:lnTo>
                    <a:pt x="7956" y="51165"/>
                  </a:lnTo>
                  <a:lnTo>
                    <a:pt x="7370" y="50172"/>
                  </a:lnTo>
                  <a:lnTo>
                    <a:pt x="6705" y="49444"/>
                  </a:lnTo>
                  <a:lnTo>
                    <a:pt x="5312" y="48521"/>
                  </a:lnTo>
                  <a:lnTo>
                    <a:pt x="4225" y="48740"/>
                  </a:lnTo>
                  <a:lnTo>
                    <a:pt x="555" y="47590"/>
                  </a:lnTo>
                  <a:lnTo>
                    <a:pt x="0" y="47488"/>
                  </a:lnTo>
                  <a:lnTo>
                    <a:pt x="509" y="46479"/>
                  </a:lnTo>
                  <a:lnTo>
                    <a:pt x="1666" y="44922"/>
                  </a:lnTo>
                  <a:lnTo>
                    <a:pt x="4186" y="43185"/>
                  </a:lnTo>
                  <a:lnTo>
                    <a:pt x="4397" y="41777"/>
                  </a:lnTo>
                  <a:lnTo>
                    <a:pt x="3740" y="39086"/>
                  </a:lnTo>
                  <a:lnTo>
                    <a:pt x="3075" y="37341"/>
                  </a:lnTo>
                  <a:lnTo>
                    <a:pt x="3434" y="36559"/>
                  </a:lnTo>
                  <a:lnTo>
                    <a:pt x="4225" y="33414"/>
                  </a:lnTo>
                  <a:lnTo>
                    <a:pt x="4835" y="32686"/>
                  </a:lnTo>
                  <a:lnTo>
                    <a:pt x="8481" y="31090"/>
                  </a:lnTo>
                  <a:lnTo>
                    <a:pt x="8817" y="30871"/>
                  </a:lnTo>
                  <a:lnTo>
                    <a:pt x="11696" y="28641"/>
                  </a:lnTo>
                  <a:lnTo>
                    <a:pt x="14888" y="26169"/>
                  </a:lnTo>
                  <a:lnTo>
                    <a:pt x="18205" y="23439"/>
                  </a:lnTo>
                  <a:lnTo>
                    <a:pt x="21913" y="20380"/>
                  </a:lnTo>
                  <a:lnTo>
                    <a:pt x="23955" y="18589"/>
                  </a:lnTo>
                  <a:lnTo>
                    <a:pt x="24902" y="17814"/>
                  </a:lnTo>
                  <a:lnTo>
                    <a:pt x="27038" y="18448"/>
                  </a:lnTo>
                  <a:lnTo>
                    <a:pt x="28720" y="17000"/>
                  </a:lnTo>
                  <a:lnTo>
                    <a:pt x="29690" y="16515"/>
                  </a:lnTo>
                  <a:lnTo>
                    <a:pt x="31967" y="14786"/>
                  </a:lnTo>
                  <a:lnTo>
                    <a:pt x="32671" y="14411"/>
                  </a:lnTo>
                  <a:lnTo>
                    <a:pt x="36473" y="13699"/>
                  </a:lnTo>
                  <a:lnTo>
                    <a:pt x="38311" y="13714"/>
                  </a:lnTo>
                  <a:lnTo>
                    <a:pt x="39923" y="15475"/>
                  </a:lnTo>
                  <a:lnTo>
                    <a:pt x="41198" y="16437"/>
                  </a:lnTo>
                  <a:lnTo>
                    <a:pt x="43600" y="15616"/>
                  </a:lnTo>
                  <a:lnTo>
                    <a:pt x="45611" y="15436"/>
                  </a:lnTo>
                  <a:lnTo>
                    <a:pt x="53927" y="17071"/>
                  </a:lnTo>
                  <a:lnTo>
                    <a:pt x="57228" y="16351"/>
                  </a:lnTo>
                  <a:lnTo>
                    <a:pt x="63292" y="16195"/>
                  </a:lnTo>
                  <a:lnTo>
                    <a:pt x="66022" y="16601"/>
                  </a:lnTo>
                  <a:lnTo>
                    <a:pt x="69871" y="14293"/>
                  </a:lnTo>
                  <a:lnTo>
                    <a:pt x="72343" y="13824"/>
                  </a:lnTo>
                  <a:lnTo>
                    <a:pt x="75246" y="12744"/>
                  </a:lnTo>
                  <a:lnTo>
                    <a:pt x="74862" y="11633"/>
                  </a:lnTo>
                  <a:lnTo>
                    <a:pt x="74166" y="11133"/>
                  </a:lnTo>
                  <a:lnTo>
                    <a:pt x="78594" y="11618"/>
                  </a:lnTo>
                  <a:lnTo>
                    <a:pt x="85189" y="13965"/>
                  </a:lnTo>
                  <a:lnTo>
                    <a:pt x="92215" y="13542"/>
                  </a:lnTo>
                  <a:lnTo>
                    <a:pt x="94750" y="12275"/>
                  </a:lnTo>
                  <a:lnTo>
                    <a:pt x="96385" y="11915"/>
                  </a:lnTo>
                  <a:lnTo>
                    <a:pt x="103582" y="14325"/>
                  </a:lnTo>
                  <a:lnTo>
                    <a:pt x="105475" y="16179"/>
                  </a:lnTo>
                  <a:lnTo>
                    <a:pt x="106954" y="16359"/>
                  </a:lnTo>
                  <a:lnTo>
                    <a:pt x="108104" y="15936"/>
                  </a:lnTo>
                  <a:lnTo>
                    <a:pt x="108417" y="15553"/>
                  </a:lnTo>
                  <a:lnTo>
                    <a:pt x="107001" y="15146"/>
                  </a:lnTo>
                  <a:lnTo>
                    <a:pt x="106352" y="14567"/>
                  </a:lnTo>
                  <a:lnTo>
                    <a:pt x="112024" y="15709"/>
                  </a:lnTo>
                  <a:lnTo>
                    <a:pt x="122695" y="24448"/>
                  </a:lnTo>
                  <a:lnTo>
                    <a:pt x="122914" y="25160"/>
                  </a:lnTo>
                  <a:lnTo>
                    <a:pt x="118353" y="22578"/>
                  </a:lnTo>
                  <a:lnTo>
                    <a:pt x="115943" y="22774"/>
                  </a:lnTo>
                  <a:lnTo>
                    <a:pt x="115310" y="23189"/>
                  </a:lnTo>
                  <a:lnTo>
                    <a:pt x="115450" y="24597"/>
                  </a:lnTo>
                  <a:lnTo>
                    <a:pt x="115669" y="25254"/>
                  </a:lnTo>
                  <a:lnTo>
                    <a:pt x="116702" y="25332"/>
                  </a:lnTo>
                  <a:lnTo>
                    <a:pt x="117469" y="24949"/>
                  </a:lnTo>
                  <a:lnTo>
                    <a:pt x="119354" y="25410"/>
                  </a:lnTo>
                  <a:lnTo>
                    <a:pt x="120606" y="26349"/>
                  </a:lnTo>
                  <a:lnTo>
                    <a:pt x="122116" y="27789"/>
                  </a:lnTo>
                  <a:lnTo>
                    <a:pt x="123023" y="29346"/>
                  </a:lnTo>
                  <a:lnTo>
                    <a:pt x="124001" y="29369"/>
                  </a:lnTo>
                  <a:lnTo>
                    <a:pt x="124964" y="28430"/>
                  </a:lnTo>
                  <a:lnTo>
                    <a:pt x="126779" y="28313"/>
                  </a:lnTo>
                  <a:lnTo>
                    <a:pt x="127952" y="29361"/>
                  </a:lnTo>
                  <a:lnTo>
                    <a:pt x="128789" y="29299"/>
                  </a:lnTo>
                  <a:lnTo>
                    <a:pt x="127624" y="27671"/>
                  </a:lnTo>
                  <a:lnTo>
                    <a:pt x="124878" y="26052"/>
                  </a:lnTo>
                  <a:lnTo>
                    <a:pt x="125527" y="25982"/>
                  </a:lnTo>
                  <a:lnTo>
                    <a:pt x="131614" y="28884"/>
                  </a:lnTo>
                  <a:lnTo>
                    <a:pt x="133335" y="32530"/>
                  </a:lnTo>
                  <a:lnTo>
                    <a:pt x="134766" y="33351"/>
                  </a:lnTo>
                  <a:lnTo>
                    <a:pt x="136214" y="3448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0416628E-AD86-C224-86C9-B724E5CDC2B7}"/>
                </a:ext>
              </a:extLst>
            </p:cNvPr>
            <p:cNvSpPr>
              <a:spLocks/>
            </p:cNvSpPr>
            <p:nvPr/>
          </p:nvSpPr>
          <p:spPr>
            <a:xfrm>
              <a:off x="7547632" y="3497700"/>
              <a:ext cx="129243" cy="125863"/>
            </a:xfrm>
            <a:custGeom>
              <a:avLst/>
              <a:gdLst>
                <a:gd name="connsiteX0" fmla="*/ 65905 w 129243"/>
                <a:gd name="connsiteY0" fmla="*/ 1072 h 125863"/>
                <a:gd name="connsiteX1" fmla="*/ 67086 w 129243"/>
                <a:gd name="connsiteY1" fmla="*/ 1549 h 125863"/>
                <a:gd name="connsiteX2" fmla="*/ 70998 w 129243"/>
                <a:gd name="connsiteY2" fmla="*/ 3724 h 125863"/>
                <a:gd name="connsiteX3" fmla="*/ 73705 w 129243"/>
                <a:gd name="connsiteY3" fmla="*/ 6172 h 125863"/>
                <a:gd name="connsiteX4" fmla="*/ 75207 w 129243"/>
                <a:gd name="connsiteY4" fmla="*/ 8887 h 125863"/>
                <a:gd name="connsiteX5" fmla="*/ 77241 w 129243"/>
                <a:gd name="connsiteY5" fmla="*/ 10984 h 125863"/>
                <a:gd name="connsiteX6" fmla="*/ 79807 w 129243"/>
                <a:gd name="connsiteY6" fmla="*/ 12471 h 125863"/>
                <a:gd name="connsiteX7" fmla="*/ 81841 w 129243"/>
                <a:gd name="connsiteY7" fmla="*/ 14481 h 125863"/>
                <a:gd name="connsiteX8" fmla="*/ 83343 w 129243"/>
                <a:gd name="connsiteY8" fmla="*/ 17016 h 125863"/>
                <a:gd name="connsiteX9" fmla="*/ 85448 w 129243"/>
                <a:gd name="connsiteY9" fmla="*/ 18440 h 125863"/>
                <a:gd name="connsiteX10" fmla="*/ 88147 w 129243"/>
                <a:gd name="connsiteY10" fmla="*/ 18745 h 125863"/>
                <a:gd name="connsiteX11" fmla="*/ 89853 w 129243"/>
                <a:gd name="connsiteY11" fmla="*/ 19613 h 125863"/>
                <a:gd name="connsiteX12" fmla="*/ 90572 w 129243"/>
                <a:gd name="connsiteY12" fmla="*/ 21045 h 125863"/>
                <a:gd name="connsiteX13" fmla="*/ 92043 w 129243"/>
                <a:gd name="connsiteY13" fmla="*/ 22336 h 125863"/>
                <a:gd name="connsiteX14" fmla="*/ 94257 w 129243"/>
                <a:gd name="connsiteY14" fmla="*/ 23494 h 125863"/>
                <a:gd name="connsiteX15" fmla="*/ 97691 w 129243"/>
                <a:gd name="connsiteY15" fmla="*/ 24127 h 125863"/>
                <a:gd name="connsiteX16" fmla="*/ 104279 w 129243"/>
                <a:gd name="connsiteY16" fmla="*/ 24284 h 125863"/>
                <a:gd name="connsiteX17" fmla="*/ 104866 w 129243"/>
                <a:gd name="connsiteY17" fmla="*/ 24315 h 125863"/>
                <a:gd name="connsiteX18" fmla="*/ 106352 w 129243"/>
                <a:gd name="connsiteY18" fmla="*/ 24675 h 125863"/>
                <a:gd name="connsiteX19" fmla="*/ 108089 w 129243"/>
                <a:gd name="connsiteY19" fmla="*/ 24221 h 125863"/>
                <a:gd name="connsiteX20" fmla="*/ 110209 w 129243"/>
                <a:gd name="connsiteY20" fmla="*/ 23322 h 125863"/>
                <a:gd name="connsiteX21" fmla="*/ 110889 w 129243"/>
                <a:gd name="connsiteY21" fmla="*/ 22782 h 125863"/>
                <a:gd name="connsiteX22" fmla="*/ 113111 w 129243"/>
                <a:gd name="connsiteY22" fmla="*/ 19825 h 125863"/>
                <a:gd name="connsiteX23" fmla="*/ 114340 w 129243"/>
                <a:gd name="connsiteY23" fmla="*/ 20083 h 125863"/>
                <a:gd name="connsiteX24" fmla="*/ 116780 w 129243"/>
                <a:gd name="connsiteY24" fmla="*/ 19723 h 125863"/>
                <a:gd name="connsiteX25" fmla="*/ 118259 w 129243"/>
                <a:gd name="connsiteY25" fmla="*/ 19066 h 125863"/>
                <a:gd name="connsiteX26" fmla="*/ 118369 w 129243"/>
                <a:gd name="connsiteY26" fmla="*/ 19066 h 125863"/>
                <a:gd name="connsiteX27" fmla="*/ 118275 w 129243"/>
                <a:gd name="connsiteY27" fmla="*/ 19825 h 125863"/>
                <a:gd name="connsiteX28" fmla="*/ 118111 w 129243"/>
                <a:gd name="connsiteY28" fmla="*/ 21147 h 125863"/>
                <a:gd name="connsiteX29" fmla="*/ 116914 w 129243"/>
                <a:gd name="connsiteY29" fmla="*/ 22078 h 125863"/>
                <a:gd name="connsiteX30" fmla="*/ 118126 w 129243"/>
                <a:gd name="connsiteY30" fmla="*/ 24229 h 125863"/>
                <a:gd name="connsiteX31" fmla="*/ 119284 w 129243"/>
                <a:gd name="connsiteY31" fmla="*/ 27718 h 125863"/>
                <a:gd name="connsiteX32" fmla="*/ 118635 w 129243"/>
                <a:gd name="connsiteY32" fmla="*/ 29440 h 125863"/>
                <a:gd name="connsiteX33" fmla="*/ 119425 w 129243"/>
                <a:gd name="connsiteY33" fmla="*/ 30777 h 125863"/>
                <a:gd name="connsiteX34" fmla="*/ 121647 w 129243"/>
                <a:gd name="connsiteY34" fmla="*/ 31739 h 125863"/>
                <a:gd name="connsiteX35" fmla="*/ 121850 w 129243"/>
                <a:gd name="connsiteY35" fmla="*/ 32123 h 125863"/>
                <a:gd name="connsiteX36" fmla="*/ 121170 w 129243"/>
                <a:gd name="connsiteY36" fmla="*/ 32522 h 125863"/>
                <a:gd name="connsiteX37" fmla="*/ 120606 w 129243"/>
                <a:gd name="connsiteY37" fmla="*/ 33656 h 125863"/>
                <a:gd name="connsiteX38" fmla="*/ 120544 w 129243"/>
                <a:gd name="connsiteY38" fmla="*/ 35722 h 125863"/>
                <a:gd name="connsiteX39" fmla="*/ 122484 w 129243"/>
                <a:gd name="connsiteY39" fmla="*/ 37678 h 125863"/>
                <a:gd name="connsiteX40" fmla="*/ 126427 w 129243"/>
                <a:gd name="connsiteY40" fmla="*/ 39508 h 125863"/>
                <a:gd name="connsiteX41" fmla="*/ 127687 w 129243"/>
                <a:gd name="connsiteY41" fmla="*/ 39813 h 125863"/>
                <a:gd name="connsiteX42" fmla="*/ 128171 w 129243"/>
                <a:gd name="connsiteY42" fmla="*/ 40517 h 125863"/>
                <a:gd name="connsiteX43" fmla="*/ 128829 w 129243"/>
                <a:gd name="connsiteY43" fmla="*/ 40979 h 125863"/>
                <a:gd name="connsiteX44" fmla="*/ 129220 w 129243"/>
                <a:gd name="connsiteY44" fmla="*/ 41542 h 125863"/>
                <a:gd name="connsiteX45" fmla="*/ 129243 w 129243"/>
                <a:gd name="connsiteY45" fmla="*/ 42270 h 125863"/>
                <a:gd name="connsiteX46" fmla="*/ 128954 w 129243"/>
                <a:gd name="connsiteY46" fmla="*/ 42771 h 125863"/>
                <a:gd name="connsiteX47" fmla="*/ 127084 w 129243"/>
                <a:gd name="connsiteY47" fmla="*/ 42943 h 125863"/>
                <a:gd name="connsiteX48" fmla="*/ 124956 w 129243"/>
                <a:gd name="connsiteY48" fmla="*/ 42927 h 125863"/>
                <a:gd name="connsiteX49" fmla="*/ 123438 w 129243"/>
                <a:gd name="connsiteY49" fmla="*/ 42043 h 125863"/>
                <a:gd name="connsiteX50" fmla="*/ 123297 w 129243"/>
                <a:gd name="connsiteY50" fmla="*/ 42692 h 125863"/>
                <a:gd name="connsiteX51" fmla="*/ 123274 w 129243"/>
                <a:gd name="connsiteY51" fmla="*/ 43428 h 125863"/>
                <a:gd name="connsiteX52" fmla="*/ 121803 w 129243"/>
                <a:gd name="connsiteY52" fmla="*/ 43874 h 125863"/>
                <a:gd name="connsiteX53" fmla="*/ 122617 w 129243"/>
                <a:gd name="connsiteY53" fmla="*/ 48935 h 125863"/>
                <a:gd name="connsiteX54" fmla="*/ 122288 w 129243"/>
                <a:gd name="connsiteY54" fmla="*/ 50391 h 125863"/>
                <a:gd name="connsiteX55" fmla="*/ 121748 w 129243"/>
                <a:gd name="connsiteY55" fmla="*/ 50884 h 125863"/>
                <a:gd name="connsiteX56" fmla="*/ 121248 w 129243"/>
                <a:gd name="connsiteY56" fmla="*/ 50680 h 125863"/>
                <a:gd name="connsiteX57" fmla="*/ 120630 w 129243"/>
                <a:gd name="connsiteY57" fmla="*/ 50625 h 125863"/>
                <a:gd name="connsiteX58" fmla="*/ 120324 w 129243"/>
                <a:gd name="connsiteY58" fmla="*/ 51103 h 125863"/>
                <a:gd name="connsiteX59" fmla="*/ 120583 w 129243"/>
                <a:gd name="connsiteY59" fmla="*/ 52182 h 125863"/>
                <a:gd name="connsiteX60" fmla="*/ 119135 w 129243"/>
                <a:gd name="connsiteY60" fmla="*/ 52307 h 125863"/>
                <a:gd name="connsiteX61" fmla="*/ 116835 w 129243"/>
                <a:gd name="connsiteY61" fmla="*/ 51752 h 125863"/>
                <a:gd name="connsiteX62" fmla="*/ 115779 w 129243"/>
                <a:gd name="connsiteY62" fmla="*/ 50774 h 125863"/>
                <a:gd name="connsiteX63" fmla="*/ 115599 w 129243"/>
                <a:gd name="connsiteY63" fmla="*/ 49780 h 125863"/>
                <a:gd name="connsiteX64" fmla="*/ 115584 w 129243"/>
                <a:gd name="connsiteY64" fmla="*/ 48849 h 125863"/>
                <a:gd name="connsiteX65" fmla="*/ 114848 w 129243"/>
                <a:gd name="connsiteY65" fmla="*/ 47324 h 125863"/>
                <a:gd name="connsiteX66" fmla="*/ 113018 w 129243"/>
                <a:gd name="connsiteY66" fmla="*/ 45744 h 125863"/>
                <a:gd name="connsiteX67" fmla="*/ 109192 w 129243"/>
                <a:gd name="connsiteY67" fmla="*/ 45485 h 125863"/>
                <a:gd name="connsiteX68" fmla="*/ 107776 w 129243"/>
                <a:gd name="connsiteY68" fmla="*/ 44985 h 125863"/>
                <a:gd name="connsiteX69" fmla="*/ 106313 w 129243"/>
                <a:gd name="connsiteY69" fmla="*/ 44413 h 125863"/>
                <a:gd name="connsiteX70" fmla="*/ 104717 w 129243"/>
                <a:gd name="connsiteY70" fmla="*/ 43983 h 125863"/>
                <a:gd name="connsiteX71" fmla="*/ 103246 w 129243"/>
                <a:gd name="connsiteY71" fmla="*/ 44022 h 125863"/>
                <a:gd name="connsiteX72" fmla="*/ 101470 w 129243"/>
                <a:gd name="connsiteY72" fmla="*/ 44445 h 125863"/>
                <a:gd name="connsiteX73" fmla="*/ 98372 w 129243"/>
                <a:gd name="connsiteY73" fmla="*/ 43748 h 125863"/>
                <a:gd name="connsiteX74" fmla="*/ 97324 w 129243"/>
                <a:gd name="connsiteY74" fmla="*/ 44680 h 125863"/>
                <a:gd name="connsiteX75" fmla="*/ 95697 w 129243"/>
                <a:gd name="connsiteY75" fmla="*/ 45751 h 125863"/>
                <a:gd name="connsiteX76" fmla="*/ 94343 w 129243"/>
                <a:gd name="connsiteY76" fmla="*/ 45728 h 125863"/>
                <a:gd name="connsiteX77" fmla="*/ 91652 w 129243"/>
                <a:gd name="connsiteY77" fmla="*/ 43240 h 125863"/>
                <a:gd name="connsiteX78" fmla="*/ 90846 w 129243"/>
                <a:gd name="connsiteY78" fmla="*/ 43084 h 125863"/>
                <a:gd name="connsiteX79" fmla="*/ 88491 w 129243"/>
                <a:gd name="connsiteY79" fmla="*/ 44351 h 125863"/>
                <a:gd name="connsiteX80" fmla="*/ 87529 w 129243"/>
                <a:gd name="connsiteY80" fmla="*/ 44421 h 125863"/>
                <a:gd name="connsiteX81" fmla="*/ 86794 w 129243"/>
                <a:gd name="connsiteY81" fmla="*/ 44022 h 125863"/>
                <a:gd name="connsiteX82" fmla="*/ 83609 w 129243"/>
                <a:gd name="connsiteY82" fmla="*/ 43068 h 125863"/>
                <a:gd name="connsiteX83" fmla="*/ 82170 w 129243"/>
                <a:gd name="connsiteY83" fmla="*/ 42864 h 125863"/>
                <a:gd name="connsiteX84" fmla="*/ 81114 w 129243"/>
                <a:gd name="connsiteY84" fmla="*/ 43318 h 125863"/>
                <a:gd name="connsiteX85" fmla="*/ 79244 w 129243"/>
                <a:gd name="connsiteY85" fmla="*/ 42833 h 125863"/>
                <a:gd name="connsiteX86" fmla="*/ 74706 w 129243"/>
                <a:gd name="connsiteY86" fmla="*/ 39571 h 125863"/>
                <a:gd name="connsiteX87" fmla="*/ 71897 w 129243"/>
                <a:gd name="connsiteY87" fmla="*/ 42051 h 125863"/>
                <a:gd name="connsiteX88" fmla="*/ 66186 w 129243"/>
                <a:gd name="connsiteY88" fmla="*/ 41433 h 125863"/>
                <a:gd name="connsiteX89" fmla="*/ 64489 w 129243"/>
                <a:gd name="connsiteY89" fmla="*/ 43131 h 125863"/>
                <a:gd name="connsiteX90" fmla="*/ 62548 w 129243"/>
                <a:gd name="connsiteY90" fmla="*/ 46346 h 125863"/>
                <a:gd name="connsiteX91" fmla="*/ 60976 w 129243"/>
                <a:gd name="connsiteY91" fmla="*/ 47879 h 125863"/>
                <a:gd name="connsiteX92" fmla="*/ 59607 w 129243"/>
                <a:gd name="connsiteY92" fmla="*/ 47332 h 125863"/>
                <a:gd name="connsiteX93" fmla="*/ 57988 w 129243"/>
                <a:gd name="connsiteY93" fmla="*/ 45916 h 125863"/>
                <a:gd name="connsiteX94" fmla="*/ 55156 w 129243"/>
                <a:gd name="connsiteY94" fmla="*/ 42278 h 125863"/>
                <a:gd name="connsiteX95" fmla="*/ 53724 w 129243"/>
                <a:gd name="connsiteY95" fmla="*/ 41620 h 125863"/>
                <a:gd name="connsiteX96" fmla="*/ 52081 w 129243"/>
                <a:gd name="connsiteY96" fmla="*/ 41464 h 125863"/>
                <a:gd name="connsiteX97" fmla="*/ 50649 w 129243"/>
                <a:gd name="connsiteY97" fmla="*/ 41871 h 125863"/>
                <a:gd name="connsiteX98" fmla="*/ 49883 w 129243"/>
                <a:gd name="connsiteY98" fmla="*/ 42606 h 125863"/>
                <a:gd name="connsiteX99" fmla="*/ 49296 w 129243"/>
                <a:gd name="connsiteY99" fmla="*/ 47919 h 125863"/>
                <a:gd name="connsiteX100" fmla="*/ 48779 w 129243"/>
                <a:gd name="connsiteY100" fmla="*/ 52589 h 125863"/>
                <a:gd name="connsiteX101" fmla="*/ 48748 w 129243"/>
                <a:gd name="connsiteY101" fmla="*/ 55382 h 125863"/>
                <a:gd name="connsiteX102" fmla="*/ 51893 w 129243"/>
                <a:gd name="connsiteY102" fmla="*/ 57964 h 125863"/>
                <a:gd name="connsiteX103" fmla="*/ 55609 w 129243"/>
                <a:gd name="connsiteY103" fmla="*/ 62400 h 125863"/>
                <a:gd name="connsiteX104" fmla="*/ 56798 w 129243"/>
                <a:gd name="connsiteY104" fmla="*/ 62908 h 125863"/>
                <a:gd name="connsiteX105" fmla="*/ 57393 w 129243"/>
                <a:gd name="connsiteY105" fmla="*/ 64355 h 125863"/>
                <a:gd name="connsiteX106" fmla="*/ 58261 w 129243"/>
                <a:gd name="connsiteY106" fmla="*/ 68087 h 125863"/>
                <a:gd name="connsiteX107" fmla="*/ 59239 w 129243"/>
                <a:gd name="connsiteY107" fmla="*/ 72273 h 125863"/>
                <a:gd name="connsiteX108" fmla="*/ 61125 w 129243"/>
                <a:gd name="connsiteY108" fmla="*/ 75042 h 125863"/>
                <a:gd name="connsiteX109" fmla="*/ 62822 w 129243"/>
                <a:gd name="connsiteY109" fmla="*/ 77014 h 125863"/>
                <a:gd name="connsiteX110" fmla="*/ 64896 w 129243"/>
                <a:gd name="connsiteY110" fmla="*/ 78751 h 125863"/>
                <a:gd name="connsiteX111" fmla="*/ 67501 w 129243"/>
                <a:gd name="connsiteY111" fmla="*/ 81465 h 125863"/>
                <a:gd name="connsiteX112" fmla="*/ 69629 w 129243"/>
                <a:gd name="connsiteY112" fmla="*/ 84446 h 125863"/>
                <a:gd name="connsiteX113" fmla="*/ 70192 w 129243"/>
                <a:gd name="connsiteY113" fmla="*/ 85541 h 125863"/>
                <a:gd name="connsiteX114" fmla="*/ 74331 w 129243"/>
                <a:gd name="connsiteY114" fmla="*/ 89469 h 125863"/>
                <a:gd name="connsiteX115" fmla="*/ 78344 w 129243"/>
                <a:gd name="connsiteY115" fmla="*/ 93467 h 125863"/>
                <a:gd name="connsiteX116" fmla="*/ 81927 w 129243"/>
                <a:gd name="connsiteY116" fmla="*/ 94867 h 125863"/>
                <a:gd name="connsiteX117" fmla="*/ 82490 w 129243"/>
                <a:gd name="connsiteY117" fmla="*/ 95602 h 125863"/>
                <a:gd name="connsiteX118" fmla="*/ 82522 w 129243"/>
                <a:gd name="connsiteY118" fmla="*/ 98669 h 125863"/>
                <a:gd name="connsiteX119" fmla="*/ 82913 w 129243"/>
                <a:gd name="connsiteY119" fmla="*/ 99819 h 125863"/>
                <a:gd name="connsiteX120" fmla="*/ 85307 w 129243"/>
                <a:gd name="connsiteY120" fmla="*/ 103027 h 125863"/>
                <a:gd name="connsiteX121" fmla="*/ 90197 w 129243"/>
                <a:gd name="connsiteY121" fmla="*/ 107713 h 125863"/>
                <a:gd name="connsiteX122" fmla="*/ 90760 w 129243"/>
                <a:gd name="connsiteY122" fmla="*/ 108793 h 125863"/>
                <a:gd name="connsiteX123" fmla="*/ 90924 w 129243"/>
                <a:gd name="connsiteY123" fmla="*/ 109591 h 125863"/>
                <a:gd name="connsiteX124" fmla="*/ 90611 w 129243"/>
                <a:gd name="connsiteY124" fmla="*/ 110201 h 125863"/>
                <a:gd name="connsiteX125" fmla="*/ 89328 w 129243"/>
                <a:gd name="connsiteY125" fmla="*/ 110842 h 125863"/>
                <a:gd name="connsiteX126" fmla="*/ 88280 w 129243"/>
                <a:gd name="connsiteY126" fmla="*/ 110130 h 125863"/>
                <a:gd name="connsiteX127" fmla="*/ 83727 w 129243"/>
                <a:gd name="connsiteY127" fmla="*/ 105561 h 125863"/>
                <a:gd name="connsiteX128" fmla="*/ 79322 w 129243"/>
                <a:gd name="connsiteY128" fmla="*/ 102675 h 125863"/>
                <a:gd name="connsiteX129" fmla="*/ 74354 w 129243"/>
                <a:gd name="connsiteY129" fmla="*/ 97229 h 125863"/>
                <a:gd name="connsiteX130" fmla="*/ 67704 w 129243"/>
                <a:gd name="connsiteY130" fmla="*/ 95070 h 125863"/>
                <a:gd name="connsiteX131" fmla="*/ 63174 w 129243"/>
                <a:gd name="connsiteY131" fmla="*/ 92676 h 125863"/>
                <a:gd name="connsiteX132" fmla="*/ 60428 w 129243"/>
                <a:gd name="connsiteY132" fmla="*/ 93036 h 125863"/>
                <a:gd name="connsiteX133" fmla="*/ 57401 w 129243"/>
                <a:gd name="connsiteY133" fmla="*/ 93787 h 125863"/>
                <a:gd name="connsiteX134" fmla="*/ 55531 w 129243"/>
                <a:gd name="connsiteY134" fmla="*/ 93811 h 125863"/>
                <a:gd name="connsiteX135" fmla="*/ 54201 w 129243"/>
                <a:gd name="connsiteY135" fmla="*/ 93380 h 125863"/>
                <a:gd name="connsiteX136" fmla="*/ 53262 w 129243"/>
                <a:gd name="connsiteY136" fmla="*/ 91894 h 125863"/>
                <a:gd name="connsiteX137" fmla="*/ 53403 w 129243"/>
                <a:gd name="connsiteY137" fmla="*/ 90744 h 125863"/>
                <a:gd name="connsiteX138" fmla="*/ 53239 w 129243"/>
                <a:gd name="connsiteY138" fmla="*/ 89250 h 125863"/>
                <a:gd name="connsiteX139" fmla="*/ 50586 w 129243"/>
                <a:gd name="connsiteY139" fmla="*/ 86848 h 125863"/>
                <a:gd name="connsiteX140" fmla="*/ 46964 w 129243"/>
                <a:gd name="connsiteY140" fmla="*/ 84563 h 125863"/>
                <a:gd name="connsiteX141" fmla="*/ 43537 w 129243"/>
                <a:gd name="connsiteY141" fmla="*/ 81606 h 125863"/>
                <a:gd name="connsiteX142" fmla="*/ 36653 w 129243"/>
                <a:gd name="connsiteY142" fmla="*/ 73595 h 125863"/>
                <a:gd name="connsiteX143" fmla="*/ 35268 w 129243"/>
                <a:gd name="connsiteY143" fmla="*/ 71005 h 125863"/>
                <a:gd name="connsiteX144" fmla="*/ 36622 w 129243"/>
                <a:gd name="connsiteY144" fmla="*/ 70513 h 125863"/>
                <a:gd name="connsiteX145" fmla="*/ 37646 w 129243"/>
                <a:gd name="connsiteY145" fmla="*/ 70559 h 125863"/>
                <a:gd name="connsiteX146" fmla="*/ 38804 w 129243"/>
                <a:gd name="connsiteY146" fmla="*/ 70027 h 125863"/>
                <a:gd name="connsiteX147" fmla="*/ 40682 w 129243"/>
                <a:gd name="connsiteY147" fmla="*/ 70020 h 125863"/>
                <a:gd name="connsiteX148" fmla="*/ 42904 w 129243"/>
                <a:gd name="connsiteY148" fmla="*/ 70544 h 125863"/>
                <a:gd name="connsiteX149" fmla="*/ 40940 w 129243"/>
                <a:gd name="connsiteY149" fmla="*/ 68823 h 125863"/>
                <a:gd name="connsiteX150" fmla="*/ 38492 w 129243"/>
                <a:gd name="connsiteY150" fmla="*/ 67133 h 125863"/>
                <a:gd name="connsiteX151" fmla="*/ 32155 w 129243"/>
                <a:gd name="connsiteY151" fmla="*/ 60405 h 125863"/>
                <a:gd name="connsiteX152" fmla="*/ 30261 w 129243"/>
                <a:gd name="connsiteY152" fmla="*/ 57213 h 125863"/>
                <a:gd name="connsiteX153" fmla="*/ 30042 w 129243"/>
                <a:gd name="connsiteY153" fmla="*/ 53770 h 125863"/>
                <a:gd name="connsiteX154" fmla="*/ 30512 w 129243"/>
                <a:gd name="connsiteY154" fmla="*/ 49045 h 125863"/>
                <a:gd name="connsiteX155" fmla="*/ 29369 w 129243"/>
                <a:gd name="connsiteY155" fmla="*/ 45650 h 125863"/>
                <a:gd name="connsiteX156" fmla="*/ 24480 w 129243"/>
                <a:gd name="connsiteY156" fmla="*/ 41245 h 125863"/>
                <a:gd name="connsiteX157" fmla="*/ 22688 w 129243"/>
                <a:gd name="connsiteY157" fmla="*/ 38921 h 125863"/>
                <a:gd name="connsiteX158" fmla="*/ 19082 w 129243"/>
                <a:gd name="connsiteY158" fmla="*/ 37537 h 125863"/>
                <a:gd name="connsiteX159" fmla="*/ 17462 w 129243"/>
                <a:gd name="connsiteY159" fmla="*/ 37670 h 125863"/>
                <a:gd name="connsiteX160" fmla="*/ 16492 w 129243"/>
                <a:gd name="connsiteY160" fmla="*/ 39391 h 125863"/>
                <a:gd name="connsiteX161" fmla="*/ 15788 w 129243"/>
                <a:gd name="connsiteY161" fmla="*/ 43209 h 125863"/>
                <a:gd name="connsiteX162" fmla="*/ 12588 w 129243"/>
                <a:gd name="connsiteY162" fmla="*/ 48231 h 125863"/>
                <a:gd name="connsiteX163" fmla="*/ 11524 w 129243"/>
                <a:gd name="connsiteY163" fmla="*/ 50406 h 125863"/>
                <a:gd name="connsiteX164" fmla="*/ 9850 w 129243"/>
                <a:gd name="connsiteY164" fmla="*/ 53231 h 125863"/>
                <a:gd name="connsiteX165" fmla="*/ 8395 w 129243"/>
                <a:gd name="connsiteY165" fmla="*/ 53426 h 125863"/>
                <a:gd name="connsiteX166" fmla="*/ 7542 w 129243"/>
                <a:gd name="connsiteY166" fmla="*/ 53176 h 125863"/>
                <a:gd name="connsiteX167" fmla="*/ 4945 w 129243"/>
                <a:gd name="connsiteY167" fmla="*/ 48419 h 125863"/>
                <a:gd name="connsiteX168" fmla="*/ 2464 w 129243"/>
                <a:gd name="connsiteY168" fmla="*/ 44805 h 125863"/>
                <a:gd name="connsiteX169" fmla="*/ 2120 w 129243"/>
                <a:gd name="connsiteY169" fmla="*/ 43091 h 125863"/>
                <a:gd name="connsiteX170" fmla="*/ 1893 w 129243"/>
                <a:gd name="connsiteY170" fmla="*/ 40979 h 125863"/>
                <a:gd name="connsiteX171" fmla="*/ 0 w 129243"/>
                <a:gd name="connsiteY171" fmla="*/ 33179 h 125863"/>
                <a:gd name="connsiteX172" fmla="*/ 1330 w 129243"/>
                <a:gd name="connsiteY172" fmla="*/ 32084 h 125863"/>
                <a:gd name="connsiteX173" fmla="*/ 2152 w 129243"/>
                <a:gd name="connsiteY173" fmla="*/ 33336 h 125863"/>
                <a:gd name="connsiteX174" fmla="*/ 7933 w 129243"/>
                <a:gd name="connsiteY174" fmla="*/ 34845 h 125863"/>
                <a:gd name="connsiteX175" fmla="*/ 9185 w 129243"/>
                <a:gd name="connsiteY175" fmla="*/ 34180 h 125863"/>
                <a:gd name="connsiteX176" fmla="*/ 9944 w 129243"/>
                <a:gd name="connsiteY176" fmla="*/ 33156 h 125863"/>
                <a:gd name="connsiteX177" fmla="*/ 9944 w 129243"/>
                <a:gd name="connsiteY177" fmla="*/ 32506 h 125863"/>
                <a:gd name="connsiteX178" fmla="*/ 10437 w 129243"/>
                <a:gd name="connsiteY178" fmla="*/ 32318 h 125863"/>
                <a:gd name="connsiteX179" fmla="*/ 12471 w 129243"/>
                <a:gd name="connsiteY179" fmla="*/ 33304 h 125863"/>
                <a:gd name="connsiteX180" fmla="*/ 14129 w 129243"/>
                <a:gd name="connsiteY180" fmla="*/ 33077 h 125863"/>
                <a:gd name="connsiteX181" fmla="*/ 16805 w 129243"/>
                <a:gd name="connsiteY181" fmla="*/ 33030 h 125863"/>
                <a:gd name="connsiteX182" fmla="*/ 18714 w 129243"/>
                <a:gd name="connsiteY182" fmla="*/ 33195 h 125863"/>
                <a:gd name="connsiteX183" fmla="*/ 19981 w 129243"/>
                <a:gd name="connsiteY183" fmla="*/ 32436 h 125863"/>
                <a:gd name="connsiteX184" fmla="*/ 21687 w 129243"/>
                <a:gd name="connsiteY184" fmla="*/ 29643 h 125863"/>
                <a:gd name="connsiteX185" fmla="*/ 22320 w 129243"/>
                <a:gd name="connsiteY185" fmla="*/ 28078 h 125863"/>
                <a:gd name="connsiteX186" fmla="*/ 23087 w 129243"/>
                <a:gd name="connsiteY186" fmla="*/ 27703 h 125863"/>
                <a:gd name="connsiteX187" fmla="*/ 23588 w 129243"/>
                <a:gd name="connsiteY187" fmla="*/ 27890 h 125863"/>
                <a:gd name="connsiteX188" fmla="*/ 23955 w 129243"/>
                <a:gd name="connsiteY188" fmla="*/ 29181 h 125863"/>
                <a:gd name="connsiteX189" fmla="*/ 24855 w 129243"/>
                <a:gd name="connsiteY189" fmla="*/ 30386 h 125863"/>
                <a:gd name="connsiteX190" fmla="*/ 26702 w 129243"/>
                <a:gd name="connsiteY190" fmla="*/ 32350 h 125863"/>
                <a:gd name="connsiteX191" fmla="*/ 28008 w 129243"/>
                <a:gd name="connsiteY191" fmla="*/ 33296 h 125863"/>
                <a:gd name="connsiteX192" fmla="*/ 29189 w 129243"/>
                <a:gd name="connsiteY192" fmla="*/ 33633 h 125863"/>
                <a:gd name="connsiteX193" fmla="*/ 30347 w 129243"/>
                <a:gd name="connsiteY193" fmla="*/ 32843 h 125863"/>
                <a:gd name="connsiteX194" fmla="*/ 31544 w 129243"/>
                <a:gd name="connsiteY194" fmla="*/ 32616 h 125863"/>
                <a:gd name="connsiteX195" fmla="*/ 34971 w 129243"/>
                <a:gd name="connsiteY195" fmla="*/ 34149 h 125863"/>
                <a:gd name="connsiteX196" fmla="*/ 37866 w 129243"/>
                <a:gd name="connsiteY196" fmla="*/ 34439 h 125863"/>
                <a:gd name="connsiteX197" fmla="*/ 40002 w 129243"/>
                <a:gd name="connsiteY197" fmla="*/ 33641 h 125863"/>
                <a:gd name="connsiteX198" fmla="*/ 39720 w 129243"/>
                <a:gd name="connsiteY198" fmla="*/ 32538 h 125863"/>
                <a:gd name="connsiteX199" fmla="*/ 38938 w 129243"/>
                <a:gd name="connsiteY199" fmla="*/ 31309 h 125863"/>
                <a:gd name="connsiteX200" fmla="*/ 38773 w 129243"/>
                <a:gd name="connsiteY200" fmla="*/ 30120 h 125863"/>
                <a:gd name="connsiteX201" fmla="*/ 38914 w 129243"/>
                <a:gd name="connsiteY201" fmla="*/ 29087 h 125863"/>
                <a:gd name="connsiteX202" fmla="*/ 40385 w 129243"/>
                <a:gd name="connsiteY202" fmla="*/ 28062 h 125863"/>
                <a:gd name="connsiteX203" fmla="*/ 40314 w 129243"/>
                <a:gd name="connsiteY203" fmla="*/ 27609 h 125863"/>
                <a:gd name="connsiteX204" fmla="*/ 38538 w 129243"/>
                <a:gd name="connsiteY204" fmla="*/ 25801 h 125863"/>
                <a:gd name="connsiteX205" fmla="*/ 38624 w 129243"/>
                <a:gd name="connsiteY205" fmla="*/ 25332 h 125863"/>
                <a:gd name="connsiteX206" fmla="*/ 42513 w 129243"/>
                <a:gd name="connsiteY206" fmla="*/ 23290 h 125863"/>
                <a:gd name="connsiteX207" fmla="*/ 46260 w 129243"/>
                <a:gd name="connsiteY207" fmla="*/ 22148 h 125863"/>
                <a:gd name="connsiteX208" fmla="*/ 46863 w 129243"/>
                <a:gd name="connsiteY208" fmla="*/ 21264 h 125863"/>
                <a:gd name="connsiteX209" fmla="*/ 47207 w 129243"/>
                <a:gd name="connsiteY209" fmla="*/ 19934 h 125863"/>
                <a:gd name="connsiteX210" fmla="*/ 47371 w 129243"/>
                <a:gd name="connsiteY210" fmla="*/ 17438 h 125863"/>
                <a:gd name="connsiteX211" fmla="*/ 47168 w 129243"/>
                <a:gd name="connsiteY211" fmla="*/ 15396 h 125863"/>
                <a:gd name="connsiteX212" fmla="*/ 45650 w 129243"/>
                <a:gd name="connsiteY212" fmla="*/ 13480 h 125863"/>
                <a:gd name="connsiteX213" fmla="*/ 45556 w 129243"/>
                <a:gd name="connsiteY213" fmla="*/ 12510 h 125863"/>
                <a:gd name="connsiteX214" fmla="*/ 45916 w 129243"/>
                <a:gd name="connsiteY214" fmla="*/ 11500 h 125863"/>
                <a:gd name="connsiteX215" fmla="*/ 46510 w 129243"/>
                <a:gd name="connsiteY215" fmla="*/ 10585 h 125863"/>
                <a:gd name="connsiteX216" fmla="*/ 48013 w 129243"/>
                <a:gd name="connsiteY216" fmla="*/ 10194 h 125863"/>
                <a:gd name="connsiteX217" fmla="*/ 49773 w 129243"/>
                <a:gd name="connsiteY217" fmla="*/ 9537 h 125863"/>
                <a:gd name="connsiteX218" fmla="*/ 51166 w 129243"/>
                <a:gd name="connsiteY218" fmla="*/ 8778 h 125863"/>
                <a:gd name="connsiteX219" fmla="*/ 53043 w 129243"/>
                <a:gd name="connsiteY219" fmla="*/ 8152 h 125863"/>
                <a:gd name="connsiteX220" fmla="*/ 54522 w 129243"/>
                <a:gd name="connsiteY220" fmla="*/ 7276 h 125863"/>
                <a:gd name="connsiteX221" fmla="*/ 55969 w 129243"/>
                <a:gd name="connsiteY221" fmla="*/ 5187 h 125863"/>
                <a:gd name="connsiteX222" fmla="*/ 56845 w 129243"/>
                <a:gd name="connsiteY222" fmla="*/ 4843 h 125863"/>
                <a:gd name="connsiteX223" fmla="*/ 59498 w 129243"/>
                <a:gd name="connsiteY223" fmla="*/ 5140 h 125863"/>
                <a:gd name="connsiteX224" fmla="*/ 60069 w 129243"/>
                <a:gd name="connsiteY224" fmla="*/ 4623 h 125863"/>
                <a:gd name="connsiteX225" fmla="*/ 59701 w 129243"/>
                <a:gd name="connsiteY225" fmla="*/ 1619 h 125863"/>
                <a:gd name="connsiteX226" fmla="*/ 60178 w 129243"/>
                <a:gd name="connsiteY226" fmla="*/ 853 h 125863"/>
                <a:gd name="connsiteX227" fmla="*/ 61117 w 129243"/>
                <a:gd name="connsiteY227" fmla="*/ 422 h 125863"/>
                <a:gd name="connsiteX228" fmla="*/ 61555 w 129243"/>
                <a:gd name="connsiteY228" fmla="*/ 0 h 125863"/>
                <a:gd name="connsiteX229" fmla="*/ 63894 w 129243"/>
                <a:gd name="connsiteY229" fmla="*/ 329 h 125863"/>
                <a:gd name="connsiteX230" fmla="*/ 65905 w 129243"/>
                <a:gd name="connsiteY230" fmla="*/ 1072 h 125863"/>
                <a:gd name="connsiteX231" fmla="*/ 28454 w 129243"/>
                <a:gd name="connsiteY231" fmla="*/ 48826 h 125863"/>
                <a:gd name="connsiteX232" fmla="*/ 25747 w 129243"/>
                <a:gd name="connsiteY232" fmla="*/ 49491 h 125863"/>
                <a:gd name="connsiteX233" fmla="*/ 24456 w 129243"/>
                <a:gd name="connsiteY233" fmla="*/ 48302 h 125863"/>
                <a:gd name="connsiteX234" fmla="*/ 24120 w 129243"/>
                <a:gd name="connsiteY234" fmla="*/ 47324 h 125863"/>
                <a:gd name="connsiteX235" fmla="*/ 21890 w 129243"/>
                <a:gd name="connsiteY235" fmla="*/ 47011 h 125863"/>
                <a:gd name="connsiteX236" fmla="*/ 20545 w 129243"/>
                <a:gd name="connsiteY236" fmla="*/ 45658 h 125863"/>
                <a:gd name="connsiteX237" fmla="*/ 20271 w 129243"/>
                <a:gd name="connsiteY237" fmla="*/ 45055 h 125863"/>
                <a:gd name="connsiteX238" fmla="*/ 22180 w 129243"/>
                <a:gd name="connsiteY238" fmla="*/ 43561 h 125863"/>
                <a:gd name="connsiteX239" fmla="*/ 23197 w 129243"/>
                <a:gd name="connsiteY239" fmla="*/ 41143 h 125863"/>
                <a:gd name="connsiteX240" fmla="*/ 24487 w 129243"/>
                <a:gd name="connsiteY240" fmla="*/ 42598 h 125863"/>
                <a:gd name="connsiteX241" fmla="*/ 26052 w 129243"/>
                <a:gd name="connsiteY241" fmla="*/ 45329 h 125863"/>
                <a:gd name="connsiteX242" fmla="*/ 26889 w 129243"/>
                <a:gd name="connsiteY242" fmla="*/ 46088 h 125863"/>
                <a:gd name="connsiteX243" fmla="*/ 28454 w 129243"/>
                <a:gd name="connsiteY243" fmla="*/ 48826 h 125863"/>
                <a:gd name="connsiteX244" fmla="*/ 21374 w 129243"/>
                <a:gd name="connsiteY244" fmla="*/ 58605 h 125863"/>
                <a:gd name="connsiteX245" fmla="*/ 21202 w 129243"/>
                <a:gd name="connsiteY245" fmla="*/ 59794 h 125863"/>
                <a:gd name="connsiteX246" fmla="*/ 19872 w 129243"/>
                <a:gd name="connsiteY246" fmla="*/ 58284 h 125863"/>
                <a:gd name="connsiteX247" fmla="*/ 19199 w 129243"/>
                <a:gd name="connsiteY247" fmla="*/ 55577 h 125863"/>
                <a:gd name="connsiteX248" fmla="*/ 17517 w 129243"/>
                <a:gd name="connsiteY248" fmla="*/ 51189 h 125863"/>
                <a:gd name="connsiteX249" fmla="*/ 17298 w 129243"/>
                <a:gd name="connsiteY249" fmla="*/ 49952 h 125863"/>
                <a:gd name="connsiteX250" fmla="*/ 18166 w 129243"/>
                <a:gd name="connsiteY250" fmla="*/ 48732 h 125863"/>
                <a:gd name="connsiteX251" fmla="*/ 18119 w 129243"/>
                <a:gd name="connsiteY251" fmla="*/ 47488 h 125863"/>
                <a:gd name="connsiteX252" fmla="*/ 16930 w 129243"/>
                <a:gd name="connsiteY252" fmla="*/ 43623 h 125863"/>
                <a:gd name="connsiteX253" fmla="*/ 17924 w 129243"/>
                <a:gd name="connsiteY253" fmla="*/ 42990 h 125863"/>
                <a:gd name="connsiteX254" fmla="*/ 18518 w 129243"/>
                <a:gd name="connsiteY254" fmla="*/ 42911 h 125863"/>
                <a:gd name="connsiteX255" fmla="*/ 18761 w 129243"/>
                <a:gd name="connsiteY255" fmla="*/ 45595 h 125863"/>
                <a:gd name="connsiteX256" fmla="*/ 19301 w 129243"/>
                <a:gd name="connsiteY256" fmla="*/ 47136 h 125863"/>
                <a:gd name="connsiteX257" fmla="*/ 20920 w 129243"/>
                <a:gd name="connsiteY257" fmla="*/ 49029 h 125863"/>
                <a:gd name="connsiteX258" fmla="*/ 20591 w 129243"/>
                <a:gd name="connsiteY258" fmla="*/ 52151 h 125863"/>
                <a:gd name="connsiteX259" fmla="*/ 20920 w 129243"/>
                <a:gd name="connsiteY259" fmla="*/ 56587 h 125863"/>
                <a:gd name="connsiteX260" fmla="*/ 21248 w 129243"/>
                <a:gd name="connsiteY260" fmla="*/ 57572 h 125863"/>
                <a:gd name="connsiteX261" fmla="*/ 21374 w 129243"/>
                <a:gd name="connsiteY261" fmla="*/ 58605 h 125863"/>
                <a:gd name="connsiteX262" fmla="*/ 28916 w 129243"/>
                <a:gd name="connsiteY262" fmla="*/ 55562 h 125863"/>
                <a:gd name="connsiteX263" fmla="*/ 29471 w 129243"/>
                <a:gd name="connsiteY263" fmla="*/ 56923 h 125863"/>
                <a:gd name="connsiteX264" fmla="*/ 27406 w 129243"/>
                <a:gd name="connsiteY264" fmla="*/ 55695 h 125863"/>
                <a:gd name="connsiteX265" fmla="*/ 25552 w 129243"/>
                <a:gd name="connsiteY265" fmla="*/ 55226 h 125863"/>
                <a:gd name="connsiteX266" fmla="*/ 25160 w 129243"/>
                <a:gd name="connsiteY266" fmla="*/ 54302 h 125863"/>
                <a:gd name="connsiteX267" fmla="*/ 25426 w 129243"/>
                <a:gd name="connsiteY267" fmla="*/ 53544 h 125863"/>
                <a:gd name="connsiteX268" fmla="*/ 25825 w 129243"/>
                <a:gd name="connsiteY268" fmla="*/ 52808 h 125863"/>
                <a:gd name="connsiteX269" fmla="*/ 27226 w 129243"/>
                <a:gd name="connsiteY269" fmla="*/ 52910 h 125863"/>
                <a:gd name="connsiteX270" fmla="*/ 27437 w 129243"/>
                <a:gd name="connsiteY270" fmla="*/ 53629 h 125863"/>
                <a:gd name="connsiteX271" fmla="*/ 28916 w 129243"/>
                <a:gd name="connsiteY271" fmla="*/ 55562 h 125863"/>
                <a:gd name="connsiteX272" fmla="*/ 36754 w 129243"/>
                <a:gd name="connsiteY272" fmla="*/ 68557 h 125863"/>
                <a:gd name="connsiteX273" fmla="*/ 36192 w 129243"/>
                <a:gd name="connsiteY273" fmla="*/ 69370 h 125863"/>
                <a:gd name="connsiteX274" fmla="*/ 34768 w 129243"/>
                <a:gd name="connsiteY274" fmla="*/ 67876 h 125863"/>
                <a:gd name="connsiteX275" fmla="*/ 33461 w 129243"/>
                <a:gd name="connsiteY275" fmla="*/ 66812 h 125863"/>
                <a:gd name="connsiteX276" fmla="*/ 32530 w 129243"/>
                <a:gd name="connsiteY276" fmla="*/ 65545 h 125863"/>
                <a:gd name="connsiteX277" fmla="*/ 30699 w 129243"/>
                <a:gd name="connsiteY277" fmla="*/ 63964 h 125863"/>
                <a:gd name="connsiteX278" fmla="*/ 30081 w 129243"/>
                <a:gd name="connsiteY278" fmla="*/ 62157 h 125863"/>
                <a:gd name="connsiteX279" fmla="*/ 27351 w 129243"/>
                <a:gd name="connsiteY279" fmla="*/ 58464 h 125863"/>
                <a:gd name="connsiteX280" fmla="*/ 26944 w 129243"/>
                <a:gd name="connsiteY280" fmla="*/ 57463 h 125863"/>
                <a:gd name="connsiteX281" fmla="*/ 28306 w 129243"/>
                <a:gd name="connsiteY281" fmla="*/ 58957 h 125863"/>
                <a:gd name="connsiteX282" fmla="*/ 29440 w 129243"/>
                <a:gd name="connsiteY282" fmla="*/ 59896 h 125863"/>
                <a:gd name="connsiteX283" fmla="*/ 30378 w 129243"/>
                <a:gd name="connsiteY283" fmla="*/ 60123 h 125863"/>
                <a:gd name="connsiteX284" fmla="*/ 32757 w 129243"/>
                <a:gd name="connsiteY284" fmla="*/ 62478 h 125863"/>
                <a:gd name="connsiteX285" fmla="*/ 35096 w 129243"/>
                <a:gd name="connsiteY285" fmla="*/ 65498 h 125863"/>
                <a:gd name="connsiteX286" fmla="*/ 37881 w 129243"/>
                <a:gd name="connsiteY286" fmla="*/ 68119 h 125863"/>
                <a:gd name="connsiteX287" fmla="*/ 37302 w 129243"/>
                <a:gd name="connsiteY287" fmla="*/ 68197 h 125863"/>
                <a:gd name="connsiteX288" fmla="*/ 36754 w 129243"/>
                <a:gd name="connsiteY288" fmla="*/ 68557 h 125863"/>
                <a:gd name="connsiteX289" fmla="*/ 36763 w 129243"/>
                <a:gd name="connsiteY289" fmla="*/ 81160 h 125863"/>
                <a:gd name="connsiteX290" fmla="*/ 37075 w 129243"/>
                <a:gd name="connsiteY290" fmla="*/ 81606 h 125863"/>
                <a:gd name="connsiteX291" fmla="*/ 37044 w 129243"/>
                <a:gd name="connsiteY291" fmla="*/ 81911 h 125863"/>
                <a:gd name="connsiteX292" fmla="*/ 35902 w 129243"/>
                <a:gd name="connsiteY292" fmla="*/ 81481 h 125863"/>
                <a:gd name="connsiteX293" fmla="*/ 35597 w 129243"/>
                <a:gd name="connsiteY293" fmla="*/ 81622 h 125863"/>
                <a:gd name="connsiteX294" fmla="*/ 30222 w 129243"/>
                <a:gd name="connsiteY294" fmla="*/ 74980 h 125863"/>
                <a:gd name="connsiteX295" fmla="*/ 29643 w 129243"/>
                <a:gd name="connsiteY295" fmla="*/ 73681 h 125863"/>
                <a:gd name="connsiteX296" fmla="*/ 31568 w 129243"/>
                <a:gd name="connsiteY296" fmla="*/ 75230 h 125863"/>
                <a:gd name="connsiteX297" fmla="*/ 36763 w 129243"/>
                <a:gd name="connsiteY297" fmla="*/ 81160 h 125863"/>
                <a:gd name="connsiteX298" fmla="*/ 37686 w 129243"/>
                <a:gd name="connsiteY298" fmla="*/ 76904 h 125863"/>
                <a:gd name="connsiteX299" fmla="*/ 38030 w 129243"/>
                <a:gd name="connsiteY299" fmla="*/ 77976 h 125863"/>
                <a:gd name="connsiteX300" fmla="*/ 35292 w 129243"/>
                <a:gd name="connsiteY300" fmla="*/ 75958 h 125863"/>
                <a:gd name="connsiteX301" fmla="*/ 34251 w 129243"/>
                <a:gd name="connsiteY301" fmla="*/ 74604 h 125863"/>
                <a:gd name="connsiteX302" fmla="*/ 34063 w 129243"/>
                <a:gd name="connsiteY302" fmla="*/ 73994 h 125863"/>
                <a:gd name="connsiteX303" fmla="*/ 37686 w 129243"/>
                <a:gd name="connsiteY303" fmla="*/ 76904 h 125863"/>
                <a:gd name="connsiteX304" fmla="*/ 40768 w 129243"/>
                <a:gd name="connsiteY304" fmla="*/ 79595 h 125863"/>
                <a:gd name="connsiteX305" fmla="*/ 42215 w 129243"/>
                <a:gd name="connsiteY305" fmla="*/ 81856 h 125863"/>
                <a:gd name="connsiteX306" fmla="*/ 40831 w 129243"/>
                <a:gd name="connsiteY306" fmla="*/ 81387 h 125863"/>
                <a:gd name="connsiteX307" fmla="*/ 39391 w 129243"/>
                <a:gd name="connsiteY307" fmla="*/ 79994 h 125863"/>
                <a:gd name="connsiteX308" fmla="*/ 38546 w 129243"/>
                <a:gd name="connsiteY308" fmla="*/ 78477 h 125863"/>
                <a:gd name="connsiteX309" fmla="*/ 40768 w 129243"/>
                <a:gd name="connsiteY309" fmla="*/ 79595 h 125863"/>
                <a:gd name="connsiteX310" fmla="*/ 71811 w 129243"/>
                <a:gd name="connsiteY310" fmla="*/ 100844 h 125863"/>
                <a:gd name="connsiteX311" fmla="*/ 68346 w 129243"/>
                <a:gd name="connsiteY311" fmla="*/ 100922 h 125863"/>
                <a:gd name="connsiteX312" fmla="*/ 65334 w 129243"/>
                <a:gd name="connsiteY312" fmla="*/ 100375 h 125863"/>
                <a:gd name="connsiteX313" fmla="*/ 63863 w 129243"/>
                <a:gd name="connsiteY313" fmla="*/ 99444 h 125863"/>
                <a:gd name="connsiteX314" fmla="*/ 63972 w 129243"/>
                <a:gd name="connsiteY314" fmla="*/ 98653 h 125863"/>
                <a:gd name="connsiteX315" fmla="*/ 64426 w 129243"/>
                <a:gd name="connsiteY315" fmla="*/ 97339 h 125863"/>
                <a:gd name="connsiteX316" fmla="*/ 67782 w 129243"/>
                <a:gd name="connsiteY316" fmla="*/ 97495 h 125863"/>
                <a:gd name="connsiteX317" fmla="*/ 72891 w 129243"/>
                <a:gd name="connsiteY317" fmla="*/ 98427 h 125863"/>
                <a:gd name="connsiteX318" fmla="*/ 74143 w 129243"/>
                <a:gd name="connsiteY318" fmla="*/ 99514 h 125863"/>
                <a:gd name="connsiteX319" fmla="*/ 73752 w 129243"/>
                <a:gd name="connsiteY319" fmla="*/ 100015 h 125863"/>
                <a:gd name="connsiteX320" fmla="*/ 71811 w 129243"/>
                <a:gd name="connsiteY320" fmla="*/ 100844 h 125863"/>
                <a:gd name="connsiteX321" fmla="*/ 80785 w 129243"/>
                <a:gd name="connsiteY321" fmla="*/ 105194 h 125863"/>
                <a:gd name="connsiteX322" fmla="*/ 79251 w 129243"/>
                <a:gd name="connsiteY322" fmla="*/ 105507 h 125863"/>
                <a:gd name="connsiteX323" fmla="*/ 69480 w 129243"/>
                <a:gd name="connsiteY323" fmla="*/ 105272 h 125863"/>
                <a:gd name="connsiteX324" fmla="*/ 66640 w 129243"/>
                <a:gd name="connsiteY324" fmla="*/ 104646 h 125863"/>
                <a:gd name="connsiteX325" fmla="*/ 63479 w 129243"/>
                <a:gd name="connsiteY325" fmla="*/ 103042 h 125863"/>
                <a:gd name="connsiteX326" fmla="*/ 62838 w 129243"/>
                <a:gd name="connsiteY326" fmla="*/ 102549 h 125863"/>
                <a:gd name="connsiteX327" fmla="*/ 66015 w 129243"/>
                <a:gd name="connsiteY327" fmla="*/ 102080 h 125863"/>
                <a:gd name="connsiteX328" fmla="*/ 68972 w 129243"/>
                <a:gd name="connsiteY328" fmla="*/ 102549 h 125863"/>
                <a:gd name="connsiteX329" fmla="*/ 69879 w 129243"/>
                <a:gd name="connsiteY329" fmla="*/ 103715 h 125863"/>
                <a:gd name="connsiteX330" fmla="*/ 77867 w 129243"/>
                <a:gd name="connsiteY330" fmla="*/ 104646 h 125863"/>
                <a:gd name="connsiteX331" fmla="*/ 80785 w 129243"/>
                <a:gd name="connsiteY331" fmla="*/ 105194 h 125863"/>
                <a:gd name="connsiteX332" fmla="*/ 91182 w 129243"/>
                <a:gd name="connsiteY332" fmla="*/ 112039 h 125863"/>
                <a:gd name="connsiteX333" fmla="*/ 92778 w 129243"/>
                <a:gd name="connsiteY333" fmla="*/ 111492 h 125863"/>
                <a:gd name="connsiteX334" fmla="*/ 94132 w 129243"/>
                <a:gd name="connsiteY334" fmla="*/ 111891 h 125863"/>
                <a:gd name="connsiteX335" fmla="*/ 94992 w 129243"/>
                <a:gd name="connsiteY335" fmla="*/ 113596 h 125863"/>
                <a:gd name="connsiteX336" fmla="*/ 96690 w 129243"/>
                <a:gd name="connsiteY336" fmla="*/ 114723 h 125863"/>
                <a:gd name="connsiteX337" fmla="*/ 99452 w 129243"/>
                <a:gd name="connsiteY337" fmla="*/ 116694 h 125863"/>
                <a:gd name="connsiteX338" fmla="*/ 101196 w 129243"/>
                <a:gd name="connsiteY338" fmla="*/ 118204 h 125863"/>
                <a:gd name="connsiteX339" fmla="*/ 105147 w 129243"/>
                <a:gd name="connsiteY339" fmla="*/ 120911 h 125863"/>
                <a:gd name="connsiteX340" fmla="*/ 106086 w 129243"/>
                <a:gd name="connsiteY340" fmla="*/ 121287 h 125863"/>
                <a:gd name="connsiteX341" fmla="*/ 108057 w 129243"/>
                <a:gd name="connsiteY341" fmla="*/ 122092 h 125863"/>
                <a:gd name="connsiteX342" fmla="*/ 108097 w 129243"/>
                <a:gd name="connsiteY342" fmla="*/ 123188 h 125863"/>
                <a:gd name="connsiteX343" fmla="*/ 108942 w 129243"/>
                <a:gd name="connsiteY343" fmla="*/ 124432 h 125863"/>
                <a:gd name="connsiteX344" fmla="*/ 109833 w 129243"/>
                <a:gd name="connsiteY344" fmla="*/ 125863 h 125863"/>
                <a:gd name="connsiteX345" fmla="*/ 105781 w 129243"/>
                <a:gd name="connsiteY345" fmla="*/ 123047 h 125863"/>
                <a:gd name="connsiteX346" fmla="*/ 102002 w 129243"/>
                <a:gd name="connsiteY346" fmla="*/ 119894 h 125863"/>
                <a:gd name="connsiteX347" fmla="*/ 94609 w 129243"/>
                <a:gd name="connsiteY347" fmla="*/ 115028 h 125863"/>
                <a:gd name="connsiteX348" fmla="*/ 89367 w 129243"/>
                <a:gd name="connsiteY348" fmla="*/ 113846 h 125863"/>
                <a:gd name="connsiteX349" fmla="*/ 82193 w 129243"/>
                <a:gd name="connsiteY349" fmla="*/ 109927 h 125863"/>
                <a:gd name="connsiteX350" fmla="*/ 77522 w 129243"/>
                <a:gd name="connsiteY350" fmla="*/ 108534 h 125863"/>
                <a:gd name="connsiteX351" fmla="*/ 79306 w 129243"/>
                <a:gd name="connsiteY351" fmla="*/ 108214 h 125863"/>
                <a:gd name="connsiteX352" fmla="*/ 81356 w 129243"/>
                <a:gd name="connsiteY352" fmla="*/ 108206 h 125863"/>
                <a:gd name="connsiteX353" fmla="*/ 92419 w 129243"/>
                <a:gd name="connsiteY353" fmla="*/ 113440 h 125863"/>
                <a:gd name="connsiteX354" fmla="*/ 91182 w 129243"/>
                <a:gd name="connsiteY354" fmla="*/ 112039 h 125863"/>
                <a:gd name="connsiteX355" fmla="*/ 68862 w 129243"/>
                <a:gd name="connsiteY355" fmla="*/ 109066 h 125863"/>
                <a:gd name="connsiteX356" fmla="*/ 72923 w 129243"/>
                <a:gd name="connsiteY356" fmla="*/ 109903 h 125863"/>
                <a:gd name="connsiteX357" fmla="*/ 75896 w 129243"/>
                <a:gd name="connsiteY357" fmla="*/ 109520 h 125863"/>
                <a:gd name="connsiteX358" fmla="*/ 78587 w 129243"/>
                <a:gd name="connsiteY358" fmla="*/ 110036 h 125863"/>
                <a:gd name="connsiteX359" fmla="*/ 80261 w 129243"/>
                <a:gd name="connsiteY359" fmla="*/ 110983 h 125863"/>
                <a:gd name="connsiteX360" fmla="*/ 80660 w 129243"/>
                <a:gd name="connsiteY360" fmla="*/ 111452 h 125863"/>
                <a:gd name="connsiteX361" fmla="*/ 78493 w 129243"/>
                <a:gd name="connsiteY361" fmla="*/ 111515 h 125863"/>
                <a:gd name="connsiteX362" fmla="*/ 76036 w 129243"/>
                <a:gd name="connsiteY362" fmla="*/ 111132 h 125863"/>
                <a:gd name="connsiteX363" fmla="*/ 73251 w 129243"/>
                <a:gd name="connsiteY363" fmla="*/ 112094 h 125863"/>
                <a:gd name="connsiteX364" fmla="*/ 70794 w 129243"/>
                <a:gd name="connsiteY364" fmla="*/ 111586 h 125863"/>
                <a:gd name="connsiteX365" fmla="*/ 69864 w 129243"/>
                <a:gd name="connsiteY365" fmla="*/ 110952 h 125863"/>
                <a:gd name="connsiteX366" fmla="*/ 69206 w 129243"/>
                <a:gd name="connsiteY366" fmla="*/ 110170 h 125863"/>
                <a:gd name="connsiteX367" fmla="*/ 68862 w 129243"/>
                <a:gd name="connsiteY367" fmla="*/ 109066 h 125863"/>
                <a:gd name="connsiteX368" fmla="*/ 89876 w 129243"/>
                <a:gd name="connsiteY368" fmla="*/ 115857 h 125863"/>
                <a:gd name="connsiteX369" fmla="*/ 92872 w 129243"/>
                <a:gd name="connsiteY369" fmla="*/ 117899 h 125863"/>
                <a:gd name="connsiteX370" fmla="*/ 84087 w 129243"/>
                <a:gd name="connsiteY370" fmla="*/ 115216 h 125863"/>
                <a:gd name="connsiteX371" fmla="*/ 85080 w 129243"/>
                <a:gd name="connsiteY371" fmla="*/ 114973 h 125863"/>
                <a:gd name="connsiteX372" fmla="*/ 86011 w 129243"/>
                <a:gd name="connsiteY372" fmla="*/ 114918 h 125863"/>
                <a:gd name="connsiteX373" fmla="*/ 89876 w 129243"/>
                <a:gd name="connsiteY373" fmla="*/ 115857 h 12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</a:cxnLst>
              <a:rect l="l" t="t" r="r" b="b"/>
              <a:pathLst>
                <a:path w="129243" h="125863">
                  <a:moveTo>
                    <a:pt x="65905" y="1072"/>
                  </a:moveTo>
                  <a:lnTo>
                    <a:pt x="67086" y="1549"/>
                  </a:lnTo>
                  <a:lnTo>
                    <a:pt x="70998" y="3724"/>
                  </a:lnTo>
                  <a:lnTo>
                    <a:pt x="73705" y="6172"/>
                  </a:lnTo>
                  <a:lnTo>
                    <a:pt x="75207" y="8887"/>
                  </a:lnTo>
                  <a:lnTo>
                    <a:pt x="77241" y="10984"/>
                  </a:lnTo>
                  <a:lnTo>
                    <a:pt x="79807" y="12471"/>
                  </a:lnTo>
                  <a:lnTo>
                    <a:pt x="81841" y="14481"/>
                  </a:lnTo>
                  <a:lnTo>
                    <a:pt x="83343" y="17016"/>
                  </a:lnTo>
                  <a:lnTo>
                    <a:pt x="85448" y="18440"/>
                  </a:lnTo>
                  <a:lnTo>
                    <a:pt x="88147" y="18745"/>
                  </a:lnTo>
                  <a:lnTo>
                    <a:pt x="89853" y="19613"/>
                  </a:lnTo>
                  <a:lnTo>
                    <a:pt x="90572" y="21045"/>
                  </a:lnTo>
                  <a:lnTo>
                    <a:pt x="92043" y="22336"/>
                  </a:lnTo>
                  <a:lnTo>
                    <a:pt x="94257" y="23494"/>
                  </a:lnTo>
                  <a:lnTo>
                    <a:pt x="97691" y="24127"/>
                  </a:lnTo>
                  <a:lnTo>
                    <a:pt x="104279" y="24284"/>
                  </a:lnTo>
                  <a:lnTo>
                    <a:pt x="104866" y="24315"/>
                  </a:lnTo>
                  <a:lnTo>
                    <a:pt x="106352" y="24675"/>
                  </a:lnTo>
                  <a:lnTo>
                    <a:pt x="108089" y="24221"/>
                  </a:lnTo>
                  <a:lnTo>
                    <a:pt x="110209" y="23322"/>
                  </a:lnTo>
                  <a:lnTo>
                    <a:pt x="110889" y="22782"/>
                  </a:lnTo>
                  <a:lnTo>
                    <a:pt x="113111" y="19825"/>
                  </a:lnTo>
                  <a:lnTo>
                    <a:pt x="114340" y="20083"/>
                  </a:lnTo>
                  <a:lnTo>
                    <a:pt x="116780" y="19723"/>
                  </a:lnTo>
                  <a:lnTo>
                    <a:pt x="118259" y="19066"/>
                  </a:lnTo>
                  <a:lnTo>
                    <a:pt x="118369" y="19066"/>
                  </a:lnTo>
                  <a:lnTo>
                    <a:pt x="118275" y="19825"/>
                  </a:lnTo>
                  <a:lnTo>
                    <a:pt x="118111" y="21147"/>
                  </a:lnTo>
                  <a:lnTo>
                    <a:pt x="116914" y="22078"/>
                  </a:lnTo>
                  <a:lnTo>
                    <a:pt x="118126" y="24229"/>
                  </a:lnTo>
                  <a:lnTo>
                    <a:pt x="119284" y="27718"/>
                  </a:lnTo>
                  <a:lnTo>
                    <a:pt x="118635" y="29440"/>
                  </a:lnTo>
                  <a:lnTo>
                    <a:pt x="119425" y="30777"/>
                  </a:lnTo>
                  <a:lnTo>
                    <a:pt x="121647" y="31739"/>
                  </a:lnTo>
                  <a:lnTo>
                    <a:pt x="121850" y="32123"/>
                  </a:lnTo>
                  <a:lnTo>
                    <a:pt x="121170" y="32522"/>
                  </a:lnTo>
                  <a:lnTo>
                    <a:pt x="120606" y="33656"/>
                  </a:lnTo>
                  <a:lnTo>
                    <a:pt x="120544" y="35722"/>
                  </a:lnTo>
                  <a:lnTo>
                    <a:pt x="122484" y="37678"/>
                  </a:lnTo>
                  <a:lnTo>
                    <a:pt x="126427" y="39508"/>
                  </a:lnTo>
                  <a:lnTo>
                    <a:pt x="127687" y="39813"/>
                  </a:lnTo>
                  <a:lnTo>
                    <a:pt x="128171" y="40517"/>
                  </a:lnTo>
                  <a:lnTo>
                    <a:pt x="128829" y="40979"/>
                  </a:lnTo>
                  <a:lnTo>
                    <a:pt x="129220" y="41542"/>
                  </a:lnTo>
                  <a:lnTo>
                    <a:pt x="129243" y="42270"/>
                  </a:lnTo>
                  <a:lnTo>
                    <a:pt x="128954" y="42771"/>
                  </a:lnTo>
                  <a:lnTo>
                    <a:pt x="127084" y="42943"/>
                  </a:lnTo>
                  <a:lnTo>
                    <a:pt x="124956" y="42927"/>
                  </a:lnTo>
                  <a:lnTo>
                    <a:pt x="123438" y="42043"/>
                  </a:lnTo>
                  <a:lnTo>
                    <a:pt x="123297" y="42692"/>
                  </a:lnTo>
                  <a:lnTo>
                    <a:pt x="123274" y="43428"/>
                  </a:lnTo>
                  <a:lnTo>
                    <a:pt x="121803" y="43874"/>
                  </a:lnTo>
                  <a:lnTo>
                    <a:pt x="122617" y="48935"/>
                  </a:lnTo>
                  <a:lnTo>
                    <a:pt x="122288" y="50391"/>
                  </a:lnTo>
                  <a:lnTo>
                    <a:pt x="121748" y="50884"/>
                  </a:lnTo>
                  <a:lnTo>
                    <a:pt x="121248" y="50680"/>
                  </a:lnTo>
                  <a:lnTo>
                    <a:pt x="120630" y="50625"/>
                  </a:lnTo>
                  <a:lnTo>
                    <a:pt x="120324" y="51103"/>
                  </a:lnTo>
                  <a:lnTo>
                    <a:pt x="120583" y="52182"/>
                  </a:lnTo>
                  <a:lnTo>
                    <a:pt x="119135" y="52307"/>
                  </a:lnTo>
                  <a:lnTo>
                    <a:pt x="116835" y="51752"/>
                  </a:lnTo>
                  <a:lnTo>
                    <a:pt x="115779" y="50774"/>
                  </a:lnTo>
                  <a:lnTo>
                    <a:pt x="115599" y="49780"/>
                  </a:lnTo>
                  <a:lnTo>
                    <a:pt x="115584" y="48849"/>
                  </a:lnTo>
                  <a:lnTo>
                    <a:pt x="114848" y="47324"/>
                  </a:lnTo>
                  <a:lnTo>
                    <a:pt x="113018" y="45744"/>
                  </a:lnTo>
                  <a:lnTo>
                    <a:pt x="109192" y="45485"/>
                  </a:lnTo>
                  <a:lnTo>
                    <a:pt x="107776" y="44985"/>
                  </a:lnTo>
                  <a:lnTo>
                    <a:pt x="106313" y="44413"/>
                  </a:lnTo>
                  <a:lnTo>
                    <a:pt x="104717" y="43983"/>
                  </a:lnTo>
                  <a:lnTo>
                    <a:pt x="103246" y="44022"/>
                  </a:lnTo>
                  <a:lnTo>
                    <a:pt x="101470" y="44445"/>
                  </a:lnTo>
                  <a:lnTo>
                    <a:pt x="98372" y="43748"/>
                  </a:lnTo>
                  <a:lnTo>
                    <a:pt x="97324" y="44680"/>
                  </a:lnTo>
                  <a:lnTo>
                    <a:pt x="95697" y="45751"/>
                  </a:lnTo>
                  <a:lnTo>
                    <a:pt x="94343" y="45728"/>
                  </a:lnTo>
                  <a:lnTo>
                    <a:pt x="91652" y="43240"/>
                  </a:lnTo>
                  <a:lnTo>
                    <a:pt x="90846" y="43084"/>
                  </a:lnTo>
                  <a:lnTo>
                    <a:pt x="88491" y="44351"/>
                  </a:lnTo>
                  <a:lnTo>
                    <a:pt x="87529" y="44421"/>
                  </a:lnTo>
                  <a:lnTo>
                    <a:pt x="86794" y="44022"/>
                  </a:lnTo>
                  <a:lnTo>
                    <a:pt x="83609" y="43068"/>
                  </a:lnTo>
                  <a:lnTo>
                    <a:pt x="82170" y="42864"/>
                  </a:lnTo>
                  <a:lnTo>
                    <a:pt x="81114" y="43318"/>
                  </a:lnTo>
                  <a:lnTo>
                    <a:pt x="79244" y="42833"/>
                  </a:lnTo>
                  <a:lnTo>
                    <a:pt x="74706" y="39571"/>
                  </a:lnTo>
                  <a:lnTo>
                    <a:pt x="71897" y="42051"/>
                  </a:lnTo>
                  <a:lnTo>
                    <a:pt x="66186" y="41433"/>
                  </a:lnTo>
                  <a:lnTo>
                    <a:pt x="64489" y="43131"/>
                  </a:lnTo>
                  <a:lnTo>
                    <a:pt x="62548" y="46346"/>
                  </a:lnTo>
                  <a:lnTo>
                    <a:pt x="60976" y="47879"/>
                  </a:lnTo>
                  <a:lnTo>
                    <a:pt x="59607" y="47332"/>
                  </a:lnTo>
                  <a:lnTo>
                    <a:pt x="57988" y="45916"/>
                  </a:lnTo>
                  <a:lnTo>
                    <a:pt x="55156" y="42278"/>
                  </a:lnTo>
                  <a:lnTo>
                    <a:pt x="53724" y="41620"/>
                  </a:lnTo>
                  <a:lnTo>
                    <a:pt x="52081" y="41464"/>
                  </a:lnTo>
                  <a:lnTo>
                    <a:pt x="50649" y="41871"/>
                  </a:lnTo>
                  <a:lnTo>
                    <a:pt x="49883" y="42606"/>
                  </a:lnTo>
                  <a:lnTo>
                    <a:pt x="49296" y="47919"/>
                  </a:lnTo>
                  <a:lnTo>
                    <a:pt x="48779" y="52589"/>
                  </a:lnTo>
                  <a:lnTo>
                    <a:pt x="48748" y="55382"/>
                  </a:lnTo>
                  <a:lnTo>
                    <a:pt x="51893" y="57964"/>
                  </a:lnTo>
                  <a:lnTo>
                    <a:pt x="55609" y="62400"/>
                  </a:lnTo>
                  <a:lnTo>
                    <a:pt x="56798" y="62908"/>
                  </a:lnTo>
                  <a:lnTo>
                    <a:pt x="57393" y="64355"/>
                  </a:lnTo>
                  <a:lnTo>
                    <a:pt x="58261" y="68087"/>
                  </a:lnTo>
                  <a:lnTo>
                    <a:pt x="59239" y="72273"/>
                  </a:lnTo>
                  <a:lnTo>
                    <a:pt x="61125" y="75042"/>
                  </a:lnTo>
                  <a:lnTo>
                    <a:pt x="62822" y="77014"/>
                  </a:lnTo>
                  <a:lnTo>
                    <a:pt x="64896" y="78751"/>
                  </a:lnTo>
                  <a:lnTo>
                    <a:pt x="67501" y="81465"/>
                  </a:lnTo>
                  <a:lnTo>
                    <a:pt x="69629" y="84446"/>
                  </a:lnTo>
                  <a:lnTo>
                    <a:pt x="70192" y="85541"/>
                  </a:lnTo>
                  <a:lnTo>
                    <a:pt x="74331" y="89469"/>
                  </a:lnTo>
                  <a:lnTo>
                    <a:pt x="78344" y="93467"/>
                  </a:lnTo>
                  <a:lnTo>
                    <a:pt x="81927" y="94867"/>
                  </a:lnTo>
                  <a:lnTo>
                    <a:pt x="82490" y="95602"/>
                  </a:lnTo>
                  <a:lnTo>
                    <a:pt x="82522" y="98669"/>
                  </a:lnTo>
                  <a:lnTo>
                    <a:pt x="82913" y="99819"/>
                  </a:lnTo>
                  <a:lnTo>
                    <a:pt x="85307" y="103027"/>
                  </a:lnTo>
                  <a:lnTo>
                    <a:pt x="90197" y="107713"/>
                  </a:lnTo>
                  <a:lnTo>
                    <a:pt x="90760" y="108793"/>
                  </a:lnTo>
                  <a:lnTo>
                    <a:pt x="90924" y="109591"/>
                  </a:lnTo>
                  <a:lnTo>
                    <a:pt x="90611" y="110201"/>
                  </a:lnTo>
                  <a:lnTo>
                    <a:pt x="89328" y="110842"/>
                  </a:lnTo>
                  <a:lnTo>
                    <a:pt x="88280" y="110130"/>
                  </a:lnTo>
                  <a:lnTo>
                    <a:pt x="83727" y="105561"/>
                  </a:lnTo>
                  <a:lnTo>
                    <a:pt x="79322" y="102675"/>
                  </a:lnTo>
                  <a:lnTo>
                    <a:pt x="74354" y="97229"/>
                  </a:lnTo>
                  <a:lnTo>
                    <a:pt x="67704" y="95070"/>
                  </a:lnTo>
                  <a:lnTo>
                    <a:pt x="63174" y="92676"/>
                  </a:lnTo>
                  <a:lnTo>
                    <a:pt x="60428" y="93036"/>
                  </a:lnTo>
                  <a:lnTo>
                    <a:pt x="57401" y="93787"/>
                  </a:lnTo>
                  <a:lnTo>
                    <a:pt x="55531" y="93811"/>
                  </a:lnTo>
                  <a:lnTo>
                    <a:pt x="54201" y="93380"/>
                  </a:lnTo>
                  <a:lnTo>
                    <a:pt x="53262" y="91894"/>
                  </a:lnTo>
                  <a:lnTo>
                    <a:pt x="53403" y="90744"/>
                  </a:lnTo>
                  <a:lnTo>
                    <a:pt x="53239" y="89250"/>
                  </a:lnTo>
                  <a:lnTo>
                    <a:pt x="50586" y="86848"/>
                  </a:lnTo>
                  <a:lnTo>
                    <a:pt x="46964" y="84563"/>
                  </a:lnTo>
                  <a:lnTo>
                    <a:pt x="43537" y="81606"/>
                  </a:lnTo>
                  <a:lnTo>
                    <a:pt x="36653" y="73595"/>
                  </a:lnTo>
                  <a:lnTo>
                    <a:pt x="35268" y="71005"/>
                  </a:lnTo>
                  <a:lnTo>
                    <a:pt x="36622" y="70513"/>
                  </a:lnTo>
                  <a:lnTo>
                    <a:pt x="37646" y="70559"/>
                  </a:lnTo>
                  <a:lnTo>
                    <a:pt x="38804" y="70027"/>
                  </a:lnTo>
                  <a:lnTo>
                    <a:pt x="40682" y="70020"/>
                  </a:lnTo>
                  <a:lnTo>
                    <a:pt x="42904" y="70544"/>
                  </a:lnTo>
                  <a:lnTo>
                    <a:pt x="40940" y="68823"/>
                  </a:lnTo>
                  <a:lnTo>
                    <a:pt x="38492" y="67133"/>
                  </a:lnTo>
                  <a:lnTo>
                    <a:pt x="32155" y="60405"/>
                  </a:lnTo>
                  <a:lnTo>
                    <a:pt x="30261" y="57213"/>
                  </a:lnTo>
                  <a:lnTo>
                    <a:pt x="30042" y="53770"/>
                  </a:lnTo>
                  <a:lnTo>
                    <a:pt x="30512" y="49045"/>
                  </a:lnTo>
                  <a:lnTo>
                    <a:pt x="29369" y="45650"/>
                  </a:lnTo>
                  <a:lnTo>
                    <a:pt x="24480" y="41245"/>
                  </a:lnTo>
                  <a:lnTo>
                    <a:pt x="22688" y="38921"/>
                  </a:lnTo>
                  <a:lnTo>
                    <a:pt x="19082" y="37537"/>
                  </a:lnTo>
                  <a:lnTo>
                    <a:pt x="17462" y="37670"/>
                  </a:lnTo>
                  <a:lnTo>
                    <a:pt x="16492" y="39391"/>
                  </a:lnTo>
                  <a:lnTo>
                    <a:pt x="15788" y="43209"/>
                  </a:lnTo>
                  <a:lnTo>
                    <a:pt x="12588" y="48231"/>
                  </a:lnTo>
                  <a:lnTo>
                    <a:pt x="11524" y="50406"/>
                  </a:lnTo>
                  <a:lnTo>
                    <a:pt x="9850" y="53231"/>
                  </a:lnTo>
                  <a:lnTo>
                    <a:pt x="8395" y="53426"/>
                  </a:lnTo>
                  <a:lnTo>
                    <a:pt x="7542" y="53176"/>
                  </a:lnTo>
                  <a:lnTo>
                    <a:pt x="4945" y="48419"/>
                  </a:lnTo>
                  <a:lnTo>
                    <a:pt x="2464" y="44805"/>
                  </a:lnTo>
                  <a:lnTo>
                    <a:pt x="2120" y="43091"/>
                  </a:lnTo>
                  <a:lnTo>
                    <a:pt x="1893" y="40979"/>
                  </a:lnTo>
                  <a:lnTo>
                    <a:pt x="0" y="33179"/>
                  </a:lnTo>
                  <a:lnTo>
                    <a:pt x="1330" y="32084"/>
                  </a:lnTo>
                  <a:lnTo>
                    <a:pt x="2152" y="33336"/>
                  </a:lnTo>
                  <a:lnTo>
                    <a:pt x="7933" y="34845"/>
                  </a:lnTo>
                  <a:lnTo>
                    <a:pt x="9185" y="34180"/>
                  </a:lnTo>
                  <a:lnTo>
                    <a:pt x="9944" y="33156"/>
                  </a:lnTo>
                  <a:lnTo>
                    <a:pt x="9944" y="32506"/>
                  </a:lnTo>
                  <a:lnTo>
                    <a:pt x="10437" y="32318"/>
                  </a:lnTo>
                  <a:lnTo>
                    <a:pt x="12471" y="33304"/>
                  </a:lnTo>
                  <a:lnTo>
                    <a:pt x="14129" y="33077"/>
                  </a:lnTo>
                  <a:lnTo>
                    <a:pt x="16805" y="33030"/>
                  </a:lnTo>
                  <a:lnTo>
                    <a:pt x="18714" y="33195"/>
                  </a:lnTo>
                  <a:lnTo>
                    <a:pt x="19981" y="32436"/>
                  </a:lnTo>
                  <a:lnTo>
                    <a:pt x="21687" y="29643"/>
                  </a:lnTo>
                  <a:lnTo>
                    <a:pt x="22320" y="28078"/>
                  </a:lnTo>
                  <a:lnTo>
                    <a:pt x="23087" y="27703"/>
                  </a:lnTo>
                  <a:lnTo>
                    <a:pt x="23588" y="27890"/>
                  </a:lnTo>
                  <a:lnTo>
                    <a:pt x="23955" y="29181"/>
                  </a:lnTo>
                  <a:lnTo>
                    <a:pt x="24855" y="30386"/>
                  </a:lnTo>
                  <a:lnTo>
                    <a:pt x="26702" y="32350"/>
                  </a:lnTo>
                  <a:lnTo>
                    <a:pt x="28008" y="33296"/>
                  </a:lnTo>
                  <a:lnTo>
                    <a:pt x="29189" y="33633"/>
                  </a:lnTo>
                  <a:lnTo>
                    <a:pt x="30347" y="32843"/>
                  </a:lnTo>
                  <a:lnTo>
                    <a:pt x="31544" y="32616"/>
                  </a:lnTo>
                  <a:lnTo>
                    <a:pt x="34971" y="34149"/>
                  </a:lnTo>
                  <a:lnTo>
                    <a:pt x="37866" y="34439"/>
                  </a:lnTo>
                  <a:lnTo>
                    <a:pt x="40002" y="33641"/>
                  </a:lnTo>
                  <a:lnTo>
                    <a:pt x="39720" y="32538"/>
                  </a:lnTo>
                  <a:lnTo>
                    <a:pt x="38938" y="31309"/>
                  </a:lnTo>
                  <a:lnTo>
                    <a:pt x="38773" y="30120"/>
                  </a:lnTo>
                  <a:lnTo>
                    <a:pt x="38914" y="29087"/>
                  </a:lnTo>
                  <a:lnTo>
                    <a:pt x="40385" y="28062"/>
                  </a:lnTo>
                  <a:lnTo>
                    <a:pt x="40314" y="27609"/>
                  </a:lnTo>
                  <a:lnTo>
                    <a:pt x="38538" y="25801"/>
                  </a:lnTo>
                  <a:lnTo>
                    <a:pt x="38624" y="25332"/>
                  </a:lnTo>
                  <a:lnTo>
                    <a:pt x="42513" y="23290"/>
                  </a:lnTo>
                  <a:lnTo>
                    <a:pt x="46260" y="22148"/>
                  </a:lnTo>
                  <a:lnTo>
                    <a:pt x="46863" y="21264"/>
                  </a:lnTo>
                  <a:lnTo>
                    <a:pt x="47207" y="19934"/>
                  </a:lnTo>
                  <a:lnTo>
                    <a:pt x="47371" y="17438"/>
                  </a:lnTo>
                  <a:lnTo>
                    <a:pt x="47168" y="15396"/>
                  </a:lnTo>
                  <a:lnTo>
                    <a:pt x="45650" y="13480"/>
                  </a:lnTo>
                  <a:lnTo>
                    <a:pt x="45556" y="12510"/>
                  </a:lnTo>
                  <a:lnTo>
                    <a:pt x="45916" y="11500"/>
                  </a:lnTo>
                  <a:lnTo>
                    <a:pt x="46510" y="10585"/>
                  </a:lnTo>
                  <a:lnTo>
                    <a:pt x="48013" y="10194"/>
                  </a:lnTo>
                  <a:lnTo>
                    <a:pt x="49773" y="9537"/>
                  </a:lnTo>
                  <a:lnTo>
                    <a:pt x="51166" y="8778"/>
                  </a:lnTo>
                  <a:lnTo>
                    <a:pt x="53043" y="8152"/>
                  </a:lnTo>
                  <a:lnTo>
                    <a:pt x="54522" y="7276"/>
                  </a:lnTo>
                  <a:lnTo>
                    <a:pt x="55969" y="5187"/>
                  </a:lnTo>
                  <a:lnTo>
                    <a:pt x="56845" y="4843"/>
                  </a:lnTo>
                  <a:lnTo>
                    <a:pt x="59498" y="5140"/>
                  </a:lnTo>
                  <a:lnTo>
                    <a:pt x="60069" y="4623"/>
                  </a:lnTo>
                  <a:lnTo>
                    <a:pt x="59701" y="1619"/>
                  </a:lnTo>
                  <a:lnTo>
                    <a:pt x="60178" y="853"/>
                  </a:lnTo>
                  <a:lnTo>
                    <a:pt x="61117" y="422"/>
                  </a:lnTo>
                  <a:lnTo>
                    <a:pt x="61555" y="0"/>
                  </a:lnTo>
                  <a:lnTo>
                    <a:pt x="63894" y="329"/>
                  </a:lnTo>
                  <a:lnTo>
                    <a:pt x="65905" y="1072"/>
                  </a:lnTo>
                  <a:close/>
                  <a:moveTo>
                    <a:pt x="28454" y="48826"/>
                  </a:moveTo>
                  <a:lnTo>
                    <a:pt x="25747" y="49491"/>
                  </a:lnTo>
                  <a:lnTo>
                    <a:pt x="24456" y="48302"/>
                  </a:lnTo>
                  <a:lnTo>
                    <a:pt x="24120" y="47324"/>
                  </a:lnTo>
                  <a:lnTo>
                    <a:pt x="21890" y="47011"/>
                  </a:lnTo>
                  <a:lnTo>
                    <a:pt x="20545" y="45658"/>
                  </a:lnTo>
                  <a:lnTo>
                    <a:pt x="20271" y="45055"/>
                  </a:lnTo>
                  <a:lnTo>
                    <a:pt x="22180" y="43561"/>
                  </a:lnTo>
                  <a:lnTo>
                    <a:pt x="23197" y="41143"/>
                  </a:lnTo>
                  <a:lnTo>
                    <a:pt x="24487" y="42598"/>
                  </a:lnTo>
                  <a:lnTo>
                    <a:pt x="26052" y="45329"/>
                  </a:lnTo>
                  <a:lnTo>
                    <a:pt x="26889" y="46088"/>
                  </a:lnTo>
                  <a:lnTo>
                    <a:pt x="28454" y="48826"/>
                  </a:lnTo>
                  <a:close/>
                  <a:moveTo>
                    <a:pt x="21374" y="58605"/>
                  </a:moveTo>
                  <a:lnTo>
                    <a:pt x="21202" y="59794"/>
                  </a:lnTo>
                  <a:lnTo>
                    <a:pt x="19872" y="58284"/>
                  </a:lnTo>
                  <a:lnTo>
                    <a:pt x="19199" y="55577"/>
                  </a:lnTo>
                  <a:lnTo>
                    <a:pt x="17517" y="51189"/>
                  </a:lnTo>
                  <a:lnTo>
                    <a:pt x="17298" y="49952"/>
                  </a:lnTo>
                  <a:lnTo>
                    <a:pt x="18166" y="48732"/>
                  </a:lnTo>
                  <a:lnTo>
                    <a:pt x="18119" y="47488"/>
                  </a:lnTo>
                  <a:lnTo>
                    <a:pt x="16930" y="43623"/>
                  </a:lnTo>
                  <a:lnTo>
                    <a:pt x="17924" y="42990"/>
                  </a:lnTo>
                  <a:lnTo>
                    <a:pt x="18518" y="42911"/>
                  </a:lnTo>
                  <a:lnTo>
                    <a:pt x="18761" y="45595"/>
                  </a:lnTo>
                  <a:lnTo>
                    <a:pt x="19301" y="47136"/>
                  </a:lnTo>
                  <a:lnTo>
                    <a:pt x="20920" y="49029"/>
                  </a:lnTo>
                  <a:lnTo>
                    <a:pt x="20591" y="52151"/>
                  </a:lnTo>
                  <a:lnTo>
                    <a:pt x="20920" y="56587"/>
                  </a:lnTo>
                  <a:lnTo>
                    <a:pt x="21248" y="57572"/>
                  </a:lnTo>
                  <a:lnTo>
                    <a:pt x="21374" y="58605"/>
                  </a:lnTo>
                  <a:close/>
                  <a:moveTo>
                    <a:pt x="28916" y="55562"/>
                  </a:moveTo>
                  <a:lnTo>
                    <a:pt x="29471" y="56923"/>
                  </a:lnTo>
                  <a:lnTo>
                    <a:pt x="27406" y="55695"/>
                  </a:lnTo>
                  <a:lnTo>
                    <a:pt x="25552" y="55226"/>
                  </a:lnTo>
                  <a:lnTo>
                    <a:pt x="25160" y="54302"/>
                  </a:lnTo>
                  <a:lnTo>
                    <a:pt x="25426" y="53544"/>
                  </a:lnTo>
                  <a:lnTo>
                    <a:pt x="25825" y="52808"/>
                  </a:lnTo>
                  <a:lnTo>
                    <a:pt x="27226" y="52910"/>
                  </a:lnTo>
                  <a:lnTo>
                    <a:pt x="27437" y="53629"/>
                  </a:lnTo>
                  <a:lnTo>
                    <a:pt x="28916" y="55562"/>
                  </a:lnTo>
                  <a:close/>
                  <a:moveTo>
                    <a:pt x="36754" y="68557"/>
                  </a:moveTo>
                  <a:lnTo>
                    <a:pt x="36192" y="69370"/>
                  </a:lnTo>
                  <a:lnTo>
                    <a:pt x="34768" y="67876"/>
                  </a:lnTo>
                  <a:lnTo>
                    <a:pt x="33461" y="66812"/>
                  </a:lnTo>
                  <a:lnTo>
                    <a:pt x="32530" y="65545"/>
                  </a:lnTo>
                  <a:lnTo>
                    <a:pt x="30699" y="63964"/>
                  </a:lnTo>
                  <a:lnTo>
                    <a:pt x="30081" y="62157"/>
                  </a:lnTo>
                  <a:lnTo>
                    <a:pt x="27351" y="58464"/>
                  </a:lnTo>
                  <a:lnTo>
                    <a:pt x="26944" y="57463"/>
                  </a:lnTo>
                  <a:lnTo>
                    <a:pt x="28306" y="58957"/>
                  </a:lnTo>
                  <a:lnTo>
                    <a:pt x="29440" y="59896"/>
                  </a:lnTo>
                  <a:lnTo>
                    <a:pt x="30378" y="60123"/>
                  </a:lnTo>
                  <a:lnTo>
                    <a:pt x="32757" y="62478"/>
                  </a:lnTo>
                  <a:lnTo>
                    <a:pt x="35096" y="65498"/>
                  </a:lnTo>
                  <a:lnTo>
                    <a:pt x="37881" y="68119"/>
                  </a:lnTo>
                  <a:lnTo>
                    <a:pt x="37302" y="68197"/>
                  </a:lnTo>
                  <a:lnTo>
                    <a:pt x="36754" y="68557"/>
                  </a:lnTo>
                  <a:close/>
                  <a:moveTo>
                    <a:pt x="36763" y="81160"/>
                  </a:moveTo>
                  <a:lnTo>
                    <a:pt x="37075" y="81606"/>
                  </a:lnTo>
                  <a:lnTo>
                    <a:pt x="37044" y="81911"/>
                  </a:lnTo>
                  <a:lnTo>
                    <a:pt x="35902" y="81481"/>
                  </a:lnTo>
                  <a:lnTo>
                    <a:pt x="35597" y="81622"/>
                  </a:lnTo>
                  <a:lnTo>
                    <a:pt x="30222" y="74980"/>
                  </a:lnTo>
                  <a:lnTo>
                    <a:pt x="29643" y="73681"/>
                  </a:lnTo>
                  <a:lnTo>
                    <a:pt x="31568" y="75230"/>
                  </a:lnTo>
                  <a:lnTo>
                    <a:pt x="36763" y="81160"/>
                  </a:lnTo>
                  <a:close/>
                  <a:moveTo>
                    <a:pt x="37686" y="76904"/>
                  </a:moveTo>
                  <a:lnTo>
                    <a:pt x="38030" y="77976"/>
                  </a:lnTo>
                  <a:lnTo>
                    <a:pt x="35292" y="75958"/>
                  </a:lnTo>
                  <a:lnTo>
                    <a:pt x="34251" y="74604"/>
                  </a:lnTo>
                  <a:lnTo>
                    <a:pt x="34063" y="73994"/>
                  </a:lnTo>
                  <a:lnTo>
                    <a:pt x="37686" y="76904"/>
                  </a:lnTo>
                  <a:close/>
                  <a:moveTo>
                    <a:pt x="40768" y="79595"/>
                  </a:moveTo>
                  <a:lnTo>
                    <a:pt x="42215" y="81856"/>
                  </a:lnTo>
                  <a:lnTo>
                    <a:pt x="40831" y="81387"/>
                  </a:lnTo>
                  <a:lnTo>
                    <a:pt x="39391" y="79994"/>
                  </a:lnTo>
                  <a:lnTo>
                    <a:pt x="38546" y="78477"/>
                  </a:lnTo>
                  <a:lnTo>
                    <a:pt x="40768" y="79595"/>
                  </a:lnTo>
                  <a:close/>
                  <a:moveTo>
                    <a:pt x="71811" y="100844"/>
                  </a:moveTo>
                  <a:lnTo>
                    <a:pt x="68346" y="100922"/>
                  </a:lnTo>
                  <a:lnTo>
                    <a:pt x="65334" y="100375"/>
                  </a:lnTo>
                  <a:lnTo>
                    <a:pt x="63863" y="99444"/>
                  </a:lnTo>
                  <a:lnTo>
                    <a:pt x="63972" y="98653"/>
                  </a:lnTo>
                  <a:lnTo>
                    <a:pt x="64426" y="97339"/>
                  </a:lnTo>
                  <a:lnTo>
                    <a:pt x="67782" y="97495"/>
                  </a:lnTo>
                  <a:lnTo>
                    <a:pt x="72891" y="98427"/>
                  </a:lnTo>
                  <a:lnTo>
                    <a:pt x="74143" y="99514"/>
                  </a:lnTo>
                  <a:lnTo>
                    <a:pt x="73752" y="100015"/>
                  </a:lnTo>
                  <a:lnTo>
                    <a:pt x="71811" y="100844"/>
                  </a:lnTo>
                  <a:close/>
                  <a:moveTo>
                    <a:pt x="80785" y="105194"/>
                  </a:moveTo>
                  <a:lnTo>
                    <a:pt x="79251" y="105507"/>
                  </a:lnTo>
                  <a:lnTo>
                    <a:pt x="69480" y="105272"/>
                  </a:lnTo>
                  <a:lnTo>
                    <a:pt x="66640" y="104646"/>
                  </a:lnTo>
                  <a:lnTo>
                    <a:pt x="63479" y="103042"/>
                  </a:lnTo>
                  <a:lnTo>
                    <a:pt x="62838" y="102549"/>
                  </a:lnTo>
                  <a:lnTo>
                    <a:pt x="66015" y="102080"/>
                  </a:lnTo>
                  <a:lnTo>
                    <a:pt x="68972" y="102549"/>
                  </a:lnTo>
                  <a:lnTo>
                    <a:pt x="69879" y="103715"/>
                  </a:lnTo>
                  <a:lnTo>
                    <a:pt x="77867" y="104646"/>
                  </a:lnTo>
                  <a:lnTo>
                    <a:pt x="80785" y="105194"/>
                  </a:lnTo>
                  <a:close/>
                  <a:moveTo>
                    <a:pt x="91182" y="112039"/>
                  </a:moveTo>
                  <a:lnTo>
                    <a:pt x="92778" y="111492"/>
                  </a:lnTo>
                  <a:lnTo>
                    <a:pt x="94132" y="111891"/>
                  </a:lnTo>
                  <a:lnTo>
                    <a:pt x="94992" y="113596"/>
                  </a:lnTo>
                  <a:lnTo>
                    <a:pt x="96690" y="114723"/>
                  </a:lnTo>
                  <a:lnTo>
                    <a:pt x="99452" y="116694"/>
                  </a:lnTo>
                  <a:lnTo>
                    <a:pt x="101196" y="118204"/>
                  </a:lnTo>
                  <a:lnTo>
                    <a:pt x="105147" y="120911"/>
                  </a:lnTo>
                  <a:lnTo>
                    <a:pt x="106086" y="121287"/>
                  </a:lnTo>
                  <a:lnTo>
                    <a:pt x="108057" y="122092"/>
                  </a:lnTo>
                  <a:lnTo>
                    <a:pt x="108097" y="123188"/>
                  </a:lnTo>
                  <a:lnTo>
                    <a:pt x="108942" y="124432"/>
                  </a:lnTo>
                  <a:lnTo>
                    <a:pt x="109833" y="125863"/>
                  </a:lnTo>
                  <a:lnTo>
                    <a:pt x="105781" y="123047"/>
                  </a:lnTo>
                  <a:lnTo>
                    <a:pt x="102002" y="119894"/>
                  </a:lnTo>
                  <a:lnTo>
                    <a:pt x="94609" y="115028"/>
                  </a:lnTo>
                  <a:lnTo>
                    <a:pt x="89367" y="113846"/>
                  </a:lnTo>
                  <a:lnTo>
                    <a:pt x="82193" y="109927"/>
                  </a:lnTo>
                  <a:lnTo>
                    <a:pt x="77522" y="108534"/>
                  </a:lnTo>
                  <a:lnTo>
                    <a:pt x="79306" y="108214"/>
                  </a:lnTo>
                  <a:lnTo>
                    <a:pt x="81356" y="108206"/>
                  </a:lnTo>
                  <a:lnTo>
                    <a:pt x="92419" y="113440"/>
                  </a:lnTo>
                  <a:lnTo>
                    <a:pt x="91182" y="112039"/>
                  </a:lnTo>
                  <a:close/>
                  <a:moveTo>
                    <a:pt x="68862" y="109066"/>
                  </a:moveTo>
                  <a:lnTo>
                    <a:pt x="72923" y="109903"/>
                  </a:lnTo>
                  <a:lnTo>
                    <a:pt x="75896" y="109520"/>
                  </a:lnTo>
                  <a:lnTo>
                    <a:pt x="78587" y="110036"/>
                  </a:lnTo>
                  <a:lnTo>
                    <a:pt x="80261" y="110983"/>
                  </a:lnTo>
                  <a:lnTo>
                    <a:pt x="80660" y="111452"/>
                  </a:lnTo>
                  <a:lnTo>
                    <a:pt x="78493" y="111515"/>
                  </a:lnTo>
                  <a:lnTo>
                    <a:pt x="76036" y="111132"/>
                  </a:lnTo>
                  <a:lnTo>
                    <a:pt x="73251" y="112094"/>
                  </a:lnTo>
                  <a:lnTo>
                    <a:pt x="70794" y="111586"/>
                  </a:lnTo>
                  <a:lnTo>
                    <a:pt x="69864" y="110952"/>
                  </a:lnTo>
                  <a:lnTo>
                    <a:pt x="69206" y="110170"/>
                  </a:lnTo>
                  <a:lnTo>
                    <a:pt x="68862" y="109066"/>
                  </a:lnTo>
                  <a:close/>
                  <a:moveTo>
                    <a:pt x="89876" y="115857"/>
                  </a:moveTo>
                  <a:lnTo>
                    <a:pt x="92872" y="117899"/>
                  </a:lnTo>
                  <a:lnTo>
                    <a:pt x="84087" y="115216"/>
                  </a:lnTo>
                  <a:lnTo>
                    <a:pt x="85080" y="114973"/>
                  </a:lnTo>
                  <a:lnTo>
                    <a:pt x="86011" y="114918"/>
                  </a:lnTo>
                  <a:lnTo>
                    <a:pt x="89876" y="11585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4C2E73D1-4721-8D9A-A510-F0CA21BA10C6}"/>
                </a:ext>
              </a:extLst>
            </p:cNvPr>
            <p:cNvSpPr>
              <a:spLocks/>
            </p:cNvSpPr>
            <p:nvPr/>
          </p:nvSpPr>
          <p:spPr>
            <a:xfrm>
              <a:off x="5615643" y="4201011"/>
              <a:ext cx="62196" cy="47441"/>
            </a:xfrm>
            <a:custGeom>
              <a:avLst/>
              <a:gdLst>
                <a:gd name="connsiteX0" fmla="*/ 39821 w 62196"/>
                <a:gd name="connsiteY0" fmla="*/ 1306 h 47441"/>
                <a:gd name="connsiteX1" fmla="*/ 40713 w 62196"/>
                <a:gd name="connsiteY1" fmla="*/ 1846 h 47441"/>
                <a:gd name="connsiteX2" fmla="*/ 40377 w 62196"/>
                <a:gd name="connsiteY2" fmla="*/ 2504 h 47441"/>
                <a:gd name="connsiteX3" fmla="*/ 38163 w 62196"/>
                <a:gd name="connsiteY3" fmla="*/ 2097 h 47441"/>
                <a:gd name="connsiteX4" fmla="*/ 35870 w 62196"/>
                <a:gd name="connsiteY4" fmla="*/ 1353 h 47441"/>
                <a:gd name="connsiteX5" fmla="*/ 35120 w 62196"/>
                <a:gd name="connsiteY5" fmla="*/ 1534 h 47441"/>
                <a:gd name="connsiteX6" fmla="*/ 34658 w 62196"/>
                <a:gd name="connsiteY6" fmla="*/ 1440 h 47441"/>
                <a:gd name="connsiteX7" fmla="*/ 33320 w 62196"/>
                <a:gd name="connsiteY7" fmla="*/ 728 h 47441"/>
                <a:gd name="connsiteX8" fmla="*/ 34493 w 62196"/>
                <a:gd name="connsiteY8" fmla="*/ 180 h 47441"/>
                <a:gd name="connsiteX9" fmla="*/ 35706 w 62196"/>
                <a:gd name="connsiteY9" fmla="*/ 0 h 47441"/>
                <a:gd name="connsiteX10" fmla="*/ 37036 w 62196"/>
                <a:gd name="connsiteY10" fmla="*/ 39 h 47441"/>
                <a:gd name="connsiteX11" fmla="*/ 39821 w 62196"/>
                <a:gd name="connsiteY11" fmla="*/ 1306 h 47441"/>
                <a:gd name="connsiteX12" fmla="*/ 59247 w 62196"/>
                <a:gd name="connsiteY12" fmla="*/ 8715 h 47441"/>
                <a:gd name="connsiteX13" fmla="*/ 59732 w 62196"/>
                <a:gd name="connsiteY13" fmla="*/ 9404 h 47441"/>
                <a:gd name="connsiteX14" fmla="*/ 60741 w 62196"/>
                <a:gd name="connsiteY14" fmla="*/ 14074 h 47441"/>
                <a:gd name="connsiteX15" fmla="*/ 60843 w 62196"/>
                <a:gd name="connsiteY15" fmla="*/ 15569 h 47441"/>
                <a:gd name="connsiteX16" fmla="*/ 59826 w 62196"/>
                <a:gd name="connsiteY16" fmla="*/ 17822 h 47441"/>
                <a:gd name="connsiteX17" fmla="*/ 59974 w 62196"/>
                <a:gd name="connsiteY17" fmla="*/ 18714 h 47441"/>
                <a:gd name="connsiteX18" fmla="*/ 62157 w 62196"/>
                <a:gd name="connsiteY18" fmla="*/ 20795 h 47441"/>
                <a:gd name="connsiteX19" fmla="*/ 62196 w 62196"/>
                <a:gd name="connsiteY19" fmla="*/ 21546 h 47441"/>
                <a:gd name="connsiteX20" fmla="*/ 61938 w 62196"/>
                <a:gd name="connsiteY20" fmla="*/ 22305 h 47441"/>
                <a:gd name="connsiteX21" fmla="*/ 60076 w 62196"/>
                <a:gd name="connsiteY21" fmla="*/ 24276 h 47441"/>
                <a:gd name="connsiteX22" fmla="*/ 58644 w 62196"/>
                <a:gd name="connsiteY22" fmla="*/ 25622 h 47441"/>
                <a:gd name="connsiteX23" fmla="*/ 59098 w 62196"/>
                <a:gd name="connsiteY23" fmla="*/ 27171 h 47441"/>
                <a:gd name="connsiteX24" fmla="*/ 60256 w 62196"/>
                <a:gd name="connsiteY24" fmla="*/ 28642 h 47441"/>
                <a:gd name="connsiteX25" fmla="*/ 60405 w 62196"/>
                <a:gd name="connsiteY25" fmla="*/ 29870 h 47441"/>
                <a:gd name="connsiteX26" fmla="*/ 60053 w 62196"/>
                <a:gd name="connsiteY26" fmla="*/ 31489 h 47441"/>
                <a:gd name="connsiteX27" fmla="*/ 58277 w 62196"/>
                <a:gd name="connsiteY27" fmla="*/ 33500 h 47441"/>
                <a:gd name="connsiteX28" fmla="*/ 57346 w 62196"/>
                <a:gd name="connsiteY28" fmla="*/ 34220 h 47441"/>
                <a:gd name="connsiteX29" fmla="*/ 54701 w 62196"/>
                <a:gd name="connsiteY29" fmla="*/ 34306 h 47441"/>
                <a:gd name="connsiteX30" fmla="*/ 54404 w 62196"/>
                <a:gd name="connsiteY30" fmla="*/ 34595 h 47441"/>
                <a:gd name="connsiteX31" fmla="*/ 55719 w 62196"/>
                <a:gd name="connsiteY31" fmla="*/ 36559 h 47441"/>
                <a:gd name="connsiteX32" fmla="*/ 57205 w 62196"/>
                <a:gd name="connsiteY32" fmla="*/ 38781 h 47441"/>
                <a:gd name="connsiteX33" fmla="*/ 59638 w 62196"/>
                <a:gd name="connsiteY33" fmla="*/ 40502 h 47441"/>
                <a:gd name="connsiteX34" fmla="*/ 60178 w 62196"/>
                <a:gd name="connsiteY34" fmla="*/ 42121 h 47441"/>
                <a:gd name="connsiteX35" fmla="*/ 59591 w 62196"/>
                <a:gd name="connsiteY35" fmla="*/ 43655 h 47441"/>
                <a:gd name="connsiteX36" fmla="*/ 59489 w 62196"/>
                <a:gd name="connsiteY36" fmla="*/ 47441 h 47441"/>
                <a:gd name="connsiteX37" fmla="*/ 57627 w 62196"/>
                <a:gd name="connsiteY37" fmla="*/ 45603 h 47441"/>
                <a:gd name="connsiteX38" fmla="*/ 55586 w 62196"/>
                <a:gd name="connsiteY38" fmla="*/ 44069 h 47441"/>
                <a:gd name="connsiteX39" fmla="*/ 54357 w 62196"/>
                <a:gd name="connsiteY39" fmla="*/ 43475 h 47441"/>
                <a:gd name="connsiteX40" fmla="*/ 53082 w 62196"/>
                <a:gd name="connsiteY40" fmla="*/ 43091 h 47441"/>
                <a:gd name="connsiteX41" fmla="*/ 43342 w 62196"/>
                <a:gd name="connsiteY41" fmla="*/ 43287 h 47441"/>
                <a:gd name="connsiteX42" fmla="*/ 42246 w 62196"/>
                <a:gd name="connsiteY42" fmla="*/ 43553 h 47441"/>
                <a:gd name="connsiteX43" fmla="*/ 41402 w 62196"/>
                <a:gd name="connsiteY43" fmla="*/ 44046 h 47441"/>
                <a:gd name="connsiteX44" fmla="*/ 40494 w 62196"/>
                <a:gd name="connsiteY44" fmla="*/ 44289 h 47441"/>
                <a:gd name="connsiteX45" fmla="*/ 37819 w 62196"/>
                <a:gd name="connsiteY45" fmla="*/ 44750 h 47441"/>
                <a:gd name="connsiteX46" fmla="*/ 35158 w 62196"/>
                <a:gd name="connsiteY46" fmla="*/ 44852 h 47441"/>
                <a:gd name="connsiteX47" fmla="*/ 28939 w 62196"/>
                <a:gd name="connsiteY47" fmla="*/ 43616 h 47441"/>
                <a:gd name="connsiteX48" fmla="*/ 26475 w 62196"/>
                <a:gd name="connsiteY48" fmla="*/ 42974 h 47441"/>
                <a:gd name="connsiteX49" fmla="*/ 23994 w 62196"/>
                <a:gd name="connsiteY49" fmla="*/ 42567 h 47441"/>
                <a:gd name="connsiteX50" fmla="*/ 21147 w 62196"/>
                <a:gd name="connsiteY50" fmla="*/ 42700 h 47441"/>
                <a:gd name="connsiteX51" fmla="*/ 18315 w 62196"/>
                <a:gd name="connsiteY51" fmla="*/ 43076 h 47441"/>
                <a:gd name="connsiteX52" fmla="*/ 16046 w 62196"/>
                <a:gd name="connsiteY52" fmla="*/ 43968 h 47441"/>
                <a:gd name="connsiteX53" fmla="*/ 14348 w 62196"/>
                <a:gd name="connsiteY53" fmla="*/ 45540 h 47441"/>
                <a:gd name="connsiteX54" fmla="*/ 14027 w 62196"/>
                <a:gd name="connsiteY54" fmla="*/ 47003 h 47441"/>
                <a:gd name="connsiteX55" fmla="*/ 13026 w 62196"/>
                <a:gd name="connsiteY55" fmla="*/ 47379 h 47441"/>
                <a:gd name="connsiteX56" fmla="*/ 10734 w 62196"/>
                <a:gd name="connsiteY56" fmla="*/ 45055 h 47441"/>
                <a:gd name="connsiteX57" fmla="*/ 8621 w 62196"/>
                <a:gd name="connsiteY57" fmla="*/ 43404 h 47441"/>
                <a:gd name="connsiteX58" fmla="*/ 6220 w 62196"/>
                <a:gd name="connsiteY58" fmla="*/ 42161 h 47441"/>
                <a:gd name="connsiteX59" fmla="*/ 1299 w 62196"/>
                <a:gd name="connsiteY59" fmla="*/ 40385 h 47441"/>
                <a:gd name="connsiteX60" fmla="*/ 399 w 62196"/>
                <a:gd name="connsiteY60" fmla="*/ 39305 h 47441"/>
                <a:gd name="connsiteX61" fmla="*/ 0 w 62196"/>
                <a:gd name="connsiteY61" fmla="*/ 37998 h 47441"/>
                <a:gd name="connsiteX62" fmla="*/ 1987 w 62196"/>
                <a:gd name="connsiteY62" fmla="*/ 33977 h 47441"/>
                <a:gd name="connsiteX63" fmla="*/ 4248 w 62196"/>
                <a:gd name="connsiteY63" fmla="*/ 33242 h 47441"/>
                <a:gd name="connsiteX64" fmla="*/ 5492 w 62196"/>
                <a:gd name="connsiteY64" fmla="*/ 33101 h 47441"/>
                <a:gd name="connsiteX65" fmla="*/ 8285 w 62196"/>
                <a:gd name="connsiteY65" fmla="*/ 33594 h 47441"/>
                <a:gd name="connsiteX66" fmla="*/ 11015 w 62196"/>
                <a:gd name="connsiteY66" fmla="*/ 34509 h 47441"/>
                <a:gd name="connsiteX67" fmla="*/ 13503 w 62196"/>
                <a:gd name="connsiteY67" fmla="*/ 35104 h 47441"/>
                <a:gd name="connsiteX68" fmla="*/ 17360 w 62196"/>
                <a:gd name="connsiteY68" fmla="*/ 35338 h 47441"/>
                <a:gd name="connsiteX69" fmla="*/ 19457 w 62196"/>
                <a:gd name="connsiteY69" fmla="*/ 36324 h 47441"/>
                <a:gd name="connsiteX70" fmla="*/ 34267 w 62196"/>
                <a:gd name="connsiteY70" fmla="*/ 37858 h 47441"/>
                <a:gd name="connsiteX71" fmla="*/ 37075 w 62196"/>
                <a:gd name="connsiteY71" fmla="*/ 38343 h 47441"/>
                <a:gd name="connsiteX72" fmla="*/ 38171 w 62196"/>
                <a:gd name="connsiteY72" fmla="*/ 38178 h 47441"/>
                <a:gd name="connsiteX73" fmla="*/ 39125 w 62196"/>
                <a:gd name="connsiteY73" fmla="*/ 37576 h 47441"/>
                <a:gd name="connsiteX74" fmla="*/ 39923 w 62196"/>
                <a:gd name="connsiteY74" fmla="*/ 36489 h 47441"/>
                <a:gd name="connsiteX75" fmla="*/ 40838 w 62196"/>
                <a:gd name="connsiteY75" fmla="*/ 35675 h 47441"/>
                <a:gd name="connsiteX76" fmla="*/ 45227 w 62196"/>
                <a:gd name="connsiteY76" fmla="*/ 35495 h 47441"/>
                <a:gd name="connsiteX77" fmla="*/ 46150 w 62196"/>
                <a:gd name="connsiteY77" fmla="*/ 35127 h 47441"/>
                <a:gd name="connsiteX78" fmla="*/ 46792 w 62196"/>
                <a:gd name="connsiteY78" fmla="*/ 33993 h 47441"/>
                <a:gd name="connsiteX79" fmla="*/ 46776 w 62196"/>
                <a:gd name="connsiteY79" fmla="*/ 32811 h 47441"/>
                <a:gd name="connsiteX80" fmla="*/ 44194 w 62196"/>
                <a:gd name="connsiteY80" fmla="*/ 31231 h 47441"/>
                <a:gd name="connsiteX81" fmla="*/ 40158 w 62196"/>
                <a:gd name="connsiteY81" fmla="*/ 27758 h 47441"/>
                <a:gd name="connsiteX82" fmla="*/ 36606 w 62196"/>
                <a:gd name="connsiteY82" fmla="*/ 23666 h 47441"/>
                <a:gd name="connsiteX83" fmla="*/ 38139 w 62196"/>
                <a:gd name="connsiteY83" fmla="*/ 22281 h 47441"/>
                <a:gd name="connsiteX84" fmla="*/ 37552 w 62196"/>
                <a:gd name="connsiteY84" fmla="*/ 19754 h 47441"/>
                <a:gd name="connsiteX85" fmla="*/ 38131 w 62196"/>
                <a:gd name="connsiteY85" fmla="*/ 17415 h 47441"/>
                <a:gd name="connsiteX86" fmla="*/ 38976 w 62196"/>
                <a:gd name="connsiteY86" fmla="*/ 15123 h 47441"/>
                <a:gd name="connsiteX87" fmla="*/ 35456 w 62196"/>
                <a:gd name="connsiteY87" fmla="*/ 13159 h 47441"/>
                <a:gd name="connsiteX88" fmla="*/ 31294 w 62196"/>
                <a:gd name="connsiteY88" fmla="*/ 11195 h 47441"/>
                <a:gd name="connsiteX89" fmla="*/ 25528 w 62196"/>
                <a:gd name="connsiteY89" fmla="*/ 10577 h 47441"/>
                <a:gd name="connsiteX90" fmla="*/ 23752 w 62196"/>
                <a:gd name="connsiteY90" fmla="*/ 10084 h 47441"/>
                <a:gd name="connsiteX91" fmla="*/ 22829 w 62196"/>
                <a:gd name="connsiteY91" fmla="*/ 8614 h 47441"/>
                <a:gd name="connsiteX92" fmla="*/ 23658 w 62196"/>
                <a:gd name="connsiteY92" fmla="*/ 6642 h 47441"/>
                <a:gd name="connsiteX93" fmla="*/ 25528 w 62196"/>
                <a:gd name="connsiteY93" fmla="*/ 5547 h 47441"/>
                <a:gd name="connsiteX94" fmla="*/ 27671 w 62196"/>
                <a:gd name="connsiteY94" fmla="*/ 4874 h 47441"/>
                <a:gd name="connsiteX95" fmla="*/ 29870 w 62196"/>
                <a:gd name="connsiteY95" fmla="*/ 4405 h 47441"/>
                <a:gd name="connsiteX96" fmla="*/ 35166 w 62196"/>
                <a:gd name="connsiteY96" fmla="*/ 3841 h 47441"/>
                <a:gd name="connsiteX97" fmla="*/ 40424 w 62196"/>
                <a:gd name="connsiteY97" fmla="*/ 4475 h 47441"/>
                <a:gd name="connsiteX98" fmla="*/ 44969 w 62196"/>
                <a:gd name="connsiteY98" fmla="*/ 6509 h 47441"/>
                <a:gd name="connsiteX99" fmla="*/ 49585 w 62196"/>
                <a:gd name="connsiteY99" fmla="*/ 8105 h 47441"/>
                <a:gd name="connsiteX100" fmla="*/ 55413 w 62196"/>
                <a:gd name="connsiteY100" fmla="*/ 8637 h 47441"/>
                <a:gd name="connsiteX101" fmla="*/ 58034 w 62196"/>
                <a:gd name="connsiteY101" fmla="*/ 9216 h 47441"/>
                <a:gd name="connsiteX102" fmla="*/ 59247 w 62196"/>
                <a:gd name="connsiteY102" fmla="*/ 8715 h 47441"/>
                <a:gd name="connsiteX103" fmla="*/ 36739 w 62196"/>
                <a:gd name="connsiteY103" fmla="*/ 30457 h 47441"/>
                <a:gd name="connsiteX104" fmla="*/ 36356 w 62196"/>
                <a:gd name="connsiteY104" fmla="*/ 32084 h 47441"/>
                <a:gd name="connsiteX105" fmla="*/ 30738 w 62196"/>
                <a:gd name="connsiteY105" fmla="*/ 30152 h 47441"/>
                <a:gd name="connsiteX106" fmla="*/ 26185 w 62196"/>
                <a:gd name="connsiteY106" fmla="*/ 27711 h 47441"/>
                <a:gd name="connsiteX107" fmla="*/ 26381 w 62196"/>
                <a:gd name="connsiteY107" fmla="*/ 26389 h 47441"/>
                <a:gd name="connsiteX108" fmla="*/ 28704 w 62196"/>
                <a:gd name="connsiteY108" fmla="*/ 26083 h 47441"/>
                <a:gd name="connsiteX109" fmla="*/ 30934 w 62196"/>
                <a:gd name="connsiteY109" fmla="*/ 26897 h 47441"/>
                <a:gd name="connsiteX110" fmla="*/ 34228 w 62196"/>
                <a:gd name="connsiteY110" fmla="*/ 28524 h 47441"/>
                <a:gd name="connsiteX111" fmla="*/ 36739 w 62196"/>
                <a:gd name="connsiteY111" fmla="*/ 30457 h 47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62196" h="47441">
                  <a:moveTo>
                    <a:pt x="39821" y="1306"/>
                  </a:moveTo>
                  <a:lnTo>
                    <a:pt x="40713" y="1846"/>
                  </a:lnTo>
                  <a:lnTo>
                    <a:pt x="40377" y="2504"/>
                  </a:lnTo>
                  <a:lnTo>
                    <a:pt x="38163" y="2097"/>
                  </a:lnTo>
                  <a:lnTo>
                    <a:pt x="35870" y="1353"/>
                  </a:lnTo>
                  <a:lnTo>
                    <a:pt x="35120" y="1534"/>
                  </a:lnTo>
                  <a:lnTo>
                    <a:pt x="34658" y="1440"/>
                  </a:lnTo>
                  <a:lnTo>
                    <a:pt x="33320" y="728"/>
                  </a:lnTo>
                  <a:lnTo>
                    <a:pt x="34493" y="180"/>
                  </a:lnTo>
                  <a:lnTo>
                    <a:pt x="35706" y="0"/>
                  </a:lnTo>
                  <a:lnTo>
                    <a:pt x="37036" y="39"/>
                  </a:lnTo>
                  <a:lnTo>
                    <a:pt x="39821" y="1306"/>
                  </a:lnTo>
                  <a:close/>
                  <a:moveTo>
                    <a:pt x="59247" y="8715"/>
                  </a:moveTo>
                  <a:lnTo>
                    <a:pt x="59732" y="9404"/>
                  </a:lnTo>
                  <a:lnTo>
                    <a:pt x="60741" y="14074"/>
                  </a:lnTo>
                  <a:lnTo>
                    <a:pt x="60843" y="15569"/>
                  </a:lnTo>
                  <a:lnTo>
                    <a:pt x="59826" y="17822"/>
                  </a:lnTo>
                  <a:lnTo>
                    <a:pt x="59974" y="18714"/>
                  </a:lnTo>
                  <a:lnTo>
                    <a:pt x="62157" y="20795"/>
                  </a:lnTo>
                  <a:lnTo>
                    <a:pt x="62196" y="21546"/>
                  </a:lnTo>
                  <a:lnTo>
                    <a:pt x="61938" y="22305"/>
                  </a:lnTo>
                  <a:lnTo>
                    <a:pt x="60076" y="24276"/>
                  </a:lnTo>
                  <a:lnTo>
                    <a:pt x="58644" y="25622"/>
                  </a:lnTo>
                  <a:lnTo>
                    <a:pt x="59098" y="27171"/>
                  </a:lnTo>
                  <a:lnTo>
                    <a:pt x="60256" y="28642"/>
                  </a:lnTo>
                  <a:lnTo>
                    <a:pt x="60405" y="29870"/>
                  </a:lnTo>
                  <a:lnTo>
                    <a:pt x="60053" y="31489"/>
                  </a:lnTo>
                  <a:lnTo>
                    <a:pt x="58277" y="33500"/>
                  </a:lnTo>
                  <a:lnTo>
                    <a:pt x="57346" y="34220"/>
                  </a:lnTo>
                  <a:lnTo>
                    <a:pt x="54701" y="34306"/>
                  </a:lnTo>
                  <a:lnTo>
                    <a:pt x="54404" y="34595"/>
                  </a:lnTo>
                  <a:lnTo>
                    <a:pt x="55719" y="36559"/>
                  </a:lnTo>
                  <a:lnTo>
                    <a:pt x="57205" y="38781"/>
                  </a:lnTo>
                  <a:lnTo>
                    <a:pt x="59638" y="40502"/>
                  </a:lnTo>
                  <a:lnTo>
                    <a:pt x="60178" y="42121"/>
                  </a:lnTo>
                  <a:lnTo>
                    <a:pt x="59591" y="43655"/>
                  </a:lnTo>
                  <a:lnTo>
                    <a:pt x="59489" y="47441"/>
                  </a:lnTo>
                  <a:lnTo>
                    <a:pt x="57627" y="45603"/>
                  </a:lnTo>
                  <a:lnTo>
                    <a:pt x="55586" y="44069"/>
                  </a:lnTo>
                  <a:lnTo>
                    <a:pt x="54357" y="43475"/>
                  </a:lnTo>
                  <a:lnTo>
                    <a:pt x="53082" y="43091"/>
                  </a:lnTo>
                  <a:lnTo>
                    <a:pt x="43342" y="43287"/>
                  </a:lnTo>
                  <a:lnTo>
                    <a:pt x="42246" y="43553"/>
                  </a:lnTo>
                  <a:lnTo>
                    <a:pt x="41402" y="44046"/>
                  </a:lnTo>
                  <a:lnTo>
                    <a:pt x="40494" y="44289"/>
                  </a:lnTo>
                  <a:lnTo>
                    <a:pt x="37819" y="44750"/>
                  </a:lnTo>
                  <a:lnTo>
                    <a:pt x="35158" y="44852"/>
                  </a:lnTo>
                  <a:lnTo>
                    <a:pt x="28939" y="43616"/>
                  </a:lnTo>
                  <a:lnTo>
                    <a:pt x="26475" y="42974"/>
                  </a:lnTo>
                  <a:lnTo>
                    <a:pt x="23994" y="42567"/>
                  </a:lnTo>
                  <a:lnTo>
                    <a:pt x="21147" y="42700"/>
                  </a:lnTo>
                  <a:lnTo>
                    <a:pt x="18315" y="43076"/>
                  </a:lnTo>
                  <a:lnTo>
                    <a:pt x="16046" y="43968"/>
                  </a:lnTo>
                  <a:lnTo>
                    <a:pt x="14348" y="45540"/>
                  </a:lnTo>
                  <a:lnTo>
                    <a:pt x="14027" y="47003"/>
                  </a:lnTo>
                  <a:lnTo>
                    <a:pt x="13026" y="47379"/>
                  </a:lnTo>
                  <a:lnTo>
                    <a:pt x="10734" y="45055"/>
                  </a:lnTo>
                  <a:lnTo>
                    <a:pt x="8621" y="43404"/>
                  </a:lnTo>
                  <a:lnTo>
                    <a:pt x="6220" y="42161"/>
                  </a:lnTo>
                  <a:lnTo>
                    <a:pt x="1299" y="40385"/>
                  </a:lnTo>
                  <a:lnTo>
                    <a:pt x="399" y="39305"/>
                  </a:lnTo>
                  <a:lnTo>
                    <a:pt x="0" y="37998"/>
                  </a:lnTo>
                  <a:lnTo>
                    <a:pt x="1987" y="33977"/>
                  </a:lnTo>
                  <a:lnTo>
                    <a:pt x="4248" y="33242"/>
                  </a:lnTo>
                  <a:lnTo>
                    <a:pt x="5492" y="33101"/>
                  </a:lnTo>
                  <a:lnTo>
                    <a:pt x="8285" y="33594"/>
                  </a:lnTo>
                  <a:lnTo>
                    <a:pt x="11015" y="34509"/>
                  </a:lnTo>
                  <a:lnTo>
                    <a:pt x="13503" y="35104"/>
                  </a:lnTo>
                  <a:lnTo>
                    <a:pt x="17360" y="35338"/>
                  </a:lnTo>
                  <a:lnTo>
                    <a:pt x="19457" y="36324"/>
                  </a:lnTo>
                  <a:lnTo>
                    <a:pt x="34267" y="37858"/>
                  </a:lnTo>
                  <a:lnTo>
                    <a:pt x="37075" y="38343"/>
                  </a:lnTo>
                  <a:lnTo>
                    <a:pt x="38171" y="38178"/>
                  </a:lnTo>
                  <a:lnTo>
                    <a:pt x="39125" y="37576"/>
                  </a:lnTo>
                  <a:lnTo>
                    <a:pt x="39923" y="36489"/>
                  </a:lnTo>
                  <a:lnTo>
                    <a:pt x="40838" y="35675"/>
                  </a:lnTo>
                  <a:lnTo>
                    <a:pt x="45227" y="35495"/>
                  </a:lnTo>
                  <a:lnTo>
                    <a:pt x="46150" y="35127"/>
                  </a:lnTo>
                  <a:lnTo>
                    <a:pt x="46792" y="33993"/>
                  </a:lnTo>
                  <a:lnTo>
                    <a:pt x="46776" y="32811"/>
                  </a:lnTo>
                  <a:lnTo>
                    <a:pt x="44194" y="31231"/>
                  </a:lnTo>
                  <a:lnTo>
                    <a:pt x="40158" y="27758"/>
                  </a:lnTo>
                  <a:lnTo>
                    <a:pt x="36606" y="23666"/>
                  </a:lnTo>
                  <a:lnTo>
                    <a:pt x="38139" y="22281"/>
                  </a:lnTo>
                  <a:lnTo>
                    <a:pt x="37552" y="19754"/>
                  </a:lnTo>
                  <a:lnTo>
                    <a:pt x="38131" y="17415"/>
                  </a:lnTo>
                  <a:lnTo>
                    <a:pt x="38976" y="15123"/>
                  </a:lnTo>
                  <a:lnTo>
                    <a:pt x="35456" y="13159"/>
                  </a:lnTo>
                  <a:lnTo>
                    <a:pt x="31294" y="11195"/>
                  </a:lnTo>
                  <a:lnTo>
                    <a:pt x="25528" y="10577"/>
                  </a:lnTo>
                  <a:lnTo>
                    <a:pt x="23752" y="10084"/>
                  </a:lnTo>
                  <a:lnTo>
                    <a:pt x="22829" y="8614"/>
                  </a:lnTo>
                  <a:lnTo>
                    <a:pt x="23658" y="6642"/>
                  </a:lnTo>
                  <a:lnTo>
                    <a:pt x="25528" y="5547"/>
                  </a:lnTo>
                  <a:lnTo>
                    <a:pt x="27671" y="4874"/>
                  </a:lnTo>
                  <a:lnTo>
                    <a:pt x="29870" y="4405"/>
                  </a:lnTo>
                  <a:lnTo>
                    <a:pt x="35166" y="3841"/>
                  </a:lnTo>
                  <a:lnTo>
                    <a:pt x="40424" y="4475"/>
                  </a:lnTo>
                  <a:lnTo>
                    <a:pt x="44969" y="6509"/>
                  </a:lnTo>
                  <a:lnTo>
                    <a:pt x="49585" y="8105"/>
                  </a:lnTo>
                  <a:lnTo>
                    <a:pt x="55413" y="8637"/>
                  </a:lnTo>
                  <a:lnTo>
                    <a:pt x="58034" y="9216"/>
                  </a:lnTo>
                  <a:lnTo>
                    <a:pt x="59247" y="8715"/>
                  </a:lnTo>
                  <a:close/>
                  <a:moveTo>
                    <a:pt x="36739" y="30457"/>
                  </a:moveTo>
                  <a:lnTo>
                    <a:pt x="36356" y="32084"/>
                  </a:lnTo>
                  <a:lnTo>
                    <a:pt x="30738" y="30152"/>
                  </a:lnTo>
                  <a:lnTo>
                    <a:pt x="26185" y="27711"/>
                  </a:lnTo>
                  <a:lnTo>
                    <a:pt x="26381" y="26389"/>
                  </a:lnTo>
                  <a:lnTo>
                    <a:pt x="28704" y="26083"/>
                  </a:lnTo>
                  <a:lnTo>
                    <a:pt x="30934" y="26897"/>
                  </a:lnTo>
                  <a:lnTo>
                    <a:pt x="34228" y="28524"/>
                  </a:lnTo>
                  <a:lnTo>
                    <a:pt x="36739" y="3045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42F3B678-B34B-BE1F-C125-4394B8C8CAAF}"/>
                </a:ext>
              </a:extLst>
            </p:cNvPr>
            <p:cNvSpPr>
              <a:spLocks/>
            </p:cNvSpPr>
            <p:nvPr/>
          </p:nvSpPr>
          <p:spPr>
            <a:xfrm>
              <a:off x="7604242" y="3432194"/>
              <a:ext cx="148942" cy="90165"/>
            </a:xfrm>
            <a:custGeom>
              <a:avLst/>
              <a:gdLst>
                <a:gd name="connsiteX0" fmla="*/ 132599 w 148942"/>
                <a:gd name="connsiteY0" fmla="*/ 4890 h 90165"/>
                <a:gd name="connsiteX1" fmla="*/ 134688 w 148942"/>
                <a:gd name="connsiteY1" fmla="*/ 4624 h 90165"/>
                <a:gd name="connsiteX2" fmla="*/ 134774 w 148942"/>
                <a:gd name="connsiteY2" fmla="*/ 4663 h 90165"/>
                <a:gd name="connsiteX3" fmla="*/ 135267 w 148942"/>
                <a:gd name="connsiteY3" fmla="*/ 4819 h 90165"/>
                <a:gd name="connsiteX4" fmla="*/ 135619 w 148942"/>
                <a:gd name="connsiteY4" fmla="*/ 6353 h 90165"/>
                <a:gd name="connsiteX5" fmla="*/ 135674 w 148942"/>
                <a:gd name="connsiteY5" fmla="*/ 6454 h 90165"/>
                <a:gd name="connsiteX6" fmla="*/ 136182 w 148942"/>
                <a:gd name="connsiteY6" fmla="*/ 7464 h 90165"/>
                <a:gd name="connsiteX7" fmla="*/ 136652 w 148942"/>
                <a:gd name="connsiteY7" fmla="*/ 8801 h 90165"/>
                <a:gd name="connsiteX8" fmla="*/ 137387 w 148942"/>
                <a:gd name="connsiteY8" fmla="*/ 9811 h 90165"/>
                <a:gd name="connsiteX9" fmla="*/ 139007 w 148942"/>
                <a:gd name="connsiteY9" fmla="*/ 10225 h 90165"/>
                <a:gd name="connsiteX10" fmla="*/ 141119 w 148942"/>
                <a:gd name="connsiteY10" fmla="*/ 11469 h 90165"/>
                <a:gd name="connsiteX11" fmla="*/ 142488 w 148942"/>
                <a:gd name="connsiteY11" fmla="*/ 13816 h 90165"/>
                <a:gd name="connsiteX12" fmla="*/ 144546 w 148942"/>
                <a:gd name="connsiteY12" fmla="*/ 14786 h 90165"/>
                <a:gd name="connsiteX13" fmla="*/ 144694 w 148942"/>
                <a:gd name="connsiteY13" fmla="*/ 14810 h 90165"/>
                <a:gd name="connsiteX14" fmla="*/ 145101 w 148942"/>
                <a:gd name="connsiteY14" fmla="*/ 14700 h 90165"/>
                <a:gd name="connsiteX15" fmla="*/ 146588 w 148942"/>
                <a:gd name="connsiteY15" fmla="*/ 14614 h 90165"/>
                <a:gd name="connsiteX16" fmla="*/ 146877 w 148942"/>
                <a:gd name="connsiteY16" fmla="*/ 15084 h 90165"/>
                <a:gd name="connsiteX17" fmla="*/ 148058 w 148942"/>
                <a:gd name="connsiteY17" fmla="*/ 16234 h 90165"/>
                <a:gd name="connsiteX18" fmla="*/ 148520 w 148942"/>
                <a:gd name="connsiteY18" fmla="*/ 17235 h 90165"/>
                <a:gd name="connsiteX19" fmla="*/ 148285 w 148942"/>
                <a:gd name="connsiteY19" fmla="*/ 18299 h 90165"/>
                <a:gd name="connsiteX20" fmla="*/ 148497 w 148942"/>
                <a:gd name="connsiteY20" fmla="*/ 19504 h 90165"/>
                <a:gd name="connsiteX21" fmla="*/ 148943 w 148942"/>
                <a:gd name="connsiteY21" fmla="*/ 19926 h 90165"/>
                <a:gd name="connsiteX22" fmla="*/ 148403 w 148942"/>
                <a:gd name="connsiteY22" fmla="*/ 20732 h 90165"/>
                <a:gd name="connsiteX23" fmla="*/ 144562 w 148942"/>
                <a:gd name="connsiteY23" fmla="*/ 24769 h 90165"/>
                <a:gd name="connsiteX24" fmla="*/ 143051 w 148942"/>
                <a:gd name="connsiteY24" fmla="*/ 25833 h 90165"/>
                <a:gd name="connsiteX25" fmla="*/ 142058 w 148942"/>
                <a:gd name="connsiteY25" fmla="*/ 26052 h 90165"/>
                <a:gd name="connsiteX26" fmla="*/ 140486 w 148942"/>
                <a:gd name="connsiteY26" fmla="*/ 25630 h 90165"/>
                <a:gd name="connsiteX27" fmla="*/ 138866 w 148942"/>
                <a:gd name="connsiteY27" fmla="*/ 25950 h 90165"/>
                <a:gd name="connsiteX28" fmla="*/ 137419 w 148942"/>
                <a:gd name="connsiteY28" fmla="*/ 26811 h 90165"/>
                <a:gd name="connsiteX29" fmla="*/ 136081 w 148942"/>
                <a:gd name="connsiteY29" fmla="*/ 27085 h 90165"/>
                <a:gd name="connsiteX30" fmla="*/ 135072 w 148942"/>
                <a:gd name="connsiteY30" fmla="*/ 28110 h 90165"/>
                <a:gd name="connsiteX31" fmla="*/ 133765 w 148942"/>
                <a:gd name="connsiteY31" fmla="*/ 30300 h 90165"/>
                <a:gd name="connsiteX32" fmla="*/ 132154 w 148942"/>
                <a:gd name="connsiteY32" fmla="*/ 32147 h 90165"/>
                <a:gd name="connsiteX33" fmla="*/ 130534 w 148942"/>
                <a:gd name="connsiteY33" fmla="*/ 33297 h 90165"/>
                <a:gd name="connsiteX34" fmla="*/ 129689 w 148942"/>
                <a:gd name="connsiteY34" fmla="*/ 34321 h 90165"/>
                <a:gd name="connsiteX35" fmla="*/ 129595 w 148942"/>
                <a:gd name="connsiteY35" fmla="*/ 37858 h 90165"/>
                <a:gd name="connsiteX36" fmla="*/ 128696 w 148942"/>
                <a:gd name="connsiteY36" fmla="*/ 38875 h 90165"/>
                <a:gd name="connsiteX37" fmla="*/ 127491 w 148942"/>
                <a:gd name="connsiteY37" fmla="*/ 39900 h 90165"/>
                <a:gd name="connsiteX38" fmla="*/ 126826 w 148942"/>
                <a:gd name="connsiteY38" fmla="*/ 40799 h 90165"/>
                <a:gd name="connsiteX39" fmla="*/ 124987 w 148942"/>
                <a:gd name="connsiteY39" fmla="*/ 46166 h 90165"/>
                <a:gd name="connsiteX40" fmla="*/ 123594 w 148942"/>
                <a:gd name="connsiteY40" fmla="*/ 47879 h 90165"/>
                <a:gd name="connsiteX41" fmla="*/ 122265 w 148942"/>
                <a:gd name="connsiteY41" fmla="*/ 49194 h 90165"/>
                <a:gd name="connsiteX42" fmla="*/ 122045 w 148942"/>
                <a:gd name="connsiteY42" fmla="*/ 50391 h 90165"/>
                <a:gd name="connsiteX43" fmla="*/ 122069 w 148942"/>
                <a:gd name="connsiteY43" fmla="*/ 51768 h 90165"/>
                <a:gd name="connsiteX44" fmla="*/ 120567 w 148942"/>
                <a:gd name="connsiteY44" fmla="*/ 54506 h 90165"/>
                <a:gd name="connsiteX45" fmla="*/ 118595 w 148942"/>
                <a:gd name="connsiteY45" fmla="*/ 57338 h 90165"/>
                <a:gd name="connsiteX46" fmla="*/ 118220 w 148942"/>
                <a:gd name="connsiteY46" fmla="*/ 58504 h 90165"/>
                <a:gd name="connsiteX47" fmla="*/ 118658 w 148942"/>
                <a:gd name="connsiteY47" fmla="*/ 60068 h 90165"/>
                <a:gd name="connsiteX48" fmla="*/ 116765 w 148942"/>
                <a:gd name="connsiteY48" fmla="*/ 61868 h 90165"/>
                <a:gd name="connsiteX49" fmla="*/ 115677 w 148942"/>
                <a:gd name="connsiteY49" fmla="*/ 62736 h 90165"/>
                <a:gd name="connsiteX50" fmla="*/ 114770 w 148942"/>
                <a:gd name="connsiteY50" fmla="*/ 63143 h 90165"/>
                <a:gd name="connsiteX51" fmla="*/ 114207 w 148942"/>
                <a:gd name="connsiteY51" fmla="*/ 64269 h 90165"/>
                <a:gd name="connsiteX52" fmla="*/ 113283 w 148942"/>
                <a:gd name="connsiteY52" fmla="*/ 67016 h 90165"/>
                <a:gd name="connsiteX53" fmla="*/ 113526 w 148942"/>
                <a:gd name="connsiteY53" fmla="*/ 68236 h 90165"/>
                <a:gd name="connsiteX54" fmla="*/ 113549 w 148942"/>
                <a:gd name="connsiteY54" fmla="*/ 69363 h 90165"/>
                <a:gd name="connsiteX55" fmla="*/ 111953 w 148942"/>
                <a:gd name="connsiteY55" fmla="*/ 70020 h 90165"/>
                <a:gd name="connsiteX56" fmla="*/ 111484 w 148942"/>
                <a:gd name="connsiteY56" fmla="*/ 71256 h 90165"/>
                <a:gd name="connsiteX57" fmla="*/ 111077 w 148942"/>
                <a:gd name="connsiteY57" fmla="*/ 72789 h 90165"/>
                <a:gd name="connsiteX58" fmla="*/ 110412 w 148942"/>
                <a:gd name="connsiteY58" fmla="*/ 73478 h 90165"/>
                <a:gd name="connsiteX59" fmla="*/ 108620 w 148942"/>
                <a:gd name="connsiteY59" fmla="*/ 74753 h 90165"/>
                <a:gd name="connsiteX60" fmla="*/ 104161 w 148942"/>
                <a:gd name="connsiteY60" fmla="*/ 74198 h 90165"/>
                <a:gd name="connsiteX61" fmla="*/ 102479 w 148942"/>
                <a:gd name="connsiteY61" fmla="*/ 74628 h 90165"/>
                <a:gd name="connsiteX62" fmla="*/ 101978 w 148942"/>
                <a:gd name="connsiteY62" fmla="*/ 75535 h 90165"/>
                <a:gd name="connsiteX63" fmla="*/ 101877 w 148942"/>
                <a:gd name="connsiteY63" fmla="*/ 76263 h 90165"/>
                <a:gd name="connsiteX64" fmla="*/ 101314 w 148942"/>
                <a:gd name="connsiteY64" fmla="*/ 76951 h 90165"/>
                <a:gd name="connsiteX65" fmla="*/ 100304 w 148942"/>
                <a:gd name="connsiteY65" fmla="*/ 77804 h 90165"/>
                <a:gd name="connsiteX66" fmla="*/ 99264 w 148942"/>
                <a:gd name="connsiteY66" fmla="*/ 78187 h 90165"/>
                <a:gd name="connsiteX67" fmla="*/ 96940 w 148942"/>
                <a:gd name="connsiteY67" fmla="*/ 77131 h 90165"/>
                <a:gd name="connsiteX68" fmla="*/ 91957 w 148942"/>
                <a:gd name="connsiteY68" fmla="*/ 78211 h 90165"/>
                <a:gd name="connsiteX69" fmla="*/ 91096 w 148942"/>
                <a:gd name="connsiteY69" fmla="*/ 78978 h 90165"/>
                <a:gd name="connsiteX70" fmla="*/ 90400 w 148942"/>
                <a:gd name="connsiteY70" fmla="*/ 78422 h 90165"/>
                <a:gd name="connsiteX71" fmla="*/ 89328 w 148942"/>
                <a:gd name="connsiteY71" fmla="*/ 77929 h 90165"/>
                <a:gd name="connsiteX72" fmla="*/ 84344 w 148942"/>
                <a:gd name="connsiteY72" fmla="*/ 77303 h 90165"/>
                <a:gd name="connsiteX73" fmla="*/ 82373 w 148942"/>
                <a:gd name="connsiteY73" fmla="*/ 77796 h 90165"/>
                <a:gd name="connsiteX74" fmla="*/ 79737 w 148942"/>
                <a:gd name="connsiteY74" fmla="*/ 77609 h 90165"/>
                <a:gd name="connsiteX75" fmla="*/ 77303 w 148942"/>
                <a:gd name="connsiteY75" fmla="*/ 77061 h 90165"/>
                <a:gd name="connsiteX76" fmla="*/ 75481 w 148942"/>
                <a:gd name="connsiteY76" fmla="*/ 77507 h 90165"/>
                <a:gd name="connsiteX77" fmla="*/ 73877 w 148942"/>
                <a:gd name="connsiteY77" fmla="*/ 79650 h 90165"/>
                <a:gd name="connsiteX78" fmla="*/ 73079 w 148942"/>
                <a:gd name="connsiteY78" fmla="*/ 80370 h 90165"/>
                <a:gd name="connsiteX79" fmla="*/ 72453 w 148942"/>
                <a:gd name="connsiteY79" fmla="*/ 80832 h 90165"/>
                <a:gd name="connsiteX80" fmla="*/ 71084 w 148942"/>
                <a:gd name="connsiteY80" fmla="*/ 81505 h 90165"/>
                <a:gd name="connsiteX81" fmla="*/ 69934 w 148942"/>
                <a:gd name="connsiteY81" fmla="*/ 82310 h 90165"/>
                <a:gd name="connsiteX82" fmla="*/ 68408 w 148942"/>
                <a:gd name="connsiteY82" fmla="*/ 82889 h 90165"/>
                <a:gd name="connsiteX83" fmla="*/ 67039 w 148942"/>
                <a:gd name="connsiteY83" fmla="*/ 82811 h 90165"/>
                <a:gd name="connsiteX84" fmla="*/ 65748 w 148942"/>
                <a:gd name="connsiteY84" fmla="*/ 81888 h 90165"/>
                <a:gd name="connsiteX85" fmla="*/ 65287 w 148942"/>
                <a:gd name="connsiteY85" fmla="*/ 82099 h 90165"/>
                <a:gd name="connsiteX86" fmla="*/ 64880 w 148942"/>
                <a:gd name="connsiteY86" fmla="*/ 82952 h 90165"/>
                <a:gd name="connsiteX87" fmla="*/ 64176 w 148942"/>
                <a:gd name="connsiteY87" fmla="*/ 83672 h 90165"/>
                <a:gd name="connsiteX88" fmla="*/ 62243 w 148942"/>
                <a:gd name="connsiteY88" fmla="*/ 84563 h 90165"/>
                <a:gd name="connsiteX89" fmla="*/ 61750 w 148942"/>
                <a:gd name="connsiteY89" fmla="*/ 84548 h 90165"/>
                <a:gd name="connsiteX90" fmla="*/ 61641 w 148942"/>
                <a:gd name="connsiteY90" fmla="*/ 84548 h 90165"/>
                <a:gd name="connsiteX91" fmla="*/ 60162 w 148942"/>
                <a:gd name="connsiteY91" fmla="*/ 85205 h 90165"/>
                <a:gd name="connsiteX92" fmla="*/ 57721 w 148942"/>
                <a:gd name="connsiteY92" fmla="*/ 85573 h 90165"/>
                <a:gd name="connsiteX93" fmla="*/ 56493 w 148942"/>
                <a:gd name="connsiteY93" fmla="*/ 85315 h 90165"/>
                <a:gd name="connsiteX94" fmla="*/ 54271 w 148942"/>
                <a:gd name="connsiteY94" fmla="*/ 88272 h 90165"/>
                <a:gd name="connsiteX95" fmla="*/ 53590 w 148942"/>
                <a:gd name="connsiteY95" fmla="*/ 88812 h 90165"/>
                <a:gd name="connsiteX96" fmla="*/ 51470 w 148942"/>
                <a:gd name="connsiteY96" fmla="*/ 89711 h 90165"/>
                <a:gd name="connsiteX97" fmla="*/ 49742 w 148942"/>
                <a:gd name="connsiteY97" fmla="*/ 90165 h 90165"/>
                <a:gd name="connsiteX98" fmla="*/ 48255 w 148942"/>
                <a:gd name="connsiteY98" fmla="*/ 89805 h 90165"/>
                <a:gd name="connsiteX99" fmla="*/ 47668 w 148942"/>
                <a:gd name="connsiteY99" fmla="*/ 89774 h 90165"/>
                <a:gd name="connsiteX100" fmla="*/ 41081 w 148942"/>
                <a:gd name="connsiteY100" fmla="*/ 89625 h 90165"/>
                <a:gd name="connsiteX101" fmla="*/ 37638 w 148942"/>
                <a:gd name="connsiteY101" fmla="*/ 88992 h 90165"/>
                <a:gd name="connsiteX102" fmla="*/ 35432 w 148942"/>
                <a:gd name="connsiteY102" fmla="*/ 87834 h 90165"/>
                <a:gd name="connsiteX103" fmla="*/ 33962 w 148942"/>
                <a:gd name="connsiteY103" fmla="*/ 86543 h 90165"/>
                <a:gd name="connsiteX104" fmla="*/ 33242 w 148942"/>
                <a:gd name="connsiteY104" fmla="*/ 85111 h 90165"/>
                <a:gd name="connsiteX105" fmla="*/ 31536 w 148942"/>
                <a:gd name="connsiteY105" fmla="*/ 84251 h 90165"/>
                <a:gd name="connsiteX106" fmla="*/ 28837 w 148942"/>
                <a:gd name="connsiteY106" fmla="*/ 83946 h 90165"/>
                <a:gd name="connsiteX107" fmla="*/ 26741 w 148942"/>
                <a:gd name="connsiteY107" fmla="*/ 82522 h 90165"/>
                <a:gd name="connsiteX108" fmla="*/ 25230 w 148942"/>
                <a:gd name="connsiteY108" fmla="*/ 79987 h 90165"/>
                <a:gd name="connsiteX109" fmla="*/ 23204 w 148942"/>
                <a:gd name="connsiteY109" fmla="*/ 77976 h 90165"/>
                <a:gd name="connsiteX110" fmla="*/ 20631 w 148942"/>
                <a:gd name="connsiteY110" fmla="*/ 76490 h 90165"/>
                <a:gd name="connsiteX111" fmla="*/ 18596 w 148942"/>
                <a:gd name="connsiteY111" fmla="*/ 74393 h 90165"/>
                <a:gd name="connsiteX112" fmla="*/ 17094 w 148942"/>
                <a:gd name="connsiteY112" fmla="*/ 71678 h 90165"/>
                <a:gd name="connsiteX113" fmla="*/ 14387 w 148942"/>
                <a:gd name="connsiteY113" fmla="*/ 69230 h 90165"/>
                <a:gd name="connsiteX114" fmla="*/ 10475 w 148942"/>
                <a:gd name="connsiteY114" fmla="*/ 67055 h 90165"/>
                <a:gd name="connsiteX115" fmla="*/ 9294 w 148942"/>
                <a:gd name="connsiteY115" fmla="*/ 66578 h 90165"/>
                <a:gd name="connsiteX116" fmla="*/ 9060 w 148942"/>
                <a:gd name="connsiteY116" fmla="*/ 65873 h 90165"/>
                <a:gd name="connsiteX117" fmla="*/ 7151 w 148942"/>
                <a:gd name="connsiteY117" fmla="*/ 63166 h 90165"/>
                <a:gd name="connsiteX118" fmla="*/ 6329 w 148942"/>
                <a:gd name="connsiteY118" fmla="*/ 62165 h 90165"/>
                <a:gd name="connsiteX119" fmla="*/ 6408 w 148942"/>
                <a:gd name="connsiteY119" fmla="*/ 60820 h 90165"/>
                <a:gd name="connsiteX120" fmla="*/ 6024 w 148942"/>
                <a:gd name="connsiteY120" fmla="*/ 60053 h 90165"/>
                <a:gd name="connsiteX121" fmla="*/ 5328 w 148942"/>
                <a:gd name="connsiteY121" fmla="*/ 59521 h 90165"/>
                <a:gd name="connsiteX122" fmla="*/ 4952 w 148942"/>
                <a:gd name="connsiteY122" fmla="*/ 57573 h 90165"/>
                <a:gd name="connsiteX123" fmla="*/ 4733 w 148942"/>
                <a:gd name="connsiteY123" fmla="*/ 56118 h 90165"/>
                <a:gd name="connsiteX124" fmla="*/ 4185 w 148942"/>
                <a:gd name="connsiteY124" fmla="*/ 55179 h 90165"/>
                <a:gd name="connsiteX125" fmla="*/ 0 w 148942"/>
                <a:gd name="connsiteY125" fmla="*/ 54983 h 90165"/>
                <a:gd name="connsiteX126" fmla="*/ 3505 w 148942"/>
                <a:gd name="connsiteY126" fmla="*/ 51510 h 90165"/>
                <a:gd name="connsiteX127" fmla="*/ 5250 w 148942"/>
                <a:gd name="connsiteY127" fmla="*/ 50539 h 90165"/>
                <a:gd name="connsiteX128" fmla="*/ 7268 w 148942"/>
                <a:gd name="connsiteY128" fmla="*/ 50704 h 90165"/>
                <a:gd name="connsiteX129" fmla="*/ 7918 w 148942"/>
                <a:gd name="connsiteY129" fmla="*/ 50391 h 90165"/>
                <a:gd name="connsiteX130" fmla="*/ 8089 w 148942"/>
                <a:gd name="connsiteY130" fmla="*/ 49882 h 90165"/>
                <a:gd name="connsiteX131" fmla="*/ 8434 w 148942"/>
                <a:gd name="connsiteY131" fmla="*/ 48748 h 90165"/>
                <a:gd name="connsiteX132" fmla="*/ 8606 w 148942"/>
                <a:gd name="connsiteY132" fmla="*/ 47676 h 90165"/>
                <a:gd name="connsiteX133" fmla="*/ 8778 w 148942"/>
                <a:gd name="connsiteY133" fmla="*/ 46659 h 90165"/>
                <a:gd name="connsiteX134" fmla="*/ 8559 w 148942"/>
                <a:gd name="connsiteY134" fmla="*/ 46096 h 90165"/>
                <a:gd name="connsiteX135" fmla="*/ 7581 w 148942"/>
                <a:gd name="connsiteY135" fmla="*/ 45916 h 90165"/>
                <a:gd name="connsiteX136" fmla="*/ 7111 w 148942"/>
                <a:gd name="connsiteY136" fmla="*/ 43420 h 90165"/>
                <a:gd name="connsiteX137" fmla="*/ 7612 w 148942"/>
                <a:gd name="connsiteY137" fmla="*/ 42474 h 90165"/>
                <a:gd name="connsiteX138" fmla="*/ 8113 w 148942"/>
                <a:gd name="connsiteY138" fmla="*/ 41816 h 90165"/>
                <a:gd name="connsiteX139" fmla="*/ 7495 w 148942"/>
                <a:gd name="connsiteY139" fmla="*/ 38773 h 90165"/>
                <a:gd name="connsiteX140" fmla="*/ 7683 w 148942"/>
                <a:gd name="connsiteY140" fmla="*/ 37732 h 90165"/>
                <a:gd name="connsiteX141" fmla="*/ 9263 w 148942"/>
                <a:gd name="connsiteY141" fmla="*/ 37568 h 90165"/>
                <a:gd name="connsiteX142" fmla="*/ 10570 w 148942"/>
                <a:gd name="connsiteY142" fmla="*/ 36919 h 90165"/>
                <a:gd name="connsiteX143" fmla="*/ 11641 w 148942"/>
                <a:gd name="connsiteY143" fmla="*/ 36183 h 90165"/>
                <a:gd name="connsiteX144" fmla="*/ 11939 w 148942"/>
                <a:gd name="connsiteY144" fmla="*/ 35237 h 90165"/>
                <a:gd name="connsiteX145" fmla="*/ 12815 w 148942"/>
                <a:gd name="connsiteY145" fmla="*/ 33312 h 90165"/>
                <a:gd name="connsiteX146" fmla="*/ 12009 w 148942"/>
                <a:gd name="connsiteY146" fmla="*/ 30949 h 90165"/>
                <a:gd name="connsiteX147" fmla="*/ 7448 w 148942"/>
                <a:gd name="connsiteY147" fmla="*/ 29408 h 90165"/>
                <a:gd name="connsiteX148" fmla="*/ 7213 w 148942"/>
                <a:gd name="connsiteY148" fmla="*/ 28821 h 90165"/>
                <a:gd name="connsiteX149" fmla="*/ 8269 w 148942"/>
                <a:gd name="connsiteY149" fmla="*/ 28149 h 90165"/>
                <a:gd name="connsiteX150" fmla="*/ 9404 w 148942"/>
                <a:gd name="connsiteY150" fmla="*/ 27194 h 90165"/>
                <a:gd name="connsiteX151" fmla="*/ 10061 w 148942"/>
                <a:gd name="connsiteY151" fmla="*/ 26443 h 90165"/>
                <a:gd name="connsiteX152" fmla="*/ 10937 w 148942"/>
                <a:gd name="connsiteY152" fmla="*/ 26342 h 90165"/>
                <a:gd name="connsiteX153" fmla="*/ 12174 w 148942"/>
                <a:gd name="connsiteY153" fmla="*/ 26725 h 90165"/>
                <a:gd name="connsiteX154" fmla="*/ 14380 w 148942"/>
                <a:gd name="connsiteY154" fmla="*/ 28438 h 90165"/>
                <a:gd name="connsiteX155" fmla="*/ 15217 w 148942"/>
                <a:gd name="connsiteY155" fmla="*/ 28688 h 90165"/>
                <a:gd name="connsiteX156" fmla="*/ 16030 w 148942"/>
                <a:gd name="connsiteY156" fmla="*/ 28188 h 90165"/>
                <a:gd name="connsiteX157" fmla="*/ 16898 w 148942"/>
                <a:gd name="connsiteY157" fmla="*/ 28078 h 90165"/>
                <a:gd name="connsiteX158" fmla="*/ 19332 w 148942"/>
                <a:gd name="connsiteY158" fmla="*/ 28141 h 90165"/>
                <a:gd name="connsiteX159" fmla="*/ 21382 w 148942"/>
                <a:gd name="connsiteY159" fmla="*/ 27742 h 90165"/>
                <a:gd name="connsiteX160" fmla="*/ 20920 w 148942"/>
                <a:gd name="connsiteY160" fmla="*/ 25919 h 90165"/>
                <a:gd name="connsiteX161" fmla="*/ 20928 w 148942"/>
                <a:gd name="connsiteY161" fmla="*/ 24589 h 90165"/>
                <a:gd name="connsiteX162" fmla="*/ 20576 w 148942"/>
                <a:gd name="connsiteY162" fmla="*/ 23525 h 90165"/>
                <a:gd name="connsiteX163" fmla="*/ 20795 w 148942"/>
                <a:gd name="connsiteY163" fmla="*/ 22359 h 90165"/>
                <a:gd name="connsiteX164" fmla="*/ 21624 w 148942"/>
                <a:gd name="connsiteY164" fmla="*/ 21444 h 90165"/>
                <a:gd name="connsiteX165" fmla="*/ 21874 w 148942"/>
                <a:gd name="connsiteY165" fmla="*/ 19394 h 90165"/>
                <a:gd name="connsiteX166" fmla="*/ 23149 w 148942"/>
                <a:gd name="connsiteY166" fmla="*/ 18010 h 90165"/>
                <a:gd name="connsiteX167" fmla="*/ 23752 w 148942"/>
                <a:gd name="connsiteY167" fmla="*/ 17806 h 90165"/>
                <a:gd name="connsiteX168" fmla="*/ 26005 w 148942"/>
                <a:gd name="connsiteY168" fmla="*/ 18064 h 90165"/>
                <a:gd name="connsiteX169" fmla="*/ 26537 w 148942"/>
                <a:gd name="connsiteY169" fmla="*/ 18424 h 90165"/>
                <a:gd name="connsiteX170" fmla="*/ 26881 w 148942"/>
                <a:gd name="connsiteY170" fmla="*/ 18502 h 90165"/>
                <a:gd name="connsiteX171" fmla="*/ 30472 w 148942"/>
                <a:gd name="connsiteY171" fmla="*/ 21874 h 90165"/>
                <a:gd name="connsiteX172" fmla="*/ 33867 w 148942"/>
                <a:gd name="connsiteY172" fmla="*/ 24409 h 90165"/>
                <a:gd name="connsiteX173" fmla="*/ 36645 w 148942"/>
                <a:gd name="connsiteY173" fmla="*/ 25708 h 90165"/>
                <a:gd name="connsiteX174" fmla="*/ 40729 w 148942"/>
                <a:gd name="connsiteY174" fmla="*/ 25810 h 90165"/>
                <a:gd name="connsiteX175" fmla="*/ 45071 w 148942"/>
                <a:gd name="connsiteY175" fmla="*/ 25927 h 90165"/>
                <a:gd name="connsiteX176" fmla="*/ 52331 w 148942"/>
                <a:gd name="connsiteY176" fmla="*/ 25481 h 90165"/>
                <a:gd name="connsiteX177" fmla="*/ 57776 w 148942"/>
                <a:gd name="connsiteY177" fmla="*/ 25152 h 90165"/>
                <a:gd name="connsiteX178" fmla="*/ 58136 w 148942"/>
                <a:gd name="connsiteY178" fmla="*/ 24519 h 90165"/>
                <a:gd name="connsiteX179" fmla="*/ 58957 w 148942"/>
                <a:gd name="connsiteY179" fmla="*/ 23009 h 90165"/>
                <a:gd name="connsiteX180" fmla="*/ 58300 w 148942"/>
                <a:gd name="connsiteY180" fmla="*/ 21710 h 90165"/>
                <a:gd name="connsiteX181" fmla="*/ 58340 w 148942"/>
                <a:gd name="connsiteY181" fmla="*/ 20185 h 90165"/>
                <a:gd name="connsiteX182" fmla="*/ 59254 w 148942"/>
                <a:gd name="connsiteY182" fmla="*/ 18197 h 90165"/>
                <a:gd name="connsiteX183" fmla="*/ 61946 w 148942"/>
                <a:gd name="connsiteY183" fmla="*/ 16539 h 90165"/>
                <a:gd name="connsiteX184" fmla="*/ 69652 w 148942"/>
                <a:gd name="connsiteY184" fmla="*/ 15811 h 90165"/>
                <a:gd name="connsiteX185" fmla="*/ 74080 w 148942"/>
                <a:gd name="connsiteY185" fmla="*/ 14575 h 90165"/>
                <a:gd name="connsiteX186" fmla="*/ 74753 w 148942"/>
                <a:gd name="connsiteY186" fmla="*/ 12893 h 90165"/>
                <a:gd name="connsiteX187" fmla="*/ 76216 w 148942"/>
                <a:gd name="connsiteY187" fmla="*/ 11227 h 90165"/>
                <a:gd name="connsiteX188" fmla="*/ 77562 w 148942"/>
                <a:gd name="connsiteY188" fmla="*/ 10890 h 90165"/>
                <a:gd name="connsiteX189" fmla="*/ 79400 w 148942"/>
                <a:gd name="connsiteY189" fmla="*/ 11657 h 90165"/>
                <a:gd name="connsiteX190" fmla="*/ 81614 w 148942"/>
                <a:gd name="connsiteY190" fmla="*/ 13120 h 90165"/>
                <a:gd name="connsiteX191" fmla="*/ 83562 w 148942"/>
                <a:gd name="connsiteY191" fmla="*/ 13902 h 90165"/>
                <a:gd name="connsiteX192" fmla="*/ 84696 w 148942"/>
                <a:gd name="connsiteY192" fmla="*/ 13402 h 90165"/>
                <a:gd name="connsiteX193" fmla="*/ 88608 w 148942"/>
                <a:gd name="connsiteY193" fmla="*/ 10929 h 90165"/>
                <a:gd name="connsiteX194" fmla="*/ 93114 w 148942"/>
                <a:gd name="connsiteY194" fmla="*/ 8504 h 90165"/>
                <a:gd name="connsiteX195" fmla="*/ 96212 w 148942"/>
                <a:gd name="connsiteY195" fmla="*/ 1932 h 90165"/>
                <a:gd name="connsiteX196" fmla="*/ 96549 w 148942"/>
                <a:gd name="connsiteY196" fmla="*/ 876 h 90165"/>
                <a:gd name="connsiteX197" fmla="*/ 99905 w 148942"/>
                <a:gd name="connsiteY197" fmla="*/ 125 h 90165"/>
                <a:gd name="connsiteX198" fmla="*/ 104810 w 148942"/>
                <a:gd name="connsiteY198" fmla="*/ 258 h 90165"/>
                <a:gd name="connsiteX199" fmla="*/ 107330 w 148942"/>
                <a:gd name="connsiteY199" fmla="*/ 1119 h 90165"/>
                <a:gd name="connsiteX200" fmla="*/ 109223 w 148942"/>
                <a:gd name="connsiteY200" fmla="*/ 1572 h 90165"/>
                <a:gd name="connsiteX201" fmla="*/ 112055 w 148942"/>
                <a:gd name="connsiteY201" fmla="*/ 1416 h 90165"/>
                <a:gd name="connsiteX202" fmla="*/ 116139 w 148942"/>
                <a:gd name="connsiteY202" fmla="*/ 0 h 90165"/>
                <a:gd name="connsiteX203" fmla="*/ 117649 w 148942"/>
                <a:gd name="connsiteY203" fmla="*/ 39 h 90165"/>
                <a:gd name="connsiteX204" fmla="*/ 118822 w 148942"/>
                <a:gd name="connsiteY204" fmla="*/ 1040 h 90165"/>
                <a:gd name="connsiteX205" fmla="*/ 120105 w 148942"/>
                <a:gd name="connsiteY205" fmla="*/ 1909 h 90165"/>
                <a:gd name="connsiteX206" fmla="*/ 120974 w 148942"/>
                <a:gd name="connsiteY206" fmla="*/ 2965 h 90165"/>
                <a:gd name="connsiteX207" fmla="*/ 121631 w 148942"/>
                <a:gd name="connsiteY207" fmla="*/ 4459 h 90165"/>
                <a:gd name="connsiteX208" fmla="*/ 121983 w 148942"/>
                <a:gd name="connsiteY208" fmla="*/ 5015 h 90165"/>
                <a:gd name="connsiteX209" fmla="*/ 122554 w 148942"/>
                <a:gd name="connsiteY209" fmla="*/ 5782 h 90165"/>
                <a:gd name="connsiteX210" fmla="*/ 123587 w 148942"/>
                <a:gd name="connsiteY210" fmla="*/ 6830 h 90165"/>
                <a:gd name="connsiteX211" fmla="*/ 124580 w 148942"/>
                <a:gd name="connsiteY211" fmla="*/ 7104 h 90165"/>
                <a:gd name="connsiteX212" fmla="*/ 132146 w 148942"/>
                <a:gd name="connsiteY212" fmla="*/ 5281 h 90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</a:cxnLst>
              <a:rect l="l" t="t" r="r" b="b"/>
              <a:pathLst>
                <a:path w="148942" h="90165">
                  <a:moveTo>
                    <a:pt x="132599" y="4890"/>
                  </a:moveTo>
                  <a:lnTo>
                    <a:pt x="134688" y="4624"/>
                  </a:lnTo>
                  <a:lnTo>
                    <a:pt x="134774" y="4663"/>
                  </a:lnTo>
                  <a:lnTo>
                    <a:pt x="135267" y="4819"/>
                  </a:lnTo>
                  <a:lnTo>
                    <a:pt x="135619" y="6353"/>
                  </a:lnTo>
                  <a:lnTo>
                    <a:pt x="135674" y="6454"/>
                  </a:lnTo>
                  <a:lnTo>
                    <a:pt x="136182" y="7464"/>
                  </a:lnTo>
                  <a:lnTo>
                    <a:pt x="136652" y="8801"/>
                  </a:lnTo>
                  <a:lnTo>
                    <a:pt x="137387" y="9811"/>
                  </a:lnTo>
                  <a:lnTo>
                    <a:pt x="139007" y="10225"/>
                  </a:lnTo>
                  <a:lnTo>
                    <a:pt x="141119" y="11469"/>
                  </a:lnTo>
                  <a:lnTo>
                    <a:pt x="142488" y="13816"/>
                  </a:lnTo>
                  <a:lnTo>
                    <a:pt x="144546" y="14786"/>
                  </a:lnTo>
                  <a:lnTo>
                    <a:pt x="144694" y="14810"/>
                  </a:lnTo>
                  <a:lnTo>
                    <a:pt x="145101" y="14700"/>
                  </a:lnTo>
                  <a:lnTo>
                    <a:pt x="146588" y="14614"/>
                  </a:lnTo>
                  <a:lnTo>
                    <a:pt x="146877" y="15084"/>
                  </a:lnTo>
                  <a:lnTo>
                    <a:pt x="148058" y="16234"/>
                  </a:lnTo>
                  <a:lnTo>
                    <a:pt x="148520" y="17235"/>
                  </a:lnTo>
                  <a:lnTo>
                    <a:pt x="148285" y="18299"/>
                  </a:lnTo>
                  <a:lnTo>
                    <a:pt x="148497" y="19504"/>
                  </a:lnTo>
                  <a:lnTo>
                    <a:pt x="148943" y="19926"/>
                  </a:lnTo>
                  <a:lnTo>
                    <a:pt x="148403" y="20732"/>
                  </a:lnTo>
                  <a:lnTo>
                    <a:pt x="144562" y="24769"/>
                  </a:lnTo>
                  <a:lnTo>
                    <a:pt x="143051" y="25833"/>
                  </a:lnTo>
                  <a:lnTo>
                    <a:pt x="142058" y="26052"/>
                  </a:lnTo>
                  <a:lnTo>
                    <a:pt x="140486" y="25630"/>
                  </a:lnTo>
                  <a:lnTo>
                    <a:pt x="138866" y="25950"/>
                  </a:lnTo>
                  <a:lnTo>
                    <a:pt x="137419" y="26811"/>
                  </a:lnTo>
                  <a:lnTo>
                    <a:pt x="136081" y="27085"/>
                  </a:lnTo>
                  <a:lnTo>
                    <a:pt x="135072" y="28110"/>
                  </a:lnTo>
                  <a:lnTo>
                    <a:pt x="133765" y="30300"/>
                  </a:lnTo>
                  <a:lnTo>
                    <a:pt x="132154" y="32147"/>
                  </a:lnTo>
                  <a:lnTo>
                    <a:pt x="130534" y="33297"/>
                  </a:lnTo>
                  <a:lnTo>
                    <a:pt x="129689" y="34321"/>
                  </a:lnTo>
                  <a:lnTo>
                    <a:pt x="129595" y="37858"/>
                  </a:lnTo>
                  <a:lnTo>
                    <a:pt x="128696" y="38875"/>
                  </a:lnTo>
                  <a:lnTo>
                    <a:pt x="127491" y="39900"/>
                  </a:lnTo>
                  <a:lnTo>
                    <a:pt x="126826" y="40799"/>
                  </a:lnTo>
                  <a:lnTo>
                    <a:pt x="124987" y="46166"/>
                  </a:lnTo>
                  <a:lnTo>
                    <a:pt x="123594" y="47879"/>
                  </a:lnTo>
                  <a:lnTo>
                    <a:pt x="122265" y="49194"/>
                  </a:lnTo>
                  <a:lnTo>
                    <a:pt x="122045" y="50391"/>
                  </a:lnTo>
                  <a:lnTo>
                    <a:pt x="122069" y="51768"/>
                  </a:lnTo>
                  <a:lnTo>
                    <a:pt x="120567" y="54506"/>
                  </a:lnTo>
                  <a:lnTo>
                    <a:pt x="118595" y="57338"/>
                  </a:lnTo>
                  <a:lnTo>
                    <a:pt x="118220" y="58504"/>
                  </a:lnTo>
                  <a:lnTo>
                    <a:pt x="118658" y="60068"/>
                  </a:lnTo>
                  <a:lnTo>
                    <a:pt x="116765" y="61868"/>
                  </a:lnTo>
                  <a:lnTo>
                    <a:pt x="115677" y="62736"/>
                  </a:lnTo>
                  <a:lnTo>
                    <a:pt x="114770" y="63143"/>
                  </a:lnTo>
                  <a:lnTo>
                    <a:pt x="114207" y="64269"/>
                  </a:lnTo>
                  <a:lnTo>
                    <a:pt x="113283" y="67016"/>
                  </a:lnTo>
                  <a:lnTo>
                    <a:pt x="113526" y="68236"/>
                  </a:lnTo>
                  <a:lnTo>
                    <a:pt x="113549" y="69363"/>
                  </a:lnTo>
                  <a:lnTo>
                    <a:pt x="111953" y="70020"/>
                  </a:lnTo>
                  <a:lnTo>
                    <a:pt x="111484" y="71256"/>
                  </a:lnTo>
                  <a:lnTo>
                    <a:pt x="111077" y="72789"/>
                  </a:lnTo>
                  <a:lnTo>
                    <a:pt x="110412" y="73478"/>
                  </a:lnTo>
                  <a:lnTo>
                    <a:pt x="108620" y="74753"/>
                  </a:lnTo>
                  <a:lnTo>
                    <a:pt x="104161" y="74198"/>
                  </a:lnTo>
                  <a:lnTo>
                    <a:pt x="102479" y="74628"/>
                  </a:lnTo>
                  <a:lnTo>
                    <a:pt x="101978" y="75535"/>
                  </a:lnTo>
                  <a:lnTo>
                    <a:pt x="101877" y="76263"/>
                  </a:lnTo>
                  <a:lnTo>
                    <a:pt x="101314" y="76951"/>
                  </a:lnTo>
                  <a:lnTo>
                    <a:pt x="100304" y="77804"/>
                  </a:lnTo>
                  <a:lnTo>
                    <a:pt x="99264" y="78187"/>
                  </a:lnTo>
                  <a:lnTo>
                    <a:pt x="96940" y="77131"/>
                  </a:lnTo>
                  <a:lnTo>
                    <a:pt x="91957" y="78211"/>
                  </a:lnTo>
                  <a:lnTo>
                    <a:pt x="91096" y="78978"/>
                  </a:lnTo>
                  <a:lnTo>
                    <a:pt x="90400" y="78422"/>
                  </a:lnTo>
                  <a:lnTo>
                    <a:pt x="89328" y="77929"/>
                  </a:lnTo>
                  <a:lnTo>
                    <a:pt x="84344" y="77303"/>
                  </a:lnTo>
                  <a:lnTo>
                    <a:pt x="82373" y="77796"/>
                  </a:lnTo>
                  <a:lnTo>
                    <a:pt x="79737" y="77609"/>
                  </a:lnTo>
                  <a:lnTo>
                    <a:pt x="77303" y="77061"/>
                  </a:lnTo>
                  <a:lnTo>
                    <a:pt x="75481" y="77507"/>
                  </a:lnTo>
                  <a:lnTo>
                    <a:pt x="73877" y="79650"/>
                  </a:lnTo>
                  <a:lnTo>
                    <a:pt x="73079" y="80370"/>
                  </a:lnTo>
                  <a:lnTo>
                    <a:pt x="72453" y="80832"/>
                  </a:lnTo>
                  <a:lnTo>
                    <a:pt x="71084" y="81505"/>
                  </a:lnTo>
                  <a:lnTo>
                    <a:pt x="69934" y="82310"/>
                  </a:lnTo>
                  <a:lnTo>
                    <a:pt x="68408" y="82889"/>
                  </a:lnTo>
                  <a:lnTo>
                    <a:pt x="67039" y="82811"/>
                  </a:lnTo>
                  <a:lnTo>
                    <a:pt x="65748" y="81888"/>
                  </a:lnTo>
                  <a:lnTo>
                    <a:pt x="65287" y="82099"/>
                  </a:lnTo>
                  <a:lnTo>
                    <a:pt x="64880" y="82952"/>
                  </a:lnTo>
                  <a:lnTo>
                    <a:pt x="64176" y="83672"/>
                  </a:lnTo>
                  <a:lnTo>
                    <a:pt x="62243" y="84563"/>
                  </a:lnTo>
                  <a:lnTo>
                    <a:pt x="61750" y="84548"/>
                  </a:lnTo>
                  <a:lnTo>
                    <a:pt x="61641" y="84548"/>
                  </a:lnTo>
                  <a:lnTo>
                    <a:pt x="60162" y="85205"/>
                  </a:lnTo>
                  <a:lnTo>
                    <a:pt x="57721" y="85573"/>
                  </a:lnTo>
                  <a:lnTo>
                    <a:pt x="56493" y="85315"/>
                  </a:lnTo>
                  <a:lnTo>
                    <a:pt x="54271" y="88272"/>
                  </a:lnTo>
                  <a:lnTo>
                    <a:pt x="53590" y="88812"/>
                  </a:lnTo>
                  <a:lnTo>
                    <a:pt x="51470" y="89711"/>
                  </a:lnTo>
                  <a:lnTo>
                    <a:pt x="49742" y="90165"/>
                  </a:lnTo>
                  <a:lnTo>
                    <a:pt x="48255" y="89805"/>
                  </a:lnTo>
                  <a:lnTo>
                    <a:pt x="47668" y="89774"/>
                  </a:lnTo>
                  <a:lnTo>
                    <a:pt x="41081" y="89625"/>
                  </a:lnTo>
                  <a:lnTo>
                    <a:pt x="37638" y="88992"/>
                  </a:lnTo>
                  <a:lnTo>
                    <a:pt x="35432" y="87834"/>
                  </a:lnTo>
                  <a:lnTo>
                    <a:pt x="33962" y="86543"/>
                  </a:lnTo>
                  <a:lnTo>
                    <a:pt x="33242" y="85111"/>
                  </a:lnTo>
                  <a:lnTo>
                    <a:pt x="31536" y="84251"/>
                  </a:lnTo>
                  <a:lnTo>
                    <a:pt x="28837" y="83946"/>
                  </a:lnTo>
                  <a:lnTo>
                    <a:pt x="26741" y="82522"/>
                  </a:lnTo>
                  <a:lnTo>
                    <a:pt x="25230" y="79987"/>
                  </a:lnTo>
                  <a:lnTo>
                    <a:pt x="23204" y="77976"/>
                  </a:lnTo>
                  <a:lnTo>
                    <a:pt x="20631" y="76490"/>
                  </a:lnTo>
                  <a:lnTo>
                    <a:pt x="18596" y="74393"/>
                  </a:lnTo>
                  <a:lnTo>
                    <a:pt x="17094" y="71678"/>
                  </a:lnTo>
                  <a:lnTo>
                    <a:pt x="14387" y="69230"/>
                  </a:lnTo>
                  <a:lnTo>
                    <a:pt x="10475" y="67055"/>
                  </a:lnTo>
                  <a:lnTo>
                    <a:pt x="9294" y="66578"/>
                  </a:lnTo>
                  <a:lnTo>
                    <a:pt x="9060" y="65873"/>
                  </a:lnTo>
                  <a:lnTo>
                    <a:pt x="7151" y="63166"/>
                  </a:lnTo>
                  <a:lnTo>
                    <a:pt x="6329" y="62165"/>
                  </a:lnTo>
                  <a:lnTo>
                    <a:pt x="6408" y="60820"/>
                  </a:lnTo>
                  <a:lnTo>
                    <a:pt x="6024" y="60053"/>
                  </a:lnTo>
                  <a:lnTo>
                    <a:pt x="5328" y="59521"/>
                  </a:lnTo>
                  <a:lnTo>
                    <a:pt x="4952" y="57573"/>
                  </a:lnTo>
                  <a:lnTo>
                    <a:pt x="4733" y="56118"/>
                  </a:lnTo>
                  <a:lnTo>
                    <a:pt x="4185" y="55179"/>
                  </a:lnTo>
                  <a:lnTo>
                    <a:pt x="0" y="54983"/>
                  </a:lnTo>
                  <a:lnTo>
                    <a:pt x="3505" y="51510"/>
                  </a:lnTo>
                  <a:lnTo>
                    <a:pt x="5250" y="50539"/>
                  </a:lnTo>
                  <a:lnTo>
                    <a:pt x="7268" y="50704"/>
                  </a:lnTo>
                  <a:lnTo>
                    <a:pt x="7918" y="50391"/>
                  </a:lnTo>
                  <a:lnTo>
                    <a:pt x="8089" y="49882"/>
                  </a:lnTo>
                  <a:lnTo>
                    <a:pt x="8434" y="48748"/>
                  </a:lnTo>
                  <a:lnTo>
                    <a:pt x="8606" y="47676"/>
                  </a:lnTo>
                  <a:lnTo>
                    <a:pt x="8778" y="46659"/>
                  </a:lnTo>
                  <a:lnTo>
                    <a:pt x="8559" y="46096"/>
                  </a:lnTo>
                  <a:lnTo>
                    <a:pt x="7581" y="45916"/>
                  </a:lnTo>
                  <a:lnTo>
                    <a:pt x="7111" y="43420"/>
                  </a:lnTo>
                  <a:lnTo>
                    <a:pt x="7612" y="42474"/>
                  </a:lnTo>
                  <a:lnTo>
                    <a:pt x="8113" y="41816"/>
                  </a:lnTo>
                  <a:lnTo>
                    <a:pt x="7495" y="38773"/>
                  </a:lnTo>
                  <a:lnTo>
                    <a:pt x="7683" y="37732"/>
                  </a:lnTo>
                  <a:lnTo>
                    <a:pt x="9263" y="37568"/>
                  </a:lnTo>
                  <a:lnTo>
                    <a:pt x="10570" y="36919"/>
                  </a:lnTo>
                  <a:lnTo>
                    <a:pt x="11641" y="36183"/>
                  </a:lnTo>
                  <a:lnTo>
                    <a:pt x="11939" y="35237"/>
                  </a:lnTo>
                  <a:lnTo>
                    <a:pt x="12815" y="33312"/>
                  </a:lnTo>
                  <a:lnTo>
                    <a:pt x="12009" y="30949"/>
                  </a:lnTo>
                  <a:lnTo>
                    <a:pt x="7448" y="29408"/>
                  </a:lnTo>
                  <a:lnTo>
                    <a:pt x="7213" y="28821"/>
                  </a:lnTo>
                  <a:lnTo>
                    <a:pt x="8269" y="28149"/>
                  </a:lnTo>
                  <a:lnTo>
                    <a:pt x="9404" y="27194"/>
                  </a:lnTo>
                  <a:lnTo>
                    <a:pt x="10061" y="26443"/>
                  </a:lnTo>
                  <a:lnTo>
                    <a:pt x="10937" y="26342"/>
                  </a:lnTo>
                  <a:lnTo>
                    <a:pt x="12174" y="26725"/>
                  </a:lnTo>
                  <a:lnTo>
                    <a:pt x="14380" y="28438"/>
                  </a:lnTo>
                  <a:lnTo>
                    <a:pt x="15217" y="28688"/>
                  </a:lnTo>
                  <a:lnTo>
                    <a:pt x="16030" y="28188"/>
                  </a:lnTo>
                  <a:lnTo>
                    <a:pt x="16898" y="28078"/>
                  </a:lnTo>
                  <a:lnTo>
                    <a:pt x="19332" y="28141"/>
                  </a:lnTo>
                  <a:lnTo>
                    <a:pt x="21382" y="27742"/>
                  </a:lnTo>
                  <a:lnTo>
                    <a:pt x="20920" y="25919"/>
                  </a:lnTo>
                  <a:lnTo>
                    <a:pt x="20928" y="24589"/>
                  </a:lnTo>
                  <a:lnTo>
                    <a:pt x="20576" y="23525"/>
                  </a:lnTo>
                  <a:lnTo>
                    <a:pt x="20795" y="22359"/>
                  </a:lnTo>
                  <a:lnTo>
                    <a:pt x="21624" y="21444"/>
                  </a:lnTo>
                  <a:lnTo>
                    <a:pt x="21874" y="19394"/>
                  </a:lnTo>
                  <a:lnTo>
                    <a:pt x="23149" y="18010"/>
                  </a:lnTo>
                  <a:lnTo>
                    <a:pt x="23752" y="17806"/>
                  </a:lnTo>
                  <a:lnTo>
                    <a:pt x="26005" y="18064"/>
                  </a:lnTo>
                  <a:lnTo>
                    <a:pt x="26537" y="18424"/>
                  </a:lnTo>
                  <a:lnTo>
                    <a:pt x="26881" y="18502"/>
                  </a:lnTo>
                  <a:lnTo>
                    <a:pt x="30472" y="21874"/>
                  </a:lnTo>
                  <a:lnTo>
                    <a:pt x="33867" y="24409"/>
                  </a:lnTo>
                  <a:lnTo>
                    <a:pt x="36645" y="25708"/>
                  </a:lnTo>
                  <a:lnTo>
                    <a:pt x="40729" y="25810"/>
                  </a:lnTo>
                  <a:lnTo>
                    <a:pt x="45071" y="25927"/>
                  </a:lnTo>
                  <a:lnTo>
                    <a:pt x="52331" y="25481"/>
                  </a:lnTo>
                  <a:lnTo>
                    <a:pt x="57776" y="25152"/>
                  </a:lnTo>
                  <a:lnTo>
                    <a:pt x="58136" y="24519"/>
                  </a:lnTo>
                  <a:lnTo>
                    <a:pt x="58957" y="23009"/>
                  </a:lnTo>
                  <a:lnTo>
                    <a:pt x="58300" y="21710"/>
                  </a:lnTo>
                  <a:lnTo>
                    <a:pt x="58340" y="20185"/>
                  </a:lnTo>
                  <a:lnTo>
                    <a:pt x="59254" y="18197"/>
                  </a:lnTo>
                  <a:lnTo>
                    <a:pt x="61946" y="16539"/>
                  </a:lnTo>
                  <a:lnTo>
                    <a:pt x="69652" y="15811"/>
                  </a:lnTo>
                  <a:lnTo>
                    <a:pt x="74080" y="14575"/>
                  </a:lnTo>
                  <a:lnTo>
                    <a:pt x="74753" y="12893"/>
                  </a:lnTo>
                  <a:lnTo>
                    <a:pt x="76216" y="11227"/>
                  </a:lnTo>
                  <a:lnTo>
                    <a:pt x="77562" y="10890"/>
                  </a:lnTo>
                  <a:lnTo>
                    <a:pt x="79400" y="11657"/>
                  </a:lnTo>
                  <a:lnTo>
                    <a:pt x="81614" y="13120"/>
                  </a:lnTo>
                  <a:lnTo>
                    <a:pt x="83562" y="13902"/>
                  </a:lnTo>
                  <a:lnTo>
                    <a:pt x="84696" y="13402"/>
                  </a:lnTo>
                  <a:lnTo>
                    <a:pt x="88608" y="10929"/>
                  </a:lnTo>
                  <a:lnTo>
                    <a:pt x="93114" y="8504"/>
                  </a:lnTo>
                  <a:lnTo>
                    <a:pt x="96212" y="1932"/>
                  </a:lnTo>
                  <a:lnTo>
                    <a:pt x="96549" y="876"/>
                  </a:lnTo>
                  <a:lnTo>
                    <a:pt x="99905" y="125"/>
                  </a:lnTo>
                  <a:lnTo>
                    <a:pt x="104810" y="258"/>
                  </a:lnTo>
                  <a:lnTo>
                    <a:pt x="107330" y="1119"/>
                  </a:lnTo>
                  <a:lnTo>
                    <a:pt x="109223" y="1572"/>
                  </a:lnTo>
                  <a:lnTo>
                    <a:pt x="112055" y="1416"/>
                  </a:lnTo>
                  <a:lnTo>
                    <a:pt x="116139" y="0"/>
                  </a:lnTo>
                  <a:lnTo>
                    <a:pt x="117649" y="39"/>
                  </a:lnTo>
                  <a:lnTo>
                    <a:pt x="118822" y="1040"/>
                  </a:lnTo>
                  <a:lnTo>
                    <a:pt x="120105" y="1909"/>
                  </a:lnTo>
                  <a:lnTo>
                    <a:pt x="120974" y="2965"/>
                  </a:lnTo>
                  <a:lnTo>
                    <a:pt x="121631" y="4459"/>
                  </a:lnTo>
                  <a:lnTo>
                    <a:pt x="121983" y="5015"/>
                  </a:lnTo>
                  <a:lnTo>
                    <a:pt x="122554" y="5782"/>
                  </a:lnTo>
                  <a:lnTo>
                    <a:pt x="123587" y="6830"/>
                  </a:lnTo>
                  <a:lnTo>
                    <a:pt x="124580" y="7104"/>
                  </a:lnTo>
                  <a:lnTo>
                    <a:pt x="132146" y="528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DB99C2C7-47FA-463A-D6E1-2A87325473A3}"/>
                </a:ext>
              </a:extLst>
            </p:cNvPr>
            <p:cNvSpPr>
              <a:spLocks/>
            </p:cNvSpPr>
            <p:nvPr/>
          </p:nvSpPr>
          <p:spPr>
            <a:xfrm>
              <a:off x="9341303" y="4519566"/>
              <a:ext cx="1004920" cy="368468"/>
            </a:xfrm>
            <a:custGeom>
              <a:avLst/>
              <a:gdLst>
                <a:gd name="connsiteX0" fmla="*/ 609109 w 1004920"/>
                <a:gd name="connsiteY0" fmla="*/ 368460 h 368468"/>
                <a:gd name="connsiteX1" fmla="*/ 607067 w 1004920"/>
                <a:gd name="connsiteY1" fmla="*/ 368468 h 368468"/>
                <a:gd name="connsiteX2" fmla="*/ 606410 w 1004920"/>
                <a:gd name="connsiteY2" fmla="*/ 368233 h 368468"/>
                <a:gd name="connsiteX3" fmla="*/ 606245 w 1004920"/>
                <a:gd name="connsiteY3" fmla="*/ 366278 h 368468"/>
                <a:gd name="connsiteX4" fmla="*/ 606848 w 1004920"/>
                <a:gd name="connsiteY4" fmla="*/ 365182 h 368468"/>
                <a:gd name="connsiteX5" fmla="*/ 611581 w 1004920"/>
                <a:gd name="connsiteY5" fmla="*/ 363774 h 368468"/>
                <a:gd name="connsiteX6" fmla="*/ 613428 w 1004920"/>
                <a:gd name="connsiteY6" fmla="*/ 362475 h 368468"/>
                <a:gd name="connsiteX7" fmla="*/ 616056 w 1004920"/>
                <a:gd name="connsiteY7" fmla="*/ 359776 h 368468"/>
                <a:gd name="connsiteX8" fmla="*/ 617684 w 1004920"/>
                <a:gd name="connsiteY8" fmla="*/ 359072 h 368468"/>
                <a:gd name="connsiteX9" fmla="*/ 618098 w 1004920"/>
                <a:gd name="connsiteY9" fmla="*/ 358767 h 368468"/>
                <a:gd name="connsiteX10" fmla="*/ 618380 w 1004920"/>
                <a:gd name="connsiteY10" fmla="*/ 358822 h 368468"/>
                <a:gd name="connsiteX11" fmla="*/ 618638 w 1004920"/>
                <a:gd name="connsiteY11" fmla="*/ 360879 h 368468"/>
                <a:gd name="connsiteX12" fmla="*/ 619295 w 1004920"/>
                <a:gd name="connsiteY12" fmla="*/ 362100 h 368468"/>
                <a:gd name="connsiteX13" fmla="*/ 619413 w 1004920"/>
                <a:gd name="connsiteY13" fmla="*/ 362741 h 368468"/>
                <a:gd name="connsiteX14" fmla="*/ 617050 w 1004920"/>
                <a:gd name="connsiteY14" fmla="*/ 363782 h 368468"/>
                <a:gd name="connsiteX15" fmla="*/ 614937 w 1004920"/>
                <a:gd name="connsiteY15" fmla="*/ 366176 h 368468"/>
                <a:gd name="connsiteX16" fmla="*/ 610337 w 1004920"/>
                <a:gd name="connsiteY16" fmla="*/ 367740 h 368468"/>
                <a:gd name="connsiteX17" fmla="*/ 609109 w 1004920"/>
                <a:gd name="connsiteY17" fmla="*/ 368460 h 368468"/>
                <a:gd name="connsiteX18" fmla="*/ 585709 w 1004920"/>
                <a:gd name="connsiteY18" fmla="*/ 361380 h 368468"/>
                <a:gd name="connsiteX19" fmla="*/ 584614 w 1004920"/>
                <a:gd name="connsiteY19" fmla="*/ 361646 h 368468"/>
                <a:gd name="connsiteX20" fmla="*/ 582259 w 1004920"/>
                <a:gd name="connsiteY20" fmla="*/ 361004 h 368468"/>
                <a:gd name="connsiteX21" fmla="*/ 581781 w 1004920"/>
                <a:gd name="connsiteY21" fmla="*/ 360613 h 368468"/>
                <a:gd name="connsiteX22" fmla="*/ 583800 w 1004920"/>
                <a:gd name="connsiteY22" fmla="*/ 359542 h 368468"/>
                <a:gd name="connsiteX23" fmla="*/ 585349 w 1004920"/>
                <a:gd name="connsiteY23" fmla="*/ 358024 h 368468"/>
                <a:gd name="connsiteX24" fmla="*/ 587156 w 1004920"/>
                <a:gd name="connsiteY24" fmla="*/ 357891 h 368468"/>
                <a:gd name="connsiteX25" fmla="*/ 588228 w 1004920"/>
                <a:gd name="connsiteY25" fmla="*/ 358204 h 368468"/>
                <a:gd name="connsiteX26" fmla="*/ 587861 w 1004920"/>
                <a:gd name="connsiteY26" fmla="*/ 360011 h 368468"/>
                <a:gd name="connsiteX27" fmla="*/ 585709 w 1004920"/>
                <a:gd name="connsiteY27" fmla="*/ 361380 h 368468"/>
                <a:gd name="connsiteX28" fmla="*/ 619365 w 1004920"/>
                <a:gd name="connsiteY28" fmla="*/ 354996 h 368468"/>
                <a:gd name="connsiteX29" fmla="*/ 617386 w 1004920"/>
                <a:gd name="connsiteY29" fmla="*/ 355771 h 368468"/>
                <a:gd name="connsiteX30" fmla="*/ 617378 w 1004920"/>
                <a:gd name="connsiteY30" fmla="*/ 354143 h 368468"/>
                <a:gd name="connsiteX31" fmla="*/ 618904 w 1004920"/>
                <a:gd name="connsiteY31" fmla="*/ 352086 h 368468"/>
                <a:gd name="connsiteX32" fmla="*/ 620297 w 1004920"/>
                <a:gd name="connsiteY32" fmla="*/ 351389 h 368468"/>
                <a:gd name="connsiteX33" fmla="*/ 621071 w 1004920"/>
                <a:gd name="connsiteY33" fmla="*/ 352211 h 368468"/>
                <a:gd name="connsiteX34" fmla="*/ 621141 w 1004920"/>
                <a:gd name="connsiteY34" fmla="*/ 352587 h 368468"/>
                <a:gd name="connsiteX35" fmla="*/ 619123 w 1004920"/>
                <a:gd name="connsiteY35" fmla="*/ 353322 h 368468"/>
                <a:gd name="connsiteX36" fmla="*/ 619365 w 1004920"/>
                <a:gd name="connsiteY36" fmla="*/ 354996 h 368468"/>
                <a:gd name="connsiteX37" fmla="*/ 544636 w 1004920"/>
                <a:gd name="connsiteY37" fmla="*/ 334452 h 368468"/>
                <a:gd name="connsiteX38" fmla="*/ 545630 w 1004920"/>
                <a:gd name="connsiteY38" fmla="*/ 335445 h 368468"/>
                <a:gd name="connsiteX39" fmla="*/ 549220 w 1004920"/>
                <a:gd name="connsiteY39" fmla="*/ 337362 h 368468"/>
                <a:gd name="connsiteX40" fmla="*/ 549807 w 1004920"/>
                <a:gd name="connsiteY40" fmla="*/ 338168 h 368468"/>
                <a:gd name="connsiteX41" fmla="*/ 550034 w 1004920"/>
                <a:gd name="connsiteY41" fmla="*/ 339498 h 368468"/>
                <a:gd name="connsiteX42" fmla="*/ 550754 w 1004920"/>
                <a:gd name="connsiteY42" fmla="*/ 340484 h 368468"/>
                <a:gd name="connsiteX43" fmla="*/ 552373 w 1004920"/>
                <a:gd name="connsiteY43" fmla="*/ 340640 h 368468"/>
                <a:gd name="connsiteX44" fmla="*/ 554102 w 1004920"/>
                <a:gd name="connsiteY44" fmla="*/ 340437 h 368468"/>
                <a:gd name="connsiteX45" fmla="*/ 555425 w 1004920"/>
                <a:gd name="connsiteY45" fmla="*/ 341070 h 368468"/>
                <a:gd name="connsiteX46" fmla="*/ 556567 w 1004920"/>
                <a:gd name="connsiteY46" fmla="*/ 342064 h 368468"/>
                <a:gd name="connsiteX47" fmla="*/ 558257 w 1004920"/>
                <a:gd name="connsiteY47" fmla="*/ 343996 h 368468"/>
                <a:gd name="connsiteX48" fmla="*/ 559743 w 1004920"/>
                <a:gd name="connsiteY48" fmla="*/ 346132 h 368468"/>
                <a:gd name="connsiteX49" fmla="*/ 561589 w 1004920"/>
                <a:gd name="connsiteY49" fmla="*/ 347329 h 368468"/>
                <a:gd name="connsiteX50" fmla="*/ 562645 w 1004920"/>
                <a:gd name="connsiteY50" fmla="*/ 349113 h 368468"/>
                <a:gd name="connsiteX51" fmla="*/ 562028 w 1004920"/>
                <a:gd name="connsiteY51" fmla="*/ 350685 h 368468"/>
                <a:gd name="connsiteX52" fmla="*/ 559688 w 1004920"/>
                <a:gd name="connsiteY52" fmla="*/ 352860 h 368468"/>
                <a:gd name="connsiteX53" fmla="*/ 558429 w 1004920"/>
                <a:gd name="connsiteY53" fmla="*/ 353330 h 368468"/>
                <a:gd name="connsiteX54" fmla="*/ 556700 w 1004920"/>
                <a:gd name="connsiteY54" fmla="*/ 353502 h 368468"/>
                <a:gd name="connsiteX55" fmla="*/ 554008 w 1004920"/>
                <a:gd name="connsiteY55" fmla="*/ 354801 h 368468"/>
                <a:gd name="connsiteX56" fmla="*/ 553023 w 1004920"/>
                <a:gd name="connsiteY56" fmla="*/ 354128 h 368468"/>
                <a:gd name="connsiteX57" fmla="*/ 549972 w 1004920"/>
                <a:gd name="connsiteY57" fmla="*/ 353658 h 368468"/>
                <a:gd name="connsiteX58" fmla="*/ 547539 w 1004920"/>
                <a:gd name="connsiteY58" fmla="*/ 352720 h 368468"/>
                <a:gd name="connsiteX59" fmla="*/ 545496 w 1004920"/>
                <a:gd name="connsiteY59" fmla="*/ 351006 h 368468"/>
                <a:gd name="connsiteX60" fmla="*/ 544323 w 1004920"/>
                <a:gd name="connsiteY60" fmla="*/ 349168 h 368468"/>
                <a:gd name="connsiteX61" fmla="*/ 542837 w 1004920"/>
                <a:gd name="connsiteY61" fmla="*/ 347540 h 368468"/>
                <a:gd name="connsiteX62" fmla="*/ 540247 w 1004920"/>
                <a:gd name="connsiteY62" fmla="*/ 346453 h 368468"/>
                <a:gd name="connsiteX63" fmla="*/ 535600 w 1004920"/>
                <a:gd name="connsiteY63" fmla="*/ 343261 h 368468"/>
                <a:gd name="connsiteX64" fmla="*/ 532729 w 1004920"/>
                <a:gd name="connsiteY64" fmla="*/ 342972 h 368468"/>
                <a:gd name="connsiteX65" fmla="*/ 531555 w 1004920"/>
                <a:gd name="connsiteY65" fmla="*/ 343206 h 368468"/>
                <a:gd name="connsiteX66" fmla="*/ 530374 w 1004920"/>
                <a:gd name="connsiteY66" fmla="*/ 343222 h 368468"/>
                <a:gd name="connsiteX67" fmla="*/ 524287 w 1004920"/>
                <a:gd name="connsiteY67" fmla="*/ 341790 h 368468"/>
                <a:gd name="connsiteX68" fmla="*/ 523341 w 1004920"/>
                <a:gd name="connsiteY68" fmla="*/ 340953 h 368468"/>
                <a:gd name="connsiteX69" fmla="*/ 522598 w 1004920"/>
                <a:gd name="connsiteY69" fmla="*/ 339881 h 368468"/>
                <a:gd name="connsiteX70" fmla="*/ 521917 w 1004920"/>
                <a:gd name="connsiteY70" fmla="*/ 338825 h 368468"/>
                <a:gd name="connsiteX71" fmla="*/ 521502 w 1004920"/>
                <a:gd name="connsiteY71" fmla="*/ 337644 h 368468"/>
                <a:gd name="connsiteX72" fmla="*/ 522284 w 1004920"/>
                <a:gd name="connsiteY72" fmla="*/ 336595 h 368468"/>
                <a:gd name="connsiteX73" fmla="*/ 523098 w 1004920"/>
                <a:gd name="connsiteY73" fmla="*/ 335891 h 368468"/>
                <a:gd name="connsiteX74" fmla="*/ 526486 w 1004920"/>
                <a:gd name="connsiteY74" fmla="*/ 334655 h 368468"/>
                <a:gd name="connsiteX75" fmla="*/ 528911 w 1004920"/>
                <a:gd name="connsiteY75" fmla="*/ 334280 h 368468"/>
                <a:gd name="connsiteX76" fmla="*/ 531719 w 1004920"/>
                <a:gd name="connsiteY76" fmla="*/ 334334 h 368468"/>
                <a:gd name="connsiteX77" fmla="*/ 535905 w 1004920"/>
                <a:gd name="connsiteY77" fmla="*/ 333951 h 368468"/>
                <a:gd name="connsiteX78" fmla="*/ 539871 w 1004920"/>
                <a:gd name="connsiteY78" fmla="*/ 334569 h 368468"/>
                <a:gd name="connsiteX79" fmla="*/ 541092 w 1004920"/>
                <a:gd name="connsiteY79" fmla="*/ 334108 h 368468"/>
                <a:gd name="connsiteX80" fmla="*/ 543095 w 1004920"/>
                <a:gd name="connsiteY80" fmla="*/ 332825 h 368468"/>
                <a:gd name="connsiteX81" fmla="*/ 543791 w 1004920"/>
                <a:gd name="connsiteY81" fmla="*/ 333271 h 368468"/>
                <a:gd name="connsiteX82" fmla="*/ 544636 w 1004920"/>
                <a:gd name="connsiteY82" fmla="*/ 334452 h 368468"/>
                <a:gd name="connsiteX83" fmla="*/ 652756 w 1004920"/>
                <a:gd name="connsiteY83" fmla="*/ 327356 h 368468"/>
                <a:gd name="connsiteX84" fmla="*/ 653562 w 1004920"/>
                <a:gd name="connsiteY84" fmla="*/ 327598 h 368468"/>
                <a:gd name="connsiteX85" fmla="*/ 656347 w 1004920"/>
                <a:gd name="connsiteY85" fmla="*/ 326268 h 368468"/>
                <a:gd name="connsiteX86" fmla="*/ 656871 w 1004920"/>
                <a:gd name="connsiteY86" fmla="*/ 326519 h 368468"/>
                <a:gd name="connsiteX87" fmla="*/ 657411 w 1004920"/>
                <a:gd name="connsiteY87" fmla="*/ 327121 h 368468"/>
                <a:gd name="connsiteX88" fmla="*/ 657419 w 1004920"/>
                <a:gd name="connsiteY88" fmla="*/ 328897 h 368468"/>
                <a:gd name="connsiteX89" fmla="*/ 656347 w 1004920"/>
                <a:gd name="connsiteY89" fmla="*/ 330376 h 368468"/>
                <a:gd name="connsiteX90" fmla="*/ 653640 w 1004920"/>
                <a:gd name="connsiteY90" fmla="*/ 330493 h 368468"/>
                <a:gd name="connsiteX91" fmla="*/ 653257 w 1004920"/>
                <a:gd name="connsiteY91" fmla="*/ 330908 h 368468"/>
                <a:gd name="connsiteX92" fmla="*/ 653225 w 1004920"/>
                <a:gd name="connsiteY92" fmla="*/ 331807 h 368468"/>
                <a:gd name="connsiteX93" fmla="*/ 653437 w 1004920"/>
                <a:gd name="connsiteY93" fmla="*/ 332684 h 368468"/>
                <a:gd name="connsiteX94" fmla="*/ 654062 w 1004920"/>
                <a:gd name="connsiteY94" fmla="*/ 333388 h 368468"/>
                <a:gd name="connsiteX95" fmla="*/ 654868 w 1004920"/>
                <a:gd name="connsiteY95" fmla="*/ 334624 h 368468"/>
                <a:gd name="connsiteX96" fmla="*/ 655627 w 1004920"/>
                <a:gd name="connsiteY96" fmla="*/ 337503 h 368468"/>
                <a:gd name="connsiteX97" fmla="*/ 654094 w 1004920"/>
                <a:gd name="connsiteY97" fmla="*/ 338684 h 368468"/>
                <a:gd name="connsiteX98" fmla="*/ 653319 w 1004920"/>
                <a:gd name="connsiteY98" fmla="*/ 340906 h 368468"/>
                <a:gd name="connsiteX99" fmla="*/ 650659 w 1004920"/>
                <a:gd name="connsiteY99" fmla="*/ 342995 h 368468"/>
                <a:gd name="connsiteX100" fmla="*/ 647733 w 1004920"/>
                <a:gd name="connsiteY100" fmla="*/ 346414 h 368468"/>
                <a:gd name="connsiteX101" fmla="*/ 645386 w 1004920"/>
                <a:gd name="connsiteY101" fmla="*/ 348158 h 368468"/>
                <a:gd name="connsiteX102" fmla="*/ 643328 w 1004920"/>
                <a:gd name="connsiteY102" fmla="*/ 350224 h 368468"/>
                <a:gd name="connsiteX103" fmla="*/ 641561 w 1004920"/>
                <a:gd name="connsiteY103" fmla="*/ 351609 h 368468"/>
                <a:gd name="connsiteX104" fmla="*/ 639347 w 1004920"/>
                <a:gd name="connsiteY104" fmla="*/ 352078 h 368468"/>
                <a:gd name="connsiteX105" fmla="*/ 636037 w 1004920"/>
                <a:gd name="connsiteY105" fmla="*/ 352375 h 368468"/>
                <a:gd name="connsiteX106" fmla="*/ 631539 w 1004920"/>
                <a:gd name="connsiteY106" fmla="*/ 354848 h 368468"/>
                <a:gd name="connsiteX107" fmla="*/ 629051 w 1004920"/>
                <a:gd name="connsiteY107" fmla="*/ 355927 h 368468"/>
                <a:gd name="connsiteX108" fmla="*/ 626626 w 1004920"/>
                <a:gd name="connsiteY108" fmla="*/ 356005 h 368468"/>
                <a:gd name="connsiteX109" fmla="*/ 624357 w 1004920"/>
                <a:gd name="connsiteY109" fmla="*/ 355199 h 368468"/>
                <a:gd name="connsiteX110" fmla="*/ 623496 w 1004920"/>
                <a:gd name="connsiteY110" fmla="*/ 354292 h 368468"/>
                <a:gd name="connsiteX111" fmla="*/ 623700 w 1004920"/>
                <a:gd name="connsiteY111" fmla="*/ 353071 h 368468"/>
                <a:gd name="connsiteX112" fmla="*/ 624451 w 1004920"/>
                <a:gd name="connsiteY112" fmla="*/ 352023 h 368468"/>
                <a:gd name="connsiteX113" fmla="*/ 625366 w 1004920"/>
                <a:gd name="connsiteY113" fmla="*/ 351163 h 368468"/>
                <a:gd name="connsiteX114" fmla="*/ 625945 w 1004920"/>
                <a:gd name="connsiteY114" fmla="*/ 350052 h 368468"/>
                <a:gd name="connsiteX115" fmla="*/ 623379 w 1004920"/>
                <a:gd name="connsiteY115" fmla="*/ 348644 h 368468"/>
                <a:gd name="connsiteX116" fmla="*/ 623160 w 1004920"/>
                <a:gd name="connsiteY116" fmla="*/ 347572 h 368468"/>
                <a:gd name="connsiteX117" fmla="*/ 624177 w 1004920"/>
                <a:gd name="connsiteY117" fmla="*/ 344716 h 368468"/>
                <a:gd name="connsiteX118" fmla="*/ 624842 w 1004920"/>
                <a:gd name="connsiteY118" fmla="*/ 341782 h 368468"/>
                <a:gd name="connsiteX119" fmla="*/ 625796 w 1004920"/>
                <a:gd name="connsiteY119" fmla="*/ 339780 h 368468"/>
                <a:gd name="connsiteX120" fmla="*/ 629473 w 1004920"/>
                <a:gd name="connsiteY120" fmla="*/ 336204 h 368468"/>
                <a:gd name="connsiteX121" fmla="*/ 631672 w 1004920"/>
                <a:gd name="connsiteY121" fmla="*/ 334428 h 368468"/>
                <a:gd name="connsiteX122" fmla="*/ 632970 w 1004920"/>
                <a:gd name="connsiteY122" fmla="*/ 333740 h 368468"/>
                <a:gd name="connsiteX123" fmla="*/ 633330 w 1004920"/>
                <a:gd name="connsiteY123" fmla="*/ 334491 h 368468"/>
                <a:gd name="connsiteX124" fmla="*/ 634152 w 1004920"/>
                <a:gd name="connsiteY124" fmla="*/ 335399 h 368468"/>
                <a:gd name="connsiteX125" fmla="*/ 634707 w 1004920"/>
                <a:gd name="connsiteY125" fmla="*/ 335547 h 368468"/>
                <a:gd name="connsiteX126" fmla="*/ 635130 w 1004920"/>
                <a:gd name="connsiteY126" fmla="*/ 335344 h 368468"/>
                <a:gd name="connsiteX127" fmla="*/ 638369 w 1004920"/>
                <a:gd name="connsiteY127" fmla="*/ 335657 h 368468"/>
                <a:gd name="connsiteX128" fmla="*/ 639182 w 1004920"/>
                <a:gd name="connsiteY128" fmla="*/ 335344 h 368468"/>
                <a:gd name="connsiteX129" fmla="*/ 640419 w 1004920"/>
                <a:gd name="connsiteY129" fmla="*/ 333928 h 368468"/>
                <a:gd name="connsiteX130" fmla="*/ 641232 w 1004920"/>
                <a:gd name="connsiteY130" fmla="*/ 333138 h 368468"/>
                <a:gd name="connsiteX131" fmla="*/ 641779 w 1004920"/>
                <a:gd name="connsiteY131" fmla="*/ 331463 h 368468"/>
                <a:gd name="connsiteX132" fmla="*/ 641920 w 1004920"/>
                <a:gd name="connsiteY132" fmla="*/ 330399 h 368468"/>
                <a:gd name="connsiteX133" fmla="*/ 644800 w 1004920"/>
                <a:gd name="connsiteY133" fmla="*/ 329625 h 368468"/>
                <a:gd name="connsiteX134" fmla="*/ 646341 w 1004920"/>
                <a:gd name="connsiteY134" fmla="*/ 328772 h 368468"/>
                <a:gd name="connsiteX135" fmla="*/ 647710 w 1004920"/>
                <a:gd name="connsiteY135" fmla="*/ 327559 h 368468"/>
                <a:gd name="connsiteX136" fmla="*/ 651700 w 1004920"/>
                <a:gd name="connsiteY136" fmla="*/ 325494 h 368468"/>
                <a:gd name="connsiteX137" fmla="*/ 652412 w 1004920"/>
                <a:gd name="connsiteY137" fmla="*/ 324923 h 368468"/>
                <a:gd name="connsiteX138" fmla="*/ 652255 w 1004920"/>
                <a:gd name="connsiteY138" fmla="*/ 326887 h 368468"/>
                <a:gd name="connsiteX139" fmla="*/ 652756 w 1004920"/>
                <a:gd name="connsiteY139" fmla="*/ 327356 h 368468"/>
                <a:gd name="connsiteX140" fmla="*/ 447970 w 1004920"/>
                <a:gd name="connsiteY140" fmla="*/ 321089 h 368468"/>
                <a:gd name="connsiteX141" fmla="*/ 447360 w 1004920"/>
                <a:gd name="connsiteY141" fmla="*/ 321848 h 368468"/>
                <a:gd name="connsiteX142" fmla="*/ 445576 w 1004920"/>
                <a:gd name="connsiteY142" fmla="*/ 320495 h 368468"/>
                <a:gd name="connsiteX143" fmla="*/ 445122 w 1004920"/>
                <a:gd name="connsiteY143" fmla="*/ 319885 h 368468"/>
                <a:gd name="connsiteX144" fmla="*/ 446444 w 1004920"/>
                <a:gd name="connsiteY144" fmla="*/ 319008 h 368468"/>
                <a:gd name="connsiteX145" fmla="*/ 446906 w 1004920"/>
                <a:gd name="connsiteY145" fmla="*/ 318883 h 368468"/>
                <a:gd name="connsiteX146" fmla="*/ 448048 w 1004920"/>
                <a:gd name="connsiteY146" fmla="*/ 319838 h 368468"/>
                <a:gd name="connsiteX147" fmla="*/ 447970 w 1004920"/>
                <a:gd name="connsiteY147" fmla="*/ 321089 h 368468"/>
                <a:gd name="connsiteX148" fmla="*/ 609735 w 1004920"/>
                <a:gd name="connsiteY148" fmla="*/ 316137 h 368468"/>
                <a:gd name="connsiteX149" fmla="*/ 609031 w 1004920"/>
                <a:gd name="connsiteY149" fmla="*/ 317436 h 368468"/>
                <a:gd name="connsiteX150" fmla="*/ 607771 w 1004920"/>
                <a:gd name="connsiteY150" fmla="*/ 317068 h 368468"/>
                <a:gd name="connsiteX151" fmla="*/ 608115 w 1004920"/>
                <a:gd name="connsiteY151" fmla="*/ 315816 h 368468"/>
                <a:gd name="connsiteX152" fmla="*/ 608757 w 1004920"/>
                <a:gd name="connsiteY152" fmla="*/ 315073 h 368468"/>
                <a:gd name="connsiteX153" fmla="*/ 610462 w 1004920"/>
                <a:gd name="connsiteY153" fmla="*/ 313993 h 368468"/>
                <a:gd name="connsiteX154" fmla="*/ 612199 w 1004920"/>
                <a:gd name="connsiteY154" fmla="*/ 313806 h 368468"/>
                <a:gd name="connsiteX155" fmla="*/ 613263 w 1004920"/>
                <a:gd name="connsiteY155" fmla="*/ 314181 h 368468"/>
                <a:gd name="connsiteX156" fmla="*/ 613600 w 1004920"/>
                <a:gd name="connsiteY156" fmla="*/ 314596 h 368468"/>
                <a:gd name="connsiteX157" fmla="*/ 610893 w 1004920"/>
                <a:gd name="connsiteY157" fmla="*/ 315018 h 368468"/>
                <a:gd name="connsiteX158" fmla="*/ 609735 w 1004920"/>
                <a:gd name="connsiteY158" fmla="*/ 316137 h 368468"/>
                <a:gd name="connsiteX159" fmla="*/ 532596 w 1004920"/>
                <a:gd name="connsiteY159" fmla="*/ 320456 h 368468"/>
                <a:gd name="connsiteX160" fmla="*/ 531743 w 1004920"/>
                <a:gd name="connsiteY160" fmla="*/ 320667 h 368468"/>
                <a:gd name="connsiteX161" fmla="*/ 530882 w 1004920"/>
                <a:gd name="connsiteY161" fmla="*/ 320346 h 368468"/>
                <a:gd name="connsiteX162" fmla="*/ 531234 w 1004920"/>
                <a:gd name="connsiteY162" fmla="*/ 318382 h 368468"/>
                <a:gd name="connsiteX163" fmla="*/ 530742 w 1004920"/>
                <a:gd name="connsiteY163" fmla="*/ 317045 h 368468"/>
                <a:gd name="connsiteX164" fmla="*/ 531633 w 1004920"/>
                <a:gd name="connsiteY164" fmla="*/ 315996 h 368468"/>
                <a:gd name="connsiteX165" fmla="*/ 531860 w 1004920"/>
                <a:gd name="connsiteY165" fmla="*/ 314142 h 368468"/>
                <a:gd name="connsiteX166" fmla="*/ 532220 w 1004920"/>
                <a:gd name="connsiteY166" fmla="*/ 313579 h 368468"/>
                <a:gd name="connsiteX167" fmla="*/ 532745 w 1004920"/>
                <a:gd name="connsiteY167" fmla="*/ 314166 h 368468"/>
                <a:gd name="connsiteX168" fmla="*/ 532987 w 1004920"/>
                <a:gd name="connsiteY168" fmla="*/ 314549 h 368468"/>
                <a:gd name="connsiteX169" fmla="*/ 533441 w 1004920"/>
                <a:gd name="connsiteY169" fmla="*/ 314729 h 368468"/>
                <a:gd name="connsiteX170" fmla="*/ 534426 w 1004920"/>
                <a:gd name="connsiteY170" fmla="*/ 314760 h 368468"/>
                <a:gd name="connsiteX171" fmla="*/ 534646 w 1004920"/>
                <a:gd name="connsiteY171" fmla="*/ 315566 h 368468"/>
                <a:gd name="connsiteX172" fmla="*/ 534606 w 1004920"/>
                <a:gd name="connsiteY172" fmla="*/ 316325 h 368468"/>
                <a:gd name="connsiteX173" fmla="*/ 534184 w 1004920"/>
                <a:gd name="connsiteY173" fmla="*/ 317123 h 368468"/>
                <a:gd name="connsiteX174" fmla="*/ 533011 w 1004920"/>
                <a:gd name="connsiteY174" fmla="*/ 317976 h 368468"/>
                <a:gd name="connsiteX175" fmla="*/ 532165 w 1004920"/>
                <a:gd name="connsiteY175" fmla="*/ 318938 h 368468"/>
                <a:gd name="connsiteX176" fmla="*/ 532596 w 1004920"/>
                <a:gd name="connsiteY176" fmla="*/ 320456 h 368468"/>
                <a:gd name="connsiteX177" fmla="*/ 617198 w 1004920"/>
                <a:gd name="connsiteY177" fmla="*/ 311936 h 368468"/>
                <a:gd name="connsiteX178" fmla="*/ 616752 w 1004920"/>
                <a:gd name="connsiteY178" fmla="*/ 312906 h 368468"/>
                <a:gd name="connsiteX179" fmla="*/ 610776 w 1004920"/>
                <a:gd name="connsiteY179" fmla="*/ 312843 h 368468"/>
                <a:gd name="connsiteX180" fmla="*/ 610940 w 1004920"/>
                <a:gd name="connsiteY180" fmla="*/ 311568 h 368468"/>
                <a:gd name="connsiteX181" fmla="*/ 612598 w 1004920"/>
                <a:gd name="connsiteY181" fmla="*/ 310176 h 368468"/>
                <a:gd name="connsiteX182" fmla="*/ 613154 w 1004920"/>
                <a:gd name="connsiteY182" fmla="*/ 309714 h 368468"/>
                <a:gd name="connsiteX183" fmla="*/ 614984 w 1004920"/>
                <a:gd name="connsiteY183" fmla="*/ 309307 h 368468"/>
                <a:gd name="connsiteX184" fmla="*/ 617597 w 1004920"/>
                <a:gd name="connsiteY184" fmla="*/ 310043 h 368468"/>
                <a:gd name="connsiteX185" fmla="*/ 617198 w 1004920"/>
                <a:gd name="connsiteY185" fmla="*/ 311936 h 368468"/>
                <a:gd name="connsiteX186" fmla="*/ 470611 w 1004920"/>
                <a:gd name="connsiteY186" fmla="*/ 317647 h 368468"/>
                <a:gd name="connsiteX187" fmla="*/ 467834 w 1004920"/>
                <a:gd name="connsiteY187" fmla="*/ 322216 h 368468"/>
                <a:gd name="connsiteX188" fmla="*/ 468827 w 1004920"/>
                <a:gd name="connsiteY188" fmla="*/ 322951 h 368468"/>
                <a:gd name="connsiteX189" fmla="*/ 469421 w 1004920"/>
                <a:gd name="connsiteY189" fmla="*/ 323648 h 368468"/>
                <a:gd name="connsiteX190" fmla="*/ 464822 w 1004920"/>
                <a:gd name="connsiteY190" fmla="*/ 324594 h 368468"/>
                <a:gd name="connsiteX191" fmla="*/ 462905 w 1004920"/>
                <a:gd name="connsiteY191" fmla="*/ 324094 h 368468"/>
                <a:gd name="connsiteX192" fmla="*/ 461794 w 1004920"/>
                <a:gd name="connsiteY192" fmla="*/ 324227 h 368468"/>
                <a:gd name="connsiteX193" fmla="*/ 457123 w 1004920"/>
                <a:gd name="connsiteY193" fmla="*/ 323366 h 368468"/>
                <a:gd name="connsiteX194" fmla="*/ 453783 w 1004920"/>
                <a:gd name="connsiteY194" fmla="*/ 322318 h 368468"/>
                <a:gd name="connsiteX195" fmla="*/ 453399 w 1004920"/>
                <a:gd name="connsiteY195" fmla="*/ 321488 h 368468"/>
                <a:gd name="connsiteX196" fmla="*/ 453665 w 1004920"/>
                <a:gd name="connsiteY196" fmla="*/ 320495 h 368468"/>
                <a:gd name="connsiteX197" fmla="*/ 454651 w 1004920"/>
                <a:gd name="connsiteY197" fmla="*/ 320831 h 368468"/>
                <a:gd name="connsiteX198" fmla="*/ 457225 w 1004920"/>
                <a:gd name="connsiteY198" fmla="*/ 320988 h 368468"/>
                <a:gd name="connsiteX199" fmla="*/ 458210 w 1004920"/>
                <a:gd name="connsiteY199" fmla="*/ 320542 h 368468"/>
                <a:gd name="connsiteX200" fmla="*/ 458234 w 1004920"/>
                <a:gd name="connsiteY200" fmla="*/ 317600 h 368468"/>
                <a:gd name="connsiteX201" fmla="*/ 457874 w 1004920"/>
                <a:gd name="connsiteY201" fmla="*/ 313759 h 368468"/>
                <a:gd name="connsiteX202" fmla="*/ 461356 w 1004920"/>
                <a:gd name="connsiteY202" fmla="*/ 310629 h 368468"/>
                <a:gd name="connsiteX203" fmla="*/ 463210 w 1004920"/>
                <a:gd name="connsiteY203" fmla="*/ 309362 h 368468"/>
                <a:gd name="connsiteX204" fmla="*/ 465338 w 1004920"/>
                <a:gd name="connsiteY204" fmla="*/ 308619 h 368468"/>
                <a:gd name="connsiteX205" fmla="*/ 470720 w 1004920"/>
                <a:gd name="connsiteY205" fmla="*/ 310348 h 368468"/>
                <a:gd name="connsiteX206" fmla="*/ 471612 w 1004920"/>
                <a:gd name="connsiteY206" fmla="*/ 310817 h 368468"/>
                <a:gd name="connsiteX207" fmla="*/ 472301 w 1004920"/>
                <a:gd name="connsiteY207" fmla="*/ 311521 h 368468"/>
                <a:gd name="connsiteX208" fmla="*/ 472637 w 1004920"/>
                <a:gd name="connsiteY208" fmla="*/ 312648 h 368468"/>
                <a:gd name="connsiteX209" fmla="*/ 470611 w 1004920"/>
                <a:gd name="connsiteY209" fmla="*/ 317647 h 368468"/>
                <a:gd name="connsiteX210" fmla="*/ 638486 w 1004920"/>
                <a:gd name="connsiteY210" fmla="*/ 311381 h 368468"/>
                <a:gd name="connsiteX211" fmla="*/ 637148 w 1004920"/>
                <a:gd name="connsiteY211" fmla="*/ 312742 h 368468"/>
                <a:gd name="connsiteX212" fmla="*/ 636241 w 1004920"/>
                <a:gd name="connsiteY212" fmla="*/ 315112 h 368468"/>
                <a:gd name="connsiteX213" fmla="*/ 635411 w 1004920"/>
                <a:gd name="connsiteY213" fmla="*/ 315832 h 368468"/>
                <a:gd name="connsiteX214" fmla="*/ 633636 w 1004920"/>
                <a:gd name="connsiteY214" fmla="*/ 316278 h 368468"/>
                <a:gd name="connsiteX215" fmla="*/ 632564 w 1004920"/>
                <a:gd name="connsiteY215" fmla="*/ 313900 h 368468"/>
                <a:gd name="connsiteX216" fmla="*/ 630600 w 1004920"/>
                <a:gd name="connsiteY216" fmla="*/ 314009 h 368468"/>
                <a:gd name="connsiteX217" fmla="*/ 631562 w 1004920"/>
                <a:gd name="connsiteY217" fmla="*/ 311912 h 368468"/>
                <a:gd name="connsiteX218" fmla="*/ 632485 w 1004920"/>
                <a:gd name="connsiteY218" fmla="*/ 311130 h 368468"/>
                <a:gd name="connsiteX219" fmla="*/ 633690 w 1004920"/>
                <a:gd name="connsiteY219" fmla="*/ 311115 h 368468"/>
                <a:gd name="connsiteX220" fmla="*/ 634285 w 1004920"/>
                <a:gd name="connsiteY220" fmla="*/ 311960 h 368468"/>
                <a:gd name="connsiteX221" fmla="*/ 634605 w 1004920"/>
                <a:gd name="connsiteY221" fmla="*/ 312139 h 368468"/>
                <a:gd name="connsiteX222" fmla="*/ 637437 w 1004920"/>
                <a:gd name="connsiteY222" fmla="*/ 308595 h 368468"/>
                <a:gd name="connsiteX223" fmla="*/ 638009 w 1004920"/>
                <a:gd name="connsiteY223" fmla="*/ 308556 h 368468"/>
                <a:gd name="connsiteX224" fmla="*/ 638486 w 1004920"/>
                <a:gd name="connsiteY224" fmla="*/ 308713 h 368468"/>
                <a:gd name="connsiteX225" fmla="*/ 638870 w 1004920"/>
                <a:gd name="connsiteY225" fmla="*/ 309159 h 368468"/>
                <a:gd name="connsiteX226" fmla="*/ 638486 w 1004920"/>
                <a:gd name="connsiteY226" fmla="*/ 311381 h 368468"/>
                <a:gd name="connsiteX227" fmla="*/ 630538 w 1004920"/>
                <a:gd name="connsiteY227" fmla="*/ 310121 h 368468"/>
                <a:gd name="connsiteX228" fmla="*/ 627440 w 1004920"/>
                <a:gd name="connsiteY228" fmla="*/ 310723 h 368468"/>
                <a:gd name="connsiteX229" fmla="*/ 625546 w 1004920"/>
                <a:gd name="connsiteY229" fmla="*/ 313477 h 368468"/>
                <a:gd name="connsiteX230" fmla="*/ 624044 w 1004920"/>
                <a:gd name="connsiteY230" fmla="*/ 313438 h 368468"/>
                <a:gd name="connsiteX231" fmla="*/ 623223 w 1004920"/>
                <a:gd name="connsiteY231" fmla="*/ 314659 h 368468"/>
                <a:gd name="connsiteX232" fmla="*/ 623035 w 1004920"/>
                <a:gd name="connsiteY232" fmla="*/ 315183 h 368468"/>
                <a:gd name="connsiteX233" fmla="*/ 623144 w 1004920"/>
                <a:gd name="connsiteY233" fmla="*/ 315675 h 368468"/>
                <a:gd name="connsiteX234" fmla="*/ 622980 w 1004920"/>
                <a:gd name="connsiteY234" fmla="*/ 316145 h 368468"/>
                <a:gd name="connsiteX235" fmla="*/ 622385 w 1004920"/>
                <a:gd name="connsiteY235" fmla="*/ 316630 h 368468"/>
                <a:gd name="connsiteX236" fmla="*/ 620977 w 1004920"/>
                <a:gd name="connsiteY236" fmla="*/ 315871 h 368468"/>
                <a:gd name="connsiteX237" fmla="*/ 619772 w 1004920"/>
                <a:gd name="connsiteY237" fmla="*/ 316841 h 368468"/>
                <a:gd name="connsiteX238" fmla="*/ 619264 w 1004920"/>
                <a:gd name="connsiteY238" fmla="*/ 317076 h 368468"/>
                <a:gd name="connsiteX239" fmla="*/ 617488 w 1004920"/>
                <a:gd name="connsiteY239" fmla="*/ 315949 h 368468"/>
                <a:gd name="connsiteX240" fmla="*/ 615806 w 1004920"/>
                <a:gd name="connsiteY240" fmla="*/ 316020 h 368468"/>
                <a:gd name="connsiteX241" fmla="*/ 615298 w 1004920"/>
                <a:gd name="connsiteY241" fmla="*/ 315848 h 368468"/>
                <a:gd name="connsiteX242" fmla="*/ 617386 w 1004920"/>
                <a:gd name="connsiteY242" fmla="*/ 313829 h 368468"/>
                <a:gd name="connsiteX243" fmla="*/ 620234 w 1004920"/>
                <a:gd name="connsiteY243" fmla="*/ 311944 h 368468"/>
                <a:gd name="connsiteX244" fmla="*/ 620703 w 1004920"/>
                <a:gd name="connsiteY244" fmla="*/ 311248 h 368468"/>
                <a:gd name="connsiteX245" fmla="*/ 619585 w 1004920"/>
                <a:gd name="connsiteY245" fmla="*/ 311060 h 368468"/>
                <a:gd name="connsiteX246" fmla="*/ 618919 w 1004920"/>
                <a:gd name="connsiteY246" fmla="*/ 310778 h 368468"/>
                <a:gd name="connsiteX247" fmla="*/ 618833 w 1004920"/>
                <a:gd name="connsiteY247" fmla="*/ 310332 h 368468"/>
                <a:gd name="connsiteX248" fmla="*/ 620633 w 1004920"/>
                <a:gd name="connsiteY248" fmla="*/ 310035 h 368468"/>
                <a:gd name="connsiteX249" fmla="*/ 621877 w 1004920"/>
                <a:gd name="connsiteY249" fmla="*/ 309996 h 368468"/>
                <a:gd name="connsiteX250" fmla="*/ 622823 w 1004920"/>
                <a:gd name="connsiteY250" fmla="*/ 310575 h 368468"/>
                <a:gd name="connsiteX251" fmla="*/ 623426 w 1004920"/>
                <a:gd name="connsiteY251" fmla="*/ 310575 h 368468"/>
                <a:gd name="connsiteX252" fmla="*/ 627275 w 1004920"/>
                <a:gd name="connsiteY252" fmla="*/ 308353 h 368468"/>
                <a:gd name="connsiteX253" fmla="*/ 628800 w 1004920"/>
                <a:gd name="connsiteY253" fmla="*/ 308854 h 368468"/>
                <a:gd name="connsiteX254" fmla="*/ 629912 w 1004920"/>
                <a:gd name="connsiteY254" fmla="*/ 309425 h 368468"/>
                <a:gd name="connsiteX255" fmla="*/ 630538 w 1004920"/>
                <a:gd name="connsiteY255" fmla="*/ 310121 h 368468"/>
                <a:gd name="connsiteX256" fmla="*/ 959231 w 1004920"/>
                <a:gd name="connsiteY256" fmla="*/ 312687 h 368468"/>
                <a:gd name="connsiteX257" fmla="*/ 958144 w 1004920"/>
                <a:gd name="connsiteY257" fmla="*/ 312976 h 368468"/>
                <a:gd name="connsiteX258" fmla="*/ 952620 w 1004920"/>
                <a:gd name="connsiteY258" fmla="*/ 312311 h 368468"/>
                <a:gd name="connsiteX259" fmla="*/ 952034 w 1004920"/>
                <a:gd name="connsiteY259" fmla="*/ 311404 h 368468"/>
                <a:gd name="connsiteX260" fmla="*/ 951947 w 1004920"/>
                <a:gd name="connsiteY260" fmla="*/ 310935 h 368468"/>
                <a:gd name="connsiteX261" fmla="*/ 953207 w 1004920"/>
                <a:gd name="connsiteY261" fmla="*/ 310035 h 368468"/>
                <a:gd name="connsiteX262" fmla="*/ 954427 w 1004920"/>
                <a:gd name="connsiteY262" fmla="*/ 308509 h 368468"/>
                <a:gd name="connsiteX263" fmla="*/ 956321 w 1004920"/>
                <a:gd name="connsiteY263" fmla="*/ 307938 h 368468"/>
                <a:gd name="connsiteX264" fmla="*/ 957056 w 1004920"/>
                <a:gd name="connsiteY264" fmla="*/ 307938 h 368468"/>
                <a:gd name="connsiteX265" fmla="*/ 959278 w 1004920"/>
                <a:gd name="connsiteY265" fmla="*/ 311553 h 368468"/>
                <a:gd name="connsiteX266" fmla="*/ 959231 w 1004920"/>
                <a:gd name="connsiteY266" fmla="*/ 312687 h 368468"/>
                <a:gd name="connsiteX267" fmla="*/ 490709 w 1004920"/>
                <a:gd name="connsiteY267" fmla="*/ 312218 h 368468"/>
                <a:gd name="connsiteX268" fmla="*/ 490216 w 1004920"/>
                <a:gd name="connsiteY268" fmla="*/ 312233 h 368468"/>
                <a:gd name="connsiteX269" fmla="*/ 489262 w 1004920"/>
                <a:gd name="connsiteY269" fmla="*/ 311803 h 368468"/>
                <a:gd name="connsiteX270" fmla="*/ 489606 w 1004920"/>
                <a:gd name="connsiteY270" fmla="*/ 310888 h 368468"/>
                <a:gd name="connsiteX271" fmla="*/ 489090 w 1004920"/>
                <a:gd name="connsiteY271" fmla="*/ 309393 h 368468"/>
                <a:gd name="connsiteX272" fmla="*/ 489270 w 1004920"/>
                <a:gd name="connsiteY272" fmla="*/ 308165 h 368468"/>
                <a:gd name="connsiteX273" fmla="*/ 490490 w 1004920"/>
                <a:gd name="connsiteY273" fmla="*/ 307469 h 368468"/>
                <a:gd name="connsiteX274" fmla="*/ 493095 w 1004920"/>
                <a:gd name="connsiteY274" fmla="*/ 307391 h 368468"/>
                <a:gd name="connsiteX275" fmla="*/ 493189 w 1004920"/>
                <a:gd name="connsiteY275" fmla="*/ 308290 h 368468"/>
                <a:gd name="connsiteX276" fmla="*/ 490709 w 1004920"/>
                <a:gd name="connsiteY276" fmla="*/ 312218 h 368468"/>
                <a:gd name="connsiteX277" fmla="*/ 524029 w 1004920"/>
                <a:gd name="connsiteY277" fmla="*/ 309378 h 368468"/>
                <a:gd name="connsiteX278" fmla="*/ 523067 w 1004920"/>
                <a:gd name="connsiteY278" fmla="*/ 309401 h 368468"/>
                <a:gd name="connsiteX279" fmla="*/ 522871 w 1004920"/>
                <a:gd name="connsiteY279" fmla="*/ 308517 h 368468"/>
                <a:gd name="connsiteX280" fmla="*/ 523216 w 1004920"/>
                <a:gd name="connsiteY280" fmla="*/ 307594 h 368468"/>
                <a:gd name="connsiteX281" fmla="*/ 524139 w 1004920"/>
                <a:gd name="connsiteY281" fmla="*/ 307203 h 368468"/>
                <a:gd name="connsiteX282" fmla="*/ 524561 w 1004920"/>
                <a:gd name="connsiteY282" fmla="*/ 307179 h 368468"/>
                <a:gd name="connsiteX283" fmla="*/ 525226 w 1004920"/>
                <a:gd name="connsiteY283" fmla="*/ 308017 h 368468"/>
                <a:gd name="connsiteX284" fmla="*/ 525375 w 1004920"/>
                <a:gd name="connsiteY284" fmla="*/ 308455 h 368468"/>
                <a:gd name="connsiteX285" fmla="*/ 524757 w 1004920"/>
                <a:gd name="connsiteY285" fmla="*/ 309033 h 368468"/>
                <a:gd name="connsiteX286" fmla="*/ 524029 w 1004920"/>
                <a:gd name="connsiteY286" fmla="*/ 309378 h 368468"/>
                <a:gd name="connsiteX287" fmla="*/ 644823 w 1004920"/>
                <a:gd name="connsiteY287" fmla="*/ 307218 h 368468"/>
                <a:gd name="connsiteX288" fmla="*/ 645347 w 1004920"/>
                <a:gd name="connsiteY288" fmla="*/ 308556 h 368468"/>
                <a:gd name="connsiteX289" fmla="*/ 647045 w 1004920"/>
                <a:gd name="connsiteY289" fmla="*/ 307813 h 368468"/>
                <a:gd name="connsiteX290" fmla="*/ 648703 w 1004920"/>
                <a:gd name="connsiteY290" fmla="*/ 307625 h 368468"/>
                <a:gd name="connsiteX291" fmla="*/ 652474 w 1004920"/>
                <a:gd name="connsiteY291" fmla="*/ 307766 h 368468"/>
                <a:gd name="connsiteX292" fmla="*/ 655244 w 1004920"/>
                <a:gd name="connsiteY292" fmla="*/ 308063 h 368468"/>
                <a:gd name="connsiteX293" fmla="*/ 656879 w 1004920"/>
                <a:gd name="connsiteY293" fmla="*/ 308619 h 368468"/>
                <a:gd name="connsiteX294" fmla="*/ 657035 w 1004920"/>
                <a:gd name="connsiteY294" fmla="*/ 311302 h 368468"/>
                <a:gd name="connsiteX295" fmla="*/ 656269 w 1004920"/>
                <a:gd name="connsiteY295" fmla="*/ 311881 h 368468"/>
                <a:gd name="connsiteX296" fmla="*/ 641944 w 1004920"/>
                <a:gd name="connsiteY296" fmla="*/ 313907 h 368468"/>
                <a:gd name="connsiteX297" fmla="*/ 640544 w 1004920"/>
                <a:gd name="connsiteY297" fmla="*/ 313258 h 368468"/>
                <a:gd name="connsiteX298" fmla="*/ 639996 w 1004920"/>
                <a:gd name="connsiteY298" fmla="*/ 312617 h 368468"/>
                <a:gd name="connsiteX299" fmla="*/ 641537 w 1004920"/>
                <a:gd name="connsiteY299" fmla="*/ 310629 h 368468"/>
                <a:gd name="connsiteX300" fmla="*/ 640825 w 1004920"/>
                <a:gd name="connsiteY300" fmla="*/ 309683 h 368468"/>
                <a:gd name="connsiteX301" fmla="*/ 641639 w 1004920"/>
                <a:gd name="connsiteY301" fmla="*/ 308142 h 368468"/>
                <a:gd name="connsiteX302" fmla="*/ 643352 w 1004920"/>
                <a:gd name="connsiteY302" fmla="*/ 307093 h 368468"/>
                <a:gd name="connsiteX303" fmla="*/ 644823 w 1004920"/>
                <a:gd name="connsiteY303" fmla="*/ 307218 h 368468"/>
                <a:gd name="connsiteX304" fmla="*/ 716141 w 1004920"/>
                <a:gd name="connsiteY304" fmla="*/ 306295 h 368468"/>
                <a:gd name="connsiteX305" fmla="*/ 719983 w 1004920"/>
                <a:gd name="connsiteY305" fmla="*/ 307179 h 368468"/>
                <a:gd name="connsiteX306" fmla="*/ 722181 w 1004920"/>
                <a:gd name="connsiteY306" fmla="*/ 307085 h 368468"/>
                <a:gd name="connsiteX307" fmla="*/ 722635 w 1004920"/>
                <a:gd name="connsiteY307" fmla="*/ 307876 h 368468"/>
                <a:gd name="connsiteX308" fmla="*/ 720530 w 1004920"/>
                <a:gd name="connsiteY308" fmla="*/ 309745 h 368468"/>
                <a:gd name="connsiteX309" fmla="*/ 716079 w 1004920"/>
                <a:gd name="connsiteY309" fmla="*/ 308306 h 368468"/>
                <a:gd name="connsiteX310" fmla="*/ 715320 w 1004920"/>
                <a:gd name="connsiteY310" fmla="*/ 306765 h 368468"/>
                <a:gd name="connsiteX311" fmla="*/ 716141 w 1004920"/>
                <a:gd name="connsiteY311" fmla="*/ 306295 h 368468"/>
                <a:gd name="connsiteX312" fmla="*/ 605463 w 1004920"/>
                <a:gd name="connsiteY312" fmla="*/ 317608 h 368468"/>
                <a:gd name="connsiteX313" fmla="*/ 602365 w 1004920"/>
                <a:gd name="connsiteY313" fmla="*/ 318390 h 368468"/>
                <a:gd name="connsiteX314" fmla="*/ 600440 w 1004920"/>
                <a:gd name="connsiteY314" fmla="*/ 319134 h 368468"/>
                <a:gd name="connsiteX315" fmla="*/ 598602 w 1004920"/>
                <a:gd name="connsiteY315" fmla="*/ 320119 h 368468"/>
                <a:gd name="connsiteX316" fmla="*/ 597444 w 1004920"/>
                <a:gd name="connsiteY316" fmla="*/ 320323 h 368468"/>
                <a:gd name="connsiteX317" fmla="*/ 595340 w 1004920"/>
                <a:gd name="connsiteY317" fmla="*/ 320401 h 368468"/>
                <a:gd name="connsiteX318" fmla="*/ 592359 w 1004920"/>
                <a:gd name="connsiteY318" fmla="*/ 320221 h 368468"/>
                <a:gd name="connsiteX319" fmla="*/ 590348 w 1004920"/>
                <a:gd name="connsiteY319" fmla="*/ 320542 h 368468"/>
                <a:gd name="connsiteX320" fmla="*/ 584739 w 1004920"/>
                <a:gd name="connsiteY320" fmla="*/ 323092 h 368468"/>
                <a:gd name="connsiteX321" fmla="*/ 582533 w 1004920"/>
                <a:gd name="connsiteY321" fmla="*/ 323311 h 368468"/>
                <a:gd name="connsiteX322" fmla="*/ 580624 w 1004920"/>
                <a:gd name="connsiteY322" fmla="*/ 323937 h 368468"/>
                <a:gd name="connsiteX323" fmla="*/ 579966 w 1004920"/>
                <a:gd name="connsiteY323" fmla="*/ 322944 h 368468"/>
                <a:gd name="connsiteX324" fmla="*/ 579153 w 1004920"/>
                <a:gd name="connsiteY324" fmla="*/ 322208 h 368468"/>
                <a:gd name="connsiteX325" fmla="*/ 577291 w 1004920"/>
                <a:gd name="connsiteY325" fmla="*/ 322028 h 368468"/>
                <a:gd name="connsiteX326" fmla="*/ 575429 w 1004920"/>
                <a:gd name="connsiteY326" fmla="*/ 322083 h 368468"/>
                <a:gd name="connsiteX327" fmla="*/ 573536 w 1004920"/>
                <a:gd name="connsiteY327" fmla="*/ 324336 h 368468"/>
                <a:gd name="connsiteX328" fmla="*/ 570516 w 1004920"/>
                <a:gd name="connsiteY328" fmla="*/ 323859 h 368468"/>
                <a:gd name="connsiteX329" fmla="*/ 569350 w 1004920"/>
                <a:gd name="connsiteY329" fmla="*/ 324054 h 368468"/>
                <a:gd name="connsiteX330" fmla="*/ 568216 w 1004920"/>
                <a:gd name="connsiteY330" fmla="*/ 324532 h 368468"/>
                <a:gd name="connsiteX331" fmla="*/ 567097 w 1004920"/>
                <a:gd name="connsiteY331" fmla="*/ 324743 h 368468"/>
                <a:gd name="connsiteX332" fmla="*/ 565924 w 1004920"/>
                <a:gd name="connsiteY332" fmla="*/ 324586 h 368468"/>
                <a:gd name="connsiteX333" fmla="*/ 561519 w 1004920"/>
                <a:gd name="connsiteY333" fmla="*/ 322834 h 368468"/>
                <a:gd name="connsiteX334" fmla="*/ 556465 w 1004920"/>
                <a:gd name="connsiteY334" fmla="*/ 321793 h 368468"/>
                <a:gd name="connsiteX335" fmla="*/ 551395 w 1004920"/>
                <a:gd name="connsiteY335" fmla="*/ 322200 h 368468"/>
                <a:gd name="connsiteX336" fmla="*/ 547030 w 1004920"/>
                <a:gd name="connsiteY336" fmla="*/ 321238 h 368468"/>
                <a:gd name="connsiteX337" fmla="*/ 544636 w 1004920"/>
                <a:gd name="connsiteY337" fmla="*/ 321973 h 368468"/>
                <a:gd name="connsiteX338" fmla="*/ 542383 w 1004920"/>
                <a:gd name="connsiteY338" fmla="*/ 323022 h 368468"/>
                <a:gd name="connsiteX339" fmla="*/ 541718 w 1004920"/>
                <a:gd name="connsiteY339" fmla="*/ 321919 h 368468"/>
                <a:gd name="connsiteX340" fmla="*/ 540897 w 1004920"/>
                <a:gd name="connsiteY340" fmla="*/ 320949 h 368468"/>
                <a:gd name="connsiteX341" fmla="*/ 540161 w 1004920"/>
                <a:gd name="connsiteY341" fmla="*/ 319493 h 368468"/>
                <a:gd name="connsiteX342" fmla="*/ 540137 w 1004920"/>
                <a:gd name="connsiteY342" fmla="*/ 317843 h 368468"/>
                <a:gd name="connsiteX343" fmla="*/ 540380 w 1004920"/>
                <a:gd name="connsiteY343" fmla="*/ 316693 h 368468"/>
                <a:gd name="connsiteX344" fmla="*/ 541029 w 1004920"/>
                <a:gd name="connsiteY344" fmla="*/ 315637 h 368468"/>
                <a:gd name="connsiteX345" fmla="*/ 541436 w 1004920"/>
                <a:gd name="connsiteY345" fmla="*/ 314541 h 368468"/>
                <a:gd name="connsiteX346" fmla="*/ 541624 w 1004920"/>
                <a:gd name="connsiteY346" fmla="*/ 313368 h 368468"/>
                <a:gd name="connsiteX347" fmla="*/ 542578 w 1004920"/>
                <a:gd name="connsiteY347" fmla="*/ 313923 h 368468"/>
                <a:gd name="connsiteX348" fmla="*/ 543572 w 1004920"/>
                <a:gd name="connsiteY348" fmla="*/ 313712 h 368468"/>
                <a:gd name="connsiteX349" fmla="*/ 546545 w 1004920"/>
                <a:gd name="connsiteY349" fmla="*/ 312437 h 368468"/>
                <a:gd name="connsiteX350" fmla="*/ 549447 w 1004920"/>
                <a:gd name="connsiteY350" fmla="*/ 310504 h 368468"/>
                <a:gd name="connsiteX351" fmla="*/ 552147 w 1004920"/>
                <a:gd name="connsiteY351" fmla="*/ 309800 h 368468"/>
                <a:gd name="connsiteX352" fmla="*/ 553703 w 1004920"/>
                <a:gd name="connsiteY352" fmla="*/ 309604 h 368468"/>
                <a:gd name="connsiteX353" fmla="*/ 555034 w 1004920"/>
                <a:gd name="connsiteY353" fmla="*/ 309988 h 368468"/>
                <a:gd name="connsiteX354" fmla="*/ 556387 w 1004920"/>
                <a:gd name="connsiteY354" fmla="*/ 309847 h 368468"/>
                <a:gd name="connsiteX355" fmla="*/ 557772 w 1004920"/>
                <a:gd name="connsiteY355" fmla="*/ 309417 h 368468"/>
                <a:gd name="connsiteX356" fmla="*/ 559954 w 1004920"/>
                <a:gd name="connsiteY356" fmla="*/ 310895 h 368468"/>
                <a:gd name="connsiteX357" fmla="*/ 560870 w 1004920"/>
                <a:gd name="connsiteY357" fmla="*/ 311201 h 368468"/>
                <a:gd name="connsiteX358" fmla="*/ 563827 w 1004920"/>
                <a:gd name="connsiteY358" fmla="*/ 311318 h 368468"/>
                <a:gd name="connsiteX359" fmla="*/ 566518 w 1004920"/>
                <a:gd name="connsiteY359" fmla="*/ 312171 h 368468"/>
                <a:gd name="connsiteX360" fmla="*/ 568928 w 1004920"/>
                <a:gd name="connsiteY360" fmla="*/ 313454 h 368468"/>
                <a:gd name="connsiteX361" fmla="*/ 572401 w 1004920"/>
                <a:gd name="connsiteY361" fmla="*/ 314651 h 368468"/>
                <a:gd name="connsiteX362" fmla="*/ 574498 w 1004920"/>
                <a:gd name="connsiteY362" fmla="*/ 316262 h 368468"/>
                <a:gd name="connsiteX363" fmla="*/ 576094 w 1004920"/>
                <a:gd name="connsiteY363" fmla="*/ 316857 h 368468"/>
                <a:gd name="connsiteX364" fmla="*/ 577275 w 1004920"/>
                <a:gd name="connsiteY364" fmla="*/ 317021 h 368468"/>
                <a:gd name="connsiteX365" fmla="*/ 578363 w 1004920"/>
                <a:gd name="connsiteY365" fmla="*/ 316802 h 368468"/>
                <a:gd name="connsiteX366" fmla="*/ 579740 w 1004920"/>
                <a:gd name="connsiteY366" fmla="*/ 315722 h 368468"/>
                <a:gd name="connsiteX367" fmla="*/ 581344 w 1004920"/>
                <a:gd name="connsiteY367" fmla="*/ 315276 h 368468"/>
                <a:gd name="connsiteX368" fmla="*/ 582736 w 1004920"/>
                <a:gd name="connsiteY368" fmla="*/ 315292 h 368468"/>
                <a:gd name="connsiteX369" fmla="*/ 585279 w 1004920"/>
                <a:gd name="connsiteY369" fmla="*/ 315011 h 368468"/>
                <a:gd name="connsiteX370" fmla="*/ 586358 w 1004920"/>
                <a:gd name="connsiteY370" fmla="*/ 314752 h 368468"/>
                <a:gd name="connsiteX371" fmla="*/ 587555 w 1004920"/>
                <a:gd name="connsiteY371" fmla="*/ 314158 h 368468"/>
                <a:gd name="connsiteX372" fmla="*/ 588729 w 1004920"/>
                <a:gd name="connsiteY372" fmla="*/ 314526 h 368468"/>
                <a:gd name="connsiteX373" fmla="*/ 589762 w 1004920"/>
                <a:gd name="connsiteY373" fmla="*/ 315073 h 368468"/>
                <a:gd name="connsiteX374" fmla="*/ 594064 w 1004920"/>
                <a:gd name="connsiteY374" fmla="*/ 317898 h 368468"/>
                <a:gd name="connsiteX375" fmla="*/ 595387 w 1004920"/>
                <a:gd name="connsiteY375" fmla="*/ 317976 h 368468"/>
                <a:gd name="connsiteX376" fmla="*/ 597812 w 1004920"/>
                <a:gd name="connsiteY376" fmla="*/ 317365 h 368468"/>
                <a:gd name="connsiteX377" fmla="*/ 598540 w 1004920"/>
                <a:gd name="connsiteY377" fmla="*/ 316607 h 368468"/>
                <a:gd name="connsiteX378" fmla="*/ 598915 w 1004920"/>
                <a:gd name="connsiteY378" fmla="*/ 315441 h 368468"/>
                <a:gd name="connsiteX379" fmla="*/ 599580 w 1004920"/>
                <a:gd name="connsiteY379" fmla="*/ 314471 h 368468"/>
                <a:gd name="connsiteX380" fmla="*/ 600503 w 1004920"/>
                <a:gd name="connsiteY380" fmla="*/ 313634 h 368468"/>
                <a:gd name="connsiteX381" fmla="*/ 601552 w 1004920"/>
                <a:gd name="connsiteY381" fmla="*/ 312992 h 368468"/>
                <a:gd name="connsiteX382" fmla="*/ 604767 w 1004920"/>
                <a:gd name="connsiteY382" fmla="*/ 311905 h 368468"/>
                <a:gd name="connsiteX383" fmla="*/ 606966 w 1004920"/>
                <a:gd name="connsiteY383" fmla="*/ 310833 h 368468"/>
                <a:gd name="connsiteX384" fmla="*/ 608475 w 1004920"/>
                <a:gd name="connsiteY384" fmla="*/ 309018 h 368468"/>
                <a:gd name="connsiteX385" fmla="*/ 604947 w 1004920"/>
                <a:gd name="connsiteY385" fmla="*/ 308220 h 368468"/>
                <a:gd name="connsiteX386" fmla="*/ 605690 w 1004920"/>
                <a:gd name="connsiteY386" fmla="*/ 306913 h 368468"/>
                <a:gd name="connsiteX387" fmla="*/ 606864 w 1004920"/>
                <a:gd name="connsiteY387" fmla="*/ 306178 h 368468"/>
                <a:gd name="connsiteX388" fmla="*/ 608421 w 1004920"/>
                <a:gd name="connsiteY388" fmla="*/ 306452 h 368468"/>
                <a:gd name="connsiteX389" fmla="*/ 609774 w 1004920"/>
                <a:gd name="connsiteY389" fmla="*/ 307469 h 368468"/>
                <a:gd name="connsiteX390" fmla="*/ 610376 w 1004920"/>
                <a:gd name="connsiteY390" fmla="*/ 311373 h 368468"/>
                <a:gd name="connsiteX391" fmla="*/ 609265 w 1004920"/>
                <a:gd name="connsiteY391" fmla="*/ 311920 h 368468"/>
                <a:gd name="connsiteX392" fmla="*/ 608561 w 1004920"/>
                <a:gd name="connsiteY392" fmla="*/ 312515 h 368468"/>
                <a:gd name="connsiteX393" fmla="*/ 608092 w 1004920"/>
                <a:gd name="connsiteY393" fmla="*/ 313297 h 368468"/>
                <a:gd name="connsiteX394" fmla="*/ 606089 w 1004920"/>
                <a:gd name="connsiteY394" fmla="*/ 314729 h 368468"/>
                <a:gd name="connsiteX395" fmla="*/ 606879 w 1004920"/>
                <a:gd name="connsiteY395" fmla="*/ 316520 h 368468"/>
                <a:gd name="connsiteX396" fmla="*/ 606293 w 1004920"/>
                <a:gd name="connsiteY396" fmla="*/ 317264 h 368468"/>
                <a:gd name="connsiteX397" fmla="*/ 605463 w 1004920"/>
                <a:gd name="connsiteY397" fmla="*/ 317608 h 368468"/>
                <a:gd name="connsiteX398" fmla="*/ 782860 w 1004920"/>
                <a:gd name="connsiteY398" fmla="*/ 311138 h 368468"/>
                <a:gd name="connsiteX399" fmla="*/ 780951 w 1004920"/>
                <a:gd name="connsiteY399" fmla="*/ 311827 h 368468"/>
                <a:gd name="connsiteX400" fmla="*/ 782226 w 1004920"/>
                <a:gd name="connsiteY400" fmla="*/ 310082 h 368468"/>
                <a:gd name="connsiteX401" fmla="*/ 786325 w 1004920"/>
                <a:gd name="connsiteY401" fmla="*/ 306123 h 368468"/>
                <a:gd name="connsiteX402" fmla="*/ 787796 w 1004920"/>
                <a:gd name="connsiteY402" fmla="*/ 306859 h 368468"/>
                <a:gd name="connsiteX403" fmla="*/ 789752 w 1004920"/>
                <a:gd name="connsiteY403" fmla="*/ 306999 h 368468"/>
                <a:gd name="connsiteX404" fmla="*/ 786834 w 1004920"/>
                <a:gd name="connsiteY404" fmla="*/ 308791 h 368468"/>
                <a:gd name="connsiteX405" fmla="*/ 783861 w 1004920"/>
                <a:gd name="connsiteY405" fmla="*/ 309534 h 368468"/>
                <a:gd name="connsiteX406" fmla="*/ 782860 w 1004920"/>
                <a:gd name="connsiteY406" fmla="*/ 311138 h 368468"/>
                <a:gd name="connsiteX407" fmla="*/ 505769 w 1004920"/>
                <a:gd name="connsiteY407" fmla="*/ 311122 h 368468"/>
                <a:gd name="connsiteX408" fmla="*/ 506872 w 1004920"/>
                <a:gd name="connsiteY408" fmla="*/ 311991 h 368468"/>
                <a:gd name="connsiteX409" fmla="*/ 507874 w 1004920"/>
                <a:gd name="connsiteY409" fmla="*/ 311912 h 368468"/>
                <a:gd name="connsiteX410" fmla="*/ 509971 w 1004920"/>
                <a:gd name="connsiteY410" fmla="*/ 310582 h 368468"/>
                <a:gd name="connsiteX411" fmla="*/ 511230 w 1004920"/>
                <a:gd name="connsiteY411" fmla="*/ 310097 h 368468"/>
                <a:gd name="connsiteX412" fmla="*/ 512583 w 1004920"/>
                <a:gd name="connsiteY412" fmla="*/ 310082 h 368468"/>
                <a:gd name="connsiteX413" fmla="*/ 513890 w 1004920"/>
                <a:gd name="connsiteY413" fmla="*/ 310301 h 368468"/>
                <a:gd name="connsiteX414" fmla="*/ 515181 w 1004920"/>
                <a:gd name="connsiteY414" fmla="*/ 311248 h 368468"/>
                <a:gd name="connsiteX415" fmla="*/ 515650 w 1004920"/>
                <a:gd name="connsiteY415" fmla="*/ 312789 h 368468"/>
                <a:gd name="connsiteX416" fmla="*/ 516135 w 1004920"/>
                <a:gd name="connsiteY416" fmla="*/ 313266 h 368468"/>
                <a:gd name="connsiteX417" fmla="*/ 516894 w 1004920"/>
                <a:gd name="connsiteY417" fmla="*/ 311420 h 368468"/>
                <a:gd name="connsiteX418" fmla="*/ 517903 w 1004920"/>
                <a:gd name="connsiteY418" fmla="*/ 310864 h 368468"/>
                <a:gd name="connsiteX419" fmla="*/ 519038 w 1004920"/>
                <a:gd name="connsiteY419" fmla="*/ 310582 h 368468"/>
                <a:gd name="connsiteX420" fmla="*/ 520814 w 1004920"/>
                <a:gd name="connsiteY420" fmla="*/ 310684 h 368468"/>
                <a:gd name="connsiteX421" fmla="*/ 522167 w 1004920"/>
                <a:gd name="connsiteY421" fmla="*/ 311568 h 368468"/>
                <a:gd name="connsiteX422" fmla="*/ 523396 w 1004920"/>
                <a:gd name="connsiteY422" fmla="*/ 314189 h 368468"/>
                <a:gd name="connsiteX423" fmla="*/ 523356 w 1004920"/>
                <a:gd name="connsiteY423" fmla="*/ 316481 h 368468"/>
                <a:gd name="connsiteX424" fmla="*/ 523802 w 1004920"/>
                <a:gd name="connsiteY424" fmla="*/ 317342 h 368468"/>
                <a:gd name="connsiteX425" fmla="*/ 524647 w 1004920"/>
                <a:gd name="connsiteY425" fmla="*/ 317968 h 368468"/>
                <a:gd name="connsiteX426" fmla="*/ 525273 w 1004920"/>
                <a:gd name="connsiteY426" fmla="*/ 318852 h 368468"/>
                <a:gd name="connsiteX427" fmla="*/ 524718 w 1004920"/>
                <a:gd name="connsiteY427" fmla="*/ 319775 h 368468"/>
                <a:gd name="connsiteX428" fmla="*/ 524162 w 1004920"/>
                <a:gd name="connsiteY428" fmla="*/ 320221 h 368468"/>
                <a:gd name="connsiteX429" fmla="*/ 522574 w 1004920"/>
                <a:gd name="connsiteY429" fmla="*/ 320643 h 368468"/>
                <a:gd name="connsiteX430" fmla="*/ 521807 w 1004920"/>
                <a:gd name="connsiteY430" fmla="*/ 320463 h 368468"/>
                <a:gd name="connsiteX431" fmla="*/ 521095 w 1004920"/>
                <a:gd name="connsiteY431" fmla="*/ 319838 h 368468"/>
                <a:gd name="connsiteX432" fmla="*/ 520305 w 1004920"/>
                <a:gd name="connsiteY432" fmla="*/ 319611 h 368468"/>
                <a:gd name="connsiteX433" fmla="*/ 518506 w 1004920"/>
                <a:gd name="connsiteY433" fmla="*/ 319822 h 368468"/>
                <a:gd name="connsiteX434" fmla="*/ 516847 w 1004920"/>
                <a:gd name="connsiteY434" fmla="*/ 320338 h 368468"/>
                <a:gd name="connsiteX435" fmla="*/ 517074 w 1004920"/>
                <a:gd name="connsiteY435" fmla="*/ 321175 h 368468"/>
                <a:gd name="connsiteX436" fmla="*/ 518435 w 1004920"/>
                <a:gd name="connsiteY436" fmla="*/ 321551 h 368468"/>
                <a:gd name="connsiteX437" fmla="*/ 518842 w 1004920"/>
                <a:gd name="connsiteY437" fmla="*/ 321950 h 368468"/>
                <a:gd name="connsiteX438" fmla="*/ 518756 w 1004920"/>
                <a:gd name="connsiteY438" fmla="*/ 322490 h 368468"/>
                <a:gd name="connsiteX439" fmla="*/ 518224 w 1004920"/>
                <a:gd name="connsiteY439" fmla="*/ 322599 h 368468"/>
                <a:gd name="connsiteX440" fmla="*/ 516456 w 1004920"/>
                <a:gd name="connsiteY440" fmla="*/ 321872 h 368468"/>
                <a:gd name="connsiteX441" fmla="*/ 515267 w 1004920"/>
                <a:gd name="connsiteY441" fmla="*/ 322020 h 368468"/>
                <a:gd name="connsiteX442" fmla="*/ 510979 w 1004920"/>
                <a:gd name="connsiteY442" fmla="*/ 323006 h 368468"/>
                <a:gd name="connsiteX443" fmla="*/ 509845 w 1004920"/>
                <a:gd name="connsiteY443" fmla="*/ 322983 h 368468"/>
                <a:gd name="connsiteX444" fmla="*/ 509204 w 1004920"/>
                <a:gd name="connsiteY444" fmla="*/ 322052 h 368468"/>
                <a:gd name="connsiteX445" fmla="*/ 509250 w 1004920"/>
                <a:gd name="connsiteY445" fmla="*/ 319626 h 368468"/>
                <a:gd name="connsiteX446" fmla="*/ 508789 w 1004920"/>
                <a:gd name="connsiteY446" fmla="*/ 318985 h 368468"/>
                <a:gd name="connsiteX447" fmla="*/ 505605 w 1004920"/>
                <a:gd name="connsiteY447" fmla="*/ 321926 h 368468"/>
                <a:gd name="connsiteX448" fmla="*/ 504643 w 1004920"/>
                <a:gd name="connsiteY448" fmla="*/ 322646 h 368468"/>
                <a:gd name="connsiteX449" fmla="*/ 503359 w 1004920"/>
                <a:gd name="connsiteY449" fmla="*/ 322983 h 368468"/>
                <a:gd name="connsiteX450" fmla="*/ 502022 w 1004920"/>
                <a:gd name="connsiteY450" fmla="*/ 322865 h 368468"/>
                <a:gd name="connsiteX451" fmla="*/ 497422 w 1004920"/>
                <a:gd name="connsiteY451" fmla="*/ 324649 h 368468"/>
                <a:gd name="connsiteX452" fmla="*/ 495974 w 1004920"/>
                <a:gd name="connsiteY452" fmla="*/ 324399 h 368468"/>
                <a:gd name="connsiteX453" fmla="*/ 494574 w 1004920"/>
                <a:gd name="connsiteY453" fmla="*/ 324399 h 368468"/>
                <a:gd name="connsiteX454" fmla="*/ 489661 w 1004920"/>
                <a:gd name="connsiteY454" fmla="*/ 326331 h 368468"/>
                <a:gd name="connsiteX455" fmla="*/ 487024 w 1004920"/>
                <a:gd name="connsiteY455" fmla="*/ 326871 h 368468"/>
                <a:gd name="connsiteX456" fmla="*/ 485671 w 1004920"/>
                <a:gd name="connsiteY456" fmla="*/ 326910 h 368468"/>
                <a:gd name="connsiteX457" fmla="*/ 484325 w 1004920"/>
                <a:gd name="connsiteY457" fmla="*/ 326746 h 368468"/>
                <a:gd name="connsiteX458" fmla="*/ 483120 w 1004920"/>
                <a:gd name="connsiteY458" fmla="*/ 326918 h 368468"/>
                <a:gd name="connsiteX459" fmla="*/ 482041 w 1004920"/>
                <a:gd name="connsiteY459" fmla="*/ 327700 h 368468"/>
                <a:gd name="connsiteX460" fmla="*/ 479850 w 1004920"/>
                <a:gd name="connsiteY460" fmla="*/ 328357 h 368468"/>
                <a:gd name="connsiteX461" fmla="*/ 477589 w 1004920"/>
                <a:gd name="connsiteY461" fmla="*/ 327857 h 368468"/>
                <a:gd name="connsiteX462" fmla="*/ 475680 w 1004920"/>
                <a:gd name="connsiteY462" fmla="*/ 327192 h 368468"/>
                <a:gd name="connsiteX463" fmla="*/ 473865 w 1004920"/>
                <a:gd name="connsiteY463" fmla="*/ 326315 h 368468"/>
                <a:gd name="connsiteX464" fmla="*/ 473411 w 1004920"/>
                <a:gd name="connsiteY464" fmla="*/ 325189 h 368468"/>
                <a:gd name="connsiteX465" fmla="*/ 473505 w 1004920"/>
                <a:gd name="connsiteY465" fmla="*/ 323843 h 368468"/>
                <a:gd name="connsiteX466" fmla="*/ 474272 w 1004920"/>
                <a:gd name="connsiteY466" fmla="*/ 322005 h 368468"/>
                <a:gd name="connsiteX467" fmla="*/ 473756 w 1004920"/>
                <a:gd name="connsiteY467" fmla="*/ 318774 h 368468"/>
                <a:gd name="connsiteX468" fmla="*/ 474155 w 1004920"/>
                <a:gd name="connsiteY468" fmla="*/ 317303 h 368468"/>
                <a:gd name="connsiteX469" fmla="*/ 474898 w 1004920"/>
                <a:gd name="connsiteY469" fmla="*/ 315855 h 368468"/>
                <a:gd name="connsiteX470" fmla="*/ 476025 w 1004920"/>
                <a:gd name="connsiteY470" fmla="*/ 315324 h 368468"/>
                <a:gd name="connsiteX471" fmla="*/ 477495 w 1004920"/>
                <a:gd name="connsiteY471" fmla="*/ 315214 h 368468"/>
                <a:gd name="connsiteX472" fmla="*/ 479928 w 1004920"/>
                <a:gd name="connsiteY472" fmla="*/ 313915 h 368468"/>
                <a:gd name="connsiteX473" fmla="*/ 482150 w 1004920"/>
                <a:gd name="connsiteY473" fmla="*/ 312210 h 368468"/>
                <a:gd name="connsiteX474" fmla="*/ 483433 w 1004920"/>
                <a:gd name="connsiteY474" fmla="*/ 312374 h 368468"/>
                <a:gd name="connsiteX475" fmla="*/ 486359 w 1004920"/>
                <a:gd name="connsiteY475" fmla="*/ 313563 h 368468"/>
                <a:gd name="connsiteX476" fmla="*/ 488073 w 1004920"/>
                <a:gd name="connsiteY476" fmla="*/ 313704 h 368468"/>
                <a:gd name="connsiteX477" fmla="*/ 490983 w 1004920"/>
                <a:gd name="connsiteY477" fmla="*/ 313516 h 368468"/>
                <a:gd name="connsiteX478" fmla="*/ 492180 w 1004920"/>
                <a:gd name="connsiteY478" fmla="*/ 314244 h 368468"/>
                <a:gd name="connsiteX479" fmla="*/ 492657 w 1004920"/>
                <a:gd name="connsiteY479" fmla="*/ 315918 h 368468"/>
                <a:gd name="connsiteX480" fmla="*/ 493307 w 1004920"/>
                <a:gd name="connsiteY480" fmla="*/ 316528 h 368468"/>
                <a:gd name="connsiteX481" fmla="*/ 494159 w 1004920"/>
                <a:gd name="connsiteY481" fmla="*/ 316958 h 368468"/>
                <a:gd name="connsiteX482" fmla="*/ 496225 w 1004920"/>
                <a:gd name="connsiteY482" fmla="*/ 319791 h 368468"/>
                <a:gd name="connsiteX483" fmla="*/ 498141 w 1004920"/>
                <a:gd name="connsiteY483" fmla="*/ 319642 h 368468"/>
                <a:gd name="connsiteX484" fmla="*/ 499815 w 1004920"/>
                <a:gd name="connsiteY484" fmla="*/ 320158 h 368468"/>
                <a:gd name="connsiteX485" fmla="*/ 502773 w 1004920"/>
                <a:gd name="connsiteY485" fmla="*/ 318445 h 368468"/>
                <a:gd name="connsiteX486" fmla="*/ 505010 w 1004920"/>
                <a:gd name="connsiteY486" fmla="*/ 318492 h 368468"/>
                <a:gd name="connsiteX487" fmla="*/ 505644 w 1004920"/>
                <a:gd name="connsiteY487" fmla="*/ 317162 h 368468"/>
                <a:gd name="connsiteX488" fmla="*/ 504306 w 1004920"/>
                <a:gd name="connsiteY488" fmla="*/ 315738 h 368468"/>
                <a:gd name="connsiteX489" fmla="*/ 502695 w 1004920"/>
                <a:gd name="connsiteY489" fmla="*/ 314588 h 368468"/>
                <a:gd name="connsiteX490" fmla="*/ 501826 w 1004920"/>
                <a:gd name="connsiteY490" fmla="*/ 314346 h 368468"/>
                <a:gd name="connsiteX491" fmla="*/ 500880 w 1004920"/>
                <a:gd name="connsiteY491" fmla="*/ 314416 h 368468"/>
                <a:gd name="connsiteX492" fmla="*/ 500035 w 1004920"/>
                <a:gd name="connsiteY492" fmla="*/ 314236 h 368468"/>
                <a:gd name="connsiteX493" fmla="*/ 496428 w 1004920"/>
                <a:gd name="connsiteY493" fmla="*/ 311654 h 368468"/>
                <a:gd name="connsiteX494" fmla="*/ 495356 w 1004920"/>
                <a:gd name="connsiteY494" fmla="*/ 310262 h 368468"/>
                <a:gd name="connsiteX495" fmla="*/ 494746 w 1004920"/>
                <a:gd name="connsiteY495" fmla="*/ 308627 h 368468"/>
                <a:gd name="connsiteX496" fmla="*/ 495114 w 1004920"/>
                <a:gd name="connsiteY496" fmla="*/ 307414 h 368468"/>
                <a:gd name="connsiteX497" fmla="*/ 497594 w 1004920"/>
                <a:gd name="connsiteY497" fmla="*/ 306342 h 368468"/>
                <a:gd name="connsiteX498" fmla="*/ 498752 w 1004920"/>
                <a:gd name="connsiteY498" fmla="*/ 306084 h 368468"/>
                <a:gd name="connsiteX499" fmla="*/ 503062 w 1004920"/>
                <a:gd name="connsiteY499" fmla="*/ 306819 h 368468"/>
                <a:gd name="connsiteX500" fmla="*/ 503798 w 1004920"/>
                <a:gd name="connsiteY500" fmla="*/ 307430 h 368468"/>
                <a:gd name="connsiteX501" fmla="*/ 504940 w 1004920"/>
                <a:gd name="connsiteY501" fmla="*/ 310011 h 368468"/>
                <a:gd name="connsiteX502" fmla="*/ 505769 w 1004920"/>
                <a:gd name="connsiteY502" fmla="*/ 311122 h 368468"/>
                <a:gd name="connsiteX503" fmla="*/ 444410 w 1004920"/>
                <a:gd name="connsiteY503" fmla="*/ 307539 h 368468"/>
                <a:gd name="connsiteX504" fmla="*/ 446640 w 1004920"/>
                <a:gd name="connsiteY504" fmla="*/ 308705 h 368468"/>
                <a:gd name="connsiteX505" fmla="*/ 449746 w 1004920"/>
                <a:gd name="connsiteY505" fmla="*/ 312132 h 368468"/>
                <a:gd name="connsiteX506" fmla="*/ 450035 w 1004920"/>
                <a:gd name="connsiteY506" fmla="*/ 313094 h 368468"/>
                <a:gd name="connsiteX507" fmla="*/ 449096 w 1004920"/>
                <a:gd name="connsiteY507" fmla="*/ 314001 h 368468"/>
                <a:gd name="connsiteX508" fmla="*/ 446875 w 1004920"/>
                <a:gd name="connsiteY508" fmla="*/ 315457 h 368468"/>
                <a:gd name="connsiteX509" fmla="*/ 441907 w 1004920"/>
                <a:gd name="connsiteY509" fmla="*/ 317702 h 368468"/>
                <a:gd name="connsiteX510" fmla="*/ 441054 w 1004920"/>
                <a:gd name="connsiteY510" fmla="*/ 318758 h 368468"/>
                <a:gd name="connsiteX511" fmla="*/ 440006 w 1004920"/>
                <a:gd name="connsiteY511" fmla="*/ 320831 h 368468"/>
                <a:gd name="connsiteX512" fmla="*/ 439763 w 1004920"/>
                <a:gd name="connsiteY512" fmla="*/ 321715 h 368468"/>
                <a:gd name="connsiteX513" fmla="*/ 439411 w 1004920"/>
                <a:gd name="connsiteY513" fmla="*/ 322200 h 368468"/>
                <a:gd name="connsiteX514" fmla="*/ 438840 w 1004920"/>
                <a:gd name="connsiteY514" fmla="*/ 322552 h 368468"/>
                <a:gd name="connsiteX515" fmla="*/ 437760 w 1004920"/>
                <a:gd name="connsiteY515" fmla="*/ 322857 h 368468"/>
                <a:gd name="connsiteX516" fmla="*/ 436587 w 1004920"/>
                <a:gd name="connsiteY516" fmla="*/ 322419 h 368468"/>
                <a:gd name="connsiteX517" fmla="*/ 437651 w 1004920"/>
                <a:gd name="connsiteY517" fmla="*/ 321089 h 368468"/>
                <a:gd name="connsiteX518" fmla="*/ 437690 w 1004920"/>
                <a:gd name="connsiteY518" fmla="*/ 319501 h 368468"/>
                <a:gd name="connsiteX519" fmla="*/ 436899 w 1004920"/>
                <a:gd name="connsiteY519" fmla="*/ 318015 h 368468"/>
                <a:gd name="connsiteX520" fmla="*/ 435781 w 1004920"/>
                <a:gd name="connsiteY520" fmla="*/ 316771 h 368468"/>
                <a:gd name="connsiteX521" fmla="*/ 433528 w 1004920"/>
                <a:gd name="connsiteY521" fmla="*/ 315081 h 368468"/>
                <a:gd name="connsiteX522" fmla="*/ 431110 w 1004920"/>
                <a:gd name="connsiteY522" fmla="*/ 313587 h 368468"/>
                <a:gd name="connsiteX523" fmla="*/ 428669 w 1004920"/>
                <a:gd name="connsiteY523" fmla="*/ 312820 h 368468"/>
                <a:gd name="connsiteX524" fmla="*/ 426080 w 1004920"/>
                <a:gd name="connsiteY524" fmla="*/ 312476 h 368468"/>
                <a:gd name="connsiteX525" fmla="*/ 425149 w 1004920"/>
                <a:gd name="connsiteY525" fmla="*/ 311748 h 368468"/>
                <a:gd name="connsiteX526" fmla="*/ 423631 w 1004920"/>
                <a:gd name="connsiteY526" fmla="*/ 309886 h 368468"/>
                <a:gd name="connsiteX527" fmla="*/ 423138 w 1004920"/>
                <a:gd name="connsiteY527" fmla="*/ 308869 h 368468"/>
                <a:gd name="connsiteX528" fmla="*/ 422888 w 1004920"/>
                <a:gd name="connsiteY528" fmla="*/ 307805 h 368468"/>
                <a:gd name="connsiteX529" fmla="*/ 423052 w 1004920"/>
                <a:gd name="connsiteY529" fmla="*/ 306772 h 368468"/>
                <a:gd name="connsiteX530" fmla="*/ 423694 w 1004920"/>
                <a:gd name="connsiteY530" fmla="*/ 306710 h 368468"/>
                <a:gd name="connsiteX531" fmla="*/ 426228 w 1004920"/>
                <a:gd name="connsiteY531" fmla="*/ 306952 h 368468"/>
                <a:gd name="connsiteX532" fmla="*/ 430907 w 1004920"/>
                <a:gd name="connsiteY532" fmla="*/ 308165 h 368468"/>
                <a:gd name="connsiteX533" fmla="*/ 433223 w 1004920"/>
                <a:gd name="connsiteY533" fmla="*/ 308267 h 368468"/>
                <a:gd name="connsiteX534" fmla="*/ 434537 w 1004920"/>
                <a:gd name="connsiteY534" fmla="*/ 307985 h 368468"/>
                <a:gd name="connsiteX535" fmla="*/ 437963 w 1004920"/>
                <a:gd name="connsiteY535" fmla="*/ 305591 h 368468"/>
                <a:gd name="connsiteX536" fmla="*/ 438777 w 1004920"/>
                <a:gd name="connsiteY536" fmla="*/ 305630 h 368468"/>
                <a:gd name="connsiteX537" fmla="*/ 442055 w 1004920"/>
                <a:gd name="connsiteY537" fmla="*/ 306686 h 368468"/>
                <a:gd name="connsiteX538" fmla="*/ 444410 w 1004920"/>
                <a:gd name="connsiteY538" fmla="*/ 307539 h 368468"/>
                <a:gd name="connsiteX539" fmla="*/ 760391 w 1004920"/>
                <a:gd name="connsiteY539" fmla="*/ 303119 h 368468"/>
                <a:gd name="connsiteX540" fmla="*/ 759092 w 1004920"/>
                <a:gd name="connsiteY540" fmla="*/ 305145 h 368468"/>
                <a:gd name="connsiteX541" fmla="*/ 757629 w 1004920"/>
                <a:gd name="connsiteY541" fmla="*/ 305012 h 368468"/>
                <a:gd name="connsiteX542" fmla="*/ 754961 w 1004920"/>
                <a:gd name="connsiteY542" fmla="*/ 302297 h 368468"/>
                <a:gd name="connsiteX543" fmla="*/ 755118 w 1004920"/>
                <a:gd name="connsiteY543" fmla="*/ 300404 h 368468"/>
                <a:gd name="connsiteX544" fmla="*/ 755337 w 1004920"/>
                <a:gd name="connsiteY544" fmla="*/ 299786 h 368468"/>
                <a:gd name="connsiteX545" fmla="*/ 756361 w 1004920"/>
                <a:gd name="connsiteY545" fmla="*/ 299598 h 368468"/>
                <a:gd name="connsiteX546" fmla="*/ 759812 w 1004920"/>
                <a:gd name="connsiteY546" fmla="*/ 300146 h 368468"/>
                <a:gd name="connsiteX547" fmla="*/ 760485 w 1004920"/>
                <a:gd name="connsiteY547" fmla="*/ 301679 h 368468"/>
                <a:gd name="connsiteX548" fmla="*/ 760391 w 1004920"/>
                <a:gd name="connsiteY548" fmla="*/ 303119 h 368468"/>
                <a:gd name="connsiteX549" fmla="*/ 693680 w 1004920"/>
                <a:gd name="connsiteY549" fmla="*/ 296805 h 368468"/>
                <a:gd name="connsiteX550" fmla="*/ 693977 w 1004920"/>
                <a:gd name="connsiteY550" fmla="*/ 297877 h 368468"/>
                <a:gd name="connsiteX551" fmla="*/ 693939 w 1004920"/>
                <a:gd name="connsiteY551" fmla="*/ 298347 h 368468"/>
                <a:gd name="connsiteX552" fmla="*/ 691310 w 1004920"/>
                <a:gd name="connsiteY552" fmla="*/ 298691 h 368468"/>
                <a:gd name="connsiteX553" fmla="*/ 688775 w 1004920"/>
                <a:gd name="connsiteY553" fmla="*/ 299880 h 368468"/>
                <a:gd name="connsiteX554" fmla="*/ 687476 w 1004920"/>
                <a:gd name="connsiteY554" fmla="*/ 301249 h 368468"/>
                <a:gd name="connsiteX555" fmla="*/ 686459 w 1004920"/>
                <a:gd name="connsiteY555" fmla="*/ 303025 h 368468"/>
                <a:gd name="connsiteX556" fmla="*/ 682970 w 1004920"/>
                <a:gd name="connsiteY556" fmla="*/ 302305 h 368468"/>
                <a:gd name="connsiteX557" fmla="*/ 679856 w 1004920"/>
                <a:gd name="connsiteY557" fmla="*/ 302188 h 368468"/>
                <a:gd name="connsiteX558" fmla="*/ 678479 w 1004920"/>
                <a:gd name="connsiteY558" fmla="*/ 301562 h 368468"/>
                <a:gd name="connsiteX559" fmla="*/ 676985 w 1004920"/>
                <a:gd name="connsiteY559" fmla="*/ 301601 h 368468"/>
                <a:gd name="connsiteX560" fmla="*/ 675045 w 1004920"/>
                <a:gd name="connsiteY560" fmla="*/ 302149 h 368468"/>
                <a:gd name="connsiteX561" fmla="*/ 672283 w 1004920"/>
                <a:gd name="connsiteY561" fmla="*/ 303651 h 368468"/>
                <a:gd name="connsiteX562" fmla="*/ 671673 w 1004920"/>
                <a:gd name="connsiteY562" fmla="*/ 303768 h 368468"/>
                <a:gd name="connsiteX563" fmla="*/ 671892 w 1004920"/>
                <a:gd name="connsiteY563" fmla="*/ 301484 h 368468"/>
                <a:gd name="connsiteX564" fmla="*/ 672659 w 1004920"/>
                <a:gd name="connsiteY564" fmla="*/ 300076 h 368468"/>
                <a:gd name="connsiteX565" fmla="*/ 675561 w 1004920"/>
                <a:gd name="connsiteY565" fmla="*/ 296704 h 368468"/>
                <a:gd name="connsiteX566" fmla="*/ 677979 w 1004920"/>
                <a:gd name="connsiteY566" fmla="*/ 297447 h 368468"/>
                <a:gd name="connsiteX567" fmla="*/ 680787 w 1004920"/>
                <a:gd name="connsiteY567" fmla="*/ 297658 h 368468"/>
                <a:gd name="connsiteX568" fmla="*/ 683987 w 1004920"/>
                <a:gd name="connsiteY568" fmla="*/ 297001 h 368468"/>
                <a:gd name="connsiteX569" fmla="*/ 686264 w 1004920"/>
                <a:gd name="connsiteY569" fmla="*/ 295483 h 368468"/>
                <a:gd name="connsiteX570" fmla="*/ 689479 w 1004920"/>
                <a:gd name="connsiteY570" fmla="*/ 294685 h 368468"/>
                <a:gd name="connsiteX571" fmla="*/ 692045 w 1004920"/>
                <a:gd name="connsiteY571" fmla="*/ 296672 h 368468"/>
                <a:gd name="connsiteX572" fmla="*/ 693680 w 1004920"/>
                <a:gd name="connsiteY572" fmla="*/ 296805 h 368468"/>
                <a:gd name="connsiteX573" fmla="*/ 707270 w 1004920"/>
                <a:gd name="connsiteY573" fmla="*/ 295820 h 368468"/>
                <a:gd name="connsiteX574" fmla="*/ 705853 w 1004920"/>
                <a:gd name="connsiteY574" fmla="*/ 296336 h 368468"/>
                <a:gd name="connsiteX575" fmla="*/ 706292 w 1004920"/>
                <a:gd name="connsiteY575" fmla="*/ 294709 h 368468"/>
                <a:gd name="connsiteX576" fmla="*/ 706198 w 1004920"/>
                <a:gd name="connsiteY576" fmla="*/ 293394 h 368468"/>
                <a:gd name="connsiteX577" fmla="*/ 708490 w 1004920"/>
                <a:gd name="connsiteY577" fmla="*/ 293793 h 368468"/>
                <a:gd name="connsiteX578" fmla="*/ 708467 w 1004920"/>
                <a:gd name="connsiteY578" fmla="*/ 294842 h 368468"/>
                <a:gd name="connsiteX579" fmla="*/ 708248 w 1004920"/>
                <a:gd name="connsiteY579" fmla="*/ 295249 h 368468"/>
                <a:gd name="connsiteX580" fmla="*/ 707270 w 1004920"/>
                <a:gd name="connsiteY580" fmla="*/ 295820 h 368468"/>
                <a:gd name="connsiteX581" fmla="*/ 951329 w 1004920"/>
                <a:gd name="connsiteY581" fmla="*/ 310144 h 368468"/>
                <a:gd name="connsiteX582" fmla="*/ 946080 w 1004920"/>
                <a:gd name="connsiteY582" fmla="*/ 313047 h 368468"/>
                <a:gd name="connsiteX583" fmla="*/ 939196 w 1004920"/>
                <a:gd name="connsiteY583" fmla="*/ 312538 h 368468"/>
                <a:gd name="connsiteX584" fmla="*/ 936755 w 1004920"/>
                <a:gd name="connsiteY584" fmla="*/ 312491 h 368468"/>
                <a:gd name="connsiteX585" fmla="*/ 932710 w 1004920"/>
                <a:gd name="connsiteY585" fmla="*/ 313196 h 368468"/>
                <a:gd name="connsiteX586" fmla="*/ 931896 w 1004920"/>
                <a:gd name="connsiteY586" fmla="*/ 312632 h 368468"/>
                <a:gd name="connsiteX587" fmla="*/ 932663 w 1004920"/>
                <a:gd name="connsiteY587" fmla="*/ 309902 h 368468"/>
                <a:gd name="connsiteX588" fmla="*/ 935894 w 1004920"/>
                <a:gd name="connsiteY588" fmla="*/ 302634 h 368468"/>
                <a:gd name="connsiteX589" fmla="*/ 939735 w 1004920"/>
                <a:gd name="connsiteY589" fmla="*/ 296234 h 368468"/>
                <a:gd name="connsiteX590" fmla="*/ 941370 w 1004920"/>
                <a:gd name="connsiteY590" fmla="*/ 294576 h 368468"/>
                <a:gd name="connsiteX591" fmla="*/ 943647 w 1004920"/>
                <a:gd name="connsiteY591" fmla="*/ 293019 h 368468"/>
                <a:gd name="connsiteX592" fmla="*/ 946064 w 1004920"/>
                <a:gd name="connsiteY592" fmla="*/ 291767 h 368468"/>
                <a:gd name="connsiteX593" fmla="*/ 951517 w 1004920"/>
                <a:gd name="connsiteY593" fmla="*/ 290468 h 368468"/>
                <a:gd name="connsiteX594" fmla="*/ 956477 w 1004920"/>
                <a:gd name="connsiteY594" fmla="*/ 290703 h 368468"/>
                <a:gd name="connsiteX595" fmla="*/ 957189 w 1004920"/>
                <a:gd name="connsiteY595" fmla="*/ 291235 h 368468"/>
                <a:gd name="connsiteX596" fmla="*/ 959325 w 1004920"/>
                <a:gd name="connsiteY596" fmla="*/ 293363 h 368468"/>
                <a:gd name="connsiteX597" fmla="*/ 960710 w 1004920"/>
                <a:gd name="connsiteY597" fmla="*/ 295045 h 368468"/>
                <a:gd name="connsiteX598" fmla="*/ 961289 w 1004920"/>
                <a:gd name="connsiteY598" fmla="*/ 297424 h 368468"/>
                <a:gd name="connsiteX599" fmla="*/ 959176 w 1004920"/>
                <a:gd name="connsiteY599" fmla="*/ 301515 h 368468"/>
                <a:gd name="connsiteX600" fmla="*/ 956822 w 1004920"/>
                <a:gd name="connsiteY600" fmla="*/ 305419 h 368468"/>
                <a:gd name="connsiteX601" fmla="*/ 953004 w 1004920"/>
                <a:gd name="connsiteY601" fmla="*/ 308486 h 368468"/>
                <a:gd name="connsiteX602" fmla="*/ 951329 w 1004920"/>
                <a:gd name="connsiteY602" fmla="*/ 310144 h 368468"/>
                <a:gd name="connsiteX603" fmla="*/ 793030 w 1004920"/>
                <a:gd name="connsiteY603" fmla="*/ 304105 h 368468"/>
                <a:gd name="connsiteX604" fmla="*/ 792670 w 1004920"/>
                <a:gd name="connsiteY604" fmla="*/ 304355 h 368468"/>
                <a:gd name="connsiteX605" fmla="*/ 789940 w 1004920"/>
                <a:gd name="connsiteY605" fmla="*/ 304073 h 368468"/>
                <a:gd name="connsiteX606" fmla="*/ 788383 w 1004920"/>
                <a:gd name="connsiteY606" fmla="*/ 304066 h 368468"/>
                <a:gd name="connsiteX607" fmla="*/ 788586 w 1004920"/>
                <a:gd name="connsiteY607" fmla="*/ 302399 h 368468"/>
                <a:gd name="connsiteX608" fmla="*/ 787781 w 1004920"/>
                <a:gd name="connsiteY608" fmla="*/ 301147 h 368468"/>
                <a:gd name="connsiteX609" fmla="*/ 788884 w 1004920"/>
                <a:gd name="connsiteY609" fmla="*/ 299309 h 368468"/>
                <a:gd name="connsiteX610" fmla="*/ 788907 w 1004920"/>
                <a:gd name="connsiteY610" fmla="*/ 297181 h 368468"/>
                <a:gd name="connsiteX611" fmla="*/ 790049 w 1004920"/>
                <a:gd name="connsiteY611" fmla="*/ 296891 h 368468"/>
                <a:gd name="connsiteX612" fmla="*/ 790214 w 1004920"/>
                <a:gd name="connsiteY612" fmla="*/ 295679 h 368468"/>
                <a:gd name="connsiteX613" fmla="*/ 791591 w 1004920"/>
                <a:gd name="connsiteY613" fmla="*/ 292463 h 368468"/>
                <a:gd name="connsiteX614" fmla="*/ 792404 w 1004920"/>
                <a:gd name="connsiteY614" fmla="*/ 291752 h 368468"/>
                <a:gd name="connsiteX615" fmla="*/ 793547 w 1004920"/>
                <a:gd name="connsiteY615" fmla="*/ 291470 h 368468"/>
                <a:gd name="connsiteX616" fmla="*/ 794907 w 1004920"/>
                <a:gd name="connsiteY616" fmla="*/ 289592 h 368468"/>
                <a:gd name="connsiteX617" fmla="*/ 795682 w 1004920"/>
                <a:gd name="connsiteY617" fmla="*/ 289045 h 368468"/>
                <a:gd name="connsiteX618" fmla="*/ 796488 w 1004920"/>
                <a:gd name="connsiteY618" fmla="*/ 287621 h 368468"/>
                <a:gd name="connsiteX619" fmla="*/ 797638 w 1004920"/>
                <a:gd name="connsiteY619" fmla="*/ 286964 h 368468"/>
                <a:gd name="connsiteX620" fmla="*/ 797544 w 1004920"/>
                <a:gd name="connsiteY620" fmla="*/ 285743 h 368468"/>
                <a:gd name="connsiteX621" fmla="*/ 798194 w 1004920"/>
                <a:gd name="connsiteY621" fmla="*/ 285102 h 368468"/>
                <a:gd name="connsiteX622" fmla="*/ 800009 w 1004920"/>
                <a:gd name="connsiteY622" fmla="*/ 284601 h 368468"/>
                <a:gd name="connsiteX623" fmla="*/ 801268 w 1004920"/>
                <a:gd name="connsiteY623" fmla="*/ 285203 h 368468"/>
                <a:gd name="connsiteX624" fmla="*/ 802043 w 1004920"/>
                <a:gd name="connsiteY624" fmla="*/ 286447 h 368468"/>
                <a:gd name="connsiteX625" fmla="*/ 800016 w 1004920"/>
                <a:gd name="connsiteY625" fmla="*/ 287981 h 368468"/>
                <a:gd name="connsiteX626" fmla="*/ 801057 w 1004920"/>
                <a:gd name="connsiteY626" fmla="*/ 291759 h 368468"/>
                <a:gd name="connsiteX627" fmla="*/ 799586 w 1004920"/>
                <a:gd name="connsiteY627" fmla="*/ 295882 h 368468"/>
                <a:gd name="connsiteX628" fmla="*/ 798624 w 1004920"/>
                <a:gd name="connsiteY628" fmla="*/ 297118 h 368468"/>
                <a:gd name="connsiteX629" fmla="*/ 796824 w 1004920"/>
                <a:gd name="connsiteY629" fmla="*/ 298182 h 368468"/>
                <a:gd name="connsiteX630" fmla="*/ 796285 w 1004920"/>
                <a:gd name="connsiteY630" fmla="*/ 299192 h 368468"/>
                <a:gd name="connsiteX631" fmla="*/ 794164 w 1004920"/>
                <a:gd name="connsiteY631" fmla="*/ 301226 h 368468"/>
                <a:gd name="connsiteX632" fmla="*/ 793523 w 1004920"/>
                <a:gd name="connsiteY632" fmla="*/ 302962 h 368468"/>
                <a:gd name="connsiteX633" fmla="*/ 793429 w 1004920"/>
                <a:gd name="connsiteY633" fmla="*/ 303698 h 368468"/>
                <a:gd name="connsiteX634" fmla="*/ 793030 w 1004920"/>
                <a:gd name="connsiteY634" fmla="*/ 304105 h 368468"/>
                <a:gd name="connsiteX635" fmla="*/ 807441 w 1004920"/>
                <a:gd name="connsiteY635" fmla="*/ 286557 h 368468"/>
                <a:gd name="connsiteX636" fmla="*/ 807167 w 1004920"/>
                <a:gd name="connsiteY636" fmla="*/ 287644 h 368468"/>
                <a:gd name="connsiteX637" fmla="*/ 806228 w 1004920"/>
                <a:gd name="connsiteY637" fmla="*/ 287065 h 368468"/>
                <a:gd name="connsiteX638" fmla="*/ 805305 w 1004920"/>
                <a:gd name="connsiteY638" fmla="*/ 285798 h 368468"/>
                <a:gd name="connsiteX639" fmla="*/ 803951 w 1004920"/>
                <a:gd name="connsiteY639" fmla="*/ 285618 h 368468"/>
                <a:gd name="connsiteX640" fmla="*/ 802950 w 1004920"/>
                <a:gd name="connsiteY640" fmla="*/ 285282 h 368468"/>
                <a:gd name="connsiteX641" fmla="*/ 802363 w 1004920"/>
                <a:gd name="connsiteY641" fmla="*/ 284687 h 368468"/>
                <a:gd name="connsiteX642" fmla="*/ 806126 w 1004920"/>
                <a:gd name="connsiteY642" fmla="*/ 284413 h 368468"/>
                <a:gd name="connsiteX643" fmla="*/ 807441 w 1004920"/>
                <a:gd name="connsiteY643" fmla="*/ 286557 h 368468"/>
                <a:gd name="connsiteX644" fmla="*/ 421683 w 1004920"/>
                <a:gd name="connsiteY644" fmla="*/ 285047 h 368468"/>
                <a:gd name="connsiteX645" fmla="*/ 421354 w 1004920"/>
                <a:gd name="connsiteY645" fmla="*/ 285923 h 368468"/>
                <a:gd name="connsiteX646" fmla="*/ 420235 w 1004920"/>
                <a:gd name="connsiteY646" fmla="*/ 285704 h 368468"/>
                <a:gd name="connsiteX647" fmla="*/ 419179 w 1004920"/>
                <a:gd name="connsiteY647" fmla="*/ 284257 h 368468"/>
                <a:gd name="connsiteX648" fmla="*/ 419688 w 1004920"/>
                <a:gd name="connsiteY648" fmla="*/ 283881 h 368468"/>
                <a:gd name="connsiteX649" fmla="*/ 420275 w 1004920"/>
                <a:gd name="connsiteY649" fmla="*/ 283725 h 368468"/>
                <a:gd name="connsiteX650" fmla="*/ 421042 w 1004920"/>
                <a:gd name="connsiteY650" fmla="*/ 283889 h 368468"/>
                <a:gd name="connsiteX651" fmla="*/ 421683 w 1004920"/>
                <a:gd name="connsiteY651" fmla="*/ 285047 h 368468"/>
                <a:gd name="connsiteX652" fmla="*/ 734730 w 1004920"/>
                <a:gd name="connsiteY652" fmla="*/ 286150 h 368468"/>
                <a:gd name="connsiteX653" fmla="*/ 733744 w 1004920"/>
                <a:gd name="connsiteY653" fmla="*/ 286705 h 368468"/>
                <a:gd name="connsiteX654" fmla="*/ 732101 w 1004920"/>
                <a:gd name="connsiteY654" fmla="*/ 285555 h 368468"/>
                <a:gd name="connsiteX655" fmla="*/ 731647 w 1004920"/>
                <a:gd name="connsiteY655" fmla="*/ 285078 h 368468"/>
                <a:gd name="connsiteX656" fmla="*/ 732688 w 1004920"/>
                <a:gd name="connsiteY656" fmla="*/ 283951 h 368468"/>
                <a:gd name="connsiteX657" fmla="*/ 733799 w 1004920"/>
                <a:gd name="connsiteY657" fmla="*/ 283631 h 368468"/>
                <a:gd name="connsiteX658" fmla="*/ 734472 w 1004920"/>
                <a:gd name="connsiteY658" fmla="*/ 284124 h 368468"/>
                <a:gd name="connsiteX659" fmla="*/ 734800 w 1004920"/>
                <a:gd name="connsiteY659" fmla="*/ 284616 h 368468"/>
                <a:gd name="connsiteX660" fmla="*/ 734659 w 1004920"/>
                <a:gd name="connsiteY660" fmla="*/ 285156 h 368468"/>
                <a:gd name="connsiteX661" fmla="*/ 734730 w 1004920"/>
                <a:gd name="connsiteY661" fmla="*/ 286150 h 368468"/>
                <a:gd name="connsiteX662" fmla="*/ 561362 w 1004920"/>
                <a:gd name="connsiteY662" fmla="*/ 284734 h 368468"/>
                <a:gd name="connsiteX663" fmla="*/ 559125 w 1004920"/>
                <a:gd name="connsiteY663" fmla="*/ 284859 h 368468"/>
                <a:gd name="connsiteX664" fmla="*/ 558429 w 1004920"/>
                <a:gd name="connsiteY664" fmla="*/ 284663 h 368468"/>
                <a:gd name="connsiteX665" fmla="*/ 558264 w 1004920"/>
                <a:gd name="connsiteY665" fmla="*/ 282520 h 368468"/>
                <a:gd name="connsiteX666" fmla="*/ 560721 w 1004920"/>
                <a:gd name="connsiteY666" fmla="*/ 283443 h 368468"/>
                <a:gd name="connsiteX667" fmla="*/ 561519 w 1004920"/>
                <a:gd name="connsiteY667" fmla="*/ 283505 h 368468"/>
                <a:gd name="connsiteX668" fmla="*/ 561362 w 1004920"/>
                <a:gd name="connsiteY668" fmla="*/ 284734 h 368468"/>
                <a:gd name="connsiteX669" fmla="*/ 409212 w 1004920"/>
                <a:gd name="connsiteY669" fmla="*/ 284437 h 368468"/>
                <a:gd name="connsiteX670" fmla="*/ 408790 w 1004920"/>
                <a:gd name="connsiteY670" fmla="*/ 284757 h 368468"/>
                <a:gd name="connsiteX671" fmla="*/ 405058 w 1004920"/>
                <a:gd name="connsiteY671" fmla="*/ 284577 h 368468"/>
                <a:gd name="connsiteX672" fmla="*/ 402656 w 1004920"/>
                <a:gd name="connsiteY672" fmla="*/ 286369 h 368468"/>
                <a:gd name="connsiteX673" fmla="*/ 400990 w 1004920"/>
                <a:gd name="connsiteY673" fmla="*/ 286917 h 368468"/>
                <a:gd name="connsiteX674" fmla="*/ 395013 w 1004920"/>
                <a:gd name="connsiteY674" fmla="*/ 286917 h 368468"/>
                <a:gd name="connsiteX675" fmla="*/ 394301 w 1004920"/>
                <a:gd name="connsiteY675" fmla="*/ 286674 h 368468"/>
                <a:gd name="connsiteX676" fmla="*/ 393769 w 1004920"/>
                <a:gd name="connsiteY676" fmla="*/ 286674 h 368468"/>
                <a:gd name="connsiteX677" fmla="*/ 393448 w 1004920"/>
                <a:gd name="connsiteY677" fmla="*/ 287034 h 368468"/>
                <a:gd name="connsiteX678" fmla="*/ 391547 w 1004920"/>
                <a:gd name="connsiteY678" fmla="*/ 286760 h 368468"/>
                <a:gd name="connsiteX679" fmla="*/ 385476 w 1004920"/>
                <a:gd name="connsiteY679" fmla="*/ 285172 h 368468"/>
                <a:gd name="connsiteX680" fmla="*/ 384647 w 1004920"/>
                <a:gd name="connsiteY680" fmla="*/ 283701 h 368468"/>
                <a:gd name="connsiteX681" fmla="*/ 385586 w 1004920"/>
                <a:gd name="connsiteY681" fmla="*/ 282129 h 368468"/>
                <a:gd name="connsiteX682" fmla="*/ 387769 w 1004920"/>
                <a:gd name="connsiteY682" fmla="*/ 279899 h 368468"/>
                <a:gd name="connsiteX683" fmla="*/ 392142 w 1004920"/>
                <a:gd name="connsiteY683" fmla="*/ 279461 h 368468"/>
                <a:gd name="connsiteX684" fmla="*/ 412068 w 1004920"/>
                <a:gd name="connsiteY684" fmla="*/ 279304 h 368468"/>
                <a:gd name="connsiteX685" fmla="*/ 414235 w 1004920"/>
                <a:gd name="connsiteY685" fmla="*/ 281221 h 368468"/>
                <a:gd name="connsiteX686" fmla="*/ 414439 w 1004920"/>
                <a:gd name="connsiteY686" fmla="*/ 281871 h 368468"/>
                <a:gd name="connsiteX687" fmla="*/ 410097 w 1004920"/>
                <a:gd name="connsiteY687" fmla="*/ 283177 h 368468"/>
                <a:gd name="connsiteX688" fmla="*/ 409212 w 1004920"/>
                <a:gd name="connsiteY688" fmla="*/ 284437 h 368468"/>
                <a:gd name="connsiteX689" fmla="*/ 442861 w 1004920"/>
                <a:gd name="connsiteY689" fmla="*/ 281472 h 368468"/>
                <a:gd name="connsiteX690" fmla="*/ 441069 w 1004920"/>
                <a:gd name="connsiteY690" fmla="*/ 281847 h 368468"/>
                <a:gd name="connsiteX691" fmla="*/ 439411 w 1004920"/>
                <a:gd name="connsiteY691" fmla="*/ 281073 h 368468"/>
                <a:gd name="connsiteX692" fmla="*/ 439458 w 1004920"/>
                <a:gd name="connsiteY692" fmla="*/ 280032 h 368468"/>
                <a:gd name="connsiteX693" fmla="*/ 439865 w 1004920"/>
                <a:gd name="connsiteY693" fmla="*/ 279062 h 368468"/>
                <a:gd name="connsiteX694" fmla="*/ 442344 w 1004920"/>
                <a:gd name="connsiteY694" fmla="*/ 278561 h 368468"/>
                <a:gd name="connsiteX695" fmla="*/ 443675 w 1004920"/>
                <a:gd name="connsiteY695" fmla="*/ 278592 h 368468"/>
                <a:gd name="connsiteX696" fmla="*/ 445099 w 1004920"/>
                <a:gd name="connsiteY696" fmla="*/ 279257 h 368468"/>
                <a:gd name="connsiteX697" fmla="*/ 446092 w 1004920"/>
                <a:gd name="connsiteY697" fmla="*/ 279954 h 368468"/>
                <a:gd name="connsiteX698" fmla="*/ 446577 w 1004920"/>
                <a:gd name="connsiteY698" fmla="*/ 280767 h 368468"/>
                <a:gd name="connsiteX699" fmla="*/ 443893 w 1004920"/>
                <a:gd name="connsiteY699" fmla="*/ 280806 h 368468"/>
                <a:gd name="connsiteX700" fmla="*/ 442861 w 1004920"/>
                <a:gd name="connsiteY700" fmla="*/ 281472 h 368468"/>
                <a:gd name="connsiteX701" fmla="*/ 866555 w 1004920"/>
                <a:gd name="connsiteY701" fmla="*/ 276621 h 368468"/>
                <a:gd name="connsiteX702" fmla="*/ 866187 w 1004920"/>
                <a:gd name="connsiteY702" fmla="*/ 276957 h 368468"/>
                <a:gd name="connsiteX703" fmla="*/ 865616 w 1004920"/>
                <a:gd name="connsiteY703" fmla="*/ 276246 h 368468"/>
                <a:gd name="connsiteX704" fmla="*/ 865561 w 1004920"/>
                <a:gd name="connsiteY704" fmla="*/ 275800 h 368468"/>
                <a:gd name="connsiteX705" fmla="*/ 866320 w 1004920"/>
                <a:gd name="connsiteY705" fmla="*/ 274587 h 368468"/>
                <a:gd name="connsiteX706" fmla="*/ 867071 w 1004920"/>
                <a:gd name="connsiteY706" fmla="*/ 273883 h 368468"/>
                <a:gd name="connsiteX707" fmla="*/ 867908 w 1004920"/>
                <a:gd name="connsiteY707" fmla="*/ 273828 h 368468"/>
                <a:gd name="connsiteX708" fmla="*/ 867697 w 1004920"/>
                <a:gd name="connsiteY708" fmla="*/ 274822 h 368468"/>
                <a:gd name="connsiteX709" fmla="*/ 866555 w 1004920"/>
                <a:gd name="connsiteY709" fmla="*/ 276621 h 368468"/>
                <a:gd name="connsiteX710" fmla="*/ 220566 w 1004920"/>
                <a:gd name="connsiteY710" fmla="*/ 274219 h 368468"/>
                <a:gd name="connsiteX711" fmla="*/ 219197 w 1004920"/>
                <a:gd name="connsiteY711" fmla="*/ 274704 h 368468"/>
                <a:gd name="connsiteX712" fmla="*/ 218148 w 1004920"/>
                <a:gd name="connsiteY712" fmla="*/ 274274 h 368468"/>
                <a:gd name="connsiteX713" fmla="*/ 217679 w 1004920"/>
                <a:gd name="connsiteY713" fmla="*/ 273656 h 368468"/>
                <a:gd name="connsiteX714" fmla="*/ 219228 w 1004920"/>
                <a:gd name="connsiteY714" fmla="*/ 272138 h 368468"/>
                <a:gd name="connsiteX715" fmla="*/ 219963 w 1004920"/>
                <a:gd name="connsiteY715" fmla="*/ 271778 h 368468"/>
                <a:gd name="connsiteX716" fmla="*/ 220738 w 1004920"/>
                <a:gd name="connsiteY716" fmla="*/ 271661 h 368468"/>
                <a:gd name="connsiteX717" fmla="*/ 221106 w 1004920"/>
                <a:gd name="connsiteY717" fmla="*/ 272482 h 368468"/>
                <a:gd name="connsiteX718" fmla="*/ 220566 w 1004920"/>
                <a:gd name="connsiteY718" fmla="*/ 274219 h 368468"/>
                <a:gd name="connsiteX719" fmla="*/ 867470 w 1004920"/>
                <a:gd name="connsiteY719" fmla="*/ 272224 h 368468"/>
                <a:gd name="connsiteX720" fmla="*/ 866257 w 1004920"/>
                <a:gd name="connsiteY720" fmla="*/ 272428 h 368468"/>
                <a:gd name="connsiteX721" fmla="*/ 865663 w 1004920"/>
                <a:gd name="connsiteY721" fmla="*/ 270636 h 368468"/>
                <a:gd name="connsiteX722" fmla="*/ 866664 w 1004920"/>
                <a:gd name="connsiteY722" fmla="*/ 270175 h 368468"/>
                <a:gd name="connsiteX723" fmla="*/ 867752 w 1004920"/>
                <a:gd name="connsiteY723" fmla="*/ 271270 h 368468"/>
                <a:gd name="connsiteX724" fmla="*/ 867470 w 1004920"/>
                <a:gd name="connsiteY724" fmla="*/ 272224 h 368468"/>
                <a:gd name="connsiteX725" fmla="*/ 869739 w 1004920"/>
                <a:gd name="connsiteY725" fmla="*/ 269689 h 368468"/>
                <a:gd name="connsiteX726" fmla="*/ 869207 w 1004920"/>
                <a:gd name="connsiteY726" fmla="*/ 269869 h 368468"/>
                <a:gd name="connsiteX727" fmla="*/ 869215 w 1004920"/>
                <a:gd name="connsiteY727" fmla="*/ 268790 h 368468"/>
                <a:gd name="connsiteX728" fmla="*/ 869817 w 1004920"/>
                <a:gd name="connsiteY728" fmla="*/ 267835 h 368468"/>
                <a:gd name="connsiteX729" fmla="*/ 870451 w 1004920"/>
                <a:gd name="connsiteY729" fmla="*/ 267288 h 368468"/>
                <a:gd name="connsiteX730" fmla="*/ 871202 w 1004920"/>
                <a:gd name="connsiteY730" fmla="*/ 267264 h 368468"/>
                <a:gd name="connsiteX731" fmla="*/ 869739 w 1004920"/>
                <a:gd name="connsiteY731" fmla="*/ 269689 h 368468"/>
                <a:gd name="connsiteX732" fmla="*/ 863535 w 1004920"/>
                <a:gd name="connsiteY732" fmla="*/ 269869 h 368468"/>
                <a:gd name="connsiteX733" fmla="*/ 863175 w 1004920"/>
                <a:gd name="connsiteY733" fmla="*/ 271418 h 368468"/>
                <a:gd name="connsiteX734" fmla="*/ 862815 w 1004920"/>
                <a:gd name="connsiteY734" fmla="*/ 273147 h 368468"/>
                <a:gd name="connsiteX735" fmla="*/ 860805 w 1004920"/>
                <a:gd name="connsiteY735" fmla="*/ 275088 h 368468"/>
                <a:gd name="connsiteX736" fmla="*/ 859561 w 1004920"/>
                <a:gd name="connsiteY736" fmla="*/ 278053 h 368468"/>
                <a:gd name="connsiteX737" fmla="*/ 858833 w 1004920"/>
                <a:gd name="connsiteY737" fmla="*/ 278796 h 368468"/>
                <a:gd name="connsiteX738" fmla="*/ 856134 w 1004920"/>
                <a:gd name="connsiteY738" fmla="*/ 280118 h 368468"/>
                <a:gd name="connsiteX739" fmla="*/ 853732 w 1004920"/>
                <a:gd name="connsiteY739" fmla="*/ 278467 h 368468"/>
                <a:gd name="connsiteX740" fmla="*/ 853036 w 1004920"/>
                <a:gd name="connsiteY740" fmla="*/ 277051 h 368468"/>
                <a:gd name="connsiteX741" fmla="*/ 854092 w 1004920"/>
                <a:gd name="connsiteY741" fmla="*/ 270511 h 368468"/>
                <a:gd name="connsiteX742" fmla="*/ 855125 w 1004920"/>
                <a:gd name="connsiteY742" fmla="*/ 270730 h 368468"/>
                <a:gd name="connsiteX743" fmla="*/ 855797 w 1004920"/>
                <a:gd name="connsiteY743" fmla="*/ 270683 h 368468"/>
                <a:gd name="connsiteX744" fmla="*/ 856017 w 1004920"/>
                <a:gd name="connsiteY744" fmla="*/ 270253 h 368468"/>
                <a:gd name="connsiteX745" fmla="*/ 854475 w 1004920"/>
                <a:gd name="connsiteY745" fmla="*/ 269517 h 368468"/>
                <a:gd name="connsiteX746" fmla="*/ 854186 w 1004920"/>
                <a:gd name="connsiteY746" fmla="*/ 265762 h 368468"/>
                <a:gd name="connsiteX747" fmla="*/ 854264 w 1004920"/>
                <a:gd name="connsiteY747" fmla="*/ 264346 h 368468"/>
                <a:gd name="connsiteX748" fmla="*/ 855430 w 1004920"/>
                <a:gd name="connsiteY748" fmla="*/ 264025 h 368468"/>
                <a:gd name="connsiteX749" fmla="*/ 856885 w 1004920"/>
                <a:gd name="connsiteY749" fmla="*/ 265128 h 368468"/>
                <a:gd name="connsiteX750" fmla="*/ 858715 w 1004920"/>
                <a:gd name="connsiteY750" fmla="*/ 267092 h 368468"/>
                <a:gd name="connsiteX751" fmla="*/ 860851 w 1004920"/>
                <a:gd name="connsiteY751" fmla="*/ 268641 h 368468"/>
                <a:gd name="connsiteX752" fmla="*/ 863535 w 1004920"/>
                <a:gd name="connsiteY752" fmla="*/ 269869 h 368468"/>
                <a:gd name="connsiteX753" fmla="*/ 267139 w 1004920"/>
                <a:gd name="connsiteY753" fmla="*/ 260333 h 368468"/>
                <a:gd name="connsiteX754" fmla="*/ 269353 w 1004920"/>
                <a:gd name="connsiteY754" fmla="*/ 262836 h 368468"/>
                <a:gd name="connsiteX755" fmla="*/ 271285 w 1004920"/>
                <a:gd name="connsiteY755" fmla="*/ 264174 h 368468"/>
                <a:gd name="connsiteX756" fmla="*/ 273570 w 1004920"/>
                <a:gd name="connsiteY756" fmla="*/ 264901 h 368468"/>
                <a:gd name="connsiteX757" fmla="*/ 275971 w 1004920"/>
                <a:gd name="connsiteY757" fmla="*/ 264972 h 368468"/>
                <a:gd name="connsiteX758" fmla="*/ 278334 w 1004920"/>
                <a:gd name="connsiteY758" fmla="*/ 265293 h 368468"/>
                <a:gd name="connsiteX759" fmla="*/ 281088 w 1004920"/>
                <a:gd name="connsiteY759" fmla="*/ 266247 h 368468"/>
                <a:gd name="connsiteX760" fmla="*/ 283912 w 1004920"/>
                <a:gd name="connsiteY760" fmla="*/ 266685 h 368468"/>
                <a:gd name="connsiteX761" fmla="*/ 285227 w 1004920"/>
                <a:gd name="connsiteY761" fmla="*/ 266521 h 368468"/>
                <a:gd name="connsiteX762" fmla="*/ 286478 w 1004920"/>
                <a:gd name="connsiteY762" fmla="*/ 266028 h 368468"/>
                <a:gd name="connsiteX763" fmla="*/ 287362 w 1004920"/>
                <a:gd name="connsiteY763" fmla="*/ 265997 h 368468"/>
                <a:gd name="connsiteX764" fmla="*/ 288137 w 1004920"/>
                <a:gd name="connsiteY764" fmla="*/ 266458 h 368468"/>
                <a:gd name="connsiteX765" fmla="*/ 290093 w 1004920"/>
                <a:gd name="connsiteY765" fmla="*/ 268578 h 368468"/>
                <a:gd name="connsiteX766" fmla="*/ 292213 w 1004920"/>
                <a:gd name="connsiteY766" fmla="*/ 270519 h 368468"/>
                <a:gd name="connsiteX767" fmla="*/ 292706 w 1004920"/>
                <a:gd name="connsiteY767" fmla="*/ 271504 h 368468"/>
                <a:gd name="connsiteX768" fmla="*/ 294145 w 1004920"/>
                <a:gd name="connsiteY768" fmla="*/ 276183 h 368468"/>
                <a:gd name="connsiteX769" fmla="*/ 295773 w 1004920"/>
                <a:gd name="connsiteY769" fmla="*/ 277529 h 368468"/>
                <a:gd name="connsiteX770" fmla="*/ 298010 w 1004920"/>
                <a:gd name="connsiteY770" fmla="*/ 277920 h 368468"/>
                <a:gd name="connsiteX771" fmla="*/ 300639 w 1004920"/>
                <a:gd name="connsiteY771" fmla="*/ 277920 h 368468"/>
                <a:gd name="connsiteX772" fmla="*/ 303252 w 1004920"/>
                <a:gd name="connsiteY772" fmla="*/ 278115 h 368468"/>
                <a:gd name="connsiteX773" fmla="*/ 309307 w 1004920"/>
                <a:gd name="connsiteY773" fmla="*/ 279211 h 368468"/>
                <a:gd name="connsiteX774" fmla="*/ 311709 w 1004920"/>
                <a:gd name="connsiteY774" fmla="*/ 279054 h 368468"/>
                <a:gd name="connsiteX775" fmla="*/ 313837 w 1004920"/>
                <a:gd name="connsiteY775" fmla="*/ 277959 h 368468"/>
                <a:gd name="connsiteX776" fmla="*/ 315730 w 1004920"/>
                <a:gd name="connsiteY776" fmla="*/ 278671 h 368468"/>
                <a:gd name="connsiteX777" fmla="*/ 320870 w 1004920"/>
                <a:gd name="connsiteY777" fmla="*/ 279985 h 368468"/>
                <a:gd name="connsiteX778" fmla="*/ 323397 w 1004920"/>
                <a:gd name="connsiteY778" fmla="*/ 280282 h 368468"/>
                <a:gd name="connsiteX779" fmla="*/ 326268 w 1004920"/>
                <a:gd name="connsiteY779" fmla="*/ 279907 h 368468"/>
                <a:gd name="connsiteX780" fmla="*/ 329147 w 1004920"/>
                <a:gd name="connsiteY780" fmla="*/ 279828 h 368468"/>
                <a:gd name="connsiteX781" fmla="*/ 330524 w 1004920"/>
                <a:gd name="connsiteY781" fmla="*/ 280212 h 368468"/>
                <a:gd name="connsiteX782" fmla="*/ 331847 w 1004920"/>
                <a:gd name="connsiteY782" fmla="*/ 280783 h 368468"/>
                <a:gd name="connsiteX783" fmla="*/ 332981 w 1004920"/>
                <a:gd name="connsiteY783" fmla="*/ 280986 h 368468"/>
                <a:gd name="connsiteX784" fmla="*/ 334154 w 1004920"/>
                <a:gd name="connsiteY784" fmla="*/ 280979 h 368468"/>
                <a:gd name="connsiteX785" fmla="*/ 336235 w 1004920"/>
                <a:gd name="connsiteY785" fmla="*/ 279883 h 368468"/>
                <a:gd name="connsiteX786" fmla="*/ 337612 w 1004920"/>
                <a:gd name="connsiteY786" fmla="*/ 277873 h 368468"/>
                <a:gd name="connsiteX787" fmla="*/ 338731 w 1004920"/>
                <a:gd name="connsiteY787" fmla="*/ 275338 h 368468"/>
                <a:gd name="connsiteX788" fmla="*/ 339599 w 1004920"/>
                <a:gd name="connsiteY788" fmla="*/ 272694 h 368468"/>
                <a:gd name="connsiteX789" fmla="*/ 340186 w 1004920"/>
                <a:gd name="connsiteY789" fmla="*/ 271559 h 368468"/>
                <a:gd name="connsiteX790" fmla="*/ 340984 w 1004920"/>
                <a:gd name="connsiteY790" fmla="*/ 270558 h 368468"/>
                <a:gd name="connsiteX791" fmla="*/ 342025 w 1004920"/>
                <a:gd name="connsiteY791" fmla="*/ 269909 h 368468"/>
                <a:gd name="connsiteX792" fmla="*/ 343136 w 1004920"/>
                <a:gd name="connsiteY792" fmla="*/ 269502 h 368468"/>
                <a:gd name="connsiteX793" fmla="*/ 346155 w 1004920"/>
                <a:gd name="connsiteY793" fmla="*/ 269752 h 368468"/>
                <a:gd name="connsiteX794" fmla="*/ 346781 w 1004920"/>
                <a:gd name="connsiteY794" fmla="*/ 270393 h 368468"/>
                <a:gd name="connsiteX795" fmla="*/ 350161 w 1004920"/>
                <a:gd name="connsiteY795" fmla="*/ 274876 h 368468"/>
                <a:gd name="connsiteX796" fmla="*/ 350756 w 1004920"/>
                <a:gd name="connsiteY796" fmla="*/ 275268 h 368468"/>
                <a:gd name="connsiteX797" fmla="*/ 354276 w 1004920"/>
                <a:gd name="connsiteY797" fmla="*/ 275549 h 368468"/>
                <a:gd name="connsiteX798" fmla="*/ 355254 w 1004920"/>
                <a:gd name="connsiteY798" fmla="*/ 275401 h 368468"/>
                <a:gd name="connsiteX799" fmla="*/ 357398 w 1004920"/>
                <a:gd name="connsiteY799" fmla="*/ 274501 h 368468"/>
                <a:gd name="connsiteX800" fmla="*/ 358626 w 1004920"/>
                <a:gd name="connsiteY800" fmla="*/ 274423 h 368468"/>
                <a:gd name="connsiteX801" fmla="*/ 360887 w 1004920"/>
                <a:gd name="connsiteY801" fmla="*/ 275534 h 368468"/>
                <a:gd name="connsiteX802" fmla="*/ 361865 w 1004920"/>
                <a:gd name="connsiteY802" fmla="*/ 276480 h 368468"/>
                <a:gd name="connsiteX803" fmla="*/ 362960 w 1004920"/>
                <a:gd name="connsiteY803" fmla="*/ 277176 h 368468"/>
                <a:gd name="connsiteX804" fmla="*/ 368499 w 1004920"/>
                <a:gd name="connsiteY804" fmla="*/ 277888 h 368468"/>
                <a:gd name="connsiteX805" fmla="*/ 370635 w 1004920"/>
                <a:gd name="connsiteY805" fmla="*/ 279813 h 368468"/>
                <a:gd name="connsiteX806" fmla="*/ 371722 w 1004920"/>
                <a:gd name="connsiteY806" fmla="*/ 280071 h 368468"/>
                <a:gd name="connsiteX807" fmla="*/ 375572 w 1004920"/>
                <a:gd name="connsiteY807" fmla="*/ 279836 h 368468"/>
                <a:gd name="connsiteX808" fmla="*/ 378239 w 1004920"/>
                <a:gd name="connsiteY808" fmla="*/ 280024 h 368468"/>
                <a:gd name="connsiteX809" fmla="*/ 380555 w 1004920"/>
                <a:gd name="connsiteY809" fmla="*/ 280540 h 368468"/>
                <a:gd name="connsiteX810" fmla="*/ 381611 w 1004920"/>
                <a:gd name="connsiteY810" fmla="*/ 283271 h 368468"/>
                <a:gd name="connsiteX811" fmla="*/ 382464 w 1004920"/>
                <a:gd name="connsiteY811" fmla="*/ 286072 h 368468"/>
                <a:gd name="connsiteX812" fmla="*/ 382957 w 1004920"/>
                <a:gd name="connsiteY812" fmla="*/ 287026 h 368468"/>
                <a:gd name="connsiteX813" fmla="*/ 385226 w 1004920"/>
                <a:gd name="connsiteY813" fmla="*/ 287988 h 368468"/>
                <a:gd name="connsiteX814" fmla="*/ 386149 w 1004920"/>
                <a:gd name="connsiteY814" fmla="*/ 288857 h 368468"/>
                <a:gd name="connsiteX815" fmla="*/ 385906 w 1004920"/>
                <a:gd name="connsiteY815" fmla="*/ 291650 h 368468"/>
                <a:gd name="connsiteX816" fmla="*/ 386157 w 1004920"/>
                <a:gd name="connsiteY816" fmla="*/ 294310 h 368468"/>
                <a:gd name="connsiteX817" fmla="*/ 390968 w 1004920"/>
                <a:gd name="connsiteY817" fmla="*/ 296625 h 368468"/>
                <a:gd name="connsiteX818" fmla="*/ 396116 w 1004920"/>
                <a:gd name="connsiteY818" fmla="*/ 297955 h 368468"/>
                <a:gd name="connsiteX819" fmla="*/ 401592 w 1004920"/>
                <a:gd name="connsiteY819" fmla="*/ 298081 h 368468"/>
                <a:gd name="connsiteX820" fmla="*/ 407076 w 1004920"/>
                <a:gd name="connsiteY820" fmla="*/ 297619 h 368468"/>
                <a:gd name="connsiteX821" fmla="*/ 409901 w 1004920"/>
                <a:gd name="connsiteY821" fmla="*/ 297048 h 368468"/>
                <a:gd name="connsiteX822" fmla="*/ 413437 w 1004920"/>
                <a:gd name="connsiteY822" fmla="*/ 296062 h 368468"/>
                <a:gd name="connsiteX823" fmla="*/ 414173 w 1004920"/>
                <a:gd name="connsiteY823" fmla="*/ 296078 h 368468"/>
                <a:gd name="connsiteX824" fmla="*/ 421018 w 1004920"/>
                <a:gd name="connsiteY824" fmla="*/ 299121 h 368468"/>
                <a:gd name="connsiteX825" fmla="*/ 421604 w 1004920"/>
                <a:gd name="connsiteY825" fmla="*/ 299590 h 368468"/>
                <a:gd name="connsiteX826" fmla="*/ 422371 w 1004920"/>
                <a:gd name="connsiteY826" fmla="*/ 301867 h 368468"/>
                <a:gd name="connsiteX827" fmla="*/ 422348 w 1004920"/>
                <a:gd name="connsiteY827" fmla="*/ 304269 h 368468"/>
                <a:gd name="connsiteX828" fmla="*/ 421073 w 1004920"/>
                <a:gd name="connsiteY828" fmla="*/ 309972 h 368468"/>
                <a:gd name="connsiteX829" fmla="*/ 420987 w 1004920"/>
                <a:gd name="connsiteY829" fmla="*/ 311537 h 368468"/>
                <a:gd name="connsiteX830" fmla="*/ 421112 w 1004920"/>
                <a:gd name="connsiteY830" fmla="*/ 313102 h 368468"/>
                <a:gd name="connsiteX831" fmla="*/ 422473 w 1004920"/>
                <a:gd name="connsiteY831" fmla="*/ 316505 h 368468"/>
                <a:gd name="connsiteX832" fmla="*/ 423201 w 1004920"/>
                <a:gd name="connsiteY832" fmla="*/ 317483 h 368468"/>
                <a:gd name="connsiteX833" fmla="*/ 425681 w 1004920"/>
                <a:gd name="connsiteY833" fmla="*/ 319274 h 368468"/>
                <a:gd name="connsiteX834" fmla="*/ 425783 w 1004920"/>
                <a:gd name="connsiteY834" fmla="*/ 320213 h 368468"/>
                <a:gd name="connsiteX835" fmla="*/ 425438 w 1004920"/>
                <a:gd name="connsiteY835" fmla="*/ 321152 h 368468"/>
                <a:gd name="connsiteX836" fmla="*/ 422700 w 1004920"/>
                <a:gd name="connsiteY836" fmla="*/ 320510 h 368468"/>
                <a:gd name="connsiteX837" fmla="*/ 421033 w 1004920"/>
                <a:gd name="connsiteY837" fmla="*/ 319736 h 368468"/>
                <a:gd name="connsiteX838" fmla="*/ 420071 w 1004920"/>
                <a:gd name="connsiteY838" fmla="*/ 318453 h 368468"/>
                <a:gd name="connsiteX839" fmla="*/ 418695 w 1004920"/>
                <a:gd name="connsiteY839" fmla="*/ 317725 h 368468"/>
                <a:gd name="connsiteX840" fmla="*/ 416120 w 1004920"/>
                <a:gd name="connsiteY840" fmla="*/ 317991 h 368468"/>
                <a:gd name="connsiteX841" fmla="*/ 411309 w 1004920"/>
                <a:gd name="connsiteY841" fmla="*/ 316708 h 368468"/>
                <a:gd name="connsiteX842" fmla="*/ 405872 w 1004920"/>
                <a:gd name="connsiteY842" fmla="*/ 314721 h 368468"/>
                <a:gd name="connsiteX843" fmla="*/ 396233 w 1004920"/>
                <a:gd name="connsiteY843" fmla="*/ 310504 h 368468"/>
                <a:gd name="connsiteX844" fmla="*/ 393605 w 1004920"/>
                <a:gd name="connsiteY844" fmla="*/ 310536 h 368468"/>
                <a:gd name="connsiteX845" fmla="*/ 391085 w 1004920"/>
                <a:gd name="connsiteY845" fmla="*/ 311075 h 368468"/>
                <a:gd name="connsiteX846" fmla="*/ 388426 w 1004920"/>
                <a:gd name="connsiteY846" fmla="*/ 312147 h 368468"/>
                <a:gd name="connsiteX847" fmla="*/ 385656 w 1004920"/>
                <a:gd name="connsiteY847" fmla="*/ 312914 h 368468"/>
                <a:gd name="connsiteX848" fmla="*/ 383622 w 1004920"/>
                <a:gd name="connsiteY848" fmla="*/ 313203 h 368468"/>
                <a:gd name="connsiteX849" fmla="*/ 381580 w 1004920"/>
                <a:gd name="connsiteY849" fmla="*/ 312992 h 368468"/>
                <a:gd name="connsiteX850" fmla="*/ 376432 w 1004920"/>
                <a:gd name="connsiteY850" fmla="*/ 311983 h 368468"/>
                <a:gd name="connsiteX851" fmla="*/ 371245 w 1004920"/>
                <a:gd name="connsiteY851" fmla="*/ 311326 h 368468"/>
                <a:gd name="connsiteX852" fmla="*/ 357953 w 1004920"/>
                <a:gd name="connsiteY852" fmla="*/ 310911 h 368468"/>
                <a:gd name="connsiteX853" fmla="*/ 354198 w 1004920"/>
                <a:gd name="connsiteY853" fmla="*/ 309949 h 368468"/>
                <a:gd name="connsiteX854" fmla="*/ 347979 w 1004920"/>
                <a:gd name="connsiteY854" fmla="*/ 309464 h 368468"/>
                <a:gd name="connsiteX855" fmla="*/ 343034 w 1004920"/>
                <a:gd name="connsiteY855" fmla="*/ 308634 h 368468"/>
                <a:gd name="connsiteX856" fmla="*/ 338137 w 1004920"/>
                <a:gd name="connsiteY856" fmla="*/ 307477 h 368468"/>
                <a:gd name="connsiteX857" fmla="*/ 325650 w 1004920"/>
                <a:gd name="connsiteY857" fmla="*/ 301773 h 368468"/>
                <a:gd name="connsiteX858" fmla="*/ 321566 w 1004920"/>
                <a:gd name="connsiteY858" fmla="*/ 300342 h 368468"/>
                <a:gd name="connsiteX859" fmla="*/ 309026 w 1004920"/>
                <a:gd name="connsiteY859" fmla="*/ 297619 h 368468"/>
                <a:gd name="connsiteX860" fmla="*/ 307093 w 1004920"/>
                <a:gd name="connsiteY860" fmla="*/ 297400 h 368468"/>
                <a:gd name="connsiteX861" fmla="*/ 302548 w 1004920"/>
                <a:gd name="connsiteY861" fmla="*/ 297603 h 368468"/>
                <a:gd name="connsiteX862" fmla="*/ 299684 w 1004920"/>
                <a:gd name="connsiteY862" fmla="*/ 296805 h 368468"/>
                <a:gd name="connsiteX863" fmla="*/ 297165 w 1004920"/>
                <a:gd name="connsiteY863" fmla="*/ 296790 h 368468"/>
                <a:gd name="connsiteX864" fmla="*/ 293418 w 1004920"/>
                <a:gd name="connsiteY864" fmla="*/ 297674 h 368468"/>
                <a:gd name="connsiteX865" fmla="*/ 292268 w 1004920"/>
                <a:gd name="connsiteY865" fmla="*/ 298307 h 368468"/>
                <a:gd name="connsiteX866" fmla="*/ 290813 w 1004920"/>
                <a:gd name="connsiteY866" fmla="*/ 299645 h 368468"/>
                <a:gd name="connsiteX867" fmla="*/ 288262 w 1004920"/>
                <a:gd name="connsiteY867" fmla="*/ 299583 h 368468"/>
                <a:gd name="connsiteX868" fmla="*/ 285735 w 1004920"/>
                <a:gd name="connsiteY868" fmla="*/ 299324 h 368468"/>
                <a:gd name="connsiteX869" fmla="*/ 279078 w 1004920"/>
                <a:gd name="connsiteY869" fmla="*/ 298041 h 368468"/>
                <a:gd name="connsiteX870" fmla="*/ 276597 w 1004920"/>
                <a:gd name="connsiteY870" fmla="*/ 297251 h 368468"/>
                <a:gd name="connsiteX871" fmla="*/ 274211 w 1004920"/>
                <a:gd name="connsiteY871" fmla="*/ 296086 h 368468"/>
                <a:gd name="connsiteX872" fmla="*/ 272068 w 1004920"/>
                <a:gd name="connsiteY872" fmla="*/ 294568 h 368468"/>
                <a:gd name="connsiteX873" fmla="*/ 270941 w 1004920"/>
                <a:gd name="connsiteY873" fmla="*/ 294028 h 368468"/>
                <a:gd name="connsiteX874" fmla="*/ 265191 w 1004920"/>
                <a:gd name="connsiteY874" fmla="*/ 292479 h 368468"/>
                <a:gd name="connsiteX875" fmla="*/ 260497 w 1004920"/>
                <a:gd name="connsiteY875" fmla="*/ 291947 h 368468"/>
                <a:gd name="connsiteX876" fmla="*/ 250843 w 1004920"/>
                <a:gd name="connsiteY876" fmla="*/ 291243 h 368468"/>
                <a:gd name="connsiteX877" fmla="*/ 248730 w 1004920"/>
                <a:gd name="connsiteY877" fmla="*/ 290774 h 368468"/>
                <a:gd name="connsiteX878" fmla="*/ 246970 w 1004920"/>
                <a:gd name="connsiteY878" fmla="*/ 290210 h 368468"/>
                <a:gd name="connsiteX879" fmla="*/ 246008 w 1004920"/>
                <a:gd name="connsiteY879" fmla="*/ 288959 h 368468"/>
                <a:gd name="connsiteX880" fmla="*/ 246133 w 1004920"/>
                <a:gd name="connsiteY880" fmla="*/ 287363 h 368468"/>
                <a:gd name="connsiteX881" fmla="*/ 246822 w 1004920"/>
                <a:gd name="connsiteY881" fmla="*/ 285986 h 368468"/>
                <a:gd name="connsiteX882" fmla="*/ 247768 w 1004920"/>
                <a:gd name="connsiteY882" fmla="*/ 284601 h 368468"/>
                <a:gd name="connsiteX883" fmla="*/ 248386 w 1004920"/>
                <a:gd name="connsiteY883" fmla="*/ 283279 h 368468"/>
                <a:gd name="connsiteX884" fmla="*/ 241329 w 1004920"/>
                <a:gd name="connsiteY884" fmla="*/ 280509 h 368468"/>
                <a:gd name="connsiteX885" fmla="*/ 235759 w 1004920"/>
                <a:gd name="connsiteY885" fmla="*/ 278999 h 368468"/>
                <a:gd name="connsiteX886" fmla="*/ 233349 w 1004920"/>
                <a:gd name="connsiteY886" fmla="*/ 278710 h 368468"/>
                <a:gd name="connsiteX887" fmla="*/ 230932 w 1004920"/>
                <a:gd name="connsiteY887" fmla="*/ 278710 h 368468"/>
                <a:gd name="connsiteX888" fmla="*/ 228209 w 1004920"/>
                <a:gd name="connsiteY888" fmla="*/ 279023 h 368468"/>
                <a:gd name="connsiteX889" fmla="*/ 225518 w 1004920"/>
                <a:gd name="connsiteY889" fmla="*/ 278874 h 368468"/>
                <a:gd name="connsiteX890" fmla="*/ 224251 w 1004920"/>
                <a:gd name="connsiteY890" fmla="*/ 278420 h 368468"/>
                <a:gd name="connsiteX891" fmla="*/ 222960 w 1004920"/>
                <a:gd name="connsiteY891" fmla="*/ 278264 h 368468"/>
                <a:gd name="connsiteX892" fmla="*/ 221661 w 1004920"/>
                <a:gd name="connsiteY892" fmla="*/ 278592 h 368468"/>
                <a:gd name="connsiteX893" fmla="*/ 220621 w 1004920"/>
                <a:gd name="connsiteY893" fmla="*/ 278467 h 368468"/>
                <a:gd name="connsiteX894" fmla="*/ 220354 w 1004920"/>
                <a:gd name="connsiteY894" fmla="*/ 277208 h 368468"/>
                <a:gd name="connsiteX895" fmla="*/ 221020 w 1004920"/>
                <a:gd name="connsiteY895" fmla="*/ 276136 h 368468"/>
                <a:gd name="connsiteX896" fmla="*/ 222381 w 1004920"/>
                <a:gd name="connsiteY896" fmla="*/ 274923 h 368468"/>
                <a:gd name="connsiteX897" fmla="*/ 223163 w 1004920"/>
                <a:gd name="connsiteY897" fmla="*/ 274712 h 368468"/>
                <a:gd name="connsiteX898" fmla="*/ 223516 w 1004920"/>
                <a:gd name="connsiteY898" fmla="*/ 276613 h 368468"/>
                <a:gd name="connsiteX899" fmla="*/ 223907 w 1004920"/>
                <a:gd name="connsiteY899" fmla="*/ 276989 h 368468"/>
                <a:gd name="connsiteX900" fmla="*/ 225111 w 1004920"/>
                <a:gd name="connsiteY900" fmla="*/ 277403 h 368468"/>
                <a:gd name="connsiteX901" fmla="*/ 225636 w 1004920"/>
                <a:gd name="connsiteY901" fmla="*/ 277286 h 368468"/>
                <a:gd name="connsiteX902" fmla="*/ 227763 w 1004920"/>
                <a:gd name="connsiteY902" fmla="*/ 274861 h 368468"/>
                <a:gd name="connsiteX903" fmla="*/ 228358 w 1004920"/>
                <a:gd name="connsiteY903" fmla="*/ 273664 h 368468"/>
                <a:gd name="connsiteX904" fmla="*/ 229391 w 1004920"/>
                <a:gd name="connsiteY904" fmla="*/ 270433 h 368468"/>
                <a:gd name="connsiteX905" fmla="*/ 230517 w 1004920"/>
                <a:gd name="connsiteY905" fmla="*/ 271059 h 368468"/>
                <a:gd name="connsiteX906" fmla="*/ 231644 w 1004920"/>
                <a:gd name="connsiteY906" fmla="*/ 270675 h 368468"/>
                <a:gd name="connsiteX907" fmla="*/ 232293 w 1004920"/>
                <a:gd name="connsiteY907" fmla="*/ 270159 h 368468"/>
                <a:gd name="connsiteX908" fmla="*/ 234085 w 1004920"/>
                <a:gd name="connsiteY908" fmla="*/ 262687 h 368468"/>
                <a:gd name="connsiteX909" fmla="*/ 235571 w 1004920"/>
                <a:gd name="connsiteY909" fmla="*/ 260505 h 368468"/>
                <a:gd name="connsiteX910" fmla="*/ 237605 w 1004920"/>
                <a:gd name="connsiteY910" fmla="*/ 258697 h 368468"/>
                <a:gd name="connsiteX911" fmla="*/ 238622 w 1004920"/>
                <a:gd name="connsiteY911" fmla="*/ 258251 h 368468"/>
                <a:gd name="connsiteX912" fmla="*/ 240617 w 1004920"/>
                <a:gd name="connsiteY912" fmla="*/ 259362 h 368468"/>
                <a:gd name="connsiteX913" fmla="*/ 244662 w 1004920"/>
                <a:gd name="connsiteY913" fmla="*/ 259785 h 368468"/>
                <a:gd name="connsiteX914" fmla="*/ 247064 w 1004920"/>
                <a:gd name="connsiteY914" fmla="*/ 260520 h 368468"/>
                <a:gd name="connsiteX915" fmla="*/ 249474 w 1004920"/>
                <a:gd name="connsiteY915" fmla="*/ 260614 h 368468"/>
                <a:gd name="connsiteX916" fmla="*/ 251828 w 1004920"/>
                <a:gd name="connsiteY916" fmla="*/ 260974 h 368468"/>
                <a:gd name="connsiteX917" fmla="*/ 255106 w 1004920"/>
                <a:gd name="connsiteY917" fmla="*/ 262289 h 368468"/>
                <a:gd name="connsiteX918" fmla="*/ 256264 w 1004920"/>
                <a:gd name="connsiteY918" fmla="*/ 262148 h 368468"/>
                <a:gd name="connsiteX919" fmla="*/ 257438 w 1004920"/>
                <a:gd name="connsiteY919" fmla="*/ 261741 h 368468"/>
                <a:gd name="connsiteX920" fmla="*/ 259198 w 1004920"/>
                <a:gd name="connsiteY920" fmla="*/ 260309 h 368468"/>
                <a:gd name="connsiteX921" fmla="*/ 259965 w 1004920"/>
                <a:gd name="connsiteY921" fmla="*/ 258025 h 368468"/>
                <a:gd name="connsiteX922" fmla="*/ 262500 w 1004920"/>
                <a:gd name="connsiteY922" fmla="*/ 259183 h 368468"/>
                <a:gd name="connsiteX923" fmla="*/ 266231 w 1004920"/>
                <a:gd name="connsiteY923" fmla="*/ 259644 h 368468"/>
                <a:gd name="connsiteX924" fmla="*/ 267139 w 1004920"/>
                <a:gd name="connsiteY924" fmla="*/ 260333 h 368468"/>
                <a:gd name="connsiteX925" fmla="*/ 633315 w 1004920"/>
                <a:gd name="connsiteY925" fmla="*/ 259589 h 368468"/>
                <a:gd name="connsiteX926" fmla="*/ 633119 w 1004920"/>
                <a:gd name="connsiteY926" fmla="*/ 260638 h 368468"/>
                <a:gd name="connsiteX927" fmla="*/ 632313 w 1004920"/>
                <a:gd name="connsiteY927" fmla="*/ 259433 h 368468"/>
                <a:gd name="connsiteX928" fmla="*/ 631578 w 1004920"/>
                <a:gd name="connsiteY928" fmla="*/ 258838 h 368468"/>
                <a:gd name="connsiteX929" fmla="*/ 631656 w 1004920"/>
                <a:gd name="connsiteY929" fmla="*/ 257539 h 368468"/>
                <a:gd name="connsiteX930" fmla="*/ 632697 w 1004920"/>
                <a:gd name="connsiteY930" fmla="*/ 258025 h 368468"/>
                <a:gd name="connsiteX931" fmla="*/ 633315 w 1004920"/>
                <a:gd name="connsiteY931" fmla="*/ 259589 h 368468"/>
                <a:gd name="connsiteX932" fmla="*/ 555964 w 1004920"/>
                <a:gd name="connsiteY932" fmla="*/ 266716 h 368468"/>
                <a:gd name="connsiteX933" fmla="*/ 555065 w 1004920"/>
                <a:gd name="connsiteY933" fmla="*/ 270370 h 368468"/>
                <a:gd name="connsiteX934" fmla="*/ 554642 w 1004920"/>
                <a:gd name="connsiteY934" fmla="*/ 269079 h 368468"/>
                <a:gd name="connsiteX935" fmla="*/ 554478 w 1004920"/>
                <a:gd name="connsiteY935" fmla="*/ 265738 h 368468"/>
                <a:gd name="connsiteX936" fmla="*/ 553922 w 1004920"/>
                <a:gd name="connsiteY936" fmla="*/ 264111 h 368468"/>
                <a:gd name="connsiteX937" fmla="*/ 554274 w 1004920"/>
                <a:gd name="connsiteY937" fmla="*/ 262241 h 368468"/>
                <a:gd name="connsiteX938" fmla="*/ 554157 w 1004920"/>
                <a:gd name="connsiteY938" fmla="*/ 257446 h 368468"/>
                <a:gd name="connsiteX939" fmla="*/ 554838 w 1004920"/>
                <a:gd name="connsiteY939" fmla="*/ 255232 h 368468"/>
                <a:gd name="connsiteX940" fmla="*/ 556089 w 1004920"/>
                <a:gd name="connsiteY940" fmla="*/ 258048 h 368468"/>
                <a:gd name="connsiteX941" fmla="*/ 556418 w 1004920"/>
                <a:gd name="connsiteY941" fmla="*/ 259480 h 368468"/>
                <a:gd name="connsiteX942" fmla="*/ 555964 w 1004920"/>
                <a:gd name="connsiteY942" fmla="*/ 266716 h 368468"/>
                <a:gd name="connsiteX943" fmla="*/ 384506 w 1004920"/>
                <a:gd name="connsiteY943" fmla="*/ 256022 h 368468"/>
                <a:gd name="connsiteX944" fmla="*/ 384037 w 1004920"/>
                <a:gd name="connsiteY944" fmla="*/ 256804 h 368468"/>
                <a:gd name="connsiteX945" fmla="*/ 381924 w 1004920"/>
                <a:gd name="connsiteY945" fmla="*/ 256742 h 368468"/>
                <a:gd name="connsiteX946" fmla="*/ 381572 w 1004920"/>
                <a:gd name="connsiteY946" fmla="*/ 255865 h 368468"/>
                <a:gd name="connsiteX947" fmla="*/ 382949 w 1004920"/>
                <a:gd name="connsiteY947" fmla="*/ 254269 h 368468"/>
                <a:gd name="connsiteX948" fmla="*/ 383857 w 1004920"/>
                <a:gd name="connsiteY948" fmla="*/ 254168 h 368468"/>
                <a:gd name="connsiteX949" fmla="*/ 384670 w 1004920"/>
                <a:gd name="connsiteY949" fmla="*/ 254754 h 368468"/>
                <a:gd name="connsiteX950" fmla="*/ 384506 w 1004920"/>
                <a:gd name="connsiteY950" fmla="*/ 256022 h 368468"/>
                <a:gd name="connsiteX951" fmla="*/ 825560 w 1004920"/>
                <a:gd name="connsiteY951" fmla="*/ 256890 h 368468"/>
                <a:gd name="connsiteX952" fmla="*/ 824222 w 1004920"/>
                <a:gd name="connsiteY952" fmla="*/ 259003 h 368468"/>
                <a:gd name="connsiteX953" fmla="*/ 823315 w 1004920"/>
                <a:gd name="connsiteY953" fmla="*/ 258259 h 368468"/>
                <a:gd name="connsiteX954" fmla="*/ 822806 w 1004920"/>
                <a:gd name="connsiteY954" fmla="*/ 258251 h 368468"/>
                <a:gd name="connsiteX955" fmla="*/ 822493 w 1004920"/>
                <a:gd name="connsiteY955" fmla="*/ 257008 h 368468"/>
                <a:gd name="connsiteX956" fmla="*/ 822806 w 1004920"/>
                <a:gd name="connsiteY956" fmla="*/ 254441 h 368468"/>
                <a:gd name="connsiteX957" fmla="*/ 821679 w 1004920"/>
                <a:gd name="connsiteY957" fmla="*/ 251555 h 368468"/>
                <a:gd name="connsiteX958" fmla="*/ 823158 w 1004920"/>
                <a:gd name="connsiteY958" fmla="*/ 251594 h 368468"/>
                <a:gd name="connsiteX959" fmla="*/ 823573 w 1004920"/>
                <a:gd name="connsiteY959" fmla="*/ 252454 h 368468"/>
                <a:gd name="connsiteX960" fmla="*/ 824042 w 1004920"/>
                <a:gd name="connsiteY960" fmla="*/ 252744 h 368468"/>
                <a:gd name="connsiteX961" fmla="*/ 825505 w 1004920"/>
                <a:gd name="connsiteY961" fmla="*/ 255529 h 368468"/>
                <a:gd name="connsiteX962" fmla="*/ 825560 w 1004920"/>
                <a:gd name="connsiteY962" fmla="*/ 256890 h 368468"/>
                <a:gd name="connsiteX963" fmla="*/ 868150 w 1004920"/>
                <a:gd name="connsiteY963" fmla="*/ 253737 h 368468"/>
                <a:gd name="connsiteX964" fmla="*/ 867979 w 1004920"/>
                <a:gd name="connsiteY964" fmla="*/ 254582 h 368468"/>
                <a:gd name="connsiteX965" fmla="*/ 867963 w 1004920"/>
                <a:gd name="connsiteY965" fmla="*/ 256139 h 368468"/>
                <a:gd name="connsiteX966" fmla="*/ 868330 w 1004920"/>
                <a:gd name="connsiteY966" fmla="*/ 257587 h 368468"/>
                <a:gd name="connsiteX967" fmla="*/ 867392 w 1004920"/>
                <a:gd name="connsiteY967" fmla="*/ 259057 h 368468"/>
                <a:gd name="connsiteX968" fmla="*/ 868268 w 1004920"/>
                <a:gd name="connsiteY968" fmla="*/ 261256 h 368468"/>
                <a:gd name="connsiteX969" fmla="*/ 868401 w 1004920"/>
                <a:gd name="connsiteY969" fmla="*/ 262351 h 368468"/>
                <a:gd name="connsiteX970" fmla="*/ 868346 w 1004920"/>
                <a:gd name="connsiteY970" fmla="*/ 263900 h 368468"/>
                <a:gd name="connsiteX971" fmla="*/ 868104 w 1004920"/>
                <a:gd name="connsiteY971" fmla="*/ 264596 h 368468"/>
                <a:gd name="connsiteX972" fmla="*/ 867439 w 1004920"/>
                <a:gd name="connsiteY972" fmla="*/ 266630 h 368468"/>
                <a:gd name="connsiteX973" fmla="*/ 866774 w 1004920"/>
                <a:gd name="connsiteY973" fmla="*/ 267358 h 368468"/>
                <a:gd name="connsiteX974" fmla="*/ 866273 w 1004920"/>
                <a:gd name="connsiteY974" fmla="*/ 267561 h 368468"/>
                <a:gd name="connsiteX975" fmla="*/ 865764 w 1004920"/>
                <a:gd name="connsiteY975" fmla="*/ 268179 h 368468"/>
                <a:gd name="connsiteX976" fmla="*/ 861446 w 1004920"/>
                <a:gd name="connsiteY976" fmla="*/ 267515 h 368468"/>
                <a:gd name="connsiteX977" fmla="*/ 859584 w 1004920"/>
                <a:gd name="connsiteY977" fmla="*/ 266099 h 368468"/>
                <a:gd name="connsiteX978" fmla="*/ 857918 w 1004920"/>
                <a:gd name="connsiteY978" fmla="*/ 264573 h 368468"/>
                <a:gd name="connsiteX979" fmla="*/ 857566 w 1004920"/>
                <a:gd name="connsiteY979" fmla="*/ 263931 h 368468"/>
                <a:gd name="connsiteX980" fmla="*/ 855610 w 1004920"/>
                <a:gd name="connsiteY980" fmla="*/ 262148 h 368468"/>
                <a:gd name="connsiteX981" fmla="*/ 855156 w 1004920"/>
                <a:gd name="connsiteY981" fmla="*/ 261545 h 368468"/>
                <a:gd name="connsiteX982" fmla="*/ 855117 w 1004920"/>
                <a:gd name="connsiteY982" fmla="*/ 260591 h 368468"/>
                <a:gd name="connsiteX983" fmla="*/ 856697 w 1004920"/>
                <a:gd name="connsiteY983" fmla="*/ 260348 h 368468"/>
                <a:gd name="connsiteX984" fmla="*/ 858387 w 1004920"/>
                <a:gd name="connsiteY984" fmla="*/ 260379 h 368468"/>
                <a:gd name="connsiteX985" fmla="*/ 858309 w 1004920"/>
                <a:gd name="connsiteY985" fmla="*/ 259527 h 368468"/>
                <a:gd name="connsiteX986" fmla="*/ 859287 w 1004920"/>
                <a:gd name="connsiteY986" fmla="*/ 256507 h 368468"/>
                <a:gd name="connsiteX987" fmla="*/ 856720 w 1004920"/>
                <a:gd name="connsiteY987" fmla="*/ 254567 h 368468"/>
                <a:gd name="connsiteX988" fmla="*/ 856267 w 1004920"/>
                <a:gd name="connsiteY988" fmla="*/ 253753 h 368468"/>
                <a:gd name="connsiteX989" fmla="*/ 857182 w 1004920"/>
                <a:gd name="connsiteY989" fmla="*/ 253205 h 368468"/>
                <a:gd name="connsiteX990" fmla="*/ 859247 w 1004920"/>
                <a:gd name="connsiteY990" fmla="*/ 253878 h 368468"/>
                <a:gd name="connsiteX991" fmla="*/ 861774 w 1004920"/>
                <a:gd name="connsiteY991" fmla="*/ 250475 h 368468"/>
                <a:gd name="connsiteX992" fmla="*/ 862518 w 1004920"/>
                <a:gd name="connsiteY992" fmla="*/ 249763 h 368468"/>
                <a:gd name="connsiteX993" fmla="*/ 862878 w 1004920"/>
                <a:gd name="connsiteY993" fmla="*/ 247870 h 368468"/>
                <a:gd name="connsiteX994" fmla="*/ 864294 w 1004920"/>
                <a:gd name="connsiteY994" fmla="*/ 247627 h 368468"/>
                <a:gd name="connsiteX995" fmla="*/ 865295 w 1004920"/>
                <a:gd name="connsiteY995" fmla="*/ 247870 h 368468"/>
                <a:gd name="connsiteX996" fmla="*/ 865944 w 1004920"/>
                <a:gd name="connsiteY996" fmla="*/ 249051 h 368468"/>
                <a:gd name="connsiteX997" fmla="*/ 866203 w 1004920"/>
                <a:gd name="connsiteY997" fmla="*/ 250076 h 368468"/>
                <a:gd name="connsiteX998" fmla="*/ 865929 w 1004920"/>
                <a:gd name="connsiteY998" fmla="*/ 250999 h 368468"/>
                <a:gd name="connsiteX999" fmla="*/ 867142 w 1004920"/>
                <a:gd name="connsiteY999" fmla="*/ 251476 h 368468"/>
                <a:gd name="connsiteX1000" fmla="*/ 868150 w 1004920"/>
                <a:gd name="connsiteY1000" fmla="*/ 253737 h 368468"/>
                <a:gd name="connsiteX1001" fmla="*/ 828181 w 1004920"/>
                <a:gd name="connsiteY1001" fmla="*/ 258017 h 368468"/>
                <a:gd name="connsiteX1002" fmla="*/ 826389 w 1004920"/>
                <a:gd name="connsiteY1002" fmla="*/ 259902 h 368468"/>
                <a:gd name="connsiteX1003" fmla="*/ 828071 w 1004920"/>
                <a:gd name="connsiteY1003" fmla="*/ 255459 h 368468"/>
                <a:gd name="connsiteX1004" fmla="*/ 828423 w 1004920"/>
                <a:gd name="connsiteY1004" fmla="*/ 253205 h 368468"/>
                <a:gd name="connsiteX1005" fmla="*/ 829988 w 1004920"/>
                <a:gd name="connsiteY1005" fmla="*/ 251868 h 368468"/>
                <a:gd name="connsiteX1006" fmla="*/ 832311 w 1004920"/>
                <a:gd name="connsiteY1006" fmla="*/ 245061 h 368468"/>
                <a:gd name="connsiteX1007" fmla="*/ 832828 w 1004920"/>
                <a:gd name="connsiteY1007" fmla="*/ 245218 h 368468"/>
                <a:gd name="connsiteX1008" fmla="*/ 833587 w 1004920"/>
                <a:gd name="connsiteY1008" fmla="*/ 245883 h 368468"/>
                <a:gd name="connsiteX1009" fmla="*/ 832421 w 1004920"/>
                <a:gd name="connsiteY1009" fmla="*/ 250874 h 368468"/>
                <a:gd name="connsiteX1010" fmla="*/ 829159 w 1004920"/>
                <a:gd name="connsiteY1010" fmla="*/ 254379 h 368468"/>
                <a:gd name="connsiteX1011" fmla="*/ 828181 w 1004920"/>
                <a:gd name="connsiteY1011" fmla="*/ 258017 h 368468"/>
                <a:gd name="connsiteX1012" fmla="*/ 157212 w 1004920"/>
                <a:gd name="connsiteY1012" fmla="*/ 248738 h 368468"/>
                <a:gd name="connsiteX1013" fmla="*/ 155420 w 1004920"/>
                <a:gd name="connsiteY1013" fmla="*/ 248848 h 368468"/>
                <a:gd name="connsiteX1014" fmla="*/ 152119 w 1004920"/>
                <a:gd name="connsiteY1014" fmla="*/ 246156 h 368468"/>
                <a:gd name="connsiteX1015" fmla="*/ 151579 w 1004920"/>
                <a:gd name="connsiteY1015" fmla="*/ 245327 h 368468"/>
                <a:gd name="connsiteX1016" fmla="*/ 152510 w 1004920"/>
                <a:gd name="connsiteY1016" fmla="*/ 244529 h 368468"/>
                <a:gd name="connsiteX1017" fmla="*/ 153503 w 1004920"/>
                <a:gd name="connsiteY1017" fmla="*/ 244584 h 368468"/>
                <a:gd name="connsiteX1018" fmla="*/ 157306 w 1004920"/>
                <a:gd name="connsiteY1018" fmla="*/ 246282 h 368468"/>
                <a:gd name="connsiteX1019" fmla="*/ 158049 w 1004920"/>
                <a:gd name="connsiteY1019" fmla="*/ 247119 h 368468"/>
                <a:gd name="connsiteX1020" fmla="*/ 157212 w 1004920"/>
                <a:gd name="connsiteY1020" fmla="*/ 248738 h 368468"/>
                <a:gd name="connsiteX1021" fmla="*/ 623989 w 1004920"/>
                <a:gd name="connsiteY1021" fmla="*/ 244201 h 368468"/>
                <a:gd name="connsiteX1022" fmla="*/ 623903 w 1004920"/>
                <a:gd name="connsiteY1022" fmla="*/ 246422 h 368468"/>
                <a:gd name="connsiteX1023" fmla="*/ 623027 w 1004920"/>
                <a:gd name="connsiteY1023" fmla="*/ 246297 h 368468"/>
                <a:gd name="connsiteX1024" fmla="*/ 622307 w 1004920"/>
                <a:gd name="connsiteY1024" fmla="*/ 245515 h 368468"/>
                <a:gd name="connsiteX1025" fmla="*/ 622112 w 1004920"/>
                <a:gd name="connsiteY1025" fmla="*/ 244780 h 368468"/>
                <a:gd name="connsiteX1026" fmla="*/ 622151 w 1004920"/>
                <a:gd name="connsiteY1026" fmla="*/ 244185 h 368468"/>
                <a:gd name="connsiteX1027" fmla="*/ 622542 w 1004920"/>
                <a:gd name="connsiteY1027" fmla="*/ 243715 h 368468"/>
                <a:gd name="connsiteX1028" fmla="*/ 623989 w 1004920"/>
                <a:gd name="connsiteY1028" fmla="*/ 244201 h 368468"/>
                <a:gd name="connsiteX1029" fmla="*/ 589222 w 1004920"/>
                <a:gd name="connsiteY1029" fmla="*/ 247846 h 368468"/>
                <a:gd name="connsiteX1030" fmla="*/ 587821 w 1004920"/>
                <a:gd name="connsiteY1030" fmla="*/ 248433 h 368468"/>
                <a:gd name="connsiteX1031" fmla="*/ 585185 w 1004920"/>
                <a:gd name="connsiteY1031" fmla="*/ 245930 h 368468"/>
                <a:gd name="connsiteX1032" fmla="*/ 584066 w 1004920"/>
                <a:gd name="connsiteY1032" fmla="*/ 243864 h 368468"/>
                <a:gd name="connsiteX1033" fmla="*/ 584332 w 1004920"/>
                <a:gd name="connsiteY1033" fmla="*/ 242699 h 368468"/>
                <a:gd name="connsiteX1034" fmla="*/ 585122 w 1004920"/>
                <a:gd name="connsiteY1034" fmla="*/ 241682 h 368468"/>
                <a:gd name="connsiteX1035" fmla="*/ 585498 w 1004920"/>
                <a:gd name="connsiteY1035" fmla="*/ 241423 h 368468"/>
                <a:gd name="connsiteX1036" fmla="*/ 585334 w 1004920"/>
                <a:gd name="connsiteY1036" fmla="*/ 240359 h 368468"/>
                <a:gd name="connsiteX1037" fmla="*/ 586374 w 1004920"/>
                <a:gd name="connsiteY1037" fmla="*/ 239843 h 368468"/>
                <a:gd name="connsiteX1038" fmla="*/ 587516 w 1004920"/>
                <a:gd name="connsiteY1038" fmla="*/ 239913 h 368468"/>
                <a:gd name="connsiteX1039" fmla="*/ 588267 w 1004920"/>
                <a:gd name="connsiteY1039" fmla="*/ 241345 h 368468"/>
                <a:gd name="connsiteX1040" fmla="*/ 589167 w 1004920"/>
                <a:gd name="connsiteY1040" fmla="*/ 241736 h 368468"/>
                <a:gd name="connsiteX1041" fmla="*/ 589629 w 1004920"/>
                <a:gd name="connsiteY1041" fmla="*/ 243105 h 368468"/>
                <a:gd name="connsiteX1042" fmla="*/ 589222 w 1004920"/>
                <a:gd name="connsiteY1042" fmla="*/ 247846 h 368468"/>
                <a:gd name="connsiteX1043" fmla="*/ 602435 w 1004920"/>
                <a:gd name="connsiteY1043" fmla="*/ 244154 h 368468"/>
                <a:gd name="connsiteX1044" fmla="*/ 601872 w 1004920"/>
                <a:gd name="connsiteY1044" fmla="*/ 245609 h 368468"/>
                <a:gd name="connsiteX1045" fmla="*/ 600660 w 1004920"/>
                <a:gd name="connsiteY1045" fmla="*/ 246743 h 368468"/>
                <a:gd name="connsiteX1046" fmla="*/ 599689 w 1004920"/>
                <a:gd name="connsiteY1046" fmla="*/ 246829 h 368468"/>
                <a:gd name="connsiteX1047" fmla="*/ 598673 w 1004920"/>
                <a:gd name="connsiteY1047" fmla="*/ 246595 h 368468"/>
                <a:gd name="connsiteX1048" fmla="*/ 596881 w 1004920"/>
                <a:gd name="connsiteY1048" fmla="*/ 245609 h 368468"/>
                <a:gd name="connsiteX1049" fmla="*/ 596419 w 1004920"/>
                <a:gd name="connsiteY1049" fmla="*/ 246649 h 368468"/>
                <a:gd name="connsiteX1050" fmla="*/ 595003 w 1004920"/>
                <a:gd name="connsiteY1050" fmla="*/ 246602 h 368468"/>
                <a:gd name="connsiteX1051" fmla="*/ 594487 w 1004920"/>
                <a:gd name="connsiteY1051" fmla="*/ 245257 h 368468"/>
                <a:gd name="connsiteX1052" fmla="*/ 595496 w 1004920"/>
                <a:gd name="connsiteY1052" fmla="*/ 241275 h 368468"/>
                <a:gd name="connsiteX1053" fmla="*/ 596967 w 1004920"/>
                <a:gd name="connsiteY1053" fmla="*/ 239788 h 368468"/>
                <a:gd name="connsiteX1054" fmla="*/ 596826 w 1004920"/>
                <a:gd name="connsiteY1054" fmla="*/ 238223 h 368468"/>
                <a:gd name="connsiteX1055" fmla="*/ 595606 w 1004920"/>
                <a:gd name="connsiteY1055" fmla="*/ 234899 h 368468"/>
                <a:gd name="connsiteX1056" fmla="*/ 596364 w 1004920"/>
                <a:gd name="connsiteY1056" fmla="*/ 233162 h 368468"/>
                <a:gd name="connsiteX1057" fmla="*/ 599783 w 1004920"/>
                <a:gd name="connsiteY1057" fmla="*/ 231847 h 368468"/>
                <a:gd name="connsiteX1058" fmla="*/ 602764 w 1004920"/>
                <a:gd name="connsiteY1058" fmla="*/ 230244 h 368468"/>
                <a:gd name="connsiteX1059" fmla="*/ 603679 w 1004920"/>
                <a:gd name="connsiteY1059" fmla="*/ 229915 h 368468"/>
                <a:gd name="connsiteX1060" fmla="*/ 604509 w 1004920"/>
                <a:gd name="connsiteY1060" fmla="*/ 231151 h 368468"/>
                <a:gd name="connsiteX1061" fmla="*/ 604955 w 1004920"/>
                <a:gd name="connsiteY1061" fmla="*/ 236815 h 368468"/>
                <a:gd name="connsiteX1062" fmla="*/ 601755 w 1004920"/>
                <a:gd name="connsiteY1062" fmla="*/ 241298 h 368468"/>
                <a:gd name="connsiteX1063" fmla="*/ 602435 w 1004920"/>
                <a:gd name="connsiteY1063" fmla="*/ 244154 h 368468"/>
                <a:gd name="connsiteX1064" fmla="*/ 614179 w 1004920"/>
                <a:gd name="connsiteY1064" fmla="*/ 228429 h 368468"/>
                <a:gd name="connsiteX1065" fmla="*/ 614687 w 1004920"/>
                <a:gd name="connsiteY1065" fmla="*/ 233138 h 368468"/>
                <a:gd name="connsiteX1066" fmla="*/ 614523 w 1004920"/>
                <a:gd name="connsiteY1066" fmla="*/ 234374 h 368468"/>
                <a:gd name="connsiteX1067" fmla="*/ 613287 w 1004920"/>
                <a:gd name="connsiteY1067" fmla="*/ 232567 h 368468"/>
                <a:gd name="connsiteX1068" fmla="*/ 612841 w 1004920"/>
                <a:gd name="connsiteY1068" fmla="*/ 232207 h 368468"/>
                <a:gd name="connsiteX1069" fmla="*/ 612496 w 1004920"/>
                <a:gd name="connsiteY1069" fmla="*/ 232567 h 368468"/>
                <a:gd name="connsiteX1070" fmla="*/ 612059 w 1004920"/>
                <a:gd name="connsiteY1070" fmla="*/ 232763 h 368468"/>
                <a:gd name="connsiteX1071" fmla="*/ 611433 w 1004920"/>
                <a:gd name="connsiteY1071" fmla="*/ 232747 h 368468"/>
                <a:gd name="connsiteX1072" fmla="*/ 610619 w 1004920"/>
                <a:gd name="connsiteY1072" fmla="*/ 234570 h 368468"/>
                <a:gd name="connsiteX1073" fmla="*/ 610541 w 1004920"/>
                <a:gd name="connsiteY1073" fmla="*/ 236291 h 368468"/>
                <a:gd name="connsiteX1074" fmla="*/ 609923 w 1004920"/>
                <a:gd name="connsiteY1074" fmla="*/ 237441 h 368468"/>
                <a:gd name="connsiteX1075" fmla="*/ 609602 w 1004920"/>
                <a:gd name="connsiteY1075" fmla="*/ 241283 h 368468"/>
                <a:gd name="connsiteX1076" fmla="*/ 609805 w 1004920"/>
                <a:gd name="connsiteY1076" fmla="*/ 242315 h 368468"/>
                <a:gd name="connsiteX1077" fmla="*/ 610760 w 1004920"/>
                <a:gd name="connsiteY1077" fmla="*/ 241807 h 368468"/>
                <a:gd name="connsiteX1078" fmla="*/ 611347 w 1004920"/>
                <a:gd name="connsiteY1078" fmla="*/ 241674 h 368468"/>
                <a:gd name="connsiteX1079" fmla="*/ 613506 w 1004920"/>
                <a:gd name="connsiteY1079" fmla="*/ 243152 h 368468"/>
                <a:gd name="connsiteX1080" fmla="*/ 614648 w 1004920"/>
                <a:gd name="connsiteY1080" fmla="*/ 244232 h 368468"/>
                <a:gd name="connsiteX1081" fmla="*/ 614327 w 1004920"/>
                <a:gd name="connsiteY1081" fmla="*/ 245538 h 368468"/>
                <a:gd name="connsiteX1082" fmla="*/ 612864 w 1004920"/>
                <a:gd name="connsiteY1082" fmla="*/ 246853 h 368468"/>
                <a:gd name="connsiteX1083" fmla="*/ 611167 w 1004920"/>
                <a:gd name="connsiteY1083" fmla="*/ 247424 h 368468"/>
                <a:gd name="connsiteX1084" fmla="*/ 609899 w 1004920"/>
                <a:gd name="connsiteY1084" fmla="*/ 246861 h 368468"/>
                <a:gd name="connsiteX1085" fmla="*/ 609524 w 1004920"/>
                <a:gd name="connsiteY1085" fmla="*/ 247127 h 368468"/>
                <a:gd name="connsiteX1086" fmla="*/ 608772 w 1004920"/>
                <a:gd name="connsiteY1086" fmla="*/ 247799 h 368468"/>
                <a:gd name="connsiteX1087" fmla="*/ 608209 w 1004920"/>
                <a:gd name="connsiteY1087" fmla="*/ 248691 h 368468"/>
                <a:gd name="connsiteX1088" fmla="*/ 608374 w 1004920"/>
                <a:gd name="connsiteY1088" fmla="*/ 249607 h 368468"/>
                <a:gd name="connsiteX1089" fmla="*/ 606926 w 1004920"/>
                <a:gd name="connsiteY1089" fmla="*/ 252212 h 368468"/>
                <a:gd name="connsiteX1090" fmla="*/ 606089 w 1004920"/>
                <a:gd name="connsiteY1090" fmla="*/ 252947 h 368468"/>
                <a:gd name="connsiteX1091" fmla="*/ 604352 w 1004920"/>
                <a:gd name="connsiteY1091" fmla="*/ 252149 h 368468"/>
                <a:gd name="connsiteX1092" fmla="*/ 603281 w 1004920"/>
                <a:gd name="connsiteY1092" fmla="*/ 252830 h 368468"/>
                <a:gd name="connsiteX1093" fmla="*/ 602420 w 1004920"/>
                <a:gd name="connsiteY1093" fmla="*/ 252767 h 368468"/>
                <a:gd name="connsiteX1094" fmla="*/ 601098 w 1004920"/>
                <a:gd name="connsiteY1094" fmla="*/ 250162 h 368468"/>
                <a:gd name="connsiteX1095" fmla="*/ 601137 w 1004920"/>
                <a:gd name="connsiteY1095" fmla="*/ 248942 h 368468"/>
                <a:gd name="connsiteX1096" fmla="*/ 602357 w 1004920"/>
                <a:gd name="connsiteY1096" fmla="*/ 247573 h 368468"/>
                <a:gd name="connsiteX1097" fmla="*/ 602365 w 1004920"/>
                <a:gd name="connsiteY1097" fmla="*/ 246587 h 368468"/>
                <a:gd name="connsiteX1098" fmla="*/ 602967 w 1004920"/>
                <a:gd name="connsiteY1098" fmla="*/ 245484 h 368468"/>
                <a:gd name="connsiteX1099" fmla="*/ 604313 w 1004920"/>
                <a:gd name="connsiteY1099" fmla="*/ 243974 h 368468"/>
                <a:gd name="connsiteX1100" fmla="*/ 605088 w 1004920"/>
                <a:gd name="connsiteY1100" fmla="*/ 242832 h 368468"/>
                <a:gd name="connsiteX1101" fmla="*/ 605111 w 1004920"/>
                <a:gd name="connsiteY1101" fmla="*/ 242112 h 368468"/>
                <a:gd name="connsiteX1102" fmla="*/ 605682 w 1004920"/>
                <a:gd name="connsiteY1102" fmla="*/ 239374 h 368468"/>
                <a:gd name="connsiteX1103" fmla="*/ 605901 w 1004920"/>
                <a:gd name="connsiteY1103" fmla="*/ 238231 h 368468"/>
                <a:gd name="connsiteX1104" fmla="*/ 606293 w 1004920"/>
                <a:gd name="connsiteY1104" fmla="*/ 237019 h 368468"/>
                <a:gd name="connsiteX1105" fmla="*/ 606903 w 1004920"/>
                <a:gd name="connsiteY1105" fmla="*/ 234539 h 368468"/>
                <a:gd name="connsiteX1106" fmla="*/ 606989 w 1004920"/>
                <a:gd name="connsiteY1106" fmla="*/ 229876 h 368468"/>
                <a:gd name="connsiteX1107" fmla="*/ 609047 w 1004920"/>
                <a:gd name="connsiteY1107" fmla="*/ 226035 h 368468"/>
                <a:gd name="connsiteX1108" fmla="*/ 611057 w 1004920"/>
                <a:gd name="connsiteY1108" fmla="*/ 224986 h 368468"/>
                <a:gd name="connsiteX1109" fmla="*/ 611855 w 1004920"/>
                <a:gd name="connsiteY1109" fmla="*/ 224814 h 368468"/>
                <a:gd name="connsiteX1110" fmla="*/ 611730 w 1004920"/>
                <a:gd name="connsiteY1110" fmla="*/ 225839 h 368468"/>
                <a:gd name="connsiteX1111" fmla="*/ 614179 w 1004920"/>
                <a:gd name="connsiteY1111" fmla="*/ 228429 h 368468"/>
                <a:gd name="connsiteX1112" fmla="*/ 842326 w 1004920"/>
                <a:gd name="connsiteY1112" fmla="*/ 221755 h 368468"/>
                <a:gd name="connsiteX1113" fmla="*/ 843452 w 1004920"/>
                <a:gd name="connsiteY1113" fmla="*/ 222921 h 368468"/>
                <a:gd name="connsiteX1114" fmla="*/ 840839 w 1004920"/>
                <a:gd name="connsiteY1114" fmla="*/ 222006 h 368468"/>
                <a:gd name="connsiteX1115" fmla="*/ 837099 w 1004920"/>
                <a:gd name="connsiteY1115" fmla="*/ 220089 h 368468"/>
                <a:gd name="connsiteX1116" fmla="*/ 836841 w 1004920"/>
                <a:gd name="connsiteY1116" fmla="*/ 218806 h 368468"/>
                <a:gd name="connsiteX1117" fmla="*/ 839986 w 1004920"/>
                <a:gd name="connsiteY1117" fmla="*/ 220746 h 368468"/>
                <a:gd name="connsiteX1118" fmla="*/ 842326 w 1004920"/>
                <a:gd name="connsiteY1118" fmla="*/ 221755 h 368468"/>
                <a:gd name="connsiteX1119" fmla="*/ 615548 w 1004920"/>
                <a:gd name="connsiteY1119" fmla="*/ 218845 h 368468"/>
                <a:gd name="connsiteX1120" fmla="*/ 613404 w 1004920"/>
                <a:gd name="connsiteY1120" fmla="*/ 221474 h 368468"/>
                <a:gd name="connsiteX1121" fmla="*/ 611910 w 1004920"/>
                <a:gd name="connsiteY1121" fmla="*/ 221341 h 368468"/>
                <a:gd name="connsiteX1122" fmla="*/ 610118 w 1004920"/>
                <a:gd name="connsiteY1122" fmla="*/ 219612 h 368468"/>
                <a:gd name="connsiteX1123" fmla="*/ 609602 w 1004920"/>
                <a:gd name="connsiteY1123" fmla="*/ 217718 h 368468"/>
                <a:gd name="connsiteX1124" fmla="*/ 609555 w 1004920"/>
                <a:gd name="connsiteY1124" fmla="*/ 217030 h 368468"/>
                <a:gd name="connsiteX1125" fmla="*/ 610776 w 1004920"/>
                <a:gd name="connsiteY1125" fmla="*/ 215958 h 368468"/>
                <a:gd name="connsiteX1126" fmla="*/ 614883 w 1004920"/>
                <a:gd name="connsiteY1126" fmla="*/ 216318 h 368468"/>
                <a:gd name="connsiteX1127" fmla="*/ 615657 w 1004920"/>
                <a:gd name="connsiteY1127" fmla="*/ 217272 h 368468"/>
                <a:gd name="connsiteX1128" fmla="*/ 615548 w 1004920"/>
                <a:gd name="connsiteY1128" fmla="*/ 218845 h 368468"/>
                <a:gd name="connsiteX1129" fmla="*/ 732367 w 1004920"/>
                <a:gd name="connsiteY1129" fmla="*/ 207313 h 368468"/>
                <a:gd name="connsiteX1130" fmla="*/ 728620 w 1004920"/>
                <a:gd name="connsiteY1130" fmla="*/ 208455 h 368468"/>
                <a:gd name="connsiteX1131" fmla="*/ 729425 w 1004920"/>
                <a:gd name="connsiteY1131" fmla="*/ 206327 h 368468"/>
                <a:gd name="connsiteX1132" fmla="*/ 729934 w 1004920"/>
                <a:gd name="connsiteY1132" fmla="*/ 205764 h 368468"/>
                <a:gd name="connsiteX1133" fmla="*/ 731788 w 1004920"/>
                <a:gd name="connsiteY1133" fmla="*/ 206343 h 368468"/>
                <a:gd name="connsiteX1134" fmla="*/ 732367 w 1004920"/>
                <a:gd name="connsiteY1134" fmla="*/ 207313 h 368468"/>
                <a:gd name="connsiteX1135" fmla="*/ 726061 w 1004920"/>
                <a:gd name="connsiteY1135" fmla="*/ 209261 h 368468"/>
                <a:gd name="connsiteX1136" fmla="*/ 725498 w 1004920"/>
                <a:gd name="connsiteY1136" fmla="*/ 210059 h 368468"/>
                <a:gd name="connsiteX1137" fmla="*/ 724223 w 1004920"/>
                <a:gd name="connsiteY1137" fmla="*/ 210583 h 368468"/>
                <a:gd name="connsiteX1138" fmla="*/ 723159 w 1004920"/>
                <a:gd name="connsiteY1138" fmla="*/ 210529 h 368468"/>
                <a:gd name="connsiteX1139" fmla="*/ 723503 w 1004920"/>
                <a:gd name="connsiteY1139" fmla="*/ 209762 h 368468"/>
                <a:gd name="connsiteX1140" fmla="*/ 723237 w 1004920"/>
                <a:gd name="connsiteY1140" fmla="*/ 209316 h 368468"/>
                <a:gd name="connsiteX1141" fmla="*/ 722447 w 1004920"/>
                <a:gd name="connsiteY1141" fmla="*/ 209512 h 368468"/>
                <a:gd name="connsiteX1142" fmla="*/ 721156 w 1004920"/>
                <a:gd name="connsiteY1142" fmla="*/ 210129 h 368468"/>
                <a:gd name="connsiteX1143" fmla="*/ 719529 w 1004920"/>
                <a:gd name="connsiteY1143" fmla="*/ 211366 h 368468"/>
                <a:gd name="connsiteX1144" fmla="*/ 718575 w 1004920"/>
                <a:gd name="connsiteY1144" fmla="*/ 210755 h 368468"/>
                <a:gd name="connsiteX1145" fmla="*/ 718371 w 1004920"/>
                <a:gd name="connsiteY1145" fmla="*/ 209801 h 368468"/>
                <a:gd name="connsiteX1146" fmla="*/ 718426 w 1004920"/>
                <a:gd name="connsiteY1146" fmla="*/ 209363 h 368468"/>
                <a:gd name="connsiteX1147" fmla="*/ 720374 w 1004920"/>
                <a:gd name="connsiteY1147" fmla="*/ 207650 h 368468"/>
                <a:gd name="connsiteX1148" fmla="*/ 722635 w 1004920"/>
                <a:gd name="connsiteY1148" fmla="*/ 207352 h 368468"/>
                <a:gd name="connsiteX1149" fmla="*/ 725819 w 1004920"/>
                <a:gd name="connsiteY1149" fmla="*/ 205709 h 368468"/>
                <a:gd name="connsiteX1150" fmla="*/ 727243 w 1004920"/>
                <a:gd name="connsiteY1150" fmla="*/ 205788 h 368468"/>
                <a:gd name="connsiteX1151" fmla="*/ 726907 w 1004920"/>
                <a:gd name="connsiteY1151" fmla="*/ 206828 h 368468"/>
                <a:gd name="connsiteX1152" fmla="*/ 726413 w 1004920"/>
                <a:gd name="connsiteY1152" fmla="*/ 207571 h 368468"/>
                <a:gd name="connsiteX1153" fmla="*/ 726116 w 1004920"/>
                <a:gd name="connsiteY1153" fmla="*/ 208354 h 368468"/>
                <a:gd name="connsiteX1154" fmla="*/ 726061 w 1004920"/>
                <a:gd name="connsiteY1154" fmla="*/ 209261 h 368468"/>
                <a:gd name="connsiteX1155" fmla="*/ 735872 w 1004920"/>
                <a:gd name="connsiteY1155" fmla="*/ 206468 h 368468"/>
                <a:gd name="connsiteX1156" fmla="*/ 735825 w 1004920"/>
                <a:gd name="connsiteY1156" fmla="*/ 207391 h 368468"/>
                <a:gd name="connsiteX1157" fmla="*/ 735669 w 1004920"/>
                <a:gd name="connsiteY1157" fmla="*/ 207681 h 368468"/>
                <a:gd name="connsiteX1158" fmla="*/ 734472 w 1004920"/>
                <a:gd name="connsiteY1158" fmla="*/ 207360 h 368468"/>
                <a:gd name="connsiteX1159" fmla="*/ 733619 w 1004920"/>
                <a:gd name="connsiteY1159" fmla="*/ 207376 h 368468"/>
                <a:gd name="connsiteX1160" fmla="*/ 732860 w 1004920"/>
                <a:gd name="connsiteY1160" fmla="*/ 205709 h 368468"/>
                <a:gd name="connsiteX1161" fmla="*/ 733071 w 1004920"/>
                <a:gd name="connsiteY1161" fmla="*/ 205326 h 368468"/>
                <a:gd name="connsiteX1162" fmla="*/ 734644 w 1004920"/>
                <a:gd name="connsiteY1162" fmla="*/ 205811 h 368468"/>
                <a:gd name="connsiteX1163" fmla="*/ 735230 w 1004920"/>
                <a:gd name="connsiteY1163" fmla="*/ 205975 h 368468"/>
                <a:gd name="connsiteX1164" fmla="*/ 735872 w 1004920"/>
                <a:gd name="connsiteY1164" fmla="*/ 206468 h 368468"/>
                <a:gd name="connsiteX1165" fmla="*/ 465846 w 1004920"/>
                <a:gd name="connsiteY1165" fmla="*/ 204669 h 368468"/>
                <a:gd name="connsiteX1166" fmla="*/ 465040 w 1004920"/>
                <a:gd name="connsiteY1166" fmla="*/ 208432 h 368468"/>
                <a:gd name="connsiteX1167" fmla="*/ 463703 w 1004920"/>
                <a:gd name="connsiteY1167" fmla="*/ 206296 h 368468"/>
                <a:gd name="connsiteX1168" fmla="*/ 465205 w 1004920"/>
                <a:gd name="connsiteY1168" fmla="*/ 203769 h 368468"/>
                <a:gd name="connsiteX1169" fmla="*/ 465901 w 1004920"/>
                <a:gd name="connsiteY1169" fmla="*/ 203261 h 368468"/>
                <a:gd name="connsiteX1170" fmla="*/ 465846 w 1004920"/>
                <a:gd name="connsiteY1170" fmla="*/ 204669 h 368468"/>
                <a:gd name="connsiteX1171" fmla="*/ 711369 w 1004920"/>
                <a:gd name="connsiteY1171" fmla="*/ 201406 h 368468"/>
                <a:gd name="connsiteX1172" fmla="*/ 711870 w 1004920"/>
                <a:gd name="connsiteY1172" fmla="*/ 202376 h 368468"/>
                <a:gd name="connsiteX1173" fmla="*/ 709718 w 1004920"/>
                <a:gd name="connsiteY1173" fmla="*/ 201766 h 368468"/>
                <a:gd name="connsiteX1174" fmla="*/ 708764 w 1004920"/>
                <a:gd name="connsiteY1174" fmla="*/ 200827 h 368468"/>
                <a:gd name="connsiteX1175" fmla="*/ 709703 w 1004920"/>
                <a:gd name="connsiteY1175" fmla="*/ 200241 h 368468"/>
                <a:gd name="connsiteX1176" fmla="*/ 710227 w 1004920"/>
                <a:gd name="connsiteY1176" fmla="*/ 200084 h 368468"/>
                <a:gd name="connsiteX1177" fmla="*/ 711369 w 1004920"/>
                <a:gd name="connsiteY1177" fmla="*/ 201406 h 368468"/>
                <a:gd name="connsiteX1178" fmla="*/ 463202 w 1004920"/>
                <a:gd name="connsiteY1178" fmla="*/ 213494 h 368468"/>
                <a:gd name="connsiteX1179" fmla="*/ 458594 w 1004920"/>
                <a:gd name="connsiteY1179" fmla="*/ 217562 h 368468"/>
                <a:gd name="connsiteX1180" fmla="*/ 457827 w 1004920"/>
                <a:gd name="connsiteY1180" fmla="*/ 216529 h 368468"/>
                <a:gd name="connsiteX1181" fmla="*/ 458226 w 1004920"/>
                <a:gd name="connsiteY1181" fmla="*/ 212390 h 368468"/>
                <a:gd name="connsiteX1182" fmla="*/ 456943 w 1004920"/>
                <a:gd name="connsiteY1182" fmla="*/ 209817 h 368468"/>
                <a:gd name="connsiteX1183" fmla="*/ 457029 w 1004920"/>
                <a:gd name="connsiteY1183" fmla="*/ 207908 h 368468"/>
                <a:gd name="connsiteX1184" fmla="*/ 457937 w 1004920"/>
                <a:gd name="connsiteY1184" fmla="*/ 204528 h 368468"/>
                <a:gd name="connsiteX1185" fmla="*/ 459118 w 1004920"/>
                <a:gd name="connsiteY1185" fmla="*/ 201938 h 368468"/>
                <a:gd name="connsiteX1186" fmla="*/ 461794 w 1004920"/>
                <a:gd name="connsiteY1186" fmla="*/ 200210 h 368468"/>
                <a:gd name="connsiteX1187" fmla="*/ 462459 w 1004920"/>
                <a:gd name="connsiteY1187" fmla="*/ 200006 h 368468"/>
                <a:gd name="connsiteX1188" fmla="*/ 462295 w 1004920"/>
                <a:gd name="connsiteY1188" fmla="*/ 203143 h 368468"/>
                <a:gd name="connsiteX1189" fmla="*/ 462827 w 1004920"/>
                <a:gd name="connsiteY1189" fmla="*/ 204324 h 368468"/>
                <a:gd name="connsiteX1190" fmla="*/ 463014 w 1004920"/>
                <a:gd name="connsiteY1190" fmla="*/ 205334 h 368468"/>
                <a:gd name="connsiteX1191" fmla="*/ 462732 w 1004920"/>
                <a:gd name="connsiteY1191" fmla="*/ 206202 h 368468"/>
                <a:gd name="connsiteX1192" fmla="*/ 463233 w 1004920"/>
                <a:gd name="connsiteY1192" fmla="*/ 210224 h 368468"/>
                <a:gd name="connsiteX1193" fmla="*/ 463530 w 1004920"/>
                <a:gd name="connsiteY1193" fmla="*/ 211201 h 368468"/>
                <a:gd name="connsiteX1194" fmla="*/ 462881 w 1004920"/>
                <a:gd name="connsiteY1194" fmla="*/ 212469 h 368468"/>
                <a:gd name="connsiteX1195" fmla="*/ 463202 w 1004920"/>
                <a:gd name="connsiteY1195" fmla="*/ 213494 h 368468"/>
                <a:gd name="connsiteX1196" fmla="*/ 695003 w 1004920"/>
                <a:gd name="connsiteY1196" fmla="*/ 196446 h 368468"/>
                <a:gd name="connsiteX1197" fmla="*/ 698617 w 1004920"/>
                <a:gd name="connsiteY1197" fmla="*/ 198152 h 368468"/>
                <a:gd name="connsiteX1198" fmla="*/ 699430 w 1004920"/>
                <a:gd name="connsiteY1198" fmla="*/ 199263 h 368468"/>
                <a:gd name="connsiteX1199" fmla="*/ 700080 w 1004920"/>
                <a:gd name="connsiteY1199" fmla="*/ 200585 h 368468"/>
                <a:gd name="connsiteX1200" fmla="*/ 700792 w 1004920"/>
                <a:gd name="connsiteY1200" fmla="*/ 201313 h 368468"/>
                <a:gd name="connsiteX1201" fmla="*/ 701637 w 1004920"/>
                <a:gd name="connsiteY1201" fmla="*/ 201907 h 368468"/>
                <a:gd name="connsiteX1202" fmla="*/ 703045 w 1004920"/>
                <a:gd name="connsiteY1202" fmla="*/ 203057 h 368468"/>
                <a:gd name="connsiteX1203" fmla="*/ 703413 w 1004920"/>
                <a:gd name="connsiteY1203" fmla="*/ 204810 h 368468"/>
                <a:gd name="connsiteX1204" fmla="*/ 703092 w 1004920"/>
                <a:gd name="connsiteY1204" fmla="*/ 208346 h 368468"/>
                <a:gd name="connsiteX1205" fmla="*/ 701457 w 1004920"/>
                <a:gd name="connsiteY1205" fmla="*/ 208659 h 368468"/>
                <a:gd name="connsiteX1206" fmla="*/ 699923 w 1004920"/>
                <a:gd name="connsiteY1206" fmla="*/ 209175 h 368468"/>
                <a:gd name="connsiteX1207" fmla="*/ 696763 w 1004920"/>
                <a:gd name="connsiteY1207" fmla="*/ 211225 h 368468"/>
                <a:gd name="connsiteX1208" fmla="*/ 695206 w 1004920"/>
                <a:gd name="connsiteY1208" fmla="*/ 211624 h 368468"/>
                <a:gd name="connsiteX1209" fmla="*/ 693539 w 1004920"/>
                <a:gd name="connsiteY1209" fmla="*/ 211765 h 368468"/>
                <a:gd name="connsiteX1210" fmla="*/ 692358 w 1004920"/>
                <a:gd name="connsiteY1210" fmla="*/ 212305 h 368468"/>
                <a:gd name="connsiteX1211" fmla="*/ 691177 w 1004920"/>
                <a:gd name="connsiteY1211" fmla="*/ 212516 h 368468"/>
                <a:gd name="connsiteX1212" fmla="*/ 688102 w 1004920"/>
                <a:gd name="connsiteY1212" fmla="*/ 211381 h 368468"/>
                <a:gd name="connsiteX1213" fmla="*/ 685129 w 1004920"/>
                <a:gd name="connsiteY1213" fmla="*/ 210051 h 368468"/>
                <a:gd name="connsiteX1214" fmla="*/ 680811 w 1004920"/>
                <a:gd name="connsiteY1214" fmla="*/ 207743 h 368468"/>
                <a:gd name="connsiteX1215" fmla="*/ 680013 w 1004920"/>
                <a:gd name="connsiteY1215" fmla="*/ 207180 h 368468"/>
                <a:gd name="connsiteX1216" fmla="*/ 679317 w 1004920"/>
                <a:gd name="connsiteY1216" fmla="*/ 205944 h 368468"/>
                <a:gd name="connsiteX1217" fmla="*/ 677337 w 1004920"/>
                <a:gd name="connsiteY1217" fmla="*/ 203722 h 368468"/>
                <a:gd name="connsiteX1218" fmla="*/ 676844 w 1004920"/>
                <a:gd name="connsiteY1218" fmla="*/ 202298 h 368468"/>
                <a:gd name="connsiteX1219" fmla="*/ 676680 w 1004920"/>
                <a:gd name="connsiteY1219" fmla="*/ 198246 h 368468"/>
                <a:gd name="connsiteX1220" fmla="*/ 677196 w 1004920"/>
                <a:gd name="connsiteY1220" fmla="*/ 197315 h 368468"/>
                <a:gd name="connsiteX1221" fmla="*/ 678025 w 1004920"/>
                <a:gd name="connsiteY1221" fmla="*/ 196822 h 368468"/>
                <a:gd name="connsiteX1222" fmla="*/ 680912 w 1004920"/>
                <a:gd name="connsiteY1222" fmla="*/ 197761 h 368468"/>
                <a:gd name="connsiteX1223" fmla="*/ 682813 w 1004920"/>
                <a:gd name="connsiteY1223" fmla="*/ 196783 h 368468"/>
                <a:gd name="connsiteX1224" fmla="*/ 688274 w 1004920"/>
                <a:gd name="connsiteY1224" fmla="*/ 195954 h 368468"/>
                <a:gd name="connsiteX1225" fmla="*/ 693837 w 1004920"/>
                <a:gd name="connsiteY1225" fmla="*/ 196040 h 368468"/>
                <a:gd name="connsiteX1226" fmla="*/ 695003 w 1004920"/>
                <a:gd name="connsiteY1226" fmla="*/ 196446 h 368468"/>
                <a:gd name="connsiteX1227" fmla="*/ 719748 w 1004920"/>
                <a:gd name="connsiteY1227" fmla="*/ 193137 h 368468"/>
                <a:gd name="connsiteX1228" fmla="*/ 718645 w 1004920"/>
                <a:gd name="connsiteY1228" fmla="*/ 194960 h 368468"/>
                <a:gd name="connsiteX1229" fmla="*/ 716712 w 1004920"/>
                <a:gd name="connsiteY1229" fmla="*/ 194882 h 368468"/>
                <a:gd name="connsiteX1230" fmla="*/ 716376 w 1004920"/>
                <a:gd name="connsiteY1230" fmla="*/ 194623 h 368468"/>
                <a:gd name="connsiteX1231" fmla="*/ 718661 w 1004920"/>
                <a:gd name="connsiteY1231" fmla="*/ 193481 h 368468"/>
                <a:gd name="connsiteX1232" fmla="*/ 719748 w 1004920"/>
                <a:gd name="connsiteY1232" fmla="*/ 193137 h 368468"/>
                <a:gd name="connsiteX1233" fmla="*/ 256436 w 1004920"/>
                <a:gd name="connsiteY1233" fmla="*/ 194639 h 368468"/>
                <a:gd name="connsiteX1234" fmla="*/ 256068 w 1004920"/>
                <a:gd name="connsiteY1234" fmla="*/ 195077 h 368468"/>
                <a:gd name="connsiteX1235" fmla="*/ 254856 w 1004920"/>
                <a:gd name="connsiteY1235" fmla="*/ 194843 h 368468"/>
                <a:gd name="connsiteX1236" fmla="*/ 253972 w 1004920"/>
                <a:gd name="connsiteY1236" fmla="*/ 194232 h 368468"/>
                <a:gd name="connsiteX1237" fmla="*/ 253425 w 1004920"/>
                <a:gd name="connsiteY1237" fmla="*/ 193653 h 368468"/>
                <a:gd name="connsiteX1238" fmla="*/ 253284 w 1004920"/>
                <a:gd name="connsiteY1238" fmla="*/ 193051 h 368468"/>
                <a:gd name="connsiteX1239" fmla="*/ 254465 w 1004920"/>
                <a:gd name="connsiteY1239" fmla="*/ 192308 h 368468"/>
                <a:gd name="connsiteX1240" fmla="*/ 256960 w 1004920"/>
                <a:gd name="connsiteY1240" fmla="*/ 193074 h 368468"/>
                <a:gd name="connsiteX1241" fmla="*/ 256436 w 1004920"/>
                <a:gd name="connsiteY1241" fmla="*/ 194639 h 368468"/>
                <a:gd name="connsiteX1242" fmla="*/ 269322 w 1004920"/>
                <a:gd name="connsiteY1242" fmla="*/ 192331 h 368468"/>
                <a:gd name="connsiteX1243" fmla="*/ 268438 w 1004920"/>
                <a:gd name="connsiteY1243" fmla="*/ 192894 h 368468"/>
                <a:gd name="connsiteX1244" fmla="*/ 267921 w 1004920"/>
                <a:gd name="connsiteY1244" fmla="*/ 192355 h 368468"/>
                <a:gd name="connsiteX1245" fmla="*/ 267764 w 1004920"/>
                <a:gd name="connsiteY1245" fmla="*/ 191752 h 368468"/>
                <a:gd name="connsiteX1246" fmla="*/ 268140 w 1004920"/>
                <a:gd name="connsiteY1246" fmla="*/ 190993 h 368468"/>
                <a:gd name="connsiteX1247" fmla="*/ 269345 w 1004920"/>
                <a:gd name="connsiteY1247" fmla="*/ 190923 h 368468"/>
                <a:gd name="connsiteX1248" fmla="*/ 269900 w 1004920"/>
                <a:gd name="connsiteY1248" fmla="*/ 191150 h 368468"/>
                <a:gd name="connsiteX1249" fmla="*/ 269322 w 1004920"/>
                <a:gd name="connsiteY1249" fmla="*/ 192331 h 368468"/>
                <a:gd name="connsiteX1250" fmla="*/ 758536 w 1004920"/>
                <a:gd name="connsiteY1250" fmla="*/ 191596 h 368468"/>
                <a:gd name="connsiteX1251" fmla="*/ 763583 w 1004920"/>
                <a:gd name="connsiteY1251" fmla="*/ 194013 h 368468"/>
                <a:gd name="connsiteX1252" fmla="*/ 766196 w 1004920"/>
                <a:gd name="connsiteY1252" fmla="*/ 194365 h 368468"/>
                <a:gd name="connsiteX1253" fmla="*/ 770592 w 1004920"/>
                <a:gd name="connsiteY1253" fmla="*/ 194052 h 368468"/>
                <a:gd name="connsiteX1254" fmla="*/ 772251 w 1004920"/>
                <a:gd name="connsiteY1254" fmla="*/ 194287 h 368468"/>
                <a:gd name="connsiteX1255" fmla="*/ 776444 w 1004920"/>
                <a:gd name="connsiteY1255" fmla="*/ 197377 h 368468"/>
                <a:gd name="connsiteX1256" fmla="*/ 777665 w 1004920"/>
                <a:gd name="connsiteY1256" fmla="*/ 199498 h 368468"/>
                <a:gd name="connsiteX1257" fmla="*/ 778017 w 1004920"/>
                <a:gd name="connsiteY1257" fmla="*/ 201328 h 368468"/>
                <a:gd name="connsiteX1258" fmla="*/ 778666 w 1004920"/>
                <a:gd name="connsiteY1258" fmla="*/ 203065 h 368468"/>
                <a:gd name="connsiteX1259" fmla="*/ 779699 w 1004920"/>
                <a:gd name="connsiteY1259" fmla="*/ 203503 h 368468"/>
                <a:gd name="connsiteX1260" fmla="*/ 780911 w 1004920"/>
                <a:gd name="connsiteY1260" fmla="*/ 203667 h 368468"/>
                <a:gd name="connsiteX1261" fmla="*/ 782492 w 1004920"/>
                <a:gd name="connsiteY1261" fmla="*/ 206171 h 368468"/>
                <a:gd name="connsiteX1262" fmla="*/ 782805 w 1004920"/>
                <a:gd name="connsiteY1262" fmla="*/ 206985 h 368468"/>
                <a:gd name="connsiteX1263" fmla="*/ 781608 w 1004920"/>
                <a:gd name="connsiteY1263" fmla="*/ 213267 h 368468"/>
                <a:gd name="connsiteX1264" fmla="*/ 776671 w 1004920"/>
                <a:gd name="connsiteY1264" fmla="*/ 210888 h 368468"/>
                <a:gd name="connsiteX1265" fmla="*/ 771907 w 1004920"/>
                <a:gd name="connsiteY1265" fmla="*/ 208189 h 368468"/>
                <a:gd name="connsiteX1266" fmla="*/ 769849 w 1004920"/>
                <a:gd name="connsiteY1266" fmla="*/ 207188 h 368468"/>
                <a:gd name="connsiteX1267" fmla="*/ 764357 w 1004920"/>
                <a:gd name="connsiteY1267" fmla="*/ 204903 h 368468"/>
                <a:gd name="connsiteX1268" fmla="*/ 763520 w 1004920"/>
                <a:gd name="connsiteY1268" fmla="*/ 204121 h 368468"/>
                <a:gd name="connsiteX1269" fmla="*/ 762902 w 1004920"/>
                <a:gd name="connsiteY1269" fmla="*/ 203088 h 368468"/>
                <a:gd name="connsiteX1270" fmla="*/ 760508 w 1004920"/>
                <a:gd name="connsiteY1270" fmla="*/ 201680 h 368468"/>
                <a:gd name="connsiteX1271" fmla="*/ 755736 w 1004920"/>
                <a:gd name="connsiteY1271" fmla="*/ 201461 h 368468"/>
                <a:gd name="connsiteX1272" fmla="*/ 753944 w 1004920"/>
                <a:gd name="connsiteY1272" fmla="*/ 201500 h 368468"/>
                <a:gd name="connsiteX1273" fmla="*/ 753217 w 1004920"/>
                <a:gd name="connsiteY1273" fmla="*/ 201712 h 368468"/>
                <a:gd name="connsiteX1274" fmla="*/ 753404 w 1004920"/>
                <a:gd name="connsiteY1274" fmla="*/ 202470 h 368468"/>
                <a:gd name="connsiteX1275" fmla="*/ 753428 w 1004920"/>
                <a:gd name="connsiteY1275" fmla="*/ 204012 h 368468"/>
                <a:gd name="connsiteX1276" fmla="*/ 752246 w 1004920"/>
                <a:gd name="connsiteY1276" fmla="*/ 204434 h 368468"/>
                <a:gd name="connsiteX1277" fmla="*/ 749281 w 1004920"/>
                <a:gd name="connsiteY1277" fmla="*/ 203464 h 368468"/>
                <a:gd name="connsiteX1278" fmla="*/ 746637 w 1004920"/>
                <a:gd name="connsiteY1278" fmla="*/ 203112 h 368468"/>
                <a:gd name="connsiteX1279" fmla="*/ 744337 w 1004920"/>
                <a:gd name="connsiteY1279" fmla="*/ 202158 h 368468"/>
                <a:gd name="connsiteX1280" fmla="*/ 741262 w 1004920"/>
                <a:gd name="connsiteY1280" fmla="*/ 201657 h 368468"/>
                <a:gd name="connsiteX1281" fmla="*/ 740918 w 1004920"/>
                <a:gd name="connsiteY1281" fmla="*/ 201180 h 368468"/>
                <a:gd name="connsiteX1282" fmla="*/ 741184 w 1004920"/>
                <a:gd name="connsiteY1282" fmla="*/ 200468 h 368468"/>
                <a:gd name="connsiteX1283" fmla="*/ 741044 w 1004920"/>
                <a:gd name="connsiteY1283" fmla="*/ 199803 h 368468"/>
                <a:gd name="connsiteX1284" fmla="*/ 740332 w 1004920"/>
                <a:gd name="connsiteY1284" fmla="*/ 199544 h 368468"/>
                <a:gd name="connsiteX1285" fmla="*/ 738947 w 1004920"/>
                <a:gd name="connsiteY1285" fmla="*/ 199670 h 368468"/>
                <a:gd name="connsiteX1286" fmla="*/ 737609 w 1004920"/>
                <a:gd name="connsiteY1286" fmla="*/ 200343 h 368468"/>
                <a:gd name="connsiteX1287" fmla="*/ 736498 w 1004920"/>
                <a:gd name="connsiteY1287" fmla="*/ 201101 h 368468"/>
                <a:gd name="connsiteX1288" fmla="*/ 734871 w 1004920"/>
                <a:gd name="connsiteY1288" fmla="*/ 203198 h 368468"/>
                <a:gd name="connsiteX1289" fmla="*/ 734041 w 1004920"/>
                <a:gd name="connsiteY1289" fmla="*/ 204004 h 368468"/>
                <a:gd name="connsiteX1290" fmla="*/ 731350 w 1004920"/>
                <a:gd name="connsiteY1290" fmla="*/ 204348 h 368468"/>
                <a:gd name="connsiteX1291" fmla="*/ 730231 w 1004920"/>
                <a:gd name="connsiteY1291" fmla="*/ 204145 h 368468"/>
                <a:gd name="connsiteX1292" fmla="*/ 729207 w 1004920"/>
                <a:gd name="connsiteY1292" fmla="*/ 203628 h 368468"/>
                <a:gd name="connsiteX1293" fmla="*/ 726147 w 1004920"/>
                <a:gd name="connsiteY1293" fmla="*/ 199795 h 368468"/>
                <a:gd name="connsiteX1294" fmla="*/ 725115 w 1004920"/>
                <a:gd name="connsiteY1294" fmla="*/ 198965 h 368468"/>
                <a:gd name="connsiteX1295" fmla="*/ 723965 w 1004920"/>
                <a:gd name="connsiteY1295" fmla="*/ 198293 h 368468"/>
                <a:gd name="connsiteX1296" fmla="*/ 722901 w 1004920"/>
                <a:gd name="connsiteY1296" fmla="*/ 197980 h 368468"/>
                <a:gd name="connsiteX1297" fmla="*/ 721798 w 1004920"/>
                <a:gd name="connsiteY1297" fmla="*/ 198566 h 368468"/>
                <a:gd name="connsiteX1298" fmla="*/ 721227 w 1004920"/>
                <a:gd name="connsiteY1298" fmla="*/ 199756 h 368468"/>
                <a:gd name="connsiteX1299" fmla="*/ 720968 w 1004920"/>
                <a:gd name="connsiteY1299" fmla="*/ 201172 h 368468"/>
                <a:gd name="connsiteX1300" fmla="*/ 720663 w 1004920"/>
                <a:gd name="connsiteY1300" fmla="*/ 201985 h 368468"/>
                <a:gd name="connsiteX1301" fmla="*/ 719341 w 1004920"/>
                <a:gd name="connsiteY1301" fmla="*/ 204254 h 368468"/>
                <a:gd name="connsiteX1302" fmla="*/ 718246 w 1004920"/>
                <a:gd name="connsiteY1302" fmla="*/ 205600 h 368468"/>
                <a:gd name="connsiteX1303" fmla="*/ 717855 w 1004920"/>
                <a:gd name="connsiteY1303" fmla="*/ 205389 h 368468"/>
                <a:gd name="connsiteX1304" fmla="*/ 718410 w 1004920"/>
                <a:gd name="connsiteY1304" fmla="*/ 203229 h 368468"/>
                <a:gd name="connsiteX1305" fmla="*/ 718410 w 1004920"/>
                <a:gd name="connsiteY1305" fmla="*/ 202009 h 368468"/>
                <a:gd name="connsiteX1306" fmla="*/ 717738 w 1004920"/>
                <a:gd name="connsiteY1306" fmla="*/ 200718 h 368468"/>
                <a:gd name="connsiteX1307" fmla="*/ 717307 w 1004920"/>
                <a:gd name="connsiteY1307" fmla="*/ 199404 h 368468"/>
                <a:gd name="connsiteX1308" fmla="*/ 722478 w 1004920"/>
                <a:gd name="connsiteY1308" fmla="*/ 193121 h 368468"/>
                <a:gd name="connsiteX1309" fmla="*/ 724348 w 1004920"/>
                <a:gd name="connsiteY1309" fmla="*/ 191627 h 368468"/>
                <a:gd name="connsiteX1310" fmla="*/ 732500 w 1004920"/>
                <a:gd name="connsiteY1310" fmla="*/ 191111 h 368468"/>
                <a:gd name="connsiteX1311" fmla="*/ 737343 w 1004920"/>
                <a:gd name="connsiteY1311" fmla="*/ 191432 h 368468"/>
                <a:gd name="connsiteX1312" fmla="*/ 739987 w 1004920"/>
                <a:gd name="connsiteY1312" fmla="*/ 191275 h 368468"/>
                <a:gd name="connsiteX1313" fmla="*/ 741756 w 1004920"/>
                <a:gd name="connsiteY1313" fmla="*/ 190813 h 368468"/>
                <a:gd name="connsiteX1314" fmla="*/ 743218 w 1004920"/>
                <a:gd name="connsiteY1314" fmla="*/ 191033 h 368468"/>
                <a:gd name="connsiteX1315" fmla="*/ 743586 w 1004920"/>
                <a:gd name="connsiteY1315" fmla="*/ 192269 h 368468"/>
                <a:gd name="connsiteX1316" fmla="*/ 744501 w 1004920"/>
                <a:gd name="connsiteY1316" fmla="*/ 193184 h 368468"/>
                <a:gd name="connsiteX1317" fmla="*/ 745777 w 1004920"/>
                <a:gd name="connsiteY1317" fmla="*/ 193106 h 368468"/>
                <a:gd name="connsiteX1318" fmla="*/ 748092 w 1004920"/>
                <a:gd name="connsiteY1318" fmla="*/ 192136 h 368468"/>
                <a:gd name="connsiteX1319" fmla="*/ 750103 w 1004920"/>
                <a:gd name="connsiteY1319" fmla="*/ 190641 h 368468"/>
                <a:gd name="connsiteX1320" fmla="*/ 751331 w 1004920"/>
                <a:gd name="connsiteY1320" fmla="*/ 189992 h 368468"/>
                <a:gd name="connsiteX1321" fmla="*/ 752583 w 1004920"/>
                <a:gd name="connsiteY1321" fmla="*/ 189883 h 368468"/>
                <a:gd name="connsiteX1322" fmla="*/ 753874 w 1004920"/>
                <a:gd name="connsiteY1322" fmla="*/ 189984 h 368468"/>
                <a:gd name="connsiteX1323" fmla="*/ 755133 w 1004920"/>
                <a:gd name="connsiteY1323" fmla="*/ 190329 h 368468"/>
                <a:gd name="connsiteX1324" fmla="*/ 758536 w 1004920"/>
                <a:gd name="connsiteY1324" fmla="*/ 191596 h 368468"/>
                <a:gd name="connsiteX1325" fmla="*/ 114566 w 1004920"/>
                <a:gd name="connsiteY1325" fmla="*/ 198520 h 368468"/>
                <a:gd name="connsiteX1326" fmla="*/ 115442 w 1004920"/>
                <a:gd name="connsiteY1326" fmla="*/ 201704 h 368468"/>
                <a:gd name="connsiteX1327" fmla="*/ 112830 w 1004920"/>
                <a:gd name="connsiteY1327" fmla="*/ 199537 h 368468"/>
                <a:gd name="connsiteX1328" fmla="*/ 112884 w 1004920"/>
                <a:gd name="connsiteY1328" fmla="*/ 198003 h 368468"/>
                <a:gd name="connsiteX1329" fmla="*/ 112524 w 1004920"/>
                <a:gd name="connsiteY1329" fmla="*/ 197002 h 368468"/>
                <a:gd name="connsiteX1330" fmla="*/ 110944 w 1004920"/>
                <a:gd name="connsiteY1330" fmla="*/ 195774 h 368468"/>
                <a:gd name="connsiteX1331" fmla="*/ 109723 w 1004920"/>
                <a:gd name="connsiteY1331" fmla="*/ 194232 h 368468"/>
                <a:gd name="connsiteX1332" fmla="*/ 109176 w 1004920"/>
                <a:gd name="connsiteY1332" fmla="*/ 190595 h 368468"/>
                <a:gd name="connsiteX1333" fmla="*/ 109598 w 1004920"/>
                <a:gd name="connsiteY1333" fmla="*/ 189836 h 368468"/>
                <a:gd name="connsiteX1334" fmla="*/ 110631 w 1004920"/>
                <a:gd name="connsiteY1334" fmla="*/ 189789 h 368468"/>
                <a:gd name="connsiteX1335" fmla="*/ 115223 w 1004920"/>
                <a:gd name="connsiteY1335" fmla="*/ 194561 h 368468"/>
                <a:gd name="connsiteX1336" fmla="*/ 115537 w 1004920"/>
                <a:gd name="connsiteY1336" fmla="*/ 195367 h 368468"/>
                <a:gd name="connsiteX1337" fmla="*/ 115435 w 1004920"/>
                <a:gd name="connsiteY1337" fmla="*/ 197072 h 368468"/>
                <a:gd name="connsiteX1338" fmla="*/ 114770 w 1004920"/>
                <a:gd name="connsiteY1338" fmla="*/ 197604 h 368468"/>
                <a:gd name="connsiteX1339" fmla="*/ 114566 w 1004920"/>
                <a:gd name="connsiteY1339" fmla="*/ 198520 h 368468"/>
                <a:gd name="connsiteX1340" fmla="*/ 285438 w 1004920"/>
                <a:gd name="connsiteY1340" fmla="*/ 194475 h 368468"/>
                <a:gd name="connsiteX1341" fmla="*/ 285094 w 1004920"/>
                <a:gd name="connsiteY1341" fmla="*/ 196775 h 368468"/>
                <a:gd name="connsiteX1342" fmla="*/ 284562 w 1004920"/>
                <a:gd name="connsiteY1342" fmla="*/ 197643 h 368468"/>
                <a:gd name="connsiteX1343" fmla="*/ 282731 w 1004920"/>
                <a:gd name="connsiteY1343" fmla="*/ 198786 h 368468"/>
                <a:gd name="connsiteX1344" fmla="*/ 282105 w 1004920"/>
                <a:gd name="connsiteY1344" fmla="*/ 199482 h 368468"/>
                <a:gd name="connsiteX1345" fmla="*/ 280392 w 1004920"/>
                <a:gd name="connsiteY1345" fmla="*/ 199372 h 368468"/>
                <a:gd name="connsiteX1346" fmla="*/ 280173 w 1004920"/>
                <a:gd name="connsiteY1346" fmla="*/ 198168 h 368468"/>
                <a:gd name="connsiteX1347" fmla="*/ 279601 w 1004920"/>
                <a:gd name="connsiteY1347" fmla="*/ 197354 h 368468"/>
                <a:gd name="connsiteX1348" fmla="*/ 277786 w 1004920"/>
                <a:gd name="connsiteY1348" fmla="*/ 196415 h 368468"/>
                <a:gd name="connsiteX1349" fmla="*/ 277309 w 1004920"/>
                <a:gd name="connsiteY1349" fmla="*/ 196642 h 368468"/>
                <a:gd name="connsiteX1350" fmla="*/ 276981 w 1004920"/>
                <a:gd name="connsiteY1350" fmla="*/ 198042 h 368468"/>
                <a:gd name="connsiteX1351" fmla="*/ 273421 w 1004920"/>
                <a:gd name="connsiteY1351" fmla="*/ 199020 h 368468"/>
                <a:gd name="connsiteX1352" fmla="*/ 272427 w 1004920"/>
                <a:gd name="connsiteY1352" fmla="*/ 199106 h 368468"/>
                <a:gd name="connsiteX1353" fmla="*/ 272921 w 1004920"/>
                <a:gd name="connsiteY1353" fmla="*/ 197260 h 368468"/>
                <a:gd name="connsiteX1354" fmla="*/ 271997 w 1004920"/>
                <a:gd name="connsiteY1354" fmla="*/ 195805 h 368468"/>
                <a:gd name="connsiteX1355" fmla="*/ 271927 w 1004920"/>
                <a:gd name="connsiteY1355" fmla="*/ 194021 h 368468"/>
                <a:gd name="connsiteX1356" fmla="*/ 271755 w 1004920"/>
                <a:gd name="connsiteY1356" fmla="*/ 193239 h 368468"/>
                <a:gd name="connsiteX1357" fmla="*/ 271309 w 1004920"/>
                <a:gd name="connsiteY1357" fmla="*/ 192785 h 368468"/>
                <a:gd name="connsiteX1358" fmla="*/ 272216 w 1004920"/>
                <a:gd name="connsiteY1358" fmla="*/ 191541 h 368468"/>
                <a:gd name="connsiteX1359" fmla="*/ 272060 w 1004920"/>
                <a:gd name="connsiteY1359" fmla="*/ 190156 h 368468"/>
                <a:gd name="connsiteX1360" fmla="*/ 273022 w 1004920"/>
                <a:gd name="connsiteY1360" fmla="*/ 188670 h 368468"/>
                <a:gd name="connsiteX1361" fmla="*/ 273554 w 1004920"/>
                <a:gd name="connsiteY1361" fmla="*/ 185063 h 368468"/>
                <a:gd name="connsiteX1362" fmla="*/ 277317 w 1004920"/>
                <a:gd name="connsiteY1362" fmla="*/ 184273 h 368468"/>
                <a:gd name="connsiteX1363" fmla="*/ 278131 w 1004920"/>
                <a:gd name="connsiteY1363" fmla="*/ 184922 h 368468"/>
                <a:gd name="connsiteX1364" fmla="*/ 282520 w 1004920"/>
                <a:gd name="connsiteY1364" fmla="*/ 185736 h 368468"/>
                <a:gd name="connsiteX1365" fmla="*/ 285618 w 1004920"/>
                <a:gd name="connsiteY1365" fmla="*/ 187919 h 368468"/>
                <a:gd name="connsiteX1366" fmla="*/ 287269 w 1004920"/>
                <a:gd name="connsiteY1366" fmla="*/ 190821 h 368468"/>
                <a:gd name="connsiteX1367" fmla="*/ 285438 w 1004920"/>
                <a:gd name="connsiteY1367" fmla="*/ 194475 h 368468"/>
                <a:gd name="connsiteX1368" fmla="*/ 109716 w 1004920"/>
                <a:gd name="connsiteY1368" fmla="*/ 188865 h 368468"/>
                <a:gd name="connsiteX1369" fmla="*/ 108151 w 1004920"/>
                <a:gd name="connsiteY1369" fmla="*/ 190626 h 368468"/>
                <a:gd name="connsiteX1370" fmla="*/ 105569 w 1004920"/>
                <a:gd name="connsiteY1370" fmla="*/ 190587 h 368468"/>
                <a:gd name="connsiteX1371" fmla="*/ 105061 w 1004920"/>
                <a:gd name="connsiteY1371" fmla="*/ 189499 h 368468"/>
                <a:gd name="connsiteX1372" fmla="*/ 105178 w 1004920"/>
                <a:gd name="connsiteY1372" fmla="*/ 186870 h 368468"/>
                <a:gd name="connsiteX1373" fmla="*/ 104544 w 1004920"/>
                <a:gd name="connsiteY1373" fmla="*/ 186010 h 368468"/>
                <a:gd name="connsiteX1374" fmla="*/ 104568 w 1004920"/>
                <a:gd name="connsiteY1374" fmla="*/ 185666 h 368468"/>
                <a:gd name="connsiteX1375" fmla="*/ 104983 w 1004920"/>
                <a:gd name="connsiteY1375" fmla="*/ 184171 h 368468"/>
                <a:gd name="connsiteX1376" fmla="*/ 105507 w 1004920"/>
                <a:gd name="connsiteY1376" fmla="*/ 183843 h 368468"/>
                <a:gd name="connsiteX1377" fmla="*/ 109677 w 1004920"/>
                <a:gd name="connsiteY1377" fmla="*/ 187543 h 368468"/>
                <a:gd name="connsiteX1378" fmla="*/ 109716 w 1004920"/>
                <a:gd name="connsiteY1378" fmla="*/ 188865 h 368468"/>
                <a:gd name="connsiteX1379" fmla="*/ 859967 w 1004920"/>
                <a:gd name="connsiteY1379" fmla="*/ 175393 h 368468"/>
                <a:gd name="connsiteX1380" fmla="*/ 859326 w 1004920"/>
                <a:gd name="connsiteY1380" fmla="*/ 175722 h 368468"/>
                <a:gd name="connsiteX1381" fmla="*/ 859107 w 1004920"/>
                <a:gd name="connsiteY1381" fmla="*/ 174776 h 368468"/>
                <a:gd name="connsiteX1382" fmla="*/ 859451 w 1004920"/>
                <a:gd name="connsiteY1382" fmla="*/ 173500 h 368468"/>
                <a:gd name="connsiteX1383" fmla="*/ 859866 w 1004920"/>
                <a:gd name="connsiteY1383" fmla="*/ 173297 h 368468"/>
                <a:gd name="connsiteX1384" fmla="*/ 860343 w 1004920"/>
                <a:gd name="connsiteY1384" fmla="*/ 173359 h 368468"/>
                <a:gd name="connsiteX1385" fmla="*/ 860961 w 1004920"/>
                <a:gd name="connsiteY1385" fmla="*/ 173821 h 368468"/>
                <a:gd name="connsiteX1386" fmla="*/ 859967 w 1004920"/>
                <a:gd name="connsiteY1386" fmla="*/ 175393 h 368468"/>
                <a:gd name="connsiteX1387" fmla="*/ 101791 w 1004920"/>
                <a:gd name="connsiteY1387" fmla="*/ 180181 h 368468"/>
                <a:gd name="connsiteX1388" fmla="*/ 101900 w 1004920"/>
                <a:gd name="connsiteY1388" fmla="*/ 180760 h 368468"/>
                <a:gd name="connsiteX1389" fmla="*/ 98325 w 1004920"/>
                <a:gd name="connsiteY1389" fmla="*/ 178844 h 368468"/>
                <a:gd name="connsiteX1390" fmla="*/ 96603 w 1004920"/>
                <a:gd name="connsiteY1390" fmla="*/ 178312 h 368468"/>
                <a:gd name="connsiteX1391" fmla="*/ 95078 w 1004920"/>
                <a:gd name="connsiteY1391" fmla="*/ 176215 h 368468"/>
                <a:gd name="connsiteX1392" fmla="*/ 95555 w 1004920"/>
                <a:gd name="connsiteY1392" fmla="*/ 175214 h 368468"/>
                <a:gd name="connsiteX1393" fmla="*/ 95618 w 1004920"/>
                <a:gd name="connsiteY1393" fmla="*/ 173805 h 368468"/>
                <a:gd name="connsiteX1394" fmla="*/ 95845 w 1004920"/>
                <a:gd name="connsiteY1394" fmla="*/ 173250 h 368468"/>
                <a:gd name="connsiteX1395" fmla="*/ 96940 w 1004920"/>
                <a:gd name="connsiteY1395" fmla="*/ 173046 h 368468"/>
                <a:gd name="connsiteX1396" fmla="*/ 98364 w 1004920"/>
                <a:gd name="connsiteY1396" fmla="*/ 174071 h 368468"/>
                <a:gd name="connsiteX1397" fmla="*/ 99428 w 1004920"/>
                <a:gd name="connsiteY1397" fmla="*/ 176567 h 368468"/>
                <a:gd name="connsiteX1398" fmla="*/ 101204 w 1004920"/>
                <a:gd name="connsiteY1398" fmla="*/ 178891 h 368468"/>
                <a:gd name="connsiteX1399" fmla="*/ 101791 w 1004920"/>
                <a:gd name="connsiteY1399" fmla="*/ 180181 h 368468"/>
                <a:gd name="connsiteX1400" fmla="*/ 677314 w 1004920"/>
                <a:gd name="connsiteY1400" fmla="*/ 182544 h 368468"/>
                <a:gd name="connsiteX1401" fmla="*/ 676938 w 1004920"/>
                <a:gd name="connsiteY1401" fmla="*/ 182943 h 368468"/>
                <a:gd name="connsiteX1402" fmla="*/ 675616 w 1004920"/>
                <a:gd name="connsiteY1402" fmla="*/ 181762 h 368468"/>
                <a:gd name="connsiteX1403" fmla="*/ 674732 w 1004920"/>
                <a:gd name="connsiteY1403" fmla="*/ 178429 h 368468"/>
                <a:gd name="connsiteX1404" fmla="*/ 673973 w 1004920"/>
                <a:gd name="connsiteY1404" fmla="*/ 177545 h 368468"/>
                <a:gd name="connsiteX1405" fmla="*/ 673089 w 1004920"/>
                <a:gd name="connsiteY1405" fmla="*/ 174377 h 368468"/>
                <a:gd name="connsiteX1406" fmla="*/ 673316 w 1004920"/>
                <a:gd name="connsiteY1406" fmla="*/ 173477 h 368468"/>
                <a:gd name="connsiteX1407" fmla="*/ 674411 w 1004920"/>
                <a:gd name="connsiteY1407" fmla="*/ 172147 h 368468"/>
                <a:gd name="connsiteX1408" fmla="*/ 675287 w 1004920"/>
                <a:gd name="connsiteY1408" fmla="*/ 172162 h 368468"/>
                <a:gd name="connsiteX1409" fmla="*/ 675937 w 1004920"/>
                <a:gd name="connsiteY1409" fmla="*/ 172953 h 368468"/>
                <a:gd name="connsiteX1410" fmla="*/ 675577 w 1004920"/>
                <a:gd name="connsiteY1410" fmla="*/ 176364 h 368468"/>
                <a:gd name="connsiteX1411" fmla="*/ 677541 w 1004920"/>
                <a:gd name="connsiteY1411" fmla="*/ 180682 h 368468"/>
                <a:gd name="connsiteX1412" fmla="*/ 677314 w 1004920"/>
                <a:gd name="connsiteY1412" fmla="*/ 182544 h 368468"/>
                <a:gd name="connsiteX1413" fmla="*/ 628855 w 1004920"/>
                <a:gd name="connsiteY1413" fmla="*/ 171724 h 368468"/>
                <a:gd name="connsiteX1414" fmla="*/ 629246 w 1004920"/>
                <a:gd name="connsiteY1414" fmla="*/ 172600 h 368468"/>
                <a:gd name="connsiteX1415" fmla="*/ 627870 w 1004920"/>
                <a:gd name="connsiteY1415" fmla="*/ 172577 h 368468"/>
                <a:gd name="connsiteX1416" fmla="*/ 627299 w 1004920"/>
                <a:gd name="connsiteY1416" fmla="*/ 170926 h 368468"/>
                <a:gd name="connsiteX1417" fmla="*/ 627440 w 1004920"/>
                <a:gd name="connsiteY1417" fmla="*/ 170042 h 368468"/>
                <a:gd name="connsiteX1418" fmla="*/ 628855 w 1004920"/>
                <a:gd name="connsiteY1418" fmla="*/ 171724 h 368468"/>
                <a:gd name="connsiteX1419" fmla="*/ 676633 w 1004920"/>
                <a:gd name="connsiteY1419" fmla="*/ 168102 h 368468"/>
                <a:gd name="connsiteX1420" fmla="*/ 683384 w 1004920"/>
                <a:gd name="connsiteY1420" fmla="*/ 168830 h 368468"/>
                <a:gd name="connsiteX1421" fmla="*/ 682430 w 1004920"/>
                <a:gd name="connsiteY1421" fmla="*/ 169620 h 368468"/>
                <a:gd name="connsiteX1422" fmla="*/ 675147 w 1004920"/>
                <a:gd name="connsiteY1422" fmla="*/ 170879 h 368468"/>
                <a:gd name="connsiteX1423" fmla="*/ 672565 w 1004920"/>
                <a:gd name="connsiteY1423" fmla="*/ 170653 h 368468"/>
                <a:gd name="connsiteX1424" fmla="*/ 664663 w 1004920"/>
                <a:gd name="connsiteY1424" fmla="*/ 171396 h 368468"/>
                <a:gd name="connsiteX1425" fmla="*/ 663638 w 1004920"/>
                <a:gd name="connsiteY1425" fmla="*/ 171349 h 368468"/>
                <a:gd name="connsiteX1426" fmla="*/ 663490 w 1004920"/>
                <a:gd name="connsiteY1426" fmla="*/ 170128 h 368468"/>
                <a:gd name="connsiteX1427" fmla="*/ 662645 w 1004920"/>
                <a:gd name="connsiteY1427" fmla="*/ 169276 h 368468"/>
                <a:gd name="connsiteX1428" fmla="*/ 663904 w 1004920"/>
                <a:gd name="connsiteY1428" fmla="*/ 168532 h 368468"/>
                <a:gd name="connsiteX1429" fmla="*/ 665579 w 1004920"/>
                <a:gd name="connsiteY1429" fmla="*/ 168360 h 368468"/>
                <a:gd name="connsiteX1430" fmla="*/ 669960 w 1004920"/>
                <a:gd name="connsiteY1430" fmla="*/ 168642 h 368468"/>
                <a:gd name="connsiteX1431" fmla="*/ 676633 w 1004920"/>
                <a:gd name="connsiteY1431" fmla="*/ 168102 h 368468"/>
                <a:gd name="connsiteX1432" fmla="*/ 613576 w 1004920"/>
                <a:gd name="connsiteY1432" fmla="*/ 168689 h 368468"/>
                <a:gd name="connsiteX1433" fmla="*/ 611965 w 1004920"/>
                <a:gd name="connsiteY1433" fmla="*/ 170488 h 368468"/>
                <a:gd name="connsiteX1434" fmla="*/ 611793 w 1004920"/>
                <a:gd name="connsiteY1434" fmla="*/ 169526 h 368468"/>
                <a:gd name="connsiteX1435" fmla="*/ 612121 w 1004920"/>
                <a:gd name="connsiteY1435" fmla="*/ 168650 h 368468"/>
                <a:gd name="connsiteX1436" fmla="*/ 612575 w 1004920"/>
                <a:gd name="connsiteY1436" fmla="*/ 168032 h 368468"/>
                <a:gd name="connsiteX1437" fmla="*/ 613255 w 1004920"/>
                <a:gd name="connsiteY1437" fmla="*/ 167727 h 368468"/>
                <a:gd name="connsiteX1438" fmla="*/ 613576 w 1004920"/>
                <a:gd name="connsiteY1438" fmla="*/ 168689 h 368468"/>
                <a:gd name="connsiteX1439" fmla="*/ 771680 w 1004920"/>
                <a:gd name="connsiteY1439" fmla="*/ 165943 h 368468"/>
                <a:gd name="connsiteX1440" fmla="*/ 771946 w 1004920"/>
                <a:gd name="connsiteY1440" fmla="*/ 167241 h 368468"/>
                <a:gd name="connsiteX1441" fmla="*/ 773253 w 1004920"/>
                <a:gd name="connsiteY1441" fmla="*/ 168439 h 368468"/>
                <a:gd name="connsiteX1442" fmla="*/ 772799 w 1004920"/>
                <a:gd name="connsiteY1442" fmla="*/ 170300 h 368468"/>
                <a:gd name="connsiteX1443" fmla="*/ 772282 w 1004920"/>
                <a:gd name="connsiteY1443" fmla="*/ 170582 h 368468"/>
                <a:gd name="connsiteX1444" fmla="*/ 772556 w 1004920"/>
                <a:gd name="connsiteY1444" fmla="*/ 171427 h 368468"/>
                <a:gd name="connsiteX1445" fmla="*/ 773119 w 1004920"/>
                <a:gd name="connsiteY1445" fmla="*/ 172076 h 368468"/>
                <a:gd name="connsiteX1446" fmla="*/ 772102 w 1004920"/>
                <a:gd name="connsiteY1446" fmla="*/ 172522 h 368468"/>
                <a:gd name="connsiteX1447" fmla="*/ 771359 w 1004920"/>
                <a:gd name="connsiteY1447" fmla="*/ 172303 h 368468"/>
                <a:gd name="connsiteX1448" fmla="*/ 770162 w 1004920"/>
                <a:gd name="connsiteY1448" fmla="*/ 172906 h 368468"/>
                <a:gd name="connsiteX1449" fmla="*/ 769364 w 1004920"/>
                <a:gd name="connsiteY1449" fmla="*/ 173743 h 368468"/>
                <a:gd name="connsiteX1450" fmla="*/ 766853 w 1004920"/>
                <a:gd name="connsiteY1450" fmla="*/ 174095 h 368468"/>
                <a:gd name="connsiteX1451" fmla="*/ 765969 w 1004920"/>
                <a:gd name="connsiteY1451" fmla="*/ 173320 h 368468"/>
                <a:gd name="connsiteX1452" fmla="*/ 761431 w 1004920"/>
                <a:gd name="connsiteY1452" fmla="*/ 172405 h 368468"/>
                <a:gd name="connsiteX1453" fmla="*/ 758529 w 1004920"/>
                <a:gd name="connsiteY1453" fmla="*/ 170402 h 368468"/>
                <a:gd name="connsiteX1454" fmla="*/ 758161 w 1004920"/>
                <a:gd name="connsiteY1454" fmla="*/ 169800 h 368468"/>
                <a:gd name="connsiteX1455" fmla="*/ 763786 w 1004920"/>
                <a:gd name="connsiteY1455" fmla="*/ 167445 h 368468"/>
                <a:gd name="connsiteX1456" fmla="*/ 766242 w 1004920"/>
                <a:gd name="connsiteY1456" fmla="*/ 166819 h 368468"/>
                <a:gd name="connsiteX1457" fmla="*/ 768308 w 1004920"/>
                <a:gd name="connsiteY1457" fmla="*/ 166858 h 368468"/>
                <a:gd name="connsiteX1458" fmla="*/ 770905 w 1004920"/>
                <a:gd name="connsiteY1458" fmla="*/ 165982 h 368468"/>
                <a:gd name="connsiteX1459" fmla="*/ 771680 w 1004920"/>
                <a:gd name="connsiteY1459" fmla="*/ 165943 h 368468"/>
                <a:gd name="connsiteX1460" fmla="*/ 653475 w 1004920"/>
                <a:gd name="connsiteY1460" fmla="*/ 166264 h 368468"/>
                <a:gd name="connsiteX1461" fmla="*/ 655533 w 1004920"/>
                <a:gd name="connsiteY1461" fmla="*/ 167038 h 368468"/>
                <a:gd name="connsiteX1462" fmla="*/ 656253 w 1004920"/>
                <a:gd name="connsiteY1462" fmla="*/ 167038 h 368468"/>
                <a:gd name="connsiteX1463" fmla="*/ 656934 w 1004920"/>
                <a:gd name="connsiteY1463" fmla="*/ 166131 h 368468"/>
                <a:gd name="connsiteX1464" fmla="*/ 657356 w 1004920"/>
                <a:gd name="connsiteY1464" fmla="*/ 165982 h 368468"/>
                <a:gd name="connsiteX1465" fmla="*/ 658279 w 1004920"/>
                <a:gd name="connsiteY1465" fmla="*/ 166428 h 368468"/>
                <a:gd name="connsiteX1466" fmla="*/ 658491 w 1004920"/>
                <a:gd name="connsiteY1466" fmla="*/ 167899 h 368468"/>
                <a:gd name="connsiteX1467" fmla="*/ 659821 w 1004920"/>
                <a:gd name="connsiteY1467" fmla="*/ 167695 h 368468"/>
                <a:gd name="connsiteX1468" fmla="*/ 660853 w 1004920"/>
                <a:gd name="connsiteY1468" fmla="*/ 168196 h 368468"/>
                <a:gd name="connsiteX1469" fmla="*/ 661182 w 1004920"/>
                <a:gd name="connsiteY1469" fmla="*/ 168548 h 368468"/>
                <a:gd name="connsiteX1470" fmla="*/ 661041 w 1004920"/>
                <a:gd name="connsiteY1470" fmla="*/ 170011 h 368468"/>
                <a:gd name="connsiteX1471" fmla="*/ 657106 w 1004920"/>
                <a:gd name="connsiteY1471" fmla="*/ 170269 h 368468"/>
                <a:gd name="connsiteX1472" fmla="*/ 654297 w 1004920"/>
                <a:gd name="connsiteY1472" fmla="*/ 171450 h 368468"/>
                <a:gd name="connsiteX1473" fmla="*/ 650518 w 1004920"/>
                <a:gd name="connsiteY1473" fmla="*/ 170387 h 368468"/>
                <a:gd name="connsiteX1474" fmla="*/ 646231 w 1004920"/>
                <a:gd name="connsiteY1474" fmla="*/ 172209 h 368468"/>
                <a:gd name="connsiteX1475" fmla="*/ 643626 w 1004920"/>
                <a:gd name="connsiteY1475" fmla="*/ 172843 h 368468"/>
                <a:gd name="connsiteX1476" fmla="*/ 641365 w 1004920"/>
                <a:gd name="connsiteY1476" fmla="*/ 172804 h 368468"/>
                <a:gd name="connsiteX1477" fmla="*/ 639433 w 1004920"/>
                <a:gd name="connsiteY1477" fmla="*/ 169612 h 368468"/>
                <a:gd name="connsiteX1478" fmla="*/ 640559 w 1004920"/>
                <a:gd name="connsiteY1478" fmla="*/ 165872 h 368468"/>
                <a:gd name="connsiteX1479" fmla="*/ 641373 w 1004920"/>
                <a:gd name="connsiteY1479" fmla="*/ 165254 h 368468"/>
                <a:gd name="connsiteX1480" fmla="*/ 642812 w 1004920"/>
                <a:gd name="connsiteY1480" fmla="*/ 164926 h 368468"/>
                <a:gd name="connsiteX1481" fmla="*/ 646787 w 1004920"/>
                <a:gd name="connsiteY1481" fmla="*/ 164746 h 368468"/>
                <a:gd name="connsiteX1482" fmla="*/ 653475 w 1004920"/>
                <a:gd name="connsiteY1482" fmla="*/ 166264 h 368468"/>
                <a:gd name="connsiteX1483" fmla="*/ 884118 w 1004920"/>
                <a:gd name="connsiteY1483" fmla="*/ 163784 h 368468"/>
                <a:gd name="connsiteX1484" fmla="*/ 892787 w 1004920"/>
                <a:gd name="connsiteY1484" fmla="*/ 164879 h 368468"/>
                <a:gd name="connsiteX1485" fmla="*/ 895134 w 1004920"/>
                <a:gd name="connsiteY1485" fmla="*/ 164738 h 368468"/>
                <a:gd name="connsiteX1486" fmla="*/ 900086 w 1004920"/>
                <a:gd name="connsiteY1486" fmla="*/ 165160 h 368468"/>
                <a:gd name="connsiteX1487" fmla="*/ 904217 w 1004920"/>
                <a:gd name="connsiteY1487" fmla="*/ 166616 h 368468"/>
                <a:gd name="connsiteX1488" fmla="*/ 911438 w 1004920"/>
                <a:gd name="connsiteY1488" fmla="*/ 166882 h 368468"/>
                <a:gd name="connsiteX1489" fmla="*/ 913589 w 1004920"/>
                <a:gd name="connsiteY1489" fmla="*/ 167320 h 368468"/>
                <a:gd name="connsiteX1490" fmla="*/ 915255 w 1004920"/>
                <a:gd name="connsiteY1490" fmla="*/ 168321 h 368468"/>
                <a:gd name="connsiteX1491" fmla="*/ 911211 w 1004920"/>
                <a:gd name="connsiteY1491" fmla="*/ 169143 h 368468"/>
                <a:gd name="connsiteX1492" fmla="*/ 909310 w 1004920"/>
                <a:gd name="connsiteY1492" fmla="*/ 169917 h 368468"/>
                <a:gd name="connsiteX1493" fmla="*/ 905774 w 1004920"/>
                <a:gd name="connsiteY1493" fmla="*/ 170300 h 368468"/>
                <a:gd name="connsiteX1494" fmla="*/ 902816 w 1004920"/>
                <a:gd name="connsiteY1494" fmla="*/ 169909 h 368468"/>
                <a:gd name="connsiteX1495" fmla="*/ 900665 w 1004920"/>
                <a:gd name="connsiteY1495" fmla="*/ 170371 h 368468"/>
                <a:gd name="connsiteX1496" fmla="*/ 899883 w 1004920"/>
                <a:gd name="connsiteY1496" fmla="*/ 169620 h 368468"/>
                <a:gd name="connsiteX1497" fmla="*/ 896738 w 1004920"/>
                <a:gd name="connsiteY1497" fmla="*/ 168853 h 368468"/>
                <a:gd name="connsiteX1498" fmla="*/ 892709 w 1004920"/>
                <a:gd name="connsiteY1498" fmla="*/ 167281 h 368468"/>
                <a:gd name="connsiteX1499" fmla="*/ 884400 w 1004920"/>
                <a:gd name="connsiteY1499" fmla="*/ 165458 h 368468"/>
                <a:gd name="connsiteX1500" fmla="*/ 884009 w 1004920"/>
                <a:gd name="connsiteY1500" fmla="*/ 164316 h 368468"/>
                <a:gd name="connsiteX1501" fmla="*/ 884118 w 1004920"/>
                <a:gd name="connsiteY1501" fmla="*/ 163784 h 368468"/>
                <a:gd name="connsiteX1502" fmla="*/ 301812 w 1004920"/>
                <a:gd name="connsiteY1502" fmla="*/ 164394 h 368468"/>
                <a:gd name="connsiteX1503" fmla="*/ 299293 w 1004920"/>
                <a:gd name="connsiteY1503" fmla="*/ 165309 h 368468"/>
                <a:gd name="connsiteX1504" fmla="*/ 298534 w 1004920"/>
                <a:gd name="connsiteY1504" fmla="*/ 163259 h 368468"/>
                <a:gd name="connsiteX1505" fmla="*/ 300146 w 1004920"/>
                <a:gd name="connsiteY1505" fmla="*/ 162649 h 368468"/>
                <a:gd name="connsiteX1506" fmla="*/ 301898 w 1004920"/>
                <a:gd name="connsiteY1506" fmla="*/ 163181 h 368468"/>
                <a:gd name="connsiteX1507" fmla="*/ 301812 w 1004920"/>
                <a:gd name="connsiteY1507" fmla="*/ 164394 h 368468"/>
                <a:gd name="connsiteX1508" fmla="*/ 237973 w 1004920"/>
                <a:gd name="connsiteY1508" fmla="*/ 165481 h 368468"/>
                <a:gd name="connsiteX1509" fmla="*/ 238732 w 1004920"/>
                <a:gd name="connsiteY1509" fmla="*/ 166983 h 368468"/>
                <a:gd name="connsiteX1510" fmla="*/ 239765 w 1004920"/>
                <a:gd name="connsiteY1510" fmla="*/ 168337 h 368468"/>
                <a:gd name="connsiteX1511" fmla="*/ 240523 w 1004920"/>
                <a:gd name="connsiteY1511" fmla="*/ 169800 h 368468"/>
                <a:gd name="connsiteX1512" fmla="*/ 241564 w 1004920"/>
                <a:gd name="connsiteY1512" fmla="*/ 176817 h 368468"/>
                <a:gd name="connsiteX1513" fmla="*/ 245006 w 1004920"/>
                <a:gd name="connsiteY1513" fmla="*/ 182849 h 368468"/>
                <a:gd name="connsiteX1514" fmla="*/ 254950 w 1004920"/>
                <a:gd name="connsiteY1514" fmla="*/ 185220 h 368468"/>
                <a:gd name="connsiteX1515" fmla="*/ 253323 w 1004920"/>
                <a:gd name="connsiteY1515" fmla="*/ 186198 h 368468"/>
                <a:gd name="connsiteX1516" fmla="*/ 252493 w 1004920"/>
                <a:gd name="connsiteY1516" fmla="*/ 187074 h 368468"/>
                <a:gd name="connsiteX1517" fmla="*/ 251883 w 1004920"/>
                <a:gd name="connsiteY1517" fmla="*/ 188075 h 368468"/>
                <a:gd name="connsiteX1518" fmla="*/ 250420 w 1004920"/>
                <a:gd name="connsiteY1518" fmla="*/ 192261 h 368468"/>
                <a:gd name="connsiteX1519" fmla="*/ 250561 w 1004920"/>
                <a:gd name="connsiteY1519" fmla="*/ 193153 h 368468"/>
                <a:gd name="connsiteX1520" fmla="*/ 251421 w 1004920"/>
                <a:gd name="connsiteY1520" fmla="*/ 194569 h 368468"/>
                <a:gd name="connsiteX1521" fmla="*/ 251625 w 1004920"/>
                <a:gd name="connsiteY1521" fmla="*/ 196110 h 368468"/>
                <a:gd name="connsiteX1522" fmla="*/ 250381 w 1004920"/>
                <a:gd name="connsiteY1522" fmla="*/ 196102 h 368468"/>
                <a:gd name="connsiteX1523" fmla="*/ 248981 w 1004920"/>
                <a:gd name="connsiteY1523" fmla="*/ 195758 h 368468"/>
                <a:gd name="connsiteX1524" fmla="*/ 247862 w 1004920"/>
                <a:gd name="connsiteY1524" fmla="*/ 195179 h 368468"/>
                <a:gd name="connsiteX1525" fmla="*/ 246822 w 1004920"/>
                <a:gd name="connsiteY1525" fmla="*/ 194420 h 368468"/>
                <a:gd name="connsiteX1526" fmla="*/ 245695 w 1004920"/>
                <a:gd name="connsiteY1526" fmla="*/ 193818 h 368468"/>
                <a:gd name="connsiteX1527" fmla="*/ 244474 w 1004920"/>
                <a:gd name="connsiteY1527" fmla="*/ 193427 h 368468"/>
                <a:gd name="connsiteX1528" fmla="*/ 242456 w 1004920"/>
                <a:gd name="connsiteY1528" fmla="*/ 192230 h 368468"/>
                <a:gd name="connsiteX1529" fmla="*/ 239725 w 1004920"/>
                <a:gd name="connsiteY1529" fmla="*/ 191385 h 368468"/>
                <a:gd name="connsiteX1530" fmla="*/ 236941 w 1004920"/>
                <a:gd name="connsiteY1530" fmla="*/ 190720 h 368468"/>
                <a:gd name="connsiteX1531" fmla="*/ 235587 w 1004920"/>
                <a:gd name="connsiteY1531" fmla="*/ 188944 h 368468"/>
                <a:gd name="connsiteX1532" fmla="*/ 234946 w 1004920"/>
                <a:gd name="connsiteY1532" fmla="*/ 186753 h 368468"/>
                <a:gd name="connsiteX1533" fmla="*/ 235634 w 1004920"/>
                <a:gd name="connsiteY1533" fmla="*/ 183483 h 368468"/>
                <a:gd name="connsiteX1534" fmla="*/ 234937 w 1004920"/>
                <a:gd name="connsiteY1534" fmla="*/ 182575 h 368468"/>
                <a:gd name="connsiteX1535" fmla="*/ 233944 w 1004920"/>
                <a:gd name="connsiteY1535" fmla="*/ 181777 h 368468"/>
                <a:gd name="connsiteX1536" fmla="*/ 232724 w 1004920"/>
                <a:gd name="connsiteY1536" fmla="*/ 179423 h 368468"/>
                <a:gd name="connsiteX1537" fmla="*/ 232262 w 1004920"/>
                <a:gd name="connsiteY1537" fmla="*/ 176669 h 368468"/>
                <a:gd name="connsiteX1538" fmla="*/ 230494 w 1004920"/>
                <a:gd name="connsiteY1538" fmla="*/ 175605 h 368468"/>
                <a:gd name="connsiteX1539" fmla="*/ 228163 w 1004920"/>
                <a:gd name="connsiteY1539" fmla="*/ 174955 h 368468"/>
                <a:gd name="connsiteX1540" fmla="*/ 227137 w 1004920"/>
                <a:gd name="connsiteY1540" fmla="*/ 174431 h 368468"/>
                <a:gd name="connsiteX1541" fmla="*/ 222530 w 1004920"/>
                <a:gd name="connsiteY1541" fmla="*/ 175440 h 368468"/>
                <a:gd name="connsiteX1542" fmla="*/ 221419 w 1004920"/>
                <a:gd name="connsiteY1542" fmla="*/ 175206 h 368468"/>
                <a:gd name="connsiteX1543" fmla="*/ 220441 w 1004920"/>
                <a:gd name="connsiteY1543" fmla="*/ 174439 h 368468"/>
                <a:gd name="connsiteX1544" fmla="*/ 217929 w 1004920"/>
                <a:gd name="connsiteY1544" fmla="*/ 173633 h 368468"/>
                <a:gd name="connsiteX1545" fmla="*/ 218031 w 1004920"/>
                <a:gd name="connsiteY1545" fmla="*/ 172108 h 368468"/>
                <a:gd name="connsiteX1546" fmla="*/ 219197 w 1004920"/>
                <a:gd name="connsiteY1546" fmla="*/ 170887 h 368468"/>
                <a:gd name="connsiteX1547" fmla="*/ 221943 w 1004920"/>
                <a:gd name="connsiteY1547" fmla="*/ 169659 h 368468"/>
                <a:gd name="connsiteX1548" fmla="*/ 223234 w 1004920"/>
                <a:gd name="connsiteY1548" fmla="*/ 168626 h 368468"/>
                <a:gd name="connsiteX1549" fmla="*/ 223484 w 1004920"/>
                <a:gd name="connsiteY1549" fmla="*/ 167265 h 368468"/>
                <a:gd name="connsiteX1550" fmla="*/ 222999 w 1004920"/>
                <a:gd name="connsiteY1550" fmla="*/ 166271 h 368468"/>
                <a:gd name="connsiteX1551" fmla="*/ 223187 w 1004920"/>
                <a:gd name="connsiteY1551" fmla="*/ 165231 h 368468"/>
                <a:gd name="connsiteX1552" fmla="*/ 224055 w 1004920"/>
                <a:gd name="connsiteY1552" fmla="*/ 164222 h 368468"/>
                <a:gd name="connsiteX1553" fmla="*/ 225080 w 1004920"/>
                <a:gd name="connsiteY1553" fmla="*/ 163431 h 368468"/>
                <a:gd name="connsiteX1554" fmla="*/ 227849 w 1004920"/>
                <a:gd name="connsiteY1554" fmla="*/ 162383 h 368468"/>
                <a:gd name="connsiteX1555" fmla="*/ 229054 w 1004920"/>
                <a:gd name="connsiteY1555" fmla="*/ 164206 h 368468"/>
                <a:gd name="connsiteX1556" fmla="*/ 229649 w 1004920"/>
                <a:gd name="connsiteY1556" fmla="*/ 165732 h 368468"/>
                <a:gd name="connsiteX1557" fmla="*/ 230384 w 1004920"/>
                <a:gd name="connsiteY1557" fmla="*/ 166835 h 368468"/>
                <a:gd name="connsiteX1558" fmla="*/ 231558 w 1004920"/>
                <a:gd name="connsiteY1558" fmla="*/ 165254 h 368468"/>
                <a:gd name="connsiteX1559" fmla="*/ 230807 w 1004920"/>
                <a:gd name="connsiteY1559" fmla="*/ 162532 h 368468"/>
                <a:gd name="connsiteX1560" fmla="*/ 232911 w 1004920"/>
                <a:gd name="connsiteY1560" fmla="*/ 161922 h 368468"/>
                <a:gd name="connsiteX1561" fmla="*/ 234977 w 1004920"/>
                <a:gd name="connsiteY1561" fmla="*/ 161898 h 368468"/>
                <a:gd name="connsiteX1562" fmla="*/ 236534 w 1004920"/>
                <a:gd name="connsiteY1562" fmla="*/ 162649 h 368468"/>
                <a:gd name="connsiteX1563" fmla="*/ 237550 w 1004920"/>
                <a:gd name="connsiteY1563" fmla="*/ 163823 h 368468"/>
                <a:gd name="connsiteX1564" fmla="*/ 237973 w 1004920"/>
                <a:gd name="connsiteY1564" fmla="*/ 165481 h 368468"/>
                <a:gd name="connsiteX1565" fmla="*/ 623348 w 1004920"/>
                <a:gd name="connsiteY1565" fmla="*/ 166240 h 368468"/>
                <a:gd name="connsiteX1566" fmla="*/ 621838 w 1004920"/>
                <a:gd name="connsiteY1566" fmla="*/ 166381 h 368468"/>
                <a:gd name="connsiteX1567" fmla="*/ 620828 w 1004920"/>
                <a:gd name="connsiteY1567" fmla="*/ 165739 h 368468"/>
                <a:gd name="connsiteX1568" fmla="*/ 620923 w 1004920"/>
                <a:gd name="connsiteY1568" fmla="*/ 162540 h 368468"/>
                <a:gd name="connsiteX1569" fmla="*/ 621838 w 1004920"/>
                <a:gd name="connsiteY1569" fmla="*/ 161843 h 368468"/>
                <a:gd name="connsiteX1570" fmla="*/ 622283 w 1004920"/>
                <a:gd name="connsiteY1570" fmla="*/ 161961 h 368468"/>
                <a:gd name="connsiteX1571" fmla="*/ 622558 w 1004920"/>
                <a:gd name="connsiteY1571" fmla="*/ 162915 h 368468"/>
                <a:gd name="connsiteX1572" fmla="*/ 623019 w 1004920"/>
                <a:gd name="connsiteY1572" fmla="*/ 163768 h 368468"/>
                <a:gd name="connsiteX1573" fmla="*/ 623770 w 1004920"/>
                <a:gd name="connsiteY1573" fmla="*/ 164566 h 368468"/>
                <a:gd name="connsiteX1574" fmla="*/ 623348 w 1004920"/>
                <a:gd name="connsiteY1574" fmla="*/ 166240 h 368468"/>
                <a:gd name="connsiteX1575" fmla="*/ 723370 w 1004920"/>
                <a:gd name="connsiteY1575" fmla="*/ 165286 h 368468"/>
                <a:gd name="connsiteX1576" fmla="*/ 722025 w 1004920"/>
                <a:gd name="connsiteY1576" fmla="*/ 166170 h 368468"/>
                <a:gd name="connsiteX1577" fmla="*/ 721352 w 1004920"/>
                <a:gd name="connsiteY1577" fmla="*/ 166412 h 368468"/>
                <a:gd name="connsiteX1578" fmla="*/ 718113 w 1004920"/>
                <a:gd name="connsiteY1578" fmla="*/ 165818 h 368468"/>
                <a:gd name="connsiteX1579" fmla="*/ 714326 w 1004920"/>
                <a:gd name="connsiteY1579" fmla="*/ 165943 h 368468"/>
                <a:gd name="connsiteX1580" fmla="*/ 710383 w 1004920"/>
                <a:gd name="connsiteY1580" fmla="*/ 166764 h 368468"/>
                <a:gd name="connsiteX1581" fmla="*/ 708107 w 1004920"/>
                <a:gd name="connsiteY1581" fmla="*/ 166068 h 368468"/>
                <a:gd name="connsiteX1582" fmla="*/ 706659 w 1004920"/>
                <a:gd name="connsiteY1582" fmla="*/ 164934 h 368468"/>
                <a:gd name="connsiteX1583" fmla="*/ 706730 w 1004920"/>
                <a:gd name="connsiteY1583" fmla="*/ 163737 h 368468"/>
                <a:gd name="connsiteX1584" fmla="*/ 708083 w 1004920"/>
                <a:gd name="connsiteY1584" fmla="*/ 160772 h 368468"/>
                <a:gd name="connsiteX1585" fmla="*/ 711048 w 1004920"/>
                <a:gd name="connsiteY1585" fmla="*/ 158526 h 368468"/>
                <a:gd name="connsiteX1586" fmla="*/ 712253 w 1004920"/>
                <a:gd name="connsiteY1586" fmla="*/ 158119 h 368468"/>
                <a:gd name="connsiteX1587" fmla="*/ 714373 w 1004920"/>
                <a:gd name="connsiteY1587" fmla="*/ 158730 h 368468"/>
                <a:gd name="connsiteX1588" fmla="*/ 717933 w 1004920"/>
                <a:gd name="connsiteY1588" fmla="*/ 160451 h 368468"/>
                <a:gd name="connsiteX1589" fmla="*/ 720734 w 1004920"/>
                <a:gd name="connsiteY1589" fmla="*/ 162469 h 368468"/>
                <a:gd name="connsiteX1590" fmla="*/ 723277 w 1004920"/>
                <a:gd name="connsiteY1590" fmla="*/ 164042 h 368468"/>
                <a:gd name="connsiteX1591" fmla="*/ 723370 w 1004920"/>
                <a:gd name="connsiteY1591" fmla="*/ 165286 h 368468"/>
                <a:gd name="connsiteX1592" fmla="*/ 614891 w 1004920"/>
                <a:gd name="connsiteY1592" fmla="*/ 154615 h 368468"/>
                <a:gd name="connsiteX1593" fmla="*/ 615375 w 1004920"/>
                <a:gd name="connsiteY1593" fmla="*/ 155976 h 368468"/>
                <a:gd name="connsiteX1594" fmla="*/ 614577 w 1004920"/>
                <a:gd name="connsiteY1594" fmla="*/ 157157 h 368468"/>
                <a:gd name="connsiteX1595" fmla="*/ 615446 w 1004920"/>
                <a:gd name="connsiteY1595" fmla="*/ 159371 h 368468"/>
                <a:gd name="connsiteX1596" fmla="*/ 617660 w 1004920"/>
                <a:gd name="connsiteY1596" fmla="*/ 156422 h 368468"/>
                <a:gd name="connsiteX1597" fmla="*/ 619772 w 1004920"/>
                <a:gd name="connsiteY1597" fmla="*/ 156046 h 368468"/>
                <a:gd name="connsiteX1598" fmla="*/ 620969 w 1004920"/>
                <a:gd name="connsiteY1598" fmla="*/ 156539 h 368468"/>
                <a:gd name="connsiteX1599" fmla="*/ 621791 w 1004920"/>
                <a:gd name="connsiteY1599" fmla="*/ 157126 h 368468"/>
                <a:gd name="connsiteX1600" fmla="*/ 622245 w 1004920"/>
                <a:gd name="connsiteY1600" fmla="*/ 158245 h 368468"/>
                <a:gd name="connsiteX1601" fmla="*/ 621462 w 1004920"/>
                <a:gd name="connsiteY1601" fmla="*/ 160646 h 368468"/>
                <a:gd name="connsiteX1602" fmla="*/ 620077 w 1004920"/>
                <a:gd name="connsiteY1602" fmla="*/ 161773 h 368468"/>
                <a:gd name="connsiteX1603" fmla="*/ 618286 w 1004920"/>
                <a:gd name="connsiteY1603" fmla="*/ 161953 h 368468"/>
                <a:gd name="connsiteX1604" fmla="*/ 617441 w 1004920"/>
                <a:gd name="connsiteY1604" fmla="*/ 160553 h 368468"/>
                <a:gd name="connsiteX1605" fmla="*/ 616267 w 1004920"/>
                <a:gd name="connsiteY1605" fmla="*/ 160419 h 368468"/>
                <a:gd name="connsiteX1606" fmla="*/ 615446 w 1004920"/>
                <a:gd name="connsiteY1606" fmla="*/ 163471 h 368468"/>
                <a:gd name="connsiteX1607" fmla="*/ 615078 w 1004920"/>
                <a:gd name="connsiteY1607" fmla="*/ 163940 h 368468"/>
                <a:gd name="connsiteX1608" fmla="*/ 614030 w 1004920"/>
                <a:gd name="connsiteY1608" fmla="*/ 164323 h 368468"/>
                <a:gd name="connsiteX1609" fmla="*/ 613099 w 1004920"/>
                <a:gd name="connsiteY1609" fmla="*/ 163486 h 368468"/>
                <a:gd name="connsiteX1610" fmla="*/ 612935 w 1004920"/>
                <a:gd name="connsiteY1610" fmla="*/ 163017 h 368468"/>
                <a:gd name="connsiteX1611" fmla="*/ 614257 w 1004920"/>
                <a:gd name="connsiteY1611" fmla="*/ 161632 h 368468"/>
                <a:gd name="connsiteX1612" fmla="*/ 613537 w 1004920"/>
                <a:gd name="connsiteY1612" fmla="*/ 157525 h 368468"/>
                <a:gd name="connsiteX1613" fmla="*/ 612543 w 1004920"/>
                <a:gd name="connsiteY1613" fmla="*/ 158299 h 368468"/>
                <a:gd name="connsiteX1614" fmla="*/ 609891 w 1004920"/>
                <a:gd name="connsiteY1614" fmla="*/ 162031 h 368468"/>
                <a:gd name="connsiteX1615" fmla="*/ 607826 w 1004920"/>
                <a:gd name="connsiteY1615" fmla="*/ 163697 h 368468"/>
                <a:gd name="connsiteX1616" fmla="*/ 607122 w 1004920"/>
                <a:gd name="connsiteY1616" fmla="*/ 162852 h 368468"/>
                <a:gd name="connsiteX1617" fmla="*/ 606074 w 1004920"/>
                <a:gd name="connsiteY1617" fmla="*/ 160318 h 368468"/>
                <a:gd name="connsiteX1618" fmla="*/ 606551 w 1004920"/>
                <a:gd name="connsiteY1618" fmla="*/ 157063 h 368468"/>
                <a:gd name="connsiteX1619" fmla="*/ 608217 w 1004920"/>
                <a:gd name="connsiteY1619" fmla="*/ 154865 h 368468"/>
                <a:gd name="connsiteX1620" fmla="*/ 609633 w 1004920"/>
                <a:gd name="connsiteY1620" fmla="*/ 155014 h 368468"/>
                <a:gd name="connsiteX1621" fmla="*/ 613709 w 1004920"/>
                <a:gd name="connsiteY1621" fmla="*/ 154325 h 368468"/>
                <a:gd name="connsiteX1622" fmla="*/ 614891 w 1004920"/>
                <a:gd name="connsiteY1622" fmla="*/ 154615 h 368468"/>
                <a:gd name="connsiteX1623" fmla="*/ 318437 w 1004920"/>
                <a:gd name="connsiteY1623" fmla="*/ 154818 h 368468"/>
                <a:gd name="connsiteX1624" fmla="*/ 314056 w 1004920"/>
                <a:gd name="connsiteY1624" fmla="*/ 157047 h 368468"/>
                <a:gd name="connsiteX1625" fmla="*/ 313023 w 1004920"/>
                <a:gd name="connsiteY1625" fmla="*/ 156930 h 368468"/>
                <a:gd name="connsiteX1626" fmla="*/ 312241 w 1004920"/>
                <a:gd name="connsiteY1626" fmla="*/ 156140 h 368468"/>
                <a:gd name="connsiteX1627" fmla="*/ 312726 w 1004920"/>
                <a:gd name="connsiteY1627" fmla="*/ 151837 h 368468"/>
                <a:gd name="connsiteX1628" fmla="*/ 313289 w 1004920"/>
                <a:gd name="connsiteY1628" fmla="*/ 150554 h 368468"/>
                <a:gd name="connsiteX1629" fmla="*/ 316341 w 1004920"/>
                <a:gd name="connsiteY1629" fmla="*/ 150413 h 368468"/>
                <a:gd name="connsiteX1630" fmla="*/ 318195 w 1004920"/>
                <a:gd name="connsiteY1630" fmla="*/ 151031 h 368468"/>
                <a:gd name="connsiteX1631" fmla="*/ 319164 w 1004920"/>
                <a:gd name="connsiteY1631" fmla="*/ 151728 h 368468"/>
                <a:gd name="connsiteX1632" fmla="*/ 319540 w 1004920"/>
                <a:gd name="connsiteY1632" fmla="*/ 153167 h 368468"/>
                <a:gd name="connsiteX1633" fmla="*/ 319329 w 1004920"/>
                <a:gd name="connsiteY1633" fmla="*/ 154036 h 368468"/>
                <a:gd name="connsiteX1634" fmla="*/ 318437 w 1004920"/>
                <a:gd name="connsiteY1634" fmla="*/ 154818 h 368468"/>
                <a:gd name="connsiteX1635" fmla="*/ 872954 w 1004920"/>
                <a:gd name="connsiteY1635" fmla="*/ 153410 h 368468"/>
                <a:gd name="connsiteX1636" fmla="*/ 871898 w 1004920"/>
                <a:gd name="connsiteY1636" fmla="*/ 153809 h 368468"/>
                <a:gd name="connsiteX1637" fmla="*/ 870677 w 1004920"/>
                <a:gd name="connsiteY1637" fmla="*/ 153371 h 368468"/>
                <a:gd name="connsiteX1638" fmla="*/ 869520 w 1004920"/>
                <a:gd name="connsiteY1638" fmla="*/ 151696 h 368468"/>
                <a:gd name="connsiteX1639" fmla="*/ 869934 w 1004920"/>
                <a:gd name="connsiteY1639" fmla="*/ 150413 h 368468"/>
                <a:gd name="connsiteX1640" fmla="*/ 871288 w 1004920"/>
                <a:gd name="connsiteY1640" fmla="*/ 149529 h 368468"/>
                <a:gd name="connsiteX1641" fmla="*/ 872422 w 1004920"/>
                <a:gd name="connsiteY1641" fmla="*/ 150413 h 368468"/>
                <a:gd name="connsiteX1642" fmla="*/ 872774 w 1004920"/>
                <a:gd name="connsiteY1642" fmla="*/ 151540 h 368468"/>
                <a:gd name="connsiteX1643" fmla="*/ 873635 w 1004920"/>
                <a:gd name="connsiteY1643" fmla="*/ 151618 h 368468"/>
                <a:gd name="connsiteX1644" fmla="*/ 872954 w 1004920"/>
                <a:gd name="connsiteY1644" fmla="*/ 153410 h 368468"/>
                <a:gd name="connsiteX1645" fmla="*/ 86879 w 1004920"/>
                <a:gd name="connsiteY1645" fmla="*/ 167852 h 368468"/>
                <a:gd name="connsiteX1646" fmla="*/ 84853 w 1004920"/>
                <a:gd name="connsiteY1646" fmla="*/ 167969 h 368468"/>
                <a:gd name="connsiteX1647" fmla="*/ 80519 w 1004920"/>
                <a:gd name="connsiteY1647" fmla="*/ 165356 h 368468"/>
                <a:gd name="connsiteX1648" fmla="*/ 79494 w 1004920"/>
                <a:gd name="connsiteY1648" fmla="*/ 164183 h 368468"/>
                <a:gd name="connsiteX1649" fmla="*/ 79243 w 1004920"/>
                <a:gd name="connsiteY1649" fmla="*/ 162618 h 368468"/>
                <a:gd name="connsiteX1650" fmla="*/ 75089 w 1004920"/>
                <a:gd name="connsiteY1650" fmla="*/ 156578 h 368468"/>
                <a:gd name="connsiteX1651" fmla="*/ 74534 w 1004920"/>
                <a:gd name="connsiteY1651" fmla="*/ 155193 h 368468"/>
                <a:gd name="connsiteX1652" fmla="*/ 76169 w 1004920"/>
                <a:gd name="connsiteY1652" fmla="*/ 150233 h 368468"/>
                <a:gd name="connsiteX1653" fmla="*/ 80401 w 1004920"/>
                <a:gd name="connsiteY1653" fmla="*/ 149036 h 368468"/>
                <a:gd name="connsiteX1654" fmla="*/ 81802 w 1004920"/>
                <a:gd name="connsiteY1654" fmla="*/ 149873 h 368468"/>
                <a:gd name="connsiteX1655" fmla="*/ 82295 w 1004920"/>
                <a:gd name="connsiteY1655" fmla="*/ 152103 h 368468"/>
                <a:gd name="connsiteX1656" fmla="*/ 84720 w 1004920"/>
                <a:gd name="connsiteY1656" fmla="*/ 156124 h 368468"/>
                <a:gd name="connsiteX1657" fmla="*/ 85518 w 1004920"/>
                <a:gd name="connsiteY1657" fmla="*/ 158292 h 368468"/>
                <a:gd name="connsiteX1658" fmla="*/ 86120 w 1004920"/>
                <a:gd name="connsiteY1658" fmla="*/ 159254 h 368468"/>
                <a:gd name="connsiteX1659" fmla="*/ 86371 w 1004920"/>
                <a:gd name="connsiteY1659" fmla="*/ 160005 h 368468"/>
                <a:gd name="connsiteX1660" fmla="*/ 86159 w 1004920"/>
                <a:gd name="connsiteY1660" fmla="*/ 160521 h 368468"/>
                <a:gd name="connsiteX1661" fmla="*/ 87912 w 1004920"/>
                <a:gd name="connsiteY1661" fmla="*/ 163072 h 368468"/>
                <a:gd name="connsiteX1662" fmla="*/ 89163 w 1004920"/>
                <a:gd name="connsiteY1662" fmla="*/ 164566 h 368468"/>
                <a:gd name="connsiteX1663" fmla="*/ 89258 w 1004920"/>
                <a:gd name="connsiteY1663" fmla="*/ 166983 h 368468"/>
                <a:gd name="connsiteX1664" fmla="*/ 86879 w 1004920"/>
                <a:gd name="connsiteY1664" fmla="*/ 167852 h 368468"/>
                <a:gd name="connsiteX1665" fmla="*/ 785918 w 1004920"/>
                <a:gd name="connsiteY1665" fmla="*/ 157759 h 368468"/>
                <a:gd name="connsiteX1666" fmla="*/ 785144 w 1004920"/>
                <a:gd name="connsiteY1666" fmla="*/ 158370 h 368468"/>
                <a:gd name="connsiteX1667" fmla="*/ 782476 w 1004920"/>
                <a:gd name="connsiteY1667" fmla="*/ 157799 h 368468"/>
                <a:gd name="connsiteX1668" fmla="*/ 781091 w 1004920"/>
                <a:gd name="connsiteY1668" fmla="*/ 156453 h 368468"/>
                <a:gd name="connsiteX1669" fmla="*/ 780153 w 1004920"/>
                <a:gd name="connsiteY1669" fmla="*/ 154646 h 368468"/>
                <a:gd name="connsiteX1670" fmla="*/ 779550 w 1004920"/>
                <a:gd name="connsiteY1670" fmla="*/ 153159 h 368468"/>
                <a:gd name="connsiteX1671" fmla="*/ 779386 w 1004920"/>
                <a:gd name="connsiteY1671" fmla="*/ 151978 h 368468"/>
                <a:gd name="connsiteX1672" fmla="*/ 778588 w 1004920"/>
                <a:gd name="connsiteY1672" fmla="*/ 150531 h 368468"/>
                <a:gd name="connsiteX1673" fmla="*/ 778698 w 1004920"/>
                <a:gd name="connsiteY1673" fmla="*/ 150006 h 368468"/>
                <a:gd name="connsiteX1674" fmla="*/ 783618 w 1004920"/>
                <a:gd name="connsiteY1674" fmla="*/ 148481 h 368468"/>
                <a:gd name="connsiteX1675" fmla="*/ 784549 w 1004920"/>
                <a:gd name="connsiteY1675" fmla="*/ 149036 h 368468"/>
                <a:gd name="connsiteX1676" fmla="*/ 786607 w 1004920"/>
                <a:gd name="connsiteY1676" fmla="*/ 149083 h 368468"/>
                <a:gd name="connsiteX1677" fmla="*/ 787499 w 1004920"/>
                <a:gd name="connsiteY1677" fmla="*/ 150186 h 368468"/>
                <a:gd name="connsiteX1678" fmla="*/ 786889 w 1004920"/>
                <a:gd name="connsiteY1678" fmla="*/ 154982 h 368468"/>
                <a:gd name="connsiteX1679" fmla="*/ 785918 w 1004920"/>
                <a:gd name="connsiteY1679" fmla="*/ 157759 h 368468"/>
                <a:gd name="connsiteX1680" fmla="*/ 783806 w 1004920"/>
                <a:gd name="connsiteY1680" fmla="*/ 146024 h 368468"/>
                <a:gd name="connsiteX1681" fmla="*/ 783243 w 1004920"/>
                <a:gd name="connsiteY1681" fmla="*/ 147135 h 368468"/>
                <a:gd name="connsiteX1682" fmla="*/ 782203 w 1004920"/>
                <a:gd name="connsiteY1682" fmla="*/ 147886 h 368468"/>
                <a:gd name="connsiteX1683" fmla="*/ 772759 w 1004920"/>
                <a:gd name="connsiteY1683" fmla="*/ 149216 h 368468"/>
                <a:gd name="connsiteX1684" fmla="*/ 773573 w 1004920"/>
                <a:gd name="connsiteY1684" fmla="*/ 148418 h 368468"/>
                <a:gd name="connsiteX1685" fmla="*/ 773972 w 1004920"/>
                <a:gd name="connsiteY1685" fmla="*/ 147628 h 368468"/>
                <a:gd name="connsiteX1686" fmla="*/ 774567 w 1004920"/>
                <a:gd name="connsiteY1686" fmla="*/ 147221 h 368468"/>
                <a:gd name="connsiteX1687" fmla="*/ 775498 w 1004920"/>
                <a:gd name="connsiteY1687" fmla="*/ 147331 h 368468"/>
                <a:gd name="connsiteX1688" fmla="*/ 775967 w 1004920"/>
                <a:gd name="connsiteY1688" fmla="*/ 147088 h 368468"/>
                <a:gd name="connsiteX1689" fmla="*/ 776444 w 1004920"/>
                <a:gd name="connsiteY1689" fmla="*/ 146995 h 368468"/>
                <a:gd name="connsiteX1690" fmla="*/ 776969 w 1004920"/>
                <a:gd name="connsiteY1690" fmla="*/ 147096 h 368468"/>
                <a:gd name="connsiteX1691" fmla="*/ 777884 w 1004920"/>
                <a:gd name="connsiteY1691" fmla="*/ 146767 h 368468"/>
                <a:gd name="connsiteX1692" fmla="*/ 779808 w 1004920"/>
                <a:gd name="connsiteY1692" fmla="*/ 147002 h 368468"/>
                <a:gd name="connsiteX1693" fmla="*/ 781796 w 1004920"/>
                <a:gd name="connsiteY1693" fmla="*/ 146815 h 368468"/>
                <a:gd name="connsiteX1694" fmla="*/ 781647 w 1004920"/>
                <a:gd name="connsiteY1694" fmla="*/ 145750 h 368468"/>
                <a:gd name="connsiteX1695" fmla="*/ 783806 w 1004920"/>
                <a:gd name="connsiteY1695" fmla="*/ 146024 h 368468"/>
                <a:gd name="connsiteX1696" fmla="*/ 882116 w 1004920"/>
                <a:gd name="connsiteY1696" fmla="*/ 143270 h 368468"/>
                <a:gd name="connsiteX1697" fmla="*/ 886786 w 1004920"/>
                <a:gd name="connsiteY1697" fmla="*/ 144123 h 368468"/>
                <a:gd name="connsiteX1698" fmla="*/ 888492 w 1004920"/>
                <a:gd name="connsiteY1698" fmla="*/ 144076 h 368468"/>
                <a:gd name="connsiteX1699" fmla="*/ 890158 w 1004920"/>
                <a:gd name="connsiteY1699" fmla="*/ 145039 h 368468"/>
                <a:gd name="connsiteX1700" fmla="*/ 892184 w 1004920"/>
                <a:gd name="connsiteY1700" fmla="*/ 144585 h 368468"/>
                <a:gd name="connsiteX1701" fmla="*/ 893326 w 1004920"/>
                <a:gd name="connsiteY1701" fmla="*/ 144898 h 368468"/>
                <a:gd name="connsiteX1702" fmla="*/ 897168 w 1004920"/>
                <a:gd name="connsiteY1702" fmla="*/ 148207 h 368468"/>
                <a:gd name="connsiteX1703" fmla="*/ 899061 w 1004920"/>
                <a:gd name="connsiteY1703" fmla="*/ 150398 h 368468"/>
                <a:gd name="connsiteX1704" fmla="*/ 901862 w 1004920"/>
                <a:gd name="connsiteY1704" fmla="*/ 152283 h 368468"/>
                <a:gd name="connsiteX1705" fmla="*/ 903896 w 1004920"/>
                <a:gd name="connsiteY1705" fmla="*/ 152925 h 368468"/>
                <a:gd name="connsiteX1706" fmla="*/ 902370 w 1004920"/>
                <a:gd name="connsiteY1706" fmla="*/ 154646 h 368468"/>
                <a:gd name="connsiteX1707" fmla="*/ 899272 w 1004920"/>
                <a:gd name="connsiteY1707" fmla="*/ 155553 h 368468"/>
                <a:gd name="connsiteX1708" fmla="*/ 898083 w 1004920"/>
                <a:gd name="connsiteY1708" fmla="*/ 155600 h 368468"/>
                <a:gd name="connsiteX1709" fmla="*/ 895713 w 1004920"/>
                <a:gd name="connsiteY1709" fmla="*/ 154575 h 368468"/>
                <a:gd name="connsiteX1710" fmla="*/ 893796 w 1004920"/>
                <a:gd name="connsiteY1710" fmla="*/ 154763 h 368468"/>
                <a:gd name="connsiteX1711" fmla="*/ 892122 w 1004920"/>
                <a:gd name="connsiteY1711" fmla="*/ 153480 h 368468"/>
                <a:gd name="connsiteX1712" fmla="*/ 891832 w 1004920"/>
                <a:gd name="connsiteY1712" fmla="*/ 151493 h 368468"/>
                <a:gd name="connsiteX1713" fmla="*/ 890103 w 1004920"/>
                <a:gd name="connsiteY1713" fmla="*/ 147018 h 368468"/>
                <a:gd name="connsiteX1714" fmla="*/ 887881 w 1004920"/>
                <a:gd name="connsiteY1714" fmla="*/ 148301 h 368468"/>
                <a:gd name="connsiteX1715" fmla="*/ 885206 w 1004920"/>
                <a:gd name="connsiteY1715" fmla="*/ 146236 h 368468"/>
                <a:gd name="connsiteX1716" fmla="*/ 884478 w 1004920"/>
                <a:gd name="connsiteY1716" fmla="*/ 146189 h 368468"/>
                <a:gd name="connsiteX1717" fmla="*/ 884314 w 1004920"/>
                <a:gd name="connsiteY1717" fmla="*/ 146533 h 368468"/>
                <a:gd name="connsiteX1718" fmla="*/ 883179 w 1004920"/>
                <a:gd name="connsiteY1718" fmla="*/ 145837 h 368468"/>
                <a:gd name="connsiteX1719" fmla="*/ 882209 w 1004920"/>
                <a:gd name="connsiteY1719" fmla="*/ 144444 h 368468"/>
                <a:gd name="connsiteX1720" fmla="*/ 882116 w 1004920"/>
                <a:gd name="connsiteY1720" fmla="*/ 143270 h 368468"/>
                <a:gd name="connsiteX1721" fmla="*/ 704657 w 1004920"/>
                <a:gd name="connsiteY1721" fmla="*/ 146103 h 368468"/>
                <a:gd name="connsiteX1722" fmla="*/ 704406 w 1004920"/>
                <a:gd name="connsiteY1722" fmla="*/ 146549 h 368468"/>
                <a:gd name="connsiteX1723" fmla="*/ 702114 w 1004920"/>
                <a:gd name="connsiteY1723" fmla="*/ 145977 h 368468"/>
                <a:gd name="connsiteX1724" fmla="*/ 701496 w 1004920"/>
                <a:gd name="connsiteY1724" fmla="*/ 145664 h 368468"/>
                <a:gd name="connsiteX1725" fmla="*/ 702646 w 1004920"/>
                <a:gd name="connsiteY1725" fmla="*/ 142574 h 368468"/>
                <a:gd name="connsiteX1726" fmla="*/ 703726 w 1004920"/>
                <a:gd name="connsiteY1726" fmla="*/ 142668 h 368468"/>
                <a:gd name="connsiteX1727" fmla="*/ 704672 w 1004920"/>
                <a:gd name="connsiteY1727" fmla="*/ 145610 h 368468"/>
                <a:gd name="connsiteX1728" fmla="*/ 704657 w 1004920"/>
                <a:gd name="connsiteY1728" fmla="*/ 146103 h 368468"/>
                <a:gd name="connsiteX1729" fmla="*/ 777688 w 1004920"/>
                <a:gd name="connsiteY1729" fmla="*/ 140603 h 368468"/>
                <a:gd name="connsiteX1730" fmla="*/ 776429 w 1004920"/>
                <a:gd name="connsiteY1730" fmla="*/ 140626 h 368468"/>
                <a:gd name="connsiteX1731" fmla="*/ 774152 w 1004920"/>
                <a:gd name="connsiteY1731" fmla="*/ 139680 h 368468"/>
                <a:gd name="connsiteX1732" fmla="*/ 775474 w 1004920"/>
                <a:gd name="connsiteY1732" fmla="*/ 138858 h 368468"/>
                <a:gd name="connsiteX1733" fmla="*/ 776312 w 1004920"/>
                <a:gd name="connsiteY1733" fmla="*/ 138686 h 368468"/>
                <a:gd name="connsiteX1734" fmla="*/ 777047 w 1004920"/>
                <a:gd name="connsiteY1734" fmla="*/ 138193 h 368468"/>
                <a:gd name="connsiteX1735" fmla="*/ 777454 w 1004920"/>
                <a:gd name="connsiteY1735" fmla="*/ 138170 h 368468"/>
                <a:gd name="connsiteX1736" fmla="*/ 778353 w 1004920"/>
                <a:gd name="connsiteY1736" fmla="*/ 138592 h 368468"/>
                <a:gd name="connsiteX1737" fmla="*/ 778948 w 1004920"/>
                <a:gd name="connsiteY1737" fmla="*/ 139304 h 368468"/>
                <a:gd name="connsiteX1738" fmla="*/ 777688 w 1004920"/>
                <a:gd name="connsiteY1738" fmla="*/ 140603 h 368468"/>
                <a:gd name="connsiteX1739" fmla="*/ 585294 w 1004920"/>
                <a:gd name="connsiteY1739" fmla="*/ 137943 h 368468"/>
                <a:gd name="connsiteX1740" fmla="*/ 586226 w 1004920"/>
                <a:gd name="connsiteY1740" fmla="*/ 138913 h 368468"/>
                <a:gd name="connsiteX1741" fmla="*/ 585670 w 1004920"/>
                <a:gd name="connsiteY1741" fmla="*/ 140032 h 368468"/>
                <a:gd name="connsiteX1742" fmla="*/ 584911 w 1004920"/>
                <a:gd name="connsiteY1742" fmla="*/ 139750 h 368468"/>
                <a:gd name="connsiteX1743" fmla="*/ 582916 w 1004920"/>
                <a:gd name="connsiteY1743" fmla="*/ 139766 h 368468"/>
                <a:gd name="connsiteX1744" fmla="*/ 582165 w 1004920"/>
                <a:gd name="connsiteY1744" fmla="*/ 139852 h 368468"/>
                <a:gd name="connsiteX1745" fmla="*/ 581265 w 1004920"/>
                <a:gd name="connsiteY1745" fmla="*/ 140509 h 368468"/>
                <a:gd name="connsiteX1746" fmla="*/ 580702 w 1004920"/>
                <a:gd name="connsiteY1746" fmla="*/ 140532 h 368468"/>
                <a:gd name="connsiteX1747" fmla="*/ 581085 w 1004920"/>
                <a:gd name="connsiteY1747" fmla="*/ 139500 h 368468"/>
                <a:gd name="connsiteX1748" fmla="*/ 582775 w 1004920"/>
                <a:gd name="connsiteY1748" fmla="*/ 137935 h 368468"/>
                <a:gd name="connsiteX1749" fmla="*/ 583831 w 1004920"/>
                <a:gd name="connsiteY1749" fmla="*/ 138170 h 368468"/>
                <a:gd name="connsiteX1750" fmla="*/ 585294 w 1004920"/>
                <a:gd name="connsiteY1750" fmla="*/ 137943 h 368468"/>
                <a:gd name="connsiteX1751" fmla="*/ 840174 w 1004920"/>
                <a:gd name="connsiteY1751" fmla="*/ 144906 h 368468"/>
                <a:gd name="connsiteX1752" fmla="*/ 845682 w 1004920"/>
                <a:gd name="connsiteY1752" fmla="*/ 145234 h 368468"/>
                <a:gd name="connsiteX1753" fmla="*/ 848459 w 1004920"/>
                <a:gd name="connsiteY1753" fmla="*/ 145015 h 368468"/>
                <a:gd name="connsiteX1754" fmla="*/ 851190 w 1004920"/>
                <a:gd name="connsiteY1754" fmla="*/ 145297 h 368468"/>
                <a:gd name="connsiteX1755" fmla="*/ 852300 w 1004920"/>
                <a:gd name="connsiteY1755" fmla="*/ 145852 h 368468"/>
                <a:gd name="connsiteX1756" fmla="*/ 854202 w 1004920"/>
                <a:gd name="connsiteY1756" fmla="*/ 147534 h 368468"/>
                <a:gd name="connsiteX1757" fmla="*/ 853662 w 1004920"/>
                <a:gd name="connsiteY1757" fmla="*/ 148637 h 368468"/>
                <a:gd name="connsiteX1758" fmla="*/ 853333 w 1004920"/>
                <a:gd name="connsiteY1758" fmla="*/ 150922 h 368468"/>
                <a:gd name="connsiteX1759" fmla="*/ 854303 w 1004920"/>
                <a:gd name="connsiteY1759" fmla="*/ 153112 h 368468"/>
                <a:gd name="connsiteX1760" fmla="*/ 855883 w 1004920"/>
                <a:gd name="connsiteY1760" fmla="*/ 155311 h 368468"/>
                <a:gd name="connsiteX1761" fmla="*/ 857182 w 1004920"/>
                <a:gd name="connsiteY1761" fmla="*/ 157658 h 368468"/>
                <a:gd name="connsiteX1762" fmla="*/ 857448 w 1004920"/>
                <a:gd name="connsiteY1762" fmla="*/ 158800 h 368468"/>
                <a:gd name="connsiteX1763" fmla="*/ 856955 w 1004920"/>
                <a:gd name="connsiteY1763" fmla="*/ 161225 h 368468"/>
                <a:gd name="connsiteX1764" fmla="*/ 856509 w 1004920"/>
                <a:gd name="connsiteY1764" fmla="*/ 162422 h 368468"/>
                <a:gd name="connsiteX1765" fmla="*/ 854937 w 1004920"/>
                <a:gd name="connsiteY1765" fmla="*/ 164425 h 368468"/>
                <a:gd name="connsiteX1766" fmla="*/ 854077 w 1004920"/>
                <a:gd name="connsiteY1766" fmla="*/ 166608 h 368468"/>
                <a:gd name="connsiteX1767" fmla="*/ 854632 w 1004920"/>
                <a:gd name="connsiteY1767" fmla="*/ 169299 h 368468"/>
                <a:gd name="connsiteX1768" fmla="*/ 854937 w 1004920"/>
                <a:gd name="connsiteY1768" fmla="*/ 172014 h 368468"/>
                <a:gd name="connsiteX1769" fmla="*/ 854882 w 1004920"/>
                <a:gd name="connsiteY1769" fmla="*/ 174502 h 368468"/>
                <a:gd name="connsiteX1770" fmla="*/ 855164 w 1004920"/>
                <a:gd name="connsiteY1770" fmla="*/ 176950 h 368468"/>
                <a:gd name="connsiteX1771" fmla="*/ 856017 w 1004920"/>
                <a:gd name="connsiteY1771" fmla="*/ 179438 h 368468"/>
                <a:gd name="connsiteX1772" fmla="*/ 859693 w 1004920"/>
                <a:gd name="connsiteY1772" fmla="*/ 186245 h 368468"/>
                <a:gd name="connsiteX1773" fmla="*/ 861837 w 1004920"/>
                <a:gd name="connsiteY1773" fmla="*/ 190861 h 368468"/>
                <a:gd name="connsiteX1774" fmla="*/ 862525 w 1004920"/>
                <a:gd name="connsiteY1774" fmla="*/ 188279 h 368468"/>
                <a:gd name="connsiteX1775" fmla="*/ 862354 w 1004920"/>
                <a:gd name="connsiteY1775" fmla="*/ 185415 h 368468"/>
                <a:gd name="connsiteX1776" fmla="*/ 863120 w 1004920"/>
                <a:gd name="connsiteY1776" fmla="*/ 184383 h 368468"/>
                <a:gd name="connsiteX1777" fmla="*/ 864192 w 1004920"/>
                <a:gd name="connsiteY1777" fmla="*/ 183835 h 368468"/>
                <a:gd name="connsiteX1778" fmla="*/ 865530 w 1004920"/>
                <a:gd name="connsiteY1778" fmla="*/ 184406 h 368468"/>
                <a:gd name="connsiteX1779" fmla="*/ 865905 w 1004920"/>
                <a:gd name="connsiteY1779" fmla="*/ 185564 h 368468"/>
                <a:gd name="connsiteX1780" fmla="*/ 866007 w 1004920"/>
                <a:gd name="connsiteY1780" fmla="*/ 188099 h 368468"/>
                <a:gd name="connsiteX1781" fmla="*/ 867165 w 1004920"/>
                <a:gd name="connsiteY1781" fmla="*/ 193074 h 368468"/>
                <a:gd name="connsiteX1782" fmla="*/ 868651 w 1004920"/>
                <a:gd name="connsiteY1782" fmla="*/ 193301 h 368468"/>
                <a:gd name="connsiteX1783" fmla="*/ 870263 w 1004920"/>
                <a:gd name="connsiteY1783" fmla="*/ 192543 h 368468"/>
                <a:gd name="connsiteX1784" fmla="*/ 870529 w 1004920"/>
                <a:gd name="connsiteY1784" fmla="*/ 194060 h 368468"/>
                <a:gd name="connsiteX1785" fmla="*/ 870466 w 1004920"/>
                <a:gd name="connsiteY1785" fmla="*/ 196877 h 368468"/>
                <a:gd name="connsiteX1786" fmla="*/ 871217 w 1004920"/>
                <a:gd name="connsiteY1786" fmla="*/ 199114 h 368468"/>
                <a:gd name="connsiteX1787" fmla="*/ 871883 w 1004920"/>
                <a:gd name="connsiteY1787" fmla="*/ 199990 h 368468"/>
                <a:gd name="connsiteX1788" fmla="*/ 874527 w 1004920"/>
                <a:gd name="connsiteY1788" fmla="*/ 201805 h 368468"/>
                <a:gd name="connsiteX1789" fmla="*/ 875724 w 1004920"/>
                <a:gd name="connsiteY1789" fmla="*/ 202142 h 368468"/>
                <a:gd name="connsiteX1790" fmla="*/ 879221 w 1004920"/>
                <a:gd name="connsiteY1790" fmla="*/ 202580 h 368468"/>
                <a:gd name="connsiteX1791" fmla="*/ 881857 w 1004920"/>
                <a:gd name="connsiteY1791" fmla="*/ 202721 h 368468"/>
                <a:gd name="connsiteX1792" fmla="*/ 884384 w 1004920"/>
                <a:gd name="connsiteY1792" fmla="*/ 202071 h 368468"/>
                <a:gd name="connsiteX1793" fmla="*/ 886012 w 1004920"/>
                <a:gd name="connsiteY1793" fmla="*/ 200405 h 368468"/>
                <a:gd name="connsiteX1794" fmla="*/ 887482 w 1004920"/>
                <a:gd name="connsiteY1794" fmla="*/ 198598 h 368468"/>
                <a:gd name="connsiteX1795" fmla="*/ 892560 w 1004920"/>
                <a:gd name="connsiteY1795" fmla="*/ 194436 h 368468"/>
                <a:gd name="connsiteX1796" fmla="*/ 894031 w 1004920"/>
                <a:gd name="connsiteY1796" fmla="*/ 192441 h 368468"/>
                <a:gd name="connsiteX1797" fmla="*/ 895447 w 1004920"/>
                <a:gd name="connsiteY1797" fmla="*/ 189390 h 368468"/>
                <a:gd name="connsiteX1798" fmla="*/ 895939 w 1004920"/>
                <a:gd name="connsiteY1798" fmla="*/ 188740 h 368468"/>
                <a:gd name="connsiteX1799" fmla="*/ 900993 w 1004920"/>
                <a:gd name="connsiteY1799" fmla="*/ 185439 h 368468"/>
                <a:gd name="connsiteX1800" fmla="*/ 901572 w 1004920"/>
                <a:gd name="connsiteY1800" fmla="*/ 184265 h 368468"/>
                <a:gd name="connsiteX1801" fmla="*/ 902292 w 1004920"/>
                <a:gd name="connsiteY1801" fmla="*/ 181997 h 368468"/>
                <a:gd name="connsiteX1802" fmla="*/ 903395 w 1004920"/>
                <a:gd name="connsiteY1802" fmla="*/ 179806 h 368468"/>
                <a:gd name="connsiteX1803" fmla="*/ 904217 w 1004920"/>
                <a:gd name="connsiteY1803" fmla="*/ 178671 h 368468"/>
                <a:gd name="connsiteX1804" fmla="*/ 909098 w 1004920"/>
                <a:gd name="connsiteY1804" fmla="*/ 177600 h 368468"/>
                <a:gd name="connsiteX1805" fmla="*/ 914160 w 1004920"/>
                <a:gd name="connsiteY1805" fmla="*/ 177021 h 368468"/>
                <a:gd name="connsiteX1806" fmla="*/ 919191 w 1004920"/>
                <a:gd name="connsiteY1806" fmla="*/ 175002 h 368468"/>
                <a:gd name="connsiteX1807" fmla="*/ 921358 w 1004920"/>
                <a:gd name="connsiteY1807" fmla="*/ 173266 h 368468"/>
                <a:gd name="connsiteX1808" fmla="*/ 921467 w 1004920"/>
                <a:gd name="connsiteY1808" fmla="*/ 172123 h 368468"/>
                <a:gd name="connsiteX1809" fmla="*/ 920364 w 1004920"/>
                <a:gd name="connsiteY1809" fmla="*/ 170121 h 368468"/>
                <a:gd name="connsiteX1810" fmla="*/ 920317 w 1004920"/>
                <a:gd name="connsiteY1810" fmla="*/ 169236 h 368468"/>
                <a:gd name="connsiteX1811" fmla="*/ 921475 w 1004920"/>
                <a:gd name="connsiteY1811" fmla="*/ 168392 h 368468"/>
                <a:gd name="connsiteX1812" fmla="*/ 925958 w 1004920"/>
                <a:gd name="connsiteY1812" fmla="*/ 165849 h 368468"/>
                <a:gd name="connsiteX1813" fmla="*/ 931137 w 1004920"/>
                <a:gd name="connsiteY1813" fmla="*/ 163236 h 368468"/>
                <a:gd name="connsiteX1814" fmla="*/ 935299 w 1004920"/>
                <a:gd name="connsiteY1814" fmla="*/ 161436 h 368468"/>
                <a:gd name="connsiteX1815" fmla="*/ 937599 w 1004920"/>
                <a:gd name="connsiteY1815" fmla="*/ 161452 h 368468"/>
                <a:gd name="connsiteX1816" fmla="*/ 939719 w 1004920"/>
                <a:gd name="connsiteY1816" fmla="*/ 163040 h 368468"/>
                <a:gd name="connsiteX1817" fmla="*/ 941980 w 1004920"/>
                <a:gd name="connsiteY1817" fmla="*/ 164339 h 368468"/>
                <a:gd name="connsiteX1818" fmla="*/ 953817 w 1004920"/>
                <a:gd name="connsiteY1818" fmla="*/ 168157 h 368468"/>
                <a:gd name="connsiteX1819" fmla="*/ 955710 w 1004920"/>
                <a:gd name="connsiteY1819" fmla="*/ 169346 h 368468"/>
                <a:gd name="connsiteX1820" fmla="*/ 957361 w 1004920"/>
                <a:gd name="connsiteY1820" fmla="*/ 170926 h 368468"/>
                <a:gd name="connsiteX1821" fmla="*/ 959732 w 1004920"/>
                <a:gd name="connsiteY1821" fmla="*/ 172022 h 368468"/>
                <a:gd name="connsiteX1822" fmla="*/ 962376 w 1004920"/>
                <a:gd name="connsiteY1822" fmla="*/ 172546 h 368468"/>
                <a:gd name="connsiteX1823" fmla="*/ 964778 w 1004920"/>
                <a:gd name="connsiteY1823" fmla="*/ 173571 h 368468"/>
                <a:gd name="connsiteX1824" fmla="*/ 967055 w 1004920"/>
                <a:gd name="connsiteY1824" fmla="*/ 174885 h 368468"/>
                <a:gd name="connsiteX1825" fmla="*/ 972093 w 1004920"/>
                <a:gd name="connsiteY1825" fmla="*/ 177342 h 368468"/>
                <a:gd name="connsiteX1826" fmla="*/ 978852 w 1004920"/>
                <a:gd name="connsiteY1826" fmla="*/ 180322 h 368468"/>
                <a:gd name="connsiteX1827" fmla="*/ 980581 w 1004920"/>
                <a:gd name="connsiteY1827" fmla="*/ 180494 h 368468"/>
                <a:gd name="connsiteX1828" fmla="*/ 986871 w 1004920"/>
                <a:gd name="connsiteY1828" fmla="*/ 180353 h 368468"/>
                <a:gd name="connsiteX1829" fmla="*/ 987959 w 1004920"/>
                <a:gd name="connsiteY1829" fmla="*/ 180917 h 368468"/>
                <a:gd name="connsiteX1830" fmla="*/ 988992 w 1004920"/>
                <a:gd name="connsiteY1830" fmla="*/ 181715 h 368468"/>
                <a:gd name="connsiteX1831" fmla="*/ 989946 w 1004920"/>
                <a:gd name="connsiteY1831" fmla="*/ 181895 h 368468"/>
                <a:gd name="connsiteX1832" fmla="*/ 997151 w 1004920"/>
                <a:gd name="connsiteY1832" fmla="*/ 182450 h 368468"/>
                <a:gd name="connsiteX1833" fmla="*/ 998254 w 1004920"/>
                <a:gd name="connsiteY1833" fmla="*/ 183021 h 368468"/>
                <a:gd name="connsiteX1834" fmla="*/ 999303 w 1004920"/>
                <a:gd name="connsiteY1834" fmla="*/ 183812 h 368468"/>
                <a:gd name="connsiteX1835" fmla="*/ 999890 w 1004920"/>
                <a:gd name="connsiteY1835" fmla="*/ 185971 h 368468"/>
                <a:gd name="connsiteX1836" fmla="*/ 1004857 w 1004920"/>
                <a:gd name="connsiteY1836" fmla="*/ 186026 h 368468"/>
                <a:gd name="connsiteX1837" fmla="*/ 1004857 w 1004920"/>
                <a:gd name="connsiteY1837" fmla="*/ 190258 h 368468"/>
                <a:gd name="connsiteX1838" fmla="*/ 1004857 w 1004920"/>
                <a:gd name="connsiteY1838" fmla="*/ 194694 h 368468"/>
                <a:gd name="connsiteX1839" fmla="*/ 1004865 w 1004920"/>
                <a:gd name="connsiteY1839" fmla="*/ 199130 h 368468"/>
                <a:gd name="connsiteX1840" fmla="*/ 1004865 w 1004920"/>
                <a:gd name="connsiteY1840" fmla="*/ 203574 h 368468"/>
                <a:gd name="connsiteX1841" fmla="*/ 1004865 w 1004920"/>
                <a:gd name="connsiteY1841" fmla="*/ 208017 h 368468"/>
                <a:gd name="connsiteX1842" fmla="*/ 1004873 w 1004920"/>
                <a:gd name="connsiteY1842" fmla="*/ 212461 h 368468"/>
                <a:gd name="connsiteX1843" fmla="*/ 1004873 w 1004920"/>
                <a:gd name="connsiteY1843" fmla="*/ 216905 h 368468"/>
                <a:gd name="connsiteX1844" fmla="*/ 1004873 w 1004920"/>
                <a:gd name="connsiteY1844" fmla="*/ 221348 h 368468"/>
                <a:gd name="connsiteX1845" fmla="*/ 1004873 w 1004920"/>
                <a:gd name="connsiteY1845" fmla="*/ 225792 h 368468"/>
                <a:gd name="connsiteX1846" fmla="*/ 1004873 w 1004920"/>
                <a:gd name="connsiteY1846" fmla="*/ 230236 h 368468"/>
                <a:gd name="connsiteX1847" fmla="*/ 1004881 w 1004920"/>
                <a:gd name="connsiteY1847" fmla="*/ 234687 h 368468"/>
                <a:gd name="connsiteX1848" fmla="*/ 1004881 w 1004920"/>
                <a:gd name="connsiteY1848" fmla="*/ 239139 h 368468"/>
                <a:gd name="connsiteX1849" fmla="*/ 1004881 w 1004920"/>
                <a:gd name="connsiteY1849" fmla="*/ 243590 h 368468"/>
                <a:gd name="connsiteX1850" fmla="*/ 1004881 w 1004920"/>
                <a:gd name="connsiteY1850" fmla="*/ 248042 h 368468"/>
                <a:gd name="connsiteX1851" fmla="*/ 1004881 w 1004920"/>
                <a:gd name="connsiteY1851" fmla="*/ 252493 h 368468"/>
                <a:gd name="connsiteX1852" fmla="*/ 1004889 w 1004920"/>
                <a:gd name="connsiteY1852" fmla="*/ 256953 h 368468"/>
                <a:gd name="connsiteX1853" fmla="*/ 1004889 w 1004920"/>
                <a:gd name="connsiteY1853" fmla="*/ 261412 h 368468"/>
                <a:gd name="connsiteX1854" fmla="*/ 1004889 w 1004920"/>
                <a:gd name="connsiteY1854" fmla="*/ 265871 h 368468"/>
                <a:gd name="connsiteX1855" fmla="*/ 1004889 w 1004920"/>
                <a:gd name="connsiteY1855" fmla="*/ 267773 h 368468"/>
                <a:gd name="connsiteX1856" fmla="*/ 1004208 w 1004920"/>
                <a:gd name="connsiteY1856" fmla="*/ 270104 h 368468"/>
                <a:gd name="connsiteX1857" fmla="*/ 1002690 w 1004920"/>
                <a:gd name="connsiteY1857" fmla="*/ 273593 h 368468"/>
                <a:gd name="connsiteX1858" fmla="*/ 1002424 w 1004920"/>
                <a:gd name="connsiteY1858" fmla="*/ 276418 h 368468"/>
                <a:gd name="connsiteX1859" fmla="*/ 1003676 w 1004920"/>
                <a:gd name="connsiteY1859" fmla="*/ 278616 h 368468"/>
                <a:gd name="connsiteX1860" fmla="*/ 1004896 w 1004920"/>
                <a:gd name="connsiteY1860" fmla="*/ 280048 h 368468"/>
                <a:gd name="connsiteX1861" fmla="*/ 1004896 w 1004920"/>
                <a:gd name="connsiteY1861" fmla="*/ 283725 h 368468"/>
                <a:gd name="connsiteX1862" fmla="*/ 1004896 w 1004920"/>
                <a:gd name="connsiteY1862" fmla="*/ 288192 h 368468"/>
                <a:gd name="connsiteX1863" fmla="*/ 1004904 w 1004920"/>
                <a:gd name="connsiteY1863" fmla="*/ 292667 h 368468"/>
                <a:gd name="connsiteX1864" fmla="*/ 1004904 w 1004920"/>
                <a:gd name="connsiteY1864" fmla="*/ 297142 h 368468"/>
                <a:gd name="connsiteX1865" fmla="*/ 1004904 w 1004920"/>
                <a:gd name="connsiteY1865" fmla="*/ 301617 h 368468"/>
                <a:gd name="connsiteX1866" fmla="*/ 1004904 w 1004920"/>
                <a:gd name="connsiteY1866" fmla="*/ 306092 h 368468"/>
                <a:gd name="connsiteX1867" fmla="*/ 1004904 w 1004920"/>
                <a:gd name="connsiteY1867" fmla="*/ 310575 h 368468"/>
                <a:gd name="connsiteX1868" fmla="*/ 1004912 w 1004920"/>
                <a:gd name="connsiteY1868" fmla="*/ 315058 h 368468"/>
                <a:gd name="connsiteX1869" fmla="*/ 1004912 w 1004920"/>
                <a:gd name="connsiteY1869" fmla="*/ 319540 h 368468"/>
                <a:gd name="connsiteX1870" fmla="*/ 1004912 w 1004920"/>
                <a:gd name="connsiteY1870" fmla="*/ 324023 h 368468"/>
                <a:gd name="connsiteX1871" fmla="*/ 1004912 w 1004920"/>
                <a:gd name="connsiteY1871" fmla="*/ 328514 h 368468"/>
                <a:gd name="connsiteX1872" fmla="*/ 1004920 w 1004920"/>
                <a:gd name="connsiteY1872" fmla="*/ 328803 h 368468"/>
                <a:gd name="connsiteX1873" fmla="*/ 1003778 w 1004920"/>
                <a:gd name="connsiteY1873" fmla="*/ 328060 h 368468"/>
                <a:gd name="connsiteX1874" fmla="*/ 1000750 w 1004920"/>
                <a:gd name="connsiteY1874" fmla="*/ 325603 h 368468"/>
                <a:gd name="connsiteX1875" fmla="*/ 998004 w 1004920"/>
                <a:gd name="connsiteY1875" fmla="*/ 322803 h 368468"/>
                <a:gd name="connsiteX1876" fmla="*/ 996228 w 1004920"/>
                <a:gd name="connsiteY1876" fmla="*/ 320190 h 368468"/>
                <a:gd name="connsiteX1877" fmla="*/ 994226 w 1004920"/>
                <a:gd name="connsiteY1877" fmla="*/ 317811 h 368468"/>
                <a:gd name="connsiteX1878" fmla="*/ 985698 w 1004920"/>
                <a:gd name="connsiteY1878" fmla="*/ 310762 h 368468"/>
                <a:gd name="connsiteX1879" fmla="*/ 983538 w 1004920"/>
                <a:gd name="connsiteY1879" fmla="*/ 308447 h 368468"/>
                <a:gd name="connsiteX1880" fmla="*/ 983101 w 1004920"/>
                <a:gd name="connsiteY1880" fmla="*/ 307805 h 368468"/>
                <a:gd name="connsiteX1881" fmla="*/ 983304 w 1004920"/>
                <a:gd name="connsiteY1881" fmla="*/ 307203 h 368468"/>
                <a:gd name="connsiteX1882" fmla="*/ 984290 w 1004920"/>
                <a:gd name="connsiteY1882" fmla="*/ 305982 h 368468"/>
                <a:gd name="connsiteX1883" fmla="*/ 986034 w 1004920"/>
                <a:gd name="connsiteY1883" fmla="*/ 302454 h 368468"/>
                <a:gd name="connsiteX1884" fmla="*/ 984211 w 1004920"/>
                <a:gd name="connsiteY1884" fmla="*/ 304637 h 368468"/>
                <a:gd name="connsiteX1885" fmla="*/ 982044 w 1004920"/>
                <a:gd name="connsiteY1885" fmla="*/ 306366 h 368468"/>
                <a:gd name="connsiteX1886" fmla="*/ 978884 w 1004920"/>
                <a:gd name="connsiteY1886" fmla="*/ 306475 h 368468"/>
                <a:gd name="connsiteX1887" fmla="*/ 975785 w 1004920"/>
                <a:gd name="connsiteY1887" fmla="*/ 306898 h 368468"/>
                <a:gd name="connsiteX1888" fmla="*/ 972914 w 1004920"/>
                <a:gd name="connsiteY1888" fmla="*/ 307938 h 368468"/>
                <a:gd name="connsiteX1889" fmla="*/ 969996 w 1004920"/>
                <a:gd name="connsiteY1889" fmla="*/ 308298 h 368468"/>
                <a:gd name="connsiteX1890" fmla="*/ 968533 w 1004920"/>
                <a:gd name="connsiteY1890" fmla="*/ 307789 h 368468"/>
                <a:gd name="connsiteX1891" fmla="*/ 967657 w 1004920"/>
                <a:gd name="connsiteY1891" fmla="*/ 306491 h 368468"/>
                <a:gd name="connsiteX1892" fmla="*/ 967195 w 1004920"/>
                <a:gd name="connsiteY1892" fmla="*/ 305161 h 368468"/>
                <a:gd name="connsiteX1893" fmla="*/ 966992 w 1004920"/>
                <a:gd name="connsiteY1893" fmla="*/ 303745 h 368468"/>
                <a:gd name="connsiteX1894" fmla="*/ 965764 w 1004920"/>
                <a:gd name="connsiteY1894" fmla="*/ 306029 h 368468"/>
                <a:gd name="connsiteX1895" fmla="*/ 963354 w 1004920"/>
                <a:gd name="connsiteY1895" fmla="*/ 307281 h 368468"/>
                <a:gd name="connsiteX1896" fmla="*/ 960061 w 1004920"/>
                <a:gd name="connsiteY1896" fmla="*/ 309917 h 368468"/>
                <a:gd name="connsiteX1897" fmla="*/ 959122 w 1004920"/>
                <a:gd name="connsiteY1897" fmla="*/ 309370 h 368468"/>
                <a:gd name="connsiteX1898" fmla="*/ 958558 w 1004920"/>
                <a:gd name="connsiteY1898" fmla="*/ 308368 h 368468"/>
                <a:gd name="connsiteX1899" fmla="*/ 958371 w 1004920"/>
                <a:gd name="connsiteY1899" fmla="*/ 307328 h 368468"/>
                <a:gd name="connsiteX1900" fmla="*/ 959004 w 1004920"/>
                <a:gd name="connsiteY1900" fmla="*/ 306217 h 368468"/>
                <a:gd name="connsiteX1901" fmla="*/ 959458 w 1004920"/>
                <a:gd name="connsiteY1901" fmla="*/ 305044 h 368468"/>
                <a:gd name="connsiteX1902" fmla="*/ 960123 w 1004920"/>
                <a:gd name="connsiteY1902" fmla="*/ 302219 h 368468"/>
                <a:gd name="connsiteX1903" fmla="*/ 961594 w 1004920"/>
                <a:gd name="connsiteY1903" fmla="*/ 300553 h 368468"/>
                <a:gd name="connsiteX1904" fmla="*/ 962533 w 1004920"/>
                <a:gd name="connsiteY1904" fmla="*/ 297337 h 368468"/>
                <a:gd name="connsiteX1905" fmla="*/ 963143 w 1004920"/>
                <a:gd name="connsiteY1905" fmla="*/ 296195 h 368468"/>
                <a:gd name="connsiteX1906" fmla="*/ 963456 w 1004920"/>
                <a:gd name="connsiteY1906" fmla="*/ 295053 h 368468"/>
                <a:gd name="connsiteX1907" fmla="*/ 962603 w 1004920"/>
                <a:gd name="connsiteY1907" fmla="*/ 293754 h 368468"/>
                <a:gd name="connsiteX1908" fmla="*/ 961155 w 1004920"/>
                <a:gd name="connsiteY1908" fmla="*/ 293316 h 368468"/>
                <a:gd name="connsiteX1909" fmla="*/ 960162 w 1004920"/>
                <a:gd name="connsiteY1909" fmla="*/ 292526 h 368468"/>
                <a:gd name="connsiteX1910" fmla="*/ 959020 w 1004920"/>
                <a:gd name="connsiteY1910" fmla="*/ 290343 h 368468"/>
                <a:gd name="connsiteX1911" fmla="*/ 958300 w 1004920"/>
                <a:gd name="connsiteY1911" fmla="*/ 289608 h 368468"/>
                <a:gd name="connsiteX1912" fmla="*/ 956994 w 1004920"/>
                <a:gd name="connsiteY1912" fmla="*/ 288708 h 368468"/>
                <a:gd name="connsiteX1913" fmla="*/ 955992 w 1004920"/>
                <a:gd name="connsiteY1913" fmla="*/ 287668 h 368468"/>
                <a:gd name="connsiteX1914" fmla="*/ 957103 w 1004920"/>
                <a:gd name="connsiteY1914" fmla="*/ 286877 h 368468"/>
                <a:gd name="connsiteX1915" fmla="*/ 958566 w 1004920"/>
                <a:gd name="connsiteY1915" fmla="*/ 286557 h 368468"/>
                <a:gd name="connsiteX1916" fmla="*/ 959763 w 1004920"/>
                <a:gd name="connsiteY1916" fmla="*/ 286604 h 368468"/>
                <a:gd name="connsiteX1917" fmla="*/ 961922 w 1004920"/>
                <a:gd name="connsiteY1917" fmla="*/ 287097 h 368468"/>
                <a:gd name="connsiteX1918" fmla="*/ 962900 w 1004920"/>
                <a:gd name="connsiteY1918" fmla="*/ 287120 h 368468"/>
                <a:gd name="connsiteX1919" fmla="*/ 965411 w 1004920"/>
                <a:gd name="connsiteY1919" fmla="*/ 286314 h 368468"/>
                <a:gd name="connsiteX1920" fmla="*/ 963996 w 1004920"/>
                <a:gd name="connsiteY1920" fmla="*/ 286565 h 368468"/>
                <a:gd name="connsiteX1921" fmla="*/ 962595 w 1004920"/>
                <a:gd name="connsiteY1921" fmla="*/ 286533 h 368468"/>
                <a:gd name="connsiteX1922" fmla="*/ 958136 w 1004920"/>
                <a:gd name="connsiteY1922" fmla="*/ 285125 h 368468"/>
                <a:gd name="connsiteX1923" fmla="*/ 955374 w 1004920"/>
                <a:gd name="connsiteY1923" fmla="*/ 283662 h 368468"/>
                <a:gd name="connsiteX1924" fmla="*/ 952769 w 1004920"/>
                <a:gd name="connsiteY1924" fmla="*/ 280728 h 368468"/>
                <a:gd name="connsiteX1925" fmla="*/ 952738 w 1004920"/>
                <a:gd name="connsiteY1925" fmla="*/ 280165 h 368468"/>
                <a:gd name="connsiteX1926" fmla="*/ 954576 w 1004920"/>
                <a:gd name="connsiteY1926" fmla="*/ 279633 h 368468"/>
                <a:gd name="connsiteX1927" fmla="*/ 958543 w 1004920"/>
                <a:gd name="connsiteY1927" fmla="*/ 279015 h 368468"/>
                <a:gd name="connsiteX1928" fmla="*/ 957314 w 1004920"/>
                <a:gd name="connsiteY1928" fmla="*/ 277521 h 368468"/>
                <a:gd name="connsiteX1929" fmla="*/ 955523 w 1004920"/>
                <a:gd name="connsiteY1929" fmla="*/ 276214 h 368468"/>
                <a:gd name="connsiteX1930" fmla="*/ 954897 w 1004920"/>
                <a:gd name="connsiteY1930" fmla="*/ 273898 h 368468"/>
                <a:gd name="connsiteX1931" fmla="*/ 953676 w 1004920"/>
                <a:gd name="connsiteY1931" fmla="*/ 272467 h 368468"/>
                <a:gd name="connsiteX1932" fmla="*/ 951032 w 1004920"/>
                <a:gd name="connsiteY1932" fmla="*/ 270127 h 368468"/>
                <a:gd name="connsiteX1933" fmla="*/ 949209 w 1004920"/>
                <a:gd name="connsiteY1933" fmla="*/ 267702 h 368468"/>
                <a:gd name="connsiteX1934" fmla="*/ 947668 w 1004920"/>
                <a:gd name="connsiteY1934" fmla="*/ 262773 h 368468"/>
                <a:gd name="connsiteX1935" fmla="*/ 946088 w 1004920"/>
                <a:gd name="connsiteY1935" fmla="*/ 259050 h 368468"/>
                <a:gd name="connsiteX1936" fmla="*/ 946479 w 1004920"/>
                <a:gd name="connsiteY1936" fmla="*/ 257704 h 368468"/>
                <a:gd name="connsiteX1937" fmla="*/ 947809 w 1004920"/>
                <a:gd name="connsiteY1937" fmla="*/ 256742 h 368468"/>
                <a:gd name="connsiteX1938" fmla="*/ 945790 w 1004920"/>
                <a:gd name="connsiteY1938" fmla="*/ 256632 h 368468"/>
                <a:gd name="connsiteX1939" fmla="*/ 943968 w 1004920"/>
                <a:gd name="connsiteY1939" fmla="*/ 255944 h 368468"/>
                <a:gd name="connsiteX1940" fmla="*/ 944937 w 1004920"/>
                <a:gd name="connsiteY1940" fmla="*/ 254136 h 368468"/>
                <a:gd name="connsiteX1941" fmla="*/ 947050 w 1004920"/>
                <a:gd name="connsiteY1941" fmla="*/ 253065 h 368468"/>
                <a:gd name="connsiteX1942" fmla="*/ 945126 w 1004920"/>
                <a:gd name="connsiteY1942" fmla="*/ 253338 h 368468"/>
                <a:gd name="connsiteX1943" fmla="*/ 943248 w 1004920"/>
                <a:gd name="connsiteY1943" fmla="*/ 253862 h 368468"/>
                <a:gd name="connsiteX1944" fmla="*/ 942395 w 1004920"/>
                <a:gd name="connsiteY1944" fmla="*/ 253964 h 368468"/>
                <a:gd name="connsiteX1945" fmla="*/ 941511 w 1004920"/>
                <a:gd name="connsiteY1945" fmla="*/ 253800 h 368468"/>
                <a:gd name="connsiteX1946" fmla="*/ 941042 w 1004920"/>
                <a:gd name="connsiteY1946" fmla="*/ 253072 h 368468"/>
                <a:gd name="connsiteX1947" fmla="*/ 940979 w 1004920"/>
                <a:gd name="connsiteY1947" fmla="*/ 252040 h 368468"/>
                <a:gd name="connsiteX1948" fmla="*/ 941253 w 1004920"/>
                <a:gd name="connsiteY1948" fmla="*/ 250217 h 368468"/>
                <a:gd name="connsiteX1949" fmla="*/ 940932 w 1004920"/>
                <a:gd name="connsiteY1949" fmla="*/ 248449 h 368468"/>
                <a:gd name="connsiteX1950" fmla="*/ 939266 w 1004920"/>
                <a:gd name="connsiteY1950" fmla="*/ 247627 h 368468"/>
                <a:gd name="connsiteX1951" fmla="*/ 937881 w 1004920"/>
                <a:gd name="connsiteY1951" fmla="*/ 246368 h 368468"/>
                <a:gd name="connsiteX1952" fmla="*/ 937099 w 1004920"/>
                <a:gd name="connsiteY1952" fmla="*/ 245898 h 368468"/>
                <a:gd name="connsiteX1953" fmla="*/ 936082 w 1004920"/>
                <a:gd name="connsiteY1953" fmla="*/ 245930 h 368468"/>
                <a:gd name="connsiteX1954" fmla="*/ 935088 w 1004920"/>
                <a:gd name="connsiteY1954" fmla="*/ 245085 h 368468"/>
                <a:gd name="connsiteX1955" fmla="*/ 934290 w 1004920"/>
                <a:gd name="connsiteY1955" fmla="*/ 243864 h 368468"/>
                <a:gd name="connsiteX1956" fmla="*/ 924354 w 1004920"/>
                <a:gd name="connsiteY1956" fmla="*/ 238568 h 368468"/>
                <a:gd name="connsiteX1957" fmla="*/ 923767 w 1004920"/>
                <a:gd name="connsiteY1957" fmla="*/ 237058 h 368468"/>
                <a:gd name="connsiteX1958" fmla="*/ 922844 w 1004920"/>
                <a:gd name="connsiteY1958" fmla="*/ 237715 h 368468"/>
                <a:gd name="connsiteX1959" fmla="*/ 921929 w 1004920"/>
                <a:gd name="connsiteY1959" fmla="*/ 238044 h 368468"/>
                <a:gd name="connsiteX1960" fmla="*/ 920787 w 1004920"/>
                <a:gd name="connsiteY1960" fmla="*/ 237175 h 368468"/>
                <a:gd name="connsiteX1961" fmla="*/ 919590 w 1004920"/>
                <a:gd name="connsiteY1961" fmla="*/ 236596 h 368468"/>
                <a:gd name="connsiteX1962" fmla="*/ 918283 w 1004920"/>
                <a:gd name="connsiteY1962" fmla="*/ 236690 h 368468"/>
                <a:gd name="connsiteX1963" fmla="*/ 917078 w 1004920"/>
                <a:gd name="connsiteY1963" fmla="*/ 236221 h 368468"/>
                <a:gd name="connsiteX1964" fmla="*/ 915811 w 1004920"/>
                <a:gd name="connsiteY1964" fmla="*/ 235955 h 368468"/>
                <a:gd name="connsiteX1965" fmla="*/ 914489 w 1004920"/>
                <a:gd name="connsiteY1965" fmla="*/ 235916 h 368468"/>
                <a:gd name="connsiteX1966" fmla="*/ 909271 w 1004920"/>
                <a:gd name="connsiteY1966" fmla="*/ 234288 h 368468"/>
                <a:gd name="connsiteX1967" fmla="*/ 904326 w 1004920"/>
                <a:gd name="connsiteY1967" fmla="*/ 231714 h 368468"/>
                <a:gd name="connsiteX1968" fmla="*/ 900297 w 1004920"/>
                <a:gd name="connsiteY1968" fmla="*/ 230603 h 368468"/>
                <a:gd name="connsiteX1969" fmla="*/ 897817 w 1004920"/>
                <a:gd name="connsiteY1969" fmla="*/ 229156 h 368468"/>
                <a:gd name="connsiteX1970" fmla="*/ 895235 w 1004920"/>
                <a:gd name="connsiteY1970" fmla="*/ 227983 h 368468"/>
                <a:gd name="connsiteX1971" fmla="*/ 889462 w 1004920"/>
                <a:gd name="connsiteY1971" fmla="*/ 226840 h 368468"/>
                <a:gd name="connsiteX1972" fmla="*/ 883610 w 1004920"/>
                <a:gd name="connsiteY1972" fmla="*/ 226066 h 368468"/>
                <a:gd name="connsiteX1973" fmla="*/ 881490 w 1004920"/>
                <a:gd name="connsiteY1973" fmla="*/ 226042 h 368468"/>
                <a:gd name="connsiteX1974" fmla="*/ 879714 w 1004920"/>
                <a:gd name="connsiteY1974" fmla="*/ 226293 h 368468"/>
                <a:gd name="connsiteX1975" fmla="*/ 878008 w 1004920"/>
                <a:gd name="connsiteY1975" fmla="*/ 226238 h 368468"/>
                <a:gd name="connsiteX1976" fmla="*/ 868323 w 1004920"/>
                <a:gd name="connsiteY1976" fmla="*/ 220652 h 368468"/>
                <a:gd name="connsiteX1977" fmla="*/ 866688 w 1004920"/>
                <a:gd name="connsiteY1977" fmla="*/ 218110 h 368468"/>
                <a:gd name="connsiteX1978" fmla="*/ 866844 w 1004920"/>
                <a:gd name="connsiteY1978" fmla="*/ 216623 h 368468"/>
                <a:gd name="connsiteX1979" fmla="*/ 867282 w 1004920"/>
                <a:gd name="connsiteY1979" fmla="*/ 215395 h 368468"/>
                <a:gd name="connsiteX1980" fmla="*/ 871233 w 1004920"/>
                <a:gd name="connsiteY1980" fmla="*/ 215043 h 368468"/>
                <a:gd name="connsiteX1981" fmla="*/ 868456 w 1004920"/>
                <a:gd name="connsiteY1981" fmla="*/ 214683 h 368468"/>
                <a:gd name="connsiteX1982" fmla="*/ 867313 w 1004920"/>
                <a:gd name="connsiteY1982" fmla="*/ 214847 h 368468"/>
                <a:gd name="connsiteX1983" fmla="*/ 865021 w 1004920"/>
                <a:gd name="connsiteY1983" fmla="*/ 215856 h 368468"/>
                <a:gd name="connsiteX1984" fmla="*/ 863785 w 1004920"/>
                <a:gd name="connsiteY1984" fmla="*/ 215927 h 368468"/>
                <a:gd name="connsiteX1985" fmla="*/ 862033 w 1004920"/>
                <a:gd name="connsiteY1985" fmla="*/ 215254 h 368468"/>
                <a:gd name="connsiteX1986" fmla="*/ 860359 w 1004920"/>
                <a:gd name="connsiteY1986" fmla="*/ 214409 h 368468"/>
                <a:gd name="connsiteX1987" fmla="*/ 857612 w 1004920"/>
                <a:gd name="connsiteY1987" fmla="*/ 215191 h 368468"/>
                <a:gd name="connsiteX1988" fmla="*/ 856212 w 1004920"/>
                <a:gd name="connsiteY1988" fmla="*/ 213908 h 368468"/>
                <a:gd name="connsiteX1989" fmla="*/ 855727 w 1004920"/>
                <a:gd name="connsiteY1989" fmla="*/ 212555 h 368468"/>
                <a:gd name="connsiteX1990" fmla="*/ 854992 w 1004920"/>
                <a:gd name="connsiteY1990" fmla="*/ 211937 h 368468"/>
                <a:gd name="connsiteX1991" fmla="*/ 853959 w 1004920"/>
                <a:gd name="connsiteY1991" fmla="*/ 211999 h 368468"/>
                <a:gd name="connsiteX1992" fmla="*/ 852566 w 1004920"/>
                <a:gd name="connsiteY1992" fmla="*/ 212492 h 368468"/>
                <a:gd name="connsiteX1993" fmla="*/ 851182 w 1004920"/>
                <a:gd name="connsiteY1993" fmla="*/ 212406 h 368468"/>
                <a:gd name="connsiteX1994" fmla="*/ 850290 w 1004920"/>
                <a:gd name="connsiteY1994" fmla="*/ 211475 h 368468"/>
                <a:gd name="connsiteX1995" fmla="*/ 849648 w 1004920"/>
                <a:gd name="connsiteY1995" fmla="*/ 210262 h 368468"/>
                <a:gd name="connsiteX1996" fmla="*/ 848702 w 1004920"/>
                <a:gd name="connsiteY1996" fmla="*/ 209394 h 368468"/>
                <a:gd name="connsiteX1997" fmla="*/ 847560 w 1004920"/>
                <a:gd name="connsiteY1997" fmla="*/ 208729 h 368468"/>
                <a:gd name="connsiteX1998" fmla="*/ 845682 w 1004920"/>
                <a:gd name="connsiteY1998" fmla="*/ 207157 h 368468"/>
                <a:gd name="connsiteX1999" fmla="*/ 844704 w 1004920"/>
                <a:gd name="connsiteY1999" fmla="*/ 205005 h 368468"/>
                <a:gd name="connsiteX2000" fmla="*/ 844821 w 1004920"/>
                <a:gd name="connsiteY2000" fmla="*/ 201289 h 368468"/>
                <a:gd name="connsiteX2001" fmla="*/ 845119 w 1004920"/>
                <a:gd name="connsiteY2001" fmla="*/ 199959 h 368468"/>
                <a:gd name="connsiteX2002" fmla="*/ 846973 w 1004920"/>
                <a:gd name="connsiteY2002" fmla="*/ 197792 h 368468"/>
                <a:gd name="connsiteX2003" fmla="*/ 848287 w 1004920"/>
                <a:gd name="connsiteY2003" fmla="*/ 195734 h 368468"/>
                <a:gd name="connsiteX2004" fmla="*/ 846660 w 1004920"/>
                <a:gd name="connsiteY2004" fmla="*/ 195508 h 368468"/>
                <a:gd name="connsiteX2005" fmla="*/ 845189 w 1004920"/>
                <a:gd name="connsiteY2005" fmla="*/ 196454 h 368468"/>
                <a:gd name="connsiteX2006" fmla="*/ 844571 w 1004920"/>
                <a:gd name="connsiteY2006" fmla="*/ 197424 h 368468"/>
                <a:gd name="connsiteX2007" fmla="*/ 844321 w 1004920"/>
                <a:gd name="connsiteY2007" fmla="*/ 198598 h 368468"/>
                <a:gd name="connsiteX2008" fmla="*/ 844156 w 1004920"/>
                <a:gd name="connsiteY2008" fmla="*/ 202502 h 368468"/>
                <a:gd name="connsiteX2009" fmla="*/ 842975 w 1004920"/>
                <a:gd name="connsiteY2009" fmla="*/ 203636 h 368468"/>
                <a:gd name="connsiteX2010" fmla="*/ 841191 w 1004920"/>
                <a:gd name="connsiteY2010" fmla="*/ 203542 h 368468"/>
                <a:gd name="connsiteX2011" fmla="*/ 841715 w 1004920"/>
                <a:gd name="connsiteY2011" fmla="*/ 205827 h 368468"/>
                <a:gd name="connsiteX2012" fmla="*/ 840988 w 1004920"/>
                <a:gd name="connsiteY2012" fmla="*/ 207994 h 368468"/>
                <a:gd name="connsiteX2013" fmla="*/ 838914 w 1004920"/>
                <a:gd name="connsiteY2013" fmla="*/ 210544 h 368468"/>
                <a:gd name="connsiteX2014" fmla="*/ 838750 w 1004920"/>
                <a:gd name="connsiteY2014" fmla="*/ 211702 h 368468"/>
                <a:gd name="connsiteX2015" fmla="*/ 839079 w 1004920"/>
                <a:gd name="connsiteY2015" fmla="*/ 212962 h 368468"/>
                <a:gd name="connsiteX2016" fmla="*/ 838609 w 1004920"/>
                <a:gd name="connsiteY2016" fmla="*/ 214198 h 368468"/>
                <a:gd name="connsiteX2017" fmla="*/ 835261 w 1004920"/>
                <a:gd name="connsiteY2017" fmla="*/ 217765 h 368468"/>
                <a:gd name="connsiteX2018" fmla="*/ 834142 w 1004920"/>
                <a:gd name="connsiteY2018" fmla="*/ 217937 h 368468"/>
                <a:gd name="connsiteX2019" fmla="*/ 831670 w 1004920"/>
                <a:gd name="connsiteY2019" fmla="*/ 217914 h 368468"/>
                <a:gd name="connsiteX2020" fmla="*/ 829112 w 1004920"/>
                <a:gd name="connsiteY2020" fmla="*/ 218477 h 368468"/>
                <a:gd name="connsiteX2021" fmla="*/ 827923 w 1004920"/>
                <a:gd name="connsiteY2021" fmla="*/ 217648 h 368468"/>
                <a:gd name="connsiteX2022" fmla="*/ 826952 w 1004920"/>
                <a:gd name="connsiteY2022" fmla="*/ 216568 h 368468"/>
                <a:gd name="connsiteX2023" fmla="*/ 826225 w 1004920"/>
                <a:gd name="connsiteY2023" fmla="*/ 215285 h 368468"/>
                <a:gd name="connsiteX2024" fmla="*/ 825208 w 1004920"/>
                <a:gd name="connsiteY2024" fmla="*/ 212649 h 368468"/>
                <a:gd name="connsiteX2025" fmla="*/ 824394 w 1004920"/>
                <a:gd name="connsiteY2025" fmla="*/ 209926 h 368468"/>
                <a:gd name="connsiteX2026" fmla="*/ 826937 w 1004920"/>
                <a:gd name="connsiteY2026" fmla="*/ 206593 h 368468"/>
                <a:gd name="connsiteX2027" fmla="*/ 826061 w 1004920"/>
                <a:gd name="connsiteY2027" fmla="*/ 203581 h 368468"/>
                <a:gd name="connsiteX2028" fmla="*/ 824339 w 1004920"/>
                <a:gd name="connsiteY2028" fmla="*/ 200992 h 368468"/>
                <a:gd name="connsiteX2029" fmla="*/ 819990 w 1004920"/>
                <a:gd name="connsiteY2029" fmla="*/ 197409 h 368468"/>
                <a:gd name="connsiteX2030" fmla="*/ 815483 w 1004920"/>
                <a:gd name="connsiteY2030" fmla="*/ 194005 h 368468"/>
                <a:gd name="connsiteX2031" fmla="*/ 813434 w 1004920"/>
                <a:gd name="connsiteY2031" fmla="*/ 193317 h 368468"/>
                <a:gd name="connsiteX2032" fmla="*/ 810077 w 1004920"/>
                <a:gd name="connsiteY2032" fmla="*/ 193012 h 368468"/>
                <a:gd name="connsiteX2033" fmla="*/ 809013 w 1004920"/>
                <a:gd name="connsiteY2033" fmla="*/ 192683 h 368468"/>
                <a:gd name="connsiteX2034" fmla="*/ 807973 w 1004920"/>
                <a:gd name="connsiteY2034" fmla="*/ 191408 h 368468"/>
                <a:gd name="connsiteX2035" fmla="*/ 807198 w 1004920"/>
                <a:gd name="connsiteY2035" fmla="*/ 189937 h 368468"/>
                <a:gd name="connsiteX2036" fmla="*/ 809303 w 1004920"/>
                <a:gd name="connsiteY2036" fmla="*/ 189304 h 368468"/>
                <a:gd name="connsiteX2037" fmla="*/ 812894 w 1004920"/>
                <a:gd name="connsiteY2037" fmla="*/ 187575 h 368468"/>
                <a:gd name="connsiteX2038" fmla="*/ 814935 w 1004920"/>
                <a:gd name="connsiteY2038" fmla="*/ 187661 h 368468"/>
                <a:gd name="connsiteX2039" fmla="*/ 820475 w 1004920"/>
                <a:gd name="connsiteY2039" fmla="*/ 188600 h 368468"/>
                <a:gd name="connsiteX2040" fmla="*/ 822173 w 1004920"/>
                <a:gd name="connsiteY2040" fmla="*/ 189452 h 368468"/>
                <a:gd name="connsiteX2041" fmla="*/ 823753 w 1004920"/>
                <a:gd name="connsiteY2041" fmla="*/ 189953 h 368468"/>
                <a:gd name="connsiteX2042" fmla="*/ 827532 w 1004920"/>
                <a:gd name="connsiteY2042" fmla="*/ 187097 h 368468"/>
                <a:gd name="connsiteX2043" fmla="*/ 830528 w 1004920"/>
                <a:gd name="connsiteY2043" fmla="*/ 183366 h 368468"/>
                <a:gd name="connsiteX2044" fmla="*/ 832398 w 1004920"/>
                <a:gd name="connsiteY2044" fmla="*/ 182552 h 368468"/>
                <a:gd name="connsiteX2045" fmla="*/ 833986 w 1004920"/>
                <a:gd name="connsiteY2045" fmla="*/ 182278 h 368468"/>
                <a:gd name="connsiteX2046" fmla="*/ 835605 w 1004920"/>
                <a:gd name="connsiteY2046" fmla="*/ 182638 h 368468"/>
                <a:gd name="connsiteX2047" fmla="*/ 838821 w 1004920"/>
                <a:gd name="connsiteY2047" fmla="*/ 183937 h 368468"/>
                <a:gd name="connsiteX2048" fmla="*/ 841348 w 1004920"/>
                <a:gd name="connsiteY2048" fmla="*/ 184547 h 368468"/>
                <a:gd name="connsiteX2049" fmla="*/ 843147 w 1004920"/>
                <a:gd name="connsiteY2049" fmla="*/ 184664 h 368468"/>
                <a:gd name="connsiteX2050" fmla="*/ 844086 w 1004920"/>
                <a:gd name="connsiteY2050" fmla="*/ 185830 h 368468"/>
                <a:gd name="connsiteX2051" fmla="*/ 845150 w 1004920"/>
                <a:gd name="connsiteY2051" fmla="*/ 186354 h 368468"/>
                <a:gd name="connsiteX2052" fmla="*/ 845392 w 1004920"/>
                <a:gd name="connsiteY2052" fmla="*/ 184594 h 368468"/>
                <a:gd name="connsiteX2053" fmla="*/ 846316 w 1004920"/>
                <a:gd name="connsiteY2053" fmla="*/ 182560 h 368468"/>
                <a:gd name="connsiteX2054" fmla="*/ 848107 w 1004920"/>
                <a:gd name="connsiteY2054" fmla="*/ 181926 h 368468"/>
                <a:gd name="connsiteX2055" fmla="*/ 849054 w 1004920"/>
                <a:gd name="connsiteY2055" fmla="*/ 181777 h 368468"/>
                <a:gd name="connsiteX2056" fmla="*/ 849648 w 1004920"/>
                <a:gd name="connsiteY2056" fmla="*/ 181253 h 368468"/>
                <a:gd name="connsiteX2057" fmla="*/ 849515 w 1004920"/>
                <a:gd name="connsiteY2057" fmla="*/ 179368 h 368468"/>
                <a:gd name="connsiteX2058" fmla="*/ 847145 w 1004920"/>
                <a:gd name="connsiteY2058" fmla="*/ 179133 h 368468"/>
                <a:gd name="connsiteX2059" fmla="*/ 848436 w 1004920"/>
                <a:gd name="connsiteY2059" fmla="*/ 177514 h 368468"/>
                <a:gd name="connsiteX2060" fmla="*/ 849586 w 1004920"/>
                <a:gd name="connsiteY2060" fmla="*/ 176724 h 368468"/>
                <a:gd name="connsiteX2061" fmla="*/ 849985 w 1004920"/>
                <a:gd name="connsiteY2061" fmla="*/ 175933 h 368468"/>
                <a:gd name="connsiteX2062" fmla="*/ 850008 w 1004920"/>
                <a:gd name="connsiteY2062" fmla="*/ 174948 h 368468"/>
                <a:gd name="connsiteX2063" fmla="*/ 845369 w 1004920"/>
                <a:gd name="connsiteY2063" fmla="*/ 176849 h 368468"/>
                <a:gd name="connsiteX2064" fmla="*/ 840479 w 1004920"/>
                <a:gd name="connsiteY2064" fmla="*/ 177647 h 368468"/>
                <a:gd name="connsiteX2065" fmla="*/ 837593 w 1004920"/>
                <a:gd name="connsiteY2065" fmla="*/ 177428 h 368468"/>
                <a:gd name="connsiteX2066" fmla="*/ 834713 w 1004920"/>
                <a:gd name="connsiteY2066" fmla="*/ 177404 h 368468"/>
                <a:gd name="connsiteX2067" fmla="*/ 828955 w 1004920"/>
                <a:gd name="connsiteY2067" fmla="*/ 178671 h 368468"/>
                <a:gd name="connsiteX2068" fmla="*/ 826772 w 1004920"/>
                <a:gd name="connsiteY2068" fmla="*/ 178625 h 368468"/>
                <a:gd name="connsiteX2069" fmla="*/ 821679 w 1004920"/>
                <a:gd name="connsiteY2069" fmla="*/ 178108 h 368468"/>
                <a:gd name="connsiteX2070" fmla="*/ 818863 w 1004920"/>
                <a:gd name="connsiteY2070" fmla="*/ 177490 h 368468"/>
                <a:gd name="connsiteX2071" fmla="*/ 816688 w 1004920"/>
                <a:gd name="connsiteY2071" fmla="*/ 177967 h 368468"/>
                <a:gd name="connsiteX2072" fmla="*/ 814584 w 1004920"/>
                <a:gd name="connsiteY2072" fmla="*/ 178007 h 368468"/>
                <a:gd name="connsiteX2073" fmla="*/ 812385 w 1004920"/>
                <a:gd name="connsiteY2073" fmla="*/ 176551 h 368468"/>
                <a:gd name="connsiteX2074" fmla="*/ 810515 w 1004920"/>
                <a:gd name="connsiteY2074" fmla="*/ 174736 h 368468"/>
                <a:gd name="connsiteX2075" fmla="*/ 809585 w 1004920"/>
                <a:gd name="connsiteY2075" fmla="*/ 173445 h 368468"/>
                <a:gd name="connsiteX2076" fmla="*/ 808348 w 1004920"/>
                <a:gd name="connsiteY2076" fmla="*/ 172507 h 368468"/>
                <a:gd name="connsiteX2077" fmla="*/ 807801 w 1004920"/>
                <a:gd name="connsiteY2077" fmla="*/ 171247 h 368468"/>
                <a:gd name="connsiteX2078" fmla="*/ 806432 w 1004920"/>
                <a:gd name="connsiteY2078" fmla="*/ 166506 h 368468"/>
                <a:gd name="connsiteX2079" fmla="*/ 806306 w 1004920"/>
                <a:gd name="connsiteY2079" fmla="*/ 163111 h 368468"/>
                <a:gd name="connsiteX2080" fmla="*/ 804092 w 1004920"/>
                <a:gd name="connsiteY2080" fmla="*/ 163048 h 368468"/>
                <a:gd name="connsiteX2081" fmla="*/ 801941 w 1004920"/>
                <a:gd name="connsiteY2081" fmla="*/ 162712 h 368468"/>
                <a:gd name="connsiteX2082" fmla="*/ 792326 w 1004920"/>
                <a:gd name="connsiteY2082" fmla="*/ 159488 h 368468"/>
                <a:gd name="connsiteX2083" fmla="*/ 791168 w 1004920"/>
                <a:gd name="connsiteY2083" fmla="*/ 160279 h 368468"/>
                <a:gd name="connsiteX2084" fmla="*/ 789814 w 1004920"/>
                <a:gd name="connsiteY2084" fmla="*/ 160686 h 368468"/>
                <a:gd name="connsiteX2085" fmla="*/ 788461 w 1004920"/>
                <a:gd name="connsiteY2085" fmla="*/ 160834 h 368468"/>
                <a:gd name="connsiteX2086" fmla="*/ 787123 w 1004920"/>
                <a:gd name="connsiteY2086" fmla="*/ 160670 h 368468"/>
                <a:gd name="connsiteX2087" fmla="*/ 785786 w 1004920"/>
                <a:gd name="connsiteY2087" fmla="*/ 160169 h 368468"/>
                <a:gd name="connsiteX2088" fmla="*/ 785903 w 1004920"/>
                <a:gd name="connsiteY2088" fmla="*/ 159277 h 368468"/>
                <a:gd name="connsiteX2089" fmla="*/ 786889 w 1004920"/>
                <a:gd name="connsiteY2089" fmla="*/ 157102 h 368468"/>
                <a:gd name="connsiteX2090" fmla="*/ 787867 w 1004920"/>
                <a:gd name="connsiteY2090" fmla="*/ 156297 h 368468"/>
                <a:gd name="connsiteX2091" fmla="*/ 789212 w 1004920"/>
                <a:gd name="connsiteY2091" fmla="*/ 155671 h 368468"/>
                <a:gd name="connsiteX2092" fmla="*/ 790065 w 1004920"/>
                <a:gd name="connsiteY2092" fmla="*/ 154513 h 368468"/>
                <a:gd name="connsiteX2093" fmla="*/ 791458 w 1004920"/>
                <a:gd name="connsiteY2093" fmla="*/ 151047 h 368468"/>
                <a:gd name="connsiteX2094" fmla="*/ 791567 w 1004920"/>
                <a:gd name="connsiteY2094" fmla="*/ 149866 h 368468"/>
                <a:gd name="connsiteX2095" fmla="*/ 791411 w 1004920"/>
                <a:gd name="connsiteY2095" fmla="*/ 148661 h 368468"/>
                <a:gd name="connsiteX2096" fmla="*/ 791528 w 1004920"/>
                <a:gd name="connsiteY2096" fmla="*/ 147745 h 368468"/>
                <a:gd name="connsiteX2097" fmla="*/ 792389 w 1004920"/>
                <a:gd name="connsiteY2097" fmla="*/ 147268 h 368468"/>
                <a:gd name="connsiteX2098" fmla="*/ 796011 w 1004920"/>
                <a:gd name="connsiteY2098" fmla="*/ 146142 h 368468"/>
                <a:gd name="connsiteX2099" fmla="*/ 803537 w 1004920"/>
                <a:gd name="connsiteY2099" fmla="*/ 144436 h 368468"/>
                <a:gd name="connsiteX2100" fmla="*/ 805438 w 1004920"/>
                <a:gd name="connsiteY2100" fmla="*/ 143419 h 368468"/>
                <a:gd name="connsiteX2101" fmla="*/ 807010 w 1004920"/>
                <a:gd name="connsiteY2101" fmla="*/ 141792 h 368468"/>
                <a:gd name="connsiteX2102" fmla="*/ 808841 w 1004920"/>
                <a:gd name="connsiteY2102" fmla="*/ 140806 h 368468"/>
                <a:gd name="connsiteX2103" fmla="*/ 809678 w 1004920"/>
                <a:gd name="connsiteY2103" fmla="*/ 139805 h 368468"/>
                <a:gd name="connsiteX2104" fmla="*/ 810648 w 1004920"/>
                <a:gd name="connsiteY2104" fmla="*/ 138999 h 368468"/>
                <a:gd name="connsiteX2105" fmla="*/ 816469 w 1004920"/>
                <a:gd name="connsiteY2105" fmla="*/ 136847 h 368468"/>
                <a:gd name="connsiteX2106" fmla="*/ 818980 w 1004920"/>
                <a:gd name="connsiteY2106" fmla="*/ 136675 h 368468"/>
                <a:gd name="connsiteX2107" fmla="*/ 821547 w 1004920"/>
                <a:gd name="connsiteY2107" fmla="*/ 136926 h 368468"/>
                <a:gd name="connsiteX2108" fmla="*/ 826624 w 1004920"/>
                <a:gd name="connsiteY2108" fmla="*/ 138201 h 368468"/>
                <a:gd name="connsiteX2109" fmla="*/ 831467 w 1004920"/>
                <a:gd name="connsiteY2109" fmla="*/ 140258 h 368468"/>
                <a:gd name="connsiteX2110" fmla="*/ 835668 w 1004920"/>
                <a:gd name="connsiteY2110" fmla="*/ 142965 h 368468"/>
                <a:gd name="connsiteX2111" fmla="*/ 840174 w 1004920"/>
                <a:gd name="connsiteY2111" fmla="*/ 144906 h 368468"/>
                <a:gd name="connsiteX2112" fmla="*/ 203472 w 1004920"/>
                <a:gd name="connsiteY2112" fmla="*/ 136370 h 368468"/>
                <a:gd name="connsiteX2113" fmla="*/ 205529 w 1004920"/>
                <a:gd name="connsiteY2113" fmla="*/ 138490 h 368468"/>
                <a:gd name="connsiteX2114" fmla="*/ 206022 w 1004920"/>
                <a:gd name="connsiteY2114" fmla="*/ 139249 h 368468"/>
                <a:gd name="connsiteX2115" fmla="*/ 205005 w 1004920"/>
                <a:gd name="connsiteY2115" fmla="*/ 140423 h 368468"/>
                <a:gd name="connsiteX2116" fmla="*/ 204191 w 1004920"/>
                <a:gd name="connsiteY2116" fmla="*/ 142081 h 368468"/>
                <a:gd name="connsiteX2117" fmla="*/ 203722 w 1004920"/>
                <a:gd name="connsiteY2117" fmla="*/ 142433 h 368468"/>
                <a:gd name="connsiteX2118" fmla="*/ 202150 w 1004920"/>
                <a:gd name="connsiteY2118" fmla="*/ 141800 h 368468"/>
                <a:gd name="connsiteX2119" fmla="*/ 201038 w 1004920"/>
                <a:gd name="connsiteY2119" fmla="*/ 143427 h 368468"/>
                <a:gd name="connsiteX2120" fmla="*/ 200303 w 1004920"/>
                <a:gd name="connsiteY2120" fmla="*/ 140822 h 368468"/>
                <a:gd name="connsiteX2121" fmla="*/ 198707 w 1004920"/>
                <a:gd name="connsiteY2121" fmla="*/ 139171 h 368468"/>
                <a:gd name="connsiteX2122" fmla="*/ 199701 w 1004920"/>
                <a:gd name="connsiteY2122" fmla="*/ 137481 h 368468"/>
                <a:gd name="connsiteX2123" fmla="*/ 200061 w 1004920"/>
                <a:gd name="connsiteY2123" fmla="*/ 137356 h 368468"/>
                <a:gd name="connsiteX2124" fmla="*/ 200546 w 1004920"/>
                <a:gd name="connsiteY2124" fmla="*/ 137411 h 368468"/>
                <a:gd name="connsiteX2125" fmla="*/ 201047 w 1004920"/>
                <a:gd name="connsiteY2125" fmla="*/ 137857 h 368468"/>
                <a:gd name="connsiteX2126" fmla="*/ 203472 w 1004920"/>
                <a:gd name="connsiteY2126" fmla="*/ 136370 h 368468"/>
                <a:gd name="connsiteX2127" fmla="*/ 710509 w 1004920"/>
                <a:gd name="connsiteY2127" fmla="*/ 136026 h 368468"/>
                <a:gd name="connsiteX2128" fmla="*/ 713043 w 1004920"/>
                <a:gd name="connsiteY2128" fmla="*/ 139288 h 368468"/>
                <a:gd name="connsiteX2129" fmla="*/ 711338 w 1004920"/>
                <a:gd name="connsiteY2129" fmla="*/ 142379 h 368468"/>
                <a:gd name="connsiteX2130" fmla="*/ 712511 w 1004920"/>
                <a:gd name="connsiteY2130" fmla="*/ 144108 h 368468"/>
                <a:gd name="connsiteX2131" fmla="*/ 715711 w 1004920"/>
                <a:gd name="connsiteY2131" fmla="*/ 144217 h 368468"/>
                <a:gd name="connsiteX2132" fmla="*/ 716446 w 1004920"/>
                <a:gd name="connsiteY2132" fmla="*/ 144867 h 368468"/>
                <a:gd name="connsiteX2133" fmla="*/ 717010 w 1004920"/>
                <a:gd name="connsiteY2133" fmla="*/ 145649 h 368468"/>
                <a:gd name="connsiteX2134" fmla="*/ 717377 w 1004920"/>
                <a:gd name="connsiteY2134" fmla="*/ 146713 h 368468"/>
                <a:gd name="connsiteX2135" fmla="*/ 716548 w 1004920"/>
                <a:gd name="connsiteY2135" fmla="*/ 147566 h 368468"/>
                <a:gd name="connsiteX2136" fmla="*/ 714765 w 1004920"/>
                <a:gd name="connsiteY2136" fmla="*/ 148348 h 368468"/>
                <a:gd name="connsiteX2137" fmla="*/ 712707 w 1004920"/>
                <a:gd name="connsiteY2137" fmla="*/ 147221 h 368468"/>
                <a:gd name="connsiteX2138" fmla="*/ 712167 w 1004920"/>
                <a:gd name="connsiteY2138" fmla="*/ 146173 h 368468"/>
                <a:gd name="connsiteX2139" fmla="*/ 711744 w 1004920"/>
                <a:gd name="connsiteY2139" fmla="*/ 145782 h 368468"/>
                <a:gd name="connsiteX2140" fmla="*/ 708975 w 1004920"/>
                <a:gd name="connsiteY2140" fmla="*/ 146580 h 368468"/>
                <a:gd name="connsiteX2141" fmla="*/ 708201 w 1004920"/>
                <a:gd name="connsiteY2141" fmla="*/ 146658 h 368468"/>
                <a:gd name="connsiteX2142" fmla="*/ 707668 w 1004920"/>
                <a:gd name="connsiteY2142" fmla="*/ 145195 h 368468"/>
                <a:gd name="connsiteX2143" fmla="*/ 708334 w 1004920"/>
                <a:gd name="connsiteY2143" fmla="*/ 143098 h 368468"/>
                <a:gd name="connsiteX2144" fmla="*/ 706401 w 1004920"/>
                <a:gd name="connsiteY2144" fmla="*/ 142152 h 368468"/>
                <a:gd name="connsiteX2145" fmla="*/ 704625 w 1004920"/>
                <a:gd name="connsiteY2145" fmla="*/ 139985 h 368468"/>
                <a:gd name="connsiteX2146" fmla="*/ 704563 w 1004920"/>
                <a:gd name="connsiteY2146" fmla="*/ 139116 h 368468"/>
                <a:gd name="connsiteX2147" fmla="*/ 705275 w 1004920"/>
                <a:gd name="connsiteY2147" fmla="*/ 137606 h 368468"/>
                <a:gd name="connsiteX2148" fmla="*/ 705181 w 1004920"/>
                <a:gd name="connsiteY2148" fmla="*/ 136402 h 368468"/>
                <a:gd name="connsiteX2149" fmla="*/ 706190 w 1004920"/>
                <a:gd name="connsiteY2149" fmla="*/ 136308 h 368468"/>
                <a:gd name="connsiteX2150" fmla="*/ 708036 w 1004920"/>
                <a:gd name="connsiteY2150" fmla="*/ 137935 h 368468"/>
                <a:gd name="connsiteX2151" fmla="*/ 708834 w 1004920"/>
                <a:gd name="connsiteY2151" fmla="*/ 136402 h 368468"/>
                <a:gd name="connsiteX2152" fmla="*/ 709624 w 1004920"/>
                <a:gd name="connsiteY2152" fmla="*/ 135760 h 368468"/>
                <a:gd name="connsiteX2153" fmla="*/ 710509 w 1004920"/>
                <a:gd name="connsiteY2153" fmla="*/ 136026 h 368468"/>
                <a:gd name="connsiteX2154" fmla="*/ 703546 w 1004920"/>
                <a:gd name="connsiteY2154" fmla="*/ 139867 h 368468"/>
                <a:gd name="connsiteX2155" fmla="*/ 702168 w 1004920"/>
                <a:gd name="connsiteY2155" fmla="*/ 140431 h 368468"/>
                <a:gd name="connsiteX2156" fmla="*/ 700674 w 1004920"/>
                <a:gd name="connsiteY2156" fmla="*/ 140423 h 368468"/>
                <a:gd name="connsiteX2157" fmla="*/ 700346 w 1004920"/>
                <a:gd name="connsiteY2157" fmla="*/ 138099 h 368468"/>
                <a:gd name="connsiteX2158" fmla="*/ 700839 w 1004920"/>
                <a:gd name="connsiteY2158" fmla="*/ 135150 h 368468"/>
                <a:gd name="connsiteX2159" fmla="*/ 702232 w 1004920"/>
                <a:gd name="connsiteY2159" fmla="*/ 134649 h 368468"/>
                <a:gd name="connsiteX2160" fmla="*/ 704429 w 1004920"/>
                <a:gd name="connsiteY2160" fmla="*/ 135275 h 368468"/>
                <a:gd name="connsiteX2161" fmla="*/ 703616 w 1004920"/>
                <a:gd name="connsiteY2161" fmla="*/ 136018 h 368468"/>
                <a:gd name="connsiteX2162" fmla="*/ 704218 w 1004920"/>
                <a:gd name="connsiteY2162" fmla="*/ 137598 h 368468"/>
                <a:gd name="connsiteX2163" fmla="*/ 703546 w 1004920"/>
                <a:gd name="connsiteY2163" fmla="*/ 139867 h 368468"/>
                <a:gd name="connsiteX2164" fmla="*/ 187277 w 1004920"/>
                <a:gd name="connsiteY2164" fmla="*/ 136660 h 368468"/>
                <a:gd name="connsiteX2165" fmla="*/ 184422 w 1004920"/>
                <a:gd name="connsiteY2165" fmla="*/ 137419 h 368468"/>
                <a:gd name="connsiteX2166" fmla="*/ 181237 w 1004920"/>
                <a:gd name="connsiteY2166" fmla="*/ 136871 h 368468"/>
                <a:gd name="connsiteX2167" fmla="*/ 181629 w 1004920"/>
                <a:gd name="connsiteY2167" fmla="*/ 135565 h 368468"/>
                <a:gd name="connsiteX2168" fmla="*/ 183162 w 1004920"/>
                <a:gd name="connsiteY2168" fmla="*/ 134039 h 368468"/>
                <a:gd name="connsiteX2169" fmla="*/ 184524 w 1004920"/>
                <a:gd name="connsiteY2169" fmla="*/ 134101 h 368468"/>
                <a:gd name="connsiteX2170" fmla="*/ 187003 w 1004920"/>
                <a:gd name="connsiteY2170" fmla="*/ 135103 h 368468"/>
                <a:gd name="connsiteX2171" fmla="*/ 187879 w 1004920"/>
                <a:gd name="connsiteY2171" fmla="*/ 136003 h 368468"/>
                <a:gd name="connsiteX2172" fmla="*/ 187277 w 1004920"/>
                <a:gd name="connsiteY2172" fmla="*/ 136660 h 368468"/>
                <a:gd name="connsiteX2173" fmla="*/ 781780 w 1004920"/>
                <a:gd name="connsiteY2173" fmla="*/ 129157 h 368468"/>
                <a:gd name="connsiteX2174" fmla="*/ 785582 w 1004920"/>
                <a:gd name="connsiteY2174" fmla="*/ 130088 h 368468"/>
                <a:gd name="connsiteX2175" fmla="*/ 786443 w 1004920"/>
                <a:gd name="connsiteY2175" fmla="*/ 129939 h 368468"/>
                <a:gd name="connsiteX2176" fmla="*/ 791958 w 1004920"/>
                <a:gd name="connsiteY2176" fmla="*/ 132333 h 368468"/>
                <a:gd name="connsiteX2177" fmla="*/ 792827 w 1004920"/>
                <a:gd name="connsiteY2177" fmla="*/ 133522 h 368468"/>
                <a:gd name="connsiteX2178" fmla="*/ 792521 w 1004920"/>
                <a:gd name="connsiteY2178" fmla="*/ 134328 h 368468"/>
                <a:gd name="connsiteX2179" fmla="*/ 793335 w 1004920"/>
                <a:gd name="connsiteY2179" fmla="*/ 135408 h 368468"/>
                <a:gd name="connsiteX2180" fmla="*/ 791536 w 1004920"/>
                <a:gd name="connsiteY2180" fmla="*/ 137051 h 368468"/>
                <a:gd name="connsiteX2181" fmla="*/ 790667 w 1004920"/>
                <a:gd name="connsiteY2181" fmla="*/ 137231 h 368468"/>
                <a:gd name="connsiteX2182" fmla="*/ 789791 w 1004920"/>
                <a:gd name="connsiteY2182" fmla="*/ 136613 h 368468"/>
                <a:gd name="connsiteX2183" fmla="*/ 788031 w 1004920"/>
                <a:gd name="connsiteY2183" fmla="*/ 136269 h 368468"/>
                <a:gd name="connsiteX2184" fmla="*/ 785997 w 1004920"/>
                <a:gd name="connsiteY2184" fmla="*/ 136941 h 368468"/>
                <a:gd name="connsiteX2185" fmla="*/ 784706 w 1004920"/>
                <a:gd name="connsiteY2185" fmla="*/ 136433 h 368468"/>
                <a:gd name="connsiteX2186" fmla="*/ 783611 w 1004920"/>
                <a:gd name="connsiteY2186" fmla="*/ 134931 h 368468"/>
                <a:gd name="connsiteX2187" fmla="*/ 781671 w 1004920"/>
                <a:gd name="connsiteY2187" fmla="*/ 134015 h 368468"/>
                <a:gd name="connsiteX2188" fmla="*/ 778924 w 1004920"/>
                <a:gd name="connsiteY2188" fmla="*/ 130839 h 368468"/>
                <a:gd name="connsiteX2189" fmla="*/ 777579 w 1004920"/>
                <a:gd name="connsiteY2189" fmla="*/ 130956 h 368468"/>
                <a:gd name="connsiteX2190" fmla="*/ 777931 w 1004920"/>
                <a:gd name="connsiteY2190" fmla="*/ 132200 h 368468"/>
                <a:gd name="connsiteX2191" fmla="*/ 779096 w 1004920"/>
                <a:gd name="connsiteY2191" fmla="*/ 133022 h 368468"/>
                <a:gd name="connsiteX2192" fmla="*/ 780630 w 1004920"/>
                <a:gd name="connsiteY2192" fmla="*/ 135439 h 368468"/>
                <a:gd name="connsiteX2193" fmla="*/ 781514 w 1004920"/>
                <a:gd name="connsiteY2193" fmla="*/ 135674 h 368468"/>
                <a:gd name="connsiteX2194" fmla="*/ 782422 w 1004920"/>
                <a:gd name="connsiteY2194" fmla="*/ 135588 h 368468"/>
                <a:gd name="connsiteX2195" fmla="*/ 783650 w 1004920"/>
                <a:gd name="connsiteY2195" fmla="*/ 136597 h 368468"/>
                <a:gd name="connsiteX2196" fmla="*/ 783587 w 1004920"/>
                <a:gd name="connsiteY2196" fmla="*/ 138154 h 368468"/>
                <a:gd name="connsiteX2197" fmla="*/ 780379 w 1004920"/>
                <a:gd name="connsiteY2197" fmla="*/ 138764 h 368468"/>
                <a:gd name="connsiteX2198" fmla="*/ 779269 w 1004920"/>
                <a:gd name="connsiteY2198" fmla="*/ 137622 h 368468"/>
                <a:gd name="connsiteX2199" fmla="*/ 779026 w 1004920"/>
                <a:gd name="connsiteY2199" fmla="*/ 135549 h 368468"/>
                <a:gd name="connsiteX2200" fmla="*/ 777227 w 1004920"/>
                <a:gd name="connsiteY2200" fmla="*/ 136245 h 368468"/>
                <a:gd name="connsiteX2201" fmla="*/ 776530 w 1004920"/>
                <a:gd name="connsiteY2201" fmla="*/ 136965 h 368468"/>
                <a:gd name="connsiteX2202" fmla="*/ 776006 w 1004920"/>
                <a:gd name="connsiteY2202" fmla="*/ 137067 h 368468"/>
                <a:gd name="connsiteX2203" fmla="*/ 774809 w 1004920"/>
                <a:gd name="connsiteY2203" fmla="*/ 134907 h 368468"/>
                <a:gd name="connsiteX2204" fmla="*/ 771383 w 1004920"/>
                <a:gd name="connsiteY2204" fmla="*/ 134790 h 368468"/>
                <a:gd name="connsiteX2205" fmla="*/ 769106 w 1004920"/>
                <a:gd name="connsiteY2205" fmla="*/ 133648 h 368468"/>
                <a:gd name="connsiteX2206" fmla="*/ 770232 w 1004920"/>
                <a:gd name="connsiteY2206" fmla="*/ 132451 h 368468"/>
                <a:gd name="connsiteX2207" fmla="*/ 770397 w 1004920"/>
                <a:gd name="connsiteY2207" fmla="*/ 131293 h 368468"/>
                <a:gd name="connsiteX2208" fmla="*/ 771876 w 1004920"/>
                <a:gd name="connsiteY2208" fmla="*/ 130667 h 368468"/>
                <a:gd name="connsiteX2209" fmla="*/ 773370 w 1004920"/>
                <a:gd name="connsiteY2209" fmla="*/ 131222 h 368468"/>
                <a:gd name="connsiteX2210" fmla="*/ 774880 w 1004920"/>
                <a:gd name="connsiteY2210" fmla="*/ 130385 h 368468"/>
                <a:gd name="connsiteX2211" fmla="*/ 775952 w 1004920"/>
                <a:gd name="connsiteY2211" fmla="*/ 130597 h 368468"/>
                <a:gd name="connsiteX2212" fmla="*/ 776742 w 1004920"/>
                <a:gd name="connsiteY2212" fmla="*/ 130065 h 368468"/>
                <a:gd name="connsiteX2213" fmla="*/ 779777 w 1004920"/>
                <a:gd name="connsiteY2213" fmla="*/ 129728 h 368468"/>
                <a:gd name="connsiteX2214" fmla="*/ 781780 w 1004920"/>
                <a:gd name="connsiteY2214" fmla="*/ 129157 h 368468"/>
                <a:gd name="connsiteX2215" fmla="*/ 71404 w 1004920"/>
                <a:gd name="connsiteY2215" fmla="*/ 140634 h 368468"/>
                <a:gd name="connsiteX2216" fmla="*/ 70098 w 1004920"/>
                <a:gd name="connsiteY2216" fmla="*/ 141643 h 368468"/>
                <a:gd name="connsiteX2217" fmla="*/ 68118 w 1004920"/>
                <a:gd name="connsiteY2217" fmla="*/ 140665 h 368468"/>
                <a:gd name="connsiteX2218" fmla="*/ 68784 w 1004920"/>
                <a:gd name="connsiteY2218" fmla="*/ 139265 h 368468"/>
                <a:gd name="connsiteX2219" fmla="*/ 69104 w 1004920"/>
                <a:gd name="connsiteY2219" fmla="*/ 137332 h 368468"/>
                <a:gd name="connsiteX2220" fmla="*/ 70293 w 1004920"/>
                <a:gd name="connsiteY2220" fmla="*/ 135799 h 368468"/>
                <a:gd name="connsiteX2221" fmla="*/ 70693 w 1004920"/>
                <a:gd name="connsiteY2221" fmla="*/ 134000 h 368468"/>
                <a:gd name="connsiteX2222" fmla="*/ 68408 w 1004920"/>
                <a:gd name="connsiteY2222" fmla="*/ 129079 h 368468"/>
                <a:gd name="connsiteX2223" fmla="*/ 69542 w 1004920"/>
                <a:gd name="connsiteY2223" fmla="*/ 128915 h 368468"/>
                <a:gd name="connsiteX2224" fmla="*/ 70442 w 1004920"/>
                <a:gd name="connsiteY2224" fmla="*/ 129446 h 368468"/>
                <a:gd name="connsiteX2225" fmla="*/ 71952 w 1004920"/>
                <a:gd name="connsiteY2225" fmla="*/ 132717 h 368468"/>
                <a:gd name="connsiteX2226" fmla="*/ 73266 w 1004920"/>
                <a:gd name="connsiteY2226" fmla="*/ 134680 h 368468"/>
                <a:gd name="connsiteX2227" fmla="*/ 72742 w 1004920"/>
                <a:gd name="connsiteY2227" fmla="*/ 137340 h 368468"/>
                <a:gd name="connsiteX2228" fmla="*/ 71404 w 1004920"/>
                <a:gd name="connsiteY2228" fmla="*/ 140634 h 368468"/>
                <a:gd name="connsiteX2229" fmla="*/ 210161 w 1004920"/>
                <a:gd name="connsiteY2229" fmla="*/ 132904 h 368468"/>
                <a:gd name="connsiteX2230" fmla="*/ 210794 w 1004920"/>
                <a:gd name="connsiteY2230" fmla="*/ 133264 h 368468"/>
                <a:gd name="connsiteX2231" fmla="*/ 211577 w 1004920"/>
                <a:gd name="connsiteY2231" fmla="*/ 132130 h 368468"/>
                <a:gd name="connsiteX2232" fmla="*/ 213024 w 1004920"/>
                <a:gd name="connsiteY2232" fmla="*/ 133679 h 368468"/>
                <a:gd name="connsiteX2233" fmla="*/ 213916 w 1004920"/>
                <a:gd name="connsiteY2233" fmla="*/ 134453 h 368468"/>
                <a:gd name="connsiteX2234" fmla="*/ 215136 w 1004920"/>
                <a:gd name="connsiteY2234" fmla="*/ 135228 h 368468"/>
                <a:gd name="connsiteX2235" fmla="*/ 213940 w 1004920"/>
                <a:gd name="connsiteY2235" fmla="*/ 135259 h 368468"/>
                <a:gd name="connsiteX2236" fmla="*/ 213446 w 1004920"/>
                <a:gd name="connsiteY2236" fmla="*/ 135971 h 368468"/>
                <a:gd name="connsiteX2237" fmla="*/ 213134 w 1004920"/>
                <a:gd name="connsiteY2237" fmla="*/ 136112 h 368468"/>
                <a:gd name="connsiteX2238" fmla="*/ 208479 w 1004920"/>
                <a:gd name="connsiteY2238" fmla="*/ 133616 h 368468"/>
                <a:gd name="connsiteX2239" fmla="*/ 205498 w 1004920"/>
                <a:gd name="connsiteY2239" fmla="*/ 134422 h 368468"/>
                <a:gd name="connsiteX2240" fmla="*/ 203456 w 1004920"/>
                <a:gd name="connsiteY2240" fmla="*/ 133695 h 368468"/>
                <a:gd name="connsiteX2241" fmla="*/ 202877 w 1004920"/>
                <a:gd name="connsiteY2241" fmla="*/ 133194 h 368468"/>
                <a:gd name="connsiteX2242" fmla="*/ 203972 w 1004920"/>
                <a:gd name="connsiteY2242" fmla="*/ 131825 h 368468"/>
                <a:gd name="connsiteX2243" fmla="*/ 204982 w 1004920"/>
                <a:gd name="connsiteY2243" fmla="*/ 128687 h 368468"/>
                <a:gd name="connsiteX2244" fmla="*/ 207024 w 1004920"/>
                <a:gd name="connsiteY2244" fmla="*/ 129478 h 368468"/>
                <a:gd name="connsiteX2245" fmla="*/ 207516 w 1004920"/>
                <a:gd name="connsiteY2245" fmla="*/ 130448 h 368468"/>
                <a:gd name="connsiteX2246" fmla="*/ 207391 w 1004920"/>
                <a:gd name="connsiteY2246" fmla="*/ 130737 h 368468"/>
                <a:gd name="connsiteX2247" fmla="*/ 208729 w 1004920"/>
                <a:gd name="connsiteY2247" fmla="*/ 131324 h 368468"/>
                <a:gd name="connsiteX2248" fmla="*/ 210161 w 1004920"/>
                <a:gd name="connsiteY2248" fmla="*/ 132904 h 368468"/>
                <a:gd name="connsiteX2249" fmla="*/ 754023 w 1004920"/>
                <a:gd name="connsiteY2249" fmla="*/ 133147 h 368468"/>
                <a:gd name="connsiteX2250" fmla="*/ 753068 w 1004920"/>
                <a:gd name="connsiteY2250" fmla="*/ 133209 h 368468"/>
                <a:gd name="connsiteX2251" fmla="*/ 752270 w 1004920"/>
                <a:gd name="connsiteY2251" fmla="*/ 131934 h 368468"/>
                <a:gd name="connsiteX2252" fmla="*/ 750095 w 1004920"/>
                <a:gd name="connsiteY2252" fmla="*/ 130518 h 368468"/>
                <a:gd name="connsiteX2253" fmla="*/ 748750 w 1004920"/>
                <a:gd name="connsiteY2253" fmla="*/ 128077 h 368468"/>
                <a:gd name="connsiteX2254" fmla="*/ 753866 w 1004920"/>
                <a:gd name="connsiteY2254" fmla="*/ 132106 h 368468"/>
                <a:gd name="connsiteX2255" fmla="*/ 754023 w 1004920"/>
                <a:gd name="connsiteY2255" fmla="*/ 133147 h 368468"/>
                <a:gd name="connsiteX2256" fmla="*/ 708013 w 1004920"/>
                <a:gd name="connsiteY2256" fmla="*/ 129196 h 368468"/>
                <a:gd name="connsiteX2257" fmla="*/ 707903 w 1004920"/>
                <a:gd name="connsiteY2257" fmla="*/ 129869 h 368468"/>
                <a:gd name="connsiteX2258" fmla="*/ 707223 w 1004920"/>
                <a:gd name="connsiteY2258" fmla="*/ 128930 h 368468"/>
                <a:gd name="connsiteX2259" fmla="*/ 706761 w 1004920"/>
                <a:gd name="connsiteY2259" fmla="*/ 128703 h 368468"/>
                <a:gd name="connsiteX2260" fmla="*/ 707254 w 1004920"/>
                <a:gd name="connsiteY2260" fmla="*/ 126356 h 368468"/>
                <a:gd name="connsiteX2261" fmla="*/ 707512 w 1004920"/>
                <a:gd name="connsiteY2261" fmla="*/ 125957 h 368468"/>
                <a:gd name="connsiteX2262" fmla="*/ 707911 w 1004920"/>
                <a:gd name="connsiteY2262" fmla="*/ 127561 h 368468"/>
                <a:gd name="connsiteX2263" fmla="*/ 708013 w 1004920"/>
                <a:gd name="connsiteY2263" fmla="*/ 129196 h 368468"/>
                <a:gd name="connsiteX2264" fmla="*/ 208197 w 1004920"/>
                <a:gd name="connsiteY2264" fmla="*/ 127764 h 368468"/>
                <a:gd name="connsiteX2265" fmla="*/ 208385 w 1004920"/>
                <a:gd name="connsiteY2265" fmla="*/ 128304 h 368468"/>
                <a:gd name="connsiteX2266" fmla="*/ 207352 w 1004920"/>
                <a:gd name="connsiteY2266" fmla="*/ 127694 h 368468"/>
                <a:gd name="connsiteX2267" fmla="*/ 206727 w 1004920"/>
                <a:gd name="connsiteY2267" fmla="*/ 127326 h 368468"/>
                <a:gd name="connsiteX2268" fmla="*/ 206304 w 1004920"/>
                <a:gd name="connsiteY2268" fmla="*/ 126990 h 368468"/>
                <a:gd name="connsiteX2269" fmla="*/ 204020 w 1004920"/>
                <a:gd name="connsiteY2269" fmla="*/ 124009 h 368468"/>
                <a:gd name="connsiteX2270" fmla="*/ 204997 w 1004920"/>
                <a:gd name="connsiteY2270" fmla="*/ 124197 h 368468"/>
                <a:gd name="connsiteX2271" fmla="*/ 207540 w 1004920"/>
                <a:gd name="connsiteY2271" fmla="*/ 126818 h 368468"/>
                <a:gd name="connsiteX2272" fmla="*/ 208197 w 1004920"/>
                <a:gd name="connsiteY2272" fmla="*/ 127764 h 368468"/>
                <a:gd name="connsiteX2273" fmla="*/ 177349 w 1004920"/>
                <a:gd name="connsiteY2273" fmla="*/ 117250 h 368468"/>
                <a:gd name="connsiteX2274" fmla="*/ 174885 w 1004920"/>
                <a:gd name="connsiteY2274" fmla="*/ 117375 h 368468"/>
                <a:gd name="connsiteX2275" fmla="*/ 174165 w 1004920"/>
                <a:gd name="connsiteY2275" fmla="*/ 117093 h 368468"/>
                <a:gd name="connsiteX2276" fmla="*/ 174470 w 1004920"/>
                <a:gd name="connsiteY2276" fmla="*/ 115044 h 368468"/>
                <a:gd name="connsiteX2277" fmla="*/ 175221 w 1004920"/>
                <a:gd name="connsiteY2277" fmla="*/ 113807 h 368468"/>
                <a:gd name="connsiteX2278" fmla="*/ 176340 w 1004920"/>
                <a:gd name="connsiteY2278" fmla="*/ 113831 h 368468"/>
                <a:gd name="connsiteX2279" fmla="*/ 177584 w 1004920"/>
                <a:gd name="connsiteY2279" fmla="*/ 115677 h 368468"/>
                <a:gd name="connsiteX2280" fmla="*/ 177349 w 1004920"/>
                <a:gd name="connsiteY2280" fmla="*/ 117250 h 368468"/>
                <a:gd name="connsiteX2281" fmla="*/ 707277 w 1004920"/>
                <a:gd name="connsiteY2281" fmla="*/ 115059 h 368468"/>
                <a:gd name="connsiteX2282" fmla="*/ 706487 w 1004920"/>
                <a:gd name="connsiteY2282" fmla="*/ 115302 h 368468"/>
                <a:gd name="connsiteX2283" fmla="*/ 706260 w 1004920"/>
                <a:gd name="connsiteY2283" fmla="*/ 115216 h 368468"/>
                <a:gd name="connsiteX2284" fmla="*/ 706026 w 1004920"/>
                <a:gd name="connsiteY2284" fmla="*/ 114339 h 368468"/>
                <a:gd name="connsiteX2285" fmla="*/ 706464 w 1004920"/>
                <a:gd name="connsiteY2285" fmla="*/ 112853 h 368468"/>
                <a:gd name="connsiteX2286" fmla="*/ 707387 w 1004920"/>
                <a:gd name="connsiteY2286" fmla="*/ 112837 h 368468"/>
                <a:gd name="connsiteX2287" fmla="*/ 707778 w 1004920"/>
                <a:gd name="connsiteY2287" fmla="*/ 113080 h 368468"/>
                <a:gd name="connsiteX2288" fmla="*/ 707857 w 1004920"/>
                <a:gd name="connsiteY2288" fmla="*/ 114175 h 368468"/>
                <a:gd name="connsiteX2289" fmla="*/ 707277 w 1004920"/>
                <a:gd name="connsiteY2289" fmla="*/ 115059 h 368468"/>
                <a:gd name="connsiteX2290" fmla="*/ 706237 w 1004920"/>
                <a:gd name="connsiteY2290" fmla="*/ 111805 h 368468"/>
                <a:gd name="connsiteX2291" fmla="*/ 705486 w 1004920"/>
                <a:gd name="connsiteY2291" fmla="*/ 112524 h 368468"/>
                <a:gd name="connsiteX2292" fmla="*/ 704774 w 1004920"/>
                <a:gd name="connsiteY2292" fmla="*/ 112282 h 368468"/>
                <a:gd name="connsiteX2293" fmla="*/ 704344 w 1004920"/>
                <a:gd name="connsiteY2293" fmla="*/ 111359 h 368468"/>
                <a:gd name="connsiteX2294" fmla="*/ 704484 w 1004920"/>
                <a:gd name="connsiteY2294" fmla="*/ 110694 h 368468"/>
                <a:gd name="connsiteX2295" fmla="*/ 705079 w 1004920"/>
                <a:gd name="connsiteY2295" fmla="*/ 110263 h 368468"/>
                <a:gd name="connsiteX2296" fmla="*/ 705822 w 1004920"/>
                <a:gd name="connsiteY2296" fmla="*/ 110584 h 368468"/>
                <a:gd name="connsiteX2297" fmla="*/ 706237 w 1004920"/>
                <a:gd name="connsiteY2297" fmla="*/ 111805 h 368468"/>
                <a:gd name="connsiteX2298" fmla="*/ 180987 w 1004920"/>
                <a:gd name="connsiteY2298" fmla="*/ 114574 h 368468"/>
                <a:gd name="connsiteX2299" fmla="*/ 180533 w 1004920"/>
                <a:gd name="connsiteY2299" fmla="*/ 114871 h 368468"/>
                <a:gd name="connsiteX2300" fmla="*/ 178664 w 1004920"/>
                <a:gd name="connsiteY2300" fmla="*/ 112102 h 368468"/>
                <a:gd name="connsiteX2301" fmla="*/ 179133 w 1004920"/>
                <a:gd name="connsiteY2301" fmla="*/ 110506 h 368468"/>
                <a:gd name="connsiteX2302" fmla="*/ 179587 w 1004920"/>
                <a:gd name="connsiteY2302" fmla="*/ 110099 h 368468"/>
                <a:gd name="connsiteX2303" fmla="*/ 180619 w 1004920"/>
                <a:gd name="connsiteY2303" fmla="*/ 111077 h 368468"/>
                <a:gd name="connsiteX2304" fmla="*/ 181433 w 1004920"/>
                <a:gd name="connsiteY2304" fmla="*/ 112094 h 368468"/>
                <a:gd name="connsiteX2305" fmla="*/ 182028 w 1004920"/>
                <a:gd name="connsiteY2305" fmla="*/ 113307 h 368468"/>
                <a:gd name="connsiteX2306" fmla="*/ 180987 w 1004920"/>
                <a:gd name="connsiteY2306" fmla="*/ 114574 h 368468"/>
                <a:gd name="connsiteX2307" fmla="*/ 189303 w 1004920"/>
                <a:gd name="connsiteY2307" fmla="*/ 111601 h 368468"/>
                <a:gd name="connsiteX2308" fmla="*/ 189421 w 1004920"/>
                <a:gd name="connsiteY2308" fmla="*/ 112227 h 368468"/>
                <a:gd name="connsiteX2309" fmla="*/ 187410 w 1004920"/>
                <a:gd name="connsiteY2309" fmla="*/ 110968 h 368468"/>
                <a:gd name="connsiteX2310" fmla="*/ 187356 w 1004920"/>
                <a:gd name="connsiteY2310" fmla="*/ 110052 h 368468"/>
                <a:gd name="connsiteX2311" fmla="*/ 187613 w 1004920"/>
                <a:gd name="connsiteY2311" fmla="*/ 109630 h 368468"/>
                <a:gd name="connsiteX2312" fmla="*/ 188811 w 1004920"/>
                <a:gd name="connsiteY2312" fmla="*/ 110608 h 368468"/>
                <a:gd name="connsiteX2313" fmla="*/ 189303 w 1004920"/>
                <a:gd name="connsiteY2313" fmla="*/ 111601 h 368468"/>
                <a:gd name="connsiteX2314" fmla="*/ 198316 w 1004920"/>
                <a:gd name="connsiteY2314" fmla="*/ 110874 h 368468"/>
                <a:gd name="connsiteX2315" fmla="*/ 196939 w 1004920"/>
                <a:gd name="connsiteY2315" fmla="*/ 111515 h 368468"/>
                <a:gd name="connsiteX2316" fmla="*/ 195210 w 1004920"/>
                <a:gd name="connsiteY2316" fmla="*/ 109520 h 368468"/>
                <a:gd name="connsiteX2317" fmla="*/ 195273 w 1004920"/>
                <a:gd name="connsiteY2317" fmla="*/ 109059 h 368468"/>
                <a:gd name="connsiteX2318" fmla="*/ 195437 w 1004920"/>
                <a:gd name="connsiteY2318" fmla="*/ 108707 h 368468"/>
                <a:gd name="connsiteX2319" fmla="*/ 195758 w 1004920"/>
                <a:gd name="connsiteY2319" fmla="*/ 108480 h 368468"/>
                <a:gd name="connsiteX2320" fmla="*/ 196806 w 1004920"/>
                <a:gd name="connsiteY2320" fmla="*/ 109512 h 368468"/>
                <a:gd name="connsiteX2321" fmla="*/ 198050 w 1004920"/>
                <a:gd name="connsiteY2321" fmla="*/ 109880 h 368468"/>
                <a:gd name="connsiteX2322" fmla="*/ 198316 w 1004920"/>
                <a:gd name="connsiteY2322" fmla="*/ 110874 h 368468"/>
                <a:gd name="connsiteX2323" fmla="*/ 171709 w 1004920"/>
                <a:gd name="connsiteY2323" fmla="*/ 112783 h 368468"/>
                <a:gd name="connsiteX2324" fmla="*/ 171294 w 1004920"/>
                <a:gd name="connsiteY2324" fmla="*/ 113620 h 368468"/>
                <a:gd name="connsiteX2325" fmla="*/ 170480 w 1004920"/>
                <a:gd name="connsiteY2325" fmla="*/ 113002 h 368468"/>
                <a:gd name="connsiteX2326" fmla="*/ 166193 w 1004920"/>
                <a:gd name="connsiteY2326" fmla="*/ 112063 h 368468"/>
                <a:gd name="connsiteX2327" fmla="*/ 164746 w 1004920"/>
                <a:gd name="connsiteY2327" fmla="*/ 111961 h 368468"/>
                <a:gd name="connsiteX2328" fmla="*/ 161037 w 1004920"/>
                <a:gd name="connsiteY2328" fmla="*/ 110928 h 368468"/>
                <a:gd name="connsiteX2329" fmla="*/ 159911 w 1004920"/>
                <a:gd name="connsiteY2329" fmla="*/ 110381 h 368468"/>
                <a:gd name="connsiteX2330" fmla="*/ 159105 w 1004920"/>
                <a:gd name="connsiteY2330" fmla="*/ 109661 h 368468"/>
                <a:gd name="connsiteX2331" fmla="*/ 159379 w 1004920"/>
                <a:gd name="connsiteY2331" fmla="*/ 108339 h 368468"/>
                <a:gd name="connsiteX2332" fmla="*/ 159926 w 1004920"/>
                <a:gd name="connsiteY2332" fmla="*/ 107541 h 368468"/>
                <a:gd name="connsiteX2333" fmla="*/ 160255 w 1004920"/>
                <a:gd name="connsiteY2333" fmla="*/ 105319 h 368468"/>
                <a:gd name="connsiteX2334" fmla="*/ 161194 w 1004920"/>
                <a:gd name="connsiteY2334" fmla="*/ 104411 h 368468"/>
                <a:gd name="connsiteX2335" fmla="*/ 163032 w 1004920"/>
                <a:gd name="connsiteY2335" fmla="*/ 106062 h 368468"/>
                <a:gd name="connsiteX2336" fmla="*/ 165074 w 1004920"/>
                <a:gd name="connsiteY2336" fmla="*/ 107486 h 368468"/>
                <a:gd name="connsiteX2337" fmla="*/ 166256 w 1004920"/>
                <a:gd name="connsiteY2337" fmla="*/ 108135 h 368468"/>
                <a:gd name="connsiteX2338" fmla="*/ 169862 w 1004920"/>
                <a:gd name="connsiteY2338" fmla="*/ 109591 h 368468"/>
                <a:gd name="connsiteX2339" fmla="*/ 171138 w 1004920"/>
                <a:gd name="connsiteY2339" fmla="*/ 110318 h 368468"/>
                <a:gd name="connsiteX2340" fmla="*/ 171709 w 1004920"/>
                <a:gd name="connsiteY2340" fmla="*/ 112783 h 368468"/>
                <a:gd name="connsiteX2341" fmla="*/ 180408 w 1004920"/>
                <a:gd name="connsiteY2341" fmla="*/ 106203 h 368468"/>
                <a:gd name="connsiteX2342" fmla="*/ 180541 w 1004920"/>
                <a:gd name="connsiteY2342" fmla="*/ 107400 h 368468"/>
                <a:gd name="connsiteX2343" fmla="*/ 179078 w 1004920"/>
                <a:gd name="connsiteY2343" fmla="*/ 107110 h 368468"/>
                <a:gd name="connsiteX2344" fmla="*/ 178022 w 1004920"/>
                <a:gd name="connsiteY2344" fmla="*/ 105702 h 368468"/>
                <a:gd name="connsiteX2345" fmla="*/ 178890 w 1004920"/>
                <a:gd name="connsiteY2345" fmla="*/ 104701 h 368468"/>
                <a:gd name="connsiteX2346" fmla="*/ 179438 w 1004920"/>
                <a:gd name="connsiteY2346" fmla="*/ 104341 h 368468"/>
                <a:gd name="connsiteX2347" fmla="*/ 179986 w 1004920"/>
                <a:gd name="connsiteY2347" fmla="*/ 105671 h 368468"/>
                <a:gd name="connsiteX2348" fmla="*/ 180408 w 1004920"/>
                <a:gd name="connsiteY2348" fmla="*/ 106203 h 368468"/>
                <a:gd name="connsiteX2349" fmla="*/ 174752 w 1004920"/>
                <a:gd name="connsiteY2349" fmla="*/ 110091 h 368468"/>
                <a:gd name="connsiteX2350" fmla="*/ 174111 w 1004920"/>
                <a:gd name="connsiteY2350" fmla="*/ 110717 h 368468"/>
                <a:gd name="connsiteX2351" fmla="*/ 172999 w 1004920"/>
                <a:gd name="connsiteY2351" fmla="*/ 110569 h 368468"/>
                <a:gd name="connsiteX2352" fmla="*/ 171834 w 1004920"/>
                <a:gd name="connsiteY2352" fmla="*/ 109833 h 368468"/>
                <a:gd name="connsiteX2353" fmla="*/ 170316 w 1004920"/>
                <a:gd name="connsiteY2353" fmla="*/ 108511 h 368468"/>
                <a:gd name="connsiteX2354" fmla="*/ 168611 w 1004920"/>
                <a:gd name="connsiteY2354" fmla="*/ 107330 h 368468"/>
                <a:gd name="connsiteX2355" fmla="*/ 166451 w 1004920"/>
                <a:gd name="connsiteY2355" fmla="*/ 106586 h 368468"/>
                <a:gd name="connsiteX2356" fmla="*/ 165098 w 1004920"/>
                <a:gd name="connsiteY2356" fmla="*/ 106360 h 368468"/>
                <a:gd name="connsiteX2357" fmla="*/ 164558 w 1004920"/>
                <a:gd name="connsiteY2357" fmla="*/ 106086 h 368468"/>
                <a:gd name="connsiteX2358" fmla="*/ 165074 w 1004920"/>
                <a:gd name="connsiteY2358" fmla="*/ 103794 h 368468"/>
                <a:gd name="connsiteX2359" fmla="*/ 166498 w 1004920"/>
                <a:gd name="connsiteY2359" fmla="*/ 103653 h 368468"/>
                <a:gd name="connsiteX2360" fmla="*/ 171098 w 1004920"/>
                <a:gd name="connsiteY2360" fmla="*/ 105781 h 368468"/>
                <a:gd name="connsiteX2361" fmla="*/ 172585 w 1004920"/>
                <a:gd name="connsiteY2361" fmla="*/ 106938 h 368468"/>
                <a:gd name="connsiteX2362" fmla="*/ 174752 w 1004920"/>
                <a:gd name="connsiteY2362" fmla="*/ 110091 h 368468"/>
                <a:gd name="connsiteX2363" fmla="*/ 193607 w 1004920"/>
                <a:gd name="connsiteY2363" fmla="*/ 103316 h 368468"/>
                <a:gd name="connsiteX2364" fmla="*/ 194999 w 1004920"/>
                <a:gd name="connsiteY2364" fmla="*/ 104271 h 368468"/>
                <a:gd name="connsiteX2365" fmla="*/ 196141 w 1004920"/>
                <a:gd name="connsiteY2365" fmla="*/ 103645 h 368468"/>
                <a:gd name="connsiteX2366" fmla="*/ 196094 w 1004920"/>
                <a:gd name="connsiteY2366" fmla="*/ 104458 h 368468"/>
                <a:gd name="connsiteX2367" fmla="*/ 195868 w 1004920"/>
                <a:gd name="connsiteY2367" fmla="*/ 105241 h 368468"/>
                <a:gd name="connsiteX2368" fmla="*/ 194521 w 1004920"/>
                <a:gd name="connsiteY2368" fmla="*/ 107486 h 368468"/>
                <a:gd name="connsiteX2369" fmla="*/ 192269 w 1004920"/>
                <a:gd name="connsiteY2369" fmla="*/ 106970 h 368468"/>
                <a:gd name="connsiteX2370" fmla="*/ 191752 w 1004920"/>
                <a:gd name="connsiteY2370" fmla="*/ 106242 h 368468"/>
                <a:gd name="connsiteX2371" fmla="*/ 191588 w 1004920"/>
                <a:gd name="connsiteY2371" fmla="*/ 105702 h 368468"/>
                <a:gd name="connsiteX2372" fmla="*/ 191917 w 1004920"/>
                <a:gd name="connsiteY2372" fmla="*/ 105366 h 368468"/>
                <a:gd name="connsiteX2373" fmla="*/ 192096 w 1004920"/>
                <a:gd name="connsiteY2373" fmla="*/ 104263 h 368468"/>
                <a:gd name="connsiteX2374" fmla="*/ 193067 w 1004920"/>
                <a:gd name="connsiteY2374" fmla="*/ 104263 h 368468"/>
                <a:gd name="connsiteX2375" fmla="*/ 193607 w 1004920"/>
                <a:gd name="connsiteY2375" fmla="*/ 103316 h 368468"/>
                <a:gd name="connsiteX2376" fmla="*/ 205913 w 1004920"/>
                <a:gd name="connsiteY2376" fmla="*/ 102542 h 368468"/>
                <a:gd name="connsiteX2377" fmla="*/ 206046 w 1004920"/>
                <a:gd name="connsiteY2377" fmla="*/ 104177 h 368468"/>
                <a:gd name="connsiteX2378" fmla="*/ 207298 w 1004920"/>
                <a:gd name="connsiteY2378" fmla="*/ 104975 h 368468"/>
                <a:gd name="connsiteX2379" fmla="*/ 207618 w 1004920"/>
                <a:gd name="connsiteY2379" fmla="*/ 106180 h 368468"/>
                <a:gd name="connsiteX2380" fmla="*/ 207399 w 1004920"/>
                <a:gd name="connsiteY2380" fmla="*/ 108112 h 368468"/>
                <a:gd name="connsiteX2381" fmla="*/ 206226 w 1004920"/>
                <a:gd name="connsiteY2381" fmla="*/ 110342 h 368468"/>
                <a:gd name="connsiteX2382" fmla="*/ 205701 w 1004920"/>
                <a:gd name="connsiteY2382" fmla="*/ 110928 h 368468"/>
                <a:gd name="connsiteX2383" fmla="*/ 204145 w 1004920"/>
                <a:gd name="connsiteY2383" fmla="*/ 110475 h 368468"/>
                <a:gd name="connsiteX2384" fmla="*/ 203628 w 1004920"/>
                <a:gd name="connsiteY2384" fmla="*/ 109732 h 368468"/>
                <a:gd name="connsiteX2385" fmla="*/ 203425 w 1004920"/>
                <a:gd name="connsiteY2385" fmla="*/ 109153 h 368468"/>
                <a:gd name="connsiteX2386" fmla="*/ 203644 w 1004920"/>
                <a:gd name="connsiteY2386" fmla="*/ 108738 h 368468"/>
                <a:gd name="connsiteX2387" fmla="*/ 202494 w 1004920"/>
                <a:gd name="connsiteY2387" fmla="*/ 108214 h 368468"/>
                <a:gd name="connsiteX2388" fmla="*/ 203237 w 1004920"/>
                <a:gd name="connsiteY2388" fmla="*/ 107361 h 368468"/>
                <a:gd name="connsiteX2389" fmla="*/ 202728 w 1004920"/>
                <a:gd name="connsiteY2389" fmla="*/ 106164 h 368468"/>
                <a:gd name="connsiteX2390" fmla="*/ 199544 w 1004920"/>
                <a:gd name="connsiteY2390" fmla="*/ 106915 h 368468"/>
                <a:gd name="connsiteX2391" fmla="*/ 198621 w 1004920"/>
                <a:gd name="connsiteY2391" fmla="*/ 106938 h 368468"/>
                <a:gd name="connsiteX2392" fmla="*/ 198457 w 1004920"/>
                <a:gd name="connsiteY2392" fmla="*/ 105577 h 368468"/>
                <a:gd name="connsiteX2393" fmla="*/ 198590 w 1004920"/>
                <a:gd name="connsiteY2393" fmla="*/ 105030 h 368468"/>
                <a:gd name="connsiteX2394" fmla="*/ 201038 w 1004920"/>
                <a:gd name="connsiteY2394" fmla="*/ 103308 h 368468"/>
                <a:gd name="connsiteX2395" fmla="*/ 202502 w 1004920"/>
                <a:gd name="connsiteY2395" fmla="*/ 102988 h 368468"/>
                <a:gd name="connsiteX2396" fmla="*/ 204074 w 1004920"/>
                <a:gd name="connsiteY2396" fmla="*/ 103332 h 368468"/>
                <a:gd name="connsiteX2397" fmla="*/ 205913 w 1004920"/>
                <a:gd name="connsiteY2397" fmla="*/ 102542 h 368468"/>
                <a:gd name="connsiteX2398" fmla="*/ 158526 w 1004920"/>
                <a:gd name="connsiteY2398" fmla="*/ 107471 h 368468"/>
                <a:gd name="connsiteX2399" fmla="*/ 157509 w 1004920"/>
                <a:gd name="connsiteY2399" fmla="*/ 108128 h 368468"/>
                <a:gd name="connsiteX2400" fmla="*/ 156289 w 1004920"/>
                <a:gd name="connsiteY2400" fmla="*/ 107095 h 368468"/>
                <a:gd name="connsiteX2401" fmla="*/ 155287 w 1004920"/>
                <a:gd name="connsiteY2401" fmla="*/ 105601 h 368468"/>
                <a:gd name="connsiteX2402" fmla="*/ 154763 w 1004920"/>
                <a:gd name="connsiteY2402" fmla="*/ 104044 h 368468"/>
                <a:gd name="connsiteX2403" fmla="*/ 154286 w 1004920"/>
                <a:gd name="connsiteY2403" fmla="*/ 101493 h 368468"/>
                <a:gd name="connsiteX2404" fmla="*/ 154160 w 1004920"/>
                <a:gd name="connsiteY2404" fmla="*/ 99663 h 368468"/>
                <a:gd name="connsiteX2405" fmla="*/ 154771 w 1004920"/>
                <a:gd name="connsiteY2405" fmla="*/ 98591 h 368468"/>
                <a:gd name="connsiteX2406" fmla="*/ 155217 w 1004920"/>
                <a:gd name="connsiteY2406" fmla="*/ 98630 h 368468"/>
                <a:gd name="connsiteX2407" fmla="*/ 157016 w 1004920"/>
                <a:gd name="connsiteY2407" fmla="*/ 99718 h 368468"/>
                <a:gd name="connsiteX2408" fmla="*/ 158205 w 1004920"/>
                <a:gd name="connsiteY2408" fmla="*/ 101564 h 368468"/>
                <a:gd name="connsiteX2409" fmla="*/ 158862 w 1004920"/>
                <a:gd name="connsiteY2409" fmla="*/ 102143 h 368468"/>
                <a:gd name="connsiteX2410" fmla="*/ 158996 w 1004920"/>
                <a:gd name="connsiteY2410" fmla="*/ 103840 h 368468"/>
                <a:gd name="connsiteX2411" fmla="*/ 158557 w 1004920"/>
                <a:gd name="connsiteY2411" fmla="*/ 105781 h 368468"/>
                <a:gd name="connsiteX2412" fmla="*/ 158526 w 1004920"/>
                <a:gd name="connsiteY2412" fmla="*/ 107471 h 368468"/>
                <a:gd name="connsiteX2413" fmla="*/ 49937 w 1004920"/>
                <a:gd name="connsiteY2413" fmla="*/ 97112 h 368468"/>
                <a:gd name="connsiteX2414" fmla="*/ 54693 w 1004920"/>
                <a:gd name="connsiteY2414" fmla="*/ 103246 h 368468"/>
                <a:gd name="connsiteX2415" fmla="*/ 56626 w 1004920"/>
                <a:gd name="connsiteY2415" fmla="*/ 104067 h 368468"/>
                <a:gd name="connsiteX2416" fmla="*/ 59192 w 1004920"/>
                <a:gd name="connsiteY2416" fmla="*/ 106852 h 368468"/>
                <a:gd name="connsiteX2417" fmla="*/ 59818 w 1004920"/>
                <a:gd name="connsiteY2417" fmla="*/ 107822 h 368468"/>
                <a:gd name="connsiteX2418" fmla="*/ 59169 w 1004920"/>
                <a:gd name="connsiteY2418" fmla="*/ 109778 h 368468"/>
                <a:gd name="connsiteX2419" fmla="*/ 58605 w 1004920"/>
                <a:gd name="connsiteY2419" fmla="*/ 115364 h 368468"/>
                <a:gd name="connsiteX2420" fmla="*/ 57377 w 1004920"/>
                <a:gd name="connsiteY2420" fmla="*/ 116757 h 368468"/>
                <a:gd name="connsiteX2421" fmla="*/ 54381 w 1004920"/>
                <a:gd name="connsiteY2421" fmla="*/ 116068 h 368468"/>
                <a:gd name="connsiteX2422" fmla="*/ 54349 w 1004920"/>
                <a:gd name="connsiteY2422" fmla="*/ 115091 h 368468"/>
                <a:gd name="connsiteX2423" fmla="*/ 52620 w 1004920"/>
                <a:gd name="connsiteY2423" fmla="*/ 110881 h 368468"/>
                <a:gd name="connsiteX2424" fmla="*/ 49491 w 1004920"/>
                <a:gd name="connsiteY2424" fmla="*/ 108534 h 368468"/>
                <a:gd name="connsiteX2425" fmla="*/ 48263 w 1004920"/>
                <a:gd name="connsiteY2425" fmla="*/ 108409 h 368468"/>
                <a:gd name="connsiteX2426" fmla="*/ 47457 w 1004920"/>
                <a:gd name="connsiteY2426" fmla="*/ 106007 h 368468"/>
                <a:gd name="connsiteX2427" fmla="*/ 45876 w 1004920"/>
                <a:gd name="connsiteY2427" fmla="*/ 103167 h 368468"/>
                <a:gd name="connsiteX2428" fmla="*/ 41104 w 1004920"/>
                <a:gd name="connsiteY2428" fmla="*/ 97973 h 368468"/>
                <a:gd name="connsiteX2429" fmla="*/ 44726 w 1004920"/>
                <a:gd name="connsiteY2429" fmla="*/ 98012 h 368468"/>
                <a:gd name="connsiteX2430" fmla="*/ 46486 w 1004920"/>
                <a:gd name="connsiteY2430" fmla="*/ 96745 h 368468"/>
                <a:gd name="connsiteX2431" fmla="*/ 46893 w 1004920"/>
                <a:gd name="connsiteY2431" fmla="*/ 95735 h 368468"/>
                <a:gd name="connsiteX2432" fmla="*/ 47183 w 1004920"/>
                <a:gd name="connsiteY2432" fmla="*/ 95477 h 368468"/>
                <a:gd name="connsiteX2433" fmla="*/ 49937 w 1004920"/>
                <a:gd name="connsiteY2433" fmla="*/ 97112 h 368468"/>
                <a:gd name="connsiteX2434" fmla="*/ 159950 w 1004920"/>
                <a:gd name="connsiteY2434" fmla="*/ 97237 h 368468"/>
                <a:gd name="connsiteX2435" fmla="*/ 160114 w 1004920"/>
                <a:gd name="connsiteY2435" fmla="*/ 100038 h 368468"/>
                <a:gd name="connsiteX2436" fmla="*/ 158479 w 1004920"/>
                <a:gd name="connsiteY2436" fmla="*/ 99303 h 368468"/>
                <a:gd name="connsiteX2437" fmla="*/ 157204 w 1004920"/>
                <a:gd name="connsiteY2437" fmla="*/ 98192 h 368468"/>
                <a:gd name="connsiteX2438" fmla="*/ 155162 w 1004920"/>
                <a:gd name="connsiteY2438" fmla="*/ 97370 h 368468"/>
                <a:gd name="connsiteX2439" fmla="*/ 152690 w 1004920"/>
                <a:gd name="connsiteY2439" fmla="*/ 97104 h 368468"/>
                <a:gd name="connsiteX2440" fmla="*/ 150875 w 1004920"/>
                <a:gd name="connsiteY2440" fmla="*/ 96377 h 368468"/>
                <a:gd name="connsiteX2441" fmla="*/ 149607 w 1004920"/>
                <a:gd name="connsiteY2441" fmla="*/ 95078 h 368468"/>
                <a:gd name="connsiteX2442" fmla="*/ 149553 w 1004920"/>
                <a:gd name="connsiteY2442" fmla="*/ 94476 h 368468"/>
                <a:gd name="connsiteX2443" fmla="*/ 149678 w 1004920"/>
                <a:gd name="connsiteY2443" fmla="*/ 93991 h 368468"/>
                <a:gd name="connsiteX2444" fmla="*/ 150084 w 1004920"/>
                <a:gd name="connsiteY2444" fmla="*/ 93607 h 368468"/>
                <a:gd name="connsiteX2445" fmla="*/ 159465 w 1004920"/>
                <a:gd name="connsiteY2445" fmla="*/ 96126 h 368468"/>
                <a:gd name="connsiteX2446" fmla="*/ 159950 w 1004920"/>
                <a:gd name="connsiteY2446" fmla="*/ 97237 h 368468"/>
                <a:gd name="connsiteX2447" fmla="*/ 651700 w 1004920"/>
                <a:gd name="connsiteY2447" fmla="*/ 107361 h 368468"/>
                <a:gd name="connsiteX2448" fmla="*/ 647514 w 1004920"/>
                <a:gd name="connsiteY2448" fmla="*/ 111061 h 368468"/>
                <a:gd name="connsiteX2449" fmla="*/ 646239 w 1004920"/>
                <a:gd name="connsiteY2449" fmla="*/ 112853 h 368468"/>
                <a:gd name="connsiteX2450" fmla="*/ 645120 w 1004920"/>
                <a:gd name="connsiteY2450" fmla="*/ 114778 h 368468"/>
                <a:gd name="connsiteX2451" fmla="*/ 643469 w 1004920"/>
                <a:gd name="connsiteY2451" fmla="*/ 116913 h 368468"/>
                <a:gd name="connsiteX2452" fmla="*/ 641576 w 1004920"/>
                <a:gd name="connsiteY2452" fmla="*/ 118799 h 368468"/>
                <a:gd name="connsiteX2453" fmla="*/ 640630 w 1004920"/>
                <a:gd name="connsiteY2453" fmla="*/ 119354 h 368468"/>
                <a:gd name="connsiteX2454" fmla="*/ 638290 w 1004920"/>
                <a:gd name="connsiteY2454" fmla="*/ 120371 h 368468"/>
                <a:gd name="connsiteX2455" fmla="*/ 636945 w 1004920"/>
                <a:gd name="connsiteY2455" fmla="*/ 120762 h 368468"/>
                <a:gd name="connsiteX2456" fmla="*/ 634410 w 1004920"/>
                <a:gd name="connsiteY2456" fmla="*/ 120896 h 368468"/>
                <a:gd name="connsiteX2457" fmla="*/ 626774 w 1004920"/>
                <a:gd name="connsiteY2457" fmla="*/ 122398 h 368468"/>
                <a:gd name="connsiteX2458" fmla="*/ 624271 w 1004920"/>
                <a:gd name="connsiteY2458" fmla="*/ 122570 h 368468"/>
                <a:gd name="connsiteX2459" fmla="*/ 621775 w 1004920"/>
                <a:gd name="connsiteY2459" fmla="*/ 122507 h 368468"/>
                <a:gd name="connsiteX2460" fmla="*/ 617050 w 1004920"/>
                <a:gd name="connsiteY2460" fmla="*/ 122132 h 368468"/>
                <a:gd name="connsiteX2461" fmla="*/ 616064 w 1004920"/>
                <a:gd name="connsiteY2461" fmla="*/ 121936 h 368468"/>
                <a:gd name="connsiteX2462" fmla="*/ 614179 w 1004920"/>
                <a:gd name="connsiteY2462" fmla="*/ 119996 h 368468"/>
                <a:gd name="connsiteX2463" fmla="*/ 612050 w 1004920"/>
                <a:gd name="connsiteY2463" fmla="*/ 118462 h 368468"/>
                <a:gd name="connsiteX2464" fmla="*/ 610173 w 1004920"/>
                <a:gd name="connsiteY2464" fmla="*/ 118298 h 368468"/>
                <a:gd name="connsiteX2465" fmla="*/ 608256 w 1004920"/>
                <a:gd name="connsiteY2465" fmla="*/ 118462 h 368468"/>
                <a:gd name="connsiteX2466" fmla="*/ 594448 w 1004920"/>
                <a:gd name="connsiteY2466" fmla="*/ 118572 h 368468"/>
                <a:gd name="connsiteX2467" fmla="*/ 589621 w 1004920"/>
                <a:gd name="connsiteY2467" fmla="*/ 118861 h 368468"/>
                <a:gd name="connsiteX2468" fmla="*/ 584817 w 1004920"/>
                <a:gd name="connsiteY2468" fmla="*/ 119542 h 368468"/>
                <a:gd name="connsiteX2469" fmla="*/ 582196 w 1004920"/>
                <a:gd name="connsiteY2469" fmla="*/ 119229 h 368468"/>
                <a:gd name="connsiteX2470" fmla="*/ 579607 w 1004920"/>
                <a:gd name="connsiteY2470" fmla="*/ 118462 h 368468"/>
                <a:gd name="connsiteX2471" fmla="*/ 577651 w 1004920"/>
                <a:gd name="connsiteY2471" fmla="*/ 118189 h 368468"/>
                <a:gd name="connsiteX2472" fmla="*/ 575679 w 1004920"/>
                <a:gd name="connsiteY2472" fmla="*/ 118267 h 368468"/>
                <a:gd name="connsiteX2473" fmla="*/ 566620 w 1004920"/>
                <a:gd name="connsiteY2473" fmla="*/ 119425 h 368468"/>
                <a:gd name="connsiteX2474" fmla="*/ 564335 w 1004920"/>
                <a:gd name="connsiteY2474" fmla="*/ 119315 h 368468"/>
                <a:gd name="connsiteX2475" fmla="*/ 559751 w 1004920"/>
                <a:gd name="connsiteY2475" fmla="*/ 117836 h 368468"/>
                <a:gd name="connsiteX2476" fmla="*/ 557091 w 1004920"/>
                <a:gd name="connsiteY2476" fmla="*/ 117539 h 368468"/>
                <a:gd name="connsiteX2477" fmla="*/ 554470 w 1004920"/>
                <a:gd name="connsiteY2477" fmla="*/ 117938 h 368468"/>
                <a:gd name="connsiteX2478" fmla="*/ 552037 w 1004920"/>
                <a:gd name="connsiteY2478" fmla="*/ 119268 h 368468"/>
                <a:gd name="connsiteX2479" fmla="*/ 551114 w 1004920"/>
                <a:gd name="connsiteY2479" fmla="*/ 120160 h 368468"/>
                <a:gd name="connsiteX2480" fmla="*/ 548595 w 1004920"/>
                <a:gd name="connsiteY2480" fmla="*/ 123211 h 368468"/>
                <a:gd name="connsiteX2481" fmla="*/ 547171 w 1004920"/>
                <a:gd name="connsiteY2481" fmla="*/ 125433 h 368468"/>
                <a:gd name="connsiteX2482" fmla="*/ 546083 w 1004920"/>
                <a:gd name="connsiteY2482" fmla="*/ 128203 h 368468"/>
                <a:gd name="connsiteX2483" fmla="*/ 545160 w 1004920"/>
                <a:gd name="connsiteY2483" fmla="*/ 131027 h 368468"/>
                <a:gd name="connsiteX2484" fmla="*/ 544667 w 1004920"/>
                <a:gd name="connsiteY2484" fmla="*/ 133342 h 368468"/>
                <a:gd name="connsiteX2485" fmla="*/ 544636 w 1004920"/>
                <a:gd name="connsiteY2485" fmla="*/ 135768 h 368468"/>
                <a:gd name="connsiteX2486" fmla="*/ 545074 w 1004920"/>
                <a:gd name="connsiteY2486" fmla="*/ 138490 h 368468"/>
                <a:gd name="connsiteX2487" fmla="*/ 545755 w 1004920"/>
                <a:gd name="connsiteY2487" fmla="*/ 141182 h 368468"/>
                <a:gd name="connsiteX2488" fmla="*/ 546513 w 1004920"/>
                <a:gd name="connsiteY2488" fmla="*/ 143239 h 368468"/>
                <a:gd name="connsiteX2489" fmla="*/ 549659 w 1004920"/>
                <a:gd name="connsiteY2489" fmla="*/ 147996 h 368468"/>
                <a:gd name="connsiteX2490" fmla="*/ 550300 w 1004920"/>
                <a:gd name="connsiteY2490" fmla="*/ 148669 h 368468"/>
                <a:gd name="connsiteX2491" fmla="*/ 553719 w 1004920"/>
                <a:gd name="connsiteY2491" fmla="*/ 150006 h 368468"/>
                <a:gd name="connsiteX2492" fmla="*/ 555746 w 1004920"/>
                <a:gd name="connsiteY2492" fmla="*/ 151728 h 368468"/>
                <a:gd name="connsiteX2493" fmla="*/ 557662 w 1004920"/>
                <a:gd name="connsiteY2493" fmla="*/ 156500 h 368468"/>
                <a:gd name="connsiteX2494" fmla="*/ 559039 w 1004920"/>
                <a:gd name="connsiteY2494" fmla="*/ 158941 h 368468"/>
                <a:gd name="connsiteX2495" fmla="*/ 560377 w 1004920"/>
                <a:gd name="connsiteY2495" fmla="*/ 158972 h 368468"/>
                <a:gd name="connsiteX2496" fmla="*/ 561879 w 1004920"/>
                <a:gd name="connsiteY2496" fmla="*/ 158800 h 368468"/>
                <a:gd name="connsiteX2497" fmla="*/ 564492 w 1004920"/>
                <a:gd name="connsiteY2497" fmla="*/ 159113 h 368468"/>
                <a:gd name="connsiteX2498" fmla="*/ 567074 w 1004920"/>
                <a:gd name="connsiteY2498" fmla="*/ 159739 h 368468"/>
                <a:gd name="connsiteX2499" fmla="*/ 569593 w 1004920"/>
                <a:gd name="connsiteY2499" fmla="*/ 158276 h 368468"/>
                <a:gd name="connsiteX2500" fmla="*/ 571001 w 1004920"/>
                <a:gd name="connsiteY2500" fmla="*/ 155506 h 368468"/>
                <a:gd name="connsiteX2501" fmla="*/ 572417 w 1004920"/>
                <a:gd name="connsiteY2501" fmla="*/ 153449 h 368468"/>
                <a:gd name="connsiteX2502" fmla="*/ 575812 w 1004920"/>
                <a:gd name="connsiteY2502" fmla="*/ 149537 h 368468"/>
                <a:gd name="connsiteX2503" fmla="*/ 577745 w 1004920"/>
                <a:gd name="connsiteY2503" fmla="*/ 147730 h 368468"/>
                <a:gd name="connsiteX2504" fmla="*/ 578973 w 1004920"/>
                <a:gd name="connsiteY2504" fmla="*/ 147135 h 368468"/>
                <a:gd name="connsiteX2505" fmla="*/ 580232 w 1004920"/>
                <a:gd name="connsiteY2505" fmla="*/ 147394 h 368468"/>
                <a:gd name="connsiteX2506" fmla="*/ 581297 w 1004920"/>
                <a:gd name="connsiteY2506" fmla="*/ 148426 h 368468"/>
                <a:gd name="connsiteX2507" fmla="*/ 582533 w 1004920"/>
                <a:gd name="connsiteY2507" fmla="*/ 149248 h 368468"/>
                <a:gd name="connsiteX2508" fmla="*/ 585068 w 1004920"/>
                <a:gd name="connsiteY2508" fmla="*/ 149694 h 368468"/>
                <a:gd name="connsiteX2509" fmla="*/ 587626 w 1004920"/>
                <a:gd name="connsiteY2509" fmla="*/ 149420 h 368468"/>
                <a:gd name="connsiteX2510" fmla="*/ 590348 w 1004920"/>
                <a:gd name="connsiteY2510" fmla="*/ 148144 h 368468"/>
                <a:gd name="connsiteX2511" fmla="*/ 591326 w 1004920"/>
                <a:gd name="connsiteY2511" fmla="*/ 147362 h 368468"/>
                <a:gd name="connsiteX2512" fmla="*/ 592140 w 1004920"/>
                <a:gd name="connsiteY2512" fmla="*/ 146376 h 368468"/>
                <a:gd name="connsiteX2513" fmla="*/ 594448 w 1004920"/>
                <a:gd name="connsiteY2513" fmla="*/ 145571 h 368468"/>
                <a:gd name="connsiteX2514" fmla="*/ 599932 w 1004920"/>
                <a:gd name="connsiteY2514" fmla="*/ 145563 h 368468"/>
                <a:gd name="connsiteX2515" fmla="*/ 602756 w 1004920"/>
                <a:gd name="connsiteY2515" fmla="*/ 145852 h 368468"/>
                <a:gd name="connsiteX2516" fmla="*/ 607810 w 1004920"/>
                <a:gd name="connsiteY2516" fmla="*/ 145531 h 368468"/>
                <a:gd name="connsiteX2517" fmla="*/ 607740 w 1004920"/>
                <a:gd name="connsiteY2517" fmla="*/ 144812 h 368468"/>
                <a:gd name="connsiteX2518" fmla="*/ 606762 w 1004920"/>
                <a:gd name="connsiteY2518" fmla="*/ 144045 h 368468"/>
                <a:gd name="connsiteX2519" fmla="*/ 606511 w 1004920"/>
                <a:gd name="connsiteY2519" fmla="*/ 143427 h 368468"/>
                <a:gd name="connsiteX2520" fmla="*/ 607450 w 1004920"/>
                <a:gd name="connsiteY2520" fmla="*/ 143028 h 368468"/>
                <a:gd name="connsiteX2521" fmla="*/ 610705 w 1004920"/>
                <a:gd name="connsiteY2521" fmla="*/ 142136 h 368468"/>
                <a:gd name="connsiteX2522" fmla="*/ 614022 w 1004920"/>
                <a:gd name="connsiteY2522" fmla="*/ 141502 h 368468"/>
                <a:gd name="connsiteX2523" fmla="*/ 616440 w 1004920"/>
                <a:gd name="connsiteY2523" fmla="*/ 141956 h 368468"/>
                <a:gd name="connsiteX2524" fmla="*/ 618591 w 1004920"/>
                <a:gd name="connsiteY2524" fmla="*/ 143200 h 368468"/>
                <a:gd name="connsiteX2525" fmla="*/ 619420 w 1004920"/>
                <a:gd name="connsiteY2525" fmla="*/ 144483 h 368468"/>
                <a:gd name="connsiteX2526" fmla="*/ 619788 w 1004920"/>
                <a:gd name="connsiteY2526" fmla="*/ 146024 h 368468"/>
                <a:gd name="connsiteX2527" fmla="*/ 618959 w 1004920"/>
                <a:gd name="connsiteY2527" fmla="*/ 150022 h 368468"/>
                <a:gd name="connsiteX2528" fmla="*/ 618552 w 1004920"/>
                <a:gd name="connsiteY2528" fmla="*/ 150953 h 368468"/>
                <a:gd name="connsiteX2529" fmla="*/ 616831 w 1004920"/>
                <a:gd name="connsiteY2529" fmla="*/ 151430 h 368468"/>
                <a:gd name="connsiteX2530" fmla="*/ 615211 w 1004920"/>
                <a:gd name="connsiteY2530" fmla="*/ 150898 h 368468"/>
                <a:gd name="connsiteX2531" fmla="*/ 613608 w 1004920"/>
                <a:gd name="connsiteY2531" fmla="*/ 148833 h 368468"/>
                <a:gd name="connsiteX2532" fmla="*/ 611339 w 1004920"/>
                <a:gd name="connsiteY2532" fmla="*/ 148074 h 368468"/>
                <a:gd name="connsiteX2533" fmla="*/ 608123 w 1004920"/>
                <a:gd name="connsiteY2533" fmla="*/ 148700 h 368468"/>
                <a:gd name="connsiteX2534" fmla="*/ 607012 w 1004920"/>
                <a:gd name="connsiteY2534" fmla="*/ 149294 h 368468"/>
                <a:gd name="connsiteX2535" fmla="*/ 606027 w 1004920"/>
                <a:gd name="connsiteY2535" fmla="*/ 150116 h 368468"/>
                <a:gd name="connsiteX2536" fmla="*/ 604211 w 1004920"/>
                <a:gd name="connsiteY2536" fmla="*/ 152260 h 368468"/>
                <a:gd name="connsiteX2537" fmla="*/ 602701 w 1004920"/>
                <a:gd name="connsiteY2537" fmla="*/ 154677 h 368468"/>
                <a:gd name="connsiteX2538" fmla="*/ 599423 w 1004920"/>
                <a:gd name="connsiteY2538" fmla="*/ 158440 h 368468"/>
                <a:gd name="connsiteX2539" fmla="*/ 595645 w 1004920"/>
                <a:gd name="connsiteY2539" fmla="*/ 161710 h 368468"/>
                <a:gd name="connsiteX2540" fmla="*/ 593814 w 1004920"/>
                <a:gd name="connsiteY2540" fmla="*/ 162962 h 368468"/>
                <a:gd name="connsiteX2541" fmla="*/ 591764 w 1004920"/>
                <a:gd name="connsiteY2541" fmla="*/ 163799 h 368468"/>
                <a:gd name="connsiteX2542" fmla="*/ 585200 w 1004920"/>
                <a:gd name="connsiteY2542" fmla="*/ 165966 h 368468"/>
                <a:gd name="connsiteX2543" fmla="*/ 583471 w 1004920"/>
                <a:gd name="connsiteY2543" fmla="*/ 167578 h 368468"/>
                <a:gd name="connsiteX2544" fmla="*/ 582126 w 1004920"/>
                <a:gd name="connsiteY2544" fmla="*/ 169667 h 368468"/>
                <a:gd name="connsiteX2545" fmla="*/ 580639 w 1004920"/>
                <a:gd name="connsiteY2545" fmla="*/ 170379 h 368468"/>
                <a:gd name="connsiteX2546" fmla="*/ 578918 w 1004920"/>
                <a:gd name="connsiteY2546" fmla="*/ 170605 h 368468"/>
                <a:gd name="connsiteX2547" fmla="*/ 577628 w 1004920"/>
                <a:gd name="connsiteY2547" fmla="*/ 170214 h 368468"/>
                <a:gd name="connsiteX2548" fmla="*/ 575014 w 1004920"/>
                <a:gd name="connsiteY2548" fmla="*/ 169033 h 368468"/>
                <a:gd name="connsiteX2549" fmla="*/ 574154 w 1004920"/>
                <a:gd name="connsiteY2549" fmla="*/ 170003 h 368468"/>
                <a:gd name="connsiteX2550" fmla="*/ 574005 w 1004920"/>
                <a:gd name="connsiteY2550" fmla="*/ 171482 h 368468"/>
                <a:gd name="connsiteX2551" fmla="*/ 575288 w 1004920"/>
                <a:gd name="connsiteY2551" fmla="*/ 172006 h 368468"/>
                <a:gd name="connsiteX2552" fmla="*/ 577369 w 1004920"/>
                <a:gd name="connsiteY2552" fmla="*/ 173641 h 368468"/>
                <a:gd name="connsiteX2553" fmla="*/ 578973 w 1004920"/>
                <a:gd name="connsiteY2553" fmla="*/ 175949 h 368468"/>
                <a:gd name="connsiteX2554" fmla="*/ 579998 w 1004920"/>
                <a:gd name="connsiteY2554" fmla="*/ 176442 h 368468"/>
                <a:gd name="connsiteX2555" fmla="*/ 582290 w 1004920"/>
                <a:gd name="connsiteY2555" fmla="*/ 177193 h 368468"/>
                <a:gd name="connsiteX2556" fmla="*/ 583253 w 1004920"/>
                <a:gd name="connsiteY2556" fmla="*/ 177913 h 368468"/>
                <a:gd name="connsiteX2557" fmla="*/ 584974 w 1004920"/>
                <a:gd name="connsiteY2557" fmla="*/ 179892 h 368468"/>
                <a:gd name="connsiteX2558" fmla="*/ 587688 w 1004920"/>
                <a:gd name="connsiteY2558" fmla="*/ 184492 h 368468"/>
                <a:gd name="connsiteX2559" fmla="*/ 588612 w 1004920"/>
                <a:gd name="connsiteY2559" fmla="*/ 186980 h 368468"/>
                <a:gd name="connsiteX2560" fmla="*/ 590122 w 1004920"/>
                <a:gd name="connsiteY2560" fmla="*/ 189014 h 368468"/>
                <a:gd name="connsiteX2561" fmla="*/ 594706 w 1004920"/>
                <a:gd name="connsiteY2561" fmla="*/ 192464 h 368468"/>
                <a:gd name="connsiteX2562" fmla="*/ 594964 w 1004920"/>
                <a:gd name="connsiteY2562" fmla="*/ 193442 h 368468"/>
                <a:gd name="connsiteX2563" fmla="*/ 594683 w 1004920"/>
                <a:gd name="connsiteY2563" fmla="*/ 194584 h 368468"/>
                <a:gd name="connsiteX2564" fmla="*/ 595035 w 1004920"/>
                <a:gd name="connsiteY2564" fmla="*/ 195617 h 368468"/>
                <a:gd name="connsiteX2565" fmla="*/ 596678 w 1004920"/>
                <a:gd name="connsiteY2565" fmla="*/ 197596 h 368468"/>
                <a:gd name="connsiteX2566" fmla="*/ 597069 w 1004920"/>
                <a:gd name="connsiteY2566" fmla="*/ 198879 h 368468"/>
                <a:gd name="connsiteX2567" fmla="*/ 595277 w 1004920"/>
                <a:gd name="connsiteY2567" fmla="*/ 200507 h 368468"/>
                <a:gd name="connsiteX2568" fmla="*/ 595175 w 1004920"/>
                <a:gd name="connsiteY2568" fmla="*/ 202854 h 368468"/>
                <a:gd name="connsiteX2569" fmla="*/ 594072 w 1004920"/>
                <a:gd name="connsiteY2569" fmla="*/ 206014 h 368468"/>
                <a:gd name="connsiteX2570" fmla="*/ 593830 w 1004920"/>
                <a:gd name="connsiteY2570" fmla="*/ 207078 h 368468"/>
                <a:gd name="connsiteX2571" fmla="*/ 593861 w 1004920"/>
                <a:gd name="connsiteY2571" fmla="*/ 208049 h 368468"/>
                <a:gd name="connsiteX2572" fmla="*/ 594635 w 1004920"/>
                <a:gd name="connsiteY2572" fmla="*/ 208948 h 368468"/>
                <a:gd name="connsiteX2573" fmla="*/ 595536 w 1004920"/>
                <a:gd name="connsiteY2573" fmla="*/ 209660 h 368468"/>
                <a:gd name="connsiteX2574" fmla="*/ 596771 w 1004920"/>
                <a:gd name="connsiteY2574" fmla="*/ 210036 h 368468"/>
                <a:gd name="connsiteX2575" fmla="*/ 597851 w 1004920"/>
                <a:gd name="connsiteY2575" fmla="*/ 210654 h 368468"/>
                <a:gd name="connsiteX2576" fmla="*/ 599932 w 1004920"/>
                <a:gd name="connsiteY2576" fmla="*/ 213118 h 368468"/>
                <a:gd name="connsiteX2577" fmla="*/ 601020 w 1004920"/>
                <a:gd name="connsiteY2577" fmla="*/ 213767 h 368468"/>
                <a:gd name="connsiteX2578" fmla="*/ 601708 w 1004920"/>
                <a:gd name="connsiteY2578" fmla="*/ 214667 h 368468"/>
                <a:gd name="connsiteX2579" fmla="*/ 601638 w 1004920"/>
                <a:gd name="connsiteY2579" fmla="*/ 216005 h 368468"/>
                <a:gd name="connsiteX2580" fmla="*/ 602584 w 1004920"/>
                <a:gd name="connsiteY2580" fmla="*/ 216787 h 368468"/>
                <a:gd name="connsiteX2581" fmla="*/ 603453 w 1004920"/>
                <a:gd name="connsiteY2581" fmla="*/ 218188 h 368468"/>
                <a:gd name="connsiteX2582" fmla="*/ 604791 w 1004920"/>
                <a:gd name="connsiteY2582" fmla="*/ 218524 h 368468"/>
                <a:gd name="connsiteX2583" fmla="*/ 605408 w 1004920"/>
                <a:gd name="connsiteY2583" fmla="*/ 218125 h 368468"/>
                <a:gd name="connsiteX2584" fmla="*/ 605839 w 1004920"/>
                <a:gd name="connsiteY2584" fmla="*/ 217523 h 368468"/>
                <a:gd name="connsiteX2585" fmla="*/ 606934 w 1004920"/>
                <a:gd name="connsiteY2585" fmla="*/ 217750 h 368468"/>
                <a:gd name="connsiteX2586" fmla="*/ 607576 w 1004920"/>
                <a:gd name="connsiteY2586" fmla="*/ 218727 h 368468"/>
                <a:gd name="connsiteX2587" fmla="*/ 607951 w 1004920"/>
                <a:gd name="connsiteY2587" fmla="*/ 219979 h 368468"/>
                <a:gd name="connsiteX2588" fmla="*/ 608076 w 1004920"/>
                <a:gd name="connsiteY2588" fmla="*/ 221356 h 368468"/>
                <a:gd name="connsiteX2589" fmla="*/ 608021 w 1004920"/>
                <a:gd name="connsiteY2589" fmla="*/ 223969 h 368468"/>
                <a:gd name="connsiteX2590" fmla="*/ 607474 w 1004920"/>
                <a:gd name="connsiteY2590" fmla="*/ 224908 h 368468"/>
                <a:gd name="connsiteX2591" fmla="*/ 606277 w 1004920"/>
                <a:gd name="connsiteY2591" fmla="*/ 224861 h 368468"/>
                <a:gd name="connsiteX2592" fmla="*/ 604125 w 1004920"/>
                <a:gd name="connsiteY2592" fmla="*/ 223782 h 368468"/>
                <a:gd name="connsiteX2593" fmla="*/ 604024 w 1004920"/>
                <a:gd name="connsiteY2593" fmla="*/ 224564 h 368468"/>
                <a:gd name="connsiteX2594" fmla="*/ 604172 w 1004920"/>
                <a:gd name="connsiteY2594" fmla="*/ 225315 h 368468"/>
                <a:gd name="connsiteX2595" fmla="*/ 603077 w 1004920"/>
                <a:gd name="connsiteY2595" fmla="*/ 225565 h 368468"/>
                <a:gd name="connsiteX2596" fmla="*/ 601825 w 1004920"/>
                <a:gd name="connsiteY2596" fmla="*/ 225456 h 368468"/>
                <a:gd name="connsiteX2597" fmla="*/ 598680 w 1004920"/>
                <a:gd name="connsiteY2597" fmla="*/ 225557 h 368468"/>
                <a:gd name="connsiteX2598" fmla="*/ 592875 w 1004920"/>
                <a:gd name="connsiteY2598" fmla="*/ 227185 h 368468"/>
                <a:gd name="connsiteX2599" fmla="*/ 590841 w 1004920"/>
                <a:gd name="connsiteY2599" fmla="*/ 228147 h 368468"/>
                <a:gd name="connsiteX2600" fmla="*/ 589519 w 1004920"/>
                <a:gd name="connsiteY2600" fmla="*/ 229891 h 368468"/>
                <a:gd name="connsiteX2601" fmla="*/ 589425 w 1004920"/>
                <a:gd name="connsiteY2601" fmla="*/ 231104 h 368468"/>
                <a:gd name="connsiteX2602" fmla="*/ 589934 w 1004920"/>
                <a:gd name="connsiteY2602" fmla="*/ 233647 h 368468"/>
                <a:gd name="connsiteX2603" fmla="*/ 589159 w 1004920"/>
                <a:gd name="connsiteY2603" fmla="*/ 234539 h 368468"/>
                <a:gd name="connsiteX2604" fmla="*/ 586499 w 1004920"/>
                <a:gd name="connsiteY2604" fmla="*/ 234875 h 368468"/>
                <a:gd name="connsiteX2605" fmla="*/ 582783 w 1004920"/>
                <a:gd name="connsiteY2605" fmla="*/ 234195 h 368468"/>
                <a:gd name="connsiteX2606" fmla="*/ 580538 w 1004920"/>
                <a:gd name="connsiteY2606" fmla="*/ 233514 h 368468"/>
                <a:gd name="connsiteX2607" fmla="*/ 579286 w 1004920"/>
                <a:gd name="connsiteY2607" fmla="*/ 232943 h 368468"/>
                <a:gd name="connsiteX2608" fmla="*/ 577659 w 1004920"/>
                <a:gd name="connsiteY2608" fmla="*/ 231229 h 368468"/>
                <a:gd name="connsiteX2609" fmla="*/ 577041 w 1004920"/>
                <a:gd name="connsiteY2609" fmla="*/ 229039 h 368468"/>
                <a:gd name="connsiteX2610" fmla="*/ 578246 w 1004920"/>
                <a:gd name="connsiteY2610" fmla="*/ 222522 h 368468"/>
                <a:gd name="connsiteX2611" fmla="*/ 578582 w 1004920"/>
                <a:gd name="connsiteY2611" fmla="*/ 221685 h 368468"/>
                <a:gd name="connsiteX2612" fmla="*/ 579169 w 1004920"/>
                <a:gd name="connsiteY2612" fmla="*/ 220942 h 368468"/>
                <a:gd name="connsiteX2613" fmla="*/ 579787 w 1004920"/>
                <a:gd name="connsiteY2613" fmla="*/ 219760 h 368468"/>
                <a:gd name="connsiteX2614" fmla="*/ 579935 w 1004920"/>
                <a:gd name="connsiteY2614" fmla="*/ 218368 h 368468"/>
                <a:gd name="connsiteX2615" fmla="*/ 578160 w 1004920"/>
                <a:gd name="connsiteY2615" fmla="*/ 216670 h 368468"/>
                <a:gd name="connsiteX2616" fmla="*/ 575484 w 1004920"/>
                <a:gd name="connsiteY2616" fmla="*/ 215997 h 368468"/>
                <a:gd name="connsiteX2617" fmla="*/ 573223 w 1004920"/>
                <a:gd name="connsiteY2617" fmla="*/ 214581 h 368468"/>
                <a:gd name="connsiteX2618" fmla="*/ 564476 w 1004920"/>
                <a:gd name="connsiteY2618" fmla="*/ 206632 h 368468"/>
                <a:gd name="connsiteX2619" fmla="*/ 563983 w 1004920"/>
                <a:gd name="connsiteY2619" fmla="*/ 205866 h 368468"/>
                <a:gd name="connsiteX2620" fmla="*/ 563968 w 1004920"/>
                <a:gd name="connsiteY2620" fmla="*/ 204552 h 368468"/>
                <a:gd name="connsiteX2621" fmla="*/ 564320 w 1004920"/>
                <a:gd name="connsiteY2621" fmla="*/ 203323 h 368468"/>
                <a:gd name="connsiteX2622" fmla="*/ 567191 w 1004920"/>
                <a:gd name="connsiteY2622" fmla="*/ 198981 h 368468"/>
                <a:gd name="connsiteX2623" fmla="*/ 567559 w 1004920"/>
                <a:gd name="connsiteY2623" fmla="*/ 198152 h 368468"/>
                <a:gd name="connsiteX2624" fmla="*/ 567911 w 1004920"/>
                <a:gd name="connsiteY2624" fmla="*/ 194725 h 368468"/>
                <a:gd name="connsiteX2625" fmla="*/ 567825 w 1004920"/>
                <a:gd name="connsiteY2625" fmla="*/ 191901 h 368468"/>
                <a:gd name="connsiteX2626" fmla="*/ 567504 w 1004920"/>
                <a:gd name="connsiteY2626" fmla="*/ 189077 h 368468"/>
                <a:gd name="connsiteX2627" fmla="*/ 566143 w 1004920"/>
                <a:gd name="connsiteY2627" fmla="*/ 187301 h 368468"/>
                <a:gd name="connsiteX2628" fmla="*/ 563709 w 1004920"/>
                <a:gd name="connsiteY2628" fmla="*/ 186761 h 368468"/>
                <a:gd name="connsiteX2629" fmla="*/ 561198 w 1004920"/>
                <a:gd name="connsiteY2629" fmla="*/ 186675 h 368468"/>
                <a:gd name="connsiteX2630" fmla="*/ 558750 w 1004920"/>
                <a:gd name="connsiteY2630" fmla="*/ 187238 h 368468"/>
                <a:gd name="connsiteX2631" fmla="*/ 556340 w 1004920"/>
                <a:gd name="connsiteY2631" fmla="*/ 188662 h 368468"/>
                <a:gd name="connsiteX2632" fmla="*/ 551896 w 1004920"/>
                <a:gd name="connsiteY2632" fmla="*/ 191651 h 368468"/>
                <a:gd name="connsiteX2633" fmla="*/ 550128 w 1004920"/>
                <a:gd name="connsiteY2633" fmla="*/ 193395 h 368468"/>
                <a:gd name="connsiteX2634" fmla="*/ 549972 w 1004920"/>
                <a:gd name="connsiteY2634" fmla="*/ 195656 h 368468"/>
                <a:gd name="connsiteX2635" fmla="*/ 550989 w 1004920"/>
                <a:gd name="connsiteY2635" fmla="*/ 197870 h 368468"/>
                <a:gd name="connsiteX2636" fmla="*/ 552303 w 1004920"/>
                <a:gd name="connsiteY2636" fmla="*/ 199889 h 368468"/>
                <a:gd name="connsiteX2637" fmla="*/ 553007 w 1004920"/>
                <a:gd name="connsiteY2637" fmla="*/ 202103 h 368468"/>
                <a:gd name="connsiteX2638" fmla="*/ 553977 w 1004920"/>
                <a:gd name="connsiteY2638" fmla="*/ 209950 h 368468"/>
                <a:gd name="connsiteX2639" fmla="*/ 553946 w 1004920"/>
                <a:gd name="connsiteY2639" fmla="*/ 210834 h 368468"/>
                <a:gd name="connsiteX2640" fmla="*/ 552804 w 1004920"/>
                <a:gd name="connsiteY2640" fmla="*/ 213118 h 368468"/>
                <a:gd name="connsiteX2641" fmla="*/ 552350 w 1004920"/>
                <a:gd name="connsiteY2641" fmla="*/ 218219 h 368468"/>
                <a:gd name="connsiteX2642" fmla="*/ 552843 w 1004920"/>
                <a:gd name="connsiteY2642" fmla="*/ 225424 h 368468"/>
                <a:gd name="connsiteX2643" fmla="*/ 553625 w 1004920"/>
                <a:gd name="connsiteY2643" fmla="*/ 229845 h 368468"/>
                <a:gd name="connsiteX2644" fmla="*/ 553289 w 1004920"/>
                <a:gd name="connsiteY2644" fmla="*/ 232246 h 368468"/>
                <a:gd name="connsiteX2645" fmla="*/ 551208 w 1004920"/>
                <a:gd name="connsiteY2645" fmla="*/ 237410 h 368468"/>
                <a:gd name="connsiteX2646" fmla="*/ 550574 w 1004920"/>
                <a:gd name="connsiteY2646" fmla="*/ 240242 h 368468"/>
                <a:gd name="connsiteX2647" fmla="*/ 550527 w 1004920"/>
                <a:gd name="connsiteY2647" fmla="*/ 241408 h 368468"/>
                <a:gd name="connsiteX2648" fmla="*/ 552976 w 1004920"/>
                <a:gd name="connsiteY2648" fmla="*/ 246806 h 368468"/>
                <a:gd name="connsiteX2649" fmla="*/ 553539 w 1004920"/>
                <a:gd name="connsiteY2649" fmla="*/ 248942 h 368468"/>
                <a:gd name="connsiteX2650" fmla="*/ 553836 w 1004920"/>
                <a:gd name="connsiteY2650" fmla="*/ 251156 h 368468"/>
                <a:gd name="connsiteX2651" fmla="*/ 551231 w 1004920"/>
                <a:gd name="connsiteY2651" fmla="*/ 250068 h 368468"/>
                <a:gd name="connsiteX2652" fmla="*/ 550026 w 1004920"/>
                <a:gd name="connsiteY2652" fmla="*/ 250123 h 368468"/>
                <a:gd name="connsiteX2653" fmla="*/ 548798 w 1004920"/>
                <a:gd name="connsiteY2653" fmla="*/ 250452 h 368468"/>
                <a:gd name="connsiteX2654" fmla="*/ 546083 w 1004920"/>
                <a:gd name="connsiteY2654" fmla="*/ 250804 h 368468"/>
                <a:gd name="connsiteX2655" fmla="*/ 543322 w 1004920"/>
                <a:gd name="connsiteY2655" fmla="*/ 250851 h 368468"/>
                <a:gd name="connsiteX2656" fmla="*/ 542360 w 1004920"/>
                <a:gd name="connsiteY2656" fmla="*/ 251257 h 368468"/>
                <a:gd name="connsiteX2657" fmla="*/ 540404 w 1004920"/>
                <a:gd name="connsiteY2657" fmla="*/ 252697 h 368468"/>
                <a:gd name="connsiteX2658" fmla="*/ 539214 w 1004920"/>
                <a:gd name="connsiteY2658" fmla="*/ 253276 h 368468"/>
                <a:gd name="connsiteX2659" fmla="*/ 538182 w 1004920"/>
                <a:gd name="connsiteY2659" fmla="*/ 253385 h 368468"/>
                <a:gd name="connsiteX2660" fmla="*/ 534677 w 1004920"/>
                <a:gd name="connsiteY2660" fmla="*/ 251586 h 368468"/>
                <a:gd name="connsiteX2661" fmla="*/ 532604 w 1004920"/>
                <a:gd name="connsiteY2661" fmla="*/ 249630 h 368468"/>
                <a:gd name="connsiteX2662" fmla="*/ 530695 w 1004920"/>
                <a:gd name="connsiteY2662" fmla="*/ 247510 h 368468"/>
                <a:gd name="connsiteX2663" fmla="*/ 530343 w 1004920"/>
                <a:gd name="connsiteY2663" fmla="*/ 245085 h 368468"/>
                <a:gd name="connsiteX2664" fmla="*/ 531007 w 1004920"/>
                <a:gd name="connsiteY2664" fmla="*/ 242597 h 368468"/>
                <a:gd name="connsiteX2665" fmla="*/ 531954 w 1004920"/>
                <a:gd name="connsiteY2665" fmla="*/ 239937 h 368468"/>
                <a:gd name="connsiteX2666" fmla="*/ 533840 w 1004920"/>
                <a:gd name="connsiteY2666" fmla="*/ 235517 h 368468"/>
                <a:gd name="connsiteX2667" fmla="*/ 533746 w 1004920"/>
                <a:gd name="connsiteY2667" fmla="*/ 232551 h 368468"/>
                <a:gd name="connsiteX2668" fmla="*/ 534395 w 1004920"/>
                <a:gd name="connsiteY2668" fmla="*/ 230119 h 368468"/>
                <a:gd name="connsiteX2669" fmla="*/ 535475 w 1004920"/>
                <a:gd name="connsiteY2669" fmla="*/ 227763 h 368468"/>
                <a:gd name="connsiteX2670" fmla="*/ 535866 w 1004920"/>
                <a:gd name="connsiteY2670" fmla="*/ 225589 h 368468"/>
                <a:gd name="connsiteX2671" fmla="*/ 536124 w 1004920"/>
                <a:gd name="connsiteY2671" fmla="*/ 217077 h 368468"/>
                <a:gd name="connsiteX2672" fmla="*/ 535858 w 1004920"/>
                <a:gd name="connsiteY2672" fmla="*/ 216318 h 368468"/>
                <a:gd name="connsiteX2673" fmla="*/ 533268 w 1004920"/>
                <a:gd name="connsiteY2673" fmla="*/ 211264 h 368468"/>
                <a:gd name="connsiteX2674" fmla="*/ 532971 w 1004920"/>
                <a:gd name="connsiteY2674" fmla="*/ 210419 h 368468"/>
                <a:gd name="connsiteX2675" fmla="*/ 532956 w 1004920"/>
                <a:gd name="connsiteY2675" fmla="*/ 209058 h 368468"/>
                <a:gd name="connsiteX2676" fmla="*/ 533237 w 1004920"/>
                <a:gd name="connsiteY2676" fmla="*/ 207751 h 368468"/>
                <a:gd name="connsiteX2677" fmla="*/ 533292 w 1004920"/>
                <a:gd name="connsiteY2677" fmla="*/ 206585 h 368468"/>
                <a:gd name="connsiteX2678" fmla="*/ 532697 w 1004920"/>
                <a:gd name="connsiteY2678" fmla="*/ 205686 h 368468"/>
                <a:gd name="connsiteX2679" fmla="*/ 531649 w 1004920"/>
                <a:gd name="connsiteY2679" fmla="*/ 204864 h 368468"/>
                <a:gd name="connsiteX2680" fmla="*/ 530382 w 1004920"/>
                <a:gd name="connsiteY2680" fmla="*/ 204504 h 368468"/>
                <a:gd name="connsiteX2681" fmla="*/ 527698 w 1004920"/>
                <a:gd name="connsiteY2681" fmla="*/ 204857 h 368468"/>
                <a:gd name="connsiteX2682" fmla="*/ 522316 w 1004920"/>
                <a:gd name="connsiteY2682" fmla="*/ 206218 h 368468"/>
                <a:gd name="connsiteX2683" fmla="*/ 520728 w 1004920"/>
                <a:gd name="connsiteY2683" fmla="*/ 205021 h 368468"/>
                <a:gd name="connsiteX2684" fmla="*/ 519538 w 1004920"/>
                <a:gd name="connsiteY2684" fmla="*/ 203175 h 368468"/>
                <a:gd name="connsiteX2685" fmla="*/ 518764 w 1004920"/>
                <a:gd name="connsiteY2685" fmla="*/ 200593 h 368468"/>
                <a:gd name="connsiteX2686" fmla="*/ 518318 w 1004920"/>
                <a:gd name="connsiteY2686" fmla="*/ 197894 h 368468"/>
                <a:gd name="connsiteX2687" fmla="*/ 518521 w 1004920"/>
                <a:gd name="connsiteY2687" fmla="*/ 195359 h 368468"/>
                <a:gd name="connsiteX2688" fmla="*/ 519320 w 1004920"/>
                <a:gd name="connsiteY2688" fmla="*/ 192910 h 368468"/>
                <a:gd name="connsiteX2689" fmla="*/ 518678 w 1004920"/>
                <a:gd name="connsiteY2689" fmla="*/ 191197 h 368468"/>
                <a:gd name="connsiteX2690" fmla="*/ 517684 w 1004920"/>
                <a:gd name="connsiteY2690" fmla="*/ 189335 h 368468"/>
                <a:gd name="connsiteX2691" fmla="*/ 517676 w 1004920"/>
                <a:gd name="connsiteY2691" fmla="*/ 188373 h 368468"/>
                <a:gd name="connsiteX2692" fmla="*/ 518240 w 1004920"/>
                <a:gd name="connsiteY2692" fmla="*/ 187535 h 368468"/>
                <a:gd name="connsiteX2693" fmla="*/ 519210 w 1004920"/>
                <a:gd name="connsiteY2693" fmla="*/ 186831 h 368468"/>
                <a:gd name="connsiteX2694" fmla="*/ 520399 w 1004920"/>
                <a:gd name="connsiteY2694" fmla="*/ 186424 h 368468"/>
                <a:gd name="connsiteX2695" fmla="*/ 521510 w 1004920"/>
                <a:gd name="connsiteY2695" fmla="*/ 185681 h 368468"/>
                <a:gd name="connsiteX2696" fmla="*/ 524459 w 1004920"/>
                <a:gd name="connsiteY2696" fmla="*/ 183186 h 368468"/>
                <a:gd name="connsiteX2697" fmla="*/ 525398 w 1004920"/>
                <a:gd name="connsiteY2697" fmla="*/ 180987 h 368468"/>
                <a:gd name="connsiteX2698" fmla="*/ 525468 w 1004920"/>
                <a:gd name="connsiteY2698" fmla="*/ 178280 h 368468"/>
                <a:gd name="connsiteX2699" fmla="*/ 526220 w 1004920"/>
                <a:gd name="connsiteY2699" fmla="*/ 175699 h 368468"/>
                <a:gd name="connsiteX2700" fmla="*/ 527722 w 1004920"/>
                <a:gd name="connsiteY2700" fmla="*/ 173312 h 368468"/>
                <a:gd name="connsiteX2701" fmla="*/ 529506 w 1004920"/>
                <a:gd name="connsiteY2701" fmla="*/ 171106 h 368468"/>
                <a:gd name="connsiteX2702" fmla="*/ 530077 w 1004920"/>
                <a:gd name="connsiteY2702" fmla="*/ 168830 h 368468"/>
                <a:gd name="connsiteX2703" fmla="*/ 529208 w 1004920"/>
                <a:gd name="connsiteY2703" fmla="*/ 165215 h 368468"/>
                <a:gd name="connsiteX2704" fmla="*/ 529553 w 1004920"/>
                <a:gd name="connsiteY2704" fmla="*/ 163572 h 368468"/>
                <a:gd name="connsiteX2705" fmla="*/ 529255 w 1004920"/>
                <a:gd name="connsiteY2705" fmla="*/ 161640 h 368468"/>
                <a:gd name="connsiteX2706" fmla="*/ 529224 w 1004920"/>
                <a:gd name="connsiteY2706" fmla="*/ 159731 h 368468"/>
                <a:gd name="connsiteX2707" fmla="*/ 530327 w 1004920"/>
                <a:gd name="connsiteY2707" fmla="*/ 156140 h 368468"/>
                <a:gd name="connsiteX2708" fmla="*/ 533597 w 1004920"/>
                <a:gd name="connsiteY2708" fmla="*/ 148794 h 368468"/>
                <a:gd name="connsiteX2709" fmla="*/ 536789 w 1004920"/>
                <a:gd name="connsiteY2709" fmla="*/ 144890 h 368468"/>
                <a:gd name="connsiteX2710" fmla="*/ 538056 w 1004920"/>
                <a:gd name="connsiteY2710" fmla="*/ 143865 h 368468"/>
                <a:gd name="connsiteX2711" fmla="*/ 539715 w 1004920"/>
                <a:gd name="connsiteY2711" fmla="*/ 145680 h 368468"/>
                <a:gd name="connsiteX2712" fmla="*/ 540975 w 1004920"/>
                <a:gd name="connsiteY2712" fmla="*/ 147816 h 368468"/>
                <a:gd name="connsiteX2713" fmla="*/ 540998 w 1004920"/>
                <a:gd name="connsiteY2713" fmla="*/ 145884 h 368468"/>
                <a:gd name="connsiteX2714" fmla="*/ 540623 w 1004920"/>
                <a:gd name="connsiteY2714" fmla="*/ 144029 h 368468"/>
                <a:gd name="connsiteX2715" fmla="*/ 539355 w 1004920"/>
                <a:gd name="connsiteY2715" fmla="*/ 139609 h 368468"/>
                <a:gd name="connsiteX2716" fmla="*/ 538252 w 1004920"/>
                <a:gd name="connsiteY2716" fmla="*/ 130988 h 368468"/>
                <a:gd name="connsiteX2717" fmla="*/ 538557 w 1004920"/>
                <a:gd name="connsiteY2717" fmla="*/ 130174 h 368468"/>
                <a:gd name="connsiteX2718" fmla="*/ 539676 w 1004920"/>
                <a:gd name="connsiteY2718" fmla="*/ 130307 h 368468"/>
                <a:gd name="connsiteX2719" fmla="*/ 540818 w 1004920"/>
                <a:gd name="connsiteY2719" fmla="*/ 129548 h 368468"/>
                <a:gd name="connsiteX2720" fmla="*/ 541413 w 1004920"/>
                <a:gd name="connsiteY2720" fmla="*/ 128195 h 368468"/>
                <a:gd name="connsiteX2721" fmla="*/ 540231 w 1004920"/>
                <a:gd name="connsiteY2721" fmla="*/ 124995 h 368468"/>
                <a:gd name="connsiteX2722" fmla="*/ 540177 w 1004920"/>
                <a:gd name="connsiteY2722" fmla="*/ 123861 h 368468"/>
                <a:gd name="connsiteX2723" fmla="*/ 542461 w 1004920"/>
                <a:gd name="connsiteY2723" fmla="*/ 119362 h 368468"/>
                <a:gd name="connsiteX2724" fmla="*/ 544323 w 1004920"/>
                <a:gd name="connsiteY2724" fmla="*/ 117727 h 368468"/>
                <a:gd name="connsiteX2725" fmla="*/ 545137 w 1004920"/>
                <a:gd name="connsiteY2725" fmla="*/ 116718 h 368468"/>
                <a:gd name="connsiteX2726" fmla="*/ 545606 w 1004920"/>
                <a:gd name="connsiteY2726" fmla="*/ 113972 h 368468"/>
                <a:gd name="connsiteX2727" fmla="*/ 546576 w 1004920"/>
                <a:gd name="connsiteY2727" fmla="*/ 112939 h 368468"/>
                <a:gd name="connsiteX2728" fmla="*/ 547797 w 1004920"/>
                <a:gd name="connsiteY2728" fmla="*/ 112196 h 368468"/>
                <a:gd name="connsiteX2729" fmla="*/ 549408 w 1004920"/>
                <a:gd name="connsiteY2729" fmla="*/ 110295 h 368468"/>
                <a:gd name="connsiteX2730" fmla="*/ 550277 w 1004920"/>
                <a:gd name="connsiteY2730" fmla="*/ 107901 h 368468"/>
                <a:gd name="connsiteX2731" fmla="*/ 550809 w 1004920"/>
                <a:gd name="connsiteY2731" fmla="*/ 107721 h 368468"/>
                <a:gd name="connsiteX2732" fmla="*/ 551435 w 1004920"/>
                <a:gd name="connsiteY2732" fmla="*/ 107635 h 368468"/>
                <a:gd name="connsiteX2733" fmla="*/ 552405 w 1004920"/>
                <a:gd name="connsiteY2733" fmla="*/ 109724 h 368468"/>
                <a:gd name="connsiteX2734" fmla="*/ 553492 w 1004920"/>
                <a:gd name="connsiteY2734" fmla="*/ 110569 h 368468"/>
                <a:gd name="connsiteX2735" fmla="*/ 555698 w 1004920"/>
                <a:gd name="connsiteY2735" fmla="*/ 111249 h 368468"/>
                <a:gd name="connsiteX2736" fmla="*/ 557584 w 1004920"/>
                <a:gd name="connsiteY2736" fmla="*/ 110443 h 368468"/>
                <a:gd name="connsiteX2737" fmla="*/ 558108 w 1004920"/>
                <a:gd name="connsiteY2737" fmla="*/ 109395 h 368468"/>
                <a:gd name="connsiteX2738" fmla="*/ 558820 w 1004920"/>
                <a:gd name="connsiteY2738" fmla="*/ 108495 h 368468"/>
                <a:gd name="connsiteX2739" fmla="*/ 559962 w 1004920"/>
                <a:gd name="connsiteY2739" fmla="*/ 107556 h 368468"/>
                <a:gd name="connsiteX2740" fmla="*/ 560925 w 1004920"/>
                <a:gd name="connsiteY2740" fmla="*/ 106485 h 368468"/>
                <a:gd name="connsiteX2741" fmla="*/ 561996 w 1004920"/>
                <a:gd name="connsiteY2741" fmla="*/ 104005 h 368468"/>
                <a:gd name="connsiteX2742" fmla="*/ 563412 w 1004920"/>
                <a:gd name="connsiteY2742" fmla="*/ 101744 h 368468"/>
                <a:gd name="connsiteX2743" fmla="*/ 564382 w 1004920"/>
                <a:gd name="connsiteY2743" fmla="*/ 100954 h 368468"/>
                <a:gd name="connsiteX2744" fmla="*/ 565548 w 1004920"/>
                <a:gd name="connsiteY2744" fmla="*/ 100461 h 368468"/>
                <a:gd name="connsiteX2745" fmla="*/ 566847 w 1004920"/>
                <a:gd name="connsiteY2745" fmla="*/ 100156 h 368468"/>
                <a:gd name="connsiteX2746" fmla="*/ 568099 w 1004920"/>
                <a:gd name="connsiteY2746" fmla="*/ 100116 h 368468"/>
                <a:gd name="connsiteX2747" fmla="*/ 570876 w 1004920"/>
                <a:gd name="connsiteY2747" fmla="*/ 101533 h 368468"/>
                <a:gd name="connsiteX2748" fmla="*/ 572487 w 1004920"/>
                <a:gd name="connsiteY2748" fmla="*/ 101814 h 368468"/>
                <a:gd name="connsiteX2749" fmla="*/ 574138 w 1004920"/>
                <a:gd name="connsiteY2749" fmla="*/ 101712 h 368468"/>
                <a:gd name="connsiteX2750" fmla="*/ 575179 w 1004920"/>
                <a:gd name="connsiteY2750" fmla="*/ 101947 h 368468"/>
                <a:gd name="connsiteX2751" fmla="*/ 575969 w 1004920"/>
                <a:gd name="connsiteY2751" fmla="*/ 102589 h 368468"/>
                <a:gd name="connsiteX2752" fmla="*/ 576689 w 1004920"/>
                <a:gd name="connsiteY2752" fmla="*/ 103872 h 368468"/>
                <a:gd name="connsiteX2753" fmla="*/ 577573 w 1004920"/>
                <a:gd name="connsiteY2753" fmla="*/ 104982 h 368468"/>
                <a:gd name="connsiteX2754" fmla="*/ 578394 w 1004920"/>
                <a:gd name="connsiteY2754" fmla="*/ 105530 h 368468"/>
                <a:gd name="connsiteX2755" fmla="*/ 579294 w 1004920"/>
                <a:gd name="connsiteY2755" fmla="*/ 105789 h 368468"/>
                <a:gd name="connsiteX2756" fmla="*/ 585341 w 1004920"/>
                <a:gd name="connsiteY2756" fmla="*/ 105335 h 368468"/>
                <a:gd name="connsiteX2757" fmla="*/ 590630 w 1004920"/>
                <a:gd name="connsiteY2757" fmla="*/ 106586 h 368468"/>
                <a:gd name="connsiteX2758" fmla="*/ 597843 w 1004920"/>
                <a:gd name="connsiteY2758" fmla="*/ 106868 h 368468"/>
                <a:gd name="connsiteX2759" fmla="*/ 600315 w 1004920"/>
                <a:gd name="connsiteY2759" fmla="*/ 107604 h 368468"/>
                <a:gd name="connsiteX2760" fmla="*/ 602694 w 1004920"/>
                <a:gd name="connsiteY2760" fmla="*/ 108566 h 368468"/>
                <a:gd name="connsiteX2761" fmla="*/ 605596 w 1004920"/>
                <a:gd name="connsiteY2761" fmla="*/ 110256 h 368468"/>
                <a:gd name="connsiteX2762" fmla="*/ 606660 w 1004920"/>
                <a:gd name="connsiteY2762" fmla="*/ 110631 h 368468"/>
                <a:gd name="connsiteX2763" fmla="*/ 607849 w 1004920"/>
                <a:gd name="connsiteY2763" fmla="*/ 110537 h 368468"/>
                <a:gd name="connsiteX2764" fmla="*/ 609328 w 1004920"/>
                <a:gd name="connsiteY2764" fmla="*/ 108941 h 368468"/>
                <a:gd name="connsiteX2765" fmla="*/ 610486 w 1004920"/>
                <a:gd name="connsiteY2765" fmla="*/ 108597 h 368468"/>
                <a:gd name="connsiteX2766" fmla="*/ 611659 w 1004920"/>
                <a:gd name="connsiteY2766" fmla="*/ 108534 h 368468"/>
                <a:gd name="connsiteX2767" fmla="*/ 616306 w 1004920"/>
                <a:gd name="connsiteY2767" fmla="*/ 108832 h 368468"/>
                <a:gd name="connsiteX2768" fmla="*/ 628793 w 1004920"/>
                <a:gd name="connsiteY2768" fmla="*/ 110788 h 368468"/>
                <a:gd name="connsiteX2769" fmla="*/ 630639 w 1004920"/>
                <a:gd name="connsiteY2769" fmla="*/ 110522 h 368468"/>
                <a:gd name="connsiteX2770" fmla="*/ 638165 w 1004920"/>
                <a:gd name="connsiteY2770" fmla="*/ 106774 h 368468"/>
                <a:gd name="connsiteX2771" fmla="*/ 641185 w 1004920"/>
                <a:gd name="connsiteY2771" fmla="*/ 103222 h 368468"/>
                <a:gd name="connsiteX2772" fmla="*/ 643884 w 1004920"/>
                <a:gd name="connsiteY2772" fmla="*/ 102237 h 368468"/>
                <a:gd name="connsiteX2773" fmla="*/ 644792 w 1004920"/>
                <a:gd name="connsiteY2773" fmla="*/ 100625 h 368468"/>
                <a:gd name="connsiteX2774" fmla="*/ 645339 w 1004920"/>
                <a:gd name="connsiteY2774" fmla="*/ 98700 h 368468"/>
                <a:gd name="connsiteX2775" fmla="*/ 646294 w 1004920"/>
                <a:gd name="connsiteY2775" fmla="*/ 98184 h 368468"/>
                <a:gd name="connsiteX2776" fmla="*/ 648555 w 1004920"/>
                <a:gd name="connsiteY2776" fmla="*/ 97636 h 368468"/>
                <a:gd name="connsiteX2777" fmla="*/ 649447 w 1004920"/>
                <a:gd name="connsiteY2777" fmla="*/ 97065 h 368468"/>
                <a:gd name="connsiteX2778" fmla="*/ 651050 w 1004920"/>
                <a:gd name="connsiteY2778" fmla="*/ 94695 h 368468"/>
                <a:gd name="connsiteX2779" fmla="*/ 652943 w 1004920"/>
                <a:gd name="connsiteY2779" fmla="*/ 92598 h 368468"/>
                <a:gd name="connsiteX2780" fmla="*/ 653875 w 1004920"/>
                <a:gd name="connsiteY2780" fmla="*/ 91964 h 368468"/>
                <a:gd name="connsiteX2781" fmla="*/ 656550 w 1004920"/>
                <a:gd name="connsiteY2781" fmla="*/ 92301 h 368468"/>
                <a:gd name="connsiteX2782" fmla="*/ 657731 w 1004920"/>
                <a:gd name="connsiteY2782" fmla="*/ 93216 h 368468"/>
                <a:gd name="connsiteX2783" fmla="*/ 659234 w 1004920"/>
                <a:gd name="connsiteY2783" fmla="*/ 96299 h 368468"/>
                <a:gd name="connsiteX2784" fmla="*/ 658975 w 1004920"/>
                <a:gd name="connsiteY2784" fmla="*/ 96815 h 368468"/>
                <a:gd name="connsiteX2785" fmla="*/ 657199 w 1004920"/>
                <a:gd name="connsiteY2785" fmla="*/ 98348 h 368468"/>
                <a:gd name="connsiteX2786" fmla="*/ 656683 w 1004920"/>
                <a:gd name="connsiteY2786" fmla="*/ 98998 h 368468"/>
                <a:gd name="connsiteX2787" fmla="*/ 654720 w 1004920"/>
                <a:gd name="connsiteY2787" fmla="*/ 103332 h 368468"/>
                <a:gd name="connsiteX2788" fmla="*/ 653374 w 1004920"/>
                <a:gd name="connsiteY2788" fmla="*/ 105460 h 368468"/>
                <a:gd name="connsiteX2789" fmla="*/ 651700 w 1004920"/>
                <a:gd name="connsiteY2789" fmla="*/ 107361 h 368468"/>
                <a:gd name="connsiteX2790" fmla="*/ 142746 w 1004920"/>
                <a:gd name="connsiteY2790" fmla="*/ 83726 h 368468"/>
                <a:gd name="connsiteX2791" fmla="*/ 143928 w 1004920"/>
                <a:gd name="connsiteY2791" fmla="*/ 85518 h 368468"/>
                <a:gd name="connsiteX2792" fmla="*/ 144178 w 1004920"/>
                <a:gd name="connsiteY2792" fmla="*/ 86676 h 368468"/>
                <a:gd name="connsiteX2793" fmla="*/ 143310 w 1004920"/>
                <a:gd name="connsiteY2793" fmla="*/ 88006 h 368468"/>
                <a:gd name="connsiteX2794" fmla="*/ 142989 w 1004920"/>
                <a:gd name="connsiteY2794" fmla="*/ 90048 h 368468"/>
                <a:gd name="connsiteX2795" fmla="*/ 140431 w 1004920"/>
                <a:gd name="connsiteY2795" fmla="*/ 91652 h 368468"/>
                <a:gd name="connsiteX2796" fmla="*/ 138193 w 1004920"/>
                <a:gd name="connsiteY2796" fmla="*/ 91268 h 368468"/>
                <a:gd name="connsiteX2797" fmla="*/ 137465 w 1004920"/>
                <a:gd name="connsiteY2797" fmla="*/ 90697 h 368468"/>
                <a:gd name="connsiteX2798" fmla="*/ 136049 w 1004920"/>
                <a:gd name="connsiteY2798" fmla="*/ 87599 h 368468"/>
                <a:gd name="connsiteX2799" fmla="*/ 136190 w 1004920"/>
                <a:gd name="connsiteY2799" fmla="*/ 84970 h 368468"/>
                <a:gd name="connsiteX2800" fmla="*/ 137074 w 1004920"/>
                <a:gd name="connsiteY2800" fmla="*/ 83969 h 368468"/>
                <a:gd name="connsiteX2801" fmla="*/ 139155 w 1004920"/>
                <a:gd name="connsiteY2801" fmla="*/ 84125 h 368468"/>
                <a:gd name="connsiteX2802" fmla="*/ 141268 w 1004920"/>
                <a:gd name="connsiteY2802" fmla="*/ 82686 h 368468"/>
                <a:gd name="connsiteX2803" fmla="*/ 142746 w 1004920"/>
                <a:gd name="connsiteY2803" fmla="*/ 83726 h 368468"/>
                <a:gd name="connsiteX2804" fmla="*/ 714146 w 1004920"/>
                <a:gd name="connsiteY2804" fmla="*/ 110569 h 368468"/>
                <a:gd name="connsiteX2805" fmla="*/ 715743 w 1004920"/>
                <a:gd name="connsiteY2805" fmla="*/ 111053 h 368468"/>
                <a:gd name="connsiteX2806" fmla="*/ 717401 w 1004920"/>
                <a:gd name="connsiteY2806" fmla="*/ 110921 h 368468"/>
                <a:gd name="connsiteX2807" fmla="*/ 718222 w 1004920"/>
                <a:gd name="connsiteY2807" fmla="*/ 109943 h 368468"/>
                <a:gd name="connsiteX2808" fmla="*/ 718449 w 1004920"/>
                <a:gd name="connsiteY2808" fmla="*/ 108675 h 368468"/>
                <a:gd name="connsiteX2809" fmla="*/ 719287 w 1004920"/>
                <a:gd name="connsiteY2809" fmla="*/ 106320 h 368468"/>
                <a:gd name="connsiteX2810" fmla="*/ 721219 w 1004920"/>
                <a:gd name="connsiteY2810" fmla="*/ 104724 h 368468"/>
                <a:gd name="connsiteX2811" fmla="*/ 722572 w 1004920"/>
                <a:gd name="connsiteY2811" fmla="*/ 104474 h 368468"/>
                <a:gd name="connsiteX2812" fmla="*/ 723534 w 1004920"/>
                <a:gd name="connsiteY2812" fmla="*/ 103801 h 368468"/>
                <a:gd name="connsiteX2813" fmla="*/ 723370 w 1004920"/>
                <a:gd name="connsiteY2813" fmla="*/ 102057 h 368468"/>
                <a:gd name="connsiteX2814" fmla="*/ 723472 w 1004920"/>
                <a:gd name="connsiteY2814" fmla="*/ 100343 h 368468"/>
                <a:gd name="connsiteX2815" fmla="*/ 724903 w 1004920"/>
                <a:gd name="connsiteY2815" fmla="*/ 98513 h 368468"/>
                <a:gd name="connsiteX2816" fmla="*/ 729324 w 1004920"/>
                <a:gd name="connsiteY2816" fmla="*/ 95962 h 368468"/>
                <a:gd name="connsiteX2817" fmla="*/ 731851 w 1004920"/>
                <a:gd name="connsiteY2817" fmla="*/ 95055 h 368468"/>
                <a:gd name="connsiteX2818" fmla="*/ 735129 w 1004920"/>
                <a:gd name="connsiteY2818" fmla="*/ 94765 h 368468"/>
                <a:gd name="connsiteX2819" fmla="*/ 735496 w 1004920"/>
                <a:gd name="connsiteY2819" fmla="*/ 95743 h 368468"/>
                <a:gd name="connsiteX2820" fmla="*/ 735121 w 1004920"/>
                <a:gd name="connsiteY2820" fmla="*/ 97136 h 368468"/>
                <a:gd name="connsiteX2821" fmla="*/ 735755 w 1004920"/>
                <a:gd name="connsiteY2821" fmla="*/ 99240 h 368468"/>
                <a:gd name="connsiteX2822" fmla="*/ 735442 w 1004920"/>
                <a:gd name="connsiteY2822" fmla="*/ 104936 h 368468"/>
                <a:gd name="connsiteX2823" fmla="*/ 734691 w 1004920"/>
                <a:gd name="connsiteY2823" fmla="*/ 105741 h 368468"/>
                <a:gd name="connsiteX2824" fmla="*/ 731303 w 1004920"/>
                <a:gd name="connsiteY2824" fmla="*/ 107705 h 368468"/>
                <a:gd name="connsiteX2825" fmla="*/ 727603 w 1004920"/>
                <a:gd name="connsiteY2825" fmla="*/ 109278 h 368468"/>
                <a:gd name="connsiteX2826" fmla="*/ 726562 w 1004920"/>
                <a:gd name="connsiteY2826" fmla="*/ 109935 h 368468"/>
                <a:gd name="connsiteX2827" fmla="*/ 725647 w 1004920"/>
                <a:gd name="connsiteY2827" fmla="*/ 111499 h 368468"/>
                <a:gd name="connsiteX2828" fmla="*/ 725725 w 1004920"/>
                <a:gd name="connsiteY2828" fmla="*/ 113056 h 368468"/>
                <a:gd name="connsiteX2829" fmla="*/ 728745 w 1004920"/>
                <a:gd name="connsiteY2829" fmla="*/ 115130 h 368468"/>
                <a:gd name="connsiteX2830" fmla="*/ 733431 w 1004920"/>
                <a:gd name="connsiteY2830" fmla="*/ 117070 h 368468"/>
                <a:gd name="connsiteX2831" fmla="*/ 734393 w 1004920"/>
                <a:gd name="connsiteY2831" fmla="*/ 117977 h 368468"/>
                <a:gd name="connsiteX2832" fmla="*/ 735019 w 1004920"/>
                <a:gd name="connsiteY2832" fmla="*/ 119503 h 368468"/>
                <a:gd name="connsiteX2833" fmla="*/ 735191 w 1004920"/>
                <a:gd name="connsiteY2833" fmla="*/ 121208 h 368468"/>
                <a:gd name="connsiteX2834" fmla="*/ 736326 w 1004920"/>
                <a:gd name="connsiteY2834" fmla="*/ 122022 h 368468"/>
                <a:gd name="connsiteX2835" fmla="*/ 737914 w 1004920"/>
                <a:gd name="connsiteY2835" fmla="*/ 122413 h 368468"/>
                <a:gd name="connsiteX2836" fmla="*/ 738962 w 1004920"/>
                <a:gd name="connsiteY2836" fmla="*/ 123219 h 368468"/>
                <a:gd name="connsiteX2837" fmla="*/ 739761 w 1004920"/>
                <a:gd name="connsiteY2837" fmla="*/ 124353 h 368468"/>
                <a:gd name="connsiteX2838" fmla="*/ 731875 w 1004920"/>
                <a:gd name="connsiteY2838" fmla="*/ 121701 h 368468"/>
                <a:gd name="connsiteX2839" fmla="*/ 729809 w 1004920"/>
                <a:gd name="connsiteY2839" fmla="*/ 120536 h 368468"/>
                <a:gd name="connsiteX2840" fmla="*/ 727321 w 1004920"/>
                <a:gd name="connsiteY2840" fmla="*/ 120395 h 368468"/>
                <a:gd name="connsiteX2841" fmla="*/ 724857 w 1004920"/>
                <a:gd name="connsiteY2841" fmla="*/ 120043 h 368468"/>
                <a:gd name="connsiteX2842" fmla="*/ 722345 w 1004920"/>
                <a:gd name="connsiteY2842" fmla="*/ 119026 h 368468"/>
                <a:gd name="connsiteX2843" fmla="*/ 719646 w 1004920"/>
                <a:gd name="connsiteY2843" fmla="*/ 118783 h 368468"/>
                <a:gd name="connsiteX2844" fmla="*/ 718355 w 1004920"/>
                <a:gd name="connsiteY2844" fmla="*/ 119518 h 368468"/>
                <a:gd name="connsiteX2845" fmla="*/ 717855 w 1004920"/>
                <a:gd name="connsiteY2845" fmla="*/ 120958 h 368468"/>
                <a:gd name="connsiteX2846" fmla="*/ 717549 w 1004920"/>
                <a:gd name="connsiteY2846" fmla="*/ 122570 h 368468"/>
                <a:gd name="connsiteX2847" fmla="*/ 718144 w 1004920"/>
                <a:gd name="connsiteY2847" fmla="*/ 124572 h 368468"/>
                <a:gd name="connsiteX2848" fmla="*/ 718089 w 1004920"/>
                <a:gd name="connsiteY2848" fmla="*/ 125793 h 368468"/>
                <a:gd name="connsiteX2849" fmla="*/ 717581 w 1004920"/>
                <a:gd name="connsiteY2849" fmla="*/ 127991 h 368468"/>
                <a:gd name="connsiteX2850" fmla="*/ 719537 w 1004920"/>
                <a:gd name="connsiteY2850" fmla="*/ 134493 h 368468"/>
                <a:gd name="connsiteX2851" fmla="*/ 721985 w 1004920"/>
                <a:gd name="connsiteY2851" fmla="*/ 139656 h 368468"/>
                <a:gd name="connsiteX2852" fmla="*/ 725592 w 1004920"/>
                <a:gd name="connsiteY2852" fmla="*/ 145031 h 368468"/>
                <a:gd name="connsiteX2853" fmla="*/ 727376 w 1004920"/>
                <a:gd name="connsiteY2853" fmla="*/ 146877 h 368468"/>
                <a:gd name="connsiteX2854" fmla="*/ 729371 w 1004920"/>
                <a:gd name="connsiteY2854" fmla="*/ 148544 h 368468"/>
                <a:gd name="connsiteX2855" fmla="*/ 726132 w 1004920"/>
                <a:gd name="connsiteY2855" fmla="*/ 148051 h 368468"/>
                <a:gd name="connsiteX2856" fmla="*/ 725154 w 1004920"/>
                <a:gd name="connsiteY2856" fmla="*/ 146259 h 368468"/>
                <a:gd name="connsiteX2857" fmla="*/ 721054 w 1004920"/>
                <a:gd name="connsiteY2857" fmla="*/ 144475 h 368468"/>
                <a:gd name="connsiteX2858" fmla="*/ 720264 w 1004920"/>
                <a:gd name="connsiteY2858" fmla="*/ 143411 h 368468"/>
                <a:gd name="connsiteX2859" fmla="*/ 717589 w 1004920"/>
                <a:gd name="connsiteY2859" fmla="*/ 138310 h 368468"/>
                <a:gd name="connsiteX2860" fmla="*/ 716806 w 1004920"/>
                <a:gd name="connsiteY2860" fmla="*/ 137356 h 368468"/>
                <a:gd name="connsiteX2861" fmla="*/ 714342 w 1004920"/>
                <a:gd name="connsiteY2861" fmla="*/ 135619 h 368468"/>
                <a:gd name="connsiteX2862" fmla="*/ 713255 w 1004920"/>
                <a:gd name="connsiteY2862" fmla="*/ 134344 h 368468"/>
                <a:gd name="connsiteX2863" fmla="*/ 712887 w 1004920"/>
                <a:gd name="connsiteY2863" fmla="*/ 132623 h 368468"/>
                <a:gd name="connsiteX2864" fmla="*/ 713161 w 1004920"/>
                <a:gd name="connsiteY2864" fmla="*/ 130815 h 368468"/>
                <a:gd name="connsiteX2865" fmla="*/ 713020 w 1004920"/>
                <a:gd name="connsiteY2865" fmla="*/ 128312 h 368468"/>
                <a:gd name="connsiteX2866" fmla="*/ 713114 w 1004920"/>
                <a:gd name="connsiteY2866" fmla="*/ 125824 h 368468"/>
                <a:gd name="connsiteX2867" fmla="*/ 713622 w 1004920"/>
                <a:gd name="connsiteY2867" fmla="*/ 122789 h 368468"/>
                <a:gd name="connsiteX2868" fmla="*/ 712738 w 1004920"/>
                <a:gd name="connsiteY2868" fmla="*/ 121717 h 368468"/>
                <a:gd name="connsiteX2869" fmla="*/ 711588 w 1004920"/>
                <a:gd name="connsiteY2869" fmla="*/ 120716 h 368468"/>
                <a:gd name="connsiteX2870" fmla="*/ 710250 w 1004920"/>
                <a:gd name="connsiteY2870" fmla="*/ 118392 h 368468"/>
                <a:gd name="connsiteX2871" fmla="*/ 709852 w 1004920"/>
                <a:gd name="connsiteY2871" fmla="*/ 115748 h 368468"/>
                <a:gd name="connsiteX2872" fmla="*/ 709961 w 1004920"/>
                <a:gd name="connsiteY2872" fmla="*/ 114230 h 368468"/>
                <a:gd name="connsiteX2873" fmla="*/ 710509 w 1004920"/>
                <a:gd name="connsiteY2873" fmla="*/ 112884 h 368468"/>
                <a:gd name="connsiteX2874" fmla="*/ 711252 w 1004920"/>
                <a:gd name="connsiteY2874" fmla="*/ 111719 h 368468"/>
                <a:gd name="connsiteX2875" fmla="*/ 711416 w 1004920"/>
                <a:gd name="connsiteY2875" fmla="*/ 110576 h 368468"/>
                <a:gd name="connsiteX2876" fmla="*/ 709491 w 1004920"/>
                <a:gd name="connsiteY2876" fmla="*/ 108925 h 368468"/>
                <a:gd name="connsiteX2877" fmla="*/ 707473 w 1004920"/>
                <a:gd name="connsiteY2877" fmla="*/ 104216 h 368468"/>
                <a:gd name="connsiteX2878" fmla="*/ 707293 w 1004920"/>
                <a:gd name="connsiteY2878" fmla="*/ 101775 h 368468"/>
                <a:gd name="connsiteX2879" fmla="*/ 709859 w 1004920"/>
                <a:gd name="connsiteY2879" fmla="*/ 97073 h 368468"/>
                <a:gd name="connsiteX2880" fmla="*/ 709804 w 1004920"/>
                <a:gd name="connsiteY2880" fmla="*/ 94789 h 368468"/>
                <a:gd name="connsiteX2881" fmla="*/ 710313 w 1004920"/>
                <a:gd name="connsiteY2881" fmla="*/ 93435 h 368468"/>
                <a:gd name="connsiteX2882" fmla="*/ 710587 w 1004920"/>
                <a:gd name="connsiteY2882" fmla="*/ 91996 h 368468"/>
                <a:gd name="connsiteX2883" fmla="*/ 711932 w 1004920"/>
                <a:gd name="connsiteY2883" fmla="*/ 88866 h 368468"/>
                <a:gd name="connsiteX2884" fmla="*/ 714115 w 1004920"/>
                <a:gd name="connsiteY2884" fmla="*/ 86198 h 368468"/>
                <a:gd name="connsiteX2885" fmla="*/ 717823 w 1004920"/>
                <a:gd name="connsiteY2885" fmla="*/ 82459 h 368468"/>
                <a:gd name="connsiteX2886" fmla="*/ 719232 w 1004920"/>
                <a:gd name="connsiteY2886" fmla="*/ 81645 h 368468"/>
                <a:gd name="connsiteX2887" fmla="*/ 720820 w 1004920"/>
                <a:gd name="connsiteY2887" fmla="*/ 81113 h 368468"/>
                <a:gd name="connsiteX2888" fmla="*/ 720961 w 1004920"/>
                <a:gd name="connsiteY2888" fmla="*/ 82029 h 368468"/>
                <a:gd name="connsiteX2889" fmla="*/ 720710 w 1004920"/>
                <a:gd name="connsiteY2889" fmla="*/ 82842 h 368468"/>
                <a:gd name="connsiteX2890" fmla="*/ 717972 w 1004920"/>
                <a:gd name="connsiteY2890" fmla="*/ 86644 h 368468"/>
                <a:gd name="connsiteX2891" fmla="*/ 717604 w 1004920"/>
                <a:gd name="connsiteY2891" fmla="*/ 87505 h 368468"/>
                <a:gd name="connsiteX2892" fmla="*/ 717534 w 1004920"/>
                <a:gd name="connsiteY2892" fmla="*/ 89101 h 368468"/>
                <a:gd name="connsiteX2893" fmla="*/ 718841 w 1004920"/>
                <a:gd name="connsiteY2893" fmla="*/ 90048 h 368468"/>
                <a:gd name="connsiteX2894" fmla="*/ 720264 w 1004920"/>
                <a:gd name="connsiteY2894" fmla="*/ 91980 h 368468"/>
                <a:gd name="connsiteX2895" fmla="*/ 720538 w 1004920"/>
                <a:gd name="connsiteY2895" fmla="*/ 94546 h 368468"/>
                <a:gd name="connsiteX2896" fmla="*/ 720593 w 1004920"/>
                <a:gd name="connsiteY2896" fmla="*/ 97284 h 368468"/>
                <a:gd name="connsiteX2897" fmla="*/ 720280 w 1004920"/>
                <a:gd name="connsiteY2897" fmla="*/ 100038 h 368468"/>
                <a:gd name="connsiteX2898" fmla="*/ 719756 w 1004920"/>
                <a:gd name="connsiteY2898" fmla="*/ 100961 h 368468"/>
                <a:gd name="connsiteX2899" fmla="*/ 717511 w 1004920"/>
                <a:gd name="connsiteY2899" fmla="*/ 103731 h 368468"/>
                <a:gd name="connsiteX2900" fmla="*/ 712402 w 1004920"/>
                <a:gd name="connsiteY2900" fmla="*/ 106978 h 368468"/>
                <a:gd name="connsiteX2901" fmla="*/ 711964 w 1004920"/>
                <a:gd name="connsiteY2901" fmla="*/ 107783 h 368468"/>
                <a:gd name="connsiteX2902" fmla="*/ 712003 w 1004920"/>
                <a:gd name="connsiteY2902" fmla="*/ 108675 h 368468"/>
                <a:gd name="connsiteX2903" fmla="*/ 712941 w 1004920"/>
                <a:gd name="connsiteY2903" fmla="*/ 109755 h 368468"/>
                <a:gd name="connsiteX2904" fmla="*/ 714146 w 1004920"/>
                <a:gd name="connsiteY2904" fmla="*/ 110569 h 368468"/>
                <a:gd name="connsiteX2905" fmla="*/ 46698 w 1004920"/>
                <a:gd name="connsiteY2905" fmla="*/ 83789 h 368468"/>
                <a:gd name="connsiteX2906" fmla="*/ 46573 w 1004920"/>
                <a:gd name="connsiteY2906" fmla="*/ 84282 h 368468"/>
                <a:gd name="connsiteX2907" fmla="*/ 44304 w 1004920"/>
                <a:gd name="connsiteY2907" fmla="*/ 81989 h 368468"/>
                <a:gd name="connsiteX2908" fmla="*/ 41738 w 1004920"/>
                <a:gd name="connsiteY2908" fmla="*/ 80714 h 368468"/>
                <a:gd name="connsiteX2909" fmla="*/ 42802 w 1004920"/>
                <a:gd name="connsiteY2909" fmla="*/ 80386 h 368468"/>
                <a:gd name="connsiteX2910" fmla="*/ 44922 w 1004920"/>
                <a:gd name="connsiteY2910" fmla="*/ 80738 h 368468"/>
                <a:gd name="connsiteX2911" fmla="*/ 45767 w 1004920"/>
                <a:gd name="connsiteY2911" fmla="*/ 81066 h 368468"/>
                <a:gd name="connsiteX2912" fmla="*/ 46581 w 1004920"/>
                <a:gd name="connsiteY2912" fmla="*/ 82209 h 368468"/>
                <a:gd name="connsiteX2913" fmla="*/ 46698 w 1004920"/>
                <a:gd name="connsiteY2913" fmla="*/ 83789 h 368468"/>
                <a:gd name="connsiteX2914" fmla="*/ 729981 w 1004920"/>
                <a:gd name="connsiteY2914" fmla="*/ 84305 h 368468"/>
                <a:gd name="connsiteX2915" fmla="*/ 726507 w 1004920"/>
                <a:gd name="connsiteY2915" fmla="*/ 84681 h 368468"/>
                <a:gd name="connsiteX2916" fmla="*/ 725717 w 1004920"/>
                <a:gd name="connsiteY2916" fmla="*/ 83640 h 368468"/>
                <a:gd name="connsiteX2917" fmla="*/ 724802 w 1004920"/>
                <a:gd name="connsiteY2917" fmla="*/ 78946 h 368468"/>
                <a:gd name="connsiteX2918" fmla="*/ 727266 w 1004920"/>
                <a:gd name="connsiteY2918" fmla="*/ 75191 h 368468"/>
                <a:gd name="connsiteX2919" fmla="*/ 730372 w 1004920"/>
                <a:gd name="connsiteY2919" fmla="*/ 72985 h 368468"/>
                <a:gd name="connsiteX2920" fmla="*/ 732492 w 1004920"/>
                <a:gd name="connsiteY2920" fmla="*/ 72429 h 368468"/>
                <a:gd name="connsiteX2921" fmla="*/ 733235 w 1004920"/>
                <a:gd name="connsiteY2921" fmla="*/ 72398 h 368468"/>
                <a:gd name="connsiteX2922" fmla="*/ 735129 w 1004920"/>
                <a:gd name="connsiteY2922" fmla="*/ 75105 h 368468"/>
                <a:gd name="connsiteX2923" fmla="*/ 733690 w 1004920"/>
                <a:gd name="connsiteY2923" fmla="*/ 80542 h 368468"/>
                <a:gd name="connsiteX2924" fmla="*/ 732031 w 1004920"/>
                <a:gd name="connsiteY2924" fmla="*/ 83320 h 368468"/>
                <a:gd name="connsiteX2925" fmla="*/ 729981 w 1004920"/>
                <a:gd name="connsiteY2925" fmla="*/ 84305 h 368468"/>
                <a:gd name="connsiteX2926" fmla="*/ 663090 w 1004920"/>
                <a:gd name="connsiteY2926" fmla="*/ 71217 h 368468"/>
                <a:gd name="connsiteX2927" fmla="*/ 662864 w 1004920"/>
                <a:gd name="connsiteY2927" fmla="*/ 71702 h 368468"/>
                <a:gd name="connsiteX2928" fmla="*/ 662050 w 1004920"/>
                <a:gd name="connsiteY2928" fmla="*/ 69143 h 368468"/>
                <a:gd name="connsiteX2929" fmla="*/ 662731 w 1004920"/>
                <a:gd name="connsiteY2929" fmla="*/ 67860 h 368468"/>
                <a:gd name="connsiteX2930" fmla="*/ 663709 w 1004920"/>
                <a:gd name="connsiteY2930" fmla="*/ 68330 h 368468"/>
                <a:gd name="connsiteX2931" fmla="*/ 663951 w 1004920"/>
                <a:gd name="connsiteY2931" fmla="*/ 68784 h 368468"/>
                <a:gd name="connsiteX2932" fmla="*/ 663020 w 1004920"/>
                <a:gd name="connsiteY2932" fmla="*/ 70004 h 368468"/>
                <a:gd name="connsiteX2933" fmla="*/ 663090 w 1004920"/>
                <a:gd name="connsiteY2933" fmla="*/ 71217 h 368468"/>
                <a:gd name="connsiteX2934" fmla="*/ 27593 w 1004920"/>
                <a:gd name="connsiteY2934" fmla="*/ 77577 h 368468"/>
                <a:gd name="connsiteX2935" fmla="*/ 26216 w 1004920"/>
                <a:gd name="connsiteY2935" fmla="*/ 77780 h 368468"/>
                <a:gd name="connsiteX2936" fmla="*/ 24886 w 1004920"/>
                <a:gd name="connsiteY2936" fmla="*/ 77311 h 368468"/>
                <a:gd name="connsiteX2937" fmla="*/ 23783 w 1004920"/>
                <a:gd name="connsiteY2937" fmla="*/ 76059 h 368468"/>
                <a:gd name="connsiteX2938" fmla="*/ 17884 w 1004920"/>
                <a:gd name="connsiteY2938" fmla="*/ 72429 h 368468"/>
                <a:gd name="connsiteX2939" fmla="*/ 16054 w 1004920"/>
                <a:gd name="connsiteY2939" fmla="*/ 72374 h 368468"/>
                <a:gd name="connsiteX2940" fmla="*/ 14771 w 1004920"/>
                <a:gd name="connsiteY2940" fmla="*/ 71444 h 368468"/>
                <a:gd name="connsiteX2941" fmla="*/ 13206 w 1004920"/>
                <a:gd name="connsiteY2941" fmla="*/ 71123 h 368468"/>
                <a:gd name="connsiteX2942" fmla="*/ 11547 w 1004920"/>
                <a:gd name="connsiteY2942" fmla="*/ 68697 h 368468"/>
                <a:gd name="connsiteX2943" fmla="*/ 11195 w 1004920"/>
                <a:gd name="connsiteY2943" fmla="*/ 67399 h 368468"/>
                <a:gd name="connsiteX2944" fmla="*/ 12400 w 1004920"/>
                <a:gd name="connsiteY2944" fmla="*/ 66765 h 368468"/>
                <a:gd name="connsiteX2945" fmla="*/ 13159 w 1004920"/>
                <a:gd name="connsiteY2945" fmla="*/ 65435 h 368468"/>
                <a:gd name="connsiteX2946" fmla="*/ 15123 w 1004920"/>
                <a:gd name="connsiteY2946" fmla="*/ 66022 h 368468"/>
                <a:gd name="connsiteX2947" fmla="*/ 17360 w 1004920"/>
                <a:gd name="connsiteY2947" fmla="*/ 68369 h 368468"/>
                <a:gd name="connsiteX2948" fmla="*/ 19637 w 1004920"/>
                <a:gd name="connsiteY2948" fmla="*/ 69245 h 368468"/>
                <a:gd name="connsiteX2949" fmla="*/ 20255 w 1004920"/>
                <a:gd name="connsiteY2949" fmla="*/ 69691 h 368468"/>
                <a:gd name="connsiteX2950" fmla="*/ 21365 w 1004920"/>
                <a:gd name="connsiteY2950" fmla="*/ 70990 h 368468"/>
                <a:gd name="connsiteX2951" fmla="*/ 26568 w 1004920"/>
                <a:gd name="connsiteY2951" fmla="*/ 74182 h 368468"/>
                <a:gd name="connsiteX2952" fmla="*/ 27131 w 1004920"/>
                <a:gd name="connsiteY2952" fmla="*/ 75269 h 368468"/>
                <a:gd name="connsiteX2953" fmla="*/ 27491 w 1004920"/>
                <a:gd name="connsiteY2953" fmla="*/ 76357 h 368468"/>
                <a:gd name="connsiteX2954" fmla="*/ 27593 w 1004920"/>
                <a:gd name="connsiteY2954" fmla="*/ 77577 h 368468"/>
                <a:gd name="connsiteX2955" fmla="*/ 300373 w 1004920"/>
                <a:gd name="connsiteY2955" fmla="*/ 65670 h 368468"/>
                <a:gd name="connsiteX2956" fmla="*/ 299301 w 1004920"/>
                <a:gd name="connsiteY2956" fmla="*/ 66812 h 368468"/>
                <a:gd name="connsiteX2957" fmla="*/ 298159 w 1004920"/>
                <a:gd name="connsiteY2957" fmla="*/ 66100 h 368468"/>
                <a:gd name="connsiteX2958" fmla="*/ 299927 w 1004920"/>
                <a:gd name="connsiteY2958" fmla="*/ 63784 h 368468"/>
                <a:gd name="connsiteX2959" fmla="*/ 300341 w 1004920"/>
                <a:gd name="connsiteY2959" fmla="*/ 63628 h 368468"/>
                <a:gd name="connsiteX2960" fmla="*/ 300373 w 1004920"/>
                <a:gd name="connsiteY2960" fmla="*/ 65670 h 368468"/>
                <a:gd name="connsiteX2961" fmla="*/ 231714 w 1004920"/>
                <a:gd name="connsiteY2961" fmla="*/ 66601 h 368468"/>
                <a:gd name="connsiteX2962" fmla="*/ 230799 w 1004920"/>
                <a:gd name="connsiteY2962" fmla="*/ 66687 h 368468"/>
                <a:gd name="connsiteX2963" fmla="*/ 230525 w 1004920"/>
                <a:gd name="connsiteY2963" fmla="*/ 66037 h 368468"/>
                <a:gd name="connsiteX2964" fmla="*/ 230564 w 1004920"/>
                <a:gd name="connsiteY2964" fmla="*/ 64919 h 368468"/>
                <a:gd name="connsiteX2965" fmla="*/ 230486 w 1004920"/>
                <a:gd name="connsiteY2965" fmla="*/ 64027 h 368468"/>
                <a:gd name="connsiteX2966" fmla="*/ 230220 w 1004920"/>
                <a:gd name="connsiteY2966" fmla="*/ 63362 h 368468"/>
                <a:gd name="connsiteX2967" fmla="*/ 230220 w 1004920"/>
                <a:gd name="connsiteY2967" fmla="*/ 62243 h 368468"/>
                <a:gd name="connsiteX2968" fmla="*/ 231065 w 1004920"/>
                <a:gd name="connsiteY2968" fmla="*/ 62799 h 368468"/>
                <a:gd name="connsiteX2969" fmla="*/ 231714 w 1004920"/>
                <a:gd name="connsiteY2969" fmla="*/ 63323 h 368468"/>
                <a:gd name="connsiteX2970" fmla="*/ 232465 w 1004920"/>
                <a:gd name="connsiteY2970" fmla="*/ 63698 h 368468"/>
                <a:gd name="connsiteX2971" fmla="*/ 233076 w 1004920"/>
                <a:gd name="connsiteY2971" fmla="*/ 63949 h 368468"/>
                <a:gd name="connsiteX2972" fmla="*/ 233397 w 1004920"/>
                <a:gd name="connsiteY2972" fmla="*/ 64121 h 368468"/>
                <a:gd name="connsiteX2973" fmla="*/ 232794 w 1004920"/>
                <a:gd name="connsiteY2973" fmla="*/ 65701 h 368468"/>
                <a:gd name="connsiteX2974" fmla="*/ 231714 w 1004920"/>
                <a:gd name="connsiteY2974" fmla="*/ 66601 h 368468"/>
                <a:gd name="connsiteX2975" fmla="*/ 243230 w 1004920"/>
                <a:gd name="connsiteY2975" fmla="*/ 60178 h 368468"/>
                <a:gd name="connsiteX2976" fmla="*/ 243199 w 1004920"/>
                <a:gd name="connsiteY2976" fmla="*/ 61680 h 368468"/>
                <a:gd name="connsiteX2977" fmla="*/ 241681 w 1004920"/>
                <a:gd name="connsiteY2977" fmla="*/ 60796 h 368468"/>
                <a:gd name="connsiteX2978" fmla="*/ 241384 w 1004920"/>
                <a:gd name="connsiteY2978" fmla="*/ 59129 h 368468"/>
                <a:gd name="connsiteX2979" fmla="*/ 241885 w 1004920"/>
                <a:gd name="connsiteY2979" fmla="*/ 58590 h 368468"/>
                <a:gd name="connsiteX2980" fmla="*/ 242925 w 1004920"/>
                <a:gd name="connsiteY2980" fmla="*/ 58879 h 368468"/>
                <a:gd name="connsiteX2981" fmla="*/ 243230 w 1004920"/>
                <a:gd name="connsiteY2981" fmla="*/ 60178 h 368468"/>
                <a:gd name="connsiteX2982" fmla="*/ 492947 w 1004920"/>
                <a:gd name="connsiteY2982" fmla="*/ 57479 h 368468"/>
                <a:gd name="connsiteX2983" fmla="*/ 492673 w 1004920"/>
                <a:gd name="connsiteY2983" fmla="*/ 58199 h 368468"/>
                <a:gd name="connsiteX2984" fmla="*/ 490795 w 1004920"/>
                <a:gd name="connsiteY2984" fmla="*/ 56438 h 368468"/>
                <a:gd name="connsiteX2985" fmla="*/ 490302 w 1004920"/>
                <a:gd name="connsiteY2985" fmla="*/ 55163 h 368468"/>
                <a:gd name="connsiteX2986" fmla="*/ 490529 w 1004920"/>
                <a:gd name="connsiteY2986" fmla="*/ 54169 h 368468"/>
                <a:gd name="connsiteX2987" fmla="*/ 492477 w 1004920"/>
                <a:gd name="connsiteY2987" fmla="*/ 54083 h 368468"/>
                <a:gd name="connsiteX2988" fmla="*/ 493447 w 1004920"/>
                <a:gd name="connsiteY2988" fmla="*/ 54709 h 368468"/>
                <a:gd name="connsiteX2989" fmla="*/ 492947 w 1004920"/>
                <a:gd name="connsiteY2989" fmla="*/ 57479 h 368468"/>
                <a:gd name="connsiteX2990" fmla="*/ 668590 w 1004920"/>
                <a:gd name="connsiteY2990" fmla="*/ 54083 h 368468"/>
                <a:gd name="connsiteX2991" fmla="*/ 668043 w 1004920"/>
                <a:gd name="connsiteY2991" fmla="*/ 54748 h 368468"/>
                <a:gd name="connsiteX2992" fmla="*/ 665375 w 1004920"/>
                <a:gd name="connsiteY2992" fmla="*/ 53528 h 368468"/>
                <a:gd name="connsiteX2993" fmla="*/ 665508 w 1004920"/>
                <a:gd name="connsiteY2993" fmla="*/ 51596 h 368468"/>
                <a:gd name="connsiteX2994" fmla="*/ 665148 w 1004920"/>
                <a:gd name="connsiteY2994" fmla="*/ 50641 h 368468"/>
                <a:gd name="connsiteX2995" fmla="*/ 664428 w 1004920"/>
                <a:gd name="connsiteY2995" fmla="*/ 49640 h 368468"/>
                <a:gd name="connsiteX2996" fmla="*/ 664139 w 1004920"/>
                <a:gd name="connsiteY2996" fmla="*/ 48662 h 368468"/>
                <a:gd name="connsiteX2997" fmla="*/ 664436 w 1004920"/>
                <a:gd name="connsiteY2997" fmla="*/ 47590 h 368468"/>
                <a:gd name="connsiteX2998" fmla="*/ 666079 w 1004920"/>
                <a:gd name="connsiteY2998" fmla="*/ 48959 h 368468"/>
                <a:gd name="connsiteX2999" fmla="*/ 667002 w 1004920"/>
                <a:gd name="connsiteY2999" fmla="*/ 51134 h 368468"/>
                <a:gd name="connsiteX3000" fmla="*/ 668270 w 1004920"/>
                <a:gd name="connsiteY3000" fmla="*/ 53199 h 368468"/>
                <a:gd name="connsiteX3001" fmla="*/ 668590 w 1004920"/>
                <a:gd name="connsiteY3001" fmla="*/ 54083 h 368468"/>
                <a:gd name="connsiteX3002" fmla="*/ 694807 w 1004920"/>
                <a:gd name="connsiteY3002" fmla="*/ 46815 h 368468"/>
                <a:gd name="connsiteX3003" fmla="*/ 694447 w 1004920"/>
                <a:gd name="connsiteY3003" fmla="*/ 47066 h 368468"/>
                <a:gd name="connsiteX3004" fmla="*/ 693657 w 1004920"/>
                <a:gd name="connsiteY3004" fmla="*/ 46479 h 368468"/>
                <a:gd name="connsiteX3005" fmla="*/ 693164 w 1004920"/>
                <a:gd name="connsiteY3005" fmla="*/ 45830 h 368468"/>
                <a:gd name="connsiteX3006" fmla="*/ 693195 w 1004920"/>
                <a:gd name="connsiteY3006" fmla="*/ 45180 h 368468"/>
                <a:gd name="connsiteX3007" fmla="*/ 693759 w 1004920"/>
                <a:gd name="connsiteY3007" fmla="*/ 44852 h 368468"/>
                <a:gd name="connsiteX3008" fmla="*/ 694901 w 1004920"/>
                <a:gd name="connsiteY3008" fmla="*/ 45845 h 368468"/>
                <a:gd name="connsiteX3009" fmla="*/ 694924 w 1004920"/>
                <a:gd name="connsiteY3009" fmla="*/ 46393 h 368468"/>
                <a:gd name="connsiteX3010" fmla="*/ 694807 w 1004920"/>
                <a:gd name="connsiteY3010" fmla="*/ 46815 h 368468"/>
                <a:gd name="connsiteX3011" fmla="*/ 691896 w 1004920"/>
                <a:gd name="connsiteY3011" fmla="*/ 44500 h 368468"/>
                <a:gd name="connsiteX3012" fmla="*/ 691951 w 1004920"/>
                <a:gd name="connsiteY3012" fmla="*/ 45423 h 368468"/>
                <a:gd name="connsiteX3013" fmla="*/ 690621 w 1004920"/>
                <a:gd name="connsiteY3013" fmla="*/ 43326 h 368468"/>
                <a:gd name="connsiteX3014" fmla="*/ 690105 w 1004920"/>
                <a:gd name="connsiteY3014" fmla="*/ 40846 h 368468"/>
                <a:gd name="connsiteX3015" fmla="*/ 691161 w 1004920"/>
                <a:gd name="connsiteY3015" fmla="*/ 41730 h 368468"/>
                <a:gd name="connsiteX3016" fmla="*/ 692342 w 1004920"/>
                <a:gd name="connsiteY3016" fmla="*/ 43561 h 368468"/>
                <a:gd name="connsiteX3017" fmla="*/ 691896 w 1004920"/>
                <a:gd name="connsiteY3017" fmla="*/ 44500 h 368468"/>
                <a:gd name="connsiteX3018" fmla="*/ 497914 w 1004920"/>
                <a:gd name="connsiteY3018" fmla="*/ 37685 h 368468"/>
                <a:gd name="connsiteX3019" fmla="*/ 498650 w 1004920"/>
                <a:gd name="connsiteY3019" fmla="*/ 39774 h 368468"/>
                <a:gd name="connsiteX3020" fmla="*/ 498759 w 1004920"/>
                <a:gd name="connsiteY3020" fmla="*/ 40572 h 368468"/>
                <a:gd name="connsiteX3021" fmla="*/ 494683 w 1004920"/>
                <a:gd name="connsiteY3021" fmla="*/ 41668 h 368468"/>
                <a:gd name="connsiteX3022" fmla="*/ 492227 w 1004920"/>
                <a:gd name="connsiteY3022" fmla="*/ 39101 h 368468"/>
                <a:gd name="connsiteX3023" fmla="*/ 492751 w 1004920"/>
                <a:gd name="connsiteY3023" fmla="*/ 38061 h 368468"/>
                <a:gd name="connsiteX3024" fmla="*/ 494871 w 1004920"/>
                <a:gd name="connsiteY3024" fmla="*/ 38108 h 368468"/>
                <a:gd name="connsiteX3025" fmla="*/ 497914 w 1004920"/>
                <a:gd name="connsiteY3025" fmla="*/ 37685 h 368468"/>
                <a:gd name="connsiteX3026" fmla="*/ 287832 w 1004920"/>
                <a:gd name="connsiteY3026" fmla="*/ 48536 h 368468"/>
                <a:gd name="connsiteX3027" fmla="*/ 284828 w 1004920"/>
                <a:gd name="connsiteY3027" fmla="*/ 49342 h 368468"/>
                <a:gd name="connsiteX3028" fmla="*/ 283091 w 1004920"/>
                <a:gd name="connsiteY3028" fmla="*/ 48216 h 368468"/>
                <a:gd name="connsiteX3029" fmla="*/ 284968 w 1004920"/>
                <a:gd name="connsiteY3029" fmla="*/ 46831 h 368468"/>
                <a:gd name="connsiteX3030" fmla="*/ 285634 w 1004920"/>
                <a:gd name="connsiteY3030" fmla="*/ 46737 h 368468"/>
                <a:gd name="connsiteX3031" fmla="*/ 286072 w 1004920"/>
                <a:gd name="connsiteY3031" fmla="*/ 46463 h 368468"/>
                <a:gd name="connsiteX3032" fmla="*/ 286228 w 1004920"/>
                <a:gd name="connsiteY3032" fmla="*/ 45900 h 368468"/>
                <a:gd name="connsiteX3033" fmla="*/ 282833 w 1004920"/>
                <a:gd name="connsiteY3033" fmla="*/ 44985 h 368468"/>
                <a:gd name="connsiteX3034" fmla="*/ 281862 w 1004920"/>
                <a:gd name="connsiteY3034" fmla="*/ 44179 h 368468"/>
                <a:gd name="connsiteX3035" fmla="*/ 280939 w 1004920"/>
                <a:gd name="connsiteY3035" fmla="*/ 42129 h 368468"/>
                <a:gd name="connsiteX3036" fmla="*/ 280963 w 1004920"/>
                <a:gd name="connsiteY3036" fmla="*/ 40823 h 368468"/>
                <a:gd name="connsiteX3037" fmla="*/ 285329 w 1004920"/>
                <a:gd name="connsiteY3037" fmla="*/ 37372 h 368468"/>
                <a:gd name="connsiteX3038" fmla="*/ 286345 w 1004920"/>
                <a:gd name="connsiteY3038" fmla="*/ 37005 h 368468"/>
                <a:gd name="connsiteX3039" fmla="*/ 286510 w 1004920"/>
                <a:gd name="connsiteY3039" fmla="*/ 38436 h 368468"/>
                <a:gd name="connsiteX3040" fmla="*/ 289521 w 1004920"/>
                <a:gd name="connsiteY3040" fmla="*/ 42051 h 368468"/>
                <a:gd name="connsiteX3041" fmla="*/ 289655 w 1004920"/>
                <a:gd name="connsiteY3041" fmla="*/ 44460 h 368468"/>
                <a:gd name="connsiteX3042" fmla="*/ 289537 w 1004920"/>
                <a:gd name="connsiteY3042" fmla="*/ 45329 h 368468"/>
                <a:gd name="connsiteX3043" fmla="*/ 287832 w 1004920"/>
                <a:gd name="connsiteY3043" fmla="*/ 48536 h 368468"/>
                <a:gd name="connsiteX3044" fmla="*/ 468686 w 1004920"/>
                <a:gd name="connsiteY3044" fmla="*/ 33883 h 368468"/>
                <a:gd name="connsiteX3045" fmla="*/ 469476 w 1004920"/>
                <a:gd name="connsiteY3045" fmla="*/ 34353 h 368468"/>
                <a:gd name="connsiteX3046" fmla="*/ 470572 w 1004920"/>
                <a:gd name="connsiteY3046" fmla="*/ 34337 h 368468"/>
                <a:gd name="connsiteX3047" fmla="*/ 471870 w 1004920"/>
                <a:gd name="connsiteY3047" fmla="*/ 33993 h 368468"/>
                <a:gd name="connsiteX3048" fmla="*/ 475062 w 1004920"/>
                <a:gd name="connsiteY3048" fmla="*/ 34321 h 368468"/>
                <a:gd name="connsiteX3049" fmla="*/ 480711 w 1004920"/>
                <a:gd name="connsiteY3049" fmla="*/ 34392 h 368468"/>
                <a:gd name="connsiteX3050" fmla="*/ 484599 w 1004920"/>
                <a:gd name="connsiteY3050" fmla="*/ 35213 h 368468"/>
                <a:gd name="connsiteX3051" fmla="*/ 488401 w 1004920"/>
                <a:gd name="connsiteY3051" fmla="*/ 37537 h 368468"/>
                <a:gd name="connsiteX3052" fmla="*/ 490294 w 1004920"/>
                <a:gd name="connsiteY3052" fmla="*/ 38006 h 368468"/>
                <a:gd name="connsiteX3053" fmla="*/ 491108 w 1004920"/>
                <a:gd name="connsiteY3053" fmla="*/ 38022 h 368468"/>
                <a:gd name="connsiteX3054" fmla="*/ 490928 w 1004920"/>
                <a:gd name="connsiteY3054" fmla="*/ 38202 h 368468"/>
                <a:gd name="connsiteX3055" fmla="*/ 489426 w 1004920"/>
                <a:gd name="connsiteY3055" fmla="*/ 38835 h 368468"/>
                <a:gd name="connsiteX3056" fmla="*/ 488714 w 1004920"/>
                <a:gd name="connsiteY3056" fmla="*/ 40087 h 368468"/>
                <a:gd name="connsiteX3057" fmla="*/ 490787 w 1004920"/>
                <a:gd name="connsiteY3057" fmla="*/ 42004 h 368468"/>
                <a:gd name="connsiteX3058" fmla="*/ 490928 w 1004920"/>
                <a:gd name="connsiteY3058" fmla="*/ 43279 h 368468"/>
                <a:gd name="connsiteX3059" fmla="*/ 492532 w 1004920"/>
                <a:gd name="connsiteY3059" fmla="*/ 44421 h 368468"/>
                <a:gd name="connsiteX3060" fmla="*/ 494496 w 1004920"/>
                <a:gd name="connsiteY3060" fmla="*/ 46197 h 368468"/>
                <a:gd name="connsiteX3061" fmla="*/ 494574 w 1004920"/>
                <a:gd name="connsiteY3061" fmla="*/ 46776 h 368468"/>
                <a:gd name="connsiteX3062" fmla="*/ 495239 w 1004920"/>
                <a:gd name="connsiteY3062" fmla="*/ 47574 h 368468"/>
                <a:gd name="connsiteX3063" fmla="*/ 495575 w 1004920"/>
                <a:gd name="connsiteY3063" fmla="*/ 48552 h 368468"/>
                <a:gd name="connsiteX3064" fmla="*/ 494190 w 1004920"/>
                <a:gd name="connsiteY3064" fmla="*/ 49522 h 368468"/>
                <a:gd name="connsiteX3065" fmla="*/ 492336 w 1004920"/>
                <a:gd name="connsiteY3065" fmla="*/ 49702 h 368468"/>
                <a:gd name="connsiteX3066" fmla="*/ 490960 w 1004920"/>
                <a:gd name="connsiteY3066" fmla="*/ 48787 h 368468"/>
                <a:gd name="connsiteX3067" fmla="*/ 489700 w 1004920"/>
                <a:gd name="connsiteY3067" fmla="*/ 47645 h 368468"/>
                <a:gd name="connsiteX3068" fmla="*/ 489371 w 1004920"/>
                <a:gd name="connsiteY3068" fmla="*/ 49061 h 368468"/>
                <a:gd name="connsiteX3069" fmla="*/ 488394 w 1004920"/>
                <a:gd name="connsiteY3069" fmla="*/ 49874 h 368468"/>
                <a:gd name="connsiteX3070" fmla="*/ 484826 w 1004920"/>
                <a:gd name="connsiteY3070" fmla="*/ 49640 h 368468"/>
                <a:gd name="connsiteX3071" fmla="*/ 482275 w 1004920"/>
                <a:gd name="connsiteY3071" fmla="*/ 49647 h 368468"/>
                <a:gd name="connsiteX3072" fmla="*/ 479741 w 1004920"/>
                <a:gd name="connsiteY3072" fmla="*/ 50000 h 368468"/>
                <a:gd name="connsiteX3073" fmla="*/ 481008 w 1004920"/>
                <a:gd name="connsiteY3073" fmla="*/ 50218 h 368468"/>
                <a:gd name="connsiteX3074" fmla="*/ 482158 w 1004920"/>
                <a:gd name="connsiteY3074" fmla="*/ 50672 h 368468"/>
                <a:gd name="connsiteX3075" fmla="*/ 486109 w 1004920"/>
                <a:gd name="connsiteY3075" fmla="*/ 54287 h 368468"/>
                <a:gd name="connsiteX3076" fmla="*/ 486954 w 1004920"/>
                <a:gd name="connsiteY3076" fmla="*/ 55625 h 368468"/>
                <a:gd name="connsiteX3077" fmla="*/ 485569 w 1004920"/>
                <a:gd name="connsiteY3077" fmla="*/ 58284 h 368468"/>
                <a:gd name="connsiteX3078" fmla="*/ 486242 w 1004920"/>
                <a:gd name="connsiteY3078" fmla="*/ 59372 h 368468"/>
                <a:gd name="connsiteX3079" fmla="*/ 487768 w 1004920"/>
                <a:gd name="connsiteY3079" fmla="*/ 59998 h 368468"/>
                <a:gd name="connsiteX3080" fmla="*/ 489629 w 1004920"/>
                <a:gd name="connsiteY3080" fmla="*/ 61320 h 368468"/>
                <a:gd name="connsiteX3081" fmla="*/ 490952 w 1004920"/>
                <a:gd name="connsiteY3081" fmla="*/ 61453 h 368468"/>
                <a:gd name="connsiteX3082" fmla="*/ 491906 w 1004920"/>
                <a:gd name="connsiteY3082" fmla="*/ 62204 h 368468"/>
                <a:gd name="connsiteX3083" fmla="*/ 491945 w 1004920"/>
                <a:gd name="connsiteY3083" fmla="*/ 63503 h 368468"/>
                <a:gd name="connsiteX3084" fmla="*/ 492501 w 1004920"/>
                <a:gd name="connsiteY3084" fmla="*/ 64676 h 368468"/>
                <a:gd name="connsiteX3085" fmla="*/ 490999 w 1004920"/>
                <a:gd name="connsiteY3085" fmla="*/ 65154 h 368468"/>
                <a:gd name="connsiteX3086" fmla="*/ 492485 w 1004920"/>
                <a:gd name="connsiteY3086" fmla="*/ 65466 h 368468"/>
                <a:gd name="connsiteX3087" fmla="*/ 493815 w 1004920"/>
                <a:gd name="connsiteY3087" fmla="*/ 66069 h 368468"/>
                <a:gd name="connsiteX3088" fmla="*/ 493087 w 1004920"/>
                <a:gd name="connsiteY3088" fmla="*/ 66679 h 368468"/>
                <a:gd name="connsiteX3089" fmla="*/ 492524 w 1004920"/>
                <a:gd name="connsiteY3089" fmla="*/ 67422 h 368468"/>
                <a:gd name="connsiteX3090" fmla="*/ 493134 w 1004920"/>
                <a:gd name="connsiteY3090" fmla="*/ 67821 h 368468"/>
                <a:gd name="connsiteX3091" fmla="*/ 494957 w 1004920"/>
                <a:gd name="connsiteY3091" fmla="*/ 68502 h 368468"/>
                <a:gd name="connsiteX3092" fmla="*/ 495755 w 1004920"/>
                <a:gd name="connsiteY3092" fmla="*/ 69136 h 368468"/>
                <a:gd name="connsiteX3093" fmla="*/ 496170 w 1004920"/>
                <a:gd name="connsiteY3093" fmla="*/ 70833 h 368468"/>
                <a:gd name="connsiteX3094" fmla="*/ 497954 w 1004920"/>
                <a:gd name="connsiteY3094" fmla="*/ 73611 h 368468"/>
                <a:gd name="connsiteX3095" fmla="*/ 501208 w 1004920"/>
                <a:gd name="connsiteY3095" fmla="*/ 77194 h 368468"/>
                <a:gd name="connsiteX3096" fmla="*/ 501920 w 1004920"/>
                <a:gd name="connsiteY3096" fmla="*/ 78500 h 368468"/>
                <a:gd name="connsiteX3097" fmla="*/ 501912 w 1004920"/>
                <a:gd name="connsiteY3097" fmla="*/ 79705 h 368468"/>
                <a:gd name="connsiteX3098" fmla="*/ 501373 w 1004920"/>
                <a:gd name="connsiteY3098" fmla="*/ 80738 h 368468"/>
                <a:gd name="connsiteX3099" fmla="*/ 499518 w 1004920"/>
                <a:gd name="connsiteY3099" fmla="*/ 81943 h 368468"/>
                <a:gd name="connsiteX3100" fmla="*/ 498040 w 1004920"/>
                <a:gd name="connsiteY3100" fmla="*/ 83538 h 368468"/>
                <a:gd name="connsiteX3101" fmla="*/ 497860 w 1004920"/>
                <a:gd name="connsiteY3101" fmla="*/ 84117 h 368468"/>
                <a:gd name="connsiteX3102" fmla="*/ 495841 w 1004920"/>
                <a:gd name="connsiteY3102" fmla="*/ 84853 h 368468"/>
                <a:gd name="connsiteX3103" fmla="*/ 496765 w 1004920"/>
                <a:gd name="connsiteY3103" fmla="*/ 85393 h 368468"/>
                <a:gd name="connsiteX3104" fmla="*/ 497500 w 1004920"/>
                <a:gd name="connsiteY3104" fmla="*/ 86128 h 368468"/>
                <a:gd name="connsiteX3105" fmla="*/ 498900 w 1004920"/>
                <a:gd name="connsiteY3105" fmla="*/ 88342 h 368468"/>
                <a:gd name="connsiteX3106" fmla="*/ 502241 w 1004920"/>
                <a:gd name="connsiteY3106" fmla="*/ 91941 h 368468"/>
                <a:gd name="connsiteX3107" fmla="*/ 503923 w 1004920"/>
                <a:gd name="connsiteY3107" fmla="*/ 93286 h 368468"/>
                <a:gd name="connsiteX3108" fmla="*/ 510831 w 1004920"/>
                <a:gd name="connsiteY3108" fmla="*/ 98168 h 368468"/>
                <a:gd name="connsiteX3109" fmla="*/ 514508 w 1004920"/>
                <a:gd name="connsiteY3109" fmla="*/ 100296 h 368468"/>
                <a:gd name="connsiteX3110" fmla="*/ 519202 w 1004920"/>
                <a:gd name="connsiteY3110" fmla="*/ 105163 h 368468"/>
                <a:gd name="connsiteX3111" fmla="*/ 521635 w 1004920"/>
                <a:gd name="connsiteY3111" fmla="*/ 106289 h 368468"/>
                <a:gd name="connsiteX3112" fmla="*/ 522113 w 1004920"/>
                <a:gd name="connsiteY3112" fmla="*/ 107643 h 368468"/>
                <a:gd name="connsiteX3113" fmla="*/ 520078 w 1004920"/>
                <a:gd name="connsiteY3113" fmla="*/ 109724 h 368468"/>
                <a:gd name="connsiteX3114" fmla="*/ 517121 w 1004920"/>
                <a:gd name="connsiteY3114" fmla="*/ 110764 h 368468"/>
                <a:gd name="connsiteX3115" fmla="*/ 512232 w 1004920"/>
                <a:gd name="connsiteY3115" fmla="*/ 111320 h 368468"/>
                <a:gd name="connsiteX3116" fmla="*/ 507326 w 1004920"/>
                <a:gd name="connsiteY3116" fmla="*/ 110592 h 368468"/>
                <a:gd name="connsiteX3117" fmla="*/ 504792 w 1004920"/>
                <a:gd name="connsiteY3117" fmla="*/ 109997 h 368468"/>
                <a:gd name="connsiteX3118" fmla="*/ 502585 w 1004920"/>
                <a:gd name="connsiteY3118" fmla="*/ 108800 h 368468"/>
                <a:gd name="connsiteX3119" fmla="*/ 500848 w 1004920"/>
                <a:gd name="connsiteY3119" fmla="*/ 106399 h 368468"/>
                <a:gd name="connsiteX3120" fmla="*/ 498548 w 1004920"/>
                <a:gd name="connsiteY3120" fmla="*/ 105100 h 368468"/>
                <a:gd name="connsiteX3121" fmla="*/ 499432 w 1004920"/>
                <a:gd name="connsiteY3121" fmla="*/ 106555 h 368468"/>
                <a:gd name="connsiteX3122" fmla="*/ 499988 w 1004920"/>
                <a:gd name="connsiteY3122" fmla="*/ 108042 h 368468"/>
                <a:gd name="connsiteX3123" fmla="*/ 499698 w 1004920"/>
                <a:gd name="connsiteY3123" fmla="*/ 109661 h 368468"/>
                <a:gd name="connsiteX3124" fmla="*/ 498798 w 1004920"/>
                <a:gd name="connsiteY3124" fmla="*/ 110928 h 368468"/>
                <a:gd name="connsiteX3125" fmla="*/ 497249 w 1004920"/>
                <a:gd name="connsiteY3125" fmla="*/ 111859 h 368468"/>
                <a:gd name="connsiteX3126" fmla="*/ 495591 w 1004920"/>
                <a:gd name="connsiteY3126" fmla="*/ 112618 h 368468"/>
                <a:gd name="connsiteX3127" fmla="*/ 494887 w 1004920"/>
                <a:gd name="connsiteY3127" fmla="*/ 113150 h 368468"/>
                <a:gd name="connsiteX3128" fmla="*/ 490678 w 1004920"/>
                <a:gd name="connsiteY3128" fmla="*/ 121623 h 368468"/>
                <a:gd name="connsiteX3129" fmla="*/ 489997 w 1004920"/>
                <a:gd name="connsiteY3129" fmla="*/ 123915 h 368468"/>
                <a:gd name="connsiteX3130" fmla="*/ 488714 w 1004920"/>
                <a:gd name="connsiteY3130" fmla="*/ 133429 h 368468"/>
                <a:gd name="connsiteX3131" fmla="*/ 488691 w 1004920"/>
                <a:gd name="connsiteY3131" fmla="*/ 136120 h 368468"/>
                <a:gd name="connsiteX3132" fmla="*/ 490584 w 1004920"/>
                <a:gd name="connsiteY3132" fmla="*/ 141150 h 368468"/>
                <a:gd name="connsiteX3133" fmla="*/ 490748 w 1004920"/>
                <a:gd name="connsiteY3133" fmla="*/ 143787 h 368468"/>
                <a:gd name="connsiteX3134" fmla="*/ 491124 w 1004920"/>
                <a:gd name="connsiteY3134" fmla="*/ 144929 h 368468"/>
                <a:gd name="connsiteX3135" fmla="*/ 490873 w 1004920"/>
                <a:gd name="connsiteY3135" fmla="*/ 145876 h 368468"/>
                <a:gd name="connsiteX3136" fmla="*/ 489982 w 1004920"/>
                <a:gd name="connsiteY3136" fmla="*/ 146439 h 368468"/>
                <a:gd name="connsiteX3137" fmla="*/ 486367 w 1004920"/>
                <a:gd name="connsiteY3137" fmla="*/ 147972 h 368468"/>
                <a:gd name="connsiteX3138" fmla="*/ 483817 w 1004920"/>
                <a:gd name="connsiteY3138" fmla="*/ 149248 h 368468"/>
                <a:gd name="connsiteX3139" fmla="*/ 481743 w 1004920"/>
                <a:gd name="connsiteY3139" fmla="*/ 151063 h 368468"/>
                <a:gd name="connsiteX3140" fmla="*/ 480069 w 1004920"/>
                <a:gd name="connsiteY3140" fmla="*/ 153324 h 368468"/>
                <a:gd name="connsiteX3141" fmla="*/ 478598 w 1004920"/>
                <a:gd name="connsiteY3141" fmla="*/ 154959 h 368468"/>
                <a:gd name="connsiteX3142" fmla="*/ 476643 w 1004920"/>
                <a:gd name="connsiteY3142" fmla="*/ 155741 h 368468"/>
                <a:gd name="connsiteX3143" fmla="*/ 475219 w 1004920"/>
                <a:gd name="connsiteY3143" fmla="*/ 155624 h 368468"/>
                <a:gd name="connsiteX3144" fmla="*/ 474077 w 1004920"/>
                <a:gd name="connsiteY3144" fmla="*/ 154873 h 368468"/>
                <a:gd name="connsiteX3145" fmla="*/ 473270 w 1004920"/>
                <a:gd name="connsiteY3145" fmla="*/ 153417 h 368468"/>
                <a:gd name="connsiteX3146" fmla="*/ 472809 w 1004920"/>
                <a:gd name="connsiteY3146" fmla="*/ 151829 h 368468"/>
                <a:gd name="connsiteX3147" fmla="*/ 472512 w 1004920"/>
                <a:gd name="connsiteY3147" fmla="*/ 153003 h 368468"/>
                <a:gd name="connsiteX3148" fmla="*/ 472567 w 1004920"/>
                <a:gd name="connsiteY3148" fmla="*/ 154153 h 368468"/>
                <a:gd name="connsiteX3149" fmla="*/ 473239 w 1004920"/>
                <a:gd name="connsiteY3149" fmla="*/ 155381 h 368468"/>
                <a:gd name="connsiteX3150" fmla="*/ 473498 w 1004920"/>
                <a:gd name="connsiteY3150" fmla="*/ 156680 h 368468"/>
                <a:gd name="connsiteX3151" fmla="*/ 473106 w 1004920"/>
                <a:gd name="connsiteY3151" fmla="*/ 158002 h 368468"/>
                <a:gd name="connsiteX3152" fmla="*/ 472269 w 1004920"/>
                <a:gd name="connsiteY3152" fmla="*/ 159058 h 368468"/>
                <a:gd name="connsiteX3153" fmla="*/ 470001 w 1004920"/>
                <a:gd name="connsiteY3153" fmla="*/ 160208 h 368468"/>
                <a:gd name="connsiteX3154" fmla="*/ 468749 w 1004920"/>
                <a:gd name="connsiteY3154" fmla="*/ 161194 h 368468"/>
                <a:gd name="connsiteX3155" fmla="*/ 468506 w 1004920"/>
                <a:gd name="connsiteY3155" fmla="*/ 162939 h 368468"/>
                <a:gd name="connsiteX3156" fmla="*/ 467904 w 1004920"/>
                <a:gd name="connsiteY3156" fmla="*/ 163917 h 368468"/>
                <a:gd name="connsiteX3157" fmla="*/ 467035 w 1004920"/>
                <a:gd name="connsiteY3157" fmla="*/ 164675 h 368468"/>
                <a:gd name="connsiteX3158" fmla="*/ 463835 w 1004920"/>
                <a:gd name="connsiteY3158" fmla="*/ 166412 h 368468"/>
                <a:gd name="connsiteX3159" fmla="*/ 463116 w 1004920"/>
                <a:gd name="connsiteY3159" fmla="*/ 167108 h 368468"/>
                <a:gd name="connsiteX3160" fmla="*/ 462592 w 1004920"/>
                <a:gd name="connsiteY3160" fmla="*/ 167993 h 368468"/>
                <a:gd name="connsiteX3161" fmla="*/ 464297 w 1004920"/>
                <a:gd name="connsiteY3161" fmla="*/ 167852 h 368468"/>
                <a:gd name="connsiteX3162" fmla="*/ 465862 w 1004920"/>
                <a:gd name="connsiteY3162" fmla="*/ 167993 h 368468"/>
                <a:gd name="connsiteX3163" fmla="*/ 465979 w 1004920"/>
                <a:gd name="connsiteY3163" fmla="*/ 169722 h 368468"/>
                <a:gd name="connsiteX3164" fmla="*/ 466472 w 1004920"/>
                <a:gd name="connsiteY3164" fmla="*/ 171012 h 368468"/>
                <a:gd name="connsiteX3165" fmla="*/ 465846 w 1004920"/>
                <a:gd name="connsiteY3165" fmla="*/ 173837 h 368468"/>
                <a:gd name="connsiteX3166" fmla="*/ 463437 w 1004920"/>
                <a:gd name="connsiteY3166" fmla="*/ 175746 h 368468"/>
                <a:gd name="connsiteX3167" fmla="*/ 464641 w 1004920"/>
                <a:gd name="connsiteY3167" fmla="*/ 176145 h 368468"/>
                <a:gd name="connsiteX3168" fmla="*/ 465729 w 1004920"/>
                <a:gd name="connsiteY3168" fmla="*/ 176771 h 368468"/>
                <a:gd name="connsiteX3169" fmla="*/ 468146 w 1004920"/>
                <a:gd name="connsiteY3169" fmla="*/ 177232 h 368468"/>
                <a:gd name="connsiteX3170" fmla="*/ 468960 w 1004920"/>
                <a:gd name="connsiteY3170" fmla="*/ 179235 h 368468"/>
                <a:gd name="connsiteX3171" fmla="*/ 468600 w 1004920"/>
                <a:gd name="connsiteY3171" fmla="*/ 181660 h 368468"/>
                <a:gd name="connsiteX3172" fmla="*/ 468162 w 1004920"/>
                <a:gd name="connsiteY3172" fmla="*/ 183835 h 368468"/>
                <a:gd name="connsiteX3173" fmla="*/ 466425 w 1004920"/>
                <a:gd name="connsiteY3173" fmla="*/ 184437 h 368468"/>
                <a:gd name="connsiteX3174" fmla="*/ 465345 w 1004920"/>
                <a:gd name="connsiteY3174" fmla="*/ 184038 h 368468"/>
                <a:gd name="connsiteX3175" fmla="*/ 464274 w 1004920"/>
                <a:gd name="connsiteY3175" fmla="*/ 184078 h 368468"/>
                <a:gd name="connsiteX3176" fmla="*/ 463484 w 1004920"/>
                <a:gd name="connsiteY3176" fmla="*/ 184735 h 368468"/>
                <a:gd name="connsiteX3177" fmla="*/ 463280 w 1004920"/>
                <a:gd name="connsiteY3177" fmla="*/ 185861 h 368468"/>
                <a:gd name="connsiteX3178" fmla="*/ 464774 w 1004920"/>
                <a:gd name="connsiteY3178" fmla="*/ 185306 h 368468"/>
                <a:gd name="connsiteX3179" fmla="*/ 464688 w 1004920"/>
                <a:gd name="connsiteY3179" fmla="*/ 188122 h 368468"/>
                <a:gd name="connsiteX3180" fmla="*/ 464281 w 1004920"/>
                <a:gd name="connsiteY3180" fmla="*/ 190868 h 368468"/>
                <a:gd name="connsiteX3181" fmla="*/ 463789 w 1004920"/>
                <a:gd name="connsiteY3181" fmla="*/ 192386 h 368468"/>
                <a:gd name="connsiteX3182" fmla="*/ 462873 w 1004920"/>
                <a:gd name="connsiteY3182" fmla="*/ 193622 h 368468"/>
                <a:gd name="connsiteX3183" fmla="*/ 461489 w 1004920"/>
                <a:gd name="connsiteY3183" fmla="*/ 194021 h 368468"/>
                <a:gd name="connsiteX3184" fmla="*/ 460182 w 1004920"/>
                <a:gd name="connsiteY3184" fmla="*/ 193090 h 368468"/>
                <a:gd name="connsiteX3185" fmla="*/ 459916 w 1004920"/>
                <a:gd name="connsiteY3185" fmla="*/ 194170 h 368468"/>
                <a:gd name="connsiteX3186" fmla="*/ 460315 w 1004920"/>
                <a:gd name="connsiteY3186" fmla="*/ 195077 h 368468"/>
                <a:gd name="connsiteX3187" fmla="*/ 462177 w 1004920"/>
                <a:gd name="connsiteY3187" fmla="*/ 197283 h 368468"/>
                <a:gd name="connsiteX3188" fmla="*/ 461035 w 1004920"/>
                <a:gd name="connsiteY3188" fmla="*/ 197769 h 368468"/>
                <a:gd name="connsiteX3189" fmla="*/ 460205 w 1004920"/>
                <a:gd name="connsiteY3189" fmla="*/ 198520 h 368468"/>
                <a:gd name="connsiteX3190" fmla="*/ 459830 w 1004920"/>
                <a:gd name="connsiteY3190" fmla="*/ 199615 h 368468"/>
                <a:gd name="connsiteX3191" fmla="*/ 457804 w 1004920"/>
                <a:gd name="connsiteY3191" fmla="*/ 202126 h 368468"/>
                <a:gd name="connsiteX3192" fmla="*/ 456904 w 1004920"/>
                <a:gd name="connsiteY3192" fmla="*/ 203973 h 368468"/>
                <a:gd name="connsiteX3193" fmla="*/ 456521 w 1004920"/>
                <a:gd name="connsiteY3193" fmla="*/ 205944 h 368468"/>
                <a:gd name="connsiteX3194" fmla="*/ 455574 w 1004920"/>
                <a:gd name="connsiteY3194" fmla="*/ 207509 h 368468"/>
                <a:gd name="connsiteX3195" fmla="*/ 440248 w 1004920"/>
                <a:gd name="connsiteY3195" fmla="*/ 214331 h 368468"/>
                <a:gd name="connsiteX3196" fmla="*/ 427848 w 1004920"/>
                <a:gd name="connsiteY3196" fmla="*/ 220073 h 368468"/>
                <a:gd name="connsiteX3197" fmla="*/ 426956 w 1004920"/>
                <a:gd name="connsiteY3197" fmla="*/ 219682 h 368468"/>
                <a:gd name="connsiteX3198" fmla="*/ 426354 w 1004920"/>
                <a:gd name="connsiteY3198" fmla="*/ 218806 h 368468"/>
                <a:gd name="connsiteX3199" fmla="*/ 425931 w 1004920"/>
                <a:gd name="connsiteY3199" fmla="*/ 209879 h 368468"/>
                <a:gd name="connsiteX3200" fmla="*/ 424398 w 1004920"/>
                <a:gd name="connsiteY3200" fmla="*/ 205318 h 368468"/>
                <a:gd name="connsiteX3201" fmla="*/ 424171 w 1004920"/>
                <a:gd name="connsiteY3201" fmla="*/ 202744 h 368468"/>
                <a:gd name="connsiteX3202" fmla="*/ 422418 w 1004920"/>
                <a:gd name="connsiteY3202" fmla="*/ 205036 h 368468"/>
                <a:gd name="connsiteX3203" fmla="*/ 421347 w 1004920"/>
                <a:gd name="connsiteY3203" fmla="*/ 204802 h 368468"/>
                <a:gd name="connsiteX3204" fmla="*/ 420189 w 1004920"/>
                <a:gd name="connsiteY3204" fmla="*/ 204215 h 368468"/>
                <a:gd name="connsiteX3205" fmla="*/ 419320 w 1004920"/>
                <a:gd name="connsiteY3205" fmla="*/ 203464 h 368468"/>
                <a:gd name="connsiteX3206" fmla="*/ 419250 w 1004920"/>
                <a:gd name="connsiteY3206" fmla="*/ 202478 h 368468"/>
                <a:gd name="connsiteX3207" fmla="*/ 420189 w 1004920"/>
                <a:gd name="connsiteY3207" fmla="*/ 199646 h 368468"/>
                <a:gd name="connsiteX3208" fmla="*/ 419054 w 1004920"/>
                <a:gd name="connsiteY3208" fmla="*/ 201203 h 368468"/>
                <a:gd name="connsiteX3209" fmla="*/ 417818 w 1004920"/>
                <a:gd name="connsiteY3209" fmla="*/ 202400 h 368468"/>
                <a:gd name="connsiteX3210" fmla="*/ 416535 w 1004920"/>
                <a:gd name="connsiteY3210" fmla="*/ 202251 h 368468"/>
                <a:gd name="connsiteX3211" fmla="*/ 415424 w 1004920"/>
                <a:gd name="connsiteY3211" fmla="*/ 201657 h 368468"/>
                <a:gd name="connsiteX3212" fmla="*/ 415017 w 1004920"/>
                <a:gd name="connsiteY3212" fmla="*/ 200734 h 368468"/>
                <a:gd name="connsiteX3213" fmla="*/ 414430 w 1004920"/>
                <a:gd name="connsiteY3213" fmla="*/ 200593 h 368468"/>
                <a:gd name="connsiteX3214" fmla="*/ 411716 w 1004920"/>
                <a:gd name="connsiteY3214" fmla="*/ 203112 h 368468"/>
                <a:gd name="connsiteX3215" fmla="*/ 408141 w 1004920"/>
                <a:gd name="connsiteY3215" fmla="*/ 204465 h 368468"/>
                <a:gd name="connsiteX3216" fmla="*/ 406146 w 1004920"/>
                <a:gd name="connsiteY3216" fmla="*/ 204442 h 368468"/>
                <a:gd name="connsiteX3217" fmla="*/ 404581 w 1004920"/>
                <a:gd name="connsiteY3217" fmla="*/ 203667 h 368468"/>
                <a:gd name="connsiteX3218" fmla="*/ 404659 w 1004920"/>
                <a:gd name="connsiteY3218" fmla="*/ 201743 h 368468"/>
                <a:gd name="connsiteX3219" fmla="*/ 404495 w 1004920"/>
                <a:gd name="connsiteY3219" fmla="*/ 199865 h 368468"/>
                <a:gd name="connsiteX3220" fmla="*/ 404057 w 1004920"/>
                <a:gd name="connsiteY3220" fmla="*/ 198762 h 368468"/>
                <a:gd name="connsiteX3221" fmla="*/ 403095 w 1004920"/>
                <a:gd name="connsiteY3221" fmla="*/ 198363 h 368468"/>
                <a:gd name="connsiteX3222" fmla="*/ 402211 w 1004920"/>
                <a:gd name="connsiteY3222" fmla="*/ 198504 h 368468"/>
                <a:gd name="connsiteX3223" fmla="*/ 399645 w 1004920"/>
                <a:gd name="connsiteY3223" fmla="*/ 199482 h 368468"/>
                <a:gd name="connsiteX3224" fmla="*/ 398729 w 1004920"/>
                <a:gd name="connsiteY3224" fmla="*/ 199365 h 368468"/>
                <a:gd name="connsiteX3225" fmla="*/ 398205 w 1004920"/>
                <a:gd name="connsiteY3225" fmla="*/ 199857 h 368468"/>
                <a:gd name="connsiteX3226" fmla="*/ 391414 w 1004920"/>
                <a:gd name="connsiteY3226" fmla="*/ 193020 h 368468"/>
                <a:gd name="connsiteX3227" fmla="*/ 390045 w 1004920"/>
                <a:gd name="connsiteY3227" fmla="*/ 198559 h 368468"/>
                <a:gd name="connsiteX3228" fmla="*/ 385351 w 1004920"/>
                <a:gd name="connsiteY3228" fmla="*/ 201500 h 368468"/>
                <a:gd name="connsiteX3229" fmla="*/ 381893 w 1004920"/>
                <a:gd name="connsiteY3229" fmla="*/ 203214 h 368468"/>
                <a:gd name="connsiteX3230" fmla="*/ 378459 w 1004920"/>
                <a:gd name="connsiteY3230" fmla="*/ 202572 h 368468"/>
                <a:gd name="connsiteX3231" fmla="*/ 374977 w 1004920"/>
                <a:gd name="connsiteY3231" fmla="*/ 201477 h 368468"/>
                <a:gd name="connsiteX3232" fmla="*/ 371503 w 1004920"/>
                <a:gd name="connsiteY3232" fmla="*/ 202799 h 368468"/>
                <a:gd name="connsiteX3233" fmla="*/ 367732 w 1004920"/>
                <a:gd name="connsiteY3233" fmla="*/ 206038 h 368468"/>
                <a:gd name="connsiteX3234" fmla="*/ 366692 w 1004920"/>
                <a:gd name="connsiteY3234" fmla="*/ 206531 h 368468"/>
                <a:gd name="connsiteX3235" fmla="*/ 365605 w 1004920"/>
                <a:gd name="connsiteY3235" fmla="*/ 206523 h 368468"/>
                <a:gd name="connsiteX3236" fmla="*/ 364807 w 1004920"/>
                <a:gd name="connsiteY3236" fmla="*/ 206101 h 368468"/>
                <a:gd name="connsiteX3237" fmla="*/ 365080 w 1004920"/>
                <a:gd name="connsiteY3237" fmla="*/ 203644 h 368468"/>
                <a:gd name="connsiteX3238" fmla="*/ 365112 w 1004920"/>
                <a:gd name="connsiteY3238" fmla="*/ 201188 h 368468"/>
                <a:gd name="connsiteX3239" fmla="*/ 364830 w 1004920"/>
                <a:gd name="connsiteY3239" fmla="*/ 195719 h 368468"/>
                <a:gd name="connsiteX3240" fmla="*/ 364533 w 1004920"/>
                <a:gd name="connsiteY3240" fmla="*/ 194639 h 368468"/>
                <a:gd name="connsiteX3241" fmla="*/ 363445 w 1004920"/>
                <a:gd name="connsiteY3241" fmla="*/ 193137 h 368468"/>
                <a:gd name="connsiteX3242" fmla="*/ 362006 w 1004920"/>
                <a:gd name="connsiteY3242" fmla="*/ 192049 h 368468"/>
                <a:gd name="connsiteX3243" fmla="*/ 361208 w 1004920"/>
                <a:gd name="connsiteY3243" fmla="*/ 192840 h 368468"/>
                <a:gd name="connsiteX3244" fmla="*/ 360480 w 1004920"/>
                <a:gd name="connsiteY3244" fmla="*/ 193927 h 368468"/>
                <a:gd name="connsiteX3245" fmla="*/ 357617 w 1004920"/>
                <a:gd name="connsiteY3245" fmla="*/ 193880 h 368468"/>
                <a:gd name="connsiteX3246" fmla="*/ 354824 w 1004920"/>
                <a:gd name="connsiteY3246" fmla="*/ 193012 h 368468"/>
                <a:gd name="connsiteX3247" fmla="*/ 352446 w 1004920"/>
                <a:gd name="connsiteY3247" fmla="*/ 193505 h 368468"/>
                <a:gd name="connsiteX3248" fmla="*/ 347720 w 1004920"/>
                <a:gd name="connsiteY3248" fmla="*/ 195672 h 368468"/>
                <a:gd name="connsiteX3249" fmla="*/ 345217 w 1004920"/>
                <a:gd name="connsiteY3249" fmla="*/ 196008 h 368468"/>
                <a:gd name="connsiteX3250" fmla="*/ 343871 w 1004920"/>
                <a:gd name="connsiteY3250" fmla="*/ 195515 h 368468"/>
                <a:gd name="connsiteX3251" fmla="*/ 343011 w 1004920"/>
                <a:gd name="connsiteY3251" fmla="*/ 194350 h 368468"/>
                <a:gd name="connsiteX3252" fmla="*/ 343503 w 1004920"/>
                <a:gd name="connsiteY3252" fmla="*/ 193278 h 368468"/>
                <a:gd name="connsiteX3253" fmla="*/ 344544 w 1004920"/>
                <a:gd name="connsiteY3253" fmla="*/ 192456 h 368468"/>
                <a:gd name="connsiteX3254" fmla="*/ 342604 w 1004920"/>
                <a:gd name="connsiteY3254" fmla="*/ 193106 h 368468"/>
                <a:gd name="connsiteX3255" fmla="*/ 340953 w 1004920"/>
                <a:gd name="connsiteY3255" fmla="*/ 194201 h 368468"/>
                <a:gd name="connsiteX3256" fmla="*/ 340233 w 1004920"/>
                <a:gd name="connsiteY3256" fmla="*/ 194905 h 368468"/>
                <a:gd name="connsiteX3257" fmla="*/ 339458 w 1004920"/>
                <a:gd name="connsiteY3257" fmla="*/ 194553 h 368468"/>
                <a:gd name="connsiteX3258" fmla="*/ 337393 w 1004920"/>
                <a:gd name="connsiteY3258" fmla="*/ 192081 h 368468"/>
                <a:gd name="connsiteX3259" fmla="*/ 333075 w 1004920"/>
                <a:gd name="connsiteY3259" fmla="*/ 193004 h 368468"/>
                <a:gd name="connsiteX3260" fmla="*/ 332496 w 1004920"/>
                <a:gd name="connsiteY3260" fmla="*/ 193286 h 368468"/>
                <a:gd name="connsiteX3261" fmla="*/ 331432 w 1004920"/>
                <a:gd name="connsiteY3261" fmla="*/ 194131 h 368468"/>
                <a:gd name="connsiteX3262" fmla="*/ 330407 w 1004920"/>
                <a:gd name="connsiteY3262" fmla="*/ 193708 h 368468"/>
                <a:gd name="connsiteX3263" fmla="*/ 329898 w 1004920"/>
                <a:gd name="connsiteY3263" fmla="*/ 192808 h 368468"/>
                <a:gd name="connsiteX3264" fmla="*/ 329718 w 1004920"/>
                <a:gd name="connsiteY3264" fmla="*/ 187645 h 368468"/>
                <a:gd name="connsiteX3265" fmla="*/ 327520 w 1004920"/>
                <a:gd name="connsiteY3265" fmla="*/ 177717 h 368468"/>
                <a:gd name="connsiteX3266" fmla="*/ 326918 w 1004920"/>
                <a:gd name="connsiteY3266" fmla="*/ 172648 h 368468"/>
                <a:gd name="connsiteX3267" fmla="*/ 326433 w 1004920"/>
                <a:gd name="connsiteY3267" fmla="*/ 171450 h 368468"/>
                <a:gd name="connsiteX3268" fmla="*/ 323913 w 1004920"/>
                <a:gd name="connsiteY3268" fmla="*/ 169628 h 368468"/>
                <a:gd name="connsiteX3269" fmla="*/ 324000 w 1004920"/>
                <a:gd name="connsiteY3269" fmla="*/ 167015 h 368468"/>
                <a:gd name="connsiteX3270" fmla="*/ 325314 w 1004920"/>
                <a:gd name="connsiteY3270" fmla="*/ 164824 h 368468"/>
                <a:gd name="connsiteX3271" fmla="*/ 325588 w 1004920"/>
                <a:gd name="connsiteY3271" fmla="*/ 162274 h 368468"/>
                <a:gd name="connsiteX3272" fmla="*/ 325212 w 1004920"/>
                <a:gd name="connsiteY3272" fmla="*/ 159504 h 368468"/>
                <a:gd name="connsiteX3273" fmla="*/ 324422 w 1004920"/>
                <a:gd name="connsiteY3273" fmla="*/ 156797 h 368468"/>
                <a:gd name="connsiteX3274" fmla="*/ 323429 w 1004920"/>
                <a:gd name="connsiteY3274" fmla="*/ 154755 h 368468"/>
                <a:gd name="connsiteX3275" fmla="*/ 322005 w 1004920"/>
                <a:gd name="connsiteY3275" fmla="*/ 153011 h 368468"/>
                <a:gd name="connsiteX3276" fmla="*/ 320119 w 1004920"/>
                <a:gd name="connsiteY3276" fmla="*/ 151055 h 368468"/>
                <a:gd name="connsiteX3277" fmla="*/ 317795 w 1004920"/>
                <a:gd name="connsiteY3277" fmla="*/ 149592 h 368468"/>
                <a:gd name="connsiteX3278" fmla="*/ 312788 w 1004920"/>
                <a:gd name="connsiteY3278" fmla="*/ 147949 h 368468"/>
                <a:gd name="connsiteX3279" fmla="*/ 310152 w 1004920"/>
                <a:gd name="connsiteY3279" fmla="*/ 148098 h 368468"/>
                <a:gd name="connsiteX3280" fmla="*/ 309167 w 1004920"/>
                <a:gd name="connsiteY3280" fmla="*/ 147448 h 368468"/>
                <a:gd name="connsiteX3281" fmla="*/ 308509 w 1004920"/>
                <a:gd name="connsiteY3281" fmla="*/ 146611 h 368468"/>
                <a:gd name="connsiteX3282" fmla="*/ 308775 w 1004920"/>
                <a:gd name="connsiteY3282" fmla="*/ 144968 h 368468"/>
                <a:gd name="connsiteX3283" fmla="*/ 309667 w 1004920"/>
                <a:gd name="connsiteY3283" fmla="*/ 143842 h 368468"/>
                <a:gd name="connsiteX3284" fmla="*/ 310864 w 1004920"/>
                <a:gd name="connsiteY3284" fmla="*/ 143560 h 368468"/>
                <a:gd name="connsiteX3285" fmla="*/ 311013 w 1004920"/>
                <a:gd name="connsiteY3285" fmla="*/ 142918 h 368468"/>
                <a:gd name="connsiteX3286" fmla="*/ 308470 w 1004920"/>
                <a:gd name="connsiteY3286" fmla="*/ 141596 h 368468"/>
                <a:gd name="connsiteX3287" fmla="*/ 306350 w 1004920"/>
                <a:gd name="connsiteY3287" fmla="*/ 139797 h 368468"/>
                <a:gd name="connsiteX3288" fmla="*/ 305685 w 1004920"/>
                <a:gd name="connsiteY3288" fmla="*/ 138717 h 368468"/>
                <a:gd name="connsiteX3289" fmla="*/ 305482 w 1004920"/>
                <a:gd name="connsiteY3289" fmla="*/ 137528 h 368468"/>
                <a:gd name="connsiteX3290" fmla="*/ 305497 w 1004920"/>
                <a:gd name="connsiteY3290" fmla="*/ 134782 h 368468"/>
                <a:gd name="connsiteX3291" fmla="*/ 306107 w 1004920"/>
                <a:gd name="connsiteY3291" fmla="*/ 133045 h 368468"/>
                <a:gd name="connsiteX3292" fmla="*/ 306444 w 1004920"/>
                <a:gd name="connsiteY3292" fmla="*/ 132106 h 368468"/>
                <a:gd name="connsiteX3293" fmla="*/ 307093 w 1004920"/>
                <a:gd name="connsiteY3293" fmla="*/ 129204 h 368468"/>
                <a:gd name="connsiteX3294" fmla="*/ 308478 w 1004920"/>
                <a:gd name="connsiteY3294" fmla="*/ 128320 h 368468"/>
                <a:gd name="connsiteX3295" fmla="*/ 308259 w 1004920"/>
                <a:gd name="connsiteY3295" fmla="*/ 127788 h 368468"/>
                <a:gd name="connsiteX3296" fmla="*/ 307664 w 1004920"/>
                <a:gd name="connsiteY3296" fmla="*/ 127389 h 368468"/>
                <a:gd name="connsiteX3297" fmla="*/ 306804 w 1004920"/>
                <a:gd name="connsiteY3297" fmla="*/ 126434 h 368468"/>
                <a:gd name="connsiteX3298" fmla="*/ 306092 w 1004920"/>
                <a:gd name="connsiteY3298" fmla="*/ 125339 h 368468"/>
                <a:gd name="connsiteX3299" fmla="*/ 304472 w 1004920"/>
                <a:gd name="connsiteY3299" fmla="*/ 123477 h 368468"/>
                <a:gd name="connsiteX3300" fmla="*/ 301617 w 1004920"/>
                <a:gd name="connsiteY3300" fmla="*/ 121240 h 368468"/>
                <a:gd name="connsiteX3301" fmla="*/ 301132 w 1004920"/>
                <a:gd name="connsiteY3301" fmla="*/ 117375 h 368468"/>
                <a:gd name="connsiteX3302" fmla="*/ 300764 w 1004920"/>
                <a:gd name="connsiteY3302" fmla="*/ 111679 h 368468"/>
                <a:gd name="connsiteX3303" fmla="*/ 300999 w 1004920"/>
                <a:gd name="connsiteY3303" fmla="*/ 109090 h 368468"/>
                <a:gd name="connsiteX3304" fmla="*/ 301914 w 1004920"/>
                <a:gd name="connsiteY3304" fmla="*/ 104247 h 368468"/>
                <a:gd name="connsiteX3305" fmla="*/ 303502 w 1004920"/>
                <a:gd name="connsiteY3305" fmla="*/ 102722 h 368468"/>
                <a:gd name="connsiteX3306" fmla="*/ 304762 w 1004920"/>
                <a:gd name="connsiteY3306" fmla="*/ 102299 h 368468"/>
                <a:gd name="connsiteX3307" fmla="*/ 305708 w 1004920"/>
                <a:gd name="connsiteY3307" fmla="*/ 101650 h 368468"/>
                <a:gd name="connsiteX3308" fmla="*/ 304926 w 1004920"/>
                <a:gd name="connsiteY3308" fmla="*/ 101556 h 368468"/>
                <a:gd name="connsiteX3309" fmla="*/ 304253 w 1004920"/>
                <a:gd name="connsiteY3309" fmla="*/ 101798 h 368468"/>
                <a:gd name="connsiteX3310" fmla="*/ 303048 w 1004920"/>
                <a:gd name="connsiteY3310" fmla="*/ 101963 h 368468"/>
                <a:gd name="connsiteX3311" fmla="*/ 304042 w 1004920"/>
                <a:gd name="connsiteY3311" fmla="*/ 97629 h 368468"/>
                <a:gd name="connsiteX3312" fmla="*/ 304488 w 1004920"/>
                <a:gd name="connsiteY3312" fmla="*/ 96377 h 368468"/>
                <a:gd name="connsiteX3313" fmla="*/ 306483 w 1004920"/>
                <a:gd name="connsiteY3313" fmla="*/ 93952 h 368468"/>
                <a:gd name="connsiteX3314" fmla="*/ 308822 w 1004920"/>
                <a:gd name="connsiteY3314" fmla="*/ 91808 h 368468"/>
                <a:gd name="connsiteX3315" fmla="*/ 309808 w 1004920"/>
                <a:gd name="connsiteY3315" fmla="*/ 89281 h 368468"/>
                <a:gd name="connsiteX3316" fmla="*/ 311138 w 1004920"/>
                <a:gd name="connsiteY3316" fmla="*/ 87067 h 368468"/>
                <a:gd name="connsiteX3317" fmla="*/ 316638 w 1004920"/>
                <a:gd name="connsiteY3317" fmla="*/ 84782 h 368468"/>
                <a:gd name="connsiteX3318" fmla="*/ 314658 w 1004920"/>
                <a:gd name="connsiteY3318" fmla="*/ 87646 h 368468"/>
                <a:gd name="connsiteX3319" fmla="*/ 314877 w 1004920"/>
                <a:gd name="connsiteY3319" fmla="*/ 88686 h 368468"/>
                <a:gd name="connsiteX3320" fmla="*/ 315363 w 1004920"/>
                <a:gd name="connsiteY3320" fmla="*/ 89609 h 368468"/>
                <a:gd name="connsiteX3321" fmla="*/ 316787 w 1004920"/>
                <a:gd name="connsiteY3321" fmla="*/ 90259 h 368468"/>
                <a:gd name="connsiteX3322" fmla="*/ 317193 w 1004920"/>
                <a:gd name="connsiteY3322" fmla="*/ 93787 h 368468"/>
                <a:gd name="connsiteX3323" fmla="*/ 318985 w 1004920"/>
                <a:gd name="connsiteY3323" fmla="*/ 95790 h 368468"/>
                <a:gd name="connsiteX3324" fmla="*/ 320784 w 1004920"/>
                <a:gd name="connsiteY3324" fmla="*/ 97621 h 368468"/>
                <a:gd name="connsiteX3325" fmla="*/ 322114 w 1004920"/>
                <a:gd name="connsiteY3325" fmla="*/ 98520 h 368468"/>
                <a:gd name="connsiteX3326" fmla="*/ 323577 w 1004920"/>
                <a:gd name="connsiteY3326" fmla="*/ 99827 h 368468"/>
                <a:gd name="connsiteX3327" fmla="*/ 324602 w 1004920"/>
                <a:gd name="connsiteY3327" fmla="*/ 101040 h 368468"/>
                <a:gd name="connsiteX3328" fmla="*/ 325681 w 1004920"/>
                <a:gd name="connsiteY3328" fmla="*/ 102057 h 368468"/>
                <a:gd name="connsiteX3329" fmla="*/ 327309 w 1004920"/>
                <a:gd name="connsiteY3329" fmla="*/ 103050 h 368468"/>
                <a:gd name="connsiteX3330" fmla="*/ 331713 w 1004920"/>
                <a:gd name="connsiteY3330" fmla="*/ 107283 h 368468"/>
                <a:gd name="connsiteX3331" fmla="*/ 333552 w 1004920"/>
                <a:gd name="connsiteY3331" fmla="*/ 108527 h 368468"/>
                <a:gd name="connsiteX3332" fmla="*/ 334921 w 1004920"/>
                <a:gd name="connsiteY3332" fmla="*/ 109770 h 368468"/>
                <a:gd name="connsiteX3333" fmla="*/ 335891 w 1004920"/>
                <a:gd name="connsiteY3333" fmla="*/ 110209 h 368468"/>
                <a:gd name="connsiteX3334" fmla="*/ 338293 w 1004920"/>
                <a:gd name="connsiteY3334" fmla="*/ 109857 h 368468"/>
                <a:gd name="connsiteX3335" fmla="*/ 345389 w 1004920"/>
                <a:gd name="connsiteY3335" fmla="*/ 106821 h 368468"/>
                <a:gd name="connsiteX3336" fmla="*/ 346664 w 1004920"/>
                <a:gd name="connsiteY3336" fmla="*/ 106626 h 368468"/>
                <a:gd name="connsiteX3337" fmla="*/ 348972 w 1004920"/>
                <a:gd name="connsiteY3337" fmla="*/ 106101 h 368468"/>
                <a:gd name="connsiteX3338" fmla="*/ 353048 w 1004920"/>
                <a:gd name="connsiteY3338" fmla="*/ 106266 h 368468"/>
                <a:gd name="connsiteX3339" fmla="*/ 357359 w 1004920"/>
                <a:gd name="connsiteY3339" fmla="*/ 107298 h 368468"/>
                <a:gd name="connsiteX3340" fmla="*/ 358759 w 1004920"/>
                <a:gd name="connsiteY3340" fmla="*/ 107330 h 368468"/>
                <a:gd name="connsiteX3341" fmla="*/ 360089 w 1004920"/>
                <a:gd name="connsiteY3341" fmla="*/ 106712 h 368468"/>
                <a:gd name="connsiteX3342" fmla="*/ 361936 w 1004920"/>
                <a:gd name="connsiteY3342" fmla="*/ 106892 h 368468"/>
                <a:gd name="connsiteX3343" fmla="*/ 363656 w 1004920"/>
                <a:gd name="connsiteY3343" fmla="*/ 107212 h 368468"/>
                <a:gd name="connsiteX3344" fmla="*/ 364517 w 1004920"/>
                <a:gd name="connsiteY3344" fmla="*/ 106946 h 368468"/>
                <a:gd name="connsiteX3345" fmla="*/ 367020 w 1004920"/>
                <a:gd name="connsiteY3345" fmla="*/ 104732 h 368468"/>
                <a:gd name="connsiteX3346" fmla="*/ 370432 w 1004920"/>
                <a:gd name="connsiteY3346" fmla="*/ 104075 h 368468"/>
                <a:gd name="connsiteX3347" fmla="*/ 371535 w 1004920"/>
                <a:gd name="connsiteY3347" fmla="*/ 101884 h 368468"/>
                <a:gd name="connsiteX3348" fmla="*/ 372388 w 1004920"/>
                <a:gd name="connsiteY3348" fmla="*/ 99819 h 368468"/>
                <a:gd name="connsiteX3349" fmla="*/ 372794 w 1004920"/>
                <a:gd name="connsiteY3349" fmla="*/ 97621 h 368468"/>
                <a:gd name="connsiteX3350" fmla="*/ 374218 w 1004920"/>
                <a:gd name="connsiteY3350" fmla="*/ 96737 h 368468"/>
                <a:gd name="connsiteX3351" fmla="*/ 376213 w 1004920"/>
                <a:gd name="connsiteY3351" fmla="*/ 95970 h 368468"/>
                <a:gd name="connsiteX3352" fmla="*/ 379171 w 1004920"/>
                <a:gd name="connsiteY3352" fmla="*/ 95000 h 368468"/>
                <a:gd name="connsiteX3353" fmla="*/ 389427 w 1004920"/>
                <a:gd name="connsiteY3353" fmla="*/ 94828 h 368468"/>
                <a:gd name="connsiteX3354" fmla="*/ 390421 w 1004920"/>
                <a:gd name="connsiteY3354" fmla="*/ 95250 h 368468"/>
                <a:gd name="connsiteX3355" fmla="*/ 390632 w 1004920"/>
                <a:gd name="connsiteY3355" fmla="*/ 96377 h 368468"/>
                <a:gd name="connsiteX3356" fmla="*/ 390421 w 1004920"/>
                <a:gd name="connsiteY3356" fmla="*/ 97229 h 368468"/>
                <a:gd name="connsiteX3357" fmla="*/ 390827 w 1004920"/>
                <a:gd name="connsiteY3357" fmla="*/ 97738 h 368468"/>
                <a:gd name="connsiteX3358" fmla="*/ 392189 w 1004920"/>
                <a:gd name="connsiteY3358" fmla="*/ 97785 h 368468"/>
                <a:gd name="connsiteX3359" fmla="*/ 393448 w 1004920"/>
                <a:gd name="connsiteY3359" fmla="*/ 98301 h 368468"/>
                <a:gd name="connsiteX3360" fmla="*/ 398557 w 1004920"/>
                <a:gd name="connsiteY3360" fmla="*/ 100069 h 368468"/>
                <a:gd name="connsiteX3361" fmla="*/ 400732 w 1004920"/>
                <a:gd name="connsiteY3361" fmla="*/ 100617 h 368468"/>
                <a:gd name="connsiteX3362" fmla="*/ 401944 w 1004920"/>
                <a:gd name="connsiteY3362" fmla="*/ 100476 h 368468"/>
                <a:gd name="connsiteX3363" fmla="*/ 404338 w 1004920"/>
                <a:gd name="connsiteY3363" fmla="*/ 102057 h 368468"/>
                <a:gd name="connsiteX3364" fmla="*/ 405645 w 1004920"/>
                <a:gd name="connsiteY3364" fmla="*/ 101517 h 368468"/>
                <a:gd name="connsiteX3365" fmla="*/ 407374 w 1004920"/>
                <a:gd name="connsiteY3365" fmla="*/ 100406 h 368468"/>
                <a:gd name="connsiteX3366" fmla="*/ 409017 w 1004920"/>
                <a:gd name="connsiteY3366" fmla="*/ 98912 h 368468"/>
                <a:gd name="connsiteX3367" fmla="*/ 410488 w 1004920"/>
                <a:gd name="connsiteY3367" fmla="*/ 97730 h 368468"/>
                <a:gd name="connsiteX3368" fmla="*/ 412624 w 1004920"/>
                <a:gd name="connsiteY3368" fmla="*/ 97269 h 368468"/>
                <a:gd name="connsiteX3369" fmla="*/ 415393 w 1004920"/>
                <a:gd name="connsiteY3369" fmla="*/ 97331 h 368468"/>
                <a:gd name="connsiteX3370" fmla="*/ 418663 w 1004920"/>
                <a:gd name="connsiteY3370" fmla="*/ 96924 h 368468"/>
                <a:gd name="connsiteX3371" fmla="*/ 421127 w 1004920"/>
                <a:gd name="connsiteY3371" fmla="*/ 96291 h 368468"/>
                <a:gd name="connsiteX3372" fmla="*/ 423881 w 1004920"/>
                <a:gd name="connsiteY3372" fmla="*/ 97339 h 368468"/>
                <a:gd name="connsiteX3373" fmla="*/ 424617 w 1004920"/>
                <a:gd name="connsiteY3373" fmla="*/ 97011 h 368468"/>
                <a:gd name="connsiteX3374" fmla="*/ 425094 w 1004920"/>
                <a:gd name="connsiteY3374" fmla="*/ 95986 h 368468"/>
                <a:gd name="connsiteX3375" fmla="*/ 426518 w 1004920"/>
                <a:gd name="connsiteY3375" fmla="*/ 93740 h 368468"/>
                <a:gd name="connsiteX3376" fmla="*/ 427152 w 1004920"/>
                <a:gd name="connsiteY3376" fmla="*/ 92230 h 368468"/>
                <a:gd name="connsiteX3377" fmla="*/ 427699 w 1004920"/>
                <a:gd name="connsiteY3377" fmla="*/ 89336 h 368468"/>
                <a:gd name="connsiteX3378" fmla="*/ 428082 w 1004920"/>
                <a:gd name="connsiteY3378" fmla="*/ 88647 h 368468"/>
                <a:gd name="connsiteX3379" fmla="*/ 429131 w 1004920"/>
                <a:gd name="connsiteY3379" fmla="*/ 88248 h 368468"/>
                <a:gd name="connsiteX3380" fmla="*/ 430202 w 1004920"/>
                <a:gd name="connsiteY3380" fmla="*/ 87701 h 368468"/>
                <a:gd name="connsiteX3381" fmla="*/ 430484 w 1004920"/>
                <a:gd name="connsiteY3381" fmla="*/ 86832 h 368468"/>
                <a:gd name="connsiteX3382" fmla="*/ 430876 w 1004920"/>
                <a:gd name="connsiteY3382" fmla="*/ 85823 h 368468"/>
                <a:gd name="connsiteX3383" fmla="*/ 430555 w 1004920"/>
                <a:gd name="connsiteY3383" fmla="*/ 84978 h 368468"/>
                <a:gd name="connsiteX3384" fmla="*/ 429945 w 1004920"/>
                <a:gd name="connsiteY3384" fmla="*/ 84266 h 368468"/>
                <a:gd name="connsiteX3385" fmla="*/ 429303 w 1004920"/>
                <a:gd name="connsiteY3385" fmla="*/ 81849 h 368468"/>
                <a:gd name="connsiteX3386" fmla="*/ 429506 w 1004920"/>
                <a:gd name="connsiteY3386" fmla="*/ 80746 h 368468"/>
                <a:gd name="connsiteX3387" fmla="*/ 429905 w 1004920"/>
                <a:gd name="connsiteY3387" fmla="*/ 79924 h 368468"/>
                <a:gd name="connsiteX3388" fmla="*/ 431008 w 1004920"/>
                <a:gd name="connsiteY3388" fmla="*/ 79510 h 368468"/>
                <a:gd name="connsiteX3389" fmla="*/ 433919 w 1004920"/>
                <a:gd name="connsiteY3389" fmla="*/ 77733 h 368468"/>
                <a:gd name="connsiteX3390" fmla="*/ 436501 w 1004920"/>
                <a:gd name="connsiteY3390" fmla="*/ 75652 h 368468"/>
                <a:gd name="connsiteX3391" fmla="*/ 437917 w 1004920"/>
                <a:gd name="connsiteY3391" fmla="*/ 74635 h 368468"/>
                <a:gd name="connsiteX3392" fmla="*/ 438534 w 1004920"/>
                <a:gd name="connsiteY3392" fmla="*/ 73978 h 368468"/>
                <a:gd name="connsiteX3393" fmla="*/ 438574 w 1004920"/>
                <a:gd name="connsiteY3393" fmla="*/ 73024 h 368468"/>
                <a:gd name="connsiteX3394" fmla="*/ 437447 w 1004920"/>
                <a:gd name="connsiteY3394" fmla="*/ 72030 h 368468"/>
                <a:gd name="connsiteX3395" fmla="*/ 436367 w 1004920"/>
                <a:gd name="connsiteY3395" fmla="*/ 71553 h 368468"/>
                <a:gd name="connsiteX3396" fmla="*/ 436289 w 1004920"/>
                <a:gd name="connsiteY3396" fmla="*/ 70403 h 368468"/>
                <a:gd name="connsiteX3397" fmla="*/ 436328 w 1004920"/>
                <a:gd name="connsiteY3397" fmla="*/ 69605 h 368468"/>
                <a:gd name="connsiteX3398" fmla="*/ 436657 w 1004920"/>
                <a:gd name="connsiteY3398" fmla="*/ 68854 h 368468"/>
                <a:gd name="connsiteX3399" fmla="*/ 436493 w 1004920"/>
                <a:gd name="connsiteY3399" fmla="*/ 68126 h 368468"/>
                <a:gd name="connsiteX3400" fmla="*/ 436485 w 1004920"/>
                <a:gd name="connsiteY3400" fmla="*/ 67039 h 368468"/>
                <a:gd name="connsiteX3401" fmla="*/ 437174 w 1004920"/>
                <a:gd name="connsiteY3401" fmla="*/ 65865 h 368468"/>
                <a:gd name="connsiteX3402" fmla="*/ 438762 w 1004920"/>
                <a:gd name="connsiteY3402" fmla="*/ 64129 h 368468"/>
                <a:gd name="connsiteX3403" fmla="*/ 440013 w 1004920"/>
                <a:gd name="connsiteY3403" fmla="*/ 63002 h 368468"/>
                <a:gd name="connsiteX3404" fmla="*/ 441406 w 1004920"/>
                <a:gd name="connsiteY3404" fmla="*/ 63698 h 368468"/>
                <a:gd name="connsiteX3405" fmla="*/ 443025 w 1004920"/>
                <a:gd name="connsiteY3405" fmla="*/ 63378 h 368468"/>
                <a:gd name="connsiteX3406" fmla="*/ 444567 w 1004920"/>
                <a:gd name="connsiteY3406" fmla="*/ 62814 h 368468"/>
                <a:gd name="connsiteX3407" fmla="*/ 445419 w 1004920"/>
                <a:gd name="connsiteY3407" fmla="*/ 60765 h 368468"/>
                <a:gd name="connsiteX3408" fmla="*/ 445552 w 1004920"/>
                <a:gd name="connsiteY3408" fmla="*/ 59787 h 368468"/>
                <a:gd name="connsiteX3409" fmla="*/ 445349 w 1004920"/>
                <a:gd name="connsiteY3409" fmla="*/ 59004 h 368468"/>
                <a:gd name="connsiteX3410" fmla="*/ 445881 w 1004920"/>
                <a:gd name="connsiteY3410" fmla="*/ 56086 h 368468"/>
                <a:gd name="connsiteX3411" fmla="*/ 446014 w 1004920"/>
                <a:gd name="connsiteY3411" fmla="*/ 55664 h 368468"/>
                <a:gd name="connsiteX3412" fmla="*/ 447023 w 1004920"/>
                <a:gd name="connsiteY3412" fmla="*/ 53825 h 368468"/>
                <a:gd name="connsiteX3413" fmla="*/ 447125 w 1004920"/>
                <a:gd name="connsiteY3413" fmla="*/ 52589 h 368468"/>
                <a:gd name="connsiteX3414" fmla="*/ 446554 w 1004920"/>
                <a:gd name="connsiteY3414" fmla="*/ 49718 h 368468"/>
                <a:gd name="connsiteX3415" fmla="*/ 446914 w 1004920"/>
                <a:gd name="connsiteY3415" fmla="*/ 47543 h 368468"/>
                <a:gd name="connsiteX3416" fmla="*/ 447078 w 1004920"/>
                <a:gd name="connsiteY3416" fmla="*/ 43044 h 368468"/>
                <a:gd name="connsiteX3417" fmla="*/ 447680 w 1004920"/>
                <a:gd name="connsiteY3417" fmla="*/ 42239 h 368468"/>
                <a:gd name="connsiteX3418" fmla="*/ 448377 w 1004920"/>
                <a:gd name="connsiteY3418" fmla="*/ 39907 h 368468"/>
                <a:gd name="connsiteX3419" fmla="*/ 449503 w 1004920"/>
                <a:gd name="connsiteY3419" fmla="*/ 37474 h 368468"/>
                <a:gd name="connsiteX3420" fmla="*/ 451780 w 1004920"/>
                <a:gd name="connsiteY3420" fmla="*/ 36152 h 368468"/>
                <a:gd name="connsiteX3421" fmla="*/ 452969 w 1004920"/>
                <a:gd name="connsiteY3421" fmla="*/ 34415 h 368468"/>
                <a:gd name="connsiteX3422" fmla="*/ 453493 w 1004920"/>
                <a:gd name="connsiteY3422" fmla="*/ 34087 h 368468"/>
                <a:gd name="connsiteX3423" fmla="*/ 454275 w 1004920"/>
                <a:gd name="connsiteY3423" fmla="*/ 34071 h 368468"/>
                <a:gd name="connsiteX3424" fmla="*/ 457029 w 1004920"/>
                <a:gd name="connsiteY3424" fmla="*/ 35338 h 368468"/>
                <a:gd name="connsiteX3425" fmla="*/ 459502 w 1004920"/>
                <a:gd name="connsiteY3425" fmla="*/ 33930 h 368468"/>
                <a:gd name="connsiteX3426" fmla="*/ 461739 w 1004920"/>
                <a:gd name="connsiteY3426" fmla="*/ 33766 h 368468"/>
                <a:gd name="connsiteX3427" fmla="*/ 463585 w 1004920"/>
                <a:gd name="connsiteY3427" fmla="*/ 33954 h 368468"/>
                <a:gd name="connsiteX3428" fmla="*/ 464626 w 1004920"/>
                <a:gd name="connsiteY3428" fmla="*/ 34533 h 368468"/>
                <a:gd name="connsiteX3429" fmla="*/ 465650 w 1004920"/>
                <a:gd name="connsiteY3429" fmla="*/ 34947 h 368468"/>
                <a:gd name="connsiteX3430" fmla="*/ 467857 w 1004920"/>
                <a:gd name="connsiteY3430" fmla="*/ 33578 h 368468"/>
                <a:gd name="connsiteX3431" fmla="*/ 468686 w 1004920"/>
                <a:gd name="connsiteY3431" fmla="*/ 33883 h 368468"/>
                <a:gd name="connsiteX3432" fmla="*/ 694025 w 1004920"/>
                <a:gd name="connsiteY3432" fmla="*/ 41026 h 368468"/>
                <a:gd name="connsiteX3433" fmla="*/ 693140 w 1004920"/>
                <a:gd name="connsiteY3433" fmla="*/ 41480 h 368468"/>
                <a:gd name="connsiteX3434" fmla="*/ 691716 w 1004920"/>
                <a:gd name="connsiteY3434" fmla="*/ 41315 h 368468"/>
                <a:gd name="connsiteX3435" fmla="*/ 691560 w 1004920"/>
                <a:gd name="connsiteY3435" fmla="*/ 40204 h 368468"/>
                <a:gd name="connsiteX3436" fmla="*/ 693008 w 1004920"/>
                <a:gd name="connsiteY3436" fmla="*/ 38210 h 368468"/>
                <a:gd name="connsiteX3437" fmla="*/ 693962 w 1004920"/>
                <a:gd name="connsiteY3437" fmla="*/ 36105 h 368468"/>
                <a:gd name="connsiteX3438" fmla="*/ 692945 w 1004920"/>
                <a:gd name="connsiteY3438" fmla="*/ 35581 h 368468"/>
                <a:gd name="connsiteX3439" fmla="*/ 691951 w 1004920"/>
                <a:gd name="connsiteY3439" fmla="*/ 34235 h 368468"/>
                <a:gd name="connsiteX3440" fmla="*/ 691912 w 1004920"/>
                <a:gd name="connsiteY3440" fmla="*/ 32671 h 368468"/>
                <a:gd name="connsiteX3441" fmla="*/ 692726 w 1004920"/>
                <a:gd name="connsiteY3441" fmla="*/ 29776 h 368468"/>
                <a:gd name="connsiteX3442" fmla="*/ 693931 w 1004920"/>
                <a:gd name="connsiteY3442" fmla="*/ 30011 h 368468"/>
                <a:gd name="connsiteX3443" fmla="*/ 695089 w 1004920"/>
                <a:gd name="connsiteY3443" fmla="*/ 31262 h 368468"/>
                <a:gd name="connsiteX3444" fmla="*/ 695566 w 1004920"/>
                <a:gd name="connsiteY3444" fmla="*/ 33609 h 368468"/>
                <a:gd name="connsiteX3445" fmla="*/ 696325 w 1004920"/>
                <a:gd name="connsiteY3445" fmla="*/ 35393 h 368468"/>
                <a:gd name="connsiteX3446" fmla="*/ 694713 w 1004920"/>
                <a:gd name="connsiteY3446" fmla="*/ 37818 h 368468"/>
                <a:gd name="connsiteX3447" fmla="*/ 694025 w 1004920"/>
                <a:gd name="connsiteY3447" fmla="*/ 41026 h 368468"/>
                <a:gd name="connsiteX3448" fmla="*/ 28227 w 1004920"/>
                <a:gd name="connsiteY3448" fmla="*/ 14857 h 368468"/>
                <a:gd name="connsiteX3449" fmla="*/ 30918 w 1004920"/>
                <a:gd name="connsiteY3449" fmla="*/ 15052 h 368468"/>
                <a:gd name="connsiteX3450" fmla="*/ 35917 w 1004920"/>
                <a:gd name="connsiteY3450" fmla="*/ 13863 h 368468"/>
                <a:gd name="connsiteX3451" fmla="*/ 38663 w 1004920"/>
                <a:gd name="connsiteY3451" fmla="*/ 13980 h 368468"/>
                <a:gd name="connsiteX3452" fmla="*/ 41253 w 1004920"/>
                <a:gd name="connsiteY3452" fmla="*/ 14841 h 368468"/>
                <a:gd name="connsiteX3453" fmla="*/ 43553 w 1004920"/>
                <a:gd name="connsiteY3453" fmla="*/ 15334 h 368468"/>
                <a:gd name="connsiteX3454" fmla="*/ 49280 w 1004920"/>
                <a:gd name="connsiteY3454" fmla="*/ 14700 h 368468"/>
                <a:gd name="connsiteX3455" fmla="*/ 50360 w 1004920"/>
                <a:gd name="connsiteY3455" fmla="*/ 14864 h 368468"/>
                <a:gd name="connsiteX3456" fmla="*/ 51392 w 1004920"/>
                <a:gd name="connsiteY3456" fmla="*/ 15357 h 368468"/>
                <a:gd name="connsiteX3457" fmla="*/ 52268 w 1004920"/>
                <a:gd name="connsiteY3457" fmla="*/ 16140 h 368468"/>
                <a:gd name="connsiteX3458" fmla="*/ 54889 w 1004920"/>
                <a:gd name="connsiteY3458" fmla="*/ 18987 h 368468"/>
                <a:gd name="connsiteX3459" fmla="*/ 59317 w 1004920"/>
                <a:gd name="connsiteY3459" fmla="*/ 22492 h 368468"/>
                <a:gd name="connsiteX3460" fmla="*/ 60592 w 1004920"/>
                <a:gd name="connsiteY3460" fmla="*/ 24738 h 368468"/>
                <a:gd name="connsiteX3461" fmla="*/ 61320 w 1004920"/>
                <a:gd name="connsiteY3461" fmla="*/ 27265 h 368468"/>
                <a:gd name="connsiteX3462" fmla="*/ 61781 w 1004920"/>
                <a:gd name="connsiteY3462" fmla="*/ 27851 h 368468"/>
                <a:gd name="connsiteX3463" fmla="*/ 66789 w 1004920"/>
                <a:gd name="connsiteY3463" fmla="*/ 32679 h 368468"/>
                <a:gd name="connsiteX3464" fmla="*/ 67328 w 1004920"/>
                <a:gd name="connsiteY3464" fmla="*/ 34697 h 368468"/>
                <a:gd name="connsiteX3465" fmla="*/ 66624 w 1004920"/>
                <a:gd name="connsiteY3465" fmla="*/ 37490 h 368468"/>
                <a:gd name="connsiteX3466" fmla="*/ 68079 w 1004920"/>
                <a:gd name="connsiteY3466" fmla="*/ 39712 h 368468"/>
                <a:gd name="connsiteX3467" fmla="*/ 72930 w 1004920"/>
                <a:gd name="connsiteY3467" fmla="*/ 41801 h 368468"/>
                <a:gd name="connsiteX3468" fmla="*/ 75793 w 1004920"/>
                <a:gd name="connsiteY3468" fmla="*/ 43318 h 368468"/>
                <a:gd name="connsiteX3469" fmla="*/ 76404 w 1004920"/>
                <a:gd name="connsiteY3469" fmla="*/ 44249 h 368468"/>
                <a:gd name="connsiteX3470" fmla="*/ 76826 w 1004920"/>
                <a:gd name="connsiteY3470" fmla="*/ 45360 h 368468"/>
                <a:gd name="connsiteX3471" fmla="*/ 78414 w 1004920"/>
                <a:gd name="connsiteY3471" fmla="*/ 47003 h 368468"/>
                <a:gd name="connsiteX3472" fmla="*/ 80401 w 1004920"/>
                <a:gd name="connsiteY3472" fmla="*/ 48075 h 368468"/>
                <a:gd name="connsiteX3473" fmla="*/ 86605 w 1004920"/>
                <a:gd name="connsiteY3473" fmla="*/ 50899 h 368468"/>
                <a:gd name="connsiteX3474" fmla="*/ 94742 w 1004920"/>
                <a:gd name="connsiteY3474" fmla="*/ 56798 h 368468"/>
                <a:gd name="connsiteX3475" fmla="*/ 99365 w 1004920"/>
                <a:gd name="connsiteY3475" fmla="*/ 59599 h 368468"/>
                <a:gd name="connsiteX3476" fmla="*/ 103191 w 1004920"/>
                <a:gd name="connsiteY3476" fmla="*/ 63855 h 368468"/>
                <a:gd name="connsiteX3477" fmla="*/ 104576 w 1004920"/>
                <a:gd name="connsiteY3477" fmla="*/ 65889 h 368468"/>
                <a:gd name="connsiteX3478" fmla="*/ 105718 w 1004920"/>
                <a:gd name="connsiteY3478" fmla="*/ 68087 h 368468"/>
                <a:gd name="connsiteX3479" fmla="*/ 108042 w 1004920"/>
                <a:gd name="connsiteY3479" fmla="*/ 71287 h 368468"/>
                <a:gd name="connsiteX3480" fmla="*/ 111992 w 1004920"/>
                <a:gd name="connsiteY3480" fmla="*/ 75238 h 368468"/>
                <a:gd name="connsiteX3481" fmla="*/ 112994 w 1004920"/>
                <a:gd name="connsiteY3481" fmla="*/ 76443 h 368468"/>
                <a:gd name="connsiteX3482" fmla="*/ 114058 w 1004920"/>
                <a:gd name="connsiteY3482" fmla="*/ 78187 h 368468"/>
                <a:gd name="connsiteX3483" fmla="*/ 115286 w 1004920"/>
                <a:gd name="connsiteY3483" fmla="*/ 79807 h 368468"/>
                <a:gd name="connsiteX3484" fmla="*/ 116757 w 1004920"/>
                <a:gd name="connsiteY3484" fmla="*/ 81293 h 368468"/>
                <a:gd name="connsiteX3485" fmla="*/ 118509 w 1004920"/>
                <a:gd name="connsiteY3485" fmla="*/ 82435 h 368468"/>
                <a:gd name="connsiteX3486" fmla="*/ 120301 w 1004920"/>
                <a:gd name="connsiteY3486" fmla="*/ 82803 h 368468"/>
                <a:gd name="connsiteX3487" fmla="*/ 123188 w 1004920"/>
                <a:gd name="connsiteY3487" fmla="*/ 85659 h 368468"/>
                <a:gd name="connsiteX3488" fmla="*/ 124745 w 1004920"/>
                <a:gd name="connsiteY3488" fmla="*/ 86551 h 368468"/>
                <a:gd name="connsiteX3489" fmla="*/ 124502 w 1004920"/>
                <a:gd name="connsiteY3489" fmla="*/ 84313 h 368468"/>
                <a:gd name="connsiteX3490" fmla="*/ 123188 w 1004920"/>
                <a:gd name="connsiteY3490" fmla="*/ 82357 h 368468"/>
                <a:gd name="connsiteX3491" fmla="*/ 123211 w 1004920"/>
                <a:gd name="connsiteY3491" fmla="*/ 81184 h 368468"/>
                <a:gd name="connsiteX3492" fmla="*/ 123438 w 1004920"/>
                <a:gd name="connsiteY3492" fmla="*/ 80127 h 368468"/>
                <a:gd name="connsiteX3493" fmla="*/ 124510 w 1004920"/>
                <a:gd name="connsiteY3493" fmla="*/ 79244 h 368468"/>
                <a:gd name="connsiteX3494" fmla="*/ 125800 w 1004920"/>
                <a:gd name="connsiteY3494" fmla="*/ 78993 h 368468"/>
                <a:gd name="connsiteX3495" fmla="*/ 128226 w 1004920"/>
                <a:gd name="connsiteY3495" fmla="*/ 79807 h 368468"/>
                <a:gd name="connsiteX3496" fmla="*/ 132161 w 1004920"/>
                <a:gd name="connsiteY3496" fmla="*/ 83194 h 368468"/>
                <a:gd name="connsiteX3497" fmla="*/ 133820 w 1004920"/>
                <a:gd name="connsiteY3497" fmla="*/ 85166 h 368468"/>
                <a:gd name="connsiteX3498" fmla="*/ 135064 w 1004920"/>
                <a:gd name="connsiteY3498" fmla="*/ 87888 h 368468"/>
                <a:gd name="connsiteX3499" fmla="*/ 136112 w 1004920"/>
                <a:gd name="connsiteY3499" fmla="*/ 90713 h 368468"/>
                <a:gd name="connsiteX3500" fmla="*/ 137676 w 1004920"/>
                <a:gd name="connsiteY3500" fmla="*/ 92121 h 368468"/>
                <a:gd name="connsiteX3501" fmla="*/ 139836 w 1004920"/>
                <a:gd name="connsiteY3501" fmla="*/ 92614 h 368468"/>
                <a:gd name="connsiteX3502" fmla="*/ 142238 w 1004920"/>
                <a:gd name="connsiteY3502" fmla="*/ 92817 h 368468"/>
                <a:gd name="connsiteX3503" fmla="*/ 144444 w 1004920"/>
                <a:gd name="connsiteY3503" fmla="*/ 93685 h 368468"/>
                <a:gd name="connsiteX3504" fmla="*/ 149607 w 1004920"/>
                <a:gd name="connsiteY3504" fmla="*/ 97597 h 368468"/>
                <a:gd name="connsiteX3505" fmla="*/ 151321 w 1004920"/>
                <a:gd name="connsiteY3505" fmla="*/ 99436 h 368468"/>
                <a:gd name="connsiteX3506" fmla="*/ 152620 w 1004920"/>
                <a:gd name="connsiteY3506" fmla="*/ 101595 h 368468"/>
                <a:gd name="connsiteX3507" fmla="*/ 153511 w 1004920"/>
                <a:gd name="connsiteY3507" fmla="*/ 104153 h 368468"/>
                <a:gd name="connsiteX3508" fmla="*/ 154067 w 1004920"/>
                <a:gd name="connsiteY3508" fmla="*/ 106837 h 368468"/>
                <a:gd name="connsiteX3509" fmla="*/ 154411 w 1004920"/>
                <a:gd name="connsiteY3509" fmla="*/ 107455 h 368468"/>
                <a:gd name="connsiteX3510" fmla="*/ 157728 w 1004920"/>
                <a:gd name="connsiteY3510" fmla="*/ 110694 h 368468"/>
                <a:gd name="connsiteX3511" fmla="*/ 159473 w 1004920"/>
                <a:gd name="connsiteY3511" fmla="*/ 112063 h 368468"/>
                <a:gd name="connsiteX3512" fmla="*/ 161601 w 1004920"/>
                <a:gd name="connsiteY3512" fmla="*/ 112728 h 368468"/>
                <a:gd name="connsiteX3513" fmla="*/ 167820 w 1004920"/>
                <a:gd name="connsiteY3513" fmla="*/ 113455 h 368468"/>
                <a:gd name="connsiteX3514" fmla="*/ 170003 w 1004920"/>
                <a:gd name="connsiteY3514" fmla="*/ 114574 h 368468"/>
                <a:gd name="connsiteX3515" fmla="*/ 171818 w 1004920"/>
                <a:gd name="connsiteY3515" fmla="*/ 116436 h 368468"/>
                <a:gd name="connsiteX3516" fmla="*/ 172577 w 1004920"/>
                <a:gd name="connsiteY3516" fmla="*/ 118329 h 368468"/>
                <a:gd name="connsiteX3517" fmla="*/ 171286 w 1004920"/>
                <a:gd name="connsiteY3517" fmla="*/ 120004 h 368468"/>
                <a:gd name="connsiteX3518" fmla="*/ 166428 w 1004920"/>
                <a:gd name="connsiteY3518" fmla="*/ 122570 h 368468"/>
                <a:gd name="connsiteX3519" fmla="*/ 161241 w 1004920"/>
                <a:gd name="connsiteY3519" fmla="*/ 124346 h 368468"/>
                <a:gd name="connsiteX3520" fmla="*/ 166287 w 1004920"/>
                <a:gd name="connsiteY3520" fmla="*/ 123735 h 368468"/>
                <a:gd name="connsiteX3521" fmla="*/ 168837 w 1004920"/>
                <a:gd name="connsiteY3521" fmla="*/ 122992 h 368468"/>
                <a:gd name="connsiteX3522" fmla="*/ 171184 w 1004920"/>
                <a:gd name="connsiteY3522" fmla="*/ 121834 h 368468"/>
                <a:gd name="connsiteX3523" fmla="*/ 173508 w 1004920"/>
                <a:gd name="connsiteY3523" fmla="*/ 120356 h 368468"/>
                <a:gd name="connsiteX3524" fmla="*/ 177200 w 1004920"/>
                <a:gd name="connsiteY3524" fmla="*/ 118290 h 368468"/>
                <a:gd name="connsiteX3525" fmla="*/ 178570 w 1004920"/>
                <a:gd name="connsiteY3525" fmla="*/ 117868 h 368468"/>
                <a:gd name="connsiteX3526" fmla="*/ 180182 w 1004920"/>
                <a:gd name="connsiteY3526" fmla="*/ 118016 h 368468"/>
                <a:gd name="connsiteX3527" fmla="*/ 181644 w 1004920"/>
                <a:gd name="connsiteY3527" fmla="*/ 118603 h 368468"/>
                <a:gd name="connsiteX3528" fmla="*/ 183835 w 1004920"/>
                <a:gd name="connsiteY3528" fmla="*/ 120629 h 368468"/>
                <a:gd name="connsiteX3529" fmla="*/ 185900 w 1004920"/>
                <a:gd name="connsiteY3529" fmla="*/ 122773 h 368468"/>
                <a:gd name="connsiteX3530" fmla="*/ 187442 w 1004920"/>
                <a:gd name="connsiteY3530" fmla="*/ 125269 h 368468"/>
                <a:gd name="connsiteX3531" fmla="*/ 188404 w 1004920"/>
                <a:gd name="connsiteY3531" fmla="*/ 128046 h 368468"/>
                <a:gd name="connsiteX3532" fmla="*/ 186636 w 1004920"/>
                <a:gd name="connsiteY3532" fmla="*/ 129501 h 368468"/>
                <a:gd name="connsiteX3533" fmla="*/ 184069 w 1004920"/>
                <a:gd name="connsiteY3533" fmla="*/ 130573 h 368468"/>
                <a:gd name="connsiteX3534" fmla="*/ 180541 w 1004920"/>
                <a:gd name="connsiteY3534" fmla="*/ 133257 h 368468"/>
                <a:gd name="connsiteX3535" fmla="*/ 180166 w 1004920"/>
                <a:gd name="connsiteY3535" fmla="*/ 134320 h 368468"/>
                <a:gd name="connsiteX3536" fmla="*/ 180894 w 1004920"/>
                <a:gd name="connsiteY3536" fmla="*/ 135001 h 368468"/>
                <a:gd name="connsiteX3537" fmla="*/ 180033 w 1004920"/>
                <a:gd name="connsiteY3537" fmla="*/ 136973 h 368468"/>
                <a:gd name="connsiteX3538" fmla="*/ 182012 w 1004920"/>
                <a:gd name="connsiteY3538" fmla="*/ 138193 h 368468"/>
                <a:gd name="connsiteX3539" fmla="*/ 182309 w 1004920"/>
                <a:gd name="connsiteY3539" fmla="*/ 139226 h 368468"/>
                <a:gd name="connsiteX3540" fmla="*/ 180596 w 1004920"/>
                <a:gd name="connsiteY3540" fmla="*/ 140704 h 368468"/>
                <a:gd name="connsiteX3541" fmla="*/ 180760 w 1004920"/>
                <a:gd name="connsiteY3541" fmla="*/ 141620 h 368468"/>
                <a:gd name="connsiteX3542" fmla="*/ 182825 w 1004920"/>
                <a:gd name="connsiteY3542" fmla="*/ 145531 h 368468"/>
                <a:gd name="connsiteX3543" fmla="*/ 183812 w 1004920"/>
                <a:gd name="connsiteY3543" fmla="*/ 146423 h 368468"/>
                <a:gd name="connsiteX3544" fmla="*/ 186965 w 1004920"/>
                <a:gd name="connsiteY3544" fmla="*/ 148411 h 368468"/>
                <a:gd name="connsiteX3545" fmla="*/ 191768 w 1004920"/>
                <a:gd name="connsiteY3545" fmla="*/ 150421 h 368468"/>
                <a:gd name="connsiteX3546" fmla="*/ 194428 w 1004920"/>
                <a:gd name="connsiteY3546" fmla="*/ 151344 h 368468"/>
                <a:gd name="connsiteX3547" fmla="*/ 197448 w 1004920"/>
                <a:gd name="connsiteY3547" fmla="*/ 152056 h 368468"/>
                <a:gd name="connsiteX3548" fmla="*/ 198738 w 1004920"/>
                <a:gd name="connsiteY3548" fmla="*/ 152041 h 368468"/>
                <a:gd name="connsiteX3549" fmla="*/ 200999 w 1004920"/>
                <a:gd name="connsiteY3549" fmla="*/ 151712 h 368468"/>
                <a:gd name="connsiteX3550" fmla="*/ 201461 w 1004920"/>
                <a:gd name="connsiteY3550" fmla="*/ 152494 h 368468"/>
                <a:gd name="connsiteX3551" fmla="*/ 202431 w 1004920"/>
                <a:gd name="connsiteY3551" fmla="*/ 156343 h 368468"/>
                <a:gd name="connsiteX3552" fmla="*/ 202901 w 1004920"/>
                <a:gd name="connsiteY3552" fmla="*/ 158784 h 368468"/>
                <a:gd name="connsiteX3553" fmla="*/ 203597 w 1004920"/>
                <a:gd name="connsiteY3553" fmla="*/ 163971 h 368468"/>
                <a:gd name="connsiteX3554" fmla="*/ 204473 w 1004920"/>
                <a:gd name="connsiteY3554" fmla="*/ 166123 h 368468"/>
                <a:gd name="connsiteX3555" fmla="*/ 204418 w 1004920"/>
                <a:gd name="connsiteY3555" fmla="*/ 168751 h 368468"/>
                <a:gd name="connsiteX3556" fmla="*/ 205569 w 1004920"/>
                <a:gd name="connsiteY3556" fmla="*/ 170989 h 368468"/>
                <a:gd name="connsiteX3557" fmla="*/ 207939 w 1004920"/>
                <a:gd name="connsiteY3557" fmla="*/ 172421 h 368468"/>
                <a:gd name="connsiteX3558" fmla="*/ 210450 w 1004920"/>
                <a:gd name="connsiteY3558" fmla="*/ 173586 h 368468"/>
                <a:gd name="connsiteX3559" fmla="*/ 211640 w 1004920"/>
                <a:gd name="connsiteY3559" fmla="*/ 174728 h 368468"/>
                <a:gd name="connsiteX3560" fmla="*/ 211624 w 1004920"/>
                <a:gd name="connsiteY3560" fmla="*/ 176450 h 368468"/>
                <a:gd name="connsiteX3561" fmla="*/ 211217 w 1004920"/>
                <a:gd name="connsiteY3561" fmla="*/ 177811 h 368468"/>
                <a:gd name="connsiteX3562" fmla="*/ 210372 w 1004920"/>
                <a:gd name="connsiteY3562" fmla="*/ 178867 h 368468"/>
                <a:gd name="connsiteX3563" fmla="*/ 207759 w 1004920"/>
                <a:gd name="connsiteY3563" fmla="*/ 181112 h 368468"/>
                <a:gd name="connsiteX3564" fmla="*/ 207289 w 1004920"/>
                <a:gd name="connsiteY3564" fmla="*/ 182083 h 368468"/>
                <a:gd name="connsiteX3565" fmla="*/ 206922 w 1004920"/>
                <a:gd name="connsiteY3565" fmla="*/ 184555 h 368468"/>
                <a:gd name="connsiteX3566" fmla="*/ 207368 w 1004920"/>
                <a:gd name="connsiteY3566" fmla="*/ 185689 h 368468"/>
                <a:gd name="connsiteX3567" fmla="*/ 208416 w 1004920"/>
                <a:gd name="connsiteY3567" fmla="*/ 185752 h 368468"/>
                <a:gd name="connsiteX3568" fmla="*/ 209230 w 1004920"/>
                <a:gd name="connsiteY3568" fmla="*/ 185157 h 368468"/>
                <a:gd name="connsiteX3569" fmla="*/ 212359 w 1004920"/>
                <a:gd name="connsiteY3569" fmla="*/ 181840 h 368468"/>
                <a:gd name="connsiteX3570" fmla="*/ 213204 w 1004920"/>
                <a:gd name="connsiteY3570" fmla="*/ 181261 h 368468"/>
                <a:gd name="connsiteX3571" fmla="*/ 214385 w 1004920"/>
                <a:gd name="connsiteY3571" fmla="*/ 180792 h 368468"/>
                <a:gd name="connsiteX3572" fmla="*/ 215590 w 1004920"/>
                <a:gd name="connsiteY3572" fmla="*/ 180494 h 368468"/>
                <a:gd name="connsiteX3573" fmla="*/ 221309 w 1004920"/>
                <a:gd name="connsiteY3573" fmla="*/ 180471 h 368468"/>
                <a:gd name="connsiteX3574" fmla="*/ 223742 w 1004920"/>
                <a:gd name="connsiteY3574" fmla="*/ 180995 h 368468"/>
                <a:gd name="connsiteX3575" fmla="*/ 225894 w 1004920"/>
                <a:gd name="connsiteY3575" fmla="*/ 182075 h 368468"/>
                <a:gd name="connsiteX3576" fmla="*/ 227795 w 1004920"/>
                <a:gd name="connsiteY3576" fmla="*/ 183428 h 368468"/>
                <a:gd name="connsiteX3577" fmla="*/ 234766 w 1004920"/>
                <a:gd name="connsiteY3577" fmla="*/ 192073 h 368468"/>
                <a:gd name="connsiteX3578" fmla="*/ 237950 w 1004920"/>
                <a:gd name="connsiteY3578" fmla="*/ 196845 h 368468"/>
                <a:gd name="connsiteX3579" fmla="*/ 238200 w 1004920"/>
                <a:gd name="connsiteY3579" fmla="*/ 198035 h 368468"/>
                <a:gd name="connsiteX3580" fmla="*/ 238255 w 1004920"/>
                <a:gd name="connsiteY3580" fmla="*/ 199271 h 368468"/>
                <a:gd name="connsiteX3581" fmla="*/ 237715 w 1004920"/>
                <a:gd name="connsiteY3581" fmla="*/ 200225 h 368468"/>
                <a:gd name="connsiteX3582" fmla="*/ 234820 w 1004920"/>
                <a:gd name="connsiteY3582" fmla="*/ 203487 h 368468"/>
                <a:gd name="connsiteX3583" fmla="*/ 234452 w 1004920"/>
                <a:gd name="connsiteY3583" fmla="*/ 204387 h 368468"/>
                <a:gd name="connsiteX3584" fmla="*/ 233553 w 1004920"/>
                <a:gd name="connsiteY3584" fmla="*/ 207939 h 368468"/>
                <a:gd name="connsiteX3585" fmla="*/ 233717 w 1004920"/>
                <a:gd name="connsiteY3585" fmla="*/ 210497 h 368468"/>
                <a:gd name="connsiteX3586" fmla="*/ 234680 w 1004920"/>
                <a:gd name="connsiteY3586" fmla="*/ 211569 h 368468"/>
                <a:gd name="connsiteX3587" fmla="*/ 235454 w 1004920"/>
                <a:gd name="connsiteY3587" fmla="*/ 212735 h 368468"/>
                <a:gd name="connsiteX3588" fmla="*/ 235392 w 1004920"/>
                <a:gd name="connsiteY3588" fmla="*/ 213791 h 368468"/>
                <a:gd name="connsiteX3589" fmla="*/ 233483 w 1004920"/>
                <a:gd name="connsiteY3589" fmla="*/ 219048 h 368468"/>
                <a:gd name="connsiteX3590" fmla="*/ 233287 w 1004920"/>
                <a:gd name="connsiteY3590" fmla="*/ 219948 h 368468"/>
                <a:gd name="connsiteX3591" fmla="*/ 234491 w 1004920"/>
                <a:gd name="connsiteY3591" fmla="*/ 228499 h 368468"/>
                <a:gd name="connsiteX3592" fmla="*/ 234578 w 1004920"/>
                <a:gd name="connsiteY3592" fmla="*/ 230815 h 368468"/>
                <a:gd name="connsiteX3593" fmla="*/ 234335 w 1004920"/>
                <a:gd name="connsiteY3593" fmla="*/ 233749 h 368468"/>
                <a:gd name="connsiteX3594" fmla="*/ 234507 w 1004920"/>
                <a:gd name="connsiteY3594" fmla="*/ 238474 h 368468"/>
                <a:gd name="connsiteX3595" fmla="*/ 232942 w 1004920"/>
                <a:gd name="connsiteY3595" fmla="*/ 253088 h 368468"/>
                <a:gd name="connsiteX3596" fmla="*/ 232653 w 1004920"/>
                <a:gd name="connsiteY3596" fmla="*/ 253957 h 368468"/>
                <a:gd name="connsiteX3597" fmla="*/ 231456 w 1004920"/>
                <a:gd name="connsiteY3597" fmla="*/ 256194 h 368468"/>
                <a:gd name="connsiteX3598" fmla="*/ 229884 w 1004920"/>
                <a:gd name="connsiteY3598" fmla="*/ 256178 h 368468"/>
                <a:gd name="connsiteX3599" fmla="*/ 228609 w 1004920"/>
                <a:gd name="connsiteY3599" fmla="*/ 255787 h 368468"/>
                <a:gd name="connsiteX3600" fmla="*/ 227724 w 1004920"/>
                <a:gd name="connsiteY3600" fmla="*/ 254934 h 368468"/>
                <a:gd name="connsiteX3601" fmla="*/ 227232 w 1004920"/>
                <a:gd name="connsiteY3601" fmla="*/ 253878 h 368468"/>
                <a:gd name="connsiteX3602" fmla="*/ 226512 w 1004920"/>
                <a:gd name="connsiteY3602" fmla="*/ 253010 h 368468"/>
                <a:gd name="connsiteX3603" fmla="*/ 222710 w 1004920"/>
                <a:gd name="connsiteY3603" fmla="*/ 250311 h 368468"/>
                <a:gd name="connsiteX3604" fmla="*/ 221716 w 1004920"/>
                <a:gd name="connsiteY3604" fmla="*/ 250757 h 368468"/>
                <a:gd name="connsiteX3605" fmla="*/ 217851 w 1004920"/>
                <a:gd name="connsiteY3605" fmla="*/ 254105 h 368468"/>
                <a:gd name="connsiteX3606" fmla="*/ 216826 w 1004920"/>
                <a:gd name="connsiteY3606" fmla="*/ 254598 h 368468"/>
                <a:gd name="connsiteX3607" fmla="*/ 215536 w 1004920"/>
                <a:gd name="connsiteY3607" fmla="*/ 254191 h 368468"/>
                <a:gd name="connsiteX3608" fmla="*/ 213501 w 1004920"/>
                <a:gd name="connsiteY3608" fmla="*/ 253190 h 368468"/>
                <a:gd name="connsiteX3609" fmla="*/ 207125 w 1004920"/>
                <a:gd name="connsiteY3609" fmla="*/ 249669 h 368468"/>
                <a:gd name="connsiteX3610" fmla="*/ 206734 w 1004920"/>
                <a:gd name="connsiteY3610" fmla="*/ 250796 h 368468"/>
                <a:gd name="connsiteX3611" fmla="*/ 206648 w 1004920"/>
                <a:gd name="connsiteY3611" fmla="*/ 252321 h 368468"/>
                <a:gd name="connsiteX3612" fmla="*/ 207915 w 1004920"/>
                <a:gd name="connsiteY3612" fmla="*/ 256155 h 368468"/>
                <a:gd name="connsiteX3613" fmla="*/ 208096 w 1004920"/>
                <a:gd name="connsiteY3613" fmla="*/ 257829 h 368468"/>
                <a:gd name="connsiteX3614" fmla="*/ 206938 w 1004920"/>
                <a:gd name="connsiteY3614" fmla="*/ 258158 h 368468"/>
                <a:gd name="connsiteX3615" fmla="*/ 206288 w 1004920"/>
                <a:gd name="connsiteY3615" fmla="*/ 258087 h 368468"/>
                <a:gd name="connsiteX3616" fmla="*/ 203636 w 1004920"/>
                <a:gd name="connsiteY3616" fmla="*/ 255865 h 368468"/>
                <a:gd name="connsiteX3617" fmla="*/ 201187 w 1004920"/>
                <a:gd name="connsiteY3617" fmla="*/ 253401 h 368468"/>
                <a:gd name="connsiteX3618" fmla="*/ 198410 w 1004920"/>
                <a:gd name="connsiteY3618" fmla="*/ 250068 h 368468"/>
                <a:gd name="connsiteX3619" fmla="*/ 196376 w 1004920"/>
                <a:gd name="connsiteY3619" fmla="*/ 248488 h 368468"/>
                <a:gd name="connsiteX3620" fmla="*/ 194545 w 1004920"/>
                <a:gd name="connsiteY3620" fmla="*/ 246720 h 368468"/>
                <a:gd name="connsiteX3621" fmla="*/ 189382 w 1004920"/>
                <a:gd name="connsiteY3621" fmla="*/ 240007 h 368468"/>
                <a:gd name="connsiteX3622" fmla="*/ 188036 w 1004920"/>
                <a:gd name="connsiteY3622" fmla="*/ 238982 h 368468"/>
                <a:gd name="connsiteX3623" fmla="*/ 180033 w 1004920"/>
                <a:gd name="connsiteY3623" fmla="*/ 234249 h 368468"/>
                <a:gd name="connsiteX3624" fmla="*/ 178421 w 1004920"/>
                <a:gd name="connsiteY3624" fmla="*/ 233123 h 368468"/>
                <a:gd name="connsiteX3625" fmla="*/ 176372 w 1004920"/>
                <a:gd name="connsiteY3625" fmla="*/ 231167 h 368468"/>
                <a:gd name="connsiteX3626" fmla="*/ 174173 w 1004920"/>
                <a:gd name="connsiteY3626" fmla="*/ 229422 h 368468"/>
                <a:gd name="connsiteX3627" fmla="*/ 169346 w 1004920"/>
                <a:gd name="connsiteY3627" fmla="*/ 226676 h 368468"/>
                <a:gd name="connsiteX3628" fmla="*/ 160975 w 1004920"/>
                <a:gd name="connsiteY3628" fmla="*/ 219713 h 368468"/>
                <a:gd name="connsiteX3629" fmla="*/ 157337 w 1004920"/>
                <a:gd name="connsiteY3629" fmla="*/ 215716 h 368468"/>
                <a:gd name="connsiteX3630" fmla="*/ 153292 w 1004920"/>
                <a:gd name="connsiteY3630" fmla="*/ 209269 h 368468"/>
                <a:gd name="connsiteX3631" fmla="*/ 151970 w 1004920"/>
                <a:gd name="connsiteY3631" fmla="*/ 207626 h 368468"/>
                <a:gd name="connsiteX3632" fmla="*/ 145171 w 1004920"/>
                <a:gd name="connsiteY3632" fmla="*/ 202791 h 368468"/>
                <a:gd name="connsiteX3633" fmla="*/ 141463 w 1004920"/>
                <a:gd name="connsiteY3633" fmla="*/ 199865 h 368468"/>
                <a:gd name="connsiteX3634" fmla="*/ 139914 w 1004920"/>
                <a:gd name="connsiteY3634" fmla="*/ 198183 h 368468"/>
                <a:gd name="connsiteX3635" fmla="*/ 136307 w 1004920"/>
                <a:gd name="connsiteY3635" fmla="*/ 192323 h 368468"/>
                <a:gd name="connsiteX3636" fmla="*/ 135251 w 1004920"/>
                <a:gd name="connsiteY3636" fmla="*/ 190352 h 368468"/>
                <a:gd name="connsiteX3637" fmla="*/ 133921 w 1004920"/>
                <a:gd name="connsiteY3637" fmla="*/ 188607 h 368468"/>
                <a:gd name="connsiteX3638" fmla="*/ 131739 w 1004920"/>
                <a:gd name="connsiteY3638" fmla="*/ 187191 h 368468"/>
                <a:gd name="connsiteX3639" fmla="*/ 129814 w 1004920"/>
                <a:gd name="connsiteY3639" fmla="*/ 185533 h 368468"/>
                <a:gd name="connsiteX3640" fmla="*/ 125996 w 1004920"/>
                <a:gd name="connsiteY3640" fmla="*/ 180236 h 368468"/>
                <a:gd name="connsiteX3641" fmla="*/ 124792 w 1004920"/>
                <a:gd name="connsiteY3641" fmla="*/ 178124 h 368468"/>
                <a:gd name="connsiteX3642" fmla="*/ 123884 w 1004920"/>
                <a:gd name="connsiteY3642" fmla="*/ 175839 h 368468"/>
                <a:gd name="connsiteX3643" fmla="*/ 124048 w 1004920"/>
                <a:gd name="connsiteY3643" fmla="*/ 171263 h 368468"/>
                <a:gd name="connsiteX3644" fmla="*/ 115951 w 1004920"/>
                <a:gd name="connsiteY3644" fmla="*/ 157407 h 368468"/>
                <a:gd name="connsiteX3645" fmla="*/ 113917 w 1004920"/>
                <a:gd name="connsiteY3645" fmla="*/ 153089 h 368468"/>
                <a:gd name="connsiteX3646" fmla="*/ 112032 w 1004920"/>
                <a:gd name="connsiteY3646" fmla="*/ 147096 h 368468"/>
                <a:gd name="connsiteX3647" fmla="*/ 111617 w 1004920"/>
                <a:gd name="connsiteY3647" fmla="*/ 146494 h 368468"/>
                <a:gd name="connsiteX3648" fmla="*/ 107196 w 1004920"/>
                <a:gd name="connsiteY3648" fmla="*/ 141127 h 368468"/>
                <a:gd name="connsiteX3649" fmla="*/ 105640 w 1004920"/>
                <a:gd name="connsiteY3649" fmla="*/ 139406 h 368468"/>
                <a:gd name="connsiteX3650" fmla="*/ 103746 w 1004920"/>
                <a:gd name="connsiteY3650" fmla="*/ 137794 h 368468"/>
                <a:gd name="connsiteX3651" fmla="*/ 102205 w 1004920"/>
                <a:gd name="connsiteY3651" fmla="*/ 135909 h 368468"/>
                <a:gd name="connsiteX3652" fmla="*/ 99154 w 1004920"/>
                <a:gd name="connsiteY3652" fmla="*/ 129783 h 368468"/>
                <a:gd name="connsiteX3653" fmla="*/ 98020 w 1004920"/>
                <a:gd name="connsiteY3653" fmla="*/ 128085 h 368468"/>
                <a:gd name="connsiteX3654" fmla="*/ 96432 w 1004920"/>
                <a:gd name="connsiteY3654" fmla="*/ 126833 h 368468"/>
                <a:gd name="connsiteX3655" fmla="*/ 90658 w 1004920"/>
                <a:gd name="connsiteY3655" fmla="*/ 124518 h 368468"/>
                <a:gd name="connsiteX3656" fmla="*/ 88506 w 1004920"/>
                <a:gd name="connsiteY3656" fmla="*/ 123227 h 368468"/>
                <a:gd name="connsiteX3657" fmla="*/ 86809 w 1004920"/>
                <a:gd name="connsiteY3657" fmla="*/ 121396 h 368468"/>
                <a:gd name="connsiteX3658" fmla="*/ 85768 w 1004920"/>
                <a:gd name="connsiteY3658" fmla="*/ 119057 h 368468"/>
                <a:gd name="connsiteX3659" fmla="*/ 84626 w 1004920"/>
                <a:gd name="connsiteY3659" fmla="*/ 114097 h 368468"/>
                <a:gd name="connsiteX3660" fmla="*/ 81895 w 1004920"/>
                <a:gd name="connsiteY3660" fmla="*/ 106563 h 368468"/>
                <a:gd name="connsiteX3661" fmla="*/ 78845 w 1004920"/>
                <a:gd name="connsiteY3661" fmla="*/ 96471 h 368468"/>
                <a:gd name="connsiteX3662" fmla="*/ 76779 w 1004920"/>
                <a:gd name="connsiteY3662" fmla="*/ 91949 h 368468"/>
                <a:gd name="connsiteX3663" fmla="*/ 74424 w 1004920"/>
                <a:gd name="connsiteY3663" fmla="*/ 88397 h 368468"/>
                <a:gd name="connsiteX3664" fmla="*/ 73736 w 1004920"/>
                <a:gd name="connsiteY3664" fmla="*/ 87576 h 368468"/>
                <a:gd name="connsiteX3665" fmla="*/ 63252 w 1004920"/>
                <a:gd name="connsiteY3665" fmla="*/ 81184 h 368468"/>
                <a:gd name="connsiteX3666" fmla="*/ 61461 w 1004920"/>
                <a:gd name="connsiteY3666" fmla="*/ 80237 h 368468"/>
                <a:gd name="connsiteX3667" fmla="*/ 59560 w 1004920"/>
                <a:gd name="connsiteY3667" fmla="*/ 79674 h 368468"/>
                <a:gd name="connsiteX3668" fmla="*/ 56845 w 1004920"/>
                <a:gd name="connsiteY3668" fmla="*/ 79267 h 368468"/>
                <a:gd name="connsiteX3669" fmla="*/ 54772 w 1004920"/>
                <a:gd name="connsiteY3669" fmla="*/ 77616 h 368468"/>
                <a:gd name="connsiteX3670" fmla="*/ 53927 w 1004920"/>
                <a:gd name="connsiteY3670" fmla="*/ 74651 h 368468"/>
                <a:gd name="connsiteX3671" fmla="*/ 53449 w 1004920"/>
                <a:gd name="connsiteY3671" fmla="*/ 70677 h 368468"/>
                <a:gd name="connsiteX3672" fmla="*/ 52933 w 1004920"/>
                <a:gd name="connsiteY3672" fmla="*/ 68306 h 368468"/>
                <a:gd name="connsiteX3673" fmla="*/ 52362 w 1004920"/>
                <a:gd name="connsiteY3673" fmla="*/ 66961 h 368468"/>
                <a:gd name="connsiteX3674" fmla="*/ 47981 w 1004920"/>
                <a:gd name="connsiteY3674" fmla="*/ 64152 h 368468"/>
                <a:gd name="connsiteX3675" fmla="*/ 46260 w 1004920"/>
                <a:gd name="connsiteY3675" fmla="*/ 61930 h 368468"/>
                <a:gd name="connsiteX3676" fmla="*/ 44828 w 1004920"/>
                <a:gd name="connsiteY3676" fmla="*/ 59482 h 368468"/>
                <a:gd name="connsiteX3677" fmla="*/ 43522 w 1004920"/>
                <a:gd name="connsiteY3677" fmla="*/ 57588 h 368468"/>
                <a:gd name="connsiteX3678" fmla="*/ 38702 w 1004920"/>
                <a:gd name="connsiteY3678" fmla="*/ 51048 h 368468"/>
                <a:gd name="connsiteX3679" fmla="*/ 37051 w 1004920"/>
                <a:gd name="connsiteY3679" fmla="*/ 49335 h 368468"/>
                <a:gd name="connsiteX3680" fmla="*/ 35010 w 1004920"/>
                <a:gd name="connsiteY3680" fmla="*/ 48137 h 368468"/>
                <a:gd name="connsiteX3681" fmla="*/ 28962 w 1004920"/>
                <a:gd name="connsiteY3681" fmla="*/ 46870 h 368468"/>
                <a:gd name="connsiteX3682" fmla="*/ 27186 w 1004920"/>
                <a:gd name="connsiteY3682" fmla="*/ 45783 h 368468"/>
                <a:gd name="connsiteX3683" fmla="*/ 24252 w 1004920"/>
                <a:gd name="connsiteY3683" fmla="*/ 42066 h 368468"/>
                <a:gd name="connsiteX3684" fmla="*/ 22477 w 1004920"/>
                <a:gd name="connsiteY3684" fmla="*/ 40173 h 368468"/>
                <a:gd name="connsiteX3685" fmla="*/ 17157 w 1004920"/>
                <a:gd name="connsiteY3685" fmla="*/ 36003 h 368468"/>
                <a:gd name="connsiteX3686" fmla="*/ 8168 w 1004920"/>
                <a:gd name="connsiteY3686" fmla="*/ 27280 h 368468"/>
                <a:gd name="connsiteX3687" fmla="*/ 6329 w 1004920"/>
                <a:gd name="connsiteY3687" fmla="*/ 25105 h 368468"/>
                <a:gd name="connsiteX3688" fmla="*/ 4952 w 1004920"/>
                <a:gd name="connsiteY3688" fmla="*/ 22836 h 368468"/>
                <a:gd name="connsiteX3689" fmla="*/ 3833 w 1004920"/>
                <a:gd name="connsiteY3689" fmla="*/ 20404 h 368468"/>
                <a:gd name="connsiteX3690" fmla="*/ 0 w 1004920"/>
                <a:gd name="connsiteY3690" fmla="*/ 13660 h 368468"/>
                <a:gd name="connsiteX3691" fmla="*/ 313 w 1004920"/>
                <a:gd name="connsiteY3691" fmla="*/ 12298 h 368468"/>
                <a:gd name="connsiteX3692" fmla="*/ 884 w 1004920"/>
                <a:gd name="connsiteY3692" fmla="*/ 10882 h 368468"/>
                <a:gd name="connsiteX3693" fmla="*/ 798 w 1004920"/>
                <a:gd name="connsiteY3693" fmla="*/ 9709 h 368468"/>
                <a:gd name="connsiteX3694" fmla="*/ 375 w 1004920"/>
                <a:gd name="connsiteY3694" fmla="*/ 8551 h 368468"/>
                <a:gd name="connsiteX3695" fmla="*/ 461 w 1004920"/>
                <a:gd name="connsiteY3695" fmla="*/ 7510 h 368468"/>
                <a:gd name="connsiteX3696" fmla="*/ 1603 w 1004920"/>
                <a:gd name="connsiteY3696" fmla="*/ 6892 h 368468"/>
                <a:gd name="connsiteX3697" fmla="*/ 4162 w 1004920"/>
                <a:gd name="connsiteY3697" fmla="*/ 6102 h 368468"/>
                <a:gd name="connsiteX3698" fmla="*/ 6814 w 1004920"/>
                <a:gd name="connsiteY3698" fmla="*/ 6196 h 368468"/>
                <a:gd name="connsiteX3699" fmla="*/ 9271 w 1004920"/>
                <a:gd name="connsiteY3699" fmla="*/ 6533 h 368468"/>
                <a:gd name="connsiteX3700" fmla="*/ 11649 w 1004920"/>
                <a:gd name="connsiteY3700" fmla="*/ 7182 h 368468"/>
                <a:gd name="connsiteX3701" fmla="*/ 13934 w 1004920"/>
                <a:gd name="connsiteY3701" fmla="*/ 8598 h 368468"/>
                <a:gd name="connsiteX3702" fmla="*/ 18017 w 1004920"/>
                <a:gd name="connsiteY3702" fmla="*/ 12181 h 368468"/>
                <a:gd name="connsiteX3703" fmla="*/ 20341 w 1004920"/>
                <a:gd name="connsiteY3703" fmla="*/ 13425 h 368468"/>
                <a:gd name="connsiteX3704" fmla="*/ 22923 w 1004920"/>
                <a:gd name="connsiteY3704" fmla="*/ 14027 h 368468"/>
                <a:gd name="connsiteX3705" fmla="*/ 28227 w 1004920"/>
                <a:gd name="connsiteY3705" fmla="*/ 14857 h 368468"/>
                <a:gd name="connsiteX3706" fmla="*/ 3403 w 1004920"/>
                <a:gd name="connsiteY3706" fmla="*/ 2081 h 368468"/>
                <a:gd name="connsiteX3707" fmla="*/ 2973 w 1004920"/>
                <a:gd name="connsiteY3707" fmla="*/ 2699 h 368468"/>
                <a:gd name="connsiteX3708" fmla="*/ 1666 w 1004920"/>
                <a:gd name="connsiteY3708" fmla="*/ 2378 h 368468"/>
                <a:gd name="connsiteX3709" fmla="*/ 227 w 1004920"/>
                <a:gd name="connsiteY3709" fmla="*/ 383 h 368468"/>
                <a:gd name="connsiteX3710" fmla="*/ 759 w 1004920"/>
                <a:gd name="connsiteY3710" fmla="*/ 0 h 368468"/>
                <a:gd name="connsiteX3711" fmla="*/ 1643 w 1004920"/>
                <a:gd name="connsiteY3711" fmla="*/ 203 h 368468"/>
                <a:gd name="connsiteX3712" fmla="*/ 3333 w 1004920"/>
                <a:gd name="connsiteY3712" fmla="*/ 665 h 368468"/>
                <a:gd name="connsiteX3713" fmla="*/ 3481 w 1004920"/>
                <a:gd name="connsiteY3713" fmla="*/ 1408 h 368468"/>
                <a:gd name="connsiteX3714" fmla="*/ 3403 w 1004920"/>
                <a:gd name="connsiteY3714" fmla="*/ 2081 h 3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</a:cxnLst>
              <a:rect l="l" t="t" r="r" b="b"/>
              <a:pathLst>
                <a:path w="1004920" h="368468">
                  <a:moveTo>
                    <a:pt x="609109" y="368460"/>
                  </a:moveTo>
                  <a:lnTo>
                    <a:pt x="607067" y="368468"/>
                  </a:lnTo>
                  <a:lnTo>
                    <a:pt x="606410" y="368233"/>
                  </a:lnTo>
                  <a:lnTo>
                    <a:pt x="606245" y="366278"/>
                  </a:lnTo>
                  <a:lnTo>
                    <a:pt x="606848" y="365182"/>
                  </a:lnTo>
                  <a:lnTo>
                    <a:pt x="611581" y="363774"/>
                  </a:lnTo>
                  <a:lnTo>
                    <a:pt x="613428" y="362475"/>
                  </a:lnTo>
                  <a:lnTo>
                    <a:pt x="616056" y="359776"/>
                  </a:lnTo>
                  <a:lnTo>
                    <a:pt x="617684" y="359072"/>
                  </a:lnTo>
                  <a:lnTo>
                    <a:pt x="618098" y="358767"/>
                  </a:lnTo>
                  <a:lnTo>
                    <a:pt x="618380" y="358822"/>
                  </a:lnTo>
                  <a:lnTo>
                    <a:pt x="618638" y="360879"/>
                  </a:lnTo>
                  <a:lnTo>
                    <a:pt x="619295" y="362100"/>
                  </a:lnTo>
                  <a:lnTo>
                    <a:pt x="619413" y="362741"/>
                  </a:lnTo>
                  <a:lnTo>
                    <a:pt x="617050" y="363782"/>
                  </a:lnTo>
                  <a:lnTo>
                    <a:pt x="614937" y="366176"/>
                  </a:lnTo>
                  <a:lnTo>
                    <a:pt x="610337" y="367740"/>
                  </a:lnTo>
                  <a:lnTo>
                    <a:pt x="609109" y="368460"/>
                  </a:lnTo>
                  <a:close/>
                  <a:moveTo>
                    <a:pt x="585709" y="361380"/>
                  </a:moveTo>
                  <a:lnTo>
                    <a:pt x="584614" y="361646"/>
                  </a:lnTo>
                  <a:lnTo>
                    <a:pt x="582259" y="361004"/>
                  </a:lnTo>
                  <a:lnTo>
                    <a:pt x="581781" y="360613"/>
                  </a:lnTo>
                  <a:lnTo>
                    <a:pt x="583800" y="359542"/>
                  </a:lnTo>
                  <a:lnTo>
                    <a:pt x="585349" y="358024"/>
                  </a:lnTo>
                  <a:lnTo>
                    <a:pt x="587156" y="357891"/>
                  </a:lnTo>
                  <a:lnTo>
                    <a:pt x="588228" y="358204"/>
                  </a:lnTo>
                  <a:lnTo>
                    <a:pt x="587861" y="360011"/>
                  </a:lnTo>
                  <a:lnTo>
                    <a:pt x="585709" y="361380"/>
                  </a:lnTo>
                  <a:close/>
                  <a:moveTo>
                    <a:pt x="619365" y="354996"/>
                  </a:moveTo>
                  <a:lnTo>
                    <a:pt x="617386" y="355771"/>
                  </a:lnTo>
                  <a:lnTo>
                    <a:pt x="617378" y="354143"/>
                  </a:lnTo>
                  <a:lnTo>
                    <a:pt x="618904" y="352086"/>
                  </a:lnTo>
                  <a:lnTo>
                    <a:pt x="620297" y="351389"/>
                  </a:lnTo>
                  <a:lnTo>
                    <a:pt x="621071" y="352211"/>
                  </a:lnTo>
                  <a:lnTo>
                    <a:pt x="621141" y="352587"/>
                  </a:lnTo>
                  <a:lnTo>
                    <a:pt x="619123" y="353322"/>
                  </a:lnTo>
                  <a:lnTo>
                    <a:pt x="619365" y="354996"/>
                  </a:lnTo>
                  <a:close/>
                  <a:moveTo>
                    <a:pt x="544636" y="334452"/>
                  </a:moveTo>
                  <a:lnTo>
                    <a:pt x="545630" y="335445"/>
                  </a:lnTo>
                  <a:lnTo>
                    <a:pt x="549220" y="337362"/>
                  </a:lnTo>
                  <a:lnTo>
                    <a:pt x="549807" y="338168"/>
                  </a:lnTo>
                  <a:lnTo>
                    <a:pt x="550034" y="339498"/>
                  </a:lnTo>
                  <a:lnTo>
                    <a:pt x="550754" y="340484"/>
                  </a:lnTo>
                  <a:lnTo>
                    <a:pt x="552373" y="340640"/>
                  </a:lnTo>
                  <a:lnTo>
                    <a:pt x="554102" y="340437"/>
                  </a:lnTo>
                  <a:lnTo>
                    <a:pt x="555425" y="341070"/>
                  </a:lnTo>
                  <a:lnTo>
                    <a:pt x="556567" y="342064"/>
                  </a:lnTo>
                  <a:lnTo>
                    <a:pt x="558257" y="343996"/>
                  </a:lnTo>
                  <a:lnTo>
                    <a:pt x="559743" y="346132"/>
                  </a:lnTo>
                  <a:lnTo>
                    <a:pt x="561589" y="347329"/>
                  </a:lnTo>
                  <a:lnTo>
                    <a:pt x="562645" y="349113"/>
                  </a:lnTo>
                  <a:lnTo>
                    <a:pt x="562028" y="350685"/>
                  </a:lnTo>
                  <a:lnTo>
                    <a:pt x="559688" y="352860"/>
                  </a:lnTo>
                  <a:lnTo>
                    <a:pt x="558429" y="353330"/>
                  </a:lnTo>
                  <a:lnTo>
                    <a:pt x="556700" y="353502"/>
                  </a:lnTo>
                  <a:lnTo>
                    <a:pt x="554008" y="354801"/>
                  </a:lnTo>
                  <a:lnTo>
                    <a:pt x="553023" y="354128"/>
                  </a:lnTo>
                  <a:lnTo>
                    <a:pt x="549972" y="353658"/>
                  </a:lnTo>
                  <a:lnTo>
                    <a:pt x="547539" y="352720"/>
                  </a:lnTo>
                  <a:lnTo>
                    <a:pt x="545496" y="351006"/>
                  </a:lnTo>
                  <a:lnTo>
                    <a:pt x="544323" y="349168"/>
                  </a:lnTo>
                  <a:lnTo>
                    <a:pt x="542837" y="347540"/>
                  </a:lnTo>
                  <a:lnTo>
                    <a:pt x="540247" y="346453"/>
                  </a:lnTo>
                  <a:lnTo>
                    <a:pt x="535600" y="343261"/>
                  </a:lnTo>
                  <a:lnTo>
                    <a:pt x="532729" y="342972"/>
                  </a:lnTo>
                  <a:lnTo>
                    <a:pt x="531555" y="343206"/>
                  </a:lnTo>
                  <a:lnTo>
                    <a:pt x="530374" y="343222"/>
                  </a:lnTo>
                  <a:lnTo>
                    <a:pt x="524287" y="341790"/>
                  </a:lnTo>
                  <a:lnTo>
                    <a:pt x="523341" y="340953"/>
                  </a:lnTo>
                  <a:lnTo>
                    <a:pt x="522598" y="339881"/>
                  </a:lnTo>
                  <a:lnTo>
                    <a:pt x="521917" y="338825"/>
                  </a:lnTo>
                  <a:lnTo>
                    <a:pt x="521502" y="337644"/>
                  </a:lnTo>
                  <a:lnTo>
                    <a:pt x="522284" y="336595"/>
                  </a:lnTo>
                  <a:lnTo>
                    <a:pt x="523098" y="335891"/>
                  </a:lnTo>
                  <a:lnTo>
                    <a:pt x="526486" y="334655"/>
                  </a:lnTo>
                  <a:lnTo>
                    <a:pt x="528911" y="334280"/>
                  </a:lnTo>
                  <a:lnTo>
                    <a:pt x="531719" y="334334"/>
                  </a:lnTo>
                  <a:lnTo>
                    <a:pt x="535905" y="333951"/>
                  </a:lnTo>
                  <a:lnTo>
                    <a:pt x="539871" y="334569"/>
                  </a:lnTo>
                  <a:lnTo>
                    <a:pt x="541092" y="334108"/>
                  </a:lnTo>
                  <a:lnTo>
                    <a:pt x="543095" y="332825"/>
                  </a:lnTo>
                  <a:lnTo>
                    <a:pt x="543791" y="333271"/>
                  </a:lnTo>
                  <a:lnTo>
                    <a:pt x="544636" y="334452"/>
                  </a:lnTo>
                  <a:close/>
                  <a:moveTo>
                    <a:pt x="652756" y="327356"/>
                  </a:moveTo>
                  <a:lnTo>
                    <a:pt x="653562" y="327598"/>
                  </a:lnTo>
                  <a:lnTo>
                    <a:pt x="656347" y="326268"/>
                  </a:lnTo>
                  <a:lnTo>
                    <a:pt x="656871" y="326519"/>
                  </a:lnTo>
                  <a:lnTo>
                    <a:pt x="657411" y="327121"/>
                  </a:lnTo>
                  <a:lnTo>
                    <a:pt x="657419" y="328897"/>
                  </a:lnTo>
                  <a:lnTo>
                    <a:pt x="656347" y="330376"/>
                  </a:lnTo>
                  <a:lnTo>
                    <a:pt x="653640" y="330493"/>
                  </a:lnTo>
                  <a:lnTo>
                    <a:pt x="653257" y="330908"/>
                  </a:lnTo>
                  <a:lnTo>
                    <a:pt x="653225" y="331807"/>
                  </a:lnTo>
                  <a:lnTo>
                    <a:pt x="653437" y="332684"/>
                  </a:lnTo>
                  <a:lnTo>
                    <a:pt x="654062" y="333388"/>
                  </a:lnTo>
                  <a:lnTo>
                    <a:pt x="654868" y="334624"/>
                  </a:lnTo>
                  <a:lnTo>
                    <a:pt x="655627" y="337503"/>
                  </a:lnTo>
                  <a:lnTo>
                    <a:pt x="654094" y="338684"/>
                  </a:lnTo>
                  <a:lnTo>
                    <a:pt x="653319" y="340906"/>
                  </a:lnTo>
                  <a:lnTo>
                    <a:pt x="650659" y="342995"/>
                  </a:lnTo>
                  <a:lnTo>
                    <a:pt x="647733" y="346414"/>
                  </a:lnTo>
                  <a:lnTo>
                    <a:pt x="645386" y="348158"/>
                  </a:lnTo>
                  <a:lnTo>
                    <a:pt x="643328" y="350224"/>
                  </a:lnTo>
                  <a:lnTo>
                    <a:pt x="641561" y="351609"/>
                  </a:lnTo>
                  <a:lnTo>
                    <a:pt x="639347" y="352078"/>
                  </a:lnTo>
                  <a:lnTo>
                    <a:pt x="636037" y="352375"/>
                  </a:lnTo>
                  <a:lnTo>
                    <a:pt x="631539" y="354848"/>
                  </a:lnTo>
                  <a:lnTo>
                    <a:pt x="629051" y="355927"/>
                  </a:lnTo>
                  <a:lnTo>
                    <a:pt x="626626" y="356005"/>
                  </a:lnTo>
                  <a:lnTo>
                    <a:pt x="624357" y="355199"/>
                  </a:lnTo>
                  <a:lnTo>
                    <a:pt x="623496" y="354292"/>
                  </a:lnTo>
                  <a:lnTo>
                    <a:pt x="623700" y="353071"/>
                  </a:lnTo>
                  <a:lnTo>
                    <a:pt x="624451" y="352023"/>
                  </a:lnTo>
                  <a:lnTo>
                    <a:pt x="625366" y="351163"/>
                  </a:lnTo>
                  <a:lnTo>
                    <a:pt x="625945" y="350052"/>
                  </a:lnTo>
                  <a:lnTo>
                    <a:pt x="623379" y="348644"/>
                  </a:lnTo>
                  <a:lnTo>
                    <a:pt x="623160" y="347572"/>
                  </a:lnTo>
                  <a:lnTo>
                    <a:pt x="624177" y="344716"/>
                  </a:lnTo>
                  <a:lnTo>
                    <a:pt x="624842" y="341782"/>
                  </a:lnTo>
                  <a:lnTo>
                    <a:pt x="625796" y="339780"/>
                  </a:lnTo>
                  <a:lnTo>
                    <a:pt x="629473" y="336204"/>
                  </a:lnTo>
                  <a:lnTo>
                    <a:pt x="631672" y="334428"/>
                  </a:lnTo>
                  <a:lnTo>
                    <a:pt x="632970" y="333740"/>
                  </a:lnTo>
                  <a:lnTo>
                    <a:pt x="633330" y="334491"/>
                  </a:lnTo>
                  <a:lnTo>
                    <a:pt x="634152" y="335399"/>
                  </a:lnTo>
                  <a:lnTo>
                    <a:pt x="634707" y="335547"/>
                  </a:lnTo>
                  <a:lnTo>
                    <a:pt x="635130" y="335344"/>
                  </a:lnTo>
                  <a:lnTo>
                    <a:pt x="638369" y="335657"/>
                  </a:lnTo>
                  <a:lnTo>
                    <a:pt x="639182" y="335344"/>
                  </a:lnTo>
                  <a:lnTo>
                    <a:pt x="640419" y="333928"/>
                  </a:lnTo>
                  <a:lnTo>
                    <a:pt x="641232" y="333138"/>
                  </a:lnTo>
                  <a:lnTo>
                    <a:pt x="641779" y="331463"/>
                  </a:lnTo>
                  <a:lnTo>
                    <a:pt x="641920" y="330399"/>
                  </a:lnTo>
                  <a:lnTo>
                    <a:pt x="644800" y="329625"/>
                  </a:lnTo>
                  <a:lnTo>
                    <a:pt x="646341" y="328772"/>
                  </a:lnTo>
                  <a:lnTo>
                    <a:pt x="647710" y="327559"/>
                  </a:lnTo>
                  <a:lnTo>
                    <a:pt x="651700" y="325494"/>
                  </a:lnTo>
                  <a:lnTo>
                    <a:pt x="652412" y="324923"/>
                  </a:lnTo>
                  <a:lnTo>
                    <a:pt x="652255" y="326887"/>
                  </a:lnTo>
                  <a:lnTo>
                    <a:pt x="652756" y="327356"/>
                  </a:lnTo>
                  <a:close/>
                  <a:moveTo>
                    <a:pt x="447970" y="321089"/>
                  </a:moveTo>
                  <a:lnTo>
                    <a:pt x="447360" y="321848"/>
                  </a:lnTo>
                  <a:lnTo>
                    <a:pt x="445576" y="320495"/>
                  </a:lnTo>
                  <a:lnTo>
                    <a:pt x="445122" y="319885"/>
                  </a:lnTo>
                  <a:lnTo>
                    <a:pt x="446444" y="319008"/>
                  </a:lnTo>
                  <a:lnTo>
                    <a:pt x="446906" y="318883"/>
                  </a:lnTo>
                  <a:lnTo>
                    <a:pt x="448048" y="319838"/>
                  </a:lnTo>
                  <a:lnTo>
                    <a:pt x="447970" y="321089"/>
                  </a:lnTo>
                  <a:close/>
                  <a:moveTo>
                    <a:pt x="609735" y="316137"/>
                  </a:moveTo>
                  <a:lnTo>
                    <a:pt x="609031" y="317436"/>
                  </a:lnTo>
                  <a:lnTo>
                    <a:pt x="607771" y="317068"/>
                  </a:lnTo>
                  <a:lnTo>
                    <a:pt x="608115" y="315816"/>
                  </a:lnTo>
                  <a:lnTo>
                    <a:pt x="608757" y="315073"/>
                  </a:lnTo>
                  <a:lnTo>
                    <a:pt x="610462" y="313993"/>
                  </a:lnTo>
                  <a:lnTo>
                    <a:pt x="612199" y="313806"/>
                  </a:lnTo>
                  <a:lnTo>
                    <a:pt x="613263" y="314181"/>
                  </a:lnTo>
                  <a:lnTo>
                    <a:pt x="613600" y="314596"/>
                  </a:lnTo>
                  <a:lnTo>
                    <a:pt x="610893" y="315018"/>
                  </a:lnTo>
                  <a:lnTo>
                    <a:pt x="609735" y="316137"/>
                  </a:lnTo>
                  <a:close/>
                  <a:moveTo>
                    <a:pt x="532596" y="320456"/>
                  </a:moveTo>
                  <a:lnTo>
                    <a:pt x="531743" y="320667"/>
                  </a:lnTo>
                  <a:lnTo>
                    <a:pt x="530882" y="320346"/>
                  </a:lnTo>
                  <a:lnTo>
                    <a:pt x="531234" y="318382"/>
                  </a:lnTo>
                  <a:lnTo>
                    <a:pt x="530742" y="317045"/>
                  </a:lnTo>
                  <a:lnTo>
                    <a:pt x="531633" y="315996"/>
                  </a:lnTo>
                  <a:lnTo>
                    <a:pt x="531860" y="314142"/>
                  </a:lnTo>
                  <a:lnTo>
                    <a:pt x="532220" y="313579"/>
                  </a:lnTo>
                  <a:lnTo>
                    <a:pt x="532745" y="314166"/>
                  </a:lnTo>
                  <a:lnTo>
                    <a:pt x="532987" y="314549"/>
                  </a:lnTo>
                  <a:lnTo>
                    <a:pt x="533441" y="314729"/>
                  </a:lnTo>
                  <a:lnTo>
                    <a:pt x="534426" y="314760"/>
                  </a:lnTo>
                  <a:lnTo>
                    <a:pt x="534646" y="315566"/>
                  </a:lnTo>
                  <a:lnTo>
                    <a:pt x="534606" y="316325"/>
                  </a:lnTo>
                  <a:lnTo>
                    <a:pt x="534184" y="317123"/>
                  </a:lnTo>
                  <a:lnTo>
                    <a:pt x="533011" y="317976"/>
                  </a:lnTo>
                  <a:lnTo>
                    <a:pt x="532165" y="318938"/>
                  </a:lnTo>
                  <a:lnTo>
                    <a:pt x="532596" y="320456"/>
                  </a:lnTo>
                  <a:close/>
                  <a:moveTo>
                    <a:pt x="617198" y="311936"/>
                  </a:moveTo>
                  <a:lnTo>
                    <a:pt x="616752" y="312906"/>
                  </a:lnTo>
                  <a:lnTo>
                    <a:pt x="610776" y="312843"/>
                  </a:lnTo>
                  <a:lnTo>
                    <a:pt x="610940" y="311568"/>
                  </a:lnTo>
                  <a:lnTo>
                    <a:pt x="612598" y="310176"/>
                  </a:lnTo>
                  <a:lnTo>
                    <a:pt x="613154" y="309714"/>
                  </a:lnTo>
                  <a:lnTo>
                    <a:pt x="614984" y="309307"/>
                  </a:lnTo>
                  <a:lnTo>
                    <a:pt x="617597" y="310043"/>
                  </a:lnTo>
                  <a:lnTo>
                    <a:pt x="617198" y="311936"/>
                  </a:lnTo>
                  <a:close/>
                  <a:moveTo>
                    <a:pt x="470611" y="317647"/>
                  </a:moveTo>
                  <a:lnTo>
                    <a:pt x="467834" y="322216"/>
                  </a:lnTo>
                  <a:lnTo>
                    <a:pt x="468827" y="322951"/>
                  </a:lnTo>
                  <a:lnTo>
                    <a:pt x="469421" y="323648"/>
                  </a:lnTo>
                  <a:lnTo>
                    <a:pt x="464822" y="324594"/>
                  </a:lnTo>
                  <a:lnTo>
                    <a:pt x="462905" y="324094"/>
                  </a:lnTo>
                  <a:lnTo>
                    <a:pt x="461794" y="324227"/>
                  </a:lnTo>
                  <a:lnTo>
                    <a:pt x="457123" y="323366"/>
                  </a:lnTo>
                  <a:lnTo>
                    <a:pt x="453783" y="322318"/>
                  </a:lnTo>
                  <a:lnTo>
                    <a:pt x="453399" y="321488"/>
                  </a:lnTo>
                  <a:lnTo>
                    <a:pt x="453665" y="320495"/>
                  </a:lnTo>
                  <a:lnTo>
                    <a:pt x="454651" y="320831"/>
                  </a:lnTo>
                  <a:lnTo>
                    <a:pt x="457225" y="320988"/>
                  </a:lnTo>
                  <a:lnTo>
                    <a:pt x="458210" y="320542"/>
                  </a:lnTo>
                  <a:lnTo>
                    <a:pt x="458234" y="317600"/>
                  </a:lnTo>
                  <a:lnTo>
                    <a:pt x="457874" y="313759"/>
                  </a:lnTo>
                  <a:lnTo>
                    <a:pt x="461356" y="310629"/>
                  </a:lnTo>
                  <a:lnTo>
                    <a:pt x="463210" y="309362"/>
                  </a:lnTo>
                  <a:lnTo>
                    <a:pt x="465338" y="308619"/>
                  </a:lnTo>
                  <a:lnTo>
                    <a:pt x="470720" y="310348"/>
                  </a:lnTo>
                  <a:lnTo>
                    <a:pt x="471612" y="310817"/>
                  </a:lnTo>
                  <a:lnTo>
                    <a:pt x="472301" y="311521"/>
                  </a:lnTo>
                  <a:lnTo>
                    <a:pt x="472637" y="312648"/>
                  </a:lnTo>
                  <a:lnTo>
                    <a:pt x="470611" y="317647"/>
                  </a:lnTo>
                  <a:close/>
                  <a:moveTo>
                    <a:pt x="638486" y="311381"/>
                  </a:moveTo>
                  <a:lnTo>
                    <a:pt x="637148" y="312742"/>
                  </a:lnTo>
                  <a:lnTo>
                    <a:pt x="636241" y="315112"/>
                  </a:lnTo>
                  <a:lnTo>
                    <a:pt x="635411" y="315832"/>
                  </a:lnTo>
                  <a:lnTo>
                    <a:pt x="633636" y="316278"/>
                  </a:lnTo>
                  <a:lnTo>
                    <a:pt x="632564" y="313900"/>
                  </a:lnTo>
                  <a:lnTo>
                    <a:pt x="630600" y="314009"/>
                  </a:lnTo>
                  <a:lnTo>
                    <a:pt x="631562" y="311912"/>
                  </a:lnTo>
                  <a:lnTo>
                    <a:pt x="632485" y="311130"/>
                  </a:lnTo>
                  <a:lnTo>
                    <a:pt x="633690" y="311115"/>
                  </a:lnTo>
                  <a:lnTo>
                    <a:pt x="634285" y="311960"/>
                  </a:lnTo>
                  <a:lnTo>
                    <a:pt x="634605" y="312139"/>
                  </a:lnTo>
                  <a:lnTo>
                    <a:pt x="637437" y="308595"/>
                  </a:lnTo>
                  <a:lnTo>
                    <a:pt x="638009" y="308556"/>
                  </a:lnTo>
                  <a:lnTo>
                    <a:pt x="638486" y="308713"/>
                  </a:lnTo>
                  <a:lnTo>
                    <a:pt x="638870" y="309159"/>
                  </a:lnTo>
                  <a:lnTo>
                    <a:pt x="638486" y="311381"/>
                  </a:lnTo>
                  <a:close/>
                  <a:moveTo>
                    <a:pt x="630538" y="310121"/>
                  </a:moveTo>
                  <a:lnTo>
                    <a:pt x="627440" y="310723"/>
                  </a:lnTo>
                  <a:lnTo>
                    <a:pt x="625546" y="313477"/>
                  </a:lnTo>
                  <a:lnTo>
                    <a:pt x="624044" y="313438"/>
                  </a:lnTo>
                  <a:lnTo>
                    <a:pt x="623223" y="314659"/>
                  </a:lnTo>
                  <a:lnTo>
                    <a:pt x="623035" y="315183"/>
                  </a:lnTo>
                  <a:lnTo>
                    <a:pt x="623144" y="315675"/>
                  </a:lnTo>
                  <a:lnTo>
                    <a:pt x="622980" y="316145"/>
                  </a:lnTo>
                  <a:lnTo>
                    <a:pt x="622385" y="316630"/>
                  </a:lnTo>
                  <a:lnTo>
                    <a:pt x="620977" y="315871"/>
                  </a:lnTo>
                  <a:lnTo>
                    <a:pt x="619772" y="316841"/>
                  </a:lnTo>
                  <a:lnTo>
                    <a:pt x="619264" y="317076"/>
                  </a:lnTo>
                  <a:lnTo>
                    <a:pt x="617488" y="315949"/>
                  </a:lnTo>
                  <a:lnTo>
                    <a:pt x="615806" y="316020"/>
                  </a:lnTo>
                  <a:lnTo>
                    <a:pt x="615298" y="315848"/>
                  </a:lnTo>
                  <a:lnTo>
                    <a:pt x="617386" y="313829"/>
                  </a:lnTo>
                  <a:lnTo>
                    <a:pt x="620234" y="311944"/>
                  </a:lnTo>
                  <a:lnTo>
                    <a:pt x="620703" y="311248"/>
                  </a:lnTo>
                  <a:lnTo>
                    <a:pt x="619585" y="311060"/>
                  </a:lnTo>
                  <a:lnTo>
                    <a:pt x="618919" y="310778"/>
                  </a:lnTo>
                  <a:lnTo>
                    <a:pt x="618833" y="310332"/>
                  </a:lnTo>
                  <a:lnTo>
                    <a:pt x="620633" y="310035"/>
                  </a:lnTo>
                  <a:lnTo>
                    <a:pt x="621877" y="309996"/>
                  </a:lnTo>
                  <a:lnTo>
                    <a:pt x="622823" y="310575"/>
                  </a:lnTo>
                  <a:lnTo>
                    <a:pt x="623426" y="310575"/>
                  </a:lnTo>
                  <a:lnTo>
                    <a:pt x="627275" y="308353"/>
                  </a:lnTo>
                  <a:lnTo>
                    <a:pt x="628800" y="308854"/>
                  </a:lnTo>
                  <a:lnTo>
                    <a:pt x="629912" y="309425"/>
                  </a:lnTo>
                  <a:lnTo>
                    <a:pt x="630538" y="310121"/>
                  </a:lnTo>
                  <a:close/>
                  <a:moveTo>
                    <a:pt x="959231" y="312687"/>
                  </a:moveTo>
                  <a:lnTo>
                    <a:pt x="958144" y="312976"/>
                  </a:lnTo>
                  <a:lnTo>
                    <a:pt x="952620" y="312311"/>
                  </a:lnTo>
                  <a:lnTo>
                    <a:pt x="952034" y="311404"/>
                  </a:lnTo>
                  <a:lnTo>
                    <a:pt x="951947" y="310935"/>
                  </a:lnTo>
                  <a:lnTo>
                    <a:pt x="953207" y="310035"/>
                  </a:lnTo>
                  <a:lnTo>
                    <a:pt x="954427" y="308509"/>
                  </a:lnTo>
                  <a:lnTo>
                    <a:pt x="956321" y="307938"/>
                  </a:lnTo>
                  <a:lnTo>
                    <a:pt x="957056" y="307938"/>
                  </a:lnTo>
                  <a:lnTo>
                    <a:pt x="959278" y="311553"/>
                  </a:lnTo>
                  <a:lnTo>
                    <a:pt x="959231" y="312687"/>
                  </a:lnTo>
                  <a:close/>
                  <a:moveTo>
                    <a:pt x="490709" y="312218"/>
                  </a:moveTo>
                  <a:lnTo>
                    <a:pt x="490216" y="312233"/>
                  </a:lnTo>
                  <a:lnTo>
                    <a:pt x="489262" y="311803"/>
                  </a:lnTo>
                  <a:lnTo>
                    <a:pt x="489606" y="310888"/>
                  </a:lnTo>
                  <a:lnTo>
                    <a:pt x="489090" y="309393"/>
                  </a:lnTo>
                  <a:lnTo>
                    <a:pt x="489270" y="308165"/>
                  </a:lnTo>
                  <a:lnTo>
                    <a:pt x="490490" y="307469"/>
                  </a:lnTo>
                  <a:lnTo>
                    <a:pt x="493095" y="307391"/>
                  </a:lnTo>
                  <a:lnTo>
                    <a:pt x="493189" y="308290"/>
                  </a:lnTo>
                  <a:lnTo>
                    <a:pt x="490709" y="312218"/>
                  </a:lnTo>
                  <a:close/>
                  <a:moveTo>
                    <a:pt x="524029" y="309378"/>
                  </a:moveTo>
                  <a:lnTo>
                    <a:pt x="523067" y="309401"/>
                  </a:lnTo>
                  <a:lnTo>
                    <a:pt x="522871" y="308517"/>
                  </a:lnTo>
                  <a:lnTo>
                    <a:pt x="523216" y="307594"/>
                  </a:lnTo>
                  <a:lnTo>
                    <a:pt x="524139" y="307203"/>
                  </a:lnTo>
                  <a:lnTo>
                    <a:pt x="524561" y="307179"/>
                  </a:lnTo>
                  <a:lnTo>
                    <a:pt x="525226" y="308017"/>
                  </a:lnTo>
                  <a:lnTo>
                    <a:pt x="525375" y="308455"/>
                  </a:lnTo>
                  <a:lnTo>
                    <a:pt x="524757" y="309033"/>
                  </a:lnTo>
                  <a:lnTo>
                    <a:pt x="524029" y="309378"/>
                  </a:lnTo>
                  <a:close/>
                  <a:moveTo>
                    <a:pt x="644823" y="307218"/>
                  </a:moveTo>
                  <a:lnTo>
                    <a:pt x="645347" y="308556"/>
                  </a:lnTo>
                  <a:lnTo>
                    <a:pt x="647045" y="307813"/>
                  </a:lnTo>
                  <a:lnTo>
                    <a:pt x="648703" y="307625"/>
                  </a:lnTo>
                  <a:lnTo>
                    <a:pt x="652474" y="307766"/>
                  </a:lnTo>
                  <a:lnTo>
                    <a:pt x="655244" y="308063"/>
                  </a:lnTo>
                  <a:lnTo>
                    <a:pt x="656879" y="308619"/>
                  </a:lnTo>
                  <a:lnTo>
                    <a:pt x="657035" y="311302"/>
                  </a:lnTo>
                  <a:lnTo>
                    <a:pt x="656269" y="311881"/>
                  </a:lnTo>
                  <a:lnTo>
                    <a:pt x="641944" y="313907"/>
                  </a:lnTo>
                  <a:lnTo>
                    <a:pt x="640544" y="313258"/>
                  </a:lnTo>
                  <a:lnTo>
                    <a:pt x="639996" y="312617"/>
                  </a:lnTo>
                  <a:lnTo>
                    <a:pt x="641537" y="310629"/>
                  </a:lnTo>
                  <a:lnTo>
                    <a:pt x="640825" y="309683"/>
                  </a:lnTo>
                  <a:lnTo>
                    <a:pt x="641639" y="308142"/>
                  </a:lnTo>
                  <a:lnTo>
                    <a:pt x="643352" y="307093"/>
                  </a:lnTo>
                  <a:lnTo>
                    <a:pt x="644823" y="307218"/>
                  </a:lnTo>
                  <a:close/>
                  <a:moveTo>
                    <a:pt x="716141" y="306295"/>
                  </a:moveTo>
                  <a:lnTo>
                    <a:pt x="719983" y="307179"/>
                  </a:lnTo>
                  <a:lnTo>
                    <a:pt x="722181" y="307085"/>
                  </a:lnTo>
                  <a:lnTo>
                    <a:pt x="722635" y="307876"/>
                  </a:lnTo>
                  <a:lnTo>
                    <a:pt x="720530" y="309745"/>
                  </a:lnTo>
                  <a:lnTo>
                    <a:pt x="716079" y="308306"/>
                  </a:lnTo>
                  <a:lnTo>
                    <a:pt x="715320" y="306765"/>
                  </a:lnTo>
                  <a:lnTo>
                    <a:pt x="716141" y="306295"/>
                  </a:lnTo>
                  <a:close/>
                  <a:moveTo>
                    <a:pt x="605463" y="317608"/>
                  </a:moveTo>
                  <a:lnTo>
                    <a:pt x="602365" y="318390"/>
                  </a:lnTo>
                  <a:lnTo>
                    <a:pt x="600440" y="319134"/>
                  </a:lnTo>
                  <a:lnTo>
                    <a:pt x="598602" y="320119"/>
                  </a:lnTo>
                  <a:lnTo>
                    <a:pt x="597444" y="320323"/>
                  </a:lnTo>
                  <a:lnTo>
                    <a:pt x="595340" y="320401"/>
                  </a:lnTo>
                  <a:lnTo>
                    <a:pt x="592359" y="320221"/>
                  </a:lnTo>
                  <a:lnTo>
                    <a:pt x="590348" y="320542"/>
                  </a:lnTo>
                  <a:lnTo>
                    <a:pt x="584739" y="323092"/>
                  </a:lnTo>
                  <a:lnTo>
                    <a:pt x="582533" y="323311"/>
                  </a:lnTo>
                  <a:lnTo>
                    <a:pt x="580624" y="323937"/>
                  </a:lnTo>
                  <a:lnTo>
                    <a:pt x="579966" y="322944"/>
                  </a:lnTo>
                  <a:lnTo>
                    <a:pt x="579153" y="322208"/>
                  </a:lnTo>
                  <a:lnTo>
                    <a:pt x="577291" y="322028"/>
                  </a:lnTo>
                  <a:lnTo>
                    <a:pt x="575429" y="322083"/>
                  </a:lnTo>
                  <a:lnTo>
                    <a:pt x="573536" y="324336"/>
                  </a:lnTo>
                  <a:lnTo>
                    <a:pt x="570516" y="323859"/>
                  </a:lnTo>
                  <a:lnTo>
                    <a:pt x="569350" y="324054"/>
                  </a:lnTo>
                  <a:lnTo>
                    <a:pt x="568216" y="324532"/>
                  </a:lnTo>
                  <a:lnTo>
                    <a:pt x="567097" y="324743"/>
                  </a:lnTo>
                  <a:lnTo>
                    <a:pt x="565924" y="324586"/>
                  </a:lnTo>
                  <a:lnTo>
                    <a:pt x="561519" y="322834"/>
                  </a:lnTo>
                  <a:lnTo>
                    <a:pt x="556465" y="321793"/>
                  </a:lnTo>
                  <a:lnTo>
                    <a:pt x="551395" y="322200"/>
                  </a:lnTo>
                  <a:lnTo>
                    <a:pt x="547030" y="321238"/>
                  </a:lnTo>
                  <a:lnTo>
                    <a:pt x="544636" y="321973"/>
                  </a:lnTo>
                  <a:lnTo>
                    <a:pt x="542383" y="323022"/>
                  </a:lnTo>
                  <a:lnTo>
                    <a:pt x="541718" y="321919"/>
                  </a:lnTo>
                  <a:lnTo>
                    <a:pt x="540897" y="320949"/>
                  </a:lnTo>
                  <a:lnTo>
                    <a:pt x="540161" y="319493"/>
                  </a:lnTo>
                  <a:lnTo>
                    <a:pt x="540137" y="317843"/>
                  </a:lnTo>
                  <a:lnTo>
                    <a:pt x="540380" y="316693"/>
                  </a:lnTo>
                  <a:lnTo>
                    <a:pt x="541029" y="315637"/>
                  </a:lnTo>
                  <a:lnTo>
                    <a:pt x="541436" y="314541"/>
                  </a:lnTo>
                  <a:lnTo>
                    <a:pt x="541624" y="313368"/>
                  </a:lnTo>
                  <a:lnTo>
                    <a:pt x="542578" y="313923"/>
                  </a:lnTo>
                  <a:lnTo>
                    <a:pt x="543572" y="313712"/>
                  </a:lnTo>
                  <a:lnTo>
                    <a:pt x="546545" y="312437"/>
                  </a:lnTo>
                  <a:lnTo>
                    <a:pt x="549447" y="310504"/>
                  </a:lnTo>
                  <a:lnTo>
                    <a:pt x="552147" y="309800"/>
                  </a:lnTo>
                  <a:lnTo>
                    <a:pt x="553703" y="309604"/>
                  </a:lnTo>
                  <a:lnTo>
                    <a:pt x="555034" y="309988"/>
                  </a:lnTo>
                  <a:lnTo>
                    <a:pt x="556387" y="309847"/>
                  </a:lnTo>
                  <a:lnTo>
                    <a:pt x="557772" y="309417"/>
                  </a:lnTo>
                  <a:lnTo>
                    <a:pt x="559954" y="310895"/>
                  </a:lnTo>
                  <a:lnTo>
                    <a:pt x="560870" y="311201"/>
                  </a:lnTo>
                  <a:lnTo>
                    <a:pt x="563827" y="311318"/>
                  </a:lnTo>
                  <a:lnTo>
                    <a:pt x="566518" y="312171"/>
                  </a:lnTo>
                  <a:lnTo>
                    <a:pt x="568928" y="313454"/>
                  </a:lnTo>
                  <a:lnTo>
                    <a:pt x="572401" y="314651"/>
                  </a:lnTo>
                  <a:lnTo>
                    <a:pt x="574498" y="316262"/>
                  </a:lnTo>
                  <a:lnTo>
                    <a:pt x="576094" y="316857"/>
                  </a:lnTo>
                  <a:lnTo>
                    <a:pt x="577275" y="317021"/>
                  </a:lnTo>
                  <a:lnTo>
                    <a:pt x="578363" y="316802"/>
                  </a:lnTo>
                  <a:lnTo>
                    <a:pt x="579740" y="315722"/>
                  </a:lnTo>
                  <a:lnTo>
                    <a:pt x="581344" y="315276"/>
                  </a:lnTo>
                  <a:lnTo>
                    <a:pt x="582736" y="315292"/>
                  </a:lnTo>
                  <a:lnTo>
                    <a:pt x="585279" y="315011"/>
                  </a:lnTo>
                  <a:lnTo>
                    <a:pt x="586358" y="314752"/>
                  </a:lnTo>
                  <a:lnTo>
                    <a:pt x="587555" y="314158"/>
                  </a:lnTo>
                  <a:lnTo>
                    <a:pt x="588729" y="314526"/>
                  </a:lnTo>
                  <a:lnTo>
                    <a:pt x="589762" y="315073"/>
                  </a:lnTo>
                  <a:lnTo>
                    <a:pt x="594064" y="317898"/>
                  </a:lnTo>
                  <a:lnTo>
                    <a:pt x="595387" y="317976"/>
                  </a:lnTo>
                  <a:lnTo>
                    <a:pt x="597812" y="317365"/>
                  </a:lnTo>
                  <a:lnTo>
                    <a:pt x="598540" y="316607"/>
                  </a:lnTo>
                  <a:lnTo>
                    <a:pt x="598915" y="315441"/>
                  </a:lnTo>
                  <a:lnTo>
                    <a:pt x="599580" y="314471"/>
                  </a:lnTo>
                  <a:lnTo>
                    <a:pt x="600503" y="313634"/>
                  </a:lnTo>
                  <a:lnTo>
                    <a:pt x="601552" y="312992"/>
                  </a:lnTo>
                  <a:lnTo>
                    <a:pt x="604767" y="311905"/>
                  </a:lnTo>
                  <a:lnTo>
                    <a:pt x="606966" y="310833"/>
                  </a:lnTo>
                  <a:lnTo>
                    <a:pt x="608475" y="309018"/>
                  </a:lnTo>
                  <a:lnTo>
                    <a:pt x="604947" y="308220"/>
                  </a:lnTo>
                  <a:lnTo>
                    <a:pt x="605690" y="306913"/>
                  </a:lnTo>
                  <a:lnTo>
                    <a:pt x="606864" y="306178"/>
                  </a:lnTo>
                  <a:lnTo>
                    <a:pt x="608421" y="306452"/>
                  </a:lnTo>
                  <a:lnTo>
                    <a:pt x="609774" y="307469"/>
                  </a:lnTo>
                  <a:lnTo>
                    <a:pt x="610376" y="311373"/>
                  </a:lnTo>
                  <a:lnTo>
                    <a:pt x="609265" y="311920"/>
                  </a:lnTo>
                  <a:lnTo>
                    <a:pt x="608561" y="312515"/>
                  </a:lnTo>
                  <a:lnTo>
                    <a:pt x="608092" y="313297"/>
                  </a:lnTo>
                  <a:lnTo>
                    <a:pt x="606089" y="314729"/>
                  </a:lnTo>
                  <a:lnTo>
                    <a:pt x="606879" y="316520"/>
                  </a:lnTo>
                  <a:lnTo>
                    <a:pt x="606293" y="317264"/>
                  </a:lnTo>
                  <a:lnTo>
                    <a:pt x="605463" y="317608"/>
                  </a:lnTo>
                  <a:close/>
                  <a:moveTo>
                    <a:pt x="782860" y="311138"/>
                  </a:moveTo>
                  <a:lnTo>
                    <a:pt x="780951" y="311827"/>
                  </a:lnTo>
                  <a:lnTo>
                    <a:pt x="782226" y="310082"/>
                  </a:lnTo>
                  <a:lnTo>
                    <a:pt x="786325" y="306123"/>
                  </a:lnTo>
                  <a:lnTo>
                    <a:pt x="787796" y="306859"/>
                  </a:lnTo>
                  <a:lnTo>
                    <a:pt x="789752" y="306999"/>
                  </a:lnTo>
                  <a:lnTo>
                    <a:pt x="786834" y="308791"/>
                  </a:lnTo>
                  <a:lnTo>
                    <a:pt x="783861" y="309534"/>
                  </a:lnTo>
                  <a:lnTo>
                    <a:pt x="782860" y="311138"/>
                  </a:lnTo>
                  <a:close/>
                  <a:moveTo>
                    <a:pt x="505769" y="311122"/>
                  </a:moveTo>
                  <a:lnTo>
                    <a:pt x="506872" y="311991"/>
                  </a:lnTo>
                  <a:lnTo>
                    <a:pt x="507874" y="311912"/>
                  </a:lnTo>
                  <a:lnTo>
                    <a:pt x="509971" y="310582"/>
                  </a:lnTo>
                  <a:lnTo>
                    <a:pt x="511230" y="310097"/>
                  </a:lnTo>
                  <a:lnTo>
                    <a:pt x="512583" y="310082"/>
                  </a:lnTo>
                  <a:lnTo>
                    <a:pt x="513890" y="310301"/>
                  </a:lnTo>
                  <a:lnTo>
                    <a:pt x="515181" y="311248"/>
                  </a:lnTo>
                  <a:lnTo>
                    <a:pt x="515650" y="312789"/>
                  </a:lnTo>
                  <a:lnTo>
                    <a:pt x="516135" y="313266"/>
                  </a:lnTo>
                  <a:lnTo>
                    <a:pt x="516894" y="311420"/>
                  </a:lnTo>
                  <a:lnTo>
                    <a:pt x="517903" y="310864"/>
                  </a:lnTo>
                  <a:lnTo>
                    <a:pt x="519038" y="310582"/>
                  </a:lnTo>
                  <a:lnTo>
                    <a:pt x="520814" y="310684"/>
                  </a:lnTo>
                  <a:lnTo>
                    <a:pt x="522167" y="311568"/>
                  </a:lnTo>
                  <a:lnTo>
                    <a:pt x="523396" y="314189"/>
                  </a:lnTo>
                  <a:lnTo>
                    <a:pt x="523356" y="316481"/>
                  </a:lnTo>
                  <a:lnTo>
                    <a:pt x="523802" y="317342"/>
                  </a:lnTo>
                  <a:lnTo>
                    <a:pt x="524647" y="317968"/>
                  </a:lnTo>
                  <a:lnTo>
                    <a:pt x="525273" y="318852"/>
                  </a:lnTo>
                  <a:lnTo>
                    <a:pt x="524718" y="319775"/>
                  </a:lnTo>
                  <a:lnTo>
                    <a:pt x="524162" y="320221"/>
                  </a:lnTo>
                  <a:lnTo>
                    <a:pt x="522574" y="320643"/>
                  </a:lnTo>
                  <a:lnTo>
                    <a:pt x="521807" y="320463"/>
                  </a:lnTo>
                  <a:lnTo>
                    <a:pt x="521095" y="319838"/>
                  </a:lnTo>
                  <a:lnTo>
                    <a:pt x="520305" y="319611"/>
                  </a:lnTo>
                  <a:lnTo>
                    <a:pt x="518506" y="319822"/>
                  </a:lnTo>
                  <a:lnTo>
                    <a:pt x="516847" y="320338"/>
                  </a:lnTo>
                  <a:lnTo>
                    <a:pt x="517074" y="321175"/>
                  </a:lnTo>
                  <a:lnTo>
                    <a:pt x="518435" y="321551"/>
                  </a:lnTo>
                  <a:lnTo>
                    <a:pt x="518842" y="321950"/>
                  </a:lnTo>
                  <a:lnTo>
                    <a:pt x="518756" y="322490"/>
                  </a:lnTo>
                  <a:lnTo>
                    <a:pt x="518224" y="322599"/>
                  </a:lnTo>
                  <a:lnTo>
                    <a:pt x="516456" y="321872"/>
                  </a:lnTo>
                  <a:lnTo>
                    <a:pt x="515267" y="322020"/>
                  </a:lnTo>
                  <a:lnTo>
                    <a:pt x="510979" y="323006"/>
                  </a:lnTo>
                  <a:lnTo>
                    <a:pt x="509845" y="322983"/>
                  </a:lnTo>
                  <a:lnTo>
                    <a:pt x="509204" y="322052"/>
                  </a:lnTo>
                  <a:lnTo>
                    <a:pt x="509250" y="319626"/>
                  </a:lnTo>
                  <a:lnTo>
                    <a:pt x="508789" y="318985"/>
                  </a:lnTo>
                  <a:lnTo>
                    <a:pt x="505605" y="321926"/>
                  </a:lnTo>
                  <a:lnTo>
                    <a:pt x="504643" y="322646"/>
                  </a:lnTo>
                  <a:lnTo>
                    <a:pt x="503359" y="322983"/>
                  </a:lnTo>
                  <a:lnTo>
                    <a:pt x="502022" y="322865"/>
                  </a:lnTo>
                  <a:lnTo>
                    <a:pt x="497422" y="324649"/>
                  </a:lnTo>
                  <a:lnTo>
                    <a:pt x="495974" y="324399"/>
                  </a:lnTo>
                  <a:lnTo>
                    <a:pt x="494574" y="324399"/>
                  </a:lnTo>
                  <a:lnTo>
                    <a:pt x="489661" y="326331"/>
                  </a:lnTo>
                  <a:lnTo>
                    <a:pt x="487024" y="326871"/>
                  </a:lnTo>
                  <a:lnTo>
                    <a:pt x="485671" y="326910"/>
                  </a:lnTo>
                  <a:lnTo>
                    <a:pt x="484325" y="326746"/>
                  </a:lnTo>
                  <a:lnTo>
                    <a:pt x="483120" y="326918"/>
                  </a:lnTo>
                  <a:lnTo>
                    <a:pt x="482041" y="327700"/>
                  </a:lnTo>
                  <a:lnTo>
                    <a:pt x="479850" y="328357"/>
                  </a:lnTo>
                  <a:lnTo>
                    <a:pt x="477589" y="327857"/>
                  </a:lnTo>
                  <a:lnTo>
                    <a:pt x="475680" y="327192"/>
                  </a:lnTo>
                  <a:lnTo>
                    <a:pt x="473865" y="326315"/>
                  </a:lnTo>
                  <a:lnTo>
                    <a:pt x="473411" y="325189"/>
                  </a:lnTo>
                  <a:lnTo>
                    <a:pt x="473505" y="323843"/>
                  </a:lnTo>
                  <a:lnTo>
                    <a:pt x="474272" y="322005"/>
                  </a:lnTo>
                  <a:lnTo>
                    <a:pt x="473756" y="318774"/>
                  </a:lnTo>
                  <a:lnTo>
                    <a:pt x="474155" y="317303"/>
                  </a:lnTo>
                  <a:lnTo>
                    <a:pt x="474898" y="315855"/>
                  </a:lnTo>
                  <a:lnTo>
                    <a:pt x="476025" y="315324"/>
                  </a:lnTo>
                  <a:lnTo>
                    <a:pt x="477495" y="315214"/>
                  </a:lnTo>
                  <a:lnTo>
                    <a:pt x="479928" y="313915"/>
                  </a:lnTo>
                  <a:lnTo>
                    <a:pt x="482150" y="312210"/>
                  </a:lnTo>
                  <a:lnTo>
                    <a:pt x="483433" y="312374"/>
                  </a:lnTo>
                  <a:lnTo>
                    <a:pt x="486359" y="313563"/>
                  </a:lnTo>
                  <a:lnTo>
                    <a:pt x="488073" y="313704"/>
                  </a:lnTo>
                  <a:lnTo>
                    <a:pt x="490983" y="313516"/>
                  </a:lnTo>
                  <a:lnTo>
                    <a:pt x="492180" y="314244"/>
                  </a:lnTo>
                  <a:lnTo>
                    <a:pt x="492657" y="315918"/>
                  </a:lnTo>
                  <a:lnTo>
                    <a:pt x="493307" y="316528"/>
                  </a:lnTo>
                  <a:lnTo>
                    <a:pt x="494159" y="316958"/>
                  </a:lnTo>
                  <a:lnTo>
                    <a:pt x="496225" y="319791"/>
                  </a:lnTo>
                  <a:lnTo>
                    <a:pt x="498141" y="319642"/>
                  </a:lnTo>
                  <a:lnTo>
                    <a:pt x="499815" y="320158"/>
                  </a:lnTo>
                  <a:lnTo>
                    <a:pt x="502773" y="318445"/>
                  </a:lnTo>
                  <a:lnTo>
                    <a:pt x="505010" y="318492"/>
                  </a:lnTo>
                  <a:lnTo>
                    <a:pt x="505644" y="317162"/>
                  </a:lnTo>
                  <a:lnTo>
                    <a:pt x="504306" y="315738"/>
                  </a:lnTo>
                  <a:lnTo>
                    <a:pt x="502695" y="314588"/>
                  </a:lnTo>
                  <a:lnTo>
                    <a:pt x="501826" y="314346"/>
                  </a:lnTo>
                  <a:lnTo>
                    <a:pt x="500880" y="314416"/>
                  </a:lnTo>
                  <a:lnTo>
                    <a:pt x="500035" y="314236"/>
                  </a:lnTo>
                  <a:lnTo>
                    <a:pt x="496428" y="311654"/>
                  </a:lnTo>
                  <a:lnTo>
                    <a:pt x="495356" y="310262"/>
                  </a:lnTo>
                  <a:lnTo>
                    <a:pt x="494746" y="308627"/>
                  </a:lnTo>
                  <a:lnTo>
                    <a:pt x="495114" y="307414"/>
                  </a:lnTo>
                  <a:lnTo>
                    <a:pt x="497594" y="306342"/>
                  </a:lnTo>
                  <a:lnTo>
                    <a:pt x="498752" y="306084"/>
                  </a:lnTo>
                  <a:lnTo>
                    <a:pt x="503062" y="306819"/>
                  </a:lnTo>
                  <a:lnTo>
                    <a:pt x="503798" y="307430"/>
                  </a:lnTo>
                  <a:lnTo>
                    <a:pt x="504940" y="310011"/>
                  </a:lnTo>
                  <a:lnTo>
                    <a:pt x="505769" y="311122"/>
                  </a:lnTo>
                  <a:close/>
                  <a:moveTo>
                    <a:pt x="444410" y="307539"/>
                  </a:moveTo>
                  <a:lnTo>
                    <a:pt x="446640" y="308705"/>
                  </a:lnTo>
                  <a:lnTo>
                    <a:pt x="449746" y="312132"/>
                  </a:lnTo>
                  <a:lnTo>
                    <a:pt x="450035" y="313094"/>
                  </a:lnTo>
                  <a:lnTo>
                    <a:pt x="449096" y="314001"/>
                  </a:lnTo>
                  <a:lnTo>
                    <a:pt x="446875" y="315457"/>
                  </a:lnTo>
                  <a:lnTo>
                    <a:pt x="441907" y="317702"/>
                  </a:lnTo>
                  <a:lnTo>
                    <a:pt x="441054" y="318758"/>
                  </a:lnTo>
                  <a:lnTo>
                    <a:pt x="440006" y="320831"/>
                  </a:lnTo>
                  <a:lnTo>
                    <a:pt x="439763" y="321715"/>
                  </a:lnTo>
                  <a:lnTo>
                    <a:pt x="439411" y="322200"/>
                  </a:lnTo>
                  <a:lnTo>
                    <a:pt x="438840" y="322552"/>
                  </a:lnTo>
                  <a:lnTo>
                    <a:pt x="437760" y="322857"/>
                  </a:lnTo>
                  <a:lnTo>
                    <a:pt x="436587" y="322419"/>
                  </a:lnTo>
                  <a:lnTo>
                    <a:pt x="437651" y="321089"/>
                  </a:lnTo>
                  <a:lnTo>
                    <a:pt x="437690" y="319501"/>
                  </a:lnTo>
                  <a:lnTo>
                    <a:pt x="436899" y="318015"/>
                  </a:lnTo>
                  <a:lnTo>
                    <a:pt x="435781" y="316771"/>
                  </a:lnTo>
                  <a:lnTo>
                    <a:pt x="433528" y="315081"/>
                  </a:lnTo>
                  <a:lnTo>
                    <a:pt x="431110" y="313587"/>
                  </a:lnTo>
                  <a:lnTo>
                    <a:pt x="428669" y="312820"/>
                  </a:lnTo>
                  <a:lnTo>
                    <a:pt x="426080" y="312476"/>
                  </a:lnTo>
                  <a:lnTo>
                    <a:pt x="425149" y="311748"/>
                  </a:lnTo>
                  <a:lnTo>
                    <a:pt x="423631" y="309886"/>
                  </a:lnTo>
                  <a:lnTo>
                    <a:pt x="423138" y="308869"/>
                  </a:lnTo>
                  <a:lnTo>
                    <a:pt x="422888" y="307805"/>
                  </a:lnTo>
                  <a:lnTo>
                    <a:pt x="423052" y="306772"/>
                  </a:lnTo>
                  <a:lnTo>
                    <a:pt x="423694" y="306710"/>
                  </a:lnTo>
                  <a:lnTo>
                    <a:pt x="426228" y="306952"/>
                  </a:lnTo>
                  <a:lnTo>
                    <a:pt x="430907" y="308165"/>
                  </a:lnTo>
                  <a:lnTo>
                    <a:pt x="433223" y="308267"/>
                  </a:lnTo>
                  <a:lnTo>
                    <a:pt x="434537" y="307985"/>
                  </a:lnTo>
                  <a:lnTo>
                    <a:pt x="437963" y="305591"/>
                  </a:lnTo>
                  <a:lnTo>
                    <a:pt x="438777" y="305630"/>
                  </a:lnTo>
                  <a:lnTo>
                    <a:pt x="442055" y="306686"/>
                  </a:lnTo>
                  <a:lnTo>
                    <a:pt x="444410" y="307539"/>
                  </a:lnTo>
                  <a:close/>
                  <a:moveTo>
                    <a:pt x="760391" y="303119"/>
                  </a:moveTo>
                  <a:lnTo>
                    <a:pt x="759092" y="305145"/>
                  </a:lnTo>
                  <a:lnTo>
                    <a:pt x="757629" y="305012"/>
                  </a:lnTo>
                  <a:lnTo>
                    <a:pt x="754961" y="302297"/>
                  </a:lnTo>
                  <a:lnTo>
                    <a:pt x="755118" y="300404"/>
                  </a:lnTo>
                  <a:lnTo>
                    <a:pt x="755337" y="299786"/>
                  </a:lnTo>
                  <a:lnTo>
                    <a:pt x="756361" y="299598"/>
                  </a:lnTo>
                  <a:lnTo>
                    <a:pt x="759812" y="300146"/>
                  </a:lnTo>
                  <a:lnTo>
                    <a:pt x="760485" y="301679"/>
                  </a:lnTo>
                  <a:lnTo>
                    <a:pt x="760391" y="303119"/>
                  </a:lnTo>
                  <a:close/>
                  <a:moveTo>
                    <a:pt x="693680" y="296805"/>
                  </a:moveTo>
                  <a:lnTo>
                    <a:pt x="693977" y="297877"/>
                  </a:lnTo>
                  <a:lnTo>
                    <a:pt x="693939" y="298347"/>
                  </a:lnTo>
                  <a:lnTo>
                    <a:pt x="691310" y="298691"/>
                  </a:lnTo>
                  <a:lnTo>
                    <a:pt x="688775" y="299880"/>
                  </a:lnTo>
                  <a:lnTo>
                    <a:pt x="687476" y="301249"/>
                  </a:lnTo>
                  <a:lnTo>
                    <a:pt x="686459" y="303025"/>
                  </a:lnTo>
                  <a:lnTo>
                    <a:pt x="682970" y="302305"/>
                  </a:lnTo>
                  <a:lnTo>
                    <a:pt x="679856" y="302188"/>
                  </a:lnTo>
                  <a:lnTo>
                    <a:pt x="678479" y="301562"/>
                  </a:lnTo>
                  <a:lnTo>
                    <a:pt x="676985" y="301601"/>
                  </a:lnTo>
                  <a:lnTo>
                    <a:pt x="675045" y="302149"/>
                  </a:lnTo>
                  <a:lnTo>
                    <a:pt x="672283" y="303651"/>
                  </a:lnTo>
                  <a:lnTo>
                    <a:pt x="671673" y="303768"/>
                  </a:lnTo>
                  <a:lnTo>
                    <a:pt x="671892" y="301484"/>
                  </a:lnTo>
                  <a:lnTo>
                    <a:pt x="672659" y="300076"/>
                  </a:lnTo>
                  <a:lnTo>
                    <a:pt x="675561" y="296704"/>
                  </a:lnTo>
                  <a:lnTo>
                    <a:pt x="677979" y="297447"/>
                  </a:lnTo>
                  <a:lnTo>
                    <a:pt x="680787" y="297658"/>
                  </a:lnTo>
                  <a:lnTo>
                    <a:pt x="683987" y="297001"/>
                  </a:lnTo>
                  <a:lnTo>
                    <a:pt x="686264" y="295483"/>
                  </a:lnTo>
                  <a:lnTo>
                    <a:pt x="689479" y="294685"/>
                  </a:lnTo>
                  <a:lnTo>
                    <a:pt x="692045" y="296672"/>
                  </a:lnTo>
                  <a:lnTo>
                    <a:pt x="693680" y="296805"/>
                  </a:lnTo>
                  <a:close/>
                  <a:moveTo>
                    <a:pt x="707270" y="295820"/>
                  </a:moveTo>
                  <a:lnTo>
                    <a:pt x="705853" y="296336"/>
                  </a:lnTo>
                  <a:lnTo>
                    <a:pt x="706292" y="294709"/>
                  </a:lnTo>
                  <a:lnTo>
                    <a:pt x="706198" y="293394"/>
                  </a:lnTo>
                  <a:lnTo>
                    <a:pt x="708490" y="293793"/>
                  </a:lnTo>
                  <a:lnTo>
                    <a:pt x="708467" y="294842"/>
                  </a:lnTo>
                  <a:lnTo>
                    <a:pt x="708248" y="295249"/>
                  </a:lnTo>
                  <a:lnTo>
                    <a:pt x="707270" y="295820"/>
                  </a:lnTo>
                  <a:close/>
                  <a:moveTo>
                    <a:pt x="951329" y="310144"/>
                  </a:moveTo>
                  <a:lnTo>
                    <a:pt x="946080" y="313047"/>
                  </a:lnTo>
                  <a:lnTo>
                    <a:pt x="939196" y="312538"/>
                  </a:lnTo>
                  <a:lnTo>
                    <a:pt x="936755" y="312491"/>
                  </a:lnTo>
                  <a:lnTo>
                    <a:pt x="932710" y="313196"/>
                  </a:lnTo>
                  <a:lnTo>
                    <a:pt x="931896" y="312632"/>
                  </a:lnTo>
                  <a:lnTo>
                    <a:pt x="932663" y="309902"/>
                  </a:lnTo>
                  <a:lnTo>
                    <a:pt x="935894" y="302634"/>
                  </a:lnTo>
                  <a:lnTo>
                    <a:pt x="939735" y="296234"/>
                  </a:lnTo>
                  <a:lnTo>
                    <a:pt x="941370" y="294576"/>
                  </a:lnTo>
                  <a:lnTo>
                    <a:pt x="943647" y="293019"/>
                  </a:lnTo>
                  <a:lnTo>
                    <a:pt x="946064" y="291767"/>
                  </a:lnTo>
                  <a:lnTo>
                    <a:pt x="951517" y="290468"/>
                  </a:lnTo>
                  <a:lnTo>
                    <a:pt x="956477" y="290703"/>
                  </a:lnTo>
                  <a:lnTo>
                    <a:pt x="957189" y="291235"/>
                  </a:lnTo>
                  <a:lnTo>
                    <a:pt x="959325" y="293363"/>
                  </a:lnTo>
                  <a:lnTo>
                    <a:pt x="960710" y="295045"/>
                  </a:lnTo>
                  <a:lnTo>
                    <a:pt x="961289" y="297424"/>
                  </a:lnTo>
                  <a:lnTo>
                    <a:pt x="959176" y="301515"/>
                  </a:lnTo>
                  <a:lnTo>
                    <a:pt x="956822" y="305419"/>
                  </a:lnTo>
                  <a:lnTo>
                    <a:pt x="953004" y="308486"/>
                  </a:lnTo>
                  <a:lnTo>
                    <a:pt x="951329" y="310144"/>
                  </a:lnTo>
                  <a:close/>
                  <a:moveTo>
                    <a:pt x="793030" y="304105"/>
                  </a:moveTo>
                  <a:lnTo>
                    <a:pt x="792670" y="304355"/>
                  </a:lnTo>
                  <a:lnTo>
                    <a:pt x="789940" y="304073"/>
                  </a:lnTo>
                  <a:lnTo>
                    <a:pt x="788383" y="304066"/>
                  </a:lnTo>
                  <a:lnTo>
                    <a:pt x="788586" y="302399"/>
                  </a:lnTo>
                  <a:lnTo>
                    <a:pt x="787781" y="301147"/>
                  </a:lnTo>
                  <a:lnTo>
                    <a:pt x="788884" y="299309"/>
                  </a:lnTo>
                  <a:lnTo>
                    <a:pt x="788907" y="297181"/>
                  </a:lnTo>
                  <a:lnTo>
                    <a:pt x="790049" y="296891"/>
                  </a:lnTo>
                  <a:lnTo>
                    <a:pt x="790214" y="295679"/>
                  </a:lnTo>
                  <a:lnTo>
                    <a:pt x="791591" y="292463"/>
                  </a:lnTo>
                  <a:lnTo>
                    <a:pt x="792404" y="291752"/>
                  </a:lnTo>
                  <a:lnTo>
                    <a:pt x="793547" y="291470"/>
                  </a:lnTo>
                  <a:lnTo>
                    <a:pt x="794907" y="289592"/>
                  </a:lnTo>
                  <a:lnTo>
                    <a:pt x="795682" y="289045"/>
                  </a:lnTo>
                  <a:lnTo>
                    <a:pt x="796488" y="287621"/>
                  </a:lnTo>
                  <a:lnTo>
                    <a:pt x="797638" y="286964"/>
                  </a:lnTo>
                  <a:lnTo>
                    <a:pt x="797544" y="285743"/>
                  </a:lnTo>
                  <a:lnTo>
                    <a:pt x="798194" y="285102"/>
                  </a:lnTo>
                  <a:lnTo>
                    <a:pt x="800009" y="284601"/>
                  </a:lnTo>
                  <a:lnTo>
                    <a:pt x="801268" y="285203"/>
                  </a:lnTo>
                  <a:lnTo>
                    <a:pt x="802043" y="286447"/>
                  </a:lnTo>
                  <a:lnTo>
                    <a:pt x="800016" y="287981"/>
                  </a:lnTo>
                  <a:lnTo>
                    <a:pt x="801057" y="291759"/>
                  </a:lnTo>
                  <a:lnTo>
                    <a:pt x="799586" y="295882"/>
                  </a:lnTo>
                  <a:lnTo>
                    <a:pt x="798624" y="297118"/>
                  </a:lnTo>
                  <a:lnTo>
                    <a:pt x="796824" y="298182"/>
                  </a:lnTo>
                  <a:lnTo>
                    <a:pt x="796285" y="299192"/>
                  </a:lnTo>
                  <a:lnTo>
                    <a:pt x="794164" y="301226"/>
                  </a:lnTo>
                  <a:lnTo>
                    <a:pt x="793523" y="302962"/>
                  </a:lnTo>
                  <a:lnTo>
                    <a:pt x="793429" y="303698"/>
                  </a:lnTo>
                  <a:lnTo>
                    <a:pt x="793030" y="304105"/>
                  </a:lnTo>
                  <a:close/>
                  <a:moveTo>
                    <a:pt x="807441" y="286557"/>
                  </a:moveTo>
                  <a:lnTo>
                    <a:pt x="807167" y="287644"/>
                  </a:lnTo>
                  <a:lnTo>
                    <a:pt x="806228" y="287065"/>
                  </a:lnTo>
                  <a:lnTo>
                    <a:pt x="805305" y="285798"/>
                  </a:lnTo>
                  <a:lnTo>
                    <a:pt x="803951" y="285618"/>
                  </a:lnTo>
                  <a:lnTo>
                    <a:pt x="802950" y="285282"/>
                  </a:lnTo>
                  <a:lnTo>
                    <a:pt x="802363" y="284687"/>
                  </a:lnTo>
                  <a:lnTo>
                    <a:pt x="806126" y="284413"/>
                  </a:lnTo>
                  <a:lnTo>
                    <a:pt x="807441" y="286557"/>
                  </a:lnTo>
                  <a:close/>
                  <a:moveTo>
                    <a:pt x="421683" y="285047"/>
                  </a:moveTo>
                  <a:lnTo>
                    <a:pt x="421354" y="285923"/>
                  </a:lnTo>
                  <a:lnTo>
                    <a:pt x="420235" y="285704"/>
                  </a:lnTo>
                  <a:lnTo>
                    <a:pt x="419179" y="284257"/>
                  </a:lnTo>
                  <a:lnTo>
                    <a:pt x="419688" y="283881"/>
                  </a:lnTo>
                  <a:lnTo>
                    <a:pt x="420275" y="283725"/>
                  </a:lnTo>
                  <a:lnTo>
                    <a:pt x="421042" y="283889"/>
                  </a:lnTo>
                  <a:lnTo>
                    <a:pt x="421683" y="285047"/>
                  </a:lnTo>
                  <a:close/>
                  <a:moveTo>
                    <a:pt x="734730" y="286150"/>
                  </a:moveTo>
                  <a:lnTo>
                    <a:pt x="733744" y="286705"/>
                  </a:lnTo>
                  <a:lnTo>
                    <a:pt x="732101" y="285555"/>
                  </a:lnTo>
                  <a:lnTo>
                    <a:pt x="731647" y="285078"/>
                  </a:lnTo>
                  <a:lnTo>
                    <a:pt x="732688" y="283951"/>
                  </a:lnTo>
                  <a:lnTo>
                    <a:pt x="733799" y="283631"/>
                  </a:lnTo>
                  <a:lnTo>
                    <a:pt x="734472" y="284124"/>
                  </a:lnTo>
                  <a:lnTo>
                    <a:pt x="734800" y="284616"/>
                  </a:lnTo>
                  <a:lnTo>
                    <a:pt x="734659" y="285156"/>
                  </a:lnTo>
                  <a:lnTo>
                    <a:pt x="734730" y="286150"/>
                  </a:lnTo>
                  <a:close/>
                  <a:moveTo>
                    <a:pt x="561362" y="284734"/>
                  </a:moveTo>
                  <a:lnTo>
                    <a:pt x="559125" y="284859"/>
                  </a:lnTo>
                  <a:lnTo>
                    <a:pt x="558429" y="284663"/>
                  </a:lnTo>
                  <a:lnTo>
                    <a:pt x="558264" y="282520"/>
                  </a:lnTo>
                  <a:lnTo>
                    <a:pt x="560721" y="283443"/>
                  </a:lnTo>
                  <a:lnTo>
                    <a:pt x="561519" y="283505"/>
                  </a:lnTo>
                  <a:lnTo>
                    <a:pt x="561362" y="284734"/>
                  </a:lnTo>
                  <a:close/>
                  <a:moveTo>
                    <a:pt x="409212" y="284437"/>
                  </a:moveTo>
                  <a:lnTo>
                    <a:pt x="408790" y="284757"/>
                  </a:lnTo>
                  <a:lnTo>
                    <a:pt x="405058" y="284577"/>
                  </a:lnTo>
                  <a:lnTo>
                    <a:pt x="402656" y="286369"/>
                  </a:lnTo>
                  <a:lnTo>
                    <a:pt x="400990" y="286917"/>
                  </a:lnTo>
                  <a:lnTo>
                    <a:pt x="395013" y="286917"/>
                  </a:lnTo>
                  <a:lnTo>
                    <a:pt x="394301" y="286674"/>
                  </a:lnTo>
                  <a:lnTo>
                    <a:pt x="393769" y="286674"/>
                  </a:lnTo>
                  <a:lnTo>
                    <a:pt x="393448" y="287034"/>
                  </a:lnTo>
                  <a:lnTo>
                    <a:pt x="391547" y="286760"/>
                  </a:lnTo>
                  <a:lnTo>
                    <a:pt x="385476" y="285172"/>
                  </a:lnTo>
                  <a:lnTo>
                    <a:pt x="384647" y="283701"/>
                  </a:lnTo>
                  <a:lnTo>
                    <a:pt x="385586" y="282129"/>
                  </a:lnTo>
                  <a:lnTo>
                    <a:pt x="387769" y="279899"/>
                  </a:lnTo>
                  <a:lnTo>
                    <a:pt x="392142" y="279461"/>
                  </a:lnTo>
                  <a:lnTo>
                    <a:pt x="412068" y="279304"/>
                  </a:lnTo>
                  <a:lnTo>
                    <a:pt x="414235" y="281221"/>
                  </a:lnTo>
                  <a:lnTo>
                    <a:pt x="414439" y="281871"/>
                  </a:lnTo>
                  <a:lnTo>
                    <a:pt x="410097" y="283177"/>
                  </a:lnTo>
                  <a:lnTo>
                    <a:pt x="409212" y="284437"/>
                  </a:lnTo>
                  <a:close/>
                  <a:moveTo>
                    <a:pt x="442861" y="281472"/>
                  </a:moveTo>
                  <a:lnTo>
                    <a:pt x="441069" y="281847"/>
                  </a:lnTo>
                  <a:lnTo>
                    <a:pt x="439411" y="281073"/>
                  </a:lnTo>
                  <a:lnTo>
                    <a:pt x="439458" y="280032"/>
                  </a:lnTo>
                  <a:lnTo>
                    <a:pt x="439865" y="279062"/>
                  </a:lnTo>
                  <a:lnTo>
                    <a:pt x="442344" y="278561"/>
                  </a:lnTo>
                  <a:lnTo>
                    <a:pt x="443675" y="278592"/>
                  </a:lnTo>
                  <a:lnTo>
                    <a:pt x="445099" y="279257"/>
                  </a:lnTo>
                  <a:lnTo>
                    <a:pt x="446092" y="279954"/>
                  </a:lnTo>
                  <a:lnTo>
                    <a:pt x="446577" y="280767"/>
                  </a:lnTo>
                  <a:lnTo>
                    <a:pt x="443893" y="280806"/>
                  </a:lnTo>
                  <a:lnTo>
                    <a:pt x="442861" y="281472"/>
                  </a:lnTo>
                  <a:close/>
                  <a:moveTo>
                    <a:pt x="866555" y="276621"/>
                  </a:moveTo>
                  <a:lnTo>
                    <a:pt x="866187" y="276957"/>
                  </a:lnTo>
                  <a:lnTo>
                    <a:pt x="865616" y="276246"/>
                  </a:lnTo>
                  <a:lnTo>
                    <a:pt x="865561" y="275800"/>
                  </a:lnTo>
                  <a:lnTo>
                    <a:pt x="866320" y="274587"/>
                  </a:lnTo>
                  <a:lnTo>
                    <a:pt x="867071" y="273883"/>
                  </a:lnTo>
                  <a:lnTo>
                    <a:pt x="867908" y="273828"/>
                  </a:lnTo>
                  <a:lnTo>
                    <a:pt x="867697" y="274822"/>
                  </a:lnTo>
                  <a:lnTo>
                    <a:pt x="866555" y="276621"/>
                  </a:lnTo>
                  <a:close/>
                  <a:moveTo>
                    <a:pt x="220566" y="274219"/>
                  </a:moveTo>
                  <a:lnTo>
                    <a:pt x="219197" y="274704"/>
                  </a:lnTo>
                  <a:lnTo>
                    <a:pt x="218148" y="274274"/>
                  </a:lnTo>
                  <a:lnTo>
                    <a:pt x="217679" y="273656"/>
                  </a:lnTo>
                  <a:lnTo>
                    <a:pt x="219228" y="272138"/>
                  </a:lnTo>
                  <a:lnTo>
                    <a:pt x="219963" y="271778"/>
                  </a:lnTo>
                  <a:lnTo>
                    <a:pt x="220738" y="271661"/>
                  </a:lnTo>
                  <a:lnTo>
                    <a:pt x="221106" y="272482"/>
                  </a:lnTo>
                  <a:lnTo>
                    <a:pt x="220566" y="274219"/>
                  </a:lnTo>
                  <a:close/>
                  <a:moveTo>
                    <a:pt x="867470" y="272224"/>
                  </a:moveTo>
                  <a:lnTo>
                    <a:pt x="866257" y="272428"/>
                  </a:lnTo>
                  <a:lnTo>
                    <a:pt x="865663" y="270636"/>
                  </a:lnTo>
                  <a:lnTo>
                    <a:pt x="866664" y="270175"/>
                  </a:lnTo>
                  <a:lnTo>
                    <a:pt x="867752" y="271270"/>
                  </a:lnTo>
                  <a:lnTo>
                    <a:pt x="867470" y="272224"/>
                  </a:lnTo>
                  <a:close/>
                  <a:moveTo>
                    <a:pt x="869739" y="269689"/>
                  </a:moveTo>
                  <a:lnTo>
                    <a:pt x="869207" y="269869"/>
                  </a:lnTo>
                  <a:lnTo>
                    <a:pt x="869215" y="268790"/>
                  </a:lnTo>
                  <a:lnTo>
                    <a:pt x="869817" y="267835"/>
                  </a:lnTo>
                  <a:lnTo>
                    <a:pt x="870451" y="267288"/>
                  </a:lnTo>
                  <a:lnTo>
                    <a:pt x="871202" y="267264"/>
                  </a:lnTo>
                  <a:lnTo>
                    <a:pt x="869739" y="269689"/>
                  </a:lnTo>
                  <a:close/>
                  <a:moveTo>
                    <a:pt x="863535" y="269869"/>
                  </a:moveTo>
                  <a:lnTo>
                    <a:pt x="863175" y="271418"/>
                  </a:lnTo>
                  <a:lnTo>
                    <a:pt x="862815" y="273147"/>
                  </a:lnTo>
                  <a:lnTo>
                    <a:pt x="860805" y="275088"/>
                  </a:lnTo>
                  <a:lnTo>
                    <a:pt x="859561" y="278053"/>
                  </a:lnTo>
                  <a:lnTo>
                    <a:pt x="858833" y="278796"/>
                  </a:lnTo>
                  <a:lnTo>
                    <a:pt x="856134" y="280118"/>
                  </a:lnTo>
                  <a:lnTo>
                    <a:pt x="853732" y="278467"/>
                  </a:lnTo>
                  <a:lnTo>
                    <a:pt x="853036" y="277051"/>
                  </a:lnTo>
                  <a:lnTo>
                    <a:pt x="854092" y="270511"/>
                  </a:lnTo>
                  <a:lnTo>
                    <a:pt x="855125" y="270730"/>
                  </a:lnTo>
                  <a:lnTo>
                    <a:pt x="855797" y="270683"/>
                  </a:lnTo>
                  <a:lnTo>
                    <a:pt x="856017" y="270253"/>
                  </a:lnTo>
                  <a:lnTo>
                    <a:pt x="854475" y="269517"/>
                  </a:lnTo>
                  <a:lnTo>
                    <a:pt x="854186" y="265762"/>
                  </a:lnTo>
                  <a:lnTo>
                    <a:pt x="854264" y="264346"/>
                  </a:lnTo>
                  <a:lnTo>
                    <a:pt x="855430" y="264025"/>
                  </a:lnTo>
                  <a:lnTo>
                    <a:pt x="856885" y="265128"/>
                  </a:lnTo>
                  <a:lnTo>
                    <a:pt x="858715" y="267092"/>
                  </a:lnTo>
                  <a:lnTo>
                    <a:pt x="860851" y="268641"/>
                  </a:lnTo>
                  <a:lnTo>
                    <a:pt x="863535" y="269869"/>
                  </a:lnTo>
                  <a:close/>
                  <a:moveTo>
                    <a:pt x="267139" y="260333"/>
                  </a:moveTo>
                  <a:lnTo>
                    <a:pt x="269353" y="262836"/>
                  </a:lnTo>
                  <a:lnTo>
                    <a:pt x="271285" y="264174"/>
                  </a:lnTo>
                  <a:lnTo>
                    <a:pt x="273570" y="264901"/>
                  </a:lnTo>
                  <a:lnTo>
                    <a:pt x="275971" y="264972"/>
                  </a:lnTo>
                  <a:lnTo>
                    <a:pt x="278334" y="265293"/>
                  </a:lnTo>
                  <a:lnTo>
                    <a:pt x="281088" y="266247"/>
                  </a:lnTo>
                  <a:lnTo>
                    <a:pt x="283912" y="266685"/>
                  </a:lnTo>
                  <a:lnTo>
                    <a:pt x="285227" y="266521"/>
                  </a:lnTo>
                  <a:lnTo>
                    <a:pt x="286478" y="266028"/>
                  </a:lnTo>
                  <a:lnTo>
                    <a:pt x="287362" y="265997"/>
                  </a:lnTo>
                  <a:lnTo>
                    <a:pt x="288137" y="266458"/>
                  </a:lnTo>
                  <a:lnTo>
                    <a:pt x="290093" y="268578"/>
                  </a:lnTo>
                  <a:lnTo>
                    <a:pt x="292213" y="270519"/>
                  </a:lnTo>
                  <a:lnTo>
                    <a:pt x="292706" y="271504"/>
                  </a:lnTo>
                  <a:lnTo>
                    <a:pt x="294145" y="276183"/>
                  </a:lnTo>
                  <a:lnTo>
                    <a:pt x="295773" y="277529"/>
                  </a:lnTo>
                  <a:lnTo>
                    <a:pt x="298010" y="277920"/>
                  </a:lnTo>
                  <a:lnTo>
                    <a:pt x="300639" y="277920"/>
                  </a:lnTo>
                  <a:lnTo>
                    <a:pt x="303252" y="278115"/>
                  </a:lnTo>
                  <a:lnTo>
                    <a:pt x="309307" y="279211"/>
                  </a:lnTo>
                  <a:lnTo>
                    <a:pt x="311709" y="279054"/>
                  </a:lnTo>
                  <a:lnTo>
                    <a:pt x="313837" y="277959"/>
                  </a:lnTo>
                  <a:lnTo>
                    <a:pt x="315730" y="278671"/>
                  </a:lnTo>
                  <a:lnTo>
                    <a:pt x="320870" y="279985"/>
                  </a:lnTo>
                  <a:lnTo>
                    <a:pt x="323397" y="280282"/>
                  </a:lnTo>
                  <a:lnTo>
                    <a:pt x="326268" y="279907"/>
                  </a:lnTo>
                  <a:lnTo>
                    <a:pt x="329147" y="279828"/>
                  </a:lnTo>
                  <a:lnTo>
                    <a:pt x="330524" y="280212"/>
                  </a:lnTo>
                  <a:lnTo>
                    <a:pt x="331847" y="280783"/>
                  </a:lnTo>
                  <a:lnTo>
                    <a:pt x="332981" y="280986"/>
                  </a:lnTo>
                  <a:lnTo>
                    <a:pt x="334154" y="280979"/>
                  </a:lnTo>
                  <a:lnTo>
                    <a:pt x="336235" y="279883"/>
                  </a:lnTo>
                  <a:lnTo>
                    <a:pt x="337612" y="277873"/>
                  </a:lnTo>
                  <a:lnTo>
                    <a:pt x="338731" y="275338"/>
                  </a:lnTo>
                  <a:lnTo>
                    <a:pt x="339599" y="272694"/>
                  </a:lnTo>
                  <a:lnTo>
                    <a:pt x="340186" y="271559"/>
                  </a:lnTo>
                  <a:lnTo>
                    <a:pt x="340984" y="270558"/>
                  </a:lnTo>
                  <a:lnTo>
                    <a:pt x="342025" y="269909"/>
                  </a:lnTo>
                  <a:lnTo>
                    <a:pt x="343136" y="269502"/>
                  </a:lnTo>
                  <a:lnTo>
                    <a:pt x="346155" y="269752"/>
                  </a:lnTo>
                  <a:lnTo>
                    <a:pt x="346781" y="270393"/>
                  </a:lnTo>
                  <a:lnTo>
                    <a:pt x="350161" y="274876"/>
                  </a:lnTo>
                  <a:lnTo>
                    <a:pt x="350756" y="275268"/>
                  </a:lnTo>
                  <a:lnTo>
                    <a:pt x="354276" y="275549"/>
                  </a:lnTo>
                  <a:lnTo>
                    <a:pt x="355254" y="275401"/>
                  </a:lnTo>
                  <a:lnTo>
                    <a:pt x="357398" y="274501"/>
                  </a:lnTo>
                  <a:lnTo>
                    <a:pt x="358626" y="274423"/>
                  </a:lnTo>
                  <a:lnTo>
                    <a:pt x="360887" y="275534"/>
                  </a:lnTo>
                  <a:lnTo>
                    <a:pt x="361865" y="276480"/>
                  </a:lnTo>
                  <a:lnTo>
                    <a:pt x="362960" y="277176"/>
                  </a:lnTo>
                  <a:lnTo>
                    <a:pt x="368499" y="277888"/>
                  </a:lnTo>
                  <a:lnTo>
                    <a:pt x="370635" y="279813"/>
                  </a:lnTo>
                  <a:lnTo>
                    <a:pt x="371722" y="280071"/>
                  </a:lnTo>
                  <a:lnTo>
                    <a:pt x="375572" y="279836"/>
                  </a:lnTo>
                  <a:lnTo>
                    <a:pt x="378239" y="280024"/>
                  </a:lnTo>
                  <a:lnTo>
                    <a:pt x="380555" y="280540"/>
                  </a:lnTo>
                  <a:lnTo>
                    <a:pt x="381611" y="283271"/>
                  </a:lnTo>
                  <a:lnTo>
                    <a:pt x="382464" y="286072"/>
                  </a:lnTo>
                  <a:lnTo>
                    <a:pt x="382957" y="287026"/>
                  </a:lnTo>
                  <a:lnTo>
                    <a:pt x="385226" y="287988"/>
                  </a:lnTo>
                  <a:lnTo>
                    <a:pt x="386149" y="288857"/>
                  </a:lnTo>
                  <a:lnTo>
                    <a:pt x="385906" y="291650"/>
                  </a:lnTo>
                  <a:lnTo>
                    <a:pt x="386157" y="294310"/>
                  </a:lnTo>
                  <a:lnTo>
                    <a:pt x="390968" y="296625"/>
                  </a:lnTo>
                  <a:lnTo>
                    <a:pt x="396116" y="297955"/>
                  </a:lnTo>
                  <a:lnTo>
                    <a:pt x="401592" y="298081"/>
                  </a:lnTo>
                  <a:lnTo>
                    <a:pt x="407076" y="297619"/>
                  </a:lnTo>
                  <a:lnTo>
                    <a:pt x="409901" y="297048"/>
                  </a:lnTo>
                  <a:lnTo>
                    <a:pt x="413437" y="296062"/>
                  </a:lnTo>
                  <a:lnTo>
                    <a:pt x="414173" y="296078"/>
                  </a:lnTo>
                  <a:lnTo>
                    <a:pt x="421018" y="299121"/>
                  </a:lnTo>
                  <a:lnTo>
                    <a:pt x="421604" y="299590"/>
                  </a:lnTo>
                  <a:lnTo>
                    <a:pt x="422371" y="301867"/>
                  </a:lnTo>
                  <a:lnTo>
                    <a:pt x="422348" y="304269"/>
                  </a:lnTo>
                  <a:lnTo>
                    <a:pt x="421073" y="309972"/>
                  </a:lnTo>
                  <a:lnTo>
                    <a:pt x="420987" y="311537"/>
                  </a:lnTo>
                  <a:lnTo>
                    <a:pt x="421112" y="313102"/>
                  </a:lnTo>
                  <a:lnTo>
                    <a:pt x="422473" y="316505"/>
                  </a:lnTo>
                  <a:lnTo>
                    <a:pt x="423201" y="317483"/>
                  </a:lnTo>
                  <a:lnTo>
                    <a:pt x="425681" y="319274"/>
                  </a:lnTo>
                  <a:lnTo>
                    <a:pt x="425783" y="320213"/>
                  </a:lnTo>
                  <a:lnTo>
                    <a:pt x="425438" y="321152"/>
                  </a:lnTo>
                  <a:lnTo>
                    <a:pt x="422700" y="320510"/>
                  </a:lnTo>
                  <a:lnTo>
                    <a:pt x="421033" y="319736"/>
                  </a:lnTo>
                  <a:lnTo>
                    <a:pt x="420071" y="318453"/>
                  </a:lnTo>
                  <a:lnTo>
                    <a:pt x="418695" y="317725"/>
                  </a:lnTo>
                  <a:lnTo>
                    <a:pt x="416120" y="317991"/>
                  </a:lnTo>
                  <a:lnTo>
                    <a:pt x="411309" y="316708"/>
                  </a:lnTo>
                  <a:lnTo>
                    <a:pt x="405872" y="314721"/>
                  </a:lnTo>
                  <a:lnTo>
                    <a:pt x="396233" y="310504"/>
                  </a:lnTo>
                  <a:lnTo>
                    <a:pt x="393605" y="310536"/>
                  </a:lnTo>
                  <a:lnTo>
                    <a:pt x="391085" y="311075"/>
                  </a:lnTo>
                  <a:lnTo>
                    <a:pt x="388426" y="312147"/>
                  </a:lnTo>
                  <a:lnTo>
                    <a:pt x="385656" y="312914"/>
                  </a:lnTo>
                  <a:lnTo>
                    <a:pt x="383622" y="313203"/>
                  </a:lnTo>
                  <a:lnTo>
                    <a:pt x="381580" y="312992"/>
                  </a:lnTo>
                  <a:lnTo>
                    <a:pt x="376432" y="311983"/>
                  </a:lnTo>
                  <a:lnTo>
                    <a:pt x="371245" y="311326"/>
                  </a:lnTo>
                  <a:lnTo>
                    <a:pt x="357953" y="310911"/>
                  </a:lnTo>
                  <a:lnTo>
                    <a:pt x="354198" y="309949"/>
                  </a:lnTo>
                  <a:lnTo>
                    <a:pt x="347979" y="309464"/>
                  </a:lnTo>
                  <a:lnTo>
                    <a:pt x="343034" y="308634"/>
                  </a:lnTo>
                  <a:lnTo>
                    <a:pt x="338137" y="307477"/>
                  </a:lnTo>
                  <a:lnTo>
                    <a:pt x="325650" y="301773"/>
                  </a:lnTo>
                  <a:lnTo>
                    <a:pt x="321566" y="300342"/>
                  </a:lnTo>
                  <a:lnTo>
                    <a:pt x="309026" y="297619"/>
                  </a:lnTo>
                  <a:lnTo>
                    <a:pt x="307093" y="297400"/>
                  </a:lnTo>
                  <a:lnTo>
                    <a:pt x="302548" y="297603"/>
                  </a:lnTo>
                  <a:lnTo>
                    <a:pt x="299684" y="296805"/>
                  </a:lnTo>
                  <a:lnTo>
                    <a:pt x="297165" y="296790"/>
                  </a:lnTo>
                  <a:lnTo>
                    <a:pt x="293418" y="297674"/>
                  </a:lnTo>
                  <a:lnTo>
                    <a:pt x="292268" y="298307"/>
                  </a:lnTo>
                  <a:lnTo>
                    <a:pt x="290813" y="299645"/>
                  </a:lnTo>
                  <a:lnTo>
                    <a:pt x="288262" y="299583"/>
                  </a:lnTo>
                  <a:lnTo>
                    <a:pt x="285735" y="299324"/>
                  </a:lnTo>
                  <a:lnTo>
                    <a:pt x="279078" y="298041"/>
                  </a:lnTo>
                  <a:lnTo>
                    <a:pt x="276597" y="297251"/>
                  </a:lnTo>
                  <a:lnTo>
                    <a:pt x="274211" y="296086"/>
                  </a:lnTo>
                  <a:lnTo>
                    <a:pt x="272068" y="294568"/>
                  </a:lnTo>
                  <a:lnTo>
                    <a:pt x="270941" y="294028"/>
                  </a:lnTo>
                  <a:lnTo>
                    <a:pt x="265191" y="292479"/>
                  </a:lnTo>
                  <a:lnTo>
                    <a:pt x="260497" y="291947"/>
                  </a:lnTo>
                  <a:lnTo>
                    <a:pt x="250843" y="291243"/>
                  </a:lnTo>
                  <a:lnTo>
                    <a:pt x="248730" y="290774"/>
                  </a:lnTo>
                  <a:lnTo>
                    <a:pt x="246970" y="290210"/>
                  </a:lnTo>
                  <a:lnTo>
                    <a:pt x="246008" y="288959"/>
                  </a:lnTo>
                  <a:lnTo>
                    <a:pt x="246133" y="287363"/>
                  </a:lnTo>
                  <a:lnTo>
                    <a:pt x="246822" y="285986"/>
                  </a:lnTo>
                  <a:lnTo>
                    <a:pt x="247768" y="284601"/>
                  </a:lnTo>
                  <a:lnTo>
                    <a:pt x="248386" y="283279"/>
                  </a:lnTo>
                  <a:lnTo>
                    <a:pt x="241329" y="280509"/>
                  </a:lnTo>
                  <a:lnTo>
                    <a:pt x="235759" y="278999"/>
                  </a:lnTo>
                  <a:lnTo>
                    <a:pt x="233349" y="278710"/>
                  </a:lnTo>
                  <a:lnTo>
                    <a:pt x="230932" y="278710"/>
                  </a:lnTo>
                  <a:lnTo>
                    <a:pt x="228209" y="279023"/>
                  </a:lnTo>
                  <a:lnTo>
                    <a:pt x="225518" y="278874"/>
                  </a:lnTo>
                  <a:lnTo>
                    <a:pt x="224251" y="278420"/>
                  </a:lnTo>
                  <a:lnTo>
                    <a:pt x="222960" y="278264"/>
                  </a:lnTo>
                  <a:lnTo>
                    <a:pt x="221661" y="278592"/>
                  </a:lnTo>
                  <a:lnTo>
                    <a:pt x="220621" y="278467"/>
                  </a:lnTo>
                  <a:lnTo>
                    <a:pt x="220354" y="277208"/>
                  </a:lnTo>
                  <a:lnTo>
                    <a:pt x="221020" y="276136"/>
                  </a:lnTo>
                  <a:lnTo>
                    <a:pt x="222381" y="274923"/>
                  </a:lnTo>
                  <a:lnTo>
                    <a:pt x="223163" y="274712"/>
                  </a:lnTo>
                  <a:lnTo>
                    <a:pt x="223516" y="276613"/>
                  </a:lnTo>
                  <a:lnTo>
                    <a:pt x="223907" y="276989"/>
                  </a:lnTo>
                  <a:lnTo>
                    <a:pt x="225111" y="277403"/>
                  </a:lnTo>
                  <a:lnTo>
                    <a:pt x="225636" y="277286"/>
                  </a:lnTo>
                  <a:lnTo>
                    <a:pt x="227763" y="274861"/>
                  </a:lnTo>
                  <a:lnTo>
                    <a:pt x="228358" y="273664"/>
                  </a:lnTo>
                  <a:lnTo>
                    <a:pt x="229391" y="270433"/>
                  </a:lnTo>
                  <a:lnTo>
                    <a:pt x="230517" y="271059"/>
                  </a:lnTo>
                  <a:lnTo>
                    <a:pt x="231644" y="270675"/>
                  </a:lnTo>
                  <a:lnTo>
                    <a:pt x="232293" y="270159"/>
                  </a:lnTo>
                  <a:lnTo>
                    <a:pt x="234085" y="262687"/>
                  </a:lnTo>
                  <a:lnTo>
                    <a:pt x="235571" y="260505"/>
                  </a:lnTo>
                  <a:lnTo>
                    <a:pt x="237605" y="258697"/>
                  </a:lnTo>
                  <a:lnTo>
                    <a:pt x="238622" y="258251"/>
                  </a:lnTo>
                  <a:lnTo>
                    <a:pt x="240617" y="259362"/>
                  </a:lnTo>
                  <a:lnTo>
                    <a:pt x="244662" y="259785"/>
                  </a:lnTo>
                  <a:lnTo>
                    <a:pt x="247064" y="260520"/>
                  </a:lnTo>
                  <a:lnTo>
                    <a:pt x="249474" y="260614"/>
                  </a:lnTo>
                  <a:lnTo>
                    <a:pt x="251828" y="260974"/>
                  </a:lnTo>
                  <a:lnTo>
                    <a:pt x="255106" y="262289"/>
                  </a:lnTo>
                  <a:lnTo>
                    <a:pt x="256264" y="262148"/>
                  </a:lnTo>
                  <a:lnTo>
                    <a:pt x="257438" y="261741"/>
                  </a:lnTo>
                  <a:lnTo>
                    <a:pt x="259198" y="260309"/>
                  </a:lnTo>
                  <a:lnTo>
                    <a:pt x="259965" y="258025"/>
                  </a:lnTo>
                  <a:lnTo>
                    <a:pt x="262500" y="259183"/>
                  </a:lnTo>
                  <a:lnTo>
                    <a:pt x="266231" y="259644"/>
                  </a:lnTo>
                  <a:lnTo>
                    <a:pt x="267139" y="260333"/>
                  </a:lnTo>
                  <a:close/>
                  <a:moveTo>
                    <a:pt x="633315" y="259589"/>
                  </a:moveTo>
                  <a:lnTo>
                    <a:pt x="633119" y="260638"/>
                  </a:lnTo>
                  <a:lnTo>
                    <a:pt x="632313" y="259433"/>
                  </a:lnTo>
                  <a:lnTo>
                    <a:pt x="631578" y="258838"/>
                  </a:lnTo>
                  <a:lnTo>
                    <a:pt x="631656" y="257539"/>
                  </a:lnTo>
                  <a:lnTo>
                    <a:pt x="632697" y="258025"/>
                  </a:lnTo>
                  <a:lnTo>
                    <a:pt x="633315" y="259589"/>
                  </a:lnTo>
                  <a:close/>
                  <a:moveTo>
                    <a:pt x="555964" y="266716"/>
                  </a:moveTo>
                  <a:lnTo>
                    <a:pt x="555065" y="270370"/>
                  </a:lnTo>
                  <a:lnTo>
                    <a:pt x="554642" y="269079"/>
                  </a:lnTo>
                  <a:lnTo>
                    <a:pt x="554478" y="265738"/>
                  </a:lnTo>
                  <a:lnTo>
                    <a:pt x="553922" y="264111"/>
                  </a:lnTo>
                  <a:lnTo>
                    <a:pt x="554274" y="262241"/>
                  </a:lnTo>
                  <a:lnTo>
                    <a:pt x="554157" y="257446"/>
                  </a:lnTo>
                  <a:lnTo>
                    <a:pt x="554838" y="255232"/>
                  </a:lnTo>
                  <a:lnTo>
                    <a:pt x="556089" y="258048"/>
                  </a:lnTo>
                  <a:lnTo>
                    <a:pt x="556418" y="259480"/>
                  </a:lnTo>
                  <a:lnTo>
                    <a:pt x="555964" y="266716"/>
                  </a:lnTo>
                  <a:close/>
                  <a:moveTo>
                    <a:pt x="384506" y="256022"/>
                  </a:moveTo>
                  <a:lnTo>
                    <a:pt x="384037" y="256804"/>
                  </a:lnTo>
                  <a:lnTo>
                    <a:pt x="381924" y="256742"/>
                  </a:lnTo>
                  <a:lnTo>
                    <a:pt x="381572" y="255865"/>
                  </a:lnTo>
                  <a:lnTo>
                    <a:pt x="382949" y="254269"/>
                  </a:lnTo>
                  <a:lnTo>
                    <a:pt x="383857" y="254168"/>
                  </a:lnTo>
                  <a:lnTo>
                    <a:pt x="384670" y="254754"/>
                  </a:lnTo>
                  <a:lnTo>
                    <a:pt x="384506" y="256022"/>
                  </a:lnTo>
                  <a:close/>
                  <a:moveTo>
                    <a:pt x="825560" y="256890"/>
                  </a:moveTo>
                  <a:lnTo>
                    <a:pt x="824222" y="259003"/>
                  </a:lnTo>
                  <a:lnTo>
                    <a:pt x="823315" y="258259"/>
                  </a:lnTo>
                  <a:lnTo>
                    <a:pt x="822806" y="258251"/>
                  </a:lnTo>
                  <a:lnTo>
                    <a:pt x="822493" y="257008"/>
                  </a:lnTo>
                  <a:lnTo>
                    <a:pt x="822806" y="254441"/>
                  </a:lnTo>
                  <a:lnTo>
                    <a:pt x="821679" y="251555"/>
                  </a:lnTo>
                  <a:lnTo>
                    <a:pt x="823158" y="251594"/>
                  </a:lnTo>
                  <a:lnTo>
                    <a:pt x="823573" y="252454"/>
                  </a:lnTo>
                  <a:lnTo>
                    <a:pt x="824042" y="252744"/>
                  </a:lnTo>
                  <a:lnTo>
                    <a:pt x="825505" y="255529"/>
                  </a:lnTo>
                  <a:lnTo>
                    <a:pt x="825560" y="256890"/>
                  </a:lnTo>
                  <a:close/>
                  <a:moveTo>
                    <a:pt x="868150" y="253737"/>
                  </a:moveTo>
                  <a:lnTo>
                    <a:pt x="867979" y="254582"/>
                  </a:lnTo>
                  <a:lnTo>
                    <a:pt x="867963" y="256139"/>
                  </a:lnTo>
                  <a:lnTo>
                    <a:pt x="868330" y="257587"/>
                  </a:lnTo>
                  <a:lnTo>
                    <a:pt x="867392" y="259057"/>
                  </a:lnTo>
                  <a:lnTo>
                    <a:pt x="868268" y="261256"/>
                  </a:lnTo>
                  <a:lnTo>
                    <a:pt x="868401" y="262351"/>
                  </a:lnTo>
                  <a:lnTo>
                    <a:pt x="868346" y="263900"/>
                  </a:lnTo>
                  <a:lnTo>
                    <a:pt x="868104" y="264596"/>
                  </a:lnTo>
                  <a:lnTo>
                    <a:pt x="867439" y="266630"/>
                  </a:lnTo>
                  <a:lnTo>
                    <a:pt x="866774" y="267358"/>
                  </a:lnTo>
                  <a:lnTo>
                    <a:pt x="866273" y="267561"/>
                  </a:lnTo>
                  <a:lnTo>
                    <a:pt x="865764" y="268179"/>
                  </a:lnTo>
                  <a:lnTo>
                    <a:pt x="861446" y="267515"/>
                  </a:lnTo>
                  <a:lnTo>
                    <a:pt x="859584" y="266099"/>
                  </a:lnTo>
                  <a:lnTo>
                    <a:pt x="857918" y="264573"/>
                  </a:lnTo>
                  <a:lnTo>
                    <a:pt x="857566" y="263931"/>
                  </a:lnTo>
                  <a:lnTo>
                    <a:pt x="855610" y="262148"/>
                  </a:lnTo>
                  <a:lnTo>
                    <a:pt x="855156" y="261545"/>
                  </a:lnTo>
                  <a:lnTo>
                    <a:pt x="855117" y="260591"/>
                  </a:lnTo>
                  <a:lnTo>
                    <a:pt x="856697" y="260348"/>
                  </a:lnTo>
                  <a:lnTo>
                    <a:pt x="858387" y="260379"/>
                  </a:lnTo>
                  <a:lnTo>
                    <a:pt x="858309" y="259527"/>
                  </a:lnTo>
                  <a:lnTo>
                    <a:pt x="859287" y="256507"/>
                  </a:lnTo>
                  <a:lnTo>
                    <a:pt x="856720" y="254567"/>
                  </a:lnTo>
                  <a:lnTo>
                    <a:pt x="856267" y="253753"/>
                  </a:lnTo>
                  <a:lnTo>
                    <a:pt x="857182" y="253205"/>
                  </a:lnTo>
                  <a:lnTo>
                    <a:pt x="859247" y="253878"/>
                  </a:lnTo>
                  <a:lnTo>
                    <a:pt x="861774" y="250475"/>
                  </a:lnTo>
                  <a:lnTo>
                    <a:pt x="862518" y="249763"/>
                  </a:lnTo>
                  <a:lnTo>
                    <a:pt x="862878" y="247870"/>
                  </a:lnTo>
                  <a:lnTo>
                    <a:pt x="864294" y="247627"/>
                  </a:lnTo>
                  <a:lnTo>
                    <a:pt x="865295" y="247870"/>
                  </a:lnTo>
                  <a:lnTo>
                    <a:pt x="865944" y="249051"/>
                  </a:lnTo>
                  <a:lnTo>
                    <a:pt x="866203" y="250076"/>
                  </a:lnTo>
                  <a:lnTo>
                    <a:pt x="865929" y="250999"/>
                  </a:lnTo>
                  <a:lnTo>
                    <a:pt x="867142" y="251476"/>
                  </a:lnTo>
                  <a:lnTo>
                    <a:pt x="868150" y="253737"/>
                  </a:lnTo>
                  <a:close/>
                  <a:moveTo>
                    <a:pt x="828181" y="258017"/>
                  </a:moveTo>
                  <a:lnTo>
                    <a:pt x="826389" y="259902"/>
                  </a:lnTo>
                  <a:lnTo>
                    <a:pt x="828071" y="255459"/>
                  </a:lnTo>
                  <a:lnTo>
                    <a:pt x="828423" y="253205"/>
                  </a:lnTo>
                  <a:lnTo>
                    <a:pt x="829988" y="251868"/>
                  </a:lnTo>
                  <a:lnTo>
                    <a:pt x="832311" y="245061"/>
                  </a:lnTo>
                  <a:lnTo>
                    <a:pt x="832828" y="245218"/>
                  </a:lnTo>
                  <a:lnTo>
                    <a:pt x="833587" y="245883"/>
                  </a:lnTo>
                  <a:lnTo>
                    <a:pt x="832421" y="250874"/>
                  </a:lnTo>
                  <a:lnTo>
                    <a:pt x="829159" y="254379"/>
                  </a:lnTo>
                  <a:lnTo>
                    <a:pt x="828181" y="258017"/>
                  </a:lnTo>
                  <a:close/>
                  <a:moveTo>
                    <a:pt x="157212" y="248738"/>
                  </a:moveTo>
                  <a:lnTo>
                    <a:pt x="155420" y="248848"/>
                  </a:lnTo>
                  <a:lnTo>
                    <a:pt x="152119" y="246156"/>
                  </a:lnTo>
                  <a:lnTo>
                    <a:pt x="151579" y="245327"/>
                  </a:lnTo>
                  <a:lnTo>
                    <a:pt x="152510" y="244529"/>
                  </a:lnTo>
                  <a:lnTo>
                    <a:pt x="153503" y="244584"/>
                  </a:lnTo>
                  <a:lnTo>
                    <a:pt x="157306" y="246282"/>
                  </a:lnTo>
                  <a:lnTo>
                    <a:pt x="158049" y="247119"/>
                  </a:lnTo>
                  <a:lnTo>
                    <a:pt x="157212" y="248738"/>
                  </a:lnTo>
                  <a:close/>
                  <a:moveTo>
                    <a:pt x="623989" y="244201"/>
                  </a:moveTo>
                  <a:lnTo>
                    <a:pt x="623903" y="246422"/>
                  </a:lnTo>
                  <a:lnTo>
                    <a:pt x="623027" y="246297"/>
                  </a:lnTo>
                  <a:lnTo>
                    <a:pt x="622307" y="245515"/>
                  </a:lnTo>
                  <a:lnTo>
                    <a:pt x="622112" y="244780"/>
                  </a:lnTo>
                  <a:lnTo>
                    <a:pt x="622151" y="244185"/>
                  </a:lnTo>
                  <a:lnTo>
                    <a:pt x="622542" y="243715"/>
                  </a:lnTo>
                  <a:lnTo>
                    <a:pt x="623989" y="244201"/>
                  </a:lnTo>
                  <a:close/>
                  <a:moveTo>
                    <a:pt x="589222" y="247846"/>
                  </a:moveTo>
                  <a:lnTo>
                    <a:pt x="587821" y="248433"/>
                  </a:lnTo>
                  <a:lnTo>
                    <a:pt x="585185" y="245930"/>
                  </a:lnTo>
                  <a:lnTo>
                    <a:pt x="584066" y="243864"/>
                  </a:lnTo>
                  <a:lnTo>
                    <a:pt x="584332" y="242699"/>
                  </a:lnTo>
                  <a:lnTo>
                    <a:pt x="585122" y="241682"/>
                  </a:lnTo>
                  <a:lnTo>
                    <a:pt x="585498" y="241423"/>
                  </a:lnTo>
                  <a:lnTo>
                    <a:pt x="585334" y="240359"/>
                  </a:lnTo>
                  <a:lnTo>
                    <a:pt x="586374" y="239843"/>
                  </a:lnTo>
                  <a:lnTo>
                    <a:pt x="587516" y="239913"/>
                  </a:lnTo>
                  <a:lnTo>
                    <a:pt x="588267" y="241345"/>
                  </a:lnTo>
                  <a:lnTo>
                    <a:pt x="589167" y="241736"/>
                  </a:lnTo>
                  <a:lnTo>
                    <a:pt x="589629" y="243105"/>
                  </a:lnTo>
                  <a:lnTo>
                    <a:pt x="589222" y="247846"/>
                  </a:lnTo>
                  <a:close/>
                  <a:moveTo>
                    <a:pt x="602435" y="244154"/>
                  </a:moveTo>
                  <a:lnTo>
                    <a:pt x="601872" y="245609"/>
                  </a:lnTo>
                  <a:lnTo>
                    <a:pt x="600660" y="246743"/>
                  </a:lnTo>
                  <a:lnTo>
                    <a:pt x="599689" y="246829"/>
                  </a:lnTo>
                  <a:lnTo>
                    <a:pt x="598673" y="246595"/>
                  </a:lnTo>
                  <a:lnTo>
                    <a:pt x="596881" y="245609"/>
                  </a:lnTo>
                  <a:lnTo>
                    <a:pt x="596419" y="246649"/>
                  </a:lnTo>
                  <a:lnTo>
                    <a:pt x="595003" y="246602"/>
                  </a:lnTo>
                  <a:lnTo>
                    <a:pt x="594487" y="245257"/>
                  </a:lnTo>
                  <a:lnTo>
                    <a:pt x="595496" y="241275"/>
                  </a:lnTo>
                  <a:lnTo>
                    <a:pt x="596967" y="239788"/>
                  </a:lnTo>
                  <a:lnTo>
                    <a:pt x="596826" y="238223"/>
                  </a:lnTo>
                  <a:lnTo>
                    <a:pt x="595606" y="234899"/>
                  </a:lnTo>
                  <a:lnTo>
                    <a:pt x="596364" y="233162"/>
                  </a:lnTo>
                  <a:lnTo>
                    <a:pt x="599783" y="231847"/>
                  </a:lnTo>
                  <a:lnTo>
                    <a:pt x="602764" y="230244"/>
                  </a:lnTo>
                  <a:lnTo>
                    <a:pt x="603679" y="229915"/>
                  </a:lnTo>
                  <a:lnTo>
                    <a:pt x="604509" y="231151"/>
                  </a:lnTo>
                  <a:lnTo>
                    <a:pt x="604955" y="236815"/>
                  </a:lnTo>
                  <a:lnTo>
                    <a:pt x="601755" y="241298"/>
                  </a:lnTo>
                  <a:lnTo>
                    <a:pt x="602435" y="244154"/>
                  </a:lnTo>
                  <a:close/>
                  <a:moveTo>
                    <a:pt x="614179" y="228429"/>
                  </a:moveTo>
                  <a:lnTo>
                    <a:pt x="614687" y="233138"/>
                  </a:lnTo>
                  <a:lnTo>
                    <a:pt x="614523" y="234374"/>
                  </a:lnTo>
                  <a:lnTo>
                    <a:pt x="613287" y="232567"/>
                  </a:lnTo>
                  <a:lnTo>
                    <a:pt x="612841" y="232207"/>
                  </a:lnTo>
                  <a:lnTo>
                    <a:pt x="612496" y="232567"/>
                  </a:lnTo>
                  <a:lnTo>
                    <a:pt x="612059" y="232763"/>
                  </a:lnTo>
                  <a:lnTo>
                    <a:pt x="611433" y="232747"/>
                  </a:lnTo>
                  <a:lnTo>
                    <a:pt x="610619" y="234570"/>
                  </a:lnTo>
                  <a:lnTo>
                    <a:pt x="610541" y="236291"/>
                  </a:lnTo>
                  <a:lnTo>
                    <a:pt x="609923" y="237441"/>
                  </a:lnTo>
                  <a:lnTo>
                    <a:pt x="609602" y="241283"/>
                  </a:lnTo>
                  <a:lnTo>
                    <a:pt x="609805" y="242315"/>
                  </a:lnTo>
                  <a:lnTo>
                    <a:pt x="610760" y="241807"/>
                  </a:lnTo>
                  <a:lnTo>
                    <a:pt x="611347" y="241674"/>
                  </a:lnTo>
                  <a:lnTo>
                    <a:pt x="613506" y="243152"/>
                  </a:lnTo>
                  <a:lnTo>
                    <a:pt x="614648" y="244232"/>
                  </a:lnTo>
                  <a:lnTo>
                    <a:pt x="614327" y="245538"/>
                  </a:lnTo>
                  <a:lnTo>
                    <a:pt x="612864" y="246853"/>
                  </a:lnTo>
                  <a:lnTo>
                    <a:pt x="611167" y="247424"/>
                  </a:lnTo>
                  <a:lnTo>
                    <a:pt x="609899" y="246861"/>
                  </a:lnTo>
                  <a:lnTo>
                    <a:pt x="609524" y="247127"/>
                  </a:lnTo>
                  <a:lnTo>
                    <a:pt x="608772" y="247799"/>
                  </a:lnTo>
                  <a:lnTo>
                    <a:pt x="608209" y="248691"/>
                  </a:lnTo>
                  <a:lnTo>
                    <a:pt x="608374" y="249607"/>
                  </a:lnTo>
                  <a:lnTo>
                    <a:pt x="606926" y="252212"/>
                  </a:lnTo>
                  <a:lnTo>
                    <a:pt x="606089" y="252947"/>
                  </a:lnTo>
                  <a:lnTo>
                    <a:pt x="604352" y="252149"/>
                  </a:lnTo>
                  <a:lnTo>
                    <a:pt x="603281" y="252830"/>
                  </a:lnTo>
                  <a:lnTo>
                    <a:pt x="602420" y="252767"/>
                  </a:lnTo>
                  <a:lnTo>
                    <a:pt x="601098" y="250162"/>
                  </a:lnTo>
                  <a:lnTo>
                    <a:pt x="601137" y="248942"/>
                  </a:lnTo>
                  <a:lnTo>
                    <a:pt x="602357" y="247573"/>
                  </a:lnTo>
                  <a:lnTo>
                    <a:pt x="602365" y="246587"/>
                  </a:lnTo>
                  <a:lnTo>
                    <a:pt x="602967" y="245484"/>
                  </a:lnTo>
                  <a:lnTo>
                    <a:pt x="604313" y="243974"/>
                  </a:lnTo>
                  <a:lnTo>
                    <a:pt x="605088" y="242832"/>
                  </a:lnTo>
                  <a:lnTo>
                    <a:pt x="605111" y="242112"/>
                  </a:lnTo>
                  <a:lnTo>
                    <a:pt x="605682" y="239374"/>
                  </a:lnTo>
                  <a:lnTo>
                    <a:pt x="605901" y="238231"/>
                  </a:lnTo>
                  <a:lnTo>
                    <a:pt x="606293" y="237019"/>
                  </a:lnTo>
                  <a:lnTo>
                    <a:pt x="606903" y="234539"/>
                  </a:lnTo>
                  <a:lnTo>
                    <a:pt x="606989" y="229876"/>
                  </a:lnTo>
                  <a:lnTo>
                    <a:pt x="609047" y="226035"/>
                  </a:lnTo>
                  <a:lnTo>
                    <a:pt x="611057" y="224986"/>
                  </a:lnTo>
                  <a:lnTo>
                    <a:pt x="611855" y="224814"/>
                  </a:lnTo>
                  <a:lnTo>
                    <a:pt x="611730" y="225839"/>
                  </a:lnTo>
                  <a:lnTo>
                    <a:pt x="614179" y="228429"/>
                  </a:lnTo>
                  <a:close/>
                  <a:moveTo>
                    <a:pt x="842326" y="221755"/>
                  </a:moveTo>
                  <a:lnTo>
                    <a:pt x="843452" y="222921"/>
                  </a:lnTo>
                  <a:lnTo>
                    <a:pt x="840839" y="222006"/>
                  </a:lnTo>
                  <a:lnTo>
                    <a:pt x="837099" y="220089"/>
                  </a:lnTo>
                  <a:lnTo>
                    <a:pt x="836841" y="218806"/>
                  </a:lnTo>
                  <a:lnTo>
                    <a:pt x="839986" y="220746"/>
                  </a:lnTo>
                  <a:lnTo>
                    <a:pt x="842326" y="221755"/>
                  </a:lnTo>
                  <a:close/>
                  <a:moveTo>
                    <a:pt x="615548" y="218845"/>
                  </a:moveTo>
                  <a:lnTo>
                    <a:pt x="613404" y="221474"/>
                  </a:lnTo>
                  <a:lnTo>
                    <a:pt x="611910" y="221341"/>
                  </a:lnTo>
                  <a:lnTo>
                    <a:pt x="610118" y="219612"/>
                  </a:lnTo>
                  <a:lnTo>
                    <a:pt x="609602" y="217718"/>
                  </a:lnTo>
                  <a:lnTo>
                    <a:pt x="609555" y="217030"/>
                  </a:lnTo>
                  <a:lnTo>
                    <a:pt x="610776" y="215958"/>
                  </a:lnTo>
                  <a:lnTo>
                    <a:pt x="614883" y="216318"/>
                  </a:lnTo>
                  <a:lnTo>
                    <a:pt x="615657" y="217272"/>
                  </a:lnTo>
                  <a:lnTo>
                    <a:pt x="615548" y="218845"/>
                  </a:lnTo>
                  <a:close/>
                  <a:moveTo>
                    <a:pt x="732367" y="207313"/>
                  </a:moveTo>
                  <a:lnTo>
                    <a:pt x="728620" y="208455"/>
                  </a:lnTo>
                  <a:lnTo>
                    <a:pt x="729425" y="206327"/>
                  </a:lnTo>
                  <a:lnTo>
                    <a:pt x="729934" y="205764"/>
                  </a:lnTo>
                  <a:lnTo>
                    <a:pt x="731788" y="206343"/>
                  </a:lnTo>
                  <a:lnTo>
                    <a:pt x="732367" y="207313"/>
                  </a:lnTo>
                  <a:close/>
                  <a:moveTo>
                    <a:pt x="726061" y="209261"/>
                  </a:moveTo>
                  <a:lnTo>
                    <a:pt x="725498" y="210059"/>
                  </a:lnTo>
                  <a:lnTo>
                    <a:pt x="724223" y="210583"/>
                  </a:lnTo>
                  <a:lnTo>
                    <a:pt x="723159" y="210529"/>
                  </a:lnTo>
                  <a:lnTo>
                    <a:pt x="723503" y="209762"/>
                  </a:lnTo>
                  <a:lnTo>
                    <a:pt x="723237" y="209316"/>
                  </a:lnTo>
                  <a:lnTo>
                    <a:pt x="722447" y="209512"/>
                  </a:lnTo>
                  <a:lnTo>
                    <a:pt x="721156" y="210129"/>
                  </a:lnTo>
                  <a:lnTo>
                    <a:pt x="719529" y="211366"/>
                  </a:lnTo>
                  <a:lnTo>
                    <a:pt x="718575" y="210755"/>
                  </a:lnTo>
                  <a:lnTo>
                    <a:pt x="718371" y="209801"/>
                  </a:lnTo>
                  <a:lnTo>
                    <a:pt x="718426" y="209363"/>
                  </a:lnTo>
                  <a:lnTo>
                    <a:pt x="720374" y="207650"/>
                  </a:lnTo>
                  <a:lnTo>
                    <a:pt x="722635" y="207352"/>
                  </a:lnTo>
                  <a:lnTo>
                    <a:pt x="725819" y="205709"/>
                  </a:lnTo>
                  <a:lnTo>
                    <a:pt x="727243" y="205788"/>
                  </a:lnTo>
                  <a:lnTo>
                    <a:pt x="726907" y="206828"/>
                  </a:lnTo>
                  <a:lnTo>
                    <a:pt x="726413" y="207571"/>
                  </a:lnTo>
                  <a:lnTo>
                    <a:pt x="726116" y="208354"/>
                  </a:lnTo>
                  <a:lnTo>
                    <a:pt x="726061" y="209261"/>
                  </a:lnTo>
                  <a:close/>
                  <a:moveTo>
                    <a:pt x="735872" y="206468"/>
                  </a:moveTo>
                  <a:lnTo>
                    <a:pt x="735825" y="207391"/>
                  </a:lnTo>
                  <a:lnTo>
                    <a:pt x="735669" y="207681"/>
                  </a:lnTo>
                  <a:lnTo>
                    <a:pt x="734472" y="207360"/>
                  </a:lnTo>
                  <a:lnTo>
                    <a:pt x="733619" y="207376"/>
                  </a:lnTo>
                  <a:lnTo>
                    <a:pt x="732860" y="205709"/>
                  </a:lnTo>
                  <a:lnTo>
                    <a:pt x="733071" y="205326"/>
                  </a:lnTo>
                  <a:lnTo>
                    <a:pt x="734644" y="205811"/>
                  </a:lnTo>
                  <a:lnTo>
                    <a:pt x="735230" y="205975"/>
                  </a:lnTo>
                  <a:lnTo>
                    <a:pt x="735872" y="206468"/>
                  </a:lnTo>
                  <a:close/>
                  <a:moveTo>
                    <a:pt x="465846" y="204669"/>
                  </a:moveTo>
                  <a:lnTo>
                    <a:pt x="465040" y="208432"/>
                  </a:lnTo>
                  <a:lnTo>
                    <a:pt x="463703" y="206296"/>
                  </a:lnTo>
                  <a:lnTo>
                    <a:pt x="465205" y="203769"/>
                  </a:lnTo>
                  <a:lnTo>
                    <a:pt x="465901" y="203261"/>
                  </a:lnTo>
                  <a:lnTo>
                    <a:pt x="465846" y="204669"/>
                  </a:lnTo>
                  <a:close/>
                  <a:moveTo>
                    <a:pt x="711369" y="201406"/>
                  </a:moveTo>
                  <a:lnTo>
                    <a:pt x="711870" y="202376"/>
                  </a:lnTo>
                  <a:lnTo>
                    <a:pt x="709718" y="201766"/>
                  </a:lnTo>
                  <a:lnTo>
                    <a:pt x="708764" y="200827"/>
                  </a:lnTo>
                  <a:lnTo>
                    <a:pt x="709703" y="200241"/>
                  </a:lnTo>
                  <a:lnTo>
                    <a:pt x="710227" y="200084"/>
                  </a:lnTo>
                  <a:lnTo>
                    <a:pt x="711369" y="201406"/>
                  </a:lnTo>
                  <a:close/>
                  <a:moveTo>
                    <a:pt x="463202" y="213494"/>
                  </a:moveTo>
                  <a:lnTo>
                    <a:pt x="458594" y="217562"/>
                  </a:lnTo>
                  <a:lnTo>
                    <a:pt x="457827" y="216529"/>
                  </a:lnTo>
                  <a:lnTo>
                    <a:pt x="458226" y="212390"/>
                  </a:lnTo>
                  <a:lnTo>
                    <a:pt x="456943" y="209817"/>
                  </a:lnTo>
                  <a:lnTo>
                    <a:pt x="457029" y="207908"/>
                  </a:lnTo>
                  <a:lnTo>
                    <a:pt x="457937" y="204528"/>
                  </a:lnTo>
                  <a:lnTo>
                    <a:pt x="459118" y="201938"/>
                  </a:lnTo>
                  <a:lnTo>
                    <a:pt x="461794" y="200210"/>
                  </a:lnTo>
                  <a:lnTo>
                    <a:pt x="462459" y="200006"/>
                  </a:lnTo>
                  <a:lnTo>
                    <a:pt x="462295" y="203143"/>
                  </a:lnTo>
                  <a:lnTo>
                    <a:pt x="462827" y="204324"/>
                  </a:lnTo>
                  <a:lnTo>
                    <a:pt x="463014" y="205334"/>
                  </a:lnTo>
                  <a:lnTo>
                    <a:pt x="462732" y="206202"/>
                  </a:lnTo>
                  <a:lnTo>
                    <a:pt x="463233" y="210224"/>
                  </a:lnTo>
                  <a:lnTo>
                    <a:pt x="463530" y="211201"/>
                  </a:lnTo>
                  <a:lnTo>
                    <a:pt x="462881" y="212469"/>
                  </a:lnTo>
                  <a:lnTo>
                    <a:pt x="463202" y="213494"/>
                  </a:lnTo>
                  <a:close/>
                  <a:moveTo>
                    <a:pt x="695003" y="196446"/>
                  </a:moveTo>
                  <a:lnTo>
                    <a:pt x="698617" y="198152"/>
                  </a:lnTo>
                  <a:lnTo>
                    <a:pt x="699430" y="199263"/>
                  </a:lnTo>
                  <a:lnTo>
                    <a:pt x="700080" y="200585"/>
                  </a:lnTo>
                  <a:lnTo>
                    <a:pt x="700792" y="201313"/>
                  </a:lnTo>
                  <a:lnTo>
                    <a:pt x="701637" y="201907"/>
                  </a:lnTo>
                  <a:lnTo>
                    <a:pt x="703045" y="203057"/>
                  </a:lnTo>
                  <a:lnTo>
                    <a:pt x="703413" y="204810"/>
                  </a:lnTo>
                  <a:lnTo>
                    <a:pt x="703092" y="208346"/>
                  </a:lnTo>
                  <a:lnTo>
                    <a:pt x="701457" y="208659"/>
                  </a:lnTo>
                  <a:lnTo>
                    <a:pt x="699923" y="209175"/>
                  </a:lnTo>
                  <a:lnTo>
                    <a:pt x="696763" y="211225"/>
                  </a:lnTo>
                  <a:lnTo>
                    <a:pt x="695206" y="211624"/>
                  </a:lnTo>
                  <a:lnTo>
                    <a:pt x="693539" y="211765"/>
                  </a:lnTo>
                  <a:lnTo>
                    <a:pt x="692358" y="212305"/>
                  </a:lnTo>
                  <a:lnTo>
                    <a:pt x="691177" y="212516"/>
                  </a:lnTo>
                  <a:lnTo>
                    <a:pt x="688102" y="211381"/>
                  </a:lnTo>
                  <a:lnTo>
                    <a:pt x="685129" y="210051"/>
                  </a:lnTo>
                  <a:lnTo>
                    <a:pt x="680811" y="207743"/>
                  </a:lnTo>
                  <a:lnTo>
                    <a:pt x="680013" y="207180"/>
                  </a:lnTo>
                  <a:lnTo>
                    <a:pt x="679317" y="205944"/>
                  </a:lnTo>
                  <a:lnTo>
                    <a:pt x="677337" y="203722"/>
                  </a:lnTo>
                  <a:lnTo>
                    <a:pt x="676844" y="202298"/>
                  </a:lnTo>
                  <a:lnTo>
                    <a:pt x="676680" y="198246"/>
                  </a:lnTo>
                  <a:lnTo>
                    <a:pt x="677196" y="197315"/>
                  </a:lnTo>
                  <a:lnTo>
                    <a:pt x="678025" y="196822"/>
                  </a:lnTo>
                  <a:lnTo>
                    <a:pt x="680912" y="197761"/>
                  </a:lnTo>
                  <a:lnTo>
                    <a:pt x="682813" y="196783"/>
                  </a:lnTo>
                  <a:lnTo>
                    <a:pt x="688274" y="195954"/>
                  </a:lnTo>
                  <a:lnTo>
                    <a:pt x="693837" y="196040"/>
                  </a:lnTo>
                  <a:lnTo>
                    <a:pt x="695003" y="196446"/>
                  </a:lnTo>
                  <a:close/>
                  <a:moveTo>
                    <a:pt x="719748" y="193137"/>
                  </a:moveTo>
                  <a:lnTo>
                    <a:pt x="718645" y="194960"/>
                  </a:lnTo>
                  <a:lnTo>
                    <a:pt x="716712" y="194882"/>
                  </a:lnTo>
                  <a:lnTo>
                    <a:pt x="716376" y="194623"/>
                  </a:lnTo>
                  <a:lnTo>
                    <a:pt x="718661" y="193481"/>
                  </a:lnTo>
                  <a:lnTo>
                    <a:pt x="719748" y="193137"/>
                  </a:lnTo>
                  <a:close/>
                  <a:moveTo>
                    <a:pt x="256436" y="194639"/>
                  </a:moveTo>
                  <a:lnTo>
                    <a:pt x="256068" y="195077"/>
                  </a:lnTo>
                  <a:lnTo>
                    <a:pt x="254856" y="194843"/>
                  </a:lnTo>
                  <a:lnTo>
                    <a:pt x="253972" y="194232"/>
                  </a:lnTo>
                  <a:lnTo>
                    <a:pt x="253425" y="193653"/>
                  </a:lnTo>
                  <a:lnTo>
                    <a:pt x="253284" y="193051"/>
                  </a:lnTo>
                  <a:lnTo>
                    <a:pt x="254465" y="192308"/>
                  </a:lnTo>
                  <a:lnTo>
                    <a:pt x="256960" y="193074"/>
                  </a:lnTo>
                  <a:lnTo>
                    <a:pt x="256436" y="194639"/>
                  </a:lnTo>
                  <a:close/>
                  <a:moveTo>
                    <a:pt x="269322" y="192331"/>
                  </a:moveTo>
                  <a:lnTo>
                    <a:pt x="268438" y="192894"/>
                  </a:lnTo>
                  <a:lnTo>
                    <a:pt x="267921" y="192355"/>
                  </a:lnTo>
                  <a:lnTo>
                    <a:pt x="267764" y="191752"/>
                  </a:lnTo>
                  <a:lnTo>
                    <a:pt x="268140" y="190993"/>
                  </a:lnTo>
                  <a:lnTo>
                    <a:pt x="269345" y="190923"/>
                  </a:lnTo>
                  <a:lnTo>
                    <a:pt x="269900" y="191150"/>
                  </a:lnTo>
                  <a:lnTo>
                    <a:pt x="269322" y="192331"/>
                  </a:lnTo>
                  <a:close/>
                  <a:moveTo>
                    <a:pt x="758536" y="191596"/>
                  </a:moveTo>
                  <a:lnTo>
                    <a:pt x="763583" y="194013"/>
                  </a:lnTo>
                  <a:lnTo>
                    <a:pt x="766196" y="194365"/>
                  </a:lnTo>
                  <a:lnTo>
                    <a:pt x="770592" y="194052"/>
                  </a:lnTo>
                  <a:lnTo>
                    <a:pt x="772251" y="194287"/>
                  </a:lnTo>
                  <a:lnTo>
                    <a:pt x="776444" y="197377"/>
                  </a:lnTo>
                  <a:lnTo>
                    <a:pt x="777665" y="199498"/>
                  </a:lnTo>
                  <a:lnTo>
                    <a:pt x="778017" y="201328"/>
                  </a:lnTo>
                  <a:lnTo>
                    <a:pt x="778666" y="203065"/>
                  </a:lnTo>
                  <a:lnTo>
                    <a:pt x="779699" y="203503"/>
                  </a:lnTo>
                  <a:lnTo>
                    <a:pt x="780911" y="203667"/>
                  </a:lnTo>
                  <a:lnTo>
                    <a:pt x="782492" y="206171"/>
                  </a:lnTo>
                  <a:lnTo>
                    <a:pt x="782805" y="206985"/>
                  </a:lnTo>
                  <a:lnTo>
                    <a:pt x="781608" y="213267"/>
                  </a:lnTo>
                  <a:lnTo>
                    <a:pt x="776671" y="210888"/>
                  </a:lnTo>
                  <a:lnTo>
                    <a:pt x="771907" y="208189"/>
                  </a:lnTo>
                  <a:lnTo>
                    <a:pt x="769849" y="207188"/>
                  </a:lnTo>
                  <a:lnTo>
                    <a:pt x="764357" y="204903"/>
                  </a:lnTo>
                  <a:lnTo>
                    <a:pt x="763520" y="204121"/>
                  </a:lnTo>
                  <a:lnTo>
                    <a:pt x="762902" y="203088"/>
                  </a:lnTo>
                  <a:lnTo>
                    <a:pt x="760508" y="201680"/>
                  </a:lnTo>
                  <a:lnTo>
                    <a:pt x="755736" y="201461"/>
                  </a:lnTo>
                  <a:lnTo>
                    <a:pt x="753944" y="201500"/>
                  </a:lnTo>
                  <a:lnTo>
                    <a:pt x="753217" y="201712"/>
                  </a:lnTo>
                  <a:lnTo>
                    <a:pt x="753404" y="202470"/>
                  </a:lnTo>
                  <a:lnTo>
                    <a:pt x="753428" y="204012"/>
                  </a:lnTo>
                  <a:lnTo>
                    <a:pt x="752246" y="204434"/>
                  </a:lnTo>
                  <a:lnTo>
                    <a:pt x="749281" y="203464"/>
                  </a:lnTo>
                  <a:lnTo>
                    <a:pt x="746637" y="203112"/>
                  </a:lnTo>
                  <a:lnTo>
                    <a:pt x="744337" y="202158"/>
                  </a:lnTo>
                  <a:lnTo>
                    <a:pt x="741262" y="201657"/>
                  </a:lnTo>
                  <a:lnTo>
                    <a:pt x="740918" y="201180"/>
                  </a:lnTo>
                  <a:lnTo>
                    <a:pt x="741184" y="200468"/>
                  </a:lnTo>
                  <a:lnTo>
                    <a:pt x="741044" y="199803"/>
                  </a:lnTo>
                  <a:lnTo>
                    <a:pt x="740332" y="199544"/>
                  </a:lnTo>
                  <a:lnTo>
                    <a:pt x="738947" y="199670"/>
                  </a:lnTo>
                  <a:lnTo>
                    <a:pt x="737609" y="200343"/>
                  </a:lnTo>
                  <a:lnTo>
                    <a:pt x="736498" y="201101"/>
                  </a:lnTo>
                  <a:lnTo>
                    <a:pt x="734871" y="203198"/>
                  </a:lnTo>
                  <a:lnTo>
                    <a:pt x="734041" y="204004"/>
                  </a:lnTo>
                  <a:lnTo>
                    <a:pt x="731350" y="204348"/>
                  </a:lnTo>
                  <a:lnTo>
                    <a:pt x="730231" y="204145"/>
                  </a:lnTo>
                  <a:lnTo>
                    <a:pt x="729207" y="203628"/>
                  </a:lnTo>
                  <a:lnTo>
                    <a:pt x="726147" y="199795"/>
                  </a:lnTo>
                  <a:lnTo>
                    <a:pt x="725115" y="198965"/>
                  </a:lnTo>
                  <a:lnTo>
                    <a:pt x="723965" y="198293"/>
                  </a:lnTo>
                  <a:lnTo>
                    <a:pt x="722901" y="197980"/>
                  </a:lnTo>
                  <a:lnTo>
                    <a:pt x="721798" y="198566"/>
                  </a:lnTo>
                  <a:lnTo>
                    <a:pt x="721227" y="199756"/>
                  </a:lnTo>
                  <a:lnTo>
                    <a:pt x="720968" y="201172"/>
                  </a:lnTo>
                  <a:lnTo>
                    <a:pt x="720663" y="201985"/>
                  </a:lnTo>
                  <a:lnTo>
                    <a:pt x="719341" y="204254"/>
                  </a:lnTo>
                  <a:lnTo>
                    <a:pt x="718246" y="205600"/>
                  </a:lnTo>
                  <a:lnTo>
                    <a:pt x="717855" y="205389"/>
                  </a:lnTo>
                  <a:lnTo>
                    <a:pt x="718410" y="203229"/>
                  </a:lnTo>
                  <a:lnTo>
                    <a:pt x="718410" y="202009"/>
                  </a:lnTo>
                  <a:lnTo>
                    <a:pt x="717738" y="200718"/>
                  </a:lnTo>
                  <a:lnTo>
                    <a:pt x="717307" y="199404"/>
                  </a:lnTo>
                  <a:lnTo>
                    <a:pt x="722478" y="193121"/>
                  </a:lnTo>
                  <a:lnTo>
                    <a:pt x="724348" y="191627"/>
                  </a:lnTo>
                  <a:lnTo>
                    <a:pt x="732500" y="191111"/>
                  </a:lnTo>
                  <a:lnTo>
                    <a:pt x="737343" y="191432"/>
                  </a:lnTo>
                  <a:lnTo>
                    <a:pt x="739987" y="191275"/>
                  </a:lnTo>
                  <a:lnTo>
                    <a:pt x="741756" y="190813"/>
                  </a:lnTo>
                  <a:lnTo>
                    <a:pt x="743218" y="191033"/>
                  </a:lnTo>
                  <a:lnTo>
                    <a:pt x="743586" y="192269"/>
                  </a:lnTo>
                  <a:lnTo>
                    <a:pt x="744501" y="193184"/>
                  </a:lnTo>
                  <a:lnTo>
                    <a:pt x="745777" y="193106"/>
                  </a:lnTo>
                  <a:lnTo>
                    <a:pt x="748092" y="192136"/>
                  </a:lnTo>
                  <a:lnTo>
                    <a:pt x="750103" y="190641"/>
                  </a:lnTo>
                  <a:lnTo>
                    <a:pt x="751331" y="189992"/>
                  </a:lnTo>
                  <a:lnTo>
                    <a:pt x="752583" y="189883"/>
                  </a:lnTo>
                  <a:lnTo>
                    <a:pt x="753874" y="189984"/>
                  </a:lnTo>
                  <a:lnTo>
                    <a:pt x="755133" y="190329"/>
                  </a:lnTo>
                  <a:lnTo>
                    <a:pt x="758536" y="191596"/>
                  </a:lnTo>
                  <a:close/>
                  <a:moveTo>
                    <a:pt x="114566" y="198520"/>
                  </a:moveTo>
                  <a:lnTo>
                    <a:pt x="115442" y="201704"/>
                  </a:lnTo>
                  <a:lnTo>
                    <a:pt x="112830" y="199537"/>
                  </a:lnTo>
                  <a:lnTo>
                    <a:pt x="112884" y="198003"/>
                  </a:lnTo>
                  <a:lnTo>
                    <a:pt x="112524" y="197002"/>
                  </a:lnTo>
                  <a:lnTo>
                    <a:pt x="110944" y="195774"/>
                  </a:lnTo>
                  <a:lnTo>
                    <a:pt x="109723" y="194232"/>
                  </a:lnTo>
                  <a:lnTo>
                    <a:pt x="109176" y="190595"/>
                  </a:lnTo>
                  <a:lnTo>
                    <a:pt x="109598" y="189836"/>
                  </a:lnTo>
                  <a:lnTo>
                    <a:pt x="110631" y="189789"/>
                  </a:lnTo>
                  <a:lnTo>
                    <a:pt x="115223" y="194561"/>
                  </a:lnTo>
                  <a:lnTo>
                    <a:pt x="115537" y="195367"/>
                  </a:lnTo>
                  <a:lnTo>
                    <a:pt x="115435" y="197072"/>
                  </a:lnTo>
                  <a:lnTo>
                    <a:pt x="114770" y="197604"/>
                  </a:lnTo>
                  <a:lnTo>
                    <a:pt x="114566" y="198520"/>
                  </a:lnTo>
                  <a:close/>
                  <a:moveTo>
                    <a:pt x="285438" y="194475"/>
                  </a:moveTo>
                  <a:lnTo>
                    <a:pt x="285094" y="196775"/>
                  </a:lnTo>
                  <a:lnTo>
                    <a:pt x="284562" y="197643"/>
                  </a:lnTo>
                  <a:lnTo>
                    <a:pt x="282731" y="198786"/>
                  </a:lnTo>
                  <a:lnTo>
                    <a:pt x="282105" y="199482"/>
                  </a:lnTo>
                  <a:lnTo>
                    <a:pt x="280392" y="199372"/>
                  </a:lnTo>
                  <a:lnTo>
                    <a:pt x="280173" y="198168"/>
                  </a:lnTo>
                  <a:lnTo>
                    <a:pt x="279601" y="197354"/>
                  </a:lnTo>
                  <a:lnTo>
                    <a:pt x="277786" y="196415"/>
                  </a:lnTo>
                  <a:lnTo>
                    <a:pt x="277309" y="196642"/>
                  </a:lnTo>
                  <a:lnTo>
                    <a:pt x="276981" y="198042"/>
                  </a:lnTo>
                  <a:lnTo>
                    <a:pt x="273421" y="199020"/>
                  </a:lnTo>
                  <a:lnTo>
                    <a:pt x="272427" y="199106"/>
                  </a:lnTo>
                  <a:lnTo>
                    <a:pt x="272921" y="197260"/>
                  </a:lnTo>
                  <a:lnTo>
                    <a:pt x="271997" y="195805"/>
                  </a:lnTo>
                  <a:lnTo>
                    <a:pt x="271927" y="194021"/>
                  </a:lnTo>
                  <a:lnTo>
                    <a:pt x="271755" y="193239"/>
                  </a:lnTo>
                  <a:lnTo>
                    <a:pt x="271309" y="192785"/>
                  </a:lnTo>
                  <a:lnTo>
                    <a:pt x="272216" y="191541"/>
                  </a:lnTo>
                  <a:lnTo>
                    <a:pt x="272060" y="190156"/>
                  </a:lnTo>
                  <a:lnTo>
                    <a:pt x="273022" y="188670"/>
                  </a:lnTo>
                  <a:lnTo>
                    <a:pt x="273554" y="185063"/>
                  </a:lnTo>
                  <a:lnTo>
                    <a:pt x="277317" y="184273"/>
                  </a:lnTo>
                  <a:lnTo>
                    <a:pt x="278131" y="184922"/>
                  </a:lnTo>
                  <a:lnTo>
                    <a:pt x="282520" y="185736"/>
                  </a:lnTo>
                  <a:lnTo>
                    <a:pt x="285618" y="187919"/>
                  </a:lnTo>
                  <a:lnTo>
                    <a:pt x="287269" y="190821"/>
                  </a:lnTo>
                  <a:lnTo>
                    <a:pt x="285438" y="194475"/>
                  </a:lnTo>
                  <a:close/>
                  <a:moveTo>
                    <a:pt x="109716" y="188865"/>
                  </a:moveTo>
                  <a:lnTo>
                    <a:pt x="108151" y="190626"/>
                  </a:lnTo>
                  <a:lnTo>
                    <a:pt x="105569" y="190587"/>
                  </a:lnTo>
                  <a:lnTo>
                    <a:pt x="105061" y="189499"/>
                  </a:lnTo>
                  <a:lnTo>
                    <a:pt x="105178" y="186870"/>
                  </a:lnTo>
                  <a:lnTo>
                    <a:pt x="104544" y="186010"/>
                  </a:lnTo>
                  <a:lnTo>
                    <a:pt x="104568" y="185666"/>
                  </a:lnTo>
                  <a:lnTo>
                    <a:pt x="104983" y="184171"/>
                  </a:lnTo>
                  <a:lnTo>
                    <a:pt x="105507" y="183843"/>
                  </a:lnTo>
                  <a:lnTo>
                    <a:pt x="109677" y="187543"/>
                  </a:lnTo>
                  <a:lnTo>
                    <a:pt x="109716" y="188865"/>
                  </a:lnTo>
                  <a:close/>
                  <a:moveTo>
                    <a:pt x="859967" y="175393"/>
                  </a:moveTo>
                  <a:lnTo>
                    <a:pt x="859326" y="175722"/>
                  </a:lnTo>
                  <a:lnTo>
                    <a:pt x="859107" y="174776"/>
                  </a:lnTo>
                  <a:lnTo>
                    <a:pt x="859451" y="173500"/>
                  </a:lnTo>
                  <a:lnTo>
                    <a:pt x="859866" y="173297"/>
                  </a:lnTo>
                  <a:lnTo>
                    <a:pt x="860343" y="173359"/>
                  </a:lnTo>
                  <a:lnTo>
                    <a:pt x="860961" y="173821"/>
                  </a:lnTo>
                  <a:lnTo>
                    <a:pt x="859967" y="175393"/>
                  </a:lnTo>
                  <a:close/>
                  <a:moveTo>
                    <a:pt x="101791" y="180181"/>
                  </a:moveTo>
                  <a:lnTo>
                    <a:pt x="101900" y="180760"/>
                  </a:lnTo>
                  <a:lnTo>
                    <a:pt x="98325" y="178844"/>
                  </a:lnTo>
                  <a:lnTo>
                    <a:pt x="96603" y="178312"/>
                  </a:lnTo>
                  <a:lnTo>
                    <a:pt x="95078" y="176215"/>
                  </a:lnTo>
                  <a:lnTo>
                    <a:pt x="95555" y="175214"/>
                  </a:lnTo>
                  <a:lnTo>
                    <a:pt x="95618" y="173805"/>
                  </a:lnTo>
                  <a:lnTo>
                    <a:pt x="95845" y="173250"/>
                  </a:lnTo>
                  <a:lnTo>
                    <a:pt x="96940" y="173046"/>
                  </a:lnTo>
                  <a:lnTo>
                    <a:pt x="98364" y="174071"/>
                  </a:lnTo>
                  <a:lnTo>
                    <a:pt x="99428" y="176567"/>
                  </a:lnTo>
                  <a:lnTo>
                    <a:pt x="101204" y="178891"/>
                  </a:lnTo>
                  <a:lnTo>
                    <a:pt x="101791" y="180181"/>
                  </a:lnTo>
                  <a:close/>
                  <a:moveTo>
                    <a:pt x="677314" y="182544"/>
                  </a:moveTo>
                  <a:lnTo>
                    <a:pt x="676938" y="182943"/>
                  </a:lnTo>
                  <a:lnTo>
                    <a:pt x="675616" y="181762"/>
                  </a:lnTo>
                  <a:lnTo>
                    <a:pt x="674732" y="178429"/>
                  </a:lnTo>
                  <a:lnTo>
                    <a:pt x="673973" y="177545"/>
                  </a:lnTo>
                  <a:lnTo>
                    <a:pt x="673089" y="174377"/>
                  </a:lnTo>
                  <a:lnTo>
                    <a:pt x="673316" y="173477"/>
                  </a:lnTo>
                  <a:lnTo>
                    <a:pt x="674411" y="172147"/>
                  </a:lnTo>
                  <a:lnTo>
                    <a:pt x="675287" y="172162"/>
                  </a:lnTo>
                  <a:lnTo>
                    <a:pt x="675937" y="172953"/>
                  </a:lnTo>
                  <a:lnTo>
                    <a:pt x="675577" y="176364"/>
                  </a:lnTo>
                  <a:lnTo>
                    <a:pt x="677541" y="180682"/>
                  </a:lnTo>
                  <a:lnTo>
                    <a:pt x="677314" y="182544"/>
                  </a:lnTo>
                  <a:close/>
                  <a:moveTo>
                    <a:pt x="628855" y="171724"/>
                  </a:moveTo>
                  <a:lnTo>
                    <a:pt x="629246" y="172600"/>
                  </a:lnTo>
                  <a:lnTo>
                    <a:pt x="627870" y="172577"/>
                  </a:lnTo>
                  <a:lnTo>
                    <a:pt x="627299" y="170926"/>
                  </a:lnTo>
                  <a:lnTo>
                    <a:pt x="627440" y="170042"/>
                  </a:lnTo>
                  <a:lnTo>
                    <a:pt x="628855" y="171724"/>
                  </a:lnTo>
                  <a:close/>
                  <a:moveTo>
                    <a:pt x="676633" y="168102"/>
                  </a:moveTo>
                  <a:lnTo>
                    <a:pt x="683384" y="168830"/>
                  </a:lnTo>
                  <a:lnTo>
                    <a:pt x="682430" y="169620"/>
                  </a:lnTo>
                  <a:lnTo>
                    <a:pt x="675147" y="170879"/>
                  </a:lnTo>
                  <a:lnTo>
                    <a:pt x="672565" y="170653"/>
                  </a:lnTo>
                  <a:lnTo>
                    <a:pt x="664663" y="171396"/>
                  </a:lnTo>
                  <a:lnTo>
                    <a:pt x="663638" y="171349"/>
                  </a:lnTo>
                  <a:lnTo>
                    <a:pt x="663490" y="170128"/>
                  </a:lnTo>
                  <a:lnTo>
                    <a:pt x="662645" y="169276"/>
                  </a:lnTo>
                  <a:lnTo>
                    <a:pt x="663904" y="168532"/>
                  </a:lnTo>
                  <a:lnTo>
                    <a:pt x="665579" y="168360"/>
                  </a:lnTo>
                  <a:lnTo>
                    <a:pt x="669960" y="168642"/>
                  </a:lnTo>
                  <a:lnTo>
                    <a:pt x="676633" y="168102"/>
                  </a:lnTo>
                  <a:close/>
                  <a:moveTo>
                    <a:pt x="613576" y="168689"/>
                  </a:moveTo>
                  <a:lnTo>
                    <a:pt x="611965" y="170488"/>
                  </a:lnTo>
                  <a:lnTo>
                    <a:pt x="611793" y="169526"/>
                  </a:lnTo>
                  <a:lnTo>
                    <a:pt x="612121" y="168650"/>
                  </a:lnTo>
                  <a:lnTo>
                    <a:pt x="612575" y="168032"/>
                  </a:lnTo>
                  <a:lnTo>
                    <a:pt x="613255" y="167727"/>
                  </a:lnTo>
                  <a:lnTo>
                    <a:pt x="613576" y="168689"/>
                  </a:lnTo>
                  <a:close/>
                  <a:moveTo>
                    <a:pt x="771680" y="165943"/>
                  </a:moveTo>
                  <a:lnTo>
                    <a:pt x="771946" y="167241"/>
                  </a:lnTo>
                  <a:lnTo>
                    <a:pt x="773253" y="168439"/>
                  </a:lnTo>
                  <a:lnTo>
                    <a:pt x="772799" y="170300"/>
                  </a:lnTo>
                  <a:lnTo>
                    <a:pt x="772282" y="170582"/>
                  </a:lnTo>
                  <a:lnTo>
                    <a:pt x="772556" y="171427"/>
                  </a:lnTo>
                  <a:lnTo>
                    <a:pt x="773119" y="172076"/>
                  </a:lnTo>
                  <a:lnTo>
                    <a:pt x="772102" y="172522"/>
                  </a:lnTo>
                  <a:lnTo>
                    <a:pt x="771359" y="172303"/>
                  </a:lnTo>
                  <a:lnTo>
                    <a:pt x="770162" y="172906"/>
                  </a:lnTo>
                  <a:lnTo>
                    <a:pt x="769364" y="173743"/>
                  </a:lnTo>
                  <a:lnTo>
                    <a:pt x="766853" y="174095"/>
                  </a:lnTo>
                  <a:lnTo>
                    <a:pt x="765969" y="173320"/>
                  </a:lnTo>
                  <a:lnTo>
                    <a:pt x="761431" y="172405"/>
                  </a:lnTo>
                  <a:lnTo>
                    <a:pt x="758529" y="170402"/>
                  </a:lnTo>
                  <a:lnTo>
                    <a:pt x="758161" y="169800"/>
                  </a:lnTo>
                  <a:lnTo>
                    <a:pt x="763786" y="167445"/>
                  </a:lnTo>
                  <a:lnTo>
                    <a:pt x="766242" y="166819"/>
                  </a:lnTo>
                  <a:lnTo>
                    <a:pt x="768308" y="166858"/>
                  </a:lnTo>
                  <a:lnTo>
                    <a:pt x="770905" y="165982"/>
                  </a:lnTo>
                  <a:lnTo>
                    <a:pt x="771680" y="165943"/>
                  </a:lnTo>
                  <a:close/>
                  <a:moveTo>
                    <a:pt x="653475" y="166264"/>
                  </a:moveTo>
                  <a:lnTo>
                    <a:pt x="655533" y="167038"/>
                  </a:lnTo>
                  <a:lnTo>
                    <a:pt x="656253" y="167038"/>
                  </a:lnTo>
                  <a:lnTo>
                    <a:pt x="656934" y="166131"/>
                  </a:lnTo>
                  <a:lnTo>
                    <a:pt x="657356" y="165982"/>
                  </a:lnTo>
                  <a:lnTo>
                    <a:pt x="658279" y="166428"/>
                  </a:lnTo>
                  <a:lnTo>
                    <a:pt x="658491" y="167899"/>
                  </a:lnTo>
                  <a:lnTo>
                    <a:pt x="659821" y="167695"/>
                  </a:lnTo>
                  <a:lnTo>
                    <a:pt x="660853" y="168196"/>
                  </a:lnTo>
                  <a:lnTo>
                    <a:pt x="661182" y="168548"/>
                  </a:lnTo>
                  <a:lnTo>
                    <a:pt x="661041" y="170011"/>
                  </a:lnTo>
                  <a:lnTo>
                    <a:pt x="657106" y="170269"/>
                  </a:lnTo>
                  <a:lnTo>
                    <a:pt x="654297" y="171450"/>
                  </a:lnTo>
                  <a:lnTo>
                    <a:pt x="650518" y="170387"/>
                  </a:lnTo>
                  <a:lnTo>
                    <a:pt x="646231" y="172209"/>
                  </a:lnTo>
                  <a:lnTo>
                    <a:pt x="643626" y="172843"/>
                  </a:lnTo>
                  <a:lnTo>
                    <a:pt x="641365" y="172804"/>
                  </a:lnTo>
                  <a:lnTo>
                    <a:pt x="639433" y="169612"/>
                  </a:lnTo>
                  <a:lnTo>
                    <a:pt x="640559" y="165872"/>
                  </a:lnTo>
                  <a:lnTo>
                    <a:pt x="641373" y="165254"/>
                  </a:lnTo>
                  <a:lnTo>
                    <a:pt x="642812" y="164926"/>
                  </a:lnTo>
                  <a:lnTo>
                    <a:pt x="646787" y="164746"/>
                  </a:lnTo>
                  <a:lnTo>
                    <a:pt x="653475" y="166264"/>
                  </a:lnTo>
                  <a:close/>
                  <a:moveTo>
                    <a:pt x="884118" y="163784"/>
                  </a:moveTo>
                  <a:lnTo>
                    <a:pt x="892787" y="164879"/>
                  </a:lnTo>
                  <a:lnTo>
                    <a:pt x="895134" y="164738"/>
                  </a:lnTo>
                  <a:lnTo>
                    <a:pt x="900086" y="165160"/>
                  </a:lnTo>
                  <a:lnTo>
                    <a:pt x="904217" y="166616"/>
                  </a:lnTo>
                  <a:lnTo>
                    <a:pt x="911438" y="166882"/>
                  </a:lnTo>
                  <a:lnTo>
                    <a:pt x="913589" y="167320"/>
                  </a:lnTo>
                  <a:lnTo>
                    <a:pt x="915255" y="168321"/>
                  </a:lnTo>
                  <a:lnTo>
                    <a:pt x="911211" y="169143"/>
                  </a:lnTo>
                  <a:lnTo>
                    <a:pt x="909310" y="169917"/>
                  </a:lnTo>
                  <a:lnTo>
                    <a:pt x="905774" y="170300"/>
                  </a:lnTo>
                  <a:lnTo>
                    <a:pt x="902816" y="169909"/>
                  </a:lnTo>
                  <a:lnTo>
                    <a:pt x="900665" y="170371"/>
                  </a:lnTo>
                  <a:lnTo>
                    <a:pt x="899883" y="169620"/>
                  </a:lnTo>
                  <a:lnTo>
                    <a:pt x="896738" y="168853"/>
                  </a:lnTo>
                  <a:lnTo>
                    <a:pt x="892709" y="167281"/>
                  </a:lnTo>
                  <a:lnTo>
                    <a:pt x="884400" y="165458"/>
                  </a:lnTo>
                  <a:lnTo>
                    <a:pt x="884009" y="164316"/>
                  </a:lnTo>
                  <a:lnTo>
                    <a:pt x="884118" y="163784"/>
                  </a:lnTo>
                  <a:close/>
                  <a:moveTo>
                    <a:pt x="301812" y="164394"/>
                  </a:moveTo>
                  <a:lnTo>
                    <a:pt x="299293" y="165309"/>
                  </a:lnTo>
                  <a:lnTo>
                    <a:pt x="298534" y="163259"/>
                  </a:lnTo>
                  <a:lnTo>
                    <a:pt x="300146" y="162649"/>
                  </a:lnTo>
                  <a:lnTo>
                    <a:pt x="301898" y="163181"/>
                  </a:lnTo>
                  <a:lnTo>
                    <a:pt x="301812" y="164394"/>
                  </a:lnTo>
                  <a:close/>
                  <a:moveTo>
                    <a:pt x="237973" y="165481"/>
                  </a:moveTo>
                  <a:lnTo>
                    <a:pt x="238732" y="166983"/>
                  </a:lnTo>
                  <a:lnTo>
                    <a:pt x="239765" y="168337"/>
                  </a:lnTo>
                  <a:lnTo>
                    <a:pt x="240523" y="169800"/>
                  </a:lnTo>
                  <a:lnTo>
                    <a:pt x="241564" y="176817"/>
                  </a:lnTo>
                  <a:lnTo>
                    <a:pt x="245006" y="182849"/>
                  </a:lnTo>
                  <a:lnTo>
                    <a:pt x="254950" y="185220"/>
                  </a:lnTo>
                  <a:lnTo>
                    <a:pt x="253323" y="186198"/>
                  </a:lnTo>
                  <a:lnTo>
                    <a:pt x="252493" y="187074"/>
                  </a:lnTo>
                  <a:lnTo>
                    <a:pt x="251883" y="188075"/>
                  </a:lnTo>
                  <a:lnTo>
                    <a:pt x="250420" y="192261"/>
                  </a:lnTo>
                  <a:lnTo>
                    <a:pt x="250561" y="193153"/>
                  </a:lnTo>
                  <a:lnTo>
                    <a:pt x="251421" y="194569"/>
                  </a:lnTo>
                  <a:lnTo>
                    <a:pt x="251625" y="196110"/>
                  </a:lnTo>
                  <a:lnTo>
                    <a:pt x="250381" y="196102"/>
                  </a:lnTo>
                  <a:lnTo>
                    <a:pt x="248981" y="195758"/>
                  </a:lnTo>
                  <a:lnTo>
                    <a:pt x="247862" y="195179"/>
                  </a:lnTo>
                  <a:lnTo>
                    <a:pt x="246822" y="194420"/>
                  </a:lnTo>
                  <a:lnTo>
                    <a:pt x="245695" y="193818"/>
                  </a:lnTo>
                  <a:lnTo>
                    <a:pt x="244474" y="193427"/>
                  </a:lnTo>
                  <a:lnTo>
                    <a:pt x="242456" y="192230"/>
                  </a:lnTo>
                  <a:lnTo>
                    <a:pt x="239725" y="191385"/>
                  </a:lnTo>
                  <a:lnTo>
                    <a:pt x="236941" y="190720"/>
                  </a:lnTo>
                  <a:lnTo>
                    <a:pt x="235587" y="188944"/>
                  </a:lnTo>
                  <a:lnTo>
                    <a:pt x="234946" y="186753"/>
                  </a:lnTo>
                  <a:lnTo>
                    <a:pt x="235634" y="183483"/>
                  </a:lnTo>
                  <a:lnTo>
                    <a:pt x="234937" y="182575"/>
                  </a:lnTo>
                  <a:lnTo>
                    <a:pt x="233944" y="181777"/>
                  </a:lnTo>
                  <a:lnTo>
                    <a:pt x="232724" y="179423"/>
                  </a:lnTo>
                  <a:lnTo>
                    <a:pt x="232262" y="176669"/>
                  </a:lnTo>
                  <a:lnTo>
                    <a:pt x="230494" y="175605"/>
                  </a:lnTo>
                  <a:lnTo>
                    <a:pt x="228163" y="174955"/>
                  </a:lnTo>
                  <a:lnTo>
                    <a:pt x="227137" y="174431"/>
                  </a:lnTo>
                  <a:lnTo>
                    <a:pt x="222530" y="175440"/>
                  </a:lnTo>
                  <a:lnTo>
                    <a:pt x="221419" y="175206"/>
                  </a:lnTo>
                  <a:lnTo>
                    <a:pt x="220441" y="174439"/>
                  </a:lnTo>
                  <a:lnTo>
                    <a:pt x="217929" y="173633"/>
                  </a:lnTo>
                  <a:lnTo>
                    <a:pt x="218031" y="172108"/>
                  </a:lnTo>
                  <a:lnTo>
                    <a:pt x="219197" y="170887"/>
                  </a:lnTo>
                  <a:lnTo>
                    <a:pt x="221943" y="169659"/>
                  </a:lnTo>
                  <a:lnTo>
                    <a:pt x="223234" y="168626"/>
                  </a:lnTo>
                  <a:lnTo>
                    <a:pt x="223484" y="167265"/>
                  </a:lnTo>
                  <a:lnTo>
                    <a:pt x="222999" y="166271"/>
                  </a:lnTo>
                  <a:lnTo>
                    <a:pt x="223187" y="165231"/>
                  </a:lnTo>
                  <a:lnTo>
                    <a:pt x="224055" y="164222"/>
                  </a:lnTo>
                  <a:lnTo>
                    <a:pt x="225080" y="163431"/>
                  </a:lnTo>
                  <a:lnTo>
                    <a:pt x="227849" y="162383"/>
                  </a:lnTo>
                  <a:lnTo>
                    <a:pt x="229054" y="164206"/>
                  </a:lnTo>
                  <a:lnTo>
                    <a:pt x="229649" y="165732"/>
                  </a:lnTo>
                  <a:lnTo>
                    <a:pt x="230384" y="166835"/>
                  </a:lnTo>
                  <a:lnTo>
                    <a:pt x="231558" y="165254"/>
                  </a:lnTo>
                  <a:lnTo>
                    <a:pt x="230807" y="162532"/>
                  </a:lnTo>
                  <a:lnTo>
                    <a:pt x="232911" y="161922"/>
                  </a:lnTo>
                  <a:lnTo>
                    <a:pt x="234977" y="161898"/>
                  </a:lnTo>
                  <a:lnTo>
                    <a:pt x="236534" y="162649"/>
                  </a:lnTo>
                  <a:lnTo>
                    <a:pt x="237550" y="163823"/>
                  </a:lnTo>
                  <a:lnTo>
                    <a:pt x="237973" y="165481"/>
                  </a:lnTo>
                  <a:close/>
                  <a:moveTo>
                    <a:pt x="623348" y="166240"/>
                  </a:moveTo>
                  <a:lnTo>
                    <a:pt x="621838" y="166381"/>
                  </a:lnTo>
                  <a:lnTo>
                    <a:pt x="620828" y="165739"/>
                  </a:lnTo>
                  <a:lnTo>
                    <a:pt x="620923" y="162540"/>
                  </a:lnTo>
                  <a:lnTo>
                    <a:pt x="621838" y="161843"/>
                  </a:lnTo>
                  <a:lnTo>
                    <a:pt x="622283" y="161961"/>
                  </a:lnTo>
                  <a:lnTo>
                    <a:pt x="622558" y="162915"/>
                  </a:lnTo>
                  <a:lnTo>
                    <a:pt x="623019" y="163768"/>
                  </a:lnTo>
                  <a:lnTo>
                    <a:pt x="623770" y="164566"/>
                  </a:lnTo>
                  <a:lnTo>
                    <a:pt x="623348" y="166240"/>
                  </a:lnTo>
                  <a:close/>
                  <a:moveTo>
                    <a:pt x="723370" y="165286"/>
                  </a:moveTo>
                  <a:lnTo>
                    <a:pt x="722025" y="166170"/>
                  </a:lnTo>
                  <a:lnTo>
                    <a:pt x="721352" y="166412"/>
                  </a:lnTo>
                  <a:lnTo>
                    <a:pt x="718113" y="165818"/>
                  </a:lnTo>
                  <a:lnTo>
                    <a:pt x="714326" y="165943"/>
                  </a:lnTo>
                  <a:lnTo>
                    <a:pt x="710383" y="166764"/>
                  </a:lnTo>
                  <a:lnTo>
                    <a:pt x="708107" y="166068"/>
                  </a:lnTo>
                  <a:lnTo>
                    <a:pt x="706659" y="164934"/>
                  </a:lnTo>
                  <a:lnTo>
                    <a:pt x="706730" y="163737"/>
                  </a:lnTo>
                  <a:lnTo>
                    <a:pt x="708083" y="160772"/>
                  </a:lnTo>
                  <a:lnTo>
                    <a:pt x="711048" y="158526"/>
                  </a:lnTo>
                  <a:lnTo>
                    <a:pt x="712253" y="158119"/>
                  </a:lnTo>
                  <a:lnTo>
                    <a:pt x="714373" y="158730"/>
                  </a:lnTo>
                  <a:lnTo>
                    <a:pt x="717933" y="160451"/>
                  </a:lnTo>
                  <a:lnTo>
                    <a:pt x="720734" y="162469"/>
                  </a:lnTo>
                  <a:lnTo>
                    <a:pt x="723277" y="164042"/>
                  </a:lnTo>
                  <a:lnTo>
                    <a:pt x="723370" y="165286"/>
                  </a:lnTo>
                  <a:close/>
                  <a:moveTo>
                    <a:pt x="614891" y="154615"/>
                  </a:moveTo>
                  <a:lnTo>
                    <a:pt x="615375" y="155976"/>
                  </a:lnTo>
                  <a:lnTo>
                    <a:pt x="614577" y="157157"/>
                  </a:lnTo>
                  <a:lnTo>
                    <a:pt x="615446" y="159371"/>
                  </a:lnTo>
                  <a:lnTo>
                    <a:pt x="617660" y="156422"/>
                  </a:lnTo>
                  <a:lnTo>
                    <a:pt x="619772" y="156046"/>
                  </a:lnTo>
                  <a:lnTo>
                    <a:pt x="620969" y="156539"/>
                  </a:lnTo>
                  <a:lnTo>
                    <a:pt x="621791" y="157126"/>
                  </a:lnTo>
                  <a:lnTo>
                    <a:pt x="622245" y="158245"/>
                  </a:lnTo>
                  <a:lnTo>
                    <a:pt x="621462" y="160646"/>
                  </a:lnTo>
                  <a:lnTo>
                    <a:pt x="620077" y="161773"/>
                  </a:lnTo>
                  <a:lnTo>
                    <a:pt x="618286" y="161953"/>
                  </a:lnTo>
                  <a:lnTo>
                    <a:pt x="617441" y="160553"/>
                  </a:lnTo>
                  <a:lnTo>
                    <a:pt x="616267" y="160419"/>
                  </a:lnTo>
                  <a:lnTo>
                    <a:pt x="615446" y="163471"/>
                  </a:lnTo>
                  <a:lnTo>
                    <a:pt x="615078" y="163940"/>
                  </a:lnTo>
                  <a:lnTo>
                    <a:pt x="614030" y="164323"/>
                  </a:lnTo>
                  <a:lnTo>
                    <a:pt x="613099" y="163486"/>
                  </a:lnTo>
                  <a:lnTo>
                    <a:pt x="612935" y="163017"/>
                  </a:lnTo>
                  <a:lnTo>
                    <a:pt x="614257" y="161632"/>
                  </a:lnTo>
                  <a:lnTo>
                    <a:pt x="613537" y="157525"/>
                  </a:lnTo>
                  <a:lnTo>
                    <a:pt x="612543" y="158299"/>
                  </a:lnTo>
                  <a:lnTo>
                    <a:pt x="609891" y="162031"/>
                  </a:lnTo>
                  <a:lnTo>
                    <a:pt x="607826" y="163697"/>
                  </a:lnTo>
                  <a:lnTo>
                    <a:pt x="607122" y="162852"/>
                  </a:lnTo>
                  <a:lnTo>
                    <a:pt x="606074" y="160318"/>
                  </a:lnTo>
                  <a:lnTo>
                    <a:pt x="606551" y="157063"/>
                  </a:lnTo>
                  <a:lnTo>
                    <a:pt x="608217" y="154865"/>
                  </a:lnTo>
                  <a:lnTo>
                    <a:pt x="609633" y="155014"/>
                  </a:lnTo>
                  <a:lnTo>
                    <a:pt x="613709" y="154325"/>
                  </a:lnTo>
                  <a:lnTo>
                    <a:pt x="614891" y="154615"/>
                  </a:lnTo>
                  <a:close/>
                  <a:moveTo>
                    <a:pt x="318437" y="154818"/>
                  </a:moveTo>
                  <a:lnTo>
                    <a:pt x="314056" y="157047"/>
                  </a:lnTo>
                  <a:lnTo>
                    <a:pt x="313023" y="156930"/>
                  </a:lnTo>
                  <a:lnTo>
                    <a:pt x="312241" y="156140"/>
                  </a:lnTo>
                  <a:lnTo>
                    <a:pt x="312726" y="151837"/>
                  </a:lnTo>
                  <a:lnTo>
                    <a:pt x="313289" y="150554"/>
                  </a:lnTo>
                  <a:lnTo>
                    <a:pt x="316341" y="150413"/>
                  </a:lnTo>
                  <a:lnTo>
                    <a:pt x="318195" y="151031"/>
                  </a:lnTo>
                  <a:lnTo>
                    <a:pt x="319164" y="151728"/>
                  </a:lnTo>
                  <a:lnTo>
                    <a:pt x="319540" y="153167"/>
                  </a:lnTo>
                  <a:lnTo>
                    <a:pt x="319329" y="154036"/>
                  </a:lnTo>
                  <a:lnTo>
                    <a:pt x="318437" y="154818"/>
                  </a:lnTo>
                  <a:close/>
                  <a:moveTo>
                    <a:pt x="872954" y="153410"/>
                  </a:moveTo>
                  <a:lnTo>
                    <a:pt x="871898" y="153809"/>
                  </a:lnTo>
                  <a:lnTo>
                    <a:pt x="870677" y="153371"/>
                  </a:lnTo>
                  <a:lnTo>
                    <a:pt x="869520" y="151696"/>
                  </a:lnTo>
                  <a:lnTo>
                    <a:pt x="869934" y="150413"/>
                  </a:lnTo>
                  <a:lnTo>
                    <a:pt x="871288" y="149529"/>
                  </a:lnTo>
                  <a:lnTo>
                    <a:pt x="872422" y="150413"/>
                  </a:lnTo>
                  <a:lnTo>
                    <a:pt x="872774" y="151540"/>
                  </a:lnTo>
                  <a:lnTo>
                    <a:pt x="873635" y="151618"/>
                  </a:lnTo>
                  <a:lnTo>
                    <a:pt x="872954" y="153410"/>
                  </a:lnTo>
                  <a:close/>
                  <a:moveTo>
                    <a:pt x="86879" y="167852"/>
                  </a:moveTo>
                  <a:lnTo>
                    <a:pt x="84853" y="167969"/>
                  </a:lnTo>
                  <a:lnTo>
                    <a:pt x="80519" y="165356"/>
                  </a:lnTo>
                  <a:lnTo>
                    <a:pt x="79494" y="164183"/>
                  </a:lnTo>
                  <a:lnTo>
                    <a:pt x="79243" y="162618"/>
                  </a:lnTo>
                  <a:lnTo>
                    <a:pt x="75089" y="156578"/>
                  </a:lnTo>
                  <a:lnTo>
                    <a:pt x="74534" y="155193"/>
                  </a:lnTo>
                  <a:lnTo>
                    <a:pt x="76169" y="150233"/>
                  </a:lnTo>
                  <a:lnTo>
                    <a:pt x="80401" y="149036"/>
                  </a:lnTo>
                  <a:lnTo>
                    <a:pt x="81802" y="149873"/>
                  </a:lnTo>
                  <a:lnTo>
                    <a:pt x="82295" y="152103"/>
                  </a:lnTo>
                  <a:lnTo>
                    <a:pt x="84720" y="156124"/>
                  </a:lnTo>
                  <a:lnTo>
                    <a:pt x="85518" y="158292"/>
                  </a:lnTo>
                  <a:lnTo>
                    <a:pt x="86120" y="159254"/>
                  </a:lnTo>
                  <a:lnTo>
                    <a:pt x="86371" y="160005"/>
                  </a:lnTo>
                  <a:lnTo>
                    <a:pt x="86159" y="160521"/>
                  </a:lnTo>
                  <a:lnTo>
                    <a:pt x="87912" y="163072"/>
                  </a:lnTo>
                  <a:lnTo>
                    <a:pt x="89163" y="164566"/>
                  </a:lnTo>
                  <a:lnTo>
                    <a:pt x="89258" y="166983"/>
                  </a:lnTo>
                  <a:lnTo>
                    <a:pt x="86879" y="167852"/>
                  </a:lnTo>
                  <a:close/>
                  <a:moveTo>
                    <a:pt x="785918" y="157759"/>
                  </a:moveTo>
                  <a:lnTo>
                    <a:pt x="785144" y="158370"/>
                  </a:lnTo>
                  <a:lnTo>
                    <a:pt x="782476" y="157799"/>
                  </a:lnTo>
                  <a:lnTo>
                    <a:pt x="781091" y="156453"/>
                  </a:lnTo>
                  <a:lnTo>
                    <a:pt x="780153" y="154646"/>
                  </a:lnTo>
                  <a:lnTo>
                    <a:pt x="779550" y="153159"/>
                  </a:lnTo>
                  <a:lnTo>
                    <a:pt x="779386" y="151978"/>
                  </a:lnTo>
                  <a:lnTo>
                    <a:pt x="778588" y="150531"/>
                  </a:lnTo>
                  <a:lnTo>
                    <a:pt x="778698" y="150006"/>
                  </a:lnTo>
                  <a:lnTo>
                    <a:pt x="783618" y="148481"/>
                  </a:lnTo>
                  <a:lnTo>
                    <a:pt x="784549" y="149036"/>
                  </a:lnTo>
                  <a:lnTo>
                    <a:pt x="786607" y="149083"/>
                  </a:lnTo>
                  <a:lnTo>
                    <a:pt x="787499" y="150186"/>
                  </a:lnTo>
                  <a:lnTo>
                    <a:pt x="786889" y="154982"/>
                  </a:lnTo>
                  <a:lnTo>
                    <a:pt x="785918" y="157759"/>
                  </a:lnTo>
                  <a:close/>
                  <a:moveTo>
                    <a:pt x="783806" y="146024"/>
                  </a:moveTo>
                  <a:lnTo>
                    <a:pt x="783243" y="147135"/>
                  </a:lnTo>
                  <a:lnTo>
                    <a:pt x="782203" y="147886"/>
                  </a:lnTo>
                  <a:lnTo>
                    <a:pt x="772759" y="149216"/>
                  </a:lnTo>
                  <a:lnTo>
                    <a:pt x="773573" y="148418"/>
                  </a:lnTo>
                  <a:lnTo>
                    <a:pt x="773972" y="147628"/>
                  </a:lnTo>
                  <a:lnTo>
                    <a:pt x="774567" y="147221"/>
                  </a:lnTo>
                  <a:lnTo>
                    <a:pt x="775498" y="147331"/>
                  </a:lnTo>
                  <a:lnTo>
                    <a:pt x="775967" y="147088"/>
                  </a:lnTo>
                  <a:lnTo>
                    <a:pt x="776444" y="146995"/>
                  </a:lnTo>
                  <a:lnTo>
                    <a:pt x="776969" y="147096"/>
                  </a:lnTo>
                  <a:lnTo>
                    <a:pt x="777884" y="146767"/>
                  </a:lnTo>
                  <a:lnTo>
                    <a:pt x="779808" y="147002"/>
                  </a:lnTo>
                  <a:lnTo>
                    <a:pt x="781796" y="146815"/>
                  </a:lnTo>
                  <a:lnTo>
                    <a:pt x="781647" y="145750"/>
                  </a:lnTo>
                  <a:lnTo>
                    <a:pt x="783806" y="146024"/>
                  </a:lnTo>
                  <a:close/>
                  <a:moveTo>
                    <a:pt x="882116" y="143270"/>
                  </a:moveTo>
                  <a:lnTo>
                    <a:pt x="886786" y="144123"/>
                  </a:lnTo>
                  <a:lnTo>
                    <a:pt x="888492" y="144076"/>
                  </a:lnTo>
                  <a:lnTo>
                    <a:pt x="890158" y="145039"/>
                  </a:lnTo>
                  <a:lnTo>
                    <a:pt x="892184" y="144585"/>
                  </a:lnTo>
                  <a:lnTo>
                    <a:pt x="893326" y="144898"/>
                  </a:lnTo>
                  <a:lnTo>
                    <a:pt x="897168" y="148207"/>
                  </a:lnTo>
                  <a:lnTo>
                    <a:pt x="899061" y="150398"/>
                  </a:lnTo>
                  <a:lnTo>
                    <a:pt x="901862" y="152283"/>
                  </a:lnTo>
                  <a:lnTo>
                    <a:pt x="903896" y="152925"/>
                  </a:lnTo>
                  <a:lnTo>
                    <a:pt x="902370" y="154646"/>
                  </a:lnTo>
                  <a:lnTo>
                    <a:pt x="899272" y="155553"/>
                  </a:lnTo>
                  <a:lnTo>
                    <a:pt x="898083" y="155600"/>
                  </a:lnTo>
                  <a:lnTo>
                    <a:pt x="895713" y="154575"/>
                  </a:lnTo>
                  <a:lnTo>
                    <a:pt x="893796" y="154763"/>
                  </a:lnTo>
                  <a:lnTo>
                    <a:pt x="892122" y="153480"/>
                  </a:lnTo>
                  <a:lnTo>
                    <a:pt x="891832" y="151493"/>
                  </a:lnTo>
                  <a:lnTo>
                    <a:pt x="890103" y="147018"/>
                  </a:lnTo>
                  <a:lnTo>
                    <a:pt x="887881" y="148301"/>
                  </a:lnTo>
                  <a:lnTo>
                    <a:pt x="885206" y="146236"/>
                  </a:lnTo>
                  <a:lnTo>
                    <a:pt x="884478" y="146189"/>
                  </a:lnTo>
                  <a:lnTo>
                    <a:pt x="884314" y="146533"/>
                  </a:lnTo>
                  <a:lnTo>
                    <a:pt x="883179" y="145837"/>
                  </a:lnTo>
                  <a:lnTo>
                    <a:pt x="882209" y="144444"/>
                  </a:lnTo>
                  <a:lnTo>
                    <a:pt x="882116" y="143270"/>
                  </a:lnTo>
                  <a:close/>
                  <a:moveTo>
                    <a:pt x="704657" y="146103"/>
                  </a:moveTo>
                  <a:lnTo>
                    <a:pt x="704406" y="146549"/>
                  </a:lnTo>
                  <a:lnTo>
                    <a:pt x="702114" y="145977"/>
                  </a:lnTo>
                  <a:lnTo>
                    <a:pt x="701496" y="145664"/>
                  </a:lnTo>
                  <a:lnTo>
                    <a:pt x="702646" y="142574"/>
                  </a:lnTo>
                  <a:lnTo>
                    <a:pt x="703726" y="142668"/>
                  </a:lnTo>
                  <a:lnTo>
                    <a:pt x="704672" y="145610"/>
                  </a:lnTo>
                  <a:lnTo>
                    <a:pt x="704657" y="146103"/>
                  </a:lnTo>
                  <a:close/>
                  <a:moveTo>
                    <a:pt x="777688" y="140603"/>
                  </a:moveTo>
                  <a:lnTo>
                    <a:pt x="776429" y="140626"/>
                  </a:lnTo>
                  <a:lnTo>
                    <a:pt x="774152" y="139680"/>
                  </a:lnTo>
                  <a:lnTo>
                    <a:pt x="775474" y="138858"/>
                  </a:lnTo>
                  <a:lnTo>
                    <a:pt x="776312" y="138686"/>
                  </a:lnTo>
                  <a:lnTo>
                    <a:pt x="777047" y="138193"/>
                  </a:lnTo>
                  <a:lnTo>
                    <a:pt x="777454" y="138170"/>
                  </a:lnTo>
                  <a:lnTo>
                    <a:pt x="778353" y="138592"/>
                  </a:lnTo>
                  <a:lnTo>
                    <a:pt x="778948" y="139304"/>
                  </a:lnTo>
                  <a:lnTo>
                    <a:pt x="777688" y="140603"/>
                  </a:lnTo>
                  <a:close/>
                  <a:moveTo>
                    <a:pt x="585294" y="137943"/>
                  </a:moveTo>
                  <a:lnTo>
                    <a:pt x="586226" y="138913"/>
                  </a:lnTo>
                  <a:lnTo>
                    <a:pt x="585670" y="140032"/>
                  </a:lnTo>
                  <a:lnTo>
                    <a:pt x="584911" y="139750"/>
                  </a:lnTo>
                  <a:lnTo>
                    <a:pt x="582916" y="139766"/>
                  </a:lnTo>
                  <a:lnTo>
                    <a:pt x="582165" y="139852"/>
                  </a:lnTo>
                  <a:lnTo>
                    <a:pt x="581265" y="140509"/>
                  </a:lnTo>
                  <a:lnTo>
                    <a:pt x="580702" y="140532"/>
                  </a:lnTo>
                  <a:lnTo>
                    <a:pt x="581085" y="139500"/>
                  </a:lnTo>
                  <a:lnTo>
                    <a:pt x="582775" y="137935"/>
                  </a:lnTo>
                  <a:lnTo>
                    <a:pt x="583831" y="138170"/>
                  </a:lnTo>
                  <a:lnTo>
                    <a:pt x="585294" y="137943"/>
                  </a:lnTo>
                  <a:close/>
                  <a:moveTo>
                    <a:pt x="840174" y="144906"/>
                  </a:moveTo>
                  <a:lnTo>
                    <a:pt x="845682" y="145234"/>
                  </a:lnTo>
                  <a:lnTo>
                    <a:pt x="848459" y="145015"/>
                  </a:lnTo>
                  <a:lnTo>
                    <a:pt x="851190" y="145297"/>
                  </a:lnTo>
                  <a:lnTo>
                    <a:pt x="852300" y="145852"/>
                  </a:lnTo>
                  <a:lnTo>
                    <a:pt x="854202" y="147534"/>
                  </a:lnTo>
                  <a:lnTo>
                    <a:pt x="853662" y="148637"/>
                  </a:lnTo>
                  <a:lnTo>
                    <a:pt x="853333" y="150922"/>
                  </a:lnTo>
                  <a:lnTo>
                    <a:pt x="854303" y="153112"/>
                  </a:lnTo>
                  <a:lnTo>
                    <a:pt x="855883" y="155311"/>
                  </a:lnTo>
                  <a:lnTo>
                    <a:pt x="857182" y="157658"/>
                  </a:lnTo>
                  <a:lnTo>
                    <a:pt x="857448" y="158800"/>
                  </a:lnTo>
                  <a:lnTo>
                    <a:pt x="856955" y="161225"/>
                  </a:lnTo>
                  <a:lnTo>
                    <a:pt x="856509" y="162422"/>
                  </a:lnTo>
                  <a:lnTo>
                    <a:pt x="854937" y="164425"/>
                  </a:lnTo>
                  <a:lnTo>
                    <a:pt x="854077" y="166608"/>
                  </a:lnTo>
                  <a:lnTo>
                    <a:pt x="854632" y="169299"/>
                  </a:lnTo>
                  <a:lnTo>
                    <a:pt x="854937" y="172014"/>
                  </a:lnTo>
                  <a:lnTo>
                    <a:pt x="854882" y="174502"/>
                  </a:lnTo>
                  <a:lnTo>
                    <a:pt x="855164" y="176950"/>
                  </a:lnTo>
                  <a:lnTo>
                    <a:pt x="856017" y="179438"/>
                  </a:lnTo>
                  <a:lnTo>
                    <a:pt x="859693" y="186245"/>
                  </a:lnTo>
                  <a:lnTo>
                    <a:pt x="861837" y="190861"/>
                  </a:lnTo>
                  <a:lnTo>
                    <a:pt x="862525" y="188279"/>
                  </a:lnTo>
                  <a:lnTo>
                    <a:pt x="862354" y="185415"/>
                  </a:lnTo>
                  <a:lnTo>
                    <a:pt x="863120" y="184383"/>
                  </a:lnTo>
                  <a:lnTo>
                    <a:pt x="864192" y="183835"/>
                  </a:lnTo>
                  <a:lnTo>
                    <a:pt x="865530" y="184406"/>
                  </a:lnTo>
                  <a:lnTo>
                    <a:pt x="865905" y="185564"/>
                  </a:lnTo>
                  <a:lnTo>
                    <a:pt x="866007" y="188099"/>
                  </a:lnTo>
                  <a:lnTo>
                    <a:pt x="867165" y="193074"/>
                  </a:lnTo>
                  <a:lnTo>
                    <a:pt x="868651" y="193301"/>
                  </a:lnTo>
                  <a:lnTo>
                    <a:pt x="870263" y="192543"/>
                  </a:lnTo>
                  <a:lnTo>
                    <a:pt x="870529" y="194060"/>
                  </a:lnTo>
                  <a:lnTo>
                    <a:pt x="870466" y="196877"/>
                  </a:lnTo>
                  <a:lnTo>
                    <a:pt x="871217" y="199114"/>
                  </a:lnTo>
                  <a:lnTo>
                    <a:pt x="871883" y="199990"/>
                  </a:lnTo>
                  <a:lnTo>
                    <a:pt x="874527" y="201805"/>
                  </a:lnTo>
                  <a:lnTo>
                    <a:pt x="875724" y="202142"/>
                  </a:lnTo>
                  <a:lnTo>
                    <a:pt x="879221" y="202580"/>
                  </a:lnTo>
                  <a:lnTo>
                    <a:pt x="881857" y="202721"/>
                  </a:lnTo>
                  <a:lnTo>
                    <a:pt x="884384" y="202071"/>
                  </a:lnTo>
                  <a:lnTo>
                    <a:pt x="886012" y="200405"/>
                  </a:lnTo>
                  <a:lnTo>
                    <a:pt x="887482" y="198598"/>
                  </a:lnTo>
                  <a:lnTo>
                    <a:pt x="892560" y="194436"/>
                  </a:lnTo>
                  <a:lnTo>
                    <a:pt x="894031" y="192441"/>
                  </a:lnTo>
                  <a:lnTo>
                    <a:pt x="895447" y="189390"/>
                  </a:lnTo>
                  <a:lnTo>
                    <a:pt x="895939" y="188740"/>
                  </a:lnTo>
                  <a:lnTo>
                    <a:pt x="900993" y="185439"/>
                  </a:lnTo>
                  <a:lnTo>
                    <a:pt x="901572" y="184265"/>
                  </a:lnTo>
                  <a:lnTo>
                    <a:pt x="902292" y="181997"/>
                  </a:lnTo>
                  <a:lnTo>
                    <a:pt x="903395" y="179806"/>
                  </a:lnTo>
                  <a:lnTo>
                    <a:pt x="904217" y="178671"/>
                  </a:lnTo>
                  <a:lnTo>
                    <a:pt x="909098" y="177600"/>
                  </a:lnTo>
                  <a:lnTo>
                    <a:pt x="914160" y="177021"/>
                  </a:lnTo>
                  <a:lnTo>
                    <a:pt x="919191" y="175002"/>
                  </a:lnTo>
                  <a:lnTo>
                    <a:pt x="921358" y="173266"/>
                  </a:lnTo>
                  <a:lnTo>
                    <a:pt x="921467" y="172123"/>
                  </a:lnTo>
                  <a:lnTo>
                    <a:pt x="920364" y="170121"/>
                  </a:lnTo>
                  <a:lnTo>
                    <a:pt x="920317" y="169236"/>
                  </a:lnTo>
                  <a:lnTo>
                    <a:pt x="921475" y="168392"/>
                  </a:lnTo>
                  <a:lnTo>
                    <a:pt x="925958" y="165849"/>
                  </a:lnTo>
                  <a:lnTo>
                    <a:pt x="931137" y="163236"/>
                  </a:lnTo>
                  <a:lnTo>
                    <a:pt x="935299" y="161436"/>
                  </a:lnTo>
                  <a:lnTo>
                    <a:pt x="937599" y="161452"/>
                  </a:lnTo>
                  <a:lnTo>
                    <a:pt x="939719" y="163040"/>
                  </a:lnTo>
                  <a:lnTo>
                    <a:pt x="941980" y="164339"/>
                  </a:lnTo>
                  <a:lnTo>
                    <a:pt x="953817" y="168157"/>
                  </a:lnTo>
                  <a:lnTo>
                    <a:pt x="955710" y="169346"/>
                  </a:lnTo>
                  <a:lnTo>
                    <a:pt x="957361" y="170926"/>
                  </a:lnTo>
                  <a:lnTo>
                    <a:pt x="959732" y="172022"/>
                  </a:lnTo>
                  <a:lnTo>
                    <a:pt x="962376" y="172546"/>
                  </a:lnTo>
                  <a:lnTo>
                    <a:pt x="964778" y="173571"/>
                  </a:lnTo>
                  <a:lnTo>
                    <a:pt x="967055" y="174885"/>
                  </a:lnTo>
                  <a:lnTo>
                    <a:pt x="972093" y="177342"/>
                  </a:lnTo>
                  <a:lnTo>
                    <a:pt x="978852" y="180322"/>
                  </a:lnTo>
                  <a:lnTo>
                    <a:pt x="980581" y="180494"/>
                  </a:lnTo>
                  <a:lnTo>
                    <a:pt x="986871" y="180353"/>
                  </a:lnTo>
                  <a:lnTo>
                    <a:pt x="987959" y="180917"/>
                  </a:lnTo>
                  <a:lnTo>
                    <a:pt x="988992" y="181715"/>
                  </a:lnTo>
                  <a:lnTo>
                    <a:pt x="989946" y="181895"/>
                  </a:lnTo>
                  <a:lnTo>
                    <a:pt x="997151" y="182450"/>
                  </a:lnTo>
                  <a:lnTo>
                    <a:pt x="998254" y="183021"/>
                  </a:lnTo>
                  <a:lnTo>
                    <a:pt x="999303" y="183812"/>
                  </a:lnTo>
                  <a:lnTo>
                    <a:pt x="999890" y="185971"/>
                  </a:lnTo>
                  <a:lnTo>
                    <a:pt x="1004857" y="186026"/>
                  </a:lnTo>
                  <a:lnTo>
                    <a:pt x="1004857" y="190258"/>
                  </a:lnTo>
                  <a:lnTo>
                    <a:pt x="1004857" y="194694"/>
                  </a:lnTo>
                  <a:lnTo>
                    <a:pt x="1004865" y="199130"/>
                  </a:lnTo>
                  <a:lnTo>
                    <a:pt x="1004865" y="203574"/>
                  </a:lnTo>
                  <a:lnTo>
                    <a:pt x="1004865" y="208017"/>
                  </a:lnTo>
                  <a:lnTo>
                    <a:pt x="1004873" y="212461"/>
                  </a:lnTo>
                  <a:lnTo>
                    <a:pt x="1004873" y="216905"/>
                  </a:lnTo>
                  <a:lnTo>
                    <a:pt x="1004873" y="221348"/>
                  </a:lnTo>
                  <a:lnTo>
                    <a:pt x="1004873" y="225792"/>
                  </a:lnTo>
                  <a:lnTo>
                    <a:pt x="1004873" y="230236"/>
                  </a:lnTo>
                  <a:lnTo>
                    <a:pt x="1004881" y="234687"/>
                  </a:lnTo>
                  <a:lnTo>
                    <a:pt x="1004881" y="239139"/>
                  </a:lnTo>
                  <a:lnTo>
                    <a:pt x="1004881" y="243590"/>
                  </a:lnTo>
                  <a:lnTo>
                    <a:pt x="1004881" y="248042"/>
                  </a:lnTo>
                  <a:lnTo>
                    <a:pt x="1004881" y="252493"/>
                  </a:lnTo>
                  <a:lnTo>
                    <a:pt x="1004889" y="256953"/>
                  </a:lnTo>
                  <a:lnTo>
                    <a:pt x="1004889" y="261412"/>
                  </a:lnTo>
                  <a:lnTo>
                    <a:pt x="1004889" y="265871"/>
                  </a:lnTo>
                  <a:lnTo>
                    <a:pt x="1004889" y="267773"/>
                  </a:lnTo>
                  <a:lnTo>
                    <a:pt x="1004208" y="270104"/>
                  </a:lnTo>
                  <a:lnTo>
                    <a:pt x="1002690" y="273593"/>
                  </a:lnTo>
                  <a:lnTo>
                    <a:pt x="1002424" y="276418"/>
                  </a:lnTo>
                  <a:lnTo>
                    <a:pt x="1003676" y="278616"/>
                  </a:lnTo>
                  <a:lnTo>
                    <a:pt x="1004896" y="280048"/>
                  </a:lnTo>
                  <a:lnTo>
                    <a:pt x="1004896" y="283725"/>
                  </a:lnTo>
                  <a:lnTo>
                    <a:pt x="1004896" y="288192"/>
                  </a:lnTo>
                  <a:lnTo>
                    <a:pt x="1004904" y="292667"/>
                  </a:lnTo>
                  <a:lnTo>
                    <a:pt x="1004904" y="297142"/>
                  </a:lnTo>
                  <a:lnTo>
                    <a:pt x="1004904" y="301617"/>
                  </a:lnTo>
                  <a:lnTo>
                    <a:pt x="1004904" y="306092"/>
                  </a:lnTo>
                  <a:lnTo>
                    <a:pt x="1004904" y="310575"/>
                  </a:lnTo>
                  <a:lnTo>
                    <a:pt x="1004912" y="315058"/>
                  </a:lnTo>
                  <a:lnTo>
                    <a:pt x="1004912" y="319540"/>
                  </a:lnTo>
                  <a:lnTo>
                    <a:pt x="1004912" y="324023"/>
                  </a:lnTo>
                  <a:lnTo>
                    <a:pt x="1004912" y="328514"/>
                  </a:lnTo>
                  <a:lnTo>
                    <a:pt x="1004920" y="328803"/>
                  </a:lnTo>
                  <a:lnTo>
                    <a:pt x="1003778" y="328060"/>
                  </a:lnTo>
                  <a:lnTo>
                    <a:pt x="1000750" y="325603"/>
                  </a:lnTo>
                  <a:lnTo>
                    <a:pt x="998004" y="322803"/>
                  </a:lnTo>
                  <a:lnTo>
                    <a:pt x="996228" y="320190"/>
                  </a:lnTo>
                  <a:lnTo>
                    <a:pt x="994226" y="317811"/>
                  </a:lnTo>
                  <a:lnTo>
                    <a:pt x="985698" y="310762"/>
                  </a:lnTo>
                  <a:lnTo>
                    <a:pt x="983538" y="308447"/>
                  </a:lnTo>
                  <a:lnTo>
                    <a:pt x="983101" y="307805"/>
                  </a:lnTo>
                  <a:lnTo>
                    <a:pt x="983304" y="307203"/>
                  </a:lnTo>
                  <a:lnTo>
                    <a:pt x="984290" y="305982"/>
                  </a:lnTo>
                  <a:lnTo>
                    <a:pt x="986034" y="302454"/>
                  </a:lnTo>
                  <a:lnTo>
                    <a:pt x="984211" y="304637"/>
                  </a:lnTo>
                  <a:lnTo>
                    <a:pt x="982044" y="306366"/>
                  </a:lnTo>
                  <a:lnTo>
                    <a:pt x="978884" y="306475"/>
                  </a:lnTo>
                  <a:lnTo>
                    <a:pt x="975785" y="306898"/>
                  </a:lnTo>
                  <a:lnTo>
                    <a:pt x="972914" y="307938"/>
                  </a:lnTo>
                  <a:lnTo>
                    <a:pt x="969996" y="308298"/>
                  </a:lnTo>
                  <a:lnTo>
                    <a:pt x="968533" y="307789"/>
                  </a:lnTo>
                  <a:lnTo>
                    <a:pt x="967657" y="306491"/>
                  </a:lnTo>
                  <a:lnTo>
                    <a:pt x="967195" y="305161"/>
                  </a:lnTo>
                  <a:lnTo>
                    <a:pt x="966992" y="303745"/>
                  </a:lnTo>
                  <a:lnTo>
                    <a:pt x="965764" y="306029"/>
                  </a:lnTo>
                  <a:lnTo>
                    <a:pt x="963354" y="307281"/>
                  </a:lnTo>
                  <a:lnTo>
                    <a:pt x="960061" y="309917"/>
                  </a:lnTo>
                  <a:lnTo>
                    <a:pt x="959122" y="309370"/>
                  </a:lnTo>
                  <a:lnTo>
                    <a:pt x="958558" y="308368"/>
                  </a:lnTo>
                  <a:lnTo>
                    <a:pt x="958371" y="307328"/>
                  </a:lnTo>
                  <a:lnTo>
                    <a:pt x="959004" y="306217"/>
                  </a:lnTo>
                  <a:lnTo>
                    <a:pt x="959458" y="305044"/>
                  </a:lnTo>
                  <a:lnTo>
                    <a:pt x="960123" y="302219"/>
                  </a:lnTo>
                  <a:lnTo>
                    <a:pt x="961594" y="300553"/>
                  </a:lnTo>
                  <a:lnTo>
                    <a:pt x="962533" y="297337"/>
                  </a:lnTo>
                  <a:lnTo>
                    <a:pt x="963143" y="296195"/>
                  </a:lnTo>
                  <a:lnTo>
                    <a:pt x="963456" y="295053"/>
                  </a:lnTo>
                  <a:lnTo>
                    <a:pt x="962603" y="293754"/>
                  </a:lnTo>
                  <a:lnTo>
                    <a:pt x="961155" y="293316"/>
                  </a:lnTo>
                  <a:lnTo>
                    <a:pt x="960162" y="292526"/>
                  </a:lnTo>
                  <a:lnTo>
                    <a:pt x="959020" y="290343"/>
                  </a:lnTo>
                  <a:lnTo>
                    <a:pt x="958300" y="289608"/>
                  </a:lnTo>
                  <a:lnTo>
                    <a:pt x="956994" y="288708"/>
                  </a:lnTo>
                  <a:lnTo>
                    <a:pt x="955992" y="287668"/>
                  </a:lnTo>
                  <a:lnTo>
                    <a:pt x="957103" y="286877"/>
                  </a:lnTo>
                  <a:lnTo>
                    <a:pt x="958566" y="286557"/>
                  </a:lnTo>
                  <a:lnTo>
                    <a:pt x="959763" y="286604"/>
                  </a:lnTo>
                  <a:lnTo>
                    <a:pt x="961922" y="287097"/>
                  </a:lnTo>
                  <a:lnTo>
                    <a:pt x="962900" y="287120"/>
                  </a:lnTo>
                  <a:lnTo>
                    <a:pt x="965411" y="286314"/>
                  </a:lnTo>
                  <a:lnTo>
                    <a:pt x="963996" y="286565"/>
                  </a:lnTo>
                  <a:lnTo>
                    <a:pt x="962595" y="286533"/>
                  </a:lnTo>
                  <a:lnTo>
                    <a:pt x="958136" y="285125"/>
                  </a:lnTo>
                  <a:lnTo>
                    <a:pt x="955374" y="283662"/>
                  </a:lnTo>
                  <a:lnTo>
                    <a:pt x="952769" y="280728"/>
                  </a:lnTo>
                  <a:lnTo>
                    <a:pt x="952738" y="280165"/>
                  </a:lnTo>
                  <a:lnTo>
                    <a:pt x="954576" y="279633"/>
                  </a:lnTo>
                  <a:lnTo>
                    <a:pt x="958543" y="279015"/>
                  </a:lnTo>
                  <a:lnTo>
                    <a:pt x="957314" y="277521"/>
                  </a:lnTo>
                  <a:lnTo>
                    <a:pt x="955523" y="276214"/>
                  </a:lnTo>
                  <a:lnTo>
                    <a:pt x="954897" y="273898"/>
                  </a:lnTo>
                  <a:lnTo>
                    <a:pt x="953676" y="272467"/>
                  </a:lnTo>
                  <a:lnTo>
                    <a:pt x="951032" y="270127"/>
                  </a:lnTo>
                  <a:lnTo>
                    <a:pt x="949209" y="267702"/>
                  </a:lnTo>
                  <a:lnTo>
                    <a:pt x="947668" y="262773"/>
                  </a:lnTo>
                  <a:lnTo>
                    <a:pt x="946088" y="259050"/>
                  </a:lnTo>
                  <a:lnTo>
                    <a:pt x="946479" y="257704"/>
                  </a:lnTo>
                  <a:lnTo>
                    <a:pt x="947809" y="256742"/>
                  </a:lnTo>
                  <a:lnTo>
                    <a:pt x="945790" y="256632"/>
                  </a:lnTo>
                  <a:lnTo>
                    <a:pt x="943968" y="255944"/>
                  </a:lnTo>
                  <a:lnTo>
                    <a:pt x="944937" y="254136"/>
                  </a:lnTo>
                  <a:lnTo>
                    <a:pt x="947050" y="253065"/>
                  </a:lnTo>
                  <a:lnTo>
                    <a:pt x="945126" y="253338"/>
                  </a:lnTo>
                  <a:lnTo>
                    <a:pt x="943248" y="253862"/>
                  </a:lnTo>
                  <a:lnTo>
                    <a:pt x="942395" y="253964"/>
                  </a:lnTo>
                  <a:lnTo>
                    <a:pt x="941511" y="253800"/>
                  </a:lnTo>
                  <a:lnTo>
                    <a:pt x="941042" y="253072"/>
                  </a:lnTo>
                  <a:lnTo>
                    <a:pt x="940979" y="252040"/>
                  </a:lnTo>
                  <a:lnTo>
                    <a:pt x="941253" y="250217"/>
                  </a:lnTo>
                  <a:lnTo>
                    <a:pt x="940932" y="248449"/>
                  </a:lnTo>
                  <a:lnTo>
                    <a:pt x="939266" y="247627"/>
                  </a:lnTo>
                  <a:lnTo>
                    <a:pt x="937881" y="246368"/>
                  </a:lnTo>
                  <a:lnTo>
                    <a:pt x="937099" y="245898"/>
                  </a:lnTo>
                  <a:lnTo>
                    <a:pt x="936082" y="245930"/>
                  </a:lnTo>
                  <a:lnTo>
                    <a:pt x="935088" y="245085"/>
                  </a:lnTo>
                  <a:lnTo>
                    <a:pt x="934290" y="243864"/>
                  </a:lnTo>
                  <a:lnTo>
                    <a:pt x="924354" y="238568"/>
                  </a:lnTo>
                  <a:lnTo>
                    <a:pt x="923767" y="237058"/>
                  </a:lnTo>
                  <a:lnTo>
                    <a:pt x="922844" y="237715"/>
                  </a:lnTo>
                  <a:lnTo>
                    <a:pt x="921929" y="238044"/>
                  </a:lnTo>
                  <a:lnTo>
                    <a:pt x="920787" y="237175"/>
                  </a:lnTo>
                  <a:lnTo>
                    <a:pt x="919590" y="236596"/>
                  </a:lnTo>
                  <a:lnTo>
                    <a:pt x="918283" y="236690"/>
                  </a:lnTo>
                  <a:lnTo>
                    <a:pt x="917078" y="236221"/>
                  </a:lnTo>
                  <a:lnTo>
                    <a:pt x="915811" y="235955"/>
                  </a:lnTo>
                  <a:lnTo>
                    <a:pt x="914489" y="235916"/>
                  </a:lnTo>
                  <a:lnTo>
                    <a:pt x="909271" y="234288"/>
                  </a:lnTo>
                  <a:lnTo>
                    <a:pt x="904326" y="231714"/>
                  </a:lnTo>
                  <a:lnTo>
                    <a:pt x="900297" y="230603"/>
                  </a:lnTo>
                  <a:lnTo>
                    <a:pt x="897817" y="229156"/>
                  </a:lnTo>
                  <a:lnTo>
                    <a:pt x="895235" y="227983"/>
                  </a:lnTo>
                  <a:lnTo>
                    <a:pt x="889462" y="226840"/>
                  </a:lnTo>
                  <a:lnTo>
                    <a:pt x="883610" y="226066"/>
                  </a:lnTo>
                  <a:lnTo>
                    <a:pt x="881490" y="226042"/>
                  </a:lnTo>
                  <a:lnTo>
                    <a:pt x="879714" y="226293"/>
                  </a:lnTo>
                  <a:lnTo>
                    <a:pt x="878008" y="226238"/>
                  </a:lnTo>
                  <a:lnTo>
                    <a:pt x="868323" y="220652"/>
                  </a:lnTo>
                  <a:lnTo>
                    <a:pt x="866688" y="218110"/>
                  </a:lnTo>
                  <a:lnTo>
                    <a:pt x="866844" y="216623"/>
                  </a:lnTo>
                  <a:lnTo>
                    <a:pt x="867282" y="215395"/>
                  </a:lnTo>
                  <a:lnTo>
                    <a:pt x="871233" y="215043"/>
                  </a:lnTo>
                  <a:lnTo>
                    <a:pt x="868456" y="214683"/>
                  </a:lnTo>
                  <a:lnTo>
                    <a:pt x="867313" y="214847"/>
                  </a:lnTo>
                  <a:lnTo>
                    <a:pt x="865021" y="215856"/>
                  </a:lnTo>
                  <a:lnTo>
                    <a:pt x="863785" y="215927"/>
                  </a:lnTo>
                  <a:lnTo>
                    <a:pt x="862033" y="215254"/>
                  </a:lnTo>
                  <a:lnTo>
                    <a:pt x="860359" y="214409"/>
                  </a:lnTo>
                  <a:lnTo>
                    <a:pt x="857612" y="215191"/>
                  </a:lnTo>
                  <a:lnTo>
                    <a:pt x="856212" y="213908"/>
                  </a:lnTo>
                  <a:lnTo>
                    <a:pt x="855727" y="212555"/>
                  </a:lnTo>
                  <a:lnTo>
                    <a:pt x="854992" y="211937"/>
                  </a:lnTo>
                  <a:lnTo>
                    <a:pt x="853959" y="211999"/>
                  </a:lnTo>
                  <a:lnTo>
                    <a:pt x="852566" y="212492"/>
                  </a:lnTo>
                  <a:lnTo>
                    <a:pt x="851182" y="212406"/>
                  </a:lnTo>
                  <a:lnTo>
                    <a:pt x="850290" y="211475"/>
                  </a:lnTo>
                  <a:lnTo>
                    <a:pt x="849648" y="210262"/>
                  </a:lnTo>
                  <a:lnTo>
                    <a:pt x="848702" y="209394"/>
                  </a:lnTo>
                  <a:lnTo>
                    <a:pt x="847560" y="208729"/>
                  </a:lnTo>
                  <a:lnTo>
                    <a:pt x="845682" y="207157"/>
                  </a:lnTo>
                  <a:lnTo>
                    <a:pt x="844704" y="205005"/>
                  </a:lnTo>
                  <a:lnTo>
                    <a:pt x="844821" y="201289"/>
                  </a:lnTo>
                  <a:lnTo>
                    <a:pt x="845119" y="199959"/>
                  </a:lnTo>
                  <a:lnTo>
                    <a:pt x="846973" y="197792"/>
                  </a:lnTo>
                  <a:lnTo>
                    <a:pt x="848287" y="195734"/>
                  </a:lnTo>
                  <a:lnTo>
                    <a:pt x="846660" y="195508"/>
                  </a:lnTo>
                  <a:lnTo>
                    <a:pt x="845189" y="196454"/>
                  </a:lnTo>
                  <a:lnTo>
                    <a:pt x="844571" y="197424"/>
                  </a:lnTo>
                  <a:lnTo>
                    <a:pt x="844321" y="198598"/>
                  </a:lnTo>
                  <a:lnTo>
                    <a:pt x="844156" y="202502"/>
                  </a:lnTo>
                  <a:lnTo>
                    <a:pt x="842975" y="203636"/>
                  </a:lnTo>
                  <a:lnTo>
                    <a:pt x="841191" y="203542"/>
                  </a:lnTo>
                  <a:lnTo>
                    <a:pt x="841715" y="205827"/>
                  </a:lnTo>
                  <a:lnTo>
                    <a:pt x="840988" y="207994"/>
                  </a:lnTo>
                  <a:lnTo>
                    <a:pt x="838914" y="210544"/>
                  </a:lnTo>
                  <a:lnTo>
                    <a:pt x="838750" y="211702"/>
                  </a:lnTo>
                  <a:lnTo>
                    <a:pt x="839079" y="212962"/>
                  </a:lnTo>
                  <a:lnTo>
                    <a:pt x="838609" y="214198"/>
                  </a:lnTo>
                  <a:lnTo>
                    <a:pt x="835261" y="217765"/>
                  </a:lnTo>
                  <a:lnTo>
                    <a:pt x="834142" y="217937"/>
                  </a:lnTo>
                  <a:lnTo>
                    <a:pt x="831670" y="217914"/>
                  </a:lnTo>
                  <a:lnTo>
                    <a:pt x="829112" y="218477"/>
                  </a:lnTo>
                  <a:lnTo>
                    <a:pt x="827923" y="217648"/>
                  </a:lnTo>
                  <a:lnTo>
                    <a:pt x="826952" y="216568"/>
                  </a:lnTo>
                  <a:lnTo>
                    <a:pt x="826225" y="215285"/>
                  </a:lnTo>
                  <a:lnTo>
                    <a:pt x="825208" y="212649"/>
                  </a:lnTo>
                  <a:lnTo>
                    <a:pt x="824394" y="209926"/>
                  </a:lnTo>
                  <a:lnTo>
                    <a:pt x="826937" y="206593"/>
                  </a:lnTo>
                  <a:lnTo>
                    <a:pt x="826061" y="203581"/>
                  </a:lnTo>
                  <a:lnTo>
                    <a:pt x="824339" y="200992"/>
                  </a:lnTo>
                  <a:lnTo>
                    <a:pt x="819990" y="197409"/>
                  </a:lnTo>
                  <a:lnTo>
                    <a:pt x="815483" y="194005"/>
                  </a:lnTo>
                  <a:lnTo>
                    <a:pt x="813434" y="193317"/>
                  </a:lnTo>
                  <a:lnTo>
                    <a:pt x="810077" y="193012"/>
                  </a:lnTo>
                  <a:lnTo>
                    <a:pt x="809013" y="192683"/>
                  </a:lnTo>
                  <a:lnTo>
                    <a:pt x="807973" y="191408"/>
                  </a:lnTo>
                  <a:lnTo>
                    <a:pt x="807198" y="189937"/>
                  </a:lnTo>
                  <a:lnTo>
                    <a:pt x="809303" y="189304"/>
                  </a:lnTo>
                  <a:lnTo>
                    <a:pt x="812894" y="187575"/>
                  </a:lnTo>
                  <a:lnTo>
                    <a:pt x="814935" y="187661"/>
                  </a:lnTo>
                  <a:lnTo>
                    <a:pt x="820475" y="188600"/>
                  </a:lnTo>
                  <a:lnTo>
                    <a:pt x="822173" y="189452"/>
                  </a:lnTo>
                  <a:lnTo>
                    <a:pt x="823753" y="189953"/>
                  </a:lnTo>
                  <a:lnTo>
                    <a:pt x="827532" y="187097"/>
                  </a:lnTo>
                  <a:lnTo>
                    <a:pt x="830528" y="183366"/>
                  </a:lnTo>
                  <a:lnTo>
                    <a:pt x="832398" y="182552"/>
                  </a:lnTo>
                  <a:lnTo>
                    <a:pt x="833986" y="182278"/>
                  </a:lnTo>
                  <a:lnTo>
                    <a:pt x="835605" y="182638"/>
                  </a:lnTo>
                  <a:lnTo>
                    <a:pt x="838821" y="183937"/>
                  </a:lnTo>
                  <a:lnTo>
                    <a:pt x="841348" y="184547"/>
                  </a:lnTo>
                  <a:lnTo>
                    <a:pt x="843147" y="184664"/>
                  </a:lnTo>
                  <a:lnTo>
                    <a:pt x="844086" y="185830"/>
                  </a:lnTo>
                  <a:lnTo>
                    <a:pt x="845150" y="186354"/>
                  </a:lnTo>
                  <a:lnTo>
                    <a:pt x="845392" y="184594"/>
                  </a:lnTo>
                  <a:lnTo>
                    <a:pt x="846316" y="182560"/>
                  </a:lnTo>
                  <a:lnTo>
                    <a:pt x="848107" y="181926"/>
                  </a:lnTo>
                  <a:lnTo>
                    <a:pt x="849054" y="181777"/>
                  </a:lnTo>
                  <a:lnTo>
                    <a:pt x="849648" y="181253"/>
                  </a:lnTo>
                  <a:lnTo>
                    <a:pt x="849515" y="179368"/>
                  </a:lnTo>
                  <a:lnTo>
                    <a:pt x="847145" y="179133"/>
                  </a:lnTo>
                  <a:lnTo>
                    <a:pt x="848436" y="177514"/>
                  </a:lnTo>
                  <a:lnTo>
                    <a:pt x="849586" y="176724"/>
                  </a:lnTo>
                  <a:lnTo>
                    <a:pt x="849985" y="175933"/>
                  </a:lnTo>
                  <a:lnTo>
                    <a:pt x="850008" y="174948"/>
                  </a:lnTo>
                  <a:lnTo>
                    <a:pt x="845369" y="176849"/>
                  </a:lnTo>
                  <a:lnTo>
                    <a:pt x="840479" y="177647"/>
                  </a:lnTo>
                  <a:lnTo>
                    <a:pt x="837593" y="177428"/>
                  </a:lnTo>
                  <a:lnTo>
                    <a:pt x="834713" y="177404"/>
                  </a:lnTo>
                  <a:lnTo>
                    <a:pt x="828955" y="178671"/>
                  </a:lnTo>
                  <a:lnTo>
                    <a:pt x="826772" y="178625"/>
                  </a:lnTo>
                  <a:lnTo>
                    <a:pt x="821679" y="178108"/>
                  </a:lnTo>
                  <a:lnTo>
                    <a:pt x="818863" y="177490"/>
                  </a:lnTo>
                  <a:lnTo>
                    <a:pt x="816688" y="177967"/>
                  </a:lnTo>
                  <a:lnTo>
                    <a:pt x="814584" y="178007"/>
                  </a:lnTo>
                  <a:lnTo>
                    <a:pt x="812385" y="176551"/>
                  </a:lnTo>
                  <a:lnTo>
                    <a:pt x="810515" y="174736"/>
                  </a:lnTo>
                  <a:lnTo>
                    <a:pt x="809585" y="173445"/>
                  </a:lnTo>
                  <a:lnTo>
                    <a:pt x="808348" y="172507"/>
                  </a:lnTo>
                  <a:lnTo>
                    <a:pt x="807801" y="171247"/>
                  </a:lnTo>
                  <a:lnTo>
                    <a:pt x="806432" y="166506"/>
                  </a:lnTo>
                  <a:lnTo>
                    <a:pt x="806306" y="163111"/>
                  </a:lnTo>
                  <a:lnTo>
                    <a:pt x="804092" y="163048"/>
                  </a:lnTo>
                  <a:lnTo>
                    <a:pt x="801941" y="162712"/>
                  </a:lnTo>
                  <a:lnTo>
                    <a:pt x="792326" y="159488"/>
                  </a:lnTo>
                  <a:lnTo>
                    <a:pt x="791168" y="160279"/>
                  </a:lnTo>
                  <a:lnTo>
                    <a:pt x="789814" y="160686"/>
                  </a:lnTo>
                  <a:lnTo>
                    <a:pt x="788461" y="160834"/>
                  </a:lnTo>
                  <a:lnTo>
                    <a:pt x="787123" y="160670"/>
                  </a:lnTo>
                  <a:lnTo>
                    <a:pt x="785786" y="160169"/>
                  </a:lnTo>
                  <a:lnTo>
                    <a:pt x="785903" y="159277"/>
                  </a:lnTo>
                  <a:lnTo>
                    <a:pt x="786889" y="157102"/>
                  </a:lnTo>
                  <a:lnTo>
                    <a:pt x="787867" y="156297"/>
                  </a:lnTo>
                  <a:lnTo>
                    <a:pt x="789212" y="155671"/>
                  </a:lnTo>
                  <a:lnTo>
                    <a:pt x="790065" y="154513"/>
                  </a:lnTo>
                  <a:lnTo>
                    <a:pt x="791458" y="151047"/>
                  </a:lnTo>
                  <a:lnTo>
                    <a:pt x="791567" y="149866"/>
                  </a:lnTo>
                  <a:lnTo>
                    <a:pt x="791411" y="148661"/>
                  </a:lnTo>
                  <a:lnTo>
                    <a:pt x="791528" y="147745"/>
                  </a:lnTo>
                  <a:lnTo>
                    <a:pt x="792389" y="147268"/>
                  </a:lnTo>
                  <a:lnTo>
                    <a:pt x="796011" y="146142"/>
                  </a:lnTo>
                  <a:lnTo>
                    <a:pt x="803537" y="144436"/>
                  </a:lnTo>
                  <a:lnTo>
                    <a:pt x="805438" y="143419"/>
                  </a:lnTo>
                  <a:lnTo>
                    <a:pt x="807010" y="141792"/>
                  </a:lnTo>
                  <a:lnTo>
                    <a:pt x="808841" y="140806"/>
                  </a:lnTo>
                  <a:lnTo>
                    <a:pt x="809678" y="139805"/>
                  </a:lnTo>
                  <a:lnTo>
                    <a:pt x="810648" y="138999"/>
                  </a:lnTo>
                  <a:lnTo>
                    <a:pt x="816469" y="136847"/>
                  </a:lnTo>
                  <a:lnTo>
                    <a:pt x="818980" y="136675"/>
                  </a:lnTo>
                  <a:lnTo>
                    <a:pt x="821547" y="136926"/>
                  </a:lnTo>
                  <a:lnTo>
                    <a:pt x="826624" y="138201"/>
                  </a:lnTo>
                  <a:lnTo>
                    <a:pt x="831467" y="140258"/>
                  </a:lnTo>
                  <a:lnTo>
                    <a:pt x="835668" y="142965"/>
                  </a:lnTo>
                  <a:lnTo>
                    <a:pt x="840174" y="144906"/>
                  </a:lnTo>
                  <a:close/>
                  <a:moveTo>
                    <a:pt x="203472" y="136370"/>
                  </a:moveTo>
                  <a:lnTo>
                    <a:pt x="205529" y="138490"/>
                  </a:lnTo>
                  <a:lnTo>
                    <a:pt x="206022" y="139249"/>
                  </a:lnTo>
                  <a:lnTo>
                    <a:pt x="205005" y="140423"/>
                  </a:lnTo>
                  <a:lnTo>
                    <a:pt x="204191" y="142081"/>
                  </a:lnTo>
                  <a:lnTo>
                    <a:pt x="203722" y="142433"/>
                  </a:lnTo>
                  <a:lnTo>
                    <a:pt x="202150" y="141800"/>
                  </a:lnTo>
                  <a:lnTo>
                    <a:pt x="201038" y="143427"/>
                  </a:lnTo>
                  <a:lnTo>
                    <a:pt x="200303" y="140822"/>
                  </a:lnTo>
                  <a:lnTo>
                    <a:pt x="198707" y="139171"/>
                  </a:lnTo>
                  <a:lnTo>
                    <a:pt x="199701" y="137481"/>
                  </a:lnTo>
                  <a:lnTo>
                    <a:pt x="200061" y="137356"/>
                  </a:lnTo>
                  <a:lnTo>
                    <a:pt x="200546" y="137411"/>
                  </a:lnTo>
                  <a:lnTo>
                    <a:pt x="201047" y="137857"/>
                  </a:lnTo>
                  <a:lnTo>
                    <a:pt x="203472" y="136370"/>
                  </a:lnTo>
                  <a:close/>
                  <a:moveTo>
                    <a:pt x="710509" y="136026"/>
                  </a:moveTo>
                  <a:lnTo>
                    <a:pt x="713043" y="139288"/>
                  </a:lnTo>
                  <a:lnTo>
                    <a:pt x="711338" y="142379"/>
                  </a:lnTo>
                  <a:lnTo>
                    <a:pt x="712511" y="144108"/>
                  </a:lnTo>
                  <a:lnTo>
                    <a:pt x="715711" y="144217"/>
                  </a:lnTo>
                  <a:lnTo>
                    <a:pt x="716446" y="144867"/>
                  </a:lnTo>
                  <a:lnTo>
                    <a:pt x="717010" y="145649"/>
                  </a:lnTo>
                  <a:lnTo>
                    <a:pt x="717377" y="146713"/>
                  </a:lnTo>
                  <a:lnTo>
                    <a:pt x="716548" y="147566"/>
                  </a:lnTo>
                  <a:lnTo>
                    <a:pt x="714765" y="148348"/>
                  </a:lnTo>
                  <a:lnTo>
                    <a:pt x="712707" y="147221"/>
                  </a:lnTo>
                  <a:lnTo>
                    <a:pt x="712167" y="146173"/>
                  </a:lnTo>
                  <a:lnTo>
                    <a:pt x="711744" y="145782"/>
                  </a:lnTo>
                  <a:lnTo>
                    <a:pt x="708975" y="146580"/>
                  </a:lnTo>
                  <a:lnTo>
                    <a:pt x="708201" y="146658"/>
                  </a:lnTo>
                  <a:lnTo>
                    <a:pt x="707668" y="145195"/>
                  </a:lnTo>
                  <a:lnTo>
                    <a:pt x="708334" y="143098"/>
                  </a:lnTo>
                  <a:lnTo>
                    <a:pt x="706401" y="142152"/>
                  </a:lnTo>
                  <a:lnTo>
                    <a:pt x="704625" y="139985"/>
                  </a:lnTo>
                  <a:lnTo>
                    <a:pt x="704563" y="139116"/>
                  </a:lnTo>
                  <a:lnTo>
                    <a:pt x="705275" y="137606"/>
                  </a:lnTo>
                  <a:lnTo>
                    <a:pt x="705181" y="136402"/>
                  </a:lnTo>
                  <a:lnTo>
                    <a:pt x="706190" y="136308"/>
                  </a:lnTo>
                  <a:lnTo>
                    <a:pt x="708036" y="137935"/>
                  </a:lnTo>
                  <a:lnTo>
                    <a:pt x="708834" y="136402"/>
                  </a:lnTo>
                  <a:lnTo>
                    <a:pt x="709624" y="135760"/>
                  </a:lnTo>
                  <a:lnTo>
                    <a:pt x="710509" y="136026"/>
                  </a:lnTo>
                  <a:close/>
                  <a:moveTo>
                    <a:pt x="703546" y="139867"/>
                  </a:moveTo>
                  <a:lnTo>
                    <a:pt x="702168" y="140431"/>
                  </a:lnTo>
                  <a:lnTo>
                    <a:pt x="700674" y="140423"/>
                  </a:lnTo>
                  <a:lnTo>
                    <a:pt x="700346" y="138099"/>
                  </a:lnTo>
                  <a:lnTo>
                    <a:pt x="700839" y="135150"/>
                  </a:lnTo>
                  <a:lnTo>
                    <a:pt x="702232" y="134649"/>
                  </a:lnTo>
                  <a:lnTo>
                    <a:pt x="704429" y="135275"/>
                  </a:lnTo>
                  <a:lnTo>
                    <a:pt x="703616" y="136018"/>
                  </a:lnTo>
                  <a:lnTo>
                    <a:pt x="704218" y="137598"/>
                  </a:lnTo>
                  <a:lnTo>
                    <a:pt x="703546" y="139867"/>
                  </a:lnTo>
                  <a:close/>
                  <a:moveTo>
                    <a:pt x="187277" y="136660"/>
                  </a:moveTo>
                  <a:lnTo>
                    <a:pt x="184422" y="137419"/>
                  </a:lnTo>
                  <a:lnTo>
                    <a:pt x="181237" y="136871"/>
                  </a:lnTo>
                  <a:lnTo>
                    <a:pt x="181629" y="135565"/>
                  </a:lnTo>
                  <a:lnTo>
                    <a:pt x="183162" y="134039"/>
                  </a:lnTo>
                  <a:lnTo>
                    <a:pt x="184524" y="134101"/>
                  </a:lnTo>
                  <a:lnTo>
                    <a:pt x="187003" y="135103"/>
                  </a:lnTo>
                  <a:lnTo>
                    <a:pt x="187879" y="136003"/>
                  </a:lnTo>
                  <a:lnTo>
                    <a:pt x="187277" y="136660"/>
                  </a:lnTo>
                  <a:close/>
                  <a:moveTo>
                    <a:pt x="781780" y="129157"/>
                  </a:moveTo>
                  <a:lnTo>
                    <a:pt x="785582" y="130088"/>
                  </a:lnTo>
                  <a:lnTo>
                    <a:pt x="786443" y="129939"/>
                  </a:lnTo>
                  <a:lnTo>
                    <a:pt x="791958" y="132333"/>
                  </a:lnTo>
                  <a:lnTo>
                    <a:pt x="792827" y="133522"/>
                  </a:lnTo>
                  <a:lnTo>
                    <a:pt x="792521" y="134328"/>
                  </a:lnTo>
                  <a:lnTo>
                    <a:pt x="793335" y="135408"/>
                  </a:lnTo>
                  <a:lnTo>
                    <a:pt x="791536" y="137051"/>
                  </a:lnTo>
                  <a:lnTo>
                    <a:pt x="790667" y="137231"/>
                  </a:lnTo>
                  <a:lnTo>
                    <a:pt x="789791" y="136613"/>
                  </a:lnTo>
                  <a:lnTo>
                    <a:pt x="788031" y="136269"/>
                  </a:lnTo>
                  <a:lnTo>
                    <a:pt x="785997" y="136941"/>
                  </a:lnTo>
                  <a:lnTo>
                    <a:pt x="784706" y="136433"/>
                  </a:lnTo>
                  <a:lnTo>
                    <a:pt x="783611" y="134931"/>
                  </a:lnTo>
                  <a:lnTo>
                    <a:pt x="781671" y="134015"/>
                  </a:lnTo>
                  <a:lnTo>
                    <a:pt x="778924" y="130839"/>
                  </a:lnTo>
                  <a:lnTo>
                    <a:pt x="777579" y="130956"/>
                  </a:lnTo>
                  <a:lnTo>
                    <a:pt x="777931" y="132200"/>
                  </a:lnTo>
                  <a:lnTo>
                    <a:pt x="779096" y="133022"/>
                  </a:lnTo>
                  <a:lnTo>
                    <a:pt x="780630" y="135439"/>
                  </a:lnTo>
                  <a:lnTo>
                    <a:pt x="781514" y="135674"/>
                  </a:lnTo>
                  <a:lnTo>
                    <a:pt x="782422" y="135588"/>
                  </a:lnTo>
                  <a:lnTo>
                    <a:pt x="783650" y="136597"/>
                  </a:lnTo>
                  <a:lnTo>
                    <a:pt x="783587" y="138154"/>
                  </a:lnTo>
                  <a:lnTo>
                    <a:pt x="780379" y="138764"/>
                  </a:lnTo>
                  <a:lnTo>
                    <a:pt x="779269" y="137622"/>
                  </a:lnTo>
                  <a:lnTo>
                    <a:pt x="779026" y="135549"/>
                  </a:lnTo>
                  <a:lnTo>
                    <a:pt x="777227" y="136245"/>
                  </a:lnTo>
                  <a:lnTo>
                    <a:pt x="776530" y="136965"/>
                  </a:lnTo>
                  <a:lnTo>
                    <a:pt x="776006" y="137067"/>
                  </a:lnTo>
                  <a:lnTo>
                    <a:pt x="774809" y="134907"/>
                  </a:lnTo>
                  <a:lnTo>
                    <a:pt x="771383" y="134790"/>
                  </a:lnTo>
                  <a:lnTo>
                    <a:pt x="769106" y="133648"/>
                  </a:lnTo>
                  <a:lnTo>
                    <a:pt x="770232" y="132451"/>
                  </a:lnTo>
                  <a:lnTo>
                    <a:pt x="770397" y="131293"/>
                  </a:lnTo>
                  <a:lnTo>
                    <a:pt x="771876" y="130667"/>
                  </a:lnTo>
                  <a:lnTo>
                    <a:pt x="773370" y="131222"/>
                  </a:lnTo>
                  <a:lnTo>
                    <a:pt x="774880" y="130385"/>
                  </a:lnTo>
                  <a:lnTo>
                    <a:pt x="775952" y="130597"/>
                  </a:lnTo>
                  <a:lnTo>
                    <a:pt x="776742" y="130065"/>
                  </a:lnTo>
                  <a:lnTo>
                    <a:pt x="779777" y="129728"/>
                  </a:lnTo>
                  <a:lnTo>
                    <a:pt x="781780" y="129157"/>
                  </a:lnTo>
                  <a:close/>
                  <a:moveTo>
                    <a:pt x="71404" y="140634"/>
                  </a:moveTo>
                  <a:lnTo>
                    <a:pt x="70098" y="141643"/>
                  </a:lnTo>
                  <a:lnTo>
                    <a:pt x="68118" y="140665"/>
                  </a:lnTo>
                  <a:lnTo>
                    <a:pt x="68784" y="139265"/>
                  </a:lnTo>
                  <a:lnTo>
                    <a:pt x="69104" y="137332"/>
                  </a:lnTo>
                  <a:lnTo>
                    <a:pt x="70293" y="135799"/>
                  </a:lnTo>
                  <a:lnTo>
                    <a:pt x="70693" y="134000"/>
                  </a:lnTo>
                  <a:lnTo>
                    <a:pt x="68408" y="129079"/>
                  </a:lnTo>
                  <a:lnTo>
                    <a:pt x="69542" y="128915"/>
                  </a:lnTo>
                  <a:lnTo>
                    <a:pt x="70442" y="129446"/>
                  </a:lnTo>
                  <a:lnTo>
                    <a:pt x="71952" y="132717"/>
                  </a:lnTo>
                  <a:lnTo>
                    <a:pt x="73266" y="134680"/>
                  </a:lnTo>
                  <a:lnTo>
                    <a:pt x="72742" y="137340"/>
                  </a:lnTo>
                  <a:lnTo>
                    <a:pt x="71404" y="140634"/>
                  </a:lnTo>
                  <a:close/>
                  <a:moveTo>
                    <a:pt x="210161" y="132904"/>
                  </a:moveTo>
                  <a:lnTo>
                    <a:pt x="210794" y="133264"/>
                  </a:lnTo>
                  <a:lnTo>
                    <a:pt x="211577" y="132130"/>
                  </a:lnTo>
                  <a:lnTo>
                    <a:pt x="213024" y="133679"/>
                  </a:lnTo>
                  <a:lnTo>
                    <a:pt x="213916" y="134453"/>
                  </a:lnTo>
                  <a:lnTo>
                    <a:pt x="215136" y="135228"/>
                  </a:lnTo>
                  <a:lnTo>
                    <a:pt x="213940" y="135259"/>
                  </a:lnTo>
                  <a:lnTo>
                    <a:pt x="213446" y="135971"/>
                  </a:lnTo>
                  <a:lnTo>
                    <a:pt x="213134" y="136112"/>
                  </a:lnTo>
                  <a:lnTo>
                    <a:pt x="208479" y="133616"/>
                  </a:lnTo>
                  <a:lnTo>
                    <a:pt x="205498" y="134422"/>
                  </a:lnTo>
                  <a:lnTo>
                    <a:pt x="203456" y="133695"/>
                  </a:lnTo>
                  <a:lnTo>
                    <a:pt x="202877" y="133194"/>
                  </a:lnTo>
                  <a:lnTo>
                    <a:pt x="203972" y="131825"/>
                  </a:lnTo>
                  <a:lnTo>
                    <a:pt x="204982" y="128687"/>
                  </a:lnTo>
                  <a:lnTo>
                    <a:pt x="207024" y="129478"/>
                  </a:lnTo>
                  <a:lnTo>
                    <a:pt x="207516" y="130448"/>
                  </a:lnTo>
                  <a:lnTo>
                    <a:pt x="207391" y="130737"/>
                  </a:lnTo>
                  <a:lnTo>
                    <a:pt x="208729" y="131324"/>
                  </a:lnTo>
                  <a:lnTo>
                    <a:pt x="210161" y="132904"/>
                  </a:lnTo>
                  <a:close/>
                  <a:moveTo>
                    <a:pt x="754023" y="133147"/>
                  </a:moveTo>
                  <a:lnTo>
                    <a:pt x="753068" y="133209"/>
                  </a:lnTo>
                  <a:lnTo>
                    <a:pt x="752270" y="131934"/>
                  </a:lnTo>
                  <a:lnTo>
                    <a:pt x="750095" y="130518"/>
                  </a:lnTo>
                  <a:lnTo>
                    <a:pt x="748750" y="128077"/>
                  </a:lnTo>
                  <a:lnTo>
                    <a:pt x="753866" y="132106"/>
                  </a:lnTo>
                  <a:lnTo>
                    <a:pt x="754023" y="133147"/>
                  </a:lnTo>
                  <a:close/>
                  <a:moveTo>
                    <a:pt x="708013" y="129196"/>
                  </a:moveTo>
                  <a:lnTo>
                    <a:pt x="707903" y="129869"/>
                  </a:lnTo>
                  <a:lnTo>
                    <a:pt x="707223" y="128930"/>
                  </a:lnTo>
                  <a:lnTo>
                    <a:pt x="706761" y="128703"/>
                  </a:lnTo>
                  <a:lnTo>
                    <a:pt x="707254" y="126356"/>
                  </a:lnTo>
                  <a:lnTo>
                    <a:pt x="707512" y="125957"/>
                  </a:lnTo>
                  <a:lnTo>
                    <a:pt x="707911" y="127561"/>
                  </a:lnTo>
                  <a:lnTo>
                    <a:pt x="708013" y="129196"/>
                  </a:lnTo>
                  <a:close/>
                  <a:moveTo>
                    <a:pt x="208197" y="127764"/>
                  </a:moveTo>
                  <a:lnTo>
                    <a:pt x="208385" y="128304"/>
                  </a:lnTo>
                  <a:lnTo>
                    <a:pt x="207352" y="127694"/>
                  </a:lnTo>
                  <a:lnTo>
                    <a:pt x="206727" y="127326"/>
                  </a:lnTo>
                  <a:lnTo>
                    <a:pt x="206304" y="126990"/>
                  </a:lnTo>
                  <a:lnTo>
                    <a:pt x="204020" y="124009"/>
                  </a:lnTo>
                  <a:lnTo>
                    <a:pt x="204997" y="124197"/>
                  </a:lnTo>
                  <a:lnTo>
                    <a:pt x="207540" y="126818"/>
                  </a:lnTo>
                  <a:lnTo>
                    <a:pt x="208197" y="127764"/>
                  </a:lnTo>
                  <a:close/>
                  <a:moveTo>
                    <a:pt x="177349" y="117250"/>
                  </a:moveTo>
                  <a:lnTo>
                    <a:pt x="174885" y="117375"/>
                  </a:lnTo>
                  <a:lnTo>
                    <a:pt x="174165" y="117093"/>
                  </a:lnTo>
                  <a:lnTo>
                    <a:pt x="174470" y="115044"/>
                  </a:lnTo>
                  <a:lnTo>
                    <a:pt x="175221" y="113807"/>
                  </a:lnTo>
                  <a:lnTo>
                    <a:pt x="176340" y="113831"/>
                  </a:lnTo>
                  <a:lnTo>
                    <a:pt x="177584" y="115677"/>
                  </a:lnTo>
                  <a:lnTo>
                    <a:pt x="177349" y="117250"/>
                  </a:lnTo>
                  <a:close/>
                  <a:moveTo>
                    <a:pt x="707277" y="115059"/>
                  </a:moveTo>
                  <a:lnTo>
                    <a:pt x="706487" y="115302"/>
                  </a:lnTo>
                  <a:lnTo>
                    <a:pt x="706260" y="115216"/>
                  </a:lnTo>
                  <a:lnTo>
                    <a:pt x="706026" y="114339"/>
                  </a:lnTo>
                  <a:lnTo>
                    <a:pt x="706464" y="112853"/>
                  </a:lnTo>
                  <a:lnTo>
                    <a:pt x="707387" y="112837"/>
                  </a:lnTo>
                  <a:lnTo>
                    <a:pt x="707778" y="113080"/>
                  </a:lnTo>
                  <a:lnTo>
                    <a:pt x="707857" y="114175"/>
                  </a:lnTo>
                  <a:lnTo>
                    <a:pt x="707277" y="115059"/>
                  </a:lnTo>
                  <a:close/>
                  <a:moveTo>
                    <a:pt x="706237" y="111805"/>
                  </a:moveTo>
                  <a:lnTo>
                    <a:pt x="705486" y="112524"/>
                  </a:lnTo>
                  <a:lnTo>
                    <a:pt x="704774" y="112282"/>
                  </a:lnTo>
                  <a:lnTo>
                    <a:pt x="704344" y="111359"/>
                  </a:lnTo>
                  <a:lnTo>
                    <a:pt x="704484" y="110694"/>
                  </a:lnTo>
                  <a:lnTo>
                    <a:pt x="705079" y="110263"/>
                  </a:lnTo>
                  <a:lnTo>
                    <a:pt x="705822" y="110584"/>
                  </a:lnTo>
                  <a:lnTo>
                    <a:pt x="706237" y="111805"/>
                  </a:lnTo>
                  <a:close/>
                  <a:moveTo>
                    <a:pt x="180987" y="114574"/>
                  </a:moveTo>
                  <a:lnTo>
                    <a:pt x="180533" y="114871"/>
                  </a:lnTo>
                  <a:lnTo>
                    <a:pt x="178664" y="112102"/>
                  </a:lnTo>
                  <a:lnTo>
                    <a:pt x="179133" y="110506"/>
                  </a:lnTo>
                  <a:lnTo>
                    <a:pt x="179587" y="110099"/>
                  </a:lnTo>
                  <a:lnTo>
                    <a:pt x="180619" y="111077"/>
                  </a:lnTo>
                  <a:lnTo>
                    <a:pt x="181433" y="112094"/>
                  </a:lnTo>
                  <a:lnTo>
                    <a:pt x="182028" y="113307"/>
                  </a:lnTo>
                  <a:lnTo>
                    <a:pt x="180987" y="114574"/>
                  </a:lnTo>
                  <a:close/>
                  <a:moveTo>
                    <a:pt x="189303" y="111601"/>
                  </a:moveTo>
                  <a:lnTo>
                    <a:pt x="189421" y="112227"/>
                  </a:lnTo>
                  <a:lnTo>
                    <a:pt x="187410" y="110968"/>
                  </a:lnTo>
                  <a:lnTo>
                    <a:pt x="187356" y="110052"/>
                  </a:lnTo>
                  <a:lnTo>
                    <a:pt x="187613" y="109630"/>
                  </a:lnTo>
                  <a:lnTo>
                    <a:pt x="188811" y="110608"/>
                  </a:lnTo>
                  <a:lnTo>
                    <a:pt x="189303" y="111601"/>
                  </a:lnTo>
                  <a:close/>
                  <a:moveTo>
                    <a:pt x="198316" y="110874"/>
                  </a:moveTo>
                  <a:lnTo>
                    <a:pt x="196939" y="111515"/>
                  </a:lnTo>
                  <a:lnTo>
                    <a:pt x="195210" y="109520"/>
                  </a:lnTo>
                  <a:lnTo>
                    <a:pt x="195273" y="109059"/>
                  </a:lnTo>
                  <a:lnTo>
                    <a:pt x="195437" y="108707"/>
                  </a:lnTo>
                  <a:lnTo>
                    <a:pt x="195758" y="108480"/>
                  </a:lnTo>
                  <a:lnTo>
                    <a:pt x="196806" y="109512"/>
                  </a:lnTo>
                  <a:lnTo>
                    <a:pt x="198050" y="109880"/>
                  </a:lnTo>
                  <a:lnTo>
                    <a:pt x="198316" y="110874"/>
                  </a:lnTo>
                  <a:close/>
                  <a:moveTo>
                    <a:pt x="171709" y="112783"/>
                  </a:moveTo>
                  <a:lnTo>
                    <a:pt x="171294" y="113620"/>
                  </a:lnTo>
                  <a:lnTo>
                    <a:pt x="170480" y="113002"/>
                  </a:lnTo>
                  <a:lnTo>
                    <a:pt x="166193" y="112063"/>
                  </a:lnTo>
                  <a:lnTo>
                    <a:pt x="164746" y="111961"/>
                  </a:lnTo>
                  <a:lnTo>
                    <a:pt x="161037" y="110928"/>
                  </a:lnTo>
                  <a:lnTo>
                    <a:pt x="159911" y="110381"/>
                  </a:lnTo>
                  <a:lnTo>
                    <a:pt x="159105" y="109661"/>
                  </a:lnTo>
                  <a:lnTo>
                    <a:pt x="159379" y="108339"/>
                  </a:lnTo>
                  <a:lnTo>
                    <a:pt x="159926" y="107541"/>
                  </a:lnTo>
                  <a:lnTo>
                    <a:pt x="160255" y="105319"/>
                  </a:lnTo>
                  <a:lnTo>
                    <a:pt x="161194" y="104411"/>
                  </a:lnTo>
                  <a:lnTo>
                    <a:pt x="163032" y="106062"/>
                  </a:lnTo>
                  <a:lnTo>
                    <a:pt x="165074" y="107486"/>
                  </a:lnTo>
                  <a:lnTo>
                    <a:pt x="166256" y="108135"/>
                  </a:lnTo>
                  <a:lnTo>
                    <a:pt x="169862" y="109591"/>
                  </a:lnTo>
                  <a:lnTo>
                    <a:pt x="171138" y="110318"/>
                  </a:lnTo>
                  <a:lnTo>
                    <a:pt x="171709" y="112783"/>
                  </a:lnTo>
                  <a:close/>
                  <a:moveTo>
                    <a:pt x="180408" y="106203"/>
                  </a:moveTo>
                  <a:lnTo>
                    <a:pt x="180541" y="107400"/>
                  </a:lnTo>
                  <a:lnTo>
                    <a:pt x="179078" y="107110"/>
                  </a:lnTo>
                  <a:lnTo>
                    <a:pt x="178022" y="105702"/>
                  </a:lnTo>
                  <a:lnTo>
                    <a:pt x="178890" y="104701"/>
                  </a:lnTo>
                  <a:lnTo>
                    <a:pt x="179438" y="104341"/>
                  </a:lnTo>
                  <a:lnTo>
                    <a:pt x="179986" y="105671"/>
                  </a:lnTo>
                  <a:lnTo>
                    <a:pt x="180408" y="106203"/>
                  </a:lnTo>
                  <a:close/>
                  <a:moveTo>
                    <a:pt x="174752" y="110091"/>
                  </a:moveTo>
                  <a:lnTo>
                    <a:pt x="174111" y="110717"/>
                  </a:lnTo>
                  <a:lnTo>
                    <a:pt x="172999" y="110569"/>
                  </a:lnTo>
                  <a:lnTo>
                    <a:pt x="171834" y="109833"/>
                  </a:lnTo>
                  <a:lnTo>
                    <a:pt x="170316" y="108511"/>
                  </a:lnTo>
                  <a:lnTo>
                    <a:pt x="168611" y="107330"/>
                  </a:lnTo>
                  <a:lnTo>
                    <a:pt x="166451" y="106586"/>
                  </a:lnTo>
                  <a:lnTo>
                    <a:pt x="165098" y="106360"/>
                  </a:lnTo>
                  <a:lnTo>
                    <a:pt x="164558" y="106086"/>
                  </a:lnTo>
                  <a:lnTo>
                    <a:pt x="165074" y="103794"/>
                  </a:lnTo>
                  <a:lnTo>
                    <a:pt x="166498" y="103653"/>
                  </a:lnTo>
                  <a:lnTo>
                    <a:pt x="171098" y="105781"/>
                  </a:lnTo>
                  <a:lnTo>
                    <a:pt x="172585" y="106938"/>
                  </a:lnTo>
                  <a:lnTo>
                    <a:pt x="174752" y="110091"/>
                  </a:lnTo>
                  <a:close/>
                  <a:moveTo>
                    <a:pt x="193607" y="103316"/>
                  </a:moveTo>
                  <a:lnTo>
                    <a:pt x="194999" y="104271"/>
                  </a:lnTo>
                  <a:lnTo>
                    <a:pt x="196141" y="103645"/>
                  </a:lnTo>
                  <a:lnTo>
                    <a:pt x="196094" y="104458"/>
                  </a:lnTo>
                  <a:lnTo>
                    <a:pt x="195868" y="105241"/>
                  </a:lnTo>
                  <a:lnTo>
                    <a:pt x="194521" y="107486"/>
                  </a:lnTo>
                  <a:lnTo>
                    <a:pt x="192269" y="106970"/>
                  </a:lnTo>
                  <a:lnTo>
                    <a:pt x="191752" y="106242"/>
                  </a:lnTo>
                  <a:lnTo>
                    <a:pt x="191588" y="105702"/>
                  </a:lnTo>
                  <a:lnTo>
                    <a:pt x="191917" y="105366"/>
                  </a:lnTo>
                  <a:lnTo>
                    <a:pt x="192096" y="104263"/>
                  </a:lnTo>
                  <a:lnTo>
                    <a:pt x="193067" y="104263"/>
                  </a:lnTo>
                  <a:lnTo>
                    <a:pt x="193607" y="103316"/>
                  </a:lnTo>
                  <a:close/>
                  <a:moveTo>
                    <a:pt x="205913" y="102542"/>
                  </a:moveTo>
                  <a:lnTo>
                    <a:pt x="206046" y="104177"/>
                  </a:lnTo>
                  <a:lnTo>
                    <a:pt x="207298" y="104975"/>
                  </a:lnTo>
                  <a:lnTo>
                    <a:pt x="207618" y="106180"/>
                  </a:lnTo>
                  <a:lnTo>
                    <a:pt x="207399" y="108112"/>
                  </a:lnTo>
                  <a:lnTo>
                    <a:pt x="206226" y="110342"/>
                  </a:lnTo>
                  <a:lnTo>
                    <a:pt x="205701" y="110928"/>
                  </a:lnTo>
                  <a:lnTo>
                    <a:pt x="204145" y="110475"/>
                  </a:lnTo>
                  <a:lnTo>
                    <a:pt x="203628" y="109732"/>
                  </a:lnTo>
                  <a:lnTo>
                    <a:pt x="203425" y="109153"/>
                  </a:lnTo>
                  <a:lnTo>
                    <a:pt x="203644" y="108738"/>
                  </a:lnTo>
                  <a:lnTo>
                    <a:pt x="202494" y="108214"/>
                  </a:lnTo>
                  <a:lnTo>
                    <a:pt x="203237" y="107361"/>
                  </a:lnTo>
                  <a:lnTo>
                    <a:pt x="202728" y="106164"/>
                  </a:lnTo>
                  <a:lnTo>
                    <a:pt x="199544" y="106915"/>
                  </a:lnTo>
                  <a:lnTo>
                    <a:pt x="198621" y="106938"/>
                  </a:lnTo>
                  <a:lnTo>
                    <a:pt x="198457" y="105577"/>
                  </a:lnTo>
                  <a:lnTo>
                    <a:pt x="198590" y="105030"/>
                  </a:lnTo>
                  <a:lnTo>
                    <a:pt x="201038" y="103308"/>
                  </a:lnTo>
                  <a:lnTo>
                    <a:pt x="202502" y="102988"/>
                  </a:lnTo>
                  <a:lnTo>
                    <a:pt x="204074" y="103332"/>
                  </a:lnTo>
                  <a:lnTo>
                    <a:pt x="205913" y="102542"/>
                  </a:lnTo>
                  <a:close/>
                  <a:moveTo>
                    <a:pt x="158526" y="107471"/>
                  </a:moveTo>
                  <a:lnTo>
                    <a:pt x="157509" y="108128"/>
                  </a:lnTo>
                  <a:lnTo>
                    <a:pt x="156289" y="107095"/>
                  </a:lnTo>
                  <a:lnTo>
                    <a:pt x="155287" y="105601"/>
                  </a:lnTo>
                  <a:lnTo>
                    <a:pt x="154763" y="104044"/>
                  </a:lnTo>
                  <a:lnTo>
                    <a:pt x="154286" y="101493"/>
                  </a:lnTo>
                  <a:lnTo>
                    <a:pt x="154160" y="99663"/>
                  </a:lnTo>
                  <a:lnTo>
                    <a:pt x="154771" y="98591"/>
                  </a:lnTo>
                  <a:lnTo>
                    <a:pt x="155217" y="98630"/>
                  </a:lnTo>
                  <a:lnTo>
                    <a:pt x="157016" y="99718"/>
                  </a:lnTo>
                  <a:lnTo>
                    <a:pt x="158205" y="101564"/>
                  </a:lnTo>
                  <a:lnTo>
                    <a:pt x="158862" y="102143"/>
                  </a:lnTo>
                  <a:lnTo>
                    <a:pt x="158996" y="103840"/>
                  </a:lnTo>
                  <a:lnTo>
                    <a:pt x="158557" y="105781"/>
                  </a:lnTo>
                  <a:lnTo>
                    <a:pt x="158526" y="107471"/>
                  </a:lnTo>
                  <a:close/>
                  <a:moveTo>
                    <a:pt x="49937" y="97112"/>
                  </a:moveTo>
                  <a:lnTo>
                    <a:pt x="54693" y="103246"/>
                  </a:lnTo>
                  <a:lnTo>
                    <a:pt x="56626" y="104067"/>
                  </a:lnTo>
                  <a:lnTo>
                    <a:pt x="59192" y="106852"/>
                  </a:lnTo>
                  <a:lnTo>
                    <a:pt x="59818" y="107822"/>
                  </a:lnTo>
                  <a:lnTo>
                    <a:pt x="59169" y="109778"/>
                  </a:lnTo>
                  <a:lnTo>
                    <a:pt x="58605" y="115364"/>
                  </a:lnTo>
                  <a:lnTo>
                    <a:pt x="57377" y="116757"/>
                  </a:lnTo>
                  <a:lnTo>
                    <a:pt x="54381" y="116068"/>
                  </a:lnTo>
                  <a:lnTo>
                    <a:pt x="54349" y="115091"/>
                  </a:lnTo>
                  <a:lnTo>
                    <a:pt x="52620" y="110881"/>
                  </a:lnTo>
                  <a:lnTo>
                    <a:pt x="49491" y="108534"/>
                  </a:lnTo>
                  <a:lnTo>
                    <a:pt x="48263" y="108409"/>
                  </a:lnTo>
                  <a:lnTo>
                    <a:pt x="47457" y="106007"/>
                  </a:lnTo>
                  <a:lnTo>
                    <a:pt x="45876" y="103167"/>
                  </a:lnTo>
                  <a:lnTo>
                    <a:pt x="41104" y="97973"/>
                  </a:lnTo>
                  <a:lnTo>
                    <a:pt x="44726" y="98012"/>
                  </a:lnTo>
                  <a:lnTo>
                    <a:pt x="46486" y="96745"/>
                  </a:lnTo>
                  <a:lnTo>
                    <a:pt x="46893" y="95735"/>
                  </a:lnTo>
                  <a:lnTo>
                    <a:pt x="47183" y="95477"/>
                  </a:lnTo>
                  <a:lnTo>
                    <a:pt x="49937" y="97112"/>
                  </a:lnTo>
                  <a:close/>
                  <a:moveTo>
                    <a:pt x="159950" y="97237"/>
                  </a:moveTo>
                  <a:lnTo>
                    <a:pt x="160114" y="100038"/>
                  </a:lnTo>
                  <a:lnTo>
                    <a:pt x="158479" y="99303"/>
                  </a:lnTo>
                  <a:lnTo>
                    <a:pt x="157204" y="98192"/>
                  </a:lnTo>
                  <a:lnTo>
                    <a:pt x="155162" y="97370"/>
                  </a:lnTo>
                  <a:lnTo>
                    <a:pt x="152690" y="97104"/>
                  </a:lnTo>
                  <a:lnTo>
                    <a:pt x="150875" y="96377"/>
                  </a:lnTo>
                  <a:lnTo>
                    <a:pt x="149607" y="95078"/>
                  </a:lnTo>
                  <a:lnTo>
                    <a:pt x="149553" y="94476"/>
                  </a:lnTo>
                  <a:lnTo>
                    <a:pt x="149678" y="93991"/>
                  </a:lnTo>
                  <a:lnTo>
                    <a:pt x="150084" y="93607"/>
                  </a:lnTo>
                  <a:lnTo>
                    <a:pt x="159465" y="96126"/>
                  </a:lnTo>
                  <a:lnTo>
                    <a:pt x="159950" y="97237"/>
                  </a:lnTo>
                  <a:close/>
                  <a:moveTo>
                    <a:pt x="651700" y="107361"/>
                  </a:moveTo>
                  <a:lnTo>
                    <a:pt x="647514" y="111061"/>
                  </a:lnTo>
                  <a:lnTo>
                    <a:pt x="646239" y="112853"/>
                  </a:lnTo>
                  <a:lnTo>
                    <a:pt x="645120" y="114778"/>
                  </a:lnTo>
                  <a:lnTo>
                    <a:pt x="643469" y="116913"/>
                  </a:lnTo>
                  <a:lnTo>
                    <a:pt x="641576" y="118799"/>
                  </a:lnTo>
                  <a:lnTo>
                    <a:pt x="640630" y="119354"/>
                  </a:lnTo>
                  <a:lnTo>
                    <a:pt x="638290" y="120371"/>
                  </a:lnTo>
                  <a:lnTo>
                    <a:pt x="636945" y="120762"/>
                  </a:lnTo>
                  <a:lnTo>
                    <a:pt x="634410" y="120896"/>
                  </a:lnTo>
                  <a:lnTo>
                    <a:pt x="626774" y="122398"/>
                  </a:lnTo>
                  <a:lnTo>
                    <a:pt x="624271" y="122570"/>
                  </a:lnTo>
                  <a:lnTo>
                    <a:pt x="621775" y="122507"/>
                  </a:lnTo>
                  <a:lnTo>
                    <a:pt x="617050" y="122132"/>
                  </a:lnTo>
                  <a:lnTo>
                    <a:pt x="616064" y="121936"/>
                  </a:lnTo>
                  <a:lnTo>
                    <a:pt x="614179" y="119996"/>
                  </a:lnTo>
                  <a:lnTo>
                    <a:pt x="612050" y="118462"/>
                  </a:lnTo>
                  <a:lnTo>
                    <a:pt x="610173" y="118298"/>
                  </a:lnTo>
                  <a:lnTo>
                    <a:pt x="608256" y="118462"/>
                  </a:lnTo>
                  <a:lnTo>
                    <a:pt x="594448" y="118572"/>
                  </a:lnTo>
                  <a:lnTo>
                    <a:pt x="589621" y="118861"/>
                  </a:lnTo>
                  <a:lnTo>
                    <a:pt x="584817" y="119542"/>
                  </a:lnTo>
                  <a:lnTo>
                    <a:pt x="582196" y="119229"/>
                  </a:lnTo>
                  <a:lnTo>
                    <a:pt x="579607" y="118462"/>
                  </a:lnTo>
                  <a:lnTo>
                    <a:pt x="577651" y="118189"/>
                  </a:lnTo>
                  <a:lnTo>
                    <a:pt x="575679" y="118267"/>
                  </a:lnTo>
                  <a:lnTo>
                    <a:pt x="566620" y="119425"/>
                  </a:lnTo>
                  <a:lnTo>
                    <a:pt x="564335" y="119315"/>
                  </a:lnTo>
                  <a:lnTo>
                    <a:pt x="559751" y="117836"/>
                  </a:lnTo>
                  <a:lnTo>
                    <a:pt x="557091" y="117539"/>
                  </a:lnTo>
                  <a:lnTo>
                    <a:pt x="554470" y="117938"/>
                  </a:lnTo>
                  <a:lnTo>
                    <a:pt x="552037" y="119268"/>
                  </a:lnTo>
                  <a:lnTo>
                    <a:pt x="551114" y="120160"/>
                  </a:lnTo>
                  <a:lnTo>
                    <a:pt x="548595" y="123211"/>
                  </a:lnTo>
                  <a:lnTo>
                    <a:pt x="547171" y="125433"/>
                  </a:lnTo>
                  <a:lnTo>
                    <a:pt x="546083" y="128203"/>
                  </a:lnTo>
                  <a:lnTo>
                    <a:pt x="545160" y="131027"/>
                  </a:lnTo>
                  <a:lnTo>
                    <a:pt x="544667" y="133342"/>
                  </a:lnTo>
                  <a:lnTo>
                    <a:pt x="544636" y="135768"/>
                  </a:lnTo>
                  <a:lnTo>
                    <a:pt x="545074" y="138490"/>
                  </a:lnTo>
                  <a:lnTo>
                    <a:pt x="545755" y="141182"/>
                  </a:lnTo>
                  <a:lnTo>
                    <a:pt x="546513" y="143239"/>
                  </a:lnTo>
                  <a:lnTo>
                    <a:pt x="549659" y="147996"/>
                  </a:lnTo>
                  <a:lnTo>
                    <a:pt x="550300" y="148669"/>
                  </a:lnTo>
                  <a:lnTo>
                    <a:pt x="553719" y="150006"/>
                  </a:lnTo>
                  <a:lnTo>
                    <a:pt x="555746" y="151728"/>
                  </a:lnTo>
                  <a:lnTo>
                    <a:pt x="557662" y="156500"/>
                  </a:lnTo>
                  <a:lnTo>
                    <a:pt x="559039" y="158941"/>
                  </a:lnTo>
                  <a:lnTo>
                    <a:pt x="560377" y="158972"/>
                  </a:lnTo>
                  <a:lnTo>
                    <a:pt x="561879" y="158800"/>
                  </a:lnTo>
                  <a:lnTo>
                    <a:pt x="564492" y="159113"/>
                  </a:lnTo>
                  <a:lnTo>
                    <a:pt x="567074" y="159739"/>
                  </a:lnTo>
                  <a:lnTo>
                    <a:pt x="569593" y="158276"/>
                  </a:lnTo>
                  <a:lnTo>
                    <a:pt x="571001" y="155506"/>
                  </a:lnTo>
                  <a:lnTo>
                    <a:pt x="572417" y="153449"/>
                  </a:lnTo>
                  <a:lnTo>
                    <a:pt x="575812" y="149537"/>
                  </a:lnTo>
                  <a:lnTo>
                    <a:pt x="577745" y="147730"/>
                  </a:lnTo>
                  <a:lnTo>
                    <a:pt x="578973" y="147135"/>
                  </a:lnTo>
                  <a:lnTo>
                    <a:pt x="580232" y="147394"/>
                  </a:lnTo>
                  <a:lnTo>
                    <a:pt x="581297" y="148426"/>
                  </a:lnTo>
                  <a:lnTo>
                    <a:pt x="582533" y="149248"/>
                  </a:lnTo>
                  <a:lnTo>
                    <a:pt x="585068" y="149694"/>
                  </a:lnTo>
                  <a:lnTo>
                    <a:pt x="587626" y="149420"/>
                  </a:lnTo>
                  <a:lnTo>
                    <a:pt x="590348" y="148144"/>
                  </a:lnTo>
                  <a:lnTo>
                    <a:pt x="591326" y="147362"/>
                  </a:lnTo>
                  <a:lnTo>
                    <a:pt x="592140" y="146376"/>
                  </a:lnTo>
                  <a:lnTo>
                    <a:pt x="594448" y="145571"/>
                  </a:lnTo>
                  <a:lnTo>
                    <a:pt x="599932" y="145563"/>
                  </a:lnTo>
                  <a:lnTo>
                    <a:pt x="602756" y="145852"/>
                  </a:lnTo>
                  <a:lnTo>
                    <a:pt x="607810" y="145531"/>
                  </a:lnTo>
                  <a:lnTo>
                    <a:pt x="607740" y="144812"/>
                  </a:lnTo>
                  <a:lnTo>
                    <a:pt x="606762" y="144045"/>
                  </a:lnTo>
                  <a:lnTo>
                    <a:pt x="606511" y="143427"/>
                  </a:lnTo>
                  <a:lnTo>
                    <a:pt x="607450" y="143028"/>
                  </a:lnTo>
                  <a:lnTo>
                    <a:pt x="610705" y="142136"/>
                  </a:lnTo>
                  <a:lnTo>
                    <a:pt x="614022" y="141502"/>
                  </a:lnTo>
                  <a:lnTo>
                    <a:pt x="616440" y="141956"/>
                  </a:lnTo>
                  <a:lnTo>
                    <a:pt x="618591" y="143200"/>
                  </a:lnTo>
                  <a:lnTo>
                    <a:pt x="619420" y="144483"/>
                  </a:lnTo>
                  <a:lnTo>
                    <a:pt x="619788" y="146024"/>
                  </a:lnTo>
                  <a:lnTo>
                    <a:pt x="618959" y="150022"/>
                  </a:lnTo>
                  <a:lnTo>
                    <a:pt x="618552" y="150953"/>
                  </a:lnTo>
                  <a:lnTo>
                    <a:pt x="616831" y="151430"/>
                  </a:lnTo>
                  <a:lnTo>
                    <a:pt x="615211" y="150898"/>
                  </a:lnTo>
                  <a:lnTo>
                    <a:pt x="613608" y="148833"/>
                  </a:lnTo>
                  <a:lnTo>
                    <a:pt x="611339" y="148074"/>
                  </a:lnTo>
                  <a:lnTo>
                    <a:pt x="608123" y="148700"/>
                  </a:lnTo>
                  <a:lnTo>
                    <a:pt x="607012" y="149294"/>
                  </a:lnTo>
                  <a:lnTo>
                    <a:pt x="606027" y="150116"/>
                  </a:lnTo>
                  <a:lnTo>
                    <a:pt x="604211" y="152260"/>
                  </a:lnTo>
                  <a:lnTo>
                    <a:pt x="602701" y="154677"/>
                  </a:lnTo>
                  <a:lnTo>
                    <a:pt x="599423" y="158440"/>
                  </a:lnTo>
                  <a:lnTo>
                    <a:pt x="595645" y="161710"/>
                  </a:lnTo>
                  <a:lnTo>
                    <a:pt x="593814" y="162962"/>
                  </a:lnTo>
                  <a:lnTo>
                    <a:pt x="591764" y="163799"/>
                  </a:lnTo>
                  <a:lnTo>
                    <a:pt x="585200" y="165966"/>
                  </a:lnTo>
                  <a:lnTo>
                    <a:pt x="583471" y="167578"/>
                  </a:lnTo>
                  <a:lnTo>
                    <a:pt x="582126" y="169667"/>
                  </a:lnTo>
                  <a:lnTo>
                    <a:pt x="580639" y="170379"/>
                  </a:lnTo>
                  <a:lnTo>
                    <a:pt x="578918" y="170605"/>
                  </a:lnTo>
                  <a:lnTo>
                    <a:pt x="577628" y="170214"/>
                  </a:lnTo>
                  <a:lnTo>
                    <a:pt x="575014" y="169033"/>
                  </a:lnTo>
                  <a:lnTo>
                    <a:pt x="574154" y="170003"/>
                  </a:lnTo>
                  <a:lnTo>
                    <a:pt x="574005" y="171482"/>
                  </a:lnTo>
                  <a:lnTo>
                    <a:pt x="575288" y="172006"/>
                  </a:lnTo>
                  <a:lnTo>
                    <a:pt x="577369" y="173641"/>
                  </a:lnTo>
                  <a:lnTo>
                    <a:pt x="578973" y="175949"/>
                  </a:lnTo>
                  <a:lnTo>
                    <a:pt x="579998" y="176442"/>
                  </a:lnTo>
                  <a:lnTo>
                    <a:pt x="582290" y="177193"/>
                  </a:lnTo>
                  <a:lnTo>
                    <a:pt x="583253" y="177913"/>
                  </a:lnTo>
                  <a:lnTo>
                    <a:pt x="584974" y="179892"/>
                  </a:lnTo>
                  <a:lnTo>
                    <a:pt x="587688" y="184492"/>
                  </a:lnTo>
                  <a:lnTo>
                    <a:pt x="588612" y="186980"/>
                  </a:lnTo>
                  <a:lnTo>
                    <a:pt x="590122" y="189014"/>
                  </a:lnTo>
                  <a:lnTo>
                    <a:pt x="594706" y="192464"/>
                  </a:lnTo>
                  <a:lnTo>
                    <a:pt x="594964" y="193442"/>
                  </a:lnTo>
                  <a:lnTo>
                    <a:pt x="594683" y="194584"/>
                  </a:lnTo>
                  <a:lnTo>
                    <a:pt x="595035" y="195617"/>
                  </a:lnTo>
                  <a:lnTo>
                    <a:pt x="596678" y="197596"/>
                  </a:lnTo>
                  <a:lnTo>
                    <a:pt x="597069" y="198879"/>
                  </a:lnTo>
                  <a:lnTo>
                    <a:pt x="595277" y="200507"/>
                  </a:lnTo>
                  <a:lnTo>
                    <a:pt x="595175" y="202854"/>
                  </a:lnTo>
                  <a:lnTo>
                    <a:pt x="594072" y="206014"/>
                  </a:lnTo>
                  <a:lnTo>
                    <a:pt x="593830" y="207078"/>
                  </a:lnTo>
                  <a:lnTo>
                    <a:pt x="593861" y="208049"/>
                  </a:lnTo>
                  <a:lnTo>
                    <a:pt x="594635" y="208948"/>
                  </a:lnTo>
                  <a:lnTo>
                    <a:pt x="595536" y="209660"/>
                  </a:lnTo>
                  <a:lnTo>
                    <a:pt x="596771" y="210036"/>
                  </a:lnTo>
                  <a:lnTo>
                    <a:pt x="597851" y="210654"/>
                  </a:lnTo>
                  <a:lnTo>
                    <a:pt x="599932" y="213118"/>
                  </a:lnTo>
                  <a:lnTo>
                    <a:pt x="601020" y="213767"/>
                  </a:lnTo>
                  <a:lnTo>
                    <a:pt x="601708" y="214667"/>
                  </a:lnTo>
                  <a:lnTo>
                    <a:pt x="601638" y="216005"/>
                  </a:lnTo>
                  <a:lnTo>
                    <a:pt x="602584" y="216787"/>
                  </a:lnTo>
                  <a:lnTo>
                    <a:pt x="603453" y="218188"/>
                  </a:lnTo>
                  <a:lnTo>
                    <a:pt x="604791" y="218524"/>
                  </a:lnTo>
                  <a:lnTo>
                    <a:pt x="605408" y="218125"/>
                  </a:lnTo>
                  <a:lnTo>
                    <a:pt x="605839" y="217523"/>
                  </a:lnTo>
                  <a:lnTo>
                    <a:pt x="606934" y="217750"/>
                  </a:lnTo>
                  <a:lnTo>
                    <a:pt x="607576" y="218727"/>
                  </a:lnTo>
                  <a:lnTo>
                    <a:pt x="607951" y="219979"/>
                  </a:lnTo>
                  <a:lnTo>
                    <a:pt x="608076" y="221356"/>
                  </a:lnTo>
                  <a:lnTo>
                    <a:pt x="608021" y="223969"/>
                  </a:lnTo>
                  <a:lnTo>
                    <a:pt x="607474" y="224908"/>
                  </a:lnTo>
                  <a:lnTo>
                    <a:pt x="606277" y="224861"/>
                  </a:lnTo>
                  <a:lnTo>
                    <a:pt x="604125" y="223782"/>
                  </a:lnTo>
                  <a:lnTo>
                    <a:pt x="604024" y="224564"/>
                  </a:lnTo>
                  <a:lnTo>
                    <a:pt x="604172" y="225315"/>
                  </a:lnTo>
                  <a:lnTo>
                    <a:pt x="603077" y="225565"/>
                  </a:lnTo>
                  <a:lnTo>
                    <a:pt x="601825" y="225456"/>
                  </a:lnTo>
                  <a:lnTo>
                    <a:pt x="598680" y="225557"/>
                  </a:lnTo>
                  <a:lnTo>
                    <a:pt x="592875" y="227185"/>
                  </a:lnTo>
                  <a:lnTo>
                    <a:pt x="590841" y="228147"/>
                  </a:lnTo>
                  <a:lnTo>
                    <a:pt x="589519" y="229891"/>
                  </a:lnTo>
                  <a:lnTo>
                    <a:pt x="589425" y="231104"/>
                  </a:lnTo>
                  <a:lnTo>
                    <a:pt x="589934" y="233647"/>
                  </a:lnTo>
                  <a:lnTo>
                    <a:pt x="589159" y="234539"/>
                  </a:lnTo>
                  <a:lnTo>
                    <a:pt x="586499" y="234875"/>
                  </a:lnTo>
                  <a:lnTo>
                    <a:pt x="582783" y="234195"/>
                  </a:lnTo>
                  <a:lnTo>
                    <a:pt x="580538" y="233514"/>
                  </a:lnTo>
                  <a:lnTo>
                    <a:pt x="579286" y="232943"/>
                  </a:lnTo>
                  <a:lnTo>
                    <a:pt x="577659" y="231229"/>
                  </a:lnTo>
                  <a:lnTo>
                    <a:pt x="577041" y="229039"/>
                  </a:lnTo>
                  <a:lnTo>
                    <a:pt x="578246" y="222522"/>
                  </a:lnTo>
                  <a:lnTo>
                    <a:pt x="578582" y="221685"/>
                  </a:lnTo>
                  <a:lnTo>
                    <a:pt x="579169" y="220942"/>
                  </a:lnTo>
                  <a:lnTo>
                    <a:pt x="579787" y="219760"/>
                  </a:lnTo>
                  <a:lnTo>
                    <a:pt x="579935" y="218368"/>
                  </a:lnTo>
                  <a:lnTo>
                    <a:pt x="578160" y="216670"/>
                  </a:lnTo>
                  <a:lnTo>
                    <a:pt x="575484" y="215997"/>
                  </a:lnTo>
                  <a:lnTo>
                    <a:pt x="573223" y="214581"/>
                  </a:lnTo>
                  <a:lnTo>
                    <a:pt x="564476" y="206632"/>
                  </a:lnTo>
                  <a:lnTo>
                    <a:pt x="563983" y="205866"/>
                  </a:lnTo>
                  <a:lnTo>
                    <a:pt x="563968" y="204552"/>
                  </a:lnTo>
                  <a:lnTo>
                    <a:pt x="564320" y="203323"/>
                  </a:lnTo>
                  <a:lnTo>
                    <a:pt x="567191" y="198981"/>
                  </a:lnTo>
                  <a:lnTo>
                    <a:pt x="567559" y="198152"/>
                  </a:lnTo>
                  <a:lnTo>
                    <a:pt x="567911" y="194725"/>
                  </a:lnTo>
                  <a:lnTo>
                    <a:pt x="567825" y="191901"/>
                  </a:lnTo>
                  <a:lnTo>
                    <a:pt x="567504" y="189077"/>
                  </a:lnTo>
                  <a:lnTo>
                    <a:pt x="566143" y="187301"/>
                  </a:lnTo>
                  <a:lnTo>
                    <a:pt x="563709" y="186761"/>
                  </a:lnTo>
                  <a:lnTo>
                    <a:pt x="561198" y="186675"/>
                  </a:lnTo>
                  <a:lnTo>
                    <a:pt x="558750" y="187238"/>
                  </a:lnTo>
                  <a:lnTo>
                    <a:pt x="556340" y="188662"/>
                  </a:lnTo>
                  <a:lnTo>
                    <a:pt x="551896" y="191651"/>
                  </a:lnTo>
                  <a:lnTo>
                    <a:pt x="550128" y="193395"/>
                  </a:lnTo>
                  <a:lnTo>
                    <a:pt x="549972" y="195656"/>
                  </a:lnTo>
                  <a:lnTo>
                    <a:pt x="550989" y="197870"/>
                  </a:lnTo>
                  <a:lnTo>
                    <a:pt x="552303" y="199889"/>
                  </a:lnTo>
                  <a:lnTo>
                    <a:pt x="553007" y="202103"/>
                  </a:lnTo>
                  <a:lnTo>
                    <a:pt x="553977" y="209950"/>
                  </a:lnTo>
                  <a:lnTo>
                    <a:pt x="553946" y="210834"/>
                  </a:lnTo>
                  <a:lnTo>
                    <a:pt x="552804" y="213118"/>
                  </a:lnTo>
                  <a:lnTo>
                    <a:pt x="552350" y="218219"/>
                  </a:lnTo>
                  <a:lnTo>
                    <a:pt x="552843" y="225424"/>
                  </a:lnTo>
                  <a:lnTo>
                    <a:pt x="553625" y="229845"/>
                  </a:lnTo>
                  <a:lnTo>
                    <a:pt x="553289" y="232246"/>
                  </a:lnTo>
                  <a:lnTo>
                    <a:pt x="551208" y="237410"/>
                  </a:lnTo>
                  <a:lnTo>
                    <a:pt x="550574" y="240242"/>
                  </a:lnTo>
                  <a:lnTo>
                    <a:pt x="550527" y="241408"/>
                  </a:lnTo>
                  <a:lnTo>
                    <a:pt x="552976" y="246806"/>
                  </a:lnTo>
                  <a:lnTo>
                    <a:pt x="553539" y="248942"/>
                  </a:lnTo>
                  <a:lnTo>
                    <a:pt x="553836" y="251156"/>
                  </a:lnTo>
                  <a:lnTo>
                    <a:pt x="551231" y="250068"/>
                  </a:lnTo>
                  <a:lnTo>
                    <a:pt x="550026" y="250123"/>
                  </a:lnTo>
                  <a:lnTo>
                    <a:pt x="548798" y="250452"/>
                  </a:lnTo>
                  <a:lnTo>
                    <a:pt x="546083" y="250804"/>
                  </a:lnTo>
                  <a:lnTo>
                    <a:pt x="543322" y="250851"/>
                  </a:lnTo>
                  <a:lnTo>
                    <a:pt x="542360" y="251257"/>
                  </a:lnTo>
                  <a:lnTo>
                    <a:pt x="540404" y="252697"/>
                  </a:lnTo>
                  <a:lnTo>
                    <a:pt x="539214" y="253276"/>
                  </a:lnTo>
                  <a:lnTo>
                    <a:pt x="538182" y="253385"/>
                  </a:lnTo>
                  <a:lnTo>
                    <a:pt x="534677" y="251586"/>
                  </a:lnTo>
                  <a:lnTo>
                    <a:pt x="532604" y="249630"/>
                  </a:lnTo>
                  <a:lnTo>
                    <a:pt x="530695" y="247510"/>
                  </a:lnTo>
                  <a:lnTo>
                    <a:pt x="530343" y="245085"/>
                  </a:lnTo>
                  <a:lnTo>
                    <a:pt x="531007" y="242597"/>
                  </a:lnTo>
                  <a:lnTo>
                    <a:pt x="531954" y="239937"/>
                  </a:lnTo>
                  <a:lnTo>
                    <a:pt x="533840" y="235517"/>
                  </a:lnTo>
                  <a:lnTo>
                    <a:pt x="533746" y="232551"/>
                  </a:lnTo>
                  <a:lnTo>
                    <a:pt x="534395" y="230119"/>
                  </a:lnTo>
                  <a:lnTo>
                    <a:pt x="535475" y="227763"/>
                  </a:lnTo>
                  <a:lnTo>
                    <a:pt x="535866" y="225589"/>
                  </a:lnTo>
                  <a:lnTo>
                    <a:pt x="536124" y="217077"/>
                  </a:lnTo>
                  <a:lnTo>
                    <a:pt x="535858" y="216318"/>
                  </a:lnTo>
                  <a:lnTo>
                    <a:pt x="533268" y="211264"/>
                  </a:lnTo>
                  <a:lnTo>
                    <a:pt x="532971" y="210419"/>
                  </a:lnTo>
                  <a:lnTo>
                    <a:pt x="532956" y="209058"/>
                  </a:lnTo>
                  <a:lnTo>
                    <a:pt x="533237" y="207751"/>
                  </a:lnTo>
                  <a:lnTo>
                    <a:pt x="533292" y="206585"/>
                  </a:lnTo>
                  <a:lnTo>
                    <a:pt x="532697" y="205686"/>
                  </a:lnTo>
                  <a:lnTo>
                    <a:pt x="531649" y="204864"/>
                  </a:lnTo>
                  <a:lnTo>
                    <a:pt x="530382" y="204504"/>
                  </a:lnTo>
                  <a:lnTo>
                    <a:pt x="527698" y="204857"/>
                  </a:lnTo>
                  <a:lnTo>
                    <a:pt x="522316" y="206218"/>
                  </a:lnTo>
                  <a:lnTo>
                    <a:pt x="520728" y="205021"/>
                  </a:lnTo>
                  <a:lnTo>
                    <a:pt x="519538" y="203175"/>
                  </a:lnTo>
                  <a:lnTo>
                    <a:pt x="518764" y="200593"/>
                  </a:lnTo>
                  <a:lnTo>
                    <a:pt x="518318" y="197894"/>
                  </a:lnTo>
                  <a:lnTo>
                    <a:pt x="518521" y="195359"/>
                  </a:lnTo>
                  <a:lnTo>
                    <a:pt x="519320" y="192910"/>
                  </a:lnTo>
                  <a:lnTo>
                    <a:pt x="518678" y="191197"/>
                  </a:lnTo>
                  <a:lnTo>
                    <a:pt x="517684" y="189335"/>
                  </a:lnTo>
                  <a:lnTo>
                    <a:pt x="517676" y="188373"/>
                  </a:lnTo>
                  <a:lnTo>
                    <a:pt x="518240" y="187535"/>
                  </a:lnTo>
                  <a:lnTo>
                    <a:pt x="519210" y="186831"/>
                  </a:lnTo>
                  <a:lnTo>
                    <a:pt x="520399" y="186424"/>
                  </a:lnTo>
                  <a:lnTo>
                    <a:pt x="521510" y="185681"/>
                  </a:lnTo>
                  <a:lnTo>
                    <a:pt x="524459" y="183186"/>
                  </a:lnTo>
                  <a:lnTo>
                    <a:pt x="525398" y="180987"/>
                  </a:lnTo>
                  <a:lnTo>
                    <a:pt x="525468" y="178280"/>
                  </a:lnTo>
                  <a:lnTo>
                    <a:pt x="526220" y="175699"/>
                  </a:lnTo>
                  <a:lnTo>
                    <a:pt x="527722" y="173312"/>
                  </a:lnTo>
                  <a:lnTo>
                    <a:pt x="529506" y="171106"/>
                  </a:lnTo>
                  <a:lnTo>
                    <a:pt x="530077" y="168830"/>
                  </a:lnTo>
                  <a:lnTo>
                    <a:pt x="529208" y="165215"/>
                  </a:lnTo>
                  <a:lnTo>
                    <a:pt x="529553" y="163572"/>
                  </a:lnTo>
                  <a:lnTo>
                    <a:pt x="529255" y="161640"/>
                  </a:lnTo>
                  <a:lnTo>
                    <a:pt x="529224" y="159731"/>
                  </a:lnTo>
                  <a:lnTo>
                    <a:pt x="530327" y="156140"/>
                  </a:lnTo>
                  <a:lnTo>
                    <a:pt x="533597" y="148794"/>
                  </a:lnTo>
                  <a:lnTo>
                    <a:pt x="536789" y="144890"/>
                  </a:lnTo>
                  <a:lnTo>
                    <a:pt x="538056" y="143865"/>
                  </a:lnTo>
                  <a:lnTo>
                    <a:pt x="539715" y="145680"/>
                  </a:lnTo>
                  <a:lnTo>
                    <a:pt x="540975" y="147816"/>
                  </a:lnTo>
                  <a:lnTo>
                    <a:pt x="540998" y="145884"/>
                  </a:lnTo>
                  <a:lnTo>
                    <a:pt x="540623" y="144029"/>
                  </a:lnTo>
                  <a:lnTo>
                    <a:pt x="539355" y="139609"/>
                  </a:lnTo>
                  <a:lnTo>
                    <a:pt x="538252" y="130988"/>
                  </a:lnTo>
                  <a:lnTo>
                    <a:pt x="538557" y="130174"/>
                  </a:lnTo>
                  <a:lnTo>
                    <a:pt x="539676" y="130307"/>
                  </a:lnTo>
                  <a:lnTo>
                    <a:pt x="540818" y="129548"/>
                  </a:lnTo>
                  <a:lnTo>
                    <a:pt x="541413" y="128195"/>
                  </a:lnTo>
                  <a:lnTo>
                    <a:pt x="540231" y="124995"/>
                  </a:lnTo>
                  <a:lnTo>
                    <a:pt x="540177" y="123861"/>
                  </a:lnTo>
                  <a:lnTo>
                    <a:pt x="542461" y="119362"/>
                  </a:lnTo>
                  <a:lnTo>
                    <a:pt x="544323" y="117727"/>
                  </a:lnTo>
                  <a:lnTo>
                    <a:pt x="545137" y="116718"/>
                  </a:lnTo>
                  <a:lnTo>
                    <a:pt x="545606" y="113972"/>
                  </a:lnTo>
                  <a:lnTo>
                    <a:pt x="546576" y="112939"/>
                  </a:lnTo>
                  <a:lnTo>
                    <a:pt x="547797" y="112196"/>
                  </a:lnTo>
                  <a:lnTo>
                    <a:pt x="549408" y="110295"/>
                  </a:lnTo>
                  <a:lnTo>
                    <a:pt x="550277" y="107901"/>
                  </a:lnTo>
                  <a:lnTo>
                    <a:pt x="550809" y="107721"/>
                  </a:lnTo>
                  <a:lnTo>
                    <a:pt x="551435" y="107635"/>
                  </a:lnTo>
                  <a:lnTo>
                    <a:pt x="552405" y="109724"/>
                  </a:lnTo>
                  <a:lnTo>
                    <a:pt x="553492" y="110569"/>
                  </a:lnTo>
                  <a:lnTo>
                    <a:pt x="555698" y="111249"/>
                  </a:lnTo>
                  <a:lnTo>
                    <a:pt x="557584" y="110443"/>
                  </a:lnTo>
                  <a:lnTo>
                    <a:pt x="558108" y="109395"/>
                  </a:lnTo>
                  <a:lnTo>
                    <a:pt x="558820" y="108495"/>
                  </a:lnTo>
                  <a:lnTo>
                    <a:pt x="559962" y="107556"/>
                  </a:lnTo>
                  <a:lnTo>
                    <a:pt x="560925" y="106485"/>
                  </a:lnTo>
                  <a:lnTo>
                    <a:pt x="561996" y="104005"/>
                  </a:lnTo>
                  <a:lnTo>
                    <a:pt x="563412" y="101744"/>
                  </a:lnTo>
                  <a:lnTo>
                    <a:pt x="564382" y="100954"/>
                  </a:lnTo>
                  <a:lnTo>
                    <a:pt x="565548" y="100461"/>
                  </a:lnTo>
                  <a:lnTo>
                    <a:pt x="566847" y="100156"/>
                  </a:lnTo>
                  <a:lnTo>
                    <a:pt x="568099" y="100116"/>
                  </a:lnTo>
                  <a:lnTo>
                    <a:pt x="570876" y="101533"/>
                  </a:lnTo>
                  <a:lnTo>
                    <a:pt x="572487" y="101814"/>
                  </a:lnTo>
                  <a:lnTo>
                    <a:pt x="574138" y="101712"/>
                  </a:lnTo>
                  <a:lnTo>
                    <a:pt x="575179" y="101947"/>
                  </a:lnTo>
                  <a:lnTo>
                    <a:pt x="575969" y="102589"/>
                  </a:lnTo>
                  <a:lnTo>
                    <a:pt x="576689" y="103872"/>
                  </a:lnTo>
                  <a:lnTo>
                    <a:pt x="577573" y="104982"/>
                  </a:lnTo>
                  <a:lnTo>
                    <a:pt x="578394" y="105530"/>
                  </a:lnTo>
                  <a:lnTo>
                    <a:pt x="579294" y="105789"/>
                  </a:lnTo>
                  <a:lnTo>
                    <a:pt x="585341" y="105335"/>
                  </a:lnTo>
                  <a:lnTo>
                    <a:pt x="590630" y="106586"/>
                  </a:lnTo>
                  <a:lnTo>
                    <a:pt x="597843" y="106868"/>
                  </a:lnTo>
                  <a:lnTo>
                    <a:pt x="600315" y="107604"/>
                  </a:lnTo>
                  <a:lnTo>
                    <a:pt x="602694" y="108566"/>
                  </a:lnTo>
                  <a:lnTo>
                    <a:pt x="605596" y="110256"/>
                  </a:lnTo>
                  <a:lnTo>
                    <a:pt x="606660" y="110631"/>
                  </a:lnTo>
                  <a:lnTo>
                    <a:pt x="607849" y="110537"/>
                  </a:lnTo>
                  <a:lnTo>
                    <a:pt x="609328" y="108941"/>
                  </a:lnTo>
                  <a:lnTo>
                    <a:pt x="610486" y="108597"/>
                  </a:lnTo>
                  <a:lnTo>
                    <a:pt x="611659" y="108534"/>
                  </a:lnTo>
                  <a:lnTo>
                    <a:pt x="616306" y="108832"/>
                  </a:lnTo>
                  <a:lnTo>
                    <a:pt x="628793" y="110788"/>
                  </a:lnTo>
                  <a:lnTo>
                    <a:pt x="630639" y="110522"/>
                  </a:lnTo>
                  <a:lnTo>
                    <a:pt x="638165" y="106774"/>
                  </a:lnTo>
                  <a:lnTo>
                    <a:pt x="641185" y="103222"/>
                  </a:lnTo>
                  <a:lnTo>
                    <a:pt x="643884" y="102237"/>
                  </a:lnTo>
                  <a:lnTo>
                    <a:pt x="644792" y="100625"/>
                  </a:lnTo>
                  <a:lnTo>
                    <a:pt x="645339" y="98700"/>
                  </a:lnTo>
                  <a:lnTo>
                    <a:pt x="646294" y="98184"/>
                  </a:lnTo>
                  <a:lnTo>
                    <a:pt x="648555" y="97636"/>
                  </a:lnTo>
                  <a:lnTo>
                    <a:pt x="649447" y="97065"/>
                  </a:lnTo>
                  <a:lnTo>
                    <a:pt x="651050" y="94695"/>
                  </a:lnTo>
                  <a:lnTo>
                    <a:pt x="652943" y="92598"/>
                  </a:lnTo>
                  <a:lnTo>
                    <a:pt x="653875" y="91964"/>
                  </a:lnTo>
                  <a:lnTo>
                    <a:pt x="656550" y="92301"/>
                  </a:lnTo>
                  <a:lnTo>
                    <a:pt x="657731" y="93216"/>
                  </a:lnTo>
                  <a:lnTo>
                    <a:pt x="659234" y="96299"/>
                  </a:lnTo>
                  <a:lnTo>
                    <a:pt x="658975" y="96815"/>
                  </a:lnTo>
                  <a:lnTo>
                    <a:pt x="657199" y="98348"/>
                  </a:lnTo>
                  <a:lnTo>
                    <a:pt x="656683" y="98998"/>
                  </a:lnTo>
                  <a:lnTo>
                    <a:pt x="654720" y="103332"/>
                  </a:lnTo>
                  <a:lnTo>
                    <a:pt x="653374" y="105460"/>
                  </a:lnTo>
                  <a:lnTo>
                    <a:pt x="651700" y="107361"/>
                  </a:lnTo>
                  <a:close/>
                  <a:moveTo>
                    <a:pt x="142746" y="83726"/>
                  </a:moveTo>
                  <a:lnTo>
                    <a:pt x="143928" y="85518"/>
                  </a:lnTo>
                  <a:lnTo>
                    <a:pt x="144178" y="86676"/>
                  </a:lnTo>
                  <a:lnTo>
                    <a:pt x="143310" y="88006"/>
                  </a:lnTo>
                  <a:lnTo>
                    <a:pt x="142989" y="90048"/>
                  </a:lnTo>
                  <a:lnTo>
                    <a:pt x="140431" y="91652"/>
                  </a:lnTo>
                  <a:lnTo>
                    <a:pt x="138193" y="91268"/>
                  </a:lnTo>
                  <a:lnTo>
                    <a:pt x="137465" y="90697"/>
                  </a:lnTo>
                  <a:lnTo>
                    <a:pt x="136049" y="87599"/>
                  </a:lnTo>
                  <a:lnTo>
                    <a:pt x="136190" y="84970"/>
                  </a:lnTo>
                  <a:lnTo>
                    <a:pt x="137074" y="83969"/>
                  </a:lnTo>
                  <a:lnTo>
                    <a:pt x="139155" y="84125"/>
                  </a:lnTo>
                  <a:lnTo>
                    <a:pt x="141268" y="82686"/>
                  </a:lnTo>
                  <a:lnTo>
                    <a:pt x="142746" y="83726"/>
                  </a:lnTo>
                  <a:close/>
                  <a:moveTo>
                    <a:pt x="714146" y="110569"/>
                  </a:moveTo>
                  <a:lnTo>
                    <a:pt x="715743" y="111053"/>
                  </a:lnTo>
                  <a:lnTo>
                    <a:pt x="717401" y="110921"/>
                  </a:lnTo>
                  <a:lnTo>
                    <a:pt x="718222" y="109943"/>
                  </a:lnTo>
                  <a:lnTo>
                    <a:pt x="718449" y="108675"/>
                  </a:lnTo>
                  <a:lnTo>
                    <a:pt x="719287" y="106320"/>
                  </a:lnTo>
                  <a:lnTo>
                    <a:pt x="721219" y="104724"/>
                  </a:lnTo>
                  <a:lnTo>
                    <a:pt x="722572" y="104474"/>
                  </a:lnTo>
                  <a:lnTo>
                    <a:pt x="723534" y="103801"/>
                  </a:lnTo>
                  <a:lnTo>
                    <a:pt x="723370" y="102057"/>
                  </a:lnTo>
                  <a:lnTo>
                    <a:pt x="723472" y="100343"/>
                  </a:lnTo>
                  <a:lnTo>
                    <a:pt x="724903" y="98513"/>
                  </a:lnTo>
                  <a:lnTo>
                    <a:pt x="729324" y="95962"/>
                  </a:lnTo>
                  <a:lnTo>
                    <a:pt x="731851" y="95055"/>
                  </a:lnTo>
                  <a:lnTo>
                    <a:pt x="735129" y="94765"/>
                  </a:lnTo>
                  <a:lnTo>
                    <a:pt x="735496" y="95743"/>
                  </a:lnTo>
                  <a:lnTo>
                    <a:pt x="735121" y="97136"/>
                  </a:lnTo>
                  <a:lnTo>
                    <a:pt x="735755" y="99240"/>
                  </a:lnTo>
                  <a:lnTo>
                    <a:pt x="735442" y="104936"/>
                  </a:lnTo>
                  <a:lnTo>
                    <a:pt x="734691" y="105741"/>
                  </a:lnTo>
                  <a:lnTo>
                    <a:pt x="731303" y="107705"/>
                  </a:lnTo>
                  <a:lnTo>
                    <a:pt x="727603" y="109278"/>
                  </a:lnTo>
                  <a:lnTo>
                    <a:pt x="726562" y="109935"/>
                  </a:lnTo>
                  <a:lnTo>
                    <a:pt x="725647" y="111499"/>
                  </a:lnTo>
                  <a:lnTo>
                    <a:pt x="725725" y="113056"/>
                  </a:lnTo>
                  <a:lnTo>
                    <a:pt x="728745" y="115130"/>
                  </a:lnTo>
                  <a:lnTo>
                    <a:pt x="733431" y="117070"/>
                  </a:lnTo>
                  <a:lnTo>
                    <a:pt x="734393" y="117977"/>
                  </a:lnTo>
                  <a:lnTo>
                    <a:pt x="735019" y="119503"/>
                  </a:lnTo>
                  <a:lnTo>
                    <a:pt x="735191" y="121208"/>
                  </a:lnTo>
                  <a:lnTo>
                    <a:pt x="736326" y="122022"/>
                  </a:lnTo>
                  <a:lnTo>
                    <a:pt x="737914" y="122413"/>
                  </a:lnTo>
                  <a:lnTo>
                    <a:pt x="738962" y="123219"/>
                  </a:lnTo>
                  <a:lnTo>
                    <a:pt x="739761" y="124353"/>
                  </a:lnTo>
                  <a:lnTo>
                    <a:pt x="731875" y="121701"/>
                  </a:lnTo>
                  <a:lnTo>
                    <a:pt x="729809" y="120536"/>
                  </a:lnTo>
                  <a:lnTo>
                    <a:pt x="727321" y="120395"/>
                  </a:lnTo>
                  <a:lnTo>
                    <a:pt x="724857" y="120043"/>
                  </a:lnTo>
                  <a:lnTo>
                    <a:pt x="722345" y="119026"/>
                  </a:lnTo>
                  <a:lnTo>
                    <a:pt x="719646" y="118783"/>
                  </a:lnTo>
                  <a:lnTo>
                    <a:pt x="718355" y="119518"/>
                  </a:lnTo>
                  <a:lnTo>
                    <a:pt x="717855" y="120958"/>
                  </a:lnTo>
                  <a:lnTo>
                    <a:pt x="717549" y="122570"/>
                  </a:lnTo>
                  <a:lnTo>
                    <a:pt x="718144" y="124572"/>
                  </a:lnTo>
                  <a:lnTo>
                    <a:pt x="718089" y="125793"/>
                  </a:lnTo>
                  <a:lnTo>
                    <a:pt x="717581" y="127991"/>
                  </a:lnTo>
                  <a:lnTo>
                    <a:pt x="719537" y="134493"/>
                  </a:lnTo>
                  <a:lnTo>
                    <a:pt x="721985" y="139656"/>
                  </a:lnTo>
                  <a:lnTo>
                    <a:pt x="725592" y="145031"/>
                  </a:lnTo>
                  <a:lnTo>
                    <a:pt x="727376" y="146877"/>
                  </a:lnTo>
                  <a:lnTo>
                    <a:pt x="729371" y="148544"/>
                  </a:lnTo>
                  <a:lnTo>
                    <a:pt x="726132" y="148051"/>
                  </a:lnTo>
                  <a:lnTo>
                    <a:pt x="725154" y="146259"/>
                  </a:lnTo>
                  <a:lnTo>
                    <a:pt x="721054" y="144475"/>
                  </a:lnTo>
                  <a:lnTo>
                    <a:pt x="720264" y="143411"/>
                  </a:lnTo>
                  <a:lnTo>
                    <a:pt x="717589" y="138310"/>
                  </a:lnTo>
                  <a:lnTo>
                    <a:pt x="716806" y="137356"/>
                  </a:lnTo>
                  <a:lnTo>
                    <a:pt x="714342" y="135619"/>
                  </a:lnTo>
                  <a:lnTo>
                    <a:pt x="713255" y="134344"/>
                  </a:lnTo>
                  <a:lnTo>
                    <a:pt x="712887" y="132623"/>
                  </a:lnTo>
                  <a:lnTo>
                    <a:pt x="713161" y="130815"/>
                  </a:lnTo>
                  <a:lnTo>
                    <a:pt x="713020" y="128312"/>
                  </a:lnTo>
                  <a:lnTo>
                    <a:pt x="713114" y="125824"/>
                  </a:lnTo>
                  <a:lnTo>
                    <a:pt x="713622" y="122789"/>
                  </a:lnTo>
                  <a:lnTo>
                    <a:pt x="712738" y="121717"/>
                  </a:lnTo>
                  <a:lnTo>
                    <a:pt x="711588" y="120716"/>
                  </a:lnTo>
                  <a:lnTo>
                    <a:pt x="710250" y="118392"/>
                  </a:lnTo>
                  <a:lnTo>
                    <a:pt x="709852" y="115748"/>
                  </a:lnTo>
                  <a:lnTo>
                    <a:pt x="709961" y="114230"/>
                  </a:lnTo>
                  <a:lnTo>
                    <a:pt x="710509" y="112884"/>
                  </a:lnTo>
                  <a:lnTo>
                    <a:pt x="711252" y="111719"/>
                  </a:lnTo>
                  <a:lnTo>
                    <a:pt x="711416" y="110576"/>
                  </a:lnTo>
                  <a:lnTo>
                    <a:pt x="709491" y="108925"/>
                  </a:lnTo>
                  <a:lnTo>
                    <a:pt x="707473" y="104216"/>
                  </a:lnTo>
                  <a:lnTo>
                    <a:pt x="707293" y="101775"/>
                  </a:lnTo>
                  <a:lnTo>
                    <a:pt x="709859" y="97073"/>
                  </a:lnTo>
                  <a:lnTo>
                    <a:pt x="709804" y="94789"/>
                  </a:lnTo>
                  <a:lnTo>
                    <a:pt x="710313" y="93435"/>
                  </a:lnTo>
                  <a:lnTo>
                    <a:pt x="710587" y="91996"/>
                  </a:lnTo>
                  <a:lnTo>
                    <a:pt x="711932" y="88866"/>
                  </a:lnTo>
                  <a:lnTo>
                    <a:pt x="714115" y="86198"/>
                  </a:lnTo>
                  <a:lnTo>
                    <a:pt x="717823" y="82459"/>
                  </a:lnTo>
                  <a:lnTo>
                    <a:pt x="719232" y="81645"/>
                  </a:lnTo>
                  <a:lnTo>
                    <a:pt x="720820" y="81113"/>
                  </a:lnTo>
                  <a:lnTo>
                    <a:pt x="720961" y="82029"/>
                  </a:lnTo>
                  <a:lnTo>
                    <a:pt x="720710" y="82842"/>
                  </a:lnTo>
                  <a:lnTo>
                    <a:pt x="717972" y="86644"/>
                  </a:lnTo>
                  <a:lnTo>
                    <a:pt x="717604" y="87505"/>
                  </a:lnTo>
                  <a:lnTo>
                    <a:pt x="717534" y="89101"/>
                  </a:lnTo>
                  <a:lnTo>
                    <a:pt x="718841" y="90048"/>
                  </a:lnTo>
                  <a:lnTo>
                    <a:pt x="720264" y="91980"/>
                  </a:lnTo>
                  <a:lnTo>
                    <a:pt x="720538" y="94546"/>
                  </a:lnTo>
                  <a:lnTo>
                    <a:pt x="720593" y="97284"/>
                  </a:lnTo>
                  <a:lnTo>
                    <a:pt x="720280" y="100038"/>
                  </a:lnTo>
                  <a:lnTo>
                    <a:pt x="719756" y="100961"/>
                  </a:lnTo>
                  <a:lnTo>
                    <a:pt x="717511" y="103731"/>
                  </a:lnTo>
                  <a:lnTo>
                    <a:pt x="712402" y="106978"/>
                  </a:lnTo>
                  <a:lnTo>
                    <a:pt x="711964" y="107783"/>
                  </a:lnTo>
                  <a:lnTo>
                    <a:pt x="712003" y="108675"/>
                  </a:lnTo>
                  <a:lnTo>
                    <a:pt x="712941" y="109755"/>
                  </a:lnTo>
                  <a:lnTo>
                    <a:pt x="714146" y="110569"/>
                  </a:lnTo>
                  <a:close/>
                  <a:moveTo>
                    <a:pt x="46698" y="83789"/>
                  </a:moveTo>
                  <a:lnTo>
                    <a:pt x="46573" y="84282"/>
                  </a:lnTo>
                  <a:lnTo>
                    <a:pt x="44304" y="81989"/>
                  </a:lnTo>
                  <a:lnTo>
                    <a:pt x="41738" y="80714"/>
                  </a:lnTo>
                  <a:lnTo>
                    <a:pt x="42802" y="80386"/>
                  </a:lnTo>
                  <a:lnTo>
                    <a:pt x="44922" y="80738"/>
                  </a:lnTo>
                  <a:lnTo>
                    <a:pt x="45767" y="81066"/>
                  </a:lnTo>
                  <a:lnTo>
                    <a:pt x="46581" y="82209"/>
                  </a:lnTo>
                  <a:lnTo>
                    <a:pt x="46698" y="83789"/>
                  </a:lnTo>
                  <a:close/>
                  <a:moveTo>
                    <a:pt x="729981" y="84305"/>
                  </a:moveTo>
                  <a:lnTo>
                    <a:pt x="726507" y="84681"/>
                  </a:lnTo>
                  <a:lnTo>
                    <a:pt x="725717" y="83640"/>
                  </a:lnTo>
                  <a:lnTo>
                    <a:pt x="724802" y="78946"/>
                  </a:lnTo>
                  <a:lnTo>
                    <a:pt x="727266" y="75191"/>
                  </a:lnTo>
                  <a:lnTo>
                    <a:pt x="730372" y="72985"/>
                  </a:lnTo>
                  <a:lnTo>
                    <a:pt x="732492" y="72429"/>
                  </a:lnTo>
                  <a:lnTo>
                    <a:pt x="733235" y="72398"/>
                  </a:lnTo>
                  <a:lnTo>
                    <a:pt x="735129" y="75105"/>
                  </a:lnTo>
                  <a:lnTo>
                    <a:pt x="733690" y="80542"/>
                  </a:lnTo>
                  <a:lnTo>
                    <a:pt x="732031" y="83320"/>
                  </a:lnTo>
                  <a:lnTo>
                    <a:pt x="729981" y="84305"/>
                  </a:lnTo>
                  <a:close/>
                  <a:moveTo>
                    <a:pt x="663090" y="71217"/>
                  </a:moveTo>
                  <a:lnTo>
                    <a:pt x="662864" y="71702"/>
                  </a:lnTo>
                  <a:lnTo>
                    <a:pt x="662050" y="69143"/>
                  </a:lnTo>
                  <a:lnTo>
                    <a:pt x="662731" y="67860"/>
                  </a:lnTo>
                  <a:lnTo>
                    <a:pt x="663709" y="68330"/>
                  </a:lnTo>
                  <a:lnTo>
                    <a:pt x="663951" y="68784"/>
                  </a:lnTo>
                  <a:lnTo>
                    <a:pt x="663020" y="70004"/>
                  </a:lnTo>
                  <a:lnTo>
                    <a:pt x="663090" y="71217"/>
                  </a:lnTo>
                  <a:close/>
                  <a:moveTo>
                    <a:pt x="27593" y="77577"/>
                  </a:moveTo>
                  <a:lnTo>
                    <a:pt x="26216" y="77780"/>
                  </a:lnTo>
                  <a:lnTo>
                    <a:pt x="24886" y="77311"/>
                  </a:lnTo>
                  <a:lnTo>
                    <a:pt x="23783" y="76059"/>
                  </a:lnTo>
                  <a:lnTo>
                    <a:pt x="17884" y="72429"/>
                  </a:lnTo>
                  <a:lnTo>
                    <a:pt x="16054" y="72374"/>
                  </a:lnTo>
                  <a:lnTo>
                    <a:pt x="14771" y="71444"/>
                  </a:lnTo>
                  <a:lnTo>
                    <a:pt x="13206" y="71123"/>
                  </a:lnTo>
                  <a:lnTo>
                    <a:pt x="11547" y="68697"/>
                  </a:lnTo>
                  <a:lnTo>
                    <a:pt x="11195" y="67399"/>
                  </a:lnTo>
                  <a:lnTo>
                    <a:pt x="12400" y="66765"/>
                  </a:lnTo>
                  <a:lnTo>
                    <a:pt x="13159" y="65435"/>
                  </a:lnTo>
                  <a:lnTo>
                    <a:pt x="15123" y="66022"/>
                  </a:lnTo>
                  <a:lnTo>
                    <a:pt x="17360" y="68369"/>
                  </a:lnTo>
                  <a:lnTo>
                    <a:pt x="19637" y="69245"/>
                  </a:lnTo>
                  <a:lnTo>
                    <a:pt x="20255" y="69691"/>
                  </a:lnTo>
                  <a:lnTo>
                    <a:pt x="21365" y="70990"/>
                  </a:lnTo>
                  <a:lnTo>
                    <a:pt x="26568" y="74182"/>
                  </a:lnTo>
                  <a:lnTo>
                    <a:pt x="27131" y="75269"/>
                  </a:lnTo>
                  <a:lnTo>
                    <a:pt x="27491" y="76357"/>
                  </a:lnTo>
                  <a:lnTo>
                    <a:pt x="27593" y="77577"/>
                  </a:lnTo>
                  <a:close/>
                  <a:moveTo>
                    <a:pt x="300373" y="65670"/>
                  </a:moveTo>
                  <a:lnTo>
                    <a:pt x="299301" y="66812"/>
                  </a:lnTo>
                  <a:lnTo>
                    <a:pt x="298159" y="66100"/>
                  </a:lnTo>
                  <a:lnTo>
                    <a:pt x="299927" y="63784"/>
                  </a:lnTo>
                  <a:lnTo>
                    <a:pt x="300341" y="63628"/>
                  </a:lnTo>
                  <a:lnTo>
                    <a:pt x="300373" y="65670"/>
                  </a:lnTo>
                  <a:close/>
                  <a:moveTo>
                    <a:pt x="231714" y="66601"/>
                  </a:moveTo>
                  <a:lnTo>
                    <a:pt x="230799" y="66687"/>
                  </a:lnTo>
                  <a:lnTo>
                    <a:pt x="230525" y="66037"/>
                  </a:lnTo>
                  <a:lnTo>
                    <a:pt x="230564" y="64919"/>
                  </a:lnTo>
                  <a:lnTo>
                    <a:pt x="230486" y="64027"/>
                  </a:lnTo>
                  <a:lnTo>
                    <a:pt x="230220" y="63362"/>
                  </a:lnTo>
                  <a:lnTo>
                    <a:pt x="230220" y="62243"/>
                  </a:lnTo>
                  <a:lnTo>
                    <a:pt x="231065" y="62799"/>
                  </a:lnTo>
                  <a:lnTo>
                    <a:pt x="231714" y="63323"/>
                  </a:lnTo>
                  <a:lnTo>
                    <a:pt x="232465" y="63698"/>
                  </a:lnTo>
                  <a:lnTo>
                    <a:pt x="233076" y="63949"/>
                  </a:lnTo>
                  <a:lnTo>
                    <a:pt x="233397" y="64121"/>
                  </a:lnTo>
                  <a:lnTo>
                    <a:pt x="232794" y="65701"/>
                  </a:lnTo>
                  <a:lnTo>
                    <a:pt x="231714" y="66601"/>
                  </a:lnTo>
                  <a:close/>
                  <a:moveTo>
                    <a:pt x="243230" y="60178"/>
                  </a:moveTo>
                  <a:lnTo>
                    <a:pt x="243199" y="61680"/>
                  </a:lnTo>
                  <a:lnTo>
                    <a:pt x="241681" y="60796"/>
                  </a:lnTo>
                  <a:lnTo>
                    <a:pt x="241384" y="59129"/>
                  </a:lnTo>
                  <a:lnTo>
                    <a:pt x="241885" y="58590"/>
                  </a:lnTo>
                  <a:lnTo>
                    <a:pt x="242925" y="58879"/>
                  </a:lnTo>
                  <a:lnTo>
                    <a:pt x="243230" y="60178"/>
                  </a:lnTo>
                  <a:close/>
                  <a:moveTo>
                    <a:pt x="492947" y="57479"/>
                  </a:moveTo>
                  <a:lnTo>
                    <a:pt x="492673" y="58199"/>
                  </a:lnTo>
                  <a:lnTo>
                    <a:pt x="490795" y="56438"/>
                  </a:lnTo>
                  <a:lnTo>
                    <a:pt x="490302" y="55163"/>
                  </a:lnTo>
                  <a:lnTo>
                    <a:pt x="490529" y="54169"/>
                  </a:lnTo>
                  <a:lnTo>
                    <a:pt x="492477" y="54083"/>
                  </a:lnTo>
                  <a:lnTo>
                    <a:pt x="493447" y="54709"/>
                  </a:lnTo>
                  <a:lnTo>
                    <a:pt x="492947" y="57479"/>
                  </a:lnTo>
                  <a:close/>
                  <a:moveTo>
                    <a:pt x="668590" y="54083"/>
                  </a:moveTo>
                  <a:lnTo>
                    <a:pt x="668043" y="54748"/>
                  </a:lnTo>
                  <a:lnTo>
                    <a:pt x="665375" y="53528"/>
                  </a:lnTo>
                  <a:lnTo>
                    <a:pt x="665508" y="51596"/>
                  </a:lnTo>
                  <a:lnTo>
                    <a:pt x="665148" y="50641"/>
                  </a:lnTo>
                  <a:lnTo>
                    <a:pt x="664428" y="49640"/>
                  </a:lnTo>
                  <a:lnTo>
                    <a:pt x="664139" y="48662"/>
                  </a:lnTo>
                  <a:lnTo>
                    <a:pt x="664436" y="47590"/>
                  </a:lnTo>
                  <a:lnTo>
                    <a:pt x="666079" y="48959"/>
                  </a:lnTo>
                  <a:lnTo>
                    <a:pt x="667002" y="51134"/>
                  </a:lnTo>
                  <a:lnTo>
                    <a:pt x="668270" y="53199"/>
                  </a:lnTo>
                  <a:lnTo>
                    <a:pt x="668590" y="54083"/>
                  </a:lnTo>
                  <a:close/>
                  <a:moveTo>
                    <a:pt x="694807" y="46815"/>
                  </a:moveTo>
                  <a:lnTo>
                    <a:pt x="694447" y="47066"/>
                  </a:lnTo>
                  <a:lnTo>
                    <a:pt x="693657" y="46479"/>
                  </a:lnTo>
                  <a:lnTo>
                    <a:pt x="693164" y="45830"/>
                  </a:lnTo>
                  <a:lnTo>
                    <a:pt x="693195" y="45180"/>
                  </a:lnTo>
                  <a:lnTo>
                    <a:pt x="693759" y="44852"/>
                  </a:lnTo>
                  <a:lnTo>
                    <a:pt x="694901" y="45845"/>
                  </a:lnTo>
                  <a:lnTo>
                    <a:pt x="694924" y="46393"/>
                  </a:lnTo>
                  <a:lnTo>
                    <a:pt x="694807" y="46815"/>
                  </a:lnTo>
                  <a:close/>
                  <a:moveTo>
                    <a:pt x="691896" y="44500"/>
                  </a:moveTo>
                  <a:lnTo>
                    <a:pt x="691951" y="45423"/>
                  </a:lnTo>
                  <a:lnTo>
                    <a:pt x="690621" y="43326"/>
                  </a:lnTo>
                  <a:lnTo>
                    <a:pt x="690105" y="40846"/>
                  </a:lnTo>
                  <a:lnTo>
                    <a:pt x="691161" y="41730"/>
                  </a:lnTo>
                  <a:lnTo>
                    <a:pt x="692342" y="43561"/>
                  </a:lnTo>
                  <a:lnTo>
                    <a:pt x="691896" y="44500"/>
                  </a:lnTo>
                  <a:close/>
                  <a:moveTo>
                    <a:pt x="497914" y="37685"/>
                  </a:moveTo>
                  <a:lnTo>
                    <a:pt x="498650" y="39774"/>
                  </a:lnTo>
                  <a:lnTo>
                    <a:pt x="498759" y="40572"/>
                  </a:lnTo>
                  <a:lnTo>
                    <a:pt x="494683" y="41668"/>
                  </a:lnTo>
                  <a:lnTo>
                    <a:pt x="492227" y="39101"/>
                  </a:lnTo>
                  <a:lnTo>
                    <a:pt x="492751" y="38061"/>
                  </a:lnTo>
                  <a:lnTo>
                    <a:pt x="494871" y="38108"/>
                  </a:lnTo>
                  <a:lnTo>
                    <a:pt x="497914" y="37685"/>
                  </a:lnTo>
                  <a:close/>
                  <a:moveTo>
                    <a:pt x="287832" y="48536"/>
                  </a:moveTo>
                  <a:lnTo>
                    <a:pt x="284828" y="49342"/>
                  </a:lnTo>
                  <a:lnTo>
                    <a:pt x="283091" y="48216"/>
                  </a:lnTo>
                  <a:lnTo>
                    <a:pt x="284968" y="46831"/>
                  </a:lnTo>
                  <a:lnTo>
                    <a:pt x="285634" y="46737"/>
                  </a:lnTo>
                  <a:lnTo>
                    <a:pt x="286072" y="46463"/>
                  </a:lnTo>
                  <a:lnTo>
                    <a:pt x="286228" y="45900"/>
                  </a:lnTo>
                  <a:lnTo>
                    <a:pt x="282833" y="44985"/>
                  </a:lnTo>
                  <a:lnTo>
                    <a:pt x="281862" y="44179"/>
                  </a:lnTo>
                  <a:lnTo>
                    <a:pt x="280939" y="42129"/>
                  </a:lnTo>
                  <a:lnTo>
                    <a:pt x="280963" y="40823"/>
                  </a:lnTo>
                  <a:lnTo>
                    <a:pt x="285329" y="37372"/>
                  </a:lnTo>
                  <a:lnTo>
                    <a:pt x="286345" y="37005"/>
                  </a:lnTo>
                  <a:lnTo>
                    <a:pt x="286510" y="38436"/>
                  </a:lnTo>
                  <a:lnTo>
                    <a:pt x="289521" y="42051"/>
                  </a:lnTo>
                  <a:lnTo>
                    <a:pt x="289655" y="44460"/>
                  </a:lnTo>
                  <a:lnTo>
                    <a:pt x="289537" y="45329"/>
                  </a:lnTo>
                  <a:lnTo>
                    <a:pt x="287832" y="48536"/>
                  </a:lnTo>
                  <a:close/>
                  <a:moveTo>
                    <a:pt x="468686" y="33883"/>
                  </a:moveTo>
                  <a:lnTo>
                    <a:pt x="469476" y="34353"/>
                  </a:lnTo>
                  <a:lnTo>
                    <a:pt x="470572" y="34337"/>
                  </a:lnTo>
                  <a:lnTo>
                    <a:pt x="471870" y="33993"/>
                  </a:lnTo>
                  <a:lnTo>
                    <a:pt x="475062" y="34321"/>
                  </a:lnTo>
                  <a:lnTo>
                    <a:pt x="480711" y="34392"/>
                  </a:lnTo>
                  <a:lnTo>
                    <a:pt x="484599" y="35213"/>
                  </a:lnTo>
                  <a:lnTo>
                    <a:pt x="488401" y="37537"/>
                  </a:lnTo>
                  <a:lnTo>
                    <a:pt x="490294" y="38006"/>
                  </a:lnTo>
                  <a:lnTo>
                    <a:pt x="491108" y="38022"/>
                  </a:lnTo>
                  <a:lnTo>
                    <a:pt x="490928" y="38202"/>
                  </a:lnTo>
                  <a:lnTo>
                    <a:pt x="489426" y="38835"/>
                  </a:lnTo>
                  <a:lnTo>
                    <a:pt x="488714" y="40087"/>
                  </a:lnTo>
                  <a:lnTo>
                    <a:pt x="490787" y="42004"/>
                  </a:lnTo>
                  <a:lnTo>
                    <a:pt x="490928" y="43279"/>
                  </a:lnTo>
                  <a:lnTo>
                    <a:pt x="492532" y="44421"/>
                  </a:lnTo>
                  <a:lnTo>
                    <a:pt x="494496" y="46197"/>
                  </a:lnTo>
                  <a:lnTo>
                    <a:pt x="494574" y="46776"/>
                  </a:lnTo>
                  <a:lnTo>
                    <a:pt x="495239" y="47574"/>
                  </a:lnTo>
                  <a:lnTo>
                    <a:pt x="495575" y="48552"/>
                  </a:lnTo>
                  <a:lnTo>
                    <a:pt x="494190" y="49522"/>
                  </a:lnTo>
                  <a:lnTo>
                    <a:pt x="492336" y="49702"/>
                  </a:lnTo>
                  <a:lnTo>
                    <a:pt x="490960" y="48787"/>
                  </a:lnTo>
                  <a:lnTo>
                    <a:pt x="489700" y="47645"/>
                  </a:lnTo>
                  <a:lnTo>
                    <a:pt x="489371" y="49061"/>
                  </a:lnTo>
                  <a:lnTo>
                    <a:pt x="488394" y="49874"/>
                  </a:lnTo>
                  <a:lnTo>
                    <a:pt x="484826" y="49640"/>
                  </a:lnTo>
                  <a:lnTo>
                    <a:pt x="482275" y="49647"/>
                  </a:lnTo>
                  <a:lnTo>
                    <a:pt x="479741" y="50000"/>
                  </a:lnTo>
                  <a:lnTo>
                    <a:pt x="481008" y="50218"/>
                  </a:lnTo>
                  <a:lnTo>
                    <a:pt x="482158" y="50672"/>
                  </a:lnTo>
                  <a:lnTo>
                    <a:pt x="486109" y="54287"/>
                  </a:lnTo>
                  <a:lnTo>
                    <a:pt x="486954" y="55625"/>
                  </a:lnTo>
                  <a:lnTo>
                    <a:pt x="485569" y="58284"/>
                  </a:lnTo>
                  <a:lnTo>
                    <a:pt x="486242" y="59372"/>
                  </a:lnTo>
                  <a:lnTo>
                    <a:pt x="487768" y="59998"/>
                  </a:lnTo>
                  <a:lnTo>
                    <a:pt x="489629" y="61320"/>
                  </a:lnTo>
                  <a:lnTo>
                    <a:pt x="490952" y="61453"/>
                  </a:lnTo>
                  <a:lnTo>
                    <a:pt x="491906" y="62204"/>
                  </a:lnTo>
                  <a:lnTo>
                    <a:pt x="491945" y="63503"/>
                  </a:lnTo>
                  <a:lnTo>
                    <a:pt x="492501" y="64676"/>
                  </a:lnTo>
                  <a:lnTo>
                    <a:pt x="490999" y="65154"/>
                  </a:lnTo>
                  <a:lnTo>
                    <a:pt x="492485" y="65466"/>
                  </a:lnTo>
                  <a:lnTo>
                    <a:pt x="493815" y="66069"/>
                  </a:lnTo>
                  <a:lnTo>
                    <a:pt x="493087" y="66679"/>
                  </a:lnTo>
                  <a:lnTo>
                    <a:pt x="492524" y="67422"/>
                  </a:lnTo>
                  <a:lnTo>
                    <a:pt x="493134" y="67821"/>
                  </a:lnTo>
                  <a:lnTo>
                    <a:pt x="494957" y="68502"/>
                  </a:lnTo>
                  <a:lnTo>
                    <a:pt x="495755" y="69136"/>
                  </a:lnTo>
                  <a:lnTo>
                    <a:pt x="496170" y="70833"/>
                  </a:lnTo>
                  <a:lnTo>
                    <a:pt x="497954" y="73611"/>
                  </a:lnTo>
                  <a:lnTo>
                    <a:pt x="501208" y="77194"/>
                  </a:lnTo>
                  <a:lnTo>
                    <a:pt x="501920" y="78500"/>
                  </a:lnTo>
                  <a:lnTo>
                    <a:pt x="501912" y="79705"/>
                  </a:lnTo>
                  <a:lnTo>
                    <a:pt x="501373" y="80738"/>
                  </a:lnTo>
                  <a:lnTo>
                    <a:pt x="499518" y="81943"/>
                  </a:lnTo>
                  <a:lnTo>
                    <a:pt x="498040" y="83538"/>
                  </a:lnTo>
                  <a:lnTo>
                    <a:pt x="497860" y="84117"/>
                  </a:lnTo>
                  <a:lnTo>
                    <a:pt x="495841" y="84853"/>
                  </a:lnTo>
                  <a:lnTo>
                    <a:pt x="496765" y="85393"/>
                  </a:lnTo>
                  <a:lnTo>
                    <a:pt x="497500" y="86128"/>
                  </a:lnTo>
                  <a:lnTo>
                    <a:pt x="498900" y="88342"/>
                  </a:lnTo>
                  <a:lnTo>
                    <a:pt x="502241" y="91941"/>
                  </a:lnTo>
                  <a:lnTo>
                    <a:pt x="503923" y="93286"/>
                  </a:lnTo>
                  <a:lnTo>
                    <a:pt x="510831" y="98168"/>
                  </a:lnTo>
                  <a:lnTo>
                    <a:pt x="514508" y="100296"/>
                  </a:lnTo>
                  <a:lnTo>
                    <a:pt x="519202" y="105163"/>
                  </a:lnTo>
                  <a:lnTo>
                    <a:pt x="521635" y="106289"/>
                  </a:lnTo>
                  <a:lnTo>
                    <a:pt x="522113" y="107643"/>
                  </a:lnTo>
                  <a:lnTo>
                    <a:pt x="520078" y="109724"/>
                  </a:lnTo>
                  <a:lnTo>
                    <a:pt x="517121" y="110764"/>
                  </a:lnTo>
                  <a:lnTo>
                    <a:pt x="512232" y="111320"/>
                  </a:lnTo>
                  <a:lnTo>
                    <a:pt x="507326" y="110592"/>
                  </a:lnTo>
                  <a:lnTo>
                    <a:pt x="504792" y="109997"/>
                  </a:lnTo>
                  <a:lnTo>
                    <a:pt x="502585" y="108800"/>
                  </a:lnTo>
                  <a:lnTo>
                    <a:pt x="500848" y="106399"/>
                  </a:lnTo>
                  <a:lnTo>
                    <a:pt x="498548" y="105100"/>
                  </a:lnTo>
                  <a:lnTo>
                    <a:pt x="499432" y="106555"/>
                  </a:lnTo>
                  <a:lnTo>
                    <a:pt x="499988" y="108042"/>
                  </a:lnTo>
                  <a:lnTo>
                    <a:pt x="499698" y="109661"/>
                  </a:lnTo>
                  <a:lnTo>
                    <a:pt x="498798" y="110928"/>
                  </a:lnTo>
                  <a:lnTo>
                    <a:pt x="497249" y="111859"/>
                  </a:lnTo>
                  <a:lnTo>
                    <a:pt x="495591" y="112618"/>
                  </a:lnTo>
                  <a:lnTo>
                    <a:pt x="494887" y="113150"/>
                  </a:lnTo>
                  <a:lnTo>
                    <a:pt x="490678" y="121623"/>
                  </a:lnTo>
                  <a:lnTo>
                    <a:pt x="489997" y="123915"/>
                  </a:lnTo>
                  <a:lnTo>
                    <a:pt x="488714" y="133429"/>
                  </a:lnTo>
                  <a:lnTo>
                    <a:pt x="488691" y="136120"/>
                  </a:lnTo>
                  <a:lnTo>
                    <a:pt x="490584" y="141150"/>
                  </a:lnTo>
                  <a:lnTo>
                    <a:pt x="490748" y="143787"/>
                  </a:lnTo>
                  <a:lnTo>
                    <a:pt x="491124" y="144929"/>
                  </a:lnTo>
                  <a:lnTo>
                    <a:pt x="490873" y="145876"/>
                  </a:lnTo>
                  <a:lnTo>
                    <a:pt x="489982" y="146439"/>
                  </a:lnTo>
                  <a:lnTo>
                    <a:pt x="486367" y="147972"/>
                  </a:lnTo>
                  <a:lnTo>
                    <a:pt x="483817" y="149248"/>
                  </a:lnTo>
                  <a:lnTo>
                    <a:pt x="481743" y="151063"/>
                  </a:lnTo>
                  <a:lnTo>
                    <a:pt x="480069" y="153324"/>
                  </a:lnTo>
                  <a:lnTo>
                    <a:pt x="478598" y="154959"/>
                  </a:lnTo>
                  <a:lnTo>
                    <a:pt x="476643" y="155741"/>
                  </a:lnTo>
                  <a:lnTo>
                    <a:pt x="475219" y="155624"/>
                  </a:lnTo>
                  <a:lnTo>
                    <a:pt x="474077" y="154873"/>
                  </a:lnTo>
                  <a:lnTo>
                    <a:pt x="473270" y="153417"/>
                  </a:lnTo>
                  <a:lnTo>
                    <a:pt x="472809" y="151829"/>
                  </a:lnTo>
                  <a:lnTo>
                    <a:pt x="472512" y="153003"/>
                  </a:lnTo>
                  <a:lnTo>
                    <a:pt x="472567" y="154153"/>
                  </a:lnTo>
                  <a:lnTo>
                    <a:pt x="473239" y="155381"/>
                  </a:lnTo>
                  <a:lnTo>
                    <a:pt x="473498" y="156680"/>
                  </a:lnTo>
                  <a:lnTo>
                    <a:pt x="473106" y="158002"/>
                  </a:lnTo>
                  <a:lnTo>
                    <a:pt x="472269" y="159058"/>
                  </a:lnTo>
                  <a:lnTo>
                    <a:pt x="470001" y="160208"/>
                  </a:lnTo>
                  <a:lnTo>
                    <a:pt x="468749" y="161194"/>
                  </a:lnTo>
                  <a:lnTo>
                    <a:pt x="468506" y="162939"/>
                  </a:lnTo>
                  <a:lnTo>
                    <a:pt x="467904" y="163917"/>
                  </a:lnTo>
                  <a:lnTo>
                    <a:pt x="467035" y="164675"/>
                  </a:lnTo>
                  <a:lnTo>
                    <a:pt x="463835" y="166412"/>
                  </a:lnTo>
                  <a:lnTo>
                    <a:pt x="463116" y="167108"/>
                  </a:lnTo>
                  <a:lnTo>
                    <a:pt x="462592" y="167993"/>
                  </a:lnTo>
                  <a:lnTo>
                    <a:pt x="464297" y="167852"/>
                  </a:lnTo>
                  <a:lnTo>
                    <a:pt x="465862" y="167993"/>
                  </a:lnTo>
                  <a:lnTo>
                    <a:pt x="465979" y="169722"/>
                  </a:lnTo>
                  <a:lnTo>
                    <a:pt x="466472" y="171012"/>
                  </a:lnTo>
                  <a:lnTo>
                    <a:pt x="465846" y="173837"/>
                  </a:lnTo>
                  <a:lnTo>
                    <a:pt x="463437" y="175746"/>
                  </a:lnTo>
                  <a:lnTo>
                    <a:pt x="464641" y="176145"/>
                  </a:lnTo>
                  <a:lnTo>
                    <a:pt x="465729" y="176771"/>
                  </a:lnTo>
                  <a:lnTo>
                    <a:pt x="468146" y="177232"/>
                  </a:lnTo>
                  <a:lnTo>
                    <a:pt x="468960" y="179235"/>
                  </a:lnTo>
                  <a:lnTo>
                    <a:pt x="468600" y="181660"/>
                  </a:lnTo>
                  <a:lnTo>
                    <a:pt x="468162" y="183835"/>
                  </a:lnTo>
                  <a:lnTo>
                    <a:pt x="466425" y="184437"/>
                  </a:lnTo>
                  <a:lnTo>
                    <a:pt x="465345" y="184038"/>
                  </a:lnTo>
                  <a:lnTo>
                    <a:pt x="464274" y="184078"/>
                  </a:lnTo>
                  <a:lnTo>
                    <a:pt x="463484" y="184735"/>
                  </a:lnTo>
                  <a:lnTo>
                    <a:pt x="463280" y="185861"/>
                  </a:lnTo>
                  <a:lnTo>
                    <a:pt x="464774" y="185306"/>
                  </a:lnTo>
                  <a:lnTo>
                    <a:pt x="464688" y="188122"/>
                  </a:lnTo>
                  <a:lnTo>
                    <a:pt x="464281" y="190868"/>
                  </a:lnTo>
                  <a:lnTo>
                    <a:pt x="463789" y="192386"/>
                  </a:lnTo>
                  <a:lnTo>
                    <a:pt x="462873" y="193622"/>
                  </a:lnTo>
                  <a:lnTo>
                    <a:pt x="461489" y="194021"/>
                  </a:lnTo>
                  <a:lnTo>
                    <a:pt x="460182" y="193090"/>
                  </a:lnTo>
                  <a:lnTo>
                    <a:pt x="459916" y="194170"/>
                  </a:lnTo>
                  <a:lnTo>
                    <a:pt x="460315" y="195077"/>
                  </a:lnTo>
                  <a:lnTo>
                    <a:pt x="462177" y="197283"/>
                  </a:lnTo>
                  <a:lnTo>
                    <a:pt x="461035" y="197769"/>
                  </a:lnTo>
                  <a:lnTo>
                    <a:pt x="460205" y="198520"/>
                  </a:lnTo>
                  <a:lnTo>
                    <a:pt x="459830" y="199615"/>
                  </a:lnTo>
                  <a:lnTo>
                    <a:pt x="457804" y="202126"/>
                  </a:lnTo>
                  <a:lnTo>
                    <a:pt x="456904" y="203973"/>
                  </a:lnTo>
                  <a:lnTo>
                    <a:pt x="456521" y="205944"/>
                  </a:lnTo>
                  <a:lnTo>
                    <a:pt x="455574" y="207509"/>
                  </a:lnTo>
                  <a:lnTo>
                    <a:pt x="440248" y="214331"/>
                  </a:lnTo>
                  <a:lnTo>
                    <a:pt x="427848" y="220073"/>
                  </a:lnTo>
                  <a:lnTo>
                    <a:pt x="426956" y="219682"/>
                  </a:lnTo>
                  <a:lnTo>
                    <a:pt x="426354" y="218806"/>
                  </a:lnTo>
                  <a:lnTo>
                    <a:pt x="425931" y="209879"/>
                  </a:lnTo>
                  <a:lnTo>
                    <a:pt x="424398" y="205318"/>
                  </a:lnTo>
                  <a:lnTo>
                    <a:pt x="424171" y="202744"/>
                  </a:lnTo>
                  <a:lnTo>
                    <a:pt x="422418" y="205036"/>
                  </a:lnTo>
                  <a:lnTo>
                    <a:pt x="421347" y="204802"/>
                  </a:lnTo>
                  <a:lnTo>
                    <a:pt x="420189" y="204215"/>
                  </a:lnTo>
                  <a:lnTo>
                    <a:pt x="419320" y="203464"/>
                  </a:lnTo>
                  <a:lnTo>
                    <a:pt x="419250" y="202478"/>
                  </a:lnTo>
                  <a:lnTo>
                    <a:pt x="420189" y="199646"/>
                  </a:lnTo>
                  <a:lnTo>
                    <a:pt x="419054" y="201203"/>
                  </a:lnTo>
                  <a:lnTo>
                    <a:pt x="417818" y="202400"/>
                  </a:lnTo>
                  <a:lnTo>
                    <a:pt x="416535" y="202251"/>
                  </a:lnTo>
                  <a:lnTo>
                    <a:pt x="415424" y="201657"/>
                  </a:lnTo>
                  <a:lnTo>
                    <a:pt x="415017" y="200734"/>
                  </a:lnTo>
                  <a:lnTo>
                    <a:pt x="414430" y="200593"/>
                  </a:lnTo>
                  <a:lnTo>
                    <a:pt x="411716" y="203112"/>
                  </a:lnTo>
                  <a:lnTo>
                    <a:pt x="408141" y="204465"/>
                  </a:lnTo>
                  <a:lnTo>
                    <a:pt x="406146" y="204442"/>
                  </a:lnTo>
                  <a:lnTo>
                    <a:pt x="404581" y="203667"/>
                  </a:lnTo>
                  <a:lnTo>
                    <a:pt x="404659" y="201743"/>
                  </a:lnTo>
                  <a:lnTo>
                    <a:pt x="404495" y="199865"/>
                  </a:lnTo>
                  <a:lnTo>
                    <a:pt x="404057" y="198762"/>
                  </a:lnTo>
                  <a:lnTo>
                    <a:pt x="403095" y="198363"/>
                  </a:lnTo>
                  <a:lnTo>
                    <a:pt x="402211" y="198504"/>
                  </a:lnTo>
                  <a:lnTo>
                    <a:pt x="399645" y="199482"/>
                  </a:lnTo>
                  <a:lnTo>
                    <a:pt x="398729" y="199365"/>
                  </a:lnTo>
                  <a:lnTo>
                    <a:pt x="398205" y="199857"/>
                  </a:lnTo>
                  <a:lnTo>
                    <a:pt x="391414" y="193020"/>
                  </a:lnTo>
                  <a:lnTo>
                    <a:pt x="390045" y="198559"/>
                  </a:lnTo>
                  <a:lnTo>
                    <a:pt x="385351" y="201500"/>
                  </a:lnTo>
                  <a:lnTo>
                    <a:pt x="381893" y="203214"/>
                  </a:lnTo>
                  <a:lnTo>
                    <a:pt x="378459" y="202572"/>
                  </a:lnTo>
                  <a:lnTo>
                    <a:pt x="374977" y="201477"/>
                  </a:lnTo>
                  <a:lnTo>
                    <a:pt x="371503" y="202799"/>
                  </a:lnTo>
                  <a:lnTo>
                    <a:pt x="367732" y="206038"/>
                  </a:lnTo>
                  <a:lnTo>
                    <a:pt x="366692" y="206531"/>
                  </a:lnTo>
                  <a:lnTo>
                    <a:pt x="365605" y="206523"/>
                  </a:lnTo>
                  <a:lnTo>
                    <a:pt x="364807" y="206101"/>
                  </a:lnTo>
                  <a:lnTo>
                    <a:pt x="365080" y="203644"/>
                  </a:lnTo>
                  <a:lnTo>
                    <a:pt x="365112" y="201188"/>
                  </a:lnTo>
                  <a:lnTo>
                    <a:pt x="364830" y="195719"/>
                  </a:lnTo>
                  <a:lnTo>
                    <a:pt x="364533" y="194639"/>
                  </a:lnTo>
                  <a:lnTo>
                    <a:pt x="363445" y="193137"/>
                  </a:lnTo>
                  <a:lnTo>
                    <a:pt x="362006" y="192049"/>
                  </a:lnTo>
                  <a:lnTo>
                    <a:pt x="361208" y="192840"/>
                  </a:lnTo>
                  <a:lnTo>
                    <a:pt x="360480" y="193927"/>
                  </a:lnTo>
                  <a:lnTo>
                    <a:pt x="357617" y="193880"/>
                  </a:lnTo>
                  <a:lnTo>
                    <a:pt x="354824" y="193012"/>
                  </a:lnTo>
                  <a:lnTo>
                    <a:pt x="352446" y="193505"/>
                  </a:lnTo>
                  <a:lnTo>
                    <a:pt x="347720" y="195672"/>
                  </a:lnTo>
                  <a:lnTo>
                    <a:pt x="345217" y="196008"/>
                  </a:lnTo>
                  <a:lnTo>
                    <a:pt x="343871" y="195515"/>
                  </a:lnTo>
                  <a:lnTo>
                    <a:pt x="343011" y="194350"/>
                  </a:lnTo>
                  <a:lnTo>
                    <a:pt x="343503" y="193278"/>
                  </a:lnTo>
                  <a:lnTo>
                    <a:pt x="344544" y="192456"/>
                  </a:lnTo>
                  <a:lnTo>
                    <a:pt x="342604" y="193106"/>
                  </a:lnTo>
                  <a:lnTo>
                    <a:pt x="340953" y="194201"/>
                  </a:lnTo>
                  <a:lnTo>
                    <a:pt x="340233" y="194905"/>
                  </a:lnTo>
                  <a:lnTo>
                    <a:pt x="339458" y="194553"/>
                  </a:lnTo>
                  <a:lnTo>
                    <a:pt x="337393" y="192081"/>
                  </a:lnTo>
                  <a:lnTo>
                    <a:pt x="333075" y="193004"/>
                  </a:lnTo>
                  <a:lnTo>
                    <a:pt x="332496" y="193286"/>
                  </a:lnTo>
                  <a:lnTo>
                    <a:pt x="331432" y="194131"/>
                  </a:lnTo>
                  <a:lnTo>
                    <a:pt x="330407" y="193708"/>
                  </a:lnTo>
                  <a:lnTo>
                    <a:pt x="329898" y="192808"/>
                  </a:lnTo>
                  <a:lnTo>
                    <a:pt x="329718" y="187645"/>
                  </a:lnTo>
                  <a:lnTo>
                    <a:pt x="327520" y="177717"/>
                  </a:lnTo>
                  <a:lnTo>
                    <a:pt x="326918" y="172648"/>
                  </a:lnTo>
                  <a:lnTo>
                    <a:pt x="326433" y="171450"/>
                  </a:lnTo>
                  <a:lnTo>
                    <a:pt x="323913" y="169628"/>
                  </a:lnTo>
                  <a:lnTo>
                    <a:pt x="324000" y="167015"/>
                  </a:lnTo>
                  <a:lnTo>
                    <a:pt x="325314" y="164824"/>
                  </a:lnTo>
                  <a:lnTo>
                    <a:pt x="325588" y="162274"/>
                  </a:lnTo>
                  <a:lnTo>
                    <a:pt x="325212" y="159504"/>
                  </a:lnTo>
                  <a:lnTo>
                    <a:pt x="324422" y="156797"/>
                  </a:lnTo>
                  <a:lnTo>
                    <a:pt x="323429" y="154755"/>
                  </a:lnTo>
                  <a:lnTo>
                    <a:pt x="322005" y="153011"/>
                  </a:lnTo>
                  <a:lnTo>
                    <a:pt x="320119" y="151055"/>
                  </a:lnTo>
                  <a:lnTo>
                    <a:pt x="317795" y="149592"/>
                  </a:lnTo>
                  <a:lnTo>
                    <a:pt x="312788" y="147949"/>
                  </a:lnTo>
                  <a:lnTo>
                    <a:pt x="310152" y="148098"/>
                  </a:lnTo>
                  <a:lnTo>
                    <a:pt x="309167" y="147448"/>
                  </a:lnTo>
                  <a:lnTo>
                    <a:pt x="308509" y="146611"/>
                  </a:lnTo>
                  <a:lnTo>
                    <a:pt x="308775" y="144968"/>
                  </a:lnTo>
                  <a:lnTo>
                    <a:pt x="309667" y="143842"/>
                  </a:lnTo>
                  <a:lnTo>
                    <a:pt x="310864" y="143560"/>
                  </a:lnTo>
                  <a:lnTo>
                    <a:pt x="311013" y="142918"/>
                  </a:lnTo>
                  <a:lnTo>
                    <a:pt x="308470" y="141596"/>
                  </a:lnTo>
                  <a:lnTo>
                    <a:pt x="306350" y="139797"/>
                  </a:lnTo>
                  <a:lnTo>
                    <a:pt x="305685" y="138717"/>
                  </a:lnTo>
                  <a:lnTo>
                    <a:pt x="305482" y="137528"/>
                  </a:lnTo>
                  <a:lnTo>
                    <a:pt x="305497" y="134782"/>
                  </a:lnTo>
                  <a:lnTo>
                    <a:pt x="306107" y="133045"/>
                  </a:lnTo>
                  <a:lnTo>
                    <a:pt x="306444" y="132106"/>
                  </a:lnTo>
                  <a:lnTo>
                    <a:pt x="307093" y="129204"/>
                  </a:lnTo>
                  <a:lnTo>
                    <a:pt x="308478" y="128320"/>
                  </a:lnTo>
                  <a:lnTo>
                    <a:pt x="308259" y="127788"/>
                  </a:lnTo>
                  <a:lnTo>
                    <a:pt x="307664" y="127389"/>
                  </a:lnTo>
                  <a:lnTo>
                    <a:pt x="306804" y="126434"/>
                  </a:lnTo>
                  <a:lnTo>
                    <a:pt x="306092" y="125339"/>
                  </a:lnTo>
                  <a:lnTo>
                    <a:pt x="304472" y="123477"/>
                  </a:lnTo>
                  <a:lnTo>
                    <a:pt x="301617" y="121240"/>
                  </a:lnTo>
                  <a:lnTo>
                    <a:pt x="301132" y="117375"/>
                  </a:lnTo>
                  <a:lnTo>
                    <a:pt x="300764" y="111679"/>
                  </a:lnTo>
                  <a:lnTo>
                    <a:pt x="300999" y="109090"/>
                  </a:lnTo>
                  <a:lnTo>
                    <a:pt x="301914" y="104247"/>
                  </a:lnTo>
                  <a:lnTo>
                    <a:pt x="303502" y="102722"/>
                  </a:lnTo>
                  <a:lnTo>
                    <a:pt x="304762" y="102299"/>
                  </a:lnTo>
                  <a:lnTo>
                    <a:pt x="305708" y="101650"/>
                  </a:lnTo>
                  <a:lnTo>
                    <a:pt x="304926" y="101556"/>
                  </a:lnTo>
                  <a:lnTo>
                    <a:pt x="304253" y="101798"/>
                  </a:lnTo>
                  <a:lnTo>
                    <a:pt x="303048" y="101963"/>
                  </a:lnTo>
                  <a:lnTo>
                    <a:pt x="304042" y="97629"/>
                  </a:lnTo>
                  <a:lnTo>
                    <a:pt x="304488" y="96377"/>
                  </a:lnTo>
                  <a:lnTo>
                    <a:pt x="306483" y="93952"/>
                  </a:lnTo>
                  <a:lnTo>
                    <a:pt x="308822" y="91808"/>
                  </a:lnTo>
                  <a:lnTo>
                    <a:pt x="309808" y="89281"/>
                  </a:lnTo>
                  <a:lnTo>
                    <a:pt x="311138" y="87067"/>
                  </a:lnTo>
                  <a:lnTo>
                    <a:pt x="316638" y="84782"/>
                  </a:lnTo>
                  <a:lnTo>
                    <a:pt x="314658" y="87646"/>
                  </a:lnTo>
                  <a:lnTo>
                    <a:pt x="314877" y="88686"/>
                  </a:lnTo>
                  <a:lnTo>
                    <a:pt x="315363" y="89609"/>
                  </a:lnTo>
                  <a:lnTo>
                    <a:pt x="316787" y="90259"/>
                  </a:lnTo>
                  <a:lnTo>
                    <a:pt x="317193" y="93787"/>
                  </a:lnTo>
                  <a:lnTo>
                    <a:pt x="318985" y="95790"/>
                  </a:lnTo>
                  <a:lnTo>
                    <a:pt x="320784" y="97621"/>
                  </a:lnTo>
                  <a:lnTo>
                    <a:pt x="322114" y="98520"/>
                  </a:lnTo>
                  <a:lnTo>
                    <a:pt x="323577" y="99827"/>
                  </a:lnTo>
                  <a:lnTo>
                    <a:pt x="324602" y="101040"/>
                  </a:lnTo>
                  <a:lnTo>
                    <a:pt x="325681" y="102057"/>
                  </a:lnTo>
                  <a:lnTo>
                    <a:pt x="327309" y="103050"/>
                  </a:lnTo>
                  <a:lnTo>
                    <a:pt x="331713" y="107283"/>
                  </a:lnTo>
                  <a:lnTo>
                    <a:pt x="333552" y="108527"/>
                  </a:lnTo>
                  <a:lnTo>
                    <a:pt x="334921" y="109770"/>
                  </a:lnTo>
                  <a:lnTo>
                    <a:pt x="335891" y="110209"/>
                  </a:lnTo>
                  <a:lnTo>
                    <a:pt x="338293" y="109857"/>
                  </a:lnTo>
                  <a:lnTo>
                    <a:pt x="345389" y="106821"/>
                  </a:lnTo>
                  <a:lnTo>
                    <a:pt x="346664" y="106626"/>
                  </a:lnTo>
                  <a:lnTo>
                    <a:pt x="348972" y="106101"/>
                  </a:lnTo>
                  <a:lnTo>
                    <a:pt x="353048" y="106266"/>
                  </a:lnTo>
                  <a:lnTo>
                    <a:pt x="357359" y="107298"/>
                  </a:lnTo>
                  <a:lnTo>
                    <a:pt x="358759" y="107330"/>
                  </a:lnTo>
                  <a:lnTo>
                    <a:pt x="360089" y="106712"/>
                  </a:lnTo>
                  <a:lnTo>
                    <a:pt x="361936" y="106892"/>
                  </a:lnTo>
                  <a:lnTo>
                    <a:pt x="363656" y="107212"/>
                  </a:lnTo>
                  <a:lnTo>
                    <a:pt x="364517" y="106946"/>
                  </a:lnTo>
                  <a:lnTo>
                    <a:pt x="367020" y="104732"/>
                  </a:lnTo>
                  <a:lnTo>
                    <a:pt x="370432" y="104075"/>
                  </a:lnTo>
                  <a:lnTo>
                    <a:pt x="371535" y="101884"/>
                  </a:lnTo>
                  <a:lnTo>
                    <a:pt x="372388" y="99819"/>
                  </a:lnTo>
                  <a:lnTo>
                    <a:pt x="372794" y="97621"/>
                  </a:lnTo>
                  <a:lnTo>
                    <a:pt x="374218" y="96737"/>
                  </a:lnTo>
                  <a:lnTo>
                    <a:pt x="376213" y="95970"/>
                  </a:lnTo>
                  <a:lnTo>
                    <a:pt x="379171" y="95000"/>
                  </a:lnTo>
                  <a:lnTo>
                    <a:pt x="389427" y="94828"/>
                  </a:lnTo>
                  <a:lnTo>
                    <a:pt x="390421" y="95250"/>
                  </a:lnTo>
                  <a:lnTo>
                    <a:pt x="390632" y="96377"/>
                  </a:lnTo>
                  <a:lnTo>
                    <a:pt x="390421" y="97229"/>
                  </a:lnTo>
                  <a:lnTo>
                    <a:pt x="390827" y="97738"/>
                  </a:lnTo>
                  <a:lnTo>
                    <a:pt x="392189" y="97785"/>
                  </a:lnTo>
                  <a:lnTo>
                    <a:pt x="393448" y="98301"/>
                  </a:lnTo>
                  <a:lnTo>
                    <a:pt x="398557" y="100069"/>
                  </a:lnTo>
                  <a:lnTo>
                    <a:pt x="400732" y="100617"/>
                  </a:lnTo>
                  <a:lnTo>
                    <a:pt x="401944" y="100476"/>
                  </a:lnTo>
                  <a:lnTo>
                    <a:pt x="404338" y="102057"/>
                  </a:lnTo>
                  <a:lnTo>
                    <a:pt x="405645" y="101517"/>
                  </a:lnTo>
                  <a:lnTo>
                    <a:pt x="407374" y="100406"/>
                  </a:lnTo>
                  <a:lnTo>
                    <a:pt x="409017" y="98912"/>
                  </a:lnTo>
                  <a:lnTo>
                    <a:pt x="410488" y="97730"/>
                  </a:lnTo>
                  <a:lnTo>
                    <a:pt x="412624" y="97269"/>
                  </a:lnTo>
                  <a:lnTo>
                    <a:pt x="415393" y="97331"/>
                  </a:lnTo>
                  <a:lnTo>
                    <a:pt x="418663" y="96924"/>
                  </a:lnTo>
                  <a:lnTo>
                    <a:pt x="421127" y="96291"/>
                  </a:lnTo>
                  <a:lnTo>
                    <a:pt x="423881" y="97339"/>
                  </a:lnTo>
                  <a:lnTo>
                    <a:pt x="424617" y="97011"/>
                  </a:lnTo>
                  <a:lnTo>
                    <a:pt x="425094" y="95986"/>
                  </a:lnTo>
                  <a:lnTo>
                    <a:pt x="426518" y="93740"/>
                  </a:lnTo>
                  <a:lnTo>
                    <a:pt x="427152" y="92230"/>
                  </a:lnTo>
                  <a:lnTo>
                    <a:pt x="427699" y="89336"/>
                  </a:lnTo>
                  <a:lnTo>
                    <a:pt x="428082" y="88647"/>
                  </a:lnTo>
                  <a:lnTo>
                    <a:pt x="429131" y="88248"/>
                  </a:lnTo>
                  <a:lnTo>
                    <a:pt x="430202" y="87701"/>
                  </a:lnTo>
                  <a:lnTo>
                    <a:pt x="430484" y="86832"/>
                  </a:lnTo>
                  <a:lnTo>
                    <a:pt x="430876" y="85823"/>
                  </a:lnTo>
                  <a:lnTo>
                    <a:pt x="430555" y="84978"/>
                  </a:lnTo>
                  <a:lnTo>
                    <a:pt x="429945" y="84266"/>
                  </a:lnTo>
                  <a:lnTo>
                    <a:pt x="429303" y="81849"/>
                  </a:lnTo>
                  <a:lnTo>
                    <a:pt x="429506" y="80746"/>
                  </a:lnTo>
                  <a:lnTo>
                    <a:pt x="429905" y="79924"/>
                  </a:lnTo>
                  <a:lnTo>
                    <a:pt x="431008" y="79510"/>
                  </a:lnTo>
                  <a:lnTo>
                    <a:pt x="433919" y="77733"/>
                  </a:lnTo>
                  <a:lnTo>
                    <a:pt x="436501" y="75652"/>
                  </a:lnTo>
                  <a:lnTo>
                    <a:pt x="437917" y="74635"/>
                  </a:lnTo>
                  <a:lnTo>
                    <a:pt x="438534" y="73978"/>
                  </a:lnTo>
                  <a:lnTo>
                    <a:pt x="438574" y="73024"/>
                  </a:lnTo>
                  <a:lnTo>
                    <a:pt x="437447" y="72030"/>
                  </a:lnTo>
                  <a:lnTo>
                    <a:pt x="436367" y="71553"/>
                  </a:lnTo>
                  <a:lnTo>
                    <a:pt x="436289" y="70403"/>
                  </a:lnTo>
                  <a:lnTo>
                    <a:pt x="436328" y="69605"/>
                  </a:lnTo>
                  <a:lnTo>
                    <a:pt x="436657" y="68854"/>
                  </a:lnTo>
                  <a:lnTo>
                    <a:pt x="436493" y="68126"/>
                  </a:lnTo>
                  <a:lnTo>
                    <a:pt x="436485" y="67039"/>
                  </a:lnTo>
                  <a:lnTo>
                    <a:pt x="437174" y="65865"/>
                  </a:lnTo>
                  <a:lnTo>
                    <a:pt x="438762" y="64129"/>
                  </a:lnTo>
                  <a:lnTo>
                    <a:pt x="440013" y="63002"/>
                  </a:lnTo>
                  <a:lnTo>
                    <a:pt x="441406" y="63698"/>
                  </a:lnTo>
                  <a:lnTo>
                    <a:pt x="443025" y="63378"/>
                  </a:lnTo>
                  <a:lnTo>
                    <a:pt x="444567" y="62814"/>
                  </a:lnTo>
                  <a:lnTo>
                    <a:pt x="445419" y="60765"/>
                  </a:lnTo>
                  <a:lnTo>
                    <a:pt x="445552" y="59787"/>
                  </a:lnTo>
                  <a:lnTo>
                    <a:pt x="445349" y="59004"/>
                  </a:lnTo>
                  <a:lnTo>
                    <a:pt x="445881" y="56086"/>
                  </a:lnTo>
                  <a:lnTo>
                    <a:pt x="446014" y="55664"/>
                  </a:lnTo>
                  <a:lnTo>
                    <a:pt x="447023" y="53825"/>
                  </a:lnTo>
                  <a:lnTo>
                    <a:pt x="447125" y="52589"/>
                  </a:lnTo>
                  <a:lnTo>
                    <a:pt x="446554" y="49718"/>
                  </a:lnTo>
                  <a:lnTo>
                    <a:pt x="446914" y="47543"/>
                  </a:lnTo>
                  <a:lnTo>
                    <a:pt x="447078" y="43044"/>
                  </a:lnTo>
                  <a:lnTo>
                    <a:pt x="447680" y="42239"/>
                  </a:lnTo>
                  <a:lnTo>
                    <a:pt x="448377" y="39907"/>
                  </a:lnTo>
                  <a:lnTo>
                    <a:pt x="449503" y="37474"/>
                  </a:lnTo>
                  <a:lnTo>
                    <a:pt x="451780" y="36152"/>
                  </a:lnTo>
                  <a:lnTo>
                    <a:pt x="452969" y="34415"/>
                  </a:lnTo>
                  <a:lnTo>
                    <a:pt x="453493" y="34087"/>
                  </a:lnTo>
                  <a:lnTo>
                    <a:pt x="454275" y="34071"/>
                  </a:lnTo>
                  <a:lnTo>
                    <a:pt x="457029" y="35338"/>
                  </a:lnTo>
                  <a:lnTo>
                    <a:pt x="459502" y="33930"/>
                  </a:lnTo>
                  <a:lnTo>
                    <a:pt x="461739" y="33766"/>
                  </a:lnTo>
                  <a:lnTo>
                    <a:pt x="463585" y="33954"/>
                  </a:lnTo>
                  <a:lnTo>
                    <a:pt x="464626" y="34533"/>
                  </a:lnTo>
                  <a:lnTo>
                    <a:pt x="465650" y="34947"/>
                  </a:lnTo>
                  <a:lnTo>
                    <a:pt x="467857" y="33578"/>
                  </a:lnTo>
                  <a:lnTo>
                    <a:pt x="468686" y="33883"/>
                  </a:lnTo>
                  <a:close/>
                  <a:moveTo>
                    <a:pt x="694025" y="41026"/>
                  </a:moveTo>
                  <a:lnTo>
                    <a:pt x="693140" y="41480"/>
                  </a:lnTo>
                  <a:lnTo>
                    <a:pt x="691716" y="41315"/>
                  </a:lnTo>
                  <a:lnTo>
                    <a:pt x="691560" y="40204"/>
                  </a:lnTo>
                  <a:lnTo>
                    <a:pt x="693008" y="38210"/>
                  </a:lnTo>
                  <a:lnTo>
                    <a:pt x="693962" y="36105"/>
                  </a:lnTo>
                  <a:lnTo>
                    <a:pt x="692945" y="35581"/>
                  </a:lnTo>
                  <a:lnTo>
                    <a:pt x="691951" y="34235"/>
                  </a:lnTo>
                  <a:lnTo>
                    <a:pt x="691912" y="32671"/>
                  </a:lnTo>
                  <a:lnTo>
                    <a:pt x="692726" y="29776"/>
                  </a:lnTo>
                  <a:lnTo>
                    <a:pt x="693931" y="30011"/>
                  </a:lnTo>
                  <a:lnTo>
                    <a:pt x="695089" y="31262"/>
                  </a:lnTo>
                  <a:lnTo>
                    <a:pt x="695566" y="33609"/>
                  </a:lnTo>
                  <a:lnTo>
                    <a:pt x="696325" y="35393"/>
                  </a:lnTo>
                  <a:lnTo>
                    <a:pt x="694713" y="37818"/>
                  </a:lnTo>
                  <a:lnTo>
                    <a:pt x="694025" y="41026"/>
                  </a:lnTo>
                  <a:close/>
                  <a:moveTo>
                    <a:pt x="28227" y="14857"/>
                  </a:moveTo>
                  <a:lnTo>
                    <a:pt x="30918" y="15052"/>
                  </a:lnTo>
                  <a:lnTo>
                    <a:pt x="35917" y="13863"/>
                  </a:lnTo>
                  <a:lnTo>
                    <a:pt x="38663" y="13980"/>
                  </a:lnTo>
                  <a:lnTo>
                    <a:pt x="41253" y="14841"/>
                  </a:lnTo>
                  <a:lnTo>
                    <a:pt x="43553" y="15334"/>
                  </a:lnTo>
                  <a:lnTo>
                    <a:pt x="49280" y="14700"/>
                  </a:lnTo>
                  <a:lnTo>
                    <a:pt x="50360" y="14864"/>
                  </a:lnTo>
                  <a:lnTo>
                    <a:pt x="51392" y="15357"/>
                  </a:lnTo>
                  <a:lnTo>
                    <a:pt x="52268" y="16140"/>
                  </a:lnTo>
                  <a:lnTo>
                    <a:pt x="54889" y="18987"/>
                  </a:lnTo>
                  <a:lnTo>
                    <a:pt x="59317" y="22492"/>
                  </a:lnTo>
                  <a:lnTo>
                    <a:pt x="60592" y="24738"/>
                  </a:lnTo>
                  <a:lnTo>
                    <a:pt x="61320" y="27265"/>
                  </a:lnTo>
                  <a:lnTo>
                    <a:pt x="61781" y="27851"/>
                  </a:lnTo>
                  <a:lnTo>
                    <a:pt x="66789" y="32679"/>
                  </a:lnTo>
                  <a:lnTo>
                    <a:pt x="67328" y="34697"/>
                  </a:lnTo>
                  <a:lnTo>
                    <a:pt x="66624" y="37490"/>
                  </a:lnTo>
                  <a:lnTo>
                    <a:pt x="68079" y="39712"/>
                  </a:lnTo>
                  <a:lnTo>
                    <a:pt x="72930" y="41801"/>
                  </a:lnTo>
                  <a:lnTo>
                    <a:pt x="75793" y="43318"/>
                  </a:lnTo>
                  <a:lnTo>
                    <a:pt x="76404" y="44249"/>
                  </a:lnTo>
                  <a:lnTo>
                    <a:pt x="76826" y="45360"/>
                  </a:lnTo>
                  <a:lnTo>
                    <a:pt x="78414" y="47003"/>
                  </a:lnTo>
                  <a:lnTo>
                    <a:pt x="80401" y="48075"/>
                  </a:lnTo>
                  <a:lnTo>
                    <a:pt x="86605" y="50899"/>
                  </a:lnTo>
                  <a:lnTo>
                    <a:pt x="94742" y="56798"/>
                  </a:lnTo>
                  <a:lnTo>
                    <a:pt x="99365" y="59599"/>
                  </a:lnTo>
                  <a:lnTo>
                    <a:pt x="103191" y="63855"/>
                  </a:lnTo>
                  <a:lnTo>
                    <a:pt x="104576" y="65889"/>
                  </a:lnTo>
                  <a:lnTo>
                    <a:pt x="105718" y="68087"/>
                  </a:lnTo>
                  <a:lnTo>
                    <a:pt x="108042" y="71287"/>
                  </a:lnTo>
                  <a:lnTo>
                    <a:pt x="111992" y="75238"/>
                  </a:lnTo>
                  <a:lnTo>
                    <a:pt x="112994" y="76443"/>
                  </a:lnTo>
                  <a:lnTo>
                    <a:pt x="114058" y="78187"/>
                  </a:lnTo>
                  <a:lnTo>
                    <a:pt x="115286" y="79807"/>
                  </a:lnTo>
                  <a:lnTo>
                    <a:pt x="116757" y="81293"/>
                  </a:lnTo>
                  <a:lnTo>
                    <a:pt x="118509" y="82435"/>
                  </a:lnTo>
                  <a:lnTo>
                    <a:pt x="120301" y="82803"/>
                  </a:lnTo>
                  <a:lnTo>
                    <a:pt x="123188" y="85659"/>
                  </a:lnTo>
                  <a:lnTo>
                    <a:pt x="124745" y="86551"/>
                  </a:lnTo>
                  <a:lnTo>
                    <a:pt x="124502" y="84313"/>
                  </a:lnTo>
                  <a:lnTo>
                    <a:pt x="123188" y="82357"/>
                  </a:lnTo>
                  <a:lnTo>
                    <a:pt x="123211" y="81184"/>
                  </a:lnTo>
                  <a:lnTo>
                    <a:pt x="123438" y="80127"/>
                  </a:lnTo>
                  <a:lnTo>
                    <a:pt x="124510" y="79244"/>
                  </a:lnTo>
                  <a:lnTo>
                    <a:pt x="125800" y="78993"/>
                  </a:lnTo>
                  <a:lnTo>
                    <a:pt x="128226" y="79807"/>
                  </a:lnTo>
                  <a:lnTo>
                    <a:pt x="132161" y="83194"/>
                  </a:lnTo>
                  <a:lnTo>
                    <a:pt x="133820" y="85166"/>
                  </a:lnTo>
                  <a:lnTo>
                    <a:pt x="135064" y="87888"/>
                  </a:lnTo>
                  <a:lnTo>
                    <a:pt x="136112" y="90713"/>
                  </a:lnTo>
                  <a:lnTo>
                    <a:pt x="137676" y="92121"/>
                  </a:lnTo>
                  <a:lnTo>
                    <a:pt x="139836" y="92614"/>
                  </a:lnTo>
                  <a:lnTo>
                    <a:pt x="142238" y="92817"/>
                  </a:lnTo>
                  <a:lnTo>
                    <a:pt x="144444" y="93685"/>
                  </a:lnTo>
                  <a:lnTo>
                    <a:pt x="149607" y="97597"/>
                  </a:lnTo>
                  <a:lnTo>
                    <a:pt x="151321" y="99436"/>
                  </a:lnTo>
                  <a:lnTo>
                    <a:pt x="152620" y="101595"/>
                  </a:lnTo>
                  <a:lnTo>
                    <a:pt x="153511" y="104153"/>
                  </a:lnTo>
                  <a:lnTo>
                    <a:pt x="154067" y="106837"/>
                  </a:lnTo>
                  <a:lnTo>
                    <a:pt x="154411" y="107455"/>
                  </a:lnTo>
                  <a:lnTo>
                    <a:pt x="157728" y="110694"/>
                  </a:lnTo>
                  <a:lnTo>
                    <a:pt x="159473" y="112063"/>
                  </a:lnTo>
                  <a:lnTo>
                    <a:pt x="161601" y="112728"/>
                  </a:lnTo>
                  <a:lnTo>
                    <a:pt x="167820" y="113455"/>
                  </a:lnTo>
                  <a:lnTo>
                    <a:pt x="170003" y="114574"/>
                  </a:lnTo>
                  <a:lnTo>
                    <a:pt x="171818" y="116436"/>
                  </a:lnTo>
                  <a:lnTo>
                    <a:pt x="172577" y="118329"/>
                  </a:lnTo>
                  <a:lnTo>
                    <a:pt x="171286" y="120004"/>
                  </a:lnTo>
                  <a:lnTo>
                    <a:pt x="166428" y="122570"/>
                  </a:lnTo>
                  <a:lnTo>
                    <a:pt x="161241" y="124346"/>
                  </a:lnTo>
                  <a:lnTo>
                    <a:pt x="166287" y="123735"/>
                  </a:lnTo>
                  <a:lnTo>
                    <a:pt x="168837" y="122992"/>
                  </a:lnTo>
                  <a:lnTo>
                    <a:pt x="171184" y="121834"/>
                  </a:lnTo>
                  <a:lnTo>
                    <a:pt x="173508" y="120356"/>
                  </a:lnTo>
                  <a:lnTo>
                    <a:pt x="177200" y="118290"/>
                  </a:lnTo>
                  <a:lnTo>
                    <a:pt x="178570" y="117868"/>
                  </a:lnTo>
                  <a:lnTo>
                    <a:pt x="180182" y="118016"/>
                  </a:lnTo>
                  <a:lnTo>
                    <a:pt x="181644" y="118603"/>
                  </a:lnTo>
                  <a:lnTo>
                    <a:pt x="183835" y="120629"/>
                  </a:lnTo>
                  <a:lnTo>
                    <a:pt x="185900" y="122773"/>
                  </a:lnTo>
                  <a:lnTo>
                    <a:pt x="187442" y="125269"/>
                  </a:lnTo>
                  <a:lnTo>
                    <a:pt x="188404" y="128046"/>
                  </a:lnTo>
                  <a:lnTo>
                    <a:pt x="186636" y="129501"/>
                  </a:lnTo>
                  <a:lnTo>
                    <a:pt x="184069" y="130573"/>
                  </a:lnTo>
                  <a:lnTo>
                    <a:pt x="180541" y="133257"/>
                  </a:lnTo>
                  <a:lnTo>
                    <a:pt x="180166" y="134320"/>
                  </a:lnTo>
                  <a:lnTo>
                    <a:pt x="180894" y="135001"/>
                  </a:lnTo>
                  <a:lnTo>
                    <a:pt x="180033" y="136973"/>
                  </a:lnTo>
                  <a:lnTo>
                    <a:pt x="182012" y="138193"/>
                  </a:lnTo>
                  <a:lnTo>
                    <a:pt x="182309" y="139226"/>
                  </a:lnTo>
                  <a:lnTo>
                    <a:pt x="180596" y="140704"/>
                  </a:lnTo>
                  <a:lnTo>
                    <a:pt x="180760" y="141620"/>
                  </a:lnTo>
                  <a:lnTo>
                    <a:pt x="182825" y="145531"/>
                  </a:lnTo>
                  <a:lnTo>
                    <a:pt x="183812" y="146423"/>
                  </a:lnTo>
                  <a:lnTo>
                    <a:pt x="186965" y="148411"/>
                  </a:lnTo>
                  <a:lnTo>
                    <a:pt x="191768" y="150421"/>
                  </a:lnTo>
                  <a:lnTo>
                    <a:pt x="194428" y="151344"/>
                  </a:lnTo>
                  <a:lnTo>
                    <a:pt x="197448" y="152056"/>
                  </a:lnTo>
                  <a:lnTo>
                    <a:pt x="198738" y="152041"/>
                  </a:lnTo>
                  <a:lnTo>
                    <a:pt x="200999" y="151712"/>
                  </a:lnTo>
                  <a:lnTo>
                    <a:pt x="201461" y="152494"/>
                  </a:lnTo>
                  <a:lnTo>
                    <a:pt x="202431" y="156343"/>
                  </a:lnTo>
                  <a:lnTo>
                    <a:pt x="202901" y="158784"/>
                  </a:lnTo>
                  <a:lnTo>
                    <a:pt x="203597" y="163971"/>
                  </a:lnTo>
                  <a:lnTo>
                    <a:pt x="204473" y="166123"/>
                  </a:lnTo>
                  <a:lnTo>
                    <a:pt x="204418" y="168751"/>
                  </a:lnTo>
                  <a:lnTo>
                    <a:pt x="205569" y="170989"/>
                  </a:lnTo>
                  <a:lnTo>
                    <a:pt x="207939" y="172421"/>
                  </a:lnTo>
                  <a:lnTo>
                    <a:pt x="210450" y="173586"/>
                  </a:lnTo>
                  <a:lnTo>
                    <a:pt x="211640" y="174728"/>
                  </a:lnTo>
                  <a:lnTo>
                    <a:pt x="211624" y="176450"/>
                  </a:lnTo>
                  <a:lnTo>
                    <a:pt x="211217" y="177811"/>
                  </a:lnTo>
                  <a:lnTo>
                    <a:pt x="210372" y="178867"/>
                  </a:lnTo>
                  <a:lnTo>
                    <a:pt x="207759" y="181112"/>
                  </a:lnTo>
                  <a:lnTo>
                    <a:pt x="207289" y="182083"/>
                  </a:lnTo>
                  <a:lnTo>
                    <a:pt x="206922" y="184555"/>
                  </a:lnTo>
                  <a:lnTo>
                    <a:pt x="207368" y="185689"/>
                  </a:lnTo>
                  <a:lnTo>
                    <a:pt x="208416" y="185752"/>
                  </a:lnTo>
                  <a:lnTo>
                    <a:pt x="209230" y="185157"/>
                  </a:lnTo>
                  <a:lnTo>
                    <a:pt x="212359" y="181840"/>
                  </a:lnTo>
                  <a:lnTo>
                    <a:pt x="213204" y="181261"/>
                  </a:lnTo>
                  <a:lnTo>
                    <a:pt x="214385" y="180792"/>
                  </a:lnTo>
                  <a:lnTo>
                    <a:pt x="215590" y="180494"/>
                  </a:lnTo>
                  <a:lnTo>
                    <a:pt x="221309" y="180471"/>
                  </a:lnTo>
                  <a:lnTo>
                    <a:pt x="223742" y="180995"/>
                  </a:lnTo>
                  <a:lnTo>
                    <a:pt x="225894" y="182075"/>
                  </a:lnTo>
                  <a:lnTo>
                    <a:pt x="227795" y="183428"/>
                  </a:lnTo>
                  <a:lnTo>
                    <a:pt x="234766" y="192073"/>
                  </a:lnTo>
                  <a:lnTo>
                    <a:pt x="237950" y="196845"/>
                  </a:lnTo>
                  <a:lnTo>
                    <a:pt x="238200" y="198035"/>
                  </a:lnTo>
                  <a:lnTo>
                    <a:pt x="238255" y="199271"/>
                  </a:lnTo>
                  <a:lnTo>
                    <a:pt x="237715" y="200225"/>
                  </a:lnTo>
                  <a:lnTo>
                    <a:pt x="234820" y="203487"/>
                  </a:lnTo>
                  <a:lnTo>
                    <a:pt x="234452" y="204387"/>
                  </a:lnTo>
                  <a:lnTo>
                    <a:pt x="233553" y="207939"/>
                  </a:lnTo>
                  <a:lnTo>
                    <a:pt x="233717" y="210497"/>
                  </a:lnTo>
                  <a:lnTo>
                    <a:pt x="234680" y="211569"/>
                  </a:lnTo>
                  <a:lnTo>
                    <a:pt x="235454" y="212735"/>
                  </a:lnTo>
                  <a:lnTo>
                    <a:pt x="235392" y="213791"/>
                  </a:lnTo>
                  <a:lnTo>
                    <a:pt x="233483" y="219048"/>
                  </a:lnTo>
                  <a:lnTo>
                    <a:pt x="233287" y="219948"/>
                  </a:lnTo>
                  <a:lnTo>
                    <a:pt x="234491" y="228499"/>
                  </a:lnTo>
                  <a:lnTo>
                    <a:pt x="234578" y="230815"/>
                  </a:lnTo>
                  <a:lnTo>
                    <a:pt x="234335" y="233749"/>
                  </a:lnTo>
                  <a:lnTo>
                    <a:pt x="234507" y="238474"/>
                  </a:lnTo>
                  <a:lnTo>
                    <a:pt x="232942" y="253088"/>
                  </a:lnTo>
                  <a:lnTo>
                    <a:pt x="232653" y="253957"/>
                  </a:lnTo>
                  <a:lnTo>
                    <a:pt x="231456" y="256194"/>
                  </a:lnTo>
                  <a:lnTo>
                    <a:pt x="229884" y="256178"/>
                  </a:lnTo>
                  <a:lnTo>
                    <a:pt x="228609" y="255787"/>
                  </a:lnTo>
                  <a:lnTo>
                    <a:pt x="227724" y="254934"/>
                  </a:lnTo>
                  <a:lnTo>
                    <a:pt x="227232" y="253878"/>
                  </a:lnTo>
                  <a:lnTo>
                    <a:pt x="226512" y="253010"/>
                  </a:lnTo>
                  <a:lnTo>
                    <a:pt x="222710" y="250311"/>
                  </a:lnTo>
                  <a:lnTo>
                    <a:pt x="221716" y="250757"/>
                  </a:lnTo>
                  <a:lnTo>
                    <a:pt x="217851" y="254105"/>
                  </a:lnTo>
                  <a:lnTo>
                    <a:pt x="216826" y="254598"/>
                  </a:lnTo>
                  <a:lnTo>
                    <a:pt x="215536" y="254191"/>
                  </a:lnTo>
                  <a:lnTo>
                    <a:pt x="213501" y="253190"/>
                  </a:lnTo>
                  <a:lnTo>
                    <a:pt x="207125" y="249669"/>
                  </a:lnTo>
                  <a:lnTo>
                    <a:pt x="206734" y="250796"/>
                  </a:lnTo>
                  <a:lnTo>
                    <a:pt x="206648" y="252321"/>
                  </a:lnTo>
                  <a:lnTo>
                    <a:pt x="207915" y="256155"/>
                  </a:lnTo>
                  <a:lnTo>
                    <a:pt x="208096" y="257829"/>
                  </a:lnTo>
                  <a:lnTo>
                    <a:pt x="206938" y="258158"/>
                  </a:lnTo>
                  <a:lnTo>
                    <a:pt x="206288" y="258087"/>
                  </a:lnTo>
                  <a:lnTo>
                    <a:pt x="203636" y="255865"/>
                  </a:lnTo>
                  <a:lnTo>
                    <a:pt x="201187" y="253401"/>
                  </a:lnTo>
                  <a:lnTo>
                    <a:pt x="198410" y="250068"/>
                  </a:lnTo>
                  <a:lnTo>
                    <a:pt x="196376" y="248488"/>
                  </a:lnTo>
                  <a:lnTo>
                    <a:pt x="194545" y="246720"/>
                  </a:lnTo>
                  <a:lnTo>
                    <a:pt x="189382" y="240007"/>
                  </a:lnTo>
                  <a:lnTo>
                    <a:pt x="188036" y="238982"/>
                  </a:lnTo>
                  <a:lnTo>
                    <a:pt x="180033" y="234249"/>
                  </a:lnTo>
                  <a:lnTo>
                    <a:pt x="178421" y="233123"/>
                  </a:lnTo>
                  <a:lnTo>
                    <a:pt x="176372" y="231167"/>
                  </a:lnTo>
                  <a:lnTo>
                    <a:pt x="174173" y="229422"/>
                  </a:lnTo>
                  <a:lnTo>
                    <a:pt x="169346" y="226676"/>
                  </a:lnTo>
                  <a:lnTo>
                    <a:pt x="160975" y="219713"/>
                  </a:lnTo>
                  <a:lnTo>
                    <a:pt x="157337" y="215716"/>
                  </a:lnTo>
                  <a:lnTo>
                    <a:pt x="153292" y="209269"/>
                  </a:lnTo>
                  <a:lnTo>
                    <a:pt x="151970" y="207626"/>
                  </a:lnTo>
                  <a:lnTo>
                    <a:pt x="145171" y="202791"/>
                  </a:lnTo>
                  <a:lnTo>
                    <a:pt x="141463" y="199865"/>
                  </a:lnTo>
                  <a:lnTo>
                    <a:pt x="139914" y="198183"/>
                  </a:lnTo>
                  <a:lnTo>
                    <a:pt x="136307" y="192323"/>
                  </a:lnTo>
                  <a:lnTo>
                    <a:pt x="135251" y="190352"/>
                  </a:lnTo>
                  <a:lnTo>
                    <a:pt x="133921" y="188607"/>
                  </a:lnTo>
                  <a:lnTo>
                    <a:pt x="131739" y="187191"/>
                  </a:lnTo>
                  <a:lnTo>
                    <a:pt x="129814" y="185533"/>
                  </a:lnTo>
                  <a:lnTo>
                    <a:pt x="125996" y="180236"/>
                  </a:lnTo>
                  <a:lnTo>
                    <a:pt x="124792" y="178124"/>
                  </a:lnTo>
                  <a:lnTo>
                    <a:pt x="123884" y="175839"/>
                  </a:lnTo>
                  <a:lnTo>
                    <a:pt x="124048" y="171263"/>
                  </a:lnTo>
                  <a:lnTo>
                    <a:pt x="115951" y="157407"/>
                  </a:lnTo>
                  <a:lnTo>
                    <a:pt x="113917" y="153089"/>
                  </a:lnTo>
                  <a:lnTo>
                    <a:pt x="112032" y="147096"/>
                  </a:lnTo>
                  <a:lnTo>
                    <a:pt x="111617" y="146494"/>
                  </a:lnTo>
                  <a:lnTo>
                    <a:pt x="107196" y="141127"/>
                  </a:lnTo>
                  <a:lnTo>
                    <a:pt x="105640" y="139406"/>
                  </a:lnTo>
                  <a:lnTo>
                    <a:pt x="103746" y="137794"/>
                  </a:lnTo>
                  <a:lnTo>
                    <a:pt x="102205" y="135909"/>
                  </a:lnTo>
                  <a:lnTo>
                    <a:pt x="99154" y="129783"/>
                  </a:lnTo>
                  <a:lnTo>
                    <a:pt x="98020" y="128085"/>
                  </a:lnTo>
                  <a:lnTo>
                    <a:pt x="96432" y="126833"/>
                  </a:lnTo>
                  <a:lnTo>
                    <a:pt x="90658" y="124518"/>
                  </a:lnTo>
                  <a:lnTo>
                    <a:pt x="88506" y="123227"/>
                  </a:lnTo>
                  <a:lnTo>
                    <a:pt x="86809" y="121396"/>
                  </a:lnTo>
                  <a:lnTo>
                    <a:pt x="85768" y="119057"/>
                  </a:lnTo>
                  <a:lnTo>
                    <a:pt x="84626" y="114097"/>
                  </a:lnTo>
                  <a:lnTo>
                    <a:pt x="81895" y="106563"/>
                  </a:lnTo>
                  <a:lnTo>
                    <a:pt x="78845" y="96471"/>
                  </a:lnTo>
                  <a:lnTo>
                    <a:pt x="76779" y="91949"/>
                  </a:lnTo>
                  <a:lnTo>
                    <a:pt x="74424" y="88397"/>
                  </a:lnTo>
                  <a:lnTo>
                    <a:pt x="73736" y="87576"/>
                  </a:lnTo>
                  <a:lnTo>
                    <a:pt x="63252" y="81184"/>
                  </a:lnTo>
                  <a:lnTo>
                    <a:pt x="61461" y="80237"/>
                  </a:lnTo>
                  <a:lnTo>
                    <a:pt x="59560" y="79674"/>
                  </a:lnTo>
                  <a:lnTo>
                    <a:pt x="56845" y="79267"/>
                  </a:lnTo>
                  <a:lnTo>
                    <a:pt x="54772" y="77616"/>
                  </a:lnTo>
                  <a:lnTo>
                    <a:pt x="53927" y="74651"/>
                  </a:lnTo>
                  <a:lnTo>
                    <a:pt x="53449" y="70677"/>
                  </a:lnTo>
                  <a:lnTo>
                    <a:pt x="52933" y="68306"/>
                  </a:lnTo>
                  <a:lnTo>
                    <a:pt x="52362" y="66961"/>
                  </a:lnTo>
                  <a:lnTo>
                    <a:pt x="47981" y="64152"/>
                  </a:lnTo>
                  <a:lnTo>
                    <a:pt x="46260" y="61930"/>
                  </a:lnTo>
                  <a:lnTo>
                    <a:pt x="44828" y="59482"/>
                  </a:lnTo>
                  <a:lnTo>
                    <a:pt x="43522" y="57588"/>
                  </a:lnTo>
                  <a:lnTo>
                    <a:pt x="38702" y="51048"/>
                  </a:lnTo>
                  <a:lnTo>
                    <a:pt x="37051" y="49335"/>
                  </a:lnTo>
                  <a:lnTo>
                    <a:pt x="35010" y="48137"/>
                  </a:lnTo>
                  <a:lnTo>
                    <a:pt x="28962" y="46870"/>
                  </a:lnTo>
                  <a:lnTo>
                    <a:pt x="27186" y="45783"/>
                  </a:lnTo>
                  <a:lnTo>
                    <a:pt x="24252" y="42066"/>
                  </a:lnTo>
                  <a:lnTo>
                    <a:pt x="22477" y="40173"/>
                  </a:lnTo>
                  <a:lnTo>
                    <a:pt x="17157" y="36003"/>
                  </a:lnTo>
                  <a:lnTo>
                    <a:pt x="8168" y="27280"/>
                  </a:lnTo>
                  <a:lnTo>
                    <a:pt x="6329" y="25105"/>
                  </a:lnTo>
                  <a:lnTo>
                    <a:pt x="4952" y="22836"/>
                  </a:lnTo>
                  <a:lnTo>
                    <a:pt x="3833" y="20404"/>
                  </a:lnTo>
                  <a:lnTo>
                    <a:pt x="0" y="13660"/>
                  </a:lnTo>
                  <a:lnTo>
                    <a:pt x="313" y="12298"/>
                  </a:lnTo>
                  <a:lnTo>
                    <a:pt x="884" y="10882"/>
                  </a:lnTo>
                  <a:lnTo>
                    <a:pt x="798" y="9709"/>
                  </a:lnTo>
                  <a:lnTo>
                    <a:pt x="375" y="8551"/>
                  </a:lnTo>
                  <a:lnTo>
                    <a:pt x="461" y="7510"/>
                  </a:lnTo>
                  <a:lnTo>
                    <a:pt x="1603" y="6892"/>
                  </a:lnTo>
                  <a:lnTo>
                    <a:pt x="4162" y="6102"/>
                  </a:lnTo>
                  <a:lnTo>
                    <a:pt x="6814" y="6196"/>
                  </a:lnTo>
                  <a:lnTo>
                    <a:pt x="9271" y="6533"/>
                  </a:lnTo>
                  <a:lnTo>
                    <a:pt x="11649" y="7182"/>
                  </a:lnTo>
                  <a:lnTo>
                    <a:pt x="13934" y="8598"/>
                  </a:lnTo>
                  <a:lnTo>
                    <a:pt x="18017" y="12181"/>
                  </a:lnTo>
                  <a:lnTo>
                    <a:pt x="20341" y="13425"/>
                  </a:lnTo>
                  <a:lnTo>
                    <a:pt x="22923" y="14027"/>
                  </a:lnTo>
                  <a:lnTo>
                    <a:pt x="28227" y="14857"/>
                  </a:lnTo>
                  <a:close/>
                  <a:moveTo>
                    <a:pt x="3403" y="2081"/>
                  </a:moveTo>
                  <a:lnTo>
                    <a:pt x="2973" y="2699"/>
                  </a:lnTo>
                  <a:lnTo>
                    <a:pt x="1666" y="2378"/>
                  </a:lnTo>
                  <a:lnTo>
                    <a:pt x="227" y="383"/>
                  </a:lnTo>
                  <a:lnTo>
                    <a:pt x="759" y="0"/>
                  </a:lnTo>
                  <a:lnTo>
                    <a:pt x="1643" y="203"/>
                  </a:lnTo>
                  <a:lnTo>
                    <a:pt x="3333" y="665"/>
                  </a:lnTo>
                  <a:lnTo>
                    <a:pt x="3481" y="1408"/>
                  </a:lnTo>
                  <a:lnTo>
                    <a:pt x="3403" y="208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0C31A995-F989-AB8D-8CBB-E5A71B061B23}"/>
                </a:ext>
              </a:extLst>
            </p:cNvPr>
            <p:cNvSpPr>
              <a:spLocks/>
            </p:cNvSpPr>
            <p:nvPr/>
          </p:nvSpPr>
          <p:spPr>
            <a:xfrm>
              <a:off x="7022797" y="3189464"/>
              <a:ext cx="95782" cy="143200"/>
            </a:xfrm>
            <a:custGeom>
              <a:avLst/>
              <a:gdLst>
                <a:gd name="connsiteX0" fmla="*/ 69605 w 95782"/>
                <a:gd name="connsiteY0" fmla="*/ 10523 h 143200"/>
                <a:gd name="connsiteX1" fmla="*/ 66131 w 95782"/>
                <a:gd name="connsiteY1" fmla="*/ 12979 h 143200"/>
                <a:gd name="connsiteX2" fmla="*/ 65591 w 95782"/>
                <a:gd name="connsiteY2" fmla="*/ 13910 h 143200"/>
                <a:gd name="connsiteX3" fmla="*/ 64614 w 95782"/>
                <a:gd name="connsiteY3" fmla="*/ 17657 h 143200"/>
                <a:gd name="connsiteX4" fmla="*/ 64496 w 95782"/>
                <a:gd name="connsiteY4" fmla="*/ 18722 h 143200"/>
                <a:gd name="connsiteX5" fmla="*/ 63378 w 95782"/>
                <a:gd name="connsiteY5" fmla="*/ 20685 h 143200"/>
                <a:gd name="connsiteX6" fmla="*/ 62321 w 95782"/>
                <a:gd name="connsiteY6" fmla="*/ 22868 h 143200"/>
                <a:gd name="connsiteX7" fmla="*/ 61093 w 95782"/>
                <a:gd name="connsiteY7" fmla="*/ 23713 h 143200"/>
                <a:gd name="connsiteX8" fmla="*/ 59262 w 95782"/>
                <a:gd name="connsiteY8" fmla="*/ 24386 h 143200"/>
                <a:gd name="connsiteX9" fmla="*/ 58222 w 95782"/>
                <a:gd name="connsiteY9" fmla="*/ 25051 h 143200"/>
                <a:gd name="connsiteX10" fmla="*/ 56908 w 95782"/>
                <a:gd name="connsiteY10" fmla="*/ 24714 h 143200"/>
                <a:gd name="connsiteX11" fmla="*/ 55249 w 95782"/>
                <a:gd name="connsiteY11" fmla="*/ 24769 h 143200"/>
                <a:gd name="connsiteX12" fmla="*/ 54420 w 95782"/>
                <a:gd name="connsiteY12" fmla="*/ 25512 h 143200"/>
                <a:gd name="connsiteX13" fmla="*/ 54459 w 95782"/>
                <a:gd name="connsiteY13" fmla="*/ 26083 h 143200"/>
                <a:gd name="connsiteX14" fmla="*/ 54952 w 95782"/>
                <a:gd name="connsiteY14" fmla="*/ 26733 h 143200"/>
                <a:gd name="connsiteX15" fmla="*/ 56407 w 95782"/>
                <a:gd name="connsiteY15" fmla="*/ 27734 h 143200"/>
                <a:gd name="connsiteX16" fmla="*/ 58026 w 95782"/>
                <a:gd name="connsiteY16" fmla="*/ 28634 h 143200"/>
                <a:gd name="connsiteX17" fmla="*/ 57846 w 95782"/>
                <a:gd name="connsiteY17" fmla="*/ 29424 h 143200"/>
                <a:gd name="connsiteX18" fmla="*/ 56978 w 95782"/>
                <a:gd name="connsiteY18" fmla="*/ 30316 h 143200"/>
                <a:gd name="connsiteX19" fmla="*/ 51478 w 95782"/>
                <a:gd name="connsiteY19" fmla="*/ 32538 h 143200"/>
                <a:gd name="connsiteX20" fmla="*/ 49843 w 95782"/>
                <a:gd name="connsiteY20" fmla="*/ 33876 h 143200"/>
                <a:gd name="connsiteX21" fmla="*/ 49272 w 95782"/>
                <a:gd name="connsiteY21" fmla="*/ 34759 h 143200"/>
                <a:gd name="connsiteX22" fmla="*/ 49859 w 95782"/>
                <a:gd name="connsiteY22" fmla="*/ 36238 h 143200"/>
                <a:gd name="connsiteX23" fmla="*/ 54248 w 95782"/>
                <a:gd name="connsiteY23" fmla="*/ 40658 h 143200"/>
                <a:gd name="connsiteX24" fmla="*/ 54991 w 95782"/>
                <a:gd name="connsiteY24" fmla="*/ 41143 h 143200"/>
                <a:gd name="connsiteX25" fmla="*/ 55640 w 95782"/>
                <a:gd name="connsiteY25" fmla="*/ 43717 h 143200"/>
                <a:gd name="connsiteX26" fmla="*/ 59513 w 95782"/>
                <a:gd name="connsiteY26" fmla="*/ 44789 h 143200"/>
                <a:gd name="connsiteX27" fmla="*/ 61101 w 95782"/>
                <a:gd name="connsiteY27" fmla="*/ 46393 h 143200"/>
                <a:gd name="connsiteX28" fmla="*/ 62462 w 95782"/>
                <a:gd name="connsiteY28" fmla="*/ 46776 h 143200"/>
                <a:gd name="connsiteX29" fmla="*/ 65427 w 95782"/>
                <a:gd name="connsiteY29" fmla="*/ 46635 h 143200"/>
                <a:gd name="connsiteX30" fmla="*/ 66616 w 95782"/>
                <a:gd name="connsiteY30" fmla="*/ 47238 h 143200"/>
                <a:gd name="connsiteX31" fmla="*/ 67289 w 95782"/>
                <a:gd name="connsiteY31" fmla="*/ 46776 h 143200"/>
                <a:gd name="connsiteX32" fmla="*/ 67681 w 95782"/>
                <a:gd name="connsiteY32" fmla="*/ 45931 h 143200"/>
                <a:gd name="connsiteX33" fmla="*/ 70176 w 95782"/>
                <a:gd name="connsiteY33" fmla="*/ 43757 h 143200"/>
                <a:gd name="connsiteX34" fmla="*/ 70998 w 95782"/>
                <a:gd name="connsiteY34" fmla="*/ 42802 h 143200"/>
                <a:gd name="connsiteX35" fmla="*/ 70505 w 95782"/>
                <a:gd name="connsiteY35" fmla="*/ 41480 h 143200"/>
                <a:gd name="connsiteX36" fmla="*/ 69973 w 95782"/>
                <a:gd name="connsiteY36" fmla="*/ 40471 h 143200"/>
                <a:gd name="connsiteX37" fmla="*/ 71491 w 95782"/>
                <a:gd name="connsiteY37" fmla="*/ 38460 h 143200"/>
                <a:gd name="connsiteX38" fmla="*/ 73329 w 95782"/>
                <a:gd name="connsiteY38" fmla="*/ 36473 h 143200"/>
                <a:gd name="connsiteX39" fmla="*/ 74252 w 95782"/>
                <a:gd name="connsiteY39" fmla="*/ 36536 h 143200"/>
                <a:gd name="connsiteX40" fmla="*/ 75825 w 95782"/>
                <a:gd name="connsiteY40" fmla="*/ 37756 h 143200"/>
                <a:gd name="connsiteX41" fmla="*/ 77123 w 95782"/>
                <a:gd name="connsiteY41" fmla="*/ 39454 h 143200"/>
                <a:gd name="connsiteX42" fmla="*/ 77295 w 95782"/>
                <a:gd name="connsiteY42" fmla="*/ 40768 h 143200"/>
                <a:gd name="connsiteX43" fmla="*/ 77538 w 95782"/>
                <a:gd name="connsiteY43" fmla="*/ 41722 h 143200"/>
                <a:gd name="connsiteX44" fmla="*/ 78766 w 95782"/>
                <a:gd name="connsiteY44" fmla="*/ 43757 h 143200"/>
                <a:gd name="connsiteX45" fmla="*/ 79556 w 95782"/>
                <a:gd name="connsiteY45" fmla="*/ 44461 h 143200"/>
                <a:gd name="connsiteX46" fmla="*/ 81684 w 95782"/>
                <a:gd name="connsiteY46" fmla="*/ 44868 h 143200"/>
                <a:gd name="connsiteX47" fmla="*/ 82185 w 95782"/>
                <a:gd name="connsiteY47" fmla="*/ 45665 h 143200"/>
                <a:gd name="connsiteX48" fmla="*/ 81802 w 95782"/>
                <a:gd name="connsiteY48" fmla="*/ 48607 h 143200"/>
                <a:gd name="connsiteX49" fmla="*/ 82122 w 95782"/>
                <a:gd name="connsiteY49" fmla="*/ 49585 h 143200"/>
                <a:gd name="connsiteX50" fmla="*/ 84352 w 95782"/>
                <a:gd name="connsiteY50" fmla="*/ 49632 h 143200"/>
                <a:gd name="connsiteX51" fmla="*/ 86723 w 95782"/>
                <a:gd name="connsiteY51" fmla="*/ 49397 h 143200"/>
                <a:gd name="connsiteX52" fmla="*/ 87552 w 95782"/>
                <a:gd name="connsiteY52" fmla="*/ 49507 h 143200"/>
                <a:gd name="connsiteX53" fmla="*/ 88405 w 95782"/>
                <a:gd name="connsiteY53" fmla="*/ 48889 h 143200"/>
                <a:gd name="connsiteX54" fmla="*/ 89719 w 95782"/>
                <a:gd name="connsiteY54" fmla="*/ 48224 h 143200"/>
                <a:gd name="connsiteX55" fmla="*/ 91604 w 95782"/>
                <a:gd name="connsiteY55" fmla="*/ 48450 h 143200"/>
                <a:gd name="connsiteX56" fmla="*/ 92528 w 95782"/>
                <a:gd name="connsiteY56" fmla="*/ 49765 h 143200"/>
                <a:gd name="connsiteX57" fmla="*/ 92942 w 95782"/>
                <a:gd name="connsiteY57" fmla="*/ 51118 h 143200"/>
                <a:gd name="connsiteX58" fmla="*/ 91323 w 95782"/>
                <a:gd name="connsiteY58" fmla="*/ 51627 h 143200"/>
                <a:gd name="connsiteX59" fmla="*/ 89633 w 95782"/>
                <a:gd name="connsiteY59" fmla="*/ 51353 h 143200"/>
                <a:gd name="connsiteX60" fmla="*/ 88812 w 95782"/>
                <a:gd name="connsiteY60" fmla="*/ 52237 h 143200"/>
                <a:gd name="connsiteX61" fmla="*/ 88757 w 95782"/>
                <a:gd name="connsiteY61" fmla="*/ 53943 h 143200"/>
                <a:gd name="connsiteX62" fmla="*/ 89328 w 95782"/>
                <a:gd name="connsiteY62" fmla="*/ 56141 h 143200"/>
                <a:gd name="connsiteX63" fmla="*/ 90462 w 95782"/>
                <a:gd name="connsiteY63" fmla="*/ 57698 h 143200"/>
                <a:gd name="connsiteX64" fmla="*/ 91362 w 95782"/>
                <a:gd name="connsiteY64" fmla="*/ 61203 h 143200"/>
                <a:gd name="connsiteX65" fmla="*/ 92113 w 95782"/>
                <a:gd name="connsiteY65" fmla="*/ 65083 h 143200"/>
                <a:gd name="connsiteX66" fmla="*/ 93271 w 95782"/>
                <a:gd name="connsiteY66" fmla="*/ 67422 h 143200"/>
                <a:gd name="connsiteX67" fmla="*/ 93513 w 95782"/>
                <a:gd name="connsiteY67" fmla="*/ 70317 h 143200"/>
                <a:gd name="connsiteX68" fmla="*/ 93341 w 95782"/>
                <a:gd name="connsiteY68" fmla="*/ 71741 h 143200"/>
                <a:gd name="connsiteX69" fmla="*/ 93552 w 95782"/>
                <a:gd name="connsiteY69" fmla="*/ 74299 h 143200"/>
                <a:gd name="connsiteX70" fmla="*/ 93060 w 95782"/>
                <a:gd name="connsiteY70" fmla="*/ 75199 h 143200"/>
                <a:gd name="connsiteX71" fmla="*/ 93427 w 95782"/>
                <a:gd name="connsiteY71" fmla="*/ 77593 h 143200"/>
                <a:gd name="connsiteX72" fmla="*/ 94796 w 95782"/>
                <a:gd name="connsiteY72" fmla="*/ 82530 h 143200"/>
                <a:gd name="connsiteX73" fmla="*/ 95399 w 95782"/>
                <a:gd name="connsiteY73" fmla="*/ 85275 h 143200"/>
                <a:gd name="connsiteX74" fmla="*/ 95782 w 95782"/>
                <a:gd name="connsiteY74" fmla="*/ 91253 h 143200"/>
                <a:gd name="connsiteX75" fmla="*/ 94812 w 95782"/>
                <a:gd name="connsiteY75" fmla="*/ 93482 h 143200"/>
                <a:gd name="connsiteX76" fmla="*/ 93513 w 95782"/>
                <a:gd name="connsiteY76" fmla="*/ 95602 h 143200"/>
                <a:gd name="connsiteX77" fmla="*/ 92661 w 95782"/>
                <a:gd name="connsiteY77" fmla="*/ 98106 h 143200"/>
                <a:gd name="connsiteX78" fmla="*/ 92011 w 95782"/>
                <a:gd name="connsiteY78" fmla="*/ 100805 h 143200"/>
                <a:gd name="connsiteX79" fmla="*/ 91612 w 95782"/>
                <a:gd name="connsiteY79" fmla="*/ 105147 h 143200"/>
                <a:gd name="connsiteX80" fmla="*/ 88796 w 95782"/>
                <a:gd name="connsiteY80" fmla="*/ 110217 h 143200"/>
                <a:gd name="connsiteX81" fmla="*/ 87599 w 95782"/>
                <a:gd name="connsiteY81" fmla="*/ 111476 h 143200"/>
                <a:gd name="connsiteX82" fmla="*/ 86206 w 95782"/>
                <a:gd name="connsiteY82" fmla="*/ 112251 h 143200"/>
                <a:gd name="connsiteX83" fmla="*/ 89242 w 95782"/>
                <a:gd name="connsiteY83" fmla="*/ 115787 h 143200"/>
                <a:gd name="connsiteX84" fmla="*/ 86762 w 95782"/>
                <a:gd name="connsiteY84" fmla="*/ 117359 h 143200"/>
                <a:gd name="connsiteX85" fmla="*/ 84063 w 95782"/>
                <a:gd name="connsiteY85" fmla="*/ 117852 h 143200"/>
                <a:gd name="connsiteX86" fmla="*/ 81074 w 95782"/>
                <a:gd name="connsiteY86" fmla="*/ 116968 h 143200"/>
                <a:gd name="connsiteX87" fmla="*/ 79212 w 95782"/>
                <a:gd name="connsiteY87" fmla="*/ 117078 h 143200"/>
                <a:gd name="connsiteX88" fmla="*/ 77507 w 95782"/>
                <a:gd name="connsiteY88" fmla="*/ 118220 h 143200"/>
                <a:gd name="connsiteX89" fmla="*/ 76842 w 95782"/>
                <a:gd name="connsiteY89" fmla="*/ 118908 h 143200"/>
                <a:gd name="connsiteX90" fmla="*/ 76302 w 95782"/>
                <a:gd name="connsiteY90" fmla="*/ 118580 h 143200"/>
                <a:gd name="connsiteX91" fmla="*/ 75183 w 95782"/>
                <a:gd name="connsiteY91" fmla="*/ 115685 h 143200"/>
                <a:gd name="connsiteX92" fmla="*/ 74362 w 95782"/>
                <a:gd name="connsiteY92" fmla="*/ 118674 h 143200"/>
                <a:gd name="connsiteX93" fmla="*/ 72640 w 95782"/>
                <a:gd name="connsiteY93" fmla="*/ 119628 h 143200"/>
                <a:gd name="connsiteX94" fmla="*/ 69691 w 95782"/>
                <a:gd name="connsiteY94" fmla="*/ 119425 h 143200"/>
                <a:gd name="connsiteX95" fmla="*/ 64762 w 95782"/>
                <a:gd name="connsiteY95" fmla="*/ 120223 h 143200"/>
                <a:gd name="connsiteX96" fmla="*/ 62861 w 95782"/>
                <a:gd name="connsiteY96" fmla="*/ 121068 h 143200"/>
                <a:gd name="connsiteX97" fmla="*/ 62071 w 95782"/>
                <a:gd name="connsiteY97" fmla="*/ 122398 h 143200"/>
                <a:gd name="connsiteX98" fmla="*/ 61484 w 95782"/>
                <a:gd name="connsiteY98" fmla="*/ 123931 h 143200"/>
                <a:gd name="connsiteX99" fmla="*/ 60710 w 95782"/>
                <a:gd name="connsiteY99" fmla="*/ 124831 h 143200"/>
                <a:gd name="connsiteX100" fmla="*/ 59841 w 95782"/>
                <a:gd name="connsiteY100" fmla="*/ 125308 h 143200"/>
                <a:gd name="connsiteX101" fmla="*/ 56031 w 95782"/>
                <a:gd name="connsiteY101" fmla="*/ 126435 h 143200"/>
                <a:gd name="connsiteX102" fmla="*/ 55280 w 95782"/>
                <a:gd name="connsiteY102" fmla="*/ 126888 h 143200"/>
                <a:gd name="connsiteX103" fmla="*/ 53512 w 95782"/>
                <a:gd name="connsiteY103" fmla="*/ 129353 h 143200"/>
                <a:gd name="connsiteX104" fmla="*/ 51204 w 95782"/>
                <a:gd name="connsiteY104" fmla="*/ 130777 h 143200"/>
                <a:gd name="connsiteX105" fmla="*/ 49288 w 95782"/>
                <a:gd name="connsiteY105" fmla="*/ 131207 h 143200"/>
                <a:gd name="connsiteX106" fmla="*/ 47590 w 95782"/>
                <a:gd name="connsiteY106" fmla="*/ 129775 h 143200"/>
                <a:gd name="connsiteX107" fmla="*/ 46894 w 95782"/>
                <a:gd name="connsiteY107" fmla="*/ 128915 h 143200"/>
                <a:gd name="connsiteX108" fmla="*/ 46103 w 95782"/>
                <a:gd name="connsiteY108" fmla="*/ 128476 h 143200"/>
                <a:gd name="connsiteX109" fmla="*/ 43490 w 95782"/>
                <a:gd name="connsiteY109" fmla="*/ 128547 h 143200"/>
                <a:gd name="connsiteX110" fmla="*/ 44312 w 95782"/>
                <a:gd name="connsiteY110" fmla="*/ 128993 h 143200"/>
                <a:gd name="connsiteX111" fmla="*/ 44844 w 95782"/>
                <a:gd name="connsiteY111" fmla="*/ 130002 h 143200"/>
                <a:gd name="connsiteX112" fmla="*/ 45102 w 95782"/>
                <a:gd name="connsiteY112" fmla="*/ 131942 h 143200"/>
                <a:gd name="connsiteX113" fmla="*/ 44805 w 95782"/>
                <a:gd name="connsiteY113" fmla="*/ 133843 h 143200"/>
                <a:gd name="connsiteX114" fmla="*/ 43514 w 95782"/>
                <a:gd name="connsiteY114" fmla="*/ 134806 h 143200"/>
                <a:gd name="connsiteX115" fmla="*/ 41981 w 95782"/>
                <a:gd name="connsiteY115" fmla="*/ 134986 h 143200"/>
                <a:gd name="connsiteX116" fmla="*/ 39555 w 95782"/>
                <a:gd name="connsiteY116" fmla="*/ 136949 h 143200"/>
                <a:gd name="connsiteX117" fmla="*/ 36348 w 95782"/>
                <a:gd name="connsiteY117" fmla="*/ 137481 h 143200"/>
                <a:gd name="connsiteX118" fmla="*/ 34611 w 95782"/>
                <a:gd name="connsiteY118" fmla="*/ 139289 h 143200"/>
                <a:gd name="connsiteX119" fmla="*/ 24002 w 95782"/>
                <a:gd name="connsiteY119" fmla="*/ 142340 h 143200"/>
                <a:gd name="connsiteX120" fmla="*/ 23400 w 95782"/>
                <a:gd name="connsiteY120" fmla="*/ 142371 h 143200"/>
                <a:gd name="connsiteX121" fmla="*/ 21937 w 95782"/>
                <a:gd name="connsiteY121" fmla="*/ 141596 h 143200"/>
                <a:gd name="connsiteX122" fmla="*/ 20349 w 95782"/>
                <a:gd name="connsiteY122" fmla="*/ 141252 h 143200"/>
                <a:gd name="connsiteX123" fmla="*/ 18768 w 95782"/>
                <a:gd name="connsiteY123" fmla="*/ 141495 h 143200"/>
                <a:gd name="connsiteX124" fmla="*/ 14325 w 95782"/>
                <a:gd name="connsiteY124" fmla="*/ 143200 h 143200"/>
                <a:gd name="connsiteX125" fmla="*/ 12173 w 95782"/>
                <a:gd name="connsiteY125" fmla="*/ 142864 h 143200"/>
                <a:gd name="connsiteX126" fmla="*/ 14919 w 95782"/>
                <a:gd name="connsiteY126" fmla="*/ 138623 h 143200"/>
                <a:gd name="connsiteX127" fmla="*/ 18604 w 95782"/>
                <a:gd name="connsiteY127" fmla="*/ 136480 h 143200"/>
                <a:gd name="connsiteX128" fmla="*/ 18987 w 95782"/>
                <a:gd name="connsiteY128" fmla="*/ 135893 h 143200"/>
                <a:gd name="connsiteX129" fmla="*/ 17783 w 95782"/>
                <a:gd name="connsiteY129" fmla="*/ 135604 h 143200"/>
                <a:gd name="connsiteX130" fmla="*/ 10773 w 95782"/>
                <a:gd name="connsiteY130" fmla="*/ 137090 h 143200"/>
                <a:gd name="connsiteX131" fmla="*/ 8340 w 95782"/>
                <a:gd name="connsiteY131" fmla="*/ 138357 h 143200"/>
                <a:gd name="connsiteX132" fmla="*/ 5906 w 95782"/>
                <a:gd name="connsiteY132" fmla="*/ 138725 h 143200"/>
                <a:gd name="connsiteX133" fmla="*/ 7033 w 95782"/>
                <a:gd name="connsiteY133" fmla="*/ 136785 h 143200"/>
                <a:gd name="connsiteX134" fmla="*/ 10170 w 95782"/>
                <a:gd name="connsiteY134" fmla="*/ 134133 h 143200"/>
                <a:gd name="connsiteX135" fmla="*/ 11852 w 95782"/>
                <a:gd name="connsiteY135" fmla="*/ 132881 h 143200"/>
                <a:gd name="connsiteX136" fmla="*/ 12877 w 95782"/>
                <a:gd name="connsiteY136" fmla="*/ 132380 h 143200"/>
                <a:gd name="connsiteX137" fmla="*/ 14051 w 95782"/>
                <a:gd name="connsiteY137" fmla="*/ 130816 h 143200"/>
                <a:gd name="connsiteX138" fmla="*/ 17360 w 95782"/>
                <a:gd name="connsiteY138" fmla="*/ 129040 h 143200"/>
                <a:gd name="connsiteX139" fmla="*/ 6705 w 95782"/>
                <a:gd name="connsiteY139" fmla="*/ 132701 h 143200"/>
                <a:gd name="connsiteX140" fmla="*/ 3904 w 95782"/>
                <a:gd name="connsiteY140" fmla="*/ 132255 h 143200"/>
                <a:gd name="connsiteX141" fmla="*/ 3247 w 95782"/>
                <a:gd name="connsiteY141" fmla="*/ 131238 h 143200"/>
                <a:gd name="connsiteX142" fmla="*/ 1072 w 95782"/>
                <a:gd name="connsiteY142" fmla="*/ 131723 h 143200"/>
                <a:gd name="connsiteX143" fmla="*/ 242 w 95782"/>
                <a:gd name="connsiteY143" fmla="*/ 129243 h 143200"/>
                <a:gd name="connsiteX144" fmla="*/ 3474 w 95782"/>
                <a:gd name="connsiteY144" fmla="*/ 125496 h 143200"/>
                <a:gd name="connsiteX145" fmla="*/ 5359 w 95782"/>
                <a:gd name="connsiteY145" fmla="*/ 123876 h 143200"/>
                <a:gd name="connsiteX146" fmla="*/ 7596 w 95782"/>
                <a:gd name="connsiteY146" fmla="*/ 123000 h 143200"/>
                <a:gd name="connsiteX147" fmla="*/ 9748 w 95782"/>
                <a:gd name="connsiteY147" fmla="*/ 121741 h 143200"/>
                <a:gd name="connsiteX148" fmla="*/ 10546 w 95782"/>
                <a:gd name="connsiteY148" fmla="*/ 120207 h 143200"/>
                <a:gd name="connsiteX149" fmla="*/ 9537 w 95782"/>
                <a:gd name="connsiteY149" fmla="*/ 119714 h 143200"/>
                <a:gd name="connsiteX150" fmla="*/ 3090 w 95782"/>
                <a:gd name="connsiteY150" fmla="*/ 120105 h 143200"/>
                <a:gd name="connsiteX151" fmla="*/ 0 w 95782"/>
                <a:gd name="connsiteY151" fmla="*/ 119777 h 143200"/>
                <a:gd name="connsiteX152" fmla="*/ 164 w 95782"/>
                <a:gd name="connsiteY152" fmla="*/ 118556 h 143200"/>
                <a:gd name="connsiteX153" fmla="*/ 735 w 95782"/>
                <a:gd name="connsiteY153" fmla="*/ 117203 h 143200"/>
                <a:gd name="connsiteX154" fmla="*/ 3935 w 95782"/>
                <a:gd name="connsiteY154" fmla="*/ 114887 h 143200"/>
                <a:gd name="connsiteX155" fmla="*/ 5672 w 95782"/>
                <a:gd name="connsiteY155" fmla="*/ 114519 h 143200"/>
                <a:gd name="connsiteX156" fmla="*/ 7213 w 95782"/>
                <a:gd name="connsiteY156" fmla="*/ 114739 h 143200"/>
                <a:gd name="connsiteX157" fmla="*/ 8715 w 95782"/>
                <a:gd name="connsiteY157" fmla="*/ 115333 h 143200"/>
                <a:gd name="connsiteX158" fmla="*/ 9944 w 95782"/>
                <a:gd name="connsiteY158" fmla="*/ 116108 h 143200"/>
                <a:gd name="connsiteX159" fmla="*/ 13574 w 95782"/>
                <a:gd name="connsiteY159" fmla="*/ 115662 h 143200"/>
                <a:gd name="connsiteX160" fmla="*/ 12056 w 95782"/>
                <a:gd name="connsiteY160" fmla="*/ 114183 h 143200"/>
                <a:gd name="connsiteX161" fmla="*/ 11790 w 95782"/>
                <a:gd name="connsiteY161" fmla="*/ 111171 h 143200"/>
                <a:gd name="connsiteX162" fmla="*/ 10632 w 95782"/>
                <a:gd name="connsiteY162" fmla="*/ 110162 h 143200"/>
                <a:gd name="connsiteX163" fmla="*/ 12110 w 95782"/>
                <a:gd name="connsiteY163" fmla="*/ 108761 h 143200"/>
                <a:gd name="connsiteX164" fmla="*/ 13808 w 95782"/>
                <a:gd name="connsiteY164" fmla="*/ 107917 h 143200"/>
                <a:gd name="connsiteX165" fmla="*/ 16640 w 95782"/>
                <a:gd name="connsiteY165" fmla="*/ 105014 h 143200"/>
                <a:gd name="connsiteX166" fmla="*/ 17650 w 95782"/>
                <a:gd name="connsiteY166" fmla="*/ 104568 h 143200"/>
                <a:gd name="connsiteX167" fmla="*/ 23251 w 95782"/>
                <a:gd name="connsiteY167" fmla="*/ 103864 h 143200"/>
                <a:gd name="connsiteX168" fmla="*/ 29291 w 95782"/>
                <a:gd name="connsiteY168" fmla="*/ 102338 h 143200"/>
                <a:gd name="connsiteX169" fmla="*/ 35276 w 95782"/>
                <a:gd name="connsiteY169" fmla="*/ 100226 h 143200"/>
                <a:gd name="connsiteX170" fmla="*/ 32201 w 95782"/>
                <a:gd name="connsiteY170" fmla="*/ 99045 h 143200"/>
                <a:gd name="connsiteX171" fmla="*/ 30730 w 95782"/>
                <a:gd name="connsiteY171" fmla="*/ 97480 h 143200"/>
                <a:gd name="connsiteX172" fmla="*/ 28368 w 95782"/>
                <a:gd name="connsiteY172" fmla="*/ 100633 h 143200"/>
                <a:gd name="connsiteX173" fmla="*/ 26662 w 95782"/>
                <a:gd name="connsiteY173" fmla="*/ 101838 h 143200"/>
                <a:gd name="connsiteX174" fmla="*/ 21858 w 95782"/>
                <a:gd name="connsiteY174" fmla="*/ 102487 h 143200"/>
                <a:gd name="connsiteX175" fmla="*/ 20341 w 95782"/>
                <a:gd name="connsiteY175" fmla="*/ 102135 h 143200"/>
                <a:gd name="connsiteX176" fmla="*/ 18197 w 95782"/>
                <a:gd name="connsiteY176" fmla="*/ 101157 h 143200"/>
                <a:gd name="connsiteX177" fmla="*/ 17532 w 95782"/>
                <a:gd name="connsiteY177" fmla="*/ 101525 h 143200"/>
                <a:gd name="connsiteX178" fmla="*/ 16914 w 95782"/>
                <a:gd name="connsiteY178" fmla="*/ 102276 h 143200"/>
                <a:gd name="connsiteX179" fmla="*/ 13730 w 95782"/>
                <a:gd name="connsiteY179" fmla="*/ 103817 h 143200"/>
                <a:gd name="connsiteX180" fmla="*/ 10389 w 95782"/>
                <a:gd name="connsiteY180" fmla="*/ 104185 h 143200"/>
                <a:gd name="connsiteX181" fmla="*/ 14278 w 95782"/>
                <a:gd name="connsiteY181" fmla="*/ 101353 h 143200"/>
                <a:gd name="connsiteX182" fmla="*/ 19214 w 95782"/>
                <a:gd name="connsiteY182" fmla="*/ 96541 h 143200"/>
                <a:gd name="connsiteX183" fmla="*/ 20309 w 95782"/>
                <a:gd name="connsiteY183" fmla="*/ 95023 h 143200"/>
                <a:gd name="connsiteX184" fmla="*/ 21874 w 95782"/>
                <a:gd name="connsiteY184" fmla="*/ 92371 h 143200"/>
                <a:gd name="connsiteX185" fmla="*/ 21389 w 95782"/>
                <a:gd name="connsiteY185" fmla="*/ 91190 h 143200"/>
                <a:gd name="connsiteX186" fmla="*/ 20372 w 95782"/>
                <a:gd name="connsiteY186" fmla="*/ 90517 h 143200"/>
                <a:gd name="connsiteX187" fmla="*/ 23947 w 95782"/>
                <a:gd name="connsiteY187" fmla="*/ 85041 h 143200"/>
                <a:gd name="connsiteX188" fmla="*/ 25207 w 95782"/>
                <a:gd name="connsiteY188" fmla="*/ 84047 h 143200"/>
                <a:gd name="connsiteX189" fmla="*/ 27491 w 95782"/>
                <a:gd name="connsiteY189" fmla="*/ 83883 h 143200"/>
                <a:gd name="connsiteX190" fmla="*/ 29173 w 95782"/>
                <a:gd name="connsiteY190" fmla="*/ 83014 h 143200"/>
                <a:gd name="connsiteX191" fmla="*/ 29917 w 95782"/>
                <a:gd name="connsiteY191" fmla="*/ 83014 h 143200"/>
                <a:gd name="connsiteX192" fmla="*/ 30582 w 95782"/>
                <a:gd name="connsiteY192" fmla="*/ 82686 h 143200"/>
                <a:gd name="connsiteX193" fmla="*/ 32052 w 95782"/>
                <a:gd name="connsiteY193" fmla="*/ 81043 h 143200"/>
                <a:gd name="connsiteX194" fmla="*/ 29784 w 95782"/>
                <a:gd name="connsiteY194" fmla="*/ 79995 h 143200"/>
                <a:gd name="connsiteX195" fmla="*/ 27437 w 95782"/>
                <a:gd name="connsiteY195" fmla="*/ 79455 h 143200"/>
                <a:gd name="connsiteX196" fmla="*/ 20184 w 95782"/>
                <a:gd name="connsiteY196" fmla="*/ 80026 h 143200"/>
                <a:gd name="connsiteX197" fmla="*/ 19230 w 95782"/>
                <a:gd name="connsiteY197" fmla="*/ 79901 h 143200"/>
                <a:gd name="connsiteX198" fmla="*/ 18330 w 95782"/>
                <a:gd name="connsiteY198" fmla="*/ 79392 h 143200"/>
                <a:gd name="connsiteX199" fmla="*/ 17743 w 95782"/>
                <a:gd name="connsiteY199" fmla="*/ 78665 h 143200"/>
                <a:gd name="connsiteX200" fmla="*/ 17305 w 95782"/>
                <a:gd name="connsiteY200" fmla="*/ 76795 h 143200"/>
                <a:gd name="connsiteX201" fmla="*/ 16773 w 95782"/>
                <a:gd name="connsiteY201" fmla="*/ 76372 h 143200"/>
                <a:gd name="connsiteX202" fmla="*/ 15138 w 95782"/>
                <a:gd name="connsiteY202" fmla="*/ 76372 h 143200"/>
                <a:gd name="connsiteX203" fmla="*/ 13519 w 95782"/>
                <a:gd name="connsiteY203" fmla="*/ 76943 h 143200"/>
                <a:gd name="connsiteX204" fmla="*/ 12392 w 95782"/>
                <a:gd name="connsiteY204" fmla="*/ 76889 h 143200"/>
                <a:gd name="connsiteX205" fmla="*/ 11289 w 95782"/>
                <a:gd name="connsiteY205" fmla="*/ 76067 h 143200"/>
                <a:gd name="connsiteX206" fmla="*/ 13057 w 95782"/>
                <a:gd name="connsiteY206" fmla="*/ 74151 h 143200"/>
                <a:gd name="connsiteX207" fmla="*/ 10781 w 95782"/>
                <a:gd name="connsiteY207" fmla="*/ 73697 h 143200"/>
                <a:gd name="connsiteX208" fmla="*/ 8480 w 95782"/>
                <a:gd name="connsiteY208" fmla="*/ 74072 h 143200"/>
                <a:gd name="connsiteX209" fmla="*/ 6564 w 95782"/>
                <a:gd name="connsiteY209" fmla="*/ 73486 h 143200"/>
                <a:gd name="connsiteX210" fmla="*/ 6509 w 95782"/>
                <a:gd name="connsiteY210" fmla="*/ 72281 h 143200"/>
                <a:gd name="connsiteX211" fmla="*/ 7377 w 95782"/>
                <a:gd name="connsiteY211" fmla="*/ 71076 h 143200"/>
                <a:gd name="connsiteX212" fmla="*/ 6235 w 95782"/>
                <a:gd name="connsiteY212" fmla="*/ 69934 h 143200"/>
                <a:gd name="connsiteX213" fmla="*/ 6001 w 95782"/>
                <a:gd name="connsiteY213" fmla="*/ 68486 h 143200"/>
                <a:gd name="connsiteX214" fmla="*/ 7213 w 95782"/>
                <a:gd name="connsiteY214" fmla="*/ 67774 h 143200"/>
                <a:gd name="connsiteX215" fmla="*/ 8535 w 95782"/>
                <a:gd name="connsiteY215" fmla="*/ 68009 h 143200"/>
                <a:gd name="connsiteX216" fmla="*/ 11234 w 95782"/>
                <a:gd name="connsiteY216" fmla="*/ 66937 h 143200"/>
                <a:gd name="connsiteX217" fmla="*/ 14700 w 95782"/>
                <a:gd name="connsiteY217" fmla="*/ 66421 h 143200"/>
                <a:gd name="connsiteX218" fmla="*/ 11727 w 95782"/>
                <a:gd name="connsiteY218" fmla="*/ 65365 h 143200"/>
                <a:gd name="connsiteX219" fmla="*/ 10546 w 95782"/>
                <a:gd name="connsiteY219" fmla="*/ 64457 h 143200"/>
                <a:gd name="connsiteX220" fmla="*/ 10491 w 95782"/>
                <a:gd name="connsiteY220" fmla="*/ 63073 h 143200"/>
                <a:gd name="connsiteX221" fmla="*/ 10726 w 95782"/>
                <a:gd name="connsiteY221" fmla="*/ 61883 h 143200"/>
                <a:gd name="connsiteX222" fmla="*/ 14160 w 95782"/>
                <a:gd name="connsiteY222" fmla="*/ 59873 h 143200"/>
                <a:gd name="connsiteX223" fmla="*/ 17822 w 95782"/>
                <a:gd name="connsiteY223" fmla="*/ 58989 h 143200"/>
                <a:gd name="connsiteX224" fmla="*/ 17548 w 95782"/>
                <a:gd name="connsiteY224" fmla="*/ 57667 h 143200"/>
                <a:gd name="connsiteX225" fmla="*/ 17806 w 95782"/>
                <a:gd name="connsiteY225" fmla="*/ 56227 h 143200"/>
                <a:gd name="connsiteX226" fmla="*/ 14105 w 95782"/>
                <a:gd name="connsiteY226" fmla="*/ 55812 h 143200"/>
                <a:gd name="connsiteX227" fmla="*/ 10452 w 95782"/>
                <a:gd name="connsiteY227" fmla="*/ 56822 h 143200"/>
                <a:gd name="connsiteX228" fmla="*/ 10843 w 95782"/>
                <a:gd name="connsiteY228" fmla="*/ 54076 h 143200"/>
                <a:gd name="connsiteX229" fmla="*/ 11719 w 95782"/>
                <a:gd name="connsiteY229" fmla="*/ 51588 h 143200"/>
                <a:gd name="connsiteX230" fmla="*/ 11892 w 95782"/>
                <a:gd name="connsiteY230" fmla="*/ 49953 h 143200"/>
                <a:gd name="connsiteX231" fmla="*/ 11719 w 95782"/>
                <a:gd name="connsiteY231" fmla="*/ 48192 h 143200"/>
                <a:gd name="connsiteX232" fmla="*/ 10006 w 95782"/>
                <a:gd name="connsiteY232" fmla="*/ 48944 h 143200"/>
                <a:gd name="connsiteX233" fmla="*/ 9811 w 95782"/>
                <a:gd name="connsiteY233" fmla="*/ 46463 h 143200"/>
                <a:gd name="connsiteX234" fmla="*/ 9075 w 95782"/>
                <a:gd name="connsiteY234" fmla="*/ 44766 h 143200"/>
                <a:gd name="connsiteX235" fmla="*/ 6533 w 95782"/>
                <a:gd name="connsiteY235" fmla="*/ 45939 h 143200"/>
                <a:gd name="connsiteX236" fmla="*/ 6595 w 95782"/>
                <a:gd name="connsiteY236" fmla="*/ 43686 h 143200"/>
                <a:gd name="connsiteX237" fmla="*/ 7330 w 95782"/>
                <a:gd name="connsiteY237" fmla="*/ 42114 h 143200"/>
                <a:gd name="connsiteX238" fmla="*/ 8653 w 95782"/>
                <a:gd name="connsiteY238" fmla="*/ 41433 h 143200"/>
                <a:gd name="connsiteX239" fmla="*/ 9967 w 95782"/>
                <a:gd name="connsiteY239" fmla="*/ 41730 h 143200"/>
                <a:gd name="connsiteX240" fmla="*/ 12416 w 95782"/>
                <a:gd name="connsiteY240" fmla="*/ 41707 h 143200"/>
                <a:gd name="connsiteX241" fmla="*/ 14778 w 95782"/>
                <a:gd name="connsiteY241" fmla="*/ 40518 h 143200"/>
                <a:gd name="connsiteX242" fmla="*/ 18181 w 95782"/>
                <a:gd name="connsiteY242" fmla="*/ 40213 h 143200"/>
                <a:gd name="connsiteX243" fmla="*/ 23595 w 95782"/>
                <a:gd name="connsiteY243" fmla="*/ 40580 h 143200"/>
                <a:gd name="connsiteX244" fmla="*/ 27319 w 95782"/>
                <a:gd name="connsiteY244" fmla="*/ 43921 h 143200"/>
                <a:gd name="connsiteX245" fmla="*/ 28282 w 95782"/>
                <a:gd name="connsiteY245" fmla="*/ 43326 h 143200"/>
                <a:gd name="connsiteX246" fmla="*/ 29768 w 95782"/>
                <a:gd name="connsiteY246" fmla="*/ 41214 h 143200"/>
                <a:gd name="connsiteX247" fmla="*/ 30464 w 95782"/>
                <a:gd name="connsiteY247" fmla="*/ 40979 h 143200"/>
                <a:gd name="connsiteX248" fmla="*/ 36082 w 95782"/>
                <a:gd name="connsiteY248" fmla="*/ 41902 h 143200"/>
                <a:gd name="connsiteX249" fmla="*/ 39563 w 95782"/>
                <a:gd name="connsiteY249" fmla="*/ 43115 h 143200"/>
                <a:gd name="connsiteX250" fmla="*/ 40494 w 95782"/>
                <a:gd name="connsiteY250" fmla="*/ 42740 h 143200"/>
                <a:gd name="connsiteX251" fmla="*/ 39993 w 95782"/>
                <a:gd name="connsiteY251" fmla="*/ 40400 h 143200"/>
                <a:gd name="connsiteX252" fmla="*/ 38796 w 95782"/>
                <a:gd name="connsiteY252" fmla="*/ 38773 h 143200"/>
                <a:gd name="connsiteX253" fmla="*/ 40299 w 95782"/>
                <a:gd name="connsiteY253" fmla="*/ 36645 h 143200"/>
                <a:gd name="connsiteX254" fmla="*/ 42129 w 95782"/>
                <a:gd name="connsiteY254" fmla="*/ 35198 h 143200"/>
                <a:gd name="connsiteX255" fmla="*/ 43357 w 95782"/>
                <a:gd name="connsiteY255" fmla="*/ 34478 h 143200"/>
                <a:gd name="connsiteX256" fmla="*/ 46182 w 95782"/>
                <a:gd name="connsiteY256" fmla="*/ 33578 h 143200"/>
                <a:gd name="connsiteX257" fmla="*/ 47418 w 95782"/>
                <a:gd name="connsiteY257" fmla="*/ 32733 h 143200"/>
                <a:gd name="connsiteX258" fmla="*/ 48239 w 95782"/>
                <a:gd name="connsiteY258" fmla="*/ 29979 h 143200"/>
                <a:gd name="connsiteX259" fmla="*/ 49546 w 95782"/>
                <a:gd name="connsiteY259" fmla="*/ 27687 h 143200"/>
                <a:gd name="connsiteX260" fmla="*/ 42450 w 95782"/>
                <a:gd name="connsiteY260" fmla="*/ 28876 h 143200"/>
                <a:gd name="connsiteX261" fmla="*/ 35698 w 95782"/>
                <a:gd name="connsiteY261" fmla="*/ 26154 h 143200"/>
                <a:gd name="connsiteX262" fmla="*/ 36770 w 95782"/>
                <a:gd name="connsiteY262" fmla="*/ 24229 h 143200"/>
                <a:gd name="connsiteX263" fmla="*/ 38194 w 95782"/>
                <a:gd name="connsiteY263" fmla="*/ 23134 h 143200"/>
                <a:gd name="connsiteX264" fmla="*/ 40650 w 95782"/>
                <a:gd name="connsiteY264" fmla="*/ 22297 h 143200"/>
                <a:gd name="connsiteX265" fmla="*/ 40885 w 95782"/>
                <a:gd name="connsiteY265" fmla="*/ 21288 h 143200"/>
                <a:gd name="connsiteX266" fmla="*/ 42129 w 95782"/>
                <a:gd name="connsiteY266" fmla="*/ 20451 h 143200"/>
                <a:gd name="connsiteX267" fmla="*/ 44187 w 95782"/>
                <a:gd name="connsiteY267" fmla="*/ 18244 h 143200"/>
                <a:gd name="connsiteX268" fmla="*/ 43428 w 95782"/>
                <a:gd name="connsiteY268" fmla="*/ 15358 h 143200"/>
                <a:gd name="connsiteX269" fmla="*/ 43835 w 95782"/>
                <a:gd name="connsiteY269" fmla="*/ 13245 h 143200"/>
                <a:gd name="connsiteX270" fmla="*/ 45313 w 95782"/>
                <a:gd name="connsiteY270" fmla="*/ 11868 h 143200"/>
                <a:gd name="connsiteX271" fmla="*/ 45775 w 95782"/>
                <a:gd name="connsiteY271" fmla="*/ 9889 h 143200"/>
                <a:gd name="connsiteX272" fmla="*/ 46432 w 95782"/>
                <a:gd name="connsiteY272" fmla="*/ 8426 h 143200"/>
                <a:gd name="connsiteX273" fmla="*/ 49436 w 95782"/>
                <a:gd name="connsiteY273" fmla="*/ 7902 h 143200"/>
                <a:gd name="connsiteX274" fmla="*/ 52323 w 95782"/>
                <a:gd name="connsiteY274" fmla="*/ 6548 h 143200"/>
                <a:gd name="connsiteX275" fmla="*/ 53364 w 95782"/>
                <a:gd name="connsiteY275" fmla="*/ 6681 h 143200"/>
                <a:gd name="connsiteX276" fmla="*/ 56782 w 95782"/>
                <a:gd name="connsiteY276" fmla="*/ 6368 h 143200"/>
                <a:gd name="connsiteX277" fmla="*/ 57933 w 95782"/>
                <a:gd name="connsiteY277" fmla="*/ 6916 h 143200"/>
                <a:gd name="connsiteX278" fmla="*/ 57666 w 95782"/>
                <a:gd name="connsiteY278" fmla="*/ 4514 h 143200"/>
                <a:gd name="connsiteX279" fmla="*/ 59763 w 95782"/>
                <a:gd name="connsiteY279" fmla="*/ 4201 h 143200"/>
                <a:gd name="connsiteX280" fmla="*/ 60577 w 95782"/>
                <a:gd name="connsiteY280" fmla="*/ 4678 h 143200"/>
                <a:gd name="connsiteX281" fmla="*/ 60937 w 95782"/>
                <a:gd name="connsiteY281" fmla="*/ 6384 h 143200"/>
                <a:gd name="connsiteX282" fmla="*/ 61891 w 95782"/>
                <a:gd name="connsiteY282" fmla="*/ 7472 h 143200"/>
                <a:gd name="connsiteX283" fmla="*/ 62188 w 95782"/>
                <a:gd name="connsiteY283" fmla="*/ 9357 h 143200"/>
                <a:gd name="connsiteX284" fmla="*/ 61547 w 95782"/>
                <a:gd name="connsiteY284" fmla="*/ 10812 h 143200"/>
                <a:gd name="connsiteX285" fmla="*/ 60475 w 95782"/>
                <a:gd name="connsiteY285" fmla="*/ 11931 h 143200"/>
                <a:gd name="connsiteX286" fmla="*/ 61453 w 95782"/>
                <a:gd name="connsiteY286" fmla="*/ 13073 h 143200"/>
                <a:gd name="connsiteX287" fmla="*/ 59943 w 95782"/>
                <a:gd name="connsiteY287" fmla="*/ 15146 h 143200"/>
                <a:gd name="connsiteX288" fmla="*/ 61570 w 95782"/>
                <a:gd name="connsiteY288" fmla="*/ 14262 h 143200"/>
                <a:gd name="connsiteX289" fmla="*/ 63894 w 95782"/>
                <a:gd name="connsiteY289" fmla="*/ 12236 h 143200"/>
                <a:gd name="connsiteX290" fmla="*/ 63769 w 95782"/>
                <a:gd name="connsiteY290" fmla="*/ 10585 h 143200"/>
                <a:gd name="connsiteX291" fmla="*/ 63378 w 95782"/>
                <a:gd name="connsiteY291" fmla="*/ 8496 h 143200"/>
                <a:gd name="connsiteX292" fmla="*/ 62728 w 95782"/>
                <a:gd name="connsiteY292" fmla="*/ 6611 h 143200"/>
                <a:gd name="connsiteX293" fmla="*/ 63026 w 95782"/>
                <a:gd name="connsiteY293" fmla="*/ 4530 h 143200"/>
                <a:gd name="connsiteX294" fmla="*/ 64332 w 95782"/>
                <a:gd name="connsiteY294" fmla="*/ 3231 h 143200"/>
                <a:gd name="connsiteX295" fmla="*/ 67766 w 95782"/>
                <a:gd name="connsiteY295" fmla="*/ 2574 h 143200"/>
                <a:gd name="connsiteX296" fmla="*/ 66358 w 95782"/>
                <a:gd name="connsiteY296" fmla="*/ 211 h 143200"/>
                <a:gd name="connsiteX297" fmla="*/ 67610 w 95782"/>
                <a:gd name="connsiteY297" fmla="*/ 0 h 143200"/>
                <a:gd name="connsiteX298" fmla="*/ 68971 w 95782"/>
                <a:gd name="connsiteY298" fmla="*/ 493 h 143200"/>
                <a:gd name="connsiteX299" fmla="*/ 70974 w 95782"/>
                <a:gd name="connsiteY299" fmla="*/ 2331 h 143200"/>
                <a:gd name="connsiteX300" fmla="*/ 73063 w 95782"/>
                <a:gd name="connsiteY300" fmla="*/ 3779 h 143200"/>
                <a:gd name="connsiteX301" fmla="*/ 75222 w 95782"/>
                <a:gd name="connsiteY301" fmla="*/ 4921 h 143200"/>
                <a:gd name="connsiteX302" fmla="*/ 73141 w 95782"/>
                <a:gd name="connsiteY302" fmla="*/ 7205 h 143200"/>
                <a:gd name="connsiteX303" fmla="*/ 70583 w 95782"/>
                <a:gd name="connsiteY303" fmla="*/ 8793 h 143200"/>
                <a:gd name="connsiteX304" fmla="*/ 69605 w 95782"/>
                <a:gd name="connsiteY304" fmla="*/ 10523 h 143200"/>
                <a:gd name="connsiteX305" fmla="*/ 9678 w 95782"/>
                <a:gd name="connsiteY305" fmla="*/ 54999 h 143200"/>
                <a:gd name="connsiteX306" fmla="*/ 9584 w 95782"/>
                <a:gd name="connsiteY306" fmla="*/ 56063 h 143200"/>
                <a:gd name="connsiteX307" fmla="*/ 7956 w 95782"/>
                <a:gd name="connsiteY307" fmla="*/ 54725 h 143200"/>
                <a:gd name="connsiteX308" fmla="*/ 7166 w 95782"/>
                <a:gd name="connsiteY308" fmla="*/ 53262 h 143200"/>
                <a:gd name="connsiteX309" fmla="*/ 2707 w 95782"/>
                <a:gd name="connsiteY309" fmla="*/ 52597 h 143200"/>
                <a:gd name="connsiteX310" fmla="*/ 4561 w 95782"/>
                <a:gd name="connsiteY310" fmla="*/ 51134 h 143200"/>
                <a:gd name="connsiteX311" fmla="*/ 5468 w 95782"/>
                <a:gd name="connsiteY311" fmla="*/ 51564 h 143200"/>
                <a:gd name="connsiteX312" fmla="*/ 8621 w 95782"/>
                <a:gd name="connsiteY312" fmla="*/ 51627 h 143200"/>
                <a:gd name="connsiteX313" fmla="*/ 9505 w 95782"/>
                <a:gd name="connsiteY313" fmla="*/ 52237 h 143200"/>
                <a:gd name="connsiteX314" fmla="*/ 9678 w 95782"/>
                <a:gd name="connsiteY314" fmla="*/ 54999 h 143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</a:cxnLst>
              <a:rect l="l" t="t" r="r" b="b"/>
              <a:pathLst>
                <a:path w="95782" h="143200">
                  <a:moveTo>
                    <a:pt x="69605" y="10523"/>
                  </a:moveTo>
                  <a:lnTo>
                    <a:pt x="66131" y="12979"/>
                  </a:lnTo>
                  <a:lnTo>
                    <a:pt x="65591" y="13910"/>
                  </a:lnTo>
                  <a:lnTo>
                    <a:pt x="64614" y="17657"/>
                  </a:lnTo>
                  <a:lnTo>
                    <a:pt x="64496" y="18722"/>
                  </a:lnTo>
                  <a:lnTo>
                    <a:pt x="63378" y="20685"/>
                  </a:lnTo>
                  <a:lnTo>
                    <a:pt x="62321" y="22868"/>
                  </a:lnTo>
                  <a:lnTo>
                    <a:pt x="61093" y="23713"/>
                  </a:lnTo>
                  <a:lnTo>
                    <a:pt x="59262" y="24386"/>
                  </a:lnTo>
                  <a:lnTo>
                    <a:pt x="58222" y="25051"/>
                  </a:lnTo>
                  <a:lnTo>
                    <a:pt x="56908" y="24714"/>
                  </a:lnTo>
                  <a:lnTo>
                    <a:pt x="55249" y="24769"/>
                  </a:lnTo>
                  <a:lnTo>
                    <a:pt x="54420" y="25512"/>
                  </a:lnTo>
                  <a:lnTo>
                    <a:pt x="54459" y="26083"/>
                  </a:lnTo>
                  <a:lnTo>
                    <a:pt x="54952" y="26733"/>
                  </a:lnTo>
                  <a:lnTo>
                    <a:pt x="56407" y="27734"/>
                  </a:lnTo>
                  <a:lnTo>
                    <a:pt x="58026" y="28634"/>
                  </a:lnTo>
                  <a:lnTo>
                    <a:pt x="57846" y="29424"/>
                  </a:lnTo>
                  <a:lnTo>
                    <a:pt x="56978" y="30316"/>
                  </a:lnTo>
                  <a:lnTo>
                    <a:pt x="51478" y="32538"/>
                  </a:lnTo>
                  <a:lnTo>
                    <a:pt x="49843" y="33876"/>
                  </a:lnTo>
                  <a:lnTo>
                    <a:pt x="49272" y="34759"/>
                  </a:lnTo>
                  <a:lnTo>
                    <a:pt x="49859" y="36238"/>
                  </a:lnTo>
                  <a:lnTo>
                    <a:pt x="54248" y="40658"/>
                  </a:lnTo>
                  <a:lnTo>
                    <a:pt x="54991" y="41143"/>
                  </a:lnTo>
                  <a:lnTo>
                    <a:pt x="55640" y="43717"/>
                  </a:lnTo>
                  <a:lnTo>
                    <a:pt x="59513" y="44789"/>
                  </a:lnTo>
                  <a:lnTo>
                    <a:pt x="61101" y="46393"/>
                  </a:lnTo>
                  <a:lnTo>
                    <a:pt x="62462" y="46776"/>
                  </a:lnTo>
                  <a:lnTo>
                    <a:pt x="65427" y="46635"/>
                  </a:lnTo>
                  <a:lnTo>
                    <a:pt x="66616" y="47238"/>
                  </a:lnTo>
                  <a:lnTo>
                    <a:pt x="67289" y="46776"/>
                  </a:lnTo>
                  <a:lnTo>
                    <a:pt x="67681" y="45931"/>
                  </a:lnTo>
                  <a:lnTo>
                    <a:pt x="70176" y="43757"/>
                  </a:lnTo>
                  <a:lnTo>
                    <a:pt x="70998" y="42802"/>
                  </a:lnTo>
                  <a:lnTo>
                    <a:pt x="70505" y="41480"/>
                  </a:lnTo>
                  <a:lnTo>
                    <a:pt x="69973" y="40471"/>
                  </a:lnTo>
                  <a:lnTo>
                    <a:pt x="71491" y="38460"/>
                  </a:lnTo>
                  <a:lnTo>
                    <a:pt x="73329" y="36473"/>
                  </a:lnTo>
                  <a:lnTo>
                    <a:pt x="74252" y="36536"/>
                  </a:lnTo>
                  <a:lnTo>
                    <a:pt x="75825" y="37756"/>
                  </a:lnTo>
                  <a:lnTo>
                    <a:pt x="77123" y="39454"/>
                  </a:lnTo>
                  <a:lnTo>
                    <a:pt x="77295" y="40768"/>
                  </a:lnTo>
                  <a:lnTo>
                    <a:pt x="77538" y="41722"/>
                  </a:lnTo>
                  <a:lnTo>
                    <a:pt x="78766" y="43757"/>
                  </a:lnTo>
                  <a:lnTo>
                    <a:pt x="79556" y="44461"/>
                  </a:lnTo>
                  <a:lnTo>
                    <a:pt x="81684" y="44868"/>
                  </a:lnTo>
                  <a:lnTo>
                    <a:pt x="82185" y="45665"/>
                  </a:lnTo>
                  <a:lnTo>
                    <a:pt x="81802" y="48607"/>
                  </a:lnTo>
                  <a:lnTo>
                    <a:pt x="82122" y="49585"/>
                  </a:lnTo>
                  <a:lnTo>
                    <a:pt x="84352" y="49632"/>
                  </a:lnTo>
                  <a:lnTo>
                    <a:pt x="86723" y="49397"/>
                  </a:lnTo>
                  <a:lnTo>
                    <a:pt x="87552" y="49507"/>
                  </a:lnTo>
                  <a:lnTo>
                    <a:pt x="88405" y="48889"/>
                  </a:lnTo>
                  <a:lnTo>
                    <a:pt x="89719" y="48224"/>
                  </a:lnTo>
                  <a:lnTo>
                    <a:pt x="91604" y="48450"/>
                  </a:lnTo>
                  <a:lnTo>
                    <a:pt x="92528" y="49765"/>
                  </a:lnTo>
                  <a:lnTo>
                    <a:pt x="92942" y="51118"/>
                  </a:lnTo>
                  <a:lnTo>
                    <a:pt x="91323" y="51627"/>
                  </a:lnTo>
                  <a:lnTo>
                    <a:pt x="89633" y="51353"/>
                  </a:lnTo>
                  <a:lnTo>
                    <a:pt x="88812" y="52237"/>
                  </a:lnTo>
                  <a:lnTo>
                    <a:pt x="88757" y="53943"/>
                  </a:lnTo>
                  <a:lnTo>
                    <a:pt x="89328" y="56141"/>
                  </a:lnTo>
                  <a:lnTo>
                    <a:pt x="90462" y="57698"/>
                  </a:lnTo>
                  <a:lnTo>
                    <a:pt x="91362" y="61203"/>
                  </a:lnTo>
                  <a:lnTo>
                    <a:pt x="92113" y="65083"/>
                  </a:lnTo>
                  <a:lnTo>
                    <a:pt x="93271" y="67422"/>
                  </a:lnTo>
                  <a:lnTo>
                    <a:pt x="93513" y="70317"/>
                  </a:lnTo>
                  <a:lnTo>
                    <a:pt x="93341" y="71741"/>
                  </a:lnTo>
                  <a:lnTo>
                    <a:pt x="93552" y="74299"/>
                  </a:lnTo>
                  <a:lnTo>
                    <a:pt x="93060" y="75199"/>
                  </a:lnTo>
                  <a:lnTo>
                    <a:pt x="93427" y="77593"/>
                  </a:lnTo>
                  <a:lnTo>
                    <a:pt x="94796" y="82530"/>
                  </a:lnTo>
                  <a:lnTo>
                    <a:pt x="95399" y="85275"/>
                  </a:lnTo>
                  <a:lnTo>
                    <a:pt x="95782" y="91253"/>
                  </a:lnTo>
                  <a:lnTo>
                    <a:pt x="94812" y="93482"/>
                  </a:lnTo>
                  <a:lnTo>
                    <a:pt x="93513" y="95602"/>
                  </a:lnTo>
                  <a:lnTo>
                    <a:pt x="92661" y="98106"/>
                  </a:lnTo>
                  <a:lnTo>
                    <a:pt x="92011" y="100805"/>
                  </a:lnTo>
                  <a:lnTo>
                    <a:pt x="91612" y="105147"/>
                  </a:lnTo>
                  <a:lnTo>
                    <a:pt x="88796" y="110217"/>
                  </a:lnTo>
                  <a:lnTo>
                    <a:pt x="87599" y="111476"/>
                  </a:lnTo>
                  <a:lnTo>
                    <a:pt x="86206" y="112251"/>
                  </a:lnTo>
                  <a:lnTo>
                    <a:pt x="89242" y="115787"/>
                  </a:lnTo>
                  <a:lnTo>
                    <a:pt x="86762" y="117359"/>
                  </a:lnTo>
                  <a:lnTo>
                    <a:pt x="84063" y="117852"/>
                  </a:lnTo>
                  <a:lnTo>
                    <a:pt x="81074" y="116968"/>
                  </a:lnTo>
                  <a:lnTo>
                    <a:pt x="79212" y="117078"/>
                  </a:lnTo>
                  <a:lnTo>
                    <a:pt x="77507" y="118220"/>
                  </a:lnTo>
                  <a:lnTo>
                    <a:pt x="76842" y="118908"/>
                  </a:lnTo>
                  <a:lnTo>
                    <a:pt x="76302" y="118580"/>
                  </a:lnTo>
                  <a:lnTo>
                    <a:pt x="75183" y="115685"/>
                  </a:lnTo>
                  <a:lnTo>
                    <a:pt x="74362" y="118674"/>
                  </a:lnTo>
                  <a:lnTo>
                    <a:pt x="72640" y="119628"/>
                  </a:lnTo>
                  <a:lnTo>
                    <a:pt x="69691" y="119425"/>
                  </a:lnTo>
                  <a:lnTo>
                    <a:pt x="64762" y="120223"/>
                  </a:lnTo>
                  <a:lnTo>
                    <a:pt x="62861" y="121068"/>
                  </a:lnTo>
                  <a:lnTo>
                    <a:pt x="62071" y="122398"/>
                  </a:lnTo>
                  <a:lnTo>
                    <a:pt x="61484" y="123931"/>
                  </a:lnTo>
                  <a:lnTo>
                    <a:pt x="60710" y="124831"/>
                  </a:lnTo>
                  <a:lnTo>
                    <a:pt x="59841" y="125308"/>
                  </a:lnTo>
                  <a:lnTo>
                    <a:pt x="56031" y="126435"/>
                  </a:lnTo>
                  <a:lnTo>
                    <a:pt x="55280" y="126888"/>
                  </a:lnTo>
                  <a:lnTo>
                    <a:pt x="53512" y="129353"/>
                  </a:lnTo>
                  <a:lnTo>
                    <a:pt x="51204" y="130777"/>
                  </a:lnTo>
                  <a:lnTo>
                    <a:pt x="49288" y="131207"/>
                  </a:lnTo>
                  <a:lnTo>
                    <a:pt x="47590" y="129775"/>
                  </a:lnTo>
                  <a:lnTo>
                    <a:pt x="46894" y="128915"/>
                  </a:lnTo>
                  <a:lnTo>
                    <a:pt x="46103" y="128476"/>
                  </a:lnTo>
                  <a:lnTo>
                    <a:pt x="43490" y="128547"/>
                  </a:lnTo>
                  <a:lnTo>
                    <a:pt x="44312" y="128993"/>
                  </a:lnTo>
                  <a:lnTo>
                    <a:pt x="44844" y="130002"/>
                  </a:lnTo>
                  <a:lnTo>
                    <a:pt x="45102" y="131942"/>
                  </a:lnTo>
                  <a:lnTo>
                    <a:pt x="44805" y="133843"/>
                  </a:lnTo>
                  <a:lnTo>
                    <a:pt x="43514" y="134806"/>
                  </a:lnTo>
                  <a:lnTo>
                    <a:pt x="41981" y="134986"/>
                  </a:lnTo>
                  <a:lnTo>
                    <a:pt x="39555" y="136949"/>
                  </a:lnTo>
                  <a:lnTo>
                    <a:pt x="36348" y="137481"/>
                  </a:lnTo>
                  <a:lnTo>
                    <a:pt x="34611" y="139289"/>
                  </a:lnTo>
                  <a:lnTo>
                    <a:pt x="24002" y="142340"/>
                  </a:lnTo>
                  <a:lnTo>
                    <a:pt x="23400" y="142371"/>
                  </a:lnTo>
                  <a:lnTo>
                    <a:pt x="21937" y="141596"/>
                  </a:lnTo>
                  <a:lnTo>
                    <a:pt x="20349" y="141252"/>
                  </a:lnTo>
                  <a:lnTo>
                    <a:pt x="18768" y="141495"/>
                  </a:lnTo>
                  <a:lnTo>
                    <a:pt x="14325" y="143200"/>
                  </a:lnTo>
                  <a:lnTo>
                    <a:pt x="12173" y="142864"/>
                  </a:lnTo>
                  <a:lnTo>
                    <a:pt x="14919" y="138623"/>
                  </a:lnTo>
                  <a:lnTo>
                    <a:pt x="18604" y="136480"/>
                  </a:lnTo>
                  <a:lnTo>
                    <a:pt x="18987" y="135893"/>
                  </a:lnTo>
                  <a:lnTo>
                    <a:pt x="17783" y="135604"/>
                  </a:lnTo>
                  <a:lnTo>
                    <a:pt x="10773" y="137090"/>
                  </a:lnTo>
                  <a:lnTo>
                    <a:pt x="8340" y="138357"/>
                  </a:lnTo>
                  <a:lnTo>
                    <a:pt x="5906" y="138725"/>
                  </a:lnTo>
                  <a:lnTo>
                    <a:pt x="7033" y="136785"/>
                  </a:lnTo>
                  <a:lnTo>
                    <a:pt x="10170" y="134133"/>
                  </a:lnTo>
                  <a:lnTo>
                    <a:pt x="11852" y="132881"/>
                  </a:lnTo>
                  <a:lnTo>
                    <a:pt x="12877" y="132380"/>
                  </a:lnTo>
                  <a:lnTo>
                    <a:pt x="14051" y="130816"/>
                  </a:lnTo>
                  <a:lnTo>
                    <a:pt x="17360" y="129040"/>
                  </a:lnTo>
                  <a:lnTo>
                    <a:pt x="6705" y="132701"/>
                  </a:lnTo>
                  <a:lnTo>
                    <a:pt x="3904" y="132255"/>
                  </a:lnTo>
                  <a:lnTo>
                    <a:pt x="3247" y="131238"/>
                  </a:lnTo>
                  <a:lnTo>
                    <a:pt x="1072" y="131723"/>
                  </a:lnTo>
                  <a:lnTo>
                    <a:pt x="242" y="129243"/>
                  </a:lnTo>
                  <a:lnTo>
                    <a:pt x="3474" y="125496"/>
                  </a:lnTo>
                  <a:lnTo>
                    <a:pt x="5359" y="123876"/>
                  </a:lnTo>
                  <a:lnTo>
                    <a:pt x="7596" y="123000"/>
                  </a:lnTo>
                  <a:lnTo>
                    <a:pt x="9748" y="121741"/>
                  </a:lnTo>
                  <a:lnTo>
                    <a:pt x="10546" y="120207"/>
                  </a:lnTo>
                  <a:lnTo>
                    <a:pt x="9537" y="119714"/>
                  </a:lnTo>
                  <a:lnTo>
                    <a:pt x="3090" y="120105"/>
                  </a:lnTo>
                  <a:lnTo>
                    <a:pt x="0" y="119777"/>
                  </a:lnTo>
                  <a:lnTo>
                    <a:pt x="164" y="118556"/>
                  </a:lnTo>
                  <a:lnTo>
                    <a:pt x="735" y="117203"/>
                  </a:lnTo>
                  <a:lnTo>
                    <a:pt x="3935" y="114887"/>
                  </a:lnTo>
                  <a:lnTo>
                    <a:pt x="5672" y="114519"/>
                  </a:lnTo>
                  <a:lnTo>
                    <a:pt x="7213" y="114739"/>
                  </a:lnTo>
                  <a:lnTo>
                    <a:pt x="8715" y="115333"/>
                  </a:lnTo>
                  <a:lnTo>
                    <a:pt x="9944" y="116108"/>
                  </a:lnTo>
                  <a:lnTo>
                    <a:pt x="13574" y="115662"/>
                  </a:lnTo>
                  <a:lnTo>
                    <a:pt x="12056" y="114183"/>
                  </a:lnTo>
                  <a:lnTo>
                    <a:pt x="11790" y="111171"/>
                  </a:lnTo>
                  <a:lnTo>
                    <a:pt x="10632" y="110162"/>
                  </a:lnTo>
                  <a:lnTo>
                    <a:pt x="12110" y="108761"/>
                  </a:lnTo>
                  <a:lnTo>
                    <a:pt x="13808" y="107917"/>
                  </a:lnTo>
                  <a:lnTo>
                    <a:pt x="16640" y="105014"/>
                  </a:lnTo>
                  <a:lnTo>
                    <a:pt x="17650" y="104568"/>
                  </a:lnTo>
                  <a:lnTo>
                    <a:pt x="23251" y="103864"/>
                  </a:lnTo>
                  <a:lnTo>
                    <a:pt x="29291" y="102338"/>
                  </a:lnTo>
                  <a:lnTo>
                    <a:pt x="35276" y="100226"/>
                  </a:lnTo>
                  <a:lnTo>
                    <a:pt x="32201" y="99045"/>
                  </a:lnTo>
                  <a:lnTo>
                    <a:pt x="30730" y="97480"/>
                  </a:lnTo>
                  <a:lnTo>
                    <a:pt x="28368" y="100633"/>
                  </a:lnTo>
                  <a:lnTo>
                    <a:pt x="26662" y="101838"/>
                  </a:lnTo>
                  <a:lnTo>
                    <a:pt x="21858" y="102487"/>
                  </a:lnTo>
                  <a:lnTo>
                    <a:pt x="20341" y="102135"/>
                  </a:lnTo>
                  <a:lnTo>
                    <a:pt x="18197" y="101157"/>
                  </a:lnTo>
                  <a:lnTo>
                    <a:pt x="17532" y="101525"/>
                  </a:lnTo>
                  <a:lnTo>
                    <a:pt x="16914" y="102276"/>
                  </a:lnTo>
                  <a:lnTo>
                    <a:pt x="13730" y="103817"/>
                  </a:lnTo>
                  <a:lnTo>
                    <a:pt x="10389" y="104185"/>
                  </a:lnTo>
                  <a:lnTo>
                    <a:pt x="14278" y="101353"/>
                  </a:lnTo>
                  <a:lnTo>
                    <a:pt x="19214" y="96541"/>
                  </a:lnTo>
                  <a:lnTo>
                    <a:pt x="20309" y="95023"/>
                  </a:lnTo>
                  <a:lnTo>
                    <a:pt x="21874" y="92371"/>
                  </a:lnTo>
                  <a:lnTo>
                    <a:pt x="21389" y="91190"/>
                  </a:lnTo>
                  <a:lnTo>
                    <a:pt x="20372" y="90517"/>
                  </a:lnTo>
                  <a:lnTo>
                    <a:pt x="23947" y="85041"/>
                  </a:lnTo>
                  <a:lnTo>
                    <a:pt x="25207" y="84047"/>
                  </a:lnTo>
                  <a:lnTo>
                    <a:pt x="27491" y="83883"/>
                  </a:lnTo>
                  <a:lnTo>
                    <a:pt x="29173" y="83014"/>
                  </a:lnTo>
                  <a:lnTo>
                    <a:pt x="29917" y="83014"/>
                  </a:lnTo>
                  <a:lnTo>
                    <a:pt x="30582" y="82686"/>
                  </a:lnTo>
                  <a:lnTo>
                    <a:pt x="32052" y="81043"/>
                  </a:lnTo>
                  <a:lnTo>
                    <a:pt x="29784" y="79995"/>
                  </a:lnTo>
                  <a:lnTo>
                    <a:pt x="27437" y="79455"/>
                  </a:lnTo>
                  <a:lnTo>
                    <a:pt x="20184" y="80026"/>
                  </a:lnTo>
                  <a:lnTo>
                    <a:pt x="19230" y="79901"/>
                  </a:lnTo>
                  <a:lnTo>
                    <a:pt x="18330" y="79392"/>
                  </a:lnTo>
                  <a:lnTo>
                    <a:pt x="17743" y="78665"/>
                  </a:lnTo>
                  <a:lnTo>
                    <a:pt x="17305" y="76795"/>
                  </a:lnTo>
                  <a:lnTo>
                    <a:pt x="16773" y="76372"/>
                  </a:lnTo>
                  <a:lnTo>
                    <a:pt x="15138" y="76372"/>
                  </a:lnTo>
                  <a:lnTo>
                    <a:pt x="13519" y="76943"/>
                  </a:lnTo>
                  <a:lnTo>
                    <a:pt x="12392" y="76889"/>
                  </a:lnTo>
                  <a:lnTo>
                    <a:pt x="11289" y="76067"/>
                  </a:lnTo>
                  <a:lnTo>
                    <a:pt x="13057" y="74151"/>
                  </a:lnTo>
                  <a:lnTo>
                    <a:pt x="10781" y="73697"/>
                  </a:lnTo>
                  <a:lnTo>
                    <a:pt x="8480" y="74072"/>
                  </a:lnTo>
                  <a:lnTo>
                    <a:pt x="6564" y="73486"/>
                  </a:lnTo>
                  <a:lnTo>
                    <a:pt x="6509" y="72281"/>
                  </a:lnTo>
                  <a:lnTo>
                    <a:pt x="7377" y="71076"/>
                  </a:lnTo>
                  <a:lnTo>
                    <a:pt x="6235" y="69934"/>
                  </a:lnTo>
                  <a:lnTo>
                    <a:pt x="6001" y="68486"/>
                  </a:lnTo>
                  <a:lnTo>
                    <a:pt x="7213" y="67774"/>
                  </a:lnTo>
                  <a:lnTo>
                    <a:pt x="8535" y="68009"/>
                  </a:lnTo>
                  <a:lnTo>
                    <a:pt x="11234" y="66937"/>
                  </a:lnTo>
                  <a:lnTo>
                    <a:pt x="14700" y="66421"/>
                  </a:lnTo>
                  <a:lnTo>
                    <a:pt x="11727" y="65365"/>
                  </a:lnTo>
                  <a:lnTo>
                    <a:pt x="10546" y="64457"/>
                  </a:lnTo>
                  <a:lnTo>
                    <a:pt x="10491" y="63073"/>
                  </a:lnTo>
                  <a:lnTo>
                    <a:pt x="10726" y="61883"/>
                  </a:lnTo>
                  <a:lnTo>
                    <a:pt x="14160" y="59873"/>
                  </a:lnTo>
                  <a:lnTo>
                    <a:pt x="17822" y="58989"/>
                  </a:lnTo>
                  <a:lnTo>
                    <a:pt x="17548" y="57667"/>
                  </a:lnTo>
                  <a:lnTo>
                    <a:pt x="17806" y="56227"/>
                  </a:lnTo>
                  <a:lnTo>
                    <a:pt x="14105" y="55812"/>
                  </a:lnTo>
                  <a:lnTo>
                    <a:pt x="10452" y="56822"/>
                  </a:lnTo>
                  <a:lnTo>
                    <a:pt x="10843" y="54076"/>
                  </a:lnTo>
                  <a:lnTo>
                    <a:pt x="11719" y="51588"/>
                  </a:lnTo>
                  <a:lnTo>
                    <a:pt x="11892" y="49953"/>
                  </a:lnTo>
                  <a:lnTo>
                    <a:pt x="11719" y="48192"/>
                  </a:lnTo>
                  <a:lnTo>
                    <a:pt x="10006" y="48944"/>
                  </a:lnTo>
                  <a:lnTo>
                    <a:pt x="9811" y="46463"/>
                  </a:lnTo>
                  <a:lnTo>
                    <a:pt x="9075" y="44766"/>
                  </a:lnTo>
                  <a:lnTo>
                    <a:pt x="6533" y="45939"/>
                  </a:lnTo>
                  <a:lnTo>
                    <a:pt x="6595" y="43686"/>
                  </a:lnTo>
                  <a:lnTo>
                    <a:pt x="7330" y="42114"/>
                  </a:lnTo>
                  <a:lnTo>
                    <a:pt x="8653" y="41433"/>
                  </a:lnTo>
                  <a:lnTo>
                    <a:pt x="9967" y="41730"/>
                  </a:lnTo>
                  <a:lnTo>
                    <a:pt x="12416" y="41707"/>
                  </a:lnTo>
                  <a:lnTo>
                    <a:pt x="14778" y="40518"/>
                  </a:lnTo>
                  <a:lnTo>
                    <a:pt x="18181" y="40213"/>
                  </a:lnTo>
                  <a:lnTo>
                    <a:pt x="23595" y="40580"/>
                  </a:lnTo>
                  <a:lnTo>
                    <a:pt x="27319" y="43921"/>
                  </a:lnTo>
                  <a:lnTo>
                    <a:pt x="28282" y="43326"/>
                  </a:lnTo>
                  <a:lnTo>
                    <a:pt x="29768" y="41214"/>
                  </a:lnTo>
                  <a:lnTo>
                    <a:pt x="30464" y="40979"/>
                  </a:lnTo>
                  <a:lnTo>
                    <a:pt x="36082" y="41902"/>
                  </a:lnTo>
                  <a:lnTo>
                    <a:pt x="39563" y="43115"/>
                  </a:lnTo>
                  <a:lnTo>
                    <a:pt x="40494" y="42740"/>
                  </a:lnTo>
                  <a:lnTo>
                    <a:pt x="39993" y="40400"/>
                  </a:lnTo>
                  <a:lnTo>
                    <a:pt x="38796" y="38773"/>
                  </a:lnTo>
                  <a:lnTo>
                    <a:pt x="40299" y="36645"/>
                  </a:lnTo>
                  <a:lnTo>
                    <a:pt x="42129" y="35198"/>
                  </a:lnTo>
                  <a:lnTo>
                    <a:pt x="43357" y="34478"/>
                  </a:lnTo>
                  <a:lnTo>
                    <a:pt x="46182" y="33578"/>
                  </a:lnTo>
                  <a:lnTo>
                    <a:pt x="47418" y="32733"/>
                  </a:lnTo>
                  <a:lnTo>
                    <a:pt x="48239" y="29979"/>
                  </a:lnTo>
                  <a:lnTo>
                    <a:pt x="49546" y="27687"/>
                  </a:lnTo>
                  <a:lnTo>
                    <a:pt x="42450" y="28876"/>
                  </a:lnTo>
                  <a:lnTo>
                    <a:pt x="35698" y="26154"/>
                  </a:lnTo>
                  <a:lnTo>
                    <a:pt x="36770" y="24229"/>
                  </a:lnTo>
                  <a:lnTo>
                    <a:pt x="38194" y="23134"/>
                  </a:lnTo>
                  <a:lnTo>
                    <a:pt x="40650" y="22297"/>
                  </a:lnTo>
                  <a:lnTo>
                    <a:pt x="40885" y="21288"/>
                  </a:lnTo>
                  <a:lnTo>
                    <a:pt x="42129" y="20451"/>
                  </a:lnTo>
                  <a:lnTo>
                    <a:pt x="44187" y="18244"/>
                  </a:lnTo>
                  <a:lnTo>
                    <a:pt x="43428" y="15358"/>
                  </a:lnTo>
                  <a:lnTo>
                    <a:pt x="43835" y="13245"/>
                  </a:lnTo>
                  <a:lnTo>
                    <a:pt x="45313" y="11868"/>
                  </a:lnTo>
                  <a:lnTo>
                    <a:pt x="45775" y="9889"/>
                  </a:lnTo>
                  <a:lnTo>
                    <a:pt x="46432" y="8426"/>
                  </a:lnTo>
                  <a:lnTo>
                    <a:pt x="49436" y="7902"/>
                  </a:lnTo>
                  <a:lnTo>
                    <a:pt x="52323" y="6548"/>
                  </a:lnTo>
                  <a:lnTo>
                    <a:pt x="53364" y="6681"/>
                  </a:lnTo>
                  <a:lnTo>
                    <a:pt x="56782" y="6368"/>
                  </a:lnTo>
                  <a:lnTo>
                    <a:pt x="57933" y="6916"/>
                  </a:lnTo>
                  <a:lnTo>
                    <a:pt x="57666" y="4514"/>
                  </a:lnTo>
                  <a:lnTo>
                    <a:pt x="59763" y="4201"/>
                  </a:lnTo>
                  <a:lnTo>
                    <a:pt x="60577" y="4678"/>
                  </a:lnTo>
                  <a:lnTo>
                    <a:pt x="60937" y="6384"/>
                  </a:lnTo>
                  <a:lnTo>
                    <a:pt x="61891" y="7472"/>
                  </a:lnTo>
                  <a:lnTo>
                    <a:pt x="62188" y="9357"/>
                  </a:lnTo>
                  <a:lnTo>
                    <a:pt x="61547" y="10812"/>
                  </a:lnTo>
                  <a:lnTo>
                    <a:pt x="60475" y="11931"/>
                  </a:lnTo>
                  <a:lnTo>
                    <a:pt x="61453" y="13073"/>
                  </a:lnTo>
                  <a:lnTo>
                    <a:pt x="59943" y="15146"/>
                  </a:lnTo>
                  <a:lnTo>
                    <a:pt x="61570" y="14262"/>
                  </a:lnTo>
                  <a:lnTo>
                    <a:pt x="63894" y="12236"/>
                  </a:lnTo>
                  <a:lnTo>
                    <a:pt x="63769" y="10585"/>
                  </a:lnTo>
                  <a:lnTo>
                    <a:pt x="63378" y="8496"/>
                  </a:lnTo>
                  <a:lnTo>
                    <a:pt x="62728" y="6611"/>
                  </a:lnTo>
                  <a:lnTo>
                    <a:pt x="63026" y="4530"/>
                  </a:lnTo>
                  <a:lnTo>
                    <a:pt x="64332" y="3231"/>
                  </a:lnTo>
                  <a:lnTo>
                    <a:pt x="67766" y="2574"/>
                  </a:lnTo>
                  <a:lnTo>
                    <a:pt x="66358" y="211"/>
                  </a:lnTo>
                  <a:lnTo>
                    <a:pt x="67610" y="0"/>
                  </a:lnTo>
                  <a:lnTo>
                    <a:pt x="68971" y="493"/>
                  </a:lnTo>
                  <a:lnTo>
                    <a:pt x="70974" y="2331"/>
                  </a:lnTo>
                  <a:lnTo>
                    <a:pt x="73063" y="3779"/>
                  </a:lnTo>
                  <a:lnTo>
                    <a:pt x="75222" y="4921"/>
                  </a:lnTo>
                  <a:lnTo>
                    <a:pt x="73141" y="7205"/>
                  </a:lnTo>
                  <a:lnTo>
                    <a:pt x="70583" y="8793"/>
                  </a:lnTo>
                  <a:lnTo>
                    <a:pt x="69605" y="10523"/>
                  </a:lnTo>
                  <a:close/>
                  <a:moveTo>
                    <a:pt x="9678" y="54999"/>
                  </a:moveTo>
                  <a:lnTo>
                    <a:pt x="9584" y="56063"/>
                  </a:lnTo>
                  <a:lnTo>
                    <a:pt x="7956" y="54725"/>
                  </a:lnTo>
                  <a:lnTo>
                    <a:pt x="7166" y="53262"/>
                  </a:lnTo>
                  <a:lnTo>
                    <a:pt x="2707" y="52597"/>
                  </a:lnTo>
                  <a:lnTo>
                    <a:pt x="4561" y="51134"/>
                  </a:lnTo>
                  <a:lnTo>
                    <a:pt x="5468" y="51564"/>
                  </a:lnTo>
                  <a:lnTo>
                    <a:pt x="8621" y="51627"/>
                  </a:lnTo>
                  <a:lnTo>
                    <a:pt x="9505" y="52237"/>
                  </a:lnTo>
                  <a:lnTo>
                    <a:pt x="9678" y="5499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8A84F651-7FCD-3A16-B808-B1C8BD0F6833}"/>
                </a:ext>
              </a:extLst>
            </p:cNvPr>
            <p:cNvSpPr>
              <a:spLocks/>
            </p:cNvSpPr>
            <p:nvPr/>
          </p:nvSpPr>
          <p:spPr>
            <a:xfrm>
              <a:off x="8002807" y="3873639"/>
              <a:ext cx="36621" cy="101329"/>
            </a:xfrm>
            <a:custGeom>
              <a:avLst/>
              <a:gdLst>
                <a:gd name="connsiteX0" fmla="*/ 33852 w 36621"/>
                <a:gd name="connsiteY0" fmla="*/ 18182 h 101329"/>
                <a:gd name="connsiteX1" fmla="*/ 32694 w 36621"/>
                <a:gd name="connsiteY1" fmla="*/ 18338 h 101329"/>
                <a:gd name="connsiteX2" fmla="*/ 29987 w 36621"/>
                <a:gd name="connsiteY2" fmla="*/ 19551 h 101329"/>
                <a:gd name="connsiteX3" fmla="*/ 29620 w 36621"/>
                <a:gd name="connsiteY3" fmla="*/ 19919 h 101329"/>
                <a:gd name="connsiteX4" fmla="*/ 29142 w 36621"/>
                <a:gd name="connsiteY4" fmla="*/ 20623 h 101329"/>
                <a:gd name="connsiteX5" fmla="*/ 29056 w 36621"/>
                <a:gd name="connsiteY5" fmla="*/ 21163 h 101329"/>
                <a:gd name="connsiteX6" fmla="*/ 28673 w 36621"/>
                <a:gd name="connsiteY6" fmla="*/ 26983 h 101329"/>
                <a:gd name="connsiteX7" fmla="*/ 27202 w 36621"/>
                <a:gd name="connsiteY7" fmla="*/ 26819 h 101329"/>
                <a:gd name="connsiteX8" fmla="*/ 25410 w 36621"/>
                <a:gd name="connsiteY8" fmla="*/ 25552 h 101329"/>
                <a:gd name="connsiteX9" fmla="*/ 25058 w 36621"/>
                <a:gd name="connsiteY9" fmla="*/ 24456 h 101329"/>
                <a:gd name="connsiteX10" fmla="*/ 24518 w 36621"/>
                <a:gd name="connsiteY10" fmla="*/ 24081 h 101329"/>
                <a:gd name="connsiteX11" fmla="*/ 23235 w 36621"/>
                <a:gd name="connsiteY11" fmla="*/ 23940 h 101329"/>
                <a:gd name="connsiteX12" fmla="*/ 20810 w 36621"/>
                <a:gd name="connsiteY12" fmla="*/ 23384 h 101329"/>
                <a:gd name="connsiteX13" fmla="*/ 17994 w 36621"/>
                <a:gd name="connsiteY13" fmla="*/ 25301 h 101329"/>
                <a:gd name="connsiteX14" fmla="*/ 16797 w 36621"/>
                <a:gd name="connsiteY14" fmla="*/ 28462 h 101329"/>
                <a:gd name="connsiteX15" fmla="*/ 16554 w 36621"/>
                <a:gd name="connsiteY15" fmla="*/ 29940 h 101329"/>
                <a:gd name="connsiteX16" fmla="*/ 15600 w 36621"/>
                <a:gd name="connsiteY16" fmla="*/ 33039 h 101329"/>
                <a:gd name="connsiteX17" fmla="*/ 15936 w 36621"/>
                <a:gd name="connsiteY17" fmla="*/ 34947 h 101329"/>
                <a:gd name="connsiteX18" fmla="*/ 16100 w 36621"/>
                <a:gd name="connsiteY18" fmla="*/ 37412 h 101329"/>
                <a:gd name="connsiteX19" fmla="*/ 16343 w 36621"/>
                <a:gd name="connsiteY19" fmla="*/ 39422 h 101329"/>
                <a:gd name="connsiteX20" fmla="*/ 16093 w 36621"/>
                <a:gd name="connsiteY20" fmla="*/ 40635 h 101329"/>
                <a:gd name="connsiteX21" fmla="*/ 15553 w 36621"/>
                <a:gd name="connsiteY21" fmla="*/ 41276 h 101329"/>
                <a:gd name="connsiteX22" fmla="*/ 15709 w 36621"/>
                <a:gd name="connsiteY22" fmla="*/ 41738 h 101329"/>
                <a:gd name="connsiteX23" fmla="*/ 16195 w 36621"/>
                <a:gd name="connsiteY23" fmla="*/ 41910 h 101329"/>
                <a:gd name="connsiteX24" fmla="*/ 17735 w 36621"/>
                <a:gd name="connsiteY24" fmla="*/ 41363 h 101329"/>
                <a:gd name="connsiteX25" fmla="*/ 19355 w 36621"/>
                <a:gd name="connsiteY25" fmla="*/ 41910 h 101329"/>
                <a:gd name="connsiteX26" fmla="*/ 20912 w 36621"/>
                <a:gd name="connsiteY26" fmla="*/ 42951 h 101329"/>
                <a:gd name="connsiteX27" fmla="*/ 21037 w 36621"/>
                <a:gd name="connsiteY27" fmla="*/ 43624 h 101329"/>
                <a:gd name="connsiteX28" fmla="*/ 19934 w 36621"/>
                <a:gd name="connsiteY28" fmla="*/ 44023 h 101329"/>
                <a:gd name="connsiteX29" fmla="*/ 17329 w 36621"/>
                <a:gd name="connsiteY29" fmla="*/ 45595 h 101329"/>
                <a:gd name="connsiteX30" fmla="*/ 15490 w 36621"/>
                <a:gd name="connsiteY30" fmla="*/ 47418 h 101329"/>
                <a:gd name="connsiteX31" fmla="*/ 15013 w 36621"/>
                <a:gd name="connsiteY31" fmla="*/ 49100 h 101329"/>
                <a:gd name="connsiteX32" fmla="*/ 13769 w 36621"/>
                <a:gd name="connsiteY32" fmla="*/ 52683 h 101329"/>
                <a:gd name="connsiteX33" fmla="*/ 13941 w 36621"/>
                <a:gd name="connsiteY33" fmla="*/ 53418 h 101329"/>
                <a:gd name="connsiteX34" fmla="*/ 14544 w 36621"/>
                <a:gd name="connsiteY34" fmla="*/ 53849 h 101329"/>
                <a:gd name="connsiteX35" fmla="*/ 18784 w 36621"/>
                <a:gd name="connsiteY35" fmla="*/ 53465 h 101329"/>
                <a:gd name="connsiteX36" fmla="*/ 22641 w 36621"/>
                <a:gd name="connsiteY36" fmla="*/ 52018 h 101329"/>
                <a:gd name="connsiteX37" fmla="*/ 25544 w 36621"/>
                <a:gd name="connsiteY37" fmla="*/ 50477 h 101329"/>
                <a:gd name="connsiteX38" fmla="*/ 26459 w 36621"/>
                <a:gd name="connsiteY38" fmla="*/ 50571 h 101329"/>
                <a:gd name="connsiteX39" fmla="*/ 25849 w 36621"/>
                <a:gd name="connsiteY39" fmla="*/ 54514 h 101329"/>
                <a:gd name="connsiteX40" fmla="*/ 25864 w 36621"/>
                <a:gd name="connsiteY40" fmla="*/ 54529 h 101329"/>
                <a:gd name="connsiteX41" fmla="*/ 25364 w 36621"/>
                <a:gd name="connsiteY41" fmla="*/ 56939 h 101329"/>
                <a:gd name="connsiteX42" fmla="*/ 25559 w 36621"/>
                <a:gd name="connsiteY42" fmla="*/ 57346 h 101329"/>
                <a:gd name="connsiteX43" fmla="*/ 26216 w 36621"/>
                <a:gd name="connsiteY43" fmla="*/ 59443 h 101329"/>
                <a:gd name="connsiteX44" fmla="*/ 24973 w 36621"/>
                <a:gd name="connsiteY44" fmla="*/ 63268 h 101329"/>
                <a:gd name="connsiteX45" fmla="*/ 23595 w 36621"/>
                <a:gd name="connsiteY45" fmla="*/ 66382 h 101329"/>
                <a:gd name="connsiteX46" fmla="*/ 23110 w 36621"/>
                <a:gd name="connsiteY46" fmla="*/ 67853 h 101329"/>
                <a:gd name="connsiteX47" fmla="*/ 21765 w 36621"/>
                <a:gd name="connsiteY47" fmla="*/ 71131 h 101329"/>
                <a:gd name="connsiteX48" fmla="*/ 20388 w 36621"/>
                <a:gd name="connsiteY48" fmla="*/ 74925 h 101329"/>
                <a:gd name="connsiteX49" fmla="*/ 19653 w 36621"/>
                <a:gd name="connsiteY49" fmla="*/ 77538 h 101329"/>
                <a:gd name="connsiteX50" fmla="*/ 19817 w 36621"/>
                <a:gd name="connsiteY50" fmla="*/ 78461 h 101329"/>
                <a:gd name="connsiteX51" fmla="*/ 19480 w 36621"/>
                <a:gd name="connsiteY51" fmla="*/ 83241 h 101329"/>
                <a:gd name="connsiteX52" fmla="*/ 19676 w 36621"/>
                <a:gd name="connsiteY52" fmla="*/ 84595 h 101329"/>
                <a:gd name="connsiteX53" fmla="*/ 18064 w 36621"/>
                <a:gd name="connsiteY53" fmla="*/ 88733 h 101329"/>
                <a:gd name="connsiteX54" fmla="*/ 17744 w 36621"/>
                <a:gd name="connsiteY54" fmla="*/ 90775 h 101329"/>
                <a:gd name="connsiteX55" fmla="*/ 17094 w 36621"/>
                <a:gd name="connsiteY55" fmla="*/ 93537 h 101329"/>
                <a:gd name="connsiteX56" fmla="*/ 15983 w 36621"/>
                <a:gd name="connsiteY56" fmla="*/ 99373 h 101329"/>
                <a:gd name="connsiteX57" fmla="*/ 14466 w 36621"/>
                <a:gd name="connsiteY57" fmla="*/ 101329 h 101329"/>
                <a:gd name="connsiteX58" fmla="*/ 13714 w 36621"/>
                <a:gd name="connsiteY58" fmla="*/ 99154 h 101329"/>
                <a:gd name="connsiteX59" fmla="*/ 11978 w 36621"/>
                <a:gd name="connsiteY59" fmla="*/ 92911 h 101329"/>
                <a:gd name="connsiteX60" fmla="*/ 10750 w 36621"/>
                <a:gd name="connsiteY60" fmla="*/ 88624 h 101329"/>
                <a:gd name="connsiteX61" fmla="*/ 9067 w 36621"/>
                <a:gd name="connsiteY61" fmla="*/ 83343 h 101329"/>
                <a:gd name="connsiteX62" fmla="*/ 6235 w 36621"/>
                <a:gd name="connsiteY62" fmla="*/ 76897 h 101329"/>
                <a:gd name="connsiteX63" fmla="*/ 5977 w 36621"/>
                <a:gd name="connsiteY63" fmla="*/ 75340 h 101329"/>
                <a:gd name="connsiteX64" fmla="*/ 5367 w 36621"/>
                <a:gd name="connsiteY64" fmla="*/ 73087 h 101329"/>
                <a:gd name="connsiteX65" fmla="*/ 3419 w 36621"/>
                <a:gd name="connsiteY65" fmla="*/ 67203 h 101329"/>
                <a:gd name="connsiteX66" fmla="*/ 1823 w 36621"/>
                <a:gd name="connsiteY66" fmla="*/ 62948 h 101329"/>
                <a:gd name="connsiteX67" fmla="*/ 0 w 36621"/>
                <a:gd name="connsiteY67" fmla="*/ 57502 h 101329"/>
                <a:gd name="connsiteX68" fmla="*/ 2261 w 36621"/>
                <a:gd name="connsiteY68" fmla="*/ 55343 h 101329"/>
                <a:gd name="connsiteX69" fmla="*/ 2300 w 36621"/>
                <a:gd name="connsiteY69" fmla="*/ 53559 h 101329"/>
                <a:gd name="connsiteX70" fmla="*/ 6149 w 36621"/>
                <a:gd name="connsiteY70" fmla="*/ 49382 h 101329"/>
                <a:gd name="connsiteX71" fmla="*/ 6118 w 36621"/>
                <a:gd name="connsiteY71" fmla="*/ 48975 h 101329"/>
                <a:gd name="connsiteX72" fmla="*/ 5093 w 36621"/>
                <a:gd name="connsiteY72" fmla="*/ 47864 h 101329"/>
                <a:gd name="connsiteX73" fmla="*/ 5242 w 36621"/>
                <a:gd name="connsiteY73" fmla="*/ 47676 h 101329"/>
                <a:gd name="connsiteX74" fmla="*/ 9505 w 36621"/>
                <a:gd name="connsiteY74" fmla="*/ 39876 h 101329"/>
                <a:gd name="connsiteX75" fmla="*/ 12259 w 36621"/>
                <a:gd name="connsiteY75" fmla="*/ 32131 h 101329"/>
                <a:gd name="connsiteX76" fmla="*/ 14849 w 36621"/>
                <a:gd name="connsiteY76" fmla="*/ 21311 h 101329"/>
                <a:gd name="connsiteX77" fmla="*/ 16695 w 36621"/>
                <a:gd name="connsiteY77" fmla="*/ 15796 h 101329"/>
                <a:gd name="connsiteX78" fmla="*/ 18260 w 36621"/>
                <a:gd name="connsiteY78" fmla="*/ 12134 h 101329"/>
                <a:gd name="connsiteX79" fmla="*/ 18948 w 36621"/>
                <a:gd name="connsiteY79" fmla="*/ 9099 h 101329"/>
                <a:gd name="connsiteX80" fmla="*/ 21468 w 36621"/>
                <a:gd name="connsiteY80" fmla="*/ 8888 h 101329"/>
                <a:gd name="connsiteX81" fmla="*/ 23345 w 36621"/>
                <a:gd name="connsiteY81" fmla="*/ 9208 h 101329"/>
                <a:gd name="connsiteX82" fmla="*/ 25598 w 36621"/>
                <a:gd name="connsiteY82" fmla="*/ 9310 h 101329"/>
                <a:gd name="connsiteX83" fmla="*/ 27398 w 36621"/>
                <a:gd name="connsiteY83" fmla="*/ 8168 h 101329"/>
                <a:gd name="connsiteX84" fmla="*/ 28258 w 36621"/>
                <a:gd name="connsiteY84" fmla="*/ 4749 h 101329"/>
                <a:gd name="connsiteX85" fmla="*/ 29283 w 36621"/>
                <a:gd name="connsiteY85" fmla="*/ 4193 h 101329"/>
                <a:gd name="connsiteX86" fmla="*/ 29807 w 36621"/>
                <a:gd name="connsiteY86" fmla="*/ 5007 h 101329"/>
                <a:gd name="connsiteX87" fmla="*/ 30339 w 36621"/>
                <a:gd name="connsiteY87" fmla="*/ 4107 h 101329"/>
                <a:gd name="connsiteX88" fmla="*/ 32694 w 36621"/>
                <a:gd name="connsiteY88" fmla="*/ 2597 h 101329"/>
                <a:gd name="connsiteX89" fmla="*/ 33860 w 36621"/>
                <a:gd name="connsiteY89" fmla="*/ 1627 h 101329"/>
                <a:gd name="connsiteX90" fmla="*/ 35025 w 36621"/>
                <a:gd name="connsiteY90" fmla="*/ 430 h 101329"/>
                <a:gd name="connsiteX91" fmla="*/ 35651 w 36621"/>
                <a:gd name="connsiteY91" fmla="*/ 0 h 101329"/>
                <a:gd name="connsiteX92" fmla="*/ 35260 w 36621"/>
                <a:gd name="connsiteY92" fmla="*/ 1604 h 101329"/>
                <a:gd name="connsiteX93" fmla="*/ 34947 w 36621"/>
                <a:gd name="connsiteY93" fmla="*/ 2652 h 101329"/>
                <a:gd name="connsiteX94" fmla="*/ 34947 w 36621"/>
                <a:gd name="connsiteY94" fmla="*/ 4021 h 101329"/>
                <a:gd name="connsiteX95" fmla="*/ 35425 w 36621"/>
                <a:gd name="connsiteY95" fmla="*/ 4772 h 101329"/>
                <a:gd name="connsiteX96" fmla="*/ 36074 w 36621"/>
                <a:gd name="connsiteY96" fmla="*/ 6259 h 101329"/>
                <a:gd name="connsiteX97" fmla="*/ 36473 w 36621"/>
                <a:gd name="connsiteY97" fmla="*/ 7745 h 101329"/>
                <a:gd name="connsiteX98" fmla="*/ 35628 w 36621"/>
                <a:gd name="connsiteY98" fmla="*/ 8974 h 101329"/>
                <a:gd name="connsiteX99" fmla="*/ 35706 w 36621"/>
                <a:gd name="connsiteY99" fmla="*/ 10257 h 101329"/>
                <a:gd name="connsiteX100" fmla="*/ 35933 w 36621"/>
                <a:gd name="connsiteY100" fmla="*/ 11336 h 101329"/>
                <a:gd name="connsiteX101" fmla="*/ 36621 w 36621"/>
                <a:gd name="connsiteY101" fmla="*/ 12596 h 101329"/>
                <a:gd name="connsiteX102" fmla="*/ 35385 w 36621"/>
                <a:gd name="connsiteY102" fmla="*/ 14864 h 101329"/>
                <a:gd name="connsiteX103" fmla="*/ 34165 w 36621"/>
                <a:gd name="connsiteY103" fmla="*/ 16946 h 10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36621" h="101329">
                  <a:moveTo>
                    <a:pt x="33852" y="18182"/>
                  </a:moveTo>
                  <a:lnTo>
                    <a:pt x="32694" y="18338"/>
                  </a:lnTo>
                  <a:lnTo>
                    <a:pt x="29987" y="19551"/>
                  </a:lnTo>
                  <a:lnTo>
                    <a:pt x="29620" y="19919"/>
                  </a:lnTo>
                  <a:lnTo>
                    <a:pt x="29142" y="20623"/>
                  </a:lnTo>
                  <a:lnTo>
                    <a:pt x="29056" y="21163"/>
                  </a:lnTo>
                  <a:lnTo>
                    <a:pt x="28673" y="26983"/>
                  </a:lnTo>
                  <a:lnTo>
                    <a:pt x="27202" y="26819"/>
                  </a:lnTo>
                  <a:lnTo>
                    <a:pt x="25410" y="25552"/>
                  </a:lnTo>
                  <a:lnTo>
                    <a:pt x="25058" y="24456"/>
                  </a:lnTo>
                  <a:lnTo>
                    <a:pt x="24518" y="24081"/>
                  </a:lnTo>
                  <a:lnTo>
                    <a:pt x="23235" y="23940"/>
                  </a:lnTo>
                  <a:lnTo>
                    <a:pt x="20810" y="23384"/>
                  </a:lnTo>
                  <a:lnTo>
                    <a:pt x="17994" y="25301"/>
                  </a:lnTo>
                  <a:lnTo>
                    <a:pt x="16797" y="28462"/>
                  </a:lnTo>
                  <a:lnTo>
                    <a:pt x="16554" y="29940"/>
                  </a:lnTo>
                  <a:lnTo>
                    <a:pt x="15600" y="33039"/>
                  </a:lnTo>
                  <a:lnTo>
                    <a:pt x="15936" y="34947"/>
                  </a:lnTo>
                  <a:lnTo>
                    <a:pt x="16100" y="37412"/>
                  </a:lnTo>
                  <a:lnTo>
                    <a:pt x="16343" y="39422"/>
                  </a:lnTo>
                  <a:lnTo>
                    <a:pt x="16093" y="40635"/>
                  </a:lnTo>
                  <a:lnTo>
                    <a:pt x="15553" y="41276"/>
                  </a:lnTo>
                  <a:lnTo>
                    <a:pt x="15709" y="41738"/>
                  </a:lnTo>
                  <a:lnTo>
                    <a:pt x="16195" y="41910"/>
                  </a:lnTo>
                  <a:lnTo>
                    <a:pt x="17735" y="41363"/>
                  </a:lnTo>
                  <a:lnTo>
                    <a:pt x="19355" y="41910"/>
                  </a:lnTo>
                  <a:lnTo>
                    <a:pt x="20912" y="42951"/>
                  </a:lnTo>
                  <a:lnTo>
                    <a:pt x="21037" y="43624"/>
                  </a:lnTo>
                  <a:lnTo>
                    <a:pt x="19934" y="44023"/>
                  </a:lnTo>
                  <a:lnTo>
                    <a:pt x="17329" y="45595"/>
                  </a:lnTo>
                  <a:lnTo>
                    <a:pt x="15490" y="47418"/>
                  </a:lnTo>
                  <a:lnTo>
                    <a:pt x="15013" y="49100"/>
                  </a:lnTo>
                  <a:lnTo>
                    <a:pt x="13769" y="52683"/>
                  </a:lnTo>
                  <a:lnTo>
                    <a:pt x="13941" y="53418"/>
                  </a:lnTo>
                  <a:lnTo>
                    <a:pt x="14544" y="53849"/>
                  </a:lnTo>
                  <a:lnTo>
                    <a:pt x="18784" y="53465"/>
                  </a:lnTo>
                  <a:lnTo>
                    <a:pt x="22641" y="52018"/>
                  </a:lnTo>
                  <a:lnTo>
                    <a:pt x="25544" y="50477"/>
                  </a:lnTo>
                  <a:lnTo>
                    <a:pt x="26459" y="50571"/>
                  </a:lnTo>
                  <a:lnTo>
                    <a:pt x="25849" y="54514"/>
                  </a:lnTo>
                  <a:lnTo>
                    <a:pt x="25864" y="54529"/>
                  </a:lnTo>
                  <a:lnTo>
                    <a:pt x="25364" y="56939"/>
                  </a:lnTo>
                  <a:lnTo>
                    <a:pt x="25559" y="57346"/>
                  </a:lnTo>
                  <a:lnTo>
                    <a:pt x="26216" y="59443"/>
                  </a:lnTo>
                  <a:lnTo>
                    <a:pt x="24973" y="63268"/>
                  </a:lnTo>
                  <a:lnTo>
                    <a:pt x="23595" y="66382"/>
                  </a:lnTo>
                  <a:lnTo>
                    <a:pt x="23110" y="67853"/>
                  </a:lnTo>
                  <a:lnTo>
                    <a:pt x="21765" y="71131"/>
                  </a:lnTo>
                  <a:lnTo>
                    <a:pt x="20388" y="74925"/>
                  </a:lnTo>
                  <a:lnTo>
                    <a:pt x="19653" y="77538"/>
                  </a:lnTo>
                  <a:lnTo>
                    <a:pt x="19817" y="78461"/>
                  </a:lnTo>
                  <a:lnTo>
                    <a:pt x="19480" y="83241"/>
                  </a:lnTo>
                  <a:lnTo>
                    <a:pt x="19676" y="84595"/>
                  </a:lnTo>
                  <a:lnTo>
                    <a:pt x="18064" y="88733"/>
                  </a:lnTo>
                  <a:lnTo>
                    <a:pt x="17744" y="90775"/>
                  </a:lnTo>
                  <a:lnTo>
                    <a:pt x="17094" y="93537"/>
                  </a:lnTo>
                  <a:lnTo>
                    <a:pt x="15983" y="99373"/>
                  </a:lnTo>
                  <a:lnTo>
                    <a:pt x="14466" y="101329"/>
                  </a:lnTo>
                  <a:lnTo>
                    <a:pt x="13714" y="99154"/>
                  </a:lnTo>
                  <a:lnTo>
                    <a:pt x="11978" y="92911"/>
                  </a:lnTo>
                  <a:lnTo>
                    <a:pt x="10750" y="88624"/>
                  </a:lnTo>
                  <a:lnTo>
                    <a:pt x="9067" y="83343"/>
                  </a:lnTo>
                  <a:lnTo>
                    <a:pt x="6235" y="76897"/>
                  </a:lnTo>
                  <a:lnTo>
                    <a:pt x="5977" y="75340"/>
                  </a:lnTo>
                  <a:lnTo>
                    <a:pt x="5367" y="73087"/>
                  </a:lnTo>
                  <a:lnTo>
                    <a:pt x="3419" y="67203"/>
                  </a:lnTo>
                  <a:lnTo>
                    <a:pt x="1823" y="62948"/>
                  </a:lnTo>
                  <a:lnTo>
                    <a:pt x="0" y="57502"/>
                  </a:lnTo>
                  <a:lnTo>
                    <a:pt x="2261" y="55343"/>
                  </a:lnTo>
                  <a:lnTo>
                    <a:pt x="2300" y="53559"/>
                  </a:lnTo>
                  <a:lnTo>
                    <a:pt x="6149" y="49382"/>
                  </a:lnTo>
                  <a:lnTo>
                    <a:pt x="6118" y="48975"/>
                  </a:lnTo>
                  <a:lnTo>
                    <a:pt x="5093" y="47864"/>
                  </a:lnTo>
                  <a:lnTo>
                    <a:pt x="5242" y="47676"/>
                  </a:lnTo>
                  <a:lnTo>
                    <a:pt x="9505" y="39876"/>
                  </a:lnTo>
                  <a:lnTo>
                    <a:pt x="12259" y="32131"/>
                  </a:lnTo>
                  <a:lnTo>
                    <a:pt x="14849" y="21311"/>
                  </a:lnTo>
                  <a:lnTo>
                    <a:pt x="16695" y="15796"/>
                  </a:lnTo>
                  <a:lnTo>
                    <a:pt x="18260" y="12134"/>
                  </a:lnTo>
                  <a:lnTo>
                    <a:pt x="18948" y="9099"/>
                  </a:lnTo>
                  <a:lnTo>
                    <a:pt x="21468" y="8888"/>
                  </a:lnTo>
                  <a:lnTo>
                    <a:pt x="23345" y="9208"/>
                  </a:lnTo>
                  <a:lnTo>
                    <a:pt x="25598" y="9310"/>
                  </a:lnTo>
                  <a:lnTo>
                    <a:pt x="27398" y="8168"/>
                  </a:lnTo>
                  <a:lnTo>
                    <a:pt x="28258" y="4749"/>
                  </a:lnTo>
                  <a:lnTo>
                    <a:pt x="29283" y="4193"/>
                  </a:lnTo>
                  <a:lnTo>
                    <a:pt x="29807" y="5007"/>
                  </a:lnTo>
                  <a:lnTo>
                    <a:pt x="30339" y="4107"/>
                  </a:lnTo>
                  <a:lnTo>
                    <a:pt x="32694" y="2597"/>
                  </a:lnTo>
                  <a:lnTo>
                    <a:pt x="33860" y="1627"/>
                  </a:lnTo>
                  <a:lnTo>
                    <a:pt x="35025" y="430"/>
                  </a:lnTo>
                  <a:lnTo>
                    <a:pt x="35651" y="0"/>
                  </a:lnTo>
                  <a:lnTo>
                    <a:pt x="35260" y="1604"/>
                  </a:lnTo>
                  <a:lnTo>
                    <a:pt x="34947" y="2652"/>
                  </a:lnTo>
                  <a:lnTo>
                    <a:pt x="34947" y="4021"/>
                  </a:lnTo>
                  <a:lnTo>
                    <a:pt x="35425" y="4772"/>
                  </a:lnTo>
                  <a:lnTo>
                    <a:pt x="36074" y="6259"/>
                  </a:lnTo>
                  <a:lnTo>
                    <a:pt x="36473" y="7745"/>
                  </a:lnTo>
                  <a:lnTo>
                    <a:pt x="35628" y="8974"/>
                  </a:lnTo>
                  <a:lnTo>
                    <a:pt x="35706" y="10257"/>
                  </a:lnTo>
                  <a:lnTo>
                    <a:pt x="35933" y="11336"/>
                  </a:lnTo>
                  <a:lnTo>
                    <a:pt x="36621" y="12596"/>
                  </a:lnTo>
                  <a:lnTo>
                    <a:pt x="35385" y="14864"/>
                  </a:lnTo>
                  <a:lnTo>
                    <a:pt x="34165" y="1694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417078F-95D6-E780-C49E-CD702373B5F5}"/>
                </a:ext>
              </a:extLst>
            </p:cNvPr>
            <p:cNvSpPr>
              <a:spLocks/>
            </p:cNvSpPr>
            <p:nvPr/>
          </p:nvSpPr>
          <p:spPr>
            <a:xfrm>
              <a:off x="7145836" y="3225984"/>
              <a:ext cx="9818" cy="13057"/>
            </a:xfrm>
            <a:custGeom>
              <a:avLst/>
              <a:gdLst>
                <a:gd name="connsiteX0" fmla="*/ 8191 w 9818"/>
                <a:gd name="connsiteY0" fmla="*/ 8324 h 13057"/>
                <a:gd name="connsiteX1" fmla="*/ 3755 w 9818"/>
                <a:gd name="connsiteY1" fmla="*/ 13057 h 13057"/>
                <a:gd name="connsiteX2" fmla="*/ 1956 w 9818"/>
                <a:gd name="connsiteY2" fmla="*/ 12212 h 13057"/>
                <a:gd name="connsiteX3" fmla="*/ 422 w 9818"/>
                <a:gd name="connsiteY3" fmla="*/ 12658 h 13057"/>
                <a:gd name="connsiteX4" fmla="*/ 0 w 9818"/>
                <a:gd name="connsiteY4" fmla="*/ 12525 h 13057"/>
                <a:gd name="connsiteX5" fmla="*/ 868 w 9818"/>
                <a:gd name="connsiteY5" fmla="*/ 10812 h 13057"/>
                <a:gd name="connsiteX6" fmla="*/ 1901 w 9818"/>
                <a:gd name="connsiteY6" fmla="*/ 6846 h 13057"/>
                <a:gd name="connsiteX7" fmla="*/ 3740 w 9818"/>
                <a:gd name="connsiteY7" fmla="*/ 5273 h 13057"/>
                <a:gd name="connsiteX8" fmla="*/ 6071 w 9818"/>
                <a:gd name="connsiteY8" fmla="*/ 1142 h 13057"/>
                <a:gd name="connsiteX9" fmla="*/ 7917 w 9818"/>
                <a:gd name="connsiteY9" fmla="*/ 0 h 13057"/>
                <a:gd name="connsiteX10" fmla="*/ 8551 w 9818"/>
                <a:gd name="connsiteY10" fmla="*/ 156 h 13057"/>
                <a:gd name="connsiteX11" fmla="*/ 8958 w 9818"/>
                <a:gd name="connsiteY11" fmla="*/ 548 h 13057"/>
                <a:gd name="connsiteX12" fmla="*/ 9818 w 9818"/>
                <a:gd name="connsiteY12" fmla="*/ 5187 h 13057"/>
                <a:gd name="connsiteX13" fmla="*/ 8629 w 9818"/>
                <a:gd name="connsiteY13" fmla="*/ 6822 h 13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818" h="13057">
                  <a:moveTo>
                    <a:pt x="8191" y="8324"/>
                  </a:moveTo>
                  <a:lnTo>
                    <a:pt x="3755" y="13057"/>
                  </a:lnTo>
                  <a:lnTo>
                    <a:pt x="1956" y="12212"/>
                  </a:lnTo>
                  <a:lnTo>
                    <a:pt x="422" y="12658"/>
                  </a:lnTo>
                  <a:lnTo>
                    <a:pt x="0" y="12525"/>
                  </a:lnTo>
                  <a:lnTo>
                    <a:pt x="868" y="10812"/>
                  </a:lnTo>
                  <a:lnTo>
                    <a:pt x="1901" y="6846"/>
                  </a:lnTo>
                  <a:lnTo>
                    <a:pt x="3740" y="5273"/>
                  </a:lnTo>
                  <a:lnTo>
                    <a:pt x="6071" y="1142"/>
                  </a:lnTo>
                  <a:lnTo>
                    <a:pt x="7917" y="0"/>
                  </a:lnTo>
                  <a:lnTo>
                    <a:pt x="8551" y="156"/>
                  </a:lnTo>
                  <a:lnTo>
                    <a:pt x="8958" y="548"/>
                  </a:lnTo>
                  <a:lnTo>
                    <a:pt x="9818" y="5187"/>
                  </a:lnTo>
                  <a:lnTo>
                    <a:pt x="8629" y="682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945FAF0D-2196-D247-3F90-0333DC702284}"/>
                </a:ext>
              </a:extLst>
            </p:cNvPr>
            <p:cNvSpPr>
              <a:spLocks/>
            </p:cNvSpPr>
            <p:nvPr/>
          </p:nvSpPr>
          <p:spPr>
            <a:xfrm>
              <a:off x="8747622" y="3818899"/>
              <a:ext cx="640590" cy="682203"/>
            </a:xfrm>
            <a:custGeom>
              <a:avLst/>
              <a:gdLst>
                <a:gd name="connsiteX0" fmla="*/ 564766 w 640590"/>
                <a:gd name="connsiteY0" fmla="*/ 680396 h 682203"/>
                <a:gd name="connsiteX1" fmla="*/ 563420 w 640590"/>
                <a:gd name="connsiteY1" fmla="*/ 682203 h 682203"/>
                <a:gd name="connsiteX2" fmla="*/ 560791 w 640590"/>
                <a:gd name="connsiteY2" fmla="*/ 676664 h 682203"/>
                <a:gd name="connsiteX3" fmla="*/ 559665 w 640590"/>
                <a:gd name="connsiteY3" fmla="*/ 676328 h 682203"/>
                <a:gd name="connsiteX4" fmla="*/ 559626 w 640590"/>
                <a:gd name="connsiteY4" fmla="*/ 673692 h 682203"/>
                <a:gd name="connsiteX5" fmla="*/ 560236 w 640590"/>
                <a:gd name="connsiteY5" fmla="*/ 672651 h 682203"/>
                <a:gd name="connsiteX6" fmla="*/ 563279 w 640590"/>
                <a:gd name="connsiteY6" fmla="*/ 671485 h 682203"/>
                <a:gd name="connsiteX7" fmla="*/ 564078 w 640590"/>
                <a:gd name="connsiteY7" fmla="*/ 672135 h 682203"/>
                <a:gd name="connsiteX8" fmla="*/ 565627 w 640590"/>
                <a:gd name="connsiteY8" fmla="*/ 677267 h 682203"/>
                <a:gd name="connsiteX9" fmla="*/ 564766 w 640590"/>
                <a:gd name="connsiteY9" fmla="*/ 680396 h 682203"/>
                <a:gd name="connsiteX10" fmla="*/ 561331 w 640590"/>
                <a:gd name="connsiteY10" fmla="*/ 668841 h 682203"/>
                <a:gd name="connsiteX11" fmla="*/ 559242 w 640590"/>
                <a:gd name="connsiteY11" fmla="*/ 670922 h 682203"/>
                <a:gd name="connsiteX12" fmla="*/ 558335 w 640590"/>
                <a:gd name="connsiteY12" fmla="*/ 669670 h 682203"/>
                <a:gd name="connsiteX13" fmla="*/ 558710 w 640590"/>
                <a:gd name="connsiteY13" fmla="*/ 668802 h 682203"/>
                <a:gd name="connsiteX14" fmla="*/ 559595 w 640590"/>
                <a:gd name="connsiteY14" fmla="*/ 668325 h 682203"/>
                <a:gd name="connsiteX15" fmla="*/ 560424 w 640590"/>
                <a:gd name="connsiteY15" fmla="*/ 667652 h 682203"/>
                <a:gd name="connsiteX16" fmla="*/ 561331 w 640590"/>
                <a:gd name="connsiteY16" fmla="*/ 668841 h 682203"/>
                <a:gd name="connsiteX17" fmla="*/ 554940 w 640590"/>
                <a:gd name="connsiteY17" fmla="*/ 657372 h 682203"/>
                <a:gd name="connsiteX18" fmla="*/ 553234 w 640590"/>
                <a:gd name="connsiteY18" fmla="*/ 657395 h 682203"/>
                <a:gd name="connsiteX19" fmla="*/ 552733 w 640590"/>
                <a:gd name="connsiteY19" fmla="*/ 656449 h 682203"/>
                <a:gd name="connsiteX20" fmla="*/ 552014 w 640590"/>
                <a:gd name="connsiteY20" fmla="*/ 655471 h 682203"/>
                <a:gd name="connsiteX21" fmla="*/ 552561 w 640590"/>
                <a:gd name="connsiteY21" fmla="*/ 654524 h 682203"/>
                <a:gd name="connsiteX22" fmla="*/ 553461 w 640590"/>
                <a:gd name="connsiteY22" fmla="*/ 654282 h 682203"/>
                <a:gd name="connsiteX23" fmla="*/ 554736 w 640590"/>
                <a:gd name="connsiteY23" fmla="*/ 655815 h 682203"/>
                <a:gd name="connsiteX24" fmla="*/ 555034 w 640590"/>
                <a:gd name="connsiteY24" fmla="*/ 656902 h 682203"/>
                <a:gd name="connsiteX25" fmla="*/ 554940 w 640590"/>
                <a:gd name="connsiteY25" fmla="*/ 657372 h 682203"/>
                <a:gd name="connsiteX26" fmla="*/ 557013 w 640590"/>
                <a:gd name="connsiteY26" fmla="*/ 653437 h 682203"/>
                <a:gd name="connsiteX27" fmla="*/ 555980 w 640590"/>
                <a:gd name="connsiteY27" fmla="*/ 654250 h 682203"/>
                <a:gd name="connsiteX28" fmla="*/ 555722 w 640590"/>
                <a:gd name="connsiteY28" fmla="*/ 654141 h 682203"/>
                <a:gd name="connsiteX29" fmla="*/ 555573 w 640590"/>
                <a:gd name="connsiteY29" fmla="*/ 653515 h 682203"/>
                <a:gd name="connsiteX30" fmla="*/ 555534 w 640590"/>
                <a:gd name="connsiteY30" fmla="*/ 653077 h 682203"/>
                <a:gd name="connsiteX31" fmla="*/ 555346 w 640590"/>
                <a:gd name="connsiteY31" fmla="*/ 652287 h 682203"/>
                <a:gd name="connsiteX32" fmla="*/ 555245 w 640590"/>
                <a:gd name="connsiteY32" fmla="*/ 650894 h 682203"/>
                <a:gd name="connsiteX33" fmla="*/ 556066 w 640590"/>
                <a:gd name="connsiteY33" fmla="*/ 649728 h 682203"/>
                <a:gd name="connsiteX34" fmla="*/ 556888 w 640590"/>
                <a:gd name="connsiteY34" fmla="*/ 649971 h 682203"/>
                <a:gd name="connsiteX35" fmla="*/ 556442 w 640590"/>
                <a:gd name="connsiteY35" fmla="*/ 651160 h 682203"/>
                <a:gd name="connsiteX36" fmla="*/ 557013 w 640590"/>
                <a:gd name="connsiteY36" fmla="*/ 653437 h 682203"/>
                <a:gd name="connsiteX37" fmla="*/ 107580 w 640590"/>
                <a:gd name="connsiteY37" fmla="*/ 648750 h 682203"/>
                <a:gd name="connsiteX38" fmla="*/ 107267 w 640590"/>
                <a:gd name="connsiteY38" fmla="*/ 649024 h 682203"/>
                <a:gd name="connsiteX39" fmla="*/ 106946 w 640590"/>
                <a:gd name="connsiteY39" fmla="*/ 649126 h 682203"/>
                <a:gd name="connsiteX40" fmla="*/ 106727 w 640590"/>
                <a:gd name="connsiteY40" fmla="*/ 649095 h 682203"/>
                <a:gd name="connsiteX41" fmla="*/ 106610 w 640590"/>
                <a:gd name="connsiteY41" fmla="*/ 648821 h 682203"/>
                <a:gd name="connsiteX42" fmla="*/ 106673 w 640590"/>
                <a:gd name="connsiteY42" fmla="*/ 648617 h 682203"/>
                <a:gd name="connsiteX43" fmla="*/ 106954 w 640590"/>
                <a:gd name="connsiteY43" fmla="*/ 648852 h 682203"/>
                <a:gd name="connsiteX44" fmla="*/ 107330 w 640590"/>
                <a:gd name="connsiteY44" fmla="*/ 648633 h 682203"/>
                <a:gd name="connsiteX45" fmla="*/ 107752 w 640590"/>
                <a:gd name="connsiteY45" fmla="*/ 647937 h 682203"/>
                <a:gd name="connsiteX46" fmla="*/ 107854 w 640590"/>
                <a:gd name="connsiteY46" fmla="*/ 647710 h 682203"/>
                <a:gd name="connsiteX47" fmla="*/ 107940 w 640590"/>
                <a:gd name="connsiteY47" fmla="*/ 647835 h 682203"/>
                <a:gd name="connsiteX48" fmla="*/ 107854 w 640590"/>
                <a:gd name="connsiteY48" fmla="*/ 648234 h 682203"/>
                <a:gd name="connsiteX49" fmla="*/ 107580 w 640590"/>
                <a:gd name="connsiteY49" fmla="*/ 648750 h 682203"/>
                <a:gd name="connsiteX50" fmla="*/ 548313 w 640590"/>
                <a:gd name="connsiteY50" fmla="*/ 649181 h 682203"/>
                <a:gd name="connsiteX51" fmla="*/ 548970 w 640590"/>
                <a:gd name="connsiteY51" fmla="*/ 650002 h 682203"/>
                <a:gd name="connsiteX52" fmla="*/ 547758 w 640590"/>
                <a:gd name="connsiteY52" fmla="*/ 649861 h 682203"/>
                <a:gd name="connsiteX53" fmla="*/ 546631 w 640590"/>
                <a:gd name="connsiteY53" fmla="*/ 648617 h 682203"/>
                <a:gd name="connsiteX54" fmla="*/ 546928 w 640590"/>
                <a:gd name="connsiteY54" fmla="*/ 647452 h 682203"/>
                <a:gd name="connsiteX55" fmla="*/ 547351 w 640590"/>
                <a:gd name="connsiteY55" fmla="*/ 646975 h 682203"/>
                <a:gd name="connsiteX56" fmla="*/ 548313 w 640590"/>
                <a:gd name="connsiteY56" fmla="*/ 649181 h 682203"/>
                <a:gd name="connsiteX57" fmla="*/ 540552 w 640590"/>
                <a:gd name="connsiteY57" fmla="*/ 629607 h 682203"/>
                <a:gd name="connsiteX58" fmla="*/ 539590 w 640590"/>
                <a:gd name="connsiteY58" fmla="*/ 629732 h 682203"/>
                <a:gd name="connsiteX59" fmla="*/ 538996 w 640590"/>
                <a:gd name="connsiteY59" fmla="*/ 628981 h 682203"/>
                <a:gd name="connsiteX60" fmla="*/ 538925 w 640590"/>
                <a:gd name="connsiteY60" fmla="*/ 628104 h 682203"/>
                <a:gd name="connsiteX61" fmla="*/ 539473 w 640590"/>
                <a:gd name="connsiteY61" fmla="*/ 627533 h 682203"/>
                <a:gd name="connsiteX62" fmla="*/ 539989 w 640590"/>
                <a:gd name="connsiteY62" fmla="*/ 627236 h 682203"/>
                <a:gd name="connsiteX63" fmla="*/ 540506 w 640590"/>
                <a:gd name="connsiteY63" fmla="*/ 627314 h 682203"/>
                <a:gd name="connsiteX64" fmla="*/ 541022 w 640590"/>
                <a:gd name="connsiteY64" fmla="*/ 628793 h 682203"/>
                <a:gd name="connsiteX65" fmla="*/ 540552 w 640590"/>
                <a:gd name="connsiteY65" fmla="*/ 629607 h 682203"/>
                <a:gd name="connsiteX66" fmla="*/ 534309 w 640590"/>
                <a:gd name="connsiteY66" fmla="*/ 598211 h 682203"/>
                <a:gd name="connsiteX67" fmla="*/ 533644 w 640590"/>
                <a:gd name="connsiteY67" fmla="*/ 598970 h 682203"/>
                <a:gd name="connsiteX68" fmla="*/ 531383 w 640590"/>
                <a:gd name="connsiteY68" fmla="*/ 598375 h 682203"/>
                <a:gd name="connsiteX69" fmla="*/ 531548 w 640590"/>
                <a:gd name="connsiteY69" fmla="*/ 596091 h 682203"/>
                <a:gd name="connsiteX70" fmla="*/ 531016 w 640590"/>
                <a:gd name="connsiteY70" fmla="*/ 593853 h 682203"/>
                <a:gd name="connsiteX71" fmla="*/ 531407 w 640590"/>
                <a:gd name="connsiteY71" fmla="*/ 592915 h 682203"/>
                <a:gd name="connsiteX72" fmla="*/ 533104 w 640590"/>
                <a:gd name="connsiteY72" fmla="*/ 591311 h 682203"/>
                <a:gd name="connsiteX73" fmla="*/ 534481 w 640590"/>
                <a:gd name="connsiteY73" fmla="*/ 590607 h 682203"/>
                <a:gd name="connsiteX74" fmla="*/ 535436 w 640590"/>
                <a:gd name="connsiteY74" fmla="*/ 592774 h 682203"/>
                <a:gd name="connsiteX75" fmla="*/ 535882 w 640590"/>
                <a:gd name="connsiteY75" fmla="*/ 594894 h 682203"/>
                <a:gd name="connsiteX76" fmla="*/ 534309 w 640590"/>
                <a:gd name="connsiteY76" fmla="*/ 598211 h 682203"/>
                <a:gd name="connsiteX77" fmla="*/ 101274 w 640590"/>
                <a:gd name="connsiteY77" fmla="*/ 583824 h 682203"/>
                <a:gd name="connsiteX78" fmla="*/ 101110 w 640590"/>
                <a:gd name="connsiteY78" fmla="*/ 583965 h 682203"/>
                <a:gd name="connsiteX79" fmla="*/ 101094 w 640590"/>
                <a:gd name="connsiteY79" fmla="*/ 583558 h 682203"/>
                <a:gd name="connsiteX80" fmla="*/ 101298 w 640590"/>
                <a:gd name="connsiteY80" fmla="*/ 582909 h 682203"/>
                <a:gd name="connsiteX81" fmla="*/ 101532 w 640590"/>
                <a:gd name="connsiteY81" fmla="*/ 582478 h 682203"/>
                <a:gd name="connsiteX82" fmla="*/ 101603 w 640590"/>
                <a:gd name="connsiteY82" fmla="*/ 582525 h 682203"/>
                <a:gd name="connsiteX83" fmla="*/ 101540 w 640590"/>
                <a:gd name="connsiteY83" fmla="*/ 582948 h 682203"/>
                <a:gd name="connsiteX84" fmla="*/ 101423 w 640590"/>
                <a:gd name="connsiteY84" fmla="*/ 583519 h 682203"/>
                <a:gd name="connsiteX85" fmla="*/ 101274 w 640590"/>
                <a:gd name="connsiteY85" fmla="*/ 583824 h 682203"/>
                <a:gd name="connsiteX86" fmla="*/ 538487 w 640590"/>
                <a:gd name="connsiteY86" fmla="*/ 579842 h 682203"/>
                <a:gd name="connsiteX87" fmla="*/ 537415 w 640590"/>
                <a:gd name="connsiteY87" fmla="*/ 580288 h 682203"/>
                <a:gd name="connsiteX88" fmla="*/ 536343 w 640590"/>
                <a:gd name="connsiteY88" fmla="*/ 579732 h 682203"/>
                <a:gd name="connsiteX89" fmla="*/ 537180 w 640590"/>
                <a:gd name="connsiteY89" fmla="*/ 578833 h 682203"/>
                <a:gd name="connsiteX90" fmla="*/ 537321 w 640590"/>
                <a:gd name="connsiteY90" fmla="*/ 577002 h 682203"/>
                <a:gd name="connsiteX91" fmla="*/ 538416 w 640590"/>
                <a:gd name="connsiteY91" fmla="*/ 578019 h 682203"/>
                <a:gd name="connsiteX92" fmla="*/ 538354 w 640590"/>
                <a:gd name="connsiteY92" fmla="*/ 579177 h 682203"/>
                <a:gd name="connsiteX93" fmla="*/ 538487 w 640590"/>
                <a:gd name="connsiteY93" fmla="*/ 579842 h 682203"/>
                <a:gd name="connsiteX94" fmla="*/ 545606 w 640590"/>
                <a:gd name="connsiteY94" fmla="*/ 565235 h 682203"/>
                <a:gd name="connsiteX95" fmla="*/ 546584 w 640590"/>
                <a:gd name="connsiteY95" fmla="*/ 568302 h 682203"/>
                <a:gd name="connsiteX96" fmla="*/ 544816 w 640590"/>
                <a:gd name="connsiteY96" fmla="*/ 566964 h 682203"/>
                <a:gd name="connsiteX97" fmla="*/ 544245 w 640590"/>
                <a:gd name="connsiteY97" fmla="*/ 566002 h 682203"/>
                <a:gd name="connsiteX98" fmla="*/ 545129 w 640590"/>
                <a:gd name="connsiteY98" fmla="*/ 565353 h 682203"/>
                <a:gd name="connsiteX99" fmla="*/ 545606 w 640590"/>
                <a:gd name="connsiteY99" fmla="*/ 565235 h 682203"/>
                <a:gd name="connsiteX100" fmla="*/ 539019 w 640590"/>
                <a:gd name="connsiteY100" fmla="*/ 546741 h 682203"/>
                <a:gd name="connsiteX101" fmla="*/ 538323 w 640590"/>
                <a:gd name="connsiteY101" fmla="*/ 548196 h 682203"/>
                <a:gd name="connsiteX102" fmla="*/ 538182 w 640590"/>
                <a:gd name="connsiteY102" fmla="*/ 545082 h 682203"/>
                <a:gd name="connsiteX103" fmla="*/ 538511 w 640590"/>
                <a:gd name="connsiteY103" fmla="*/ 544691 h 682203"/>
                <a:gd name="connsiteX104" fmla="*/ 538862 w 640590"/>
                <a:gd name="connsiteY104" fmla="*/ 544581 h 682203"/>
                <a:gd name="connsiteX105" fmla="*/ 539308 w 640590"/>
                <a:gd name="connsiteY105" fmla="*/ 544871 h 682203"/>
                <a:gd name="connsiteX106" fmla="*/ 539019 w 640590"/>
                <a:gd name="connsiteY106" fmla="*/ 546741 h 682203"/>
                <a:gd name="connsiteX107" fmla="*/ 539136 w 640590"/>
                <a:gd name="connsiteY107" fmla="*/ 576399 h 682203"/>
                <a:gd name="connsiteX108" fmla="*/ 538651 w 640590"/>
                <a:gd name="connsiteY108" fmla="*/ 576923 h 682203"/>
                <a:gd name="connsiteX109" fmla="*/ 537939 w 640590"/>
                <a:gd name="connsiteY109" fmla="*/ 576337 h 682203"/>
                <a:gd name="connsiteX110" fmla="*/ 535897 w 640590"/>
                <a:gd name="connsiteY110" fmla="*/ 572339 h 682203"/>
                <a:gd name="connsiteX111" fmla="*/ 535545 w 640590"/>
                <a:gd name="connsiteY111" fmla="*/ 569773 h 682203"/>
                <a:gd name="connsiteX112" fmla="*/ 534982 w 640590"/>
                <a:gd name="connsiteY112" fmla="*/ 568881 h 682203"/>
                <a:gd name="connsiteX113" fmla="*/ 535702 w 640590"/>
                <a:gd name="connsiteY113" fmla="*/ 567606 h 682203"/>
                <a:gd name="connsiteX114" fmla="*/ 536601 w 640590"/>
                <a:gd name="connsiteY114" fmla="*/ 567183 h 682203"/>
                <a:gd name="connsiteX115" fmla="*/ 537133 w 640590"/>
                <a:gd name="connsiteY115" fmla="*/ 565744 h 682203"/>
                <a:gd name="connsiteX116" fmla="*/ 537321 w 640590"/>
                <a:gd name="connsiteY116" fmla="*/ 563553 h 682203"/>
                <a:gd name="connsiteX117" fmla="*/ 538111 w 640590"/>
                <a:gd name="connsiteY117" fmla="*/ 561762 h 682203"/>
                <a:gd name="connsiteX118" fmla="*/ 538511 w 640590"/>
                <a:gd name="connsiteY118" fmla="*/ 561261 h 682203"/>
                <a:gd name="connsiteX119" fmla="*/ 540153 w 640590"/>
                <a:gd name="connsiteY119" fmla="*/ 561245 h 682203"/>
                <a:gd name="connsiteX120" fmla="*/ 540568 w 640590"/>
                <a:gd name="connsiteY120" fmla="*/ 561019 h 682203"/>
                <a:gd name="connsiteX121" fmla="*/ 540341 w 640590"/>
                <a:gd name="connsiteY121" fmla="*/ 559305 h 682203"/>
                <a:gd name="connsiteX122" fmla="*/ 539387 w 640590"/>
                <a:gd name="connsiteY122" fmla="*/ 558562 h 682203"/>
                <a:gd name="connsiteX123" fmla="*/ 539050 w 640590"/>
                <a:gd name="connsiteY123" fmla="*/ 558085 h 682203"/>
                <a:gd name="connsiteX124" fmla="*/ 539089 w 640590"/>
                <a:gd name="connsiteY124" fmla="*/ 553977 h 682203"/>
                <a:gd name="connsiteX125" fmla="*/ 539339 w 640590"/>
                <a:gd name="connsiteY125" fmla="*/ 552319 h 682203"/>
                <a:gd name="connsiteX126" fmla="*/ 539934 w 640590"/>
                <a:gd name="connsiteY126" fmla="*/ 551122 h 682203"/>
                <a:gd name="connsiteX127" fmla="*/ 539512 w 640590"/>
                <a:gd name="connsiteY127" fmla="*/ 548650 h 682203"/>
                <a:gd name="connsiteX128" fmla="*/ 539794 w 640590"/>
                <a:gd name="connsiteY128" fmla="*/ 547726 h 682203"/>
                <a:gd name="connsiteX129" fmla="*/ 540975 w 640590"/>
                <a:gd name="connsiteY129" fmla="*/ 546428 h 682203"/>
                <a:gd name="connsiteX130" fmla="*/ 541499 w 640590"/>
                <a:gd name="connsiteY130" fmla="*/ 543658 h 682203"/>
                <a:gd name="connsiteX131" fmla="*/ 541014 w 640590"/>
                <a:gd name="connsiteY131" fmla="*/ 542829 h 682203"/>
                <a:gd name="connsiteX132" fmla="*/ 542140 w 640590"/>
                <a:gd name="connsiteY132" fmla="*/ 538557 h 682203"/>
                <a:gd name="connsiteX133" fmla="*/ 542078 w 640590"/>
                <a:gd name="connsiteY133" fmla="*/ 535694 h 682203"/>
                <a:gd name="connsiteX134" fmla="*/ 543549 w 640590"/>
                <a:gd name="connsiteY134" fmla="*/ 532831 h 682203"/>
                <a:gd name="connsiteX135" fmla="*/ 545849 w 640590"/>
                <a:gd name="connsiteY135" fmla="*/ 531524 h 682203"/>
                <a:gd name="connsiteX136" fmla="*/ 546577 w 640590"/>
                <a:gd name="connsiteY136" fmla="*/ 531493 h 682203"/>
                <a:gd name="connsiteX137" fmla="*/ 546670 w 640590"/>
                <a:gd name="connsiteY137" fmla="*/ 533942 h 682203"/>
                <a:gd name="connsiteX138" fmla="*/ 546889 w 640590"/>
                <a:gd name="connsiteY138" fmla="*/ 534747 h 682203"/>
                <a:gd name="connsiteX139" fmla="*/ 545559 w 640590"/>
                <a:gd name="connsiteY139" fmla="*/ 536195 h 682203"/>
                <a:gd name="connsiteX140" fmla="*/ 546827 w 640590"/>
                <a:gd name="connsiteY140" fmla="*/ 538080 h 682203"/>
                <a:gd name="connsiteX141" fmla="*/ 546662 w 640590"/>
                <a:gd name="connsiteY141" fmla="*/ 538761 h 682203"/>
                <a:gd name="connsiteX142" fmla="*/ 546154 w 640590"/>
                <a:gd name="connsiteY142" fmla="*/ 540255 h 682203"/>
                <a:gd name="connsiteX143" fmla="*/ 545317 w 640590"/>
                <a:gd name="connsiteY143" fmla="*/ 541726 h 682203"/>
                <a:gd name="connsiteX144" fmla="*/ 544151 w 640590"/>
                <a:gd name="connsiteY144" fmla="*/ 542328 h 682203"/>
                <a:gd name="connsiteX145" fmla="*/ 543244 w 640590"/>
                <a:gd name="connsiteY145" fmla="*/ 544284 h 682203"/>
                <a:gd name="connsiteX146" fmla="*/ 542727 w 640590"/>
                <a:gd name="connsiteY146" fmla="*/ 545019 h 682203"/>
                <a:gd name="connsiteX147" fmla="*/ 544456 w 640590"/>
                <a:gd name="connsiteY147" fmla="*/ 547077 h 682203"/>
                <a:gd name="connsiteX148" fmla="*/ 545012 w 640590"/>
                <a:gd name="connsiteY148" fmla="*/ 554056 h 682203"/>
                <a:gd name="connsiteX149" fmla="*/ 543744 w 640590"/>
                <a:gd name="connsiteY149" fmla="*/ 555965 h 682203"/>
                <a:gd name="connsiteX150" fmla="*/ 542235 w 640590"/>
                <a:gd name="connsiteY150" fmla="*/ 556348 h 682203"/>
                <a:gd name="connsiteX151" fmla="*/ 542586 w 640590"/>
                <a:gd name="connsiteY151" fmla="*/ 560995 h 682203"/>
                <a:gd name="connsiteX152" fmla="*/ 542312 w 640590"/>
                <a:gd name="connsiteY152" fmla="*/ 562036 h 682203"/>
                <a:gd name="connsiteX153" fmla="*/ 540818 w 640590"/>
                <a:gd name="connsiteY153" fmla="*/ 564312 h 682203"/>
                <a:gd name="connsiteX154" fmla="*/ 540537 w 640590"/>
                <a:gd name="connsiteY154" fmla="*/ 565306 h 682203"/>
                <a:gd name="connsiteX155" fmla="*/ 539699 w 640590"/>
                <a:gd name="connsiteY155" fmla="*/ 566245 h 682203"/>
                <a:gd name="connsiteX156" fmla="*/ 540051 w 640590"/>
                <a:gd name="connsiteY156" fmla="*/ 567410 h 682203"/>
                <a:gd name="connsiteX157" fmla="*/ 540779 w 640590"/>
                <a:gd name="connsiteY157" fmla="*/ 567919 h 682203"/>
                <a:gd name="connsiteX158" fmla="*/ 540795 w 640590"/>
                <a:gd name="connsiteY158" fmla="*/ 568873 h 682203"/>
                <a:gd name="connsiteX159" fmla="*/ 540122 w 640590"/>
                <a:gd name="connsiteY159" fmla="*/ 571322 h 682203"/>
                <a:gd name="connsiteX160" fmla="*/ 540067 w 640590"/>
                <a:gd name="connsiteY160" fmla="*/ 574115 h 682203"/>
                <a:gd name="connsiteX161" fmla="*/ 539136 w 640590"/>
                <a:gd name="connsiteY161" fmla="*/ 576399 h 682203"/>
                <a:gd name="connsiteX162" fmla="*/ 231675 w 640590"/>
                <a:gd name="connsiteY162" fmla="*/ 94828 h 682203"/>
                <a:gd name="connsiteX163" fmla="*/ 231621 w 640590"/>
                <a:gd name="connsiteY163" fmla="*/ 94742 h 682203"/>
                <a:gd name="connsiteX164" fmla="*/ 230330 w 640590"/>
                <a:gd name="connsiteY164" fmla="*/ 92825 h 682203"/>
                <a:gd name="connsiteX165" fmla="*/ 231675 w 640590"/>
                <a:gd name="connsiteY165" fmla="*/ 94828 h 682203"/>
                <a:gd name="connsiteX166" fmla="*/ 230956 w 640590"/>
                <a:gd name="connsiteY166" fmla="*/ 96940 h 682203"/>
                <a:gd name="connsiteX167" fmla="*/ 231104 w 640590"/>
                <a:gd name="connsiteY167" fmla="*/ 98614 h 682203"/>
                <a:gd name="connsiteX168" fmla="*/ 232434 w 640590"/>
                <a:gd name="connsiteY168" fmla="*/ 100461 h 682203"/>
                <a:gd name="connsiteX169" fmla="*/ 233514 w 640590"/>
                <a:gd name="connsiteY169" fmla="*/ 101751 h 682203"/>
                <a:gd name="connsiteX170" fmla="*/ 232458 w 640590"/>
                <a:gd name="connsiteY170" fmla="*/ 103488 h 682203"/>
                <a:gd name="connsiteX171" fmla="*/ 231832 w 640590"/>
                <a:gd name="connsiteY171" fmla="*/ 105499 h 682203"/>
                <a:gd name="connsiteX172" fmla="*/ 232536 w 640590"/>
                <a:gd name="connsiteY172" fmla="*/ 106399 h 682203"/>
                <a:gd name="connsiteX173" fmla="*/ 232207 w 640590"/>
                <a:gd name="connsiteY173" fmla="*/ 109286 h 682203"/>
                <a:gd name="connsiteX174" fmla="*/ 232520 w 640590"/>
                <a:gd name="connsiteY174" fmla="*/ 109825 h 682203"/>
                <a:gd name="connsiteX175" fmla="*/ 233263 w 640590"/>
                <a:gd name="connsiteY175" fmla="*/ 110052 h 682203"/>
                <a:gd name="connsiteX176" fmla="*/ 234421 w 640590"/>
                <a:gd name="connsiteY176" fmla="*/ 109857 h 682203"/>
                <a:gd name="connsiteX177" fmla="*/ 235305 w 640590"/>
                <a:gd name="connsiteY177" fmla="*/ 111265 h 682203"/>
                <a:gd name="connsiteX178" fmla="*/ 234507 w 640590"/>
                <a:gd name="connsiteY178" fmla="*/ 109997 h 682203"/>
                <a:gd name="connsiteX179" fmla="*/ 234414 w 640590"/>
                <a:gd name="connsiteY179" fmla="*/ 109857 h 682203"/>
                <a:gd name="connsiteX180" fmla="*/ 235618 w 640590"/>
                <a:gd name="connsiteY180" fmla="*/ 109090 h 682203"/>
                <a:gd name="connsiteX181" fmla="*/ 236643 w 640590"/>
                <a:gd name="connsiteY181" fmla="*/ 108941 h 682203"/>
                <a:gd name="connsiteX182" fmla="*/ 237253 w 640590"/>
                <a:gd name="connsiteY182" fmla="*/ 109160 h 682203"/>
                <a:gd name="connsiteX183" fmla="*/ 238067 w 640590"/>
                <a:gd name="connsiteY183" fmla="*/ 106978 h 682203"/>
                <a:gd name="connsiteX184" fmla="*/ 238787 w 640590"/>
                <a:gd name="connsiteY184" fmla="*/ 106665 h 682203"/>
                <a:gd name="connsiteX185" fmla="*/ 240180 w 640590"/>
                <a:gd name="connsiteY185" fmla="*/ 107267 h 682203"/>
                <a:gd name="connsiteX186" fmla="*/ 242933 w 640590"/>
                <a:gd name="connsiteY186" fmla="*/ 111382 h 682203"/>
                <a:gd name="connsiteX187" fmla="*/ 245264 w 640590"/>
                <a:gd name="connsiteY187" fmla="*/ 114856 h 682203"/>
                <a:gd name="connsiteX188" fmla="*/ 245757 w 640590"/>
                <a:gd name="connsiteY188" fmla="*/ 115333 h 682203"/>
                <a:gd name="connsiteX189" fmla="*/ 245937 w 640590"/>
                <a:gd name="connsiteY189" fmla="*/ 115513 h 682203"/>
                <a:gd name="connsiteX190" fmla="*/ 246352 w 640590"/>
                <a:gd name="connsiteY190" fmla="*/ 115912 h 682203"/>
                <a:gd name="connsiteX191" fmla="*/ 248652 w 640590"/>
                <a:gd name="connsiteY191" fmla="*/ 117711 h 682203"/>
                <a:gd name="connsiteX192" fmla="*/ 250240 w 640590"/>
                <a:gd name="connsiteY192" fmla="*/ 118846 h 682203"/>
                <a:gd name="connsiteX193" fmla="*/ 252407 w 640590"/>
                <a:gd name="connsiteY193" fmla="*/ 118439 h 682203"/>
                <a:gd name="connsiteX194" fmla="*/ 255271 w 640590"/>
                <a:gd name="connsiteY194" fmla="*/ 118361 h 682203"/>
                <a:gd name="connsiteX195" fmla="*/ 256969 w 640590"/>
                <a:gd name="connsiteY195" fmla="*/ 119472 h 682203"/>
                <a:gd name="connsiteX196" fmla="*/ 257947 w 640590"/>
                <a:gd name="connsiteY196" fmla="*/ 120246 h 682203"/>
                <a:gd name="connsiteX197" fmla="*/ 257993 w 640590"/>
                <a:gd name="connsiteY197" fmla="*/ 120356 h 682203"/>
                <a:gd name="connsiteX198" fmla="*/ 258127 w 640590"/>
                <a:gd name="connsiteY198" fmla="*/ 120379 h 682203"/>
                <a:gd name="connsiteX199" fmla="*/ 258127 w 640590"/>
                <a:gd name="connsiteY199" fmla="*/ 120379 h 682203"/>
                <a:gd name="connsiteX200" fmla="*/ 261569 w 640590"/>
                <a:gd name="connsiteY200" fmla="*/ 123102 h 682203"/>
                <a:gd name="connsiteX201" fmla="*/ 263055 w 640590"/>
                <a:gd name="connsiteY201" fmla="*/ 122898 h 682203"/>
                <a:gd name="connsiteX202" fmla="*/ 264041 w 640590"/>
                <a:gd name="connsiteY202" fmla="*/ 123681 h 682203"/>
                <a:gd name="connsiteX203" fmla="*/ 264323 w 640590"/>
                <a:gd name="connsiteY203" fmla="*/ 125597 h 682203"/>
                <a:gd name="connsiteX204" fmla="*/ 263861 w 640590"/>
                <a:gd name="connsiteY204" fmla="*/ 127592 h 682203"/>
                <a:gd name="connsiteX205" fmla="*/ 263970 w 640590"/>
                <a:gd name="connsiteY205" fmla="*/ 128531 h 682203"/>
                <a:gd name="connsiteX206" fmla="*/ 265504 w 640590"/>
                <a:gd name="connsiteY206" fmla="*/ 128711 h 682203"/>
                <a:gd name="connsiteX207" fmla="*/ 268766 w 640590"/>
                <a:gd name="connsiteY207" fmla="*/ 130025 h 682203"/>
                <a:gd name="connsiteX208" fmla="*/ 271645 w 640590"/>
                <a:gd name="connsiteY208" fmla="*/ 131191 h 682203"/>
                <a:gd name="connsiteX209" fmla="*/ 273139 w 640590"/>
                <a:gd name="connsiteY209" fmla="*/ 131559 h 682203"/>
                <a:gd name="connsiteX210" fmla="*/ 274743 w 640590"/>
                <a:gd name="connsiteY210" fmla="*/ 132419 h 682203"/>
                <a:gd name="connsiteX211" fmla="*/ 276167 w 640590"/>
                <a:gd name="connsiteY211" fmla="*/ 133796 h 682203"/>
                <a:gd name="connsiteX212" fmla="*/ 278944 w 640590"/>
                <a:gd name="connsiteY212" fmla="*/ 135564 h 682203"/>
                <a:gd name="connsiteX213" fmla="*/ 281401 w 640590"/>
                <a:gd name="connsiteY213" fmla="*/ 136918 h 682203"/>
                <a:gd name="connsiteX214" fmla="*/ 281941 w 640590"/>
                <a:gd name="connsiteY214" fmla="*/ 138749 h 682203"/>
                <a:gd name="connsiteX215" fmla="*/ 280971 w 640590"/>
                <a:gd name="connsiteY215" fmla="*/ 138357 h 682203"/>
                <a:gd name="connsiteX216" fmla="*/ 279688 w 640590"/>
                <a:gd name="connsiteY216" fmla="*/ 138561 h 682203"/>
                <a:gd name="connsiteX217" fmla="*/ 278381 w 640590"/>
                <a:gd name="connsiteY217" fmla="*/ 139374 h 682203"/>
                <a:gd name="connsiteX218" fmla="*/ 277763 w 640590"/>
                <a:gd name="connsiteY218" fmla="*/ 139891 h 682203"/>
                <a:gd name="connsiteX219" fmla="*/ 274782 w 640590"/>
                <a:gd name="connsiteY219" fmla="*/ 143044 h 682203"/>
                <a:gd name="connsiteX220" fmla="*/ 273218 w 640590"/>
                <a:gd name="connsiteY220" fmla="*/ 144014 h 682203"/>
                <a:gd name="connsiteX221" fmla="*/ 271818 w 640590"/>
                <a:gd name="connsiteY221" fmla="*/ 145430 h 682203"/>
                <a:gd name="connsiteX222" fmla="*/ 268586 w 640590"/>
                <a:gd name="connsiteY222" fmla="*/ 149693 h 682203"/>
                <a:gd name="connsiteX223" fmla="*/ 266716 w 640590"/>
                <a:gd name="connsiteY223" fmla="*/ 153668 h 682203"/>
                <a:gd name="connsiteX224" fmla="*/ 265355 w 640590"/>
                <a:gd name="connsiteY224" fmla="*/ 157400 h 682203"/>
                <a:gd name="connsiteX225" fmla="*/ 265379 w 640590"/>
                <a:gd name="connsiteY225" fmla="*/ 160036 h 682203"/>
                <a:gd name="connsiteX226" fmla="*/ 264878 w 640590"/>
                <a:gd name="connsiteY226" fmla="*/ 163126 h 682203"/>
                <a:gd name="connsiteX227" fmla="*/ 263486 w 640590"/>
                <a:gd name="connsiteY227" fmla="*/ 164887 h 682203"/>
                <a:gd name="connsiteX228" fmla="*/ 262633 w 640590"/>
                <a:gd name="connsiteY228" fmla="*/ 165481 h 682203"/>
                <a:gd name="connsiteX229" fmla="*/ 261623 w 640590"/>
                <a:gd name="connsiteY229" fmla="*/ 168133 h 682203"/>
                <a:gd name="connsiteX230" fmla="*/ 260896 w 640590"/>
                <a:gd name="connsiteY230" fmla="*/ 171224 h 682203"/>
                <a:gd name="connsiteX231" fmla="*/ 261318 w 640590"/>
                <a:gd name="connsiteY231" fmla="*/ 172225 h 682203"/>
                <a:gd name="connsiteX232" fmla="*/ 263055 w 640590"/>
                <a:gd name="connsiteY232" fmla="*/ 173571 h 682203"/>
                <a:gd name="connsiteX233" fmla="*/ 264745 w 640590"/>
                <a:gd name="connsiteY233" fmla="*/ 174885 h 682203"/>
                <a:gd name="connsiteX234" fmla="*/ 266896 w 640590"/>
                <a:gd name="connsiteY234" fmla="*/ 176309 h 682203"/>
                <a:gd name="connsiteX235" fmla="*/ 268962 w 640590"/>
                <a:gd name="connsiteY235" fmla="*/ 177662 h 682203"/>
                <a:gd name="connsiteX236" fmla="*/ 270292 w 640590"/>
                <a:gd name="connsiteY236" fmla="*/ 177834 h 682203"/>
                <a:gd name="connsiteX237" fmla="*/ 270660 w 640590"/>
                <a:gd name="connsiteY237" fmla="*/ 177068 h 682203"/>
                <a:gd name="connsiteX238" fmla="*/ 271145 w 640590"/>
                <a:gd name="connsiteY238" fmla="*/ 176332 h 682203"/>
                <a:gd name="connsiteX239" fmla="*/ 272662 w 640590"/>
                <a:gd name="connsiteY239" fmla="*/ 176724 h 682203"/>
                <a:gd name="connsiteX240" fmla="*/ 274509 w 640590"/>
                <a:gd name="connsiteY240" fmla="*/ 178046 h 682203"/>
                <a:gd name="connsiteX241" fmla="*/ 275713 w 640590"/>
                <a:gd name="connsiteY241" fmla="*/ 179102 h 682203"/>
                <a:gd name="connsiteX242" fmla="*/ 276245 w 640590"/>
                <a:gd name="connsiteY242" fmla="*/ 179454 h 682203"/>
                <a:gd name="connsiteX243" fmla="*/ 279438 w 640590"/>
                <a:gd name="connsiteY243" fmla="*/ 181230 h 682203"/>
                <a:gd name="connsiteX244" fmla="*/ 282081 w 640590"/>
                <a:gd name="connsiteY244" fmla="*/ 182693 h 682203"/>
                <a:gd name="connsiteX245" fmla="*/ 285430 w 640590"/>
                <a:gd name="connsiteY245" fmla="*/ 184547 h 682203"/>
                <a:gd name="connsiteX246" fmla="*/ 286244 w 640590"/>
                <a:gd name="connsiteY246" fmla="*/ 185681 h 682203"/>
                <a:gd name="connsiteX247" fmla="*/ 286964 w 640590"/>
                <a:gd name="connsiteY247" fmla="*/ 186886 h 682203"/>
                <a:gd name="connsiteX248" fmla="*/ 288544 w 640590"/>
                <a:gd name="connsiteY248" fmla="*/ 188482 h 682203"/>
                <a:gd name="connsiteX249" fmla="*/ 292385 w 640590"/>
                <a:gd name="connsiteY249" fmla="*/ 191306 h 682203"/>
                <a:gd name="connsiteX250" fmla="*/ 295671 w 640590"/>
                <a:gd name="connsiteY250" fmla="*/ 193333 h 682203"/>
                <a:gd name="connsiteX251" fmla="*/ 298347 w 640590"/>
                <a:gd name="connsiteY251" fmla="*/ 194976 h 682203"/>
                <a:gd name="connsiteX252" fmla="*/ 300443 w 640590"/>
                <a:gd name="connsiteY252" fmla="*/ 196126 h 682203"/>
                <a:gd name="connsiteX253" fmla="*/ 301413 w 640590"/>
                <a:gd name="connsiteY253" fmla="*/ 195946 h 682203"/>
                <a:gd name="connsiteX254" fmla="*/ 302477 w 640590"/>
                <a:gd name="connsiteY254" fmla="*/ 195328 h 682203"/>
                <a:gd name="connsiteX255" fmla="*/ 303408 w 640590"/>
                <a:gd name="connsiteY255" fmla="*/ 194976 h 682203"/>
                <a:gd name="connsiteX256" fmla="*/ 304496 w 640590"/>
                <a:gd name="connsiteY256" fmla="*/ 195304 h 682203"/>
                <a:gd name="connsiteX257" fmla="*/ 306139 w 640590"/>
                <a:gd name="connsiteY257" fmla="*/ 196180 h 682203"/>
                <a:gd name="connsiteX258" fmla="*/ 309995 w 640590"/>
                <a:gd name="connsiteY258" fmla="*/ 198856 h 682203"/>
                <a:gd name="connsiteX259" fmla="*/ 313594 w 640590"/>
                <a:gd name="connsiteY259" fmla="*/ 200945 h 682203"/>
                <a:gd name="connsiteX260" fmla="*/ 317514 w 640590"/>
                <a:gd name="connsiteY260" fmla="*/ 200569 h 682203"/>
                <a:gd name="connsiteX261" fmla="*/ 318555 w 640590"/>
                <a:gd name="connsiteY261" fmla="*/ 200906 h 682203"/>
                <a:gd name="connsiteX262" fmla="*/ 319290 w 640590"/>
                <a:gd name="connsiteY262" fmla="*/ 202799 h 682203"/>
                <a:gd name="connsiteX263" fmla="*/ 319783 w 640590"/>
                <a:gd name="connsiteY263" fmla="*/ 204716 h 682203"/>
                <a:gd name="connsiteX264" fmla="*/ 324164 w 640590"/>
                <a:gd name="connsiteY264" fmla="*/ 205983 h 682203"/>
                <a:gd name="connsiteX265" fmla="*/ 327043 w 640590"/>
                <a:gd name="connsiteY265" fmla="*/ 206554 h 682203"/>
                <a:gd name="connsiteX266" fmla="*/ 330337 w 640590"/>
                <a:gd name="connsiteY266" fmla="*/ 207595 h 682203"/>
                <a:gd name="connsiteX267" fmla="*/ 332003 w 640590"/>
                <a:gd name="connsiteY267" fmla="*/ 208369 h 682203"/>
                <a:gd name="connsiteX268" fmla="*/ 333756 w 640590"/>
                <a:gd name="connsiteY268" fmla="*/ 207399 h 682203"/>
                <a:gd name="connsiteX269" fmla="*/ 334076 w 640590"/>
                <a:gd name="connsiteY269" fmla="*/ 206547 h 682203"/>
                <a:gd name="connsiteX270" fmla="*/ 335461 w 640590"/>
                <a:gd name="connsiteY270" fmla="*/ 206046 h 682203"/>
                <a:gd name="connsiteX271" fmla="*/ 337761 w 640590"/>
                <a:gd name="connsiteY271" fmla="*/ 206265 h 682203"/>
                <a:gd name="connsiteX272" fmla="*/ 342048 w 640590"/>
                <a:gd name="connsiteY272" fmla="*/ 207751 h 682203"/>
                <a:gd name="connsiteX273" fmla="*/ 343840 w 640590"/>
                <a:gd name="connsiteY273" fmla="*/ 208197 h 682203"/>
                <a:gd name="connsiteX274" fmla="*/ 345342 w 640590"/>
                <a:gd name="connsiteY274" fmla="*/ 206789 h 682203"/>
                <a:gd name="connsiteX275" fmla="*/ 348135 w 640590"/>
                <a:gd name="connsiteY275" fmla="*/ 206140 h 682203"/>
                <a:gd name="connsiteX276" fmla="*/ 349598 w 640590"/>
                <a:gd name="connsiteY276" fmla="*/ 205404 h 682203"/>
                <a:gd name="connsiteX277" fmla="*/ 352649 w 640590"/>
                <a:gd name="connsiteY277" fmla="*/ 206969 h 682203"/>
                <a:gd name="connsiteX278" fmla="*/ 358157 w 640590"/>
                <a:gd name="connsiteY278" fmla="*/ 208925 h 682203"/>
                <a:gd name="connsiteX279" fmla="*/ 360997 w 640590"/>
                <a:gd name="connsiteY279" fmla="*/ 210145 h 682203"/>
                <a:gd name="connsiteX280" fmla="*/ 361670 w 640590"/>
                <a:gd name="connsiteY280" fmla="*/ 211342 h 682203"/>
                <a:gd name="connsiteX281" fmla="*/ 361975 w 640590"/>
                <a:gd name="connsiteY281" fmla="*/ 212477 h 682203"/>
                <a:gd name="connsiteX282" fmla="*/ 361951 w 640590"/>
                <a:gd name="connsiteY282" fmla="*/ 215230 h 682203"/>
                <a:gd name="connsiteX283" fmla="*/ 362647 w 640590"/>
                <a:gd name="connsiteY283" fmla="*/ 216474 h 682203"/>
                <a:gd name="connsiteX284" fmla="*/ 368171 w 640590"/>
                <a:gd name="connsiteY284" fmla="*/ 219267 h 682203"/>
                <a:gd name="connsiteX285" fmla="*/ 369993 w 640590"/>
                <a:gd name="connsiteY285" fmla="*/ 220449 h 682203"/>
                <a:gd name="connsiteX286" fmla="*/ 371465 w 640590"/>
                <a:gd name="connsiteY286" fmla="*/ 220832 h 682203"/>
                <a:gd name="connsiteX287" fmla="*/ 372294 w 640590"/>
                <a:gd name="connsiteY287" fmla="*/ 220879 h 682203"/>
                <a:gd name="connsiteX288" fmla="*/ 372865 w 640590"/>
                <a:gd name="connsiteY288" fmla="*/ 221231 h 682203"/>
                <a:gd name="connsiteX289" fmla="*/ 373358 w 640590"/>
                <a:gd name="connsiteY289" fmla="*/ 222819 h 682203"/>
                <a:gd name="connsiteX290" fmla="*/ 373749 w 640590"/>
                <a:gd name="connsiteY290" fmla="*/ 223187 h 682203"/>
                <a:gd name="connsiteX291" fmla="*/ 374813 w 640590"/>
                <a:gd name="connsiteY291" fmla="*/ 223578 h 682203"/>
                <a:gd name="connsiteX292" fmla="*/ 375971 w 640590"/>
                <a:gd name="connsiteY292" fmla="*/ 223805 h 682203"/>
                <a:gd name="connsiteX293" fmla="*/ 379562 w 640590"/>
                <a:gd name="connsiteY293" fmla="*/ 222428 h 682203"/>
                <a:gd name="connsiteX294" fmla="*/ 382018 w 640590"/>
                <a:gd name="connsiteY294" fmla="*/ 221387 h 682203"/>
                <a:gd name="connsiteX295" fmla="*/ 383771 w 640590"/>
                <a:gd name="connsiteY295" fmla="*/ 221654 h 682203"/>
                <a:gd name="connsiteX296" fmla="*/ 384905 w 640590"/>
                <a:gd name="connsiteY296" fmla="*/ 222811 h 682203"/>
                <a:gd name="connsiteX297" fmla="*/ 385069 w 640590"/>
                <a:gd name="connsiteY297" fmla="*/ 224501 h 682203"/>
                <a:gd name="connsiteX298" fmla="*/ 385727 w 640590"/>
                <a:gd name="connsiteY298" fmla="*/ 226285 h 682203"/>
                <a:gd name="connsiteX299" fmla="*/ 386978 w 640590"/>
                <a:gd name="connsiteY299" fmla="*/ 227153 h 682203"/>
                <a:gd name="connsiteX300" fmla="*/ 388324 w 640590"/>
                <a:gd name="connsiteY300" fmla="*/ 227247 h 682203"/>
                <a:gd name="connsiteX301" fmla="*/ 391657 w 640590"/>
                <a:gd name="connsiteY301" fmla="*/ 226042 h 682203"/>
                <a:gd name="connsiteX302" fmla="*/ 394340 w 640590"/>
                <a:gd name="connsiteY302" fmla="*/ 226966 h 682203"/>
                <a:gd name="connsiteX303" fmla="*/ 396797 w 640590"/>
                <a:gd name="connsiteY303" fmla="*/ 227302 h 682203"/>
                <a:gd name="connsiteX304" fmla="*/ 399535 w 640590"/>
                <a:gd name="connsiteY304" fmla="*/ 227881 h 682203"/>
                <a:gd name="connsiteX305" fmla="*/ 400599 w 640590"/>
                <a:gd name="connsiteY305" fmla="*/ 228319 h 682203"/>
                <a:gd name="connsiteX306" fmla="*/ 403431 w 640590"/>
                <a:gd name="connsiteY306" fmla="*/ 229790 h 682203"/>
                <a:gd name="connsiteX307" fmla="*/ 406897 w 640590"/>
                <a:gd name="connsiteY307" fmla="*/ 231276 h 682203"/>
                <a:gd name="connsiteX308" fmla="*/ 408234 w 640590"/>
                <a:gd name="connsiteY308" fmla="*/ 231112 h 682203"/>
                <a:gd name="connsiteX309" fmla="*/ 413813 w 640590"/>
                <a:gd name="connsiteY309" fmla="*/ 228342 h 682203"/>
                <a:gd name="connsiteX310" fmla="*/ 414290 w 640590"/>
                <a:gd name="connsiteY310" fmla="*/ 228679 h 682203"/>
                <a:gd name="connsiteX311" fmla="*/ 415424 w 640590"/>
                <a:gd name="connsiteY311" fmla="*/ 231323 h 682203"/>
                <a:gd name="connsiteX312" fmla="*/ 417122 w 640590"/>
                <a:gd name="connsiteY312" fmla="*/ 232270 h 682203"/>
                <a:gd name="connsiteX313" fmla="*/ 419774 w 640590"/>
                <a:gd name="connsiteY313" fmla="*/ 233099 h 682203"/>
                <a:gd name="connsiteX314" fmla="*/ 422544 w 640590"/>
                <a:gd name="connsiteY314" fmla="*/ 231574 h 682203"/>
                <a:gd name="connsiteX315" fmla="*/ 424726 w 640590"/>
                <a:gd name="connsiteY315" fmla="*/ 232012 h 682203"/>
                <a:gd name="connsiteX316" fmla="*/ 427371 w 640590"/>
                <a:gd name="connsiteY316" fmla="*/ 232152 h 682203"/>
                <a:gd name="connsiteX317" fmla="*/ 429905 w 640590"/>
                <a:gd name="connsiteY317" fmla="*/ 231417 h 682203"/>
                <a:gd name="connsiteX318" fmla="*/ 432104 w 640590"/>
                <a:gd name="connsiteY318" fmla="*/ 231229 h 682203"/>
                <a:gd name="connsiteX319" fmla="*/ 435304 w 640590"/>
                <a:gd name="connsiteY319" fmla="*/ 232559 h 682203"/>
                <a:gd name="connsiteX320" fmla="*/ 436008 w 640590"/>
                <a:gd name="connsiteY320" fmla="*/ 232254 h 682203"/>
                <a:gd name="connsiteX321" fmla="*/ 436618 w 640590"/>
                <a:gd name="connsiteY321" fmla="*/ 231401 h 682203"/>
                <a:gd name="connsiteX322" fmla="*/ 437862 w 640590"/>
                <a:gd name="connsiteY322" fmla="*/ 227584 h 682203"/>
                <a:gd name="connsiteX323" fmla="*/ 438965 w 640590"/>
                <a:gd name="connsiteY323" fmla="*/ 224204 h 682203"/>
                <a:gd name="connsiteX324" fmla="*/ 438863 w 640590"/>
                <a:gd name="connsiteY324" fmla="*/ 222186 h 682203"/>
                <a:gd name="connsiteX325" fmla="*/ 437854 w 640590"/>
                <a:gd name="connsiteY325" fmla="*/ 219220 h 682203"/>
                <a:gd name="connsiteX326" fmla="*/ 435264 w 640590"/>
                <a:gd name="connsiteY326" fmla="*/ 215356 h 682203"/>
                <a:gd name="connsiteX327" fmla="*/ 435077 w 640590"/>
                <a:gd name="connsiteY327" fmla="*/ 214182 h 682203"/>
                <a:gd name="connsiteX328" fmla="*/ 435945 w 640590"/>
                <a:gd name="connsiteY328" fmla="*/ 207430 h 682203"/>
                <a:gd name="connsiteX329" fmla="*/ 436908 w 640590"/>
                <a:gd name="connsiteY329" fmla="*/ 203527 h 682203"/>
                <a:gd name="connsiteX330" fmla="*/ 437729 w 640590"/>
                <a:gd name="connsiteY330" fmla="*/ 201680 h 682203"/>
                <a:gd name="connsiteX331" fmla="*/ 438637 w 640590"/>
                <a:gd name="connsiteY331" fmla="*/ 199044 h 682203"/>
                <a:gd name="connsiteX332" fmla="*/ 438801 w 640590"/>
                <a:gd name="connsiteY332" fmla="*/ 197823 h 682203"/>
                <a:gd name="connsiteX333" fmla="*/ 438707 w 640590"/>
                <a:gd name="connsiteY333" fmla="*/ 196720 h 682203"/>
                <a:gd name="connsiteX334" fmla="*/ 437823 w 640590"/>
                <a:gd name="connsiteY334" fmla="*/ 196047 h 682203"/>
                <a:gd name="connsiteX335" fmla="*/ 437588 w 640590"/>
                <a:gd name="connsiteY335" fmla="*/ 195210 h 682203"/>
                <a:gd name="connsiteX336" fmla="*/ 437807 w 640590"/>
                <a:gd name="connsiteY336" fmla="*/ 194506 h 682203"/>
                <a:gd name="connsiteX337" fmla="*/ 438511 w 640590"/>
                <a:gd name="connsiteY337" fmla="*/ 194115 h 682203"/>
                <a:gd name="connsiteX338" fmla="*/ 441453 w 640590"/>
                <a:gd name="connsiteY338" fmla="*/ 193622 h 682203"/>
                <a:gd name="connsiteX339" fmla="*/ 444770 w 640590"/>
                <a:gd name="connsiteY339" fmla="*/ 192566 h 682203"/>
                <a:gd name="connsiteX340" fmla="*/ 446092 w 640590"/>
                <a:gd name="connsiteY340" fmla="*/ 192003 h 682203"/>
                <a:gd name="connsiteX341" fmla="*/ 447086 w 640590"/>
                <a:gd name="connsiteY341" fmla="*/ 191439 h 682203"/>
                <a:gd name="connsiteX342" fmla="*/ 448103 w 640590"/>
                <a:gd name="connsiteY342" fmla="*/ 190548 h 682203"/>
                <a:gd name="connsiteX343" fmla="*/ 449050 w 640590"/>
                <a:gd name="connsiteY343" fmla="*/ 190587 h 682203"/>
                <a:gd name="connsiteX344" fmla="*/ 452022 w 640590"/>
                <a:gd name="connsiteY344" fmla="*/ 191878 h 682203"/>
                <a:gd name="connsiteX345" fmla="*/ 453063 w 640590"/>
                <a:gd name="connsiteY345" fmla="*/ 192691 h 682203"/>
                <a:gd name="connsiteX346" fmla="*/ 453611 w 640590"/>
                <a:gd name="connsiteY346" fmla="*/ 195155 h 682203"/>
                <a:gd name="connsiteX347" fmla="*/ 454056 w 640590"/>
                <a:gd name="connsiteY347" fmla="*/ 196110 h 682203"/>
                <a:gd name="connsiteX348" fmla="*/ 453665 w 640590"/>
                <a:gd name="connsiteY348" fmla="*/ 198614 h 682203"/>
                <a:gd name="connsiteX349" fmla="*/ 451882 w 640590"/>
                <a:gd name="connsiteY349" fmla="*/ 204669 h 682203"/>
                <a:gd name="connsiteX350" fmla="*/ 452234 w 640590"/>
                <a:gd name="connsiteY350" fmla="*/ 206930 h 682203"/>
                <a:gd name="connsiteX351" fmla="*/ 453712 w 640590"/>
                <a:gd name="connsiteY351" fmla="*/ 208580 h 682203"/>
                <a:gd name="connsiteX352" fmla="*/ 455003 w 640590"/>
                <a:gd name="connsiteY352" fmla="*/ 209731 h 682203"/>
                <a:gd name="connsiteX353" fmla="*/ 454792 w 640590"/>
                <a:gd name="connsiteY353" fmla="*/ 210192 h 682203"/>
                <a:gd name="connsiteX354" fmla="*/ 452132 w 640590"/>
                <a:gd name="connsiteY354" fmla="*/ 212140 h 682203"/>
                <a:gd name="connsiteX355" fmla="*/ 451655 w 640590"/>
                <a:gd name="connsiteY355" fmla="*/ 213181 h 682203"/>
                <a:gd name="connsiteX356" fmla="*/ 452241 w 640590"/>
                <a:gd name="connsiteY356" fmla="*/ 214198 h 682203"/>
                <a:gd name="connsiteX357" fmla="*/ 453297 w 640590"/>
                <a:gd name="connsiteY357" fmla="*/ 215058 h 682203"/>
                <a:gd name="connsiteX358" fmla="*/ 453775 w 640590"/>
                <a:gd name="connsiteY358" fmla="*/ 215880 h 682203"/>
                <a:gd name="connsiteX359" fmla="*/ 454268 w 640590"/>
                <a:gd name="connsiteY359" fmla="*/ 218430 h 682203"/>
                <a:gd name="connsiteX360" fmla="*/ 455621 w 640590"/>
                <a:gd name="connsiteY360" fmla="*/ 219150 h 682203"/>
                <a:gd name="connsiteX361" fmla="*/ 458297 w 640590"/>
                <a:gd name="connsiteY361" fmla="*/ 220793 h 682203"/>
                <a:gd name="connsiteX362" fmla="*/ 460651 w 640590"/>
                <a:gd name="connsiteY362" fmla="*/ 221990 h 682203"/>
                <a:gd name="connsiteX363" fmla="*/ 464696 w 640590"/>
                <a:gd name="connsiteY363" fmla="*/ 221192 h 682203"/>
                <a:gd name="connsiteX364" fmla="*/ 465839 w 640590"/>
                <a:gd name="connsiteY364" fmla="*/ 221732 h 682203"/>
                <a:gd name="connsiteX365" fmla="*/ 467825 w 640590"/>
                <a:gd name="connsiteY365" fmla="*/ 222295 h 682203"/>
                <a:gd name="connsiteX366" fmla="*/ 469375 w 640590"/>
                <a:gd name="connsiteY366" fmla="*/ 222467 h 682203"/>
                <a:gd name="connsiteX367" fmla="*/ 470274 w 640590"/>
                <a:gd name="connsiteY367" fmla="*/ 222890 h 682203"/>
                <a:gd name="connsiteX368" fmla="*/ 470775 w 640590"/>
                <a:gd name="connsiteY368" fmla="*/ 223296 h 682203"/>
                <a:gd name="connsiteX369" fmla="*/ 470705 w 640590"/>
                <a:gd name="connsiteY369" fmla="*/ 223813 h 682203"/>
                <a:gd name="connsiteX370" fmla="*/ 470791 w 640590"/>
                <a:gd name="connsiteY370" fmla="*/ 224345 h 682203"/>
                <a:gd name="connsiteX371" fmla="*/ 473005 w 640590"/>
                <a:gd name="connsiteY371" fmla="*/ 224486 h 682203"/>
                <a:gd name="connsiteX372" fmla="*/ 474171 w 640590"/>
                <a:gd name="connsiteY372" fmla="*/ 224791 h 682203"/>
                <a:gd name="connsiteX373" fmla="*/ 478106 w 640590"/>
                <a:gd name="connsiteY373" fmla="*/ 224243 h 682203"/>
                <a:gd name="connsiteX374" fmla="*/ 482057 w 640590"/>
                <a:gd name="connsiteY374" fmla="*/ 223492 h 682203"/>
                <a:gd name="connsiteX375" fmla="*/ 483872 w 640590"/>
                <a:gd name="connsiteY375" fmla="*/ 221215 h 682203"/>
                <a:gd name="connsiteX376" fmla="*/ 484677 w 640590"/>
                <a:gd name="connsiteY376" fmla="*/ 221051 h 682203"/>
                <a:gd name="connsiteX377" fmla="*/ 486946 w 640590"/>
                <a:gd name="connsiteY377" fmla="*/ 220167 h 682203"/>
                <a:gd name="connsiteX378" fmla="*/ 489184 w 640590"/>
                <a:gd name="connsiteY378" fmla="*/ 221137 h 682203"/>
                <a:gd name="connsiteX379" fmla="*/ 491640 w 640590"/>
                <a:gd name="connsiteY379" fmla="*/ 222459 h 682203"/>
                <a:gd name="connsiteX380" fmla="*/ 492970 w 640590"/>
                <a:gd name="connsiteY380" fmla="*/ 222858 h 682203"/>
                <a:gd name="connsiteX381" fmla="*/ 495591 w 640590"/>
                <a:gd name="connsiteY381" fmla="*/ 223070 h 682203"/>
                <a:gd name="connsiteX382" fmla="*/ 498141 w 640590"/>
                <a:gd name="connsiteY382" fmla="*/ 222921 h 682203"/>
                <a:gd name="connsiteX383" fmla="*/ 504244 w 640590"/>
                <a:gd name="connsiteY383" fmla="*/ 222287 h 682203"/>
                <a:gd name="connsiteX384" fmla="*/ 507600 w 640590"/>
                <a:gd name="connsiteY384" fmla="*/ 222616 h 682203"/>
                <a:gd name="connsiteX385" fmla="*/ 510682 w 640590"/>
                <a:gd name="connsiteY385" fmla="*/ 220722 h 682203"/>
                <a:gd name="connsiteX386" fmla="*/ 511316 w 640590"/>
                <a:gd name="connsiteY386" fmla="*/ 220730 h 682203"/>
                <a:gd name="connsiteX387" fmla="*/ 512669 w 640590"/>
                <a:gd name="connsiteY387" fmla="*/ 222193 h 682203"/>
                <a:gd name="connsiteX388" fmla="*/ 516057 w 640590"/>
                <a:gd name="connsiteY388" fmla="*/ 222326 h 682203"/>
                <a:gd name="connsiteX389" fmla="*/ 517857 w 640590"/>
                <a:gd name="connsiteY389" fmla="*/ 221622 h 682203"/>
                <a:gd name="connsiteX390" fmla="*/ 519797 w 640590"/>
                <a:gd name="connsiteY390" fmla="*/ 221082 h 682203"/>
                <a:gd name="connsiteX391" fmla="*/ 521033 w 640590"/>
                <a:gd name="connsiteY391" fmla="*/ 220910 h 682203"/>
                <a:gd name="connsiteX392" fmla="*/ 522027 w 640590"/>
                <a:gd name="connsiteY392" fmla="*/ 220895 h 682203"/>
                <a:gd name="connsiteX393" fmla="*/ 523223 w 640590"/>
                <a:gd name="connsiteY393" fmla="*/ 221035 h 682203"/>
                <a:gd name="connsiteX394" fmla="*/ 524358 w 640590"/>
                <a:gd name="connsiteY394" fmla="*/ 220550 h 682203"/>
                <a:gd name="connsiteX395" fmla="*/ 524874 w 640590"/>
                <a:gd name="connsiteY395" fmla="*/ 219572 h 682203"/>
                <a:gd name="connsiteX396" fmla="*/ 524757 w 640590"/>
                <a:gd name="connsiteY396" fmla="*/ 218094 h 682203"/>
                <a:gd name="connsiteX397" fmla="*/ 523943 w 640590"/>
                <a:gd name="connsiteY397" fmla="*/ 216482 h 682203"/>
                <a:gd name="connsiteX398" fmla="*/ 523231 w 640590"/>
                <a:gd name="connsiteY398" fmla="*/ 215536 h 682203"/>
                <a:gd name="connsiteX399" fmla="*/ 523090 w 640590"/>
                <a:gd name="connsiteY399" fmla="*/ 215035 h 682203"/>
                <a:gd name="connsiteX400" fmla="*/ 523310 w 640590"/>
                <a:gd name="connsiteY400" fmla="*/ 213869 h 682203"/>
                <a:gd name="connsiteX401" fmla="*/ 523935 w 640590"/>
                <a:gd name="connsiteY401" fmla="*/ 212226 h 682203"/>
                <a:gd name="connsiteX402" fmla="*/ 525085 w 640590"/>
                <a:gd name="connsiteY402" fmla="*/ 210349 h 682203"/>
                <a:gd name="connsiteX403" fmla="*/ 524240 w 640590"/>
                <a:gd name="connsiteY403" fmla="*/ 208526 h 682203"/>
                <a:gd name="connsiteX404" fmla="*/ 523059 w 640590"/>
                <a:gd name="connsiteY404" fmla="*/ 206437 h 682203"/>
                <a:gd name="connsiteX405" fmla="*/ 522191 w 640590"/>
                <a:gd name="connsiteY405" fmla="*/ 206234 h 682203"/>
                <a:gd name="connsiteX406" fmla="*/ 520000 w 640590"/>
                <a:gd name="connsiteY406" fmla="*/ 206718 h 682203"/>
                <a:gd name="connsiteX407" fmla="*/ 517630 w 640590"/>
                <a:gd name="connsiteY407" fmla="*/ 206625 h 682203"/>
                <a:gd name="connsiteX408" fmla="*/ 515760 w 640590"/>
                <a:gd name="connsiteY408" fmla="*/ 205365 h 682203"/>
                <a:gd name="connsiteX409" fmla="*/ 514367 w 640590"/>
                <a:gd name="connsiteY409" fmla="*/ 203785 h 682203"/>
                <a:gd name="connsiteX410" fmla="*/ 514031 w 640590"/>
                <a:gd name="connsiteY410" fmla="*/ 202463 h 682203"/>
                <a:gd name="connsiteX411" fmla="*/ 514438 w 640590"/>
                <a:gd name="connsiteY411" fmla="*/ 200843 h 682203"/>
                <a:gd name="connsiteX412" fmla="*/ 515056 w 640590"/>
                <a:gd name="connsiteY412" fmla="*/ 199357 h 682203"/>
                <a:gd name="connsiteX413" fmla="*/ 515189 w 640590"/>
                <a:gd name="connsiteY413" fmla="*/ 198801 h 682203"/>
                <a:gd name="connsiteX414" fmla="*/ 516965 w 640590"/>
                <a:gd name="connsiteY414" fmla="*/ 198801 h 682203"/>
                <a:gd name="connsiteX415" fmla="*/ 519421 w 640590"/>
                <a:gd name="connsiteY415" fmla="*/ 199130 h 682203"/>
                <a:gd name="connsiteX416" fmla="*/ 521283 w 640590"/>
                <a:gd name="connsiteY416" fmla="*/ 199544 h 682203"/>
                <a:gd name="connsiteX417" fmla="*/ 522778 w 640590"/>
                <a:gd name="connsiteY417" fmla="*/ 199529 h 682203"/>
                <a:gd name="connsiteX418" fmla="*/ 525492 w 640590"/>
                <a:gd name="connsiteY418" fmla="*/ 197620 h 682203"/>
                <a:gd name="connsiteX419" fmla="*/ 526728 w 640590"/>
                <a:gd name="connsiteY419" fmla="*/ 197503 h 682203"/>
                <a:gd name="connsiteX420" fmla="*/ 528152 w 640590"/>
                <a:gd name="connsiteY420" fmla="*/ 197143 h 682203"/>
                <a:gd name="connsiteX421" fmla="*/ 528770 w 640590"/>
                <a:gd name="connsiteY421" fmla="*/ 196783 h 682203"/>
                <a:gd name="connsiteX422" fmla="*/ 529201 w 640590"/>
                <a:gd name="connsiteY422" fmla="*/ 197064 h 682203"/>
                <a:gd name="connsiteX423" fmla="*/ 530757 w 640590"/>
                <a:gd name="connsiteY423" fmla="*/ 197299 h 682203"/>
                <a:gd name="connsiteX424" fmla="*/ 532377 w 640590"/>
                <a:gd name="connsiteY424" fmla="*/ 197205 h 682203"/>
                <a:gd name="connsiteX425" fmla="*/ 533824 w 640590"/>
                <a:gd name="connsiteY425" fmla="*/ 196681 h 682203"/>
                <a:gd name="connsiteX426" fmla="*/ 535279 w 640590"/>
                <a:gd name="connsiteY426" fmla="*/ 195860 h 682203"/>
                <a:gd name="connsiteX427" fmla="*/ 537861 w 640590"/>
                <a:gd name="connsiteY427" fmla="*/ 194138 h 682203"/>
                <a:gd name="connsiteX428" fmla="*/ 538370 w 640590"/>
                <a:gd name="connsiteY428" fmla="*/ 193153 h 682203"/>
                <a:gd name="connsiteX429" fmla="*/ 538370 w 640590"/>
                <a:gd name="connsiteY429" fmla="*/ 192245 h 682203"/>
                <a:gd name="connsiteX430" fmla="*/ 537884 w 640590"/>
                <a:gd name="connsiteY430" fmla="*/ 191643 h 682203"/>
                <a:gd name="connsiteX431" fmla="*/ 537392 w 640590"/>
                <a:gd name="connsiteY431" fmla="*/ 191353 h 682203"/>
                <a:gd name="connsiteX432" fmla="*/ 537587 w 640590"/>
                <a:gd name="connsiteY432" fmla="*/ 190563 h 682203"/>
                <a:gd name="connsiteX433" fmla="*/ 538675 w 640590"/>
                <a:gd name="connsiteY433" fmla="*/ 189233 h 682203"/>
                <a:gd name="connsiteX434" fmla="*/ 542626 w 640590"/>
                <a:gd name="connsiteY434" fmla="*/ 187230 h 682203"/>
                <a:gd name="connsiteX435" fmla="*/ 545990 w 640590"/>
                <a:gd name="connsiteY435" fmla="*/ 184758 h 682203"/>
                <a:gd name="connsiteX436" fmla="*/ 547836 w 640590"/>
                <a:gd name="connsiteY436" fmla="*/ 182904 h 682203"/>
                <a:gd name="connsiteX437" fmla="*/ 548681 w 640590"/>
                <a:gd name="connsiteY437" fmla="*/ 180659 h 682203"/>
                <a:gd name="connsiteX438" fmla="*/ 549753 w 640590"/>
                <a:gd name="connsiteY438" fmla="*/ 178218 h 682203"/>
                <a:gd name="connsiteX439" fmla="*/ 550754 w 640590"/>
                <a:gd name="connsiteY439" fmla="*/ 177255 h 682203"/>
                <a:gd name="connsiteX440" fmla="*/ 553140 w 640590"/>
                <a:gd name="connsiteY440" fmla="*/ 176645 h 682203"/>
                <a:gd name="connsiteX441" fmla="*/ 559822 w 640590"/>
                <a:gd name="connsiteY441" fmla="*/ 175746 h 682203"/>
                <a:gd name="connsiteX442" fmla="*/ 561926 w 640590"/>
                <a:gd name="connsiteY442" fmla="*/ 174760 h 682203"/>
                <a:gd name="connsiteX443" fmla="*/ 565032 w 640590"/>
                <a:gd name="connsiteY443" fmla="*/ 172929 h 682203"/>
                <a:gd name="connsiteX444" fmla="*/ 566596 w 640590"/>
                <a:gd name="connsiteY444" fmla="*/ 171490 h 682203"/>
                <a:gd name="connsiteX445" fmla="*/ 567465 w 640590"/>
                <a:gd name="connsiteY445" fmla="*/ 170324 h 682203"/>
                <a:gd name="connsiteX446" fmla="*/ 567559 w 640590"/>
                <a:gd name="connsiteY446" fmla="*/ 169025 h 682203"/>
                <a:gd name="connsiteX447" fmla="*/ 569624 w 640590"/>
                <a:gd name="connsiteY447" fmla="*/ 168618 h 682203"/>
                <a:gd name="connsiteX448" fmla="*/ 571423 w 640590"/>
                <a:gd name="connsiteY448" fmla="*/ 166514 h 682203"/>
                <a:gd name="connsiteX449" fmla="*/ 573606 w 640590"/>
                <a:gd name="connsiteY449" fmla="*/ 164394 h 682203"/>
                <a:gd name="connsiteX450" fmla="*/ 577448 w 640590"/>
                <a:gd name="connsiteY450" fmla="*/ 162602 h 682203"/>
                <a:gd name="connsiteX451" fmla="*/ 580851 w 640590"/>
                <a:gd name="connsiteY451" fmla="*/ 160193 h 682203"/>
                <a:gd name="connsiteX452" fmla="*/ 582032 w 640590"/>
                <a:gd name="connsiteY452" fmla="*/ 160576 h 682203"/>
                <a:gd name="connsiteX453" fmla="*/ 583268 w 640590"/>
                <a:gd name="connsiteY453" fmla="*/ 161718 h 682203"/>
                <a:gd name="connsiteX454" fmla="*/ 583925 w 640590"/>
                <a:gd name="connsiteY454" fmla="*/ 162978 h 682203"/>
                <a:gd name="connsiteX455" fmla="*/ 584066 w 640590"/>
                <a:gd name="connsiteY455" fmla="*/ 163619 h 682203"/>
                <a:gd name="connsiteX456" fmla="*/ 588416 w 640590"/>
                <a:gd name="connsiteY456" fmla="*/ 164417 h 682203"/>
                <a:gd name="connsiteX457" fmla="*/ 589104 w 640590"/>
                <a:gd name="connsiteY457" fmla="*/ 164292 h 682203"/>
                <a:gd name="connsiteX458" fmla="*/ 592304 w 640590"/>
                <a:gd name="connsiteY458" fmla="*/ 165419 h 682203"/>
                <a:gd name="connsiteX459" fmla="*/ 595254 w 640590"/>
                <a:gd name="connsiteY459" fmla="*/ 166780 h 682203"/>
                <a:gd name="connsiteX460" fmla="*/ 596881 w 640590"/>
                <a:gd name="connsiteY460" fmla="*/ 167116 h 682203"/>
                <a:gd name="connsiteX461" fmla="*/ 597679 w 640590"/>
                <a:gd name="connsiteY461" fmla="*/ 167077 h 682203"/>
                <a:gd name="connsiteX462" fmla="*/ 598359 w 640590"/>
                <a:gd name="connsiteY462" fmla="*/ 166655 h 682203"/>
                <a:gd name="connsiteX463" fmla="*/ 599158 w 640590"/>
                <a:gd name="connsiteY463" fmla="*/ 165458 h 682203"/>
                <a:gd name="connsiteX464" fmla="*/ 599971 w 640590"/>
                <a:gd name="connsiteY464" fmla="*/ 164589 h 682203"/>
                <a:gd name="connsiteX465" fmla="*/ 600480 w 640590"/>
                <a:gd name="connsiteY465" fmla="*/ 164237 h 682203"/>
                <a:gd name="connsiteX466" fmla="*/ 600456 w 640590"/>
                <a:gd name="connsiteY466" fmla="*/ 162860 h 682203"/>
                <a:gd name="connsiteX467" fmla="*/ 604728 w 640590"/>
                <a:gd name="connsiteY467" fmla="*/ 160169 h 682203"/>
                <a:gd name="connsiteX468" fmla="*/ 608561 w 640590"/>
                <a:gd name="connsiteY468" fmla="*/ 158237 h 682203"/>
                <a:gd name="connsiteX469" fmla="*/ 611863 w 640590"/>
                <a:gd name="connsiteY469" fmla="*/ 156829 h 682203"/>
                <a:gd name="connsiteX470" fmla="*/ 612833 w 640590"/>
                <a:gd name="connsiteY470" fmla="*/ 157407 h 682203"/>
                <a:gd name="connsiteX471" fmla="*/ 613905 w 640590"/>
                <a:gd name="connsiteY471" fmla="*/ 158479 h 682203"/>
                <a:gd name="connsiteX472" fmla="*/ 615368 w 640590"/>
                <a:gd name="connsiteY472" fmla="*/ 161210 h 682203"/>
                <a:gd name="connsiteX473" fmla="*/ 616252 w 640590"/>
                <a:gd name="connsiteY473" fmla="*/ 161875 h 682203"/>
                <a:gd name="connsiteX474" fmla="*/ 618489 w 640590"/>
                <a:gd name="connsiteY474" fmla="*/ 161491 h 682203"/>
                <a:gd name="connsiteX475" fmla="*/ 618904 w 640590"/>
                <a:gd name="connsiteY475" fmla="*/ 161796 h 682203"/>
                <a:gd name="connsiteX476" fmla="*/ 618552 w 640590"/>
                <a:gd name="connsiteY476" fmla="*/ 162774 h 682203"/>
                <a:gd name="connsiteX477" fmla="*/ 617034 w 640590"/>
                <a:gd name="connsiteY477" fmla="*/ 163987 h 682203"/>
                <a:gd name="connsiteX478" fmla="*/ 615063 w 640590"/>
                <a:gd name="connsiteY478" fmla="*/ 165074 h 682203"/>
                <a:gd name="connsiteX479" fmla="*/ 613780 w 640590"/>
                <a:gd name="connsiteY479" fmla="*/ 165966 h 682203"/>
                <a:gd name="connsiteX480" fmla="*/ 614202 w 640590"/>
                <a:gd name="connsiteY480" fmla="*/ 168931 h 682203"/>
                <a:gd name="connsiteX481" fmla="*/ 614100 w 640590"/>
                <a:gd name="connsiteY481" fmla="*/ 169948 h 682203"/>
                <a:gd name="connsiteX482" fmla="*/ 614656 w 640590"/>
                <a:gd name="connsiteY482" fmla="*/ 170269 h 682203"/>
                <a:gd name="connsiteX483" fmla="*/ 618708 w 640590"/>
                <a:gd name="connsiteY483" fmla="*/ 167328 h 682203"/>
                <a:gd name="connsiteX484" fmla="*/ 620657 w 640590"/>
                <a:gd name="connsiteY484" fmla="*/ 166749 h 682203"/>
                <a:gd name="connsiteX485" fmla="*/ 621353 w 640590"/>
                <a:gd name="connsiteY485" fmla="*/ 167461 h 682203"/>
                <a:gd name="connsiteX486" fmla="*/ 621564 w 640590"/>
                <a:gd name="connsiteY486" fmla="*/ 169033 h 682203"/>
                <a:gd name="connsiteX487" fmla="*/ 623168 w 640590"/>
                <a:gd name="connsiteY487" fmla="*/ 172272 h 682203"/>
                <a:gd name="connsiteX488" fmla="*/ 623848 w 640590"/>
                <a:gd name="connsiteY488" fmla="*/ 173915 h 682203"/>
                <a:gd name="connsiteX489" fmla="*/ 619772 w 640590"/>
                <a:gd name="connsiteY489" fmla="*/ 177827 h 682203"/>
                <a:gd name="connsiteX490" fmla="*/ 618278 w 640590"/>
                <a:gd name="connsiteY490" fmla="*/ 179845 h 682203"/>
                <a:gd name="connsiteX491" fmla="*/ 618333 w 640590"/>
                <a:gd name="connsiteY491" fmla="*/ 180557 h 682203"/>
                <a:gd name="connsiteX492" fmla="*/ 618255 w 640590"/>
                <a:gd name="connsiteY492" fmla="*/ 181261 h 682203"/>
                <a:gd name="connsiteX493" fmla="*/ 617214 w 640590"/>
                <a:gd name="connsiteY493" fmla="*/ 182263 h 682203"/>
                <a:gd name="connsiteX494" fmla="*/ 617269 w 640590"/>
                <a:gd name="connsiteY494" fmla="*/ 182662 h 682203"/>
                <a:gd name="connsiteX495" fmla="*/ 618106 w 640590"/>
                <a:gd name="connsiteY495" fmla="*/ 183295 h 682203"/>
                <a:gd name="connsiteX496" fmla="*/ 619131 w 640590"/>
                <a:gd name="connsiteY496" fmla="*/ 183772 h 682203"/>
                <a:gd name="connsiteX497" fmla="*/ 619624 w 640590"/>
                <a:gd name="connsiteY497" fmla="*/ 183757 h 682203"/>
                <a:gd name="connsiteX498" fmla="*/ 620469 w 640590"/>
                <a:gd name="connsiteY498" fmla="*/ 182810 h 682203"/>
                <a:gd name="connsiteX499" fmla="*/ 624310 w 640590"/>
                <a:gd name="connsiteY499" fmla="*/ 181472 h 682203"/>
                <a:gd name="connsiteX500" fmla="*/ 625413 w 640590"/>
                <a:gd name="connsiteY500" fmla="*/ 181723 h 682203"/>
                <a:gd name="connsiteX501" fmla="*/ 628120 w 640590"/>
                <a:gd name="connsiteY501" fmla="*/ 183772 h 682203"/>
                <a:gd name="connsiteX502" fmla="*/ 629372 w 640590"/>
                <a:gd name="connsiteY502" fmla="*/ 183890 h 682203"/>
                <a:gd name="connsiteX503" fmla="*/ 632619 w 640590"/>
                <a:gd name="connsiteY503" fmla="*/ 184500 h 682203"/>
                <a:gd name="connsiteX504" fmla="*/ 634699 w 640590"/>
                <a:gd name="connsiteY504" fmla="*/ 183725 h 682203"/>
                <a:gd name="connsiteX505" fmla="*/ 636225 w 640590"/>
                <a:gd name="connsiteY505" fmla="*/ 184437 h 682203"/>
                <a:gd name="connsiteX506" fmla="*/ 639393 w 640590"/>
                <a:gd name="connsiteY506" fmla="*/ 187003 h 682203"/>
                <a:gd name="connsiteX507" fmla="*/ 640121 w 640590"/>
                <a:gd name="connsiteY507" fmla="*/ 187473 h 682203"/>
                <a:gd name="connsiteX508" fmla="*/ 639855 w 640590"/>
                <a:gd name="connsiteY508" fmla="*/ 189030 h 682203"/>
                <a:gd name="connsiteX509" fmla="*/ 639691 w 640590"/>
                <a:gd name="connsiteY509" fmla="*/ 190743 h 682203"/>
                <a:gd name="connsiteX510" fmla="*/ 640497 w 640590"/>
                <a:gd name="connsiteY510" fmla="*/ 192104 h 682203"/>
                <a:gd name="connsiteX511" fmla="*/ 640590 w 640590"/>
                <a:gd name="connsiteY511" fmla="*/ 193309 h 682203"/>
                <a:gd name="connsiteX512" fmla="*/ 640410 w 640590"/>
                <a:gd name="connsiteY512" fmla="*/ 194412 h 682203"/>
                <a:gd name="connsiteX513" fmla="*/ 639777 w 640590"/>
                <a:gd name="connsiteY513" fmla="*/ 195171 h 682203"/>
                <a:gd name="connsiteX514" fmla="*/ 638017 w 640590"/>
                <a:gd name="connsiteY514" fmla="*/ 195594 h 682203"/>
                <a:gd name="connsiteX515" fmla="*/ 636522 w 640590"/>
                <a:gd name="connsiteY515" fmla="*/ 196908 h 682203"/>
                <a:gd name="connsiteX516" fmla="*/ 634144 w 640590"/>
                <a:gd name="connsiteY516" fmla="*/ 198809 h 682203"/>
                <a:gd name="connsiteX517" fmla="*/ 632235 w 640590"/>
                <a:gd name="connsiteY517" fmla="*/ 200327 h 682203"/>
                <a:gd name="connsiteX518" fmla="*/ 630850 w 640590"/>
                <a:gd name="connsiteY518" fmla="*/ 201672 h 682203"/>
                <a:gd name="connsiteX519" fmla="*/ 630350 w 640590"/>
                <a:gd name="connsiteY519" fmla="*/ 203081 h 682203"/>
                <a:gd name="connsiteX520" fmla="*/ 630506 w 640590"/>
                <a:gd name="connsiteY520" fmla="*/ 204857 h 682203"/>
                <a:gd name="connsiteX521" fmla="*/ 630905 w 640590"/>
                <a:gd name="connsiteY521" fmla="*/ 206711 h 682203"/>
                <a:gd name="connsiteX522" fmla="*/ 635333 w 640590"/>
                <a:gd name="connsiteY522" fmla="*/ 213501 h 682203"/>
                <a:gd name="connsiteX523" fmla="*/ 635294 w 640590"/>
                <a:gd name="connsiteY523" fmla="*/ 214675 h 682203"/>
                <a:gd name="connsiteX524" fmla="*/ 633893 w 640590"/>
                <a:gd name="connsiteY524" fmla="*/ 215004 h 682203"/>
                <a:gd name="connsiteX525" fmla="*/ 632032 w 640590"/>
                <a:gd name="connsiteY525" fmla="*/ 214237 h 682203"/>
                <a:gd name="connsiteX526" fmla="*/ 630428 w 640590"/>
                <a:gd name="connsiteY526" fmla="*/ 213142 h 682203"/>
                <a:gd name="connsiteX527" fmla="*/ 628621 w 640590"/>
                <a:gd name="connsiteY527" fmla="*/ 210231 h 682203"/>
                <a:gd name="connsiteX528" fmla="*/ 627165 w 640590"/>
                <a:gd name="connsiteY528" fmla="*/ 209363 h 682203"/>
                <a:gd name="connsiteX529" fmla="*/ 625718 w 640590"/>
                <a:gd name="connsiteY529" fmla="*/ 209175 h 682203"/>
                <a:gd name="connsiteX530" fmla="*/ 617113 w 640590"/>
                <a:gd name="connsiteY530" fmla="*/ 210669 h 682203"/>
                <a:gd name="connsiteX531" fmla="*/ 615289 w 640590"/>
                <a:gd name="connsiteY531" fmla="*/ 211092 h 682203"/>
                <a:gd name="connsiteX532" fmla="*/ 612450 w 640590"/>
                <a:gd name="connsiteY532" fmla="*/ 212179 h 682203"/>
                <a:gd name="connsiteX533" fmla="*/ 610462 w 640590"/>
                <a:gd name="connsiteY533" fmla="*/ 214362 h 682203"/>
                <a:gd name="connsiteX534" fmla="*/ 609015 w 640590"/>
                <a:gd name="connsiteY534" fmla="*/ 216357 h 682203"/>
                <a:gd name="connsiteX535" fmla="*/ 607529 w 640590"/>
                <a:gd name="connsiteY535" fmla="*/ 217163 h 682203"/>
                <a:gd name="connsiteX536" fmla="*/ 605354 w 640590"/>
                <a:gd name="connsiteY536" fmla="*/ 218712 h 682203"/>
                <a:gd name="connsiteX537" fmla="*/ 599322 w 640590"/>
                <a:gd name="connsiteY537" fmla="*/ 223469 h 682203"/>
                <a:gd name="connsiteX538" fmla="*/ 595841 w 640590"/>
                <a:gd name="connsiteY538" fmla="*/ 225518 h 682203"/>
                <a:gd name="connsiteX539" fmla="*/ 593564 w 640590"/>
                <a:gd name="connsiteY539" fmla="*/ 226269 h 682203"/>
                <a:gd name="connsiteX540" fmla="*/ 591968 w 640590"/>
                <a:gd name="connsiteY540" fmla="*/ 227349 h 682203"/>
                <a:gd name="connsiteX541" fmla="*/ 591107 w 640590"/>
                <a:gd name="connsiteY541" fmla="*/ 229101 h 682203"/>
                <a:gd name="connsiteX542" fmla="*/ 590458 w 640590"/>
                <a:gd name="connsiteY542" fmla="*/ 230361 h 682203"/>
                <a:gd name="connsiteX543" fmla="*/ 590270 w 640590"/>
                <a:gd name="connsiteY543" fmla="*/ 233451 h 682203"/>
                <a:gd name="connsiteX544" fmla="*/ 590669 w 640590"/>
                <a:gd name="connsiteY544" fmla="*/ 237253 h 682203"/>
                <a:gd name="connsiteX545" fmla="*/ 591530 w 640590"/>
                <a:gd name="connsiteY545" fmla="*/ 239679 h 682203"/>
                <a:gd name="connsiteX546" fmla="*/ 591991 w 640590"/>
                <a:gd name="connsiteY546" fmla="*/ 240187 h 682203"/>
                <a:gd name="connsiteX547" fmla="*/ 592062 w 640590"/>
                <a:gd name="connsiteY547" fmla="*/ 240899 h 682203"/>
                <a:gd name="connsiteX548" fmla="*/ 591194 w 640590"/>
                <a:gd name="connsiteY548" fmla="*/ 242206 h 682203"/>
                <a:gd name="connsiteX549" fmla="*/ 590051 w 640590"/>
                <a:gd name="connsiteY549" fmla="*/ 243324 h 682203"/>
                <a:gd name="connsiteX550" fmla="*/ 589496 w 640590"/>
                <a:gd name="connsiteY550" fmla="*/ 244013 h 682203"/>
                <a:gd name="connsiteX551" fmla="*/ 588987 w 640590"/>
                <a:gd name="connsiteY551" fmla="*/ 247471 h 682203"/>
                <a:gd name="connsiteX552" fmla="*/ 587978 w 640590"/>
                <a:gd name="connsiteY552" fmla="*/ 249169 h 682203"/>
                <a:gd name="connsiteX553" fmla="*/ 586116 w 640590"/>
                <a:gd name="connsiteY553" fmla="*/ 251664 h 682203"/>
                <a:gd name="connsiteX554" fmla="*/ 584465 w 640590"/>
                <a:gd name="connsiteY554" fmla="*/ 253550 h 682203"/>
                <a:gd name="connsiteX555" fmla="*/ 581876 w 640590"/>
                <a:gd name="connsiteY555" fmla="*/ 255013 h 682203"/>
                <a:gd name="connsiteX556" fmla="*/ 580890 w 640590"/>
                <a:gd name="connsiteY556" fmla="*/ 256194 h 682203"/>
                <a:gd name="connsiteX557" fmla="*/ 579943 w 640590"/>
                <a:gd name="connsiteY557" fmla="*/ 258377 h 682203"/>
                <a:gd name="connsiteX558" fmla="*/ 579388 w 640590"/>
                <a:gd name="connsiteY558" fmla="*/ 260223 h 682203"/>
                <a:gd name="connsiteX559" fmla="*/ 579357 w 640590"/>
                <a:gd name="connsiteY559" fmla="*/ 260888 h 682203"/>
                <a:gd name="connsiteX560" fmla="*/ 579654 w 640590"/>
                <a:gd name="connsiteY560" fmla="*/ 261475 h 682203"/>
                <a:gd name="connsiteX561" fmla="*/ 580733 w 640590"/>
                <a:gd name="connsiteY561" fmla="*/ 262124 h 682203"/>
                <a:gd name="connsiteX562" fmla="*/ 582040 w 640590"/>
                <a:gd name="connsiteY562" fmla="*/ 262750 h 682203"/>
                <a:gd name="connsiteX563" fmla="*/ 582666 w 640590"/>
                <a:gd name="connsiteY563" fmla="*/ 263728 h 682203"/>
                <a:gd name="connsiteX564" fmla="*/ 582752 w 640590"/>
                <a:gd name="connsiteY564" fmla="*/ 264909 h 682203"/>
                <a:gd name="connsiteX565" fmla="*/ 581782 w 640590"/>
                <a:gd name="connsiteY565" fmla="*/ 267749 h 682203"/>
                <a:gd name="connsiteX566" fmla="*/ 580037 w 640590"/>
                <a:gd name="connsiteY566" fmla="*/ 271684 h 682203"/>
                <a:gd name="connsiteX567" fmla="*/ 578042 w 640590"/>
                <a:gd name="connsiteY567" fmla="*/ 274798 h 682203"/>
                <a:gd name="connsiteX568" fmla="*/ 575985 w 640590"/>
                <a:gd name="connsiteY568" fmla="*/ 277763 h 682203"/>
                <a:gd name="connsiteX569" fmla="*/ 575492 w 640590"/>
                <a:gd name="connsiteY569" fmla="*/ 278733 h 682203"/>
                <a:gd name="connsiteX570" fmla="*/ 573645 w 640590"/>
                <a:gd name="connsiteY570" fmla="*/ 282371 h 682203"/>
                <a:gd name="connsiteX571" fmla="*/ 572034 w 640590"/>
                <a:gd name="connsiteY571" fmla="*/ 287370 h 682203"/>
                <a:gd name="connsiteX572" fmla="*/ 570946 w 640590"/>
                <a:gd name="connsiteY572" fmla="*/ 290727 h 682203"/>
                <a:gd name="connsiteX573" fmla="*/ 570008 w 640590"/>
                <a:gd name="connsiteY573" fmla="*/ 293027 h 682203"/>
                <a:gd name="connsiteX574" fmla="*/ 568850 w 640590"/>
                <a:gd name="connsiteY574" fmla="*/ 293128 h 682203"/>
                <a:gd name="connsiteX575" fmla="*/ 567449 w 640590"/>
                <a:gd name="connsiteY575" fmla="*/ 292393 h 682203"/>
                <a:gd name="connsiteX576" fmla="*/ 564030 w 640590"/>
                <a:gd name="connsiteY576" fmla="*/ 291415 h 682203"/>
                <a:gd name="connsiteX577" fmla="*/ 561848 w 640590"/>
                <a:gd name="connsiteY577" fmla="*/ 290625 h 682203"/>
                <a:gd name="connsiteX578" fmla="*/ 560259 w 640590"/>
                <a:gd name="connsiteY578" fmla="*/ 289913 h 682203"/>
                <a:gd name="connsiteX579" fmla="*/ 559156 w 640590"/>
                <a:gd name="connsiteY579" fmla="*/ 289944 h 682203"/>
                <a:gd name="connsiteX580" fmla="*/ 557639 w 640590"/>
                <a:gd name="connsiteY580" fmla="*/ 290406 h 682203"/>
                <a:gd name="connsiteX581" fmla="*/ 556097 w 640590"/>
                <a:gd name="connsiteY581" fmla="*/ 290727 h 682203"/>
                <a:gd name="connsiteX582" fmla="*/ 555182 w 640590"/>
                <a:gd name="connsiteY582" fmla="*/ 290382 h 682203"/>
                <a:gd name="connsiteX583" fmla="*/ 553062 w 640590"/>
                <a:gd name="connsiteY583" fmla="*/ 288309 h 682203"/>
                <a:gd name="connsiteX584" fmla="*/ 552413 w 640590"/>
                <a:gd name="connsiteY584" fmla="*/ 288544 h 682203"/>
                <a:gd name="connsiteX585" fmla="*/ 551998 w 640590"/>
                <a:gd name="connsiteY585" fmla="*/ 289553 h 682203"/>
                <a:gd name="connsiteX586" fmla="*/ 553430 w 640590"/>
                <a:gd name="connsiteY586" fmla="*/ 295468 h 682203"/>
                <a:gd name="connsiteX587" fmla="*/ 554361 w 640590"/>
                <a:gd name="connsiteY587" fmla="*/ 297666 h 682203"/>
                <a:gd name="connsiteX588" fmla="*/ 554204 w 640590"/>
                <a:gd name="connsiteY588" fmla="*/ 301335 h 682203"/>
                <a:gd name="connsiteX589" fmla="*/ 553836 w 640590"/>
                <a:gd name="connsiteY589" fmla="*/ 305834 h 682203"/>
                <a:gd name="connsiteX590" fmla="*/ 553289 w 640590"/>
                <a:gd name="connsiteY590" fmla="*/ 310739 h 682203"/>
                <a:gd name="connsiteX591" fmla="*/ 552921 w 640590"/>
                <a:gd name="connsiteY591" fmla="*/ 311873 h 682203"/>
                <a:gd name="connsiteX592" fmla="*/ 552014 w 640590"/>
                <a:gd name="connsiteY592" fmla="*/ 313172 h 682203"/>
                <a:gd name="connsiteX593" fmla="*/ 550817 w 640590"/>
                <a:gd name="connsiteY593" fmla="*/ 313524 h 682203"/>
                <a:gd name="connsiteX594" fmla="*/ 549729 w 640590"/>
                <a:gd name="connsiteY594" fmla="*/ 313016 h 682203"/>
                <a:gd name="connsiteX595" fmla="*/ 548861 w 640590"/>
                <a:gd name="connsiteY595" fmla="*/ 313133 h 682203"/>
                <a:gd name="connsiteX596" fmla="*/ 548572 w 640590"/>
                <a:gd name="connsiteY596" fmla="*/ 313954 h 682203"/>
                <a:gd name="connsiteX597" fmla="*/ 548822 w 640590"/>
                <a:gd name="connsiteY597" fmla="*/ 316075 h 682203"/>
                <a:gd name="connsiteX598" fmla="*/ 547758 w 640590"/>
                <a:gd name="connsiteY598" fmla="*/ 318500 h 682203"/>
                <a:gd name="connsiteX599" fmla="*/ 546975 w 640590"/>
                <a:gd name="connsiteY599" fmla="*/ 320573 h 682203"/>
                <a:gd name="connsiteX600" fmla="*/ 547179 w 640590"/>
                <a:gd name="connsiteY600" fmla="*/ 322584 h 682203"/>
                <a:gd name="connsiteX601" fmla="*/ 547554 w 640590"/>
                <a:gd name="connsiteY601" fmla="*/ 324626 h 682203"/>
                <a:gd name="connsiteX602" fmla="*/ 548798 w 640590"/>
                <a:gd name="connsiteY602" fmla="*/ 329038 h 682203"/>
                <a:gd name="connsiteX603" fmla="*/ 548806 w 640590"/>
                <a:gd name="connsiteY603" fmla="*/ 330650 h 682203"/>
                <a:gd name="connsiteX604" fmla="*/ 548563 w 640590"/>
                <a:gd name="connsiteY604" fmla="*/ 332097 h 682203"/>
                <a:gd name="connsiteX605" fmla="*/ 547914 w 640590"/>
                <a:gd name="connsiteY605" fmla="*/ 332699 h 682203"/>
                <a:gd name="connsiteX606" fmla="*/ 546795 w 640590"/>
                <a:gd name="connsiteY606" fmla="*/ 332598 h 682203"/>
                <a:gd name="connsiteX607" fmla="*/ 546185 w 640590"/>
                <a:gd name="connsiteY607" fmla="*/ 333192 h 682203"/>
                <a:gd name="connsiteX608" fmla="*/ 545724 w 640590"/>
                <a:gd name="connsiteY608" fmla="*/ 334100 h 682203"/>
                <a:gd name="connsiteX609" fmla="*/ 544464 w 640590"/>
                <a:gd name="connsiteY609" fmla="*/ 337440 h 682203"/>
                <a:gd name="connsiteX610" fmla="*/ 543259 w 640590"/>
                <a:gd name="connsiteY610" fmla="*/ 337792 h 682203"/>
                <a:gd name="connsiteX611" fmla="*/ 542046 w 640590"/>
                <a:gd name="connsiteY611" fmla="*/ 337292 h 682203"/>
                <a:gd name="connsiteX612" fmla="*/ 540231 w 640590"/>
                <a:gd name="connsiteY612" fmla="*/ 335062 h 682203"/>
                <a:gd name="connsiteX613" fmla="*/ 539121 w 640590"/>
                <a:gd name="connsiteY613" fmla="*/ 334413 h 682203"/>
                <a:gd name="connsiteX614" fmla="*/ 538416 w 640590"/>
                <a:gd name="connsiteY614" fmla="*/ 334452 h 682203"/>
                <a:gd name="connsiteX615" fmla="*/ 538104 w 640590"/>
                <a:gd name="connsiteY615" fmla="*/ 335038 h 682203"/>
                <a:gd name="connsiteX616" fmla="*/ 537611 w 640590"/>
                <a:gd name="connsiteY616" fmla="*/ 336369 h 682203"/>
                <a:gd name="connsiteX617" fmla="*/ 537118 w 640590"/>
                <a:gd name="connsiteY617" fmla="*/ 337260 h 682203"/>
                <a:gd name="connsiteX618" fmla="*/ 535905 w 640590"/>
                <a:gd name="connsiteY618" fmla="*/ 338043 h 682203"/>
                <a:gd name="connsiteX619" fmla="*/ 535608 w 640590"/>
                <a:gd name="connsiteY619" fmla="*/ 336400 h 682203"/>
                <a:gd name="connsiteX620" fmla="*/ 534958 w 640590"/>
                <a:gd name="connsiteY620" fmla="*/ 327857 h 682203"/>
                <a:gd name="connsiteX621" fmla="*/ 534466 w 640590"/>
                <a:gd name="connsiteY621" fmla="*/ 325134 h 682203"/>
                <a:gd name="connsiteX622" fmla="*/ 534067 w 640590"/>
                <a:gd name="connsiteY622" fmla="*/ 321355 h 682203"/>
                <a:gd name="connsiteX623" fmla="*/ 533480 w 640590"/>
                <a:gd name="connsiteY623" fmla="*/ 320197 h 682203"/>
                <a:gd name="connsiteX624" fmla="*/ 532729 w 640590"/>
                <a:gd name="connsiteY624" fmla="*/ 318124 h 682203"/>
                <a:gd name="connsiteX625" fmla="*/ 531899 w 640590"/>
                <a:gd name="connsiteY625" fmla="*/ 316333 h 682203"/>
                <a:gd name="connsiteX626" fmla="*/ 531203 w 640590"/>
                <a:gd name="connsiteY626" fmla="*/ 315574 h 682203"/>
                <a:gd name="connsiteX627" fmla="*/ 530757 w 640590"/>
                <a:gd name="connsiteY627" fmla="*/ 312233 h 682203"/>
                <a:gd name="connsiteX628" fmla="*/ 530593 w 640590"/>
                <a:gd name="connsiteY628" fmla="*/ 308142 h 682203"/>
                <a:gd name="connsiteX629" fmla="*/ 530601 w 640590"/>
                <a:gd name="connsiteY629" fmla="*/ 306201 h 682203"/>
                <a:gd name="connsiteX630" fmla="*/ 529623 w 640590"/>
                <a:gd name="connsiteY630" fmla="*/ 302188 h 682203"/>
                <a:gd name="connsiteX631" fmla="*/ 528669 w 640590"/>
                <a:gd name="connsiteY631" fmla="*/ 297635 h 682203"/>
                <a:gd name="connsiteX632" fmla="*/ 527377 w 640590"/>
                <a:gd name="connsiteY632" fmla="*/ 297823 h 682203"/>
                <a:gd name="connsiteX633" fmla="*/ 526611 w 640590"/>
                <a:gd name="connsiteY633" fmla="*/ 296719 h 682203"/>
                <a:gd name="connsiteX634" fmla="*/ 526055 w 640590"/>
                <a:gd name="connsiteY634" fmla="*/ 296743 h 682203"/>
                <a:gd name="connsiteX635" fmla="*/ 524240 w 640590"/>
                <a:gd name="connsiteY635" fmla="*/ 297768 h 682203"/>
                <a:gd name="connsiteX636" fmla="*/ 522793 w 640590"/>
                <a:gd name="connsiteY636" fmla="*/ 297431 h 682203"/>
                <a:gd name="connsiteX637" fmla="*/ 521721 w 640590"/>
                <a:gd name="connsiteY637" fmla="*/ 297572 h 682203"/>
                <a:gd name="connsiteX638" fmla="*/ 521713 w 640590"/>
                <a:gd name="connsiteY638" fmla="*/ 299669 h 682203"/>
                <a:gd name="connsiteX639" fmla="*/ 521893 w 640590"/>
                <a:gd name="connsiteY639" fmla="*/ 301898 h 682203"/>
                <a:gd name="connsiteX640" fmla="*/ 521486 w 640590"/>
                <a:gd name="connsiteY640" fmla="*/ 302704 h 682203"/>
                <a:gd name="connsiteX641" fmla="*/ 518654 w 640590"/>
                <a:gd name="connsiteY641" fmla="*/ 305317 h 682203"/>
                <a:gd name="connsiteX642" fmla="*/ 517864 w 640590"/>
                <a:gd name="connsiteY642" fmla="*/ 307070 h 682203"/>
                <a:gd name="connsiteX643" fmla="*/ 517942 w 640590"/>
                <a:gd name="connsiteY643" fmla="*/ 308908 h 682203"/>
                <a:gd name="connsiteX644" fmla="*/ 518294 w 640590"/>
                <a:gd name="connsiteY644" fmla="*/ 311365 h 682203"/>
                <a:gd name="connsiteX645" fmla="*/ 517794 w 640590"/>
                <a:gd name="connsiteY645" fmla="*/ 312617 h 682203"/>
                <a:gd name="connsiteX646" fmla="*/ 516566 w 640590"/>
                <a:gd name="connsiteY646" fmla="*/ 313767 h 682203"/>
                <a:gd name="connsiteX647" fmla="*/ 514915 w 640590"/>
                <a:gd name="connsiteY647" fmla="*/ 314369 h 682203"/>
                <a:gd name="connsiteX648" fmla="*/ 513460 w 640590"/>
                <a:gd name="connsiteY648" fmla="*/ 314087 h 682203"/>
                <a:gd name="connsiteX649" fmla="*/ 512529 w 640590"/>
                <a:gd name="connsiteY649" fmla="*/ 313086 h 682203"/>
                <a:gd name="connsiteX650" fmla="*/ 511660 w 640590"/>
                <a:gd name="connsiteY650" fmla="*/ 310536 h 682203"/>
                <a:gd name="connsiteX651" fmla="*/ 510886 w 640590"/>
                <a:gd name="connsiteY651" fmla="*/ 309143 h 682203"/>
                <a:gd name="connsiteX652" fmla="*/ 510072 w 640590"/>
                <a:gd name="connsiteY652" fmla="*/ 308814 h 682203"/>
                <a:gd name="connsiteX653" fmla="*/ 509439 w 640590"/>
                <a:gd name="connsiteY653" fmla="*/ 309190 h 682203"/>
                <a:gd name="connsiteX654" fmla="*/ 509353 w 640590"/>
                <a:gd name="connsiteY654" fmla="*/ 310794 h 682203"/>
                <a:gd name="connsiteX655" fmla="*/ 509399 w 640590"/>
                <a:gd name="connsiteY655" fmla="*/ 312116 h 682203"/>
                <a:gd name="connsiteX656" fmla="*/ 509196 w 640590"/>
                <a:gd name="connsiteY656" fmla="*/ 312265 h 682203"/>
                <a:gd name="connsiteX657" fmla="*/ 508742 w 640590"/>
                <a:gd name="connsiteY657" fmla="*/ 312061 h 682203"/>
                <a:gd name="connsiteX658" fmla="*/ 508226 w 640590"/>
                <a:gd name="connsiteY658" fmla="*/ 311412 h 682203"/>
                <a:gd name="connsiteX659" fmla="*/ 506872 w 640590"/>
                <a:gd name="connsiteY659" fmla="*/ 305012 h 682203"/>
                <a:gd name="connsiteX660" fmla="*/ 504940 w 640590"/>
                <a:gd name="connsiteY660" fmla="*/ 300076 h 682203"/>
                <a:gd name="connsiteX661" fmla="*/ 504823 w 640590"/>
                <a:gd name="connsiteY661" fmla="*/ 298182 h 682203"/>
                <a:gd name="connsiteX662" fmla="*/ 505527 w 640590"/>
                <a:gd name="connsiteY662" fmla="*/ 295741 h 682203"/>
                <a:gd name="connsiteX663" fmla="*/ 506395 w 640590"/>
                <a:gd name="connsiteY663" fmla="*/ 291978 h 682203"/>
                <a:gd name="connsiteX664" fmla="*/ 508687 w 640590"/>
                <a:gd name="connsiteY664" fmla="*/ 289631 h 682203"/>
                <a:gd name="connsiteX665" fmla="*/ 508985 w 640590"/>
                <a:gd name="connsiteY665" fmla="*/ 288638 h 682203"/>
                <a:gd name="connsiteX666" fmla="*/ 509360 w 640590"/>
                <a:gd name="connsiteY666" fmla="*/ 287848 h 682203"/>
                <a:gd name="connsiteX667" fmla="*/ 509916 w 640590"/>
                <a:gd name="connsiteY667" fmla="*/ 287691 h 682203"/>
                <a:gd name="connsiteX668" fmla="*/ 512858 w 640590"/>
                <a:gd name="connsiteY668" fmla="*/ 287910 h 682203"/>
                <a:gd name="connsiteX669" fmla="*/ 513843 w 640590"/>
                <a:gd name="connsiteY669" fmla="*/ 287535 h 682203"/>
                <a:gd name="connsiteX670" fmla="*/ 514712 w 640590"/>
                <a:gd name="connsiteY670" fmla="*/ 286424 h 682203"/>
                <a:gd name="connsiteX671" fmla="*/ 515979 w 640590"/>
                <a:gd name="connsiteY671" fmla="*/ 285532 h 682203"/>
                <a:gd name="connsiteX672" fmla="*/ 517246 w 640590"/>
                <a:gd name="connsiteY672" fmla="*/ 285172 h 682203"/>
                <a:gd name="connsiteX673" fmla="*/ 518256 w 640590"/>
                <a:gd name="connsiteY673" fmla="*/ 285039 h 682203"/>
                <a:gd name="connsiteX674" fmla="*/ 519875 w 640590"/>
                <a:gd name="connsiteY674" fmla="*/ 285884 h 682203"/>
                <a:gd name="connsiteX675" fmla="*/ 520548 w 640590"/>
                <a:gd name="connsiteY675" fmla="*/ 285399 h 682203"/>
                <a:gd name="connsiteX676" fmla="*/ 521041 w 640590"/>
                <a:gd name="connsiteY676" fmla="*/ 283834 h 682203"/>
                <a:gd name="connsiteX677" fmla="*/ 521745 w 640590"/>
                <a:gd name="connsiteY677" fmla="*/ 282285 h 682203"/>
                <a:gd name="connsiteX678" fmla="*/ 522198 w 640590"/>
                <a:gd name="connsiteY678" fmla="*/ 281534 h 682203"/>
                <a:gd name="connsiteX679" fmla="*/ 523286 w 640590"/>
                <a:gd name="connsiteY679" fmla="*/ 281198 h 682203"/>
                <a:gd name="connsiteX680" fmla="*/ 524671 w 640590"/>
                <a:gd name="connsiteY680" fmla="*/ 281119 h 682203"/>
                <a:gd name="connsiteX681" fmla="*/ 525132 w 640590"/>
                <a:gd name="connsiteY681" fmla="*/ 280830 h 682203"/>
                <a:gd name="connsiteX682" fmla="*/ 525508 w 640590"/>
                <a:gd name="connsiteY682" fmla="*/ 280306 h 682203"/>
                <a:gd name="connsiteX683" fmla="*/ 525852 w 640590"/>
                <a:gd name="connsiteY683" fmla="*/ 278248 h 682203"/>
                <a:gd name="connsiteX684" fmla="*/ 527620 w 640590"/>
                <a:gd name="connsiteY684" fmla="*/ 273640 h 682203"/>
                <a:gd name="connsiteX685" fmla="*/ 528246 w 640590"/>
                <a:gd name="connsiteY685" fmla="*/ 271591 h 682203"/>
                <a:gd name="connsiteX686" fmla="*/ 528340 w 640590"/>
                <a:gd name="connsiteY686" fmla="*/ 271231 h 682203"/>
                <a:gd name="connsiteX687" fmla="*/ 528285 w 640590"/>
                <a:gd name="connsiteY687" fmla="*/ 268946 h 682203"/>
                <a:gd name="connsiteX688" fmla="*/ 528786 w 640590"/>
                <a:gd name="connsiteY688" fmla="*/ 268618 h 682203"/>
                <a:gd name="connsiteX689" fmla="*/ 531719 w 640590"/>
                <a:gd name="connsiteY689" fmla="*/ 269736 h 682203"/>
                <a:gd name="connsiteX690" fmla="*/ 533002 w 640590"/>
                <a:gd name="connsiteY690" fmla="*/ 269721 h 682203"/>
                <a:gd name="connsiteX691" fmla="*/ 533699 w 640590"/>
                <a:gd name="connsiteY691" fmla="*/ 269259 h 682203"/>
                <a:gd name="connsiteX692" fmla="*/ 533926 w 640590"/>
                <a:gd name="connsiteY692" fmla="*/ 268422 h 682203"/>
                <a:gd name="connsiteX693" fmla="*/ 533550 w 640590"/>
                <a:gd name="connsiteY693" fmla="*/ 267444 h 682203"/>
                <a:gd name="connsiteX694" fmla="*/ 531462 w 640590"/>
                <a:gd name="connsiteY694" fmla="*/ 265731 h 682203"/>
                <a:gd name="connsiteX695" fmla="*/ 527753 w 640590"/>
                <a:gd name="connsiteY695" fmla="*/ 263423 h 682203"/>
                <a:gd name="connsiteX696" fmla="*/ 524350 w 640590"/>
                <a:gd name="connsiteY696" fmla="*/ 262007 h 682203"/>
                <a:gd name="connsiteX697" fmla="*/ 518060 w 640590"/>
                <a:gd name="connsiteY697" fmla="*/ 262218 h 682203"/>
                <a:gd name="connsiteX698" fmla="*/ 511832 w 640590"/>
                <a:gd name="connsiteY698" fmla="*/ 262664 h 682203"/>
                <a:gd name="connsiteX699" fmla="*/ 510010 w 640590"/>
                <a:gd name="connsiteY699" fmla="*/ 262437 h 682203"/>
                <a:gd name="connsiteX700" fmla="*/ 507733 w 640590"/>
                <a:gd name="connsiteY700" fmla="*/ 261795 h 682203"/>
                <a:gd name="connsiteX701" fmla="*/ 502139 w 640590"/>
                <a:gd name="connsiteY701" fmla="*/ 261889 h 682203"/>
                <a:gd name="connsiteX702" fmla="*/ 495380 w 640590"/>
                <a:gd name="connsiteY702" fmla="*/ 262241 h 682203"/>
                <a:gd name="connsiteX703" fmla="*/ 492806 w 640590"/>
                <a:gd name="connsiteY703" fmla="*/ 262046 h 682203"/>
                <a:gd name="connsiteX704" fmla="*/ 491538 w 640590"/>
                <a:gd name="connsiteY704" fmla="*/ 262069 h 682203"/>
                <a:gd name="connsiteX705" fmla="*/ 488996 w 640590"/>
                <a:gd name="connsiteY705" fmla="*/ 262281 h 682203"/>
                <a:gd name="connsiteX706" fmla="*/ 484849 w 640590"/>
                <a:gd name="connsiteY706" fmla="*/ 261623 h 682203"/>
                <a:gd name="connsiteX707" fmla="*/ 481978 w 640590"/>
                <a:gd name="connsiteY707" fmla="*/ 260778 h 682203"/>
                <a:gd name="connsiteX708" fmla="*/ 479436 w 640590"/>
                <a:gd name="connsiteY708" fmla="*/ 259848 h 682203"/>
                <a:gd name="connsiteX709" fmla="*/ 476416 w 640590"/>
                <a:gd name="connsiteY709" fmla="*/ 259010 h 682203"/>
                <a:gd name="connsiteX710" fmla="*/ 475688 w 640590"/>
                <a:gd name="connsiteY710" fmla="*/ 259018 h 682203"/>
                <a:gd name="connsiteX711" fmla="*/ 475265 w 640590"/>
                <a:gd name="connsiteY711" fmla="*/ 258713 h 682203"/>
                <a:gd name="connsiteX712" fmla="*/ 474976 w 640590"/>
                <a:gd name="connsiteY712" fmla="*/ 257970 h 682203"/>
                <a:gd name="connsiteX713" fmla="*/ 474874 w 640590"/>
                <a:gd name="connsiteY713" fmla="*/ 257008 h 682203"/>
                <a:gd name="connsiteX714" fmla="*/ 475500 w 640590"/>
                <a:gd name="connsiteY714" fmla="*/ 252548 h 682203"/>
                <a:gd name="connsiteX715" fmla="*/ 474945 w 640590"/>
                <a:gd name="connsiteY715" fmla="*/ 245773 h 682203"/>
                <a:gd name="connsiteX716" fmla="*/ 475454 w 640590"/>
                <a:gd name="connsiteY716" fmla="*/ 243301 h 682203"/>
                <a:gd name="connsiteX717" fmla="*/ 472981 w 640590"/>
                <a:gd name="connsiteY717" fmla="*/ 237731 h 682203"/>
                <a:gd name="connsiteX718" fmla="*/ 472136 w 640590"/>
                <a:gd name="connsiteY718" fmla="*/ 236698 h 682203"/>
                <a:gd name="connsiteX719" fmla="*/ 470994 w 640590"/>
                <a:gd name="connsiteY719" fmla="*/ 236651 h 682203"/>
                <a:gd name="connsiteX720" fmla="*/ 470266 w 640590"/>
                <a:gd name="connsiteY720" fmla="*/ 237371 h 682203"/>
                <a:gd name="connsiteX721" fmla="*/ 469977 w 640590"/>
                <a:gd name="connsiteY721" fmla="*/ 238677 h 682203"/>
                <a:gd name="connsiteX722" fmla="*/ 470392 w 640590"/>
                <a:gd name="connsiteY722" fmla="*/ 240140 h 682203"/>
                <a:gd name="connsiteX723" fmla="*/ 469484 w 640590"/>
                <a:gd name="connsiteY723" fmla="*/ 241768 h 682203"/>
                <a:gd name="connsiteX724" fmla="*/ 467661 w 640590"/>
                <a:gd name="connsiteY724" fmla="*/ 242292 h 682203"/>
                <a:gd name="connsiteX725" fmla="*/ 465533 w 640590"/>
                <a:gd name="connsiteY725" fmla="*/ 241744 h 682203"/>
                <a:gd name="connsiteX726" fmla="*/ 463765 w 640590"/>
                <a:gd name="connsiteY726" fmla="*/ 240977 h 682203"/>
                <a:gd name="connsiteX727" fmla="*/ 461489 w 640590"/>
                <a:gd name="connsiteY727" fmla="*/ 239319 h 682203"/>
                <a:gd name="connsiteX728" fmla="*/ 459775 w 640590"/>
                <a:gd name="connsiteY728" fmla="*/ 236980 h 682203"/>
                <a:gd name="connsiteX729" fmla="*/ 459627 w 640590"/>
                <a:gd name="connsiteY729" fmla="*/ 234390 h 682203"/>
                <a:gd name="connsiteX730" fmla="*/ 458852 w 640590"/>
                <a:gd name="connsiteY730" fmla="*/ 232724 h 682203"/>
                <a:gd name="connsiteX731" fmla="*/ 457796 w 640590"/>
                <a:gd name="connsiteY731" fmla="*/ 231910 h 682203"/>
                <a:gd name="connsiteX732" fmla="*/ 457021 w 640590"/>
                <a:gd name="connsiteY732" fmla="*/ 231683 h 682203"/>
                <a:gd name="connsiteX733" fmla="*/ 456325 w 640590"/>
                <a:gd name="connsiteY733" fmla="*/ 231863 h 682203"/>
                <a:gd name="connsiteX734" fmla="*/ 455715 w 640590"/>
                <a:gd name="connsiteY734" fmla="*/ 232771 h 682203"/>
                <a:gd name="connsiteX735" fmla="*/ 456247 w 640590"/>
                <a:gd name="connsiteY735" fmla="*/ 233670 h 682203"/>
                <a:gd name="connsiteX736" fmla="*/ 456975 w 640590"/>
                <a:gd name="connsiteY736" fmla="*/ 234938 h 682203"/>
                <a:gd name="connsiteX737" fmla="*/ 456732 w 640590"/>
                <a:gd name="connsiteY737" fmla="*/ 235798 h 682203"/>
                <a:gd name="connsiteX738" fmla="*/ 456083 w 640590"/>
                <a:gd name="connsiteY738" fmla="*/ 235931 h 682203"/>
                <a:gd name="connsiteX739" fmla="*/ 455112 w 640590"/>
                <a:gd name="connsiteY739" fmla="*/ 235564 h 682203"/>
                <a:gd name="connsiteX740" fmla="*/ 453611 w 640590"/>
                <a:gd name="connsiteY740" fmla="*/ 235759 h 682203"/>
                <a:gd name="connsiteX741" fmla="*/ 452155 w 640590"/>
                <a:gd name="connsiteY741" fmla="*/ 235102 h 682203"/>
                <a:gd name="connsiteX742" fmla="*/ 451287 w 640590"/>
                <a:gd name="connsiteY742" fmla="*/ 235047 h 682203"/>
                <a:gd name="connsiteX743" fmla="*/ 450426 w 640590"/>
                <a:gd name="connsiteY743" fmla="*/ 234805 h 682203"/>
                <a:gd name="connsiteX744" fmla="*/ 450372 w 640590"/>
                <a:gd name="connsiteY744" fmla="*/ 233310 h 682203"/>
                <a:gd name="connsiteX745" fmla="*/ 449050 w 640590"/>
                <a:gd name="connsiteY745" fmla="*/ 231417 h 682203"/>
                <a:gd name="connsiteX746" fmla="*/ 446812 w 640590"/>
                <a:gd name="connsiteY746" fmla="*/ 229297 h 682203"/>
                <a:gd name="connsiteX747" fmla="*/ 444614 w 640590"/>
                <a:gd name="connsiteY747" fmla="*/ 227983 h 682203"/>
                <a:gd name="connsiteX748" fmla="*/ 443557 w 640590"/>
                <a:gd name="connsiteY748" fmla="*/ 228163 h 682203"/>
                <a:gd name="connsiteX749" fmla="*/ 443025 w 640590"/>
                <a:gd name="connsiteY749" fmla="*/ 229610 h 682203"/>
                <a:gd name="connsiteX750" fmla="*/ 443150 w 640590"/>
                <a:gd name="connsiteY750" fmla="*/ 230150 h 682203"/>
                <a:gd name="connsiteX751" fmla="*/ 443925 w 640590"/>
                <a:gd name="connsiteY751" fmla="*/ 230416 h 682203"/>
                <a:gd name="connsiteX752" fmla="*/ 445036 w 640590"/>
                <a:gd name="connsiteY752" fmla="*/ 231253 h 682203"/>
                <a:gd name="connsiteX753" fmla="*/ 445271 w 640590"/>
                <a:gd name="connsiteY753" fmla="*/ 232129 h 682203"/>
                <a:gd name="connsiteX754" fmla="*/ 445106 w 640590"/>
                <a:gd name="connsiteY754" fmla="*/ 232896 h 682203"/>
                <a:gd name="connsiteX755" fmla="*/ 443737 w 640590"/>
                <a:gd name="connsiteY755" fmla="*/ 234296 h 682203"/>
                <a:gd name="connsiteX756" fmla="*/ 442767 w 640590"/>
                <a:gd name="connsiteY756" fmla="*/ 235626 h 682203"/>
                <a:gd name="connsiteX757" fmla="*/ 440600 w 640590"/>
                <a:gd name="connsiteY757" fmla="*/ 237559 h 682203"/>
                <a:gd name="connsiteX758" fmla="*/ 438754 w 640590"/>
                <a:gd name="connsiteY758" fmla="*/ 239772 h 682203"/>
                <a:gd name="connsiteX759" fmla="*/ 438269 w 640590"/>
                <a:gd name="connsiteY759" fmla="*/ 241447 h 682203"/>
                <a:gd name="connsiteX760" fmla="*/ 437572 w 640590"/>
                <a:gd name="connsiteY760" fmla="*/ 242949 h 682203"/>
                <a:gd name="connsiteX761" fmla="*/ 437299 w 640590"/>
                <a:gd name="connsiteY761" fmla="*/ 244600 h 682203"/>
                <a:gd name="connsiteX762" fmla="*/ 437784 w 640590"/>
                <a:gd name="connsiteY762" fmla="*/ 245742 h 682203"/>
                <a:gd name="connsiteX763" fmla="*/ 438676 w 640590"/>
                <a:gd name="connsiteY763" fmla="*/ 246462 h 682203"/>
                <a:gd name="connsiteX764" fmla="*/ 440991 w 640590"/>
                <a:gd name="connsiteY764" fmla="*/ 246986 h 682203"/>
                <a:gd name="connsiteX765" fmla="*/ 443416 w 640590"/>
                <a:gd name="connsiteY765" fmla="*/ 249208 h 682203"/>
                <a:gd name="connsiteX766" fmla="*/ 445372 w 640590"/>
                <a:gd name="connsiteY766" fmla="*/ 252204 h 682203"/>
                <a:gd name="connsiteX767" fmla="*/ 446475 w 640590"/>
                <a:gd name="connsiteY767" fmla="*/ 253112 h 682203"/>
                <a:gd name="connsiteX768" fmla="*/ 448478 w 640590"/>
                <a:gd name="connsiteY768" fmla="*/ 254121 h 682203"/>
                <a:gd name="connsiteX769" fmla="*/ 452335 w 640590"/>
                <a:gd name="connsiteY769" fmla="*/ 254238 h 682203"/>
                <a:gd name="connsiteX770" fmla="*/ 452906 w 640590"/>
                <a:gd name="connsiteY770" fmla="*/ 255060 h 682203"/>
                <a:gd name="connsiteX771" fmla="*/ 453454 w 640590"/>
                <a:gd name="connsiteY771" fmla="*/ 257258 h 682203"/>
                <a:gd name="connsiteX772" fmla="*/ 454213 w 640590"/>
                <a:gd name="connsiteY772" fmla="*/ 258033 h 682203"/>
                <a:gd name="connsiteX773" fmla="*/ 456177 w 640590"/>
                <a:gd name="connsiteY773" fmla="*/ 259065 h 682203"/>
                <a:gd name="connsiteX774" fmla="*/ 456341 w 640590"/>
                <a:gd name="connsiteY774" fmla="*/ 259824 h 682203"/>
                <a:gd name="connsiteX775" fmla="*/ 455864 w 640590"/>
                <a:gd name="connsiteY775" fmla="*/ 260700 h 682203"/>
                <a:gd name="connsiteX776" fmla="*/ 454995 w 640590"/>
                <a:gd name="connsiteY776" fmla="*/ 261389 h 682203"/>
                <a:gd name="connsiteX777" fmla="*/ 453391 w 640590"/>
                <a:gd name="connsiteY777" fmla="*/ 261827 h 682203"/>
                <a:gd name="connsiteX778" fmla="*/ 451866 w 640590"/>
                <a:gd name="connsiteY778" fmla="*/ 261999 h 682203"/>
                <a:gd name="connsiteX779" fmla="*/ 450333 w 640590"/>
                <a:gd name="connsiteY779" fmla="*/ 261717 h 682203"/>
                <a:gd name="connsiteX780" fmla="*/ 448056 w 640590"/>
                <a:gd name="connsiteY780" fmla="*/ 261545 h 682203"/>
                <a:gd name="connsiteX781" fmla="*/ 445474 w 640590"/>
                <a:gd name="connsiteY781" fmla="*/ 261530 h 682203"/>
                <a:gd name="connsiteX782" fmla="*/ 443643 w 640590"/>
                <a:gd name="connsiteY782" fmla="*/ 266998 h 682203"/>
                <a:gd name="connsiteX783" fmla="*/ 442337 w 640590"/>
                <a:gd name="connsiteY783" fmla="*/ 268915 h 682203"/>
                <a:gd name="connsiteX784" fmla="*/ 441594 w 640590"/>
                <a:gd name="connsiteY784" fmla="*/ 268915 h 682203"/>
                <a:gd name="connsiteX785" fmla="*/ 439599 w 640590"/>
                <a:gd name="connsiteY785" fmla="*/ 267984 h 682203"/>
                <a:gd name="connsiteX786" fmla="*/ 438746 w 640590"/>
                <a:gd name="connsiteY786" fmla="*/ 268132 h 682203"/>
                <a:gd name="connsiteX787" fmla="*/ 436446 w 640590"/>
                <a:gd name="connsiteY787" fmla="*/ 272983 h 682203"/>
                <a:gd name="connsiteX788" fmla="*/ 436125 w 640590"/>
                <a:gd name="connsiteY788" fmla="*/ 274149 h 682203"/>
                <a:gd name="connsiteX789" fmla="*/ 435969 w 640590"/>
                <a:gd name="connsiteY789" fmla="*/ 275025 h 682203"/>
                <a:gd name="connsiteX790" fmla="*/ 437189 w 640590"/>
                <a:gd name="connsiteY790" fmla="*/ 276895 h 682203"/>
                <a:gd name="connsiteX791" fmla="*/ 438652 w 640590"/>
                <a:gd name="connsiteY791" fmla="*/ 278436 h 682203"/>
                <a:gd name="connsiteX792" fmla="*/ 440397 w 640590"/>
                <a:gd name="connsiteY792" fmla="*/ 279038 h 682203"/>
                <a:gd name="connsiteX793" fmla="*/ 441766 w 640590"/>
                <a:gd name="connsiteY793" fmla="*/ 278577 h 682203"/>
                <a:gd name="connsiteX794" fmla="*/ 442877 w 640590"/>
                <a:gd name="connsiteY794" fmla="*/ 279195 h 682203"/>
                <a:gd name="connsiteX795" fmla="*/ 444175 w 640590"/>
                <a:gd name="connsiteY795" fmla="*/ 280744 h 682203"/>
                <a:gd name="connsiteX796" fmla="*/ 446405 w 640590"/>
                <a:gd name="connsiteY796" fmla="*/ 281769 h 682203"/>
                <a:gd name="connsiteX797" fmla="*/ 449558 w 640590"/>
                <a:gd name="connsiteY797" fmla="*/ 282262 h 682203"/>
                <a:gd name="connsiteX798" fmla="*/ 451350 w 640590"/>
                <a:gd name="connsiteY798" fmla="*/ 283482 h 682203"/>
                <a:gd name="connsiteX799" fmla="*/ 451568 w 640590"/>
                <a:gd name="connsiteY799" fmla="*/ 284538 h 682203"/>
                <a:gd name="connsiteX800" fmla="*/ 451412 w 640590"/>
                <a:gd name="connsiteY800" fmla="*/ 285610 h 682203"/>
                <a:gd name="connsiteX801" fmla="*/ 451131 w 640590"/>
                <a:gd name="connsiteY801" fmla="*/ 288395 h 682203"/>
                <a:gd name="connsiteX802" fmla="*/ 450825 w 640590"/>
                <a:gd name="connsiteY802" fmla="*/ 289999 h 682203"/>
                <a:gd name="connsiteX803" fmla="*/ 449128 w 640590"/>
                <a:gd name="connsiteY803" fmla="*/ 294208 h 682203"/>
                <a:gd name="connsiteX804" fmla="*/ 447915 w 640590"/>
                <a:gd name="connsiteY804" fmla="*/ 297830 h 682203"/>
                <a:gd name="connsiteX805" fmla="*/ 448541 w 640590"/>
                <a:gd name="connsiteY805" fmla="*/ 299552 h 682203"/>
                <a:gd name="connsiteX806" fmla="*/ 448995 w 640590"/>
                <a:gd name="connsiteY806" fmla="*/ 300256 h 682203"/>
                <a:gd name="connsiteX807" fmla="*/ 449425 w 640590"/>
                <a:gd name="connsiteY807" fmla="*/ 300795 h 682203"/>
                <a:gd name="connsiteX808" fmla="*/ 450786 w 640590"/>
                <a:gd name="connsiteY808" fmla="*/ 302149 h 682203"/>
                <a:gd name="connsiteX809" fmla="*/ 451733 w 640590"/>
                <a:gd name="connsiteY809" fmla="*/ 303487 h 682203"/>
                <a:gd name="connsiteX810" fmla="*/ 450919 w 640590"/>
                <a:gd name="connsiteY810" fmla="*/ 306905 h 682203"/>
                <a:gd name="connsiteX811" fmla="*/ 451365 w 640590"/>
                <a:gd name="connsiteY811" fmla="*/ 307805 h 682203"/>
                <a:gd name="connsiteX812" fmla="*/ 453188 w 640590"/>
                <a:gd name="connsiteY812" fmla="*/ 308408 h 682203"/>
                <a:gd name="connsiteX813" fmla="*/ 455152 w 640590"/>
                <a:gd name="connsiteY813" fmla="*/ 308869 h 682203"/>
                <a:gd name="connsiteX814" fmla="*/ 455840 w 640590"/>
                <a:gd name="connsiteY814" fmla="*/ 309432 h 682203"/>
                <a:gd name="connsiteX815" fmla="*/ 454134 w 640590"/>
                <a:gd name="connsiteY815" fmla="*/ 312898 h 682203"/>
                <a:gd name="connsiteX816" fmla="*/ 454495 w 640590"/>
                <a:gd name="connsiteY816" fmla="*/ 315308 h 682203"/>
                <a:gd name="connsiteX817" fmla="*/ 455214 w 640590"/>
                <a:gd name="connsiteY817" fmla="*/ 317569 h 682203"/>
                <a:gd name="connsiteX818" fmla="*/ 455731 w 640590"/>
                <a:gd name="connsiteY818" fmla="*/ 321262 h 682203"/>
                <a:gd name="connsiteX819" fmla="*/ 455809 w 640590"/>
                <a:gd name="connsiteY819" fmla="*/ 321653 h 682203"/>
                <a:gd name="connsiteX820" fmla="*/ 455668 w 640590"/>
                <a:gd name="connsiteY820" fmla="*/ 322576 h 682203"/>
                <a:gd name="connsiteX821" fmla="*/ 456787 w 640590"/>
                <a:gd name="connsiteY821" fmla="*/ 325439 h 682203"/>
                <a:gd name="connsiteX822" fmla="*/ 458516 w 640590"/>
                <a:gd name="connsiteY822" fmla="*/ 331017 h 682203"/>
                <a:gd name="connsiteX823" fmla="*/ 458649 w 640590"/>
                <a:gd name="connsiteY823" fmla="*/ 333098 h 682203"/>
                <a:gd name="connsiteX824" fmla="*/ 458547 w 640590"/>
                <a:gd name="connsiteY824" fmla="*/ 335297 h 682203"/>
                <a:gd name="connsiteX825" fmla="*/ 458039 w 640590"/>
                <a:gd name="connsiteY825" fmla="*/ 338966 h 682203"/>
                <a:gd name="connsiteX826" fmla="*/ 456310 w 640590"/>
                <a:gd name="connsiteY826" fmla="*/ 338950 h 682203"/>
                <a:gd name="connsiteX827" fmla="*/ 457851 w 640590"/>
                <a:gd name="connsiteY827" fmla="*/ 341399 h 682203"/>
                <a:gd name="connsiteX828" fmla="*/ 458344 w 640590"/>
                <a:gd name="connsiteY828" fmla="*/ 343159 h 682203"/>
                <a:gd name="connsiteX829" fmla="*/ 458555 w 640590"/>
                <a:gd name="connsiteY829" fmla="*/ 345616 h 682203"/>
                <a:gd name="connsiteX830" fmla="*/ 456701 w 640590"/>
                <a:gd name="connsiteY830" fmla="*/ 345921 h 682203"/>
                <a:gd name="connsiteX831" fmla="*/ 455387 w 640590"/>
                <a:gd name="connsiteY831" fmla="*/ 345647 h 682203"/>
                <a:gd name="connsiteX832" fmla="*/ 454291 w 640590"/>
                <a:gd name="connsiteY832" fmla="*/ 343496 h 682203"/>
                <a:gd name="connsiteX833" fmla="*/ 453783 w 640590"/>
                <a:gd name="connsiteY833" fmla="*/ 345451 h 682203"/>
                <a:gd name="connsiteX834" fmla="*/ 451827 w 640590"/>
                <a:gd name="connsiteY834" fmla="*/ 347259 h 682203"/>
                <a:gd name="connsiteX835" fmla="*/ 451122 w 640590"/>
                <a:gd name="connsiteY835" fmla="*/ 346375 h 682203"/>
                <a:gd name="connsiteX836" fmla="*/ 450716 w 640590"/>
                <a:gd name="connsiteY836" fmla="*/ 345428 h 682203"/>
                <a:gd name="connsiteX837" fmla="*/ 450638 w 640590"/>
                <a:gd name="connsiteY837" fmla="*/ 343754 h 682203"/>
                <a:gd name="connsiteX838" fmla="*/ 451717 w 640590"/>
                <a:gd name="connsiteY838" fmla="*/ 337362 h 682203"/>
                <a:gd name="connsiteX839" fmla="*/ 451498 w 640590"/>
                <a:gd name="connsiteY839" fmla="*/ 336642 h 682203"/>
                <a:gd name="connsiteX840" fmla="*/ 451013 w 640590"/>
                <a:gd name="connsiteY840" fmla="*/ 336165 h 682203"/>
                <a:gd name="connsiteX841" fmla="*/ 449941 w 640590"/>
                <a:gd name="connsiteY841" fmla="*/ 335907 h 682203"/>
                <a:gd name="connsiteX842" fmla="*/ 449542 w 640590"/>
                <a:gd name="connsiteY842" fmla="*/ 334608 h 682203"/>
                <a:gd name="connsiteX843" fmla="*/ 447907 w 640590"/>
                <a:gd name="connsiteY843" fmla="*/ 341430 h 682203"/>
                <a:gd name="connsiteX844" fmla="*/ 448627 w 640590"/>
                <a:gd name="connsiteY844" fmla="*/ 344215 h 682203"/>
                <a:gd name="connsiteX845" fmla="*/ 448298 w 640590"/>
                <a:gd name="connsiteY845" fmla="*/ 345483 h 682203"/>
                <a:gd name="connsiteX846" fmla="*/ 445247 w 640590"/>
                <a:gd name="connsiteY846" fmla="*/ 346547 h 682203"/>
                <a:gd name="connsiteX847" fmla="*/ 442157 w 640590"/>
                <a:gd name="connsiteY847" fmla="*/ 343989 h 682203"/>
                <a:gd name="connsiteX848" fmla="*/ 441766 w 640590"/>
                <a:gd name="connsiteY848" fmla="*/ 343167 h 682203"/>
                <a:gd name="connsiteX849" fmla="*/ 441586 w 640590"/>
                <a:gd name="connsiteY849" fmla="*/ 344606 h 682203"/>
                <a:gd name="connsiteX850" fmla="*/ 441030 w 640590"/>
                <a:gd name="connsiteY850" fmla="*/ 346359 h 682203"/>
                <a:gd name="connsiteX851" fmla="*/ 438136 w 640590"/>
                <a:gd name="connsiteY851" fmla="*/ 346038 h 682203"/>
                <a:gd name="connsiteX852" fmla="*/ 436704 w 640590"/>
                <a:gd name="connsiteY852" fmla="*/ 344669 h 682203"/>
                <a:gd name="connsiteX853" fmla="*/ 437635 w 640590"/>
                <a:gd name="connsiteY853" fmla="*/ 342338 h 682203"/>
                <a:gd name="connsiteX854" fmla="*/ 439426 w 640590"/>
                <a:gd name="connsiteY854" fmla="*/ 336705 h 682203"/>
                <a:gd name="connsiteX855" fmla="*/ 439763 w 640590"/>
                <a:gd name="connsiteY855" fmla="*/ 334194 h 682203"/>
                <a:gd name="connsiteX856" fmla="*/ 437361 w 640590"/>
                <a:gd name="connsiteY856" fmla="*/ 332347 h 682203"/>
                <a:gd name="connsiteX857" fmla="*/ 435327 w 640590"/>
                <a:gd name="connsiteY857" fmla="*/ 331213 h 682203"/>
                <a:gd name="connsiteX858" fmla="*/ 434161 w 640590"/>
                <a:gd name="connsiteY858" fmla="*/ 328647 h 682203"/>
                <a:gd name="connsiteX859" fmla="*/ 434607 w 640590"/>
                <a:gd name="connsiteY859" fmla="*/ 331463 h 682203"/>
                <a:gd name="connsiteX860" fmla="*/ 435695 w 640590"/>
                <a:gd name="connsiteY860" fmla="*/ 332465 h 682203"/>
                <a:gd name="connsiteX861" fmla="*/ 437275 w 640590"/>
                <a:gd name="connsiteY861" fmla="*/ 333169 h 682203"/>
                <a:gd name="connsiteX862" fmla="*/ 438949 w 640590"/>
                <a:gd name="connsiteY862" fmla="*/ 334608 h 682203"/>
                <a:gd name="connsiteX863" fmla="*/ 437745 w 640590"/>
                <a:gd name="connsiteY863" fmla="*/ 336361 h 682203"/>
                <a:gd name="connsiteX864" fmla="*/ 436571 w 640590"/>
                <a:gd name="connsiteY864" fmla="*/ 337448 h 682203"/>
                <a:gd name="connsiteX865" fmla="*/ 434326 w 640590"/>
                <a:gd name="connsiteY865" fmla="*/ 341579 h 682203"/>
                <a:gd name="connsiteX866" fmla="*/ 431588 w 640590"/>
                <a:gd name="connsiteY866" fmla="*/ 343887 h 682203"/>
                <a:gd name="connsiteX867" fmla="*/ 428396 w 640590"/>
                <a:gd name="connsiteY867" fmla="*/ 345624 h 682203"/>
                <a:gd name="connsiteX868" fmla="*/ 417912 w 640590"/>
                <a:gd name="connsiteY868" fmla="*/ 348174 h 682203"/>
                <a:gd name="connsiteX869" fmla="*/ 415714 w 640590"/>
                <a:gd name="connsiteY869" fmla="*/ 349207 h 682203"/>
                <a:gd name="connsiteX870" fmla="*/ 412498 w 640590"/>
                <a:gd name="connsiteY870" fmla="*/ 352383 h 682203"/>
                <a:gd name="connsiteX871" fmla="*/ 410418 w 640590"/>
                <a:gd name="connsiteY871" fmla="*/ 355395 h 682203"/>
                <a:gd name="connsiteX872" fmla="*/ 410034 w 640590"/>
                <a:gd name="connsiteY872" fmla="*/ 358446 h 682203"/>
                <a:gd name="connsiteX873" fmla="*/ 411207 w 640590"/>
                <a:gd name="connsiteY873" fmla="*/ 361740 h 682203"/>
                <a:gd name="connsiteX874" fmla="*/ 412162 w 640590"/>
                <a:gd name="connsiteY874" fmla="*/ 366888 h 682203"/>
                <a:gd name="connsiteX875" fmla="*/ 412960 w 640590"/>
                <a:gd name="connsiteY875" fmla="*/ 367936 h 682203"/>
                <a:gd name="connsiteX876" fmla="*/ 411841 w 640590"/>
                <a:gd name="connsiteY876" fmla="*/ 369814 h 682203"/>
                <a:gd name="connsiteX877" fmla="*/ 409893 w 640590"/>
                <a:gd name="connsiteY877" fmla="*/ 371809 h 682203"/>
                <a:gd name="connsiteX878" fmla="*/ 408282 w 640590"/>
                <a:gd name="connsiteY878" fmla="*/ 374492 h 682203"/>
                <a:gd name="connsiteX879" fmla="*/ 408430 w 640590"/>
                <a:gd name="connsiteY879" fmla="*/ 375963 h 682203"/>
                <a:gd name="connsiteX880" fmla="*/ 408016 w 640590"/>
                <a:gd name="connsiteY880" fmla="*/ 376956 h 682203"/>
                <a:gd name="connsiteX881" fmla="*/ 402492 w 640590"/>
                <a:gd name="connsiteY881" fmla="*/ 380250 h 682203"/>
                <a:gd name="connsiteX882" fmla="*/ 401334 w 640590"/>
                <a:gd name="connsiteY882" fmla="*/ 382175 h 682203"/>
                <a:gd name="connsiteX883" fmla="*/ 399816 w 640590"/>
                <a:gd name="connsiteY883" fmla="*/ 384084 h 682203"/>
                <a:gd name="connsiteX884" fmla="*/ 398001 w 640590"/>
                <a:gd name="connsiteY884" fmla="*/ 382988 h 682203"/>
                <a:gd name="connsiteX885" fmla="*/ 396938 w 640590"/>
                <a:gd name="connsiteY885" fmla="*/ 383004 h 682203"/>
                <a:gd name="connsiteX886" fmla="*/ 398401 w 640590"/>
                <a:gd name="connsiteY886" fmla="*/ 384522 h 682203"/>
                <a:gd name="connsiteX887" fmla="*/ 398213 w 640590"/>
                <a:gd name="connsiteY887" fmla="*/ 385523 h 682203"/>
                <a:gd name="connsiteX888" fmla="*/ 397696 w 640590"/>
                <a:gd name="connsiteY888" fmla="*/ 386110 h 682203"/>
                <a:gd name="connsiteX889" fmla="*/ 396304 w 640590"/>
                <a:gd name="connsiteY889" fmla="*/ 386657 h 682203"/>
                <a:gd name="connsiteX890" fmla="*/ 388324 w 640590"/>
                <a:gd name="connsiteY890" fmla="*/ 389075 h 682203"/>
                <a:gd name="connsiteX891" fmla="*/ 382222 w 640590"/>
                <a:gd name="connsiteY891" fmla="*/ 391367 h 682203"/>
                <a:gd name="connsiteX892" fmla="*/ 380508 w 640590"/>
                <a:gd name="connsiteY892" fmla="*/ 391273 h 682203"/>
                <a:gd name="connsiteX893" fmla="*/ 380821 w 640590"/>
                <a:gd name="connsiteY893" fmla="*/ 390577 h 682203"/>
                <a:gd name="connsiteX894" fmla="*/ 381893 w 640590"/>
                <a:gd name="connsiteY894" fmla="*/ 389959 h 682203"/>
                <a:gd name="connsiteX895" fmla="*/ 381783 w 640590"/>
                <a:gd name="connsiteY895" fmla="*/ 387330 h 682203"/>
                <a:gd name="connsiteX896" fmla="*/ 380665 w 640590"/>
                <a:gd name="connsiteY896" fmla="*/ 386845 h 682203"/>
                <a:gd name="connsiteX897" fmla="*/ 379695 w 640590"/>
                <a:gd name="connsiteY897" fmla="*/ 386657 h 682203"/>
                <a:gd name="connsiteX898" fmla="*/ 375047 w 640590"/>
                <a:gd name="connsiteY898" fmla="*/ 389865 h 682203"/>
                <a:gd name="connsiteX899" fmla="*/ 373170 w 640590"/>
                <a:gd name="connsiteY899" fmla="*/ 393034 h 682203"/>
                <a:gd name="connsiteX900" fmla="*/ 373561 w 640590"/>
                <a:gd name="connsiteY900" fmla="*/ 393636 h 682203"/>
                <a:gd name="connsiteX901" fmla="*/ 374617 w 640590"/>
                <a:gd name="connsiteY901" fmla="*/ 393487 h 682203"/>
                <a:gd name="connsiteX902" fmla="*/ 377739 w 640590"/>
                <a:gd name="connsiteY902" fmla="*/ 391696 h 682203"/>
                <a:gd name="connsiteX903" fmla="*/ 379194 w 640590"/>
                <a:gd name="connsiteY903" fmla="*/ 392204 h 682203"/>
                <a:gd name="connsiteX904" fmla="*/ 379296 w 640590"/>
                <a:gd name="connsiteY904" fmla="*/ 392908 h 682203"/>
                <a:gd name="connsiteX905" fmla="*/ 374555 w 640590"/>
                <a:gd name="connsiteY905" fmla="*/ 395647 h 682203"/>
                <a:gd name="connsiteX906" fmla="*/ 364580 w 640590"/>
                <a:gd name="connsiteY906" fmla="*/ 404503 h 682203"/>
                <a:gd name="connsiteX907" fmla="*/ 364111 w 640590"/>
                <a:gd name="connsiteY907" fmla="*/ 406247 h 682203"/>
                <a:gd name="connsiteX908" fmla="*/ 362812 w 640590"/>
                <a:gd name="connsiteY908" fmla="*/ 408219 h 682203"/>
                <a:gd name="connsiteX909" fmla="*/ 361020 w 640590"/>
                <a:gd name="connsiteY909" fmla="*/ 410073 h 682203"/>
                <a:gd name="connsiteX910" fmla="*/ 357805 w 640590"/>
                <a:gd name="connsiteY910" fmla="*/ 414556 h 682203"/>
                <a:gd name="connsiteX911" fmla="*/ 351640 w 640590"/>
                <a:gd name="connsiteY911" fmla="*/ 421214 h 682203"/>
                <a:gd name="connsiteX912" fmla="*/ 349926 w 640590"/>
                <a:gd name="connsiteY912" fmla="*/ 423694 h 682203"/>
                <a:gd name="connsiteX913" fmla="*/ 340053 w 640590"/>
                <a:gd name="connsiteY913" fmla="*/ 428810 h 682203"/>
                <a:gd name="connsiteX914" fmla="*/ 338254 w 640590"/>
                <a:gd name="connsiteY914" fmla="*/ 430328 h 682203"/>
                <a:gd name="connsiteX915" fmla="*/ 334202 w 640590"/>
                <a:gd name="connsiteY915" fmla="*/ 435304 h 682203"/>
                <a:gd name="connsiteX916" fmla="*/ 330039 w 640590"/>
                <a:gd name="connsiteY916" fmla="*/ 439372 h 682203"/>
                <a:gd name="connsiteX917" fmla="*/ 325181 w 640590"/>
                <a:gd name="connsiteY917" fmla="*/ 442744 h 682203"/>
                <a:gd name="connsiteX918" fmla="*/ 316755 w 640590"/>
                <a:gd name="connsiteY918" fmla="*/ 447039 h 682203"/>
                <a:gd name="connsiteX919" fmla="*/ 311631 w 640590"/>
                <a:gd name="connsiteY919" fmla="*/ 451099 h 682203"/>
                <a:gd name="connsiteX920" fmla="*/ 310027 w 640590"/>
                <a:gd name="connsiteY920" fmla="*/ 453798 h 682203"/>
                <a:gd name="connsiteX921" fmla="*/ 309925 w 640590"/>
                <a:gd name="connsiteY921" fmla="*/ 454761 h 682203"/>
                <a:gd name="connsiteX922" fmla="*/ 310473 w 640590"/>
                <a:gd name="connsiteY922" fmla="*/ 456067 h 682203"/>
                <a:gd name="connsiteX923" fmla="*/ 311412 w 640590"/>
                <a:gd name="connsiteY923" fmla="*/ 457288 h 682203"/>
                <a:gd name="connsiteX924" fmla="*/ 311623 w 640590"/>
                <a:gd name="connsiteY924" fmla="*/ 458258 h 682203"/>
                <a:gd name="connsiteX925" fmla="*/ 311162 w 640590"/>
                <a:gd name="connsiteY925" fmla="*/ 459995 h 682203"/>
                <a:gd name="connsiteX926" fmla="*/ 310911 w 640590"/>
                <a:gd name="connsiteY926" fmla="*/ 460957 h 682203"/>
                <a:gd name="connsiteX927" fmla="*/ 309409 w 640590"/>
                <a:gd name="connsiteY927" fmla="*/ 463335 h 682203"/>
                <a:gd name="connsiteX928" fmla="*/ 306835 w 640590"/>
                <a:gd name="connsiteY928" fmla="*/ 465033 h 682203"/>
                <a:gd name="connsiteX929" fmla="*/ 298503 w 640590"/>
                <a:gd name="connsiteY929" fmla="*/ 468577 h 682203"/>
                <a:gd name="connsiteX930" fmla="*/ 297400 w 640590"/>
                <a:gd name="connsiteY930" fmla="*/ 468467 h 682203"/>
                <a:gd name="connsiteX931" fmla="*/ 290602 w 640590"/>
                <a:gd name="connsiteY931" fmla="*/ 467763 h 682203"/>
                <a:gd name="connsiteX932" fmla="*/ 288059 w 640590"/>
                <a:gd name="connsiteY932" fmla="*/ 468405 h 682203"/>
                <a:gd name="connsiteX933" fmla="*/ 287010 w 640590"/>
                <a:gd name="connsiteY933" fmla="*/ 470063 h 682203"/>
                <a:gd name="connsiteX934" fmla="*/ 284671 w 640590"/>
                <a:gd name="connsiteY934" fmla="*/ 476924 h 682203"/>
                <a:gd name="connsiteX935" fmla="*/ 282434 w 640590"/>
                <a:gd name="connsiteY935" fmla="*/ 478747 h 682203"/>
                <a:gd name="connsiteX936" fmla="*/ 281628 w 640590"/>
                <a:gd name="connsiteY936" fmla="*/ 480398 h 682203"/>
                <a:gd name="connsiteX937" fmla="*/ 281307 w 640590"/>
                <a:gd name="connsiteY937" fmla="*/ 481540 h 682203"/>
                <a:gd name="connsiteX938" fmla="*/ 279961 w 640590"/>
                <a:gd name="connsiteY938" fmla="*/ 481509 h 682203"/>
                <a:gd name="connsiteX939" fmla="*/ 278803 w 640590"/>
                <a:gd name="connsiteY939" fmla="*/ 481000 h 682203"/>
                <a:gd name="connsiteX940" fmla="*/ 277959 w 640590"/>
                <a:gd name="connsiteY940" fmla="*/ 481368 h 682203"/>
                <a:gd name="connsiteX941" fmla="*/ 276988 w 640590"/>
                <a:gd name="connsiteY941" fmla="*/ 479068 h 682203"/>
                <a:gd name="connsiteX942" fmla="*/ 275362 w 640590"/>
                <a:gd name="connsiteY942" fmla="*/ 478599 h 682203"/>
                <a:gd name="connsiteX943" fmla="*/ 274015 w 640590"/>
                <a:gd name="connsiteY943" fmla="*/ 478434 h 682203"/>
                <a:gd name="connsiteX944" fmla="*/ 268274 w 640590"/>
                <a:gd name="connsiteY944" fmla="*/ 480750 h 682203"/>
                <a:gd name="connsiteX945" fmla="*/ 266263 w 640590"/>
                <a:gd name="connsiteY945" fmla="*/ 482612 h 682203"/>
                <a:gd name="connsiteX946" fmla="*/ 262038 w 640590"/>
                <a:gd name="connsiteY946" fmla="*/ 491382 h 682203"/>
                <a:gd name="connsiteX947" fmla="*/ 260990 w 640590"/>
                <a:gd name="connsiteY947" fmla="*/ 497030 h 682203"/>
                <a:gd name="connsiteX948" fmla="*/ 261983 w 640590"/>
                <a:gd name="connsiteY948" fmla="*/ 503258 h 682203"/>
                <a:gd name="connsiteX949" fmla="*/ 263454 w 640590"/>
                <a:gd name="connsiteY949" fmla="*/ 508226 h 682203"/>
                <a:gd name="connsiteX950" fmla="*/ 263743 w 640590"/>
                <a:gd name="connsiteY950" fmla="*/ 510471 h 682203"/>
                <a:gd name="connsiteX951" fmla="*/ 263563 w 640590"/>
                <a:gd name="connsiteY951" fmla="*/ 513381 h 682203"/>
                <a:gd name="connsiteX952" fmla="*/ 262813 w 640590"/>
                <a:gd name="connsiteY952" fmla="*/ 514797 h 682203"/>
                <a:gd name="connsiteX953" fmla="*/ 262280 w 640590"/>
                <a:gd name="connsiteY953" fmla="*/ 516472 h 682203"/>
                <a:gd name="connsiteX954" fmla="*/ 262985 w 640590"/>
                <a:gd name="connsiteY954" fmla="*/ 519922 h 682203"/>
                <a:gd name="connsiteX955" fmla="*/ 264761 w 640590"/>
                <a:gd name="connsiteY955" fmla="*/ 524436 h 682203"/>
                <a:gd name="connsiteX956" fmla="*/ 265191 w 640590"/>
                <a:gd name="connsiteY956" fmla="*/ 526345 h 682203"/>
                <a:gd name="connsiteX957" fmla="*/ 265230 w 640590"/>
                <a:gd name="connsiteY957" fmla="*/ 528309 h 682203"/>
                <a:gd name="connsiteX958" fmla="*/ 266568 w 640590"/>
                <a:gd name="connsiteY958" fmla="*/ 532815 h 682203"/>
                <a:gd name="connsiteX959" fmla="*/ 265668 w 640590"/>
                <a:gd name="connsiteY959" fmla="*/ 532001 h 682203"/>
                <a:gd name="connsiteX960" fmla="*/ 264956 w 640590"/>
                <a:gd name="connsiteY960" fmla="*/ 530100 h 682203"/>
                <a:gd name="connsiteX961" fmla="*/ 263266 w 640590"/>
                <a:gd name="connsiteY961" fmla="*/ 527675 h 682203"/>
                <a:gd name="connsiteX962" fmla="*/ 261193 w 640590"/>
                <a:gd name="connsiteY962" fmla="*/ 530092 h 682203"/>
                <a:gd name="connsiteX963" fmla="*/ 262335 w 640590"/>
                <a:gd name="connsiteY963" fmla="*/ 531829 h 682203"/>
                <a:gd name="connsiteX964" fmla="*/ 266200 w 640590"/>
                <a:gd name="connsiteY964" fmla="*/ 533895 h 682203"/>
                <a:gd name="connsiteX965" fmla="*/ 267342 w 640590"/>
                <a:gd name="connsiteY965" fmla="*/ 535584 h 682203"/>
                <a:gd name="connsiteX966" fmla="*/ 264855 w 640590"/>
                <a:gd name="connsiteY966" fmla="*/ 550613 h 682203"/>
                <a:gd name="connsiteX967" fmla="*/ 262969 w 640590"/>
                <a:gd name="connsiteY967" fmla="*/ 555941 h 682203"/>
                <a:gd name="connsiteX968" fmla="*/ 260653 w 640590"/>
                <a:gd name="connsiteY968" fmla="*/ 559430 h 682203"/>
                <a:gd name="connsiteX969" fmla="*/ 259425 w 640590"/>
                <a:gd name="connsiteY969" fmla="*/ 560776 h 682203"/>
                <a:gd name="connsiteX970" fmla="*/ 256679 w 640590"/>
                <a:gd name="connsiteY970" fmla="*/ 566315 h 682203"/>
                <a:gd name="connsiteX971" fmla="*/ 254770 w 640590"/>
                <a:gd name="connsiteY971" fmla="*/ 572973 h 682203"/>
                <a:gd name="connsiteX972" fmla="*/ 254387 w 640590"/>
                <a:gd name="connsiteY972" fmla="*/ 575531 h 682203"/>
                <a:gd name="connsiteX973" fmla="*/ 255247 w 640590"/>
                <a:gd name="connsiteY973" fmla="*/ 578394 h 682203"/>
                <a:gd name="connsiteX974" fmla="*/ 254269 w 640590"/>
                <a:gd name="connsiteY974" fmla="*/ 580084 h 682203"/>
                <a:gd name="connsiteX975" fmla="*/ 253049 w 640590"/>
                <a:gd name="connsiteY975" fmla="*/ 581375 h 682203"/>
                <a:gd name="connsiteX976" fmla="*/ 255372 w 640590"/>
                <a:gd name="connsiteY976" fmla="*/ 580796 h 682203"/>
                <a:gd name="connsiteX977" fmla="*/ 256171 w 640590"/>
                <a:gd name="connsiteY977" fmla="*/ 582345 h 682203"/>
                <a:gd name="connsiteX978" fmla="*/ 256468 w 640590"/>
                <a:gd name="connsiteY978" fmla="*/ 583949 h 682203"/>
                <a:gd name="connsiteX979" fmla="*/ 256499 w 640590"/>
                <a:gd name="connsiteY979" fmla="*/ 593462 h 682203"/>
                <a:gd name="connsiteX980" fmla="*/ 256241 w 640590"/>
                <a:gd name="connsiteY980" fmla="*/ 603367 h 682203"/>
                <a:gd name="connsiteX981" fmla="*/ 254449 w 640590"/>
                <a:gd name="connsiteY981" fmla="*/ 603774 h 682203"/>
                <a:gd name="connsiteX982" fmla="*/ 252486 w 640590"/>
                <a:gd name="connsiteY982" fmla="*/ 603875 h 682203"/>
                <a:gd name="connsiteX983" fmla="*/ 250749 w 640590"/>
                <a:gd name="connsiteY983" fmla="*/ 603594 h 682203"/>
                <a:gd name="connsiteX984" fmla="*/ 249505 w 640590"/>
                <a:gd name="connsiteY984" fmla="*/ 603210 h 682203"/>
                <a:gd name="connsiteX985" fmla="*/ 246407 w 640590"/>
                <a:gd name="connsiteY985" fmla="*/ 603734 h 682203"/>
                <a:gd name="connsiteX986" fmla="*/ 244741 w 640590"/>
                <a:gd name="connsiteY986" fmla="*/ 604830 h 682203"/>
                <a:gd name="connsiteX987" fmla="*/ 243403 w 640590"/>
                <a:gd name="connsiteY987" fmla="*/ 606645 h 682203"/>
                <a:gd name="connsiteX988" fmla="*/ 243496 w 640590"/>
                <a:gd name="connsiteY988" fmla="*/ 609743 h 682203"/>
                <a:gd name="connsiteX989" fmla="*/ 237754 w 640590"/>
                <a:gd name="connsiteY989" fmla="*/ 617535 h 682203"/>
                <a:gd name="connsiteX990" fmla="*/ 236518 w 640590"/>
                <a:gd name="connsiteY990" fmla="*/ 620132 h 682203"/>
                <a:gd name="connsiteX991" fmla="*/ 236064 w 640590"/>
                <a:gd name="connsiteY991" fmla="*/ 622628 h 682203"/>
                <a:gd name="connsiteX992" fmla="*/ 236807 w 640590"/>
                <a:gd name="connsiteY992" fmla="*/ 623935 h 682203"/>
                <a:gd name="connsiteX993" fmla="*/ 238278 w 640590"/>
                <a:gd name="connsiteY993" fmla="*/ 625272 h 682203"/>
                <a:gd name="connsiteX994" fmla="*/ 240195 w 640590"/>
                <a:gd name="connsiteY994" fmla="*/ 625812 h 682203"/>
                <a:gd name="connsiteX995" fmla="*/ 243895 w 640590"/>
                <a:gd name="connsiteY995" fmla="*/ 626352 h 682203"/>
                <a:gd name="connsiteX996" fmla="*/ 245671 w 640590"/>
                <a:gd name="connsiteY996" fmla="*/ 627064 h 682203"/>
                <a:gd name="connsiteX997" fmla="*/ 246876 w 640590"/>
                <a:gd name="connsiteY997" fmla="*/ 628386 h 682203"/>
                <a:gd name="connsiteX998" fmla="*/ 242518 w 640590"/>
                <a:gd name="connsiteY998" fmla="*/ 626978 h 682203"/>
                <a:gd name="connsiteX999" fmla="*/ 237394 w 640590"/>
                <a:gd name="connsiteY999" fmla="*/ 626696 h 682203"/>
                <a:gd name="connsiteX1000" fmla="*/ 225143 w 640590"/>
                <a:gd name="connsiteY1000" fmla="*/ 630311 h 682203"/>
                <a:gd name="connsiteX1001" fmla="*/ 221919 w 640590"/>
                <a:gd name="connsiteY1001" fmla="*/ 632845 h 682203"/>
                <a:gd name="connsiteX1002" fmla="*/ 220120 w 640590"/>
                <a:gd name="connsiteY1002" fmla="*/ 635044 h 682203"/>
                <a:gd name="connsiteX1003" fmla="*/ 218884 w 640590"/>
                <a:gd name="connsiteY1003" fmla="*/ 640067 h 682203"/>
                <a:gd name="connsiteX1004" fmla="*/ 218673 w 640590"/>
                <a:gd name="connsiteY1004" fmla="*/ 643423 h 682203"/>
                <a:gd name="connsiteX1005" fmla="*/ 217218 w 640590"/>
                <a:gd name="connsiteY1005" fmla="*/ 646216 h 682203"/>
                <a:gd name="connsiteX1006" fmla="*/ 210857 w 640590"/>
                <a:gd name="connsiteY1006" fmla="*/ 650503 h 682203"/>
                <a:gd name="connsiteX1007" fmla="*/ 206836 w 640590"/>
                <a:gd name="connsiteY1007" fmla="*/ 651825 h 682203"/>
                <a:gd name="connsiteX1008" fmla="*/ 205310 w 640590"/>
                <a:gd name="connsiteY1008" fmla="*/ 652967 h 682203"/>
                <a:gd name="connsiteX1009" fmla="*/ 200569 w 640590"/>
                <a:gd name="connsiteY1009" fmla="*/ 651489 h 682203"/>
                <a:gd name="connsiteX1010" fmla="*/ 195398 w 640590"/>
                <a:gd name="connsiteY1010" fmla="*/ 647733 h 682203"/>
                <a:gd name="connsiteX1011" fmla="*/ 193223 w 640590"/>
                <a:gd name="connsiteY1011" fmla="*/ 645715 h 682203"/>
                <a:gd name="connsiteX1012" fmla="*/ 185548 w 640590"/>
                <a:gd name="connsiteY1012" fmla="*/ 636014 h 682203"/>
                <a:gd name="connsiteX1013" fmla="*/ 184148 w 640590"/>
                <a:gd name="connsiteY1013" fmla="*/ 634786 h 682203"/>
                <a:gd name="connsiteX1014" fmla="*/ 182599 w 640590"/>
                <a:gd name="connsiteY1014" fmla="*/ 630631 h 682203"/>
                <a:gd name="connsiteX1015" fmla="*/ 182357 w 640590"/>
                <a:gd name="connsiteY1015" fmla="*/ 629082 h 682203"/>
                <a:gd name="connsiteX1016" fmla="*/ 181926 w 640590"/>
                <a:gd name="connsiteY1016" fmla="*/ 628464 h 682203"/>
                <a:gd name="connsiteX1017" fmla="*/ 181199 w 640590"/>
                <a:gd name="connsiteY1017" fmla="*/ 628042 h 682203"/>
                <a:gd name="connsiteX1018" fmla="*/ 180846 w 640590"/>
                <a:gd name="connsiteY1018" fmla="*/ 627400 h 682203"/>
                <a:gd name="connsiteX1019" fmla="*/ 179118 w 640590"/>
                <a:gd name="connsiteY1019" fmla="*/ 622644 h 682203"/>
                <a:gd name="connsiteX1020" fmla="*/ 178413 w 640590"/>
                <a:gd name="connsiteY1020" fmla="*/ 617684 h 682203"/>
                <a:gd name="connsiteX1021" fmla="*/ 177310 w 640590"/>
                <a:gd name="connsiteY1021" fmla="*/ 612137 h 682203"/>
                <a:gd name="connsiteX1022" fmla="*/ 178233 w 640590"/>
                <a:gd name="connsiteY1022" fmla="*/ 612520 h 682203"/>
                <a:gd name="connsiteX1023" fmla="*/ 179516 w 640590"/>
                <a:gd name="connsiteY1023" fmla="*/ 614343 h 682203"/>
                <a:gd name="connsiteX1024" fmla="*/ 180158 w 640590"/>
                <a:gd name="connsiteY1024" fmla="*/ 616995 h 682203"/>
                <a:gd name="connsiteX1025" fmla="*/ 180236 w 640590"/>
                <a:gd name="connsiteY1025" fmla="*/ 620703 h 682203"/>
                <a:gd name="connsiteX1026" fmla="*/ 181199 w 640590"/>
                <a:gd name="connsiteY1026" fmla="*/ 621134 h 682203"/>
                <a:gd name="connsiteX1027" fmla="*/ 182059 w 640590"/>
                <a:gd name="connsiteY1027" fmla="*/ 620782 h 682203"/>
                <a:gd name="connsiteX1028" fmla="*/ 179595 w 640590"/>
                <a:gd name="connsiteY1028" fmla="*/ 612239 h 682203"/>
                <a:gd name="connsiteX1029" fmla="*/ 177451 w 640590"/>
                <a:gd name="connsiteY1029" fmla="*/ 610118 h 682203"/>
                <a:gd name="connsiteX1030" fmla="*/ 176888 w 640590"/>
                <a:gd name="connsiteY1030" fmla="*/ 609978 h 682203"/>
                <a:gd name="connsiteX1031" fmla="*/ 176286 w 640590"/>
                <a:gd name="connsiteY1031" fmla="*/ 608609 h 682203"/>
                <a:gd name="connsiteX1032" fmla="*/ 176223 w 640590"/>
                <a:gd name="connsiteY1032" fmla="*/ 606887 h 682203"/>
                <a:gd name="connsiteX1033" fmla="*/ 176411 w 640590"/>
                <a:gd name="connsiteY1033" fmla="*/ 606074 h 682203"/>
                <a:gd name="connsiteX1034" fmla="*/ 174697 w 640590"/>
                <a:gd name="connsiteY1034" fmla="*/ 603273 h 682203"/>
                <a:gd name="connsiteX1035" fmla="*/ 174095 w 640590"/>
                <a:gd name="connsiteY1035" fmla="*/ 601606 h 682203"/>
                <a:gd name="connsiteX1036" fmla="*/ 170292 w 640590"/>
                <a:gd name="connsiteY1036" fmla="*/ 593134 h 682203"/>
                <a:gd name="connsiteX1037" fmla="*/ 168579 w 640590"/>
                <a:gd name="connsiteY1037" fmla="*/ 587055 h 682203"/>
                <a:gd name="connsiteX1038" fmla="*/ 165927 w 640590"/>
                <a:gd name="connsiteY1038" fmla="*/ 580288 h 682203"/>
                <a:gd name="connsiteX1039" fmla="*/ 164214 w 640590"/>
                <a:gd name="connsiteY1039" fmla="*/ 577917 h 682203"/>
                <a:gd name="connsiteX1040" fmla="*/ 161546 w 640590"/>
                <a:gd name="connsiteY1040" fmla="*/ 572691 h 682203"/>
                <a:gd name="connsiteX1041" fmla="*/ 159308 w 640590"/>
                <a:gd name="connsiteY1041" fmla="*/ 570258 h 682203"/>
                <a:gd name="connsiteX1042" fmla="*/ 156938 w 640590"/>
                <a:gd name="connsiteY1042" fmla="*/ 566996 h 682203"/>
                <a:gd name="connsiteX1043" fmla="*/ 155076 w 640590"/>
                <a:gd name="connsiteY1043" fmla="*/ 565548 h 682203"/>
                <a:gd name="connsiteX1044" fmla="*/ 154349 w 640590"/>
                <a:gd name="connsiteY1044" fmla="*/ 564789 h 682203"/>
                <a:gd name="connsiteX1045" fmla="*/ 148833 w 640590"/>
                <a:gd name="connsiteY1045" fmla="*/ 553469 h 682203"/>
                <a:gd name="connsiteX1046" fmla="*/ 147135 w 640590"/>
                <a:gd name="connsiteY1046" fmla="*/ 547202 h 682203"/>
                <a:gd name="connsiteX1047" fmla="*/ 145696 w 640590"/>
                <a:gd name="connsiteY1047" fmla="*/ 544245 h 682203"/>
                <a:gd name="connsiteX1048" fmla="*/ 144984 w 640590"/>
                <a:gd name="connsiteY1048" fmla="*/ 541992 h 682203"/>
                <a:gd name="connsiteX1049" fmla="*/ 143051 w 640590"/>
                <a:gd name="connsiteY1049" fmla="*/ 532361 h 682203"/>
                <a:gd name="connsiteX1050" fmla="*/ 143036 w 640590"/>
                <a:gd name="connsiteY1050" fmla="*/ 530640 h 682203"/>
                <a:gd name="connsiteX1051" fmla="*/ 142801 w 640590"/>
                <a:gd name="connsiteY1051" fmla="*/ 528755 h 682203"/>
                <a:gd name="connsiteX1052" fmla="*/ 141424 w 640590"/>
                <a:gd name="connsiteY1052" fmla="*/ 524671 h 682203"/>
                <a:gd name="connsiteX1053" fmla="*/ 139007 w 640590"/>
                <a:gd name="connsiteY1053" fmla="*/ 520251 h 682203"/>
                <a:gd name="connsiteX1054" fmla="*/ 138311 w 640590"/>
                <a:gd name="connsiteY1054" fmla="*/ 517497 h 682203"/>
                <a:gd name="connsiteX1055" fmla="*/ 138318 w 640590"/>
                <a:gd name="connsiteY1055" fmla="*/ 516425 h 682203"/>
                <a:gd name="connsiteX1056" fmla="*/ 136785 w 640590"/>
                <a:gd name="connsiteY1056" fmla="*/ 512122 h 682203"/>
                <a:gd name="connsiteX1057" fmla="*/ 136456 w 640590"/>
                <a:gd name="connsiteY1057" fmla="*/ 510158 h 682203"/>
                <a:gd name="connsiteX1058" fmla="*/ 135424 w 640590"/>
                <a:gd name="connsiteY1058" fmla="*/ 508343 h 682203"/>
                <a:gd name="connsiteX1059" fmla="*/ 134219 w 640590"/>
                <a:gd name="connsiteY1059" fmla="*/ 506677 h 682203"/>
                <a:gd name="connsiteX1060" fmla="*/ 132967 w 640590"/>
                <a:gd name="connsiteY1060" fmla="*/ 505339 h 682203"/>
                <a:gd name="connsiteX1061" fmla="*/ 130018 w 640590"/>
                <a:gd name="connsiteY1061" fmla="*/ 500973 h 682203"/>
                <a:gd name="connsiteX1062" fmla="*/ 128962 w 640590"/>
                <a:gd name="connsiteY1062" fmla="*/ 499910 h 682203"/>
                <a:gd name="connsiteX1063" fmla="*/ 126951 w 640590"/>
                <a:gd name="connsiteY1063" fmla="*/ 497078 h 682203"/>
                <a:gd name="connsiteX1064" fmla="*/ 125519 w 640590"/>
                <a:gd name="connsiteY1064" fmla="*/ 491844 h 682203"/>
                <a:gd name="connsiteX1065" fmla="*/ 123688 w 640590"/>
                <a:gd name="connsiteY1065" fmla="*/ 489794 h 682203"/>
                <a:gd name="connsiteX1066" fmla="*/ 126567 w 640590"/>
                <a:gd name="connsiteY1066" fmla="*/ 489794 h 682203"/>
                <a:gd name="connsiteX1067" fmla="*/ 124807 w 640590"/>
                <a:gd name="connsiteY1067" fmla="*/ 487854 h 682203"/>
                <a:gd name="connsiteX1068" fmla="*/ 123978 w 640590"/>
                <a:gd name="connsiteY1068" fmla="*/ 486586 h 682203"/>
                <a:gd name="connsiteX1069" fmla="*/ 123055 w 640590"/>
                <a:gd name="connsiteY1069" fmla="*/ 485804 h 682203"/>
                <a:gd name="connsiteX1070" fmla="*/ 124392 w 640590"/>
                <a:gd name="connsiteY1070" fmla="*/ 483848 h 682203"/>
                <a:gd name="connsiteX1071" fmla="*/ 122202 w 640590"/>
                <a:gd name="connsiteY1071" fmla="*/ 483903 h 682203"/>
                <a:gd name="connsiteX1072" fmla="*/ 121044 w 640590"/>
                <a:gd name="connsiteY1072" fmla="*/ 482729 h 682203"/>
                <a:gd name="connsiteX1073" fmla="*/ 119456 w 640590"/>
                <a:gd name="connsiteY1073" fmla="*/ 479052 h 682203"/>
                <a:gd name="connsiteX1074" fmla="*/ 116569 w 640590"/>
                <a:gd name="connsiteY1074" fmla="*/ 474890 h 682203"/>
                <a:gd name="connsiteX1075" fmla="*/ 116076 w 640590"/>
                <a:gd name="connsiteY1075" fmla="*/ 472668 h 682203"/>
                <a:gd name="connsiteX1076" fmla="*/ 113526 w 640590"/>
                <a:gd name="connsiteY1076" fmla="*/ 465666 h 682203"/>
                <a:gd name="connsiteX1077" fmla="*/ 111366 w 640590"/>
                <a:gd name="connsiteY1077" fmla="*/ 448823 h 682203"/>
                <a:gd name="connsiteX1078" fmla="*/ 109387 w 640590"/>
                <a:gd name="connsiteY1078" fmla="*/ 441304 h 682203"/>
                <a:gd name="connsiteX1079" fmla="*/ 109544 w 640590"/>
                <a:gd name="connsiteY1079" fmla="*/ 439145 h 682203"/>
                <a:gd name="connsiteX1080" fmla="*/ 107150 w 640590"/>
                <a:gd name="connsiteY1080" fmla="*/ 432620 h 682203"/>
                <a:gd name="connsiteX1081" fmla="*/ 105984 w 640590"/>
                <a:gd name="connsiteY1081" fmla="*/ 428239 h 682203"/>
                <a:gd name="connsiteX1082" fmla="*/ 105507 w 640590"/>
                <a:gd name="connsiteY1082" fmla="*/ 424523 h 682203"/>
                <a:gd name="connsiteX1083" fmla="*/ 104873 w 640590"/>
                <a:gd name="connsiteY1083" fmla="*/ 422082 h 682203"/>
                <a:gd name="connsiteX1084" fmla="*/ 104302 w 640590"/>
                <a:gd name="connsiteY1084" fmla="*/ 417232 h 682203"/>
                <a:gd name="connsiteX1085" fmla="*/ 103386 w 640590"/>
                <a:gd name="connsiteY1085" fmla="*/ 415698 h 682203"/>
                <a:gd name="connsiteX1086" fmla="*/ 103285 w 640590"/>
                <a:gd name="connsiteY1086" fmla="*/ 414775 h 682203"/>
                <a:gd name="connsiteX1087" fmla="*/ 103895 w 640590"/>
                <a:gd name="connsiteY1087" fmla="*/ 412561 h 682203"/>
                <a:gd name="connsiteX1088" fmla="*/ 105608 w 640590"/>
                <a:gd name="connsiteY1088" fmla="*/ 409142 h 682203"/>
                <a:gd name="connsiteX1089" fmla="*/ 106242 w 640590"/>
                <a:gd name="connsiteY1089" fmla="*/ 406975 h 682203"/>
                <a:gd name="connsiteX1090" fmla="*/ 105499 w 640590"/>
                <a:gd name="connsiteY1090" fmla="*/ 403924 h 682203"/>
                <a:gd name="connsiteX1091" fmla="*/ 103942 w 640590"/>
                <a:gd name="connsiteY1091" fmla="*/ 407131 h 682203"/>
                <a:gd name="connsiteX1092" fmla="*/ 102487 w 640590"/>
                <a:gd name="connsiteY1092" fmla="*/ 408031 h 682203"/>
                <a:gd name="connsiteX1093" fmla="*/ 101791 w 640590"/>
                <a:gd name="connsiteY1093" fmla="*/ 405637 h 682203"/>
                <a:gd name="connsiteX1094" fmla="*/ 101783 w 640590"/>
                <a:gd name="connsiteY1094" fmla="*/ 402414 h 682203"/>
                <a:gd name="connsiteX1095" fmla="*/ 101603 w 640590"/>
                <a:gd name="connsiteY1095" fmla="*/ 401639 h 682203"/>
                <a:gd name="connsiteX1096" fmla="*/ 101986 w 640590"/>
                <a:gd name="connsiteY1096" fmla="*/ 400560 h 682203"/>
                <a:gd name="connsiteX1097" fmla="*/ 105836 w 640590"/>
                <a:gd name="connsiteY1097" fmla="*/ 401053 h 682203"/>
                <a:gd name="connsiteX1098" fmla="*/ 101454 w 640590"/>
                <a:gd name="connsiteY1098" fmla="*/ 399073 h 682203"/>
                <a:gd name="connsiteX1099" fmla="*/ 100938 w 640590"/>
                <a:gd name="connsiteY1099" fmla="*/ 397916 h 682203"/>
                <a:gd name="connsiteX1100" fmla="*/ 100774 w 640590"/>
                <a:gd name="connsiteY1100" fmla="*/ 397047 h 682203"/>
                <a:gd name="connsiteX1101" fmla="*/ 101712 w 640590"/>
                <a:gd name="connsiteY1101" fmla="*/ 395443 h 682203"/>
                <a:gd name="connsiteX1102" fmla="*/ 100116 w 640590"/>
                <a:gd name="connsiteY1102" fmla="*/ 394090 h 682203"/>
                <a:gd name="connsiteX1103" fmla="*/ 99475 w 640590"/>
                <a:gd name="connsiteY1103" fmla="*/ 389943 h 682203"/>
                <a:gd name="connsiteX1104" fmla="*/ 99005 w 640590"/>
                <a:gd name="connsiteY1104" fmla="*/ 388997 h 682203"/>
                <a:gd name="connsiteX1105" fmla="*/ 98826 w 640590"/>
                <a:gd name="connsiteY1105" fmla="*/ 388230 h 682203"/>
                <a:gd name="connsiteX1106" fmla="*/ 99733 w 640590"/>
                <a:gd name="connsiteY1106" fmla="*/ 382496 h 682203"/>
                <a:gd name="connsiteX1107" fmla="*/ 103504 w 640590"/>
                <a:gd name="connsiteY1107" fmla="*/ 371206 h 682203"/>
                <a:gd name="connsiteX1108" fmla="*/ 103786 w 640590"/>
                <a:gd name="connsiteY1108" fmla="*/ 368648 h 682203"/>
                <a:gd name="connsiteX1109" fmla="*/ 103457 w 640590"/>
                <a:gd name="connsiteY1109" fmla="*/ 365010 h 682203"/>
                <a:gd name="connsiteX1110" fmla="*/ 102620 w 640590"/>
                <a:gd name="connsiteY1110" fmla="*/ 362115 h 682203"/>
                <a:gd name="connsiteX1111" fmla="*/ 102260 w 640590"/>
                <a:gd name="connsiteY1111" fmla="*/ 359049 h 682203"/>
                <a:gd name="connsiteX1112" fmla="*/ 102033 w 640590"/>
                <a:gd name="connsiteY1112" fmla="*/ 358259 h 682203"/>
                <a:gd name="connsiteX1113" fmla="*/ 100664 w 640590"/>
                <a:gd name="connsiteY1113" fmla="*/ 357977 h 682203"/>
                <a:gd name="connsiteX1114" fmla="*/ 99365 w 640590"/>
                <a:gd name="connsiteY1114" fmla="*/ 356843 h 682203"/>
                <a:gd name="connsiteX1115" fmla="*/ 97863 w 640590"/>
                <a:gd name="connsiteY1115" fmla="*/ 352289 h 682203"/>
                <a:gd name="connsiteX1116" fmla="*/ 99240 w 640590"/>
                <a:gd name="connsiteY1116" fmla="*/ 350795 h 682203"/>
                <a:gd name="connsiteX1117" fmla="*/ 100304 w 640590"/>
                <a:gd name="connsiteY1117" fmla="*/ 349973 h 682203"/>
                <a:gd name="connsiteX1118" fmla="*/ 98841 w 640590"/>
                <a:gd name="connsiteY1118" fmla="*/ 350318 h 682203"/>
                <a:gd name="connsiteX1119" fmla="*/ 97636 w 640590"/>
                <a:gd name="connsiteY1119" fmla="*/ 350177 h 682203"/>
                <a:gd name="connsiteX1120" fmla="*/ 99921 w 640590"/>
                <a:gd name="connsiteY1120" fmla="*/ 348072 h 682203"/>
                <a:gd name="connsiteX1121" fmla="*/ 101963 w 640590"/>
                <a:gd name="connsiteY1121" fmla="*/ 346461 h 682203"/>
                <a:gd name="connsiteX1122" fmla="*/ 106618 w 640590"/>
                <a:gd name="connsiteY1122" fmla="*/ 344591 h 682203"/>
                <a:gd name="connsiteX1123" fmla="*/ 108597 w 640590"/>
                <a:gd name="connsiteY1123" fmla="*/ 343394 h 682203"/>
                <a:gd name="connsiteX1124" fmla="*/ 105671 w 640590"/>
                <a:gd name="connsiteY1124" fmla="*/ 344474 h 682203"/>
                <a:gd name="connsiteX1125" fmla="*/ 102604 w 640590"/>
                <a:gd name="connsiteY1125" fmla="*/ 344880 h 682203"/>
                <a:gd name="connsiteX1126" fmla="*/ 96095 w 640590"/>
                <a:gd name="connsiteY1126" fmla="*/ 344661 h 682203"/>
                <a:gd name="connsiteX1127" fmla="*/ 97183 w 640590"/>
                <a:gd name="connsiteY1127" fmla="*/ 340405 h 682203"/>
                <a:gd name="connsiteX1128" fmla="*/ 98317 w 640590"/>
                <a:gd name="connsiteY1128" fmla="*/ 338981 h 682203"/>
                <a:gd name="connsiteX1129" fmla="*/ 99545 w 640590"/>
                <a:gd name="connsiteY1129" fmla="*/ 338184 h 682203"/>
                <a:gd name="connsiteX1130" fmla="*/ 97738 w 640590"/>
                <a:gd name="connsiteY1130" fmla="*/ 338426 h 682203"/>
                <a:gd name="connsiteX1131" fmla="*/ 95641 w 640590"/>
                <a:gd name="connsiteY1131" fmla="*/ 338090 h 682203"/>
                <a:gd name="connsiteX1132" fmla="*/ 96314 w 640590"/>
                <a:gd name="connsiteY1132" fmla="*/ 333763 h 682203"/>
                <a:gd name="connsiteX1133" fmla="*/ 97965 w 640590"/>
                <a:gd name="connsiteY1133" fmla="*/ 332825 h 682203"/>
                <a:gd name="connsiteX1134" fmla="*/ 99741 w 640590"/>
                <a:gd name="connsiteY1134" fmla="*/ 332645 h 682203"/>
                <a:gd name="connsiteX1135" fmla="*/ 101947 w 640590"/>
                <a:gd name="connsiteY1135" fmla="*/ 332026 h 682203"/>
                <a:gd name="connsiteX1136" fmla="*/ 99585 w 640590"/>
                <a:gd name="connsiteY1136" fmla="*/ 331315 h 682203"/>
                <a:gd name="connsiteX1137" fmla="*/ 97136 w 640590"/>
                <a:gd name="connsiteY1137" fmla="*/ 330970 h 682203"/>
                <a:gd name="connsiteX1138" fmla="*/ 94186 w 640590"/>
                <a:gd name="connsiteY1138" fmla="*/ 331682 h 682203"/>
                <a:gd name="connsiteX1139" fmla="*/ 91479 w 640590"/>
                <a:gd name="connsiteY1139" fmla="*/ 331158 h 682203"/>
                <a:gd name="connsiteX1140" fmla="*/ 88186 w 640590"/>
                <a:gd name="connsiteY1140" fmla="*/ 331166 h 682203"/>
                <a:gd name="connsiteX1141" fmla="*/ 89500 w 640590"/>
                <a:gd name="connsiteY1141" fmla="*/ 331745 h 682203"/>
                <a:gd name="connsiteX1142" fmla="*/ 90908 w 640590"/>
                <a:gd name="connsiteY1142" fmla="*/ 333059 h 682203"/>
                <a:gd name="connsiteX1143" fmla="*/ 90204 w 640590"/>
                <a:gd name="connsiteY1143" fmla="*/ 335406 h 682203"/>
                <a:gd name="connsiteX1144" fmla="*/ 89539 w 640590"/>
                <a:gd name="connsiteY1144" fmla="*/ 336869 h 682203"/>
                <a:gd name="connsiteX1145" fmla="*/ 87732 w 640590"/>
                <a:gd name="connsiteY1145" fmla="*/ 337878 h 682203"/>
                <a:gd name="connsiteX1146" fmla="*/ 86253 w 640590"/>
                <a:gd name="connsiteY1146" fmla="*/ 339404 h 682203"/>
                <a:gd name="connsiteX1147" fmla="*/ 85839 w 640590"/>
                <a:gd name="connsiteY1147" fmla="*/ 340742 h 682203"/>
                <a:gd name="connsiteX1148" fmla="*/ 85002 w 640590"/>
                <a:gd name="connsiteY1148" fmla="*/ 341681 h 682203"/>
                <a:gd name="connsiteX1149" fmla="*/ 86449 w 640590"/>
                <a:gd name="connsiteY1149" fmla="*/ 342346 h 682203"/>
                <a:gd name="connsiteX1150" fmla="*/ 87935 w 640590"/>
                <a:gd name="connsiteY1150" fmla="*/ 342823 h 682203"/>
                <a:gd name="connsiteX1151" fmla="*/ 88796 w 640590"/>
                <a:gd name="connsiteY1151" fmla="*/ 343910 h 682203"/>
                <a:gd name="connsiteX1152" fmla="*/ 89813 w 640590"/>
                <a:gd name="connsiteY1152" fmla="*/ 345483 h 682203"/>
                <a:gd name="connsiteX1153" fmla="*/ 89758 w 640590"/>
                <a:gd name="connsiteY1153" fmla="*/ 348542 h 682203"/>
                <a:gd name="connsiteX1154" fmla="*/ 85862 w 640590"/>
                <a:gd name="connsiteY1154" fmla="*/ 355732 h 682203"/>
                <a:gd name="connsiteX1155" fmla="*/ 84516 w 640590"/>
                <a:gd name="connsiteY1155" fmla="*/ 357335 h 682203"/>
                <a:gd name="connsiteX1156" fmla="*/ 74760 w 640590"/>
                <a:gd name="connsiteY1156" fmla="*/ 361669 h 682203"/>
                <a:gd name="connsiteX1157" fmla="*/ 70935 w 640590"/>
                <a:gd name="connsiteY1157" fmla="*/ 364024 h 682203"/>
                <a:gd name="connsiteX1158" fmla="*/ 62767 w 640590"/>
                <a:gd name="connsiteY1158" fmla="*/ 367083 h 682203"/>
                <a:gd name="connsiteX1159" fmla="*/ 59591 w 640590"/>
                <a:gd name="connsiteY1159" fmla="*/ 367654 h 682203"/>
                <a:gd name="connsiteX1160" fmla="*/ 56070 w 640590"/>
                <a:gd name="connsiteY1160" fmla="*/ 367044 h 682203"/>
                <a:gd name="connsiteX1161" fmla="*/ 50923 w 640590"/>
                <a:gd name="connsiteY1161" fmla="*/ 364721 h 682203"/>
                <a:gd name="connsiteX1162" fmla="*/ 43068 w 640590"/>
                <a:gd name="connsiteY1162" fmla="*/ 358767 h 682203"/>
                <a:gd name="connsiteX1163" fmla="*/ 41026 w 640590"/>
                <a:gd name="connsiteY1163" fmla="*/ 356803 h 682203"/>
                <a:gd name="connsiteX1164" fmla="*/ 34744 w 640590"/>
                <a:gd name="connsiteY1164" fmla="*/ 349144 h 682203"/>
                <a:gd name="connsiteX1165" fmla="*/ 30214 w 640590"/>
                <a:gd name="connsiteY1165" fmla="*/ 345084 h 682203"/>
                <a:gd name="connsiteX1166" fmla="*/ 26779 w 640590"/>
                <a:gd name="connsiteY1166" fmla="*/ 341305 h 682203"/>
                <a:gd name="connsiteX1167" fmla="*/ 22523 w 640590"/>
                <a:gd name="connsiteY1167" fmla="*/ 337722 h 682203"/>
                <a:gd name="connsiteX1168" fmla="*/ 18510 w 640590"/>
                <a:gd name="connsiteY1168" fmla="*/ 332887 h 682203"/>
                <a:gd name="connsiteX1169" fmla="*/ 17658 w 640590"/>
                <a:gd name="connsiteY1169" fmla="*/ 330681 h 682203"/>
                <a:gd name="connsiteX1170" fmla="*/ 17955 w 640590"/>
                <a:gd name="connsiteY1170" fmla="*/ 328436 h 682203"/>
                <a:gd name="connsiteX1171" fmla="*/ 19449 w 640590"/>
                <a:gd name="connsiteY1171" fmla="*/ 327215 h 682203"/>
                <a:gd name="connsiteX1172" fmla="*/ 21202 w 640590"/>
                <a:gd name="connsiteY1172" fmla="*/ 327708 h 682203"/>
                <a:gd name="connsiteX1173" fmla="*/ 22586 w 640590"/>
                <a:gd name="connsiteY1173" fmla="*/ 329601 h 682203"/>
                <a:gd name="connsiteX1174" fmla="*/ 23564 w 640590"/>
                <a:gd name="connsiteY1174" fmla="*/ 330446 h 682203"/>
                <a:gd name="connsiteX1175" fmla="*/ 24386 w 640590"/>
                <a:gd name="connsiteY1175" fmla="*/ 330790 h 682203"/>
                <a:gd name="connsiteX1176" fmla="*/ 30378 w 640590"/>
                <a:gd name="connsiteY1176" fmla="*/ 327888 h 682203"/>
                <a:gd name="connsiteX1177" fmla="*/ 32702 w 640590"/>
                <a:gd name="connsiteY1177" fmla="*/ 328005 h 682203"/>
                <a:gd name="connsiteX1178" fmla="*/ 34290 w 640590"/>
                <a:gd name="connsiteY1178" fmla="*/ 326550 h 682203"/>
                <a:gd name="connsiteX1179" fmla="*/ 36301 w 640590"/>
                <a:gd name="connsiteY1179" fmla="*/ 326871 h 682203"/>
                <a:gd name="connsiteX1180" fmla="*/ 40400 w 640590"/>
                <a:gd name="connsiteY1180" fmla="*/ 324602 h 682203"/>
                <a:gd name="connsiteX1181" fmla="*/ 42121 w 640590"/>
                <a:gd name="connsiteY1181" fmla="*/ 324461 h 682203"/>
                <a:gd name="connsiteX1182" fmla="*/ 44171 w 640590"/>
                <a:gd name="connsiteY1182" fmla="*/ 324007 h 682203"/>
                <a:gd name="connsiteX1183" fmla="*/ 47473 w 640590"/>
                <a:gd name="connsiteY1183" fmla="*/ 318257 h 682203"/>
                <a:gd name="connsiteX1184" fmla="*/ 49945 w 640590"/>
                <a:gd name="connsiteY1184" fmla="*/ 314596 h 682203"/>
                <a:gd name="connsiteX1185" fmla="*/ 51549 w 640590"/>
                <a:gd name="connsiteY1185" fmla="*/ 313829 h 682203"/>
                <a:gd name="connsiteX1186" fmla="*/ 51454 w 640590"/>
                <a:gd name="connsiteY1186" fmla="*/ 312937 h 682203"/>
                <a:gd name="connsiteX1187" fmla="*/ 51009 w 640590"/>
                <a:gd name="connsiteY1187" fmla="*/ 311772 h 682203"/>
                <a:gd name="connsiteX1188" fmla="*/ 49812 w 640590"/>
                <a:gd name="connsiteY1188" fmla="*/ 312069 h 682203"/>
                <a:gd name="connsiteX1189" fmla="*/ 48975 w 640590"/>
                <a:gd name="connsiteY1189" fmla="*/ 313180 h 682203"/>
                <a:gd name="connsiteX1190" fmla="*/ 48356 w 640590"/>
                <a:gd name="connsiteY1190" fmla="*/ 314525 h 682203"/>
                <a:gd name="connsiteX1191" fmla="*/ 47731 w 640590"/>
                <a:gd name="connsiteY1191" fmla="*/ 315331 h 682203"/>
                <a:gd name="connsiteX1192" fmla="*/ 45790 w 640590"/>
                <a:gd name="connsiteY1192" fmla="*/ 314588 h 682203"/>
                <a:gd name="connsiteX1193" fmla="*/ 44484 w 640590"/>
                <a:gd name="connsiteY1193" fmla="*/ 314713 h 682203"/>
                <a:gd name="connsiteX1194" fmla="*/ 42872 w 640590"/>
                <a:gd name="connsiteY1194" fmla="*/ 315151 h 682203"/>
                <a:gd name="connsiteX1195" fmla="*/ 36981 w 640590"/>
                <a:gd name="connsiteY1195" fmla="*/ 317295 h 682203"/>
                <a:gd name="connsiteX1196" fmla="*/ 34556 w 640590"/>
                <a:gd name="connsiteY1196" fmla="*/ 319219 h 682203"/>
                <a:gd name="connsiteX1197" fmla="*/ 32913 w 640590"/>
                <a:gd name="connsiteY1197" fmla="*/ 319603 h 682203"/>
                <a:gd name="connsiteX1198" fmla="*/ 23501 w 640590"/>
                <a:gd name="connsiteY1198" fmla="*/ 317483 h 682203"/>
                <a:gd name="connsiteX1199" fmla="*/ 14301 w 640590"/>
                <a:gd name="connsiteY1199" fmla="*/ 312617 h 682203"/>
                <a:gd name="connsiteX1200" fmla="*/ 10429 w 640590"/>
                <a:gd name="connsiteY1200" fmla="*/ 309378 h 682203"/>
                <a:gd name="connsiteX1201" fmla="*/ 7980 w 640590"/>
                <a:gd name="connsiteY1201" fmla="*/ 305239 h 682203"/>
                <a:gd name="connsiteX1202" fmla="*/ 5531 w 640590"/>
                <a:gd name="connsiteY1202" fmla="*/ 300302 h 682203"/>
                <a:gd name="connsiteX1203" fmla="*/ 6337 w 640590"/>
                <a:gd name="connsiteY1203" fmla="*/ 298918 h 682203"/>
                <a:gd name="connsiteX1204" fmla="*/ 10139 w 640590"/>
                <a:gd name="connsiteY1204" fmla="*/ 295945 h 682203"/>
                <a:gd name="connsiteX1205" fmla="*/ 13425 w 640590"/>
                <a:gd name="connsiteY1205" fmla="*/ 293606 h 682203"/>
                <a:gd name="connsiteX1206" fmla="*/ 10475 w 640590"/>
                <a:gd name="connsiteY1206" fmla="*/ 294646 h 682203"/>
                <a:gd name="connsiteX1207" fmla="*/ 7283 w 640590"/>
                <a:gd name="connsiteY1207" fmla="*/ 296093 h 682203"/>
                <a:gd name="connsiteX1208" fmla="*/ 5703 w 640590"/>
                <a:gd name="connsiteY1208" fmla="*/ 297103 h 682203"/>
                <a:gd name="connsiteX1209" fmla="*/ 3912 w 640590"/>
                <a:gd name="connsiteY1209" fmla="*/ 299223 h 682203"/>
                <a:gd name="connsiteX1210" fmla="*/ 1533 w 640590"/>
                <a:gd name="connsiteY1210" fmla="*/ 299700 h 682203"/>
                <a:gd name="connsiteX1211" fmla="*/ 594 w 640590"/>
                <a:gd name="connsiteY1211" fmla="*/ 296555 h 682203"/>
                <a:gd name="connsiteX1212" fmla="*/ 0 w 640590"/>
                <a:gd name="connsiteY1212" fmla="*/ 293488 h 682203"/>
                <a:gd name="connsiteX1213" fmla="*/ 1518 w 640590"/>
                <a:gd name="connsiteY1213" fmla="*/ 292456 h 682203"/>
                <a:gd name="connsiteX1214" fmla="*/ 2582 w 640590"/>
                <a:gd name="connsiteY1214" fmla="*/ 291806 h 682203"/>
                <a:gd name="connsiteX1215" fmla="*/ 4741 w 640590"/>
                <a:gd name="connsiteY1215" fmla="*/ 291258 h 682203"/>
                <a:gd name="connsiteX1216" fmla="*/ 7104 w 640590"/>
                <a:gd name="connsiteY1216" fmla="*/ 290867 h 682203"/>
                <a:gd name="connsiteX1217" fmla="*/ 9247 w 640590"/>
                <a:gd name="connsiteY1217" fmla="*/ 290883 h 682203"/>
                <a:gd name="connsiteX1218" fmla="*/ 12275 w 640590"/>
                <a:gd name="connsiteY1218" fmla="*/ 290930 h 682203"/>
                <a:gd name="connsiteX1219" fmla="*/ 12361 w 640590"/>
                <a:gd name="connsiteY1219" fmla="*/ 283733 h 682203"/>
                <a:gd name="connsiteX1220" fmla="*/ 12611 w 640590"/>
                <a:gd name="connsiteY1220" fmla="*/ 283099 h 682203"/>
                <a:gd name="connsiteX1221" fmla="*/ 13042 w 640590"/>
                <a:gd name="connsiteY1221" fmla="*/ 282731 h 682203"/>
                <a:gd name="connsiteX1222" fmla="*/ 13534 w 640590"/>
                <a:gd name="connsiteY1222" fmla="*/ 282575 h 682203"/>
                <a:gd name="connsiteX1223" fmla="*/ 13949 w 640590"/>
                <a:gd name="connsiteY1223" fmla="*/ 282684 h 682203"/>
                <a:gd name="connsiteX1224" fmla="*/ 14567 w 640590"/>
                <a:gd name="connsiteY1224" fmla="*/ 283764 h 682203"/>
                <a:gd name="connsiteX1225" fmla="*/ 15342 w 640590"/>
                <a:gd name="connsiteY1225" fmla="*/ 283701 h 682203"/>
                <a:gd name="connsiteX1226" fmla="*/ 16163 w 640590"/>
                <a:gd name="connsiteY1226" fmla="*/ 283075 h 682203"/>
                <a:gd name="connsiteX1227" fmla="*/ 17994 w 640590"/>
                <a:gd name="connsiteY1227" fmla="*/ 283545 h 682203"/>
                <a:gd name="connsiteX1228" fmla="*/ 19465 w 640590"/>
                <a:gd name="connsiteY1228" fmla="*/ 283224 h 682203"/>
                <a:gd name="connsiteX1229" fmla="*/ 20951 w 640590"/>
                <a:gd name="connsiteY1229" fmla="*/ 283646 h 682203"/>
                <a:gd name="connsiteX1230" fmla="*/ 23486 w 640590"/>
                <a:gd name="connsiteY1230" fmla="*/ 283654 h 682203"/>
                <a:gd name="connsiteX1231" fmla="*/ 28062 w 640590"/>
                <a:gd name="connsiteY1231" fmla="*/ 283482 h 682203"/>
                <a:gd name="connsiteX1232" fmla="*/ 30605 w 640590"/>
                <a:gd name="connsiteY1232" fmla="*/ 283537 h 682203"/>
                <a:gd name="connsiteX1233" fmla="*/ 32248 w 640590"/>
                <a:gd name="connsiteY1233" fmla="*/ 284679 h 682203"/>
                <a:gd name="connsiteX1234" fmla="*/ 34048 w 640590"/>
                <a:gd name="connsiteY1234" fmla="*/ 285939 h 682203"/>
                <a:gd name="connsiteX1235" fmla="*/ 35996 w 640590"/>
                <a:gd name="connsiteY1235" fmla="*/ 286119 h 682203"/>
                <a:gd name="connsiteX1236" fmla="*/ 38820 w 640590"/>
                <a:gd name="connsiteY1236" fmla="*/ 285970 h 682203"/>
                <a:gd name="connsiteX1237" fmla="*/ 40736 w 640590"/>
                <a:gd name="connsiteY1237" fmla="*/ 285485 h 682203"/>
                <a:gd name="connsiteX1238" fmla="*/ 41707 w 640590"/>
                <a:gd name="connsiteY1238" fmla="*/ 284311 h 682203"/>
                <a:gd name="connsiteX1239" fmla="*/ 42434 w 640590"/>
                <a:gd name="connsiteY1239" fmla="*/ 283185 h 682203"/>
                <a:gd name="connsiteX1240" fmla="*/ 46620 w 640590"/>
                <a:gd name="connsiteY1240" fmla="*/ 281542 h 682203"/>
                <a:gd name="connsiteX1241" fmla="*/ 51017 w 640590"/>
                <a:gd name="connsiteY1241" fmla="*/ 280204 h 682203"/>
                <a:gd name="connsiteX1242" fmla="*/ 52284 w 640590"/>
                <a:gd name="connsiteY1242" fmla="*/ 280056 h 682203"/>
                <a:gd name="connsiteX1243" fmla="*/ 52683 w 640590"/>
                <a:gd name="connsiteY1243" fmla="*/ 280838 h 682203"/>
                <a:gd name="connsiteX1244" fmla="*/ 52487 w 640590"/>
                <a:gd name="connsiteY1244" fmla="*/ 282144 h 682203"/>
                <a:gd name="connsiteX1245" fmla="*/ 52996 w 640590"/>
                <a:gd name="connsiteY1245" fmla="*/ 283388 h 682203"/>
                <a:gd name="connsiteX1246" fmla="*/ 54764 w 640590"/>
                <a:gd name="connsiteY1246" fmla="*/ 284178 h 682203"/>
                <a:gd name="connsiteX1247" fmla="*/ 56008 w 640590"/>
                <a:gd name="connsiteY1247" fmla="*/ 284374 h 682203"/>
                <a:gd name="connsiteX1248" fmla="*/ 57127 w 640590"/>
                <a:gd name="connsiteY1248" fmla="*/ 284194 h 682203"/>
                <a:gd name="connsiteX1249" fmla="*/ 57956 w 640590"/>
                <a:gd name="connsiteY1249" fmla="*/ 283795 h 682203"/>
                <a:gd name="connsiteX1250" fmla="*/ 59740 w 640590"/>
                <a:gd name="connsiteY1250" fmla="*/ 281839 h 682203"/>
                <a:gd name="connsiteX1251" fmla="*/ 60663 w 640590"/>
                <a:gd name="connsiteY1251" fmla="*/ 281393 h 682203"/>
                <a:gd name="connsiteX1252" fmla="*/ 61860 w 640590"/>
                <a:gd name="connsiteY1252" fmla="*/ 281425 h 682203"/>
                <a:gd name="connsiteX1253" fmla="*/ 63205 w 640590"/>
                <a:gd name="connsiteY1253" fmla="*/ 280486 h 682203"/>
                <a:gd name="connsiteX1254" fmla="*/ 63229 w 640590"/>
                <a:gd name="connsiteY1254" fmla="*/ 279766 h 682203"/>
                <a:gd name="connsiteX1255" fmla="*/ 62376 w 640590"/>
                <a:gd name="connsiteY1255" fmla="*/ 279422 h 682203"/>
                <a:gd name="connsiteX1256" fmla="*/ 61649 w 640590"/>
                <a:gd name="connsiteY1256" fmla="*/ 278389 h 682203"/>
                <a:gd name="connsiteX1257" fmla="*/ 61790 w 640590"/>
                <a:gd name="connsiteY1257" fmla="*/ 277552 h 682203"/>
                <a:gd name="connsiteX1258" fmla="*/ 61578 w 640590"/>
                <a:gd name="connsiteY1258" fmla="*/ 276363 h 682203"/>
                <a:gd name="connsiteX1259" fmla="*/ 61727 w 640590"/>
                <a:gd name="connsiteY1259" fmla="*/ 275236 h 682203"/>
                <a:gd name="connsiteX1260" fmla="*/ 62298 w 640590"/>
                <a:gd name="connsiteY1260" fmla="*/ 274391 h 682203"/>
                <a:gd name="connsiteX1261" fmla="*/ 63299 w 640590"/>
                <a:gd name="connsiteY1261" fmla="*/ 273578 h 682203"/>
                <a:gd name="connsiteX1262" fmla="*/ 62705 w 640590"/>
                <a:gd name="connsiteY1262" fmla="*/ 271896 h 682203"/>
                <a:gd name="connsiteX1263" fmla="*/ 61171 w 640590"/>
                <a:gd name="connsiteY1263" fmla="*/ 268672 h 682203"/>
                <a:gd name="connsiteX1264" fmla="*/ 59568 w 640590"/>
                <a:gd name="connsiteY1264" fmla="*/ 264542 h 682203"/>
                <a:gd name="connsiteX1265" fmla="*/ 57870 w 640590"/>
                <a:gd name="connsiteY1265" fmla="*/ 261099 h 682203"/>
                <a:gd name="connsiteX1266" fmla="*/ 55719 w 640590"/>
                <a:gd name="connsiteY1266" fmla="*/ 258079 h 682203"/>
                <a:gd name="connsiteX1267" fmla="*/ 54607 w 640590"/>
                <a:gd name="connsiteY1267" fmla="*/ 255857 h 682203"/>
                <a:gd name="connsiteX1268" fmla="*/ 54725 w 640590"/>
                <a:gd name="connsiteY1268" fmla="*/ 250952 h 682203"/>
                <a:gd name="connsiteX1269" fmla="*/ 54537 w 640590"/>
                <a:gd name="connsiteY1269" fmla="*/ 249959 h 682203"/>
                <a:gd name="connsiteX1270" fmla="*/ 53794 w 640590"/>
                <a:gd name="connsiteY1270" fmla="*/ 249348 h 682203"/>
                <a:gd name="connsiteX1271" fmla="*/ 52800 w 640590"/>
                <a:gd name="connsiteY1271" fmla="*/ 249012 h 682203"/>
                <a:gd name="connsiteX1272" fmla="*/ 51400 w 640590"/>
                <a:gd name="connsiteY1272" fmla="*/ 249513 h 682203"/>
                <a:gd name="connsiteX1273" fmla="*/ 50140 w 640590"/>
                <a:gd name="connsiteY1273" fmla="*/ 249607 h 682203"/>
                <a:gd name="connsiteX1274" fmla="*/ 47433 w 640590"/>
                <a:gd name="connsiteY1274" fmla="*/ 249497 h 682203"/>
                <a:gd name="connsiteX1275" fmla="*/ 46104 w 640590"/>
                <a:gd name="connsiteY1275" fmla="*/ 248996 h 682203"/>
                <a:gd name="connsiteX1276" fmla="*/ 42489 w 640590"/>
                <a:gd name="connsiteY1276" fmla="*/ 244060 h 682203"/>
                <a:gd name="connsiteX1277" fmla="*/ 42012 w 640590"/>
                <a:gd name="connsiteY1277" fmla="*/ 242120 h 682203"/>
                <a:gd name="connsiteX1278" fmla="*/ 41996 w 640590"/>
                <a:gd name="connsiteY1278" fmla="*/ 240125 h 682203"/>
                <a:gd name="connsiteX1279" fmla="*/ 43193 w 640590"/>
                <a:gd name="connsiteY1279" fmla="*/ 236651 h 682203"/>
                <a:gd name="connsiteX1280" fmla="*/ 43561 w 640590"/>
                <a:gd name="connsiteY1280" fmla="*/ 233412 h 682203"/>
                <a:gd name="connsiteX1281" fmla="*/ 43725 w 640590"/>
                <a:gd name="connsiteY1281" fmla="*/ 230392 h 682203"/>
                <a:gd name="connsiteX1282" fmla="*/ 43529 w 640590"/>
                <a:gd name="connsiteY1282" fmla="*/ 229540 h 682203"/>
                <a:gd name="connsiteX1283" fmla="*/ 42802 w 640590"/>
                <a:gd name="connsiteY1283" fmla="*/ 228522 h 682203"/>
                <a:gd name="connsiteX1284" fmla="*/ 41589 w 640590"/>
                <a:gd name="connsiteY1284" fmla="*/ 227771 h 682203"/>
                <a:gd name="connsiteX1285" fmla="*/ 38343 w 640590"/>
                <a:gd name="connsiteY1285" fmla="*/ 227591 h 682203"/>
                <a:gd name="connsiteX1286" fmla="*/ 34486 w 640590"/>
                <a:gd name="connsiteY1286" fmla="*/ 226590 h 682203"/>
                <a:gd name="connsiteX1287" fmla="*/ 31521 w 640590"/>
                <a:gd name="connsiteY1287" fmla="*/ 224830 h 682203"/>
                <a:gd name="connsiteX1288" fmla="*/ 29455 w 640590"/>
                <a:gd name="connsiteY1288" fmla="*/ 223766 h 682203"/>
                <a:gd name="connsiteX1289" fmla="*/ 28900 w 640590"/>
                <a:gd name="connsiteY1289" fmla="*/ 223070 h 682203"/>
                <a:gd name="connsiteX1290" fmla="*/ 28649 w 640590"/>
                <a:gd name="connsiteY1290" fmla="*/ 222256 h 682203"/>
                <a:gd name="connsiteX1291" fmla="*/ 29189 w 640590"/>
                <a:gd name="connsiteY1291" fmla="*/ 218587 h 682203"/>
                <a:gd name="connsiteX1292" fmla="*/ 30120 w 640590"/>
                <a:gd name="connsiteY1292" fmla="*/ 214448 h 682203"/>
                <a:gd name="connsiteX1293" fmla="*/ 30801 w 640590"/>
                <a:gd name="connsiteY1293" fmla="*/ 213181 h 682203"/>
                <a:gd name="connsiteX1294" fmla="*/ 31974 w 640590"/>
                <a:gd name="connsiteY1294" fmla="*/ 211866 h 682203"/>
                <a:gd name="connsiteX1295" fmla="*/ 32843 w 640590"/>
                <a:gd name="connsiteY1295" fmla="*/ 210974 h 682203"/>
                <a:gd name="connsiteX1296" fmla="*/ 34235 w 640590"/>
                <a:gd name="connsiteY1296" fmla="*/ 209793 h 682203"/>
                <a:gd name="connsiteX1297" fmla="*/ 37998 w 640590"/>
                <a:gd name="connsiteY1297" fmla="*/ 205835 h 682203"/>
                <a:gd name="connsiteX1298" fmla="*/ 41370 w 640590"/>
                <a:gd name="connsiteY1298" fmla="*/ 200381 h 682203"/>
                <a:gd name="connsiteX1299" fmla="*/ 43459 w 640590"/>
                <a:gd name="connsiteY1299" fmla="*/ 196571 h 682203"/>
                <a:gd name="connsiteX1300" fmla="*/ 44546 w 640590"/>
                <a:gd name="connsiteY1300" fmla="*/ 195437 h 682203"/>
                <a:gd name="connsiteX1301" fmla="*/ 45658 w 640590"/>
                <a:gd name="connsiteY1301" fmla="*/ 194467 h 682203"/>
                <a:gd name="connsiteX1302" fmla="*/ 47277 w 640590"/>
                <a:gd name="connsiteY1302" fmla="*/ 193294 h 682203"/>
                <a:gd name="connsiteX1303" fmla="*/ 49155 w 640590"/>
                <a:gd name="connsiteY1303" fmla="*/ 192222 h 682203"/>
                <a:gd name="connsiteX1304" fmla="*/ 51017 w 640590"/>
                <a:gd name="connsiteY1304" fmla="*/ 192269 h 682203"/>
                <a:gd name="connsiteX1305" fmla="*/ 52785 w 640590"/>
                <a:gd name="connsiteY1305" fmla="*/ 193247 h 682203"/>
                <a:gd name="connsiteX1306" fmla="*/ 54099 w 640590"/>
                <a:gd name="connsiteY1306" fmla="*/ 194389 h 682203"/>
                <a:gd name="connsiteX1307" fmla="*/ 54545 w 640590"/>
                <a:gd name="connsiteY1307" fmla="*/ 196916 h 682203"/>
                <a:gd name="connsiteX1308" fmla="*/ 55476 w 640590"/>
                <a:gd name="connsiteY1308" fmla="*/ 198551 h 682203"/>
                <a:gd name="connsiteX1309" fmla="*/ 56477 w 640590"/>
                <a:gd name="connsiteY1309" fmla="*/ 199537 h 682203"/>
                <a:gd name="connsiteX1310" fmla="*/ 57807 w 640590"/>
                <a:gd name="connsiteY1310" fmla="*/ 200014 h 682203"/>
                <a:gd name="connsiteX1311" fmla="*/ 59505 w 640590"/>
                <a:gd name="connsiteY1311" fmla="*/ 199897 h 682203"/>
                <a:gd name="connsiteX1312" fmla="*/ 66303 w 640590"/>
                <a:gd name="connsiteY1312" fmla="*/ 197002 h 682203"/>
                <a:gd name="connsiteX1313" fmla="*/ 68619 w 640590"/>
                <a:gd name="connsiteY1313" fmla="*/ 196415 h 682203"/>
                <a:gd name="connsiteX1314" fmla="*/ 74174 w 640590"/>
                <a:gd name="connsiteY1314" fmla="*/ 196055 h 682203"/>
                <a:gd name="connsiteX1315" fmla="*/ 77984 w 640590"/>
                <a:gd name="connsiteY1315" fmla="*/ 194936 h 682203"/>
                <a:gd name="connsiteX1316" fmla="*/ 81356 w 640590"/>
                <a:gd name="connsiteY1316" fmla="*/ 193763 h 682203"/>
                <a:gd name="connsiteX1317" fmla="*/ 81770 w 640590"/>
                <a:gd name="connsiteY1317" fmla="*/ 191658 h 682203"/>
                <a:gd name="connsiteX1318" fmla="*/ 83069 w 640590"/>
                <a:gd name="connsiteY1318" fmla="*/ 188443 h 682203"/>
                <a:gd name="connsiteX1319" fmla="*/ 87028 w 640590"/>
                <a:gd name="connsiteY1319" fmla="*/ 184250 h 682203"/>
                <a:gd name="connsiteX1320" fmla="*/ 88146 w 640590"/>
                <a:gd name="connsiteY1320" fmla="*/ 182380 h 682203"/>
                <a:gd name="connsiteX1321" fmla="*/ 89343 w 640590"/>
                <a:gd name="connsiteY1321" fmla="*/ 178797 h 682203"/>
                <a:gd name="connsiteX1322" fmla="*/ 90619 w 640590"/>
                <a:gd name="connsiteY1322" fmla="*/ 175526 h 682203"/>
                <a:gd name="connsiteX1323" fmla="*/ 91722 w 640590"/>
                <a:gd name="connsiteY1323" fmla="*/ 174165 h 682203"/>
                <a:gd name="connsiteX1324" fmla="*/ 97950 w 640590"/>
                <a:gd name="connsiteY1324" fmla="*/ 170566 h 682203"/>
                <a:gd name="connsiteX1325" fmla="*/ 104044 w 640590"/>
                <a:gd name="connsiteY1325" fmla="*/ 167257 h 682203"/>
                <a:gd name="connsiteX1326" fmla="*/ 105045 w 640590"/>
                <a:gd name="connsiteY1326" fmla="*/ 165755 h 682203"/>
                <a:gd name="connsiteX1327" fmla="*/ 108988 w 640590"/>
                <a:gd name="connsiteY1327" fmla="*/ 158870 h 682203"/>
                <a:gd name="connsiteX1328" fmla="*/ 111241 w 640590"/>
                <a:gd name="connsiteY1328" fmla="*/ 154184 h 682203"/>
                <a:gd name="connsiteX1329" fmla="*/ 111828 w 640590"/>
                <a:gd name="connsiteY1329" fmla="*/ 152674 h 682203"/>
                <a:gd name="connsiteX1330" fmla="*/ 113135 w 640590"/>
                <a:gd name="connsiteY1330" fmla="*/ 148598 h 682203"/>
                <a:gd name="connsiteX1331" fmla="*/ 114550 w 640590"/>
                <a:gd name="connsiteY1331" fmla="*/ 144530 h 682203"/>
                <a:gd name="connsiteX1332" fmla="*/ 116428 w 640590"/>
                <a:gd name="connsiteY1332" fmla="*/ 143583 h 682203"/>
                <a:gd name="connsiteX1333" fmla="*/ 120614 w 640590"/>
                <a:gd name="connsiteY1333" fmla="*/ 142034 h 682203"/>
                <a:gd name="connsiteX1334" fmla="*/ 123931 w 640590"/>
                <a:gd name="connsiteY1334" fmla="*/ 140517 h 682203"/>
                <a:gd name="connsiteX1335" fmla="*/ 125637 w 640590"/>
                <a:gd name="connsiteY1335" fmla="*/ 138780 h 682203"/>
                <a:gd name="connsiteX1336" fmla="*/ 126661 w 640590"/>
                <a:gd name="connsiteY1336" fmla="*/ 137262 h 682203"/>
                <a:gd name="connsiteX1337" fmla="*/ 126474 w 640590"/>
                <a:gd name="connsiteY1337" fmla="*/ 135760 h 682203"/>
                <a:gd name="connsiteX1338" fmla="*/ 125558 w 640590"/>
                <a:gd name="connsiteY1338" fmla="*/ 133976 h 682203"/>
                <a:gd name="connsiteX1339" fmla="*/ 125746 w 640590"/>
                <a:gd name="connsiteY1339" fmla="*/ 132912 h 682203"/>
                <a:gd name="connsiteX1340" fmla="*/ 125910 w 640590"/>
                <a:gd name="connsiteY1340" fmla="*/ 131864 h 682203"/>
                <a:gd name="connsiteX1341" fmla="*/ 128328 w 640590"/>
                <a:gd name="connsiteY1341" fmla="*/ 129728 h 682203"/>
                <a:gd name="connsiteX1342" fmla="*/ 132858 w 640590"/>
                <a:gd name="connsiteY1342" fmla="*/ 123399 h 682203"/>
                <a:gd name="connsiteX1343" fmla="*/ 135580 w 640590"/>
                <a:gd name="connsiteY1343" fmla="*/ 120230 h 682203"/>
                <a:gd name="connsiteX1344" fmla="*/ 136480 w 640590"/>
                <a:gd name="connsiteY1344" fmla="*/ 120230 h 682203"/>
                <a:gd name="connsiteX1345" fmla="*/ 139320 w 640590"/>
                <a:gd name="connsiteY1345" fmla="*/ 118541 h 682203"/>
                <a:gd name="connsiteX1346" fmla="*/ 142019 w 640590"/>
                <a:gd name="connsiteY1346" fmla="*/ 116632 h 682203"/>
                <a:gd name="connsiteX1347" fmla="*/ 141862 w 640590"/>
                <a:gd name="connsiteY1347" fmla="*/ 115763 h 682203"/>
                <a:gd name="connsiteX1348" fmla="*/ 141526 w 640590"/>
                <a:gd name="connsiteY1348" fmla="*/ 114637 h 682203"/>
                <a:gd name="connsiteX1349" fmla="*/ 139977 w 640590"/>
                <a:gd name="connsiteY1349" fmla="*/ 114136 h 682203"/>
                <a:gd name="connsiteX1350" fmla="*/ 139484 w 640590"/>
                <a:gd name="connsiteY1350" fmla="*/ 112783 h 682203"/>
                <a:gd name="connsiteX1351" fmla="*/ 139867 w 640590"/>
                <a:gd name="connsiteY1351" fmla="*/ 110842 h 682203"/>
                <a:gd name="connsiteX1352" fmla="*/ 141166 w 640590"/>
                <a:gd name="connsiteY1352" fmla="*/ 105624 h 682203"/>
                <a:gd name="connsiteX1353" fmla="*/ 140900 w 640590"/>
                <a:gd name="connsiteY1353" fmla="*/ 104122 h 682203"/>
                <a:gd name="connsiteX1354" fmla="*/ 139320 w 640590"/>
                <a:gd name="connsiteY1354" fmla="*/ 99272 h 682203"/>
                <a:gd name="connsiteX1355" fmla="*/ 139672 w 640590"/>
                <a:gd name="connsiteY1355" fmla="*/ 97934 h 682203"/>
                <a:gd name="connsiteX1356" fmla="*/ 140321 w 640590"/>
                <a:gd name="connsiteY1356" fmla="*/ 96557 h 682203"/>
                <a:gd name="connsiteX1357" fmla="*/ 142089 w 640590"/>
                <a:gd name="connsiteY1357" fmla="*/ 94726 h 682203"/>
                <a:gd name="connsiteX1358" fmla="*/ 144366 w 640590"/>
                <a:gd name="connsiteY1358" fmla="*/ 93201 h 682203"/>
                <a:gd name="connsiteX1359" fmla="*/ 151657 w 640590"/>
                <a:gd name="connsiteY1359" fmla="*/ 89586 h 682203"/>
                <a:gd name="connsiteX1360" fmla="*/ 153136 w 640590"/>
                <a:gd name="connsiteY1360" fmla="*/ 89187 h 682203"/>
                <a:gd name="connsiteX1361" fmla="*/ 155663 w 640590"/>
                <a:gd name="connsiteY1361" fmla="*/ 88272 h 682203"/>
                <a:gd name="connsiteX1362" fmla="*/ 157212 w 640590"/>
                <a:gd name="connsiteY1362" fmla="*/ 86339 h 682203"/>
                <a:gd name="connsiteX1363" fmla="*/ 157400 w 640590"/>
                <a:gd name="connsiteY1363" fmla="*/ 84689 h 682203"/>
                <a:gd name="connsiteX1364" fmla="*/ 156719 w 640590"/>
                <a:gd name="connsiteY1364" fmla="*/ 83664 h 682203"/>
                <a:gd name="connsiteX1365" fmla="*/ 155209 w 640590"/>
                <a:gd name="connsiteY1365" fmla="*/ 82287 h 682203"/>
                <a:gd name="connsiteX1366" fmla="*/ 152369 w 640590"/>
                <a:gd name="connsiteY1366" fmla="*/ 81043 h 682203"/>
                <a:gd name="connsiteX1367" fmla="*/ 149803 w 640590"/>
                <a:gd name="connsiteY1367" fmla="*/ 79956 h 682203"/>
                <a:gd name="connsiteX1368" fmla="*/ 145445 w 640590"/>
                <a:gd name="connsiteY1368" fmla="*/ 80073 h 682203"/>
                <a:gd name="connsiteX1369" fmla="*/ 143185 w 640590"/>
                <a:gd name="connsiteY1369" fmla="*/ 79142 h 682203"/>
                <a:gd name="connsiteX1370" fmla="*/ 142567 w 640590"/>
                <a:gd name="connsiteY1370" fmla="*/ 78492 h 682203"/>
                <a:gd name="connsiteX1371" fmla="*/ 142253 w 640590"/>
                <a:gd name="connsiteY1371" fmla="*/ 76192 h 682203"/>
                <a:gd name="connsiteX1372" fmla="*/ 142692 w 640590"/>
                <a:gd name="connsiteY1372" fmla="*/ 72296 h 682203"/>
                <a:gd name="connsiteX1373" fmla="*/ 142011 w 640590"/>
                <a:gd name="connsiteY1373" fmla="*/ 71952 h 682203"/>
                <a:gd name="connsiteX1374" fmla="*/ 141041 w 640590"/>
                <a:gd name="connsiteY1374" fmla="*/ 72414 h 682203"/>
                <a:gd name="connsiteX1375" fmla="*/ 138741 w 640590"/>
                <a:gd name="connsiteY1375" fmla="*/ 71952 h 682203"/>
                <a:gd name="connsiteX1376" fmla="*/ 135916 w 640590"/>
                <a:gd name="connsiteY1376" fmla="*/ 72007 h 682203"/>
                <a:gd name="connsiteX1377" fmla="*/ 134837 w 640590"/>
                <a:gd name="connsiteY1377" fmla="*/ 70919 h 682203"/>
                <a:gd name="connsiteX1378" fmla="*/ 135369 w 640590"/>
                <a:gd name="connsiteY1378" fmla="*/ 69613 h 682203"/>
                <a:gd name="connsiteX1379" fmla="*/ 135204 w 640590"/>
                <a:gd name="connsiteY1379" fmla="*/ 67868 h 682203"/>
                <a:gd name="connsiteX1380" fmla="*/ 134782 w 640590"/>
                <a:gd name="connsiteY1380" fmla="*/ 66210 h 682203"/>
                <a:gd name="connsiteX1381" fmla="*/ 134344 w 640590"/>
                <a:gd name="connsiteY1381" fmla="*/ 65865 h 682203"/>
                <a:gd name="connsiteX1382" fmla="*/ 132990 w 640590"/>
                <a:gd name="connsiteY1382" fmla="*/ 65466 h 682203"/>
                <a:gd name="connsiteX1383" fmla="*/ 130886 w 640590"/>
                <a:gd name="connsiteY1383" fmla="*/ 64027 h 682203"/>
                <a:gd name="connsiteX1384" fmla="*/ 129188 w 640590"/>
                <a:gd name="connsiteY1384" fmla="*/ 62251 h 682203"/>
                <a:gd name="connsiteX1385" fmla="*/ 128195 w 640590"/>
                <a:gd name="connsiteY1385" fmla="*/ 61046 h 682203"/>
                <a:gd name="connsiteX1386" fmla="*/ 127890 w 640590"/>
                <a:gd name="connsiteY1386" fmla="*/ 60217 h 682203"/>
                <a:gd name="connsiteX1387" fmla="*/ 127984 w 640590"/>
                <a:gd name="connsiteY1387" fmla="*/ 59669 h 682203"/>
                <a:gd name="connsiteX1388" fmla="*/ 129219 w 640590"/>
                <a:gd name="connsiteY1388" fmla="*/ 58128 h 682203"/>
                <a:gd name="connsiteX1389" fmla="*/ 130691 w 640590"/>
                <a:gd name="connsiteY1389" fmla="*/ 55961 h 682203"/>
                <a:gd name="connsiteX1390" fmla="*/ 131230 w 640590"/>
                <a:gd name="connsiteY1390" fmla="*/ 54099 h 682203"/>
                <a:gd name="connsiteX1391" fmla="*/ 131394 w 640590"/>
                <a:gd name="connsiteY1391" fmla="*/ 52745 h 682203"/>
                <a:gd name="connsiteX1392" fmla="*/ 130980 w 640590"/>
                <a:gd name="connsiteY1392" fmla="*/ 51752 h 682203"/>
                <a:gd name="connsiteX1393" fmla="*/ 129626 w 640590"/>
                <a:gd name="connsiteY1393" fmla="*/ 50531 h 682203"/>
                <a:gd name="connsiteX1394" fmla="*/ 128179 w 640590"/>
                <a:gd name="connsiteY1394" fmla="*/ 49460 h 682203"/>
                <a:gd name="connsiteX1395" fmla="*/ 127600 w 640590"/>
                <a:gd name="connsiteY1395" fmla="*/ 48529 h 682203"/>
                <a:gd name="connsiteX1396" fmla="*/ 127577 w 640590"/>
                <a:gd name="connsiteY1396" fmla="*/ 47120 h 682203"/>
                <a:gd name="connsiteX1397" fmla="*/ 128116 w 640590"/>
                <a:gd name="connsiteY1397" fmla="*/ 45360 h 682203"/>
                <a:gd name="connsiteX1398" fmla="*/ 129814 w 640590"/>
                <a:gd name="connsiteY1398" fmla="*/ 44030 h 682203"/>
                <a:gd name="connsiteX1399" fmla="*/ 132826 w 640590"/>
                <a:gd name="connsiteY1399" fmla="*/ 42771 h 682203"/>
                <a:gd name="connsiteX1400" fmla="*/ 133609 w 640590"/>
                <a:gd name="connsiteY1400" fmla="*/ 41206 h 682203"/>
                <a:gd name="connsiteX1401" fmla="*/ 133507 w 640590"/>
                <a:gd name="connsiteY1401" fmla="*/ 40048 h 682203"/>
                <a:gd name="connsiteX1402" fmla="*/ 132686 w 640590"/>
                <a:gd name="connsiteY1402" fmla="*/ 39704 h 682203"/>
                <a:gd name="connsiteX1403" fmla="*/ 130565 w 640590"/>
                <a:gd name="connsiteY1403" fmla="*/ 39696 h 682203"/>
                <a:gd name="connsiteX1404" fmla="*/ 126998 w 640590"/>
                <a:gd name="connsiteY1404" fmla="*/ 39297 h 682203"/>
                <a:gd name="connsiteX1405" fmla="*/ 126395 w 640590"/>
                <a:gd name="connsiteY1405" fmla="*/ 38655 h 682203"/>
                <a:gd name="connsiteX1406" fmla="*/ 125989 w 640590"/>
                <a:gd name="connsiteY1406" fmla="*/ 37795 h 682203"/>
                <a:gd name="connsiteX1407" fmla="*/ 125980 w 640590"/>
                <a:gd name="connsiteY1407" fmla="*/ 36942 h 682203"/>
                <a:gd name="connsiteX1408" fmla="*/ 126740 w 640590"/>
                <a:gd name="connsiteY1408" fmla="*/ 35972 h 682203"/>
                <a:gd name="connsiteX1409" fmla="*/ 127647 w 640590"/>
                <a:gd name="connsiteY1409" fmla="*/ 34744 h 682203"/>
                <a:gd name="connsiteX1410" fmla="*/ 127483 w 640590"/>
                <a:gd name="connsiteY1410" fmla="*/ 33547 h 682203"/>
                <a:gd name="connsiteX1411" fmla="*/ 126435 w 640590"/>
                <a:gd name="connsiteY1411" fmla="*/ 32193 h 682203"/>
                <a:gd name="connsiteX1412" fmla="*/ 123923 w 640590"/>
                <a:gd name="connsiteY1412" fmla="*/ 31208 h 682203"/>
                <a:gd name="connsiteX1413" fmla="*/ 123579 w 640590"/>
                <a:gd name="connsiteY1413" fmla="*/ 29807 h 682203"/>
                <a:gd name="connsiteX1414" fmla="*/ 123970 w 640590"/>
                <a:gd name="connsiteY1414" fmla="*/ 28641 h 682203"/>
                <a:gd name="connsiteX1415" fmla="*/ 124799 w 640590"/>
                <a:gd name="connsiteY1415" fmla="*/ 26975 h 682203"/>
                <a:gd name="connsiteX1416" fmla="*/ 125527 w 640590"/>
                <a:gd name="connsiteY1416" fmla="*/ 25817 h 682203"/>
                <a:gd name="connsiteX1417" fmla="*/ 127240 w 640590"/>
                <a:gd name="connsiteY1417" fmla="*/ 22516 h 682203"/>
                <a:gd name="connsiteX1418" fmla="*/ 129321 w 640590"/>
                <a:gd name="connsiteY1418" fmla="*/ 21796 h 682203"/>
                <a:gd name="connsiteX1419" fmla="*/ 131872 w 640590"/>
                <a:gd name="connsiteY1419" fmla="*/ 20724 h 682203"/>
                <a:gd name="connsiteX1420" fmla="*/ 134688 w 640590"/>
                <a:gd name="connsiteY1420" fmla="*/ 19543 h 682203"/>
                <a:gd name="connsiteX1421" fmla="*/ 139030 w 640590"/>
                <a:gd name="connsiteY1421" fmla="*/ 20427 h 682203"/>
                <a:gd name="connsiteX1422" fmla="*/ 141143 w 640590"/>
                <a:gd name="connsiteY1422" fmla="*/ 20865 h 682203"/>
                <a:gd name="connsiteX1423" fmla="*/ 145414 w 640590"/>
                <a:gd name="connsiteY1423" fmla="*/ 21874 h 682203"/>
                <a:gd name="connsiteX1424" fmla="*/ 148997 w 640590"/>
                <a:gd name="connsiteY1424" fmla="*/ 22719 h 682203"/>
                <a:gd name="connsiteX1425" fmla="*/ 152659 w 640590"/>
                <a:gd name="connsiteY1425" fmla="*/ 22962 h 682203"/>
                <a:gd name="connsiteX1426" fmla="*/ 154176 w 640590"/>
                <a:gd name="connsiteY1426" fmla="*/ 22899 h 682203"/>
                <a:gd name="connsiteX1427" fmla="*/ 155851 w 640590"/>
                <a:gd name="connsiteY1427" fmla="*/ 23901 h 682203"/>
                <a:gd name="connsiteX1428" fmla="*/ 159989 w 640590"/>
                <a:gd name="connsiteY1428" fmla="*/ 25614 h 682203"/>
                <a:gd name="connsiteX1429" fmla="*/ 163353 w 640590"/>
                <a:gd name="connsiteY1429" fmla="*/ 26513 h 682203"/>
                <a:gd name="connsiteX1430" fmla="*/ 165630 w 640590"/>
                <a:gd name="connsiteY1430" fmla="*/ 26506 h 682203"/>
                <a:gd name="connsiteX1431" fmla="*/ 168986 w 640590"/>
                <a:gd name="connsiteY1431" fmla="*/ 24988 h 682203"/>
                <a:gd name="connsiteX1432" fmla="*/ 170660 w 640590"/>
                <a:gd name="connsiteY1432" fmla="*/ 23595 h 682203"/>
                <a:gd name="connsiteX1433" fmla="*/ 172913 w 640590"/>
                <a:gd name="connsiteY1433" fmla="*/ 22070 h 682203"/>
                <a:gd name="connsiteX1434" fmla="*/ 175800 w 640590"/>
                <a:gd name="connsiteY1434" fmla="*/ 22132 h 682203"/>
                <a:gd name="connsiteX1435" fmla="*/ 182043 w 640590"/>
                <a:gd name="connsiteY1435" fmla="*/ 19778 h 682203"/>
                <a:gd name="connsiteX1436" fmla="*/ 183209 w 640590"/>
                <a:gd name="connsiteY1436" fmla="*/ 20184 h 682203"/>
                <a:gd name="connsiteX1437" fmla="*/ 185063 w 640590"/>
                <a:gd name="connsiteY1437" fmla="*/ 20317 h 682203"/>
                <a:gd name="connsiteX1438" fmla="*/ 187301 w 640590"/>
                <a:gd name="connsiteY1438" fmla="*/ 18956 h 682203"/>
                <a:gd name="connsiteX1439" fmla="*/ 188451 w 640590"/>
                <a:gd name="connsiteY1439" fmla="*/ 17344 h 682203"/>
                <a:gd name="connsiteX1440" fmla="*/ 188631 w 640590"/>
                <a:gd name="connsiteY1440" fmla="*/ 16531 h 682203"/>
                <a:gd name="connsiteX1441" fmla="*/ 189186 w 640590"/>
                <a:gd name="connsiteY1441" fmla="*/ 15936 h 682203"/>
                <a:gd name="connsiteX1442" fmla="*/ 191580 w 640590"/>
                <a:gd name="connsiteY1442" fmla="*/ 14911 h 682203"/>
                <a:gd name="connsiteX1443" fmla="*/ 193982 w 640590"/>
                <a:gd name="connsiteY1443" fmla="*/ 13488 h 682203"/>
                <a:gd name="connsiteX1444" fmla="*/ 194631 w 640590"/>
                <a:gd name="connsiteY1444" fmla="*/ 11610 h 682203"/>
                <a:gd name="connsiteX1445" fmla="*/ 195031 w 640590"/>
                <a:gd name="connsiteY1445" fmla="*/ 10335 h 682203"/>
                <a:gd name="connsiteX1446" fmla="*/ 197659 w 640590"/>
                <a:gd name="connsiteY1446" fmla="*/ 8692 h 682203"/>
                <a:gd name="connsiteX1447" fmla="*/ 200397 w 640590"/>
                <a:gd name="connsiteY1447" fmla="*/ 6978 h 682203"/>
                <a:gd name="connsiteX1448" fmla="*/ 203261 w 640590"/>
                <a:gd name="connsiteY1448" fmla="*/ 5187 h 682203"/>
                <a:gd name="connsiteX1449" fmla="*/ 206515 w 640590"/>
                <a:gd name="connsiteY1449" fmla="*/ 3145 h 682203"/>
                <a:gd name="connsiteX1450" fmla="*/ 209269 w 640590"/>
                <a:gd name="connsiteY1450" fmla="*/ 1416 h 682203"/>
                <a:gd name="connsiteX1451" fmla="*/ 211522 w 640590"/>
                <a:gd name="connsiteY1451" fmla="*/ 0 h 682203"/>
                <a:gd name="connsiteX1452" fmla="*/ 211772 w 640590"/>
                <a:gd name="connsiteY1452" fmla="*/ 305 h 682203"/>
                <a:gd name="connsiteX1453" fmla="*/ 212657 w 640590"/>
                <a:gd name="connsiteY1453" fmla="*/ 946 h 682203"/>
                <a:gd name="connsiteX1454" fmla="*/ 213611 w 640590"/>
                <a:gd name="connsiteY1454" fmla="*/ 1259 h 682203"/>
                <a:gd name="connsiteX1455" fmla="*/ 214730 w 640590"/>
                <a:gd name="connsiteY1455" fmla="*/ 657 h 682203"/>
                <a:gd name="connsiteX1456" fmla="*/ 216130 w 640590"/>
                <a:gd name="connsiteY1456" fmla="*/ 156 h 682203"/>
                <a:gd name="connsiteX1457" fmla="*/ 216865 w 640590"/>
                <a:gd name="connsiteY1457" fmla="*/ 438 h 682203"/>
                <a:gd name="connsiteX1458" fmla="*/ 216967 w 640590"/>
                <a:gd name="connsiteY1458" fmla="*/ 1252 h 682203"/>
                <a:gd name="connsiteX1459" fmla="*/ 216130 w 640590"/>
                <a:gd name="connsiteY1459" fmla="*/ 5069 h 682203"/>
                <a:gd name="connsiteX1460" fmla="*/ 216201 w 640590"/>
                <a:gd name="connsiteY1460" fmla="*/ 6564 h 682203"/>
                <a:gd name="connsiteX1461" fmla="*/ 217601 w 640590"/>
                <a:gd name="connsiteY1461" fmla="*/ 9670 h 682203"/>
                <a:gd name="connsiteX1462" fmla="*/ 219416 w 640590"/>
                <a:gd name="connsiteY1462" fmla="*/ 14700 h 682203"/>
                <a:gd name="connsiteX1463" fmla="*/ 221121 w 640590"/>
                <a:gd name="connsiteY1463" fmla="*/ 19410 h 682203"/>
                <a:gd name="connsiteX1464" fmla="*/ 222123 w 640590"/>
                <a:gd name="connsiteY1464" fmla="*/ 22492 h 682203"/>
                <a:gd name="connsiteX1465" fmla="*/ 223116 w 640590"/>
                <a:gd name="connsiteY1465" fmla="*/ 23752 h 682203"/>
                <a:gd name="connsiteX1466" fmla="*/ 227255 w 640590"/>
                <a:gd name="connsiteY1466" fmla="*/ 25043 h 682203"/>
                <a:gd name="connsiteX1467" fmla="*/ 230666 w 640590"/>
                <a:gd name="connsiteY1467" fmla="*/ 26099 h 682203"/>
                <a:gd name="connsiteX1468" fmla="*/ 232692 w 640590"/>
                <a:gd name="connsiteY1468" fmla="*/ 27828 h 682203"/>
                <a:gd name="connsiteX1469" fmla="*/ 234930 w 640590"/>
                <a:gd name="connsiteY1469" fmla="*/ 29486 h 682203"/>
                <a:gd name="connsiteX1470" fmla="*/ 236495 w 640590"/>
                <a:gd name="connsiteY1470" fmla="*/ 30503 h 682203"/>
                <a:gd name="connsiteX1471" fmla="*/ 237238 w 640590"/>
                <a:gd name="connsiteY1471" fmla="*/ 31810 h 682203"/>
                <a:gd name="connsiteX1472" fmla="*/ 237394 w 640590"/>
                <a:gd name="connsiteY1472" fmla="*/ 32983 h 682203"/>
                <a:gd name="connsiteX1473" fmla="*/ 237253 w 640590"/>
                <a:gd name="connsiteY1473" fmla="*/ 33774 h 682203"/>
                <a:gd name="connsiteX1474" fmla="*/ 236401 w 640590"/>
                <a:gd name="connsiteY1474" fmla="*/ 34814 h 682203"/>
                <a:gd name="connsiteX1475" fmla="*/ 232473 w 640590"/>
                <a:gd name="connsiteY1475" fmla="*/ 37490 h 682203"/>
                <a:gd name="connsiteX1476" fmla="*/ 232004 w 640590"/>
                <a:gd name="connsiteY1476" fmla="*/ 38335 h 682203"/>
                <a:gd name="connsiteX1477" fmla="*/ 231887 w 640590"/>
                <a:gd name="connsiteY1477" fmla="*/ 39446 h 682203"/>
                <a:gd name="connsiteX1478" fmla="*/ 232661 w 640590"/>
                <a:gd name="connsiteY1478" fmla="*/ 42755 h 682203"/>
                <a:gd name="connsiteX1479" fmla="*/ 233146 w 640590"/>
                <a:gd name="connsiteY1479" fmla="*/ 44828 h 682203"/>
                <a:gd name="connsiteX1480" fmla="*/ 233287 w 640590"/>
                <a:gd name="connsiteY1480" fmla="*/ 48990 h 682203"/>
                <a:gd name="connsiteX1481" fmla="*/ 233545 w 640590"/>
                <a:gd name="connsiteY1481" fmla="*/ 52941 h 682203"/>
                <a:gd name="connsiteX1482" fmla="*/ 234937 w 640590"/>
                <a:gd name="connsiteY1482" fmla="*/ 54740 h 682203"/>
                <a:gd name="connsiteX1483" fmla="*/ 236080 w 640590"/>
                <a:gd name="connsiteY1483" fmla="*/ 55898 h 682203"/>
                <a:gd name="connsiteX1484" fmla="*/ 236776 w 640590"/>
                <a:gd name="connsiteY1484" fmla="*/ 56947 h 682203"/>
                <a:gd name="connsiteX1485" fmla="*/ 238185 w 640590"/>
                <a:gd name="connsiteY1485" fmla="*/ 58394 h 682203"/>
                <a:gd name="connsiteX1486" fmla="*/ 239366 w 640590"/>
                <a:gd name="connsiteY1486" fmla="*/ 59466 h 682203"/>
                <a:gd name="connsiteX1487" fmla="*/ 240375 w 640590"/>
                <a:gd name="connsiteY1487" fmla="*/ 60099 h 682203"/>
                <a:gd name="connsiteX1488" fmla="*/ 240868 w 640590"/>
                <a:gd name="connsiteY1488" fmla="*/ 61515 h 682203"/>
                <a:gd name="connsiteX1489" fmla="*/ 240578 w 640590"/>
                <a:gd name="connsiteY1489" fmla="*/ 63182 h 682203"/>
                <a:gd name="connsiteX1490" fmla="*/ 240156 w 640590"/>
                <a:gd name="connsiteY1490" fmla="*/ 64629 h 682203"/>
                <a:gd name="connsiteX1491" fmla="*/ 240289 w 640590"/>
                <a:gd name="connsiteY1491" fmla="*/ 65412 h 682203"/>
                <a:gd name="connsiteX1492" fmla="*/ 241103 w 640590"/>
                <a:gd name="connsiteY1492" fmla="*/ 65967 h 682203"/>
                <a:gd name="connsiteX1493" fmla="*/ 242346 w 640590"/>
                <a:gd name="connsiteY1493" fmla="*/ 67414 h 682203"/>
                <a:gd name="connsiteX1494" fmla="*/ 242511 w 640590"/>
                <a:gd name="connsiteY1494" fmla="*/ 69527 h 682203"/>
                <a:gd name="connsiteX1495" fmla="*/ 242425 w 640590"/>
                <a:gd name="connsiteY1495" fmla="*/ 70982 h 682203"/>
                <a:gd name="connsiteX1496" fmla="*/ 242918 w 640590"/>
                <a:gd name="connsiteY1496" fmla="*/ 72288 h 682203"/>
                <a:gd name="connsiteX1497" fmla="*/ 243051 w 640590"/>
                <a:gd name="connsiteY1497" fmla="*/ 73736 h 682203"/>
                <a:gd name="connsiteX1498" fmla="*/ 242667 w 640590"/>
                <a:gd name="connsiteY1498" fmla="*/ 77342 h 682203"/>
                <a:gd name="connsiteX1499" fmla="*/ 242730 w 640590"/>
                <a:gd name="connsiteY1499" fmla="*/ 78970 h 682203"/>
                <a:gd name="connsiteX1500" fmla="*/ 241642 w 640590"/>
                <a:gd name="connsiteY1500" fmla="*/ 79071 h 682203"/>
                <a:gd name="connsiteX1501" fmla="*/ 240711 w 640590"/>
                <a:gd name="connsiteY1501" fmla="*/ 79627 h 682203"/>
                <a:gd name="connsiteX1502" fmla="*/ 239389 w 640590"/>
                <a:gd name="connsiteY1502" fmla="*/ 81896 h 682203"/>
                <a:gd name="connsiteX1503" fmla="*/ 237864 w 640590"/>
                <a:gd name="connsiteY1503" fmla="*/ 82490 h 682203"/>
                <a:gd name="connsiteX1504" fmla="*/ 236135 w 640590"/>
                <a:gd name="connsiteY1504" fmla="*/ 82670 h 682203"/>
                <a:gd name="connsiteX1505" fmla="*/ 234351 w 640590"/>
                <a:gd name="connsiteY1505" fmla="*/ 81277 h 682203"/>
                <a:gd name="connsiteX1506" fmla="*/ 232888 w 640590"/>
                <a:gd name="connsiteY1506" fmla="*/ 79822 h 682203"/>
                <a:gd name="connsiteX1507" fmla="*/ 232489 w 640590"/>
                <a:gd name="connsiteY1507" fmla="*/ 79017 h 682203"/>
                <a:gd name="connsiteX1508" fmla="*/ 232121 w 640590"/>
                <a:gd name="connsiteY1508" fmla="*/ 77483 h 682203"/>
                <a:gd name="connsiteX1509" fmla="*/ 231331 w 640590"/>
                <a:gd name="connsiteY1509" fmla="*/ 76482 h 682203"/>
                <a:gd name="connsiteX1510" fmla="*/ 229813 w 640590"/>
                <a:gd name="connsiteY1510" fmla="*/ 76951 h 682203"/>
                <a:gd name="connsiteX1511" fmla="*/ 227506 w 640590"/>
                <a:gd name="connsiteY1511" fmla="*/ 77162 h 682203"/>
                <a:gd name="connsiteX1512" fmla="*/ 225010 w 640590"/>
                <a:gd name="connsiteY1512" fmla="*/ 77499 h 682203"/>
                <a:gd name="connsiteX1513" fmla="*/ 224548 w 640590"/>
                <a:gd name="connsiteY1513" fmla="*/ 77835 h 682203"/>
                <a:gd name="connsiteX1514" fmla="*/ 224501 w 640590"/>
                <a:gd name="connsiteY1514" fmla="*/ 78485 h 682203"/>
                <a:gd name="connsiteX1515" fmla="*/ 225111 w 640590"/>
                <a:gd name="connsiteY1515" fmla="*/ 79861 h 682203"/>
                <a:gd name="connsiteX1516" fmla="*/ 225628 w 640590"/>
                <a:gd name="connsiteY1516" fmla="*/ 81653 h 682203"/>
                <a:gd name="connsiteX1517" fmla="*/ 225941 w 640590"/>
                <a:gd name="connsiteY1517" fmla="*/ 84157 h 682203"/>
                <a:gd name="connsiteX1518" fmla="*/ 226614 w 640590"/>
                <a:gd name="connsiteY1518" fmla="*/ 85815 h 682203"/>
                <a:gd name="connsiteX1519" fmla="*/ 226825 w 640590"/>
                <a:gd name="connsiteY1519" fmla="*/ 86339 h 682203"/>
                <a:gd name="connsiteX1520" fmla="*/ 230822 w 640590"/>
                <a:gd name="connsiteY1520" fmla="*/ 91315 h 682203"/>
                <a:gd name="connsiteX1521" fmla="*/ 231871 w 640590"/>
                <a:gd name="connsiteY1521" fmla="*/ 92324 h 682203"/>
                <a:gd name="connsiteX1522" fmla="*/ 232090 w 640590"/>
                <a:gd name="connsiteY1522" fmla="*/ 92989 h 682203"/>
                <a:gd name="connsiteX1523" fmla="*/ 231675 w 640590"/>
                <a:gd name="connsiteY1523" fmla="*/ 94828 h 682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</a:cxnLst>
              <a:rect l="l" t="t" r="r" b="b"/>
              <a:pathLst>
                <a:path w="640590" h="682203">
                  <a:moveTo>
                    <a:pt x="564766" y="680396"/>
                  </a:moveTo>
                  <a:lnTo>
                    <a:pt x="563420" y="682203"/>
                  </a:lnTo>
                  <a:lnTo>
                    <a:pt x="560791" y="676664"/>
                  </a:lnTo>
                  <a:lnTo>
                    <a:pt x="559665" y="676328"/>
                  </a:lnTo>
                  <a:lnTo>
                    <a:pt x="559626" y="673692"/>
                  </a:lnTo>
                  <a:lnTo>
                    <a:pt x="560236" y="672651"/>
                  </a:lnTo>
                  <a:lnTo>
                    <a:pt x="563279" y="671485"/>
                  </a:lnTo>
                  <a:lnTo>
                    <a:pt x="564078" y="672135"/>
                  </a:lnTo>
                  <a:lnTo>
                    <a:pt x="565627" y="677267"/>
                  </a:lnTo>
                  <a:lnTo>
                    <a:pt x="564766" y="680396"/>
                  </a:lnTo>
                  <a:close/>
                  <a:moveTo>
                    <a:pt x="561331" y="668841"/>
                  </a:moveTo>
                  <a:lnTo>
                    <a:pt x="559242" y="670922"/>
                  </a:lnTo>
                  <a:lnTo>
                    <a:pt x="558335" y="669670"/>
                  </a:lnTo>
                  <a:lnTo>
                    <a:pt x="558710" y="668802"/>
                  </a:lnTo>
                  <a:lnTo>
                    <a:pt x="559595" y="668325"/>
                  </a:lnTo>
                  <a:lnTo>
                    <a:pt x="560424" y="667652"/>
                  </a:lnTo>
                  <a:lnTo>
                    <a:pt x="561331" y="668841"/>
                  </a:lnTo>
                  <a:close/>
                  <a:moveTo>
                    <a:pt x="554940" y="657372"/>
                  </a:moveTo>
                  <a:lnTo>
                    <a:pt x="553234" y="657395"/>
                  </a:lnTo>
                  <a:lnTo>
                    <a:pt x="552733" y="656449"/>
                  </a:lnTo>
                  <a:lnTo>
                    <a:pt x="552014" y="655471"/>
                  </a:lnTo>
                  <a:lnTo>
                    <a:pt x="552561" y="654524"/>
                  </a:lnTo>
                  <a:lnTo>
                    <a:pt x="553461" y="654282"/>
                  </a:lnTo>
                  <a:lnTo>
                    <a:pt x="554736" y="655815"/>
                  </a:lnTo>
                  <a:lnTo>
                    <a:pt x="555034" y="656902"/>
                  </a:lnTo>
                  <a:lnTo>
                    <a:pt x="554940" y="657372"/>
                  </a:lnTo>
                  <a:close/>
                  <a:moveTo>
                    <a:pt x="557013" y="653437"/>
                  </a:moveTo>
                  <a:lnTo>
                    <a:pt x="555980" y="654250"/>
                  </a:lnTo>
                  <a:lnTo>
                    <a:pt x="555722" y="654141"/>
                  </a:lnTo>
                  <a:lnTo>
                    <a:pt x="555573" y="653515"/>
                  </a:lnTo>
                  <a:lnTo>
                    <a:pt x="555534" y="653077"/>
                  </a:lnTo>
                  <a:lnTo>
                    <a:pt x="555346" y="652287"/>
                  </a:lnTo>
                  <a:lnTo>
                    <a:pt x="555245" y="650894"/>
                  </a:lnTo>
                  <a:lnTo>
                    <a:pt x="556066" y="649728"/>
                  </a:lnTo>
                  <a:lnTo>
                    <a:pt x="556888" y="649971"/>
                  </a:lnTo>
                  <a:lnTo>
                    <a:pt x="556442" y="651160"/>
                  </a:lnTo>
                  <a:lnTo>
                    <a:pt x="557013" y="653437"/>
                  </a:lnTo>
                  <a:close/>
                  <a:moveTo>
                    <a:pt x="107580" y="648750"/>
                  </a:moveTo>
                  <a:lnTo>
                    <a:pt x="107267" y="649024"/>
                  </a:lnTo>
                  <a:lnTo>
                    <a:pt x="106946" y="649126"/>
                  </a:lnTo>
                  <a:lnTo>
                    <a:pt x="106727" y="649095"/>
                  </a:lnTo>
                  <a:lnTo>
                    <a:pt x="106610" y="648821"/>
                  </a:lnTo>
                  <a:lnTo>
                    <a:pt x="106673" y="648617"/>
                  </a:lnTo>
                  <a:lnTo>
                    <a:pt x="106954" y="648852"/>
                  </a:lnTo>
                  <a:lnTo>
                    <a:pt x="107330" y="648633"/>
                  </a:lnTo>
                  <a:lnTo>
                    <a:pt x="107752" y="647937"/>
                  </a:lnTo>
                  <a:lnTo>
                    <a:pt x="107854" y="647710"/>
                  </a:lnTo>
                  <a:lnTo>
                    <a:pt x="107940" y="647835"/>
                  </a:lnTo>
                  <a:lnTo>
                    <a:pt x="107854" y="648234"/>
                  </a:lnTo>
                  <a:lnTo>
                    <a:pt x="107580" y="648750"/>
                  </a:lnTo>
                  <a:close/>
                  <a:moveTo>
                    <a:pt x="548313" y="649181"/>
                  </a:moveTo>
                  <a:lnTo>
                    <a:pt x="548970" y="650002"/>
                  </a:lnTo>
                  <a:lnTo>
                    <a:pt x="547758" y="649861"/>
                  </a:lnTo>
                  <a:lnTo>
                    <a:pt x="546631" y="648617"/>
                  </a:lnTo>
                  <a:lnTo>
                    <a:pt x="546928" y="647452"/>
                  </a:lnTo>
                  <a:lnTo>
                    <a:pt x="547351" y="646975"/>
                  </a:lnTo>
                  <a:lnTo>
                    <a:pt x="548313" y="649181"/>
                  </a:lnTo>
                  <a:close/>
                  <a:moveTo>
                    <a:pt x="540552" y="629607"/>
                  </a:moveTo>
                  <a:lnTo>
                    <a:pt x="539590" y="629732"/>
                  </a:lnTo>
                  <a:lnTo>
                    <a:pt x="538996" y="628981"/>
                  </a:lnTo>
                  <a:lnTo>
                    <a:pt x="538925" y="628104"/>
                  </a:lnTo>
                  <a:lnTo>
                    <a:pt x="539473" y="627533"/>
                  </a:lnTo>
                  <a:lnTo>
                    <a:pt x="539989" y="627236"/>
                  </a:lnTo>
                  <a:lnTo>
                    <a:pt x="540506" y="627314"/>
                  </a:lnTo>
                  <a:lnTo>
                    <a:pt x="541022" y="628793"/>
                  </a:lnTo>
                  <a:lnTo>
                    <a:pt x="540552" y="629607"/>
                  </a:lnTo>
                  <a:close/>
                  <a:moveTo>
                    <a:pt x="534309" y="598211"/>
                  </a:moveTo>
                  <a:lnTo>
                    <a:pt x="533644" y="598970"/>
                  </a:lnTo>
                  <a:lnTo>
                    <a:pt x="531383" y="598375"/>
                  </a:lnTo>
                  <a:lnTo>
                    <a:pt x="531548" y="596091"/>
                  </a:lnTo>
                  <a:lnTo>
                    <a:pt x="531016" y="593853"/>
                  </a:lnTo>
                  <a:lnTo>
                    <a:pt x="531407" y="592915"/>
                  </a:lnTo>
                  <a:lnTo>
                    <a:pt x="533104" y="591311"/>
                  </a:lnTo>
                  <a:lnTo>
                    <a:pt x="534481" y="590607"/>
                  </a:lnTo>
                  <a:lnTo>
                    <a:pt x="535436" y="592774"/>
                  </a:lnTo>
                  <a:lnTo>
                    <a:pt x="535882" y="594894"/>
                  </a:lnTo>
                  <a:lnTo>
                    <a:pt x="534309" y="598211"/>
                  </a:lnTo>
                  <a:close/>
                  <a:moveTo>
                    <a:pt x="101274" y="583824"/>
                  </a:moveTo>
                  <a:lnTo>
                    <a:pt x="101110" y="583965"/>
                  </a:lnTo>
                  <a:lnTo>
                    <a:pt x="101094" y="583558"/>
                  </a:lnTo>
                  <a:lnTo>
                    <a:pt x="101298" y="582909"/>
                  </a:lnTo>
                  <a:lnTo>
                    <a:pt x="101532" y="582478"/>
                  </a:lnTo>
                  <a:lnTo>
                    <a:pt x="101603" y="582525"/>
                  </a:lnTo>
                  <a:lnTo>
                    <a:pt x="101540" y="582948"/>
                  </a:lnTo>
                  <a:lnTo>
                    <a:pt x="101423" y="583519"/>
                  </a:lnTo>
                  <a:lnTo>
                    <a:pt x="101274" y="583824"/>
                  </a:lnTo>
                  <a:close/>
                  <a:moveTo>
                    <a:pt x="538487" y="579842"/>
                  </a:moveTo>
                  <a:lnTo>
                    <a:pt x="537415" y="580288"/>
                  </a:lnTo>
                  <a:lnTo>
                    <a:pt x="536343" y="579732"/>
                  </a:lnTo>
                  <a:lnTo>
                    <a:pt x="537180" y="578833"/>
                  </a:lnTo>
                  <a:lnTo>
                    <a:pt x="537321" y="577002"/>
                  </a:lnTo>
                  <a:lnTo>
                    <a:pt x="538416" y="578019"/>
                  </a:lnTo>
                  <a:lnTo>
                    <a:pt x="538354" y="579177"/>
                  </a:lnTo>
                  <a:lnTo>
                    <a:pt x="538487" y="579842"/>
                  </a:lnTo>
                  <a:close/>
                  <a:moveTo>
                    <a:pt x="545606" y="565235"/>
                  </a:moveTo>
                  <a:lnTo>
                    <a:pt x="546584" y="568302"/>
                  </a:lnTo>
                  <a:lnTo>
                    <a:pt x="544816" y="566964"/>
                  </a:lnTo>
                  <a:lnTo>
                    <a:pt x="544245" y="566002"/>
                  </a:lnTo>
                  <a:lnTo>
                    <a:pt x="545129" y="565353"/>
                  </a:lnTo>
                  <a:lnTo>
                    <a:pt x="545606" y="565235"/>
                  </a:lnTo>
                  <a:close/>
                  <a:moveTo>
                    <a:pt x="539019" y="546741"/>
                  </a:moveTo>
                  <a:lnTo>
                    <a:pt x="538323" y="548196"/>
                  </a:lnTo>
                  <a:lnTo>
                    <a:pt x="538182" y="545082"/>
                  </a:lnTo>
                  <a:lnTo>
                    <a:pt x="538511" y="544691"/>
                  </a:lnTo>
                  <a:lnTo>
                    <a:pt x="538862" y="544581"/>
                  </a:lnTo>
                  <a:lnTo>
                    <a:pt x="539308" y="544871"/>
                  </a:lnTo>
                  <a:lnTo>
                    <a:pt x="539019" y="546741"/>
                  </a:lnTo>
                  <a:close/>
                  <a:moveTo>
                    <a:pt x="539136" y="576399"/>
                  </a:moveTo>
                  <a:lnTo>
                    <a:pt x="538651" y="576923"/>
                  </a:lnTo>
                  <a:lnTo>
                    <a:pt x="537939" y="576337"/>
                  </a:lnTo>
                  <a:lnTo>
                    <a:pt x="535897" y="572339"/>
                  </a:lnTo>
                  <a:lnTo>
                    <a:pt x="535545" y="569773"/>
                  </a:lnTo>
                  <a:lnTo>
                    <a:pt x="534982" y="568881"/>
                  </a:lnTo>
                  <a:lnTo>
                    <a:pt x="535702" y="567606"/>
                  </a:lnTo>
                  <a:lnTo>
                    <a:pt x="536601" y="567183"/>
                  </a:lnTo>
                  <a:lnTo>
                    <a:pt x="537133" y="565744"/>
                  </a:lnTo>
                  <a:lnTo>
                    <a:pt x="537321" y="563553"/>
                  </a:lnTo>
                  <a:lnTo>
                    <a:pt x="538111" y="561762"/>
                  </a:lnTo>
                  <a:lnTo>
                    <a:pt x="538511" y="561261"/>
                  </a:lnTo>
                  <a:lnTo>
                    <a:pt x="540153" y="561245"/>
                  </a:lnTo>
                  <a:lnTo>
                    <a:pt x="540568" y="561019"/>
                  </a:lnTo>
                  <a:lnTo>
                    <a:pt x="540341" y="559305"/>
                  </a:lnTo>
                  <a:lnTo>
                    <a:pt x="539387" y="558562"/>
                  </a:lnTo>
                  <a:lnTo>
                    <a:pt x="539050" y="558085"/>
                  </a:lnTo>
                  <a:lnTo>
                    <a:pt x="539089" y="553977"/>
                  </a:lnTo>
                  <a:lnTo>
                    <a:pt x="539339" y="552319"/>
                  </a:lnTo>
                  <a:lnTo>
                    <a:pt x="539934" y="551122"/>
                  </a:lnTo>
                  <a:lnTo>
                    <a:pt x="539512" y="548650"/>
                  </a:lnTo>
                  <a:lnTo>
                    <a:pt x="539794" y="547726"/>
                  </a:lnTo>
                  <a:lnTo>
                    <a:pt x="540975" y="546428"/>
                  </a:lnTo>
                  <a:lnTo>
                    <a:pt x="541499" y="543658"/>
                  </a:lnTo>
                  <a:lnTo>
                    <a:pt x="541014" y="542829"/>
                  </a:lnTo>
                  <a:lnTo>
                    <a:pt x="542140" y="538557"/>
                  </a:lnTo>
                  <a:lnTo>
                    <a:pt x="542078" y="535694"/>
                  </a:lnTo>
                  <a:lnTo>
                    <a:pt x="543549" y="532831"/>
                  </a:lnTo>
                  <a:lnTo>
                    <a:pt x="545849" y="531524"/>
                  </a:lnTo>
                  <a:lnTo>
                    <a:pt x="546577" y="531493"/>
                  </a:lnTo>
                  <a:lnTo>
                    <a:pt x="546670" y="533942"/>
                  </a:lnTo>
                  <a:lnTo>
                    <a:pt x="546889" y="534747"/>
                  </a:lnTo>
                  <a:lnTo>
                    <a:pt x="545559" y="536195"/>
                  </a:lnTo>
                  <a:lnTo>
                    <a:pt x="546827" y="538080"/>
                  </a:lnTo>
                  <a:lnTo>
                    <a:pt x="546662" y="538761"/>
                  </a:lnTo>
                  <a:lnTo>
                    <a:pt x="546154" y="540255"/>
                  </a:lnTo>
                  <a:lnTo>
                    <a:pt x="545317" y="541726"/>
                  </a:lnTo>
                  <a:lnTo>
                    <a:pt x="544151" y="542328"/>
                  </a:lnTo>
                  <a:lnTo>
                    <a:pt x="543244" y="544284"/>
                  </a:lnTo>
                  <a:lnTo>
                    <a:pt x="542727" y="545019"/>
                  </a:lnTo>
                  <a:lnTo>
                    <a:pt x="544456" y="547077"/>
                  </a:lnTo>
                  <a:lnTo>
                    <a:pt x="545012" y="554056"/>
                  </a:lnTo>
                  <a:lnTo>
                    <a:pt x="543744" y="555965"/>
                  </a:lnTo>
                  <a:lnTo>
                    <a:pt x="542235" y="556348"/>
                  </a:lnTo>
                  <a:lnTo>
                    <a:pt x="542586" y="560995"/>
                  </a:lnTo>
                  <a:lnTo>
                    <a:pt x="542312" y="562036"/>
                  </a:lnTo>
                  <a:lnTo>
                    <a:pt x="540818" y="564312"/>
                  </a:lnTo>
                  <a:lnTo>
                    <a:pt x="540537" y="565306"/>
                  </a:lnTo>
                  <a:lnTo>
                    <a:pt x="539699" y="566245"/>
                  </a:lnTo>
                  <a:lnTo>
                    <a:pt x="540051" y="567410"/>
                  </a:lnTo>
                  <a:lnTo>
                    <a:pt x="540779" y="567919"/>
                  </a:lnTo>
                  <a:lnTo>
                    <a:pt x="540795" y="568873"/>
                  </a:lnTo>
                  <a:lnTo>
                    <a:pt x="540122" y="571322"/>
                  </a:lnTo>
                  <a:lnTo>
                    <a:pt x="540067" y="574115"/>
                  </a:lnTo>
                  <a:lnTo>
                    <a:pt x="539136" y="576399"/>
                  </a:lnTo>
                  <a:close/>
                  <a:moveTo>
                    <a:pt x="231675" y="94828"/>
                  </a:moveTo>
                  <a:lnTo>
                    <a:pt x="231621" y="94742"/>
                  </a:lnTo>
                  <a:lnTo>
                    <a:pt x="230330" y="92825"/>
                  </a:lnTo>
                  <a:lnTo>
                    <a:pt x="231675" y="94828"/>
                  </a:lnTo>
                  <a:lnTo>
                    <a:pt x="230956" y="96940"/>
                  </a:lnTo>
                  <a:lnTo>
                    <a:pt x="231104" y="98614"/>
                  </a:lnTo>
                  <a:lnTo>
                    <a:pt x="232434" y="100461"/>
                  </a:lnTo>
                  <a:lnTo>
                    <a:pt x="233514" y="101751"/>
                  </a:lnTo>
                  <a:lnTo>
                    <a:pt x="232458" y="103488"/>
                  </a:lnTo>
                  <a:lnTo>
                    <a:pt x="231832" y="105499"/>
                  </a:lnTo>
                  <a:lnTo>
                    <a:pt x="232536" y="106399"/>
                  </a:lnTo>
                  <a:lnTo>
                    <a:pt x="232207" y="109286"/>
                  </a:lnTo>
                  <a:lnTo>
                    <a:pt x="232520" y="109825"/>
                  </a:lnTo>
                  <a:lnTo>
                    <a:pt x="233263" y="110052"/>
                  </a:lnTo>
                  <a:lnTo>
                    <a:pt x="234421" y="109857"/>
                  </a:lnTo>
                  <a:lnTo>
                    <a:pt x="235305" y="111265"/>
                  </a:lnTo>
                  <a:lnTo>
                    <a:pt x="234507" y="109997"/>
                  </a:lnTo>
                  <a:lnTo>
                    <a:pt x="234414" y="109857"/>
                  </a:lnTo>
                  <a:lnTo>
                    <a:pt x="235618" y="109090"/>
                  </a:lnTo>
                  <a:lnTo>
                    <a:pt x="236643" y="108941"/>
                  </a:lnTo>
                  <a:lnTo>
                    <a:pt x="237253" y="109160"/>
                  </a:lnTo>
                  <a:lnTo>
                    <a:pt x="238067" y="106978"/>
                  </a:lnTo>
                  <a:lnTo>
                    <a:pt x="238787" y="106665"/>
                  </a:lnTo>
                  <a:lnTo>
                    <a:pt x="240180" y="107267"/>
                  </a:lnTo>
                  <a:lnTo>
                    <a:pt x="242933" y="111382"/>
                  </a:lnTo>
                  <a:lnTo>
                    <a:pt x="245264" y="114856"/>
                  </a:lnTo>
                  <a:lnTo>
                    <a:pt x="245757" y="115333"/>
                  </a:lnTo>
                  <a:lnTo>
                    <a:pt x="245937" y="115513"/>
                  </a:lnTo>
                  <a:lnTo>
                    <a:pt x="246352" y="115912"/>
                  </a:lnTo>
                  <a:lnTo>
                    <a:pt x="248652" y="117711"/>
                  </a:lnTo>
                  <a:lnTo>
                    <a:pt x="250240" y="118846"/>
                  </a:lnTo>
                  <a:lnTo>
                    <a:pt x="252407" y="118439"/>
                  </a:lnTo>
                  <a:lnTo>
                    <a:pt x="255271" y="118361"/>
                  </a:lnTo>
                  <a:lnTo>
                    <a:pt x="256969" y="119472"/>
                  </a:lnTo>
                  <a:lnTo>
                    <a:pt x="257947" y="120246"/>
                  </a:lnTo>
                  <a:lnTo>
                    <a:pt x="257993" y="120356"/>
                  </a:lnTo>
                  <a:lnTo>
                    <a:pt x="258127" y="120379"/>
                  </a:lnTo>
                  <a:lnTo>
                    <a:pt x="258127" y="120379"/>
                  </a:lnTo>
                  <a:lnTo>
                    <a:pt x="261569" y="123102"/>
                  </a:lnTo>
                  <a:lnTo>
                    <a:pt x="263055" y="122898"/>
                  </a:lnTo>
                  <a:lnTo>
                    <a:pt x="264041" y="123681"/>
                  </a:lnTo>
                  <a:lnTo>
                    <a:pt x="264323" y="125597"/>
                  </a:lnTo>
                  <a:lnTo>
                    <a:pt x="263861" y="127592"/>
                  </a:lnTo>
                  <a:lnTo>
                    <a:pt x="263970" y="128531"/>
                  </a:lnTo>
                  <a:lnTo>
                    <a:pt x="265504" y="128711"/>
                  </a:lnTo>
                  <a:lnTo>
                    <a:pt x="268766" y="130025"/>
                  </a:lnTo>
                  <a:lnTo>
                    <a:pt x="271645" y="131191"/>
                  </a:lnTo>
                  <a:lnTo>
                    <a:pt x="273139" y="131559"/>
                  </a:lnTo>
                  <a:lnTo>
                    <a:pt x="274743" y="132419"/>
                  </a:lnTo>
                  <a:lnTo>
                    <a:pt x="276167" y="133796"/>
                  </a:lnTo>
                  <a:lnTo>
                    <a:pt x="278944" y="135564"/>
                  </a:lnTo>
                  <a:lnTo>
                    <a:pt x="281401" y="136918"/>
                  </a:lnTo>
                  <a:lnTo>
                    <a:pt x="281941" y="138749"/>
                  </a:lnTo>
                  <a:lnTo>
                    <a:pt x="280971" y="138357"/>
                  </a:lnTo>
                  <a:lnTo>
                    <a:pt x="279688" y="138561"/>
                  </a:lnTo>
                  <a:lnTo>
                    <a:pt x="278381" y="139374"/>
                  </a:lnTo>
                  <a:lnTo>
                    <a:pt x="277763" y="139891"/>
                  </a:lnTo>
                  <a:lnTo>
                    <a:pt x="274782" y="143044"/>
                  </a:lnTo>
                  <a:lnTo>
                    <a:pt x="273218" y="144014"/>
                  </a:lnTo>
                  <a:lnTo>
                    <a:pt x="271818" y="145430"/>
                  </a:lnTo>
                  <a:lnTo>
                    <a:pt x="268586" y="149693"/>
                  </a:lnTo>
                  <a:lnTo>
                    <a:pt x="266716" y="153668"/>
                  </a:lnTo>
                  <a:lnTo>
                    <a:pt x="265355" y="157400"/>
                  </a:lnTo>
                  <a:lnTo>
                    <a:pt x="265379" y="160036"/>
                  </a:lnTo>
                  <a:lnTo>
                    <a:pt x="264878" y="163126"/>
                  </a:lnTo>
                  <a:lnTo>
                    <a:pt x="263486" y="164887"/>
                  </a:lnTo>
                  <a:lnTo>
                    <a:pt x="262633" y="165481"/>
                  </a:lnTo>
                  <a:lnTo>
                    <a:pt x="261623" y="168133"/>
                  </a:lnTo>
                  <a:lnTo>
                    <a:pt x="260896" y="171224"/>
                  </a:lnTo>
                  <a:lnTo>
                    <a:pt x="261318" y="172225"/>
                  </a:lnTo>
                  <a:lnTo>
                    <a:pt x="263055" y="173571"/>
                  </a:lnTo>
                  <a:lnTo>
                    <a:pt x="264745" y="174885"/>
                  </a:lnTo>
                  <a:lnTo>
                    <a:pt x="266896" y="176309"/>
                  </a:lnTo>
                  <a:lnTo>
                    <a:pt x="268962" y="177662"/>
                  </a:lnTo>
                  <a:lnTo>
                    <a:pt x="270292" y="177834"/>
                  </a:lnTo>
                  <a:lnTo>
                    <a:pt x="270660" y="177068"/>
                  </a:lnTo>
                  <a:lnTo>
                    <a:pt x="271145" y="176332"/>
                  </a:lnTo>
                  <a:lnTo>
                    <a:pt x="272662" y="176724"/>
                  </a:lnTo>
                  <a:lnTo>
                    <a:pt x="274509" y="178046"/>
                  </a:lnTo>
                  <a:lnTo>
                    <a:pt x="275713" y="179102"/>
                  </a:lnTo>
                  <a:lnTo>
                    <a:pt x="276245" y="179454"/>
                  </a:lnTo>
                  <a:lnTo>
                    <a:pt x="279438" y="181230"/>
                  </a:lnTo>
                  <a:lnTo>
                    <a:pt x="282081" y="182693"/>
                  </a:lnTo>
                  <a:lnTo>
                    <a:pt x="285430" y="184547"/>
                  </a:lnTo>
                  <a:lnTo>
                    <a:pt x="286244" y="185681"/>
                  </a:lnTo>
                  <a:lnTo>
                    <a:pt x="286964" y="186886"/>
                  </a:lnTo>
                  <a:lnTo>
                    <a:pt x="288544" y="188482"/>
                  </a:lnTo>
                  <a:lnTo>
                    <a:pt x="292385" y="191306"/>
                  </a:lnTo>
                  <a:lnTo>
                    <a:pt x="295671" y="193333"/>
                  </a:lnTo>
                  <a:lnTo>
                    <a:pt x="298347" y="194976"/>
                  </a:lnTo>
                  <a:lnTo>
                    <a:pt x="300443" y="196126"/>
                  </a:lnTo>
                  <a:lnTo>
                    <a:pt x="301413" y="195946"/>
                  </a:lnTo>
                  <a:lnTo>
                    <a:pt x="302477" y="195328"/>
                  </a:lnTo>
                  <a:lnTo>
                    <a:pt x="303408" y="194976"/>
                  </a:lnTo>
                  <a:lnTo>
                    <a:pt x="304496" y="195304"/>
                  </a:lnTo>
                  <a:lnTo>
                    <a:pt x="306139" y="196180"/>
                  </a:lnTo>
                  <a:lnTo>
                    <a:pt x="309995" y="198856"/>
                  </a:lnTo>
                  <a:lnTo>
                    <a:pt x="313594" y="200945"/>
                  </a:lnTo>
                  <a:lnTo>
                    <a:pt x="317514" y="200569"/>
                  </a:lnTo>
                  <a:lnTo>
                    <a:pt x="318555" y="200906"/>
                  </a:lnTo>
                  <a:lnTo>
                    <a:pt x="319290" y="202799"/>
                  </a:lnTo>
                  <a:lnTo>
                    <a:pt x="319783" y="204716"/>
                  </a:lnTo>
                  <a:lnTo>
                    <a:pt x="324164" y="205983"/>
                  </a:lnTo>
                  <a:lnTo>
                    <a:pt x="327043" y="206554"/>
                  </a:lnTo>
                  <a:lnTo>
                    <a:pt x="330337" y="207595"/>
                  </a:lnTo>
                  <a:lnTo>
                    <a:pt x="332003" y="208369"/>
                  </a:lnTo>
                  <a:lnTo>
                    <a:pt x="333756" y="207399"/>
                  </a:lnTo>
                  <a:lnTo>
                    <a:pt x="334076" y="206547"/>
                  </a:lnTo>
                  <a:lnTo>
                    <a:pt x="335461" y="206046"/>
                  </a:lnTo>
                  <a:lnTo>
                    <a:pt x="337761" y="206265"/>
                  </a:lnTo>
                  <a:lnTo>
                    <a:pt x="342048" y="207751"/>
                  </a:lnTo>
                  <a:lnTo>
                    <a:pt x="343840" y="208197"/>
                  </a:lnTo>
                  <a:lnTo>
                    <a:pt x="345342" y="206789"/>
                  </a:lnTo>
                  <a:lnTo>
                    <a:pt x="348135" y="206140"/>
                  </a:lnTo>
                  <a:lnTo>
                    <a:pt x="349598" y="205404"/>
                  </a:lnTo>
                  <a:lnTo>
                    <a:pt x="352649" y="206969"/>
                  </a:lnTo>
                  <a:lnTo>
                    <a:pt x="358157" y="208925"/>
                  </a:lnTo>
                  <a:lnTo>
                    <a:pt x="360997" y="210145"/>
                  </a:lnTo>
                  <a:lnTo>
                    <a:pt x="361670" y="211342"/>
                  </a:lnTo>
                  <a:lnTo>
                    <a:pt x="361975" y="212477"/>
                  </a:lnTo>
                  <a:lnTo>
                    <a:pt x="361951" y="215230"/>
                  </a:lnTo>
                  <a:lnTo>
                    <a:pt x="362647" y="216474"/>
                  </a:lnTo>
                  <a:lnTo>
                    <a:pt x="368171" y="219267"/>
                  </a:lnTo>
                  <a:lnTo>
                    <a:pt x="369993" y="220449"/>
                  </a:lnTo>
                  <a:lnTo>
                    <a:pt x="371465" y="220832"/>
                  </a:lnTo>
                  <a:lnTo>
                    <a:pt x="372294" y="220879"/>
                  </a:lnTo>
                  <a:lnTo>
                    <a:pt x="372865" y="221231"/>
                  </a:lnTo>
                  <a:lnTo>
                    <a:pt x="373358" y="222819"/>
                  </a:lnTo>
                  <a:lnTo>
                    <a:pt x="373749" y="223187"/>
                  </a:lnTo>
                  <a:lnTo>
                    <a:pt x="374813" y="223578"/>
                  </a:lnTo>
                  <a:lnTo>
                    <a:pt x="375971" y="223805"/>
                  </a:lnTo>
                  <a:lnTo>
                    <a:pt x="379562" y="222428"/>
                  </a:lnTo>
                  <a:lnTo>
                    <a:pt x="382018" y="221387"/>
                  </a:lnTo>
                  <a:lnTo>
                    <a:pt x="383771" y="221654"/>
                  </a:lnTo>
                  <a:lnTo>
                    <a:pt x="384905" y="222811"/>
                  </a:lnTo>
                  <a:lnTo>
                    <a:pt x="385069" y="224501"/>
                  </a:lnTo>
                  <a:lnTo>
                    <a:pt x="385727" y="226285"/>
                  </a:lnTo>
                  <a:lnTo>
                    <a:pt x="386978" y="227153"/>
                  </a:lnTo>
                  <a:lnTo>
                    <a:pt x="388324" y="227247"/>
                  </a:lnTo>
                  <a:lnTo>
                    <a:pt x="391657" y="226042"/>
                  </a:lnTo>
                  <a:lnTo>
                    <a:pt x="394340" y="226966"/>
                  </a:lnTo>
                  <a:lnTo>
                    <a:pt x="396797" y="227302"/>
                  </a:lnTo>
                  <a:lnTo>
                    <a:pt x="399535" y="227881"/>
                  </a:lnTo>
                  <a:lnTo>
                    <a:pt x="400599" y="228319"/>
                  </a:lnTo>
                  <a:lnTo>
                    <a:pt x="403431" y="229790"/>
                  </a:lnTo>
                  <a:lnTo>
                    <a:pt x="406897" y="231276"/>
                  </a:lnTo>
                  <a:lnTo>
                    <a:pt x="408234" y="231112"/>
                  </a:lnTo>
                  <a:lnTo>
                    <a:pt x="413813" y="228342"/>
                  </a:lnTo>
                  <a:lnTo>
                    <a:pt x="414290" y="228679"/>
                  </a:lnTo>
                  <a:lnTo>
                    <a:pt x="415424" y="231323"/>
                  </a:lnTo>
                  <a:lnTo>
                    <a:pt x="417122" y="232270"/>
                  </a:lnTo>
                  <a:lnTo>
                    <a:pt x="419774" y="233099"/>
                  </a:lnTo>
                  <a:lnTo>
                    <a:pt x="422544" y="231574"/>
                  </a:lnTo>
                  <a:lnTo>
                    <a:pt x="424726" y="232012"/>
                  </a:lnTo>
                  <a:lnTo>
                    <a:pt x="427371" y="232152"/>
                  </a:lnTo>
                  <a:lnTo>
                    <a:pt x="429905" y="231417"/>
                  </a:lnTo>
                  <a:lnTo>
                    <a:pt x="432104" y="231229"/>
                  </a:lnTo>
                  <a:lnTo>
                    <a:pt x="435304" y="232559"/>
                  </a:lnTo>
                  <a:lnTo>
                    <a:pt x="436008" y="232254"/>
                  </a:lnTo>
                  <a:lnTo>
                    <a:pt x="436618" y="231401"/>
                  </a:lnTo>
                  <a:lnTo>
                    <a:pt x="437862" y="227584"/>
                  </a:lnTo>
                  <a:lnTo>
                    <a:pt x="438965" y="224204"/>
                  </a:lnTo>
                  <a:lnTo>
                    <a:pt x="438863" y="222186"/>
                  </a:lnTo>
                  <a:lnTo>
                    <a:pt x="437854" y="219220"/>
                  </a:lnTo>
                  <a:lnTo>
                    <a:pt x="435264" y="215356"/>
                  </a:lnTo>
                  <a:lnTo>
                    <a:pt x="435077" y="214182"/>
                  </a:lnTo>
                  <a:lnTo>
                    <a:pt x="435945" y="207430"/>
                  </a:lnTo>
                  <a:lnTo>
                    <a:pt x="436908" y="203527"/>
                  </a:lnTo>
                  <a:lnTo>
                    <a:pt x="437729" y="201680"/>
                  </a:lnTo>
                  <a:lnTo>
                    <a:pt x="438637" y="199044"/>
                  </a:lnTo>
                  <a:lnTo>
                    <a:pt x="438801" y="197823"/>
                  </a:lnTo>
                  <a:lnTo>
                    <a:pt x="438707" y="196720"/>
                  </a:lnTo>
                  <a:lnTo>
                    <a:pt x="437823" y="196047"/>
                  </a:lnTo>
                  <a:lnTo>
                    <a:pt x="437588" y="195210"/>
                  </a:lnTo>
                  <a:lnTo>
                    <a:pt x="437807" y="194506"/>
                  </a:lnTo>
                  <a:lnTo>
                    <a:pt x="438511" y="194115"/>
                  </a:lnTo>
                  <a:lnTo>
                    <a:pt x="441453" y="193622"/>
                  </a:lnTo>
                  <a:lnTo>
                    <a:pt x="444770" y="192566"/>
                  </a:lnTo>
                  <a:lnTo>
                    <a:pt x="446092" y="192003"/>
                  </a:lnTo>
                  <a:lnTo>
                    <a:pt x="447086" y="191439"/>
                  </a:lnTo>
                  <a:lnTo>
                    <a:pt x="448103" y="190548"/>
                  </a:lnTo>
                  <a:lnTo>
                    <a:pt x="449050" y="190587"/>
                  </a:lnTo>
                  <a:lnTo>
                    <a:pt x="452022" y="191878"/>
                  </a:lnTo>
                  <a:lnTo>
                    <a:pt x="453063" y="192691"/>
                  </a:lnTo>
                  <a:lnTo>
                    <a:pt x="453611" y="195155"/>
                  </a:lnTo>
                  <a:lnTo>
                    <a:pt x="454056" y="196110"/>
                  </a:lnTo>
                  <a:lnTo>
                    <a:pt x="453665" y="198614"/>
                  </a:lnTo>
                  <a:lnTo>
                    <a:pt x="451882" y="204669"/>
                  </a:lnTo>
                  <a:lnTo>
                    <a:pt x="452234" y="206930"/>
                  </a:lnTo>
                  <a:lnTo>
                    <a:pt x="453712" y="208580"/>
                  </a:lnTo>
                  <a:lnTo>
                    <a:pt x="455003" y="209731"/>
                  </a:lnTo>
                  <a:lnTo>
                    <a:pt x="454792" y="210192"/>
                  </a:lnTo>
                  <a:lnTo>
                    <a:pt x="452132" y="212140"/>
                  </a:lnTo>
                  <a:lnTo>
                    <a:pt x="451655" y="213181"/>
                  </a:lnTo>
                  <a:lnTo>
                    <a:pt x="452241" y="214198"/>
                  </a:lnTo>
                  <a:lnTo>
                    <a:pt x="453297" y="215058"/>
                  </a:lnTo>
                  <a:lnTo>
                    <a:pt x="453775" y="215880"/>
                  </a:lnTo>
                  <a:lnTo>
                    <a:pt x="454268" y="218430"/>
                  </a:lnTo>
                  <a:lnTo>
                    <a:pt x="455621" y="219150"/>
                  </a:lnTo>
                  <a:lnTo>
                    <a:pt x="458297" y="220793"/>
                  </a:lnTo>
                  <a:lnTo>
                    <a:pt x="460651" y="221990"/>
                  </a:lnTo>
                  <a:lnTo>
                    <a:pt x="464696" y="221192"/>
                  </a:lnTo>
                  <a:lnTo>
                    <a:pt x="465839" y="221732"/>
                  </a:lnTo>
                  <a:lnTo>
                    <a:pt x="467825" y="222295"/>
                  </a:lnTo>
                  <a:lnTo>
                    <a:pt x="469375" y="222467"/>
                  </a:lnTo>
                  <a:lnTo>
                    <a:pt x="470274" y="222890"/>
                  </a:lnTo>
                  <a:lnTo>
                    <a:pt x="470775" y="223296"/>
                  </a:lnTo>
                  <a:lnTo>
                    <a:pt x="470705" y="223813"/>
                  </a:lnTo>
                  <a:lnTo>
                    <a:pt x="470791" y="224345"/>
                  </a:lnTo>
                  <a:lnTo>
                    <a:pt x="473005" y="224486"/>
                  </a:lnTo>
                  <a:lnTo>
                    <a:pt x="474171" y="224791"/>
                  </a:lnTo>
                  <a:lnTo>
                    <a:pt x="478106" y="224243"/>
                  </a:lnTo>
                  <a:lnTo>
                    <a:pt x="482057" y="223492"/>
                  </a:lnTo>
                  <a:lnTo>
                    <a:pt x="483872" y="221215"/>
                  </a:lnTo>
                  <a:lnTo>
                    <a:pt x="484677" y="221051"/>
                  </a:lnTo>
                  <a:lnTo>
                    <a:pt x="486946" y="220167"/>
                  </a:lnTo>
                  <a:lnTo>
                    <a:pt x="489184" y="221137"/>
                  </a:lnTo>
                  <a:lnTo>
                    <a:pt x="491640" y="222459"/>
                  </a:lnTo>
                  <a:lnTo>
                    <a:pt x="492970" y="222858"/>
                  </a:lnTo>
                  <a:lnTo>
                    <a:pt x="495591" y="223070"/>
                  </a:lnTo>
                  <a:lnTo>
                    <a:pt x="498141" y="222921"/>
                  </a:lnTo>
                  <a:lnTo>
                    <a:pt x="504244" y="222287"/>
                  </a:lnTo>
                  <a:lnTo>
                    <a:pt x="507600" y="222616"/>
                  </a:lnTo>
                  <a:lnTo>
                    <a:pt x="510682" y="220722"/>
                  </a:lnTo>
                  <a:lnTo>
                    <a:pt x="511316" y="220730"/>
                  </a:lnTo>
                  <a:lnTo>
                    <a:pt x="512669" y="222193"/>
                  </a:lnTo>
                  <a:lnTo>
                    <a:pt x="516057" y="222326"/>
                  </a:lnTo>
                  <a:lnTo>
                    <a:pt x="517857" y="221622"/>
                  </a:lnTo>
                  <a:lnTo>
                    <a:pt x="519797" y="221082"/>
                  </a:lnTo>
                  <a:lnTo>
                    <a:pt x="521033" y="220910"/>
                  </a:lnTo>
                  <a:lnTo>
                    <a:pt x="522027" y="220895"/>
                  </a:lnTo>
                  <a:lnTo>
                    <a:pt x="523223" y="221035"/>
                  </a:lnTo>
                  <a:lnTo>
                    <a:pt x="524358" y="220550"/>
                  </a:lnTo>
                  <a:lnTo>
                    <a:pt x="524874" y="219572"/>
                  </a:lnTo>
                  <a:lnTo>
                    <a:pt x="524757" y="218094"/>
                  </a:lnTo>
                  <a:lnTo>
                    <a:pt x="523943" y="216482"/>
                  </a:lnTo>
                  <a:lnTo>
                    <a:pt x="523231" y="215536"/>
                  </a:lnTo>
                  <a:lnTo>
                    <a:pt x="523090" y="215035"/>
                  </a:lnTo>
                  <a:lnTo>
                    <a:pt x="523310" y="213869"/>
                  </a:lnTo>
                  <a:lnTo>
                    <a:pt x="523935" y="212226"/>
                  </a:lnTo>
                  <a:lnTo>
                    <a:pt x="525085" y="210349"/>
                  </a:lnTo>
                  <a:lnTo>
                    <a:pt x="524240" y="208526"/>
                  </a:lnTo>
                  <a:lnTo>
                    <a:pt x="523059" y="206437"/>
                  </a:lnTo>
                  <a:lnTo>
                    <a:pt x="522191" y="206234"/>
                  </a:lnTo>
                  <a:lnTo>
                    <a:pt x="520000" y="206718"/>
                  </a:lnTo>
                  <a:lnTo>
                    <a:pt x="517630" y="206625"/>
                  </a:lnTo>
                  <a:lnTo>
                    <a:pt x="515760" y="205365"/>
                  </a:lnTo>
                  <a:lnTo>
                    <a:pt x="514367" y="203785"/>
                  </a:lnTo>
                  <a:lnTo>
                    <a:pt x="514031" y="202463"/>
                  </a:lnTo>
                  <a:lnTo>
                    <a:pt x="514438" y="200843"/>
                  </a:lnTo>
                  <a:lnTo>
                    <a:pt x="515056" y="199357"/>
                  </a:lnTo>
                  <a:lnTo>
                    <a:pt x="515189" y="198801"/>
                  </a:lnTo>
                  <a:lnTo>
                    <a:pt x="516965" y="198801"/>
                  </a:lnTo>
                  <a:lnTo>
                    <a:pt x="519421" y="199130"/>
                  </a:lnTo>
                  <a:lnTo>
                    <a:pt x="521283" y="199544"/>
                  </a:lnTo>
                  <a:lnTo>
                    <a:pt x="522778" y="199529"/>
                  </a:lnTo>
                  <a:lnTo>
                    <a:pt x="525492" y="197620"/>
                  </a:lnTo>
                  <a:lnTo>
                    <a:pt x="526728" y="197503"/>
                  </a:lnTo>
                  <a:lnTo>
                    <a:pt x="528152" y="197143"/>
                  </a:lnTo>
                  <a:lnTo>
                    <a:pt x="528770" y="196783"/>
                  </a:lnTo>
                  <a:lnTo>
                    <a:pt x="529201" y="197064"/>
                  </a:lnTo>
                  <a:lnTo>
                    <a:pt x="530757" y="197299"/>
                  </a:lnTo>
                  <a:lnTo>
                    <a:pt x="532377" y="197205"/>
                  </a:lnTo>
                  <a:lnTo>
                    <a:pt x="533824" y="196681"/>
                  </a:lnTo>
                  <a:lnTo>
                    <a:pt x="535279" y="195860"/>
                  </a:lnTo>
                  <a:lnTo>
                    <a:pt x="537861" y="194138"/>
                  </a:lnTo>
                  <a:lnTo>
                    <a:pt x="538370" y="193153"/>
                  </a:lnTo>
                  <a:lnTo>
                    <a:pt x="538370" y="192245"/>
                  </a:lnTo>
                  <a:lnTo>
                    <a:pt x="537884" y="191643"/>
                  </a:lnTo>
                  <a:lnTo>
                    <a:pt x="537392" y="191353"/>
                  </a:lnTo>
                  <a:lnTo>
                    <a:pt x="537587" y="190563"/>
                  </a:lnTo>
                  <a:lnTo>
                    <a:pt x="538675" y="189233"/>
                  </a:lnTo>
                  <a:lnTo>
                    <a:pt x="542626" y="187230"/>
                  </a:lnTo>
                  <a:lnTo>
                    <a:pt x="545990" y="184758"/>
                  </a:lnTo>
                  <a:lnTo>
                    <a:pt x="547836" y="182904"/>
                  </a:lnTo>
                  <a:lnTo>
                    <a:pt x="548681" y="180659"/>
                  </a:lnTo>
                  <a:lnTo>
                    <a:pt x="549753" y="178218"/>
                  </a:lnTo>
                  <a:lnTo>
                    <a:pt x="550754" y="177255"/>
                  </a:lnTo>
                  <a:lnTo>
                    <a:pt x="553140" y="176645"/>
                  </a:lnTo>
                  <a:lnTo>
                    <a:pt x="559822" y="175746"/>
                  </a:lnTo>
                  <a:lnTo>
                    <a:pt x="561926" y="174760"/>
                  </a:lnTo>
                  <a:lnTo>
                    <a:pt x="565032" y="172929"/>
                  </a:lnTo>
                  <a:lnTo>
                    <a:pt x="566596" y="171490"/>
                  </a:lnTo>
                  <a:lnTo>
                    <a:pt x="567465" y="170324"/>
                  </a:lnTo>
                  <a:lnTo>
                    <a:pt x="567559" y="169025"/>
                  </a:lnTo>
                  <a:lnTo>
                    <a:pt x="569624" y="168618"/>
                  </a:lnTo>
                  <a:lnTo>
                    <a:pt x="571423" y="166514"/>
                  </a:lnTo>
                  <a:lnTo>
                    <a:pt x="573606" y="164394"/>
                  </a:lnTo>
                  <a:lnTo>
                    <a:pt x="577448" y="162602"/>
                  </a:lnTo>
                  <a:lnTo>
                    <a:pt x="580851" y="160193"/>
                  </a:lnTo>
                  <a:lnTo>
                    <a:pt x="582032" y="160576"/>
                  </a:lnTo>
                  <a:lnTo>
                    <a:pt x="583268" y="161718"/>
                  </a:lnTo>
                  <a:lnTo>
                    <a:pt x="583925" y="162978"/>
                  </a:lnTo>
                  <a:lnTo>
                    <a:pt x="584066" y="163619"/>
                  </a:lnTo>
                  <a:lnTo>
                    <a:pt x="588416" y="164417"/>
                  </a:lnTo>
                  <a:lnTo>
                    <a:pt x="589104" y="164292"/>
                  </a:lnTo>
                  <a:lnTo>
                    <a:pt x="592304" y="165419"/>
                  </a:lnTo>
                  <a:lnTo>
                    <a:pt x="595254" y="166780"/>
                  </a:lnTo>
                  <a:lnTo>
                    <a:pt x="596881" y="167116"/>
                  </a:lnTo>
                  <a:lnTo>
                    <a:pt x="597679" y="167077"/>
                  </a:lnTo>
                  <a:lnTo>
                    <a:pt x="598359" y="166655"/>
                  </a:lnTo>
                  <a:lnTo>
                    <a:pt x="599158" y="165458"/>
                  </a:lnTo>
                  <a:lnTo>
                    <a:pt x="599971" y="164589"/>
                  </a:lnTo>
                  <a:lnTo>
                    <a:pt x="600480" y="164237"/>
                  </a:lnTo>
                  <a:lnTo>
                    <a:pt x="600456" y="162860"/>
                  </a:lnTo>
                  <a:lnTo>
                    <a:pt x="604728" y="160169"/>
                  </a:lnTo>
                  <a:lnTo>
                    <a:pt x="608561" y="158237"/>
                  </a:lnTo>
                  <a:lnTo>
                    <a:pt x="611863" y="156829"/>
                  </a:lnTo>
                  <a:lnTo>
                    <a:pt x="612833" y="157407"/>
                  </a:lnTo>
                  <a:lnTo>
                    <a:pt x="613905" y="158479"/>
                  </a:lnTo>
                  <a:lnTo>
                    <a:pt x="615368" y="161210"/>
                  </a:lnTo>
                  <a:lnTo>
                    <a:pt x="616252" y="161875"/>
                  </a:lnTo>
                  <a:lnTo>
                    <a:pt x="618489" y="161491"/>
                  </a:lnTo>
                  <a:lnTo>
                    <a:pt x="618904" y="161796"/>
                  </a:lnTo>
                  <a:lnTo>
                    <a:pt x="618552" y="162774"/>
                  </a:lnTo>
                  <a:lnTo>
                    <a:pt x="617034" y="163987"/>
                  </a:lnTo>
                  <a:lnTo>
                    <a:pt x="615063" y="165074"/>
                  </a:lnTo>
                  <a:lnTo>
                    <a:pt x="613780" y="165966"/>
                  </a:lnTo>
                  <a:lnTo>
                    <a:pt x="614202" y="168931"/>
                  </a:lnTo>
                  <a:lnTo>
                    <a:pt x="614100" y="169948"/>
                  </a:lnTo>
                  <a:lnTo>
                    <a:pt x="614656" y="170269"/>
                  </a:lnTo>
                  <a:lnTo>
                    <a:pt x="618708" y="167328"/>
                  </a:lnTo>
                  <a:lnTo>
                    <a:pt x="620657" y="166749"/>
                  </a:lnTo>
                  <a:lnTo>
                    <a:pt x="621353" y="167461"/>
                  </a:lnTo>
                  <a:lnTo>
                    <a:pt x="621564" y="169033"/>
                  </a:lnTo>
                  <a:lnTo>
                    <a:pt x="623168" y="172272"/>
                  </a:lnTo>
                  <a:lnTo>
                    <a:pt x="623848" y="173915"/>
                  </a:lnTo>
                  <a:lnTo>
                    <a:pt x="619772" y="177827"/>
                  </a:lnTo>
                  <a:lnTo>
                    <a:pt x="618278" y="179845"/>
                  </a:lnTo>
                  <a:lnTo>
                    <a:pt x="618333" y="180557"/>
                  </a:lnTo>
                  <a:lnTo>
                    <a:pt x="618255" y="181261"/>
                  </a:lnTo>
                  <a:lnTo>
                    <a:pt x="617214" y="182263"/>
                  </a:lnTo>
                  <a:lnTo>
                    <a:pt x="617269" y="182662"/>
                  </a:lnTo>
                  <a:lnTo>
                    <a:pt x="618106" y="183295"/>
                  </a:lnTo>
                  <a:lnTo>
                    <a:pt x="619131" y="183772"/>
                  </a:lnTo>
                  <a:lnTo>
                    <a:pt x="619624" y="183757"/>
                  </a:lnTo>
                  <a:lnTo>
                    <a:pt x="620469" y="182810"/>
                  </a:lnTo>
                  <a:lnTo>
                    <a:pt x="624310" y="181472"/>
                  </a:lnTo>
                  <a:lnTo>
                    <a:pt x="625413" y="181723"/>
                  </a:lnTo>
                  <a:lnTo>
                    <a:pt x="628120" y="183772"/>
                  </a:lnTo>
                  <a:lnTo>
                    <a:pt x="629372" y="183890"/>
                  </a:lnTo>
                  <a:lnTo>
                    <a:pt x="632619" y="184500"/>
                  </a:lnTo>
                  <a:lnTo>
                    <a:pt x="634699" y="183725"/>
                  </a:lnTo>
                  <a:lnTo>
                    <a:pt x="636225" y="184437"/>
                  </a:lnTo>
                  <a:lnTo>
                    <a:pt x="639393" y="187003"/>
                  </a:lnTo>
                  <a:lnTo>
                    <a:pt x="640121" y="187473"/>
                  </a:lnTo>
                  <a:lnTo>
                    <a:pt x="639855" y="189030"/>
                  </a:lnTo>
                  <a:lnTo>
                    <a:pt x="639691" y="190743"/>
                  </a:lnTo>
                  <a:lnTo>
                    <a:pt x="640497" y="192104"/>
                  </a:lnTo>
                  <a:lnTo>
                    <a:pt x="640590" y="193309"/>
                  </a:lnTo>
                  <a:lnTo>
                    <a:pt x="640410" y="194412"/>
                  </a:lnTo>
                  <a:lnTo>
                    <a:pt x="639777" y="195171"/>
                  </a:lnTo>
                  <a:lnTo>
                    <a:pt x="638017" y="195594"/>
                  </a:lnTo>
                  <a:lnTo>
                    <a:pt x="636522" y="196908"/>
                  </a:lnTo>
                  <a:lnTo>
                    <a:pt x="634144" y="198809"/>
                  </a:lnTo>
                  <a:lnTo>
                    <a:pt x="632235" y="200327"/>
                  </a:lnTo>
                  <a:lnTo>
                    <a:pt x="630850" y="201672"/>
                  </a:lnTo>
                  <a:lnTo>
                    <a:pt x="630350" y="203081"/>
                  </a:lnTo>
                  <a:lnTo>
                    <a:pt x="630506" y="204857"/>
                  </a:lnTo>
                  <a:lnTo>
                    <a:pt x="630905" y="206711"/>
                  </a:lnTo>
                  <a:lnTo>
                    <a:pt x="635333" y="213501"/>
                  </a:lnTo>
                  <a:lnTo>
                    <a:pt x="635294" y="214675"/>
                  </a:lnTo>
                  <a:lnTo>
                    <a:pt x="633893" y="215004"/>
                  </a:lnTo>
                  <a:lnTo>
                    <a:pt x="632032" y="214237"/>
                  </a:lnTo>
                  <a:lnTo>
                    <a:pt x="630428" y="213142"/>
                  </a:lnTo>
                  <a:lnTo>
                    <a:pt x="628621" y="210231"/>
                  </a:lnTo>
                  <a:lnTo>
                    <a:pt x="627165" y="209363"/>
                  </a:lnTo>
                  <a:lnTo>
                    <a:pt x="625718" y="209175"/>
                  </a:lnTo>
                  <a:lnTo>
                    <a:pt x="617113" y="210669"/>
                  </a:lnTo>
                  <a:lnTo>
                    <a:pt x="615289" y="211092"/>
                  </a:lnTo>
                  <a:lnTo>
                    <a:pt x="612450" y="212179"/>
                  </a:lnTo>
                  <a:lnTo>
                    <a:pt x="610462" y="214362"/>
                  </a:lnTo>
                  <a:lnTo>
                    <a:pt x="609015" y="216357"/>
                  </a:lnTo>
                  <a:lnTo>
                    <a:pt x="607529" y="217163"/>
                  </a:lnTo>
                  <a:lnTo>
                    <a:pt x="605354" y="218712"/>
                  </a:lnTo>
                  <a:lnTo>
                    <a:pt x="599322" y="223469"/>
                  </a:lnTo>
                  <a:lnTo>
                    <a:pt x="595841" y="225518"/>
                  </a:lnTo>
                  <a:lnTo>
                    <a:pt x="593564" y="226269"/>
                  </a:lnTo>
                  <a:lnTo>
                    <a:pt x="591968" y="227349"/>
                  </a:lnTo>
                  <a:lnTo>
                    <a:pt x="591107" y="229101"/>
                  </a:lnTo>
                  <a:lnTo>
                    <a:pt x="590458" y="230361"/>
                  </a:lnTo>
                  <a:lnTo>
                    <a:pt x="590270" y="233451"/>
                  </a:lnTo>
                  <a:lnTo>
                    <a:pt x="590669" y="237253"/>
                  </a:lnTo>
                  <a:lnTo>
                    <a:pt x="591530" y="239679"/>
                  </a:lnTo>
                  <a:lnTo>
                    <a:pt x="591991" y="240187"/>
                  </a:lnTo>
                  <a:lnTo>
                    <a:pt x="592062" y="240899"/>
                  </a:lnTo>
                  <a:lnTo>
                    <a:pt x="591194" y="242206"/>
                  </a:lnTo>
                  <a:lnTo>
                    <a:pt x="590051" y="243324"/>
                  </a:lnTo>
                  <a:lnTo>
                    <a:pt x="589496" y="244013"/>
                  </a:lnTo>
                  <a:lnTo>
                    <a:pt x="588987" y="247471"/>
                  </a:lnTo>
                  <a:lnTo>
                    <a:pt x="587978" y="249169"/>
                  </a:lnTo>
                  <a:lnTo>
                    <a:pt x="586116" y="251664"/>
                  </a:lnTo>
                  <a:lnTo>
                    <a:pt x="584465" y="253550"/>
                  </a:lnTo>
                  <a:lnTo>
                    <a:pt x="581876" y="255013"/>
                  </a:lnTo>
                  <a:lnTo>
                    <a:pt x="580890" y="256194"/>
                  </a:lnTo>
                  <a:lnTo>
                    <a:pt x="579943" y="258377"/>
                  </a:lnTo>
                  <a:lnTo>
                    <a:pt x="579388" y="260223"/>
                  </a:lnTo>
                  <a:lnTo>
                    <a:pt x="579357" y="260888"/>
                  </a:lnTo>
                  <a:lnTo>
                    <a:pt x="579654" y="261475"/>
                  </a:lnTo>
                  <a:lnTo>
                    <a:pt x="580733" y="262124"/>
                  </a:lnTo>
                  <a:lnTo>
                    <a:pt x="582040" y="262750"/>
                  </a:lnTo>
                  <a:lnTo>
                    <a:pt x="582666" y="263728"/>
                  </a:lnTo>
                  <a:lnTo>
                    <a:pt x="582752" y="264909"/>
                  </a:lnTo>
                  <a:lnTo>
                    <a:pt x="581782" y="267749"/>
                  </a:lnTo>
                  <a:lnTo>
                    <a:pt x="580037" y="271684"/>
                  </a:lnTo>
                  <a:lnTo>
                    <a:pt x="578042" y="274798"/>
                  </a:lnTo>
                  <a:lnTo>
                    <a:pt x="575985" y="277763"/>
                  </a:lnTo>
                  <a:lnTo>
                    <a:pt x="575492" y="278733"/>
                  </a:lnTo>
                  <a:lnTo>
                    <a:pt x="573645" y="282371"/>
                  </a:lnTo>
                  <a:lnTo>
                    <a:pt x="572034" y="287370"/>
                  </a:lnTo>
                  <a:lnTo>
                    <a:pt x="570946" y="290727"/>
                  </a:lnTo>
                  <a:lnTo>
                    <a:pt x="570008" y="293027"/>
                  </a:lnTo>
                  <a:lnTo>
                    <a:pt x="568850" y="293128"/>
                  </a:lnTo>
                  <a:lnTo>
                    <a:pt x="567449" y="292393"/>
                  </a:lnTo>
                  <a:lnTo>
                    <a:pt x="564030" y="291415"/>
                  </a:lnTo>
                  <a:lnTo>
                    <a:pt x="561848" y="290625"/>
                  </a:lnTo>
                  <a:lnTo>
                    <a:pt x="560259" y="289913"/>
                  </a:lnTo>
                  <a:lnTo>
                    <a:pt x="559156" y="289944"/>
                  </a:lnTo>
                  <a:lnTo>
                    <a:pt x="557639" y="290406"/>
                  </a:lnTo>
                  <a:lnTo>
                    <a:pt x="556097" y="290727"/>
                  </a:lnTo>
                  <a:lnTo>
                    <a:pt x="555182" y="290382"/>
                  </a:lnTo>
                  <a:lnTo>
                    <a:pt x="553062" y="288309"/>
                  </a:lnTo>
                  <a:lnTo>
                    <a:pt x="552413" y="288544"/>
                  </a:lnTo>
                  <a:lnTo>
                    <a:pt x="551998" y="289553"/>
                  </a:lnTo>
                  <a:lnTo>
                    <a:pt x="553430" y="295468"/>
                  </a:lnTo>
                  <a:lnTo>
                    <a:pt x="554361" y="297666"/>
                  </a:lnTo>
                  <a:lnTo>
                    <a:pt x="554204" y="301335"/>
                  </a:lnTo>
                  <a:lnTo>
                    <a:pt x="553836" y="305834"/>
                  </a:lnTo>
                  <a:lnTo>
                    <a:pt x="553289" y="310739"/>
                  </a:lnTo>
                  <a:lnTo>
                    <a:pt x="552921" y="311873"/>
                  </a:lnTo>
                  <a:lnTo>
                    <a:pt x="552014" y="313172"/>
                  </a:lnTo>
                  <a:lnTo>
                    <a:pt x="550817" y="313524"/>
                  </a:lnTo>
                  <a:lnTo>
                    <a:pt x="549729" y="313016"/>
                  </a:lnTo>
                  <a:lnTo>
                    <a:pt x="548861" y="313133"/>
                  </a:lnTo>
                  <a:lnTo>
                    <a:pt x="548572" y="313954"/>
                  </a:lnTo>
                  <a:lnTo>
                    <a:pt x="548822" y="316075"/>
                  </a:lnTo>
                  <a:lnTo>
                    <a:pt x="547758" y="318500"/>
                  </a:lnTo>
                  <a:lnTo>
                    <a:pt x="546975" y="320573"/>
                  </a:lnTo>
                  <a:lnTo>
                    <a:pt x="547179" y="322584"/>
                  </a:lnTo>
                  <a:lnTo>
                    <a:pt x="547554" y="324626"/>
                  </a:lnTo>
                  <a:lnTo>
                    <a:pt x="548798" y="329038"/>
                  </a:lnTo>
                  <a:lnTo>
                    <a:pt x="548806" y="330650"/>
                  </a:lnTo>
                  <a:lnTo>
                    <a:pt x="548563" y="332097"/>
                  </a:lnTo>
                  <a:lnTo>
                    <a:pt x="547914" y="332699"/>
                  </a:lnTo>
                  <a:lnTo>
                    <a:pt x="546795" y="332598"/>
                  </a:lnTo>
                  <a:lnTo>
                    <a:pt x="546185" y="333192"/>
                  </a:lnTo>
                  <a:lnTo>
                    <a:pt x="545724" y="334100"/>
                  </a:lnTo>
                  <a:lnTo>
                    <a:pt x="544464" y="337440"/>
                  </a:lnTo>
                  <a:lnTo>
                    <a:pt x="543259" y="337792"/>
                  </a:lnTo>
                  <a:lnTo>
                    <a:pt x="542046" y="337292"/>
                  </a:lnTo>
                  <a:lnTo>
                    <a:pt x="540231" y="335062"/>
                  </a:lnTo>
                  <a:lnTo>
                    <a:pt x="539121" y="334413"/>
                  </a:lnTo>
                  <a:lnTo>
                    <a:pt x="538416" y="334452"/>
                  </a:lnTo>
                  <a:lnTo>
                    <a:pt x="538104" y="335038"/>
                  </a:lnTo>
                  <a:lnTo>
                    <a:pt x="537611" y="336369"/>
                  </a:lnTo>
                  <a:lnTo>
                    <a:pt x="537118" y="337260"/>
                  </a:lnTo>
                  <a:lnTo>
                    <a:pt x="535905" y="338043"/>
                  </a:lnTo>
                  <a:lnTo>
                    <a:pt x="535608" y="336400"/>
                  </a:lnTo>
                  <a:lnTo>
                    <a:pt x="534958" y="327857"/>
                  </a:lnTo>
                  <a:lnTo>
                    <a:pt x="534466" y="325134"/>
                  </a:lnTo>
                  <a:lnTo>
                    <a:pt x="534067" y="321355"/>
                  </a:lnTo>
                  <a:lnTo>
                    <a:pt x="533480" y="320197"/>
                  </a:lnTo>
                  <a:lnTo>
                    <a:pt x="532729" y="318124"/>
                  </a:lnTo>
                  <a:lnTo>
                    <a:pt x="531899" y="316333"/>
                  </a:lnTo>
                  <a:lnTo>
                    <a:pt x="531203" y="315574"/>
                  </a:lnTo>
                  <a:lnTo>
                    <a:pt x="530757" y="312233"/>
                  </a:lnTo>
                  <a:lnTo>
                    <a:pt x="530593" y="308142"/>
                  </a:lnTo>
                  <a:lnTo>
                    <a:pt x="530601" y="306201"/>
                  </a:lnTo>
                  <a:lnTo>
                    <a:pt x="529623" y="302188"/>
                  </a:lnTo>
                  <a:lnTo>
                    <a:pt x="528669" y="297635"/>
                  </a:lnTo>
                  <a:lnTo>
                    <a:pt x="527377" y="297823"/>
                  </a:lnTo>
                  <a:lnTo>
                    <a:pt x="526611" y="296719"/>
                  </a:lnTo>
                  <a:lnTo>
                    <a:pt x="526055" y="296743"/>
                  </a:lnTo>
                  <a:lnTo>
                    <a:pt x="524240" y="297768"/>
                  </a:lnTo>
                  <a:lnTo>
                    <a:pt x="522793" y="297431"/>
                  </a:lnTo>
                  <a:lnTo>
                    <a:pt x="521721" y="297572"/>
                  </a:lnTo>
                  <a:lnTo>
                    <a:pt x="521713" y="299669"/>
                  </a:lnTo>
                  <a:lnTo>
                    <a:pt x="521893" y="301898"/>
                  </a:lnTo>
                  <a:lnTo>
                    <a:pt x="521486" y="302704"/>
                  </a:lnTo>
                  <a:lnTo>
                    <a:pt x="518654" y="305317"/>
                  </a:lnTo>
                  <a:lnTo>
                    <a:pt x="517864" y="307070"/>
                  </a:lnTo>
                  <a:lnTo>
                    <a:pt x="517942" y="308908"/>
                  </a:lnTo>
                  <a:lnTo>
                    <a:pt x="518294" y="311365"/>
                  </a:lnTo>
                  <a:lnTo>
                    <a:pt x="517794" y="312617"/>
                  </a:lnTo>
                  <a:lnTo>
                    <a:pt x="516566" y="313767"/>
                  </a:lnTo>
                  <a:lnTo>
                    <a:pt x="514915" y="314369"/>
                  </a:lnTo>
                  <a:lnTo>
                    <a:pt x="513460" y="314087"/>
                  </a:lnTo>
                  <a:lnTo>
                    <a:pt x="512529" y="313086"/>
                  </a:lnTo>
                  <a:lnTo>
                    <a:pt x="511660" y="310536"/>
                  </a:lnTo>
                  <a:lnTo>
                    <a:pt x="510886" y="309143"/>
                  </a:lnTo>
                  <a:lnTo>
                    <a:pt x="510072" y="308814"/>
                  </a:lnTo>
                  <a:lnTo>
                    <a:pt x="509439" y="309190"/>
                  </a:lnTo>
                  <a:lnTo>
                    <a:pt x="509353" y="310794"/>
                  </a:lnTo>
                  <a:lnTo>
                    <a:pt x="509399" y="312116"/>
                  </a:lnTo>
                  <a:lnTo>
                    <a:pt x="509196" y="312265"/>
                  </a:lnTo>
                  <a:lnTo>
                    <a:pt x="508742" y="312061"/>
                  </a:lnTo>
                  <a:lnTo>
                    <a:pt x="508226" y="311412"/>
                  </a:lnTo>
                  <a:lnTo>
                    <a:pt x="506872" y="305012"/>
                  </a:lnTo>
                  <a:lnTo>
                    <a:pt x="504940" y="300076"/>
                  </a:lnTo>
                  <a:lnTo>
                    <a:pt x="504823" y="298182"/>
                  </a:lnTo>
                  <a:lnTo>
                    <a:pt x="505527" y="295741"/>
                  </a:lnTo>
                  <a:lnTo>
                    <a:pt x="506395" y="291978"/>
                  </a:lnTo>
                  <a:lnTo>
                    <a:pt x="508687" y="289631"/>
                  </a:lnTo>
                  <a:lnTo>
                    <a:pt x="508985" y="288638"/>
                  </a:lnTo>
                  <a:lnTo>
                    <a:pt x="509360" y="287848"/>
                  </a:lnTo>
                  <a:lnTo>
                    <a:pt x="509916" y="287691"/>
                  </a:lnTo>
                  <a:lnTo>
                    <a:pt x="512858" y="287910"/>
                  </a:lnTo>
                  <a:lnTo>
                    <a:pt x="513843" y="287535"/>
                  </a:lnTo>
                  <a:lnTo>
                    <a:pt x="514712" y="286424"/>
                  </a:lnTo>
                  <a:lnTo>
                    <a:pt x="515979" y="285532"/>
                  </a:lnTo>
                  <a:lnTo>
                    <a:pt x="517246" y="285172"/>
                  </a:lnTo>
                  <a:lnTo>
                    <a:pt x="518256" y="285039"/>
                  </a:lnTo>
                  <a:lnTo>
                    <a:pt x="519875" y="285884"/>
                  </a:lnTo>
                  <a:lnTo>
                    <a:pt x="520548" y="285399"/>
                  </a:lnTo>
                  <a:lnTo>
                    <a:pt x="521041" y="283834"/>
                  </a:lnTo>
                  <a:lnTo>
                    <a:pt x="521745" y="282285"/>
                  </a:lnTo>
                  <a:lnTo>
                    <a:pt x="522198" y="281534"/>
                  </a:lnTo>
                  <a:lnTo>
                    <a:pt x="523286" y="281198"/>
                  </a:lnTo>
                  <a:lnTo>
                    <a:pt x="524671" y="281119"/>
                  </a:lnTo>
                  <a:lnTo>
                    <a:pt x="525132" y="280830"/>
                  </a:lnTo>
                  <a:lnTo>
                    <a:pt x="525508" y="280306"/>
                  </a:lnTo>
                  <a:lnTo>
                    <a:pt x="525852" y="278248"/>
                  </a:lnTo>
                  <a:lnTo>
                    <a:pt x="527620" y="273640"/>
                  </a:lnTo>
                  <a:lnTo>
                    <a:pt x="528246" y="271591"/>
                  </a:lnTo>
                  <a:lnTo>
                    <a:pt x="528340" y="271231"/>
                  </a:lnTo>
                  <a:lnTo>
                    <a:pt x="528285" y="268946"/>
                  </a:lnTo>
                  <a:lnTo>
                    <a:pt x="528786" y="268618"/>
                  </a:lnTo>
                  <a:lnTo>
                    <a:pt x="531719" y="269736"/>
                  </a:lnTo>
                  <a:lnTo>
                    <a:pt x="533002" y="269721"/>
                  </a:lnTo>
                  <a:lnTo>
                    <a:pt x="533699" y="269259"/>
                  </a:lnTo>
                  <a:lnTo>
                    <a:pt x="533926" y="268422"/>
                  </a:lnTo>
                  <a:lnTo>
                    <a:pt x="533550" y="267444"/>
                  </a:lnTo>
                  <a:lnTo>
                    <a:pt x="531462" y="265731"/>
                  </a:lnTo>
                  <a:lnTo>
                    <a:pt x="527753" y="263423"/>
                  </a:lnTo>
                  <a:lnTo>
                    <a:pt x="524350" y="262007"/>
                  </a:lnTo>
                  <a:lnTo>
                    <a:pt x="518060" y="262218"/>
                  </a:lnTo>
                  <a:lnTo>
                    <a:pt x="511832" y="262664"/>
                  </a:lnTo>
                  <a:lnTo>
                    <a:pt x="510010" y="262437"/>
                  </a:lnTo>
                  <a:lnTo>
                    <a:pt x="507733" y="261795"/>
                  </a:lnTo>
                  <a:lnTo>
                    <a:pt x="502139" y="261889"/>
                  </a:lnTo>
                  <a:lnTo>
                    <a:pt x="495380" y="262241"/>
                  </a:lnTo>
                  <a:lnTo>
                    <a:pt x="492806" y="262046"/>
                  </a:lnTo>
                  <a:lnTo>
                    <a:pt x="491538" y="262069"/>
                  </a:lnTo>
                  <a:lnTo>
                    <a:pt x="488996" y="262281"/>
                  </a:lnTo>
                  <a:lnTo>
                    <a:pt x="484849" y="261623"/>
                  </a:lnTo>
                  <a:lnTo>
                    <a:pt x="481978" y="260778"/>
                  </a:lnTo>
                  <a:lnTo>
                    <a:pt x="479436" y="259848"/>
                  </a:lnTo>
                  <a:lnTo>
                    <a:pt x="476416" y="259010"/>
                  </a:lnTo>
                  <a:lnTo>
                    <a:pt x="475688" y="259018"/>
                  </a:lnTo>
                  <a:lnTo>
                    <a:pt x="475265" y="258713"/>
                  </a:lnTo>
                  <a:lnTo>
                    <a:pt x="474976" y="257970"/>
                  </a:lnTo>
                  <a:lnTo>
                    <a:pt x="474874" y="257008"/>
                  </a:lnTo>
                  <a:lnTo>
                    <a:pt x="475500" y="252548"/>
                  </a:lnTo>
                  <a:lnTo>
                    <a:pt x="474945" y="245773"/>
                  </a:lnTo>
                  <a:lnTo>
                    <a:pt x="475454" y="243301"/>
                  </a:lnTo>
                  <a:lnTo>
                    <a:pt x="472981" y="237731"/>
                  </a:lnTo>
                  <a:lnTo>
                    <a:pt x="472136" y="236698"/>
                  </a:lnTo>
                  <a:lnTo>
                    <a:pt x="470994" y="236651"/>
                  </a:lnTo>
                  <a:lnTo>
                    <a:pt x="470266" y="237371"/>
                  </a:lnTo>
                  <a:lnTo>
                    <a:pt x="469977" y="238677"/>
                  </a:lnTo>
                  <a:lnTo>
                    <a:pt x="470392" y="240140"/>
                  </a:lnTo>
                  <a:lnTo>
                    <a:pt x="469484" y="241768"/>
                  </a:lnTo>
                  <a:lnTo>
                    <a:pt x="467661" y="242292"/>
                  </a:lnTo>
                  <a:lnTo>
                    <a:pt x="465533" y="241744"/>
                  </a:lnTo>
                  <a:lnTo>
                    <a:pt x="463765" y="240977"/>
                  </a:lnTo>
                  <a:lnTo>
                    <a:pt x="461489" y="239319"/>
                  </a:lnTo>
                  <a:lnTo>
                    <a:pt x="459775" y="236980"/>
                  </a:lnTo>
                  <a:lnTo>
                    <a:pt x="459627" y="234390"/>
                  </a:lnTo>
                  <a:lnTo>
                    <a:pt x="458852" y="232724"/>
                  </a:lnTo>
                  <a:lnTo>
                    <a:pt x="457796" y="231910"/>
                  </a:lnTo>
                  <a:lnTo>
                    <a:pt x="457021" y="231683"/>
                  </a:lnTo>
                  <a:lnTo>
                    <a:pt x="456325" y="231863"/>
                  </a:lnTo>
                  <a:lnTo>
                    <a:pt x="455715" y="232771"/>
                  </a:lnTo>
                  <a:lnTo>
                    <a:pt x="456247" y="233670"/>
                  </a:lnTo>
                  <a:lnTo>
                    <a:pt x="456975" y="234938"/>
                  </a:lnTo>
                  <a:lnTo>
                    <a:pt x="456732" y="235798"/>
                  </a:lnTo>
                  <a:lnTo>
                    <a:pt x="456083" y="235931"/>
                  </a:lnTo>
                  <a:lnTo>
                    <a:pt x="455112" y="235564"/>
                  </a:lnTo>
                  <a:lnTo>
                    <a:pt x="453611" y="235759"/>
                  </a:lnTo>
                  <a:lnTo>
                    <a:pt x="452155" y="235102"/>
                  </a:lnTo>
                  <a:lnTo>
                    <a:pt x="451287" y="235047"/>
                  </a:lnTo>
                  <a:lnTo>
                    <a:pt x="450426" y="234805"/>
                  </a:lnTo>
                  <a:lnTo>
                    <a:pt x="450372" y="233310"/>
                  </a:lnTo>
                  <a:lnTo>
                    <a:pt x="449050" y="231417"/>
                  </a:lnTo>
                  <a:lnTo>
                    <a:pt x="446812" y="229297"/>
                  </a:lnTo>
                  <a:lnTo>
                    <a:pt x="444614" y="227983"/>
                  </a:lnTo>
                  <a:lnTo>
                    <a:pt x="443557" y="228163"/>
                  </a:lnTo>
                  <a:lnTo>
                    <a:pt x="443025" y="229610"/>
                  </a:lnTo>
                  <a:lnTo>
                    <a:pt x="443150" y="230150"/>
                  </a:lnTo>
                  <a:lnTo>
                    <a:pt x="443925" y="230416"/>
                  </a:lnTo>
                  <a:lnTo>
                    <a:pt x="445036" y="231253"/>
                  </a:lnTo>
                  <a:lnTo>
                    <a:pt x="445271" y="232129"/>
                  </a:lnTo>
                  <a:lnTo>
                    <a:pt x="445106" y="232896"/>
                  </a:lnTo>
                  <a:lnTo>
                    <a:pt x="443737" y="234296"/>
                  </a:lnTo>
                  <a:lnTo>
                    <a:pt x="442767" y="235626"/>
                  </a:lnTo>
                  <a:lnTo>
                    <a:pt x="440600" y="237559"/>
                  </a:lnTo>
                  <a:lnTo>
                    <a:pt x="438754" y="239772"/>
                  </a:lnTo>
                  <a:lnTo>
                    <a:pt x="438269" y="241447"/>
                  </a:lnTo>
                  <a:lnTo>
                    <a:pt x="437572" y="242949"/>
                  </a:lnTo>
                  <a:lnTo>
                    <a:pt x="437299" y="244600"/>
                  </a:lnTo>
                  <a:lnTo>
                    <a:pt x="437784" y="245742"/>
                  </a:lnTo>
                  <a:lnTo>
                    <a:pt x="438676" y="246462"/>
                  </a:lnTo>
                  <a:lnTo>
                    <a:pt x="440991" y="246986"/>
                  </a:lnTo>
                  <a:lnTo>
                    <a:pt x="443416" y="249208"/>
                  </a:lnTo>
                  <a:lnTo>
                    <a:pt x="445372" y="252204"/>
                  </a:lnTo>
                  <a:lnTo>
                    <a:pt x="446475" y="253112"/>
                  </a:lnTo>
                  <a:lnTo>
                    <a:pt x="448478" y="254121"/>
                  </a:lnTo>
                  <a:lnTo>
                    <a:pt x="452335" y="254238"/>
                  </a:lnTo>
                  <a:lnTo>
                    <a:pt x="452906" y="255060"/>
                  </a:lnTo>
                  <a:lnTo>
                    <a:pt x="453454" y="257258"/>
                  </a:lnTo>
                  <a:lnTo>
                    <a:pt x="454213" y="258033"/>
                  </a:lnTo>
                  <a:lnTo>
                    <a:pt x="456177" y="259065"/>
                  </a:lnTo>
                  <a:lnTo>
                    <a:pt x="456341" y="259824"/>
                  </a:lnTo>
                  <a:lnTo>
                    <a:pt x="455864" y="260700"/>
                  </a:lnTo>
                  <a:lnTo>
                    <a:pt x="454995" y="261389"/>
                  </a:lnTo>
                  <a:lnTo>
                    <a:pt x="453391" y="261827"/>
                  </a:lnTo>
                  <a:lnTo>
                    <a:pt x="451866" y="261999"/>
                  </a:lnTo>
                  <a:lnTo>
                    <a:pt x="450333" y="261717"/>
                  </a:lnTo>
                  <a:lnTo>
                    <a:pt x="448056" y="261545"/>
                  </a:lnTo>
                  <a:lnTo>
                    <a:pt x="445474" y="261530"/>
                  </a:lnTo>
                  <a:lnTo>
                    <a:pt x="443643" y="266998"/>
                  </a:lnTo>
                  <a:lnTo>
                    <a:pt x="442337" y="268915"/>
                  </a:lnTo>
                  <a:lnTo>
                    <a:pt x="441594" y="268915"/>
                  </a:lnTo>
                  <a:lnTo>
                    <a:pt x="439599" y="267984"/>
                  </a:lnTo>
                  <a:lnTo>
                    <a:pt x="438746" y="268132"/>
                  </a:lnTo>
                  <a:lnTo>
                    <a:pt x="436446" y="272983"/>
                  </a:lnTo>
                  <a:lnTo>
                    <a:pt x="436125" y="274149"/>
                  </a:lnTo>
                  <a:lnTo>
                    <a:pt x="435969" y="275025"/>
                  </a:lnTo>
                  <a:lnTo>
                    <a:pt x="437189" y="276895"/>
                  </a:lnTo>
                  <a:lnTo>
                    <a:pt x="438652" y="278436"/>
                  </a:lnTo>
                  <a:lnTo>
                    <a:pt x="440397" y="279038"/>
                  </a:lnTo>
                  <a:lnTo>
                    <a:pt x="441766" y="278577"/>
                  </a:lnTo>
                  <a:lnTo>
                    <a:pt x="442877" y="279195"/>
                  </a:lnTo>
                  <a:lnTo>
                    <a:pt x="444175" y="280744"/>
                  </a:lnTo>
                  <a:lnTo>
                    <a:pt x="446405" y="281769"/>
                  </a:lnTo>
                  <a:lnTo>
                    <a:pt x="449558" y="282262"/>
                  </a:lnTo>
                  <a:lnTo>
                    <a:pt x="451350" y="283482"/>
                  </a:lnTo>
                  <a:lnTo>
                    <a:pt x="451568" y="284538"/>
                  </a:lnTo>
                  <a:lnTo>
                    <a:pt x="451412" y="285610"/>
                  </a:lnTo>
                  <a:lnTo>
                    <a:pt x="451131" y="288395"/>
                  </a:lnTo>
                  <a:lnTo>
                    <a:pt x="450825" y="289999"/>
                  </a:lnTo>
                  <a:lnTo>
                    <a:pt x="449128" y="294208"/>
                  </a:lnTo>
                  <a:lnTo>
                    <a:pt x="447915" y="297830"/>
                  </a:lnTo>
                  <a:lnTo>
                    <a:pt x="448541" y="299552"/>
                  </a:lnTo>
                  <a:lnTo>
                    <a:pt x="448995" y="300256"/>
                  </a:lnTo>
                  <a:lnTo>
                    <a:pt x="449425" y="300795"/>
                  </a:lnTo>
                  <a:lnTo>
                    <a:pt x="450786" y="302149"/>
                  </a:lnTo>
                  <a:lnTo>
                    <a:pt x="451733" y="303487"/>
                  </a:lnTo>
                  <a:lnTo>
                    <a:pt x="450919" y="306905"/>
                  </a:lnTo>
                  <a:lnTo>
                    <a:pt x="451365" y="307805"/>
                  </a:lnTo>
                  <a:lnTo>
                    <a:pt x="453188" y="308408"/>
                  </a:lnTo>
                  <a:lnTo>
                    <a:pt x="455152" y="308869"/>
                  </a:lnTo>
                  <a:lnTo>
                    <a:pt x="455840" y="309432"/>
                  </a:lnTo>
                  <a:lnTo>
                    <a:pt x="454134" y="312898"/>
                  </a:lnTo>
                  <a:lnTo>
                    <a:pt x="454495" y="315308"/>
                  </a:lnTo>
                  <a:lnTo>
                    <a:pt x="455214" y="317569"/>
                  </a:lnTo>
                  <a:lnTo>
                    <a:pt x="455731" y="321262"/>
                  </a:lnTo>
                  <a:lnTo>
                    <a:pt x="455809" y="321653"/>
                  </a:lnTo>
                  <a:lnTo>
                    <a:pt x="455668" y="322576"/>
                  </a:lnTo>
                  <a:lnTo>
                    <a:pt x="456787" y="325439"/>
                  </a:lnTo>
                  <a:lnTo>
                    <a:pt x="458516" y="331017"/>
                  </a:lnTo>
                  <a:lnTo>
                    <a:pt x="458649" y="333098"/>
                  </a:lnTo>
                  <a:lnTo>
                    <a:pt x="458547" y="335297"/>
                  </a:lnTo>
                  <a:lnTo>
                    <a:pt x="458039" y="338966"/>
                  </a:lnTo>
                  <a:lnTo>
                    <a:pt x="456310" y="338950"/>
                  </a:lnTo>
                  <a:lnTo>
                    <a:pt x="457851" y="341399"/>
                  </a:lnTo>
                  <a:lnTo>
                    <a:pt x="458344" y="343159"/>
                  </a:lnTo>
                  <a:lnTo>
                    <a:pt x="458555" y="345616"/>
                  </a:lnTo>
                  <a:lnTo>
                    <a:pt x="456701" y="345921"/>
                  </a:lnTo>
                  <a:lnTo>
                    <a:pt x="455387" y="345647"/>
                  </a:lnTo>
                  <a:lnTo>
                    <a:pt x="454291" y="343496"/>
                  </a:lnTo>
                  <a:lnTo>
                    <a:pt x="453783" y="345451"/>
                  </a:lnTo>
                  <a:lnTo>
                    <a:pt x="451827" y="347259"/>
                  </a:lnTo>
                  <a:lnTo>
                    <a:pt x="451122" y="346375"/>
                  </a:lnTo>
                  <a:lnTo>
                    <a:pt x="450716" y="345428"/>
                  </a:lnTo>
                  <a:lnTo>
                    <a:pt x="450638" y="343754"/>
                  </a:lnTo>
                  <a:lnTo>
                    <a:pt x="451717" y="337362"/>
                  </a:lnTo>
                  <a:lnTo>
                    <a:pt x="451498" y="336642"/>
                  </a:lnTo>
                  <a:lnTo>
                    <a:pt x="451013" y="336165"/>
                  </a:lnTo>
                  <a:lnTo>
                    <a:pt x="449941" y="335907"/>
                  </a:lnTo>
                  <a:lnTo>
                    <a:pt x="449542" y="334608"/>
                  </a:lnTo>
                  <a:lnTo>
                    <a:pt x="447907" y="341430"/>
                  </a:lnTo>
                  <a:lnTo>
                    <a:pt x="448627" y="344215"/>
                  </a:lnTo>
                  <a:lnTo>
                    <a:pt x="448298" y="345483"/>
                  </a:lnTo>
                  <a:lnTo>
                    <a:pt x="445247" y="346547"/>
                  </a:lnTo>
                  <a:lnTo>
                    <a:pt x="442157" y="343989"/>
                  </a:lnTo>
                  <a:lnTo>
                    <a:pt x="441766" y="343167"/>
                  </a:lnTo>
                  <a:lnTo>
                    <a:pt x="441586" y="344606"/>
                  </a:lnTo>
                  <a:lnTo>
                    <a:pt x="441030" y="346359"/>
                  </a:lnTo>
                  <a:lnTo>
                    <a:pt x="438136" y="346038"/>
                  </a:lnTo>
                  <a:lnTo>
                    <a:pt x="436704" y="344669"/>
                  </a:lnTo>
                  <a:lnTo>
                    <a:pt x="437635" y="342338"/>
                  </a:lnTo>
                  <a:lnTo>
                    <a:pt x="439426" y="336705"/>
                  </a:lnTo>
                  <a:lnTo>
                    <a:pt x="439763" y="334194"/>
                  </a:lnTo>
                  <a:lnTo>
                    <a:pt x="437361" y="332347"/>
                  </a:lnTo>
                  <a:lnTo>
                    <a:pt x="435327" y="331213"/>
                  </a:lnTo>
                  <a:lnTo>
                    <a:pt x="434161" y="328647"/>
                  </a:lnTo>
                  <a:lnTo>
                    <a:pt x="434607" y="331463"/>
                  </a:lnTo>
                  <a:lnTo>
                    <a:pt x="435695" y="332465"/>
                  </a:lnTo>
                  <a:lnTo>
                    <a:pt x="437275" y="333169"/>
                  </a:lnTo>
                  <a:lnTo>
                    <a:pt x="438949" y="334608"/>
                  </a:lnTo>
                  <a:lnTo>
                    <a:pt x="437745" y="336361"/>
                  </a:lnTo>
                  <a:lnTo>
                    <a:pt x="436571" y="337448"/>
                  </a:lnTo>
                  <a:lnTo>
                    <a:pt x="434326" y="341579"/>
                  </a:lnTo>
                  <a:lnTo>
                    <a:pt x="431588" y="343887"/>
                  </a:lnTo>
                  <a:lnTo>
                    <a:pt x="428396" y="345624"/>
                  </a:lnTo>
                  <a:lnTo>
                    <a:pt x="417912" y="348174"/>
                  </a:lnTo>
                  <a:lnTo>
                    <a:pt x="415714" y="349207"/>
                  </a:lnTo>
                  <a:lnTo>
                    <a:pt x="412498" y="352383"/>
                  </a:lnTo>
                  <a:lnTo>
                    <a:pt x="410418" y="355395"/>
                  </a:lnTo>
                  <a:lnTo>
                    <a:pt x="410034" y="358446"/>
                  </a:lnTo>
                  <a:lnTo>
                    <a:pt x="411207" y="361740"/>
                  </a:lnTo>
                  <a:lnTo>
                    <a:pt x="412162" y="366888"/>
                  </a:lnTo>
                  <a:lnTo>
                    <a:pt x="412960" y="367936"/>
                  </a:lnTo>
                  <a:lnTo>
                    <a:pt x="411841" y="369814"/>
                  </a:lnTo>
                  <a:lnTo>
                    <a:pt x="409893" y="371809"/>
                  </a:lnTo>
                  <a:lnTo>
                    <a:pt x="408282" y="374492"/>
                  </a:lnTo>
                  <a:lnTo>
                    <a:pt x="408430" y="375963"/>
                  </a:lnTo>
                  <a:lnTo>
                    <a:pt x="408016" y="376956"/>
                  </a:lnTo>
                  <a:lnTo>
                    <a:pt x="402492" y="380250"/>
                  </a:lnTo>
                  <a:lnTo>
                    <a:pt x="401334" y="382175"/>
                  </a:lnTo>
                  <a:lnTo>
                    <a:pt x="399816" y="384084"/>
                  </a:lnTo>
                  <a:lnTo>
                    <a:pt x="398001" y="382988"/>
                  </a:lnTo>
                  <a:lnTo>
                    <a:pt x="396938" y="383004"/>
                  </a:lnTo>
                  <a:lnTo>
                    <a:pt x="398401" y="384522"/>
                  </a:lnTo>
                  <a:lnTo>
                    <a:pt x="398213" y="385523"/>
                  </a:lnTo>
                  <a:lnTo>
                    <a:pt x="397696" y="386110"/>
                  </a:lnTo>
                  <a:lnTo>
                    <a:pt x="396304" y="386657"/>
                  </a:lnTo>
                  <a:lnTo>
                    <a:pt x="388324" y="389075"/>
                  </a:lnTo>
                  <a:lnTo>
                    <a:pt x="382222" y="391367"/>
                  </a:lnTo>
                  <a:lnTo>
                    <a:pt x="380508" y="391273"/>
                  </a:lnTo>
                  <a:lnTo>
                    <a:pt x="380821" y="390577"/>
                  </a:lnTo>
                  <a:lnTo>
                    <a:pt x="381893" y="389959"/>
                  </a:lnTo>
                  <a:lnTo>
                    <a:pt x="381783" y="387330"/>
                  </a:lnTo>
                  <a:lnTo>
                    <a:pt x="380665" y="386845"/>
                  </a:lnTo>
                  <a:lnTo>
                    <a:pt x="379695" y="386657"/>
                  </a:lnTo>
                  <a:lnTo>
                    <a:pt x="375047" y="389865"/>
                  </a:lnTo>
                  <a:lnTo>
                    <a:pt x="373170" y="393034"/>
                  </a:lnTo>
                  <a:lnTo>
                    <a:pt x="373561" y="393636"/>
                  </a:lnTo>
                  <a:lnTo>
                    <a:pt x="374617" y="393487"/>
                  </a:lnTo>
                  <a:lnTo>
                    <a:pt x="377739" y="391696"/>
                  </a:lnTo>
                  <a:lnTo>
                    <a:pt x="379194" y="392204"/>
                  </a:lnTo>
                  <a:lnTo>
                    <a:pt x="379296" y="392908"/>
                  </a:lnTo>
                  <a:lnTo>
                    <a:pt x="374555" y="395647"/>
                  </a:lnTo>
                  <a:lnTo>
                    <a:pt x="364580" y="404503"/>
                  </a:lnTo>
                  <a:lnTo>
                    <a:pt x="364111" y="406247"/>
                  </a:lnTo>
                  <a:lnTo>
                    <a:pt x="362812" y="408219"/>
                  </a:lnTo>
                  <a:lnTo>
                    <a:pt x="361020" y="410073"/>
                  </a:lnTo>
                  <a:lnTo>
                    <a:pt x="357805" y="414556"/>
                  </a:lnTo>
                  <a:lnTo>
                    <a:pt x="351640" y="421214"/>
                  </a:lnTo>
                  <a:lnTo>
                    <a:pt x="349926" y="423694"/>
                  </a:lnTo>
                  <a:lnTo>
                    <a:pt x="340053" y="428810"/>
                  </a:lnTo>
                  <a:lnTo>
                    <a:pt x="338254" y="430328"/>
                  </a:lnTo>
                  <a:lnTo>
                    <a:pt x="334202" y="435304"/>
                  </a:lnTo>
                  <a:lnTo>
                    <a:pt x="330039" y="439372"/>
                  </a:lnTo>
                  <a:lnTo>
                    <a:pt x="325181" y="442744"/>
                  </a:lnTo>
                  <a:lnTo>
                    <a:pt x="316755" y="447039"/>
                  </a:lnTo>
                  <a:lnTo>
                    <a:pt x="311631" y="451099"/>
                  </a:lnTo>
                  <a:lnTo>
                    <a:pt x="310027" y="453798"/>
                  </a:lnTo>
                  <a:lnTo>
                    <a:pt x="309925" y="454761"/>
                  </a:lnTo>
                  <a:lnTo>
                    <a:pt x="310473" y="456067"/>
                  </a:lnTo>
                  <a:lnTo>
                    <a:pt x="311412" y="457288"/>
                  </a:lnTo>
                  <a:lnTo>
                    <a:pt x="311623" y="458258"/>
                  </a:lnTo>
                  <a:lnTo>
                    <a:pt x="311162" y="459995"/>
                  </a:lnTo>
                  <a:lnTo>
                    <a:pt x="310911" y="460957"/>
                  </a:lnTo>
                  <a:lnTo>
                    <a:pt x="309409" y="463335"/>
                  </a:lnTo>
                  <a:lnTo>
                    <a:pt x="306835" y="465033"/>
                  </a:lnTo>
                  <a:lnTo>
                    <a:pt x="298503" y="468577"/>
                  </a:lnTo>
                  <a:lnTo>
                    <a:pt x="297400" y="468467"/>
                  </a:lnTo>
                  <a:lnTo>
                    <a:pt x="290602" y="467763"/>
                  </a:lnTo>
                  <a:lnTo>
                    <a:pt x="288059" y="468405"/>
                  </a:lnTo>
                  <a:lnTo>
                    <a:pt x="287010" y="470063"/>
                  </a:lnTo>
                  <a:lnTo>
                    <a:pt x="284671" y="476924"/>
                  </a:lnTo>
                  <a:lnTo>
                    <a:pt x="282434" y="478747"/>
                  </a:lnTo>
                  <a:lnTo>
                    <a:pt x="281628" y="480398"/>
                  </a:lnTo>
                  <a:lnTo>
                    <a:pt x="281307" y="481540"/>
                  </a:lnTo>
                  <a:lnTo>
                    <a:pt x="279961" y="481509"/>
                  </a:lnTo>
                  <a:lnTo>
                    <a:pt x="278803" y="481000"/>
                  </a:lnTo>
                  <a:lnTo>
                    <a:pt x="277959" y="481368"/>
                  </a:lnTo>
                  <a:lnTo>
                    <a:pt x="276988" y="479068"/>
                  </a:lnTo>
                  <a:lnTo>
                    <a:pt x="275362" y="478599"/>
                  </a:lnTo>
                  <a:lnTo>
                    <a:pt x="274015" y="478434"/>
                  </a:lnTo>
                  <a:lnTo>
                    <a:pt x="268274" y="480750"/>
                  </a:lnTo>
                  <a:lnTo>
                    <a:pt x="266263" y="482612"/>
                  </a:lnTo>
                  <a:lnTo>
                    <a:pt x="262038" y="491382"/>
                  </a:lnTo>
                  <a:lnTo>
                    <a:pt x="260990" y="497030"/>
                  </a:lnTo>
                  <a:lnTo>
                    <a:pt x="261983" y="503258"/>
                  </a:lnTo>
                  <a:lnTo>
                    <a:pt x="263454" y="508226"/>
                  </a:lnTo>
                  <a:lnTo>
                    <a:pt x="263743" y="510471"/>
                  </a:lnTo>
                  <a:lnTo>
                    <a:pt x="263563" y="513381"/>
                  </a:lnTo>
                  <a:lnTo>
                    <a:pt x="262813" y="514797"/>
                  </a:lnTo>
                  <a:lnTo>
                    <a:pt x="262280" y="516472"/>
                  </a:lnTo>
                  <a:lnTo>
                    <a:pt x="262985" y="519922"/>
                  </a:lnTo>
                  <a:lnTo>
                    <a:pt x="264761" y="524436"/>
                  </a:lnTo>
                  <a:lnTo>
                    <a:pt x="265191" y="526345"/>
                  </a:lnTo>
                  <a:lnTo>
                    <a:pt x="265230" y="528309"/>
                  </a:lnTo>
                  <a:lnTo>
                    <a:pt x="266568" y="532815"/>
                  </a:lnTo>
                  <a:lnTo>
                    <a:pt x="265668" y="532001"/>
                  </a:lnTo>
                  <a:lnTo>
                    <a:pt x="264956" y="530100"/>
                  </a:lnTo>
                  <a:lnTo>
                    <a:pt x="263266" y="527675"/>
                  </a:lnTo>
                  <a:lnTo>
                    <a:pt x="261193" y="530092"/>
                  </a:lnTo>
                  <a:lnTo>
                    <a:pt x="262335" y="531829"/>
                  </a:lnTo>
                  <a:lnTo>
                    <a:pt x="266200" y="533895"/>
                  </a:lnTo>
                  <a:lnTo>
                    <a:pt x="267342" y="535584"/>
                  </a:lnTo>
                  <a:lnTo>
                    <a:pt x="264855" y="550613"/>
                  </a:lnTo>
                  <a:lnTo>
                    <a:pt x="262969" y="555941"/>
                  </a:lnTo>
                  <a:lnTo>
                    <a:pt x="260653" y="559430"/>
                  </a:lnTo>
                  <a:lnTo>
                    <a:pt x="259425" y="560776"/>
                  </a:lnTo>
                  <a:lnTo>
                    <a:pt x="256679" y="566315"/>
                  </a:lnTo>
                  <a:lnTo>
                    <a:pt x="254770" y="572973"/>
                  </a:lnTo>
                  <a:lnTo>
                    <a:pt x="254387" y="575531"/>
                  </a:lnTo>
                  <a:lnTo>
                    <a:pt x="255247" y="578394"/>
                  </a:lnTo>
                  <a:lnTo>
                    <a:pt x="254269" y="580084"/>
                  </a:lnTo>
                  <a:lnTo>
                    <a:pt x="253049" y="581375"/>
                  </a:lnTo>
                  <a:lnTo>
                    <a:pt x="255372" y="580796"/>
                  </a:lnTo>
                  <a:lnTo>
                    <a:pt x="256171" y="582345"/>
                  </a:lnTo>
                  <a:lnTo>
                    <a:pt x="256468" y="583949"/>
                  </a:lnTo>
                  <a:lnTo>
                    <a:pt x="256499" y="593462"/>
                  </a:lnTo>
                  <a:lnTo>
                    <a:pt x="256241" y="603367"/>
                  </a:lnTo>
                  <a:lnTo>
                    <a:pt x="254449" y="603774"/>
                  </a:lnTo>
                  <a:lnTo>
                    <a:pt x="252486" y="603875"/>
                  </a:lnTo>
                  <a:lnTo>
                    <a:pt x="250749" y="603594"/>
                  </a:lnTo>
                  <a:lnTo>
                    <a:pt x="249505" y="603210"/>
                  </a:lnTo>
                  <a:lnTo>
                    <a:pt x="246407" y="603734"/>
                  </a:lnTo>
                  <a:lnTo>
                    <a:pt x="244741" y="604830"/>
                  </a:lnTo>
                  <a:lnTo>
                    <a:pt x="243403" y="606645"/>
                  </a:lnTo>
                  <a:lnTo>
                    <a:pt x="243496" y="609743"/>
                  </a:lnTo>
                  <a:lnTo>
                    <a:pt x="237754" y="617535"/>
                  </a:lnTo>
                  <a:lnTo>
                    <a:pt x="236518" y="620132"/>
                  </a:lnTo>
                  <a:lnTo>
                    <a:pt x="236064" y="622628"/>
                  </a:lnTo>
                  <a:lnTo>
                    <a:pt x="236807" y="623935"/>
                  </a:lnTo>
                  <a:lnTo>
                    <a:pt x="238278" y="625272"/>
                  </a:lnTo>
                  <a:lnTo>
                    <a:pt x="240195" y="625812"/>
                  </a:lnTo>
                  <a:lnTo>
                    <a:pt x="243895" y="626352"/>
                  </a:lnTo>
                  <a:lnTo>
                    <a:pt x="245671" y="627064"/>
                  </a:lnTo>
                  <a:lnTo>
                    <a:pt x="246876" y="628386"/>
                  </a:lnTo>
                  <a:lnTo>
                    <a:pt x="242518" y="626978"/>
                  </a:lnTo>
                  <a:lnTo>
                    <a:pt x="237394" y="626696"/>
                  </a:lnTo>
                  <a:lnTo>
                    <a:pt x="225143" y="630311"/>
                  </a:lnTo>
                  <a:lnTo>
                    <a:pt x="221919" y="632845"/>
                  </a:lnTo>
                  <a:lnTo>
                    <a:pt x="220120" y="635044"/>
                  </a:lnTo>
                  <a:lnTo>
                    <a:pt x="218884" y="640067"/>
                  </a:lnTo>
                  <a:lnTo>
                    <a:pt x="218673" y="643423"/>
                  </a:lnTo>
                  <a:lnTo>
                    <a:pt x="217218" y="646216"/>
                  </a:lnTo>
                  <a:lnTo>
                    <a:pt x="210857" y="650503"/>
                  </a:lnTo>
                  <a:lnTo>
                    <a:pt x="206836" y="651825"/>
                  </a:lnTo>
                  <a:lnTo>
                    <a:pt x="205310" y="652967"/>
                  </a:lnTo>
                  <a:lnTo>
                    <a:pt x="200569" y="651489"/>
                  </a:lnTo>
                  <a:lnTo>
                    <a:pt x="195398" y="647733"/>
                  </a:lnTo>
                  <a:lnTo>
                    <a:pt x="193223" y="645715"/>
                  </a:lnTo>
                  <a:lnTo>
                    <a:pt x="185548" y="636014"/>
                  </a:lnTo>
                  <a:lnTo>
                    <a:pt x="184148" y="634786"/>
                  </a:lnTo>
                  <a:lnTo>
                    <a:pt x="182599" y="630631"/>
                  </a:lnTo>
                  <a:lnTo>
                    <a:pt x="182357" y="629082"/>
                  </a:lnTo>
                  <a:lnTo>
                    <a:pt x="181926" y="628464"/>
                  </a:lnTo>
                  <a:lnTo>
                    <a:pt x="181199" y="628042"/>
                  </a:lnTo>
                  <a:lnTo>
                    <a:pt x="180846" y="627400"/>
                  </a:lnTo>
                  <a:lnTo>
                    <a:pt x="179118" y="622644"/>
                  </a:lnTo>
                  <a:lnTo>
                    <a:pt x="178413" y="617684"/>
                  </a:lnTo>
                  <a:lnTo>
                    <a:pt x="177310" y="612137"/>
                  </a:lnTo>
                  <a:lnTo>
                    <a:pt x="178233" y="612520"/>
                  </a:lnTo>
                  <a:lnTo>
                    <a:pt x="179516" y="614343"/>
                  </a:lnTo>
                  <a:lnTo>
                    <a:pt x="180158" y="616995"/>
                  </a:lnTo>
                  <a:lnTo>
                    <a:pt x="180236" y="620703"/>
                  </a:lnTo>
                  <a:lnTo>
                    <a:pt x="181199" y="621134"/>
                  </a:lnTo>
                  <a:lnTo>
                    <a:pt x="182059" y="620782"/>
                  </a:lnTo>
                  <a:lnTo>
                    <a:pt x="179595" y="612239"/>
                  </a:lnTo>
                  <a:lnTo>
                    <a:pt x="177451" y="610118"/>
                  </a:lnTo>
                  <a:lnTo>
                    <a:pt x="176888" y="609978"/>
                  </a:lnTo>
                  <a:lnTo>
                    <a:pt x="176286" y="608609"/>
                  </a:lnTo>
                  <a:lnTo>
                    <a:pt x="176223" y="606887"/>
                  </a:lnTo>
                  <a:lnTo>
                    <a:pt x="176411" y="606074"/>
                  </a:lnTo>
                  <a:lnTo>
                    <a:pt x="174697" y="603273"/>
                  </a:lnTo>
                  <a:lnTo>
                    <a:pt x="174095" y="601606"/>
                  </a:lnTo>
                  <a:lnTo>
                    <a:pt x="170292" y="593134"/>
                  </a:lnTo>
                  <a:lnTo>
                    <a:pt x="168579" y="587055"/>
                  </a:lnTo>
                  <a:lnTo>
                    <a:pt x="165927" y="580288"/>
                  </a:lnTo>
                  <a:lnTo>
                    <a:pt x="164214" y="577917"/>
                  </a:lnTo>
                  <a:lnTo>
                    <a:pt x="161546" y="572691"/>
                  </a:lnTo>
                  <a:lnTo>
                    <a:pt x="159308" y="570258"/>
                  </a:lnTo>
                  <a:lnTo>
                    <a:pt x="156938" y="566996"/>
                  </a:lnTo>
                  <a:lnTo>
                    <a:pt x="155076" y="565548"/>
                  </a:lnTo>
                  <a:lnTo>
                    <a:pt x="154349" y="564789"/>
                  </a:lnTo>
                  <a:lnTo>
                    <a:pt x="148833" y="553469"/>
                  </a:lnTo>
                  <a:lnTo>
                    <a:pt x="147135" y="547202"/>
                  </a:lnTo>
                  <a:lnTo>
                    <a:pt x="145696" y="544245"/>
                  </a:lnTo>
                  <a:lnTo>
                    <a:pt x="144984" y="541992"/>
                  </a:lnTo>
                  <a:lnTo>
                    <a:pt x="143051" y="532361"/>
                  </a:lnTo>
                  <a:lnTo>
                    <a:pt x="143036" y="530640"/>
                  </a:lnTo>
                  <a:lnTo>
                    <a:pt x="142801" y="528755"/>
                  </a:lnTo>
                  <a:lnTo>
                    <a:pt x="141424" y="524671"/>
                  </a:lnTo>
                  <a:lnTo>
                    <a:pt x="139007" y="520251"/>
                  </a:lnTo>
                  <a:lnTo>
                    <a:pt x="138311" y="517497"/>
                  </a:lnTo>
                  <a:lnTo>
                    <a:pt x="138318" y="516425"/>
                  </a:lnTo>
                  <a:lnTo>
                    <a:pt x="136785" y="512122"/>
                  </a:lnTo>
                  <a:lnTo>
                    <a:pt x="136456" y="510158"/>
                  </a:lnTo>
                  <a:lnTo>
                    <a:pt x="135424" y="508343"/>
                  </a:lnTo>
                  <a:lnTo>
                    <a:pt x="134219" y="506677"/>
                  </a:lnTo>
                  <a:lnTo>
                    <a:pt x="132967" y="505339"/>
                  </a:lnTo>
                  <a:lnTo>
                    <a:pt x="130018" y="500973"/>
                  </a:lnTo>
                  <a:lnTo>
                    <a:pt x="128962" y="499910"/>
                  </a:lnTo>
                  <a:lnTo>
                    <a:pt x="126951" y="497078"/>
                  </a:lnTo>
                  <a:lnTo>
                    <a:pt x="125519" y="491844"/>
                  </a:lnTo>
                  <a:lnTo>
                    <a:pt x="123688" y="489794"/>
                  </a:lnTo>
                  <a:lnTo>
                    <a:pt x="126567" y="489794"/>
                  </a:lnTo>
                  <a:lnTo>
                    <a:pt x="124807" y="487854"/>
                  </a:lnTo>
                  <a:lnTo>
                    <a:pt x="123978" y="486586"/>
                  </a:lnTo>
                  <a:lnTo>
                    <a:pt x="123055" y="485804"/>
                  </a:lnTo>
                  <a:lnTo>
                    <a:pt x="124392" y="483848"/>
                  </a:lnTo>
                  <a:lnTo>
                    <a:pt x="122202" y="483903"/>
                  </a:lnTo>
                  <a:lnTo>
                    <a:pt x="121044" y="482729"/>
                  </a:lnTo>
                  <a:lnTo>
                    <a:pt x="119456" y="479052"/>
                  </a:lnTo>
                  <a:lnTo>
                    <a:pt x="116569" y="474890"/>
                  </a:lnTo>
                  <a:lnTo>
                    <a:pt x="116076" y="472668"/>
                  </a:lnTo>
                  <a:lnTo>
                    <a:pt x="113526" y="465666"/>
                  </a:lnTo>
                  <a:lnTo>
                    <a:pt x="111366" y="448823"/>
                  </a:lnTo>
                  <a:lnTo>
                    <a:pt x="109387" y="441304"/>
                  </a:lnTo>
                  <a:lnTo>
                    <a:pt x="109544" y="439145"/>
                  </a:lnTo>
                  <a:lnTo>
                    <a:pt x="107150" y="432620"/>
                  </a:lnTo>
                  <a:lnTo>
                    <a:pt x="105984" y="428239"/>
                  </a:lnTo>
                  <a:lnTo>
                    <a:pt x="105507" y="424523"/>
                  </a:lnTo>
                  <a:lnTo>
                    <a:pt x="104873" y="422082"/>
                  </a:lnTo>
                  <a:lnTo>
                    <a:pt x="104302" y="417232"/>
                  </a:lnTo>
                  <a:lnTo>
                    <a:pt x="103386" y="415698"/>
                  </a:lnTo>
                  <a:lnTo>
                    <a:pt x="103285" y="414775"/>
                  </a:lnTo>
                  <a:lnTo>
                    <a:pt x="103895" y="412561"/>
                  </a:lnTo>
                  <a:lnTo>
                    <a:pt x="105608" y="409142"/>
                  </a:lnTo>
                  <a:lnTo>
                    <a:pt x="106242" y="406975"/>
                  </a:lnTo>
                  <a:lnTo>
                    <a:pt x="105499" y="403924"/>
                  </a:lnTo>
                  <a:lnTo>
                    <a:pt x="103942" y="407131"/>
                  </a:lnTo>
                  <a:lnTo>
                    <a:pt x="102487" y="408031"/>
                  </a:lnTo>
                  <a:lnTo>
                    <a:pt x="101791" y="405637"/>
                  </a:lnTo>
                  <a:lnTo>
                    <a:pt x="101783" y="402414"/>
                  </a:lnTo>
                  <a:lnTo>
                    <a:pt x="101603" y="401639"/>
                  </a:lnTo>
                  <a:lnTo>
                    <a:pt x="101986" y="400560"/>
                  </a:lnTo>
                  <a:lnTo>
                    <a:pt x="105836" y="401053"/>
                  </a:lnTo>
                  <a:lnTo>
                    <a:pt x="101454" y="399073"/>
                  </a:lnTo>
                  <a:lnTo>
                    <a:pt x="100938" y="397916"/>
                  </a:lnTo>
                  <a:lnTo>
                    <a:pt x="100774" y="397047"/>
                  </a:lnTo>
                  <a:lnTo>
                    <a:pt x="101712" y="395443"/>
                  </a:lnTo>
                  <a:lnTo>
                    <a:pt x="100116" y="394090"/>
                  </a:lnTo>
                  <a:lnTo>
                    <a:pt x="99475" y="389943"/>
                  </a:lnTo>
                  <a:lnTo>
                    <a:pt x="99005" y="388997"/>
                  </a:lnTo>
                  <a:lnTo>
                    <a:pt x="98826" y="388230"/>
                  </a:lnTo>
                  <a:lnTo>
                    <a:pt x="99733" y="382496"/>
                  </a:lnTo>
                  <a:lnTo>
                    <a:pt x="103504" y="371206"/>
                  </a:lnTo>
                  <a:lnTo>
                    <a:pt x="103786" y="368648"/>
                  </a:lnTo>
                  <a:lnTo>
                    <a:pt x="103457" y="365010"/>
                  </a:lnTo>
                  <a:lnTo>
                    <a:pt x="102620" y="362115"/>
                  </a:lnTo>
                  <a:lnTo>
                    <a:pt x="102260" y="359049"/>
                  </a:lnTo>
                  <a:lnTo>
                    <a:pt x="102033" y="358259"/>
                  </a:lnTo>
                  <a:lnTo>
                    <a:pt x="100664" y="357977"/>
                  </a:lnTo>
                  <a:lnTo>
                    <a:pt x="99365" y="356843"/>
                  </a:lnTo>
                  <a:lnTo>
                    <a:pt x="97863" y="352289"/>
                  </a:lnTo>
                  <a:lnTo>
                    <a:pt x="99240" y="350795"/>
                  </a:lnTo>
                  <a:lnTo>
                    <a:pt x="100304" y="349973"/>
                  </a:lnTo>
                  <a:lnTo>
                    <a:pt x="98841" y="350318"/>
                  </a:lnTo>
                  <a:lnTo>
                    <a:pt x="97636" y="350177"/>
                  </a:lnTo>
                  <a:lnTo>
                    <a:pt x="99921" y="348072"/>
                  </a:lnTo>
                  <a:lnTo>
                    <a:pt x="101963" y="346461"/>
                  </a:lnTo>
                  <a:lnTo>
                    <a:pt x="106618" y="344591"/>
                  </a:lnTo>
                  <a:lnTo>
                    <a:pt x="108597" y="343394"/>
                  </a:lnTo>
                  <a:lnTo>
                    <a:pt x="105671" y="344474"/>
                  </a:lnTo>
                  <a:lnTo>
                    <a:pt x="102604" y="344880"/>
                  </a:lnTo>
                  <a:lnTo>
                    <a:pt x="96095" y="344661"/>
                  </a:lnTo>
                  <a:lnTo>
                    <a:pt x="97183" y="340405"/>
                  </a:lnTo>
                  <a:lnTo>
                    <a:pt x="98317" y="338981"/>
                  </a:lnTo>
                  <a:lnTo>
                    <a:pt x="99545" y="338184"/>
                  </a:lnTo>
                  <a:lnTo>
                    <a:pt x="97738" y="338426"/>
                  </a:lnTo>
                  <a:lnTo>
                    <a:pt x="95641" y="338090"/>
                  </a:lnTo>
                  <a:lnTo>
                    <a:pt x="96314" y="333763"/>
                  </a:lnTo>
                  <a:lnTo>
                    <a:pt x="97965" y="332825"/>
                  </a:lnTo>
                  <a:lnTo>
                    <a:pt x="99741" y="332645"/>
                  </a:lnTo>
                  <a:lnTo>
                    <a:pt x="101947" y="332026"/>
                  </a:lnTo>
                  <a:lnTo>
                    <a:pt x="99585" y="331315"/>
                  </a:lnTo>
                  <a:lnTo>
                    <a:pt x="97136" y="330970"/>
                  </a:lnTo>
                  <a:lnTo>
                    <a:pt x="94186" y="331682"/>
                  </a:lnTo>
                  <a:lnTo>
                    <a:pt x="91479" y="331158"/>
                  </a:lnTo>
                  <a:lnTo>
                    <a:pt x="88186" y="331166"/>
                  </a:lnTo>
                  <a:lnTo>
                    <a:pt x="89500" y="331745"/>
                  </a:lnTo>
                  <a:lnTo>
                    <a:pt x="90908" y="333059"/>
                  </a:lnTo>
                  <a:lnTo>
                    <a:pt x="90204" y="335406"/>
                  </a:lnTo>
                  <a:lnTo>
                    <a:pt x="89539" y="336869"/>
                  </a:lnTo>
                  <a:lnTo>
                    <a:pt x="87732" y="337878"/>
                  </a:lnTo>
                  <a:lnTo>
                    <a:pt x="86253" y="339404"/>
                  </a:lnTo>
                  <a:lnTo>
                    <a:pt x="85839" y="340742"/>
                  </a:lnTo>
                  <a:lnTo>
                    <a:pt x="85002" y="341681"/>
                  </a:lnTo>
                  <a:lnTo>
                    <a:pt x="86449" y="342346"/>
                  </a:lnTo>
                  <a:lnTo>
                    <a:pt x="87935" y="342823"/>
                  </a:lnTo>
                  <a:lnTo>
                    <a:pt x="88796" y="343910"/>
                  </a:lnTo>
                  <a:lnTo>
                    <a:pt x="89813" y="345483"/>
                  </a:lnTo>
                  <a:lnTo>
                    <a:pt x="89758" y="348542"/>
                  </a:lnTo>
                  <a:lnTo>
                    <a:pt x="85862" y="355732"/>
                  </a:lnTo>
                  <a:lnTo>
                    <a:pt x="84516" y="357335"/>
                  </a:lnTo>
                  <a:lnTo>
                    <a:pt x="74760" y="361669"/>
                  </a:lnTo>
                  <a:lnTo>
                    <a:pt x="70935" y="364024"/>
                  </a:lnTo>
                  <a:lnTo>
                    <a:pt x="62767" y="367083"/>
                  </a:lnTo>
                  <a:lnTo>
                    <a:pt x="59591" y="367654"/>
                  </a:lnTo>
                  <a:lnTo>
                    <a:pt x="56070" y="367044"/>
                  </a:lnTo>
                  <a:lnTo>
                    <a:pt x="50923" y="364721"/>
                  </a:lnTo>
                  <a:lnTo>
                    <a:pt x="43068" y="358767"/>
                  </a:lnTo>
                  <a:lnTo>
                    <a:pt x="41026" y="356803"/>
                  </a:lnTo>
                  <a:lnTo>
                    <a:pt x="34744" y="349144"/>
                  </a:lnTo>
                  <a:lnTo>
                    <a:pt x="30214" y="345084"/>
                  </a:lnTo>
                  <a:lnTo>
                    <a:pt x="26779" y="341305"/>
                  </a:lnTo>
                  <a:lnTo>
                    <a:pt x="22523" y="337722"/>
                  </a:lnTo>
                  <a:lnTo>
                    <a:pt x="18510" y="332887"/>
                  </a:lnTo>
                  <a:lnTo>
                    <a:pt x="17658" y="330681"/>
                  </a:lnTo>
                  <a:lnTo>
                    <a:pt x="17955" y="328436"/>
                  </a:lnTo>
                  <a:lnTo>
                    <a:pt x="19449" y="327215"/>
                  </a:lnTo>
                  <a:lnTo>
                    <a:pt x="21202" y="327708"/>
                  </a:lnTo>
                  <a:lnTo>
                    <a:pt x="22586" y="329601"/>
                  </a:lnTo>
                  <a:lnTo>
                    <a:pt x="23564" y="330446"/>
                  </a:lnTo>
                  <a:lnTo>
                    <a:pt x="24386" y="330790"/>
                  </a:lnTo>
                  <a:lnTo>
                    <a:pt x="30378" y="327888"/>
                  </a:lnTo>
                  <a:lnTo>
                    <a:pt x="32702" y="328005"/>
                  </a:lnTo>
                  <a:lnTo>
                    <a:pt x="34290" y="326550"/>
                  </a:lnTo>
                  <a:lnTo>
                    <a:pt x="36301" y="326871"/>
                  </a:lnTo>
                  <a:lnTo>
                    <a:pt x="40400" y="324602"/>
                  </a:lnTo>
                  <a:lnTo>
                    <a:pt x="42121" y="324461"/>
                  </a:lnTo>
                  <a:lnTo>
                    <a:pt x="44171" y="324007"/>
                  </a:lnTo>
                  <a:lnTo>
                    <a:pt x="47473" y="318257"/>
                  </a:lnTo>
                  <a:lnTo>
                    <a:pt x="49945" y="314596"/>
                  </a:lnTo>
                  <a:lnTo>
                    <a:pt x="51549" y="313829"/>
                  </a:lnTo>
                  <a:lnTo>
                    <a:pt x="51454" y="312937"/>
                  </a:lnTo>
                  <a:lnTo>
                    <a:pt x="51009" y="311772"/>
                  </a:lnTo>
                  <a:lnTo>
                    <a:pt x="49812" y="312069"/>
                  </a:lnTo>
                  <a:lnTo>
                    <a:pt x="48975" y="313180"/>
                  </a:lnTo>
                  <a:lnTo>
                    <a:pt x="48356" y="314525"/>
                  </a:lnTo>
                  <a:lnTo>
                    <a:pt x="47731" y="315331"/>
                  </a:lnTo>
                  <a:lnTo>
                    <a:pt x="45790" y="314588"/>
                  </a:lnTo>
                  <a:lnTo>
                    <a:pt x="44484" y="314713"/>
                  </a:lnTo>
                  <a:lnTo>
                    <a:pt x="42872" y="315151"/>
                  </a:lnTo>
                  <a:lnTo>
                    <a:pt x="36981" y="317295"/>
                  </a:lnTo>
                  <a:lnTo>
                    <a:pt x="34556" y="319219"/>
                  </a:lnTo>
                  <a:lnTo>
                    <a:pt x="32913" y="319603"/>
                  </a:lnTo>
                  <a:lnTo>
                    <a:pt x="23501" y="317483"/>
                  </a:lnTo>
                  <a:lnTo>
                    <a:pt x="14301" y="312617"/>
                  </a:lnTo>
                  <a:lnTo>
                    <a:pt x="10429" y="309378"/>
                  </a:lnTo>
                  <a:lnTo>
                    <a:pt x="7980" y="305239"/>
                  </a:lnTo>
                  <a:lnTo>
                    <a:pt x="5531" y="300302"/>
                  </a:lnTo>
                  <a:lnTo>
                    <a:pt x="6337" y="298918"/>
                  </a:lnTo>
                  <a:lnTo>
                    <a:pt x="10139" y="295945"/>
                  </a:lnTo>
                  <a:lnTo>
                    <a:pt x="13425" y="293606"/>
                  </a:lnTo>
                  <a:lnTo>
                    <a:pt x="10475" y="294646"/>
                  </a:lnTo>
                  <a:lnTo>
                    <a:pt x="7283" y="296093"/>
                  </a:lnTo>
                  <a:lnTo>
                    <a:pt x="5703" y="297103"/>
                  </a:lnTo>
                  <a:lnTo>
                    <a:pt x="3912" y="299223"/>
                  </a:lnTo>
                  <a:lnTo>
                    <a:pt x="1533" y="299700"/>
                  </a:lnTo>
                  <a:lnTo>
                    <a:pt x="594" y="296555"/>
                  </a:lnTo>
                  <a:lnTo>
                    <a:pt x="0" y="293488"/>
                  </a:lnTo>
                  <a:lnTo>
                    <a:pt x="1518" y="292456"/>
                  </a:lnTo>
                  <a:lnTo>
                    <a:pt x="2582" y="291806"/>
                  </a:lnTo>
                  <a:lnTo>
                    <a:pt x="4741" y="291258"/>
                  </a:lnTo>
                  <a:lnTo>
                    <a:pt x="7104" y="290867"/>
                  </a:lnTo>
                  <a:lnTo>
                    <a:pt x="9247" y="290883"/>
                  </a:lnTo>
                  <a:lnTo>
                    <a:pt x="12275" y="290930"/>
                  </a:lnTo>
                  <a:lnTo>
                    <a:pt x="12361" y="283733"/>
                  </a:lnTo>
                  <a:lnTo>
                    <a:pt x="12611" y="283099"/>
                  </a:lnTo>
                  <a:lnTo>
                    <a:pt x="13042" y="282731"/>
                  </a:lnTo>
                  <a:lnTo>
                    <a:pt x="13534" y="282575"/>
                  </a:lnTo>
                  <a:lnTo>
                    <a:pt x="13949" y="282684"/>
                  </a:lnTo>
                  <a:lnTo>
                    <a:pt x="14567" y="283764"/>
                  </a:lnTo>
                  <a:lnTo>
                    <a:pt x="15342" y="283701"/>
                  </a:lnTo>
                  <a:lnTo>
                    <a:pt x="16163" y="283075"/>
                  </a:lnTo>
                  <a:lnTo>
                    <a:pt x="17994" y="283545"/>
                  </a:lnTo>
                  <a:lnTo>
                    <a:pt x="19465" y="283224"/>
                  </a:lnTo>
                  <a:lnTo>
                    <a:pt x="20951" y="283646"/>
                  </a:lnTo>
                  <a:lnTo>
                    <a:pt x="23486" y="283654"/>
                  </a:lnTo>
                  <a:lnTo>
                    <a:pt x="28062" y="283482"/>
                  </a:lnTo>
                  <a:lnTo>
                    <a:pt x="30605" y="283537"/>
                  </a:lnTo>
                  <a:lnTo>
                    <a:pt x="32248" y="284679"/>
                  </a:lnTo>
                  <a:lnTo>
                    <a:pt x="34048" y="285939"/>
                  </a:lnTo>
                  <a:lnTo>
                    <a:pt x="35996" y="286119"/>
                  </a:lnTo>
                  <a:lnTo>
                    <a:pt x="38820" y="285970"/>
                  </a:lnTo>
                  <a:lnTo>
                    <a:pt x="40736" y="285485"/>
                  </a:lnTo>
                  <a:lnTo>
                    <a:pt x="41707" y="284311"/>
                  </a:lnTo>
                  <a:lnTo>
                    <a:pt x="42434" y="283185"/>
                  </a:lnTo>
                  <a:lnTo>
                    <a:pt x="46620" y="281542"/>
                  </a:lnTo>
                  <a:lnTo>
                    <a:pt x="51017" y="280204"/>
                  </a:lnTo>
                  <a:lnTo>
                    <a:pt x="52284" y="280056"/>
                  </a:lnTo>
                  <a:lnTo>
                    <a:pt x="52683" y="280838"/>
                  </a:lnTo>
                  <a:lnTo>
                    <a:pt x="52487" y="282144"/>
                  </a:lnTo>
                  <a:lnTo>
                    <a:pt x="52996" y="283388"/>
                  </a:lnTo>
                  <a:lnTo>
                    <a:pt x="54764" y="284178"/>
                  </a:lnTo>
                  <a:lnTo>
                    <a:pt x="56008" y="284374"/>
                  </a:lnTo>
                  <a:lnTo>
                    <a:pt x="57127" y="284194"/>
                  </a:lnTo>
                  <a:lnTo>
                    <a:pt x="57956" y="283795"/>
                  </a:lnTo>
                  <a:lnTo>
                    <a:pt x="59740" y="281839"/>
                  </a:lnTo>
                  <a:lnTo>
                    <a:pt x="60663" y="281393"/>
                  </a:lnTo>
                  <a:lnTo>
                    <a:pt x="61860" y="281425"/>
                  </a:lnTo>
                  <a:lnTo>
                    <a:pt x="63205" y="280486"/>
                  </a:lnTo>
                  <a:lnTo>
                    <a:pt x="63229" y="279766"/>
                  </a:lnTo>
                  <a:lnTo>
                    <a:pt x="62376" y="279422"/>
                  </a:lnTo>
                  <a:lnTo>
                    <a:pt x="61649" y="278389"/>
                  </a:lnTo>
                  <a:lnTo>
                    <a:pt x="61790" y="277552"/>
                  </a:lnTo>
                  <a:lnTo>
                    <a:pt x="61578" y="276363"/>
                  </a:lnTo>
                  <a:lnTo>
                    <a:pt x="61727" y="275236"/>
                  </a:lnTo>
                  <a:lnTo>
                    <a:pt x="62298" y="274391"/>
                  </a:lnTo>
                  <a:lnTo>
                    <a:pt x="63299" y="273578"/>
                  </a:lnTo>
                  <a:lnTo>
                    <a:pt x="62705" y="271896"/>
                  </a:lnTo>
                  <a:lnTo>
                    <a:pt x="61171" y="268672"/>
                  </a:lnTo>
                  <a:lnTo>
                    <a:pt x="59568" y="264542"/>
                  </a:lnTo>
                  <a:lnTo>
                    <a:pt x="57870" y="261099"/>
                  </a:lnTo>
                  <a:lnTo>
                    <a:pt x="55719" y="258079"/>
                  </a:lnTo>
                  <a:lnTo>
                    <a:pt x="54607" y="255857"/>
                  </a:lnTo>
                  <a:lnTo>
                    <a:pt x="54725" y="250952"/>
                  </a:lnTo>
                  <a:lnTo>
                    <a:pt x="54537" y="249959"/>
                  </a:lnTo>
                  <a:lnTo>
                    <a:pt x="53794" y="249348"/>
                  </a:lnTo>
                  <a:lnTo>
                    <a:pt x="52800" y="249012"/>
                  </a:lnTo>
                  <a:lnTo>
                    <a:pt x="51400" y="249513"/>
                  </a:lnTo>
                  <a:lnTo>
                    <a:pt x="50140" y="249607"/>
                  </a:lnTo>
                  <a:lnTo>
                    <a:pt x="47433" y="249497"/>
                  </a:lnTo>
                  <a:lnTo>
                    <a:pt x="46104" y="248996"/>
                  </a:lnTo>
                  <a:lnTo>
                    <a:pt x="42489" y="244060"/>
                  </a:lnTo>
                  <a:lnTo>
                    <a:pt x="42012" y="242120"/>
                  </a:lnTo>
                  <a:lnTo>
                    <a:pt x="41996" y="240125"/>
                  </a:lnTo>
                  <a:lnTo>
                    <a:pt x="43193" y="236651"/>
                  </a:lnTo>
                  <a:lnTo>
                    <a:pt x="43561" y="233412"/>
                  </a:lnTo>
                  <a:lnTo>
                    <a:pt x="43725" y="230392"/>
                  </a:lnTo>
                  <a:lnTo>
                    <a:pt x="43529" y="229540"/>
                  </a:lnTo>
                  <a:lnTo>
                    <a:pt x="42802" y="228522"/>
                  </a:lnTo>
                  <a:lnTo>
                    <a:pt x="41589" y="227771"/>
                  </a:lnTo>
                  <a:lnTo>
                    <a:pt x="38343" y="227591"/>
                  </a:lnTo>
                  <a:lnTo>
                    <a:pt x="34486" y="226590"/>
                  </a:lnTo>
                  <a:lnTo>
                    <a:pt x="31521" y="224830"/>
                  </a:lnTo>
                  <a:lnTo>
                    <a:pt x="29455" y="223766"/>
                  </a:lnTo>
                  <a:lnTo>
                    <a:pt x="28900" y="223070"/>
                  </a:lnTo>
                  <a:lnTo>
                    <a:pt x="28649" y="222256"/>
                  </a:lnTo>
                  <a:lnTo>
                    <a:pt x="29189" y="218587"/>
                  </a:lnTo>
                  <a:lnTo>
                    <a:pt x="30120" y="214448"/>
                  </a:lnTo>
                  <a:lnTo>
                    <a:pt x="30801" y="213181"/>
                  </a:lnTo>
                  <a:lnTo>
                    <a:pt x="31974" y="211866"/>
                  </a:lnTo>
                  <a:lnTo>
                    <a:pt x="32843" y="210974"/>
                  </a:lnTo>
                  <a:lnTo>
                    <a:pt x="34235" y="209793"/>
                  </a:lnTo>
                  <a:lnTo>
                    <a:pt x="37998" y="205835"/>
                  </a:lnTo>
                  <a:lnTo>
                    <a:pt x="41370" y="200381"/>
                  </a:lnTo>
                  <a:lnTo>
                    <a:pt x="43459" y="196571"/>
                  </a:lnTo>
                  <a:lnTo>
                    <a:pt x="44546" y="195437"/>
                  </a:lnTo>
                  <a:lnTo>
                    <a:pt x="45658" y="194467"/>
                  </a:lnTo>
                  <a:lnTo>
                    <a:pt x="47277" y="193294"/>
                  </a:lnTo>
                  <a:lnTo>
                    <a:pt x="49155" y="192222"/>
                  </a:lnTo>
                  <a:lnTo>
                    <a:pt x="51017" y="192269"/>
                  </a:lnTo>
                  <a:lnTo>
                    <a:pt x="52785" y="193247"/>
                  </a:lnTo>
                  <a:lnTo>
                    <a:pt x="54099" y="194389"/>
                  </a:lnTo>
                  <a:lnTo>
                    <a:pt x="54545" y="196916"/>
                  </a:lnTo>
                  <a:lnTo>
                    <a:pt x="55476" y="198551"/>
                  </a:lnTo>
                  <a:lnTo>
                    <a:pt x="56477" y="199537"/>
                  </a:lnTo>
                  <a:lnTo>
                    <a:pt x="57807" y="200014"/>
                  </a:lnTo>
                  <a:lnTo>
                    <a:pt x="59505" y="199897"/>
                  </a:lnTo>
                  <a:lnTo>
                    <a:pt x="66303" y="197002"/>
                  </a:lnTo>
                  <a:lnTo>
                    <a:pt x="68619" y="196415"/>
                  </a:lnTo>
                  <a:lnTo>
                    <a:pt x="74174" y="196055"/>
                  </a:lnTo>
                  <a:lnTo>
                    <a:pt x="77984" y="194936"/>
                  </a:lnTo>
                  <a:lnTo>
                    <a:pt x="81356" y="193763"/>
                  </a:lnTo>
                  <a:lnTo>
                    <a:pt x="81770" y="191658"/>
                  </a:lnTo>
                  <a:lnTo>
                    <a:pt x="83069" y="188443"/>
                  </a:lnTo>
                  <a:lnTo>
                    <a:pt x="87028" y="184250"/>
                  </a:lnTo>
                  <a:lnTo>
                    <a:pt x="88146" y="182380"/>
                  </a:lnTo>
                  <a:lnTo>
                    <a:pt x="89343" y="178797"/>
                  </a:lnTo>
                  <a:lnTo>
                    <a:pt x="90619" y="175526"/>
                  </a:lnTo>
                  <a:lnTo>
                    <a:pt x="91722" y="174165"/>
                  </a:lnTo>
                  <a:lnTo>
                    <a:pt x="97950" y="170566"/>
                  </a:lnTo>
                  <a:lnTo>
                    <a:pt x="104044" y="167257"/>
                  </a:lnTo>
                  <a:lnTo>
                    <a:pt x="105045" y="165755"/>
                  </a:lnTo>
                  <a:lnTo>
                    <a:pt x="108988" y="158870"/>
                  </a:lnTo>
                  <a:lnTo>
                    <a:pt x="111241" y="154184"/>
                  </a:lnTo>
                  <a:lnTo>
                    <a:pt x="111828" y="152674"/>
                  </a:lnTo>
                  <a:lnTo>
                    <a:pt x="113135" y="148598"/>
                  </a:lnTo>
                  <a:lnTo>
                    <a:pt x="114550" y="144530"/>
                  </a:lnTo>
                  <a:lnTo>
                    <a:pt x="116428" y="143583"/>
                  </a:lnTo>
                  <a:lnTo>
                    <a:pt x="120614" y="142034"/>
                  </a:lnTo>
                  <a:lnTo>
                    <a:pt x="123931" y="140517"/>
                  </a:lnTo>
                  <a:lnTo>
                    <a:pt x="125637" y="138780"/>
                  </a:lnTo>
                  <a:lnTo>
                    <a:pt x="126661" y="137262"/>
                  </a:lnTo>
                  <a:lnTo>
                    <a:pt x="126474" y="135760"/>
                  </a:lnTo>
                  <a:lnTo>
                    <a:pt x="125558" y="133976"/>
                  </a:lnTo>
                  <a:lnTo>
                    <a:pt x="125746" y="132912"/>
                  </a:lnTo>
                  <a:lnTo>
                    <a:pt x="125910" y="131864"/>
                  </a:lnTo>
                  <a:lnTo>
                    <a:pt x="128328" y="129728"/>
                  </a:lnTo>
                  <a:lnTo>
                    <a:pt x="132858" y="123399"/>
                  </a:lnTo>
                  <a:lnTo>
                    <a:pt x="135580" y="120230"/>
                  </a:lnTo>
                  <a:lnTo>
                    <a:pt x="136480" y="120230"/>
                  </a:lnTo>
                  <a:lnTo>
                    <a:pt x="139320" y="118541"/>
                  </a:lnTo>
                  <a:lnTo>
                    <a:pt x="142019" y="116632"/>
                  </a:lnTo>
                  <a:lnTo>
                    <a:pt x="141862" y="115763"/>
                  </a:lnTo>
                  <a:lnTo>
                    <a:pt x="141526" y="114637"/>
                  </a:lnTo>
                  <a:lnTo>
                    <a:pt x="139977" y="114136"/>
                  </a:lnTo>
                  <a:lnTo>
                    <a:pt x="139484" y="112783"/>
                  </a:lnTo>
                  <a:lnTo>
                    <a:pt x="139867" y="110842"/>
                  </a:lnTo>
                  <a:lnTo>
                    <a:pt x="141166" y="105624"/>
                  </a:lnTo>
                  <a:lnTo>
                    <a:pt x="140900" y="104122"/>
                  </a:lnTo>
                  <a:lnTo>
                    <a:pt x="139320" y="99272"/>
                  </a:lnTo>
                  <a:lnTo>
                    <a:pt x="139672" y="97934"/>
                  </a:lnTo>
                  <a:lnTo>
                    <a:pt x="140321" y="96557"/>
                  </a:lnTo>
                  <a:lnTo>
                    <a:pt x="142089" y="94726"/>
                  </a:lnTo>
                  <a:lnTo>
                    <a:pt x="144366" y="93201"/>
                  </a:lnTo>
                  <a:lnTo>
                    <a:pt x="151657" y="89586"/>
                  </a:lnTo>
                  <a:lnTo>
                    <a:pt x="153136" y="89187"/>
                  </a:lnTo>
                  <a:lnTo>
                    <a:pt x="155663" y="88272"/>
                  </a:lnTo>
                  <a:lnTo>
                    <a:pt x="157212" y="86339"/>
                  </a:lnTo>
                  <a:lnTo>
                    <a:pt x="157400" y="84689"/>
                  </a:lnTo>
                  <a:lnTo>
                    <a:pt x="156719" y="83664"/>
                  </a:lnTo>
                  <a:lnTo>
                    <a:pt x="155209" y="82287"/>
                  </a:lnTo>
                  <a:lnTo>
                    <a:pt x="152369" y="81043"/>
                  </a:lnTo>
                  <a:lnTo>
                    <a:pt x="149803" y="79956"/>
                  </a:lnTo>
                  <a:lnTo>
                    <a:pt x="145445" y="80073"/>
                  </a:lnTo>
                  <a:lnTo>
                    <a:pt x="143185" y="79142"/>
                  </a:lnTo>
                  <a:lnTo>
                    <a:pt x="142567" y="78492"/>
                  </a:lnTo>
                  <a:lnTo>
                    <a:pt x="142253" y="76192"/>
                  </a:lnTo>
                  <a:lnTo>
                    <a:pt x="142692" y="72296"/>
                  </a:lnTo>
                  <a:lnTo>
                    <a:pt x="142011" y="71952"/>
                  </a:lnTo>
                  <a:lnTo>
                    <a:pt x="141041" y="72414"/>
                  </a:lnTo>
                  <a:lnTo>
                    <a:pt x="138741" y="71952"/>
                  </a:lnTo>
                  <a:lnTo>
                    <a:pt x="135916" y="72007"/>
                  </a:lnTo>
                  <a:lnTo>
                    <a:pt x="134837" y="70919"/>
                  </a:lnTo>
                  <a:lnTo>
                    <a:pt x="135369" y="69613"/>
                  </a:lnTo>
                  <a:lnTo>
                    <a:pt x="135204" y="67868"/>
                  </a:lnTo>
                  <a:lnTo>
                    <a:pt x="134782" y="66210"/>
                  </a:lnTo>
                  <a:lnTo>
                    <a:pt x="134344" y="65865"/>
                  </a:lnTo>
                  <a:lnTo>
                    <a:pt x="132990" y="65466"/>
                  </a:lnTo>
                  <a:lnTo>
                    <a:pt x="130886" y="64027"/>
                  </a:lnTo>
                  <a:lnTo>
                    <a:pt x="129188" y="62251"/>
                  </a:lnTo>
                  <a:lnTo>
                    <a:pt x="128195" y="61046"/>
                  </a:lnTo>
                  <a:lnTo>
                    <a:pt x="127890" y="60217"/>
                  </a:lnTo>
                  <a:lnTo>
                    <a:pt x="127984" y="59669"/>
                  </a:lnTo>
                  <a:lnTo>
                    <a:pt x="129219" y="58128"/>
                  </a:lnTo>
                  <a:lnTo>
                    <a:pt x="130691" y="55961"/>
                  </a:lnTo>
                  <a:lnTo>
                    <a:pt x="131230" y="54099"/>
                  </a:lnTo>
                  <a:lnTo>
                    <a:pt x="131394" y="52745"/>
                  </a:lnTo>
                  <a:lnTo>
                    <a:pt x="130980" y="51752"/>
                  </a:lnTo>
                  <a:lnTo>
                    <a:pt x="129626" y="50531"/>
                  </a:lnTo>
                  <a:lnTo>
                    <a:pt x="128179" y="49460"/>
                  </a:lnTo>
                  <a:lnTo>
                    <a:pt x="127600" y="48529"/>
                  </a:lnTo>
                  <a:lnTo>
                    <a:pt x="127577" y="47120"/>
                  </a:lnTo>
                  <a:lnTo>
                    <a:pt x="128116" y="45360"/>
                  </a:lnTo>
                  <a:lnTo>
                    <a:pt x="129814" y="44030"/>
                  </a:lnTo>
                  <a:lnTo>
                    <a:pt x="132826" y="42771"/>
                  </a:lnTo>
                  <a:lnTo>
                    <a:pt x="133609" y="41206"/>
                  </a:lnTo>
                  <a:lnTo>
                    <a:pt x="133507" y="40048"/>
                  </a:lnTo>
                  <a:lnTo>
                    <a:pt x="132686" y="39704"/>
                  </a:lnTo>
                  <a:lnTo>
                    <a:pt x="130565" y="39696"/>
                  </a:lnTo>
                  <a:lnTo>
                    <a:pt x="126998" y="39297"/>
                  </a:lnTo>
                  <a:lnTo>
                    <a:pt x="126395" y="38655"/>
                  </a:lnTo>
                  <a:lnTo>
                    <a:pt x="125989" y="37795"/>
                  </a:lnTo>
                  <a:lnTo>
                    <a:pt x="125980" y="36942"/>
                  </a:lnTo>
                  <a:lnTo>
                    <a:pt x="126740" y="35972"/>
                  </a:lnTo>
                  <a:lnTo>
                    <a:pt x="127647" y="34744"/>
                  </a:lnTo>
                  <a:lnTo>
                    <a:pt x="127483" y="33547"/>
                  </a:lnTo>
                  <a:lnTo>
                    <a:pt x="126435" y="32193"/>
                  </a:lnTo>
                  <a:lnTo>
                    <a:pt x="123923" y="31208"/>
                  </a:lnTo>
                  <a:lnTo>
                    <a:pt x="123579" y="29807"/>
                  </a:lnTo>
                  <a:lnTo>
                    <a:pt x="123970" y="28641"/>
                  </a:lnTo>
                  <a:lnTo>
                    <a:pt x="124799" y="26975"/>
                  </a:lnTo>
                  <a:lnTo>
                    <a:pt x="125527" y="25817"/>
                  </a:lnTo>
                  <a:lnTo>
                    <a:pt x="127240" y="22516"/>
                  </a:lnTo>
                  <a:lnTo>
                    <a:pt x="129321" y="21796"/>
                  </a:lnTo>
                  <a:lnTo>
                    <a:pt x="131872" y="20724"/>
                  </a:lnTo>
                  <a:lnTo>
                    <a:pt x="134688" y="19543"/>
                  </a:lnTo>
                  <a:lnTo>
                    <a:pt x="139030" y="20427"/>
                  </a:lnTo>
                  <a:lnTo>
                    <a:pt x="141143" y="20865"/>
                  </a:lnTo>
                  <a:lnTo>
                    <a:pt x="145414" y="21874"/>
                  </a:lnTo>
                  <a:lnTo>
                    <a:pt x="148997" y="22719"/>
                  </a:lnTo>
                  <a:lnTo>
                    <a:pt x="152659" y="22962"/>
                  </a:lnTo>
                  <a:lnTo>
                    <a:pt x="154176" y="22899"/>
                  </a:lnTo>
                  <a:lnTo>
                    <a:pt x="155851" y="23901"/>
                  </a:lnTo>
                  <a:lnTo>
                    <a:pt x="159989" y="25614"/>
                  </a:lnTo>
                  <a:lnTo>
                    <a:pt x="163353" y="26513"/>
                  </a:lnTo>
                  <a:lnTo>
                    <a:pt x="165630" y="26506"/>
                  </a:lnTo>
                  <a:lnTo>
                    <a:pt x="168986" y="24988"/>
                  </a:lnTo>
                  <a:lnTo>
                    <a:pt x="170660" y="23595"/>
                  </a:lnTo>
                  <a:lnTo>
                    <a:pt x="172913" y="22070"/>
                  </a:lnTo>
                  <a:lnTo>
                    <a:pt x="175800" y="22132"/>
                  </a:lnTo>
                  <a:lnTo>
                    <a:pt x="182043" y="19778"/>
                  </a:lnTo>
                  <a:lnTo>
                    <a:pt x="183209" y="20184"/>
                  </a:lnTo>
                  <a:lnTo>
                    <a:pt x="185063" y="20317"/>
                  </a:lnTo>
                  <a:lnTo>
                    <a:pt x="187301" y="18956"/>
                  </a:lnTo>
                  <a:lnTo>
                    <a:pt x="188451" y="17344"/>
                  </a:lnTo>
                  <a:lnTo>
                    <a:pt x="188631" y="16531"/>
                  </a:lnTo>
                  <a:lnTo>
                    <a:pt x="189186" y="15936"/>
                  </a:lnTo>
                  <a:lnTo>
                    <a:pt x="191580" y="14911"/>
                  </a:lnTo>
                  <a:lnTo>
                    <a:pt x="193982" y="13488"/>
                  </a:lnTo>
                  <a:lnTo>
                    <a:pt x="194631" y="11610"/>
                  </a:lnTo>
                  <a:lnTo>
                    <a:pt x="195031" y="10335"/>
                  </a:lnTo>
                  <a:lnTo>
                    <a:pt x="197659" y="8692"/>
                  </a:lnTo>
                  <a:lnTo>
                    <a:pt x="200397" y="6978"/>
                  </a:lnTo>
                  <a:lnTo>
                    <a:pt x="203261" y="5187"/>
                  </a:lnTo>
                  <a:lnTo>
                    <a:pt x="206515" y="3145"/>
                  </a:lnTo>
                  <a:lnTo>
                    <a:pt x="209269" y="1416"/>
                  </a:lnTo>
                  <a:lnTo>
                    <a:pt x="211522" y="0"/>
                  </a:lnTo>
                  <a:lnTo>
                    <a:pt x="211772" y="305"/>
                  </a:lnTo>
                  <a:lnTo>
                    <a:pt x="212657" y="946"/>
                  </a:lnTo>
                  <a:lnTo>
                    <a:pt x="213611" y="1259"/>
                  </a:lnTo>
                  <a:lnTo>
                    <a:pt x="214730" y="657"/>
                  </a:lnTo>
                  <a:lnTo>
                    <a:pt x="216130" y="156"/>
                  </a:lnTo>
                  <a:lnTo>
                    <a:pt x="216865" y="438"/>
                  </a:lnTo>
                  <a:lnTo>
                    <a:pt x="216967" y="1252"/>
                  </a:lnTo>
                  <a:lnTo>
                    <a:pt x="216130" y="5069"/>
                  </a:lnTo>
                  <a:lnTo>
                    <a:pt x="216201" y="6564"/>
                  </a:lnTo>
                  <a:lnTo>
                    <a:pt x="217601" y="9670"/>
                  </a:lnTo>
                  <a:lnTo>
                    <a:pt x="219416" y="14700"/>
                  </a:lnTo>
                  <a:lnTo>
                    <a:pt x="221121" y="19410"/>
                  </a:lnTo>
                  <a:lnTo>
                    <a:pt x="222123" y="22492"/>
                  </a:lnTo>
                  <a:lnTo>
                    <a:pt x="223116" y="23752"/>
                  </a:lnTo>
                  <a:lnTo>
                    <a:pt x="227255" y="25043"/>
                  </a:lnTo>
                  <a:lnTo>
                    <a:pt x="230666" y="26099"/>
                  </a:lnTo>
                  <a:lnTo>
                    <a:pt x="232692" y="27828"/>
                  </a:lnTo>
                  <a:lnTo>
                    <a:pt x="234930" y="29486"/>
                  </a:lnTo>
                  <a:lnTo>
                    <a:pt x="236495" y="30503"/>
                  </a:lnTo>
                  <a:lnTo>
                    <a:pt x="237238" y="31810"/>
                  </a:lnTo>
                  <a:lnTo>
                    <a:pt x="237394" y="32983"/>
                  </a:lnTo>
                  <a:lnTo>
                    <a:pt x="237253" y="33774"/>
                  </a:lnTo>
                  <a:lnTo>
                    <a:pt x="236401" y="34814"/>
                  </a:lnTo>
                  <a:lnTo>
                    <a:pt x="232473" y="37490"/>
                  </a:lnTo>
                  <a:lnTo>
                    <a:pt x="232004" y="38335"/>
                  </a:lnTo>
                  <a:lnTo>
                    <a:pt x="231887" y="39446"/>
                  </a:lnTo>
                  <a:lnTo>
                    <a:pt x="232661" y="42755"/>
                  </a:lnTo>
                  <a:lnTo>
                    <a:pt x="233146" y="44828"/>
                  </a:lnTo>
                  <a:lnTo>
                    <a:pt x="233287" y="48990"/>
                  </a:lnTo>
                  <a:lnTo>
                    <a:pt x="233545" y="52941"/>
                  </a:lnTo>
                  <a:lnTo>
                    <a:pt x="234937" y="54740"/>
                  </a:lnTo>
                  <a:lnTo>
                    <a:pt x="236080" y="55898"/>
                  </a:lnTo>
                  <a:lnTo>
                    <a:pt x="236776" y="56947"/>
                  </a:lnTo>
                  <a:lnTo>
                    <a:pt x="238185" y="58394"/>
                  </a:lnTo>
                  <a:lnTo>
                    <a:pt x="239366" y="59466"/>
                  </a:lnTo>
                  <a:lnTo>
                    <a:pt x="240375" y="60099"/>
                  </a:lnTo>
                  <a:lnTo>
                    <a:pt x="240868" y="61515"/>
                  </a:lnTo>
                  <a:lnTo>
                    <a:pt x="240578" y="63182"/>
                  </a:lnTo>
                  <a:lnTo>
                    <a:pt x="240156" y="64629"/>
                  </a:lnTo>
                  <a:lnTo>
                    <a:pt x="240289" y="65412"/>
                  </a:lnTo>
                  <a:lnTo>
                    <a:pt x="241103" y="65967"/>
                  </a:lnTo>
                  <a:lnTo>
                    <a:pt x="242346" y="67414"/>
                  </a:lnTo>
                  <a:lnTo>
                    <a:pt x="242511" y="69527"/>
                  </a:lnTo>
                  <a:lnTo>
                    <a:pt x="242425" y="70982"/>
                  </a:lnTo>
                  <a:lnTo>
                    <a:pt x="242918" y="72288"/>
                  </a:lnTo>
                  <a:lnTo>
                    <a:pt x="243051" y="73736"/>
                  </a:lnTo>
                  <a:lnTo>
                    <a:pt x="242667" y="77342"/>
                  </a:lnTo>
                  <a:lnTo>
                    <a:pt x="242730" y="78970"/>
                  </a:lnTo>
                  <a:lnTo>
                    <a:pt x="241642" y="79071"/>
                  </a:lnTo>
                  <a:lnTo>
                    <a:pt x="240711" y="79627"/>
                  </a:lnTo>
                  <a:lnTo>
                    <a:pt x="239389" y="81896"/>
                  </a:lnTo>
                  <a:lnTo>
                    <a:pt x="237864" y="82490"/>
                  </a:lnTo>
                  <a:lnTo>
                    <a:pt x="236135" y="82670"/>
                  </a:lnTo>
                  <a:lnTo>
                    <a:pt x="234351" y="81277"/>
                  </a:lnTo>
                  <a:lnTo>
                    <a:pt x="232888" y="79822"/>
                  </a:lnTo>
                  <a:lnTo>
                    <a:pt x="232489" y="79017"/>
                  </a:lnTo>
                  <a:lnTo>
                    <a:pt x="232121" y="77483"/>
                  </a:lnTo>
                  <a:lnTo>
                    <a:pt x="231331" y="76482"/>
                  </a:lnTo>
                  <a:lnTo>
                    <a:pt x="229813" y="76951"/>
                  </a:lnTo>
                  <a:lnTo>
                    <a:pt x="227506" y="77162"/>
                  </a:lnTo>
                  <a:lnTo>
                    <a:pt x="225010" y="77499"/>
                  </a:lnTo>
                  <a:lnTo>
                    <a:pt x="224548" y="77835"/>
                  </a:lnTo>
                  <a:lnTo>
                    <a:pt x="224501" y="78485"/>
                  </a:lnTo>
                  <a:lnTo>
                    <a:pt x="225111" y="79861"/>
                  </a:lnTo>
                  <a:lnTo>
                    <a:pt x="225628" y="81653"/>
                  </a:lnTo>
                  <a:lnTo>
                    <a:pt x="225941" y="84157"/>
                  </a:lnTo>
                  <a:lnTo>
                    <a:pt x="226614" y="85815"/>
                  </a:lnTo>
                  <a:lnTo>
                    <a:pt x="226825" y="86339"/>
                  </a:lnTo>
                  <a:lnTo>
                    <a:pt x="230822" y="91315"/>
                  </a:lnTo>
                  <a:lnTo>
                    <a:pt x="231871" y="92324"/>
                  </a:lnTo>
                  <a:lnTo>
                    <a:pt x="232090" y="92989"/>
                  </a:lnTo>
                  <a:lnTo>
                    <a:pt x="231675" y="9482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6192532-28CC-62CB-6065-C9A3B3B07B4C}"/>
                </a:ext>
              </a:extLst>
            </p:cNvPr>
            <p:cNvSpPr>
              <a:spLocks/>
            </p:cNvSpPr>
            <p:nvPr/>
          </p:nvSpPr>
          <p:spPr>
            <a:xfrm>
              <a:off x="8839437" y="4806529"/>
              <a:ext cx="3270" cy="4725"/>
            </a:xfrm>
            <a:custGeom>
              <a:avLst/>
              <a:gdLst>
                <a:gd name="connsiteX0" fmla="*/ 3122 w 3270"/>
                <a:gd name="connsiteY0" fmla="*/ 3450 h 4725"/>
                <a:gd name="connsiteX1" fmla="*/ 2613 w 3270"/>
                <a:gd name="connsiteY1" fmla="*/ 4326 h 4725"/>
                <a:gd name="connsiteX2" fmla="*/ 1745 w 3270"/>
                <a:gd name="connsiteY2" fmla="*/ 4725 h 4725"/>
                <a:gd name="connsiteX3" fmla="*/ 1268 w 3270"/>
                <a:gd name="connsiteY3" fmla="*/ 2511 h 4725"/>
                <a:gd name="connsiteX4" fmla="*/ 0 w 3270"/>
                <a:gd name="connsiteY4" fmla="*/ 947 h 4725"/>
                <a:gd name="connsiteX5" fmla="*/ 509 w 3270"/>
                <a:gd name="connsiteY5" fmla="*/ 947 h 4725"/>
                <a:gd name="connsiteX6" fmla="*/ 1706 w 3270"/>
                <a:gd name="connsiteY6" fmla="*/ 1745 h 4725"/>
                <a:gd name="connsiteX7" fmla="*/ 2136 w 3270"/>
                <a:gd name="connsiteY7" fmla="*/ 3857 h 4725"/>
                <a:gd name="connsiteX8" fmla="*/ 2582 w 3270"/>
                <a:gd name="connsiteY8" fmla="*/ 3239 h 4725"/>
                <a:gd name="connsiteX9" fmla="*/ 2464 w 3270"/>
                <a:gd name="connsiteY9" fmla="*/ 2582 h 4725"/>
                <a:gd name="connsiteX10" fmla="*/ 2723 w 3270"/>
                <a:gd name="connsiteY10" fmla="*/ 1964 h 4725"/>
                <a:gd name="connsiteX11" fmla="*/ 2543 w 3270"/>
                <a:gd name="connsiteY11" fmla="*/ 1275 h 4725"/>
                <a:gd name="connsiteX12" fmla="*/ 1886 w 3270"/>
                <a:gd name="connsiteY12" fmla="*/ 219 h 4725"/>
                <a:gd name="connsiteX13" fmla="*/ 2112 w 3270"/>
                <a:gd name="connsiteY13" fmla="*/ 0 h 4725"/>
                <a:gd name="connsiteX14" fmla="*/ 3161 w 3270"/>
                <a:gd name="connsiteY14" fmla="*/ 907 h 4725"/>
                <a:gd name="connsiteX15" fmla="*/ 3270 w 3270"/>
                <a:gd name="connsiteY15" fmla="*/ 1635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70" h="4725">
                  <a:moveTo>
                    <a:pt x="3122" y="3450"/>
                  </a:moveTo>
                  <a:lnTo>
                    <a:pt x="2613" y="4326"/>
                  </a:lnTo>
                  <a:lnTo>
                    <a:pt x="1745" y="4725"/>
                  </a:lnTo>
                  <a:lnTo>
                    <a:pt x="1268" y="2511"/>
                  </a:lnTo>
                  <a:lnTo>
                    <a:pt x="0" y="947"/>
                  </a:lnTo>
                  <a:lnTo>
                    <a:pt x="509" y="947"/>
                  </a:lnTo>
                  <a:lnTo>
                    <a:pt x="1706" y="1745"/>
                  </a:lnTo>
                  <a:lnTo>
                    <a:pt x="2136" y="3857"/>
                  </a:lnTo>
                  <a:lnTo>
                    <a:pt x="2582" y="3239"/>
                  </a:lnTo>
                  <a:lnTo>
                    <a:pt x="2464" y="2582"/>
                  </a:lnTo>
                  <a:lnTo>
                    <a:pt x="2723" y="1964"/>
                  </a:lnTo>
                  <a:lnTo>
                    <a:pt x="2543" y="1275"/>
                  </a:lnTo>
                  <a:lnTo>
                    <a:pt x="1886" y="219"/>
                  </a:lnTo>
                  <a:lnTo>
                    <a:pt x="2112" y="0"/>
                  </a:lnTo>
                  <a:lnTo>
                    <a:pt x="3161" y="907"/>
                  </a:lnTo>
                  <a:lnTo>
                    <a:pt x="3270" y="163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35FCF04-6437-1E64-C574-F8DE6E12333D}"/>
                </a:ext>
              </a:extLst>
            </p:cNvPr>
            <p:cNvSpPr>
              <a:spLocks/>
            </p:cNvSpPr>
            <p:nvPr/>
          </p:nvSpPr>
          <p:spPr>
            <a:xfrm>
              <a:off x="8102228" y="3767945"/>
              <a:ext cx="214580" cy="217381"/>
            </a:xfrm>
            <a:custGeom>
              <a:avLst/>
              <a:gdLst>
                <a:gd name="connsiteX0" fmla="*/ 131559 w 214580"/>
                <a:gd name="connsiteY0" fmla="*/ 6298 h 217381"/>
                <a:gd name="connsiteX1" fmla="*/ 131559 w 214580"/>
                <a:gd name="connsiteY1" fmla="*/ 6501 h 217381"/>
                <a:gd name="connsiteX2" fmla="*/ 132286 w 214580"/>
                <a:gd name="connsiteY2" fmla="*/ 8449 h 217381"/>
                <a:gd name="connsiteX3" fmla="*/ 134094 w 214580"/>
                <a:gd name="connsiteY3" fmla="*/ 15686 h 217381"/>
                <a:gd name="connsiteX4" fmla="*/ 135126 w 214580"/>
                <a:gd name="connsiteY4" fmla="*/ 16601 h 217381"/>
                <a:gd name="connsiteX5" fmla="*/ 136300 w 214580"/>
                <a:gd name="connsiteY5" fmla="*/ 17368 h 217381"/>
                <a:gd name="connsiteX6" fmla="*/ 137129 w 214580"/>
                <a:gd name="connsiteY6" fmla="*/ 18440 h 217381"/>
                <a:gd name="connsiteX7" fmla="*/ 137458 w 214580"/>
                <a:gd name="connsiteY7" fmla="*/ 19519 h 217381"/>
                <a:gd name="connsiteX8" fmla="*/ 137356 w 214580"/>
                <a:gd name="connsiteY8" fmla="*/ 21194 h 217381"/>
                <a:gd name="connsiteX9" fmla="*/ 137395 w 214580"/>
                <a:gd name="connsiteY9" fmla="*/ 23134 h 217381"/>
                <a:gd name="connsiteX10" fmla="*/ 137880 w 214580"/>
                <a:gd name="connsiteY10" fmla="*/ 24620 h 217381"/>
                <a:gd name="connsiteX11" fmla="*/ 138553 w 214580"/>
                <a:gd name="connsiteY11" fmla="*/ 25747 h 217381"/>
                <a:gd name="connsiteX12" fmla="*/ 139179 w 214580"/>
                <a:gd name="connsiteY12" fmla="*/ 26310 h 217381"/>
                <a:gd name="connsiteX13" fmla="*/ 140117 w 214580"/>
                <a:gd name="connsiteY13" fmla="*/ 26365 h 217381"/>
                <a:gd name="connsiteX14" fmla="*/ 141244 w 214580"/>
                <a:gd name="connsiteY14" fmla="*/ 26639 h 217381"/>
                <a:gd name="connsiteX15" fmla="*/ 142003 w 214580"/>
                <a:gd name="connsiteY15" fmla="*/ 27757 h 217381"/>
                <a:gd name="connsiteX16" fmla="*/ 144420 w 214580"/>
                <a:gd name="connsiteY16" fmla="*/ 35917 h 217381"/>
                <a:gd name="connsiteX17" fmla="*/ 144648 w 214580"/>
                <a:gd name="connsiteY17" fmla="*/ 36981 h 217381"/>
                <a:gd name="connsiteX18" fmla="*/ 145664 w 214580"/>
                <a:gd name="connsiteY18" fmla="*/ 37326 h 217381"/>
                <a:gd name="connsiteX19" fmla="*/ 147331 w 214580"/>
                <a:gd name="connsiteY19" fmla="*/ 37169 h 217381"/>
                <a:gd name="connsiteX20" fmla="*/ 149044 w 214580"/>
                <a:gd name="connsiteY20" fmla="*/ 38014 h 217381"/>
                <a:gd name="connsiteX21" fmla="*/ 150875 w 214580"/>
                <a:gd name="connsiteY21" fmla="*/ 39328 h 217381"/>
                <a:gd name="connsiteX22" fmla="*/ 152596 w 214580"/>
                <a:gd name="connsiteY22" fmla="*/ 41808 h 217381"/>
                <a:gd name="connsiteX23" fmla="*/ 153754 w 214580"/>
                <a:gd name="connsiteY23" fmla="*/ 42207 h 217381"/>
                <a:gd name="connsiteX24" fmla="*/ 157384 w 214580"/>
                <a:gd name="connsiteY24" fmla="*/ 41840 h 217381"/>
                <a:gd name="connsiteX25" fmla="*/ 162344 w 214580"/>
                <a:gd name="connsiteY25" fmla="*/ 42239 h 217381"/>
                <a:gd name="connsiteX26" fmla="*/ 164667 w 214580"/>
                <a:gd name="connsiteY26" fmla="*/ 43514 h 217381"/>
                <a:gd name="connsiteX27" fmla="*/ 164433 w 214580"/>
                <a:gd name="connsiteY27" fmla="*/ 44304 h 217381"/>
                <a:gd name="connsiteX28" fmla="*/ 162641 w 214580"/>
                <a:gd name="connsiteY28" fmla="*/ 45180 h 217381"/>
                <a:gd name="connsiteX29" fmla="*/ 159488 w 214580"/>
                <a:gd name="connsiteY29" fmla="*/ 46213 h 217381"/>
                <a:gd name="connsiteX30" fmla="*/ 158557 w 214580"/>
                <a:gd name="connsiteY30" fmla="*/ 47957 h 217381"/>
                <a:gd name="connsiteX31" fmla="*/ 158033 w 214580"/>
                <a:gd name="connsiteY31" fmla="*/ 50218 h 217381"/>
                <a:gd name="connsiteX32" fmla="*/ 158127 w 214580"/>
                <a:gd name="connsiteY32" fmla="*/ 51486 h 217381"/>
                <a:gd name="connsiteX33" fmla="*/ 158902 w 214580"/>
                <a:gd name="connsiteY33" fmla="*/ 52878 h 217381"/>
                <a:gd name="connsiteX34" fmla="*/ 161123 w 214580"/>
                <a:gd name="connsiteY34" fmla="*/ 55648 h 217381"/>
                <a:gd name="connsiteX35" fmla="*/ 161249 w 214580"/>
                <a:gd name="connsiteY35" fmla="*/ 56649 h 217381"/>
                <a:gd name="connsiteX36" fmla="*/ 161648 w 214580"/>
                <a:gd name="connsiteY36" fmla="*/ 58042 h 217381"/>
                <a:gd name="connsiteX37" fmla="*/ 162062 w 214580"/>
                <a:gd name="connsiteY37" fmla="*/ 58996 h 217381"/>
                <a:gd name="connsiteX38" fmla="*/ 161601 w 214580"/>
                <a:gd name="connsiteY38" fmla="*/ 60835 h 217381"/>
                <a:gd name="connsiteX39" fmla="*/ 159582 w 214580"/>
                <a:gd name="connsiteY39" fmla="*/ 62110 h 217381"/>
                <a:gd name="connsiteX40" fmla="*/ 156930 w 214580"/>
                <a:gd name="connsiteY40" fmla="*/ 63487 h 217381"/>
                <a:gd name="connsiteX41" fmla="*/ 151602 w 214580"/>
                <a:gd name="connsiteY41" fmla="*/ 69621 h 217381"/>
                <a:gd name="connsiteX42" fmla="*/ 151203 w 214580"/>
                <a:gd name="connsiteY42" fmla="*/ 70943 h 217381"/>
                <a:gd name="connsiteX43" fmla="*/ 151235 w 214580"/>
                <a:gd name="connsiteY43" fmla="*/ 74557 h 217381"/>
                <a:gd name="connsiteX44" fmla="*/ 150703 w 214580"/>
                <a:gd name="connsiteY44" fmla="*/ 75590 h 217381"/>
                <a:gd name="connsiteX45" fmla="*/ 149021 w 214580"/>
                <a:gd name="connsiteY45" fmla="*/ 75574 h 217381"/>
                <a:gd name="connsiteX46" fmla="*/ 147706 w 214580"/>
                <a:gd name="connsiteY46" fmla="*/ 75387 h 217381"/>
                <a:gd name="connsiteX47" fmla="*/ 147636 w 214580"/>
                <a:gd name="connsiteY47" fmla="*/ 76646 h 217381"/>
                <a:gd name="connsiteX48" fmla="*/ 146799 w 214580"/>
                <a:gd name="connsiteY48" fmla="*/ 78336 h 217381"/>
                <a:gd name="connsiteX49" fmla="*/ 146322 w 214580"/>
                <a:gd name="connsiteY49" fmla="*/ 79799 h 217381"/>
                <a:gd name="connsiteX50" fmla="*/ 148278 w 214580"/>
                <a:gd name="connsiteY50" fmla="*/ 83249 h 217381"/>
                <a:gd name="connsiteX51" fmla="*/ 148629 w 214580"/>
                <a:gd name="connsiteY51" fmla="*/ 85080 h 217381"/>
                <a:gd name="connsiteX52" fmla="*/ 148317 w 214580"/>
                <a:gd name="connsiteY52" fmla="*/ 86746 h 217381"/>
                <a:gd name="connsiteX53" fmla="*/ 146502 w 214580"/>
                <a:gd name="connsiteY53" fmla="*/ 89609 h 217381"/>
                <a:gd name="connsiteX54" fmla="*/ 145430 w 214580"/>
                <a:gd name="connsiteY54" fmla="*/ 91534 h 217381"/>
                <a:gd name="connsiteX55" fmla="*/ 145688 w 214580"/>
                <a:gd name="connsiteY55" fmla="*/ 91964 h 217381"/>
                <a:gd name="connsiteX56" fmla="*/ 147104 w 214580"/>
                <a:gd name="connsiteY56" fmla="*/ 92731 h 217381"/>
                <a:gd name="connsiteX57" fmla="*/ 151501 w 214580"/>
                <a:gd name="connsiteY57" fmla="*/ 99013 h 217381"/>
                <a:gd name="connsiteX58" fmla="*/ 152917 w 214580"/>
                <a:gd name="connsiteY58" fmla="*/ 101220 h 217381"/>
                <a:gd name="connsiteX59" fmla="*/ 154779 w 214580"/>
                <a:gd name="connsiteY59" fmla="*/ 100641 h 217381"/>
                <a:gd name="connsiteX60" fmla="*/ 155475 w 214580"/>
                <a:gd name="connsiteY60" fmla="*/ 100680 h 217381"/>
                <a:gd name="connsiteX61" fmla="*/ 156015 w 214580"/>
                <a:gd name="connsiteY61" fmla="*/ 101032 h 217381"/>
                <a:gd name="connsiteX62" fmla="*/ 156351 w 214580"/>
                <a:gd name="connsiteY62" fmla="*/ 101775 h 217381"/>
                <a:gd name="connsiteX63" fmla="*/ 156351 w 214580"/>
                <a:gd name="connsiteY63" fmla="*/ 102714 h 217381"/>
                <a:gd name="connsiteX64" fmla="*/ 155882 w 214580"/>
                <a:gd name="connsiteY64" fmla="*/ 104122 h 217381"/>
                <a:gd name="connsiteX65" fmla="*/ 158252 w 214580"/>
                <a:gd name="connsiteY65" fmla="*/ 104693 h 217381"/>
                <a:gd name="connsiteX66" fmla="*/ 159105 w 214580"/>
                <a:gd name="connsiteY66" fmla="*/ 106117 h 217381"/>
                <a:gd name="connsiteX67" fmla="*/ 161867 w 214580"/>
                <a:gd name="connsiteY67" fmla="*/ 110983 h 217381"/>
                <a:gd name="connsiteX68" fmla="*/ 161765 w 214580"/>
                <a:gd name="connsiteY68" fmla="*/ 112430 h 217381"/>
                <a:gd name="connsiteX69" fmla="*/ 160443 w 214580"/>
                <a:gd name="connsiteY69" fmla="*/ 114723 h 217381"/>
                <a:gd name="connsiteX70" fmla="*/ 160427 w 214580"/>
                <a:gd name="connsiteY70" fmla="*/ 116241 h 217381"/>
                <a:gd name="connsiteX71" fmla="*/ 160709 w 214580"/>
                <a:gd name="connsiteY71" fmla="*/ 117602 h 217381"/>
                <a:gd name="connsiteX72" fmla="*/ 161139 w 214580"/>
                <a:gd name="connsiteY72" fmla="*/ 118079 h 217381"/>
                <a:gd name="connsiteX73" fmla="*/ 165215 w 214580"/>
                <a:gd name="connsiteY73" fmla="*/ 118275 h 217381"/>
                <a:gd name="connsiteX74" fmla="*/ 166944 w 214580"/>
                <a:gd name="connsiteY74" fmla="*/ 118822 h 217381"/>
                <a:gd name="connsiteX75" fmla="*/ 171177 w 214580"/>
                <a:gd name="connsiteY75" fmla="*/ 121295 h 217381"/>
                <a:gd name="connsiteX76" fmla="*/ 175996 w 214580"/>
                <a:gd name="connsiteY76" fmla="*/ 125089 h 217381"/>
                <a:gd name="connsiteX77" fmla="*/ 179931 w 214580"/>
                <a:gd name="connsiteY77" fmla="*/ 128195 h 217381"/>
                <a:gd name="connsiteX78" fmla="*/ 183287 w 214580"/>
                <a:gd name="connsiteY78" fmla="*/ 130831 h 217381"/>
                <a:gd name="connsiteX79" fmla="*/ 186886 w 214580"/>
                <a:gd name="connsiteY79" fmla="*/ 130643 h 217381"/>
                <a:gd name="connsiteX80" fmla="*/ 187864 w 214580"/>
                <a:gd name="connsiteY80" fmla="*/ 131121 h 217381"/>
                <a:gd name="connsiteX81" fmla="*/ 188771 w 214580"/>
                <a:gd name="connsiteY81" fmla="*/ 131942 h 217381"/>
                <a:gd name="connsiteX82" fmla="*/ 189804 w 214580"/>
                <a:gd name="connsiteY82" fmla="*/ 134109 h 217381"/>
                <a:gd name="connsiteX83" fmla="*/ 191862 w 214580"/>
                <a:gd name="connsiteY83" fmla="*/ 138999 h 217381"/>
                <a:gd name="connsiteX84" fmla="*/ 193614 w 214580"/>
                <a:gd name="connsiteY84" fmla="*/ 140618 h 217381"/>
                <a:gd name="connsiteX85" fmla="*/ 196314 w 214580"/>
                <a:gd name="connsiteY85" fmla="*/ 144522 h 217381"/>
                <a:gd name="connsiteX86" fmla="*/ 198848 w 214580"/>
                <a:gd name="connsiteY86" fmla="*/ 148176 h 217381"/>
                <a:gd name="connsiteX87" fmla="*/ 197182 w 214580"/>
                <a:gd name="connsiteY87" fmla="*/ 153136 h 217381"/>
                <a:gd name="connsiteX88" fmla="*/ 195547 w 214580"/>
                <a:gd name="connsiteY88" fmla="*/ 158284 h 217381"/>
                <a:gd name="connsiteX89" fmla="*/ 195547 w 214580"/>
                <a:gd name="connsiteY89" fmla="*/ 164902 h 217381"/>
                <a:gd name="connsiteX90" fmla="*/ 195547 w 214580"/>
                <a:gd name="connsiteY90" fmla="*/ 168454 h 217381"/>
                <a:gd name="connsiteX91" fmla="*/ 198989 w 214580"/>
                <a:gd name="connsiteY91" fmla="*/ 168603 h 217381"/>
                <a:gd name="connsiteX92" fmla="*/ 202815 w 214580"/>
                <a:gd name="connsiteY92" fmla="*/ 168775 h 217381"/>
                <a:gd name="connsiteX93" fmla="*/ 202846 w 214580"/>
                <a:gd name="connsiteY93" fmla="*/ 173007 h 217381"/>
                <a:gd name="connsiteX94" fmla="*/ 202877 w 214580"/>
                <a:gd name="connsiteY94" fmla="*/ 177255 h 217381"/>
                <a:gd name="connsiteX95" fmla="*/ 202908 w 214580"/>
                <a:gd name="connsiteY95" fmla="*/ 182090 h 217381"/>
                <a:gd name="connsiteX96" fmla="*/ 204035 w 214580"/>
                <a:gd name="connsiteY96" fmla="*/ 182294 h 217381"/>
                <a:gd name="connsiteX97" fmla="*/ 205819 w 214580"/>
                <a:gd name="connsiteY97" fmla="*/ 183334 h 217381"/>
                <a:gd name="connsiteX98" fmla="*/ 206586 w 214580"/>
                <a:gd name="connsiteY98" fmla="*/ 184899 h 217381"/>
                <a:gd name="connsiteX99" fmla="*/ 207540 w 214580"/>
                <a:gd name="connsiteY99" fmla="*/ 185752 h 217381"/>
                <a:gd name="connsiteX100" fmla="*/ 208706 w 214580"/>
                <a:gd name="connsiteY100" fmla="*/ 185893 h 217381"/>
                <a:gd name="connsiteX101" fmla="*/ 209848 w 214580"/>
                <a:gd name="connsiteY101" fmla="*/ 186659 h 217381"/>
                <a:gd name="connsiteX102" fmla="*/ 210983 w 214580"/>
                <a:gd name="connsiteY102" fmla="*/ 188060 h 217381"/>
                <a:gd name="connsiteX103" fmla="*/ 211397 w 214580"/>
                <a:gd name="connsiteY103" fmla="*/ 189108 h 217381"/>
                <a:gd name="connsiteX104" fmla="*/ 211092 w 214580"/>
                <a:gd name="connsiteY104" fmla="*/ 189836 h 217381"/>
                <a:gd name="connsiteX105" fmla="*/ 211334 w 214580"/>
                <a:gd name="connsiteY105" fmla="*/ 191103 h 217381"/>
                <a:gd name="connsiteX106" fmla="*/ 212125 w 214580"/>
                <a:gd name="connsiteY106" fmla="*/ 192918 h 217381"/>
                <a:gd name="connsiteX107" fmla="*/ 213087 w 214580"/>
                <a:gd name="connsiteY107" fmla="*/ 193771 h 217381"/>
                <a:gd name="connsiteX108" fmla="*/ 214581 w 214580"/>
                <a:gd name="connsiteY108" fmla="*/ 194819 h 217381"/>
                <a:gd name="connsiteX109" fmla="*/ 212555 w 214580"/>
                <a:gd name="connsiteY109" fmla="*/ 195421 h 217381"/>
                <a:gd name="connsiteX110" fmla="*/ 210364 w 214580"/>
                <a:gd name="connsiteY110" fmla="*/ 194960 h 217381"/>
                <a:gd name="connsiteX111" fmla="*/ 205694 w 214580"/>
                <a:gd name="connsiteY111" fmla="*/ 192840 h 217381"/>
                <a:gd name="connsiteX112" fmla="*/ 204176 w 214580"/>
                <a:gd name="connsiteY112" fmla="*/ 192777 h 217381"/>
                <a:gd name="connsiteX113" fmla="*/ 202196 w 214580"/>
                <a:gd name="connsiteY113" fmla="*/ 193583 h 217381"/>
                <a:gd name="connsiteX114" fmla="*/ 202110 w 214580"/>
                <a:gd name="connsiteY114" fmla="*/ 194303 h 217381"/>
                <a:gd name="connsiteX115" fmla="*/ 197174 w 214580"/>
                <a:gd name="connsiteY115" fmla="*/ 191932 h 217381"/>
                <a:gd name="connsiteX116" fmla="*/ 195398 w 214580"/>
                <a:gd name="connsiteY116" fmla="*/ 191455 h 217381"/>
                <a:gd name="connsiteX117" fmla="*/ 194756 w 214580"/>
                <a:gd name="connsiteY117" fmla="*/ 191408 h 217381"/>
                <a:gd name="connsiteX118" fmla="*/ 191924 w 214580"/>
                <a:gd name="connsiteY118" fmla="*/ 191432 h 217381"/>
                <a:gd name="connsiteX119" fmla="*/ 187895 w 214580"/>
                <a:gd name="connsiteY119" fmla="*/ 191862 h 217381"/>
                <a:gd name="connsiteX120" fmla="*/ 185525 w 214580"/>
                <a:gd name="connsiteY120" fmla="*/ 192824 h 217381"/>
                <a:gd name="connsiteX121" fmla="*/ 183882 w 214580"/>
                <a:gd name="connsiteY121" fmla="*/ 193841 h 217381"/>
                <a:gd name="connsiteX122" fmla="*/ 183131 w 214580"/>
                <a:gd name="connsiteY122" fmla="*/ 194843 h 217381"/>
                <a:gd name="connsiteX123" fmla="*/ 182865 w 214580"/>
                <a:gd name="connsiteY123" fmla="*/ 195382 h 217381"/>
                <a:gd name="connsiteX124" fmla="*/ 181582 w 214580"/>
                <a:gd name="connsiteY124" fmla="*/ 198332 h 217381"/>
                <a:gd name="connsiteX125" fmla="*/ 180095 w 214580"/>
                <a:gd name="connsiteY125" fmla="*/ 202111 h 217381"/>
                <a:gd name="connsiteX126" fmla="*/ 178554 w 214580"/>
                <a:gd name="connsiteY126" fmla="*/ 205506 h 217381"/>
                <a:gd name="connsiteX127" fmla="*/ 175558 w 214580"/>
                <a:gd name="connsiteY127" fmla="*/ 210278 h 217381"/>
                <a:gd name="connsiteX128" fmla="*/ 173899 w 214580"/>
                <a:gd name="connsiteY128" fmla="*/ 212477 h 217381"/>
                <a:gd name="connsiteX129" fmla="*/ 170340 w 214580"/>
                <a:gd name="connsiteY129" fmla="*/ 216561 h 217381"/>
                <a:gd name="connsiteX130" fmla="*/ 166491 w 214580"/>
                <a:gd name="connsiteY130" fmla="*/ 217382 h 217381"/>
                <a:gd name="connsiteX131" fmla="*/ 157564 w 214580"/>
                <a:gd name="connsiteY131" fmla="*/ 216576 h 217381"/>
                <a:gd name="connsiteX132" fmla="*/ 147667 w 214580"/>
                <a:gd name="connsiteY132" fmla="*/ 215676 h 217381"/>
                <a:gd name="connsiteX133" fmla="*/ 137817 w 214580"/>
                <a:gd name="connsiteY133" fmla="*/ 214792 h 217381"/>
                <a:gd name="connsiteX134" fmla="*/ 130487 w 214580"/>
                <a:gd name="connsiteY134" fmla="*/ 214127 h 217381"/>
                <a:gd name="connsiteX135" fmla="*/ 129924 w 214580"/>
                <a:gd name="connsiteY135" fmla="*/ 213908 h 217381"/>
                <a:gd name="connsiteX136" fmla="*/ 122671 w 214580"/>
                <a:gd name="connsiteY136" fmla="*/ 208072 h 217381"/>
                <a:gd name="connsiteX137" fmla="*/ 116945 w 214580"/>
                <a:gd name="connsiteY137" fmla="*/ 203448 h 217381"/>
                <a:gd name="connsiteX138" fmla="*/ 109786 w 214580"/>
                <a:gd name="connsiteY138" fmla="*/ 197667 h 217381"/>
                <a:gd name="connsiteX139" fmla="*/ 102479 w 214580"/>
                <a:gd name="connsiteY139" fmla="*/ 191744 h 217381"/>
                <a:gd name="connsiteX140" fmla="*/ 95063 w 214580"/>
                <a:gd name="connsiteY140" fmla="*/ 185728 h 217381"/>
                <a:gd name="connsiteX141" fmla="*/ 89672 w 214580"/>
                <a:gd name="connsiteY141" fmla="*/ 181347 h 217381"/>
                <a:gd name="connsiteX142" fmla="*/ 83132 w 214580"/>
                <a:gd name="connsiteY142" fmla="*/ 175699 h 217381"/>
                <a:gd name="connsiteX143" fmla="*/ 77178 w 214580"/>
                <a:gd name="connsiteY143" fmla="*/ 170543 h 217381"/>
                <a:gd name="connsiteX144" fmla="*/ 72476 w 214580"/>
                <a:gd name="connsiteY144" fmla="*/ 166459 h 217381"/>
                <a:gd name="connsiteX145" fmla="*/ 66444 w 214580"/>
                <a:gd name="connsiteY145" fmla="*/ 162892 h 217381"/>
                <a:gd name="connsiteX146" fmla="*/ 61735 w 214580"/>
                <a:gd name="connsiteY146" fmla="*/ 160091 h 217381"/>
                <a:gd name="connsiteX147" fmla="*/ 54866 w 214580"/>
                <a:gd name="connsiteY147" fmla="*/ 156015 h 217381"/>
                <a:gd name="connsiteX148" fmla="*/ 49382 w 214580"/>
                <a:gd name="connsiteY148" fmla="*/ 152753 h 217381"/>
                <a:gd name="connsiteX149" fmla="*/ 44680 w 214580"/>
                <a:gd name="connsiteY149" fmla="*/ 149952 h 217381"/>
                <a:gd name="connsiteX150" fmla="*/ 37443 w 214580"/>
                <a:gd name="connsiteY150" fmla="*/ 145633 h 217381"/>
                <a:gd name="connsiteX151" fmla="*/ 35041 w 214580"/>
                <a:gd name="connsiteY151" fmla="*/ 144460 h 217381"/>
                <a:gd name="connsiteX152" fmla="*/ 27538 w 214580"/>
                <a:gd name="connsiteY152" fmla="*/ 143012 h 217381"/>
                <a:gd name="connsiteX153" fmla="*/ 20427 w 214580"/>
                <a:gd name="connsiteY153" fmla="*/ 141792 h 217381"/>
                <a:gd name="connsiteX154" fmla="*/ 13065 w 214580"/>
                <a:gd name="connsiteY154" fmla="*/ 140524 h 217381"/>
                <a:gd name="connsiteX155" fmla="*/ 8168 w 214580"/>
                <a:gd name="connsiteY155" fmla="*/ 139679 h 217381"/>
                <a:gd name="connsiteX156" fmla="*/ 11399 w 214580"/>
                <a:gd name="connsiteY156" fmla="*/ 136597 h 217381"/>
                <a:gd name="connsiteX157" fmla="*/ 10405 w 214580"/>
                <a:gd name="connsiteY157" fmla="*/ 133828 h 217381"/>
                <a:gd name="connsiteX158" fmla="*/ 8050 w 214580"/>
                <a:gd name="connsiteY158" fmla="*/ 134336 h 217381"/>
                <a:gd name="connsiteX159" fmla="*/ 5883 w 214580"/>
                <a:gd name="connsiteY159" fmla="*/ 134993 h 217381"/>
                <a:gd name="connsiteX160" fmla="*/ 4569 w 214580"/>
                <a:gd name="connsiteY160" fmla="*/ 130683 h 217381"/>
                <a:gd name="connsiteX161" fmla="*/ 6243 w 214580"/>
                <a:gd name="connsiteY161" fmla="*/ 130143 h 217381"/>
                <a:gd name="connsiteX162" fmla="*/ 4694 w 214580"/>
                <a:gd name="connsiteY162" fmla="*/ 124502 h 217381"/>
                <a:gd name="connsiteX163" fmla="*/ 3106 w 214580"/>
                <a:gd name="connsiteY163" fmla="*/ 118681 h 217381"/>
                <a:gd name="connsiteX164" fmla="*/ 1572 w 214580"/>
                <a:gd name="connsiteY164" fmla="*/ 113041 h 217381"/>
                <a:gd name="connsiteX165" fmla="*/ 0 w 214580"/>
                <a:gd name="connsiteY165" fmla="*/ 107259 h 217381"/>
                <a:gd name="connsiteX166" fmla="*/ 6219 w 214580"/>
                <a:gd name="connsiteY166" fmla="*/ 103543 h 217381"/>
                <a:gd name="connsiteX167" fmla="*/ 10867 w 214580"/>
                <a:gd name="connsiteY167" fmla="*/ 100766 h 217381"/>
                <a:gd name="connsiteX168" fmla="*/ 17368 w 214580"/>
                <a:gd name="connsiteY168" fmla="*/ 96870 h 217381"/>
                <a:gd name="connsiteX169" fmla="*/ 23635 w 214580"/>
                <a:gd name="connsiteY169" fmla="*/ 93107 h 217381"/>
                <a:gd name="connsiteX170" fmla="*/ 29604 w 214580"/>
                <a:gd name="connsiteY170" fmla="*/ 89516 h 217381"/>
                <a:gd name="connsiteX171" fmla="*/ 36183 w 214580"/>
                <a:gd name="connsiteY171" fmla="*/ 85549 h 217381"/>
                <a:gd name="connsiteX172" fmla="*/ 42067 w 214580"/>
                <a:gd name="connsiteY172" fmla="*/ 81997 h 217381"/>
                <a:gd name="connsiteX173" fmla="*/ 47457 w 214580"/>
                <a:gd name="connsiteY173" fmla="*/ 80550 h 217381"/>
                <a:gd name="connsiteX174" fmla="*/ 48599 w 214580"/>
                <a:gd name="connsiteY174" fmla="*/ 79431 h 217381"/>
                <a:gd name="connsiteX175" fmla="*/ 51056 w 214580"/>
                <a:gd name="connsiteY175" fmla="*/ 74565 h 217381"/>
                <a:gd name="connsiteX176" fmla="*/ 53160 w 214580"/>
                <a:gd name="connsiteY176" fmla="*/ 70403 h 217381"/>
                <a:gd name="connsiteX177" fmla="*/ 53262 w 214580"/>
                <a:gd name="connsiteY177" fmla="*/ 69441 h 217381"/>
                <a:gd name="connsiteX178" fmla="*/ 53269 w 214580"/>
                <a:gd name="connsiteY178" fmla="*/ 63518 h 217381"/>
                <a:gd name="connsiteX179" fmla="*/ 53637 w 214580"/>
                <a:gd name="connsiteY179" fmla="*/ 56548 h 217381"/>
                <a:gd name="connsiteX180" fmla="*/ 54334 w 214580"/>
                <a:gd name="connsiteY180" fmla="*/ 52816 h 217381"/>
                <a:gd name="connsiteX181" fmla="*/ 55546 w 214580"/>
                <a:gd name="connsiteY181" fmla="*/ 49506 h 217381"/>
                <a:gd name="connsiteX182" fmla="*/ 56657 w 214580"/>
                <a:gd name="connsiteY182" fmla="*/ 47089 h 217381"/>
                <a:gd name="connsiteX183" fmla="*/ 56774 w 214580"/>
                <a:gd name="connsiteY183" fmla="*/ 44828 h 217381"/>
                <a:gd name="connsiteX184" fmla="*/ 56626 w 214580"/>
                <a:gd name="connsiteY184" fmla="*/ 42528 h 217381"/>
                <a:gd name="connsiteX185" fmla="*/ 55476 w 214580"/>
                <a:gd name="connsiteY185" fmla="*/ 39047 h 217381"/>
                <a:gd name="connsiteX186" fmla="*/ 54279 w 214580"/>
                <a:gd name="connsiteY186" fmla="*/ 35409 h 217381"/>
                <a:gd name="connsiteX187" fmla="*/ 54412 w 214580"/>
                <a:gd name="connsiteY187" fmla="*/ 31904 h 217381"/>
                <a:gd name="connsiteX188" fmla="*/ 54631 w 214580"/>
                <a:gd name="connsiteY188" fmla="*/ 30026 h 217381"/>
                <a:gd name="connsiteX189" fmla="*/ 55382 w 214580"/>
                <a:gd name="connsiteY189" fmla="*/ 27014 h 217381"/>
                <a:gd name="connsiteX190" fmla="*/ 56665 w 214580"/>
                <a:gd name="connsiteY190" fmla="*/ 24808 h 217381"/>
                <a:gd name="connsiteX191" fmla="*/ 58042 w 214580"/>
                <a:gd name="connsiteY191" fmla="*/ 23447 h 217381"/>
                <a:gd name="connsiteX192" fmla="*/ 63159 w 214580"/>
                <a:gd name="connsiteY192" fmla="*/ 22039 h 217381"/>
                <a:gd name="connsiteX193" fmla="*/ 66202 w 214580"/>
                <a:gd name="connsiteY193" fmla="*/ 21201 h 217381"/>
                <a:gd name="connsiteX194" fmla="*/ 70270 w 214580"/>
                <a:gd name="connsiteY194" fmla="*/ 17290 h 217381"/>
                <a:gd name="connsiteX195" fmla="*/ 72688 w 214580"/>
                <a:gd name="connsiteY195" fmla="*/ 14958 h 217381"/>
                <a:gd name="connsiteX196" fmla="*/ 76052 w 214580"/>
                <a:gd name="connsiteY196" fmla="*/ 11266 h 217381"/>
                <a:gd name="connsiteX197" fmla="*/ 78531 w 214580"/>
                <a:gd name="connsiteY197" fmla="*/ 8543 h 217381"/>
                <a:gd name="connsiteX198" fmla="*/ 78727 w 214580"/>
                <a:gd name="connsiteY198" fmla="*/ 7596 h 217381"/>
                <a:gd name="connsiteX199" fmla="*/ 78727 w 214580"/>
                <a:gd name="connsiteY199" fmla="*/ 7229 h 217381"/>
                <a:gd name="connsiteX200" fmla="*/ 80855 w 214580"/>
                <a:gd name="connsiteY200" fmla="*/ 6673 h 217381"/>
                <a:gd name="connsiteX201" fmla="*/ 84790 w 214580"/>
                <a:gd name="connsiteY201" fmla="*/ 3364 h 217381"/>
                <a:gd name="connsiteX202" fmla="*/ 87114 w 214580"/>
                <a:gd name="connsiteY202" fmla="*/ 274 h 217381"/>
                <a:gd name="connsiteX203" fmla="*/ 87849 w 214580"/>
                <a:gd name="connsiteY203" fmla="*/ 0 h 217381"/>
                <a:gd name="connsiteX204" fmla="*/ 89922 w 214580"/>
                <a:gd name="connsiteY204" fmla="*/ 1009 h 217381"/>
                <a:gd name="connsiteX205" fmla="*/ 91409 w 214580"/>
                <a:gd name="connsiteY205" fmla="*/ 1291 h 217381"/>
                <a:gd name="connsiteX206" fmla="*/ 94828 w 214580"/>
                <a:gd name="connsiteY206" fmla="*/ 117 h 217381"/>
                <a:gd name="connsiteX207" fmla="*/ 96862 w 214580"/>
                <a:gd name="connsiteY207" fmla="*/ 735 h 217381"/>
                <a:gd name="connsiteX208" fmla="*/ 98575 w 214580"/>
                <a:gd name="connsiteY208" fmla="*/ 1518 h 217381"/>
                <a:gd name="connsiteX209" fmla="*/ 99530 w 214580"/>
                <a:gd name="connsiteY209" fmla="*/ 1572 h 217381"/>
                <a:gd name="connsiteX210" fmla="*/ 104122 w 214580"/>
                <a:gd name="connsiteY210" fmla="*/ 3497 h 217381"/>
                <a:gd name="connsiteX211" fmla="*/ 105272 w 214580"/>
                <a:gd name="connsiteY211" fmla="*/ 3732 h 217381"/>
                <a:gd name="connsiteX212" fmla="*/ 107635 w 214580"/>
                <a:gd name="connsiteY212" fmla="*/ 3966 h 217381"/>
                <a:gd name="connsiteX213" fmla="*/ 111163 w 214580"/>
                <a:gd name="connsiteY213" fmla="*/ 4076 h 217381"/>
                <a:gd name="connsiteX214" fmla="*/ 113440 w 214580"/>
                <a:gd name="connsiteY214" fmla="*/ 2816 h 217381"/>
                <a:gd name="connsiteX215" fmla="*/ 115044 w 214580"/>
                <a:gd name="connsiteY215" fmla="*/ 1604 h 217381"/>
                <a:gd name="connsiteX216" fmla="*/ 116170 w 214580"/>
                <a:gd name="connsiteY216" fmla="*/ 1635 h 217381"/>
                <a:gd name="connsiteX217" fmla="*/ 117266 w 214580"/>
                <a:gd name="connsiteY217" fmla="*/ 1924 h 217381"/>
                <a:gd name="connsiteX218" fmla="*/ 118189 w 214580"/>
                <a:gd name="connsiteY218" fmla="*/ 2441 h 217381"/>
                <a:gd name="connsiteX219" fmla="*/ 118963 w 214580"/>
                <a:gd name="connsiteY219" fmla="*/ 3348 h 217381"/>
                <a:gd name="connsiteX220" fmla="*/ 119331 w 214580"/>
                <a:gd name="connsiteY220" fmla="*/ 4647 h 217381"/>
                <a:gd name="connsiteX221" fmla="*/ 119182 w 214580"/>
                <a:gd name="connsiteY221" fmla="*/ 8786 h 217381"/>
                <a:gd name="connsiteX222" fmla="*/ 119527 w 214580"/>
                <a:gd name="connsiteY222" fmla="*/ 9873 h 217381"/>
                <a:gd name="connsiteX223" fmla="*/ 120152 w 214580"/>
                <a:gd name="connsiteY223" fmla="*/ 10656 h 217381"/>
                <a:gd name="connsiteX224" fmla="*/ 120942 w 214580"/>
                <a:gd name="connsiteY224" fmla="*/ 10804 h 217381"/>
                <a:gd name="connsiteX225" fmla="*/ 121905 w 214580"/>
                <a:gd name="connsiteY225" fmla="*/ 9904 h 217381"/>
                <a:gd name="connsiteX226" fmla="*/ 123579 w 214580"/>
                <a:gd name="connsiteY226" fmla="*/ 8598 h 217381"/>
                <a:gd name="connsiteX227" fmla="*/ 125644 w 214580"/>
                <a:gd name="connsiteY227" fmla="*/ 7174 h 217381"/>
                <a:gd name="connsiteX228" fmla="*/ 127178 w 214580"/>
                <a:gd name="connsiteY228" fmla="*/ 5868 h 217381"/>
                <a:gd name="connsiteX229" fmla="*/ 128061 w 214580"/>
                <a:gd name="connsiteY229" fmla="*/ 5375 h 217381"/>
                <a:gd name="connsiteX230" fmla="*/ 129446 w 214580"/>
                <a:gd name="connsiteY230" fmla="*/ 5445 h 217381"/>
                <a:gd name="connsiteX231" fmla="*/ 130800 w 214580"/>
                <a:gd name="connsiteY231" fmla="*/ 5672 h 2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</a:cxnLst>
              <a:rect l="l" t="t" r="r" b="b"/>
              <a:pathLst>
                <a:path w="214580" h="217381">
                  <a:moveTo>
                    <a:pt x="131559" y="6298"/>
                  </a:moveTo>
                  <a:lnTo>
                    <a:pt x="131559" y="6501"/>
                  </a:lnTo>
                  <a:lnTo>
                    <a:pt x="132286" y="8449"/>
                  </a:lnTo>
                  <a:lnTo>
                    <a:pt x="134094" y="15686"/>
                  </a:lnTo>
                  <a:lnTo>
                    <a:pt x="135126" y="16601"/>
                  </a:lnTo>
                  <a:lnTo>
                    <a:pt x="136300" y="17368"/>
                  </a:lnTo>
                  <a:lnTo>
                    <a:pt x="137129" y="18440"/>
                  </a:lnTo>
                  <a:lnTo>
                    <a:pt x="137458" y="19519"/>
                  </a:lnTo>
                  <a:lnTo>
                    <a:pt x="137356" y="21194"/>
                  </a:lnTo>
                  <a:lnTo>
                    <a:pt x="137395" y="23134"/>
                  </a:lnTo>
                  <a:lnTo>
                    <a:pt x="137880" y="24620"/>
                  </a:lnTo>
                  <a:lnTo>
                    <a:pt x="138553" y="25747"/>
                  </a:lnTo>
                  <a:lnTo>
                    <a:pt x="139179" y="26310"/>
                  </a:lnTo>
                  <a:lnTo>
                    <a:pt x="140117" y="26365"/>
                  </a:lnTo>
                  <a:lnTo>
                    <a:pt x="141244" y="26639"/>
                  </a:lnTo>
                  <a:lnTo>
                    <a:pt x="142003" y="27757"/>
                  </a:lnTo>
                  <a:lnTo>
                    <a:pt x="144420" y="35917"/>
                  </a:lnTo>
                  <a:lnTo>
                    <a:pt x="144648" y="36981"/>
                  </a:lnTo>
                  <a:lnTo>
                    <a:pt x="145664" y="37326"/>
                  </a:lnTo>
                  <a:lnTo>
                    <a:pt x="147331" y="37169"/>
                  </a:lnTo>
                  <a:lnTo>
                    <a:pt x="149044" y="38014"/>
                  </a:lnTo>
                  <a:lnTo>
                    <a:pt x="150875" y="39328"/>
                  </a:lnTo>
                  <a:lnTo>
                    <a:pt x="152596" y="41808"/>
                  </a:lnTo>
                  <a:lnTo>
                    <a:pt x="153754" y="42207"/>
                  </a:lnTo>
                  <a:lnTo>
                    <a:pt x="157384" y="41840"/>
                  </a:lnTo>
                  <a:lnTo>
                    <a:pt x="162344" y="42239"/>
                  </a:lnTo>
                  <a:lnTo>
                    <a:pt x="164667" y="43514"/>
                  </a:lnTo>
                  <a:lnTo>
                    <a:pt x="164433" y="44304"/>
                  </a:lnTo>
                  <a:lnTo>
                    <a:pt x="162641" y="45180"/>
                  </a:lnTo>
                  <a:lnTo>
                    <a:pt x="159488" y="46213"/>
                  </a:lnTo>
                  <a:lnTo>
                    <a:pt x="158557" y="47957"/>
                  </a:lnTo>
                  <a:lnTo>
                    <a:pt x="158033" y="50218"/>
                  </a:lnTo>
                  <a:lnTo>
                    <a:pt x="158127" y="51486"/>
                  </a:lnTo>
                  <a:lnTo>
                    <a:pt x="158902" y="52878"/>
                  </a:lnTo>
                  <a:lnTo>
                    <a:pt x="161123" y="55648"/>
                  </a:lnTo>
                  <a:lnTo>
                    <a:pt x="161249" y="56649"/>
                  </a:lnTo>
                  <a:lnTo>
                    <a:pt x="161648" y="58042"/>
                  </a:lnTo>
                  <a:lnTo>
                    <a:pt x="162062" y="58996"/>
                  </a:lnTo>
                  <a:lnTo>
                    <a:pt x="161601" y="60835"/>
                  </a:lnTo>
                  <a:lnTo>
                    <a:pt x="159582" y="62110"/>
                  </a:lnTo>
                  <a:lnTo>
                    <a:pt x="156930" y="63487"/>
                  </a:lnTo>
                  <a:lnTo>
                    <a:pt x="151602" y="69621"/>
                  </a:lnTo>
                  <a:lnTo>
                    <a:pt x="151203" y="70943"/>
                  </a:lnTo>
                  <a:lnTo>
                    <a:pt x="151235" y="74557"/>
                  </a:lnTo>
                  <a:lnTo>
                    <a:pt x="150703" y="75590"/>
                  </a:lnTo>
                  <a:lnTo>
                    <a:pt x="149021" y="75574"/>
                  </a:lnTo>
                  <a:lnTo>
                    <a:pt x="147706" y="75387"/>
                  </a:lnTo>
                  <a:lnTo>
                    <a:pt x="147636" y="76646"/>
                  </a:lnTo>
                  <a:lnTo>
                    <a:pt x="146799" y="78336"/>
                  </a:lnTo>
                  <a:lnTo>
                    <a:pt x="146322" y="79799"/>
                  </a:lnTo>
                  <a:lnTo>
                    <a:pt x="148278" y="83249"/>
                  </a:lnTo>
                  <a:lnTo>
                    <a:pt x="148629" y="85080"/>
                  </a:lnTo>
                  <a:lnTo>
                    <a:pt x="148317" y="86746"/>
                  </a:lnTo>
                  <a:lnTo>
                    <a:pt x="146502" y="89609"/>
                  </a:lnTo>
                  <a:lnTo>
                    <a:pt x="145430" y="91534"/>
                  </a:lnTo>
                  <a:lnTo>
                    <a:pt x="145688" y="91964"/>
                  </a:lnTo>
                  <a:lnTo>
                    <a:pt x="147104" y="92731"/>
                  </a:lnTo>
                  <a:lnTo>
                    <a:pt x="151501" y="99013"/>
                  </a:lnTo>
                  <a:lnTo>
                    <a:pt x="152917" y="101220"/>
                  </a:lnTo>
                  <a:lnTo>
                    <a:pt x="154779" y="100641"/>
                  </a:lnTo>
                  <a:lnTo>
                    <a:pt x="155475" y="100680"/>
                  </a:lnTo>
                  <a:lnTo>
                    <a:pt x="156015" y="101032"/>
                  </a:lnTo>
                  <a:lnTo>
                    <a:pt x="156351" y="101775"/>
                  </a:lnTo>
                  <a:lnTo>
                    <a:pt x="156351" y="102714"/>
                  </a:lnTo>
                  <a:lnTo>
                    <a:pt x="155882" y="104122"/>
                  </a:lnTo>
                  <a:lnTo>
                    <a:pt x="158252" y="104693"/>
                  </a:lnTo>
                  <a:lnTo>
                    <a:pt x="159105" y="106117"/>
                  </a:lnTo>
                  <a:lnTo>
                    <a:pt x="161867" y="110983"/>
                  </a:lnTo>
                  <a:lnTo>
                    <a:pt x="161765" y="112430"/>
                  </a:lnTo>
                  <a:lnTo>
                    <a:pt x="160443" y="114723"/>
                  </a:lnTo>
                  <a:lnTo>
                    <a:pt x="160427" y="116241"/>
                  </a:lnTo>
                  <a:lnTo>
                    <a:pt x="160709" y="117602"/>
                  </a:lnTo>
                  <a:lnTo>
                    <a:pt x="161139" y="118079"/>
                  </a:lnTo>
                  <a:lnTo>
                    <a:pt x="165215" y="118275"/>
                  </a:lnTo>
                  <a:lnTo>
                    <a:pt x="166944" y="118822"/>
                  </a:lnTo>
                  <a:lnTo>
                    <a:pt x="171177" y="121295"/>
                  </a:lnTo>
                  <a:lnTo>
                    <a:pt x="175996" y="125089"/>
                  </a:lnTo>
                  <a:lnTo>
                    <a:pt x="179931" y="128195"/>
                  </a:lnTo>
                  <a:lnTo>
                    <a:pt x="183287" y="130831"/>
                  </a:lnTo>
                  <a:lnTo>
                    <a:pt x="186886" y="130643"/>
                  </a:lnTo>
                  <a:lnTo>
                    <a:pt x="187864" y="131121"/>
                  </a:lnTo>
                  <a:lnTo>
                    <a:pt x="188771" y="131942"/>
                  </a:lnTo>
                  <a:lnTo>
                    <a:pt x="189804" y="134109"/>
                  </a:lnTo>
                  <a:lnTo>
                    <a:pt x="191862" y="138999"/>
                  </a:lnTo>
                  <a:lnTo>
                    <a:pt x="193614" y="140618"/>
                  </a:lnTo>
                  <a:lnTo>
                    <a:pt x="196314" y="144522"/>
                  </a:lnTo>
                  <a:lnTo>
                    <a:pt x="198848" y="148176"/>
                  </a:lnTo>
                  <a:lnTo>
                    <a:pt x="197182" y="153136"/>
                  </a:lnTo>
                  <a:lnTo>
                    <a:pt x="195547" y="158284"/>
                  </a:lnTo>
                  <a:lnTo>
                    <a:pt x="195547" y="164902"/>
                  </a:lnTo>
                  <a:lnTo>
                    <a:pt x="195547" y="168454"/>
                  </a:lnTo>
                  <a:lnTo>
                    <a:pt x="198989" y="168603"/>
                  </a:lnTo>
                  <a:lnTo>
                    <a:pt x="202815" y="168775"/>
                  </a:lnTo>
                  <a:lnTo>
                    <a:pt x="202846" y="173007"/>
                  </a:lnTo>
                  <a:lnTo>
                    <a:pt x="202877" y="177255"/>
                  </a:lnTo>
                  <a:lnTo>
                    <a:pt x="202908" y="182090"/>
                  </a:lnTo>
                  <a:lnTo>
                    <a:pt x="204035" y="182294"/>
                  </a:lnTo>
                  <a:lnTo>
                    <a:pt x="205819" y="183334"/>
                  </a:lnTo>
                  <a:lnTo>
                    <a:pt x="206586" y="184899"/>
                  </a:lnTo>
                  <a:lnTo>
                    <a:pt x="207540" y="185752"/>
                  </a:lnTo>
                  <a:lnTo>
                    <a:pt x="208706" y="185893"/>
                  </a:lnTo>
                  <a:lnTo>
                    <a:pt x="209848" y="186659"/>
                  </a:lnTo>
                  <a:lnTo>
                    <a:pt x="210983" y="188060"/>
                  </a:lnTo>
                  <a:lnTo>
                    <a:pt x="211397" y="189108"/>
                  </a:lnTo>
                  <a:lnTo>
                    <a:pt x="211092" y="189836"/>
                  </a:lnTo>
                  <a:lnTo>
                    <a:pt x="211334" y="191103"/>
                  </a:lnTo>
                  <a:lnTo>
                    <a:pt x="212125" y="192918"/>
                  </a:lnTo>
                  <a:lnTo>
                    <a:pt x="213087" y="193771"/>
                  </a:lnTo>
                  <a:lnTo>
                    <a:pt x="214581" y="194819"/>
                  </a:lnTo>
                  <a:lnTo>
                    <a:pt x="212555" y="195421"/>
                  </a:lnTo>
                  <a:lnTo>
                    <a:pt x="210364" y="194960"/>
                  </a:lnTo>
                  <a:lnTo>
                    <a:pt x="205694" y="192840"/>
                  </a:lnTo>
                  <a:lnTo>
                    <a:pt x="204176" y="192777"/>
                  </a:lnTo>
                  <a:lnTo>
                    <a:pt x="202196" y="193583"/>
                  </a:lnTo>
                  <a:lnTo>
                    <a:pt x="202110" y="194303"/>
                  </a:lnTo>
                  <a:lnTo>
                    <a:pt x="197174" y="191932"/>
                  </a:lnTo>
                  <a:lnTo>
                    <a:pt x="195398" y="191455"/>
                  </a:lnTo>
                  <a:lnTo>
                    <a:pt x="194756" y="191408"/>
                  </a:lnTo>
                  <a:lnTo>
                    <a:pt x="191924" y="191432"/>
                  </a:lnTo>
                  <a:lnTo>
                    <a:pt x="187895" y="191862"/>
                  </a:lnTo>
                  <a:lnTo>
                    <a:pt x="185525" y="192824"/>
                  </a:lnTo>
                  <a:lnTo>
                    <a:pt x="183882" y="193841"/>
                  </a:lnTo>
                  <a:lnTo>
                    <a:pt x="183131" y="194843"/>
                  </a:lnTo>
                  <a:lnTo>
                    <a:pt x="182865" y="195382"/>
                  </a:lnTo>
                  <a:lnTo>
                    <a:pt x="181582" y="198332"/>
                  </a:lnTo>
                  <a:lnTo>
                    <a:pt x="180095" y="202111"/>
                  </a:lnTo>
                  <a:lnTo>
                    <a:pt x="178554" y="205506"/>
                  </a:lnTo>
                  <a:lnTo>
                    <a:pt x="175558" y="210278"/>
                  </a:lnTo>
                  <a:lnTo>
                    <a:pt x="173899" y="212477"/>
                  </a:lnTo>
                  <a:lnTo>
                    <a:pt x="170340" y="216561"/>
                  </a:lnTo>
                  <a:lnTo>
                    <a:pt x="166491" y="217382"/>
                  </a:lnTo>
                  <a:lnTo>
                    <a:pt x="157564" y="216576"/>
                  </a:lnTo>
                  <a:lnTo>
                    <a:pt x="147667" y="215676"/>
                  </a:lnTo>
                  <a:lnTo>
                    <a:pt x="137817" y="214792"/>
                  </a:lnTo>
                  <a:lnTo>
                    <a:pt x="130487" y="214127"/>
                  </a:lnTo>
                  <a:lnTo>
                    <a:pt x="129924" y="213908"/>
                  </a:lnTo>
                  <a:lnTo>
                    <a:pt x="122671" y="208072"/>
                  </a:lnTo>
                  <a:lnTo>
                    <a:pt x="116945" y="203448"/>
                  </a:lnTo>
                  <a:lnTo>
                    <a:pt x="109786" y="197667"/>
                  </a:lnTo>
                  <a:lnTo>
                    <a:pt x="102479" y="191744"/>
                  </a:lnTo>
                  <a:lnTo>
                    <a:pt x="95063" y="185728"/>
                  </a:lnTo>
                  <a:lnTo>
                    <a:pt x="89672" y="181347"/>
                  </a:lnTo>
                  <a:lnTo>
                    <a:pt x="83132" y="175699"/>
                  </a:lnTo>
                  <a:lnTo>
                    <a:pt x="77178" y="170543"/>
                  </a:lnTo>
                  <a:lnTo>
                    <a:pt x="72476" y="166459"/>
                  </a:lnTo>
                  <a:lnTo>
                    <a:pt x="66444" y="162892"/>
                  </a:lnTo>
                  <a:lnTo>
                    <a:pt x="61735" y="160091"/>
                  </a:lnTo>
                  <a:lnTo>
                    <a:pt x="54866" y="156015"/>
                  </a:lnTo>
                  <a:lnTo>
                    <a:pt x="49382" y="152753"/>
                  </a:lnTo>
                  <a:lnTo>
                    <a:pt x="44680" y="149952"/>
                  </a:lnTo>
                  <a:lnTo>
                    <a:pt x="37443" y="145633"/>
                  </a:lnTo>
                  <a:lnTo>
                    <a:pt x="35041" y="144460"/>
                  </a:lnTo>
                  <a:lnTo>
                    <a:pt x="27538" y="143012"/>
                  </a:lnTo>
                  <a:lnTo>
                    <a:pt x="20427" y="141792"/>
                  </a:lnTo>
                  <a:lnTo>
                    <a:pt x="13065" y="140524"/>
                  </a:lnTo>
                  <a:lnTo>
                    <a:pt x="8168" y="139679"/>
                  </a:lnTo>
                  <a:lnTo>
                    <a:pt x="11399" y="136597"/>
                  </a:lnTo>
                  <a:lnTo>
                    <a:pt x="10405" y="133828"/>
                  </a:lnTo>
                  <a:lnTo>
                    <a:pt x="8050" y="134336"/>
                  </a:lnTo>
                  <a:lnTo>
                    <a:pt x="5883" y="134993"/>
                  </a:lnTo>
                  <a:lnTo>
                    <a:pt x="4569" y="130683"/>
                  </a:lnTo>
                  <a:lnTo>
                    <a:pt x="6243" y="130143"/>
                  </a:lnTo>
                  <a:lnTo>
                    <a:pt x="4694" y="124502"/>
                  </a:lnTo>
                  <a:lnTo>
                    <a:pt x="3106" y="118681"/>
                  </a:lnTo>
                  <a:lnTo>
                    <a:pt x="1572" y="113041"/>
                  </a:lnTo>
                  <a:lnTo>
                    <a:pt x="0" y="107259"/>
                  </a:lnTo>
                  <a:lnTo>
                    <a:pt x="6219" y="103543"/>
                  </a:lnTo>
                  <a:lnTo>
                    <a:pt x="10867" y="100766"/>
                  </a:lnTo>
                  <a:lnTo>
                    <a:pt x="17368" y="96870"/>
                  </a:lnTo>
                  <a:lnTo>
                    <a:pt x="23635" y="93107"/>
                  </a:lnTo>
                  <a:lnTo>
                    <a:pt x="29604" y="89516"/>
                  </a:lnTo>
                  <a:lnTo>
                    <a:pt x="36183" y="85549"/>
                  </a:lnTo>
                  <a:lnTo>
                    <a:pt x="42067" y="81997"/>
                  </a:lnTo>
                  <a:lnTo>
                    <a:pt x="47457" y="80550"/>
                  </a:lnTo>
                  <a:lnTo>
                    <a:pt x="48599" y="79431"/>
                  </a:lnTo>
                  <a:lnTo>
                    <a:pt x="51056" y="74565"/>
                  </a:lnTo>
                  <a:lnTo>
                    <a:pt x="53160" y="70403"/>
                  </a:lnTo>
                  <a:lnTo>
                    <a:pt x="53262" y="69441"/>
                  </a:lnTo>
                  <a:lnTo>
                    <a:pt x="53269" y="63518"/>
                  </a:lnTo>
                  <a:lnTo>
                    <a:pt x="53637" y="56548"/>
                  </a:lnTo>
                  <a:lnTo>
                    <a:pt x="54334" y="52816"/>
                  </a:lnTo>
                  <a:lnTo>
                    <a:pt x="55546" y="49506"/>
                  </a:lnTo>
                  <a:lnTo>
                    <a:pt x="56657" y="47089"/>
                  </a:lnTo>
                  <a:lnTo>
                    <a:pt x="56774" y="44828"/>
                  </a:lnTo>
                  <a:lnTo>
                    <a:pt x="56626" y="42528"/>
                  </a:lnTo>
                  <a:lnTo>
                    <a:pt x="55476" y="39047"/>
                  </a:lnTo>
                  <a:lnTo>
                    <a:pt x="54279" y="35409"/>
                  </a:lnTo>
                  <a:lnTo>
                    <a:pt x="54412" y="31904"/>
                  </a:lnTo>
                  <a:lnTo>
                    <a:pt x="54631" y="30026"/>
                  </a:lnTo>
                  <a:lnTo>
                    <a:pt x="55382" y="27014"/>
                  </a:lnTo>
                  <a:lnTo>
                    <a:pt x="56665" y="24808"/>
                  </a:lnTo>
                  <a:lnTo>
                    <a:pt x="58042" y="23447"/>
                  </a:lnTo>
                  <a:lnTo>
                    <a:pt x="63159" y="22039"/>
                  </a:lnTo>
                  <a:lnTo>
                    <a:pt x="66202" y="21201"/>
                  </a:lnTo>
                  <a:lnTo>
                    <a:pt x="70270" y="17290"/>
                  </a:lnTo>
                  <a:lnTo>
                    <a:pt x="72688" y="14958"/>
                  </a:lnTo>
                  <a:lnTo>
                    <a:pt x="76052" y="11266"/>
                  </a:lnTo>
                  <a:lnTo>
                    <a:pt x="78531" y="8543"/>
                  </a:lnTo>
                  <a:lnTo>
                    <a:pt x="78727" y="7596"/>
                  </a:lnTo>
                  <a:lnTo>
                    <a:pt x="78727" y="7229"/>
                  </a:lnTo>
                  <a:lnTo>
                    <a:pt x="80855" y="6673"/>
                  </a:lnTo>
                  <a:lnTo>
                    <a:pt x="84790" y="3364"/>
                  </a:lnTo>
                  <a:lnTo>
                    <a:pt x="87114" y="274"/>
                  </a:lnTo>
                  <a:lnTo>
                    <a:pt x="87849" y="0"/>
                  </a:lnTo>
                  <a:lnTo>
                    <a:pt x="89922" y="1009"/>
                  </a:lnTo>
                  <a:lnTo>
                    <a:pt x="91409" y="1291"/>
                  </a:lnTo>
                  <a:lnTo>
                    <a:pt x="94828" y="117"/>
                  </a:lnTo>
                  <a:lnTo>
                    <a:pt x="96862" y="735"/>
                  </a:lnTo>
                  <a:lnTo>
                    <a:pt x="98575" y="1518"/>
                  </a:lnTo>
                  <a:lnTo>
                    <a:pt x="99530" y="1572"/>
                  </a:lnTo>
                  <a:lnTo>
                    <a:pt x="104122" y="3497"/>
                  </a:lnTo>
                  <a:lnTo>
                    <a:pt x="105272" y="3732"/>
                  </a:lnTo>
                  <a:lnTo>
                    <a:pt x="107635" y="3966"/>
                  </a:lnTo>
                  <a:lnTo>
                    <a:pt x="111163" y="4076"/>
                  </a:lnTo>
                  <a:lnTo>
                    <a:pt x="113440" y="2816"/>
                  </a:lnTo>
                  <a:lnTo>
                    <a:pt x="115044" y="1604"/>
                  </a:lnTo>
                  <a:lnTo>
                    <a:pt x="116170" y="1635"/>
                  </a:lnTo>
                  <a:lnTo>
                    <a:pt x="117266" y="1924"/>
                  </a:lnTo>
                  <a:lnTo>
                    <a:pt x="118189" y="2441"/>
                  </a:lnTo>
                  <a:lnTo>
                    <a:pt x="118963" y="3348"/>
                  </a:lnTo>
                  <a:lnTo>
                    <a:pt x="119331" y="4647"/>
                  </a:lnTo>
                  <a:lnTo>
                    <a:pt x="119182" y="8786"/>
                  </a:lnTo>
                  <a:lnTo>
                    <a:pt x="119527" y="9873"/>
                  </a:lnTo>
                  <a:lnTo>
                    <a:pt x="120152" y="10656"/>
                  </a:lnTo>
                  <a:lnTo>
                    <a:pt x="120942" y="10804"/>
                  </a:lnTo>
                  <a:lnTo>
                    <a:pt x="121905" y="9904"/>
                  </a:lnTo>
                  <a:lnTo>
                    <a:pt x="123579" y="8598"/>
                  </a:lnTo>
                  <a:lnTo>
                    <a:pt x="125644" y="7174"/>
                  </a:lnTo>
                  <a:lnTo>
                    <a:pt x="127178" y="5868"/>
                  </a:lnTo>
                  <a:lnTo>
                    <a:pt x="128061" y="5375"/>
                  </a:lnTo>
                  <a:lnTo>
                    <a:pt x="129446" y="5445"/>
                  </a:lnTo>
                  <a:lnTo>
                    <a:pt x="130800" y="567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34B0A3E8-7ED4-B8DC-A8FB-D276F64C9BD6}"/>
                </a:ext>
              </a:extLst>
            </p:cNvPr>
            <p:cNvSpPr>
              <a:spLocks/>
            </p:cNvSpPr>
            <p:nvPr/>
          </p:nvSpPr>
          <p:spPr>
            <a:xfrm>
              <a:off x="8217584" y="3700836"/>
              <a:ext cx="423286" cy="381681"/>
            </a:xfrm>
            <a:custGeom>
              <a:avLst/>
              <a:gdLst>
                <a:gd name="connsiteX0" fmla="*/ 17344 w 423286"/>
                <a:gd name="connsiteY0" fmla="*/ 3419 h 381681"/>
                <a:gd name="connsiteX1" fmla="*/ 17806 w 423286"/>
                <a:gd name="connsiteY1" fmla="*/ 4029 h 381681"/>
                <a:gd name="connsiteX2" fmla="*/ 21366 w 423286"/>
                <a:gd name="connsiteY2" fmla="*/ 9857 h 381681"/>
                <a:gd name="connsiteX3" fmla="*/ 22930 w 423286"/>
                <a:gd name="connsiteY3" fmla="*/ 11571 h 381681"/>
                <a:gd name="connsiteX4" fmla="*/ 23846 w 423286"/>
                <a:gd name="connsiteY4" fmla="*/ 13026 h 381681"/>
                <a:gd name="connsiteX5" fmla="*/ 24464 w 423286"/>
                <a:gd name="connsiteY5" fmla="*/ 14645 h 381681"/>
                <a:gd name="connsiteX6" fmla="*/ 25551 w 423286"/>
                <a:gd name="connsiteY6" fmla="*/ 15741 h 381681"/>
                <a:gd name="connsiteX7" fmla="*/ 26991 w 423286"/>
                <a:gd name="connsiteY7" fmla="*/ 16335 h 381681"/>
                <a:gd name="connsiteX8" fmla="*/ 28735 w 423286"/>
                <a:gd name="connsiteY8" fmla="*/ 17900 h 381681"/>
                <a:gd name="connsiteX9" fmla="*/ 29917 w 423286"/>
                <a:gd name="connsiteY9" fmla="*/ 19120 h 381681"/>
                <a:gd name="connsiteX10" fmla="*/ 31896 w 423286"/>
                <a:gd name="connsiteY10" fmla="*/ 21647 h 381681"/>
                <a:gd name="connsiteX11" fmla="*/ 33993 w 423286"/>
                <a:gd name="connsiteY11" fmla="*/ 22586 h 381681"/>
                <a:gd name="connsiteX12" fmla="*/ 41605 w 423286"/>
                <a:gd name="connsiteY12" fmla="*/ 24409 h 381681"/>
                <a:gd name="connsiteX13" fmla="*/ 45838 w 423286"/>
                <a:gd name="connsiteY13" fmla="*/ 25254 h 381681"/>
                <a:gd name="connsiteX14" fmla="*/ 47058 w 423286"/>
                <a:gd name="connsiteY14" fmla="*/ 25497 h 381681"/>
                <a:gd name="connsiteX15" fmla="*/ 50297 w 423286"/>
                <a:gd name="connsiteY15" fmla="*/ 24276 h 381681"/>
                <a:gd name="connsiteX16" fmla="*/ 54091 w 423286"/>
                <a:gd name="connsiteY16" fmla="*/ 24440 h 381681"/>
                <a:gd name="connsiteX17" fmla="*/ 55499 w 423286"/>
                <a:gd name="connsiteY17" fmla="*/ 24503 h 381681"/>
                <a:gd name="connsiteX18" fmla="*/ 60514 w 423286"/>
                <a:gd name="connsiteY18" fmla="*/ 19355 h 381681"/>
                <a:gd name="connsiteX19" fmla="*/ 62040 w 423286"/>
                <a:gd name="connsiteY19" fmla="*/ 17634 h 381681"/>
                <a:gd name="connsiteX20" fmla="*/ 65028 w 423286"/>
                <a:gd name="connsiteY20" fmla="*/ 16742 h 381681"/>
                <a:gd name="connsiteX21" fmla="*/ 66710 w 423286"/>
                <a:gd name="connsiteY21" fmla="*/ 14684 h 381681"/>
                <a:gd name="connsiteX22" fmla="*/ 69410 w 423286"/>
                <a:gd name="connsiteY22" fmla="*/ 12197 h 381681"/>
                <a:gd name="connsiteX23" fmla="*/ 72703 w 423286"/>
                <a:gd name="connsiteY23" fmla="*/ 9850 h 381681"/>
                <a:gd name="connsiteX24" fmla="*/ 75731 w 423286"/>
                <a:gd name="connsiteY24" fmla="*/ 7737 h 381681"/>
                <a:gd name="connsiteX25" fmla="*/ 78047 w 423286"/>
                <a:gd name="connsiteY25" fmla="*/ 6462 h 381681"/>
                <a:gd name="connsiteX26" fmla="*/ 82240 w 423286"/>
                <a:gd name="connsiteY26" fmla="*/ 3474 h 381681"/>
                <a:gd name="connsiteX27" fmla="*/ 84861 w 423286"/>
                <a:gd name="connsiteY27" fmla="*/ 2441 h 381681"/>
                <a:gd name="connsiteX28" fmla="*/ 87137 w 423286"/>
                <a:gd name="connsiteY28" fmla="*/ 2472 h 381681"/>
                <a:gd name="connsiteX29" fmla="*/ 90548 w 423286"/>
                <a:gd name="connsiteY29" fmla="*/ 5977 h 381681"/>
                <a:gd name="connsiteX30" fmla="*/ 93419 w 423286"/>
                <a:gd name="connsiteY30" fmla="*/ 9161 h 381681"/>
                <a:gd name="connsiteX31" fmla="*/ 94304 w 423286"/>
                <a:gd name="connsiteY31" fmla="*/ 10554 h 381681"/>
                <a:gd name="connsiteX32" fmla="*/ 92880 w 423286"/>
                <a:gd name="connsiteY32" fmla="*/ 11806 h 381681"/>
                <a:gd name="connsiteX33" fmla="*/ 90220 w 423286"/>
                <a:gd name="connsiteY33" fmla="*/ 13010 h 381681"/>
                <a:gd name="connsiteX34" fmla="*/ 89711 w 423286"/>
                <a:gd name="connsiteY34" fmla="*/ 13894 h 381681"/>
                <a:gd name="connsiteX35" fmla="*/ 89531 w 423286"/>
                <a:gd name="connsiteY35" fmla="*/ 15029 h 381681"/>
                <a:gd name="connsiteX36" fmla="*/ 89633 w 423286"/>
                <a:gd name="connsiteY36" fmla="*/ 16108 h 381681"/>
                <a:gd name="connsiteX37" fmla="*/ 89993 w 423286"/>
                <a:gd name="connsiteY37" fmla="*/ 16992 h 381681"/>
                <a:gd name="connsiteX38" fmla="*/ 93255 w 423286"/>
                <a:gd name="connsiteY38" fmla="*/ 19034 h 381681"/>
                <a:gd name="connsiteX39" fmla="*/ 93623 w 423286"/>
                <a:gd name="connsiteY39" fmla="*/ 20161 h 381681"/>
                <a:gd name="connsiteX40" fmla="*/ 93646 w 423286"/>
                <a:gd name="connsiteY40" fmla="*/ 21303 h 381681"/>
                <a:gd name="connsiteX41" fmla="*/ 93279 w 423286"/>
                <a:gd name="connsiteY41" fmla="*/ 22015 h 381681"/>
                <a:gd name="connsiteX42" fmla="*/ 92551 w 423286"/>
                <a:gd name="connsiteY42" fmla="*/ 22430 h 381681"/>
                <a:gd name="connsiteX43" fmla="*/ 90282 w 423286"/>
                <a:gd name="connsiteY43" fmla="*/ 23001 h 381681"/>
                <a:gd name="connsiteX44" fmla="*/ 88335 w 423286"/>
                <a:gd name="connsiteY44" fmla="*/ 23666 h 381681"/>
                <a:gd name="connsiteX45" fmla="*/ 87662 w 423286"/>
                <a:gd name="connsiteY45" fmla="*/ 24315 h 381681"/>
                <a:gd name="connsiteX46" fmla="*/ 87075 w 423286"/>
                <a:gd name="connsiteY46" fmla="*/ 25090 h 381681"/>
                <a:gd name="connsiteX47" fmla="*/ 87161 w 423286"/>
                <a:gd name="connsiteY47" fmla="*/ 25950 h 381681"/>
                <a:gd name="connsiteX48" fmla="*/ 87748 w 423286"/>
                <a:gd name="connsiteY48" fmla="*/ 26928 h 381681"/>
                <a:gd name="connsiteX49" fmla="*/ 91730 w 423286"/>
                <a:gd name="connsiteY49" fmla="*/ 29588 h 381681"/>
                <a:gd name="connsiteX50" fmla="*/ 92184 w 423286"/>
                <a:gd name="connsiteY50" fmla="*/ 30566 h 381681"/>
                <a:gd name="connsiteX51" fmla="*/ 92973 w 423286"/>
                <a:gd name="connsiteY51" fmla="*/ 31880 h 381681"/>
                <a:gd name="connsiteX52" fmla="*/ 93951 w 423286"/>
                <a:gd name="connsiteY52" fmla="*/ 32686 h 381681"/>
                <a:gd name="connsiteX53" fmla="*/ 95610 w 423286"/>
                <a:gd name="connsiteY53" fmla="*/ 32905 h 381681"/>
                <a:gd name="connsiteX54" fmla="*/ 96408 w 423286"/>
                <a:gd name="connsiteY54" fmla="*/ 33445 h 381681"/>
                <a:gd name="connsiteX55" fmla="*/ 100257 w 423286"/>
                <a:gd name="connsiteY55" fmla="*/ 38343 h 381681"/>
                <a:gd name="connsiteX56" fmla="*/ 101196 w 423286"/>
                <a:gd name="connsiteY56" fmla="*/ 38687 h 381681"/>
                <a:gd name="connsiteX57" fmla="*/ 105695 w 423286"/>
                <a:gd name="connsiteY57" fmla="*/ 37607 h 381681"/>
                <a:gd name="connsiteX58" fmla="*/ 106320 w 423286"/>
                <a:gd name="connsiteY58" fmla="*/ 37654 h 381681"/>
                <a:gd name="connsiteX59" fmla="*/ 106359 w 423286"/>
                <a:gd name="connsiteY59" fmla="*/ 38851 h 381681"/>
                <a:gd name="connsiteX60" fmla="*/ 107032 w 423286"/>
                <a:gd name="connsiteY60" fmla="*/ 45783 h 381681"/>
                <a:gd name="connsiteX61" fmla="*/ 107549 w 423286"/>
                <a:gd name="connsiteY61" fmla="*/ 49358 h 381681"/>
                <a:gd name="connsiteX62" fmla="*/ 108323 w 423286"/>
                <a:gd name="connsiteY62" fmla="*/ 52824 h 381681"/>
                <a:gd name="connsiteX63" fmla="*/ 109536 w 423286"/>
                <a:gd name="connsiteY63" fmla="*/ 55984 h 381681"/>
                <a:gd name="connsiteX64" fmla="*/ 110975 w 423286"/>
                <a:gd name="connsiteY64" fmla="*/ 58981 h 381681"/>
                <a:gd name="connsiteX65" fmla="*/ 112962 w 423286"/>
                <a:gd name="connsiteY65" fmla="*/ 60827 h 381681"/>
                <a:gd name="connsiteX66" fmla="*/ 117375 w 423286"/>
                <a:gd name="connsiteY66" fmla="*/ 63049 h 381681"/>
                <a:gd name="connsiteX67" fmla="*/ 119518 w 423286"/>
                <a:gd name="connsiteY67" fmla="*/ 63691 h 381681"/>
                <a:gd name="connsiteX68" fmla="*/ 125159 w 423286"/>
                <a:gd name="connsiteY68" fmla="*/ 64137 h 381681"/>
                <a:gd name="connsiteX69" fmla="*/ 130730 w 423286"/>
                <a:gd name="connsiteY69" fmla="*/ 65114 h 381681"/>
                <a:gd name="connsiteX70" fmla="*/ 134015 w 423286"/>
                <a:gd name="connsiteY70" fmla="*/ 66155 h 381681"/>
                <a:gd name="connsiteX71" fmla="*/ 135024 w 423286"/>
                <a:gd name="connsiteY71" fmla="*/ 66890 h 381681"/>
                <a:gd name="connsiteX72" fmla="*/ 135854 w 423286"/>
                <a:gd name="connsiteY72" fmla="*/ 68017 h 381681"/>
                <a:gd name="connsiteX73" fmla="*/ 138577 w 423286"/>
                <a:gd name="connsiteY73" fmla="*/ 73243 h 381681"/>
                <a:gd name="connsiteX74" fmla="*/ 142864 w 423286"/>
                <a:gd name="connsiteY74" fmla="*/ 76959 h 381681"/>
                <a:gd name="connsiteX75" fmla="*/ 151516 w 423286"/>
                <a:gd name="connsiteY75" fmla="*/ 82522 h 381681"/>
                <a:gd name="connsiteX76" fmla="*/ 155710 w 423286"/>
                <a:gd name="connsiteY76" fmla="*/ 84368 h 381681"/>
                <a:gd name="connsiteX77" fmla="*/ 169839 w 423286"/>
                <a:gd name="connsiteY77" fmla="*/ 87857 h 381681"/>
                <a:gd name="connsiteX78" fmla="*/ 179243 w 423286"/>
                <a:gd name="connsiteY78" fmla="*/ 87661 h 381681"/>
                <a:gd name="connsiteX79" fmla="*/ 205232 w 423286"/>
                <a:gd name="connsiteY79" fmla="*/ 80926 h 381681"/>
                <a:gd name="connsiteX80" fmla="*/ 213869 w 423286"/>
                <a:gd name="connsiteY80" fmla="*/ 79244 h 381681"/>
                <a:gd name="connsiteX81" fmla="*/ 217116 w 423286"/>
                <a:gd name="connsiteY81" fmla="*/ 79244 h 381681"/>
                <a:gd name="connsiteX82" fmla="*/ 215184 w 423286"/>
                <a:gd name="connsiteY82" fmla="*/ 80581 h 381681"/>
                <a:gd name="connsiteX83" fmla="*/ 211937 w 423286"/>
                <a:gd name="connsiteY83" fmla="*/ 81348 h 381681"/>
                <a:gd name="connsiteX84" fmla="*/ 213892 w 423286"/>
                <a:gd name="connsiteY84" fmla="*/ 82295 h 381681"/>
                <a:gd name="connsiteX85" fmla="*/ 216920 w 423286"/>
                <a:gd name="connsiteY85" fmla="*/ 82451 h 381681"/>
                <a:gd name="connsiteX86" fmla="*/ 218321 w 423286"/>
                <a:gd name="connsiteY86" fmla="*/ 82295 h 381681"/>
                <a:gd name="connsiteX87" fmla="*/ 219338 w 423286"/>
                <a:gd name="connsiteY87" fmla="*/ 81442 h 381681"/>
                <a:gd name="connsiteX88" fmla="*/ 219502 w 423286"/>
                <a:gd name="connsiteY88" fmla="*/ 80026 h 381681"/>
                <a:gd name="connsiteX89" fmla="*/ 219353 w 423286"/>
                <a:gd name="connsiteY89" fmla="*/ 78625 h 381681"/>
                <a:gd name="connsiteX90" fmla="*/ 217922 w 423286"/>
                <a:gd name="connsiteY90" fmla="*/ 72343 h 381681"/>
                <a:gd name="connsiteX91" fmla="*/ 217092 w 423286"/>
                <a:gd name="connsiteY91" fmla="*/ 67899 h 381681"/>
                <a:gd name="connsiteX92" fmla="*/ 223187 w 423286"/>
                <a:gd name="connsiteY92" fmla="*/ 68205 h 381681"/>
                <a:gd name="connsiteX93" fmla="*/ 225557 w 423286"/>
                <a:gd name="connsiteY93" fmla="*/ 67626 h 381681"/>
                <a:gd name="connsiteX94" fmla="*/ 229046 w 423286"/>
                <a:gd name="connsiteY94" fmla="*/ 66139 h 381681"/>
                <a:gd name="connsiteX95" fmla="*/ 231691 w 423286"/>
                <a:gd name="connsiteY95" fmla="*/ 65240 h 381681"/>
                <a:gd name="connsiteX96" fmla="*/ 233021 w 423286"/>
                <a:gd name="connsiteY96" fmla="*/ 65114 h 381681"/>
                <a:gd name="connsiteX97" fmla="*/ 234335 w 423286"/>
                <a:gd name="connsiteY97" fmla="*/ 64418 h 381681"/>
                <a:gd name="connsiteX98" fmla="*/ 235344 w 423286"/>
                <a:gd name="connsiteY98" fmla="*/ 63542 h 381681"/>
                <a:gd name="connsiteX99" fmla="*/ 237613 w 423286"/>
                <a:gd name="connsiteY99" fmla="*/ 57447 h 381681"/>
                <a:gd name="connsiteX100" fmla="*/ 238747 w 423286"/>
                <a:gd name="connsiteY100" fmla="*/ 55914 h 381681"/>
                <a:gd name="connsiteX101" fmla="*/ 242597 w 423286"/>
                <a:gd name="connsiteY101" fmla="*/ 52472 h 381681"/>
                <a:gd name="connsiteX102" fmla="*/ 245867 w 423286"/>
                <a:gd name="connsiteY102" fmla="*/ 50289 h 381681"/>
                <a:gd name="connsiteX103" fmla="*/ 249294 w 423286"/>
                <a:gd name="connsiteY103" fmla="*/ 48349 h 381681"/>
                <a:gd name="connsiteX104" fmla="*/ 253636 w 423286"/>
                <a:gd name="connsiteY104" fmla="*/ 46995 h 381681"/>
                <a:gd name="connsiteX105" fmla="*/ 259401 w 423286"/>
                <a:gd name="connsiteY105" fmla="*/ 47136 h 381681"/>
                <a:gd name="connsiteX106" fmla="*/ 263994 w 423286"/>
                <a:gd name="connsiteY106" fmla="*/ 47613 h 381681"/>
                <a:gd name="connsiteX107" fmla="*/ 266654 w 423286"/>
                <a:gd name="connsiteY107" fmla="*/ 47590 h 381681"/>
                <a:gd name="connsiteX108" fmla="*/ 267913 w 423286"/>
                <a:gd name="connsiteY108" fmla="*/ 47731 h 381681"/>
                <a:gd name="connsiteX109" fmla="*/ 268860 w 423286"/>
                <a:gd name="connsiteY109" fmla="*/ 47535 h 381681"/>
                <a:gd name="connsiteX110" fmla="*/ 269408 w 423286"/>
                <a:gd name="connsiteY110" fmla="*/ 47136 h 381681"/>
                <a:gd name="connsiteX111" fmla="*/ 270002 w 423286"/>
                <a:gd name="connsiteY111" fmla="*/ 44460 h 381681"/>
                <a:gd name="connsiteX112" fmla="*/ 270941 w 423286"/>
                <a:gd name="connsiteY112" fmla="*/ 43584 h 381681"/>
                <a:gd name="connsiteX113" fmla="*/ 272561 w 423286"/>
                <a:gd name="connsiteY113" fmla="*/ 42833 h 381681"/>
                <a:gd name="connsiteX114" fmla="*/ 274829 w 423286"/>
                <a:gd name="connsiteY114" fmla="*/ 42833 h 381681"/>
                <a:gd name="connsiteX115" fmla="*/ 277599 w 423286"/>
                <a:gd name="connsiteY115" fmla="*/ 42638 h 381681"/>
                <a:gd name="connsiteX116" fmla="*/ 279899 w 423286"/>
                <a:gd name="connsiteY116" fmla="*/ 42818 h 381681"/>
                <a:gd name="connsiteX117" fmla="*/ 282793 w 423286"/>
                <a:gd name="connsiteY117" fmla="*/ 43843 h 381681"/>
                <a:gd name="connsiteX118" fmla="*/ 286572 w 423286"/>
                <a:gd name="connsiteY118" fmla="*/ 43929 h 381681"/>
                <a:gd name="connsiteX119" fmla="*/ 289091 w 423286"/>
                <a:gd name="connsiteY119" fmla="*/ 43748 h 381681"/>
                <a:gd name="connsiteX120" fmla="*/ 290554 w 423286"/>
                <a:gd name="connsiteY120" fmla="*/ 44773 h 381681"/>
                <a:gd name="connsiteX121" fmla="*/ 291611 w 423286"/>
                <a:gd name="connsiteY121" fmla="*/ 46142 h 381681"/>
                <a:gd name="connsiteX122" fmla="*/ 292119 w 423286"/>
                <a:gd name="connsiteY122" fmla="*/ 47285 h 381681"/>
                <a:gd name="connsiteX123" fmla="*/ 292237 w 423286"/>
                <a:gd name="connsiteY123" fmla="*/ 48849 h 381681"/>
                <a:gd name="connsiteX124" fmla="*/ 292213 w 423286"/>
                <a:gd name="connsiteY124" fmla="*/ 50039 h 381681"/>
                <a:gd name="connsiteX125" fmla="*/ 292612 w 423286"/>
                <a:gd name="connsiteY125" fmla="*/ 50500 h 381681"/>
                <a:gd name="connsiteX126" fmla="*/ 294146 w 423286"/>
                <a:gd name="connsiteY126" fmla="*/ 51212 h 381681"/>
                <a:gd name="connsiteX127" fmla="*/ 296281 w 423286"/>
                <a:gd name="connsiteY127" fmla="*/ 51744 h 381681"/>
                <a:gd name="connsiteX128" fmla="*/ 300435 w 423286"/>
                <a:gd name="connsiteY128" fmla="*/ 52386 h 381681"/>
                <a:gd name="connsiteX129" fmla="*/ 304339 w 423286"/>
                <a:gd name="connsiteY129" fmla="*/ 53622 h 381681"/>
                <a:gd name="connsiteX130" fmla="*/ 306365 w 423286"/>
                <a:gd name="connsiteY130" fmla="*/ 54459 h 381681"/>
                <a:gd name="connsiteX131" fmla="*/ 309182 w 423286"/>
                <a:gd name="connsiteY131" fmla="*/ 55765 h 381681"/>
                <a:gd name="connsiteX132" fmla="*/ 312538 w 423286"/>
                <a:gd name="connsiteY132" fmla="*/ 59012 h 381681"/>
                <a:gd name="connsiteX133" fmla="*/ 313782 w 423286"/>
                <a:gd name="connsiteY133" fmla="*/ 59521 h 381681"/>
                <a:gd name="connsiteX134" fmla="*/ 315284 w 423286"/>
                <a:gd name="connsiteY134" fmla="*/ 59849 h 381681"/>
                <a:gd name="connsiteX135" fmla="*/ 316356 w 423286"/>
                <a:gd name="connsiteY135" fmla="*/ 59763 h 381681"/>
                <a:gd name="connsiteX136" fmla="*/ 318875 w 423286"/>
                <a:gd name="connsiteY136" fmla="*/ 58394 h 381681"/>
                <a:gd name="connsiteX137" fmla="*/ 321066 w 423286"/>
                <a:gd name="connsiteY137" fmla="*/ 59403 h 381681"/>
                <a:gd name="connsiteX138" fmla="*/ 322177 w 423286"/>
                <a:gd name="connsiteY138" fmla="*/ 59270 h 381681"/>
                <a:gd name="connsiteX139" fmla="*/ 324696 w 423286"/>
                <a:gd name="connsiteY139" fmla="*/ 58519 h 381681"/>
                <a:gd name="connsiteX140" fmla="*/ 327371 w 423286"/>
                <a:gd name="connsiteY140" fmla="*/ 59458 h 381681"/>
                <a:gd name="connsiteX141" fmla="*/ 334037 w 423286"/>
                <a:gd name="connsiteY141" fmla="*/ 63010 h 381681"/>
                <a:gd name="connsiteX142" fmla="*/ 334773 w 423286"/>
                <a:gd name="connsiteY142" fmla="*/ 62932 h 381681"/>
                <a:gd name="connsiteX143" fmla="*/ 335375 w 423286"/>
                <a:gd name="connsiteY143" fmla="*/ 63292 h 381681"/>
                <a:gd name="connsiteX144" fmla="*/ 335930 w 423286"/>
                <a:gd name="connsiteY144" fmla="*/ 64105 h 381681"/>
                <a:gd name="connsiteX145" fmla="*/ 336322 w 423286"/>
                <a:gd name="connsiteY145" fmla="*/ 65107 h 381681"/>
                <a:gd name="connsiteX146" fmla="*/ 336814 w 423286"/>
                <a:gd name="connsiteY146" fmla="*/ 68158 h 381681"/>
                <a:gd name="connsiteX147" fmla="*/ 338739 w 423286"/>
                <a:gd name="connsiteY147" fmla="*/ 70387 h 381681"/>
                <a:gd name="connsiteX148" fmla="*/ 341094 w 423286"/>
                <a:gd name="connsiteY148" fmla="*/ 72414 h 381681"/>
                <a:gd name="connsiteX149" fmla="*/ 343840 w 423286"/>
                <a:gd name="connsiteY149" fmla="*/ 73524 h 381681"/>
                <a:gd name="connsiteX150" fmla="*/ 349574 w 423286"/>
                <a:gd name="connsiteY150" fmla="*/ 76177 h 381681"/>
                <a:gd name="connsiteX151" fmla="*/ 352078 w 423286"/>
                <a:gd name="connsiteY151" fmla="*/ 78328 h 381681"/>
                <a:gd name="connsiteX152" fmla="*/ 354613 w 423286"/>
                <a:gd name="connsiteY152" fmla="*/ 81974 h 381681"/>
                <a:gd name="connsiteX153" fmla="*/ 357742 w 423286"/>
                <a:gd name="connsiteY153" fmla="*/ 86770 h 381681"/>
                <a:gd name="connsiteX154" fmla="*/ 358196 w 423286"/>
                <a:gd name="connsiteY154" fmla="*/ 87208 h 381681"/>
                <a:gd name="connsiteX155" fmla="*/ 366238 w 423286"/>
                <a:gd name="connsiteY155" fmla="*/ 87059 h 381681"/>
                <a:gd name="connsiteX156" fmla="*/ 375282 w 423286"/>
                <a:gd name="connsiteY156" fmla="*/ 87067 h 381681"/>
                <a:gd name="connsiteX157" fmla="*/ 376385 w 423286"/>
                <a:gd name="connsiteY157" fmla="*/ 88984 h 381681"/>
                <a:gd name="connsiteX158" fmla="*/ 376182 w 423286"/>
                <a:gd name="connsiteY158" fmla="*/ 92778 h 381681"/>
                <a:gd name="connsiteX159" fmla="*/ 376503 w 423286"/>
                <a:gd name="connsiteY159" fmla="*/ 96666 h 381681"/>
                <a:gd name="connsiteX160" fmla="*/ 377316 w 423286"/>
                <a:gd name="connsiteY160" fmla="*/ 99350 h 381681"/>
                <a:gd name="connsiteX161" fmla="*/ 377324 w 423286"/>
                <a:gd name="connsiteY161" fmla="*/ 101822 h 381681"/>
                <a:gd name="connsiteX162" fmla="*/ 376675 w 423286"/>
                <a:gd name="connsiteY162" fmla="*/ 103074 h 381681"/>
                <a:gd name="connsiteX163" fmla="*/ 376166 w 423286"/>
                <a:gd name="connsiteY163" fmla="*/ 104505 h 381681"/>
                <a:gd name="connsiteX164" fmla="*/ 376018 w 423286"/>
                <a:gd name="connsiteY164" fmla="*/ 105131 h 381681"/>
                <a:gd name="connsiteX165" fmla="*/ 377176 w 423286"/>
                <a:gd name="connsiteY165" fmla="*/ 106023 h 381681"/>
                <a:gd name="connsiteX166" fmla="*/ 378193 w 423286"/>
                <a:gd name="connsiteY166" fmla="*/ 108073 h 381681"/>
                <a:gd name="connsiteX167" fmla="*/ 378341 w 423286"/>
                <a:gd name="connsiteY167" fmla="*/ 110928 h 381681"/>
                <a:gd name="connsiteX168" fmla="*/ 377841 w 423286"/>
                <a:gd name="connsiteY168" fmla="*/ 112438 h 381681"/>
                <a:gd name="connsiteX169" fmla="*/ 377911 w 423286"/>
                <a:gd name="connsiteY169" fmla="*/ 113690 h 381681"/>
                <a:gd name="connsiteX170" fmla="*/ 378419 w 423286"/>
                <a:gd name="connsiteY170" fmla="*/ 114754 h 381681"/>
                <a:gd name="connsiteX171" fmla="*/ 378857 w 423286"/>
                <a:gd name="connsiteY171" fmla="*/ 116530 h 381681"/>
                <a:gd name="connsiteX172" fmla="*/ 378780 w 423286"/>
                <a:gd name="connsiteY172" fmla="*/ 117602 h 381681"/>
                <a:gd name="connsiteX173" fmla="*/ 378052 w 423286"/>
                <a:gd name="connsiteY173" fmla="*/ 118666 h 381681"/>
                <a:gd name="connsiteX174" fmla="*/ 377613 w 423286"/>
                <a:gd name="connsiteY174" fmla="*/ 119996 h 381681"/>
                <a:gd name="connsiteX175" fmla="*/ 377035 w 423286"/>
                <a:gd name="connsiteY175" fmla="*/ 121678 h 381681"/>
                <a:gd name="connsiteX176" fmla="*/ 376824 w 423286"/>
                <a:gd name="connsiteY176" fmla="*/ 123008 h 381681"/>
                <a:gd name="connsiteX177" fmla="*/ 375728 w 423286"/>
                <a:gd name="connsiteY177" fmla="*/ 123626 h 381681"/>
                <a:gd name="connsiteX178" fmla="*/ 374860 w 423286"/>
                <a:gd name="connsiteY178" fmla="*/ 124072 h 381681"/>
                <a:gd name="connsiteX179" fmla="*/ 375009 w 423286"/>
                <a:gd name="connsiteY179" fmla="*/ 125754 h 381681"/>
                <a:gd name="connsiteX180" fmla="*/ 375447 w 423286"/>
                <a:gd name="connsiteY180" fmla="*/ 127170 h 381681"/>
                <a:gd name="connsiteX181" fmla="*/ 375955 w 423286"/>
                <a:gd name="connsiteY181" fmla="*/ 128844 h 381681"/>
                <a:gd name="connsiteX182" fmla="*/ 375376 w 423286"/>
                <a:gd name="connsiteY182" fmla="*/ 129994 h 381681"/>
                <a:gd name="connsiteX183" fmla="*/ 375009 w 423286"/>
                <a:gd name="connsiteY183" fmla="*/ 131316 h 381681"/>
                <a:gd name="connsiteX184" fmla="*/ 374203 w 423286"/>
                <a:gd name="connsiteY184" fmla="*/ 133437 h 381681"/>
                <a:gd name="connsiteX185" fmla="*/ 374422 w 423286"/>
                <a:gd name="connsiteY185" fmla="*/ 135197 h 381681"/>
                <a:gd name="connsiteX186" fmla="*/ 373553 w 423286"/>
                <a:gd name="connsiteY186" fmla="*/ 136691 h 381681"/>
                <a:gd name="connsiteX187" fmla="*/ 372458 w 423286"/>
                <a:gd name="connsiteY187" fmla="*/ 138013 h 381681"/>
                <a:gd name="connsiteX188" fmla="*/ 371731 w 423286"/>
                <a:gd name="connsiteY188" fmla="*/ 139069 h 381681"/>
                <a:gd name="connsiteX189" fmla="*/ 371582 w 423286"/>
                <a:gd name="connsiteY189" fmla="*/ 140564 h 381681"/>
                <a:gd name="connsiteX190" fmla="*/ 370784 w 423286"/>
                <a:gd name="connsiteY190" fmla="*/ 141088 h 381681"/>
                <a:gd name="connsiteX191" fmla="*/ 369258 w 423286"/>
                <a:gd name="connsiteY191" fmla="*/ 142316 h 381681"/>
                <a:gd name="connsiteX192" fmla="*/ 368319 w 423286"/>
                <a:gd name="connsiteY192" fmla="*/ 143192 h 381681"/>
                <a:gd name="connsiteX193" fmla="*/ 366935 w 423286"/>
                <a:gd name="connsiteY193" fmla="*/ 143458 h 381681"/>
                <a:gd name="connsiteX194" fmla="*/ 366645 w 423286"/>
                <a:gd name="connsiteY194" fmla="*/ 144162 h 381681"/>
                <a:gd name="connsiteX195" fmla="*/ 366864 w 423286"/>
                <a:gd name="connsiteY195" fmla="*/ 144859 h 381681"/>
                <a:gd name="connsiteX196" fmla="*/ 367443 w 423286"/>
                <a:gd name="connsiteY196" fmla="*/ 145297 h 381681"/>
                <a:gd name="connsiteX197" fmla="*/ 368343 w 423286"/>
                <a:gd name="connsiteY197" fmla="*/ 146815 h 381681"/>
                <a:gd name="connsiteX198" fmla="*/ 370221 w 423286"/>
                <a:gd name="connsiteY198" fmla="*/ 149427 h 381681"/>
                <a:gd name="connsiteX199" fmla="*/ 364807 w 423286"/>
                <a:gd name="connsiteY199" fmla="*/ 149756 h 381681"/>
                <a:gd name="connsiteX200" fmla="*/ 363219 w 423286"/>
                <a:gd name="connsiteY200" fmla="*/ 152064 h 381681"/>
                <a:gd name="connsiteX201" fmla="*/ 361364 w 423286"/>
                <a:gd name="connsiteY201" fmla="*/ 155365 h 381681"/>
                <a:gd name="connsiteX202" fmla="*/ 362272 w 423286"/>
                <a:gd name="connsiteY202" fmla="*/ 162031 h 381681"/>
                <a:gd name="connsiteX203" fmla="*/ 361364 w 423286"/>
                <a:gd name="connsiteY203" fmla="*/ 165450 h 381681"/>
                <a:gd name="connsiteX204" fmla="*/ 361912 w 423286"/>
                <a:gd name="connsiteY204" fmla="*/ 167367 h 381681"/>
                <a:gd name="connsiteX205" fmla="*/ 363297 w 423286"/>
                <a:gd name="connsiteY205" fmla="*/ 168689 h 381681"/>
                <a:gd name="connsiteX206" fmla="*/ 365073 w 423286"/>
                <a:gd name="connsiteY206" fmla="*/ 169424 h 381681"/>
                <a:gd name="connsiteX207" fmla="*/ 368405 w 423286"/>
                <a:gd name="connsiteY207" fmla="*/ 169471 h 381681"/>
                <a:gd name="connsiteX208" fmla="*/ 370612 w 423286"/>
                <a:gd name="connsiteY208" fmla="*/ 169988 h 381681"/>
                <a:gd name="connsiteX209" fmla="*/ 370830 w 423286"/>
                <a:gd name="connsiteY209" fmla="*/ 170872 h 381681"/>
                <a:gd name="connsiteX210" fmla="*/ 369563 w 423286"/>
                <a:gd name="connsiteY210" fmla="*/ 172162 h 381681"/>
                <a:gd name="connsiteX211" fmla="*/ 367537 w 423286"/>
                <a:gd name="connsiteY211" fmla="*/ 174580 h 381681"/>
                <a:gd name="connsiteX212" fmla="*/ 366457 w 423286"/>
                <a:gd name="connsiteY212" fmla="*/ 175636 h 381681"/>
                <a:gd name="connsiteX213" fmla="*/ 363007 w 423286"/>
                <a:gd name="connsiteY213" fmla="*/ 180486 h 381681"/>
                <a:gd name="connsiteX214" fmla="*/ 363039 w 423286"/>
                <a:gd name="connsiteY214" fmla="*/ 182552 h 381681"/>
                <a:gd name="connsiteX215" fmla="*/ 363359 w 423286"/>
                <a:gd name="connsiteY215" fmla="*/ 184218 h 381681"/>
                <a:gd name="connsiteX216" fmla="*/ 364846 w 423286"/>
                <a:gd name="connsiteY216" fmla="*/ 189437 h 381681"/>
                <a:gd name="connsiteX217" fmla="*/ 366301 w 423286"/>
                <a:gd name="connsiteY217" fmla="*/ 194483 h 381681"/>
                <a:gd name="connsiteX218" fmla="*/ 368906 w 423286"/>
                <a:gd name="connsiteY218" fmla="*/ 203558 h 381681"/>
                <a:gd name="connsiteX219" fmla="*/ 368859 w 423286"/>
                <a:gd name="connsiteY219" fmla="*/ 205662 h 381681"/>
                <a:gd name="connsiteX220" fmla="*/ 368046 w 423286"/>
                <a:gd name="connsiteY220" fmla="*/ 210325 h 381681"/>
                <a:gd name="connsiteX221" fmla="*/ 367991 w 423286"/>
                <a:gd name="connsiteY221" fmla="*/ 213157 h 381681"/>
                <a:gd name="connsiteX222" fmla="*/ 368358 w 423286"/>
                <a:gd name="connsiteY222" fmla="*/ 216826 h 381681"/>
                <a:gd name="connsiteX223" fmla="*/ 368085 w 423286"/>
                <a:gd name="connsiteY223" fmla="*/ 218720 h 381681"/>
                <a:gd name="connsiteX224" fmla="*/ 368726 w 423286"/>
                <a:gd name="connsiteY224" fmla="*/ 222960 h 381681"/>
                <a:gd name="connsiteX225" fmla="*/ 369454 w 423286"/>
                <a:gd name="connsiteY225" fmla="*/ 223265 h 381681"/>
                <a:gd name="connsiteX226" fmla="*/ 375095 w 423286"/>
                <a:gd name="connsiteY226" fmla="*/ 224086 h 381681"/>
                <a:gd name="connsiteX227" fmla="*/ 380266 w 423286"/>
                <a:gd name="connsiteY227" fmla="*/ 224845 h 381681"/>
                <a:gd name="connsiteX228" fmla="*/ 387158 w 423286"/>
                <a:gd name="connsiteY228" fmla="*/ 225847 h 381681"/>
                <a:gd name="connsiteX229" fmla="*/ 389247 w 423286"/>
                <a:gd name="connsiteY229" fmla="*/ 228327 h 381681"/>
                <a:gd name="connsiteX230" fmla="*/ 390546 w 423286"/>
                <a:gd name="connsiteY230" fmla="*/ 233764 h 381681"/>
                <a:gd name="connsiteX231" fmla="*/ 390467 w 423286"/>
                <a:gd name="connsiteY231" fmla="*/ 237825 h 381681"/>
                <a:gd name="connsiteX232" fmla="*/ 389881 w 423286"/>
                <a:gd name="connsiteY232" fmla="*/ 239898 h 381681"/>
                <a:gd name="connsiteX233" fmla="*/ 384952 w 423286"/>
                <a:gd name="connsiteY233" fmla="*/ 245804 h 381681"/>
                <a:gd name="connsiteX234" fmla="*/ 379945 w 423286"/>
                <a:gd name="connsiteY234" fmla="*/ 251782 h 381681"/>
                <a:gd name="connsiteX235" fmla="*/ 374946 w 423286"/>
                <a:gd name="connsiteY235" fmla="*/ 257735 h 381681"/>
                <a:gd name="connsiteX236" fmla="*/ 369767 w 423286"/>
                <a:gd name="connsiteY236" fmla="*/ 263892 h 381681"/>
                <a:gd name="connsiteX237" fmla="*/ 369227 w 423286"/>
                <a:gd name="connsiteY237" fmla="*/ 264542 h 381681"/>
                <a:gd name="connsiteX238" fmla="*/ 373412 w 423286"/>
                <a:gd name="connsiteY238" fmla="*/ 269455 h 381681"/>
                <a:gd name="connsiteX239" fmla="*/ 376002 w 423286"/>
                <a:gd name="connsiteY239" fmla="*/ 272490 h 381681"/>
                <a:gd name="connsiteX240" fmla="*/ 379656 w 423286"/>
                <a:gd name="connsiteY240" fmla="*/ 276754 h 381681"/>
                <a:gd name="connsiteX241" fmla="*/ 380117 w 423286"/>
                <a:gd name="connsiteY241" fmla="*/ 277779 h 381681"/>
                <a:gd name="connsiteX242" fmla="*/ 380086 w 423286"/>
                <a:gd name="connsiteY242" fmla="*/ 279453 h 381681"/>
                <a:gd name="connsiteX243" fmla="*/ 383833 w 423286"/>
                <a:gd name="connsiteY243" fmla="*/ 285931 h 381681"/>
                <a:gd name="connsiteX244" fmla="*/ 385156 w 423286"/>
                <a:gd name="connsiteY244" fmla="*/ 289303 h 381681"/>
                <a:gd name="connsiteX245" fmla="*/ 386345 w 423286"/>
                <a:gd name="connsiteY245" fmla="*/ 291282 h 381681"/>
                <a:gd name="connsiteX246" fmla="*/ 389309 w 423286"/>
                <a:gd name="connsiteY246" fmla="*/ 294372 h 381681"/>
                <a:gd name="connsiteX247" fmla="*/ 392205 w 423286"/>
                <a:gd name="connsiteY247" fmla="*/ 297384 h 381681"/>
                <a:gd name="connsiteX248" fmla="*/ 395342 w 423286"/>
                <a:gd name="connsiteY248" fmla="*/ 298761 h 381681"/>
                <a:gd name="connsiteX249" fmla="*/ 397485 w 423286"/>
                <a:gd name="connsiteY249" fmla="*/ 299066 h 381681"/>
                <a:gd name="connsiteX250" fmla="*/ 402367 w 423286"/>
                <a:gd name="connsiteY250" fmla="*/ 300655 h 381681"/>
                <a:gd name="connsiteX251" fmla="*/ 404151 w 423286"/>
                <a:gd name="connsiteY251" fmla="*/ 301922 h 381681"/>
                <a:gd name="connsiteX252" fmla="*/ 407014 w 423286"/>
                <a:gd name="connsiteY252" fmla="*/ 305114 h 381681"/>
                <a:gd name="connsiteX253" fmla="*/ 410378 w 423286"/>
                <a:gd name="connsiteY253" fmla="*/ 304676 h 381681"/>
                <a:gd name="connsiteX254" fmla="*/ 411075 w 423286"/>
                <a:gd name="connsiteY254" fmla="*/ 304676 h 381681"/>
                <a:gd name="connsiteX255" fmla="*/ 411262 w 423286"/>
                <a:gd name="connsiteY255" fmla="*/ 304903 h 381681"/>
                <a:gd name="connsiteX256" fmla="*/ 411364 w 423286"/>
                <a:gd name="connsiteY256" fmla="*/ 305928 h 381681"/>
                <a:gd name="connsiteX257" fmla="*/ 410871 w 423286"/>
                <a:gd name="connsiteY257" fmla="*/ 310880 h 381681"/>
                <a:gd name="connsiteX258" fmla="*/ 411802 w 423286"/>
                <a:gd name="connsiteY258" fmla="*/ 315863 h 381681"/>
                <a:gd name="connsiteX259" fmla="*/ 412451 w 423286"/>
                <a:gd name="connsiteY259" fmla="*/ 323350 h 381681"/>
                <a:gd name="connsiteX260" fmla="*/ 412209 w 423286"/>
                <a:gd name="connsiteY260" fmla="*/ 324641 h 381681"/>
                <a:gd name="connsiteX261" fmla="*/ 411403 w 423286"/>
                <a:gd name="connsiteY261" fmla="*/ 326801 h 381681"/>
                <a:gd name="connsiteX262" fmla="*/ 411364 w 423286"/>
                <a:gd name="connsiteY262" fmla="*/ 328185 h 381681"/>
                <a:gd name="connsiteX263" fmla="*/ 411153 w 423286"/>
                <a:gd name="connsiteY263" fmla="*/ 329038 h 381681"/>
                <a:gd name="connsiteX264" fmla="*/ 411372 w 423286"/>
                <a:gd name="connsiteY264" fmla="*/ 329413 h 381681"/>
                <a:gd name="connsiteX265" fmla="*/ 412444 w 423286"/>
                <a:gd name="connsiteY265" fmla="*/ 329922 h 381681"/>
                <a:gd name="connsiteX266" fmla="*/ 414728 w 423286"/>
                <a:gd name="connsiteY266" fmla="*/ 330196 h 381681"/>
                <a:gd name="connsiteX267" fmla="*/ 420244 w 423286"/>
                <a:gd name="connsiteY267" fmla="*/ 329359 h 381681"/>
                <a:gd name="connsiteX268" fmla="*/ 420885 w 423286"/>
                <a:gd name="connsiteY268" fmla="*/ 329570 h 381681"/>
                <a:gd name="connsiteX269" fmla="*/ 422207 w 423286"/>
                <a:gd name="connsiteY269" fmla="*/ 330454 h 381681"/>
                <a:gd name="connsiteX270" fmla="*/ 423201 w 423286"/>
                <a:gd name="connsiteY270" fmla="*/ 331839 h 381681"/>
                <a:gd name="connsiteX271" fmla="*/ 423287 w 423286"/>
                <a:gd name="connsiteY271" fmla="*/ 332496 h 381681"/>
                <a:gd name="connsiteX272" fmla="*/ 421894 w 423286"/>
                <a:gd name="connsiteY272" fmla="*/ 333646 h 381681"/>
                <a:gd name="connsiteX273" fmla="*/ 421668 w 423286"/>
                <a:gd name="connsiteY273" fmla="*/ 335594 h 381681"/>
                <a:gd name="connsiteX274" fmla="*/ 422082 w 423286"/>
                <a:gd name="connsiteY274" fmla="*/ 338512 h 381681"/>
                <a:gd name="connsiteX275" fmla="*/ 421894 w 423286"/>
                <a:gd name="connsiteY275" fmla="*/ 338864 h 381681"/>
                <a:gd name="connsiteX276" fmla="*/ 420674 w 423286"/>
                <a:gd name="connsiteY276" fmla="*/ 339521 h 381681"/>
                <a:gd name="connsiteX277" fmla="*/ 420275 w 423286"/>
                <a:gd name="connsiteY277" fmla="*/ 343731 h 381681"/>
                <a:gd name="connsiteX278" fmla="*/ 420056 w 423286"/>
                <a:gd name="connsiteY278" fmla="*/ 344114 h 381681"/>
                <a:gd name="connsiteX279" fmla="*/ 418632 w 423286"/>
                <a:gd name="connsiteY279" fmla="*/ 344544 h 381681"/>
                <a:gd name="connsiteX280" fmla="*/ 411904 w 423286"/>
                <a:gd name="connsiteY280" fmla="*/ 344255 h 381681"/>
                <a:gd name="connsiteX281" fmla="*/ 411137 w 423286"/>
                <a:gd name="connsiteY281" fmla="*/ 344372 h 381681"/>
                <a:gd name="connsiteX282" fmla="*/ 408610 w 423286"/>
                <a:gd name="connsiteY282" fmla="*/ 345483 h 381681"/>
                <a:gd name="connsiteX283" fmla="*/ 404276 w 423286"/>
                <a:gd name="connsiteY283" fmla="*/ 346281 h 381681"/>
                <a:gd name="connsiteX284" fmla="*/ 403087 w 423286"/>
                <a:gd name="connsiteY284" fmla="*/ 346734 h 381681"/>
                <a:gd name="connsiteX285" fmla="*/ 401491 w 423286"/>
                <a:gd name="connsiteY285" fmla="*/ 348002 h 381681"/>
                <a:gd name="connsiteX286" fmla="*/ 400341 w 423286"/>
                <a:gd name="connsiteY286" fmla="*/ 349543 h 381681"/>
                <a:gd name="connsiteX287" fmla="*/ 400122 w 423286"/>
                <a:gd name="connsiteY287" fmla="*/ 350967 h 381681"/>
                <a:gd name="connsiteX288" fmla="*/ 399895 w 423286"/>
                <a:gd name="connsiteY288" fmla="*/ 351264 h 381681"/>
                <a:gd name="connsiteX289" fmla="*/ 397415 w 423286"/>
                <a:gd name="connsiteY289" fmla="*/ 350975 h 381681"/>
                <a:gd name="connsiteX290" fmla="*/ 396601 w 423286"/>
                <a:gd name="connsiteY290" fmla="*/ 352211 h 381681"/>
                <a:gd name="connsiteX291" fmla="*/ 391790 w 423286"/>
                <a:gd name="connsiteY291" fmla="*/ 354057 h 381681"/>
                <a:gd name="connsiteX292" fmla="*/ 391195 w 423286"/>
                <a:gd name="connsiteY292" fmla="*/ 354456 h 381681"/>
                <a:gd name="connsiteX293" fmla="*/ 390483 w 423286"/>
                <a:gd name="connsiteY293" fmla="*/ 355927 h 381681"/>
                <a:gd name="connsiteX294" fmla="*/ 389842 w 423286"/>
                <a:gd name="connsiteY294" fmla="*/ 360050 h 381681"/>
                <a:gd name="connsiteX295" fmla="*/ 389263 w 423286"/>
                <a:gd name="connsiteY295" fmla="*/ 363751 h 381681"/>
                <a:gd name="connsiteX296" fmla="*/ 388895 w 423286"/>
                <a:gd name="connsiteY296" fmla="*/ 364290 h 381681"/>
                <a:gd name="connsiteX297" fmla="*/ 387377 w 423286"/>
                <a:gd name="connsiteY297" fmla="*/ 365558 h 381681"/>
                <a:gd name="connsiteX298" fmla="*/ 387228 w 423286"/>
                <a:gd name="connsiteY298" fmla="*/ 365988 h 381681"/>
                <a:gd name="connsiteX299" fmla="*/ 387432 w 423286"/>
                <a:gd name="connsiteY299" fmla="*/ 367420 h 381681"/>
                <a:gd name="connsiteX300" fmla="*/ 386744 w 423286"/>
                <a:gd name="connsiteY300" fmla="*/ 370025 h 381681"/>
                <a:gd name="connsiteX301" fmla="*/ 386204 w 423286"/>
                <a:gd name="connsiteY301" fmla="*/ 377246 h 381681"/>
                <a:gd name="connsiteX302" fmla="*/ 385601 w 423286"/>
                <a:gd name="connsiteY302" fmla="*/ 379264 h 381681"/>
                <a:gd name="connsiteX303" fmla="*/ 384405 w 423286"/>
                <a:gd name="connsiteY303" fmla="*/ 379429 h 381681"/>
                <a:gd name="connsiteX304" fmla="*/ 383466 w 423286"/>
                <a:gd name="connsiteY304" fmla="*/ 380438 h 381681"/>
                <a:gd name="connsiteX305" fmla="*/ 381744 w 423286"/>
                <a:gd name="connsiteY305" fmla="*/ 381682 h 381681"/>
                <a:gd name="connsiteX306" fmla="*/ 378028 w 423286"/>
                <a:gd name="connsiteY306" fmla="*/ 380720 h 381681"/>
                <a:gd name="connsiteX307" fmla="*/ 375079 w 423286"/>
                <a:gd name="connsiteY307" fmla="*/ 379710 h 381681"/>
                <a:gd name="connsiteX308" fmla="*/ 365315 w 423286"/>
                <a:gd name="connsiteY308" fmla="*/ 377340 h 381681"/>
                <a:gd name="connsiteX309" fmla="*/ 364243 w 423286"/>
                <a:gd name="connsiteY309" fmla="*/ 376190 h 381681"/>
                <a:gd name="connsiteX310" fmla="*/ 363633 w 423286"/>
                <a:gd name="connsiteY310" fmla="*/ 374164 h 381681"/>
                <a:gd name="connsiteX311" fmla="*/ 361943 w 423286"/>
                <a:gd name="connsiteY311" fmla="*/ 373592 h 381681"/>
                <a:gd name="connsiteX312" fmla="*/ 359518 w 423286"/>
                <a:gd name="connsiteY312" fmla="*/ 376628 h 381681"/>
                <a:gd name="connsiteX313" fmla="*/ 351272 w 423286"/>
                <a:gd name="connsiteY313" fmla="*/ 374876 h 381681"/>
                <a:gd name="connsiteX314" fmla="*/ 348471 w 423286"/>
                <a:gd name="connsiteY314" fmla="*/ 375415 h 381681"/>
                <a:gd name="connsiteX315" fmla="*/ 346742 w 423286"/>
                <a:gd name="connsiteY315" fmla="*/ 374469 h 381681"/>
                <a:gd name="connsiteX316" fmla="*/ 342299 w 423286"/>
                <a:gd name="connsiteY316" fmla="*/ 374414 h 381681"/>
                <a:gd name="connsiteX317" fmla="*/ 338794 w 423286"/>
                <a:gd name="connsiteY317" fmla="*/ 372521 h 381681"/>
                <a:gd name="connsiteX318" fmla="*/ 333763 w 423286"/>
                <a:gd name="connsiteY318" fmla="*/ 373819 h 381681"/>
                <a:gd name="connsiteX319" fmla="*/ 329789 w 423286"/>
                <a:gd name="connsiteY319" fmla="*/ 374070 h 381681"/>
                <a:gd name="connsiteX320" fmla="*/ 324336 w 423286"/>
                <a:gd name="connsiteY320" fmla="*/ 370752 h 381681"/>
                <a:gd name="connsiteX321" fmla="*/ 318476 w 423286"/>
                <a:gd name="connsiteY321" fmla="*/ 369837 h 381681"/>
                <a:gd name="connsiteX322" fmla="*/ 313720 w 423286"/>
                <a:gd name="connsiteY322" fmla="*/ 370119 h 381681"/>
                <a:gd name="connsiteX323" fmla="*/ 311271 w 423286"/>
                <a:gd name="connsiteY323" fmla="*/ 369861 h 381681"/>
                <a:gd name="connsiteX324" fmla="*/ 307304 w 423286"/>
                <a:gd name="connsiteY324" fmla="*/ 368672 h 381681"/>
                <a:gd name="connsiteX325" fmla="*/ 305427 w 423286"/>
                <a:gd name="connsiteY325" fmla="*/ 367443 h 381681"/>
                <a:gd name="connsiteX326" fmla="*/ 302337 w 423286"/>
                <a:gd name="connsiteY326" fmla="*/ 368382 h 381681"/>
                <a:gd name="connsiteX327" fmla="*/ 300944 w 423286"/>
                <a:gd name="connsiteY327" fmla="*/ 366637 h 381681"/>
                <a:gd name="connsiteX328" fmla="*/ 292205 w 423286"/>
                <a:gd name="connsiteY328" fmla="*/ 365018 h 381681"/>
                <a:gd name="connsiteX329" fmla="*/ 290586 w 423286"/>
                <a:gd name="connsiteY329" fmla="*/ 361928 h 381681"/>
                <a:gd name="connsiteX330" fmla="*/ 289373 w 423286"/>
                <a:gd name="connsiteY330" fmla="*/ 359056 h 381681"/>
                <a:gd name="connsiteX331" fmla="*/ 289279 w 423286"/>
                <a:gd name="connsiteY331" fmla="*/ 356099 h 381681"/>
                <a:gd name="connsiteX332" fmla="*/ 287151 w 423286"/>
                <a:gd name="connsiteY332" fmla="*/ 350920 h 381681"/>
                <a:gd name="connsiteX333" fmla="*/ 286439 w 423286"/>
                <a:gd name="connsiteY333" fmla="*/ 343386 h 381681"/>
                <a:gd name="connsiteX334" fmla="*/ 285649 w 423286"/>
                <a:gd name="connsiteY334" fmla="*/ 340437 h 381681"/>
                <a:gd name="connsiteX335" fmla="*/ 284468 w 423286"/>
                <a:gd name="connsiteY335" fmla="*/ 337871 h 381681"/>
                <a:gd name="connsiteX336" fmla="*/ 282895 w 423286"/>
                <a:gd name="connsiteY336" fmla="*/ 335688 h 381681"/>
                <a:gd name="connsiteX337" fmla="*/ 280759 w 423286"/>
                <a:gd name="connsiteY337" fmla="*/ 333349 h 381681"/>
                <a:gd name="connsiteX338" fmla="*/ 278897 w 423286"/>
                <a:gd name="connsiteY338" fmla="*/ 332418 h 381681"/>
                <a:gd name="connsiteX339" fmla="*/ 270730 w 423286"/>
                <a:gd name="connsiteY339" fmla="*/ 330634 h 381681"/>
                <a:gd name="connsiteX340" fmla="*/ 269157 w 423286"/>
                <a:gd name="connsiteY340" fmla="*/ 330869 h 381681"/>
                <a:gd name="connsiteX341" fmla="*/ 265504 w 423286"/>
                <a:gd name="connsiteY341" fmla="*/ 332034 h 381681"/>
                <a:gd name="connsiteX342" fmla="*/ 261616 w 423286"/>
                <a:gd name="connsiteY342" fmla="*/ 334624 h 381681"/>
                <a:gd name="connsiteX343" fmla="*/ 255231 w 423286"/>
                <a:gd name="connsiteY343" fmla="*/ 336095 h 381681"/>
                <a:gd name="connsiteX344" fmla="*/ 253949 w 423286"/>
                <a:gd name="connsiteY344" fmla="*/ 337206 h 381681"/>
                <a:gd name="connsiteX345" fmla="*/ 252345 w 423286"/>
                <a:gd name="connsiteY345" fmla="*/ 339709 h 381681"/>
                <a:gd name="connsiteX346" fmla="*/ 250264 w 423286"/>
                <a:gd name="connsiteY346" fmla="*/ 341164 h 381681"/>
                <a:gd name="connsiteX347" fmla="*/ 247416 w 423286"/>
                <a:gd name="connsiteY347" fmla="*/ 340789 h 381681"/>
                <a:gd name="connsiteX348" fmla="*/ 244349 w 423286"/>
                <a:gd name="connsiteY348" fmla="*/ 342267 h 381681"/>
                <a:gd name="connsiteX349" fmla="*/ 238662 w 423286"/>
                <a:gd name="connsiteY349" fmla="*/ 346390 h 381681"/>
                <a:gd name="connsiteX350" fmla="*/ 235665 w 423286"/>
                <a:gd name="connsiteY350" fmla="*/ 347650 h 381681"/>
                <a:gd name="connsiteX351" fmla="*/ 233154 w 423286"/>
                <a:gd name="connsiteY351" fmla="*/ 347556 h 381681"/>
                <a:gd name="connsiteX352" fmla="*/ 230455 w 423286"/>
                <a:gd name="connsiteY352" fmla="*/ 345600 h 381681"/>
                <a:gd name="connsiteX353" fmla="*/ 224423 w 423286"/>
                <a:gd name="connsiteY353" fmla="*/ 342972 h 381681"/>
                <a:gd name="connsiteX354" fmla="*/ 220519 w 423286"/>
                <a:gd name="connsiteY354" fmla="*/ 342095 h 381681"/>
                <a:gd name="connsiteX355" fmla="*/ 215105 w 423286"/>
                <a:gd name="connsiteY355" fmla="*/ 342698 h 381681"/>
                <a:gd name="connsiteX356" fmla="*/ 212539 w 423286"/>
                <a:gd name="connsiteY356" fmla="*/ 342260 h 381681"/>
                <a:gd name="connsiteX357" fmla="*/ 208181 w 423286"/>
                <a:gd name="connsiteY357" fmla="*/ 339169 h 381681"/>
                <a:gd name="connsiteX358" fmla="*/ 207039 w 423286"/>
                <a:gd name="connsiteY358" fmla="*/ 336924 h 381681"/>
                <a:gd name="connsiteX359" fmla="*/ 204551 w 423286"/>
                <a:gd name="connsiteY359" fmla="*/ 335422 h 381681"/>
                <a:gd name="connsiteX360" fmla="*/ 196665 w 423286"/>
                <a:gd name="connsiteY360" fmla="*/ 332050 h 381681"/>
                <a:gd name="connsiteX361" fmla="*/ 190282 w 423286"/>
                <a:gd name="connsiteY361" fmla="*/ 327591 h 381681"/>
                <a:gd name="connsiteX362" fmla="*/ 189108 w 423286"/>
                <a:gd name="connsiteY362" fmla="*/ 325901 h 381681"/>
                <a:gd name="connsiteX363" fmla="*/ 188326 w 423286"/>
                <a:gd name="connsiteY363" fmla="*/ 323405 h 381681"/>
                <a:gd name="connsiteX364" fmla="*/ 185548 w 423286"/>
                <a:gd name="connsiteY364" fmla="*/ 320370 h 381681"/>
                <a:gd name="connsiteX365" fmla="*/ 179313 w 423286"/>
                <a:gd name="connsiteY365" fmla="*/ 317890 h 381681"/>
                <a:gd name="connsiteX366" fmla="*/ 175777 w 423286"/>
                <a:gd name="connsiteY366" fmla="*/ 315245 h 381681"/>
                <a:gd name="connsiteX367" fmla="*/ 171630 w 423286"/>
                <a:gd name="connsiteY367" fmla="*/ 314651 h 381681"/>
                <a:gd name="connsiteX368" fmla="*/ 167774 w 423286"/>
                <a:gd name="connsiteY368" fmla="*/ 314737 h 381681"/>
                <a:gd name="connsiteX369" fmla="*/ 166076 w 423286"/>
                <a:gd name="connsiteY369" fmla="*/ 314259 h 381681"/>
                <a:gd name="connsiteX370" fmla="*/ 164535 w 423286"/>
                <a:gd name="connsiteY370" fmla="*/ 313125 h 381681"/>
                <a:gd name="connsiteX371" fmla="*/ 159269 w 423286"/>
                <a:gd name="connsiteY371" fmla="*/ 307649 h 381681"/>
                <a:gd name="connsiteX372" fmla="*/ 159207 w 423286"/>
                <a:gd name="connsiteY372" fmla="*/ 305482 h 381681"/>
                <a:gd name="connsiteX373" fmla="*/ 155960 w 423286"/>
                <a:gd name="connsiteY373" fmla="*/ 300115 h 381681"/>
                <a:gd name="connsiteX374" fmla="*/ 155201 w 423286"/>
                <a:gd name="connsiteY374" fmla="*/ 298198 h 381681"/>
                <a:gd name="connsiteX375" fmla="*/ 154505 w 423286"/>
                <a:gd name="connsiteY375" fmla="*/ 292870 h 381681"/>
                <a:gd name="connsiteX376" fmla="*/ 153605 w 423286"/>
                <a:gd name="connsiteY376" fmla="*/ 291478 h 381681"/>
                <a:gd name="connsiteX377" fmla="*/ 150218 w 423286"/>
                <a:gd name="connsiteY377" fmla="*/ 289279 h 381681"/>
                <a:gd name="connsiteX378" fmla="*/ 149693 w 423286"/>
                <a:gd name="connsiteY378" fmla="*/ 287840 h 381681"/>
                <a:gd name="connsiteX379" fmla="*/ 150413 w 423286"/>
                <a:gd name="connsiteY379" fmla="*/ 285923 h 381681"/>
                <a:gd name="connsiteX380" fmla="*/ 150413 w 423286"/>
                <a:gd name="connsiteY380" fmla="*/ 284468 h 381681"/>
                <a:gd name="connsiteX381" fmla="*/ 148653 w 423286"/>
                <a:gd name="connsiteY381" fmla="*/ 283099 h 381681"/>
                <a:gd name="connsiteX382" fmla="*/ 146008 w 423286"/>
                <a:gd name="connsiteY382" fmla="*/ 282371 h 381681"/>
                <a:gd name="connsiteX383" fmla="*/ 145367 w 423286"/>
                <a:gd name="connsiteY383" fmla="*/ 280728 h 381681"/>
                <a:gd name="connsiteX384" fmla="*/ 145852 w 423286"/>
                <a:gd name="connsiteY384" fmla="*/ 277529 h 381681"/>
                <a:gd name="connsiteX385" fmla="*/ 145453 w 423286"/>
                <a:gd name="connsiteY385" fmla="*/ 275518 h 381681"/>
                <a:gd name="connsiteX386" fmla="*/ 143122 w 423286"/>
                <a:gd name="connsiteY386" fmla="*/ 272303 h 381681"/>
                <a:gd name="connsiteX387" fmla="*/ 139680 w 423286"/>
                <a:gd name="connsiteY387" fmla="*/ 269009 h 381681"/>
                <a:gd name="connsiteX388" fmla="*/ 136245 w 423286"/>
                <a:gd name="connsiteY388" fmla="*/ 264127 h 381681"/>
                <a:gd name="connsiteX389" fmla="*/ 134899 w 423286"/>
                <a:gd name="connsiteY389" fmla="*/ 262906 h 381681"/>
                <a:gd name="connsiteX390" fmla="*/ 134023 w 423286"/>
                <a:gd name="connsiteY390" fmla="*/ 259707 h 381681"/>
                <a:gd name="connsiteX391" fmla="*/ 132763 w 423286"/>
                <a:gd name="connsiteY391" fmla="*/ 255905 h 381681"/>
                <a:gd name="connsiteX392" fmla="*/ 130823 w 423286"/>
                <a:gd name="connsiteY392" fmla="*/ 255631 h 381681"/>
                <a:gd name="connsiteX393" fmla="*/ 121420 w 423286"/>
                <a:gd name="connsiteY393" fmla="*/ 260192 h 381681"/>
                <a:gd name="connsiteX394" fmla="*/ 118674 w 423286"/>
                <a:gd name="connsiteY394" fmla="*/ 257626 h 381681"/>
                <a:gd name="connsiteX395" fmla="*/ 110428 w 423286"/>
                <a:gd name="connsiteY395" fmla="*/ 253166 h 381681"/>
                <a:gd name="connsiteX396" fmla="*/ 109857 w 423286"/>
                <a:gd name="connsiteY396" fmla="*/ 252493 h 381681"/>
                <a:gd name="connsiteX397" fmla="*/ 109278 w 423286"/>
                <a:gd name="connsiteY397" fmla="*/ 251468 h 381681"/>
                <a:gd name="connsiteX398" fmla="*/ 110318 w 423286"/>
                <a:gd name="connsiteY398" fmla="*/ 250874 h 381681"/>
                <a:gd name="connsiteX399" fmla="*/ 111351 w 423286"/>
                <a:gd name="connsiteY399" fmla="*/ 250631 h 381681"/>
                <a:gd name="connsiteX400" fmla="*/ 113424 w 423286"/>
                <a:gd name="connsiteY400" fmla="*/ 251430 h 381681"/>
                <a:gd name="connsiteX401" fmla="*/ 114668 w 423286"/>
                <a:gd name="connsiteY401" fmla="*/ 250491 h 381681"/>
                <a:gd name="connsiteX402" fmla="*/ 114175 w 423286"/>
                <a:gd name="connsiteY402" fmla="*/ 248973 h 381681"/>
                <a:gd name="connsiteX403" fmla="*/ 112102 w 423286"/>
                <a:gd name="connsiteY403" fmla="*/ 248034 h 381681"/>
                <a:gd name="connsiteX404" fmla="*/ 109286 w 423286"/>
                <a:gd name="connsiteY404" fmla="*/ 248104 h 381681"/>
                <a:gd name="connsiteX405" fmla="*/ 110060 w 423286"/>
                <a:gd name="connsiteY405" fmla="*/ 249528 h 381681"/>
                <a:gd name="connsiteX406" fmla="*/ 107424 w 423286"/>
                <a:gd name="connsiteY406" fmla="*/ 250874 h 381681"/>
                <a:gd name="connsiteX407" fmla="*/ 106860 w 423286"/>
                <a:gd name="connsiteY407" fmla="*/ 252634 h 381681"/>
                <a:gd name="connsiteX408" fmla="*/ 107244 w 423286"/>
                <a:gd name="connsiteY408" fmla="*/ 254817 h 381681"/>
                <a:gd name="connsiteX409" fmla="*/ 107471 w 423286"/>
                <a:gd name="connsiteY409" fmla="*/ 257868 h 381681"/>
                <a:gd name="connsiteX410" fmla="*/ 106399 w 423286"/>
                <a:gd name="connsiteY410" fmla="*/ 259339 h 381681"/>
                <a:gd name="connsiteX411" fmla="*/ 105570 w 423286"/>
                <a:gd name="connsiteY411" fmla="*/ 260020 h 381681"/>
                <a:gd name="connsiteX412" fmla="*/ 102026 w 423286"/>
                <a:gd name="connsiteY412" fmla="*/ 260200 h 381681"/>
                <a:gd name="connsiteX413" fmla="*/ 100367 w 423286"/>
                <a:gd name="connsiteY413" fmla="*/ 261545 h 381681"/>
                <a:gd name="connsiteX414" fmla="*/ 99295 w 423286"/>
                <a:gd name="connsiteY414" fmla="*/ 261866 h 381681"/>
                <a:gd name="connsiteX415" fmla="*/ 97801 w 423286"/>
                <a:gd name="connsiteY415" fmla="*/ 260818 h 381681"/>
                <a:gd name="connsiteX416" fmla="*/ 96838 w 423286"/>
                <a:gd name="connsiteY416" fmla="*/ 259965 h 381681"/>
                <a:gd name="connsiteX417" fmla="*/ 96048 w 423286"/>
                <a:gd name="connsiteY417" fmla="*/ 258150 h 381681"/>
                <a:gd name="connsiteX418" fmla="*/ 95806 w 423286"/>
                <a:gd name="connsiteY418" fmla="*/ 256882 h 381681"/>
                <a:gd name="connsiteX419" fmla="*/ 96111 w 423286"/>
                <a:gd name="connsiteY419" fmla="*/ 256163 h 381681"/>
                <a:gd name="connsiteX420" fmla="*/ 95696 w 423286"/>
                <a:gd name="connsiteY420" fmla="*/ 255107 h 381681"/>
                <a:gd name="connsiteX421" fmla="*/ 94562 w 423286"/>
                <a:gd name="connsiteY421" fmla="*/ 253706 h 381681"/>
                <a:gd name="connsiteX422" fmla="*/ 93419 w 423286"/>
                <a:gd name="connsiteY422" fmla="*/ 252939 h 381681"/>
                <a:gd name="connsiteX423" fmla="*/ 92262 w 423286"/>
                <a:gd name="connsiteY423" fmla="*/ 252799 h 381681"/>
                <a:gd name="connsiteX424" fmla="*/ 91299 w 423286"/>
                <a:gd name="connsiteY424" fmla="*/ 251946 h 381681"/>
                <a:gd name="connsiteX425" fmla="*/ 90533 w 423286"/>
                <a:gd name="connsiteY425" fmla="*/ 250381 h 381681"/>
                <a:gd name="connsiteX426" fmla="*/ 88741 w 423286"/>
                <a:gd name="connsiteY426" fmla="*/ 249348 h 381681"/>
                <a:gd name="connsiteX427" fmla="*/ 87614 w 423286"/>
                <a:gd name="connsiteY427" fmla="*/ 249145 h 381681"/>
                <a:gd name="connsiteX428" fmla="*/ 87583 w 423286"/>
                <a:gd name="connsiteY428" fmla="*/ 244302 h 381681"/>
                <a:gd name="connsiteX429" fmla="*/ 87552 w 423286"/>
                <a:gd name="connsiteY429" fmla="*/ 240054 h 381681"/>
                <a:gd name="connsiteX430" fmla="*/ 87521 w 423286"/>
                <a:gd name="connsiteY430" fmla="*/ 235822 h 381681"/>
                <a:gd name="connsiteX431" fmla="*/ 83695 w 423286"/>
                <a:gd name="connsiteY431" fmla="*/ 235650 h 381681"/>
                <a:gd name="connsiteX432" fmla="*/ 80253 w 423286"/>
                <a:gd name="connsiteY432" fmla="*/ 235501 h 381681"/>
                <a:gd name="connsiteX433" fmla="*/ 80253 w 423286"/>
                <a:gd name="connsiteY433" fmla="*/ 231949 h 381681"/>
                <a:gd name="connsiteX434" fmla="*/ 80253 w 423286"/>
                <a:gd name="connsiteY434" fmla="*/ 225323 h 381681"/>
                <a:gd name="connsiteX435" fmla="*/ 81888 w 423286"/>
                <a:gd name="connsiteY435" fmla="*/ 220175 h 381681"/>
                <a:gd name="connsiteX436" fmla="*/ 83554 w 423286"/>
                <a:gd name="connsiteY436" fmla="*/ 215215 h 381681"/>
                <a:gd name="connsiteX437" fmla="*/ 81020 w 423286"/>
                <a:gd name="connsiteY437" fmla="*/ 211561 h 381681"/>
                <a:gd name="connsiteX438" fmla="*/ 78320 w 423286"/>
                <a:gd name="connsiteY438" fmla="*/ 207657 h 381681"/>
                <a:gd name="connsiteX439" fmla="*/ 76568 w 423286"/>
                <a:gd name="connsiteY439" fmla="*/ 206030 h 381681"/>
                <a:gd name="connsiteX440" fmla="*/ 74510 w 423286"/>
                <a:gd name="connsiteY440" fmla="*/ 201140 h 381681"/>
                <a:gd name="connsiteX441" fmla="*/ 73486 w 423286"/>
                <a:gd name="connsiteY441" fmla="*/ 198973 h 381681"/>
                <a:gd name="connsiteX442" fmla="*/ 72578 w 423286"/>
                <a:gd name="connsiteY442" fmla="*/ 198152 h 381681"/>
                <a:gd name="connsiteX443" fmla="*/ 71600 w 423286"/>
                <a:gd name="connsiteY443" fmla="*/ 197675 h 381681"/>
                <a:gd name="connsiteX444" fmla="*/ 68009 w 423286"/>
                <a:gd name="connsiteY444" fmla="*/ 197862 h 381681"/>
                <a:gd name="connsiteX445" fmla="*/ 64653 w 423286"/>
                <a:gd name="connsiteY445" fmla="*/ 195226 h 381681"/>
                <a:gd name="connsiteX446" fmla="*/ 60718 w 423286"/>
                <a:gd name="connsiteY446" fmla="*/ 192128 h 381681"/>
                <a:gd name="connsiteX447" fmla="*/ 55906 w 423286"/>
                <a:gd name="connsiteY447" fmla="*/ 188334 h 381681"/>
                <a:gd name="connsiteX448" fmla="*/ 51666 w 423286"/>
                <a:gd name="connsiteY448" fmla="*/ 185853 h 381681"/>
                <a:gd name="connsiteX449" fmla="*/ 49937 w 423286"/>
                <a:gd name="connsiteY449" fmla="*/ 185306 h 381681"/>
                <a:gd name="connsiteX450" fmla="*/ 45861 w 423286"/>
                <a:gd name="connsiteY450" fmla="*/ 185118 h 381681"/>
                <a:gd name="connsiteX451" fmla="*/ 45431 w 423286"/>
                <a:gd name="connsiteY451" fmla="*/ 184641 h 381681"/>
                <a:gd name="connsiteX452" fmla="*/ 45149 w 423286"/>
                <a:gd name="connsiteY452" fmla="*/ 183280 h 381681"/>
                <a:gd name="connsiteX453" fmla="*/ 45157 w 423286"/>
                <a:gd name="connsiteY453" fmla="*/ 181762 h 381681"/>
                <a:gd name="connsiteX454" fmla="*/ 46479 w 423286"/>
                <a:gd name="connsiteY454" fmla="*/ 179470 h 381681"/>
                <a:gd name="connsiteX455" fmla="*/ 46581 w 423286"/>
                <a:gd name="connsiteY455" fmla="*/ 178022 h 381681"/>
                <a:gd name="connsiteX456" fmla="*/ 43819 w 423286"/>
                <a:gd name="connsiteY456" fmla="*/ 173156 h 381681"/>
                <a:gd name="connsiteX457" fmla="*/ 42966 w 423286"/>
                <a:gd name="connsiteY457" fmla="*/ 171732 h 381681"/>
                <a:gd name="connsiteX458" fmla="*/ 40604 w 423286"/>
                <a:gd name="connsiteY458" fmla="*/ 171161 h 381681"/>
                <a:gd name="connsiteX459" fmla="*/ 41073 w 423286"/>
                <a:gd name="connsiteY459" fmla="*/ 169753 h 381681"/>
                <a:gd name="connsiteX460" fmla="*/ 41073 w 423286"/>
                <a:gd name="connsiteY460" fmla="*/ 168814 h 381681"/>
                <a:gd name="connsiteX461" fmla="*/ 40736 w 423286"/>
                <a:gd name="connsiteY461" fmla="*/ 168071 h 381681"/>
                <a:gd name="connsiteX462" fmla="*/ 40189 w 423286"/>
                <a:gd name="connsiteY462" fmla="*/ 167719 h 381681"/>
                <a:gd name="connsiteX463" fmla="*/ 39492 w 423286"/>
                <a:gd name="connsiteY463" fmla="*/ 167680 h 381681"/>
                <a:gd name="connsiteX464" fmla="*/ 37638 w 423286"/>
                <a:gd name="connsiteY464" fmla="*/ 168259 h 381681"/>
                <a:gd name="connsiteX465" fmla="*/ 36223 w 423286"/>
                <a:gd name="connsiteY465" fmla="*/ 166052 h 381681"/>
                <a:gd name="connsiteX466" fmla="*/ 31818 w 423286"/>
                <a:gd name="connsiteY466" fmla="*/ 159770 h 381681"/>
                <a:gd name="connsiteX467" fmla="*/ 30402 w 423286"/>
                <a:gd name="connsiteY467" fmla="*/ 159003 h 381681"/>
                <a:gd name="connsiteX468" fmla="*/ 30143 w 423286"/>
                <a:gd name="connsiteY468" fmla="*/ 158573 h 381681"/>
                <a:gd name="connsiteX469" fmla="*/ 31215 w 423286"/>
                <a:gd name="connsiteY469" fmla="*/ 156641 h 381681"/>
                <a:gd name="connsiteX470" fmla="*/ 33030 w 423286"/>
                <a:gd name="connsiteY470" fmla="*/ 153777 h 381681"/>
                <a:gd name="connsiteX471" fmla="*/ 33343 w 423286"/>
                <a:gd name="connsiteY471" fmla="*/ 152119 h 381681"/>
                <a:gd name="connsiteX472" fmla="*/ 32999 w 423286"/>
                <a:gd name="connsiteY472" fmla="*/ 150288 h 381681"/>
                <a:gd name="connsiteX473" fmla="*/ 31044 w 423286"/>
                <a:gd name="connsiteY473" fmla="*/ 146838 h 381681"/>
                <a:gd name="connsiteX474" fmla="*/ 31521 w 423286"/>
                <a:gd name="connsiteY474" fmla="*/ 145375 h 381681"/>
                <a:gd name="connsiteX475" fmla="*/ 32358 w 423286"/>
                <a:gd name="connsiteY475" fmla="*/ 143693 h 381681"/>
                <a:gd name="connsiteX476" fmla="*/ 32428 w 423286"/>
                <a:gd name="connsiteY476" fmla="*/ 142426 h 381681"/>
                <a:gd name="connsiteX477" fmla="*/ 33742 w 423286"/>
                <a:gd name="connsiteY477" fmla="*/ 142613 h 381681"/>
                <a:gd name="connsiteX478" fmla="*/ 35425 w 423286"/>
                <a:gd name="connsiteY478" fmla="*/ 142629 h 381681"/>
                <a:gd name="connsiteX479" fmla="*/ 35957 w 423286"/>
                <a:gd name="connsiteY479" fmla="*/ 141596 h 381681"/>
                <a:gd name="connsiteX480" fmla="*/ 35925 w 423286"/>
                <a:gd name="connsiteY480" fmla="*/ 137982 h 381681"/>
                <a:gd name="connsiteX481" fmla="*/ 36324 w 423286"/>
                <a:gd name="connsiteY481" fmla="*/ 136660 h 381681"/>
                <a:gd name="connsiteX482" fmla="*/ 41660 w 423286"/>
                <a:gd name="connsiteY482" fmla="*/ 130526 h 381681"/>
                <a:gd name="connsiteX483" fmla="*/ 44312 w 423286"/>
                <a:gd name="connsiteY483" fmla="*/ 129149 h 381681"/>
                <a:gd name="connsiteX484" fmla="*/ 46330 w 423286"/>
                <a:gd name="connsiteY484" fmla="*/ 127882 h 381681"/>
                <a:gd name="connsiteX485" fmla="*/ 46792 w 423286"/>
                <a:gd name="connsiteY485" fmla="*/ 126035 h 381681"/>
                <a:gd name="connsiteX486" fmla="*/ 46377 w 423286"/>
                <a:gd name="connsiteY486" fmla="*/ 125081 h 381681"/>
                <a:gd name="connsiteX487" fmla="*/ 45978 w 423286"/>
                <a:gd name="connsiteY487" fmla="*/ 123688 h 381681"/>
                <a:gd name="connsiteX488" fmla="*/ 45853 w 423286"/>
                <a:gd name="connsiteY488" fmla="*/ 122687 h 381681"/>
                <a:gd name="connsiteX489" fmla="*/ 43631 w 423286"/>
                <a:gd name="connsiteY489" fmla="*/ 119918 h 381681"/>
                <a:gd name="connsiteX490" fmla="*/ 42857 w 423286"/>
                <a:gd name="connsiteY490" fmla="*/ 118525 h 381681"/>
                <a:gd name="connsiteX491" fmla="*/ 42763 w 423286"/>
                <a:gd name="connsiteY491" fmla="*/ 117250 h 381681"/>
                <a:gd name="connsiteX492" fmla="*/ 43287 w 423286"/>
                <a:gd name="connsiteY492" fmla="*/ 114996 h 381681"/>
                <a:gd name="connsiteX493" fmla="*/ 44218 w 423286"/>
                <a:gd name="connsiteY493" fmla="*/ 113244 h 381681"/>
                <a:gd name="connsiteX494" fmla="*/ 47371 w 423286"/>
                <a:gd name="connsiteY494" fmla="*/ 112211 h 381681"/>
                <a:gd name="connsiteX495" fmla="*/ 49162 w 423286"/>
                <a:gd name="connsiteY495" fmla="*/ 111335 h 381681"/>
                <a:gd name="connsiteX496" fmla="*/ 49405 w 423286"/>
                <a:gd name="connsiteY496" fmla="*/ 110545 h 381681"/>
                <a:gd name="connsiteX497" fmla="*/ 47081 w 423286"/>
                <a:gd name="connsiteY497" fmla="*/ 109270 h 381681"/>
                <a:gd name="connsiteX498" fmla="*/ 42121 w 423286"/>
                <a:gd name="connsiteY498" fmla="*/ 108871 h 381681"/>
                <a:gd name="connsiteX499" fmla="*/ 38491 w 423286"/>
                <a:gd name="connsiteY499" fmla="*/ 109238 h 381681"/>
                <a:gd name="connsiteX500" fmla="*/ 37333 w 423286"/>
                <a:gd name="connsiteY500" fmla="*/ 108840 h 381681"/>
                <a:gd name="connsiteX501" fmla="*/ 35612 w 423286"/>
                <a:gd name="connsiteY501" fmla="*/ 106367 h 381681"/>
                <a:gd name="connsiteX502" fmla="*/ 33782 w 423286"/>
                <a:gd name="connsiteY502" fmla="*/ 105053 h 381681"/>
                <a:gd name="connsiteX503" fmla="*/ 32068 w 423286"/>
                <a:gd name="connsiteY503" fmla="*/ 104208 h 381681"/>
                <a:gd name="connsiteX504" fmla="*/ 30402 w 423286"/>
                <a:gd name="connsiteY504" fmla="*/ 104365 h 381681"/>
                <a:gd name="connsiteX505" fmla="*/ 29393 w 423286"/>
                <a:gd name="connsiteY505" fmla="*/ 104028 h 381681"/>
                <a:gd name="connsiteX506" fmla="*/ 29158 w 423286"/>
                <a:gd name="connsiteY506" fmla="*/ 102964 h 381681"/>
                <a:gd name="connsiteX507" fmla="*/ 26748 w 423286"/>
                <a:gd name="connsiteY507" fmla="*/ 94804 h 381681"/>
                <a:gd name="connsiteX508" fmla="*/ 25990 w 423286"/>
                <a:gd name="connsiteY508" fmla="*/ 93685 h 381681"/>
                <a:gd name="connsiteX509" fmla="*/ 24863 w 423286"/>
                <a:gd name="connsiteY509" fmla="*/ 93412 h 381681"/>
                <a:gd name="connsiteX510" fmla="*/ 23916 w 423286"/>
                <a:gd name="connsiteY510" fmla="*/ 93357 h 381681"/>
                <a:gd name="connsiteX511" fmla="*/ 23290 w 423286"/>
                <a:gd name="connsiteY511" fmla="*/ 92794 h 381681"/>
                <a:gd name="connsiteX512" fmla="*/ 22617 w 423286"/>
                <a:gd name="connsiteY512" fmla="*/ 91667 h 381681"/>
                <a:gd name="connsiteX513" fmla="*/ 22132 w 423286"/>
                <a:gd name="connsiteY513" fmla="*/ 90188 h 381681"/>
                <a:gd name="connsiteX514" fmla="*/ 22101 w 423286"/>
                <a:gd name="connsiteY514" fmla="*/ 88240 h 381681"/>
                <a:gd name="connsiteX515" fmla="*/ 22203 w 423286"/>
                <a:gd name="connsiteY515" fmla="*/ 86566 h 381681"/>
                <a:gd name="connsiteX516" fmla="*/ 21874 w 423286"/>
                <a:gd name="connsiteY516" fmla="*/ 85487 h 381681"/>
                <a:gd name="connsiteX517" fmla="*/ 21045 w 423286"/>
                <a:gd name="connsiteY517" fmla="*/ 84415 h 381681"/>
                <a:gd name="connsiteX518" fmla="*/ 19871 w 423286"/>
                <a:gd name="connsiteY518" fmla="*/ 83640 h 381681"/>
                <a:gd name="connsiteX519" fmla="*/ 18839 w 423286"/>
                <a:gd name="connsiteY519" fmla="*/ 82733 h 381681"/>
                <a:gd name="connsiteX520" fmla="*/ 17032 w 423286"/>
                <a:gd name="connsiteY520" fmla="*/ 75496 h 381681"/>
                <a:gd name="connsiteX521" fmla="*/ 16304 w 423286"/>
                <a:gd name="connsiteY521" fmla="*/ 73548 h 381681"/>
                <a:gd name="connsiteX522" fmla="*/ 16304 w 423286"/>
                <a:gd name="connsiteY522" fmla="*/ 73345 h 381681"/>
                <a:gd name="connsiteX523" fmla="*/ 16335 w 423286"/>
                <a:gd name="connsiteY523" fmla="*/ 72961 h 381681"/>
                <a:gd name="connsiteX524" fmla="*/ 16155 w 423286"/>
                <a:gd name="connsiteY524" fmla="*/ 71295 h 381681"/>
                <a:gd name="connsiteX525" fmla="*/ 16992 w 423286"/>
                <a:gd name="connsiteY525" fmla="*/ 69847 h 381681"/>
                <a:gd name="connsiteX526" fmla="*/ 16938 w 423286"/>
                <a:gd name="connsiteY526" fmla="*/ 69276 h 381681"/>
                <a:gd name="connsiteX527" fmla="*/ 15201 w 423286"/>
                <a:gd name="connsiteY527" fmla="*/ 67446 h 381681"/>
                <a:gd name="connsiteX528" fmla="*/ 12760 w 423286"/>
                <a:gd name="connsiteY528" fmla="*/ 65615 h 381681"/>
                <a:gd name="connsiteX529" fmla="*/ 12103 w 423286"/>
                <a:gd name="connsiteY529" fmla="*/ 65294 h 381681"/>
                <a:gd name="connsiteX530" fmla="*/ 12087 w 423286"/>
                <a:gd name="connsiteY530" fmla="*/ 63338 h 381681"/>
                <a:gd name="connsiteX531" fmla="*/ 12173 w 423286"/>
                <a:gd name="connsiteY531" fmla="*/ 61860 h 381681"/>
                <a:gd name="connsiteX532" fmla="*/ 11954 w 423286"/>
                <a:gd name="connsiteY532" fmla="*/ 60522 h 381681"/>
                <a:gd name="connsiteX533" fmla="*/ 11485 w 423286"/>
                <a:gd name="connsiteY533" fmla="*/ 59755 h 381681"/>
                <a:gd name="connsiteX534" fmla="*/ 11469 w 423286"/>
                <a:gd name="connsiteY534" fmla="*/ 59153 h 381681"/>
                <a:gd name="connsiteX535" fmla="*/ 12447 w 423286"/>
                <a:gd name="connsiteY535" fmla="*/ 57713 h 381681"/>
                <a:gd name="connsiteX536" fmla="*/ 11813 w 423286"/>
                <a:gd name="connsiteY536" fmla="*/ 56767 h 381681"/>
                <a:gd name="connsiteX537" fmla="*/ 8222 w 423286"/>
                <a:gd name="connsiteY537" fmla="*/ 54428 h 381681"/>
                <a:gd name="connsiteX538" fmla="*/ 6877 w 423286"/>
                <a:gd name="connsiteY538" fmla="*/ 53254 h 381681"/>
                <a:gd name="connsiteX539" fmla="*/ 4389 w 423286"/>
                <a:gd name="connsiteY539" fmla="*/ 53019 h 381681"/>
                <a:gd name="connsiteX540" fmla="*/ 4131 w 423286"/>
                <a:gd name="connsiteY540" fmla="*/ 52245 h 381681"/>
                <a:gd name="connsiteX541" fmla="*/ 4522 w 423286"/>
                <a:gd name="connsiteY541" fmla="*/ 50610 h 381681"/>
                <a:gd name="connsiteX542" fmla="*/ 5375 w 423286"/>
                <a:gd name="connsiteY542" fmla="*/ 48623 h 381681"/>
                <a:gd name="connsiteX543" fmla="*/ 6720 w 423286"/>
                <a:gd name="connsiteY543" fmla="*/ 46667 h 381681"/>
                <a:gd name="connsiteX544" fmla="*/ 7151 w 423286"/>
                <a:gd name="connsiteY544" fmla="*/ 45634 h 381681"/>
                <a:gd name="connsiteX545" fmla="*/ 7675 w 423286"/>
                <a:gd name="connsiteY545" fmla="*/ 43874 h 381681"/>
                <a:gd name="connsiteX546" fmla="*/ 7854 w 423286"/>
                <a:gd name="connsiteY546" fmla="*/ 42622 h 381681"/>
                <a:gd name="connsiteX547" fmla="*/ 9365 w 423286"/>
                <a:gd name="connsiteY547" fmla="*/ 40862 h 381681"/>
                <a:gd name="connsiteX548" fmla="*/ 9372 w 423286"/>
                <a:gd name="connsiteY548" fmla="*/ 40400 h 381681"/>
                <a:gd name="connsiteX549" fmla="*/ 8950 w 423286"/>
                <a:gd name="connsiteY549" fmla="*/ 39766 h 381681"/>
                <a:gd name="connsiteX550" fmla="*/ 7745 w 423286"/>
                <a:gd name="connsiteY550" fmla="*/ 39414 h 381681"/>
                <a:gd name="connsiteX551" fmla="*/ 6509 w 423286"/>
                <a:gd name="connsiteY551" fmla="*/ 39266 h 381681"/>
                <a:gd name="connsiteX552" fmla="*/ 6048 w 423286"/>
                <a:gd name="connsiteY552" fmla="*/ 38945 h 381681"/>
                <a:gd name="connsiteX553" fmla="*/ 5883 w 423286"/>
                <a:gd name="connsiteY553" fmla="*/ 37998 h 381681"/>
                <a:gd name="connsiteX554" fmla="*/ 6039 w 423286"/>
                <a:gd name="connsiteY554" fmla="*/ 34149 h 381681"/>
                <a:gd name="connsiteX555" fmla="*/ 5648 w 423286"/>
                <a:gd name="connsiteY555" fmla="*/ 31834 h 381681"/>
                <a:gd name="connsiteX556" fmla="*/ 5140 w 423286"/>
                <a:gd name="connsiteY556" fmla="*/ 30152 h 381681"/>
                <a:gd name="connsiteX557" fmla="*/ 5461 w 423286"/>
                <a:gd name="connsiteY557" fmla="*/ 26357 h 381681"/>
                <a:gd name="connsiteX558" fmla="*/ 4600 w 423286"/>
                <a:gd name="connsiteY558" fmla="*/ 25590 h 381681"/>
                <a:gd name="connsiteX559" fmla="*/ 3247 w 423286"/>
                <a:gd name="connsiteY559" fmla="*/ 23595 h 381681"/>
                <a:gd name="connsiteX560" fmla="*/ 2668 w 423286"/>
                <a:gd name="connsiteY560" fmla="*/ 21906 h 381681"/>
                <a:gd name="connsiteX561" fmla="*/ 2981 w 423286"/>
                <a:gd name="connsiteY561" fmla="*/ 21272 h 381681"/>
                <a:gd name="connsiteX562" fmla="*/ 3270 w 423286"/>
                <a:gd name="connsiteY562" fmla="*/ 20161 h 381681"/>
                <a:gd name="connsiteX563" fmla="*/ 3458 w 423286"/>
                <a:gd name="connsiteY563" fmla="*/ 18698 h 381681"/>
                <a:gd name="connsiteX564" fmla="*/ 3403 w 423286"/>
                <a:gd name="connsiteY564" fmla="*/ 17665 h 381681"/>
                <a:gd name="connsiteX565" fmla="*/ 2159 w 423286"/>
                <a:gd name="connsiteY565" fmla="*/ 16656 h 381681"/>
                <a:gd name="connsiteX566" fmla="*/ 1236 w 423286"/>
                <a:gd name="connsiteY566" fmla="*/ 15592 h 381681"/>
                <a:gd name="connsiteX567" fmla="*/ 1126 w 423286"/>
                <a:gd name="connsiteY567" fmla="*/ 14418 h 381681"/>
                <a:gd name="connsiteX568" fmla="*/ 759 w 423286"/>
                <a:gd name="connsiteY568" fmla="*/ 12979 h 381681"/>
                <a:gd name="connsiteX569" fmla="*/ 234 w 423286"/>
                <a:gd name="connsiteY569" fmla="*/ 11837 h 381681"/>
                <a:gd name="connsiteX570" fmla="*/ 0 w 423286"/>
                <a:gd name="connsiteY570" fmla="*/ 11094 h 381681"/>
                <a:gd name="connsiteX571" fmla="*/ 454 w 423286"/>
                <a:gd name="connsiteY571" fmla="*/ 10656 h 381681"/>
                <a:gd name="connsiteX572" fmla="*/ 2214 w 423286"/>
                <a:gd name="connsiteY572" fmla="*/ 10311 h 381681"/>
                <a:gd name="connsiteX573" fmla="*/ 4772 w 423286"/>
                <a:gd name="connsiteY573" fmla="*/ 10554 h 381681"/>
                <a:gd name="connsiteX574" fmla="*/ 6861 w 423286"/>
                <a:gd name="connsiteY574" fmla="*/ 10569 h 381681"/>
                <a:gd name="connsiteX575" fmla="*/ 8043 w 423286"/>
                <a:gd name="connsiteY575" fmla="*/ 9834 h 381681"/>
                <a:gd name="connsiteX576" fmla="*/ 9505 w 423286"/>
                <a:gd name="connsiteY576" fmla="*/ 2895 h 381681"/>
                <a:gd name="connsiteX577" fmla="*/ 10843 w 423286"/>
                <a:gd name="connsiteY577" fmla="*/ 1064 h 381681"/>
                <a:gd name="connsiteX578" fmla="*/ 12392 w 423286"/>
                <a:gd name="connsiteY578" fmla="*/ 0 h 381681"/>
                <a:gd name="connsiteX579" fmla="*/ 15420 w 423286"/>
                <a:gd name="connsiteY579" fmla="*/ 2472 h 381681"/>
                <a:gd name="connsiteX580" fmla="*/ 16672 w 423286"/>
                <a:gd name="connsiteY580" fmla="*/ 3341 h 381681"/>
                <a:gd name="connsiteX581" fmla="*/ 17344 w 423286"/>
                <a:gd name="connsiteY581" fmla="*/ 3419 h 381681"/>
                <a:gd name="connsiteX582" fmla="*/ 267006 w 423286"/>
                <a:gd name="connsiteY582" fmla="*/ 337487 h 381681"/>
                <a:gd name="connsiteX583" fmla="*/ 264956 w 423286"/>
                <a:gd name="connsiteY583" fmla="*/ 340421 h 381681"/>
                <a:gd name="connsiteX584" fmla="*/ 261866 w 423286"/>
                <a:gd name="connsiteY584" fmla="*/ 342870 h 381681"/>
                <a:gd name="connsiteX585" fmla="*/ 260552 w 423286"/>
                <a:gd name="connsiteY585" fmla="*/ 342111 h 381681"/>
                <a:gd name="connsiteX586" fmla="*/ 259527 w 423286"/>
                <a:gd name="connsiteY586" fmla="*/ 342142 h 381681"/>
                <a:gd name="connsiteX587" fmla="*/ 257320 w 423286"/>
                <a:gd name="connsiteY587" fmla="*/ 343081 h 381681"/>
                <a:gd name="connsiteX588" fmla="*/ 255732 w 423286"/>
                <a:gd name="connsiteY588" fmla="*/ 343245 h 381681"/>
                <a:gd name="connsiteX589" fmla="*/ 252845 w 423286"/>
                <a:gd name="connsiteY589" fmla="*/ 344912 h 381681"/>
                <a:gd name="connsiteX590" fmla="*/ 250217 w 423286"/>
                <a:gd name="connsiteY590" fmla="*/ 345749 h 381681"/>
                <a:gd name="connsiteX591" fmla="*/ 248394 w 423286"/>
                <a:gd name="connsiteY591" fmla="*/ 345686 h 381681"/>
                <a:gd name="connsiteX592" fmla="*/ 247760 w 423286"/>
                <a:gd name="connsiteY592" fmla="*/ 345514 h 381681"/>
                <a:gd name="connsiteX593" fmla="*/ 247400 w 423286"/>
                <a:gd name="connsiteY593" fmla="*/ 344380 h 381681"/>
                <a:gd name="connsiteX594" fmla="*/ 247432 w 423286"/>
                <a:gd name="connsiteY594" fmla="*/ 343926 h 381681"/>
                <a:gd name="connsiteX595" fmla="*/ 248543 w 423286"/>
                <a:gd name="connsiteY595" fmla="*/ 344161 h 381681"/>
                <a:gd name="connsiteX596" fmla="*/ 252603 w 423286"/>
                <a:gd name="connsiteY596" fmla="*/ 342643 h 381681"/>
                <a:gd name="connsiteX597" fmla="*/ 257665 w 423286"/>
                <a:gd name="connsiteY597" fmla="*/ 340155 h 381681"/>
                <a:gd name="connsiteX598" fmla="*/ 258150 w 423286"/>
                <a:gd name="connsiteY598" fmla="*/ 339044 h 381681"/>
                <a:gd name="connsiteX599" fmla="*/ 257336 w 423286"/>
                <a:gd name="connsiteY599" fmla="*/ 337237 h 381681"/>
                <a:gd name="connsiteX600" fmla="*/ 257555 w 423286"/>
                <a:gd name="connsiteY600" fmla="*/ 336830 h 381681"/>
                <a:gd name="connsiteX601" fmla="*/ 260841 w 423286"/>
                <a:gd name="connsiteY601" fmla="*/ 337753 h 381681"/>
                <a:gd name="connsiteX602" fmla="*/ 264510 w 423286"/>
                <a:gd name="connsiteY602" fmla="*/ 335954 h 381681"/>
                <a:gd name="connsiteX603" fmla="*/ 267577 w 423286"/>
                <a:gd name="connsiteY603" fmla="*/ 335461 h 381681"/>
                <a:gd name="connsiteX604" fmla="*/ 269016 w 423286"/>
                <a:gd name="connsiteY604" fmla="*/ 336713 h 381681"/>
                <a:gd name="connsiteX605" fmla="*/ 267006 w 423286"/>
                <a:gd name="connsiteY605" fmla="*/ 337487 h 381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</a:cxnLst>
              <a:rect l="l" t="t" r="r" b="b"/>
              <a:pathLst>
                <a:path w="423286" h="381681">
                  <a:moveTo>
                    <a:pt x="17344" y="3419"/>
                  </a:moveTo>
                  <a:lnTo>
                    <a:pt x="17806" y="4029"/>
                  </a:lnTo>
                  <a:lnTo>
                    <a:pt x="21366" y="9857"/>
                  </a:lnTo>
                  <a:lnTo>
                    <a:pt x="22930" y="11571"/>
                  </a:lnTo>
                  <a:lnTo>
                    <a:pt x="23846" y="13026"/>
                  </a:lnTo>
                  <a:lnTo>
                    <a:pt x="24464" y="14645"/>
                  </a:lnTo>
                  <a:lnTo>
                    <a:pt x="25551" y="15741"/>
                  </a:lnTo>
                  <a:lnTo>
                    <a:pt x="26991" y="16335"/>
                  </a:lnTo>
                  <a:lnTo>
                    <a:pt x="28735" y="17900"/>
                  </a:lnTo>
                  <a:lnTo>
                    <a:pt x="29917" y="19120"/>
                  </a:lnTo>
                  <a:lnTo>
                    <a:pt x="31896" y="21647"/>
                  </a:lnTo>
                  <a:lnTo>
                    <a:pt x="33993" y="22586"/>
                  </a:lnTo>
                  <a:lnTo>
                    <a:pt x="41605" y="24409"/>
                  </a:lnTo>
                  <a:lnTo>
                    <a:pt x="45838" y="25254"/>
                  </a:lnTo>
                  <a:lnTo>
                    <a:pt x="47058" y="25497"/>
                  </a:lnTo>
                  <a:lnTo>
                    <a:pt x="50297" y="24276"/>
                  </a:lnTo>
                  <a:lnTo>
                    <a:pt x="54091" y="24440"/>
                  </a:lnTo>
                  <a:lnTo>
                    <a:pt x="55499" y="24503"/>
                  </a:lnTo>
                  <a:lnTo>
                    <a:pt x="60514" y="19355"/>
                  </a:lnTo>
                  <a:lnTo>
                    <a:pt x="62040" y="17634"/>
                  </a:lnTo>
                  <a:lnTo>
                    <a:pt x="65028" y="16742"/>
                  </a:lnTo>
                  <a:lnTo>
                    <a:pt x="66710" y="14684"/>
                  </a:lnTo>
                  <a:lnTo>
                    <a:pt x="69410" y="12197"/>
                  </a:lnTo>
                  <a:lnTo>
                    <a:pt x="72703" y="9850"/>
                  </a:lnTo>
                  <a:lnTo>
                    <a:pt x="75731" y="7737"/>
                  </a:lnTo>
                  <a:lnTo>
                    <a:pt x="78047" y="6462"/>
                  </a:lnTo>
                  <a:lnTo>
                    <a:pt x="82240" y="3474"/>
                  </a:lnTo>
                  <a:lnTo>
                    <a:pt x="84861" y="2441"/>
                  </a:lnTo>
                  <a:lnTo>
                    <a:pt x="87137" y="2472"/>
                  </a:lnTo>
                  <a:lnTo>
                    <a:pt x="90548" y="5977"/>
                  </a:lnTo>
                  <a:lnTo>
                    <a:pt x="93419" y="9161"/>
                  </a:lnTo>
                  <a:lnTo>
                    <a:pt x="94304" y="10554"/>
                  </a:lnTo>
                  <a:lnTo>
                    <a:pt x="92880" y="11806"/>
                  </a:lnTo>
                  <a:lnTo>
                    <a:pt x="90220" y="13010"/>
                  </a:lnTo>
                  <a:lnTo>
                    <a:pt x="89711" y="13894"/>
                  </a:lnTo>
                  <a:lnTo>
                    <a:pt x="89531" y="15029"/>
                  </a:lnTo>
                  <a:lnTo>
                    <a:pt x="89633" y="16108"/>
                  </a:lnTo>
                  <a:lnTo>
                    <a:pt x="89993" y="16992"/>
                  </a:lnTo>
                  <a:lnTo>
                    <a:pt x="93255" y="19034"/>
                  </a:lnTo>
                  <a:lnTo>
                    <a:pt x="93623" y="20161"/>
                  </a:lnTo>
                  <a:lnTo>
                    <a:pt x="93646" y="21303"/>
                  </a:lnTo>
                  <a:lnTo>
                    <a:pt x="93279" y="22015"/>
                  </a:lnTo>
                  <a:lnTo>
                    <a:pt x="92551" y="22430"/>
                  </a:lnTo>
                  <a:lnTo>
                    <a:pt x="90282" y="23001"/>
                  </a:lnTo>
                  <a:lnTo>
                    <a:pt x="88335" y="23666"/>
                  </a:lnTo>
                  <a:lnTo>
                    <a:pt x="87662" y="24315"/>
                  </a:lnTo>
                  <a:lnTo>
                    <a:pt x="87075" y="25090"/>
                  </a:lnTo>
                  <a:lnTo>
                    <a:pt x="87161" y="25950"/>
                  </a:lnTo>
                  <a:lnTo>
                    <a:pt x="87748" y="26928"/>
                  </a:lnTo>
                  <a:lnTo>
                    <a:pt x="91730" y="29588"/>
                  </a:lnTo>
                  <a:lnTo>
                    <a:pt x="92184" y="30566"/>
                  </a:lnTo>
                  <a:lnTo>
                    <a:pt x="92973" y="31880"/>
                  </a:lnTo>
                  <a:lnTo>
                    <a:pt x="93951" y="32686"/>
                  </a:lnTo>
                  <a:lnTo>
                    <a:pt x="95610" y="32905"/>
                  </a:lnTo>
                  <a:lnTo>
                    <a:pt x="96408" y="33445"/>
                  </a:lnTo>
                  <a:lnTo>
                    <a:pt x="100257" y="38343"/>
                  </a:lnTo>
                  <a:lnTo>
                    <a:pt x="101196" y="38687"/>
                  </a:lnTo>
                  <a:lnTo>
                    <a:pt x="105695" y="37607"/>
                  </a:lnTo>
                  <a:lnTo>
                    <a:pt x="106320" y="37654"/>
                  </a:lnTo>
                  <a:lnTo>
                    <a:pt x="106359" y="38851"/>
                  </a:lnTo>
                  <a:lnTo>
                    <a:pt x="107032" y="45783"/>
                  </a:lnTo>
                  <a:lnTo>
                    <a:pt x="107549" y="49358"/>
                  </a:lnTo>
                  <a:lnTo>
                    <a:pt x="108323" y="52824"/>
                  </a:lnTo>
                  <a:lnTo>
                    <a:pt x="109536" y="55984"/>
                  </a:lnTo>
                  <a:lnTo>
                    <a:pt x="110975" y="58981"/>
                  </a:lnTo>
                  <a:lnTo>
                    <a:pt x="112962" y="60827"/>
                  </a:lnTo>
                  <a:lnTo>
                    <a:pt x="117375" y="63049"/>
                  </a:lnTo>
                  <a:lnTo>
                    <a:pt x="119518" y="63691"/>
                  </a:lnTo>
                  <a:lnTo>
                    <a:pt x="125159" y="64137"/>
                  </a:lnTo>
                  <a:lnTo>
                    <a:pt x="130730" y="65114"/>
                  </a:lnTo>
                  <a:lnTo>
                    <a:pt x="134015" y="66155"/>
                  </a:lnTo>
                  <a:lnTo>
                    <a:pt x="135024" y="66890"/>
                  </a:lnTo>
                  <a:lnTo>
                    <a:pt x="135854" y="68017"/>
                  </a:lnTo>
                  <a:lnTo>
                    <a:pt x="138577" y="73243"/>
                  </a:lnTo>
                  <a:lnTo>
                    <a:pt x="142864" y="76959"/>
                  </a:lnTo>
                  <a:lnTo>
                    <a:pt x="151516" y="82522"/>
                  </a:lnTo>
                  <a:lnTo>
                    <a:pt x="155710" y="84368"/>
                  </a:lnTo>
                  <a:lnTo>
                    <a:pt x="169839" y="87857"/>
                  </a:lnTo>
                  <a:lnTo>
                    <a:pt x="179243" y="87661"/>
                  </a:lnTo>
                  <a:lnTo>
                    <a:pt x="205232" y="80926"/>
                  </a:lnTo>
                  <a:lnTo>
                    <a:pt x="213869" y="79244"/>
                  </a:lnTo>
                  <a:lnTo>
                    <a:pt x="217116" y="79244"/>
                  </a:lnTo>
                  <a:lnTo>
                    <a:pt x="215184" y="80581"/>
                  </a:lnTo>
                  <a:lnTo>
                    <a:pt x="211937" y="81348"/>
                  </a:lnTo>
                  <a:lnTo>
                    <a:pt x="213892" y="82295"/>
                  </a:lnTo>
                  <a:lnTo>
                    <a:pt x="216920" y="82451"/>
                  </a:lnTo>
                  <a:lnTo>
                    <a:pt x="218321" y="82295"/>
                  </a:lnTo>
                  <a:lnTo>
                    <a:pt x="219338" y="81442"/>
                  </a:lnTo>
                  <a:lnTo>
                    <a:pt x="219502" y="80026"/>
                  </a:lnTo>
                  <a:lnTo>
                    <a:pt x="219353" y="78625"/>
                  </a:lnTo>
                  <a:lnTo>
                    <a:pt x="217922" y="72343"/>
                  </a:lnTo>
                  <a:lnTo>
                    <a:pt x="217092" y="67899"/>
                  </a:lnTo>
                  <a:lnTo>
                    <a:pt x="223187" y="68205"/>
                  </a:lnTo>
                  <a:lnTo>
                    <a:pt x="225557" y="67626"/>
                  </a:lnTo>
                  <a:lnTo>
                    <a:pt x="229046" y="66139"/>
                  </a:lnTo>
                  <a:lnTo>
                    <a:pt x="231691" y="65240"/>
                  </a:lnTo>
                  <a:lnTo>
                    <a:pt x="233021" y="65114"/>
                  </a:lnTo>
                  <a:lnTo>
                    <a:pt x="234335" y="64418"/>
                  </a:lnTo>
                  <a:lnTo>
                    <a:pt x="235344" y="63542"/>
                  </a:lnTo>
                  <a:lnTo>
                    <a:pt x="237613" y="57447"/>
                  </a:lnTo>
                  <a:lnTo>
                    <a:pt x="238747" y="55914"/>
                  </a:lnTo>
                  <a:lnTo>
                    <a:pt x="242597" y="52472"/>
                  </a:lnTo>
                  <a:lnTo>
                    <a:pt x="245867" y="50289"/>
                  </a:lnTo>
                  <a:lnTo>
                    <a:pt x="249294" y="48349"/>
                  </a:lnTo>
                  <a:lnTo>
                    <a:pt x="253636" y="46995"/>
                  </a:lnTo>
                  <a:lnTo>
                    <a:pt x="259401" y="47136"/>
                  </a:lnTo>
                  <a:lnTo>
                    <a:pt x="263994" y="47613"/>
                  </a:lnTo>
                  <a:lnTo>
                    <a:pt x="266654" y="47590"/>
                  </a:lnTo>
                  <a:lnTo>
                    <a:pt x="267913" y="47731"/>
                  </a:lnTo>
                  <a:lnTo>
                    <a:pt x="268860" y="47535"/>
                  </a:lnTo>
                  <a:lnTo>
                    <a:pt x="269408" y="47136"/>
                  </a:lnTo>
                  <a:lnTo>
                    <a:pt x="270002" y="44460"/>
                  </a:lnTo>
                  <a:lnTo>
                    <a:pt x="270941" y="43584"/>
                  </a:lnTo>
                  <a:lnTo>
                    <a:pt x="272561" y="42833"/>
                  </a:lnTo>
                  <a:lnTo>
                    <a:pt x="274829" y="42833"/>
                  </a:lnTo>
                  <a:lnTo>
                    <a:pt x="277599" y="42638"/>
                  </a:lnTo>
                  <a:lnTo>
                    <a:pt x="279899" y="42818"/>
                  </a:lnTo>
                  <a:lnTo>
                    <a:pt x="282793" y="43843"/>
                  </a:lnTo>
                  <a:lnTo>
                    <a:pt x="286572" y="43929"/>
                  </a:lnTo>
                  <a:lnTo>
                    <a:pt x="289091" y="43748"/>
                  </a:lnTo>
                  <a:lnTo>
                    <a:pt x="290554" y="44773"/>
                  </a:lnTo>
                  <a:lnTo>
                    <a:pt x="291611" y="46142"/>
                  </a:lnTo>
                  <a:lnTo>
                    <a:pt x="292119" y="47285"/>
                  </a:lnTo>
                  <a:lnTo>
                    <a:pt x="292237" y="48849"/>
                  </a:lnTo>
                  <a:lnTo>
                    <a:pt x="292213" y="50039"/>
                  </a:lnTo>
                  <a:lnTo>
                    <a:pt x="292612" y="50500"/>
                  </a:lnTo>
                  <a:lnTo>
                    <a:pt x="294146" y="51212"/>
                  </a:lnTo>
                  <a:lnTo>
                    <a:pt x="296281" y="51744"/>
                  </a:lnTo>
                  <a:lnTo>
                    <a:pt x="300435" y="52386"/>
                  </a:lnTo>
                  <a:lnTo>
                    <a:pt x="304339" y="53622"/>
                  </a:lnTo>
                  <a:lnTo>
                    <a:pt x="306365" y="54459"/>
                  </a:lnTo>
                  <a:lnTo>
                    <a:pt x="309182" y="55765"/>
                  </a:lnTo>
                  <a:lnTo>
                    <a:pt x="312538" y="59012"/>
                  </a:lnTo>
                  <a:lnTo>
                    <a:pt x="313782" y="59521"/>
                  </a:lnTo>
                  <a:lnTo>
                    <a:pt x="315284" y="59849"/>
                  </a:lnTo>
                  <a:lnTo>
                    <a:pt x="316356" y="59763"/>
                  </a:lnTo>
                  <a:lnTo>
                    <a:pt x="318875" y="58394"/>
                  </a:lnTo>
                  <a:lnTo>
                    <a:pt x="321066" y="59403"/>
                  </a:lnTo>
                  <a:lnTo>
                    <a:pt x="322177" y="59270"/>
                  </a:lnTo>
                  <a:lnTo>
                    <a:pt x="324696" y="58519"/>
                  </a:lnTo>
                  <a:lnTo>
                    <a:pt x="327371" y="59458"/>
                  </a:lnTo>
                  <a:lnTo>
                    <a:pt x="334037" y="63010"/>
                  </a:lnTo>
                  <a:lnTo>
                    <a:pt x="334773" y="62932"/>
                  </a:lnTo>
                  <a:lnTo>
                    <a:pt x="335375" y="63292"/>
                  </a:lnTo>
                  <a:lnTo>
                    <a:pt x="335930" y="64105"/>
                  </a:lnTo>
                  <a:lnTo>
                    <a:pt x="336322" y="65107"/>
                  </a:lnTo>
                  <a:lnTo>
                    <a:pt x="336814" y="68158"/>
                  </a:lnTo>
                  <a:lnTo>
                    <a:pt x="338739" y="70387"/>
                  </a:lnTo>
                  <a:lnTo>
                    <a:pt x="341094" y="72414"/>
                  </a:lnTo>
                  <a:lnTo>
                    <a:pt x="343840" y="73524"/>
                  </a:lnTo>
                  <a:lnTo>
                    <a:pt x="349574" y="76177"/>
                  </a:lnTo>
                  <a:lnTo>
                    <a:pt x="352078" y="78328"/>
                  </a:lnTo>
                  <a:lnTo>
                    <a:pt x="354613" y="81974"/>
                  </a:lnTo>
                  <a:lnTo>
                    <a:pt x="357742" y="86770"/>
                  </a:lnTo>
                  <a:lnTo>
                    <a:pt x="358196" y="87208"/>
                  </a:lnTo>
                  <a:lnTo>
                    <a:pt x="366238" y="87059"/>
                  </a:lnTo>
                  <a:lnTo>
                    <a:pt x="375282" y="87067"/>
                  </a:lnTo>
                  <a:lnTo>
                    <a:pt x="376385" y="88984"/>
                  </a:lnTo>
                  <a:lnTo>
                    <a:pt x="376182" y="92778"/>
                  </a:lnTo>
                  <a:lnTo>
                    <a:pt x="376503" y="96666"/>
                  </a:lnTo>
                  <a:lnTo>
                    <a:pt x="377316" y="99350"/>
                  </a:lnTo>
                  <a:lnTo>
                    <a:pt x="377324" y="101822"/>
                  </a:lnTo>
                  <a:lnTo>
                    <a:pt x="376675" y="103074"/>
                  </a:lnTo>
                  <a:lnTo>
                    <a:pt x="376166" y="104505"/>
                  </a:lnTo>
                  <a:lnTo>
                    <a:pt x="376018" y="105131"/>
                  </a:lnTo>
                  <a:lnTo>
                    <a:pt x="377176" y="106023"/>
                  </a:lnTo>
                  <a:lnTo>
                    <a:pt x="378193" y="108073"/>
                  </a:lnTo>
                  <a:lnTo>
                    <a:pt x="378341" y="110928"/>
                  </a:lnTo>
                  <a:lnTo>
                    <a:pt x="377841" y="112438"/>
                  </a:lnTo>
                  <a:lnTo>
                    <a:pt x="377911" y="113690"/>
                  </a:lnTo>
                  <a:lnTo>
                    <a:pt x="378419" y="114754"/>
                  </a:lnTo>
                  <a:lnTo>
                    <a:pt x="378857" y="116530"/>
                  </a:lnTo>
                  <a:lnTo>
                    <a:pt x="378780" y="117602"/>
                  </a:lnTo>
                  <a:lnTo>
                    <a:pt x="378052" y="118666"/>
                  </a:lnTo>
                  <a:lnTo>
                    <a:pt x="377613" y="119996"/>
                  </a:lnTo>
                  <a:lnTo>
                    <a:pt x="377035" y="121678"/>
                  </a:lnTo>
                  <a:lnTo>
                    <a:pt x="376824" y="123008"/>
                  </a:lnTo>
                  <a:lnTo>
                    <a:pt x="375728" y="123626"/>
                  </a:lnTo>
                  <a:lnTo>
                    <a:pt x="374860" y="124072"/>
                  </a:lnTo>
                  <a:lnTo>
                    <a:pt x="375009" y="125754"/>
                  </a:lnTo>
                  <a:lnTo>
                    <a:pt x="375447" y="127170"/>
                  </a:lnTo>
                  <a:lnTo>
                    <a:pt x="375955" y="128844"/>
                  </a:lnTo>
                  <a:lnTo>
                    <a:pt x="375376" y="129994"/>
                  </a:lnTo>
                  <a:lnTo>
                    <a:pt x="375009" y="131316"/>
                  </a:lnTo>
                  <a:lnTo>
                    <a:pt x="374203" y="133437"/>
                  </a:lnTo>
                  <a:lnTo>
                    <a:pt x="374422" y="135197"/>
                  </a:lnTo>
                  <a:lnTo>
                    <a:pt x="373553" y="136691"/>
                  </a:lnTo>
                  <a:lnTo>
                    <a:pt x="372458" y="138013"/>
                  </a:lnTo>
                  <a:lnTo>
                    <a:pt x="371731" y="139069"/>
                  </a:lnTo>
                  <a:lnTo>
                    <a:pt x="371582" y="140564"/>
                  </a:lnTo>
                  <a:lnTo>
                    <a:pt x="370784" y="141088"/>
                  </a:lnTo>
                  <a:lnTo>
                    <a:pt x="369258" y="142316"/>
                  </a:lnTo>
                  <a:lnTo>
                    <a:pt x="368319" y="143192"/>
                  </a:lnTo>
                  <a:lnTo>
                    <a:pt x="366935" y="143458"/>
                  </a:lnTo>
                  <a:lnTo>
                    <a:pt x="366645" y="144162"/>
                  </a:lnTo>
                  <a:lnTo>
                    <a:pt x="366864" y="144859"/>
                  </a:lnTo>
                  <a:lnTo>
                    <a:pt x="367443" y="145297"/>
                  </a:lnTo>
                  <a:lnTo>
                    <a:pt x="368343" y="146815"/>
                  </a:lnTo>
                  <a:lnTo>
                    <a:pt x="370221" y="149427"/>
                  </a:lnTo>
                  <a:lnTo>
                    <a:pt x="364807" y="149756"/>
                  </a:lnTo>
                  <a:lnTo>
                    <a:pt x="363219" y="152064"/>
                  </a:lnTo>
                  <a:lnTo>
                    <a:pt x="361364" y="155365"/>
                  </a:lnTo>
                  <a:lnTo>
                    <a:pt x="362272" y="162031"/>
                  </a:lnTo>
                  <a:lnTo>
                    <a:pt x="361364" y="165450"/>
                  </a:lnTo>
                  <a:lnTo>
                    <a:pt x="361912" y="167367"/>
                  </a:lnTo>
                  <a:lnTo>
                    <a:pt x="363297" y="168689"/>
                  </a:lnTo>
                  <a:lnTo>
                    <a:pt x="365073" y="169424"/>
                  </a:lnTo>
                  <a:lnTo>
                    <a:pt x="368405" y="169471"/>
                  </a:lnTo>
                  <a:lnTo>
                    <a:pt x="370612" y="169988"/>
                  </a:lnTo>
                  <a:lnTo>
                    <a:pt x="370830" y="170872"/>
                  </a:lnTo>
                  <a:lnTo>
                    <a:pt x="369563" y="172162"/>
                  </a:lnTo>
                  <a:lnTo>
                    <a:pt x="367537" y="174580"/>
                  </a:lnTo>
                  <a:lnTo>
                    <a:pt x="366457" y="175636"/>
                  </a:lnTo>
                  <a:lnTo>
                    <a:pt x="363007" y="180486"/>
                  </a:lnTo>
                  <a:lnTo>
                    <a:pt x="363039" y="182552"/>
                  </a:lnTo>
                  <a:lnTo>
                    <a:pt x="363359" y="184218"/>
                  </a:lnTo>
                  <a:lnTo>
                    <a:pt x="364846" y="189437"/>
                  </a:lnTo>
                  <a:lnTo>
                    <a:pt x="366301" y="194483"/>
                  </a:lnTo>
                  <a:lnTo>
                    <a:pt x="368906" y="203558"/>
                  </a:lnTo>
                  <a:lnTo>
                    <a:pt x="368859" y="205662"/>
                  </a:lnTo>
                  <a:lnTo>
                    <a:pt x="368046" y="210325"/>
                  </a:lnTo>
                  <a:lnTo>
                    <a:pt x="367991" y="213157"/>
                  </a:lnTo>
                  <a:lnTo>
                    <a:pt x="368358" y="216826"/>
                  </a:lnTo>
                  <a:lnTo>
                    <a:pt x="368085" y="218720"/>
                  </a:lnTo>
                  <a:lnTo>
                    <a:pt x="368726" y="222960"/>
                  </a:lnTo>
                  <a:lnTo>
                    <a:pt x="369454" y="223265"/>
                  </a:lnTo>
                  <a:lnTo>
                    <a:pt x="375095" y="224086"/>
                  </a:lnTo>
                  <a:lnTo>
                    <a:pt x="380266" y="224845"/>
                  </a:lnTo>
                  <a:lnTo>
                    <a:pt x="387158" y="225847"/>
                  </a:lnTo>
                  <a:lnTo>
                    <a:pt x="389247" y="228327"/>
                  </a:lnTo>
                  <a:lnTo>
                    <a:pt x="390546" y="233764"/>
                  </a:lnTo>
                  <a:lnTo>
                    <a:pt x="390467" y="237825"/>
                  </a:lnTo>
                  <a:lnTo>
                    <a:pt x="389881" y="239898"/>
                  </a:lnTo>
                  <a:lnTo>
                    <a:pt x="384952" y="245804"/>
                  </a:lnTo>
                  <a:lnTo>
                    <a:pt x="379945" y="251782"/>
                  </a:lnTo>
                  <a:lnTo>
                    <a:pt x="374946" y="257735"/>
                  </a:lnTo>
                  <a:lnTo>
                    <a:pt x="369767" y="263892"/>
                  </a:lnTo>
                  <a:lnTo>
                    <a:pt x="369227" y="264542"/>
                  </a:lnTo>
                  <a:lnTo>
                    <a:pt x="373412" y="269455"/>
                  </a:lnTo>
                  <a:lnTo>
                    <a:pt x="376002" y="272490"/>
                  </a:lnTo>
                  <a:lnTo>
                    <a:pt x="379656" y="276754"/>
                  </a:lnTo>
                  <a:lnTo>
                    <a:pt x="380117" y="277779"/>
                  </a:lnTo>
                  <a:lnTo>
                    <a:pt x="380086" y="279453"/>
                  </a:lnTo>
                  <a:lnTo>
                    <a:pt x="383833" y="285931"/>
                  </a:lnTo>
                  <a:lnTo>
                    <a:pt x="385156" y="289303"/>
                  </a:lnTo>
                  <a:lnTo>
                    <a:pt x="386345" y="291282"/>
                  </a:lnTo>
                  <a:lnTo>
                    <a:pt x="389309" y="294372"/>
                  </a:lnTo>
                  <a:lnTo>
                    <a:pt x="392205" y="297384"/>
                  </a:lnTo>
                  <a:lnTo>
                    <a:pt x="395342" y="298761"/>
                  </a:lnTo>
                  <a:lnTo>
                    <a:pt x="397485" y="299066"/>
                  </a:lnTo>
                  <a:lnTo>
                    <a:pt x="402367" y="300655"/>
                  </a:lnTo>
                  <a:lnTo>
                    <a:pt x="404151" y="301922"/>
                  </a:lnTo>
                  <a:lnTo>
                    <a:pt x="407014" y="305114"/>
                  </a:lnTo>
                  <a:lnTo>
                    <a:pt x="410378" y="304676"/>
                  </a:lnTo>
                  <a:lnTo>
                    <a:pt x="411075" y="304676"/>
                  </a:lnTo>
                  <a:lnTo>
                    <a:pt x="411262" y="304903"/>
                  </a:lnTo>
                  <a:lnTo>
                    <a:pt x="411364" y="305928"/>
                  </a:lnTo>
                  <a:lnTo>
                    <a:pt x="410871" y="310880"/>
                  </a:lnTo>
                  <a:lnTo>
                    <a:pt x="411802" y="315863"/>
                  </a:lnTo>
                  <a:lnTo>
                    <a:pt x="412451" y="323350"/>
                  </a:lnTo>
                  <a:lnTo>
                    <a:pt x="412209" y="324641"/>
                  </a:lnTo>
                  <a:lnTo>
                    <a:pt x="411403" y="326801"/>
                  </a:lnTo>
                  <a:lnTo>
                    <a:pt x="411364" y="328185"/>
                  </a:lnTo>
                  <a:lnTo>
                    <a:pt x="411153" y="329038"/>
                  </a:lnTo>
                  <a:lnTo>
                    <a:pt x="411372" y="329413"/>
                  </a:lnTo>
                  <a:lnTo>
                    <a:pt x="412444" y="329922"/>
                  </a:lnTo>
                  <a:lnTo>
                    <a:pt x="414728" y="330196"/>
                  </a:lnTo>
                  <a:lnTo>
                    <a:pt x="420244" y="329359"/>
                  </a:lnTo>
                  <a:lnTo>
                    <a:pt x="420885" y="329570"/>
                  </a:lnTo>
                  <a:lnTo>
                    <a:pt x="422207" y="330454"/>
                  </a:lnTo>
                  <a:lnTo>
                    <a:pt x="423201" y="331839"/>
                  </a:lnTo>
                  <a:lnTo>
                    <a:pt x="423287" y="332496"/>
                  </a:lnTo>
                  <a:lnTo>
                    <a:pt x="421894" y="333646"/>
                  </a:lnTo>
                  <a:lnTo>
                    <a:pt x="421668" y="335594"/>
                  </a:lnTo>
                  <a:lnTo>
                    <a:pt x="422082" y="338512"/>
                  </a:lnTo>
                  <a:lnTo>
                    <a:pt x="421894" y="338864"/>
                  </a:lnTo>
                  <a:lnTo>
                    <a:pt x="420674" y="339521"/>
                  </a:lnTo>
                  <a:lnTo>
                    <a:pt x="420275" y="343731"/>
                  </a:lnTo>
                  <a:lnTo>
                    <a:pt x="420056" y="344114"/>
                  </a:lnTo>
                  <a:lnTo>
                    <a:pt x="418632" y="344544"/>
                  </a:lnTo>
                  <a:lnTo>
                    <a:pt x="411904" y="344255"/>
                  </a:lnTo>
                  <a:lnTo>
                    <a:pt x="411137" y="344372"/>
                  </a:lnTo>
                  <a:lnTo>
                    <a:pt x="408610" y="345483"/>
                  </a:lnTo>
                  <a:lnTo>
                    <a:pt x="404276" y="346281"/>
                  </a:lnTo>
                  <a:lnTo>
                    <a:pt x="403087" y="346734"/>
                  </a:lnTo>
                  <a:lnTo>
                    <a:pt x="401491" y="348002"/>
                  </a:lnTo>
                  <a:lnTo>
                    <a:pt x="400341" y="349543"/>
                  </a:lnTo>
                  <a:lnTo>
                    <a:pt x="400122" y="350967"/>
                  </a:lnTo>
                  <a:lnTo>
                    <a:pt x="399895" y="351264"/>
                  </a:lnTo>
                  <a:lnTo>
                    <a:pt x="397415" y="350975"/>
                  </a:lnTo>
                  <a:lnTo>
                    <a:pt x="396601" y="352211"/>
                  </a:lnTo>
                  <a:lnTo>
                    <a:pt x="391790" y="354057"/>
                  </a:lnTo>
                  <a:lnTo>
                    <a:pt x="391195" y="354456"/>
                  </a:lnTo>
                  <a:lnTo>
                    <a:pt x="390483" y="355927"/>
                  </a:lnTo>
                  <a:lnTo>
                    <a:pt x="389842" y="360050"/>
                  </a:lnTo>
                  <a:lnTo>
                    <a:pt x="389263" y="363751"/>
                  </a:lnTo>
                  <a:lnTo>
                    <a:pt x="388895" y="364290"/>
                  </a:lnTo>
                  <a:lnTo>
                    <a:pt x="387377" y="365558"/>
                  </a:lnTo>
                  <a:lnTo>
                    <a:pt x="387228" y="365988"/>
                  </a:lnTo>
                  <a:lnTo>
                    <a:pt x="387432" y="367420"/>
                  </a:lnTo>
                  <a:lnTo>
                    <a:pt x="386744" y="370025"/>
                  </a:lnTo>
                  <a:lnTo>
                    <a:pt x="386204" y="377246"/>
                  </a:lnTo>
                  <a:lnTo>
                    <a:pt x="385601" y="379264"/>
                  </a:lnTo>
                  <a:lnTo>
                    <a:pt x="384405" y="379429"/>
                  </a:lnTo>
                  <a:lnTo>
                    <a:pt x="383466" y="380438"/>
                  </a:lnTo>
                  <a:lnTo>
                    <a:pt x="381744" y="381682"/>
                  </a:lnTo>
                  <a:lnTo>
                    <a:pt x="378028" y="380720"/>
                  </a:lnTo>
                  <a:lnTo>
                    <a:pt x="375079" y="379710"/>
                  </a:lnTo>
                  <a:lnTo>
                    <a:pt x="365315" y="377340"/>
                  </a:lnTo>
                  <a:lnTo>
                    <a:pt x="364243" y="376190"/>
                  </a:lnTo>
                  <a:lnTo>
                    <a:pt x="363633" y="374164"/>
                  </a:lnTo>
                  <a:lnTo>
                    <a:pt x="361943" y="373592"/>
                  </a:lnTo>
                  <a:lnTo>
                    <a:pt x="359518" y="376628"/>
                  </a:lnTo>
                  <a:lnTo>
                    <a:pt x="351272" y="374876"/>
                  </a:lnTo>
                  <a:lnTo>
                    <a:pt x="348471" y="375415"/>
                  </a:lnTo>
                  <a:lnTo>
                    <a:pt x="346742" y="374469"/>
                  </a:lnTo>
                  <a:lnTo>
                    <a:pt x="342299" y="374414"/>
                  </a:lnTo>
                  <a:lnTo>
                    <a:pt x="338794" y="372521"/>
                  </a:lnTo>
                  <a:lnTo>
                    <a:pt x="333763" y="373819"/>
                  </a:lnTo>
                  <a:lnTo>
                    <a:pt x="329789" y="374070"/>
                  </a:lnTo>
                  <a:lnTo>
                    <a:pt x="324336" y="370752"/>
                  </a:lnTo>
                  <a:lnTo>
                    <a:pt x="318476" y="369837"/>
                  </a:lnTo>
                  <a:lnTo>
                    <a:pt x="313720" y="370119"/>
                  </a:lnTo>
                  <a:lnTo>
                    <a:pt x="311271" y="369861"/>
                  </a:lnTo>
                  <a:lnTo>
                    <a:pt x="307304" y="368672"/>
                  </a:lnTo>
                  <a:lnTo>
                    <a:pt x="305427" y="367443"/>
                  </a:lnTo>
                  <a:lnTo>
                    <a:pt x="302337" y="368382"/>
                  </a:lnTo>
                  <a:lnTo>
                    <a:pt x="300944" y="366637"/>
                  </a:lnTo>
                  <a:lnTo>
                    <a:pt x="292205" y="365018"/>
                  </a:lnTo>
                  <a:lnTo>
                    <a:pt x="290586" y="361928"/>
                  </a:lnTo>
                  <a:lnTo>
                    <a:pt x="289373" y="359056"/>
                  </a:lnTo>
                  <a:lnTo>
                    <a:pt x="289279" y="356099"/>
                  </a:lnTo>
                  <a:lnTo>
                    <a:pt x="287151" y="350920"/>
                  </a:lnTo>
                  <a:lnTo>
                    <a:pt x="286439" y="343386"/>
                  </a:lnTo>
                  <a:lnTo>
                    <a:pt x="285649" y="340437"/>
                  </a:lnTo>
                  <a:lnTo>
                    <a:pt x="284468" y="337871"/>
                  </a:lnTo>
                  <a:lnTo>
                    <a:pt x="282895" y="335688"/>
                  </a:lnTo>
                  <a:lnTo>
                    <a:pt x="280759" y="333349"/>
                  </a:lnTo>
                  <a:lnTo>
                    <a:pt x="278897" y="332418"/>
                  </a:lnTo>
                  <a:lnTo>
                    <a:pt x="270730" y="330634"/>
                  </a:lnTo>
                  <a:lnTo>
                    <a:pt x="269157" y="330869"/>
                  </a:lnTo>
                  <a:lnTo>
                    <a:pt x="265504" y="332034"/>
                  </a:lnTo>
                  <a:lnTo>
                    <a:pt x="261616" y="334624"/>
                  </a:lnTo>
                  <a:lnTo>
                    <a:pt x="255231" y="336095"/>
                  </a:lnTo>
                  <a:lnTo>
                    <a:pt x="253949" y="337206"/>
                  </a:lnTo>
                  <a:lnTo>
                    <a:pt x="252345" y="339709"/>
                  </a:lnTo>
                  <a:lnTo>
                    <a:pt x="250264" y="341164"/>
                  </a:lnTo>
                  <a:lnTo>
                    <a:pt x="247416" y="340789"/>
                  </a:lnTo>
                  <a:lnTo>
                    <a:pt x="244349" y="342267"/>
                  </a:lnTo>
                  <a:lnTo>
                    <a:pt x="238662" y="346390"/>
                  </a:lnTo>
                  <a:lnTo>
                    <a:pt x="235665" y="347650"/>
                  </a:lnTo>
                  <a:lnTo>
                    <a:pt x="233154" y="347556"/>
                  </a:lnTo>
                  <a:lnTo>
                    <a:pt x="230455" y="345600"/>
                  </a:lnTo>
                  <a:lnTo>
                    <a:pt x="224423" y="342972"/>
                  </a:lnTo>
                  <a:lnTo>
                    <a:pt x="220519" y="342095"/>
                  </a:lnTo>
                  <a:lnTo>
                    <a:pt x="215105" y="342698"/>
                  </a:lnTo>
                  <a:lnTo>
                    <a:pt x="212539" y="342260"/>
                  </a:lnTo>
                  <a:lnTo>
                    <a:pt x="208181" y="339169"/>
                  </a:lnTo>
                  <a:lnTo>
                    <a:pt x="207039" y="336924"/>
                  </a:lnTo>
                  <a:lnTo>
                    <a:pt x="204551" y="335422"/>
                  </a:lnTo>
                  <a:lnTo>
                    <a:pt x="196665" y="332050"/>
                  </a:lnTo>
                  <a:lnTo>
                    <a:pt x="190282" y="327591"/>
                  </a:lnTo>
                  <a:lnTo>
                    <a:pt x="189108" y="325901"/>
                  </a:lnTo>
                  <a:lnTo>
                    <a:pt x="188326" y="323405"/>
                  </a:lnTo>
                  <a:lnTo>
                    <a:pt x="185548" y="320370"/>
                  </a:lnTo>
                  <a:lnTo>
                    <a:pt x="179313" y="317890"/>
                  </a:lnTo>
                  <a:lnTo>
                    <a:pt x="175777" y="315245"/>
                  </a:lnTo>
                  <a:lnTo>
                    <a:pt x="171630" y="314651"/>
                  </a:lnTo>
                  <a:lnTo>
                    <a:pt x="167774" y="314737"/>
                  </a:lnTo>
                  <a:lnTo>
                    <a:pt x="166076" y="314259"/>
                  </a:lnTo>
                  <a:lnTo>
                    <a:pt x="164535" y="313125"/>
                  </a:lnTo>
                  <a:lnTo>
                    <a:pt x="159269" y="307649"/>
                  </a:lnTo>
                  <a:lnTo>
                    <a:pt x="159207" y="305482"/>
                  </a:lnTo>
                  <a:lnTo>
                    <a:pt x="155960" y="300115"/>
                  </a:lnTo>
                  <a:lnTo>
                    <a:pt x="155201" y="298198"/>
                  </a:lnTo>
                  <a:lnTo>
                    <a:pt x="154505" y="292870"/>
                  </a:lnTo>
                  <a:lnTo>
                    <a:pt x="153605" y="291478"/>
                  </a:lnTo>
                  <a:lnTo>
                    <a:pt x="150218" y="289279"/>
                  </a:lnTo>
                  <a:lnTo>
                    <a:pt x="149693" y="287840"/>
                  </a:lnTo>
                  <a:lnTo>
                    <a:pt x="150413" y="285923"/>
                  </a:lnTo>
                  <a:lnTo>
                    <a:pt x="150413" y="284468"/>
                  </a:lnTo>
                  <a:lnTo>
                    <a:pt x="148653" y="283099"/>
                  </a:lnTo>
                  <a:lnTo>
                    <a:pt x="146008" y="282371"/>
                  </a:lnTo>
                  <a:lnTo>
                    <a:pt x="145367" y="280728"/>
                  </a:lnTo>
                  <a:lnTo>
                    <a:pt x="145852" y="277529"/>
                  </a:lnTo>
                  <a:lnTo>
                    <a:pt x="145453" y="275518"/>
                  </a:lnTo>
                  <a:lnTo>
                    <a:pt x="143122" y="272303"/>
                  </a:lnTo>
                  <a:lnTo>
                    <a:pt x="139680" y="269009"/>
                  </a:lnTo>
                  <a:lnTo>
                    <a:pt x="136245" y="264127"/>
                  </a:lnTo>
                  <a:lnTo>
                    <a:pt x="134899" y="262906"/>
                  </a:lnTo>
                  <a:lnTo>
                    <a:pt x="134023" y="259707"/>
                  </a:lnTo>
                  <a:lnTo>
                    <a:pt x="132763" y="255905"/>
                  </a:lnTo>
                  <a:lnTo>
                    <a:pt x="130823" y="255631"/>
                  </a:lnTo>
                  <a:lnTo>
                    <a:pt x="121420" y="260192"/>
                  </a:lnTo>
                  <a:lnTo>
                    <a:pt x="118674" y="257626"/>
                  </a:lnTo>
                  <a:lnTo>
                    <a:pt x="110428" y="253166"/>
                  </a:lnTo>
                  <a:lnTo>
                    <a:pt x="109857" y="252493"/>
                  </a:lnTo>
                  <a:lnTo>
                    <a:pt x="109278" y="251468"/>
                  </a:lnTo>
                  <a:lnTo>
                    <a:pt x="110318" y="250874"/>
                  </a:lnTo>
                  <a:lnTo>
                    <a:pt x="111351" y="250631"/>
                  </a:lnTo>
                  <a:lnTo>
                    <a:pt x="113424" y="251430"/>
                  </a:lnTo>
                  <a:lnTo>
                    <a:pt x="114668" y="250491"/>
                  </a:lnTo>
                  <a:lnTo>
                    <a:pt x="114175" y="248973"/>
                  </a:lnTo>
                  <a:lnTo>
                    <a:pt x="112102" y="248034"/>
                  </a:lnTo>
                  <a:lnTo>
                    <a:pt x="109286" y="248104"/>
                  </a:lnTo>
                  <a:lnTo>
                    <a:pt x="110060" y="249528"/>
                  </a:lnTo>
                  <a:lnTo>
                    <a:pt x="107424" y="250874"/>
                  </a:lnTo>
                  <a:lnTo>
                    <a:pt x="106860" y="252634"/>
                  </a:lnTo>
                  <a:lnTo>
                    <a:pt x="107244" y="254817"/>
                  </a:lnTo>
                  <a:lnTo>
                    <a:pt x="107471" y="257868"/>
                  </a:lnTo>
                  <a:lnTo>
                    <a:pt x="106399" y="259339"/>
                  </a:lnTo>
                  <a:lnTo>
                    <a:pt x="105570" y="260020"/>
                  </a:lnTo>
                  <a:lnTo>
                    <a:pt x="102026" y="260200"/>
                  </a:lnTo>
                  <a:lnTo>
                    <a:pt x="100367" y="261545"/>
                  </a:lnTo>
                  <a:lnTo>
                    <a:pt x="99295" y="261866"/>
                  </a:lnTo>
                  <a:lnTo>
                    <a:pt x="97801" y="260818"/>
                  </a:lnTo>
                  <a:lnTo>
                    <a:pt x="96838" y="259965"/>
                  </a:lnTo>
                  <a:lnTo>
                    <a:pt x="96048" y="258150"/>
                  </a:lnTo>
                  <a:lnTo>
                    <a:pt x="95806" y="256882"/>
                  </a:lnTo>
                  <a:lnTo>
                    <a:pt x="96111" y="256163"/>
                  </a:lnTo>
                  <a:lnTo>
                    <a:pt x="95696" y="255107"/>
                  </a:lnTo>
                  <a:lnTo>
                    <a:pt x="94562" y="253706"/>
                  </a:lnTo>
                  <a:lnTo>
                    <a:pt x="93419" y="252939"/>
                  </a:lnTo>
                  <a:lnTo>
                    <a:pt x="92262" y="252799"/>
                  </a:lnTo>
                  <a:lnTo>
                    <a:pt x="91299" y="251946"/>
                  </a:lnTo>
                  <a:lnTo>
                    <a:pt x="90533" y="250381"/>
                  </a:lnTo>
                  <a:lnTo>
                    <a:pt x="88741" y="249348"/>
                  </a:lnTo>
                  <a:lnTo>
                    <a:pt x="87614" y="249145"/>
                  </a:lnTo>
                  <a:lnTo>
                    <a:pt x="87583" y="244302"/>
                  </a:lnTo>
                  <a:lnTo>
                    <a:pt x="87552" y="240054"/>
                  </a:lnTo>
                  <a:lnTo>
                    <a:pt x="87521" y="235822"/>
                  </a:lnTo>
                  <a:lnTo>
                    <a:pt x="83695" y="235650"/>
                  </a:lnTo>
                  <a:lnTo>
                    <a:pt x="80253" y="235501"/>
                  </a:lnTo>
                  <a:lnTo>
                    <a:pt x="80253" y="231949"/>
                  </a:lnTo>
                  <a:lnTo>
                    <a:pt x="80253" y="225323"/>
                  </a:lnTo>
                  <a:lnTo>
                    <a:pt x="81888" y="220175"/>
                  </a:lnTo>
                  <a:lnTo>
                    <a:pt x="83554" y="215215"/>
                  </a:lnTo>
                  <a:lnTo>
                    <a:pt x="81020" y="211561"/>
                  </a:lnTo>
                  <a:lnTo>
                    <a:pt x="78320" y="207657"/>
                  </a:lnTo>
                  <a:lnTo>
                    <a:pt x="76568" y="206030"/>
                  </a:lnTo>
                  <a:lnTo>
                    <a:pt x="74510" y="201140"/>
                  </a:lnTo>
                  <a:lnTo>
                    <a:pt x="73486" y="198973"/>
                  </a:lnTo>
                  <a:lnTo>
                    <a:pt x="72578" y="198152"/>
                  </a:lnTo>
                  <a:lnTo>
                    <a:pt x="71600" y="197675"/>
                  </a:lnTo>
                  <a:lnTo>
                    <a:pt x="68009" y="197862"/>
                  </a:lnTo>
                  <a:lnTo>
                    <a:pt x="64653" y="195226"/>
                  </a:lnTo>
                  <a:lnTo>
                    <a:pt x="60718" y="192128"/>
                  </a:lnTo>
                  <a:lnTo>
                    <a:pt x="55906" y="188334"/>
                  </a:lnTo>
                  <a:lnTo>
                    <a:pt x="51666" y="185853"/>
                  </a:lnTo>
                  <a:lnTo>
                    <a:pt x="49937" y="185306"/>
                  </a:lnTo>
                  <a:lnTo>
                    <a:pt x="45861" y="185118"/>
                  </a:lnTo>
                  <a:lnTo>
                    <a:pt x="45431" y="184641"/>
                  </a:lnTo>
                  <a:lnTo>
                    <a:pt x="45149" y="183280"/>
                  </a:lnTo>
                  <a:lnTo>
                    <a:pt x="45157" y="181762"/>
                  </a:lnTo>
                  <a:lnTo>
                    <a:pt x="46479" y="179470"/>
                  </a:lnTo>
                  <a:lnTo>
                    <a:pt x="46581" y="178022"/>
                  </a:lnTo>
                  <a:lnTo>
                    <a:pt x="43819" y="173156"/>
                  </a:lnTo>
                  <a:lnTo>
                    <a:pt x="42966" y="171732"/>
                  </a:lnTo>
                  <a:lnTo>
                    <a:pt x="40604" y="171161"/>
                  </a:lnTo>
                  <a:lnTo>
                    <a:pt x="41073" y="169753"/>
                  </a:lnTo>
                  <a:lnTo>
                    <a:pt x="41073" y="168814"/>
                  </a:lnTo>
                  <a:lnTo>
                    <a:pt x="40736" y="168071"/>
                  </a:lnTo>
                  <a:lnTo>
                    <a:pt x="40189" y="167719"/>
                  </a:lnTo>
                  <a:lnTo>
                    <a:pt x="39492" y="167680"/>
                  </a:lnTo>
                  <a:lnTo>
                    <a:pt x="37638" y="168259"/>
                  </a:lnTo>
                  <a:lnTo>
                    <a:pt x="36223" y="166052"/>
                  </a:lnTo>
                  <a:lnTo>
                    <a:pt x="31818" y="159770"/>
                  </a:lnTo>
                  <a:lnTo>
                    <a:pt x="30402" y="159003"/>
                  </a:lnTo>
                  <a:lnTo>
                    <a:pt x="30143" y="158573"/>
                  </a:lnTo>
                  <a:lnTo>
                    <a:pt x="31215" y="156641"/>
                  </a:lnTo>
                  <a:lnTo>
                    <a:pt x="33030" y="153777"/>
                  </a:lnTo>
                  <a:lnTo>
                    <a:pt x="33343" y="152119"/>
                  </a:lnTo>
                  <a:lnTo>
                    <a:pt x="32999" y="150288"/>
                  </a:lnTo>
                  <a:lnTo>
                    <a:pt x="31044" y="146838"/>
                  </a:lnTo>
                  <a:lnTo>
                    <a:pt x="31521" y="145375"/>
                  </a:lnTo>
                  <a:lnTo>
                    <a:pt x="32358" y="143693"/>
                  </a:lnTo>
                  <a:lnTo>
                    <a:pt x="32428" y="142426"/>
                  </a:lnTo>
                  <a:lnTo>
                    <a:pt x="33742" y="142613"/>
                  </a:lnTo>
                  <a:lnTo>
                    <a:pt x="35425" y="142629"/>
                  </a:lnTo>
                  <a:lnTo>
                    <a:pt x="35957" y="141596"/>
                  </a:lnTo>
                  <a:lnTo>
                    <a:pt x="35925" y="137982"/>
                  </a:lnTo>
                  <a:lnTo>
                    <a:pt x="36324" y="136660"/>
                  </a:lnTo>
                  <a:lnTo>
                    <a:pt x="41660" y="130526"/>
                  </a:lnTo>
                  <a:lnTo>
                    <a:pt x="44312" y="129149"/>
                  </a:lnTo>
                  <a:lnTo>
                    <a:pt x="46330" y="127882"/>
                  </a:lnTo>
                  <a:lnTo>
                    <a:pt x="46792" y="126035"/>
                  </a:lnTo>
                  <a:lnTo>
                    <a:pt x="46377" y="125081"/>
                  </a:lnTo>
                  <a:lnTo>
                    <a:pt x="45978" y="123688"/>
                  </a:lnTo>
                  <a:lnTo>
                    <a:pt x="45853" y="122687"/>
                  </a:lnTo>
                  <a:lnTo>
                    <a:pt x="43631" y="119918"/>
                  </a:lnTo>
                  <a:lnTo>
                    <a:pt x="42857" y="118525"/>
                  </a:lnTo>
                  <a:lnTo>
                    <a:pt x="42763" y="117250"/>
                  </a:lnTo>
                  <a:lnTo>
                    <a:pt x="43287" y="114996"/>
                  </a:lnTo>
                  <a:lnTo>
                    <a:pt x="44218" y="113244"/>
                  </a:lnTo>
                  <a:lnTo>
                    <a:pt x="47371" y="112211"/>
                  </a:lnTo>
                  <a:lnTo>
                    <a:pt x="49162" y="111335"/>
                  </a:lnTo>
                  <a:lnTo>
                    <a:pt x="49405" y="110545"/>
                  </a:lnTo>
                  <a:lnTo>
                    <a:pt x="47081" y="109270"/>
                  </a:lnTo>
                  <a:lnTo>
                    <a:pt x="42121" y="108871"/>
                  </a:lnTo>
                  <a:lnTo>
                    <a:pt x="38491" y="109238"/>
                  </a:lnTo>
                  <a:lnTo>
                    <a:pt x="37333" y="108840"/>
                  </a:lnTo>
                  <a:lnTo>
                    <a:pt x="35612" y="106367"/>
                  </a:lnTo>
                  <a:lnTo>
                    <a:pt x="33782" y="105053"/>
                  </a:lnTo>
                  <a:lnTo>
                    <a:pt x="32068" y="104208"/>
                  </a:lnTo>
                  <a:lnTo>
                    <a:pt x="30402" y="104365"/>
                  </a:lnTo>
                  <a:lnTo>
                    <a:pt x="29393" y="104028"/>
                  </a:lnTo>
                  <a:lnTo>
                    <a:pt x="29158" y="102964"/>
                  </a:lnTo>
                  <a:lnTo>
                    <a:pt x="26748" y="94804"/>
                  </a:lnTo>
                  <a:lnTo>
                    <a:pt x="25990" y="93685"/>
                  </a:lnTo>
                  <a:lnTo>
                    <a:pt x="24863" y="93412"/>
                  </a:lnTo>
                  <a:lnTo>
                    <a:pt x="23916" y="93357"/>
                  </a:lnTo>
                  <a:lnTo>
                    <a:pt x="23290" y="92794"/>
                  </a:lnTo>
                  <a:lnTo>
                    <a:pt x="22617" y="91667"/>
                  </a:lnTo>
                  <a:lnTo>
                    <a:pt x="22132" y="90188"/>
                  </a:lnTo>
                  <a:lnTo>
                    <a:pt x="22101" y="88240"/>
                  </a:lnTo>
                  <a:lnTo>
                    <a:pt x="22203" y="86566"/>
                  </a:lnTo>
                  <a:lnTo>
                    <a:pt x="21874" y="85487"/>
                  </a:lnTo>
                  <a:lnTo>
                    <a:pt x="21045" y="84415"/>
                  </a:lnTo>
                  <a:lnTo>
                    <a:pt x="19871" y="83640"/>
                  </a:lnTo>
                  <a:lnTo>
                    <a:pt x="18839" y="82733"/>
                  </a:lnTo>
                  <a:lnTo>
                    <a:pt x="17032" y="75496"/>
                  </a:lnTo>
                  <a:lnTo>
                    <a:pt x="16304" y="73548"/>
                  </a:lnTo>
                  <a:lnTo>
                    <a:pt x="16304" y="73345"/>
                  </a:lnTo>
                  <a:lnTo>
                    <a:pt x="16335" y="72961"/>
                  </a:lnTo>
                  <a:lnTo>
                    <a:pt x="16155" y="71295"/>
                  </a:lnTo>
                  <a:lnTo>
                    <a:pt x="16992" y="69847"/>
                  </a:lnTo>
                  <a:lnTo>
                    <a:pt x="16938" y="69276"/>
                  </a:lnTo>
                  <a:lnTo>
                    <a:pt x="15201" y="67446"/>
                  </a:lnTo>
                  <a:lnTo>
                    <a:pt x="12760" y="65615"/>
                  </a:lnTo>
                  <a:lnTo>
                    <a:pt x="12103" y="65294"/>
                  </a:lnTo>
                  <a:lnTo>
                    <a:pt x="12087" y="63338"/>
                  </a:lnTo>
                  <a:lnTo>
                    <a:pt x="12173" y="61860"/>
                  </a:lnTo>
                  <a:lnTo>
                    <a:pt x="11954" y="60522"/>
                  </a:lnTo>
                  <a:lnTo>
                    <a:pt x="11485" y="59755"/>
                  </a:lnTo>
                  <a:lnTo>
                    <a:pt x="11469" y="59153"/>
                  </a:lnTo>
                  <a:lnTo>
                    <a:pt x="12447" y="57713"/>
                  </a:lnTo>
                  <a:lnTo>
                    <a:pt x="11813" y="56767"/>
                  </a:lnTo>
                  <a:lnTo>
                    <a:pt x="8222" y="54428"/>
                  </a:lnTo>
                  <a:lnTo>
                    <a:pt x="6877" y="53254"/>
                  </a:lnTo>
                  <a:lnTo>
                    <a:pt x="4389" y="53019"/>
                  </a:lnTo>
                  <a:lnTo>
                    <a:pt x="4131" y="52245"/>
                  </a:lnTo>
                  <a:lnTo>
                    <a:pt x="4522" y="50610"/>
                  </a:lnTo>
                  <a:lnTo>
                    <a:pt x="5375" y="48623"/>
                  </a:lnTo>
                  <a:lnTo>
                    <a:pt x="6720" y="46667"/>
                  </a:lnTo>
                  <a:lnTo>
                    <a:pt x="7151" y="45634"/>
                  </a:lnTo>
                  <a:lnTo>
                    <a:pt x="7675" y="43874"/>
                  </a:lnTo>
                  <a:lnTo>
                    <a:pt x="7854" y="42622"/>
                  </a:lnTo>
                  <a:lnTo>
                    <a:pt x="9365" y="40862"/>
                  </a:lnTo>
                  <a:lnTo>
                    <a:pt x="9372" y="40400"/>
                  </a:lnTo>
                  <a:lnTo>
                    <a:pt x="8950" y="39766"/>
                  </a:lnTo>
                  <a:lnTo>
                    <a:pt x="7745" y="39414"/>
                  </a:lnTo>
                  <a:lnTo>
                    <a:pt x="6509" y="39266"/>
                  </a:lnTo>
                  <a:lnTo>
                    <a:pt x="6048" y="38945"/>
                  </a:lnTo>
                  <a:lnTo>
                    <a:pt x="5883" y="37998"/>
                  </a:lnTo>
                  <a:lnTo>
                    <a:pt x="6039" y="34149"/>
                  </a:lnTo>
                  <a:lnTo>
                    <a:pt x="5648" y="31834"/>
                  </a:lnTo>
                  <a:lnTo>
                    <a:pt x="5140" y="30152"/>
                  </a:lnTo>
                  <a:lnTo>
                    <a:pt x="5461" y="26357"/>
                  </a:lnTo>
                  <a:lnTo>
                    <a:pt x="4600" y="25590"/>
                  </a:lnTo>
                  <a:lnTo>
                    <a:pt x="3247" y="23595"/>
                  </a:lnTo>
                  <a:lnTo>
                    <a:pt x="2668" y="21906"/>
                  </a:lnTo>
                  <a:lnTo>
                    <a:pt x="2981" y="21272"/>
                  </a:lnTo>
                  <a:lnTo>
                    <a:pt x="3270" y="20161"/>
                  </a:lnTo>
                  <a:lnTo>
                    <a:pt x="3458" y="18698"/>
                  </a:lnTo>
                  <a:lnTo>
                    <a:pt x="3403" y="17665"/>
                  </a:lnTo>
                  <a:lnTo>
                    <a:pt x="2159" y="16656"/>
                  </a:lnTo>
                  <a:lnTo>
                    <a:pt x="1236" y="15592"/>
                  </a:lnTo>
                  <a:lnTo>
                    <a:pt x="1126" y="14418"/>
                  </a:lnTo>
                  <a:lnTo>
                    <a:pt x="759" y="12979"/>
                  </a:lnTo>
                  <a:lnTo>
                    <a:pt x="234" y="11837"/>
                  </a:lnTo>
                  <a:lnTo>
                    <a:pt x="0" y="11094"/>
                  </a:lnTo>
                  <a:lnTo>
                    <a:pt x="454" y="10656"/>
                  </a:lnTo>
                  <a:lnTo>
                    <a:pt x="2214" y="10311"/>
                  </a:lnTo>
                  <a:lnTo>
                    <a:pt x="4772" y="10554"/>
                  </a:lnTo>
                  <a:lnTo>
                    <a:pt x="6861" y="10569"/>
                  </a:lnTo>
                  <a:lnTo>
                    <a:pt x="8043" y="9834"/>
                  </a:lnTo>
                  <a:lnTo>
                    <a:pt x="9505" y="2895"/>
                  </a:lnTo>
                  <a:lnTo>
                    <a:pt x="10843" y="1064"/>
                  </a:lnTo>
                  <a:lnTo>
                    <a:pt x="12392" y="0"/>
                  </a:lnTo>
                  <a:lnTo>
                    <a:pt x="15420" y="2472"/>
                  </a:lnTo>
                  <a:lnTo>
                    <a:pt x="16672" y="3341"/>
                  </a:lnTo>
                  <a:lnTo>
                    <a:pt x="17344" y="3419"/>
                  </a:lnTo>
                  <a:close/>
                  <a:moveTo>
                    <a:pt x="267006" y="337487"/>
                  </a:moveTo>
                  <a:lnTo>
                    <a:pt x="264956" y="340421"/>
                  </a:lnTo>
                  <a:lnTo>
                    <a:pt x="261866" y="342870"/>
                  </a:lnTo>
                  <a:lnTo>
                    <a:pt x="260552" y="342111"/>
                  </a:lnTo>
                  <a:lnTo>
                    <a:pt x="259527" y="342142"/>
                  </a:lnTo>
                  <a:lnTo>
                    <a:pt x="257320" y="343081"/>
                  </a:lnTo>
                  <a:lnTo>
                    <a:pt x="255732" y="343245"/>
                  </a:lnTo>
                  <a:lnTo>
                    <a:pt x="252845" y="344912"/>
                  </a:lnTo>
                  <a:lnTo>
                    <a:pt x="250217" y="345749"/>
                  </a:lnTo>
                  <a:lnTo>
                    <a:pt x="248394" y="345686"/>
                  </a:lnTo>
                  <a:lnTo>
                    <a:pt x="247760" y="345514"/>
                  </a:lnTo>
                  <a:lnTo>
                    <a:pt x="247400" y="344380"/>
                  </a:lnTo>
                  <a:lnTo>
                    <a:pt x="247432" y="343926"/>
                  </a:lnTo>
                  <a:lnTo>
                    <a:pt x="248543" y="344161"/>
                  </a:lnTo>
                  <a:lnTo>
                    <a:pt x="252603" y="342643"/>
                  </a:lnTo>
                  <a:lnTo>
                    <a:pt x="257665" y="340155"/>
                  </a:lnTo>
                  <a:lnTo>
                    <a:pt x="258150" y="339044"/>
                  </a:lnTo>
                  <a:lnTo>
                    <a:pt x="257336" y="337237"/>
                  </a:lnTo>
                  <a:lnTo>
                    <a:pt x="257555" y="336830"/>
                  </a:lnTo>
                  <a:lnTo>
                    <a:pt x="260841" y="337753"/>
                  </a:lnTo>
                  <a:lnTo>
                    <a:pt x="264510" y="335954"/>
                  </a:lnTo>
                  <a:lnTo>
                    <a:pt x="267577" y="335461"/>
                  </a:lnTo>
                  <a:lnTo>
                    <a:pt x="269016" y="336713"/>
                  </a:lnTo>
                  <a:lnTo>
                    <a:pt x="267006" y="33748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B840AD53-73F7-44CF-2445-350FB6420509}"/>
                </a:ext>
              </a:extLst>
            </p:cNvPr>
            <p:cNvSpPr>
              <a:spLocks/>
            </p:cNvSpPr>
            <p:nvPr/>
          </p:nvSpPr>
          <p:spPr>
            <a:xfrm>
              <a:off x="6713505" y="2679588"/>
              <a:ext cx="239749" cy="161866"/>
            </a:xfrm>
            <a:custGeom>
              <a:avLst/>
              <a:gdLst>
                <a:gd name="connsiteX0" fmla="*/ 196126 w 239749"/>
                <a:gd name="connsiteY0" fmla="*/ 16288 h 161866"/>
                <a:gd name="connsiteX1" fmla="*/ 198645 w 239749"/>
                <a:gd name="connsiteY1" fmla="*/ 16492 h 161866"/>
                <a:gd name="connsiteX2" fmla="*/ 202760 w 239749"/>
                <a:gd name="connsiteY2" fmla="*/ 14622 h 161866"/>
                <a:gd name="connsiteX3" fmla="*/ 204481 w 239749"/>
                <a:gd name="connsiteY3" fmla="*/ 13394 h 161866"/>
                <a:gd name="connsiteX4" fmla="*/ 208714 w 239749"/>
                <a:gd name="connsiteY4" fmla="*/ 9130 h 161866"/>
                <a:gd name="connsiteX5" fmla="*/ 211209 w 239749"/>
                <a:gd name="connsiteY5" fmla="*/ 7941 h 161866"/>
                <a:gd name="connsiteX6" fmla="*/ 215066 w 239749"/>
                <a:gd name="connsiteY6" fmla="*/ 8238 h 161866"/>
                <a:gd name="connsiteX7" fmla="*/ 216921 w 239749"/>
                <a:gd name="connsiteY7" fmla="*/ 7941 h 161866"/>
                <a:gd name="connsiteX8" fmla="*/ 216967 w 239749"/>
                <a:gd name="connsiteY8" fmla="*/ 8355 h 161866"/>
                <a:gd name="connsiteX9" fmla="*/ 214597 w 239749"/>
                <a:gd name="connsiteY9" fmla="*/ 10084 h 161866"/>
                <a:gd name="connsiteX10" fmla="*/ 212704 w 239749"/>
                <a:gd name="connsiteY10" fmla="*/ 10679 h 161866"/>
                <a:gd name="connsiteX11" fmla="*/ 209981 w 239749"/>
                <a:gd name="connsiteY11" fmla="*/ 13253 h 161866"/>
                <a:gd name="connsiteX12" fmla="*/ 207391 w 239749"/>
                <a:gd name="connsiteY12" fmla="*/ 19042 h 161866"/>
                <a:gd name="connsiteX13" fmla="*/ 205475 w 239749"/>
                <a:gd name="connsiteY13" fmla="*/ 21874 h 161866"/>
                <a:gd name="connsiteX14" fmla="*/ 205490 w 239749"/>
                <a:gd name="connsiteY14" fmla="*/ 23134 h 161866"/>
                <a:gd name="connsiteX15" fmla="*/ 207822 w 239749"/>
                <a:gd name="connsiteY15" fmla="*/ 25364 h 161866"/>
                <a:gd name="connsiteX16" fmla="*/ 210380 w 239749"/>
                <a:gd name="connsiteY16" fmla="*/ 26623 h 161866"/>
                <a:gd name="connsiteX17" fmla="*/ 212727 w 239749"/>
                <a:gd name="connsiteY17" fmla="*/ 25481 h 161866"/>
                <a:gd name="connsiteX18" fmla="*/ 213752 w 239749"/>
                <a:gd name="connsiteY18" fmla="*/ 25927 h 161866"/>
                <a:gd name="connsiteX19" fmla="*/ 214675 w 239749"/>
                <a:gd name="connsiteY19" fmla="*/ 27578 h 161866"/>
                <a:gd name="connsiteX20" fmla="*/ 215199 w 239749"/>
                <a:gd name="connsiteY20" fmla="*/ 29213 h 161866"/>
                <a:gd name="connsiteX21" fmla="*/ 215317 w 239749"/>
                <a:gd name="connsiteY21" fmla="*/ 30832 h 161866"/>
                <a:gd name="connsiteX22" fmla="*/ 214894 w 239749"/>
                <a:gd name="connsiteY22" fmla="*/ 34212 h 161866"/>
                <a:gd name="connsiteX23" fmla="*/ 213486 w 239749"/>
                <a:gd name="connsiteY23" fmla="*/ 37600 h 161866"/>
                <a:gd name="connsiteX24" fmla="*/ 211577 w 239749"/>
                <a:gd name="connsiteY24" fmla="*/ 40432 h 161866"/>
                <a:gd name="connsiteX25" fmla="*/ 211843 w 239749"/>
                <a:gd name="connsiteY25" fmla="*/ 41323 h 161866"/>
                <a:gd name="connsiteX26" fmla="*/ 213376 w 239749"/>
                <a:gd name="connsiteY26" fmla="*/ 41777 h 161866"/>
                <a:gd name="connsiteX27" fmla="*/ 220644 w 239749"/>
                <a:gd name="connsiteY27" fmla="*/ 39946 h 161866"/>
                <a:gd name="connsiteX28" fmla="*/ 221403 w 239749"/>
                <a:gd name="connsiteY28" fmla="*/ 40079 h 161866"/>
                <a:gd name="connsiteX29" fmla="*/ 221818 w 239749"/>
                <a:gd name="connsiteY29" fmla="*/ 40995 h 161866"/>
                <a:gd name="connsiteX30" fmla="*/ 221904 w 239749"/>
                <a:gd name="connsiteY30" fmla="*/ 42685 h 161866"/>
                <a:gd name="connsiteX31" fmla="*/ 222303 w 239749"/>
                <a:gd name="connsiteY31" fmla="*/ 44210 h 161866"/>
                <a:gd name="connsiteX32" fmla="*/ 223023 w 239749"/>
                <a:gd name="connsiteY32" fmla="*/ 45579 h 161866"/>
                <a:gd name="connsiteX33" fmla="*/ 222796 w 239749"/>
                <a:gd name="connsiteY33" fmla="*/ 46972 h 161866"/>
                <a:gd name="connsiteX34" fmla="*/ 219612 w 239749"/>
                <a:gd name="connsiteY34" fmla="*/ 51377 h 161866"/>
                <a:gd name="connsiteX35" fmla="*/ 223375 w 239749"/>
                <a:gd name="connsiteY35" fmla="*/ 48607 h 161866"/>
                <a:gd name="connsiteX36" fmla="*/ 226340 w 239749"/>
                <a:gd name="connsiteY36" fmla="*/ 47825 h 161866"/>
                <a:gd name="connsiteX37" fmla="*/ 231425 w 239749"/>
                <a:gd name="connsiteY37" fmla="*/ 49217 h 161866"/>
                <a:gd name="connsiteX38" fmla="*/ 233506 w 239749"/>
                <a:gd name="connsiteY38" fmla="*/ 50813 h 161866"/>
                <a:gd name="connsiteX39" fmla="*/ 234719 w 239749"/>
                <a:gd name="connsiteY39" fmla="*/ 53622 h 161866"/>
                <a:gd name="connsiteX40" fmla="*/ 236479 w 239749"/>
                <a:gd name="connsiteY40" fmla="*/ 52691 h 161866"/>
                <a:gd name="connsiteX41" fmla="*/ 237246 w 239749"/>
                <a:gd name="connsiteY41" fmla="*/ 52746 h 161866"/>
                <a:gd name="connsiteX42" fmla="*/ 238396 w 239749"/>
                <a:gd name="connsiteY42" fmla="*/ 54342 h 161866"/>
                <a:gd name="connsiteX43" fmla="*/ 238435 w 239749"/>
                <a:gd name="connsiteY43" fmla="*/ 56047 h 161866"/>
                <a:gd name="connsiteX44" fmla="*/ 237590 w 239749"/>
                <a:gd name="connsiteY44" fmla="*/ 58465 h 161866"/>
                <a:gd name="connsiteX45" fmla="*/ 237300 w 239749"/>
                <a:gd name="connsiteY45" fmla="*/ 60702 h 161866"/>
                <a:gd name="connsiteX46" fmla="*/ 236417 w 239749"/>
                <a:gd name="connsiteY46" fmla="*/ 61617 h 161866"/>
                <a:gd name="connsiteX47" fmla="*/ 234766 w 239749"/>
                <a:gd name="connsiteY47" fmla="*/ 62282 h 161866"/>
                <a:gd name="connsiteX48" fmla="*/ 234296 w 239749"/>
                <a:gd name="connsiteY48" fmla="*/ 63026 h 161866"/>
                <a:gd name="connsiteX49" fmla="*/ 235024 w 239749"/>
                <a:gd name="connsiteY49" fmla="*/ 64723 h 161866"/>
                <a:gd name="connsiteX50" fmla="*/ 236096 w 239749"/>
                <a:gd name="connsiteY50" fmla="*/ 66382 h 161866"/>
                <a:gd name="connsiteX51" fmla="*/ 237613 w 239749"/>
                <a:gd name="connsiteY51" fmla="*/ 66452 h 161866"/>
                <a:gd name="connsiteX52" fmla="*/ 237887 w 239749"/>
                <a:gd name="connsiteY52" fmla="*/ 67219 h 161866"/>
                <a:gd name="connsiteX53" fmla="*/ 237919 w 239749"/>
                <a:gd name="connsiteY53" fmla="*/ 68134 h 161866"/>
                <a:gd name="connsiteX54" fmla="*/ 237715 w 239749"/>
                <a:gd name="connsiteY54" fmla="*/ 69214 h 161866"/>
                <a:gd name="connsiteX55" fmla="*/ 237222 w 239749"/>
                <a:gd name="connsiteY55" fmla="*/ 69949 h 161866"/>
                <a:gd name="connsiteX56" fmla="*/ 236432 w 239749"/>
                <a:gd name="connsiteY56" fmla="*/ 70356 h 161866"/>
                <a:gd name="connsiteX57" fmla="*/ 235392 w 239749"/>
                <a:gd name="connsiteY57" fmla="*/ 71538 h 161866"/>
                <a:gd name="connsiteX58" fmla="*/ 239209 w 239749"/>
                <a:gd name="connsiteY58" fmla="*/ 74119 h 161866"/>
                <a:gd name="connsiteX59" fmla="*/ 239694 w 239749"/>
                <a:gd name="connsiteY59" fmla="*/ 75082 h 161866"/>
                <a:gd name="connsiteX60" fmla="*/ 239749 w 239749"/>
                <a:gd name="connsiteY60" fmla="*/ 76482 h 161866"/>
                <a:gd name="connsiteX61" fmla="*/ 239452 w 239749"/>
                <a:gd name="connsiteY61" fmla="*/ 78023 h 161866"/>
                <a:gd name="connsiteX62" fmla="*/ 238803 w 239749"/>
                <a:gd name="connsiteY62" fmla="*/ 79697 h 161866"/>
                <a:gd name="connsiteX63" fmla="*/ 237653 w 239749"/>
                <a:gd name="connsiteY63" fmla="*/ 80683 h 161866"/>
                <a:gd name="connsiteX64" fmla="*/ 234899 w 239749"/>
                <a:gd name="connsiteY64" fmla="*/ 80848 h 161866"/>
                <a:gd name="connsiteX65" fmla="*/ 233209 w 239749"/>
                <a:gd name="connsiteY65" fmla="*/ 81935 h 161866"/>
                <a:gd name="connsiteX66" fmla="*/ 233788 w 239749"/>
                <a:gd name="connsiteY66" fmla="*/ 83734 h 161866"/>
                <a:gd name="connsiteX67" fmla="*/ 233741 w 239749"/>
                <a:gd name="connsiteY67" fmla="*/ 86011 h 161866"/>
                <a:gd name="connsiteX68" fmla="*/ 233232 w 239749"/>
                <a:gd name="connsiteY68" fmla="*/ 88694 h 161866"/>
                <a:gd name="connsiteX69" fmla="*/ 231065 w 239749"/>
                <a:gd name="connsiteY69" fmla="*/ 92739 h 161866"/>
                <a:gd name="connsiteX70" fmla="*/ 229031 w 239749"/>
                <a:gd name="connsiteY70" fmla="*/ 94891 h 161866"/>
                <a:gd name="connsiteX71" fmla="*/ 227036 w 239749"/>
                <a:gd name="connsiteY71" fmla="*/ 96283 h 161866"/>
                <a:gd name="connsiteX72" fmla="*/ 223484 w 239749"/>
                <a:gd name="connsiteY72" fmla="*/ 95790 h 161866"/>
                <a:gd name="connsiteX73" fmla="*/ 221552 w 239749"/>
                <a:gd name="connsiteY73" fmla="*/ 94718 h 161866"/>
                <a:gd name="connsiteX74" fmla="*/ 221763 w 239749"/>
                <a:gd name="connsiteY74" fmla="*/ 98200 h 161866"/>
                <a:gd name="connsiteX75" fmla="*/ 219792 w 239749"/>
                <a:gd name="connsiteY75" fmla="*/ 100336 h 161866"/>
                <a:gd name="connsiteX76" fmla="*/ 220159 w 239749"/>
                <a:gd name="connsiteY76" fmla="*/ 102119 h 161866"/>
                <a:gd name="connsiteX77" fmla="*/ 220848 w 239749"/>
                <a:gd name="connsiteY77" fmla="*/ 103027 h 161866"/>
                <a:gd name="connsiteX78" fmla="*/ 220511 w 239749"/>
                <a:gd name="connsiteY78" fmla="*/ 105311 h 161866"/>
                <a:gd name="connsiteX79" fmla="*/ 219573 w 239749"/>
                <a:gd name="connsiteY79" fmla="*/ 107572 h 161866"/>
                <a:gd name="connsiteX80" fmla="*/ 218000 w 239749"/>
                <a:gd name="connsiteY80" fmla="*/ 110013 h 161866"/>
                <a:gd name="connsiteX81" fmla="*/ 216216 w 239749"/>
                <a:gd name="connsiteY81" fmla="*/ 111539 h 161866"/>
                <a:gd name="connsiteX82" fmla="*/ 212672 w 239749"/>
                <a:gd name="connsiteY82" fmla="*/ 113377 h 161866"/>
                <a:gd name="connsiteX83" fmla="*/ 209645 w 239749"/>
                <a:gd name="connsiteY83" fmla="*/ 116421 h 161866"/>
                <a:gd name="connsiteX84" fmla="*/ 207579 w 239749"/>
                <a:gd name="connsiteY84" fmla="*/ 117625 h 161866"/>
                <a:gd name="connsiteX85" fmla="*/ 202431 w 239749"/>
                <a:gd name="connsiteY85" fmla="*/ 117571 h 161866"/>
                <a:gd name="connsiteX86" fmla="*/ 197182 w 239749"/>
                <a:gd name="connsiteY86" fmla="*/ 119527 h 161866"/>
                <a:gd name="connsiteX87" fmla="*/ 189765 w 239749"/>
                <a:gd name="connsiteY87" fmla="*/ 123642 h 161866"/>
                <a:gd name="connsiteX88" fmla="*/ 184766 w 239749"/>
                <a:gd name="connsiteY88" fmla="*/ 126928 h 161866"/>
                <a:gd name="connsiteX89" fmla="*/ 180909 w 239749"/>
                <a:gd name="connsiteY89" fmla="*/ 130644 h 161866"/>
                <a:gd name="connsiteX90" fmla="*/ 175816 w 239749"/>
                <a:gd name="connsiteY90" fmla="*/ 136683 h 161866"/>
                <a:gd name="connsiteX91" fmla="*/ 172037 w 239749"/>
                <a:gd name="connsiteY91" fmla="*/ 139218 h 161866"/>
                <a:gd name="connsiteX92" fmla="*/ 169855 w 239749"/>
                <a:gd name="connsiteY92" fmla="*/ 139899 h 161866"/>
                <a:gd name="connsiteX93" fmla="*/ 165606 w 239749"/>
                <a:gd name="connsiteY93" fmla="*/ 140439 h 161866"/>
                <a:gd name="connsiteX94" fmla="*/ 162047 w 239749"/>
                <a:gd name="connsiteY94" fmla="*/ 142074 h 161866"/>
                <a:gd name="connsiteX95" fmla="*/ 150226 w 239749"/>
                <a:gd name="connsiteY95" fmla="*/ 145125 h 161866"/>
                <a:gd name="connsiteX96" fmla="*/ 146228 w 239749"/>
                <a:gd name="connsiteY96" fmla="*/ 146791 h 161866"/>
                <a:gd name="connsiteX97" fmla="*/ 145711 w 239749"/>
                <a:gd name="connsiteY97" fmla="*/ 148301 h 161866"/>
                <a:gd name="connsiteX98" fmla="*/ 144053 w 239749"/>
                <a:gd name="connsiteY98" fmla="*/ 150578 h 161866"/>
                <a:gd name="connsiteX99" fmla="*/ 143951 w 239749"/>
                <a:gd name="connsiteY99" fmla="*/ 151399 h 161866"/>
                <a:gd name="connsiteX100" fmla="*/ 144671 w 239749"/>
                <a:gd name="connsiteY100" fmla="*/ 152033 h 161866"/>
                <a:gd name="connsiteX101" fmla="*/ 144812 w 239749"/>
                <a:gd name="connsiteY101" fmla="*/ 152854 h 161866"/>
                <a:gd name="connsiteX102" fmla="*/ 143349 w 239749"/>
                <a:gd name="connsiteY102" fmla="*/ 155538 h 161866"/>
                <a:gd name="connsiteX103" fmla="*/ 140423 w 239749"/>
                <a:gd name="connsiteY103" fmla="*/ 157470 h 161866"/>
                <a:gd name="connsiteX104" fmla="*/ 139046 w 239749"/>
                <a:gd name="connsiteY104" fmla="*/ 157439 h 161866"/>
                <a:gd name="connsiteX105" fmla="*/ 137372 w 239749"/>
                <a:gd name="connsiteY105" fmla="*/ 155773 h 161866"/>
                <a:gd name="connsiteX106" fmla="*/ 136644 w 239749"/>
                <a:gd name="connsiteY106" fmla="*/ 155835 h 161866"/>
                <a:gd name="connsiteX107" fmla="*/ 136355 w 239749"/>
                <a:gd name="connsiteY107" fmla="*/ 156093 h 161866"/>
                <a:gd name="connsiteX108" fmla="*/ 136339 w 239749"/>
                <a:gd name="connsiteY108" fmla="*/ 156610 h 161866"/>
                <a:gd name="connsiteX109" fmla="*/ 137301 w 239749"/>
                <a:gd name="connsiteY109" fmla="*/ 158612 h 161866"/>
                <a:gd name="connsiteX110" fmla="*/ 135533 w 239749"/>
                <a:gd name="connsiteY110" fmla="*/ 159536 h 161866"/>
                <a:gd name="connsiteX111" fmla="*/ 127835 w 239749"/>
                <a:gd name="connsiteY111" fmla="*/ 161867 h 161866"/>
                <a:gd name="connsiteX112" fmla="*/ 114731 w 239749"/>
                <a:gd name="connsiteY112" fmla="*/ 160146 h 161866"/>
                <a:gd name="connsiteX113" fmla="*/ 109544 w 239749"/>
                <a:gd name="connsiteY113" fmla="*/ 158354 h 161866"/>
                <a:gd name="connsiteX114" fmla="*/ 103136 w 239749"/>
                <a:gd name="connsiteY114" fmla="*/ 155491 h 161866"/>
                <a:gd name="connsiteX115" fmla="*/ 99326 w 239749"/>
                <a:gd name="connsiteY115" fmla="*/ 154732 h 161866"/>
                <a:gd name="connsiteX116" fmla="*/ 93920 w 239749"/>
                <a:gd name="connsiteY116" fmla="*/ 154544 h 161866"/>
                <a:gd name="connsiteX117" fmla="*/ 89477 w 239749"/>
                <a:gd name="connsiteY117" fmla="*/ 150539 h 161866"/>
                <a:gd name="connsiteX118" fmla="*/ 87419 w 239749"/>
                <a:gd name="connsiteY118" fmla="*/ 148059 h 161866"/>
                <a:gd name="connsiteX119" fmla="*/ 87255 w 239749"/>
                <a:gd name="connsiteY119" fmla="*/ 147026 h 161866"/>
                <a:gd name="connsiteX120" fmla="*/ 87490 w 239749"/>
                <a:gd name="connsiteY120" fmla="*/ 145845 h 161866"/>
                <a:gd name="connsiteX121" fmla="*/ 87951 w 239749"/>
                <a:gd name="connsiteY121" fmla="*/ 145039 h 161866"/>
                <a:gd name="connsiteX122" fmla="*/ 88640 w 239749"/>
                <a:gd name="connsiteY122" fmla="*/ 144608 h 161866"/>
                <a:gd name="connsiteX123" fmla="*/ 90102 w 239749"/>
                <a:gd name="connsiteY123" fmla="*/ 144562 h 161866"/>
                <a:gd name="connsiteX124" fmla="*/ 90298 w 239749"/>
                <a:gd name="connsiteY124" fmla="*/ 144210 h 161866"/>
                <a:gd name="connsiteX125" fmla="*/ 89179 w 239749"/>
                <a:gd name="connsiteY125" fmla="*/ 142214 h 161866"/>
                <a:gd name="connsiteX126" fmla="*/ 88108 w 239749"/>
                <a:gd name="connsiteY126" fmla="*/ 142864 h 161866"/>
                <a:gd name="connsiteX127" fmla="*/ 85252 w 239749"/>
                <a:gd name="connsiteY127" fmla="*/ 145680 h 161866"/>
                <a:gd name="connsiteX128" fmla="*/ 83977 w 239749"/>
                <a:gd name="connsiteY128" fmla="*/ 145579 h 161866"/>
                <a:gd name="connsiteX129" fmla="*/ 82303 w 239749"/>
                <a:gd name="connsiteY129" fmla="*/ 144170 h 161866"/>
                <a:gd name="connsiteX130" fmla="*/ 82240 w 239749"/>
                <a:gd name="connsiteY130" fmla="*/ 142801 h 161866"/>
                <a:gd name="connsiteX131" fmla="*/ 78978 w 239749"/>
                <a:gd name="connsiteY131" fmla="*/ 142277 h 161866"/>
                <a:gd name="connsiteX132" fmla="*/ 76138 w 239749"/>
                <a:gd name="connsiteY132" fmla="*/ 140564 h 161866"/>
                <a:gd name="connsiteX133" fmla="*/ 73313 w 239749"/>
                <a:gd name="connsiteY133" fmla="*/ 138099 h 161866"/>
                <a:gd name="connsiteX134" fmla="*/ 72891 w 239749"/>
                <a:gd name="connsiteY134" fmla="*/ 137161 h 161866"/>
                <a:gd name="connsiteX135" fmla="*/ 74252 w 239749"/>
                <a:gd name="connsiteY135" fmla="*/ 135776 h 161866"/>
                <a:gd name="connsiteX136" fmla="*/ 73986 w 239749"/>
                <a:gd name="connsiteY136" fmla="*/ 135510 h 161866"/>
                <a:gd name="connsiteX137" fmla="*/ 72961 w 239749"/>
                <a:gd name="connsiteY137" fmla="*/ 135275 h 161866"/>
                <a:gd name="connsiteX138" fmla="*/ 70904 w 239749"/>
                <a:gd name="connsiteY138" fmla="*/ 135729 h 161866"/>
                <a:gd name="connsiteX139" fmla="*/ 67798 w 239749"/>
                <a:gd name="connsiteY139" fmla="*/ 138850 h 161866"/>
                <a:gd name="connsiteX140" fmla="*/ 66460 w 239749"/>
                <a:gd name="connsiteY140" fmla="*/ 139570 h 161866"/>
                <a:gd name="connsiteX141" fmla="*/ 46174 w 239749"/>
                <a:gd name="connsiteY141" fmla="*/ 140298 h 161866"/>
                <a:gd name="connsiteX142" fmla="*/ 41026 w 239749"/>
                <a:gd name="connsiteY142" fmla="*/ 140619 h 161866"/>
                <a:gd name="connsiteX143" fmla="*/ 40033 w 239749"/>
                <a:gd name="connsiteY143" fmla="*/ 141096 h 161866"/>
                <a:gd name="connsiteX144" fmla="*/ 39141 w 239749"/>
                <a:gd name="connsiteY144" fmla="*/ 139069 h 161866"/>
                <a:gd name="connsiteX145" fmla="*/ 38343 w 239749"/>
                <a:gd name="connsiteY145" fmla="*/ 134532 h 161866"/>
                <a:gd name="connsiteX146" fmla="*/ 38045 w 239749"/>
                <a:gd name="connsiteY146" fmla="*/ 131535 h 161866"/>
                <a:gd name="connsiteX147" fmla="*/ 38249 w 239749"/>
                <a:gd name="connsiteY147" fmla="*/ 130080 h 161866"/>
                <a:gd name="connsiteX148" fmla="*/ 38961 w 239749"/>
                <a:gd name="connsiteY148" fmla="*/ 128336 h 161866"/>
                <a:gd name="connsiteX149" fmla="*/ 40064 w 239749"/>
                <a:gd name="connsiteY149" fmla="*/ 128633 h 161866"/>
                <a:gd name="connsiteX150" fmla="*/ 41112 w 239749"/>
                <a:gd name="connsiteY150" fmla="*/ 130018 h 161866"/>
                <a:gd name="connsiteX151" fmla="*/ 42067 w 239749"/>
                <a:gd name="connsiteY151" fmla="*/ 131981 h 161866"/>
                <a:gd name="connsiteX152" fmla="*/ 43154 w 239749"/>
                <a:gd name="connsiteY152" fmla="*/ 132936 h 161866"/>
                <a:gd name="connsiteX153" fmla="*/ 50234 w 239749"/>
                <a:gd name="connsiteY153" fmla="*/ 130542 h 161866"/>
                <a:gd name="connsiteX154" fmla="*/ 53113 w 239749"/>
                <a:gd name="connsiteY154" fmla="*/ 128930 h 161866"/>
                <a:gd name="connsiteX155" fmla="*/ 54334 w 239749"/>
                <a:gd name="connsiteY155" fmla="*/ 127405 h 161866"/>
                <a:gd name="connsiteX156" fmla="*/ 55773 w 239749"/>
                <a:gd name="connsiteY156" fmla="*/ 124792 h 161866"/>
                <a:gd name="connsiteX157" fmla="*/ 57299 w 239749"/>
                <a:gd name="connsiteY157" fmla="*/ 123454 h 161866"/>
                <a:gd name="connsiteX158" fmla="*/ 58027 w 239749"/>
                <a:gd name="connsiteY158" fmla="*/ 122194 h 161866"/>
                <a:gd name="connsiteX159" fmla="*/ 59458 w 239749"/>
                <a:gd name="connsiteY159" fmla="*/ 118181 h 161866"/>
                <a:gd name="connsiteX160" fmla="*/ 60444 w 239749"/>
                <a:gd name="connsiteY160" fmla="*/ 116319 h 161866"/>
                <a:gd name="connsiteX161" fmla="*/ 61633 w 239749"/>
                <a:gd name="connsiteY161" fmla="*/ 114934 h 161866"/>
                <a:gd name="connsiteX162" fmla="*/ 63010 w 239749"/>
                <a:gd name="connsiteY162" fmla="*/ 114042 h 161866"/>
                <a:gd name="connsiteX163" fmla="*/ 66139 w 239749"/>
                <a:gd name="connsiteY163" fmla="*/ 113409 h 161866"/>
                <a:gd name="connsiteX164" fmla="*/ 64082 w 239749"/>
                <a:gd name="connsiteY164" fmla="*/ 112462 h 161866"/>
                <a:gd name="connsiteX165" fmla="*/ 62110 w 239749"/>
                <a:gd name="connsiteY165" fmla="*/ 112462 h 161866"/>
                <a:gd name="connsiteX166" fmla="*/ 55429 w 239749"/>
                <a:gd name="connsiteY166" fmla="*/ 116710 h 161866"/>
                <a:gd name="connsiteX167" fmla="*/ 53184 w 239749"/>
                <a:gd name="connsiteY167" fmla="*/ 116710 h 161866"/>
                <a:gd name="connsiteX168" fmla="*/ 53278 w 239749"/>
                <a:gd name="connsiteY168" fmla="*/ 116045 h 161866"/>
                <a:gd name="connsiteX169" fmla="*/ 54224 w 239749"/>
                <a:gd name="connsiteY169" fmla="*/ 114848 h 161866"/>
                <a:gd name="connsiteX170" fmla="*/ 56524 w 239749"/>
                <a:gd name="connsiteY170" fmla="*/ 112775 h 161866"/>
                <a:gd name="connsiteX171" fmla="*/ 54944 w 239749"/>
                <a:gd name="connsiteY171" fmla="*/ 112618 h 161866"/>
                <a:gd name="connsiteX172" fmla="*/ 54342 w 239749"/>
                <a:gd name="connsiteY172" fmla="*/ 111680 h 161866"/>
                <a:gd name="connsiteX173" fmla="*/ 54271 w 239749"/>
                <a:gd name="connsiteY173" fmla="*/ 109700 h 161866"/>
                <a:gd name="connsiteX174" fmla="*/ 55445 w 239749"/>
                <a:gd name="connsiteY174" fmla="*/ 106500 h 161866"/>
                <a:gd name="connsiteX175" fmla="*/ 60890 w 239749"/>
                <a:gd name="connsiteY175" fmla="*/ 102276 h 161866"/>
                <a:gd name="connsiteX176" fmla="*/ 62775 w 239749"/>
                <a:gd name="connsiteY176" fmla="*/ 101650 h 161866"/>
                <a:gd name="connsiteX177" fmla="*/ 63346 w 239749"/>
                <a:gd name="connsiteY177" fmla="*/ 100813 h 161866"/>
                <a:gd name="connsiteX178" fmla="*/ 62635 w 239749"/>
                <a:gd name="connsiteY178" fmla="*/ 100132 h 161866"/>
                <a:gd name="connsiteX179" fmla="*/ 61492 w 239749"/>
                <a:gd name="connsiteY179" fmla="*/ 99718 h 161866"/>
                <a:gd name="connsiteX180" fmla="*/ 56016 w 239749"/>
                <a:gd name="connsiteY180" fmla="*/ 104075 h 161866"/>
                <a:gd name="connsiteX181" fmla="*/ 52026 w 239749"/>
                <a:gd name="connsiteY181" fmla="*/ 105577 h 161866"/>
                <a:gd name="connsiteX182" fmla="*/ 50845 w 239749"/>
                <a:gd name="connsiteY182" fmla="*/ 105288 h 161866"/>
                <a:gd name="connsiteX183" fmla="*/ 48779 w 239749"/>
                <a:gd name="connsiteY183" fmla="*/ 103606 h 161866"/>
                <a:gd name="connsiteX184" fmla="*/ 48114 w 239749"/>
                <a:gd name="connsiteY184" fmla="*/ 102847 h 161866"/>
                <a:gd name="connsiteX185" fmla="*/ 47222 w 239749"/>
                <a:gd name="connsiteY185" fmla="*/ 100915 h 161866"/>
                <a:gd name="connsiteX186" fmla="*/ 47332 w 239749"/>
                <a:gd name="connsiteY186" fmla="*/ 99749 h 161866"/>
                <a:gd name="connsiteX187" fmla="*/ 49225 w 239749"/>
                <a:gd name="connsiteY187" fmla="*/ 96322 h 161866"/>
                <a:gd name="connsiteX188" fmla="*/ 48920 w 239749"/>
                <a:gd name="connsiteY188" fmla="*/ 95657 h 161866"/>
                <a:gd name="connsiteX189" fmla="*/ 47613 w 239749"/>
                <a:gd name="connsiteY189" fmla="*/ 95321 h 161866"/>
                <a:gd name="connsiteX190" fmla="*/ 44101 w 239749"/>
                <a:gd name="connsiteY190" fmla="*/ 92160 h 161866"/>
                <a:gd name="connsiteX191" fmla="*/ 38546 w 239749"/>
                <a:gd name="connsiteY191" fmla="*/ 92481 h 161866"/>
                <a:gd name="connsiteX192" fmla="*/ 24785 w 239749"/>
                <a:gd name="connsiteY192" fmla="*/ 90642 h 161866"/>
                <a:gd name="connsiteX193" fmla="*/ 21937 w 239749"/>
                <a:gd name="connsiteY193" fmla="*/ 91425 h 161866"/>
                <a:gd name="connsiteX194" fmla="*/ 17251 w 239749"/>
                <a:gd name="connsiteY194" fmla="*/ 94139 h 161866"/>
                <a:gd name="connsiteX195" fmla="*/ 14419 w 239749"/>
                <a:gd name="connsiteY195" fmla="*/ 95031 h 161866"/>
                <a:gd name="connsiteX196" fmla="*/ 13112 w 239749"/>
                <a:gd name="connsiteY196" fmla="*/ 94445 h 161866"/>
                <a:gd name="connsiteX197" fmla="*/ 11923 w 239749"/>
                <a:gd name="connsiteY197" fmla="*/ 93005 h 161866"/>
                <a:gd name="connsiteX198" fmla="*/ 10843 w 239749"/>
                <a:gd name="connsiteY198" fmla="*/ 91073 h 161866"/>
                <a:gd name="connsiteX199" fmla="*/ 9873 w 239749"/>
                <a:gd name="connsiteY199" fmla="*/ 88624 h 161866"/>
                <a:gd name="connsiteX200" fmla="*/ 10288 w 239749"/>
                <a:gd name="connsiteY200" fmla="*/ 86926 h 161866"/>
                <a:gd name="connsiteX201" fmla="*/ 12103 w 239749"/>
                <a:gd name="connsiteY201" fmla="*/ 85956 h 161866"/>
                <a:gd name="connsiteX202" fmla="*/ 13433 w 239749"/>
                <a:gd name="connsiteY202" fmla="*/ 85495 h 161866"/>
                <a:gd name="connsiteX203" fmla="*/ 17180 w 239749"/>
                <a:gd name="connsiteY203" fmla="*/ 86081 h 161866"/>
                <a:gd name="connsiteX204" fmla="*/ 21749 w 239749"/>
                <a:gd name="connsiteY204" fmla="*/ 84368 h 161866"/>
                <a:gd name="connsiteX205" fmla="*/ 24660 w 239749"/>
                <a:gd name="connsiteY205" fmla="*/ 84008 h 161866"/>
                <a:gd name="connsiteX206" fmla="*/ 25497 w 239749"/>
                <a:gd name="connsiteY206" fmla="*/ 83734 h 161866"/>
                <a:gd name="connsiteX207" fmla="*/ 27210 w 239749"/>
                <a:gd name="connsiteY207" fmla="*/ 81911 h 161866"/>
                <a:gd name="connsiteX208" fmla="*/ 28055 w 239749"/>
                <a:gd name="connsiteY208" fmla="*/ 81450 h 161866"/>
                <a:gd name="connsiteX209" fmla="*/ 29369 w 239749"/>
                <a:gd name="connsiteY209" fmla="*/ 82091 h 161866"/>
                <a:gd name="connsiteX210" fmla="*/ 30011 w 239749"/>
                <a:gd name="connsiteY210" fmla="*/ 83327 h 161866"/>
                <a:gd name="connsiteX211" fmla="*/ 34603 w 239749"/>
                <a:gd name="connsiteY211" fmla="*/ 81403 h 161866"/>
                <a:gd name="connsiteX212" fmla="*/ 36183 w 239749"/>
                <a:gd name="connsiteY212" fmla="*/ 80441 h 161866"/>
                <a:gd name="connsiteX213" fmla="*/ 36363 w 239749"/>
                <a:gd name="connsiteY213" fmla="*/ 79838 h 161866"/>
                <a:gd name="connsiteX214" fmla="*/ 37052 w 239749"/>
                <a:gd name="connsiteY214" fmla="*/ 79150 h 161866"/>
                <a:gd name="connsiteX215" fmla="*/ 39336 w 239749"/>
                <a:gd name="connsiteY215" fmla="*/ 80190 h 161866"/>
                <a:gd name="connsiteX216" fmla="*/ 41190 w 239749"/>
                <a:gd name="connsiteY216" fmla="*/ 80222 h 161866"/>
                <a:gd name="connsiteX217" fmla="*/ 43499 w 239749"/>
                <a:gd name="connsiteY217" fmla="*/ 79502 h 161866"/>
                <a:gd name="connsiteX218" fmla="*/ 47582 w 239749"/>
                <a:gd name="connsiteY218" fmla="*/ 79189 h 161866"/>
                <a:gd name="connsiteX219" fmla="*/ 56728 w 239749"/>
                <a:gd name="connsiteY219" fmla="*/ 79025 h 161866"/>
                <a:gd name="connsiteX220" fmla="*/ 58097 w 239749"/>
                <a:gd name="connsiteY220" fmla="*/ 77452 h 161866"/>
                <a:gd name="connsiteX221" fmla="*/ 58739 w 239749"/>
                <a:gd name="connsiteY221" fmla="*/ 76059 h 161866"/>
                <a:gd name="connsiteX222" fmla="*/ 59544 w 239749"/>
                <a:gd name="connsiteY222" fmla="*/ 72516 h 161866"/>
                <a:gd name="connsiteX223" fmla="*/ 59184 w 239749"/>
                <a:gd name="connsiteY223" fmla="*/ 71788 h 161866"/>
                <a:gd name="connsiteX224" fmla="*/ 53481 w 239749"/>
                <a:gd name="connsiteY224" fmla="*/ 75050 h 161866"/>
                <a:gd name="connsiteX225" fmla="*/ 52175 w 239749"/>
                <a:gd name="connsiteY225" fmla="*/ 74996 h 161866"/>
                <a:gd name="connsiteX226" fmla="*/ 45564 w 239749"/>
                <a:gd name="connsiteY226" fmla="*/ 73267 h 161866"/>
                <a:gd name="connsiteX227" fmla="*/ 43178 w 239749"/>
                <a:gd name="connsiteY227" fmla="*/ 71311 h 161866"/>
                <a:gd name="connsiteX228" fmla="*/ 43960 w 239749"/>
                <a:gd name="connsiteY228" fmla="*/ 69738 h 161866"/>
                <a:gd name="connsiteX229" fmla="*/ 47465 w 239749"/>
                <a:gd name="connsiteY229" fmla="*/ 66343 h 161866"/>
                <a:gd name="connsiteX230" fmla="*/ 51079 w 239749"/>
                <a:gd name="connsiteY230" fmla="*/ 63620 h 161866"/>
                <a:gd name="connsiteX231" fmla="*/ 56399 w 239749"/>
                <a:gd name="connsiteY231" fmla="*/ 60663 h 161866"/>
                <a:gd name="connsiteX232" fmla="*/ 57643 w 239749"/>
                <a:gd name="connsiteY232" fmla="*/ 59513 h 161866"/>
                <a:gd name="connsiteX233" fmla="*/ 57776 w 239749"/>
                <a:gd name="connsiteY233" fmla="*/ 58144 h 161866"/>
                <a:gd name="connsiteX234" fmla="*/ 54224 w 239749"/>
                <a:gd name="connsiteY234" fmla="*/ 55711 h 161866"/>
                <a:gd name="connsiteX235" fmla="*/ 47520 w 239749"/>
                <a:gd name="connsiteY235" fmla="*/ 56384 h 161866"/>
                <a:gd name="connsiteX236" fmla="*/ 45798 w 239749"/>
                <a:gd name="connsiteY236" fmla="*/ 53497 h 161866"/>
                <a:gd name="connsiteX237" fmla="*/ 40220 w 239749"/>
                <a:gd name="connsiteY237" fmla="*/ 51783 h 161866"/>
                <a:gd name="connsiteX238" fmla="*/ 36512 w 239749"/>
                <a:gd name="connsiteY238" fmla="*/ 52855 h 161866"/>
                <a:gd name="connsiteX239" fmla="*/ 34541 w 239749"/>
                <a:gd name="connsiteY239" fmla="*/ 51103 h 161866"/>
                <a:gd name="connsiteX240" fmla="*/ 29721 w 239749"/>
                <a:gd name="connsiteY240" fmla="*/ 53528 h 161866"/>
                <a:gd name="connsiteX241" fmla="*/ 19128 w 239749"/>
                <a:gd name="connsiteY241" fmla="*/ 57025 h 161866"/>
                <a:gd name="connsiteX242" fmla="*/ 14912 w 239749"/>
                <a:gd name="connsiteY242" fmla="*/ 59443 h 161866"/>
                <a:gd name="connsiteX243" fmla="*/ 12643 w 239749"/>
                <a:gd name="connsiteY243" fmla="*/ 60248 h 161866"/>
                <a:gd name="connsiteX244" fmla="*/ 10030 w 239749"/>
                <a:gd name="connsiteY244" fmla="*/ 58277 h 161866"/>
                <a:gd name="connsiteX245" fmla="*/ 5524 w 239749"/>
                <a:gd name="connsiteY245" fmla="*/ 56047 h 161866"/>
                <a:gd name="connsiteX246" fmla="*/ 454 w 239749"/>
                <a:gd name="connsiteY246" fmla="*/ 55351 h 161866"/>
                <a:gd name="connsiteX247" fmla="*/ 0 w 239749"/>
                <a:gd name="connsiteY247" fmla="*/ 54037 h 161866"/>
                <a:gd name="connsiteX248" fmla="*/ 2957 w 239749"/>
                <a:gd name="connsiteY248" fmla="*/ 50008 h 161866"/>
                <a:gd name="connsiteX249" fmla="*/ 4984 w 239749"/>
                <a:gd name="connsiteY249" fmla="*/ 49272 h 161866"/>
                <a:gd name="connsiteX250" fmla="*/ 7018 w 239749"/>
                <a:gd name="connsiteY250" fmla="*/ 49648 h 161866"/>
                <a:gd name="connsiteX251" fmla="*/ 10906 w 239749"/>
                <a:gd name="connsiteY251" fmla="*/ 52456 h 161866"/>
                <a:gd name="connsiteX252" fmla="*/ 13589 w 239749"/>
                <a:gd name="connsiteY252" fmla="*/ 53340 h 161866"/>
                <a:gd name="connsiteX253" fmla="*/ 10225 w 239749"/>
                <a:gd name="connsiteY253" fmla="*/ 49209 h 161866"/>
                <a:gd name="connsiteX254" fmla="*/ 10311 w 239749"/>
                <a:gd name="connsiteY254" fmla="*/ 47621 h 161866"/>
                <a:gd name="connsiteX255" fmla="*/ 10053 w 239749"/>
                <a:gd name="connsiteY255" fmla="*/ 45235 h 161866"/>
                <a:gd name="connsiteX256" fmla="*/ 9021 w 239749"/>
                <a:gd name="connsiteY256" fmla="*/ 44210 h 161866"/>
                <a:gd name="connsiteX257" fmla="*/ 7988 w 239749"/>
                <a:gd name="connsiteY257" fmla="*/ 41566 h 161866"/>
                <a:gd name="connsiteX258" fmla="*/ 8410 w 239749"/>
                <a:gd name="connsiteY258" fmla="*/ 40674 h 161866"/>
                <a:gd name="connsiteX259" fmla="*/ 9732 w 239749"/>
                <a:gd name="connsiteY259" fmla="*/ 40353 h 161866"/>
                <a:gd name="connsiteX260" fmla="*/ 12439 w 239749"/>
                <a:gd name="connsiteY260" fmla="*/ 41253 h 161866"/>
                <a:gd name="connsiteX261" fmla="*/ 18878 w 239749"/>
                <a:gd name="connsiteY261" fmla="*/ 45838 h 161866"/>
                <a:gd name="connsiteX262" fmla="*/ 22039 w 239749"/>
                <a:gd name="connsiteY262" fmla="*/ 45024 h 161866"/>
                <a:gd name="connsiteX263" fmla="*/ 23768 w 239749"/>
                <a:gd name="connsiteY263" fmla="*/ 43334 h 161866"/>
                <a:gd name="connsiteX264" fmla="*/ 26138 w 239749"/>
                <a:gd name="connsiteY264" fmla="*/ 42082 h 161866"/>
                <a:gd name="connsiteX265" fmla="*/ 25465 w 239749"/>
                <a:gd name="connsiteY265" fmla="*/ 41433 h 161866"/>
                <a:gd name="connsiteX266" fmla="*/ 19903 w 239749"/>
                <a:gd name="connsiteY266" fmla="*/ 41355 h 161866"/>
                <a:gd name="connsiteX267" fmla="*/ 16922 w 239749"/>
                <a:gd name="connsiteY267" fmla="*/ 40416 h 161866"/>
                <a:gd name="connsiteX268" fmla="*/ 15420 w 239749"/>
                <a:gd name="connsiteY268" fmla="*/ 39070 h 161866"/>
                <a:gd name="connsiteX269" fmla="*/ 14114 w 239749"/>
                <a:gd name="connsiteY269" fmla="*/ 36778 h 161866"/>
                <a:gd name="connsiteX270" fmla="*/ 14575 w 239749"/>
                <a:gd name="connsiteY270" fmla="*/ 35722 h 161866"/>
                <a:gd name="connsiteX271" fmla="*/ 16124 w 239749"/>
                <a:gd name="connsiteY271" fmla="*/ 34877 h 161866"/>
                <a:gd name="connsiteX272" fmla="*/ 20873 w 239749"/>
                <a:gd name="connsiteY272" fmla="*/ 35127 h 161866"/>
                <a:gd name="connsiteX273" fmla="*/ 17744 w 239749"/>
                <a:gd name="connsiteY273" fmla="*/ 31129 h 161866"/>
                <a:gd name="connsiteX274" fmla="*/ 15569 w 239749"/>
                <a:gd name="connsiteY274" fmla="*/ 28829 h 161866"/>
                <a:gd name="connsiteX275" fmla="*/ 15334 w 239749"/>
                <a:gd name="connsiteY275" fmla="*/ 27719 h 161866"/>
                <a:gd name="connsiteX276" fmla="*/ 15483 w 239749"/>
                <a:gd name="connsiteY276" fmla="*/ 26326 h 161866"/>
                <a:gd name="connsiteX277" fmla="*/ 15772 w 239749"/>
                <a:gd name="connsiteY277" fmla="*/ 25387 h 161866"/>
                <a:gd name="connsiteX278" fmla="*/ 16218 w 239749"/>
                <a:gd name="connsiteY278" fmla="*/ 24918 h 161866"/>
                <a:gd name="connsiteX279" fmla="*/ 21663 w 239749"/>
                <a:gd name="connsiteY279" fmla="*/ 27265 h 161866"/>
                <a:gd name="connsiteX280" fmla="*/ 22860 w 239749"/>
                <a:gd name="connsiteY280" fmla="*/ 27359 h 161866"/>
                <a:gd name="connsiteX281" fmla="*/ 21757 w 239749"/>
                <a:gd name="connsiteY281" fmla="*/ 25849 h 161866"/>
                <a:gd name="connsiteX282" fmla="*/ 19363 w 239749"/>
                <a:gd name="connsiteY282" fmla="*/ 23619 h 161866"/>
                <a:gd name="connsiteX283" fmla="*/ 19261 w 239749"/>
                <a:gd name="connsiteY283" fmla="*/ 22782 h 161866"/>
                <a:gd name="connsiteX284" fmla="*/ 20271 w 239749"/>
                <a:gd name="connsiteY284" fmla="*/ 22101 h 161866"/>
                <a:gd name="connsiteX285" fmla="*/ 20764 w 239749"/>
                <a:gd name="connsiteY285" fmla="*/ 20826 h 161866"/>
                <a:gd name="connsiteX286" fmla="*/ 20810 w 239749"/>
                <a:gd name="connsiteY286" fmla="*/ 19778 h 161866"/>
                <a:gd name="connsiteX287" fmla="*/ 22461 w 239749"/>
                <a:gd name="connsiteY287" fmla="*/ 18870 h 161866"/>
                <a:gd name="connsiteX288" fmla="*/ 24135 w 239749"/>
                <a:gd name="connsiteY288" fmla="*/ 18831 h 161866"/>
                <a:gd name="connsiteX289" fmla="*/ 25817 w 239749"/>
                <a:gd name="connsiteY289" fmla="*/ 19660 h 161866"/>
                <a:gd name="connsiteX290" fmla="*/ 31028 w 239749"/>
                <a:gd name="connsiteY290" fmla="*/ 24010 h 161866"/>
                <a:gd name="connsiteX291" fmla="*/ 31771 w 239749"/>
                <a:gd name="connsiteY291" fmla="*/ 25231 h 161866"/>
                <a:gd name="connsiteX292" fmla="*/ 32021 w 239749"/>
                <a:gd name="connsiteY292" fmla="*/ 26834 h 161866"/>
                <a:gd name="connsiteX293" fmla="*/ 31763 w 239749"/>
                <a:gd name="connsiteY293" fmla="*/ 28829 h 161866"/>
                <a:gd name="connsiteX294" fmla="*/ 31982 w 239749"/>
                <a:gd name="connsiteY294" fmla="*/ 29627 h 161866"/>
                <a:gd name="connsiteX295" fmla="*/ 34016 w 239749"/>
                <a:gd name="connsiteY295" fmla="*/ 28947 h 161866"/>
                <a:gd name="connsiteX296" fmla="*/ 35644 w 239749"/>
                <a:gd name="connsiteY296" fmla="*/ 29784 h 161866"/>
                <a:gd name="connsiteX297" fmla="*/ 36450 w 239749"/>
                <a:gd name="connsiteY297" fmla="*/ 29557 h 161866"/>
                <a:gd name="connsiteX298" fmla="*/ 38476 w 239749"/>
                <a:gd name="connsiteY298" fmla="*/ 26561 h 161866"/>
                <a:gd name="connsiteX299" fmla="*/ 39868 w 239749"/>
                <a:gd name="connsiteY299" fmla="*/ 27273 h 161866"/>
                <a:gd name="connsiteX300" fmla="*/ 40705 w 239749"/>
                <a:gd name="connsiteY300" fmla="*/ 28673 h 161866"/>
                <a:gd name="connsiteX301" fmla="*/ 40971 w 239749"/>
                <a:gd name="connsiteY301" fmla="*/ 29940 h 161866"/>
                <a:gd name="connsiteX302" fmla="*/ 41097 w 239749"/>
                <a:gd name="connsiteY302" fmla="*/ 31677 h 161866"/>
                <a:gd name="connsiteX303" fmla="*/ 40737 w 239749"/>
                <a:gd name="connsiteY303" fmla="*/ 35292 h 161866"/>
                <a:gd name="connsiteX304" fmla="*/ 40831 w 239749"/>
                <a:gd name="connsiteY304" fmla="*/ 35800 h 161866"/>
                <a:gd name="connsiteX305" fmla="*/ 42247 w 239749"/>
                <a:gd name="connsiteY305" fmla="*/ 33758 h 161866"/>
                <a:gd name="connsiteX306" fmla="*/ 44656 w 239749"/>
                <a:gd name="connsiteY306" fmla="*/ 33602 h 161866"/>
                <a:gd name="connsiteX307" fmla="*/ 44969 w 239749"/>
                <a:gd name="connsiteY307" fmla="*/ 32577 h 161866"/>
                <a:gd name="connsiteX308" fmla="*/ 45040 w 239749"/>
                <a:gd name="connsiteY308" fmla="*/ 28775 h 161866"/>
                <a:gd name="connsiteX309" fmla="*/ 44844 w 239749"/>
                <a:gd name="connsiteY309" fmla="*/ 25551 h 161866"/>
                <a:gd name="connsiteX310" fmla="*/ 44578 w 239749"/>
                <a:gd name="connsiteY310" fmla="*/ 24894 h 161866"/>
                <a:gd name="connsiteX311" fmla="*/ 36645 w 239749"/>
                <a:gd name="connsiteY311" fmla="*/ 20419 h 161866"/>
                <a:gd name="connsiteX312" fmla="*/ 35268 w 239749"/>
                <a:gd name="connsiteY312" fmla="*/ 19355 h 161866"/>
                <a:gd name="connsiteX313" fmla="*/ 33539 w 239749"/>
                <a:gd name="connsiteY313" fmla="*/ 17149 h 161866"/>
                <a:gd name="connsiteX314" fmla="*/ 33891 w 239749"/>
                <a:gd name="connsiteY314" fmla="*/ 16038 h 161866"/>
                <a:gd name="connsiteX315" fmla="*/ 35440 w 239749"/>
                <a:gd name="connsiteY315" fmla="*/ 15044 h 161866"/>
                <a:gd name="connsiteX316" fmla="*/ 37764 w 239749"/>
                <a:gd name="connsiteY316" fmla="*/ 14646 h 161866"/>
                <a:gd name="connsiteX317" fmla="*/ 43170 w 239749"/>
                <a:gd name="connsiteY317" fmla="*/ 14700 h 161866"/>
                <a:gd name="connsiteX318" fmla="*/ 43717 w 239749"/>
                <a:gd name="connsiteY318" fmla="*/ 14231 h 161866"/>
                <a:gd name="connsiteX319" fmla="*/ 42669 w 239749"/>
                <a:gd name="connsiteY319" fmla="*/ 13065 h 161866"/>
                <a:gd name="connsiteX320" fmla="*/ 40173 w 239749"/>
                <a:gd name="connsiteY320" fmla="*/ 12314 h 161866"/>
                <a:gd name="connsiteX321" fmla="*/ 39587 w 239749"/>
                <a:gd name="connsiteY321" fmla="*/ 11634 h 161866"/>
                <a:gd name="connsiteX322" fmla="*/ 39289 w 239749"/>
                <a:gd name="connsiteY322" fmla="*/ 10335 h 161866"/>
                <a:gd name="connsiteX323" fmla="*/ 36324 w 239749"/>
                <a:gd name="connsiteY323" fmla="*/ 11047 h 161866"/>
                <a:gd name="connsiteX324" fmla="*/ 33015 w 239749"/>
                <a:gd name="connsiteY324" fmla="*/ 11078 h 161866"/>
                <a:gd name="connsiteX325" fmla="*/ 29831 w 239749"/>
                <a:gd name="connsiteY325" fmla="*/ 10280 h 161866"/>
                <a:gd name="connsiteX326" fmla="*/ 29768 w 239749"/>
                <a:gd name="connsiteY326" fmla="*/ 9271 h 161866"/>
                <a:gd name="connsiteX327" fmla="*/ 31020 w 239749"/>
                <a:gd name="connsiteY327" fmla="*/ 7784 h 161866"/>
                <a:gd name="connsiteX328" fmla="*/ 33625 w 239749"/>
                <a:gd name="connsiteY328" fmla="*/ 5320 h 161866"/>
                <a:gd name="connsiteX329" fmla="*/ 34830 w 239749"/>
                <a:gd name="connsiteY329" fmla="*/ 4702 h 161866"/>
                <a:gd name="connsiteX330" fmla="*/ 38468 w 239749"/>
                <a:gd name="connsiteY330" fmla="*/ 5132 h 161866"/>
                <a:gd name="connsiteX331" fmla="*/ 42075 w 239749"/>
                <a:gd name="connsiteY331" fmla="*/ 4436 h 161866"/>
                <a:gd name="connsiteX332" fmla="*/ 45001 w 239749"/>
                <a:gd name="connsiteY332" fmla="*/ 5281 h 161866"/>
                <a:gd name="connsiteX333" fmla="*/ 47324 w 239749"/>
                <a:gd name="connsiteY333" fmla="*/ 7722 h 161866"/>
                <a:gd name="connsiteX334" fmla="*/ 50618 w 239749"/>
                <a:gd name="connsiteY334" fmla="*/ 12009 h 161866"/>
                <a:gd name="connsiteX335" fmla="*/ 55077 w 239749"/>
                <a:gd name="connsiteY335" fmla="*/ 14739 h 161866"/>
                <a:gd name="connsiteX336" fmla="*/ 55492 w 239749"/>
                <a:gd name="connsiteY336" fmla="*/ 15600 h 161866"/>
                <a:gd name="connsiteX337" fmla="*/ 57862 w 239749"/>
                <a:gd name="connsiteY337" fmla="*/ 17830 h 161866"/>
                <a:gd name="connsiteX338" fmla="*/ 62587 w 239749"/>
                <a:gd name="connsiteY338" fmla="*/ 23822 h 161866"/>
                <a:gd name="connsiteX339" fmla="*/ 67383 w 239749"/>
                <a:gd name="connsiteY339" fmla="*/ 27288 h 161866"/>
                <a:gd name="connsiteX340" fmla="*/ 67602 w 239749"/>
                <a:gd name="connsiteY340" fmla="*/ 28172 h 161866"/>
                <a:gd name="connsiteX341" fmla="*/ 66812 w 239749"/>
                <a:gd name="connsiteY341" fmla="*/ 29205 h 161866"/>
                <a:gd name="connsiteX342" fmla="*/ 64966 w 239749"/>
                <a:gd name="connsiteY342" fmla="*/ 30418 h 161866"/>
                <a:gd name="connsiteX343" fmla="*/ 65388 w 239749"/>
                <a:gd name="connsiteY343" fmla="*/ 31083 h 161866"/>
                <a:gd name="connsiteX344" fmla="*/ 67798 w 239749"/>
                <a:gd name="connsiteY344" fmla="*/ 31967 h 161866"/>
                <a:gd name="connsiteX345" fmla="*/ 69535 w 239749"/>
                <a:gd name="connsiteY345" fmla="*/ 34298 h 161866"/>
                <a:gd name="connsiteX346" fmla="*/ 69652 w 239749"/>
                <a:gd name="connsiteY346" fmla="*/ 35315 h 161866"/>
                <a:gd name="connsiteX347" fmla="*/ 68080 w 239749"/>
                <a:gd name="connsiteY347" fmla="*/ 42513 h 161866"/>
                <a:gd name="connsiteX348" fmla="*/ 67242 w 239749"/>
                <a:gd name="connsiteY348" fmla="*/ 44038 h 161866"/>
                <a:gd name="connsiteX349" fmla="*/ 66288 w 239749"/>
                <a:gd name="connsiteY349" fmla="*/ 44844 h 161866"/>
                <a:gd name="connsiteX350" fmla="*/ 61860 w 239749"/>
                <a:gd name="connsiteY350" fmla="*/ 43491 h 161866"/>
                <a:gd name="connsiteX351" fmla="*/ 62908 w 239749"/>
                <a:gd name="connsiteY351" fmla="*/ 45775 h 161866"/>
                <a:gd name="connsiteX352" fmla="*/ 66077 w 239749"/>
                <a:gd name="connsiteY352" fmla="*/ 48200 h 161866"/>
                <a:gd name="connsiteX353" fmla="*/ 66789 w 239749"/>
                <a:gd name="connsiteY353" fmla="*/ 49554 h 161866"/>
                <a:gd name="connsiteX354" fmla="*/ 66319 w 239749"/>
                <a:gd name="connsiteY354" fmla="*/ 50884 h 161866"/>
                <a:gd name="connsiteX355" fmla="*/ 66664 w 239749"/>
                <a:gd name="connsiteY355" fmla="*/ 51189 h 161866"/>
                <a:gd name="connsiteX356" fmla="*/ 67821 w 239749"/>
                <a:gd name="connsiteY356" fmla="*/ 50477 h 161866"/>
                <a:gd name="connsiteX357" fmla="*/ 68307 w 239749"/>
                <a:gd name="connsiteY357" fmla="*/ 51228 h 161866"/>
                <a:gd name="connsiteX358" fmla="*/ 68103 w 239749"/>
                <a:gd name="connsiteY358" fmla="*/ 53442 h 161866"/>
                <a:gd name="connsiteX359" fmla="*/ 67610 w 239749"/>
                <a:gd name="connsiteY359" fmla="*/ 55280 h 161866"/>
                <a:gd name="connsiteX360" fmla="*/ 66820 w 239749"/>
                <a:gd name="connsiteY360" fmla="*/ 56736 h 161866"/>
                <a:gd name="connsiteX361" fmla="*/ 67055 w 239749"/>
                <a:gd name="connsiteY361" fmla="*/ 57369 h 161866"/>
                <a:gd name="connsiteX362" fmla="*/ 68291 w 239749"/>
                <a:gd name="connsiteY362" fmla="*/ 57174 h 161866"/>
                <a:gd name="connsiteX363" fmla="*/ 69449 w 239749"/>
                <a:gd name="connsiteY363" fmla="*/ 57549 h 161866"/>
                <a:gd name="connsiteX364" fmla="*/ 71264 w 239749"/>
                <a:gd name="connsiteY364" fmla="*/ 59560 h 161866"/>
                <a:gd name="connsiteX365" fmla="*/ 72735 w 239749"/>
                <a:gd name="connsiteY365" fmla="*/ 65686 h 161866"/>
                <a:gd name="connsiteX366" fmla="*/ 73462 w 239749"/>
                <a:gd name="connsiteY366" fmla="*/ 67657 h 161866"/>
                <a:gd name="connsiteX367" fmla="*/ 73994 w 239749"/>
                <a:gd name="connsiteY367" fmla="*/ 65905 h 161866"/>
                <a:gd name="connsiteX368" fmla="*/ 74651 w 239749"/>
                <a:gd name="connsiteY368" fmla="*/ 61438 h 161866"/>
                <a:gd name="connsiteX369" fmla="*/ 75269 w 239749"/>
                <a:gd name="connsiteY369" fmla="*/ 59153 h 161866"/>
                <a:gd name="connsiteX370" fmla="*/ 75856 w 239749"/>
                <a:gd name="connsiteY370" fmla="*/ 59051 h 161866"/>
                <a:gd name="connsiteX371" fmla="*/ 76357 w 239749"/>
                <a:gd name="connsiteY371" fmla="*/ 58300 h 161866"/>
                <a:gd name="connsiteX372" fmla="*/ 76779 w 239749"/>
                <a:gd name="connsiteY372" fmla="*/ 56892 h 161866"/>
                <a:gd name="connsiteX373" fmla="*/ 77640 w 239749"/>
                <a:gd name="connsiteY373" fmla="*/ 51916 h 161866"/>
                <a:gd name="connsiteX374" fmla="*/ 80613 w 239749"/>
                <a:gd name="connsiteY374" fmla="*/ 48138 h 161866"/>
                <a:gd name="connsiteX375" fmla="*/ 82029 w 239749"/>
                <a:gd name="connsiteY375" fmla="*/ 46972 h 161866"/>
                <a:gd name="connsiteX376" fmla="*/ 83367 w 239749"/>
                <a:gd name="connsiteY376" fmla="*/ 46722 h 161866"/>
                <a:gd name="connsiteX377" fmla="*/ 84008 w 239749"/>
                <a:gd name="connsiteY377" fmla="*/ 47191 h 161866"/>
                <a:gd name="connsiteX378" fmla="*/ 86238 w 239749"/>
                <a:gd name="connsiteY378" fmla="*/ 51157 h 161866"/>
                <a:gd name="connsiteX379" fmla="*/ 87591 w 239749"/>
                <a:gd name="connsiteY379" fmla="*/ 51823 h 161866"/>
                <a:gd name="connsiteX380" fmla="*/ 88280 w 239749"/>
                <a:gd name="connsiteY380" fmla="*/ 51611 h 161866"/>
                <a:gd name="connsiteX381" fmla="*/ 89234 w 239749"/>
                <a:gd name="connsiteY381" fmla="*/ 48912 h 161866"/>
                <a:gd name="connsiteX382" fmla="*/ 90439 w 239749"/>
                <a:gd name="connsiteY382" fmla="*/ 43733 h 161866"/>
                <a:gd name="connsiteX383" fmla="*/ 90713 w 239749"/>
                <a:gd name="connsiteY383" fmla="*/ 37928 h 161866"/>
                <a:gd name="connsiteX384" fmla="*/ 90064 w 239749"/>
                <a:gd name="connsiteY384" fmla="*/ 31489 h 161866"/>
                <a:gd name="connsiteX385" fmla="*/ 90439 w 239749"/>
                <a:gd name="connsiteY385" fmla="*/ 26874 h 161866"/>
                <a:gd name="connsiteX386" fmla="*/ 91855 w 239749"/>
                <a:gd name="connsiteY386" fmla="*/ 24112 h 161866"/>
                <a:gd name="connsiteX387" fmla="*/ 93709 w 239749"/>
                <a:gd name="connsiteY387" fmla="*/ 23259 h 161866"/>
                <a:gd name="connsiteX388" fmla="*/ 96017 w 239749"/>
                <a:gd name="connsiteY388" fmla="*/ 24323 h 161866"/>
                <a:gd name="connsiteX389" fmla="*/ 97699 w 239749"/>
                <a:gd name="connsiteY389" fmla="*/ 26013 h 161866"/>
                <a:gd name="connsiteX390" fmla="*/ 101016 w 239749"/>
                <a:gd name="connsiteY390" fmla="*/ 32428 h 161866"/>
                <a:gd name="connsiteX391" fmla="*/ 103700 w 239749"/>
                <a:gd name="connsiteY391" fmla="*/ 35784 h 161866"/>
                <a:gd name="connsiteX392" fmla="*/ 106000 w 239749"/>
                <a:gd name="connsiteY392" fmla="*/ 39368 h 161866"/>
                <a:gd name="connsiteX393" fmla="*/ 107189 w 239749"/>
                <a:gd name="connsiteY393" fmla="*/ 40533 h 161866"/>
                <a:gd name="connsiteX394" fmla="*/ 109473 w 239749"/>
                <a:gd name="connsiteY394" fmla="*/ 41120 h 161866"/>
                <a:gd name="connsiteX395" fmla="*/ 110084 w 239749"/>
                <a:gd name="connsiteY395" fmla="*/ 40885 h 161866"/>
                <a:gd name="connsiteX396" fmla="*/ 110490 w 239749"/>
                <a:gd name="connsiteY396" fmla="*/ 40064 h 161866"/>
                <a:gd name="connsiteX397" fmla="*/ 110702 w 239749"/>
                <a:gd name="connsiteY397" fmla="*/ 38640 h 161866"/>
                <a:gd name="connsiteX398" fmla="*/ 110209 w 239749"/>
                <a:gd name="connsiteY398" fmla="*/ 29479 h 161866"/>
                <a:gd name="connsiteX399" fmla="*/ 110850 w 239749"/>
                <a:gd name="connsiteY399" fmla="*/ 26623 h 161866"/>
                <a:gd name="connsiteX400" fmla="*/ 111820 w 239749"/>
                <a:gd name="connsiteY400" fmla="*/ 24581 h 161866"/>
                <a:gd name="connsiteX401" fmla="*/ 115935 w 239749"/>
                <a:gd name="connsiteY401" fmla="*/ 23384 h 161866"/>
                <a:gd name="connsiteX402" fmla="*/ 118181 w 239749"/>
                <a:gd name="connsiteY402" fmla="*/ 22101 h 161866"/>
                <a:gd name="connsiteX403" fmla="*/ 120364 w 239749"/>
                <a:gd name="connsiteY403" fmla="*/ 19997 h 161866"/>
                <a:gd name="connsiteX404" fmla="*/ 122171 w 239749"/>
                <a:gd name="connsiteY404" fmla="*/ 18862 h 161866"/>
                <a:gd name="connsiteX405" fmla="*/ 123610 w 239749"/>
                <a:gd name="connsiteY405" fmla="*/ 18714 h 161866"/>
                <a:gd name="connsiteX406" fmla="*/ 125105 w 239749"/>
                <a:gd name="connsiteY406" fmla="*/ 19535 h 161866"/>
                <a:gd name="connsiteX407" fmla="*/ 126677 w 239749"/>
                <a:gd name="connsiteY407" fmla="*/ 21327 h 161866"/>
                <a:gd name="connsiteX408" fmla="*/ 129118 w 239749"/>
                <a:gd name="connsiteY408" fmla="*/ 24816 h 161866"/>
                <a:gd name="connsiteX409" fmla="*/ 132193 w 239749"/>
                <a:gd name="connsiteY409" fmla="*/ 30582 h 161866"/>
                <a:gd name="connsiteX410" fmla="*/ 136104 w 239749"/>
                <a:gd name="connsiteY410" fmla="*/ 34869 h 161866"/>
                <a:gd name="connsiteX411" fmla="*/ 138146 w 239749"/>
                <a:gd name="connsiteY411" fmla="*/ 41660 h 161866"/>
                <a:gd name="connsiteX412" fmla="*/ 138584 w 239749"/>
                <a:gd name="connsiteY412" fmla="*/ 42802 h 161866"/>
                <a:gd name="connsiteX413" fmla="*/ 139069 w 239749"/>
                <a:gd name="connsiteY413" fmla="*/ 42935 h 161866"/>
                <a:gd name="connsiteX414" fmla="*/ 139586 w 239749"/>
                <a:gd name="connsiteY414" fmla="*/ 42051 h 161866"/>
                <a:gd name="connsiteX415" fmla="*/ 139914 w 239749"/>
                <a:gd name="connsiteY415" fmla="*/ 40807 h 161866"/>
                <a:gd name="connsiteX416" fmla="*/ 140008 w 239749"/>
                <a:gd name="connsiteY416" fmla="*/ 37787 h 161866"/>
                <a:gd name="connsiteX417" fmla="*/ 138913 w 239749"/>
                <a:gd name="connsiteY417" fmla="*/ 33782 h 161866"/>
                <a:gd name="connsiteX418" fmla="*/ 135259 w 239749"/>
                <a:gd name="connsiteY418" fmla="*/ 23635 h 161866"/>
                <a:gd name="connsiteX419" fmla="*/ 135197 w 239749"/>
                <a:gd name="connsiteY419" fmla="*/ 21702 h 161866"/>
                <a:gd name="connsiteX420" fmla="*/ 135659 w 239749"/>
                <a:gd name="connsiteY420" fmla="*/ 20153 h 161866"/>
                <a:gd name="connsiteX421" fmla="*/ 138232 w 239749"/>
                <a:gd name="connsiteY421" fmla="*/ 19981 h 161866"/>
                <a:gd name="connsiteX422" fmla="*/ 144225 w 239749"/>
                <a:gd name="connsiteY422" fmla="*/ 20920 h 161866"/>
                <a:gd name="connsiteX423" fmla="*/ 146134 w 239749"/>
                <a:gd name="connsiteY423" fmla="*/ 22500 h 161866"/>
                <a:gd name="connsiteX424" fmla="*/ 150210 w 239749"/>
                <a:gd name="connsiteY424" fmla="*/ 28712 h 161866"/>
                <a:gd name="connsiteX425" fmla="*/ 151352 w 239749"/>
                <a:gd name="connsiteY425" fmla="*/ 30214 h 161866"/>
                <a:gd name="connsiteX426" fmla="*/ 152049 w 239749"/>
                <a:gd name="connsiteY426" fmla="*/ 30590 h 161866"/>
                <a:gd name="connsiteX427" fmla="*/ 152307 w 239749"/>
                <a:gd name="connsiteY427" fmla="*/ 29839 h 161866"/>
                <a:gd name="connsiteX428" fmla="*/ 153887 w 239749"/>
                <a:gd name="connsiteY428" fmla="*/ 28689 h 161866"/>
                <a:gd name="connsiteX429" fmla="*/ 154975 w 239749"/>
                <a:gd name="connsiteY429" fmla="*/ 27296 h 161866"/>
                <a:gd name="connsiteX430" fmla="*/ 156797 w 239749"/>
                <a:gd name="connsiteY430" fmla="*/ 23869 h 161866"/>
                <a:gd name="connsiteX431" fmla="*/ 160780 w 239749"/>
                <a:gd name="connsiteY431" fmla="*/ 17689 h 161866"/>
                <a:gd name="connsiteX432" fmla="*/ 161609 w 239749"/>
                <a:gd name="connsiteY432" fmla="*/ 17509 h 161866"/>
                <a:gd name="connsiteX433" fmla="*/ 162767 w 239749"/>
                <a:gd name="connsiteY433" fmla="*/ 17994 h 161866"/>
                <a:gd name="connsiteX434" fmla="*/ 164809 w 239749"/>
                <a:gd name="connsiteY434" fmla="*/ 19613 h 161866"/>
                <a:gd name="connsiteX435" fmla="*/ 165779 w 239749"/>
                <a:gd name="connsiteY435" fmla="*/ 20912 h 161866"/>
                <a:gd name="connsiteX436" fmla="*/ 167696 w 239749"/>
                <a:gd name="connsiteY436" fmla="*/ 21898 h 161866"/>
                <a:gd name="connsiteX437" fmla="*/ 169659 w 239749"/>
                <a:gd name="connsiteY437" fmla="*/ 21554 h 161866"/>
                <a:gd name="connsiteX438" fmla="*/ 172374 w 239749"/>
                <a:gd name="connsiteY438" fmla="*/ 19387 h 161866"/>
                <a:gd name="connsiteX439" fmla="*/ 175449 w 239749"/>
                <a:gd name="connsiteY439" fmla="*/ 18057 h 161866"/>
                <a:gd name="connsiteX440" fmla="*/ 176497 w 239749"/>
                <a:gd name="connsiteY440" fmla="*/ 14982 h 161866"/>
                <a:gd name="connsiteX441" fmla="*/ 176692 w 239749"/>
                <a:gd name="connsiteY441" fmla="*/ 13574 h 161866"/>
                <a:gd name="connsiteX442" fmla="*/ 174220 w 239749"/>
                <a:gd name="connsiteY442" fmla="*/ 4366 h 161866"/>
                <a:gd name="connsiteX443" fmla="*/ 175261 w 239749"/>
                <a:gd name="connsiteY443" fmla="*/ 2472 h 161866"/>
                <a:gd name="connsiteX444" fmla="*/ 180620 w 239749"/>
                <a:gd name="connsiteY444" fmla="*/ 180 h 161866"/>
                <a:gd name="connsiteX445" fmla="*/ 185306 w 239749"/>
                <a:gd name="connsiteY445" fmla="*/ 0 h 161866"/>
                <a:gd name="connsiteX446" fmla="*/ 186417 w 239749"/>
                <a:gd name="connsiteY446" fmla="*/ 634 h 161866"/>
                <a:gd name="connsiteX447" fmla="*/ 189366 w 239749"/>
                <a:gd name="connsiteY447" fmla="*/ 5132 h 161866"/>
                <a:gd name="connsiteX448" fmla="*/ 191369 w 239749"/>
                <a:gd name="connsiteY448" fmla="*/ 7385 h 161866"/>
                <a:gd name="connsiteX449" fmla="*/ 192378 w 239749"/>
                <a:gd name="connsiteY449" fmla="*/ 9193 h 161866"/>
                <a:gd name="connsiteX450" fmla="*/ 192621 w 239749"/>
                <a:gd name="connsiteY450" fmla="*/ 13175 h 161866"/>
                <a:gd name="connsiteX451" fmla="*/ 193833 w 239749"/>
                <a:gd name="connsiteY451" fmla="*/ 14638 h 161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</a:cxnLst>
              <a:rect l="l" t="t" r="r" b="b"/>
              <a:pathLst>
                <a:path w="239749" h="161866">
                  <a:moveTo>
                    <a:pt x="196126" y="16288"/>
                  </a:moveTo>
                  <a:lnTo>
                    <a:pt x="198645" y="16492"/>
                  </a:lnTo>
                  <a:lnTo>
                    <a:pt x="202760" y="14622"/>
                  </a:lnTo>
                  <a:lnTo>
                    <a:pt x="204481" y="13394"/>
                  </a:lnTo>
                  <a:lnTo>
                    <a:pt x="208714" y="9130"/>
                  </a:lnTo>
                  <a:lnTo>
                    <a:pt x="211209" y="7941"/>
                  </a:lnTo>
                  <a:lnTo>
                    <a:pt x="215066" y="8238"/>
                  </a:lnTo>
                  <a:lnTo>
                    <a:pt x="216921" y="7941"/>
                  </a:lnTo>
                  <a:lnTo>
                    <a:pt x="216967" y="8355"/>
                  </a:lnTo>
                  <a:lnTo>
                    <a:pt x="214597" y="10084"/>
                  </a:lnTo>
                  <a:lnTo>
                    <a:pt x="212704" y="10679"/>
                  </a:lnTo>
                  <a:lnTo>
                    <a:pt x="209981" y="13253"/>
                  </a:lnTo>
                  <a:lnTo>
                    <a:pt x="207391" y="19042"/>
                  </a:lnTo>
                  <a:lnTo>
                    <a:pt x="205475" y="21874"/>
                  </a:lnTo>
                  <a:lnTo>
                    <a:pt x="205490" y="23134"/>
                  </a:lnTo>
                  <a:lnTo>
                    <a:pt x="207822" y="25364"/>
                  </a:lnTo>
                  <a:lnTo>
                    <a:pt x="210380" y="26623"/>
                  </a:lnTo>
                  <a:lnTo>
                    <a:pt x="212727" y="25481"/>
                  </a:lnTo>
                  <a:lnTo>
                    <a:pt x="213752" y="25927"/>
                  </a:lnTo>
                  <a:lnTo>
                    <a:pt x="214675" y="27578"/>
                  </a:lnTo>
                  <a:lnTo>
                    <a:pt x="215199" y="29213"/>
                  </a:lnTo>
                  <a:lnTo>
                    <a:pt x="215317" y="30832"/>
                  </a:lnTo>
                  <a:lnTo>
                    <a:pt x="214894" y="34212"/>
                  </a:lnTo>
                  <a:lnTo>
                    <a:pt x="213486" y="37600"/>
                  </a:lnTo>
                  <a:lnTo>
                    <a:pt x="211577" y="40432"/>
                  </a:lnTo>
                  <a:lnTo>
                    <a:pt x="211843" y="41323"/>
                  </a:lnTo>
                  <a:lnTo>
                    <a:pt x="213376" y="41777"/>
                  </a:lnTo>
                  <a:lnTo>
                    <a:pt x="220644" y="39946"/>
                  </a:lnTo>
                  <a:lnTo>
                    <a:pt x="221403" y="40079"/>
                  </a:lnTo>
                  <a:lnTo>
                    <a:pt x="221818" y="40995"/>
                  </a:lnTo>
                  <a:lnTo>
                    <a:pt x="221904" y="42685"/>
                  </a:lnTo>
                  <a:lnTo>
                    <a:pt x="222303" y="44210"/>
                  </a:lnTo>
                  <a:lnTo>
                    <a:pt x="223023" y="45579"/>
                  </a:lnTo>
                  <a:lnTo>
                    <a:pt x="222796" y="46972"/>
                  </a:lnTo>
                  <a:lnTo>
                    <a:pt x="219612" y="51377"/>
                  </a:lnTo>
                  <a:lnTo>
                    <a:pt x="223375" y="48607"/>
                  </a:lnTo>
                  <a:lnTo>
                    <a:pt x="226340" y="47825"/>
                  </a:lnTo>
                  <a:lnTo>
                    <a:pt x="231425" y="49217"/>
                  </a:lnTo>
                  <a:lnTo>
                    <a:pt x="233506" y="50813"/>
                  </a:lnTo>
                  <a:lnTo>
                    <a:pt x="234719" y="53622"/>
                  </a:lnTo>
                  <a:lnTo>
                    <a:pt x="236479" y="52691"/>
                  </a:lnTo>
                  <a:lnTo>
                    <a:pt x="237246" y="52746"/>
                  </a:lnTo>
                  <a:lnTo>
                    <a:pt x="238396" y="54342"/>
                  </a:lnTo>
                  <a:lnTo>
                    <a:pt x="238435" y="56047"/>
                  </a:lnTo>
                  <a:lnTo>
                    <a:pt x="237590" y="58465"/>
                  </a:lnTo>
                  <a:lnTo>
                    <a:pt x="237300" y="60702"/>
                  </a:lnTo>
                  <a:lnTo>
                    <a:pt x="236417" y="61617"/>
                  </a:lnTo>
                  <a:lnTo>
                    <a:pt x="234766" y="62282"/>
                  </a:lnTo>
                  <a:lnTo>
                    <a:pt x="234296" y="63026"/>
                  </a:lnTo>
                  <a:lnTo>
                    <a:pt x="235024" y="64723"/>
                  </a:lnTo>
                  <a:lnTo>
                    <a:pt x="236096" y="66382"/>
                  </a:lnTo>
                  <a:lnTo>
                    <a:pt x="237613" y="66452"/>
                  </a:lnTo>
                  <a:lnTo>
                    <a:pt x="237887" y="67219"/>
                  </a:lnTo>
                  <a:lnTo>
                    <a:pt x="237919" y="68134"/>
                  </a:lnTo>
                  <a:lnTo>
                    <a:pt x="237715" y="69214"/>
                  </a:lnTo>
                  <a:lnTo>
                    <a:pt x="237222" y="69949"/>
                  </a:lnTo>
                  <a:lnTo>
                    <a:pt x="236432" y="70356"/>
                  </a:lnTo>
                  <a:lnTo>
                    <a:pt x="235392" y="71538"/>
                  </a:lnTo>
                  <a:lnTo>
                    <a:pt x="239209" y="74119"/>
                  </a:lnTo>
                  <a:lnTo>
                    <a:pt x="239694" y="75082"/>
                  </a:lnTo>
                  <a:lnTo>
                    <a:pt x="239749" y="76482"/>
                  </a:lnTo>
                  <a:lnTo>
                    <a:pt x="239452" y="78023"/>
                  </a:lnTo>
                  <a:lnTo>
                    <a:pt x="238803" y="79697"/>
                  </a:lnTo>
                  <a:lnTo>
                    <a:pt x="237653" y="80683"/>
                  </a:lnTo>
                  <a:lnTo>
                    <a:pt x="234899" y="80848"/>
                  </a:lnTo>
                  <a:lnTo>
                    <a:pt x="233209" y="81935"/>
                  </a:lnTo>
                  <a:lnTo>
                    <a:pt x="233788" y="83734"/>
                  </a:lnTo>
                  <a:lnTo>
                    <a:pt x="233741" y="86011"/>
                  </a:lnTo>
                  <a:lnTo>
                    <a:pt x="233232" y="88694"/>
                  </a:lnTo>
                  <a:lnTo>
                    <a:pt x="231065" y="92739"/>
                  </a:lnTo>
                  <a:lnTo>
                    <a:pt x="229031" y="94891"/>
                  </a:lnTo>
                  <a:lnTo>
                    <a:pt x="227036" y="96283"/>
                  </a:lnTo>
                  <a:lnTo>
                    <a:pt x="223484" y="95790"/>
                  </a:lnTo>
                  <a:lnTo>
                    <a:pt x="221552" y="94718"/>
                  </a:lnTo>
                  <a:lnTo>
                    <a:pt x="221763" y="98200"/>
                  </a:lnTo>
                  <a:lnTo>
                    <a:pt x="219792" y="100336"/>
                  </a:lnTo>
                  <a:lnTo>
                    <a:pt x="220159" y="102119"/>
                  </a:lnTo>
                  <a:lnTo>
                    <a:pt x="220848" y="103027"/>
                  </a:lnTo>
                  <a:lnTo>
                    <a:pt x="220511" y="105311"/>
                  </a:lnTo>
                  <a:lnTo>
                    <a:pt x="219573" y="107572"/>
                  </a:lnTo>
                  <a:lnTo>
                    <a:pt x="218000" y="110013"/>
                  </a:lnTo>
                  <a:lnTo>
                    <a:pt x="216216" y="111539"/>
                  </a:lnTo>
                  <a:lnTo>
                    <a:pt x="212672" y="113377"/>
                  </a:lnTo>
                  <a:lnTo>
                    <a:pt x="209645" y="116421"/>
                  </a:lnTo>
                  <a:lnTo>
                    <a:pt x="207579" y="117625"/>
                  </a:lnTo>
                  <a:lnTo>
                    <a:pt x="202431" y="117571"/>
                  </a:lnTo>
                  <a:lnTo>
                    <a:pt x="197182" y="119527"/>
                  </a:lnTo>
                  <a:lnTo>
                    <a:pt x="189765" y="123642"/>
                  </a:lnTo>
                  <a:lnTo>
                    <a:pt x="184766" y="126928"/>
                  </a:lnTo>
                  <a:lnTo>
                    <a:pt x="180909" y="130644"/>
                  </a:lnTo>
                  <a:lnTo>
                    <a:pt x="175816" y="136683"/>
                  </a:lnTo>
                  <a:lnTo>
                    <a:pt x="172037" y="139218"/>
                  </a:lnTo>
                  <a:lnTo>
                    <a:pt x="169855" y="139899"/>
                  </a:lnTo>
                  <a:lnTo>
                    <a:pt x="165606" y="140439"/>
                  </a:lnTo>
                  <a:lnTo>
                    <a:pt x="162047" y="142074"/>
                  </a:lnTo>
                  <a:lnTo>
                    <a:pt x="150226" y="145125"/>
                  </a:lnTo>
                  <a:lnTo>
                    <a:pt x="146228" y="146791"/>
                  </a:lnTo>
                  <a:lnTo>
                    <a:pt x="145711" y="148301"/>
                  </a:lnTo>
                  <a:lnTo>
                    <a:pt x="144053" y="150578"/>
                  </a:lnTo>
                  <a:lnTo>
                    <a:pt x="143951" y="151399"/>
                  </a:lnTo>
                  <a:lnTo>
                    <a:pt x="144671" y="152033"/>
                  </a:lnTo>
                  <a:lnTo>
                    <a:pt x="144812" y="152854"/>
                  </a:lnTo>
                  <a:lnTo>
                    <a:pt x="143349" y="155538"/>
                  </a:lnTo>
                  <a:lnTo>
                    <a:pt x="140423" y="157470"/>
                  </a:lnTo>
                  <a:lnTo>
                    <a:pt x="139046" y="157439"/>
                  </a:lnTo>
                  <a:lnTo>
                    <a:pt x="137372" y="155773"/>
                  </a:lnTo>
                  <a:lnTo>
                    <a:pt x="136644" y="155835"/>
                  </a:lnTo>
                  <a:lnTo>
                    <a:pt x="136355" y="156093"/>
                  </a:lnTo>
                  <a:lnTo>
                    <a:pt x="136339" y="156610"/>
                  </a:lnTo>
                  <a:lnTo>
                    <a:pt x="137301" y="158612"/>
                  </a:lnTo>
                  <a:lnTo>
                    <a:pt x="135533" y="159536"/>
                  </a:lnTo>
                  <a:lnTo>
                    <a:pt x="127835" y="161867"/>
                  </a:lnTo>
                  <a:lnTo>
                    <a:pt x="114731" y="160146"/>
                  </a:lnTo>
                  <a:lnTo>
                    <a:pt x="109544" y="158354"/>
                  </a:lnTo>
                  <a:lnTo>
                    <a:pt x="103136" y="155491"/>
                  </a:lnTo>
                  <a:lnTo>
                    <a:pt x="99326" y="154732"/>
                  </a:lnTo>
                  <a:lnTo>
                    <a:pt x="93920" y="154544"/>
                  </a:lnTo>
                  <a:lnTo>
                    <a:pt x="89477" y="150539"/>
                  </a:lnTo>
                  <a:lnTo>
                    <a:pt x="87419" y="148059"/>
                  </a:lnTo>
                  <a:lnTo>
                    <a:pt x="87255" y="147026"/>
                  </a:lnTo>
                  <a:lnTo>
                    <a:pt x="87490" y="145845"/>
                  </a:lnTo>
                  <a:lnTo>
                    <a:pt x="87951" y="145039"/>
                  </a:lnTo>
                  <a:lnTo>
                    <a:pt x="88640" y="144608"/>
                  </a:lnTo>
                  <a:lnTo>
                    <a:pt x="90102" y="144562"/>
                  </a:lnTo>
                  <a:lnTo>
                    <a:pt x="90298" y="144210"/>
                  </a:lnTo>
                  <a:lnTo>
                    <a:pt x="89179" y="142214"/>
                  </a:lnTo>
                  <a:lnTo>
                    <a:pt x="88108" y="142864"/>
                  </a:lnTo>
                  <a:lnTo>
                    <a:pt x="85252" y="145680"/>
                  </a:lnTo>
                  <a:lnTo>
                    <a:pt x="83977" y="145579"/>
                  </a:lnTo>
                  <a:lnTo>
                    <a:pt x="82303" y="144170"/>
                  </a:lnTo>
                  <a:lnTo>
                    <a:pt x="82240" y="142801"/>
                  </a:lnTo>
                  <a:lnTo>
                    <a:pt x="78978" y="142277"/>
                  </a:lnTo>
                  <a:lnTo>
                    <a:pt x="76138" y="140564"/>
                  </a:lnTo>
                  <a:lnTo>
                    <a:pt x="73313" y="138099"/>
                  </a:lnTo>
                  <a:lnTo>
                    <a:pt x="72891" y="137161"/>
                  </a:lnTo>
                  <a:lnTo>
                    <a:pt x="74252" y="135776"/>
                  </a:lnTo>
                  <a:lnTo>
                    <a:pt x="73986" y="135510"/>
                  </a:lnTo>
                  <a:lnTo>
                    <a:pt x="72961" y="135275"/>
                  </a:lnTo>
                  <a:lnTo>
                    <a:pt x="70904" y="135729"/>
                  </a:lnTo>
                  <a:lnTo>
                    <a:pt x="67798" y="138850"/>
                  </a:lnTo>
                  <a:lnTo>
                    <a:pt x="66460" y="139570"/>
                  </a:lnTo>
                  <a:lnTo>
                    <a:pt x="46174" y="140298"/>
                  </a:lnTo>
                  <a:lnTo>
                    <a:pt x="41026" y="140619"/>
                  </a:lnTo>
                  <a:lnTo>
                    <a:pt x="40033" y="141096"/>
                  </a:lnTo>
                  <a:lnTo>
                    <a:pt x="39141" y="139069"/>
                  </a:lnTo>
                  <a:lnTo>
                    <a:pt x="38343" y="134532"/>
                  </a:lnTo>
                  <a:lnTo>
                    <a:pt x="38045" y="131535"/>
                  </a:lnTo>
                  <a:lnTo>
                    <a:pt x="38249" y="130080"/>
                  </a:lnTo>
                  <a:lnTo>
                    <a:pt x="38961" y="128336"/>
                  </a:lnTo>
                  <a:lnTo>
                    <a:pt x="40064" y="128633"/>
                  </a:lnTo>
                  <a:lnTo>
                    <a:pt x="41112" y="130018"/>
                  </a:lnTo>
                  <a:lnTo>
                    <a:pt x="42067" y="131981"/>
                  </a:lnTo>
                  <a:lnTo>
                    <a:pt x="43154" y="132936"/>
                  </a:lnTo>
                  <a:lnTo>
                    <a:pt x="50234" y="130542"/>
                  </a:lnTo>
                  <a:lnTo>
                    <a:pt x="53113" y="128930"/>
                  </a:lnTo>
                  <a:lnTo>
                    <a:pt x="54334" y="127405"/>
                  </a:lnTo>
                  <a:lnTo>
                    <a:pt x="55773" y="124792"/>
                  </a:lnTo>
                  <a:lnTo>
                    <a:pt x="57299" y="123454"/>
                  </a:lnTo>
                  <a:lnTo>
                    <a:pt x="58027" y="122194"/>
                  </a:lnTo>
                  <a:lnTo>
                    <a:pt x="59458" y="118181"/>
                  </a:lnTo>
                  <a:lnTo>
                    <a:pt x="60444" y="116319"/>
                  </a:lnTo>
                  <a:lnTo>
                    <a:pt x="61633" y="114934"/>
                  </a:lnTo>
                  <a:lnTo>
                    <a:pt x="63010" y="114042"/>
                  </a:lnTo>
                  <a:lnTo>
                    <a:pt x="66139" y="113409"/>
                  </a:lnTo>
                  <a:lnTo>
                    <a:pt x="64082" y="112462"/>
                  </a:lnTo>
                  <a:lnTo>
                    <a:pt x="62110" y="112462"/>
                  </a:lnTo>
                  <a:lnTo>
                    <a:pt x="55429" y="116710"/>
                  </a:lnTo>
                  <a:lnTo>
                    <a:pt x="53184" y="116710"/>
                  </a:lnTo>
                  <a:lnTo>
                    <a:pt x="53278" y="116045"/>
                  </a:lnTo>
                  <a:lnTo>
                    <a:pt x="54224" y="114848"/>
                  </a:lnTo>
                  <a:lnTo>
                    <a:pt x="56524" y="112775"/>
                  </a:lnTo>
                  <a:lnTo>
                    <a:pt x="54944" y="112618"/>
                  </a:lnTo>
                  <a:lnTo>
                    <a:pt x="54342" y="111680"/>
                  </a:lnTo>
                  <a:lnTo>
                    <a:pt x="54271" y="109700"/>
                  </a:lnTo>
                  <a:lnTo>
                    <a:pt x="55445" y="106500"/>
                  </a:lnTo>
                  <a:lnTo>
                    <a:pt x="60890" y="102276"/>
                  </a:lnTo>
                  <a:lnTo>
                    <a:pt x="62775" y="101650"/>
                  </a:lnTo>
                  <a:lnTo>
                    <a:pt x="63346" y="100813"/>
                  </a:lnTo>
                  <a:lnTo>
                    <a:pt x="62635" y="100132"/>
                  </a:lnTo>
                  <a:lnTo>
                    <a:pt x="61492" y="99718"/>
                  </a:lnTo>
                  <a:lnTo>
                    <a:pt x="56016" y="104075"/>
                  </a:lnTo>
                  <a:lnTo>
                    <a:pt x="52026" y="105577"/>
                  </a:lnTo>
                  <a:lnTo>
                    <a:pt x="50845" y="105288"/>
                  </a:lnTo>
                  <a:lnTo>
                    <a:pt x="48779" y="103606"/>
                  </a:lnTo>
                  <a:lnTo>
                    <a:pt x="48114" y="102847"/>
                  </a:lnTo>
                  <a:lnTo>
                    <a:pt x="47222" y="100915"/>
                  </a:lnTo>
                  <a:lnTo>
                    <a:pt x="47332" y="99749"/>
                  </a:lnTo>
                  <a:lnTo>
                    <a:pt x="49225" y="96322"/>
                  </a:lnTo>
                  <a:lnTo>
                    <a:pt x="48920" y="95657"/>
                  </a:lnTo>
                  <a:lnTo>
                    <a:pt x="47613" y="95321"/>
                  </a:lnTo>
                  <a:lnTo>
                    <a:pt x="44101" y="92160"/>
                  </a:lnTo>
                  <a:lnTo>
                    <a:pt x="38546" y="92481"/>
                  </a:lnTo>
                  <a:lnTo>
                    <a:pt x="24785" y="90642"/>
                  </a:lnTo>
                  <a:lnTo>
                    <a:pt x="21937" y="91425"/>
                  </a:lnTo>
                  <a:lnTo>
                    <a:pt x="17251" y="94139"/>
                  </a:lnTo>
                  <a:lnTo>
                    <a:pt x="14419" y="95031"/>
                  </a:lnTo>
                  <a:lnTo>
                    <a:pt x="13112" y="94445"/>
                  </a:lnTo>
                  <a:lnTo>
                    <a:pt x="11923" y="93005"/>
                  </a:lnTo>
                  <a:lnTo>
                    <a:pt x="10843" y="91073"/>
                  </a:lnTo>
                  <a:lnTo>
                    <a:pt x="9873" y="88624"/>
                  </a:lnTo>
                  <a:lnTo>
                    <a:pt x="10288" y="86926"/>
                  </a:lnTo>
                  <a:lnTo>
                    <a:pt x="12103" y="85956"/>
                  </a:lnTo>
                  <a:lnTo>
                    <a:pt x="13433" y="85495"/>
                  </a:lnTo>
                  <a:lnTo>
                    <a:pt x="17180" y="86081"/>
                  </a:lnTo>
                  <a:lnTo>
                    <a:pt x="21749" y="84368"/>
                  </a:lnTo>
                  <a:lnTo>
                    <a:pt x="24660" y="84008"/>
                  </a:lnTo>
                  <a:lnTo>
                    <a:pt x="25497" y="83734"/>
                  </a:lnTo>
                  <a:lnTo>
                    <a:pt x="27210" y="81911"/>
                  </a:lnTo>
                  <a:lnTo>
                    <a:pt x="28055" y="81450"/>
                  </a:lnTo>
                  <a:lnTo>
                    <a:pt x="29369" y="82091"/>
                  </a:lnTo>
                  <a:lnTo>
                    <a:pt x="30011" y="83327"/>
                  </a:lnTo>
                  <a:lnTo>
                    <a:pt x="34603" y="81403"/>
                  </a:lnTo>
                  <a:lnTo>
                    <a:pt x="36183" y="80441"/>
                  </a:lnTo>
                  <a:lnTo>
                    <a:pt x="36363" y="79838"/>
                  </a:lnTo>
                  <a:lnTo>
                    <a:pt x="37052" y="79150"/>
                  </a:lnTo>
                  <a:lnTo>
                    <a:pt x="39336" y="80190"/>
                  </a:lnTo>
                  <a:lnTo>
                    <a:pt x="41190" y="80222"/>
                  </a:lnTo>
                  <a:lnTo>
                    <a:pt x="43499" y="79502"/>
                  </a:lnTo>
                  <a:lnTo>
                    <a:pt x="47582" y="79189"/>
                  </a:lnTo>
                  <a:lnTo>
                    <a:pt x="56728" y="79025"/>
                  </a:lnTo>
                  <a:lnTo>
                    <a:pt x="58097" y="77452"/>
                  </a:lnTo>
                  <a:lnTo>
                    <a:pt x="58739" y="76059"/>
                  </a:lnTo>
                  <a:lnTo>
                    <a:pt x="59544" y="72516"/>
                  </a:lnTo>
                  <a:lnTo>
                    <a:pt x="59184" y="71788"/>
                  </a:lnTo>
                  <a:lnTo>
                    <a:pt x="53481" y="75050"/>
                  </a:lnTo>
                  <a:lnTo>
                    <a:pt x="52175" y="74996"/>
                  </a:lnTo>
                  <a:lnTo>
                    <a:pt x="45564" y="73267"/>
                  </a:lnTo>
                  <a:lnTo>
                    <a:pt x="43178" y="71311"/>
                  </a:lnTo>
                  <a:lnTo>
                    <a:pt x="43960" y="69738"/>
                  </a:lnTo>
                  <a:lnTo>
                    <a:pt x="47465" y="66343"/>
                  </a:lnTo>
                  <a:lnTo>
                    <a:pt x="51079" y="63620"/>
                  </a:lnTo>
                  <a:lnTo>
                    <a:pt x="56399" y="60663"/>
                  </a:lnTo>
                  <a:lnTo>
                    <a:pt x="57643" y="59513"/>
                  </a:lnTo>
                  <a:lnTo>
                    <a:pt x="57776" y="58144"/>
                  </a:lnTo>
                  <a:lnTo>
                    <a:pt x="54224" y="55711"/>
                  </a:lnTo>
                  <a:lnTo>
                    <a:pt x="47520" y="56384"/>
                  </a:lnTo>
                  <a:lnTo>
                    <a:pt x="45798" y="53497"/>
                  </a:lnTo>
                  <a:lnTo>
                    <a:pt x="40220" y="51783"/>
                  </a:lnTo>
                  <a:lnTo>
                    <a:pt x="36512" y="52855"/>
                  </a:lnTo>
                  <a:lnTo>
                    <a:pt x="34541" y="51103"/>
                  </a:lnTo>
                  <a:lnTo>
                    <a:pt x="29721" y="53528"/>
                  </a:lnTo>
                  <a:lnTo>
                    <a:pt x="19128" y="57025"/>
                  </a:lnTo>
                  <a:lnTo>
                    <a:pt x="14912" y="59443"/>
                  </a:lnTo>
                  <a:lnTo>
                    <a:pt x="12643" y="60248"/>
                  </a:lnTo>
                  <a:lnTo>
                    <a:pt x="10030" y="58277"/>
                  </a:lnTo>
                  <a:lnTo>
                    <a:pt x="5524" y="56047"/>
                  </a:lnTo>
                  <a:lnTo>
                    <a:pt x="454" y="55351"/>
                  </a:lnTo>
                  <a:lnTo>
                    <a:pt x="0" y="54037"/>
                  </a:lnTo>
                  <a:lnTo>
                    <a:pt x="2957" y="50008"/>
                  </a:lnTo>
                  <a:lnTo>
                    <a:pt x="4984" y="49272"/>
                  </a:lnTo>
                  <a:lnTo>
                    <a:pt x="7018" y="49648"/>
                  </a:lnTo>
                  <a:lnTo>
                    <a:pt x="10906" y="52456"/>
                  </a:lnTo>
                  <a:lnTo>
                    <a:pt x="13589" y="53340"/>
                  </a:lnTo>
                  <a:lnTo>
                    <a:pt x="10225" y="49209"/>
                  </a:lnTo>
                  <a:lnTo>
                    <a:pt x="10311" y="47621"/>
                  </a:lnTo>
                  <a:lnTo>
                    <a:pt x="10053" y="45235"/>
                  </a:lnTo>
                  <a:lnTo>
                    <a:pt x="9021" y="44210"/>
                  </a:lnTo>
                  <a:lnTo>
                    <a:pt x="7988" y="41566"/>
                  </a:lnTo>
                  <a:lnTo>
                    <a:pt x="8410" y="40674"/>
                  </a:lnTo>
                  <a:lnTo>
                    <a:pt x="9732" y="40353"/>
                  </a:lnTo>
                  <a:lnTo>
                    <a:pt x="12439" y="41253"/>
                  </a:lnTo>
                  <a:lnTo>
                    <a:pt x="18878" y="45838"/>
                  </a:lnTo>
                  <a:lnTo>
                    <a:pt x="22039" y="45024"/>
                  </a:lnTo>
                  <a:lnTo>
                    <a:pt x="23768" y="43334"/>
                  </a:lnTo>
                  <a:lnTo>
                    <a:pt x="26138" y="42082"/>
                  </a:lnTo>
                  <a:lnTo>
                    <a:pt x="25465" y="41433"/>
                  </a:lnTo>
                  <a:lnTo>
                    <a:pt x="19903" y="41355"/>
                  </a:lnTo>
                  <a:lnTo>
                    <a:pt x="16922" y="40416"/>
                  </a:lnTo>
                  <a:lnTo>
                    <a:pt x="15420" y="39070"/>
                  </a:lnTo>
                  <a:lnTo>
                    <a:pt x="14114" y="36778"/>
                  </a:lnTo>
                  <a:lnTo>
                    <a:pt x="14575" y="35722"/>
                  </a:lnTo>
                  <a:lnTo>
                    <a:pt x="16124" y="34877"/>
                  </a:lnTo>
                  <a:lnTo>
                    <a:pt x="20873" y="35127"/>
                  </a:lnTo>
                  <a:lnTo>
                    <a:pt x="17744" y="31129"/>
                  </a:lnTo>
                  <a:lnTo>
                    <a:pt x="15569" y="28829"/>
                  </a:lnTo>
                  <a:lnTo>
                    <a:pt x="15334" y="27719"/>
                  </a:lnTo>
                  <a:lnTo>
                    <a:pt x="15483" y="26326"/>
                  </a:lnTo>
                  <a:lnTo>
                    <a:pt x="15772" y="25387"/>
                  </a:lnTo>
                  <a:lnTo>
                    <a:pt x="16218" y="24918"/>
                  </a:lnTo>
                  <a:lnTo>
                    <a:pt x="21663" y="27265"/>
                  </a:lnTo>
                  <a:lnTo>
                    <a:pt x="22860" y="27359"/>
                  </a:lnTo>
                  <a:lnTo>
                    <a:pt x="21757" y="25849"/>
                  </a:lnTo>
                  <a:lnTo>
                    <a:pt x="19363" y="23619"/>
                  </a:lnTo>
                  <a:lnTo>
                    <a:pt x="19261" y="22782"/>
                  </a:lnTo>
                  <a:lnTo>
                    <a:pt x="20271" y="22101"/>
                  </a:lnTo>
                  <a:lnTo>
                    <a:pt x="20764" y="20826"/>
                  </a:lnTo>
                  <a:lnTo>
                    <a:pt x="20810" y="19778"/>
                  </a:lnTo>
                  <a:lnTo>
                    <a:pt x="22461" y="18870"/>
                  </a:lnTo>
                  <a:lnTo>
                    <a:pt x="24135" y="18831"/>
                  </a:lnTo>
                  <a:lnTo>
                    <a:pt x="25817" y="19660"/>
                  </a:lnTo>
                  <a:lnTo>
                    <a:pt x="31028" y="24010"/>
                  </a:lnTo>
                  <a:lnTo>
                    <a:pt x="31771" y="25231"/>
                  </a:lnTo>
                  <a:lnTo>
                    <a:pt x="32021" y="26834"/>
                  </a:lnTo>
                  <a:lnTo>
                    <a:pt x="31763" y="28829"/>
                  </a:lnTo>
                  <a:lnTo>
                    <a:pt x="31982" y="29627"/>
                  </a:lnTo>
                  <a:lnTo>
                    <a:pt x="34016" y="28947"/>
                  </a:lnTo>
                  <a:lnTo>
                    <a:pt x="35644" y="29784"/>
                  </a:lnTo>
                  <a:lnTo>
                    <a:pt x="36450" y="29557"/>
                  </a:lnTo>
                  <a:lnTo>
                    <a:pt x="38476" y="26561"/>
                  </a:lnTo>
                  <a:lnTo>
                    <a:pt x="39868" y="27273"/>
                  </a:lnTo>
                  <a:lnTo>
                    <a:pt x="40705" y="28673"/>
                  </a:lnTo>
                  <a:lnTo>
                    <a:pt x="40971" y="29940"/>
                  </a:lnTo>
                  <a:lnTo>
                    <a:pt x="41097" y="31677"/>
                  </a:lnTo>
                  <a:lnTo>
                    <a:pt x="40737" y="35292"/>
                  </a:lnTo>
                  <a:lnTo>
                    <a:pt x="40831" y="35800"/>
                  </a:lnTo>
                  <a:lnTo>
                    <a:pt x="42247" y="33758"/>
                  </a:lnTo>
                  <a:lnTo>
                    <a:pt x="44656" y="33602"/>
                  </a:lnTo>
                  <a:lnTo>
                    <a:pt x="44969" y="32577"/>
                  </a:lnTo>
                  <a:lnTo>
                    <a:pt x="45040" y="28775"/>
                  </a:lnTo>
                  <a:lnTo>
                    <a:pt x="44844" y="25551"/>
                  </a:lnTo>
                  <a:lnTo>
                    <a:pt x="44578" y="24894"/>
                  </a:lnTo>
                  <a:lnTo>
                    <a:pt x="36645" y="20419"/>
                  </a:lnTo>
                  <a:lnTo>
                    <a:pt x="35268" y="19355"/>
                  </a:lnTo>
                  <a:lnTo>
                    <a:pt x="33539" y="17149"/>
                  </a:lnTo>
                  <a:lnTo>
                    <a:pt x="33891" y="16038"/>
                  </a:lnTo>
                  <a:lnTo>
                    <a:pt x="35440" y="15044"/>
                  </a:lnTo>
                  <a:lnTo>
                    <a:pt x="37764" y="14646"/>
                  </a:lnTo>
                  <a:lnTo>
                    <a:pt x="43170" y="14700"/>
                  </a:lnTo>
                  <a:lnTo>
                    <a:pt x="43717" y="14231"/>
                  </a:lnTo>
                  <a:lnTo>
                    <a:pt x="42669" y="13065"/>
                  </a:lnTo>
                  <a:lnTo>
                    <a:pt x="40173" y="12314"/>
                  </a:lnTo>
                  <a:lnTo>
                    <a:pt x="39587" y="11634"/>
                  </a:lnTo>
                  <a:lnTo>
                    <a:pt x="39289" y="10335"/>
                  </a:lnTo>
                  <a:lnTo>
                    <a:pt x="36324" y="11047"/>
                  </a:lnTo>
                  <a:lnTo>
                    <a:pt x="33015" y="11078"/>
                  </a:lnTo>
                  <a:lnTo>
                    <a:pt x="29831" y="10280"/>
                  </a:lnTo>
                  <a:lnTo>
                    <a:pt x="29768" y="9271"/>
                  </a:lnTo>
                  <a:lnTo>
                    <a:pt x="31020" y="7784"/>
                  </a:lnTo>
                  <a:lnTo>
                    <a:pt x="33625" y="5320"/>
                  </a:lnTo>
                  <a:lnTo>
                    <a:pt x="34830" y="4702"/>
                  </a:lnTo>
                  <a:lnTo>
                    <a:pt x="38468" y="5132"/>
                  </a:lnTo>
                  <a:lnTo>
                    <a:pt x="42075" y="4436"/>
                  </a:lnTo>
                  <a:lnTo>
                    <a:pt x="45001" y="5281"/>
                  </a:lnTo>
                  <a:lnTo>
                    <a:pt x="47324" y="7722"/>
                  </a:lnTo>
                  <a:lnTo>
                    <a:pt x="50618" y="12009"/>
                  </a:lnTo>
                  <a:lnTo>
                    <a:pt x="55077" y="14739"/>
                  </a:lnTo>
                  <a:lnTo>
                    <a:pt x="55492" y="15600"/>
                  </a:lnTo>
                  <a:lnTo>
                    <a:pt x="57862" y="17830"/>
                  </a:lnTo>
                  <a:lnTo>
                    <a:pt x="62587" y="23822"/>
                  </a:lnTo>
                  <a:lnTo>
                    <a:pt x="67383" y="27288"/>
                  </a:lnTo>
                  <a:lnTo>
                    <a:pt x="67602" y="28172"/>
                  </a:lnTo>
                  <a:lnTo>
                    <a:pt x="66812" y="29205"/>
                  </a:lnTo>
                  <a:lnTo>
                    <a:pt x="64966" y="30418"/>
                  </a:lnTo>
                  <a:lnTo>
                    <a:pt x="65388" y="31083"/>
                  </a:lnTo>
                  <a:lnTo>
                    <a:pt x="67798" y="31967"/>
                  </a:lnTo>
                  <a:lnTo>
                    <a:pt x="69535" y="34298"/>
                  </a:lnTo>
                  <a:lnTo>
                    <a:pt x="69652" y="35315"/>
                  </a:lnTo>
                  <a:lnTo>
                    <a:pt x="68080" y="42513"/>
                  </a:lnTo>
                  <a:lnTo>
                    <a:pt x="67242" y="44038"/>
                  </a:lnTo>
                  <a:lnTo>
                    <a:pt x="66288" y="44844"/>
                  </a:lnTo>
                  <a:lnTo>
                    <a:pt x="61860" y="43491"/>
                  </a:lnTo>
                  <a:lnTo>
                    <a:pt x="62908" y="45775"/>
                  </a:lnTo>
                  <a:lnTo>
                    <a:pt x="66077" y="48200"/>
                  </a:lnTo>
                  <a:lnTo>
                    <a:pt x="66789" y="49554"/>
                  </a:lnTo>
                  <a:lnTo>
                    <a:pt x="66319" y="50884"/>
                  </a:lnTo>
                  <a:lnTo>
                    <a:pt x="66664" y="51189"/>
                  </a:lnTo>
                  <a:lnTo>
                    <a:pt x="67821" y="50477"/>
                  </a:lnTo>
                  <a:lnTo>
                    <a:pt x="68307" y="51228"/>
                  </a:lnTo>
                  <a:lnTo>
                    <a:pt x="68103" y="53442"/>
                  </a:lnTo>
                  <a:lnTo>
                    <a:pt x="67610" y="55280"/>
                  </a:lnTo>
                  <a:lnTo>
                    <a:pt x="66820" y="56736"/>
                  </a:lnTo>
                  <a:lnTo>
                    <a:pt x="67055" y="57369"/>
                  </a:lnTo>
                  <a:lnTo>
                    <a:pt x="68291" y="57174"/>
                  </a:lnTo>
                  <a:lnTo>
                    <a:pt x="69449" y="57549"/>
                  </a:lnTo>
                  <a:lnTo>
                    <a:pt x="71264" y="59560"/>
                  </a:lnTo>
                  <a:lnTo>
                    <a:pt x="72735" y="65686"/>
                  </a:lnTo>
                  <a:lnTo>
                    <a:pt x="73462" y="67657"/>
                  </a:lnTo>
                  <a:lnTo>
                    <a:pt x="73994" y="65905"/>
                  </a:lnTo>
                  <a:lnTo>
                    <a:pt x="74651" y="61438"/>
                  </a:lnTo>
                  <a:lnTo>
                    <a:pt x="75269" y="59153"/>
                  </a:lnTo>
                  <a:lnTo>
                    <a:pt x="75856" y="59051"/>
                  </a:lnTo>
                  <a:lnTo>
                    <a:pt x="76357" y="58300"/>
                  </a:lnTo>
                  <a:lnTo>
                    <a:pt x="76779" y="56892"/>
                  </a:lnTo>
                  <a:lnTo>
                    <a:pt x="77640" y="51916"/>
                  </a:lnTo>
                  <a:lnTo>
                    <a:pt x="80613" y="48138"/>
                  </a:lnTo>
                  <a:lnTo>
                    <a:pt x="82029" y="46972"/>
                  </a:lnTo>
                  <a:lnTo>
                    <a:pt x="83367" y="46722"/>
                  </a:lnTo>
                  <a:lnTo>
                    <a:pt x="84008" y="47191"/>
                  </a:lnTo>
                  <a:lnTo>
                    <a:pt x="86238" y="51157"/>
                  </a:lnTo>
                  <a:lnTo>
                    <a:pt x="87591" y="51823"/>
                  </a:lnTo>
                  <a:lnTo>
                    <a:pt x="88280" y="51611"/>
                  </a:lnTo>
                  <a:lnTo>
                    <a:pt x="89234" y="48912"/>
                  </a:lnTo>
                  <a:lnTo>
                    <a:pt x="90439" y="43733"/>
                  </a:lnTo>
                  <a:lnTo>
                    <a:pt x="90713" y="37928"/>
                  </a:lnTo>
                  <a:lnTo>
                    <a:pt x="90064" y="31489"/>
                  </a:lnTo>
                  <a:lnTo>
                    <a:pt x="90439" y="26874"/>
                  </a:lnTo>
                  <a:lnTo>
                    <a:pt x="91855" y="24112"/>
                  </a:lnTo>
                  <a:lnTo>
                    <a:pt x="93709" y="23259"/>
                  </a:lnTo>
                  <a:lnTo>
                    <a:pt x="96017" y="24323"/>
                  </a:lnTo>
                  <a:lnTo>
                    <a:pt x="97699" y="26013"/>
                  </a:lnTo>
                  <a:lnTo>
                    <a:pt x="101016" y="32428"/>
                  </a:lnTo>
                  <a:lnTo>
                    <a:pt x="103700" y="35784"/>
                  </a:lnTo>
                  <a:lnTo>
                    <a:pt x="106000" y="39368"/>
                  </a:lnTo>
                  <a:lnTo>
                    <a:pt x="107189" y="40533"/>
                  </a:lnTo>
                  <a:lnTo>
                    <a:pt x="109473" y="41120"/>
                  </a:lnTo>
                  <a:lnTo>
                    <a:pt x="110084" y="40885"/>
                  </a:lnTo>
                  <a:lnTo>
                    <a:pt x="110490" y="40064"/>
                  </a:lnTo>
                  <a:lnTo>
                    <a:pt x="110702" y="38640"/>
                  </a:lnTo>
                  <a:lnTo>
                    <a:pt x="110209" y="29479"/>
                  </a:lnTo>
                  <a:lnTo>
                    <a:pt x="110850" y="26623"/>
                  </a:lnTo>
                  <a:lnTo>
                    <a:pt x="111820" y="24581"/>
                  </a:lnTo>
                  <a:lnTo>
                    <a:pt x="115935" y="23384"/>
                  </a:lnTo>
                  <a:lnTo>
                    <a:pt x="118181" y="22101"/>
                  </a:lnTo>
                  <a:lnTo>
                    <a:pt x="120364" y="19997"/>
                  </a:lnTo>
                  <a:lnTo>
                    <a:pt x="122171" y="18862"/>
                  </a:lnTo>
                  <a:lnTo>
                    <a:pt x="123610" y="18714"/>
                  </a:lnTo>
                  <a:lnTo>
                    <a:pt x="125105" y="19535"/>
                  </a:lnTo>
                  <a:lnTo>
                    <a:pt x="126677" y="21327"/>
                  </a:lnTo>
                  <a:lnTo>
                    <a:pt x="129118" y="24816"/>
                  </a:lnTo>
                  <a:lnTo>
                    <a:pt x="132193" y="30582"/>
                  </a:lnTo>
                  <a:lnTo>
                    <a:pt x="136104" y="34869"/>
                  </a:lnTo>
                  <a:lnTo>
                    <a:pt x="138146" y="41660"/>
                  </a:lnTo>
                  <a:lnTo>
                    <a:pt x="138584" y="42802"/>
                  </a:lnTo>
                  <a:lnTo>
                    <a:pt x="139069" y="42935"/>
                  </a:lnTo>
                  <a:lnTo>
                    <a:pt x="139586" y="42051"/>
                  </a:lnTo>
                  <a:lnTo>
                    <a:pt x="139914" y="40807"/>
                  </a:lnTo>
                  <a:lnTo>
                    <a:pt x="140008" y="37787"/>
                  </a:lnTo>
                  <a:lnTo>
                    <a:pt x="138913" y="33782"/>
                  </a:lnTo>
                  <a:lnTo>
                    <a:pt x="135259" y="23635"/>
                  </a:lnTo>
                  <a:lnTo>
                    <a:pt x="135197" y="21702"/>
                  </a:lnTo>
                  <a:lnTo>
                    <a:pt x="135659" y="20153"/>
                  </a:lnTo>
                  <a:lnTo>
                    <a:pt x="138232" y="19981"/>
                  </a:lnTo>
                  <a:lnTo>
                    <a:pt x="144225" y="20920"/>
                  </a:lnTo>
                  <a:lnTo>
                    <a:pt x="146134" y="22500"/>
                  </a:lnTo>
                  <a:lnTo>
                    <a:pt x="150210" y="28712"/>
                  </a:lnTo>
                  <a:lnTo>
                    <a:pt x="151352" y="30214"/>
                  </a:lnTo>
                  <a:lnTo>
                    <a:pt x="152049" y="30590"/>
                  </a:lnTo>
                  <a:lnTo>
                    <a:pt x="152307" y="29839"/>
                  </a:lnTo>
                  <a:lnTo>
                    <a:pt x="153887" y="28689"/>
                  </a:lnTo>
                  <a:lnTo>
                    <a:pt x="154975" y="27296"/>
                  </a:lnTo>
                  <a:lnTo>
                    <a:pt x="156797" y="23869"/>
                  </a:lnTo>
                  <a:lnTo>
                    <a:pt x="160780" y="17689"/>
                  </a:lnTo>
                  <a:lnTo>
                    <a:pt x="161609" y="17509"/>
                  </a:lnTo>
                  <a:lnTo>
                    <a:pt x="162767" y="17994"/>
                  </a:lnTo>
                  <a:lnTo>
                    <a:pt x="164809" y="19613"/>
                  </a:lnTo>
                  <a:lnTo>
                    <a:pt x="165779" y="20912"/>
                  </a:lnTo>
                  <a:lnTo>
                    <a:pt x="167696" y="21898"/>
                  </a:lnTo>
                  <a:lnTo>
                    <a:pt x="169659" y="21554"/>
                  </a:lnTo>
                  <a:lnTo>
                    <a:pt x="172374" y="19387"/>
                  </a:lnTo>
                  <a:lnTo>
                    <a:pt x="175449" y="18057"/>
                  </a:lnTo>
                  <a:lnTo>
                    <a:pt x="176497" y="14982"/>
                  </a:lnTo>
                  <a:lnTo>
                    <a:pt x="176692" y="13574"/>
                  </a:lnTo>
                  <a:lnTo>
                    <a:pt x="174220" y="4366"/>
                  </a:lnTo>
                  <a:lnTo>
                    <a:pt x="175261" y="2472"/>
                  </a:lnTo>
                  <a:lnTo>
                    <a:pt x="180620" y="180"/>
                  </a:lnTo>
                  <a:lnTo>
                    <a:pt x="185306" y="0"/>
                  </a:lnTo>
                  <a:lnTo>
                    <a:pt x="186417" y="634"/>
                  </a:lnTo>
                  <a:lnTo>
                    <a:pt x="189366" y="5132"/>
                  </a:lnTo>
                  <a:lnTo>
                    <a:pt x="191369" y="7385"/>
                  </a:lnTo>
                  <a:lnTo>
                    <a:pt x="192378" y="9193"/>
                  </a:lnTo>
                  <a:lnTo>
                    <a:pt x="192621" y="13175"/>
                  </a:lnTo>
                  <a:lnTo>
                    <a:pt x="193833" y="1463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4F2E126-7CA5-86C5-7F76-90472DF8211B}"/>
                </a:ext>
              </a:extLst>
            </p:cNvPr>
            <p:cNvSpPr>
              <a:spLocks/>
            </p:cNvSpPr>
            <p:nvPr/>
          </p:nvSpPr>
          <p:spPr>
            <a:xfrm>
              <a:off x="7396444" y="3480262"/>
              <a:ext cx="260356" cy="306381"/>
            </a:xfrm>
            <a:custGeom>
              <a:avLst/>
              <a:gdLst>
                <a:gd name="connsiteX0" fmla="*/ 155256 w 260356"/>
                <a:gd name="connsiteY0" fmla="*/ 17861 h 306381"/>
                <a:gd name="connsiteX1" fmla="*/ 154810 w 260356"/>
                <a:gd name="connsiteY1" fmla="*/ 19684 h 306381"/>
                <a:gd name="connsiteX2" fmla="*/ 153879 w 260356"/>
                <a:gd name="connsiteY2" fmla="*/ 20138 h 306381"/>
                <a:gd name="connsiteX3" fmla="*/ 152252 w 260356"/>
                <a:gd name="connsiteY3" fmla="*/ 21201 h 306381"/>
                <a:gd name="connsiteX4" fmla="*/ 150390 w 260356"/>
                <a:gd name="connsiteY4" fmla="*/ 22657 h 306381"/>
                <a:gd name="connsiteX5" fmla="*/ 148653 w 260356"/>
                <a:gd name="connsiteY5" fmla="*/ 24292 h 306381"/>
                <a:gd name="connsiteX6" fmla="*/ 148184 w 260356"/>
                <a:gd name="connsiteY6" fmla="*/ 26068 h 306381"/>
                <a:gd name="connsiteX7" fmla="*/ 148661 w 260356"/>
                <a:gd name="connsiteY7" fmla="*/ 27225 h 306381"/>
                <a:gd name="connsiteX8" fmla="*/ 149130 w 260356"/>
                <a:gd name="connsiteY8" fmla="*/ 27624 h 306381"/>
                <a:gd name="connsiteX9" fmla="*/ 149764 w 260356"/>
                <a:gd name="connsiteY9" fmla="*/ 27272 h 306381"/>
                <a:gd name="connsiteX10" fmla="*/ 150687 w 260356"/>
                <a:gd name="connsiteY10" fmla="*/ 27491 h 306381"/>
                <a:gd name="connsiteX11" fmla="*/ 151845 w 260356"/>
                <a:gd name="connsiteY11" fmla="*/ 28125 h 306381"/>
                <a:gd name="connsiteX12" fmla="*/ 153778 w 260356"/>
                <a:gd name="connsiteY12" fmla="*/ 28743 h 306381"/>
                <a:gd name="connsiteX13" fmla="*/ 153832 w 260356"/>
                <a:gd name="connsiteY13" fmla="*/ 29353 h 306381"/>
                <a:gd name="connsiteX14" fmla="*/ 153425 w 260356"/>
                <a:gd name="connsiteY14" fmla="*/ 30136 h 306381"/>
                <a:gd name="connsiteX15" fmla="*/ 151924 w 260356"/>
                <a:gd name="connsiteY15" fmla="*/ 31521 h 306381"/>
                <a:gd name="connsiteX16" fmla="*/ 150570 w 260356"/>
                <a:gd name="connsiteY16" fmla="*/ 33085 h 306381"/>
                <a:gd name="connsiteX17" fmla="*/ 150437 w 260356"/>
                <a:gd name="connsiteY17" fmla="*/ 34040 h 306381"/>
                <a:gd name="connsiteX18" fmla="*/ 150601 w 260356"/>
                <a:gd name="connsiteY18" fmla="*/ 34736 h 306381"/>
                <a:gd name="connsiteX19" fmla="*/ 151071 w 260356"/>
                <a:gd name="connsiteY19" fmla="*/ 35158 h 306381"/>
                <a:gd name="connsiteX20" fmla="*/ 153073 w 260356"/>
                <a:gd name="connsiteY20" fmla="*/ 34971 h 306381"/>
                <a:gd name="connsiteX21" fmla="*/ 153371 w 260356"/>
                <a:gd name="connsiteY21" fmla="*/ 35542 h 306381"/>
                <a:gd name="connsiteX22" fmla="*/ 152393 w 260356"/>
                <a:gd name="connsiteY22" fmla="*/ 39555 h 306381"/>
                <a:gd name="connsiteX23" fmla="*/ 152698 w 260356"/>
                <a:gd name="connsiteY23" fmla="*/ 40236 h 306381"/>
                <a:gd name="connsiteX24" fmla="*/ 154458 w 260356"/>
                <a:gd name="connsiteY24" fmla="*/ 40877 h 306381"/>
                <a:gd name="connsiteX25" fmla="*/ 155741 w 260356"/>
                <a:gd name="connsiteY25" fmla="*/ 41840 h 306381"/>
                <a:gd name="connsiteX26" fmla="*/ 158143 w 260356"/>
                <a:gd name="connsiteY26" fmla="*/ 44375 h 306381"/>
                <a:gd name="connsiteX27" fmla="*/ 159098 w 260356"/>
                <a:gd name="connsiteY27" fmla="*/ 46424 h 306381"/>
                <a:gd name="connsiteX28" fmla="*/ 158440 w 260356"/>
                <a:gd name="connsiteY28" fmla="*/ 47113 h 306381"/>
                <a:gd name="connsiteX29" fmla="*/ 156930 w 260356"/>
                <a:gd name="connsiteY29" fmla="*/ 47449 h 306381"/>
                <a:gd name="connsiteX30" fmla="*/ 155702 w 260356"/>
                <a:gd name="connsiteY30" fmla="*/ 47277 h 306381"/>
                <a:gd name="connsiteX31" fmla="*/ 157094 w 260356"/>
                <a:gd name="connsiteY31" fmla="*/ 46041 h 306381"/>
                <a:gd name="connsiteX32" fmla="*/ 153691 w 260356"/>
                <a:gd name="connsiteY32" fmla="*/ 41535 h 306381"/>
                <a:gd name="connsiteX33" fmla="*/ 152150 w 260356"/>
                <a:gd name="connsiteY33" fmla="*/ 41542 h 306381"/>
                <a:gd name="connsiteX34" fmla="*/ 150108 w 260356"/>
                <a:gd name="connsiteY34" fmla="*/ 43451 h 306381"/>
                <a:gd name="connsiteX35" fmla="*/ 144428 w 260356"/>
                <a:gd name="connsiteY35" fmla="*/ 41519 h 306381"/>
                <a:gd name="connsiteX36" fmla="*/ 143341 w 260356"/>
                <a:gd name="connsiteY36" fmla="*/ 42301 h 306381"/>
                <a:gd name="connsiteX37" fmla="*/ 142535 w 260356"/>
                <a:gd name="connsiteY37" fmla="*/ 43827 h 306381"/>
                <a:gd name="connsiteX38" fmla="*/ 140564 w 260356"/>
                <a:gd name="connsiteY38" fmla="*/ 45720 h 306381"/>
                <a:gd name="connsiteX39" fmla="*/ 137771 w 260356"/>
                <a:gd name="connsiteY39" fmla="*/ 46549 h 306381"/>
                <a:gd name="connsiteX40" fmla="*/ 134657 w 260356"/>
                <a:gd name="connsiteY40" fmla="*/ 48631 h 306381"/>
                <a:gd name="connsiteX41" fmla="*/ 131379 w 260356"/>
                <a:gd name="connsiteY41" fmla="*/ 50101 h 306381"/>
                <a:gd name="connsiteX42" fmla="*/ 128875 w 260356"/>
                <a:gd name="connsiteY42" fmla="*/ 51212 h 306381"/>
                <a:gd name="connsiteX43" fmla="*/ 127436 w 260356"/>
                <a:gd name="connsiteY43" fmla="*/ 51017 h 306381"/>
                <a:gd name="connsiteX44" fmla="*/ 129720 w 260356"/>
                <a:gd name="connsiteY44" fmla="*/ 48615 h 306381"/>
                <a:gd name="connsiteX45" fmla="*/ 128750 w 260356"/>
                <a:gd name="connsiteY45" fmla="*/ 48568 h 306381"/>
                <a:gd name="connsiteX46" fmla="*/ 125715 w 260356"/>
                <a:gd name="connsiteY46" fmla="*/ 50265 h 306381"/>
                <a:gd name="connsiteX47" fmla="*/ 123970 w 260356"/>
                <a:gd name="connsiteY47" fmla="*/ 51697 h 306381"/>
                <a:gd name="connsiteX48" fmla="*/ 123407 w 260356"/>
                <a:gd name="connsiteY48" fmla="*/ 54107 h 306381"/>
                <a:gd name="connsiteX49" fmla="*/ 122898 w 260356"/>
                <a:gd name="connsiteY49" fmla="*/ 58066 h 306381"/>
                <a:gd name="connsiteX50" fmla="*/ 124228 w 260356"/>
                <a:gd name="connsiteY50" fmla="*/ 59114 h 306381"/>
                <a:gd name="connsiteX51" fmla="*/ 126560 w 260356"/>
                <a:gd name="connsiteY51" fmla="*/ 64324 h 306381"/>
                <a:gd name="connsiteX52" fmla="*/ 129431 w 260356"/>
                <a:gd name="connsiteY52" fmla="*/ 66546 h 306381"/>
                <a:gd name="connsiteX53" fmla="*/ 128875 w 260356"/>
                <a:gd name="connsiteY53" fmla="*/ 68666 h 306381"/>
                <a:gd name="connsiteX54" fmla="*/ 128117 w 260356"/>
                <a:gd name="connsiteY54" fmla="*/ 70340 h 306381"/>
                <a:gd name="connsiteX55" fmla="*/ 126380 w 260356"/>
                <a:gd name="connsiteY55" fmla="*/ 71788 h 306381"/>
                <a:gd name="connsiteX56" fmla="*/ 124940 w 260356"/>
                <a:gd name="connsiteY56" fmla="*/ 70716 h 306381"/>
                <a:gd name="connsiteX57" fmla="*/ 124056 w 260356"/>
                <a:gd name="connsiteY57" fmla="*/ 70739 h 306381"/>
                <a:gd name="connsiteX58" fmla="*/ 123391 w 260356"/>
                <a:gd name="connsiteY58" fmla="*/ 74127 h 306381"/>
                <a:gd name="connsiteX59" fmla="*/ 124635 w 260356"/>
                <a:gd name="connsiteY59" fmla="*/ 83132 h 306381"/>
                <a:gd name="connsiteX60" fmla="*/ 126638 w 260356"/>
                <a:gd name="connsiteY60" fmla="*/ 89422 h 306381"/>
                <a:gd name="connsiteX61" fmla="*/ 128625 w 260356"/>
                <a:gd name="connsiteY61" fmla="*/ 92160 h 306381"/>
                <a:gd name="connsiteX62" fmla="*/ 133108 w 260356"/>
                <a:gd name="connsiteY62" fmla="*/ 96408 h 306381"/>
                <a:gd name="connsiteX63" fmla="*/ 137849 w 260356"/>
                <a:gd name="connsiteY63" fmla="*/ 98646 h 306381"/>
                <a:gd name="connsiteX64" fmla="*/ 146376 w 260356"/>
                <a:gd name="connsiteY64" fmla="*/ 105773 h 306381"/>
                <a:gd name="connsiteX65" fmla="*/ 151055 w 260356"/>
                <a:gd name="connsiteY65" fmla="*/ 108026 h 306381"/>
                <a:gd name="connsiteX66" fmla="*/ 152283 w 260356"/>
                <a:gd name="connsiteY66" fmla="*/ 109246 h 306381"/>
                <a:gd name="connsiteX67" fmla="*/ 155115 w 260356"/>
                <a:gd name="connsiteY67" fmla="*/ 114715 h 306381"/>
                <a:gd name="connsiteX68" fmla="*/ 157564 w 260356"/>
                <a:gd name="connsiteY68" fmla="*/ 121013 h 306381"/>
                <a:gd name="connsiteX69" fmla="*/ 160201 w 260356"/>
                <a:gd name="connsiteY69" fmla="*/ 130855 h 306381"/>
                <a:gd name="connsiteX70" fmla="*/ 162078 w 260356"/>
                <a:gd name="connsiteY70" fmla="*/ 135682 h 306381"/>
                <a:gd name="connsiteX71" fmla="*/ 165865 w 260356"/>
                <a:gd name="connsiteY71" fmla="*/ 141127 h 306381"/>
                <a:gd name="connsiteX72" fmla="*/ 173719 w 260356"/>
                <a:gd name="connsiteY72" fmla="*/ 148888 h 306381"/>
                <a:gd name="connsiteX73" fmla="*/ 180862 w 260356"/>
                <a:gd name="connsiteY73" fmla="*/ 154544 h 306381"/>
                <a:gd name="connsiteX74" fmla="*/ 187512 w 260356"/>
                <a:gd name="connsiteY74" fmla="*/ 158033 h 306381"/>
                <a:gd name="connsiteX75" fmla="*/ 192699 w 260356"/>
                <a:gd name="connsiteY75" fmla="*/ 158644 h 306381"/>
                <a:gd name="connsiteX76" fmla="*/ 204974 w 260356"/>
                <a:gd name="connsiteY76" fmla="*/ 157877 h 306381"/>
                <a:gd name="connsiteX77" fmla="*/ 207110 w 260356"/>
                <a:gd name="connsiteY77" fmla="*/ 158205 h 306381"/>
                <a:gd name="connsiteX78" fmla="*/ 209379 w 260356"/>
                <a:gd name="connsiteY78" fmla="*/ 159144 h 306381"/>
                <a:gd name="connsiteX79" fmla="*/ 209918 w 260356"/>
                <a:gd name="connsiteY79" fmla="*/ 161562 h 306381"/>
                <a:gd name="connsiteX80" fmla="*/ 209089 w 260356"/>
                <a:gd name="connsiteY80" fmla="*/ 163189 h 306381"/>
                <a:gd name="connsiteX81" fmla="*/ 206508 w 260356"/>
                <a:gd name="connsiteY81" fmla="*/ 164879 h 306381"/>
                <a:gd name="connsiteX82" fmla="*/ 203879 w 260356"/>
                <a:gd name="connsiteY82" fmla="*/ 167218 h 306381"/>
                <a:gd name="connsiteX83" fmla="*/ 203589 w 260356"/>
                <a:gd name="connsiteY83" fmla="*/ 170402 h 306381"/>
                <a:gd name="connsiteX84" fmla="*/ 206046 w 260356"/>
                <a:gd name="connsiteY84" fmla="*/ 172640 h 306381"/>
                <a:gd name="connsiteX85" fmla="*/ 217890 w 260356"/>
                <a:gd name="connsiteY85" fmla="*/ 178562 h 306381"/>
                <a:gd name="connsiteX86" fmla="*/ 230001 w 260356"/>
                <a:gd name="connsiteY86" fmla="*/ 183499 h 306381"/>
                <a:gd name="connsiteX87" fmla="*/ 233772 w 260356"/>
                <a:gd name="connsiteY87" fmla="*/ 186010 h 306381"/>
                <a:gd name="connsiteX88" fmla="*/ 238146 w 260356"/>
                <a:gd name="connsiteY88" fmla="*/ 189914 h 306381"/>
                <a:gd name="connsiteX89" fmla="*/ 248699 w 260356"/>
                <a:gd name="connsiteY89" fmla="*/ 195265 h 306381"/>
                <a:gd name="connsiteX90" fmla="*/ 250483 w 260356"/>
                <a:gd name="connsiteY90" fmla="*/ 197862 h 306381"/>
                <a:gd name="connsiteX91" fmla="*/ 256898 w 260356"/>
                <a:gd name="connsiteY91" fmla="*/ 203441 h 306381"/>
                <a:gd name="connsiteX92" fmla="*/ 259800 w 260356"/>
                <a:gd name="connsiteY92" fmla="*/ 207736 h 306381"/>
                <a:gd name="connsiteX93" fmla="*/ 260356 w 260356"/>
                <a:gd name="connsiteY93" fmla="*/ 211061 h 306381"/>
                <a:gd name="connsiteX94" fmla="*/ 258971 w 260356"/>
                <a:gd name="connsiteY94" fmla="*/ 214433 h 306381"/>
                <a:gd name="connsiteX95" fmla="*/ 258330 w 260356"/>
                <a:gd name="connsiteY95" fmla="*/ 216803 h 306381"/>
                <a:gd name="connsiteX96" fmla="*/ 257242 w 260356"/>
                <a:gd name="connsiteY96" fmla="*/ 219142 h 306381"/>
                <a:gd name="connsiteX97" fmla="*/ 254512 w 260356"/>
                <a:gd name="connsiteY97" fmla="*/ 218258 h 306381"/>
                <a:gd name="connsiteX98" fmla="*/ 251406 w 260356"/>
                <a:gd name="connsiteY98" fmla="*/ 215849 h 306381"/>
                <a:gd name="connsiteX99" fmla="*/ 246728 w 260356"/>
                <a:gd name="connsiteY99" fmla="*/ 206038 h 306381"/>
                <a:gd name="connsiteX100" fmla="*/ 238192 w 260356"/>
                <a:gd name="connsiteY100" fmla="*/ 205044 h 306381"/>
                <a:gd name="connsiteX101" fmla="*/ 236424 w 260356"/>
                <a:gd name="connsiteY101" fmla="*/ 204317 h 306381"/>
                <a:gd name="connsiteX102" fmla="*/ 233389 w 260356"/>
                <a:gd name="connsiteY102" fmla="*/ 202627 h 306381"/>
                <a:gd name="connsiteX103" fmla="*/ 233209 w 260356"/>
                <a:gd name="connsiteY103" fmla="*/ 201508 h 306381"/>
                <a:gd name="connsiteX104" fmla="*/ 232458 w 260356"/>
                <a:gd name="connsiteY104" fmla="*/ 200116 h 306381"/>
                <a:gd name="connsiteX105" fmla="*/ 231683 w 260356"/>
                <a:gd name="connsiteY105" fmla="*/ 199646 h 306381"/>
                <a:gd name="connsiteX106" fmla="*/ 228421 w 260356"/>
                <a:gd name="connsiteY106" fmla="*/ 199333 h 306381"/>
                <a:gd name="connsiteX107" fmla="*/ 226160 w 260356"/>
                <a:gd name="connsiteY107" fmla="*/ 200929 h 306381"/>
                <a:gd name="connsiteX108" fmla="*/ 223500 w 260356"/>
                <a:gd name="connsiteY108" fmla="*/ 204708 h 306381"/>
                <a:gd name="connsiteX109" fmla="*/ 220480 w 260356"/>
                <a:gd name="connsiteY109" fmla="*/ 210129 h 306381"/>
                <a:gd name="connsiteX110" fmla="*/ 217413 w 260356"/>
                <a:gd name="connsiteY110" fmla="*/ 218055 h 306381"/>
                <a:gd name="connsiteX111" fmla="*/ 217241 w 260356"/>
                <a:gd name="connsiteY111" fmla="*/ 221247 h 306381"/>
                <a:gd name="connsiteX112" fmla="*/ 218907 w 260356"/>
                <a:gd name="connsiteY112" fmla="*/ 224337 h 306381"/>
                <a:gd name="connsiteX113" fmla="*/ 223883 w 260356"/>
                <a:gd name="connsiteY113" fmla="*/ 226058 h 306381"/>
                <a:gd name="connsiteX114" fmla="*/ 227725 w 260356"/>
                <a:gd name="connsiteY114" fmla="*/ 228804 h 306381"/>
                <a:gd name="connsiteX115" fmla="*/ 230260 w 260356"/>
                <a:gd name="connsiteY115" fmla="*/ 231668 h 306381"/>
                <a:gd name="connsiteX116" fmla="*/ 230439 w 260356"/>
                <a:gd name="connsiteY116" fmla="*/ 238560 h 306381"/>
                <a:gd name="connsiteX117" fmla="*/ 231574 w 260356"/>
                <a:gd name="connsiteY117" fmla="*/ 242464 h 306381"/>
                <a:gd name="connsiteX118" fmla="*/ 229907 w 260356"/>
                <a:gd name="connsiteY118" fmla="*/ 244678 h 306381"/>
                <a:gd name="connsiteX119" fmla="*/ 226676 w 260356"/>
                <a:gd name="connsiteY119" fmla="*/ 244107 h 306381"/>
                <a:gd name="connsiteX120" fmla="*/ 222373 w 260356"/>
                <a:gd name="connsiteY120" fmla="*/ 245515 h 306381"/>
                <a:gd name="connsiteX121" fmla="*/ 219322 w 260356"/>
                <a:gd name="connsiteY121" fmla="*/ 248034 h 306381"/>
                <a:gd name="connsiteX122" fmla="*/ 218055 w 260356"/>
                <a:gd name="connsiteY122" fmla="*/ 250428 h 306381"/>
                <a:gd name="connsiteX123" fmla="*/ 218384 w 260356"/>
                <a:gd name="connsiteY123" fmla="*/ 256624 h 306381"/>
                <a:gd name="connsiteX124" fmla="*/ 217758 w 260356"/>
                <a:gd name="connsiteY124" fmla="*/ 258979 h 306381"/>
                <a:gd name="connsiteX125" fmla="*/ 211976 w 260356"/>
                <a:gd name="connsiteY125" fmla="*/ 263423 h 306381"/>
                <a:gd name="connsiteX126" fmla="*/ 208940 w 260356"/>
                <a:gd name="connsiteY126" fmla="*/ 267960 h 306381"/>
                <a:gd name="connsiteX127" fmla="*/ 208182 w 260356"/>
                <a:gd name="connsiteY127" fmla="*/ 269838 h 306381"/>
                <a:gd name="connsiteX128" fmla="*/ 207024 w 260356"/>
                <a:gd name="connsiteY128" fmla="*/ 271966 h 306381"/>
                <a:gd name="connsiteX129" fmla="*/ 199725 w 260356"/>
                <a:gd name="connsiteY129" fmla="*/ 272044 h 306381"/>
                <a:gd name="connsiteX130" fmla="*/ 197996 w 260356"/>
                <a:gd name="connsiteY130" fmla="*/ 269408 h 306381"/>
                <a:gd name="connsiteX131" fmla="*/ 197933 w 260356"/>
                <a:gd name="connsiteY131" fmla="*/ 265488 h 306381"/>
                <a:gd name="connsiteX132" fmla="*/ 199185 w 260356"/>
                <a:gd name="connsiteY132" fmla="*/ 263071 h 306381"/>
                <a:gd name="connsiteX133" fmla="*/ 201868 w 260356"/>
                <a:gd name="connsiteY133" fmla="*/ 261936 h 306381"/>
                <a:gd name="connsiteX134" fmla="*/ 203675 w 260356"/>
                <a:gd name="connsiteY134" fmla="*/ 256898 h 306381"/>
                <a:gd name="connsiteX135" fmla="*/ 203104 w 260356"/>
                <a:gd name="connsiteY135" fmla="*/ 253252 h 306381"/>
                <a:gd name="connsiteX136" fmla="*/ 204160 w 260356"/>
                <a:gd name="connsiteY136" fmla="*/ 251633 h 306381"/>
                <a:gd name="connsiteX137" fmla="*/ 205154 w 260356"/>
                <a:gd name="connsiteY137" fmla="*/ 250491 h 306381"/>
                <a:gd name="connsiteX138" fmla="*/ 207196 w 260356"/>
                <a:gd name="connsiteY138" fmla="*/ 249818 h 306381"/>
                <a:gd name="connsiteX139" fmla="*/ 210083 w 260356"/>
                <a:gd name="connsiteY139" fmla="*/ 249176 h 306381"/>
                <a:gd name="connsiteX140" fmla="*/ 210372 w 260356"/>
                <a:gd name="connsiteY140" fmla="*/ 244068 h 306381"/>
                <a:gd name="connsiteX141" fmla="*/ 208119 w 260356"/>
                <a:gd name="connsiteY141" fmla="*/ 241744 h 306381"/>
                <a:gd name="connsiteX142" fmla="*/ 207329 w 260356"/>
                <a:gd name="connsiteY142" fmla="*/ 238482 h 306381"/>
                <a:gd name="connsiteX143" fmla="*/ 206281 w 260356"/>
                <a:gd name="connsiteY143" fmla="*/ 232442 h 306381"/>
                <a:gd name="connsiteX144" fmla="*/ 202564 w 260356"/>
                <a:gd name="connsiteY144" fmla="*/ 224705 h 306381"/>
                <a:gd name="connsiteX145" fmla="*/ 200577 w 260356"/>
                <a:gd name="connsiteY145" fmla="*/ 217781 h 306381"/>
                <a:gd name="connsiteX146" fmla="*/ 199020 w 260356"/>
                <a:gd name="connsiteY146" fmla="*/ 214354 h 306381"/>
                <a:gd name="connsiteX147" fmla="*/ 196658 w 260356"/>
                <a:gd name="connsiteY147" fmla="*/ 212563 h 306381"/>
                <a:gd name="connsiteX148" fmla="*/ 192394 w 260356"/>
                <a:gd name="connsiteY148" fmla="*/ 212586 h 306381"/>
                <a:gd name="connsiteX149" fmla="*/ 190274 w 260356"/>
                <a:gd name="connsiteY149" fmla="*/ 212078 h 306381"/>
                <a:gd name="connsiteX150" fmla="*/ 182732 w 260356"/>
                <a:gd name="connsiteY150" fmla="*/ 207243 h 306381"/>
                <a:gd name="connsiteX151" fmla="*/ 182208 w 260356"/>
                <a:gd name="connsiteY151" fmla="*/ 206507 h 306381"/>
                <a:gd name="connsiteX152" fmla="*/ 182255 w 260356"/>
                <a:gd name="connsiteY152" fmla="*/ 205216 h 306381"/>
                <a:gd name="connsiteX153" fmla="*/ 183507 w 260356"/>
                <a:gd name="connsiteY153" fmla="*/ 203268 h 306381"/>
                <a:gd name="connsiteX154" fmla="*/ 182661 w 260356"/>
                <a:gd name="connsiteY154" fmla="*/ 200632 h 306381"/>
                <a:gd name="connsiteX155" fmla="*/ 181769 w 260356"/>
                <a:gd name="connsiteY155" fmla="*/ 198136 h 306381"/>
                <a:gd name="connsiteX156" fmla="*/ 180291 w 260356"/>
                <a:gd name="connsiteY156" fmla="*/ 196008 h 306381"/>
                <a:gd name="connsiteX157" fmla="*/ 178671 w 260356"/>
                <a:gd name="connsiteY157" fmla="*/ 194897 h 306381"/>
                <a:gd name="connsiteX158" fmla="*/ 175276 w 260356"/>
                <a:gd name="connsiteY158" fmla="*/ 195578 h 306381"/>
                <a:gd name="connsiteX159" fmla="*/ 174087 w 260356"/>
                <a:gd name="connsiteY159" fmla="*/ 196102 h 306381"/>
                <a:gd name="connsiteX160" fmla="*/ 171943 w 260356"/>
                <a:gd name="connsiteY160" fmla="*/ 195922 h 306381"/>
                <a:gd name="connsiteX161" fmla="*/ 170262 w 260356"/>
                <a:gd name="connsiteY161" fmla="*/ 196869 h 306381"/>
                <a:gd name="connsiteX162" fmla="*/ 169323 w 260356"/>
                <a:gd name="connsiteY162" fmla="*/ 196900 h 306381"/>
                <a:gd name="connsiteX163" fmla="*/ 171967 w 260356"/>
                <a:gd name="connsiteY163" fmla="*/ 193153 h 306381"/>
                <a:gd name="connsiteX164" fmla="*/ 171255 w 260356"/>
                <a:gd name="connsiteY164" fmla="*/ 192269 h 306381"/>
                <a:gd name="connsiteX165" fmla="*/ 168642 w 260356"/>
                <a:gd name="connsiteY165" fmla="*/ 190728 h 306381"/>
                <a:gd name="connsiteX166" fmla="*/ 165090 w 260356"/>
                <a:gd name="connsiteY166" fmla="*/ 190493 h 306381"/>
                <a:gd name="connsiteX167" fmla="*/ 164104 w 260356"/>
                <a:gd name="connsiteY167" fmla="*/ 190305 h 306381"/>
                <a:gd name="connsiteX168" fmla="*/ 163525 w 260356"/>
                <a:gd name="connsiteY168" fmla="*/ 191267 h 306381"/>
                <a:gd name="connsiteX169" fmla="*/ 162837 w 260356"/>
                <a:gd name="connsiteY169" fmla="*/ 190743 h 306381"/>
                <a:gd name="connsiteX170" fmla="*/ 162908 w 260356"/>
                <a:gd name="connsiteY170" fmla="*/ 189069 h 306381"/>
                <a:gd name="connsiteX171" fmla="*/ 158784 w 260356"/>
                <a:gd name="connsiteY171" fmla="*/ 181543 h 306381"/>
                <a:gd name="connsiteX172" fmla="*/ 156015 w 260356"/>
                <a:gd name="connsiteY172" fmla="*/ 178468 h 306381"/>
                <a:gd name="connsiteX173" fmla="*/ 154615 w 260356"/>
                <a:gd name="connsiteY173" fmla="*/ 177921 h 306381"/>
                <a:gd name="connsiteX174" fmla="*/ 152088 w 260356"/>
                <a:gd name="connsiteY174" fmla="*/ 178570 h 306381"/>
                <a:gd name="connsiteX175" fmla="*/ 147855 w 260356"/>
                <a:gd name="connsiteY175" fmla="*/ 177224 h 306381"/>
                <a:gd name="connsiteX176" fmla="*/ 145328 w 260356"/>
                <a:gd name="connsiteY176" fmla="*/ 176927 h 306381"/>
                <a:gd name="connsiteX177" fmla="*/ 143936 w 260356"/>
                <a:gd name="connsiteY177" fmla="*/ 177255 h 306381"/>
                <a:gd name="connsiteX178" fmla="*/ 141855 w 260356"/>
                <a:gd name="connsiteY178" fmla="*/ 178233 h 306381"/>
                <a:gd name="connsiteX179" fmla="*/ 140806 w 260356"/>
                <a:gd name="connsiteY179" fmla="*/ 177584 h 306381"/>
                <a:gd name="connsiteX180" fmla="*/ 140439 w 260356"/>
                <a:gd name="connsiteY180" fmla="*/ 176575 h 306381"/>
                <a:gd name="connsiteX181" fmla="*/ 136597 w 260356"/>
                <a:gd name="connsiteY181" fmla="*/ 173438 h 306381"/>
                <a:gd name="connsiteX182" fmla="*/ 131802 w 260356"/>
                <a:gd name="connsiteY182" fmla="*/ 171662 h 306381"/>
                <a:gd name="connsiteX183" fmla="*/ 122468 w 260356"/>
                <a:gd name="connsiteY183" fmla="*/ 161624 h 306381"/>
                <a:gd name="connsiteX184" fmla="*/ 119605 w 260356"/>
                <a:gd name="connsiteY184" fmla="*/ 157861 h 306381"/>
                <a:gd name="connsiteX185" fmla="*/ 113714 w 260356"/>
                <a:gd name="connsiteY185" fmla="*/ 153707 h 306381"/>
                <a:gd name="connsiteX186" fmla="*/ 109990 w 260356"/>
                <a:gd name="connsiteY186" fmla="*/ 147636 h 306381"/>
                <a:gd name="connsiteX187" fmla="*/ 106939 w 260356"/>
                <a:gd name="connsiteY187" fmla="*/ 145406 h 306381"/>
                <a:gd name="connsiteX188" fmla="*/ 102503 w 260356"/>
                <a:gd name="connsiteY188" fmla="*/ 143615 h 306381"/>
                <a:gd name="connsiteX189" fmla="*/ 101478 w 260356"/>
                <a:gd name="connsiteY189" fmla="*/ 143842 h 306381"/>
                <a:gd name="connsiteX190" fmla="*/ 100148 w 260356"/>
                <a:gd name="connsiteY190" fmla="*/ 144514 h 306381"/>
                <a:gd name="connsiteX191" fmla="*/ 99099 w 260356"/>
                <a:gd name="connsiteY191" fmla="*/ 144608 h 306381"/>
                <a:gd name="connsiteX192" fmla="*/ 98270 w 260356"/>
                <a:gd name="connsiteY192" fmla="*/ 143818 h 306381"/>
                <a:gd name="connsiteX193" fmla="*/ 99115 w 260356"/>
                <a:gd name="connsiteY193" fmla="*/ 143005 h 306381"/>
                <a:gd name="connsiteX194" fmla="*/ 100062 w 260356"/>
                <a:gd name="connsiteY194" fmla="*/ 142637 h 306381"/>
                <a:gd name="connsiteX195" fmla="*/ 99694 w 260356"/>
                <a:gd name="connsiteY195" fmla="*/ 140305 h 306381"/>
                <a:gd name="connsiteX196" fmla="*/ 94640 w 260356"/>
                <a:gd name="connsiteY196" fmla="*/ 134250 h 306381"/>
                <a:gd name="connsiteX197" fmla="*/ 91683 w 260356"/>
                <a:gd name="connsiteY197" fmla="*/ 132294 h 306381"/>
                <a:gd name="connsiteX198" fmla="*/ 90846 w 260356"/>
                <a:gd name="connsiteY198" fmla="*/ 131089 h 306381"/>
                <a:gd name="connsiteX199" fmla="*/ 90228 w 260356"/>
                <a:gd name="connsiteY199" fmla="*/ 129439 h 306381"/>
                <a:gd name="connsiteX200" fmla="*/ 89594 w 260356"/>
                <a:gd name="connsiteY200" fmla="*/ 128351 h 306381"/>
                <a:gd name="connsiteX201" fmla="*/ 88194 w 260356"/>
                <a:gd name="connsiteY201" fmla="*/ 127725 h 306381"/>
                <a:gd name="connsiteX202" fmla="*/ 86997 w 260356"/>
                <a:gd name="connsiteY202" fmla="*/ 127835 h 306381"/>
                <a:gd name="connsiteX203" fmla="*/ 85346 w 260356"/>
                <a:gd name="connsiteY203" fmla="*/ 127420 h 306381"/>
                <a:gd name="connsiteX204" fmla="*/ 85401 w 260356"/>
                <a:gd name="connsiteY204" fmla="*/ 124494 h 306381"/>
                <a:gd name="connsiteX205" fmla="*/ 85729 w 260356"/>
                <a:gd name="connsiteY205" fmla="*/ 122249 h 306381"/>
                <a:gd name="connsiteX206" fmla="*/ 85479 w 260356"/>
                <a:gd name="connsiteY206" fmla="*/ 120340 h 306381"/>
                <a:gd name="connsiteX207" fmla="*/ 83867 w 260356"/>
                <a:gd name="connsiteY207" fmla="*/ 115309 h 306381"/>
                <a:gd name="connsiteX208" fmla="*/ 81082 w 260356"/>
                <a:gd name="connsiteY208" fmla="*/ 111038 h 306381"/>
                <a:gd name="connsiteX209" fmla="*/ 79439 w 260356"/>
                <a:gd name="connsiteY209" fmla="*/ 100781 h 306381"/>
                <a:gd name="connsiteX210" fmla="*/ 78172 w 260356"/>
                <a:gd name="connsiteY210" fmla="*/ 97879 h 306381"/>
                <a:gd name="connsiteX211" fmla="*/ 75089 w 260356"/>
                <a:gd name="connsiteY211" fmla="*/ 95680 h 306381"/>
                <a:gd name="connsiteX212" fmla="*/ 68134 w 260356"/>
                <a:gd name="connsiteY212" fmla="*/ 93208 h 306381"/>
                <a:gd name="connsiteX213" fmla="*/ 58441 w 260356"/>
                <a:gd name="connsiteY213" fmla="*/ 86551 h 306381"/>
                <a:gd name="connsiteX214" fmla="*/ 56391 w 260356"/>
                <a:gd name="connsiteY214" fmla="*/ 86433 h 306381"/>
                <a:gd name="connsiteX215" fmla="*/ 50563 w 260356"/>
                <a:gd name="connsiteY215" fmla="*/ 83836 h 306381"/>
                <a:gd name="connsiteX216" fmla="*/ 46948 w 260356"/>
                <a:gd name="connsiteY216" fmla="*/ 83390 h 306381"/>
                <a:gd name="connsiteX217" fmla="*/ 42254 w 260356"/>
                <a:gd name="connsiteY217" fmla="*/ 85721 h 306381"/>
                <a:gd name="connsiteX218" fmla="*/ 36551 w 260356"/>
                <a:gd name="connsiteY218" fmla="*/ 92121 h 306381"/>
                <a:gd name="connsiteX219" fmla="*/ 31927 w 260356"/>
                <a:gd name="connsiteY219" fmla="*/ 98747 h 306381"/>
                <a:gd name="connsiteX220" fmla="*/ 30245 w 260356"/>
                <a:gd name="connsiteY220" fmla="*/ 100030 h 306381"/>
                <a:gd name="connsiteX221" fmla="*/ 24276 w 260356"/>
                <a:gd name="connsiteY221" fmla="*/ 102284 h 306381"/>
                <a:gd name="connsiteX222" fmla="*/ 19003 w 260356"/>
                <a:gd name="connsiteY222" fmla="*/ 103355 h 306381"/>
                <a:gd name="connsiteX223" fmla="*/ 18948 w 260356"/>
                <a:gd name="connsiteY223" fmla="*/ 101666 h 306381"/>
                <a:gd name="connsiteX224" fmla="*/ 18761 w 260356"/>
                <a:gd name="connsiteY224" fmla="*/ 100390 h 306381"/>
                <a:gd name="connsiteX225" fmla="*/ 19652 w 260356"/>
                <a:gd name="connsiteY225" fmla="*/ 98990 h 306381"/>
                <a:gd name="connsiteX226" fmla="*/ 21123 w 260356"/>
                <a:gd name="connsiteY226" fmla="*/ 97339 h 306381"/>
                <a:gd name="connsiteX227" fmla="*/ 22477 w 260356"/>
                <a:gd name="connsiteY227" fmla="*/ 95258 h 306381"/>
                <a:gd name="connsiteX228" fmla="*/ 23040 w 260356"/>
                <a:gd name="connsiteY228" fmla="*/ 93756 h 306381"/>
                <a:gd name="connsiteX229" fmla="*/ 22774 w 260356"/>
                <a:gd name="connsiteY229" fmla="*/ 92755 h 306381"/>
                <a:gd name="connsiteX230" fmla="*/ 22164 w 260356"/>
                <a:gd name="connsiteY230" fmla="*/ 91268 h 306381"/>
                <a:gd name="connsiteX231" fmla="*/ 21335 w 260356"/>
                <a:gd name="connsiteY231" fmla="*/ 91158 h 306381"/>
                <a:gd name="connsiteX232" fmla="*/ 16312 w 260356"/>
                <a:gd name="connsiteY232" fmla="*/ 92410 h 306381"/>
                <a:gd name="connsiteX233" fmla="*/ 15162 w 260356"/>
                <a:gd name="connsiteY233" fmla="*/ 92090 h 306381"/>
                <a:gd name="connsiteX234" fmla="*/ 11446 w 260356"/>
                <a:gd name="connsiteY234" fmla="*/ 90142 h 306381"/>
                <a:gd name="connsiteX235" fmla="*/ 7448 w 260356"/>
                <a:gd name="connsiteY235" fmla="*/ 87748 h 306381"/>
                <a:gd name="connsiteX236" fmla="*/ 5977 w 260356"/>
                <a:gd name="connsiteY236" fmla="*/ 86042 h 306381"/>
                <a:gd name="connsiteX237" fmla="*/ 5422 w 260356"/>
                <a:gd name="connsiteY237" fmla="*/ 84321 h 306381"/>
                <a:gd name="connsiteX238" fmla="*/ 5836 w 260356"/>
                <a:gd name="connsiteY238" fmla="*/ 83210 h 306381"/>
                <a:gd name="connsiteX239" fmla="*/ 5508 w 260356"/>
                <a:gd name="connsiteY239" fmla="*/ 82130 h 306381"/>
                <a:gd name="connsiteX240" fmla="*/ 4725 w 260356"/>
                <a:gd name="connsiteY240" fmla="*/ 80675 h 306381"/>
                <a:gd name="connsiteX241" fmla="*/ 5429 w 260356"/>
                <a:gd name="connsiteY241" fmla="*/ 79024 h 306381"/>
                <a:gd name="connsiteX242" fmla="*/ 6673 w 260356"/>
                <a:gd name="connsiteY242" fmla="*/ 76967 h 306381"/>
                <a:gd name="connsiteX243" fmla="*/ 7299 w 260356"/>
                <a:gd name="connsiteY243" fmla="*/ 75567 h 306381"/>
                <a:gd name="connsiteX244" fmla="*/ 8348 w 260356"/>
                <a:gd name="connsiteY244" fmla="*/ 75207 h 306381"/>
                <a:gd name="connsiteX245" fmla="*/ 8848 w 260356"/>
                <a:gd name="connsiteY245" fmla="*/ 74354 h 306381"/>
                <a:gd name="connsiteX246" fmla="*/ 8011 w 260356"/>
                <a:gd name="connsiteY246" fmla="*/ 70943 h 306381"/>
                <a:gd name="connsiteX247" fmla="*/ 7573 w 260356"/>
                <a:gd name="connsiteY247" fmla="*/ 70395 h 306381"/>
                <a:gd name="connsiteX248" fmla="*/ 6853 w 260356"/>
                <a:gd name="connsiteY248" fmla="*/ 69973 h 306381"/>
                <a:gd name="connsiteX249" fmla="*/ 5742 w 260356"/>
                <a:gd name="connsiteY249" fmla="*/ 69926 h 306381"/>
                <a:gd name="connsiteX250" fmla="*/ 3802 w 260356"/>
                <a:gd name="connsiteY250" fmla="*/ 69222 h 306381"/>
                <a:gd name="connsiteX251" fmla="*/ 2425 w 260356"/>
                <a:gd name="connsiteY251" fmla="*/ 68040 h 306381"/>
                <a:gd name="connsiteX252" fmla="*/ 2128 w 260356"/>
                <a:gd name="connsiteY252" fmla="*/ 66444 h 306381"/>
                <a:gd name="connsiteX253" fmla="*/ 1401 w 260356"/>
                <a:gd name="connsiteY253" fmla="*/ 64911 h 306381"/>
                <a:gd name="connsiteX254" fmla="*/ 157 w 260356"/>
                <a:gd name="connsiteY254" fmla="*/ 63503 h 306381"/>
                <a:gd name="connsiteX255" fmla="*/ 0 w 260356"/>
                <a:gd name="connsiteY255" fmla="*/ 61961 h 306381"/>
                <a:gd name="connsiteX256" fmla="*/ 1416 w 260356"/>
                <a:gd name="connsiteY256" fmla="*/ 61148 h 306381"/>
                <a:gd name="connsiteX257" fmla="*/ 3349 w 260356"/>
                <a:gd name="connsiteY257" fmla="*/ 61117 h 306381"/>
                <a:gd name="connsiteX258" fmla="*/ 4710 w 260356"/>
                <a:gd name="connsiteY258" fmla="*/ 61422 h 306381"/>
                <a:gd name="connsiteX259" fmla="*/ 7761 w 260356"/>
                <a:gd name="connsiteY259" fmla="*/ 58942 h 306381"/>
                <a:gd name="connsiteX260" fmla="*/ 8888 w 260356"/>
                <a:gd name="connsiteY260" fmla="*/ 58723 h 306381"/>
                <a:gd name="connsiteX261" fmla="*/ 9897 w 260356"/>
                <a:gd name="connsiteY261" fmla="*/ 58191 h 306381"/>
                <a:gd name="connsiteX262" fmla="*/ 10742 w 260356"/>
                <a:gd name="connsiteY262" fmla="*/ 54795 h 306381"/>
                <a:gd name="connsiteX263" fmla="*/ 11391 w 260356"/>
                <a:gd name="connsiteY263" fmla="*/ 53778 h 306381"/>
                <a:gd name="connsiteX264" fmla="*/ 11547 w 260356"/>
                <a:gd name="connsiteY264" fmla="*/ 53184 h 306381"/>
                <a:gd name="connsiteX265" fmla="*/ 10945 w 260356"/>
                <a:gd name="connsiteY265" fmla="*/ 52472 h 306381"/>
                <a:gd name="connsiteX266" fmla="*/ 8481 w 260356"/>
                <a:gd name="connsiteY266" fmla="*/ 50078 h 306381"/>
                <a:gd name="connsiteX267" fmla="*/ 7354 w 260356"/>
                <a:gd name="connsiteY267" fmla="*/ 47574 h 306381"/>
                <a:gd name="connsiteX268" fmla="*/ 5578 w 260356"/>
                <a:gd name="connsiteY268" fmla="*/ 44766 h 306381"/>
                <a:gd name="connsiteX269" fmla="*/ 3927 w 260356"/>
                <a:gd name="connsiteY269" fmla="*/ 43522 h 306381"/>
                <a:gd name="connsiteX270" fmla="*/ 3591 w 260356"/>
                <a:gd name="connsiteY270" fmla="*/ 42552 h 306381"/>
                <a:gd name="connsiteX271" fmla="*/ 3552 w 260356"/>
                <a:gd name="connsiteY271" fmla="*/ 41323 h 306381"/>
                <a:gd name="connsiteX272" fmla="*/ 3888 w 260356"/>
                <a:gd name="connsiteY272" fmla="*/ 40236 h 306381"/>
                <a:gd name="connsiteX273" fmla="*/ 6877 w 260356"/>
                <a:gd name="connsiteY273" fmla="*/ 38546 h 306381"/>
                <a:gd name="connsiteX274" fmla="*/ 8645 w 260356"/>
                <a:gd name="connsiteY274" fmla="*/ 36747 h 306381"/>
                <a:gd name="connsiteX275" fmla="*/ 9404 w 260356"/>
                <a:gd name="connsiteY275" fmla="*/ 37435 h 306381"/>
                <a:gd name="connsiteX276" fmla="*/ 11016 w 260356"/>
                <a:gd name="connsiteY276" fmla="*/ 38171 h 306381"/>
                <a:gd name="connsiteX277" fmla="*/ 15389 w 260356"/>
                <a:gd name="connsiteY277" fmla="*/ 37169 h 306381"/>
                <a:gd name="connsiteX278" fmla="*/ 18103 w 260356"/>
                <a:gd name="connsiteY278" fmla="*/ 36160 h 306381"/>
                <a:gd name="connsiteX279" fmla="*/ 20012 w 260356"/>
                <a:gd name="connsiteY279" fmla="*/ 35096 h 306381"/>
                <a:gd name="connsiteX280" fmla="*/ 21194 w 260356"/>
                <a:gd name="connsiteY280" fmla="*/ 35284 h 306381"/>
                <a:gd name="connsiteX281" fmla="*/ 25481 w 260356"/>
                <a:gd name="connsiteY281" fmla="*/ 36872 h 306381"/>
                <a:gd name="connsiteX282" fmla="*/ 26897 w 260356"/>
                <a:gd name="connsiteY282" fmla="*/ 36066 h 306381"/>
                <a:gd name="connsiteX283" fmla="*/ 29987 w 260356"/>
                <a:gd name="connsiteY283" fmla="*/ 33915 h 306381"/>
                <a:gd name="connsiteX284" fmla="*/ 30449 w 260356"/>
                <a:gd name="connsiteY284" fmla="*/ 32780 h 306381"/>
                <a:gd name="connsiteX285" fmla="*/ 32890 w 260356"/>
                <a:gd name="connsiteY285" fmla="*/ 29338 h 306381"/>
                <a:gd name="connsiteX286" fmla="*/ 32937 w 260356"/>
                <a:gd name="connsiteY286" fmla="*/ 28501 h 306381"/>
                <a:gd name="connsiteX287" fmla="*/ 31935 w 260356"/>
                <a:gd name="connsiteY287" fmla="*/ 26334 h 306381"/>
                <a:gd name="connsiteX288" fmla="*/ 32248 w 260356"/>
                <a:gd name="connsiteY288" fmla="*/ 25856 h 306381"/>
                <a:gd name="connsiteX289" fmla="*/ 35237 w 260356"/>
                <a:gd name="connsiteY289" fmla="*/ 23635 h 306381"/>
                <a:gd name="connsiteX290" fmla="*/ 36700 w 260356"/>
                <a:gd name="connsiteY290" fmla="*/ 21663 h 306381"/>
                <a:gd name="connsiteX291" fmla="*/ 38288 w 260356"/>
                <a:gd name="connsiteY291" fmla="*/ 20341 h 306381"/>
                <a:gd name="connsiteX292" fmla="*/ 39430 w 260356"/>
                <a:gd name="connsiteY292" fmla="*/ 20309 h 306381"/>
                <a:gd name="connsiteX293" fmla="*/ 39743 w 260356"/>
                <a:gd name="connsiteY293" fmla="*/ 20763 h 306381"/>
                <a:gd name="connsiteX294" fmla="*/ 39876 w 260356"/>
                <a:gd name="connsiteY294" fmla="*/ 21687 h 306381"/>
                <a:gd name="connsiteX295" fmla="*/ 39774 w 260356"/>
                <a:gd name="connsiteY295" fmla="*/ 25489 h 306381"/>
                <a:gd name="connsiteX296" fmla="*/ 40213 w 260356"/>
                <a:gd name="connsiteY296" fmla="*/ 26654 h 306381"/>
                <a:gd name="connsiteX297" fmla="*/ 42560 w 260356"/>
                <a:gd name="connsiteY297" fmla="*/ 29377 h 306381"/>
                <a:gd name="connsiteX298" fmla="*/ 44234 w 260356"/>
                <a:gd name="connsiteY298" fmla="*/ 30926 h 306381"/>
                <a:gd name="connsiteX299" fmla="*/ 48122 w 260356"/>
                <a:gd name="connsiteY299" fmla="*/ 31990 h 306381"/>
                <a:gd name="connsiteX300" fmla="*/ 48302 w 260356"/>
                <a:gd name="connsiteY300" fmla="*/ 32498 h 306381"/>
                <a:gd name="connsiteX301" fmla="*/ 47230 w 260356"/>
                <a:gd name="connsiteY301" fmla="*/ 34540 h 306381"/>
                <a:gd name="connsiteX302" fmla="*/ 49585 w 260356"/>
                <a:gd name="connsiteY302" fmla="*/ 36981 h 306381"/>
                <a:gd name="connsiteX303" fmla="*/ 50007 w 260356"/>
                <a:gd name="connsiteY303" fmla="*/ 38765 h 306381"/>
                <a:gd name="connsiteX304" fmla="*/ 51095 w 260356"/>
                <a:gd name="connsiteY304" fmla="*/ 39766 h 306381"/>
                <a:gd name="connsiteX305" fmla="*/ 52628 w 260356"/>
                <a:gd name="connsiteY305" fmla="*/ 39274 h 306381"/>
                <a:gd name="connsiteX306" fmla="*/ 53129 w 260356"/>
                <a:gd name="connsiteY306" fmla="*/ 38327 h 306381"/>
                <a:gd name="connsiteX307" fmla="*/ 52527 w 260356"/>
                <a:gd name="connsiteY307" fmla="*/ 36676 h 306381"/>
                <a:gd name="connsiteX308" fmla="*/ 52081 w 260356"/>
                <a:gd name="connsiteY308" fmla="*/ 34947 h 306381"/>
                <a:gd name="connsiteX309" fmla="*/ 52167 w 260356"/>
                <a:gd name="connsiteY309" fmla="*/ 33946 h 306381"/>
                <a:gd name="connsiteX310" fmla="*/ 52589 w 260356"/>
                <a:gd name="connsiteY310" fmla="*/ 32796 h 306381"/>
                <a:gd name="connsiteX311" fmla="*/ 53661 w 260356"/>
                <a:gd name="connsiteY311" fmla="*/ 31184 h 306381"/>
                <a:gd name="connsiteX312" fmla="*/ 56571 w 260356"/>
                <a:gd name="connsiteY312" fmla="*/ 27491 h 306381"/>
                <a:gd name="connsiteX313" fmla="*/ 57620 w 260356"/>
                <a:gd name="connsiteY313" fmla="*/ 25356 h 306381"/>
                <a:gd name="connsiteX314" fmla="*/ 57807 w 260356"/>
                <a:gd name="connsiteY314" fmla="*/ 22046 h 306381"/>
                <a:gd name="connsiteX315" fmla="*/ 57815 w 260356"/>
                <a:gd name="connsiteY315" fmla="*/ 19386 h 306381"/>
                <a:gd name="connsiteX316" fmla="*/ 58785 w 260356"/>
                <a:gd name="connsiteY316" fmla="*/ 18737 h 306381"/>
                <a:gd name="connsiteX317" fmla="*/ 60874 w 260356"/>
                <a:gd name="connsiteY317" fmla="*/ 19214 h 306381"/>
                <a:gd name="connsiteX318" fmla="*/ 61500 w 260356"/>
                <a:gd name="connsiteY318" fmla="*/ 19160 h 306381"/>
                <a:gd name="connsiteX319" fmla="*/ 61782 w 260356"/>
                <a:gd name="connsiteY319" fmla="*/ 20795 h 306381"/>
                <a:gd name="connsiteX320" fmla="*/ 62674 w 260356"/>
                <a:gd name="connsiteY320" fmla="*/ 23400 h 306381"/>
                <a:gd name="connsiteX321" fmla="*/ 63722 w 260356"/>
                <a:gd name="connsiteY321" fmla="*/ 24745 h 306381"/>
                <a:gd name="connsiteX322" fmla="*/ 64841 w 260356"/>
                <a:gd name="connsiteY322" fmla="*/ 25066 h 306381"/>
                <a:gd name="connsiteX323" fmla="*/ 66155 w 260356"/>
                <a:gd name="connsiteY323" fmla="*/ 25074 h 306381"/>
                <a:gd name="connsiteX324" fmla="*/ 69410 w 260356"/>
                <a:gd name="connsiteY324" fmla="*/ 23486 h 306381"/>
                <a:gd name="connsiteX325" fmla="*/ 71530 w 260356"/>
                <a:gd name="connsiteY325" fmla="*/ 22798 h 306381"/>
                <a:gd name="connsiteX326" fmla="*/ 72734 w 260356"/>
                <a:gd name="connsiteY326" fmla="*/ 22985 h 306381"/>
                <a:gd name="connsiteX327" fmla="*/ 73446 w 260356"/>
                <a:gd name="connsiteY327" fmla="*/ 24065 h 306381"/>
                <a:gd name="connsiteX328" fmla="*/ 74964 w 260356"/>
                <a:gd name="connsiteY328" fmla="*/ 26905 h 306381"/>
                <a:gd name="connsiteX329" fmla="*/ 75832 w 260356"/>
                <a:gd name="connsiteY329" fmla="*/ 27225 h 306381"/>
                <a:gd name="connsiteX330" fmla="*/ 76881 w 260356"/>
                <a:gd name="connsiteY330" fmla="*/ 26897 h 306381"/>
                <a:gd name="connsiteX331" fmla="*/ 77249 w 260356"/>
                <a:gd name="connsiteY331" fmla="*/ 26412 h 306381"/>
                <a:gd name="connsiteX332" fmla="*/ 76912 w 260356"/>
                <a:gd name="connsiteY332" fmla="*/ 25317 h 306381"/>
                <a:gd name="connsiteX333" fmla="*/ 76466 w 260356"/>
                <a:gd name="connsiteY333" fmla="*/ 22946 h 306381"/>
                <a:gd name="connsiteX334" fmla="*/ 75856 w 260356"/>
                <a:gd name="connsiteY334" fmla="*/ 21108 h 306381"/>
                <a:gd name="connsiteX335" fmla="*/ 75058 w 260356"/>
                <a:gd name="connsiteY335" fmla="*/ 20247 h 306381"/>
                <a:gd name="connsiteX336" fmla="*/ 74894 w 260356"/>
                <a:gd name="connsiteY336" fmla="*/ 19128 h 306381"/>
                <a:gd name="connsiteX337" fmla="*/ 75394 w 260356"/>
                <a:gd name="connsiteY337" fmla="*/ 17110 h 306381"/>
                <a:gd name="connsiteX338" fmla="*/ 75966 w 260356"/>
                <a:gd name="connsiteY338" fmla="*/ 15420 h 306381"/>
                <a:gd name="connsiteX339" fmla="*/ 77077 w 260356"/>
                <a:gd name="connsiteY339" fmla="*/ 14958 h 306381"/>
                <a:gd name="connsiteX340" fmla="*/ 78352 w 260356"/>
                <a:gd name="connsiteY340" fmla="*/ 14747 h 306381"/>
                <a:gd name="connsiteX341" fmla="*/ 80034 w 260356"/>
                <a:gd name="connsiteY341" fmla="*/ 16539 h 306381"/>
                <a:gd name="connsiteX342" fmla="*/ 82029 w 260356"/>
                <a:gd name="connsiteY342" fmla="*/ 17102 h 306381"/>
                <a:gd name="connsiteX343" fmla="*/ 83515 w 260356"/>
                <a:gd name="connsiteY343" fmla="*/ 17008 h 306381"/>
                <a:gd name="connsiteX344" fmla="*/ 83773 w 260356"/>
                <a:gd name="connsiteY344" fmla="*/ 15968 h 306381"/>
                <a:gd name="connsiteX345" fmla="*/ 83680 w 260356"/>
                <a:gd name="connsiteY345" fmla="*/ 14825 h 306381"/>
                <a:gd name="connsiteX346" fmla="*/ 82795 w 260356"/>
                <a:gd name="connsiteY346" fmla="*/ 13355 h 306381"/>
                <a:gd name="connsiteX347" fmla="*/ 82968 w 260356"/>
                <a:gd name="connsiteY347" fmla="*/ 11125 h 306381"/>
                <a:gd name="connsiteX348" fmla="*/ 83992 w 260356"/>
                <a:gd name="connsiteY348" fmla="*/ 6963 h 306381"/>
                <a:gd name="connsiteX349" fmla="*/ 84579 w 260356"/>
                <a:gd name="connsiteY349" fmla="*/ 7284 h 306381"/>
                <a:gd name="connsiteX350" fmla="*/ 86785 w 260356"/>
                <a:gd name="connsiteY350" fmla="*/ 7323 h 306381"/>
                <a:gd name="connsiteX351" fmla="*/ 89187 w 260356"/>
                <a:gd name="connsiteY351" fmla="*/ 7557 h 306381"/>
                <a:gd name="connsiteX352" fmla="*/ 90736 w 260356"/>
                <a:gd name="connsiteY352" fmla="*/ 9255 h 306381"/>
                <a:gd name="connsiteX353" fmla="*/ 92254 w 260356"/>
                <a:gd name="connsiteY353" fmla="*/ 9834 h 306381"/>
                <a:gd name="connsiteX354" fmla="*/ 94413 w 260356"/>
                <a:gd name="connsiteY354" fmla="*/ 10014 h 306381"/>
                <a:gd name="connsiteX355" fmla="*/ 95861 w 260356"/>
                <a:gd name="connsiteY355" fmla="*/ 9779 h 306381"/>
                <a:gd name="connsiteX356" fmla="*/ 96565 w 260356"/>
                <a:gd name="connsiteY356" fmla="*/ 9138 h 306381"/>
                <a:gd name="connsiteX357" fmla="*/ 97402 w 260356"/>
                <a:gd name="connsiteY357" fmla="*/ 7151 h 306381"/>
                <a:gd name="connsiteX358" fmla="*/ 98951 w 260356"/>
                <a:gd name="connsiteY358" fmla="*/ 4686 h 306381"/>
                <a:gd name="connsiteX359" fmla="*/ 101376 w 260356"/>
                <a:gd name="connsiteY359" fmla="*/ 3419 h 306381"/>
                <a:gd name="connsiteX360" fmla="*/ 105523 w 260356"/>
                <a:gd name="connsiteY360" fmla="*/ 3184 h 306381"/>
                <a:gd name="connsiteX361" fmla="*/ 107596 w 260356"/>
                <a:gd name="connsiteY361" fmla="*/ 2722 h 306381"/>
                <a:gd name="connsiteX362" fmla="*/ 109747 w 260356"/>
                <a:gd name="connsiteY362" fmla="*/ 2746 h 306381"/>
                <a:gd name="connsiteX363" fmla="*/ 111367 w 260356"/>
                <a:gd name="connsiteY363" fmla="*/ 3129 h 306381"/>
                <a:gd name="connsiteX364" fmla="*/ 113041 w 260356"/>
                <a:gd name="connsiteY364" fmla="*/ 3082 h 306381"/>
                <a:gd name="connsiteX365" fmla="*/ 117297 w 260356"/>
                <a:gd name="connsiteY365" fmla="*/ 1361 h 306381"/>
                <a:gd name="connsiteX366" fmla="*/ 121686 w 260356"/>
                <a:gd name="connsiteY366" fmla="*/ 0 h 306381"/>
                <a:gd name="connsiteX367" fmla="*/ 122296 w 260356"/>
                <a:gd name="connsiteY367" fmla="*/ 227 h 306381"/>
                <a:gd name="connsiteX368" fmla="*/ 122390 w 260356"/>
                <a:gd name="connsiteY368" fmla="*/ 680 h 306381"/>
                <a:gd name="connsiteX369" fmla="*/ 121600 w 260356"/>
                <a:gd name="connsiteY369" fmla="*/ 1729 h 306381"/>
                <a:gd name="connsiteX370" fmla="*/ 120833 w 260356"/>
                <a:gd name="connsiteY370" fmla="*/ 3121 h 306381"/>
                <a:gd name="connsiteX371" fmla="*/ 121349 w 260356"/>
                <a:gd name="connsiteY371" fmla="*/ 4710 h 306381"/>
                <a:gd name="connsiteX372" fmla="*/ 123845 w 260356"/>
                <a:gd name="connsiteY372" fmla="*/ 7894 h 306381"/>
                <a:gd name="connsiteX373" fmla="*/ 125206 w 260356"/>
                <a:gd name="connsiteY373" fmla="*/ 10327 h 306381"/>
                <a:gd name="connsiteX374" fmla="*/ 126489 w 260356"/>
                <a:gd name="connsiteY374" fmla="*/ 12150 h 306381"/>
                <a:gd name="connsiteX375" fmla="*/ 128484 w 260356"/>
                <a:gd name="connsiteY375" fmla="*/ 13112 h 306381"/>
                <a:gd name="connsiteX376" fmla="*/ 131105 w 260356"/>
                <a:gd name="connsiteY376" fmla="*/ 13699 h 306381"/>
                <a:gd name="connsiteX377" fmla="*/ 133327 w 260356"/>
                <a:gd name="connsiteY377" fmla="*/ 13910 h 306381"/>
                <a:gd name="connsiteX378" fmla="*/ 135651 w 260356"/>
                <a:gd name="connsiteY378" fmla="*/ 14599 h 306381"/>
                <a:gd name="connsiteX379" fmla="*/ 143623 w 260356"/>
                <a:gd name="connsiteY379" fmla="*/ 16296 h 306381"/>
                <a:gd name="connsiteX380" fmla="*/ 147636 w 260356"/>
                <a:gd name="connsiteY380" fmla="*/ 16765 h 306381"/>
                <a:gd name="connsiteX381" fmla="*/ 150679 w 260356"/>
                <a:gd name="connsiteY381" fmla="*/ 16836 h 306381"/>
                <a:gd name="connsiteX382" fmla="*/ 155256 w 260356"/>
                <a:gd name="connsiteY382" fmla="*/ 17861 h 306381"/>
                <a:gd name="connsiteX383" fmla="*/ 128586 w 260356"/>
                <a:gd name="connsiteY383" fmla="*/ 99232 h 306381"/>
                <a:gd name="connsiteX384" fmla="*/ 129235 w 260356"/>
                <a:gd name="connsiteY384" fmla="*/ 97668 h 306381"/>
                <a:gd name="connsiteX385" fmla="*/ 128993 w 260356"/>
                <a:gd name="connsiteY385" fmla="*/ 96549 h 306381"/>
                <a:gd name="connsiteX386" fmla="*/ 127616 w 260356"/>
                <a:gd name="connsiteY386" fmla="*/ 96776 h 306381"/>
                <a:gd name="connsiteX387" fmla="*/ 126646 w 260356"/>
                <a:gd name="connsiteY387" fmla="*/ 98231 h 306381"/>
                <a:gd name="connsiteX388" fmla="*/ 127295 w 260356"/>
                <a:gd name="connsiteY388" fmla="*/ 99459 h 306381"/>
                <a:gd name="connsiteX389" fmla="*/ 128586 w 260356"/>
                <a:gd name="connsiteY389" fmla="*/ 99232 h 306381"/>
                <a:gd name="connsiteX390" fmla="*/ 127577 w 260356"/>
                <a:gd name="connsiteY390" fmla="*/ 159066 h 306381"/>
                <a:gd name="connsiteX391" fmla="*/ 127561 w 260356"/>
                <a:gd name="connsiteY391" fmla="*/ 158831 h 306381"/>
                <a:gd name="connsiteX392" fmla="*/ 127397 w 260356"/>
                <a:gd name="connsiteY392" fmla="*/ 158855 h 306381"/>
                <a:gd name="connsiteX393" fmla="*/ 127326 w 260356"/>
                <a:gd name="connsiteY393" fmla="*/ 158996 h 306381"/>
                <a:gd name="connsiteX394" fmla="*/ 127397 w 260356"/>
                <a:gd name="connsiteY394" fmla="*/ 159090 h 306381"/>
                <a:gd name="connsiteX395" fmla="*/ 127577 w 260356"/>
                <a:gd name="connsiteY395" fmla="*/ 159066 h 306381"/>
                <a:gd name="connsiteX396" fmla="*/ 82702 w 260356"/>
                <a:gd name="connsiteY396" fmla="*/ 130636 h 306381"/>
                <a:gd name="connsiteX397" fmla="*/ 83429 w 260356"/>
                <a:gd name="connsiteY397" fmla="*/ 131793 h 306381"/>
                <a:gd name="connsiteX398" fmla="*/ 83515 w 260356"/>
                <a:gd name="connsiteY398" fmla="*/ 132466 h 306381"/>
                <a:gd name="connsiteX399" fmla="*/ 83022 w 260356"/>
                <a:gd name="connsiteY399" fmla="*/ 133233 h 306381"/>
                <a:gd name="connsiteX400" fmla="*/ 83226 w 260356"/>
                <a:gd name="connsiteY400" fmla="*/ 134954 h 306381"/>
                <a:gd name="connsiteX401" fmla="*/ 81387 w 260356"/>
                <a:gd name="connsiteY401" fmla="*/ 133522 h 306381"/>
                <a:gd name="connsiteX402" fmla="*/ 78610 w 260356"/>
                <a:gd name="connsiteY402" fmla="*/ 134242 h 306381"/>
                <a:gd name="connsiteX403" fmla="*/ 76904 w 260356"/>
                <a:gd name="connsiteY403" fmla="*/ 134086 h 306381"/>
                <a:gd name="connsiteX404" fmla="*/ 76435 w 260356"/>
                <a:gd name="connsiteY404" fmla="*/ 132803 h 306381"/>
                <a:gd name="connsiteX405" fmla="*/ 76826 w 260356"/>
                <a:gd name="connsiteY405" fmla="*/ 132052 h 306381"/>
                <a:gd name="connsiteX406" fmla="*/ 79471 w 260356"/>
                <a:gd name="connsiteY406" fmla="*/ 131887 h 306381"/>
                <a:gd name="connsiteX407" fmla="*/ 80292 w 260356"/>
                <a:gd name="connsiteY407" fmla="*/ 131520 h 306381"/>
                <a:gd name="connsiteX408" fmla="*/ 81903 w 260356"/>
                <a:gd name="connsiteY408" fmla="*/ 131692 h 306381"/>
                <a:gd name="connsiteX409" fmla="*/ 82702 w 260356"/>
                <a:gd name="connsiteY409" fmla="*/ 130636 h 306381"/>
                <a:gd name="connsiteX410" fmla="*/ 65936 w 260356"/>
                <a:gd name="connsiteY410" fmla="*/ 188693 h 306381"/>
                <a:gd name="connsiteX411" fmla="*/ 67039 w 260356"/>
                <a:gd name="connsiteY411" fmla="*/ 190540 h 306381"/>
                <a:gd name="connsiteX412" fmla="*/ 69503 w 260356"/>
                <a:gd name="connsiteY412" fmla="*/ 198097 h 306381"/>
                <a:gd name="connsiteX413" fmla="*/ 69738 w 260356"/>
                <a:gd name="connsiteY413" fmla="*/ 199724 h 306381"/>
                <a:gd name="connsiteX414" fmla="*/ 69245 w 260356"/>
                <a:gd name="connsiteY414" fmla="*/ 201391 h 306381"/>
                <a:gd name="connsiteX415" fmla="*/ 68619 w 260356"/>
                <a:gd name="connsiteY415" fmla="*/ 202572 h 306381"/>
                <a:gd name="connsiteX416" fmla="*/ 66171 w 260356"/>
                <a:gd name="connsiteY416" fmla="*/ 206359 h 306381"/>
                <a:gd name="connsiteX417" fmla="*/ 66530 w 260356"/>
                <a:gd name="connsiteY417" fmla="*/ 209480 h 306381"/>
                <a:gd name="connsiteX418" fmla="*/ 67438 w 260356"/>
                <a:gd name="connsiteY418" fmla="*/ 211413 h 306381"/>
                <a:gd name="connsiteX419" fmla="*/ 67571 w 260356"/>
                <a:gd name="connsiteY419" fmla="*/ 213548 h 306381"/>
                <a:gd name="connsiteX420" fmla="*/ 67117 w 260356"/>
                <a:gd name="connsiteY420" fmla="*/ 216193 h 306381"/>
                <a:gd name="connsiteX421" fmla="*/ 65600 w 260356"/>
                <a:gd name="connsiteY421" fmla="*/ 232380 h 306381"/>
                <a:gd name="connsiteX422" fmla="*/ 64864 w 260356"/>
                <a:gd name="connsiteY422" fmla="*/ 235235 h 306381"/>
                <a:gd name="connsiteX423" fmla="*/ 64402 w 260356"/>
                <a:gd name="connsiteY423" fmla="*/ 237699 h 306381"/>
                <a:gd name="connsiteX424" fmla="*/ 62728 w 260356"/>
                <a:gd name="connsiteY424" fmla="*/ 238451 h 306381"/>
                <a:gd name="connsiteX425" fmla="*/ 60569 w 260356"/>
                <a:gd name="connsiteY425" fmla="*/ 237660 h 306381"/>
                <a:gd name="connsiteX426" fmla="*/ 57847 w 260356"/>
                <a:gd name="connsiteY426" fmla="*/ 236268 h 306381"/>
                <a:gd name="connsiteX427" fmla="*/ 56587 w 260356"/>
                <a:gd name="connsiteY427" fmla="*/ 236354 h 306381"/>
                <a:gd name="connsiteX428" fmla="*/ 55320 w 260356"/>
                <a:gd name="connsiteY428" fmla="*/ 236831 h 306381"/>
                <a:gd name="connsiteX429" fmla="*/ 54279 w 260356"/>
                <a:gd name="connsiteY429" fmla="*/ 236424 h 306381"/>
                <a:gd name="connsiteX430" fmla="*/ 53285 w 260356"/>
                <a:gd name="connsiteY430" fmla="*/ 235634 h 306381"/>
                <a:gd name="connsiteX431" fmla="*/ 52542 w 260356"/>
                <a:gd name="connsiteY431" fmla="*/ 241157 h 306381"/>
                <a:gd name="connsiteX432" fmla="*/ 51314 w 260356"/>
                <a:gd name="connsiteY432" fmla="*/ 243395 h 306381"/>
                <a:gd name="connsiteX433" fmla="*/ 49444 w 260356"/>
                <a:gd name="connsiteY433" fmla="*/ 244826 h 306381"/>
                <a:gd name="connsiteX434" fmla="*/ 47684 w 260356"/>
                <a:gd name="connsiteY434" fmla="*/ 244913 h 306381"/>
                <a:gd name="connsiteX435" fmla="*/ 45869 w 260356"/>
                <a:gd name="connsiteY435" fmla="*/ 244435 h 306381"/>
                <a:gd name="connsiteX436" fmla="*/ 44335 w 260356"/>
                <a:gd name="connsiteY436" fmla="*/ 244435 h 306381"/>
                <a:gd name="connsiteX437" fmla="*/ 43170 w 260356"/>
                <a:gd name="connsiteY437" fmla="*/ 243379 h 306381"/>
                <a:gd name="connsiteX438" fmla="*/ 42246 w 260356"/>
                <a:gd name="connsiteY438" fmla="*/ 241517 h 306381"/>
                <a:gd name="connsiteX439" fmla="*/ 40776 w 260356"/>
                <a:gd name="connsiteY439" fmla="*/ 239256 h 306381"/>
                <a:gd name="connsiteX440" fmla="*/ 39281 w 260356"/>
                <a:gd name="connsiteY440" fmla="*/ 236573 h 306381"/>
                <a:gd name="connsiteX441" fmla="*/ 39117 w 260356"/>
                <a:gd name="connsiteY441" fmla="*/ 234140 h 306381"/>
                <a:gd name="connsiteX442" fmla="*/ 38859 w 260356"/>
                <a:gd name="connsiteY442" fmla="*/ 228765 h 306381"/>
                <a:gd name="connsiteX443" fmla="*/ 39289 w 260356"/>
                <a:gd name="connsiteY443" fmla="*/ 227592 h 306381"/>
                <a:gd name="connsiteX444" fmla="*/ 39915 w 260356"/>
                <a:gd name="connsiteY444" fmla="*/ 226465 h 306381"/>
                <a:gd name="connsiteX445" fmla="*/ 40220 w 260356"/>
                <a:gd name="connsiteY445" fmla="*/ 224055 h 306381"/>
                <a:gd name="connsiteX446" fmla="*/ 40009 w 260356"/>
                <a:gd name="connsiteY446" fmla="*/ 221951 h 306381"/>
                <a:gd name="connsiteX447" fmla="*/ 40447 w 260356"/>
                <a:gd name="connsiteY447" fmla="*/ 221200 h 306381"/>
                <a:gd name="connsiteX448" fmla="*/ 41316 w 260356"/>
                <a:gd name="connsiteY448" fmla="*/ 221951 h 306381"/>
                <a:gd name="connsiteX449" fmla="*/ 41965 w 260356"/>
                <a:gd name="connsiteY449" fmla="*/ 221669 h 306381"/>
                <a:gd name="connsiteX450" fmla="*/ 41926 w 260356"/>
                <a:gd name="connsiteY450" fmla="*/ 220582 h 306381"/>
                <a:gd name="connsiteX451" fmla="*/ 42121 w 260356"/>
                <a:gd name="connsiteY451" fmla="*/ 218602 h 306381"/>
                <a:gd name="connsiteX452" fmla="*/ 40979 w 260356"/>
                <a:gd name="connsiteY452" fmla="*/ 216944 h 306381"/>
                <a:gd name="connsiteX453" fmla="*/ 39047 w 260356"/>
                <a:gd name="connsiteY453" fmla="*/ 216381 h 306381"/>
                <a:gd name="connsiteX454" fmla="*/ 38859 w 260356"/>
                <a:gd name="connsiteY454" fmla="*/ 214644 h 306381"/>
                <a:gd name="connsiteX455" fmla="*/ 39062 w 260356"/>
                <a:gd name="connsiteY455" fmla="*/ 212946 h 306381"/>
                <a:gd name="connsiteX456" fmla="*/ 40080 w 260356"/>
                <a:gd name="connsiteY456" fmla="*/ 211804 h 306381"/>
                <a:gd name="connsiteX457" fmla="*/ 40424 w 260356"/>
                <a:gd name="connsiteY457" fmla="*/ 210286 h 306381"/>
                <a:gd name="connsiteX458" fmla="*/ 40432 w 260356"/>
                <a:gd name="connsiteY458" fmla="*/ 205647 h 306381"/>
                <a:gd name="connsiteX459" fmla="*/ 39070 w 260356"/>
                <a:gd name="connsiteY459" fmla="*/ 203933 h 306381"/>
                <a:gd name="connsiteX460" fmla="*/ 38546 w 260356"/>
                <a:gd name="connsiteY460" fmla="*/ 201336 h 306381"/>
                <a:gd name="connsiteX461" fmla="*/ 37842 w 260356"/>
                <a:gd name="connsiteY461" fmla="*/ 199677 h 306381"/>
                <a:gd name="connsiteX462" fmla="*/ 36575 w 260356"/>
                <a:gd name="connsiteY462" fmla="*/ 198003 h 306381"/>
                <a:gd name="connsiteX463" fmla="*/ 35135 w 260356"/>
                <a:gd name="connsiteY463" fmla="*/ 196642 h 306381"/>
                <a:gd name="connsiteX464" fmla="*/ 34251 w 260356"/>
                <a:gd name="connsiteY464" fmla="*/ 195328 h 306381"/>
                <a:gd name="connsiteX465" fmla="*/ 34055 w 260356"/>
                <a:gd name="connsiteY465" fmla="*/ 191885 h 306381"/>
                <a:gd name="connsiteX466" fmla="*/ 34556 w 260356"/>
                <a:gd name="connsiteY466" fmla="*/ 189006 h 306381"/>
                <a:gd name="connsiteX467" fmla="*/ 35010 w 260356"/>
                <a:gd name="connsiteY467" fmla="*/ 187770 h 306381"/>
                <a:gd name="connsiteX468" fmla="*/ 35471 w 260356"/>
                <a:gd name="connsiteY468" fmla="*/ 187950 h 306381"/>
                <a:gd name="connsiteX469" fmla="*/ 36895 w 260356"/>
                <a:gd name="connsiteY469" fmla="*/ 189382 h 306381"/>
                <a:gd name="connsiteX470" fmla="*/ 38061 w 260356"/>
                <a:gd name="connsiteY470" fmla="*/ 189703 h 306381"/>
                <a:gd name="connsiteX471" fmla="*/ 40369 w 260356"/>
                <a:gd name="connsiteY471" fmla="*/ 190047 h 306381"/>
                <a:gd name="connsiteX472" fmla="*/ 42638 w 260356"/>
                <a:gd name="connsiteY472" fmla="*/ 189585 h 306381"/>
                <a:gd name="connsiteX473" fmla="*/ 45423 w 260356"/>
                <a:gd name="connsiteY473" fmla="*/ 188279 h 306381"/>
                <a:gd name="connsiteX474" fmla="*/ 48106 w 260356"/>
                <a:gd name="connsiteY474" fmla="*/ 186698 h 306381"/>
                <a:gd name="connsiteX475" fmla="*/ 51995 w 260356"/>
                <a:gd name="connsiteY475" fmla="*/ 182043 h 306381"/>
                <a:gd name="connsiteX476" fmla="*/ 54388 w 260356"/>
                <a:gd name="connsiteY476" fmla="*/ 181097 h 306381"/>
                <a:gd name="connsiteX477" fmla="*/ 55617 w 260356"/>
                <a:gd name="connsiteY477" fmla="*/ 179869 h 306381"/>
                <a:gd name="connsiteX478" fmla="*/ 56039 w 260356"/>
                <a:gd name="connsiteY478" fmla="*/ 178210 h 306381"/>
                <a:gd name="connsiteX479" fmla="*/ 57056 w 260356"/>
                <a:gd name="connsiteY479" fmla="*/ 177780 h 306381"/>
                <a:gd name="connsiteX480" fmla="*/ 58253 w 260356"/>
                <a:gd name="connsiteY480" fmla="*/ 179391 h 306381"/>
                <a:gd name="connsiteX481" fmla="*/ 59740 w 260356"/>
                <a:gd name="connsiteY481" fmla="*/ 179563 h 306381"/>
                <a:gd name="connsiteX482" fmla="*/ 62032 w 260356"/>
                <a:gd name="connsiteY482" fmla="*/ 180893 h 306381"/>
                <a:gd name="connsiteX483" fmla="*/ 63018 w 260356"/>
                <a:gd name="connsiteY483" fmla="*/ 182161 h 306381"/>
                <a:gd name="connsiteX484" fmla="*/ 63863 w 260356"/>
                <a:gd name="connsiteY484" fmla="*/ 183686 h 306381"/>
                <a:gd name="connsiteX485" fmla="*/ 64676 w 260356"/>
                <a:gd name="connsiteY485" fmla="*/ 184359 h 306381"/>
                <a:gd name="connsiteX486" fmla="*/ 65545 w 260356"/>
                <a:gd name="connsiteY486" fmla="*/ 184742 h 306381"/>
                <a:gd name="connsiteX487" fmla="*/ 65670 w 260356"/>
                <a:gd name="connsiteY487" fmla="*/ 185103 h 306381"/>
                <a:gd name="connsiteX488" fmla="*/ 64981 w 260356"/>
                <a:gd name="connsiteY488" fmla="*/ 185462 h 306381"/>
                <a:gd name="connsiteX489" fmla="*/ 64191 w 260356"/>
                <a:gd name="connsiteY489" fmla="*/ 187207 h 306381"/>
                <a:gd name="connsiteX490" fmla="*/ 64637 w 260356"/>
                <a:gd name="connsiteY490" fmla="*/ 187708 h 306381"/>
                <a:gd name="connsiteX491" fmla="*/ 65936 w 260356"/>
                <a:gd name="connsiteY491" fmla="*/ 188693 h 306381"/>
                <a:gd name="connsiteX492" fmla="*/ 36387 w 260356"/>
                <a:gd name="connsiteY492" fmla="*/ 184125 h 306381"/>
                <a:gd name="connsiteX493" fmla="*/ 35659 w 260356"/>
                <a:gd name="connsiteY493" fmla="*/ 185447 h 306381"/>
                <a:gd name="connsiteX494" fmla="*/ 34626 w 260356"/>
                <a:gd name="connsiteY494" fmla="*/ 185353 h 306381"/>
                <a:gd name="connsiteX495" fmla="*/ 35033 w 260356"/>
                <a:gd name="connsiteY495" fmla="*/ 184375 h 306381"/>
                <a:gd name="connsiteX496" fmla="*/ 35988 w 260356"/>
                <a:gd name="connsiteY496" fmla="*/ 182411 h 306381"/>
                <a:gd name="connsiteX497" fmla="*/ 37146 w 260356"/>
                <a:gd name="connsiteY497" fmla="*/ 181754 h 306381"/>
                <a:gd name="connsiteX498" fmla="*/ 37662 w 260356"/>
                <a:gd name="connsiteY498" fmla="*/ 182341 h 306381"/>
                <a:gd name="connsiteX499" fmla="*/ 37115 w 260356"/>
                <a:gd name="connsiteY499" fmla="*/ 183467 h 306381"/>
                <a:gd name="connsiteX500" fmla="*/ 36387 w 260356"/>
                <a:gd name="connsiteY500" fmla="*/ 184125 h 306381"/>
                <a:gd name="connsiteX501" fmla="*/ 160490 w 260356"/>
                <a:gd name="connsiteY501" fmla="*/ 193794 h 306381"/>
                <a:gd name="connsiteX502" fmla="*/ 159512 w 260356"/>
                <a:gd name="connsiteY502" fmla="*/ 194045 h 306381"/>
                <a:gd name="connsiteX503" fmla="*/ 158941 w 260356"/>
                <a:gd name="connsiteY503" fmla="*/ 193700 h 306381"/>
                <a:gd name="connsiteX504" fmla="*/ 158628 w 260356"/>
                <a:gd name="connsiteY504" fmla="*/ 193262 h 306381"/>
                <a:gd name="connsiteX505" fmla="*/ 159011 w 260356"/>
                <a:gd name="connsiteY505" fmla="*/ 192175 h 306381"/>
                <a:gd name="connsiteX506" fmla="*/ 161006 w 260356"/>
                <a:gd name="connsiteY506" fmla="*/ 192824 h 306381"/>
                <a:gd name="connsiteX507" fmla="*/ 160983 w 260356"/>
                <a:gd name="connsiteY507" fmla="*/ 193434 h 306381"/>
                <a:gd name="connsiteX508" fmla="*/ 160490 w 260356"/>
                <a:gd name="connsiteY508" fmla="*/ 193794 h 306381"/>
                <a:gd name="connsiteX509" fmla="*/ 40627 w 260356"/>
                <a:gd name="connsiteY509" fmla="*/ 240484 h 306381"/>
                <a:gd name="connsiteX510" fmla="*/ 39360 w 260356"/>
                <a:gd name="connsiteY510" fmla="*/ 243270 h 306381"/>
                <a:gd name="connsiteX511" fmla="*/ 38038 w 260356"/>
                <a:gd name="connsiteY511" fmla="*/ 241298 h 306381"/>
                <a:gd name="connsiteX512" fmla="*/ 37983 w 260356"/>
                <a:gd name="connsiteY512" fmla="*/ 239608 h 306381"/>
                <a:gd name="connsiteX513" fmla="*/ 38163 w 260356"/>
                <a:gd name="connsiteY513" fmla="*/ 239123 h 306381"/>
                <a:gd name="connsiteX514" fmla="*/ 39790 w 260356"/>
                <a:gd name="connsiteY514" fmla="*/ 239835 h 306381"/>
                <a:gd name="connsiteX515" fmla="*/ 40627 w 260356"/>
                <a:gd name="connsiteY515" fmla="*/ 240484 h 306381"/>
                <a:gd name="connsiteX516" fmla="*/ 196462 w 260356"/>
                <a:gd name="connsiteY516" fmla="*/ 264205 h 306381"/>
                <a:gd name="connsiteX517" fmla="*/ 194976 w 260356"/>
                <a:gd name="connsiteY517" fmla="*/ 267366 h 306381"/>
                <a:gd name="connsiteX518" fmla="*/ 194248 w 260356"/>
                <a:gd name="connsiteY518" fmla="*/ 268578 h 306381"/>
                <a:gd name="connsiteX519" fmla="*/ 188952 w 260356"/>
                <a:gd name="connsiteY519" fmla="*/ 276285 h 306381"/>
                <a:gd name="connsiteX520" fmla="*/ 188341 w 260356"/>
                <a:gd name="connsiteY520" fmla="*/ 278060 h 306381"/>
                <a:gd name="connsiteX521" fmla="*/ 187966 w 260356"/>
                <a:gd name="connsiteY521" fmla="*/ 279993 h 306381"/>
                <a:gd name="connsiteX522" fmla="*/ 187418 w 260356"/>
                <a:gd name="connsiteY522" fmla="*/ 281683 h 306381"/>
                <a:gd name="connsiteX523" fmla="*/ 186683 w 260356"/>
                <a:gd name="connsiteY523" fmla="*/ 283271 h 306381"/>
                <a:gd name="connsiteX524" fmla="*/ 185986 w 260356"/>
                <a:gd name="connsiteY524" fmla="*/ 285289 h 306381"/>
                <a:gd name="connsiteX525" fmla="*/ 186120 w 260356"/>
                <a:gd name="connsiteY525" fmla="*/ 287574 h 306381"/>
                <a:gd name="connsiteX526" fmla="*/ 186370 w 260356"/>
                <a:gd name="connsiteY526" fmla="*/ 288693 h 306381"/>
                <a:gd name="connsiteX527" fmla="*/ 187012 w 260356"/>
                <a:gd name="connsiteY527" fmla="*/ 289428 h 306381"/>
                <a:gd name="connsiteX528" fmla="*/ 188060 w 260356"/>
                <a:gd name="connsiteY528" fmla="*/ 290116 h 306381"/>
                <a:gd name="connsiteX529" fmla="*/ 188866 w 260356"/>
                <a:gd name="connsiteY529" fmla="*/ 291180 h 306381"/>
                <a:gd name="connsiteX530" fmla="*/ 187629 w 260356"/>
                <a:gd name="connsiteY530" fmla="*/ 292143 h 306381"/>
                <a:gd name="connsiteX531" fmla="*/ 188983 w 260356"/>
                <a:gd name="connsiteY531" fmla="*/ 294075 h 306381"/>
                <a:gd name="connsiteX532" fmla="*/ 190141 w 260356"/>
                <a:gd name="connsiteY532" fmla="*/ 295217 h 306381"/>
                <a:gd name="connsiteX533" fmla="*/ 190297 w 260356"/>
                <a:gd name="connsiteY533" fmla="*/ 296359 h 306381"/>
                <a:gd name="connsiteX534" fmla="*/ 190274 w 260356"/>
                <a:gd name="connsiteY534" fmla="*/ 297502 h 306381"/>
                <a:gd name="connsiteX535" fmla="*/ 187872 w 260356"/>
                <a:gd name="connsiteY535" fmla="*/ 299645 h 306381"/>
                <a:gd name="connsiteX536" fmla="*/ 186933 w 260356"/>
                <a:gd name="connsiteY536" fmla="*/ 300827 h 306381"/>
                <a:gd name="connsiteX537" fmla="*/ 186354 w 260356"/>
                <a:gd name="connsiteY537" fmla="*/ 302258 h 306381"/>
                <a:gd name="connsiteX538" fmla="*/ 186104 w 260356"/>
                <a:gd name="connsiteY538" fmla="*/ 303729 h 306381"/>
                <a:gd name="connsiteX539" fmla="*/ 186362 w 260356"/>
                <a:gd name="connsiteY539" fmla="*/ 305059 h 306381"/>
                <a:gd name="connsiteX540" fmla="*/ 186284 w 260356"/>
                <a:gd name="connsiteY540" fmla="*/ 306381 h 306381"/>
                <a:gd name="connsiteX541" fmla="*/ 183866 w 260356"/>
                <a:gd name="connsiteY541" fmla="*/ 306217 h 306381"/>
                <a:gd name="connsiteX542" fmla="*/ 181394 w 260356"/>
                <a:gd name="connsiteY542" fmla="*/ 305403 h 306381"/>
                <a:gd name="connsiteX543" fmla="*/ 178899 w 260356"/>
                <a:gd name="connsiteY543" fmla="*/ 305756 h 306381"/>
                <a:gd name="connsiteX544" fmla="*/ 175347 w 260356"/>
                <a:gd name="connsiteY544" fmla="*/ 304222 h 306381"/>
                <a:gd name="connsiteX545" fmla="*/ 174056 w 260356"/>
                <a:gd name="connsiteY545" fmla="*/ 303948 h 306381"/>
                <a:gd name="connsiteX546" fmla="*/ 172882 w 260356"/>
                <a:gd name="connsiteY546" fmla="*/ 303346 h 306381"/>
                <a:gd name="connsiteX547" fmla="*/ 169933 w 260356"/>
                <a:gd name="connsiteY547" fmla="*/ 298589 h 306381"/>
                <a:gd name="connsiteX548" fmla="*/ 167555 w 260356"/>
                <a:gd name="connsiteY548" fmla="*/ 296579 h 306381"/>
                <a:gd name="connsiteX549" fmla="*/ 165004 w 260356"/>
                <a:gd name="connsiteY549" fmla="*/ 295006 h 306381"/>
                <a:gd name="connsiteX550" fmla="*/ 162399 w 260356"/>
                <a:gd name="connsiteY550" fmla="*/ 294912 h 306381"/>
                <a:gd name="connsiteX551" fmla="*/ 159794 w 260356"/>
                <a:gd name="connsiteY551" fmla="*/ 295092 h 306381"/>
                <a:gd name="connsiteX552" fmla="*/ 157494 w 260356"/>
                <a:gd name="connsiteY552" fmla="*/ 294122 h 306381"/>
                <a:gd name="connsiteX553" fmla="*/ 152807 w 260356"/>
                <a:gd name="connsiteY553" fmla="*/ 290875 h 306381"/>
                <a:gd name="connsiteX554" fmla="*/ 147839 w 260356"/>
                <a:gd name="connsiteY554" fmla="*/ 288270 h 306381"/>
                <a:gd name="connsiteX555" fmla="*/ 145735 w 260356"/>
                <a:gd name="connsiteY555" fmla="*/ 286580 h 306381"/>
                <a:gd name="connsiteX556" fmla="*/ 144773 w 260356"/>
                <a:gd name="connsiteY556" fmla="*/ 285438 h 306381"/>
                <a:gd name="connsiteX557" fmla="*/ 143646 w 260356"/>
                <a:gd name="connsiteY557" fmla="*/ 284679 h 306381"/>
                <a:gd name="connsiteX558" fmla="*/ 140806 w 260356"/>
                <a:gd name="connsiteY558" fmla="*/ 283928 h 306381"/>
                <a:gd name="connsiteX559" fmla="*/ 138248 w 260356"/>
                <a:gd name="connsiteY559" fmla="*/ 282160 h 306381"/>
                <a:gd name="connsiteX560" fmla="*/ 137090 w 260356"/>
                <a:gd name="connsiteY560" fmla="*/ 282035 h 306381"/>
                <a:gd name="connsiteX561" fmla="*/ 134594 w 260356"/>
                <a:gd name="connsiteY561" fmla="*/ 282246 h 306381"/>
                <a:gd name="connsiteX562" fmla="*/ 133311 w 260356"/>
                <a:gd name="connsiteY562" fmla="*/ 282121 h 306381"/>
                <a:gd name="connsiteX563" fmla="*/ 132020 w 260356"/>
                <a:gd name="connsiteY563" fmla="*/ 281495 h 306381"/>
                <a:gd name="connsiteX564" fmla="*/ 129533 w 260356"/>
                <a:gd name="connsiteY564" fmla="*/ 279422 h 306381"/>
                <a:gd name="connsiteX565" fmla="*/ 127937 w 260356"/>
                <a:gd name="connsiteY565" fmla="*/ 276543 h 306381"/>
                <a:gd name="connsiteX566" fmla="*/ 127522 w 260356"/>
                <a:gd name="connsiteY566" fmla="*/ 275268 h 306381"/>
                <a:gd name="connsiteX567" fmla="*/ 128649 w 260356"/>
                <a:gd name="connsiteY567" fmla="*/ 271974 h 306381"/>
                <a:gd name="connsiteX568" fmla="*/ 129987 w 260356"/>
                <a:gd name="connsiteY568" fmla="*/ 268805 h 306381"/>
                <a:gd name="connsiteX569" fmla="*/ 131168 w 260356"/>
                <a:gd name="connsiteY569" fmla="*/ 267921 h 306381"/>
                <a:gd name="connsiteX570" fmla="*/ 132545 w 260356"/>
                <a:gd name="connsiteY570" fmla="*/ 267280 h 306381"/>
                <a:gd name="connsiteX571" fmla="*/ 133374 w 260356"/>
                <a:gd name="connsiteY571" fmla="*/ 266341 h 306381"/>
                <a:gd name="connsiteX572" fmla="*/ 134078 w 260356"/>
                <a:gd name="connsiteY572" fmla="*/ 265191 h 306381"/>
                <a:gd name="connsiteX573" fmla="*/ 136636 w 260356"/>
                <a:gd name="connsiteY573" fmla="*/ 268508 h 306381"/>
                <a:gd name="connsiteX574" fmla="*/ 137778 w 260356"/>
                <a:gd name="connsiteY574" fmla="*/ 269314 h 306381"/>
                <a:gd name="connsiteX575" fmla="*/ 138936 w 260356"/>
                <a:gd name="connsiteY575" fmla="*/ 269134 h 306381"/>
                <a:gd name="connsiteX576" fmla="*/ 140986 w 260356"/>
                <a:gd name="connsiteY576" fmla="*/ 267945 h 306381"/>
                <a:gd name="connsiteX577" fmla="*/ 141158 w 260356"/>
                <a:gd name="connsiteY577" fmla="*/ 266638 h 306381"/>
                <a:gd name="connsiteX578" fmla="*/ 143427 w 260356"/>
                <a:gd name="connsiteY578" fmla="*/ 264988 h 306381"/>
                <a:gd name="connsiteX579" fmla="*/ 146306 w 260356"/>
                <a:gd name="connsiteY579" fmla="*/ 264956 h 306381"/>
                <a:gd name="connsiteX580" fmla="*/ 147636 w 260356"/>
                <a:gd name="connsiteY580" fmla="*/ 265261 h 306381"/>
                <a:gd name="connsiteX581" fmla="*/ 148332 w 260356"/>
                <a:gd name="connsiteY581" fmla="*/ 266756 h 306381"/>
                <a:gd name="connsiteX582" fmla="*/ 149428 w 260356"/>
                <a:gd name="connsiteY582" fmla="*/ 267217 h 306381"/>
                <a:gd name="connsiteX583" fmla="*/ 150695 w 260356"/>
                <a:gd name="connsiteY583" fmla="*/ 267413 h 306381"/>
                <a:gd name="connsiteX584" fmla="*/ 154873 w 260356"/>
                <a:gd name="connsiteY584" fmla="*/ 270253 h 306381"/>
                <a:gd name="connsiteX585" fmla="*/ 156046 w 260356"/>
                <a:gd name="connsiteY585" fmla="*/ 270714 h 306381"/>
                <a:gd name="connsiteX586" fmla="*/ 157228 w 260356"/>
                <a:gd name="connsiteY586" fmla="*/ 270792 h 306381"/>
                <a:gd name="connsiteX587" fmla="*/ 160474 w 260356"/>
                <a:gd name="connsiteY587" fmla="*/ 269603 h 306381"/>
                <a:gd name="connsiteX588" fmla="*/ 162962 w 260356"/>
                <a:gd name="connsiteY588" fmla="*/ 269150 h 306381"/>
                <a:gd name="connsiteX589" fmla="*/ 168180 w 260356"/>
                <a:gd name="connsiteY589" fmla="*/ 269807 h 306381"/>
                <a:gd name="connsiteX590" fmla="*/ 170997 w 260356"/>
                <a:gd name="connsiteY590" fmla="*/ 269095 h 306381"/>
                <a:gd name="connsiteX591" fmla="*/ 172968 w 260356"/>
                <a:gd name="connsiteY591" fmla="*/ 269009 h 306381"/>
                <a:gd name="connsiteX592" fmla="*/ 175839 w 260356"/>
                <a:gd name="connsiteY592" fmla="*/ 267914 h 306381"/>
                <a:gd name="connsiteX593" fmla="*/ 178046 w 260356"/>
                <a:gd name="connsiteY593" fmla="*/ 266091 h 306381"/>
                <a:gd name="connsiteX594" fmla="*/ 179196 w 260356"/>
                <a:gd name="connsiteY594" fmla="*/ 265637 h 306381"/>
                <a:gd name="connsiteX595" fmla="*/ 180432 w 260356"/>
                <a:gd name="connsiteY595" fmla="*/ 265504 h 306381"/>
                <a:gd name="connsiteX596" fmla="*/ 183420 w 260356"/>
                <a:gd name="connsiteY596" fmla="*/ 265621 h 306381"/>
                <a:gd name="connsiteX597" fmla="*/ 186425 w 260356"/>
                <a:gd name="connsiteY597" fmla="*/ 266036 h 306381"/>
                <a:gd name="connsiteX598" fmla="*/ 187684 w 260356"/>
                <a:gd name="connsiteY598" fmla="*/ 265606 h 306381"/>
                <a:gd name="connsiteX599" fmla="*/ 188741 w 260356"/>
                <a:gd name="connsiteY599" fmla="*/ 264409 h 306381"/>
                <a:gd name="connsiteX600" fmla="*/ 189961 w 260356"/>
                <a:gd name="connsiteY600" fmla="*/ 263869 h 306381"/>
                <a:gd name="connsiteX601" fmla="*/ 191299 w 260356"/>
                <a:gd name="connsiteY601" fmla="*/ 264229 h 306381"/>
                <a:gd name="connsiteX602" fmla="*/ 194764 w 260356"/>
                <a:gd name="connsiteY602" fmla="*/ 262179 h 306381"/>
                <a:gd name="connsiteX603" fmla="*/ 196298 w 260356"/>
                <a:gd name="connsiteY603" fmla="*/ 262038 h 306381"/>
                <a:gd name="connsiteX604" fmla="*/ 197753 w 260356"/>
                <a:gd name="connsiteY604" fmla="*/ 262828 h 306381"/>
                <a:gd name="connsiteX605" fmla="*/ 196462 w 260356"/>
                <a:gd name="connsiteY605" fmla="*/ 264205 h 306381"/>
                <a:gd name="connsiteX606" fmla="*/ 119057 w 260356"/>
                <a:gd name="connsiteY606" fmla="*/ 304527 h 306381"/>
                <a:gd name="connsiteX607" fmla="*/ 118001 w 260356"/>
                <a:gd name="connsiteY607" fmla="*/ 304832 h 306381"/>
                <a:gd name="connsiteX608" fmla="*/ 116624 w 260356"/>
                <a:gd name="connsiteY608" fmla="*/ 303893 h 306381"/>
                <a:gd name="connsiteX609" fmla="*/ 116530 w 260356"/>
                <a:gd name="connsiteY609" fmla="*/ 302579 h 306381"/>
                <a:gd name="connsiteX610" fmla="*/ 116780 w 260356"/>
                <a:gd name="connsiteY610" fmla="*/ 302188 h 306381"/>
                <a:gd name="connsiteX611" fmla="*/ 118455 w 260356"/>
                <a:gd name="connsiteY611" fmla="*/ 302790 h 306381"/>
                <a:gd name="connsiteX612" fmla="*/ 118979 w 260356"/>
                <a:gd name="connsiteY612" fmla="*/ 304011 h 306381"/>
                <a:gd name="connsiteX613" fmla="*/ 119057 w 260356"/>
                <a:gd name="connsiteY613" fmla="*/ 304527 h 306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</a:cxnLst>
              <a:rect l="l" t="t" r="r" b="b"/>
              <a:pathLst>
                <a:path w="260356" h="306381">
                  <a:moveTo>
                    <a:pt x="155256" y="17861"/>
                  </a:moveTo>
                  <a:lnTo>
                    <a:pt x="154810" y="19684"/>
                  </a:lnTo>
                  <a:lnTo>
                    <a:pt x="153879" y="20138"/>
                  </a:lnTo>
                  <a:lnTo>
                    <a:pt x="152252" y="21201"/>
                  </a:lnTo>
                  <a:lnTo>
                    <a:pt x="150390" y="22657"/>
                  </a:lnTo>
                  <a:lnTo>
                    <a:pt x="148653" y="24292"/>
                  </a:lnTo>
                  <a:lnTo>
                    <a:pt x="148184" y="26068"/>
                  </a:lnTo>
                  <a:lnTo>
                    <a:pt x="148661" y="27225"/>
                  </a:lnTo>
                  <a:lnTo>
                    <a:pt x="149130" y="27624"/>
                  </a:lnTo>
                  <a:lnTo>
                    <a:pt x="149764" y="27272"/>
                  </a:lnTo>
                  <a:lnTo>
                    <a:pt x="150687" y="27491"/>
                  </a:lnTo>
                  <a:lnTo>
                    <a:pt x="151845" y="28125"/>
                  </a:lnTo>
                  <a:lnTo>
                    <a:pt x="153778" y="28743"/>
                  </a:lnTo>
                  <a:lnTo>
                    <a:pt x="153832" y="29353"/>
                  </a:lnTo>
                  <a:lnTo>
                    <a:pt x="153425" y="30136"/>
                  </a:lnTo>
                  <a:lnTo>
                    <a:pt x="151924" y="31521"/>
                  </a:lnTo>
                  <a:lnTo>
                    <a:pt x="150570" y="33085"/>
                  </a:lnTo>
                  <a:lnTo>
                    <a:pt x="150437" y="34040"/>
                  </a:lnTo>
                  <a:lnTo>
                    <a:pt x="150601" y="34736"/>
                  </a:lnTo>
                  <a:lnTo>
                    <a:pt x="151071" y="35158"/>
                  </a:lnTo>
                  <a:lnTo>
                    <a:pt x="153073" y="34971"/>
                  </a:lnTo>
                  <a:lnTo>
                    <a:pt x="153371" y="35542"/>
                  </a:lnTo>
                  <a:lnTo>
                    <a:pt x="152393" y="39555"/>
                  </a:lnTo>
                  <a:lnTo>
                    <a:pt x="152698" y="40236"/>
                  </a:lnTo>
                  <a:lnTo>
                    <a:pt x="154458" y="40877"/>
                  </a:lnTo>
                  <a:lnTo>
                    <a:pt x="155741" y="41840"/>
                  </a:lnTo>
                  <a:lnTo>
                    <a:pt x="158143" y="44375"/>
                  </a:lnTo>
                  <a:lnTo>
                    <a:pt x="159098" y="46424"/>
                  </a:lnTo>
                  <a:lnTo>
                    <a:pt x="158440" y="47113"/>
                  </a:lnTo>
                  <a:lnTo>
                    <a:pt x="156930" y="47449"/>
                  </a:lnTo>
                  <a:lnTo>
                    <a:pt x="155702" y="47277"/>
                  </a:lnTo>
                  <a:lnTo>
                    <a:pt x="157094" y="46041"/>
                  </a:lnTo>
                  <a:lnTo>
                    <a:pt x="153691" y="41535"/>
                  </a:lnTo>
                  <a:lnTo>
                    <a:pt x="152150" y="41542"/>
                  </a:lnTo>
                  <a:lnTo>
                    <a:pt x="150108" y="43451"/>
                  </a:lnTo>
                  <a:lnTo>
                    <a:pt x="144428" y="41519"/>
                  </a:lnTo>
                  <a:lnTo>
                    <a:pt x="143341" y="42301"/>
                  </a:lnTo>
                  <a:lnTo>
                    <a:pt x="142535" y="43827"/>
                  </a:lnTo>
                  <a:lnTo>
                    <a:pt x="140564" y="45720"/>
                  </a:lnTo>
                  <a:lnTo>
                    <a:pt x="137771" y="46549"/>
                  </a:lnTo>
                  <a:lnTo>
                    <a:pt x="134657" y="48631"/>
                  </a:lnTo>
                  <a:lnTo>
                    <a:pt x="131379" y="50101"/>
                  </a:lnTo>
                  <a:lnTo>
                    <a:pt x="128875" y="51212"/>
                  </a:lnTo>
                  <a:lnTo>
                    <a:pt x="127436" y="51017"/>
                  </a:lnTo>
                  <a:lnTo>
                    <a:pt x="129720" y="48615"/>
                  </a:lnTo>
                  <a:lnTo>
                    <a:pt x="128750" y="48568"/>
                  </a:lnTo>
                  <a:lnTo>
                    <a:pt x="125715" y="50265"/>
                  </a:lnTo>
                  <a:lnTo>
                    <a:pt x="123970" y="51697"/>
                  </a:lnTo>
                  <a:lnTo>
                    <a:pt x="123407" y="54107"/>
                  </a:lnTo>
                  <a:lnTo>
                    <a:pt x="122898" y="58066"/>
                  </a:lnTo>
                  <a:lnTo>
                    <a:pt x="124228" y="59114"/>
                  </a:lnTo>
                  <a:lnTo>
                    <a:pt x="126560" y="64324"/>
                  </a:lnTo>
                  <a:lnTo>
                    <a:pt x="129431" y="66546"/>
                  </a:lnTo>
                  <a:lnTo>
                    <a:pt x="128875" y="68666"/>
                  </a:lnTo>
                  <a:lnTo>
                    <a:pt x="128117" y="70340"/>
                  </a:lnTo>
                  <a:lnTo>
                    <a:pt x="126380" y="71788"/>
                  </a:lnTo>
                  <a:lnTo>
                    <a:pt x="124940" y="70716"/>
                  </a:lnTo>
                  <a:lnTo>
                    <a:pt x="124056" y="70739"/>
                  </a:lnTo>
                  <a:lnTo>
                    <a:pt x="123391" y="74127"/>
                  </a:lnTo>
                  <a:lnTo>
                    <a:pt x="124635" y="83132"/>
                  </a:lnTo>
                  <a:lnTo>
                    <a:pt x="126638" y="89422"/>
                  </a:lnTo>
                  <a:lnTo>
                    <a:pt x="128625" y="92160"/>
                  </a:lnTo>
                  <a:lnTo>
                    <a:pt x="133108" y="96408"/>
                  </a:lnTo>
                  <a:lnTo>
                    <a:pt x="137849" y="98646"/>
                  </a:lnTo>
                  <a:lnTo>
                    <a:pt x="146376" y="105773"/>
                  </a:lnTo>
                  <a:lnTo>
                    <a:pt x="151055" y="108026"/>
                  </a:lnTo>
                  <a:lnTo>
                    <a:pt x="152283" y="109246"/>
                  </a:lnTo>
                  <a:lnTo>
                    <a:pt x="155115" y="114715"/>
                  </a:lnTo>
                  <a:lnTo>
                    <a:pt x="157564" y="121013"/>
                  </a:lnTo>
                  <a:lnTo>
                    <a:pt x="160201" y="130855"/>
                  </a:lnTo>
                  <a:lnTo>
                    <a:pt x="162078" y="135682"/>
                  </a:lnTo>
                  <a:lnTo>
                    <a:pt x="165865" y="141127"/>
                  </a:lnTo>
                  <a:lnTo>
                    <a:pt x="173719" y="148888"/>
                  </a:lnTo>
                  <a:lnTo>
                    <a:pt x="180862" y="154544"/>
                  </a:lnTo>
                  <a:lnTo>
                    <a:pt x="187512" y="158033"/>
                  </a:lnTo>
                  <a:lnTo>
                    <a:pt x="192699" y="158644"/>
                  </a:lnTo>
                  <a:lnTo>
                    <a:pt x="204974" y="157877"/>
                  </a:lnTo>
                  <a:lnTo>
                    <a:pt x="207110" y="158205"/>
                  </a:lnTo>
                  <a:lnTo>
                    <a:pt x="209379" y="159144"/>
                  </a:lnTo>
                  <a:lnTo>
                    <a:pt x="209918" y="161562"/>
                  </a:lnTo>
                  <a:lnTo>
                    <a:pt x="209089" y="163189"/>
                  </a:lnTo>
                  <a:lnTo>
                    <a:pt x="206508" y="164879"/>
                  </a:lnTo>
                  <a:lnTo>
                    <a:pt x="203879" y="167218"/>
                  </a:lnTo>
                  <a:lnTo>
                    <a:pt x="203589" y="170402"/>
                  </a:lnTo>
                  <a:lnTo>
                    <a:pt x="206046" y="172640"/>
                  </a:lnTo>
                  <a:lnTo>
                    <a:pt x="217890" y="178562"/>
                  </a:lnTo>
                  <a:lnTo>
                    <a:pt x="230001" y="183499"/>
                  </a:lnTo>
                  <a:lnTo>
                    <a:pt x="233772" y="186010"/>
                  </a:lnTo>
                  <a:lnTo>
                    <a:pt x="238146" y="189914"/>
                  </a:lnTo>
                  <a:lnTo>
                    <a:pt x="248699" y="195265"/>
                  </a:lnTo>
                  <a:lnTo>
                    <a:pt x="250483" y="197862"/>
                  </a:lnTo>
                  <a:lnTo>
                    <a:pt x="256898" y="203441"/>
                  </a:lnTo>
                  <a:lnTo>
                    <a:pt x="259800" y="207736"/>
                  </a:lnTo>
                  <a:lnTo>
                    <a:pt x="260356" y="211061"/>
                  </a:lnTo>
                  <a:lnTo>
                    <a:pt x="258971" y="214433"/>
                  </a:lnTo>
                  <a:lnTo>
                    <a:pt x="258330" y="216803"/>
                  </a:lnTo>
                  <a:lnTo>
                    <a:pt x="257242" y="219142"/>
                  </a:lnTo>
                  <a:lnTo>
                    <a:pt x="254512" y="218258"/>
                  </a:lnTo>
                  <a:lnTo>
                    <a:pt x="251406" y="215849"/>
                  </a:lnTo>
                  <a:lnTo>
                    <a:pt x="246728" y="206038"/>
                  </a:lnTo>
                  <a:lnTo>
                    <a:pt x="238192" y="205044"/>
                  </a:lnTo>
                  <a:lnTo>
                    <a:pt x="236424" y="204317"/>
                  </a:lnTo>
                  <a:lnTo>
                    <a:pt x="233389" y="202627"/>
                  </a:lnTo>
                  <a:lnTo>
                    <a:pt x="233209" y="201508"/>
                  </a:lnTo>
                  <a:lnTo>
                    <a:pt x="232458" y="200116"/>
                  </a:lnTo>
                  <a:lnTo>
                    <a:pt x="231683" y="199646"/>
                  </a:lnTo>
                  <a:lnTo>
                    <a:pt x="228421" y="199333"/>
                  </a:lnTo>
                  <a:lnTo>
                    <a:pt x="226160" y="200929"/>
                  </a:lnTo>
                  <a:lnTo>
                    <a:pt x="223500" y="204708"/>
                  </a:lnTo>
                  <a:lnTo>
                    <a:pt x="220480" y="210129"/>
                  </a:lnTo>
                  <a:lnTo>
                    <a:pt x="217413" y="218055"/>
                  </a:lnTo>
                  <a:lnTo>
                    <a:pt x="217241" y="221247"/>
                  </a:lnTo>
                  <a:lnTo>
                    <a:pt x="218907" y="224337"/>
                  </a:lnTo>
                  <a:lnTo>
                    <a:pt x="223883" y="226058"/>
                  </a:lnTo>
                  <a:lnTo>
                    <a:pt x="227725" y="228804"/>
                  </a:lnTo>
                  <a:lnTo>
                    <a:pt x="230260" y="231668"/>
                  </a:lnTo>
                  <a:lnTo>
                    <a:pt x="230439" y="238560"/>
                  </a:lnTo>
                  <a:lnTo>
                    <a:pt x="231574" y="242464"/>
                  </a:lnTo>
                  <a:lnTo>
                    <a:pt x="229907" y="244678"/>
                  </a:lnTo>
                  <a:lnTo>
                    <a:pt x="226676" y="244107"/>
                  </a:lnTo>
                  <a:lnTo>
                    <a:pt x="222373" y="245515"/>
                  </a:lnTo>
                  <a:lnTo>
                    <a:pt x="219322" y="248034"/>
                  </a:lnTo>
                  <a:lnTo>
                    <a:pt x="218055" y="250428"/>
                  </a:lnTo>
                  <a:lnTo>
                    <a:pt x="218384" y="256624"/>
                  </a:lnTo>
                  <a:lnTo>
                    <a:pt x="217758" y="258979"/>
                  </a:lnTo>
                  <a:lnTo>
                    <a:pt x="211976" y="263423"/>
                  </a:lnTo>
                  <a:lnTo>
                    <a:pt x="208940" y="267960"/>
                  </a:lnTo>
                  <a:lnTo>
                    <a:pt x="208182" y="269838"/>
                  </a:lnTo>
                  <a:lnTo>
                    <a:pt x="207024" y="271966"/>
                  </a:lnTo>
                  <a:lnTo>
                    <a:pt x="199725" y="272044"/>
                  </a:lnTo>
                  <a:lnTo>
                    <a:pt x="197996" y="269408"/>
                  </a:lnTo>
                  <a:lnTo>
                    <a:pt x="197933" y="265488"/>
                  </a:lnTo>
                  <a:lnTo>
                    <a:pt x="199185" y="263071"/>
                  </a:lnTo>
                  <a:lnTo>
                    <a:pt x="201868" y="261936"/>
                  </a:lnTo>
                  <a:lnTo>
                    <a:pt x="203675" y="256898"/>
                  </a:lnTo>
                  <a:lnTo>
                    <a:pt x="203104" y="253252"/>
                  </a:lnTo>
                  <a:lnTo>
                    <a:pt x="204160" y="251633"/>
                  </a:lnTo>
                  <a:lnTo>
                    <a:pt x="205154" y="250491"/>
                  </a:lnTo>
                  <a:lnTo>
                    <a:pt x="207196" y="249818"/>
                  </a:lnTo>
                  <a:lnTo>
                    <a:pt x="210083" y="249176"/>
                  </a:lnTo>
                  <a:lnTo>
                    <a:pt x="210372" y="244068"/>
                  </a:lnTo>
                  <a:lnTo>
                    <a:pt x="208119" y="241744"/>
                  </a:lnTo>
                  <a:lnTo>
                    <a:pt x="207329" y="238482"/>
                  </a:lnTo>
                  <a:lnTo>
                    <a:pt x="206281" y="232442"/>
                  </a:lnTo>
                  <a:lnTo>
                    <a:pt x="202564" y="224705"/>
                  </a:lnTo>
                  <a:lnTo>
                    <a:pt x="200577" y="217781"/>
                  </a:lnTo>
                  <a:lnTo>
                    <a:pt x="199020" y="214354"/>
                  </a:lnTo>
                  <a:lnTo>
                    <a:pt x="196658" y="212563"/>
                  </a:lnTo>
                  <a:lnTo>
                    <a:pt x="192394" y="212586"/>
                  </a:lnTo>
                  <a:lnTo>
                    <a:pt x="190274" y="212078"/>
                  </a:lnTo>
                  <a:lnTo>
                    <a:pt x="182732" y="207243"/>
                  </a:lnTo>
                  <a:lnTo>
                    <a:pt x="182208" y="206507"/>
                  </a:lnTo>
                  <a:lnTo>
                    <a:pt x="182255" y="205216"/>
                  </a:lnTo>
                  <a:lnTo>
                    <a:pt x="183507" y="203268"/>
                  </a:lnTo>
                  <a:lnTo>
                    <a:pt x="182661" y="200632"/>
                  </a:lnTo>
                  <a:lnTo>
                    <a:pt x="181769" y="198136"/>
                  </a:lnTo>
                  <a:lnTo>
                    <a:pt x="180291" y="196008"/>
                  </a:lnTo>
                  <a:lnTo>
                    <a:pt x="178671" y="194897"/>
                  </a:lnTo>
                  <a:lnTo>
                    <a:pt x="175276" y="195578"/>
                  </a:lnTo>
                  <a:lnTo>
                    <a:pt x="174087" y="196102"/>
                  </a:lnTo>
                  <a:lnTo>
                    <a:pt x="171943" y="195922"/>
                  </a:lnTo>
                  <a:lnTo>
                    <a:pt x="170262" y="196869"/>
                  </a:lnTo>
                  <a:lnTo>
                    <a:pt x="169323" y="196900"/>
                  </a:lnTo>
                  <a:lnTo>
                    <a:pt x="171967" y="193153"/>
                  </a:lnTo>
                  <a:lnTo>
                    <a:pt x="171255" y="192269"/>
                  </a:lnTo>
                  <a:lnTo>
                    <a:pt x="168642" y="190728"/>
                  </a:lnTo>
                  <a:lnTo>
                    <a:pt x="165090" y="190493"/>
                  </a:lnTo>
                  <a:lnTo>
                    <a:pt x="164104" y="190305"/>
                  </a:lnTo>
                  <a:lnTo>
                    <a:pt x="163525" y="191267"/>
                  </a:lnTo>
                  <a:lnTo>
                    <a:pt x="162837" y="190743"/>
                  </a:lnTo>
                  <a:lnTo>
                    <a:pt x="162908" y="189069"/>
                  </a:lnTo>
                  <a:lnTo>
                    <a:pt x="158784" y="181543"/>
                  </a:lnTo>
                  <a:lnTo>
                    <a:pt x="156015" y="178468"/>
                  </a:lnTo>
                  <a:lnTo>
                    <a:pt x="154615" y="177921"/>
                  </a:lnTo>
                  <a:lnTo>
                    <a:pt x="152088" y="178570"/>
                  </a:lnTo>
                  <a:lnTo>
                    <a:pt x="147855" y="177224"/>
                  </a:lnTo>
                  <a:lnTo>
                    <a:pt x="145328" y="176927"/>
                  </a:lnTo>
                  <a:lnTo>
                    <a:pt x="143936" y="177255"/>
                  </a:lnTo>
                  <a:lnTo>
                    <a:pt x="141855" y="178233"/>
                  </a:lnTo>
                  <a:lnTo>
                    <a:pt x="140806" y="177584"/>
                  </a:lnTo>
                  <a:lnTo>
                    <a:pt x="140439" y="176575"/>
                  </a:lnTo>
                  <a:lnTo>
                    <a:pt x="136597" y="173438"/>
                  </a:lnTo>
                  <a:lnTo>
                    <a:pt x="131802" y="171662"/>
                  </a:lnTo>
                  <a:lnTo>
                    <a:pt x="122468" y="161624"/>
                  </a:lnTo>
                  <a:lnTo>
                    <a:pt x="119605" y="157861"/>
                  </a:lnTo>
                  <a:lnTo>
                    <a:pt x="113714" y="153707"/>
                  </a:lnTo>
                  <a:lnTo>
                    <a:pt x="109990" y="147636"/>
                  </a:lnTo>
                  <a:lnTo>
                    <a:pt x="106939" y="145406"/>
                  </a:lnTo>
                  <a:lnTo>
                    <a:pt x="102503" y="143615"/>
                  </a:lnTo>
                  <a:lnTo>
                    <a:pt x="101478" y="143842"/>
                  </a:lnTo>
                  <a:lnTo>
                    <a:pt x="100148" y="144514"/>
                  </a:lnTo>
                  <a:lnTo>
                    <a:pt x="99099" y="144608"/>
                  </a:lnTo>
                  <a:lnTo>
                    <a:pt x="98270" y="143818"/>
                  </a:lnTo>
                  <a:lnTo>
                    <a:pt x="99115" y="143005"/>
                  </a:lnTo>
                  <a:lnTo>
                    <a:pt x="100062" y="142637"/>
                  </a:lnTo>
                  <a:lnTo>
                    <a:pt x="99694" y="140305"/>
                  </a:lnTo>
                  <a:lnTo>
                    <a:pt x="94640" y="134250"/>
                  </a:lnTo>
                  <a:lnTo>
                    <a:pt x="91683" y="132294"/>
                  </a:lnTo>
                  <a:lnTo>
                    <a:pt x="90846" y="131089"/>
                  </a:lnTo>
                  <a:lnTo>
                    <a:pt x="90228" y="129439"/>
                  </a:lnTo>
                  <a:lnTo>
                    <a:pt x="89594" y="128351"/>
                  </a:lnTo>
                  <a:lnTo>
                    <a:pt x="88194" y="127725"/>
                  </a:lnTo>
                  <a:lnTo>
                    <a:pt x="86997" y="127835"/>
                  </a:lnTo>
                  <a:lnTo>
                    <a:pt x="85346" y="127420"/>
                  </a:lnTo>
                  <a:lnTo>
                    <a:pt x="85401" y="124494"/>
                  </a:lnTo>
                  <a:lnTo>
                    <a:pt x="85729" y="122249"/>
                  </a:lnTo>
                  <a:lnTo>
                    <a:pt x="85479" y="120340"/>
                  </a:lnTo>
                  <a:lnTo>
                    <a:pt x="83867" y="115309"/>
                  </a:lnTo>
                  <a:lnTo>
                    <a:pt x="81082" y="111038"/>
                  </a:lnTo>
                  <a:lnTo>
                    <a:pt x="79439" y="100781"/>
                  </a:lnTo>
                  <a:lnTo>
                    <a:pt x="78172" y="97879"/>
                  </a:lnTo>
                  <a:lnTo>
                    <a:pt x="75089" y="95680"/>
                  </a:lnTo>
                  <a:lnTo>
                    <a:pt x="68134" y="93208"/>
                  </a:lnTo>
                  <a:lnTo>
                    <a:pt x="58441" y="86551"/>
                  </a:lnTo>
                  <a:lnTo>
                    <a:pt x="56391" y="86433"/>
                  </a:lnTo>
                  <a:lnTo>
                    <a:pt x="50563" y="83836"/>
                  </a:lnTo>
                  <a:lnTo>
                    <a:pt x="46948" y="83390"/>
                  </a:lnTo>
                  <a:lnTo>
                    <a:pt x="42254" y="85721"/>
                  </a:lnTo>
                  <a:lnTo>
                    <a:pt x="36551" y="92121"/>
                  </a:lnTo>
                  <a:lnTo>
                    <a:pt x="31927" y="98747"/>
                  </a:lnTo>
                  <a:lnTo>
                    <a:pt x="30245" y="100030"/>
                  </a:lnTo>
                  <a:lnTo>
                    <a:pt x="24276" y="102284"/>
                  </a:lnTo>
                  <a:lnTo>
                    <a:pt x="19003" y="103355"/>
                  </a:lnTo>
                  <a:lnTo>
                    <a:pt x="18948" y="101666"/>
                  </a:lnTo>
                  <a:lnTo>
                    <a:pt x="18761" y="100390"/>
                  </a:lnTo>
                  <a:lnTo>
                    <a:pt x="19652" y="98990"/>
                  </a:lnTo>
                  <a:lnTo>
                    <a:pt x="21123" y="97339"/>
                  </a:lnTo>
                  <a:lnTo>
                    <a:pt x="22477" y="95258"/>
                  </a:lnTo>
                  <a:lnTo>
                    <a:pt x="23040" y="93756"/>
                  </a:lnTo>
                  <a:lnTo>
                    <a:pt x="22774" y="92755"/>
                  </a:lnTo>
                  <a:lnTo>
                    <a:pt x="22164" y="91268"/>
                  </a:lnTo>
                  <a:lnTo>
                    <a:pt x="21335" y="91158"/>
                  </a:lnTo>
                  <a:lnTo>
                    <a:pt x="16312" y="92410"/>
                  </a:lnTo>
                  <a:lnTo>
                    <a:pt x="15162" y="92090"/>
                  </a:lnTo>
                  <a:lnTo>
                    <a:pt x="11446" y="90142"/>
                  </a:lnTo>
                  <a:lnTo>
                    <a:pt x="7448" y="87748"/>
                  </a:lnTo>
                  <a:lnTo>
                    <a:pt x="5977" y="86042"/>
                  </a:lnTo>
                  <a:lnTo>
                    <a:pt x="5422" y="84321"/>
                  </a:lnTo>
                  <a:lnTo>
                    <a:pt x="5836" y="83210"/>
                  </a:lnTo>
                  <a:lnTo>
                    <a:pt x="5508" y="82130"/>
                  </a:lnTo>
                  <a:lnTo>
                    <a:pt x="4725" y="80675"/>
                  </a:lnTo>
                  <a:lnTo>
                    <a:pt x="5429" y="79024"/>
                  </a:lnTo>
                  <a:lnTo>
                    <a:pt x="6673" y="76967"/>
                  </a:lnTo>
                  <a:lnTo>
                    <a:pt x="7299" y="75567"/>
                  </a:lnTo>
                  <a:lnTo>
                    <a:pt x="8348" y="75207"/>
                  </a:lnTo>
                  <a:lnTo>
                    <a:pt x="8848" y="74354"/>
                  </a:lnTo>
                  <a:lnTo>
                    <a:pt x="8011" y="70943"/>
                  </a:lnTo>
                  <a:lnTo>
                    <a:pt x="7573" y="70395"/>
                  </a:lnTo>
                  <a:lnTo>
                    <a:pt x="6853" y="69973"/>
                  </a:lnTo>
                  <a:lnTo>
                    <a:pt x="5742" y="69926"/>
                  </a:lnTo>
                  <a:lnTo>
                    <a:pt x="3802" y="69222"/>
                  </a:lnTo>
                  <a:lnTo>
                    <a:pt x="2425" y="68040"/>
                  </a:lnTo>
                  <a:lnTo>
                    <a:pt x="2128" y="66444"/>
                  </a:lnTo>
                  <a:lnTo>
                    <a:pt x="1401" y="64911"/>
                  </a:lnTo>
                  <a:lnTo>
                    <a:pt x="157" y="63503"/>
                  </a:lnTo>
                  <a:lnTo>
                    <a:pt x="0" y="61961"/>
                  </a:lnTo>
                  <a:lnTo>
                    <a:pt x="1416" y="61148"/>
                  </a:lnTo>
                  <a:lnTo>
                    <a:pt x="3349" y="61117"/>
                  </a:lnTo>
                  <a:lnTo>
                    <a:pt x="4710" y="61422"/>
                  </a:lnTo>
                  <a:lnTo>
                    <a:pt x="7761" y="58942"/>
                  </a:lnTo>
                  <a:lnTo>
                    <a:pt x="8888" y="58723"/>
                  </a:lnTo>
                  <a:lnTo>
                    <a:pt x="9897" y="58191"/>
                  </a:lnTo>
                  <a:lnTo>
                    <a:pt x="10742" y="54795"/>
                  </a:lnTo>
                  <a:lnTo>
                    <a:pt x="11391" y="53778"/>
                  </a:lnTo>
                  <a:lnTo>
                    <a:pt x="11547" y="53184"/>
                  </a:lnTo>
                  <a:lnTo>
                    <a:pt x="10945" y="52472"/>
                  </a:lnTo>
                  <a:lnTo>
                    <a:pt x="8481" y="50078"/>
                  </a:lnTo>
                  <a:lnTo>
                    <a:pt x="7354" y="47574"/>
                  </a:lnTo>
                  <a:lnTo>
                    <a:pt x="5578" y="44766"/>
                  </a:lnTo>
                  <a:lnTo>
                    <a:pt x="3927" y="43522"/>
                  </a:lnTo>
                  <a:lnTo>
                    <a:pt x="3591" y="42552"/>
                  </a:lnTo>
                  <a:lnTo>
                    <a:pt x="3552" y="41323"/>
                  </a:lnTo>
                  <a:lnTo>
                    <a:pt x="3888" y="40236"/>
                  </a:lnTo>
                  <a:lnTo>
                    <a:pt x="6877" y="38546"/>
                  </a:lnTo>
                  <a:lnTo>
                    <a:pt x="8645" y="36747"/>
                  </a:lnTo>
                  <a:lnTo>
                    <a:pt x="9404" y="37435"/>
                  </a:lnTo>
                  <a:lnTo>
                    <a:pt x="11016" y="38171"/>
                  </a:lnTo>
                  <a:lnTo>
                    <a:pt x="15389" y="37169"/>
                  </a:lnTo>
                  <a:lnTo>
                    <a:pt x="18103" y="36160"/>
                  </a:lnTo>
                  <a:lnTo>
                    <a:pt x="20012" y="35096"/>
                  </a:lnTo>
                  <a:lnTo>
                    <a:pt x="21194" y="35284"/>
                  </a:lnTo>
                  <a:lnTo>
                    <a:pt x="25481" y="36872"/>
                  </a:lnTo>
                  <a:lnTo>
                    <a:pt x="26897" y="36066"/>
                  </a:lnTo>
                  <a:lnTo>
                    <a:pt x="29987" y="33915"/>
                  </a:lnTo>
                  <a:lnTo>
                    <a:pt x="30449" y="32780"/>
                  </a:lnTo>
                  <a:lnTo>
                    <a:pt x="32890" y="29338"/>
                  </a:lnTo>
                  <a:lnTo>
                    <a:pt x="32937" y="28501"/>
                  </a:lnTo>
                  <a:lnTo>
                    <a:pt x="31935" y="26334"/>
                  </a:lnTo>
                  <a:lnTo>
                    <a:pt x="32248" y="25856"/>
                  </a:lnTo>
                  <a:lnTo>
                    <a:pt x="35237" y="23635"/>
                  </a:lnTo>
                  <a:lnTo>
                    <a:pt x="36700" y="21663"/>
                  </a:lnTo>
                  <a:lnTo>
                    <a:pt x="38288" y="20341"/>
                  </a:lnTo>
                  <a:lnTo>
                    <a:pt x="39430" y="20309"/>
                  </a:lnTo>
                  <a:lnTo>
                    <a:pt x="39743" y="20763"/>
                  </a:lnTo>
                  <a:lnTo>
                    <a:pt x="39876" y="21687"/>
                  </a:lnTo>
                  <a:lnTo>
                    <a:pt x="39774" y="25489"/>
                  </a:lnTo>
                  <a:lnTo>
                    <a:pt x="40213" y="26654"/>
                  </a:lnTo>
                  <a:lnTo>
                    <a:pt x="42560" y="29377"/>
                  </a:lnTo>
                  <a:lnTo>
                    <a:pt x="44234" y="30926"/>
                  </a:lnTo>
                  <a:lnTo>
                    <a:pt x="48122" y="31990"/>
                  </a:lnTo>
                  <a:lnTo>
                    <a:pt x="48302" y="32498"/>
                  </a:lnTo>
                  <a:lnTo>
                    <a:pt x="47230" y="34540"/>
                  </a:lnTo>
                  <a:lnTo>
                    <a:pt x="49585" y="36981"/>
                  </a:lnTo>
                  <a:lnTo>
                    <a:pt x="50007" y="38765"/>
                  </a:lnTo>
                  <a:lnTo>
                    <a:pt x="51095" y="39766"/>
                  </a:lnTo>
                  <a:lnTo>
                    <a:pt x="52628" y="39274"/>
                  </a:lnTo>
                  <a:lnTo>
                    <a:pt x="53129" y="38327"/>
                  </a:lnTo>
                  <a:lnTo>
                    <a:pt x="52527" y="36676"/>
                  </a:lnTo>
                  <a:lnTo>
                    <a:pt x="52081" y="34947"/>
                  </a:lnTo>
                  <a:lnTo>
                    <a:pt x="52167" y="33946"/>
                  </a:lnTo>
                  <a:lnTo>
                    <a:pt x="52589" y="32796"/>
                  </a:lnTo>
                  <a:lnTo>
                    <a:pt x="53661" y="31184"/>
                  </a:lnTo>
                  <a:lnTo>
                    <a:pt x="56571" y="27491"/>
                  </a:lnTo>
                  <a:lnTo>
                    <a:pt x="57620" y="25356"/>
                  </a:lnTo>
                  <a:lnTo>
                    <a:pt x="57807" y="22046"/>
                  </a:lnTo>
                  <a:lnTo>
                    <a:pt x="57815" y="19386"/>
                  </a:lnTo>
                  <a:lnTo>
                    <a:pt x="58785" y="18737"/>
                  </a:lnTo>
                  <a:lnTo>
                    <a:pt x="60874" y="19214"/>
                  </a:lnTo>
                  <a:lnTo>
                    <a:pt x="61500" y="19160"/>
                  </a:lnTo>
                  <a:lnTo>
                    <a:pt x="61782" y="20795"/>
                  </a:lnTo>
                  <a:lnTo>
                    <a:pt x="62674" y="23400"/>
                  </a:lnTo>
                  <a:lnTo>
                    <a:pt x="63722" y="24745"/>
                  </a:lnTo>
                  <a:lnTo>
                    <a:pt x="64841" y="25066"/>
                  </a:lnTo>
                  <a:lnTo>
                    <a:pt x="66155" y="25074"/>
                  </a:lnTo>
                  <a:lnTo>
                    <a:pt x="69410" y="23486"/>
                  </a:lnTo>
                  <a:lnTo>
                    <a:pt x="71530" y="22798"/>
                  </a:lnTo>
                  <a:lnTo>
                    <a:pt x="72734" y="22985"/>
                  </a:lnTo>
                  <a:lnTo>
                    <a:pt x="73446" y="24065"/>
                  </a:lnTo>
                  <a:lnTo>
                    <a:pt x="74964" y="26905"/>
                  </a:lnTo>
                  <a:lnTo>
                    <a:pt x="75832" y="27225"/>
                  </a:lnTo>
                  <a:lnTo>
                    <a:pt x="76881" y="26897"/>
                  </a:lnTo>
                  <a:lnTo>
                    <a:pt x="77249" y="26412"/>
                  </a:lnTo>
                  <a:lnTo>
                    <a:pt x="76912" y="25317"/>
                  </a:lnTo>
                  <a:lnTo>
                    <a:pt x="76466" y="22946"/>
                  </a:lnTo>
                  <a:lnTo>
                    <a:pt x="75856" y="21108"/>
                  </a:lnTo>
                  <a:lnTo>
                    <a:pt x="75058" y="20247"/>
                  </a:lnTo>
                  <a:lnTo>
                    <a:pt x="74894" y="19128"/>
                  </a:lnTo>
                  <a:lnTo>
                    <a:pt x="75394" y="17110"/>
                  </a:lnTo>
                  <a:lnTo>
                    <a:pt x="75966" y="15420"/>
                  </a:lnTo>
                  <a:lnTo>
                    <a:pt x="77077" y="14958"/>
                  </a:lnTo>
                  <a:lnTo>
                    <a:pt x="78352" y="14747"/>
                  </a:lnTo>
                  <a:lnTo>
                    <a:pt x="80034" y="16539"/>
                  </a:lnTo>
                  <a:lnTo>
                    <a:pt x="82029" y="17102"/>
                  </a:lnTo>
                  <a:lnTo>
                    <a:pt x="83515" y="17008"/>
                  </a:lnTo>
                  <a:lnTo>
                    <a:pt x="83773" y="15968"/>
                  </a:lnTo>
                  <a:lnTo>
                    <a:pt x="83680" y="14825"/>
                  </a:lnTo>
                  <a:lnTo>
                    <a:pt x="82795" y="13355"/>
                  </a:lnTo>
                  <a:lnTo>
                    <a:pt x="82968" y="11125"/>
                  </a:lnTo>
                  <a:lnTo>
                    <a:pt x="83992" y="6963"/>
                  </a:lnTo>
                  <a:lnTo>
                    <a:pt x="84579" y="7284"/>
                  </a:lnTo>
                  <a:lnTo>
                    <a:pt x="86785" y="7323"/>
                  </a:lnTo>
                  <a:lnTo>
                    <a:pt x="89187" y="7557"/>
                  </a:lnTo>
                  <a:lnTo>
                    <a:pt x="90736" y="9255"/>
                  </a:lnTo>
                  <a:lnTo>
                    <a:pt x="92254" y="9834"/>
                  </a:lnTo>
                  <a:lnTo>
                    <a:pt x="94413" y="10014"/>
                  </a:lnTo>
                  <a:lnTo>
                    <a:pt x="95861" y="9779"/>
                  </a:lnTo>
                  <a:lnTo>
                    <a:pt x="96565" y="9138"/>
                  </a:lnTo>
                  <a:lnTo>
                    <a:pt x="97402" y="7151"/>
                  </a:lnTo>
                  <a:lnTo>
                    <a:pt x="98951" y="4686"/>
                  </a:lnTo>
                  <a:lnTo>
                    <a:pt x="101376" y="3419"/>
                  </a:lnTo>
                  <a:lnTo>
                    <a:pt x="105523" y="3184"/>
                  </a:lnTo>
                  <a:lnTo>
                    <a:pt x="107596" y="2722"/>
                  </a:lnTo>
                  <a:lnTo>
                    <a:pt x="109747" y="2746"/>
                  </a:lnTo>
                  <a:lnTo>
                    <a:pt x="111367" y="3129"/>
                  </a:lnTo>
                  <a:lnTo>
                    <a:pt x="113041" y="3082"/>
                  </a:lnTo>
                  <a:lnTo>
                    <a:pt x="117297" y="1361"/>
                  </a:lnTo>
                  <a:lnTo>
                    <a:pt x="121686" y="0"/>
                  </a:lnTo>
                  <a:lnTo>
                    <a:pt x="122296" y="227"/>
                  </a:lnTo>
                  <a:lnTo>
                    <a:pt x="122390" y="680"/>
                  </a:lnTo>
                  <a:lnTo>
                    <a:pt x="121600" y="1729"/>
                  </a:lnTo>
                  <a:lnTo>
                    <a:pt x="120833" y="3121"/>
                  </a:lnTo>
                  <a:lnTo>
                    <a:pt x="121349" y="4710"/>
                  </a:lnTo>
                  <a:lnTo>
                    <a:pt x="123845" y="7894"/>
                  </a:lnTo>
                  <a:lnTo>
                    <a:pt x="125206" y="10327"/>
                  </a:lnTo>
                  <a:lnTo>
                    <a:pt x="126489" y="12150"/>
                  </a:lnTo>
                  <a:lnTo>
                    <a:pt x="128484" y="13112"/>
                  </a:lnTo>
                  <a:lnTo>
                    <a:pt x="131105" y="13699"/>
                  </a:lnTo>
                  <a:lnTo>
                    <a:pt x="133327" y="13910"/>
                  </a:lnTo>
                  <a:lnTo>
                    <a:pt x="135651" y="14599"/>
                  </a:lnTo>
                  <a:lnTo>
                    <a:pt x="143623" y="16296"/>
                  </a:lnTo>
                  <a:lnTo>
                    <a:pt x="147636" y="16765"/>
                  </a:lnTo>
                  <a:lnTo>
                    <a:pt x="150679" y="16836"/>
                  </a:lnTo>
                  <a:lnTo>
                    <a:pt x="155256" y="17861"/>
                  </a:lnTo>
                  <a:close/>
                  <a:moveTo>
                    <a:pt x="128586" y="99232"/>
                  </a:moveTo>
                  <a:lnTo>
                    <a:pt x="129235" y="97668"/>
                  </a:lnTo>
                  <a:lnTo>
                    <a:pt x="128993" y="96549"/>
                  </a:lnTo>
                  <a:lnTo>
                    <a:pt x="127616" y="96776"/>
                  </a:lnTo>
                  <a:lnTo>
                    <a:pt x="126646" y="98231"/>
                  </a:lnTo>
                  <a:lnTo>
                    <a:pt x="127295" y="99459"/>
                  </a:lnTo>
                  <a:lnTo>
                    <a:pt x="128586" y="99232"/>
                  </a:lnTo>
                  <a:close/>
                  <a:moveTo>
                    <a:pt x="127577" y="159066"/>
                  </a:moveTo>
                  <a:lnTo>
                    <a:pt x="127561" y="158831"/>
                  </a:lnTo>
                  <a:lnTo>
                    <a:pt x="127397" y="158855"/>
                  </a:lnTo>
                  <a:lnTo>
                    <a:pt x="127326" y="158996"/>
                  </a:lnTo>
                  <a:lnTo>
                    <a:pt x="127397" y="159090"/>
                  </a:lnTo>
                  <a:lnTo>
                    <a:pt x="127577" y="159066"/>
                  </a:lnTo>
                  <a:close/>
                  <a:moveTo>
                    <a:pt x="82702" y="130636"/>
                  </a:moveTo>
                  <a:lnTo>
                    <a:pt x="83429" y="131793"/>
                  </a:lnTo>
                  <a:lnTo>
                    <a:pt x="83515" y="132466"/>
                  </a:lnTo>
                  <a:lnTo>
                    <a:pt x="83022" y="133233"/>
                  </a:lnTo>
                  <a:lnTo>
                    <a:pt x="83226" y="134954"/>
                  </a:lnTo>
                  <a:lnTo>
                    <a:pt x="81387" y="133522"/>
                  </a:lnTo>
                  <a:lnTo>
                    <a:pt x="78610" y="134242"/>
                  </a:lnTo>
                  <a:lnTo>
                    <a:pt x="76904" y="134086"/>
                  </a:lnTo>
                  <a:lnTo>
                    <a:pt x="76435" y="132803"/>
                  </a:lnTo>
                  <a:lnTo>
                    <a:pt x="76826" y="132052"/>
                  </a:lnTo>
                  <a:lnTo>
                    <a:pt x="79471" y="131887"/>
                  </a:lnTo>
                  <a:lnTo>
                    <a:pt x="80292" y="131520"/>
                  </a:lnTo>
                  <a:lnTo>
                    <a:pt x="81903" y="131692"/>
                  </a:lnTo>
                  <a:lnTo>
                    <a:pt x="82702" y="130636"/>
                  </a:lnTo>
                  <a:close/>
                  <a:moveTo>
                    <a:pt x="65936" y="188693"/>
                  </a:moveTo>
                  <a:lnTo>
                    <a:pt x="67039" y="190540"/>
                  </a:lnTo>
                  <a:lnTo>
                    <a:pt x="69503" y="198097"/>
                  </a:lnTo>
                  <a:lnTo>
                    <a:pt x="69738" y="199724"/>
                  </a:lnTo>
                  <a:lnTo>
                    <a:pt x="69245" y="201391"/>
                  </a:lnTo>
                  <a:lnTo>
                    <a:pt x="68619" y="202572"/>
                  </a:lnTo>
                  <a:lnTo>
                    <a:pt x="66171" y="206359"/>
                  </a:lnTo>
                  <a:lnTo>
                    <a:pt x="66530" y="209480"/>
                  </a:lnTo>
                  <a:lnTo>
                    <a:pt x="67438" y="211413"/>
                  </a:lnTo>
                  <a:lnTo>
                    <a:pt x="67571" y="213548"/>
                  </a:lnTo>
                  <a:lnTo>
                    <a:pt x="67117" y="216193"/>
                  </a:lnTo>
                  <a:lnTo>
                    <a:pt x="65600" y="232380"/>
                  </a:lnTo>
                  <a:lnTo>
                    <a:pt x="64864" y="235235"/>
                  </a:lnTo>
                  <a:lnTo>
                    <a:pt x="64402" y="237699"/>
                  </a:lnTo>
                  <a:lnTo>
                    <a:pt x="62728" y="238451"/>
                  </a:lnTo>
                  <a:lnTo>
                    <a:pt x="60569" y="237660"/>
                  </a:lnTo>
                  <a:lnTo>
                    <a:pt x="57847" y="236268"/>
                  </a:lnTo>
                  <a:lnTo>
                    <a:pt x="56587" y="236354"/>
                  </a:lnTo>
                  <a:lnTo>
                    <a:pt x="55320" y="236831"/>
                  </a:lnTo>
                  <a:lnTo>
                    <a:pt x="54279" y="236424"/>
                  </a:lnTo>
                  <a:lnTo>
                    <a:pt x="53285" y="235634"/>
                  </a:lnTo>
                  <a:lnTo>
                    <a:pt x="52542" y="241157"/>
                  </a:lnTo>
                  <a:lnTo>
                    <a:pt x="51314" y="243395"/>
                  </a:lnTo>
                  <a:lnTo>
                    <a:pt x="49444" y="244826"/>
                  </a:lnTo>
                  <a:lnTo>
                    <a:pt x="47684" y="244913"/>
                  </a:lnTo>
                  <a:lnTo>
                    <a:pt x="45869" y="244435"/>
                  </a:lnTo>
                  <a:lnTo>
                    <a:pt x="44335" y="244435"/>
                  </a:lnTo>
                  <a:lnTo>
                    <a:pt x="43170" y="243379"/>
                  </a:lnTo>
                  <a:lnTo>
                    <a:pt x="42246" y="241517"/>
                  </a:lnTo>
                  <a:lnTo>
                    <a:pt x="40776" y="239256"/>
                  </a:lnTo>
                  <a:lnTo>
                    <a:pt x="39281" y="236573"/>
                  </a:lnTo>
                  <a:lnTo>
                    <a:pt x="39117" y="234140"/>
                  </a:lnTo>
                  <a:lnTo>
                    <a:pt x="38859" y="228765"/>
                  </a:lnTo>
                  <a:lnTo>
                    <a:pt x="39289" y="227592"/>
                  </a:lnTo>
                  <a:lnTo>
                    <a:pt x="39915" y="226465"/>
                  </a:lnTo>
                  <a:lnTo>
                    <a:pt x="40220" y="224055"/>
                  </a:lnTo>
                  <a:lnTo>
                    <a:pt x="40009" y="221951"/>
                  </a:lnTo>
                  <a:lnTo>
                    <a:pt x="40447" y="221200"/>
                  </a:lnTo>
                  <a:lnTo>
                    <a:pt x="41316" y="221951"/>
                  </a:lnTo>
                  <a:lnTo>
                    <a:pt x="41965" y="221669"/>
                  </a:lnTo>
                  <a:lnTo>
                    <a:pt x="41926" y="220582"/>
                  </a:lnTo>
                  <a:lnTo>
                    <a:pt x="42121" y="218602"/>
                  </a:lnTo>
                  <a:lnTo>
                    <a:pt x="40979" y="216944"/>
                  </a:lnTo>
                  <a:lnTo>
                    <a:pt x="39047" y="216381"/>
                  </a:lnTo>
                  <a:lnTo>
                    <a:pt x="38859" y="214644"/>
                  </a:lnTo>
                  <a:lnTo>
                    <a:pt x="39062" y="212946"/>
                  </a:lnTo>
                  <a:lnTo>
                    <a:pt x="40080" y="211804"/>
                  </a:lnTo>
                  <a:lnTo>
                    <a:pt x="40424" y="210286"/>
                  </a:lnTo>
                  <a:lnTo>
                    <a:pt x="40432" y="205647"/>
                  </a:lnTo>
                  <a:lnTo>
                    <a:pt x="39070" y="203933"/>
                  </a:lnTo>
                  <a:lnTo>
                    <a:pt x="38546" y="201336"/>
                  </a:lnTo>
                  <a:lnTo>
                    <a:pt x="37842" y="199677"/>
                  </a:lnTo>
                  <a:lnTo>
                    <a:pt x="36575" y="198003"/>
                  </a:lnTo>
                  <a:lnTo>
                    <a:pt x="35135" y="196642"/>
                  </a:lnTo>
                  <a:lnTo>
                    <a:pt x="34251" y="195328"/>
                  </a:lnTo>
                  <a:lnTo>
                    <a:pt x="34055" y="191885"/>
                  </a:lnTo>
                  <a:lnTo>
                    <a:pt x="34556" y="189006"/>
                  </a:lnTo>
                  <a:lnTo>
                    <a:pt x="35010" y="187770"/>
                  </a:lnTo>
                  <a:lnTo>
                    <a:pt x="35471" y="187950"/>
                  </a:lnTo>
                  <a:lnTo>
                    <a:pt x="36895" y="189382"/>
                  </a:lnTo>
                  <a:lnTo>
                    <a:pt x="38061" y="189703"/>
                  </a:lnTo>
                  <a:lnTo>
                    <a:pt x="40369" y="190047"/>
                  </a:lnTo>
                  <a:lnTo>
                    <a:pt x="42638" y="189585"/>
                  </a:lnTo>
                  <a:lnTo>
                    <a:pt x="45423" y="188279"/>
                  </a:lnTo>
                  <a:lnTo>
                    <a:pt x="48106" y="186698"/>
                  </a:lnTo>
                  <a:lnTo>
                    <a:pt x="51995" y="182043"/>
                  </a:lnTo>
                  <a:lnTo>
                    <a:pt x="54388" y="181097"/>
                  </a:lnTo>
                  <a:lnTo>
                    <a:pt x="55617" y="179869"/>
                  </a:lnTo>
                  <a:lnTo>
                    <a:pt x="56039" y="178210"/>
                  </a:lnTo>
                  <a:lnTo>
                    <a:pt x="57056" y="177780"/>
                  </a:lnTo>
                  <a:lnTo>
                    <a:pt x="58253" y="179391"/>
                  </a:lnTo>
                  <a:lnTo>
                    <a:pt x="59740" y="179563"/>
                  </a:lnTo>
                  <a:lnTo>
                    <a:pt x="62032" y="180893"/>
                  </a:lnTo>
                  <a:lnTo>
                    <a:pt x="63018" y="182161"/>
                  </a:lnTo>
                  <a:lnTo>
                    <a:pt x="63863" y="183686"/>
                  </a:lnTo>
                  <a:lnTo>
                    <a:pt x="64676" y="184359"/>
                  </a:lnTo>
                  <a:lnTo>
                    <a:pt x="65545" y="184742"/>
                  </a:lnTo>
                  <a:lnTo>
                    <a:pt x="65670" y="185103"/>
                  </a:lnTo>
                  <a:lnTo>
                    <a:pt x="64981" y="185462"/>
                  </a:lnTo>
                  <a:lnTo>
                    <a:pt x="64191" y="187207"/>
                  </a:lnTo>
                  <a:lnTo>
                    <a:pt x="64637" y="187708"/>
                  </a:lnTo>
                  <a:lnTo>
                    <a:pt x="65936" y="188693"/>
                  </a:lnTo>
                  <a:close/>
                  <a:moveTo>
                    <a:pt x="36387" y="184125"/>
                  </a:moveTo>
                  <a:lnTo>
                    <a:pt x="35659" y="185447"/>
                  </a:lnTo>
                  <a:lnTo>
                    <a:pt x="34626" y="185353"/>
                  </a:lnTo>
                  <a:lnTo>
                    <a:pt x="35033" y="184375"/>
                  </a:lnTo>
                  <a:lnTo>
                    <a:pt x="35988" y="182411"/>
                  </a:lnTo>
                  <a:lnTo>
                    <a:pt x="37146" y="181754"/>
                  </a:lnTo>
                  <a:lnTo>
                    <a:pt x="37662" y="182341"/>
                  </a:lnTo>
                  <a:lnTo>
                    <a:pt x="37115" y="183467"/>
                  </a:lnTo>
                  <a:lnTo>
                    <a:pt x="36387" y="184125"/>
                  </a:lnTo>
                  <a:close/>
                  <a:moveTo>
                    <a:pt x="160490" y="193794"/>
                  </a:moveTo>
                  <a:lnTo>
                    <a:pt x="159512" y="194045"/>
                  </a:lnTo>
                  <a:lnTo>
                    <a:pt x="158941" y="193700"/>
                  </a:lnTo>
                  <a:lnTo>
                    <a:pt x="158628" y="193262"/>
                  </a:lnTo>
                  <a:lnTo>
                    <a:pt x="159011" y="192175"/>
                  </a:lnTo>
                  <a:lnTo>
                    <a:pt x="161006" y="192824"/>
                  </a:lnTo>
                  <a:lnTo>
                    <a:pt x="160983" y="193434"/>
                  </a:lnTo>
                  <a:lnTo>
                    <a:pt x="160490" y="193794"/>
                  </a:lnTo>
                  <a:close/>
                  <a:moveTo>
                    <a:pt x="40627" y="240484"/>
                  </a:moveTo>
                  <a:lnTo>
                    <a:pt x="39360" y="243270"/>
                  </a:lnTo>
                  <a:lnTo>
                    <a:pt x="38038" y="241298"/>
                  </a:lnTo>
                  <a:lnTo>
                    <a:pt x="37983" y="239608"/>
                  </a:lnTo>
                  <a:lnTo>
                    <a:pt x="38163" y="239123"/>
                  </a:lnTo>
                  <a:lnTo>
                    <a:pt x="39790" y="239835"/>
                  </a:lnTo>
                  <a:lnTo>
                    <a:pt x="40627" y="240484"/>
                  </a:lnTo>
                  <a:close/>
                  <a:moveTo>
                    <a:pt x="196462" y="264205"/>
                  </a:moveTo>
                  <a:lnTo>
                    <a:pt x="194976" y="267366"/>
                  </a:lnTo>
                  <a:lnTo>
                    <a:pt x="194248" y="268578"/>
                  </a:lnTo>
                  <a:lnTo>
                    <a:pt x="188952" y="276285"/>
                  </a:lnTo>
                  <a:lnTo>
                    <a:pt x="188341" y="278060"/>
                  </a:lnTo>
                  <a:lnTo>
                    <a:pt x="187966" y="279993"/>
                  </a:lnTo>
                  <a:lnTo>
                    <a:pt x="187418" y="281683"/>
                  </a:lnTo>
                  <a:lnTo>
                    <a:pt x="186683" y="283271"/>
                  </a:lnTo>
                  <a:lnTo>
                    <a:pt x="185986" y="285289"/>
                  </a:lnTo>
                  <a:lnTo>
                    <a:pt x="186120" y="287574"/>
                  </a:lnTo>
                  <a:lnTo>
                    <a:pt x="186370" y="288693"/>
                  </a:lnTo>
                  <a:lnTo>
                    <a:pt x="187012" y="289428"/>
                  </a:lnTo>
                  <a:lnTo>
                    <a:pt x="188060" y="290116"/>
                  </a:lnTo>
                  <a:lnTo>
                    <a:pt x="188866" y="291180"/>
                  </a:lnTo>
                  <a:lnTo>
                    <a:pt x="187629" y="292143"/>
                  </a:lnTo>
                  <a:lnTo>
                    <a:pt x="188983" y="294075"/>
                  </a:lnTo>
                  <a:lnTo>
                    <a:pt x="190141" y="295217"/>
                  </a:lnTo>
                  <a:lnTo>
                    <a:pt x="190297" y="296359"/>
                  </a:lnTo>
                  <a:lnTo>
                    <a:pt x="190274" y="297502"/>
                  </a:lnTo>
                  <a:lnTo>
                    <a:pt x="187872" y="299645"/>
                  </a:lnTo>
                  <a:lnTo>
                    <a:pt x="186933" y="300827"/>
                  </a:lnTo>
                  <a:lnTo>
                    <a:pt x="186354" y="302258"/>
                  </a:lnTo>
                  <a:lnTo>
                    <a:pt x="186104" y="303729"/>
                  </a:lnTo>
                  <a:lnTo>
                    <a:pt x="186362" y="305059"/>
                  </a:lnTo>
                  <a:lnTo>
                    <a:pt x="186284" y="306381"/>
                  </a:lnTo>
                  <a:lnTo>
                    <a:pt x="183866" y="306217"/>
                  </a:lnTo>
                  <a:lnTo>
                    <a:pt x="181394" y="305403"/>
                  </a:lnTo>
                  <a:lnTo>
                    <a:pt x="178899" y="305756"/>
                  </a:lnTo>
                  <a:lnTo>
                    <a:pt x="175347" y="304222"/>
                  </a:lnTo>
                  <a:lnTo>
                    <a:pt x="174056" y="303948"/>
                  </a:lnTo>
                  <a:lnTo>
                    <a:pt x="172882" y="303346"/>
                  </a:lnTo>
                  <a:lnTo>
                    <a:pt x="169933" y="298589"/>
                  </a:lnTo>
                  <a:lnTo>
                    <a:pt x="167555" y="296579"/>
                  </a:lnTo>
                  <a:lnTo>
                    <a:pt x="165004" y="295006"/>
                  </a:lnTo>
                  <a:lnTo>
                    <a:pt x="162399" y="294912"/>
                  </a:lnTo>
                  <a:lnTo>
                    <a:pt x="159794" y="295092"/>
                  </a:lnTo>
                  <a:lnTo>
                    <a:pt x="157494" y="294122"/>
                  </a:lnTo>
                  <a:lnTo>
                    <a:pt x="152807" y="290875"/>
                  </a:lnTo>
                  <a:lnTo>
                    <a:pt x="147839" y="288270"/>
                  </a:lnTo>
                  <a:lnTo>
                    <a:pt x="145735" y="286580"/>
                  </a:lnTo>
                  <a:lnTo>
                    <a:pt x="144773" y="285438"/>
                  </a:lnTo>
                  <a:lnTo>
                    <a:pt x="143646" y="284679"/>
                  </a:lnTo>
                  <a:lnTo>
                    <a:pt x="140806" y="283928"/>
                  </a:lnTo>
                  <a:lnTo>
                    <a:pt x="138248" y="282160"/>
                  </a:lnTo>
                  <a:lnTo>
                    <a:pt x="137090" y="282035"/>
                  </a:lnTo>
                  <a:lnTo>
                    <a:pt x="134594" y="282246"/>
                  </a:lnTo>
                  <a:lnTo>
                    <a:pt x="133311" y="282121"/>
                  </a:lnTo>
                  <a:lnTo>
                    <a:pt x="132020" y="281495"/>
                  </a:lnTo>
                  <a:lnTo>
                    <a:pt x="129533" y="279422"/>
                  </a:lnTo>
                  <a:lnTo>
                    <a:pt x="127937" y="276543"/>
                  </a:lnTo>
                  <a:lnTo>
                    <a:pt x="127522" y="275268"/>
                  </a:lnTo>
                  <a:lnTo>
                    <a:pt x="128649" y="271974"/>
                  </a:lnTo>
                  <a:lnTo>
                    <a:pt x="129987" y="268805"/>
                  </a:lnTo>
                  <a:lnTo>
                    <a:pt x="131168" y="267921"/>
                  </a:lnTo>
                  <a:lnTo>
                    <a:pt x="132545" y="267280"/>
                  </a:lnTo>
                  <a:lnTo>
                    <a:pt x="133374" y="266341"/>
                  </a:lnTo>
                  <a:lnTo>
                    <a:pt x="134078" y="265191"/>
                  </a:lnTo>
                  <a:lnTo>
                    <a:pt x="136636" y="268508"/>
                  </a:lnTo>
                  <a:lnTo>
                    <a:pt x="137778" y="269314"/>
                  </a:lnTo>
                  <a:lnTo>
                    <a:pt x="138936" y="269134"/>
                  </a:lnTo>
                  <a:lnTo>
                    <a:pt x="140986" y="267945"/>
                  </a:lnTo>
                  <a:lnTo>
                    <a:pt x="141158" y="266638"/>
                  </a:lnTo>
                  <a:lnTo>
                    <a:pt x="143427" y="264988"/>
                  </a:lnTo>
                  <a:lnTo>
                    <a:pt x="146306" y="264956"/>
                  </a:lnTo>
                  <a:lnTo>
                    <a:pt x="147636" y="265261"/>
                  </a:lnTo>
                  <a:lnTo>
                    <a:pt x="148332" y="266756"/>
                  </a:lnTo>
                  <a:lnTo>
                    <a:pt x="149428" y="267217"/>
                  </a:lnTo>
                  <a:lnTo>
                    <a:pt x="150695" y="267413"/>
                  </a:lnTo>
                  <a:lnTo>
                    <a:pt x="154873" y="270253"/>
                  </a:lnTo>
                  <a:lnTo>
                    <a:pt x="156046" y="270714"/>
                  </a:lnTo>
                  <a:lnTo>
                    <a:pt x="157228" y="270792"/>
                  </a:lnTo>
                  <a:lnTo>
                    <a:pt x="160474" y="269603"/>
                  </a:lnTo>
                  <a:lnTo>
                    <a:pt x="162962" y="269150"/>
                  </a:lnTo>
                  <a:lnTo>
                    <a:pt x="168180" y="269807"/>
                  </a:lnTo>
                  <a:lnTo>
                    <a:pt x="170997" y="269095"/>
                  </a:lnTo>
                  <a:lnTo>
                    <a:pt x="172968" y="269009"/>
                  </a:lnTo>
                  <a:lnTo>
                    <a:pt x="175839" y="267914"/>
                  </a:lnTo>
                  <a:lnTo>
                    <a:pt x="178046" y="266091"/>
                  </a:lnTo>
                  <a:lnTo>
                    <a:pt x="179196" y="265637"/>
                  </a:lnTo>
                  <a:lnTo>
                    <a:pt x="180432" y="265504"/>
                  </a:lnTo>
                  <a:lnTo>
                    <a:pt x="183420" y="265621"/>
                  </a:lnTo>
                  <a:lnTo>
                    <a:pt x="186425" y="266036"/>
                  </a:lnTo>
                  <a:lnTo>
                    <a:pt x="187684" y="265606"/>
                  </a:lnTo>
                  <a:lnTo>
                    <a:pt x="188741" y="264409"/>
                  </a:lnTo>
                  <a:lnTo>
                    <a:pt x="189961" y="263869"/>
                  </a:lnTo>
                  <a:lnTo>
                    <a:pt x="191299" y="264229"/>
                  </a:lnTo>
                  <a:lnTo>
                    <a:pt x="194764" y="262179"/>
                  </a:lnTo>
                  <a:lnTo>
                    <a:pt x="196298" y="262038"/>
                  </a:lnTo>
                  <a:lnTo>
                    <a:pt x="197753" y="262828"/>
                  </a:lnTo>
                  <a:lnTo>
                    <a:pt x="196462" y="264205"/>
                  </a:lnTo>
                  <a:close/>
                  <a:moveTo>
                    <a:pt x="119057" y="304527"/>
                  </a:moveTo>
                  <a:lnTo>
                    <a:pt x="118001" y="304832"/>
                  </a:lnTo>
                  <a:lnTo>
                    <a:pt x="116624" y="303893"/>
                  </a:lnTo>
                  <a:lnTo>
                    <a:pt x="116530" y="302579"/>
                  </a:lnTo>
                  <a:lnTo>
                    <a:pt x="116780" y="302188"/>
                  </a:lnTo>
                  <a:lnTo>
                    <a:pt x="118455" y="302790"/>
                  </a:lnTo>
                  <a:lnTo>
                    <a:pt x="118979" y="304011"/>
                  </a:lnTo>
                  <a:lnTo>
                    <a:pt x="119057" y="30452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182FDFA-72DB-F725-1A6E-D401FFB52B9D}"/>
                </a:ext>
              </a:extLst>
            </p:cNvPr>
            <p:cNvSpPr>
              <a:spLocks/>
            </p:cNvSpPr>
            <p:nvPr/>
          </p:nvSpPr>
          <p:spPr>
            <a:xfrm>
              <a:off x="7201813" y="3408442"/>
              <a:ext cx="4960" cy="3238"/>
            </a:xfrm>
            <a:custGeom>
              <a:avLst/>
              <a:gdLst>
                <a:gd name="connsiteX0" fmla="*/ 4765 w 4960"/>
                <a:gd name="connsiteY0" fmla="*/ 1181 h 3238"/>
                <a:gd name="connsiteX1" fmla="*/ 4960 w 4960"/>
                <a:gd name="connsiteY1" fmla="*/ 2871 h 3238"/>
                <a:gd name="connsiteX2" fmla="*/ 3998 w 4960"/>
                <a:gd name="connsiteY2" fmla="*/ 3239 h 3238"/>
                <a:gd name="connsiteX3" fmla="*/ 3176 w 4960"/>
                <a:gd name="connsiteY3" fmla="*/ 2652 h 3238"/>
                <a:gd name="connsiteX4" fmla="*/ 1541 w 4960"/>
                <a:gd name="connsiteY4" fmla="*/ 2652 h 3238"/>
                <a:gd name="connsiteX5" fmla="*/ 0 w 4960"/>
                <a:gd name="connsiteY5" fmla="*/ 3020 h 3238"/>
                <a:gd name="connsiteX6" fmla="*/ 336 w 4960"/>
                <a:gd name="connsiteY6" fmla="*/ 0 h 3238"/>
                <a:gd name="connsiteX7" fmla="*/ 3372 w 4960"/>
                <a:gd name="connsiteY7" fmla="*/ 368 h 3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60" h="3238">
                  <a:moveTo>
                    <a:pt x="4765" y="1181"/>
                  </a:moveTo>
                  <a:lnTo>
                    <a:pt x="4960" y="2871"/>
                  </a:lnTo>
                  <a:lnTo>
                    <a:pt x="3998" y="3239"/>
                  </a:lnTo>
                  <a:lnTo>
                    <a:pt x="3176" y="2652"/>
                  </a:lnTo>
                  <a:lnTo>
                    <a:pt x="1541" y="2652"/>
                  </a:lnTo>
                  <a:lnTo>
                    <a:pt x="0" y="3020"/>
                  </a:lnTo>
                  <a:lnTo>
                    <a:pt x="336" y="0"/>
                  </a:lnTo>
                  <a:lnTo>
                    <a:pt x="3372" y="36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D13B913E-9E6A-3227-ADE0-240F15DD46C2}"/>
                </a:ext>
              </a:extLst>
            </p:cNvPr>
            <p:cNvSpPr>
              <a:spLocks/>
            </p:cNvSpPr>
            <p:nvPr/>
          </p:nvSpPr>
          <p:spPr>
            <a:xfrm>
              <a:off x="5530853" y="4237351"/>
              <a:ext cx="46737" cy="18541"/>
            </a:xfrm>
            <a:custGeom>
              <a:avLst/>
              <a:gdLst>
                <a:gd name="connsiteX0" fmla="*/ 23666 w 46737"/>
                <a:gd name="connsiteY0" fmla="*/ 1494 h 18541"/>
                <a:gd name="connsiteX1" fmla="*/ 26341 w 46737"/>
                <a:gd name="connsiteY1" fmla="*/ 2316 h 18541"/>
                <a:gd name="connsiteX2" fmla="*/ 29111 w 46737"/>
                <a:gd name="connsiteY2" fmla="*/ 2746 h 18541"/>
                <a:gd name="connsiteX3" fmla="*/ 30300 w 46737"/>
                <a:gd name="connsiteY3" fmla="*/ 2769 h 18541"/>
                <a:gd name="connsiteX4" fmla="*/ 31419 w 46737"/>
                <a:gd name="connsiteY4" fmla="*/ 3035 h 18541"/>
                <a:gd name="connsiteX5" fmla="*/ 33946 w 46737"/>
                <a:gd name="connsiteY5" fmla="*/ 5015 h 18541"/>
                <a:gd name="connsiteX6" fmla="*/ 35980 w 46737"/>
                <a:gd name="connsiteY6" fmla="*/ 6094 h 18541"/>
                <a:gd name="connsiteX7" fmla="*/ 43686 w 46737"/>
                <a:gd name="connsiteY7" fmla="*/ 8512 h 18541"/>
                <a:gd name="connsiteX8" fmla="*/ 46252 w 46737"/>
                <a:gd name="connsiteY8" fmla="*/ 12682 h 18541"/>
                <a:gd name="connsiteX9" fmla="*/ 46737 w 46737"/>
                <a:gd name="connsiteY9" fmla="*/ 13988 h 18541"/>
                <a:gd name="connsiteX10" fmla="*/ 44750 w 46737"/>
                <a:gd name="connsiteY10" fmla="*/ 14755 h 18541"/>
                <a:gd name="connsiteX11" fmla="*/ 42239 w 46737"/>
                <a:gd name="connsiteY11" fmla="*/ 15029 h 18541"/>
                <a:gd name="connsiteX12" fmla="*/ 39845 w 46737"/>
                <a:gd name="connsiteY12" fmla="*/ 15068 h 18541"/>
                <a:gd name="connsiteX13" fmla="*/ 37631 w 46737"/>
                <a:gd name="connsiteY13" fmla="*/ 14278 h 18541"/>
                <a:gd name="connsiteX14" fmla="*/ 36668 w 46737"/>
                <a:gd name="connsiteY14" fmla="*/ 13667 h 18541"/>
                <a:gd name="connsiteX15" fmla="*/ 34360 w 46737"/>
                <a:gd name="connsiteY15" fmla="*/ 13370 h 18541"/>
                <a:gd name="connsiteX16" fmla="*/ 34939 w 46737"/>
                <a:gd name="connsiteY16" fmla="*/ 12807 h 18541"/>
                <a:gd name="connsiteX17" fmla="*/ 33915 w 46737"/>
                <a:gd name="connsiteY17" fmla="*/ 12549 h 18541"/>
                <a:gd name="connsiteX18" fmla="*/ 32632 w 46737"/>
                <a:gd name="connsiteY18" fmla="*/ 12603 h 18541"/>
                <a:gd name="connsiteX19" fmla="*/ 31685 w 46737"/>
                <a:gd name="connsiteY19" fmla="*/ 14207 h 18541"/>
                <a:gd name="connsiteX20" fmla="*/ 30637 w 46737"/>
                <a:gd name="connsiteY20" fmla="*/ 15475 h 18541"/>
                <a:gd name="connsiteX21" fmla="*/ 28618 w 46737"/>
                <a:gd name="connsiteY21" fmla="*/ 15349 h 18541"/>
                <a:gd name="connsiteX22" fmla="*/ 27844 w 46737"/>
                <a:gd name="connsiteY22" fmla="*/ 14270 h 18541"/>
                <a:gd name="connsiteX23" fmla="*/ 26787 w 46737"/>
                <a:gd name="connsiteY23" fmla="*/ 14755 h 18541"/>
                <a:gd name="connsiteX24" fmla="*/ 25927 w 46737"/>
                <a:gd name="connsiteY24" fmla="*/ 15553 h 18541"/>
                <a:gd name="connsiteX25" fmla="*/ 24910 w 46737"/>
                <a:gd name="connsiteY25" fmla="*/ 18542 h 18541"/>
                <a:gd name="connsiteX26" fmla="*/ 23259 w 46737"/>
                <a:gd name="connsiteY26" fmla="*/ 17055 h 18541"/>
                <a:gd name="connsiteX27" fmla="*/ 21468 w 46737"/>
                <a:gd name="connsiteY27" fmla="*/ 15819 h 18541"/>
                <a:gd name="connsiteX28" fmla="*/ 19222 w 46737"/>
                <a:gd name="connsiteY28" fmla="*/ 15303 h 18541"/>
                <a:gd name="connsiteX29" fmla="*/ 14685 w 46737"/>
                <a:gd name="connsiteY29" fmla="*/ 15216 h 18541"/>
                <a:gd name="connsiteX30" fmla="*/ 12541 w 46737"/>
                <a:gd name="connsiteY30" fmla="*/ 14817 h 18541"/>
                <a:gd name="connsiteX31" fmla="*/ 10757 w 46737"/>
                <a:gd name="connsiteY31" fmla="*/ 12290 h 18541"/>
                <a:gd name="connsiteX32" fmla="*/ 10053 w 46737"/>
                <a:gd name="connsiteY32" fmla="*/ 11571 h 18541"/>
                <a:gd name="connsiteX33" fmla="*/ 8261 w 46737"/>
                <a:gd name="connsiteY33" fmla="*/ 10914 h 18541"/>
                <a:gd name="connsiteX34" fmla="*/ 6478 w 46737"/>
                <a:gd name="connsiteY34" fmla="*/ 8011 h 18541"/>
                <a:gd name="connsiteX35" fmla="*/ 5836 w 46737"/>
                <a:gd name="connsiteY35" fmla="*/ 7612 h 18541"/>
                <a:gd name="connsiteX36" fmla="*/ 994 w 46737"/>
                <a:gd name="connsiteY36" fmla="*/ 6994 h 18541"/>
                <a:gd name="connsiteX37" fmla="*/ 0 w 46737"/>
                <a:gd name="connsiteY37" fmla="*/ 5406 h 18541"/>
                <a:gd name="connsiteX38" fmla="*/ 297 w 46737"/>
                <a:gd name="connsiteY38" fmla="*/ 3966 h 18541"/>
                <a:gd name="connsiteX39" fmla="*/ 1909 w 46737"/>
                <a:gd name="connsiteY39" fmla="*/ 2206 h 18541"/>
                <a:gd name="connsiteX40" fmla="*/ 2699 w 46737"/>
                <a:gd name="connsiteY40" fmla="*/ 1705 h 18541"/>
                <a:gd name="connsiteX41" fmla="*/ 5375 w 46737"/>
                <a:gd name="connsiteY41" fmla="*/ 1784 h 18541"/>
                <a:gd name="connsiteX42" fmla="*/ 7933 w 46737"/>
                <a:gd name="connsiteY42" fmla="*/ 1252 h 18541"/>
                <a:gd name="connsiteX43" fmla="*/ 9060 w 46737"/>
                <a:gd name="connsiteY43" fmla="*/ 501 h 18541"/>
                <a:gd name="connsiteX44" fmla="*/ 10233 w 46737"/>
                <a:gd name="connsiteY44" fmla="*/ 0 h 18541"/>
                <a:gd name="connsiteX45" fmla="*/ 19496 w 46737"/>
                <a:gd name="connsiteY45" fmla="*/ 1275 h 18541"/>
                <a:gd name="connsiteX46" fmla="*/ 21632 w 46737"/>
                <a:gd name="connsiteY46" fmla="*/ 1283 h 1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6737" h="18541">
                  <a:moveTo>
                    <a:pt x="23666" y="1494"/>
                  </a:moveTo>
                  <a:lnTo>
                    <a:pt x="26341" y="2316"/>
                  </a:lnTo>
                  <a:lnTo>
                    <a:pt x="29111" y="2746"/>
                  </a:lnTo>
                  <a:lnTo>
                    <a:pt x="30300" y="2769"/>
                  </a:lnTo>
                  <a:lnTo>
                    <a:pt x="31419" y="3035"/>
                  </a:lnTo>
                  <a:lnTo>
                    <a:pt x="33946" y="5015"/>
                  </a:lnTo>
                  <a:lnTo>
                    <a:pt x="35980" y="6094"/>
                  </a:lnTo>
                  <a:lnTo>
                    <a:pt x="43686" y="8512"/>
                  </a:lnTo>
                  <a:lnTo>
                    <a:pt x="46252" y="12682"/>
                  </a:lnTo>
                  <a:lnTo>
                    <a:pt x="46737" y="13988"/>
                  </a:lnTo>
                  <a:lnTo>
                    <a:pt x="44750" y="14755"/>
                  </a:lnTo>
                  <a:lnTo>
                    <a:pt x="42239" y="15029"/>
                  </a:lnTo>
                  <a:lnTo>
                    <a:pt x="39845" y="15068"/>
                  </a:lnTo>
                  <a:lnTo>
                    <a:pt x="37631" y="14278"/>
                  </a:lnTo>
                  <a:lnTo>
                    <a:pt x="36668" y="13667"/>
                  </a:lnTo>
                  <a:lnTo>
                    <a:pt x="34360" y="13370"/>
                  </a:lnTo>
                  <a:lnTo>
                    <a:pt x="34939" y="12807"/>
                  </a:lnTo>
                  <a:lnTo>
                    <a:pt x="33915" y="12549"/>
                  </a:lnTo>
                  <a:lnTo>
                    <a:pt x="32632" y="12603"/>
                  </a:lnTo>
                  <a:lnTo>
                    <a:pt x="31685" y="14207"/>
                  </a:lnTo>
                  <a:lnTo>
                    <a:pt x="30637" y="15475"/>
                  </a:lnTo>
                  <a:lnTo>
                    <a:pt x="28618" y="15349"/>
                  </a:lnTo>
                  <a:lnTo>
                    <a:pt x="27844" y="14270"/>
                  </a:lnTo>
                  <a:lnTo>
                    <a:pt x="26787" y="14755"/>
                  </a:lnTo>
                  <a:lnTo>
                    <a:pt x="25927" y="15553"/>
                  </a:lnTo>
                  <a:lnTo>
                    <a:pt x="24910" y="18542"/>
                  </a:lnTo>
                  <a:lnTo>
                    <a:pt x="23259" y="17055"/>
                  </a:lnTo>
                  <a:lnTo>
                    <a:pt x="21468" y="15819"/>
                  </a:lnTo>
                  <a:lnTo>
                    <a:pt x="19222" y="15303"/>
                  </a:lnTo>
                  <a:lnTo>
                    <a:pt x="14685" y="15216"/>
                  </a:lnTo>
                  <a:lnTo>
                    <a:pt x="12541" y="14817"/>
                  </a:lnTo>
                  <a:lnTo>
                    <a:pt x="10757" y="12290"/>
                  </a:lnTo>
                  <a:lnTo>
                    <a:pt x="10053" y="11571"/>
                  </a:lnTo>
                  <a:lnTo>
                    <a:pt x="8261" y="10914"/>
                  </a:lnTo>
                  <a:lnTo>
                    <a:pt x="6478" y="8011"/>
                  </a:lnTo>
                  <a:lnTo>
                    <a:pt x="5836" y="7612"/>
                  </a:lnTo>
                  <a:lnTo>
                    <a:pt x="994" y="6994"/>
                  </a:lnTo>
                  <a:lnTo>
                    <a:pt x="0" y="5406"/>
                  </a:lnTo>
                  <a:lnTo>
                    <a:pt x="297" y="3966"/>
                  </a:lnTo>
                  <a:lnTo>
                    <a:pt x="1909" y="2206"/>
                  </a:lnTo>
                  <a:lnTo>
                    <a:pt x="2699" y="1705"/>
                  </a:lnTo>
                  <a:lnTo>
                    <a:pt x="5375" y="1784"/>
                  </a:lnTo>
                  <a:lnTo>
                    <a:pt x="7933" y="1252"/>
                  </a:lnTo>
                  <a:lnTo>
                    <a:pt x="9060" y="501"/>
                  </a:lnTo>
                  <a:lnTo>
                    <a:pt x="10233" y="0"/>
                  </a:lnTo>
                  <a:lnTo>
                    <a:pt x="19496" y="1275"/>
                  </a:lnTo>
                  <a:lnTo>
                    <a:pt x="21632" y="128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847528E5-6E3B-1FDF-FC8D-27487E7556C6}"/>
                </a:ext>
              </a:extLst>
            </p:cNvPr>
            <p:cNvSpPr>
              <a:spLocks/>
            </p:cNvSpPr>
            <p:nvPr/>
          </p:nvSpPr>
          <p:spPr>
            <a:xfrm>
              <a:off x="8018298" y="3875204"/>
              <a:ext cx="95328" cy="106946"/>
            </a:xfrm>
            <a:custGeom>
              <a:avLst/>
              <a:gdLst>
                <a:gd name="connsiteX0" fmla="*/ 92098 w 95328"/>
                <a:gd name="connsiteY0" fmla="*/ 32420 h 106946"/>
                <a:gd name="connsiteX1" fmla="*/ 88843 w 95328"/>
                <a:gd name="connsiteY1" fmla="*/ 35432 h 106946"/>
                <a:gd name="connsiteX2" fmla="*/ 88076 w 95328"/>
                <a:gd name="connsiteY2" fmla="*/ 35761 h 106946"/>
                <a:gd name="connsiteX3" fmla="*/ 83844 w 95328"/>
                <a:gd name="connsiteY3" fmla="*/ 37005 h 106946"/>
                <a:gd name="connsiteX4" fmla="*/ 75191 w 95328"/>
                <a:gd name="connsiteY4" fmla="*/ 39555 h 106946"/>
                <a:gd name="connsiteX5" fmla="*/ 69394 w 95328"/>
                <a:gd name="connsiteY5" fmla="*/ 41261 h 106946"/>
                <a:gd name="connsiteX6" fmla="*/ 61977 w 95328"/>
                <a:gd name="connsiteY6" fmla="*/ 43436 h 106946"/>
                <a:gd name="connsiteX7" fmla="*/ 55820 w 95328"/>
                <a:gd name="connsiteY7" fmla="*/ 45251 h 106946"/>
                <a:gd name="connsiteX8" fmla="*/ 49726 w 95328"/>
                <a:gd name="connsiteY8" fmla="*/ 47034 h 106946"/>
                <a:gd name="connsiteX9" fmla="*/ 44077 w 95328"/>
                <a:gd name="connsiteY9" fmla="*/ 48693 h 106946"/>
                <a:gd name="connsiteX10" fmla="*/ 47301 w 95328"/>
                <a:gd name="connsiteY10" fmla="*/ 52182 h 106946"/>
                <a:gd name="connsiteX11" fmla="*/ 52221 w 95328"/>
                <a:gd name="connsiteY11" fmla="*/ 57510 h 106946"/>
                <a:gd name="connsiteX12" fmla="*/ 55508 w 95328"/>
                <a:gd name="connsiteY12" fmla="*/ 61054 h 106946"/>
                <a:gd name="connsiteX13" fmla="*/ 59380 w 95328"/>
                <a:gd name="connsiteY13" fmla="*/ 65607 h 106946"/>
                <a:gd name="connsiteX14" fmla="*/ 62838 w 95328"/>
                <a:gd name="connsiteY14" fmla="*/ 69668 h 106946"/>
                <a:gd name="connsiteX15" fmla="*/ 66507 w 95328"/>
                <a:gd name="connsiteY15" fmla="*/ 73963 h 106946"/>
                <a:gd name="connsiteX16" fmla="*/ 63933 w 95328"/>
                <a:gd name="connsiteY16" fmla="*/ 75418 h 106946"/>
                <a:gd name="connsiteX17" fmla="*/ 59693 w 95328"/>
                <a:gd name="connsiteY17" fmla="*/ 77812 h 106946"/>
                <a:gd name="connsiteX18" fmla="*/ 59263 w 95328"/>
                <a:gd name="connsiteY18" fmla="*/ 78250 h 106946"/>
                <a:gd name="connsiteX19" fmla="*/ 58895 w 95328"/>
                <a:gd name="connsiteY19" fmla="*/ 78696 h 106946"/>
                <a:gd name="connsiteX20" fmla="*/ 57142 w 95328"/>
                <a:gd name="connsiteY20" fmla="*/ 82960 h 106946"/>
                <a:gd name="connsiteX21" fmla="*/ 55765 w 95328"/>
                <a:gd name="connsiteY21" fmla="*/ 86316 h 106946"/>
                <a:gd name="connsiteX22" fmla="*/ 55288 w 95328"/>
                <a:gd name="connsiteY22" fmla="*/ 86731 h 106946"/>
                <a:gd name="connsiteX23" fmla="*/ 49374 w 95328"/>
                <a:gd name="connsiteY23" fmla="*/ 87967 h 106946"/>
                <a:gd name="connsiteX24" fmla="*/ 43389 w 95328"/>
                <a:gd name="connsiteY24" fmla="*/ 89203 h 106946"/>
                <a:gd name="connsiteX25" fmla="*/ 39618 w 95328"/>
                <a:gd name="connsiteY25" fmla="*/ 89993 h 106946"/>
                <a:gd name="connsiteX26" fmla="*/ 38484 w 95328"/>
                <a:gd name="connsiteY26" fmla="*/ 90854 h 106946"/>
                <a:gd name="connsiteX27" fmla="*/ 36027 w 95328"/>
                <a:gd name="connsiteY27" fmla="*/ 95023 h 106946"/>
                <a:gd name="connsiteX28" fmla="*/ 33485 w 95328"/>
                <a:gd name="connsiteY28" fmla="*/ 99311 h 106946"/>
                <a:gd name="connsiteX29" fmla="*/ 29244 w 95328"/>
                <a:gd name="connsiteY29" fmla="*/ 102816 h 106946"/>
                <a:gd name="connsiteX30" fmla="*/ 24534 w 95328"/>
                <a:gd name="connsiteY30" fmla="*/ 106696 h 106946"/>
                <a:gd name="connsiteX31" fmla="*/ 23369 w 95328"/>
                <a:gd name="connsiteY31" fmla="*/ 106946 h 106946"/>
                <a:gd name="connsiteX32" fmla="*/ 19965 w 95328"/>
                <a:gd name="connsiteY32" fmla="*/ 106352 h 106946"/>
                <a:gd name="connsiteX33" fmla="*/ 14145 w 95328"/>
                <a:gd name="connsiteY33" fmla="*/ 105335 h 106946"/>
                <a:gd name="connsiteX34" fmla="*/ 8520 w 95328"/>
                <a:gd name="connsiteY34" fmla="*/ 104349 h 106946"/>
                <a:gd name="connsiteX35" fmla="*/ 4670 w 95328"/>
                <a:gd name="connsiteY35" fmla="*/ 103684 h 106946"/>
                <a:gd name="connsiteX36" fmla="*/ 0 w 95328"/>
                <a:gd name="connsiteY36" fmla="*/ 102863 h 106946"/>
                <a:gd name="connsiteX37" fmla="*/ 681 w 95328"/>
                <a:gd name="connsiteY37" fmla="*/ 99585 h 106946"/>
                <a:gd name="connsiteX38" fmla="*/ 493 w 95328"/>
                <a:gd name="connsiteY38" fmla="*/ 97808 h 106946"/>
                <a:gd name="connsiteX39" fmla="*/ 1604 w 95328"/>
                <a:gd name="connsiteY39" fmla="*/ 91972 h 106946"/>
                <a:gd name="connsiteX40" fmla="*/ 2253 w 95328"/>
                <a:gd name="connsiteY40" fmla="*/ 89211 h 106946"/>
                <a:gd name="connsiteX41" fmla="*/ 2574 w 95328"/>
                <a:gd name="connsiteY41" fmla="*/ 87169 h 106946"/>
                <a:gd name="connsiteX42" fmla="*/ 4186 w 95328"/>
                <a:gd name="connsiteY42" fmla="*/ 83030 h 106946"/>
                <a:gd name="connsiteX43" fmla="*/ 3990 w 95328"/>
                <a:gd name="connsiteY43" fmla="*/ 81677 h 106946"/>
                <a:gd name="connsiteX44" fmla="*/ 4327 w 95328"/>
                <a:gd name="connsiteY44" fmla="*/ 76897 h 106946"/>
                <a:gd name="connsiteX45" fmla="*/ 4162 w 95328"/>
                <a:gd name="connsiteY45" fmla="*/ 75973 h 106946"/>
                <a:gd name="connsiteX46" fmla="*/ 4898 w 95328"/>
                <a:gd name="connsiteY46" fmla="*/ 73360 h 106946"/>
                <a:gd name="connsiteX47" fmla="*/ 6274 w 95328"/>
                <a:gd name="connsiteY47" fmla="*/ 69566 h 106946"/>
                <a:gd name="connsiteX48" fmla="*/ 7620 w 95328"/>
                <a:gd name="connsiteY48" fmla="*/ 66288 h 106946"/>
                <a:gd name="connsiteX49" fmla="*/ 8105 w 95328"/>
                <a:gd name="connsiteY49" fmla="*/ 64817 h 106946"/>
                <a:gd name="connsiteX50" fmla="*/ 9482 w 95328"/>
                <a:gd name="connsiteY50" fmla="*/ 61703 h 106946"/>
                <a:gd name="connsiteX51" fmla="*/ 10726 w 95328"/>
                <a:gd name="connsiteY51" fmla="*/ 57878 h 106946"/>
                <a:gd name="connsiteX52" fmla="*/ 10069 w 95328"/>
                <a:gd name="connsiteY52" fmla="*/ 55781 h 106946"/>
                <a:gd name="connsiteX53" fmla="*/ 9873 w 95328"/>
                <a:gd name="connsiteY53" fmla="*/ 55374 h 106946"/>
                <a:gd name="connsiteX54" fmla="*/ 10374 w 95328"/>
                <a:gd name="connsiteY54" fmla="*/ 52965 h 106946"/>
                <a:gd name="connsiteX55" fmla="*/ 10359 w 95328"/>
                <a:gd name="connsiteY55" fmla="*/ 52949 h 106946"/>
                <a:gd name="connsiteX56" fmla="*/ 10969 w 95328"/>
                <a:gd name="connsiteY56" fmla="*/ 49006 h 106946"/>
                <a:gd name="connsiteX57" fmla="*/ 11297 w 95328"/>
                <a:gd name="connsiteY57" fmla="*/ 46878 h 106946"/>
                <a:gd name="connsiteX58" fmla="*/ 12040 w 95328"/>
                <a:gd name="connsiteY58" fmla="*/ 44054 h 106946"/>
                <a:gd name="connsiteX59" fmla="*/ 13355 w 95328"/>
                <a:gd name="connsiteY59" fmla="*/ 41660 h 106946"/>
                <a:gd name="connsiteX60" fmla="*/ 12745 w 95328"/>
                <a:gd name="connsiteY60" fmla="*/ 36019 h 106946"/>
                <a:gd name="connsiteX61" fmla="*/ 12815 w 95328"/>
                <a:gd name="connsiteY61" fmla="*/ 32968 h 106946"/>
                <a:gd name="connsiteX62" fmla="*/ 13637 w 95328"/>
                <a:gd name="connsiteY62" fmla="*/ 29494 h 106946"/>
                <a:gd name="connsiteX63" fmla="*/ 13182 w 95328"/>
                <a:gd name="connsiteY63" fmla="*/ 25418 h 106946"/>
                <a:gd name="connsiteX64" fmla="*/ 13566 w 95328"/>
                <a:gd name="connsiteY64" fmla="*/ 19598 h 106946"/>
                <a:gd name="connsiteX65" fmla="*/ 13652 w 95328"/>
                <a:gd name="connsiteY65" fmla="*/ 19058 h 106946"/>
                <a:gd name="connsiteX66" fmla="*/ 14129 w 95328"/>
                <a:gd name="connsiteY66" fmla="*/ 18354 h 106946"/>
                <a:gd name="connsiteX67" fmla="*/ 14497 w 95328"/>
                <a:gd name="connsiteY67" fmla="*/ 17986 h 106946"/>
                <a:gd name="connsiteX68" fmla="*/ 17204 w 95328"/>
                <a:gd name="connsiteY68" fmla="*/ 16773 h 106946"/>
                <a:gd name="connsiteX69" fmla="*/ 18361 w 95328"/>
                <a:gd name="connsiteY69" fmla="*/ 16617 h 106946"/>
                <a:gd name="connsiteX70" fmla="*/ 20724 w 95328"/>
                <a:gd name="connsiteY70" fmla="*/ 17165 h 106946"/>
                <a:gd name="connsiteX71" fmla="*/ 22078 w 95328"/>
                <a:gd name="connsiteY71" fmla="*/ 18385 h 106946"/>
                <a:gd name="connsiteX72" fmla="*/ 24339 w 95328"/>
                <a:gd name="connsiteY72" fmla="*/ 21835 h 106946"/>
                <a:gd name="connsiteX73" fmla="*/ 27860 w 95328"/>
                <a:gd name="connsiteY73" fmla="*/ 22837 h 106946"/>
                <a:gd name="connsiteX74" fmla="*/ 29275 w 95328"/>
                <a:gd name="connsiteY74" fmla="*/ 23815 h 106946"/>
                <a:gd name="connsiteX75" fmla="*/ 31200 w 95328"/>
                <a:gd name="connsiteY75" fmla="*/ 25637 h 106946"/>
                <a:gd name="connsiteX76" fmla="*/ 33555 w 95328"/>
                <a:gd name="connsiteY76" fmla="*/ 26302 h 106946"/>
                <a:gd name="connsiteX77" fmla="*/ 41003 w 95328"/>
                <a:gd name="connsiteY77" fmla="*/ 27437 h 106946"/>
                <a:gd name="connsiteX78" fmla="*/ 46941 w 95328"/>
                <a:gd name="connsiteY78" fmla="*/ 23603 h 106946"/>
                <a:gd name="connsiteX79" fmla="*/ 51963 w 95328"/>
                <a:gd name="connsiteY79" fmla="*/ 20356 h 106946"/>
                <a:gd name="connsiteX80" fmla="*/ 57667 w 95328"/>
                <a:gd name="connsiteY80" fmla="*/ 16664 h 106946"/>
                <a:gd name="connsiteX81" fmla="*/ 61547 w 95328"/>
                <a:gd name="connsiteY81" fmla="*/ 14145 h 106946"/>
                <a:gd name="connsiteX82" fmla="*/ 68166 w 95328"/>
                <a:gd name="connsiteY82" fmla="*/ 9850 h 106946"/>
                <a:gd name="connsiteX83" fmla="*/ 72531 w 95328"/>
                <a:gd name="connsiteY83" fmla="*/ 7135 h 106946"/>
                <a:gd name="connsiteX84" fmla="*/ 78266 w 95328"/>
                <a:gd name="connsiteY84" fmla="*/ 3544 h 106946"/>
                <a:gd name="connsiteX85" fmla="*/ 83930 w 95328"/>
                <a:gd name="connsiteY85" fmla="*/ 0 h 106946"/>
                <a:gd name="connsiteX86" fmla="*/ 85502 w 95328"/>
                <a:gd name="connsiteY86" fmla="*/ 5781 h 106946"/>
                <a:gd name="connsiteX87" fmla="*/ 87036 w 95328"/>
                <a:gd name="connsiteY87" fmla="*/ 11422 h 106946"/>
                <a:gd name="connsiteX88" fmla="*/ 88624 w 95328"/>
                <a:gd name="connsiteY88" fmla="*/ 17243 h 106946"/>
                <a:gd name="connsiteX89" fmla="*/ 90173 w 95328"/>
                <a:gd name="connsiteY89" fmla="*/ 22883 h 106946"/>
                <a:gd name="connsiteX90" fmla="*/ 88499 w 95328"/>
                <a:gd name="connsiteY90" fmla="*/ 23423 h 106946"/>
                <a:gd name="connsiteX91" fmla="*/ 89813 w 95328"/>
                <a:gd name="connsiteY91" fmla="*/ 27734 h 106946"/>
                <a:gd name="connsiteX92" fmla="*/ 91980 w 95328"/>
                <a:gd name="connsiteY92" fmla="*/ 27077 h 106946"/>
                <a:gd name="connsiteX93" fmla="*/ 94335 w 95328"/>
                <a:gd name="connsiteY93" fmla="*/ 26568 h 106946"/>
                <a:gd name="connsiteX94" fmla="*/ 95329 w 95328"/>
                <a:gd name="connsiteY94" fmla="*/ 29338 h 106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95328" h="106946">
                  <a:moveTo>
                    <a:pt x="92098" y="32420"/>
                  </a:moveTo>
                  <a:lnTo>
                    <a:pt x="88843" y="35432"/>
                  </a:lnTo>
                  <a:lnTo>
                    <a:pt x="88076" y="35761"/>
                  </a:lnTo>
                  <a:lnTo>
                    <a:pt x="83844" y="37005"/>
                  </a:lnTo>
                  <a:lnTo>
                    <a:pt x="75191" y="39555"/>
                  </a:lnTo>
                  <a:lnTo>
                    <a:pt x="69394" y="41261"/>
                  </a:lnTo>
                  <a:lnTo>
                    <a:pt x="61977" y="43436"/>
                  </a:lnTo>
                  <a:lnTo>
                    <a:pt x="55820" y="45251"/>
                  </a:lnTo>
                  <a:lnTo>
                    <a:pt x="49726" y="47034"/>
                  </a:lnTo>
                  <a:lnTo>
                    <a:pt x="44077" y="48693"/>
                  </a:lnTo>
                  <a:lnTo>
                    <a:pt x="47301" y="52182"/>
                  </a:lnTo>
                  <a:lnTo>
                    <a:pt x="52221" y="57510"/>
                  </a:lnTo>
                  <a:lnTo>
                    <a:pt x="55508" y="61054"/>
                  </a:lnTo>
                  <a:lnTo>
                    <a:pt x="59380" y="65607"/>
                  </a:lnTo>
                  <a:lnTo>
                    <a:pt x="62838" y="69668"/>
                  </a:lnTo>
                  <a:lnTo>
                    <a:pt x="66507" y="73963"/>
                  </a:lnTo>
                  <a:lnTo>
                    <a:pt x="63933" y="75418"/>
                  </a:lnTo>
                  <a:lnTo>
                    <a:pt x="59693" y="77812"/>
                  </a:lnTo>
                  <a:lnTo>
                    <a:pt x="59263" y="78250"/>
                  </a:lnTo>
                  <a:lnTo>
                    <a:pt x="58895" y="78696"/>
                  </a:lnTo>
                  <a:lnTo>
                    <a:pt x="57142" y="82960"/>
                  </a:lnTo>
                  <a:lnTo>
                    <a:pt x="55765" y="86316"/>
                  </a:lnTo>
                  <a:lnTo>
                    <a:pt x="55288" y="86731"/>
                  </a:lnTo>
                  <a:lnTo>
                    <a:pt x="49374" y="87967"/>
                  </a:lnTo>
                  <a:lnTo>
                    <a:pt x="43389" y="89203"/>
                  </a:lnTo>
                  <a:lnTo>
                    <a:pt x="39618" y="89993"/>
                  </a:lnTo>
                  <a:lnTo>
                    <a:pt x="38484" y="90854"/>
                  </a:lnTo>
                  <a:lnTo>
                    <a:pt x="36027" y="95023"/>
                  </a:lnTo>
                  <a:lnTo>
                    <a:pt x="33485" y="99311"/>
                  </a:lnTo>
                  <a:lnTo>
                    <a:pt x="29244" y="102816"/>
                  </a:lnTo>
                  <a:lnTo>
                    <a:pt x="24534" y="106696"/>
                  </a:lnTo>
                  <a:lnTo>
                    <a:pt x="23369" y="106946"/>
                  </a:lnTo>
                  <a:lnTo>
                    <a:pt x="19965" y="106352"/>
                  </a:lnTo>
                  <a:lnTo>
                    <a:pt x="14145" y="105335"/>
                  </a:lnTo>
                  <a:lnTo>
                    <a:pt x="8520" y="104349"/>
                  </a:lnTo>
                  <a:lnTo>
                    <a:pt x="4670" y="103684"/>
                  </a:lnTo>
                  <a:lnTo>
                    <a:pt x="0" y="102863"/>
                  </a:lnTo>
                  <a:lnTo>
                    <a:pt x="681" y="99585"/>
                  </a:lnTo>
                  <a:lnTo>
                    <a:pt x="493" y="97808"/>
                  </a:lnTo>
                  <a:lnTo>
                    <a:pt x="1604" y="91972"/>
                  </a:lnTo>
                  <a:lnTo>
                    <a:pt x="2253" y="89211"/>
                  </a:lnTo>
                  <a:lnTo>
                    <a:pt x="2574" y="87169"/>
                  </a:lnTo>
                  <a:lnTo>
                    <a:pt x="4186" y="83030"/>
                  </a:lnTo>
                  <a:lnTo>
                    <a:pt x="3990" y="81677"/>
                  </a:lnTo>
                  <a:lnTo>
                    <a:pt x="4327" y="76897"/>
                  </a:lnTo>
                  <a:lnTo>
                    <a:pt x="4162" y="75973"/>
                  </a:lnTo>
                  <a:lnTo>
                    <a:pt x="4898" y="73360"/>
                  </a:lnTo>
                  <a:lnTo>
                    <a:pt x="6274" y="69566"/>
                  </a:lnTo>
                  <a:lnTo>
                    <a:pt x="7620" y="66288"/>
                  </a:lnTo>
                  <a:lnTo>
                    <a:pt x="8105" y="64817"/>
                  </a:lnTo>
                  <a:lnTo>
                    <a:pt x="9482" y="61703"/>
                  </a:lnTo>
                  <a:lnTo>
                    <a:pt x="10726" y="57878"/>
                  </a:lnTo>
                  <a:lnTo>
                    <a:pt x="10069" y="55781"/>
                  </a:lnTo>
                  <a:lnTo>
                    <a:pt x="9873" y="55374"/>
                  </a:lnTo>
                  <a:lnTo>
                    <a:pt x="10374" y="52965"/>
                  </a:lnTo>
                  <a:lnTo>
                    <a:pt x="10359" y="52949"/>
                  </a:lnTo>
                  <a:lnTo>
                    <a:pt x="10969" y="49006"/>
                  </a:lnTo>
                  <a:lnTo>
                    <a:pt x="11297" y="46878"/>
                  </a:lnTo>
                  <a:lnTo>
                    <a:pt x="12040" y="44054"/>
                  </a:lnTo>
                  <a:lnTo>
                    <a:pt x="13355" y="41660"/>
                  </a:lnTo>
                  <a:lnTo>
                    <a:pt x="12745" y="36019"/>
                  </a:lnTo>
                  <a:lnTo>
                    <a:pt x="12815" y="32968"/>
                  </a:lnTo>
                  <a:lnTo>
                    <a:pt x="13637" y="29494"/>
                  </a:lnTo>
                  <a:lnTo>
                    <a:pt x="13182" y="25418"/>
                  </a:lnTo>
                  <a:lnTo>
                    <a:pt x="13566" y="19598"/>
                  </a:lnTo>
                  <a:lnTo>
                    <a:pt x="13652" y="19058"/>
                  </a:lnTo>
                  <a:lnTo>
                    <a:pt x="14129" y="18354"/>
                  </a:lnTo>
                  <a:lnTo>
                    <a:pt x="14497" y="17986"/>
                  </a:lnTo>
                  <a:lnTo>
                    <a:pt x="17204" y="16773"/>
                  </a:lnTo>
                  <a:lnTo>
                    <a:pt x="18361" y="16617"/>
                  </a:lnTo>
                  <a:lnTo>
                    <a:pt x="20724" y="17165"/>
                  </a:lnTo>
                  <a:lnTo>
                    <a:pt x="22078" y="18385"/>
                  </a:lnTo>
                  <a:lnTo>
                    <a:pt x="24339" y="21835"/>
                  </a:lnTo>
                  <a:lnTo>
                    <a:pt x="27860" y="22837"/>
                  </a:lnTo>
                  <a:lnTo>
                    <a:pt x="29275" y="23815"/>
                  </a:lnTo>
                  <a:lnTo>
                    <a:pt x="31200" y="25637"/>
                  </a:lnTo>
                  <a:lnTo>
                    <a:pt x="33555" y="26302"/>
                  </a:lnTo>
                  <a:lnTo>
                    <a:pt x="41003" y="27437"/>
                  </a:lnTo>
                  <a:lnTo>
                    <a:pt x="46941" y="23603"/>
                  </a:lnTo>
                  <a:lnTo>
                    <a:pt x="51963" y="20356"/>
                  </a:lnTo>
                  <a:lnTo>
                    <a:pt x="57667" y="16664"/>
                  </a:lnTo>
                  <a:lnTo>
                    <a:pt x="61547" y="14145"/>
                  </a:lnTo>
                  <a:lnTo>
                    <a:pt x="68166" y="9850"/>
                  </a:lnTo>
                  <a:lnTo>
                    <a:pt x="72531" y="7135"/>
                  </a:lnTo>
                  <a:lnTo>
                    <a:pt x="78266" y="3544"/>
                  </a:lnTo>
                  <a:lnTo>
                    <a:pt x="83930" y="0"/>
                  </a:lnTo>
                  <a:lnTo>
                    <a:pt x="85502" y="5781"/>
                  </a:lnTo>
                  <a:lnTo>
                    <a:pt x="87036" y="11422"/>
                  </a:lnTo>
                  <a:lnTo>
                    <a:pt x="88624" y="17243"/>
                  </a:lnTo>
                  <a:lnTo>
                    <a:pt x="90173" y="22883"/>
                  </a:lnTo>
                  <a:lnTo>
                    <a:pt x="88499" y="23423"/>
                  </a:lnTo>
                  <a:lnTo>
                    <a:pt x="89813" y="27734"/>
                  </a:lnTo>
                  <a:lnTo>
                    <a:pt x="91980" y="27077"/>
                  </a:lnTo>
                  <a:lnTo>
                    <a:pt x="94335" y="26568"/>
                  </a:lnTo>
                  <a:lnTo>
                    <a:pt x="95329" y="2933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EBA70F5-7179-5E6C-0466-4D5DEF36C38B}"/>
                </a:ext>
              </a:extLst>
            </p:cNvPr>
            <p:cNvSpPr>
              <a:spLocks/>
            </p:cNvSpPr>
            <p:nvPr/>
          </p:nvSpPr>
          <p:spPr>
            <a:xfrm>
              <a:off x="9966466" y="3529987"/>
              <a:ext cx="486398" cy="572628"/>
            </a:xfrm>
            <a:custGeom>
              <a:avLst/>
              <a:gdLst>
                <a:gd name="connsiteX0" fmla="*/ 442298 w 486398"/>
                <a:gd name="connsiteY0" fmla="*/ 42951 h 572628"/>
                <a:gd name="connsiteX1" fmla="*/ 445051 w 486398"/>
                <a:gd name="connsiteY1" fmla="*/ 43107 h 572628"/>
                <a:gd name="connsiteX2" fmla="*/ 446280 w 486398"/>
                <a:gd name="connsiteY2" fmla="*/ 42966 h 572628"/>
                <a:gd name="connsiteX3" fmla="*/ 448384 w 486398"/>
                <a:gd name="connsiteY3" fmla="*/ 43428 h 572628"/>
                <a:gd name="connsiteX4" fmla="*/ 456732 w 486398"/>
                <a:gd name="connsiteY4" fmla="*/ 48052 h 572628"/>
                <a:gd name="connsiteX5" fmla="*/ 459251 w 486398"/>
                <a:gd name="connsiteY5" fmla="*/ 48638 h 572628"/>
                <a:gd name="connsiteX6" fmla="*/ 461856 w 486398"/>
                <a:gd name="connsiteY6" fmla="*/ 48709 h 572628"/>
                <a:gd name="connsiteX7" fmla="*/ 463687 w 486398"/>
                <a:gd name="connsiteY7" fmla="*/ 48333 h 572628"/>
                <a:gd name="connsiteX8" fmla="*/ 465299 w 486398"/>
                <a:gd name="connsiteY8" fmla="*/ 47066 h 572628"/>
                <a:gd name="connsiteX9" fmla="*/ 470337 w 486398"/>
                <a:gd name="connsiteY9" fmla="*/ 41456 h 572628"/>
                <a:gd name="connsiteX10" fmla="*/ 475641 w 486398"/>
                <a:gd name="connsiteY10" fmla="*/ 36332 h 572628"/>
                <a:gd name="connsiteX11" fmla="*/ 476228 w 486398"/>
                <a:gd name="connsiteY11" fmla="*/ 36528 h 572628"/>
                <a:gd name="connsiteX12" fmla="*/ 476228 w 486398"/>
                <a:gd name="connsiteY12" fmla="*/ 37944 h 572628"/>
                <a:gd name="connsiteX13" fmla="*/ 475837 w 486398"/>
                <a:gd name="connsiteY13" fmla="*/ 39516 h 572628"/>
                <a:gd name="connsiteX14" fmla="*/ 473490 w 486398"/>
                <a:gd name="connsiteY14" fmla="*/ 44202 h 572628"/>
                <a:gd name="connsiteX15" fmla="*/ 470884 w 486398"/>
                <a:gd name="connsiteY15" fmla="*/ 50493 h 572628"/>
                <a:gd name="connsiteX16" fmla="*/ 470329 w 486398"/>
                <a:gd name="connsiteY16" fmla="*/ 53669 h 572628"/>
                <a:gd name="connsiteX17" fmla="*/ 471174 w 486398"/>
                <a:gd name="connsiteY17" fmla="*/ 56759 h 572628"/>
                <a:gd name="connsiteX18" fmla="*/ 472809 w 486398"/>
                <a:gd name="connsiteY18" fmla="*/ 59309 h 572628"/>
                <a:gd name="connsiteX19" fmla="*/ 474100 w 486398"/>
                <a:gd name="connsiteY19" fmla="*/ 62791 h 572628"/>
                <a:gd name="connsiteX20" fmla="*/ 475586 w 486398"/>
                <a:gd name="connsiteY20" fmla="*/ 67618 h 572628"/>
                <a:gd name="connsiteX21" fmla="*/ 477683 w 486398"/>
                <a:gd name="connsiteY21" fmla="*/ 68228 h 572628"/>
                <a:gd name="connsiteX22" fmla="*/ 478825 w 486398"/>
                <a:gd name="connsiteY22" fmla="*/ 68299 h 572628"/>
                <a:gd name="connsiteX23" fmla="*/ 480922 w 486398"/>
                <a:gd name="connsiteY23" fmla="*/ 66851 h 572628"/>
                <a:gd name="connsiteX24" fmla="*/ 482901 w 486398"/>
                <a:gd name="connsiteY24" fmla="*/ 65013 h 572628"/>
                <a:gd name="connsiteX25" fmla="*/ 484607 w 486398"/>
                <a:gd name="connsiteY25" fmla="*/ 64786 h 572628"/>
                <a:gd name="connsiteX26" fmla="*/ 486399 w 486398"/>
                <a:gd name="connsiteY26" fmla="*/ 65099 h 572628"/>
                <a:gd name="connsiteX27" fmla="*/ 484043 w 486398"/>
                <a:gd name="connsiteY27" fmla="*/ 66382 h 572628"/>
                <a:gd name="connsiteX28" fmla="*/ 481822 w 486398"/>
                <a:gd name="connsiteY28" fmla="*/ 67947 h 572628"/>
                <a:gd name="connsiteX29" fmla="*/ 479913 w 486398"/>
                <a:gd name="connsiteY29" fmla="*/ 70904 h 572628"/>
                <a:gd name="connsiteX30" fmla="*/ 479201 w 486398"/>
                <a:gd name="connsiteY30" fmla="*/ 71459 h 572628"/>
                <a:gd name="connsiteX31" fmla="*/ 477003 w 486398"/>
                <a:gd name="connsiteY31" fmla="*/ 71279 h 572628"/>
                <a:gd name="connsiteX32" fmla="*/ 475743 w 486398"/>
                <a:gd name="connsiteY32" fmla="*/ 71389 h 572628"/>
                <a:gd name="connsiteX33" fmla="*/ 473169 w 486398"/>
                <a:gd name="connsiteY33" fmla="*/ 72625 h 572628"/>
                <a:gd name="connsiteX34" fmla="*/ 470908 w 486398"/>
                <a:gd name="connsiteY34" fmla="*/ 74025 h 572628"/>
                <a:gd name="connsiteX35" fmla="*/ 468749 w 486398"/>
                <a:gd name="connsiteY35" fmla="*/ 75739 h 572628"/>
                <a:gd name="connsiteX36" fmla="*/ 466394 w 486398"/>
                <a:gd name="connsiteY36" fmla="*/ 76654 h 572628"/>
                <a:gd name="connsiteX37" fmla="*/ 463883 w 486398"/>
                <a:gd name="connsiteY37" fmla="*/ 76873 h 572628"/>
                <a:gd name="connsiteX38" fmla="*/ 460010 w 486398"/>
                <a:gd name="connsiteY38" fmla="*/ 78274 h 572628"/>
                <a:gd name="connsiteX39" fmla="*/ 457499 w 486398"/>
                <a:gd name="connsiteY39" fmla="*/ 78375 h 572628"/>
                <a:gd name="connsiteX40" fmla="*/ 452781 w 486398"/>
                <a:gd name="connsiteY40" fmla="*/ 77155 h 572628"/>
                <a:gd name="connsiteX41" fmla="*/ 450489 w 486398"/>
                <a:gd name="connsiteY41" fmla="*/ 77483 h 572628"/>
                <a:gd name="connsiteX42" fmla="*/ 445490 w 486398"/>
                <a:gd name="connsiteY42" fmla="*/ 80237 h 572628"/>
                <a:gd name="connsiteX43" fmla="*/ 440936 w 486398"/>
                <a:gd name="connsiteY43" fmla="*/ 84212 h 572628"/>
                <a:gd name="connsiteX44" fmla="*/ 436954 w 486398"/>
                <a:gd name="connsiteY44" fmla="*/ 88663 h 572628"/>
                <a:gd name="connsiteX45" fmla="*/ 433629 w 486398"/>
                <a:gd name="connsiteY45" fmla="*/ 93999 h 572628"/>
                <a:gd name="connsiteX46" fmla="*/ 432292 w 486398"/>
                <a:gd name="connsiteY46" fmla="*/ 96768 h 572628"/>
                <a:gd name="connsiteX47" fmla="*/ 431486 w 486398"/>
                <a:gd name="connsiteY47" fmla="*/ 99866 h 572628"/>
                <a:gd name="connsiteX48" fmla="*/ 431376 w 486398"/>
                <a:gd name="connsiteY48" fmla="*/ 101916 h 572628"/>
                <a:gd name="connsiteX49" fmla="*/ 431079 w 486398"/>
                <a:gd name="connsiteY49" fmla="*/ 103880 h 572628"/>
                <a:gd name="connsiteX50" fmla="*/ 430312 w 486398"/>
                <a:gd name="connsiteY50" fmla="*/ 105249 h 572628"/>
                <a:gd name="connsiteX51" fmla="*/ 429389 w 486398"/>
                <a:gd name="connsiteY51" fmla="*/ 106360 h 572628"/>
                <a:gd name="connsiteX52" fmla="*/ 426643 w 486398"/>
                <a:gd name="connsiteY52" fmla="*/ 105710 h 572628"/>
                <a:gd name="connsiteX53" fmla="*/ 422137 w 486398"/>
                <a:gd name="connsiteY53" fmla="*/ 102878 h 572628"/>
                <a:gd name="connsiteX54" fmla="*/ 413398 w 486398"/>
                <a:gd name="connsiteY54" fmla="*/ 98755 h 572628"/>
                <a:gd name="connsiteX55" fmla="*/ 404167 w 486398"/>
                <a:gd name="connsiteY55" fmla="*/ 92426 h 572628"/>
                <a:gd name="connsiteX56" fmla="*/ 398972 w 486398"/>
                <a:gd name="connsiteY56" fmla="*/ 89242 h 572628"/>
                <a:gd name="connsiteX57" fmla="*/ 389208 w 486398"/>
                <a:gd name="connsiteY57" fmla="*/ 90196 h 572628"/>
                <a:gd name="connsiteX58" fmla="*/ 379968 w 486398"/>
                <a:gd name="connsiteY58" fmla="*/ 96267 h 572628"/>
                <a:gd name="connsiteX59" fmla="*/ 379147 w 486398"/>
                <a:gd name="connsiteY59" fmla="*/ 95751 h 572628"/>
                <a:gd name="connsiteX60" fmla="*/ 375618 w 486398"/>
                <a:gd name="connsiteY60" fmla="*/ 91589 h 572628"/>
                <a:gd name="connsiteX61" fmla="*/ 373905 w 486398"/>
                <a:gd name="connsiteY61" fmla="*/ 89938 h 572628"/>
                <a:gd name="connsiteX62" fmla="*/ 371863 w 486398"/>
                <a:gd name="connsiteY62" fmla="*/ 89469 h 572628"/>
                <a:gd name="connsiteX63" fmla="*/ 370346 w 486398"/>
                <a:gd name="connsiteY63" fmla="*/ 89524 h 572628"/>
                <a:gd name="connsiteX64" fmla="*/ 368875 w 486398"/>
                <a:gd name="connsiteY64" fmla="*/ 89829 h 572628"/>
                <a:gd name="connsiteX65" fmla="*/ 366786 w 486398"/>
                <a:gd name="connsiteY65" fmla="*/ 91972 h 572628"/>
                <a:gd name="connsiteX66" fmla="*/ 366019 w 486398"/>
                <a:gd name="connsiteY66" fmla="*/ 93514 h 572628"/>
                <a:gd name="connsiteX67" fmla="*/ 365425 w 486398"/>
                <a:gd name="connsiteY67" fmla="*/ 95266 h 572628"/>
                <a:gd name="connsiteX68" fmla="*/ 365245 w 486398"/>
                <a:gd name="connsiteY68" fmla="*/ 96502 h 572628"/>
                <a:gd name="connsiteX69" fmla="*/ 365495 w 486398"/>
                <a:gd name="connsiteY69" fmla="*/ 97715 h 572628"/>
                <a:gd name="connsiteX70" fmla="*/ 367475 w 486398"/>
                <a:gd name="connsiteY70" fmla="*/ 100453 h 572628"/>
                <a:gd name="connsiteX71" fmla="*/ 369915 w 486398"/>
                <a:gd name="connsiteY71" fmla="*/ 102487 h 572628"/>
                <a:gd name="connsiteX72" fmla="*/ 371019 w 486398"/>
                <a:gd name="connsiteY72" fmla="*/ 102870 h 572628"/>
                <a:gd name="connsiteX73" fmla="*/ 373357 w 486398"/>
                <a:gd name="connsiteY73" fmla="*/ 102730 h 572628"/>
                <a:gd name="connsiteX74" fmla="*/ 374445 w 486398"/>
                <a:gd name="connsiteY74" fmla="*/ 102941 h 572628"/>
                <a:gd name="connsiteX75" fmla="*/ 378365 w 486398"/>
                <a:gd name="connsiteY75" fmla="*/ 107017 h 572628"/>
                <a:gd name="connsiteX76" fmla="*/ 382660 w 486398"/>
                <a:gd name="connsiteY76" fmla="*/ 110835 h 572628"/>
                <a:gd name="connsiteX77" fmla="*/ 383606 w 486398"/>
                <a:gd name="connsiteY77" fmla="*/ 112094 h 572628"/>
                <a:gd name="connsiteX78" fmla="*/ 382018 w 486398"/>
                <a:gd name="connsiteY78" fmla="*/ 113416 h 572628"/>
                <a:gd name="connsiteX79" fmla="*/ 380281 w 486398"/>
                <a:gd name="connsiteY79" fmla="*/ 114073 h 572628"/>
                <a:gd name="connsiteX80" fmla="*/ 378255 w 486398"/>
                <a:gd name="connsiteY80" fmla="*/ 113909 h 572628"/>
                <a:gd name="connsiteX81" fmla="*/ 376252 w 486398"/>
                <a:gd name="connsiteY81" fmla="*/ 113409 h 572628"/>
                <a:gd name="connsiteX82" fmla="*/ 372825 w 486398"/>
                <a:gd name="connsiteY82" fmla="*/ 111789 h 572628"/>
                <a:gd name="connsiteX83" fmla="*/ 371355 w 486398"/>
                <a:gd name="connsiteY83" fmla="*/ 113166 h 572628"/>
                <a:gd name="connsiteX84" fmla="*/ 369070 w 486398"/>
                <a:gd name="connsiteY84" fmla="*/ 115990 h 572628"/>
                <a:gd name="connsiteX85" fmla="*/ 367811 w 486398"/>
                <a:gd name="connsiteY85" fmla="*/ 119057 h 572628"/>
                <a:gd name="connsiteX86" fmla="*/ 366786 w 486398"/>
                <a:gd name="connsiteY86" fmla="*/ 120457 h 572628"/>
                <a:gd name="connsiteX87" fmla="*/ 364267 w 486398"/>
                <a:gd name="connsiteY87" fmla="*/ 122304 h 572628"/>
                <a:gd name="connsiteX88" fmla="*/ 361599 w 486398"/>
                <a:gd name="connsiteY88" fmla="*/ 123258 h 572628"/>
                <a:gd name="connsiteX89" fmla="*/ 360199 w 486398"/>
                <a:gd name="connsiteY89" fmla="*/ 122945 h 572628"/>
                <a:gd name="connsiteX90" fmla="*/ 359134 w 486398"/>
                <a:gd name="connsiteY90" fmla="*/ 121788 h 572628"/>
                <a:gd name="connsiteX91" fmla="*/ 358532 w 486398"/>
                <a:gd name="connsiteY91" fmla="*/ 120403 h 572628"/>
                <a:gd name="connsiteX92" fmla="*/ 358227 w 486398"/>
                <a:gd name="connsiteY92" fmla="*/ 118791 h 572628"/>
                <a:gd name="connsiteX93" fmla="*/ 358790 w 486398"/>
                <a:gd name="connsiteY93" fmla="*/ 115302 h 572628"/>
                <a:gd name="connsiteX94" fmla="*/ 360175 w 486398"/>
                <a:gd name="connsiteY94" fmla="*/ 112149 h 572628"/>
                <a:gd name="connsiteX95" fmla="*/ 360707 w 486398"/>
                <a:gd name="connsiteY95" fmla="*/ 108926 h 572628"/>
                <a:gd name="connsiteX96" fmla="*/ 359573 w 486398"/>
                <a:gd name="connsiteY96" fmla="*/ 104380 h 572628"/>
                <a:gd name="connsiteX97" fmla="*/ 358853 w 486398"/>
                <a:gd name="connsiteY97" fmla="*/ 103426 h 572628"/>
                <a:gd name="connsiteX98" fmla="*/ 356021 w 486398"/>
                <a:gd name="connsiteY98" fmla="*/ 100758 h 572628"/>
                <a:gd name="connsiteX99" fmla="*/ 354707 w 486398"/>
                <a:gd name="connsiteY99" fmla="*/ 98153 h 572628"/>
                <a:gd name="connsiteX100" fmla="*/ 354394 w 486398"/>
                <a:gd name="connsiteY100" fmla="*/ 94906 h 572628"/>
                <a:gd name="connsiteX101" fmla="*/ 354558 w 486398"/>
                <a:gd name="connsiteY101" fmla="*/ 93115 h 572628"/>
                <a:gd name="connsiteX102" fmla="*/ 355246 w 486398"/>
                <a:gd name="connsiteY102" fmla="*/ 89148 h 572628"/>
                <a:gd name="connsiteX103" fmla="*/ 355935 w 486398"/>
                <a:gd name="connsiteY103" fmla="*/ 87145 h 572628"/>
                <a:gd name="connsiteX104" fmla="*/ 357234 w 486398"/>
                <a:gd name="connsiteY104" fmla="*/ 86488 h 572628"/>
                <a:gd name="connsiteX105" fmla="*/ 358657 w 486398"/>
                <a:gd name="connsiteY105" fmla="*/ 86089 h 572628"/>
                <a:gd name="connsiteX106" fmla="*/ 360840 w 486398"/>
                <a:gd name="connsiteY106" fmla="*/ 84650 h 572628"/>
                <a:gd name="connsiteX107" fmla="*/ 363242 w 486398"/>
                <a:gd name="connsiteY107" fmla="*/ 82788 h 572628"/>
                <a:gd name="connsiteX108" fmla="*/ 365542 w 486398"/>
                <a:gd name="connsiteY108" fmla="*/ 80660 h 572628"/>
                <a:gd name="connsiteX109" fmla="*/ 367819 w 486398"/>
                <a:gd name="connsiteY109" fmla="*/ 78054 h 572628"/>
                <a:gd name="connsiteX110" fmla="*/ 369000 w 486398"/>
                <a:gd name="connsiteY110" fmla="*/ 75191 h 572628"/>
                <a:gd name="connsiteX111" fmla="*/ 367052 w 486398"/>
                <a:gd name="connsiteY111" fmla="*/ 71671 h 572628"/>
                <a:gd name="connsiteX112" fmla="*/ 366645 w 486398"/>
                <a:gd name="connsiteY112" fmla="*/ 69574 h 572628"/>
                <a:gd name="connsiteX113" fmla="*/ 366935 w 486398"/>
                <a:gd name="connsiteY113" fmla="*/ 67595 h 572628"/>
                <a:gd name="connsiteX114" fmla="*/ 369015 w 486398"/>
                <a:gd name="connsiteY114" fmla="*/ 66538 h 572628"/>
                <a:gd name="connsiteX115" fmla="*/ 371151 w 486398"/>
                <a:gd name="connsiteY115" fmla="*/ 67336 h 572628"/>
                <a:gd name="connsiteX116" fmla="*/ 375462 w 486398"/>
                <a:gd name="connsiteY116" fmla="*/ 70247 h 572628"/>
                <a:gd name="connsiteX117" fmla="*/ 376299 w 486398"/>
                <a:gd name="connsiteY117" fmla="*/ 70536 h 572628"/>
                <a:gd name="connsiteX118" fmla="*/ 379257 w 486398"/>
                <a:gd name="connsiteY118" fmla="*/ 70669 h 572628"/>
                <a:gd name="connsiteX119" fmla="*/ 383309 w 486398"/>
                <a:gd name="connsiteY119" fmla="*/ 71303 h 572628"/>
                <a:gd name="connsiteX120" fmla="*/ 385656 w 486398"/>
                <a:gd name="connsiteY120" fmla="*/ 71146 h 572628"/>
                <a:gd name="connsiteX121" fmla="*/ 386791 w 486398"/>
                <a:gd name="connsiteY121" fmla="*/ 70708 h 572628"/>
                <a:gd name="connsiteX122" fmla="*/ 388496 w 486398"/>
                <a:gd name="connsiteY122" fmla="*/ 68306 h 572628"/>
                <a:gd name="connsiteX123" fmla="*/ 389333 w 486398"/>
                <a:gd name="connsiteY123" fmla="*/ 65240 h 572628"/>
                <a:gd name="connsiteX124" fmla="*/ 389028 w 486398"/>
                <a:gd name="connsiteY124" fmla="*/ 61289 h 572628"/>
                <a:gd name="connsiteX125" fmla="*/ 389012 w 486398"/>
                <a:gd name="connsiteY125" fmla="*/ 57361 h 572628"/>
                <a:gd name="connsiteX126" fmla="*/ 390092 w 486398"/>
                <a:gd name="connsiteY126" fmla="*/ 54154 h 572628"/>
                <a:gd name="connsiteX127" fmla="*/ 393472 w 486398"/>
                <a:gd name="connsiteY127" fmla="*/ 48983 h 572628"/>
                <a:gd name="connsiteX128" fmla="*/ 394442 w 486398"/>
                <a:gd name="connsiteY128" fmla="*/ 45931 h 572628"/>
                <a:gd name="connsiteX129" fmla="*/ 394794 w 486398"/>
                <a:gd name="connsiteY129" fmla="*/ 38484 h 572628"/>
                <a:gd name="connsiteX130" fmla="*/ 396014 w 486398"/>
                <a:gd name="connsiteY130" fmla="*/ 35198 h 572628"/>
                <a:gd name="connsiteX131" fmla="*/ 396992 w 486398"/>
                <a:gd name="connsiteY131" fmla="*/ 31779 h 572628"/>
                <a:gd name="connsiteX132" fmla="*/ 397462 w 486398"/>
                <a:gd name="connsiteY132" fmla="*/ 24597 h 572628"/>
                <a:gd name="connsiteX133" fmla="*/ 396077 w 486398"/>
                <a:gd name="connsiteY133" fmla="*/ 17665 h 572628"/>
                <a:gd name="connsiteX134" fmla="*/ 394684 w 486398"/>
                <a:gd name="connsiteY134" fmla="*/ 14254 h 572628"/>
                <a:gd name="connsiteX135" fmla="*/ 393088 w 486398"/>
                <a:gd name="connsiteY135" fmla="*/ 11008 h 572628"/>
                <a:gd name="connsiteX136" fmla="*/ 393323 w 486398"/>
                <a:gd name="connsiteY136" fmla="*/ 7902 h 572628"/>
                <a:gd name="connsiteX137" fmla="*/ 394614 w 486398"/>
                <a:gd name="connsiteY137" fmla="*/ 5015 h 572628"/>
                <a:gd name="connsiteX138" fmla="*/ 394645 w 486398"/>
                <a:gd name="connsiteY138" fmla="*/ 4146 h 572628"/>
                <a:gd name="connsiteX139" fmla="*/ 394950 w 486398"/>
                <a:gd name="connsiteY139" fmla="*/ 3372 h 572628"/>
                <a:gd name="connsiteX140" fmla="*/ 397368 w 486398"/>
                <a:gd name="connsiteY140" fmla="*/ 2824 h 572628"/>
                <a:gd name="connsiteX141" fmla="*/ 398502 w 486398"/>
                <a:gd name="connsiteY141" fmla="*/ 2206 h 572628"/>
                <a:gd name="connsiteX142" fmla="*/ 399590 w 486398"/>
                <a:gd name="connsiteY142" fmla="*/ 814 h 572628"/>
                <a:gd name="connsiteX143" fmla="*/ 400880 w 486398"/>
                <a:gd name="connsiteY143" fmla="*/ 0 h 572628"/>
                <a:gd name="connsiteX144" fmla="*/ 401827 w 486398"/>
                <a:gd name="connsiteY144" fmla="*/ 814 h 572628"/>
                <a:gd name="connsiteX145" fmla="*/ 402609 w 486398"/>
                <a:gd name="connsiteY145" fmla="*/ 2238 h 572628"/>
                <a:gd name="connsiteX146" fmla="*/ 406021 w 486398"/>
                <a:gd name="connsiteY146" fmla="*/ 5735 h 572628"/>
                <a:gd name="connsiteX147" fmla="*/ 411395 w 486398"/>
                <a:gd name="connsiteY147" fmla="*/ 11962 h 572628"/>
                <a:gd name="connsiteX148" fmla="*/ 417724 w 486398"/>
                <a:gd name="connsiteY148" fmla="*/ 21421 h 572628"/>
                <a:gd name="connsiteX149" fmla="*/ 421691 w 486398"/>
                <a:gd name="connsiteY149" fmla="*/ 26013 h 572628"/>
                <a:gd name="connsiteX150" fmla="*/ 425869 w 486398"/>
                <a:gd name="connsiteY150" fmla="*/ 30167 h 572628"/>
                <a:gd name="connsiteX151" fmla="*/ 430555 w 486398"/>
                <a:gd name="connsiteY151" fmla="*/ 34408 h 572628"/>
                <a:gd name="connsiteX152" fmla="*/ 435460 w 486398"/>
                <a:gd name="connsiteY152" fmla="*/ 38045 h 572628"/>
                <a:gd name="connsiteX153" fmla="*/ 438589 w 486398"/>
                <a:gd name="connsiteY153" fmla="*/ 39767 h 572628"/>
                <a:gd name="connsiteX154" fmla="*/ 440882 w 486398"/>
                <a:gd name="connsiteY154" fmla="*/ 42505 h 572628"/>
                <a:gd name="connsiteX155" fmla="*/ 442298 w 486398"/>
                <a:gd name="connsiteY155" fmla="*/ 42951 h 572628"/>
                <a:gd name="connsiteX156" fmla="*/ 381878 w 486398"/>
                <a:gd name="connsiteY156" fmla="*/ 5500 h 572628"/>
                <a:gd name="connsiteX157" fmla="*/ 381032 w 486398"/>
                <a:gd name="connsiteY157" fmla="*/ 7472 h 572628"/>
                <a:gd name="connsiteX158" fmla="*/ 379890 w 486398"/>
                <a:gd name="connsiteY158" fmla="*/ 4538 h 572628"/>
                <a:gd name="connsiteX159" fmla="*/ 379663 w 486398"/>
                <a:gd name="connsiteY159" fmla="*/ 1369 h 572628"/>
                <a:gd name="connsiteX160" fmla="*/ 380320 w 486398"/>
                <a:gd name="connsiteY160" fmla="*/ 1385 h 572628"/>
                <a:gd name="connsiteX161" fmla="*/ 381525 w 486398"/>
                <a:gd name="connsiteY161" fmla="*/ 1862 h 572628"/>
                <a:gd name="connsiteX162" fmla="*/ 381815 w 486398"/>
                <a:gd name="connsiteY162" fmla="*/ 3403 h 572628"/>
                <a:gd name="connsiteX163" fmla="*/ 381878 w 486398"/>
                <a:gd name="connsiteY163" fmla="*/ 5500 h 572628"/>
                <a:gd name="connsiteX164" fmla="*/ 386767 w 486398"/>
                <a:gd name="connsiteY164" fmla="*/ 12134 h 572628"/>
                <a:gd name="connsiteX165" fmla="*/ 385249 w 486398"/>
                <a:gd name="connsiteY165" fmla="*/ 12353 h 572628"/>
                <a:gd name="connsiteX166" fmla="*/ 383473 w 486398"/>
                <a:gd name="connsiteY166" fmla="*/ 11054 h 572628"/>
                <a:gd name="connsiteX167" fmla="*/ 383254 w 486398"/>
                <a:gd name="connsiteY167" fmla="*/ 9427 h 572628"/>
                <a:gd name="connsiteX168" fmla="*/ 384537 w 486398"/>
                <a:gd name="connsiteY168" fmla="*/ 8129 h 572628"/>
                <a:gd name="connsiteX169" fmla="*/ 385813 w 486398"/>
                <a:gd name="connsiteY169" fmla="*/ 8606 h 572628"/>
                <a:gd name="connsiteX170" fmla="*/ 387088 w 486398"/>
                <a:gd name="connsiteY170" fmla="*/ 10280 h 572628"/>
                <a:gd name="connsiteX171" fmla="*/ 387510 w 486398"/>
                <a:gd name="connsiteY171" fmla="*/ 11156 h 572628"/>
                <a:gd name="connsiteX172" fmla="*/ 386767 w 486398"/>
                <a:gd name="connsiteY172" fmla="*/ 12134 h 572628"/>
                <a:gd name="connsiteX173" fmla="*/ 346938 w 486398"/>
                <a:gd name="connsiteY173" fmla="*/ 103966 h 572628"/>
                <a:gd name="connsiteX174" fmla="*/ 346437 w 486398"/>
                <a:gd name="connsiteY174" fmla="*/ 104122 h 572628"/>
                <a:gd name="connsiteX175" fmla="*/ 345921 w 486398"/>
                <a:gd name="connsiteY175" fmla="*/ 103872 h 572628"/>
                <a:gd name="connsiteX176" fmla="*/ 345412 w 486398"/>
                <a:gd name="connsiteY176" fmla="*/ 101642 h 572628"/>
                <a:gd name="connsiteX177" fmla="*/ 345850 w 486398"/>
                <a:gd name="connsiteY177" fmla="*/ 100469 h 572628"/>
                <a:gd name="connsiteX178" fmla="*/ 347267 w 486398"/>
                <a:gd name="connsiteY178" fmla="*/ 99647 h 572628"/>
                <a:gd name="connsiteX179" fmla="*/ 348643 w 486398"/>
                <a:gd name="connsiteY179" fmla="*/ 99420 h 572628"/>
                <a:gd name="connsiteX180" fmla="*/ 347478 w 486398"/>
                <a:gd name="connsiteY180" fmla="*/ 103520 h 572628"/>
                <a:gd name="connsiteX181" fmla="*/ 346938 w 486398"/>
                <a:gd name="connsiteY181" fmla="*/ 103966 h 572628"/>
                <a:gd name="connsiteX182" fmla="*/ 385320 w 486398"/>
                <a:gd name="connsiteY182" fmla="*/ 124721 h 572628"/>
                <a:gd name="connsiteX183" fmla="*/ 386180 w 486398"/>
                <a:gd name="connsiteY183" fmla="*/ 125269 h 572628"/>
                <a:gd name="connsiteX184" fmla="*/ 390280 w 486398"/>
                <a:gd name="connsiteY184" fmla="*/ 123790 h 572628"/>
                <a:gd name="connsiteX185" fmla="*/ 389498 w 486398"/>
                <a:gd name="connsiteY185" fmla="*/ 128258 h 572628"/>
                <a:gd name="connsiteX186" fmla="*/ 389059 w 486398"/>
                <a:gd name="connsiteY186" fmla="*/ 132756 h 572628"/>
                <a:gd name="connsiteX187" fmla="*/ 389357 w 486398"/>
                <a:gd name="connsiteY187" fmla="*/ 140204 h 572628"/>
                <a:gd name="connsiteX188" fmla="*/ 389724 w 486398"/>
                <a:gd name="connsiteY188" fmla="*/ 143552 h 572628"/>
                <a:gd name="connsiteX189" fmla="*/ 390436 w 486398"/>
                <a:gd name="connsiteY189" fmla="*/ 146791 h 572628"/>
                <a:gd name="connsiteX190" fmla="*/ 392189 w 486398"/>
                <a:gd name="connsiteY190" fmla="*/ 149107 h 572628"/>
                <a:gd name="connsiteX191" fmla="*/ 394473 w 486398"/>
                <a:gd name="connsiteY191" fmla="*/ 150750 h 572628"/>
                <a:gd name="connsiteX192" fmla="*/ 397782 w 486398"/>
                <a:gd name="connsiteY192" fmla="*/ 155984 h 572628"/>
                <a:gd name="connsiteX193" fmla="*/ 399558 w 486398"/>
                <a:gd name="connsiteY193" fmla="*/ 162399 h 572628"/>
                <a:gd name="connsiteX194" fmla="*/ 400810 w 486398"/>
                <a:gd name="connsiteY194" fmla="*/ 165505 h 572628"/>
                <a:gd name="connsiteX195" fmla="*/ 401749 w 486398"/>
                <a:gd name="connsiteY195" fmla="*/ 168759 h 572628"/>
                <a:gd name="connsiteX196" fmla="*/ 402038 w 486398"/>
                <a:gd name="connsiteY196" fmla="*/ 170246 h 572628"/>
                <a:gd name="connsiteX197" fmla="*/ 402062 w 486398"/>
                <a:gd name="connsiteY197" fmla="*/ 171732 h 572628"/>
                <a:gd name="connsiteX198" fmla="*/ 401780 w 486398"/>
                <a:gd name="connsiteY198" fmla="*/ 173766 h 572628"/>
                <a:gd name="connsiteX199" fmla="*/ 402093 w 486398"/>
                <a:gd name="connsiteY199" fmla="*/ 175409 h 572628"/>
                <a:gd name="connsiteX200" fmla="*/ 401733 w 486398"/>
                <a:gd name="connsiteY200" fmla="*/ 180557 h 572628"/>
                <a:gd name="connsiteX201" fmla="*/ 400255 w 486398"/>
                <a:gd name="connsiteY201" fmla="*/ 186495 h 572628"/>
                <a:gd name="connsiteX202" fmla="*/ 400067 w 486398"/>
                <a:gd name="connsiteY202" fmla="*/ 189523 h 572628"/>
                <a:gd name="connsiteX203" fmla="*/ 398776 w 486398"/>
                <a:gd name="connsiteY203" fmla="*/ 190125 h 572628"/>
                <a:gd name="connsiteX204" fmla="*/ 397994 w 486398"/>
                <a:gd name="connsiteY204" fmla="*/ 191525 h 572628"/>
                <a:gd name="connsiteX205" fmla="*/ 397329 w 486398"/>
                <a:gd name="connsiteY205" fmla="*/ 192175 h 572628"/>
                <a:gd name="connsiteX206" fmla="*/ 396585 w 486398"/>
                <a:gd name="connsiteY206" fmla="*/ 192676 h 572628"/>
                <a:gd name="connsiteX207" fmla="*/ 395514 w 486398"/>
                <a:gd name="connsiteY207" fmla="*/ 192801 h 572628"/>
                <a:gd name="connsiteX208" fmla="*/ 394739 w 486398"/>
                <a:gd name="connsiteY208" fmla="*/ 193372 h 572628"/>
                <a:gd name="connsiteX209" fmla="*/ 394434 w 486398"/>
                <a:gd name="connsiteY209" fmla="*/ 194976 h 572628"/>
                <a:gd name="connsiteX210" fmla="*/ 393941 w 486398"/>
                <a:gd name="connsiteY210" fmla="*/ 196454 h 572628"/>
                <a:gd name="connsiteX211" fmla="*/ 393002 w 486398"/>
                <a:gd name="connsiteY211" fmla="*/ 197823 h 572628"/>
                <a:gd name="connsiteX212" fmla="*/ 392267 w 486398"/>
                <a:gd name="connsiteY212" fmla="*/ 199325 h 572628"/>
                <a:gd name="connsiteX213" fmla="*/ 391664 w 486398"/>
                <a:gd name="connsiteY213" fmla="*/ 202987 h 572628"/>
                <a:gd name="connsiteX214" fmla="*/ 391445 w 486398"/>
                <a:gd name="connsiteY214" fmla="*/ 206734 h 572628"/>
                <a:gd name="connsiteX215" fmla="*/ 390546 w 486398"/>
                <a:gd name="connsiteY215" fmla="*/ 209347 h 572628"/>
                <a:gd name="connsiteX216" fmla="*/ 388363 w 486398"/>
                <a:gd name="connsiteY216" fmla="*/ 210028 h 572628"/>
                <a:gd name="connsiteX217" fmla="*/ 385867 w 486398"/>
                <a:gd name="connsiteY217" fmla="*/ 209989 h 572628"/>
                <a:gd name="connsiteX218" fmla="*/ 382667 w 486398"/>
                <a:gd name="connsiteY218" fmla="*/ 211194 h 572628"/>
                <a:gd name="connsiteX219" fmla="*/ 381979 w 486398"/>
                <a:gd name="connsiteY219" fmla="*/ 211906 h 572628"/>
                <a:gd name="connsiteX220" fmla="*/ 379452 w 486398"/>
                <a:gd name="connsiteY220" fmla="*/ 216459 h 572628"/>
                <a:gd name="connsiteX221" fmla="*/ 378725 w 486398"/>
                <a:gd name="connsiteY221" fmla="*/ 219127 h 572628"/>
                <a:gd name="connsiteX222" fmla="*/ 378701 w 486398"/>
                <a:gd name="connsiteY222" fmla="*/ 221990 h 572628"/>
                <a:gd name="connsiteX223" fmla="*/ 379405 w 486398"/>
                <a:gd name="connsiteY223" fmla="*/ 225511 h 572628"/>
                <a:gd name="connsiteX224" fmla="*/ 380360 w 486398"/>
                <a:gd name="connsiteY224" fmla="*/ 228945 h 572628"/>
                <a:gd name="connsiteX225" fmla="*/ 381079 w 486398"/>
                <a:gd name="connsiteY225" fmla="*/ 235321 h 572628"/>
                <a:gd name="connsiteX226" fmla="*/ 380320 w 486398"/>
                <a:gd name="connsiteY226" fmla="*/ 245007 h 572628"/>
                <a:gd name="connsiteX227" fmla="*/ 379585 w 486398"/>
                <a:gd name="connsiteY227" fmla="*/ 248097 h 572628"/>
                <a:gd name="connsiteX228" fmla="*/ 377981 w 486398"/>
                <a:gd name="connsiteY228" fmla="*/ 250186 h 572628"/>
                <a:gd name="connsiteX229" fmla="*/ 376761 w 486398"/>
                <a:gd name="connsiteY229" fmla="*/ 251156 h 572628"/>
                <a:gd name="connsiteX230" fmla="*/ 375712 w 486398"/>
                <a:gd name="connsiteY230" fmla="*/ 252345 h 572628"/>
                <a:gd name="connsiteX231" fmla="*/ 374351 w 486398"/>
                <a:gd name="connsiteY231" fmla="*/ 255482 h 572628"/>
                <a:gd name="connsiteX232" fmla="*/ 372098 w 486398"/>
                <a:gd name="connsiteY232" fmla="*/ 261725 h 572628"/>
                <a:gd name="connsiteX233" fmla="*/ 371918 w 486398"/>
                <a:gd name="connsiteY233" fmla="*/ 263290 h 572628"/>
                <a:gd name="connsiteX234" fmla="*/ 371926 w 486398"/>
                <a:gd name="connsiteY234" fmla="*/ 264909 h 572628"/>
                <a:gd name="connsiteX235" fmla="*/ 371316 w 486398"/>
                <a:gd name="connsiteY235" fmla="*/ 267022 h 572628"/>
                <a:gd name="connsiteX236" fmla="*/ 370925 w 486398"/>
                <a:gd name="connsiteY236" fmla="*/ 269095 h 572628"/>
                <a:gd name="connsiteX237" fmla="*/ 371292 w 486398"/>
                <a:gd name="connsiteY237" fmla="*/ 271505 h 572628"/>
                <a:gd name="connsiteX238" fmla="*/ 371988 w 486398"/>
                <a:gd name="connsiteY238" fmla="*/ 273758 h 572628"/>
                <a:gd name="connsiteX239" fmla="*/ 375008 w 486398"/>
                <a:gd name="connsiteY239" fmla="*/ 279524 h 572628"/>
                <a:gd name="connsiteX240" fmla="*/ 376190 w 486398"/>
                <a:gd name="connsiteY240" fmla="*/ 281229 h 572628"/>
                <a:gd name="connsiteX241" fmla="*/ 377520 w 486398"/>
                <a:gd name="connsiteY241" fmla="*/ 282778 h 572628"/>
                <a:gd name="connsiteX242" fmla="*/ 372364 w 486398"/>
                <a:gd name="connsiteY242" fmla="*/ 284492 h 572628"/>
                <a:gd name="connsiteX243" fmla="*/ 371441 w 486398"/>
                <a:gd name="connsiteY243" fmla="*/ 285282 h 572628"/>
                <a:gd name="connsiteX244" fmla="*/ 368374 w 486398"/>
                <a:gd name="connsiteY244" fmla="*/ 288552 h 572628"/>
                <a:gd name="connsiteX245" fmla="*/ 367396 w 486398"/>
                <a:gd name="connsiteY245" fmla="*/ 291650 h 572628"/>
                <a:gd name="connsiteX246" fmla="*/ 367475 w 486398"/>
                <a:gd name="connsiteY246" fmla="*/ 295077 h 572628"/>
                <a:gd name="connsiteX247" fmla="*/ 366966 w 486398"/>
                <a:gd name="connsiteY247" fmla="*/ 296305 h 572628"/>
                <a:gd name="connsiteX248" fmla="*/ 366129 w 486398"/>
                <a:gd name="connsiteY248" fmla="*/ 297369 h 572628"/>
                <a:gd name="connsiteX249" fmla="*/ 365253 w 486398"/>
                <a:gd name="connsiteY249" fmla="*/ 298073 h 572628"/>
                <a:gd name="connsiteX250" fmla="*/ 361826 w 486398"/>
                <a:gd name="connsiteY250" fmla="*/ 299637 h 572628"/>
                <a:gd name="connsiteX251" fmla="*/ 359635 w 486398"/>
                <a:gd name="connsiteY251" fmla="*/ 301194 h 572628"/>
                <a:gd name="connsiteX252" fmla="*/ 357460 w 486398"/>
                <a:gd name="connsiteY252" fmla="*/ 303628 h 572628"/>
                <a:gd name="connsiteX253" fmla="*/ 356600 w 486398"/>
                <a:gd name="connsiteY253" fmla="*/ 304895 h 572628"/>
                <a:gd name="connsiteX254" fmla="*/ 354918 w 486398"/>
                <a:gd name="connsiteY254" fmla="*/ 304488 h 572628"/>
                <a:gd name="connsiteX255" fmla="*/ 353932 w 486398"/>
                <a:gd name="connsiteY255" fmla="*/ 303362 h 572628"/>
                <a:gd name="connsiteX256" fmla="*/ 354902 w 486398"/>
                <a:gd name="connsiteY256" fmla="*/ 301953 h 572628"/>
                <a:gd name="connsiteX257" fmla="*/ 354605 w 486398"/>
                <a:gd name="connsiteY257" fmla="*/ 300287 h 572628"/>
                <a:gd name="connsiteX258" fmla="*/ 355082 w 486398"/>
                <a:gd name="connsiteY258" fmla="*/ 296008 h 572628"/>
                <a:gd name="connsiteX259" fmla="*/ 354542 w 486398"/>
                <a:gd name="connsiteY259" fmla="*/ 294286 h 572628"/>
                <a:gd name="connsiteX260" fmla="*/ 356295 w 486398"/>
                <a:gd name="connsiteY260" fmla="*/ 292980 h 572628"/>
                <a:gd name="connsiteX261" fmla="*/ 357124 w 486398"/>
                <a:gd name="connsiteY261" fmla="*/ 290899 h 572628"/>
                <a:gd name="connsiteX262" fmla="*/ 358939 w 486398"/>
                <a:gd name="connsiteY262" fmla="*/ 289232 h 572628"/>
                <a:gd name="connsiteX263" fmla="*/ 360246 w 486398"/>
                <a:gd name="connsiteY263" fmla="*/ 287754 h 572628"/>
                <a:gd name="connsiteX264" fmla="*/ 360472 w 486398"/>
                <a:gd name="connsiteY264" fmla="*/ 286549 h 572628"/>
                <a:gd name="connsiteX265" fmla="*/ 359307 w 486398"/>
                <a:gd name="connsiteY265" fmla="*/ 285250 h 572628"/>
                <a:gd name="connsiteX266" fmla="*/ 358071 w 486398"/>
                <a:gd name="connsiteY266" fmla="*/ 284312 h 572628"/>
                <a:gd name="connsiteX267" fmla="*/ 356365 w 486398"/>
                <a:gd name="connsiteY267" fmla="*/ 284312 h 572628"/>
                <a:gd name="connsiteX268" fmla="*/ 354722 w 486398"/>
                <a:gd name="connsiteY268" fmla="*/ 284585 h 572628"/>
                <a:gd name="connsiteX269" fmla="*/ 353650 w 486398"/>
                <a:gd name="connsiteY269" fmla="*/ 285821 h 572628"/>
                <a:gd name="connsiteX270" fmla="*/ 353298 w 486398"/>
                <a:gd name="connsiteY270" fmla="*/ 287503 h 572628"/>
                <a:gd name="connsiteX271" fmla="*/ 353384 w 486398"/>
                <a:gd name="connsiteY271" fmla="*/ 288286 h 572628"/>
                <a:gd name="connsiteX272" fmla="*/ 353244 w 486398"/>
                <a:gd name="connsiteY272" fmla="*/ 288966 h 572628"/>
                <a:gd name="connsiteX273" fmla="*/ 350662 w 486398"/>
                <a:gd name="connsiteY273" fmla="*/ 291267 h 572628"/>
                <a:gd name="connsiteX274" fmla="*/ 350998 w 486398"/>
                <a:gd name="connsiteY274" fmla="*/ 293668 h 572628"/>
                <a:gd name="connsiteX275" fmla="*/ 351757 w 486398"/>
                <a:gd name="connsiteY275" fmla="*/ 294889 h 572628"/>
                <a:gd name="connsiteX276" fmla="*/ 352727 w 486398"/>
                <a:gd name="connsiteY276" fmla="*/ 295468 h 572628"/>
                <a:gd name="connsiteX277" fmla="*/ 352438 w 486398"/>
                <a:gd name="connsiteY277" fmla="*/ 296289 h 572628"/>
                <a:gd name="connsiteX278" fmla="*/ 351209 w 486398"/>
                <a:gd name="connsiteY278" fmla="*/ 298221 h 572628"/>
                <a:gd name="connsiteX279" fmla="*/ 350357 w 486398"/>
                <a:gd name="connsiteY279" fmla="*/ 298409 h 572628"/>
                <a:gd name="connsiteX280" fmla="*/ 348784 w 486398"/>
                <a:gd name="connsiteY280" fmla="*/ 295702 h 572628"/>
                <a:gd name="connsiteX281" fmla="*/ 346812 w 486398"/>
                <a:gd name="connsiteY281" fmla="*/ 294224 h 572628"/>
                <a:gd name="connsiteX282" fmla="*/ 344372 w 486398"/>
                <a:gd name="connsiteY282" fmla="*/ 294232 h 572628"/>
                <a:gd name="connsiteX283" fmla="*/ 341868 w 486398"/>
                <a:gd name="connsiteY283" fmla="*/ 294771 h 572628"/>
                <a:gd name="connsiteX284" fmla="*/ 339967 w 486398"/>
                <a:gd name="connsiteY284" fmla="*/ 296571 h 572628"/>
                <a:gd name="connsiteX285" fmla="*/ 339341 w 486398"/>
                <a:gd name="connsiteY285" fmla="*/ 298065 h 572628"/>
                <a:gd name="connsiteX286" fmla="*/ 338935 w 486398"/>
                <a:gd name="connsiteY286" fmla="*/ 299606 h 572628"/>
                <a:gd name="connsiteX287" fmla="*/ 339075 w 486398"/>
                <a:gd name="connsiteY287" fmla="*/ 303354 h 572628"/>
                <a:gd name="connsiteX288" fmla="*/ 338285 w 486398"/>
                <a:gd name="connsiteY288" fmla="*/ 306483 h 572628"/>
                <a:gd name="connsiteX289" fmla="*/ 336736 w 486398"/>
                <a:gd name="connsiteY289" fmla="*/ 309229 h 572628"/>
                <a:gd name="connsiteX290" fmla="*/ 336017 w 486398"/>
                <a:gd name="connsiteY290" fmla="*/ 310230 h 572628"/>
                <a:gd name="connsiteX291" fmla="*/ 334131 w 486398"/>
                <a:gd name="connsiteY291" fmla="*/ 312092 h 572628"/>
                <a:gd name="connsiteX292" fmla="*/ 332824 w 486398"/>
                <a:gd name="connsiteY292" fmla="*/ 312335 h 572628"/>
                <a:gd name="connsiteX293" fmla="*/ 331901 w 486398"/>
                <a:gd name="connsiteY293" fmla="*/ 311490 h 572628"/>
                <a:gd name="connsiteX294" fmla="*/ 331150 w 486398"/>
                <a:gd name="connsiteY294" fmla="*/ 310207 h 572628"/>
                <a:gd name="connsiteX295" fmla="*/ 332105 w 486398"/>
                <a:gd name="connsiteY295" fmla="*/ 305513 h 572628"/>
                <a:gd name="connsiteX296" fmla="*/ 332066 w 486398"/>
                <a:gd name="connsiteY296" fmla="*/ 302869 h 572628"/>
                <a:gd name="connsiteX297" fmla="*/ 334272 w 486398"/>
                <a:gd name="connsiteY297" fmla="*/ 301523 h 572628"/>
                <a:gd name="connsiteX298" fmla="*/ 332464 w 486398"/>
                <a:gd name="connsiteY298" fmla="*/ 299645 h 572628"/>
                <a:gd name="connsiteX299" fmla="*/ 330243 w 486398"/>
                <a:gd name="connsiteY299" fmla="*/ 298887 h 572628"/>
                <a:gd name="connsiteX300" fmla="*/ 327121 w 486398"/>
                <a:gd name="connsiteY300" fmla="*/ 299888 h 572628"/>
                <a:gd name="connsiteX301" fmla="*/ 326237 w 486398"/>
                <a:gd name="connsiteY301" fmla="*/ 301022 h 572628"/>
                <a:gd name="connsiteX302" fmla="*/ 325635 w 486398"/>
                <a:gd name="connsiteY302" fmla="*/ 302540 h 572628"/>
                <a:gd name="connsiteX303" fmla="*/ 323952 w 486398"/>
                <a:gd name="connsiteY303" fmla="*/ 304465 h 572628"/>
                <a:gd name="connsiteX304" fmla="*/ 322106 w 486398"/>
                <a:gd name="connsiteY304" fmla="*/ 306256 h 572628"/>
                <a:gd name="connsiteX305" fmla="*/ 320002 w 486398"/>
                <a:gd name="connsiteY305" fmla="*/ 309323 h 572628"/>
                <a:gd name="connsiteX306" fmla="*/ 318593 w 486398"/>
                <a:gd name="connsiteY306" fmla="*/ 312945 h 572628"/>
                <a:gd name="connsiteX307" fmla="*/ 313978 w 486398"/>
                <a:gd name="connsiteY307" fmla="*/ 311764 h 572628"/>
                <a:gd name="connsiteX308" fmla="*/ 311467 w 486398"/>
                <a:gd name="connsiteY308" fmla="*/ 311498 h 572628"/>
                <a:gd name="connsiteX309" fmla="*/ 308924 w 486398"/>
                <a:gd name="connsiteY309" fmla="*/ 311592 h 572628"/>
                <a:gd name="connsiteX310" fmla="*/ 304418 w 486398"/>
                <a:gd name="connsiteY310" fmla="*/ 311146 h 572628"/>
                <a:gd name="connsiteX311" fmla="*/ 299473 w 486398"/>
                <a:gd name="connsiteY311" fmla="*/ 311889 h 572628"/>
                <a:gd name="connsiteX312" fmla="*/ 293840 w 486398"/>
                <a:gd name="connsiteY312" fmla="*/ 313313 h 572628"/>
                <a:gd name="connsiteX313" fmla="*/ 294177 w 486398"/>
                <a:gd name="connsiteY313" fmla="*/ 312288 h 572628"/>
                <a:gd name="connsiteX314" fmla="*/ 298808 w 486398"/>
                <a:gd name="connsiteY314" fmla="*/ 310105 h 572628"/>
                <a:gd name="connsiteX315" fmla="*/ 298972 w 486398"/>
                <a:gd name="connsiteY315" fmla="*/ 309464 h 572628"/>
                <a:gd name="connsiteX316" fmla="*/ 298526 w 486398"/>
                <a:gd name="connsiteY316" fmla="*/ 308267 h 572628"/>
                <a:gd name="connsiteX317" fmla="*/ 297376 w 486398"/>
                <a:gd name="connsiteY317" fmla="*/ 308212 h 572628"/>
                <a:gd name="connsiteX318" fmla="*/ 294607 w 486398"/>
                <a:gd name="connsiteY318" fmla="*/ 308627 h 572628"/>
                <a:gd name="connsiteX319" fmla="*/ 293191 w 486398"/>
                <a:gd name="connsiteY319" fmla="*/ 308447 h 572628"/>
                <a:gd name="connsiteX320" fmla="*/ 292620 w 486398"/>
                <a:gd name="connsiteY320" fmla="*/ 307164 h 572628"/>
                <a:gd name="connsiteX321" fmla="*/ 291681 w 486398"/>
                <a:gd name="connsiteY321" fmla="*/ 306616 h 572628"/>
                <a:gd name="connsiteX322" fmla="*/ 291055 w 486398"/>
                <a:gd name="connsiteY322" fmla="*/ 307140 h 572628"/>
                <a:gd name="connsiteX323" fmla="*/ 291259 w 486398"/>
                <a:gd name="connsiteY323" fmla="*/ 309628 h 572628"/>
                <a:gd name="connsiteX324" fmla="*/ 290578 w 486398"/>
                <a:gd name="connsiteY324" fmla="*/ 309957 h 572628"/>
                <a:gd name="connsiteX325" fmla="*/ 289662 w 486398"/>
                <a:gd name="connsiteY325" fmla="*/ 309315 h 572628"/>
                <a:gd name="connsiteX326" fmla="*/ 289952 w 486398"/>
                <a:gd name="connsiteY326" fmla="*/ 307375 h 572628"/>
                <a:gd name="connsiteX327" fmla="*/ 289334 w 486398"/>
                <a:gd name="connsiteY327" fmla="*/ 304535 h 572628"/>
                <a:gd name="connsiteX328" fmla="*/ 289256 w 486398"/>
                <a:gd name="connsiteY328" fmla="*/ 302767 h 572628"/>
                <a:gd name="connsiteX329" fmla="*/ 290226 w 486398"/>
                <a:gd name="connsiteY329" fmla="*/ 301249 h 572628"/>
                <a:gd name="connsiteX330" fmla="*/ 289232 w 486398"/>
                <a:gd name="connsiteY330" fmla="*/ 300608 h 572628"/>
                <a:gd name="connsiteX331" fmla="*/ 288184 w 486398"/>
                <a:gd name="connsiteY331" fmla="*/ 300850 h 572628"/>
                <a:gd name="connsiteX332" fmla="*/ 286854 w 486398"/>
                <a:gd name="connsiteY332" fmla="*/ 301578 h 572628"/>
                <a:gd name="connsiteX333" fmla="*/ 285680 w 486398"/>
                <a:gd name="connsiteY333" fmla="*/ 302610 h 572628"/>
                <a:gd name="connsiteX334" fmla="*/ 283200 w 486398"/>
                <a:gd name="connsiteY334" fmla="*/ 307798 h 572628"/>
                <a:gd name="connsiteX335" fmla="*/ 282238 w 486398"/>
                <a:gd name="connsiteY335" fmla="*/ 310755 h 572628"/>
                <a:gd name="connsiteX336" fmla="*/ 284053 w 486398"/>
                <a:gd name="connsiteY336" fmla="*/ 313125 h 572628"/>
                <a:gd name="connsiteX337" fmla="*/ 289013 w 486398"/>
                <a:gd name="connsiteY337" fmla="*/ 316434 h 572628"/>
                <a:gd name="connsiteX338" fmla="*/ 289858 w 486398"/>
                <a:gd name="connsiteY338" fmla="*/ 317248 h 572628"/>
                <a:gd name="connsiteX339" fmla="*/ 289874 w 486398"/>
                <a:gd name="connsiteY339" fmla="*/ 318656 h 572628"/>
                <a:gd name="connsiteX340" fmla="*/ 289271 w 486398"/>
                <a:gd name="connsiteY340" fmla="*/ 320151 h 572628"/>
                <a:gd name="connsiteX341" fmla="*/ 287926 w 486398"/>
                <a:gd name="connsiteY341" fmla="*/ 320800 h 572628"/>
                <a:gd name="connsiteX342" fmla="*/ 282488 w 486398"/>
                <a:gd name="connsiteY342" fmla="*/ 321903 h 572628"/>
                <a:gd name="connsiteX343" fmla="*/ 277771 w 486398"/>
                <a:gd name="connsiteY343" fmla="*/ 324039 h 572628"/>
                <a:gd name="connsiteX344" fmla="*/ 276410 w 486398"/>
                <a:gd name="connsiteY344" fmla="*/ 326198 h 572628"/>
                <a:gd name="connsiteX345" fmla="*/ 272122 w 486398"/>
                <a:gd name="connsiteY345" fmla="*/ 334538 h 572628"/>
                <a:gd name="connsiteX346" fmla="*/ 268688 w 486398"/>
                <a:gd name="connsiteY346" fmla="*/ 340226 h 572628"/>
                <a:gd name="connsiteX347" fmla="*/ 263837 w 486398"/>
                <a:gd name="connsiteY347" fmla="*/ 342181 h 572628"/>
                <a:gd name="connsiteX348" fmla="*/ 258518 w 486398"/>
                <a:gd name="connsiteY348" fmla="*/ 340437 h 572628"/>
                <a:gd name="connsiteX349" fmla="*/ 257226 w 486398"/>
                <a:gd name="connsiteY349" fmla="*/ 338457 h 572628"/>
                <a:gd name="connsiteX350" fmla="*/ 256186 w 486398"/>
                <a:gd name="connsiteY350" fmla="*/ 336009 h 572628"/>
                <a:gd name="connsiteX351" fmla="*/ 254207 w 486398"/>
                <a:gd name="connsiteY351" fmla="*/ 333795 h 572628"/>
                <a:gd name="connsiteX352" fmla="*/ 252415 w 486398"/>
                <a:gd name="connsiteY352" fmla="*/ 331377 h 572628"/>
                <a:gd name="connsiteX353" fmla="*/ 251375 w 486398"/>
                <a:gd name="connsiteY353" fmla="*/ 328506 h 572628"/>
                <a:gd name="connsiteX354" fmla="*/ 251539 w 486398"/>
                <a:gd name="connsiteY354" fmla="*/ 323875 h 572628"/>
                <a:gd name="connsiteX355" fmla="*/ 250764 w 486398"/>
                <a:gd name="connsiteY355" fmla="*/ 321082 h 572628"/>
                <a:gd name="connsiteX356" fmla="*/ 251461 w 486398"/>
                <a:gd name="connsiteY356" fmla="*/ 320339 h 572628"/>
                <a:gd name="connsiteX357" fmla="*/ 254394 w 486398"/>
                <a:gd name="connsiteY357" fmla="*/ 318633 h 572628"/>
                <a:gd name="connsiteX358" fmla="*/ 255357 w 486398"/>
                <a:gd name="connsiteY358" fmla="*/ 317678 h 572628"/>
                <a:gd name="connsiteX359" fmla="*/ 257015 w 486398"/>
                <a:gd name="connsiteY359" fmla="*/ 315457 h 572628"/>
                <a:gd name="connsiteX360" fmla="*/ 257610 w 486398"/>
                <a:gd name="connsiteY360" fmla="*/ 314220 h 572628"/>
                <a:gd name="connsiteX361" fmla="*/ 257696 w 486398"/>
                <a:gd name="connsiteY361" fmla="*/ 312351 h 572628"/>
                <a:gd name="connsiteX362" fmla="*/ 256366 w 486398"/>
                <a:gd name="connsiteY362" fmla="*/ 311373 h 572628"/>
                <a:gd name="connsiteX363" fmla="*/ 252924 w 486398"/>
                <a:gd name="connsiteY363" fmla="*/ 311404 h 572628"/>
                <a:gd name="connsiteX364" fmla="*/ 249489 w 486398"/>
                <a:gd name="connsiteY364" fmla="*/ 311991 h 572628"/>
                <a:gd name="connsiteX365" fmla="*/ 247040 w 486398"/>
                <a:gd name="connsiteY365" fmla="*/ 311177 h 572628"/>
                <a:gd name="connsiteX366" fmla="*/ 243856 w 486398"/>
                <a:gd name="connsiteY366" fmla="*/ 308908 h 572628"/>
                <a:gd name="connsiteX367" fmla="*/ 242871 w 486398"/>
                <a:gd name="connsiteY367" fmla="*/ 308423 h 572628"/>
                <a:gd name="connsiteX368" fmla="*/ 239444 w 486398"/>
                <a:gd name="connsiteY368" fmla="*/ 308282 h 572628"/>
                <a:gd name="connsiteX369" fmla="*/ 236995 w 486398"/>
                <a:gd name="connsiteY369" fmla="*/ 308705 h 572628"/>
                <a:gd name="connsiteX370" fmla="*/ 234593 w 486398"/>
                <a:gd name="connsiteY370" fmla="*/ 309526 h 572628"/>
                <a:gd name="connsiteX371" fmla="*/ 232051 w 486398"/>
                <a:gd name="connsiteY371" fmla="*/ 309792 h 572628"/>
                <a:gd name="connsiteX372" fmla="*/ 231206 w 486398"/>
                <a:gd name="connsiteY372" fmla="*/ 310223 h 572628"/>
                <a:gd name="connsiteX373" fmla="*/ 228272 w 486398"/>
                <a:gd name="connsiteY373" fmla="*/ 313000 h 572628"/>
                <a:gd name="connsiteX374" fmla="*/ 225933 w 486398"/>
                <a:gd name="connsiteY374" fmla="*/ 314745 h 572628"/>
                <a:gd name="connsiteX375" fmla="*/ 223914 w 486398"/>
                <a:gd name="connsiteY375" fmla="*/ 315613 h 572628"/>
                <a:gd name="connsiteX376" fmla="*/ 219557 w 486398"/>
                <a:gd name="connsiteY376" fmla="*/ 315840 h 572628"/>
                <a:gd name="connsiteX377" fmla="*/ 217374 w 486398"/>
                <a:gd name="connsiteY377" fmla="*/ 316403 h 572628"/>
                <a:gd name="connsiteX378" fmla="*/ 215090 w 486398"/>
                <a:gd name="connsiteY378" fmla="*/ 317319 h 572628"/>
                <a:gd name="connsiteX379" fmla="*/ 214448 w 486398"/>
                <a:gd name="connsiteY379" fmla="*/ 317240 h 572628"/>
                <a:gd name="connsiteX380" fmla="*/ 212038 w 486398"/>
                <a:gd name="connsiteY380" fmla="*/ 318508 h 572628"/>
                <a:gd name="connsiteX381" fmla="*/ 209269 w 486398"/>
                <a:gd name="connsiteY381" fmla="*/ 319603 h 572628"/>
                <a:gd name="connsiteX382" fmla="*/ 207798 w 486398"/>
                <a:gd name="connsiteY382" fmla="*/ 320698 h 572628"/>
                <a:gd name="connsiteX383" fmla="*/ 205083 w 486398"/>
                <a:gd name="connsiteY383" fmla="*/ 319978 h 572628"/>
                <a:gd name="connsiteX384" fmla="*/ 199717 w 486398"/>
                <a:gd name="connsiteY384" fmla="*/ 321942 h 572628"/>
                <a:gd name="connsiteX385" fmla="*/ 197119 w 486398"/>
                <a:gd name="connsiteY385" fmla="*/ 322185 h 572628"/>
                <a:gd name="connsiteX386" fmla="*/ 194444 w 486398"/>
                <a:gd name="connsiteY386" fmla="*/ 321097 h 572628"/>
                <a:gd name="connsiteX387" fmla="*/ 191956 w 486398"/>
                <a:gd name="connsiteY387" fmla="*/ 319337 h 572628"/>
                <a:gd name="connsiteX388" fmla="*/ 189569 w 486398"/>
                <a:gd name="connsiteY388" fmla="*/ 320096 h 572628"/>
                <a:gd name="connsiteX389" fmla="*/ 187934 w 486398"/>
                <a:gd name="connsiteY389" fmla="*/ 322685 h 572628"/>
                <a:gd name="connsiteX390" fmla="*/ 187136 w 486398"/>
                <a:gd name="connsiteY390" fmla="*/ 327833 h 572628"/>
                <a:gd name="connsiteX391" fmla="*/ 186205 w 486398"/>
                <a:gd name="connsiteY391" fmla="*/ 330149 h 572628"/>
                <a:gd name="connsiteX392" fmla="*/ 185924 w 486398"/>
                <a:gd name="connsiteY392" fmla="*/ 332926 h 572628"/>
                <a:gd name="connsiteX393" fmla="*/ 184688 w 486398"/>
                <a:gd name="connsiteY393" fmla="*/ 332488 h 572628"/>
                <a:gd name="connsiteX394" fmla="*/ 177506 w 486398"/>
                <a:gd name="connsiteY394" fmla="*/ 327489 h 572628"/>
                <a:gd name="connsiteX395" fmla="*/ 177013 w 486398"/>
                <a:gd name="connsiteY395" fmla="*/ 327309 h 572628"/>
                <a:gd name="connsiteX396" fmla="*/ 171208 w 486398"/>
                <a:gd name="connsiteY396" fmla="*/ 328170 h 572628"/>
                <a:gd name="connsiteX397" fmla="*/ 169714 w 486398"/>
                <a:gd name="connsiteY397" fmla="*/ 328584 h 572628"/>
                <a:gd name="connsiteX398" fmla="*/ 167844 w 486398"/>
                <a:gd name="connsiteY398" fmla="*/ 329594 h 572628"/>
                <a:gd name="connsiteX399" fmla="*/ 165865 w 486398"/>
                <a:gd name="connsiteY399" fmla="*/ 330047 h 572628"/>
                <a:gd name="connsiteX400" fmla="*/ 164065 w 486398"/>
                <a:gd name="connsiteY400" fmla="*/ 329320 h 572628"/>
                <a:gd name="connsiteX401" fmla="*/ 162336 w 486398"/>
                <a:gd name="connsiteY401" fmla="*/ 328138 h 572628"/>
                <a:gd name="connsiteX402" fmla="*/ 160677 w 486398"/>
                <a:gd name="connsiteY402" fmla="*/ 328490 h 572628"/>
                <a:gd name="connsiteX403" fmla="*/ 158980 w 486398"/>
                <a:gd name="connsiteY403" fmla="*/ 329320 h 572628"/>
                <a:gd name="connsiteX404" fmla="*/ 158323 w 486398"/>
                <a:gd name="connsiteY404" fmla="*/ 321762 h 572628"/>
                <a:gd name="connsiteX405" fmla="*/ 158659 w 486398"/>
                <a:gd name="connsiteY405" fmla="*/ 320769 h 572628"/>
                <a:gd name="connsiteX406" fmla="*/ 159699 w 486398"/>
                <a:gd name="connsiteY406" fmla="*/ 319447 h 572628"/>
                <a:gd name="connsiteX407" fmla="*/ 160850 w 486398"/>
                <a:gd name="connsiteY407" fmla="*/ 318312 h 572628"/>
                <a:gd name="connsiteX408" fmla="*/ 163658 w 486398"/>
                <a:gd name="connsiteY408" fmla="*/ 317921 h 572628"/>
                <a:gd name="connsiteX409" fmla="*/ 166498 w 486398"/>
                <a:gd name="connsiteY409" fmla="*/ 318289 h 572628"/>
                <a:gd name="connsiteX410" fmla="*/ 168532 w 486398"/>
                <a:gd name="connsiteY410" fmla="*/ 317772 h 572628"/>
                <a:gd name="connsiteX411" fmla="*/ 170253 w 486398"/>
                <a:gd name="connsiteY411" fmla="*/ 316270 h 572628"/>
                <a:gd name="connsiteX412" fmla="*/ 172061 w 486398"/>
                <a:gd name="connsiteY412" fmla="*/ 314142 h 572628"/>
                <a:gd name="connsiteX413" fmla="*/ 174102 w 486398"/>
                <a:gd name="connsiteY413" fmla="*/ 312405 h 572628"/>
                <a:gd name="connsiteX414" fmla="*/ 176872 w 486398"/>
                <a:gd name="connsiteY414" fmla="*/ 311036 h 572628"/>
                <a:gd name="connsiteX415" fmla="*/ 179548 w 486398"/>
                <a:gd name="connsiteY415" fmla="*/ 309464 h 572628"/>
                <a:gd name="connsiteX416" fmla="*/ 181902 w 486398"/>
                <a:gd name="connsiteY416" fmla="*/ 307258 h 572628"/>
                <a:gd name="connsiteX417" fmla="*/ 184132 w 486398"/>
                <a:gd name="connsiteY417" fmla="*/ 304840 h 572628"/>
                <a:gd name="connsiteX418" fmla="*/ 186182 w 486398"/>
                <a:gd name="connsiteY418" fmla="*/ 303064 h 572628"/>
                <a:gd name="connsiteX419" fmla="*/ 188412 w 486398"/>
                <a:gd name="connsiteY419" fmla="*/ 301578 h 572628"/>
                <a:gd name="connsiteX420" fmla="*/ 191807 w 486398"/>
                <a:gd name="connsiteY420" fmla="*/ 297995 h 572628"/>
                <a:gd name="connsiteX421" fmla="*/ 196305 w 486398"/>
                <a:gd name="connsiteY421" fmla="*/ 293966 h 572628"/>
                <a:gd name="connsiteX422" fmla="*/ 198034 w 486398"/>
                <a:gd name="connsiteY422" fmla="*/ 290977 h 572628"/>
                <a:gd name="connsiteX423" fmla="*/ 199106 w 486398"/>
                <a:gd name="connsiteY423" fmla="*/ 290156 h 572628"/>
                <a:gd name="connsiteX424" fmla="*/ 202979 w 486398"/>
                <a:gd name="connsiteY424" fmla="*/ 288489 h 572628"/>
                <a:gd name="connsiteX425" fmla="*/ 208119 w 486398"/>
                <a:gd name="connsiteY425" fmla="*/ 287206 h 572628"/>
                <a:gd name="connsiteX426" fmla="*/ 210544 w 486398"/>
                <a:gd name="connsiteY426" fmla="*/ 287269 h 572628"/>
                <a:gd name="connsiteX427" fmla="*/ 212938 w 486398"/>
                <a:gd name="connsiteY427" fmla="*/ 289890 h 572628"/>
                <a:gd name="connsiteX428" fmla="*/ 214229 w 486398"/>
                <a:gd name="connsiteY428" fmla="*/ 289530 h 572628"/>
                <a:gd name="connsiteX429" fmla="*/ 215543 w 486398"/>
                <a:gd name="connsiteY429" fmla="*/ 288849 h 572628"/>
                <a:gd name="connsiteX430" fmla="*/ 218188 w 486398"/>
                <a:gd name="connsiteY430" fmla="*/ 288474 h 572628"/>
                <a:gd name="connsiteX431" fmla="*/ 220910 w 486398"/>
                <a:gd name="connsiteY431" fmla="*/ 288912 h 572628"/>
                <a:gd name="connsiteX432" fmla="*/ 223570 w 486398"/>
                <a:gd name="connsiteY432" fmla="*/ 288919 h 572628"/>
                <a:gd name="connsiteX433" fmla="*/ 226230 w 486398"/>
                <a:gd name="connsiteY433" fmla="*/ 288591 h 572628"/>
                <a:gd name="connsiteX434" fmla="*/ 231331 w 486398"/>
                <a:gd name="connsiteY434" fmla="*/ 287730 h 572628"/>
                <a:gd name="connsiteX435" fmla="*/ 234022 w 486398"/>
                <a:gd name="connsiteY435" fmla="*/ 286690 h 572628"/>
                <a:gd name="connsiteX436" fmla="*/ 236651 w 486398"/>
                <a:gd name="connsiteY436" fmla="*/ 285344 h 572628"/>
                <a:gd name="connsiteX437" fmla="*/ 246008 w 486398"/>
                <a:gd name="connsiteY437" fmla="*/ 284397 h 572628"/>
                <a:gd name="connsiteX438" fmla="*/ 252415 w 486398"/>
                <a:gd name="connsiteY438" fmla="*/ 282136 h 572628"/>
                <a:gd name="connsiteX439" fmla="*/ 253432 w 486398"/>
                <a:gd name="connsiteY439" fmla="*/ 282301 h 572628"/>
                <a:gd name="connsiteX440" fmla="*/ 254418 w 486398"/>
                <a:gd name="connsiteY440" fmla="*/ 282817 h 572628"/>
                <a:gd name="connsiteX441" fmla="*/ 254496 w 486398"/>
                <a:gd name="connsiteY441" fmla="*/ 284492 h 572628"/>
                <a:gd name="connsiteX442" fmla="*/ 253682 w 486398"/>
                <a:gd name="connsiteY442" fmla="*/ 286314 h 572628"/>
                <a:gd name="connsiteX443" fmla="*/ 254473 w 486398"/>
                <a:gd name="connsiteY443" fmla="*/ 287417 h 572628"/>
                <a:gd name="connsiteX444" fmla="*/ 255771 w 486398"/>
                <a:gd name="connsiteY444" fmla="*/ 288098 h 572628"/>
                <a:gd name="connsiteX445" fmla="*/ 261803 w 486398"/>
                <a:gd name="connsiteY445" fmla="*/ 288309 h 572628"/>
                <a:gd name="connsiteX446" fmla="*/ 263524 w 486398"/>
                <a:gd name="connsiteY446" fmla="*/ 288700 h 572628"/>
                <a:gd name="connsiteX447" fmla="*/ 266044 w 486398"/>
                <a:gd name="connsiteY447" fmla="*/ 287457 h 572628"/>
                <a:gd name="connsiteX448" fmla="*/ 268422 w 486398"/>
                <a:gd name="connsiteY448" fmla="*/ 285915 h 572628"/>
                <a:gd name="connsiteX449" fmla="*/ 270902 w 486398"/>
                <a:gd name="connsiteY449" fmla="*/ 283881 h 572628"/>
                <a:gd name="connsiteX450" fmla="*/ 272639 w 486398"/>
                <a:gd name="connsiteY450" fmla="*/ 281589 h 572628"/>
                <a:gd name="connsiteX451" fmla="*/ 271035 w 486398"/>
                <a:gd name="connsiteY451" fmla="*/ 278718 h 572628"/>
                <a:gd name="connsiteX452" fmla="*/ 270683 w 486398"/>
                <a:gd name="connsiteY452" fmla="*/ 275573 h 572628"/>
                <a:gd name="connsiteX453" fmla="*/ 272029 w 486398"/>
                <a:gd name="connsiteY453" fmla="*/ 272154 h 572628"/>
                <a:gd name="connsiteX454" fmla="*/ 273976 w 486398"/>
                <a:gd name="connsiteY454" fmla="*/ 269275 h 572628"/>
                <a:gd name="connsiteX455" fmla="*/ 276292 w 486398"/>
                <a:gd name="connsiteY455" fmla="*/ 267530 h 572628"/>
                <a:gd name="connsiteX456" fmla="*/ 278428 w 486398"/>
                <a:gd name="connsiteY456" fmla="*/ 265520 h 572628"/>
                <a:gd name="connsiteX457" fmla="*/ 282747 w 486398"/>
                <a:gd name="connsiteY457" fmla="*/ 259809 h 572628"/>
                <a:gd name="connsiteX458" fmla="*/ 285868 w 486398"/>
                <a:gd name="connsiteY458" fmla="*/ 255177 h 572628"/>
                <a:gd name="connsiteX459" fmla="*/ 286995 w 486398"/>
                <a:gd name="connsiteY459" fmla="*/ 249466 h 572628"/>
                <a:gd name="connsiteX460" fmla="*/ 286337 w 486398"/>
                <a:gd name="connsiteY460" fmla="*/ 242691 h 572628"/>
                <a:gd name="connsiteX461" fmla="*/ 289068 w 486398"/>
                <a:gd name="connsiteY461" fmla="*/ 237637 h 572628"/>
                <a:gd name="connsiteX462" fmla="*/ 291681 w 486398"/>
                <a:gd name="connsiteY462" fmla="*/ 236769 h 572628"/>
                <a:gd name="connsiteX463" fmla="*/ 296868 w 486398"/>
                <a:gd name="connsiteY463" fmla="*/ 234460 h 572628"/>
                <a:gd name="connsiteX464" fmla="*/ 299591 w 486398"/>
                <a:gd name="connsiteY464" fmla="*/ 233788 h 572628"/>
                <a:gd name="connsiteX465" fmla="*/ 299997 w 486398"/>
                <a:gd name="connsiteY465" fmla="*/ 234797 h 572628"/>
                <a:gd name="connsiteX466" fmla="*/ 299919 w 486398"/>
                <a:gd name="connsiteY466" fmla="*/ 236119 h 572628"/>
                <a:gd name="connsiteX467" fmla="*/ 295843 w 486398"/>
                <a:gd name="connsiteY467" fmla="*/ 240359 h 572628"/>
                <a:gd name="connsiteX468" fmla="*/ 293504 w 486398"/>
                <a:gd name="connsiteY468" fmla="*/ 242104 h 572628"/>
                <a:gd name="connsiteX469" fmla="*/ 292111 w 486398"/>
                <a:gd name="connsiteY469" fmla="*/ 242644 h 572628"/>
                <a:gd name="connsiteX470" fmla="*/ 290828 w 486398"/>
                <a:gd name="connsiteY470" fmla="*/ 243411 h 572628"/>
                <a:gd name="connsiteX471" fmla="*/ 290304 w 486398"/>
                <a:gd name="connsiteY471" fmla="*/ 244905 h 572628"/>
                <a:gd name="connsiteX472" fmla="*/ 292385 w 486398"/>
                <a:gd name="connsiteY472" fmla="*/ 247393 h 572628"/>
                <a:gd name="connsiteX473" fmla="*/ 292909 w 486398"/>
                <a:gd name="connsiteY473" fmla="*/ 249231 h 572628"/>
                <a:gd name="connsiteX474" fmla="*/ 292776 w 486398"/>
                <a:gd name="connsiteY474" fmla="*/ 250991 h 572628"/>
                <a:gd name="connsiteX475" fmla="*/ 292870 w 486398"/>
                <a:gd name="connsiteY475" fmla="*/ 252580 h 572628"/>
                <a:gd name="connsiteX476" fmla="*/ 295217 w 486398"/>
                <a:gd name="connsiteY476" fmla="*/ 254301 h 572628"/>
                <a:gd name="connsiteX477" fmla="*/ 297916 w 486398"/>
                <a:gd name="connsiteY477" fmla="*/ 254872 h 572628"/>
                <a:gd name="connsiteX478" fmla="*/ 299043 w 486398"/>
                <a:gd name="connsiteY478" fmla="*/ 254856 h 572628"/>
                <a:gd name="connsiteX479" fmla="*/ 300029 w 486398"/>
                <a:gd name="connsiteY479" fmla="*/ 254403 h 572628"/>
                <a:gd name="connsiteX480" fmla="*/ 303111 w 486398"/>
                <a:gd name="connsiteY480" fmla="*/ 250186 h 572628"/>
                <a:gd name="connsiteX481" fmla="*/ 303799 w 486398"/>
                <a:gd name="connsiteY481" fmla="*/ 249450 h 572628"/>
                <a:gd name="connsiteX482" fmla="*/ 312562 w 486398"/>
                <a:gd name="connsiteY482" fmla="*/ 246352 h 572628"/>
                <a:gd name="connsiteX483" fmla="*/ 316872 w 486398"/>
                <a:gd name="connsiteY483" fmla="*/ 243982 h 572628"/>
                <a:gd name="connsiteX484" fmla="*/ 319259 w 486398"/>
                <a:gd name="connsiteY484" fmla="*/ 243364 h 572628"/>
                <a:gd name="connsiteX485" fmla="*/ 321496 w 486398"/>
                <a:gd name="connsiteY485" fmla="*/ 242128 h 572628"/>
                <a:gd name="connsiteX486" fmla="*/ 326519 w 486398"/>
                <a:gd name="connsiteY486" fmla="*/ 237355 h 572628"/>
                <a:gd name="connsiteX487" fmla="*/ 328365 w 486398"/>
                <a:gd name="connsiteY487" fmla="*/ 235149 h 572628"/>
                <a:gd name="connsiteX488" fmla="*/ 330047 w 486398"/>
                <a:gd name="connsiteY488" fmla="*/ 232708 h 572628"/>
                <a:gd name="connsiteX489" fmla="*/ 331393 w 486398"/>
                <a:gd name="connsiteY489" fmla="*/ 229868 h 572628"/>
                <a:gd name="connsiteX490" fmla="*/ 332457 w 486398"/>
                <a:gd name="connsiteY490" fmla="*/ 226794 h 572628"/>
                <a:gd name="connsiteX491" fmla="*/ 333912 w 486398"/>
                <a:gd name="connsiteY491" fmla="*/ 224877 h 572628"/>
                <a:gd name="connsiteX492" fmla="*/ 341868 w 486398"/>
                <a:gd name="connsiteY492" fmla="*/ 220300 h 572628"/>
                <a:gd name="connsiteX493" fmla="*/ 344426 w 486398"/>
                <a:gd name="connsiteY493" fmla="*/ 217804 h 572628"/>
                <a:gd name="connsiteX494" fmla="*/ 345240 w 486398"/>
                <a:gd name="connsiteY494" fmla="*/ 216592 h 572628"/>
                <a:gd name="connsiteX495" fmla="*/ 346226 w 486398"/>
                <a:gd name="connsiteY495" fmla="*/ 213079 h 572628"/>
                <a:gd name="connsiteX496" fmla="*/ 346907 w 486398"/>
                <a:gd name="connsiteY496" fmla="*/ 209426 h 572628"/>
                <a:gd name="connsiteX497" fmla="*/ 347869 w 486398"/>
                <a:gd name="connsiteY497" fmla="*/ 206554 h 572628"/>
                <a:gd name="connsiteX498" fmla="*/ 349175 w 486398"/>
                <a:gd name="connsiteY498" fmla="*/ 203863 h 572628"/>
                <a:gd name="connsiteX499" fmla="*/ 350920 w 486398"/>
                <a:gd name="connsiteY499" fmla="*/ 201117 h 572628"/>
                <a:gd name="connsiteX500" fmla="*/ 352883 w 486398"/>
                <a:gd name="connsiteY500" fmla="*/ 198559 h 572628"/>
                <a:gd name="connsiteX501" fmla="*/ 354041 w 486398"/>
                <a:gd name="connsiteY501" fmla="*/ 195938 h 572628"/>
                <a:gd name="connsiteX502" fmla="*/ 355731 w 486398"/>
                <a:gd name="connsiteY502" fmla="*/ 189656 h 572628"/>
                <a:gd name="connsiteX503" fmla="*/ 356467 w 486398"/>
                <a:gd name="connsiteY503" fmla="*/ 186166 h 572628"/>
                <a:gd name="connsiteX504" fmla="*/ 357046 w 486398"/>
                <a:gd name="connsiteY504" fmla="*/ 184907 h 572628"/>
                <a:gd name="connsiteX505" fmla="*/ 357891 w 486398"/>
                <a:gd name="connsiteY505" fmla="*/ 183851 h 572628"/>
                <a:gd name="connsiteX506" fmla="*/ 358626 w 486398"/>
                <a:gd name="connsiteY506" fmla="*/ 182505 h 572628"/>
                <a:gd name="connsiteX507" fmla="*/ 359189 w 486398"/>
                <a:gd name="connsiteY507" fmla="*/ 181003 h 572628"/>
                <a:gd name="connsiteX508" fmla="*/ 359448 w 486398"/>
                <a:gd name="connsiteY508" fmla="*/ 179517 h 572628"/>
                <a:gd name="connsiteX509" fmla="*/ 359807 w 486398"/>
                <a:gd name="connsiteY509" fmla="*/ 174963 h 572628"/>
                <a:gd name="connsiteX510" fmla="*/ 359589 w 486398"/>
                <a:gd name="connsiteY510" fmla="*/ 171412 h 572628"/>
                <a:gd name="connsiteX511" fmla="*/ 358274 w 486398"/>
                <a:gd name="connsiteY511" fmla="*/ 168399 h 572628"/>
                <a:gd name="connsiteX512" fmla="*/ 357187 w 486398"/>
                <a:gd name="connsiteY512" fmla="*/ 167547 h 572628"/>
                <a:gd name="connsiteX513" fmla="*/ 356005 w 486398"/>
                <a:gd name="connsiteY513" fmla="*/ 167500 h 572628"/>
                <a:gd name="connsiteX514" fmla="*/ 354221 w 486398"/>
                <a:gd name="connsiteY514" fmla="*/ 167758 h 572628"/>
                <a:gd name="connsiteX515" fmla="*/ 352712 w 486398"/>
                <a:gd name="connsiteY515" fmla="*/ 166530 h 572628"/>
                <a:gd name="connsiteX516" fmla="*/ 353024 w 486398"/>
                <a:gd name="connsiteY516" fmla="*/ 165442 h 572628"/>
                <a:gd name="connsiteX517" fmla="*/ 354566 w 486398"/>
                <a:gd name="connsiteY517" fmla="*/ 165239 h 572628"/>
                <a:gd name="connsiteX518" fmla="*/ 355614 w 486398"/>
                <a:gd name="connsiteY518" fmla="*/ 164676 h 572628"/>
                <a:gd name="connsiteX519" fmla="*/ 356373 w 486398"/>
                <a:gd name="connsiteY519" fmla="*/ 163651 h 572628"/>
                <a:gd name="connsiteX520" fmla="*/ 357789 w 486398"/>
                <a:gd name="connsiteY520" fmla="*/ 160357 h 572628"/>
                <a:gd name="connsiteX521" fmla="*/ 358634 w 486398"/>
                <a:gd name="connsiteY521" fmla="*/ 156821 h 572628"/>
                <a:gd name="connsiteX522" fmla="*/ 358712 w 486398"/>
                <a:gd name="connsiteY522" fmla="*/ 155256 h 572628"/>
                <a:gd name="connsiteX523" fmla="*/ 357601 w 486398"/>
                <a:gd name="connsiteY523" fmla="*/ 152401 h 572628"/>
                <a:gd name="connsiteX524" fmla="*/ 356725 w 486398"/>
                <a:gd name="connsiteY524" fmla="*/ 148966 h 572628"/>
                <a:gd name="connsiteX525" fmla="*/ 356702 w 486398"/>
                <a:gd name="connsiteY525" fmla="*/ 147112 h 572628"/>
                <a:gd name="connsiteX526" fmla="*/ 357664 w 486398"/>
                <a:gd name="connsiteY526" fmla="*/ 144968 h 572628"/>
                <a:gd name="connsiteX527" fmla="*/ 359041 w 486398"/>
                <a:gd name="connsiteY527" fmla="*/ 143224 h 572628"/>
                <a:gd name="connsiteX528" fmla="*/ 360269 w 486398"/>
                <a:gd name="connsiteY528" fmla="*/ 142817 h 572628"/>
                <a:gd name="connsiteX529" fmla="*/ 361599 w 486398"/>
                <a:gd name="connsiteY529" fmla="*/ 142692 h 572628"/>
                <a:gd name="connsiteX530" fmla="*/ 362812 w 486398"/>
                <a:gd name="connsiteY530" fmla="*/ 142019 h 572628"/>
                <a:gd name="connsiteX531" fmla="*/ 363938 w 486398"/>
                <a:gd name="connsiteY531" fmla="*/ 141041 h 572628"/>
                <a:gd name="connsiteX532" fmla="*/ 364572 w 486398"/>
                <a:gd name="connsiteY532" fmla="*/ 139961 h 572628"/>
                <a:gd name="connsiteX533" fmla="*/ 365558 w 486398"/>
                <a:gd name="connsiteY533" fmla="*/ 137020 h 572628"/>
                <a:gd name="connsiteX534" fmla="*/ 365941 w 486398"/>
                <a:gd name="connsiteY534" fmla="*/ 135345 h 572628"/>
                <a:gd name="connsiteX535" fmla="*/ 365315 w 486398"/>
                <a:gd name="connsiteY535" fmla="*/ 130839 h 572628"/>
                <a:gd name="connsiteX536" fmla="*/ 365957 w 486398"/>
                <a:gd name="connsiteY536" fmla="*/ 129603 h 572628"/>
                <a:gd name="connsiteX537" fmla="*/ 366864 w 486398"/>
                <a:gd name="connsiteY537" fmla="*/ 128836 h 572628"/>
                <a:gd name="connsiteX538" fmla="*/ 368077 w 486398"/>
                <a:gd name="connsiteY538" fmla="*/ 129415 h 572628"/>
                <a:gd name="connsiteX539" fmla="*/ 369329 w 486398"/>
                <a:gd name="connsiteY539" fmla="*/ 129533 h 572628"/>
                <a:gd name="connsiteX540" fmla="*/ 370784 w 486398"/>
                <a:gd name="connsiteY540" fmla="*/ 129353 h 572628"/>
                <a:gd name="connsiteX541" fmla="*/ 372176 w 486398"/>
                <a:gd name="connsiteY541" fmla="*/ 129830 h 572628"/>
                <a:gd name="connsiteX542" fmla="*/ 372434 w 486398"/>
                <a:gd name="connsiteY542" fmla="*/ 130988 h 572628"/>
                <a:gd name="connsiteX543" fmla="*/ 373311 w 486398"/>
                <a:gd name="connsiteY543" fmla="*/ 138592 h 572628"/>
                <a:gd name="connsiteX544" fmla="*/ 373812 w 486398"/>
                <a:gd name="connsiteY544" fmla="*/ 139617 h 572628"/>
                <a:gd name="connsiteX545" fmla="*/ 374829 w 486398"/>
                <a:gd name="connsiteY545" fmla="*/ 140415 h 572628"/>
                <a:gd name="connsiteX546" fmla="*/ 375971 w 486398"/>
                <a:gd name="connsiteY546" fmla="*/ 140298 h 572628"/>
                <a:gd name="connsiteX547" fmla="*/ 376956 w 486398"/>
                <a:gd name="connsiteY547" fmla="*/ 139116 h 572628"/>
                <a:gd name="connsiteX548" fmla="*/ 377622 w 486398"/>
                <a:gd name="connsiteY548" fmla="*/ 137544 h 572628"/>
                <a:gd name="connsiteX549" fmla="*/ 378936 w 486398"/>
                <a:gd name="connsiteY549" fmla="*/ 137215 h 572628"/>
                <a:gd name="connsiteX550" fmla="*/ 382949 w 486398"/>
                <a:gd name="connsiteY550" fmla="*/ 138905 h 572628"/>
                <a:gd name="connsiteX551" fmla="*/ 384373 w 486398"/>
                <a:gd name="connsiteY551" fmla="*/ 137700 h 572628"/>
                <a:gd name="connsiteX552" fmla="*/ 385296 w 486398"/>
                <a:gd name="connsiteY552" fmla="*/ 135830 h 572628"/>
                <a:gd name="connsiteX553" fmla="*/ 386102 w 486398"/>
                <a:gd name="connsiteY553" fmla="*/ 132521 h 572628"/>
                <a:gd name="connsiteX554" fmla="*/ 385711 w 486398"/>
                <a:gd name="connsiteY554" fmla="*/ 129533 h 572628"/>
                <a:gd name="connsiteX555" fmla="*/ 384749 w 486398"/>
                <a:gd name="connsiteY555" fmla="*/ 128422 h 572628"/>
                <a:gd name="connsiteX556" fmla="*/ 383755 w 486398"/>
                <a:gd name="connsiteY556" fmla="*/ 128617 h 572628"/>
                <a:gd name="connsiteX557" fmla="*/ 382879 w 486398"/>
                <a:gd name="connsiteY557" fmla="*/ 129439 h 572628"/>
                <a:gd name="connsiteX558" fmla="*/ 381893 w 486398"/>
                <a:gd name="connsiteY558" fmla="*/ 129885 h 572628"/>
                <a:gd name="connsiteX559" fmla="*/ 375971 w 486398"/>
                <a:gd name="connsiteY559" fmla="*/ 131457 h 572628"/>
                <a:gd name="connsiteX560" fmla="*/ 376002 w 486398"/>
                <a:gd name="connsiteY560" fmla="*/ 128125 h 572628"/>
                <a:gd name="connsiteX561" fmla="*/ 377269 w 486398"/>
                <a:gd name="connsiteY561" fmla="*/ 123117 h 572628"/>
                <a:gd name="connsiteX562" fmla="*/ 377966 w 486398"/>
                <a:gd name="connsiteY562" fmla="*/ 121529 h 572628"/>
                <a:gd name="connsiteX563" fmla="*/ 378967 w 486398"/>
                <a:gd name="connsiteY563" fmla="*/ 120778 h 572628"/>
                <a:gd name="connsiteX564" fmla="*/ 381455 w 486398"/>
                <a:gd name="connsiteY564" fmla="*/ 121654 h 572628"/>
                <a:gd name="connsiteX565" fmla="*/ 382667 w 486398"/>
                <a:gd name="connsiteY565" fmla="*/ 122233 h 572628"/>
                <a:gd name="connsiteX566" fmla="*/ 385320 w 486398"/>
                <a:gd name="connsiteY566" fmla="*/ 124721 h 572628"/>
                <a:gd name="connsiteX567" fmla="*/ 321966 w 486398"/>
                <a:gd name="connsiteY567" fmla="*/ 225526 h 572628"/>
                <a:gd name="connsiteX568" fmla="*/ 319876 w 486398"/>
                <a:gd name="connsiteY568" fmla="*/ 225597 h 572628"/>
                <a:gd name="connsiteX569" fmla="*/ 319360 w 486398"/>
                <a:gd name="connsiteY569" fmla="*/ 225323 h 572628"/>
                <a:gd name="connsiteX570" fmla="*/ 320620 w 486398"/>
                <a:gd name="connsiteY570" fmla="*/ 224634 h 572628"/>
                <a:gd name="connsiteX571" fmla="*/ 320737 w 486398"/>
                <a:gd name="connsiteY571" fmla="*/ 223484 h 572628"/>
                <a:gd name="connsiteX572" fmla="*/ 321496 w 486398"/>
                <a:gd name="connsiteY572" fmla="*/ 221435 h 572628"/>
                <a:gd name="connsiteX573" fmla="*/ 321480 w 486398"/>
                <a:gd name="connsiteY573" fmla="*/ 220848 h 572628"/>
                <a:gd name="connsiteX574" fmla="*/ 319822 w 486398"/>
                <a:gd name="connsiteY574" fmla="*/ 220738 h 572628"/>
                <a:gd name="connsiteX575" fmla="*/ 319908 w 486398"/>
                <a:gd name="connsiteY575" fmla="*/ 218415 h 572628"/>
                <a:gd name="connsiteX576" fmla="*/ 321144 w 486398"/>
                <a:gd name="connsiteY576" fmla="*/ 216115 h 572628"/>
                <a:gd name="connsiteX577" fmla="*/ 324547 w 486398"/>
                <a:gd name="connsiteY577" fmla="*/ 212492 h 572628"/>
                <a:gd name="connsiteX578" fmla="*/ 325478 w 486398"/>
                <a:gd name="connsiteY578" fmla="*/ 211812 h 572628"/>
                <a:gd name="connsiteX579" fmla="*/ 325619 w 486398"/>
                <a:gd name="connsiteY579" fmla="*/ 213400 h 572628"/>
                <a:gd name="connsiteX580" fmla="*/ 324587 w 486398"/>
                <a:gd name="connsiteY580" fmla="*/ 217147 h 572628"/>
                <a:gd name="connsiteX581" fmla="*/ 324383 w 486398"/>
                <a:gd name="connsiteY581" fmla="*/ 218501 h 572628"/>
                <a:gd name="connsiteX582" fmla="*/ 327059 w 486398"/>
                <a:gd name="connsiteY582" fmla="*/ 218782 h 572628"/>
                <a:gd name="connsiteX583" fmla="*/ 325337 w 486398"/>
                <a:gd name="connsiteY583" fmla="*/ 223265 h 572628"/>
                <a:gd name="connsiteX584" fmla="*/ 321966 w 486398"/>
                <a:gd name="connsiteY584" fmla="*/ 225526 h 572628"/>
                <a:gd name="connsiteX585" fmla="*/ 212766 w 486398"/>
                <a:gd name="connsiteY585" fmla="*/ 269838 h 572628"/>
                <a:gd name="connsiteX586" fmla="*/ 211765 w 486398"/>
                <a:gd name="connsiteY586" fmla="*/ 270847 h 572628"/>
                <a:gd name="connsiteX587" fmla="*/ 209887 w 486398"/>
                <a:gd name="connsiteY587" fmla="*/ 270519 h 572628"/>
                <a:gd name="connsiteX588" fmla="*/ 208799 w 486398"/>
                <a:gd name="connsiteY588" fmla="*/ 269056 h 572628"/>
                <a:gd name="connsiteX589" fmla="*/ 209159 w 486398"/>
                <a:gd name="connsiteY589" fmla="*/ 267405 h 572628"/>
                <a:gd name="connsiteX590" fmla="*/ 211123 w 486398"/>
                <a:gd name="connsiteY590" fmla="*/ 266138 h 572628"/>
                <a:gd name="connsiteX591" fmla="*/ 213001 w 486398"/>
                <a:gd name="connsiteY591" fmla="*/ 268680 h 572628"/>
                <a:gd name="connsiteX592" fmla="*/ 212766 w 486398"/>
                <a:gd name="connsiteY592" fmla="*/ 269838 h 572628"/>
                <a:gd name="connsiteX593" fmla="*/ 346390 w 486398"/>
                <a:gd name="connsiteY593" fmla="*/ 309495 h 572628"/>
                <a:gd name="connsiteX594" fmla="*/ 346155 w 486398"/>
                <a:gd name="connsiteY594" fmla="*/ 310747 h 572628"/>
                <a:gd name="connsiteX595" fmla="*/ 344990 w 486398"/>
                <a:gd name="connsiteY595" fmla="*/ 310473 h 572628"/>
                <a:gd name="connsiteX596" fmla="*/ 344435 w 486398"/>
                <a:gd name="connsiteY596" fmla="*/ 309659 h 572628"/>
                <a:gd name="connsiteX597" fmla="*/ 344505 w 486398"/>
                <a:gd name="connsiteY597" fmla="*/ 308197 h 572628"/>
                <a:gd name="connsiteX598" fmla="*/ 345733 w 486398"/>
                <a:gd name="connsiteY598" fmla="*/ 308189 h 572628"/>
                <a:gd name="connsiteX599" fmla="*/ 346390 w 486398"/>
                <a:gd name="connsiteY599" fmla="*/ 309495 h 572628"/>
                <a:gd name="connsiteX600" fmla="*/ 125269 w 486398"/>
                <a:gd name="connsiteY600" fmla="*/ 319384 h 572628"/>
                <a:gd name="connsiteX601" fmla="*/ 124823 w 486398"/>
                <a:gd name="connsiteY601" fmla="*/ 320659 h 572628"/>
                <a:gd name="connsiteX602" fmla="*/ 123337 w 486398"/>
                <a:gd name="connsiteY602" fmla="*/ 319760 h 572628"/>
                <a:gd name="connsiteX603" fmla="*/ 122656 w 486398"/>
                <a:gd name="connsiteY603" fmla="*/ 318946 h 572628"/>
                <a:gd name="connsiteX604" fmla="*/ 124040 w 486398"/>
                <a:gd name="connsiteY604" fmla="*/ 314932 h 572628"/>
                <a:gd name="connsiteX605" fmla="*/ 123876 w 486398"/>
                <a:gd name="connsiteY605" fmla="*/ 313407 h 572628"/>
                <a:gd name="connsiteX606" fmla="*/ 123962 w 486398"/>
                <a:gd name="connsiteY606" fmla="*/ 312664 h 572628"/>
                <a:gd name="connsiteX607" fmla="*/ 126708 w 486398"/>
                <a:gd name="connsiteY607" fmla="*/ 310559 h 572628"/>
                <a:gd name="connsiteX608" fmla="*/ 127185 w 486398"/>
                <a:gd name="connsiteY608" fmla="*/ 310958 h 572628"/>
                <a:gd name="connsiteX609" fmla="*/ 127350 w 486398"/>
                <a:gd name="connsiteY609" fmla="*/ 311545 h 572628"/>
                <a:gd name="connsiteX610" fmla="*/ 127107 w 486398"/>
                <a:gd name="connsiteY610" fmla="*/ 312445 h 572628"/>
                <a:gd name="connsiteX611" fmla="*/ 127248 w 486398"/>
                <a:gd name="connsiteY611" fmla="*/ 314432 h 572628"/>
                <a:gd name="connsiteX612" fmla="*/ 125183 w 486398"/>
                <a:gd name="connsiteY612" fmla="*/ 317717 h 572628"/>
                <a:gd name="connsiteX613" fmla="*/ 125269 w 486398"/>
                <a:gd name="connsiteY613" fmla="*/ 319384 h 572628"/>
                <a:gd name="connsiteX614" fmla="*/ 247072 w 486398"/>
                <a:gd name="connsiteY614" fmla="*/ 321113 h 572628"/>
                <a:gd name="connsiteX615" fmla="*/ 244693 w 486398"/>
                <a:gd name="connsiteY615" fmla="*/ 323366 h 572628"/>
                <a:gd name="connsiteX616" fmla="*/ 242628 w 486398"/>
                <a:gd name="connsiteY616" fmla="*/ 323210 h 572628"/>
                <a:gd name="connsiteX617" fmla="*/ 241595 w 486398"/>
                <a:gd name="connsiteY617" fmla="*/ 322200 h 572628"/>
                <a:gd name="connsiteX618" fmla="*/ 241251 w 486398"/>
                <a:gd name="connsiteY618" fmla="*/ 320956 h 572628"/>
                <a:gd name="connsiteX619" fmla="*/ 243215 w 486398"/>
                <a:gd name="connsiteY619" fmla="*/ 319001 h 572628"/>
                <a:gd name="connsiteX620" fmla="*/ 244905 w 486398"/>
                <a:gd name="connsiteY620" fmla="*/ 316231 h 572628"/>
                <a:gd name="connsiteX621" fmla="*/ 246438 w 486398"/>
                <a:gd name="connsiteY621" fmla="*/ 315003 h 572628"/>
                <a:gd name="connsiteX622" fmla="*/ 247674 w 486398"/>
                <a:gd name="connsiteY622" fmla="*/ 314314 h 572628"/>
                <a:gd name="connsiteX623" fmla="*/ 248644 w 486398"/>
                <a:gd name="connsiteY623" fmla="*/ 314338 h 572628"/>
                <a:gd name="connsiteX624" fmla="*/ 246469 w 486398"/>
                <a:gd name="connsiteY624" fmla="*/ 318203 h 572628"/>
                <a:gd name="connsiteX625" fmla="*/ 247072 w 486398"/>
                <a:gd name="connsiteY625" fmla="*/ 321113 h 572628"/>
                <a:gd name="connsiteX626" fmla="*/ 234312 w 486398"/>
                <a:gd name="connsiteY626" fmla="*/ 315942 h 572628"/>
                <a:gd name="connsiteX627" fmla="*/ 233905 w 486398"/>
                <a:gd name="connsiteY627" fmla="*/ 316466 h 572628"/>
                <a:gd name="connsiteX628" fmla="*/ 233514 w 486398"/>
                <a:gd name="connsiteY628" fmla="*/ 316325 h 572628"/>
                <a:gd name="connsiteX629" fmla="*/ 232114 w 486398"/>
                <a:gd name="connsiteY629" fmla="*/ 317538 h 572628"/>
                <a:gd name="connsiteX630" fmla="*/ 231816 w 486398"/>
                <a:gd name="connsiteY630" fmla="*/ 316372 h 572628"/>
                <a:gd name="connsiteX631" fmla="*/ 230713 w 486398"/>
                <a:gd name="connsiteY631" fmla="*/ 315597 h 572628"/>
                <a:gd name="connsiteX632" fmla="*/ 230580 w 486398"/>
                <a:gd name="connsiteY632" fmla="*/ 314987 h 572628"/>
                <a:gd name="connsiteX633" fmla="*/ 233733 w 486398"/>
                <a:gd name="connsiteY633" fmla="*/ 314588 h 572628"/>
                <a:gd name="connsiteX634" fmla="*/ 234750 w 486398"/>
                <a:gd name="connsiteY634" fmla="*/ 314909 h 572628"/>
                <a:gd name="connsiteX635" fmla="*/ 234312 w 486398"/>
                <a:gd name="connsiteY635" fmla="*/ 315942 h 572628"/>
                <a:gd name="connsiteX636" fmla="*/ 234429 w 486398"/>
                <a:gd name="connsiteY636" fmla="*/ 321958 h 572628"/>
                <a:gd name="connsiteX637" fmla="*/ 237473 w 486398"/>
                <a:gd name="connsiteY637" fmla="*/ 323061 h 572628"/>
                <a:gd name="connsiteX638" fmla="*/ 240578 w 486398"/>
                <a:gd name="connsiteY638" fmla="*/ 322748 h 572628"/>
                <a:gd name="connsiteX639" fmla="*/ 240531 w 486398"/>
                <a:gd name="connsiteY639" fmla="*/ 327575 h 572628"/>
                <a:gd name="connsiteX640" fmla="*/ 240977 w 486398"/>
                <a:gd name="connsiteY640" fmla="*/ 329195 h 572628"/>
                <a:gd name="connsiteX641" fmla="*/ 241846 w 486398"/>
                <a:gd name="connsiteY641" fmla="*/ 330642 h 572628"/>
                <a:gd name="connsiteX642" fmla="*/ 241400 w 486398"/>
                <a:gd name="connsiteY642" fmla="*/ 332746 h 572628"/>
                <a:gd name="connsiteX643" fmla="*/ 242808 w 486398"/>
                <a:gd name="connsiteY643" fmla="*/ 333466 h 572628"/>
                <a:gd name="connsiteX644" fmla="*/ 238630 w 486398"/>
                <a:gd name="connsiteY644" fmla="*/ 335860 h 572628"/>
                <a:gd name="connsiteX645" fmla="*/ 234867 w 486398"/>
                <a:gd name="connsiteY645" fmla="*/ 339036 h 572628"/>
                <a:gd name="connsiteX646" fmla="*/ 233318 w 486398"/>
                <a:gd name="connsiteY646" fmla="*/ 341172 h 572628"/>
                <a:gd name="connsiteX647" fmla="*/ 231918 w 486398"/>
                <a:gd name="connsiteY647" fmla="*/ 343465 h 572628"/>
                <a:gd name="connsiteX648" fmla="*/ 231104 w 486398"/>
                <a:gd name="connsiteY648" fmla="*/ 345890 h 572628"/>
                <a:gd name="connsiteX649" fmla="*/ 230580 w 486398"/>
                <a:gd name="connsiteY649" fmla="*/ 348495 h 572628"/>
                <a:gd name="connsiteX650" fmla="*/ 229321 w 486398"/>
                <a:gd name="connsiteY650" fmla="*/ 347462 h 572628"/>
                <a:gd name="connsiteX651" fmla="*/ 225690 w 486398"/>
                <a:gd name="connsiteY651" fmla="*/ 343230 h 572628"/>
                <a:gd name="connsiteX652" fmla="*/ 223390 w 486398"/>
                <a:gd name="connsiteY652" fmla="*/ 342072 h 572628"/>
                <a:gd name="connsiteX653" fmla="*/ 219690 w 486398"/>
                <a:gd name="connsiteY653" fmla="*/ 341454 h 572628"/>
                <a:gd name="connsiteX654" fmla="*/ 218516 w 486398"/>
                <a:gd name="connsiteY654" fmla="*/ 341595 h 572628"/>
                <a:gd name="connsiteX655" fmla="*/ 210912 w 486398"/>
                <a:gd name="connsiteY655" fmla="*/ 345546 h 572628"/>
                <a:gd name="connsiteX656" fmla="*/ 209902 w 486398"/>
                <a:gd name="connsiteY656" fmla="*/ 348432 h 572628"/>
                <a:gd name="connsiteX657" fmla="*/ 207830 w 486398"/>
                <a:gd name="connsiteY657" fmla="*/ 352774 h 572628"/>
                <a:gd name="connsiteX658" fmla="*/ 206843 w 486398"/>
                <a:gd name="connsiteY658" fmla="*/ 354206 h 572628"/>
                <a:gd name="connsiteX659" fmla="*/ 205749 w 486398"/>
                <a:gd name="connsiteY659" fmla="*/ 354621 h 572628"/>
                <a:gd name="connsiteX660" fmla="*/ 204974 w 486398"/>
                <a:gd name="connsiteY660" fmla="*/ 355364 h 572628"/>
                <a:gd name="connsiteX661" fmla="*/ 204129 w 486398"/>
                <a:gd name="connsiteY661" fmla="*/ 359056 h 572628"/>
                <a:gd name="connsiteX662" fmla="*/ 201774 w 486398"/>
                <a:gd name="connsiteY662" fmla="*/ 361325 h 572628"/>
                <a:gd name="connsiteX663" fmla="*/ 200327 w 486398"/>
                <a:gd name="connsiteY663" fmla="*/ 361396 h 572628"/>
                <a:gd name="connsiteX664" fmla="*/ 197870 w 486398"/>
                <a:gd name="connsiteY664" fmla="*/ 360770 h 572628"/>
                <a:gd name="connsiteX665" fmla="*/ 196759 w 486398"/>
                <a:gd name="connsiteY665" fmla="*/ 361122 h 572628"/>
                <a:gd name="connsiteX666" fmla="*/ 198230 w 486398"/>
                <a:gd name="connsiteY666" fmla="*/ 357484 h 572628"/>
                <a:gd name="connsiteX667" fmla="*/ 195883 w 486398"/>
                <a:gd name="connsiteY667" fmla="*/ 357038 h 572628"/>
                <a:gd name="connsiteX668" fmla="*/ 193528 w 486398"/>
                <a:gd name="connsiteY668" fmla="*/ 357116 h 572628"/>
                <a:gd name="connsiteX669" fmla="*/ 193473 w 486398"/>
                <a:gd name="connsiteY669" fmla="*/ 354746 h 572628"/>
                <a:gd name="connsiteX670" fmla="*/ 192049 w 486398"/>
                <a:gd name="connsiteY670" fmla="*/ 353400 h 572628"/>
                <a:gd name="connsiteX671" fmla="*/ 193106 w 486398"/>
                <a:gd name="connsiteY671" fmla="*/ 351648 h 572628"/>
                <a:gd name="connsiteX672" fmla="*/ 193137 w 486398"/>
                <a:gd name="connsiteY672" fmla="*/ 350216 h 572628"/>
                <a:gd name="connsiteX673" fmla="*/ 193755 w 486398"/>
                <a:gd name="connsiteY673" fmla="*/ 349426 h 572628"/>
                <a:gd name="connsiteX674" fmla="*/ 193966 w 486398"/>
                <a:gd name="connsiteY674" fmla="*/ 348276 h 572628"/>
                <a:gd name="connsiteX675" fmla="*/ 193880 w 486398"/>
                <a:gd name="connsiteY675" fmla="*/ 347290 h 572628"/>
                <a:gd name="connsiteX676" fmla="*/ 192433 w 486398"/>
                <a:gd name="connsiteY676" fmla="*/ 346993 h 572628"/>
                <a:gd name="connsiteX677" fmla="*/ 191549 w 486398"/>
                <a:gd name="connsiteY677" fmla="*/ 346297 h 572628"/>
                <a:gd name="connsiteX678" fmla="*/ 191713 w 486398"/>
                <a:gd name="connsiteY678" fmla="*/ 343699 h 572628"/>
                <a:gd name="connsiteX679" fmla="*/ 190884 w 486398"/>
                <a:gd name="connsiteY679" fmla="*/ 343605 h 572628"/>
                <a:gd name="connsiteX680" fmla="*/ 188819 w 486398"/>
                <a:gd name="connsiteY680" fmla="*/ 344059 h 572628"/>
                <a:gd name="connsiteX681" fmla="*/ 184531 w 486398"/>
                <a:gd name="connsiteY681" fmla="*/ 346062 h 572628"/>
                <a:gd name="connsiteX682" fmla="*/ 183366 w 486398"/>
                <a:gd name="connsiteY682" fmla="*/ 346062 h 572628"/>
                <a:gd name="connsiteX683" fmla="*/ 185157 w 486398"/>
                <a:gd name="connsiteY683" fmla="*/ 344630 h 572628"/>
                <a:gd name="connsiteX684" fmla="*/ 188967 w 486398"/>
                <a:gd name="connsiteY684" fmla="*/ 342674 h 572628"/>
                <a:gd name="connsiteX685" fmla="*/ 190680 w 486398"/>
                <a:gd name="connsiteY685" fmla="*/ 341548 h 572628"/>
                <a:gd name="connsiteX686" fmla="*/ 194420 w 486398"/>
                <a:gd name="connsiteY686" fmla="*/ 338387 h 572628"/>
                <a:gd name="connsiteX687" fmla="*/ 196775 w 486398"/>
                <a:gd name="connsiteY687" fmla="*/ 336893 h 572628"/>
                <a:gd name="connsiteX688" fmla="*/ 197995 w 486398"/>
                <a:gd name="connsiteY688" fmla="*/ 334241 h 572628"/>
                <a:gd name="connsiteX689" fmla="*/ 198379 w 486398"/>
                <a:gd name="connsiteY689" fmla="*/ 332629 h 572628"/>
                <a:gd name="connsiteX690" fmla="*/ 199177 w 486398"/>
                <a:gd name="connsiteY690" fmla="*/ 331205 h 572628"/>
                <a:gd name="connsiteX691" fmla="*/ 199881 w 486398"/>
                <a:gd name="connsiteY691" fmla="*/ 328929 h 572628"/>
                <a:gd name="connsiteX692" fmla="*/ 201086 w 486398"/>
                <a:gd name="connsiteY692" fmla="*/ 328170 h 572628"/>
                <a:gd name="connsiteX693" fmla="*/ 203190 w 486398"/>
                <a:gd name="connsiteY693" fmla="*/ 326214 h 572628"/>
                <a:gd name="connsiteX694" fmla="*/ 204395 w 486398"/>
                <a:gd name="connsiteY694" fmla="*/ 326402 h 572628"/>
                <a:gd name="connsiteX695" fmla="*/ 205740 w 486398"/>
                <a:gd name="connsiteY695" fmla="*/ 328803 h 572628"/>
                <a:gd name="connsiteX696" fmla="*/ 207548 w 486398"/>
                <a:gd name="connsiteY696" fmla="*/ 330642 h 572628"/>
                <a:gd name="connsiteX697" fmla="*/ 208847 w 486398"/>
                <a:gd name="connsiteY697" fmla="*/ 330485 h 572628"/>
                <a:gd name="connsiteX698" fmla="*/ 211170 w 486398"/>
                <a:gd name="connsiteY698" fmla="*/ 329539 h 572628"/>
                <a:gd name="connsiteX699" fmla="*/ 212297 w 486398"/>
                <a:gd name="connsiteY699" fmla="*/ 329328 h 572628"/>
                <a:gd name="connsiteX700" fmla="*/ 214980 w 486398"/>
                <a:gd name="connsiteY700" fmla="*/ 329445 h 572628"/>
                <a:gd name="connsiteX701" fmla="*/ 217397 w 486398"/>
                <a:gd name="connsiteY701" fmla="*/ 328279 h 572628"/>
                <a:gd name="connsiteX702" fmla="*/ 218383 w 486398"/>
                <a:gd name="connsiteY702" fmla="*/ 326902 h 572628"/>
                <a:gd name="connsiteX703" fmla="*/ 218751 w 486398"/>
                <a:gd name="connsiteY703" fmla="*/ 325181 h 572628"/>
                <a:gd name="connsiteX704" fmla="*/ 217851 w 486398"/>
                <a:gd name="connsiteY704" fmla="*/ 322294 h 572628"/>
                <a:gd name="connsiteX705" fmla="*/ 219009 w 486398"/>
                <a:gd name="connsiteY705" fmla="*/ 322584 h 572628"/>
                <a:gd name="connsiteX706" fmla="*/ 220128 w 486398"/>
                <a:gd name="connsiteY706" fmla="*/ 322467 h 572628"/>
                <a:gd name="connsiteX707" fmla="*/ 222749 w 486398"/>
                <a:gd name="connsiteY707" fmla="*/ 320628 h 572628"/>
                <a:gd name="connsiteX708" fmla="*/ 225448 w 486398"/>
                <a:gd name="connsiteY708" fmla="*/ 319533 h 572628"/>
                <a:gd name="connsiteX709" fmla="*/ 228241 w 486398"/>
                <a:gd name="connsiteY709" fmla="*/ 319259 h 572628"/>
                <a:gd name="connsiteX710" fmla="*/ 231386 w 486398"/>
                <a:gd name="connsiteY710" fmla="*/ 320299 h 572628"/>
                <a:gd name="connsiteX711" fmla="*/ 234429 w 486398"/>
                <a:gd name="connsiteY711" fmla="*/ 321958 h 572628"/>
                <a:gd name="connsiteX712" fmla="*/ 122945 w 486398"/>
                <a:gd name="connsiteY712" fmla="*/ 325470 h 572628"/>
                <a:gd name="connsiteX713" fmla="*/ 121513 w 486398"/>
                <a:gd name="connsiteY713" fmla="*/ 326542 h 572628"/>
                <a:gd name="connsiteX714" fmla="*/ 120903 w 486398"/>
                <a:gd name="connsiteY714" fmla="*/ 324907 h 572628"/>
                <a:gd name="connsiteX715" fmla="*/ 121529 w 486398"/>
                <a:gd name="connsiteY715" fmla="*/ 320260 h 572628"/>
                <a:gd name="connsiteX716" fmla="*/ 124213 w 486398"/>
                <a:gd name="connsiteY716" fmla="*/ 321215 h 572628"/>
                <a:gd name="connsiteX717" fmla="*/ 124165 w 486398"/>
                <a:gd name="connsiteY717" fmla="*/ 322638 h 572628"/>
                <a:gd name="connsiteX718" fmla="*/ 122945 w 486398"/>
                <a:gd name="connsiteY718" fmla="*/ 325470 h 572628"/>
                <a:gd name="connsiteX719" fmla="*/ 195374 w 486398"/>
                <a:gd name="connsiteY719" fmla="*/ 325690 h 572628"/>
                <a:gd name="connsiteX720" fmla="*/ 194741 w 486398"/>
                <a:gd name="connsiteY720" fmla="*/ 326746 h 572628"/>
                <a:gd name="connsiteX721" fmla="*/ 192793 w 486398"/>
                <a:gd name="connsiteY721" fmla="*/ 326425 h 572628"/>
                <a:gd name="connsiteX722" fmla="*/ 193575 w 486398"/>
                <a:gd name="connsiteY722" fmla="*/ 325510 h 572628"/>
                <a:gd name="connsiteX723" fmla="*/ 194170 w 486398"/>
                <a:gd name="connsiteY723" fmla="*/ 324399 h 572628"/>
                <a:gd name="connsiteX724" fmla="*/ 194608 w 486398"/>
                <a:gd name="connsiteY724" fmla="*/ 324172 h 572628"/>
                <a:gd name="connsiteX725" fmla="*/ 194976 w 486398"/>
                <a:gd name="connsiteY725" fmla="*/ 325377 h 572628"/>
                <a:gd name="connsiteX726" fmla="*/ 195374 w 486398"/>
                <a:gd name="connsiteY726" fmla="*/ 325690 h 572628"/>
                <a:gd name="connsiteX727" fmla="*/ 188514 w 486398"/>
                <a:gd name="connsiteY727" fmla="*/ 330172 h 572628"/>
                <a:gd name="connsiteX728" fmla="*/ 189585 w 486398"/>
                <a:gd name="connsiteY728" fmla="*/ 331143 h 572628"/>
                <a:gd name="connsiteX729" fmla="*/ 192128 w 486398"/>
                <a:gd name="connsiteY729" fmla="*/ 330751 h 572628"/>
                <a:gd name="connsiteX730" fmla="*/ 192441 w 486398"/>
                <a:gd name="connsiteY730" fmla="*/ 331025 h 572628"/>
                <a:gd name="connsiteX731" fmla="*/ 191698 w 486398"/>
                <a:gd name="connsiteY731" fmla="*/ 331902 h 572628"/>
                <a:gd name="connsiteX732" fmla="*/ 190571 w 486398"/>
                <a:gd name="connsiteY732" fmla="*/ 332770 h 572628"/>
                <a:gd name="connsiteX733" fmla="*/ 188537 w 486398"/>
                <a:gd name="connsiteY733" fmla="*/ 332120 h 572628"/>
                <a:gd name="connsiteX734" fmla="*/ 187254 w 486398"/>
                <a:gd name="connsiteY734" fmla="*/ 332089 h 572628"/>
                <a:gd name="connsiteX735" fmla="*/ 187074 w 486398"/>
                <a:gd name="connsiteY735" fmla="*/ 330642 h 572628"/>
                <a:gd name="connsiteX736" fmla="*/ 187238 w 486398"/>
                <a:gd name="connsiteY736" fmla="*/ 330118 h 572628"/>
                <a:gd name="connsiteX737" fmla="*/ 188514 w 486398"/>
                <a:gd name="connsiteY737" fmla="*/ 330172 h 572628"/>
                <a:gd name="connsiteX738" fmla="*/ 164558 w 486398"/>
                <a:gd name="connsiteY738" fmla="*/ 339177 h 572628"/>
                <a:gd name="connsiteX739" fmla="*/ 167508 w 486398"/>
                <a:gd name="connsiteY739" fmla="*/ 339960 h 572628"/>
                <a:gd name="connsiteX740" fmla="*/ 168759 w 486398"/>
                <a:gd name="connsiteY740" fmla="*/ 340006 h 572628"/>
                <a:gd name="connsiteX741" fmla="*/ 169909 w 486398"/>
                <a:gd name="connsiteY741" fmla="*/ 339655 h 572628"/>
                <a:gd name="connsiteX742" fmla="*/ 171677 w 486398"/>
                <a:gd name="connsiteY742" fmla="*/ 338630 h 572628"/>
                <a:gd name="connsiteX743" fmla="*/ 173516 w 486398"/>
                <a:gd name="connsiteY743" fmla="*/ 337871 h 572628"/>
                <a:gd name="connsiteX744" fmla="*/ 174838 w 486398"/>
                <a:gd name="connsiteY744" fmla="*/ 338254 h 572628"/>
                <a:gd name="connsiteX745" fmla="*/ 176004 w 486398"/>
                <a:gd name="connsiteY745" fmla="*/ 339169 h 572628"/>
                <a:gd name="connsiteX746" fmla="*/ 176614 w 486398"/>
                <a:gd name="connsiteY746" fmla="*/ 340460 h 572628"/>
                <a:gd name="connsiteX747" fmla="*/ 176317 w 486398"/>
                <a:gd name="connsiteY747" fmla="*/ 341806 h 572628"/>
                <a:gd name="connsiteX748" fmla="*/ 174228 w 486398"/>
                <a:gd name="connsiteY748" fmla="*/ 344701 h 572628"/>
                <a:gd name="connsiteX749" fmla="*/ 172507 w 486398"/>
                <a:gd name="connsiteY749" fmla="*/ 347783 h 572628"/>
                <a:gd name="connsiteX750" fmla="*/ 176450 w 486398"/>
                <a:gd name="connsiteY750" fmla="*/ 348362 h 572628"/>
                <a:gd name="connsiteX751" fmla="*/ 180393 w 486398"/>
                <a:gd name="connsiteY751" fmla="*/ 348299 h 572628"/>
                <a:gd name="connsiteX752" fmla="*/ 179477 w 486398"/>
                <a:gd name="connsiteY752" fmla="*/ 350200 h 572628"/>
                <a:gd name="connsiteX753" fmla="*/ 179321 w 486398"/>
                <a:gd name="connsiteY753" fmla="*/ 351859 h 572628"/>
                <a:gd name="connsiteX754" fmla="*/ 180526 w 486398"/>
                <a:gd name="connsiteY754" fmla="*/ 352649 h 572628"/>
                <a:gd name="connsiteX755" fmla="*/ 181551 w 486398"/>
                <a:gd name="connsiteY755" fmla="*/ 353713 h 572628"/>
                <a:gd name="connsiteX756" fmla="*/ 181285 w 486398"/>
                <a:gd name="connsiteY756" fmla="*/ 354675 h 572628"/>
                <a:gd name="connsiteX757" fmla="*/ 180698 w 486398"/>
                <a:gd name="connsiteY757" fmla="*/ 355622 h 572628"/>
                <a:gd name="connsiteX758" fmla="*/ 182849 w 486398"/>
                <a:gd name="connsiteY758" fmla="*/ 357046 h 572628"/>
                <a:gd name="connsiteX759" fmla="*/ 182709 w 486398"/>
                <a:gd name="connsiteY759" fmla="*/ 358000 h 572628"/>
                <a:gd name="connsiteX760" fmla="*/ 182153 w 486398"/>
                <a:gd name="connsiteY760" fmla="*/ 359002 h 572628"/>
                <a:gd name="connsiteX761" fmla="*/ 176778 w 486398"/>
                <a:gd name="connsiteY761" fmla="*/ 365527 h 572628"/>
                <a:gd name="connsiteX762" fmla="*/ 175198 w 486398"/>
                <a:gd name="connsiteY762" fmla="*/ 368820 h 572628"/>
                <a:gd name="connsiteX763" fmla="*/ 174102 w 486398"/>
                <a:gd name="connsiteY763" fmla="*/ 372442 h 572628"/>
                <a:gd name="connsiteX764" fmla="*/ 173093 w 486398"/>
                <a:gd name="connsiteY764" fmla="*/ 375087 h 572628"/>
                <a:gd name="connsiteX765" fmla="*/ 172358 w 486398"/>
                <a:gd name="connsiteY765" fmla="*/ 377833 h 572628"/>
                <a:gd name="connsiteX766" fmla="*/ 171802 w 486398"/>
                <a:gd name="connsiteY766" fmla="*/ 380790 h 572628"/>
                <a:gd name="connsiteX767" fmla="*/ 170801 w 486398"/>
                <a:gd name="connsiteY767" fmla="*/ 383841 h 572628"/>
                <a:gd name="connsiteX768" fmla="*/ 171138 w 486398"/>
                <a:gd name="connsiteY768" fmla="*/ 386540 h 572628"/>
                <a:gd name="connsiteX769" fmla="*/ 170801 w 486398"/>
                <a:gd name="connsiteY769" fmla="*/ 389310 h 572628"/>
                <a:gd name="connsiteX770" fmla="*/ 168102 w 486398"/>
                <a:gd name="connsiteY770" fmla="*/ 396132 h 572628"/>
                <a:gd name="connsiteX771" fmla="*/ 166177 w 486398"/>
                <a:gd name="connsiteY771" fmla="*/ 396007 h 572628"/>
                <a:gd name="connsiteX772" fmla="*/ 163760 w 486398"/>
                <a:gd name="connsiteY772" fmla="*/ 395185 h 572628"/>
                <a:gd name="connsiteX773" fmla="*/ 162250 w 486398"/>
                <a:gd name="connsiteY773" fmla="*/ 395310 h 572628"/>
                <a:gd name="connsiteX774" fmla="*/ 161468 w 486398"/>
                <a:gd name="connsiteY774" fmla="*/ 396820 h 572628"/>
                <a:gd name="connsiteX775" fmla="*/ 162852 w 486398"/>
                <a:gd name="connsiteY775" fmla="*/ 399926 h 572628"/>
                <a:gd name="connsiteX776" fmla="*/ 158550 w 486398"/>
                <a:gd name="connsiteY776" fmla="*/ 403611 h 572628"/>
                <a:gd name="connsiteX777" fmla="*/ 153793 w 486398"/>
                <a:gd name="connsiteY777" fmla="*/ 406083 h 572628"/>
                <a:gd name="connsiteX778" fmla="*/ 153762 w 486398"/>
                <a:gd name="connsiteY778" fmla="*/ 404957 h 572628"/>
                <a:gd name="connsiteX779" fmla="*/ 154215 w 486398"/>
                <a:gd name="connsiteY779" fmla="*/ 404073 h 572628"/>
                <a:gd name="connsiteX780" fmla="*/ 154896 w 486398"/>
                <a:gd name="connsiteY780" fmla="*/ 403361 h 572628"/>
                <a:gd name="connsiteX781" fmla="*/ 155389 w 486398"/>
                <a:gd name="connsiteY781" fmla="*/ 402500 h 572628"/>
                <a:gd name="connsiteX782" fmla="*/ 156085 w 486398"/>
                <a:gd name="connsiteY782" fmla="*/ 399605 h 572628"/>
                <a:gd name="connsiteX783" fmla="*/ 155741 w 486398"/>
                <a:gd name="connsiteY783" fmla="*/ 396687 h 572628"/>
                <a:gd name="connsiteX784" fmla="*/ 154301 w 486398"/>
                <a:gd name="connsiteY784" fmla="*/ 393026 h 572628"/>
                <a:gd name="connsiteX785" fmla="*/ 154200 w 486398"/>
                <a:gd name="connsiteY785" fmla="*/ 391712 h 572628"/>
                <a:gd name="connsiteX786" fmla="*/ 155193 w 486398"/>
                <a:gd name="connsiteY786" fmla="*/ 391180 h 572628"/>
                <a:gd name="connsiteX787" fmla="*/ 155858 w 486398"/>
                <a:gd name="connsiteY787" fmla="*/ 391023 h 572628"/>
                <a:gd name="connsiteX788" fmla="*/ 156218 w 486398"/>
                <a:gd name="connsiteY788" fmla="*/ 390515 h 572628"/>
                <a:gd name="connsiteX789" fmla="*/ 156234 w 486398"/>
                <a:gd name="connsiteY789" fmla="*/ 389302 h 572628"/>
                <a:gd name="connsiteX790" fmla="*/ 155780 w 486398"/>
                <a:gd name="connsiteY790" fmla="*/ 388402 h 572628"/>
                <a:gd name="connsiteX791" fmla="*/ 154419 w 486398"/>
                <a:gd name="connsiteY791" fmla="*/ 388113 h 572628"/>
                <a:gd name="connsiteX792" fmla="*/ 153120 w 486398"/>
                <a:gd name="connsiteY792" fmla="*/ 388097 h 572628"/>
                <a:gd name="connsiteX793" fmla="*/ 152205 w 486398"/>
                <a:gd name="connsiteY793" fmla="*/ 389459 h 572628"/>
                <a:gd name="connsiteX794" fmla="*/ 150945 w 486398"/>
                <a:gd name="connsiteY794" fmla="*/ 392079 h 572628"/>
                <a:gd name="connsiteX795" fmla="*/ 150335 w 486398"/>
                <a:gd name="connsiteY795" fmla="*/ 394732 h 572628"/>
                <a:gd name="connsiteX796" fmla="*/ 150601 w 486398"/>
                <a:gd name="connsiteY796" fmla="*/ 396179 h 572628"/>
                <a:gd name="connsiteX797" fmla="*/ 151156 w 486398"/>
                <a:gd name="connsiteY797" fmla="*/ 397477 h 572628"/>
                <a:gd name="connsiteX798" fmla="*/ 152885 w 486398"/>
                <a:gd name="connsiteY798" fmla="*/ 399645 h 572628"/>
                <a:gd name="connsiteX799" fmla="*/ 152385 w 486398"/>
                <a:gd name="connsiteY799" fmla="*/ 400928 h 572628"/>
                <a:gd name="connsiteX800" fmla="*/ 151665 w 486398"/>
                <a:gd name="connsiteY800" fmla="*/ 401921 h 572628"/>
                <a:gd name="connsiteX801" fmla="*/ 145562 w 486398"/>
                <a:gd name="connsiteY801" fmla="*/ 399660 h 572628"/>
                <a:gd name="connsiteX802" fmla="*/ 144241 w 486398"/>
                <a:gd name="connsiteY802" fmla="*/ 399496 h 572628"/>
                <a:gd name="connsiteX803" fmla="*/ 143145 w 486398"/>
                <a:gd name="connsiteY803" fmla="*/ 399019 h 572628"/>
                <a:gd name="connsiteX804" fmla="*/ 141972 w 486398"/>
                <a:gd name="connsiteY804" fmla="*/ 396038 h 572628"/>
                <a:gd name="connsiteX805" fmla="*/ 144459 w 486398"/>
                <a:gd name="connsiteY805" fmla="*/ 395318 h 572628"/>
                <a:gd name="connsiteX806" fmla="*/ 145195 w 486398"/>
                <a:gd name="connsiteY806" fmla="*/ 394958 h 572628"/>
                <a:gd name="connsiteX807" fmla="*/ 145469 w 486398"/>
                <a:gd name="connsiteY807" fmla="*/ 394004 h 572628"/>
                <a:gd name="connsiteX808" fmla="*/ 145805 w 486398"/>
                <a:gd name="connsiteY808" fmla="*/ 391093 h 572628"/>
                <a:gd name="connsiteX809" fmla="*/ 144648 w 486398"/>
                <a:gd name="connsiteY809" fmla="*/ 388653 h 572628"/>
                <a:gd name="connsiteX810" fmla="*/ 143662 w 486398"/>
                <a:gd name="connsiteY810" fmla="*/ 387784 h 572628"/>
                <a:gd name="connsiteX811" fmla="*/ 142864 w 486398"/>
                <a:gd name="connsiteY811" fmla="*/ 386791 h 572628"/>
                <a:gd name="connsiteX812" fmla="*/ 143365 w 486398"/>
                <a:gd name="connsiteY812" fmla="*/ 384733 h 572628"/>
                <a:gd name="connsiteX813" fmla="*/ 143036 w 486398"/>
                <a:gd name="connsiteY813" fmla="*/ 382136 h 572628"/>
                <a:gd name="connsiteX814" fmla="*/ 143004 w 486398"/>
                <a:gd name="connsiteY814" fmla="*/ 378506 h 572628"/>
                <a:gd name="connsiteX815" fmla="*/ 143435 w 486398"/>
                <a:gd name="connsiteY815" fmla="*/ 377880 h 572628"/>
                <a:gd name="connsiteX816" fmla="*/ 145742 w 486398"/>
                <a:gd name="connsiteY816" fmla="*/ 377144 h 572628"/>
                <a:gd name="connsiteX817" fmla="*/ 147409 w 486398"/>
                <a:gd name="connsiteY817" fmla="*/ 375196 h 572628"/>
                <a:gd name="connsiteX818" fmla="*/ 148880 w 486398"/>
                <a:gd name="connsiteY818" fmla="*/ 372975 h 572628"/>
                <a:gd name="connsiteX819" fmla="*/ 151031 w 486398"/>
                <a:gd name="connsiteY819" fmla="*/ 369063 h 572628"/>
                <a:gd name="connsiteX820" fmla="*/ 152800 w 486398"/>
                <a:gd name="connsiteY820" fmla="*/ 364830 h 572628"/>
                <a:gd name="connsiteX821" fmla="*/ 151102 w 486398"/>
                <a:gd name="connsiteY821" fmla="*/ 364650 h 572628"/>
                <a:gd name="connsiteX822" fmla="*/ 149662 w 486398"/>
                <a:gd name="connsiteY822" fmla="*/ 363852 h 572628"/>
                <a:gd name="connsiteX823" fmla="*/ 151227 w 486398"/>
                <a:gd name="connsiteY823" fmla="*/ 361850 h 572628"/>
                <a:gd name="connsiteX824" fmla="*/ 150742 w 486398"/>
                <a:gd name="connsiteY824" fmla="*/ 359315 h 572628"/>
                <a:gd name="connsiteX825" fmla="*/ 148395 w 486398"/>
                <a:gd name="connsiteY825" fmla="*/ 356201 h 572628"/>
                <a:gd name="connsiteX826" fmla="*/ 147104 w 486398"/>
                <a:gd name="connsiteY826" fmla="*/ 352524 h 572628"/>
                <a:gd name="connsiteX827" fmla="*/ 145031 w 486398"/>
                <a:gd name="connsiteY827" fmla="*/ 350897 h 572628"/>
                <a:gd name="connsiteX828" fmla="*/ 143936 w 486398"/>
                <a:gd name="connsiteY828" fmla="*/ 350302 h 572628"/>
                <a:gd name="connsiteX829" fmla="*/ 142598 w 486398"/>
                <a:gd name="connsiteY829" fmla="*/ 351163 h 572628"/>
                <a:gd name="connsiteX830" fmla="*/ 141502 w 486398"/>
                <a:gd name="connsiteY830" fmla="*/ 352195 h 572628"/>
                <a:gd name="connsiteX831" fmla="*/ 142519 w 486398"/>
                <a:gd name="connsiteY831" fmla="*/ 354589 h 572628"/>
                <a:gd name="connsiteX832" fmla="*/ 142394 w 486398"/>
                <a:gd name="connsiteY832" fmla="*/ 356710 h 572628"/>
                <a:gd name="connsiteX833" fmla="*/ 142558 w 486398"/>
                <a:gd name="connsiteY833" fmla="*/ 358806 h 572628"/>
                <a:gd name="connsiteX834" fmla="*/ 143591 w 486398"/>
                <a:gd name="connsiteY834" fmla="*/ 358924 h 572628"/>
                <a:gd name="connsiteX835" fmla="*/ 144866 w 486398"/>
                <a:gd name="connsiteY835" fmla="*/ 358399 h 572628"/>
                <a:gd name="connsiteX836" fmla="*/ 145883 w 486398"/>
                <a:gd name="connsiteY836" fmla="*/ 358767 h 572628"/>
                <a:gd name="connsiteX837" fmla="*/ 146478 w 486398"/>
                <a:gd name="connsiteY837" fmla="*/ 359870 h 572628"/>
                <a:gd name="connsiteX838" fmla="*/ 146642 w 486398"/>
                <a:gd name="connsiteY838" fmla="*/ 361286 h 572628"/>
                <a:gd name="connsiteX839" fmla="*/ 146188 w 486398"/>
                <a:gd name="connsiteY839" fmla="*/ 362687 h 572628"/>
                <a:gd name="connsiteX840" fmla="*/ 145257 w 486398"/>
                <a:gd name="connsiteY840" fmla="*/ 363383 h 572628"/>
                <a:gd name="connsiteX841" fmla="*/ 144115 w 486398"/>
                <a:gd name="connsiteY841" fmla="*/ 363328 h 572628"/>
                <a:gd name="connsiteX842" fmla="*/ 142965 w 486398"/>
                <a:gd name="connsiteY842" fmla="*/ 362569 h 572628"/>
                <a:gd name="connsiteX843" fmla="*/ 142066 w 486398"/>
                <a:gd name="connsiteY843" fmla="*/ 361490 h 572628"/>
                <a:gd name="connsiteX844" fmla="*/ 139914 w 486398"/>
                <a:gd name="connsiteY844" fmla="*/ 360895 h 572628"/>
                <a:gd name="connsiteX845" fmla="*/ 137645 w 486398"/>
                <a:gd name="connsiteY845" fmla="*/ 362170 h 572628"/>
                <a:gd name="connsiteX846" fmla="*/ 135494 w 486398"/>
                <a:gd name="connsiteY846" fmla="*/ 364768 h 572628"/>
                <a:gd name="connsiteX847" fmla="*/ 133655 w 486398"/>
                <a:gd name="connsiteY847" fmla="*/ 366082 h 572628"/>
                <a:gd name="connsiteX848" fmla="*/ 134516 w 486398"/>
                <a:gd name="connsiteY848" fmla="*/ 364157 h 572628"/>
                <a:gd name="connsiteX849" fmla="*/ 134931 w 486398"/>
                <a:gd name="connsiteY849" fmla="*/ 362076 h 572628"/>
                <a:gd name="connsiteX850" fmla="*/ 134039 w 486398"/>
                <a:gd name="connsiteY850" fmla="*/ 360613 h 572628"/>
                <a:gd name="connsiteX851" fmla="*/ 131926 w 486398"/>
                <a:gd name="connsiteY851" fmla="*/ 358180 h 572628"/>
                <a:gd name="connsiteX852" fmla="*/ 131434 w 486398"/>
                <a:gd name="connsiteY852" fmla="*/ 356772 h 572628"/>
                <a:gd name="connsiteX853" fmla="*/ 131308 w 486398"/>
                <a:gd name="connsiteY853" fmla="*/ 355067 h 572628"/>
                <a:gd name="connsiteX854" fmla="*/ 131684 w 486398"/>
                <a:gd name="connsiteY854" fmla="*/ 353377 h 572628"/>
                <a:gd name="connsiteX855" fmla="*/ 133843 w 486398"/>
                <a:gd name="connsiteY855" fmla="*/ 355317 h 572628"/>
                <a:gd name="connsiteX856" fmla="*/ 134954 w 486398"/>
                <a:gd name="connsiteY856" fmla="*/ 357735 h 572628"/>
                <a:gd name="connsiteX857" fmla="*/ 136550 w 486398"/>
                <a:gd name="connsiteY857" fmla="*/ 358798 h 572628"/>
                <a:gd name="connsiteX858" fmla="*/ 138545 w 486398"/>
                <a:gd name="connsiteY858" fmla="*/ 358806 h 572628"/>
                <a:gd name="connsiteX859" fmla="*/ 137012 w 486398"/>
                <a:gd name="connsiteY859" fmla="*/ 355254 h 572628"/>
                <a:gd name="connsiteX860" fmla="*/ 136464 w 486398"/>
                <a:gd name="connsiteY860" fmla="*/ 354355 h 572628"/>
                <a:gd name="connsiteX861" fmla="*/ 134321 w 486398"/>
                <a:gd name="connsiteY861" fmla="*/ 352759 h 572628"/>
                <a:gd name="connsiteX862" fmla="*/ 131379 w 486398"/>
                <a:gd name="connsiteY862" fmla="*/ 350075 h 572628"/>
                <a:gd name="connsiteX863" fmla="*/ 129517 w 486398"/>
                <a:gd name="connsiteY863" fmla="*/ 348777 h 572628"/>
                <a:gd name="connsiteX864" fmla="*/ 130174 w 486398"/>
                <a:gd name="connsiteY864" fmla="*/ 345968 h 572628"/>
                <a:gd name="connsiteX865" fmla="*/ 131277 w 486398"/>
                <a:gd name="connsiteY865" fmla="*/ 345413 h 572628"/>
                <a:gd name="connsiteX866" fmla="*/ 132200 w 486398"/>
                <a:gd name="connsiteY866" fmla="*/ 345546 h 572628"/>
                <a:gd name="connsiteX867" fmla="*/ 135314 w 486398"/>
                <a:gd name="connsiteY867" fmla="*/ 346539 h 572628"/>
                <a:gd name="connsiteX868" fmla="*/ 135604 w 486398"/>
                <a:gd name="connsiteY868" fmla="*/ 345139 h 572628"/>
                <a:gd name="connsiteX869" fmla="*/ 135142 w 486398"/>
                <a:gd name="connsiteY869" fmla="*/ 344388 h 572628"/>
                <a:gd name="connsiteX870" fmla="*/ 134907 w 486398"/>
                <a:gd name="connsiteY870" fmla="*/ 343519 h 572628"/>
                <a:gd name="connsiteX871" fmla="*/ 136965 w 486398"/>
                <a:gd name="connsiteY871" fmla="*/ 342307 h 572628"/>
                <a:gd name="connsiteX872" fmla="*/ 140321 w 486398"/>
                <a:gd name="connsiteY872" fmla="*/ 341305 h 572628"/>
                <a:gd name="connsiteX873" fmla="*/ 141009 w 486398"/>
                <a:gd name="connsiteY873" fmla="*/ 340836 h 572628"/>
                <a:gd name="connsiteX874" fmla="*/ 141604 w 486398"/>
                <a:gd name="connsiteY874" fmla="*/ 339827 h 572628"/>
                <a:gd name="connsiteX875" fmla="*/ 142425 w 486398"/>
                <a:gd name="connsiteY875" fmla="*/ 339302 h 572628"/>
                <a:gd name="connsiteX876" fmla="*/ 144773 w 486398"/>
                <a:gd name="connsiteY876" fmla="*/ 339318 h 572628"/>
                <a:gd name="connsiteX877" fmla="*/ 146752 w 486398"/>
                <a:gd name="connsiteY877" fmla="*/ 338348 h 572628"/>
                <a:gd name="connsiteX878" fmla="*/ 148387 w 486398"/>
                <a:gd name="connsiteY878" fmla="*/ 335727 h 572628"/>
                <a:gd name="connsiteX879" fmla="*/ 148778 w 486398"/>
                <a:gd name="connsiteY879" fmla="*/ 334288 h 572628"/>
                <a:gd name="connsiteX880" fmla="*/ 149357 w 486398"/>
                <a:gd name="connsiteY880" fmla="*/ 333083 h 572628"/>
                <a:gd name="connsiteX881" fmla="*/ 153433 w 486398"/>
                <a:gd name="connsiteY881" fmla="*/ 330955 h 572628"/>
                <a:gd name="connsiteX882" fmla="*/ 154442 w 486398"/>
                <a:gd name="connsiteY882" fmla="*/ 330626 h 572628"/>
                <a:gd name="connsiteX883" fmla="*/ 157173 w 486398"/>
                <a:gd name="connsiteY883" fmla="*/ 330892 h 572628"/>
                <a:gd name="connsiteX884" fmla="*/ 159660 w 486398"/>
                <a:gd name="connsiteY884" fmla="*/ 332097 h 572628"/>
                <a:gd name="connsiteX885" fmla="*/ 160889 w 486398"/>
                <a:gd name="connsiteY885" fmla="*/ 334632 h 572628"/>
                <a:gd name="connsiteX886" fmla="*/ 161969 w 486398"/>
                <a:gd name="connsiteY886" fmla="*/ 337339 h 572628"/>
                <a:gd name="connsiteX887" fmla="*/ 164558 w 486398"/>
                <a:gd name="connsiteY887" fmla="*/ 339177 h 572628"/>
                <a:gd name="connsiteX888" fmla="*/ 134281 w 486398"/>
                <a:gd name="connsiteY888" fmla="*/ 335336 h 572628"/>
                <a:gd name="connsiteX889" fmla="*/ 132763 w 486398"/>
                <a:gd name="connsiteY889" fmla="*/ 336423 h 572628"/>
                <a:gd name="connsiteX890" fmla="*/ 131621 w 486398"/>
                <a:gd name="connsiteY890" fmla="*/ 335579 h 572628"/>
                <a:gd name="connsiteX891" fmla="*/ 132177 w 486398"/>
                <a:gd name="connsiteY891" fmla="*/ 333231 h 572628"/>
                <a:gd name="connsiteX892" fmla="*/ 132552 w 486398"/>
                <a:gd name="connsiteY892" fmla="*/ 332449 h 572628"/>
                <a:gd name="connsiteX893" fmla="*/ 133851 w 486398"/>
                <a:gd name="connsiteY893" fmla="*/ 333224 h 572628"/>
                <a:gd name="connsiteX894" fmla="*/ 134281 w 486398"/>
                <a:gd name="connsiteY894" fmla="*/ 335336 h 572628"/>
                <a:gd name="connsiteX895" fmla="*/ 127600 w 486398"/>
                <a:gd name="connsiteY895" fmla="*/ 349121 h 572628"/>
                <a:gd name="connsiteX896" fmla="*/ 126059 w 486398"/>
                <a:gd name="connsiteY896" fmla="*/ 350349 h 572628"/>
                <a:gd name="connsiteX897" fmla="*/ 124940 w 486398"/>
                <a:gd name="connsiteY897" fmla="*/ 350349 h 572628"/>
                <a:gd name="connsiteX898" fmla="*/ 125957 w 486398"/>
                <a:gd name="connsiteY898" fmla="*/ 348910 h 572628"/>
                <a:gd name="connsiteX899" fmla="*/ 126098 w 486398"/>
                <a:gd name="connsiteY899" fmla="*/ 348229 h 572628"/>
                <a:gd name="connsiteX900" fmla="*/ 126951 w 486398"/>
                <a:gd name="connsiteY900" fmla="*/ 346297 h 572628"/>
                <a:gd name="connsiteX901" fmla="*/ 128617 w 486398"/>
                <a:gd name="connsiteY901" fmla="*/ 345608 h 572628"/>
                <a:gd name="connsiteX902" fmla="*/ 129321 w 486398"/>
                <a:gd name="connsiteY902" fmla="*/ 345522 h 572628"/>
                <a:gd name="connsiteX903" fmla="*/ 127960 w 486398"/>
                <a:gd name="connsiteY903" fmla="*/ 347525 h 572628"/>
                <a:gd name="connsiteX904" fmla="*/ 127600 w 486398"/>
                <a:gd name="connsiteY904" fmla="*/ 349121 h 572628"/>
                <a:gd name="connsiteX905" fmla="*/ 118494 w 486398"/>
                <a:gd name="connsiteY905" fmla="*/ 359088 h 572628"/>
                <a:gd name="connsiteX906" fmla="*/ 117946 w 486398"/>
                <a:gd name="connsiteY906" fmla="*/ 359370 h 572628"/>
                <a:gd name="connsiteX907" fmla="*/ 117242 w 486398"/>
                <a:gd name="connsiteY907" fmla="*/ 357023 h 572628"/>
                <a:gd name="connsiteX908" fmla="*/ 116749 w 486398"/>
                <a:gd name="connsiteY908" fmla="*/ 356186 h 572628"/>
                <a:gd name="connsiteX909" fmla="*/ 117571 w 486398"/>
                <a:gd name="connsiteY909" fmla="*/ 355740 h 572628"/>
                <a:gd name="connsiteX910" fmla="*/ 119221 w 486398"/>
                <a:gd name="connsiteY910" fmla="*/ 351476 h 572628"/>
                <a:gd name="connsiteX911" fmla="*/ 119518 w 486398"/>
                <a:gd name="connsiteY911" fmla="*/ 353166 h 572628"/>
                <a:gd name="connsiteX912" fmla="*/ 120160 w 486398"/>
                <a:gd name="connsiteY912" fmla="*/ 354840 h 572628"/>
                <a:gd name="connsiteX913" fmla="*/ 120801 w 486398"/>
                <a:gd name="connsiteY913" fmla="*/ 355106 h 572628"/>
                <a:gd name="connsiteX914" fmla="*/ 120175 w 486398"/>
                <a:gd name="connsiteY914" fmla="*/ 356326 h 572628"/>
                <a:gd name="connsiteX915" fmla="*/ 119260 w 486398"/>
                <a:gd name="connsiteY915" fmla="*/ 356780 h 572628"/>
                <a:gd name="connsiteX916" fmla="*/ 118494 w 486398"/>
                <a:gd name="connsiteY916" fmla="*/ 359088 h 572628"/>
                <a:gd name="connsiteX917" fmla="*/ 354839 w 486398"/>
                <a:gd name="connsiteY917" fmla="*/ 353471 h 572628"/>
                <a:gd name="connsiteX918" fmla="*/ 354456 w 486398"/>
                <a:gd name="connsiteY918" fmla="*/ 353744 h 572628"/>
                <a:gd name="connsiteX919" fmla="*/ 353400 w 486398"/>
                <a:gd name="connsiteY919" fmla="*/ 352892 h 572628"/>
                <a:gd name="connsiteX920" fmla="*/ 353244 w 486398"/>
                <a:gd name="connsiteY920" fmla="*/ 352133 h 572628"/>
                <a:gd name="connsiteX921" fmla="*/ 353431 w 486398"/>
                <a:gd name="connsiteY921" fmla="*/ 351664 h 572628"/>
                <a:gd name="connsiteX922" fmla="*/ 354120 w 486398"/>
                <a:gd name="connsiteY922" fmla="*/ 351562 h 572628"/>
                <a:gd name="connsiteX923" fmla="*/ 355544 w 486398"/>
                <a:gd name="connsiteY923" fmla="*/ 352493 h 572628"/>
                <a:gd name="connsiteX924" fmla="*/ 354839 w 486398"/>
                <a:gd name="connsiteY924" fmla="*/ 353471 h 572628"/>
                <a:gd name="connsiteX925" fmla="*/ 109457 w 486398"/>
                <a:gd name="connsiteY925" fmla="*/ 360559 h 572628"/>
                <a:gd name="connsiteX926" fmla="*/ 110310 w 486398"/>
                <a:gd name="connsiteY926" fmla="*/ 361263 h 572628"/>
                <a:gd name="connsiteX927" fmla="*/ 111554 w 486398"/>
                <a:gd name="connsiteY927" fmla="*/ 360864 h 572628"/>
                <a:gd name="connsiteX928" fmla="*/ 112548 w 486398"/>
                <a:gd name="connsiteY928" fmla="*/ 360770 h 572628"/>
                <a:gd name="connsiteX929" fmla="*/ 113260 w 486398"/>
                <a:gd name="connsiteY929" fmla="*/ 361106 h 572628"/>
                <a:gd name="connsiteX930" fmla="*/ 114159 w 486398"/>
                <a:gd name="connsiteY930" fmla="*/ 362914 h 572628"/>
                <a:gd name="connsiteX931" fmla="*/ 114488 w 486398"/>
                <a:gd name="connsiteY931" fmla="*/ 363985 h 572628"/>
                <a:gd name="connsiteX932" fmla="*/ 112884 w 486398"/>
                <a:gd name="connsiteY932" fmla="*/ 364134 h 572628"/>
                <a:gd name="connsiteX933" fmla="*/ 112204 w 486398"/>
                <a:gd name="connsiteY933" fmla="*/ 364384 h 572628"/>
                <a:gd name="connsiteX934" fmla="*/ 111327 w 486398"/>
                <a:gd name="connsiteY934" fmla="*/ 365691 h 572628"/>
                <a:gd name="connsiteX935" fmla="*/ 110068 w 486398"/>
                <a:gd name="connsiteY935" fmla="*/ 365206 h 572628"/>
                <a:gd name="connsiteX936" fmla="*/ 109277 w 486398"/>
                <a:gd name="connsiteY936" fmla="*/ 364588 h 572628"/>
                <a:gd name="connsiteX937" fmla="*/ 109105 w 486398"/>
                <a:gd name="connsiteY937" fmla="*/ 363719 h 572628"/>
                <a:gd name="connsiteX938" fmla="*/ 109457 w 486398"/>
                <a:gd name="connsiteY938" fmla="*/ 360559 h 572628"/>
                <a:gd name="connsiteX939" fmla="*/ 140571 w 486398"/>
                <a:gd name="connsiteY939" fmla="*/ 374915 h 572628"/>
                <a:gd name="connsiteX940" fmla="*/ 138834 w 486398"/>
                <a:gd name="connsiteY940" fmla="*/ 375838 h 572628"/>
                <a:gd name="connsiteX941" fmla="*/ 138615 w 486398"/>
                <a:gd name="connsiteY941" fmla="*/ 374954 h 572628"/>
                <a:gd name="connsiteX942" fmla="*/ 137880 w 486398"/>
                <a:gd name="connsiteY942" fmla="*/ 374547 h 572628"/>
                <a:gd name="connsiteX943" fmla="*/ 139140 w 486398"/>
                <a:gd name="connsiteY943" fmla="*/ 373303 h 572628"/>
                <a:gd name="connsiteX944" fmla="*/ 139093 w 486398"/>
                <a:gd name="connsiteY944" fmla="*/ 372740 h 572628"/>
                <a:gd name="connsiteX945" fmla="*/ 138295 w 486398"/>
                <a:gd name="connsiteY945" fmla="*/ 371903 h 572628"/>
                <a:gd name="connsiteX946" fmla="*/ 139218 w 486398"/>
                <a:gd name="connsiteY946" fmla="*/ 368726 h 572628"/>
                <a:gd name="connsiteX947" fmla="*/ 138968 w 486398"/>
                <a:gd name="connsiteY947" fmla="*/ 367357 h 572628"/>
                <a:gd name="connsiteX948" fmla="*/ 142433 w 486398"/>
                <a:gd name="connsiteY948" fmla="*/ 366849 h 572628"/>
                <a:gd name="connsiteX949" fmla="*/ 143067 w 486398"/>
                <a:gd name="connsiteY949" fmla="*/ 368140 h 572628"/>
                <a:gd name="connsiteX950" fmla="*/ 143130 w 486398"/>
                <a:gd name="connsiteY950" fmla="*/ 372051 h 572628"/>
                <a:gd name="connsiteX951" fmla="*/ 140571 w 486398"/>
                <a:gd name="connsiteY951" fmla="*/ 374915 h 572628"/>
                <a:gd name="connsiteX952" fmla="*/ 147127 w 486398"/>
                <a:gd name="connsiteY952" fmla="*/ 369900 h 572628"/>
                <a:gd name="connsiteX953" fmla="*/ 145187 w 486398"/>
                <a:gd name="connsiteY953" fmla="*/ 370017 h 572628"/>
                <a:gd name="connsiteX954" fmla="*/ 144381 w 486398"/>
                <a:gd name="connsiteY954" fmla="*/ 369712 h 572628"/>
                <a:gd name="connsiteX955" fmla="*/ 144061 w 486398"/>
                <a:gd name="connsiteY955" fmla="*/ 368891 h 572628"/>
                <a:gd name="connsiteX956" fmla="*/ 146783 w 486398"/>
                <a:gd name="connsiteY956" fmla="*/ 367224 h 572628"/>
                <a:gd name="connsiteX957" fmla="*/ 148895 w 486398"/>
                <a:gd name="connsiteY957" fmla="*/ 367521 h 572628"/>
                <a:gd name="connsiteX958" fmla="*/ 147957 w 486398"/>
                <a:gd name="connsiteY958" fmla="*/ 369024 h 572628"/>
                <a:gd name="connsiteX959" fmla="*/ 147127 w 486398"/>
                <a:gd name="connsiteY959" fmla="*/ 369900 h 572628"/>
                <a:gd name="connsiteX960" fmla="*/ 132576 w 486398"/>
                <a:gd name="connsiteY960" fmla="*/ 389662 h 572628"/>
                <a:gd name="connsiteX961" fmla="*/ 131887 w 486398"/>
                <a:gd name="connsiteY961" fmla="*/ 390108 h 572628"/>
                <a:gd name="connsiteX962" fmla="*/ 132326 w 486398"/>
                <a:gd name="connsiteY962" fmla="*/ 388089 h 572628"/>
                <a:gd name="connsiteX963" fmla="*/ 134094 w 486398"/>
                <a:gd name="connsiteY963" fmla="*/ 386321 h 572628"/>
                <a:gd name="connsiteX964" fmla="*/ 134242 w 486398"/>
                <a:gd name="connsiteY964" fmla="*/ 387463 h 572628"/>
                <a:gd name="connsiteX965" fmla="*/ 132576 w 486398"/>
                <a:gd name="connsiteY965" fmla="*/ 389662 h 572628"/>
                <a:gd name="connsiteX966" fmla="*/ 159833 w 486398"/>
                <a:gd name="connsiteY966" fmla="*/ 421793 h 572628"/>
                <a:gd name="connsiteX967" fmla="*/ 157908 w 486398"/>
                <a:gd name="connsiteY967" fmla="*/ 422059 h 572628"/>
                <a:gd name="connsiteX968" fmla="*/ 157869 w 486398"/>
                <a:gd name="connsiteY968" fmla="*/ 420588 h 572628"/>
                <a:gd name="connsiteX969" fmla="*/ 159394 w 486398"/>
                <a:gd name="connsiteY969" fmla="*/ 417271 h 572628"/>
                <a:gd name="connsiteX970" fmla="*/ 159559 w 486398"/>
                <a:gd name="connsiteY970" fmla="*/ 414830 h 572628"/>
                <a:gd name="connsiteX971" fmla="*/ 160983 w 486398"/>
                <a:gd name="connsiteY971" fmla="*/ 411747 h 572628"/>
                <a:gd name="connsiteX972" fmla="*/ 161585 w 486398"/>
                <a:gd name="connsiteY972" fmla="*/ 411075 h 572628"/>
                <a:gd name="connsiteX973" fmla="*/ 162039 w 486398"/>
                <a:gd name="connsiteY973" fmla="*/ 410832 h 572628"/>
                <a:gd name="connsiteX974" fmla="*/ 162532 w 486398"/>
                <a:gd name="connsiteY974" fmla="*/ 411794 h 572628"/>
                <a:gd name="connsiteX975" fmla="*/ 161984 w 486398"/>
                <a:gd name="connsiteY975" fmla="*/ 415565 h 572628"/>
                <a:gd name="connsiteX976" fmla="*/ 160552 w 486398"/>
                <a:gd name="connsiteY976" fmla="*/ 418421 h 572628"/>
                <a:gd name="connsiteX977" fmla="*/ 159833 w 486398"/>
                <a:gd name="connsiteY977" fmla="*/ 421793 h 572628"/>
                <a:gd name="connsiteX978" fmla="*/ 152439 w 486398"/>
                <a:gd name="connsiteY978" fmla="*/ 425180 h 572628"/>
                <a:gd name="connsiteX979" fmla="*/ 149928 w 486398"/>
                <a:gd name="connsiteY979" fmla="*/ 425728 h 572628"/>
                <a:gd name="connsiteX980" fmla="*/ 148551 w 486398"/>
                <a:gd name="connsiteY980" fmla="*/ 425141 h 572628"/>
                <a:gd name="connsiteX981" fmla="*/ 147284 w 486398"/>
                <a:gd name="connsiteY981" fmla="*/ 422020 h 572628"/>
                <a:gd name="connsiteX982" fmla="*/ 149686 w 486398"/>
                <a:gd name="connsiteY982" fmla="*/ 420064 h 572628"/>
                <a:gd name="connsiteX983" fmla="*/ 152893 w 486398"/>
                <a:gd name="connsiteY983" fmla="*/ 422004 h 572628"/>
                <a:gd name="connsiteX984" fmla="*/ 153551 w 486398"/>
                <a:gd name="connsiteY984" fmla="*/ 422559 h 572628"/>
                <a:gd name="connsiteX985" fmla="*/ 152439 w 486398"/>
                <a:gd name="connsiteY985" fmla="*/ 425180 h 572628"/>
                <a:gd name="connsiteX986" fmla="*/ 126747 w 486398"/>
                <a:gd name="connsiteY986" fmla="*/ 476604 h 572628"/>
                <a:gd name="connsiteX987" fmla="*/ 124854 w 486398"/>
                <a:gd name="connsiteY987" fmla="*/ 478614 h 572628"/>
                <a:gd name="connsiteX988" fmla="*/ 122843 w 486398"/>
                <a:gd name="connsiteY988" fmla="*/ 476799 h 572628"/>
                <a:gd name="connsiteX989" fmla="*/ 120418 w 486398"/>
                <a:gd name="connsiteY989" fmla="*/ 475587 h 572628"/>
                <a:gd name="connsiteX990" fmla="*/ 121568 w 486398"/>
                <a:gd name="connsiteY990" fmla="*/ 475258 h 572628"/>
                <a:gd name="connsiteX991" fmla="*/ 122241 w 486398"/>
                <a:gd name="connsiteY991" fmla="*/ 474765 h 572628"/>
                <a:gd name="connsiteX992" fmla="*/ 122311 w 486398"/>
                <a:gd name="connsiteY992" fmla="*/ 473999 h 572628"/>
                <a:gd name="connsiteX993" fmla="*/ 123884 w 486398"/>
                <a:gd name="connsiteY993" fmla="*/ 472856 h 572628"/>
                <a:gd name="connsiteX994" fmla="*/ 126998 w 486398"/>
                <a:gd name="connsiteY994" fmla="*/ 471972 h 572628"/>
                <a:gd name="connsiteX995" fmla="*/ 127991 w 486398"/>
                <a:gd name="connsiteY995" fmla="*/ 471918 h 572628"/>
                <a:gd name="connsiteX996" fmla="*/ 129110 w 486398"/>
                <a:gd name="connsiteY996" fmla="*/ 471088 h 572628"/>
                <a:gd name="connsiteX997" fmla="*/ 129478 w 486398"/>
                <a:gd name="connsiteY997" fmla="*/ 470337 h 572628"/>
                <a:gd name="connsiteX998" fmla="*/ 129939 w 486398"/>
                <a:gd name="connsiteY998" fmla="*/ 469977 h 572628"/>
                <a:gd name="connsiteX999" fmla="*/ 131950 w 486398"/>
                <a:gd name="connsiteY999" fmla="*/ 468945 h 572628"/>
                <a:gd name="connsiteX1000" fmla="*/ 132497 w 486398"/>
                <a:gd name="connsiteY1000" fmla="*/ 470134 h 572628"/>
                <a:gd name="connsiteX1001" fmla="*/ 132404 w 486398"/>
                <a:gd name="connsiteY1001" fmla="*/ 471065 h 572628"/>
                <a:gd name="connsiteX1002" fmla="*/ 130894 w 486398"/>
                <a:gd name="connsiteY1002" fmla="*/ 471581 h 572628"/>
                <a:gd name="connsiteX1003" fmla="*/ 129423 w 486398"/>
                <a:gd name="connsiteY1003" fmla="*/ 472825 h 572628"/>
                <a:gd name="connsiteX1004" fmla="*/ 128054 w 486398"/>
                <a:gd name="connsiteY1004" fmla="*/ 474374 h 572628"/>
                <a:gd name="connsiteX1005" fmla="*/ 126833 w 486398"/>
                <a:gd name="connsiteY1005" fmla="*/ 475031 h 572628"/>
                <a:gd name="connsiteX1006" fmla="*/ 126442 w 486398"/>
                <a:gd name="connsiteY1006" fmla="*/ 475469 h 572628"/>
                <a:gd name="connsiteX1007" fmla="*/ 126747 w 486398"/>
                <a:gd name="connsiteY1007" fmla="*/ 476604 h 572628"/>
                <a:gd name="connsiteX1008" fmla="*/ 123923 w 486398"/>
                <a:gd name="connsiteY1008" fmla="*/ 479185 h 572628"/>
                <a:gd name="connsiteX1009" fmla="*/ 124072 w 486398"/>
                <a:gd name="connsiteY1009" fmla="*/ 479764 h 572628"/>
                <a:gd name="connsiteX1010" fmla="*/ 121920 w 486398"/>
                <a:gd name="connsiteY1010" fmla="*/ 479279 h 572628"/>
                <a:gd name="connsiteX1011" fmla="*/ 121044 w 486398"/>
                <a:gd name="connsiteY1011" fmla="*/ 477018 h 572628"/>
                <a:gd name="connsiteX1012" fmla="*/ 122476 w 486398"/>
                <a:gd name="connsiteY1012" fmla="*/ 477425 h 572628"/>
                <a:gd name="connsiteX1013" fmla="*/ 122914 w 486398"/>
                <a:gd name="connsiteY1013" fmla="*/ 478200 h 572628"/>
                <a:gd name="connsiteX1014" fmla="*/ 123923 w 486398"/>
                <a:gd name="connsiteY1014" fmla="*/ 479185 h 572628"/>
                <a:gd name="connsiteX1015" fmla="*/ 116765 w 486398"/>
                <a:gd name="connsiteY1015" fmla="*/ 488675 h 572628"/>
                <a:gd name="connsiteX1016" fmla="*/ 115842 w 486398"/>
                <a:gd name="connsiteY1016" fmla="*/ 489129 h 572628"/>
                <a:gd name="connsiteX1017" fmla="*/ 114613 w 486398"/>
                <a:gd name="connsiteY1017" fmla="*/ 488503 h 572628"/>
                <a:gd name="connsiteX1018" fmla="*/ 114230 w 486398"/>
                <a:gd name="connsiteY1018" fmla="*/ 485671 h 572628"/>
                <a:gd name="connsiteX1019" fmla="*/ 114777 w 486398"/>
                <a:gd name="connsiteY1019" fmla="*/ 484294 h 572628"/>
                <a:gd name="connsiteX1020" fmla="*/ 115740 w 486398"/>
                <a:gd name="connsiteY1020" fmla="*/ 483989 h 572628"/>
                <a:gd name="connsiteX1021" fmla="*/ 116577 w 486398"/>
                <a:gd name="connsiteY1021" fmla="*/ 486438 h 572628"/>
                <a:gd name="connsiteX1022" fmla="*/ 117156 w 486398"/>
                <a:gd name="connsiteY1022" fmla="*/ 487447 h 572628"/>
                <a:gd name="connsiteX1023" fmla="*/ 116765 w 486398"/>
                <a:gd name="connsiteY1023" fmla="*/ 488675 h 572628"/>
                <a:gd name="connsiteX1024" fmla="*/ 100531 w 486398"/>
                <a:gd name="connsiteY1024" fmla="*/ 514899 h 572628"/>
                <a:gd name="connsiteX1025" fmla="*/ 98411 w 486398"/>
                <a:gd name="connsiteY1025" fmla="*/ 516026 h 572628"/>
                <a:gd name="connsiteX1026" fmla="*/ 97629 w 486398"/>
                <a:gd name="connsiteY1026" fmla="*/ 517364 h 572628"/>
                <a:gd name="connsiteX1027" fmla="*/ 95673 w 486398"/>
                <a:gd name="connsiteY1027" fmla="*/ 517817 h 572628"/>
                <a:gd name="connsiteX1028" fmla="*/ 93771 w 486398"/>
                <a:gd name="connsiteY1028" fmla="*/ 519695 h 572628"/>
                <a:gd name="connsiteX1029" fmla="*/ 91925 w 486398"/>
                <a:gd name="connsiteY1029" fmla="*/ 520032 h 572628"/>
                <a:gd name="connsiteX1030" fmla="*/ 91972 w 486398"/>
                <a:gd name="connsiteY1030" fmla="*/ 521542 h 572628"/>
                <a:gd name="connsiteX1031" fmla="*/ 92762 w 486398"/>
                <a:gd name="connsiteY1031" fmla="*/ 522817 h 572628"/>
                <a:gd name="connsiteX1032" fmla="*/ 91534 w 486398"/>
                <a:gd name="connsiteY1032" fmla="*/ 523044 h 572628"/>
                <a:gd name="connsiteX1033" fmla="*/ 90243 w 486398"/>
                <a:gd name="connsiteY1033" fmla="*/ 524600 h 572628"/>
                <a:gd name="connsiteX1034" fmla="*/ 90141 w 486398"/>
                <a:gd name="connsiteY1034" fmla="*/ 525735 h 572628"/>
                <a:gd name="connsiteX1035" fmla="*/ 90603 w 486398"/>
                <a:gd name="connsiteY1035" fmla="*/ 526642 h 572628"/>
                <a:gd name="connsiteX1036" fmla="*/ 90541 w 486398"/>
                <a:gd name="connsiteY1036" fmla="*/ 527104 h 572628"/>
                <a:gd name="connsiteX1037" fmla="*/ 88913 w 486398"/>
                <a:gd name="connsiteY1037" fmla="*/ 528450 h 572628"/>
                <a:gd name="connsiteX1038" fmla="*/ 87231 w 486398"/>
                <a:gd name="connsiteY1038" fmla="*/ 528512 h 572628"/>
                <a:gd name="connsiteX1039" fmla="*/ 87161 w 486398"/>
                <a:gd name="connsiteY1039" fmla="*/ 527057 h 572628"/>
                <a:gd name="connsiteX1040" fmla="*/ 87270 w 486398"/>
                <a:gd name="connsiteY1040" fmla="*/ 525970 h 572628"/>
                <a:gd name="connsiteX1041" fmla="*/ 88858 w 486398"/>
                <a:gd name="connsiteY1041" fmla="*/ 523325 h 572628"/>
                <a:gd name="connsiteX1042" fmla="*/ 88897 w 486398"/>
                <a:gd name="connsiteY1042" fmla="*/ 520251 h 572628"/>
                <a:gd name="connsiteX1043" fmla="*/ 90368 w 486398"/>
                <a:gd name="connsiteY1043" fmla="*/ 519899 h 572628"/>
                <a:gd name="connsiteX1044" fmla="*/ 90900 w 486398"/>
                <a:gd name="connsiteY1044" fmla="*/ 519468 h 572628"/>
                <a:gd name="connsiteX1045" fmla="*/ 93224 w 486398"/>
                <a:gd name="connsiteY1045" fmla="*/ 517278 h 572628"/>
                <a:gd name="connsiteX1046" fmla="*/ 93654 w 486398"/>
                <a:gd name="connsiteY1046" fmla="*/ 516347 h 572628"/>
                <a:gd name="connsiteX1047" fmla="*/ 92449 w 486398"/>
                <a:gd name="connsiteY1047" fmla="*/ 515439 h 572628"/>
                <a:gd name="connsiteX1048" fmla="*/ 92543 w 486398"/>
                <a:gd name="connsiteY1048" fmla="*/ 514367 h 572628"/>
                <a:gd name="connsiteX1049" fmla="*/ 92817 w 486398"/>
                <a:gd name="connsiteY1049" fmla="*/ 513914 h 572628"/>
                <a:gd name="connsiteX1050" fmla="*/ 94726 w 486398"/>
                <a:gd name="connsiteY1050" fmla="*/ 514258 h 572628"/>
                <a:gd name="connsiteX1051" fmla="*/ 95500 w 486398"/>
                <a:gd name="connsiteY1051" fmla="*/ 515056 h 572628"/>
                <a:gd name="connsiteX1052" fmla="*/ 95884 w 486398"/>
                <a:gd name="connsiteY1052" fmla="*/ 515142 h 572628"/>
                <a:gd name="connsiteX1053" fmla="*/ 97003 w 486398"/>
                <a:gd name="connsiteY1053" fmla="*/ 514547 h 572628"/>
                <a:gd name="connsiteX1054" fmla="*/ 97527 w 486398"/>
                <a:gd name="connsiteY1054" fmla="*/ 513483 h 572628"/>
                <a:gd name="connsiteX1055" fmla="*/ 99608 w 486398"/>
                <a:gd name="connsiteY1055" fmla="*/ 511387 h 572628"/>
                <a:gd name="connsiteX1056" fmla="*/ 100453 w 486398"/>
                <a:gd name="connsiteY1056" fmla="*/ 509306 h 572628"/>
                <a:gd name="connsiteX1057" fmla="*/ 102135 w 486398"/>
                <a:gd name="connsiteY1057" fmla="*/ 511011 h 572628"/>
                <a:gd name="connsiteX1058" fmla="*/ 101681 w 486398"/>
                <a:gd name="connsiteY1058" fmla="*/ 513249 h 572628"/>
                <a:gd name="connsiteX1059" fmla="*/ 100531 w 486398"/>
                <a:gd name="connsiteY1059" fmla="*/ 514899 h 572628"/>
                <a:gd name="connsiteX1060" fmla="*/ 406373 w 486398"/>
                <a:gd name="connsiteY1060" fmla="*/ 515791 h 572628"/>
                <a:gd name="connsiteX1061" fmla="*/ 405966 w 486398"/>
                <a:gd name="connsiteY1061" fmla="*/ 515807 h 572628"/>
                <a:gd name="connsiteX1062" fmla="*/ 404589 w 486398"/>
                <a:gd name="connsiteY1062" fmla="*/ 513217 h 572628"/>
                <a:gd name="connsiteX1063" fmla="*/ 404988 w 486398"/>
                <a:gd name="connsiteY1063" fmla="*/ 513092 h 572628"/>
                <a:gd name="connsiteX1064" fmla="*/ 405793 w 486398"/>
                <a:gd name="connsiteY1064" fmla="*/ 513499 h 572628"/>
                <a:gd name="connsiteX1065" fmla="*/ 406678 w 486398"/>
                <a:gd name="connsiteY1065" fmla="*/ 514993 h 572628"/>
                <a:gd name="connsiteX1066" fmla="*/ 406373 w 486398"/>
                <a:gd name="connsiteY1066" fmla="*/ 515791 h 572628"/>
                <a:gd name="connsiteX1067" fmla="*/ 38734 w 486398"/>
                <a:gd name="connsiteY1067" fmla="*/ 561183 h 572628"/>
                <a:gd name="connsiteX1068" fmla="*/ 36880 w 486398"/>
                <a:gd name="connsiteY1068" fmla="*/ 561809 h 572628"/>
                <a:gd name="connsiteX1069" fmla="*/ 34892 w 486398"/>
                <a:gd name="connsiteY1069" fmla="*/ 561441 h 572628"/>
                <a:gd name="connsiteX1070" fmla="*/ 35213 w 486398"/>
                <a:gd name="connsiteY1070" fmla="*/ 558085 h 572628"/>
                <a:gd name="connsiteX1071" fmla="*/ 35902 w 486398"/>
                <a:gd name="connsiteY1071" fmla="*/ 558554 h 572628"/>
                <a:gd name="connsiteX1072" fmla="*/ 36332 w 486398"/>
                <a:gd name="connsiteY1072" fmla="*/ 559697 h 572628"/>
                <a:gd name="connsiteX1073" fmla="*/ 37811 w 486398"/>
                <a:gd name="connsiteY1073" fmla="*/ 560369 h 572628"/>
                <a:gd name="connsiteX1074" fmla="*/ 38734 w 486398"/>
                <a:gd name="connsiteY1074" fmla="*/ 561183 h 572628"/>
                <a:gd name="connsiteX1075" fmla="*/ 13456 w 486398"/>
                <a:gd name="connsiteY1075" fmla="*/ 566644 h 572628"/>
                <a:gd name="connsiteX1076" fmla="*/ 12165 w 486398"/>
                <a:gd name="connsiteY1076" fmla="*/ 570430 h 572628"/>
                <a:gd name="connsiteX1077" fmla="*/ 11093 w 486398"/>
                <a:gd name="connsiteY1077" fmla="*/ 570978 h 572628"/>
                <a:gd name="connsiteX1078" fmla="*/ 9998 w 486398"/>
                <a:gd name="connsiteY1078" fmla="*/ 570673 h 572628"/>
                <a:gd name="connsiteX1079" fmla="*/ 8872 w 486398"/>
                <a:gd name="connsiteY1079" fmla="*/ 568560 h 572628"/>
                <a:gd name="connsiteX1080" fmla="*/ 9662 w 486398"/>
                <a:gd name="connsiteY1080" fmla="*/ 567747 h 572628"/>
                <a:gd name="connsiteX1081" fmla="*/ 10757 w 486398"/>
                <a:gd name="connsiteY1081" fmla="*/ 568177 h 572628"/>
                <a:gd name="connsiteX1082" fmla="*/ 11641 w 486398"/>
                <a:gd name="connsiteY1082" fmla="*/ 568013 h 572628"/>
                <a:gd name="connsiteX1083" fmla="*/ 13652 w 486398"/>
                <a:gd name="connsiteY1083" fmla="*/ 564930 h 572628"/>
                <a:gd name="connsiteX1084" fmla="*/ 14137 w 486398"/>
                <a:gd name="connsiteY1084" fmla="*/ 565431 h 572628"/>
                <a:gd name="connsiteX1085" fmla="*/ 13456 w 486398"/>
                <a:gd name="connsiteY1085" fmla="*/ 566644 h 572628"/>
                <a:gd name="connsiteX1086" fmla="*/ 4585 w 486398"/>
                <a:gd name="connsiteY1086" fmla="*/ 572292 h 572628"/>
                <a:gd name="connsiteX1087" fmla="*/ 3200 w 486398"/>
                <a:gd name="connsiteY1087" fmla="*/ 572629 h 572628"/>
                <a:gd name="connsiteX1088" fmla="*/ 1533 w 486398"/>
                <a:gd name="connsiteY1088" fmla="*/ 572214 h 572628"/>
                <a:gd name="connsiteX1089" fmla="*/ 16 w 486398"/>
                <a:gd name="connsiteY1089" fmla="*/ 572097 h 572628"/>
                <a:gd name="connsiteX1090" fmla="*/ 0 w 486398"/>
                <a:gd name="connsiteY1090" fmla="*/ 571385 h 572628"/>
                <a:gd name="connsiteX1091" fmla="*/ 1588 w 486398"/>
                <a:gd name="connsiteY1091" fmla="*/ 570649 h 572628"/>
                <a:gd name="connsiteX1092" fmla="*/ 1619 w 486398"/>
                <a:gd name="connsiteY1092" fmla="*/ 569624 h 572628"/>
                <a:gd name="connsiteX1093" fmla="*/ 2010 w 486398"/>
                <a:gd name="connsiteY1093" fmla="*/ 569069 h 572628"/>
                <a:gd name="connsiteX1094" fmla="*/ 5602 w 486398"/>
                <a:gd name="connsiteY1094" fmla="*/ 570328 h 572628"/>
                <a:gd name="connsiteX1095" fmla="*/ 5445 w 486398"/>
                <a:gd name="connsiteY1095" fmla="*/ 571252 h 572628"/>
                <a:gd name="connsiteX1096" fmla="*/ 4585 w 486398"/>
                <a:gd name="connsiteY1096" fmla="*/ 572292 h 57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</a:cxnLst>
              <a:rect l="l" t="t" r="r" b="b"/>
              <a:pathLst>
                <a:path w="486398" h="572628">
                  <a:moveTo>
                    <a:pt x="442298" y="42951"/>
                  </a:moveTo>
                  <a:lnTo>
                    <a:pt x="445051" y="43107"/>
                  </a:lnTo>
                  <a:lnTo>
                    <a:pt x="446280" y="42966"/>
                  </a:lnTo>
                  <a:lnTo>
                    <a:pt x="448384" y="43428"/>
                  </a:lnTo>
                  <a:lnTo>
                    <a:pt x="456732" y="48052"/>
                  </a:lnTo>
                  <a:lnTo>
                    <a:pt x="459251" y="48638"/>
                  </a:lnTo>
                  <a:lnTo>
                    <a:pt x="461856" y="48709"/>
                  </a:lnTo>
                  <a:lnTo>
                    <a:pt x="463687" y="48333"/>
                  </a:lnTo>
                  <a:lnTo>
                    <a:pt x="465299" y="47066"/>
                  </a:lnTo>
                  <a:lnTo>
                    <a:pt x="470337" y="41456"/>
                  </a:lnTo>
                  <a:lnTo>
                    <a:pt x="475641" y="36332"/>
                  </a:lnTo>
                  <a:lnTo>
                    <a:pt x="476228" y="36528"/>
                  </a:lnTo>
                  <a:lnTo>
                    <a:pt x="476228" y="37944"/>
                  </a:lnTo>
                  <a:lnTo>
                    <a:pt x="475837" y="39516"/>
                  </a:lnTo>
                  <a:lnTo>
                    <a:pt x="473490" y="44202"/>
                  </a:lnTo>
                  <a:lnTo>
                    <a:pt x="470884" y="50493"/>
                  </a:lnTo>
                  <a:lnTo>
                    <a:pt x="470329" y="53669"/>
                  </a:lnTo>
                  <a:lnTo>
                    <a:pt x="471174" y="56759"/>
                  </a:lnTo>
                  <a:lnTo>
                    <a:pt x="472809" y="59309"/>
                  </a:lnTo>
                  <a:lnTo>
                    <a:pt x="474100" y="62791"/>
                  </a:lnTo>
                  <a:lnTo>
                    <a:pt x="475586" y="67618"/>
                  </a:lnTo>
                  <a:lnTo>
                    <a:pt x="477683" y="68228"/>
                  </a:lnTo>
                  <a:lnTo>
                    <a:pt x="478825" y="68299"/>
                  </a:lnTo>
                  <a:lnTo>
                    <a:pt x="480922" y="66851"/>
                  </a:lnTo>
                  <a:lnTo>
                    <a:pt x="482901" y="65013"/>
                  </a:lnTo>
                  <a:lnTo>
                    <a:pt x="484607" y="64786"/>
                  </a:lnTo>
                  <a:lnTo>
                    <a:pt x="486399" y="65099"/>
                  </a:lnTo>
                  <a:lnTo>
                    <a:pt x="484043" y="66382"/>
                  </a:lnTo>
                  <a:lnTo>
                    <a:pt x="481822" y="67947"/>
                  </a:lnTo>
                  <a:lnTo>
                    <a:pt x="479913" y="70904"/>
                  </a:lnTo>
                  <a:lnTo>
                    <a:pt x="479201" y="71459"/>
                  </a:lnTo>
                  <a:lnTo>
                    <a:pt x="477003" y="71279"/>
                  </a:lnTo>
                  <a:lnTo>
                    <a:pt x="475743" y="71389"/>
                  </a:lnTo>
                  <a:lnTo>
                    <a:pt x="473169" y="72625"/>
                  </a:lnTo>
                  <a:lnTo>
                    <a:pt x="470908" y="74025"/>
                  </a:lnTo>
                  <a:lnTo>
                    <a:pt x="468749" y="75739"/>
                  </a:lnTo>
                  <a:lnTo>
                    <a:pt x="466394" y="76654"/>
                  </a:lnTo>
                  <a:lnTo>
                    <a:pt x="463883" y="76873"/>
                  </a:lnTo>
                  <a:lnTo>
                    <a:pt x="460010" y="78274"/>
                  </a:lnTo>
                  <a:lnTo>
                    <a:pt x="457499" y="78375"/>
                  </a:lnTo>
                  <a:lnTo>
                    <a:pt x="452781" y="77155"/>
                  </a:lnTo>
                  <a:lnTo>
                    <a:pt x="450489" y="77483"/>
                  </a:lnTo>
                  <a:lnTo>
                    <a:pt x="445490" y="80237"/>
                  </a:lnTo>
                  <a:lnTo>
                    <a:pt x="440936" y="84212"/>
                  </a:lnTo>
                  <a:lnTo>
                    <a:pt x="436954" y="88663"/>
                  </a:lnTo>
                  <a:lnTo>
                    <a:pt x="433629" y="93999"/>
                  </a:lnTo>
                  <a:lnTo>
                    <a:pt x="432292" y="96768"/>
                  </a:lnTo>
                  <a:lnTo>
                    <a:pt x="431486" y="99866"/>
                  </a:lnTo>
                  <a:lnTo>
                    <a:pt x="431376" y="101916"/>
                  </a:lnTo>
                  <a:lnTo>
                    <a:pt x="431079" y="103880"/>
                  </a:lnTo>
                  <a:lnTo>
                    <a:pt x="430312" y="105249"/>
                  </a:lnTo>
                  <a:lnTo>
                    <a:pt x="429389" y="106360"/>
                  </a:lnTo>
                  <a:lnTo>
                    <a:pt x="426643" y="105710"/>
                  </a:lnTo>
                  <a:lnTo>
                    <a:pt x="422137" y="102878"/>
                  </a:lnTo>
                  <a:lnTo>
                    <a:pt x="413398" y="98755"/>
                  </a:lnTo>
                  <a:lnTo>
                    <a:pt x="404167" y="92426"/>
                  </a:lnTo>
                  <a:lnTo>
                    <a:pt x="398972" y="89242"/>
                  </a:lnTo>
                  <a:lnTo>
                    <a:pt x="389208" y="90196"/>
                  </a:lnTo>
                  <a:lnTo>
                    <a:pt x="379968" y="96267"/>
                  </a:lnTo>
                  <a:lnTo>
                    <a:pt x="379147" y="95751"/>
                  </a:lnTo>
                  <a:lnTo>
                    <a:pt x="375618" y="91589"/>
                  </a:lnTo>
                  <a:lnTo>
                    <a:pt x="373905" y="89938"/>
                  </a:lnTo>
                  <a:lnTo>
                    <a:pt x="371863" y="89469"/>
                  </a:lnTo>
                  <a:lnTo>
                    <a:pt x="370346" y="89524"/>
                  </a:lnTo>
                  <a:lnTo>
                    <a:pt x="368875" y="89829"/>
                  </a:lnTo>
                  <a:lnTo>
                    <a:pt x="366786" y="91972"/>
                  </a:lnTo>
                  <a:lnTo>
                    <a:pt x="366019" y="93514"/>
                  </a:lnTo>
                  <a:lnTo>
                    <a:pt x="365425" y="95266"/>
                  </a:lnTo>
                  <a:lnTo>
                    <a:pt x="365245" y="96502"/>
                  </a:lnTo>
                  <a:lnTo>
                    <a:pt x="365495" y="97715"/>
                  </a:lnTo>
                  <a:lnTo>
                    <a:pt x="367475" y="100453"/>
                  </a:lnTo>
                  <a:lnTo>
                    <a:pt x="369915" y="102487"/>
                  </a:lnTo>
                  <a:lnTo>
                    <a:pt x="371019" y="102870"/>
                  </a:lnTo>
                  <a:lnTo>
                    <a:pt x="373357" y="102730"/>
                  </a:lnTo>
                  <a:lnTo>
                    <a:pt x="374445" y="102941"/>
                  </a:lnTo>
                  <a:lnTo>
                    <a:pt x="378365" y="107017"/>
                  </a:lnTo>
                  <a:lnTo>
                    <a:pt x="382660" y="110835"/>
                  </a:lnTo>
                  <a:lnTo>
                    <a:pt x="383606" y="112094"/>
                  </a:lnTo>
                  <a:lnTo>
                    <a:pt x="382018" y="113416"/>
                  </a:lnTo>
                  <a:lnTo>
                    <a:pt x="380281" y="114073"/>
                  </a:lnTo>
                  <a:lnTo>
                    <a:pt x="378255" y="113909"/>
                  </a:lnTo>
                  <a:lnTo>
                    <a:pt x="376252" y="113409"/>
                  </a:lnTo>
                  <a:lnTo>
                    <a:pt x="372825" y="111789"/>
                  </a:lnTo>
                  <a:lnTo>
                    <a:pt x="371355" y="113166"/>
                  </a:lnTo>
                  <a:lnTo>
                    <a:pt x="369070" y="115990"/>
                  </a:lnTo>
                  <a:lnTo>
                    <a:pt x="367811" y="119057"/>
                  </a:lnTo>
                  <a:lnTo>
                    <a:pt x="366786" y="120457"/>
                  </a:lnTo>
                  <a:lnTo>
                    <a:pt x="364267" y="122304"/>
                  </a:lnTo>
                  <a:lnTo>
                    <a:pt x="361599" y="123258"/>
                  </a:lnTo>
                  <a:lnTo>
                    <a:pt x="360199" y="122945"/>
                  </a:lnTo>
                  <a:lnTo>
                    <a:pt x="359134" y="121788"/>
                  </a:lnTo>
                  <a:lnTo>
                    <a:pt x="358532" y="120403"/>
                  </a:lnTo>
                  <a:lnTo>
                    <a:pt x="358227" y="118791"/>
                  </a:lnTo>
                  <a:lnTo>
                    <a:pt x="358790" y="115302"/>
                  </a:lnTo>
                  <a:lnTo>
                    <a:pt x="360175" y="112149"/>
                  </a:lnTo>
                  <a:lnTo>
                    <a:pt x="360707" y="108926"/>
                  </a:lnTo>
                  <a:lnTo>
                    <a:pt x="359573" y="104380"/>
                  </a:lnTo>
                  <a:lnTo>
                    <a:pt x="358853" y="103426"/>
                  </a:lnTo>
                  <a:lnTo>
                    <a:pt x="356021" y="100758"/>
                  </a:lnTo>
                  <a:lnTo>
                    <a:pt x="354707" y="98153"/>
                  </a:lnTo>
                  <a:lnTo>
                    <a:pt x="354394" y="94906"/>
                  </a:lnTo>
                  <a:lnTo>
                    <a:pt x="354558" y="93115"/>
                  </a:lnTo>
                  <a:lnTo>
                    <a:pt x="355246" y="89148"/>
                  </a:lnTo>
                  <a:lnTo>
                    <a:pt x="355935" y="87145"/>
                  </a:lnTo>
                  <a:lnTo>
                    <a:pt x="357234" y="86488"/>
                  </a:lnTo>
                  <a:lnTo>
                    <a:pt x="358657" y="86089"/>
                  </a:lnTo>
                  <a:lnTo>
                    <a:pt x="360840" y="84650"/>
                  </a:lnTo>
                  <a:lnTo>
                    <a:pt x="363242" y="82788"/>
                  </a:lnTo>
                  <a:lnTo>
                    <a:pt x="365542" y="80660"/>
                  </a:lnTo>
                  <a:lnTo>
                    <a:pt x="367819" y="78054"/>
                  </a:lnTo>
                  <a:lnTo>
                    <a:pt x="369000" y="75191"/>
                  </a:lnTo>
                  <a:lnTo>
                    <a:pt x="367052" y="71671"/>
                  </a:lnTo>
                  <a:lnTo>
                    <a:pt x="366645" y="69574"/>
                  </a:lnTo>
                  <a:lnTo>
                    <a:pt x="366935" y="67595"/>
                  </a:lnTo>
                  <a:lnTo>
                    <a:pt x="369015" y="66538"/>
                  </a:lnTo>
                  <a:lnTo>
                    <a:pt x="371151" y="67336"/>
                  </a:lnTo>
                  <a:lnTo>
                    <a:pt x="375462" y="70247"/>
                  </a:lnTo>
                  <a:lnTo>
                    <a:pt x="376299" y="70536"/>
                  </a:lnTo>
                  <a:lnTo>
                    <a:pt x="379257" y="70669"/>
                  </a:lnTo>
                  <a:lnTo>
                    <a:pt x="383309" y="71303"/>
                  </a:lnTo>
                  <a:lnTo>
                    <a:pt x="385656" y="71146"/>
                  </a:lnTo>
                  <a:lnTo>
                    <a:pt x="386791" y="70708"/>
                  </a:lnTo>
                  <a:lnTo>
                    <a:pt x="388496" y="68306"/>
                  </a:lnTo>
                  <a:lnTo>
                    <a:pt x="389333" y="65240"/>
                  </a:lnTo>
                  <a:lnTo>
                    <a:pt x="389028" y="61289"/>
                  </a:lnTo>
                  <a:lnTo>
                    <a:pt x="389012" y="57361"/>
                  </a:lnTo>
                  <a:lnTo>
                    <a:pt x="390092" y="54154"/>
                  </a:lnTo>
                  <a:lnTo>
                    <a:pt x="393472" y="48983"/>
                  </a:lnTo>
                  <a:lnTo>
                    <a:pt x="394442" y="45931"/>
                  </a:lnTo>
                  <a:lnTo>
                    <a:pt x="394794" y="38484"/>
                  </a:lnTo>
                  <a:lnTo>
                    <a:pt x="396014" y="35198"/>
                  </a:lnTo>
                  <a:lnTo>
                    <a:pt x="396992" y="31779"/>
                  </a:lnTo>
                  <a:lnTo>
                    <a:pt x="397462" y="24597"/>
                  </a:lnTo>
                  <a:lnTo>
                    <a:pt x="396077" y="17665"/>
                  </a:lnTo>
                  <a:lnTo>
                    <a:pt x="394684" y="14254"/>
                  </a:lnTo>
                  <a:lnTo>
                    <a:pt x="393088" y="11008"/>
                  </a:lnTo>
                  <a:lnTo>
                    <a:pt x="393323" y="7902"/>
                  </a:lnTo>
                  <a:lnTo>
                    <a:pt x="394614" y="5015"/>
                  </a:lnTo>
                  <a:lnTo>
                    <a:pt x="394645" y="4146"/>
                  </a:lnTo>
                  <a:lnTo>
                    <a:pt x="394950" y="3372"/>
                  </a:lnTo>
                  <a:lnTo>
                    <a:pt x="397368" y="2824"/>
                  </a:lnTo>
                  <a:lnTo>
                    <a:pt x="398502" y="2206"/>
                  </a:lnTo>
                  <a:lnTo>
                    <a:pt x="399590" y="814"/>
                  </a:lnTo>
                  <a:lnTo>
                    <a:pt x="400880" y="0"/>
                  </a:lnTo>
                  <a:lnTo>
                    <a:pt x="401827" y="814"/>
                  </a:lnTo>
                  <a:lnTo>
                    <a:pt x="402609" y="2238"/>
                  </a:lnTo>
                  <a:lnTo>
                    <a:pt x="406021" y="5735"/>
                  </a:lnTo>
                  <a:lnTo>
                    <a:pt x="411395" y="11962"/>
                  </a:lnTo>
                  <a:lnTo>
                    <a:pt x="417724" y="21421"/>
                  </a:lnTo>
                  <a:lnTo>
                    <a:pt x="421691" y="26013"/>
                  </a:lnTo>
                  <a:lnTo>
                    <a:pt x="425869" y="30167"/>
                  </a:lnTo>
                  <a:lnTo>
                    <a:pt x="430555" y="34408"/>
                  </a:lnTo>
                  <a:lnTo>
                    <a:pt x="435460" y="38045"/>
                  </a:lnTo>
                  <a:lnTo>
                    <a:pt x="438589" y="39767"/>
                  </a:lnTo>
                  <a:lnTo>
                    <a:pt x="440882" y="42505"/>
                  </a:lnTo>
                  <a:lnTo>
                    <a:pt x="442298" y="42951"/>
                  </a:lnTo>
                  <a:close/>
                  <a:moveTo>
                    <a:pt x="381878" y="5500"/>
                  </a:moveTo>
                  <a:lnTo>
                    <a:pt x="381032" y="7472"/>
                  </a:lnTo>
                  <a:lnTo>
                    <a:pt x="379890" y="4538"/>
                  </a:lnTo>
                  <a:lnTo>
                    <a:pt x="379663" y="1369"/>
                  </a:lnTo>
                  <a:lnTo>
                    <a:pt x="380320" y="1385"/>
                  </a:lnTo>
                  <a:lnTo>
                    <a:pt x="381525" y="1862"/>
                  </a:lnTo>
                  <a:lnTo>
                    <a:pt x="381815" y="3403"/>
                  </a:lnTo>
                  <a:lnTo>
                    <a:pt x="381878" y="5500"/>
                  </a:lnTo>
                  <a:close/>
                  <a:moveTo>
                    <a:pt x="386767" y="12134"/>
                  </a:moveTo>
                  <a:lnTo>
                    <a:pt x="385249" y="12353"/>
                  </a:lnTo>
                  <a:lnTo>
                    <a:pt x="383473" y="11054"/>
                  </a:lnTo>
                  <a:lnTo>
                    <a:pt x="383254" y="9427"/>
                  </a:lnTo>
                  <a:lnTo>
                    <a:pt x="384537" y="8129"/>
                  </a:lnTo>
                  <a:lnTo>
                    <a:pt x="385813" y="8606"/>
                  </a:lnTo>
                  <a:lnTo>
                    <a:pt x="387088" y="10280"/>
                  </a:lnTo>
                  <a:lnTo>
                    <a:pt x="387510" y="11156"/>
                  </a:lnTo>
                  <a:lnTo>
                    <a:pt x="386767" y="12134"/>
                  </a:lnTo>
                  <a:close/>
                  <a:moveTo>
                    <a:pt x="346938" y="103966"/>
                  </a:moveTo>
                  <a:lnTo>
                    <a:pt x="346437" y="104122"/>
                  </a:lnTo>
                  <a:lnTo>
                    <a:pt x="345921" y="103872"/>
                  </a:lnTo>
                  <a:lnTo>
                    <a:pt x="345412" y="101642"/>
                  </a:lnTo>
                  <a:lnTo>
                    <a:pt x="345850" y="100469"/>
                  </a:lnTo>
                  <a:lnTo>
                    <a:pt x="347267" y="99647"/>
                  </a:lnTo>
                  <a:lnTo>
                    <a:pt x="348643" y="99420"/>
                  </a:lnTo>
                  <a:lnTo>
                    <a:pt x="347478" y="103520"/>
                  </a:lnTo>
                  <a:lnTo>
                    <a:pt x="346938" y="103966"/>
                  </a:lnTo>
                  <a:close/>
                  <a:moveTo>
                    <a:pt x="385320" y="124721"/>
                  </a:moveTo>
                  <a:lnTo>
                    <a:pt x="386180" y="125269"/>
                  </a:lnTo>
                  <a:lnTo>
                    <a:pt x="390280" y="123790"/>
                  </a:lnTo>
                  <a:lnTo>
                    <a:pt x="389498" y="128258"/>
                  </a:lnTo>
                  <a:lnTo>
                    <a:pt x="389059" y="132756"/>
                  </a:lnTo>
                  <a:lnTo>
                    <a:pt x="389357" y="140204"/>
                  </a:lnTo>
                  <a:lnTo>
                    <a:pt x="389724" y="143552"/>
                  </a:lnTo>
                  <a:lnTo>
                    <a:pt x="390436" y="146791"/>
                  </a:lnTo>
                  <a:lnTo>
                    <a:pt x="392189" y="149107"/>
                  </a:lnTo>
                  <a:lnTo>
                    <a:pt x="394473" y="150750"/>
                  </a:lnTo>
                  <a:lnTo>
                    <a:pt x="397782" y="155984"/>
                  </a:lnTo>
                  <a:lnTo>
                    <a:pt x="399558" y="162399"/>
                  </a:lnTo>
                  <a:lnTo>
                    <a:pt x="400810" y="165505"/>
                  </a:lnTo>
                  <a:lnTo>
                    <a:pt x="401749" y="168759"/>
                  </a:lnTo>
                  <a:lnTo>
                    <a:pt x="402038" y="170246"/>
                  </a:lnTo>
                  <a:lnTo>
                    <a:pt x="402062" y="171732"/>
                  </a:lnTo>
                  <a:lnTo>
                    <a:pt x="401780" y="173766"/>
                  </a:lnTo>
                  <a:lnTo>
                    <a:pt x="402093" y="175409"/>
                  </a:lnTo>
                  <a:lnTo>
                    <a:pt x="401733" y="180557"/>
                  </a:lnTo>
                  <a:lnTo>
                    <a:pt x="400255" y="186495"/>
                  </a:lnTo>
                  <a:lnTo>
                    <a:pt x="400067" y="189523"/>
                  </a:lnTo>
                  <a:lnTo>
                    <a:pt x="398776" y="190125"/>
                  </a:lnTo>
                  <a:lnTo>
                    <a:pt x="397994" y="191525"/>
                  </a:lnTo>
                  <a:lnTo>
                    <a:pt x="397329" y="192175"/>
                  </a:lnTo>
                  <a:lnTo>
                    <a:pt x="396585" y="192676"/>
                  </a:lnTo>
                  <a:lnTo>
                    <a:pt x="395514" y="192801"/>
                  </a:lnTo>
                  <a:lnTo>
                    <a:pt x="394739" y="193372"/>
                  </a:lnTo>
                  <a:lnTo>
                    <a:pt x="394434" y="194976"/>
                  </a:lnTo>
                  <a:lnTo>
                    <a:pt x="393941" y="196454"/>
                  </a:lnTo>
                  <a:lnTo>
                    <a:pt x="393002" y="197823"/>
                  </a:lnTo>
                  <a:lnTo>
                    <a:pt x="392267" y="199325"/>
                  </a:lnTo>
                  <a:lnTo>
                    <a:pt x="391664" y="202987"/>
                  </a:lnTo>
                  <a:lnTo>
                    <a:pt x="391445" y="206734"/>
                  </a:lnTo>
                  <a:lnTo>
                    <a:pt x="390546" y="209347"/>
                  </a:lnTo>
                  <a:lnTo>
                    <a:pt x="388363" y="210028"/>
                  </a:lnTo>
                  <a:lnTo>
                    <a:pt x="385867" y="209989"/>
                  </a:lnTo>
                  <a:lnTo>
                    <a:pt x="382667" y="211194"/>
                  </a:lnTo>
                  <a:lnTo>
                    <a:pt x="381979" y="211906"/>
                  </a:lnTo>
                  <a:lnTo>
                    <a:pt x="379452" y="216459"/>
                  </a:lnTo>
                  <a:lnTo>
                    <a:pt x="378725" y="219127"/>
                  </a:lnTo>
                  <a:lnTo>
                    <a:pt x="378701" y="221990"/>
                  </a:lnTo>
                  <a:lnTo>
                    <a:pt x="379405" y="225511"/>
                  </a:lnTo>
                  <a:lnTo>
                    <a:pt x="380360" y="228945"/>
                  </a:lnTo>
                  <a:lnTo>
                    <a:pt x="381079" y="235321"/>
                  </a:lnTo>
                  <a:lnTo>
                    <a:pt x="380320" y="245007"/>
                  </a:lnTo>
                  <a:lnTo>
                    <a:pt x="379585" y="248097"/>
                  </a:lnTo>
                  <a:lnTo>
                    <a:pt x="377981" y="250186"/>
                  </a:lnTo>
                  <a:lnTo>
                    <a:pt x="376761" y="251156"/>
                  </a:lnTo>
                  <a:lnTo>
                    <a:pt x="375712" y="252345"/>
                  </a:lnTo>
                  <a:lnTo>
                    <a:pt x="374351" y="255482"/>
                  </a:lnTo>
                  <a:lnTo>
                    <a:pt x="372098" y="261725"/>
                  </a:lnTo>
                  <a:lnTo>
                    <a:pt x="371918" y="263290"/>
                  </a:lnTo>
                  <a:lnTo>
                    <a:pt x="371926" y="264909"/>
                  </a:lnTo>
                  <a:lnTo>
                    <a:pt x="371316" y="267022"/>
                  </a:lnTo>
                  <a:lnTo>
                    <a:pt x="370925" y="269095"/>
                  </a:lnTo>
                  <a:lnTo>
                    <a:pt x="371292" y="271505"/>
                  </a:lnTo>
                  <a:lnTo>
                    <a:pt x="371988" y="273758"/>
                  </a:lnTo>
                  <a:lnTo>
                    <a:pt x="375008" y="279524"/>
                  </a:lnTo>
                  <a:lnTo>
                    <a:pt x="376190" y="281229"/>
                  </a:lnTo>
                  <a:lnTo>
                    <a:pt x="377520" y="282778"/>
                  </a:lnTo>
                  <a:lnTo>
                    <a:pt x="372364" y="284492"/>
                  </a:lnTo>
                  <a:lnTo>
                    <a:pt x="371441" y="285282"/>
                  </a:lnTo>
                  <a:lnTo>
                    <a:pt x="368374" y="288552"/>
                  </a:lnTo>
                  <a:lnTo>
                    <a:pt x="367396" y="291650"/>
                  </a:lnTo>
                  <a:lnTo>
                    <a:pt x="367475" y="295077"/>
                  </a:lnTo>
                  <a:lnTo>
                    <a:pt x="366966" y="296305"/>
                  </a:lnTo>
                  <a:lnTo>
                    <a:pt x="366129" y="297369"/>
                  </a:lnTo>
                  <a:lnTo>
                    <a:pt x="365253" y="298073"/>
                  </a:lnTo>
                  <a:lnTo>
                    <a:pt x="361826" y="299637"/>
                  </a:lnTo>
                  <a:lnTo>
                    <a:pt x="359635" y="301194"/>
                  </a:lnTo>
                  <a:lnTo>
                    <a:pt x="357460" y="303628"/>
                  </a:lnTo>
                  <a:lnTo>
                    <a:pt x="356600" y="304895"/>
                  </a:lnTo>
                  <a:lnTo>
                    <a:pt x="354918" y="304488"/>
                  </a:lnTo>
                  <a:lnTo>
                    <a:pt x="353932" y="303362"/>
                  </a:lnTo>
                  <a:lnTo>
                    <a:pt x="354902" y="301953"/>
                  </a:lnTo>
                  <a:lnTo>
                    <a:pt x="354605" y="300287"/>
                  </a:lnTo>
                  <a:lnTo>
                    <a:pt x="355082" y="296008"/>
                  </a:lnTo>
                  <a:lnTo>
                    <a:pt x="354542" y="294286"/>
                  </a:lnTo>
                  <a:lnTo>
                    <a:pt x="356295" y="292980"/>
                  </a:lnTo>
                  <a:lnTo>
                    <a:pt x="357124" y="290899"/>
                  </a:lnTo>
                  <a:lnTo>
                    <a:pt x="358939" y="289232"/>
                  </a:lnTo>
                  <a:lnTo>
                    <a:pt x="360246" y="287754"/>
                  </a:lnTo>
                  <a:lnTo>
                    <a:pt x="360472" y="286549"/>
                  </a:lnTo>
                  <a:lnTo>
                    <a:pt x="359307" y="285250"/>
                  </a:lnTo>
                  <a:lnTo>
                    <a:pt x="358071" y="284312"/>
                  </a:lnTo>
                  <a:lnTo>
                    <a:pt x="356365" y="284312"/>
                  </a:lnTo>
                  <a:lnTo>
                    <a:pt x="354722" y="284585"/>
                  </a:lnTo>
                  <a:lnTo>
                    <a:pt x="353650" y="285821"/>
                  </a:lnTo>
                  <a:lnTo>
                    <a:pt x="353298" y="287503"/>
                  </a:lnTo>
                  <a:lnTo>
                    <a:pt x="353384" y="288286"/>
                  </a:lnTo>
                  <a:lnTo>
                    <a:pt x="353244" y="288966"/>
                  </a:lnTo>
                  <a:lnTo>
                    <a:pt x="350662" y="291267"/>
                  </a:lnTo>
                  <a:lnTo>
                    <a:pt x="350998" y="293668"/>
                  </a:lnTo>
                  <a:lnTo>
                    <a:pt x="351757" y="294889"/>
                  </a:lnTo>
                  <a:lnTo>
                    <a:pt x="352727" y="295468"/>
                  </a:lnTo>
                  <a:lnTo>
                    <a:pt x="352438" y="296289"/>
                  </a:lnTo>
                  <a:lnTo>
                    <a:pt x="351209" y="298221"/>
                  </a:lnTo>
                  <a:lnTo>
                    <a:pt x="350357" y="298409"/>
                  </a:lnTo>
                  <a:lnTo>
                    <a:pt x="348784" y="295702"/>
                  </a:lnTo>
                  <a:lnTo>
                    <a:pt x="346812" y="294224"/>
                  </a:lnTo>
                  <a:lnTo>
                    <a:pt x="344372" y="294232"/>
                  </a:lnTo>
                  <a:lnTo>
                    <a:pt x="341868" y="294771"/>
                  </a:lnTo>
                  <a:lnTo>
                    <a:pt x="339967" y="296571"/>
                  </a:lnTo>
                  <a:lnTo>
                    <a:pt x="339341" y="298065"/>
                  </a:lnTo>
                  <a:lnTo>
                    <a:pt x="338935" y="299606"/>
                  </a:lnTo>
                  <a:lnTo>
                    <a:pt x="339075" y="303354"/>
                  </a:lnTo>
                  <a:lnTo>
                    <a:pt x="338285" y="306483"/>
                  </a:lnTo>
                  <a:lnTo>
                    <a:pt x="336736" y="309229"/>
                  </a:lnTo>
                  <a:lnTo>
                    <a:pt x="336017" y="310230"/>
                  </a:lnTo>
                  <a:lnTo>
                    <a:pt x="334131" y="312092"/>
                  </a:lnTo>
                  <a:lnTo>
                    <a:pt x="332824" y="312335"/>
                  </a:lnTo>
                  <a:lnTo>
                    <a:pt x="331901" y="311490"/>
                  </a:lnTo>
                  <a:lnTo>
                    <a:pt x="331150" y="310207"/>
                  </a:lnTo>
                  <a:lnTo>
                    <a:pt x="332105" y="305513"/>
                  </a:lnTo>
                  <a:lnTo>
                    <a:pt x="332066" y="302869"/>
                  </a:lnTo>
                  <a:lnTo>
                    <a:pt x="334272" y="301523"/>
                  </a:lnTo>
                  <a:lnTo>
                    <a:pt x="332464" y="299645"/>
                  </a:lnTo>
                  <a:lnTo>
                    <a:pt x="330243" y="298887"/>
                  </a:lnTo>
                  <a:lnTo>
                    <a:pt x="327121" y="299888"/>
                  </a:lnTo>
                  <a:lnTo>
                    <a:pt x="326237" y="301022"/>
                  </a:lnTo>
                  <a:lnTo>
                    <a:pt x="325635" y="302540"/>
                  </a:lnTo>
                  <a:lnTo>
                    <a:pt x="323952" y="304465"/>
                  </a:lnTo>
                  <a:lnTo>
                    <a:pt x="322106" y="306256"/>
                  </a:lnTo>
                  <a:lnTo>
                    <a:pt x="320002" y="309323"/>
                  </a:lnTo>
                  <a:lnTo>
                    <a:pt x="318593" y="312945"/>
                  </a:lnTo>
                  <a:lnTo>
                    <a:pt x="313978" y="311764"/>
                  </a:lnTo>
                  <a:lnTo>
                    <a:pt x="311467" y="311498"/>
                  </a:lnTo>
                  <a:lnTo>
                    <a:pt x="308924" y="311592"/>
                  </a:lnTo>
                  <a:lnTo>
                    <a:pt x="304418" y="311146"/>
                  </a:lnTo>
                  <a:lnTo>
                    <a:pt x="299473" y="311889"/>
                  </a:lnTo>
                  <a:lnTo>
                    <a:pt x="293840" y="313313"/>
                  </a:lnTo>
                  <a:lnTo>
                    <a:pt x="294177" y="312288"/>
                  </a:lnTo>
                  <a:lnTo>
                    <a:pt x="298808" y="310105"/>
                  </a:lnTo>
                  <a:lnTo>
                    <a:pt x="298972" y="309464"/>
                  </a:lnTo>
                  <a:lnTo>
                    <a:pt x="298526" y="308267"/>
                  </a:lnTo>
                  <a:lnTo>
                    <a:pt x="297376" y="308212"/>
                  </a:lnTo>
                  <a:lnTo>
                    <a:pt x="294607" y="308627"/>
                  </a:lnTo>
                  <a:lnTo>
                    <a:pt x="293191" y="308447"/>
                  </a:lnTo>
                  <a:lnTo>
                    <a:pt x="292620" y="307164"/>
                  </a:lnTo>
                  <a:lnTo>
                    <a:pt x="291681" y="306616"/>
                  </a:lnTo>
                  <a:lnTo>
                    <a:pt x="291055" y="307140"/>
                  </a:lnTo>
                  <a:lnTo>
                    <a:pt x="291259" y="309628"/>
                  </a:lnTo>
                  <a:lnTo>
                    <a:pt x="290578" y="309957"/>
                  </a:lnTo>
                  <a:lnTo>
                    <a:pt x="289662" y="309315"/>
                  </a:lnTo>
                  <a:lnTo>
                    <a:pt x="289952" y="307375"/>
                  </a:lnTo>
                  <a:lnTo>
                    <a:pt x="289334" y="304535"/>
                  </a:lnTo>
                  <a:lnTo>
                    <a:pt x="289256" y="302767"/>
                  </a:lnTo>
                  <a:lnTo>
                    <a:pt x="290226" y="301249"/>
                  </a:lnTo>
                  <a:lnTo>
                    <a:pt x="289232" y="300608"/>
                  </a:lnTo>
                  <a:lnTo>
                    <a:pt x="288184" y="300850"/>
                  </a:lnTo>
                  <a:lnTo>
                    <a:pt x="286854" y="301578"/>
                  </a:lnTo>
                  <a:lnTo>
                    <a:pt x="285680" y="302610"/>
                  </a:lnTo>
                  <a:lnTo>
                    <a:pt x="283200" y="307798"/>
                  </a:lnTo>
                  <a:lnTo>
                    <a:pt x="282238" y="310755"/>
                  </a:lnTo>
                  <a:lnTo>
                    <a:pt x="284053" y="313125"/>
                  </a:lnTo>
                  <a:lnTo>
                    <a:pt x="289013" y="316434"/>
                  </a:lnTo>
                  <a:lnTo>
                    <a:pt x="289858" y="317248"/>
                  </a:lnTo>
                  <a:lnTo>
                    <a:pt x="289874" y="318656"/>
                  </a:lnTo>
                  <a:lnTo>
                    <a:pt x="289271" y="320151"/>
                  </a:lnTo>
                  <a:lnTo>
                    <a:pt x="287926" y="320800"/>
                  </a:lnTo>
                  <a:lnTo>
                    <a:pt x="282488" y="321903"/>
                  </a:lnTo>
                  <a:lnTo>
                    <a:pt x="277771" y="324039"/>
                  </a:lnTo>
                  <a:lnTo>
                    <a:pt x="276410" y="326198"/>
                  </a:lnTo>
                  <a:lnTo>
                    <a:pt x="272122" y="334538"/>
                  </a:lnTo>
                  <a:lnTo>
                    <a:pt x="268688" y="340226"/>
                  </a:lnTo>
                  <a:lnTo>
                    <a:pt x="263837" y="342181"/>
                  </a:lnTo>
                  <a:lnTo>
                    <a:pt x="258518" y="340437"/>
                  </a:lnTo>
                  <a:lnTo>
                    <a:pt x="257226" y="338457"/>
                  </a:lnTo>
                  <a:lnTo>
                    <a:pt x="256186" y="336009"/>
                  </a:lnTo>
                  <a:lnTo>
                    <a:pt x="254207" y="333795"/>
                  </a:lnTo>
                  <a:lnTo>
                    <a:pt x="252415" y="331377"/>
                  </a:lnTo>
                  <a:lnTo>
                    <a:pt x="251375" y="328506"/>
                  </a:lnTo>
                  <a:lnTo>
                    <a:pt x="251539" y="323875"/>
                  </a:lnTo>
                  <a:lnTo>
                    <a:pt x="250764" y="321082"/>
                  </a:lnTo>
                  <a:lnTo>
                    <a:pt x="251461" y="320339"/>
                  </a:lnTo>
                  <a:lnTo>
                    <a:pt x="254394" y="318633"/>
                  </a:lnTo>
                  <a:lnTo>
                    <a:pt x="255357" y="317678"/>
                  </a:lnTo>
                  <a:lnTo>
                    <a:pt x="257015" y="315457"/>
                  </a:lnTo>
                  <a:lnTo>
                    <a:pt x="257610" y="314220"/>
                  </a:lnTo>
                  <a:lnTo>
                    <a:pt x="257696" y="312351"/>
                  </a:lnTo>
                  <a:lnTo>
                    <a:pt x="256366" y="311373"/>
                  </a:lnTo>
                  <a:lnTo>
                    <a:pt x="252924" y="311404"/>
                  </a:lnTo>
                  <a:lnTo>
                    <a:pt x="249489" y="311991"/>
                  </a:lnTo>
                  <a:lnTo>
                    <a:pt x="247040" y="311177"/>
                  </a:lnTo>
                  <a:lnTo>
                    <a:pt x="243856" y="308908"/>
                  </a:lnTo>
                  <a:lnTo>
                    <a:pt x="242871" y="308423"/>
                  </a:lnTo>
                  <a:lnTo>
                    <a:pt x="239444" y="308282"/>
                  </a:lnTo>
                  <a:lnTo>
                    <a:pt x="236995" y="308705"/>
                  </a:lnTo>
                  <a:lnTo>
                    <a:pt x="234593" y="309526"/>
                  </a:lnTo>
                  <a:lnTo>
                    <a:pt x="232051" y="309792"/>
                  </a:lnTo>
                  <a:lnTo>
                    <a:pt x="231206" y="310223"/>
                  </a:lnTo>
                  <a:lnTo>
                    <a:pt x="228272" y="313000"/>
                  </a:lnTo>
                  <a:lnTo>
                    <a:pt x="225933" y="314745"/>
                  </a:lnTo>
                  <a:lnTo>
                    <a:pt x="223914" y="315613"/>
                  </a:lnTo>
                  <a:lnTo>
                    <a:pt x="219557" y="315840"/>
                  </a:lnTo>
                  <a:lnTo>
                    <a:pt x="217374" y="316403"/>
                  </a:lnTo>
                  <a:lnTo>
                    <a:pt x="215090" y="317319"/>
                  </a:lnTo>
                  <a:lnTo>
                    <a:pt x="214448" y="317240"/>
                  </a:lnTo>
                  <a:lnTo>
                    <a:pt x="212038" y="318508"/>
                  </a:lnTo>
                  <a:lnTo>
                    <a:pt x="209269" y="319603"/>
                  </a:lnTo>
                  <a:lnTo>
                    <a:pt x="207798" y="320698"/>
                  </a:lnTo>
                  <a:lnTo>
                    <a:pt x="205083" y="319978"/>
                  </a:lnTo>
                  <a:lnTo>
                    <a:pt x="199717" y="321942"/>
                  </a:lnTo>
                  <a:lnTo>
                    <a:pt x="197119" y="322185"/>
                  </a:lnTo>
                  <a:lnTo>
                    <a:pt x="194444" y="321097"/>
                  </a:lnTo>
                  <a:lnTo>
                    <a:pt x="191956" y="319337"/>
                  </a:lnTo>
                  <a:lnTo>
                    <a:pt x="189569" y="320096"/>
                  </a:lnTo>
                  <a:lnTo>
                    <a:pt x="187934" y="322685"/>
                  </a:lnTo>
                  <a:lnTo>
                    <a:pt x="187136" y="327833"/>
                  </a:lnTo>
                  <a:lnTo>
                    <a:pt x="186205" y="330149"/>
                  </a:lnTo>
                  <a:lnTo>
                    <a:pt x="185924" y="332926"/>
                  </a:lnTo>
                  <a:lnTo>
                    <a:pt x="184688" y="332488"/>
                  </a:lnTo>
                  <a:lnTo>
                    <a:pt x="177506" y="327489"/>
                  </a:lnTo>
                  <a:lnTo>
                    <a:pt x="177013" y="327309"/>
                  </a:lnTo>
                  <a:lnTo>
                    <a:pt x="171208" y="328170"/>
                  </a:lnTo>
                  <a:lnTo>
                    <a:pt x="169714" y="328584"/>
                  </a:lnTo>
                  <a:lnTo>
                    <a:pt x="167844" y="329594"/>
                  </a:lnTo>
                  <a:lnTo>
                    <a:pt x="165865" y="330047"/>
                  </a:lnTo>
                  <a:lnTo>
                    <a:pt x="164065" y="329320"/>
                  </a:lnTo>
                  <a:lnTo>
                    <a:pt x="162336" y="328138"/>
                  </a:lnTo>
                  <a:lnTo>
                    <a:pt x="160677" y="328490"/>
                  </a:lnTo>
                  <a:lnTo>
                    <a:pt x="158980" y="329320"/>
                  </a:lnTo>
                  <a:lnTo>
                    <a:pt x="158323" y="321762"/>
                  </a:lnTo>
                  <a:lnTo>
                    <a:pt x="158659" y="320769"/>
                  </a:lnTo>
                  <a:lnTo>
                    <a:pt x="159699" y="319447"/>
                  </a:lnTo>
                  <a:lnTo>
                    <a:pt x="160850" y="318312"/>
                  </a:lnTo>
                  <a:lnTo>
                    <a:pt x="163658" y="317921"/>
                  </a:lnTo>
                  <a:lnTo>
                    <a:pt x="166498" y="318289"/>
                  </a:lnTo>
                  <a:lnTo>
                    <a:pt x="168532" y="317772"/>
                  </a:lnTo>
                  <a:lnTo>
                    <a:pt x="170253" y="316270"/>
                  </a:lnTo>
                  <a:lnTo>
                    <a:pt x="172061" y="314142"/>
                  </a:lnTo>
                  <a:lnTo>
                    <a:pt x="174102" y="312405"/>
                  </a:lnTo>
                  <a:lnTo>
                    <a:pt x="176872" y="311036"/>
                  </a:lnTo>
                  <a:lnTo>
                    <a:pt x="179548" y="309464"/>
                  </a:lnTo>
                  <a:lnTo>
                    <a:pt x="181902" y="307258"/>
                  </a:lnTo>
                  <a:lnTo>
                    <a:pt x="184132" y="304840"/>
                  </a:lnTo>
                  <a:lnTo>
                    <a:pt x="186182" y="303064"/>
                  </a:lnTo>
                  <a:lnTo>
                    <a:pt x="188412" y="301578"/>
                  </a:lnTo>
                  <a:lnTo>
                    <a:pt x="191807" y="297995"/>
                  </a:lnTo>
                  <a:lnTo>
                    <a:pt x="196305" y="293966"/>
                  </a:lnTo>
                  <a:lnTo>
                    <a:pt x="198034" y="290977"/>
                  </a:lnTo>
                  <a:lnTo>
                    <a:pt x="199106" y="290156"/>
                  </a:lnTo>
                  <a:lnTo>
                    <a:pt x="202979" y="288489"/>
                  </a:lnTo>
                  <a:lnTo>
                    <a:pt x="208119" y="287206"/>
                  </a:lnTo>
                  <a:lnTo>
                    <a:pt x="210544" y="287269"/>
                  </a:lnTo>
                  <a:lnTo>
                    <a:pt x="212938" y="289890"/>
                  </a:lnTo>
                  <a:lnTo>
                    <a:pt x="214229" y="289530"/>
                  </a:lnTo>
                  <a:lnTo>
                    <a:pt x="215543" y="288849"/>
                  </a:lnTo>
                  <a:lnTo>
                    <a:pt x="218188" y="288474"/>
                  </a:lnTo>
                  <a:lnTo>
                    <a:pt x="220910" y="288912"/>
                  </a:lnTo>
                  <a:lnTo>
                    <a:pt x="223570" y="288919"/>
                  </a:lnTo>
                  <a:lnTo>
                    <a:pt x="226230" y="288591"/>
                  </a:lnTo>
                  <a:lnTo>
                    <a:pt x="231331" y="287730"/>
                  </a:lnTo>
                  <a:lnTo>
                    <a:pt x="234022" y="286690"/>
                  </a:lnTo>
                  <a:lnTo>
                    <a:pt x="236651" y="285344"/>
                  </a:lnTo>
                  <a:lnTo>
                    <a:pt x="246008" y="284397"/>
                  </a:lnTo>
                  <a:lnTo>
                    <a:pt x="252415" y="282136"/>
                  </a:lnTo>
                  <a:lnTo>
                    <a:pt x="253432" y="282301"/>
                  </a:lnTo>
                  <a:lnTo>
                    <a:pt x="254418" y="282817"/>
                  </a:lnTo>
                  <a:lnTo>
                    <a:pt x="254496" y="284492"/>
                  </a:lnTo>
                  <a:lnTo>
                    <a:pt x="253682" y="286314"/>
                  </a:lnTo>
                  <a:lnTo>
                    <a:pt x="254473" y="287417"/>
                  </a:lnTo>
                  <a:lnTo>
                    <a:pt x="255771" y="288098"/>
                  </a:lnTo>
                  <a:lnTo>
                    <a:pt x="261803" y="288309"/>
                  </a:lnTo>
                  <a:lnTo>
                    <a:pt x="263524" y="288700"/>
                  </a:lnTo>
                  <a:lnTo>
                    <a:pt x="266044" y="287457"/>
                  </a:lnTo>
                  <a:lnTo>
                    <a:pt x="268422" y="285915"/>
                  </a:lnTo>
                  <a:lnTo>
                    <a:pt x="270902" y="283881"/>
                  </a:lnTo>
                  <a:lnTo>
                    <a:pt x="272639" y="281589"/>
                  </a:lnTo>
                  <a:lnTo>
                    <a:pt x="271035" y="278718"/>
                  </a:lnTo>
                  <a:lnTo>
                    <a:pt x="270683" y="275573"/>
                  </a:lnTo>
                  <a:lnTo>
                    <a:pt x="272029" y="272154"/>
                  </a:lnTo>
                  <a:lnTo>
                    <a:pt x="273976" y="269275"/>
                  </a:lnTo>
                  <a:lnTo>
                    <a:pt x="276292" y="267530"/>
                  </a:lnTo>
                  <a:lnTo>
                    <a:pt x="278428" y="265520"/>
                  </a:lnTo>
                  <a:lnTo>
                    <a:pt x="282747" y="259809"/>
                  </a:lnTo>
                  <a:lnTo>
                    <a:pt x="285868" y="255177"/>
                  </a:lnTo>
                  <a:lnTo>
                    <a:pt x="286995" y="249466"/>
                  </a:lnTo>
                  <a:lnTo>
                    <a:pt x="286337" y="242691"/>
                  </a:lnTo>
                  <a:lnTo>
                    <a:pt x="289068" y="237637"/>
                  </a:lnTo>
                  <a:lnTo>
                    <a:pt x="291681" y="236769"/>
                  </a:lnTo>
                  <a:lnTo>
                    <a:pt x="296868" y="234460"/>
                  </a:lnTo>
                  <a:lnTo>
                    <a:pt x="299591" y="233788"/>
                  </a:lnTo>
                  <a:lnTo>
                    <a:pt x="299997" y="234797"/>
                  </a:lnTo>
                  <a:lnTo>
                    <a:pt x="299919" y="236119"/>
                  </a:lnTo>
                  <a:lnTo>
                    <a:pt x="295843" y="240359"/>
                  </a:lnTo>
                  <a:lnTo>
                    <a:pt x="293504" y="242104"/>
                  </a:lnTo>
                  <a:lnTo>
                    <a:pt x="292111" y="242644"/>
                  </a:lnTo>
                  <a:lnTo>
                    <a:pt x="290828" y="243411"/>
                  </a:lnTo>
                  <a:lnTo>
                    <a:pt x="290304" y="244905"/>
                  </a:lnTo>
                  <a:lnTo>
                    <a:pt x="292385" y="247393"/>
                  </a:lnTo>
                  <a:lnTo>
                    <a:pt x="292909" y="249231"/>
                  </a:lnTo>
                  <a:lnTo>
                    <a:pt x="292776" y="250991"/>
                  </a:lnTo>
                  <a:lnTo>
                    <a:pt x="292870" y="252580"/>
                  </a:lnTo>
                  <a:lnTo>
                    <a:pt x="295217" y="254301"/>
                  </a:lnTo>
                  <a:lnTo>
                    <a:pt x="297916" y="254872"/>
                  </a:lnTo>
                  <a:lnTo>
                    <a:pt x="299043" y="254856"/>
                  </a:lnTo>
                  <a:lnTo>
                    <a:pt x="300029" y="254403"/>
                  </a:lnTo>
                  <a:lnTo>
                    <a:pt x="303111" y="250186"/>
                  </a:lnTo>
                  <a:lnTo>
                    <a:pt x="303799" y="249450"/>
                  </a:lnTo>
                  <a:lnTo>
                    <a:pt x="312562" y="246352"/>
                  </a:lnTo>
                  <a:lnTo>
                    <a:pt x="316872" y="243982"/>
                  </a:lnTo>
                  <a:lnTo>
                    <a:pt x="319259" y="243364"/>
                  </a:lnTo>
                  <a:lnTo>
                    <a:pt x="321496" y="242128"/>
                  </a:lnTo>
                  <a:lnTo>
                    <a:pt x="326519" y="237355"/>
                  </a:lnTo>
                  <a:lnTo>
                    <a:pt x="328365" y="235149"/>
                  </a:lnTo>
                  <a:lnTo>
                    <a:pt x="330047" y="232708"/>
                  </a:lnTo>
                  <a:lnTo>
                    <a:pt x="331393" y="229868"/>
                  </a:lnTo>
                  <a:lnTo>
                    <a:pt x="332457" y="226794"/>
                  </a:lnTo>
                  <a:lnTo>
                    <a:pt x="333912" y="224877"/>
                  </a:lnTo>
                  <a:lnTo>
                    <a:pt x="341868" y="220300"/>
                  </a:lnTo>
                  <a:lnTo>
                    <a:pt x="344426" y="217804"/>
                  </a:lnTo>
                  <a:lnTo>
                    <a:pt x="345240" y="216592"/>
                  </a:lnTo>
                  <a:lnTo>
                    <a:pt x="346226" y="213079"/>
                  </a:lnTo>
                  <a:lnTo>
                    <a:pt x="346907" y="209426"/>
                  </a:lnTo>
                  <a:lnTo>
                    <a:pt x="347869" y="206554"/>
                  </a:lnTo>
                  <a:lnTo>
                    <a:pt x="349175" y="203863"/>
                  </a:lnTo>
                  <a:lnTo>
                    <a:pt x="350920" y="201117"/>
                  </a:lnTo>
                  <a:lnTo>
                    <a:pt x="352883" y="198559"/>
                  </a:lnTo>
                  <a:lnTo>
                    <a:pt x="354041" y="195938"/>
                  </a:lnTo>
                  <a:lnTo>
                    <a:pt x="355731" y="189656"/>
                  </a:lnTo>
                  <a:lnTo>
                    <a:pt x="356467" y="186166"/>
                  </a:lnTo>
                  <a:lnTo>
                    <a:pt x="357046" y="184907"/>
                  </a:lnTo>
                  <a:lnTo>
                    <a:pt x="357891" y="183851"/>
                  </a:lnTo>
                  <a:lnTo>
                    <a:pt x="358626" y="182505"/>
                  </a:lnTo>
                  <a:lnTo>
                    <a:pt x="359189" y="181003"/>
                  </a:lnTo>
                  <a:lnTo>
                    <a:pt x="359448" y="179517"/>
                  </a:lnTo>
                  <a:lnTo>
                    <a:pt x="359807" y="174963"/>
                  </a:lnTo>
                  <a:lnTo>
                    <a:pt x="359589" y="171412"/>
                  </a:lnTo>
                  <a:lnTo>
                    <a:pt x="358274" y="168399"/>
                  </a:lnTo>
                  <a:lnTo>
                    <a:pt x="357187" y="167547"/>
                  </a:lnTo>
                  <a:lnTo>
                    <a:pt x="356005" y="167500"/>
                  </a:lnTo>
                  <a:lnTo>
                    <a:pt x="354221" y="167758"/>
                  </a:lnTo>
                  <a:lnTo>
                    <a:pt x="352712" y="166530"/>
                  </a:lnTo>
                  <a:lnTo>
                    <a:pt x="353024" y="165442"/>
                  </a:lnTo>
                  <a:lnTo>
                    <a:pt x="354566" y="165239"/>
                  </a:lnTo>
                  <a:lnTo>
                    <a:pt x="355614" y="164676"/>
                  </a:lnTo>
                  <a:lnTo>
                    <a:pt x="356373" y="163651"/>
                  </a:lnTo>
                  <a:lnTo>
                    <a:pt x="357789" y="160357"/>
                  </a:lnTo>
                  <a:lnTo>
                    <a:pt x="358634" y="156821"/>
                  </a:lnTo>
                  <a:lnTo>
                    <a:pt x="358712" y="155256"/>
                  </a:lnTo>
                  <a:lnTo>
                    <a:pt x="357601" y="152401"/>
                  </a:lnTo>
                  <a:lnTo>
                    <a:pt x="356725" y="148966"/>
                  </a:lnTo>
                  <a:lnTo>
                    <a:pt x="356702" y="147112"/>
                  </a:lnTo>
                  <a:lnTo>
                    <a:pt x="357664" y="144968"/>
                  </a:lnTo>
                  <a:lnTo>
                    <a:pt x="359041" y="143224"/>
                  </a:lnTo>
                  <a:lnTo>
                    <a:pt x="360269" y="142817"/>
                  </a:lnTo>
                  <a:lnTo>
                    <a:pt x="361599" y="142692"/>
                  </a:lnTo>
                  <a:lnTo>
                    <a:pt x="362812" y="142019"/>
                  </a:lnTo>
                  <a:lnTo>
                    <a:pt x="363938" y="141041"/>
                  </a:lnTo>
                  <a:lnTo>
                    <a:pt x="364572" y="139961"/>
                  </a:lnTo>
                  <a:lnTo>
                    <a:pt x="365558" y="137020"/>
                  </a:lnTo>
                  <a:lnTo>
                    <a:pt x="365941" y="135345"/>
                  </a:lnTo>
                  <a:lnTo>
                    <a:pt x="365315" y="130839"/>
                  </a:lnTo>
                  <a:lnTo>
                    <a:pt x="365957" y="129603"/>
                  </a:lnTo>
                  <a:lnTo>
                    <a:pt x="366864" y="128836"/>
                  </a:lnTo>
                  <a:lnTo>
                    <a:pt x="368077" y="129415"/>
                  </a:lnTo>
                  <a:lnTo>
                    <a:pt x="369329" y="129533"/>
                  </a:lnTo>
                  <a:lnTo>
                    <a:pt x="370784" y="129353"/>
                  </a:lnTo>
                  <a:lnTo>
                    <a:pt x="372176" y="129830"/>
                  </a:lnTo>
                  <a:lnTo>
                    <a:pt x="372434" y="130988"/>
                  </a:lnTo>
                  <a:lnTo>
                    <a:pt x="373311" y="138592"/>
                  </a:lnTo>
                  <a:lnTo>
                    <a:pt x="373812" y="139617"/>
                  </a:lnTo>
                  <a:lnTo>
                    <a:pt x="374829" y="140415"/>
                  </a:lnTo>
                  <a:lnTo>
                    <a:pt x="375971" y="140298"/>
                  </a:lnTo>
                  <a:lnTo>
                    <a:pt x="376956" y="139116"/>
                  </a:lnTo>
                  <a:lnTo>
                    <a:pt x="377622" y="137544"/>
                  </a:lnTo>
                  <a:lnTo>
                    <a:pt x="378936" y="137215"/>
                  </a:lnTo>
                  <a:lnTo>
                    <a:pt x="382949" y="138905"/>
                  </a:lnTo>
                  <a:lnTo>
                    <a:pt x="384373" y="137700"/>
                  </a:lnTo>
                  <a:lnTo>
                    <a:pt x="385296" y="135830"/>
                  </a:lnTo>
                  <a:lnTo>
                    <a:pt x="386102" y="132521"/>
                  </a:lnTo>
                  <a:lnTo>
                    <a:pt x="385711" y="129533"/>
                  </a:lnTo>
                  <a:lnTo>
                    <a:pt x="384749" y="128422"/>
                  </a:lnTo>
                  <a:lnTo>
                    <a:pt x="383755" y="128617"/>
                  </a:lnTo>
                  <a:lnTo>
                    <a:pt x="382879" y="129439"/>
                  </a:lnTo>
                  <a:lnTo>
                    <a:pt x="381893" y="129885"/>
                  </a:lnTo>
                  <a:lnTo>
                    <a:pt x="375971" y="131457"/>
                  </a:lnTo>
                  <a:lnTo>
                    <a:pt x="376002" y="128125"/>
                  </a:lnTo>
                  <a:lnTo>
                    <a:pt x="377269" y="123117"/>
                  </a:lnTo>
                  <a:lnTo>
                    <a:pt x="377966" y="121529"/>
                  </a:lnTo>
                  <a:lnTo>
                    <a:pt x="378967" y="120778"/>
                  </a:lnTo>
                  <a:lnTo>
                    <a:pt x="381455" y="121654"/>
                  </a:lnTo>
                  <a:lnTo>
                    <a:pt x="382667" y="122233"/>
                  </a:lnTo>
                  <a:lnTo>
                    <a:pt x="385320" y="124721"/>
                  </a:lnTo>
                  <a:close/>
                  <a:moveTo>
                    <a:pt x="321966" y="225526"/>
                  </a:moveTo>
                  <a:lnTo>
                    <a:pt x="319876" y="225597"/>
                  </a:lnTo>
                  <a:lnTo>
                    <a:pt x="319360" y="225323"/>
                  </a:lnTo>
                  <a:lnTo>
                    <a:pt x="320620" y="224634"/>
                  </a:lnTo>
                  <a:lnTo>
                    <a:pt x="320737" y="223484"/>
                  </a:lnTo>
                  <a:lnTo>
                    <a:pt x="321496" y="221435"/>
                  </a:lnTo>
                  <a:lnTo>
                    <a:pt x="321480" y="220848"/>
                  </a:lnTo>
                  <a:lnTo>
                    <a:pt x="319822" y="220738"/>
                  </a:lnTo>
                  <a:lnTo>
                    <a:pt x="319908" y="218415"/>
                  </a:lnTo>
                  <a:lnTo>
                    <a:pt x="321144" y="216115"/>
                  </a:lnTo>
                  <a:lnTo>
                    <a:pt x="324547" y="212492"/>
                  </a:lnTo>
                  <a:lnTo>
                    <a:pt x="325478" y="211812"/>
                  </a:lnTo>
                  <a:lnTo>
                    <a:pt x="325619" y="213400"/>
                  </a:lnTo>
                  <a:lnTo>
                    <a:pt x="324587" y="217147"/>
                  </a:lnTo>
                  <a:lnTo>
                    <a:pt x="324383" y="218501"/>
                  </a:lnTo>
                  <a:lnTo>
                    <a:pt x="327059" y="218782"/>
                  </a:lnTo>
                  <a:lnTo>
                    <a:pt x="325337" y="223265"/>
                  </a:lnTo>
                  <a:lnTo>
                    <a:pt x="321966" y="225526"/>
                  </a:lnTo>
                  <a:close/>
                  <a:moveTo>
                    <a:pt x="212766" y="269838"/>
                  </a:moveTo>
                  <a:lnTo>
                    <a:pt x="211765" y="270847"/>
                  </a:lnTo>
                  <a:lnTo>
                    <a:pt x="209887" y="270519"/>
                  </a:lnTo>
                  <a:lnTo>
                    <a:pt x="208799" y="269056"/>
                  </a:lnTo>
                  <a:lnTo>
                    <a:pt x="209159" y="267405"/>
                  </a:lnTo>
                  <a:lnTo>
                    <a:pt x="211123" y="266138"/>
                  </a:lnTo>
                  <a:lnTo>
                    <a:pt x="213001" y="268680"/>
                  </a:lnTo>
                  <a:lnTo>
                    <a:pt x="212766" y="269838"/>
                  </a:lnTo>
                  <a:close/>
                  <a:moveTo>
                    <a:pt x="346390" y="309495"/>
                  </a:moveTo>
                  <a:lnTo>
                    <a:pt x="346155" y="310747"/>
                  </a:lnTo>
                  <a:lnTo>
                    <a:pt x="344990" y="310473"/>
                  </a:lnTo>
                  <a:lnTo>
                    <a:pt x="344435" y="309659"/>
                  </a:lnTo>
                  <a:lnTo>
                    <a:pt x="344505" y="308197"/>
                  </a:lnTo>
                  <a:lnTo>
                    <a:pt x="345733" y="308189"/>
                  </a:lnTo>
                  <a:lnTo>
                    <a:pt x="346390" y="309495"/>
                  </a:lnTo>
                  <a:close/>
                  <a:moveTo>
                    <a:pt x="125269" y="319384"/>
                  </a:moveTo>
                  <a:lnTo>
                    <a:pt x="124823" y="320659"/>
                  </a:lnTo>
                  <a:lnTo>
                    <a:pt x="123337" y="319760"/>
                  </a:lnTo>
                  <a:lnTo>
                    <a:pt x="122656" y="318946"/>
                  </a:lnTo>
                  <a:lnTo>
                    <a:pt x="124040" y="314932"/>
                  </a:lnTo>
                  <a:lnTo>
                    <a:pt x="123876" y="313407"/>
                  </a:lnTo>
                  <a:lnTo>
                    <a:pt x="123962" y="312664"/>
                  </a:lnTo>
                  <a:lnTo>
                    <a:pt x="126708" y="310559"/>
                  </a:lnTo>
                  <a:lnTo>
                    <a:pt x="127185" y="310958"/>
                  </a:lnTo>
                  <a:lnTo>
                    <a:pt x="127350" y="311545"/>
                  </a:lnTo>
                  <a:lnTo>
                    <a:pt x="127107" y="312445"/>
                  </a:lnTo>
                  <a:lnTo>
                    <a:pt x="127248" y="314432"/>
                  </a:lnTo>
                  <a:lnTo>
                    <a:pt x="125183" y="317717"/>
                  </a:lnTo>
                  <a:lnTo>
                    <a:pt x="125269" y="319384"/>
                  </a:lnTo>
                  <a:close/>
                  <a:moveTo>
                    <a:pt x="247072" y="321113"/>
                  </a:moveTo>
                  <a:lnTo>
                    <a:pt x="244693" y="323366"/>
                  </a:lnTo>
                  <a:lnTo>
                    <a:pt x="242628" y="323210"/>
                  </a:lnTo>
                  <a:lnTo>
                    <a:pt x="241595" y="322200"/>
                  </a:lnTo>
                  <a:lnTo>
                    <a:pt x="241251" y="320956"/>
                  </a:lnTo>
                  <a:lnTo>
                    <a:pt x="243215" y="319001"/>
                  </a:lnTo>
                  <a:lnTo>
                    <a:pt x="244905" y="316231"/>
                  </a:lnTo>
                  <a:lnTo>
                    <a:pt x="246438" y="315003"/>
                  </a:lnTo>
                  <a:lnTo>
                    <a:pt x="247674" y="314314"/>
                  </a:lnTo>
                  <a:lnTo>
                    <a:pt x="248644" y="314338"/>
                  </a:lnTo>
                  <a:lnTo>
                    <a:pt x="246469" y="318203"/>
                  </a:lnTo>
                  <a:lnTo>
                    <a:pt x="247072" y="321113"/>
                  </a:lnTo>
                  <a:close/>
                  <a:moveTo>
                    <a:pt x="234312" y="315942"/>
                  </a:moveTo>
                  <a:lnTo>
                    <a:pt x="233905" y="316466"/>
                  </a:lnTo>
                  <a:lnTo>
                    <a:pt x="233514" y="316325"/>
                  </a:lnTo>
                  <a:lnTo>
                    <a:pt x="232114" y="317538"/>
                  </a:lnTo>
                  <a:lnTo>
                    <a:pt x="231816" y="316372"/>
                  </a:lnTo>
                  <a:lnTo>
                    <a:pt x="230713" y="315597"/>
                  </a:lnTo>
                  <a:lnTo>
                    <a:pt x="230580" y="314987"/>
                  </a:lnTo>
                  <a:lnTo>
                    <a:pt x="233733" y="314588"/>
                  </a:lnTo>
                  <a:lnTo>
                    <a:pt x="234750" y="314909"/>
                  </a:lnTo>
                  <a:lnTo>
                    <a:pt x="234312" y="315942"/>
                  </a:lnTo>
                  <a:close/>
                  <a:moveTo>
                    <a:pt x="234429" y="321958"/>
                  </a:moveTo>
                  <a:lnTo>
                    <a:pt x="237473" y="323061"/>
                  </a:lnTo>
                  <a:lnTo>
                    <a:pt x="240578" y="322748"/>
                  </a:lnTo>
                  <a:lnTo>
                    <a:pt x="240531" y="327575"/>
                  </a:lnTo>
                  <a:lnTo>
                    <a:pt x="240977" y="329195"/>
                  </a:lnTo>
                  <a:lnTo>
                    <a:pt x="241846" y="330642"/>
                  </a:lnTo>
                  <a:lnTo>
                    <a:pt x="241400" y="332746"/>
                  </a:lnTo>
                  <a:lnTo>
                    <a:pt x="242808" y="333466"/>
                  </a:lnTo>
                  <a:lnTo>
                    <a:pt x="238630" y="335860"/>
                  </a:lnTo>
                  <a:lnTo>
                    <a:pt x="234867" y="339036"/>
                  </a:lnTo>
                  <a:lnTo>
                    <a:pt x="233318" y="341172"/>
                  </a:lnTo>
                  <a:lnTo>
                    <a:pt x="231918" y="343465"/>
                  </a:lnTo>
                  <a:lnTo>
                    <a:pt x="231104" y="345890"/>
                  </a:lnTo>
                  <a:lnTo>
                    <a:pt x="230580" y="348495"/>
                  </a:lnTo>
                  <a:lnTo>
                    <a:pt x="229321" y="347462"/>
                  </a:lnTo>
                  <a:lnTo>
                    <a:pt x="225690" y="343230"/>
                  </a:lnTo>
                  <a:lnTo>
                    <a:pt x="223390" y="342072"/>
                  </a:lnTo>
                  <a:lnTo>
                    <a:pt x="219690" y="341454"/>
                  </a:lnTo>
                  <a:lnTo>
                    <a:pt x="218516" y="341595"/>
                  </a:lnTo>
                  <a:lnTo>
                    <a:pt x="210912" y="345546"/>
                  </a:lnTo>
                  <a:lnTo>
                    <a:pt x="209902" y="348432"/>
                  </a:lnTo>
                  <a:lnTo>
                    <a:pt x="207830" y="352774"/>
                  </a:lnTo>
                  <a:lnTo>
                    <a:pt x="206843" y="354206"/>
                  </a:lnTo>
                  <a:lnTo>
                    <a:pt x="205749" y="354621"/>
                  </a:lnTo>
                  <a:lnTo>
                    <a:pt x="204974" y="355364"/>
                  </a:lnTo>
                  <a:lnTo>
                    <a:pt x="204129" y="359056"/>
                  </a:lnTo>
                  <a:lnTo>
                    <a:pt x="201774" y="361325"/>
                  </a:lnTo>
                  <a:lnTo>
                    <a:pt x="200327" y="361396"/>
                  </a:lnTo>
                  <a:lnTo>
                    <a:pt x="197870" y="360770"/>
                  </a:lnTo>
                  <a:lnTo>
                    <a:pt x="196759" y="361122"/>
                  </a:lnTo>
                  <a:lnTo>
                    <a:pt x="198230" y="357484"/>
                  </a:lnTo>
                  <a:lnTo>
                    <a:pt x="195883" y="357038"/>
                  </a:lnTo>
                  <a:lnTo>
                    <a:pt x="193528" y="357116"/>
                  </a:lnTo>
                  <a:lnTo>
                    <a:pt x="193473" y="354746"/>
                  </a:lnTo>
                  <a:lnTo>
                    <a:pt x="192049" y="353400"/>
                  </a:lnTo>
                  <a:lnTo>
                    <a:pt x="193106" y="351648"/>
                  </a:lnTo>
                  <a:lnTo>
                    <a:pt x="193137" y="350216"/>
                  </a:lnTo>
                  <a:lnTo>
                    <a:pt x="193755" y="349426"/>
                  </a:lnTo>
                  <a:lnTo>
                    <a:pt x="193966" y="348276"/>
                  </a:lnTo>
                  <a:lnTo>
                    <a:pt x="193880" y="347290"/>
                  </a:lnTo>
                  <a:lnTo>
                    <a:pt x="192433" y="346993"/>
                  </a:lnTo>
                  <a:lnTo>
                    <a:pt x="191549" y="346297"/>
                  </a:lnTo>
                  <a:lnTo>
                    <a:pt x="191713" y="343699"/>
                  </a:lnTo>
                  <a:lnTo>
                    <a:pt x="190884" y="343605"/>
                  </a:lnTo>
                  <a:lnTo>
                    <a:pt x="188819" y="344059"/>
                  </a:lnTo>
                  <a:lnTo>
                    <a:pt x="184531" y="346062"/>
                  </a:lnTo>
                  <a:lnTo>
                    <a:pt x="183366" y="346062"/>
                  </a:lnTo>
                  <a:lnTo>
                    <a:pt x="185157" y="344630"/>
                  </a:lnTo>
                  <a:lnTo>
                    <a:pt x="188967" y="342674"/>
                  </a:lnTo>
                  <a:lnTo>
                    <a:pt x="190680" y="341548"/>
                  </a:lnTo>
                  <a:lnTo>
                    <a:pt x="194420" y="338387"/>
                  </a:lnTo>
                  <a:lnTo>
                    <a:pt x="196775" y="336893"/>
                  </a:lnTo>
                  <a:lnTo>
                    <a:pt x="197995" y="334241"/>
                  </a:lnTo>
                  <a:lnTo>
                    <a:pt x="198379" y="332629"/>
                  </a:lnTo>
                  <a:lnTo>
                    <a:pt x="199177" y="331205"/>
                  </a:lnTo>
                  <a:lnTo>
                    <a:pt x="199881" y="328929"/>
                  </a:lnTo>
                  <a:lnTo>
                    <a:pt x="201086" y="328170"/>
                  </a:lnTo>
                  <a:lnTo>
                    <a:pt x="203190" y="326214"/>
                  </a:lnTo>
                  <a:lnTo>
                    <a:pt x="204395" y="326402"/>
                  </a:lnTo>
                  <a:lnTo>
                    <a:pt x="205740" y="328803"/>
                  </a:lnTo>
                  <a:lnTo>
                    <a:pt x="207548" y="330642"/>
                  </a:lnTo>
                  <a:lnTo>
                    <a:pt x="208847" y="330485"/>
                  </a:lnTo>
                  <a:lnTo>
                    <a:pt x="211170" y="329539"/>
                  </a:lnTo>
                  <a:lnTo>
                    <a:pt x="212297" y="329328"/>
                  </a:lnTo>
                  <a:lnTo>
                    <a:pt x="214980" y="329445"/>
                  </a:lnTo>
                  <a:lnTo>
                    <a:pt x="217397" y="328279"/>
                  </a:lnTo>
                  <a:lnTo>
                    <a:pt x="218383" y="326902"/>
                  </a:lnTo>
                  <a:lnTo>
                    <a:pt x="218751" y="325181"/>
                  </a:lnTo>
                  <a:lnTo>
                    <a:pt x="217851" y="322294"/>
                  </a:lnTo>
                  <a:lnTo>
                    <a:pt x="219009" y="322584"/>
                  </a:lnTo>
                  <a:lnTo>
                    <a:pt x="220128" y="322467"/>
                  </a:lnTo>
                  <a:lnTo>
                    <a:pt x="222749" y="320628"/>
                  </a:lnTo>
                  <a:lnTo>
                    <a:pt x="225448" y="319533"/>
                  </a:lnTo>
                  <a:lnTo>
                    <a:pt x="228241" y="319259"/>
                  </a:lnTo>
                  <a:lnTo>
                    <a:pt x="231386" y="320299"/>
                  </a:lnTo>
                  <a:lnTo>
                    <a:pt x="234429" y="321958"/>
                  </a:lnTo>
                  <a:close/>
                  <a:moveTo>
                    <a:pt x="122945" y="325470"/>
                  </a:moveTo>
                  <a:lnTo>
                    <a:pt x="121513" y="326542"/>
                  </a:lnTo>
                  <a:lnTo>
                    <a:pt x="120903" y="324907"/>
                  </a:lnTo>
                  <a:lnTo>
                    <a:pt x="121529" y="320260"/>
                  </a:lnTo>
                  <a:lnTo>
                    <a:pt x="124213" y="321215"/>
                  </a:lnTo>
                  <a:lnTo>
                    <a:pt x="124165" y="322638"/>
                  </a:lnTo>
                  <a:lnTo>
                    <a:pt x="122945" y="325470"/>
                  </a:lnTo>
                  <a:close/>
                  <a:moveTo>
                    <a:pt x="195374" y="325690"/>
                  </a:moveTo>
                  <a:lnTo>
                    <a:pt x="194741" y="326746"/>
                  </a:lnTo>
                  <a:lnTo>
                    <a:pt x="192793" y="326425"/>
                  </a:lnTo>
                  <a:lnTo>
                    <a:pt x="193575" y="325510"/>
                  </a:lnTo>
                  <a:lnTo>
                    <a:pt x="194170" y="324399"/>
                  </a:lnTo>
                  <a:lnTo>
                    <a:pt x="194608" y="324172"/>
                  </a:lnTo>
                  <a:lnTo>
                    <a:pt x="194976" y="325377"/>
                  </a:lnTo>
                  <a:lnTo>
                    <a:pt x="195374" y="325690"/>
                  </a:lnTo>
                  <a:close/>
                  <a:moveTo>
                    <a:pt x="188514" y="330172"/>
                  </a:moveTo>
                  <a:lnTo>
                    <a:pt x="189585" y="331143"/>
                  </a:lnTo>
                  <a:lnTo>
                    <a:pt x="192128" y="330751"/>
                  </a:lnTo>
                  <a:lnTo>
                    <a:pt x="192441" y="331025"/>
                  </a:lnTo>
                  <a:lnTo>
                    <a:pt x="191698" y="331902"/>
                  </a:lnTo>
                  <a:lnTo>
                    <a:pt x="190571" y="332770"/>
                  </a:lnTo>
                  <a:lnTo>
                    <a:pt x="188537" y="332120"/>
                  </a:lnTo>
                  <a:lnTo>
                    <a:pt x="187254" y="332089"/>
                  </a:lnTo>
                  <a:lnTo>
                    <a:pt x="187074" y="330642"/>
                  </a:lnTo>
                  <a:lnTo>
                    <a:pt x="187238" y="330118"/>
                  </a:lnTo>
                  <a:lnTo>
                    <a:pt x="188514" y="330172"/>
                  </a:lnTo>
                  <a:close/>
                  <a:moveTo>
                    <a:pt x="164558" y="339177"/>
                  </a:moveTo>
                  <a:lnTo>
                    <a:pt x="167508" y="339960"/>
                  </a:lnTo>
                  <a:lnTo>
                    <a:pt x="168759" y="340006"/>
                  </a:lnTo>
                  <a:lnTo>
                    <a:pt x="169909" y="339655"/>
                  </a:lnTo>
                  <a:lnTo>
                    <a:pt x="171677" y="338630"/>
                  </a:lnTo>
                  <a:lnTo>
                    <a:pt x="173516" y="337871"/>
                  </a:lnTo>
                  <a:lnTo>
                    <a:pt x="174838" y="338254"/>
                  </a:lnTo>
                  <a:lnTo>
                    <a:pt x="176004" y="339169"/>
                  </a:lnTo>
                  <a:lnTo>
                    <a:pt x="176614" y="340460"/>
                  </a:lnTo>
                  <a:lnTo>
                    <a:pt x="176317" y="341806"/>
                  </a:lnTo>
                  <a:lnTo>
                    <a:pt x="174228" y="344701"/>
                  </a:lnTo>
                  <a:lnTo>
                    <a:pt x="172507" y="347783"/>
                  </a:lnTo>
                  <a:lnTo>
                    <a:pt x="176450" y="348362"/>
                  </a:lnTo>
                  <a:lnTo>
                    <a:pt x="180393" y="348299"/>
                  </a:lnTo>
                  <a:lnTo>
                    <a:pt x="179477" y="350200"/>
                  </a:lnTo>
                  <a:lnTo>
                    <a:pt x="179321" y="351859"/>
                  </a:lnTo>
                  <a:lnTo>
                    <a:pt x="180526" y="352649"/>
                  </a:lnTo>
                  <a:lnTo>
                    <a:pt x="181551" y="353713"/>
                  </a:lnTo>
                  <a:lnTo>
                    <a:pt x="181285" y="354675"/>
                  </a:lnTo>
                  <a:lnTo>
                    <a:pt x="180698" y="355622"/>
                  </a:lnTo>
                  <a:lnTo>
                    <a:pt x="182849" y="357046"/>
                  </a:lnTo>
                  <a:lnTo>
                    <a:pt x="182709" y="358000"/>
                  </a:lnTo>
                  <a:lnTo>
                    <a:pt x="182153" y="359002"/>
                  </a:lnTo>
                  <a:lnTo>
                    <a:pt x="176778" y="365527"/>
                  </a:lnTo>
                  <a:lnTo>
                    <a:pt x="175198" y="368820"/>
                  </a:lnTo>
                  <a:lnTo>
                    <a:pt x="174102" y="372442"/>
                  </a:lnTo>
                  <a:lnTo>
                    <a:pt x="173093" y="375087"/>
                  </a:lnTo>
                  <a:lnTo>
                    <a:pt x="172358" y="377833"/>
                  </a:lnTo>
                  <a:lnTo>
                    <a:pt x="171802" y="380790"/>
                  </a:lnTo>
                  <a:lnTo>
                    <a:pt x="170801" y="383841"/>
                  </a:lnTo>
                  <a:lnTo>
                    <a:pt x="171138" y="386540"/>
                  </a:lnTo>
                  <a:lnTo>
                    <a:pt x="170801" y="389310"/>
                  </a:lnTo>
                  <a:lnTo>
                    <a:pt x="168102" y="396132"/>
                  </a:lnTo>
                  <a:lnTo>
                    <a:pt x="166177" y="396007"/>
                  </a:lnTo>
                  <a:lnTo>
                    <a:pt x="163760" y="395185"/>
                  </a:lnTo>
                  <a:lnTo>
                    <a:pt x="162250" y="395310"/>
                  </a:lnTo>
                  <a:lnTo>
                    <a:pt x="161468" y="396820"/>
                  </a:lnTo>
                  <a:lnTo>
                    <a:pt x="162852" y="399926"/>
                  </a:lnTo>
                  <a:lnTo>
                    <a:pt x="158550" y="403611"/>
                  </a:lnTo>
                  <a:lnTo>
                    <a:pt x="153793" y="406083"/>
                  </a:lnTo>
                  <a:lnTo>
                    <a:pt x="153762" y="404957"/>
                  </a:lnTo>
                  <a:lnTo>
                    <a:pt x="154215" y="404073"/>
                  </a:lnTo>
                  <a:lnTo>
                    <a:pt x="154896" y="403361"/>
                  </a:lnTo>
                  <a:lnTo>
                    <a:pt x="155389" y="402500"/>
                  </a:lnTo>
                  <a:lnTo>
                    <a:pt x="156085" y="399605"/>
                  </a:lnTo>
                  <a:lnTo>
                    <a:pt x="155741" y="396687"/>
                  </a:lnTo>
                  <a:lnTo>
                    <a:pt x="154301" y="393026"/>
                  </a:lnTo>
                  <a:lnTo>
                    <a:pt x="154200" y="391712"/>
                  </a:lnTo>
                  <a:lnTo>
                    <a:pt x="155193" y="391180"/>
                  </a:lnTo>
                  <a:lnTo>
                    <a:pt x="155858" y="391023"/>
                  </a:lnTo>
                  <a:lnTo>
                    <a:pt x="156218" y="390515"/>
                  </a:lnTo>
                  <a:lnTo>
                    <a:pt x="156234" y="389302"/>
                  </a:lnTo>
                  <a:lnTo>
                    <a:pt x="155780" y="388402"/>
                  </a:lnTo>
                  <a:lnTo>
                    <a:pt x="154419" y="388113"/>
                  </a:lnTo>
                  <a:lnTo>
                    <a:pt x="153120" y="388097"/>
                  </a:lnTo>
                  <a:lnTo>
                    <a:pt x="152205" y="389459"/>
                  </a:lnTo>
                  <a:lnTo>
                    <a:pt x="150945" y="392079"/>
                  </a:lnTo>
                  <a:lnTo>
                    <a:pt x="150335" y="394732"/>
                  </a:lnTo>
                  <a:lnTo>
                    <a:pt x="150601" y="396179"/>
                  </a:lnTo>
                  <a:lnTo>
                    <a:pt x="151156" y="397477"/>
                  </a:lnTo>
                  <a:lnTo>
                    <a:pt x="152885" y="399645"/>
                  </a:lnTo>
                  <a:lnTo>
                    <a:pt x="152385" y="400928"/>
                  </a:lnTo>
                  <a:lnTo>
                    <a:pt x="151665" y="401921"/>
                  </a:lnTo>
                  <a:lnTo>
                    <a:pt x="145562" y="399660"/>
                  </a:lnTo>
                  <a:lnTo>
                    <a:pt x="144241" y="399496"/>
                  </a:lnTo>
                  <a:lnTo>
                    <a:pt x="143145" y="399019"/>
                  </a:lnTo>
                  <a:lnTo>
                    <a:pt x="141972" y="396038"/>
                  </a:lnTo>
                  <a:lnTo>
                    <a:pt x="144459" y="395318"/>
                  </a:lnTo>
                  <a:lnTo>
                    <a:pt x="145195" y="394958"/>
                  </a:lnTo>
                  <a:lnTo>
                    <a:pt x="145469" y="394004"/>
                  </a:lnTo>
                  <a:lnTo>
                    <a:pt x="145805" y="391093"/>
                  </a:lnTo>
                  <a:lnTo>
                    <a:pt x="144648" y="388653"/>
                  </a:lnTo>
                  <a:lnTo>
                    <a:pt x="143662" y="387784"/>
                  </a:lnTo>
                  <a:lnTo>
                    <a:pt x="142864" y="386791"/>
                  </a:lnTo>
                  <a:lnTo>
                    <a:pt x="143365" y="384733"/>
                  </a:lnTo>
                  <a:lnTo>
                    <a:pt x="143036" y="382136"/>
                  </a:lnTo>
                  <a:lnTo>
                    <a:pt x="143004" y="378506"/>
                  </a:lnTo>
                  <a:lnTo>
                    <a:pt x="143435" y="377880"/>
                  </a:lnTo>
                  <a:lnTo>
                    <a:pt x="145742" y="377144"/>
                  </a:lnTo>
                  <a:lnTo>
                    <a:pt x="147409" y="375196"/>
                  </a:lnTo>
                  <a:lnTo>
                    <a:pt x="148880" y="372975"/>
                  </a:lnTo>
                  <a:lnTo>
                    <a:pt x="151031" y="369063"/>
                  </a:lnTo>
                  <a:lnTo>
                    <a:pt x="152800" y="364830"/>
                  </a:lnTo>
                  <a:lnTo>
                    <a:pt x="151102" y="364650"/>
                  </a:lnTo>
                  <a:lnTo>
                    <a:pt x="149662" y="363852"/>
                  </a:lnTo>
                  <a:lnTo>
                    <a:pt x="151227" y="361850"/>
                  </a:lnTo>
                  <a:lnTo>
                    <a:pt x="150742" y="359315"/>
                  </a:lnTo>
                  <a:lnTo>
                    <a:pt x="148395" y="356201"/>
                  </a:lnTo>
                  <a:lnTo>
                    <a:pt x="147104" y="352524"/>
                  </a:lnTo>
                  <a:lnTo>
                    <a:pt x="145031" y="350897"/>
                  </a:lnTo>
                  <a:lnTo>
                    <a:pt x="143936" y="350302"/>
                  </a:lnTo>
                  <a:lnTo>
                    <a:pt x="142598" y="351163"/>
                  </a:lnTo>
                  <a:lnTo>
                    <a:pt x="141502" y="352195"/>
                  </a:lnTo>
                  <a:lnTo>
                    <a:pt x="142519" y="354589"/>
                  </a:lnTo>
                  <a:lnTo>
                    <a:pt x="142394" y="356710"/>
                  </a:lnTo>
                  <a:lnTo>
                    <a:pt x="142558" y="358806"/>
                  </a:lnTo>
                  <a:lnTo>
                    <a:pt x="143591" y="358924"/>
                  </a:lnTo>
                  <a:lnTo>
                    <a:pt x="144866" y="358399"/>
                  </a:lnTo>
                  <a:lnTo>
                    <a:pt x="145883" y="358767"/>
                  </a:lnTo>
                  <a:lnTo>
                    <a:pt x="146478" y="359870"/>
                  </a:lnTo>
                  <a:lnTo>
                    <a:pt x="146642" y="361286"/>
                  </a:lnTo>
                  <a:lnTo>
                    <a:pt x="146188" y="362687"/>
                  </a:lnTo>
                  <a:lnTo>
                    <a:pt x="145257" y="363383"/>
                  </a:lnTo>
                  <a:lnTo>
                    <a:pt x="144115" y="363328"/>
                  </a:lnTo>
                  <a:lnTo>
                    <a:pt x="142965" y="362569"/>
                  </a:lnTo>
                  <a:lnTo>
                    <a:pt x="142066" y="361490"/>
                  </a:lnTo>
                  <a:lnTo>
                    <a:pt x="139914" y="360895"/>
                  </a:lnTo>
                  <a:lnTo>
                    <a:pt x="137645" y="362170"/>
                  </a:lnTo>
                  <a:lnTo>
                    <a:pt x="135494" y="364768"/>
                  </a:lnTo>
                  <a:lnTo>
                    <a:pt x="133655" y="366082"/>
                  </a:lnTo>
                  <a:lnTo>
                    <a:pt x="134516" y="364157"/>
                  </a:lnTo>
                  <a:lnTo>
                    <a:pt x="134931" y="362076"/>
                  </a:lnTo>
                  <a:lnTo>
                    <a:pt x="134039" y="360613"/>
                  </a:lnTo>
                  <a:lnTo>
                    <a:pt x="131926" y="358180"/>
                  </a:lnTo>
                  <a:lnTo>
                    <a:pt x="131434" y="356772"/>
                  </a:lnTo>
                  <a:lnTo>
                    <a:pt x="131308" y="355067"/>
                  </a:lnTo>
                  <a:lnTo>
                    <a:pt x="131684" y="353377"/>
                  </a:lnTo>
                  <a:lnTo>
                    <a:pt x="133843" y="355317"/>
                  </a:lnTo>
                  <a:lnTo>
                    <a:pt x="134954" y="357735"/>
                  </a:lnTo>
                  <a:lnTo>
                    <a:pt x="136550" y="358798"/>
                  </a:lnTo>
                  <a:lnTo>
                    <a:pt x="138545" y="358806"/>
                  </a:lnTo>
                  <a:lnTo>
                    <a:pt x="137012" y="355254"/>
                  </a:lnTo>
                  <a:lnTo>
                    <a:pt x="136464" y="354355"/>
                  </a:lnTo>
                  <a:lnTo>
                    <a:pt x="134321" y="352759"/>
                  </a:lnTo>
                  <a:lnTo>
                    <a:pt x="131379" y="350075"/>
                  </a:lnTo>
                  <a:lnTo>
                    <a:pt x="129517" y="348777"/>
                  </a:lnTo>
                  <a:lnTo>
                    <a:pt x="130174" y="345968"/>
                  </a:lnTo>
                  <a:lnTo>
                    <a:pt x="131277" y="345413"/>
                  </a:lnTo>
                  <a:lnTo>
                    <a:pt x="132200" y="345546"/>
                  </a:lnTo>
                  <a:lnTo>
                    <a:pt x="135314" y="346539"/>
                  </a:lnTo>
                  <a:lnTo>
                    <a:pt x="135604" y="345139"/>
                  </a:lnTo>
                  <a:lnTo>
                    <a:pt x="135142" y="344388"/>
                  </a:lnTo>
                  <a:lnTo>
                    <a:pt x="134907" y="343519"/>
                  </a:lnTo>
                  <a:lnTo>
                    <a:pt x="136965" y="342307"/>
                  </a:lnTo>
                  <a:lnTo>
                    <a:pt x="140321" y="341305"/>
                  </a:lnTo>
                  <a:lnTo>
                    <a:pt x="141009" y="340836"/>
                  </a:lnTo>
                  <a:lnTo>
                    <a:pt x="141604" y="339827"/>
                  </a:lnTo>
                  <a:lnTo>
                    <a:pt x="142425" y="339302"/>
                  </a:lnTo>
                  <a:lnTo>
                    <a:pt x="144773" y="339318"/>
                  </a:lnTo>
                  <a:lnTo>
                    <a:pt x="146752" y="338348"/>
                  </a:lnTo>
                  <a:lnTo>
                    <a:pt x="148387" y="335727"/>
                  </a:lnTo>
                  <a:lnTo>
                    <a:pt x="148778" y="334288"/>
                  </a:lnTo>
                  <a:lnTo>
                    <a:pt x="149357" y="333083"/>
                  </a:lnTo>
                  <a:lnTo>
                    <a:pt x="153433" y="330955"/>
                  </a:lnTo>
                  <a:lnTo>
                    <a:pt x="154442" y="330626"/>
                  </a:lnTo>
                  <a:lnTo>
                    <a:pt x="157173" y="330892"/>
                  </a:lnTo>
                  <a:lnTo>
                    <a:pt x="159660" y="332097"/>
                  </a:lnTo>
                  <a:lnTo>
                    <a:pt x="160889" y="334632"/>
                  </a:lnTo>
                  <a:lnTo>
                    <a:pt x="161969" y="337339"/>
                  </a:lnTo>
                  <a:lnTo>
                    <a:pt x="164558" y="339177"/>
                  </a:lnTo>
                  <a:close/>
                  <a:moveTo>
                    <a:pt x="134281" y="335336"/>
                  </a:moveTo>
                  <a:lnTo>
                    <a:pt x="132763" y="336423"/>
                  </a:lnTo>
                  <a:lnTo>
                    <a:pt x="131621" y="335579"/>
                  </a:lnTo>
                  <a:lnTo>
                    <a:pt x="132177" y="333231"/>
                  </a:lnTo>
                  <a:lnTo>
                    <a:pt x="132552" y="332449"/>
                  </a:lnTo>
                  <a:lnTo>
                    <a:pt x="133851" y="333224"/>
                  </a:lnTo>
                  <a:lnTo>
                    <a:pt x="134281" y="335336"/>
                  </a:lnTo>
                  <a:close/>
                  <a:moveTo>
                    <a:pt x="127600" y="349121"/>
                  </a:moveTo>
                  <a:lnTo>
                    <a:pt x="126059" y="350349"/>
                  </a:lnTo>
                  <a:lnTo>
                    <a:pt x="124940" y="350349"/>
                  </a:lnTo>
                  <a:lnTo>
                    <a:pt x="125957" y="348910"/>
                  </a:lnTo>
                  <a:lnTo>
                    <a:pt x="126098" y="348229"/>
                  </a:lnTo>
                  <a:lnTo>
                    <a:pt x="126951" y="346297"/>
                  </a:lnTo>
                  <a:lnTo>
                    <a:pt x="128617" y="345608"/>
                  </a:lnTo>
                  <a:lnTo>
                    <a:pt x="129321" y="345522"/>
                  </a:lnTo>
                  <a:lnTo>
                    <a:pt x="127960" y="347525"/>
                  </a:lnTo>
                  <a:lnTo>
                    <a:pt x="127600" y="349121"/>
                  </a:lnTo>
                  <a:close/>
                  <a:moveTo>
                    <a:pt x="118494" y="359088"/>
                  </a:moveTo>
                  <a:lnTo>
                    <a:pt x="117946" y="359370"/>
                  </a:lnTo>
                  <a:lnTo>
                    <a:pt x="117242" y="357023"/>
                  </a:lnTo>
                  <a:lnTo>
                    <a:pt x="116749" y="356186"/>
                  </a:lnTo>
                  <a:lnTo>
                    <a:pt x="117571" y="355740"/>
                  </a:lnTo>
                  <a:lnTo>
                    <a:pt x="119221" y="351476"/>
                  </a:lnTo>
                  <a:lnTo>
                    <a:pt x="119518" y="353166"/>
                  </a:lnTo>
                  <a:lnTo>
                    <a:pt x="120160" y="354840"/>
                  </a:lnTo>
                  <a:lnTo>
                    <a:pt x="120801" y="355106"/>
                  </a:lnTo>
                  <a:lnTo>
                    <a:pt x="120175" y="356326"/>
                  </a:lnTo>
                  <a:lnTo>
                    <a:pt x="119260" y="356780"/>
                  </a:lnTo>
                  <a:lnTo>
                    <a:pt x="118494" y="359088"/>
                  </a:lnTo>
                  <a:close/>
                  <a:moveTo>
                    <a:pt x="354839" y="353471"/>
                  </a:moveTo>
                  <a:lnTo>
                    <a:pt x="354456" y="353744"/>
                  </a:lnTo>
                  <a:lnTo>
                    <a:pt x="353400" y="352892"/>
                  </a:lnTo>
                  <a:lnTo>
                    <a:pt x="353244" y="352133"/>
                  </a:lnTo>
                  <a:lnTo>
                    <a:pt x="353431" y="351664"/>
                  </a:lnTo>
                  <a:lnTo>
                    <a:pt x="354120" y="351562"/>
                  </a:lnTo>
                  <a:lnTo>
                    <a:pt x="355544" y="352493"/>
                  </a:lnTo>
                  <a:lnTo>
                    <a:pt x="354839" y="353471"/>
                  </a:lnTo>
                  <a:close/>
                  <a:moveTo>
                    <a:pt x="109457" y="360559"/>
                  </a:moveTo>
                  <a:lnTo>
                    <a:pt x="110310" y="361263"/>
                  </a:lnTo>
                  <a:lnTo>
                    <a:pt x="111554" y="360864"/>
                  </a:lnTo>
                  <a:lnTo>
                    <a:pt x="112548" y="360770"/>
                  </a:lnTo>
                  <a:lnTo>
                    <a:pt x="113260" y="361106"/>
                  </a:lnTo>
                  <a:lnTo>
                    <a:pt x="114159" y="362914"/>
                  </a:lnTo>
                  <a:lnTo>
                    <a:pt x="114488" y="363985"/>
                  </a:lnTo>
                  <a:lnTo>
                    <a:pt x="112884" y="364134"/>
                  </a:lnTo>
                  <a:lnTo>
                    <a:pt x="112204" y="364384"/>
                  </a:lnTo>
                  <a:lnTo>
                    <a:pt x="111327" y="365691"/>
                  </a:lnTo>
                  <a:lnTo>
                    <a:pt x="110068" y="365206"/>
                  </a:lnTo>
                  <a:lnTo>
                    <a:pt x="109277" y="364588"/>
                  </a:lnTo>
                  <a:lnTo>
                    <a:pt x="109105" y="363719"/>
                  </a:lnTo>
                  <a:lnTo>
                    <a:pt x="109457" y="360559"/>
                  </a:lnTo>
                  <a:close/>
                  <a:moveTo>
                    <a:pt x="140571" y="374915"/>
                  </a:moveTo>
                  <a:lnTo>
                    <a:pt x="138834" y="375838"/>
                  </a:lnTo>
                  <a:lnTo>
                    <a:pt x="138615" y="374954"/>
                  </a:lnTo>
                  <a:lnTo>
                    <a:pt x="137880" y="374547"/>
                  </a:lnTo>
                  <a:lnTo>
                    <a:pt x="139140" y="373303"/>
                  </a:lnTo>
                  <a:lnTo>
                    <a:pt x="139093" y="372740"/>
                  </a:lnTo>
                  <a:lnTo>
                    <a:pt x="138295" y="371903"/>
                  </a:lnTo>
                  <a:lnTo>
                    <a:pt x="139218" y="368726"/>
                  </a:lnTo>
                  <a:lnTo>
                    <a:pt x="138968" y="367357"/>
                  </a:lnTo>
                  <a:lnTo>
                    <a:pt x="142433" y="366849"/>
                  </a:lnTo>
                  <a:lnTo>
                    <a:pt x="143067" y="368140"/>
                  </a:lnTo>
                  <a:lnTo>
                    <a:pt x="143130" y="372051"/>
                  </a:lnTo>
                  <a:lnTo>
                    <a:pt x="140571" y="374915"/>
                  </a:lnTo>
                  <a:close/>
                  <a:moveTo>
                    <a:pt x="147127" y="369900"/>
                  </a:moveTo>
                  <a:lnTo>
                    <a:pt x="145187" y="370017"/>
                  </a:lnTo>
                  <a:lnTo>
                    <a:pt x="144381" y="369712"/>
                  </a:lnTo>
                  <a:lnTo>
                    <a:pt x="144061" y="368891"/>
                  </a:lnTo>
                  <a:lnTo>
                    <a:pt x="146783" y="367224"/>
                  </a:lnTo>
                  <a:lnTo>
                    <a:pt x="148895" y="367521"/>
                  </a:lnTo>
                  <a:lnTo>
                    <a:pt x="147957" y="369024"/>
                  </a:lnTo>
                  <a:lnTo>
                    <a:pt x="147127" y="369900"/>
                  </a:lnTo>
                  <a:close/>
                  <a:moveTo>
                    <a:pt x="132576" y="389662"/>
                  </a:moveTo>
                  <a:lnTo>
                    <a:pt x="131887" y="390108"/>
                  </a:lnTo>
                  <a:lnTo>
                    <a:pt x="132326" y="388089"/>
                  </a:lnTo>
                  <a:lnTo>
                    <a:pt x="134094" y="386321"/>
                  </a:lnTo>
                  <a:lnTo>
                    <a:pt x="134242" y="387463"/>
                  </a:lnTo>
                  <a:lnTo>
                    <a:pt x="132576" y="389662"/>
                  </a:lnTo>
                  <a:close/>
                  <a:moveTo>
                    <a:pt x="159833" y="421793"/>
                  </a:moveTo>
                  <a:lnTo>
                    <a:pt x="157908" y="422059"/>
                  </a:lnTo>
                  <a:lnTo>
                    <a:pt x="157869" y="420588"/>
                  </a:lnTo>
                  <a:lnTo>
                    <a:pt x="159394" y="417271"/>
                  </a:lnTo>
                  <a:lnTo>
                    <a:pt x="159559" y="414830"/>
                  </a:lnTo>
                  <a:lnTo>
                    <a:pt x="160983" y="411747"/>
                  </a:lnTo>
                  <a:lnTo>
                    <a:pt x="161585" y="411075"/>
                  </a:lnTo>
                  <a:lnTo>
                    <a:pt x="162039" y="410832"/>
                  </a:lnTo>
                  <a:lnTo>
                    <a:pt x="162532" y="411794"/>
                  </a:lnTo>
                  <a:lnTo>
                    <a:pt x="161984" y="415565"/>
                  </a:lnTo>
                  <a:lnTo>
                    <a:pt x="160552" y="418421"/>
                  </a:lnTo>
                  <a:lnTo>
                    <a:pt x="159833" y="421793"/>
                  </a:lnTo>
                  <a:close/>
                  <a:moveTo>
                    <a:pt x="152439" y="425180"/>
                  </a:moveTo>
                  <a:lnTo>
                    <a:pt x="149928" y="425728"/>
                  </a:lnTo>
                  <a:lnTo>
                    <a:pt x="148551" y="425141"/>
                  </a:lnTo>
                  <a:lnTo>
                    <a:pt x="147284" y="422020"/>
                  </a:lnTo>
                  <a:lnTo>
                    <a:pt x="149686" y="420064"/>
                  </a:lnTo>
                  <a:lnTo>
                    <a:pt x="152893" y="422004"/>
                  </a:lnTo>
                  <a:lnTo>
                    <a:pt x="153551" y="422559"/>
                  </a:lnTo>
                  <a:lnTo>
                    <a:pt x="152439" y="425180"/>
                  </a:lnTo>
                  <a:close/>
                  <a:moveTo>
                    <a:pt x="126747" y="476604"/>
                  </a:moveTo>
                  <a:lnTo>
                    <a:pt x="124854" y="478614"/>
                  </a:lnTo>
                  <a:lnTo>
                    <a:pt x="122843" y="476799"/>
                  </a:lnTo>
                  <a:lnTo>
                    <a:pt x="120418" y="475587"/>
                  </a:lnTo>
                  <a:lnTo>
                    <a:pt x="121568" y="475258"/>
                  </a:lnTo>
                  <a:lnTo>
                    <a:pt x="122241" y="474765"/>
                  </a:lnTo>
                  <a:lnTo>
                    <a:pt x="122311" y="473999"/>
                  </a:lnTo>
                  <a:lnTo>
                    <a:pt x="123884" y="472856"/>
                  </a:lnTo>
                  <a:lnTo>
                    <a:pt x="126998" y="471972"/>
                  </a:lnTo>
                  <a:lnTo>
                    <a:pt x="127991" y="471918"/>
                  </a:lnTo>
                  <a:lnTo>
                    <a:pt x="129110" y="471088"/>
                  </a:lnTo>
                  <a:lnTo>
                    <a:pt x="129478" y="470337"/>
                  </a:lnTo>
                  <a:lnTo>
                    <a:pt x="129939" y="469977"/>
                  </a:lnTo>
                  <a:lnTo>
                    <a:pt x="131950" y="468945"/>
                  </a:lnTo>
                  <a:lnTo>
                    <a:pt x="132497" y="470134"/>
                  </a:lnTo>
                  <a:lnTo>
                    <a:pt x="132404" y="471065"/>
                  </a:lnTo>
                  <a:lnTo>
                    <a:pt x="130894" y="471581"/>
                  </a:lnTo>
                  <a:lnTo>
                    <a:pt x="129423" y="472825"/>
                  </a:lnTo>
                  <a:lnTo>
                    <a:pt x="128054" y="474374"/>
                  </a:lnTo>
                  <a:lnTo>
                    <a:pt x="126833" y="475031"/>
                  </a:lnTo>
                  <a:lnTo>
                    <a:pt x="126442" y="475469"/>
                  </a:lnTo>
                  <a:lnTo>
                    <a:pt x="126747" y="476604"/>
                  </a:lnTo>
                  <a:close/>
                  <a:moveTo>
                    <a:pt x="123923" y="479185"/>
                  </a:moveTo>
                  <a:lnTo>
                    <a:pt x="124072" y="479764"/>
                  </a:lnTo>
                  <a:lnTo>
                    <a:pt x="121920" y="479279"/>
                  </a:lnTo>
                  <a:lnTo>
                    <a:pt x="121044" y="477018"/>
                  </a:lnTo>
                  <a:lnTo>
                    <a:pt x="122476" y="477425"/>
                  </a:lnTo>
                  <a:lnTo>
                    <a:pt x="122914" y="478200"/>
                  </a:lnTo>
                  <a:lnTo>
                    <a:pt x="123923" y="479185"/>
                  </a:lnTo>
                  <a:close/>
                  <a:moveTo>
                    <a:pt x="116765" y="488675"/>
                  </a:moveTo>
                  <a:lnTo>
                    <a:pt x="115842" y="489129"/>
                  </a:lnTo>
                  <a:lnTo>
                    <a:pt x="114613" y="488503"/>
                  </a:lnTo>
                  <a:lnTo>
                    <a:pt x="114230" y="485671"/>
                  </a:lnTo>
                  <a:lnTo>
                    <a:pt x="114777" y="484294"/>
                  </a:lnTo>
                  <a:lnTo>
                    <a:pt x="115740" y="483989"/>
                  </a:lnTo>
                  <a:lnTo>
                    <a:pt x="116577" y="486438"/>
                  </a:lnTo>
                  <a:lnTo>
                    <a:pt x="117156" y="487447"/>
                  </a:lnTo>
                  <a:lnTo>
                    <a:pt x="116765" y="488675"/>
                  </a:lnTo>
                  <a:close/>
                  <a:moveTo>
                    <a:pt x="100531" y="514899"/>
                  </a:moveTo>
                  <a:lnTo>
                    <a:pt x="98411" y="516026"/>
                  </a:lnTo>
                  <a:lnTo>
                    <a:pt x="97629" y="517364"/>
                  </a:lnTo>
                  <a:lnTo>
                    <a:pt x="95673" y="517817"/>
                  </a:lnTo>
                  <a:lnTo>
                    <a:pt x="93771" y="519695"/>
                  </a:lnTo>
                  <a:lnTo>
                    <a:pt x="91925" y="520032"/>
                  </a:lnTo>
                  <a:lnTo>
                    <a:pt x="91972" y="521542"/>
                  </a:lnTo>
                  <a:lnTo>
                    <a:pt x="92762" y="522817"/>
                  </a:lnTo>
                  <a:lnTo>
                    <a:pt x="91534" y="523044"/>
                  </a:lnTo>
                  <a:lnTo>
                    <a:pt x="90243" y="524600"/>
                  </a:lnTo>
                  <a:lnTo>
                    <a:pt x="90141" y="525735"/>
                  </a:lnTo>
                  <a:lnTo>
                    <a:pt x="90603" y="526642"/>
                  </a:lnTo>
                  <a:lnTo>
                    <a:pt x="90541" y="527104"/>
                  </a:lnTo>
                  <a:lnTo>
                    <a:pt x="88913" y="528450"/>
                  </a:lnTo>
                  <a:lnTo>
                    <a:pt x="87231" y="528512"/>
                  </a:lnTo>
                  <a:lnTo>
                    <a:pt x="87161" y="527057"/>
                  </a:lnTo>
                  <a:lnTo>
                    <a:pt x="87270" y="525970"/>
                  </a:lnTo>
                  <a:lnTo>
                    <a:pt x="88858" y="523325"/>
                  </a:lnTo>
                  <a:lnTo>
                    <a:pt x="88897" y="520251"/>
                  </a:lnTo>
                  <a:lnTo>
                    <a:pt x="90368" y="519899"/>
                  </a:lnTo>
                  <a:lnTo>
                    <a:pt x="90900" y="519468"/>
                  </a:lnTo>
                  <a:lnTo>
                    <a:pt x="93224" y="517278"/>
                  </a:lnTo>
                  <a:lnTo>
                    <a:pt x="93654" y="516347"/>
                  </a:lnTo>
                  <a:lnTo>
                    <a:pt x="92449" y="515439"/>
                  </a:lnTo>
                  <a:lnTo>
                    <a:pt x="92543" y="514367"/>
                  </a:lnTo>
                  <a:lnTo>
                    <a:pt x="92817" y="513914"/>
                  </a:lnTo>
                  <a:lnTo>
                    <a:pt x="94726" y="514258"/>
                  </a:lnTo>
                  <a:lnTo>
                    <a:pt x="95500" y="515056"/>
                  </a:lnTo>
                  <a:lnTo>
                    <a:pt x="95884" y="515142"/>
                  </a:lnTo>
                  <a:lnTo>
                    <a:pt x="97003" y="514547"/>
                  </a:lnTo>
                  <a:lnTo>
                    <a:pt x="97527" y="513483"/>
                  </a:lnTo>
                  <a:lnTo>
                    <a:pt x="99608" y="511387"/>
                  </a:lnTo>
                  <a:lnTo>
                    <a:pt x="100453" y="509306"/>
                  </a:lnTo>
                  <a:lnTo>
                    <a:pt x="102135" y="511011"/>
                  </a:lnTo>
                  <a:lnTo>
                    <a:pt x="101681" y="513249"/>
                  </a:lnTo>
                  <a:lnTo>
                    <a:pt x="100531" y="514899"/>
                  </a:lnTo>
                  <a:close/>
                  <a:moveTo>
                    <a:pt x="406373" y="515791"/>
                  </a:moveTo>
                  <a:lnTo>
                    <a:pt x="405966" y="515807"/>
                  </a:lnTo>
                  <a:lnTo>
                    <a:pt x="404589" y="513217"/>
                  </a:lnTo>
                  <a:lnTo>
                    <a:pt x="404988" y="513092"/>
                  </a:lnTo>
                  <a:lnTo>
                    <a:pt x="405793" y="513499"/>
                  </a:lnTo>
                  <a:lnTo>
                    <a:pt x="406678" y="514993"/>
                  </a:lnTo>
                  <a:lnTo>
                    <a:pt x="406373" y="515791"/>
                  </a:lnTo>
                  <a:close/>
                  <a:moveTo>
                    <a:pt x="38734" y="561183"/>
                  </a:moveTo>
                  <a:lnTo>
                    <a:pt x="36880" y="561809"/>
                  </a:lnTo>
                  <a:lnTo>
                    <a:pt x="34892" y="561441"/>
                  </a:lnTo>
                  <a:lnTo>
                    <a:pt x="35213" y="558085"/>
                  </a:lnTo>
                  <a:lnTo>
                    <a:pt x="35902" y="558554"/>
                  </a:lnTo>
                  <a:lnTo>
                    <a:pt x="36332" y="559697"/>
                  </a:lnTo>
                  <a:lnTo>
                    <a:pt x="37811" y="560369"/>
                  </a:lnTo>
                  <a:lnTo>
                    <a:pt x="38734" y="561183"/>
                  </a:lnTo>
                  <a:close/>
                  <a:moveTo>
                    <a:pt x="13456" y="566644"/>
                  </a:moveTo>
                  <a:lnTo>
                    <a:pt x="12165" y="570430"/>
                  </a:lnTo>
                  <a:lnTo>
                    <a:pt x="11093" y="570978"/>
                  </a:lnTo>
                  <a:lnTo>
                    <a:pt x="9998" y="570673"/>
                  </a:lnTo>
                  <a:lnTo>
                    <a:pt x="8872" y="568560"/>
                  </a:lnTo>
                  <a:lnTo>
                    <a:pt x="9662" y="567747"/>
                  </a:lnTo>
                  <a:lnTo>
                    <a:pt x="10757" y="568177"/>
                  </a:lnTo>
                  <a:lnTo>
                    <a:pt x="11641" y="568013"/>
                  </a:lnTo>
                  <a:lnTo>
                    <a:pt x="13652" y="564930"/>
                  </a:lnTo>
                  <a:lnTo>
                    <a:pt x="14137" y="565431"/>
                  </a:lnTo>
                  <a:lnTo>
                    <a:pt x="13456" y="566644"/>
                  </a:lnTo>
                  <a:close/>
                  <a:moveTo>
                    <a:pt x="4585" y="572292"/>
                  </a:moveTo>
                  <a:lnTo>
                    <a:pt x="3200" y="572629"/>
                  </a:lnTo>
                  <a:lnTo>
                    <a:pt x="1533" y="572214"/>
                  </a:lnTo>
                  <a:lnTo>
                    <a:pt x="16" y="572097"/>
                  </a:lnTo>
                  <a:lnTo>
                    <a:pt x="0" y="571385"/>
                  </a:lnTo>
                  <a:lnTo>
                    <a:pt x="1588" y="570649"/>
                  </a:lnTo>
                  <a:lnTo>
                    <a:pt x="1619" y="569624"/>
                  </a:lnTo>
                  <a:lnTo>
                    <a:pt x="2010" y="569069"/>
                  </a:lnTo>
                  <a:lnTo>
                    <a:pt x="5602" y="570328"/>
                  </a:lnTo>
                  <a:lnTo>
                    <a:pt x="5445" y="571252"/>
                  </a:lnTo>
                  <a:lnTo>
                    <a:pt x="4585" y="57229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1E367D49-8154-961C-ECD0-A279E8BC0089}"/>
                </a:ext>
              </a:extLst>
            </p:cNvPr>
            <p:cNvSpPr>
              <a:spLocks/>
            </p:cNvSpPr>
            <p:nvPr/>
          </p:nvSpPr>
          <p:spPr>
            <a:xfrm>
              <a:off x="8188966" y="5026219"/>
              <a:ext cx="813" cy="547"/>
            </a:xfrm>
            <a:custGeom>
              <a:avLst/>
              <a:gdLst>
                <a:gd name="connsiteX0" fmla="*/ 743 w 813"/>
                <a:gd name="connsiteY0" fmla="*/ 516 h 547"/>
                <a:gd name="connsiteX1" fmla="*/ 610 w 813"/>
                <a:gd name="connsiteY1" fmla="*/ 548 h 547"/>
                <a:gd name="connsiteX2" fmla="*/ 383 w 813"/>
                <a:gd name="connsiteY2" fmla="*/ 501 h 547"/>
                <a:gd name="connsiteX3" fmla="*/ 0 w 813"/>
                <a:gd name="connsiteY3" fmla="*/ 133 h 547"/>
                <a:gd name="connsiteX4" fmla="*/ 305 w 813"/>
                <a:gd name="connsiteY4" fmla="*/ 0 h 547"/>
                <a:gd name="connsiteX5" fmla="*/ 814 w 813"/>
                <a:gd name="connsiteY5" fmla="*/ 297 h 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" h="547">
                  <a:moveTo>
                    <a:pt x="743" y="516"/>
                  </a:moveTo>
                  <a:lnTo>
                    <a:pt x="610" y="548"/>
                  </a:lnTo>
                  <a:lnTo>
                    <a:pt x="383" y="501"/>
                  </a:lnTo>
                  <a:lnTo>
                    <a:pt x="0" y="133"/>
                  </a:lnTo>
                  <a:lnTo>
                    <a:pt x="305" y="0"/>
                  </a:lnTo>
                  <a:lnTo>
                    <a:pt x="814" y="29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66C4DB54-0E49-0872-5A0D-DB3EB6C611E6}"/>
                </a:ext>
              </a:extLst>
            </p:cNvPr>
            <p:cNvSpPr>
              <a:spLocks/>
            </p:cNvSpPr>
            <p:nvPr/>
          </p:nvSpPr>
          <p:spPr>
            <a:xfrm>
              <a:off x="7995180" y="4528625"/>
              <a:ext cx="175346" cy="222451"/>
            </a:xfrm>
            <a:custGeom>
              <a:avLst/>
              <a:gdLst>
                <a:gd name="connsiteX0" fmla="*/ 175346 w 175346"/>
                <a:gd name="connsiteY0" fmla="*/ 33187 h 222451"/>
                <a:gd name="connsiteX1" fmla="*/ 172647 w 175346"/>
                <a:gd name="connsiteY1" fmla="*/ 37036 h 222451"/>
                <a:gd name="connsiteX2" fmla="*/ 169409 w 175346"/>
                <a:gd name="connsiteY2" fmla="*/ 41652 h 222451"/>
                <a:gd name="connsiteX3" fmla="*/ 163439 w 175346"/>
                <a:gd name="connsiteY3" fmla="*/ 50140 h 222451"/>
                <a:gd name="connsiteX4" fmla="*/ 158902 w 175346"/>
                <a:gd name="connsiteY4" fmla="*/ 54608 h 222451"/>
                <a:gd name="connsiteX5" fmla="*/ 155475 w 175346"/>
                <a:gd name="connsiteY5" fmla="*/ 57987 h 222451"/>
                <a:gd name="connsiteX6" fmla="*/ 155154 w 175346"/>
                <a:gd name="connsiteY6" fmla="*/ 58597 h 222451"/>
                <a:gd name="connsiteX7" fmla="*/ 155170 w 175346"/>
                <a:gd name="connsiteY7" fmla="*/ 62361 h 222451"/>
                <a:gd name="connsiteX8" fmla="*/ 155209 w 175346"/>
                <a:gd name="connsiteY8" fmla="*/ 71561 h 222451"/>
                <a:gd name="connsiteX9" fmla="*/ 155279 w 175346"/>
                <a:gd name="connsiteY9" fmla="*/ 89954 h 222451"/>
                <a:gd name="connsiteX10" fmla="*/ 155350 w 175346"/>
                <a:gd name="connsiteY10" fmla="*/ 108339 h 222451"/>
                <a:gd name="connsiteX11" fmla="*/ 155420 w 175346"/>
                <a:gd name="connsiteY11" fmla="*/ 126724 h 222451"/>
                <a:gd name="connsiteX12" fmla="*/ 155452 w 175346"/>
                <a:gd name="connsiteY12" fmla="*/ 135916 h 222451"/>
                <a:gd name="connsiteX13" fmla="*/ 155467 w 175346"/>
                <a:gd name="connsiteY13" fmla="*/ 139007 h 222451"/>
                <a:gd name="connsiteX14" fmla="*/ 158479 w 175346"/>
                <a:gd name="connsiteY14" fmla="*/ 142872 h 222451"/>
                <a:gd name="connsiteX15" fmla="*/ 161421 w 175346"/>
                <a:gd name="connsiteY15" fmla="*/ 146650 h 222451"/>
                <a:gd name="connsiteX16" fmla="*/ 165309 w 175346"/>
                <a:gd name="connsiteY16" fmla="*/ 151642 h 222451"/>
                <a:gd name="connsiteX17" fmla="*/ 167398 w 175346"/>
                <a:gd name="connsiteY17" fmla="*/ 154317 h 222451"/>
                <a:gd name="connsiteX18" fmla="*/ 167742 w 175346"/>
                <a:gd name="connsiteY18" fmla="*/ 155209 h 222451"/>
                <a:gd name="connsiteX19" fmla="*/ 167632 w 175346"/>
                <a:gd name="connsiteY19" fmla="*/ 157001 h 222451"/>
                <a:gd name="connsiteX20" fmla="*/ 164433 w 175346"/>
                <a:gd name="connsiteY20" fmla="*/ 160748 h 222451"/>
                <a:gd name="connsiteX21" fmla="*/ 161812 w 175346"/>
                <a:gd name="connsiteY21" fmla="*/ 162454 h 222451"/>
                <a:gd name="connsiteX22" fmla="*/ 158284 w 175346"/>
                <a:gd name="connsiteY22" fmla="*/ 163267 h 222451"/>
                <a:gd name="connsiteX23" fmla="*/ 157227 w 175346"/>
                <a:gd name="connsiteY23" fmla="*/ 163111 h 222451"/>
                <a:gd name="connsiteX24" fmla="*/ 155843 w 175346"/>
                <a:gd name="connsiteY24" fmla="*/ 162579 h 222451"/>
                <a:gd name="connsiteX25" fmla="*/ 155303 w 175346"/>
                <a:gd name="connsiteY25" fmla="*/ 163478 h 222451"/>
                <a:gd name="connsiteX26" fmla="*/ 154896 w 175346"/>
                <a:gd name="connsiteY26" fmla="*/ 164879 h 222451"/>
                <a:gd name="connsiteX27" fmla="*/ 154114 w 175346"/>
                <a:gd name="connsiteY27" fmla="*/ 164582 h 222451"/>
                <a:gd name="connsiteX28" fmla="*/ 153527 w 175346"/>
                <a:gd name="connsiteY28" fmla="*/ 164167 h 222451"/>
                <a:gd name="connsiteX29" fmla="*/ 153879 w 175346"/>
                <a:gd name="connsiteY29" fmla="*/ 166655 h 222451"/>
                <a:gd name="connsiteX30" fmla="*/ 154239 w 175346"/>
                <a:gd name="connsiteY30" fmla="*/ 167883 h 222451"/>
                <a:gd name="connsiteX31" fmla="*/ 153699 w 175346"/>
                <a:gd name="connsiteY31" fmla="*/ 169526 h 222451"/>
                <a:gd name="connsiteX32" fmla="*/ 151985 w 175346"/>
                <a:gd name="connsiteY32" fmla="*/ 170973 h 222451"/>
                <a:gd name="connsiteX33" fmla="*/ 151829 w 175346"/>
                <a:gd name="connsiteY33" fmla="*/ 172202 h 222451"/>
                <a:gd name="connsiteX34" fmla="*/ 148121 w 175346"/>
                <a:gd name="connsiteY34" fmla="*/ 175409 h 222451"/>
                <a:gd name="connsiteX35" fmla="*/ 142856 w 175346"/>
                <a:gd name="connsiteY35" fmla="*/ 175761 h 222451"/>
                <a:gd name="connsiteX36" fmla="*/ 140086 w 175346"/>
                <a:gd name="connsiteY36" fmla="*/ 177357 h 222451"/>
                <a:gd name="connsiteX37" fmla="*/ 138858 w 175346"/>
                <a:gd name="connsiteY37" fmla="*/ 178664 h 222451"/>
                <a:gd name="connsiteX38" fmla="*/ 137919 w 175346"/>
                <a:gd name="connsiteY38" fmla="*/ 181519 h 222451"/>
                <a:gd name="connsiteX39" fmla="*/ 138248 w 175346"/>
                <a:gd name="connsiteY39" fmla="*/ 185893 h 222451"/>
                <a:gd name="connsiteX40" fmla="*/ 136777 w 175346"/>
                <a:gd name="connsiteY40" fmla="*/ 189257 h 222451"/>
                <a:gd name="connsiteX41" fmla="*/ 136503 w 175346"/>
                <a:gd name="connsiteY41" fmla="*/ 190947 h 222451"/>
                <a:gd name="connsiteX42" fmla="*/ 133781 w 175346"/>
                <a:gd name="connsiteY42" fmla="*/ 193129 h 222451"/>
                <a:gd name="connsiteX43" fmla="*/ 132576 w 175346"/>
                <a:gd name="connsiteY43" fmla="*/ 195132 h 222451"/>
                <a:gd name="connsiteX44" fmla="*/ 131684 w 175346"/>
                <a:gd name="connsiteY44" fmla="*/ 197174 h 222451"/>
                <a:gd name="connsiteX45" fmla="*/ 130909 w 175346"/>
                <a:gd name="connsiteY45" fmla="*/ 198066 h 222451"/>
                <a:gd name="connsiteX46" fmla="*/ 129986 w 175346"/>
                <a:gd name="connsiteY46" fmla="*/ 202635 h 222451"/>
                <a:gd name="connsiteX47" fmla="*/ 128719 w 175346"/>
                <a:gd name="connsiteY47" fmla="*/ 205412 h 222451"/>
                <a:gd name="connsiteX48" fmla="*/ 128375 w 175346"/>
                <a:gd name="connsiteY48" fmla="*/ 206335 h 222451"/>
                <a:gd name="connsiteX49" fmla="*/ 128061 w 175346"/>
                <a:gd name="connsiteY49" fmla="*/ 207165 h 222451"/>
                <a:gd name="connsiteX50" fmla="*/ 127084 w 175346"/>
                <a:gd name="connsiteY50" fmla="*/ 208792 h 222451"/>
                <a:gd name="connsiteX51" fmla="*/ 126442 w 175346"/>
                <a:gd name="connsiteY51" fmla="*/ 209918 h 222451"/>
                <a:gd name="connsiteX52" fmla="*/ 125980 w 175346"/>
                <a:gd name="connsiteY52" fmla="*/ 210654 h 222451"/>
                <a:gd name="connsiteX53" fmla="*/ 122773 w 175346"/>
                <a:gd name="connsiteY53" fmla="*/ 217773 h 222451"/>
                <a:gd name="connsiteX54" fmla="*/ 120270 w 175346"/>
                <a:gd name="connsiteY54" fmla="*/ 220989 h 222451"/>
                <a:gd name="connsiteX55" fmla="*/ 118306 w 175346"/>
                <a:gd name="connsiteY55" fmla="*/ 220621 h 222451"/>
                <a:gd name="connsiteX56" fmla="*/ 116999 w 175346"/>
                <a:gd name="connsiteY56" fmla="*/ 221865 h 222451"/>
                <a:gd name="connsiteX57" fmla="*/ 116858 w 175346"/>
                <a:gd name="connsiteY57" fmla="*/ 222451 h 222451"/>
                <a:gd name="connsiteX58" fmla="*/ 116162 w 175346"/>
                <a:gd name="connsiteY58" fmla="*/ 222123 h 222451"/>
                <a:gd name="connsiteX59" fmla="*/ 114527 w 175346"/>
                <a:gd name="connsiteY59" fmla="*/ 220942 h 222451"/>
                <a:gd name="connsiteX60" fmla="*/ 111155 w 175346"/>
                <a:gd name="connsiteY60" fmla="*/ 218524 h 222451"/>
                <a:gd name="connsiteX61" fmla="*/ 107783 w 175346"/>
                <a:gd name="connsiteY61" fmla="*/ 216107 h 222451"/>
                <a:gd name="connsiteX62" fmla="*/ 104411 w 175346"/>
                <a:gd name="connsiteY62" fmla="*/ 213689 h 222451"/>
                <a:gd name="connsiteX63" fmla="*/ 101039 w 175346"/>
                <a:gd name="connsiteY63" fmla="*/ 211272 h 222451"/>
                <a:gd name="connsiteX64" fmla="*/ 97667 w 175346"/>
                <a:gd name="connsiteY64" fmla="*/ 208855 h 222451"/>
                <a:gd name="connsiteX65" fmla="*/ 94296 w 175346"/>
                <a:gd name="connsiteY65" fmla="*/ 206437 h 222451"/>
                <a:gd name="connsiteX66" fmla="*/ 90924 w 175346"/>
                <a:gd name="connsiteY66" fmla="*/ 204020 h 222451"/>
                <a:gd name="connsiteX67" fmla="*/ 87552 w 175346"/>
                <a:gd name="connsiteY67" fmla="*/ 201602 h 222451"/>
                <a:gd name="connsiteX68" fmla="*/ 85573 w 175346"/>
                <a:gd name="connsiteY68" fmla="*/ 200186 h 222451"/>
                <a:gd name="connsiteX69" fmla="*/ 84704 w 175346"/>
                <a:gd name="connsiteY69" fmla="*/ 199349 h 222451"/>
                <a:gd name="connsiteX70" fmla="*/ 84015 w 175346"/>
                <a:gd name="connsiteY70" fmla="*/ 197683 h 222451"/>
                <a:gd name="connsiteX71" fmla="*/ 83687 w 175346"/>
                <a:gd name="connsiteY71" fmla="*/ 197268 h 222451"/>
                <a:gd name="connsiteX72" fmla="*/ 82787 w 175346"/>
                <a:gd name="connsiteY72" fmla="*/ 196744 h 222451"/>
                <a:gd name="connsiteX73" fmla="*/ 81731 w 175346"/>
                <a:gd name="connsiteY73" fmla="*/ 196626 h 222451"/>
                <a:gd name="connsiteX74" fmla="*/ 81426 w 175346"/>
                <a:gd name="connsiteY74" fmla="*/ 196306 h 222451"/>
                <a:gd name="connsiteX75" fmla="*/ 81434 w 175346"/>
                <a:gd name="connsiteY75" fmla="*/ 195500 h 222451"/>
                <a:gd name="connsiteX76" fmla="*/ 81794 w 175346"/>
                <a:gd name="connsiteY76" fmla="*/ 194342 h 222451"/>
                <a:gd name="connsiteX77" fmla="*/ 83038 w 175346"/>
                <a:gd name="connsiteY77" fmla="*/ 192128 h 222451"/>
                <a:gd name="connsiteX78" fmla="*/ 83171 w 175346"/>
                <a:gd name="connsiteY78" fmla="*/ 190821 h 222451"/>
                <a:gd name="connsiteX79" fmla="*/ 82928 w 175346"/>
                <a:gd name="connsiteY79" fmla="*/ 189343 h 222451"/>
                <a:gd name="connsiteX80" fmla="*/ 82545 w 175346"/>
                <a:gd name="connsiteY80" fmla="*/ 186972 h 222451"/>
                <a:gd name="connsiteX81" fmla="*/ 82209 w 175346"/>
                <a:gd name="connsiteY81" fmla="*/ 186432 h 222451"/>
                <a:gd name="connsiteX82" fmla="*/ 79971 w 175346"/>
                <a:gd name="connsiteY82" fmla="*/ 185188 h 222451"/>
                <a:gd name="connsiteX83" fmla="*/ 75292 w 175346"/>
                <a:gd name="connsiteY83" fmla="*/ 182591 h 222451"/>
                <a:gd name="connsiteX84" fmla="*/ 70614 w 175346"/>
                <a:gd name="connsiteY84" fmla="*/ 179994 h 222451"/>
                <a:gd name="connsiteX85" fmla="*/ 65936 w 175346"/>
                <a:gd name="connsiteY85" fmla="*/ 177396 h 222451"/>
                <a:gd name="connsiteX86" fmla="*/ 61250 w 175346"/>
                <a:gd name="connsiteY86" fmla="*/ 174799 h 222451"/>
                <a:gd name="connsiteX87" fmla="*/ 56571 w 175346"/>
                <a:gd name="connsiteY87" fmla="*/ 172202 h 222451"/>
                <a:gd name="connsiteX88" fmla="*/ 51893 w 175346"/>
                <a:gd name="connsiteY88" fmla="*/ 169604 h 222451"/>
                <a:gd name="connsiteX89" fmla="*/ 47214 w 175346"/>
                <a:gd name="connsiteY89" fmla="*/ 167007 h 222451"/>
                <a:gd name="connsiteX90" fmla="*/ 42536 w 175346"/>
                <a:gd name="connsiteY90" fmla="*/ 164409 h 222451"/>
                <a:gd name="connsiteX91" fmla="*/ 37849 w 175346"/>
                <a:gd name="connsiteY91" fmla="*/ 161812 h 222451"/>
                <a:gd name="connsiteX92" fmla="*/ 33171 w 175346"/>
                <a:gd name="connsiteY92" fmla="*/ 159215 h 222451"/>
                <a:gd name="connsiteX93" fmla="*/ 28485 w 175346"/>
                <a:gd name="connsiteY93" fmla="*/ 156617 h 222451"/>
                <a:gd name="connsiteX94" fmla="*/ 23806 w 175346"/>
                <a:gd name="connsiteY94" fmla="*/ 154020 h 222451"/>
                <a:gd name="connsiteX95" fmla="*/ 19128 w 175346"/>
                <a:gd name="connsiteY95" fmla="*/ 151423 h 222451"/>
                <a:gd name="connsiteX96" fmla="*/ 14450 w 175346"/>
                <a:gd name="connsiteY96" fmla="*/ 148825 h 222451"/>
                <a:gd name="connsiteX97" fmla="*/ 9771 w 175346"/>
                <a:gd name="connsiteY97" fmla="*/ 146228 h 222451"/>
                <a:gd name="connsiteX98" fmla="*/ 5085 w 175346"/>
                <a:gd name="connsiteY98" fmla="*/ 143631 h 222451"/>
                <a:gd name="connsiteX99" fmla="*/ 3325 w 175346"/>
                <a:gd name="connsiteY99" fmla="*/ 142653 h 222451"/>
                <a:gd name="connsiteX100" fmla="*/ 1744 w 175346"/>
                <a:gd name="connsiteY100" fmla="*/ 141831 h 222451"/>
                <a:gd name="connsiteX101" fmla="*/ 70 w 175346"/>
                <a:gd name="connsiteY101" fmla="*/ 141831 h 222451"/>
                <a:gd name="connsiteX102" fmla="*/ 0 w 175346"/>
                <a:gd name="connsiteY102" fmla="*/ 138115 h 222451"/>
                <a:gd name="connsiteX103" fmla="*/ 532 w 175346"/>
                <a:gd name="connsiteY103" fmla="*/ 128656 h 222451"/>
                <a:gd name="connsiteX104" fmla="*/ 469 w 175346"/>
                <a:gd name="connsiteY104" fmla="*/ 120348 h 222451"/>
                <a:gd name="connsiteX105" fmla="*/ 946 w 175346"/>
                <a:gd name="connsiteY105" fmla="*/ 116186 h 222451"/>
                <a:gd name="connsiteX106" fmla="*/ 3012 w 175346"/>
                <a:gd name="connsiteY106" fmla="*/ 113549 h 222451"/>
                <a:gd name="connsiteX107" fmla="*/ 3966 w 175346"/>
                <a:gd name="connsiteY107" fmla="*/ 111633 h 222451"/>
                <a:gd name="connsiteX108" fmla="*/ 4647 w 175346"/>
                <a:gd name="connsiteY108" fmla="*/ 108957 h 222451"/>
                <a:gd name="connsiteX109" fmla="*/ 5727 w 175346"/>
                <a:gd name="connsiteY109" fmla="*/ 106774 h 222451"/>
                <a:gd name="connsiteX110" fmla="*/ 8175 w 175346"/>
                <a:gd name="connsiteY110" fmla="*/ 104998 h 222451"/>
                <a:gd name="connsiteX111" fmla="*/ 8613 w 175346"/>
                <a:gd name="connsiteY111" fmla="*/ 104020 h 222451"/>
                <a:gd name="connsiteX112" fmla="*/ 11211 w 175346"/>
                <a:gd name="connsiteY112" fmla="*/ 101055 h 222451"/>
                <a:gd name="connsiteX113" fmla="*/ 12768 w 175346"/>
                <a:gd name="connsiteY113" fmla="*/ 97245 h 222451"/>
                <a:gd name="connsiteX114" fmla="*/ 13941 w 175346"/>
                <a:gd name="connsiteY114" fmla="*/ 95947 h 222451"/>
                <a:gd name="connsiteX115" fmla="*/ 15412 w 175346"/>
                <a:gd name="connsiteY115" fmla="*/ 94750 h 222451"/>
                <a:gd name="connsiteX116" fmla="*/ 16445 w 175346"/>
                <a:gd name="connsiteY116" fmla="*/ 94116 h 222451"/>
                <a:gd name="connsiteX117" fmla="*/ 18150 w 175346"/>
                <a:gd name="connsiteY117" fmla="*/ 93482 h 222451"/>
                <a:gd name="connsiteX118" fmla="*/ 19488 w 175346"/>
                <a:gd name="connsiteY118" fmla="*/ 93122 h 222451"/>
                <a:gd name="connsiteX119" fmla="*/ 19730 w 175346"/>
                <a:gd name="connsiteY119" fmla="*/ 92817 h 222451"/>
                <a:gd name="connsiteX120" fmla="*/ 19848 w 175346"/>
                <a:gd name="connsiteY120" fmla="*/ 92199 h 222451"/>
                <a:gd name="connsiteX121" fmla="*/ 19402 w 175346"/>
                <a:gd name="connsiteY121" fmla="*/ 89837 h 222451"/>
                <a:gd name="connsiteX122" fmla="*/ 19973 w 175346"/>
                <a:gd name="connsiteY122" fmla="*/ 89062 h 222451"/>
                <a:gd name="connsiteX123" fmla="*/ 20880 w 175346"/>
                <a:gd name="connsiteY123" fmla="*/ 87482 h 222451"/>
                <a:gd name="connsiteX124" fmla="*/ 21921 w 175346"/>
                <a:gd name="connsiteY124" fmla="*/ 86011 h 222451"/>
                <a:gd name="connsiteX125" fmla="*/ 22860 w 175346"/>
                <a:gd name="connsiteY125" fmla="*/ 85072 h 222451"/>
                <a:gd name="connsiteX126" fmla="*/ 23384 w 175346"/>
                <a:gd name="connsiteY126" fmla="*/ 84110 h 222451"/>
                <a:gd name="connsiteX127" fmla="*/ 23626 w 175346"/>
                <a:gd name="connsiteY127" fmla="*/ 82451 h 222451"/>
                <a:gd name="connsiteX128" fmla="*/ 23666 w 175346"/>
                <a:gd name="connsiteY128" fmla="*/ 81270 h 222451"/>
                <a:gd name="connsiteX129" fmla="*/ 23658 w 175346"/>
                <a:gd name="connsiteY129" fmla="*/ 79345 h 222451"/>
                <a:gd name="connsiteX130" fmla="*/ 23360 w 175346"/>
                <a:gd name="connsiteY130" fmla="*/ 74972 h 222451"/>
                <a:gd name="connsiteX131" fmla="*/ 22257 w 175346"/>
                <a:gd name="connsiteY131" fmla="*/ 71311 h 222451"/>
                <a:gd name="connsiteX132" fmla="*/ 21577 w 175346"/>
                <a:gd name="connsiteY132" fmla="*/ 67211 h 222451"/>
                <a:gd name="connsiteX133" fmla="*/ 22077 w 175346"/>
                <a:gd name="connsiteY133" fmla="*/ 65866 h 222451"/>
                <a:gd name="connsiteX134" fmla="*/ 21209 w 175346"/>
                <a:gd name="connsiteY134" fmla="*/ 63464 h 222451"/>
                <a:gd name="connsiteX135" fmla="*/ 20779 w 175346"/>
                <a:gd name="connsiteY135" fmla="*/ 63331 h 222451"/>
                <a:gd name="connsiteX136" fmla="*/ 20075 w 175346"/>
                <a:gd name="connsiteY136" fmla="*/ 62806 h 222451"/>
                <a:gd name="connsiteX137" fmla="*/ 19167 w 175346"/>
                <a:gd name="connsiteY137" fmla="*/ 60538 h 222451"/>
                <a:gd name="connsiteX138" fmla="*/ 18487 w 175346"/>
                <a:gd name="connsiteY138" fmla="*/ 58472 h 222451"/>
                <a:gd name="connsiteX139" fmla="*/ 18064 w 175346"/>
                <a:gd name="connsiteY139" fmla="*/ 57956 h 222451"/>
                <a:gd name="connsiteX140" fmla="*/ 15123 w 175346"/>
                <a:gd name="connsiteY140" fmla="*/ 56149 h 222451"/>
                <a:gd name="connsiteX141" fmla="*/ 13659 w 175346"/>
                <a:gd name="connsiteY141" fmla="*/ 51885 h 222451"/>
                <a:gd name="connsiteX142" fmla="*/ 12016 w 175346"/>
                <a:gd name="connsiteY142" fmla="*/ 50938 h 222451"/>
                <a:gd name="connsiteX143" fmla="*/ 11125 w 175346"/>
                <a:gd name="connsiteY143" fmla="*/ 46698 h 222451"/>
                <a:gd name="connsiteX144" fmla="*/ 10953 w 175346"/>
                <a:gd name="connsiteY144" fmla="*/ 45493 h 222451"/>
                <a:gd name="connsiteX145" fmla="*/ 11884 w 175346"/>
                <a:gd name="connsiteY145" fmla="*/ 41261 h 222451"/>
                <a:gd name="connsiteX146" fmla="*/ 11790 w 175346"/>
                <a:gd name="connsiteY146" fmla="*/ 40291 h 222451"/>
                <a:gd name="connsiteX147" fmla="*/ 10804 w 175346"/>
                <a:gd name="connsiteY147" fmla="*/ 39399 h 222451"/>
                <a:gd name="connsiteX148" fmla="*/ 8042 w 175346"/>
                <a:gd name="connsiteY148" fmla="*/ 38484 h 222451"/>
                <a:gd name="connsiteX149" fmla="*/ 5805 w 175346"/>
                <a:gd name="connsiteY149" fmla="*/ 36739 h 222451"/>
                <a:gd name="connsiteX150" fmla="*/ 6094 w 175346"/>
                <a:gd name="connsiteY150" fmla="*/ 36129 h 222451"/>
                <a:gd name="connsiteX151" fmla="*/ 6259 w 175346"/>
                <a:gd name="connsiteY151" fmla="*/ 35495 h 222451"/>
                <a:gd name="connsiteX152" fmla="*/ 5077 w 175346"/>
                <a:gd name="connsiteY152" fmla="*/ 35072 h 222451"/>
                <a:gd name="connsiteX153" fmla="*/ 1651 w 175346"/>
                <a:gd name="connsiteY153" fmla="*/ 27836 h 222451"/>
                <a:gd name="connsiteX154" fmla="*/ 6055 w 175346"/>
                <a:gd name="connsiteY154" fmla="*/ 23486 h 222451"/>
                <a:gd name="connsiteX155" fmla="*/ 10522 w 175346"/>
                <a:gd name="connsiteY155" fmla="*/ 19081 h 222451"/>
                <a:gd name="connsiteX156" fmla="*/ 16226 w 175346"/>
                <a:gd name="connsiteY156" fmla="*/ 13503 h 222451"/>
                <a:gd name="connsiteX157" fmla="*/ 21460 w 175346"/>
                <a:gd name="connsiteY157" fmla="*/ 8379 h 222451"/>
                <a:gd name="connsiteX158" fmla="*/ 25981 w 175346"/>
                <a:gd name="connsiteY158" fmla="*/ 3951 h 222451"/>
                <a:gd name="connsiteX159" fmla="*/ 30018 w 175346"/>
                <a:gd name="connsiteY159" fmla="*/ 0 h 222451"/>
                <a:gd name="connsiteX160" fmla="*/ 29917 w 175346"/>
                <a:gd name="connsiteY160" fmla="*/ 751 h 222451"/>
                <a:gd name="connsiteX161" fmla="*/ 29932 w 175346"/>
                <a:gd name="connsiteY161" fmla="*/ 1752 h 222451"/>
                <a:gd name="connsiteX162" fmla="*/ 30433 w 175346"/>
                <a:gd name="connsiteY162" fmla="*/ 2363 h 222451"/>
                <a:gd name="connsiteX163" fmla="*/ 31262 w 175346"/>
                <a:gd name="connsiteY163" fmla="*/ 2785 h 222451"/>
                <a:gd name="connsiteX164" fmla="*/ 32412 w 175346"/>
                <a:gd name="connsiteY164" fmla="*/ 2339 h 222451"/>
                <a:gd name="connsiteX165" fmla="*/ 33421 w 175346"/>
                <a:gd name="connsiteY165" fmla="*/ 1721 h 222451"/>
                <a:gd name="connsiteX166" fmla="*/ 34407 w 175346"/>
                <a:gd name="connsiteY166" fmla="*/ 1588 h 222451"/>
                <a:gd name="connsiteX167" fmla="*/ 40470 w 175346"/>
                <a:gd name="connsiteY167" fmla="*/ 3231 h 222451"/>
                <a:gd name="connsiteX168" fmla="*/ 41488 w 175346"/>
                <a:gd name="connsiteY168" fmla="*/ 4663 h 222451"/>
                <a:gd name="connsiteX169" fmla="*/ 41417 w 175346"/>
                <a:gd name="connsiteY169" fmla="*/ 6204 h 222451"/>
                <a:gd name="connsiteX170" fmla="*/ 41683 w 175346"/>
                <a:gd name="connsiteY170" fmla="*/ 7323 h 222451"/>
                <a:gd name="connsiteX171" fmla="*/ 41213 w 175346"/>
                <a:gd name="connsiteY171" fmla="*/ 8449 h 222451"/>
                <a:gd name="connsiteX172" fmla="*/ 40713 w 175346"/>
                <a:gd name="connsiteY172" fmla="*/ 11845 h 222451"/>
                <a:gd name="connsiteX173" fmla="*/ 40870 w 175346"/>
                <a:gd name="connsiteY173" fmla="*/ 14958 h 222451"/>
                <a:gd name="connsiteX174" fmla="*/ 42676 w 175346"/>
                <a:gd name="connsiteY174" fmla="*/ 17266 h 222451"/>
                <a:gd name="connsiteX175" fmla="*/ 44304 w 175346"/>
                <a:gd name="connsiteY175" fmla="*/ 19073 h 222451"/>
                <a:gd name="connsiteX176" fmla="*/ 45595 w 175346"/>
                <a:gd name="connsiteY176" fmla="*/ 21616 h 222451"/>
                <a:gd name="connsiteX177" fmla="*/ 46549 w 175346"/>
                <a:gd name="connsiteY177" fmla="*/ 22399 h 222451"/>
                <a:gd name="connsiteX178" fmla="*/ 47864 w 175346"/>
                <a:gd name="connsiteY178" fmla="*/ 22805 h 222451"/>
                <a:gd name="connsiteX179" fmla="*/ 52034 w 175346"/>
                <a:gd name="connsiteY179" fmla="*/ 22915 h 222451"/>
                <a:gd name="connsiteX180" fmla="*/ 58206 w 175346"/>
                <a:gd name="connsiteY180" fmla="*/ 23079 h 222451"/>
                <a:gd name="connsiteX181" fmla="*/ 64144 w 175346"/>
                <a:gd name="connsiteY181" fmla="*/ 23236 h 222451"/>
                <a:gd name="connsiteX182" fmla="*/ 64684 w 175346"/>
                <a:gd name="connsiteY182" fmla="*/ 23298 h 222451"/>
                <a:gd name="connsiteX183" fmla="*/ 65943 w 175346"/>
                <a:gd name="connsiteY183" fmla="*/ 23642 h 222451"/>
                <a:gd name="connsiteX184" fmla="*/ 71412 w 175346"/>
                <a:gd name="connsiteY184" fmla="*/ 27069 h 222451"/>
                <a:gd name="connsiteX185" fmla="*/ 76419 w 175346"/>
                <a:gd name="connsiteY185" fmla="*/ 30214 h 222451"/>
                <a:gd name="connsiteX186" fmla="*/ 80660 w 175346"/>
                <a:gd name="connsiteY186" fmla="*/ 32944 h 222451"/>
                <a:gd name="connsiteX187" fmla="*/ 84775 w 175346"/>
                <a:gd name="connsiteY187" fmla="*/ 35597 h 222451"/>
                <a:gd name="connsiteX188" fmla="*/ 88772 w 175346"/>
                <a:gd name="connsiteY188" fmla="*/ 38178 h 222451"/>
                <a:gd name="connsiteX189" fmla="*/ 91870 w 175346"/>
                <a:gd name="connsiteY189" fmla="*/ 40314 h 222451"/>
                <a:gd name="connsiteX190" fmla="*/ 94929 w 175346"/>
                <a:gd name="connsiteY190" fmla="*/ 40963 h 222451"/>
                <a:gd name="connsiteX191" fmla="*/ 99897 w 175346"/>
                <a:gd name="connsiteY191" fmla="*/ 41276 h 222451"/>
                <a:gd name="connsiteX192" fmla="*/ 103331 w 175346"/>
                <a:gd name="connsiteY192" fmla="*/ 41386 h 222451"/>
                <a:gd name="connsiteX193" fmla="*/ 106508 w 175346"/>
                <a:gd name="connsiteY193" fmla="*/ 42286 h 222451"/>
                <a:gd name="connsiteX194" fmla="*/ 111233 w 175346"/>
                <a:gd name="connsiteY194" fmla="*/ 43123 h 222451"/>
                <a:gd name="connsiteX195" fmla="*/ 114754 w 175346"/>
                <a:gd name="connsiteY195" fmla="*/ 43553 h 222451"/>
                <a:gd name="connsiteX196" fmla="*/ 116882 w 175346"/>
                <a:gd name="connsiteY196" fmla="*/ 44038 h 222451"/>
                <a:gd name="connsiteX197" fmla="*/ 122788 w 175346"/>
                <a:gd name="connsiteY197" fmla="*/ 44531 h 222451"/>
                <a:gd name="connsiteX198" fmla="*/ 123766 w 175346"/>
                <a:gd name="connsiteY198" fmla="*/ 44242 h 222451"/>
                <a:gd name="connsiteX199" fmla="*/ 126372 w 175346"/>
                <a:gd name="connsiteY199" fmla="*/ 41871 h 222451"/>
                <a:gd name="connsiteX200" fmla="*/ 129290 w 175346"/>
                <a:gd name="connsiteY200" fmla="*/ 38014 h 222451"/>
                <a:gd name="connsiteX201" fmla="*/ 130432 w 175346"/>
                <a:gd name="connsiteY201" fmla="*/ 35894 h 222451"/>
                <a:gd name="connsiteX202" fmla="*/ 134203 w 175346"/>
                <a:gd name="connsiteY202" fmla="*/ 33782 h 222451"/>
                <a:gd name="connsiteX203" fmla="*/ 140829 w 175346"/>
                <a:gd name="connsiteY203" fmla="*/ 30840 h 222451"/>
                <a:gd name="connsiteX204" fmla="*/ 145500 w 175346"/>
                <a:gd name="connsiteY204" fmla="*/ 28759 h 222451"/>
                <a:gd name="connsiteX205" fmla="*/ 150695 w 175346"/>
                <a:gd name="connsiteY205" fmla="*/ 26670 h 222451"/>
                <a:gd name="connsiteX206" fmla="*/ 153057 w 175346"/>
                <a:gd name="connsiteY206" fmla="*/ 28477 h 222451"/>
                <a:gd name="connsiteX207" fmla="*/ 156312 w 175346"/>
                <a:gd name="connsiteY207" fmla="*/ 31380 h 222451"/>
                <a:gd name="connsiteX208" fmla="*/ 157767 w 175346"/>
                <a:gd name="connsiteY208" fmla="*/ 32811 h 222451"/>
                <a:gd name="connsiteX209" fmla="*/ 158933 w 175346"/>
                <a:gd name="connsiteY209" fmla="*/ 33445 h 222451"/>
                <a:gd name="connsiteX210" fmla="*/ 160701 w 175346"/>
                <a:gd name="connsiteY210" fmla="*/ 33868 h 222451"/>
                <a:gd name="connsiteX211" fmla="*/ 162852 w 175346"/>
                <a:gd name="connsiteY211" fmla="*/ 33875 h 222451"/>
                <a:gd name="connsiteX212" fmla="*/ 164026 w 175346"/>
                <a:gd name="connsiteY212" fmla="*/ 33813 h 222451"/>
                <a:gd name="connsiteX213" fmla="*/ 166428 w 175346"/>
                <a:gd name="connsiteY213" fmla="*/ 33437 h 222451"/>
                <a:gd name="connsiteX214" fmla="*/ 172045 w 175346"/>
                <a:gd name="connsiteY214" fmla="*/ 33093 h 222451"/>
                <a:gd name="connsiteX215" fmla="*/ 175346 w 175346"/>
                <a:gd name="connsiteY215" fmla="*/ 33187 h 222451"/>
                <a:gd name="connsiteX216" fmla="*/ 155811 w 175346"/>
                <a:gd name="connsiteY216" fmla="*/ 167093 h 222451"/>
                <a:gd name="connsiteX217" fmla="*/ 154997 w 175346"/>
                <a:gd name="connsiteY217" fmla="*/ 167281 h 222451"/>
                <a:gd name="connsiteX218" fmla="*/ 155420 w 175346"/>
                <a:gd name="connsiteY218" fmla="*/ 166029 h 222451"/>
                <a:gd name="connsiteX219" fmla="*/ 157830 w 175346"/>
                <a:gd name="connsiteY219" fmla="*/ 164425 h 222451"/>
                <a:gd name="connsiteX220" fmla="*/ 158807 w 175346"/>
                <a:gd name="connsiteY220" fmla="*/ 164785 h 222451"/>
                <a:gd name="connsiteX221" fmla="*/ 158996 w 175346"/>
                <a:gd name="connsiteY221" fmla="*/ 165145 h 222451"/>
                <a:gd name="connsiteX222" fmla="*/ 158941 w 175346"/>
                <a:gd name="connsiteY222" fmla="*/ 165481 h 222451"/>
                <a:gd name="connsiteX223" fmla="*/ 158534 w 175346"/>
                <a:gd name="connsiteY223" fmla="*/ 165810 h 222451"/>
                <a:gd name="connsiteX224" fmla="*/ 155811 w 175346"/>
                <a:gd name="connsiteY224" fmla="*/ 167093 h 222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</a:cxnLst>
              <a:rect l="l" t="t" r="r" b="b"/>
              <a:pathLst>
                <a:path w="175346" h="222451">
                  <a:moveTo>
                    <a:pt x="175346" y="33187"/>
                  </a:moveTo>
                  <a:lnTo>
                    <a:pt x="172647" y="37036"/>
                  </a:lnTo>
                  <a:lnTo>
                    <a:pt x="169409" y="41652"/>
                  </a:lnTo>
                  <a:lnTo>
                    <a:pt x="163439" y="50140"/>
                  </a:lnTo>
                  <a:lnTo>
                    <a:pt x="158902" y="54608"/>
                  </a:lnTo>
                  <a:lnTo>
                    <a:pt x="155475" y="57987"/>
                  </a:lnTo>
                  <a:lnTo>
                    <a:pt x="155154" y="58597"/>
                  </a:lnTo>
                  <a:lnTo>
                    <a:pt x="155170" y="62361"/>
                  </a:lnTo>
                  <a:lnTo>
                    <a:pt x="155209" y="71561"/>
                  </a:lnTo>
                  <a:lnTo>
                    <a:pt x="155279" y="89954"/>
                  </a:lnTo>
                  <a:lnTo>
                    <a:pt x="155350" y="108339"/>
                  </a:lnTo>
                  <a:lnTo>
                    <a:pt x="155420" y="126724"/>
                  </a:lnTo>
                  <a:lnTo>
                    <a:pt x="155452" y="135916"/>
                  </a:lnTo>
                  <a:lnTo>
                    <a:pt x="155467" y="139007"/>
                  </a:lnTo>
                  <a:lnTo>
                    <a:pt x="158479" y="142872"/>
                  </a:lnTo>
                  <a:lnTo>
                    <a:pt x="161421" y="146650"/>
                  </a:lnTo>
                  <a:lnTo>
                    <a:pt x="165309" y="151642"/>
                  </a:lnTo>
                  <a:lnTo>
                    <a:pt x="167398" y="154317"/>
                  </a:lnTo>
                  <a:lnTo>
                    <a:pt x="167742" y="155209"/>
                  </a:lnTo>
                  <a:lnTo>
                    <a:pt x="167632" y="157001"/>
                  </a:lnTo>
                  <a:lnTo>
                    <a:pt x="164433" y="160748"/>
                  </a:lnTo>
                  <a:lnTo>
                    <a:pt x="161812" y="162454"/>
                  </a:lnTo>
                  <a:lnTo>
                    <a:pt x="158284" y="163267"/>
                  </a:lnTo>
                  <a:lnTo>
                    <a:pt x="157227" y="163111"/>
                  </a:lnTo>
                  <a:lnTo>
                    <a:pt x="155843" y="162579"/>
                  </a:lnTo>
                  <a:lnTo>
                    <a:pt x="155303" y="163478"/>
                  </a:lnTo>
                  <a:lnTo>
                    <a:pt x="154896" y="164879"/>
                  </a:lnTo>
                  <a:lnTo>
                    <a:pt x="154114" y="164582"/>
                  </a:lnTo>
                  <a:lnTo>
                    <a:pt x="153527" y="164167"/>
                  </a:lnTo>
                  <a:lnTo>
                    <a:pt x="153879" y="166655"/>
                  </a:lnTo>
                  <a:lnTo>
                    <a:pt x="154239" y="167883"/>
                  </a:lnTo>
                  <a:lnTo>
                    <a:pt x="153699" y="169526"/>
                  </a:lnTo>
                  <a:lnTo>
                    <a:pt x="151985" y="170973"/>
                  </a:lnTo>
                  <a:lnTo>
                    <a:pt x="151829" y="172202"/>
                  </a:lnTo>
                  <a:lnTo>
                    <a:pt x="148121" y="175409"/>
                  </a:lnTo>
                  <a:lnTo>
                    <a:pt x="142856" y="175761"/>
                  </a:lnTo>
                  <a:lnTo>
                    <a:pt x="140086" y="177357"/>
                  </a:lnTo>
                  <a:lnTo>
                    <a:pt x="138858" y="178664"/>
                  </a:lnTo>
                  <a:lnTo>
                    <a:pt x="137919" y="181519"/>
                  </a:lnTo>
                  <a:lnTo>
                    <a:pt x="138248" y="185893"/>
                  </a:lnTo>
                  <a:lnTo>
                    <a:pt x="136777" y="189257"/>
                  </a:lnTo>
                  <a:lnTo>
                    <a:pt x="136503" y="190947"/>
                  </a:lnTo>
                  <a:lnTo>
                    <a:pt x="133781" y="193129"/>
                  </a:lnTo>
                  <a:lnTo>
                    <a:pt x="132576" y="195132"/>
                  </a:lnTo>
                  <a:lnTo>
                    <a:pt x="131684" y="197174"/>
                  </a:lnTo>
                  <a:lnTo>
                    <a:pt x="130909" y="198066"/>
                  </a:lnTo>
                  <a:lnTo>
                    <a:pt x="129986" y="202635"/>
                  </a:lnTo>
                  <a:lnTo>
                    <a:pt x="128719" y="205412"/>
                  </a:lnTo>
                  <a:lnTo>
                    <a:pt x="128375" y="206335"/>
                  </a:lnTo>
                  <a:lnTo>
                    <a:pt x="128061" y="207165"/>
                  </a:lnTo>
                  <a:lnTo>
                    <a:pt x="127084" y="208792"/>
                  </a:lnTo>
                  <a:lnTo>
                    <a:pt x="126442" y="209918"/>
                  </a:lnTo>
                  <a:lnTo>
                    <a:pt x="125980" y="210654"/>
                  </a:lnTo>
                  <a:lnTo>
                    <a:pt x="122773" y="217773"/>
                  </a:lnTo>
                  <a:lnTo>
                    <a:pt x="120270" y="220989"/>
                  </a:lnTo>
                  <a:lnTo>
                    <a:pt x="118306" y="220621"/>
                  </a:lnTo>
                  <a:lnTo>
                    <a:pt x="116999" y="221865"/>
                  </a:lnTo>
                  <a:lnTo>
                    <a:pt x="116858" y="222451"/>
                  </a:lnTo>
                  <a:lnTo>
                    <a:pt x="116162" y="222123"/>
                  </a:lnTo>
                  <a:lnTo>
                    <a:pt x="114527" y="220942"/>
                  </a:lnTo>
                  <a:lnTo>
                    <a:pt x="111155" y="218524"/>
                  </a:lnTo>
                  <a:lnTo>
                    <a:pt x="107783" y="216107"/>
                  </a:lnTo>
                  <a:lnTo>
                    <a:pt x="104411" y="213689"/>
                  </a:lnTo>
                  <a:lnTo>
                    <a:pt x="101039" y="211272"/>
                  </a:lnTo>
                  <a:lnTo>
                    <a:pt x="97667" y="208855"/>
                  </a:lnTo>
                  <a:lnTo>
                    <a:pt x="94296" y="206437"/>
                  </a:lnTo>
                  <a:lnTo>
                    <a:pt x="90924" y="204020"/>
                  </a:lnTo>
                  <a:lnTo>
                    <a:pt x="87552" y="201602"/>
                  </a:lnTo>
                  <a:lnTo>
                    <a:pt x="85573" y="200186"/>
                  </a:lnTo>
                  <a:lnTo>
                    <a:pt x="84704" y="199349"/>
                  </a:lnTo>
                  <a:lnTo>
                    <a:pt x="84015" y="197683"/>
                  </a:lnTo>
                  <a:lnTo>
                    <a:pt x="83687" y="197268"/>
                  </a:lnTo>
                  <a:lnTo>
                    <a:pt x="82787" y="196744"/>
                  </a:lnTo>
                  <a:lnTo>
                    <a:pt x="81731" y="196626"/>
                  </a:lnTo>
                  <a:lnTo>
                    <a:pt x="81426" y="196306"/>
                  </a:lnTo>
                  <a:lnTo>
                    <a:pt x="81434" y="195500"/>
                  </a:lnTo>
                  <a:lnTo>
                    <a:pt x="81794" y="194342"/>
                  </a:lnTo>
                  <a:lnTo>
                    <a:pt x="83038" y="192128"/>
                  </a:lnTo>
                  <a:lnTo>
                    <a:pt x="83171" y="190821"/>
                  </a:lnTo>
                  <a:lnTo>
                    <a:pt x="82928" y="189343"/>
                  </a:lnTo>
                  <a:lnTo>
                    <a:pt x="82545" y="186972"/>
                  </a:lnTo>
                  <a:lnTo>
                    <a:pt x="82209" y="186432"/>
                  </a:lnTo>
                  <a:lnTo>
                    <a:pt x="79971" y="185188"/>
                  </a:lnTo>
                  <a:lnTo>
                    <a:pt x="75292" y="182591"/>
                  </a:lnTo>
                  <a:lnTo>
                    <a:pt x="70614" y="179994"/>
                  </a:lnTo>
                  <a:lnTo>
                    <a:pt x="65936" y="177396"/>
                  </a:lnTo>
                  <a:lnTo>
                    <a:pt x="61250" y="174799"/>
                  </a:lnTo>
                  <a:lnTo>
                    <a:pt x="56571" y="172202"/>
                  </a:lnTo>
                  <a:lnTo>
                    <a:pt x="51893" y="169604"/>
                  </a:lnTo>
                  <a:lnTo>
                    <a:pt x="47214" y="167007"/>
                  </a:lnTo>
                  <a:lnTo>
                    <a:pt x="42536" y="164409"/>
                  </a:lnTo>
                  <a:lnTo>
                    <a:pt x="37849" y="161812"/>
                  </a:lnTo>
                  <a:lnTo>
                    <a:pt x="33171" y="159215"/>
                  </a:lnTo>
                  <a:lnTo>
                    <a:pt x="28485" y="156617"/>
                  </a:lnTo>
                  <a:lnTo>
                    <a:pt x="23806" y="154020"/>
                  </a:lnTo>
                  <a:lnTo>
                    <a:pt x="19128" y="151423"/>
                  </a:lnTo>
                  <a:lnTo>
                    <a:pt x="14450" y="148825"/>
                  </a:lnTo>
                  <a:lnTo>
                    <a:pt x="9771" y="146228"/>
                  </a:lnTo>
                  <a:lnTo>
                    <a:pt x="5085" y="143631"/>
                  </a:lnTo>
                  <a:lnTo>
                    <a:pt x="3325" y="142653"/>
                  </a:lnTo>
                  <a:lnTo>
                    <a:pt x="1744" y="141831"/>
                  </a:lnTo>
                  <a:lnTo>
                    <a:pt x="70" y="141831"/>
                  </a:lnTo>
                  <a:lnTo>
                    <a:pt x="0" y="138115"/>
                  </a:lnTo>
                  <a:lnTo>
                    <a:pt x="532" y="128656"/>
                  </a:lnTo>
                  <a:lnTo>
                    <a:pt x="469" y="120348"/>
                  </a:lnTo>
                  <a:lnTo>
                    <a:pt x="946" y="116186"/>
                  </a:lnTo>
                  <a:lnTo>
                    <a:pt x="3012" y="113549"/>
                  </a:lnTo>
                  <a:lnTo>
                    <a:pt x="3966" y="111633"/>
                  </a:lnTo>
                  <a:lnTo>
                    <a:pt x="4647" y="108957"/>
                  </a:lnTo>
                  <a:lnTo>
                    <a:pt x="5727" y="106774"/>
                  </a:lnTo>
                  <a:lnTo>
                    <a:pt x="8175" y="104998"/>
                  </a:lnTo>
                  <a:lnTo>
                    <a:pt x="8613" y="104020"/>
                  </a:lnTo>
                  <a:lnTo>
                    <a:pt x="11211" y="101055"/>
                  </a:lnTo>
                  <a:lnTo>
                    <a:pt x="12768" y="97245"/>
                  </a:lnTo>
                  <a:lnTo>
                    <a:pt x="13941" y="95947"/>
                  </a:lnTo>
                  <a:lnTo>
                    <a:pt x="15412" y="94750"/>
                  </a:lnTo>
                  <a:lnTo>
                    <a:pt x="16445" y="94116"/>
                  </a:lnTo>
                  <a:lnTo>
                    <a:pt x="18150" y="93482"/>
                  </a:lnTo>
                  <a:lnTo>
                    <a:pt x="19488" y="93122"/>
                  </a:lnTo>
                  <a:lnTo>
                    <a:pt x="19730" y="92817"/>
                  </a:lnTo>
                  <a:lnTo>
                    <a:pt x="19848" y="92199"/>
                  </a:lnTo>
                  <a:lnTo>
                    <a:pt x="19402" y="89837"/>
                  </a:lnTo>
                  <a:lnTo>
                    <a:pt x="19973" y="89062"/>
                  </a:lnTo>
                  <a:lnTo>
                    <a:pt x="20880" y="87482"/>
                  </a:lnTo>
                  <a:lnTo>
                    <a:pt x="21921" y="86011"/>
                  </a:lnTo>
                  <a:lnTo>
                    <a:pt x="22860" y="85072"/>
                  </a:lnTo>
                  <a:lnTo>
                    <a:pt x="23384" y="84110"/>
                  </a:lnTo>
                  <a:lnTo>
                    <a:pt x="23626" y="82451"/>
                  </a:lnTo>
                  <a:lnTo>
                    <a:pt x="23666" y="81270"/>
                  </a:lnTo>
                  <a:lnTo>
                    <a:pt x="23658" y="79345"/>
                  </a:lnTo>
                  <a:lnTo>
                    <a:pt x="23360" y="74972"/>
                  </a:lnTo>
                  <a:lnTo>
                    <a:pt x="22257" y="71311"/>
                  </a:lnTo>
                  <a:lnTo>
                    <a:pt x="21577" y="67211"/>
                  </a:lnTo>
                  <a:lnTo>
                    <a:pt x="22077" y="65866"/>
                  </a:lnTo>
                  <a:lnTo>
                    <a:pt x="21209" y="63464"/>
                  </a:lnTo>
                  <a:lnTo>
                    <a:pt x="20779" y="63331"/>
                  </a:lnTo>
                  <a:lnTo>
                    <a:pt x="20075" y="62806"/>
                  </a:lnTo>
                  <a:lnTo>
                    <a:pt x="19167" y="60538"/>
                  </a:lnTo>
                  <a:lnTo>
                    <a:pt x="18487" y="58472"/>
                  </a:lnTo>
                  <a:lnTo>
                    <a:pt x="18064" y="57956"/>
                  </a:lnTo>
                  <a:lnTo>
                    <a:pt x="15123" y="56149"/>
                  </a:lnTo>
                  <a:lnTo>
                    <a:pt x="13659" y="51885"/>
                  </a:lnTo>
                  <a:lnTo>
                    <a:pt x="12016" y="50938"/>
                  </a:lnTo>
                  <a:lnTo>
                    <a:pt x="11125" y="46698"/>
                  </a:lnTo>
                  <a:lnTo>
                    <a:pt x="10953" y="45493"/>
                  </a:lnTo>
                  <a:lnTo>
                    <a:pt x="11884" y="41261"/>
                  </a:lnTo>
                  <a:lnTo>
                    <a:pt x="11790" y="40291"/>
                  </a:lnTo>
                  <a:lnTo>
                    <a:pt x="10804" y="39399"/>
                  </a:lnTo>
                  <a:lnTo>
                    <a:pt x="8042" y="38484"/>
                  </a:lnTo>
                  <a:lnTo>
                    <a:pt x="5805" y="36739"/>
                  </a:lnTo>
                  <a:lnTo>
                    <a:pt x="6094" y="36129"/>
                  </a:lnTo>
                  <a:lnTo>
                    <a:pt x="6259" y="35495"/>
                  </a:lnTo>
                  <a:lnTo>
                    <a:pt x="5077" y="35072"/>
                  </a:lnTo>
                  <a:lnTo>
                    <a:pt x="1651" y="27836"/>
                  </a:lnTo>
                  <a:lnTo>
                    <a:pt x="6055" y="23486"/>
                  </a:lnTo>
                  <a:lnTo>
                    <a:pt x="10522" y="19081"/>
                  </a:lnTo>
                  <a:lnTo>
                    <a:pt x="16226" y="13503"/>
                  </a:lnTo>
                  <a:lnTo>
                    <a:pt x="21460" y="8379"/>
                  </a:lnTo>
                  <a:lnTo>
                    <a:pt x="25981" y="3951"/>
                  </a:lnTo>
                  <a:lnTo>
                    <a:pt x="30018" y="0"/>
                  </a:lnTo>
                  <a:lnTo>
                    <a:pt x="29917" y="751"/>
                  </a:lnTo>
                  <a:lnTo>
                    <a:pt x="29932" y="1752"/>
                  </a:lnTo>
                  <a:lnTo>
                    <a:pt x="30433" y="2363"/>
                  </a:lnTo>
                  <a:lnTo>
                    <a:pt x="31262" y="2785"/>
                  </a:lnTo>
                  <a:lnTo>
                    <a:pt x="32412" y="2339"/>
                  </a:lnTo>
                  <a:lnTo>
                    <a:pt x="33421" y="1721"/>
                  </a:lnTo>
                  <a:lnTo>
                    <a:pt x="34407" y="1588"/>
                  </a:lnTo>
                  <a:lnTo>
                    <a:pt x="40470" y="3231"/>
                  </a:lnTo>
                  <a:lnTo>
                    <a:pt x="41488" y="4663"/>
                  </a:lnTo>
                  <a:lnTo>
                    <a:pt x="41417" y="6204"/>
                  </a:lnTo>
                  <a:lnTo>
                    <a:pt x="41683" y="7323"/>
                  </a:lnTo>
                  <a:lnTo>
                    <a:pt x="41213" y="8449"/>
                  </a:lnTo>
                  <a:lnTo>
                    <a:pt x="40713" y="11845"/>
                  </a:lnTo>
                  <a:lnTo>
                    <a:pt x="40870" y="14958"/>
                  </a:lnTo>
                  <a:lnTo>
                    <a:pt x="42676" y="17266"/>
                  </a:lnTo>
                  <a:lnTo>
                    <a:pt x="44304" y="19073"/>
                  </a:lnTo>
                  <a:lnTo>
                    <a:pt x="45595" y="21616"/>
                  </a:lnTo>
                  <a:lnTo>
                    <a:pt x="46549" y="22399"/>
                  </a:lnTo>
                  <a:lnTo>
                    <a:pt x="47864" y="22805"/>
                  </a:lnTo>
                  <a:lnTo>
                    <a:pt x="52034" y="22915"/>
                  </a:lnTo>
                  <a:lnTo>
                    <a:pt x="58206" y="23079"/>
                  </a:lnTo>
                  <a:lnTo>
                    <a:pt x="64144" y="23236"/>
                  </a:lnTo>
                  <a:lnTo>
                    <a:pt x="64684" y="23298"/>
                  </a:lnTo>
                  <a:lnTo>
                    <a:pt x="65943" y="23642"/>
                  </a:lnTo>
                  <a:lnTo>
                    <a:pt x="71412" y="27069"/>
                  </a:lnTo>
                  <a:lnTo>
                    <a:pt x="76419" y="30214"/>
                  </a:lnTo>
                  <a:lnTo>
                    <a:pt x="80660" y="32944"/>
                  </a:lnTo>
                  <a:lnTo>
                    <a:pt x="84775" y="35597"/>
                  </a:lnTo>
                  <a:lnTo>
                    <a:pt x="88772" y="38178"/>
                  </a:lnTo>
                  <a:lnTo>
                    <a:pt x="91870" y="40314"/>
                  </a:lnTo>
                  <a:lnTo>
                    <a:pt x="94929" y="40963"/>
                  </a:lnTo>
                  <a:lnTo>
                    <a:pt x="99897" y="41276"/>
                  </a:lnTo>
                  <a:lnTo>
                    <a:pt x="103331" y="41386"/>
                  </a:lnTo>
                  <a:lnTo>
                    <a:pt x="106508" y="42286"/>
                  </a:lnTo>
                  <a:lnTo>
                    <a:pt x="111233" y="43123"/>
                  </a:lnTo>
                  <a:lnTo>
                    <a:pt x="114754" y="43553"/>
                  </a:lnTo>
                  <a:lnTo>
                    <a:pt x="116882" y="44038"/>
                  </a:lnTo>
                  <a:lnTo>
                    <a:pt x="122788" y="44531"/>
                  </a:lnTo>
                  <a:lnTo>
                    <a:pt x="123766" y="44242"/>
                  </a:lnTo>
                  <a:lnTo>
                    <a:pt x="126372" y="41871"/>
                  </a:lnTo>
                  <a:lnTo>
                    <a:pt x="129290" y="38014"/>
                  </a:lnTo>
                  <a:lnTo>
                    <a:pt x="130432" y="35894"/>
                  </a:lnTo>
                  <a:lnTo>
                    <a:pt x="134203" y="33782"/>
                  </a:lnTo>
                  <a:lnTo>
                    <a:pt x="140829" y="30840"/>
                  </a:lnTo>
                  <a:lnTo>
                    <a:pt x="145500" y="28759"/>
                  </a:lnTo>
                  <a:lnTo>
                    <a:pt x="150695" y="26670"/>
                  </a:lnTo>
                  <a:lnTo>
                    <a:pt x="153057" y="28477"/>
                  </a:lnTo>
                  <a:lnTo>
                    <a:pt x="156312" y="31380"/>
                  </a:lnTo>
                  <a:lnTo>
                    <a:pt x="157767" y="32811"/>
                  </a:lnTo>
                  <a:lnTo>
                    <a:pt x="158933" y="33445"/>
                  </a:lnTo>
                  <a:lnTo>
                    <a:pt x="160701" y="33868"/>
                  </a:lnTo>
                  <a:lnTo>
                    <a:pt x="162852" y="33875"/>
                  </a:lnTo>
                  <a:lnTo>
                    <a:pt x="164026" y="33813"/>
                  </a:lnTo>
                  <a:lnTo>
                    <a:pt x="166428" y="33437"/>
                  </a:lnTo>
                  <a:lnTo>
                    <a:pt x="172045" y="33093"/>
                  </a:lnTo>
                  <a:lnTo>
                    <a:pt x="175346" y="33187"/>
                  </a:lnTo>
                  <a:close/>
                  <a:moveTo>
                    <a:pt x="155811" y="167093"/>
                  </a:moveTo>
                  <a:lnTo>
                    <a:pt x="154997" y="167281"/>
                  </a:lnTo>
                  <a:lnTo>
                    <a:pt x="155420" y="166029"/>
                  </a:lnTo>
                  <a:lnTo>
                    <a:pt x="157830" y="164425"/>
                  </a:lnTo>
                  <a:lnTo>
                    <a:pt x="158807" y="164785"/>
                  </a:lnTo>
                  <a:lnTo>
                    <a:pt x="158996" y="165145"/>
                  </a:lnTo>
                  <a:lnTo>
                    <a:pt x="158941" y="165481"/>
                  </a:lnTo>
                  <a:lnTo>
                    <a:pt x="158534" y="165810"/>
                  </a:lnTo>
                  <a:lnTo>
                    <a:pt x="155811" y="16709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6F7FBD34-2348-EEC0-2E07-8D757014FA41}"/>
                </a:ext>
              </a:extLst>
            </p:cNvPr>
            <p:cNvSpPr>
              <a:spLocks/>
            </p:cNvSpPr>
            <p:nvPr/>
          </p:nvSpPr>
          <p:spPr>
            <a:xfrm>
              <a:off x="8770928" y="3599483"/>
              <a:ext cx="241892" cy="117343"/>
            </a:xfrm>
            <a:custGeom>
              <a:avLst/>
              <a:gdLst>
                <a:gd name="connsiteX0" fmla="*/ 241079 w 241892"/>
                <a:gd name="connsiteY0" fmla="*/ 31255 h 117343"/>
                <a:gd name="connsiteX1" fmla="*/ 241517 w 241892"/>
                <a:gd name="connsiteY1" fmla="*/ 33031 h 117343"/>
                <a:gd name="connsiteX2" fmla="*/ 241893 w 241892"/>
                <a:gd name="connsiteY2" fmla="*/ 35096 h 117343"/>
                <a:gd name="connsiteX3" fmla="*/ 241658 w 241892"/>
                <a:gd name="connsiteY3" fmla="*/ 35581 h 117343"/>
                <a:gd name="connsiteX4" fmla="*/ 241235 w 241892"/>
                <a:gd name="connsiteY4" fmla="*/ 35910 h 117343"/>
                <a:gd name="connsiteX5" fmla="*/ 234507 w 241892"/>
                <a:gd name="connsiteY5" fmla="*/ 36418 h 117343"/>
                <a:gd name="connsiteX6" fmla="*/ 232990 w 241892"/>
                <a:gd name="connsiteY6" fmla="*/ 36989 h 117343"/>
                <a:gd name="connsiteX7" fmla="*/ 231362 w 241892"/>
                <a:gd name="connsiteY7" fmla="*/ 39837 h 117343"/>
                <a:gd name="connsiteX8" fmla="*/ 225604 w 241892"/>
                <a:gd name="connsiteY8" fmla="*/ 42121 h 117343"/>
                <a:gd name="connsiteX9" fmla="*/ 222318 w 241892"/>
                <a:gd name="connsiteY9" fmla="*/ 43295 h 117343"/>
                <a:gd name="connsiteX10" fmla="*/ 220989 w 241892"/>
                <a:gd name="connsiteY10" fmla="*/ 43248 h 117343"/>
                <a:gd name="connsiteX11" fmla="*/ 217796 w 241892"/>
                <a:gd name="connsiteY11" fmla="*/ 45118 h 117343"/>
                <a:gd name="connsiteX12" fmla="*/ 208886 w 241892"/>
                <a:gd name="connsiteY12" fmla="*/ 49773 h 117343"/>
                <a:gd name="connsiteX13" fmla="*/ 204505 w 241892"/>
                <a:gd name="connsiteY13" fmla="*/ 52706 h 117343"/>
                <a:gd name="connsiteX14" fmla="*/ 202306 w 241892"/>
                <a:gd name="connsiteY14" fmla="*/ 53935 h 117343"/>
                <a:gd name="connsiteX15" fmla="*/ 200538 w 241892"/>
                <a:gd name="connsiteY15" fmla="*/ 55273 h 117343"/>
                <a:gd name="connsiteX16" fmla="*/ 200241 w 241892"/>
                <a:gd name="connsiteY16" fmla="*/ 56626 h 117343"/>
                <a:gd name="connsiteX17" fmla="*/ 200178 w 241892"/>
                <a:gd name="connsiteY17" fmla="*/ 57901 h 117343"/>
                <a:gd name="connsiteX18" fmla="*/ 195288 w 241892"/>
                <a:gd name="connsiteY18" fmla="*/ 63886 h 117343"/>
                <a:gd name="connsiteX19" fmla="*/ 191619 w 241892"/>
                <a:gd name="connsiteY19" fmla="*/ 64606 h 117343"/>
                <a:gd name="connsiteX20" fmla="*/ 188521 w 241892"/>
                <a:gd name="connsiteY20" fmla="*/ 64465 h 117343"/>
                <a:gd name="connsiteX21" fmla="*/ 186409 w 241892"/>
                <a:gd name="connsiteY21" fmla="*/ 65373 h 117343"/>
                <a:gd name="connsiteX22" fmla="*/ 183389 w 241892"/>
                <a:gd name="connsiteY22" fmla="*/ 66288 h 117343"/>
                <a:gd name="connsiteX23" fmla="*/ 176849 w 241892"/>
                <a:gd name="connsiteY23" fmla="*/ 65662 h 117343"/>
                <a:gd name="connsiteX24" fmla="*/ 174619 w 241892"/>
                <a:gd name="connsiteY24" fmla="*/ 65764 h 117343"/>
                <a:gd name="connsiteX25" fmla="*/ 170324 w 241892"/>
                <a:gd name="connsiteY25" fmla="*/ 64942 h 117343"/>
                <a:gd name="connsiteX26" fmla="*/ 168587 w 241892"/>
                <a:gd name="connsiteY26" fmla="*/ 65373 h 117343"/>
                <a:gd name="connsiteX27" fmla="*/ 166757 w 241892"/>
                <a:gd name="connsiteY27" fmla="*/ 66585 h 117343"/>
                <a:gd name="connsiteX28" fmla="*/ 164214 w 241892"/>
                <a:gd name="connsiteY28" fmla="*/ 71334 h 117343"/>
                <a:gd name="connsiteX29" fmla="*/ 163181 w 241892"/>
                <a:gd name="connsiteY29" fmla="*/ 72445 h 117343"/>
                <a:gd name="connsiteX30" fmla="*/ 162704 w 241892"/>
                <a:gd name="connsiteY30" fmla="*/ 73525 h 117343"/>
                <a:gd name="connsiteX31" fmla="*/ 162313 w 241892"/>
                <a:gd name="connsiteY31" fmla="*/ 75825 h 117343"/>
                <a:gd name="connsiteX32" fmla="*/ 161343 w 241892"/>
                <a:gd name="connsiteY32" fmla="*/ 78258 h 117343"/>
                <a:gd name="connsiteX33" fmla="*/ 160099 w 241892"/>
                <a:gd name="connsiteY33" fmla="*/ 80175 h 117343"/>
                <a:gd name="connsiteX34" fmla="*/ 159199 w 241892"/>
                <a:gd name="connsiteY34" fmla="*/ 81951 h 117343"/>
                <a:gd name="connsiteX35" fmla="*/ 157361 w 241892"/>
                <a:gd name="connsiteY35" fmla="*/ 83664 h 117343"/>
                <a:gd name="connsiteX36" fmla="*/ 155655 w 241892"/>
                <a:gd name="connsiteY36" fmla="*/ 84743 h 117343"/>
                <a:gd name="connsiteX37" fmla="*/ 154333 w 241892"/>
                <a:gd name="connsiteY37" fmla="*/ 82490 h 117343"/>
                <a:gd name="connsiteX38" fmla="*/ 153191 w 241892"/>
                <a:gd name="connsiteY38" fmla="*/ 83132 h 117343"/>
                <a:gd name="connsiteX39" fmla="*/ 152095 w 241892"/>
                <a:gd name="connsiteY39" fmla="*/ 84047 h 117343"/>
                <a:gd name="connsiteX40" fmla="*/ 150030 w 241892"/>
                <a:gd name="connsiteY40" fmla="*/ 83726 h 117343"/>
                <a:gd name="connsiteX41" fmla="*/ 148755 w 241892"/>
                <a:gd name="connsiteY41" fmla="*/ 84188 h 117343"/>
                <a:gd name="connsiteX42" fmla="*/ 145844 w 241892"/>
                <a:gd name="connsiteY42" fmla="*/ 86144 h 117343"/>
                <a:gd name="connsiteX43" fmla="*/ 141573 w 241892"/>
                <a:gd name="connsiteY43" fmla="*/ 86074 h 117343"/>
                <a:gd name="connsiteX44" fmla="*/ 141104 w 241892"/>
                <a:gd name="connsiteY44" fmla="*/ 85401 h 117343"/>
                <a:gd name="connsiteX45" fmla="*/ 140258 w 241892"/>
                <a:gd name="connsiteY45" fmla="*/ 80018 h 117343"/>
                <a:gd name="connsiteX46" fmla="*/ 139515 w 241892"/>
                <a:gd name="connsiteY46" fmla="*/ 77460 h 117343"/>
                <a:gd name="connsiteX47" fmla="*/ 138897 w 241892"/>
                <a:gd name="connsiteY47" fmla="*/ 76889 h 117343"/>
                <a:gd name="connsiteX48" fmla="*/ 138131 w 241892"/>
                <a:gd name="connsiteY48" fmla="*/ 76826 h 117343"/>
                <a:gd name="connsiteX49" fmla="*/ 131989 w 241892"/>
                <a:gd name="connsiteY49" fmla="*/ 81066 h 117343"/>
                <a:gd name="connsiteX50" fmla="*/ 129141 w 241892"/>
                <a:gd name="connsiteY50" fmla="*/ 81818 h 117343"/>
                <a:gd name="connsiteX51" fmla="*/ 126802 w 241892"/>
                <a:gd name="connsiteY51" fmla="*/ 81951 h 117343"/>
                <a:gd name="connsiteX52" fmla="*/ 123743 w 241892"/>
                <a:gd name="connsiteY52" fmla="*/ 80683 h 117343"/>
                <a:gd name="connsiteX53" fmla="*/ 123078 w 241892"/>
                <a:gd name="connsiteY53" fmla="*/ 80996 h 117343"/>
                <a:gd name="connsiteX54" fmla="*/ 122554 w 241892"/>
                <a:gd name="connsiteY54" fmla="*/ 81677 h 117343"/>
                <a:gd name="connsiteX55" fmla="*/ 122335 w 241892"/>
                <a:gd name="connsiteY55" fmla="*/ 82545 h 117343"/>
                <a:gd name="connsiteX56" fmla="*/ 123227 w 241892"/>
                <a:gd name="connsiteY56" fmla="*/ 84947 h 117343"/>
                <a:gd name="connsiteX57" fmla="*/ 122977 w 241892"/>
                <a:gd name="connsiteY57" fmla="*/ 85416 h 117343"/>
                <a:gd name="connsiteX58" fmla="*/ 121599 w 241892"/>
                <a:gd name="connsiteY58" fmla="*/ 85377 h 117343"/>
                <a:gd name="connsiteX59" fmla="*/ 119675 w 241892"/>
                <a:gd name="connsiteY59" fmla="*/ 85933 h 117343"/>
                <a:gd name="connsiteX60" fmla="*/ 118204 w 241892"/>
                <a:gd name="connsiteY60" fmla="*/ 87036 h 117343"/>
                <a:gd name="connsiteX61" fmla="*/ 113792 w 241892"/>
                <a:gd name="connsiteY61" fmla="*/ 90901 h 117343"/>
                <a:gd name="connsiteX62" fmla="*/ 110076 w 241892"/>
                <a:gd name="connsiteY62" fmla="*/ 92191 h 117343"/>
                <a:gd name="connsiteX63" fmla="*/ 106618 w 241892"/>
                <a:gd name="connsiteY63" fmla="*/ 92700 h 117343"/>
                <a:gd name="connsiteX64" fmla="*/ 105201 w 241892"/>
                <a:gd name="connsiteY64" fmla="*/ 93130 h 117343"/>
                <a:gd name="connsiteX65" fmla="*/ 104568 w 241892"/>
                <a:gd name="connsiteY65" fmla="*/ 93592 h 117343"/>
                <a:gd name="connsiteX66" fmla="*/ 103410 w 241892"/>
                <a:gd name="connsiteY66" fmla="*/ 95430 h 117343"/>
                <a:gd name="connsiteX67" fmla="*/ 102221 w 241892"/>
                <a:gd name="connsiteY67" fmla="*/ 98309 h 117343"/>
                <a:gd name="connsiteX68" fmla="*/ 101603 w 241892"/>
                <a:gd name="connsiteY68" fmla="*/ 99710 h 117343"/>
                <a:gd name="connsiteX69" fmla="*/ 101141 w 241892"/>
                <a:gd name="connsiteY69" fmla="*/ 100523 h 117343"/>
                <a:gd name="connsiteX70" fmla="*/ 101235 w 241892"/>
                <a:gd name="connsiteY70" fmla="*/ 101587 h 117343"/>
                <a:gd name="connsiteX71" fmla="*/ 102174 w 241892"/>
                <a:gd name="connsiteY71" fmla="*/ 102956 h 117343"/>
                <a:gd name="connsiteX72" fmla="*/ 102886 w 241892"/>
                <a:gd name="connsiteY72" fmla="*/ 106031 h 117343"/>
                <a:gd name="connsiteX73" fmla="*/ 102722 w 241892"/>
                <a:gd name="connsiteY73" fmla="*/ 106829 h 117343"/>
                <a:gd name="connsiteX74" fmla="*/ 101962 w 241892"/>
                <a:gd name="connsiteY74" fmla="*/ 108112 h 117343"/>
                <a:gd name="connsiteX75" fmla="*/ 100868 w 241892"/>
                <a:gd name="connsiteY75" fmla="*/ 109372 h 117343"/>
                <a:gd name="connsiteX76" fmla="*/ 98513 w 241892"/>
                <a:gd name="connsiteY76" fmla="*/ 110130 h 117343"/>
                <a:gd name="connsiteX77" fmla="*/ 96666 w 241892"/>
                <a:gd name="connsiteY77" fmla="*/ 110514 h 117343"/>
                <a:gd name="connsiteX78" fmla="*/ 95438 w 241892"/>
                <a:gd name="connsiteY78" fmla="*/ 110263 h 117343"/>
                <a:gd name="connsiteX79" fmla="*/ 93130 w 241892"/>
                <a:gd name="connsiteY79" fmla="*/ 110178 h 117343"/>
                <a:gd name="connsiteX80" fmla="*/ 91307 w 241892"/>
                <a:gd name="connsiteY80" fmla="*/ 110678 h 117343"/>
                <a:gd name="connsiteX81" fmla="*/ 90181 w 241892"/>
                <a:gd name="connsiteY81" fmla="*/ 111539 h 117343"/>
                <a:gd name="connsiteX82" fmla="*/ 87959 w 241892"/>
                <a:gd name="connsiteY82" fmla="*/ 112611 h 117343"/>
                <a:gd name="connsiteX83" fmla="*/ 85197 w 241892"/>
                <a:gd name="connsiteY83" fmla="*/ 112970 h 117343"/>
                <a:gd name="connsiteX84" fmla="*/ 81684 w 241892"/>
                <a:gd name="connsiteY84" fmla="*/ 113111 h 117343"/>
                <a:gd name="connsiteX85" fmla="*/ 79994 w 241892"/>
                <a:gd name="connsiteY85" fmla="*/ 113017 h 117343"/>
                <a:gd name="connsiteX86" fmla="*/ 74894 w 241892"/>
                <a:gd name="connsiteY86" fmla="*/ 112298 h 117343"/>
                <a:gd name="connsiteX87" fmla="*/ 73211 w 241892"/>
                <a:gd name="connsiteY87" fmla="*/ 112548 h 117343"/>
                <a:gd name="connsiteX88" fmla="*/ 71608 w 241892"/>
                <a:gd name="connsiteY88" fmla="*/ 113103 h 117343"/>
                <a:gd name="connsiteX89" fmla="*/ 68698 w 241892"/>
                <a:gd name="connsiteY89" fmla="*/ 113690 h 117343"/>
                <a:gd name="connsiteX90" fmla="*/ 67149 w 241892"/>
                <a:gd name="connsiteY90" fmla="*/ 115474 h 117343"/>
                <a:gd name="connsiteX91" fmla="*/ 66335 w 241892"/>
                <a:gd name="connsiteY91" fmla="*/ 117109 h 117343"/>
                <a:gd name="connsiteX92" fmla="*/ 65897 w 241892"/>
                <a:gd name="connsiteY92" fmla="*/ 117344 h 117343"/>
                <a:gd name="connsiteX93" fmla="*/ 64082 w 241892"/>
                <a:gd name="connsiteY93" fmla="*/ 115842 h 117343"/>
                <a:gd name="connsiteX94" fmla="*/ 62697 w 241892"/>
                <a:gd name="connsiteY94" fmla="*/ 114434 h 117343"/>
                <a:gd name="connsiteX95" fmla="*/ 61790 w 241892"/>
                <a:gd name="connsiteY95" fmla="*/ 113260 h 117343"/>
                <a:gd name="connsiteX96" fmla="*/ 60647 w 241892"/>
                <a:gd name="connsiteY96" fmla="*/ 113291 h 117343"/>
                <a:gd name="connsiteX97" fmla="*/ 56587 w 241892"/>
                <a:gd name="connsiteY97" fmla="*/ 115419 h 117343"/>
                <a:gd name="connsiteX98" fmla="*/ 55985 w 241892"/>
                <a:gd name="connsiteY98" fmla="*/ 115349 h 117343"/>
                <a:gd name="connsiteX99" fmla="*/ 54827 w 241892"/>
                <a:gd name="connsiteY99" fmla="*/ 114535 h 117343"/>
                <a:gd name="connsiteX100" fmla="*/ 55038 w 241892"/>
                <a:gd name="connsiteY100" fmla="*/ 112524 h 117343"/>
                <a:gd name="connsiteX101" fmla="*/ 54959 w 241892"/>
                <a:gd name="connsiteY101" fmla="*/ 111241 h 117343"/>
                <a:gd name="connsiteX102" fmla="*/ 53653 w 241892"/>
                <a:gd name="connsiteY102" fmla="*/ 110561 h 117343"/>
                <a:gd name="connsiteX103" fmla="*/ 50883 w 241892"/>
                <a:gd name="connsiteY103" fmla="*/ 110389 h 117343"/>
                <a:gd name="connsiteX104" fmla="*/ 49945 w 241892"/>
                <a:gd name="connsiteY104" fmla="*/ 109661 h 117343"/>
                <a:gd name="connsiteX105" fmla="*/ 49999 w 241892"/>
                <a:gd name="connsiteY105" fmla="*/ 108574 h 117343"/>
                <a:gd name="connsiteX106" fmla="*/ 50250 w 241892"/>
                <a:gd name="connsiteY106" fmla="*/ 107533 h 117343"/>
                <a:gd name="connsiteX107" fmla="*/ 49937 w 241892"/>
                <a:gd name="connsiteY107" fmla="*/ 106727 h 117343"/>
                <a:gd name="connsiteX108" fmla="*/ 49217 w 241892"/>
                <a:gd name="connsiteY108" fmla="*/ 106117 h 117343"/>
                <a:gd name="connsiteX109" fmla="*/ 47762 w 241892"/>
                <a:gd name="connsiteY109" fmla="*/ 106282 h 117343"/>
                <a:gd name="connsiteX110" fmla="*/ 46095 w 241892"/>
                <a:gd name="connsiteY110" fmla="*/ 107111 h 117343"/>
                <a:gd name="connsiteX111" fmla="*/ 44875 w 241892"/>
                <a:gd name="connsiteY111" fmla="*/ 108057 h 117343"/>
                <a:gd name="connsiteX112" fmla="*/ 43342 w 241892"/>
                <a:gd name="connsiteY112" fmla="*/ 108503 h 117343"/>
                <a:gd name="connsiteX113" fmla="*/ 41480 w 241892"/>
                <a:gd name="connsiteY113" fmla="*/ 108676 h 117343"/>
                <a:gd name="connsiteX114" fmla="*/ 40322 w 241892"/>
                <a:gd name="connsiteY114" fmla="*/ 109247 h 117343"/>
                <a:gd name="connsiteX115" fmla="*/ 39000 w 241892"/>
                <a:gd name="connsiteY115" fmla="*/ 111554 h 117343"/>
                <a:gd name="connsiteX116" fmla="*/ 34485 w 241892"/>
                <a:gd name="connsiteY116" fmla="*/ 112040 h 117343"/>
                <a:gd name="connsiteX117" fmla="*/ 33030 w 241892"/>
                <a:gd name="connsiteY117" fmla="*/ 111515 h 117343"/>
                <a:gd name="connsiteX118" fmla="*/ 31841 w 241892"/>
                <a:gd name="connsiteY118" fmla="*/ 109880 h 117343"/>
                <a:gd name="connsiteX119" fmla="*/ 30284 w 241892"/>
                <a:gd name="connsiteY119" fmla="*/ 107236 h 117343"/>
                <a:gd name="connsiteX120" fmla="*/ 29416 w 241892"/>
                <a:gd name="connsiteY120" fmla="*/ 106907 h 117343"/>
                <a:gd name="connsiteX121" fmla="*/ 27945 w 241892"/>
                <a:gd name="connsiteY121" fmla="*/ 106579 h 117343"/>
                <a:gd name="connsiteX122" fmla="*/ 25544 w 241892"/>
                <a:gd name="connsiteY122" fmla="*/ 106735 h 117343"/>
                <a:gd name="connsiteX123" fmla="*/ 22312 w 241892"/>
                <a:gd name="connsiteY123" fmla="*/ 107846 h 117343"/>
                <a:gd name="connsiteX124" fmla="*/ 21530 w 241892"/>
                <a:gd name="connsiteY124" fmla="*/ 106931 h 117343"/>
                <a:gd name="connsiteX125" fmla="*/ 20693 w 241892"/>
                <a:gd name="connsiteY125" fmla="*/ 106665 h 117343"/>
                <a:gd name="connsiteX126" fmla="*/ 19934 w 241892"/>
                <a:gd name="connsiteY126" fmla="*/ 107424 h 117343"/>
                <a:gd name="connsiteX127" fmla="*/ 19159 w 241892"/>
                <a:gd name="connsiteY127" fmla="*/ 107338 h 117343"/>
                <a:gd name="connsiteX128" fmla="*/ 15968 w 241892"/>
                <a:gd name="connsiteY128" fmla="*/ 107549 h 117343"/>
                <a:gd name="connsiteX129" fmla="*/ 11923 w 241892"/>
                <a:gd name="connsiteY129" fmla="*/ 107447 h 117343"/>
                <a:gd name="connsiteX130" fmla="*/ 9615 w 241892"/>
                <a:gd name="connsiteY130" fmla="*/ 106931 h 117343"/>
                <a:gd name="connsiteX131" fmla="*/ 8120 w 241892"/>
                <a:gd name="connsiteY131" fmla="*/ 106962 h 117343"/>
                <a:gd name="connsiteX132" fmla="*/ 5147 w 241892"/>
                <a:gd name="connsiteY132" fmla="*/ 108143 h 117343"/>
                <a:gd name="connsiteX133" fmla="*/ 3575 w 241892"/>
                <a:gd name="connsiteY133" fmla="*/ 108136 h 117343"/>
                <a:gd name="connsiteX134" fmla="*/ 1510 w 241892"/>
                <a:gd name="connsiteY134" fmla="*/ 108347 h 117343"/>
                <a:gd name="connsiteX135" fmla="*/ 1126 w 241892"/>
                <a:gd name="connsiteY135" fmla="*/ 104349 h 117343"/>
                <a:gd name="connsiteX136" fmla="*/ 0 w 241892"/>
                <a:gd name="connsiteY136" fmla="*/ 101642 h 117343"/>
                <a:gd name="connsiteX137" fmla="*/ 344 w 241892"/>
                <a:gd name="connsiteY137" fmla="*/ 99765 h 117343"/>
                <a:gd name="connsiteX138" fmla="*/ 1095 w 241892"/>
                <a:gd name="connsiteY138" fmla="*/ 97183 h 117343"/>
                <a:gd name="connsiteX139" fmla="*/ 1721 w 241892"/>
                <a:gd name="connsiteY139" fmla="*/ 95728 h 117343"/>
                <a:gd name="connsiteX140" fmla="*/ 2996 w 241892"/>
                <a:gd name="connsiteY140" fmla="*/ 96346 h 117343"/>
                <a:gd name="connsiteX141" fmla="*/ 4459 w 241892"/>
                <a:gd name="connsiteY141" fmla="*/ 97410 h 117343"/>
                <a:gd name="connsiteX142" fmla="*/ 5429 w 241892"/>
                <a:gd name="connsiteY142" fmla="*/ 97128 h 117343"/>
                <a:gd name="connsiteX143" fmla="*/ 5688 w 241892"/>
                <a:gd name="connsiteY143" fmla="*/ 96252 h 117343"/>
                <a:gd name="connsiteX144" fmla="*/ 5312 w 241892"/>
                <a:gd name="connsiteY144" fmla="*/ 95102 h 117343"/>
                <a:gd name="connsiteX145" fmla="*/ 5257 w 241892"/>
                <a:gd name="connsiteY145" fmla="*/ 94241 h 117343"/>
                <a:gd name="connsiteX146" fmla="*/ 5805 w 241892"/>
                <a:gd name="connsiteY146" fmla="*/ 93107 h 117343"/>
                <a:gd name="connsiteX147" fmla="*/ 6611 w 241892"/>
                <a:gd name="connsiteY147" fmla="*/ 92051 h 117343"/>
                <a:gd name="connsiteX148" fmla="*/ 11774 w 241892"/>
                <a:gd name="connsiteY148" fmla="*/ 90314 h 117343"/>
                <a:gd name="connsiteX149" fmla="*/ 16195 w 241892"/>
                <a:gd name="connsiteY149" fmla="*/ 89046 h 117343"/>
                <a:gd name="connsiteX150" fmla="*/ 18495 w 241892"/>
                <a:gd name="connsiteY150" fmla="*/ 89891 h 117343"/>
                <a:gd name="connsiteX151" fmla="*/ 22946 w 241892"/>
                <a:gd name="connsiteY151" fmla="*/ 91832 h 117343"/>
                <a:gd name="connsiteX152" fmla="*/ 25239 w 241892"/>
                <a:gd name="connsiteY152" fmla="*/ 92833 h 117343"/>
                <a:gd name="connsiteX153" fmla="*/ 26834 w 241892"/>
                <a:gd name="connsiteY153" fmla="*/ 93420 h 117343"/>
                <a:gd name="connsiteX154" fmla="*/ 28235 w 241892"/>
                <a:gd name="connsiteY154" fmla="*/ 96260 h 117343"/>
                <a:gd name="connsiteX155" fmla="*/ 29150 w 241892"/>
                <a:gd name="connsiteY155" fmla="*/ 96127 h 117343"/>
                <a:gd name="connsiteX156" fmla="*/ 30073 w 241892"/>
                <a:gd name="connsiteY156" fmla="*/ 95556 h 117343"/>
                <a:gd name="connsiteX157" fmla="*/ 30621 w 241892"/>
                <a:gd name="connsiteY157" fmla="*/ 94859 h 117343"/>
                <a:gd name="connsiteX158" fmla="*/ 31067 w 241892"/>
                <a:gd name="connsiteY158" fmla="*/ 92442 h 117343"/>
                <a:gd name="connsiteX159" fmla="*/ 33140 w 241892"/>
                <a:gd name="connsiteY159" fmla="*/ 91080 h 117343"/>
                <a:gd name="connsiteX160" fmla="*/ 37701 w 241892"/>
                <a:gd name="connsiteY160" fmla="*/ 89469 h 117343"/>
                <a:gd name="connsiteX161" fmla="*/ 38022 w 241892"/>
                <a:gd name="connsiteY161" fmla="*/ 88522 h 117343"/>
                <a:gd name="connsiteX162" fmla="*/ 37952 w 241892"/>
                <a:gd name="connsiteY162" fmla="*/ 87998 h 117343"/>
                <a:gd name="connsiteX163" fmla="*/ 38671 w 241892"/>
                <a:gd name="connsiteY163" fmla="*/ 87536 h 117343"/>
                <a:gd name="connsiteX164" fmla="*/ 40956 w 241892"/>
                <a:gd name="connsiteY164" fmla="*/ 87067 h 117343"/>
                <a:gd name="connsiteX165" fmla="*/ 45572 w 241892"/>
                <a:gd name="connsiteY165" fmla="*/ 86621 h 117343"/>
                <a:gd name="connsiteX166" fmla="*/ 47136 w 241892"/>
                <a:gd name="connsiteY166" fmla="*/ 86958 h 117343"/>
                <a:gd name="connsiteX167" fmla="*/ 48928 w 241892"/>
                <a:gd name="connsiteY167" fmla="*/ 87912 h 117343"/>
                <a:gd name="connsiteX168" fmla="*/ 50312 w 241892"/>
                <a:gd name="connsiteY168" fmla="*/ 88859 h 117343"/>
                <a:gd name="connsiteX169" fmla="*/ 51627 w 241892"/>
                <a:gd name="connsiteY169" fmla="*/ 88827 h 117343"/>
                <a:gd name="connsiteX170" fmla="*/ 52714 w 241892"/>
                <a:gd name="connsiteY170" fmla="*/ 88632 h 117343"/>
                <a:gd name="connsiteX171" fmla="*/ 53183 w 241892"/>
                <a:gd name="connsiteY171" fmla="*/ 88898 h 117343"/>
                <a:gd name="connsiteX172" fmla="*/ 53528 w 241892"/>
                <a:gd name="connsiteY172" fmla="*/ 89735 h 117343"/>
                <a:gd name="connsiteX173" fmla="*/ 54091 w 241892"/>
                <a:gd name="connsiteY173" fmla="*/ 90486 h 117343"/>
                <a:gd name="connsiteX174" fmla="*/ 55859 w 241892"/>
                <a:gd name="connsiteY174" fmla="*/ 89461 h 117343"/>
                <a:gd name="connsiteX175" fmla="*/ 57455 w 241892"/>
                <a:gd name="connsiteY175" fmla="*/ 88139 h 117343"/>
                <a:gd name="connsiteX176" fmla="*/ 58715 w 241892"/>
                <a:gd name="connsiteY176" fmla="*/ 87951 h 117343"/>
                <a:gd name="connsiteX177" fmla="*/ 59873 w 241892"/>
                <a:gd name="connsiteY177" fmla="*/ 87450 h 117343"/>
                <a:gd name="connsiteX178" fmla="*/ 60209 w 241892"/>
                <a:gd name="connsiteY178" fmla="*/ 86566 h 117343"/>
                <a:gd name="connsiteX179" fmla="*/ 61117 w 241892"/>
                <a:gd name="connsiteY179" fmla="*/ 85096 h 117343"/>
                <a:gd name="connsiteX180" fmla="*/ 63722 w 241892"/>
                <a:gd name="connsiteY180" fmla="*/ 82287 h 117343"/>
                <a:gd name="connsiteX181" fmla="*/ 65075 w 241892"/>
                <a:gd name="connsiteY181" fmla="*/ 81833 h 117343"/>
                <a:gd name="connsiteX182" fmla="*/ 65951 w 241892"/>
                <a:gd name="connsiteY182" fmla="*/ 81833 h 117343"/>
                <a:gd name="connsiteX183" fmla="*/ 65998 w 241892"/>
                <a:gd name="connsiteY183" fmla="*/ 82287 h 117343"/>
                <a:gd name="connsiteX184" fmla="*/ 66421 w 241892"/>
                <a:gd name="connsiteY184" fmla="*/ 82702 h 117343"/>
                <a:gd name="connsiteX185" fmla="*/ 68698 w 241892"/>
                <a:gd name="connsiteY185" fmla="*/ 83351 h 117343"/>
                <a:gd name="connsiteX186" fmla="*/ 69394 w 241892"/>
                <a:gd name="connsiteY186" fmla="*/ 82608 h 117343"/>
                <a:gd name="connsiteX187" fmla="*/ 69762 w 241892"/>
                <a:gd name="connsiteY187" fmla="*/ 81583 h 117343"/>
                <a:gd name="connsiteX188" fmla="*/ 68964 w 241892"/>
                <a:gd name="connsiteY188" fmla="*/ 79956 h 117343"/>
                <a:gd name="connsiteX189" fmla="*/ 68948 w 241892"/>
                <a:gd name="connsiteY189" fmla="*/ 79275 h 117343"/>
                <a:gd name="connsiteX190" fmla="*/ 69245 w 241892"/>
                <a:gd name="connsiteY190" fmla="*/ 78649 h 117343"/>
                <a:gd name="connsiteX191" fmla="*/ 69667 w 241892"/>
                <a:gd name="connsiteY191" fmla="*/ 78274 h 117343"/>
                <a:gd name="connsiteX192" fmla="*/ 73306 w 241892"/>
                <a:gd name="connsiteY192" fmla="*/ 79823 h 117343"/>
                <a:gd name="connsiteX193" fmla="*/ 74111 w 241892"/>
                <a:gd name="connsiteY193" fmla="*/ 79791 h 117343"/>
                <a:gd name="connsiteX194" fmla="*/ 75770 w 241892"/>
                <a:gd name="connsiteY194" fmla="*/ 78923 h 117343"/>
                <a:gd name="connsiteX195" fmla="*/ 77287 w 241892"/>
                <a:gd name="connsiteY195" fmla="*/ 77397 h 117343"/>
                <a:gd name="connsiteX196" fmla="*/ 77835 w 241892"/>
                <a:gd name="connsiteY196" fmla="*/ 76193 h 117343"/>
                <a:gd name="connsiteX197" fmla="*/ 85275 w 241892"/>
                <a:gd name="connsiteY197" fmla="*/ 72281 h 117343"/>
                <a:gd name="connsiteX198" fmla="*/ 85799 w 241892"/>
                <a:gd name="connsiteY198" fmla="*/ 71569 h 117343"/>
                <a:gd name="connsiteX199" fmla="*/ 85698 w 241892"/>
                <a:gd name="connsiteY199" fmla="*/ 71052 h 117343"/>
                <a:gd name="connsiteX200" fmla="*/ 82576 w 241892"/>
                <a:gd name="connsiteY200" fmla="*/ 70137 h 117343"/>
                <a:gd name="connsiteX201" fmla="*/ 81168 w 241892"/>
                <a:gd name="connsiteY201" fmla="*/ 70646 h 117343"/>
                <a:gd name="connsiteX202" fmla="*/ 79869 w 241892"/>
                <a:gd name="connsiteY202" fmla="*/ 70646 h 117343"/>
                <a:gd name="connsiteX203" fmla="*/ 79079 w 241892"/>
                <a:gd name="connsiteY203" fmla="*/ 70067 h 117343"/>
                <a:gd name="connsiteX204" fmla="*/ 75292 w 241892"/>
                <a:gd name="connsiteY204" fmla="*/ 69848 h 117343"/>
                <a:gd name="connsiteX205" fmla="*/ 74463 w 241892"/>
                <a:gd name="connsiteY205" fmla="*/ 69441 h 117343"/>
                <a:gd name="connsiteX206" fmla="*/ 71952 w 241892"/>
                <a:gd name="connsiteY206" fmla="*/ 66609 h 117343"/>
                <a:gd name="connsiteX207" fmla="*/ 70223 w 241892"/>
                <a:gd name="connsiteY207" fmla="*/ 65529 h 117343"/>
                <a:gd name="connsiteX208" fmla="*/ 68830 w 241892"/>
                <a:gd name="connsiteY208" fmla="*/ 64817 h 117343"/>
                <a:gd name="connsiteX209" fmla="*/ 67320 w 241892"/>
                <a:gd name="connsiteY209" fmla="*/ 64919 h 117343"/>
                <a:gd name="connsiteX210" fmla="*/ 65521 w 241892"/>
                <a:gd name="connsiteY210" fmla="*/ 65662 h 117343"/>
                <a:gd name="connsiteX211" fmla="*/ 64966 w 241892"/>
                <a:gd name="connsiteY211" fmla="*/ 65326 h 117343"/>
                <a:gd name="connsiteX212" fmla="*/ 64809 w 241892"/>
                <a:gd name="connsiteY212" fmla="*/ 64137 h 117343"/>
                <a:gd name="connsiteX213" fmla="*/ 64817 w 241892"/>
                <a:gd name="connsiteY213" fmla="*/ 62642 h 117343"/>
                <a:gd name="connsiteX214" fmla="*/ 64449 w 241892"/>
                <a:gd name="connsiteY214" fmla="*/ 61038 h 117343"/>
                <a:gd name="connsiteX215" fmla="*/ 63378 w 241892"/>
                <a:gd name="connsiteY215" fmla="*/ 60663 h 117343"/>
                <a:gd name="connsiteX216" fmla="*/ 61993 w 241892"/>
                <a:gd name="connsiteY216" fmla="*/ 61297 h 117343"/>
                <a:gd name="connsiteX217" fmla="*/ 59927 w 241892"/>
                <a:gd name="connsiteY217" fmla="*/ 60647 h 117343"/>
                <a:gd name="connsiteX218" fmla="*/ 58167 w 241892"/>
                <a:gd name="connsiteY218" fmla="*/ 60413 h 117343"/>
                <a:gd name="connsiteX219" fmla="*/ 57714 w 241892"/>
                <a:gd name="connsiteY219" fmla="*/ 57025 h 117343"/>
                <a:gd name="connsiteX220" fmla="*/ 57002 w 241892"/>
                <a:gd name="connsiteY220" fmla="*/ 55578 h 117343"/>
                <a:gd name="connsiteX221" fmla="*/ 56274 w 241892"/>
                <a:gd name="connsiteY221" fmla="*/ 54060 h 117343"/>
                <a:gd name="connsiteX222" fmla="*/ 55507 w 241892"/>
                <a:gd name="connsiteY222" fmla="*/ 53622 h 117343"/>
                <a:gd name="connsiteX223" fmla="*/ 54255 w 241892"/>
                <a:gd name="connsiteY223" fmla="*/ 52863 h 117343"/>
                <a:gd name="connsiteX224" fmla="*/ 54177 w 241892"/>
                <a:gd name="connsiteY224" fmla="*/ 51072 h 117343"/>
                <a:gd name="connsiteX225" fmla="*/ 53911 w 241892"/>
                <a:gd name="connsiteY225" fmla="*/ 50563 h 117343"/>
                <a:gd name="connsiteX226" fmla="*/ 53465 w 241892"/>
                <a:gd name="connsiteY226" fmla="*/ 50320 h 117343"/>
                <a:gd name="connsiteX227" fmla="*/ 52863 w 241892"/>
                <a:gd name="connsiteY227" fmla="*/ 50524 h 117343"/>
                <a:gd name="connsiteX228" fmla="*/ 52088 w 241892"/>
                <a:gd name="connsiteY228" fmla="*/ 51431 h 117343"/>
                <a:gd name="connsiteX229" fmla="*/ 52472 w 241892"/>
                <a:gd name="connsiteY229" fmla="*/ 53411 h 117343"/>
                <a:gd name="connsiteX230" fmla="*/ 52175 w 241892"/>
                <a:gd name="connsiteY230" fmla="*/ 55390 h 117343"/>
                <a:gd name="connsiteX231" fmla="*/ 51720 w 241892"/>
                <a:gd name="connsiteY231" fmla="*/ 56384 h 117343"/>
                <a:gd name="connsiteX232" fmla="*/ 50844 w 241892"/>
                <a:gd name="connsiteY232" fmla="*/ 57119 h 117343"/>
                <a:gd name="connsiteX233" fmla="*/ 49843 w 241892"/>
                <a:gd name="connsiteY233" fmla="*/ 57135 h 117343"/>
                <a:gd name="connsiteX234" fmla="*/ 48106 w 241892"/>
                <a:gd name="connsiteY234" fmla="*/ 56133 h 117343"/>
                <a:gd name="connsiteX235" fmla="*/ 47833 w 241892"/>
                <a:gd name="connsiteY235" fmla="*/ 62126 h 117343"/>
                <a:gd name="connsiteX236" fmla="*/ 47496 w 241892"/>
                <a:gd name="connsiteY236" fmla="*/ 62494 h 117343"/>
                <a:gd name="connsiteX237" fmla="*/ 45423 w 241892"/>
                <a:gd name="connsiteY237" fmla="*/ 61649 h 117343"/>
                <a:gd name="connsiteX238" fmla="*/ 43764 w 241892"/>
                <a:gd name="connsiteY238" fmla="*/ 62009 h 117343"/>
                <a:gd name="connsiteX239" fmla="*/ 41292 w 241892"/>
                <a:gd name="connsiteY239" fmla="*/ 61641 h 117343"/>
                <a:gd name="connsiteX240" fmla="*/ 39438 w 241892"/>
                <a:gd name="connsiteY240" fmla="*/ 60655 h 117343"/>
                <a:gd name="connsiteX241" fmla="*/ 38045 w 241892"/>
                <a:gd name="connsiteY241" fmla="*/ 60381 h 117343"/>
                <a:gd name="connsiteX242" fmla="*/ 35800 w 241892"/>
                <a:gd name="connsiteY242" fmla="*/ 59544 h 117343"/>
                <a:gd name="connsiteX243" fmla="*/ 34087 w 241892"/>
                <a:gd name="connsiteY243" fmla="*/ 58449 h 117343"/>
                <a:gd name="connsiteX244" fmla="*/ 33030 w 241892"/>
                <a:gd name="connsiteY244" fmla="*/ 54428 h 117343"/>
                <a:gd name="connsiteX245" fmla="*/ 32029 w 241892"/>
                <a:gd name="connsiteY245" fmla="*/ 52988 h 117343"/>
                <a:gd name="connsiteX246" fmla="*/ 31082 w 241892"/>
                <a:gd name="connsiteY246" fmla="*/ 52683 h 117343"/>
                <a:gd name="connsiteX247" fmla="*/ 27257 w 241892"/>
                <a:gd name="connsiteY247" fmla="*/ 54076 h 117343"/>
                <a:gd name="connsiteX248" fmla="*/ 25856 w 241892"/>
                <a:gd name="connsiteY248" fmla="*/ 52996 h 117343"/>
                <a:gd name="connsiteX249" fmla="*/ 23275 w 241892"/>
                <a:gd name="connsiteY249" fmla="*/ 51619 h 117343"/>
                <a:gd name="connsiteX250" fmla="*/ 21319 w 241892"/>
                <a:gd name="connsiteY250" fmla="*/ 51103 h 117343"/>
                <a:gd name="connsiteX251" fmla="*/ 20794 w 241892"/>
                <a:gd name="connsiteY251" fmla="*/ 50360 h 117343"/>
                <a:gd name="connsiteX252" fmla="*/ 20881 w 241892"/>
                <a:gd name="connsiteY252" fmla="*/ 49444 h 117343"/>
                <a:gd name="connsiteX253" fmla="*/ 26905 w 241892"/>
                <a:gd name="connsiteY253" fmla="*/ 44946 h 117343"/>
                <a:gd name="connsiteX254" fmla="*/ 29275 w 241892"/>
                <a:gd name="connsiteY254" fmla="*/ 41848 h 117343"/>
                <a:gd name="connsiteX255" fmla="*/ 30762 w 241892"/>
                <a:gd name="connsiteY255" fmla="*/ 40533 h 117343"/>
                <a:gd name="connsiteX256" fmla="*/ 32890 w 241892"/>
                <a:gd name="connsiteY256" fmla="*/ 39665 h 117343"/>
                <a:gd name="connsiteX257" fmla="*/ 34548 w 241892"/>
                <a:gd name="connsiteY257" fmla="*/ 39156 h 117343"/>
                <a:gd name="connsiteX258" fmla="*/ 35393 w 241892"/>
                <a:gd name="connsiteY258" fmla="*/ 36301 h 117343"/>
                <a:gd name="connsiteX259" fmla="*/ 35714 w 241892"/>
                <a:gd name="connsiteY259" fmla="*/ 35972 h 117343"/>
                <a:gd name="connsiteX260" fmla="*/ 36895 w 241892"/>
                <a:gd name="connsiteY260" fmla="*/ 35761 h 117343"/>
                <a:gd name="connsiteX261" fmla="*/ 39571 w 241892"/>
                <a:gd name="connsiteY261" fmla="*/ 34588 h 117343"/>
                <a:gd name="connsiteX262" fmla="*/ 43882 w 241892"/>
                <a:gd name="connsiteY262" fmla="*/ 32076 h 117343"/>
                <a:gd name="connsiteX263" fmla="*/ 43968 w 241892"/>
                <a:gd name="connsiteY263" fmla="*/ 31388 h 117343"/>
                <a:gd name="connsiteX264" fmla="*/ 43529 w 241892"/>
                <a:gd name="connsiteY264" fmla="*/ 30793 h 117343"/>
                <a:gd name="connsiteX265" fmla="*/ 41722 w 241892"/>
                <a:gd name="connsiteY265" fmla="*/ 29502 h 117343"/>
                <a:gd name="connsiteX266" fmla="*/ 39657 w 241892"/>
                <a:gd name="connsiteY266" fmla="*/ 28477 h 117343"/>
                <a:gd name="connsiteX267" fmla="*/ 38405 w 241892"/>
                <a:gd name="connsiteY267" fmla="*/ 29009 h 117343"/>
                <a:gd name="connsiteX268" fmla="*/ 37693 w 241892"/>
                <a:gd name="connsiteY268" fmla="*/ 29533 h 117343"/>
                <a:gd name="connsiteX269" fmla="*/ 36512 w 241892"/>
                <a:gd name="connsiteY269" fmla="*/ 28204 h 117343"/>
                <a:gd name="connsiteX270" fmla="*/ 36512 w 241892"/>
                <a:gd name="connsiteY270" fmla="*/ 26834 h 117343"/>
                <a:gd name="connsiteX271" fmla="*/ 37818 w 241892"/>
                <a:gd name="connsiteY271" fmla="*/ 24487 h 117343"/>
                <a:gd name="connsiteX272" fmla="*/ 38914 w 241892"/>
                <a:gd name="connsiteY272" fmla="*/ 23314 h 117343"/>
                <a:gd name="connsiteX273" fmla="*/ 39375 w 241892"/>
                <a:gd name="connsiteY273" fmla="*/ 21045 h 117343"/>
                <a:gd name="connsiteX274" fmla="*/ 40925 w 241892"/>
                <a:gd name="connsiteY274" fmla="*/ 19527 h 117343"/>
                <a:gd name="connsiteX275" fmla="*/ 42544 w 241892"/>
                <a:gd name="connsiteY275" fmla="*/ 17118 h 117343"/>
                <a:gd name="connsiteX276" fmla="*/ 44507 w 241892"/>
                <a:gd name="connsiteY276" fmla="*/ 15146 h 117343"/>
                <a:gd name="connsiteX277" fmla="*/ 48138 w 241892"/>
                <a:gd name="connsiteY277" fmla="*/ 13668 h 117343"/>
                <a:gd name="connsiteX278" fmla="*/ 50164 w 241892"/>
                <a:gd name="connsiteY278" fmla="*/ 14153 h 117343"/>
                <a:gd name="connsiteX279" fmla="*/ 52065 w 241892"/>
                <a:gd name="connsiteY279" fmla="*/ 13808 h 117343"/>
                <a:gd name="connsiteX280" fmla="*/ 55007 w 241892"/>
                <a:gd name="connsiteY280" fmla="*/ 12611 h 117343"/>
                <a:gd name="connsiteX281" fmla="*/ 55570 w 241892"/>
                <a:gd name="connsiteY281" fmla="*/ 12533 h 117343"/>
                <a:gd name="connsiteX282" fmla="*/ 56806 w 241892"/>
                <a:gd name="connsiteY282" fmla="*/ 12518 h 117343"/>
                <a:gd name="connsiteX283" fmla="*/ 64379 w 241892"/>
                <a:gd name="connsiteY283" fmla="*/ 14348 h 117343"/>
                <a:gd name="connsiteX284" fmla="*/ 66883 w 241892"/>
                <a:gd name="connsiteY284" fmla="*/ 14434 h 117343"/>
                <a:gd name="connsiteX285" fmla="*/ 72750 w 241892"/>
                <a:gd name="connsiteY285" fmla="*/ 16813 h 117343"/>
                <a:gd name="connsiteX286" fmla="*/ 75449 w 241892"/>
                <a:gd name="connsiteY286" fmla="*/ 17329 h 117343"/>
                <a:gd name="connsiteX287" fmla="*/ 77358 w 241892"/>
                <a:gd name="connsiteY287" fmla="*/ 18002 h 117343"/>
                <a:gd name="connsiteX288" fmla="*/ 78219 w 241892"/>
                <a:gd name="connsiteY288" fmla="*/ 19027 h 117343"/>
                <a:gd name="connsiteX289" fmla="*/ 79596 w 241892"/>
                <a:gd name="connsiteY289" fmla="*/ 20286 h 117343"/>
                <a:gd name="connsiteX290" fmla="*/ 86965 w 241892"/>
                <a:gd name="connsiteY290" fmla="*/ 21303 h 117343"/>
                <a:gd name="connsiteX291" fmla="*/ 88992 w 241892"/>
                <a:gd name="connsiteY291" fmla="*/ 21976 h 117343"/>
                <a:gd name="connsiteX292" fmla="*/ 89719 w 241892"/>
                <a:gd name="connsiteY292" fmla="*/ 23079 h 117343"/>
                <a:gd name="connsiteX293" fmla="*/ 91824 w 241892"/>
                <a:gd name="connsiteY293" fmla="*/ 24480 h 117343"/>
                <a:gd name="connsiteX294" fmla="*/ 93615 w 241892"/>
                <a:gd name="connsiteY294" fmla="*/ 24800 h 117343"/>
                <a:gd name="connsiteX295" fmla="*/ 92050 w 241892"/>
                <a:gd name="connsiteY295" fmla="*/ 19324 h 117343"/>
                <a:gd name="connsiteX296" fmla="*/ 92676 w 241892"/>
                <a:gd name="connsiteY296" fmla="*/ 16062 h 117343"/>
                <a:gd name="connsiteX297" fmla="*/ 95008 w 241892"/>
                <a:gd name="connsiteY297" fmla="*/ 7119 h 117343"/>
                <a:gd name="connsiteX298" fmla="*/ 96228 w 241892"/>
                <a:gd name="connsiteY298" fmla="*/ 5766 h 117343"/>
                <a:gd name="connsiteX299" fmla="*/ 98567 w 241892"/>
                <a:gd name="connsiteY299" fmla="*/ 4569 h 117343"/>
                <a:gd name="connsiteX300" fmla="*/ 102244 w 241892"/>
                <a:gd name="connsiteY300" fmla="*/ 3231 h 117343"/>
                <a:gd name="connsiteX301" fmla="*/ 103637 w 241892"/>
                <a:gd name="connsiteY301" fmla="*/ 1361 h 117343"/>
                <a:gd name="connsiteX302" fmla="*/ 106649 w 241892"/>
                <a:gd name="connsiteY302" fmla="*/ 1549 h 117343"/>
                <a:gd name="connsiteX303" fmla="*/ 107956 w 241892"/>
                <a:gd name="connsiteY303" fmla="*/ 1385 h 117343"/>
                <a:gd name="connsiteX304" fmla="*/ 108855 w 241892"/>
                <a:gd name="connsiteY304" fmla="*/ 1048 h 117343"/>
                <a:gd name="connsiteX305" fmla="*/ 109348 w 241892"/>
                <a:gd name="connsiteY305" fmla="*/ 0 h 117343"/>
                <a:gd name="connsiteX306" fmla="*/ 112744 w 241892"/>
                <a:gd name="connsiteY306" fmla="*/ 1823 h 117343"/>
                <a:gd name="connsiteX307" fmla="*/ 118423 w 241892"/>
                <a:gd name="connsiteY307" fmla="*/ 5516 h 117343"/>
                <a:gd name="connsiteX308" fmla="*/ 122711 w 241892"/>
                <a:gd name="connsiteY308" fmla="*/ 7855 h 117343"/>
                <a:gd name="connsiteX309" fmla="*/ 127764 w 241892"/>
                <a:gd name="connsiteY309" fmla="*/ 10061 h 117343"/>
                <a:gd name="connsiteX310" fmla="*/ 134758 w 241892"/>
                <a:gd name="connsiteY310" fmla="*/ 12072 h 117343"/>
                <a:gd name="connsiteX311" fmla="*/ 140673 w 241892"/>
                <a:gd name="connsiteY311" fmla="*/ 12737 h 117343"/>
                <a:gd name="connsiteX312" fmla="*/ 141690 w 241892"/>
                <a:gd name="connsiteY312" fmla="*/ 12259 h 117343"/>
                <a:gd name="connsiteX313" fmla="*/ 144061 w 241892"/>
                <a:gd name="connsiteY313" fmla="*/ 9200 h 117343"/>
                <a:gd name="connsiteX314" fmla="*/ 145180 w 241892"/>
                <a:gd name="connsiteY314" fmla="*/ 9067 h 117343"/>
                <a:gd name="connsiteX315" fmla="*/ 147198 w 241892"/>
                <a:gd name="connsiteY315" fmla="*/ 9333 h 117343"/>
                <a:gd name="connsiteX316" fmla="*/ 153472 w 241892"/>
                <a:gd name="connsiteY316" fmla="*/ 9474 h 117343"/>
                <a:gd name="connsiteX317" fmla="*/ 159864 w 241892"/>
                <a:gd name="connsiteY317" fmla="*/ 9623 h 117343"/>
                <a:gd name="connsiteX318" fmla="*/ 162876 w 241892"/>
                <a:gd name="connsiteY318" fmla="*/ 9326 h 117343"/>
                <a:gd name="connsiteX319" fmla="*/ 169416 w 241892"/>
                <a:gd name="connsiteY319" fmla="*/ 8050 h 117343"/>
                <a:gd name="connsiteX320" fmla="*/ 170379 w 241892"/>
                <a:gd name="connsiteY320" fmla="*/ 7988 h 117343"/>
                <a:gd name="connsiteX321" fmla="*/ 171896 w 241892"/>
                <a:gd name="connsiteY321" fmla="*/ 8074 h 117343"/>
                <a:gd name="connsiteX322" fmla="*/ 175808 w 241892"/>
                <a:gd name="connsiteY322" fmla="*/ 9811 h 117343"/>
                <a:gd name="connsiteX323" fmla="*/ 178734 w 241892"/>
                <a:gd name="connsiteY323" fmla="*/ 10053 h 117343"/>
                <a:gd name="connsiteX324" fmla="*/ 180721 w 241892"/>
                <a:gd name="connsiteY324" fmla="*/ 10045 h 117343"/>
                <a:gd name="connsiteX325" fmla="*/ 181879 w 241892"/>
                <a:gd name="connsiteY325" fmla="*/ 10186 h 117343"/>
                <a:gd name="connsiteX326" fmla="*/ 184304 w 241892"/>
                <a:gd name="connsiteY326" fmla="*/ 10124 h 117343"/>
                <a:gd name="connsiteX327" fmla="*/ 188239 w 241892"/>
                <a:gd name="connsiteY327" fmla="*/ 10327 h 117343"/>
                <a:gd name="connsiteX328" fmla="*/ 193106 w 241892"/>
                <a:gd name="connsiteY328" fmla="*/ 11454 h 117343"/>
                <a:gd name="connsiteX329" fmla="*/ 198966 w 241892"/>
                <a:gd name="connsiteY329" fmla="*/ 11250 h 117343"/>
                <a:gd name="connsiteX330" fmla="*/ 200843 w 241892"/>
                <a:gd name="connsiteY330" fmla="*/ 11039 h 117343"/>
                <a:gd name="connsiteX331" fmla="*/ 204105 w 241892"/>
                <a:gd name="connsiteY331" fmla="*/ 11242 h 117343"/>
                <a:gd name="connsiteX332" fmla="*/ 206695 w 241892"/>
                <a:gd name="connsiteY332" fmla="*/ 12314 h 117343"/>
                <a:gd name="connsiteX333" fmla="*/ 209973 w 241892"/>
                <a:gd name="connsiteY333" fmla="*/ 13448 h 117343"/>
                <a:gd name="connsiteX334" fmla="*/ 212031 w 241892"/>
                <a:gd name="connsiteY334" fmla="*/ 13926 h 117343"/>
                <a:gd name="connsiteX335" fmla="*/ 213408 w 241892"/>
                <a:gd name="connsiteY335" fmla="*/ 14168 h 117343"/>
                <a:gd name="connsiteX336" fmla="*/ 215864 w 241892"/>
                <a:gd name="connsiteY336" fmla="*/ 14254 h 117343"/>
                <a:gd name="connsiteX337" fmla="*/ 217335 w 241892"/>
                <a:gd name="connsiteY337" fmla="*/ 13902 h 117343"/>
                <a:gd name="connsiteX338" fmla="*/ 218172 w 241892"/>
                <a:gd name="connsiteY338" fmla="*/ 14395 h 117343"/>
                <a:gd name="connsiteX339" fmla="*/ 219001 w 241892"/>
                <a:gd name="connsiteY339" fmla="*/ 17165 h 117343"/>
                <a:gd name="connsiteX340" fmla="*/ 221035 w 241892"/>
                <a:gd name="connsiteY340" fmla="*/ 18980 h 117343"/>
                <a:gd name="connsiteX341" fmla="*/ 222624 w 241892"/>
                <a:gd name="connsiteY341" fmla="*/ 20693 h 117343"/>
                <a:gd name="connsiteX342" fmla="*/ 223953 w 241892"/>
                <a:gd name="connsiteY342" fmla="*/ 22586 h 117343"/>
                <a:gd name="connsiteX343" fmla="*/ 225307 w 241892"/>
                <a:gd name="connsiteY343" fmla="*/ 23361 h 117343"/>
                <a:gd name="connsiteX344" fmla="*/ 227693 w 241892"/>
                <a:gd name="connsiteY344" fmla="*/ 23384 h 117343"/>
                <a:gd name="connsiteX345" fmla="*/ 232192 w 241892"/>
                <a:gd name="connsiteY345" fmla="*/ 23924 h 117343"/>
                <a:gd name="connsiteX346" fmla="*/ 234773 w 241892"/>
                <a:gd name="connsiteY346" fmla="*/ 24675 h 117343"/>
                <a:gd name="connsiteX347" fmla="*/ 238075 w 241892"/>
                <a:gd name="connsiteY347" fmla="*/ 27938 h 117343"/>
                <a:gd name="connsiteX348" fmla="*/ 241079 w 241892"/>
                <a:gd name="connsiteY348" fmla="*/ 31255 h 117343"/>
                <a:gd name="connsiteX349" fmla="*/ 43404 w 241892"/>
                <a:gd name="connsiteY349" fmla="*/ 97887 h 117343"/>
                <a:gd name="connsiteX350" fmla="*/ 43608 w 241892"/>
                <a:gd name="connsiteY350" fmla="*/ 97480 h 117343"/>
                <a:gd name="connsiteX351" fmla="*/ 42802 w 241892"/>
                <a:gd name="connsiteY351" fmla="*/ 95391 h 117343"/>
                <a:gd name="connsiteX352" fmla="*/ 43889 w 241892"/>
                <a:gd name="connsiteY352" fmla="*/ 93435 h 117343"/>
                <a:gd name="connsiteX353" fmla="*/ 41738 w 241892"/>
                <a:gd name="connsiteY353" fmla="*/ 93107 h 117343"/>
                <a:gd name="connsiteX354" fmla="*/ 40635 w 241892"/>
                <a:gd name="connsiteY354" fmla="*/ 92528 h 117343"/>
                <a:gd name="connsiteX355" fmla="*/ 39399 w 241892"/>
                <a:gd name="connsiteY355" fmla="*/ 90548 h 117343"/>
                <a:gd name="connsiteX356" fmla="*/ 38992 w 241892"/>
                <a:gd name="connsiteY356" fmla="*/ 90455 h 117343"/>
                <a:gd name="connsiteX357" fmla="*/ 38350 w 241892"/>
                <a:gd name="connsiteY357" fmla="*/ 90994 h 117343"/>
                <a:gd name="connsiteX358" fmla="*/ 38006 w 241892"/>
                <a:gd name="connsiteY358" fmla="*/ 92293 h 117343"/>
                <a:gd name="connsiteX359" fmla="*/ 38311 w 241892"/>
                <a:gd name="connsiteY359" fmla="*/ 93694 h 117343"/>
                <a:gd name="connsiteX360" fmla="*/ 39187 w 241892"/>
                <a:gd name="connsiteY360" fmla="*/ 94640 h 117343"/>
                <a:gd name="connsiteX361" fmla="*/ 39767 w 241892"/>
                <a:gd name="connsiteY361" fmla="*/ 94953 h 117343"/>
                <a:gd name="connsiteX362" fmla="*/ 39853 w 241892"/>
                <a:gd name="connsiteY362" fmla="*/ 95016 h 117343"/>
                <a:gd name="connsiteX363" fmla="*/ 39829 w 241892"/>
                <a:gd name="connsiteY363" fmla="*/ 95477 h 117343"/>
                <a:gd name="connsiteX364" fmla="*/ 39125 w 241892"/>
                <a:gd name="connsiteY364" fmla="*/ 97793 h 117343"/>
                <a:gd name="connsiteX365" fmla="*/ 40275 w 241892"/>
                <a:gd name="connsiteY365" fmla="*/ 98090 h 117343"/>
                <a:gd name="connsiteX366" fmla="*/ 42294 w 241892"/>
                <a:gd name="connsiteY366" fmla="*/ 98129 h 117343"/>
                <a:gd name="connsiteX367" fmla="*/ 43404 w 241892"/>
                <a:gd name="connsiteY367" fmla="*/ 97887 h 117343"/>
                <a:gd name="connsiteX368" fmla="*/ 55992 w 241892"/>
                <a:gd name="connsiteY368" fmla="*/ 96244 h 117343"/>
                <a:gd name="connsiteX369" fmla="*/ 56211 w 241892"/>
                <a:gd name="connsiteY369" fmla="*/ 94953 h 117343"/>
                <a:gd name="connsiteX370" fmla="*/ 55679 w 241892"/>
                <a:gd name="connsiteY370" fmla="*/ 95016 h 117343"/>
                <a:gd name="connsiteX371" fmla="*/ 55046 w 241892"/>
                <a:gd name="connsiteY371" fmla="*/ 95368 h 117343"/>
                <a:gd name="connsiteX372" fmla="*/ 53833 w 241892"/>
                <a:gd name="connsiteY372" fmla="*/ 95720 h 117343"/>
                <a:gd name="connsiteX373" fmla="*/ 53567 w 241892"/>
                <a:gd name="connsiteY373" fmla="*/ 96361 h 117343"/>
                <a:gd name="connsiteX374" fmla="*/ 54381 w 241892"/>
                <a:gd name="connsiteY374" fmla="*/ 97175 h 117343"/>
                <a:gd name="connsiteX375" fmla="*/ 55413 w 241892"/>
                <a:gd name="connsiteY375" fmla="*/ 97472 h 117343"/>
                <a:gd name="connsiteX376" fmla="*/ 55992 w 241892"/>
                <a:gd name="connsiteY376" fmla="*/ 96244 h 117343"/>
                <a:gd name="connsiteX377" fmla="*/ 32326 w 241892"/>
                <a:gd name="connsiteY377" fmla="*/ 99804 h 117343"/>
                <a:gd name="connsiteX378" fmla="*/ 32248 w 241892"/>
                <a:gd name="connsiteY378" fmla="*/ 99217 h 117343"/>
                <a:gd name="connsiteX379" fmla="*/ 31497 w 241892"/>
                <a:gd name="connsiteY379" fmla="*/ 98943 h 117343"/>
                <a:gd name="connsiteX380" fmla="*/ 29369 w 241892"/>
                <a:gd name="connsiteY380" fmla="*/ 98630 h 117343"/>
                <a:gd name="connsiteX381" fmla="*/ 27851 w 241892"/>
                <a:gd name="connsiteY381" fmla="*/ 98176 h 117343"/>
                <a:gd name="connsiteX382" fmla="*/ 27523 w 241892"/>
                <a:gd name="connsiteY382" fmla="*/ 98169 h 117343"/>
                <a:gd name="connsiteX383" fmla="*/ 27664 w 241892"/>
                <a:gd name="connsiteY383" fmla="*/ 98732 h 117343"/>
                <a:gd name="connsiteX384" fmla="*/ 28313 w 241892"/>
                <a:gd name="connsiteY384" fmla="*/ 99725 h 117343"/>
                <a:gd name="connsiteX385" fmla="*/ 29205 w 241892"/>
                <a:gd name="connsiteY385" fmla="*/ 100789 h 117343"/>
                <a:gd name="connsiteX386" fmla="*/ 30355 w 241892"/>
                <a:gd name="connsiteY386" fmla="*/ 100907 h 117343"/>
                <a:gd name="connsiteX387" fmla="*/ 32326 w 241892"/>
                <a:gd name="connsiteY387" fmla="*/ 99804 h 1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</a:cxnLst>
              <a:rect l="l" t="t" r="r" b="b"/>
              <a:pathLst>
                <a:path w="241892" h="117343">
                  <a:moveTo>
                    <a:pt x="241079" y="31255"/>
                  </a:moveTo>
                  <a:lnTo>
                    <a:pt x="241517" y="33031"/>
                  </a:lnTo>
                  <a:lnTo>
                    <a:pt x="241893" y="35096"/>
                  </a:lnTo>
                  <a:lnTo>
                    <a:pt x="241658" y="35581"/>
                  </a:lnTo>
                  <a:lnTo>
                    <a:pt x="241235" y="35910"/>
                  </a:lnTo>
                  <a:lnTo>
                    <a:pt x="234507" y="36418"/>
                  </a:lnTo>
                  <a:lnTo>
                    <a:pt x="232990" y="36989"/>
                  </a:lnTo>
                  <a:lnTo>
                    <a:pt x="231362" y="39837"/>
                  </a:lnTo>
                  <a:lnTo>
                    <a:pt x="225604" y="42121"/>
                  </a:lnTo>
                  <a:lnTo>
                    <a:pt x="222318" y="43295"/>
                  </a:lnTo>
                  <a:lnTo>
                    <a:pt x="220989" y="43248"/>
                  </a:lnTo>
                  <a:lnTo>
                    <a:pt x="217796" y="45118"/>
                  </a:lnTo>
                  <a:lnTo>
                    <a:pt x="208886" y="49773"/>
                  </a:lnTo>
                  <a:lnTo>
                    <a:pt x="204505" y="52706"/>
                  </a:lnTo>
                  <a:lnTo>
                    <a:pt x="202306" y="53935"/>
                  </a:lnTo>
                  <a:lnTo>
                    <a:pt x="200538" y="55273"/>
                  </a:lnTo>
                  <a:lnTo>
                    <a:pt x="200241" y="56626"/>
                  </a:lnTo>
                  <a:lnTo>
                    <a:pt x="200178" y="57901"/>
                  </a:lnTo>
                  <a:lnTo>
                    <a:pt x="195288" y="63886"/>
                  </a:lnTo>
                  <a:lnTo>
                    <a:pt x="191619" y="64606"/>
                  </a:lnTo>
                  <a:lnTo>
                    <a:pt x="188521" y="64465"/>
                  </a:lnTo>
                  <a:lnTo>
                    <a:pt x="186409" y="65373"/>
                  </a:lnTo>
                  <a:lnTo>
                    <a:pt x="183389" y="66288"/>
                  </a:lnTo>
                  <a:lnTo>
                    <a:pt x="176849" y="65662"/>
                  </a:lnTo>
                  <a:lnTo>
                    <a:pt x="174619" y="65764"/>
                  </a:lnTo>
                  <a:lnTo>
                    <a:pt x="170324" y="64942"/>
                  </a:lnTo>
                  <a:lnTo>
                    <a:pt x="168587" y="65373"/>
                  </a:lnTo>
                  <a:lnTo>
                    <a:pt x="166757" y="66585"/>
                  </a:lnTo>
                  <a:lnTo>
                    <a:pt x="164214" y="71334"/>
                  </a:lnTo>
                  <a:lnTo>
                    <a:pt x="163181" y="72445"/>
                  </a:lnTo>
                  <a:lnTo>
                    <a:pt x="162704" y="73525"/>
                  </a:lnTo>
                  <a:lnTo>
                    <a:pt x="162313" y="75825"/>
                  </a:lnTo>
                  <a:lnTo>
                    <a:pt x="161343" y="78258"/>
                  </a:lnTo>
                  <a:lnTo>
                    <a:pt x="160099" y="80175"/>
                  </a:lnTo>
                  <a:lnTo>
                    <a:pt x="159199" y="81951"/>
                  </a:lnTo>
                  <a:lnTo>
                    <a:pt x="157361" y="83664"/>
                  </a:lnTo>
                  <a:lnTo>
                    <a:pt x="155655" y="84743"/>
                  </a:lnTo>
                  <a:lnTo>
                    <a:pt x="154333" y="82490"/>
                  </a:lnTo>
                  <a:lnTo>
                    <a:pt x="153191" y="83132"/>
                  </a:lnTo>
                  <a:lnTo>
                    <a:pt x="152095" y="84047"/>
                  </a:lnTo>
                  <a:lnTo>
                    <a:pt x="150030" y="83726"/>
                  </a:lnTo>
                  <a:lnTo>
                    <a:pt x="148755" y="84188"/>
                  </a:lnTo>
                  <a:lnTo>
                    <a:pt x="145844" y="86144"/>
                  </a:lnTo>
                  <a:lnTo>
                    <a:pt x="141573" y="86074"/>
                  </a:lnTo>
                  <a:lnTo>
                    <a:pt x="141104" y="85401"/>
                  </a:lnTo>
                  <a:lnTo>
                    <a:pt x="140258" y="80018"/>
                  </a:lnTo>
                  <a:lnTo>
                    <a:pt x="139515" y="77460"/>
                  </a:lnTo>
                  <a:lnTo>
                    <a:pt x="138897" y="76889"/>
                  </a:lnTo>
                  <a:lnTo>
                    <a:pt x="138131" y="76826"/>
                  </a:lnTo>
                  <a:lnTo>
                    <a:pt x="131989" y="81066"/>
                  </a:lnTo>
                  <a:lnTo>
                    <a:pt x="129141" y="81818"/>
                  </a:lnTo>
                  <a:lnTo>
                    <a:pt x="126802" y="81951"/>
                  </a:lnTo>
                  <a:lnTo>
                    <a:pt x="123743" y="80683"/>
                  </a:lnTo>
                  <a:lnTo>
                    <a:pt x="123078" y="80996"/>
                  </a:lnTo>
                  <a:lnTo>
                    <a:pt x="122554" y="81677"/>
                  </a:lnTo>
                  <a:lnTo>
                    <a:pt x="122335" y="82545"/>
                  </a:lnTo>
                  <a:lnTo>
                    <a:pt x="123227" y="84947"/>
                  </a:lnTo>
                  <a:lnTo>
                    <a:pt x="122977" y="85416"/>
                  </a:lnTo>
                  <a:lnTo>
                    <a:pt x="121599" y="85377"/>
                  </a:lnTo>
                  <a:lnTo>
                    <a:pt x="119675" y="85933"/>
                  </a:lnTo>
                  <a:lnTo>
                    <a:pt x="118204" y="87036"/>
                  </a:lnTo>
                  <a:lnTo>
                    <a:pt x="113792" y="90901"/>
                  </a:lnTo>
                  <a:lnTo>
                    <a:pt x="110076" y="92191"/>
                  </a:lnTo>
                  <a:lnTo>
                    <a:pt x="106618" y="92700"/>
                  </a:lnTo>
                  <a:lnTo>
                    <a:pt x="105201" y="93130"/>
                  </a:lnTo>
                  <a:lnTo>
                    <a:pt x="104568" y="93592"/>
                  </a:lnTo>
                  <a:lnTo>
                    <a:pt x="103410" y="95430"/>
                  </a:lnTo>
                  <a:lnTo>
                    <a:pt x="102221" y="98309"/>
                  </a:lnTo>
                  <a:lnTo>
                    <a:pt x="101603" y="99710"/>
                  </a:lnTo>
                  <a:lnTo>
                    <a:pt x="101141" y="100523"/>
                  </a:lnTo>
                  <a:lnTo>
                    <a:pt x="101235" y="101587"/>
                  </a:lnTo>
                  <a:lnTo>
                    <a:pt x="102174" y="102956"/>
                  </a:lnTo>
                  <a:lnTo>
                    <a:pt x="102886" y="106031"/>
                  </a:lnTo>
                  <a:lnTo>
                    <a:pt x="102722" y="106829"/>
                  </a:lnTo>
                  <a:lnTo>
                    <a:pt x="101962" y="108112"/>
                  </a:lnTo>
                  <a:lnTo>
                    <a:pt x="100868" y="109372"/>
                  </a:lnTo>
                  <a:lnTo>
                    <a:pt x="98513" y="110130"/>
                  </a:lnTo>
                  <a:lnTo>
                    <a:pt x="96666" y="110514"/>
                  </a:lnTo>
                  <a:lnTo>
                    <a:pt x="95438" y="110263"/>
                  </a:lnTo>
                  <a:lnTo>
                    <a:pt x="93130" y="110178"/>
                  </a:lnTo>
                  <a:lnTo>
                    <a:pt x="91307" y="110678"/>
                  </a:lnTo>
                  <a:lnTo>
                    <a:pt x="90181" y="111539"/>
                  </a:lnTo>
                  <a:lnTo>
                    <a:pt x="87959" y="112611"/>
                  </a:lnTo>
                  <a:lnTo>
                    <a:pt x="85197" y="112970"/>
                  </a:lnTo>
                  <a:lnTo>
                    <a:pt x="81684" y="113111"/>
                  </a:lnTo>
                  <a:lnTo>
                    <a:pt x="79994" y="113017"/>
                  </a:lnTo>
                  <a:lnTo>
                    <a:pt x="74894" y="112298"/>
                  </a:lnTo>
                  <a:lnTo>
                    <a:pt x="73211" y="112548"/>
                  </a:lnTo>
                  <a:lnTo>
                    <a:pt x="71608" y="113103"/>
                  </a:lnTo>
                  <a:lnTo>
                    <a:pt x="68698" y="113690"/>
                  </a:lnTo>
                  <a:lnTo>
                    <a:pt x="67149" y="115474"/>
                  </a:lnTo>
                  <a:lnTo>
                    <a:pt x="66335" y="117109"/>
                  </a:lnTo>
                  <a:lnTo>
                    <a:pt x="65897" y="117344"/>
                  </a:lnTo>
                  <a:lnTo>
                    <a:pt x="64082" y="115842"/>
                  </a:lnTo>
                  <a:lnTo>
                    <a:pt x="62697" y="114434"/>
                  </a:lnTo>
                  <a:lnTo>
                    <a:pt x="61790" y="113260"/>
                  </a:lnTo>
                  <a:lnTo>
                    <a:pt x="60647" y="113291"/>
                  </a:lnTo>
                  <a:lnTo>
                    <a:pt x="56587" y="115419"/>
                  </a:lnTo>
                  <a:lnTo>
                    <a:pt x="55985" y="115349"/>
                  </a:lnTo>
                  <a:lnTo>
                    <a:pt x="54827" y="114535"/>
                  </a:lnTo>
                  <a:lnTo>
                    <a:pt x="55038" y="112524"/>
                  </a:lnTo>
                  <a:lnTo>
                    <a:pt x="54959" y="111241"/>
                  </a:lnTo>
                  <a:lnTo>
                    <a:pt x="53653" y="110561"/>
                  </a:lnTo>
                  <a:lnTo>
                    <a:pt x="50883" y="110389"/>
                  </a:lnTo>
                  <a:lnTo>
                    <a:pt x="49945" y="109661"/>
                  </a:lnTo>
                  <a:lnTo>
                    <a:pt x="49999" y="108574"/>
                  </a:lnTo>
                  <a:lnTo>
                    <a:pt x="50250" y="107533"/>
                  </a:lnTo>
                  <a:lnTo>
                    <a:pt x="49937" y="106727"/>
                  </a:lnTo>
                  <a:lnTo>
                    <a:pt x="49217" y="106117"/>
                  </a:lnTo>
                  <a:lnTo>
                    <a:pt x="47762" y="106282"/>
                  </a:lnTo>
                  <a:lnTo>
                    <a:pt x="46095" y="107111"/>
                  </a:lnTo>
                  <a:lnTo>
                    <a:pt x="44875" y="108057"/>
                  </a:lnTo>
                  <a:lnTo>
                    <a:pt x="43342" y="108503"/>
                  </a:lnTo>
                  <a:lnTo>
                    <a:pt x="41480" y="108676"/>
                  </a:lnTo>
                  <a:lnTo>
                    <a:pt x="40322" y="109247"/>
                  </a:lnTo>
                  <a:lnTo>
                    <a:pt x="39000" y="111554"/>
                  </a:lnTo>
                  <a:lnTo>
                    <a:pt x="34485" y="112040"/>
                  </a:lnTo>
                  <a:lnTo>
                    <a:pt x="33030" y="111515"/>
                  </a:lnTo>
                  <a:lnTo>
                    <a:pt x="31841" y="109880"/>
                  </a:lnTo>
                  <a:lnTo>
                    <a:pt x="30284" y="107236"/>
                  </a:lnTo>
                  <a:lnTo>
                    <a:pt x="29416" y="106907"/>
                  </a:lnTo>
                  <a:lnTo>
                    <a:pt x="27945" y="106579"/>
                  </a:lnTo>
                  <a:lnTo>
                    <a:pt x="25544" y="106735"/>
                  </a:lnTo>
                  <a:lnTo>
                    <a:pt x="22312" y="107846"/>
                  </a:lnTo>
                  <a:lnTo>
                    <a:pt x="21530" y="106931"/>
                  </a:lnTo>
                  <a:lnTo>
                    <a:pt x="20693" y="106665"/>
                  </a:lnTo>
                  <a:lnTo>
                    <a:pt x="19934" y="107424"/>
                  </a:lnTo>
                  <a:lnTo>
                    <a:pt x="19159" y="107338"/>
                  </a:lnTo>
                  <a:lnTo>
                    <a:pt x="15968" y="107549"/>
                  </a:lnTo>
                  <a:lnTo>
                    <a:pt x="11923" y="107447"/>
                  </a:lnTo>
                  <a:lnTo>
                    <a:pt x="9615" y="106931"/>
                  </a:lnTo>
                  <a:lnTo>
                    <a:pt x="8120" y="106962"/>
                  </a:lnTo>
                  <a:lnTo>
                    <a:pt x="5147" y="108143"/>
                  </a:lnTo>
                  <a:lnTo>
                    <a:pt x="3575" y="108136"/>
                  </a:lnTo>
                  <a:lnTo>
                    <a:pt x="1510" y="108347"/>
                  </a:lnTo>
                  <a:lnTo>
                    <a:pt x="1126" y="104349"/>
                  </a:lnTo>
                  <a:lnTo>
                    <a:pt x="0" y="101642"/>
                  </a:lnTo>
                  <a:lnTo>
                    <a:pt x="344" y="99765"/>
                  </a:lnTo>
                  <a:lnTo>
                    <a:pt x="1095" y="97183"/>
                  </a:lnTo>
                  <a:lnTo>
                    <a:pt x="1721" y="95728"/>
                  </a:lnTo>
                  <a:lnTo>
                    <a:pt x="2996" y="96346"/>
                  </a:lnTo>
                  <a:lnTo>
                    <a:pt x="4459" y="97410"/>
                  </a:lnTo>
                  <a:lnTo>
                    <a:pt x="5429" y="97128"/>
                  </a:lnTo>
                  <a:lnTo>
                    <a:pt x="5688" y="96252"/>
                  </a:lnTo>
                  <a:lnTo>
                    <a:pt x="5312" y="95102"/>
                  </a:lnTo>
                  <a:lnTo>
                    <a:pt x="5257" y="94241"/>
                  </a:lnTo>
                  <a:lnTo>
                    <a:pt x="5805" y="93107"/>
                  </a:lnTo>
                  <a:lnTo>
                    <a:pt x="6611" y="92051"/>
                  </a:lnTo>
                  <a:lnTo>
                    <a:pt x="11774" y="90314"/>
                  </a:lnTo>
                  <a:lnTo>
                    <a:pt x="16195" y="89046"/>
                  </a:lnTo>
                  <a:lnTo>
                    <a:pt x="18495" y="89891"/>
                  </a:lnTo>
                  <a:lnTo>
                    <a:pt x="22946" y="91832"/>
                  </a:lnTo>
                  <a:lnTo>
                    <a:pt x="25239" y="92833"/>
                  </a:lnTo>
                  <a:lnTo>
                    <a:pt x="26834" y="93420"/>
                  </a:lnTo>
                  <a:lnTo>
                    <a:pt x="28235" y="96260"/>
                  </a:lnTo>
                  <a:lnTo>
                    <a:pt x="29150" y="96127"/>
                  </a:lnTo>
                  <a:lnTo>
                    <a:pt x="30073" y="95556"/>
                  </a:lnTo>
                  <a:lnTo>
                    <a:pt x="30621" y="94859"/>
                  </a:lnTo>
                  <a:lnTo>
                    <a:pt x="31067" y="92442"/>
                  </a:lnTo>
                  <a:lnTo>
                    <a:pt x="33140" y="91080"/>
                  </a:lnTo>
                  <a:lnTo>
                    <a:pt x="37701" y="89469"/>
                  </a:lnTo>
                  <a:lnTo>
                    <a:pt x="38022" y="88522"/>
                  </a:lnTo>
                  <a:lnTo>
                    <a:pt x="37952" y="87998"/>
                  </a:lnTo>
                  <a:lnTo>
                    <a:pt x="38671" y="87536"/>
                  </a:lnTo>
                  <a:lnTo>
                    <a:pt x="40956" y="87067"/>
                  </a:lnTo>
                  <a:lnTo>
                    <a:pt x="45572" y="86621"/>
                  </a:lnTo>
                  <a:lnTo>
                    <a:pt x="47136" y="86958"/>
                  </a:lnTo>
                  <a:lnTo>
                    <a:pt x="48928" y="87912"/>
                  </a:lnTo>
                  <a:lnTo>
                    <a:pt x="50312" y="88859"/>
                  </a:lnTo>
                  <a:lnTo>
                    <a:pt x="51627" y="88827"/>
                  </a:lnTo>
                  <a:lnTo>
                    <a:pt x="52714" y="88632"/>
                  </a:lnTo>
                  <a:lnTo>
                    <a:pt x="53183" y="88898"/>
                  </a:lnTo>
                  <a:lnTo>
                    <a:pt x="53528" y="89735"/>
                  </a:lnTo>
                  <a:lnTo>
                    <a:pt x="54091" y="90486"/>
                  </a:lnTo>
                  <a:lnTo>
                    <a:pt x="55859" y="89461"/>
                  </a:lnTo>
                  <a:lnTo>
                    <a:pt x="57455" y="88139"/>
                  </a:lnTo>
                  <a:lnTo>
                    <a:pt x="58715" y="87951"/>
                  </a:lnTo>
                  <a:lnTo>
                    <a:pt x="59873" y="87450"/>
                  </a:lnTo>
                  <a:lnTo>
                    <a:pt x="60209" y="86566"/>
                  </a:lnTo>
                  <a:lnTo>
                    <a:pt x="61117" y="85096"/>
                  </a:lnTo>
                  <a:lnTo>
                    <a:pt x="63722" y="82287"/>
                  </a:lnTo>
                  <a:lnTo>
                    <a:pt x="65075" y="81833"/>
                  </a:lnTo>
                  <a:lnTo>
                    <a:pt x="65951" y="81833"/>
                  </a:lnTo>
                  <a:lnTo>
                    <a:pt x="65998" y="82287"/>
                  </a:lnTo>
                  <a:lnTo>
                    <a:pt x="66421" y="82702"/>
                  </a:lnTo>
                  <a:lnTo>
                    <a:pt x="68698" y="83351"/>
                  </a:lnTo>
                  <a:lnTo>
                    <a:pt x="69394" y="82608"/>
                  </a:lnTo>
                  <a:lnTo>
                    <a:pt x="69762" y="81583"/>
                  </a:lnTo>
                  <a:lnTo>
                    <a:pt x="68964" y="79956"/>
                  </a:lnTo>
                  <a:lnTo>
                    <a:pt x="68948" y="79275"/>
                  </a:lnTo>
                  <a:lnTo>
                    <a:pt x="69245" y="78649"/>
                  </a:lnTo>
                  <a:lnTo>
                    <a:pt x="69667" y="78274"/>
                  </a:lnTo>
                  <a:lnTo>
                    <a:pt x="73306" y="79823"/>
                  </a:lnTo>
                  <a:lnTo>
                    <a:pt x="74111" y="79791"/>
                  </a:lnTo>
                  <a:lnTo>
                    <a:pt x="75770" y="78923"/>
                  </a:lnTo>
                  <a:lnTo>
                    <a:pt x="77287" y="77397"/>
                  </a:lnTo>
                  <a:lnTo>
                    <a:pt x="77835" y="76193"/>
                  </a:lnTo>
                  <a:lnTo>
                    <a:pt x="85275" y="72281"/>
                  </a:lnTo>
                  <a:lnTo>
                    <a:pt x="85799" y="71569"/>
                  </a:lnTo>
                  <a:lnTo>
                    <a:pt x="85698" y="71052"/>
                  </a:lnTo>
                  <a:lnTo>
                    <a:pt x="82576" y="70137"/>
                  </a:lnTo>
                  <a:lnTo>
                    <a:pt x="81168" y="70646"/>
                  </a:lnTo>
                  <a:lnTo>
                    <a:pt x="79869" y="70646"/>
                  </a:lnTo>
                  <a:lnTo>
                    <a:pt x="79079" y="70067"/>
                  </a:lnTo>
                  <a:lnTo>
                    <a:pt x="75292" y="69848"/>
                  </a:lnTo>
                  <a:lnTo>
                    <a:pt x="74463" y="69441"/>
                  </a:lnTo>
                  <a:lnTo>
                    <a:pt x="71952" y="66609"/>
                  </a:lnTo>
                  <a:lnTo>
                    <a:pt x="70223" y="65529"/>
                  </a:lnTo>
                  <a:lnTo>
                    <a:pt x="68830" y="64817"/>
                  </a:lnTo>
                  <a:lnTo>
                    <a:pt x="67320" y="64919"/>
                  </a:lnTo>
                  <a:lnTo>
                    <a:pt x="65521" y="65662"/>
                  </a:lnTo>
                  <a:lnTo>
                    <a:pt x="64966" y="65326"/>
                  </a:lnTo>
                  <a:lnTo>
                    <a:pt x="64809" y="64137"/>
                  </a:lnTo>
                  <a:lnTo>
                    <a:pt x="64817" y="62642"/>
                  </a:lnTo>
                  <a:lnTo>
                    <a:pt x="64449" y="61038"/>
                  </a:lnTo>
                  <a:lnTo>
                    <a:pt x="63378" y="60663"/>
                  </a:lnTo>
                  <a:lnTo>
                    <a:pt x="61993" y="61297"/>
                  </a:lnTo>
                  <a:lnTo>
                    <a:pt x="59927" y="60647"/>
                  </a:lnTo>
                  <a:lnTo>
                    <a:pt x="58167" y="60413"/>
                  </a:lnTo>
                  <a:lnTo>
                    <a:pt x="57714" y="57025"/>
                  </a:lnTo>
                  <a:lnTo>
                    <a:pt x="57002" y="55578"/>
                  </a:lnTo>
                  <a:lnTo>
                    <a:pt x="56274" y="54060"/>
                  </a:lnTo>
                  <a:lnTo>
                    <a:pt x="55507" y="53622"/>
                  </a:lnTo>
                  <a:lnTo>
                    <a:pt x="54255" y="52863"/>
                  </a:lnTo>
                  <a:lnTo>
                    <a:pt x="54177" y="51072"/>
                  </a:lnTo>
                  <a:lnTo>
                    <a:pt x="53911" y="50563"/>
                  </a:lnTo>
                  <a:lnTo>
                    <a:pt x="53465" y="50320"/>
                  </a:lnTo>
                  <a:lnTo>
                    <a:pt x="52863" y="50524"/>
                  </a:lnTo>
                  <a:lnTo>
                    <a:pt x="52088" y="51431"/>
                  </a:lnTo>
                  <a:lnTo>
                    <a:pt x="52472" y="53411"/>
                  </a:lnTo>
                  <a:lnTo>
                    <a:pt x="52175" y="55390"/>
                  </a:lnTo>
                  <a:lnTo>
                    <a:pt x="51720" y="56384"/>
                  </a:lnTo>
                  <a:lnTo>
                    <a:pt x="50844" y="57119"/>
                  </a:lnTo>
                  <a:lnTo>
                    <a:pt x="49843" y="57135"/>
                  </a:lnTo>
                  <a:lnTo>
                    <a:pt x="48106" y="56133"/>
                  </a:lnTo>
                  <a:lnTo>
                    <a:pt x="47833" y="62126"/>
                  </a:lnTo>
                  <a:lnTo>
                    <a:pt x="47496" y="62494"/>
                  </a:lnTo>
                  <a:lnTo>
                    <a:pt x="45423" y="61649"/>
                  </a:lnTo>
                  <a:lnTo>
                    <a:pt x="43764" y="62009"/>
                  </a:lnTo>
                  <a:lnTo>
                    <a:pt x="41292" y="61641"/>
                  </a:lnTo>
                  <a:lnTo>
                    <a:pt x="39438" y="60655"/>
                  </a:lnTo>
                  <a:lnTo>
                    <a:pt x="38045" y="60381"/>
                  </a:lnTo>
                  <a:lnTo>
                    <a:pt x="35800" y="59544"/>
                  </a:lnTo>
                  <a:lnTo>
                    <a:pt x="34087" y="58449"/>
                  </a:lnTo>
                  <a:lnTo>
                    <a:pt x="33030" y="54428"/>
                  </a:lnTo>
                  <a:lnTo>
                    <a:pt x="32029" y="52988"/>
                  </a:lnTo>
                  <a:lnTo>
                    <a:pt x="31082" y="52683"/>
                  </a:lnTo>
                  <a:lnTo>
                    <a:pt x="27257" y="54076"/>
                  </a:lnTo>
                  <a:lnTo>
                    <a:pt x="25856" y="52996"/>
                  </a:lnTo>
                  <a:lnTo>
                    <a:pt x="23275" y="51619"/>
                  </a:lnTo>
                  <a:lnTo>
                    <a:pt x="21319" y="51103"/>
                  </a:lnTo>
                  <a:lnTo>
                    <a:pt x="20794" y="50360"/>
                  </a:lnTo>
                  <a:lnTo>
                    <a:pt x="20881" y="49444"/>
                  </a:lnTo>
                  <a:lnTo>
                    <a:pt x="26905" y="44946"/>
                  </a:lnTo>
                  <a:lnTo>
                    <a:pt x="29275" y="41848"/>
                  </a:lnTo>
                  <a:lnTo>
                    <a:pt x="30762" y="40533"/>
                  </a:lnTo>
                  <a:lnTo>
                    <a:pt x="32890" y="39665"/>
                  </a:lnTo>
                  <a:lnTo>
                    <a:pt x="34548" y="39156"/>
                  </a:lnTo>
                  <a:lnTo>
                    <a:pt x="35393" y="36301"/>
                  </a:lnTo>
                  <a:lnTo>
                    <a:pt x="35714" y="35972"/>
                  </a:lnTo>
                  <a:lnTo>
                    <a:pt x="36895" y="35761"/>
                  </a:lnTo>
                  <a:lnTo>
                    <a:pt x="39571" y="34588"/>
                  </a:lnTo>
                  <a:lnTo>
                    <a:pt x="43882" y="32076"/>
                  </a:lnTo>
                  <a:lnTo>
                    <a:pt x="43968" y="31388"/>
                  </a:lnTo>
                  <a:lnTo>
                    <a:pt x="43529" y="30793"/>
                  </a:lnTo>
                  <a:lnTo>
                    <a:pt x="41722" y="29502"/>
                  </a:lnTo>
                  <a:lnTo>
                    <a:pt x="39657" y="28477"/>
                  </a:lnTo>
                  <a:lnTo>
                    <a:pt x="38405" y="29009"/>
                  </a:lnTo>
                  <a:lnTo>
                    <a:pt x="37693" y="29533"/>
                  </a:lnTo>
                  <a:lnTo>
                    <a:pt x="36512" y="28204"/>
                  </a:lnTo>
                  <a:lnTo>
                    <a:pt x="36512" y="26834"/>
                  </a:lnTo>
                  <a:lnTo>
                    <a:pt x="37818" y="24487"/>
                  </a:lnTo>
                  <a:lnTo>
                    <a:pt x="38914" y="23314"/>
                  </a:lnTo>
                  <a:lnTo>
                    <a:pt x="39375" y="21045"/>
                  </a:lnTo>
                  <a:lnTo>
                    <a:pt x="40925" y="19527"/>
                  </a:lnTo>
                  <a:lnTo>
                    <a:pt x="42544" y="17118"/>
                  </a:lnTo>
                  <a:lnTo>
                    <a:pt x="44507" y="15146"/>
                  </a:lnTo>
                  <a:lnTo>
                    <a:pt x="48138" y="13668"/>
                  </a:lnTo>
                  <a:lnTo>
                    <a:pt x="50164" y="14153"/>
                  </a:lnTo>
                  <a:lnTo>
                    <a:pt x="52065" y="13808"/>
                  </a:lnTo>
                  <a:lnTo>
                    <a:pt x="55007" y="12611"/>
                  </a:lnTo>
                  <a:lnTo>
                    <a:pt x="55570" y="12533"/>
                  </a:lnTo>
                  <a:lnTo>
                    <a:pt x="56806" y="12518"/>
                  </a:lnTo>
                  <a:lnTo>
                    <a:pt x="64379" y="14348"/>
                  </a:lnTo>
                  <a:lnTo>
                    <a:pt x="66883" y="14434"/>
                  </a:lnTo>
                  <a:lnTo>
                    <a:pt x="72750" y="16813"/>
                  </a:lnTo>
                  <a:lnTo>
                    <a:pt x="75449" y="17329"/>
                  </a:lnTo>
                  <a:lnTo>
                    <a:pt x="77358" y="18002"/>
                  </a:lnTo>
                  <a:lnTo>
                    <a:pt x="78219" y="19027"/>
                  </a:lnTo>
                  <a:lnTo>
                    <a:pt x="79596" y="20286"/>
                  </a:lnTo>
                  <a:lnTo>
                    <a:pt x="86965" y="21303"/>
                  </a:lnTo>
                  <a:lnTo>
                    <a:pt x="88992" y="21976"/>
                  </a:lnTo>
                  <a:lnTo>
                    <a:pt x="89719" y="23079"/>
                  </a:lnTo>
                  <a:lnTo>
                    <a:pt x="91824" y="24480"/>
                  </a:lnTo>
                  <a:lnTo>
                    <a:pt x="93615" y="24800"/>
                  </a:lnTo>
                  <a:lnTo>
                    <a:pt x="92050" y="19324"/>
                  </a:lnTo>
                  <a:lnTo>
                    <a:pt x="92676" y="16062"/>
                  </a:lnTo>
                  <a:lnTo>
                    <a:pt x="95008" y="7119"/>
                  </a:lnTo>
                  <a:lnTo>
                    <a:pt x="96228" y="5766"/>
                  </a:lnTo>
                  <a:lnTo>
                    <a:pt x="98567" y="4569"/>
                  </a:lnTo>
                  <a:lnTo>
                    <a:pt x="102244" y="3231"/>
                  </a:lnTo>
                  <a:lnTo>
                    <a:pt x="103637" y="1361"/>
                  </a:lnTo>
                  <a:lnTo>
                    <a:pt x="106649" y="1549"/>
                  </a:lnTo>
                  <a:lnTo>
                    <a:pt x="107956" y="1385"/>
                  </a:lnTo>
                  <a:lnTo>
                    <a:pt x="108855" y="1048"/>
                  </a:lnTo>
                  <a:lnTo>
                    <a:pt x="109348" y="0"/>
                  </a:lnTo>
                  <a:lnTo>
                    <a:pt x="112744" y="1823"/>
                  </a:lnTo>
                  <a:lnTo>
                    <a:pt x="118423" y="5516"/>
                  </a:lnTo>
                  <a:lnTo>
                    <a:pt x="122711" y="7855"/>
                  </a:lnTo>
                  <a:lnTo>
                    <a:pt x="127764" y="10061"/>
                  </a:lnTo>
                  <a:lnTo>
                    <a:pt x="134758" y="12072"/>
                  </a:lnTo>
                  <a:lnTo>
                    <a:pt x="140673" y="12737"/>
                  </a:lnTo>
                  <a:lnTo>
                    <a:pt x="141690" y="12259"/>
                  </a:lnTo>
                  <a:lnTo>
                    <a:pt x="144061" y="9200"/>
                  </a:lnTo>
                  <a:lnTo>
                    <a:pt x="145180" y="9067"/>
                  </a:lnTo>
                  <a:lnTo>
                    <a:pt x="147198" y="9333"/>
                  </a:lnTo>
                  <a:lnTo>
                    <a:pt x="153472" y="9474"/>
                  </a:lnTo>
                  <a:lnTo>
                    <a:pt x="159864" y="9623"/>
                  </a:lnTo>
                  <a:lnTo>
                    <a:pt x="162876" y="9326"/>
                  </a:lnTo>
                  <a:lnTo>
                    <a:pt x="169416" y="8050"/>
                  </a:lnTo>
                  <a:lnTo>
                    <a:pt x="170379" y="7988"/>
                  </a:lnTo>
                  <a:lnTo>
                    <a:pt x="171896" y="8074"/>
                  </a:lnTo>
                  <a:lnTo>
                    <a:pt x="175808" y="9811"/>
                  </a:lnTo>
                  <a:lnTo>
                    <a:pt x="178734" y="10053"/>
                  </a:lnTo>
                  <a:lnTo>
                    <a:pt x="180721" y="10045"/>
                  </a:lnTo>
                  <a:lnTo>
                    <a:pt x="181879" y="10186"/>
                  </a:lnTo>
                  <a:lnTo>
                    <a:pt x="184304" y="10124"/>
                  </a:lnTo>
                  <a:lnTo>
                    <a:pt x="188239" y="10327"/>
                  </a:lnTo>
                  <a:lnTo>
                    <a:pt x="193106" y="11454"/>
                  </a:lnTo>
                  <a:lnTo>
                    <a:pt x="198966" y="11250"/>
                  </a:lnTo>
                  <a:lnTo>
                    <a:pt x="200843" y="11039"/>
                  </a:lnTo>
                  <a:lnTo>
                    <a:pt x="204105" y="11242"/>
                  </a:lnTo>
                  <a:lnTo>
                    <a:pt x="206695" y="12314"/>
                  </a:lnTo>
                  <a:lnTo>
                    <a:pt x="209973" y="13448"/>
                  </a:lnTo>
                  <a:lnTo>
                    <a:pt x="212031" y="13926"/>
                  </a:lnTo>
                  <a:lnTo>
                    <a:pt x="213408" y="14168"/>
                  </a:lnTo>
                  <a:lnTo>
                    <a:pt x="215864" y="14254"/>
                  </a:lnTo>
                  <a:lnTo>
                    <a:pt x="217335" y="13902"/>
                  </a:lnTo>
                  <a:lnTo>
                    <a:pt x="218172" y="14395"/>
                  </a:lnTo>
                  <a:lnTo>
                    <a:pt x="219001" y="17165"/>
                  </a:lnTo>
                  <a:lnTo>
                    <a:pt x="221035" y="18980"/>
                  </a:lnTo>
                  <a:lnTo>
                    <a:pt x="222624" y="20693"/>
                  </a:lnTo>
                  <a:lnTo>
                    <a:pt x="223953" y="22586"/>
                  </a:lnTo>
                  <a:lnTo>
                    <a:pt x="225307" y="23361"/>
                  </a:lnTo>
                  <a:lnTo>
                    <a:pt x="227693" y="23384"/>
                  </a:lnTo>
                  <a:lnTo>
                    <a:pt x="232192" y="23924"/>
                  </a:lnTo>
                  <a:lnTo>
                    <a:pt x="234773" y="24675"/>
                  </a:lnTo>
                  <a:lnTo>
                    <a:pt x="238075" y="27938"/>
                  </a:lnTo>
                  <a:lnTo>
                    <a:pt x="241079" y="31255"/>
                  </a:lnTo>
                  <a:close/>
                  <a:moveTo>
                    <a:pt x="43404" y="97887"/>
                  </a:moveTo>
                  <a:lnTo>
                    <a:pt x="43608" y="97480"/>
                  </a:lnTo>
                  <a:lnTo>
                    <a:pt x="42802" y="95391"/>
                  </a:lnTo>
                  <a:lnTo>
                    <a:pt x="43889" y="93435"/>
                  </a:lnTo>
                  <a:lnTo>
                    <a:pt x="41738" y="93107"/>
                  </a:lnTo>
                  <a:lnTo>
                    <a:pt x="40635" y="92528"/>
                  </a:lnTo>
                  <a:lnTo>
                    <a:pt x="39399" y="90548"/>
                  </a:lnTo>
                  <a:lnTo>
                    <a:pt x="38992" y="90455"/>
                  </a:lnTo>
                  <a:lnTo>
                    <a:pt x="38350" y="90994"/>
                  </a:lnTo>
                  <a:lnTo>
                    <a:pt x="38006" y="92293"/>
                  </a:lnTo>
                  <a:lnTo>
                    <a:pt x="38311" y="93694"/>
                  </a:lnTo>
                  <a:lnTo>
                    <a:pt x="39187" y="94640"/>
                  </a:lnTo>
                  <a:lnTo>
                    <a:pt x="39767" y="94953"/>
                  </a:lnTo>
                  <a:lnTo>
                    <a:pt x="39853" y="95016"/>
                  </a:lnTo>
                  <a:lnTo>
                    <a:pt x="39829" y="95477"/>
                  </a:lnTo>
                  <a:lnTo>
                    <a:pt x="39125" y="97793"/>
                  </a:lnTo>
                  <a:lnTo>
                    <a:pt x="40275" y="98090"/>
                  </a:lnTo>
                  <a:lnTo>
                    <a:pt x="42294" y="98129"/>
                  </a:lnTo>
                  <a:lnTo>
                    <a:pt x="43404" y="97887"/>
                  </a:lnTo>
                  <a:close/>
                  <a:moveTo>
                    <a:pt x="55992" y="96244"/>
                  </a:moveTo>
                  <a:lnTo>
                    <a:pt x="56211" y="94953"/>
                  </a:lnTo>
                  <a:lnTo>
                    <a:pt x="55679" y="95016"/>
                  </a:lnTo>
                  <a:lnTo>
                    <a:pt x="55046" y="95368"/>
                  </a:lnTo>
                  <a:lnTo>
                    <a:pt x="53833" y="95720"/>
                  </a:lnTo>
                  <a:lnTo>
                    <a:pt x="53567" y="96361"/>
                  </a:lnTo>
                  <a:lnTo>
                    <a:pt x="54381" y="97175"/>
                  </a:lnTo>
                  <a:lnTo>
                    <a:pt x="55413" y="97472"/>
                  </a:lnTo>
                  <a:lnTo>
                    <a:pt x="55992" y="96244"/>
                  </a:lnTo>
                  <a:close/>
                  <a:moveTo>
                    <a:pt x="32326" y="99804"/>
                  </a:moveTo>
                  <a:lnTo>
                    <a:pt x="32248" y="99217"/>
                  </a:lnTo>
                  <a:lnTo>
                    <a:pt x="31497" y="98943"/>
                  </a:lnTo>
                  <a:lnTo>
                    <a:pt x="29369" y="98630"/>
                  </a:lnTo>
                  <a:lnTo>
                    <a:pt x="27851" y="98176"/>
                  </a:lnTo>
                  <a:lnTo>
                    <a:pt x="27523" y="98169"/>
                  </a:lnTo>
                  <a:lnTo>
                    <a:pt x="27664" y="98732"/>
                  </a:lnTo>
                  <a:lnTo>
                    <a:pt x="28313" y="99725"/>
                  </a:lnTo>
                  <a:lnTo>
                    <a:pt x="29205" y="100789"/>
                  </a:lnTo>
                  <a:lnTo>
                    <a:pt x="30355" y="100907"/>
                  </a:lnTo>
                  <a:lnTo>
                    <a:pt x="32326" y="9980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D0A4991-28EE-D1F3-4370-D18326731251}"/>
                </a:ext>
              </a:extLst>
            </p:cNvPr>
            <p:cNvSpPr>
              <a:spLocks/>
            </p:cNvSpPr>
            <p:nvPr/>
          </p:nvSpPr>
          <p:spPr>
            <a:xfrm>
              <a:off x="9497482" y="4324293"/>
              <a:ext cx="116060" cy="96001"/>
            </a:xfrm>
            <a:custGeom>
              <a:avLst/>
              <a:gdLst>
                <a:gd name="connsiteX0" fmla="*/ 46244 w 116060"/>
                <a:gd name="connsiteY0" fmla="*/ 96001 h 96001"/>
                <a:gd name="connsiteX1" fmla="*/ 42645 w 116060"/>
                <a:gd name="connsiteY1" fmla="*/ 93115 h 96001"/>
                <a:gd name="connsiteX2" fmla="*/ 35502 w 116060"/>
                <a:gd name="connsiteY2" fmla="*/ 92105 h 96001"/>
                <a:gd name="connsiteX3" fmla="*/ 34728 w 116060"/>
                <a:gd name="connsiteY3" fmla="*/ 90830 h 96001"/>
                <a:gd name="connsiteX4" fmla="*/ 34039 w 116060"/>
                <a:gd name="connsiteY4" fmla="*/ 90580 h 96001"/>
                <a:gd name="connsiteX5" fmla="*/ 33382 w 116060"/>
                <a:gd name="connsiteY5" fmla="*/ 92238 h 96001"/>
                <a:gd name="connsiteX6" fmla="*/ 29455 w 116060"/>
                <a:gd name="connsiteY6" fmla="*/ 93827 h 96001"/>
                <a:gd name="connsiteX7" fmla="*/ 27812 w 116060"/>
                <a:gd name="connsiteY7" fmla="*/ 92864 h 96001"/>
                <a:gd name="connsiteX8" fmla="*/ 26615 w 116060"/>
                <a:gd name="connsiteY8" fmla="*/ 91706 h 96001"/>
                <a:gd name="connsiteX9" fmla="*/ 26787 w 116060"/>
                <a:gd name="connsiteY9" fmla="*/ 90283 h 96001"/>
                <a:gd name="connsiteX10" fmla="*/ 27929 w 116060"/>
                <a:gd name="connsiteY10" fmla="*/ 89125 h 96001"/>
                <a:gd name="connsiteX11" fmla="*/ 29877 w 116060"/>
                <a:gd name="connsiteY11" fmla="*/ 88295 h 96001"/>
                <a:gd name="connsiteX12" fmla="*/ 30777 w 116060"/>
                <a:gd name="connsiteY12" fmla="*/ 85369 h 96001"/>
                <a:gd name="connsiteX13" fmla="*/ 29291 w 116060"/>
                <a:gd name="connsiteY13" fmla="*/ 81622 h 96001"/>
                <a:gd name="connsiteX14" fmla="*/ 27992 w 116060"/>
                <a:gd name="connsiteY14" fmla="*/ 80527 h 96001"/>
                <a:gd name="connsiteX15" fmla="*/ 26615 w 116060"/>
                <a:gd name="connsiteY15" fmla="*/ 79666 h 96001"/>
                <a:gd name="connsiteX16" fmla="*/ 25168 w 116060"/>
                <a:gd name="connsiteY16" fmla="*/ 81059 h 96001"/>
                <a:gd name="connsiteX17" fmla="*/ 23955 w 116060"/>
                <a:gd name="connsiteY17" fmla="*/ 83445 h 96001"/>
                <a:gd name="connsiteX18" fmla="*/ 22688 w 116060"/>
                <a:gd name="connsiteY18" fmla="*/ 84673 h 96001"/>
                <a:gd name="connsiteX19" fmla="*/ 20896 w 116060"/>
                <a:gd name="connsiteY19" fmla="*/ 84947 h 96001"/>
                <a:gd name="connsiteX20" fmla="*/ 18276 w 116060"/>
                <a:gd name="connsiteY20" fmla="*/ 84845 h 96001"/>
                <a:gd name="connsiteX21" fmla="*/ 17258 w 116060"/>
                <a:gd name="connsiteY21" fmla="*/ 81286 h 96001"/>
                <a:gd name="connsiteX22" fmla="*/ 16922 w 116060"/>
                <a:gd name="connsiteY22" fmla="*/ 78234 h 96001"/>
                <a:gd name="connsiteX23" fmla="*/ 17282 w 116060"/>
                <a:gd name="connsiteY23" fmla="*/ 74745 h 96001"/>
                <a:gd name="connsiteX24" fmla="*/ 17681 w 116060"/>
                <a:gd name="connsiteY24" fmla="*/ 72680 h 96001"/>
                <a:gd name="connsiteX25" fmla="*/ 15162 w 116060"/>
                <a:gd name="connsiteY25" fmla="*/ 69832 h 96001"/>
                <a:gd name="connsiteX26" fmla="*/ 15013 w 116060"/>
                <a:gd name="connsiteY26" fmla="*/ 67117 h 96001"/>
                <a:gd name="connsiteX27" fmla="*/ 13800 w 116060"/>
                <a:gd name="connsiteY27" fmla="*/ 65717 h 96001"/>
                <a:gd name="connsiteX28" fmla="*/ 13440 w 116060"/>
                <a:gd name="connsiteY28" fmla="*/ 66429 h 96001"/>
                <a:gd name="connsiteX29" fmla="*/ 13472 w 116060"/>
                <a:gd name="connsiteY29" fmla="*/ 67211 h 96001"/>
                <a:gd name="connsiteX30" fmla="*/ 13128 w 116060"/>
                <a:gd name="connsiteY30" fmla="*/ 66648 h 96001"/>
                <a:gd name="connsiteX31" fmla="*/ 9138 w 116060"/>
                <a:gd name="connsiteY31" fmla="*/ 58668 h 96001"/>
                <a:gd name="connsiteX32" fmla="*/ 8472 w 116060"/>
                <a:gd name="connsiteY32" fmla="*/ 54967 h 96001"/>
                <a:gd name="connsiteX33" fmla="*/ 9161 w 116060"/>
                <a:gd name="connsiteY33" fmla="*/ 52112 h 96001"/>
                <a:gd name="connsiteX34" fmla="*/ 9560 w 116060"/>
                <a:gd name="connsiteY34" fmla="*/ 51157 h 96001"/>
                <a:gd name="connsiteX35" fmla="*/ 8410 w 116060"/>
                <a:gd name="connsiteY35" fmla="*/ 49655 h 96001"/>
                <a:gd name="connsiteX36" fmla="*/ 6798 w 116060"/>
                <a:gd name="connsiteY36" fmla="*/ 47950 h 96001"/>
                <a:gd name="connsiteX37" fmla="*/ 3943 w 116060"/>
                <a:gd name="connsiteY37" fmla="*/ 45712 h 96001"/>
                <a:gd name="connsiteX38" fmla="*/ 3755 w 116060"/>
                <a:gd name="connsiteY38" fmla="*/ 42168 h 96001"/>
                <a:gd name="connsiteX39" fmla="*/ 3113 w 116060"/>
                <a:gd name="connsiteY39" fmla="*/ 37991 h 96001"/>
                <a:gd name="connsiteX40" fmla="*/ 2261 w 116060"/>
                <a:gd name="connsiteY40" fmla="*/ 36575 h 96001"/>
                <a:gd name="connsiteX41" fmla="*/ 954 w 116060"/>
                <a:gd name="connsiteY41" fmla="*/ 34001 h 96001"/>
                <a:gd name="connsiteX42" fmla="*/ 242 w 116060"/>
                <a:gd name="connsiteY42" fmla="*/ 31865 h 96001"/>
                <a:gd name="connsiteX43" fmla="*/ 0 w 116060"/>
                <a:gd name="connsiteY43" fmla="*/ 26216 h 96001"/>
                <a:gd name="connsiteX44" fmla="*/ 368 w 116060"/>
                <a:gd name="connsiteY44" fmla="*/ 25763 h 96001"/>
                <a:gd name="connsiteX45" fmla="*/ 2394 w 116060"/>
                <a:gd name="connsiteY45" fmla="*/ 25598 h 96001"/>
                <a:gd name="connsiteX46" fmla="*/ 4991 w 116060"/>
                <a:gd name="connsiteY46" fmla="*/ 25191 h 96001"/>
                <a:gd name="connsiteX47" fmla="*/ 5406 w 116060"/>
                <a:gd name="connsiteY47" fmla="*/ 24284 h 96001"/>
                <a:gd name="connsiteX48" fmla="*/ 4944 w 116060"/>
                <a:gd name="connsiteY48" fmla="*/ 23525 h 96001"/>
                <a:gd name="connsiteX49" fmla="*/ 6603 w 116060"/>
                <a:gd name="connsiteY49" fmla="*/ 22242 h 96001"/>
                <a:gd name="connsiteX50" fmla="*/ 8989 w 116060"/>
                <a:gd name="connsiteY50" fmla="*/ 19433 h 96001"/>
                <a:gd name="connsiteX51" fmla="*/ 10827 w 116060"/>
                <a:gd name="connsiteY51" fmla="*/ 16500 h 96001"/>
                <a:gd name="connsiteX52" fmla="*/ 12157 w 116060"/>
                <a:gd name="connsiteY52" fmla="*/ 14646 h 96001"/>
                <a:gd name="connsiteX53" fmla="*/ 12948 w 116060"/>
                <a:gd name="connsiteY53" fmla="*/ 12807 h 96001"/>
                <a:gd name="connsiteX54" fmla="*/ 15623 w 116060"/>
                <a:gd name="connsiteY54" fmla="*/ 10202 h 96001"/>
                <a:gd name="connsiteX55" fmla="*/ 19324 w 116060"/>
                <a:gd name="connsiteY55" fmla="*/ 8402 h 96001"/>
                <a:gd name="connsiteX56" fmla="*/ 21827 w 116060"/>
                <a:gd name="connsiteY56" fmla="*/ 7980 h 96001"/>
                <a:gd name="connsiteX57" fmla="*/ 24440 w 116060"/>
                <a:gd name="connsiteY57" fmla="*/ 7370 h 96001"/>
                <a:gd name="connsiteX58" fmla="*/ 26936 w 116060"/>
                <a:gd name="connsiteY58" fmla="*/ 6494 h 96001"/>
                <a:gd name="connsiteX59" fmla="*/ 28125 w 116060"/>
                <a:gd name="connsiteY59" fmla="*/ 6407 h 96001"/>
                <a:gd name="connsiteX60" fmla="*/ 31223 w 116060"/>
                <a:gd name="connsiteY60" fmla="*/ 7464 h 96001"/>
                <a:gd name="connsiteX61" fmla="*/ 32905 w 116060"/>
                <a:gd name="connsiteY61" fmla="*/ 7730 h 96001"/>
                <a:gd name="connsiteX62" fmla="*/ 34673 w 116060"/>
                <a:gd name="connsiteY62" fmla="*/ 7714 h 96001"/>
                <a:gd name="connsiteX63" fmla="*/ 36496 w 116060"/>
                <a:gd name="connsiteY63" fmla="*/ 7831 h 96001"/>
                <a:gd name="connsiteX64" fmla="*/ 38084 w 116060"/>
                <a:gd name="connsiteY64" fmla="*/ 7722 h 96001"/>
                <a:gd name="connsiteX65" fmla="*/ 41886 w 116060"/>
                <a:gd name="connsiteY65" fmla="*/ 6986 h 96001"/>
                <a:gd name="connsiteX66" fmla="*/ 45931 w 116060"/>
                <a:gd name="connsiteY66" fmla="*/ 7573 h 96001"/>
                <a:gd name="connsiteX67" fmla="*/ 49538 w 116060"/>
                <a:gd name="connsiteY67" fmla="*/ 7111 h 96001"/>
                <a:gd name="connsiteX68" fmla="*/ 53997 w 116060"/>
                <a:gd name="connsiteY68" fmla="*/ 6259 h 96001"/>
                <a:gd name="connsiteX69" fmla="*/ 56187 w 116060"/>
                <a:gd name="connsiteY69" fmla="*/ 6799 h 96001"/>
                <a:gd name="connsiteX70" fmla="*/ 58182 w 116060"/>
                <a:gd name="connsiteY70" fmla="*/ 7651 h 96001"/>
                <a:gd name="connsiteX71" fmla="*/ 58457 w 116060"/>
                <a:gd name="connsiteY71" fmla="*/ 9380 h 96001"/>
                <a:gd name="connsiteX72" fmla="*/ 58926 w 116060"/>
                <a:gd name="connsiteY72" fmla="*/ 10171 h 96001"/>
                <a:gd name="connsiteX73" fmla="*/ 59591 w 116060"/>
                <a:gd name="connsiteY73" fmla="*/ 10781 h 96001"/>
                <a:gd name="connsiteX74" fmla="*/ 60475 w 116060"/>
                <a:gd name="connsiteY74" fmla="*/ 10781 h 96001"/>
                <a:gd name="connsiteX75" fmla="*/ 61617 w 116060"/>
                <a:gd name="connsiteY75" fmla="*/ 9576 h 96001"/>
                <a:gd name="connsiteX76" fmla="*/ 62564 w 116060"/>
                <a:gd name="connsiteY76" fmla="*/ 8332 h 96001"/>
                <a:gd name="connsiteX77" fmla="*/ 62877 w 116060"/>
                <a:gd name="connsiteY77" fmla="*/ 8105 h 96001"/>
                <a:gd name="connsiteX78" fmla="*/ 62924 w 116060"/>
                <a:gd name="connsiteY78" fmla="*/ 8715 h 96001"/>
                <a:gd name="connsiteX79" fmla="*/ 63401 w 116060"/>
                <a:gd name="connsiteY79" fmla="*/ 10061 h 96001"/>
                <a:gd name="connsiteX80" fmla="*/ 64246 w 116060"/>
                <a:gd name="connsiteY80" fmla="*/ 11383 h 96001"/>
                <a:gd name="connsiteX81" fmla="*/ 65106 w 116060"/>
                <a:gd name="connsiteY81" fmla="*/ 12259 h 96001"/>
                <a:gd name="connsiteX82" fmla="*/ 66538 w 116060"/>
                <a:gd name="connsiteY82" fmla="*/ 13425 h 96001"/>
                <a:gd name="connsiteX83" fmla="*/ 67469 w 116060"/>
                <a:gd name="connsiteY83" fmla="*/ 13480 h 96001"/>
                <a:gd name="connsiteX84" fmla="*/ 70528 w 116060"/>
                <a:gd name="connsiteY84" fmla="*/ 12377 h 96001"/>
                <a:gd name="connsiteX85" fmla="*/ 75097 w 116060"/>
                <a:gd name="connsiteY85" fmla="*/ 13981 h 96001"/>
                <a:gd name="connsiteX86" fmla="*/ 75629 w 116060"/>
                <a:gd name="connsiteY86" fmla="*/ 14786 h 96001"/>
                <a:gd name="connsiteX87" fmla="*/ 77107 w 116060"/>
                <a:gd name="connsiteY87" fmla="*/ 16414 h 96001"/>
                <a:gd name="connsiteX88" fmla="*/ 78704 w 116060"/>
                <a:gd name="connsiteY88" fmla="*/ 17579 h 96001"/>
                <a:gd name="connsiteX89" fmla="*/ 82271 w 116060"/>
                <a:gd name="connsiteY89" fmla="*/ 17658 h 96001"/>
                <a:gd name="connsiteX90" fmla="*/ 83538 w 116060"/>
                <a:gd name="connsiteY90" fmla="*/ 14779 h 96001"/>
                <a:gd name="connsiteX91" fmla="*/ 82928 w 116060"/>
                <a:gd name="connsiteY91" fmla="*/ 13026 h 96001"/>
                <a:gd name="connsiteX92" fmla="*/ 80894 w 116060"/>
                <a:gd name="connsiteY92" fmla="*/ 9967 h 96001"/>
                <a:gd name="connsiteX93" fmla="*/ 80339 w 116060"/>
                <a:gd name="connsiteY93" fmla="*/ 8160 h 96001"/>
                <a:gd name="connsiteX94" fmla="*/ 80988 w 116060"/>
                <a:gd name="connsiteY94" fmla="*/ 7839 h 96001"/>
                <a:gd name="connsiteX95" fmla="*/ 84430 w 116060"/>
                <a:gd name="connsiteY95" fmla="*/ 7495 h 96001"/>
                <a:gd name="connsiteX96" fmla="*/ 84986 w 116060"/>
                <a:gd name="connsiteY96" fmla="*/ 7143 h 96001"/>
                <a:gd name="connsiteX97" fmla="*/ 85745 w 116060"/>
                <a:gd name="connsiteY97" fmla="*/ 5163 h 96001"/>
                <a:gd name="connsiteX98" fmla="*/ 86683 w 116060"/>
                <a:gd name="connsiteY98" fmla="*/ 5391 h 96001"/>
                <a:gd name="connsiteX99" fmla="*/ 88592 w 116060"/>
                <a:gd name="connsiteY99" fmla="*/ 5649 h 96001"/>
                <a:gd name="connsiteX100" fmla="*/ 90611 w 116060"/>
                <a:gd name="connsiteY100" fmla="*/ 4295 h 96001"/>
                <a:gd name="connsiteX101" fmla="*/ 91808 w 116060"/>
                <a:gd name="connsiteY101" fmla="*/ 2871 h 96001"/>
                <a:gd name="connsiteX102" fmla="*/ 92457 w 116060"/>
                <a:gd name="connsiteY102" fmla="*/ 3521 h 96001"/>
                <a:gd name="connsiteX103" fmla="*/ 93177 w 116060"/>
                <a:gd name="connsiteY103" fmla="*/ 4522 h 96001"/>
                <a:gd name="connsiteX104" fmla="*/ 93959 w 116060"/>
                <a:gd name="connsiteY104" fmla="*/ 5101 h 96001"/>
                <a:gd name="connsiteX105" fmla="*/ 95414 w 116060"/>
                <a:gd name="connsiteY105" fmla="*/ 5962 h 96001"/>
                <a:gd name="connsiteX106" fmla="*/ 97010 w 116060"/>
                <a:gd name="connsiteY106" fmla="*/ 7166 h 96001"/>
                <a:gd name="connsiteX107" fmla="*/ 98004 w 116060"/>
                <a:gd name="connsiteY107" fmla="*/ 8348 h 96001"/>
                <a:gd name="connsiteX108" fmla="*/ 98810 w 116060"/>
                <a:gd name="connsiteY108" fmla="*/ 8809 h 96001"/>
                <a:gd name="connsiteX109" fmla="*/ 100859 w 116060"/>
                <a:gd name="connsiteY109" fmla="*/ 8481 h 96001"/>
                <a:gd name="connsiteX110" fmla="*/ 101407 w 116060"/>
                <a:gd name="connsiteY110" fmla="*/ 8528 h 96001"/>
                <a:gd name="connsiteX111" fmla="*/ 102589 w 116060"/>
                <a:gd name="connsiteY111" fmla="*/ 7088 h 96001"/>
                <a:gd name="connsiteX112" fmla="*/ 103418 w 116060"/>
                <a:gd name="connsiteY112" fmla="*/ 6306 h 96001"/>
                <a:gd name="connsiteX113" fmla="*/ 104130 w 116060"/>
                <a:gd name="connsiteY113" fmla="*/ 6525 h 96001"/>
                <a:gd name="connsiteX114" fmla="*/ 105162 w 116060"/>
                <a:gd name="connsiteY114" fmla="*/ 6509 h 96001"/>
                <a:gd name="connsiteX115" fmla="*/ 107290 w 116060"/>
                <a:gd name="connsiteY115" fmla="*/ 4679 h 96001"/>
                <a:gd name="connsiteX116" fmla="*/ 108511 w 116060"/>
                <a:gd name="connsiteY116" fmla="*/ 3004 h 96001"/>
                <a:gd name="connsiteX117" fmla="*/ 109184 w 116060"/>
                <a:gd name="connsiteY117" fmla="*/ 2543 h 96001"/>
                <a:gd name="connsiteX118" fmla="*/ 111092 w 116060"/>
                <a:gd name="connsiteY118" fmla="*/ 3380 h 96001"/>
                <a:gd name="connsiteX119" fmla="*/ 111859 w 116060"/>
                <a:gd name="connsiteY119" fmla="*/ 3208 h 96001"/>
                <a:gd name="connsiteX120" fmla="*/ 112970 w 116060"/>
                <a:gd name="connsiteY120" fmla="*/ 907 h 96001"/>
                <a:gd name="connsiteX121" fmla="*/ 114159 w 116060"/>
                <a:gd name="connsiteY121" fmla="*/ 0 h 96001"/>
                <a:gd name="connsiteX122" fmla="*/ 114511 w 116060"/>
                <a:gd name="connsiteY122" fmla="*/ 1244 h 96001"/>
                <a:gd name="connsiteX123" fmla="*/ 113588 w 116060"/>
                <a:gd name="connsiteY123" fmla="*/ 3599 h 96001"/>
                <a:gd name="connsiteX124" fmla="*/ 112602 w 116060"/>
                <a:gd name="connsiteY124" fmla="*/ 5727 h 96001"/>
                <a:gd name="connsiteX125" fmla="*/ 110764 w 116060"/>
                <a:gd name="connsiteY125" fmla="*/ 7589 h 96001"/>
                <a:gd name="connsiteX126" fmla="*/ 110670 w 116060"/>
                <a:gd name="connsiteY126" fmla="*/ 8958 h 96001"/>
                <a:gd name="connsiteX127" fmla="*/ 110036 w 116060"/>
                <a:gd name="connsiteY127" fmla="*/ 13034 h 96001"/>
                <a:gd name="connsiteX128" fmla="*/ 110279 w 116060"/>
                <a:gd name="connsiteY128" fmla="*/ 14333 h 96001"/>
                <a:gd name="connsiteX129" fmla="*/ 110709 w 116060"/>
                <a:gd name="connsiteY129" fmla="*/ 15443 h 96001"/>
                <a:gd name="connsiteX130" fmla="*/ 111312 w 116060"/>
                <a:gd name="connsiteY130" fmla="*/ 16038 h 96001"/>
                <a:gd name="connsiteX131" fmla="*/ 112907 w 116060"/>
                <a:gd name="connsiteY131" fmla="*/ 20028 h 96001"/>
                <a:gd name="connsiteX132" fmla="*/ 114370 w 116060"/>
                <a:gd name="connsiteY132" fmla="*/ 23650 h 96001"/>
                <a:gd name="connsiteX133" fmla="*/ 115810 w 116060"/>
                <a:gd name="connsiteY133" fmla="*/ 26623 h 96001"/>
                <a:gd name="connsiteX134" fmla="*/ 116060 w 116060"/>
                <a:gd name="connsiteY134" fmla="*/ 28501 h 96001"/>
                <a:gd name="connsiteX135" fmla="*/ 114738 w 116060"/>
                <a:gd name="connsiteY135" fmla="*/ 33265 h 96001"/>
                <a:gd name="connsiteX136" fmla="*/ 113205 w 116060"/>
                <a:gd name="connsiteY136" fmla="*/ 37639 h 96001"/>
                <a:gd name="connsiteX137" fmla="*/ 113338 w 116060"/>
                <a:gd name="connsiteY137" fmla="*/ 39814 h 96001"/>
                <a:gd name="connsiteX138" fmla="*/ 114003 w 116060"/>
                <a:gd name="connsiteY138" fmla="*/ 41988 h 96001"/>
                <a:gd name="connsiteX139" fmla="*/ 114707 w 116060"/>
                <a:gd name="connsiteY139" fmla="*/ 44891 h 96001"/>
                <a:gd name="connsiteX140" fmla="*/ 114965 w 116060"/>
                <a:gd name="connsiteY140" fmla="*/ 48599 h 96001"/>
                <a:gd name="connsiteX141" fmla="*/ 114582 w 116060"/>
                <a:gd name="connsiteY141" fmla="*/ 51017 h 96001"/>
                <a:gd name="connsiteX142" fmla="*/ 113885 w 116060"/>
                <a:gd name="connsiteY142" fmla="*/ 52519 h 96001"/>
                <a:gd name="connsiteX143" fmla="*/ 112555 w 116060"/>
                <a:gd name="connsiteY143" fmla="*/ 54052 h 96001"/>
                <a:gd name="connsiteX144" fmla="*/ 111406 w 116060"/>
                <a:gd name="connsiteY144" fmla="*/ 54842 h 96001"/>
                <a:gd name="connsiteX145" fmla="*/ 110013 w 116060"/>
                <a:gd name="connsiteY145" fmla="*/ 53536 h 96001"/>
                <a:gd name="connsiteX146" fmla="*/ 108902 w 116060"/>
                <a:gd name="connsiteY146" fmla="*/ 53481 h 96001"/>
                <a:gd name="connsiteX147" fmla="*/ 107423 w 116060"/>
                <a:gd name="connsiteY147" fmla="*/ 53872 h 96001"/>
                <a:gd name="connsiteX148" fmla="*/ 106258 w 116060"/>
                <a:gd name="connsiteY148" fmla="*/ 54475 h 96001"/>
                <a:gd name="connsiteX149" fmla="*/ 103879 w 116060"/>
                <a:gd name="connsiteY149" fmla="*/ 56736 h 96001"/>
                <a:gd name="connsiteX150" fmla="*/ 101243 w 116060"/>
                <a:gd name="connsiteY150" fmla="*/ 58934 h 96001"/>
                <a:gd name="connsiteX151" fmla="*/ 97597 w 116060"/>
                <a:gd name="connsiteY151" fmla="*/ 59497 h 96001"/>
                <a:gd name="connsiteX152" fmla="*/ 96181 w 116060"/>
                <a:gd name="connsiteY152" fmla="*/ 61125 h 96001"/>
                <a:gd name="connsiteX153" fmla="*/ 94663 w 116060"/>
                <a:gd name="connsiteY153" fmla="*/ 61351 h 96001"/>
                <a:gd name="connsiteX154" fmla="*/ 91784 w 116060"/>
                <a:gd name="connsiteY154" fmla="*/ 61437 h 96001"/>
                <a:gd name="connsiteX155" fmla="*/ 89899 w 116060"/>
                <a:gd name="connsiteY155" fmla="*/ 61813 h 96001"/>
                <a:gd name="connsiteX156" fmla="*/ 89985 w 116060"/>
                <a:gd name="connsiteY156" fmla="*/ 62635 h 96001"/>
                <a:gd name="connsiteX157" fmla="*/ 89829 w 116060"/>
                <a:gd name="connsiteY157" fmla="*/ 66499 h 96001"/>
                <a:gd name="connsiteX158" fmla="*/ 89868 w 116060"/>
                <a:gd name="connsiteY158" fmla="*/ 67407 h 96001"/>
                <a:gd name="connsiteX159" fmla="*/ 89578 w 116060"/>
                <a:gd name="connsiteY159" fmla="*/ 67649 h 96001"/>
                <a:gd name="connsiteX160" fmla="*/ 88271 w 116060"/>
                <a:gd name="connsiteY160" fmla="*/ 67767 h 96001"/>
                <a:gd name="connsiteX161" fmla="*/ 86065 w 116060"/>
                <a:gd name="connsiteY161" fmla="*/ 67172 h 96001"/>
                <a:gd name="connsiteX162" fmla="*/ 83077 w 116060"/>
                <a:gd name="connsiteY162" fmla="*/ 66218 h 96001"/>
                <a:gd name="connsiteX163" fmla="*/ 80949 w 116060"/>
                <a:gd name="connsiteY163" fmla="*/ 66069 h 96001"/>
                <a:gd name="connsiteX164" fmla="*/ 79854 w 116060"/>
                <a:gd name="connsiteY164" fmla="*/ 67751 h 96001"/>
                <a:gd name="connsiteX165" fmla="*/ 79204 w 116060"/>
                <a:gd name="connsiteY165" fmla="*/ 68408 h 96001"/>
                <a:gd name="connsiteX166" fmla="*/ 78390 w 116060"/>
                <a:gd name="connsiteY166" fmla="*/ 68510 h 96001"/>
                <a:gd name="connsiteX167" fmla="*/ 77553 w 116060"/>
                <a:gd name="connsiteY167" fmla="*/ 68807 h 96001"/>
                <a:gd name="connsiteX168" fmla="*/ 77272 w 116060"/>
                <a:gd name="connsiteY168" fmla="*/ 69558 h 96001"/>
                <a:gd name="connsiteX169" fmla="*/ 77201 w 116060"/>
                <a:gd name="connsiteY169" fmla="*/ 70497 h 96001"/>
                <a:gd name="connsiteX170" fmla="*/ 77608 w 116060"/>
                <a:gd name="connsiteY170" fmla="*/ 72101 h 96001"/>
                <a:gd name="connsiteX171" fmla="*/ 77764 w 116060"/>
                <a:gd name="connsiteY171" fmla="*/ 74651 h 96001"/>
                <a:gd name="connsiteX172" fmla="*/ 77655 w 116060"/>
                <a:gd name="connsiteY172" fmla="*/ 76388 h 96001"/>
                <a:gd name="connsiteX173" fmla="*/ 78437 w 116060"/>
                <a:gd name="connsiteY173" fmla="*/ 77491 h 96001"/>
                <a:gd name="connsiteX174" fmla="*/ 83007 w 116060"/>
                <a:gd name="connsiteY174" fmla="*/ 81184 h 96001"/>
                <a:gd name="connsiteX175" fmla="*/ 84352 w 116060"/>
                <a:gd name="connsiteY175" fmla="*/ 82107 h 96001"/>
                <a:gd name="connsiteX176" fmla="*/ 84508 w 116060"/>
                <a:gd name="connsiteY176" fmla="*/ 82655 h 96001"/>
                <a:gd name="connsiteX177" fmla="*/ 83710 w 116060"/>
                <a:gd name="connsiteY177" fmla="*/ 84665 h 96001"/>
                <a:gd name="connsiteX178" fmla="*/ 84422 w 116060"/>
                <a:gd name="connsiteY178" fmla="*/ 87490 h 96001"/>
                <a:gd name="connsiteX179" fmla="*/ 82991 w 116060"/>
                <a:gd name="connsiteY179" fmla="*/ 87435 h 96001"/>
                <a:gd name="connsiteX180" fmla="*/ 80597 w 116060"/>
                <a:gd name="connsiteY180" fmla="*/ 86222 h 96001"/>
                <a:gd name="connsiteX181" fmla="*/ 79454 w 116060"/>
                <a:gd name="connsiteY181" fmla="*/ 85479 h 96001"/>
                <a:gd name="connsiteX182" fmla="*/ 78070 w 116060"/>
                <a:gd name="connsiteY182" fmla="*/ 86074 h 96001"/>
                <a:gd name="connsiteX183" fmla="*/ 77585 w 116060"/>
                <a:gd name="connsiteY183" fmla="*/ 85964 h 96001"/>
                <a:gd name="connsiteX184" fmla="*/ 76654 w 116060"/>
                <a:gd name="connsiteY184" fmla="*/ 84571 h 96001"/>
                <a:gd name="connsiteX185" fmla="*/ 75433 w 116060"/>
                <a:gd name="connsiteY185" fmla="*/ 83155 h 96001"/>
                <a:gd name="connsiteX186" fmla="*/ 74174 w 116060"/>
                <a:gd name="connsiteY186" fmla="*/ 83061 h 96001"/>
                <a:gd name="connsiteX187" fmla="*/ 71514 w 116060"/>
                <a:gd name="connsiteY187" fmla="*/ 83617 h 96001"/>
                <a:gd name="connsiteX188" fmla="*/ 68791 w 116060"/>
                <a:gd name="connsiteY188" fmla="*/ 84008 h 96001"/>
                <a:gd name="connsiteX189" fmla="*/ 67758 w 116060"/>
                <a:gd name="connsiteY189" fmla="*/ 84000 h 96001"/>
                <a:gd name="connsiteX190" fmla="*/ 67328 w 116060"/>
                <a:gd name="connsiteY190" fmla="*/ 84259 h 96001"/>
                <a:gd name="connsiteX191" fmla="*/ 65756 w 116060"/>
                <a:gd name="connsiteY191" fmla="*/ 86371 h 96001"/>
                <a:gd name="connsiteX192" fmla="*/ 65091 w 116060"/>
                <a:gd name="connsiteY192" fmla="*/ 86011 h 96001"/>
                <a:gd name="connsiteX193" fmla="*/ 62345 w 116060"/>
                <a:gd name="connsiteY193" fmla="*/ 85205 h 96001"/>
                <a:gd name="connsiteX194" fmla="*/ 59849 w 116060"/>
                <a:gd name="connsiteY194" fmla="*/ 84900 h 96001"/>
                <a:gd name="connsiteX195" fmla="*/ 59340 w 116060"/>
                <a:gd name="connsiteY195" fmla="*/ 85440 h 96001"/>
                <a:gd name="connsiteX196" fmla="*/ 59646 w 116060"/>
                <a:gd name="connsiteY196" fmla="*/ 87161 h 96001"/>
                <a:gd name="connsiteX197" fmla="*/ 60193 w 116060"/>
                <a:gd name="connsiteY197" fmla="*/ 88835 h 96001"/>
                <a:gd name="connsiteX198" fmla="*/ 59865 w 116060"/>
                <a:gd name="connsiteY198" fmla="*/ 89547 h 96001"/>
                <a:gd name="connsiteX199" fmla="*/ 58488 w 116060"/>
                <a:gd name="connsiteY199" fmla="*/ 90431 h 96001"/>
                <a:gd name="connsiteX200" fmla="*/ 56681 w 116060"/>
                <a:gd name="connsiteY200" fmla="*/ 92019 h 96001"/>
                <a:gd name="connsiteX201" fmla="*/ 55562 w 116060"/>
                <a:gd name="connsiteY201" fmla="*/ 93255 h 96001"/>
                <a:gd name="connsiteX202" fmla="*/ 54787 w 116060"/>
                <a:gd name="connsiteY202" fmla="*/ 93561 h 96001"/>
                <a:gd name="connsiteX203" fmla="*/ 52026 w 116060"/>
                <a:gd name="connsiteY203" fmla="*/ 93506 h 96001"/>
                <a:gd name="connsiteX204" fmla="*/ 49272 w 116060"/>
                <a:gd name="connsiteY204" fmla="*/ 93670 h 96001"/>
                <a:gd name="connsiteX205" fmla="*/ 48161 w 116060"/>
                <a:gd name="connsiteY205" fmla="*/ 94836 h 96001"/>
                <a:gd name="connsiteX206" fmla="*/ 47128 w 116060"/>
                <a:gd name="connsiteY206" fmla="*/ 95743 h 96001"/>
                <a:gd name="connsiteX207" fmla="*/ 46244 w 116060"/>
                <a:gd name="connsiteY207" fmla="*/ 96001 h 96001"/>
                <a:gd name="connsiteX208" fmla="*/ 15920 w 116060"/>
                <a:gd name="connsiteY208" fmla="*/ 76592 h 96001"/>
                <a:gd name="connsiteX209" fmla="*/ 15529 w 116060"/>
                <a:gd name="connsiteY209" fmla="*/ 76803 h 96001"/>
                <a:gd name="connsiteX210" fmla="*/ 15154 w 116060"/>
                <a:gd name="connsiteY210" fmla="*/ 76795 h 96001"/>
                <a:gd name="connsiteX211" fmla="*/ 14778 w 116060"/>
                <a:gd name="connsiteY211" fmla="*/ 76466 h 96001"/>
                <a:gd name="connsiteX212" fmla="*/ 14817 w 116060"/>
                <a:gd name="connsiteY212" fmla="*/ 75183 h 96001"/>
                <a:gd name="connsiteX213" fmla="*/ 15091 w 116060"/>
                <a:gd name="connsiteY213" fmla="*/ 74401 h 96001"/>
                <a:gd name="connsiteX214" fmla="*/ 15733 w 116060"/>
                <a:gd name="connsiteY214" fmla="*/ 74252 h 96001"/>
                <a:gd name="connsiteX215" fmla="*/ 15920 w 116060"/>
                <a:gd name="connsiteY215" fmla="*/ 76592 h 96001"/>
                <a:gd name="connsiteX216" fmla="*/ 21897 w 116060"/>
                <a:gd name="connsiteY216" fmla="*/ 89179 h 96001"/>
                <a:gd name="connsiteX217" fmla="*/ 21092 w 116060"/>
                <a:gd name="connsiteY217" fmla="*/ 90040 h 96001"/>
                <a:gd name="connsiteX218" fmla="*/ 19816 w 116060"/>
                <a:gd name="connsiteY218" fmla="*/ 88264 h 96001"/>
                <a:gd name="connsiteX219" fmla="*/ 19825 w 116060"/>
                <a:gd name="connsiteY219" fmla="*/ 87771 h 96001"/>
                <a:gd name="connsiteX220" fmla="*/ 21897 w 116060"/>
                <a:gd name="connsiteY220" fmla="*/ 89179 h 9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116060" h="96001">
                  <a:moveTo>
                    <a:pt x="46244" y="96001"/>
                  </a:moveTo>
                  <a:lnTo>
                    <a:pt x="42645" y="93115"/>
                  </a:lnTo>
                  <a:lnTo>
                    <a:pt x="35502" y="92105"/>
                  </a:lnTo>
                  <a:lnTo>
                    <a:pt x="34728" y="90830"/>
                  </a:lnTo>
                  <a:lnTo>
                    <a:pt x="34039" y="90580"/>
                  </a:lnTo>
                  <a:lnTo>
                    <a:pt x="33382" y="92238"/>
                  </a:lnTo>
                  <a:lnTo>
                    <a:pt x="29455" y="93827"/>
                  </a:lnTo>
                  <a:lnTo>
                    <a:pt x="27812" y="92864"/>
                  </a:lnTo>
                  <a:lnTo>
                    <a:pt x="26615" y="91706"/>
                  </a:lnTo>
                  <a:lnTo>
                    <a:pt x="26787" y="90283"/>
                  </a:lnTo>
                  <a:lnTo>
                    <a:pt x="27929" y="89125"/>
                  </a:lnTo>
                  <a:lnTo>
                    <a:pt x="29877" y="88295"/>
                  </a:lnTo>
                  <a:lnTo>
                    <a:pt x="30777" y="85369"/>
                  </a:lnTo>
                  <a:lnTo>
                    <a:pt x="29291" y="81622"/>
                  </a:lnTo>
                  <a:lnTo>
                    <a:pt x="27992" y="80527"/>
                  </a:lnTo>
                  <a:lnTo>
                    <a:pt x="26615" y="79666"/>
                  </a:lnTo>
                  <a:lnTo>
                    <a:pt x="25168" y="81059"/>
                  </a:lnTo>
                  <a:lnTo>
                    <a:pt x="23955" y="83445"/>
                  </a:lnTo>
                  <a:lnTo>
                    <a:pt x="22688" y="84673"/>
                  </a:lnTo>
                  <a:lnTo>
                    <a:pt x="20896" y="84947"/>
                  </a:lnTo>
                  <a:lnTo>
                    <a:pt x="18276" y="84845"/>
                  </a:lnTo>
                  <a:lnTo>
                    <a:pt x="17258" y="81286"/>
                  </a:lnTo>
                  <a:lnTo>
                    <a:pt x="16922" y="78234"/>
                  </a:lnTo>
                  <a:lnTo>
                    <a:pt x="17282" y="74745"/>
                  </a:lnTo>
                  <a:lnTo>
                    <a:pt x="17681" y="72680"/>
                  </a:lnTo>
                  <a:lnTo>
                    <a:pt x="15162" y="69832"/>
                  </a:lnTo>
                  <a:lnTo>
                    <a:pt x="15013" y="67117"/>
                  </a:lnTo>
                  <a:lnTo>
                    <a:pt x="13800" y="65717"/>
                  </a:lnTo>
                  <a:lnTo>
                    <a:pt x="13440" y="66429"/>
                  </a:lnTo>
                  <a:lnTo>
                    <a:pt x="13472" y="67211"/>
                  </a:lnTo>
                  <a:lnTo>
                    <a:pt x="13128" y="66648"/>
                  </a:lnTo>
                  <a:lnTo>
                    <a:pt x="9138" y="58668"/>
                  </a:lnTo>
                  <a:lnTo>
                    <a:pt x="8472" y="54967"/>
                  </a:lnTo>
                  <a:lnTo>
                    <a:pt x="9161" y="52112"/>
                  </a:lnTo>
                  <a:lnTo>
                    <a:pt x="9560" y="51157"/>
                  </a:lnTo>
                  <a:lnTo>
                    <a:pt x="8410" y="49655"/>
                  </a:lnTo>
                  <a:lnTo>
                    <a:pt x="6798" y="47950"/>
                  </a:lnTo>
                  <a:lnTo>
                    <a:pt x="3943" y="45712"/>
                  </a:lnTo>
                  <a:lnTo>
                    <a:pt x="3755" y="42168"/>
                  </a:lnTo>
                  <a:lnTo>
                    <a:pt x="3113" y="37991"/>
                  </a:lnTo>
                  <a:lnTo>
                    <a:pt x="2261" y="36575"/>
                  </a:lnTo>
                  <a:lnTo>
                    <a:pt x="954" y="34001"/>
                  </a:lnTo>
                  <a:lnTo>
                    <a:pt x="242" y="31865"/>
                  </a:lnTo>
                  <a:lnTo>
                    <a:pt x="0" y="26216"/>
                  </a:lnTo>
                  <a:lnTo>
                    <a:pt x="368" y="25763"/>
                  </a:lnTo>
                  <a:lnTo>
                    <a:pt x="2394" y="25598"/>
                  </a:lnTo>
                  <a:lnTo>
                    <a:pt x="4991" y="25191"/>
                  </a:lnTo>
                  <a:lnTo>
                    <a:pt x="5406" y="24284"/>
                  </a:lnTo>
                  <a:lnTo>
                    <a:pt x="4944" y="23525"/>
                  </a:lnTo>
                  <a:lnTo>
                    <a:pt x="6603" y="22242"/>
                  </a:lnTo>
                  <a:lnTo>
                    <a:pt x="8989" y="19433"/>
                  </a:lnTo>
                  <a:lnTo>
                    <a:pt x="10827" y="16500"/>
                  </a:lnTo>
                  <a:lnTo>
                    <a:pt x="12157" y="14646"/>
                  </a:lnTo>
                  <a:lnTo>
                    <a:pt x="12948" y="12807"/>
                  </a:lnTo>
                  <a:lnTo>
                    <a:pt x="15623" y="10202"/>
                  </a:lnTo>
                  <a:lnTo>
                    <a:pt x="19324" y="8402"/>
                  </a:lnTo>
                  <a:lnTo>
                    <a:pt x="21827" y="7980"/>
                  </a:lnTo>
                  <a:lnTo>
                    <a:pt x="24440" y="7370"/>
                  </a:lnTo>
                  <a:lnTo>
                    <a:pt x="26936" y="6494"/>
                  </a:lnTo>
                  <a:lnTo>
                    <a:pt x="28125" y="6407"/>
                  </a:lnTo>
                  <a:lnTo>
                    <a:pt x="31223" y="7464"/>
                  </a:lnTo>
                  <a:lnTo>
                    <a:pt x="32905" y="7730"/>
                  </a:lnTo>
                  <a:lnTo>
                    <a:pt x="34673" y="7714"/>
                  </a:lnTo>
                  <a:lnTo>
                    <a:pt x="36496" y="7831"/>
                  </a:lnTo>
                  <a:lnTo>
                    <a:pt x="38084" y="7722"/>
                  </a:lnTo>
                  <a:lnTo>
                    <a:pt x="41886" y="6986"/>
                  </a:lnTo>
                  <a:lnTo>
                    <a:pt x="45931" y="7573"/>
                  </a:lnTo>
                  <a:lnTo>
                    <a:pt x="49538" y="7111"/>
                  </a:lnTo>
                  <a:lnTo>
                    <a:pt x="53997" y="6259"/>
                  </a:lnTo>
                  <a:lnTo>
                    <a:pt x="56187" y="6799"/>
                  </a:lnTo>
                  <a:lnTo>
                    <a:pt x="58182" y="7651"/>
                  </a:lnTo>
                  <a:lnTo>
                    <a:pt x="58457" y="9380"/>
                  </a:lnTo>
                  <a:lnTo>
                    <a:pt x="58926" y="10171"/>
                  </a:lnTo>
                  <a:lnTo>
                    <a:pt x="59591" y="10781"/>
                  </a:lnTo>
                  <a:lnTo>
                    <a:pt x="60475" y="10781"/>
                  </a:lnTo>
                  <a:lnTo>
                    <a:pt x="61617" y="9576"/>
                  </a:lnTo>
                  <a:lnTo>
                    <a:pt x="62564" y="8332"/>
                  </a:lnTo>
                  <a:lnTo>
                    <a:pt x="62877" y="8105"/>
                  </a:lnTo>
                  <a:lnTo>
                    <a:pt x="62924" y="8715"/>
                  </a:lnTo>
                  <a:lnTo>
                    <a:pt x="63401" y="10061"/>
                  </a:lnTo>
                  <a:lnTo>
                    <a:pt x="64246" y="11383"/>
                  </a:lnTo>
                  <a:lnTo>
                    <a:pt x="65106" y="12259"/>
                  </a:lnTo>
                  <a:lnTo>
                    <a:pt x="66538" y="13425"/>
                  </a:lnTo>
                  <a:lnTo>
                    <a:pt x="67469" y="13480"/>
                  </a:lnTo>
                  <a:lnTo>
                    <a:pt x="70528" y="12377"/>
                  </a:lnTo>
                  <a:lnTo>
                    <a:pt x="75097" y="13981"/>
                  </a:lnTo>
                  <a:lnTo>
                    <a:pt x="75629" y="14786"/>
                  </a:lnTo>
                  <a:lnTo>
                    <a:pt x="77107" y="16414"/>
                  </a:lnTo>
                  <a:lnTo>
                    <a:pt x="78704" y="17579"/>
                  </a:lnTo>
                  <a:lnTo>
                    <a:pt x="82271" y="17658"/>
                  </a:lnTo>
                  <a:lnTo>
                    <a:pt x="83538" y="14779"/>
                  </a:lnTo>
                  <a:lnTo>
                    <a:pt x="82928" y="13026"/>
                  </a:lnTo>
                  <a:lnTo>
                    <a:pt x="80894" y="9967"/>
                  </a:lnTo>
                  <a:lnTo>
                    <a:pt x="80339" y="8160"/>
                  </a:lnTo>
                  <a:lnTo>
                    <a:pt x="80988" y="7839"/>
                  </a:lnTo>
                  <a:lnTo>
                    <a:pt x="84430" y="7495"/>
                  </a:lnTo>
                  <a:lnTo>
                    <a:pt x="84986" y="7143"/>
                  </a:lnTo>
                  <a:lnTo>
                    <a:pt x="85745" y="5163"/>
                  </a:lnTo>
                  <a:lnTo>
                    <a:pt x="86683" y="5391"/>
                  </a:lnTo>
                  <a:lnTo>
                    <a:pt x="88592" y="5649"/>
                  </a:lnTo>
                  <a:lnTo>
                    <a:pt x="90611" y="4295"/>
                  </a:lnTo>
                  <a:lnTo>
                    <a:pt x="91808" y="2871"/>
                  </a:lnTo>
                  <a:lnTo>
                    <a:pt x="92457" y="3521"/>
                  </a:lnTo>
                  <a:lnTo>
                    <a:pt x="93177" y="4522"/>
                  </a:lnTo>
                  <a:lnTo>
                    <a:pt x="93959" y="5101"/>
                  </a:lnTo>
                  <a:lnTo>
                    <a:pt x="95414" y="5962"/>
                  </a:lnTo>
                  <a:lnTo>
                    <a:pt x="97010" y="7166"/>
                  </a:lnTo>
                  <a:lnTo>
                    <a:pt x="98004" y="8348"/>
                  </a:lnTo>
                  <a:lnTo>
                    <a:pt x="98810" y="8809"/>
                  </a:lnTo>
                  <a:lnTo>
                    <a:pt x="100859" y="8481"/>
                  </a:lnTo>
                  <a:lnTo>
                    <a:pt x="101407" y="8528"/>
                  </a:lnTo>
                  <a:lnTo>
                    <a:pt x="102589" y="7088"/>
                  </a:lnTo>
                  <a:lnTo>
                    <a:pt x="103418" y="6306"/>
                  </a:lnTo>
                  <a:lnTo>
                    <a:pt x="104130" y="6525"/>
                  </a:lnTo>
                  <a:lnTo>
                    <a:pt x="105162" y="6509"/>
                  </a:lnTo>
                  <a:lnTo>
                    <a:pt x="107290" y="4679"/>
                  </a:lnTo>
                  <a:lnTo>
                    <a:pt x="108511" y="3004"/>
                  </a:lnTo>
                  <a:lnTo>
                    <a:pt x="109184" y="2543"/>
                  </a:lnTo>
                  <a:lnTo>
                    <a:pt x="111092" y="3380"/>
                  </a:lnTo>
                  <a:lnTo>
                    <a:pt x="111859" y="3208"/>
                  </a:lnTo>
                  <a:lnTo>
                    <a:pt x="112970" y="907"/>
                  </a:lnTo>
                  <a:lnTo>
                    <a:pt x="114159" y="0"/>
                  </a:lnTo>
                  <a:lnTo>
                    <a:pt x="114511" y="1244"/>
                  </a:lnTo>
                  <a:lnTo>
                    <a:pt x="113588" y="3599"/>
                  </a:lnTo>
                  <a:lnTo>
                    <a:pt x="112602" y="5727"/>
                  </a:lnTo>
                  <a:lnTo>
                    <a:pt x="110764" y="7589"/>
                  </a:lnTo>
                  <a:lnTo>
                    <a:pt x="110670" y="8958"/>
                  </a:lnTo>
                  <a:lnTo>
                    <a:pt x="110036" y="13034"/>
                  </a:lnTo>
                  <a:lnTo>
                    <a:pt x="110279" y="14333"/>
                  </a:lnTo>
                  <a:lnTo>
                    <a:pt x="110709" y="15443"/>
                  </a:lnTo>
                  <a:lnTo>
                    <a:pt x="111312" y="16038"/>
                  </a:lnTo>
                  <a:lnTo>
                    <a:pt x="112907" y="20028"/>
                  </a:lnTo>
                  <a:lnTo>
                    <a:pt x="114370" y="23650"/>
                  </a:lnTo>
                  <a:lnTo>
                    <a:pt x="115810" y="26623"/>
                  </a:lnTo>
                  <a:lnTo>
                    <a:pt x="116060" y="28501"/>
                  </a:lnTo>
                  <a:lnTo>
                    <a:pt x="114738" y="33265"/>
                  </a:lnTo>
                  <a:lnTo>
                    <a:pt x="113205" y="37639"/>
                  </a:lnTo>
                  <a:lnTo>
                    <a:pt x="113338" y="39814"/>
                  </a:lnTo>
                  <a:lnTo>
                    <a:pt x="114003" y="41988"/>
                  </a:lnTo>
                  <a:lnTo>
                    <a:pt x="114707" y="44891"/>
                  </a:lnTo>
                  <a:lnTo>
                    <a:pt x="114965" y="48599"/>
                  </a:lnTo>
                  <a:lnTo>
                    <a:pt x="114582" y="51017"/>
                  </a:lnTo>
                  <a:lnTo>
                    <a:pt x="113885" y="52519"/>
                  </a:lnTo>
                  <a:lnTo>
                    <a:pt x="112555" y="54052"/>
                  </a:lnTo>
                  <a:lnTo>
                    <a:pt x="111406" y="54842"/>
                  </a:lnTo>
                  <a:lnTo>
                    <a:pt x="110013" y="53536"/>
                  </a:lnTo>
                  <a:lnTo>
                    <a:pt x="108902" y="53481"/>
                  </a:lnTo>
                  <a:lnTo>
                    <a:pt x="107423" y="53872"/>
                  </a:lnTo>
                  <a:lnTo>
                    <a:pt x="106258" y="54475"/>
                  </a:lnTo>
                  <a:lnTo>
                    <a:pt x="103879" y="56736"/>
                  </a:lnTo>
                  <a:lnTo>
                    <a:pt x="101243" y="58934"/>
                  </a:lnTo>
                  <a:lnTo>
                    <a:pt x="97597" y="59497"/>
                  </a:lnTo>
                  <a:lnTo>
                    <a:pt x="96181" y="61125"/>
                  </a:lnTo>
                  <a:lnTo>
                    <a:pt x="94663" y="61351"/>
                  </a:lnTo>
                  <a:lnTo>
                    <a:pt x="91784" y="61437"/>
                  </a:lnTo>
                  <a:lnTo>
                    <a:pt x="89899" y="61813"/>
                  </a:lnTo>
                  <a:lnTo>
                    <a:pt x="89985" y="62635"/>
                  </a:lnTo>
                  <a:lnTo>
                    <a:pt x="89829" y="66499"/>
                  </a:lnTo>
                  <a:lnTo>
                    <a:pt x="89868" y="67407"/>
                  </a:lnTo>
                  <a:lnTo>
                    <a:pt x="89578" y="67649"/>
                  </a:lnTo>
                  <a:lnTo>
                    <a:pt x="88271" y="67767"/>
                  </a:lnTo>
                  <a:lnTo>
                    <a:pt x="86065" y="67172"/>
                  </a:lnTo>
                  <a:lnTo>
                    <a:pt x="83077" y="66218"/>
                  </a:lnTo>
                  <a:lnTo>
                    <a:pt x="80949" y="66069"/>
                  </a:lnTo>
                  <a:lnTo>
                    <a:pt x="79854" y="67751"/>
                  </a:lnTo>
                  <a:lnTo>
                    <a:pt x="79204" y="68408"/>
                  </a:lnTo>
                  <a:lnTo>
                    <a:pt x="78390" y="68510"/>
                  </a:lnTo>
                  <a:lnTo>
                    <a:pt x="77553" y="68807"/>
                  </a:lnTo>
                  <a:lnTo>
                    <a:pt x="77272" y="69558"/>
                  </a:lnTo>
                  <a:lnTo>
                    <a:pt x="77201" y="70497"/>
                  </a:lnTo>
                  <a:lnTo>
                    <a:pt x="77608" y="72101"/>
                  </a:lnTo>
                  <a:lnTo>
                    <a:pt x="77764" y="74651"/>
                  </a:lnTo>
                  <a:lnTo>
                    <a:pt x="77655" y="76388"/>
                  </a:lnTo>
                  <a:lnTo>
                    <a:pt x="78437" y="77491"/>
                  </a:lnTo>
                  <a:lnTo>
                    <a:pt x="83007" y="81184"/>
                  </a:lnTo>
                  <a:lnTo>
                    <a:pt x="84352" y="82107"/>
                  </a:lnTo>
                  <a:lnTo>
                    <a:pt x="84508" y="82655"/>
                  </a:lnTo>
                  <a:lnTo>
                    <a:pt x="83710" y="84665"/>
                  </a:lnTo>
                  <a:lnTo>
                    <a:pt x="84422" y="87490"/>
                  </a:lnTo>
                  <a:lnTo>
                    <a:pt x="82991" y="87435"/>
                  </a:lnTo>
                  <a:lnTo>
                    <a:pt x="80597" y="86222"/>
                  </a:lnTo>
                  <a:lnTo>
                    <a:pt x="79454" y="85479"/>
                  </a:lnTo>
                  <a:lnTo>
                    <a:pt x="78070" y="86074"/>
                  </a:lnTo>
                  <a:lnTo>
                    <a:pt x="77585" y="85964"/>
                  </a:lnTo>
                  <a:lnTo>
                    <a:pt x="76654" y="84571"/>
                  </a:lnTo>
                  <a:lnTo>
                    <a:pt x="75433" y="83155"/>
                  </a:lnTo>
                  <a:lnTo>
                    <a:pt x="74174" y="83061"/>
                  </a:lnTo>
                  <a:lnTo>
                    <a:pt x="71514" y="83617"/>
                  </a:lnTo>
                  <a:lnTo>
                    <a:pt x="68791" y="84008"/>
                  </a:lnTo>
                  <a:lnTo>
                    <a:pt x="67758" y="84000"/>
                  </a:lnTo>
                  <a:lnTo>
                    <a:pt x="67328" y="84259"/>
                  </a:lnTo>
                  <a:lnTo>
                    <a:pt x="65756" y="86371"/>
                  </a:lnTo>
                  <a:lnTo>
                    <a:pt x="65091" y="86011"/>
                  </a:lnTo>
                  <a:lnTo>
                    <a:pt x="62345" y="85205"/>
                  </a:lnTo>
                  <a:lnTo>
                    <a:pt x="59849" y="84900"/>
                  </a:lnTo>
                  <a:lnTo>
                    <a:pt x="59340" y="85440"/>
                  </a:lnTo>
                  <a:lnTo>
                    <a:pt x="59646" y="87161"/>
                  </a:lnTo>
                  <a:lnTo>
                    <a:pt x="60193" y="88835"/>
                  </a:lnTo>
                  <a:lnTo>
                    <a:pt x="59865" y="89547"/>
                  </a:lnTo>
                  <a:lnTo>
                    <a:pt x="58488" y="90431"/>
                  </a:lnTo>
                  <a:lnTo>
                    <a:pt x="56681" y="92019"/>
                  </a:lnTo>
                  <a:lnTo>
                    <a:pt x="55562" y="93255"/>
                  </a:lnTo>
                  <a:lnTo>
                    <a:pt x="54787" y="93561"/>
                  </a:lnTo>
                  <a:lnTo>
                    <a:pt x="52026" y="93506"/>
                  </a:lnTo>
                  <a:lnTo>
                    <a:pt x="49272" y="93670"/>
                  </a:lnTo>
                  <a:lnTo>
                    <a:pt x="48161" y="94836"/>
                  </a:lnTo>
                  <a:lnTo>
                    <a:pt x="47128" y="95743"/>
                  </a:lnTo>
                  <a:lnTo>
                    <a:pt x="46244" y="96001"/>
                  </a:lnTo>
                  <a:close/>
                  <a:moveTo>
                    <a:pt x="15920" y="76592"/>
                  </a:moveTo>
                  <a:lnTo>
                    <a:pt x="15529" y="76803"/>
                  </a:lnTo>
                  <a:lnTo>
                    <a:pt x="15154" y="76795"/>
                  </a:lnTo>
                  <a:lnTo>
                    <a:pt x="14778" y="76466"/>
                  </a:lnTo>
                  <a:lnTo>
                    <a:pt x="14817" y="75183"/>
                  </a:lnTo>
                  <a:lnTo>
                    <a:pt x="15091" y="74401"/>
                  </a:lnTo>
                  <a:lnTo>
                    <a:pt x="15733" y="74252"/>
                  </a:lnTo>
                  <a:lnTo>
                    <a:pt x="15920" y="76592"/>
                  </a:lnTo>
                  <a:close/>
                  <a:moveTo>
                    <a:pt x="21897" y="89179"/>
                  </a:moveTo>
                  <a:lnTo>
                    <a:pt x="21092" y="90040"/>
                  </a:lnTo>
                  <a:lnTo>
                    <a:pt x="19816" y="88264"/>
                  </a:lnTo>
                  <a:lnTo>
                    <a:pt x="19825" y="87771"/>
                  </a:lnTo>
                  <a:lnTo>
                    <a:pt x="21897" y="8917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F4B2E05-3C8B-0248-9B87-41900B9C3AF5}"/>
                </a:ext>
              </a:extLst>
            </p:cNvPr>
            <p:cNvSpPr>
              <a:spLocks/>
            </p:cNvSpPr>
            <p:nvPr/>
          </p:nvSpPr>
          <p:spPr>
            <a:xfrm>
              <a:off x="3750863" y="4562994"/>
              <a:ext cx="7647980" cy="337205"/>
            </a:xfrm>
            <a:custGeom>
              <a:avLst/>
              <a:gdLst>
                <a:gd name="connsiteX0" fmla="*/ 7634445 w 7647980"/>
                <a:gd name="connsiteY0" fmla="*/ 145993 h 337205"/>
                <a:gd name="connsiteX1" fmla="*/ 7635228 w 7647980"/>
                <a:gd name="connsiteY1" fmla="*/ 146408 h 337205"/>
                <a:gd name="connsiteX2" fmla="*/ 7635776 w 7647980"/>
                <a:gd name="connsiteY2" fmla="*/ 146971 h 337205"/>
                <a:gd name="connsiteX3" fmla="*/ 7636010 w 7647980"/>
                <a:gd name="connsiteY3" fmla="*/ 147753 h 337205"/>
                <a:gd name="connsiteX4" fmla="*/ 7636010 w 7647980"/>
                <a:gd name="connsiteY4" fmla="*/ 147949 h 337205"/>
                <a:gd name="connsiteX5" fmla="*/ 7635619 w 7647980"/>
                <a:gd name="connsiteY5" fmla="*/ 147941 h 337205"/>
                <a:gd name="connsiteX6" fmla="*/ 7635071 w 7647980"/>
                <a:gd name="connsiteY6" fmla="*/ 147699 h 337205"/>
                <a:gd name="connsiteX7" fmla="*/ 7634680 w 7647980"/>
                <a:gd name="connsiteY7" fmla="*/ 147370 h 337205"/>
                <a:gd name="connsiteX8" fmla="*/ 7634524 w 7647980"/>
                <a:gd name="connsiteY8" fmla="*/ 147284 h 337205"/>
                <a:gd name="connsiteX9" fmla="*/ 7634445 w 7647980"/>
                <a:gd name="connsiteY9" fmla="*/ 147213 h 337205"/>
                <a:gd name="connsiteX10" fmla="*/ 7634915 w 7647980"/>
                <a:gd name="connsiteY10" fmla="*/ 147261 h 337205"/>
                <a:gd name="connsiteX11" fmla="*/ 7635384 w 7647980"/>
                <a:gd name="connsiteY11" fmla="*/ 147589 h 337205"/>
                <a:gd name="connsiteX12" fmla="*/ 7635776 w 7647980"/>
                <a:gd name="connsiteY12" fmla="*/ 147738 h 337205"/>
                <a:gd name="connsiteX13" fmla="*/ 7635776 w 7647980"/>
                <a:gd name="connsiteY13" fmla="*/ 147354 h 337205"/>
                <a:gd name="connsiteX14" fmla="*/ 7635306 w 7647980"/>
                <a:gd name="connsiteY14" fmla="*/ 146689 h 337205"/>
                <a:gd name="connsiteX15" fmla="*/ 7635071 w 7647980"/>
                <a:gd name="connsiteY15" fmla="*/ 146463 h 337205"/>
                <a:gd name="connsiteX16" fmla="*/ 7634680 w 7647980"/>
                <a:gd name="connsiteY16" fmla="*/ 146267 h 337205"/>
                <a:gd name="connsiteX17" fmla="*/ 7634289 w 7647980"/>
                <a:gd name="connsiteY17" fmla="*/ 146134 h 337205"/>
                <a:gd name="connsiteX18" fmla="*/ 7634054 w 7647980"/>
                <a:gd name="connsiteY18" fmla="*/ 146251 h 337205"/>
                <a:gd name="connsiteX19" fmla="*/ 7633898 w 7647980"/>
                <a:gd name="connsiteY19" fmla="*/ 146306 h 337205"/>
                <a:gd name="connsiteX20" fmla="*/ 7633820 w 7647980"/>
                <a:gd name="connsiteY20" fmla="*/ 146150 h 337205"/>
                <a:gd name="connsiteX21" fmla="*/ 7633898 w 7647980"/>
                <a:gd name="connsiteY21" fmla="*/ 146009 h 337205"/>
                <a:gd name="connsiteX22" fmla="*/ 7634054 w 7647980"/>
                <a:gd name="connsiteY22" fmla="*/ 145868 h 337205"/>
                <a:gd name="connsiteX23" fmla="*/ 7634524 w 7647980"/>
                <a:gd name="connsiteY23" fmla="*/ 145993 h 337205"/>
                <a:gd name="connsiteX24" fmla="*/ 7647902 w 7647980"/>
                <a:gd name="connsiteY24" fmla="*/ 154059 h 337205"/>
                <a:gd name="connsiteX25" fmla="*/ 7647824 w 7647980"/>
                <a:gd name="connsiteY25" fmla="*/ 154223 h 337205"/>
                <a:gd name="connsiteX26" fmla="*/ 7647667 w 7647980"/>
                <a:gd name="connsiteY26" fmla="*/ 154083 h 337205"/>
                <a:gd name="connsiteX27" fmla="*/ 7647745 w 7647980"/>
                <a:gd name="connsiteY27" fmla="*/ 153824 h 337205"/>
                <a:gd name="connsiteX28" fmla="*/ 7647902 w 7647980"/>
                <a:gd name="connsiteY28" fmla="*/ 153605 h 337205"/>
                <a:gd name="connsiteX29" fmla="*/ 7647980 w 7647980"/>
                <a:gd name="connsiteY29" fmla="*/ 153723 h 337205"/>
                <a:gd name="connsiteX30" fmla="*/ 7647902 w 7647980"/>
                <a:gd name="connsiteY30" fmla="*/ 154059 h 337205"/>
                <a:gd name="connsiteX31" fmla="*/ 7644694 w 7647980"/>
                <a:gd name="connsiteY31" fmla="*/ 183084 h 337205"/>
                <a:gd name="connsiteX32" fmla="*/ 7644460 w 7647980"/>
                <a:gd name="connsiteY32" fmla="*/ 183186 h 337205"/>
                <a:gd name="connsiteX33" fmla="*/ 7644225 w 7647980"/>
                <a:gd name="connsiteY33" fmla="*/ 183154 h 337205"/>
                <a:gd name="connsiteX34" fmla="*/ 7644069 w 7647980"/>
                <a:gd name="connsiteY34" fmla="*/ 183006 h 337205"/>
                <a:gd name="connsiteX35" fmla="*/ 7644069 w 7647980"/>
                <a:gd name="connsiteY35" fmla="*/ 182771 h 337205"/>
                <a:gd name="connsiteX36" fmla="*/ 7644225 w 7647980"/>
                <a:gd name="connsiteY36" fmla="*/ 182607 h 337205"/>
                <a:gd name="connsiteX37" fmla="*/ 7644538 w 7647980"/>
                <a:gd name="connsiteY37" fmla="*/ 182662 h 337205"/>
                <a:gd name="connsiteX38" fmla="*/ 7644694 w 7647980"/>
                <a:gd name="connsiteY38" fmla="*/ 182873 h 337205"/>
                <a:gd name="connsiteX39" fmla="*/ 7644694 w 7647980"/>
                <a:gd name="connsiteY39" fmla="*/ 183084 h 337205"/>
                <a:gd name="connsiteX40" fmla="*/ 7623101 w 7647980"/>
                <a:gd name="connsiteY40" fmla="*/ 184125 h 337205"/>
                <a:gd name="connsiteX41" fmla="*/ 7623258 w 7647980"/>
                <a:gd name="connsiteY41" fmla="*/ 184273 h 337205"/>
                <a:gd name="connsiteX42" fmla="*/ 7623571 w 7647980"/>
                <a:gd name="connsiteY42" fmla="*/ 184234 h 337205"/>
                <a:gd name="connsiteX43" fmla="*/ 7623884 w 7647980"/>
                <a:gd name="connsiteY43" fmla="*/ 184211 h 337205"/>
                <a:gd name="connsiteX44" fmla="*/ 7623727 w 7647980"/>
                <a:gd name="connsiteY44" fmla="*/ 184359 h 337205"/>
                <a:gd name="connsiteX45" fmla="*/ 7623101 w 7647980"/>
                <a:gd name="connsiteY45" fmla="*/ 184422 h 337205"/>
                <a:gd name="connsiteX46" fmla="*/ 7622867 w 7647980"/>
                <a:gd name="connsiteY46" fmla="*/ 184046 h 337205"/>
                <a:gd name="connsiteX47" fmla="*/ 7623180 w 7647980"/>
                <a:gd name="connsiteY47" fmla="*/ 183757 h 337205"/>
                <a:gd name="connsiteX48" fmla="*/ 7623493 w 7647980"/>
                <a:gd name="connsiteY48" fmla="*/ 183710 h 337205"/>
                <a:gd name="connsiteX49" fmla="*/ 7623493 w 7647980"/>
                <a:gd name="connsiteY49" fmla="*/ 183788 h 337205"/>
                <a:gd name="connsiteX50" fmla="*/ 7623493 w 7647980"/>
                <a:gd name="connsiteY50" fmla="*/ 183874 h 337205"/>
                <a:gd name="connsiteX51" fmla="*/ 7623336 w 7647980"/>
                <a:gd name="connsiteY51" fmla="*/ 183874 h 337205"/>
                <a:gd name="connsiteX52" fmla="*/ 7623101 w 7647980"/>
                <a:gd name="connsiteY52" fmla="*/ 183945 h 337205"/>
                <a:gd name="connsiteX53" fmla="*/ 7623101 w 7647980"/>
                <a:gd name="connsiteY53" fmla="*/ 184125 h 337205"/>
                <a:gd name="connsiteX54" fmla="*/ 7572664 w 7647980"/>
                <a:gd name="connsiteY54" fmla="*/ 187715 h 337205"/>
                <a:gd name="connsiteX55" fmla="*/ 7572922 w 7647980"/>
                <a:gd name="connsiteY55" fmla="*/ 188005 h 337205"/>
                <a:gd name="connsiteX56" fmla="*/ 7572922 w 7647980"/>
                <a:gd name="connsiteY56" fmla="*/ 188146 h 337205"/>
                <a:gd name="connsiteX57" fmla="*/ 7572797 w 7647980"/>
                <a:gd name="connsiteY57" fmla="*/ 188122 h 337205"/>
                <a:gd name="connsiteX58" fmla="*/ 7572421 w 7647980"/>
                <a:gd name="connsiteY58" fmla="*/ 188036 h 337205"/>
                <a:gd name="connsiteX59" fmla="*/ 7572296 w 7647980"/>
                <a:gd name="connsiteY59" fmla="*/ 187864 h 337205"/>
                <a:gd name="connsiteX60" fmla="*/ 7572570 w 7647980"/>
                <a:gd name="connsiteY60" fmla="*/ 187981 h 337205"/>
                <a:gd name="connsiteX61" fmla="*/ 7572687 w 7647980"/>
                <a:gd name="connsiteY61" fmla="*/ 187958 h 337205"/>
                <a:gd name="connsiteX62" fmla="*/ 7572437 w 7647980"/>
                <a:gd name="connsiteY62" fmla="*/ 187700 h 337205"/>
                <a:gd name="connsiteX63" fmla="*/ 7572218 w 7647980"/>
                <a:gd name="connsiteY63" fmla="*/ 187512 h 337205"/>
                <a:gd name="connsiteX64" fmla="*/ 7572054 w 7647980"/>
                <a:gd name="connsiteY64" fmla="*/ 187434 h 337205"/>
                <a:gd name="connsiteX65" fmla="*/ 7572054 w 7647980"/>
                <a:gd name="connsiteY65" fmla="*/ 187340 h 337205"/>
                <a:gd name="connsiteX66" fmla="*/ 7572257 w 7647980"/>
                <a:gd name="connsiteY66" fmla="*/ 187387 h 337205"/>
                <a:gd name="connsiteX67" fmla="*/ 7572664 w 7647980"/>
                <a:gd name="connsiteY67" fmla="*/ 187715 h 337205"/>
                <a:gd name="connsiteX68" fmla="*/ 1533 w 7647980"/>
                <a:gd name="connsiteY68" fmla="*/ 0 h 337205"/>
                <a:gd name="connsiteX69" fmla="*/ 3286 w 7647980"/>
                <a:gd name="connsiteY69" fmla="*/ 1846 h 337205"/>
                <a:gd name="connsiteX70" fmla="*/ 2949 w 7647980"/>
                <a:gd name="connsiteY70" fmla="*/ 2777 h 337205"/>
                <a:gd name="connsiteX71" fmla="*/ 1682 w 7647980"/>
                <a:gd name="connsiteY71" fmla="*/ 2691 h 337205"/>
                <a:gd name="connsiteX72" fmla="*/ 1103 w 7647980"/>
                <a:gd name="connsiteY72" fmla="*/ 2363 h 337205"/>
                <a:gd name="connsiteX73" fmla="*/ 2089 w 7647980"/>
                <a:gd name="connsiteY73" fmla="*/ 2198 h 337205"/>
                <a:gd name="connsiteX74" fmla="*/ 2253 w 7647980"/>
                <a:gd name="connsiteY74" fmla="*/ 1854 h 337205"/>
                <a:gd name="connsiteX75" fmla="*/ 1799 w 7647980"/>
                <a:gd name="connsiteY75" fmla="*/ 1314 h 337205"/>
                <a:gd name="connsiteX76" fmla="*/ 1197 w 7647980"/>
                <a:gd name="connsiteY76" fmla="*/ 939 h 337205"/>
                <a:gd name="connsiteX77" fmla="*/ 782 w 7647980"/>
                <a:gd name="connsiteY77" fmla="*/ 939 h 337205"/>
                <a:gd name="connsiteX78" fmla="*/ 681 w 7647980"/>
                <a:gd name="connsiteY78" fmla="*/ 1682 h 337205"/>
                <a:gd name="connsiteX79" fmla="*/ 0 w 7647980"/>
                <a:gd name="connsiteY79" fmla="*/ 1103 h 337205"/>
                <a:gd name="connsiteX80" fmla="*/ 399 w 7647980"/>
                <a:gd name="connsiteY80" fmla="*/ 524 h 337205"/>
                <a:gd name="connsiteX81" fmla="*/ 884 w 7647980"/>
                <a:gd name="connsiteY81" fmla="*/ 141 h 337205"/>
                <a:gd name="connsiteX82" fmla="*/ 1533 w 7647980"/>
                <a:gd name="connsiteY82" fmla="*/ 0 h 337205"/>
                <a:gd name="connsiteX83" fmla="*/ 7297827 w 7647980"/>
                <a:gd name="connsiteY83" fmla="*/ 17360 h 337205"/>
                <a:gd name="connsiteX84" fmla="*/ 7296434 w 7647980"/>
                <a:gd name="connsiteY84" fmla="*/ 18088 h 337205"/>
                <a:gd name="connsiteX85" fmla="*/ 7296012 w 7647980"/>
                <a:gd name="connsiteY85" fmla="*/ 17970 h 337205"/>
                <a:gd name="connsiteX86" fmla="*/ 7297662 w 7647980"/>
                <a:gd name="connsiteY86" fmla="*/ 16938 h 337205"/>
                <a:gd name="connsiteX87" fmla="*/ 7297654 w 7647980"/>
                <a:gd name="connsiteY87" fmla="*/ 17063 h 337205"/>
                <a:gd name="connsiteX88" fmla="*/ 7297827 w 7647980"/>
                <a:gd name="connsiteY88" fmla="*/ 17360 h 337205"/>
                <a:gd name="connsiteX89" fmla="*/ 7295073 w 7647980"/>
                <a:gd name="connsiteY89" fmla="*/ 19058 h 337205"/>
                <a:gd name="connsiteX90" fmla="*/ 7293446 w 7647980"/>
                <a:gd name="connsiteY90" fmla="*/ 19903 h 337205"/>
                <a:gd name="connsiteX91" fmla="*/ 7293007 w 7647980"/>
                <a:gd name="connsiteY91" fmla="*/ 19449 h 337205"/>
                <a:gd name="connsiteX92" fmla="*/ 7293594 w 7647980"/>
                <a:gd name="connsiteY92" fmla="*/ 19433 h 337205"/>
                <a:gd name="connsiteX93" fmla="*/ 7294690 w 7647980"/>
                <a:gd name="connsiteY93" fmla="*/ 18620 h 337205"/>
                <a:gd name="connsiteX94" fmla="*/ 7296012 w 7647980"/>
                <a:gd name="connsiteY94" fmla="*/ 18557 h 337205"/>
                <a:gd name="connsiteX95" fmla="*/ 7295855 w 7647980"/>
                <a:gd name="connsiteY95" fmla="*/ 19011 h 337205"/>
                <a:gd name="connsiteX96" fmla="*/ 7295073 w 7647980"/>
                <a:gd name="connsiteY96" fmla="*/ 19058 h 337205"/>
                <a:gd name="connsiteX97" fmla="*/ 45376 w 7647980"/>
                <a:gd name="connsiteY97" fmla="*/ 45165 h 337205"/>
                <a:gd name="connsiteX98" fmla="*/ 49029 w 7647980"/>
                <a:gd name="connsiteY98" fmla="*/ 47692 h 337205"/>
                <a:gd name="connsiteX99" fmla="*/ 47480 w 7647980"/>
                <a:gd name="connsiteY99" fmla="*/ 47872 h 337205"/>
                <a:gd name="connsiteX100" fmla="*/ 43663 w 7647980"/>
                <a:gd name="connsiteY100" fmla="*/ 46651 h 337205"/>
                <a:gd name="connsiteX101" fmla="*/ 40173 w 7647980"/>
                <a:gd name="connsiteY101" fmla="*/ 44155 h 337205"/>
                <a:gd name="connsiteX102" fmla="*/ 41214 w 7647980"/>
                <a:gd name="connsiteY102" fmla="*/ 43616 h 337205"/>
                <a:gd name="connsiteX103" fmla="*/ 41722 w 7647980"/>
                <a:gd name="connsiteY103" fmla="*/ 44515 h 337205"/>
                <a:gd name="connsiteX104" fmla="*/ 43311 w 7647980"/>
                <a:gd name="connsiteY104" fmla="*/ 45352 h 337205"/>
                <a:gd name="connsiteX105" fmla="*/ 44249 w 7647980"/>
                <a:gd name="connsiteY105" fmla="*/ 43592 h 337205"/>
                <a:gd name="connsiteX106" fmla="*/ 44867 w 7647980"/>
                <a:gd name="connsiteY106" fmla="*/ 43193 h 337205"/>
                <a:gd name="connsiteX107" fmla="*/ 42082 w 7647980"/>
                <a:gd name="connsiteY107" fmla="*/ 41378 h 337205"/>
                <a:gd name="connsiteX108" fmla="*/ 43185 w 7647980"/>
                <a:gd name="connsiteY108" fmla="*/ 41472 h 337205"/>
                <a:gd name="connsiteX109" fmla="*/ 45822 w 7647980"/>
                <a:gd name="connsiteY109" fmla="*/ 42708 h 337205"/>
                <a:gd name="connsiteX110" fmla="*/ 45376 w 7647980"/>
                <a:gd name="connsiteY110" fmla="*/ 45165 h 337205"/>
                <a:gd name="connsiteX111" fmla="*/ 7298898 w 7647980"/>
                <a:gd name="connsiteY111" fmla="*/ 45376 h 337205"/>
                <a:gd name="connsiteX112" fmla="*/ 7299008 w 7647980"/>
                <a:gd name="connsiteY112" fmla="*/ 45876 h 337205"/>
                <a:gd name="connsiteX113" fmla="*/ 7297756 w 7647980"/>
                <a:gd name="connsiteY113" fmla="*/ 44507 h 337205"/>
                <a:gd name="connsiteX114" fmla="*/ 7297013 w 7647980"/>
                <a:gd name="connsiteY114" fmla="*/ 43623 h 337205"/>
                <a:gd name="connsiteX115" fmla="*/ 7297060 w 7647980"/>
                <a:gd name="connsiteY115" fmla="*/ 43240 h 337205"/>
                <a:gd name="connsiteX116" fmla="*/ 7297397 w 7647980"/>
                <a:gd name="connsiteY116" fmla="*/ 43483 h 337205"/>
                <a:gd name="connsiteX117" fmla="*/ 7297811 w 7647980"/>
                <a:gd name="connsiteY117" fmla="*/ 43913 h 337205"/>
                <a:gd name="connsiteX118" fmla="*/ 7298085 w 7647980"/>
                <a:gd name="connsiteY118" fmla="*/ 44257 h 337205"/>
                <a:gd name="connsiteX119" fmla="*/ 7298898 w 7647980"/>
                <a:gd name="connsiteY119" fmla="*/ 45376 h 337205"/>
                <a:gd name="connsiteX120" fmla="*/ 7299141 w 7647980"/>
                <a:gd name="connsiteY120" fmla="*/ 48177 h 337205"/>
                <a:gd name="connsiteX121" fmla="*/ 7298343 w 7647980"/>
                <a:gd name="connsiteY121" fmla="*/ 48270 h 337205"/>
                <a:gd name="connsiteX122" fmla="*/ 7298937 w 7647980"/>
                <a:gd name="connsiteY122" fmla="*/ 47958 h 337205"/>
                <a:gd name="connsiteX123" fmla="*/ 7299102 w 7647980"/>
                <a:gd name="connsiteY123" fmla="*/ 47527 h 337205"/>
                <a:gd name="connsiteX124" fmla="*/ 7299008 w 7647980"/>
                <a:gd name="connsiteY124" fmla="*/ 46174 h 337205"/>
                <a:gd name="connsiteX125" fmla="*/ 7299321 w 7647980"/>
                <a:gd name="connsiteY125" fmla="*/ 46283 h 337205"/>
                <a:gd name="connsiteX126" fmla="*/ 7299431 w 7647980"/>
                <a:gd name="connsiteY126" fmla="*/ 46839 h 337205"/>
                <a:gd name="connsiteX127" fmla="*/ 7299485 w 7647980"/>
                <a:gd name="connsiteY127" fmla="*/ 47653 h 337205"/>
                <a:gd name="connsiteX128" fmla="*/ 7299141 w 7647980"/>
                <a:gd name="connsiteY128" fmla="*/ 48177 h 337205"/>
                <a:gd name="connsiteX129" fmla="*/ 7299329 w 7647980"/>
                <a:gd name="connsiteY129" fmla="*/ 56368 h 337205"/>
                <a:gd name="connsiteX130" fmla="*/ 7298742 w 7647980"/>
                <a:gd name="connsiteY130" fmla="*/ 56446 h 337205"/>
                <a:gd name="connsiteX131" fmla="*/ 7299126 w 7647980"/>
                <a:gd name="connsiteY131" fmla="*/ 56000 h 337205"/>
                <a:gd name="connsiteX132" fmla="*/ 7301637 w 7647980"/>
                <a:gd name="connsiteY132" fmla="*/ 55507 h 337205"/>
                <a:gd name="connsiteX133" fmla="*/ 7301856 w 7647980"/>
                <a:gd name="connsiteY133" fmla="*/ 55366 h 337205"/>
                <a:gd name="connsiteX134" fmla="*/ 7302263 w 7647980"/>
                <a:gd name="connsiteY134" fmla="*/ 55640 h 337205"/>
                <a:gd name="connsiteX135" fmla="*/ 7302255 w 7647980"/>
                <a:gd name="connsiteY135" fmla="*/ 55898 h 337205"/>
                <a:gd name="connsiteX136" fmla="*/ 7302075 w 7647980"/>
                <a:gd name="connsiteY136" fmla="*/ 56031 h 337205"/>
                <a:gd name="connsiteX137" fmla="*/ 7300831 w 7647980"/>
                <a:gd name="connsiteY137" fmla="*/ 56039 h 337205"/>
                <a:gd name="connsiteX138" fmla="*/ 7299853 w 7647980"/>
                <a:gd name="connsiteY138" fmla="*/ 56274 h 337205"/>
                <a:gd name="connsiteX139" fmla="*/ 7299329 w 7647980"/>
                <a:gd name="connsiteY139" fmla="*/ 56368 h 337205"/>
                <a:gd name="connsiteX140" fmla="*/ 7299203 w 7647980"/>
                <a:gd name="connsiteY140" fmla="*/ 63542 h 337205"/>
                <a:gd name="connsiteX141" fmla="*/ 7300385 w 7647980"/>
                <a:gd name="connsiteY141" fmla="*/ 64402 h 337205"/>
                <a:gd name="connsiteX142" fmla="*/ 7300229 w 7647980"/>
                <a:gd name="connsiteY142" fmla="*/ 64997 h 337205"/>
                <a:gd name="connsiteX143" fmla="*/ 7299829 w 7647980"/>
                <a:gd name="connsiteY143" fmla="*/ 65678 h 337205"/>
                <a:gd name="connsiteX144" fmla="*/ 7298288 w 7647980"/>
                <a:gd name="connsiteY144" fmla="*/ 67415 h 337205"/>
                <a:gd name="connsiteX145" fmla="*/ 7297819 w 7647980"/>
                <a:gd name="connsiteY145" fmla="*/ 67250 h 337205"/>
                <a:gd name="connsiteX146" fmla="*/ 7299321 w 7647980"/>
                <a:gd name="connsiteY146" fmla="*/ 65678 h 337205"/>
                <a:gd name="connsiteX147" fmla="*/ 7299900 w 7647980"/>
                <a:gd name="connsiteY147" fmla="*/ 64637 h 337205"/>
                <a:gd name="connsiteX148" fmla="*/ 7299039 w 7647980"/>
                <a:gd name="connsiteY148" fmla="*/ 63839 h 337205"/>
                <a:gd name="connsiteX149" fmla="*/ 7298695 w 7647980"/>
                <a:gd name="connsiteY149" fmla="*/ 64011 h 337205"/>
                <a:gd name="connsiteX150" fmla="*/ 7298554 w 7647980"/>
                <a:gd name="connsiteY150" fmla="*/ 64011 h 337205"/>
                <a:gd name="connsiteX151" fmla="*/ 7298257 w 7647980"/>
                <a:gd name="connsiteY151" fmla="*/ 63268 h 337205"/>
                <a:gd name="connsiteX152" fmla="*/ 7298554 w 7647980"/>
                <a:gd name="connsiteY152" fmla="*/ 63268 h 337205"/>
                <a:gd name="connsiteX153" fmla="*/ 7299203 w 7647980"/>
                <a:gd name="connsiteY153" fmla="*/ 63542 h 337205"/>
                <a:gd name="connsiteX154" fmla="*/ 7331616 w 7647980"/>
                <a:gd name="connsiteY154" fmla="*/ 103129 h 337205"/>
                <a:gd name="connsiteX155" fmla="*/ 7330904 w 7647980"/>
                <a:gd name="connsiteY155" fmla="*/ 103723 h 337205"/>
                <a:gd name="connsiteX156" fmla="*/ 7330630 w 7647980"/>
                <a:gd name="connsiteY156" fmla="*/ 103183 h 337205"/>
                <a:gd name="connsiteX157" fmla="*/ 7330982 w 7647980"/>
                <a:gd name="connsiteY157" fmla="*/ 102518 h 337205"/>
                <a:gd name="connsiteX158" fmla="*/ 7330388 w 7647980"/>
                <a:gd name="connsiteY158" fmla="*/ 99757 h 337205"/>
                <a:gd name="connsiteX159" fmla="*/ 7329402 w 7647980"/>
                <a:gd name="connsiteY159" fmla="*/ 99381 h 337205"/>
                <a:gd name="connsiteX160" fmla="*/ 7328815 w 7647980"/>
                <a:gd name="connsiteY160" fmla="*/ 98552 h 337205"/>
                <a:gd name="connsiteX161" fmla="*/ 7329097 w 7647980"/>
                <a:gd name="connsiteY161" fmla="*/ 98552 h 337205"/>
                <a:gd name="connsiteX162" fmla="*/ 7330083 w 7647980"/>
                <a:gd name="connsiteY162" fmla="*/ 99311 h 337205"/>
                <a:gd name="connsiteX163" fmla="*/ 7330873 w 7647980"/>
                <a:gd name="connsiteY163" fmla="*/ 99655 h 337205"/>
                <a:gd name="connsiteX164" fmla="*/ 7331335 w 7647980"/>
                <a:gd name="connsiteY164" fmla="*/ 101470 h 337205"/>
                <a:gd name="connsiteX165" fmla="*/ 7331616 w 7647980"/>
                <a:gd name="connsiteY165" fmla="*/ 103129 h 337205"/>
                <a:gd name="connsiteX166" fmla="*/ 7222769 w 7647980"/>
                <a:gd name="connsiteY166" fmla="*/ 104693 h 337205"/>
                <a:gd name="connsiteX167" fmla="*/ 7222565 w 7647980"/>
                <a:gd name="connsiteY167" fmla="*/ 104740 h 337205"/>
                <a:gd name="connsiteX168" fmla="*/ 7222150 w 7647980"/>
                <a:gd name="connsiteY168" fmla="*/ 104513 h 337205"/>
                <a:gd name="connsiteX169" fmla="*/ 7222205 w 7647980"/>
                <a:gd name="connsiteY169" fmla="*/ 104232 h 337205"/>
                <a:gd name="connsiteX170" fmla="*/ 7222495 w 7647980"/>
                <a:gd name="connsiteY170" fmla="*/ 104107 h 337205"/>
                <a:gd name="connsiteX171" fmla="*/ 7222862 w 7647980"/>
                <a:gd name="connsiteY171" fmla="*/ 104318 h 337205"/>
                <a:gd name="connsiteX172" fmla="*/ 7222769 w 7647980"/>
                <a:gd name="connsiteY172" fmla="*/ 104693 h 337205"/>
                <a:gd name="connsiteX173" fmla="*/ 7337421 w 7647980"/>
                <a:gd name="connsiteY173" fmla="*/ 112071 h 337205"/>
                <a:gd name="connsiteX174" fmla="*/ 7337554 w 7647980"/>
                <a:gd name="connsiteY174" fmla="*/ 113197 h 337205"/>
                <a:gd name="connsiteX175" fmla="*/ 7337053 w 7647980"/>
                <a:gd name="connsiteY175" fmla="*/ 113049 h 337205"/>
                <a:gd name="connsiteX176" fmla="*/ 7336889 w 7647980"/>
                <a:gd name="connsiteY176" fmla="*/ 112610 h 337205"/>
                <a:gd name="connsiteX177" fmla="*/ 7336725 w 7647980"/>
                <a:gd name="connsiteY177" fmla="*/ 111476 h 337205"/>
                <a:gd name="connsiteX178" fmla="*/ 7336200 w 7647980"/>
                <a:gd name="connsiteY178" fmla="*/ 110365 h 337205"/>
                <a:gd name="connsiteX179" fmla="*/ 7336795 w 7647980"/>
                <a:gd name="connsiteY179" fmla="*/ 110662 h 337205"/>
                <a:gd name="connsiteX180" fmla="*/ 7337288 w 7647980"/>
                <a:gd name="connsiteY180" fmla="*/ 111531 h 337205"/>
                <a:gd name="connsiteX181" fmla="*/ 7337421 w 7647980"/>
                <a:gd name="connsiteY181" fmla="*/ 112071 h 337205"/>
                <a:gd name="connsiteX182" fmla="*/ 97762 w 7647980"/>
                <a:gd name="connsiteY182" fmla="*/ 174869 h 337205"/>
                <a:gd name="connsiteX183" fmla="*/ 97699 w 7647980"/>
                <a:gd name="connsiteY183" fmla="*/ 175002 h 337205"/>
                <a:gd name="connsiteX184" fmla="*/ 97433 w 7647980"/>
                <a:gd name="connsiteY184" fmla="*/ 174830 h 337205"/>
                <a:gd name="connsiteX185" fmla="*/ 96917 w 7647980"/>
                <a:gd name="connsiteY185" fmla="*/ 174510 h 337205"/>
                <a:gd name="connsiteX186" fmla="*/ 96479 w 7647980"/>
                <a:gd name="connsiteY186" fmla="*/ 174157 h 337205"/>
                <a:gd name="connsiteX187" fmla="*/ 96471 w 7647980"/>
                <a:gd name="connsiteY187" fmla="*/ 174009 h 337205"/>
                <a:gd name="connsiteX188" fmla="*/ 97089 w 7647980"/>
                <a:gd name="connsiteY188" fmla="*/ 173798 h 337205"/>
                <a:gd name="connsiteX189" fmla="*/ 97879 w 7647980"/>
                <a:gd name="connsiteY189" fmla="*/ 173633 h 337205"/>
                <a:gd name="connsiteX190" fmla="*/ 98051 w 7647980"/>
                <a:gd name="connsiteY190" fmla="*/ 173860 h 337205"/>
                <a:gd name="connsiteX191" fmla="*/ 97902 w 7647980"/>
                <a:gd name="connsiteY191" fmla="*/ 174181 h 337205"/>
                <a:gd name="connsiteX192" fmla="*/ 97762 w 7647980"/>
                <a:gd name="connsiteY192" fmla="*/ 174869 h 337205"/>
                <a:gd name="connsiteX193" fmla="*/ 77835 w 7647980"/>
                <a:gd name="connsiteY193" fmla="*/ 208549 h 337205"/>
                <a:gd name="connsiteX194" fmla="*/ 77327 w 7647980"/>
                <a:gd name="connsiteY194" fmla="*/ 208667 h 337205"/>
                <a:gd name="connsiteX195" fmla="*/ 76732 w 7647980"/>
                <a:gd name="connsiteY195" fmla="*/ 208667 h 337205"/>
                <a:gd name="connsiteX196" fmla="*/ 76435 w 7647980"/>
                <a:gd name="connsiteY196" fmla="*/ 208377 h 337205"/>
                <a:gd name="connsiteX197" fmla="*/ 76419 w 7647980"/>
                <a:gd name="connsiteY197" fmla="*/ 208142 h 337205"/>
                <a:gd name="connsiteX198" fmla="*/ 76623 w 7647980"/>
                <a:gd name="connsiteY198" fmla="*/ 208142 h 337205"/>
                <a:gd name="connsiteX199" fmla="*/ 76810 w 7647980"/>
                <a:gd name="connsiteY199" fmla="*/ 208182 h 337205"/>
                <a:gd name="connsiteX200" fmla="*/ 77655 w 7647980"/>
                <a:gd name="connsiteY200" fmla="*/ 208221 h 337205"/>
                <a:gd name="connsiteX201" fmla="*/ 77874 w 7647980"/>
                <a:gd name="connsiteY201" fmla="*/ 208393 h 337205"/>
                <a:gd name="connsiteX202" fmla="*/ 77835 w 7647980"/>
                <a:gd name="connsiteY202" fmla="*/ 208549 h 337205"/>
                <a:gd name="connsiteX203" fmla="*/ 167445 w 7647980"/>
                <a:gd name="connsiteY203" fmla="*/ 336854 h 337205"/>
                <a:gd name="connsiteX204" fmla="*/ 167265 w 7647980"/>
                <a:gd name="connsiteY204" fmla="*/ 337206 h 337205"/>
                <a:gd name="connsiteX205" fmla="*/ 166921 w 7647980"/>
                <a:gd name="connsiteY205" fmla="*/ 337081 h 337205"/>
                <a:gd name="connsiteX206" fmla="*/ 166717 w 7647980"/>
                <a:gd name="connsiteY206" fmla="*/ 336635 h 337205"/>
                <a:gd name="connsiteX207" fmla="*/ 166647 w 7647980"/>
                <a:gd name="connsiteY207" fmla="*/ 336149 h 337205"/>
                <a:gd name="connsiteX208" fmla="*/ 166780 w 7647980"/>
                <a:gd name="connsiteY208" fmla="*/ 335758 h 337205"/>
                <a:gd name="connsiteX209" fmla="*/ 167007 w 7647980"/>
                <a:gd name="connsiteY209" fmla="*/ 335774 h 337205"/>
                <a:gd name="connsiteX210" fmla="*/ 167265 w 7647980"/>
                <a:gd name="connsiteY210" fmla="*/ 336259 h 337205"/>
                <a:gd name="connsiteX211" fmla="*/ 167445 w 7647980"/>
                <a:gd name="connsiteY211" fmla="*/ 336854 h 337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</a:cxnLst>
              <a:rect l="l" t="t" r="r" b="b"/>
              <a:pathLst>
                <a:path w="7647980" h="337205">
                  <a:moveTo>
                    <a:pt x="7634445" y="145993"/>
                  </a:moveTo>
                  <a:lnTo>
                    <a:pt x="7635228" y="146408"/>
                  </a:lnTo>
                  <a:lnTo>
                    <a:pt x="7635776" y="146971"/>
                  </a:lnTo>
                  <a:lnTo>
                    <a:pt x="7636010" y="147753"/>
                  </a:lnTo>
                  <a:lnTo>
                    <a:pt x="7636010" y="147949"/>
                  </a:lnTo>
                  <a:lnTo>
                    <a:pt x="7635619" y="147941"/>
                  </a:lnTo>
                  <a:lnTo>
                    <a:pt x="7635071" y="147699"/>
                  </a:lnTo>
                  <a:lnTo>
                    <a:pt x="7634680" y="147370"/>
                  </a:lnTo>
                  <a:lnTo>
                    <a:pt x="7634524" y="147284"/>
                  </a:lnTo>
                  <a:lnTo>
                    <a:pt x="7634445" y="147213"/>
                  </a:lnTo>
                  <a:lnTo>
                    <a:pt x="7634915" y="147261"/>
                  </a:lnTo>
                  <a:lnTo>
                    <a:pt x="7635384" y="147589"/>
                  </a:lnTo>
                  <a:lnTo>
                    <a:pt x="7635776" y="147738"/>
                  </a:lnTo>
                  <a:lnTo>
                    <a:pt x="7635776" y="147354"/>
                  </a:lnTo>
                  <a:lnTo>
                    <a:pt x="7635306" y="146689"/>
                  </a:lnTo>
                  <a:lnTo>
                    <a:pt x="7635071" y="146463"/>
                  </a:lnTo>
                  <a:lnTo>
                    <a:pt x="7634680" y="146267"/>
                  </a:lnTo>
                  <a:lnTo>
                    <a:pt x="7634289" y="146134"/>
                  </a:lnTo>
                  <a:lnTo>
                    <a:pt x="7634054" y="146251"/>
                  </a:lnTo>
                  <a:lnTo>
                    <a:pt x="7633898" y="146306"/>
                  </a:lnTo>
                  <a:lnTo>
                    <a:pt x="7633820" y="146150"/>
                  </a:lnTo>
                  <a:lnTo>
                    <a:pt x="7633898" y="146009"/>
                  </a:lnTo>
                  <a:lnTo>
                    <a:pt x="7634054" y="145868"/>
                  </a:lnTo>
                  <a:lnTo>
                    <a:pt x="7634524" y="145993"/>
                  </a:lnTo>
                  <a:close/>
                  <a:moveTo>
                    <a:pt x="7647902" y="154059"/>
                  </a:moveTo>
                  <a:lnTo>
                    <a:pt x="7647824" y="154223"/>
                  </a:lnTo>
                  <a:lnTo>
                    <a:pt x="7647667" y="154083"/>
                  </a:lnTo>
                  <a:lnTo>
                    <a:pt x="7647745" y="153824"/>
                  </a:lnTo>
                  <a:lnTo>
                    <a:pt x="7647902" y="153605"/>
                  </a:lnTo>
                  <a:lnTo>
                    <a:pt x="7647980" y="153723"/>
                  </a:lnTo>
                  <a:lnTo>
                    <a:pt x="7647902" y="154059"/>
                  </a:lnTo>
                  <a:close/>
                  <a:moveTo>
                    <a:pt x="7644694" y="183084"/>
                  </a:moveTo>
                  <a:lnTo>
                    <a:pt x="7644460" y="183186"/>
                  </a:lnTo>
                  <a:lnTo>
                    <a:pt x="7644225" y="183154"/>
                  </a:lnTo>
                  <a:lnTo>
                    <a:pt x="7644069" y="183006"/>
                  </a:lnTo>
                  <a:lnTo>
                    <a:pt x="7644069" y="182771"/>
                  </a:lnTo>
                  <a:lnTo>
                    <a:pt x="7644225" y="182607"/>
                  </a:lnTo>
                  <a:lnTo>
                    <a:pt x="7644538" y="182662"/>
                  </a:lnTo>
                  <a:lnTo>
                    <a:pt x="7644694" y="182873"/>
                  </a:lnTo>
                  <a:lnTo>
                    <a:pt x="7644694" y="183084"/>
                  </a:lnTo>
                  <a:close/>
                  <a:moveTo>
                    <a:pt x="7623101" y="184125"/>
                  </a:moveTo>
                  <a:lnTo>
                    <a:pt x="7623258" y="184273"/>
                  </a:lnTo>
                  <a:lnTo>
                    <a:pt x="7623571" y="184234"/>
                  </a:lnTo>
                  <a:lnTo>
                    <a:pt x="7623884" y="184211"/>
                  </a:lnTo>
                  <a:lnTo>
                    <a:pt x="7623727" y="184359"/>
                  </a:lnTo>
                  <a:lnTo>
                    <a:pt x="7623101" y="184422"/>
                  </a:lnTo>
                  <a:lnTo>
                    <a:pt x="7622867" y="184046"/>
                  </a:lnTo>
                  <a:lnTo>
                    <a:pt x="7623180" y="183757"/>
                  </a:lnTo>
                  <a:lnTo>
                    <a:pt x="7623493" y="183710"/>
                  </a:lnTo>
                  <a:lnTo>
                    <a:pt x="7623493" y="183788"/>
                  </a:lnTo>
                  <a:lnTo>
                    <a:pt x="7623493" y="183874"/>
                  </a:lnTo>
                  <a:lnTo>
                    <a:pt x="7623336" y="183874"/>
                  </a:lnTo>
                  <a:lnTo>
                    <a:pt x="7623101" y="183945"/>
                  </a:lnTo>
                  <a:lnTo>
                    <a:pt x="7623101" y="184125"/>
                  </a:lnTo>
                  <a:close/>
                  <a:moveTo>
                    <a:pt x="7572664" y="187715"/>
                  </a:moveTo>
                  <a:lnTo>
                    <a:pt x="7572922" y="188005"/>
                  </a:lnTo>
                  <a:lnTo>
                    <a:pt x="7572922" y="188146"/>
                  </a:lnTo>
                  <a:lnTo>
                    <a:pt x="7572797" y="188122"/>
                  </a:lnTo>
                  <a:lnTo>
                    <a:pt x="7572421" y="188036"/>
                  </a:lnTo>
                  <a:lnTo>
                    <a:pt x="7572296" y="187864"/>
                  </a:lnTo>
                  <a:lnTo>
                    <a:pt x="7572570" y="187981"/>
                  </a:lnTo>
                  <a:lnTo>
                    <a:pt x="7572687" y="187958"/>
                  </a:lnTo>
                  <a:lnTo>
                    <a:pt x="7572437" y="187700"/>
                  </a:lnTo>
                  <a:lnTo>
                    <a:pt x="7572218" y="187512"/>
                  </a:lnTo>
                  <a:lnTo>
                    <a:pt x="7572054" y="187434"/>
                  </a:lnTo>
                  <a:lnTo>
                    <a:pt x="7572054" y="187340"/>
                  </a:lnTo>
                  <a:lnTo>
                    <a:pt x="7572257" y="187387"/>
                  </a:lnTo>
                  <a:lnTo>
                    <a:pt x="7572664" y="187715"/>
                  </a:lnTo>
                  <a:close/>
                  <a:moveTo>
                    <a:pt x="1533" y="0"/>
                  </a:moveTo>
                  <a:lnTo>
                    <a:pt x="3286" y="1846"/>
                  </a:lnTo>
                  <a:lnTo>
                    <a:pt x="2949" y="2777"/>
                  </a:lnTo>
                  <a:lnTo>
                    <a:pt x="1682" y="2691"/>
                  </a:lnTo>
                  <a:lnTo>
                    <a:pt x="1103" y="2363"/>
                  </a:lnTo>
                  <a:lnTo>
                    <a:pt x="2089" y="2198"/>
                  </a:lnTo>
                  <a:lnTo>
                    <a:pt x="2253" y="1854"/>
                  </a:lnTo>
                  <a:lnTo>
                    <a:pt x="1799" y="1314"/>
                  </a:lnTo>
                  <a:lnTo>
                    <a:pt x="1197" y="939"/>
                  </a:lnTo>
                  <a:lnTo>
                    <a:pt x="782" y="939"/>
                  </a:lnTo>
                  <a:lnTo>
                    <a:pt x="681" y="1682"/>
                  </a:lnTo>
                  <a:lnTo>
                    <a:pt x="0" y="1103"/>
                  </a:lnTo>
                  <a:lnTo>
                    <a:pt x="399" y="524"/>
                  </a:lnTo>
                  <a:lnTo>
                    <a:pt x="884" y="141"/>
                  </a:lnTo>
                  <a:lnTo>
                    <a:pt x="1533" y="0"/>
                  </a:lnTo>
                  <a:close/>
                  <a:moveTo>
                    <a:pt x="7297827" y="17360"/>
                  </a:moveTo>
                  <a:lnTo>
                    <a:pt x="7296434" y="18088"/>
                  </a:lnTo>
                  <a:lnTo>
                    <a:pt x="7296012" y="17970"/>
                  </a:lnTo>
                  <a:lnTo>
                    <a:pt x="7297662" y="16938"/>
                  </a:lnTo>
                  <a:lnTo>
                    <a:pt x="7297654" y="17063"/>
                  </a:lnTo>
                  <a:lnTo>
                    <a:pt x="7297827" y="17360"/>
                  </a:lnTo>
                  <a:close/>
                  <a:moveTo>
                    <a:pt x="7295073" y="19058"/>
                  </a:moveTo>
                  <a:lnTo>
                    <a:pt x="7293446" y="19903"/>
                  </a:lnTo>
                  <a:lnTo>
                    <a:pt x="7293007" y="19449"/>
                  </a:lnTo>
                  <a:lnTo>
                    <a:pt x="7293594" y="19433"/>
                  </a:lnTo>
                  <a:lnTo>
                    <a:pt x="7294690" y="18620"/>
                  </a:lnTo>
                  <a:lnTo>
                    <a:pt x="7296012" y="18557"/>
                  </a:lnTo>
                  <a:lnTo>
                    <a:pt x="7295855" y="19011"/>
                  </a:lnTo>
                  <a:lnTo>
                    <a:pt x="7295073" y="19058"/>
                  </a:lnTo>
                  <a:close/>
                  <a:moveTo>
                    <a:pt x="45376" y="45165"/>
                  </a:moveTo>
                  <a:lnTo>
                    <a:pt x="49029" y="47692"/>
                  </a:lnTo>
                  <a:lnTo>
                    <a:pt x="47480" y="47872"/>
                  </a:lnTo>
                  <a:lnTo>
                    <a:pt x="43663" y="46651"/>
                  </a:lnTo>
                  <a:lnTo>
                    <a:pt x="40173" y="44155"/>
                  </a:lnTo>
                  <a:lnTo>
                    <a:pt x="41214" y="43616"/>
                  </a:lnTo>
                  <a:lnTo>
                    <a:pt x="41722" y="44515"/>
                  </a:lnTo>
                  <a:lnTo>
                    <a:pt x="43311" y="45352"/>
                  </a:lnTo>
                  <a:lnTo>
                    <a:pt x="44249" y="43592"/>
                  </a:lnTo>
                  <a:lnTo>
                    <a:pt x="44867" y="43193"/>
                  </a:lnTo>
                  <a:lnTo>
                    <a:pt x="42082" y="41378"/>
                  </a:lnTo>
                  <a:lnTo>
                    <a:pt x="43185" y="41472"/>
                  </a:lnTo>
                  <a:lnTo>
                    <a:pt x="45822" y="42708"/>
                  </a:lnTo>
                  <a:lnTo>
                    <a:pt x="45376" y="45165"/>
                  </a:lnTo>
                  <a:close/>
                  <a:moveTo>
                    <a:pt x="7298898" y="45376"/>
                  </a:moveTo>
                  <a:lnTo>
                    <a:pt x="7299008" y="45876"/>
                  </a:lnTo>
                  <a:lnTo>
                    <a:pt x="7297756" y="44507"/>
                  </a:lnTo>
                  <a:lnTo>
                    <a:pt x="7297013" y="43623"/>
                  </a:lnTo>
                  <a:lnTo>
                    <a:pt x="7297060" y="43240"/>
                  </a:lnTo>
                  <a:lnTo>
                    <a:pt x="7297397" y="43483"/>
                  </a:lnTo>
                  <a:lnTo>
                    <a:pt x="7297811" y="43913"/>
                  </a:lnTo>
                  <a:lnTo>
                    <a:pt x="7298085" y="44257"/>
                  </a:lnTo>
                  <a:lnTo>
                    <a:pt x="7298898" y="45376"/>
                  </a:lnTo>
                  <a:close/>
                  <a:moveTo>
                    <a:pt x="7299141" y="48177"/>
                  </a:moveTo>
                  <a:lnTo>
                    <a:pt x="7298343" y="48270"/>
                  </a:lnTo>
                  <a:lnTo>
                    <a:pt x="7298937" y="47958"/>
                  </a:lnTo>
                  <a:lnTo>
                    <a:pt x="7299102" y="47527"/>
                  </a:lnTo>
                  <a:lnTo>
                    <a:pt x="7299008" y="46174"/>
                  </a:lnTo>
                  <a:lnTo>
                    <a:pt x="7299321" y="46283"/>
                  </a:lnTo>
                  <a:lnTo>
                    <a:pt x="7299431" y="46839"/>
                  </a:lnTo>
                  <a:lnTo>
                    <a:pt x="7299485" y="47653"/>
                  </a:lnTo>
                  <a:lnTo>
                    <a:pt x="7299141" y="48177"/>
                  </a:lnTo>
                  <a:close/>
                  <a:moveTo>
                    <a:pt x="7299329" y="56368"/>
                  </a:moveTo>
                  <a:lnTo>
                    <a:pt x="7298742" y="56446"/>
                  </a:lnTo>
                  <a:lnTo>
                    <a:pt x="7299126" y="56000"/>
                  </a:lnTo>
                  <a:lnTo>
                    <a:pt x="7301637" y="55507"/>
                  </a:lnTo>
                  <a:lnTo>
                    <a:pt x="7301856" y="55366"/>
                  </a:lnTo>
                  <a:lnTo>
                    <a:pt x="7302263" y="55640"/>
                  </a:lnTo>
                  <a:lnTo>
                    <a:pt x="7302255" y="55898"/>
                  </a:lnTo>
                  <a:lnTo>
                    <a:pt x="7302075" y="56031"/>
                  </a:lnTo>
                  <a:lnTo>
                    <a:pt x="7300831" y="56039"/>
                  </a:lnTo>
                  <a:lnTo>
                    <a:pt x="7299853" y="56274"/>
                  </a:lnTo>
                  <a:lnTo>
                    <a:pt x="7299329" y="56368"/>
                  </a:lnTo>
                  <a:close/>
                  <a:moveTo>
                    <a:pt x="7299203" y="63542"/>
                  </a:moveTo>
                  <a:lnTo>
                    <a:pt x="7300385" y="64402"/>
                  </a:lnTo>
                  <a:lnTo>
                    <a:pt x="7300229" y="64997"/>
                  </a:lnTo>
                  <a:lnTo>
                    <a:pt x="7299829" y="65678"/>
                  </a:lnTo>
                  <a:lnTo>
                    <a:pt x="7298288" y="67415"/>
                  </a:lnTo>
                  <a:lnTo>
                    <a:pt x="7297819" y="67250"/>
                  </a:lnTo>
                  <a:lnTo>
                    <a:pt x="7299321" y="65678"/>
                  </a:lnTo>
                  <a:lnTo>
                    <a:pt x="7299900" y="64637"/>
                  </a:lnTo>
                  <a:lnTo>
                    <a:pt x="7299039" y="63839"/>
                  </a:lnTo>
                  <a:lnTo>
                    <a:pt x="7298695" y="64011"/>
                  </a:lnTo>
                  <a:lnTo>
                    <a:pt x="7298554" y="64011"/>
                  </a:lnTo>
                  <a:lnTo>
                    <a:pt x="7298257" y="63268"/>
                  </a:lnTo>
                  <a:lnTo>
                    <a:pt x="7298554" y="63268"/>
                  </a:lnTo>
                  <a:lnTo>
                    <a:pt x="7299203" y="63542"/>
                  </a:lnTo>
                  <a:close/>
                  <a:moveTo>
                    <a:pt x="7331616" y="103129"/>
                  </a:moveTo>
                  <a:lnTo>
                    <a:pt x="7330904" y="103723"/>
                  </a:lnTo>
                  <a:lnTo>
                    <a:pt x="7330630" y="103183"/>
                  </a:lnTo>
                  <a:lnTo>
                    <a:pt x="7330982" y="102518"/>
                  </a:lnTo>
                  <a:lnTo>
                    <a:pt x="7330388" y="99757"/>
                  </a:lnTo>
                  <a:lnTo>
                    <a:pt x="7329402" y="99381"/>
                  </a:lnTo>
                  <a:lnTo>
                    <a:pt x="7328815" y="98552"/>
                  </a:lnTo>
                  <a:lnTo>
                    <a:pt x="7329097" y="98552"/>
                  </a:lnTo>
                  <a:lnTo>
                    <a:pt x="7330083" y="99311"/>
                  </a:lnTo>
                  <a:lnTo>
                    <a:pt x="7330873" y="99655"/>
                  </a:lnTo>
                  <a:lnTo>
                    <a:pt x="7331335" y="101470"/>
                  </a:lnTo>
                  <a:lnTo>
                    <a:pt x="7331616" y="103129"/>
                  </a:lnTo>
                  <a:close/>
                  <a:moveTo>
                    <a:pt x="7222769" y="104693"/>
                  </a:moveTo>
                  <a:lnTo>
                    <a:pt x="7222565" y="104740"/>
                  </a:lnTo>
                  <a:lnTo>
                    <a:pt x="7222150" y="104513"/>
                  </a:lnTo>
                  <a:lnTo>
                    <a:pt x="7222205" y="104232"/>
                  </a:lnTo>
                  <a:lnTo>
                    <a:pt x="7222495" y="104107"/>
                  </a:lnTo>
                  <a:lnTo>
                    <a:pt x="7222862" y="104318"/>
                  </a:lnTo>
                  <a:lnTo>
                    <a:pt x="7222769" y="104693"/>
                  </a:lnTo>
                  <a:close/>
                  <a:moveTo>
                    <a:pt x="7337421" y="112071"/>
                  </a:moveTo>
                  <a:lnTo>
                    <a:pt x="7337554" y="113197"/>
                  </a:lnTo>
                  <a:lnTo>
                    <a:pt x="7337053" y="113049"/>
                  </a:lnTo>
                  <a:lnTo>
                    <a:pt x="7336889" y="112610"/>
                  </a:lnTo>
                  <a:lnTo>
                    <a:pt x="7336725" y="111476"/>
                  </a:lnTo>
                  <a:lnTo>
                    <a:pt x="7336200" y="110365"/>
                  </a:lnTo>
                  <a:lnTo>
                    <a:pt x="7336795" y="110662"/>
                  </a:lnTo>
                  <a:lnTo>
                    <a:pt x="7337288" y="111531"/>
                  </a:lnTo>
                  <a:lnTo>
                    <a:pt x="7337421" y="112071"/>
                  </a:lnTo>
                  <a:close/>
                  <a:moveTo>
                    <a:pt x="97762" y="174869"/>
                  </a:moveTo>
                  <a:lnTo>
                    <a:pt x="97699" y="175002"/>
                  </a:lnTo>
                  <a:lnTo>
                    <a:pt x="97433" y="174830"/>
                  </a:lnTo>
                  <a:lnTo>
                    <a:pt x="96917" y="174510"/>
                  </a:lnTo>
                  <a:lnTo>
                    <a:pt x="96479" y="174157"/>
                  </a:lnTo>
                  <a:lnTo>
                    <a:pt x="96471" y="174009"/>
                  </a:lnTo>
                  <a:lnTo>
                    <a:pt x="97089" y="173798"/>
                  </a:lnTo>
                  <a:lnTo>
                    <a:pt x="97879" y="173633"/>
                  </a:lnTo>
                  <a:lnTo>
                    <a:pt x="98051" y="173860"/>
                  </a:lnTo>
                  <a:lnTo>
                    <a:pt x="97902" y="174181"/>
                  </a:lnTo>
                  <a:lnTo>
                    <a:pt x="97762" y="174869"/>
                  </a:lnTo>
                  <a:close/>
                  <a:moveTo>
                    <a:pt x="77835" y="208549"/>
                  </a:moveTo>
                  <a:lnTo>
                    <a:pt x="77327" y="208667"/>
                  </a:lnTo>
                  <a:lnTo>
                    <a:pt x="76732" y="208667"/>
                  </a:lnTo>
                  <a:lnTo>
                    <a:pt x="76435" y="208377"/>
                  </a:lnTo>
                  <a:lnTo>
                    <a:pt x="76419" y="208142"/>
                  </a:lnTo>
                  <a:lnTo>
                    <a:pt x="76623" y="208142"/>
                  </a:lnTo>
                  <a:lnTo>
                    <a:pt x="76810" y="208182"/>
                  </a:lnTo>
                  <a:lnTo>
                    <a:pt x="77655" y="208221"/>
                  </a:lnTo>
                  <a:lnTo>
                    <a:pt x="77874" y="208393"/>
                  </a:lnTo>
                  <a:lnTo>
                    <a:pt x="77835" y="208549"/>
                  </a:lnTo>
                  <a:close/>
                  <a:moveTo>
                    <a:pt x="167445" y="336854"/>
                  </a:moveTo>
                  <a:lnTo>
                    <a:pt x="167265" y="337206"/>
                  </a:lnTo>
                  <a:lnTo>
                    <a:pt x="166921" y="337081"/>
                  </a:lnTo>
                  <a:lnTo>
                    <a:pt x="166717" y="336635"/>
                  </a:lnTo>
                  <a:lnTo>
                    <a:pt x="166647" y="336149"/>
                  </a:lnTo>
                  <a:lnTo>
                    <a:pt x="166780" y="335758"/>
                  </a:lnTo>
                  <a:lnTo>
                    <a:pt x="167007" y="335774"/>
                  </a:lnTo>
                  <a:lnTo>
                    <a:pt x="167265" y="336259"/>
                  </a:lnTo>
                  <a:lnTo>
                    <a:pt x="167445" y="33685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F83A9F7E-00C4-2A7A-6F7E-FBD83F1C8E31}"/>
                </a:ext>
              </a:extLst>
            </p:cNvPr>
            <p:cNvSpPr>
              <a:spLocks/>
            </p:cNvSpPr>
            <p:nvPr/>
          </p:nvSpPr>
          <p:spPr>
            <a:xfrm>
              <a:off x="8200012" y="4898236"/>
              <a:ext cx="28532" cy="22288"/>
            </a:xfrm>
            <a:custGeom>
              <a:avLst/>
              <a:gdLst>
                <a:gd name="connsiteX0" fmla="*/ 5242 w 28532"/>
                <a:gd name="connsiteY0" fmla="*/ 11868 h 22288"/>
                <a:gd name="connsiteX1" fmla="*/ 4827 w 28532"/>
                <a:gd name="connsiteY1" fmla="*/ 12166 h 22288"/>
                <a:gd name="connsiteX2" fmla="*/ 2824 w 28532"/>
                <a:gd name="connsiteY2" fmla="*/ 10890 h 22288"/>
                <a:gd name="connsiteX3" fmla="*/ 1682 w 28532"/>
                <a:gd name="connsiteY3" fmla="*/ 10593 h 22288"/>
                <a:gd name="connsiteX4" fmla="*/ 0 w 28532"/>
                <a:gd name="connsiteY4" fmla="*/ 8535 h 22288"/>
                <a:gd name="connsiteX5" fmla="*/ 649 w 28532"/>
                <a:gd name="connsiteY5" fmla="*/ 1416 h 22288"/>
                <a:gd name="connsiteX6" fmla="*/ 1189 w 28532"/>
                <a:gd name="connsiteY6" fmla="*/ 501 h 22288"/>
                <a:gd name="connsiteX7" fmla="*/ 1596 w 28532"/>
                <a:gd name="connsiteY7" fmla="*/ 133 h 22288"/>
                <a:gd name="connsiteX8" fmla="*/ 2527 w 28532"/>
                <a:gd name="connsiteY8" fmla="*/ 0 h 22288"/>
                <a:gd name="connsiteX9" fmla="*/ 3662 w 28532"/>
                <a:gd name="connsiteY9" fmla="*/ 892 h 22288"/>
                <a:gd name="connsiteX10" fmla="*/ 3364 w 28532"/>
                <a:gd name="connsiteY10" fmla="*/ 5469 h 22288"/>
                <a:gd name="connsiteX11" fmla="*/ 4859 w 28532"/>
                <a:gd name="connsiteY11" fmla="*/ 8551 h 22288"/>
                <a:gd name="connsiteX12" fmla="*/ 5821 w 28532"/>
                <a:gd name="connsiteY12" fmla="*/ 11000 h 22288"/>
                <a:gd name="connsiteX13" fmla="*/ 5242 w 28532"/>
                <a:gd name="connsiteY13" fmla="*/ 11868 h 22288"/>
                <a:gd name="connsiteX14" fmla="*/ 27429 w 28532"/>
                <a:gd name="connsiteY14" fmla="*/ 15889 h 22288"/>
                <a:gd name="connsiteX15" fmla="*/ 28532 w 28532"/>
                <a:gd name="connsiteY15" fmla="*/ 18972 h 22288"/>
                <a:gd name="connsiteX16" fmla="*/ 28524 w 28532"/>
                <a:gd name="connsiteY16" fmla="*/ 21296 h 22288"/>
                <a:gd name="connsiteX17" fmla="*/ 28055 w 28532"/>
                <a:gd name="connsiteY17" fmla="*/ 22031 h 22288"/>
                <a:gd name="connsiteX18" fmla="*/ 27069 w 28532"/>
                <a:gd name="connsiteY18" fmla="*/ 21546 h 22288"/>
                <a:gd name="connsiteX19" fmla="*/ 25254 w 28532"/>
                <a:gd name="connsiteY19" fmla="*/ 19699 h 22288"/>
                <a:gd name="connsiteX20" fmla="*/ 21804 w 28532"/>
                <a:gd name="connsiteY20" fmla="*/ 17900 h 22288"/>
                <a:gd name="connsiteX21" fmla="*/ 23392 w 28532"/>
                <a:gd name="connsiteY21" fmla="*/ 17751 h 22288"/>
                <a:gd name="connsiteX22" fmla="*/ 24315 w 28532"/>
                <a:gd name="connsiteY22" fmla="*/ 17931 h 22288"/>
                <a:gd name="connsiteX23" fmla="*/ 25293 w 28532"/>
                <a:gd name="connsiteY23" fmla="*/ 17767 h 22288"/>
                <a:gd name="connsiteX24" fmla="*/ 25904 w 28532"/>
                <a:gd name="connsiteY24" fmla="*/ 16750 h 22288"/>
                <a:gd name="connsiteX25" fmla="*/ 26029 w 28532"/>
                <a:gd name="connsiteY25" fmla="*/ 16148 h 22288"/>
                <a:gd name="connsiteX26" fmla="*/ 26889 w 28532"/>
                <a:gd name="connsiteY26" fmla="*/ 15663 h 22288"/>
                <a:gd name="connsiteX27" fmla="*/ 27429 w 28532"/>
                <a:gd name="connsiteY27" fmla="*/ 15889 h 22288"/>
                <a:gd name="connsiteX28" fmla="*/ 12330 w 28532"/>
                <a:gd name="connsiteY28" fmla="*/ 20920 h 22288"/>
                <a:gd name="connsiteX29" fmla="*/ 13871 w 28532"/>
                <a:gd name="connsiteY29" fmla="*/ 22289 h 22288"/>
                <a:gd name="connsiteX30" fmla="*/ 9584 w 28532"/>
                <a:gd name="connsiteY30" fmla="*/ 21726 h 22288"/>
                <a:gd name="connsiteX31" fmla="*/ 8911 w 28532"/>
                <a:gd name="connsiteY31" fmla="*/ 20490 h 22288"/>
                <a:gd name="connsiteX32" fmla="*/ 8880 w 28532"/>
                <a:gd name="connsiteY32" fmla="*/ 19582 h 22288"/>
                <a:gd name="connsiteX33" fmla="*/ 10484 w 28532"/>
                <a:gd name="connsiteY33" fmla="*/ 19778 h 22288"/>
                <a:gd name="connsiteX34" fmla="*/ 12330 w 28532"/>
                <a:gd name="connsiteY34" fmla="*/ 20920 h 22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8532" h="22288">
                  <a:moveTo>
                    <a:pt x="5242" y="11868"/>
                  </a:moveTo>
                  <a:lnTo>
                    <a:pt x="4827" y="12166"/>
                  </a:lnTo>
                  <a:lnTo>
                    <a:pt x="2824" y="10890"/>
                  </a:lnTo>
                  <a:lnTo>
                    <a:pt x="1682" y="10593"/>
                  </a:lnTo>
                  <a:lnTo>
                    <a:pt x="0" y="8535"/>
                  </a:lnTo>
                  <a:lnTo>
                    <a:pt x="649" y="1416"/>
                  </a:lnTo>
                  <a:lnTo>
                    <a:pt x="1189" y="501"/>
                  </a:lnTo>
                  <a:lnTo>
                    <a:pt x="1596" y="133"/>
                  </a:lnTo>
                  <a:lnTo>
                    <a:pt x="2527" y="0"/>
                  </a:lnTo>
                  <a:lnTo>
                    <a:pt x="3662" y="892"/>
                  </a:lnTo>
                  <a:lnTo>
                    <a:pt x="3364" y="5469"/>
                  </a:lnTo>
                  <a:lnTo>
                    <a:pt x="4859" y="8551"/>
                  </a:lnTo>
                  <a:lnTo>
                    <a:pt x="5821" y="11000"/>
                  </a:lnTo>
                  <a:lnTo>
                    <a:pt x="5242" y="11868"/>
                  </a:lnTo>
                  <a:close/>
                  <a:moveTo>
                    <a:pt x="27429" y="15889"/>
                  </a:moveTo>
                  <a:lnTo>
                    <a:pt x="28532" y="18972"/>
                  </a:lnTo>
                  <a:lnTo>
                    <a:pt x="28524" y="21296"/>
                  </a:lnTo>
                  <a:lnTo>
                    <a:pt x="28055" y="22031"/>
                  </a:lnTo>
                  <a:lnTo>
                    <a:pt x="27069" y="21546"/>
                  </a:lnTo>
                  <a:lnTo>
                    <a:pt x="25254" y="19699"/>
                  </a:lnTo>
                  <a:lnTo>
                    <a:pt x="21804" y="17900"/>
                  </a:lnTo>
                  <a:lnTo>
                    <a:pt x="23392" y="17751"/>
                  </a:lnTo>
                  <a:lnTo>
                    <a:pt x="24315" y="17931"/>
                  </a:lnTo>
                  <a:lnTo>
                    <a:pt x="25293" y="17767"/>
                  </a:lnTo>
                  <a:lnTo>
                    <a:pt x="25904" y="16750"/>
                  </a:lnTo>
                  <a:lnTo>
                    <a:pt x="26029" y="16148"/>
                  </a:lnTo>
                  <a:lnTo>
                    <a:pt x="26889" y="15663"/>
                  </a:lnTo>
                  <a:lnTo>
                    <a:pt x="27429" y="15889"/>
                  </a:lnTo>
                  <a:close/>
                  <a:moveTo>
                    <a:pt x="12330" y="20920"/>
                  </a:moveTo>
                  <a:lnTo>
                    <a:pt x="13871" y="22289"/>
                  </a:lnTo>
                  <a:lnTo>
                    <a:pt x="9584" y="21726"/>
                  </a:lnTo>
                  <a:lnTo>
                    <a:pt x="8911" y="20490"/>
                  </a:lnTo>
                  <a:lnTo>
                    <a:pt x="8880" y="19582"/>
                  </a:lnTo>
                  <a:lnTo>
                    <a:pt x="10484" y="19778"/>
                  </a:lnTo>
                  <a:lnTo>
                    <a:pt x="12330" y="2092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1FF8971-FFC0-88D9-5BC8-74CFA725D620}"/>
                </a:ext>
              </a:extLst>
            </p:cNvPr>
            <p:cNvSpPr>
              <a:spLocks/>
            </p:cNvSpPr>
            <p:nvPr/>
          </p:nvSpPr>
          <p:spPr>
            <a:xfrm>
              <a:off x="5871156" y="4263043"/>
              <a:ext cx="6767" cy="6900"/>
            </a:xfrm>
            <a:custGeom>
              <a:avLst/>
              <a:gdLst>
                <a:gd name="connsiteX0" fmla="*/ 4600 w 6767"/>
                <a:gd name="connsiteY0" fmla="*/ 3708 h 6900"/>
                <a:gd name="connsiteX1" fmla="*/ 4037 w 6767"/>
                <a:gd name="connsiteY1" fmla="*/ 4068 h 6900"/>
                <a:gd name="connsiteX2" fmla="*/ 3035 w 6767"/>
                <a:gd name="connsiteY2" fmla="*/ 2660 h 6900"/>
                <a:gd name="connsiteX3" fmla="*/ 1424 w 6767"/>
                <a:gd name="connsiteY3" fmla="*/ 2277 h 6900"/>
                <a:gd name="connsiteX4" fmla="*/ 31 w 6767"/>
                <a:gd name="connsiteY4" fmla="*/ 1447 h 6900"/>
                <a:gd name="connsiteX5" fmla="*/ 0 w 6767"/>
                <a:gd name="connsiteY5" fmla="*/ 1267 h 6900"/>
                <a:gd name="connsiteX6" fmla="*/ 23 w 6767"/>
                <a:gd name="connsiteY6" fmla="*/ 853 h 6900"/>
                <a:gd name="connsiteX7" fmla="*/ 297 w 6767"/>
                <a:gd name="connsiteY7" fmla="*/ 368 h 6900"/>
                <a:gd name="connsiteX8" fmla="*/ 1009 w 6767"/>
                <a:gd name="connsiteY8" fmla="*/ 0 h 6900"/>
                <a:gd name="connsiteX9" fmla="*/ 2785 w 6767"/>
                <a:gd name="connsiteY9" fmla="*/ 1134 h 6900"/>
                <a:gd name="connsiteX10" fmla="*/ 3614 w 6767"/>
                <a:gd name="connsiteY10" fmla="*/ 2558 h 6900"/>
                <a:gd name="connsiteX11" fmla="*/ 4389 w 6767"/>
                <a:gd name="connsiteY11" fmla="*/ 3208 h 6900"/>
                <a:gd name="connsiteX12" fmla="*/ 4600 w 6767"/>
                <a:gd name="connsiteY12" fmla="*/ 3708 h 6900"/>
                <a:gd name="connsiteX13" fmla="*/ 6767 w 6767"/>
                <a:gd name="connsiteY13" fmla="*/ 6415 h 6900"/>
                <a:gd name="connsiteX14" fmla="*/ 5664 w 6767"/>
                <a:gd name="connsiteY14" fmla="*/ 6900 h 6900"/>
                <a:gd name="connsiteX15" fmla="*/ 4725 w 6767"/>
                <a:gd name="connsiteY15" fmla="*/ 6243 h 6900"/>
                <a:gd name="connsiteX16" fmla="*/ 4936 w 6767"/>
                <a:gd name="connsiteY16" fmla="*/ 4655 h 6900"/>
                <a:gd name="connsiteX17" fmla="*/ 5828 w 6767"/>
                <a:gd name="connsiteY17" fmla="*/ 4608 h 6900"/>
                <a:gd name="connsiteX18" fmla="*/ 6720 w 6767"/>
                <a:gd name="connsiteY18" fmla="*/ 5312 h 6900"/>
                <a:gd name="connsiteX19" fmla="*/ 6767 w 6767"/>
                <a:gd name="connsiteY19" fmla="*/ 6415 h 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767" h="6900">
                  <a:moveTo>
                    <a:pt x="4600" y="3708"/>
                  </a:moveTo>
                  <a:lnTo>
                    <a:pt x="4037" y="4068"/>
                  </a:lnTo>
                  <a:lnTo>
                    <a:pt x="3035" y="2660"/>
                  </a:lnTo>
                  <a:lnTo>
                    <a:pt x="1424" y="2277"/>
                  </a:lnTo>
                  <a:lnTo>
                    <a:pt x="31" y="1447"/>
                  </a:lnTo>
                  <a:lnTo>
                    <a:pt x="0" y="1267"/>
                  </a:lnTo>
                  <a:lnTo>
                    <a:pt x="23" y="853"/>
                  </a:lnTo>
                  <a:lnTo>
                    <a:pt x="297" y="368"/>
                  </a:lnTo>
                  <a:lnTo>
                    <a:pt x="1009" y="0"/>
                  </a:lnTo>
                  <a:lnTo>
                    <a:pt x="2785" y="1134"/>
                  </a:lnTo>
                  <a:lnTo>
                    <a:pt x="3614" y="2558"/>
                  </a:lnTo>
                  <a:lnTo>
                    <a:pt x="4389" y="3208"/>
                  </a:lnTo>
                  <a:lnTo>
                    <a:pt x="4600" y="3708"/>
                  </a:lnTo>
                  <a:close/>
                  <a:moveTo>
                    <a:pt x="6767" y="6415"/>
                  </a:moveTo>
                  <a:lnTo>
                    <a:pt x="5664" y="6900"/>
                  </a:lnTo>
                  <a:lnTo>
                    <a:pt x="4725" y="6243"/>
                  </a:lnTo>
                  <a:lnTo>
                    <a:pt x="4936" y="4655"/>
                  </a:lnTo>
                  <a:lnTo>
                    <a:pt x="5828" y="4608"/>
                  </a:lnTo>
                  <a:lnTo>
                    <a:pt x="6720" y="5312"/>
                  </a:lnTo>
                  <a:lnTo>
                    <a:pt x="6767" y="641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B9231B32-8FAA-78CA-B7F0-6C96B5960918}"/>
                </a:ext>
              </a:extLst>
            </p:cNvPr>
            <p:cNvSpPr>
              <a:spLocks/>
            </p:cNvSpPr>
            <p:nvPr/>
          </p:nvSpPr>
          <p:spPr>
            <a:xfrm>
              <a:off x="9981142" y="3606688"/>
              <a:ext cx="139179" cy="151665"/>
            </a:xfrm>
            <a:custGeom>
              <a:avLst/>
              <a:gdLst>
                <a:gd name="connsiteX0" fmla="*/ 135650 w 139179"/>
                <a:gd name="connsiteY0" fmla="*/ 13816 h 151665"/>
                <a:gd name="connsiteX1" fmla="*/ 136245 w 139179"/>
                <a:gd name="connsiteY1" fmla="*/ 15615 h 151665"/>
                <a:gd name="connsiteX2" fmla="*/ 137654 w 139179"/>
                <a:gd name="connsiteY2" fmla="*/ 17368 h 151665"/>
                <a:gd name="connsiteX3" fmla="*/ 138389 w 139179"/>
                <a:gd name="connsiteY3" fmla="*/ 18643 h 151665"/>
                <a:gd name="connsiteX4" fmla="*/ 138537 w 139179"/>
                <a:gd name="connsiteY4" fmla="*/ 19965 h 151665"/>
                <a:gd name="connsiteX5" fmla="*/ 139179 w 139179"/>
                <a:gd name="connsiteY5" fmla="*/ 20708 h 151665"/>
                <a:gd name="connsiteX6" fmla="*/ 138060 w 139179"/>
                <a:gd name="connsiteY6" fmla="*/ 21530 h 151665"/>
                <a:gd name="connsiteX7" fmla="*/ 136589 w 139179"/>
                <a:gd name="connsiteY7" fmla="*/ 21029 h 151665"/>
                <a:gd name="connsiteX8" fmla="*/ 134141 w 139179"/>
                <a:gd name="connsiteY8" fmla="*/ 20732 h 151665"/>
                <a:gd name="connsiteX9" fmla="*/ 131003 w 139179"/>
                <a:gd name="connsiteY9" fmla="*/ 23322 h 151665"/>
                <a:gd name="connsiteX10" fmla="*/ 129267 w 139179"/>
                <a:gd name="connsiteY10" fmla="*/ 24229 h 151665"/>
                <a:gd name="connsiteX11" fmla="*/ 128046 w 139179"/>
                <a:gd name="connsiteY11" fmla="*/ 26772 h 151665"/>
                <a:gd name="connsiteX12" fmla="*/ 125598 w 139179"/>
                <a:gd name="connsiteY12" fmla="*/ 28282 h 151665"/>
                <a:gd name="connsiteX13" fmla="*/ 124260 w 139179"/>
                <a:gd name="connsiteY13" fmla="*/ 29885 h 151665"/>
                <a:gd name="connsiteX14" fmla="*/ 122523 w 139179"/>
                <a:gd name="connsiteY14" fmla="*/ 32663 h 151665"/>
                <a:gd name="connsiteX15" fmla="*/ 121381 w 139179"/>
                <a:gd name="connsiteY15" fmla="*/ 35338 h 151665"/>
                <a:gd name="connsiteX16" fmla="*/ 118744 w 139179"/>
                <a:gd name="connsiteY16" fmla="*/ 38076 h 151665"/>
                <a:gd name="connsiteX17" fmla="*/ 117203 w 139179"/>
                <a:gd name="connsiteY17" fmla="*/ 41511 h 151665"/>
                <a:gd name="connsiteX18" fmla="*/ 117117 w 139179"/>
                <a:gd name="connsiteY18" fmla="*/ 44453 h 151665"/>
                <a:gd name="connsiteX19" fmla="*/ 118799 w 139179"/>
                <a:gd name="connsiteY19" fmla="*/ 47457 h 151665"/>
                <a:gd name="connsiteX20" fmla="*/ 118955 w 139179"/>
                <a:gd name="connsiteY20" fmla="*/ 50007 h 151665"/>
                <a:gd name="connsiteX21" fmla="*/ 117782 w 139179"/>
                <a:gd name="connsiteY21" fmla="*/ 55249 h 151665"/>
                <a:gd name="connsiteX22" fmla="*/ 118431 w 139179"/>
                <a:gd name="connsiteY22" fmla="*/ 60796 h 151665"/>
                <a:gd name="connsiteX23" fmla="*/ 117703 w 139179"/>
                <a:gd name="connsiteY23" fmla="*/ 62963 h 151665"/>
                <a:gd name="connsiteX24" fmla="*/ 109630 w 139179"/>
                <a:gd name="connsiteY24" fmla="*/ 66749 h 151665"/>
                <a:gd name="connsiteX25" fmla="*/ 107517 w 139179"/>
                <a:gd name="connsiteY25" fmla="*/ 68635 h 151665"/>
                <a:gd name="connsiteX26" fmla="*/ 104552 w 139179"/>
                <a:gd name="connsiteY26" fmla="*/ 73524 h 151665"/>
                <a:gd name="connsiteX27" fmla="*/ 100938 w 139179"/>
                <a:gd name="connsiteY27" fmla="*/ 75339 h 151665"/>
                <a:gd name="connsiteX28" fmla="*/ 98693 w 139179"/>
                <a:gd name="connsiteY28" fmla="*/ 77327 h 151665"/>
                <a:gd name="connsiteX29" fmla="*/ 95587 w 139179"/>
                <a:gd name="connsiteY29" fmla="*/ 78500 h 151665"/>
                <a:gd name="connsiteX30" fmla="*/ 93599 w 139179"/>
                <a:gd name="connsiteY30" fmla="*/ 81927 h 151665"/>
                <a:gd name="connsiteX31" fmla="*/ 91417 w 139179"/>
                <a:gd name="connsiteY31" fmla="*/ 83867 h 151665"/>
                <a:gd name="connsiteX32" fmla="*/ 88820 w 139179"/>
                <a:gd name="connsiteY32" fmla="*/ 85048 h 151665"/>
                <a:gd name="connsiteX33" fmla="*/ 86871 w 139179"/>
                <a:gd name="connsiteY33" fmla="*/ 86566 h 151665"/>
                <a:gd name="connsiteX34" fmla="*/ 82522 w 139179"/>
                <a:gd name="connsiteY34" fmla="*/ 86660 h 151665"/>
                <a:gd name="connsiteX35" fmla="*/ 79447 w 139179"/>
                <a:gd name="connsiteY35" fmla="*/ 87716 h 151665"/>
                <a:gd name="connsiteX36" fmla="*/ 77265 w 139179"/>
                <a:gd name="connsiteY36" fmla="*/ 90556 h 151665"/>
                <a:gd name="connsiteX37" fmla="*/ 70700 w 139179"/>
                <a:gd name="connsiteY37" fmla="*/ 93803 h 151665"/>
                <a:gd name="connsiteX38" fmla="*/ 69809 w 139179"/>
                <a:gd name="connsiteY38" fmla="*/ 96252 h 151665"/>
                <a:gd name="connsiteX39" fmla="*/ 70247 w 139179"/>
                <a:gd name="connsiteY39" fmla="*/ 100022 h 151665"/>
                <a:gd name="connsiteX40" fmla="*/ 70286 w 139179"/>
                <a:gd name="connsiteY40" fmla="*/ 102909 h 151665"/>
                <a:gd name="connsiteX41" fmla="*/ 69715 w 139179"/>
                <a:gd name="connsiteY41" fmla="*/ 105280 h 151665"/>
                <a:gd name="connsiteX42" fmla="*/ 68275 w 139179"/>
                <a:gd name="connsiteY42" fmla="*/ 104615 h 151665"/>
                <a:gd name="connsiteX43" fmla="*/ 67501 w 139179"/>
                <a:gd name="connsiteY43" fmla="*/ 105389 h 151665"/>
                <a:gd name="connsiteX44" fmla="*/ 66648 w 139179"/>
                <a:gd name="connsiteY44" fmla="*/ 107580 h 151665"/>
                <a:gd name="connsiteX45" fmla="*/ 66890 w 139179"/>
                <a:gd name="connsiteY45" fmla="*/ 110068 h 151665"/>
                <a:gd name="connsiteX46" fmla="*/ 69144 w 139179"/>
                <a:gd name="connsiteY46" fmla="*/ 110874 h 151665"/>
                <a:gd name="connsiteX47" fmla="*/ 70982 w 139179"/>
                <a:gd name="connsiteY47" fmla="*/ 111891 h 151665"/>
                <a:gd name="connsiteX48" fmla="*/ 73572 w 139179"/>
                <a:gd name="connsiteY48" fmla="*/ 112407 h 151665"/>
                <a:gd name="connsiteX49" fmla="*/ 75488 w 139179"/>
                <a:gd name="connsiteY49" fmla="*/ 113557 h 151665"/>
                <a:gd name="connsiteX50" fmla="*/ 79564 w 139179"/>
                <a:gd name="connsiteY50" fmla="*/ 118799 h 151665"/>
                <a:gd name="connsiteX51" fmla="*/ 82890 w 139179"/>
                <a:gd name="connsiteY51" fmla="*/ 121083 h 151665"/>
                <a:gd name="connsiteX52" fmla="*/ 83750 w 139179"/>
                <a:gd name="connsiteY52" fmla="*/ 121928 h 151665"/>
                <a:gd name="connsiteX53" fmla="*/ 85659 w 139179"/>
                <a:gd name="connsiteY53" fmla="*/ 123078 h 151665"/>
                <a:gd name="connsiteX54" fmla="*/ 87419 w 139179"/>
                <a:gd name="connsiteY54" fmla="*/ 124877 h 151665"/>
                <a:gd name="connsiteX55" fmla="*/ 88413 w 139179"/>
                <a:gd name="connsiteY55" fmla="*/ 126489 h 151665"/>
                <a:gd name="connsiteX56" fmla="*/ 87638 w 139179"/>
                <a:gd name="connsiteY56" fmla="*/ 126927 h 151665"/>
                <a:gd name="connsiteX57" fmla="*/ 86316 w 139179"/>
                <a:gd name="connsiteY57" fmla="*/ 129282 h 151665"/>
                <a:gd name="connsiteX58" fmla="*/ 85080 w 139179"/>
                <a:gd name="connsiteY58" fmla="*/ 132263 h 151665"/>
                <a:gd name="connsiteX59" fmla="*/ 83891 w 139179"/>
                <a:gd name="connsiteY59" fmla="*/ 133875 h 151665"/>
                <a:gd name="connsiteX60" fmla="*/ 82522 w 139179"/>
                <a:gd name="connsiteY60" fmla="*/ 134766 h 151665"/>
                <a:gd name="connsiteX61" fmla="*/ 81043 w 139179"/>
                <a:gd name="connsiteY61" fmla="*/ 135291 h 151665"/>
                <a:gd name="connsiteX62" fmla="*/ 78109 w 139179"/>
                <a:gd name="connsiteY62" fmla="*/ 135517 h 151665"/>
                <a:gd name="connsiteX63" fmla="*/ 75457 w 139179"/>
                <a:gd name="connsiteY63" fmla="*/ 135314 h 151665"/>
                <a:gd name="connsiteX64" fmla="*/ 74604 w 139179"/>
                <a:gd name="connsiteY64" fmla="*/ 134993 h 151665"/>
                <a:gd name="connsiteX65" fmla="*/ 70959 w 139179"/>
                <a:gd name="connsiteY65" fmla="*/ 135181 h 151665"/>
                <a:gd name="connsiteX66" fmla="*/ 69926 w 139179"/>
                <a:gd name="connsiteY66" fmla="*/ 135392 h 151665"/>
                <a:gd name="connsiteX67" fmla="*/ 64692 w 139179"/>
                <a:gd name="connsiteY67" fmla="*/ 135165 h 151665"/>
                <a:gd name="connsiteX68" fmla="*/ 61954 w 139179"/>
                <a:gd name="connsiteY68" fmla="*/ 135408 h 151665"/>
                <a:gd name="connsiteX69" fmla="*/ 60209 w 139179"/>
                <a:gd name="connsiteY69" fmla="*/ 135987 h 151665"/>
                <a:gd name="connsiteX70" fmla="*/ 58433 w 139179"/>
                <a:gd name="connsiteY70" fmla="*/ 137192 h 151665"/>
                <a:gd name="connsiteX71" fmla="*/ 56908 w 139179"/>
                <a:gd name="connsiteY71" fmla="*/ 138999 h 151665"/>
                <a:gd name="connsiteX72" fmla="*/ 55562 w 139179"/>
                <a:gd name="connsiteY72" fmla="*/ 140931 h 151665"/>
                <a:gd name="connsiteX73" fmla="*/ 52824 w 139179"/>
                <a:gd name="connsiteY73" fmla="*/ 144460 h 151665"/>
                <a:gd name="connsiteX74" fmla="*/ 50907 w 139179"/>
                <a:gd name="connsiteY74" fmla="*/ 146173 h 151665"/>
                <a:gd name="connsiteX75" fmla="*/ 50899 w 139179"/>
                <a:gd name="connsiteY75" fmla="*/ 148645 h 151665"/>
                <a:gd name="connsiteX76" fmla="*/ 50852 w 139179"/>
                <a:gd name="connsiteY76" fmla="*/ 149396 h 151665"/>
                <a:gd name="connsiteX77" fmla="*/ 50180 w 139179"/>
                <a:gd name="connsiteY77" fmla="*/ 149920 h 151665"/>
                <a:gd name="connsiteX78" fmla="*/ 49953 w 139179"/>
                <a:gd name="connsiteY78" fmla="*/ 149693 h 151665"/>
                <a:gd name="connsiteX79" fmla="*/ 48842 w 139179"/>
                <a:gd name="connsiteY79" fmla="*/ 149514 h 151665"/>
                <a:gd name="connsiteX80" fmla="*/ 44390 w 139179"/>
                <a:gd name="connsiteY80" fmla="*/ 147253 h 151665"/>
                <a:gd name="connsiteX81" fmla="*/ 40721 w 139179"/>
                <a:gd name="connsiteY81" fmla="*/ 148630 h 151665"/>
                <a:gd name="connsiteX82" fmla="*/ 39798 w 139179"/>
                <a:gd name="connsiteY82" fmla="*/ 150421 h 151665"/>
                <a:gd name="connsiteX83" fmla="*/ 38828 w 139179"/>
                <a:gd name="connsiteY83" fmla="*/ 151000 h 151665"/>
                <a:gd name="connsiteX84" fmla="*/ 37365 w 139179"/>
                <a:gd name="connsiteY84" fmla="*/ 147487 h 151665"/>
                <a:gd name="connsiteX85" fmla="*/ 34979 w 139179"/>
                <a:gd name="connsiteY85" fmla="*/ 147378 h 151665"/>
                <a:gd name="connsiteX86" fmla="*/ 31192 w 139179"/>
                <a:gd name="connsiteY86" fmla="*/ 144280 h 151665"/>
                <a:gd name="connsiteX87" fmla="*/ 29565 w 139179"/>
                <a:gd name="connsiteY87" fmla="*/ 144913 h 151665"/>
                <a:gd name="connsiteX88" fmla="*/ 29150 w 139179"/>
                <a:gd name="connsiteY88" fmla="*/ 146157 h 151665"/>
                <a:gd name="connsiteX89" fmla="*/ 27069 w 139179"/>
                <a:gd name="connsiteY89" fmla="*/ 149005 h 151665"/>
                <a:gd name="connsiteX90" fmla="*/ 24167 w 139179"/>
                <a:gd name="connsiteY90" fmla="*/ 151352 h 151665"/>
                <a:gd name="connsiteX91" fmla="*/ 23228 w 139179"/>
                <a:gd name="connsiteY91" fmla="*/ 151665 h 151665"/>
                <a:gd name="connsiteX92" fmla="*/ 22156 w 139179"/>
                <a:gd name="connsiteY92" fmla="*/ 151501 h 151665"/>
                <a:gd name="connsiteX93" fmla="*/ 22312 w 139179"/>
                <a:gd name="connsiteY93" fmla="*/ 150851 h 151665"/>
                <a:gd name="connsiteX94" fmla="*/ 21131 w 139179"/>
                <a:gd name="connsiteY94" fmla="*/ 148215 h 151665"/>
                <a:gd name="connsiteX95" fmla="*/ 16546 w 139179"/>
                <a:gd name="connsiteY95" fmla="*/ 147151 h 151665"/>
                <a:gd name="connsiteX96" fmla="*/ 14896 w 139179"/>
                <a:gd name="connsiteY96" fmla="*/ 146024 h 151665"/>
                <a:gd name="connsiteX97" fmla="*/ 14059 w 139179"/>
                <a:gd name="connsiteY97" fmla="*/ 145782 h 151665"/>
                <a:gd name="connsiteX98" fmla="*/ 18550 w 139179"/>
                <a:gd name="connsiteY98" fmla="*/ 142832 h 151665"/>
                <a:gd name="connsiteX99" fmla="*/ 19723 w 139179"/>
                <a:gd name="connsiteY99" fmla="*/ 142308 h 151665"/>
                <a:gd name="connsiteX100" fmla="*/ 18847 w 139179"/>
                <a:gd name="connsiteY100" fmla="*/ 141620 h 151665"/>
                <a:gd name="connsiteX101" fmla="*/ 17877 w 139179"/>
                <a:gd name="connsiteY101" fmla="*/ 141283 h 151665"/>
                <a:gd name="connsiteX102" fmla="*/ 14192 w 139179"/>
                <a:gd name="connsiteY102" fmla="*/ 141721 h 151665"/>
                <a:gd name="connsiteX103" fmla="*/ 12267 w 139179"/>
                <a:gd name="connsiteY103" fmla="*/ 140751 h 151665"/>
                <a:gd name="connsiteX104" fmla="*/ 9467 w 139179"/>
                <a:gd name="connsiteY104" fmla="*/ 141064 h 151665"/>
                <a:gd name="connsiteX105" fmla="*/ 7518 w 139179"/>
                <a:gd name="connsiteY105" fmla="*/ 140298 h 151665"/>
                <a:gd name="connsiteX106" fmla="*/ 11555 w 139179"/>
                <a:gd name="connsiteY106" fmla="*/ 137395 h 151665"/>
                <a:gd name="connsiteX107" fmla="*/ 11735 w 139179"/>
                <a:gd name="connsiteY107" fmla="*/ 135682 h 151665"/>
                <a:gd name="connsiteX108" fmla="*/ 11688 w 139179"/>
                <a:gd name="connsiteY108" fmla="*/ 134375 h 151665"/>
                <a:gd name="connsiteX109" fmla="*/ 13730 w 139179"/>
                <a:gd name="connsiteY109" fmla="*/ 130510 h 151665"/>
                <a:gd name="connsiteX110" fmla="*/ 15788 w 139179"/>
                <a:gd name="connsiteY110" fmla="*/ 128375 h 151665"/>
                <a:gd name="connsiteX111" fmla="*/ 21116 w 139179"/>
                <a:gd name="connsiteY111" fmla="*/ 125331 h 151665"/>
                <a:gd name="connsiteX112" fmla="*/ 23431 w 139179"/>
                <a:gd name="connsiteY112" fmla="*/ 124909 h 151665"/>
                <a:gd name="connsiteX113" fmla="*/ 25113 w 139179"/>
                <a:gd name="connsiteY113" fmla="*/ 125034 h 151665"/>
                <a:gd name="connsiteX114" fmla="*/ 26490 w 139179"/>
                <a:gd name="connsiteY114" fmla="*/ 124752 h 151665"/>
                <a:gd name="connsiteX115" fmla="*/ 25043 w 139179"/>
                <a:gd name="connsiteY115" fmla="*/ 123587 h 151665"/>
                <a:gd name="connsiteX116" fmla="*/ 23627 w 139179"/>
                <a:gd name="connsiteY116" fmla="*/ 123055 h 151665"/>
                <a:gd name="connsiteX117" fmla="*/ 20873 w 139179"/>
                <a:gd name="connsiteY117" fmla="*/ 123164 h 151665"/>
                <a:gd name="connsiteX118" fmla="*/ 18018 w 139179"/>
                <a:gd name="connsiteY118" fmla="*/ 121412 h 151665"/>
                <a:gd name="connsiteX119" fmla="*/ 17767 w 139179"/>
                <a:gd name="connsiteY119" fmla="*/ 119558 h 151665"/>
                <a:gd name="connsiteX120" fmla="*/ 23306 w 139179"/>
                <a:gd name="connsiteY120" fmla="*/ 107815 h 151665"/>
                <a:gd name="connsiteX121" fmla="*/ 23384 w 139179"/>
                <a:gd name="connsiteY121" fmla="*/ 106743 h 151665"/>
                <a:gd name="connsiteX122" fmla="*/ 22524 w 139179"/>
                <a:gd name="connsiteY122" fmla="*/ 103872 h 151665"/>
                <a:gd name="connsiteX123" fmla="*/ 22242 w 139179"/>
                <a:gd name="connsiteY123" fmla="*/ 101071 h 151665"/>
                <a:gd name="connsiteX124" fmla="*/ 18268 w 139179"/>
                <a:gd name="connsiteY124" fmla="*/ 99459 h 151665"/>
                <a:gd name="connsiteX125" fmla="*/ 16507 w 139179"/>
                <a:gd name="connsiteY125" fmla="*/ 99264 h 151665"/>
                <a:gd name="connsiteX126" fmla="*/ 11414 w 139179"/>
                <a:gd name="connsiteY126" fmla="*/ 96095 h 151665"/>
                <a:gd name="connsiteX127" fmla="*/ 9381 w 139179"/>
                <a:gd name="connsiteY127" fmla="*/ 94491 h 151665"/>
                <a:gd name="connsiteX128" fmla="*/ 8575 w 139179"/>
                <a:gd name="connsiteY128" fmla="*/ 94969 h 151665"/>
                <a:gd name="connsiteX129" fmla="*/ 8426 w 139179"/>
                <a:gd name="connsiteY129" fmla="*/ 97503 h 151665"/>
                <a:gd name="connsiteX130" fmla="*/ 7698 w 139179"/>
                <a:gd name="connsiteY130" fmla="*/ 98067 h 151665"/>
                <a:gd name="connsiteX131" fmla="*/ 6360 w 139179"/>
                <a:gd name="connsiteY131" fmla="*/ 98560 h 151665"/>
                <a:gd name="connsiteX132" fmla="*/ 5688 w 139179"/>
                <a:gd name="connsiteY132" fmla="*/ 95665 h 151665"/>
                <a:gd name="connsiteX133" fmla="*/ 4585 w 139179"/>
                <a:gd name="connsiteY133" fmla="*/ 93568 h 151665"/>
                <a:gd name="connsiteX134" fmla="*/ 1205 w 139179"/>
                <a:gd name="connsiteY134" fmla="*/ 91432 h 151665"/>
                <a:gd name="connsiteX135" fmla="*/ 0 w 139179"/>
                <a:gd name="connsiteY135" fmla="*/ 90259 h 151665"/>
                <a:gd name="connsiteX136" fmla="*/ 579 w 139179"/>
                <a:gd name="connsiteY136" fmla="*/ 87709 h 151665"/>
                <a:gd name="connsiteX137" fmla="*/ 297 w 139179"/>
                <a:gd name="connsiteY137" fmla="*/ 87481 h 151665"/>
                <a:gd name="connsiteX138" fmla="*/ 829 w 139179"/>
                <a:gd name="connsiteY138" fmla="*/ 84618 h 151665"/>
                <a:gd name="connsiteX139" fmla="*/ 2903 w 139179"/>
                <a:gd name="connsiteY139" fmla="*/ 82404 h 151665"/>
                <a:gd name="connsiteX140" fmla="*/ 7980 w 139179"/>
                <a:gd name="connsiteY140" fmla="*/ 78461 h 151665"/>
                <a:gd name="connsiteX141" fmla="*/ 9287 w 139179"/>
                <a:gd name="connsiteY141" fmla="*/ 76607 h 151665"/>
                <a:gd name="connsiteX142" fmla="*/ 11868 w 139179"/>
                <a:gd name="connsiteY142" fmla="*/ 74424 h 151665"/>
                <a:gd name="connsiteX143" fmla="*/ 13026 w 139179"/>
                <a:gd name="connsiteY143" fmla="*/ 74471 h 151665"/>
                <a:gd name="connsiteX144" fmla="*/ 14223 w 139179"/>
                <a:gd name="connsiteY144" fmla="*/ 74283 h 151665"/>
                <a:gd name="connsiteX145" fmla="*/ 14583 w 139179"/>
                <a:gd name="connsiteY145" fmla="*/ 73329 h 151665"/>
                <a:gd name="connsiteX146" fmla="*/ 14857 w 139179"/>
                <a:gd name="connsiteY146" fmla="*/ 72578 h 151665"/>
                <a:gd name="connsiteX147" fmla="*/ 15889 w 139179"/>
                <a:gd name="connsiteY147" fmla="*/ 71897 h 151665"/>
                <a:gd name="connsiteX148" fmla="*/ 18370 w 139179"/>
                <a:gd name="connsiteY148" fmla="*/ 70692 h 151665"/>
                <a:gd name="connsiteX149" fmla="*/ 21186 w 139179"/>
                <a:gd name="connsiteY149" fmla="*/ 69104 h 151665"/>
                <a:gd name="connsiteX150" fmla="*/ 23439 w 139179"/>
                <a:gd name="connsiteY150" fmla="*/ 68658 h 151665"/>
                <a:gd name="connsiteX151" fmla="*/ 26201 w 139179"/>
                <a:gd name="connsiteY151" fmla="*/ 66272 h 151665"/>
                <a:gd name="connsiteX152" fmla="*/ 27327 w 139179"/>
                <a:gd name="connsiteY152" fmla="*/ 65224 h 151665"/>
                <a:gd name="connsiteX153" fmla="*/ 28462 w 139179"/>
                <a:gd name="connsiteY153" fmla="*/ 65224 h 151665"/>
                <a:gd name="connsiteX154" fmla="*/ 28767 w 139179"/>
                <a:gd name="connsiteY154" fmla="*/ 64731 h 151665"/>
                <a:gd name="connsiteX155" fmla="*/ 29409 w 139179"/>
                <a:gd name="connsiteY155" fmla="*/ 63495 h 151665"/>
                <a:gd name="connsiteX156" fmla="*/ 30285 w 139179"/>
                <a:gd name="connsiteY156" fmla="*/ 62681 h 151665"/>
                <a:gd name="connsiteX157" fmla="*/ 31505 w 139179"/>
                <a:gd name="connsiteY157" fmla="*/ 62525 h 151665"/>
                <a:gd name="connsiteX158" fmla="*/ 33500 w 139179"/>
                <a:gd name="connsiteY158" fmla="*/ 61938 h 151665"/>
                <a:gd name="connsiteX159" fmla="*/ 36003 w 139179"/>
                <a:gd name="connsiteY159" fmla="*/ 61578 h 151665"/>
                <a:gd name="connsiteX160" fmla="*/ 37709 w 139179"/>
                <a:gd name="connsiteY160" fmla="*/ 59568 h 151665"/>
                <a:gd name="connsiteX161" fmla="*/ 38288 w 139179"/>
                <a:gd name="connsiteY161" fmla="*/ 58128 h 151665"/>
                <a:gd name="connsiteX162" fmla="*/ 39422 w 139179"/>
                <a:gd name="connsiteY162" fmla="*/ 56548 h 151665"/>
                <a:gd name="connsiteX163" fmla="*/ 41817 w 139179"/>
                <a:gd name="connsiteY163" fmla="*/ 54819 h 151665"/>
                <a:gd name="connsiteX164" fmla="*/ 43467 w 139179"/>
                <a:gd name="connsiteY164" fmla="*/ 52260 h 151665"/>
                <a:gd name="connsiteX165" fmla="*/ 45290 w 139179"/>
                <a:gd name="connsiteY165" fmla="*/ 49483 h 151665"/>
                <a:gd name="connsiteX166" fmla="*/ 46158 w 139179"/>
                <a:gd name="connsiteY166" fmla="*/ 48591 h 151665"/>
                <a:gd name="connsiteX167" fmla="*/ 47011 w 139179"/>
                <a:gd name="connsiteY167" fmla="*/ 48411 h 151665"/>
                <a:gd name="connsiteX168" fmla="*/ 47512 w 139179"/>
                <a:gd name="connsiteY168" fmla="*/ 47363 h 151665"/>
                <a:gd name="connsiteX169" fmla="*/ 48099 w 139179"/>
                <a:gd name="connsiteY169" fmla="*/ 44398 h 151665"/>
                <a:gd name="connsiteX170" fmla="*/ 48936 w 139179"/>
                <a:gd name="connsiteY170" fmla="*/ 41511 h 151665"/>
                <a:gd name="connsiteX171" fmla="*/ 49428 w 139179"/>
                <a:gd name="connsiteY171" fmla="*/ 40150 h 151665"/>
                <a:gd name="connsiteX172" fmla="*/ 51541 w 139179"/>
                <a:gd name="connsiteY172" fmla="*/ 38663 h 151665"/>
                <a:gd name="connsiteX173" fmla="*/ 52073 w 139179"/>
                <a:gd name="connsiteY173" fmla="*/ 37936 h 151665"/>
                <a:gd name="connsiteX174" fmla="*/ 52550 w 139179"/>
                <a:gd name="connsiteY174" fmla="*/ 37693 h 151665"/>
                <a:gd name="connsiteX175" fmla="*/ 53528 w 139179"/>
                <a:gd name="connsiteY175" fmla="*/ 37889 h 151665"/>
                <a:gd name="connsiteX176" fmla="*/ 54842 w 139179"/>
                <a:gd name="connsiteY176" fmla="*/ 37013 h 151665"/>
                <a:gd name="connsiteX177" fmla="*/ 56070 w 139179"/>
                <a:gd name="connsiteY177" fmla="*/ 36043 h 151665"/>
                <a:gd name="connsiteX178" fmla="*/ 57197 w 139179"/>
                <a:gd name="connsiteY178" fmla="*/ 36379 h 151665"/>
                <a:gd name="connsiteX179" fmla="*/ 58340 w 139179"/>
                <a:gd name="connsiteY179" fmla="*/ 37185 h 151665"/>
                <a:gd name="connsiteX180" fmla="*/ 59529 w 139179"/>
                <a:gd name="connsiteY180" fmla="*/ 38788 h 151665"/>
                <a:gd name="connsiteX181" fmla="*/ 60061 w 139179"/>
                <a:gd name="connsiteY181" fmla="*/ 40064 h 151665"/>
                <a:gd name="connsiteX182" fmla="*/ 60999 w 139179"/>
                <a:gd name="connsiteY182" fmla="*/ 41128 h 151665"/>
                <a:gd name="connsiteX183" fmla="*/ 61179 w 139179"/>
                <a:gd name="connsiteY183" fmla="*/ 42677 h 151665"/>
                <a:gd name="connsiteX184" fmla="*/ 62126 w 139179"/>
                <a:gd name="connsiteY184" fmla="*/ 43350 h 151665"/>
                <a:gd name="connsiteX185" fmla="*/ 64129 w 139179"/>
                <a:gd name="connsiteY185" fmla="*/ 43686 h 151665"/>
                <a:gd name="connsiteX186" fmla="*/ 67407 w 139179"/>
                <a:gd name="connsiteY186" fmla="*/ 44742 h 151665"/>
                <a:gd name="connsiteX187" fmla="*/ 69527 w 139179"/>
                <a:gd name="connsiteY187" fmla="*/ 44797 h 151665"/>
                <a:gd name="connsiteX188" fmla="*/ 70739 w 139179"/>
                <a:gd name="connsiteY188" fmla="*/ 45587 h 151665"/>
                <a:gd name="connsiteX189" fmla="*/ 73275 w 139179"/>
                <a:gd name="connsiteY189" fmla="*/ 46017 h 151665"/>
                <a:gd name="connsiteX190" fmla="*/ 78344 w 139179"/>
                <a:gd name="connsiteY190" fmla="*/ 45399 h 151665"/>
                <a:gd name="connsiteX191" fmla="*/ 80417 w 139179"/>
                <a:gd name="connsiteY191" fmla="*/ 45759 h 151665"/>
                <a:gd name="connsiteX192" fmla="*/ 81286 w 139179"/>
                <a:gd name="connsiteY192" fmla="*/ 46729 h 151665"/>
                <a:gd name="connsiteX193" fmla="*/ 82569 w 139179"/>
                <a:gd name="connsiteY193" fmla="*/ 47496 h 151665"/>
                <a:gd name="connsiteX194" fmla="*/ 83406 w 139179"/>
                <a:gd name="connsiteY194" fmla="*/ 47543 h 151665"/>
                <a:gd name="connsiteX195" fmla="*/ 84525 w 139179"/>
                <a:gd name="connsiteY195" fmla="*/ 46221 h 151665"/>
                <a:gd name="connsiteX196" fmla="*/ 85722 w 139179"/>
                <a:gd name="connsiteY196" fmla="*/ 44077 h 151665"/>
                <a:gd name="connsiteX197" fmla="*/ 86511 w 139179"/>
                <a:gd name="connsiteY197" fmla="*/ 42434 h 151665"/>
                <a:gd name="connsiteX198" fmla="*/ 86480 w 139179"/>
                <a:gd name="connsiteY198" fmla="*/ 41128 h 151665"/>
                <a:gd name="connsiteX199" fmla="*/ 85784 w 139179"/>
                <a:gd name="connsiteY199" fmla="*/ 39720 h 151665"/>
                <a:gd name="connsiteX200" fmla="*/ 84118 w 139179"/>
                <a:gd name="connsiteY200" fmla="*/ 38413 h 151665"/>
                <a:gd name="connsiteX201" fmla="*/ 83015 w 139179"/>
                <a:gd name="connsiteY201" fmla="*/ 36387 h 151665"/>
                <a:gd name="connsiteX202" fmla="*/ 81966 w 139179"/>
                <a:gd name="connsiteY202" fmla="*/ 34290 h 151665"/>
                <a:gd name="connsiteX203" fmla="*/ 81348 w 139179"/>
                <a:gd name="connsiteY203" fmla="*/ 33609 h 151665"/>
                <a:gd name="connsiteX204" fmla="*/ 80847 w 139179"/>
                <a:gd name="connsiteY204" fmla="*/ 32592 h 151665"/>
                <a:gd name="connsiteX205" fmla="*/ 80754 w 139179"/>
                <a:gd name="connsiteY205" fmla="*/ 31028 h 151665"/>
                <a:gd name="connsiteX206" fmla="*/ 81113 w 139179"/>
                <a:gd name="connsiteY206" fmla="*/ 29972 h 151665"/>
                <a:gd name="connsiteX207" fmla="*/ 83640 w 139179"/>
                <a:gd name="connsiteY207" fmla="*/ 29267 h 151665"/>
                <a:gd name="connsiteX208" fmla="*/ 86879 w 139179"/>
                <a:gd name="connsiteY208" fmla="*/ 28853 h 151665"/>
                <a:gd name="connsiteX209" fmla="*/ 89500 w 139179"/>
                <a:gd name="connsiteY209" fmla="*/ 29299 h 151665"/>
                <a:gd name="connsiteX210" fmla="*/ 93881 w 139179"/>
                <a:gd name="connsiteY210" fmla="*/ 29001 h 151665"/>
                <a:gd name="connsiteX211" fmla="*/ 96572 w 139179"/>
                <a:gd name="connsiteY211" fmla="*/ 28415 h 151665"/>
                <a:gd name="connsiteX212" fmla="*/ 98567 w 139179"/>
                <a:gd name="connsiteY212" fmla="*/ 28501 h 151665"/>
                <a:gd name="connsiteX213" fmla="*/ 100398 w 139179"/>
                <a:gd name="connsiteY213" fmla="*/ 28493 h 151665"/>
                <a:gd name="connsiteX214" fmla="*/ 101212 w 139179"/>
                <a:gd name="connsiteY214" fmla="*/ 27593 h 151665"/>
                <a:gd name="connsiteX215" fmla="*/ 103770 w 139179"/>
                <a:gd name="connsiteY215" fmla="*/ 25426 h 151665"/>
                <a:gd name="connsiteX216" fmla="*/ 105006 w 139179"/>
                <a:gd name="connsiteY216" fmla="*/ 24652 h 151665"/>
                <a:gd name="connsiteX217" fmla="*/ 106367 w 139179"/>
                <a:gd name="connsiteY217" fmla="*/ 23181 h 151665"/>
                <a:gd name="connsiteX218" fmla="*/ 106579 w 139179"/>
                <a:gd name="connsiteY218" fmla="*/ 21640 h 151665"/>
                <a:gd name="connsiteX219" fmla="*/ 106853 w 139179"/>
                <a:gd name="connsiteY219" fmla="*/ 20388 h 151665"/>
                <a:gd name="connsiteX220" fmla="*/ 107619 w 139179"/>
                <a:gd name="connsiteY220" fmla="*/ 19058 h 151665"/>
                <a:gd name="connsiteX221" fmla="*/ 108965 w 139179"/>
                <a:gd name="connsiteY221" fmla="*/ 17407 h 151665"/>
                <a:gd name="connsiteX222" fmla="*/ 110107 w 139179"/>
                <a:gd name="connsiteY222" fmla="*/ 16648 h 151665"/>
                <a:gd name="connsiteX223" fmla="*/ 111382 w 139179"/>
                <a:gd name="connsiteY223" fmla="*/ 16750 h 151665"/>
                <a:gd name="connsiteX224" fmla="*/ 112720 w 139179"/>
                <a:gd name="connsiteY224" fmla="*/ 17509 h 151665"/>
                <a:gd name="connsiteX225" fmla="*/ 113573 w 139179"/>
                <a:gd name="connsiteY225" fmla="*/ 18268 h 151665"/>
                <a:gd name="connsiteX226" fmla="*/ 114535 w 139179"/>
                <a:gd name="connsiteY226" fmla="*/ 18048 h 151665"/>
                <a:gd name="connsiteX227" fmla="*/ 115341 w 139179"/>
                <a:gd name="connsiteY227" fmla="*/ 16750 h 151665"/>
                <a:gd name="connsiteX228" fmla="*/ 115865 w 139179"/>
                <a:gd name="connsiteY228" fmla="*/ 16499 h 151665"/>
                <a:gd name="connsiteX229" fmla="*/ 117391 w 139179"/>
                <a:gd name="connsiteY229" fmla="*/ 16382 h 151665"/>
                <a:gd name="connsiteX230" fmla="*/ 117883 w 139179"/>
                <a:gd name="connsiteY230" fmla="*/ 15584 h 151665"/>
                <a:gd name="connsiteX231" fmla="*/ 118470 w 139179"/>
                <a:gd name="connsiteY231" fmla="*/ 11759 h 151665"/>
                <a:gd name="connsiteX232" fmla="*/ 119057 w 139179"/>
                <a:gd name="connsiteY232" fmla="*/ 8739 h 151665"/>
                <a:gd name="connsiteX233" fmla="*/ 119182 w 139179"/>
                <a:gd name="connsiteY233" fmla="*/ 6618 h 151665"/>
                <a:gd name="connsiteX234" fmla="*/ 120551 w 139179"/>
                <a:gd name="connsiteY234" fmla="*/ 3106 h 151665"/>
                <a:gd name="connsiteX235" fmla="*/ 120990 w 139179"/>
                <a:gd name="connsiteY235" fmla="*/ 986 h 151665"/>
                <a:gd name="connsiteX236" fmla="*/ 121803 w 139179"/>
                <a:gd name="connsiteY236" fmla="*/ 0 h 151665"/>
                <a:gd name="connsiteX237" fmla="*/ 122742 w 139179"/>
                <a:gd name="connsiteY237" fmla="*/ 70 h 151665"/>
                <a:gd name="connsiteX238" fmla="*/ 123532 w 139179"/>
                <a:gd name="connsiteY238" fmla="*/ 696 h 151665"/>
                <a:gd name="connsiteX239" fmla="*/ 124526 w 139179"/>
                <a:gd name="connsiteY239" fmla="*/ 1056 h 151665"/>
                <a:gd name="connsiteX240" fmla="*/ 125848 w 139179"/>
                <a:gd name="connsiteY240" fmla="*/ 712 h 151665"/>
                <a:gd name="connsiteX241" fmla="*/ 126779 w 139179"/>
                <a:gd name="connsiteY241" fmla="*/ 1252 h 151665"/>
                <a:gd name="connsiteX242" fmla="*/ 127358 w 139179"/>
                <a:gd name="connsiteY242" fmla="*/ 2394 h 151665"/>
                <a:gd name="connsiteX243" fmla="*/ 129313 w 139179"/>
                <a:gd name="connsiteY243" fmla="*/ 3176 h 151665"/>
                <a:gd name="connsiteX244" fmla="*/ 129493 w 139179"/>
                <a:gd name="connsiteY244" fmla="*/ 3747 h 151665"/>
                <a:gd name="connsiteX245" fmla="*/ 129447 w 139179"/>
                <a:gd name="connsiteY245" fmla="*/ 7557 h 151665"/>
                <a:gd name="connsiteX246" fmla="*/ 130518 w 139179"/>
                <a:gd name="connsiteY246" fmla="*/ 9341 h 151665"/>
                <a:gd name="connsiteX247" fmla="*/ 131958 w 139179"/>
                <a:gd name="connsiteY247" fmla="*/ 10953 h 151665"/>
                <a:gd name="connsiteX248" fmla="*/ 133921 w 139179"/>
                <a:gd name="connsiteY248" fmla="*/ 12416 h 151665"/>
                <a:gd name="connsiteX249" fmla="*/ 134978 w 139179"/>
                <a:gd name="connsiteY249" fmla="*/ 12744 h 151665"/>
                <a:gd name="connsiteX250" fmla="*/ 135650 w 139179"/>
                <a:gd name="connsiteY250" fmla="*/ 13816 h 151665"/>
                <a:gd name="connsiteX251" fmla="*/ 12220 w 139179"/>
                <a:gd name="connsiteY251" fmla="*/ 100813 h 151665"/>
                <a:gd name="connsiteX252" fmla="*/ 10992 w 139179"/>
                <a:gd name="connsiteY252" fmla="*/ 101626 h 151665"/>
                <a:gd name="connsiteX253" fmla="*/ 10921 w 139179"/>
                <a:gd name="connsiteY253" fmla="*/ 100171 h 151665"/>
                <a:gd name="connsiteX254" fmla="*/ 11876 w 139179"/>
                <a:gd name="connsiteY254" fmla="*/ 98943 h 151665"/>
                <a:gd name="connsiteX255" fmla="*/ 12870 w 139179"/>
                <a:gd name="connsiteY255" fmla="*/ 98779 h 151665"/>
                <a:gd name="connsiteX256" fmla="*/ 12220 w 139179"/>
                <a:gd name="connsiteY256" fmla="*/ 100813 h 151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139179" h="151665">
                  <a:moveTo>
                    <a:pt x="135650" y="13816"/>
                  </a:moveTo>
                  <a:lnTo>
                    <a:pt x="136245" y="15615"/>
                  </a:lnTo>
                  <a:lnTo>
                    <a:pt x="137654" y="17368"/>
                  </a:lnTo>
                  <a:lnTo>
                    <a:pt x="138389" y="18643"/>
                  </a:lnTo>
                  <a:lnTo>
                    <a:pt x="138537" y="19965"/>
                  </a:lnTo>
                  <a:lnTo>
                    <a:pt x="139179" y="20708"/>
                  </a:lnTo>
                  <a:lnTo>
                    <a:pt x="138060" y="21530"/>
                  </a:lnTo>
                  <a:lnTo>
                    <a:pt x="136589" y="21029"/>
                  </a:lnTo>
                  <a:lnTo>
                    <a:pt x="134141" y="20732"/>
                  </a:lnTo>
                  <a:lnTo>
                    <a:pt x="131003" y="23322"/>
                  </a:lnTo>
                  <a:lnTo>
                    <a:pt x="129267" y="24229"/>
                  </a:lnTo>
                  <a:lnTo>
                    <a:pt x="128046" y="26772"/>
                  </a:lnTo>
                  <a:lnTo>
                    <a:pt x="125598" y="28282"/>
                  </a:lnTo>
                  <a:lnTo>
                    <a:pt x="124260" y="29885"/>
                  </a:lnTo>
                  <a:lnTo>
                    <a:pt x="122523" y="32663"/>
                  </a:lnTo>
                  <a:lnTo>
                    <a:pt x="121381" y="35338"/>
                  </a:lnTo>
                  <a:lnTo>
                    <a:pt x="118744" y="38076"/>
                  </a:lnTo>
                  <a:lnTo>
                    <a:pt x="117203" y="41511"/>
                  </a:lnTo>
                  <a:lnTo>
                    <a:pt x="117117" y="44453"/>
                  </a:lnTo>
                  <a:lnTo>
                    <a:pt x="118799" y="47457"/>
                  </a:lnTo>
                  <a:lnTo>
                    <a:pt x="118955" y="50007"/>
                  </a:lnTo>
                  <a:lnTo>
                    <a:pt x="117782" y="55249"/>
                  </a:lnTo>
                  <a:lnTo>
                    <a:pt x="118431" y="60796"/>
                  </a:lnTo>
                  <a:lnTo>
                    <a:pt x="117703" y="62963"/>
                  </a:lnTo>
                  <a:lnTo>
                    <a:pt x="109630" y="66749"/>
                  </a:lnTo>
                  <a:lnTo>
                    <a:pt x="107517" y="68635"/>
                  </a:lnTo>
                  <a:lnTo>
                    <a:pt x="104552" y="73524"/>
                  </a:lnTo>
                  <a:lnTo>
                    <a:pt x="100938" y="75339"/>
                  </a:lnTo>
                  <a:lnTo>
                    <a:pt x="98693" y="77327"/>
                  </a:lnTo>
                  <a:lnTo>
                    <a:pt x="95587" y="78500"/>
                  </a:lnTo>
                  <a:lnTo>
                    <a:pt x="93599" y="81927"/>
                  </a:lnTo>
                  <a:lnTo>
                    <a:pt x="91417" y="83867"/>
                  </a:lnTo>
                  <a:lnTo>
                    <a:pt x="88820" y="85048"/>
                  </a:lnTo>
                  <a:lnTo>
                    <a:pt x="86871" y="86566"/>
                  </a:lnTo>
                  <a:lnTo>
                    <a:pt x="82522" y="86660"/>
                  </a:lnTo>
                  <a:lnTo>
                    <a:pt x="79447" y="87716"/>
                  </a:lnTo>
                  <a:lnTo>
                    <a:pt x="77265" y="90556"/>
                  </a:lnTo>
                  <a:lnTo>
                    <a:pt x="70700" y="93803"/>
                  </a:lnTo>
                  <a:lnTo>
                    <a:pt x="69809" y="96252"/>
                  </a:lnTo>
                  <a:lnTo>
                    <a:pt x="70247" y="100022"/>
                  </a:lnTo>
                  <a:lnTo>
                    <a:pt x="70286" y="102909"/>
                  </a:lnTo>
                  <a:lnTo>
                    <a:pt x="69715" y="105280"/>
                  </a:lnTo>
                  <a:lnTo>
                    <a:pt x="68275" y="104615"/>
                  </a:lnTo>
                  <a:lnTo>
                    <a:pt x="67501" y="105389"/>
                  </a:lnTo>
                  <a:lnTo>
                    <a:pt x="66648" y="107580"/>
                  </a:lnTo>
                  <a:lnTo>
                    <a:pt x="66890" y="110068"/>
                  </a:lnTo>
                  <a:lnTo>
                    <a:pt x="69144" y="110874"/>
                  </a:lnTo>
                  <a:lnTo>
                    <a:pt x="70982" y="111891"/>
                  </a:lnTo>
                  <a:lnTo>
                    <a:pt x="73572" y="112407"/>
                  </a:lnTo>
                  <a:lnTo>
                    <a:pt x="75488" y="113557"/>
                  </a:lnTo>
                  <a:lnTo>
                    <a:pt x="79564" y="118799"/>
                  </a:lnTo>
                  <a:lnTo>
                    <a:pt x="82890" y="121083"/>
                  </a:lnTo>
                  <a:lnTo>
                    <a:pt x="83750" y="121928"/>
                  </a:lnTo>
                  <a:lnTo>
                    <a:pt x="85659" y="123078"/>
                  </a:lnTo>
                  <a:lnTo>
                    <a:pt x="87419" y="124877"/>
                  </a:lnTo>
                  <a:lnTo>
                    <a:pt x="88413" y="126489"/>
                  </a:lnTo>
                  <a:lnTo>
                    <a:pt x="87638" y="126927"/>
                  </a:lnTo>
                  <a:lnTo>
                    <a:pt x="86316" y="129282"/>
                  </a:lnTo>
                  <a:lnTo>
                    <a:pt x="85080" y="132263"/>
                  </a:lnTo>
                  <a:lnTo>
                    <a:pt x="83891" y="133875"/>
                  </a:lnTo>
                  <a:lnTo>
                    <a:pt x="82522" y="134766"/>
                  </a:lnTo>
                  <a:lnTo>
                    <a:pt x="81043" y="135291"/>
                  </a:lnTo>
                  <a:lnTo>
                    <a:pt x="78109" y="135517"/>
                  </a:lnTo>
                  <a:lnTo>
                    <a:pt x="75457" y="135314"/>
                  </a:lnTo>
                  <a:lnTo>
                    <a:pt x="74604" y="134993"/>
                  </a:lnTo>
                  <a:lnTo>
                    <a:pt x="70959" y="135181"/>
                  </a:lnTo>
                  <a:lnTo>
                    <a:pt x="69926" y="135392"/>
                  </a:lnTo>
                  <a:lnTo>
                    <a:pt x="64692" y="135165"/>
                  </a:lnTo>
                  <a:lnTo>
                    <a:pt x="61954" y="135408"/>
                  </a:lnTo>
                  <a:lnTo>
                    <a:pt x="60209" y="135987"/>
                  </a:lnTo>
                  <a:lnTo>
                    <a:pt x="58433" y="137192"/>
                  </a:lnTo>
                  <a:lnTo>
                    <a:pt x="56908" y="138999"/>
                  </a:lnTo>
                  <a:lnTo>
                    <a:pt x="55562" y="140931"/>
                  </a:lnTo>
                  <a:lnTo>
                    <a:pt x="52824" y="144460"/>
                  </a:lnTo>
                  <a:lnTo>
                    <a:pt x="50907" y="146173"/>
                  </a:lnTo>
                  <a:lnTo>
                    <a:pt x="50899" y="148645"/>
                  </a:lnTo>
                  <a:lnTo>
                    <a:pt x="50852" y="149396"/>
                  </a:lnTo>
                  <a:lnTo>
                    <a:pt x="50180" y="149920"/>
                  </a:lnTo>
                  <a:lnTo>
                    <a:pt x="49953" y="149693"/>
                  </a:lnTo>
                  <a:lnTo>
                    <a:pt x="48842" y="149514"/>
                  </a:lnTo>
                  <a:lnTo>
                    <a:pt x="44390" y="147253"/>
                  </a:lnTo>
                  <a:lnTo>
                    <a:pt x="40721" y="148630"/>
                  </a:lnTo>
                  <a:lnTo>
                    <a:pt x="39798" y="150421"/>
                  </a:lnTo>
                  <a:lnTo>
                    <a:pt x="38828" y="151000"/>
                  </a:lnTo>
                  <a:lnTo>
                    <a:pt x="37365" y="147487"/>
                  </a:lnTo>
                  <a:lnTo>
                    <a:pt x="34979" y="147378"/>
                  </a:lnTo>
                  <a:lnTo>
                    <a:pt x="31192" y="144280"/>
                  </a:lnTo>
                  <a:lnTo>
                    <a:pt x="29565" y="144913"/>
                  </a:lnTo>
                  <a:lnTo>
                    <a:pt x="29150" y="146157"/>
                  </a:lnTo>
                  <a:lnTo>
                    <a:pt x="27069" y="149005"/>
                  </a:lnTo>
                  <a:lnTo>
                    <a:pt x="24167" y="151352"/>
                  </a:lnTo>
                  <a:lnTo>
                    <a:pt x="23228" y="151665"/>
                  </a:lnTo>
                  <a:lnTo>
                    <a:pt x="22156" y="151501"/>
                  </a:lnTo>
                  <a:lnTo>
                    <a:pt x="22312" y="150851"/>
                  </a:lnTo>
                  <a:lnTo>
                    <a:pt x="21131" y="148215"/>
                  </a:lnTo>
                  <a:lnTo>
                    <a:pt x="16546" y="147151"/>
                  </a:lnTo>
                  <a:lnTo>
                    <a:pt x="14896" y="146024"/>
                  </a:lnTo>
                  <a:lnTo>
                    <a:pt x="14059" y="145782"/>
                  </a:lnTo>
                  <a:lnTo>
                    <a:pt x="18550" y="142832"/>
                  </a:lnTo>
                  <a:lnTo>
                    <a:pt x="19723" y="142308"/>
                  </a:lnTo>
                  <a:lnTo>
                    <a:pt x="18847" y="141620"/>
                  </a:lnTo>
                  <a:lnTo>
                    <a:pt x="17877" y="141283"/>
                  </a:lnTo>
                  <a:lnTo>
                    <a:pt x="14192" y="141721"/>
                  </a:lnTo>
                  <a:lnTo>
                    <a:pt x="12267" y="140751"/>
                  </a:lnTo>
                  <a:lnTo>
                    <a:pt x="9467" y="141064"/>
                  </a:lnTo>
                  <a:lnTo>
                    <a:pt x="7518" y="140298"/>
                  </a:lnTo>
                  <a:lnTo>
                    <a:pt x="11555" y="137395"/>
                  </a:lnTo>
                  <a:lnTo>
                    <a:pt x="11735" y="135682"/>
                  </a:lnTo>
                  <a:lnTo>
                    <a:pt x="11688" y="134375"/>
                  </a:lnTo>
                  <a:lnTo>
                    <a:pt x="13730" y="130510"/>
                  </a:lnTo>
                  <a:lnTo>
                    <a:pt x="15788" y="128375"/>
                  </a:lnTo>
                  <a:lnTo>
                    <a:pt x="21116" y="125331"/>
                  </a:lnTo>
                  <a:lnTo>
                    <a:pt x="23431" y="124909"/>
                  </a:lnTo>
                  <a:lnTo>
                    <a:pt x="25113" y="125034"/>
                  </a:lnTo>
                  <a:lnTo>
                    <a:pt x="26490" y="124752"/>
                  </a:lnTo>
                  <a:lnTo>
                    <a:pt x="25043" y="123587"/>
                  </a:lnTo>
                  <a:lnTo>
                    <a:pt x="23627" y="123055"/>
                  </a:lnTo>
                  <a:lnTo>
                    <a:pt x="20873" y="123164"/>
                  </a:lnTo>
                  <a:lnTo>
                    <a:pt x="18018" y="121412"/>
                  </a:lnTo>
                  <a:lnTo>
                    <a:pt x="17767" y="119558"/>
                  </a:lnTo>
                  <a:lnTo>
                    <a:pt x="23306" y="107815"/>
                  </a:lnTo>
                  <a:lnTo>
                    <a:pt x="23384" y="106743"/>
                  </a:lnTo>
                  <a:lnTo>
                    <a:pt x="22524" y="103872"/>
                  </a:lnTo>
                  <a:lnTo>
                    <a:pt x="22242" y="101071"/>
                  </a:lnTo>
                  <a:lnTo>
                    <a:pt x="18268" y="99459"/>
                  </a:lnTo>
                  <a:lnTo>
                    <a:pt x="16507" y="99264"/>
                  </a:lnTo>
                  <a:lnTo>
                    <a:pt x="11414" y="96095"/>
                  </a:lnTo>
                  <a:lnTo>
                    <a:pt x="9381" y="94491"/>
                  </a:lnTo>
                  <a:lnTo>
                    <a:pt x="8575" y="94969"/>
                  </a:lnTo>
                  <a:lnTo>
                    <a:pt x="8426" y="97503"/>
                  </a:lnTo>
                  <a:lnTo>
                    <a:pt x="7698" y="98067"/>
                  </a:lnTo>
                  <a:lnTo>
                    <a:pt x="6360" y="98560"/>
                  </a:lnTo>
                  <a:lnTo>
                    <a:pt x="5688" y="95665"/>
                  </a:lnTo>
                  <a:lnTo>
                    <a:pt x="4585" y="93568"/>
                  </a:lnTo>
                  <a:lnTo>
                    <a:pt x="1205" y="91432"/>
                  </a:lnTo>
                  <a:lnTo>
                    <a:pt x="0" y="90259"/>
                  </a:lnTo>
                  <a:lnTo>
                    <a:pt x="579" y="87709"/>
                  </a:lnTo>
                  <a:lnTo>
                    <a:pt x="297" y="87481"/>
                  </a:lnTo>
                  <a:lnTo>
                    <a:pt x="829" y="84618"/>
                  </a:lnTo>
                  <a:lnTo>
                    <a:pt x="2903" y="82404"/>
                  </a:lnTo>
                  <a:lnTo>
                    <a:pt x="7980" y="78461"/>
                  </a:lnTo>
                  <a:lnTo>
                    <a:pt x="9287" y="76607"/>
                  </a:lnTo>
                  <a:lnTo>
                    <a:pt x="11868" y="74424"/>
                  </a:lnTo>
                  <a:lnTo>
                    <a:pt x="13026" y="74471"/>
                  </a:lnTo>
                  <a:lnTo>
                    <a:pt x="14223" y="74283"/>
                  </a:lnTo>
                  <a:lnTo>
                    <a:pt x="14583" y="73329"/>
                  </a:lnTo>
                  <a:lnTo>
                    <a:pt x="14857" y="72578"/>
                  </a:lnTo>
                  <a:lnTo>
                    <a:pt x="15889" y="71897"/>
                  </a:lnTo>
                  <a:lnTo>
                    <a:pt x="18370" y="70692"/>
                  </a:lnTo>
                  <a:lnTo>
                    <a:pt x="21186" y="69104"/>
                  </a:lnTo>
                  <a:lnTo>
                    <a:pt x="23439" y="68658"/>
                  </a:lnTo>
                  <a:lnTo>
                    <a:pt x="26201" y="66272"/>
                  </a:lnTo>
                  <a:lnTo>
                    <a:pt x="27327" y="65224"/>
                  </a:lnTo>
                  <a:lnTo>
                    <a:pt x="28462" y="65224"/>
                  </a:lnTo>
                  <a:lnTo>
                    <a:pt x="28767" y="64731"/>
                  </a:lnTo>
                  <a:lnTo>
                    <a:pt x="29409" y="63495"/>
                  </a:lnTo>
                  <a:lnTo>
                    <a:pt x="30285" y="62681"/>
                  </a:lnTo>
                  <a:lnTo>
                    <a:pt x="31505" y="62525"/>
                  </a:lnTo>
                  <a:lnTo>
                    <a:pt x="33500" y="61938"/>
                  </a:lnTo>
                  <a:lnTo>
                    <a:pt x="36003" y="61578"/>
                  </a:lnTo>
                  <a:lnTo>
                    <a:pt x="37709" y="59568"/>
                  </a:lnTo>
                  <a:lnTo>
                    <a:pt x="38288" y="58128"/>
                  </a:lnTo>
                  <a:lnTo>
                    <a:pt x="39422" y="56548"/>
                  </a:lnTo>
                  <a:lnTo>
                    <a:pt x="41817" y="54819"/>
                  </a:lnTo>
                  <a:lnTo>
                    <a:pt x="43467" y="52260"/>
                  </a:lnTo>
                  <a:lnTo>
                    <a:pt x="45290" y="49483"/>
                  </a:lnTo>
                  <a:lnTo>
                    <a:pt x="46158" y="48591"/>
                  </a:lnTo>
                  <a:lnTo>
                    <a:pt x="47011" y="48411"/>
                  </a:lnTo>
                  <a:lnTo>
                    <a:pt x="47512" y="47363"/>
                  </a:lnTo>
                  <a:lnTo>
                    <a:pt x="48099" y="44398"/>
                  </a:lnTo>
                  <a:lnTo>
                    <a:pt x="48936" y="41511"/>
                  </a:lnTo>
                  <a:lnTo>
                    <a:pt x="49428" y="40150"/>
                  </a:lnTo>
                  <a:lnTo>
                    <a:pt x="51541" y="38663"/>
                  </a:lnTo>
                  <a:lnTo>
                    <a:pt x="52073" y="37936"/>
                  </a:lnTo>
                  <a:lnTo>
                    <a:pt x="52550" y="37693"/>
                  </a:lnTo>
                  <a:lnTo>
                    <a:pt x="53528" y="37889"/>
                  </a:lnTo>
                  <a:lnTo>
                    <a:pt x="54842" y="37013"/>
                  </a:lnTo>
                  <a:lnTo>
                    <a:pt x="56070" y="36043"/>
                  </a:lnTo>
                  <a:lnTo>
                    <a:pt x="57197" y="36379"/>
                  </a:lnTo>
                  <a:lnTo>
                    <a:pt x="58340" y="37185"/>
                  </a:lnTo>
                  <a:lnTo>
                    <a:pt x="59529" y="38788"/>
                  </a:lnTo>
                  <a:lnTo>
                    <a:pt x="60061" y="40064"/>
                  </a:lnTo>
                  <a:lnTo>
                    <a:pt x="60999" y="41128"/>
                  </a:lnTo>
                  <a:lnTo>
                    <a:pt x="61179" y="42677"/>
                  </a:lnTo>
                  <a:lnTo>
                    <a:pt x="62126" y="43350"/>
                  </a:lnTo>
                  <a:lnTo>
                    <a:pt x="64129" y="43686"/>
                  </a:lnTo>
                  <a:lnTo>
                    <a:pt x="67407" y="44742"/>
                  </a:lnTo>
                  <a:lnTo>
                    <a:pt x="69527" y="44797"/>
                  </a:lnTo>
                  <a:lnTo>
                    <a:pt x="70739" y="45587"/>
                  </a:lnTo>
                  <a:lnTo>
                    <a:pt x="73275" y="46017"/>
                  </a:lnTo>
                  <a:lnTo>
                    <a:pt x="78344" y="45399"/>
                  </a:lnTo>
                  <a:lnTo>
                    <a:pt x="80417" y="45759"/>
                  </a:lnTo>
                  <a:lnTo>
                    <a:pt x="81286" y="46729"/>
                  </a:lnTo>
                  <a:lnTo>
                    <a:pt x="82569" y="47496"/>
                  </a:lnTo>
                  <a:lnTo>
                    <a:pt x="83406" y="47543"/>
                  </a:lnTo>
                  <a:lnTo>
                    <a:pt x="84525" y="46221"/>
                  </a:lnTo>
                  <a:lnTo>
                    <a:pt x="85722" y="44077"/>
                  </a:lnTo>
                  <a:lnTo>
                    <a:pt x="86511" y="42434"/>
                  </a:lnTo>
                  <a:lnTo>
                    <a:pt x="86480" y="41128"/>
                  </a:lnTo>
                  <a:lnTo>
                    <a:pt x="85784" y="39720"/>
                  </a:lnTo>
                  <a:lnTo>
                    <a:pt x="84118" y="38413"/>
                  </a:lnTo>
                  <a:lnTo>
                    <a:pt x="83015" y="36387"/>
                  </a:lnTo>
                  <a:lnTo>
                    <a:pt x="81966" y="34290"/>
                  </a:lnTo>
                  <a:lnTo>
                    <a:pt x="81348" y="33609"/>
                  </a:lnTo>
                  <a:lnTo>
                    <a:pt x="80847" y="32592"/>
                  </a:lnTo>
                  <a:lnTo>
                    <a:pt x="80754" y="31028"/>
                  </a:lnTo>
                  <a:lnTo>
                    <a:pt x="81113" y="29972"/>
                  </a:lnTo>
                  <a:lnTo>
                    <a:pt x="83640" y="29267"/>
                  </a:lnTo>
                  <a:lnTo>
                    <a:pt x="86879" y="28853"/>
                  </a:lnTo>
                  <a:lnTo>
                    <a:pt x="89500" y="29299"/>
                  </a:lnTo>
                  <a:lnTo>
                    <a:pt x="93881" y="29001"/>
                  </a:lnTo>
                  <a:lnTo>
                    <a:pt x="96572" y="28415"/>
                  </a:lnTo>
                  <a:lnTo>
                    <a:pt x="98567" y="28501"/>
                  </a:lnTo>
                  <a:lnTo>
                    <a:pt x="100398" y="28493"/>
                  </a:lnTo>
                  <a:lnTo>
                    <a:pt x="101212" y="27593"/>
                  </a:lnTo>
                  <a:lnTo>
                    <a:pt x="103770" y="25426"/>
                  </a:lnTo>
                  <a:lnTo>
                    <a:pt x="105006" y="24652"/>
                  </a:lnTo>
                  <a:lnTo>
                    <a:pt x="106367" y="23181"/>
                  </a:lnTo>
                  <a:lnTo>
                    <a:pt x="106579" y="21640"/>
                  </a:lnTo>
                  <a:lnTo>
                    <a:pt x="106853" y="20388"/>
                  </a:lnTo>
                  <a:lnTo>
                    <a:pt x="107619" y="19058"/>
                  </a:lnTo>
                  <a:lnTo>
                    <a:pt x="108965" y="17407"/>
                  </a:lnTo>
                  <a:lnTo>
                    <a:pt x="110107" y="16648"/>
                  </a:lnTo>
                  <a:lnTo>
                    <a:pt x="111382" y="16750"/>
                  </a:lnTo>
                  <a:lnTo>
                    <a:pt x="112720" y="17509"/>
                  </a:lnTo>
                  <a:lnTo>
                    <a:pt x="113573" y="18268"/>
                  </a:lnTo>
                  <a:lnTo>
                    <a:pt x="114535" y="18048"/>
                  </a:lnTo>
                  <a:lnTo>
                    <a:pt x="115341" y="16750"/>
                  </a:lnTo>
                  <a:lnTo>
                    <a:pt x="115865" y="16499"/>
                  </a:lnTo>
                  <a:lnTo>
                    <a:pt x="117391" y="16382"/>
                  </a:lnTo>
                  <a:lnTo>
                    <a:pt x="117883" y="15584"/>
                  </a:lnTo>
                  <a:lnTo>
                    <a:pt x="118470" y="11759"/>
                  </a:lnTo>
                  <a:lnTo>
                    <a:pt x="119057" y="8739"/>
                  </a:lnTo>
                  <a:lnTo>
                    <a:pt x="119182" y="6618"/>
                  </a:lnTo>
                  <a:lnTo>
                    <a:pt x="120551" y="3106"/>
                  </a:lnTo>
                  <a:lnTo>
                    <a:pt x="120990" y="986"/>
                  </a:lnTo>
                  <a:lnTo>
                    <a:pt x="121803" y="0"/>
                  </a:lnTo>
                  <a:lnTo>
                    <a:pt x="122742" y="70"/>
                  </a:lnTo>
                  <a:lnTo>
                    <a:pt x="123532" y="696"/>
                  </a:lnTo>
                  <a:lnTo>
                    <a:pt x="124526" y="1056"/>
                  </a:lnTo>
                  <a:lnTo>
                    <a:pt x="125848" y="712"/>
                  </a:lnTo>
                  <a:lnTo>
                    <a:pt x="126779" y="1252"/>
                  </a:lnTo>
                  <a:lnTo>
                    <a:pt x="127358" y="2394"/>
                  </a:lnTo>
                  <a:lnTo>
                    <a:pt x="129313" y="3176"/>
                  </a:lnTo>
                  <a:lnTo>
                    <a:pt x="129493" y="3747"/>
                  </a:lnTo>
                  <a:lnTo>
                    <a:pt x="129447" y="7557"/>
                  </a:lnTo>
                  <a:lnTo>
                    <a:pt x="130518" y="9341"/>
                  </a:lnTo>
                  <a:lnTo>
                    <a:pt x="131958" y="10953"/>
                  </a:lnTo>
                  <a:lnTo>
                    <a:pt x="133921" y="12416"/>
                  </a:lnTo>
                  <a:lnTo>
                    <a:pt x="134978" y="12744"/>
                  </a:lnTo>
                  <a:lnTo>
                    <a:pt x="135650" y="13816"/>
                  </a:lnTo>
                  <a:close/>
                  <a:moveTo>
                    <a:pt x="12220" y="100813"/>
                  </a:moveTo>
                  <a:lnTo>
                    <a:pt x="10992" y="101626"/>
                  </a:lnTo>
                  <a:lnTo>
                    <a:pt x="10921" y="100171"/>
                  </a:lnTo>
                  <a:lnTo>
                    <a:pt x="11876" y="98943"/>
                  </a:lnTo>
                  <a:lnTo>
                    <a:pt x="12870" y="98779"/>
                  </a:lnTo>
                  <a:lnTo>
                    <a:pt x="12220" y="10081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8DA37ED-D8C4-64C6-3788-A0518F97F00F}"/>
                </a:ext>
              </a:extLst>
            </p:cNvPr>
            <p:cNvSpPr>
              <a:spLocks/>
            </p:cNvSpPr>
            <p:nvPr/>
          </p:nvSpPr>
          <p:spPr>
            <a:xfrm>
              <a:off x="10017568" y="3733201"/>
              <a:ext cx="108174" cy="146462"/>
            </a:xfrm>
            <a:custGeom>
              <a:avLst/>
              <a:gdLst>
                <a:gd name="connsiteX0" fmla="*/ 13754 w 108174"/>
                <a:gd name="connsiteY0" fmla="*/ 23431 h 146462"/>
                <a:gd name="connsiteX1" fmla="*/ 14426 w 108174"/>
                <a:gd name="connsiteY1" fmla="*/ 22907 h 146462"/>
                <a:gd name="connsiteX2" fmla="*/ 14473 w 108174"/>
                <a:gd name="connsiteY2" fmla="*/ 22156 h 146462"/>
                <a:gd name="connsiteX3" fmla="*/ 14481 w 108174"/>
                <a:gd name="connsiteY3" fmla="*/ 19684 h 146462"/>
                <a:gd name="connsiteX4" fmla="*/ 16398 w 108174"/>
                <a:gd name="connsiteY4" fmla="*/ 17970 h 146462"/>
                <a:gd name="connsiteX5" fmla="*/ 19136 w 108174"/>
                <a:gd name="connsiteY5" fmla="*/ 14442 h 146462"/>
                <a:gd name="connsiteX6" fmla="*/ 20482 w 108174"/>
                <a:gd name="connsiteY6" fmla="*/ 12510 h 146462"/>
                <a:gd name="connsiteX7" fmla="*/ 22007 w 108174"/>
                <a:gd name="connsiteY7" fmla="*/ 10703 h 146462"/>
                <a:gd name="connsiteX8" fmla="*/ 23783 w 108174"/>
                <a:gd name="connsiteY8" fmla="*/ 9498 h 146462"/>
                <a:gd name="connsiteX9" fmla="*/ 25528 w 108174"/>
                <a:gd name="connsiteY9" fmla="*/ 8919 h 146462"/>
                <a:gd name="connsiteX10" fmla="*/ 28266 w 108174"/>
                <a:gd name="connsiteY10" fmla="*/ 8676 h 146462"/>
                <a:gd name="connsiteX11" fmla="*/ 33500 w 108174"/>
                <a:gd name="connsiteY11" fmla="*/ 8903 h 146462"/>
                <a:gd name="connsiteX12" fmla="*/ 34533 w 108174"/>
                <a:gd name="connsiteY12" fmla="*/ 8692 h 146462"/>
                <a:gd name="connsiteX13" fmla="*/ 38178 w 108174"/>
                <a:gd name="connsiteY13" fmla="*/ 8504 h 146462"/>
                <a:gd name="connsiteX14" fmla="*/ 39031 w 108174"/>
                <a:gd name="connsiteY14" fmla="*/ 8825 h 146462"/>
                <a:gd name="connsiteX15" fmla="*/ 41683 w 108174"/>
                <a:gd name="connsiteY15" fmla="*/ 9028 h 146462"/>
                <a:gd name="connsiteX16" fmla="*/ 44617 w 108174"/>
                <a:gd name="connsiteY16" fmla="*/ 8801 h 146462"/>
                <a:gd name="connsiteX17" fmla="*/ 46096 w 108174"/>
                <a:gd name="connsiteY17" fmla="*/ 8277 h 146462"/>
                <a:gd name="connsiteX18" fmla="*/ 47465 w 108174"/>
                <a:gd name="connsiteY18" fmla="*/ 7385 h 146462"/>
                <a:gd name="connsiteX19" fmla="*/ 48654 w 108174"/>
                <a:gd name="connsiteY19" fmla="*/ 5774 h 146462"/>
                <a:gd name="connsiteX20" fmla="*/ 49890 w 108174"/>
                <a:gd name="connsiteY20" fmla="*/ 2793 h 146462"/>
                <a:gd name="connsiteX21" fmla="*/ 51212 w 108174"/>
                <a:gd name="connsiteY21" fmla="*/ 438 h 146462"/>
                <a:gd name="connsiteX22" fmla="*/ 51987 w 108174"/>
                <a:gd name="connsiteY22" fmla="*/ 0 h 146462"/>
                <a:gd name="connsiteX23" fmla="*/ 57354 w 108174"/>
                <a:gd name="connsiteY23" fmla="*/ 12478 h 146462"/>
                <a:gd name="connsiteX24" fmla="*/ 62478 w 108174"/>
                <a:gd name="connsiteY24" fmla="*/ 20505 h 146462"/>
                <a:gd name="connsiteX25" fmla="*/ 66851 w 108174"/>
                <a:gd name="connsiteY25" fmla="*/ 26295 h 146462"/>
                <a:gd name="connsiteX26" fmla="*/ 73079 w 108174"/>
                <a:gd name="connsiteY26" fmla="*/ 37396 h 146462"/>
                <a:gd name="connsiteX27" fmla="*/ 74901 w 108174"/>
                <a:gd name="connsiteY27" fmla="*/ 43311 h 146462"/>
                <a:gd name="connsiteX28" fmla="*/ 75074 w 108174"/>
                <a:gd name="connsiteY28" fmla="*/ 46964 h 146462"/>
                <a:gd name="connsiteX29" fmla="*/ 76114 w 108174"/>
                <a:gd name="connsiteY29" fmla="*/ 51979 h 146462"/>
                <a:gd name="connsiteX30" fmla="*/ 75230 w 108174"/>
                <a:gd name="connsiteY30" fmla="*/ 54850 h 146462"/>
                <a:gd name="connsiteX31" fmla="*/ 75488 w 108174"/>
                <a:gd name="connsiteY31" fmla="*/ 59364 h 146462"/>
                <a:gd name="connsiteX32" fmla="*/ 75097 w 108174"/>
                <a:gd name="connsiteY32" fmla="*/ 61680 h 146462"/>
                <a:gd name="connsiteX33" fmla="*/ 74330 w 108174"/>
                <a:gd name="connsiteY33" fmla="*/ 63385 h 146462"/>
                <a:gd name="connsiteX34" fmla="*/ 74307 w 108174"/>
                <a:gd name="connsiteY34" fmla="*/ 66656 h 146462"/>
                <a:gd name="connsiteX35" fmla="*/ 74549 w 108174"/>
                <a:gd name="connsiteY35" fmla="*/ 68400 h 146462"/>
                <a:gd name="connsiteX36" fmla="*/ 74573 w 108174"/>
                <a:gd name="connsiteY36" fmla="*/ 70716 h 146462"/>
                <a:gd name="connsiteX37" fmla="*/ 75066 w 108174"/>
                <a:gd name="connsiteY37" fmla="*/ 71616 h 146462"/>
                <a:gd name="connsiteX38" fmla="*/ 75778 w 108174"/>
                <a:gd name="connsiteY38" fmla="*/ 71944 h 146462"/>
                <a:gd name="connsiteX39" fmla="*/ 76912 w 108174"/>
                <a:gd name="connsiteY39" fmla="*/ 71107 h 146462"/>
                <a:gd name="connsiteX40" fmla="*/ 78297 w 108174"/>
                <a:gd name="connsiteY40" fmla="*/ 70755 h 146462"/>
                <a:gd name="connsiteX41" fmla="*/ 78054 w 108174"/>
                <a:gd name="connsiteY41" fmla="*/ 73532 h 146462"/>
                <a:gd name="connsiteX42" fmla="*/ 76380 w 108174"/>
                <a:gd name="connsiteY42" fmla="*/ 80550 h 146462"/>
                <a:gd name="connsiteX43" fmla="*/ 74925 w 108174"/>
                <a:gd name="connsiteY43" fmla="*/ 85643 h 146462"/>
                <a:gd name="connsiteX44" fmla="*/ 72946 w 108174"/>
                <a:gd name="connsiteY44" fmla="*/ 90071 h 146462"/>
                <a:gd name="connsiteX45" fmla="*/ 70427 w 108174"/>
                <a:gd name="connsiteY45" fmla="*/ 94116 h 146462"/>
                <a:gd name="connsiteX46" fmla="*/ 67407 w 108174"/>
                <a:gd name="connsiteY46" fmla="*/ 95696 h 146462"/>
                <a:gd name="connsiteX47" fmla="*/ 65287 w 108174"/>
                <a:gd name="connsiteY47" fmla="*/ 96259 h 146462"/>
                <a:gd name="connsiteX48" fmla="*/ 61234 w 108174"/>
                <a:gd name="connsiteY48" fmla="*/ 96463 h 146462"/>
                <a:gd name="connsiteX49" fmla="*/ 57870 w 108174"/>
                <a:gd name="connsiteY49" fmla="*/ 95782 h 146462"/>
                <a:gd name="connsiteX50" fmla="*/ 54983 w 108174"/>
                <a:gd name="connsiteY50" fmla="*/ 96275 h 146462"/>
                <a:gd name="connsiteX51" fmla="*/ 53825 w 108174"/>
                <a:gd name="connsiteY51" fmla="*/ 97112 h 146462"/>
                <a:gd name="connsiteX52" fmla="*/ 52965 w 108174"/>
                <a:gd name="connsiteY52" fmla="*/ 98552 h 146462"/>
                <a:gd name="connsiteX53" fmla="*/ 53598 w 108174"/>
                <a:gd name="connsiteY53" fmla="*/ 100781 h 146462"/>
                <a:gd name="connsiteX54" fmla="*/ 53512 w 108174"/>
                <a:gd name="connsiteY54" fmla="*/ 102425 h 146462"/>
                <a:gd name="connsiteX55" fmla="*/ 52276 w 108174"/>
                <a:gd name="connsiteY55" fmla="*/ 102299 h 146462"/>
                <a:gd name="connsiteX56" fmla="*/ 49828 w 108174"/>
                <a:gd name="connsiteY56" fmla="*/ 101345 h 146462"/>
                <a:gd name="connsiteX57" fmla="*/ 47113 w 108174"/>
                <a:gd name="connsiteY57" fmla="*/ 101212 h 146462"/>
                <a:gd name="connsiteX58" fmla="*/ 45845 w 108174"/>
                <a:gd name="connsiteY58" fmla="*/ 100735 h 146462"/>
                <a:gd name="connsiteX59" fmla="*/ 44562 w 108174"/>
                <a:gd name="connsiteY59" fmla="*/ 98380 h 146462"/>
                <a:gd name="connsiteX60" fmla="*/ 43256 w 108174"/>
                <a:gd name="connsiteY60" fmla="*/ 98466 h 146462"/>
                <a:gd name="connsiteX61" fmla="*/ 40987 w 108174"/>
                <a:gd name="connsiteY61" fmla="*/ 99866 h 146462"/>
                <a:gd name="connsiteX62" fmla="*/ 37513 w 108174"/>
                <a:gd name="connsiteY62" fmla="*/ 100179 h 146462"/>
                <a:gd name="connsiteX63" fmla="*/ 36293 w 108174"/>
                <a:gd name="connsiteY63" fmla="*/ 100938 h 146462"/>
                <a:gd name="connsiteX64" fmla="*/ 35855 w 108174"/>
                <a:gd name="connsiteY64" fmla="*/ 101916 h 146462"/>
                <a:gd name="connsiteX65" fmla="*/ 36356 w 108174"/>
                <a:gd name="connsiteY65" fmla="*/ 103152 h 146462"/>
                <a:gd name="connsiteX66" fmla="*/ 38108 w 108174"/>
                <a:gd name="connsiteY66" fmla="*/ 104771 h 146462"/>
                <a:gd name="connsiteX67" fmla="*/ 37521 w 108174"/>
                <a:gd name="connsiteY67" fmla="*/ 106406 h 146462"/>
                <a:gd name="connsiteX68" fmla="*/ 35706 w 108174"/>
                <a:gd name="connsiteY68" fmla="*/ 107220 h 146462"/>
                <a:gd name="connsiteX69" fmla="*/ 34235 w 108174"/>
                <a:gd name="connsiteY69" fmla="*/ 105210 h 146462"/>
                <a:gd name="connsiteX70" fmla="*/ 33320 w 108174"/>
                <a:gd name="connsiteY70" fmla="*/ 103238 h 146462"/>
                <a:gd name="connsiteX71" fmla="*/ 32295 w 108174"/>
                <a:gd name="connsiteY71" fmla="*/ 103129 h 146462"/>
                <a:gd name="connsiteX72" fmla="*/ 30699 w 108174"/>
                <a:gd name="connsiteY72" fmla="*/ 103692 h 146462"/>
                <a:gd name="connsiteX73" fmla="*/ 30378 w 108174"/>
                <a:gd name="connsiteY73" fmla="*/ 105820 h 146462"/>
                <a:gd name="connsiteX74" fmla="*/ 31122 w 108174"/>
                <a:gd name="connsiteY74" fmla="*/ 107267 h 146462"/>
                <a:gd name="connsiteX75" fmla="*/ 32342 w 108174"/>
                <a:gd name="connsiteY75" fmla="*/ 108949 h 146462"/>
                <a:gd name="connsiteX76" fmla="*/ 30629 w 108174"/>
                <a:gd name="connsiteY76" fmla="*/ 110882 h 146462"/>
                <a:gd name="connsiteX77" fmla="*/ 30175 w 108174"/>
                <a:gd name="connsiteY77" fmla="*/ 112258 h 146462"/>
                <a:gd name="connsiteX78" fmla="*/ 28947 w 108174"/>
                <a:gd name="connsiteY78" fmla="*/ 113244 h 146462"/>
                <a:gd name="connsiteX79" fmla="*/ 25630 w 108174"/>
                <a:gd name="connsiteY79" fmla="*/ 111046 h 146462"/>
                <a:gd name="connsiteX80" fmla="*/ 26107 w 108174"/>
                <a:gd name="connsiteY80" fmla="*/ 109481 h 146462"/>
                <a:gd name="connsiteX81" fmla="*/ 27546 w 108174"/>
                <a:gd name="connsiteY81" fmla="*/ 107979 h 146462"/>
                <a:gd name="connsiteX82" fmla="*/ 27719 w 108174"/>
                <a:gd name="connsiteY82" fmla="*/ 106414 h 146462"/>
                <a:gd name="connsiteX83" fmla="*/ 27241 w 108174"/>
                <a:gd name="connsiteY83" fmla="*/ 105491 h 146462"/>
                <a:gd name="connsiteX84" fmla="*/ 22500 w 108174"/>
                <a:gd name="connsiteY84" fmla="*/ 109434 h 146462"/>
                <a:gd name="connsiteX85" fmla="*/ 19574 w 108174"/>
                <a:gd name="connsiteY85" fmla="*/ 113893 h 146462"/>
                <a:gd name="connsiteX86" fmla="*/ 18010 w 108174"/>
                <a:gd name="connsiteY86" fmla="*/ 113565 h 146462"/>
                <a:gd name="connsiteX87" fmla="*/ 17360 w 108174"/>
                <a:gd name="connsiteY87" fmla="*/ 112423 h 146462"/>
                <a:gd name="connsiteX88" fmla="*/ 16445 w 108174"/>
                <a:gd name="connsiteY88" fmla="*/ 111953 h 146462"/>
                <a:gd name="connsiteX89" fmla="*/ 13284 w 108174"/>
                <a:gd name="connsiteY89" fmla="*/ 114825 h 146462"/>
                <a:gd name="connsiteX90" fmla="*/ 12705 w 108174"/>
                <a:gd name="connsiteY90" fmla="*/ 117101 h 146462"/>
                <a:gd name="connsiteX91" fmla="*/ 11547 w 108174"/>
                <a:gd name="connsiteY91" fmla="*/ 117187 h 146462"/>
                <a:gd name="connsiteX92" fmla="*/ 11039 w 108174"/>
                <a:gd name="connsiteY92" fmla="*/ 116225 h 146462"/>
                <a:gd name="connsiteX93" fmla="*/ 11000 w 108174"/>
                <a:gd name="connsiteY93" fmla="*/ 114160 h 146462"/>
                <a:gd name="connsiteX94" fmla="*/ 10460 w 108174"/>
                <a:gd name="connsiteY94" fmla="*/ 112423 h 146462"/>
                <a:gd name="connsiteX95" fmla="*/ 7182 w 108174"/>
                <a:gd name="connsiteY95" fmla="*/ 109888 h 146462"/>
                <a:gd name="connsiteX96" fmla="*/ 5696 w 108174"/>
                <a:gd name="connsiteY96" fmla="*/ 107666 h 146462"/>
                <a:gd name="connsiteX97" fmla="*/ 6501 w 108174"/>
                <a:gd name="connsiteY97" fmla="*/ 106422 h 146462"/>
                <a:gd name="connsiteX98" fmla="*/ 9240 w 108174"/>
                <a:gd name="connsiteY98" fmla="*/ 107095 h 146462"/>
                <a:gd name="connsiteX99" fmla="*/ 11407 w 108174"/>
                <a:gd name="connsiteY99" fmla="*/ 107009 h 146462"/>
                <a:gd name="connsiteX100" fmla="*/ 10976 w 108174"/>
                <a:gd name="connsiteY100" fmla="*/ 105953 h 146462"/>
                <a:gd name="connsiteX101" fmla="*/ 10264 w 108174"/>
                <a:gd name="connsiteY101" fmla="*/ 105452 h 146462"/>
                <a:gd name="connsiteX102" fmla="*/ 11712 w 108174"/>
                <a:gd name="connsiteY102" fmla="*/ 104857 h 146462"/>
                <a:gd name="connsiteX103" fmla="*/ 12916 w 108174"/>
                <a:gd name="connsiteY103" fmla="*/ 103645 h 146462"/>
                <a:gd name="connsiteX104" fmla="*/ 11915 w 108174"/>
                <a:gd name="connsiteY104" fmla="*/ 103316 h 146462"/>
                <a:gd name="connsiteX105" fmla="*/ 10397 w 108174"/>
                <a:gd name="connsiteY105" fmla="*/ 104020 h 146462"/>
                <a:gd name="connsiteX106" fmla="*/ 9130 w 108174"/>
                <a:gd name="connsiteY106" fmla="*/ 103676 h 146462"/>
                <a:gd name="connsiteX107" fmla="*/ 8629 w 108174"/>
                <a:gd name="connsiteY107" fmla="*/ 100758 h 146462"/>
                <a:gd name="connsiteX108" fmla="*/ 7088 w 108174"/>
                <a:gd name="connsiteY108" fmla="*/ 97762 h 146462"/>
                <a:gd name="connsiteX109" fmla="*/ 6282 w 108174"/>
                <a:gd name="connsiteY109" fmla="*/ 94851 h 146462"/>
                <a:gd name="connsiteX110" fmla="*/ 7808 w 108174"/>
                <a:gd name="connsiteY110" fmla="*/ 93177 h 146462"/>
                <a:gd name="connsiteX111" fmla="*/ 8582 w 108174"/>
                <a:gd name="connsiteY111" fmla="*/ 90564 h 146462"/>
                <a:gd name="connsiteX112" fmla="*/ 10006 w 108174"/>
                <a:gd name="connsiteY112" fmla="*/ 86778 h 146462"/>
                <a:gd name="connsiteX113" fmla="*/ 10718 w 108174"/>
                <a:gd name="connsiteY113" fmla="*/ 85549 h 146462"/>
                <a:gd name="connsiteX114" fmla="*/ 12682 w 108174"/>
                <a:gd name="connsiteY114" fmla="*/ 84657 h 146462"/>
                <a:gd name="connsiteX115" fmla="*/ 13378 w 108174"/>
                <a:gd name="connsiteY115" fmla="*/ 83679 h 146462"/>
                <a:gd name="connsiteX116" fmla="*/ 12299 w 108174"/>
                <a:gd name="connsiteY116" fmla="*/ 83179 h 146462"/>
                <a:gd name="connsiteX117" fmla="*/ 10577 w 108174"/>
                <a:gd name="connsiteY117" fmla="*/ 82733 h 146462"/>
                <a:gd name="connsiteX118" fmla="*/ 10616 w 108174"/>
                <a:gd name="connsiteY118" fmla="*/ 81638 h 146462"/>
                <a:gd name="connsiteX119" fmla="*/ 11790 w 108174"/>
                <a:gd name="connsiteY119" fmla="*/ 81043 h 146462"/>
                <a:gd name="connsiteX120" fmla="*/ 13104 w 108174"/>
                <a:gd name="connsiteY120" fmla="*/ 79830 h 146462"/>
                <a:gd name="connsiteX121" fmla="*/ 15639 w 108174"/>
                <a:gd name="connsiteY121" fmla="*/ 78359 h 146462"/>
                <a:gd name="connsiteX122" fmla="*/ 16429 w 108174"/>
                <a:gd name="connsiteY122" fmla="*/ 75582 h 146462"/>
                <a:gd name="connsiteX123" fmla="*/ 15694 w 108174"/>
                <a:gd name="connsiteY123" fmla="*/ 74878 h 146462"/>
                <a:gd name="connsiteX124" fmla="*/ 14105 w 108174"/>
                <a:gd name="connsiteY124" fmla="*/ 74221 h 146462"/>
                <a:gd name="connsiteX125" fmla="*/ 14466 w 108174"/>
                <a:gd name="connsiteY125" fmla="*/ 72813 h 146462"/>
                <a:gd name="connsiteX126" fmla="*/ 15123 w 108174"/>
                <a:gd name="connsiteY126" fmla="*/ 71741 h 146462"/>
                <a:gd name="connsiteX127" fmla="*/ 14872 w 108174"/>
                <a:gd name="connsiteY127" fmla="*/ 71099 h 146462"/>
                <a:gd name="connsiteX128" fmla="*/ 13002 w 108174"/>
                <a:gd name="connsiteY128" fmla="*/ 69284 h 146462"/>
                <a:gd name="connsiteX129" fmla="*/ 11767 w 108174"/>
                <a:gd name="connsiteY129" fmla="*/ 67634 h 146462"/>
                <a:gd name="connsiteX130" fmla="*/ 12134 w 108174"/>
                <a:gd name="connsiteY130" fmla="*/ 65748 h 146462"/>
                <a:gd name="connsiteX131" fmla="*/ 11853 w 108174"/>
                <a:gd name="connsiteY131" fmla="*/ 62893 h 146462"/>
                <a:gd name="connsiteX132" fmla="*/ 12017 w 108174"/>
                <a:gd name="connsiteY132" fmla="*/ 60491 h 146462"/>
                <a:gd name="connsiteX133" fmla="*/ 11931 w 108174"/>
                <a:gd name="connsiteY133" fmla="*/ 59184 h 146462"/>
                <a:gd name="connsiteX134" fmla="*/ 11016 w 108174"/>
                <a:gd name="connsiteY134" fmla="*/ 56251 h 146462"/>
                <a:gd name="connsiteX135" fmla="*/ 10601 w 108174"/>
                <a:gd name="connsiteY135" fmla="*/ 53301 h 146462"/>
                <a:gd name="connsiteX136" fmla="*/ 9404 w 108174"/>
                <a:gd name="connsiteY136" fmla="*/ 53731 h 146462"/>
                <a:gd name="connsiteX137" fmla="*/ 8434 w 108174"/>
                <a:gd name="connsiteY137" fmla="*/ 54467 h 146462"/>
                <a:gd name="connsiteX138" fmla="*/ 4968 w 108174"/>
                <a:gd name="connsiteY138" fmla="*/ 53426 h 146462"/>
                <a:gd name="connsiteX139" fmla="*/ 3865 w 108174"/>
                <a:gd name="connsiteY139" fmla="*/ 53364 h 146462"/>
                <a:gd name="connsiteX140" fmla="*/ 3419 w 108174"/>
                <a:gd name="connsiteY140" fmla="*/ 51173 h 146462"/>
                <a:gd name="connsiteX141" fmla="*/ 4663 w 108174"/>
                <a:gd name="connsiteY141" fmla="*/ 48474 h 146462"/>
                <a:gd name="connsiteX142" fmla="*/ 7612 w 108174"/>
                <a:gd name="connsiteY142" fmla="*/ 46088 h 146462"/>
                <a:gd name="connsiteX143" fmla="*/ 9310 w 108174"/>
                <a:gd name="connsiteY143" fmla="*/ 45791 h 146462"/>
                <a:gd name="connsiteX144" fmla="*/ 10585 w 108174"/>
                <a:gd name="connsiteY144" fmla="*/ 44742 h 146462"/>
                <a:gd name="connsiteX145" fmla="*/ 12580 w 108174"/>
                <a:gd name="connsiteY145" fmla="*/ 44414 h 146462"/>
                <a:gd name="connsiteX146" fmla="*/ 14974 w 108174"/>
                <a:gd name="connsiteY146" fmla="*/ 46041 h 146462"/>
                <a:gd name="connsiteX147" fmla="*/ 17118 w 108174"/>
                <a:gd name="connsiteY147" fmla="*/ 46370 h 146462"/>
                <a:gd name="connsiteX148" fmla="*/ 18307 w 108174"/>
                <a:gd name="connsiteY148" fmla="*/ 49162 h 146462"/>
                <a:gd name="connsiteX149" fmla="*/ 19042 w 108174"/>
                <a:gd name="connsiteY149" fmla="*/ 49757 h 146462"/>
                <a:gd name="connsiteX150" fmla="*/ 19199 w 108174"/>
                <a:gd name="connsiteY150" fmla="*/ 48732 h 146462"/>
                <a:gd name="connsiteX151" fmla="*/ 20936 w 108174"/>
                <a:gd name="connsiteY151" fmla="*/ 47527 h 146462"/>
                <a:gd name="connsiteX152" fmla="*/ 21350 w 108174"/>
                <a:gd name="connsiteY152" fmla="*/ 46620 h 146462"/>
                <a:gd name="connsiteX153" fmla="*/ 20975 w 108174"/>
                <a:gd name="connsiteY153" fmla="*/ 46119 h 146462"/>
                <a:gd name="connsiteX154" fmla="*/ 18980 w 108174"/>
                <a:gd name="connsiteY154" fmla="*/ 45626 h 146462"/>
                <a:gd name="connsiteX155" fmla="*/ 17188 w 108174"/>
                <a:gd name="connsiteY155" fmla="*/ 42153 h 146462"/>
                <a:gd name="connsiteX156" fmla="*/ 16938 w 108174"/>
                <a:gd name="connsiteY156" fmla="*/ 40627 h 146462"/>
                <a:gd name="connsiteX157" fmla="*/ 16289 w 108174"/>
                <a:gd name="connsiteY157" fmla="*/ 39657 h 146462"/>
                <a:gd name="connsiteX158" fmla="*/ 17251 w 108174"/>
                <a:gd name="connsiteY158" fmla="*/ 36872 h 146462"/>
                <a:gd name="connsiteX159" fmla="*/ 15177 w 108174"/>
                <a:gd name="connsiteY159" fmla="*/ 33688 h 146462"/>
                <a:gd name="connsiteX160" fmla="*/ 14168 w 108174"/>
                <a:gd name="connsiteY160" fmla="*/ 32686 h 146462"/>
                <a:gd name="connsiteX161" fmla="*/ 14317 w 108174"/>
                <a:gd name="connsiteY161" fmla="*/ 29815 h 146462"/>
                <a:gd name="connsiteX162" fmla="*/ 13237 w 108174"/>
                <a:gd name="connsiteY162" fmla="*/ 27992 h 146462"/>
                <a:gd name="connsiteX163" fmla="*/ 12635 w 108174"/>
                <a:gd name="connsiteY163" fmla="*/ 26991 h 146462"/>
                <a:gd name="connsiteX164" fmla="*/ 12267 w 108174"/>
                <a:gd name="connsiteY164" fmla="*/ 25254 h 146462"/>
                <a:gd name="connsiteX165" fmla="*/ 12580 w 108174"/>
                <a:gd name="connsiteY165" fmla="*/ 24472 h 146462"/>
                <a:gd name="connsiteX166" fmla="*/ 13519 w 108174"/>
                <a:gd name="connsiteY166" fmla="*/ 24174 h 146462"/>
                <a:gd name="connsiteX167" fmla="*/ 13754 w 108174"/>
                <a:gd name="connsiteY167" fmla="*/ 23431 h 146462"/>
                <a:gd name="connsiteX168" fmla="*/ 11266 w 108174"/>
                <a:gd name="connsiteY168" fmla="*/ 24675 h 146462"/>
                <a:gd name="connsiteX169" fmla="*/ 11164 w 108174"/>
                <a:gd name="connsiteY169" fmla="*/ 28329 h 146462"/>
                <a:gd name="connsiteX170" fmla="*/ 9952 w 108174"/>
                <a:gd name="connsiteY170" fmla="*/ 28172 h 146462"/>
                <a:gd name="connsiteX171" fmla="*/ 9130 w 108174"/>
                <a:gd name="connsiteY171" fmla="*/ 27804 h 146462"/>
                <a:gd name="connsiteX172" fmla="*/ 8778 w 108174"/>
                <a:gd name="connsiteY172" fmla="*/ 27092 h 146462"/>
                <a:gd name="connsiteX173" fmla="*/ 7949 w 108174"/>
                <a:gd name="connsiteY173" fmla="*/ 23705 h 146462"/>
                <a:gd name="connsiteX174" fmla="*/ 8880 w 108174"/>
                <a:gd name="connsiteY174" fmla="*/ 22304 h 146462"/>
                <a:gd name="connsiteX175" fmla="*/ 10671 w 108174"/>
                <a:gd name="connsiteY175" fmla="*/ 23416 h 146462"/>
                <a:gd name="connsiteX176" fmla="*/ 11266 w 108174"/>
                <a:gd name="connsiteY176" fmla="*/ 24675 h 146462"/>
                <a:gd name="connsiteX177" fmla="*/ 107776 w 108174"/>
                <a:gd name="connsiteY177" fmla="*/ 31810 h 146462"/>
                <a:gd name="connsiteX178" fmla="*/ 106774 w 108174"/>
                <a:gd name="connsiteY178" fmla="*/ 32624 h 146462"/>
                <a:gd name="connsiteX179" fmla="*/ 105593 w 108174"/>
                <a:gd name="connsiteY179" fmla="*/ 31810 h 146462"/>
                <a:gd name="connsiteX180" fmla="*/ 105444 w 108174"/>
                <a:gd name="connsiteY180" fmla="*/ 30942 h 146462"/>
                <a:gd name="connsiteX181" fmla="*/ 106062 w 108174"/>
                <a:gd name="connsiteY181" fmla="*/ 30191 h 146462"/>
                <a:gd name="connsiteX182" fmla="*/ 107502 w 108174"/>
                <a:gd name="connsiteY182" fmla="*/ 29737 h 146462"/>
                <a:gd name="connsiteX183" fmla="*/ 108175 w 108174"/>
                <a:gd name="connsiteY183" fmla="*/ 30394 h 146462"/>
                <a:gd name="connsiteX184" fmla="*/ 107776 w 108174"/>
                <a:gd name="connsiteY184" fmla="*/ 31810 h 146462"/>
                <a:gd name="connsiteX185" fmla="*/ 8997 w 108174"/>
                <a:gd name="connsiteY185" fmla="*/ 58785 h 146462"/>
                <a:gd name="connsiteX186" fmla="*/ 8700 w 108174"/>
                <a:gd name="connsiteY186" fmla="*/ 60545 h 146462"/>
                <a:gd name="connsiteX187" fmla="*/ 7245 w 108174"/>
                <a:gd name="connsiteY187" fmla="*/ 59388 h 146462"/>
                <a:gd name="connsiteX188" fmla="*/ 6822 w 108174"/>
                <a:gd name="connsiteY188" fmla="*/ 55523 h 146462"/>
                <a:gd name="connsiteX189" fmla="*/ 8316 w 108174"/>
                <a:gd name="connsiteY189" fmla="*/ 56649 h 146462"/>
                <a:gd name="connsiteX190" fmla="*/ 8997 w 108174"/>
                <a:gd name="connsiteY190" fmla="*/ 58785 h 146462"/>
                <a:gd name="connsiteX191" fmla="*/ 60021 w 108174"/>
                <a:gd name="connsiteY191" fmla="*/ 104365 h 146462"/>
                <a:gd name="connsiteX192" fmla="*/ 57948 w 108174"/>
                <a:gd name="connsiteY192" fmla="*/ 106007 h 146462"/>
                <a:gd name="connsiteX193" fmla="*/ 55155 w 108174"/>
                <a:gd name="connsiteY193" fmla="*/ 103801 h 146462"/>
                <a:gd name="connsiteX194" fmla="*/ 54490 w 108174"/>
                <a:gd name="connsiteY194" fmla="*/ 102589 h 146462"/>
                <a:gd name="connsiteX195" fmla="*/ 56611 w 108174"/>
                <a:gd name="connsiteY195" fmla="*/ 100797 h 146462"/>
                <a:gd name="connsiteX196" fmla="*/ 58410 w 108174"/>
                <a:gd name="connsiteY196" fmla="*/ 98755 h 146462"/>
                <a:gd name="connsiteX197" fmla="*/ 59591 w 108174"/>
                <a:gd name="connsiteY197" fmla="*/ 98630 h 146462"/>
                <a:gd name="connsiteX198" fmla="*/ 60021 w 108174"/>
                <a:gd name="connsiteY198" fmla="*/ 104365 h 146462"/>
                <a:gd name="connsiteX199" fmla="*/ 45188 w 108174"/>
                <a:gd name="connsiteY199" fmla="*/ 104169 h 146462"/>
                <a:gd name="connsiteX200" fmla="*/ 44946 w 108174"/>
                <a:gd name="connsiteY200" fmla="*/ 106774 h 146462"/>
                <a:gd name="connsiteX201" fmla="*/ 43397 w 108174"/>
                <a:gd name="connsiteY201" fmla="*/ 106907 h 146462"/>
                <a:gd name="connsiteX202" fmla="*/ 42474 w 108174"/>
                <a:gd name="connsiteY202" fmla="*/ 105233 h 146462"/>
                <a:gd name="connsiteX203" fmla="*/ 41488 w 108174"/>
                <a:gd name="connsiteY203" fmla="*/ 106047 h 146462"/>
                <a:gd name="connsiteX204" fmla="*/ 40979 w 108174"/>
                <a:gd name="connsiteY204" fmla="*/ 106062 h 146462"/>
                <a:gd name="connsiteX205" fmla="*/ 40197 w 108174"/>
                <a:gd name="connsiteY205" fmla="*/ 103974 h 146462"/>
                <a:gd name="connsiteX206" fmla="*/ 40064 w 108174"/>
                <a:gd name="connsiteY206" fmla="*/ 102346 h 146462"/>
                <a:gd name="connsiteX207" fmla="*/ 41887 w 108174"/>
                <a:gd name="connsiteY207" fmla="*/ 101102 h 146462"/>
                <a:gd name="connsiteX208" fmla="*/ 42998 w 108174"/>
                <a:gd name="connsiteY208" fmla="*/ 101846 h 146462"/>
                <a:gd name="connsiteX209" fmla="*/ 44578 w 108174"/>
                <a:gd name="connsiteY209" fmla="*/ 102229 h 146462"/>
                <a:gd name="connsiteX210" fmla="*/ 45188 w 108174"/>
                <a:gd name="connsiteY210" fmla="*/ 104169 h 146462"/>
                <a:gd name="connsiteX211" fmla="*/ 3614 w 108174"/>
                <a:gd name="connsiteY211" fmla="*/ 106156 h 146462"/>
                <a:gd name="connsiteX212" fmla="*/ 3325 w 108174"/>
                <a:gd name="connsiteY212" fmla="*/ 106798 h 146462"/>
                <a:gd name="connsiteX213" fmla="*/ 2370 w 108174"/>
                <a:gd name="connsiteY213" fmla="*/ 106610 h 146462"/>
                <a:gd name="connsiteX214" fmla="*/ 1385 w 108174"/>
                <a:gd name="connsiteY214" fmla="*/ 104779 h 146462"/>
                <a:gd name="connsiteX215" fmla="*/ 978 w 108174"/>
                <a:gd name="connsiteY215" fmla="*/ 103324 h 146462"/>
                <a:gd name="connsiteX216" fmla="*/ 0 w 108174"/>
                <a:gd name="connsiteY216" fmla="*/ 102526 h 146462"/>
                <a:gd name="connsiteX217" fmla="*/ 1557 w 108174"/>
                <a:gd name="connsiteY217" fmla="*/ 101267 h 146462"/>
                <a:gd name="connsiteX218" fmla="*/ 3536 w 108174"/>
                <a:gd name="connsiteY218" fmla="*/ 103535 h 146462"/>
                <a:gd name="connsiteX219" fmla="*/ 3614 w 108174"/>
                <a:gd name="connsiteY219" fmla="*/ 106156 h 146462"/>
                <a:gd name="connsiteX220" fmla="*/ 39336 w 108174"/>
                <a:gd name="connsiteY220" fmla="*/ 109238 h 146462"/>
                <a:gd name="connsiteX221" fmla="*/ 39086 w 108174"/>
                <a:gd name="connsiteY221" fmla="*/ 110060 h 146462"/>
                <a:gd name="connsiteX222" fmla="*/ 37975 w 108174"/>
                <a:gd name="connsiteY222" fmla="*/ 108816 h 146462"/>
                <a:gd name="connsiteX223" fmla="*/ 39078 w 108174"/>
                <a:gd name="connsiteY223" fmla="*/ 107455 h 146462"/>
                <a:gd name="connsiteX224" fmla="*/ 39336 w 108174"/>
                <a:gd name="connsiteY224" fmla="*/ 109238 h 146462"/>
                <a:gd name="connsiteX225" fmla="*/ 4968 w 108174"/>
                <a:gd name="connsiteY225" fmla="*/ 115724 h 146462"/>
                <a:gd name="connsiteX226" fmla="*/ 3560 w 108174"/>
                <a:gd name="connsiteY226" fmla="*/ 116131 h 146462"/>
                <a:gd name="connsiteX227" fmla="*/ 2770 w 108174"/>
                <a:gd name="connsiteY227" fmla="*/ 115216 h 146462"/>
                <a:gd name="connsiteX228" fmla="*/ 2222 w 108174"/>
                <a:gd name="connsiteY228" fmla="*/ 114973 h 146462"/>
                <a:gd name="connsiteX229" fmla="*/ 2535 w 108174"/>
                <a:gd name="connsiteY229" fmla="*/ 113776 h 146462"/>
                <a:gd name="connsiteX230" fmla="*/ 4819 w 108174"/>
                <a:gd name="connsiteY230" fmla="*/ 111421 h 146462"/>
                <a:gd name="connsiteX231" fmla="*/ 5273 w 108174"/>
                <a:gd name="connsiteY231" fmla="*/ 110608 h 146462"/>
                <a:gd name="connsiteX232" fmla="*/ 7393 w 108174"/>
                <a:gd name="connsiteY232" fmla="*/ 111101 h 146462"/>
                <a:gd name="connsiteX233" fmla="*/ 8183 w 108174"/>
                <a:gd name="connsiteY233" fmla="*/ 112352 h 146462"/>
                <a:gd name="connsiteX234" fmla="*/ 7213 w 108174"/>
                <a:gd name="connsiteY234" fmla="*/ 114246 h 146462"/>
                <a:gd name="connsiteX235" fmla="*/ 4968 w 108174"/>
                <a:gd name="connsiteY235" fmla="*/ 115724 h 146462"/>
                <a:gd name="connsiteX236" fmla="*/ 16375 w 108174"/>
                <a:gd name="connsiteY236" fmla="*/ 116428 h 146462"/>
                <a:gd name="connsiteX237" fmla="*/ 16742 w 108174"/>
                <a:gd name="connsiteY237" fmla="*/ 117688 h 146462"/>
                <a:gd name="connsiteX238" fmla="*/ 14966 w 108174"/>
                <a:gd name="connsiteY238" fmla="*/ 117453 h 146462"/>
                <a:gd name="connsiteX239" fmla="*/ 14028 w 108174"/>
                <a:gd name="connsiteY239" fmla="*/ 116241 h 146462"/>
                <a:gd name="connsiteX240" fmla="*/ 14153 w 108174"/>
                <a:gd name="connsiteY240" fmla="*/ 115200 h 146462"/>
                <a:gd name="connsiteX241" fmla="*/ 15209 w 108174"/>
                <a:gd name="connsiteY241" fmla="*/ 115051 h 146462"/>
                <a:gd name="connsiteX242" fmla="*/ 16375 w 108174"/>
                <a:gd name="connsiteY242" fmla="*/ 116428 h 146462"/>
                <a:gd name="connsiteX243" fmla="*/ 7010 w 108174"/>
                <a:gd name="connsiteY243" fmla="*/ 145884 h 146462"/>
                <a:gd name="connsiteX244" fmla="*/ 6024 w 108174"/>
                <a:gd name="connsiteY244" fmla="*/ 146463 h 146462"/>
                <a:gd name="connsiteX245" fmla="*/ 5109 w 108174"/>
                <a:gd name="connsiteY245" fmla="*/ 146118 h 146462"/>
                <a:gd name="connsiteX246" fmla="*/ 4866 w 108174"/>
                <a:gd name="connsiteY246" fmla="*/ 145844 h 146462"/>
                <a:gd name="connsiteX247" fmla="*/ 3755 w 108174"/>
                <a:gd name="connsiteY247" fmla="*/ 144350 h 146462"/>
                <a:gd name="connsiteX248" fmla="*/ 3474 w 108174"/>
                <a:gd name="connsiteY248" fmla="*/ 143583 h 146462"/>
                <a:gd name="connsiteX249" fmla="*/ 4217 w 108174"/>
                <a:gd name="connsiteY249" fmla="*/ 142113 h 146462"/>
                <a:gd name="connsiteX250" fmla="*/ 7252 w 108174"/>
                <a:gd name="connsiteY250" fmla="*/ 139695 h 146462"/>
                <a:gd name="connsiteX251" fmla="*/ 15107 w 108174"/>
                <a:gd name="connsiteY251" fmla="*/ 137364 h 146462"/>
                <a:gd name="connsiteX252" fmla="*/ 16523 w 108174"/>
                <a:gd name="connsiteY252" fmla="*/ 137262 h 146462"/>
                <a:gd name="connsiteX253" fmla="*/ 19621 w 108174"/>
                <a:gd name="connsiteY253" fmla="*/ 138264 h 146462"/>
                <a:gd name="connsiteX254" fmla="*/ 20286 w 108174"/>
                <a:gd name="connsiteY254" fmla="*/ 140133 h 146462"/>
                <a:gd name="connsiteX255" fmla="*/ 19715 w 108174"/>
                <a:gd name="connsiteY255" fmla="*/ 141745 h 146462"/>
                <a:gd name="connsiteX256" fmla="*/ 19003 w 108174"/>
                <a:gd name="connsiteY256" fmla="*/ 142824 h 146462"/>
                <a:gd name="connsiteX257" fmla="*/ 15412 w 108174"/>
                <a:gd name="connsiteY257" fmla="*/ 144640 h 146462"/>
                <a:gd name="connsiteX258" fmla="*/ 12611 w 108174"/>
                <a:gd name="connsiteY258" fmla="*/ 145508 h 146462"/>
                <a:gd name="connsiteX259" fmla="*/ 7010 w 108174"/>
                <a:gd name="connsiteY259" fmla="*/ 145884 h 14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</a:cxnLst>
              <a:rect l="l" t="t" r="r" b="b"/>
              <a:pathLst>
                <a:path w="108174" h="146462">
                  <a:moveTo>
                    <a:pt x="13754" y="23431"/>
                  </a:moveTo>
                  <a:lnTo>
                    <a:pt x="14426" y="22907"/>
                  </a:lnTo>
                  <a:lnTo>
                    <a:pt x="14473" y="22156"/>
                  </a:lnTo>
                  <a:lnTo>
                    <a:pt x="14481" y="19684"/>
                  </a:lnTo>
                  <a:lnTo>
                    <a:pt x="16398" y="17970"/>
                  </a:lnTo>
                  <a:lnTo>
                    <a:pt x="19136" y="14442"/>
                  </a:lnTo>
                  <a:lnTo>
                    <a:pt x="20482" y="12510"/>
                  </a:lnTo>
                  <a:lnTo>
                    <a:pt x="22007" y="10703"/>
                  </a:lnTo>
                  <a:lnTo>
                    <a:pt x="23783" y="9498"/>
                  </a:lnTo>
                  <a:lnTo>
                    <a:pt x="25528" y="8919"/>
                  </a:lnTo>
                  <a:lnTo>
                    <a:pt x="28266" y="8676"/>
                  </a:lnTo>
                  <a:lnTo>
                    <a:pt x="33500" y="8903"/>
                  </a:lnTo>
                  <a:lnTo>
                    <a:pt x="34533" y="8692"/>
                  </a:lnTo>
                  <a:lnTo>
                    <a:pt x="38178" y="8504"/>
                  </a:lnTo>
                  <a:lnTo>
                    <a:pt x="39031" y="8825"/>
                  </a:lnTo>
                  <a:lnTo>
                    <a:pt x="41683" y="9028"/>
                  </a:lnTo>
                  <a:lnTo>
                    <a:pt x="44617" y="8801"/>
                  </a:lnTo>
                  <a:lnTo>
                    <a:pt x="46096" y="8277"/>
                  </a:lnTo>
                  <a:lnTo>
                    <a:pt x="47465" y="7385"/>
                  </a:lnTo>
                  <a:lnTo>
                    <a:pt x="48654" y="5774"/>
                  </a:lnTo>
                  <a:lnTo>
                    <a:pt x="49890" y="2793"/>
                  </a:lnTo>
                  <a:lnTo>
                    <a:pt x="51212" y="438"/>
                  </a:lnTo>
                  <a:lnTo>
                    <a:pt x="51987" y="0"/>
                  </a:lnTo>
                  <a:lnTo>
                    <a:pt x="57354" y="12478"/>
                  </a:lnTo>
                  <a:lnTo>
                    <a:pt x="62478" y="20505"/>
                  </a:lnTo>
                  <a:lnTo>
                    <a:pt x="66851" y="26295"/>
                  </a:lnTo>
                  <a:lnTo>
                    <a:pt x="73079" y="37396"/>
                  </a:lnTo>
                  <a:lnTo>
                    <a:pt x="74901" y="43311"/>
                  </a:lnTo>
                  <a:lnTo>
                    <a:pt x="75074" y="46964"/>
                  </a:lnTo>
                  <a:lnTo>
                    <a:pt x="76114" y="51979"/>
                  </a:lnTo>
                  <a:lnTo>
                    <a:pt x="75230" y="54850"/>
                  </a:lnTo>
                  <a:lnTo>
                    <a:pt x="75488" y="59364"/>
                  </a:lnTo>
                  <a:lnTo>
                    <a:pt x="75097" y="61680"/>
                  </a:lnTo>
                  <a:lnTo>
                    <a:pt x="74330" y="63385"/>
                  </a:lnTo>
                  <a:lnTo>
                    <a:pt x="74307" y="66656"/>
                  </a:lnTo>
                  <a:lnTo>
                    <a:pt x="74549" y="68400"/>
                  </a:lnTo>
                  <a:lnTo>
                    <a:pt x="74573" y="70716"/>
                  </a:lnTo>
                  <a:lnTo>
                    <a:pt x="75066" y="71616"/>
                  </a:lnTo>
                  <a:lnTo>
                    <a:pt x="75778" y="71944"/>
                  </a:lnTo>
                  <a:lnTo>
                    <a:pt x="76912" y="71107"/>
                  </a:lnTo>
                  <a:lnTo>
                    <a:pt x="78297" y="70755"/>
                  </a:lnTo>
                  <a:lnTo>
                    <a:pt x="78054" y="73532"/>
                  </a:lnTo>
                  <a:lnTo>
                    <a:pt x="76380" y="80550"/>
                  </a:lnTo>
                  <a:lnTo>
                    <a:pt x="74925" y="85643"/>
                  </a:lnTo>
                  <a:lnTo>
                    <a:pt x="72946" y="90071"/>
                  </a:lnTo>
                  <a:lnTo>
                    <a:pt x="70427" y="94116"/>
                  </a:lnTo>
                  <a:lnTo>
                    <a:pt x="67407" y="95696"/>
                  </a:lnTo>
                  <a:lnTo>
                    <a:pt x="65287" y="96259"/>
                  </a:lnTo>
                  <a:lnTo>
                    <a:pt x="61234" y="96463"/>
                  </a:lnTo>
                  <a:lnTo>
                    <a:pt x="57870" y="95782"/>
                  </a:lnTo>
                  <a:lnTo>
                    <a:pt x="54983" y="96275"/>
                  </a:lnTo>
                  <a:lnTo>
                    <a:pt x="53825" y="97112"/>
                  </a:lnTo>
                  <a:lnTo>
                    <a:pt x="52965" y="98552"/>
                  </a:lnTo>
                  <a:lnTo>
                    <a:pt x="53598" y="100781"/>
                  </a:lnTo>
                  <a:lnTo>
                    <a:pt x="53512" y="102425"/>
                  </a:lnTo>
                  <a:lnTo>
                    <a:pt x="52276" y="102299"/>
                  </a:lnTo>
                  <a:lnTo>
                    <a:pt x="49828" y="101345"/>
                  </a:lnTo>
                  <a:lnTo>
                    <a:pt x="47113" y="101212"/>
                  </a:lnTo>
                  <a:lnTo>
                    <a:pt x="45845" y="100735"/>
                  </a:lnTo>
                  <a:lnTo>
                    <a:pt x="44562" y="98380"/>
                  </a:lnTo>
                  <a:lnTo>
                    <a:pt x="43256" y="98466"/>
                  </a:lnTo>
                  <a:lnTo>
                    <a:pt x="40987" y="99866"/>
                  </a:lnTo>
                  <a:lnTo>
                    <a:pt x="37513" y="100179"/>
                  </a:lnTo>
                  <a:lnTo>
                    <a:pt x="36293" y="100938"/>
                  </a:lnTo>
                  <a:lnTo>
                    <a:pt x="35855" y="101916"/>
                  </a:lnTo>
                  <a:lnTo>
                    <a:pt x="36356" y="103152"/>
                  </a:lnTo>
                  <a:lnTo>
                    <a:pt x="38108" y="104771"/>
                  </a:lnTo>
                  <a:lnTo>
                    <a:pt x="37521" y="106406"/>
                  </a:lnTo>
                  <a:lnTo>
                    <a:pt x="35706" y="107220"/>
                  </a:lnTo>
                  <a:lnTo>
                    <a:pt x="34235" y="105210"/>
                  </a:lnTo>
                  <a:lnTo>
                    <a:pt x="33320" y="103238"/>
                  </a:lnTo>
                  <a:lnTo>
                    <a:pt x="32295" y="103129"/>
                  </a:lnTo>
                  <a:lnTo>
                    <a:pt x="30699" y="103692"/>
                  </a:lnTo>
                  <a:lnTo>
                    <a:pt x="30378" y="105820"/>
                  </a:lnTo>
                  <a:lnTo>
                    <a:pt x="31122" y="107267"/>
                  </a:lnTo>
                  <a:lnTo>
                    <a:pt x="32342" y="108949"/>
                  </a:lnTo>
                  <a:lnTo>
                    <a:pt x="30629" y="110882"/>
                  </a:lnTo>
                  <a:lnTo>
                    <a:pt x="30175" y="112258"/>
                  </a:lnTo>
                  <a:lnTo>
                    <a:pt x="28947" y="113244"/>
                  </a:lnTo>
                  <a:lnTo>
                    <a:pt x="25630" y="111046"/>
                  </a:lnTo>
                  <a:lnTo>
                    <a:pt x="26107" y="109481"/>
                  </a:lnTo>
                  <a:lnTo>
                    <a:pt x="27546" y="107979"/>
                  </a:lnTo>
                  <a:lnTo>
                    <a:pt x="27719" y="106414"/>
                  </a:lnTo>
                  <a:lnTo>
                    <a:pt x="27241" y="105491"/>
                  </a:lnTo>
                  <a:lnTo>
                    <a:pt x="22500" y="109434"/>
                  </a:lnTo>
                  <a:lnTo>
                    <a:pt x="19574" y="113893"/>
                  </a:lnTo>
                  <a:lnTo>
                    <a:pt x="18010" y="113565"/>
                  </a:lnTo>
                  <a:lnTo>
                    <a:pt x="17360" y="112423"/>
                  </a:lnTo>
                  <a:lnTo>
                    <a:pt x="16445" y="111953"/>
                  </a:lnTo>
                  <a:lnTo>
                    <a:pt x="13284" y="114825"/>
                  </a:lnTo>
                  <a:lnTo>
                    <a:pt x="12705" y="117101"/>
                  </a:lnTo>
                  <a:lnTo>
                    <a:pt x="11547" y="117187"/>
                  </a:lnTo>
                  <a:lnTo>
                    <a:pt x="11039" y="116225"/>
                  </a:lnTo>
                  <a:lnTo>
                    <a:pt x="11000" y="114160"/>
                  </a:lnTo>
                  <a:lnTo>
                    <a:pt x="10460" y="112423"/>
                  </a:lnTo>
                  <a:lnTo>
                    <a:pt x="7182" y="109888"/>
                  </a:lnTo>
                  <a:lnTo>
                    <a:pt x="5696" y="107666"/>
                  </a:lnTo>
                  <a:lnTo>
                    <a:pt x="6501" y="106422"/>
                  </a:lnTo>
                  <a:lnTo>
                    <a:pt x="9240" y="107095"/>
                  </a:lnTo>
                  <a:lnTo>
                    <a:pt x="11407" y="107009"/>
                  </a:lnTo>
                  <a:lnTo>
                    <a:pt x="10976" y="105953"/>
                  </a:lnTo>
                  <a:lnTo>
                    <a:pt x="10264" y="105452"/>
                  </a:lnTo>
                  <a:lnTo>
                    <a:pt x="11712" y="104857"/>
                  </a:lnTo>
                  <a:lnTo>
                    <a:pt x="12916" y="103645"/>
                  </a:lnTo>
                  <a:lnTo>
                    <a:pt x="11915" y="103316"/>
                  </a:lnTo>
                  <a:lnTo>
                    <a:pt x="10397" y="104020"/>
                  </a:lnTo>
                  <a:lnTo>
                    <a:pt x="9130" y="103676"/>
                  </a:lnTo>
                  <a:lnTo>
                    <a:pt x="8629" y="100758"/>
                  </a:lnTo>
                  <a:lnTo>
                    <a:pt x="7088" y="97762"/>
                  </a:lnTo>
                  <a:lnTo>
                    <a:pt x="6282" y="94851"/>
                  </a:lnTo>
                  <a:lnTo>
                    <a:pt x="7808" y="93177"/>
                  </a:lnTo>
                  <a:lnTo>
                    <a:pt x="8582" y="90564"/>
                  </a:lnTo>
                  <a:lnTo>
                    <a:pt x="10006" y="86778"/>
                  </a:lnTo>
                  <a:lnTo>
                    <a:pt x="10718" y="85549"/>
                  </a:lnTo>
                  <a:lnTo>
                    <a:pt x="12682" y="84657"/>
                  </a:lnTo>
                  <a:lnTo>
                    <a:pt x="13378" y="83679"/>
                  </a:lnTo>
                  <a:lnTo>
                    <a:pt x="12299" y="83179"/>
                  </a:lnTo>
                  <a:lnTo>
                    <a:pt x="10577" y="82733"/>
                  </a:lnTo>
                  <a:lnTo>
                    <a:pt x="10616" y="81638"/>
                  </a:lnTo>
                  <a:lnTo>
                    <a:pt x="11790" y="81043"/>
                  </a:lnTo>
                  <a:lnTo>
                    <a:pt x="13104" y="79830"/>
                  </a:lnTo>
                  <a:lnTo>
                    <a:pt x="15639" y="78359"/>
                  </a:lnTo>
                  <a:lnTo>
                    <a:pt x="16429" y="75582"/>
                  </a:lnTo>
                  <a:lnTo>
                    <a:pt x="15694" y="74878"/>
                  </a:lnTo>
                  <a:lnTo>
                    <a:pt x="14105" y="74221"/>
                  </a:lnTo>
                  <a:lnTo>
                    <a:pt x="14466" y="72813"/>
                  </a:lnTo>
                  <a:lnTo>
                    <a:pt x="15123" y="71741"/>
                  </a:lnTo>
                  <a:lnTo>
                    <a:pt x="14872" y="71099"/>
                  </a:lnTo>
                  <a:lnTo>
                    <a:pt x="13002" y="69284"/>
                  </a:lnTo>
                  <a:lnTo>
                    <a:pt x="11767" y="67634"/>
                  </a:lnTo>
                  <a:lnTo>
                    <a:pt x="12134" y="65748"/>
                  </a:lnTo>
                  <a:lnTo>
                    <a:pt x="11853" y="62893"/>
                  </a:lnTo>
                  <a:lnTo>
                    <a:pt x="12017" y="60491"/>
                  </a:lnTo>
                  <a:lnTo>
                    <a:pt x="11931" y="59184"/>
                  </a:lnTo>
                  <a:lnTo>
                    <a:pt x="11016" y="56251"/>
                  </a:lnTo>
                  <a:lnTo>
                    <a:pt x="10601" y="53301"/>
                  </a:lnTo>
                  <a:lnTo>
                    <a:pt x="9404" y="53731"/>
                  </a:lnTo>
                  <a:lnTo>
                    <a:pt x="8434" y="54467"/>
                  </a:lnTo>
                  <a:lnTo>
                    <a:pt x="4968" y="53426"/>
                  </a:lnTo>
                  <a:lnTo>
                    <a:pt x="3865" y="53364"/>
                  </a:lnTo>
                  <a:lnTo>
                    <a:pt x="3419" y="51173"/>
                  </a:lnTo>
                  <a:lnTo>
                    <a:pt x="4663" y="48474"/>
                  </a:lnTo>
                  <a:lnTo>
                    <a:pt x="7612" y="46088"/>
                  </a:lnTo>
                  <a:lnTo>
                    <a:pt x="9310" y="45791"/>
                  </a:lnTo>
                  <a:lnTo>
                    <a:pt x="10585" y="44742"/>
                  </a:lnTo>
                  <a:lnTo>
                    <a:pt x="12580" y="44414"/>
                  </a:lnTo>
                  <a:lnTo>
                    <a:pt x="14974" y="46041"/>
                  </a:lnTo>
                  <a:lnTo>
                    <a:pt x="17118" y="46370"/>
                  </a:lnTo>
                  <a:lnTo>
                    <a:pt x="18307" y="49162"/>
                  </a:lnTo>
                  <a:lnTo>
                    <a:pt x="19042" y="49757"/>
                  </a:lnTo>
                  <a:lnTo>
                    <a:pt x="19199" y="48732"/>
                  </a:lnTo>
                  <a:lnTo>
                    <a:pt x="20936" y="47527"/>
                  </a:lnTo>
                  <a:lnTo>
                    <a:pt x="21350" y="46620"/>
                  </a:lnTo>
                  <a:lnTo>
                    <a:pt x="20975" y="46119"/>
                  </a:lnTo>
                  <a:lnTo>
                    <a:pt x="18980" y="45626"/>
                  </a:lnTo>
                  <a:lnTo>
                    <a:pt x="17188" y="42153"/>
                  </a:lnTo>
                  <a:lnTo>
                    <a:pt x="16938" y="40627"/>
                  </a:lnTo>
                  <a:lnTo>
                    <a:pt x="16289" y="39657"/>
                  </a:lnTo>
                  <a:lnTo>
                    <a:pt x="17251" y="36872"/>
                  </a:lnTo>
                  <a:lnTo>
                    <a:pt x="15177" y="33688"/>
                  </a:lnTo>
                  <a:lnTo>
                    <a:pt x="14168" y="32686"/>
                  </a:lnTo>
                  <a:lnTo>
                    <a:pt x="14317" y="29815"/>
                  </a:lnTo>
                  <a:lnTo>
                    <a:pt x="13237" y="27992"/>
                  </a:lnTo>
                  <a:lnTo>
                    <a:pt x="12635" y="26991"/>
                  </a:lnTo>
                  <a:lnTo>
                    <a:pt x="12267" y="25254"/>
                  </a:lnTo>
                  <a:lnTo>
                    <a:pt x="12580" y="24472"/>
                  </a:lnTo>
                  <a:lnTo>
                    <a:pt x="13519" y="24174"/>
                  </a:lnTo>
                  <a:lnTo>
                    <a:pt x="13754" y="23431"/>
                  </a:lnTo>
                  <a:close/>
                  <a:moveTo>
                    <a:pt x="11266" y="24675"/>
                  </a:moveTo>
                  <a:lnTo>
                    <a:pt x="11164" y="28329"/>
                  </a:lnTo>
                  <a:lnTo>
                    <a:pt x="9952" y="28172"/>
                  </a:lnTo>
                  <a:lnTo>
                    <a:pt x="9130" y="27804"/>
                  </a:lnTo>
                  <a:lnTo>
                    <a:pt x="8778" y="27092"/>
                  </a:lnTo>
                  <a:lnTo>
                    <a:pt x="7949" y="23705"/>
                  </a:lnTo>
                  <a:lnTo>
                    <a:pt x="8880" y="22304"/>
                  </a:lnTo>
                  <a:lnTo>
                    <a:pt x="10671" y="23416"/>
                  </a:lnTo>
                  <a:lnTo>
                    <a:pt x="11266" y="24675"/>
                  </a:lnTo>
                  <a:close/>
                  <a:moveTo>
                    <a:pt x="107776" y="31810"/>
                  </a:moveTo>
                  <a:lnTo>
                    <a:pt x="106774" y="32624"/>
                  </a:lnTo>
                  <a:lnTo>
                    <a:pt x="105593" y="31810"/>
                  </a:lnTo>
                  <a:lnTo>
                    <a:pt x="105444" y="30942"/>
                  </a:lnTo>
                  <a:lnTo>
                    <a:pt x="106062" y="30191"/>
                  </a:lnTo>
                  <a:lnTo>
                    <a:pt x="107502" y="29737"/>
                  </a:lnTo>
                  <a:lnTo>
                    <a:pt x="108175" y="30394"/>
                  </a:lnTo>
                  <a:lnTo>
                    <a:pt x="107776" y="31810"/>
                  </a:lnTo>
                  <a:close/>
                  <a:moveTo>
                    <a:pt x="8997" y="58785"/>
                  </a:moveTo>
                  <a:lnTo>
                    <a:pt x="8700" y="60545"/>
                  </a:lnTo>
                  <a:lnTo>
                    <a:pt x="7245" y="59388"/>
                  </a:lnTo>
                  <a:lnTo>
                    <a:pt x="6822" y="55523"/>
                  </a:lnTo>
                  <a:lnTo>
                    <a:pt x="8316" y="56649"/>
                  </a:lnTo>
                  <a:lnTo>
                    <a:pt x="8997" y="58785"/>
                  </a:lnTo>
                  <a:close/>
                  <a:moveTo>
                    <a:pt x="60021" y="104365"/>
                  </a:moveTo>
                  <a:lnTo>
                    <a:pt x="57948" y="106007"/>
                  </a:lnTo>
                  <a:lnTo>
                    <a:pt x="55155" y="103801"/>
                  </a:lnTo>
                  <a:lnTo>
                    <a:pt x="54490" y="102589"/>
                  </a:lnTo>
                  <a:lnTo>
                    <a:pt x="56611" y="100797"/>
                  </a:lnTo>
                  <a:lnTo>
                    <a:pt x="58410" y="98755"/>
                  </a:lnTo>
                  <a:lnTo>
                    <a:pt x="59591" y="98630"/>
                  </a:lnTo>
                  <a:lnTo>
                    <a:pt x="60021" y="104365"/>
                  </a:lnTo>
                  <a:close/>
                  <a:moveTo>
                    <a:pt x="45188" y="104169"/>
                  </a:moveTo>
                  <a:lnTo>
                    <a:pt x="44946" y="106774"/>
                  </a:lnTo>
                  <a:lnTo>
                    <a:pt x="43397" y="106907"/>
                  </a:lnTo>
                  <a:lnTo>
                    <a:pt x="42474" y="105233"/>
                  </a:lnTo>
                  <a:lnTo>
                    <a:pt x="41488" y="106047"/>
                  </a:lnTo>
                  <a:lnTo>
                    <a:pt x="40979" y="106062"/>
                  </a:lnTo>
                  <a:lnTo>
                    <a:pt x="40197" y="103974"/>
                  </a:lnTo>
                  <a:lnTo>
                    <a:pt x="40064" y="102346"/>
                  </a:lnTo>
                  <a:lnTo>
                    <a:pt x="41887" y="101102"/>
                  </a:lnTo>
                  <a:lnTo>
                    <a:pt x="42998" y="101846"/>
                  </a:lnTo>
                  <a:lnTo>
                    <a:pt x="44578" y="102229"/>
                  </a:lnTo>
                  <a:lnTo>
                    <a:pt x="45188" y="104169"/>
                  </a:lnTo>
                  <a:close/>
                  <a:moveTo>
                    <a:pt x="3614" y="106156"/>
                  </a:moveTo>
                  <a:lnTo>
                    <a:pt x="3325" y="106798"/>
                  </a:lnTo>
                  <a:lnTo>
                    <a:pt x="2370" y="106610"/>
                  </a:lnTo>
                  <a:lnTo>
                    <a:pt x="1385" y="104779"/>
                  </a:lnTo>
                  <a:lnTo>
                    <a:pt x="978" y="103324"/>
                  </a:lnTo>
                  <a:lnTo>
                    <a:pt x="0" y="102526"/>
                  </a:lnTo>
                  <a:lnTo>
                    <a:pt x="1557" y="101267"/>
                  </a:lnTo>
                  <a:lnTo>
                    <a:pt x="3536" y="103535"/>
                  </a:lnTo>
                  <a:lnTo>
                    <a:pt x="3614" y="106156"/>
                  </a:lnTo>
                  <a:close/>
                  <a:moveTo>
                    <a:pt x="39336" y="109238"/>
                  </a:moveTo>
                  <a:lnTo>
                    <a:pt x="39086" y="110060"/>
                  </a:lnTo>
                  <a:lnTo>
                    <a:pt x="37975" y="108816"/>
                  </a:lnTo>
                  <a:lnTo>
                    <a:pt x="39078" y="107455"/>
                  </a:lnTo>
                  <a:lnTo>
                    <a:pt x="39336" y="109238"/>
                  </a:lnTo>
                  <a:close/>
                  <a:moveTo>
                    <a:pt x="4968" y="115724"/>
                  </a:moveTo>
                  <a:lnTo>
                    <a:pt x="3560" y="116131"/>
                  </a:lnTo>
                  <a:lnTo>
                    <a:pt x="2770" y="115216"/>
                  </a:lnTo>
                  <a:lnTo>
                    <a:pt x="2222" y="114973"/>
                  </a:lnTo>
                  <a:lnTo>
                    <a:pt x="2535" y="113776"/>
                  </a:lnTo>
                  <a:lnTo>
                    <a:pt x="4819" y="111421"/>
                  </a:lnTo>
                  <a:lnTo>
                    <a:pt x="5273" y="110608"/>
                  </a:lnTo>
                  <a:lnTo>
                    <a:pt x="7393" y="111101"/>
                  </a:lnTo>
                  <a:lnTo>
                    <a:pt x="8183" y="112352"/>
                  </a:lnTo>
                  <a:lnTo>
                    <a:pt x="7213" y="114246"/>
                  </a:lnTo>
                  <a:lnTo>
                    <a:pt x="4968" y="115724"/>
                  </a:lnTo>
                  <a:close/>
                  <a:moveTo>
                    <a:pt x="16375" y="116428"/>
                  </a:moveTo>
                  <a:lnTo>
                    <a:pt x="16742" y="117688"/>
                  </a:lnTo>
                  <a:lnTo>
                    <a:pt x="14966" y="117453"/>
                  </a:lnTo>
                  <a:lnTo>
                    <a:pt x="14028" y="116241"/>
                  </a:lnTo>
                  <a:lnTo>
                    <a:pt x="14153" y="115200"/>
                  </a:lnTo>
                  <a:lnTo>
                    <a:pt x="15209" y="115051"/>
                  </a:lnTo>
                  <a:lnTo>
                    <a:pt x="16375" y="116428"/>
                  </a:lnTo>
                  <a:close/>
                  <a:moveTo>
                    <a:pt x="7010" y="145884"/>
                  </a:moveTo>
                  <a:lnTo>
                    <a:pt x="6024" y="146463"/>
                  </a:lnTo>
                  <a:lnTo>
                    <a:pt x="5109" y="146118"/>
                  </a:lnTo>
                  <a:lnTo>
                    <a:pt x="4866" y="145844"/>
                  </a:lnTo>
                  <a:lnTo>
                    <a:pt x="3755" y="144350"/>
                  </a:lnTo>
                  <a:lnTo>
                    <a:pt x="3474" y="143583"/>
                  </a:lnTo>
                  <a:lnTo>
                    <a:pt x="4217" y="142113"/>
                  </a:lnTo>
                  <a:lnTo>
                    <a:pt x="7252" y="139695"/>
                  </a:lnTo>
                  <a:lnTo>
                    <a:pt x="15107" y="137364"/>
                  </a:lnTo>
                  <a:lnTo>
                    <a:pt x="16523" y="137262"/>
                  </a:lnTo>
                  <a:lnTo>
                    <a:pt x="19621" y="138264"/>
                  </a:lnTo>
                  <a:lnTo>
                    <a:pt x="20286" y="140133"/>
                  </a:lnTo>
                  <a:lnTo>
                    <a:pt x="19715" y="141745"/>
                  </a:lnTo>
                  <a:lnTo>
                    <a:pt x="19003" y="142824"/>
                  </a:lnTo>
                  <a:lnTo>
                    <a:pt x="15412" y="144640"/>
                  </a:lnTo>
                  <a:lnTo>
                    <a:pt x="12611" y="145508"/>
                  </a:lnTo>
                  <a:lnTo>
                    <a:pt x="7010" y="14588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37120310-A059-38D0-0E3C-A0E59A1A680C}"/>
                </a:ext>
              </a:extLst>
            </p:cNvPr>
            <p:cNvSpPr>
              <a:spLocks/>
            </p:cNvSpPr>
            <p:nvPr/>
          </p:nvSpPr>
          <p:spPr>
            <a:xfrm>
              <a:off x="7690675" y="3598833"/>
              <a:ext cx="37842" cy="41800"/>
            </a:xfrm>
            <a:custGeom>
              <a:avLst/>
              <a:gdLst>
                <a:gd name="connsiteX0" fmla="*/ 33656 w 37842"/>
                <a:gd name="connsiteY0" fmla="*/ 30199 h 41800"/>
                <a:gd name="connsiteX1" fmla="*/ 33625 w 37842"/>
                <a:gd name="connsiteY1" fmla="*/ 30199 h 41800"/>
                <a:gd name="connsiteX2" fmla="*/ 29862 w 37842"/>
                <a:gd name="connsiteY2" fmla="*/ 31020 h 41800"/>
                <a:gd name="connsiteX3" fmla="*/ 28595 w 37842"/>
                <a:gd name="connsiteY3" fmla="*/ 31982 h 41800"/>
                <a:gd name="connsiteX4" fmla="*/ 27844 w 37842"/>
                <a:gd name="connsiteY4" fmla="*/ 33672 h 41800"/>
                <a:gd name="connsiteX5" fmla="*/ 27601 w 37842"/>
                <a:gd name="connsiteY5" fmla="*/ 34541 h 41800"/>
                <a:gd name="connsiteX6" fmla="*/ 26937 w 37842"/>
                <a:gd name="connsiteY6" fmla="*/ 34572 h 41800"/>
                <a:gd name="connsiteX7" fmla="*/ 25833 w 37842"/>
                <a:gd name="connsiteY7" fmla="*/ 33703 h 41800"/>
                <a:gd name="connsiteX8" fmla="*/ 24441 w 37842"/>
                <a:gd name="connsiteY8" fmla="*/ 32342 h 41800"/>
                <a:gd name="connsiteX9" fmla="*/ 22618 w 37842"/>
                <a:gd name="connsiteY9" fmla="*/ 32452 h 41800"/>
                <a:gd name="connsiteX10" fmla="*/ 16437 w 37842"/>
                <a:gd name="connsiteY10" fmla="*/ 35409 h 41800"/>
                <a:gd name="connsiteX11" fmla="*/ 15827 w 37842"/>
                <a:gd name="connsiteY11" fmla="*/ 36958 h 41800"/>
                <a:gd name="connsiteX12" fmla="*/ 15694 w 37842"/>
                <a:gd name="connsiteY12" fmla="*/ 40314 h 41800"/>
                <a:gd name="connsiteX13" fmla="*/ 15272 w 37842"/>
                <a:gd name="connsiteY13" fmla="*/ 41222 h 41800"/>
                <a:gd name="connsiteX14" fmla="*/ 14606 w 37842"/>
                <a:gd name="connsiteY14" fmla="*/ 41801 h 41800"/>
                <a:gd name="connsiteX15" fmla="*/ 12056 w 37842"/>
                <a:gd name="connsiteY15" fmla="*/ 41433 h 41800"/>
                <a:gd name="connsiteX16" fmla="*/ 11782 w 37842"/>
                <a:gd name="connsiteY16" fmla="*/ 41214 h 41800"/>
                <a:gd name="connsiteX17" fmla="*/ 12119 w 37842"/>
                <a:gd name="connsiteY17" fmla="*/ 39931 h 41800"/>
                <a:gd name="connsiteX18" fmla="*/ 11986 w 37842"/>
                <a:gd name="connsiteY18" fmla="*/ 37115 h 41800"/>
                <a:gd name="connsiteX19" fmla="*/ 10828 w 37842"/>
                <a:gd name="connsiteY19" fmla="*/ 32444 h 41800"/>
                <a:gd name="connsiteX20" fmla="*/ 10014 w 37842"/>
                <a:gd name="connsiteY20" fmla="*/ 30918 h 41800"/>
                <a:gd name="connsiteX21" fmla="*/ 8317 w 37842"/>
                <a:gd name="connsiteY21" fmla="*/ 29393 h 41800"/>
                <a:gd name="connsiteX22" fmla="*/ 7002 w 37842"/>
                <a:gd name="connsiteY22" fmla="*/ 28391 h 41800"/>
                <a:gd name="connsiteX23" fmla="*/ 4632 w 37842"/>
                <a:gd name="connsiteY23" fmla="*/ 27499 h 41800"/>
                <a:gd name="connsiteX24" fmla="*/ 3435 w 37842"/>
                <a:gd name="connsiteY24" fmla="*/ 24918 h 41800"/>
                <a:gd name="connsiteX25" fmla="*/ 1627 w 37842"/>
                <a:gd name="connsiteY25" fmla="*/ 21992 h 41800"/>
                <a:gd name="connsiteX26" fmla="*/ 759 w 37842"/>
                <a:gd name="connsiteY26" fmla="*/ 21319 h 41800"/>
                <a:gd name="connsiteX27" fmla="*/ 900 w 37842"/>
                <a:gd name="connsiteY27" fmla="*/ 21030 h 41800"/>
                <a:gd name="connsiteX28" fmla="*/ 1315 w 37842"/>
                <a:gd name="connsiteY28" fmla="*/ 18816 h 41800"/>
                <a:gd name="connsiteX29" fmla="*/ 798 w 37842"/>
                <a:gd name="connsiteY29" fmla="*/ 17204 h 41800"/>
                <a:gd name="connsiteX30" fmla="*/ 0 w 37842"/>
                <a:gd name="connsiteY30" fmla="*/ 15827 h 41800"/>
                <a:gd name="connsiteX31" fmla="*/ 540 w 37842"/>
                <a:gd name="connsiteY31" fmla="*/ 14990 h 41800"/>
                <a:gd name="connsiteX32" fmla="*/ 2207 w 37842"/>
                <a:gd name="connsiteY32" fmla="*/ 14998 h 41800"/>
                <a:gd name="connsiteX33" fmla="*/ 3583 w 37842"/>
                <a:gd name="connsiteY33" fmla="*/ 15154 h 41800"/>
                <a:gd name="connsiteX34" fmla="*/ 4076 w 37842"/>
                <a:gd name="connsiteY34" fmla="*/ 13832 h 41800"/>
                <a:gd name="connsiteX35" fmla="*/ 6916 w 37842"/>
                <a:gd name="connsiteY35" fmla="*/ 12971 h 41800"/>
                <a:gd name="connsiteX36" fmla="*/ 9647 w 37842"/>
                <a:gd name="connsiteY36" fmla="*/ 12072 h 41800"/>
                <a:gd name="connsiteX37" fmla="*/ 10046 w 37842"/>
                <a:gd name="connsiteY37" fmla="*/ 11446 h 41800"/>
                <a:gd name="connsiteX38" fmla="*/ 9420 w 37842"/>
                <a:gd name="connsiteY38" fmla="*/ 10084 h 41800"/>
                <a:gd name="connsiteX39" fmla="*/ 9787 w 37842"/>
                <a:gd name="connsiteY39" fmla="*/ 9232 h 41800"/>
                <a:gd name="connsiteX40" fmla="*/ 13057 w 37842"/>
                <a:gd name="connsiteY40" fmla="*/ 6807 h 41800"/>
                <a:gd name="connsiteX41" fmla="*/ 13589 w 37842"/>
                <a:gd name="connsiteY41" fmla="*/ 5703 h 41800"/>
                <a:gd name="connsiteX42" fmla="*/ 13793 w 37842"/>
                <a:gd name="connsiteY42" fmla="*/ 4843 h 41800"/>
                <a:gd name="connsiteX43" fmla="*/ 13355 w 37842"/>
                <a:gd name="connsiteY43" fmla="*/ 3920 h 41800"/>
                <a:gd name="connsiteX44" fmla="*/ 12737 w 37842"/>
                <a:gd name="connsiteY44" fmla="*/ 2488 h 41800"/>
                <a:gd name="connsiteX45" fmla="*/ 13034 w 37842"/>
                <a:gd name="connsiteY45" fmla="*/ 1878 h 41800"/>
                <a:gd name="connsiteX46" fmla="*/ 14732 w 37842"/>
                <a:gd name="connsiteY46" fmla="*/ 1048 h 41800"/>
                <a:gd name="connsiteX47" fmla="*/ 16117 w 37842"/>
                <a:gd name="connsiteY47" fmla="*/ 78 h 41800"/>
                <a:gd name="connsiteX48" fmla="*/ 16930 w 37842"/>
                <a:gd name="connsiteY48" fmla="*/ 0 h 41800"/>
                <a:gd name="connsiteX49" fmla="*/ 17438 w 37842"/>
                <a:gd name="connsiteY49" fmla="*/ 696 h 41800"/>
                <a:gd name="connsiteX50" fmla="*/ 17438 w 37842"/>
                <a:gd name="connsiteY50" fmla="*/ 1416 h 41800"/>
                <a:gd name="connsiteX51" fmla="*/ 17893 w 37842"/>
                <a:gd name="connsiteY51" fmla="*/ 2629 h 41800"/>
                <a:gd name="connsiteX52" fmla="*/ 18910 w 37842"/>
                <a:gd name="connsiteY52" fmla="*/ 3286 h 41800"/>
                <a:gd name="connsiteX53" fmla="*/ 20600 w 37842"/>
                <a:gd name="connsiteY53" fmla="*/ 4358 h 41800"/>
                <a:gd name="connsiteX54" fmla="*/ 22563 w 37842"/>
                <a:gd name="connsiteY54" fmla="*/ 5085 h 41800"/>
                <a:gd name="connsiteX55" fmla="*/ 24096 w 37842"/>
                <a:gd name="connsiteY55" fmla="*/ 6541 h 41800"/>
                <a:gd name="connsiteX56" fmla="*/ 26201 w 37842"/>
                <a:gd name="connsiteY56" fmla="*/ 9138 h 41800"/>
                <a:gd name="connsiteX57" fmla="*/ 26514 w 37842"/>
                <a:gd name="connsiteY57" fmla="*/ 10421 h 41800"/>
                <a:gd name="connsiteX58" fmla="*/ 28407 w 37842"/>
                <a:gd name="connsiteY58" fmla="*/ 11571 h 41800"/>
                <a:gd name="connsiteX59" fmla="*/ 30160 w 37842"/>
                <a:gd name="connsiteY59" fmla="*/ 12862 h 41800"/>
                <a:gd name="connsiteX60" fmla="*/ 29886 w 37842"/>
                <a:gd name="connsiteY60" fmla="*/ 15248 h 41800"/>
                <a:gd name="connsiteX61" fmla="*/ 35855 w 37842"/>
                <a:gd name="connsiteY61" fmla="*/ 17329 h 41800"/>
                <a:gd name="connsiteX62" fmla="*/ 37200 w 37842"/>
                <a:gd name="connsiteY62" fmla="*/ 17313 h 41800"/>
                <a:gd name="connsiteX63" fmla="*/ 37842 w 37842"/>
                <a:gd name="connsiteY63" fmla="*/ 17681 h 41800"/>
                <a:gd name="connsiteX64" fmla="*/ 37826 w 37842"/>
                <a:gd name="connsiteY64" fmla="*/ 18221 h 41800"/>
                <a:gd name="connsiteX65" fmla="*/ 37357 w 37842"/>
                <a:gd name="connsiteY65" fmla="*/ 19887 h 41800"/>
                <a:gd name="connsiteX66" fmla="*/ 34900 w 37842"/>
                <a:gd name="connsiteY66" fmla="*/ 25004 h 41800"/>
                <a:gd name="connsiteX67" fmla="*/ 34705 w 37842"/>
                <a:gd name="connsiteY67" fmla="*/ 26060 h 41800"/>
                <a:gd name="connsiteX68" fmla="*/ 32944 w 37842"/>
                <a:gd name="connsiteY68" fmla="*/ 27171 h 41800"/>
                <a:gd name="connsiteX69" fmla="*/ 32702 w 37842"/>
                <a:gd name="connsiteY69" fmla="*/ 27812 h 41800"/>
                <a:gd name="connsiteX70" fmla="*/ 33203 w 37842"/>
                <a:gd name="connsiteY70" fmla="*/ 29213 h 41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37842" h="41800">
                  <a:moveTo>
                    <a:pt x="33656" y="30199"/>
                  </a:moveTo>
                  <a:lnTo>
                    <a:pt x="33625" y="30199"/>
                  </a:lnTo>
                  <a:lnTo>
                    <a:pt x="29862" y="31020"/>
                  </a:lnTo>
                  <a:lnTo>
                    <a:pt x="28595" y="31982"/>
                  </a:lnTo>
                  <a:lnTo>
                    <a:pt x="27844" y="33672"/>
                  </a:lnTo>
                  <a:lnTo>
                    <a:pt x="27601" y="34541"/>
                  </a:lnTo>
                  <a:lnTo>
                    <a:pt x="26937" y="34572"/>
                  </a:lnTo>
                  <a:lnTo>
                    <a:pt x="25833" y="33703"/>
                  </a:lnTo>
                  <a:lnTo>
                    <a:pt x="24441" y="32342"/>
                  </a:lnTo>
                  <a:lnTo>
                    <a:pt x="22618" y="32452"/>
                  </a:lnTo>
                  <a:lnTo>
                    <a:pt x="16437" y="35409"/>
                  </a:lnTo>
                  <a:lnTo>
                    <a:pt x="15827" y="36958"/>
                  </a:lnTo>
                  <a:lnTo>
                    <a:pt x="15694" y="40314"/>
                  </a:lnTo>
                  <a:lnTo>
                    <a:pt x="15272" y="41222"/>
                  </a:lnTo>
                  <a:lnTo>
                    <a:pt x="14606" y="41801"/>
                  </a:lnTo>
                  <a:lnTo>
                    <a:pt x="12056" y="41433"/>
                  </a:lnTo>
                  <a:lnTo>
                    <a:pt x="11782" y="41214"/>
                  </a:lnTo>
                  <a:lnTo>
                    <a:pt x="12119" y="39931"/>
                  </a:lnTo>
                  <a:lnTo>
                    <a:pt x="11986" y="37115"/>
                  </a:lnTo>
                  <a:lnTo>
                    <a:pt x="10828" y="32444"/>
                  </a:lnTo>
                  <a:lnTo>
                    <a:pt x="10014" y="30918"/>
                  </a:lnTo>
                  <a:lnTo>
                    <a:pt x="8317" y="29393"/>
                  </a:lnTo>
                  <a:lnTo>
                    <a:pt x="7002" y="28391"/>
                  </a:lnTo>
                  <a:lnTo>
                    <a:pt x="4632" y="27499"/>
                  </a:lnTo>
                  <a:lnTo>
                    <a:pt x="3435" y="24918"/>
                  </a:lnTo>
                  <a:lnTo>
                    <a:pt x="1627" y="21992"/>
                  </a:lnTo>
                  <a:lnTo>
                    <a:pt x="759" y="21319"/>
                  </a:lnTo>
                  <a:lnTo>
                    <a:pt x="900" y="21030"/>
                  </a:lnTo>
                  <a:lnTo>
                    <a:pt x="1315" y="18816"/>
                  </a:lnTo>
                  <a:lnTo>
                    <a:pt x="798" y="17204"/>
                  </a:lnTo>
                  <a:lnTo>
                    <a:pt x="0" y="15827"/>
                  </a:lnTo>
                  <a:lnTo>
                    <a:pt x="540" y="14990"/>
                  </a:lnTo>
                  <a:lnTo>
                    <a:pt x="2207" y="14998"/>
                  </a:lnTo>
                  <a:lnTo>
                    <a:pt x="3583" y="15154"/>
                  </a:lnTo>
                  <a:lnTo>
                    <a:pt x="4076" y="13832"/>
                  </a:lnTo>
                  <a:lnTo>
                    <a:pt x="6916" y="12971"/>
                  </a:lnTo>
                  <a:lnTo>
                    <a:pt x="9647" y="12072"/>
                  </a:lnTo>
                  <a:lnTo>
                    <a:pt x="10046" y="11446"/>
                  </a:lnTo>
                  <a:lnTo>
                    <a:pt x="9420" y="10084"/>
                  </a:lnTo>
                  <a:lnTo>
                    <a:pt x="9787" y="9232"/>
                  </a:lnTo>
                  <a:lnTo>
                    <a:pt x="13057" y="6807"/>
                  </a:lnTo>
                  <a:lnTo>
                    <a:pt x="13589" y="5703"/>
                  </a:lnTo>
                  <a:lnTo>
                    <a:pt x="13793" y="4843"/>
                  </a:lnTo>
                  <a:lnTo>
                    <a:pt x="13355" y="3920"/>
                  </a:lnTo>
                  <a:lnTo>
                    <a:pt x="12737" y="2488"/>
                  </a:lnTo>
                  <a:lnTo>
                    <a:pt x="13034" y="1878"/>
                  </a:lnTo>
                  <a:lnTo>
                    <a:pt x="14732" y="1048"/>
                  </a:lnTo>
                  <a:lnTo>
                    <a:pt x="16117" y="78"/>
                  </a:lnTo>
                  <a:lnTo>
                    <a:pt x="16930" y="0"/>
                  </a:lnTo>
                  <a:lnTo>
                    <a:pt x="17438" y="696"/>
                  </a:lnTo>
                  <a:lnTo>
                    <a:pt x="17438" y="1416"/>
                  </a:lnTo>
                  <a:lnTo>
                    <a:pt x="17893" y="2629"/>
                  </a:lnTo>
                  <a:lnTo>
                    <a:pt x="18910" y="3286"/>
                  </a:lnTo>
                  <a:lnTo>
                    <a:pt x="20600" y="4358"/>
                  </a:lnTo>
                  <a:lnTo>
                    <a:pt x="22563" y="5085"/>
                  </a:lnTo>
                  <a:lnTo>
                    <a:pt x="24096" y="6541"/>
                  </a:lnTo>
                  <a:lnTo>
                    <a:pt x="26201" y="9138"/>
                  </a:lnTo>
                  <a:lnTo>
                    <a:pt x="26514" y="10421"/>
                  </a:lnTo>
                  <a:lnTo>
                    <a:pt x="28407" y="11571"/>
                  </a:lnTo>
                  <a:lnTo>
                    <a:pt x="30160" y="12862"/>
                  </a:lnTo>
                  <a:lnTo>
                    <a:pt x="29886" y="15248"/>
                  </a:lnTo>
                  <a:lnTo>
                    <a:pt x="35855" y="17329"/>
                  </a:lnTo>
                  <a:lnTo>
                    <a:pt x="37200" y="17313"/>
                  </a:lnTo>
                  <a:lnTo>
                    <a:pt x="37842" y="17681"/>
                  </a:lnTo>
                  <a:lnTo>
                    <a:pt x="37826" y="18221"/>
                  </a:lnTo>
                  <a:lnTo>
                    <a:pt x="37357" y="19887"/>
                  </a:lnTo>
                  <a:lnTo>
                    <a:pt x="34900" y="25004"/>
                  </a:lnTo>
                  <a:lnTo>
                    <a:pt x="34705" y="26060"/>
                  </a:lnTo>
                  <a:lnTo>
                    <a:pt x="32944" y="27171"/>
                  </a:lnTo>
                  <a:lnTo>
                    <a:pt x="32702" y="27812"/>
                  </a:lnTo>
                  <a:lnTo>
                    <a:pt x="33203" y="2921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0708216-6938-4C1F-1F01-1BF2C6C59A5D}"/>
                </a:ext>
              </a:extLst>
            </p:cNvPr>
            <p:cNvSpPr>
              <a:spLocks/>
            </p:cNvSpPr>
            <p:nvPr/>
          </p:nvSpPr>
          <p:spPr>
            <a:xfrm>
              <a:off x="8272575" y="3959369"/>
              <a:ext cx="41956" cy="39187"/>
            </a:xfrm>
            <a:custGeom>
              <a:avLst/>
              <a:gdLst>
                <a:gd name="connsiteX0" fmla="*/ 31763 w 41956"/>
                <a:gd name="connsiteY0" fmla="*/ 2879 h 39187"/>
                <a:gd name="connsiteX1" fmla="*/ 31654 w 41956"/>
                <a:gd name="connsiteY1" fmla="*/ 3810 h 39187"/>
                <a:gd name="connsiteX2" fmla="*/ 32358 w 41956"/>
                <a:gd name="connsiteY2" fmla="*/ 6587 h 39187"/>
                <a:gd name="connsiteX3" fmla="*/ 33930 w 41956"/>
                <a:gd name="connsiteY3" fmla="*/ 9615 h 39187"/>
                <a:gd name="connsiteX4" fmla="*/ 35221 w 41956"/>
                <a:gd name="connsiteY4" fmla="*/ 12064 h 39187"/>
                <a:gd name="connsiteX5" fmla="*/ 35385 w 41956"/>
                <a:gd name="connsiteY5" fmla="*/ 13214 h 39187"/>
                <a:gd name="connsiteX6" fmla="*/ 34204 w 41956"/>
                <a:gd name="connsiteY6" fmla="*/ 13049 h 39187"/>
                <a:gd name="connsiteX7" fmla="*/ 33305 w 41956"/>
                <a:gd name="connsiteY7" fmla="*/ 12588 h 39187"/>
                <a:gd name="connsiteX8" fmla="*/ 31575 w 41956"/>
                <a:gd name="connsiteY8" fmla="*/ 12103 h 39187"/>
                <a:gd name="connsiteX9" fmla="*/ 28235 w 41956"/>
                <a:gd name="connsiteY9" fmla="*/ 15350 h 39187"/>
                <a:gd name="connsiteX10" fmla="*/ 26216 w 41956"/>
                <a:gd name="connsiteY10" fmla="*/ 17118 h 39187"/>
                <a:gd name="connsiteX11" fmla="*/ 26162 w 41956"/>
                <a:gd name="connsiteY11" fmla="*/ 17720 h 39187"/>
                <a:gd name="connsiteX12" fmla="*/ 28853 w 41956"/>
                <a:gd name="connsiteY12" fmla="*/ 18401 h 39187"/>
                <a:gd name="connsiteX13" fmla="*/ 30832 w 41956"/>
                <a:gd name="connsiteY13" fmla="*/ 18385 h 39187"/>
                <a:gd name="connsiteX14" fmla="*/ 32209 w 41956"/>
                <a:gd name="connsiteY14" fmla="*/ 17908 h 39187"/>
                <a:gd name="connsiteX15" fmla="*/ 33375 w 41956"/>
                <a:gd name="connsiteY15" fmla="*/ 18667 h 39187"/>
                <a:gd name="connsiteX16" fmla="*/ 34142 w 41956"/>
                <a:gd name="connsiteY16" fmla="*/ 20670 h 39187"/>
                <a:gd name="connsiteX17" fmla="*/ 34447 w 41956"/>
                <a:gd name="connsiteY17" fmla="*/ 22297 h 39187"/>
                <a:gd name="connsiteX18" fmla="*/ 36277 w 41956"/>
                <a:gd name="connsiteY18" fmla="*/ 28078 h 39187"/>
                <a:gd name="connsiteX19" fmla="*/ 37795 w 41956"/>
                <a:gd name="connsiteY19" fmla="*/ 30026 h 39187"/>
                <a:gd name="connsiteX20" fmla="*/ 39688 w 41956"/>
                <a:gd name="connsiteY20" fmla="*/ 33469 h 39187"/>
                <a:gd name="connsiteX21" fmla="*/ 40393 w 41956"/>
                <a:gd name="connsiteY21" fmla="*/ 35252 h 39187"/>
                <a:gd name="connsiteX22" fmla="*/ 40799 w 41956"/>
                <a:gd name="connsiteY22" fmla="*/ 36747 h 39187"/>
                <a:gd name="connsiteX23" fmla="*/ 41957 w 41956"/>
                <a:gd name="connsiteY23" fmla="*/ 38953 h 39187"/>
                <a:gd name="connsiteX24" fmla="*/ 38139 w 41956"/>
                <a:gd name="connsiteY24" fmla="*/ 39008 h 39187"/>
                <a:gd name="connsiteX25" fmla="*/ 33328 w 41956"/>
                <a:gd name="connsiteY25" fmla="*/ 39086 h 39187"/>
                <a:gd name="connsiteX26" fmla="*/ 29424 w 41956"/>
                <a:gd name="connsiteY26" fmla="*/ 39133 h 39187"/>
                <a:gd name="connsiteX27" fmla="*/ 25019 w 41956"/>
                <a:gd name="connsiteY27" fmla="*/ 39188 h 39187"/>
                <a:gd name="connsiteX28" fmla="*/ 23079 w 41956"/>
                <a:gd name="connsiteY28" fmla="*/ 36833 h 39187"/>
                <a:gd name="connsiteX29" fmla="*/ 22430 w 41956"/>
                <a:gd name="connsiteY29" fmla="*/ 34251 h 39187"/>
                <a:gd name="connsiteX30" fmla="*/ 21726 w 41956"/>
                <a:gd name="connsiteY30" fmla="*/ 31599 h 39187"/>
                <a:gd name="connsiteX31" fmla="*/ 19794 w 41956"/>
                <a:gd name="connsiteY31" fmla="*/ 27812 h 39187"/>
                <a:gd name="connsiteX32" fmla="*/ 13331 w 41956"/>
                <a:gd name="connsiteY32" fmla="*/ 26897 h 39187"/>
                <a:gd name="connsiteX33" fmla="*/ 9897 w 41956"/>
                <a:gd name="connsiteY33" fmla="*/ 26404 h 39187"/>
                <a:gd name="connsiteX34" fmla="*/ 4240 w 41956"/>
                <a:gd name="connsiteY34" fmla="*/ 25684 h 39187"/>
                <a:gd name="connsiteX35" fmla="*/ 0 w 41956"/>
                <a:gd name="connsiteY35" fmla="*/ 25144 h 39187"/>
                <a:gd name="connsiteX36" fmla="*/ 3567 w 41956"/>
                <a:gd name="connsiteY36" fmla="*/ 21061 h 39187"/>
                <a:gd name="connsiteX37" fmla="*/ 5226 w 41956"/>
                <a:gd name="connsiteY37" fmla="*/ 18862 h 39187"/>
                <a:gd name="connsiteX38" fmla="*/ 8223 w 41956"/>
                <a:gd name="connsiteY38" fmla="*/ 14098 h 39187"/>
                <a:gd name="connsiteX39" fmla="*/ 9764 w 41956"/>
                <a:gd name="connsiteY39" fmla="*/ 10695 h 39187"/>
                <a:gd name="connsiteX40" fmla="*/ 11250 w 41956"/>
                <a:gd name="connsiteY40" fmla="*/ 6916 h 39187"/>
                <a:gd name="connsiteX41" fmla="*/ 12533 w 41956"/>
                <a:gd name="connsiteY41" fmla="*/ 3974 h 39187"/>
                <a:gd name="connsiteX42" fmla="*/ 12799 w 41956"/>
                <a:gd name="connsiteY42" fmla="*/ 3434 h 39187"/>
                <a:gd name="connsiteX43" fmla="*/ 13543 w 41956"/>
                <a:gd name="connsiteY43" fmla="*/ 2433 h 39187"/>
                <a:gd name="connsiteX44" fmla="*/ 15185 w 41956"/>
                <a:gd name="connsiteY44" fmla="*/ 1408 h 39187"/>
                <a:gd name="connsiteX45" fmla="*/ 17556 w 41956"/>
                <a:gd name="connsiteY45" fmla="*/ 446 h 39187"/>
                <a:gd name="connsiteX46" fmla="*/ 21585 w 41956"/>
                <a:gd name="connsiteY46" fmla="*/ 23 h 39187"/>
                <a:gd name="connsiteX47" fmla="*/ 24417 w 41956"/>
                <a:gd name="connsiteY47" fmla="*/ 0 h 39187"/>
                <a:gd name="connsiteX48" fmla="*/ 25058 w 41956"/>
                <a:gd name="connsiteY48" fmla="*/ 47 h 39187"/>
                <a:gd name="connsiteX49" fmla="*/ 26842 w 41956"/>
                <a:gd name="connsiteY49" fmla="*/ 524 h 39187"/>
                <a:gd name="connsiteX50" fmla="*/ 31763 w 41956"/>
                <a:gd name="connsiteY50" fmla="*/ 2879 h 39187"/>
                <a:gd name="connsiteX51" fmla="*/ 38280 w 41956"/>
                <a:gd name="connsiteY51" fmla="*/ 11899 h 39187"/>
                <a:gd name="connsiteX52" fmla="*/ 37020 w 41956"/>
                <a:gd name="connsiteY52" fmla="*/ 12463 h 39187"/>
                <a:gd name="connsiteX53" fmla="*/ 36176 w 41956"/>
                <a:gd name="connsiteY53" fmla="*/ 12220 h 39187"/>
                <a:gd name="connsiteX54" fmla="*/ 35362 w 41956"/>
                <a:gd name="connsiteY54" fmla="*/ 10867 h 39187"/>
                <a:gd name="connsiteX55" fmla="*/ 34024 w 41956"/>
                <a:gd name="connsiteY55" fmla="*/ 7503 h 39187"/>
                <a:gd name="connsiteX56" fmla="*/ 34752 w 41956"/>
                <a:gd name="connsiteY56" fmla="*/ 6243 h 39187"/>
                <a:gd name="connsiteX57" fmla="*/ 34728 w 41956"/>
                <a:gd name="connsiteY57" fmla="*/ 5703 h 39187"/>
                <a:gd name="connsiteX58" fmla="*/ 34877 w 41956"/>
                <a:gd name="connsiteY58" fmla="*/ 5296 h 39187"/>
                <a:gd name="connsiteX59" fmla="*/ 35291 w 41956"/>
                <a:gd name="connsiteY59" fmla="*/ 5038 h 39187"/>
                <a:gd name="connsiteX60" fmla="*/ 35722 w 41956"/>
                <a:gd name="connsiteY60" fmla="*/ 3450 h 39187"/>
                <a:gd name="connsiteX61" fmla="*/ 36301 w 41956"/>
                <a:gd name="connsiteY61" fmla="*/ 2965 h 39187"/>
                <a:gd name="connsiteX62" fmla="*/ 37240 w 41956"/>
                <a:gd name="connsiteY62" fmla="*/ 4037 h 39187"/>
                <a:gd name="connsiteX63" fmla="*/ 39884 w 41956"/>
                <a:gd name="connsiteY63" fmla="*/ 7909 h 39187"/>
                <a:gd name="connsiteX64" fmla="*/ 39868 w 41956"/>
                <a:gd name="connsiteY64" fmla="*/ 9490 h 39187"/>
                <a:gd name="connsiteX65" fmla="*/ 39712 w 41956"/>
                <a:gd name="connsiteY65" fmla="*/ 10124 h 39187"/>
                <a:gd name="connsiteX66" fmla="*/ 38280 w 41956"/>
                <a:gd name="connsiteY66" fmla="*/ 11899 h 3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41956" h="39187">
                  <a:moveTo>
                    <a:pt x="31763" y="2879"/>
                  </a:moveTo>
                  <a:lnTo>
                    <a:pt x="31654" y="3810"/>
                  </a:lnTo>
                  <a:lnTo>
                    <a:pt x="32358" y="6587"/>
                  </a:lnTo>
                  <a:lnTo>
                    <a:pt x="33930" y="9615"/>
                  </a:lnTo>
                  <a:lnTo>
                    <a:pt x="35221" y="12064"/>
                  </a:lnTo>
                  <a:lnTo>
                    <a:pt x="35385" y="13214"/>
                  </a:lnTo>
                  <a:lnTo>
                    <a:pt x="34204" y="13049"/>
                  </a:lnTo>
                  <a:lnTo>
                    <a:pt x="33305" y="12588"/>
                  </a:lnTo>
                  <a:lnTo>
                    <a:pt x="31575" y="12103"/>
                  </a:lnTo>
                  <a:lnTo>
                    <a:pt x="28235" y="15350"/>
                  </a:lnTo>
                  <a:lnTo>
                    <a:pt x="26216" y="17118"/>
                  </a:lnTo>
                  <a:lnTo>
                    <a:pt x="26162" y="17720"/>
                  </a:lnTo>
                  <a:lnTo>
                    <a:pt x="28853" y="18401"/>
                  </a:lnTo>
                  <a:lnTo>
                    <a:pt x="30832" y="18385"/>
                  </a:lnTo>
                  <a:lnTo>
                    <a:pt x="32209" y="17908"/>
                  </a:lnTo>
                  <a:lnTo>
                    <a:pt x="33375" y="18667"/>
                  </a:lnTo>
                  <a:lnTo>
                    <a:pt x="34142" y="20670"/>
                  </a:lnTo>
                  <a:lnTo>
                    <a:pt x="34447" y="22297"/>
                  </a:lnTo>
                  <a:lnTo>
                    <a:pt x="36277" y="28078"/>
                  </a:lnTo>
                  <a:lnTo>
                    <a:pt x="37795" y="30026"/>
                  </a:lnTo>
                  <a:lnTo>
                    <a:pt x="39688" y="33469"/>
                  </a:lnTo>
                  <a:lnTo>
                    <a:pt x="40393" y="35252"/>
                  </a:lnTo>
                  <a:lnTo>
                    <a:pt x="40799" y="36747"/>
                  </a:lnTo>
                  <a:lnTo>
                    <a:pt x="41957" y="38953"/>
                  </a:lnTo>
                  <a:lnTo>
                    <a:pt x="38139" y="39008"/>
                  </a:lnTo>
                  <a:lnTo>
                    <a:pt x="33328" y="39086"/>
                  </a:lnTo>
                  <a:lnTo>
                    <a:pt x="29424" y="39133"/>
                  </a:lnTo>
                  <a:lnTo>
                    <a:pt x="25019" y="39188"/>
                  </a:lnTo>
                  <a:lnTo>
                    <a:pt x="23079" y="36833"/>
                  </a:lnTo>
                  <a:lnTo>
                    <a:pt x="22430" y="34251"/>
                  </a:lnTo>
                  <a:lnTo>
                    <a:pt x="21726" y="31599"/>
                  </a:lnTo>
                  <a:lnTo>
                    <a:pt x="19794" y="27812"/>
                  </a:lnTo>
                  <a:lnTo>
                    <a:pt x="13331" y="26897"/>
                  </a:lnTo>
                  <a:lnTo>
                    <a:pt x="9897" y="26404"/>
                  </a:lnTo>
                  <a:lnTo>
                    <a:pt x="4240" y="25684"/>
                  </a:lnTo>
                  <a:lnTo>
                    <a:pt x="0" y="25144"/>
                  </a:lnTo>
                  <a:lnTo>
                    <a:pt x="3567" y="21061"/>
                  </a:lnTo>
                  <a:lnTo>
                    <a:pt x="5226" y="18862"/>
                  </a:lnTo>
                  <a:lnTo>
                    <a:pt x="8223" y="14098"/>
                  </a:lnTo>
                  <a:lnTo>
                    <a:pt x="9764" y="10695"/>
                  </a:lnTo>
                  <a:lnTo>
                    <a:pt x="11250" y="6916"/>
                  </a:lnTo>
                  <a:lnTo>
                    <a:pt x="12533" y="3974"/>
                  </a:lnTo>
                  <a:lnTo>
                    <a:pt x="12799" y="3434"/>
                  </a:lnTo>
                  <a:lnTo>
                    <a:pt x="13543" y="2433"/>
                  </a:lnTo>
                  <a:lnTo>
                    <a:pt x="15185" y="1408"/>
                  </a:lnTo>
                  <a:lnTo>
                    <a:pt x="17556" y="446"/>
                  </a:lnTo>
                  <a:lnTo>
                    <a:pt x="21585" y="23"/>
                  </a:lnTo>
                  <a:lnTo>
                    <a:pt x="24417" y="0"/>
                  </a:lnTo>
                  <a:lnTo>
                    <a:pt x="25058" y="47"/>
                  </a:lnTo>
                  <a:lnTo>
                    <a:pt x="26842" y="524"/>
                  </a:lnTo>
                  <a:lnTo>
                    <a:pt x="31763" y="2879"/>
                  </a:lnTo>
                  <a:close/>
                  <a:moveTo>
                    <a:pt x="38280" y="11899"/>
                  </a:moveTo>
                  <a:lnTo>
                    <a:pt x="37020" y="12463"/>
                  </a:lnTo>
                  <a:lnTo>
                    <a:pt x="36176" y="12220"/>
                  </a:lnTo>
                  <a:lnTo>
                    <a:pt x="35362" y="10867"/>
                  </a:lnTo>
                  <a:lnTo>
                    <a:pt x="34024" y="7503"/>
                  </a:lnTo>
                  <a:lnTo>
                    <a:pt x="34752" y="6243"/>
                  </a:lnTo>
                  <a:lnTo>
                    <a:pt x="34728" y="5703"/>
                  </a:lnTo>
                  <a:lnTo>
                    <a:pt x="34877" y="5296"/>
                  </a:lnTo>
                  <a:lnTo>
                    <a:pt x="35291" y="5038"/>
                  </a:lnTo>
                  <a:lnTo>
                    <a:pt x="35722" y="3450"/>
                  </a:lnTo>
                  <a:lnTo>
                    <a:pt x="36301" y="2965"/>
                  </a:lnTo>
                  <a:lnTo>
                    <a:pt x="37240" y="4037"/>
                  </a:lnTo>
                  <a:lnTo>
                    <a:pt x="39884" y="7909"/>
                  </a:lnTo>
                  <a:lnTo>
                    <a:pt x="39868" y="9490"/>
                  </a:lnTo>
                  <a:lnTo>
                    <a:pt x="39712" y="10124"/>
                  </a:lnTo>
                  <a:lnTo>
                    <a:pt x="38280" y="1189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1970BAB-B33D-165F-3819-5E03BC6F6F35}"/>
                </a:ext>
              </a:extLst>
            </p:cNvPr>
            <p:cNvSpPr>
              <a:spLocks/>
            </p:cNvSpPr>
            <p:nvPr/>
          </p:nvSpPr>
          <p:spPr>
            <a:xfrm>
              <a:off x="5463227" y="4208623"/>
              <a:ext cx="36817" cy="11422"/>
            </a:xfrm>
            <a:custGeom>
              <a:avLst/>
              <a:gdLst>
                <a:gd name="connsiteX0" fmla="*/ 35041 w 36817"/>
                <a:gd name="connsiteY0" fmla="*/ 1252 h 11422"/>
                <a:gd name="connsiteX1" fmla="*/ 34016 w 36817"/>
                <a:gd name="connsiteY1" fmla="*/ 1604 h 11422"/>
                <a:gd name="connsiteX2" fmla="*/ 33218 w 36817"/>
                <a:gd name="connsiteY2" fmla="*/ 1463 h 11422"/>
                <a:gd name="connsiteX3" fmla="*/ 35018 w 36817"/>
                <a:gd name="connsiteY3" fmla="*/ 501 h 11422"/>
                <a:gd name="connsiteX4" fmla="*/ 35479 w 36817"/>
                <a:gd name="connsiteY4" fmla="*/ 172 h 11422"/>
                <a:gd name="connsiteX5" fmla="*/ 35878 w 36817"/>
                <a:gd name="connsiteY5" fmla="*/ 0 h 11422"/>
                <a:gd name="connsiteX6" fmla="*/ 36293 w 36817"/>
                <a:gd name="connsiteY6" fmla="*/ 0 h 11422"/>
                <a:gd name="connsiteX7" fmla="*/ 36817 w 36817"/>
                <a:gd name="connsiteY7" fmla="*/ 196 h 11422"/>
                <a:gd name="connsiteX8" fmla="*/ 36817 w 36817"/>
                <a:gd name="connsiteY8" fmla="*/ 344 h 11422"/>
                <a:gd name="connsiteX9" fmla="*/ 35041 w 36817"/>
                <a:gd name="connsiteY9" fmla="*/ 1252 h 11422"/>
                <a:gd name="connsiteX10" fmla="*/ 31630 w 36817"/>
                <a:gd name="connsiteY10" fmla="*/ 1338 h 11422"/>
                <a:gd name="connsiteX11" fmla="*/ 31411 w 36817"/>
                <a:gd name="connsiteY11" fmla="*/ 1471 h 11422"/>
                <a:gd name="connsiteX12" fmla="*/ 30707 w 36817"/>
                <a:gd name="connsiteY12" fmla="*/ 1369 h 11422"/>
                <a:gd name="connsiteX13" fmla="*/ 29095 w 36817"/>
                <a:gd name="connsiteY13" fmla="*/ 2316 h 11422"/>
                <a:gd name="connsiteX14" fmla="*/ 28399 w 36817"/>
                <a:gd name="connsiteY14" fmla="*/ 2261 h 11422"/>
                <a:gd name="connsiteX15" fmla="*/ 28610 w 36817"/>
                <a:gd name="connsiteY15" fmla="*/ 1932 h 11422"/>
                <a:gd name="connsiteX16" fmla="*/ 28947 w 36817"/>
                <a:gd name="connsiteY16" fmla="*/ 1619 h 11422"/>
                <a:gd name="connsiteX17" fmla="*/ 29322 w 36817"/>
                <a:gd name="connsiteY17" fmla="*/ 1393 h 11422"/>
                <a:gd name="connsiteX18" fmla="*/ 29674 w 36817"/>
                <a:gd name="connsiteY18" fmla="*/ 1299 h 11422"/>
                <a:gd name="connsiteX19" fmla="*/ 30801 w 36817"/>
                <a:gd name="connsiteY19" fmla="*/ 1111 h 11422"/>
                <a:gd name="connsiteX20" fmla="*/ 31333 w 36817"/>
                <a:gd name="connsiteY20" fmla="*/ 1088 h 11422"/>
                <a:gd name="connsiteX21" fmla="*/ 31701 w 36817"/>
                <a:gd name="connsiteY21" fmla="*/ 1299 h 11422"/>
                <a:gd name="connsiteX22" fmla="*/ 31630 w 36817"/>
                <a:gd name="connsiteY22" fmla="*/ 1338 h 11422"/>
                <a:gd name="connsiteX23" fmla="*/ 1095 w 36817"/>
                <a:gd name="connsiteY23" fmla="*/ 9654 h 11422"/>
                <a:gd name="connsiteX24" fmla="*/ 1807 w 36817"/>
                <a:gd name="connsiteY24" fmla="*/ 10100 h 11422"/>
                <a:gd name="connsiteX25" fmla="*/ 2699 w 36817"/>
                <a:gd name="connsiteY25" fmla="*/ 9826 h 11422"/>
                <a:gd name="connsiteX26" fmla="*/ 2957 w 36817"/>
                <a:gd name="connsiteY26" fmla="*/ 9334 h 11422"/>
                <a:gd name="connsiteX27" fmla="*/ 6345 w 36817"/>
                <a:gd name="connsiteY27" fmla="*/ 9693 h 11422"/>
                <a:gd name="connsiteX28" fmla="*/ 6853 w 36817"/>
                <a:gd name="connsiteY28" fmla="*/ 10656 h 11422"/>
                <a:gd name="connsiteX29" fmla="*/ 4272 w 36817"/>
                <a:gd name="connsiteY29" fmla="*/ 10679 h 11422"/>
                <a:gd name="connsiteX30" fmla="*/ 3114 w 36817"/>
                <a:gd name="connsiteY30" fmla="*/ 11297 h 11422"/>
                <a:gd name="connsiteX31" fmla="*/ 2535 w 36817"/>
                <a:gd name="connsiteY31" fmla="*/ 11422 h 11422"/>
                <a:gd name="connsiteX32" fmla="*/ 321 w 36817"/>
                <a:gd name="connsiteY32" fmla="*/ 11274 h 11422"/>
                <a:gd name="connsiteX33" fmla="*/ 0 w 36817"/>
                <a:gd name="connsiteY33" fmla="*/ 9044 h 11422"/>
                <a:gd name="connsiteX34" fmla="*/ 618 w 36817"/>
                <a:gd name="connsiteY34" fmla="*/ 8809 h 11422"/>
                <a:gd name="connsiteX35" fmla="*/ 1095 w 36817"/>
                <a:gd name="connsiteY35" fmla="*/ 9654 h 11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6817" h="11422">
                  <a:moveTo>
                    <a:pt x="35041" y="1252"/>
                  </a:moveTo>
                  <a:lnTo>
                    <a:pt x="34016" y="1604"/>
                  </a:lnTo>
                  <a:lnTo>
                    <a:pt x="33218" y="1463"/>
                  </a:lnTo>
                  <a:lnTo>
                    <a:pt x="35018" y="501"/>
                  </a:lnTo>
                  <a:lnTo>
                    <a:pt x="35479" y="172"/>
                  </a:lnTo>
                  <a:lnTo>
                    <a:pt x="35878" y="0"/>
                  </a:lnTo>
                  <a:lnTo>
                    <a:pt x="36293" y="0"/>
                  </a:lnTo>
                  <a:lnTo>
                    <a:pt x="36817" y="196"/>
                  </a:lnTo>
                  <a:lnTo>
                    <a:pt x="36817" y="344"/>
                  </a:lnTo>
                  <a:lnTo>
                    <a:pt x="35041" y="1252"/>
                  </a:lnTo>
                  <a:close/>
                  <a:moveTo>
                    <a:pt x="31630" y="1338"/>
                  </a:moveTo>
                  <a:lnTo>
                    <a:pt x="31411" y="1471"/>
                  </a:lnTo>
                  <a:lnTo>
                    <a:pt x="30707" y="1369"/>
                  </a:lnTo>
                  <a:lnTo>
                    <a:pt x="29095" y="2316"/>
                  </a:lnTo>
                  <a:lnTo>
                    <a:pt x="28399" y="2261"/>
                  </a:lnTo>
                  <a:lnTo>
                    <a:pt x="28610" y="1932"/>
                  </a:lnTo>
                  <a:lnTo>
                    <a:pt x="28947" y="1619"/>
                  </a:lnTo>
                  <a:lnTo>
                    <a:pt x="29322" y="1393"/>
                  </a:lnTo>
                  <a:lnTo>
                    <a:pt x="29674" y="1299"/>
                  </a:lnTo>
                  <a:lnTo>
                    <a:pt x="30801" y="1111"/>
                  </a:lnTo>
                  <a:lnTo>
                    <a:pt x="31333" y="1088"/>
                  </a:lnTo>
                  <a:lnTo>
                    <a:pt x="31701" y="1299"/>
                  </a:lnTo>
                  <a:lnTo>
                    <a:pt x="31630" y="1338"/>
                  </a:lnTo>
                  <a:close/>
                  <a:moveTo>
                    <a:pt x="1095" y="9654"/>
                  </a:moveTo>
                  <a:lnTo>
                    <a:pt x="1807" y="10100"/>
                  </a:lnTo>
                  <a:lnTo>
                    <a:pt x="2699" y="9826"/>
                  </a:lnTo>
                  <a:lnTo>
                    <a:pt x="2957" y="9334"/>
                  </a:lnTo>
                  <a:lnTo>
                    <a:pt x="6345" y="9693"/>
                  </a:lnTo>
                  <a:lnTo>
                    <a:pt x="6853" y="10656"/>
                  </a:lnTo>
                  <a:lnTo>
                    <a:pt x="4272" y="10679"/>
                  </a:lnTo>
                  <a:lnTo>
                    <a:pt x="3114" y="11297"/>
                  </a:lnTo>
                  <a:lnTo>
                    <a:pt x="2535" y="11422"/>
                  </a:lnTo>
                  <a:lnTo>
                    <a:pt x="321" y="11274"/>
                  </a:lnTo>
                  <a:lnTo>
                    <a:pt x="0" y="9044"/>
                  </a:lnTo>
                  <a:lnTo>
                    <a:pt x="618" y="8809"/>
                  </a:lnTo>
                  <a:lnTo>
                    <a:pt x="1095" y="965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27B7E5D-2781-16C4-ABFB-5C401F60C112}"/>
                </a:ext>
              </a:extLst>
            </p:cNvPr>
            <p:cNvSpPr>
              <a:spLocks/>
            </p:cNvSpPr>
            <p:nvPr/>
          </p:nvSpPr>
          <p:spPr>
            <a:xfrm>
              <a:off x="8274296" y="3188526"/>
              <a:ext cx="893897" cy="488299"/>
            </a:xfrm>
            <a:custGeom>
              <a:avLst/>
              <a:gdLst>
                <a:gd name="connsiteX0" fmla="*/ 893898 w 893897"/>
                <a:gd name="connsiteY0" fmla="*/ 225964 h 488299"/>
                <a:gd name="connsiteX1" fmla="*/ 891864 w 893897"/>
                <a:gd name="connsiteY1" fmla="*/ 225299 h 488299"/>
                <a:gd name="connsiteX2" fmla="*/ 887874 w 893897"/>
                <a:gd name="connsiteY2" fmla="*/ 225158 h 488299"/>
                <a:gd name="connsiteX3" fmla="*/ 885441 w 893897"/>
                <a:gd name="connsiteY3" fmla="*/ 225573 h 488299"/>
                <a:gd name="connsiteX4" fmla="*/ 884299 w 893897"/>
                <a:gd name="connsiteY4" fmla="*/ 225808 h 488299"/>
                <a:gd name="connsiteX5" fmla="*/ 882593 w 893897"/>
                <a:gd name="connsiteY5" fmla="*/ 227177 h 488299"/>
                <a:gd name="connsiteX6" fmla="*/ 881381 w 893897"/>
                <a:gd name="connsiteY6" fmla="*/ 228538 h 488299"/>
                <a:gd name="connsiteX7" fmla="*/ 880848 w 893897"/>
                <a:gd name="connsiteY7" fmla="*/ 230854 h 488299"/>
                <a:gd name="connsiteX8" fmla="*/ 881490 w 893897"/>
                <a:gd name="connsiteY8" fmla="*/ 233467 h 488299"/>
                <a:gd name="connsiteX9" fmla="*/ 880614 w 893897"/>
                <a:gd name="connsiteY9" fmla="*/ 238897 h 488299"/>
                <a:gd name="connsiteX10" fmla="*/ 879425 w 893897"/>
                <a:gd name="connsiteY10" fmla="*/ 240938 h 488299"/>
                <a:gd name="connsiteX11" fmla="*/ 876921 w 893897"/>
                <a:gd name="connsiteY11" fmla="*/ 244482 h 488299"/>
                <a:gd name="connsiteX12" fmla="*/ 875466 w 893897"/>
                <a:gd name="connsiteY12" fmla="*/ 245249 h 488299"/>
                <a:gd name="connsiteX13" fmla="*/ 873025 w 893897"/>
                <a:gd name="connsiteY13" fmla="*/ 245883 h 488299"/>
                <a:gd name="connsiteX14" fmla="*/ 870678 w 893897"/>
                <a:gd name="connsiteY14" fmla="*/ 246931 h 488299"/>
                <a:gd name="connsiteX15" fmla="*/ 866078 w 893897"/>
                <a:gd name="connsiteY15" fmla="*/ 247948 h 488299"/>
                <a:gd name="connsiteX16" fmla="*/ 861110 w 893897"/>
                <a:gd name="connsiteY16" fmla="*/ 248465 h 488299"/>
                <a:gd name="connsiteX17" fmla="*/ 859342 w 893897"/>
                <a:gd name="connsiteY17" fmla="*/ 249223 h 488299"/>
                <a:gd name="connsiteX18" fmla="*/ 858082 w 893897"/>
                <a:gd name="connsiteY18" fmla="*/ 251641 h 488299"/>
                <a:gd name="connsiteX19" fmla="*/ 857190 w 893897"/>
                <a:gd name="connsiteY19" fmla="*/ 253651 h 488299"/>
                <a:gd name="connsiteX20" fmla="*/ 856643 w 893897"/>
                <a:gd name="connsiteY20" fmla="*/ 255185 h 488299"/>
                <a:gd name="connsiteX21" fmla="*/ 855234 w 893897"/>
                <a:gd name="connsiteY21" fmla="*/ 260176 h 488299"/>
                <a:gd name="connsiteX22" fmla="*/ 854437 w 893897"/>
                <a:gd name="connsiteY22" fmla="*/ 264628 h 488299"/>
                <a:gd name="connsiteX23" fmla="*/ 855219 w 893897"/>
                <a:gd name="connsiteY23" fmla="*/ 270143 h 488299"/>
                <a:gd name="connsiteX24" fmla="*/ 855806 w 893897"/>
                <a:gd name="connsiteY24" fmla="*/ 276253 h 488299"/>
                <a:gd name="connsiteX25" fmla="*/ 855766 w 893897"/>
                <a:gd name="connsiteY25" fmla="*/ 278358 h 488299"/>
                <a:gd name="connsiteX26" fmla="*/ 856979 w 893897"/>
                <a:gd name="connsiteY26" fmla="*/ 281472 h 488299"/>
                <a:gd name="connsiteX27" fmla="*/ 857590 w 893897"/>
                <a:gd name="connsiteY27" fmla="*/ 283380 h 488299"/>
                <a:gd name="connsiteX28" fmla="*/ 857300 w 893897"/>
                <a:gd name="connsiteY28" fmla="*/ 286087 h 488299"/>
                <a:gd name="connsiteX29" fmla="*/ 855555 w 893897"/>
                <a:gd name="connsiteY29" fmla="*/ 288215 h 488299"/>
                <a:gd name="connsiteX30" fmla="*/ 854507 w 893897"/>
                <a:gd name="connsiteY30" fmla="*/ 291032 h 488299"/>
                <a:gd name="connsiteX31" fmla="*/ 853521 w 893897"/>
                <a:gd name="connsiteY31" fmla="*/ 292229 h 488299"/>
                <a:gd name="connsiteX32" fmla="*/ 850681 w 893897"/>
                <a:gd name="connsiteY32" fmla="*/ 292769 h 488299"/>
                <a:gd name="connsiteX33" fmla="*/ 848006 w 893897"/>
                <a:gd name="connsiteY33" fmla="*/ 293097 h 488299"/>
                <a:gd name="connsiteX34" fmla="*/ 845307 w 893897"/>
                <a:gd name="connsiteY34" fmla="*/ 295515 h 488299"/>
                <a:gd name="connsiteX35" fmla="*/ 843147 w 893897"/>
                <a:gd name="connsiteY35" fmla="*/ 297181 h 488299"/>
                <a:gd name="connsiteX36" fmla="*/ 839768 w 893897"/>
                <a:gd name="connsiteY36" fmla="*/ 299301 h 488299"/>
                <a:gd name="connsiteX37" fmla="*/ 838179 w 893897"/>
                <a:gd name="connsiteY37" fmla="*/ 299700 h 488299"/>
                <a:gd name="connsiteX38" fmla="*/ 837303 w 893897"/>
                <a:gd name="connsiteY38" fmla="*/ 298621 h 488299"/>
                <a:gd name="connsiteX39" fmla="*/ 836724 w 893897"/>
                <a:gd name="connsiteY39" fmla="*/ 296219 h 488299"/>
                <a:gd name="connsiteX40" fmla="*/ 835567 w 893897"/>
                <a:gd name="connsiteY40" fmla="*/ 295155 h 488299"/>
                <a:gd name="connsiteX41" fmla="*/ 833932 w 893897"/>
                <a:gd name="connsiteY41" fmla="*/ 295069 h 488299"/>
                <a:gd name="connsiteX42" fmla="*/ 832617 w 893897"/>
                <a:gd name="connsiteY42" fmla="*/ 295045 h 488299"/>
                <a:gd name="connsiteX43" fmla="*/ 828369 w 893897"/>
                <a:gd name="connsiteY43" fmla="*/ 294396 h 488299"/>
                <a:gd name="connsiteX44" fmla="*/ 825646 w 893897"/>
                <a:gd name="connsiteY44" fmla="*/ 294443 h 488299"/>
                <a:gd name="connsiteX45" fmla="*/ 823605 w 893897"/>
                <a:gd name="connsiteY45" fmla="*/ 294959 h 488299"/>
                <a:gd name="connsiteX46" fmla="*/ 821273 w 893897"/>
                <a:gd name="connsiteY46" fmla="*/ 295217 h 488299"/>
                <a:gd name="connsiteX47" fmla="*/ 817244 w 893897"/>
                <a:gd name="connsiteY47" fmla="*/ 294341 h 488299"/>
                <a:gd name="connsiteX48" fmla="*/ 814639 w 893897"/>
                <a:gd name="connsiteY48" fmla="*/ 293598 h 488299"/>
                <a:gd name="connsiteX49" fmla="*/ 812886 w 893897"/>
                <a:gd name="connsiteY49" fmla="*/ 292886 h 488299"/>
                <a:gd name="connsiteX50" fmla="*/ 808701 w 893897"/>
                <a:gd name="connsiteY50" fmla="*/ 290781 h 488299"/>
                <a:gd name="connsiteX51" fmla="*/ 803201 w 893897"/>
                <a:gd name="connsiteY51" fmla="*/ 288278 h 488299"/>
                <a:gd name="connsiteX52" fmla="*/ 800948 w 893897"/>
                <a:gd name="connsiteY52" fmla="*/ 287543 h 488299"/>
                <a:gd name="connsiteX53" fmla="*/ 799610 w 893897"/>
                <a:gd name="connsiteY53" fmla="*/ 288294 h 488299"/>
                <a:gd name="connsiteX54" fmla="*/ 799407 w 893897"/>
                <a:gd name="connsiteY54" fmla="*/ 289725 h 488299"/>
                <a:gd name="connsiteX55" fmla="*/ 799055 w 893897"/>
                <a:gd name="connsiteY55" fmla="*/ 293191 h 488299"/>
                <a:gd name="connsiteX56" fmla="*/ 798413 w 893897"/>
                <a:gd name="connsiteY56" fmla="*/ 295358 h 488299"/>
                <a:gd name="connsiteX57" fmla="*/ 794579 w 893897"/>
                <a:gd name="connsiteY57" fmla="*/ 306280 h 488299"/>
                <a:gd name="connsiteX58" fmla="*/ 792209 w 893897"/>
                <a:gd name="connsiteY58" fmla="*/ 313837 h 488299"/>
                <a:gd name="connsiteX59" fmla="*/ 789197 w 893897"/>
                <a:gd name="connsiteY59" fmla="*/ 321058 h 488299"/>
                <a:gd name="connsiteX60" fmla="*/ 788242 w 893897"/>
                <a:gd name="connsiteY60" fmla="*/ 325885 h 488299"/>
                <a:gd name="connsiteX61" fmla="*/ 786443 w 893897"/>
                <a:gd name="connsiteY61" fmla="*/ 331980 h 488299"/>
                <a:gd name="connsiteX62" fmla="*/ 784652 w 893897"/>
                <a:gd name="connsiteY62" fmla="*/ 336384 h 488299"/>
                <a:gd name="connsiteX63" fmla="*/ 783924 w 893897"/>
                <a:gd name="connsiteY63" fmla="*/ 338778 h 488299"/>
                <a:gd name="connsiteX64" fmla="*/ 783861 w 893897"/>
                <a:gd name="connsiteY64" fmla="*/ 339756 h 488299"/>
                <a:gd name="connsiteX65" fmla="*/ 784174 w 893897"/>
                <a:gd name="connsiteY65" fmla="*/ 341125 h 488299"/>
                <a:gd name="connsiteX66" fmla="*/ 786920 w 893897"/>
                <a:gd name="connsiteY66" fmla="*/ 342620 h 488299"/>
                <a:gd name="connsiteX67" fmla="*/ 789799 w 893897"/>
                <a:gd name="connsiteY67" fmla="*/ 343535 h 488299"/>
                <a:gd name="connsiteX68" fmla="*/ 790433 w 893897"/>
                <a:gd name="connsiteY68" fmla="*/ 344106 h 488299"/>
                <a:gd name="connsiteX69" fmla="*/ 790746 w 893897"/>
                <a:gd name="connsiteY69" fmla="*/ 345655 h 488299"/>
                <a:gd name="connsiteX70" fmla="*/ 790637 w 893897"/>
                <a:gd name="connsiteY70" fmla="*/ 348190 h 488299"/>
                <a:gd name="connsiteX71" fmla="*/ 790112 w 893897"/>
                <a:gd name="connsiteY71" fmla="*/ 350584 h 488299"/>
                <a:gd name="connsiteX72" fmla="*/ 789283 w 893897"/>
                <a:gd name="connsiteY72" fmla="*/ 352461 h 488299"/>
                <a:gd name="connsiteX73" fmla="*/ 788462 w 893897"/>
                <a:gd name="connsiteY73" fmla="*/ 353392 h 488299"/>
                <a:gd name="connsiteX74" fmla="*/ 787523 w 893897"/>
                <a:gd name="connsiteY74" fmla="*/ 353447 h 488299"/>
                <a:gd name="connsiteX75" fmla="*/ 785723 w 893897"/>
                <a:gd name="connsiteY75" fmla="*/ 352242 h 488299"/>
                <a:gd name="connsiteX76" fmla="*/ 784120 w 893897"/>
                <a:gd name="connsiteY76" fmla="*/ 350897 h 488299"/>
                <a:gd name="connsiteX77" fmla="*/ 782876 w 893897"/>
                <a:gd name="connsiteY77" fmla="*/ 350490 h 488299"/>
                <a:gd name="connsiteX78" fmla="*/ 779715 w 893897"/>
                <a:gd name="connsiteY78" fmla="*/ 351241 h 488299"/>
                <a:gd name="connsiteX79" fmla="*/ 776789 w 893897"/>
                <a:gd name="connsiteY79" fmla="*/ 352266 h 488299"/>
                <a:gd name="connsiteX80" fmla="*/ 775811 w 893897"/>
                <a:gd name="connsiteY80" fmla="*/ 352297 h 488299"/>
                <a:gd name="connsiteX81" fmla="*/ 774114 w 893897"/>
                <a:gd name="connsiteY81" fmla="*/ 351640 h 488299"/>
                <a:gd name="connsiteX82" fmla="*/ 772400 w 893897"/>
                <a:gd name="connsiteY82" fmla="*/ 350279 h 488299"/>
                <a:gd name="connsiteX83" fmla="*/ 771719 w 893897"/>
                <a:gd name="connsiteY83" fmla="*/ 347642 h 488299"/>
                <a:gd name="connsiteX84" fmla="*/ 770249 w 893897"/>
                <a:gd name="connsiteY84" fmla="*/ 346445 h 488299"/>
                <a:gd name="connsiteX85" fmla="*/ 768277 w 893897"/>
                <a:gd name="connsiteY85" fmla="*/ 347642 h 488299"/>
                <a:gd name="connsiteX86" fmla="*/ 762409 w 893897"/>
                <a:gd name="connsiteY86" fmla="*/ 349653 h 488299"/>
                <a:gd name="connsiteX87" fmla="*/ 755947 w 893897"/>
                <a:gd name="connsiteY87" fmla="*/ 352047 h 488299"/>
                <a:gd name="connsiteX88" fmla="*/ 751840 w 893897"/>
                <a:gd name="connsiteY88" fmla="*/ 353283 h 488299"/>
                <a:gd name="connsiteX89" fmla="*/ 750236 w 893897"/>
                <a:gd name="connsiteY89" fmla="*/ 353095 h 488299"/>
                <a:gd name="connsiteX90" fmla="*/ 747052 w 893897"/>
                <a:gd name="connsiteY90" fmla="*/ 353377 h 488299"/>
                <a:gd name="connsiteX91" fmla="*/ 744291 w 893897"/>
                <a:gd name="connsiteY91" fmla="*/ 354042 h 488299"/>
                <a:gd name="connsiteX92" fmla="*/ 742217 w 893897"/>
                <a:gd name="connsiteY92" fmla="*/ 354965 h 488299"/>
                <a:gd name="connsiteX93" fmla="*/ 738126 w 893897"/>
                <a:gd name="connsiteY93" fmla="*/ 356240 h 488299"/>
                <a:gd name="connsiteX94" fmla="*/ 734410 w 893897"/>
                <a:gd name="connsiteY94" fmla="*/ 357093 h 488299"/>
                <a:gd name="connsiteX95" fmla="*/ 732015 w 893897"/>
                <a:gd name="connsiteY95" fmla="*/ 359025 h 488299"/>
                <a:gd name="connsiteX96" fmla="*/ 730294 w 893897"/>
                <a:gd name="connsiteY96" fmla="*/ 360887 h 488299"/>
                <a:gd name="connsiteX97" fmla="*/ 730365 w 893897"/>
                <a:gd name="connsiteY97" fmla="*/ 361591 h 488299"/>
                <a:gd name="connsiteX98" fmla="*/ 731617 w 893897"/>
                <a:gd name="connsiteY98" fmla="*/ 362694 h 488299"/>
                <a:gd name="connsiteX99" fmla="*/ 733048 w 893897"/>
                <a:gd name="connsiteY99" fmla="*/ 363555 h 488299"/>
                <a:gd name="connsiteX100" fmla="*/ 735911 w 893897"/>
                <a:gd name="connsiteY100" fmla="*/ 363352 h 488299"/>
                <a:gd name="connsiteX101" fmla="*/ 738705 w 893897"/>
                <a:gd name="connsiteY101" fmla="*/ 363219 h 488299"/>
                <a:gd name="connsiteX102" fmla="*/ 741028 w 893897"/>
                <a:gd name="connsiteY102" fmla="*/ 364384 h 488299"/>
                <a:gd name="connsiteX103" fmla="*/ 743109 w 893897"/>
                <a:gd name="connsiteY103" fmla="*/ 365135 h 488299"/>
                <a:gd name="connsiteX104" fmla="*/ 743680 w 893897"/>
                <a:gd name="connsiteY104" fmla="*/ 366105 h 488299"/>
                <a:gd name="connsiteX105" fmla="*/ 743109 w 893897"/>
                <a:gd name="connsiteY105" fmla="*/ 367052 h 488299"/>
                <a:gd name="connsiteX106" fmla="*/ 741904 w 893897"/>
                <a:gd name="connsiteY106" fmla="*/ 367271 h 488299"/>
                <a:gd name="connsiteX107" fmla="*/ 741482 w 893897"/>
                <a:gd name="connsiteY107" fmla="*/ 367928 h 488299"/>
                <a:gd name="connsiteX108" fmla="*/ 741693 w 893897"/>
                <a:gd name="connsiteY108" fmla="*/ 368812 h 488299"/>
                <a:gd name="connsiteX109" fmla="*/ 740895 w 893897"/>
                <a:gd name="connsiteY109" fmla="*/ 371113 h 488299"/>
                <a:gd name="connsiteX110" fmla="*/ 740481 w 893897"/>
                <a:gd name="connsiteY110" fmla="*/ 374594 h 488299"/>
                <a:gd name="connsiteX111" fmla="*/ 740895 w 893897"/>
                <a:gd name="connsiteY111" fmla="*/ 378021 h 488299"/>
                <a:gd name="connsiteX112" fmla="*/ 741122 w 893897"/>
                <a:gd name="connsiteY112" fmla="*/ 381173 h 488299"/>
                <a:gd name="connsiteX113" fmla="*/ 740973 w 893897"/>
                <a:gd name="connsiteY113" fmla="*/ 382761 h 488299"/>
                <a:gd name="connsiteX114" fmla="*/ 740895 w 893897"/>
                <a:gd name="connsiteY114" fmla="*/ 385022 h 488299"/>
                <a:gd name="connsiteX115" fmla="*/ 741779 w 893897"/>
                <a:gd name="connsiteY115" fmla="*/ 386548 h 488299"/>
                <a:gd name="connsiteX116" fmla="*/ 742569 w 893897"/>
                <a:gd name="connsiteY116" fmla="*/ 389451 h 488299"/>
                <a:gd name="connsiteX117" fmla="*/ 743985 w 893897"/>
                <a:gd name="connsiteY117" fmla="*/ 391266 h 488299"/>
                <a:gd name="connsiteX118" fmla="*/ 746121 w 893897"/>
                <a:gd name="connsiteY118" fmla="*/ 397540 h 488299"/>
                <a:gd name="connsiteX119" fmla="*/ 747381 w 893897"/>
                <a:gd name="connsiteY119" fmla="*/ 401194 h 488299"/>
                <a:gd name="connsiteX120" fmla="*/ 748538 w 893897"/>
                <a:gd name="connsiteY120" fmla="*/ 405324 h 488299"/>
                <a:gd name="connsiteX121" fmla="*/ 747701 w 893897"/>
                <a:gd name="connsiteY121" fmla="*/ 407554 h 488299"/>
                <a:gd name="connsiteX122" fmla="*/ 747756 w 893897"/>
                <a:gd name="connsiteY122" fmla="*/ 408845 h 488299"/>
                <a:gd name="connsiteX123" fmla="*/ 749118 w 893897"/>
                <a:gd name="connsiteY123" fmla="*/ 409925 h 488299"/>
                <a:gd name="connsiteX124" fmla="*/ 749712 w 893897"/>
                <a:gd name="connsiteY124" fmla="*/ 412029 h 488299"/>
                <a:gd name="connsiteX125" fmla="*/ 750346 w 893897"/>
                <a:gd name="connsiteY125" fmla="*/ 413312 h 488299"/>
                <a:gd name="connsiteX126" fmla="*/ 750173 w 893897"/>
                <a:gd name="connsiteY126" fmla="*/ 414587 h 488299"/>
                <a:gd name="connsiteX127" fmla="*/ 749595 w 893897"/>
                <a:gd name="connsiteY127" fmla="*/ 415080 h 488299"/>
                <a:gd name="connsiteX128" fmla="*/ 746645 w 893897"/>
                <a:gd name="connsiteY128" fmla="*/ 414306 h 488299"/>
                <a:gd name="connsiteX129" fmla="*/ 744228 w 893897"/>
                <a:gd name="connsiteY129" fmla="*/ 415581 h 488299"/>
                <a:gd name="connsiteX130" fmla="*/ 741662 w 893897"/>
                <a:gd name="connsiteY130" fmla="*/ 416864 h 488299"/>
                <a:gd name="connsiteX131" fmla="*/ 741318 w 893897"/>
                <a:gd name="connsiteY131" fmla="*/ 417545 h 488299"/>
                <a:gd name="connsiteX132" fmla="*/ 741247 w 893897"/>
                <a:gd name="connsiteY132" fmla="*/ 418288 h 488299"/>
                <a:gd name="connsiteX133" fmla="*/ 741505 w 893897"/>
                <a:gd name="connsiteY133" fmla="*/ 418937 h 488299"/>
                <a:gd name="connsiteX134" fmla="*/ 742984 w 893897"/>
                <a:gd name="connsiteY134" fmla="*/ 420079 h 488299"/>
                <a:gd name="connsiteX135" fmla="*/ 745026 w 893897"/>
                <a:gd name="connsiteY135" fmla="*/ 420791 h 488299"/>
                <a:gd name="connsiteX136" fmla="*/ 744924 w 893897"/>
                <a:gd name="connsiteY136" fmla="*/ 421934 h 488299"/>
                <a:gd name="connsiteX137" fmla="*/ 742397 w 893897"/>
                <a:gd name="connsiteY137" fmla="*/ 422458 h 488299"/>
                <a:gd name="connsiteX138" fmla="*/ 738587 w 893897"/>
                <a:gd name="connsiteY138" fmla="*/ 424202 h 488299"/>
                <a:gd name="connsiteX139" fmla="*/ 737531 w 893897"/>
                <a:gd name="connsiteY139" fmla="*/ 426072 h 488299"/>
                <a:gd name="connsiteX140" fmla="*/ 736717 w 893897"/>
                <a:gd name="connsiteY140" fmla="*/ 428130 h 488299"/>
                <a:gd name="connsiteX141" fmla="*/ 736647 w 893897"/>
                <a:gd name="connsiteY141" fmla="*/ 429319 h 488299"/>
                <a:gd name="connsiteX142" fmla="*/ 737030 w 893897"/>
                <a:gd name="connsiteY142" fmla="*/ 432503 h 488299"/>
                <a:gd name="connsiteX143" fmla="*/ 737609 w 893897"/>
                <a:gd name="connsiteY143" fmla="*/ 436024 h 488299"/>
                <a:gd name="connsiteX144" fmla="*/ 738697 w 893897"/>
                <a:gd name="connsiteY144" fmla="*/ 439732 h 488299"/>
                <a:gd name="connsiteX145" fmla="*/ 738783 w 893897"/>
                <a:gd name="connsiteY145" fmla="*/ 440874 h 488299"/>
                <a:gd name="connsiteX146" fmla="*/ 738220 w 893897"/>
                <a:gd name="connsiteY146" fmla="*/ 441688 h 488299"/>
                <a:gd name="connsiteX147" fmla="*/ 737695 w 893897"/>
                <a:gd name="connsiteY147" fmla="*/ 442212 h 488299"/>
                <a:gd name="connsiteX148" fmla="*/ 734667 w 893897"/>
                <a:gd name="connsiteY148" fmla="*/ 438871 h 488299"/>
                <a:gd name="connsiteX149" fmla="*/ 731366 w 893897"/>
                <a:gd name="connsiteY149" fmla="*/ 435609 h 488299"/>
                <a:gd name="connsiteX150" fmla="*/ 728785 w 893897"/>
                <a:gd name="connsiteY150" fmla="*/ 434858 h 488299"/>
                <a:gd name="connsiteX151" fmla="*/ 724286 w 893897"/>
                <a:gd name="connsiteY151" fmla="*/ 434318 h 488299"/>
                <a:gd name="connsiteX152" fmla="*/ 721900 w 893897"/>
                <a:gd name="connsiteY152" fmla="*/ 434295 h 488299"/>
                <a:gd name="connsiteX153" fmla="*/ 720546 w 893897"/>
                <a:gd name="connsiteY153" fmla="*/ 433520 h 488299"/>
                <a:gd name="connsiteX154" fmla="*/ 719216 w 893897"/>
                <a:gd name="connsiteY154" fmla="*/ 431627 h 488299"/>
                <a:gd name="connsiteX155" fmla="*/ 717628 w 893897"/>
                <a:gd name="connsiteY155" fmla="*/ 429913 h 488299"/>
                <a:gd name="connsiteX156" fmla="*/ 715594 w 893897"/>
                <a:gd name="connsiteY156" fmla="*/ 428098 h 488299"/>
                <a:gd name="connsiteX157" fmla="*/ 714765 w 893897"/>
                <a:gd name="connsiteY157" fmla="*/ 425329 h 488299"/>
                <a:gd name="connsiteX158" fmla="*/ 713928 w 893897"/>
                <a:gd name="connsiteY158" fmla="*/ 424836 h 488299"/>
                <a:gd name="connsiteX159" fmla="*/ 712457 w 893897"/>
                <a:gd name="connsiteY159" fmla="*/ 425188 h 488299"/>
                <a:gd name="connsiteX160" fmla="*/ 710001 w 893897"/>
                <a:gd name="connsiteY160" fmla="*/ 425102 h 488299"/>
                <a:gd name="connsiteX161" fmla="*/ 708623 w 893897"/>
                <a:gd name="connsiteY161" fmla="*/ 424859 h 488299"/>
                <a:gd name="connsiteX162" fmla="*/ 706566 w 893897"/>
                <a:gd name="connsiteY162" fmla="*/ 424382 h 488299"/>
                <a:gd name="connsiteX163" fmla="*/ 703288 w 893897"/>
                <a:gd name="connsiteY163" fmla="*/ 423248 h 488299"/>
                <a:gd name="connsiteX164" fmla="*/ 700698 w 893897"/>
                <a:gd name="connsiteY164" fmla="*/ 422176 h 488299"/>
                <a:gd name="connsiteX165" fmla="*/ 697436 w 893897"/>
                <a:gd name="connsiteY165" fmla="*/ 421973 h 488299"/>
                <a:gd name="connsiteX166" fmla="*/ 695558 w 893897"/>
                <a:gd name="connsiteY166" fmla="*/ 422184 h 488299"/>
                <a:gd name="connsiteX167" fmla="*/ 689698 w 893897"/>
                <a:gd name="connsiteY167" fmla="*/ 422387 h 488299"/>
                <a:gd name="connsiteX168" fmla="*/ 684832 w 893897"/>
                <a:gd name="connsiteY168" fmla="*/ 421261 h 488299"/>
                <a:gd name="connsiteX169" fmla="*/ 680897 w 893897"/>
                <a:gd name="connsiteY169" fmla="*/ 421057 h 488299"/>
                <a:gd name="connsiteX170" fmla="*/ 678472 w 893897"/>
                <a:gd name="connsiteY170" fmla="*/ 421120 h 488299"/>
                <a:gd name="connsiteX171" fmla="*/ 677314 w 893897"/>
                <a:gd name="connsiteY171" fmla="*/ 420979 h 488299"/>
                <a:gd name="connsiteX172" fmla="*/ 675327 w 893897"/>
                <a:gd name="connsiteY172" fmla="*/ 420987 h 488299"/>
                <a:gd name="connsiteX173" fmla="*/ 672401 w 893897"/>
                <a:gd name="connsiteY173" fmla="*/ 420744 h 488299"/>
                <a:gd name="connsiteX174" fmla="*/ 668489 w 893897"/>
                <a:gd name="connsiteY174" fmla="*/ 419007 h 488299"/>
                <a:gd name="connsiteX175" fmla="*/ 666972 w 893897"/>
                <a:gd name="connsiteY175" fmla="*/ 418921 h 488299"/>
                <a:gd name="connsiteX176" fmla="*/ 666009 w 893897"/>
                <a:gd name="connsiteY176" fmla="*/ 418984 h 488299"/>
                <a:gd name="connsiteX177" fmla="*/ 659469 w 893897"/>
                <a:gd name="connsiteY177" fmla="*/ 420259 h 488299"/>
                <a:gd name="connsiteX178" fmla="*/ 656457 w 893897"/>
                <a:gd name="connsiteY178" fmla="*/ 420557 h 488299"/>
                <a:gd name="connsiteX179" fmla="*/ 650065 w 893897"/>
                <a:gd name="connsiteY179" fmla="*/ 420408 h 488299"/>
                <a:gd name="connsiteX180" fmla="*/ 643791 w 893897"/>
                <a:gd name="connsiteY180" fmla="*/ 420267 h 488299"/>
                <a:gd name="connsiteX181" fmla="*/ 641772 w 893897"/>
                <a:gd name="connsiteY181" fmla="*/ 420001 h 488299"/>
                <a:gd name="connsiteX182" fmla="*/ 640653 w 893897"/>
                <a:gd name="connsiteY182" fmla="*/ 420134 h 488299"/>
                <a:gd name="connsiteX183" fmla="*/ 638283 w 893897"/>
                <a:gd name="connsiteY183" fmla="*/ 423193 h 488299"/>
                <a:gd name="connsiteX184" fmla="*/ 637266 w 893897"/>
                <a:gd name="connsiteY184" fmla="*/ 423670 h 488299"/>
                <a:gd name="connsiteX185" fmla="*/ 631351 w 893897"/>
                <a:gd name="connsiteY185" fmla="*/ 423005 h 488299"/>
                <a:gd name="connsiteX186" fmla="*/ 624357 w 893897"/>
                <a:gd name="connsiteY186" fmla="*/ 420995 h 488299"/>
                <a:gd name="connsiteX187" fmla="*/ 619303 w 893897"/>
                <a:gd name="connsiteY187" fmla="*/ 418789 h 488299"/>
                <a:gd name="connsiteX188" fmla="*/ 615016 w 893897"/>
                <a:gd name="connsiteY188" fmla="*/ 416449 h 488299"/>
                <a:gd name="connsiteX189" fmla="*/ 609336 w 893897"/>
                <a:gd name="connsiteY189" fmla="*/ 412757 h 488299"/>
                <a:gd name="connsiteX190" fmla="*/ 605941 w 893897"/>
                <a:gd name="connsiteY190" fmla="*/ 410934 h 488299"/>
                <a:gd name="connsiteX191" fmla="*/ 605448 w 893897"/>
                <a:gd name="connsiteY191" fmla="*/ 411982 h 488299"/>
                <a:gd name="connsiteX192" fmla="*/ 604548 w 893897"/>
                <a:gd name="connsiteY192" fmla="*/ 412319 h 488299"/>
                <a:gd name="connsiteX193" fmla="*/ 603242 w 893897"/>
                <a:gd name="connsiteY193" fmla="*/ 412483 h 488299"/>
                <a:gd name="connsiteX194" fmla="*/ 600230 w 893897"/>
                <a:gd name="connsiteY194" fmla="*/ 412295 h 488299"/>
                <a:gd name="connsiteX195" fmla="*/ 598837 w 893897"/>
                <a:gd name="connsiteY195" fmla="*/ 414165 h 488299"/>
                <a:gd name="connsiteX196" fmla="*/ 595160 w 893897"/>
                <a:gd name="connsiteY196" fmla="*/ 415503 h 488299"/>
                <a:gd name="connsiteX197" fmla="*/ 592821 w 893897"/>
                <a:gd name="connsiteY197" fmla="*/ 416700 h 488299"/>
                <a:gd name="connsiteX198" fmla="*/ 591600 w 893897"/>
                <a:gd name="connsiteY198" fmla="*/ 418053 h 488299"/>
                <a:gd name="connsiteX199" fmla="*/ 589269 w 893897"/>
                <a:gd name="connsiteY199" fmla="*/ 426995 h 488299"/>
                <a:gd name="connsiteX200" fmla="*/ 588643 w 893897"/>
                <a:gd name="connsiteY200" fmla="*/ 430258 h 488299"/>
                <a:gd name="connsiteX201" fmla="*/ 590208 w 893897"/>
                <a:gd name="connsiteY201" fmla="*/ 435734 h 488299"/>
                <a:gd name="connsiteX202" fmla="*/ 588416 w 893897"/>
                <a:gd name="connsiteY202" fmla="*/ 435413 h 488299"/>
                <a:gd name="connsiteX203" fmla="*/ 586312 w 893897"/>
                <a:gd name="connsiteY203" fmla="*/ 434013 h 488299"/>
                <a:gd name="connsiteX204" fmla="*/ 585584 w 893897"/>
                <a:gd name="connsiteY204" fmla="*/ 432910 h 488299"/>
                <a:gd name="connsiteX205" fmla="*/ 583558 w 893897"/>
                <a:gd name="connsiteY205" fmla="*/ 432237 h 488299"/>
                <a:gd name="connsiteX206" fmla="*/ 576188 w 893897"/>
                <a:gd name="connsiteY206" fmla="*/ 431220 h 488299"/>
                <a:gd name="connsiteX207" fmla="*/ 574811 w 893897"/>
                <a:gd name="connsiteY207" fmla="*/ 429960 h 488299"/>
                <a:gd name="connsiteX208" fmla="*/ 573951 w 893897"/>
                <a:gd name="connsiteY208" fmla="*/ 428935 h 488299"/>
                <a:gd name="connsiteX209" fmla="*/ 572042 w 893897"/>
                <a:gd name="connsiteY209" fmla="*/ 428263 h 488299"/>
                <a:gd name="connsiteX210" fmla="*/ 569343 w 893897"/>
                <a:gd name="connsiteY210" fmla="*/ 427746 h 488299"/>
                <a:gd name="connsiteX211" fmla="*/ 563475 w 893897"/>
                <a:gd name="connsiteY211" fmla="*/ 425368 h 488299"/>
                <a:gd name="connsiteX212" fmla="*/ 560972 w 893897"/>
                <a:gd name="connsiteY212" fmla="*/ 425282 h 488299"/>
                <a:gd name="connsiteX213" fmla="*/ 553399 w 893897"/>
                <a:gd name="connsiteY213" fmla="*/ 423451 h 488299"/>
                <a:gd name="connsiteX214" fmla="*/ 552162 w 893897"/>
                <a:gd name="connsiteY214" fmla="*/ 423467 h 488299"/>
                <a:gd name="connsiteX215" fmla="*/ 551599 w 893897"/>
                <a:gd name="connsiteY215" fmla="*/ 423545 h 488299"/>
                <a:gd name="connsiteX216" fmla="*/ 548657 w 893897"/>
                <a:gd name="connsiteY216" fmla="*/ 424742 h 488299"/>
                <a:gd name="connsiteX217" fmla="*/ 546757 w 893897"/>
                <a:gd name="connsiteY217" fmla="*/ 425086 h 488299"/>
                <a:gd name="connsiteX218" fmla="*/ 544730 w 893897"/>
                <a:gd name="connsiteY218" fmla="*/ 424601 h 488299"/>
                <a:gd name="connsiteX219" fmla="*/ 541100 w 893897"/>
                <a:gd name="connsiteY219" fmla="*/ 426080 h 488299"/>
                <a:gd name="connsiteX220" fmla="*/ 539137 w 893897"/>
                <a:gd name="connsiteY220" fmla="*/ 428051 h 488299"/>
                <a:gd name="connsiteX221" fmla="*/ 537517 w 893897"/>
                <a:gd name="connsiteY221" fmla="*/ 430461 h 488299"/>
                <a:gd name="connsiteX222" fmla="*/ 535968 w 893897"/>
                <a:gd name="connsiteY222" fmla="*/ 431979 h 488299"/>
                <a:gd name="connsiteX223" fmla="*/ 535507 w 893897"/>
                <a:gd name="connsiteY223" fmla="*/ 434248 h 488299"/>
                <a:gd name="connsiteX224" fmla="*/ 534411 w 893897"/>
                <a:gd name="connsiteY224" fmla="*/ 435421 h 488299"/>
                <a:gd name="connsiteX225" fmla="*/ 533105 w 893897"/>
                <a:gd name="connsiteY225" fmla="*/ 437768 h 488299"/>
                <a:gd name="connsiteX226" fmla="*/ 533105 w 893897"/>
                <a:gd name="connsiteY226" fmla="*/ 439137 h 488299"/>
                <a:gd name="connsiteX227" fmla="*/ 534286 w 893897"/>
                <a:gd name="connsiteY227" fmla="*/ 440467 h 488299"/>
                <a:gd name="connsiteX228" fmla="*/ 532393 w 893897"/>
                <a:gd name="connsiteY228" fmla="*/ 441696 h 488299"/>
                <a:gd name="connsiteX229" fmla="*/ 530288 w 893897"/>
                <a:gd name="connsiteY229" fmla="*/ 442079 h 488299"/>
                <a:gd name="connsiteX230" fmla="*/ 529201 w 893897"/>
                <a:gd name="connsiteY230" fmla="*/ 442830 h 488299"/>
                <a:gd name="connsiteX231" fmla="*/ 528043 w 893897"/>
                <a:gd name="connsiteY231" fmla="*/ 444637 h 488299"/>
                <a:gd name="connsiteX232" fmla="*/ 526963 w 893897"/>
                <a:gd name="connsiteY232" fmla="*/ 446186 h 488299"/>
                <a:gd name="connsiteX233" fmla="*/ 526329 w 893897"/>
                <a:gd name="connsiteY233" fmla="*/ 446734 h 488299"/>
                <a:gd name="connsiteX234" fmla="*/ 525360 w 893897"/>
                <a:gd name="connsiteY234" fmla="*/ 446632 h 488299"/>
                <a:gd name="connsiteX235" fmla="*/ 524233 w 893897"/>
                <a:gd name="connsiteY235" fmla="*/ 445427 h 488299"/>
                <a:gd name="connsiteX236" fmla="*/ 522629 w 893897"/>
                <a:gd name="connsiteY236" fmla="*/ 445482 h 488299"/>
                <a:gd name="connsiteX237" fmla="*/ 520720 w 893897"/>
                <a:gd name="connsiteY237" fmla="*/ 446968 h 488299"/>
                <a:gd name="connsiteX238" fmla="*/ 518451 w 893897"/>
                <a:gd name="connsiteY238" fmla="*/ 449386 h 488299"/>
                <a:gd name="connsiteX239" fmla="*/ 515596 w 893897"/>
                <a:gd name="connsiteY239" fmla="*/ 453071 h 488299"/>
                <a:gd name="connsiteX240" fmla="*/ 512615 w 893897"/>
                <a:gd name="connsiteY240" fmla="*/ 455027 h 488299"/>
                <a:gd name="connsiteX241" fmla="*/ 508844 w 893897"/>
                <a:gd name="connsiteY241" fmla="*/ 456685 h 488299"/>
                <a:gd name="connsiteX242" fmla="*/ 506114 w 893897"/>
                <a:gd name="connsiteY242" fmla="*/ 457421 h 488299"/>
                <a:gd name="connsiteX243" fmla="*/ 503954 w 893897"/>
                <a:gd name="connsiteY243" fmla="*/ 458680 h 488299"/>
                <a:gd name="connsiteX244" fmla="*/ 500348 w 893897"/>
                <a:gd name="connsiteY244" fmla="*/ 461231 h 488299"/>
                <a:gd name="connsiteX245" fmla="*/ 499628 w 893897"/>
                <a:gd name="connsiteY245" fmla="*/ 462733 h 488299"/>
                <a:gd name="connsiteX246" fmla="*/ 497015 w 893897"/>
                <a:gd name="connsiteY246" fmla="*/ 463617 h 488299"/>
                <a:gd name="connsiteX247" fmla="*/ 494911 w 893897"/>
                <a:gd name="connsiteY247" fmla="*/ 464634 h 488299"/>
                <a:gd name="connsiteX248" fmla="*/ 492963 w 893897"/>
                <a:gd name="connsiteY248" fmla="*/ 466331 h 488299"/>
                <a:gd name="connsiteX249" fmla="*/ 492485 w 893897"/>
                <a:gd name="connsiteY249" fmla="*/ 469328 h 488299"/>
                <a:gd name="connsiteX250" fmla="*/ 491249 w 893897"/>
                <a:gd name="connsiteY250" fmla="*/ 471049 h 488299"/>
                <a:gd name="connsiteX251" fmla="*/ 488268 w 893897"/>
                <a:gd name="connsiteY251" fmla="*/ 473404 h 488299"/>
                <a:gd name="connsiteX252" fmla="*/ 485765 w 893897"/>
                <a:gd name="connsiteY252" fmla="*/ 475782 h 488299"/>
                <a:gd name="connsiteX253" fmla="*/ 484130 w 893897"/>
                <a:gd name="connsiteY253" fmla="*/ 478114 h 488299"/>
                <a:gd name="connsiteX254" fmla="*/ 482401 w 893897"/>
                <a:gd name="connsiteY254" fmla="*/ 480578 h 488299"/>
                <a:gd name="connsiteX255" fmla="*/ 481861 w 893897"/>
                <a:gd name="connsiteY255" fmla="*/ 481932 h 488299"/>
                <a:gd name="connsiteX256" fmla="*/ 481799 w 893897"/>
                <a:gd name="connsiteY256" fmla="*/ 483786 h 488299"/>
                <a:gd name="connsiteX257" fmla="*/ 482612 w 893897"/>
                <a:gd name="connsiteY257" fmla="*/ 485342 h 488299"/>
                <a:gd name="connsiteX258" fmla="*/ 482769 w 893897"/>
                <a:gd name="connsiteY258" fmla="*/ 486821 h 488299"/>
                <a:gd name="connsiteX259" fmla="*/ 482151 w 893897"/>
                <a:gd name="connsiteY259" fmla="*/ 487893 h 488299"/>
                <a:gd name="connsiteX260" fmla="*/ 480461 w 893897"/>
                <a:gd name="connsiteY260" fmla="*/ 488300 h 488299"/>
                <a:gd name="connsiteX261" fmla="*/ 478693 w 893897"/>
                <a:gd name="connsiteY261" fmla="*/ 487987 h 488299"/>
                <a:gd name="connsiteX262" fmla="*/ 475978 w 893897"/>
                <a:gd name="connsiteY262" fmla="*/ 486931 h 488299"/>
                <a:gd name="connsiteX263" fmla="*/ 473091 w 893897"/>
                <a:gd name="connsiteY263" fmla="*/ 485037 h 488299"/>
                <a:gd name="connsiteX264" fmla="*/ 472035 w 893897"/>
                <a:gd name="connsiteY264" fmla="*/ 484106 h 488299"/>
                <a:gd name="connsiteX265" fmla="*/ 470619 w 893897"/>
                <a:gd name="connsiteY265" fmla="*/ 482510 h 488299"/>
                <a:gd name="connsiteX266" fmla="*/ 470822 w 893897"/>
                <a:gd name="connsiteY266" fmla="*/ 481032 h 488299"/>
                <a:gd name="connsiteX267" fmla="*/ 471550 w 893897"/>
                <a:gd name="connsiteY267" fmla="*/ 478145 h 488299"/>
                <a:gd name="connsiteX268" fmla="*/ 472043 w 893897"/>
                <a:gd name="connsiteY268" fmla="*/ 476166 h 488299"/>
                <a:gd name="connsiteX269" fmla="*/ 470869 w 893897"/>
                <a:gd name="connsiteY269" fmla="*/ 475219 h 488299"/>
                <a:gd name="connsiteX270" fmla="*/ 470001 w 893897"/>
                <a:gd name="connsiteY270" fmla="*/ 474202 h 488299"/>
                <a:gd name="connsiteX271" fmla="*/ 469383 w 893897"/>
                <a:gd name="connsiteY271" fmla="*/ 473224 h 488299"/>
                <a:gd name="connsiteX272" fmla="*/ 468162 w 893897"/>
                <a:gd name="connsiteY272" fmla="*/ 471292 h 488299"/>
                <a:gd name="connsiteX273" fmla="*/ 466629 w 893897"/>
                <a:gd name="connsiteY273" fmla="*/ 471769 h 488299"/>
                <a:gd name="connsiteX274" fmla="*/ 465299 w 893897"/>
                <a:gd name="connsiteY274" fmla="*/ 472246 h 488299"/>
                <a:gd name="connsiteX275" fmla="*/ 463758 w 893897"/>
                <a:gd name="connsiteY275" fmla="*/ 471565 h 488299"/>
                <a:gd name="connsiteX276" fmla="*/ 459212 w 893897"/>
                <a:gd name="connsiteY276" fmla="*/ 471863 h 488299"/>
                <a:gd name="connsiteX277" fmla="*/ 455786 w 893897"/>
                <a:gd name="connsiteY277" fmla="*/ 472082 h 488299"/>
                <a:gd name="connsiteX278" fmla="*/ 452563 w 893897"/>
                <a:gd name="connsiteY278" fmla="*/ 472285 h 488299"/>
                <a:gd name="connsiteX279" fmla="*/ 448478 w 893897"/>
                <a:gd name="connsiteY279" fmla="*/ 472551 h 488299"/>
                <a:gd name="connsiteX280" fmla="*/ 443550 w 893897"/>
                <a:gd name="connsiteY280" fmla="*/ 472872 h 488299"/>
                <a:gd name="connsiteX281" fmla="*/ 442134 w 893897"/>
                <a:gd name="connsiteY281" fmla="*/ 472450 h 488299"/>
                <a:gd name="connsiteX282" fmla="*/ 441250 w 893897"/>
                <a:gd name="connsiteY282" fmla="*/ 471808 h 488299"/>
                <a:gd name="connsiteX283" fmla="*/ 440358 w 893897"/>
                <a:gd name="connsiteY283" fmla="*/ 469140 h 488299"/>
                <a:gd name="connsiteX284" fmla="*/ 439841 w 893897"/>
                <a:gd name="connsiteY284" fmla="*/ 466871 h 488299"/>
                <a:gd name="connsiteX285" fmla="*/ 438887 w 893897"/>
                <a:gd name="connsiteY285" fmla="*/ 462623 h 488299"/>
                <a:gd name="connsiteX286" fmla="*/ 438246 w 893897"/>
                <a:gd name="connsiteY286" fmla="*/ 459330 h 488299"/>
                <a:gd name="connsiteX287" fmla="*/ 437487 w 893897"/>
                <a:gd name="connsiteY287" fmla="*/ 455402 h 488299"/>
                <a:gd name="connsiteX288" fmla="*/ 436986 w 893897"/>
                <a:gd name="connsiteY288" fmla="*/ 451052 h 488299"/>
                <a:gd name="connsiteX289" fmla="*/ 436626 w 893897"/>
                <a:gd name="connsiteY289" fmla="*/ 447954 h 488299"/>
                <a:gd name="connsiteX290" fmla="*/ 432894 w 893897"/>
                <a:gd name="connsiteY290" fmla="*/ 447853 h 488299"/>
                <a:gd name="connsiteX291" fmla="*/ 429914 w 893897"/>
                <a:gd name="connsiteY291" fmla="*/ 447774 h 488299"/>
                <a:gd name="connsiteX292" fmla="*/ 425884 w 893897"/>
                <a:gd name="connsiteY292" fmla="*/ 447665 h 488299"/>
                <a:gd name="connsiteX293" fmla="*/ 425916 w 893897"/>
                <a:gd name="connsiteY293" fmla="*/ 445193 h 488299"/>
                <a:gd name="connsiteX294" fmla="*/ 425963 w 893897"/>
                <a:gd name="connsiteY294" fmla="*/ 442071 h 488299"/>
                <a:gd name="connsiteX295" fmla="*/ 426018 w 893897"/>
                <a:gd name="connsiteY295" fmla="*/ 438511 h 488299"/>
                <a:gd name="connsiteX296" fmla="*/ 426769 w 893897"/>
                <a:gd name="connsiteY296" fmla="*/ 433833 h 488299"/>
                <a:gd name="connsiteX297" fmla="*/ 427050 w 893897"/>
                <a:gd name="connsiteY297" fmla="*/ 429906 h 488299"/>
                <a:gd name="connsiteX298" fmla="*/ 427402 w 893897"/>
                <a:gd name="connsiteY298" fmla="*/ 425094 h 488299"/>
                <a:gd name="connsiteX299" fmla="*/ 427622 w 893897"/>
                <a:gd name="connsiteY299" fmla="*/ 421910 h 488299"/>
                <a:gd name="connsiteX300" fmla="*/ 427872 w 893897"/>
                <a:gd name="connsiteY300" fmla="*/ 418397 h 488299"/>
                <a:gd name="connsiteX301" fmla="*/ 425791 w 893897"/>
                <a:gd name="connsiteY301" fmla="*/ 419485 h 488299"/>
                <a:gd name="connsiteX302" fmla="*/ 423498 w 893897"/>
                <a:gd name="connsiteY302" fmla="*/ 420682 h 488299"/>
                <a:gd name="connsiteX303" fmla="*/ 421347 w 893897"/>
                <a:gd name="connsiteY303" fmla="*/ 421801 h 488299"/>
                <a:gd name="connsiteX304" fmla="*/ 419868 w 893897"/>
                <a:gd name="connsiteY304" fmla="*/ 418961 h 488299"/>
                <a:gd name="connsiteX305" fmla="*/ 418429 w 893897"/>
                <a:gd name="connsiteY305" fmla="*/ 416191 h 488299"/>
                <a:gd name="connsiteX306" fmla="*/ 416246 w 893897"/>
                <a:gd name="connsiteY306" fmla="*/ 411974 h 488299"/>
                <a:gd name="connsiteX307" fmla="*/ 414611 w 893897"/>
                <a:gd name="connsiteY307" fmla="*/ 408814 h 488299"/>
                <a:gd name="connsiteX308" fmla="*/ 411771 w 893897"/>
                <a:gd name="connsiteY308" fmla="*/ 406960 h 488299"/>
                <a:gd name="connsiteX309" fmla="*/ 409651 w 893897"/>
                <a:gd name="connsiteY309" fmla="*/ 405590 h 488299"/>
                <a:gd name="connsiteX310" fmla="*/ 407468 w 893897"/>
                <a:gd name="connsiteY310" fmla="*/ 403282 h 488299"/>
                <a:gd name="connsiteX311" fmla="*/ 405583 w 893897"/>
                <a:gd name="connsiteY311" fmla="*/ 400881 h 488299"/>
                <a:gd name="connsiteX312" fmla="*/ 403791 w 893897"/>
                <a:gd name="connsiteY312" fmla="*/ 398596 h 488299"/>
                <a:gd name="connsiteX313" fmla="*/ 401648 w 893897"/>
                <a:gd name="connsiteY313" fmla="*/ 396617 h 488299"/>
                <a:gd name="connsiteX314" fmla="*/ 399590 w 893897"/>
                <a:gd name="connsiteY314" fmla="*/ 397243 h 488299"/>
                <a:gd name="connsiteX315" fmla="*/ 397267 w 893897"/>
                <a:gd name="connsiteY315" fmla="*/ 398487 h 488299"/>
                <a:gd name="connsiteX316" fmla="*/ 395029 w 893897"/>
                <a:gd name="connsiteY316" fmla="*/ 399676 h 488299"/>
                <a:gd name="connsiteX317" fmla="*/ 392658 w 893897"/>
                <a:gd name="connsiteY317" fmla="*/ 400943 h 488299"/>
                <a:gd name="connsiteX318" fmla="*/ 391501 w 893897"/>
                <a:gd name="connsiteY318" fmla="*/ 401561 h 488299"/>
                <a:gd name="connsiteX319" fmla="*/ 388746 w 893897"/>
                <a:gd name="connsiteY319" fmla="*/ 401327 h 488299"/>
                <a:gd name="connsiteX320" fmla="*/ 386345 w 893897"/>
                <a:gd name="connsiteY320" fmla="*/ 401123 h 488299"/>
                <a:gd name="connsiteX321" fmla="*/ 382050 w 893897"/>
                <a:gd name="connsiteY321" fmla="*/ 400756 h 488299"/>
                <a:gd name="connsiteX322" fmla="*/ 378428 w 893897"/>
                <a:gd name="connsiteY322" fmla="*/ 400443 h 488299"/>
                <a:gd name="connsiteX323" fmla="*/ 374727 w 893897"/>
                <a:gd name="connsiteY323" fmla="*/ 400122 h 488299"/>
                <a:gd name="connsiteX324" fmla="*/ 369571 w 893897"/>
                <a:gd name="connsiteY324" fmla="*/ 399676 h 488299"/>
                <a:gd name="connsiteX325" fmla="*/ 364345 w 893897"/>
                <a:gd name="connsiteY325" fmla="*/ 399230 h 488299"/>
                <a:gd name="connsiteX326" fmla="*/ 360856 w 893897"/>
                <a:gd name="connsiteY326" fmla="*/ 399824 h 488299"/>
                <a:gd name="connsiteX327" fmla="*/ 356428 w 893897"/>
                <a:gd name="connsiteY327" fmla="*/ 400568 h 488299"/>
                <a:gd name="connsiteX328" fmla="*/ 351781 w 893897"/>
                <a:gd name="connsiteY328" fmla="*/ 401350 h 488299"/>
                <a:gd name="connsiteX329" fmla="*/ 347940 w 893897"/>
                <a:gd name="connsiteY329" fmla="*/ 401999 h 488299"/>
                <a:gd name="connsiteX330" fmla="*/ 343074 w 893897"/>
                <a:gd name="connsiteY330" fmla="*/ 402813 h 488299"/>
                <a:gd name="connsiteX331" fmla="*/ 339436 w 893897"/>
                <a:gd name="connsiteY331" fmla="*/ 403423 h 488299"/>
                <a:gd name="connsiteX332" fmla="*/ 337644 w 893897"/>
                <a:gd name="connsiteY332" fmla="*/ 403337 h 488299"/>
                <a:gd name="connsiteX333" fmla="*/ 335391 w 893897"/>
                <a:gd name="connsiteY333" fmla="*/ 400771 h 488299"/>
                <a:gd name="connsiteX334" fmla="*/ 331776 w 893897"/>
                <a:gd name="connsiteY334" fmla="*/ 396648 h 488299"/>
                <a:gd name="connsiteX335" fmla="*/ 329594 w 893897"/>
                <a:gd name="connsiteY335" fmla="*/ 394145 h 488299"/>
                <a:gd name="connsiteX336" fmla="*/ 327450 w 893897"/>
                <a:gd name="connsiteY336" fmla="*/ 391688 h 488299"/>
                <a:gd name="connsiteX337" fmla="*/ 324352 w 893897"/>
                <a:gd name="connsiteY337" fmla="*/ 388144 h 488299"/>
                <a:gd name="connsiteX338" fmla="*/ 321864 w 893897"/>
                <a:gd name="connsiteY338" fmla="*/ 385453 h 488299"/>
                <a:gd name="connsiteX339" fmla="*/ 319431 w 893897"/>
                <a:gd name="connsiteY339" fmla="*/ 382824 h 488299"/>
                <a:gd name="connsiteX340" fmla="*/ 318030 w 893897"/>
                <a:gd name="connsiteY340" fmla="*/ 380391 h 488299"/>
                <a:gd name="connsiteX341" fmla="*/ 317334 w 893897"/>
                <a:gd name="connsiteY341" fmla="*/ 377324 h 488299"/>
                <a:gd name="connsiteX342" fmla="*/ 316067 w 893897"/>
                <a:gd name="connsiteY342" fmla="*/ 375932 h 488299"/>
                <a:gd name="connsiteX343" fmla="*/ 313251 w 893897"/>
                <a:gd name="connsiteY343" fmla="*/ 374054 h 488299"/>
                <a:gd name="connsiteX344" fmla="*/ 310215 w 893897"/>
                <a:gd name="connsiteY344" fmla="*/ 372036 h 488299"/>
                <a:gd name="connsiteX345" fmla="*/ 307180 w 893897"/>
                <a:gd name="connsiteY345" fmla="*/ 370017 h 488299"/>
                <a:gd name="connsiteX346" fmla="*/ 304144 w 893897"/>
                <a:gd name="connsiteY346" fmla="*/ 367999 h 488299"/>
                <a:gd name="connsiteX347" fmla="*/ 301109 w 893897"/>
                <a:gd name="connsiteY347" fmla="*/ 365972 h 488299"/>
                <a:gd name="connsiteX348" fmla="*/ 298073 w 893897"/>
                <a:gd name="connsiteY348" fmla="*/ 363946 h 488299"/>
                <a:gd name="connsiteX349" fmla="*/ 295038 w 893897"/>
                <a:gd name="connsiteY349" fmla="*/ 361920 h 488299"/>
                <a:gd name="connsiteX350" fmla="*/ 292002 w 893897"/>
                <a:gd name="connsiteY350" fmla="*/ 359886 h 488299"/>
                <a:gd name="connsiteX351" fmla="*/ 288967 w 893897"/>
                <a:gd name="connsiteY351" fmla="*/ 357852 h 488299"/>
                <a:gd name="connsiteX352" fmla="*/ 285931 w 893897"/>
                <a:gd name="connsiteY352" fmla="*/ 355818 h 488299"/>
                <a:gd name="connsiteX353" fmla="*/ 282896 w 893897"/>
                <a:gd name="connsiteY353" fmla="*/ 353776 h 488299"/>
                <a:gd name="connsiteX354" fmla="*/ 279930 w 893897"/>
                <a:gd name="connsiteY354" fmla="*/ 351757 h 488299"/>
                <a:gd name="connsiteX355" fmla="*/ 276895 w 893897"/>
                <a:gd name="connsiteY355" fmla="*/ 349715 h 488299"/>
                <a:gd name="connsiteX356" fmla="*/ 273859 w 893897"/>
                <a:gd name="connsiteY356" fmla="*/ 347666 h 488299"/>
                <a:gd name="connsiteX357" fmla="*/ 270824 w 893897"/>
                <a:gd name="connsiteY357" fmla="*/ 345616 h 488299"/>
                <a:gd name="connsiteX358" fmla="*/ 267788 w 893897"/>
                <a:gd name="connsiteY358" fmla="*/ 343566 h 488299"/>
                <a:gd name="connsiteX359" fmla="*/ 264753 w 893897"/>
                <a:gd name="connsiteY359" fmla="*/ 341516 h 488299"/>
                <a:gd name="connsiteX360" fmla="*/ 262257 w 893897"/>
                <a:gd name="connsiteY360" fmla="*/ 340022 h 488299"/>
                <a:gd name="connsiteX361" fmla="*/ 259934 w 893897"/>
                <a:gd name="connsiteY361" fmla="*/ 340413 h 488299"/>
                <a:gd name="connsiteX362" fmla="*/ 256460 w 893897"/>
                <a:gd name="connsiteY362" fmla="*/ 341462 h 488299"/>
                <a:gd name="connsiteX363" fmla="*/ 252814 w 893897"/>
                <a:gd name="connsiteY363" fmla="*/ 342557 h 488299"/>
                <a:gd name="connsiteX364" fmla="*/ 249208 w 893897"/>
                <a:gd name="connsiteY364" fmla="*/ 343644 h 488299"/>
                <a:gd name="connsiteX365" fmla="*/ 242746 w 893897"/>
                <a:gd name="connsiteY365" fmla="*/ 345585 h 488299"/>
                <a:gd name="connsiteX366" fmla="*/ 238591 w 893897"/>
                <a:gd name="connsiteY366" fmla="*/ 346836 h 488299"/>
                <a:gd name="connsiteX367" fmla="*/ 235345 w 893897"/>
                <a:gd name="connsiteY367" fmla="*/ 347885 h 488299"/>
                <a:gd name="connsiteX368" fmla="*/ 231887 w 893897"/>
                <a:gd name="connsiteY368" fmla="*/ 349003 h 488299"/>
                <a:gd name="connsiteX369" fmla="*/ 227349 w 893897"/>
                <a:gd name="connsiteY369" fmla="*/ 350466 h 488299"/>
                <a:gd name="connsiteX370" fmla="*/ 223547 w 893897"/>
                <a:gd name="connsiteY370" fmla="*/ 351695 h 488299"/>
                <a:gd name="connsiteX371" fmla="*/ 219095 w 893897"/>
                <a:gd name="connsiteY371" fmla="*/ 353134 h 488299"/>
                <a:gd name="connsiteX372" fmla="*/ 215144 w 893897"/>
                <a:gd name="connsiteY372" fmla="*/ 354409 h 488299"/>
                <a:gd name="connsiteX373" fmla="*/ 211828 w 893897"/>
                <a:gd name="connsiteY373" fmla="*/ 355474 h 488299"/>
                <a:gd name="connsiteX374" fmla="*/ 208370 w 893897"/>
                <a:gd name="connsiteY374" fmla="*/ 356592 h 488299"/>
                <a:gd name="connsiteX375" fmla="*/ 205632 w 893897"/>
                <a:gd name="connsiteY375" fmla="*/ 357468 h 488299"/>
                <a:gd name="connsiteX376" fmla="*/ 205632 w 893897"/>
                <a:gd name="connsiteY376" fmla="*/ 364556 h 488299"/>
                <a:gd name="connsiteX377" fmla="*/ 205632 w 893897"/>
                <a:gd name="connsiteY377" fmla="*/ 371613 h 488299"/>
                <a:gd name="connsiteX378" fmla="*/ 205639 w 893897"/>
                <a:gd name="connsiteY378" fmla="*/ 378646 h 488299"/>
                <a:gd name="connsiteX379" fmla="*/ 205639 w 893897"/>
                <a:gd name="connsiteY379" fmla="*/ 385656 h 488299"/>
                <a:gd name="connsiteX380" fmla="*/ 205639 w 893897"/>
                <a:gd name="connsiteY380" fmla="*/ 392635 h 488299"/>
                <a:gd name="connsiteX381" fmla="*/ 205647 w 893897"/>
                <a:gd name="connsiteY381" fmla="*/ 399582 h 488299"/>
                <a:gd name="connsiteX382" fmla="*/ 205647 w 893897"/>
                <a:gd name="connsiteY382" fmla="*/ 406506 h 488299"/>
                <a:gd name="connsiteX383" fmla="*/ 205647 w 893897"/>
                <a:gd name="connsiteY383" fmla="*/ 413398 h 488299"/>
                <a:gd name="connsiteX384" fmla="*/ 205647 w 893897"/>
                <a:gd name="connsiteY384" fmla="*/ 420267 h 488299"/>
                <a:gd name="connsiteX385" fmla="*/ 205655 w 893897"/>
                <a:gd name="connsiteY385" fmla="*/ 427113 h 488299"/>
                <a:gd name="connsiteX386" fmla="*/ 205655 w 893897"/>
                <a:gd name="connsiteY386" fmla="*/ 433935 h 488299"/>
                <a:gd name="connsiteX387" fmla="*/ 205655 w 893897"/>
                <a:gd name="connsiteY387" fmla="*/ 440733 h 488299"/>
                <a:gd name="connsiteX388" fmla="*/ 205663 w 893897"/>
                <a:gd name="connsiteY388" fmla="*/ 447501 h 488299"/>
                <a:gd name="connsiteX389" fmla="*/ 205663 w 893897"/>
                <a:gd name="connsiteY389" fmla="*/ 454244 h 488299"/>
                <a:gd name="connsiteX390" fmla="*/ 205663 w 893897"/>
                <a:gd name="connsiteY390" fmla="*/ 460965 h 488299"/>
                <a:gd name="connsiteX391" fmla="*/ 205670 w 893897"/>
                <a:gd name="connsiteY391" fmla="*/ 467662 h 488299"/>
                <a:gd name="connsiteX392" fmla="*/ 204731 w 893897"/>
                <a:gd name="connsiteY392" fmla="*/ 467607 h 488299"/>
                <a:gd name="connsiteX393" fmla="*/ 202627 w 893897"/>
                <a:gd name="connsiteY393" fmla="*/ 467998 h 488299"/>
                <a:gd name="connsiteX394" fmla="*/ 199106 w 893897"/>
                <a:gd name="connsiteY394" fmla="*/ 468929 h 488299"/>
                <a:gd name="connsiteX395" fmla="*/ 196181 w 893897"/>
                <a:gd name="connsiteY395" fmla="*/ 469398 h 488299"/>
                <a:gd name="connsiteX396" fmla="*/ 194898 w 893897"/>
                <a:gd name="connsiteY396" fmla="*/ 469109 h 488299"/>
                <a:gd name="connsiteX397" fmla="*/ 193747 w 893897"/>
                <a:gd name="connsiteY397" fmla="*/ 468412 h 488299"/>
                <a:gd name="connsiteX398" fmla="*/ 192738 w 893897"/>
                <a:gd name="connsiteY398" fmla="*/ 466942 h 488299"/>
                <a:gd name="connsiteX399" fmla="*/ 191236 w 893897"/>
                <a:gd name="connsiteY399" fmla="*/ 465150 h 488299"/>
                <a:gd name="connsiteX400" fmla="*/ 189695 w 893897"/>
                <a:gd name="connsiteY400" fmla="*/ 463695 h 488299"/>
                <a:gd name="connsiteX401" fmla="*/ 187778 w 893897"/>
                <a:gd name="connsiteY401" fmla="*/ 460714 h 488299"/>
                <a:gd name="connsiteX402" fmla="*/ 186448 w 893897"/>
                <a:gd name="connsiteY402" fmla="*/ 458422 h 488299"/>
                <a:gd name="connsiteX403" fmla="*/ 183170 w 893897"/>
                <a:gd name="connsiteY403" fmla="*/ 453399 h 488299"/>
                <a:gd name="connsiteX404" fmla="*/ 182709 w 893897"/>
                <a:gd name="connsiteY404" fmla="*/ 451811 h 488299"/>
                <a:gd name="connsiteX405" fmla="*/ 182098 w 893897"/>
                <a:gd name="connsiteY405" fmla="*/ 450192 h 488299"/>
                <a:gd name="connsiteX406" fmla="*/ 181003 w 893897"/>
                <a:gd name="connsiteY406" fmla="*/ 448838 h 488299"/>
                <a:gd name="connsiteX407" fmla="*/ 177138 w 893897"/>
                <a:gd name="connsiteY407" fmla="*/ 445513 h 488299"/>
                <a:gd name="connsiteX408" fmla="*/ 172640 w 893897"/>
                <a:gd name="connsiteY408" fmla="*/ 442509 h 488299"/>
                <a:gd name="connsiteX409" fmla="*/ 168228 w 893897"/>
                <a:gd name="connsiteY409" fmla="*/ 439560 h 488299"/>
                <a:gd name="connsiteX410" fmla="*/ 166984 w 893897"/>
                <a:gd name="connsiteY410" fmla="*/ 438840 h 488299"/>
                <a:gd name="connsiteX411" fmla="*/ 164918 w 893897"/>
                <a:gd name="connsiteY411" fmla="*/ 437925 h 488299"/>
                <a:gd name="connsiteX412" fmla="*/ 162375 w 893897"/>
                <a:gd name="connsiteY412" fmla="*/ 437909 h 488299"/>
                <a:gd name="connsiteX413" fmla="*/ 160639 w 893897"/>
                <a:gd name="connsiteY413" fmla="*/ 438089 h 488299"/>
                <a:gd name="connsiteX414" fmla="*/ 155350 w 893897"/>
                <a:gd name="connsiteY414" fmla="*/ 439067 h 488299"/>
                <a:gd name="connsiteX415" fmla="*/ 151290 w 893897"/>
                <a:gd name="connsiteY415" fmla="*/ 440209 h 488299"/>
                <a:gd name="connsiteX416" fmla="*/ 145790 w 893897"/>
                <a:gd name="connsiteY416" fmla="*/ 441758 h 488299"/>
                <a:gd name="connsiteX417" fmla="*/ 141526 w 893897"/>
                <a:gd name="connsiteY417" fmla="*/ 443471 h 488299"/>
                <a:gd name="connsiteX418" fmla="*/ 140572 w 893897"/>
                <a:gd name="connsiteY418" fmla="*/ 443972 h 488299"/>
                <a:gd name="connsiteX419" fmla="*/ 137458 w 893897"/>
                <a:gd name="connsiteY419" fmla="*/ 446038 h 488299"/>
                <a:gd name="connsiteX420" fmla="*/ 133648 w 893897"/>
                <a:gd name="connsiteY420" fmla="*/ 449464 h 488299"/>
                <a:gd name="connsiteX421" fmla="*/ 129196 w 893897"/>
                <a:gd name="connsiteY421" fmla="*/ 454283 h 488299"/>
                <a:gd name="connsiteX422" fmla="*/ 128617 w 893897"/>
                <a:gd name="connsiteY422" fmla="*/ 451185 h 488299"/>
                <a:gd name="connsiteX423" fmla="*/ 128422 w 893897"/>
                <a:gd name="connsiteY423" fmla="*/ 446405 h 488299"/>
                <a:gd name="connsiteX424" fmla="*/ 128500 w 893897"/>
                <a:gd name="connsiteY424" fmla="*/ 444864 h 488299"/>
                <a:gd name="connsiteX425" fmla="*/ 129713 w 893897"/>
                <a:gd name="connsiteY425" fmla="*/ 440835 h 488299"/>
                <a:gd name="connsiteX426" fmla="*/ 130941 w 893897"/>
                <a:gd name="connsiteY426" fmla="*/ 438065 h 488299"/>
                <a:gd name="connsiteX427" fmla="*/ 131927 w 893897"/>
                <a:gd name="connsiteY427" fmla="*/ 435179 h 488299"/>
                <a:gd name="connsiteX428" fmla="*/ 132373 w 893897"/>
                <a:gd name="connsiteY428" fmla="*/ 431400 h 488299"/>
                <a:gd name="connsiteX429" fmla="*/ 131457 w 893897"/>
                <a:gd name="connsiteY429" fmla="*/ 425313 h 488299"/>
                <a:gd name="connsiteX430" fmla="*/ 130433 w 893897"/>
                <a:gd name="connsiteY430" fmla="*/ 423960 h 488299"/>
                <a:gd name="connsiteX431" fmla="*/ 129204 w 893897"/>
                <a:gd name="connsiteY431" fmla="*/ 423522 h 488299"/>
                <a:gd name="connsiteX432" fmla="*/ 127890 w 893897"/>
                <a:gd name="connsiteY432" fmla="*/ 423396 h 488299"/>
                <a:gd name="connsiteX433" fmla="*/ 125472 w 893897"/>
                <a:gd name="connsiteY433" fmla="*/ 423647 h 488299"/>
                <a:gd name="connsiteX434" fmla="*/ 124346 w 893897"/>
                <a:gd name="connsiteY434" fmla="*/ 424140 h 488299"/>
                <a:gd name="connsiteX435" fmla="*/ 122382 w 893897"/>
                <a:gd name="connsiteY435" fmla="*/ 422082 h 488299"/>
                <a:gd name="connsiteX436" fmla="*/ 120012 w 893897"/>
                <a:gd name="connsiteY436" fmla="*/ 421754 h 488299"/>
                <a:gd name="connsiteX437" fmla="*/ 118760 w 893897"/>
                <a:gd name="connsiteY437" fmla="*/ 422325 h 488299"/>
                <a:gd name="connsiteX438" fmla="*/ 117492 w 893897"/>
                <a:gd name="connsiteY438" fmla="*/ 422622 h 488299"/>
                <a:gd name="connsiteX439" fmla="*/ 116116 w 893897"/>
                <a:gd name="connsiteY439" fmla="*/ 422051 h 488299"/>
                <a:gd name="connsiteX440" fmla="*/ 114926 w 893897"/>
                <a:gd name="connsiteY440" fmla="*/ 420830 h 488299"/>
                <a:gd name="connsiteX441" fmla="*/ 114199 w 893897"/>
                <a:gd name="connsiteY441" fmla="*/ 419516 h 488299"/>
                <a:gd name="connsiteX442" fmla="*/ 113636 w 893897"/>
                <a:gd name="connsiteY442" fmla="*/ 418030 h 488299"/>
                <a:gd name="connsiteX443" fmla="*/ 111774 w 893897"/>
                <a:gd name="connsiteY443" fmla="*/ 415041 h 488299"/>
                <a:gd name="connsiteX444" fmla="*/ 109927 w 893897"/>
                <a:gd name="connsiteY444" fmla="*/ 413414 h 488299"/>
                <a:gd name="connsiteX445" fmla="*/ 107690 w 893897"/>
                <a:gd name="connsiteY445" fmla="*/ 413054 h 488299"/>
                <a:gd name="connsiteX446" fmla="*/ 104036 w 893897"/>
                <a:gd name="connsiteY446" fmla="*/ 413148 h 488299"/>
                <a:gd name="connsiteX447" fmla="*/ 102886 w 893897"/>
                <a:gd name="connsiteY447" fmla="*/ 412944 h 488299"/>
                <a:gd name="connsiteX448" fmla="*/ 102823 w 893897"/>
                <a:gd name="connsiteY448" fmla="*/ 411247 h 488299"/>
                <a:gd name="connsiteX449" fmla="*/ 103285 w 893897"/>
                <a:gd name="connsiteY449" fmla="*/ 407491 h 488299"/>
                <a:gd name="connsiteX450" fmla="*/ 103293 w 893897"/>
                <a:gd name="connsiteY450" fmla="*/ 405528 h 488299"/>
                <a:gd name="connsiteX451" fmla="*/ 103035 w 893897"/>
                <a:gd name="connsiteY451" fmla="*/ 403674 h 488299"/>
                <a:gd name="connsiteX452" fmla="*/ 102425 w 893897"/>
                <a:gd name="connsiteY452" fmla="*/ 402148 h 488299"/>
                <a:gd name="connsiteX453" fmla="*/ 101650 w 893897"/>
                <a:gd name="connsiteY453" fmla="*/ 400826 h 488299"/>
                <a:gd name="connsiteX454" fmla="*/ 99475 w 893897"/>
                <a:gd name="connsiteY454" fmla="*/ 398651 h 488299"/>
                <a:gd name="connsiteX455" fmla="*/ 97832 w 893897"/>
                <a:gd name="connsiteY455" fmla="*/ 395584 h 488299"/>
                <a:gd name="connsiteX456" fmla="*/ 95086 w 893897"/>
                <a:gd name="connsiteY456" fmla="*/ 389255 h 488299"/>
                <a:gd name="connsiteX457" fmla="*/ 92685 w 893897"/>
                <a:gd name="connsiteY457" fmla="*/ 382120 h 488299"/>
                <a:gd name="connsiteX458" fmla="*/ 91628 w 893897"/>
                <a:gd name="connsiteY458" fmla="*/ 381040 h 488299"/>
                <a:gd name="connsiteX459" fmla="*/ 89485 w 893897"/>
                <a:gd name="connsiteY459" fmla="*/ 379906 h 488299"/>
                <a:gd name="connsiteX460" fmla="*/ 84799 w 893897"/>
                <a:gd name="connsiteY460" fmla="*/ 378999 h 488299"/>
                <a:gd name="connsiteX461" fmla="*/ 81708 w 893897"/>
                <a:gd name="connsiteY461" fmla="*/ 378060 h 488299"/>
                <a:gd name="connsiteX462" fmla="*/ 80495 w 893897"/>
                <a:gd name="connsiteY462" fmla="*/ 377152 h 488299"/>
                <a:gd name="connsiteX463" fmla="*/ 79987 w 893897"/>
                <a:gd name="connsiteY463" fmla="*/ 375580 h 488299"/>
                <a:gd name="connsiteX464" fmla="*/ 80003 w 893897"/>
                <a:gd name="connsiteY464" fmla="*/ 373890 h 488299"/>
                <a:gd name="connsiteX465" fmla="*/ 80253 w 893897"/>
                <a:gd name="connsiteY465" fmla="*/ 371895 h 488299"/>
                <a:gd name="connsiteX466" fmla="*/ 80973 w 893897"/>
                <a:gd name="connsiteY466" fmla="*/ 370205 h 488299"/>
                <a:gd name="connsiteX467" fmla="*/ 83429 w 893897"/>
                <a:gd name="connsiteY467" fmla="*/ 368898 h 488299"/>
                <a:gd name="connsiteX468" fmla="*/ 88773 w 893897"/>
                <a:gd name="connsiteY468" fmla="*/ 368609 h 488299"/>
                <a:gd name="connsiteX469" fmla="*/ 93334 w 893897"/>
                <a:gd name="connsiteY469" fmla="*/ 368750 h 488299"/>
                <a:gd name="connsiteX470" fmla="*/ 97473 w 893897"/>
                <a:gd name="connsiteY470" fmla="*/ 371770 h 488299"/>
                <a:gd name="connsiteX471" fmla="*/ 98826 w 893897"/>
                <a:gd name="connsiteY471" fmla="*/ 372458 h 488299"/>
                <a:gd name="connsiteX472" fmla="*/ 100296 w 893897"/>
                <a:gd name="connsiteY472" fmla="*/ 372654 h 488299"/>
                <a:gd name="connsiteX473" fmla="*/ 103223 w 893897"/>
                <a:gd name="connsiteY473" fmla="*/ 371699 h 488299"/>
                <a:gd name="connsiteX474" fmla="*/ 104678 w 893897"/>
                <a:gd name="connsiteY474" fmla="*/ 371426 h 488299"/>
                <a:gd name="connsiteX475" fmla="*/ 108339 w 893897"/>
                <a:gd name="connsiteY475" fmla="*/ 371738 h 488299"/>
                <a:gd name="connsiteX476" fmla="*/ 107244 w 893897"/>
                <a:gd name="connsiteY476" fmla="*/ 370307 h 488299"/>
                <a:gd name="connsiteX477" fmla="*/ 105867 w 893897"/>
                <a:gd name="connsiteY477" fmla="*/ 369556 h 488299"/>
                <a:gd name="connsiteX478" fmla="*/ 104443 w 893897"/>
                <a:gd name="connsiteY478" fmla="*/ 369618 h 488299"/>
                <a:gd name="connsiteX479" fmla="*/ 103215 w 893897"/>
                <a:gd name="connsiteY479" fmla="*/ 369032 h 488299"/>
                <a:gd name="connsiteX480" fmla="*/ 101188 w 893897"/>
                <a:gd name="connsiteY480" fmla="*/ 366262 h 488299"/>
                <a:gd name="connsiteX481" fmla="*/ 97676 w 893897"/>
                <a:gd name="connsiteY481" fmla="*/ 363101 h 488299"/>
                <a:gd name="connsiteX482" fmla="*/ 96862 w 893897"/>
                <a:gd name="connsiteY482" fmla="*/ 361795 h 488299"/>
                <a:gd name="connsiteX483" fmla="*/ 96612 w 893897"/>
                <a:gd name="connsiteY483" fmla="*/ 359698 h 488299"/>
                <a:gd name="connsiteX484" fmla="*/ 97292 w 893897"/>
                <a:gd name="connsiteY484" fmla="*/ 357891 h 488299"/>
                <a:gd name="connsiteX485" fmla="*/ 99780 w 893897"/>
                <a:gd name="connsiteY485" fmla="*/ 356037 h 488299"/>
                <a:gd name="connsiteX486" fmla="*/ 101900 w 893897"/>
                <a:gd name="connsiteY486" fmla="*/ 353510 h 488299"/>
                <a:gd name="connsiteX487" fmla="*/ 102863 w 893897"/>
                <a:gd name="connsiteY487" fmla="*/ 350153 h 488299"/>
                <a:gd name="connsiteX488" fmla="*/ 103731 w 893897"/>
                <a:gd name="connsiteY488" fmla="*/ 348604 h 488299"/>
                <a:gd name="connsiteX489" fmla="*/ 105530 w 893897"/>
                <a:gd name="connsiteY489" fmla="*/ 346171 h 488299"/>
                <a:gd name="connsiteX490" fmla="*/ 108253 w 893897"/>
                <a:gd name="connsiteY490" fmla="*/ 346641 h 488299"/>
                <a:gd name="connsiteX491" fmla="*/ 112493 w 893897"/>
                <a:gd name="connsiteY491" fmla="*/ 344881 h 488299"/>
                <a:gd name="connsiteX492" fmla="*/ 119433 w 893897"/>
                <a:gd name="connsiteY492" fmla="*/ 345225 h 488299"/>
                <a:gd name="connsiteX493" fmla="*/ 127741 w 893897"/>
                <a:gd name="connsiteY493" fmla="*/ 344724 h 488299"/>
                <a:gd name="connsiteX494" fmla="*/ 130026 w 893897"/>
                <a:gd name="connsiteY494" fmla="*/ 344904 h 488299"/>
                <a:gd name="connsiteX495" fmla="*/ 135322 w 893897"/>
                <a:gd name="connsiteY495" fmla="*/ 346625 h 488299"/>
                <a:gd name="connsiteX496" fmla="*/ 138366 w 893897"/>
                <a:gd name="connsiteY496" fmla="*/ 347368 h 488299"/>
                <a:gd name="connsiteX497" fmla="*/ 142066 w 893897"/>
                <a:gd name="connsiteY497" fmla="*/ 347744 h 488299"/>
                <a:gd name="connsiteX498" fmla="*/ 144734 w 893897"/>
                <a:gd name="connsiteY498" fmla="*/ 346985 h 488299"/>
                <a:gd name="connsiteX499" fmla="*/ 142222 w 893897"/>
                <a:gd name="connsiteY499" fmla="*/ 344638 h 488299"/>
                <a:gd name="connsiteX500" fmla="*/ 136770 w 893897"/>
                <a:gd name="connsiteY500" fmla="*/ 341853 h 488299"/>
                <a:gd name="connsiteX501" fmla="*/ 135369 w 893897"/>
                <a:gd name="connsiteY501" fmla="*/ 339475 h 488299"/>
                <a:gd name="connsiteX502" fmla="*/ 137865 w 893897"/>
                <a:gd name="connsiteY502" fmla="*/ 332997 h 488299"/>
                <a:gd name="connsiteX503" fmla="*/ 141244 w 893897"/>
                <a:gd name="connsiteY503" fmla="*/ 327074 h 488299"/>
                <a:gd name="connsiteX504" fmla="*/ 143310 w 893897"/>
                <a:gd name="connsiteY504" fmla="*/ 320018 h 488299"/>
                <a:gd name="connsiteX505" fmla="*/ 142731 w 893897"/>
                <a:gd name="connsiteY505" fmla="*/ 312977 h 488299"/>
                <a:gd name="connsiteX506" fmla="*/ 141745 w 893897"/>
                <a:gd name="connsiteY506" fmla="*/ 311029 h 488299"/>
                <a:gd name="connsiteX507" fmla="*/ 142066 w 893897"/>
                <a:gd name="connsiteY507" fmla="*/ 308736 h 488299"/>
                <a:gd name="connsiteX508" fmla="*/ 143239 w 893897"/>
                <a:gd name="connsiteY508" fmla="*/ 306796 h 488299"/>
                <a:gd name="connsiteX509" fmla="*/ 144069 w 893897"/>
                <a:gd name="connsiteY509" fmla="*/ 304864 h 488299"/>
                <a:gd name="connsiteX510" fmla="*/ 143349 w 893897"/>
                <a:gd name="connsiteY510" fmla="*/ 302532 h 488299"/>
                <a:gd name="connsiteX511" fmla="*/ 141863 w 893897"/>
                <a:gd name="connsiteY511" fmla="*/ 298887 h 488299"/>
                <a:gd name="connsiteX512" fmla="*/ 141096 w 893897"/>
                <a:gd name="connsiteY512" fmla="*/ 297705 h 488299"/>
                <a:gd name="connsiteX513" fmla="*/ 138491 w 893897"/>
                <a:gd name="connsiteY513" fmla="*/ 295734 h 488299"/>
                <a:gd name="connsiteX514" fmla="*/ 133257 w 893897"/>
                <a:gd name="connsiteY514" fmla="*/ 295648 h 488299"/>
                <a:gd name="connsiteX515" fmla="*/ 128985 w 893897"/>
                <a:gd name="connsiteY515" fmla="*/ 294568 h 488299"/>
                <a:gd name="connsiteX516" fmla="*/ 127601 w 893897"/>
                <a:gd name="connsiteY516" fmla="*/ 295436 h 488299"/>
                <a:gd name="connsiteX517" fmla="*/ 126818 w 893897"/>
                <a:gd name="connsiteY517" fmla="*/ 296766 h 488299"/>
                <a:gd name="connsiteX518" fmla="*/ 125840 w 893897"/>
                <a:gd name="connsiteY518" fmla="*/ 297643 h 488299"/>
                <a:gd name="connsiteX519" fmla="*/ 122515 w 893897"/>
                <a:gd name="connsiteY519" fmla="*/ 299411 h 488299"/>
                <a:gd name="connsiteX520" fmla="*/ 121404 w 893897"/>
                <a:gd name="connsiteY520" fmla="*/ 299763 h 488299"/>
                <a:gd name="connsiteX521" fmla="*/ 120247 w 893897"/>
                <a:gd name="connsiteY521" fmla="*/ 299411 h 488299"/>
                <a:gd name="connsiteX522" fmla="*/ 118611 w 893897"/>
                <a:gd name="connsiteY522" fmla="*/ 297424 h 488299"/>
                <a:gd name="connsiteX523" fmla="*/ 117156 w 893897"/>
                <a:gd name="connsiteY523" fmla="*/ 297643 h 488299"/>
                <a:gd name="connsiteX524" fmla="*/ 112752 w 893897"/>
                <a:gd name="connsiteY524" fmla="*/ 296399 h 488299"/>
                <a:gd name="connsiteX525" fmla="*/ 110678 w 893897"/>
                <a:gd name="connsiteY525" fmla="*/ 293692 h 488299"/>
                <a:gd name="connsiteX526" fmla="*/ 109904 w 893897"/>
                <a:gd name="connsiteY526" fmla="*/ 293316 h 488299"/>
                <a:gd name="connsiteX527" fmla="*/ 102784 w 893897"/>
                <a:gd name="connsiteY527" fmla="*/ 291149 h 488299"/>
                <a:gd name="connsiteX528" fmla="*/ 100312 w 893897"/>
                <a:gd name="connsiteY528" fmla="*/ 290734 h 488299"/>
                <a:gd name="connsiteX529" fmla="*/ 94640 w 893897"/>
                <a:gd name="connsiteY529" fmla="*/ 292964 h 488299"/>
                <a:gd name="connsiteX530" fmla="*/ 90533 w 893897"/>
                <a:gd name="connsiteY530" fmla="*/ 295820 h 488299"/>
                <a:gd name="connsiteX531" fmla="*/ 89375 w 893897"/>
                <a:gd name="connsiteY531" fmla="*/ 296234 h 488299"/>
                <a:gd name="connsiteX532" fmla="*/ 87255 w 893897"/>
                <a:gd name="connsiteY532" fmla="*/ 298042 h 488299"/>
                <a:gd name="connsiteX533" fmla="*/ 86058 w 893897"/>
                <a:gd name="connsiteY533" fmla="*/ 298331 h 488299"/>
                <a:gd name="connsiteX534" fmla="*/ 84830 w 893897"/>
                <a:gd name="connsiteY534" fmla="*/ 298018 h 488299"/>
                <a:gd name="connsiteX535" fmla="*/ 83664 w 893897"/>
                <a:gd name="connsiteY535" fmla="*/ 298128 h 488299"/>
                <a:gd name="connsiteX536" fmla="*/ 81184 w 893897"/>
                <a:gd name="connsiteY536" fmla="*/ 300835 h 488299"/>
                <a:gd name="connsiteX537" fmla="*/ 76693 w 893897"/>
                <a:gd name="connsiteY537" fmla="*/ 303980 h 488299"/>
                <a:gd name="connsiteX538" fmla="*/ 74463 w 893897"/>
                <a:gd name="connsiteY538" fmla="*/ 305959 h 488299"/>
                <a:gd name="connsiteX539" fmla="*/ 71976 w 893897"/>
                <a:gd name="connsiteY539" fmla="*/ 307187 h 488299"/>
                <a:gd name="connsiteX540" fmla="*/ 69206 w 893897"/>
                <a:gd name="connsiteY540" fmla="*/ 307962 h 488299"/>
                <a:gd name="connsiteX541" fmla="*/ 66382 w 893897"/>
                <a:gd name="connsiteY541" fmla="*/ 308087 h 488299"/>
                <a:gd name="connsiteX542" fmla="*/ 65342 w 893897"/>
                <a:gd name="connsiteY542" fmla="*/ 308799 h 488299"/>
                <a:gd name="connsiteX543" fmla="*/ 62110 w 893897"/>
                <a:gd name="connsiteY543" fmla="*/ 309049 h 488299"/>
                <a:gd name="connsiteX544" fmla="*/ 60139 w 893897"/>
                <a:gd name="connsiteY544" fmla="*/ 309628 h 488299"/>
                <a:gd name="connsiteX545" fmla="*/ 60069 w 893897"/>
                <a:gd name="connsiteY545" fmla="*/ 310700 h 488299"/>
                <a:gd name="connsiteX546" fmla="*/ 60460 w 893897"/>
                <a:gd name="connsiteY546" fmla="*/ 313094 h 488299"/>
                <a:gd name="connsiteX547" fmla="*/ 58786 w 893897"/>
                <a:gd name="connsiteY547" fmla="*/ 312249 h 488299"/>
                <a:gd name="connsiteX548" fmla="*/ 57025 w 893897"/>
                <a:gd name="connsiteY548" fmla="*/ 313876 h 488299"/>
                <a:gd name="connsiteX549" fmla="*/ 57604 w 893897"/>
                <a:gd name="connsiteY549" fmla="*/ 315410 h 488299"/>
                <a:gd name="connsiteX550" fmla="*/ 56548 w 893897"/>
                <a:gd name="connsiteY550" fmla="*/ 315042 h 488299"/>
                <a:gd name="connsiteX551" fmla="*/ 51603 w 893897"/>
                <a:gd name="connsiteY551" fmla="*/ 312085 h 488299"/>
                <a:gd name="connsiteX552" fmla="*/ 47543 w 893897"/>
                <a:gd name="connsiteY552" fmla="*/ 309988 h 488299"/>
                <a:gd name="connsiteX553" fmla="*/ 43937 w 893897"/>
                <a:gd name="connsiteY553" fmla="*/ 308126 h 488299"/>
                <a:gd name="connsiteX554" fmla="*/ 43412 w 893897"/>
                <a:gd name="connsiteY554" fmla="*/ 307790 h 488299"/>
                <a:gd name="connsiteX555" fmla="*/ 42427 w 893897"/>
                <a:gd name="connsiteY555" fmla="*/ 306882 h 488299"/>
                <a:gd name="connsiteX556" fmla="*/ 41722 w 893897"/>
                <a:gd name="connsiteY556" fmla="*/ 305466 h 488299"/>
                <a:gd name="connsiteX557" fmla="*/ 41574 w 893897"/>
                <a:gd name="connsiteY557" fmla="*/ 303917 h 488299"/>
                <a:gd name="connsiteX558" fmla="*/ 41926 w 893897"/>
                <a:gd name="connsiteY558" fmla="*/ 302775 h 488299"/>
                <a:gd name="connsiteX559" fmla="*/ 42802 w 893897"/>
                <a:gd name="connsiteY559" fmla="*/ 302047 h 488299"/>
                <a:gd name="connsiteX560" fmla="*/ 43835 w 893897"/>
                <a:gd name="connsiteY560" fmla="*/ 301765 h 488299"/>
                <a:gd name="connsiteX561" fmla="*/ 44750 w 893897"/>
                <a:gd name="connsiteY561" fmla="*/ 302000 h 488299"/>
                <a:gd name="connsiteX562" fmla="*/ 45767 w 893897"/>
                <a:gd name="connsiteY562" fmla="*/ 302697 h 488299"/>
                <a:gd name="connsiteX563" fmla="*/ 47582 w 893897"/>
                <a:gd name="connsiteY563" fmla="*/ 303542 h 488299"/>
                <a:gd name="connsiteX564" fmla="*/ 49937 w 893897"/>
                <a:gd name="connsiteY564" fmla="*/ 303698 h 488299"/>
                <a:gd name="connsiteX565" fmla="*/ 51408 w 893897"/>
                <a:gd name="connsiteY565" fmla="*/ 303049 h 488299"/>
                <a:gd name="connsiteX566" fmla="*/ 51603 w 893897"/>
                <a:gd name="connsiteY566" fmla="*/ 301492 h 488299"/>
                <a:gd name="connsiteX567" fmla="*/ 48803 w 893897"/>
                <a:gd name="connsiteY567" fmla="*/ 295718 h 488299"/>
                <a:gd name="connsiteX568" fmla="*/ 46221 w 893897"/>
                <a:gd name="connsiteY568" fmla="*/ 291047 h 488299"/>
                <a:gd name="connsiteX569" fmla="*/ 43726 w 893897"/>
                <a:gd name="connsiteY569" fmla="*/ 285837 h 488299"/>
                <a:gd name="connsiteX570" fmla="*/ 42669 w 893897"/>
                <a:gd name="connsiteY570" fmla="*/ 283944 h 488299"/>
                <a:gd name="connsiteX571" fmla="*/ 39610 w 893897"/>
                <a:gd name="connsiteY571" fmla="*/ 279563 h 488299"/>
                <a:gd name="connsiteX572" fmla="*/ 36590 w 893897"/>
                <a:gd name="connsiteY572" fmla="*/ 275236 h 488299"/>
                <a:gd name="connsiteX573" fmla="*/ 34204 w 893897"/>
                <a:gd name="connsiteY573" fmla="*/ 271372 h 488299"/>
                <a:gd name="connsiteX574" fmla="*/ 32953 w 893897"/>
                <a:gd name="connsiteY574" fmla="*/ 270182 h 488299"/>
                <a:gd name="connsiteX575" fmla="*/ 29103 w 893897"/>
                <a:gd name="connsiteY575" fmla="*/ 269689 h 488299"/>
                <a:gd name="connsiteX576" fmla="*/ 21765 w 893897"/>
                <a:gd name="connsiteY576" fmla="*/ 268735 h 488299"/>
                <a:gd name="connsiteX577" fmla="*/ 19168 w 893897"/>
                <a:gd name="connsiteY577" fmla="*/ 268281 h 488299"/>
                <a:gd name="connsiteX578" fmla="*/ 17087 w 893897"/>
                <a:gd name="connsiteY578" fmla="*/ 269431 h 488299"/>
                <a:gd name="connsiteX579" fmla="*/ 14998 w 893897"/>
                <a:gd name="connsiteY579" fmla="*/ 270331 h 488299"/>
                <a:gd name="connsiteX580" fmla="*/ 13018 w 893897"/>
                <a:gd name="connsiteY580" fmla="*/ 268657 h 488299"/>
                <a:gd name="connsiteX581" fmla="*/ 11454 w 893897"/>
                <a:gd name="connsiteY581" fmla="*/ 265903 h 488299"/>
                <a:gd name="connsiteX582" fmla="*/ 10632 w 893897"/>
                <a:gd name="connsiteY582" fmla="*/ 263587 h 488299"/>
                <a:gd name="connsiteX583" fmla="*/ 11031 w 893897"/>
                <a:gd name="connsiteY583" fmla="*/ 261217 h 488299"/>
                <a:gd name="connsiteX584" fmla="*/ 11196 w 893897"/>
                <a:gd name="connsiteY584" fmla="*/ 257712 h 488299"/>
                <a:gd name="connsiteX585" fmla="*/ 9998 w 893897"/>
                <a:gd name="connsiteY585" fmla="*/ 254254 h 488299"/>
                <a:gd name="connsiteX586" fmla="*/ 8676 w 893897"/>
                <a:gd name="connsiteY586" fmla="*/ 252540 h 488299"/>
                <a:gd name="connsiteX587" fmla="*/ 5360 w 893897"/>
                <a:gd name="connsiteY587" fmla="*/ 251250 h 488299"/>
                <a:gd name="connsiteX588" fmla="*/ 1135 w 893897"/>
                <a:gd name="connsiteY588" fmla="*/ 248332 h 488299"/>
                <a:gd name="connsiteX589" fmla="*/ 0 w 893897"/>
                <a:gd name="connsiteY589" fmla="*/ 242988 h 488299"/>
                <a:gd name="connsiteX590" fmla="*/ 2050 w 893897"/>
                <a:gd name="connsiteY590" fmla="*/ 235305 h 488299"/>
                <a:gd name="connsiteX591" fmla="*/ 5351 w 893897"/>
                <a:gd name="connsiteY591" fmla="*/ 229845 h 488299"/>
                <a:gd name="connsiteX592" fmla="*/ 7753 w 893897"/>
                <a:gd name="connsiteY592" fmla="*/ 227552 h 488299"/>
                <a:gd name="connsiteX593" fmla="*/ 8895 w 893897"/>
                <a:gd name="connsiteY593" fmla="*/ 225550 h 488299"/>
                <a:gd name="connsiteX594" fmla="*/ 9271 w 893897"/>
                <a:gd name="connsiteY594" fmla="*/ 223813 h 488299"/>
                <a:gd name="connsiteX595" fmla="*/ 8981 w 893897"/>
                <a:gd name="connsiteY595" fmla="*/ 222154 h 488299"/>
                <a:gd name="connsiteX596" fmla="*/ 7557 w 893897"/>
                <a:gd name="connsiteY596" fmla="*/ 220386 h 488299"/>
                <a:gd name="connsiteX597" fmla="*/ 5351 w 893897"/>
                <a:gd name="connsiteY597" fmla="*/ 218665 h 488299"/>
                <a:gd name="connsiteX598" fmla="*/ 4233 w 893897"/>
                <a:gd name="connsiteY598" fmla="*/ 216545 h 488299"/>
                <a:gd name="connsiteX599" fmla="*/ 4694 w 893897"/>
                <a:gd name="connsiteY599" fmla="*/ 211992 h 488299"/>
                <a:gd name="connsiteX600" fmla="*/ 6157 w 893897"/>
                <a:gd name="connsiteY600" fmla="*/ 205412 h 488299"/>
                <a:gd name="connsiteX601" fmla="*/ 8410 w 893897"/>
                <a:gd name="connsiteY601" fmla="*/ 200131 h 488299"/>
                <a:gd name="connsiteX602" fmla="*/ 11431 w 893897"/>
                <a:gd name="connsiteY602" fmla="*/ 197197 h 488299"/>
                <a:gd name="connsiteX603" fmla="*/ 14035 w 893897"/>
                <a:gd name="connsiteY603" fmla="*/ 195093 h 488299"/>
                <a:gd name="connsiteX604" fmla="*/ 15060 w 893897"/>
                <a:gd name="connsiteY604" fmla="*/ 193129 h 488299"/>
                <a:gd name="connsiteX605" fmla="*/ 15115 w 893897"/>
                <a:gd name="connsiteY605" fmla="*/ 190336 h 488299"/>
                <a:gd name="connsiteX606" fmla="*/ 15052 w 893897"/>
                <a:gd name="connsiteY606" fmla="*/ 187700 h 488299"/>
                <a:gd name="connsiteX607" fmla="*/ 15749 w 893897"/>
                <a:gd name="connsiteY607" fmla="*/ 185783 h 488299"/>
                <a:gd name="connsiteX608" fmla="*/ 16844 w 893897"/>
                <a:gd name="connsiteY608" fmla="*/ 184258 h 488299"/>
                <a:gd name="connsiteX609" fmla="*/ 18002 w 893897"/>
                <a:gd name="connsiteY609" fmla="*/ 182888 h 488299"/>
                <a:gd name="connsiteX610" fmla="*/ 19629 w 893897"/>
                <a:gd name="connsiteY610" fmla="*/ 181355 h 488299"/>
                <a:gd name="connsiteX611" fmla="*/ 21742 w 893897"/>
                <a:gd name="connsiteY611" fmla="*/ 180980 h 488299"/>
                <a:gd name="connsiteX612" fmla="*/ 24065 w 893897"/>
                <a:gd name="connsiteY612" fmla="*/ 182200 h 488299"/>
                <a:gd name="connsiteX613" fmla="*/ 27226 w 893897"/>
                <a:gd name="connsiteY613" fmla="*/ 185478 h 488299"/>
                <a:gd name="connsiteX614" fmla="*/ 31857 w 893897"/>
                <a:gd name="connsiteY614" fmla="*/ 191932 h 488299"/>
                <a:gd name="connsiteX615" fmla="*/ 34502 w 893897"/>
                <a:gd name="connsiteY615" fmla="*/ 196149 h 488299"/>
                <a:gd name="connsiteX616" fmla="*/ 35456 w 893897"/>
                <a:gd name="connsiteY616" fmla="*/ 197448 h 488299"/>
                <a:gd name="connsiteX617" fmla="*/ 37873 w 893897"/>
                <a:gd name="connsiteY617" fmla="*/ 199951 h 488299"/>
                <a:gd name="connsiteX618" fmla="*/ 40056 w 893897"/>
                <a:gd name="connsiteY618" fmla="*/ 200961 h 488299"/>
                <a:gd name="connsiteX619" fmla="*/ 43694 w 893897"/>
                <a:gd name="connsiteY619" fmla="*/ 199396 h 488299"/>
                <a:gd name="connsiteX620" fmla="*/ 47183 w 893897"/>
                <a:gd name="connsiteY620" fmla="*/ 197573 h 488299"/>
                <a:gd name="connsiteX621" fmla="*/ 48310 w 893897"/>
                <a:gd name="connsiteY621" fmla="*/ 196415 h 488299"/>
                <a:gd name="connsiteX622" fmla="*/ 49030 w 893897"/>
                <a:gd name="connsiteY622" fmla="*/ 194686 h 488299"/>
                <a:gd name="connsiteX623" fmla="*/ 48474 w 893897"/>
                <a:gd name="connsiteY623" fmla="*/ 191729 h 488299"/>
                <a:gd name="connsiteX624" fmla="*/ 47747 w 893897"/>
                <a:gd name="connsiteY624" fmla="*/ 189797 h 488299"/>
                <a:gd name="connsiteX625" fmla="*/ 46972 w 893897"/>
                <a:gd name="connsiteY625" fmla="*/ 187332 h 488299"/>
                <a:gd name="connsiteX626" fmla="*/ 45900 w 893897"/>
                <a:gd name="connsiteY626" fmla="*/ 183037 h 488299"/>
                <a:gd name="connsiteX627" fmla="*/ 45141 w 893897"/>
                <a:gd name="connsiteY627" fmla="*/ 176278 h 488299"/>
                <a:gd name="connsiteX628" fmla="*/ 44242 w 893897"/>
                <a:gd name="connsiteY628" fmla="*/ 174126 h 488299"/>
                <a:gd name="connsiteX629" fmla="*/ 44899 w 893897"/>
                <a:gd name="connsiteY629" fmla="*/ 173876 h 488299"/>
                <a:gd name="connsiteX630" fmla="*/ 46651 w 893897"/>
                <a:gd name="connsiteY630" fmla="*/ 174322 h 488299"/>
                <a:gd name="connsiteX631" fmla="*/ 48271 w 893897"/>
                <a:gd name="connsiteY631" fmla="*/ 174517 h 488299"/>
                <a:gd name="connsiteX632" fmla="*/ 50586 w 893897"/>
                <a:gd name="connsiteY632" fmla="*/ 173023 h 488299"/>
                <a:gd name="connsiteX633" fmla="*/ 53763 w 893897"/>
                <a:gd name="connsiteY633" fmla="*/ 170207 h 488299"/>
                <a:gd name="connsiteX634" fmla="*/ 59576 w 893897"/>
                <a:gd name="connsiteY634" fmla="*/ 165849 h 488299"/>
                <a:gd name="connsiteX635" fmla="*/ 60804 w 893897"/>
                <a:gd name="connsiteY635" fmla="*/ 162970 h 488299"/>
                <a:gd name="connsiteX636" fmla="*/ 61798 w 893897"/>
                <a:gd name="connsiteY636" fmla="*/ 159762 h 488299"/>
                <a:gd name="connsiteX637" fmla="*/ 63409 w 893897"/>
                <a:gd name="connsiteY637" fmla="*/ 157791 h 488299"/>
                <a:gd name="connsiteX638" fmla="*/ 67109 w 893897"/>
                <a:gd name="connsiteY638" fmla="*/ 157142 h 488299"/>
                <a:gd name="connsiteX639" fmla="*/ 70536 w 893897"/>
                <a:gd name="connsiteY639" fmla="*/ 156109 h 488299"/>
                <a:gd name="connsiteX640" fmla="*/ 72954 w 893897"/>
                <a:gd name="connsiteY640" fmla="*/ 153824 h 488299"/>
                <a:gd name="connsiteX641" fmla="*/ 76740 w 893897"/>
                <a:gd name="connsiteY641" fmla="*/ 151814 h 488299"/>
                <a:gd name="connsiteX642" fmla="*/ 79854 w 893897"/>
                <a:gd name="connsiteY642" fmla="*/ 150593 h 488299"/>
                <a:gd name="connsiteX643" fmla="*/ 81223 w 893897"/>
                <a:gd name="connsiteY643" fmla="*/ 149467 h 488299"/>
                <a:gd name="connsiteX644" fmla="*/ 82201 w 893897"/>
                <a:gd name="connsiteY644" fmla="*/ 147777 h 488299"/>
                <a:gd name="connsiteX645" fmla="*/ 85768 w 893897"/>
                <a:gd name="connsiteY645" fmla="*/ 143005 h 488299"/>
                <a:gd name="connsiteX646" fmla="*/ 88569 w 893897"/>
                <a:gd name="connsiteY646" fmla="*/ 140063 h 488299"/>
                <a:gd name="connsiteX647" fmla="*/ 91034 w 893897"/>
                <a:gd name="connsiteY647" fmla="*/ 137027 h 488299"/>
                <a:gd name="connsiteX648" fmla="*/ 91855 w 893897"/>
                <a:gd name="connsiteY648" fmla="*/ 135119 h 488299"/>
                <a:gd name="connsiteX649" fmla="*/ 93803 w 893897"/>
                <a:gd name="connsiteY649" fmla="*/ 135471 h 488299"/>
                <a:gd name="connsiteX650" fmla="*/ 96776 w 893897"/>
                <a:gd name="connsiteY650" fmla="*/ 136793 h 488299"/>
                <a:gd name="connsiteX651" fmla="*/ 99968 w 893897"/>
                <a:gd name="connsiteY651" fmla="*/ 137998 h 488299"/>
                <a:gd name="connsiteX652" fmla="*/ 102307 w 893897"/>
                <a:gd name="connsiteY652" fmla="*/ 139867 h 488299"/>
                <a:gd name="connsiteX653" fmla="*/ 102769 w 893897"/>
                <a:gd name="connsiteY653" fmla="*/ 141776 h 488299"/>
                <a:gd name="connsiteX654" fmla="*/ 102996 w 893897"/>
                <a:gd name="connsiteY654" fmla="*/ 143278 h 488299"/>
                <a:gd name="connsiteX655" fmla="*/ 103942 w 893897"/>
                <a:gd name="connsiteY655" fmla="*/ 144053 h 488299"/>
                <a:gd name="connsiteX656" fmla="*/ 105077 w 893897"/>
                <a:gd name="connsiteY656" fmla="*/ 144202 h 488299"/>
                <a:gd name="connsiteX657" fmla="*/ 106782 w 893897"/>
                <a:gd name="connsiteY657" fmla="*/ 143826 h 488299"/>
                <a:gd name="connsiteX658" fmla="*/ 109763 w 893897"/>
                <a:gd name="connsiteY658" fmla="*/ 143756 h 488299"/>
                <a:gd name="connsiteX659" fmla="*/ 113416 w 893897"/>
                <a:gd name="connsiteY659" fmla="*/ 141283 h 488299"/>
                <a:gd name="connsiteX660" fmla="*/ 118502 w 893897"/>
                <a:gd name="connsiteY660" fmla="*/ 137106 h 488299"/>
                <a:gd name="connsiteX661" fmla="*/ 123157 w 893897"/>
                <a:gd name="connsiteY661" fmla="*/ 135807 h 488299"/>
                <a:gd name="connsiteX662" fmla="*/ 125606 w 893897"/>
                <a:gd name="connsiteY662" fmla="*/ 136801 h 488299"/>
                <a:gd name="connsiteX663" fmla="*/ 127632 w 893897"/>
                <a:gd name="connsiteY663" fmla="*/ 139875 h 488299"/>
                <a:gd name="connsiteX664" fmla="*/ 129236 w 893897"/>
                <a:gd name="connsiteY664" fmla="*/ 142762 h 488299"/>
                <a:gd name="connsiteX665" fmla="*/ 130886 w 893897"/>
                <a:gd name="connsiteY665" fmla="*/ 143834 h 488299"/>
                <a:gd name="connsiteX666" fmla="*/ 131911 w 893897"/>
                <a:gd name="connsiteY666" fmla="*/ 143865 h 488299"/>
                <a:gd name="connsiteX667" fmla="*/ 132287 w 893897"/>
                <a:gd name="connsiteY667" fmla="*/ 143912 h 488299"/>
                <a:gd name="connsiteX668" fmla="*/ 134336 w 893897"/>
                <a:gd name="connsiteY668" fmla="*/ 143255 h 488299"/>
                <a:gd name="connsiteX669" fmla="*/ 134493 w 893897"/>
                <a:gd name="connsiteY669" fmla="*/ 143263 h 488299"/>
                <a:gd name="connsiteX670" fmla="*/ 136363 w 893897"/>
                <a:gd name="connsiteY670" fmla="*/ 143380 h 488299"/>
                <a:gd name="connsiteX671" fmla="*/ 138162 w 893897"/>
                <a:gd name="connsiteY671" fmla="*/ 144358 h 488299"/>
                <a:gd name="connsiteX672" fmla="*/ 141143 w 893897"/>
                <a:gd name="connsiteY672" fmla="*/ 144468 h 488299"/>
                <a:gd name="connsiteX673" fmla="*/ 145297 w 893897"/>
                <a:gd name="connsiteY673" fmla="*/ 143724 h 488299"/>
                <a:gd name="connsiteX674" fmla="*/ 145735 w 893897"/>
                <a:gd name="connsiteY674" fmla="*/ 143419 h 488299"/>
                <a:gd name="connsiteX675" fmla="*/ 147730 w 893897"/>
                <a:gd name="connsiteY675" fmla="*/ 143818 h 488299"/>
                <a:gd name="connsiteX676" fmla="*/ 150156 w 893897"/>
                <a:gd name="connsiteY676" fmla="*/ 145148 h 488299"/>
                <a:gd name="connsiteX677" fmla="*/ 152041 w 893897"/>
                <a:gd name="connsiteY677" fmla="*/ 146729 h 488299"/>
                <a:gd name="connsiteX678" fmla="*/ 155421 w 893897"/>
                <a:gd name="connsiteY678" fmla="*/ 151908 h 488299"/>
                <a:gd name="connsiteX679" fmla="*/ 157361 w 893897"/>
                <a:gd name="connsiteY679" fmla="*/ 153238 h 488299"/>
                <a:gd name="connsiteX680" fmla="*/ 161320 w 893897"/>
                <a:gd name="connsiteY680" fmla="*/ 155076 h 488299"/>
                <a:gd name="connsiteX681" fmla="*/ 163174 w 893897"/>
                <a:gd name="connsiteY681" fmla="*/ 156680 h 488299"/>
                <a:gd name="connsiteX682" fmla="*/ 165333 w 893897"/>
                <a:gd name="connsiteY682" fmla="*/ 159277 h 488299"/>
                <a:gd name="connsiteX683" fmla="*/ 166460 w 893897"/>
                <a:gd name="connsiteY683" fmla="*/ 160850 h 488299"/>
                <a:gd name="connsiteX684" fmla="*/ 168806 w 893897"/>
                <a:gd name="connsiteY684" fmla="*/ 163690 h 488299"/>
                <a:gd name="connsiteX685" fmla="*/ 171521 w 893897"/>
                <a:gd name="connsiteY685" fmla="*/ 168329 h 488299"/>
                <a:gd name="connsiteX686" fmla="*/ 172006 w 893897"/>
                <a:gd name="connsiteY686" fmla="*/ 172014 h 488299"/>
                <a:gd name="connsiteX687" fmla="*/ 172624 w 893897"/>
                <a:gd name="connsiteY687" fmla="*/ 175120 h 488299"/>
                <a:gd name="connsiteX688" fmla="*/ 173634 w 893897"/>
                <a:gd name="connsiteY688" fmla="*/ 176591 h 488299"/>
                <a:gd name="connsiteX689" fmla="*/ 174463 w 893897"/>
                <a:gd name="connsiteY689" fmla="*/ 176771 h 488299"/>
                <a:gd name="connsiteX690" fmla="*/ 175354 w 893897"/>
                <a:gd name="connsiteY690" fmla="*/ 176262 h 488299"/>
                <a:gd name="connsiteX691" fmla="*/ 176231 w 893897"/>
                <a:gd name="connsiteY691" fmla="*/ 174846 h 488299"/>
                <a:gd name="connsiteX692" fmla="*/ 176536 w 893897"/>
                <a:gd name="connsiteY692" fmla="*/ 172483 h 488299"/>
                <a:gd name="connsiteX693" fmla="*/ 176270 w 893897"/>
                <a:gd name="connsiteY693" fmla="*/ 168298 h 488299"/>
                <a:gd name="connsiteX694" fmla="*/ 175574 w 893897"/>
                <a:gd name="connsiteY694" fmla="*/ 164871 h 488299"/>
                <a:gd name="connsiteX695" fmla="*/ 174682 w 893897"/>
                <a:gd name="connsiteY695" fmla="*/ 163784 h 488299"/>
                <a:gd name="connsiteX696" fmla="*/ 174251 w 893897"/>
                <a:gd name="connsiteY696" fmla="*/ 162579 h 488299"/>
                <a:gd name="connsiteX697" fmla="*/ 174838 w 893897"/>
                <a:gd name="connsiteY697" fmla="*/ 161045 h 488299"/>
                <a:gd name="connsiteX698" fmla="*/ 176348 w 893897"/>
                <a:gd name="connsiteY698" fmla="*/ 160302 h 488299"/>
                <a:gd name="connsiteX699" fmla="*/ 178226 w 893897"/>
                <a:gd name="connsiteY699" fmla="*/ 160772 h 488299"/>
                <a:gd name="connsiteX700" fmla="*/ 181316 w 893897"/>
                <a:gd name="connsiteY700" fmla="*/ 162743 h 488299"/>
                <a:gd name="connsiteX701" fmla="*/ 184539 w 893897"/>
                <a:gd name="connsiteY701" fmla="*/ 165223 h 488299"/>
                <a:gd name="connsiteX702" fmla="*/ 188506 w 893897"/>
                <a:gd name="connsiteY702" fmla="*/ 169557 h 488299"/>
                <a:gd name="connsiteX703" fmla="*/ 192144 w 893897"/>
                <a:gd name="connsiteY703" fmla="*/ 172303 h 488299"/>
                <a:gd name="connsiteX704" fmla="*/ 196126 w 893897"/>
                <a:gd name="connsiteY704" fmla="*/ 174494 h 488299"/>
                <a:gd name="connsiteX705" fmla="*/ 199287 w 893897"/>
                <a:gd name="connsiteY705" fmla="*/ 175143 h 488299"/>
                <a:gd name="connsiteX706" fmla="*/ 201735 w 893897"/>
                <a:gd name="connsiteY706" fmla="*/ 174486 h 488299"/>
                <a:gd name="connsiteX707" fmla="*/ 204622 w 893897"/>
                <a:gd name="connsiteY707" fmla="*/ 172702 h 488299"/>
                <a:gd name="connsiteX708" fmla="*/ 207267 w 893897"/>
                <a:gd name="connsiteY708" fmla="*/ 170637 h 488299"/>
                <a:gd name="connsiteX709" fmla="*/ 208471 w 893897"/>
                <a:gd name="connsiteY709" fmla="*/ 168470 h 488299"/>
                <a:gd name="connsiteX710" fmla="*/ 209332 w 893897"/>
                <a:gd name="connsiteY710" fmla="*/ 166099 h 488299"/>
                <a:gd name="connsiteX711" fmla="*/ 213322 w 893897"/>
                <a:gd name="connsiteY711" fmla="*/ 162931 h 488299"/>
                <a:gd name="connsiteX712" fmla="*/ 216968 w 893897"/>
                <a:gd name="connsiteY712" fmla="*/ 160028 h 488299"/>
                <a:gd name="connsiteX713" fmla="*/ 218626 w 893897"/>
                <a:gd name="connsiteY713" fmla="*/ 160553 h 488299"/>
                <a:gd name="connsiteX714" fmla="*/ 219792 w 893897"/>
                <a:gd name="connsiteY714" fmla="*/ 161374 h 488299"/>
                <a:gd name="connsiteX715" fmla="*/ 223531 w 893897"/>
                <a:gd name="connsiteY715" fmla="*/ 159606 h 488299"/>
                <a:gd name="connsiteX716" fmla="*/ 224830 w 893897"/>
                <a:gd name="connsiteY716" fmla="*/ 159121 h 488299"/>
                <a:gd name="connsiteX717" fmla="*/ 228390 w 893897"/>
                <a:gd name="connsiteY717" fmla="*/ 158432 h 488299"/>
                <a:gd name="connsiteX718" fmla="*/ 232067 w 893897"/>
                <a:gd name="connsiteY718" fmla="*/ 159450 h 488299"/>
                <a:gd name="connsiteX719" fmla="*/ 235001 w 893897"/>
                <a:gd name="connsiteY719" fmla="*/ 162563 h 488299"/>
                <a:gd name="connsiteX720" fmla="*/ 237840 w 893897"/>
                <a:gd name="connsiteY720" fmla="*/ 164566 h 488299"/>
                <a:gd name="connsiteX721" fmla="*/ 240383 w 893897"/>
                <a:gd name="connsiteY721" fmla="*/ 164331 h 488299"/>
                <a:gd name="connsiteX722" fmla="*/ 242488 w 893897"/>
                <a:gd name="connsiteY722" fmla="*/ 163306 h 488299"/>
                <a:gd name="connsiteX723" fmla="*/ 243880 w 893897"/>
                <a:gd name="connsiteY723" fmla="*/ 161366 h 488299"/>
                <a:gd name="connsiteX724" fmla="*/ 244936 w 893897"/>
                <a:gd name="connsiteY724" fmla="*/ 159074 h 488299"/>
                <a:gd name="connsiteX725" fmla="*/ 246345 w 893897"/>
                <a:gd name="connsiteY725" fmla="*/ 157603 h 488299"/>
                <a:gd name="connsiteX726" fmla="*/ 246556 w 893897"/>
                <a:gd name="connsiteY726" fmla="*/ 157509 h 488299"/>
                <a:gd name="connsiteX727" fmla="*/ 251086 w 893897"/>
                <a:gd name="connsiteY727" fmla="*/ 158307 h 488299"/>
                <a:gd name="connsiteX728" fmla="*/ 253925 w 893897"/>
                <a:gd name="connsiteY728" fmla="*/ 158190 h 488299"/>
                <a:gd name="connsiteX729" fmla="*/ 254231 w 893897"/>
                <a:gd name="connsiteY729" fmla="*/ 157861 h 488299"/>
                <a:gd name="connsiteX730" fmla="*/ 257978 w 893897"/>
                <a:gd name="connsiteY730" fmla="*/ 158487 h 488299"/>
                <a:gd name="connsiteX731" fmla="*/ 262117 w 893897"/>
                <a:gd name="connsiteY731" fmla="*/ 161718 h 488299"/>
                <a:gd name="connsiteX732" fmla="*/ 264683 w 893897"/>
                <a:gd name="connsiteY732" fmla="*/ 165293 h 488299"/>
                <a:gd name="connsiteX733" fmla="*/ 267968 w 893897"/>
                <a:gd name="connsiteY733" fmla="*/ 169839 h 488299"/>
                <a:gd name="connsiteX734" fmla="*/ 269494 w 893897"/>
                <a:gd name="connsiteY734" fmla="*/ 171318 h 488299"/>
                <a:gd name="connsiteX735" fmla="*/ 271716 w 893897"/>
                <a:gd name="connsiteY735" fmla="*/ 171951 h 488299"/>
                <a:gd name="connsiteX736" fmla="*/ 273461 w 893897"/>
                <a:gd name="connsiteY736" fmla="*/ 172225 h 488299"/>
                <a:gd name="connsiteX737" fmla="*/ 275800 w 893897"/>
                <a:gd name="connsiteY737" fmla="*/ 172929 h 488299"/>
                <a:gd name="connsiteX738" fmla="*/ 281980 w 893897"/>
                <a:gd name="connsiteY738" fmla="*/ 173876 h 488299"/>
                <a:gd name="connsiteX739" fmla="*/ 282919 w 893897"/>
                <a:gd name="connsiteY739" fmla="*/ 174431 h 488299"/>
                <a:gd name="connsiteX740" fmla="*/ 283553 w 893897"/>
                <a:gd name="connsiteY740" fmla="*/ 175174 h 488299"/>
                <a:gd name="connsiteX741" fmla="*/ 282982 w 893897"/>
                <a:gd name="connsiteY741" fmla="*/ 177647 h 488299"/>
                <a:gd name="connsiteX742" fmla="*/ 283529 w 893897"/>
                <a:gd name="connsiteY742" fmla="*/ 178273 h 488299"/>
                <a:gd name="connsiteX743" fmla="*/ 288544 w 893897"/>
                <a:gd name="connsiteY743" fmla="*/ 176512 h 488299"/>
                <a:gd name="connsiteX744" fmla="*/ 289890 w 893897"/>
                <a:gd name="connsiteY744" fmla="*/ 175198 h 488299"/>
                <a:gd name="connsiteX745" fmla="*/ 291540 w 893897"/>
                <a:gd name="connsiteY745" fmla="*/ 171458 h 488299"/>
                <a:gd name="connsiteX746" fmla="*/ 293019 w 893897"/>
                <a:gd name="connsiteY746" fmla="*/ 167687 h 488299"/>
                <a:gd name="connsiteX747" fmla="*/ 294122 w 893897"/>
                <a:gd name="connsiteY747" fmla="*/ 166287 h 488299"/>
                <a:gd name="connsiteX748" fmla="*/ 295288 w 893897"/>
                <a:gd name="connsiteY748" fmla="*/ 165919 h 488299"/>
                <a:gd name="connsiteX749" fmla="*/ 296462 w 893897"/>
                <a:gd name="connsiteY749" fmla="*/ 166483 h 488299"/>
                <a:gd name="connsiteX750" fmla="*/ 298104 w 893897"/>
                <a:gd name="connsiteY750" fmla="*/ 168712 h 488299"/>
                <a:gd name="connsiteX751" fmla="*/ 300326 w 893897"/>
                <a:gd name="connsiteY751" fmla="*/ 170981 h 488299"/>
                <a:gd name="connsiteX752" fmla="*/ 303330 w 893897"/>
                <a:gd name="connsiteY752" fmla="*/ 171842 h 488299"/>
                <a:gd name="connsiteX753" fmla="*/ 305161 w 893897"/>
                <a:gd name="connsiteY753" fmla="*/ 172186 h 488299"/>
                <a:gd name="connsiteX754" fmla="*/ 308001 w 893897"/>
                <a:gd name="connsiteY754" fmla="*/ 172374 h 488299"/>
                <a:gd name="connsiteX755" fmla="*/ 314682 w 893897"/>
                <a:gd name="connsiteY755" fmla="*/ 171271 h 488299"/>
                <a:gd name="connsiteX756" fmla="*/ 320933 w 893897"/>
                <a:gd name="connsiteY756" fmla="*/ 168525 h 488299"/>
                <a:gd name="connsiteX757" fmla="*/ 324501 w 893897"/>
                <a:gd name="connsiteY757" fmla="*/ 165536 h 488299"/>
                <a:gd name="connsiteX758" fmla="*/ 326159 w 893897"/>
                <a:gd name="connsiteY758" fmla="*/ 161045 h 488299"/>
                <a:gd name="connsiteX759" fmla="*/ 327200 w 893897"/>
                <a:gd name="connsiteY759" fmla="*/ 155929 h 488299"/>
                <a:gd name="connsiteX760" fmla="*/ 328796 w 893897"/>
                <a:gd name="connsiteY760" fmla="*/ 152690 h 488299"/>
                <a:gd name="connsiteX761" fmla="*/ 328131 w 893897"/>
                <a:gd name="connsiteY761" fmla="*/ 149373 h 488299"/>
                <a:gd name="connsiteX762" fmla="*/ 324986 w 893897"/>
                <a:gd name="connsiteY762" fmla="*/ 146212 h 488299"/>
                <a:gd name="connsiteX763" fmla="*/ 323922 w 893897"/>
                <a:gd name="connsiteY763" fmla="*/ 145258 h 488299"/>
                <a:gd name="connsiteX764" fmla="*/ 316270 w 893897"/>
                <a:gd name="connsiteY764" fmla="*/ 143482 h 488299"/>
                <a:gd name="connsiteX765" fmla="*/ 315801 w 893897"/>
                <a:gd name="connsiteY765" fmla="*/ 142199 h 488299"/>
                <a:gd name="connsiteX766" fmla="*/ 315363 w 893897"/>
                <a:gd name="connsiteY766" fmla="*/ 141901 h 488299"/>
                <a:gd name="connsiteX767" fmla="*/ 307821 w 893897"/>
                <a:gd name="connsiteY767" fmla="*/ 139085 h 488299"/>
                <a:gd name="connsiteX768" fmla="*/ 304191 w 893897"/>
                <a:gd name="connsiteY768" fmla="*/ 137880 h 488299"/>
                <a:gd name="connsiteX769" fmla="*/ 303166 w 893897"/>
                <a:gd name="connsiteY769" fmla="*/ 136018 h 488299"/>
                <a:gd name="connsiteX770" fmla="*/ 302493 w 893897"/>
                <a:gd name="connsiteY770" fmla="*/ 133577 h 488299"/>
                <a:gd name="connsiteX771" fmla="*/ 300138 w 893897"/>
                <a:gd name="connsiteY771" fmla="*/ 131395 h 488299"/>
                <a:gd name="connsiteX772" fmla="*/ 295460 w 893897"/>
                <a:gd name="connsiteY772" fmla="*/ 129407 h 488299"/>
                <a:gd name="connsiteX773" fmla="*/ 294647 w 893897"/>
                <a:gd name="connsiteY773" fmla="*/ 127890 h 488299"/>
                <a:gd name="connsiteX774" fmla="*/ 295421 w 893897"/>
                <a:gd name="connsiteY774" fmla="*/ 126356 h 488299"/>
                <a:gd name="connsiteX775" fmla="*/ 299114 w 893897"/>
                <a:gd name="connsiteY775" fmla="*/ 124651 h 488299"/>
                <a:gd name="connsiteX776" fmla="*/ 303330 w 893897"/>
                <a:gd name="connsiteY776" fmla="*/ 121052 h 488299"/>
                <a:gd name="connsiteX777" fmla="*/ 304950 w 893897"/>
                <a:gd name="connsiteY777" fmla="*/ 120309 h 488299"/>
                <a:gd name="connsiteX778" fmla="*/ 308697 w 893897"/>
                <a:gd name="connsiteY778" fmla="*/ 120144 h 488299"/>
                <a:gd name="connsiteX779" fmla="*/ 312171 w 893897"/>
                <a:gd name="connsiteY779" fmla="*/ 117195 h 488299"/>
                <a:gd name="connsiteX780" fmla="*/ 314565 w 893897"/>
                <a:gd name="connsiteY780" fmla="*/ 115505 h 488299"/>
                <a:gd name="connsiteX781" fmla="*/ 315817 w 893897"/>
                <a:gd name="connsiteY781" fmla="*/ 113494 h 488299"/>
                <a:gd name="connsiteX782" fmla="*/ 315488 w 893897"/>
                <a:gd name="connsiteY782" fmla="*/ 111414 h 488299"/>
                <a:gd name="connsiteX783" fmla="*/ 312014 w 893897"/>
                <a:gd name="connsiteY783" fmla="*/ 105116 h 488299"/>
                <a:gd name="connsiteX784" fmla="*/ 310982 w 893897"/>
                <a:gd name="connsiteY784" fmla="*/ 101290 h 488299"/>
                <a:gd name="connsiteX785" fmla="*/ 311600 w 893897"/>
                <a:gd name="connsiteY785" fmla="*/ 98794 h 488299"/>
                <a:gd name="connsiteX786" fmla="*/ 313595 w 893897"/>
                <a:gd name="connsiteY786" fmla="*/ 96095 h 488299"/>
                <a:gd name="connsiteX787" fmla="*/ 314729 w 893897"/>
                <a:gd name="connsiteY787" fmla="*/ 94617 h 488299"/>
                <a:gd name="connsiteX788" fmla="*/ 316090 w 893897"/>
                <a:gd name="connsiteY788" fmla="*/ 91957 h 488299"/>
                <a:gd name="connsiteX789" fmla="*/ 316982 w 893897"/>
                <a:gd name="connsiteY789" fmla="*/ 90533 h 488299"/>
                <a:gd name="connsiteX790" fmla="*/ 320487 w 893897"/>
                <a:gd name="connsiteY790" fmla="*/ 89930 h 488299"/>
                <a:gd name="connsiteX791" fmla="*/ 324736 w 893897"/>
                <a:gd name="connsiteY791" fmla="*/ 89680 h 488299"/>
                <a:gd name="connsiteX792" fmla="*/ 327654 w 893897"/>
                <a:gd name="connsiteY792" fmla="*/ 90314 h 488299"/>
                <a:gd name="connsiteX793" fmla="*/ 331730 w 893897"/>
                <a:gd name="connsiteY793" fmla="*/ 90642 h 488299"/>
                <a:gd name="connsiteX794" fmla="*/ 335445 w 893897"/>
                <a:gd name="connsiteY794" fmla="*/ 91135 h 488299"/>
                <a:gd name="connsiteX795" fmla="*/ 337323 w 893897"/>
                <a:gd name="connsiteY795" fmla="*/ 91573 h 488299"/>
                <a:gd name="connsiteX796" fmla="*/ 338708 w 893897"/>
                <a:gd name="connsiteY796" fmla="*/ 90760 h 488299"/>
                <a:gd name="connsiteX797" fmla="*/ 339710 w 893897"/>
                <a:gd name="connsiteY797" fmla="*/ 89328 h 488299"/>
                <a:gd name="connsiteX798" fmla="*/ 339678 w 893897"/>
                <a:gd name="connsiteY798" fmla="*/ 87435 h 488299"/>
                <a:gd name="connsiteX799" fmla="*/ 338215 w 893897"/>
                <a:gd name="connsiteY799" fmla="*/ 85596 h 488299"/>
                <a:gd name="connsiteX800" fmla="*/ 332762 w 893897"/>
                <a:gd name="connsiteY800" fmla="*/ 83179 h 488299"/>
                <a:gd name="connsiteX801" fmla="*/ 330423 w 893897"/>
                <a:gd name="connsiteY801" fmla="*/ 81184 h 488299"/>
                <a:gd name="connsiteX802" fmla="*/ 328592 w 893897"/>
                <a:gd name="connsiteY802" fmla="*/ 81403 h 488299"/>
                <a:gd name="connsiteX803" fmla="*/ 325525 w 893897"/>
                <a:gd name="connsiteY803" fmla="*/ 80777 h 488299"/>
                <a:gd name="connsiteX804" fmla="*/ 322756 w 893897"/>
                <a:gd name="connsiteY804" fmla="*/ 79470 h 488299"/>
                <a:gd name="connsiteX805" fmla="*/ 320307 w 893897"/>
                <a:gd name="connsiteY805" fmla="*/ 79032 h 488299"/>
                <a:gd name="connsiteX806" fmla="*/ 319509 w 893897"/>
                <a:gd name="connsiteY806" fmla="*/ 77217 h 488299"/>
                <a:gd name="connsiteX807" fmla="*/ 320010 w 893897"/>
                <a:gd name="connsiteY807" fmla="*/ 74667 h 488299"/>
                <a:gd name="connsiteX808" fmla="*/ 320957 w 893897"/>
                <a:gd name="connsiteY808" fmla="*/ 73204 h 488299"/>
                <a:gd name="connsiteX809" fmla="*/ 322764 w 893897"/>
                <a:gd name="connsiteY809" fmla="*/ 72476 h 488299"/>
                <a:gd name="connsiteX810" fmla="*/ 324727 w 893897"/>
                <a:gd name="connsiteY810" fmla="*/ 72844 h 488299"/>
                <a:gd name="connsiteX811" fmla="*/ 326863 w 893897"/>
                <a:gd name="connsiteY811" fmla="*/ 71780 h 488299"/>
                <a:gd name="connsiteX812" fmla="*/ 327481 w 893897"/>
                <a:gd name="connsiteY812" fmla="*/ 71154 h 488299"/>
                <a:gd name="connsiteX813" fmla="*/ 327661 w 893897"/>
                <a:gd name="connsiteY813" fmla="*/ 70348 h 488299"/>
                <a:gd name="connsiteX814" fmla="*/ 327317 w 893897"/>
                <a:gd name="connsiteY814" fmla="*/ 69198 h 488299"/>
                <a:gd name="connsiteX815" fmla="*/ 326324 w 893897"/>
                <a:gd name="connsiteY815" fmla="*/ 68252 h 488299"/>
                <a:gd name="connsiteX816" fmla="*/ 324915 w 893897"/>
                <a:gd name="connsiteY816" fmla="*/ 68001 h 488299"/>
                <a:gd name="connsiteX817" fmla="*/ 323296 w 893897"/>
                <a:gd name="connsiteY817" fmla="*/ 68807 h 488299"/>
                <a:gd name="connsiteX818" fmla="*/ 321356 w 893897"/>
                <a:gd name="connsiteY818" fmla="*/ 69331 h 488299"/>
                <a:gd name="connsiteX819" fmla="*/ 318078 w 893897"/>
                <a:gd name="connsiteY819" fmla="*/ 68150 h 488299"/>
                <a:gd name="connsiteX820" fmla="*/ 315465 w 893897"/>
                <a:gd name="connsiteY820" fmla="*/ 66726 h 488299"/>
                <a:gd name="connsiteX821" fmla="*/ 315598 w 893897"/>
                <a:gd name="connsiteY821" fmla="*/ 65412 h 488299"/>
                <a:gd name="connsiteX822" fmla="*/ 317530 w 893897"/>
                <a:gd name="connsiteY822" fmla="*/ 63448 h 488299"/>
                <a:gd name="connsiteX823" fmla="*/ 318399 w 893897"/>
                <a:gd name="connsiteY823" fmla="*/ 61852 h 488299"/>
                <a:gd name="connsiteX824" fmla="*/ 318399 w 893897"/>
                <a:gd name="connsiteY824" fmla="*/ 59646 h 488299"/>
                <a:gd name="connsiteX825" fmla="*/ 318399 w 893897"/>
                <a:gd name="connsiteY825" fmla="*/ 57064 h 488299"/>
                <a:gd name="connsiteX826" fmla="*/ 319071 w 893897"/>
                <a:gd name="connsiteY826" fmla="*/ 54037 h 488299"/>
                <a:gd name="connsiteX827" fmla="*/ 320988 w 893897"/>
                <a:gd name="connsiteY827" fmla="*/ 51963 h 488299"/>
                <a:gd name="connsiteX828" fmla="*/ 323241 w 893897"/>
                <a:gd name="connsiteY828" fmla="*/ 50852 h 488299"/>
                <a:gd name="connsiteX829" fmla="*/ 329046 w 893897"/>
                <a:gd name="connsiteY829" fmla="*/ 52879 h 488299"/>
                <a:gd name="connsiteX830" fmla="*/ 336306 w 893897"/>
                <a:gd name="connsiteY830" fmla="*/ 54686 h 488299"/>
                <a:gd name="connsiteX831" fmla="*/ 337550 w 893897"/>
                <a:gd name="connsiteY831" fmla="*/ 54388 h 488299"/>
                <a:gd name="connsiteX832" fmla="*/ 337918 w 893897"/>
                <a:gd name="connsiteY832" fmla="*/ 53434 h 488299"/>
                <a:gd name="connsiteX833" fmla="*/ 338747 w 893897"/>
                <a:gd name="connsiteY833" fmla="*/ 52589 h 488299"/>
                <a:gd name="connsiteX834" fmla="*/ 348824 w 893897"/>
                <a:gd name="connsiteY834" fmla="*/ 52198 h 488299"/>
                <a:gd name="connsiteX835" fmla="*/ 350780 w 893897"/>
                <a:gd name="connsiteY835" fmla="*/ 51032 h 488299"/>
                <a:gd name="connsiteX836" fmla="*/ 351758 w 893897"/>
                <a:gd name="connsiteY836" fmla="*/ 50101 h 488299"/>
                <a:gd name="connsiteX837" fmla="*/ 361443 w 893897"/>
                <a:gd name="connsiteY837" fmla="*/ 48763 h 488299"/>
                <a:gd name="connsiteX838" fmla="*/ 362593 w 893897"/>
                <a:gd name="connsiteY838" fmla="*/ 47488 h 488299"/>
                <a:gd name="connsiteX839" fmla="*/ 364017 w 893897"/>
                <a:gd name="connsiteY839" fmla="*/ 46299 h 488299"/>
                <a:gd name="connsiteX840" fmla="*/ 366246 w 893897"/>
                <a:gd name="connsiteY840" fmla="*/ 46322 h 488299"/>
                <a:gd name="connsiteX841" fmla="*/ 368899 w 893897"/>
                <a:gd name="connsiteY841" fmla="*/ 45845 h 488299"/>
                <a:gd name="connsiteX842" fmla="*/ 372599 w 893897"/>
                <a:gd name="connsiteY842" fmla="*/ 44390 h 488299"/>
                <a:gd name="connsiteX843" fmla="*/ 375220 w 893897"/>
                <a:gd name="connsiteY843" fmla="*/ 43592 h 488299"/>
                <a:gd name="connsiteX844" fmla="*/ 375658 w 893897"/>
                <a:gd name="connsiteY844" fmla="*/ 43530 h 488299"/>
                <a:gd name="connsiteX845" fmla="*/ 378428 w 893897"/>
                <a:gd name="connsiteY845" fmla="*/ 43850 h 488299"/>
                <a:gd name="connsiteX846" fmla="*/ 381862 w 893897"/>
                <a:gd name="connsiteY846" fmla="*/ 42700 h 488299"/>
                <a:gd name="connsiteX847" fmla="*/ 382605 w 893897"/>
                <a:gd name="connsiteY847" fmla="*/ 42223 h 488299"/>
                <a:gd name="connsiteX848" fmla="*/ 383161 w 893897"/>
                <a:gd name="connsiteY848" fmla="*/ 41355 h 488299"/>
                <a:gd name="connsiteX849" fmla="*/ 386157 w 893897"/>
                <a:gd name="connsiteY849" fmla="*/ 39680 h 488299"/>
                <a:gd name="connsiteX850" fmla="*/ 391908 w 893897"/>
                <a:gd name="connsiteY850" fmla="*/ 38304 h 488299"/>
                <a:gd name="connsiteX851" fmla="*/ 393308 w 893897"/>
                <a:gd name="connsiteY851" fmla="*/ 39125 h 488299"/>
                <a:gd name="connsiteX852" fmla="*/ 396054 w 893897"/>
                <a:gd name="connsiteY852" fmla="*/ 39501 h 488299"/>
                <a:gd name="connsiteX853" fmla="*/ 399551 w 893897"/>
                <a:gd name="connsiteY853" fmla="*/ 38882 h 488299"/>
                <a:gd name="connsiteX854" fmla="*/ 402132 w 893897"/>
                <a:gd name="connsiteY854" fmla="*/ 37826 h 488299"/>
                <a:gd name="connsiteX855" fmla="*/ 403635 w 893897"/>
                <a:gd name="connsiteY855" fmla="*/ 38875 h 488299"/>
                <a:gd name="connsiteX856" fmla="*/ 405676 w 893897"/>
                <a:gd name="connsiteY856" fmla="*/ 39954 h 488299"/>
                <a:gd name="connsiteX857" fmla="*/ 407202 w 893897"/>
                <a:gd name="connsiteY857" fmla="*/ 39039 h 488299"/>
                <a:gd name="connsiteX858" fmla="*/ 407961 w 893897"/>
                <a:gd name="connsiteY858" fmla="*/ 36152 h 488299"/>
                <a:gd name="connsiteX859" fmla="*/ 408947 w 893897"/>
                <a:gd name="connsiteY859" fmla="*/ 33328 h 488299"/>
                <a:gd name="connsiteX860" fmla="*/ 410676 w 893897"/>
                <a:gd name="connsiteY860" fmla="*/ 31990 h 488299"/>
                <a:gd name="connsiteX861" fmla="*/ 412045 w 893897"/>
                <a:gd name="connsiteY861" fmla="*/ 31497 h 488299"/>
                <a:gd name="connsiteX862" fmla="*/ 413281 w 893897"/>
                <a:gd name="connsiteY862" fmla="*/ 30410 h 488299"/>
                <a:gd name="connsiteX863" fmla="*/ 414212 w 893897"/>
                <a:gd name="connsiteY863" fmla="*/ 29275 h 488299"/>
                <a:gd name="connsiteX864" fmla="*/ 419274 w 893897"/>
                <a:gd name="connsiteY864" fmla="*/ 29447 h 488299"/>
                <a:gd name="connsiteX865" fmla="*/ 423803 w 893897"/>
                <a:gd name="connsiteY865" fmla="*/ 26623 h 488299"/>
                <a:gd name="connsiteX866" fmla="*/ 424695 w 893897"/>
                <a:gd name="connsiteY866" fmla="*/ 27906 h 488299"/>
                <a:gd name="connsiteX867" fmla="*/ 430579 w 893897"/>
                <a:gd name="connsiteY867" fmla="*/ 27609 h 488299"/>
                <a:gd name="connsiteX868" fmla="*/ 437885 w 893897"/>
                <a:gd name="connsiteY868" fmla="*/ 25786 h 488299"/>
                <a:gd name="connsiteX869" fmla="*/ 442259 w 893897"/>
                <a:gd name="connsiteY869" fmla="*/ 24933 h 488299"/>
                <a:gd name="connsiteX870" fmla="*/ 449809 w 893897"/>
                <a:gd name="connsiteY870" fmla="*/ 23024 h 488299"/>
                <a:gd name="connsiteX871" fmla="*/ 453298 w 893897"/>
                <a:gd name="connsiteY871" fmla="*/ 21475 h 488299"/>
                <a:gd name="connsiteX872" fmla="*/ 458297 w 893897"/>
                <a:gd name="connsiteY872" fmla="*/ 20497 h 488299"/>
                <a:gd name="connsiteX873" fmla="*/ 462881 w 893897"/>
                <a:gd name="connsiteY873" fmla="*/ 19817 h 488299"/>
                <a:gd name="connsiteX874" fmla="*/ 465878 w 893897"/>
                <a:gd name="connsiteY874" fmla="*/ 17102 h 488299"/>
                <a:gd name="connsiteX875" fmla="*/ 468295 w 893897"/>
                <a:gd name="connsiteY875" fmla="*/ 16719 h 488299"/>
                <a:gd name="connsiteX876" fmla="*/ 471237 w 893897"/>
                <a:gd name="connsiteY876" fmla="*/ 16492 h 488299"/>
                <a:gd name="connsiteX877" fmla="*/ 473037 w 893897"/>
                <a:gd name="connsiteY877" fmla="*/ 15842 h 488299"/>
                <a:gd name="connsiteX878" fmla="*/ 474210 w 893897"/>
                <a:gd name="connsiteY878" fmla="*/ 14841 h 488299"/>
                <a:gd name="connsiteX879" fmla="*/ 474969 w 893897"/>
                <a:gd name="connsiteY879" fmla="*/ 12956 h 488299"/>
                <a:gd name="connsiteX880" fmla="*/ 474554 w 893897"/>
                <a:gd name="connsiteY880" fmla="*/ 10546 h 488299"/>
                <a:gd name="connsiteX881" fmla="*/ 474131 w 893897"/>
                <a:gd name="connsiteY881" fmla="*/ 8793 h 488299"/>
                <a:gd name="connsiteX882" fmla="*/ 476236 w 893897"/>
                <a:gd name="connsiteY882" fmla="*/ 7816 h 488299"/>
                <a:gd name="connsiteX883" fmla="*/ 479240 w 893897"/>
                <a:gd name="connsiteY883" fmla="*/ 7510 h 488299"/>
                <a:gd name="connsiteX884" fmla="*/ 481134 w 893897"/>
                <a:gd name="connsiteY884" fmla="*/ 7111 h 488299"/>
                <a:gd name="connsiteX885" fmla="*/ 485264 w 893897"/>
                <a:gd name="connsiteY885" fmla="*/ 3121 h 488299"/>
                <a:gd name="connsiteX886" fmla="*/ 488112 w 893897"/>
                <a:gd name="connsiteY886" fmla="*/ 1205 h 488299"/>
                <a:gd name="connsiteX887" fmla="*/ 491061 w 893897"/>
                <a:gd name="connsiteY887" fmla="*/ 0 h 488299"/>
                <a:gd name="connsiteX888" fmla="*/ 496984 w 893897"/>
                <a:gd name="connsiteY888" fmla="*/ 657 h 488299"/>
                <a:gd name="connsiteX889" fmla="*/ 502390 w 893897"/>
                <a:gd name="connsiteY889" fmla="*/ 1260 h 488299"/>
                <a:gd name="connsiteX890" fmla="*/ 507812 w 893897"/>
                <a:gd name="connsiteY890" fmla="*/ 3168 h 488299"/>
                <a:gd name="connsiteX891" fmla="*/ 510659 w 893897"/>
                <a:gd name="connsiteY891" fmla="*/ 5547 h 488299"/>
                <a:gd name="connsiteX892" fmla="*/ 513108 w 893897"/>
                <a:gd name="connsiteY892" fmla="*/ 7338 h 488299"/>
                <a:gd name="connsiteX893" fmla="*/ 515424 w 893897"/>
                <a:gd name="connsiteY893" fmla="*/ 8191 h 488299"/>
                <a:gd name="connsiteX894" fmla="*/ 517520 w 893897"/>
                <a:gd name="connsiteY894" fmla="*/ 8739 h 488299"/>
                <a:gd name="connsiteX895" fmla="*/ 519954 w 893897"/>
                <a:gd name="connsiteY895" fmla="*/ 7925 h 488299"/>
                <a:gd name="connsiteX896" fmla="*/ 521675 w 893897"/>
                <a:gd name="connsiteY896" fmla="*/ 6830 h 488299"/>
                <a:gd name="connsiteX897" fmla="*/ 522676 w 893897"/>
                <a:gd name="connsiteY897" fmla="*/ 5257 h 488299"/>
                <a:gd name="connsiteX898" fmla="*/ 524194 w 893897"/>
                <a:gd name="connsiteY898" fmla="*/ 4131 h 488299"/>
                <a:gd name="connsiteX899" fmla="*/ 529725 w 893897"/>
                <a:gd name="connsiteY899" fmla="*/ 3254 h 488299"/>
                <a:gd name="connsiteX900" fmla="*/ 530867 w 893897"/>
                <a:gd name="connsiteY900" fmla="*/ 4952 h 488299"/>
                <a:gd name="connsiteX901" fmla="*/ 533496 w 893897"/>
                <a:gd name="connsiteY901" fmla="*/ 10061 h 488299"/>
                <a:gd name="connsiteX902" fmla="*/ 535287 w 893897"/>
                <a:gd name="connsiteY902" fmla="*/ 16844 h 488299"/>
                <a:gd name="connsiteX903" fmla="*/ 538237 w 893897"/>
                <a:gd name="connsiteY903" fmla="*/ 25802 h 488299"/>
                <a:gd name="connsiteX904" fmla="*/ 539536 w 893897"/>
                <a:gd name="connsiteY904" fmla="*/ 30191 h 488299"/>
                <a:gd name="connsiteX905" fmla="*/ 538965 w 893897"/>
                <a:gd name="connsiteY905" fmla="*/ 32483 h 488299"/>
                <a:gd name="connsiteX906" fmla="*/ 538972 w 893897"/>
                <a:gd name="connsiteY906" fmla="*/ 35620 h 488299"/>
                <a:gd name="connsiteX907" fmla="*/ 538808 w 893897"/>
                <a:gd name="connsiteY907" fmla="*/ 39063 h 488299"/>
                <a:gd name="connsiteX908" fmla="*/ 536633 w 893897"/>
                <a:gd name="connsiteY908" fmla="*/ 42951 h 488299"/>
                <a:gd name="connsiteX909" fmla="*/ 537517 w 893897"/>
                <a:gd name="connsiteY909" fmla="*/ 44758 h 488299"/>
                <a:gd name="connsiteX910" fmla="*/ 542861 w 893897"/>
                <a:gd name="connsiteY910" fmla="*/ 46768 h 488299"/>
                <a:gd name="connsiteX911" fmla="*/ 550340 w 893897"/>
                <a:gd name="connsiteY911" fmla="*/ 46033 h 488299"/>
                <a:gd name="connsiteX912" fmla="*/ 554956 w 893897"/>
                <a:gd name="connsiteY912" fmla="*/ 44406 h 488299"/>
                <a:gd name="connsiteX913" fmla="*/ 557530 w 893897"/>
                <a:gd name="connsiteY913" fmla="*/ 45000 h 488299"/>
                <a:gd name="connsiteX914" fmla="*/ 558875 w 893897"/>
                <a:gd name="connsiteY914" fmla="*/ 44022 h 488299"/>
                <a:gd name="connsiteX915" fmla="*/ 559744 w 893897"/>
                <a:gd name="connsiteY915" fmla="*/ 41143 h 488299"/>
                <a:gd name="connsiteX916" fmla="*/ 561520 w 893897"/>
                <a:gd name="connsiteY916" fmla="*/ 40494 h 488299"/>
                <a:gd name="connsiteX917" fmla="*/ 563342 w 893897"/>
                <a:gd name="connsiteY917" fmla="*/ 42505 h 488299"/>
                <a:gd name="connsiteX918" fmla="*/ 564664 w 893897"/>
                <a:gd name="connsiteY918" fmla="*/ 45900 h 488299"/>
                <a:gd name="connsiteX919" fmla="*/ 565932 w 893897"/>
                <a:gd name="connsiteY919" fmla="*/ 48083 h 488299"/>
                <a:gd name="connsiteX920" fmla="*/ 565838 w 893897"/>
                <a:gd name="connsiteY920" fmla="*/ 50680 h 488299"/>
                <a:gd name="connsiteX921" fmla="*/ 566307 w 893897"/>
                <a:gd name="connsiteY921" fmla="*/ 54005 h 488299"/>
                <a:gd name="connsiteX922" fmla="*/ 567238 w 893897"/>
                <a:gd name="connsiteY922" fmla="*/ 54842 h 488299"/>
                <a:gd name="connsiteX923" fmla="*/ 569069 w 893897"/>
                <a:gd name="connsiteY923" fmla="*/ 53583 h 488299"/>
                <a:gd name="connsiteX924" fmla="*/ 570289 w 893897"/>
                <a:gd name="connsiteY924" fmla="*/ 52832 h 488299"/>
                <a:gd name="connsiteX925" fmla="*/ 570579 w 893897"/>
                <a:gd name="connsiteY925" fmla="*/ 51822 h 488299"/>
                <a:gd name="connsiteX926" fmla="*/ 570063 w 893897"/>
                <a:gd name="connsiteY926" fmla="*/ 50578 h 488299"/>
                <a:gd name="connsiteX927" fmla="*/ 569820 w 893897"/>
                <a:gd name="connsiteY927" fmla="*/ 49311 h 488299"/>
                <a:gd name="connsiteX928" fmla="*/ 570227 w 893897"/>
                <a:gd name="connsiteY928" fmla="*/ 48145 h 488299"/>
                <a:gd name="connsiteX929" fmla="*/ 571095 w 893897"/>
                <a:gd name="connsiteY929" fmla="*/ 47668 h 488299"/>
                <a:gd name="connsiteX930" fmla="*/ 573701 w 893897"/>
                <a:gd name="connsiteY930" fmla="*/ 48036 h 488299"/>
                <a:gd name="connsiteX931" fmla="*/ 577495 w 893897"/>
                <a:gd name="connsiteY931" fmla="*/ 48677 h 488299"/>
                <a:gd name="connsiteX932" fmla="*/ 582001 w 893897"/>
                <a:gd name="connsiteY932" fmla="*/ 53403 h 488299"/>
                <a:gd name="connsiteX933" fmla="*/ 584434 w 893897"/>
                <a:gd name="connsiteY933" fmla="*/ 54256 h 488299"/>
                <a:gd name="connsiteX934" fmla="*/ 585459 w 893897"/>
                <a:gd name="connsiteY934" fmla="*/ 54341 h 488299"/>
                <a:gd name="connsiteX935" fmla="*/ 587744 w 893897"/>
                <a:gd name="connsiteY935" fmla="*/ 54068 h 488299"/>
                <a:gd name="connsiteX936" fmla="*/ 590490 w 893897"/>
                <a:gd name="connsiteY936" fmla="*/ 52714 h 488299"/>
                <a:gd name="connsiteX937" fmla="*/ 592336 w 893897"/>
                <a:gd name="connsiteY937" fmla="*/ 51009 h 488299"/>
                <a:gd name="connsiteX938" fmla="*/ 592954 w 893897"/>
                <a:gd name="connsiteY938" fmla="*/ 50172 h 488299"/>
                <a:gd name="connsiteX939" fmla="*/ 594018 w 893897"/>
                <a:gd name="connsiteY939" fmla="*/ 50320 h 488299"/>
                <a:gd name="connsiteX940" fmla="*/ 595027 w 893897"/>
                <a:gd name="connsiteY940" fmla="*/ 51110 h 488299"/>
                <a:gd name="connsiteX941" fmla="*/ 595098 w 893897"/>
                <a:gd name="connsiteY941" fmla="*/ 52832 h 488299"/>
                <a:gd name="connsiteX942" fmla="*/ 594292 w 893897"/>
                <a:gd name="connsiteY942" fmla="*/ 55319 h 488299"/>
                <a:gd name="connsiteX943" fmla="*/ 591554 w 893897"/>
                <a:gd name="connsiteY943" fmla="*/ 57596 h 488299"/>
                <a:gd name="connsiteX944" fmla="*/ 588150 w 893897"/>
                <a:gd name="connsiteY944" fmla="*/ 59708 h 488299"/>
                <a:gd name="connsiteX945" fmla="*/ 586085 w 893897"/>
                <a:gd name="connsiteY945" fmla="*/ 63573 h 488299"/>
                <a:gd name="connsiteX946" fmla="*/ 585647 w 893897"/>
                <a:gd name="connsiteY946" fmla="*/ 67594 h 488299"/>
                <a:gd name="connsiteX947" fmla="*/ 586546 w 893897"/>
                <a:gd name="connsiteY947" fmla="*/ 69636 h 488299"/>
                <a:gd name="connsiteX948" fmla="*/ 587321 w 893897"/>
                <a:gd name="connsiteY948" fmla="*/ 70998 h 488299"/>
                <a:gd name="connsiteX949" fmla="*/ 587540 w 893897"/>
                <a:gd name="connsiteY949" fmla="*/ 72907 h 488299"/>
                <a:gd name="connsiteX950" fmla="*/ 588307 w 893897"/>
                <a:gd name="connsiteY950" fmla="*/ 73157 h 488299"/>
                <a:gd name="connsiteX951" fmla="*/ 589699 w 893897"/>
                <a:gd name="connsiteY951" fmla="*/ 72375 h 488299"/>
                <a:gd name="connsiteX952" fmla="*/ 593494 w 893897"/>
                <a:gd name="connsiteY952" fmla="*/ 68416 h 488299"/>
                <a:gd name="connsiteX953" fmla="*/ 595426 w 893897"/>
                <a:gd name="connsiteY953" fmla="*/ 67438 h 488299"/>
                <a:gd name="connsiteX954" fmla="*/ 598227 w 893897"/>
                <a:gd name="connsiteY954" fmla="*/ 66812 h 488299"/>
                <a:gd name="connsiteX955" fmla="*/ 602835 w 893897"/>
                <a:gd name="connsiteY955" fmla="*/ 67125 h 488299"/>
                <a:gd name="connsiteX956" fmla="*/ 605933 w 893897"/>
                <a:gd name="connsiteY956" fmla="*/ 68416 h 488299"/>
                <a:gd name="connsiteX957" fmla="*/ 607412 w 893897"/>
                <a:gd name="connsiteY957" fmla="*/ 70208 h 488299"/>
                <a:gd name="connsiteX958" fmla="*/ 609039 w 893897"/>
                <a:gd name="connsiteY958" fmla="*/ 71686 h 488299"/>
                <a:gd name="connsiteX959" fmla="*/ 610165 w 893897"/>
                <a:gd name="connsiteY959" fmla="*/ 71068 h 488299"/>
                <a:gd name="connsiteX960" fmla="*/ 610745 w 893897"/>
                <a:gd name="connsiteY960" fmla="*/ 69363 h 488299"/>
                <a:gd name="connsiteX961" fmla="*/ 610776 w 893897"/>
                <a:gd name="connsiteY961" fmla="*/ 67407 h 488299"/>
                <a:gd name="connsiteX962" fmla="*/ 611253 w 893897"/>
                <a:gd name="connsiteY962" fmla="*/ 65795 h 488299"/>
                <a:gd name="connsiteX963" fmla="*/ 616291 w 893897"/>
                <a:gd name="connsiteY963" fmla="*/ 61828 h 488299"/>
                <a:gd name="connsiteX964" fmla="*/ 619648 w 893897"/>
                <a:gd name="connsiteY964" fmla="*/ 59184 h 488299"/>
                <a:gd name="connsiteX965" fmla="*/ 620797 w 893897"/>
                <a:gd name="connsiteY965" fmla="*/ 58871 h 488299"/>
                <a:gd name="connsiteX966" fmla="*/ 623043 w 893897"/>
                <a:gd name="connsiteY966" fmla="*/ 59419 h 488299"/>
                <a:gd name="connsiteX967" fmla="*/ 624436 w 893897"/>
                <a:gd name="connsiteY967" fmla="*/ 59137 h 488299"/>
                <a:gd name="connsiteX968" fmla="*/ 628120 w 893897"/>
                <a:gd name="connsiteY968" fmla="*/ 56649 h 488299"/>
                <a:gd name="connsiteX969" fmla="*/ 631563 w 893897"/>
                <a:gd name="connsiteY969" fmla="*/ 53810 h 488299"/>
                <a:gd name="connsiteX970" fmla="*/ 631899 w 893897"/>
                <a:gd name="connsiteY970" fmla="*/ 51885 h 488299"/>
                <a:gd name="connsiteX971" fmla="*/ 632032 w 893897"/>
                <a:gd name="connsiteY971" fmla="*/ 50140 h 488299"/>
                <a:gd name="connsiteX972" fmla="*/ 632885 w 893897"/>
                <a:gd name="connsiteY972" fmla="*/ 49350 h 488299"/>
                <a:gd name="connsiteX973" fmla="*/ 637704 w 893897"/>
                <a:gd name="connsiteY973" fmla="*/ 48740 h 488299"/>
                <a:gd name="connsiteX974" fmla="*/ 638502 w 893897"/>
                <a:gd name="connsiteY974" fmla="*/ 48411 h 488299"/>
                <a:gd name="connsiteX975" fmla="*/ 642617 w 893897"/>
                <a:gd name="connsiteY975" fmla="*/ 46424 h 488299"/>
                <a:gd name="connsiteX976" fmla="*/ 648320 w 893897"/>
                <a:gd name="connsiteY976" fmla="*/ 43029 h 488299"/>
                <a:gd name="connsiteX977" fmla="*/ 651090 w 893897"/>
                <a:gd name="connsiteY977" fmla="*/ 41026 h 488299"/>
                <a:gd name="connsiteX978" fmla="*/ 656136 w 893897"/>
                <a:gd name="connsiteY978" fmla="*/ 40134 h 488299"/>
                <a:gd name="connsiteX979" fmla="*/ 657075 w 893897"/>
                <a:gd name="connsiteY979" fmla="*/ 39555 h 488299"/>
                <a:gd name="connsiteX980" fmla="*/ 658749 w 893897"/>
                <a:gd name="connsiteY980" fmla="*/ 38202 h 488299"/>
                <a:gd name="connsiteX981" fmla="*/ 661910 w 893897"/>
                <a:gd name="connsiteY981" fmla="*/ 36324 h 488299"/>
                <a:gd name="connsiteX982" fmla="*/ 663623 w 893897"/>
                <a:gd name="connsiteY982" fmla="*/ 36121 h 488299"/>
                <a:gd name="connsiteX983" fmla="*/ 662559 w 893897"/>
                <a:gd name="connsiteY983" fmla="*/ 40658 h 488299"/>
                <a:gd name="connsiteX984" fmla="*/ 660674 w 893897"/>
                <a:gd name="connsiteY984" fmla="*/ 45884 h 488299"/>
                <a:gd name="connsiteX985" fmla="*/ 659609 w 893897"/>
                <a:gd name="connsiteY985" fmla="*/ 47277 h 488299"/>
                <a:gd name="connsiteX986" fmla="*/ 654493 w 893897"/>
                <a:gd name="connsiteY986" fmla="*/ 47042 h 488299"/>
                <a:gd name="connsiteX987" fmla="*/ 654501 w 893897"/>
                <a:gd name="connsiteY987" fmla="*/ 48466 h 488299"/>
                <a:gd name="connsiteX988" fmla="*/ 655307 w 893897"/>
                <a:gd name="connsiteY988" fmla="*/ 50641 h 488299"/>
                <a:gd name="connsiteX989" fmla="*/ 655886 w 893897"/>
                <a:gd name="connsiteY989" fmla="*/ 51862 h 488299"/>
                <a:gd name="connsiteX990" fmla="*/ 656504 w 893897"/>
                <a:gd name="connsiteY990" fmla="*/ 52957 h 488299"/>
                <a:gd name="connsiteX991" fmla="*/ 657880 w 893897"/>
                <a:gd name="connsiteY991" fmla="*/ 54850 h 488299"/>
                <a:gd name="connsiteX992" fmla="*/ 663263 w 893897"/>
                <a:gd name="connsiteY992" fmla="*/ 59302 h 488299"/>
                <a:gd name="connsiteX993" fmla="*/ 670109 w 893897"/>
                <a:gd name="connsiteY993" fmla="*/ 64950 h 488299"/>
                <a:gd name="connsiteX994" fmla="*/ 677502 w 893897"/>
                <a:gd name="connsiteY994" fmla="*/ 71271 h 488299"/>
                <a:gd name="connsiteX995" fmla="*/ 682665 w 893897"/>
                <a:gd name="connsiteY995" fmla="*/ 75668 h 488299"/>
                <a:gd name="connsiteX996" fmla="*/ 684754 w 893897"/>
                <a:gd name="connsiteY996" fmla="*/ 77937 h 488299"/>
                <a:gd name="connsiteX997" fmla="*/ 686084 w 893897"/>
                <a:gd name="connsiteY997" fmla="*/ 79705 h 488299"/>
                <a:gd name="connsiteX998" fmla="*/ 689886 w 893897"/>
                <a:gd name="connsiteY998" fmla="*/ 86073 h 488299"/>
                <a:gd name="connsiteX999" fmla="*/ 693501 w 893897"/>
                <a:gd name="connsiteY999" fmla="*/ 92090 h 488299"/>
                <a:gd name="connsiteX1000" fmla="*/ 699595 w 893897"/>
                <a:gd name="connsiteY1000" fmla="*/ 102636 h 488299"/>
                <a:gd name="connsiteX1001" fmla="*/ 704985 w 893897"/>
                <a:gd name="connsiteY1001" fmla="*/ 112759 h 488299"/>
                <a:gd name="connsiteX1002" fmla="*/ 710931 w 893897"/>
                <a:gd name="connsiteY1002" fmla="*/ 123829 h 488299"/>
                <a:gd name="connsiteX1003" fmla="*/ 714366 w 893897"/>
                <a:gd name="connsiteY1003" fmla="*/ 130198 h 488299"/>
                <a:gd name="connsiteX1004" fmla="*/ 721391 w 893897"/>
                <a:gd name="connsiteY1004" fmla="*/ 143443 h 488299"/>
                <a:gd name="connsiteX1005" fmla="*/ 723269 w 893897"/>
                <a:gd name="connsiteY1005" fmla="*/ 147487 h 488299"/>
                <a:gd name="connsiteX1006" fmla="*/ 726829 w 893897"/>
                <a:gd name="connsiteY1006" fmla="*/ 155123 h 488299"/>
                <a:gd name="connsiteX1007" fmla="*/ 729966 w 893897"/>
                <a:gd name="connsiteY1007" fmla="*/ 162250 h 488299"/>
                <a:gd name="connsiteX1008" fmla="*/ 732743 w 893897"/>
                <a:gd name="connsiteY1008" fmla="*/ 168525 h 488299"/>
                <a:gd name="connsiteX1009" fmla="*/ 734496 w 893897"/>
                <a:gd name="connsiteY1009" fmla="*/ 169088 h 488299"/>
                <a:gd name="connsiteX1010" fmla="*/ 734636 w 893897"/>
                <a:gd name="connsiteY1010" fmla="*/ 167390 h 488299"/>
                <a:gd name="connsiteX1011" fmla="*/ 734949 w 893897"/>
                <a:gd name="connsiteY1011" fmla="*/ 166256 h 488299"/>
                <a:gd name="connsiteX1012" fmla="*/ 735841 w 893897"/>
                <a:gd name="connsiteY1012" fmla="*/ 165614 h 488299"/>
                <a:gd name="connsiteX1013" fmla="*/ 737891 w 893897"/>
                <a:gd name="connsiteY1013" fmla="*/ 163760 h 488299"/>
                <a:gd name="connsiteX1014" fmla="*/ 738994 w 893897"/>
                <a:gd name="connsiteY1014" fmla="*/ 163314 h 488299"/>
                <a:gd name="connsiteX1015" fmla="*/ 740637 w 893897"/>
                <a:gd name="connsiteY1015" fmla="*/ 163502 h 488299"/>
                <a:gd name="connsiteX1016" fmla="*/ 742358 w 893897"/>
                <a:gd name="connsiteY1016" fmla="*/ 162555 h 488299"/>
                <a:gd name="connsiteX1017" fmla="*/ 742992 w 893897"/>
                <a:gd name="connsiteY1017" fmla="*/ 160772 h 488299"/>
                <a:gd name="connsiteX1018" fmla="*/ 742577 w 893897"/>
                <a:gd name="connsiteY1018" fmla="*/ 157462 h 488299"/>
                <a:gd name="connsiteX1019" fmla="*/ 742311 w 893897"/>
                <a:gd name="connsiteY1019" fmla="*/ 155937 h 488299"/>
                <a:gd name="connsiteX1020" fmla="*/ 742898 w 893897"/>
                <a:gd name="connsiteY1020" fmla="*/ 154294 h 488299"/>
                <a:gd name="connsiteX1021" fmla="*/ 743836 w 893897"/>
                <a:gd name="connsiteY1021" fmla="*/ 153652 h 488299"/>
                <a:gd name="connsiteX1022" fmla="*/ 745143 w 893897"/>
                <a:gd name="connsiteY1022" fmla="*/ 153136 h 488299"/>
                <a:gd name="connsiteX1023" fmla="*/ 746348 w 893897"/>
                <a:gd name="connsiteY1023" fmla="*/ 152870 h 488299"/>
                <a:gd name="connsiteX1024" fmla="*/ 747334 w 893897"/>
                <a:gd name="connsiteY1024" fmla="*/ 151016 h 488299"/>
                <a:gd name="connsiteX1025" fmla="*/ 749196 w 893897"/>
                <a:gd name="connsiteY1025" fmla="*/ 150452 h 488299"/>
                <a:gd name="connsiteX1026" fmla="*/ 750909 w 893897"/>
                <a:gd name="connsiteY1026" fmla="*/ 150797 h 488299"/>
                <a:gd name="connsiteX1027" fmla="*/ 752317 w 893897"/>
                <a:gd name="connsiteY1027" fmla="*/ 150867 h 488299"/>
                <a:gd name="connsiteX1028" fmla="*/ 753561 w 893897"/>
                <a:gd name="connsiteY1028" fmla="*/ 152221 h 488299"/>
                <a:gd name="connsiteX1029" fmla="*/ 754258 w 893897"/>
                <a:gd name="connsiteY1029" fmla="*/ 154075 h 488299"/>
                <a:gd name="connsiteX1030" fmla="*/ 755603 w 893897"/>
                <a:gd name="connsiteY1030" fmla="*/ 154223 h 488299"/>
                <a:gd name="connsiteX1031" fmla="*/ 757802 w 893897"/>
                <a:gd name="connsiteY1031" fmla="*/ 154036 h 488299"/>
                <a:gd name="connsiteX1032" fmla="*/ 758107 w 893897"/>
                <a:gd name="connsiteY1032" fmla="*/ 155585 h 488299"/>
                <a:gd name="connsiteX1033" fmla="*/ 757481 w 893897"/>
                <a:gd name="connsiteY1033" fmla="*/ 158174 h 488299"/>
                <a:gd name="connsiteX1034" fmla="*/ 756706 w 893897"/>
                <a:gd name="connsiteY1034" fmla="*/ 160177 h 488299"/>
                <a:gd name="connsiteX1035" fmla="*/ 756573 w 893897"/>
                <a:gd name="connsiteY1035" fmla="*/ 161781 h 488299"/>
                <a:gd name="connsiteX1036" fmla="*/ 757739 w 893897"/>
                <a:gd name="connsiteY1036" fmla="*/ 162563 h 488299"/>
                <a:gd name="connsiteX1037" fmla="*/ 762010 w 893897"/>
                <a:gd name="connsiteY1037" fmla="*/ 161867 h 488299"/>
                <a:gd name="connsiteX1038" fmla="*/ 763521 w 893897"/>
                <a:gd name="connsiteY1038" fmla="*/ 162211 h 488299"/>
                <a:gd name="connsiteX1039" fmla="*/ 764005 w 893897"/>
                <a:gd name="connsiteY1039" fmla="*/ 163838 h 488299"/>
                <a:gd name="connsiteX1040" fmla="*/ 764616 w 893897"/>
                <a:gd name="connsiteY1040" fmla="*/ 165184 h 488299"/>
                <a:gd name="connsiteX1041" fmla="*/ 764913 w 893897"/>
                <a:gd name="connsiteY1041" fmla="*/ 166827 h 488299"/>
                <a:gd name="connsiteX1042" fmla="*/ 764467 w 893897"/>
                <a:gd name="connsiteY1042" fmla="*/ 168642 h 488299"/>
                <a:gd name="connsiteX1043" fmla="*/ 765234 w 893897"/>
                <a:gd name="connsiteY1043" fmla="*/ 169729 h 488299"/>
                <a:gd name="connsiteX1044" fmla="*/ 768919 w 893897"/>
                <a:gd name="connsiteY1044" fmla="*/ 169753 h 488299"/>
                <a:gd name="connsiteX1045" fmla="*/ 771516 w 893897"/>
                <a:gd name="connsiteY1045" fmla="*/ 168877 h 488299"/>
                <a:gd name="connsiteX1046" fmla="*/ 775506 w 893897"/>
                <a:gd name="connsiteY1046" fmla="*/ 168806 h 488299"/>
                <a:gd name="connsiteX1047" fmla="*/ 779113 w 893897"/>
                <a:gd name="connsiteY1047" fmla="*/ 170731 h 488299"/>
                <a:gd name="connsiteX1048" fmla="*/ 781608 w 893897"/>
                <a:gd name="connsiteY1048" fmla="*/ 170434 h 488299"/>
                <a:gd name="connsiteX1049" fmla="*/ 784120 w 893897"/>
                <a:gd name="connsiteY1049" fmla="*/ 169651 h 488299"/>
                <a:gd name="connsiteX1050" fmla="*/ 787805 w 893897"/>
                <a:gd name="connsiteY1050" fmla="*/ 170144 h 488299"/>
                <a:gd name="connsiteX1051" fmla="*/ 790394 w 893897"/>
                <a:gd name="connsiteY1051" fmla="*/ 168626 h 488299"/>
                <a:gd name="connsiteX1052" fmla="*/ 792178 w 893897"/>
                <a:gd name="connsiteY1052" fmla="*/ 166725 h 488299"/>
                <a:gd name="connsiteX1053" fmla="*/ 792733 w 893897"/>
                <a:gd name="connsiteY1053" fmla="*/ 165231 h 488299"/>
                <a:gd name="connsiteX1054" fmla="*/ 793664 w 893897"/>
                <a:gd name="connsiteY1054" fmla="*/ 164402 h 488299"/>
                <a:gd name="connsiteX1055" fmla="*/ 797138 w 893897"/>
                <a:gd name="connsiteY1055" fmla="*/ 164409 h 488299"/>
                <a:gd name="connsiteX1056" fmla="*/ 799328 w 893897"/>
                <a:gd name="connsiteY1056" fmla="*/ 164261 h 488299"/>
                <a:gd name="connsiteX1057" fmla="*/ 800948 w 893897"/>
                <a:gd name="connsiteY1057" fmla="*/ 162062 h 488299"/>
                <a:gd name="connsiteX1058" fmla="*/ 802426 w 893897"/>
                <a:gd name="connsiteY1058" fmla="*/ 161069 h 488299"/>
                <a:gd name="connsiteX1059" fmla="*/ 804914 w 893897"/>
                <a:gd name="connsiteY1059" fmla="*/ 160881 h 488299"/>
                <a:gd name="connsiteX1060" fmla="*/ 806745 w 893897"/>
                <a:gd name="connsiteY1060" fmla="*/ 160881 h 488299"/>
                <a:gd name="connsiteX1061" fmla="*/ 811666 w 893897"/>
                <a:gd name="connsiteY1061" fmla="*/ 162923 h 488299"/>
                <a:gd name="connsiteX1062" fmla="*/ 814662 w 893897"/>
                <a:gd name="connsiteY1062" fmla="*/ 164613 h 488299"/>
                <a:gd name="connsiteX1063" fmla="*/ 817776 w 893897"/>
                <a:gd name="connsiteY1063" fmla="*/ 167015 h 488299"/>
                <a:gd name="connsiteX1064" fmla="*/ 819646 w 893897"/>
                <a:gd name="connsiteY1064" fmla="*/ 168517 h 488299"/>
                <a:gd name="connsiteX1065" fmla="*/ 820905 w 893897"/>
                <a:gd name="connsiteY1065" fmla="*/ 171904 h 488299"/>
                <a:gd name="connsiteX1066" fmla="*/ 823025 w 893897"/>
                <a:gd name="connsiteY1066" fmla="*/ 174392 h 488299"/>
                <a:gd name="connsiteX1067" fmla="*/ 824715 w 893897"/>
                <a:gd name="connsiteY1067" fmla="*/ 177295 h 488299"/>
                <a:gd name="connsiteX1068" fmla="*/ 825122 w 893897"/>
                <a:gd name="connsiteY1068" fmla="*/ 180150 h 488299"/>
                <a:gd name="connsiteX1069" fmla="*/ 826515 w 893897"/>
                <a:gd name="connsiteY1069" fmla="*/ 185275 h 488299"/>
                <a:gd name="connsiteX1070" fmla="*/ 827954 w 893897"/>
                <a:gd name="connsiteY1070" fmla="*/ 186957 h 488299"/>
                <a:gd name="connsiteX1071" fmla="*/ 829660 w 893897"/>
                <a:gd name="connsiteY1071" fmla="*/ 186957 h 488299"/>
                <a:gd name="connsiteX1072" fmla="*/ 831811 w 893897"/>
                <a:gd name="connsiteY1072" fmla="*/ 187653 h 488299"/>
                <a:gd name="connsiteX1073" fmla="*/ 834189 w 893897"/>
                <a:gd name="connsiteY1073" fmla="*/ 188208 h 488299"/>
                <a:gd name="connsiteX1074" fmla="*/ 839275 w 893897"/>
                <a:gd name="connsiteY1074" fmla="*/ 192003 h 488299"/>
                <a:gd name="connsiteX1075" fmla="*/ 841145 w 893897"/>
                <a:gd name="connsiteY1075" fmla="*/ 192112 h 488299"/>
                <a:gd name="connsiteX1076" fmla="*/ 842584 w 893897"/>
                <a:gd name="connsiteY1076" fmla="*/ 193020 h 488299"/>
                <a:gd name="connsiteX1077" fmla="*/ 842803 w 893897"/>
                <a:gd name="connsiteY1077" fmla="*/ 194764 h 488299"/>
                <a:gd name="connsiteX1078" fmla="*/ 842271 w 893897"/>
                <a:gd name="connsiteY1078" fmla="*/ 196783 h 488299"/>
                <a:gd name="connsiteX1079" fmla="*/ 842827 w 893897"/>
                <a:gd name="connsiteY1079" fmla="*/ 198715 h 488299"/>
                <a:gd name="connsiteX1080" fmla="*/ 844493 w 893897"/>
                <a:gd name="connsiteY1080" fmla="*/ 201180 h 488299"/>
                <a:gd name="connsiteX1081" fmla="*/ 845807 w 893897"/>
                <a:gd name="connsiteY1081" fmla="*/ 203581 h 488299"/>
                <a:gd name="connsiteX1082" fmla="*/ 847427 w 893897"/>
                <a:gd name="connsiteY1082" fmla="*/ 206492 h 488299"/>
                <a:gd name="connsiteX1083" fmla="*/ 847920 w 893897"/>
                <a:gd name="connsiteY1083" fmla="*/ 208150 h 488299"/>
                <a:gd name="connsiteX1084" fmla="*/ 849218 w 893897"/>
                <a:gd name="connsiteY1084" fmla="*/ 208698 h 488299"/>
                <a:gd name="connsiteX1085" fmla="*/ 850971 w 893897"/>
                <a:gd name="connsiteY1085" fmla="*/ 207876 h 488299"/>
                <a:gd name="connsiteX1086" fmla="*/ 853756 w 893897"/>
                <a:gd name="connsiteY1086" fmla="*/ 208502 h 488299"/>
                <a:gd name="connsiteX1087" fmla="*/ 862135 w 893897"/>
                <a:gd name="connsiteY1087" fmla="*/ 210153 h 488299"/>
                <a:gd name="connsiteX1088" fmla="*/ 863300 w 893897"/>
                <a:gd name="connsiteY1088" fmla="*/ 210357 h 488299"/>
                <a:gd name="connsiteX1089" fmla="*/ 864192 w 893897"/>
                <a:gd name="connsiteY1089" fmla="*/ 212078 h 488299"/>
                <a:gd name="connsiteX1090" fmla="*/ 865405 w 893897"/>
                <a:gd name="connsiteY1090" fmla="*/ 211937 h 488299"/>
                <a:gd name="connsiteX1091" fmla="*/ 866798 w 893897"/>
                <a:gd name="connsiteY1091" fmla="*/ 211866 h 488299"/>
                <a:gd name="connsiteX1092" fmla="*/ 868730 w 893897"/>
                <a:gd name="connsiteY1092" fmla="*/ 212070 h 488299"/>
                <a:gd name="connsiteX1093" fmla="*/ 870076 w 893897"/>
                <a:gd name="connsiteY1093" fmla="*/ 210482 h 488299"/>
                <a:gd name="connsiteX1094" fmla="*/ 871179 w 893897"/>
                <a:gd name="connsiteY1094" fmla="*/ 209089 h 488299"/>
                <a:gd name="connsiteX1095" fmla="*/ 873940 w 893897"/>
                <a:gd name="connsiteY1095" fmla="*/ 207368 h 488299"/>
                <a:gd name="connsiteX1096" fmla="*/ 876233 w 893897"/>
                <a:gd name="connsiteY1096" fmla="*/ 205029 h 488299"/>
                <a:gd name="connsiteX1097" fmla="*/ 878157 w 893897"/>
                <a:gd name="connsiteY1097" fmla="*/ 202948 h 488299"/>
                <a:gd name="connsiteX1098" fmla="*/ 879597 w 893897"/>
                <a:gd name="connsiteY1098" fmla="*/ 202674 h 488299"/>
                <a:gd name="connsiteX1099" fmla="*/ 880762 w 893897"/>
                <a:gd name="connsiteY1099" fmla="*/ 203644 h 488299"/>
                <a:gd name="connsiteX1100" fmla="*/ 880810 w 893897"/>
                <a:gd name="connsiteY1100" fmla="*/ 205443 h 488299"/>
                <a:gd name="connsiteX1101" fmla="*/ 879370 w 893897"/>
                <a:gd name="connsiteY1101" fmla="*/ 206758 h 488299"/>
                <a:gd name="connsiteX1102" fmla="*/ 878243 w 893897"/>
                <a:gd name="connsiteY1102" fmla="*/ 208346 h 488299"/>
                <a:gd name="connsiteX1103" fmla="*/ 878509 w 893897"/>
                <a:gd name="connsiteY1103" fmla="*/ 209934 h 488299"/>
                <a:gd name="connsiteX1104" fmla="*/ 880441 w 893897"/>
                <a:gd name="connsiteY1104" fmla="*/ 210075 h 488299"/>
                <a:gd name="connsiteX1105" fmla="*/ 882585 w 893897"/>
                <a:gd name="connsiteY1105" fmla="*/ 212461 h 488299"/>
                <a:gd name="connsiteX1106" fmla="*/ 885683 w 893897"/>
                <a:gd name="connsiteY1106" fmla="*/ 218039 h 488299"/>
                <a:gd name="connsiteX1107" fmla="*/ 886732 w 893897"/>
                <a:gd name="connsiteY1107" fmla="*/ 219205 h 488299"/>
                <a:gd name="connsiteX1108" fmla="*/ 888265 w 893897"/>
                <a:gd name="connsiteY1108" fmla="*/ 220300 h 488299"/>
                <a:gd name="connsiteX1109" fmla="*/ 889963 w 893897"/>
                <a:gd name="connsiteY1109" fmla="*/ 220793 h 488299"/>
                <a:gd name="connsiteX1110" fmla="*/ 891840 w 893897"/>
                <a:gd name="connsiteY1110" fmla="*/ 221591 h 488299"/>
                <a:gd name="connsiteX1111" fmla="*/ 893233 w 893897"/>
                <a:gd name="connsiteY1111" fmla="*/ 223883 h 488299"/>
                <a:gd name="connsiteX1112" fmla="*/ 893898 w 893897"/>
                <a:gd name="connsiteY1112" fmla="*/ 225964 h 488299"/>
                <a:gd name="connsiteX1113" fmla="*/ 81262 w 893897"/>
                <a:gd name="connsiteY1113" fmla="*/ 358157 h 488299"/>
                <a:gd name="connsiteX1114" fmla="*/ 80503 w 893897"/>
                <a:gd name="connsiteY1114" fmla="*/ 358579 h 488299"/>
                <a:gd name="connsiteX1115" fmla="*/ 80042 w 893897"/>
                <a:gd name="connsiteY1115" fmla="*/ 356608 h 488299"/>
                <a:gd name="connsiteX1116" fmla="*/ 80887 w 893897"/>
                <a:gd name="connsiteY1116" fmla="*/ 354949 h 488299"/>
                <a:gd name="connsiteX1117" fmla="*/ 82092 w 893897"/>
                <a:gd name="connsiteY1117" fmla="*/ 354730 h 488299"/>
                <a:gd name="connsiteX1118" fmla="*/ 81677 w 893897"/>
                <a:gd name="connsiteY1118" fmla="*/ 357351 h 488299"/>
                <a:gd name="connsiteX1119" fmla="*/ 81262 w 893897"/>
                <a:gd name="connsiteY1119" fmla="*/ 358157 h 488299"/>
                <a:gd name="connsiteX1120" fmla="*/ 78477 w 893897"/>
                <a:gd name="connsiteY1120" fmla="*/ 361787 h 488299"/>
                <a:gd name="connsiteX1121" fmla="*/ 77687 w 893897"/>
                <a:gd name="connsiteY1121" fmla="*/ 362655 h 488299"/>
                <a:gd name="connsiteX1122" fmla="*/ 76513 w 893897"/>
                <a:gd name="connsiteY1122" fmla="*/ 362522 h 488299"/>
                <a:gd name="connsiteX1123" fmla="*/ 74315 w 893897"/>
                <a:gd name="connsiteY1123" fmla="*/ 359244 h 488299"/>
                <a:gd name="connsiteX1124" fmla="*/ 74933 w 893897"/>
                <a:gd name="connsiteY1124" fmla="*/ 355912 h 488299"/>
                <a:gd name="connsiteX1125" fmla="*/ 75731 w 893897"/>
                <a:gd name="connsiteY1125" fmla="*/ 355231 h 488299"/>
                <a:gd name="connsiteX1126" fmla="*/ 76842 w 893897"/>
                <a:gd name="connsiteY1126" fmla="*/ 354762 h 488299"/>
                <a:gd name="connsiteX1127" fmla="*/ 76990 w 893897"/>
                <a:gd name="connsiteY1127" fmla="*/ 355497 h 488299"/>
                <a:gd name="connsiteX1128" fmla="*/ 75434 w 893897"/>
                <a:gd name="connsiteY1128" fmla="*/ 356991 h 488299"/>
                <a:gd name="connsiteX1129" fmla="*/ 75285 w 893897"/>
                <a:gd name="connsiteY1129" fmla="*/ 358877 h 488299"/>
                <a:gd name="connsiteX1130" fmla="*/ 76592 w 893897"/>
                <a:gd name="connsiteY1130" fmla="*/ 360966 h 488299"/>
                <a:gd name="connsiteX1131" fmla="*/ 78477 w 893897"/>
                <a:gd name="connsiteY1131" fmla="*/ 361787 h 488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</a:cxnLst>
              <a:rect l="l" t="t" r="r" b="b"/>
              <a:pathLst>
                <a:path w="893897" h="488299">
                  <a:moveTo>
                    <a:pt x="893898" y="225964"/>
                  </a:moveTo>
                  <a:lnTo>
                    <a:pt x="891864" y="225299"/>
                  </a:lnTo>
                  <a:lnTo>
                    <a:pt x="887874" y="225158"/>
                  </a:lnTo>
                  <a:lnTo>
                    <a:pt x="885441" y="225573"/>
                  </a:lnTo>
                  <a:lnTo>
                    <a:pt x="884299" y="225808"/>
                  </a:lnTo>
                  <a:lnTo>
                    <a:pt x="882593" y="227177"/>
                  </a:lnTo>
                  <a:lnTo>
                    <a:pt x="881381" y="228538"/>
                  </a:lnTo>
                  <a:lnTo>
                    <a:pt x="880848" y="230854"/>
                  </a:lnTo>
                  <a:lnTo>
                    <a:pt x="881490" y="233467"/>
                  </a:lnTo>
                  <a:lnTo>
                    <a:pt x="880614" y="238897"/>
                  </a:lnTo>
                  <a:lnTo>
                    <a:pt x="879425" y="240938"/>
                  </a:lnTo>
                  <a:lnTo>
                    <a:pt x="876921" y="244482"/>
                  </a:lnTo>
                  <a:lnTo>
                    <a:pt x="875466" y="245249"/>
                  </a:lnTo>
                  <a:lnTo>
                    <a:pt x="873025" y="245883"/>
                  </a:lnTo>
                  <a:lnTo>
                    <a:pt x="870678" y="246931"/>
                  </a:lnTo>
                  <a:lnTo>
                    <a:pt x="866078" y="247948"/>
                  </a:lnTo>
                  <a:lnTo>
                    <a:pt x="861110" y="248465"/>
                  </a:lnTo>
                  <a:lnTo>
                    <a:pt x="859342" y="249223"/>
                  </a:lnTo>
                  <a:lnTo>
                    <a:pt x="858082" y="251641"/>
                  </a:lnTo>
                  <a:lnTo>
                    <a:pt x="857190" y="253651"/>
                  </a:lnTo>
                  <a:lnTo>
                    <a:pt x="856643" y="255185"/>
                  </a:lnTo>
                  <a:lnTo>
                    <a:pt x="855234" y="260176"/>
                  </a:lnTo>
                  <a:lnTo>
                    <a:pt x="854437" y="264628"/>
                  </a:lnTo>
                  <a:lnTo>
                    <a:pt x="855219" y="270143"/>
                  </a:lnTo>
                  <a:lnTo>
                    <a:pt x="855806" y="276253"/>
                  </a:lnTo>
                  <a:lnTo>
                    <a:pt x="855766" y="278358"/>
                  </a:lnTo>
                  <a:lnTo>
                    <a:pt x="856979" y="281472"/>
                  </a:lnTo>
                  <a:lnTo>
                    <a:pt x="857590" y="283380"/>
                  </a:lnTo>
                  <a:lnTo>
                    <a:pt x="857300" y="286087"/>
                  </a:lnTo>
                  <a:lnTo>
                    <a:pt x="855555" y="288215"/>
                  </a:lnTo>
                  <a:lnTo>
                    <a:pt x="854507" y="291032"/>
                  </a:lnTo>
                  <a:lnTo>
                    <a:pt x="853521" y="292229"/>
                  </a:lnTo>
                  <a:lnTo>
                    <a:pt x="850681" y="292769"/>
                  </a:lnTo>
                  <a:lnTo>
                    <a:pt x="848006" y="293097"/>
                  </a:lnTo>
                  <a:lnTo>
                    <a:pt x="845307" y="295515"/>
                  </a:lnTo>
                  <a:lnTo>
                    <a:pt x="843147" y="297181"/>
                  </a:lnTo>
                  <a:lnTo>
                    <a:pt x="839768" y="299301"/>
                  </a:lnTo>
                  <a:lnTo>
                    <a:pt x="838179" y="299700"/>
                  </a:lnTo>
                  <a:lnTo>
                    <a:pt x="837303" y="298621"/>
                  </a:lnTo>
                  <a:lnTo>
                    <a:pt x="836724" y="296219"/>
                  </a:lnTo>
                  <a:lnTo>
                    <a:pt x="835567" y="295155"/>
                  </a:lnTo>
                  <a:lnTo>
                    <a:pt x="833932" y="295069"/>
                  </a:lnTo>
                  <a:lnTo>
                    <a:pt x="832617" y="295045"/>
                  </a:lnTo>
                  <a:lnTo>
                    <a:pt x="828369" y="294396"/>
                  </a:lnTo>
                  <a:lnTo>
                    <a:pt x="825646" y="294443"/>
                  </a:lnTo>
                  <a:lnTo>
                    <a:pt x="823605" y="294959"/>
                  </a:lnTo>
                  <a:lnTo>
                    <a:pt x="821273" y="295217"/>
                  </a:lnTo>
                  <a:lnTo>
                    <a:pt x="817244" y="294341"/>
                  </a:lnTo>
                  <a:lnTo>
                    <a:pt x="814639" y="293598"/>
                  </a:lnTo>
                  <a:lnTo>
                    <a:pt x="812886" y="292886"/>
                  </a:lnTo>
                  <a:lnTo>
                    <a:pt x="808701" y="290781"/>
                  </a:lnTo>
                  <a:lnTo>
                    <a:pt x="803201" y="288278"/>
                  </a:lnTo>
                  <a:lnTo>
                    <a:pt x="800948" y="287543"/>
                  </a:lnTo>
                  <a:lnTo>
                    <a:pt x="799610" y="288294"/>
                  </a:lnTo>
                  <a:lnTo>
                    <a:pt x="799407" y="289725"/>
                  </a:lnTo>
                  <a:lnTo>
                    <a:pt x="799055" y="293191"/>
                  </a:lnTo>
                  <a:lnTo>
                    <a:pt x="798413" y="295358"/>
                  </a:lnTo>
                  <a:lnTo>
                    <a:pt x="794579" y="306280"/>
                  </a:lnTo>
                  <a:lnTo>
                    <a:pt x="792209" y="313837"/>
                  </a:lnTo>
                  <a:lnTo>
                    <a:pt x="789197" y="321058"/>
                  </a:lnTo>
                  <a:lnTo>
                    <a:pt x="788242" y="325885"/>
                  </a:lnTo>
                  <a:lnTo>
                    <a:pt x="786443" y="331980"/>
                  </a:lnTo>
                  <a:lnTo>
                    <a:pt x="784652" y="336384"/>
                  </a:lnTo>
                  <a:lnTo>
                    <a:pt x="783924" y="338778"/>
                  </a:lnTo>
                  <a:lnTo>
                    <a:pt x="783861" y="339756"/>
                  </a:lnTo>
                  <a:lnTo>
                    <a:pt x="784174" y="341125"/>
                  </a:lnTo>
                  <a:lnTo>
                    <a:pt x="786920" y="342620"/>
                  </a:lnTo>
                  <a:lnTo>
                    <a:pt x="789799" y="343535"/>
                  </a:lnTo>
                  <a:lnTo>
                    <a:pt x="790433" y="344106"/>
                  </a:lnTo>
                  <a:lnTo>
                    <a:pt x="790746" y="345655"/>
                  </a:lnTo>
                  <a:lnTo>
                    <a:pt x="790637" y="348190"/>
                  </a:lnTo>
                  <a:lnTo>
                    <a:pt x="790112" y="350584"/>
                  </a:lnTo>
                  <a:lnTo>
                    <a:pt x="789283" y="352461"/>
                  </a:lnTo>
                  <a:lnTo>
                    <a:pt x="788462" y="353392"/>
                  </a:lnTo>
                  <a:lnTo>
                    <a:pt x="787523" y="353447"/>
                  </a:lnTo>
                  <a:lnTo>
                    <a:pt x="785723" y="352242"/>
                  </a:lnTo>
                  <a:lnTo>
                    <a:pt x="784120" y="350897"/>
                  </a:lnTo>
                  <a:lnTo>
                    <a:pt x="782876" y="350490"/>
                  </a:lnTo>
                  <a:lnTo>
                    <a:pt x="779715" y="351241"/>
                  </a:lnTo>
                  <a:lnTo>
                    <a:pt x="776789" y="352266"/>
                  </a:lnTo>
                  <a:lnTo>
                    <a:pt x="775811" y="352297"/>
                  </a:lnTo>
                  <a:lnTo>
                    <a:pt x="774114" y="351640"/>
                  </a:lnTo>
                  <a:lnTo>
                    <a:pt x="772400" y="350279"/>
                  </a:lnTo>
                  <a:lnTo>
                    <a:pt x="771719" y="347642"/>
                  </a:lnTo>
                  <a:lnTo>
                    <a:pt x="770249" y="346445"/>
                  </a:lnTo>
                  <a:lnTo>
                    <a:pt x="768277" y="347642"/>
                  </a:lnTo>
                  <a:lnTo>
                    <a:pt x="762409" y="349653"/>
                  </a:lnTo>
                  <a:lnTo>
                    <a:pt x="755947" y="352047"/>
                  </a:lnTo>
                  <a:lnTo>
                    <a:pt x="751840" y="353283"/>
                  </a:lnTo>
                  <a:lnTo>
                    <a:pt x="750236" y="353095"/>
                  </a:lnTo>
                  <a:lnTo>
                    <a:pt x="747052" y="353377"/>
                  </a:lnTo>
                  <a:lnTo>
                    <a:pt x="744291" y="354042"/>
                  </a:lnTo>
                  <a:lnTo>
                    <a:pt x="742217" y="354965"/>
                  </a:lnTo>
                  <a:lnTo>
                    <a:pt x="738126" y="356240"/>
                  </a:lnTo>
                  <a:lnTo>
                    <a:pt x="734410" y="357093"/>
                  </a:lnTo>
                  <a:lnTo>
                    <a:pt x="732015" y="359025"/>
                  </a:lnTo>
                  <a:lnTo>
                    <a:pt x="730294" y="360887"/>
                  </a:lnTo>
                  <a:lnTo>
                    <a:pt x="730365" y="361591"/>
                  </a:lnTo>
                  <a:lnTo>
                    <a:pt x="731617" y="362694"/>
                  </a:lnTo>
                  <a:lnTo>
                    <a:pt x="733048" y="363555"/>
                  </a:lnTo>
                  <a:lnTo>
                    <a:pt x="735911" y="363352"/>
                  </a:lnTo>
                  <a:lnTo>
                    <a:pt x="738705" y="363219"/>
                  </a:lnTo>
                  <a:lnTo>
                    <a:pt x="741028" y="364384"/>
                  </a:lnTo>
                  <a:lnTo>
                    <a:pt x="743109" y="365135"/>
                  </a:lnTo>
                  <a:lnTo>
                    <a:pt x="743680" y="366105"/>
                  </a:lnTo>
                  <a:lnTo>
                    <a:pt x="743109" y="367052"/>
                  </a:lnTo>
                  <a:lnTo>
                    <a:pt x="741904" y="367271"/>
                  </a:lnTo>
                  <a:lnTo>
                    <a:pt x="741482" y="367928"/>
                  </a:lnTo>
                  <a:lnTo>
                    <a:pt x="741693" y="368812"/>
                  </a:lnTo>
                  <a:lnTo>
                    <a:pt x="740895" y="371113"/>
                  </a:lnTo>
                  <a:lnTo>
                    <a:pt x="740481" y="374594"/>
                  </a:lnTo>
                  <a:lnTo>
                    <a:pt x="740895" y="378021"/>
                  </a:lnTo>
                  <a:lnTo>
                    <a:pt x="741122" y="381173"/>
                  </a:lnTo>
                  <a:lnTo>
                    <a:pt x="740973" y="382761"/>
                  </a:lnTo>
                  <a:lnTo>
                    <a:pt x="740895" y="385022"/>
                  </a:lnTo>
                  <a:lnTo>
                    <a:pt x="741779" y="386548"/>
                  </a:lnTo>
                  <a:lnTo>
                    <a:pt x="742569" y="389451"/>
                  </a:lnTo>
                  <a:lnTo>
                    <a:pt x="743985" y="391266"/>
                  </a:lnTo>
                  <a:lnTo>
                    <a:pt x="746121" y="397540"/>
                  </a:lnTo>
                  <a:lnTo>
                    <a:pt x="747381" y="401194"/>
                  </a:lnTo>
                  <a:lnTo>
                    <a:pt x="748538" y="405324"/>
                  </a:lnTo>
                  <a:lnTo>
                    <a:pt x="747701" y="407554"/>
                  </a:lnTo>
                  <a:lnTo>
                    <a:pt x="747756" y="408845"/>
                  </a:lnTo>
                  <a:lnTo>
                    <a:pt x="749118" y="409925"/>
                  </a:lnTo>
                  <a:lnTo>
                    <a:pt x="749712" y="412029"/>
                  </a:lnTo>
                  <a:lnTo>
                    <a:pt x="750346" y="413312"/>
                  </a:lnTo>
                  <a:lnTo>
                    <a:pt x="750173" y="414587"/>
                  </a:lnTo>
                  <a:lnTo>
                    <a:pt x="749595" y="415080"/>
                  </a:lnTo>
                  <a:lnTo>
                    <a:pt x="746645" y="414306"/>
                  </a:lnTo>
                  <a:lnTo>
                    <a:pt x="744228" y="415581"/>
                  </a:lnTo>
                  <a:lnTo>
                    <a:pt x="741662" y="416864"/>
                  </a:lnTo>
                  <a:lnTo>
                    <a:pt x="741318" y="417545"/>
                  </a:lnTo>
                  <a:lnTo>
                    <a:pt x="741247" y="418288"/>
                  </a:lnTo>
                  <a:lnTo>
                    <a:pt x="741505" y="418937"/>
                  </a:lnTo>
                  <a:lnTo>
                    <a:pt x="742984" y="420079"/>
                  </a:lnTo>
                  <a:lnTo>
                    <a:pt x="745026" y="420791"/>
                  </a:lnTo>
                  <a:lnTo>
                    <a:pt x="744924" y="421934"/>
                  </a:lnTo>
                  <a:lnTo>
                    <a:pt x="742397" y="422458"/>
                  </a:lnTo>
                  <a:lnTo>
                    <a:pt x="738587" y="424202"/>
                  </a:lnTo>
                  <a:lnTo>
                    <a:pt x="737531" y="426072"/>
                  </a:lnTo>
                  <a:lnTo>
                    <a:pt x="736717" y="428130"/>
                  </a:lnTo>
                  <a:lnTo>
                    <a:pt x="736647" y="429319"/>
                  </a:lnTo>
                  <a:lnTo>
                    <a:pt x="737030" y="432503"/>
                  </a:lnTo>
                  <a:lnTo>
                    <a:pt x="737609" y="436024"/>
                  </a:lnTo>
                  <a:lnTo>
                    <a:pt x="738697" y="439732"/>
                  </a:lnTo>
                  <a:lnTo>
                    <a:pt x="738783" y="440874"/>
                  </a:lnTo>
                  <a:lnTo>
                    <a:pt x="738220" y="441688"/>
                  </a:lnTo>
                  <a:lnTo>
                    <a:pt x="737695" y="442212"/>
                  </a:lnTo>
                  <a:lnTo>
                    <a:pt x="734667" y="438871"/>
                  </a:lnTo>
                  <a:lnTo>
                    <a:pt x="731366" y="435609"/>
                  </a:lnTo>
                  <a:lnTo>
                    <a:pt x="728785" y="434858"/>
                  </a:lnTo>
                  <a:lnTo>
                    <a:pt x="724286" y="434318"/>
                  </a:lnTo>
                  <a:lnTo>
                    <a:pt x="721900" y="434295"/>
                  </a:lnTo>
                  <a:lnTo>
                    <a:pt x="720546" y="433520"/>
                  </a:lnTo>
                  <a:lnTo>
                    <a:pt x="719216" y="431627"/>
                  </a:lnTo>
                  <a:lnTo>
                    <a:pt x="717628" y="429913"/>
                  </a:lnTo>
                  <a:lnTo>
                    <a:pt x="715594" y="428098"/>
                  </a:lnTo>
                  <a:lnTo>
                    <a:pt x="714765" y="425329"/>
                  </a:lnTo>
                  <a:lnTo>
                    <a:pt x="713928" y="424836"/>
                  </a:lnTo>
                  <a:lnTo>
                    <a:pt x="712457" y="425188"/>
                  </a:lnTo>
                  <a:lnTo>
                    <a:pt x="710001" y="425102"/>
                  </a:lnTo>
                  <a:lnTo>
                    <a:pt x="708623" y="424859"/>
                  </a:lnTo>
                  <a:lnTo>
                    <a:pt x="706566" y="424382"/>
                  </a:lnTo>
                  <a:lnTo>
                    <a:pt x="703288" y="423248"/>
                  </a:lnTo>
                  <a:lnTo>
                    <a:pt x="700698" y="422176"/>
                  </a:lnTo>
                  <a:lnTo>
                    <a:pt x="697436" y="421973"/>
                  </a:lnTo>
                  <a:lnTo>
                    <a:pt x="695558" y="422184"/>
                  </a:lnTo>
                  <a:lnTo>
                    <a:pt x="689698" y="422387"/>
                  </a:lnTo>
                  <a:lnTo>
                    <a:pt x="684832" y="421261"/>
                  </a:lnTo>
                  <a:lnTo>
                    <a:pt x="680897" y="421057"/>
                  </a:lnTo>
                  <a:lnTo>
                    <a:pt x="678472" y="421120"/>
                  </a:lnTo>
                  <a:lnTo>
                    <a:pt x="677314" y="420979"/>
                  </a:lnTo>
                  <a:lnTo>
                    <a:pt x="675327" y="420987"/>
                  </a:lnTo>
                  <a:lnTo>
                    <a:pt x="672401" y="420744"/>
                  </a:lnTo>
                  <a:lnTo>
                    <a:pt x="668489" y="419007"/>
                  </a:lnTo>
                  <a:lnTo>
                    <a:pt x="666972" y="418921"/>
                  </a:lnTo>
                  <a:lnTo>
                    <a:pt x="666009" y="418984"/>
                  </a:lnTo>
                  <a:lnTo>
                    <a:pt x="659469" y="420259"/>
                  </a:lnTo>
                  <a:lnTo>
                    <a:pt x="656457" y="420557"/>
                  </a:lnTo>
                  <a:lnTo>
                    <a:pt x="650065" y="420408"/>
                  </a:lnTo>
                  <a:lnTo>
                    <a:pt x="643791" y="420267"/>
                  </a:lnTo>
                  <a:lnTo>
                    <a:pt x="641772" y="420001"/>
                  </a:lnTo>
                  <a:lnTo>
                    <a:pt x="640653" y="420134"/>
                  </a:lnTo>
                  <a:lnTo>
                    <a:pt x="638283" y="423193"/>
                  </a:lnTo>
                  <a:lnTo>
                    <a:pt x="637266" y="423670"/>
                  </a:lnTo>
                  <a:lnTo>
                    <a:pt x="631351" y="423005"/>
                  </a:lnTo>
                  <a:lnTo>
                    <a:pt x="624357" y="420995"/>
                  </a:lnTo>
                  <a:lnTo>
                    <a:pt x="619303" y="418789"/>
                  </a:lnTo>
                  <a:lnTo>
                    <a:pt x="615016" y="416449"/>
                  </a:lnTo>
                  <a:lnTo>
                    <a:pt x="609336" y="412757"/>
                  </a:lnTo>
                  <a:lnTo>
                    <a:pt x="605941" y="410934"/>
                  </a:lnTo>
                  <a:lnTo>
                    <a:pt x="605448" y="411982"/>
                  </a:lnTo>
                  <a:lnTo>
                    <a:pt x="604548" y="412319"/>
                  </a:lnTo>
                  <a:lnTo>
                    <a:pt x="603242" y="412483"/>
                  </a:lnTo>
                  <a:lnTo>
                    <a:pt x="600230" y="412295"/>
                  </a:lnTo>
                  <a:lnTo>
                    <a:pt x="598837" y="414165"/>
                  </a:lnTo>
                  <a:lnTo>
                    <a:pt x="595160" y="415503"/>
                  </a:lnTo>
                  <a:lnTo>
                    <a:pt x="592821" y="416700"/>
                  </a:lnTo>
                  <a:lnTo>
                    <a:pt x="591600" y="418053"/>
                  </a:lnTo>
                  <a:lnTo>
                    <a:pt x="589269" y="426995"/>
                  </a:lnTo>
                  <a:lnTo>
                    <a:pt x="588643" y="430258"/>
                  </a:lnTo>
                  <a:lnTo>
                    <a:pt x="590208" y="435734"/>
                  </a:lnTo>
                  <a:lnTo>
                    <a:pt x="588416" y="435413"/>
                  </a:lnTo>
                  <a:lnTo>
                    <a:pt x="586312" y="434013"/>
                  </a:lnTo>
                  <a:lnTo>
                    <a:pt x="585584" y="432910"/>
                  </a:lnTo>
                  <a:lnTo>
                    <a:pt x="583558" y="432237"/>
                  </a:lnTo>
                  <a:lnTo>
                    <a:pt x="576188" y="431220"/>
                  </a:lnTo>
                  <a:lnTo>
                    <a:pt x="574811" y="429960"/>
                  </a:lnTo>
                  <a:lnTo>
                    <a:pt x="573951" y="428935"/>
                  </a:lnTo>
                  <a:lnTo>
                    <a:pt x="572042" y="428263"/>
                  </a:lnTo>
                  <a:lnTo>
                    <a:pt x="569343" y="427746"/>
                  </a:lnTo>
                  <a:lnTo>
                    <a:pt x="563475" y="425368"/>
                  </a:lnTo>
                  <a:lnTo>
                    <a:pt x="560972" y="425282"/>
                  </a:lnTo>
                  <a:lnTo>
                    <a:pt x="553399" y="423451"/>
                  </a:lnTo>
                  <a:lnTo>
                    <a:pt x="552162" y="423467"/>
                  </a:lnTo>
                  <a:lnTo>
                    <a:pt x="551599" y="423545"/>
                  </a:lnTo>
                  <a:lnTo>
                    <a:pt x="548657" y="424742"/>
                  </a:lnTo>
                  <a:lnTo>
                    <a:pt x="546757" y="425086"/>
                  </a:lnTo>
                  <a:lnTo>
                    <a:pt x="544730" y="424601"/>
                  </a:lnTo>
                  <a:lnTo>
                    <a:pt x="541100" y="426080"/>
                  </a:lnTo>
                  <a:lnTo>
                    <a:pt x="539137" y="428051"/>
                  </a:lnTo>
                  <a:lnTo>
                    <a:pt x="537517" y="430461"/>
                  </a:lnTo>
                  <a:lnTo>
                    <a:pt x="535968" y="431979"/>
                  </a:lnTo>
                  <a:lnTo>
                    <a:pt x="535507" y="434248"/>
                  </a:lnTo>
                  <a:lnTo>
                    <a:pt x="534411" y="435421"/>
                  </a:lnTo>
                  <a:lnTo>
                    <a:pt x="533105" y="437768"/>
                  </a:lnTo>
                  <a:lnTo>
                    <a:pt x="533105" y="439137"/>
                  </a:lnTo>
                  <a:lnTo>
                    <a:pt x="534286" y="440467"/>
                  </a:lnTo>
                  <a:lnTo>
                    <a:pt x="532393" y="441696"/>
                  </a:lnTo>
                  <a:lnTo>
                    <a:pt x="530288" y="442079"/>
                  </a:lnTo>
                  <a:lnTo>
                    <a:pt x="529201" y="442830"/>
                  </a:lnTo>
                  <a:lnTo>
                    <a:pt x="528043" y="444637"/>
                  </a:lnTo>
                  <a:lnTo>
                    <a:pt x="526963" y="446186"/>
                  </a:lnTo>
                  <a:lnTo>
                    <a:pt x="526329" y="446734"/>
                  </a:lnTo>
                  <a:lnTo>
                    <a:pt x="525360" y="446632"/>
                  </a:lnTo>
                  <a:lnTo>
                    <a:pt x="524233" y="445427"/>
                  </a:lnTo>
                  <a:lnTo>
                    <a:pt x="522629" y="445482"/>
                  </a:lnTo>
                  <a:lnTo>
                    <a:pt x="520720" y="446968"/>
                  </a:lnTo>
                  <a:lnTo>
                    <a:pt x="518451" y="449386"/>
                  </a:lnTo>
                  <a:lnTo>
                    <a:pt x="515596" y="453071"/>
                  </a:lnTo>
                  <a:lnTo>
                    <a:pt x="512615" y="455027"/>
                  </a:lnTo>
                  <a:lnTo>
                    <a:pt x="508844" y="456685"/>
                  </a:lnTo>
                  <a:lnTo>
                    <a:pt x="506114" y="457421"/>
                  </a:lnTo>
                  <a:lnTo>
                    <a:pt x="503954" y="458680"/>
                  </a:lnTo>
                  <a:lnTo>
                    <a:pt x="500348" y="461231"/>
                  </a:lnTo>
                  <a:lnTo>
                    <a:pt x="499628" y="462733"/>
                  </a:lnTo>
                  <a:lnTo>
                    <a:pt x="497015" y="463617"/>
                  </a:lnTo>
                  <a:lnTo>
                    <a:pt x="494911" y="464634"/>
                  </a:lnTo>
                  <a:lnTo>
                    <a:pt x="492963" y="466331"/>
                  </a:lnTo>
                  <a:lnTo>
                    <a:pt x="492485" y="469328"/>
                  </a:lnTo>
                  <a:lnTo>
                    <a:pt x="491249" y="471049"/>
                  </a:lnTo>
                  <a:lnTo>
                    <a:pt x="488268" y="473404"/>
                  </a:lnTo>
                  <a:lnTo>
                    <a:pt x="485765" y="475782"/>
                  </a:lnTo>
                  <a:lnTo>
                    <a:pt x="484130" y="478114"/>
                  </a:lnTo>
                  <a:lnTo>
                    <a:pt x="482401" y="480578"/>
                  </a:lnTo>
                  <a:lnTo>
                    <a:pt x="481861" y="481932"/>
                  </a:lnTo>
                  <a:lnTo>
                    <a:pt x="481799" y="483786"/>
                  </a:lnTo>
                  <a:lnTo>
                    <a:pt x="482612" y="485342"/>
                  </a:lnTo>
                  <a:lnTo>
                    <a:pt x="482769" y="486821"/>
                  </a:lnTo>
                  <a:lnTo>
                    <a:pt x="482151" y="487893"/>
                  </a:lnTo>
                  <a:lnTo>
                    <a:pt x="480461" y="488300"/>
                  </a:lnTo>
                  <a:lnTo>
                    <a:pt x="478693" y="487987"/>
                  </a:lnTo>
                  <a:lnTo>
                    <a:pt x="475978" y="486931"/>
                  </a:lnTo>
                  <a:lnTo>
                    <a:pt x="473091" y="485037"/>
                  </a:lnTo>
                  <a:lnTo>
                    <a:pt x="472035" y="484106"/>
                  </a:lnTo>
                  <a:lnTo>
                    <a:pt x="470619" y="482510"/>
                  </a:lnTo>
                  <a:lnTo>
                    <a:pt x="470822" y="481032"/>
                  </a:lnTo>
                  <a:lnTo>
                    <a:pt x="471550" y="478145"/>
                  </a:lnTo>
                  <a:lnTo>
                    <a:pt x="472043" y="476166"/>
                  </a:lnTo>
                  <a:lnTo>
                    <a:pt x="470869" y="475219"/>
                  </a:lnTo>
                  <a:lnTo>
                    <a:pt x="470001" y="474202"/>
                  </a:lnTo>
                  <a:lnTo>
                    <a:pt x="469383" y="473224"/>
                  </a:lnTo>
                  <a:lnTo>
                    <a:pt x="468162" y="471292"/>
                  </a:lnTo>
                  <a:lnTo>
                    <a:pt x="466629" y="471769"/>
                  </a:lnTo>
                  <a:lnTo>
                    <a:pt x="465299" y="472246"/>
                  </a:lnTo>
                  <a:lnTo>
                    <a:pt x="463758" y="471565"/>
                  </a:lnTo>
                  <a:lnTo>
                    <a:pt x="459212" y="471863"/>
                  </a:lnTo>
                  <a:lnTo>
                    <a:pt x="455786" y="472082"/>
                  </a:lnTo>
                  <a:lnTo>
                    <a:pt x="452563" y="472285"/>
                  </a:lnTo>
                  <a:lnTo>
                    <a:pt x="448478" y="472551"/>
                  </a:lnTo>
                  <a:lnTo>
                    <a:pt x="443550" y="472872"/>
                  </a:lnTo>
                  <a:lnTo>
                    <a:pt x="442134" y="472450"/>
                  </a:lnTo>
                  <a:lnTo>
                    <a:pt x="441250" y="471808"/>
                  </a:lnTo>
                  <a:lnTo>
                    <a:pt x="440358" y="469140"/>
                  </a:lnTo>
                  <a:lnTo>
                    <a:pt x="439841" y="466871"/>
                  </a:lnTo>
                  <a:lnTo>
                    <a:pt x="438887" y="462623"/>
                  </a:lnTo>
                  <a:lnTo>
                    <a:pt x="438246" y="459330"/>
                  </a:lnTo>
                  <a:lnTo>
                    <a:pt x="437487" y="455402"/>
                  </a:lnTo>
                  <a:lnTo>
                    <a:pt x="436986" y="451052"/>
                  </a:lnTo>
                  <a:lnTo>
                    <a:pt x="436626" y="447954"/>
                  </a:lnTo>
                  <a:lnTo>
                    <a:pt x="432894" y="447853"/>
                  </a:lnTo>
                  <a:lnTo>
                    <a:pt x="429914" y="447774"/>
                  </a:lnTo>
                  <a:lnTo>
                    <a:pt x="425884" y="447665"/>
                  </a:lnTo>
                  <a:lnTo>
                    <a:pt x="425916" y="445193"/>
                  </a:lnTo>
                  <a:lnTo>
                    <a:pt x="425963" y="442071"/>
                  </a:lnTo>
                  <a:lnTo>
                    <a:pt x="426018" y="438511"/>
                  </a:lnTo>
                  <a:lnTo>
                    <a:pt x="426769" y="433833"/>
                  </a:lnTo>
                  <a:lnTo>
                    <a:pt x="427050" y="429906"/>
                  </a:lnTo>
                  <a:lnTo>
                    <a:pt x="427402" y="425094"/>
                  </a:lnTo>
                  <a:lnTo>
                    <a:pt x="427622" y="421910"/>
                  </a:lnTo>
                  <a:lnTo>
                    <a:pt x="427872" y="418397"/>
                  </a:lnTo>
                  <a:lnTo>
                    <a:pt x="425791" y="419485"/>
                  </a:lnTo>
                  <a:lnTo>
                    <a:pt x="423498" y="420682"/>
                  </a:lnTo>
                  <a:lnTo>
                    <a:pt x="421347" y="421801"/>
                  </a:lnTo>
                  <a:lnTo>
                    <a:pt x="419868" y="418961"/>
                  </a:lnTo>
                  <a:lnTo>
                    <a:pt x="418429" y="416191"/>
                  </a:lnTo>
                  <a:lnTo>
                    <a:pt x="416246" y="411974"/>
                  </a:lnTo>
                  <a:lnTo>
                    <a:pt x="414611" y="408814"/>
                  </a:lnTo>
                  <a:lnTo>
                    <a:pt x="411771" y="406960"/>
                  </a:lnTo>
                  <a:lnTo>
                    <a:pt x="409651" y="405590"/>
                  </a:lnTo>
                  <a:lnTo>
                    <a:pt x="407468" y="403282"/>
                  </a:lnTo>
                  <a:lnTo>
                    <a:pt x="405583" y="400881"/>
                  </a:lnTo>
                  <a:lnTo>
                    <a:pt x="403791" y="398596"/>
                  </a:lnTo>
                  <a:lnTo>
                    <a:pt x="401648" y="396617"/>
                  </a:lnTo>
                  <a:lnTo>
                    <a:pt x="399590" y="397243"/>
                  </a:lnTo>
                  <a:lnTo>
                    <a:pt x="397267" y="398487"/>
                  </a:lnTo>
                  <a:lnTo>
                    <a:pt x="395029" y="399676"/>
                  </a:lnTo>
                  <a:lnTo>
                    <a:pt x="392658" y="400943"/>
                  </a:lnTo>
                  <a:lnTo>
                    <a:pt x="391501" y="401561"/>
                  </a:lnTo>
                  <a:lnTo>
                    <a:pt x="388746" y="401327"/>
                  </a:lnTo>
                  <a:lnTo>
                    <a:pt x="386345" y="401123"/>
                  </a:lnTo>
                  <a:lnTo>
                    <a:pt x="382050" y="400756"/>
                  </a:lnTo>
                  <a:lnTo>
                    <a:pt x="378428" y="400443"/>
                  </a:lnTo>
                  <a:lnTo>
                    <a:pt x="374727" y="400122"/>
                  </a:lnTo>
                  <a:lnTo>
                    <a:pt x="369571" y="399676"/>
                  </a:lnTo>
                  <a:lnTo>
                    <a:pt x="364345" y="399230"/>
                  </a:lnTo>
                  <a:lnTo>
                    <a:pt x="360856" y="399824"/>
                  </a:lnTo>
                  <a:lnTo>
                    <a:pt x="356428" y="400568"/>
                  </a:lnTo>
                  <a:lnTo>
                    <a:pt x="351781" y="401350"/>
                  </a:lnTo>
                  <a:lnTo>
                    <a:pt x="347940" y="401999"/>
                  </a:lnTo>
                  <a:lnTo>
                    <a:pt x="343074" y="402813"/>
                  </a:lnTo>
                  <a:lnTo>
                    <a:pt x="339436" y="403423"/>
                  </a:lnTo>
                  <a:lnTo>
                    <a:pt x="337644" y="403337"/>
                  </a:lnTo>
                  <a:lnTo>
                    <a:pt x="335391" y="400771"/>
                  </a:lnTo>
                  <a:lnTo>
                    <a:pt x="331776" y="396648"/>
                  </a:lnTo>
                  <a:lnTo>
                    <a:pt x="329594" y="394145"/>
                  </a:lnTo>
                  <a:lnTo>
                    <a:pt x="327450" y="391688"/>
                  </a:lnTo>
                  <a:lnTo>
                    <a:pt x="324352" y="388144"/>
                  </a:lnTo>
                  <a:lnTo>
                    <a:pt x="321864" y="385453"/>
                  </a:lnTo>
                  <a:lnTo>
                    <a:pt x="319431" y="382824"/>
                  </a:lnTo>
                  <a:lnTo>
                    <a:pt x="318030" y="380391"/>
                  </a:lnTo>
                  <a:lnTo>
                    <a:pt x="317334" y="377324"/>
                  </a:lnTo>
                  <a:lnTo>
                    <a:pt x="316067" y="375932"/>
                  </a:lnTo>
                  <a:lnTo>
                    <a:pt x="313251" y="374054"/>
                  </a:lnTo>
                  <a:lnTo>
                    <a:pt x="310215" y="372036"/>
                  </a:lnTo>
                  <a:lnTo>
                    <a:pt x="307180" y="370017"/>
                  </a:lnTo>
                  <a:lnTo>
                    <a:pt x="304144" y="367999"/>
                  </a:lnTo>
                  <a:lnTo>
                    <a:pt x="301109" y="365972"/>
                  </a:lnTo>
                  <a:lnTo>
                    <a:pt x="298073" y="363946"/>
                  </a:lnTo>
                  <a:lnTo>
                    <a:pt x="295038" y="361920"/>
                  </a:lnTo>
                  <a:lnTo>
                    <a:pt x="292002" y="359886"/>
                  </a:lnTo>
                  <a:lnTo>
                    <a:pt x="288967" y="357852"/>
                  </a:lnTo>
                  <a:lnTo>
                    <a:pt x="285931" y="355818"/>
                  </a:lnTo>
                  <a:lnTo>
                    <a:pt x="282896" y="353776"/>
                  </a:lnTo>
                  <a:lnTo>
                    <a:pt x="279930" y="351757"/>
                  </a:lnTo>
                  <a:lnTo>
                    <a:pt x="276895" y="349715"/>
                  </a:lnTo>
                  <a:lnTo>
                    <a:pt x="273859" y="347666"/>
                  </a:lnTo>
                  <a:lnTo>
                    <a:pt x="270824" y="345616"/>
                  </a:lnTo>
                  <a:lnTo>
                    <a:pt x="267788" y="343566"/>
                  </a:lnTo>
                  <a:lnTo>
                    <a:pt x="264753" y="341516"/>
                  </a:lnTo>
                  <a:lnTo>
                    <a:pt x="262257" y="340022"/>
                  </a:lnTo>
                  <a:lnTo>
                    <a:pt x="259934" y="340413"/>
                  </a:lnTo>
                  <a:lnTo>
                    <a:pt x="256460" y="341462"/>
                  </a:lnTo>
                  <a:lnTo>
                    <a:pt x="252814" y="342557"/>
                  </a:lnTo>
                  <a:lnTo>
                    <a:pt x="249208" y="343644"/>
                  </a:lnTo>
                  <a:lnTo>
                    <a:pt x="242746" y="345585"/>
                  </a:lnTo>
                  <a:lnTo>
                    <a:pt x="238591" y="346836"/>
                  </a:lnTo>
                  <a:lnTo>
                    <a:pt x="235345" y="347885"/>
                  </a:lnTo>
                  <a:lnTo>
                    <a:pt x="231887" y="349003"/>
                  </a:lnTo>
                  <a:lnTo>
                    <a:pt x="227349" y="350466"/>
                  </a:lnTo>
                  <a:lnTo>
                    <a:pt x="223547" y="351695"/>
                  </a:lnTo>
                  <a:lnTo>
                    <a:pt x="219095" y="353134"/>
                  </a:lnTo>
                  <a:lnTo>
                    <a:pt x="215144" y="354409"/>
                  </a:lnTo>
                  <a:lnTo>
                    <a:pt x="211828" y="355474"/>
                  </a:lnTo>
                  <a:lnTo>
                    <a:pt x="208370" y="356592"/>
                  </a:lnTo>
                  <a:lnTo>
                    <a:pt x="205632" y="357468"/>
                  </a:lnTo>
                  <a:lnTo>
                    <a:pt x="205632" y="364556"/>
                  </a:lnTo>
                  <a:lnTo>
                    <a:pt x="205632" y="371613"/>
                  </a:lnTo>
                  <a:lnTo>
                    <a:pt x="205639" y="378646"/>
                  </a:lnTo>
                  <a:lnTo>
                    <a:pt x="205639" y="385656"/>
                  </a:lnTo>
                  <a:lnTo>
                    <a:pt x="205639" y="392635"/>
                  </a:lnTo>
                  <a:lnTo>
                    <a:pt x="205647" y="399582"/>
                  </a:lnTo>
                  <a:lnTo>
                    <a:pt x="205647" y="406506"/>
                  </a:lnTo>
                  <a:lnTo>
                    <a:pt x="205647" y="413398"/>
                  </a:lnTo>
                  <a:lnTo>
                    <a:pt x="205647" y="420267"/>
                  </a:lnTo>
                  <a:lnTo>
                    <a:pt x="205655" y="427113"/>
                  </a:lnTo>
                  <a:lnTo>
                    <a:pt x="205655" y="433935"/>
                  </a:lnTo>
                  <a:lnTo>
                    <a:pt x="205655" y="440733"/>
                  </a:lnTo>
                  <a:lnTo>
                    <a:pt x="205663" y="447501"/>
                  </a:lnTo>
                  <a:lnTo>
                    <a:pt x="205663" y="454244"/>
                  </a:lnTo>
                  <a:lnTo>
                    <a:pt x="205663" y="460965"/>
                  </a:lnTo>
                  <a:lnTo>
                    <a:pt x="205670" y="467662"/>
                  </a:lnTo>
                  <a:lnTo>
                    <a:pt x="204731" y="467607"/>
                  </a:lnTo>
                  <a:lnTo>
                    <a:pt x="202627" y="467998"/>
                  </a:lnTo>
                  <a:lnTo>
                    <a:pt x="199106" y="468929"/>
                  </a:lnTo>
                  <a:lnTo>
                    <a:pt x="196181" y="469398"/>
                  </a:lnTo>
                  <a:lnTo>
                    <a:pt x="194898" y="469109"/>
                  </a:lnTo>
                  <a:lnTo>
                    <a:pt x="193747" y="468412"/>
                  </a:lnTo>
                  <a:lnTo>
                    <a:pt x="192738" y="466942"/>
                  </a:lnTo>
                  <a:lnTo>
                    <a:pt x="191236" y="465150"/>
                  </a:lnTo>
                  <a:lnTo>
                    <a:pt x="189695" y="463695"/>
                  </a:lnTo>
                  <a:lnTo>
                    <a:pt x="187778" y="460714"/>
                  </a:lnTo>
                  <a:lnTo>
                    <a:pt x="186448" y="458422"/>
                  </a:lnTo>
                  <a:lnTo>
                    <a:pt x="183170" y="453399"/>
                  </a:lnTo>
                  <a:lnTo>
                    <a:pt x="182709" y="451811"/>
                  </a:lnTo>
                  <a:lnTo>
                    <a:pt x="182098" y="450192"/>
                  </a:lnTo>
                  <a:lnTo>
                    <a:pt x="181003" y="448838"/>
                  </a:lnTo>
                  <a:lnTo>
                    <a:pt x="177138" y="445513"/>
                  </a:lnTo>
                  <a:lnTo>
                    <a:pt x="172640" y="442509"/>
                  </a:lnTo>
                  <a:lnTo>
                    <a:pt x="168228" y="439560"/>
                  </a:lnTo>
                  <a:lnTo>
                    <a:pt x="166984" y="438840"/>
                  </a:lnTo>
                  <a:lnTo>
                    <a:pt x="164918" y="437925"/>
                  </a:lnTo>
                  <a:lnTo>
                    <a:pt x="162375" y="437909"/>
                  </a:lnTo>
                  <a:lnTo>
                    <a:pt x="160639" y="438089"/>
                  </a:lnTo>
                  <a:lnTo>
                    <a:pt x="155350" y="439067"/>
                  </a:lnTo>
                  <a:lnTo>
                    <a:pt x="151290" y="440209"/>
                  </a:lnTo>
                  <a:lnTo>
                    <a:pt x="145790" y="441758"/>
                  </a:lnTo>
                  <a:lnTo>
                    <a:pt x="141526" y="443471"/>
                  </a:lnTo>
                  <a:lnTo>
                    <a:pt x="140572" y="443972"/>
                  </a:lnTo>
                  <a:lnTo>
                    <a:pt x="137458" y="446038"/>
                  </a:lnTo>
                  <a:lnTo>
                    <a:pt x="133648" y="449464"/>
                  </a:lnTo>
                  <a:lnTo>
                    <a:pt x="129196" y="454283"/>
                  </a:lnTo>
                  <a:lnTo>
                    <a:pt x="128617" y="451185"/>
                  </a:lnTo>
                  <a:lnTo>
                    <a:pt x="128422" y="446405"/>
                  </a:lnTo>
                  <a:lnTo>
                    <a:pt x="128500" y="444864"/>
                  </a:lnTo>
                  <a:lnTo>
                    <a:pt x="129713" y="440835"/>
                  </a:lnTo>
                  <a:lnTo>
                    <a:pt x="130941" y="438065"/>
                  </a:lnTo>
                  <a:lnTo>
                    <a:pt x="131927" y="435179"/>
                  </a:lnTo>
                  <a:lnTo>
                    <a:pt x="132373" y="431400"/>
                  </a:lnTo>
                  <a:lnTo>
                    <a:pt x="131457" y="425313"/>
                  </a:lnTo>
                  <a:lnTo>
                    <a:pt x="130433" y="423960"/>
                  </a:lnTo>
                  <a:lnTo>
                    <a:pt x="129204" y="423522"/>
                  </a:lnTo>
                  <a:lnTo>
                    <a:pt x="127890" y="423396"/>
                  </a:lnTo>
                  <a:lnTo>
                    <a:pt x="125472" y="423647"/>
                  </a:lnTo>
                  <a:lnTo>
                    <a:pt x="124346" y="424140"/>
                  </a:lnTo>
                  <a:lnTo>
                    <a:pt x="122382" y="422082"/>
                  </a:lnTo>
                  <a:lnTo>
                    <a:pt x="120012" y="421754"/>
                  </a:lnTo>
                  <a:lnTo>
                    <a:pt x="118760" y="422325"/>
                  </a:lnTo>
                  <a:lnTo>
                    <a:pt x="117492" y="422622"/>
                  </a:lnTo>
                  <a:lnTo>
                    <a:pt x="116116" y="422051"/>
                  </a:lnTo>
                  <a:lnTo>
                    <a:pt x="114926" y="420830"/>
                  </a:lnTo>
                  <a:lnTo>
                    <a:pt x="114199" y="419516"/>
                  </a:lnTo>
                  <a:lnTo>
                    <a:pt x="113636" y="418030"/>
                  </a:lnTo>
                  <a:lnTo>
                    <a:pt x="111774" y="415041"/>
                  </a:lnTo>
                  <a:lnTo>
                    <a:pt x="109927" y="413414"/>
                  </a:lnTo>
                  <a:lnTo>
                    <a:pt x="107690" y="413054"/>
                  </a:lnTo>
                  <a:lnTo>
                    <a:pt x="104036" y="413148"/>
                  </a:lnTo>
                  <a:lnTo>
                    <a:pt x="102886" y="412944"/>
                  </a:lnTo>
                  <a:lnTo>
                    <a:pt x="102823" y="411247"/>
                  </a:lnTo>
                  <a:lnTo>
                    <a:pt x="103285" y="407491"/>
                  </a:lnTo>
                  <a:lnTo>
                    <a:pt x="103293" y="405528"/>
                  </a:lnTo>
                  <a:lnTo>
                    <a:pt x="103035" y="403674"/>
                  </a:lnTo>
                  <a:lnTo>
                    <a:pt x="102425" y="402148"/>
                  </a:lnTo>
                  <a:lnTo>
                    <a:pt x="101650" y="400826"/>
                  </a:lnTo>
                  <a:lnTo>
                    <a:pt x="99475" y="398651"/>
                  </a:lnTo>
                  <a:lnTo>
                    <a:pt x="97832" y="395584"/>
                  </a:lnTo>
                  <a:lnTo>
                    <a:pt x="95086" y="389255"/>
                  </a:lnTo>
                  <a:lnTo>
                    <a:pt x="92685" y="382120"/>
                  </a:lnTo>
                  <a:lnTo>
                    <a:pt x="91628" y="381040"/>
                  </a:lnTo>
                  <a:lnTo>
                    <a:pt x="89485" y="379906"/>
                  </a:lnTo>
                  <a:lnTo>
                    <a:pt x="84799" y="378999"/>
                  </a:lnTo>
                  <a:lnTo>
                    <a:pt x="81708" y="378060"/>
                  </a:lnTo>
                  <a:lnTo>
                    <a:pt x="80495" y="377152"/>
                  </a:lnTo>
                  <a:lnTo>
                    <a:pt x="79987" y="375580"/>
                  </a:lnTo>
                  <a:lnTo>
                    <a:pt x="80003" y="373890"/>
                  </a:lnTo>
                  <a:lnTo>
                    <a:pt x="80253" y="371895"/>
                  </a:lnTo>
                  <a:lnTo>
                    <a:pt x="80973" y="370205"/>
                  </a:lnTo>
                  <a:lnTo>
                    <a:pt x="83429" y="368898"/>
                  </a:lnTo>
                  <a:lnTo>
                    <a:pt x="88773" y="368609"/>
                  </a:lnTo>
                  <a:lnTo>
                    <a:pt x="93334" y="368750"/>
                  </a:lnTo>
                  <a:lnTo>
                    <a:pt x="97473" y="371770"/>
                  </a:lnTo>
                  <a:lnTo>
                    <a:pt x="98826" y="372458"/>
                  </a:lnTo>
                  <a:lnTo>
                    <a:pt x="100296" y="372654"/>
                  </a:lnTo>
                  <a:lnTo>
                    <a:pt x="103223" y="371699"/>
                  </a:lnTo>
                  <a:lnTo>
                    <a:pt x="104678" y="371426"/>
                  </a:lnTo>
                  <a:lnTo>
                    <a:pt x="108339" y="371738"/>
                  </a:lnTo>
                  <a:lnTo>
                    <a:pt x="107244" y="370307"/>
                  </a:lnTo>
                  <a:lnTo>
                    <a:pt x="105867" y="369556"/>
                  </a:lnTo>
                  <a:lnTo>
                    <a:pt x="104443" y="369618"/>
                  </a:lnTo>
                  <a:lnTo>
                    <a:pt x="103215" y="369032"/>
                  </a:lnTo>
                  <a:lnTo>
                    <a:pt x="101188" y="366262"/>
                  </a:lnTo>
                  <a:lnTo>
                    <a:pt x="97676" y="363101"/>
                  </a:lnTo>
                  <a:lnTo>
                    <a:pt x="96862" y="361795"/>
                  </a:lnTo>
                  <a:lnTo>
                    <a:pt x="96612" y="359698"/>
                  </a:lnTo>
                  <a:lnTo>
                    <a:pt x="97292" y="357891"/>
                  </a:lnTo>
                  <a:lnTo>
                    <a:pt x="99780" y="356037"/>
                  </a:lnTo>
                  <a:lnTo>
                    <a:pt x="101900" y="353510"/>
                  </a:lnTo>
                  <a:lnTo>
                    <a:pt x="102863" y="350153"/>
                  </a:lnTo>
                  <a:lnTo>
                    <a:pt x="103731" y="348604"/>
                  </a:lnTo>
                  <a:lnTo>
                    <a:pt x="105530" y="346171"/>
                  </a:lnTo>
                  <a:lnTo>
                    <a:pt x="108253" y="346641"/>
                  </a:lnTo>
                  <a:lnTo>
                    <a:pt x="112493" y="344881"/>
                  </a:lnTo>
                  <a:lnTo>
                    <a:pt x="119433" y="345225"/>
                  </a:lnTo>
                  <a:lnTo>
                    <a:pt x="127741" y="344724"/>
                  </a:lnTo>
                  <a:lnTo>
                    <a:pt x="130026" y="344904"/>
                  </a:lnTo>
                  <a:lnTo>
                    <a:pt x="135322" y="346625"/>
                  </a:lnTo>
                  <a:lnTo>
                    <a:pt x="138366" y="347368"/>
                  </a:lnTo>
                  <a:lnTo>
                    <a:pt x="142066" y="347744"/>
                  </a:lnTo>
                  <a:lnTo>
                    <a:pt x="144734" y="346985"/>
                  </a:lnTo>
                  <a:lnTo>
                    <a:pt x="142222" y="344638"/>
                  </a:lnTo>
                  <a:lnTo>
                    <a:pt x="136770" y="341853"/>
                  </a:lnTo>
                  <a:lnTo>
                    <a:pt x="135369" y="339475"/>
                  </a:lnTo>
                  <a:lnTo>
                    <a:pt x="137865" y="332997"/>
                  </a:lnTo>
                  <a:lnTo>
                    <a:pt x="141244" y="327074"/>
                  </a:lnTo>
                  <a:lnTo>
                    <a:pt x="143310" y="320018"/>
                  </a:lnTo>
                  <a:lnTo>
                    <a:pt x="142731" y="312977"/>
                  </a:lnTo>
                  <a:lnTo>
                    <a:pt x="141745" y="311029"/>
                  </a:lnTo>
                  <a:lnTo>
                    <a:pt x="142066" y="308736"/>
                  </a:lnTo>
                  <a:lnTo>
                    <a:pt x="143239" y="306796"/>
                  </a:lnTo>
                  <a:lnTo>
                    <a:pt x="144069" y="304864"/>
                  </a:lnTo>
                  <a:lnTo>
                    <a:pt x="143349" y="302532"/>
                  </a:lnTo>
                  <a:lnTo>
                    <a:pt x="141863" y="298887"/>
                  </a:lnTo>
                  <a:lnTo>
                    <a:pt x="141096" y="297705"/>
                  </a:lnTo>
                  <a:lnTo>
                    <a:pt x="138491" y="295734"/>
                  </a:lnTo>
                  <a:lnTo>
                    <a:pt x="133257" y="295648"/>
                  </a:lnTo>
                  <a:lnTo>
                    <a:pt x="128985" y="294568"/>
                  </a:lnTo>
                  <a:lnTo>
                    <a:pt x="127601" y="295436"/>
                  </a:lnTo>
                  <a:lnTo>
                    <a:pt x="126818" y="296766"/>
                  </a:lnTo>
                  <a:lnTo>
                    <a:pt x="125840" y="297643"/>
                  </a:lnTo>
                  <a:lnTo>
                    <a:pt x="122515" y="299411"/>
                  </a:lnTo>
                  <a:lnTo>
                    <a:pt x="121404" y="299763"/>
                  </a:lnTo>
                  <a:lnTo>
                    <a:pt x="120247" y="299411"/>
                  </a:lnTo>
                  <a:lnTo>
                    <a:pt x="118611" y="297424"/>
                  </a:lnTo>
                  <a:lnTo>
                    <a:pt x="117156" y="297643"/>
                  </a:lnTo>
                  <a:lnTo>
                    <a:pt x="112752" y="296399"/>
                  </a:lnTo>
                  <a:lnTo>
                    <a:pt x="110678" y="293692"/>
                  </a:lnTo>
                  <a:lnTo>
                    <a:pt x="109904" y="293316"/>
                  </a:lnTo>
                  <a:lnTo>
                    <a:pt x="102784" y="291149"/>
                  </a:lnTo>
                  <a:lnTo>
                    <a:pt x="100312" y="290734"/>
                  </a:lnTo>
                  <a:lnTo>
                    <a:pt x="94640" y="292964"/>
                  </a:lnTo>
                  <a:lnTo>
                    <a:pt x="90533" y="295820"/>
                  </a:lnTo>
                  <a:lnTo>
                    <a:pt x="89375" y="296234"/>
                  </a:lnTo>
                  <a:lnTo>
                    <a:pt x="87255" y="298042"/>
                  </a:lnTo>
                  <a:lnTo>
                    <a:pt x="86058" y="298331"/>
                  </a:lnTo>
                  <a:lnTo>
                    <a:pt x="84830" y="298018"/>
                  </a:lnTo>
                  <a:lnTo>
                    <a:pt x="83664" y="298128"/>
                  </a:lnTo>
                  <a:lnTo>
                    <a:pt x="81184" y="300835"/>
                  </a:lnTo>
                  <a:lnTo>
                    <a:pt x="76693" y="303980"/>
                  </a:lnTo>
                  <a:lnTo>
                    <a:pt x="74463" y="305959"/>
                  </a:lnTo>
                  <a:lnTo>
                    <a:pt x="71976" y="307187"/>
                  </a:lnTo>
                  <a:lnTo>
                    <a:pt x="69206" y="307962"/>
                  </a:lnTo>
                  <a:lnTo>
                    <a:pt x="66382" y="308087"/>
                  </a:lnTo>
                  <a:lnTo>
                    <a:pt x="65342" y="308799"/>
                  </a:lnTo>
                  <a:lnTo>
                    <a:pt x="62110" y="309049"/>
                  </a:lnTo>
                  <a:lnTo>
                    <a:pt x="60139" y="309628"/>
                  </a:lnTo>
                  <a:lnTo>
                    <a:pt x="60069" y="310700"/>
                  </a:lnTo>
                  <a:lnTo>
                    <a:pt x="60460" y="313094"/>
                  </a:lnTo>
                  <a:lnTo>
                    <a:pt x="58786" y="312249"/>
                  </a:lnTo>
                  <a:lnTo>
                    <a:pt x="57025" y="313876"/>
                  </a:lnTo>
                  <a:lnTo>
                    <a:pt x="57604" y="315410"/>
                  </a:lnTo>
                  <a:lnTo>
                    <a:pt x="56548" y="315042"/>
                  </a:lnTo>
                  <a:lnTo>
                    <a:pt x="51603" y="312085"/>
                  </a:lnTo>
                  <a:lnTo>
                    <a:pt x="47543" y="309988"/>
                  </a:lnTo>
                  <a:lnTo>
                    <a:pt x="43937" y="308126"/>
                  </a:lnTo>
                  <a:lnTo>
                    <a:pt x="43412" y="307790"/>
                  </a:lnTo>
                  <a:lnTo>
                    <a:pt x="42427" y="306882"/>
                  </a:lnTo>
                  <a:lnTo>
                    <a:pt x="41722" y="305466"/>
                  </a:lnTo>
                  <a:lnTo>
                    <a:pt x="41574" y="303917"/>
                  </a:lnTo>
                  <a:lnTo>
                    <a:pt x="41926" y="302775"/>
                  </a:lnTo>
                  <a:lnTo>
                    <a:pt x="42802" y="302047"/>
                  </a:lnTo>
                  <a:lnTo>
                    <a:pt x="43835" y="301765"/>
                  </a:lnTo>
                  <a:lnTo>
                    <a:pt x="44750" y="302000"/>
                  </a:lnTo>
                  <a:lnTo>
                    <a:pt x="45767" y="302697"/>
                  </a:lnTo>
                  <a:lnTo>
                    <a:pt x="47582" y="303542"/>
                  </a:lnTo>
                  <a:lnTo>
                    <a:pt x="49937" y="303698"/>
                  </a:lnTo>
                  <a:lnTo>
                    <a:pt x="51408" y="303049"/>
                  </a:lnTo>
                  <a:lnTo>
                    <a:pt x="51603" y="301492"/>
                  </a:lnTo>
                  <a:lnTo>
                    <a:pt x="48803" y="295718"/>
                  </a:lnTo>
                  <a:lnTo>
                    <a:pt x="46221" y="291047"/>
                  </a:lnTo>
                  <a:lnTo>
                    <a:pt x="43726" y="285837"/>
                  </a:lnTo>
                  <a:lnTo>
                    <a:pt x="42669" y="283944"/>
                  </a:lnTo>
                  <a:lnTo>
                    <a:pt x="39610" y="279563"/>
                  </a:lnTo>
                  <a:lnTo>
                    <a:pt x="36590" y="275236"/>
                  </a:lnTo>
                  <a:lnTo>
                    <a:pt x="34204" y="271372"/>
                  </a:lnTo>
                  <a:lnTo>
                    <a:pt x="32953" y="270182"/>
                  </a:lnTo>
                  <a:lnTo>
                    <a:pt x="29103" y="269689"/>
                  </a:lnTo>
                  <a:lnTo>
                    <a:pt x="21765" y="268735"/>
                  </a:lnTo>
                  <a:lnTo>
                    <a:pt x="19168" y="268281"/>
                  </a:lnTo>
                  <a:lnTo>
                    <a:pt x="17087" y="269431"/>
                  </a:lnTo>
                  <a:lnTo>
                    <a:pt x="14998" y="270331"/>
                  </a:lnTo>
                  <a:lnTo>
                    <a:pt x="13018" y="268657"/>
                  </a:lnTo>
                  <a:lnTo>
                    <a:pt x="11454" y="265903"/>
                  </a:lnTo>
                  <a:lnTo>
                    <a:pt x="10632" y="263587"/>
                  </a:lnTo>
                  <a:lnTo>
                    <a:pt x="11031" y="261217"/>
                  </a:lnTo>
                  <a:lnTo>
                    <a:pt x="11196" y="257712"/>
                  </a:lnTo>
                  <a:lnTo>
                    <a:pt x="9998" y="254254"/>
                  </a:lnTo>
                  <a:lnTo>
                    <a:pt x="8676" y="252540"/>
                  </a:lnTo>
                  <a:lnTo>
                    <a:pt x="5360" y="251250"/>
                  </a:lnTo>
                  <a:lnTo>
                    <a:pt x="1135" y="248332"/>
                  </a:lnTo>
                  <a:lnTo>
                    <a:pt x="0" y="242988"/>
                  </a:lnTo>
                  <a:lnTo>
                    <a:pt x="2050" y="235305"/>
                  </a:lnTo>
                  <a:lnTo>
                    <a:pt x="5351" y="229845"/>
                  </a:lnTo>
                  <a:lnTo>
                    <a:pt x="7753" y="227552"/>
                  </a:lnTo>
                  <a:lnTo>
                    <a:pt x="8895" y="225550"/>
                  </a:lnTo>
                  <a:lnTo>
                    <a:pt x="9271" y="223813"/>
                  </a:lnTo>
                  <a:lnTo>
                    <a:pt x="8981" y="222154"/>
                  </a:lnTo>
                  <a:lnTo>
                    <a:pt x="7557" y="220386"/>
                  </a:lnTo>
                  <a:lnTo>
                    <a:pt x="5351" y="218665"/>
                  </a:lnTo>
                  <a:lnTo>
                    <a:pt x="4233" y="216545"/>
                  </a:lnTo>
                  <a:lnTo>
                    <a:pt x="4694" y="211992"/>
                  </a:lnTo>
                  <a:lnTo>
                    <a:pt x="6157" y="205412"/>
                  </a:lnTo>
                  <a:lnTo>
                    <a:pt x="8410" y="200131"/>
                  </a:lnTo>
                  <a:lnTo>
                    <a:pt x="11431" y="197197"/>
                  </a:lnTo>
                  <a:lnTo>
                    <a:pt x="14035" y="195093"/>
                  </a:lnTo>
                  <a:lnTo>
                    <a:pt x="15060" y="193129"/>
                  </a:lnTo>
                  <a:lnTo>
                    <a:pt x="15115" y="190336"/>
                  </a:lnTo>
                  <a:lnTo>
                    <a:pt x="15052" y="187700"/>
                  </a:lnTo>
                  <a:lnTo>
                    <a:pt x="15749" y="185783"/>
                  </a:lnTo>
                  <a:lnTo>
                    <a:pt x="16844" y="184258"/>
                  </a:lnTo>
                  <a:lnTo>
                    <a:pt x="18002" y="182888"/>
                  </a:lnTo>
                  <a:lnTo>
                    <a:pt x="19629" y="181355"/>
                  </a:lnTo>
                  <a:lnTo>
                    <a:pt x="21742" y="180980"/>
                  </a:lnTo>
                  <a:lnTo>
                    <a:pt x="24065" y="182200"/>
                  </a:lnTo>
                  <a:lnTo>
                    <a:pt x="27226" y="185478"/>
                  </a:lnTo>
                  <a:lnTo>
                    <a:pt x="31857" y="191932"/>
                  </a:lnTo>
                  <a:lnTo>
                    <a:pt x="34502" y="196149"/>
                  </a:lnTo>
                  <a:lnTo>
                    <a:pt x="35456" y="197448"/>
                  </a:lnTo>
                  <a:lnTo>
                    <a:pt x="37873" y="199951"/>
                  </a:lnTo>
                  <a:lnTo>
                    <a:pt x="40056" y="200961"/>
                  </a:lnTo>
                  <a:lnTo>
                    <a:pt x="43694" y="199396"/>
                  </a:lnTo>
                  <a:lnTo>
                    <a:pt x="47183" y="197573"/>
                  </a:lnTo>
                  <a:lnTo>
                    <a:pt x="48310" y="196415"/>
                  </a:lnTo>
                  <a:lnTo>
                    <a:pt x="49030" y="194686"/>
                  </a:lnTo>
                  <a:lnTo>
                    <a:pt x="48474" y="191729"/>
                  </a:lnTo>
                  <a:lnTo>
                    <a:pt x="47747" y="189797"/>
                  </a:lnTo>
                  <a:lnTo>
                    <a:pt x="46972" y="187332"/>
                  </a:lnTo>
                  <a:lnTo>
                    <a:pt x="45900" y="183037"/>
                  </a:lnTo>
                  <a:lnTo>
                    <a:pt x="45141" y="176278"/>
                  </a:lnTo>
                  <a:lnTo>
                    <a:pt x="44242" y="174126"/>
                  </a:lnTo>
                  <a:lnTo>
                    <a:pt x="44899" y="173876"/>
                  </a:lnTo>
                  <a:lnTo>
                    <a:pt x="46651" y="174322"/>
                  </a:lnTo>
                  <a:lnTo>
                    <a:pt x="48271" y="174517"/>
                  </a:lnTo>
                  <a:lnTo>
                    <a:pt x="50586" y="173023"/>
                  </a:lnTo>
                  <a:lnTo>
                    <a:pt x="53763" y="170207"/>
                  </a:lnTo>
                  <a:lnTo>
                    <a:pt x="59576" y="165849"/>
                  </a:lnTo>
                  <a:lnTo>
                    <a:pt x="60804" y="162970"/>
                  </a:lnTo>
                  <a:lnTo>
                    <a:pt x="61798" y="159762"/>
                  </a:lnTo>
                  <a:lnTo>
                    <a:pt x="63409" y="157791"/>
                  </a:lnTo>
                  <a:lnTo>
                    <a:pt x="67109" y="157142"/>
                  </a:lnTo>
                  <a:lnTo>
                    <a:pt x="70536" y="156109"/>
                  </a:lnTo>
                  <a:lnTo>
                    <a:pt x="72954" y="153824"/>
                  </a:lnTo>
                  <a:lnTo>
                    <a:pt x="76740" y="151814"/>
                  </a:lnTo>
                  <a:lnTo>
                    <a:pt x="79854" y="150593"/>
                  </a:lnTo>
                  <a:lnTo>
                    <a:pt x="81223" y="149467"/>
                  </a:lnTo>
                  <a:lnTo>
                    <a:pt x="82201" y="147777"/>
                  </a:lnTo>
                  <a:lnTo>
                    <a:pt x="85768" y="143005"/>
                  </a:lnTo>
                  <a:lnTo>
                    <a:pt x="88569" y="140063"/>
                  </a:lnTo>
                  <a:lnTo>
                    <a:pt x="91034" y="137027"/>
                  </a:lnTo>
                  <a:lnTo>
                    <a:pt x="91855" y="135119"/>
                  </a:lnTo>
                  <a:lnTo>
                    <a:pt x="93803" y="135471"/>
                  </a:lnTo>
                  <a:lnTo>
                    <a:pt x="96776" y="136793"/>
                  </a:lnTo>
                  <a:lnTo>
                    <a:pt x="99968" y="137998"/>
                  </a:lnTo>
                  <a:lnTo>
                    <a:pt x="102307" y="139867"/>
                  </a:lnTo>
                  <a:lnTo>
                    <a:pt x="102769" y="141776"/>
                  </a:lnTo>
                  <a:lnTo>
                    <a:pt x="102996" y="143278"/>
                  </a:lnTo>
                  <a:lnTo>
                    <a:pt x="103942" y="144053"/>
                  </a:lnTo>
                  <a:lnTo>
                    <a:pt x="105077" y="144202"/>
                  </a:lnTo>
                  <a:lnTo>
                    <a:pt x="106782" y="143826"/>
                  </a:lnTo>
                  <a:lnTo>
                    <a:pt x="109763" y="143756"/>
                  </a:lnTo>
                  <a:lnTo>
                    <a:pt x="113416" y="141283"/>
                  </a:lnTo>
                  <a:lnTo>
                    <a:pt x="118502" y="137106"/>
                  </a:lnTo>
                  <a:lnTo>
                    <a:pt x="123157" y="135807"/>
                  </a:lnTo>
                  <a:lnTo>
                    <a:pt x="125606" y="136801"/>
                  </a:lnTo>
                  <a:lnTo>
                    <a:pt x="127632" y="139875"/>
                  </a:lnTo>
                  <a:lnTo>
                    <a:pt x="129236" y="142762"/>
                  </a:lnTo>
                  <a:lnTo>
                    <a:pt x="130886" y="143834"/>
                  </a:lnTo>
                  <a:lnTo>
                    <a:pt x="131911" y="143865"/>
                  </a:lnTo>
                  <a:lnTo>
                    <a:pt x="132287" y="143912"/>
                  </a:lnTo>
                  <a:lnTo>
                    <a:pt x="134336" y="143255"/>
                  </a:lnTo>
                  <a:lnTo>
                    <a:pt x="134493" y="143263"/>
                  </a:lnTo>
                  <a:lnTo>
                    <a:pt x="136363" y="143380"/>
                  </a:lnTo>
                  <a:lnTo>
                    <a:pt x="138162" y="144358"/>
                  </a:lnTo>
                  <a:lnTo>
                    <a:pt x="141143" y="144468"/>
                  </a:lnTo>
                  <a:lnTo>
                    <a:pt x="145297" y="143724"/>
                  </a:lnTo>
                  <a:lnTo>
                    <a:pt x="145735" y="143419"/>
                  </a:lnTo>
                  <a:lnTo>
                    <a:pt x="147730" y="143818"/>
                  </a:lnTo>
                  <a:lnTo>
                    <a:pt x="150156" y="145148"/>
                  </a:lnTo>
                  <a:lnTo>
                    <a:pt x="152041" y="146729"/>
                  </a:lnTo>
                  <a:lnTo>
                    <a:pt x="155421" y="151908"/>
                  </a:lnTo>
                  <a:lnTo>
                    <a:pt x="157361" y="153238"/>
                  </a:lnTo>
                  <a:lnTo>
                    <a:pt x="161320" y="155076"/>
                  </a:lnTo>
                  <a:lnTo>
                    <a:pt x="163174" y="156680"/>
                  </a:lnTo>
                  <a:lnTo>
                    <a:pt x="165333" y="159277"/>
                  </a:lnTo>
                  <a:lnTo>
                    <a:pt x="166460" y="160850"/>
                  </a:lnTo>
                  <a:lnTo>
                    <a:pt x="168806" y="163690"/>
                  </a:lnTo>
                  <a:lnTo>
                    <a:pt x="171521" y="168329"/>
                  </a:lnTo>
                  <a:lnTo>
                    <a:pt x="172006" y="172014"/>
                  </a:lnTo>
                  <a:lnTo>
                    <a:pt x="172624" y="175120"/>
                  </a:lnTo>
                  <a:lnTo>
                    <a:pt x="173634" y="176591"/>
                  </a:lnTo>
                  <a:lnTo>
                    <a:pt x="174463" y="176771"/>
                  </a:lnTo>
                  <a:lnTo>
                    <a:pt x="175354" y="176262"/>
                  </a:lnTo>
                  <a:lnTo>
                    <a:pt x="176231" y="174846"/>
                  </a:lnTo>
                  <a:lnTo>
                    <a:pt x="176536" y="172483"/>
                  </a:lnTo>
                  <a:lnTo>
                    <a:pt x="176270" y="168298"/>
                  </a:lnTo>
                  <a:lnTo>
                    <a:pt x="175574" y="164871"/>
                  </a:lnTo>
                  <a:lnTo>
                    <a:pt x="174682" y="163784"/>
                  </a:lnTo>
                  <a:lnTo>
                    <a:pt x="174251" y="162579"/>
                  </a:lnTo>
                  <a:lnTo>
                    <a:pt x="174838" y="161045"/>
                  </a:lnTo>
                  <a:lnTo>
                    <a:pt x="176348" y="160302"/>
                  </a:lnTo>
                  <a:lnTo>
                    <a:pt x="178226" y="160772"/>
                  </a:lnTo>
                  <a:lnTo>
                    <a:pt x="181316" y="162743"/>
                  </a:lnTo>
                  <a:lnTo>
                    <a:pt x="184539" y="165223"/>
                  </a:lnTo>
                  <a:lnTo>
                    <a:pt x="188506" y="169557"/>
                  </a:lnTo>
                  <a:lnTo>
                    <a:pt x="192144" y="172303"/>
                  </a:lnTo>
                  <a:lnTo>
                    <a:pt x="196126" y="174494"/>
                  </a:lnTo>
                  <a:lnTo>
                    <a:pt x="199287" y="175143"/>
                  </a:lnTo>
                  <a:lnTo>
                    <a:pt x="201735" y="174486"/>
                  </a:lnTo>
                  <a:lnTo>
                    <a:pt x="204622" y="172702"/>
                  </a:lnTo>
                  <a:lnTo>
                    <a:pt x="207267" y="170637"/>
                  </a:lnTo>
                  <a:lnTo>
                    <a:pt x="208471" y="168470"/>
                  </a:lnTo>
                  <a:lnTo>
                    <a:pt x="209332" y="166099"/>
                  </a:lnTo>
                  <a:lnTo>
                    <a:pt x="213322" y="162931"/>
                  </a:lnTo>
                  <a:lnTo>
                    <a:pt x="216968" y="160028"/>
                  </a:lnTo>
                  <a:lnTo>
                    <a:pt x="218626" y="160553"/>
                  </a:lnTo>
                  <a:lnTo>
                    <a:pt x="219792" y="161374"/>
                  </a:lnTo>
                  <a:lnTo>
                    <a:pt x="223531" y="159606"/>
                  </a:lnTo>
                  <a:lnTo>
                    <a:pt x="224830" y="159121"/>
                  </a:lnTo>
                  <a:lnTo>
                    <a:pt x="228390" y="158432"/>
                  </a:lnTo>
                  <a:lnTo>
                    <a:pt x="232067" y="159450"/>
                  </a:lnTo>
                  <a:lnTo>
                    <a:pt x="235001" y="162563"/>
                  </a:lnTo>
                  <a:lnTo>
                    <a:pt x="237840" y="164566"/>
                  </a:lnTo>
                  <a:lnTo>
                    <a:pt x="240383" y="164331"/>
                  </a:lnTo>
                  <a:lnTo>
                    <a:pt x="242488" y="163306"/>
                  </a:lnTo>
                  <a:lnTo>
                    <a:pt x="243880" y="161366"/>
                  </a:lnTo>
                  <a:lnTo>
                    <a:pt x="244936" y="159074"/>
                  </a:lnTo>
                  <a:lnTo>
                    <a:pt x="246345" y="157603"/>
                  </a:lnTo>
                  <a:lnTo>
                    <a:pt x="246556" y="157509"/>
                  </a:lnTo>
                  <a:lnTo>
                    <a:pt x="251086" y="158307"/>
                  </a:lnTo>
                  <a:lnTo>
                    <a:pt x="253925" y="158190"/>
                  </a:lnTo>
                  <a:lnTo>
                    <a:pt x="254231" y="157861"/>
                  </a:lnTo>
                  <a:lnTo>
                    <a:pt x="257978" y="158487"/>
                  </a:lnTo>
                  <a:lnTo>
                    <a:pt x="262117" y="161718"/>
                  </a:lnTo>
                  <a:lnTo>
                    <a:pt x="264683" y="165293"/>
                  </a:lnTo>
                  <a:lnTo>
                    <a:pt x="267968" y="169839"/>
                  </a:lnTo>
                  <a:lnTo>
                    <a:pt x="269494" y="171318"/>
                  </a:lnTo>
                  <a:lnTo>
                    <a:pt x="271716" y="171951"/>
                  </a:lnTo>
                  <a:lnTo>
                    <a:pt x="273461" y="172225"/>
                  </a:lnTo>
                  <a:lnTo>
                    <a:pt x="275800" y="172929"/>
                  </a:lnTo>
                  <a:lnTo>
                    <a:pt x="281980" y="173876"/>
                  </a:lnTo>
                  <a:lnTo>
                    <a:pt x="282919" y="174431"/>
                  </a:lnTo>
                  <a:lnTo>
                    <a:pt x="283553" y="175174"/>
                  </a:lnTo>
                  <a:lnTo>
                    <a:pt x="282982" y="177647"/>
                  </a:lnTo>
                  <a:lnTo>
                    <a:pt x="283529" y="178273"/>
                  </a:lnTo>
                  <a:lnTo>
                    <a:pt x="288544" y="176512"/>
                  </a:lnTo>
                  <a:lnTo>
                    <a:pt x="289890" y="175198"/>
                  </a:lnTo>
                  <a:lnTo>
                    <a:pt x="291540" y="171458"/>
                  </a:lnTo>
                  <a:lnTo>
                    <a:pt x="293019" y="167687"/>
                  </a:lnTo>
                  <a:lnTo>
                    <a:pt x="294122" y="166287"/>
                  </a:lnTo>
                  <a:lnTo>
                    <a:pt x="295288" y="165919"/>
                  </a:lnTo>
                  <a:lnTo>
                    <a:pt x="296462" y="166483"/>
                  </a:lnTo>
                  <a:lnTo>
                    <a:pt x="298104" y="168712"/>
                  </a:lnTo>
                  <a:lnTo>
                    <a:pt x="300326" y="170981"/>
                  </a:lnTo>
                  <a:lnTo>
                    <a:pt x="303330" y="171842"/>
                  </a:lnTo>
                  <a:lnTo>
                    <a:pt x="305161" y="172186"/>
                  </a:lnTo>
                  <a:lnTo>
                    <a:pt x="308001" y="172374"/>
                  </a:lnTo>
                  <a:lnTo>
                    <a:pt x="314682" y="171271"/>
                  </a:lnTo>
                  <a:lnTo>
                    <a:pt x="320933" y="168525"/>
                  </a:lnTo>
                  <a:lnTo>
                    <a:pt x="324501" y="165536"/>
                  </a:lnTo>
                  <a:lnTo>
                    <a:pt x="326159" y="161045"/>
                  </a:lnTo>
                  <a:lnTo>
                    <a:pt x="327200" y="155929"/>
                  </a:lnTo>
                  <a:lnTo>
                    <a:pt x="328796" y="152690"/>
                  </a:lnTo>
                  <a:lnTo>
                    <a:pt x="328131" y="149373"/>
                  </a:lnTo>
                  <a:lnTo>
                    <a:pt x="324986" y="146212"/>
                  </a:lnTo>
                  <a:lnTo>
                    <a:pt x="323922" y="145258"/>
                  </a:lnTo>
                  <a:lnTo>
                    <a:pt x="316270" y="143482"/>
                  </a:lnTo>
                  <a:lnTo>
                    <a:pt x="315801" y="142199"/>
                  </a:lnTo>
                  <a:lnTo>
                    <a:pt x="315363" y="141901"/>
                  </a:lnTo>
                  <a:lnTo>
                    <a:pt x="307821" y="139085"/>
                  </a:lnTo>
                  <a:lnTo>
                    <a:pt x="304191" y="137880"/>
                  </a:lnTo>
                  <a:lnTo>
                    <a:pt x="303166" y="136018"/>
                  </a:lnTo>
                  <a:lnTo>
                    <a:pt x="302493" y="133577"/>
                  </a:lnTo>
                  <a:lnTo>
                    <a:pt x="300138" y="131395"/>
                  </a:lnTo>
                  <a:lnTo>
                    <a:pt x="295460" y="129407"/>
                  </a:lnTo>
                  <a:lnTo>
                    <a:pt x="294647" y="127890"/>
                  </a:lnTo>
                  <a:lnTo>
                    <a:pt x="295421" y="126356"/>
                  </a:lnTo>
                  <a:lnTo>
                    <a:pt x="299114" y="124651"/>
                  </a:lnTo>
                  <a:lnTo>
                    <a:pt x="303330" y="121052"/>
                  </a:lnTo>
                  <a:lnTo>
                    <a:pt x="304950" y="120309"/>
                  </a:lnTo>
                  <a:lnTo>
                    <a:pt x="308697" y="120144"/>
                  </a:lnTo>
                  <a:lnTo>
                    <a:pt x="312171" y="117195"/>
                  </a:lnTo>
                  <a:lnTo>
                    <a:pt x="314565" y="115505"/>
                  </a:lnTo>
                  <a:lnTo>
                    <a:pt x="315817" y="113494"/>
                  </a:lnTo>
                  <a:lnTo>
                    <a:pt x="315488" y="111414"/>
                  </a:lnTo>
                  <a:lnTo>
                    <a:pt x="312014" y="105116"/>
                  </a:lnTo>
                  <a:lnTo>
                    <a:pt x="310982" y="101290"/>
                  </a:lnTo>
                  <a:lnTo>
                    <a:pt x="311600" y="98794"/>
                  </a:lnTo>
                  <a:lnTo>
                    <a:pt x="313595" y="96095"/>
                  </a:lnTo>
                  <a:lnTo>
                    <a:pt x="314729" y="94617"/>
                  </a:lnTo>
                  <a:lnTo>
                    <a:pt x="316090" y="91957"/>
                  </a:lnTo>
                  <a:lnTo>
                    <a:pt x="316982" y="90533"/>
                  </a:lnTo>
                  <a:lnTo>
                    <a:pt x="320487" y="89930"/>
                  </a:lnTo>
                  <a:lnTo>
                    <a:pt x="324736" y="89680"/>
                  </a:lnTo>
                  <a:lnTo>
                    <a:pt x="327654" y="90314"/>
                  </a:lnTo>
                  <a:lnTo>
                    <a:pt x="331730" y="90642"/>
                  </a:lnTo>
                  <a:lnTo>
                    <a:pt x="335445" y="91135"/>
                  </a:lnTo>
                  <a:lnTo>
                    <a:pt x="337323" y="91573"/>
                  </a:lnTo>
                  <a:lnTo>
                    <a:pt x="338708" y="90760"/>
                  </a:lnTo>
                  <a:lnTo>
                    <a:pt x="339710" y="89328"/>
                  </a:lnTo>
                  <a:lnTo>
                    <a:pt x="339678" y="87435"/>
                  </a:lnTo>
                  <a:lnTo>
                    <a:pt x="338215" y="85596"/>
                  </a:lnTo>
                  <a:lnTo>
                    <a:pt x="332762" y="83179"/>
                  </a:lnTo>
                  <a:lnTo>
                    <a:pt x="330423" y="81184"/>
                  </a:lnTo>
                  <a:lnTo>
                    <a:pt x="328592" y="81403"/>
                  </a:lnTo>
                  <a:lnTo>
                    <a:pt x="325525" y="80777"/>
                  </a:lnTo>
                  <a:lnTo>
                    <a:pt x="322756" y="79470"/>
                  </a:lnTo>
                  <a:lnTo>
                    <a:pt x="320307" y="79032"/>
                  </a:lnTo>
                  <a:lnTo>
                    <a:pt x="319509" y="77217"/>
                  </a:lnTo>
                  <a:lnTo>
                    <a:pt x="320010" y="74667"/>
                  </a:lnTo>
                  <a:lnTo>
                    <a:pt x="320957" y="73204"/>
                  </a:lnTo>
                  <a:lnTo>
                    <a:pt x="322764" y="72476"/>
                  </a:lnTo>
                  <a:lnTo>
                    <a:pt x="324727" y="72844"/>
                  </a:lnTo>
                  <a:lnTo>
                    <a:pt x="326863" y="71780"/>
                  </a:lnTo>
                  <a:lnTo>
                    <a:pt x="327481" y="71154"/>
                  </a:lnTo>
                  <a:lnTo>
                    <a:pt x="327661" y="70348"/>
                  </a:lnTo>
                  <a:lnTo>
                    <a:pt x="327317" y="69198"/>
                  </a:lnTo>
                  <a:lnTo>
                    <a:pt x="326324" y="68252"/>
                  </a:lnTo>
                  <a:lnTo>
                    <a:pt x="324915" y="68001"/>
                  </a:lnTo>
                  <a:lnTo>
                    <a:pt x="323296" y="68807"/>
                  </a:lnTo>
                  <a:lnTo>
                    <a:pt x="321356" y="69331"/>
                  </a:lnTo>
                  <a:lnTo>
                    <a:pt x="318078" y="68150"/>
                  </a:lnTo>
                  <a:lnTo>
                    <a:pt x="315465" y="66726"/>
                  </a:lnTo>
                  <a:lnTo>
                    <a:pt x="315598" y="65412"/>
                  </a:lnTo>
                  <a:lnTo>
                    <a:pt x="317530" y="63448"/>
                  </a:lnTo>
                  <a:lnTo>
                    <a:pt x="318399" y="61852"/>
                  </a:lnTo>
                  <a:lnTo>
                    <a:pt x="318399" y="59646"/>
                  </a:lnTo>
                  <a:lnTo>
                    <a:pt x="318399" y="57064"/>
                  </a:lnTo>
                  <a:lnTo>
                    <a:pt x="319071" y="54037"/>
                  </a:lnTo>
                  <a:lnTo>
                    <a:pt x="320988" y="51963"/>
                  </a:lnTo>
                  <a:lnTo>
                    <a:pt x="323241" y="50852"/>
                  </a:lnTo>
                  <a:lnTo>
                    <a:pt x="329046" y="52879"/>
                  </a:lnTo>
                  <a:lnTo>
                    <a:pt x="336306" y="54686"/>
                  </a:lnTo>
                  <a:lnTo>
                    <a:pt x="337550" y="54388"/>
                  </a:lnTo>
                  <a:lnTo>
                    <a:pt x="337918" y="53434"/>
                  </a:lnTo>
                  <a:lnTo>
                    <a:pt x="338747" y="52589"/>
                  </a:lnTo>
                  <a:lnTo>
                    <a:pt x="348824" y="52198"/>
                  </a:lnTo>
                  <a:lnTo>
                    <a:pt x="350780" y="51032"/>
                  </a:lnTo>
                  <a:lnTo>
                    <a:pt x="351758" y="50101"/>
                  </a:lnTo>
                  <a:lnTo>
                    <a:pt x="361443" y="48763"/>
                  </a:lnTo>
                  <a:lnTo>
                    <a:pt x="362593" y="47488"/>
                  </a:lnTo>
                  <a:lnTo>
                    <a:pt x="364017" y="46299"/>
                  </a:lnTo>
                  <a:lnTo>
                    <a:pt x="366246" y="46322"/>
                  </a:lnTo>
                  <a:lnTo>
                    <a:pt x="368899" y="45845"/>
                  </a:lnTo>
                  <a:lnTo>
                    <a:pt x="372599" y="44390"/>
                  </a:lnTo>
                  <a:lnTo>
                    <a:pt x="375220" y="43592"/>
                  </a:lnTo>
                  <a:lnTo>
                    <a:pt x="375658" y="43530"/>
                  </a:lnTo>
                  <a:lnTo>
                    <a:pt x="378428" y="43850"/>
                  </a:lnTo>
                  <a:lnTo>
                    <a:pt x="381862" y="42700"/>
                  </a:lnTo>
                  <a:lnTo>
                    <a:pt x="382605" y="42223"/>
                  </a:lnTo>
                  <a:lnTo>
                    <a:pt x="383161" y="41355"/>
                  </a:lnTo>
                  <a:lnTo>
                    <a:pt x="386157" y="39680"/>
                  </a:lnTo>
                  <a:lnTo>
                    <a:pt x="391908" y="38304"/>
                  </a:lnTo>
                  <a:lnTo>
                    <a:pt x="393308" y="39125"/>
                  </a:lnTo>
                  <a:lnTo>
                    <a:pt x="396054" y="39501"/>
                  </a:lnTo>
                  <a:lnTo>
                    <a:pt x="399551" y="38882"/>
                  </a:lnTo>
                  <a:lnTo>
                    <a:pt x="402132" y="37826"/>
                  </a:lnTo>
                  <a:lnTo>
                    <a:pt x="403635" y="38875"/>
                  </a:lnTo>
                  <a:lnTo>
                    <a:pt x="405676" y="39954"/>
                  </a:lnTo>
                  <a:lnTo>
                    <a:pt x="407202" y="39039"/>
                  </a:lnTo>
                  <a:lnTo>
                    <a:pt x="407961" y="36152"/>
                  </a:lnTo>
                  <a:lnTo>
                    <a:pt x="408947" y="33328"/>
                  </a:lnTo>
                  <a:lnTo>
                    <a:pt x="410676" y="31990"/>
                  </a:lnTo>
                  <a:lnTo>
                    <a:pt x="412045" y="31497"/>
                  </a:lnTo>
                  <a:lnTo>
                    <a:pt x="413281" y="30410"/>
                  </a:lnTo>
                  <a:lnTo>
                    <a:pt x="414212" y="29275"/>
                  </a:lnTo>
                  <a:lnTo>
                    <a:pt x="419274" y="29447"/>
                  </a:lnTo>
                  <a:lnTo>
                    <a:pt x="423803" y="26623"/>
                  </a:lnTo>
                  <a:lnTo>
                    <a:pt x="424695" y="27906"/>
                  </a:lnTo>
                  <a:lnTo>
                    <a:pt x="430579" y="27609"/>
                  </a:lnTo>
                  <a:lnTo>
                    <a:pt x="437885" y="25786"/>
                  </a:lnTo>
                  <a:lnTo>
                    <a:pt x="442259" y="24933"/>
                  </a:lnTo>
                  <a:lnTo>
                    <a:pt x="449809" y="23024"/>
                  </a:lnTo>
                  <a:lnTo>
                    <a:pt x="453298" y="21475"/>
                  </a:lnTo>
                  <a:lnTo>
                    <a:pt x="458297" y="20497"/>
                  </a:lnTo>
                  <a:lnTo>
                    <a:pt x="462881" y="19817"/>
                  </a:lnTo>
                  <a:lnTo>
                    <a:pt x="465878" y="17102"/>
                  </a:lnTo>
                  <a:lnTo>
                    <a:pt x="468295" y="16719"/>
                  </a:lnTo>
                  <a:lnTo>
                    <a:pt x="471237" y="16492"/>
                  </a:lnTo>
                  <a:lnTo>
                    <a:pt x="473037" y="15842"/>
                  </a:lnTo>
                  <a:lnTo>
                    <a:pt x="474210" y="14841"/>
                  </a:lnTo>
                  <a:lnTo>
                    <a:pt x="474969" y="12956"/>
                  </a:lnTo>
                  <a:lnTo>
                    <a:pt x="474554" y="10546"/>
                  </a:lnTo>
                  <a:lnTo>
                    <a:pt x="474131" y="8793"/>
                  </a:lnTo>
                  <a:lnTo>
                    <a:pt x="476236" y="7816"/>
                  </a:lnTo>
                  <a:lnTo>
                    <a:pt x="479240" y="7510"/>
                  </a:lnTo>
                  <a:lnTo>
                    <a:pt x="481134" y="7111"/>
                  </a:lnTo>
                  <a:lnTo>
                    <a:pt x="485264" y="3121"/>
                  </a:lnTo>
                  <a:lnTo>
                    <a:pt x="488112" y="1205"/>
                  </a:lnTo>
                  <a:lnTo>
                    <a:pt x="491061" y="0"/>
                  </a:lnTo>
                  <a:lnTo>
                    <a:pt x="496984" y="657"/>
                  </a:lnTo>
                  <a:lnTo>
                    <a:pt x="502390" y="1260"/>
                  </a:lnTo>
                  <a:lnTo>
                    <a:pt x="507812" y="3168"/>
                  </a:lnTo>
                  <a:lnTo>
                    <a:pt x="510659" y="5547"/>
                  </a:lnTo>
                  <a:lnTo>
                    <a:pt x="513108" y="7338"/>
                  </a:lnTo>
                  <a:lnTo>
                    <a:pt x="515424" y="8191"/>
                  </a:lnTo>
                  <a:lnTo>
                    <a:pt x="517520" y="8739"/>
                  </a:lnTo>
                  <a:lnTo>
                    <a:pt x="519954" y="7925"/>
                  </a:lnTo>
                  <a:lnTo>
                    <a:pt x="521675" y="6830"/>
                  </a:lnTo>
                  <a:lnTo>
                    <a:pt x="522676" y="5257"/>
                  </a:lnTo>
                  <a:lnTo>
                    <a:pt x="524194" y="4131"/>
                  </a:lnTo>
                  <a:lnTo>
                    <a:pt x="529725" y="3254"/>
                  </a:lnTo>
                  <a:lnTo>
                    <a:pt x="530867" y="4952"/>
                  </a:lnTo>
                  <a:lnTo>
                    <a:pt x="533496" y="10061"/>
                  </a:lnTo>
                  <a:lnTo>
                    <a:pt x="535287" y="16844"/>
                  </a:lnTo>
                  <a:lnTo>
                    <a:pt x="538237" y="25802"/>
                  </a:lnTo>
                  <a:lnTo>
                    <a:pt x="539536" y="30191"/>
                  </a:lnTo>
                  <a:lnTo>
                    <a:pt x="538965" y="32483"/>
                  </a:lnTo>
                  <a:lnTo>
                    <a:pt x="538972" y="35620"/>
                  </a:lnTo>
                  <a:lnTo>
                    <a:pt x="538808" y="39063"/>
                  </a:lnTo>
                  <a:lnTo>
                    <a:pt x="536633" y="42951"/>
                  </a:lnTo>
                  <a:lnTo>
                    <a:pt x="537517" y="44758"/>
                  </a:lnTo>
                  <a:lnTo>
                    <a:pt x="542861" y="46768"/>
                  </a:lnTo>
                  <a:lnTo>
                    <a:pt x="550340" y="46033"/>
                  </a:lnTo>
                  <a:lnTo>
                    <a:pt x="554956" y="44406"/>
                  </a:lnTo>
                  <a:lnTo>
                    <a:pt x="557530" y="45000"/>
                  </a:lnTo>
                  <a:lnTo>
                    <a:pt x="558875" y="44022"/>
                  </a:lnTo>
                  <a:lnTo>
                    <a:pt x="559744" y="41143"/>
                  </a:lnTo>
                  <a:lnTo>
                    <a:pt x="561520" y="40494"/>
                  </a:lnTo>
                  <a:lnTo>
                    <a:pt x="563342" y="42505"/>
                  </a:lnTo>
                  <a:lnTo>
                    <a:pt x="564664" y="45900"/>
                  </a:lnTo>
                  <a:lnTo>
                    <a:pt x="565932" y="48083"/>
                  </a:lnTo>
                  <a:lnTo>
                    <a:pt x="565838" y="50680"/>
                  </a:lnTo>
                  <a:lnTo>
                    <a:pt x="566307" y="54005"/>
                  </a:lnTo>
                  <a:lnTo>
                    <a:pt x="567238" y="54842"/>
                  </a:lnTo>
                  <a:lnTo>
                    <a:pt x="569069" y="53583"/>
                  </a:lnTo>
                  <a:lnTo>
                    <a:pt x="570289" y="52832"/>
                  </a:lnTo>
                  <a:lnTo>
                    <a:pt x="570579" y="51822"/>
                  </a:lnTo>
                  <a:lnTo>
                    <a:pt x="570063" y="50578"/>
                  </a:lnTo>
                  <a:lnTo>
                    <a:pt x="569820" y="49311"/>
                  </a:lnTo>
                  <a:lnTo>
                    <a:pt x="570227" y="48145"/>
                  </a:lnTo>
                  <a:lnTo>
                    <a:pt x="571095" y="47668"/>
                  </a:lnTo>
                  <a:lnTo>
                    <a:pt x="573701" y="48036"/>
                  </a:lnTo>
                  <a:lnTo>
                    <a:pt x="577495" y="48677"/>
                  </a:lnTo>
                  <a:lnTo>
                    <a:pt x="582001" y="53403"/>
                  </a:lnTo>
                  <a:lnTo>
                    <a:pt x="584434" y="54256"/>
                  </a:lnTo>
                  <a:lnTo>
                    <a:pt x="585459" y="54341"/>
                  </a:lnTo>
                  <a:lnTo>
                    <a:pt x="587744" y="54068"/>
                  </a:lnTo>
                  <a:lnTo>
                    <a:pt x="590490" y="52714"/>
                  </a:lnTo>
                  <a:lnTo>
                    <a:pt x="592336" y="51009"/>
                  </a:lnTo>
                  <a:lnTo>
                    <a:pt x="592954" y="50172"/>
                  </a:lnTo>
                  <a:lnTo>
                    <a:pt x="594018" y="50320"/>
                  </a:lnTo>
                  <a:lnTo>
                    <a:pt x="595027" y="51110"/>
                  </a:lnTo>
                  <a:lnTo>
                    <a:pt x="595098" y="52832"/>
                  </a:lnTo>
                  <a:lnTo>
                    <a:pt x="594292" y="55319"/>
                  </a:lnTo>
                  <a:lnTo>
                    <a:pt x="591554" y="57596"/>
                  </a:lnTo>
                  <a:lnTo>
                    <a:pt x="588150" y="59708"/>
                  </a:lnTo>
                  <a:lnTo>
                    <a:pt x="586085" y="63573"/>
                  </a:lnTo>
                  <a:lnTo>
                    <a:pt x="585647" y="67594"/>
                  </a:lnTo>
                  <a:lnTo>
                    <a:pt x="586546" y="69636"/>
                  </a:lnTo>
                  <a:lnTo>
                    <a:pt x="587321" y="70998"/>
                  </a:lnTo>
                  <a:lnTo>
                    <a:pt x="587540" y="72907"/>
                  </a:lnTo>
                  <a:lnTo>
                    <a:pt x="588307" y="73157"/>
                  </a:lnTo>
                  <a:lnTo>
                    <a:pt x="589699" y="72375"/>
                  </a:lnTo>
                  <a:lnTo>
                    <a:pt x="593494" y="68416"/>
                  </a:lnTo>
                  <a:lnTo>
                    <a:pt x="595426" y="67438"/>
                  </a:lnTo>
                  <a:lnTo>
                    <a:pt x="598227" y="66812"/>
                  </a:lnTo>
                  <a:lnTo>
                    <a:pt x="602835" y="67125"/>
                  </a:lnTo>
                  <a:lnTo>
                    <a:pt x="605933" y="68416"/>
                  </a:lnTo>
                  <a:lnTo>
                    <a:pt x="607412" y="70208"/>
                  </a:lnTo>
                  <a:lnTo>
                    <a:pt x="609039" y="71686"/>
                  </a:lnTo>
                  <a:lnTo>
                    <a:pt x="610165" y="71068"/>
                  </a:lnTo>
                  <a:lnTo>
                    <a:pt x="610745" y="69363"/>
                  </a:lnTo>
                  <a:lnTo>
                    <a:pt x="610776" y="67407"/>
                  </a:lnTo>
                  <a:lnTo>
                    <a:pt x="611253" y="65795"/>
                  </a:lnTo>
                  <a:lnTo>
                    <a:pt x="616291" y="61828"/>
                  </a:lnTo>
                  <a:lnTo>
                    <a:pt x="619648" y="59184"/>
                  </a:lnTo>
                  <a:lnTo>
                    <a:pt x="620797" y="58871"/>
                  </a:lnTo>
                  <a:lnTo>
                    <a:pt x="623043" y="59419"/>
                  </a:lnTo>
                  <a:lnTo>
                    <a:pt x="624436" y="59137"/>
                  </a:lnTo>
                  <a:lnTo>
                    <a:pt x="628120" y="56649"/>
                  </a:lnTo>
                  <a:lnTo>
                    <a:pt x="631563" y="53810"/>
                  </a:lnTo>
                  <a:lnTo>
                    <a:pt x="631899" y="51885"/>
                  </a:lnTo>
                  <a:lnTo>
                    <a:pt x="632032" y="50140"/>
                  </a:lnTo>
                  <a:lnTo>
                    <a:pt x="632885" y="49350"/>
                  </a:lnTo>
                  <a:lnTo>
                    <a:pt x="637704" y="48740"/>
                  </a:lnTo>
                  <a:lnTo>
                    <a:pt x="638502" y="48411"/>
                  </a:lnTo>
                  <a:lnTo>
                    <a:pt x="642617" y="46424"/>
                  </a:lnTo>
                  <a:lnTo>
                    <a:pt x="648320" y="43029"/>
                  </a:lnTo>
                  <a:lnTo>
                    <a:pt x="651090" y="41026"/>
                  </a:lnTo>
                  <a:lnTo>
                    <a:pt x="656136" y="40134"/>
                  </a:lnTo>
                  <a:lnTo>
                    <a:pt x="657075" y="39555"/>
                  </a:lnTo>
                  <a:lnTo>
                    <a:pt x="658749" y="38202"/>
                  </a:lnTo>
                  <a:lnTo>
                    <a:pt x="661910" y="36324"/>
                  </a:lnTo>
                  <a:lnTo>
                    <a:pt x="663623" y="36121"/>
                  </a:lnTo>
                  <a:lnTo>
                    <a:pt x="662559" y="40658"/>
                  </a:lnTo>
                  <a:lnTo>
                    <a:pt x="660674" y="45884"/>
                  </a:lnTo>
                  <a:lnTo>
                    <a:pt x="659609" y="47277"/>
                  </a:lnTo>
                  <a:lnTo>
                    <a:pt x="654493" y="47042"/>
                  </a:lnTo>
                  <a:lnTo>
                    <a:pt x="654501" y="48466"/>
                  </a:lnTo>
                  <a:lnTo>
                    <a:pt x="655307" y="50641"/>
                  </a:lnTo>
                  <a:lnTo>
                    <a:pt x="655886" y="51862"/>
                  </a:lnTo>
                  <a:lnTo>
                    <a:pt x="656504" y="52957"/>
                  </a:lnTo>
                  <a:lnTo>
                    <a:pt x="657880" y="54850"/>
                  </a:lnTo>
                  <a:lnTo>
                    <a:pt x="663263" y="59302"/>
                  </a:lnTo>
                  <a:lnTo>
                    <a:pt x="670109" y="64950"/>
                  </a:lnTo>
                  <a:lnTo>
                    <a:pt x="677502" y="71271"/>
                  </a:lnTo>
                  <a:lnTo>
                    <a:pt x="682665" y="75668"/>
                  </a:lnTo>
                  <a:lnTo>
                    <a:pt x="684754" y="77937"/>
                  </a:lnTo>
                  <a:lnTo>
                    <a:pt x="686084" y="79705"/>
                  </a:lnTo>
                  <a:lnTo>
                    <a:pt x="689886" y="86073"/>
                  </a:lnTo>
                  <a:lnTo>
                    <a:pt x="693501" y="92090"/>
                  </a:lnTo>
                  <a:lnTo>
                    <a:pt x="699595" y="102636"/>
                  </a:lnTo>
                  <a:lnTo>
                    <a:pt x="704985" y="112759"/>
                  </a:lnTo>
                  <a:lnTo>
                    <a:pt x="710931" y="123829"/>
                  </a:lnTo>
                  <a:lnTo>
                    <a:pt x="714366" y="130198"/>
                  </a:lnTo>
                  <a:lnTo>
                    <a:pt x="721391" y="143443"/>
                  </a:lnTo>
                  <a:lnTo>
                    <a:pt x="723269" y="147487"/>
                  </a:lnTo>
                  <a:lnTo>
                    <a:pt x="726829" y="155123"/>
                  </a:lnTo>
                  <a:lnTo>
                    <a:pt x="729966" y="162250"/>
                  </a:lnTo>
                  <a:lnTo>
                    <a:pt x="732743" y="168525"/>
                  </a:lnTo>
                  <a:lnTo>
                    <a:pt x="734496" y="169088"/>
                  </a:lnTo>
                  <a:lnTo>
                    <a:pt x="734636" y="167390"/>
                  </a:lnTo>
                  <a:lnTo>
                    <a:pt x="734949" y="166256"/>
                  </a:lnTo>
                  <a:lnTo>
                    <a:pt x="735841" y="165614"/>
                  </a:lnTo>
                  <a:lnTo>
                    <a:pt x="737891" y="163760"/>
                  </a:lnTo>
                  <a:lnTo>
                    <a:pt x="738994" y="163314"/>
                  </a:lnTo>
                  <a:lnTo>
                    <a:pt x="740637" y="163502"/>
                  </a:lnTo>
                  <a:lnTo>
                    <a:pt x="742358" y="162555"/>
                  </a:lnTo>
                  <a:lnTo>
                    <a:pt x="742992" y="160772"/>
                  </a:lnTo>
                  <a:lnTo>
                    <a:pt x="742577" y="157462"/>
                  </a:lnTo>
                  <a:lnTo>
                    <a:pt x="742311" y="155937"/>
                  </a:lnTo>
                  <a:lnTo>
                    <a:pt x="742898" y="154294"/>
                  </a:lnTo>
                  <a:lnTo>
                    <a:pt x="743836" y="153652"/>
                  </a:lnTo>
                  <a:lnTo>
                    <a:pt x="745143" y="153136"/>
                  </a:lnTo>
                  <a:lnTo>
                    <a:pt x="746348" y="152870"/>
                  </a:lnTo>
                  <a:lnTo>
                    <a:pt x="747334" y="151016"/>
                  </a:lnTo>
                  <a:lnTo>
                    <a:pt x="749196" y="150452"/>
                  </a:lnTo>
                  <a:lnTo>
                    <a:pt x="750909" y="150797"/>
                  </a:lnTo>
                  <a:lnTo>
                    <a:pt x="752317" y="150867"/>
                  </a:lnTo>
                  <a:lnTo>
                    <a:pt x="753561" y="152221"/>
                  </a:lnTo>
                  <a:lnTo>
                    <a:pt x="754258" y="154075"/>
                  </a:lnTo>
                  <a:lnTo>
                    <a:pt x="755603" y="154223"/>
                  </a:lnTo>
                  <a:lnTo>
                    <a:pt x="757802" y="154036"/>
                  </a:lnTo>
                  <a:lnTo>
                    <a:pt x="758107" y="155585"/>
                  </a:lnTo>
                  <a:lnTo>
                    <a:pt x="757481" y="158174"/>
                  </a:lnTo>
                  <a:lnTo>
                    <a:pt x="756706" y="160177"/>
                  </a:lnTo>
                  <a:lnTo>
                    <a:pt x="756573" y="161781"/>
                  </a:lnTo>
                  <a:lnTo>
                    <a:pt x="757739" y="162563"/>
                  </a:lnTo>
                  <a:lnTo>
                    <a:pt x="762010" y="161867"/>
                  </a:lnTo>
                  <a:lnTo>
                    <a:pt x="763521" y="162211"/>
                  </a:lnTo>
                  <a:lnTo>
                    <a:pt x="764005" y="163838"/>
                  </a:lnTo>
                  <a:lnTo>
                    <a:pt x="764616" y="165184"/>
                  </a:lnTo>
                  <a:lnTo>
                    <a:pt x="764913" y="166827"/>
                  </a:lnTo>
                  <a:lnTo>
                    <a:pt x="764467" y="168642"/>
                  </a:lnTo>
                  <a:lnTo>
                    <a:pt x="765234" y="169729"/>
                  </a:lnTo>
                  <a:lnTo>
                    <a:pt x="768919" y="169753"/>
                  </a:lnTo>
                  <a:lnTo>
                    <a:pt x="771516" y="168877"/>
                  </a:lnTo>
                  <a:lnTo>
                    <a:pt x="775506" y="168806"/>
                  </a:lnTo>
                  <a:lnTo>
                    <a:pt x="779113" y="170731"/>
                  </a:lnTo>
                  <a:lnTo>
                    <a:pt x="781608" y="170434"/>
                  </a:lnTo>
                  <a:lnTo>
                    <a:pt x="784120" y="169651"/>
                  </a:lnTo>
                  <a:lnTo>
                    <a:pt x="787805" y="170144"/>
                  </a:lnTo>
                  <a:lnTo>
                    <a:pt x="790394" y="168626"/>
                  </a:lnTo>
                  <a:lnTo>
                    <a:pt x="792178" y="166725"/>
                  </a:lnTo>
                  <a:lnTo>
                    <a:pt x="792733" y="165231"/>
                  </a:lnTo>
                  <a:lnTo>
                    <a:pt x="793664" y="164402"/>
                  </a:lnTo>
                  <a:lnTo>
                    <a:pt x="797138" y="164409"/>
                  </a:lnTo>
                  <a:lnTo>
                    <a:pt x="799328" y="164261"/>
                  </a:lnTo>
                  <a:lnTo>
                    <a:pt x="800948" y="162062"/>
                  </a:lnTo>
                  <a:lnTo>
                    <a:pt x="802426" y="161069"/>
                  </a:lnTo>
                  <a:lnTo>
                    <a:pt x="804914" y="160881"/>
                  </a:lnTo>
                  <a:lnTo>
                    <a:pt x="806745" y="160881"/>
                  </a:lnTo>
                  <a:lnTo>
                    <a:pt x="811666" y="162923"/>
                  </a:lnTo>
                  <a:lnTo>
                    <a:pt x="814662" y="164613"/>
                  </a:lnTo>
                  <a:lnTo>
                    <a:pt x="817776" y="167015"/>
                  </a:lnTo>
                  <a:lnTo>
                    <a:pt x="819646" y="168517"/>
                  </a:lnTo>
                  <a:lnTo>
                    <a:pt x="820905" y="171904"/>
                  </a:lnTo>
                  <a:lnTo>
                    <a:pt x="823025" y="174392"/>
                  </a:lnTo>
                  <a:lnTo>
                    <a:pt x="824715" y="177295"/>
                  </a:lnTo>
                  <a:lnTo>
                    <a:pt x="825122" y="180150"/>
                  </a:lnTo>
                  <a:lnTo>
                    <a:pt x="826515" y="185275"/>
                  </a:lnTo>
                  <a:lnTo>
                    <a:pt x="827954" y="186957"/>
                  </a:lnTo>
                  <a:lnTo>
                    <a:pt x="829660" y="186957"/>
                  </a:lnTo>
                  <a:lnTo>
                    <a:pt x="831811" y="187653"/>
                  </a:lnTo>
                  <a:lnTo>
                    <a:pt x="834189" y="188208"/>
                  </a:lnTo>
                  <a:lnTo>
                    <a:pt x="839275" y="192003"/>
                  </a:lnTo>
                  <a:lnTo>
                    <a:pt x="841145" y="192112"/>
                  </a:lnTo>
                  <a:lnTo>
                    <a:pt x="842584" y="193020"/>
                  </a:lnTo>
                  <a:lnTo>
                    <a:pt x="842803" y="194764"/>
                  </a:lnTo>
                  <a:lnTo>
                    <a:pt x="842271" y="196783"/>
                  </a:lnTo>
                  <a:lnTo>
                    <a:pt x="842827" y="198715"/>
                  </a:lnTo>
                  <a:lnTo>
                    <a:pt x="844493" y="201180"/>
                  </a:lnTo>
                  <a:lnTo>
                    <a:pt x="845807" y="203581"/>
                  </a:lnTo>
                  <a:lnTo>
                    <a:pt x="847427" y="206492"/>
                  </a:lnTo>
                  <a:lnTo>
                    <a:pt x="847920" y="208150"/>
                  </a:lnTo>
                  <a:lnTo>
                    <a:pt x="849218" y="208698"/>
                  </a:lnTo>
                  <a:lnTo>
                    <a:pt x="850971" y="207876"/>
                  </a:lnTo>
                  <a:lnTo>
                    <a:pt x="853756" y="208502"/>
                  </a:lnTo>
                  <a:lnTo>
                    <a:pt x="862135" y="210153"/>
                  </a:lnTo>
                  <a:lnTo>
                    <a:pt x="863300" y="210357"/>
                  </a:lnTo>
                  <a:lnTo>
                    <a:pt x="864192" y="212078"/>
                  </a:lnTo>
                  <a:lnTo>
                    <a:pt x="865405" y="211937"/>
                  </a:lnTo>
                  <a:lnTo>
                    <a:pt x="866798" y="211866"/>
                  </a:lnTo>
                  <a:lnTo>
                    <a:pt x="868730" y="212070"/>
                  </a:lnTo>
                  <a:lnTo>
                    <a:pt x="870076" y="210482"/>
                  </a:lnTo>
                  <a:lnTo>
                    <a:pt x="871179" y="209089"/>
                  </a:lnTo>
                  <a:lnTo>
                    <a:pt x="873940" y="207368"/>
                  </a:lnTo>
                  <a:lnTo>
                    <a:pt x="876233" y="205029"/>
                  </a:lnTo>
                  <a:lnTo>
                    <a:pt x="878157" y="202948"/>
                  </a:lnTo>
                  <a:lnTo>
                    <a:pt x="879597" y="202674"/>
                  </a:lnTo>
                  <a:lnTo>
                    <a:pt x="880762" y="203644"/>
                  </a:lnTo>
                  <a:lnTo>
                    <a:pt x="880810" y="205443"/>
                  </a:lnTo>
                  <a:lnTo>
                    <a:pt x="879370" y="206758"/>
                  </a:lnTo>
                  <a:lnTo>
                    <a:pt x="878243" y="208346"/>
                  </a:lnTo>
                  <a:lnTo>
                    <a:pt x="878509" y="209934"/>
                  </a:lnTo>
                  <a:lnTo>
                    <a:pt x="880441" y="210075"/>
                  </a:lnTo>
                  <a:lnTo>
                    <a:pt x="882585" y="212461"/>
                  </a:lnTo>
                  <a:lnTo>
                    <a:pt x="885683" y="218039"/>
                  </a:lnTo>
                  <a:lnTo>
                    <a:pt x="886732" y="219205"/>
                  </a:lnTo>
                  <a:lnTo>
                    <a:pt x="888265" y="220300"/>
                  </a:lnTo>
                  <a:lnTo>
                    <a:pt x="889963" y="220793"/>
                  </a:lnTo>
                  <a:lnTo>
                    <a:pt x="891840" y="221591"/>
                  </a:lnTo>
                  <a:lnTo>
                    <a:pt x="893233" y="223883"/>
                  </a:lnTo>
                  <a:lnTo>
                    <a:pt x="893898" y="225964"/>
                  </a:lnTo>
                  <a:close/>
                  <a:moveTo>
                    <a:pt x="81262" y="358157"/>
                  </a:moveTo>
                  <a:lnTo>
                    <a:pt x="80503" y="358579"/>
                  </a:lnTo>
                  <a:lnTo>
                    <a:pt x="80042" y="356608"/>
                  </a:lnTo>
                  <a:lnTo>
                    <a:pt x="80887" y="354949"/>
                  </a:lnTo>
                  <a:lnTo>
                    <a:pt x="82092" y="354730"/>
                  </a:lnTo>
                  <a:lnTo>
                    <a:pt x="81677" y="357351"/>
                  </a:lnTo>
                  <a:lnTo>
                    <a:pt x="81262" y="358157"/>
                  </a:lnTo>
                  <a:close/>
                  <a:moveTo>
                    <a:pt x="78477" y="361787"/>
                  </a:moveTo>
                  <a:lnTo>
                    <a:pt x="77687" y="362655"/>
                  </a:lnTo>
                  <a:lnTo>
                    <a:pt x="76513" y="362522"/>
                  </a:lnTo>
                  <a:lnTo>
                    <a:pt x="74315" y="359244"/>
                  </a:lnTo>
                  <a:lnTo>
                    <a:pt x="74933" y="355912"/>
                  </a:lnTo>
                  <a:lnTo>
                    <a:pt x="75731" y="355231"/>
                  </a:lnTo>
                  <a:lnTo>
                    <a:pt x="76842" y="354762"/>
                  </a:lnTo>
                  <a:lnTo>
                    <a:pt x="76990" y="355497"/>
                  </a:lnTo>
                  <a:lnTo>
                    <a:pt x="75434" y="356991"/>
                  </a:lnTo>
                  <a:lnTo>
                    <a:pt x="75285" y="358877"/>
                  </a:lnTo>
                  <a:lnTo>
                    <a:pt x="76592" y="360966"/>
                  </a:lnTo>
                  <a:lnTo>
                    <a:pt x="78477" y="36178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23C0D48-FD1C-C7BB-A74F-63422C05FFEE}"/>
                </a:ext>
              </a:extLst>
            </p:cNvPr>
            <p:cNvSpPr>
              <a:spLocks/>
            </p:cNvSpPr>
            <p:nvPr/>
          </p:nvSpPr>
          <p:spPr>
            <a:xfrm>
              <a:off x="9449063" y="4144737"/>
              <a:ext cx="165512" cy="197213"/>
            </a:xfrm>
            <a:custGeom>
              <a:avLst/>
              <a:gdLst>
                <a:gd name="connsiteX0" fmla="*/ 44187 w 165512"/>
                <a:gd name="connsiteY0" fmla="*/ 2746 h 197213"/>
                <a:gd name="connsiteX1" fmla="*/ 45407 w 165512"/>
                <a:gd name="connsiteY1" fmla="*/ 4991 h 197213"/>
                <a:gd name="connsiteX2" fmla="*/ 48004 w 165512"/>
                <a:gd name="connsiteY2" fmla="*/ 7487 h 197213"/>
                <a:gd name="connsiteX3" fmla="*/ 51103 w 165512"/>
                <a:gd name="connsiteY3" fmla="*/ 11047 h 197213"/>
                <a:gd name="connsiteX4" fmla="*/ 52089 w 165512"/>
                <a:gd name="connsiteY4" fmla="*/ 12682 h 197213"/>
                <a:gd name="connsiteX5" fmla="*/ 54177 w 165512"/>
                <a:gd name="connsiteY5" fmla="*/ 13934 h 197213"/>
                <a:gd name="connsiteX6" fmla="*/ 54772 w 165512"/>
                <a:gd name="connsiteY6" fmla="*/ 15170 h 197213"/>
                <a:gd name="connsiteX7" fmla="*/ 55249 w 165512"/>
                <a:gd name="connsiteY7" fmla="*/ 17063 h 197213"/>
                <a:gd name="connsiteX8" fmla="*/ 55460 w 165512"/>
                <a:gd name="connsiteY8" fmla="*/ 18471 h 197213"/>
                <a:gd name="connsiteX9" fmla="*/ 55922 w 165512"/>
                <a:gd name="connsiteY9" fmla="*/ 19300 h 197213"/>
                <a:gd name="connsiteX10" fmla="*/ 56657 w 165512"/>
                <a:gd name="connsiteY10" fmla="*/ 19629 h 197213"/>
                <a:gd name="connsiteX11" fmla="*/ 57604 w 165512"/>
                <a:gd name="connsiteY11" fmla="*/ 19261 h 197213"/>
                <a:gd name="connsiteX12" fmla="*/ 58316 w 165512"/>
                <a:gd name="connsiteY12" fmla="*/ 18510 h 197213"/>
                <a:gd name="connsiteX13" fmla="*/ 58910 w 165512"/>
                <a:gd name="connsiteY13" fmla="*/ 16437 h 197213"/>
                <a:gd name="connsiteX14" fmla="*/ 59302 w 165512"/>
                <a:gd name="connsiteY14" fmla="*/ 16218 h 197213"/>
                <a:gd name="connsiteX15" fmla="*/ 59943 w 165512"/>
                <a:gd name="connsiteY15" fmla="*/ 17923 h 197213"/>
                <a:gd name="connsiteX16" fmla="*/ 60624 w 165512"/>
                <a:gd name="connsiteY16" fmla="*/ 18213 h 197213"/>
                <a:gd name="connsiteX17" fmla="*/ 61539 w 165512"/>
                <a:gd name="connsiteY17" fmla="*/ 18440 h 197213"/>
                <a:gd name="connsiteX18" fmla="*/ 62236 w 165512"/>
                <a:gd name="connsiteY18" fmla="*/ 19175 h 197213"/>
                <a:gd name="connsiteX19" fmla="*/ 62447 w 165512"/>
                <a:gd name="connsiteY19" fmla="*/ 20474 h 197213"/>
                <a:gd name="connsiteX20" fmla="*/ 62212 w 165512"/>
                <a:gd name="connsiteY20" fmla="*/ 21796 h 197213"/>
                <a:gd name="connsiteX21" fmla="*/ 61359 w 165512"/>
                <a:gd name="connsiteY21" fmla="*/ 23283 h 197213"/>
                <a:gd name="connsiteX22" fmla="*/ 60874 w 165512"/>
                <a:gd name="connsiteY22" fmla="*/ 24847 h 197213"/>
                <a:gd name="connsiteX23" fmla="*/ 60538 w 165512"/>
                <a:gd name="connsiteY23" fmla="*/ 27249 h 197213"/>
                <a:gd name="connsiteX24" fmla="*/ 60084 w 165512"/>
                <a:gd name="connsiteY24" fmla="*/ 28923 h 197213"/>
                <a:gd name="connsiteX25" fmla="*/ 60788 w 165512"/>
                <a:gd name="connsiteY25" fmla="*/ 30402 h 197213"/>
                <a:gd name="connsiteX26" fmla="*/ 65639 w 165512"/>
                <a:gd name="connsiteY26" fmla="*/ 37678 h 197213"/>
                <a:gd name="connsiteX27" fmla="*/ 67970 w 165512"/>
                <a:gd name="connsiteY27" fmla="*/ 38867 h 197213"/>
                <a:gd name="connsiteX28" fmla="*/ 73517 w 165512"/>
                <a:gd name="connsiteY28" fmla="*/ 40291 h 197213"/>
                <a:gd name="connsiteX29" fmla="*/ 75520 w 165512"/>
                <a:gd name="connsiteY29" fmla="*/ 41269 h 197213"/>
                <a:gd name="connsiteX30" fmla="*/ 77287 w 165512"/>
                <a:gd name="connsiteY30" fmla="*/ 42223 h 197213"/>
                <a:gd name="connsiteX31" fmla="*/ 79025 w 165512"/>
                <a:gd name="connsiteY31" fmla="*/ 41762 h 197213"/>
                <a:gd name="connsiteX32" fmla="*/ 80699 w 165512"/>
                <a:gd name="connsiteY32" fmla="*/ 39594 h 197213"/>
                <a:gd name="connsiteX33" fmla="*/ 82710 w 165512"/>
                <a:gd name="connsiteY33" fmla="*/ 38382 h 197213"/>
                <a:gd name="connsiteX34" fmla="*/ 86449 w 165512"/>
                <a:gd name="connsiteY34" fmla="*/ 36520 h 197213"/>
                <a:gd name="connsiteX35" fmla="*/ 87521 w 165512"/>
                <a:gd name="connsiteY35" fmla="*/ 36418 h 197213"/>
                <a:gd name="connsiteX36" fmla="*/ 89586 w 165512"/>
                <a:gd name="connsiteY36" fmla="*/ 37161 h 197213"/>
                <a:gd name="connsiteX37" fmla="*/ 92982 w 165512"/>
                <a:gd name="connsiteY37" fmla="*/ 39328 h 197213"/>
                <a:gd name="connsiteX38" fmla="*/ 95430 w 165512"/>
                <a:gd name="connsiteY38" fmla="*/ 41362 h 197213"/>
                <a:gd name="connsiteX39" fmla="*/ 96948 w 165512"/>
                <a:gd name="connsiteY39" fmla="*/ 42434 h 197213"/>
                <a:gd name="connsiteX40" fmla="*/ 98106 w 165512"/>
                <a:gd name="connsiteY40" fmla="*/ 43397 h 197213"/>
                <a:gd name="connsiteX41" fmla="*/ 97926 w 165512"/>
                <a:gd name="connsiteY41" fmla="*/ 44476 h 197213"/>
                <a:gd name="connsiteX42" fmla="*/ 96995 w 165512"/>
                <a:gd name="connsiteY42" fmla="*/ 45540 h 197213"/>
                <a:gd name="connsiteX43" fmla="*/ 95814 w 165512"/>
                <a:gd name="connsiteY43" fmla="*/ 46127 h 197213"/>
                <a:gd name="connsiteX44" fmla="*/ 94257 w 165512"/>
                <a:gd name="connsiteY44" fmla="*/ 47152 h 197213"/>
                <a:gd name="connsiteX45" fmla="*/ 93373 w 165512"/>
                <a:gd name="connsiteY45" fmla="*/ 48185 h 197213"/>
                <a:gd name="connsiteX46" fmla="*/ 93912 w 165512"/>
                <a:gd name="connsiteY46" fmla="*/ 48568 h 197213"/>
                <a:gd name="connsiteX47" fmla="*/ 96197 w 165512"/>
                <a:gd name="connsiteY47" fmla="*/ 48826 h 197213"/>
                <a:gd name="connsiteX48" fmla="*/ 98896 w 165512"/>
                <a:gd name="connsiteY48" fmla="*/ 49741 h 197213"/>
                <a:gd name="connsiteX49" fmla="*/ 99717 w 165512"/>
                <a:gd name="connsiteY49" fmla="*/ 50813 h 197213"/>
                <a:gd name="connsiteX50" fmla="*/ 99835 w 165512"/>
                <a:gd name="connsiteY50" fmla="*/ 51729 h 197213"/>
                <a:gd name="connsiteX51" fmla="*/ 100163 w 165512"/>
                <a:gd name="connsiteY51" fmla="*/ 53223 h 197213"/>
                <a:gd name="connsiteX52" fmla="*/ 100641 w 165512"/>
                <a:gd name="connsiteY52" fmla="*/ 53677 h 197213"/>
                <a:gd name="connsiteX53" fmla="*/ 103136 w 165512"/>
                <a:gd name="connsiteY53" fmla="*/ 53411 h 197213"/>
                <a:gd name="connsiteX54" fmla="*/ 103911 w 165512"/>
                <a:gd name="connsiteY54" fmla="*/ 53747 h 197213"/>
                <a:gd name="connsiteX55" fmla="*/ 104810 w 165512"/>
                <a:gd name="connsiteY55" fmla="*/ 54514 h 197213"/>
                <a:gd name="connsiteX56" fmla="*/ 105702 w 165512"/>
                <a:gd name="connsiteY56" fmla="*/ 56524 h 197213"/>
                <a:gd name="connsiteX57" fmla="*/ 105679 w 165512"/>
                <a:gd name="connsiteY57" fmla="*/ 58026 h 197213"/>
                <a:gd name="connsiteX58" fmla="*/ 103872 w 165512"/>
                <a:gd name="connsiteY58" fmla="*/ 59677 h 197213"/>
                <a:gd name="connsiteX59" fmla="*/ 103199 w 165512"/>
                <a:gd name="connsiteY59" fmla="*/ 60679 h 197213"/>
                <a:gd name="connsiteX60" fmla="*/ 102902 w 165512"/>
                <a:gd name="connsiteY60" fmla="*/ 62251 h 197213"/>
                <a:gd name="connsiteX61" fmla="*/ 101619 w 165512"/>
                <a:gd name="connsiteY61" fmla="*/ 64137 h 197213"/>
                <a:gd name="connsiteX62" fmla="*/ 98207 w 165512"/>
                <a:gd name="connsiteY62" fmla="*/ 67297 h 197213"/>
                <a:gd name="connsiteX63" fmla="*/ 97292 w 165512"/>
                <a:gd name="connsiteY63" fmla="*/ 67485 h 197213"/>
                <a:gd name="connsiteX64" fmla="*/ 91010 w 165512"/>
                <a:gd name="connsiteY64" fmla="*/ 65748 h 197213"/>
                <a:gd name="connsiteX65" fmla="*/ 88092 w 165512"/>
                <a:gd name="connsiteY65" fmla="*/ 65858 h 197213"/>
                <a:gd name="connsiteX66" fmla="*/ 86684 w 165512"/>
                <a:gd name="connsiteY66" fmla="*/ 65912 h 197213"/>
                <a:gd name="connsiteX67" fmla="*/ 86003 w 165512"/>
                <a:gd name="connsiteY67" fmla="*/ 65991 h 197213"/>
                <a:gd name="connsiteX68" fmla="*/ 85596 w 165512"/>
                <a:gd name="connsiteY68" fmla="*/ 66648 h 197213"/>
                <a:gd name="connsiteX69" fmla="*/ 86433 w 165512"/>
                <a:gd name="connsiteY69" fmla="*/ 68557 h 197213"/>
                <a:gd name="connsiteX70" fmla="*/ 86684 w 165512"/>
                <a:gd name="connsiteY70" fmla="*/ 70450 h 197213"/>
                <a:gd name="connsiteX71" fmla="*/ 85901 w 165512"/>
                <a:gd name="connsiteY71" fmla="*/ 71890 h 197213"/>
                <a:gd name="connsiteX72" fmla="*/ 83813 w 165512"/>
                <a:gd name="connsiteY72" fmla="*/ 73141 h 197213"/>
                <a:gd name="connsiteX73" fmla="*/ 83022 w 165512"/>
                <a:gd name="connsiteY73" fmla="*/ 73744 h 197213"/>
                <a:gd name="connsiteX74" fmla="*/ 82928 w 165512"/>
                <a:gd name="connsiteY74" fmla="*/ 74557 h 197213"/>
                <a:gd name="connsiteX75" fmla="*/ 83515 w 165512"/>
                <a:gd name="connsiteY75" fmla="*/ 75402 h 197213"/>
                <a:gd name="connsiteX76" fmla="*/ 85440 w 165512"/>
                <a:gd name="connsiteY76" fmla="*/ 76271 h 197213"/>
                <a:gd name="connsiteX77" fmla="*/ 87685 w 165512"/>
                <a:gd name="connsiteY77" fmla="*/ 77084 h 197213"/>
                <a:gd name="connsiteX78" fmla="*/ 95086 w 165512"/>
                <a:gd name="connsiteY78" fmla="*/ 81974 h 197213"/>
                <a:gd name="connsiteX79" fmla="*/ 96666 w 165512"/>
                <a:gd name="connsiteY79" fmla="*/ 83124 h 197213"/>
                <a:gd name="connsiteX80" fmla="*/ 98763 w 165512"/>
                <a:gd name="connsiteY80" fmla="*/ 84822 h 197213"/>
                <a:gd name="connsiteX81" fmla="*/ 101032 w 165512"/>
                <a:gd name="connsiteY81" fmla="*/ 86136 h 197213"/>
                <a:gd name="connsiteX82" fmla="*/ 107103 w 165512"/>
                <a:gd name="connsiteY82" fmla="*/ 87873 h 197213"/>
                <a:gd name="connsiteX83" fmla="*/ 109786 w 165512"/>
                <a:gd name="connsiteY83" fmla="*/ 89007 h 197213"/>
                <a:gd name="connsiteX84" fmla="*/ 110474 w 165512"/>
                <a:gd name="connsiteY84" fmla="*/ 89649 h 197213"/>
                <a:gd name="connsiteX85" fmla="*/ 110451 w 165512"/>
                <a:gd name="connsiteY85" fmla="*/ 90439 h 197213"/>
                <a:gd name="connsiteX86" fmla="*/ 109747 w 165512"/>
                <a:gd name="connsiteY86" fmla="*/ 91448 h 197213"/>
                <a:gd name="connsiteX87" fmla="*/ 109168 w 165512"/>
                <a:gd name="connsiteY87" fmla="*/ 93216 h 197213"/>
                <a:gd name="connsiteX88" fmla="*/ 109137 w 165512"/>
                <a:gd name="connsiteY88" fmla="*/ 94280 h 197213"/>
                <a:gd name="connsiteX89" fmla="*/ 109771 w 165512"/>
                <a:gd name="connsiteY89" fmla="*/ 95305 h 197213"/>
                <a:gd name="connsiteX90" fmla="*/ 110842 w 165512"/>
                <a:gd name="connsiteY90" fmla="*/ 96838 h 197213"/>
                <a:gd name="connsiteX91" fmla="*/ 113252 w 165512"/>
                <a:gd name="connsiteY91" fmla="*/ 99209 h 197213"/>
                <a:gd name="connsiteX92" fmla="*/ 114574 w 165512"/>
                <a:gd name="connsiteY92" fmla="*/ 100265 h 197213"/>
                <a:gd name="connsiteX93" fmla="*/ 116037 w 165512"/>
                <a:gd name="connsiteY93" fmla="*/ 100500 h 197213"/>
                <a:gd name="connsiteX94" fmla="*/ 117320 w 165512"/>
                <a:gd name="connsiteY94" fmla="*/ 101079 h 197213"/>
                <a:gd name="connsiteX95" fmla="*/ 118642 w 165512"/>
                <a:gd name="connsiteY95" fmla="*/ 102839 h 197213"/>
                <a:gd name="connsiteX96" fmla="*/ 120176 w 165512"/>
                <a:gd name="connsiteY96" fmla="*/ 104991 h 197213"/>
                <a:gd name="connsiteX97" fmla="*/ 120379 w 165512"/>
                <a:gd name="connsiteY97" fmla="*/ 106493 h 197213"/>
                <a:gd name="connsiteX98" fmla="*/ 121036 w 165512"/>
                <a:gd name="connsiteY98" fmla="*/ 108417 h 197213"/>
                <a:gd name="connsiteX99" fmla="*/ 122437 w 165512"/>
                <a:gd name="connsiteY99" fmla="*/ 110623 h 197213"/>
                <a:gd name="connsiteX100" fmla="*/ 124369 w 165512"/>
                <a:gd name="connsiteY100" fmla="*/ 112767 h 197213"/>
                <a:gd name="connsiteX101" fmla="*/ 127076 w 165512"/>
                <a:gd name="connsiteY101" fmla="*/ 115419 h 197213"/>
                <a:gd name="connsiteX102" fmla="*/ 128633 w 165512"/>
                <a:gd name="connsiteY102" fmla="*/ 117289 h 197213"/>
                <a:gd name="connsiteX103" fmla="*/ 129353 w 165512"/>
                <a:gd name="connsiteY103" fmla="*/ 118016 h 197213"/>
                <a:gd name="connsiteX104" fmla="*/ 135126 w 165512"/>
                <a:gd name="connsiteY104" fmla="*/ 122546 h 197213"/>
                <a:gd name="connsiteX105" fmla="*/ 136534 w 165512"/>
                <a:gd name="connsiteY105" fmla="*/ 124220 h 197213"/>
                <a:gd name="connsiteX106" fmla="*/ 138568 w 165512"/>
                <a:gd name="connsiteY106" fmla="*/ 127444 h 197213"/>
                <a:gd name="connsiteX107" fmla="*/ 139429 w 165512"/>
                <a:gd name="connsiteY107" fmla="*/ 127913 h 197213"/>
                <a:gd name="connsiteX108" fmla="*/ 140243 w 165512"/>
                <a:gd name="connsiteY108" fmla="*/ 128547 h 197213"/>
                <a:gd name="connsiteX109" fmla="*/ 140759 w 165512"/>
                <a:gd name="connsiteY109" fmla="*/ 130315 h 197213"/>
                <a:gd name="connsiteX110" fmla="*/ 140931 w 165512"/>
                <a:gd name="connsiteY110" fmla="*/ 131582 h 197213"/>
                <a:gd name="connsiteX111" fmla="*/ 141205 w 165512"/>
                <a:gd name="connsiteY111" fmla="*/ 135463 h 197213"/>
                <a:gd name="connsiteX112" fmla="*/ 142253 w 165512"/>
                <a:gd name="connsiteY112" fmla="*/ 136613 h 197213"/>
                <a:gd name="connsiteX113" fmla="*/ 143216 w 165512"/>
                <a:gd name="connsiteY113" fmla="*/ 138029 h 197213"/>
                <a:gd name="connsiteX114" fmla="*/ 143622 w 165512"/>
                <a:gd name="connsiteY114" fmla="*/ 139062 h 197213"/>
                <a:gd name="connsiteX115" fmla="*/ 144499 w 165512"/>
                <a:gd name="connsiteY115" fmla="*/ 139828 h 197213"/>
                <a:gd name="connsiteX116" fmla="*/ 145453 w 165512"/>
                <a:gd name="connsiteY116" fmla="*/ 139969 h 197213"/>
                <a:gd name="connsiteX117" fmla="*/ 146588 w 165512"/>
                <a:gd name="connsiteY117" fmla="*/ 139116 h 197213"/>
                <a:gd name="connsiteX118" fmla="*/ 147487 w 165512"/>
                <a:gd name="connsiteY118" fmla="*/ 138295 h 197213"/>
                <a:gd name="connsiteX119" fmla="*/ 147902 w 165512"/>
                <a:gd name="connsiteY119" fmla="*/ 138537 h 197213"/>
                <a:gd name="connsiteX120" fmla="*/ 148810 w 165512"/>
                <a:gd name="connsiteY120" fmla="*/ 141244 h 197213"/>
                <a:gd name="connsiteX121" fmla="*/ 149647 w 165512"/>
                <a:gd name="connsiteY121" fmla="*/ 142230 h 197213"/>
                <a:gd name="connsiteX122" fmla="*/ 151211 w 165512"/>
                <a:gd name="connsiteY122" fmla="*/ 143177 h 197213"/>
                <a:gd name="connsiteX123" fmla="*/ 152698 w 165512"/>
                <a:gd name="connsiteY123" fmla="*/ 143904 h 197213"/>
                <a:gd name="connsiteX124" fmla="*/ 155944 w 165512"/>
                <a:gd name="connsiteY124" fmla="*/ 147159 h 197213"/>
                <a:gd name="connsiteX125" fmla="*/ 157673 w 165512"/>
                <a:gd name="connsiteY125" fmla="*/ 148348 h 197213"/>
                <a:gd name="connsiteX126" fmla="*/ 158862 w 165512"/>
                <a:gd name="connsiteY126" fmla="*/ 148724 h 197213"/>
                <a:gd name="connsiteX127" fmla="*/ 159872 w 165512"/>
                <a:gd name="connsiteY127" fmla="*/ 149279 h 197213"/>
                <a:gd name="connsiteX128" fmla="*/ 160177 w 165512"/>
                <a:gd name="connsiteY128" fmla="*/ 150312 h 197213"/>
                <a:gd name="connsiteX129" fmla="*/ 159778 w 165512"/>
                <a:gd name="connsiteY129" fmla="*/ 151352 h 197213"/>
                <a:gd name="connsiteX130" fmla="*/ 159090 w 165512"/>
                <a:gd name="connsiteY130" fmla="*/ 152033 h 197213"/>
                <a:gd name="connsiteX131" fmla="*/ 155311 w 165512"/>
                <a:gd name="connsiteY131" fmla="*/ 153918 h 197213"/>
                <a:gd name="connsiteX132" fmla="*/ 154810 w 165512"/>
                <a:gd name="connsiteY132" fmla="*/ 154740 h 197213"/>
                <a:gd name="connsiteX133" fmla="*/ 155326 w 165512"/>
                <a:gd name="connsiteY133" fmla="*/ 155991 h 197213"/>
                <a:gd name="connsiteX134" fmla="*/ 156273 w 165512"/>
                <a:gd name="connsiteY134" fmla="*/ 157556 h 197213"/>
                <a:gd name="connsiteX135" fmla="*/ 157306 w 165512"/>
                <a:gd name="connsiteY135" fmla="*/ 158902 h 197213"/>
                <a:gd name="connsiteX136" fmla="*/ 158605 w 165512"/>
                <a:gd name="connsiteY136" fmla="*/ 160224 h 197213"/>
                <a:gd name="connsiteX137" fmla="*/ 161257 w 165512"/>
                <a:gd name="connsiteY137" fmla="*/ 162368 h 197213"/>
                <a:gd name="connsiteX138" fmla="*/ 163557 w 165512"/>
                <a:gd name="connsiteY138" fmla="*/ 164042 h 197213"/>
                <a:gd name="connsiteX139" fmla="*/ 164816 w 165512"/>
                <a:gd name="connsiteY139" fmla="*/ 165896 h 197213"/>
                <a:gd name="connsiteX140" fmla="*/ 165513 w 165512"/>
                <a:gd name="connsiteY140" fmla="*/ 167132 h 197213"/>
                <a:gd name="connsiteX141" fmla="*/ 165082 w 165512"/>
                <a:gd name="connsiteY141" fmla="*/ 168611 h 197213"/>
                <a:gd name="connsiteX142" fmla="*/ 164112 w 165512"/>
                <a:gd name="connsiteY142" fmla="*/ 170230 h 197213"/>
                <a:gd name="connsiteX143" fmla="*/ 163361 w 165512"/>
                <a:gd name="connsiteY143" fmla="*/ 171615 h 197213"/>
                <a:gd name="connsiteX144" fmla="*/ 162070 w 165512"/>
                <a:gd name="connsiteY144" fmla="*/ 172421 h 197213"/>
                <a:gd name="connsiteX145" fmla="*/ 161718 w 165512"/>
                <a:gd name="connsiteY145" fmla="*/ 173352 h 197213"/>
                <a:gd name="connsiteX146" fmla="*/ 162250 w 165512"/>
                <a:gd name="connsiteY146" fmla="*/ 174799 h 197213"/>
                <a:gd name="connsiteX147" fmla="*/ 162688 w 165512"/>
                <a:gd name="connsiteY147" fmla="*/ 175793 h 197213"/>
                <a:gd name="connsiteX148" fmla="*/ 162454 w 165512"/>
                <a:gd name="connsiteY148" fmla="*/ 177029 h 197213"/>
                <a:gd name="connsiteX149" fmla="*/ 162571 w 165512"/>
                <a:gd name="connsiteY149" fmla="*/ 179556 h 197213"/>
                <a:gd name="connsiteX150" fmla="*/ 161382 w 165512"/>
                <a:gd name="connsiteY150" fmla="*/ 180463 h 197213"/>
                <a:gd name="connsiteX151" fmla="*/ 160271 w 165512"/>
                <a:gd name="connsiteY151" fmla="*/ 182763 h 197213"/>
                <a:gd name="connsiteX152" fmla="*/ 159512 w 165512"/>
                <a:gd name="connsiteY152" fmla="*/ 182935 h 197213"/>
                <a:gd name="connsiteX153" fmla="*/ 157595 w 165512"/>
                <a:gd name="connsiteY153" fmla="*/ 182098 h 197213"/>
                <a:gd name="connsiteX154" fmla="*/ 156922 w 165512"/>
                <a:gd name="connsiteY154" fmla="*/ 182560 h 197213"/>
                <a:gd name="connsiteX155" fmla="*/ 155702 w 165512"/>
                <a:gd name="connsiteY155" fmla="*/ 184234 h 197213"/>
                <a:gd name="connsiteX156" fmla="*/ 153574 w 165512"/>
                <a:gd name="connsiteY156" fmla="*/ 186057 h 197213"/>
                <a:gd name="connsiteX157" fmla="*/ 152541 w 165512"/>
                <a:gd name="connsiteY157" fmla="*/ 186080 h 197213"/>
                <a:gd name="connsiteX158" fmla="*/ 151829 w 165512"/>
                <a:gd name="connsiteY158" fmla="*/ 185861 h 197213"/>
                <a:gd name="connsiteX159" fmla="*/ 151000 w 165512"/>
                <a:gd name="connsiteY159" fmla="*/ 186636 h 197213"/>
                <a:gd name="connsiteX160" fmla="*/ 149811 w 165512"/>
                <a:gd name="connsiteY160" fmla="*/ 188075 h 197213"/>
                <a:gd name="connsiteX161" fmla="*/ 149263 w 165512"/>
                <a:gd name="connsiteY161" fmla="*/ 188028 h 197213"/>
                <a:gd name="connsiteX162" fmla="*/ 147214 w 165512"/>
                <a:gd name="connsiteY162" fmla="*/ 188357 h 197213"/>
                <a:gd name="connsiteX163" fmla="*/ 146415 w 165512"/>
                <a:gd name="connsiteY163" fmla="*/ 187895 h 197213"/>
                <a:gd name="connsiteX164" fmla="*/ 145422 w 165512"/>
                <a:gd name="connsiteY164" fmla="*/ 186714 h 197213"/>
                <a:gd name="connsiteX165" fmla="*/ 143826 w 165512"/>
                <a:gd name="connsiteY165" fmla="*/ 185509 h 197213"/>
                <a:gd name="connsiteX166" fmla="*/ 142371 w 165512"/>
                <a:gd name="connsiteY166" fmla="*/ 184649 h 197213"/>
                <a:gd name="connsiteX167" fmla="*/ 141596 w 165512"/>
                <a:gd name="connsiteY167" fmla="*/ 184070 h 197213"/>
                <a:gd name="connsiteX168" fmla="*/ 140877 w 165512"/>
                <a:gd name="connsiteY168" fmla="*/ 183068 h 197213"/>
                <a:gd name="connsiteX169" fmla="*/ 140227 w 165512"/>
                <a:gd name="connsiteY169" fmla="*/ 182419 h 197213"/>
                <a:gd name="connsiteX170" fmla="*/ 139023 w 165512"/>
                <a:gd name="connsiteY170" fmla="*/ 183843 h 197213"/>
                <a:gd name="connsiteX171" fmla="*/ 137012 w 165512"/>
                <a:gd name="connsiteY171" fmla="*/ 185204 h 197213"/>
                <a:gd name="connsiteX172" fmla="*/ 135095 w 165512"/>
                <a:gd name="connsiteY172" fmla="*/ 184946 h 197213"/>
                <a:gd name="connsiteX173" fmla="*/ 134156 w 165512"/>
                <a:gd name="connsiteY173" fmla="*/ 184719 h 197213"/>
                <a:gd name="connsiteX174" fmla="*/ 133405 w 165512"/>
                <a:gd name="connsiteY174" fmla="*/ 186699 h 197213"/>
                <a:gd name="connsiteX175" fmla="*/ 132842 w 165512"/>
                <a:gd name="connsiteY175" fmla="*/ 187058 h 197213"/>
                <a:gd name="connsiteX176" fmla="*/ 129399 w 165512"/>
                <a:gd name="connsiteY176" fmla="*/ 187403 h 197213"/>
                <a:gd name="connsiteX177" fmla="*/ 128750 w 165512"/>
                <a:gd name="connsiteY177" fmla="*/ 187715 h 197213"/>
                <a:gd name="connsiteX178" fmla="*/ 129306 w 165512"/>
                <a:gd name="connsiteY178" fmla="*/ 189523 h 197213"/>
                <a:gd name="connsiteX179" fmla="*/ 131340 w 165512"/>
                <a:gd name="connsiteY179" fmla="*/ 192582 h 197213"/>
                <a:gd name="connsiteX180" fmla="*/ 131950 w 165512"/>
                <a:gd name="connsiteY180" fmla="*/ 194334 h 197213"/>
                <a:gd name="connsiteX181" fmla="*/ 130682 w 165512"/>
                <a:gd name="connsiteY181" fmla="*/ 197213 h 197213"/>
                <a:gd name="connsiteX182" fmla="*/ 127115 w 165512"/>
                <a:gd name="connsiteY182" fmla="*/ 197135 h 197213"/>
                <a:gd name="connsiteX183" fmla="*/ 125519 w 165512"/>
                <a:gd name="connsiteY183" fmla="*/ 195969 h 197213"/>
                <a:gd name="connsiteX184" fmla="*/ 124033 w 165512"/>
                <a:gd name="connsiteY184" fmla="*/ 194334 h 197213"/>
                <a:gd name="connsiteX185" fmla="*/ 123501 w 165512"/>
                <a:gd name="connsiteY185" fmla="*/ 193528 h 197213"/>
                <a:gd name="connsiteX186" fmla="*/ 118932 w 165512"/>
                <a:gd name="connsiteY186" fmla="*/ 191925 h 197213"/>
                <a:gd name="connsiteX187" fmla="*/ 115873 w 165512"/>
                <a:gd name="connsiteY187" fmla="*/ 193028 h 197213"/>
                <a:gd name="connsiteX188" fmla="*/ 114942 w 165512"/>
                <a:gd name="connsiteY188" fmla="*/ 192973 h 197213"/>
                <a:gd name="connsiteX189" fmla="*/ 113518 w 165512"/>
                <a:gd name="connsiteY189" fmla="*/ 191807 h 197213"/>
                <a:gd name="connsiteX190" fmla="*/ 112650 w 165512"/>
                <a:gd name="connsiteY190" fmla="*/ 190931 h 197213"/>
                <a:gd name="connsiteX191" fmla="*/ 111805 w 165512"/>
                <a:gd name="connsiteY191" fmla="*/ 189601 h 197213"/>
                <a:gd name="connsiteX192" fmla="*/ 111327 w 165512"/>
                <a:gd name="connsiteY192" fmla="*/ 188255 h 197213"/>
                <a:gd name="connsiteX193" fmla="*/ 111288 w 165512"/>
                <a:gd name="connsiteY193" fmla="*/ 187645 h 197213"/>
                <a:gd name="connsiteX194" fmla="*/ 112603 w 165512"/>
                <a:gd name="connsiteY194" fmla="*/ 187160 h 197213"/>
                <a:gd name="connsiteX195" fmla="*/ 114770 w 165512"/>
                <a:gd name="connsiteY195" fmla="*/ 186057 h 197213"/>
                <a:gd name="connsiteX196" fmla="*/ 116538 w 165512"/>
                <a:gd name="connsiteY196" fmla="*/ 184821 h 197213"/>
                <a:gd name="connsiteX197" fmla="*/ 117703 w 165512"/>
                <a:gd name="connsiteY197" fmla="*/ 183506 h 197213"/>
                <a:gd name="connsiteX198" fmla="*/ 118173 w 165512"/>
                <a:gd name="connsiteY198" fmla="*/ 182137 h 197213"/>
                <a:gd name="connsiteX199" fmla="*/ 118235 w 165512"/>
                <a:gd name="connsiteY199" fmla="*/ 180549 h 197213"/>
                <a:gd name="connsiteX200" fmla="*/ 118744 w 165512"/>
                <a:gd name="connsiteY200" fmla="*/ 176434 h 197213"/>
                <a:gd name="connsiteX201" fmla="*/ 119261 w 165512"/>
                <a:gd name="connsiteY201" fmla="*/ 174431 h 197213"/>
                <a:gd name="connsiteX202" fmla="*/ 118971 w 165512"/>
                <a:gd name="connsiteY202" fmla="*/ 171959 h 197213"/>
                <a:gd name="connsiteX203" fmla="*/ 118024 w 165512"/>
                <a:gd name="connsiteY203" fmla="*/ 170019 h 197213"/>
                <a:gd name="connsiteX204" fmla="*/ 118024 w 165512"/>
                <a:gd name="connsiteY204" fmla="*/ 167101 h 197213"/>
                <a:gd name="connsiteX205" fmla="*/ 118369 w 165512"/>
                <a:gd name="connsiteY205" fmla="*/ 165677 h 197213"/>
                <a:gd name="connsiteX206" fmla="*/ 118525 w 165512"/>
                <a:gd name="connsiteY206" fmla="*/ 164738 h 197213"/>
                <a:gd name="connsiteX207" fmla="*/ 119855 w 165512"/>
                <a:gd name="connsiteY207" fmla="*/ 163557 h 197213"/>
                <a:gd name="connsiteX208" fmla="*/ 120770 w 165512"/>
                <a:gd name="connsiteY208" fmla="*/ 161859 h 197213"/>
                <a:gd name="connsiteX209" fmla="*/ 121287 w 165512"/>
                <a:gd name="connsiteY209" fmla="*/ 159645 h 197213"/>
                <a:gd name="connsiteX210" fmla="*/ 121333 w 165512"/>
                <a:gd name="connsiteY210" fmla="*/ 158049 h 197213"/>
                <a:gd name="connsiteX211" fmla="*/ 120919 w 165512"/>
                <a:gd name="connsiteY211" fmla="*/ 157063 h 197213"/>
                <a:gd name="connsiteX212" fmla="*/ 119605 w 165512"/>
                <a:gd name="connsiteY212" fmla="*/ 156124 h 197213"/>
                <a:gd name="connsiteX213" fmla="*/ 117406 w 165512"/>
                <a:gd name="connsiteY213" fmla="*/ 155240 h 197213"/>
                <a:gd name="connsiteX214" fmla="*/ 116014 w 165512"/>
                <a:gd name="connsiteY214" fmla="*/ 154114 h 197213"/>
                <a:gd name="connsiteX215" fmla="*/ 115451 w 165512"/>
                <a:gd name="connsiteY215" fmla="*/ 152760 h 197213"/>
                <a:gd name="connsiteX216" fmla="*/ 115505 w 165512"/>
                <a:gd name="connsiteY216" fmla="*/ 151571 h 197213"/>
                <a:gd name="connsiteX217" fmla="*/ 116178 w 165512"/>
                <a:gd name="connsiteY217" fmla="*/ 150539 h 197213"/>
                <a:gd name="connsiteX218" fmla="*/ 114519 w 165512"/>
                <a:gd name="connsiteY218" fmla="*/ 149396 h 197213"/>
                <a:gd name="connsiteX219" fmla="*/ 110522 w 165512"/>
                <a:gd name="connsiteY219" fmla="*/ 148137 h 197213"/>
                <a:gd name="connsiteX220" fmla="*/ 108292 w 165512"/>
                <a:gd name="connsiteY220" fmla="*/ 146619 h 197213"/>
                <a:gd name="connsiteX221" fmla="*/ 107822 w 165512"/>
                <a:gd name="connsiteY221" fmla="*/ 144851 h 197213"/>
                <a:gd name="connsiteX222" fmla="*/ 106156 w 165512"/>
                <a:gd name="connsiteY222" fmla="*/ 142535 h 197213"/>
                <a:gd name="connsiteX223" fmla="*/ 103293 w 165512"/>
                <a:gd name="connsiteY223" fmla="*/ 139664 h 197213"/>
                <a:gd name="connsiteX224" fmla="*/ 101783 w 165512"/>
                <a:gd name="connsiteY224" fmla="*/ 135533 h 197213"/>
                <a:gd name="connsiteX225" fmla="*/ 101626 w 165512"/>
                <a:gd name="connsiteY225" fmla="*/ 130135 h 197213"/>
                <a:gd name="connsiteX226" fmla="*/ 101963 w 165512"/>
                <a:gd name="connsiteY226" fmla="*/ 125738 h 197213"/>
                <a:gd name="connsiteX227" fmla="*/ 103215 w 165512"/>
                <a:gd name="connsiteY227" fmla="*/ 120645 h 197213"/>
                <a:gd name="connsiteX228" fmla="*/ 101540 w 165512"/>
                <a:gd name="connsiteY228" fmla="*/ 116953 h 197213"/>
                <a:gd name="connsiteX229" fmla="*/ 99702 w 165512"/>
                <a:gd name="connsiteY229" fmla="*/ 115005 h 197213"/>
                <a:gd name="connsiteX230" fmla="*/ 97144 w 165512"/>
                <a:gd name="connsiteY230" fmla="*/ 113573 h 197213"/>
                <a:gd name="connsiteX231" fmla="*/ 94703 w 165512"/>
                <a:gd name="connsiteY231" fmla="*/ 111523 h 197213"/>
                <a:gd name="connsiteX232" fmla="*/ 92379 w 165512"/>
                <a:gd name="connsiteY232" fmla="*/ 108840 h 197213"/>
                <a:gd name="connsiteX233" fmla="*/ 89609 w 165512"/>
                <a:gd name="connsiteY233" fmla="*/ 104881 h 197213"/>
                <a:gd name="connsiteX234" fmla="*/ 86371 w 165512"/>
                <a:gd name="connsiteY234" fmla="*/ 99639 h 197213"/>
                <a:gd name="connsiteX235" fmla="*/ 84196 w 165512"/>
                <a:gd name="connsiteY235" fmla="*/ 97292 h 197213"/>
                <a:gd name="connsiteX236" fmla="*/ 83077 w 165512"/>
                <a:gd name="connsiteY236" fmla="*/ 97840 h 197213"/>
                <a:gd name="connsiteX237" fmla="*/ 80738 w 165512"/>
                <a:gd name="connsiteY237" fmla="*/ 97347 h 197213"/>
                <a:gd name="connsiteX238" fmla="*/ 77170 w 165512"/>
                <a:gd name="connsiteY238" fmla="*/ 95829 h 197213"/>
                <a:gd name="connsiteX239" fmla="*/ 74064 w 165512"/>
                <a:gd name="connsiteY239" fmla="*/ 95008 h 197213"/>
                <a:gd name="connsiteX240" fmla="*/ 71405 w 165512"/>
                <a:gd name="connsiteY240" fmla="*/ 94890 h 197213"/>
                <a:gd name="connsiteX241" fmla="*/ 69676 w 165512"/>
                <a:gd name="connsiteY241" fmla="*/ 95235 h 197213"/>
                <a:gd name="connsiteX242" fmla="*/ 68878 w 165512"/>
                <a:gd name="connsiteY242" fmla="*/ 96041 h 197213"/>
                <a:gd name="connsiteX243" fmla="*/ 68815 w 165512"/>
                <a:gd name="connsiteY243" fmla="*/ 96831 h 197213"/>
                <a:gd name="connsiteX244" fmla="*/ 69488 w 165512"/>
                <a:gd name="connsiteY244" fmla="*/ 97613 h 197213"/>
                <a:gd name="connsiteX245" fmla="*/ 69120 w 165512"/>
                <a:gd name="connsiteY245" fmla="*/ 98223 h 197213"/>
                <a:gd name="connsiteX246" fmla="*/ 67727 w 165512"/>
                <a:gd name="connsiteY246" fmla="*/ 98661 h 197213"/>
                <a:gd name="connsiteX247" fmla="*/ 66609 w 165512"/>
                <a:gd name="connsiteY247" fmla="*/ 99522 h 197213"/>
                <a:gd name="connsiteX248" fmla="*/ 65341 w 165512"/>
                <a:gd name="connsiteY248" fmla="*/ 101447 h 197213"/>
                <a:gd name="connsiteX249" fmla="*/ 65373 w 165512"/>
                <a:gd name="connsiteY249" fmla="*/ 101368 h 197213"/>
                <a:gd name="connsiteX250" fmla="*/ 65325 w 165512"/>
                <a:gd name="connsiteY250" fmla="*/ 101470 h 197213"/>
                <a:gd name="connsiteX251" fmla="*/ 65341 w 165512"/>
                <a:gd name="connsiteY251" fmla="*/ 101447 h 197213"/>
                <a:gd name="connsiteX252" fmla="*/ 64473 w 165512"/>
                <a:gd name="connsiteY252" fmla="*/ 103966 h 197213"/>
                <a:gd name="connsiteX253" fmla="*/ 63151 w 165512"/>
                <a:gd name="connsiteY253" fmla="*/ 104936 h 197213"/>
                <a:gd name="connsiteX254" fmla="*/ 61117 w 165512"/>
                <a:gd name="connsiteY254" fmla="*/ 105147 h 197213"/>
                <a:gd name="connsiteX255" fmla="*/ 59122 w 165512"/>
                <a:gd name="connsiteY255" fmla="*/ 105867 h 197213"/>
                <a:gd name="connsiteX256" fmla="*/ 57150 w 165512"/>
                <a:gd name="connsiteY256" fmla="*/ 107087 h 197213"/>
                <a:gd name="connsiteX257" fmla="*/ 56211 w 165512"/>
                <a:gd name="connsiteY257" fmla="*/ 108018 h 197213"/>
                <a:gd name="connsiteX258" fmla="*/ 56321 w 165512"/>
                <a:gd name="connsiteY258" fmla="*/ 108652 h 197213"/>
                <a:gd name="connsiteX259" fmla="*/ 55890 w 165512"/>
                <a:gd name="connsiteY259" fmla="*/ 108793 h 197213"/>
                <a:gd name="connsiteX260" fmla="*/ 54928 w 165512"/>
                <a:gd name="connsiteY260" fmla="*/ 108441 h 197213"/>
                <a:gd name="connsiteX261" fmla="*/ 54475 w 165512"/>
                <a:gd name="connsiteY261" fmla="*/ 107611 h 197213"/>
                <a:gd name="connsiteX262" fmla="*/ 54529 w 165512"/>
                <a:gd name="connsiteY262" fmla="*/ 106297 h 197213"/>
                <a:gd name="connsiteX263" fmla="*/ 53520 w 165512"/>
                <a:gd name="connsiteY263" fmla="*/ 105421 h 197213"/>
                <a:gd name="connsiteX264" fmla="*/ 51463 w 165512"/>
                <a:gd name="connsiteY264" fmla="*/ 104967 h 197213"/>
                <a:gd name="connsiteX265" fmla="*/ 49116 w 165512"/>
                <a:gd name="connsiteY265" fmla="*/ 103567 h 197213"/>
                <a:gd name="connsiteX266" fmla="*/ 46471 w 165512"/>
                <a:gd name="connsiteY266" fmla="*/ 101196 h 197213"/>
                <a:gd name="connsiteX267" fmla="*/ 44640 w 165512"/>
                <a:gd name="connsiteY267" fmla="*/ 99936 h 197213"/>
                <a:gd name="connsiteX268" fmla="*/ 43616 w 165512"/>
                <a:gd name="connsiteY268" fmla="*/ 99780 h 197213"/>
                <a:gd name="connsiteX269" fmla="*/ 42153 w 165512"/>
                <a:gd name="connsiteY269" fmla="*/ 100719 h 197213"/>
                <a:gd name="connsiteX270" fmla="*/ 40228 w 165512"/>
                <a:gd name="connsiteY270" fmla="*/ 102753 h 197213"/>
                <a:gd name="connsiteX271" fmla="*/ 38648 w 165512"/>
                <a:gd name="connsiteY271" fmla="*/ 103551 h 197213"/>
                <a:gd name="connsiteX272" fmla="*/ 37404 w 165512"/>
                <a:gd name="connsiteY272" fmla="*/ 103136 h 197213"/>
                <a:gd name="connsiteX273" fmla="*/ 36442 w 165512"/>
                <a:gd name="connsiteY273" fmla="*/ 103848 h 197213"/>
                <a:gd name="connsiteX274" fmla="*/ 35769 w 165512"/>
                <a:gd name="connsiteY274" fmla="*/ 105702 h 197213"/>
                <a:gd name="connsiteX275" fmla="*/ 34525 w 165512"/>
                <a:gd name="connsiteY275" fmla="*/ 107150 h 197213"/>
                <a:gd name="connsiteX276" fmla="*/ 31802 w 165512"/>
                <a:gd name="connsiteY276" fmla="*/ 108738 h 197213"/>
                <a:gd name="connsiteX277" fmla="*/ 31622 w 165512"/>
                <a:gd name="connsiteY277" fmla="*/ 108926 h 197213"/>
                <a:gd name="connsiteX278" fmla="*/ 28508 w 165512"/>
                <a:gd name="connsiteY278" fmla="*/ 111062 h 197213"/>
                <a:gd name="connsiteX279" fmla="*/ 26013 w 165512"/>
                <a:gd name="connsiteY279" fmla="*/ 113213 h 197213"/>
                <a:gd name="connsiteX280" fmla="*/ 23110 w 165512"/>
                <a:gd name="connsiteY280" fmla="*/ 116100 h 197213"/>
                <a:gd name="connsiteX281" fmla="*/ 21741 w 165512"/>
                <a:gd name="connsiteY281" fmla="*/ 116546 h 197213"/>
                <a:gd name="connsiteX282" fmla="*/ 20435 w 165512"/>
                <a:gd name="connsiteY282" fmla="*/ 115842 h 197213"/>
                <a:gd name="connsiteX283" fmla="*/ 18463 w 165512"/>
                <a:gd name="connsiteY283" fmla="*/ 115138 h 197213"/>
                <a:gd name="connsiteX284" fmla="*/ 17423 w 165512"/>
                <a:gd name="connsiteY284" fmla="*/ 114160 h 197213"/>
                <a:gd name="connsiteX285" fmla="*/ 19410 w 165512"/>
                <a:gd name="connsiteY285" fmla="*/ 109270 h 197213"/>
                <a:gd name="connsiteX286" fmla="*/ 21921 w 165512"/>
                <a:gd name="connsiteY286" fmla="*/ 103848 h 197213"/>
                <a:gd name="connsiteX287" fmla="*/ 22594 w 165512"/>
                <a:gd name="connsiteY287" fmla="*/ 101345 h 197213"/>
                <a:gd name="connsiteX288" fmla="*/ 22696 w 165512"/>
                <a:gd name="connsiteY288" fmla="*/ 99514 h 197213"/>
                <a:gd name="connsiteX289" fmla="*/ 22453 w 165512"/>
                <a:gd name="connsiteY289" fmla="*/ 98028 h 197213"/>
                <a:gd name="connsiteX290" fmla="*/ 21468 w 165512"/>
                <a:gd name="connsiteY290" fmla="*/ 96471 h 197213"/>
                <a:gd name="connsiteX291" fmla="*/ 20544 w 165512"/>
                <a:gd name="connsiteY291" fmla="*/ 95266 h 197213"/>
                <a:gd name="connsiteX292" fmla="*/ 20458 w 165512"/>
                <a:gd name="connsiteY292" fmla="*/ 94460 h 197213"/>
                <a:gd name="connsiteX293" fmla="*/ 20756 w 165512"/>
                <a:gd name="connsiteY293" fmla="*/ 93615 h 197213"/>
                <a:gd name="connsiteX294" fmla="*/ 21765 w 165512"/>
                <a:gd name="connsiteY294" fmla="*/ 92356 h 197213"/>
                <a:gd name="connsiteX295" fmla="*/ 23063 w 165512"/>
                <a:gd name="connsiteY295" fmla="*/ 90400 h 197213"/>
                <a:gd name="connsiteX296" fmla="*/ 24268 w 165512"/>
                <a:gd name="connsiteY296" fmla="*/ 86386 h 197213"/>
                <a:gd name="connsiteX297" fmla="*/ 25716 w 165512"/>
                <a:gd name="connsiteY297" fmla="*/ 82130 h 197213"/>
                <a:gd name="connsiteX298" fmla="*/ 25575 w 165512"/>
                <a:gd name="connsiteY298" fmla="*/ 79549 h 197213"/>
                <a:gd name="connsiteX299" fmla="*/ 24409 w 165512"/>
                <a:gd name="connsiteY299" fmla="*/ 76717 h 197213"/>
                <a:gd name="connsiteX300" fmla="*/ 23768 w 165512"/>
                <a:gd name="connsiteY300" fmla="*/ 74025 h 197213"/>
                <a:gd name="connsiteX301" fmla="*/ 24276 w 165512"/>
                <a:gd name="connsiteY301" fmla="*/ 70356 h 197213"/>
                <a:gd name="connsiteX302" fmla="*/ 24088 w 165512"/>
                <a:gd name="connsiteY302" fmla="*/ 68924 h 197213"/>
                <a:gd name="connsiteX303" fmla="*/ 22829 w 165512"/>
                <a:gd name="connsiteY303" fmla="*/ 68205 h 197213"/>
                <a:gd name="connsiteX304" fmla="*/ 18698 w 165512"/>
                <a:gd name="connsiteY304" fmla="*/ 67477 h 197213"/>
                <a:gd name="connsiteX305" fmla="*/ 17368 w 165512"/>
                <a:gd name="connsiteY305" fmla="*/ 67602 h 197213"/>
                <a:gd name="connsiteX306" fmla="*/ 16320 w 165512"/>
                <a:gd name="connsiteY306" fmla="*/ 68072 h 197213"/>
                <a:gd name="connsiteX307" fmla="*/ 15185 w 165512"/>
                <a:gd name="connsiteY307" fmla="*/ 69073 h 197213"/>
                <a:gd name="connsiteX308" fmla="*/ 13808 w 165512"/>
                <a:gd name="connsiteY308" fmla="*/ 69699 h 197213"/>
                <a:gd name="connsiteX309" fmla="*/ 11211 w 165512"/>
                <a:gd name="connsiteY309" fmla="*/ 70051 h 197213"/>
                <a:gd name="connsiteX310" fmla="*/ 8755 w 165512"/>
                <a:gd name="connsiteY310" fmla="*/ 68807 h 197213"/>
                <a:gd name="connsiteX311" fmla="*/ 6697 w 165512"/>
                <a:gd name="connsiteY311" fmla="*/ 66695 h 197213"/>
                <a:gd name="connsiteX312" fmla="*/ 6204 w 165512"/>
                <a:gd name="connsiteY312" fmla="*/ 64113 h 197213"/>
                <a:gd name="connsiteX313" fmla="*/ 7714 w 165512"/>
                <a:gd name="connsiteY313" fmla="*/ 61031 h 197213"/>
                <a:gd name="connsiteX314" fmla="*/ 8770 w 165512"/>
                <a:gd name="connsiteY314" fmla="*/ 58535 h 197213"/>
                <a:gd name="connsiteX315" fmla="*/ 9396 w 165512"/>
                <a:gd name="connsiteY315" fmla="*/ 56391 h 197213"/>
                <a:gd name="connsiteX316" fmla="*/ 9326 w 165512"/>
                <a:gd name="connsiteY316" fmla="*/ 55374 h 197213"/>
                <a:gd name="connsiteX317" fmla="*/ 8887 w 165512"/>
                <a:gd name="connsiteY317" fmla="*/ 54318 h 197213"/>
                <a:gd name="connsiteX318" fmla="*/ 8269 w 165512"/>
                <a:gd name="connsiteY318" fmla="*/ 54170 h 197213"/>
                <a:gd name="connsiteX319" fmla="*/ 6955 w 165512"/>
                <a:gd name="connsiteY319" fmla="*/ 52855 h 197213"/>
                <a:gd name="connsiteX320" fmla="*/ 5672 w 165512"/>
                <a:gd name="connsiteY320" fmla="*/ 50539 h 197213"/>
                <a:gd name="connsiteX321" fmla="*/ 4451 w 165512"/>
                <a:gd name="connsiteY321" fmla="*/ 49475 h 197213"/>
                <a:gd name="connsiteX322" fmla="*/ 3317 w 165512"/>
                <a:gd name="connsiteY322" fmla="*/ 49671 h 197213"/>
                <a:gd name="connsiteX323" fmla="*/ 2261 w 165512"/>
                <a:gd name="connsiteY323" fmla="*/ 50555 h 197213"/>
                <a:gd name="connsiteX324" fmla="*/ 1299 w 165512"/>
                <a:gd name="connsiteY324" fmla="*/ 52104 h 197213"/>
                <a:gd name="connsiteX325" fmla="*/ 540 w 165512"/>
                <a:gd name="connsiteY325" fmla="*/ 52746 h 197213"/>
                <a:gd name="connsiteX326" fmla="*/ 0 w 165512"/>
                <a:gd name="connsiteY326" fmla="*/ 52456 h 197213"/>
                <a:gd name="connsiteX327" fmla="*/ 164 w 165512"/>
                <a:gd name="connsiteY327" fmla="*/ 51087 h 197213"/>
                <a:gd name="connsiteX328" fmla="*/ 321 w 165512"/>
                <a:gd name="connsiteY328" fmla="*/ 49788 h 197213"/>
                <a:gd name="connsiteX329" fmla="*/ 1510 w 165512"/>
                <a:gd name="connsiteY329" fmla="*/ 44734 h 197213"/>
                <a:gd name="connsiteX330" fmla="*/ 2950 w 165512"/>
                <a:gd name="connsiteY330" fmla="*/ 41449 h 197213"/>
                <a:gd name="connsiteX331" fmla="*/ 4639 w 165512"/>
                <a:gd name="connsiteY331" fmla="*/ 39923 h 197213"/>
                <a:gd name="connsiteX332" fmla="*/ 6423 w 165512"/>
                <a:gd name="connsiteY332" fmla="*/ 39274 h 197213"/>
                <a:gd name="connsiteX333" fmla="*/ 8300 w 165512"/>
                <a:gd name="connsiteY333" fmla="*/ 39516 h 197213"/>
                <a:gd name="connsiteX334" fmla="*/ 9889 w 165512"/>
                <a:gd name="connsiteY334" fmla="*/ 39235 h 197213"/>
                <a:gd name="connsiteX335" fmla="*/ 11156 w 165512"/>
                <a:gd name="connsiteY335" fmla="*/ 38429 h 197213"/>
                <a:gd name="connsiteX336" fmla="*/ 11039 w 165512"/>
                <a:gd name="connsiteY336" fmla="*/ 37967 h 197213"/>
                <a:gd name="connsiteX337" fmla="*/ 9537 w 165512"/>
                <a:gd name="connsiteY337" fmla="*/ 37850 h 197213"/>
                <a:gd name="connsiteX338" fmla="*/ 8934 w 165512"/>
                <a:gd name="connsiteY338" fmla="*/ 36974 h 197213"/>
                <a:gd name="connsiteX339" fmla="*/ 9255 w 165512"/>
                <a:gd name="connsiteY339" fmla="*/ 35323 h 197213"/>
                <a:gd name="connsiteX340" fmla="*/ 9912 w 165512"/>
                <a:gd name="connsiteY340" fmla="*/ 34251 h 197213"/>
                <a:gd name="connsiteX341" fmla="*/ 10945 w 165512"/>
                <a:gd name="connsiteY341" fmla="*/ 33758 h 197213"/>
                <a:gd name="connsiteX342" fmla="*/ 11946 w 165512"/>
                <a:gd name="connsiteY342" fmla="*/ 32100 h 197213"/>
                <a:gd name="connsiteX343" fmla="*/ 12909 w 165512"/>
                <a:gd name="connsiteY343" fmla="*/ 29260 h 197213"/>
                <a:gd name="connsiteX344" fmla="*/ 14090 w 165512"/>
                <a:gd name="connsiteY344" fmla="*/ 27828 h 197213"/>
                <a:gd name="connsiteX345" fmla="*/ 15467 w 165512"/>
                <a:gd name="connsiteY345" fmla="*/ 27789 h 197213"/>
                <a:gd name="connsiteX346" fmla="*/ 17837 w 165512"/>
                <a:gd name="connsiteY346" fmla="*/ 26576 h 197213"/>
                <a:gd name="connsiteX347" fmla="*/ 21194 w 165512"/>
                <a:gd name="connsiteY347" fmla="*/ 24174 h 197213"/>
                <a:gd name="connsiteX348" fmla="*/ 22485 w 165512"/>
                <a:gd name="connsiteY348" fmla="*/ 21851 h 197213"/>
                <a:gd name="connsiteX349" fmla="*/ 23752 w 165512"/>
                <a:gd name="connsiteY349" fmla="*/ 22915 h 197213"/>
                <a:gd name="connsiteX350" fmla="*/ 23275 w 165512"/>
                <a:gd name="connsiteY350" fmla="*/ 25606 h 197213"/>
                <a:gd name="connsiteX351" fmla="*/ 23940 w 165512"/>
                <a:gd name="connsiteY351" fmla="*/ 26169 h 197213"/>
                <a:gd name="connsiteX352" fmla="*/ 24252 w 165512"/>
                <a:gd name="connsiteY352" fmla="*/ 27132 h 197213"/>
                <a:gd name="connsiteX353" fmla="*/ 24081 w 165512"/>
                <a:gd name="connsiteY353" fmla="*/ 28634 h 197213"/>
                <a:gd name="connsiteX354" fmla="*/ 24362 w 165512"/>
                <a:gd name="connsiteY354" fmla="*/ 29909 h 197213"/>
                <a:gd name="connsiteX355" fmla="*/ 24878 w 165512"/>
                <a:gd name="connsiteY355" fmla="*/ 30527 h 197213"/>
                <a:gd name="connsiteX356" fmla="*/ 25606 w 165512"/>
                <a:gd name="connsiteY356" fmla="*/ 30840 h 197213"/>
                <a:gd name="connsiteX357" fmla="*/ 29165 w 165512"/>
                <a:gd name="connsiteY357" fmla="*/ 29745 h 197213"/>
                <a:gd name="connsiteX358" fmla="*/ 31341 w 165512"/>
                <a:gd name="connsiteY358" fmla="*/ 29666 h 197213"/>
                <a:gd name="connsiteX359" fmla="*/ 32256 w 165512"/>
                <a:gd name="connsiteY359" fmla="*/ 30386 h 197213"/>
                <a:gd name="connsiteX360" fmla="*/ 33077 w 165512"/>
                <a:gd name="connsiteY360" fmla="*/ 30832 h 197213"/>
                <a:gd name="connsiteX361" fmla="*/ 34110 w 165512"/>
                <a:gd name="connsiteY361" fmla="*/ 31176 h 197213"/>
                <a:gd name="connsiteX362" fmla="*/ 34908 w 165512"/>
                <a:gd name="connsiteY362" fmla="*/ 31638 h 197213"/>
                <a:gd name="connsiteX363" fmla="*/ 35417 w 165512"/>
                <a:gd name="connsiteY363" fmla="*/ 31489 h 197213"/>
                <a:gd name="connsiteX364" fmla="*/ 36637 w 165512"/>
                <a:gd name="connsiteY364" fmla="*/ 30370 h 197213"/>
                <a:gd name="connsiteX365" fmla="*/ 37005 w 165512"/>
                <a:gd name="connsiteY365" fmla="*/ 30175 h 197213"/>
                <a:gd name="connsiteX366" fmla="*/ 37044 w 165512"/>
                <a:gd name="connsiteY366" fmla="*/ 29627 h 197213"/>
                <a:gd name="connsiteX367" fmla="*/ 36191 w 165512"/>
                <a:gd name="connsiteY367" fmla="*/ 28618 h 197213"/>
                <a:gd name="connsiteX368" fmla="*/ 35307 w 165512"/>
                <a:gd name="connsiteY368" fmla="*/ 27773 h 197213"/>
                <a:gd name="connsiteX369" fmla="*/ 35338 w 165512"/>
                <a:gd name="connsiteY369" fmla="*/ 25896 h 197213"/>
                <a:gd name="connsiteX370" fmla="*/ 35753 w 165512"/>
                <a:gd name="connsiteY370" fmla="*/ 22641 h 197213"/>
                <a:gd name="connsiteX371" fmla="*/ 35839 w 165512"/>
                <a:gd name="connsiteY371" fmla="*/ 20951 h 197213"/>
                <a:gd name="connsiteX372" fmla="*/ 35761 w 165512"/>
                <a:gd name="connsiteY372" fmla="*/ 16907 h 197213"/>
                <a:gd name="connsiteX373" fmla="*/ 35605 w 165512"/>
                <a:gd name="connsiteY373" fmla="*/ 15764 h 197213"/>
                <a:gd name="connsiteX374" fmla="*/ 34791 w 165512"/>
                <a:gd name="connsiteY374" fmla="*/ 14450 h 197213"/>
                <a:gd name="connsiteX375" fmla="*/ 32671 w 165512"/>
                <a:gd name="connsiteY375" fmla="*/ 11923 h 197213"/>
                <a:gd name="connsiteX376" fmla="*/ 32076 w 165512"/>
                <a:gd name="connsiteY376" fmla="*/ 10382 h 197213"/>
                <a:gd name="connsiteX377" fmla="*/ 31732 w 165512"/>
                <a:gd name="connsiteY377" fmla="*/ 8841 h 197213"/>
                <a:gd name="connsiteX378" fmla="*/ 31763 w 165512"/>
                <a:gd name="connsiteY378" fmla="*/ 7863 h 197213"/>
                <a:gd name="connsiteX379" fmla="*/ 31223 w 165512"/>
                <a:gd name="connsiteY379" fmla="*/ 6744 h 197213"/>
                <a:gd name="connsiteX380" fmla="*/ 30949 w 165512"/>
                <a:gd name="connsiteY380" fmla="*/ 5703 h 197213"/>
                <a:gd name="connsiteX381" fmla="*/ 31896 w 165512"/>
                <a:gd name="connsiteY381" fmla="*/ 5171 h 197213"/>
                <a:gd name="connsiteX382" fmla="*/ 33046 w 165512"/>
                <a:gd name="connsiteY382" fmla="*/ 3966 h 197213"/>
                <a:gd name="connsiteX383" fmla="*/ 33625 w 165512"/>
                <a:gd name="connsiteY383" fmla="*/ 2128 h 197213"/>
                <a:gd name="connsiteX384" fmla="*/ 34173 w 165512"/>
                <a:gd name="connsiteY384" fmla="*/ 782 h 197213"/>
                <a:gd name="connsiteX385" fmla="*/ 34971 w 165512"/>
                <a:gd name="connsiteY385" fmla="*/ 211 h 197213"/>
                <a:gd name="connsiteX386" fmla="*/ 35659 w 165512"/>
                <a:gd name="connsiteY386" fmla="*/ 0 h 197213"/>
                <a:gd name="connsiteX387" fmla="*/ 36121 w 165512"/>
                <a:gd name="connsiteY387" fmla="*/ 117 h 197213"/>
                <a:gd name="connsiteX388" fmla="*/ 37920 w 165512"/>
                <a:gd name="connsiteY388" fmla="*/ 2527 h 197213"/>
                <a:gd name="connsiteX389" fmla="*/ 40197 w 165512"/>
                <a:gd name="connsiteY389" fmla="*/ 1322 h 197213"/>
                <a:gd name="connsiteX390" fmla="*/ 41918 w 165512"/>
                <a:gd name="connsiteY390" fmla="*/ 1330 h 197213"/>
                <a:gd name="connsiteX391" fmla="*/ 43397 w 165512"/>
                <a:gd name="connsiteY391" fmla="*/ 1964 h 197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</a:cxnLst>
              <a:rect l="l" t="t" r="r" b="b"/>
              <a:pathLst>
                <a:path w="165512" h="197213">
                  <a:moveTo>
                    <a:pt x="44187" y="2746"/>
                  </a:moveTo>
                  <a:lnTo>
                    <a:pt x="45407" y="4991"/>
                  </a:lnTo>
                  <a:lnTo>
                    <a:pt x="48004" y="7487"/>
                  </a:lnTo>
                  <a:lnTo>
                    <a:pt x="51103" y="11047"/>
                  </a:lnTo>
                  <a:lnTo>
                    <a:pt x="52089" y="12682"/>
                  </a:lnTo>
                  <a:lnTo>
                    <a:pt x="54177" y="13934"/>
                  </a:lnTo>
                  <a:lnTo>
                    <a:pt x="54772" y="15170"/>
                  </a:lnTo>
                  <a:lnTo>
                    <a:pt x="55249" y="17063"/>
                  </a:lnTo>
                  <a:lnTo>
                    <a:pt x="55460" y="18471"/>
                  </a:lnTo>
                  <a:lnTo>
                    <a:pt x="55922" y="19300"/>
                  </a:lnTo>
                  <a:lnTo>
                    <a:pt x="56657" y="19629"/>
                  </a:lnTo>
                  <a:lnTo>
                    <a:pt x="57604" y="19261"/>
                  </a:lnTo>
                  <a:lnTo>
                    <a:pt x="58316" y="18510"/>
                  </a:lnTo>
                  <a:lnTo>
                    <a:pt x="58910" y="16437"/>
                  </a:lnTo>
                  <a:lnTo>
                    <a:pt x="59302" y="16218"/>
                  </a:lnTo>
                  <a:lnTo>
                    <a:pt x="59943" y="17923"/>
                  </a:lnTo>
                  <a:lnTo>
                    <a:pt x="60624" y="18213"/>
                  </a:lnTo>
                  <a:lnTo>
                    <a:pt x="61539" y="18440"/>
                  </a:lnTo>
                  <a:lnTo>
                    <a:pt x="62236" y="19175"/>
                  </a:lnTo>
                  <a:lnTo>
                    <a:pt x="62447" y="20474"/>
                  </a:lnTo>
                  <a:lnTo>
                    <a:pt x="62212" y="21796"/>
                  </a:lnTo>
                  <a:lnTo>
                    <a:pt x="61359" y="23283"/>
                  </a:lnTo>
                  <a:lnTo>
                    <a:pt x="60874" y="24847"/>
                  </a:lnTo>
                  <a:lnTo>
                    <a:pt x="60538" y="27249"/>
                  </a:lnTo>
                  <a:lnTo>
                    <a:pt x="60084" y="28923"/>
                  </a:lnTo>
                  <a:lnTo>
                    <a:pt x="60788" y="30402"/>
                  </a:lnTo>
                  <a:lnTo>
                    <a:pt x="65639" y="37678"/>
                  </a:lnTo>
                  <a:lnTo>
                    <a:pt x="67970" y="38867"/>
                  </a:lnTo>
                  <a:lnTo>
                    <a:pt x="73517" y="40291"/>
                  </a:lnTo>
                  <a:lnTo>
                    <a:pt x="75520" y="41269"/>
                  </a:lnTo>
                  <a:lnTo>
                    <a:pt x="77287" y="42223"/>
                  </a:lnTo>
                  <a:lnTo>
                    <a:pt x="79025" y="41762"/>
                  </a:lnTo>
                  <a:lnTo>
                    <a:pt x="80699" y="39594"/>
                  </a:lnTo>
                  <a:lnTo>
                    <a:pt x="82710" y="38382"/>
                  </a:lnTo>
                  <a:lnTo>
                    <a:pt x="86449" y="36520"/>
                  </a:lnTo>
                  <a:lnTo>
                    <a:pt x="87521" y="36418"/>
                  </a:lnTo>
                  <a:lnTo>
                    <a:pt x="89586" y="37161"/>
                  </a:lnTo>
                  <a:lnTo>
                    <a:pt x="92982" y="39328"/>
                  </a:lnTo>
                  <a:lnTo>
                    <a:pt x="95430" y="41362"/>
                  </a:lnTo>
                  <a:lnTo>
                    <a:pt x="96948" y="42434"/>
                  </a:lnTo>
                  <a:lnTo>
                    <a:pt x="98106" y="43397"/>
                  </a:lnTo>
                  <a:lnTo>
                    <a:pt x="97926" y="44476"/>
                  </a:lnTo>
                  <a:lnTo>
                    <a:pt x="96995" y="45540"/>
                  </a:lnTo>
                  <a:lnTo>
                    <a:pt x="95814" y="46127"/>
                  </a:lnTo>
                  <a:lnTo>
                    <a:pt x="94257" y="47152"/>
                  </a:lnTo>
                  <a:lnTo>
                    <a:pt x="93373" y="48185"/>
                  </a:lnTo>
                  <a:lnTo>
                    <a:pt x="93912" y="48568"/>
                  </a:lnTo>
                  <a:lnTo>
                    <a:pt x="96197" y="48826"/>
                  </a:lnTo>
                  <a:lnTo>
                    <a:pt x="98896" y="49741"/>
                  </a:lnTo>
                  <a:lnTo>
                    <a:pt x="99717" y="50813"/>
                  </a:lnTo>
                  <a:lnTo>
                    <a:pt x="99835" y="51729"/>
                  </a:lnTo>
                  <a:lnTo>
                    <a:pt x="100163" y="53223"/>
                  </a:lnTo>
                  <a:lnTo>
                    <a:pt x="100641" y="53677"/>
                  </a:lnTo>
                  <a:lnTo>
                    <a:pt x="103136" y="53411"/>
                  </a:lnTo>
                  <a:lnTo>
                    <a:pt x="103911" y="53747"/>
                  </a:lnTo>
                  <a:lnTo>
                    <a:pt x="104810" y="54514"/>
                  </a:lnTo>
                  <a:lnTo>
                    <a:pt x="105702" y="56524"/>
                  </a:lnTo>
                  <a:lnTo>
                    <a:pt x="105679" y="58026"/>
                  </a:lnTo>
                  <a:lnTo>
                    <a:pt x="103872" y="59677"/>
                  </a:lnTo>
                  <a:lnTo>
                    <a:pt x="103199" y="60679"/>
                  </a:lnTo>
                  <a:lnTo>
                    <a:pt x="102902" y="62251"/>
                  </a:lnTo>
                  <a:lnTo>
                    <a:pt x="101619" y="64137"/>
                  </a:lnTo>
                  <a:lnTo>
                    <a:pt x="98207" y="67297"/>
                  </a:lnTo>
                  <a:lnTo>
                    <a:pt x="97292" y="67485"/>
                  </a:lnTo>
                  <a:lnTo>
                    <a:pt x="91010" y="65748"/>
                  </a:lnTo>
                  <a:lnTo>
                    <a:pt x="88092" y="65858"/>
                  </a:lnTo>
                  <a:lnTo>
                    <a:pt x="86684" y="65912"/>
                  </a:lnTo>
                  <a:lnTo>
                    <a:pt x="86003" y="65991"/>
                  </a:lnTo>
                  <a:lnTo>
                    <a:pt x="85596" y="66648"/>
                  </a:lnTo>
                  <a:lnTo>
                    <a:pt x="86433" y="68557"/>
                  </a:lnTo>
                  <a:lnTo>
                    <a:pt x="86684" y="70450"/>
                  </a:lnTo>
                  <a:lnTo>
                    <a:pt x="85901" y="71890"/>
                  </a:lnTo>
                  <a:lnTo>
                    <a:pt x="83813" y="73141"/>
                  </a:lnTo>
                  <a:lnTo>
                    <a:pt x="83022" y="73744"/>
                  </a:lnTo>
                  <a:lnTo>
                    <a:pt x="82928" y="74557"/>
                  </a:lnTo>
                  <a:lnTo>
                    <a:pt x="83515" y="75402"/>
                  </a:lnTo>
                  <a:lnTo>
                    <a:pt x="85440" y="76271"/>
                  </a:lnTo>
                  <a:lnTo>
                    <a:pt x="87685" y="77084"/>
                  </a:lnTo>
                  <a:lnTo>
                    <a:pt x="95086" y="81974"/>
                  </a:lnTo>
                  <a:lnTo>
                    <a:pt x="96666" y="83124"/>
                  </a:lnTo>
                  <a:lnTo>
                    <a:pt x="98763" y="84822"/>
                  </a:lnTo>
                  <a:lnTo>
                    <a:pt x="101032" y="86136"/>
                  </a:lnTo>
                  <a:lnTo>
                    <a:pt x="107103" y="87873"/>
                  </a:lnTo>
                  <a:lnTo>
                    <a:pt x="109786" y="89007"/>
                  </a:lnTo>
                  <a:lnTo>
                    <a:pt x="110474" y="89649"/>
                  </a:lnTo>
                  <a:lnTo>
                    <a:pt x="110451" y="90439"/>
                  </a:lnTo>
                  <a:lnTo>
                    <a:pt x="109747" y="91448"/>
                  </a:lnTo>
                  <a:lnTo>
                    <a:pt x="109168" y="93216"/>
                  </a:lnTo>
                  <a:lnTo>
                    <a:pt x="109137" y="94280"/>
                  </a:lnTo>
                  <a:lnTo>
                    <a:pt x="109771" y="95305"/>
                  </a:lnTo>
                  <a:lnTo>
                    <a:pt x="110842" y="96838"/>
                  </a:lnTo>
                  <a:lnTo>
                    <a:pt x="113252" y="99209"/>
                  </a:lnTo>
                  <a:lnTo>
                    <a:pt x="114574" y="100265"/>
                  </a:lnTo>
                  <a:lnTo>
                    <a:pt x="116037" y="100500"/>
                  </a:lnTo>
                  <a:lnTo>
                    <a:pt x="117320" y="101079"/>
                  </a:lnTo>
                  <a:lnTo>
                    <a:pt x="118642" y="102839"/>
                  </a:lnTo>
                  <a:lnTo>
                    <a:pt x="120176" y="104991"/>
                  </a:lnTo>
                  <a:lnTo>
                    <a:pt x="120379" y="106493"/>
                  </a:lnTo>
                  <a:lnTo>
                    <a:pt x="121036" y="108417"/>
                  </a:lnTo>
                  <a:lnTo>
                    <a:pt x="122437" y="110623"/>
                  </a:lnTo>
                  <a:lnTo>
                    <a:pt x="124369" y="112767"/>
                  </a:lnTo>
                  <a:lnTo>
                    <a:pt x="127076" y="115419"/>
                  </a:lnTo>
                  <a:lnTo>
                    <a:pt x="128633" y="117289"/>
                  </a:lnTo>
                  <a:lnTo>
                    <a:pt x="129353" y="118016"/>
                  </a:lnTo>
                  <a:lnTo>
                    <a:pt x="135126" y="122546"/>
                  </a:lnTo>
                  <a:lnTo>
                    <a:pt x="136534" y="124220"/>
                  </a:lnTo>
                  <a:lnTo>
                    <a:pt x="138568" y="127444"/>
                  </a:lnTo>
                  <a:lnTo>
                    <a:pt x="139429" y="127913"/>
                  </a:lnTo>
                  <a:lnTo>
                    <a:pt x="140243" y="128547"/>
                  </a:lnTo>
                  <a:lnTo>
                    <a:pt x="140759" y="130315"/>
                  </a:lnTo>
                  <a:lnTo>
                    <a:pt x="140931" y="131582"/>
                  </a:lnTo>
                  <a:lnTo>
                    <a:pt x="141205" y="135463"/>
                  </a:lnTo>
                  <a:lnTo>
                    <a:pt x="142253" y="136613"/>
                  </a:lnTo>
                  <a:lnTo>
                    <a:pt x="143216" y="138029"/>
                  </a:lnTo>
                  <a:lnTo>
                    <a:pt x="143622" y="139062"/>
                  </a:lnTo>
                  <a:lnTo>
                    <a:pt x="144499" y="139828"/>
                  </a:lnTo>
                  <a:lnTo>
                    <a:pt x="145453" y="139969"/>
                  </a:lnTo>
                  <a:lnTo>
                    <a:pt x="146588" y="139116"/>
                  </a:lnTo>
                  <a:lnTo>
                    <a:pt x="147487" y="138295"/>
                  </a:lnTo>
                  <a:lnTo>
                    <a:pt x="147902" y="138537"/>
                  </a:lnTo>
                  <a:lnTo>
                    <a:pt x="148810" y="141244"/>
                  </a:lnTo>
                  <a:lnTo>
                    <a:pt x="149647" y="142230"/>
                  </a:lnTo>
                  <a:lnTo>
                    <a:pt x="151211" y="143177"/>
                  </a:lnTo>
                  <a:lnTo>
                    <a:pt x="152698" y="143904"/>
                  </a:lnTo>
                  <a:lnTo>
                    <a:pt x="155944" y="147159"/>
                  </a:lnTo>
                  <a:lnTo>
                    <a:pt x="157673" y="148348"/>
                  </a:lnTo>
                  <a:lnTo>
                    <a:pt x="158862" y="148724"/>
                  </a:lnTo>
                  <a:lnTo>
                    <a:pt x="159872" y="149279"/>
                  </a:lnTo>
                  <a:lnTo>
                    <a:pt x="160177" y="150312"/>
                  </a:lnTo>
                  <a:lnTo>
                    <a:pt x="159778" y="151352"/>
                  </a:lnTo>
                  <a:lnTo>
                    <a:pt x="159090" y="152033"/>
                  </a:lnTo>
                  <a:lnTo>
                    <a:pt x="155311" y="153918"/>
                  </a:lnTo>
                  <a:lnTo>
                    <a:pt x="154810" y="154740"/>
                  </a:lnTo>
                  <a:lnTo>
                    <a:pt x="155326" y="155991"/>
                  </a:lnTo>
                  <a:lnTo>
                    <a:pt x="156273" y="157556"/>
                  </a:lnTo>
                  <a:lnTo>
                    <a:pt x="157306" y="158902"/>
                  </a:lnTo>
                  <a:lnTo>
                    <a:pt x="158605" y="160224"/>
                  </a:lnTo>
                  <a:lnTo>
                    <a:pt x="161257" y="162368"/>
                  </a:lnTo>
                  <a:lnTo>
                    <a:pt x="163557" y="164042"/>
                  </a:lnTo>
                  <a:lnTo>
                    <a:pt x="164816" y="165896"/>
                  </a:lnTo>
                  <a:lnTo>
                    <a:pt x="165513" y="167132"/>
                  </a:lnTo>
                  <a:lnTo>
                    <a:pt x="165082" y="168611"/>
                  </a:lnTo>
                  <a:lnTo>
                    <a:pt x="164112" y="170230"/>
                  </a:lnTo>
                  <a:lnTo>
                    <a:pt x="163361" y="171615"/>
                  </a:lnTo>
                  <a:lnTo>
                    <a:pt x="162070" y="172421"/>
                  </a:lnTo>
                  <a:lnTo>
                    <a:pt x="161718" y="173352"/>
                  </a:lnTo>
                  <a:lnTo>
                    <a:pt x="162250" y="174799"/>
                  </a:lnTo>
                  <a:lnTo>
                    <a:pt x="162688" y="175793"/>
                  </a:lnTo>
                  <a:lnTo>
                    <a:pt x="162454" y="177029"/>
                  </a:lnTo>
                  <a:lnTo>
                    <a:pt x="162571" y="179556"/>
                  </a:lnTo>
                  <a:lnTo>
                    <a:pt x="161382" y="180463"/>
                  </a:lnTo>
                  <a:lnTo>
                    <a:pt x="160271" y="182763"/>
                  </a:lnTo>
                  <a:lnTo>
                    <a:pt x="159512" y="182935"/>
                  </a:lnTo>
                  <a:lnTo>
                    <a:pt x="157595" y="182098"/>
                  </a:lnTo>
                  <a:lnTo>
                    <a:pt x="156922" y="182560"/>
                  </a:lnTo>
                  <a:lnTo>
                    <a:pt x="155702" y="184234"/>
                  </a:lnTo>
                  <a:lnTo>
                    <a:pt x="153574" y="186057"/>
                  </a:lnTo>
                  <a:lnTo>
                    <a:pt x="152541" y="186080"/>
                  </a:lnTo>
                  <a:lnTo>
                    <a:pt x="151829" y="185861"/>
                  </a:lnTo>
                  <a:lnTo>
                    <a:pt x="151000" y="186636"/>
                  </a:lnTo>
                  <a:lnTo>
                    <a:pt x="149811" y="188075"/>
                  </a:lnTo>
                  <a:lnTo>
                    <a:pt x="149263" y="188028"/>
                  </a:lnTo>
                  <a:lnTo>
                    <a:pt x="147214" y="188357"/>
                  </a:lnTo>
                  <a:lnTo>
                    <a:pt x="146415" y="187895"/>
                  </a:lnTo>
                  <a:lnTo>
                    <a:pt x="145422" y="186714"/>
                  </a:lnTo>
                  <a:lnTo>
                    <a:pt x="143826" y="185509"/>
                  </a:lnTo>
                  <a:lnTo>
                    <a:pt x="142371" y="184649"/>
                  </a:lnTo>
                  <a:lnTo>
                    <a:pt x="141596" y="184070"/>
                  </a:lnTo>
                  <a:lnTo>
                    <a:pt x="140877" y="183068"/>
                  </a:lnTo>
                  <a:lnTo>
                    <a:pt x="140227" y="182419"/>
                  </a:lnTo>
                  <a:lnTo>
                    <a:pt x="139023" y="183843"/>
                  </a:lnTo>
                  <a:lnTo>
                    <a:pt x="137012" y="185204"/>
                  </a:lnTo>
                  <a:lnTo>
                    <a:pt x="135095" y="184946"/>
                  </a:lnTo>
                  <a:lnTo>
                    <a:pt x="134156" y="184719"/>
                  </a:lnTo>
                  <a:lnTo>
                    <a:pt x="133405" y="186699"/>
                  </a:lnTo>
                  <a:lnTo>
                    <a:pt x="132842" y="187058"/>
                  </a:lnTo>
                  <a:lnTo>
                    <a:pt x="129399" y="187403"/>
                  </a:lnTo>
                  <a:lnTo>
                    <a:pt x="128750" y="187715"/>
                  </a:lnTo>
                  <a:lnTo>
                    <a:pt x="129306" y="189523"/>
                  </a:lnTo>
                  <a:lnTo>
                    <a:pt x="131340" y="192582"/>
                  </a:lnTo>
                  <a:lnTo>
                    <a:pt x="131950" y="194334"/>
                  </a:lnTo>
                  <a:lnTo>
                    <a:pt x="130682" y="197213"/>
                  </a:lnTo>
                  <a:lnTo>
                    <a:pt x="127115" y="197135"/>
                  </a:lnTo>
                  <a:lnTo>
                    <a:pt x="125519" y="195969"/>
                  </a:lnTo>
                  <a:lnTo>
                    <a:pt x="124033" y="194334"/>
                  </a:lnTo>
                  <a:lnTo>
                    <a:pt x="123501" y="193528"/>
                  </a:lnTo>
                  <a:lnTo>
                    <a:pt x="118932" y="191925"/>
                  </a:lnTo>
                  <a:lnTo>
                    <a:pt x="115873" y="193028"/>
                  </a:lnTo>
                  <a:lnTo>
                    <a:pt x="114942" y="192973"/>
                  </a:lnTo>
                  <a:lnTo>
                    <a:pt x="113518" y="191807"/>
                  </a:lnTo>
                  <a:lnTo>
                    <a:pt x="112650" y="190931"/>
                  </a:lnTo>
                  <a:lnTo>
                    <a:pt x="111805" y="189601"/>
                  </a:lnTo>
                  <a:lnTo>
                    <a:pt x="111327" y="188255"/>
                  </a:lnTo>
                  <a:lnTo>
                    <a:pt x="111288" y="187645"/>
                  </a:lnTo>
                  <a:lnTo>
                    <a:pt x="112603" y="187160"/>
                  </a:lnTo>
                  <a:lnTo>
                    <a:pt x="114770" y="186057"/>
                  </a:lnTo>
                  <a:lnTo>
                    <a:pt x="116538" y="184821"/>
                  </a:lnTo>
                  <a:lnTo>
                    <a:pt x="117703" y="183506"/>
                  </a:lnTo>
                  <a:lnTo>
                    <a:pt x="118173" y="182137"/>
                  </a:lnTo>
                  <a:lnTo>
                    <a:pt x="118235" y="180549"/>
                  </a:lnTo>
                  <a:lnTo>
                    <a:pt x="118744" y="176434"/>
                  </a:lnTo>
                  <a:lnTo>
                    <a:pt x="119261" y="174431"/>
                  </a:lnTo>
                  <a:lnTo>
                    <a:pt x="118971" y="171959"/>
                  </a:lnTo>
                  <a:lnTo>
                    <a:pt x="118024" y="170019"/>
                  </a:lnTo>
                  <a:lnTo>
                    <a:pt x="118024" y="167101"/>
                  </a:lnTo>
                  <a:lnTo>
                    <a:pt x="118369" y="165677"/>
                  </a:lnTo>
                  <a:lnTo>
                    <a:pt x="118525" y="164738"/>
                  </a:lnTo>
                  <a:lnTo>
                    <a:pt x="119855" y="163557"/>
                  </a:lnTo>
                  <a:lnTo>
                    <a:pt x="120770" y="161859"/>
                  </a:lnTo>
                  <a:lnTo>
                    <a:pt x="121287" y="159645"/>
                  </a:lnTo>
                  <a:lnTo>
                    <a:pt x="121333" y="158049"/>
                  </a:lnTo>
                  <a:lnTo>
                    <a:pt x="120919" y="157063"/>
                  </a:lnTo>
                  <a:lnTo>
                    <a:pt x="119605" y="156124"/>
                  </a:lnTo>
                  <a:lnTo>
                    <a:pt x="117406" y="155240"/>
                  </a:lnTo>
                  <a:lnTo>
                    <a:pt x="116014" y="154114"/>
                  </a:lnTo>
                  <a:lnTo>
                    <a:pt x="115451" y="152760"/>
                  </a:lnTo>
                  <a:lnTo>
                    <a:pt x="115505" y="151571"/>
                  </a:lnTo>
                  <a:lnTo>
                    <a:pt x="116178" y="150539"/>
                  </a:lnTo>
                  <a:lnTo>
                    <a:pt x="114519" y="149396"/>
                  </a:lnTo>
                  <a:lnTo>
                    <a:pt x="110522" y="148137"/>
                  </a:lnTo>
                  <a:lnTo>
                    <a:pt x="108292" y="146619"/>
                  </a:lnTo>
                  <a:lnTo>
                    <a:pt x="107822" y="144851"/>
                  </a:lnTo>
                  <a:lnTo>
                    <a:pt x="106156" y="142535"/>
                  </a:lnTo>
                  <a:lnTo>
                    <a:pt x="103293" y="139664"/>
                  </a:lnTo>
                  <a:lnTo>
                    <a:pt x="101783" y="135533"/>
                  </a:lnTo>
                  <a:lnTo>
                    <a:pt x="101626" y="130135"/>
                  </a:lnTo>
                  <a:lnTo>
                    <a:pt x="101963" y="125738"/>
                  </a:lnTo>
                  <a:lnTo>
                    <a:pt x="103215" y="120645"/>
                  </a:lnTo>
                  <a:lnTo>
                    <a:pt x="101540" y="116953"/>
                  </a:lnTo>
                  <a:lnTo>
                    <a:pt x="99702" y="115005"/>
                  </a:lnTo>
                  <a:lnTo>
                    <a:pt x="97144" y="113573"/>
                  </a:lnTo>
                  <a:lnTo>
                    <a:pt x="94703" y="111523"/>
                  </a:lnTo>
                  <a:lnTo>
                    <a:pt x="92379" y="108840"/>
                  </a:lnTo>
                  <a:lnTo>
                    <a:pt x="89609" y="104881"/>
                  </a:lnTo>
                  <a:lnTo>
                    <a:pt x="86371" y="99639"/>
                  </a:lnTo>
                  <a:lnTo>
                    <a:pt x="84196" y="97292"/>
                  </a:lnTo>
                  <a:lnTo>
                    <a:pt x="83077" y="97840"/>
                  </a:lnTo>
                  <a:lnTo>
                    <a:pt x="80738" y="97347"/>
                  </a:lnTo>
                  <a:lnTo>
                    <a:pt x="77170" y="95829"/>
                  </a:lnTo>
                  <a:lnTo>
                    <a:pt x="74064" y="95008"/>
                  </a:lnTo>
                  <a:lnTo>
                    <a:pt x="71405" y="94890"/>
                  </a:lnTo>
                  <a:lnTo>
                    <a:pt x="69676" y="95235"/>
                  </a:lnTo>
                  <a:lnTo>
                    <a:pt x="68878" y="96041"/>
                  </a:lnTo>
                  <a:lnTo>
                    <a:pt x="68815" y="96831"/>
                  </a:lnTo>
                  <a:lnTo>
                    <a:pt x="69488" y="97613"/>
                  </a:lnTo>
                  <a:lnTo>
                    <a:pt x="69120" y="98223"/>
                  </a:lnTo>
                  <a:lnTo>
                    <a:pt x="67727" y="98661"/>
                  </a:lnTo>
                  <a:lnTo>
                    <a:pt x="66609" y="99522"/>
                  </a:lnTo>
                  <a:lnTo>
                    <a:pt x="65341" y="101447"/>
                  </a:lnTo>
                  <a:lnTo>
                    <a:pt x="65373" y="101368"/>
                  </a:lnTo>
                  <a:lnTo>
                    <a:pt x="65325" y="101470"/>
                  </a:lnTo>
                  <a:lnTo>
                    <a:pt x="65341" y="101447"/>
                  </a:lnTo>
                  <a:lnTo>
                    <a:pt x="64473" y="103966"/>
                  </a:lnTo>
                  <a:lnTo>
                    <a:pt x="63151" y="104936"/>
                  </a:lnTo>
                  <a:lnTo>
                    <a:pt x="61117" y="105147"/>
                  </a:lnTo>
                  <a:lnTo>
                    <a:pt x="59122" y="105867"/>
                  </a:lnTo>
                  <a:lnTo>
                    <a:pt x="57150" y="107087"/>
                  </a:lnTo>
                  <a:lnTo>
                    <a:pt x="56211" y="108018"/>
                  </a:lnTo>
                  <a:lnTo>
                    <a:pt x="56321" y="108652"/>
                  </a:lnTo>
                  <a:lnTo>
                    <a:pt x="55890" y="108793"/>
                  </a:lnTo>
                  <a:lnTo>
                    <a:pt x="54928" y="108441"/>
                  </a:lnTo>
                  <a:lnTo>
                    <a:pt x="54475" y="107611"/>
                  </a:lnTo>
                  <a:lnTo>
                    <a:pt x="54529" y="106297"/>
                  </a:lnTo>
                  <a:lnTo>
                    <a:pt x="53520" y="105421"/>
                  </a:lnTo>
                  <a:lnTo>
                    <a:pt x="51463" y="104967"/>
                  </a:lnTo>
                  <a:lnTo>
                    <a:pt x="49116" y="103567"/>
                  </a:lnTo>
                  <a:lnTo>
                    <a:pt x="46471" y="101196"/>
                  </a:lnTo>
                  <a:lnTo>
                    <a:pt x="44640" y="99936"/>
                  </a:lnTo>
                  <a:lnTo>
                    <a:pt x="43616" y="99780"/>
                  </a:lnTo>
                  <a:lnTo>
                    <a:pt x="42153" y="100719"/>
                  </a:lnTo>
                  <a:lnTo>
                    <a:pt x="40228" y="102753"/>
                  </a:lnTo>
                  <a:lnTo>
                    <a:pt x="38648" y="103551"/>
                  </a:lnTo>
                  <a:lnTo>
                    <a:pt x="37404" y="103136"/>
                  </a:lnTo>
                  <a:lnTo>
                    <a:pt x="36442" y="103848"/>
                  </a:lnTo>
                  <a:lnTo>
                    <a:pt x="35769" y="105702"/>
                  </a:lnTo>
                  <a:lnTo>
                    <a:pt x="34525" y="107150"/>
                  </a:lnTo>
                  <a:lnTo>
                    <a:pt x="31802" y="108738"/>
                  </a:lnTo>
                  <a:lnTo>
                    <a:pt x="31622" y="108926"/>
                  </a:lnTo>
                  <a:lnTo>
                    <a:pt x="28508" y="111062"/>
                  </a:lnTo>
                  <a:lnTo>
                    <a:pt x="26013" y="113213"/>
                  </a:lnTo>
                  <a:lnTo>
                    <a:pt x="23110" y="116100"/>
                  </a:lnTo>
                  <a:lnTo>
                    <a:pt x="21741" y="116546"/>
                  </a:lnTo>
                  <a:lnTo>
                    <a:pt x="20435" y="115842"/>
                  </a:lnTo>
                  <a:lnTo>
                    <a:pt x="18463" y="115138"/>
                  </a:lnTo>
                  <a:lnTo>
                    <a:pt x="17423" y="114160"/>
                  </a:lnTo>
                  <a:lnTo>
                    <a:pt x="19410" y="109270"/>
                  </a:lnTo>
                  <a:lnTo>
                    <a:pt x="21921" y="103848"/>
                  </a:lnTo>
                  <a:lnTo>
                    <a:pt x="22594" y="101345"/>
                  </a:lnTo>
                  <a:lnTo>
                    <a:pt x="22696" y="99514"/>
                  </a:lnTo>
                  <a:lnTo>
                    <a:pt x="22453" y="98028"/>
                  </a:lnTo>
                  <a:lnTo>
                    <a:pt x="21468" y="96471"/>
                  </a:lnTo>
                  <a:lnTo>
                    <a:pt x="20544" y="95266"/>
                  </a:lnTo>
                  <a:lnTo>
                    <a:pt x="20458" y="94460"/>
                  </a:lnTo>
                  <a:lnTo>
                    <a:pt x="20756" y="93615"/>
                  </a:lnTo>
                  <a:lnTo>
                    <a:pt x="21765" y="92356"/>
                  </a:lnTo>
                  <a:lnTo>
                    <a:pt x="23063" y="90400"/>
                  </a:lnTo>
                  <a:lnTo>
                    <a:pt x="24268" y="86386"/>
                  </a:lnTo>
                  <a:lnTo>
                    <a:pt x="25716" y="82130"/>
                  </a:lnTo>
                  <a:lnTo>
                    <a:pt x="25575" y="79549"/>
                  </a:lnTo>
                  <a:lnTo>
                    <a:pt x="24409" y="76717"/>
                  </a:lnTo>
                  <a:lnTo>
                    <a:pt x="23768" y="74025"/>
                  </a:lnTo>
                  <a:lnTo>
                    <a:pt x="24276" y="70356"/>
                  </a:lnTo>
                  <a:lnTo>
                    <a:pt x="24088" y="68924"/>
                  </a:lnTo>
                  <a:lnTo>
                    <a:pt x="22829" y="68205"/>
                  </a:lnTo>
                  <a:lnTo>
                    <a:pt x="18698" y="67477"/>
                  </a:lnTo>
                  <a:lnTo>
                    <a:pt x="17368" y="67602"/>
                  </a:lnTo>
                  <a:lnTo>
                    <a:pt x="16320" y="68072"/>
                  </a:lnTo>
                  <a:lnTo>
                    <a:pt x="15185" y="69073"/>
                  </a:lnTo>
                  <a:lnTo>
                    <a:pt x="13808" y="69699"/>
                  </a:lnTo>
                  <a:lnTo>
                    <a:pt x="11211" y="70051"/>
                  </a:lnTo>
                  <a:lnTo>
                    <a:pt x="8755" y="68807"/>
                  </a:lnTo>
                  <a:lnTo>
                    <a:pt x="6697" y="66695"/>
                  </a:lnTo>
                  <a:lnTo>
                    <a:pt x="6204" y="64113"/>
                  </a:lnTo>
                  <a:lnTo>
                    <a:pt x="7714" y="61031"/>
                  </a:lnTo>
                  <a:lnTo>
                    <a:pt x="8770" y="58535"/>
                  </a:lnTo>
                  <a:lnTo>
                    <a:pt x="9396" y="56391"/>
                  </a:lnTo>
                  <a:lnTo>
                    <a:pt x="9326" y="55374"/>
                  </a:lnTo>
                  <a:lnTo>
                    <a:pt x="8887" y="54318"/>
                  </a:lnTo>
                  <a:lnTo>
                    <a:pt x="8269" y="54170"/>
                  </a:lnTo>
                  <a:lnTo>
                    <a:pt x="6955" y="52855"/>
                  </a:lnTo>
                  <a:lnTo>
                    <a:pt x="5672" y="50539"/>
                  </a:lnTo>
                  <a:lnTo>
                    <a:pt x="4451" y="49475"/>
                  </a:lnTo>
                  <a:lnTo>
                    <a:pt x="3317" y="49671"/>
                  </a:lnTo>
                  <a:lnTo>
                    <a:pt x="2261" y="50555"/>
                  </a:lnTo>
                  <a:lnTo>
                    <a:pt x="1299" y="52104"/>
                  </a:lnTo>
                  <a:lnTo>
                    <a:pt x="540" y="52746"/>
                  </a:lnTo>
                  <a:lnTo>
                    <a:pt x="0" y="52456"/>
                  </a:lnTo>
                  <a:lnTo>
                    <a:pt x="164" y="51087"/>
                  </a:lnTo>
                  <a:lnTo>
                    <a:pt x="321" y="49788"/>
                  </a:lnTo>
                  <a:lnTo>
                    <a:pt x="1510" y="44734"/>
                  </a:lnTo>
                  <a:lnTo>
                    <a:pt x="2950" y="41449"/>
                  </a:lnTo>
                  <a:lnTo>
                    <a:pt x="4639" y="39923"/>
                  </a:lnTo>
                  <a:lnTo>
                    <a:pt x="6423" y="39274"/>
                  </a:lnTo>
                  <a:lnTo>
                    <a:pt x="8300" y="39516"/>
                  </a:lnTo>
                  <a:lnTo>
                    <a:pt x="9889" y="39235"/>
                  </a:lnTo>
                  <a:lnTo>
                    <a:pt x="11156" y="38429"/>
                  </a:lnTo>
                  <a:lnTo>
                    <a:pt x="11039" y="37967"/>
                  </a:lnTo>
                  <a:lnTo>
                    <a:pt x="9537" y="37850"/>
                  </a:lnTo>
                  <a:lnTo>
                    <a:pt x="8934" y="36974"/>
                  </a:lnTo>
                  <a:lnTo>
                    <a:pt x="9255" y="35323"/>
                  </a:lnTo>
                  <a:lnTo>
                    <a:pt x="9912" y="34251"/>
                  </a:lnTo>
                  <a:lnTo>
                    <a:pt x="10945" y="33758"/>
                  </a:lnTo>
                  <a:lnTo>
                    <a:pt x="11946" y="32100"/>
                  </a:lnTo>
                  <a:lnTo>
                    <a:pt x="12909" y="29260"/>
                  </a:lnTo>
                  <a:lnTo>
                    <a:pt x="14090" y="27828"/>
                  </a:lnTo>
                  <a:lnTo>
                    <a:pt x="15467" y="27789"/>
                  </a:lnTo>
                  <a:lnTo>
                    <a:pt x="17837" y="26576"/>
                  </a:lnTo>
                  <a:lnTo>
                    <a:pt x="21194" y="24174"/>
                  </a:lnTo>
                  <a:lnTo>
                    <a:pt x="22485" y="21851"/>
                  </a:lnTo>
                  <a:lnTo>
                    <a:pt x="23752" y="22915"/>
                  </a:lnTo>
                  <a:lnTo>
                    <a:pt x="23275" y="25606"/>
                  </a:lnTo>
                  <a:lnTo>
                    <a:pt x="23940" y="26169"/>
                  </a:lnTo>
                  <a:lnTo>
                    <a:pt x="24252" y="27132"/>
                  </a:lnTo>
                  <a:lnTo>
                    <a:pt x="24081" y="28634"/>
                  </a:lnTo>
                  <a:lnTo>
                    <a:pt x="24362" y="29909"/>
                  </a:lnTo>
                  <a:lnTo>
                    <a:pt x="24878" y="30527"/>
                  </a:lnTo>
                  <a:lnTo>
                    <a:pt x="25606" y="30840"/>
                  </a:lnTo>
                  <a:lnTo>
                    <a:pt x="29165" y="29745"/>
                  </a:lnTo>
                  <a:lnTo>
                    <a:pt x="31341" y="29666"/>
                  </a:lnTo>
                  <a:lnTo>
                    <a:pt x="32256" y="30386"/>
                  </a:lnTo>
                  <a:lnTo>
                    <a:pt x="33077" y="30832"/>
                  </a:lnTo>
                  <a:lnTo>
                    <a:pt x="34110" y="31176"/>
                  </a:lnTo>
                  <a:lnTo>
                    <a:pt x="34908" y="31638"/>
                  </a:lnTo>
                  <a:lnTo>
                    <a:pt x="35417" y="31489"/>
                  </a:lnTo>
                  <a:lnTo>
                    <a:pt x="36637" y="30370"/>
                  </a:lnTo>
                  <a:lnTo>
                    <a:pt x="37005" y="30175"/>
                  </a:lnTo>
                  <a:lnTo>
                    <a:pt x="37044" y="29627"/>
                  </a:lnTo>
                  <a:lnTo>
                    <a:pt x="36191" y="28618"/>
                  </a:lnTo>
                  <a:lnTo>
                    <a:pt x="35307" y="27773"/>
                  </a:lnTo>
                  <a:lnTo>
                    <a:pt x="35338" y="25896"/>
                  </a:lnTo>
                  <a:lnTo>
                    <a:pt x="35753" y="22641"/>
                  </a:lnTo>
                  <a:lnTo>
                    <a:pt x="35839" y="20951"/>
                  </a:lnTo>
                  <a:lnTo>
                    <a:pt x="35761" y="16907"/>
                  </a:lnTo>
                  <a:lnTo>
                    <a:pt x="35605" y="15764"/>
                  </a:lnTo>
                  <a:lnTo>
                    <a:pt x="34791" y="14450"/>
                  </a:lnTo>
                  <a:lnTo>
                    <a:pt x="32671" y="11923"/>
                  </a:lnTo>
                  <a:lnTo>
                    <a:pt x="32076" y="10382"/>
                  </a:lnTo>
                  <a:lnTo>
                    <a:pt x="31732" y="8841"/>
                  </a:lnTo>
                  <a:lnTo>
                    <a:pt x="31763" y="7863"/>
                  </a:lnTo>
                  <a:lnTo>
                    <a:pt x="31223" y="6744"/>
                  </a:lnTo>
                  <a:lnTo>
                    <a:pt x="30949" y="5703"/>
                  </a:lnTo>
                  <a:lnTo>
                    <a:pt x="31896" y="5171"/>
                  </a:lnTo>
                  <a:lnTo>
                    <a:pt x="33046" y="3966"/>
                  </a:lnTo>
                  <a:lnTo>
                    <a:pt x="33625" y="2128"/>
                  </a:lnTo>
                  <a:lnTo>
                    <a:pt x="34173" y="782"/>
                  </a:lnTo>
                  <a:lnTo>
                    <a:pt x="34971" y="211"/>
                  </a:lnTo>
                  <a:lnTo>
                    <a:pt x="35659" y="0"/>
                  </a:lnTo>
                  <a:lnTo>
                    <a:pt x="36121" y="117"/>
                  </a:lnTo>
                  <a:lnTo>
                    <a:pt x="37920" y="2527"/>
                  </a:lnTo>
                  <a:lnTo>
                    <a:pt x="40197" y="1322"/>
                  </a:lnTo>
                  <a:lnTo>
                    <a:pt x="41918" y="1330"/>
                  </a:lnTo>
                  <a:lnTo>
                    <a:pt x="43397" y="196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1A111A65-8C8C-87B8-F2AB-57A726E0971E}"/>
                </a:ext>
              </a:extLst>
            </p:cNvPr>
            <p:cNvSpPr>
              <a:spLocks/>
            </p:cNvSpPr>
            <p:nvPr/>
          </p:nvSpPr>
          <p:spPr>
            <a:xfrm>
              <a:off x="8021756" y="3840750"/>
              <a:ext cx="32420" cy="42199"/>
            </a:xfrm>
            <a:custGeom>
              <a:avLst/>
              <a:gdLst>
                <a:gd name="connsiteX0" fmla="*/ 16703 w 32420"/>
                <a:gd name="connsiteY0" fmla="*/ 32890 h 42199"/>
                <a:gd name="connsiteX1" fmla="*/ 16077 w 32420"/>
                <a:gd name="connsiteY1" fmla="*/ 33320 h 42199"/>
                <a:gd name="connsiteX2" fmla="*/ 14912 w 32420"/>
                <a:gd name="connsiteY2" fmla="*/ 34517 h 42199"/>
                <a:gd name="connsiteX3" fmla="*/ 13746 w 32420"/>
                <a:gd name="connsiteY3" fmla="*/ 35487 h 42199"/>
                <a:gd name="connsiteX4" fmla="*/ 11391 w 32420"/>
                <a:gd name="connsiteY4" fmla="*/ 36997 h 42199"/>
                <a:gd name="connsiteX5" fmla="*/ 10859 w 32420"/>
                <a:gd name="connsiteY5" fmla="*/ 37897 h 42199"/>
                <a:gd name="connsiteX6" fmla="*/ 10335 w 32420"/>
                <a:gd name="connsiteY6" fmla="*/ 37083 h 42199"/>
                <a:gd name="connsiteX7" fmla="*/ 9310 w 32420"/>
                <a:gd name="connsiteY7" fmla="*/ 37638 h 42199"/>
                <a:gd name="connsiteX8" fmla="*/ 8449 w 32420"/>
                <a:gd name="connsiteY8" fmla="*/ 41057 h 42199"/>
                <a:gd name="connsiteX9" fmla="*/ 6650 w 32420"/>
                <a:gd name="connsiteY9" fmla="*/ 42199 h 42199"/>
                <a:gd name="connsiteX10" fmla="*/ 4397 w 32420"/>
                <a:gd name="connsiteY10" fmla="*/ 42098 h 42199"/>
                <a:gd name="connsiteX11" fmla="*/ 2519 w 32420"/>
                <a:gd name="connsiteY11" fmla="*/ 41777 h 42199"/>
                <a:gd name="connsiteX12" fmla="*/ 0 w 32420"/>
                <a:gd name="connsiteY12" fmla="*/ 41988 h 42199"/>
                <a:gd name="connsiteX13" fmla="*/ 1025 w 32420"/>
                <a:gd name="connsiteY13" fmla="*/ 40001 h 42199"/>
                <a:gd name="connsiteX14" fmla="*/ 2089 w 32420"/>
                <a:gd name="connsiteY14" fmla="*/ 37412 h 42199"/>
                <a:gd name="connsiteX15" fmla="*/ 3137 w 32420"/>
                <a:gd name="connsiteY15" fmla="*/ 33922 h 42199"/>
                <a:gd name="connsiteX16" fmla="*/ 4991 w 32420"/>
                <a:gd name="connsiteY16" fmla="*/ 31020 h 42199"/>
                <a:gd name="connsiteX17" fmla="*/ 8833 w 32420"/>
                <a:gd name="connsiteY17" fmla="*/ 21131 h 42199"/>
                <a:gd name="connsiteX18" fmla="*/ 11055 w 32420"/>
                <a:gd name="connsiteY18" fmla="*/ 17118 h 42199"/>
                <a:gd name="connsiteX19" fmla="*/ 11844 w 32420"/>
                <a:gd name="connsiteY19" fmla="*/ 11406 h 42199"/>
                <a:gd name="connsiteX20" fmla="*/ 15279 w 32420"/>
                <a:gd name="connsiteY20" fmla="*/ 6407 h 42199"/>
                <a:gd name="connsiteX21" fmla="*/ 17845 w 32420"/>
                <a:gd name="connsiteY21" fmla="*/ 4921 h 42199"/>
                <a:gd name="connsiteX22" fmla="*/ 19089 w 32420"/>
                <a:gd name="connsiteY22" fmla="*/ 3489 h 42199"/>
                <a:gd name="connsiteX23" fmla="*/ 19058 w 32420"/>
                <a:gd name="connsiteY23" fmla="*/ 1314 h 42199"/>
                <a:gd name="connsiteX24" fmla="*/ 22892 w 32420"/>
                <a:gd name="connsiteY24" fmla="*/ 1330 h 42199"/>
                <a:gd name="connsiteX25" fmla="*/ 25364 w 32420"/>
                <a:gd name="connsiteY25" fmla="*/ 1220 h 42199"/>
                <a:gd name="connsiteX26" fmla="*/ 26076 w 32420"/>
                <a:gd name="connsiteY26" fmla="*/ 0 h 42199"/>
                <a:gd name="connsiteX27" fmla="*/ 28008 w 32420"/>
                <a:gd name="connsiteY27" fmla="*/ 555 h 42199"/>
                <a:gd name="connsiteX28" fmla="*/ 29080 w 32420"/>
                <a:gd name="connsiteY28" fmla="*/ 1729 h 42199"/>
                <a:gd name="connsiteX29" fmla="*/ 28110 w 32420"/>
                <a:gd name="connsiteY29" fmla="*/ 2973 h 42199"/>
                <a:gd name="connsiteX30" fmla="*/ 26740 w 32420"/>
                <a:gd name="connsiteY30" fmla="*/ 4389 h 42199"/>
                <a:gd name="connsiteX31" fmla="*/ 26819 w 32420"/>
                <a:gd name="connsiteY31" fmla="*/ 4757 h 42199"/>
                <a:gd name="connsiteX32" fmla="*/ 27844 w 32420"/>
                <a:gd name="connsiteY32" fmla="*/ 4874 h 42199"/>
                <a:gd name="connsiteX33" fmla="*/ 29580 w 32420"/>
                <a:gd name="connsiteY33" fmla="*/ 5641 h 42199"/>
                <a:gd name="connsiteX34" fmla="*/ 30644 w 32420"/>
                <a:gd name="connsiteY34" fmla="*/ 6540 h 42199"/>
                <a:gd name="connsiteX35" fmla="*/ 32420 w 32420"/>
                <a:gd name="connsiteY35" fmla="*/ 12126 h 42199"/>
                <a:gd name="connsiteX36" fmla="*/ 31325 w 32420"/>
                <a:gd name="connsiteY36" fmla="*/ 14418 h 42199"/>
                <a:gd name="connsiteX37" fmla="*/ 29620 w 32420"/>
                <a:gd name="connsiteY37" fmla="*/ 16468 h 42199"/>
                <a:gd name="connsiteX38" fmla="*/ 28861 w 32420"/>
                <a:gd name="connsiteY38" fmla="*/ 16648 h 42199"/>
                <a:gd name="connsiteX39" fmla="*/ 27366 w 32420"/>
                <a:gd name="connsiteY39" fmla="*/ 17665 h 42199"/>
                <a:gd name="connsiteX40" fmla="*/ 26115 w 32420"/>
                <a:gd name="connsiteY40" fmla="*/ 19058 h 42199"/>
                <a:gd name="connsiteX41" fmla="*/ 25676 w 32420"/>
                <a:gd name="connsiteY41" fmla="*/ 19934 h 42199"/>
                <a:gd name="connsiteX42" fmla="*/ 25770 w 32420"/>
                <a:gd name="connsiteY42" fmla="*/ 20755 h 42199"/>
                <a:gd name="connsiteX43" fmla="*/ 27539 w 32420"/>
                <a:gd name="connsiteY43" fmla="*/ 21780 h 42199"/>
                <a:gd name="connsiteX44" fmla="*/ 27593 w 32420"/>
                <a:gd name="connsiteY44" fmla="*/ 22195 h 42199"/>
                <a:gd name="connsiteX45" fmla="*/ 27225 w 32420"/>
                <a:gd name="connsiteY45" fmla="*/ 22524 h 42199"/>
                <a:gd name="connsiteX46" fmla="*/ 25794 w 32420"/>
                <a:gd name="connsiteY46" fmla="*/ 22297 h 42199"/>
                <a:gd name="connsiteX47" fmla="*/ 23947 w 32420"/>
                <a:gd name="connsiteY47" fmla="*/ 22187 h 42199"/>
                <a:gd name="connsiteX48" fmla="*/ 22860 w 32420"/>
                <a:gd name="connsiteY48" fmla="*/ 22195 h 42199"/>
                <a:gd name="connsiteX49" fmla="*/ 21600 w 32420"/>
                <a:gd name="connsiteY49" fmla="*/ 22398 h 42199"/>
                <a:gd name="connsiteX50" fmla="*/ 19989 w 32420"/>
                <a:gd name="connsiteY50" fmla="*/ 23650 h 42199"/>
                <a:gd name="connsiteX51" fmla="*/ 19269 w 32420"/>
                <a:gd name="connsiteY51" fmla="*/ 24480 h 42199"/>
                <a:gd name="connsiteX52" fmla="*/ 18886 w 32420"/>
                <a:gd name="connsiteY52" fmla="*/ 25011 h 42199"/>
                <a:gd name="connsiteX53" fmla="*/ 18307 w 32420"/>
                <a:gd name="connsiteY53" fmla="*/ 26709 h 42199"/>
                <a:gd name="connsiteX54" fmla="*/ 18956 w 32420"/>
                <a:gd name="connsiteY54" fmla="*/ 27875 h 42199"/>
                <a:gd name="connsiteX55" fmla="*/ 20161 w 32420"/>
                <a:gd name="connsiteY55" fmla="*/ 28540 h 42199"/>
                <a:gd name="connsiteX56" fmla="*/ 20333 w 32420"/>
                <a:gd name="connsiteY56" fmla="*/ 28876 h 42199"/>
                <a:gd name="connsiteX57" fmla="*/ 20059 w 32420"/>
                <a:gd name="connsiteY57" fmla="*/ 29463 h 42199"/>
                <a:gd name="connsiteX58" fmla="*/ 18862 w 32420"/>
                <a:gd name="connsiteY58" fmla="*/ 30198 h 42199"/>
                <a:gd name="connsiteX59" fmla="*/ 17963 w 32420"/>
                <a:gd name="connsiteY59" fmla="*/ 31098 h 42199"/>
                <a:gd name="connsiteX60" fmla="*/ 17704 w 32420"/>
                <a:gd name="connsiteY60" fmla="*/ 32013 h 42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32420" h="42199">
                  <a:moveTo>
                    <a:pt x="16703" y="32890"/>
                  </a:moveTo>
                  <a:lnTo>
                    <a:pt x="16077" y="33320"/>
                  </a:lnTo>
                  <a:lnTo>
                    <a:pt x="14912" y="34517"/>
                  </a:lnTo>
                  <a:lnTo>
                    <a:pt x="13746" y="35487"/>
                  </a:lnTo>
                  <a:lnTo>
                    <a:pt x="11391" y="36997"/>
                  </a:lnTo>
                  <a:lnTo>
                    <a:pt x="10859" y="37897"/>
                  </a:lnTo>
                  <a:lnTo>
                    <a:pt x="10335" y="37083"/>
                  </a:lnTo>
                  <a:lnTo>
                    <a:pt x="9310" y="37638"/>
                  </a:lnTo>
                  <a:lnTo>
                    <a:pt x="8449" y="41057"/>
                  </a:lnTo>
                  <a:lnTo>
                    <a:pt x="6650" y="42199"/>
                  </a:lnTo>
                  <a:lnTo>
                    <a:pt x="4397" y="42098"/>
                  </a:lnTo>
                  <a:lnTo>
                    <a:pt x="2519" y="41777"/>
                  </a:lnTo>
                  <a:lnTo>
                    <a:pt x="0" y="41988"/>
                  </a:lnTo>
                  <a:lnTo>
                    <a:pt x="1025" y="40001"/>
                  </a:lnTo>
                  <a:lnTo>
                    <a:pt x="2089" y="37412"/>
                  </a:lnTo>
                  <a:lnTo>
                    <a:pt x="3137" y="33922"/>
                  </a:lnTo>
                  <a:lnTo>
                    <a:pt x="4991" y="31020"/>
                  </a:lnTo>
                  <a:lnTo>
                    <a:pt x="8833" y="21131"/>
                  </a:lnTo>
                  <a:lnTo>
                    <a:pt x="11055" y="17118"/>
                  </a:lnTo>
                  <a:lnTo>
                    <a:pt x="11844" y="11406"/>
                  </a:lnTo>
                  <a:lnTo>
                    <a:pt x="15279" y="6407"/>
                  </a:lnTo>
                  <a:lnTo>
                    <a:pt x="17845" y="4921"/>
                  </a:lnTo>
                  <a:lnTo>
                    <a:pt x="19089" y="3489"/>
                  </a:lnTo>
                  <a:lnTo>
                    <a:pt x="19058" y="1314"/>
                  </a:lnTo>
                  <a:lnTo>
                    <a:pt x="22892" y="1330"/>
                  </a:lnTo>
                  <a:lnTo>
                    <a:pt x="25364" y="1220"/>
                  </a:lnTo>
                  <a:lnTo>
                    <a:pt x="26076" y="0"/>
                  </a:lnTo>
                  <a:lnTo>
                    <a:pt x="28008" y="555"/>
                  </a:lnTo>
                  <a:lnTo>
                    <a:pt x="29080" y="1729"/>
                  </a:lnTo>
                  <a:lnTo>
                    <a:pt x="28110" y="2973"/>
                  </a:lnTo>
                  <a:lnTo>
                    <a:pt x="26740" y="4389"/>
                  </a:lnTo>
                  <a:lnTo>
                    <a:pt x="26819" y="4757"/>
                  </a:lnTo>
                  <a:lnTo>
                    <a:pt x="27844" y="4874"/>
                  </a:lnTo>
                  <a:lnTo>
                    <a:pt x="29580" y="5641"/>
                  </a:lnTo>
                  <a:lnTo>
                    <a:pt x="30644" y="6540"/>
                  </a:lnTo>
                  <a:lnTo>
                    <a:pt x="32420" y="12126"/>
                  </a:lnTo>
                  <a:lnTo>
                    <a:pt x="31325" y="14418"/>
                  </a:lnTo>
                  <a:lnTo>
                    <a:pt x="29620" y="16468"/>
                  </a:lnTo>
                  <a:lnTo>
                    <a:pt x="28861" y="16648"/>
                  </a:lnTo>
                  <a:lnTo>
                    <a:pt x="27366" y="17665"/>
                  </a:lnTo>
                  <a:lnTo>
                    <a:pt x="26115" y="19058"/>
                  </a:lnTo>
                  <a:lnTo>
                    <a:pt x="25676" y="19934"/>
                  </a:lnTo>
                  <a:lnTo>
                    <a:pt x="25770" y="20755"/>
                  </a:lnTo>
                  <a:lnTo>
                    <a:pt x="27539" y="21780"/>
                  </a:lnTo>
                  <a:lnTo>
                    <a:pt x="27593" y="22195"/>
                  </a:lnTo>
                  <a:lnTo>
                    <a:pt x="27225" y="22524"/>
                  </a:lnTo>
                  <a:lnTo>
                    <a:pt x="25794" y="22297"/>
                  </a:lnTo>
                  <a:lnTo>
                    <a:pt x="23947" y="22187"/>
                  </a:lnTo>
                  <a:lnTo>
                    <a:pt x="22860" y="22195"/>
                  </a:lnTo>
                  <a:lnTo>
                    <a:pt x="21600" y="22398"/>
                  </a:lnTo>
                  <a:lnTo>
                    <a:pt x="19989" y="23650"/>
                  </a:lnTo>
                  <a:lnTo>
                    <a:pt x="19269" y="24480"/>
                  </a:lnTo>
                  <a:lnTo>
                    <a:pt x="18886" y="25011"/>
                  </a:lnTo>
                  <a:lnTo>
                    <a:pt x="18307" y="26709"/>
                  </a:lnTo>
                  <a:lnTo>
                    <a:pt x="18956" y="27875"/>
                  </a:lnTo>
                  <a:lnTo>
                    <a:pt x="20161" y="28540"/>
                  </a:lnTo>
                  <a:lnTo>
                    <a:pt x="20333" y="28876"/>
                  </a:lnTo>
                  <a:lnTo>
                    <a:pt x="20059" y="29463"/>
                  </a:lnTo>
                  <a:lnTo>
                    <a:pt x="18862" y="30198"/>
                  </a:lnTo>
                  <a:lnTo>
                    <a:pt x="17963" y="31098"/>
                  </a:lnTo>
                  <a:lnTo>
                    <a:pt x="17704" y="3201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CE868D0D-4D4C-75CE-5490-06C2D4265819}"/>
                </a:ext>
              </a:extLst>
            </p:cNvPr>
            <p:cNvSpPr>
              <a:spLocks/>
            </p:cNvSpPr>
            <p:nvPr/>
          </p:nvSpPr>
          <p:spPr>
            <a:xfrm>
              <a:off x="5909960" y="4338078"/>
              <a:ext cx="4091" cy="8441"/>
            </a:xfrm>
            <a:custGeom>
              <a:avLst/>
              <a:gdLst>
                <a:gd name="connsiteX0" fmla="*/ 3904 w 4091"/>
                <a:gd name="connsiteY0" fmla="*/ 6094 h 8441"/>
                <a:gd name="connsiteX1" fmla="*/ 2668 w 4091"/>
                <a:gd name="connsiteY1" fmla="*/ 8441 h 8441"/>
                <a:gd name="connsiteX2" fmla="*/ 266 w 4091"/>
                <a:gd name="connsiteY2" fmla="*/ 6971 h 8441"/>
                <a:gd name="connsiteX3" fmla="*/ 0 w 4091"/>
                <a:gd name="connsiteY3" fmla="*/ 5116 h 8441"/>
                <a:gd name="connsiteX4" fmla="*/ 211 w 4091"/>
                <a:gd name="connsiteY4" fmla="*/ 3998 h 8441"/>
                <a:gd name="connsiteX5" fmla="*/ 1674 w 4091"/>
                <a:gd name="connsiteY5" fmla="*/ 1854 h 8441"/>
                <a:gd name="connsiteX6" fmla="*/ 2817 w 4091"/>
                <a:gd name="connsiteY6" fmla="*/ 462 h 8441"/>
                <a:gd name="connsiteX7" fmla="*/ 3622 w 4091"/>
                <a:gd name="connsiteY7" fmla="*/ 0 h 8441"/>
                <a:gd name="connsiteX8" fmla="*/ 4092 w 4091"/>
                <a:gd name="connsiteY8" fmla="*/ 1846 h 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91" h="8441">
                  <a:moveTo>
                    <a:pt x="3904" y="6094"/>
                  </a:moveTo>
                  <a:lnTo>
                    <a:pt x="2668" y="8441"/>
                  </a:lnTo>
                  <a:lnTo>
                    <a:pt x="266" y="6971"/>
                  </a:lnTo>
                  <a:lnTo>
                    <a:pt x="0" y="5116"/>
                  </a:lnTo>
                  <a:lnTo>
                    <a:pt x="211" y="3998"/>
                  </a:lnTo>
                  <a:lnTo>
                    <a:pt x="1674" y="1854"/>
                  </a:lnTo>
                  <a:lnTo>
                    <a:pt x="2817" y="462"/>
                  </a:lnTo>
                  <a:lnTo>
                    <a:pt x="3622" y="0"/>
                  </a:lnTo>
                  <a:lnTo>
                    <a:pt x="4092" y="184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27C2B6DB-E347-D83B-D999-A63E8FE0C6C3}"/>
                </a:ext>
              </a:extLst>
            </p:cNvPr>
            <p:cNvSpPr>
              <a:spLocks/>
            </p:cNvSpPr>
            <p:nvPr/>
          </p:nvSpPr>
          <p:spPr>
            <a:xfrm>
              <a:off x="7459039" y="3474089"/>
              <a:ext cx="2871" cy="6868"/>
            </a:xfrm>
            <a:custGeom>
              <a:avLst/>
              <a:gdLst>
                <a:gd name="connsiteX0" fmla="*/ 2206 w 2871"/>
                <a:gd name="connsiteY0" fmla="*/ 6869 h 6868"/>
                <a:gd name="connsiteX1" fmla="*/ 501 w 2871"/>
                <a:gd name="connsiteY1" fmla="*/ 6697 h 6868"/>
                <a:gd name="connsiteX2" fmla="*/ 180 w 2871"/>
                <a:gd name="connsiteY2" fmla="*/ 6713 h 6868"/>
                <a:gd name="connsiteX3" fmla="*/ 0 w 2871"/>
                <a:gd name="connsiteY3" fmla="*/ 5578 h 6868"/>
                <a:gd name="connsiteX4" fmla="*/ 102 w 2871"/>
                <a:gd name="connsiteY4" fmla="*/ 3161 h 6868"/>
                <a:gd name="connsiteX5" fmla="*/ 1048 w 2871"/>
                <a:gd name="connsiteY5" fmla="*/ 0 h 6868"/>
                <a:gd name="connsiteX6" fmla="*/ 1252 w 2871"/>
                <a:gd name="connsiteY6" fmla="*/ 516 h 6868"/>
                <a:gd name="connsiteX7" fmla="*/ 1369 w 2871"/>
                <a:gd name="connsiteY7" fmla="*/ 1181 h 6868"/>
                <a:gd name="connsiteX8" fmla="*/ 1565 w 2871"/>
                <a:gd name="connsiteY8" fmla="*/ 1885 h 6868"/>
                <a:gd name="connsiteX9" fmla="*/ 1674 w 2871"/>
                <a:gd name="connsiteY9" fmla="*/ 2746 h 6868"/>
                <a:gd name="connsiteX10" fmla="*/ 2026 w 2871"/>
                <a:gd name="connsiteY10" fmla="*/ 3630 h 6868"/>
                <a:gd name="connsiteX11" fmla="*/ 2668 w 2871"/>
                <a:gd name="connsiteY11" fmla="*/ 4467 h 6868"/>
                <a:gd name="connsiteX12" fmla="*/ 2871 w 2871"/>
                <a:gd name="connsiteY12" fmla="*/ 5265 h 6868"/>
                <a:gd name="connsiteX13" fmla="*/ 2550 w 2871"/>
                <a:gd name="connsiteY13" fmla="*/ 6274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71" h="6868">
                  <a:moveTo>
                    <a:pt x="2206" y="6869"/>
                  </a:moveTo>
                  <a:lnTo>
                    <a:pt x="501" y="6697"/>
                  </a:lnTo>
                  <a:lnTo>
                    <a:pt x="180" y="6713"/>
                  </a:lnTo>
                  <a:lnTo>
                    <a:pt x="0" y="5578"/>
                  </a:lnTo>
                  <a:lnTo>
                    <a:pt x="102" y="3161"/>
                  </a:lnTo>
                  <a:lnTo>
                    <a:pt x="1048" y="0"/>
                  </a:lnTo>
                  <a:lnTo>
                    <a:pt x="1252" y="516"/>
                  </a:lnTo>
                  <a:lnTo>
                    <a:pt x="1369" y="1181"/>
                  </a:lnTo>
                  <a:lnTo>
                    <a:pt x="1565" y="1885"/>
                  </a:lnTo>
                  <a:lnTo>
                    <a:pt x="1674" y="2746"/>
                  </a:lnTo>
                  <a:lnTo>
                    <a:pt x="2026" y="3630"/>
                  </a:lnTo>
                  <a:lnTo>
                    <a:pt x="2668" y="4467"/>
                  </a:lnTo>
                  <a:lnTo>
                    <a:pt x="2871" y="5265"/>
                  </a:lnTo>
                  <a:lnTo>
                    <a:pt x="2550" y="627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676747A8-F15E-000F-D5B3-F302C8706D4A}"/>
                </a:ext>
              </a:extLst>
            </p:cNvPr>
            <p:cNvSpPr>
              <a:spLocks/>
            </p:cNvSpPr>
            <p:nvPr/>
          </p:nvSpPr>
          <p:spPr>
            <a:xfrm>
              <a:off x="9001015" y="4433555"/>
              <a:ext cx="47621" cy="85103"/>
            </a:xfrm>
            <a:custGeom>
              <a:avLst/>
              <a:gdLst>
                <a:gd name="connsiteX0" fmla="*/ 6008 w 47621"/>
                <a:gd name="connsiteY0" fmla="*/ 0 h 85103"/>
                <a:gd name="connsiteX1" fmla="*/ 8121 w 47621"/>
                <a:gd name="connsiteY1" fmla="*/ 117 h 85103"/>
                <a:gd name="connsiteX2" fmla="*/ 10374 w 47621"/>
                <a:gd name="connsiteY2" fmla="*/ 63 h 85103"/>
                <a:gd name="connsiteX3" fmla="*/ 11947 w 47621"/>
                <a:gd name="connsiteY3" fmla="*/ 368 h 85103"/>
                <a:gd name="connsiteX4" fmla="*/ 14653 w 47621"/>
                <a:gd name="connsiteY4" fmla="*/ 3779 h 85103"/>
                <a:gd name="connsiteX5" fmla="*/ 22007 w 47621"/>
                <a:gd name="connsiteY5" fmla="*/ 9881 h 85103"/>
                <a:gd name="connsiteX6" fmla="*/ 26021 w 47621"/>
                <a:gd name="connsiteY6" fmla="*/ 16077 h 85103"/>
                <a:gd name="connsiteX7" fmla="*/ 26381 w 47621"/>
                <a:gd name="connsiteY7" fmla="*/ 17431 h 85103"/>
                <a:gd name="connsiteX8" fmla="*/ 26936 w 47621"/>
                <a:gd name="connsiteY8" fmla="*/ 18604 h 85103"/>
                <a:gd name="connsiteX9" fmla="*/ 27899 w 47621"/>
                <a:gd name="connsiteY9" fmla="*/ 18925 h 85103"/>
                <a:gd name="connsiteX10" fmla="*/ 28712 w 47621"/>
                <a:gd name="connsiteY10" fmla="*/ 19457 h 85103"/>
                <a:gd name="connsiteX11" fmla="*/ 32710 w 47621"/>
                <a:gd name="connsiteY11" fmla="*/ 25434 h 85103"/>
                <a:gd name="connsiteX12" fmla="*/ 33179 w 47621"/>
                <a:gd name="connsiteY12" fmla="*/ 26615 h 85103"/>
                <a:gd name="connsiteX13" fmla="*/ 33109 w 47621"/>
                <a:gd name="connsiteY13" fmla="*/ 27922 h 85103"/>
                <a:gd name="connsiteX14" fmla="*/ 33344 w 47621"/>
                <a:gd name="connsiteY14" fmla="*/ 28892 h 85103"/>
                <a:gd name="connsiteX15" fmla="*/ 34392 w 47621"/>
                <a:gd name="connsiteY15" fmla="*/ 29377 h 85103"/>
                <a:gd name="connsiteX16" fmla="*/ 35691 w 47621"/>
                <a:gd name="connsiteY16" fmla="*/ 29627 h 85103"/>
                <a:gd name="connsiteX17" fmla="*/ 36543 w 47621"/>
                <a:gd name="connsiteY17" fmla="*/ 30527 h 85103"/>
                <a:gd name="connsiteX18" fmla="*/ 37631 w 47621"/>
                <a:gd name="connsiteY18" fmla="*/ 35292 h 85103"/>
                <a:gd name="connsiteX19" fmla="*/ 37631 w 47621"/>
                <a:gd name="connsiteY19" fmla="*/ 36778 h 85103"/>
                <a:gd name="connsiteX20" fmla="*/ 37936 w 47621"/>
                <a:gd name="connsiteY20" fmla="*/ 37412 h 85103"/>
                <a:gd name="connsiteX21" fmla="*/ 42974 w 47621"/>
                <a:gd name="connsiteY21" fmla="*/ 44820 h 85103"/>
                <a:gd name="connsiteX22" fmla="*/ 43264 w 47621"/>
                <a:gd name="connsiteY22" fmla="*/ 45720 h 85103"/>
                <a:gd name="connsiteX23" fmla="*/ 43209 w 47621"/>
                <a:gd name="connsiteY23" fmla="*/ 46393 h 85103"/>
                <a:gd name="connsiteX24" fmla="*/ 43357 w 47621"/>
                <a:gd name="connsiteY24" fmla="*/ 46980 h 85103"/>
                <a:gd name="connsiteX25" fmla="*/ 44335 w 47621"/>
                <a:gd name="connsiteY25" fmla="*/ 48286 h 85103"/>
                <a:gd name="connsiteX26" fmla="*/ 45853 w 47621"/>
                <a:gd name="connsiteY26" fmla="*/ 51815 h 85103"/>
                <a:gd name="connsiteX27" fmla="*/ 46635 w 47621"/>
                <a:gd name="connsiteY27" fmla="*/ 52621 h 85103"/>
                <a:gd name="connsiteX28" fmla="*/ 47559 w 47621"/>
                <a:gd name="connsiteY28" fmla="*/ 55703 h 85103"/>
                <a:gd name="connsiteX29" fmla="*/ 47622 w 47621"/>
                <a:gd name="connsiteY29" fmla="*/ 61594 h 85103"/>
                <a:gd name="connsiteX30" fmla="*/ 47277 w 47621"/>
                <a:gd name="connsiteY30" fmla="*/ 64207 h 85103"/>
                <a:gd name="connsiteX31" fmla="*/ 46338 w 47621"/>
                <a:gd name="connsiteY31" fmla="*/ 67399 h 85103"/>
                <a:gd name="connsiteX32" fmla="*/ 45220 w 47621"/>
                <a:gd name="connsiteY32" fmla="*/ 70513 h 85103"/>
                <a:gd name="connsiteX33" fmla="*/ 44015 w 47621"/>
                <a:gd name="connsiteY33" fmla="*/ 72766 h 85103"/>
                <a:gd name="connsiteX34" fmla="*/ 42364 w 47621"/>
                <a:gd name="connsiteY34" fmla="*/ 74667 h 85103"/>
                <a:gd name="connsiteX35" fmla="*/ 36708 w 47621"/>
                <a:gd name="connsiteY35" fmla="*/ 78712 h 85103"/>
                <a:gd name="connsiteX36" fmla="*/ 35088 w 47621"/>
                <a:gd name="connsiteY36" fmla="*/ 79525 h 85103"/>
                <a:gd name="connsiteX37" fmla="*/ 27734 w 47621"/>
                <a:gd name="connsiteY37" fmla="*/ 82060 h 85103"/>
                <a:gd name="connsiteX38" fmla="*/ 22312 w 47621"/>
                <a:gd name="connsiteY38" fmla="*/ 84454 h 85103"/>
                <a:gd name="connsiteX39" fmla="*/ 17298 w 47621"/>
                <a:gd name="connsiteY39" fmla="*/ 85104 h 85103"/>
                <a:gd name="connsiteX40" fmla="*/ 12275 w 47621"/>
                <a:gd name="connsiteY40" fmla="*/ 83781 h 85103"/>
                <a:gd name="connsiteX41" fmla="*/ 8504 w 47621"/>
                <a:gd name="connsiteY41" fmla="*/ 80636 h 85103"/>
                <a:gd name="connsiteX42" fmla="*/ 6572 w 47621"/>
                <a:gd name="connsiteY42" fmla="*/ 75997 h 85103"/>
                <a:gd name="connsiteX43" fmla="*/ 5242 w 47621"/>
                <a:gd name="connsiteY43" fmla="*/ 71162 h 85103"/>
                <a:gd name="connsiteX44" fmla="*/ 3325 w 47621"/>
                <a:gd name="connsiteY44" fmla="*/ 65787 h 85103"/>
                <a:gd name="connsiteX45" fmla="*/ 1847 w 47621"/>
                <a:gd name="connsiteY45" fmla="*/ 49170 h 85103"/>
                <a:gd name="connsiteX46" fmla="*/ 1142 w 47621"/>
                <a:gd name="connsiteY46" fmla="*/ 44523 h 85103"/>
                <a:gd name="connsiteX47" fmla="*/ 0 w 47621"/>
                <a:gd name="connsiteY47" fmla="*/ 38593 h 85103"/>
                <a:gd name="connsiteX48" fmla="*/ 117 w 47621"/>
                <a:gd name="connsiteY48" fmla="*/ 36019 h 85103"/>
                <a:gd name="connsiteX49" fmla="*/ 931 w 47621"/>
                <a:gd name="connsiteY49" fmla="*/ 33555 h 85103"/>
                <a:gd name="connsiteX50" fmla="*/ 923 w 47621"/>
                <a:gd name="connsiteY50" fmla="*/ 38961 h 85103"/>
                <a:gd name="connsiteX51" fmla="*/ 1674 w 47621"/>
                <a:gd name="connsiteY51" fmla="*/ 39634 h 85103"/>
                <a:gd name="connsiteX52" fmla="*/ 2230 w 47621"/>
                <a:gd name="connsiteY52" fmla="*/ 38937 h 85103"/>
                <a:gd name="connsiteX53" fmla="*/ 2730 w 47621"/>
                <a:gd name="connsiteY53" fmla="*/ 33336 h 85103"/>
                <a:gd name="connsiteX54" fmla="*/ 3145 w 47621"/>
                <a:gd name="connsiteY54" fmla="*/ 30965 h 85103"/>
                <a:gd name="connsiteX55" fmla="*/ 5148 w 47621"/>
                <a:gd name="connsiteY55" fmla="*/ 24785 h 85103"/>
                <a:gd name="connsiteX56" fmla="*/ 5187 w 47621"/>
                <a:gd name="connsiteY56" fmla="*/ 23689 h 85103"/>
                <a:gd name="connsiteX57" fmla="*/ 4843 w 47621"/>
                <a:gd name="connsiteY57" fmla="*/ 21366 h 85103"/>
                <a:gd name="connsiteX58" fmla="*/ 4859 w 47621"/>
                <a:gd name="connsiteY58" fmla="*/ 20200 h 85103"/>
                <a:gd name="connsiteX59" fmla="*/ 7847 w 47621"/>
                <a:gd name="connsiteY59" fmla="*/ 15866 h 85103"/>
                <a:gd name="connsiteX60" fmla="*/ 8614 w 47621"/>
                <a:gd name="connsiteY60" fmla="*/ 13339 h 85103"/>
                <a:gd name="connsiteX61" fmla="*/ 9028 w 47621"/>
                <a:gd name="connsiteY61" fmla="*/ 10757 h 85103"/>
                <a:gd name="connsiteX62" fmla="*/ 8864 w 47621"/>
                <a:gd name="connsiteY62" fmla="*/ 7964 h 85103"/>
                <a:gd name="connsiteX63" fmla="*/ 8332 w 47621"/>
                <a:gd name="connsiteY63" fmla="*/ 5211 h 85103"/>
                <a:gd name="connsiteX64" fmla="*/ 10741 w 47621"/>
                <a:gd name="connsiteY64" fmla="*/ 6087 h 85103"/>
                <a:gd name="connsiteX65" fmla="*/ 12072 w 47621"/>
                <a:gd name="connsiteY65" fmla="*/ 7049 h 85103"/>
                <a:gd name="connsiteX66" fmla="*/ 13425 w 47621"/>
                <a:gd name="connsiteY66" fmla="*/ 7698 h 85103"/>
                <a:gd name="connsiteX67" fmla="*/ 14520 w 47621"/>
                <a:gd name="connsiteY67" fmla="*/ 7370 h 85103"/>
                <a:gd name="connsiteX68" fmla="*/ 15850 w 47621"/>
                <a:gd name="connsiteY68" fmla="*/ 7362 h 85103"/>
                <a:gd name="connsiteX69" fmla="*/ 14904 w 47621"/>
                <a:gd name="connsiteY69" fmla="*/ 5868 h 85103"/>
                <a:gd name="connsiteX70" fmla="*/ 12103 w 47621"/>
                <a:gd name="connsiteY70" fmla="*/ 4483 h 85103"/>
                <a:gd name="connsiteX71" fmla="*/ 7448 w 47621"/>
                <a:gd name="connsiteY71" fmla="*/ 3630 h 85103"/>
                <a:gd name="connsiteX72" fmla="*/ 5993 w 47621"/>
                <a:gd name="connsiteY72" fmla="*/ 2535 h 85103"/>
                <a:gd name="connsiteX73" fmla="*/ 5437 w 47621"/>
                <a:gd name="connsiteY73" fmla="*/ 1580 h 85103"/>
                <a:gd name="connsiteX74" fmla="*/ 5719 w 47621"/>
                <a:gd name="connsiteY74" fmla="*/ 469 h 85103"/>
                <a:gd name="connsiteX75" fmla="*/ 6008 w 47621"/>
                <a:gd name="connsiteY75" fmla="*/ 0 h 85103"/>
                <a:gd name="connsiteX76" fmla="*/ 5727 w 47621"/>
                <a:gd name="connsiteY76" fmla="*/ 4029 h 85103"/>
                <a:gd name="connsiteX77" fmla="*/ 4350 w 47621"/>
                <a:gd name="connsiteY77" fmla="*/ 4272 h 85103"/>
                <a:gd name="connsiteX78" fmla="*/ 3262 w 47621"/>
                <a:gd name="connsiteY78" fmla="*/ 2801 h 85103"/>
                <a:gd name="connsiteX79" fmla="*/ 3004 w 47621"/>
                <a:gd name="connsiteY79" fmla="*/ 2175 h 85103"/>
                <a:gd name="connsiteX80" fmla="*/ 3294 w 47621"/>
                <a:gd name="connsiteY80" fmla="*/ 1737 h 85103"/>
                <a:gd name="connsiteX81" fmla="*/ 3591 w 47621"/>
                <a:gd name="connsiteY81" fmla="*/ 1518 h 85103"/>
                <a:gd name="connsiteX82" fmla="*/ 3943 w 47621"/>
                <a:gd name="connsiteY82" fmla="*/ 1588 h 85103"/>
                <a:gd name="connsiteX83" fmla="*/ 4459 w 47621"/>
                <a:gd name="connsiteY83" fmla="*/ 2957 h 85103"/>
                <a:gd name="connsiteX84" fmla="*/ 5727 w 47621"/>
                <a:gd name="connsiteY84" fmla="*/ 4029 h 85103"/>
                <a:gd name="connsiteX85" fmla="*/ 3646 w 47621"/>
                <a:gd name="connsiteY85" fmla="*/ 16852 h 85103"/>
                <a:gd name="connsiteX86" fmla="*/ 4279 w 47621"/>
                <a:gd name="connsiteY86" fmla="*/ 18518 h 85103"/>
                <a:gd name="connsiteX87" fmla="*/ 2473 w 47621"/>
                <a:gd name="connsiteY87" fmla="*/ 17376 h 85103"/>
                <a:gd name="connsiteX88" fmla="*/ 1283 w 47621"/>
                <a:gd name="connsiteY88" fmla="*/ 16421 h 85103"/>
                <a:gd name="connsiteX89" fmla="*/ 853 w 47621"/>
                <a:gd name="connsiteY89" fmla="*/ 15655 h 85103"/>
                <a:gd name="connsiteX90" fmla="*/ 3317 w 47621"/>
                <a:gd name="connsiteY90" fmla="*/ 16515 h 85103"/>
                <a:gd name="connsiteX91" fmla="*/ 3646 w 47621"/>
                <a:gd name="connsiteY91" fmla="*/ 16852 h 85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7621" h="85103">
                  <a:moveTo>
                    <a:pt x="6008" y="0"/>
                  </a:moveTo>
                  <a:lnTo>
                    <a:pt x="8121" y="117"/>
                  </a:lnTo>
                  <a:lnTo>
                    <a:pt x="10374" y="63"/>
                  </a:lnTo>
                  <a:lnTo>
                    <a:pt x="11947" y="368"/>
                  </a:lnTo>
                  <a:lnTo>
                    <a:pt x="14653" y="3779"/>
                  </a:lnTo>
                  <a:lnTo>
                    <a:pt x="22007" y="9881"/>
                  </a:lnTo>
                  <a:lnTo>
                    <a:pt x="26021" y="16077"/>
                  </a:lnTo>
                  <a:lnTo>
                    <a:pt x="26381" y="17431"/>
                  </a:lnTo>
                  <a:lnTo>
                    <a:pt x="26936" y="18604"/>
                  </a:lnTo>
                  <a:lnTo>
                    <a:pt x="27899" y="18925"/>
                  </a:lnTo>
                  <a:lnTo>
                    <a:pt x="28712" y="19457"/>
                  </a:lnTo>
                  <a:lnTo>
                    <a:pt x="32710" y="25434"/>
                  </a:lnTo>
                  <a:lnTo>
                    <a:pt x="33179" y="26615"/>
                  </a:lnTo>
                  <a:lnTo>
                    <a:pt x="33109" y="27922"/>
                  </a:lnTo>
                  <a:lnTo>
                    <a:pt x="33344" y="28892"/>
                  </a:lnTo>
                  <a:lnTo>
                    <a:pt x="34392" y="29377"/>
                  </a:lnTo>
                  <a:lnTo>
                    <a:pt x="35691" y="29627"/>
                  </a:lnTo>
                  <a:lnTo>
                    <a:pt x="36543" y="30527"/>
                  </a:lnTo>
                  <a:lnTo>
                    <a:pt x="37631" y="35292"/>
                  </a:lnTo>
                  <a:lnTo>
                    <a:pt x="37631" y="36778"/>
                  </a:lnTo>
                  <a:lnTo>
                    <a:pt x="37936" y="37412"/>
                  </a:lnTo>
                  <a:lnTo>
                    <a:pt x="42974" y="44820"/>
                  </a:lnTo>
                  <a:lnTo>
                    <a:pt x="43264" y="45720"/>
                  </a:lnTo>
                  <a:lnTo>
                    <a:pt x="43209" y="46393"/>
                  </a:lnTo>
                  <a:lnTo>
                    <a:pt x="43357" y="46980"/>
                  </a:lnTo>
                  <a:lnTo>
                    <a:pt x="44335" y="48286"/>
                  </a:lnTo>
                  <a:lnTo>
                    <a:pt x="45853" y="51815"/>
                  </a:lnTo>
                  <a:lnTo>
                    <a:pt x="46635" y="52621"/>
                  </a:lnTo>
                  <a:lnTo>
                    <a:pt x="47559" y="55703"/>
                  </a:lnTo>
                  <a:lnTo>
                    <a:pt x="47622" y="61594"/>
                  </a:lnTo>
                  <a:lnTo>
                    <a:pt x="47277" y="64207"/>
                  </a:lnTo>
                  <a:lnTo>
                    <a:pt x="46338" y="67399"/>
                  </a:lnTo>
                  <a:lnTo>
                    <a:pt x="45220" y="70513"/>
                  </a:lnTo>
                  <a:lnTo>
                    <a:pt x="44015" y="72766"/>
                  </a:lnTo>
                  <a:lnTo>
                    <a:pt x="42364" y="74667"/>
                  </a:lnTo>
                  <a:lnTo>
                    <a:pt x="36708" y="78712"/>
                  </a:lnTo>
                  <a:lnTo>
                    <a:pt x="35088" y="79525"/>
                  </a:lnTo>
                  <a:lnTo>
                    <a:pt x="27734" y="82060"/>
                  </a:lnTo>
                  <a:lnTo>
                    <a:pt x="22312" y="84454"/>
                  </a:lnTo>
                  <a:lnTo>
                    <a:pt x="17298" y="85104"/>
                  </a:lnTo>
                  <a:lnTo>
                    <a:pt x="12275" y="83781"/>
                  </a:lnTo>
                  <a:lnTo>
                    <a:pt x="8504" y="80636"/>
                  </a:lnTo>
                  <a:lnTo>
                    <a:pt x="6572" y="75997"/>
                  </a:lnTo>
                  <a:lnTo>
                    <a:pt x="5242" y="71162"/>
                  </a:lnTo>
                  <a:lnTo>
                    <a:pt x="3325" y="65787"/>
                  </a:lnTo>
                  <a:lnTo>
                    <a:pt x="1847" y="49170"/>
                  </a:lnTo>
                  <a:lnTo>
                    <a:pt x="1142" y="44523"/>
                  </a:lnTo>
                  <a:lnTo>
                    <a:pt x="0" y="38593"/>
                  </a:lnTo>
                  <a:lnTo>
                    <a:pt x="117" y="36019"/>
                  </a:lnTo>
                  <a:lnTo>
                    <a:pt x="931" y="33555"/>
                  </a:lnTo>
                  <a:lnTo>
                    <a:pt x="923" y="38961"/>
                  </a:lnTo>
                  <a:lnTo>
                    <a:pt x="1674" y="39634"/>
                  </a:lnTo>
                  <a:lnTo>
                    <a:pt x="2230" y="38937"/>
                  </a:lnTo>
                  <a:lnTo>
                    <a:pt x="2730" y="33336"/>
                  </a:lnTo>
                  <a:lnTo>
                    <a:pt x="3145" y="30965"/>
                  </a:lnTo>
                  <a:lnTo>
                    <a:pt x="5148" y="24785"/>
                  </a:lnTo>
                  <a:lnTo>
                    <a:pt x="5187" y="23689"/>
                  </a:lnTo>
                  <a:lnTo>
                    <a:pt x="4843" y="21366"/>
                  </a:lnTo>
                  <a:lnTo>
                    <a:pt x="4859" y="20200"/>
                  </a:lnTo>
                  <a:lnTo>
                    <a:pt x="7847" y="15866"/>
                  </a:lnTo>
                  <a:lnTo>
                    <a:pt x="8614" y="13339"/>
                  </a:lnTo>
                  <a:lnTo>
                    <a:pt x="9028" y="10757"/>
                  </a:lnTo>
                  <a:lnTo>
                    <a:pt x="8864" y="7964"/>
                  </a:lnTo>
                  <a:lnTo>
                    <a:pt x="8332" y="5211"/>
                  </a:lnTo>
                  <a:lnTo>
                    <a:pt x="10741" y="6087"/>
                  </a:lnTo>
                  <a:lnTo>
                    <a:pt x="12072" y="7049"/>
                  </a:lnTo>
                  <a:lnTo>
                    <a:pt x="13425" y="7698"/>
                  </a:lnTo>
                  <a:lnTo>
                    <a:pt x="14520" y="7370"/>
                  </a:lnTo>
                  <a:lnTo>
                    <a:pt x="15850" y="7362"/>
                  </a:lnTo>
                  <a:lnTo>
                    <a:pt x="14904" y="5868"/>
                  </a:lnTo>
                  <a:lnTo>
                    <a:pt x="12103" y="4483"/>
                  </a:lnTo>
                  <a:lnTo>
                    <a:pt x="7448" y="3630"/>
                  </a:lnTo>
                  <a:lnTo>
                    <a:pt x="5993" y="2535"/>
                  </a:lnTo>
                  <a:lnTo>
                    <a:pt x="5437" y="1580"/>
                  </a:lnTo>
                  <a:lnTo>
                    <a:pt x="5719" y="469"/>
                  </a:lnTo>
                  <a:lnTo>
                    <a:pt x="6008" y="0"/>
                  </a:lnTo>
                  <a:close/>
                  <a:moveTo>
                    <a:pt x="5727" y="4029"/>
                  </a:moveTo>
                  <a:lnTo>
                    <a:pt x="4350" y="4272"/>
                  </a:lnTo>
                  <a:lnTo>
                    <a:pt x="3262" y="2801"/>
                  </a:lnTo>
                  <a:lnTo>
                    <a:pt x="3004" y="2175"/>
                  </a:lnTo>
                  <a:lnTo>
                    <a:pt x="3294" y="1737"/>
                  </a:lnTo>
                  <a:lnTo>
                    <a:pt x="3591" y="1518"/>
                  </a:lnTo>
                  <a:lnTo>
                    <a:pt x="3943" y="1588"/>
                  </a:lnTo>
                  <a:lnTo>
                    <a:pt x="4459" y="2957"/>
                  </a:lnTo>
                  <a:lnTo>
                    <a:pt x="5727" y="4029"/>
                  </a:lnTo>
                  <a:close/>
                  <a:moveTo>
                    <a:pt x="3646" y="16852"/>
                  </a:moveTo>
                  <a:lnTo>
                    <a:pt x="4279" y="18518"/>
                  </a:lnTo>
                  <a:lnTo>
                    <a:pt x="2473" y="17376"/>
                  </a:lnTo>
                  <a:lnTo>
                    <a:pt x="1283" y="16421"/>
                  </a:lnTo>
                  <a:lnTo>
                    <a:pt x="853" y="15655"/>
                  </a:lnTo>
                  <a:lnTo>
                    <a:pt x="3317" y="16515"/>
                  </a:lnTo>
                  <a:lnTo>
                    <a:pt x="3646" y="1685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042B33FC-325D-F144-BB73-28E348859979}"/>
                </a:ext>
              </a:extLst>
            </p:cNvPr>
            <p:cNvSpPr>
              <a:spLocks/>
            </p:cNvSpPr>
            <p:nvPr/>
          </p:nvSpPr>
          <p:spPr>
            <a:xfrm>
              <a:off x="6998239" y="4461727"/>
              <a:ext cx="90188" cy="91909"/>
            </a:xfrm>
            <a:custGeom>
              <a:avLst/>
              <a:gdLst>
                <a:gd name="connsiteX0" fmla="*/ 66327 w 90188"/>
                <a:gd name="connsiteY0" fmla="*/ 21569 h 91909"/>
                <a:gd name="connsiteX1" fmla="*/ 66757 w 90188"/>
                <a:gd name="connsiteY1" fmla="*/ 21827 h 91909"/>
                <a:gd name="connsiteX2" fmla="*/ 67415 w 90188"/>
                <a:gd name="connsiteY2" fmla="*/ 22500 h 91909"/>
                <a:gd name="connsiteX3" fmla="*/ 68040 w 90188"/>
                <a:gd name="connsiteY3" fmla="*/ 24800 h 91909"/>
                <a:gd name="connsiteX4" fmla="*/ 70497 w 90188"/>
                <a:gd name="connsiteY4" fmla="*/ 32225 h 91909"/>
                <a:gd name="connsiteX5" fmla="*/ 70372 w 90188"/>
                <a:gd name="connsiteY5" fmla="*/ 34274 h 91909"/>
                <a:gd name="connsiteX6" fmla="*/ 69887 w 90188"/>
                <a:gd name="connsiteY6" fmla="*/ 35612 h 91909"/>
                <a:gd name="connsiteX7" fmla="*/ 69871 w 90188"/>
                <a:gd name="connsiteY7" fmla="*/ 36919 h 91909"/>
                <a:gd name="connsiteX8" fmla="*/ 69707 w 90188"/>
                <a:gd name="connsiteY8" fmla="*/ 38217 h 91909"/>
                <a:gd name="connsiteX9" fmla="*/ 68205 w 90188"/>
                <a:gd name="connsiteY9" fmla="*/ 40330 h 91909"/>
                <a:gd name="connsiteX10" fmla="*/ 63761 w 90188"/>
                <a:gd name="connsiteY10" fmla="*/ 44664 h 91909"/>
                <a:gd name="connsiteX11" fmla="*/ 64105 w 90188"/>
                <a:gd name="connsiteY11" fmla="*/ 45047 h 91909"/>
                <a:gd name="connsiteX12" fmla="*/ 65161 w 90188"/>
                <a:gd name="connsiteY12" fmla="*/ 45540 h 91909"/>
                <a:gd name="connsiteX13" fmla="*/ 66249 w 90188"/>
                <a:gd name="connsiteY13" fmla="*/ 45791 h 91909"/>
                <a:gd name="connsiteX14" fmla="*/ 67133 w 90188"/>
                <a:gd name="connsiteY14" fmla="*/ 45658 h 91909"/>
                <a:gd name="connsiteX15" fmla="*/ 68244 w 90188"/>
                <a:gd name="connsiteY15" fmla="*/ 46737 h 91909"/>
                <a:gd name="connsiteX16" fmla="*/ 69441 w 90188"/>
                <a:gd name="connsiteY16" fmla="*/ 48098 h 91909"/>
                <a:gd name="connsiteX17" fmla="*/ 70708 w 90188"/>
                <a:gd name="connsiteY17" fmla="*/ 48810 h 91909"/>
                <a:gd name="connsiteX18" fmla="*/ 72539 w 90188"/>
                <a:gd name="connsiteY18" fmla="*/ 49428 h 91909"/>
                <a:gd name="connsiteX19" fmla="*/ 74135 w 90188"/>
                <a:gd name="connsiteY19" fmla="*/ 49499 h 91909"/>
                <a:gd name="connsiteX20" fmla="*/ 75496 w 90188"/>
                <a:gd name="connsiteY20" fmla="*/ 49256 h 91909"/>
                <a:gd name="connsiteX21" fmla="*/ 77413 w 90188"/>
                <a:gd name="connsiteY21" fmla="*/ 49530 h 91909"/>
                <a:gd name="connsiteX22" fmla="*/ 79455 w 90188"/>
                <a:gd name="connsiteY22" fmla="*/ 50657 h 91909"/>
                <a:gd name="connsiteX23" fmla="*/ 80182 w 90188"/>
                <a:gd name="connsiteY23" fmla="*/ 52511 h 91909"/>
                <a:gd name="connsiteX24" fmla="*/ 80675 w 90188"/>
                <a:gd name="connsiteY24" fmla="*/ 54130 h 91909"/>
                <a:gd name="connsiteX25" fmla="*/ 81379 w 90188"/>
                <a:gd name="connsiteY25" fmla="*/ 54952 h 91909"/>
                <a:gd name="connsiteX26" fmla="*/ 81481 w 90188"/>
                <a:gd name="connsiteY26" fmla="*/ 56352 h 91909"/>
                <a:gd name="connsiteX27" fmla="*/ 82928 w 90188"/>
                <a:gd name="connsiteY27" fmla="*/ 57580 h 91909"/>
                <a:gd name="connsiteX28" fmla="*/ 85002 w 90188"/>
                <a:gd name="connsiteY28" fmla="*/ 57831 h 91909"/>
                <a:gd name="connsiteX29" fmla="*/ 87685 w 90188"/>
                <a:gd name="connsiteY29" fmla="*/ 59270 h 91909"/>
                <a:gd name="connsiteX30" fmla="*/ 88366 w 90188"/>
                <a:gd name="connsiteY30" fmla="*/ 59192 h 91909"/>
                <a:gd name="connsiteX31" fmla="*/ 88663 w 90188"/>
                <a:gd name="connsiteY31" fmla="*/ 59012 h 91909"/>
                <a:gd name="connsiteX32" fmla="*/ 88992 w 90188"/>
                <a:gd name="connsiteY32" fmla="*/ 59286 h 91909"/>
                <a:gd name="connsiteX33" fmla="*/ 89664 w 90188"/>
                <a:gd name="connsiteY33" fmla="*/ 63448 h 91909"/>
                <a:gd name="connsiteX34" fmla="*/ 90188 w 90188"/>
                <a:gd name="connsiteY34" fmla="*/ 65654 h 91909"/>
                <a:gd name="connsiteX35" fmla="*/ 89907 w 90188"/>
                <a:gd name="connsiteY35" fmla="*/ 66554 h 91909"/>
                <a:gd name="connsiteX36" fmla="*/ 89555 w 90188"/>
                <a:gd name="connsiteY36" fmla="*/ 67250 h 91909"/>
                <a:gd name="connsiteX37" fmla="*/ 89531 w 90188"/>
                <a:gd name="connsiteY37" fmla="*/ 70614 h 91909"/>
                <a:gd name="connsiteX38" fmla="*/ 88311 w 90188"/>
                <a:gd name="connsiteY38" fmla="*/ 72539 h 91909"/>
                <a:gd name="connsiteX39" fmla="*/ 88115 w 90188"/>
                <a:gd name="connsiteY39" fmla="*/ 74659 h 91909"/>
                <a:gd name="connsiteX40" fmla="*/ 87779 w 90188"/>
                <a:gd name="connsiteY40" fmla="*/ 75340 h 91909"/>
                <a:gd name="connsiteX41" fmla="*/ 86480 w 90188"/>
                <a:gd name="connsiteY41" fmla="*/ 75950 h 91909"/>
                <a:gd name="connsiteX42" fmla="*/ 86472 w 90188"/>
                <a:gd name="connsiteY42" fmla="*/ 77577 h 91909"/>
                <a:gd name="connsiteX43" fmla="*/ 86120 w 90188"/>
                <a:gd name="connsiteY43" fmla="*/ 79541 h 91909"/>
                <a:gd name="connsiteX44" fmla="*/ 85987 w 90188"/>
                <a:gd name="connsiteY44" fmla="*/ 81622 h 91909"/>
                <a:gd name="connsiteX45" fmla="*/ 86347 w 90188"/>
                <a:gd name="connsiteY45" fmla="*/ 87083 h 91909"/>
                <a:gd name="connsiteX46" fmla="*/ 86418 w 90188"/>
                <a:gd name="connsiteY46" fmla="*/ 91143 h 91909"/>
                <a:gd name="connsiteX47" fmla="*/ 87004 w 90188"/>
                <a:gd name="connsiteY47" fmla="*/ 91910 h 91909"/>
                <a:gd name="connsiteX48" fmla="*/ 84477 w 90188"/>
                <a:gd name="connsiteY48" fmla="*/ 91573 h 91909"/>
                <a:gd name="connsiteX49" fmla="*/ 77045 w 90188"/>
                <a:gd name="connsiteY49" fmla="*/ 88467 h 91909"/>
                <a:gd name="connsiteX50" fmla="*/ 71326 w 90188"/>
                <a:gd name="connsiteY50" fmla="*/ 86691 h 91909"/>
                <a:gd name="connsiteX51" fmla="*/ 52151 w 90188"/>
                <a:gd name="connsiteY51" fmla="*/ 76521 h 91909"/>
                <a:gd name="connsiteX52" fmla="*/ 46831 w 90188"/>
                <a:gd name="connsiteY52" fmla="*/ 72437 h 91909"/>
                <a:gd name="connsiteX53" fmla="*/ 40682 w 90188"/>
                <a:gd name="connsiteY53" fmla="*/ 66358 h 91909"/>
                <a:gd name="connsiteX54" fmla="*/ 27030 w 90188"/>
                <a:gd name="connsiteY54" fmla="*/ 54099 h 91909"/>
                <a:gd name="connsiteX55" fmla="*/ 23916 w 90188"/>
                <a:gd name="connsiteY55" fmla="*/ 52135 h 91909"/>
                <a:gd name="connsiteX56" fmla="*/ 19989 w 90188"/>
                <a:gd name="connsiteY56" fmla="*/ 51181 h 91909"/>
                <a:gd name="connsiteX57" fmla="*/ 17564 w 90188"/>
                <a:gd name="connsiteY57" fmla="*/ 50132 h 91909"/>
                <a:gd name="connsiteX58" fmla="*/ 15850 w 90188"/>
                <a:gd name="connsiteY58" fmla="*/ 48998 h 91909"/>
                <a:gd name="connsiteX59" fmla="*/ 14458 w 90188"/>
                <a:gd name="connsiteY59" fmla="*/ 45603 h 91909"/>
                <a:gd name="connsiteX60" fmla="*/ 11039 w 90188"/>
                <a:gd name="connsiteY60" fmla="*/ 43577 h 91909"/>
                <a:gd name="connsiteX61" fmla="*/ 4741 w 90188"/>
                <a:gd name="connsiteY61" fmla="*/ 40697 h 91909"/>
                <a:gd name="connsiteX62" fmla="*/ 0 w 90188"/>
                <a:gd name="connsiteY62" fmla="*/ 35910 h 91909"/>
                <a:gd name="connsiteX63" fmla="*/ 1166 w 90188"/>
                <a:gd name="connsiteY63" fmla="*/ 34924 h 91909"/>
                <a:gd name="connsiteX64" fmla="*/ 2871 w 90188"/>
                <a:gd name="connsiteY64" fmla="*/ 31771 h 91909"/>
                <a:gd name="connsiteX65" fmla="*/ 5265 w 90188"/>
                <a:gd name="connsiteY65" fmla="*/ 28743 h 91909"/>
                <a:gd name="connsiteX66" fmla="*/ 7495 w 90188"/>
                <a:gd name="connsiteY66" fmla="*/ 26944 h 91909"/>
                <a:gd name="connsiteX67" fmla="*/ 9263 w 90188"/>
                <a:gd name="connsiteY67" fmla="*/ 25090 h 91909"/>
                <a:gd name="connsiteX68" fmla="*/ 11140 w 90188"/>
                <a:gd name="connsiteY68" fmla="*/ 23674 h 91909"/>
                <a:gd name="connsiteX69" fmla="*/ 13816 w 90188"/>
                <a:gd name="connsiteY69" fmla="*/ 22015 h 91909"/>
                <a:gd name="connsiteX70" fmla="*/ 17923 w 90188"/>
                <a:gd name="connsiteY70" fmla="*/ 17657 h 91909"/>
                <a:gd name="connsiteX71" fmla="*/ 18878 w 90188"/>
                <a:gd name="connsiteY71" fmla="*/ 17149 h 91909"/>
                <a:gd name="connsiteX72" fmla="*/ 19535 w 90188"/>
                <a:gd name="connsiteY72" fmla="*/ 14129 h 91909"/>
                <a:gd name="connsiteX73" fmla="*/ 20568 w 90188"/>
                <a:gd name="connsiteY73" fmla="*/ 10288 h 91909"/>
                <a:gd name="connsiteX74" fmla="*/ 21757 w 90188"/>
                <a:gd name="connsiteY74" fmla="*/ 9091 h 91909"/>
                <a:gd name="connsiteX75" fmla="*/ 24550 w 90188"/>
                <a:gd name="connsiteY75" fmla="*/ 8379 h 91909"/>
                <a:gd name="connsiteX76" fmla="*/ 25199 w 90188"/>
                <a:gd name="connsiteY76" fmla="*/ 7714 h 91909"/>
                <a:gd name="connsiteX77" fmla="*/ 26185 w 90188"/>
                <a:gd name="connsiteY77" fmla="*/ 4999 h 91909"/>
                <a:gd name="connsiteX78" fmla="*/ 26826 w 90188"/>
                <a:gd name="connsiteY78" fmla="*/ 1846 h 91909"/>
                <a:gd name="connsiteX79" fmla="*/ 26881 w 90188"/>
                <a:gd name="connsiteY79" fmla="*/ 1158 h 91909"/>
                <a:gd name="connsiteX80" fmla="*/ 27977 w 90188"/>
                <a:gd name="connsiteY80" fmla="*/ 1080 h 91909"/>
                <a:gd name="connsiteX81" fmla="*/ 29862 w 90188"/>
                <a:gd name="connsiteY81" fmla="*/ 399 h 91909"/>
                <a:gd name="connsiteX82" fmla="*/ 30957 w 90188"/>
                <a:gd name="connsiteY82" fmla="*/ 704 h 91909"/>
                <a:gd name="connsiteX83" fmla="*/ 31435 w 90188"/>
                <a:gd name="connsiteY83" fmla="*/ 1612 h 91909"/>
                <a:gd name="connsiteX84" fmla="*/ 31685 w 90188"/>
                <a:gd name="connsiteY84" fmla="*/ 2378 h 91909"/>
                <a:gd name="connsiteX85" fmla="*/ 37388 w 90188"/>
                <a:gd name="connsiteY85" fmla="*/ 407 h 91909"/>
                <a:gd name="connsiteX86" fmla="*/ 37889 w 90188"/>
                <a:gd name="connsiteY86" fmla="*/ 0 h 91909"/>
                <a:gd name="connsiteX87" fmla="*/ 38186 w 90188"/>
                <a:gd name="connsiteY87" fmla="*/ 70 h 91909"/>
                <a:gd name="connsiteX88" fmla="*/ 38906 w 90188"/>
                <a:gd name="connsiteY88" fmla="*/ 1846 h 91909"/>
                <a:gd name="connsiteX89" fmla="*/ 39313 w 90188"/>
                <a:gd name="connsiteY89" fmla="*/ 1737 h 91909"/>
                <a:gd name="connsiteX90" fmla="*/ 39657 w 90188"/>
                <a:gd name="connsiteY90" fmla="*/ 1228 h 91909"/>
                <a:gd name="connsiteX91" fmla="*/ 40040 w 90188"/>
                <a:gd name="connsiteY91" fmla="*/ 1173 h 91909"/>
                <a:gd name="connsiteX92" fmla="*/ 40486 w 90188"/>
                <a:gd name="connsiteY92" fmla="*/ 1416 h 91909"/>
                <a:gd name="connsiteX93" fmla="*/ 40932 w 90188"/>
                <a:gd name="connsiteY93" fmla="*/ 2237 h 91909"/>
                <a:gd name="connsiteX94" fmla="*/ 41660 w 90188"/>
                <a:gd name="connsiteY94" fmla="*/ 2988 h 91909"/>
                <a:gd name="connsiteX95" fmla="*/ 42896 w 90188"/>
                <a:gd name="connsiteY95" fmla="*/ 3513 h 91909"/>
                <a:gd name="connsiteX96" fmla="*/ 43678 w 90188"/>
                <a:gd name="connsiteY96" fmla="*/ 4225 h 91909"/>
                <a:gd name="connsiteX97" fmla="*/ 43592 w 90188"/>
                <a:gd name="connsiteY97" fmla="*/ 6126 h 91909"/>
                <a:gd name="connsiteX98" fmla="*/ 43889 w 90188"/>
                <a:gd name="connsiteY98" fmla="*/ 7972 h 91909"/>
                <a:gd name="connsiteX99" fmla="*/ 44429 w 90188"/>
                <a:gd name="connsiteY99" fmla="*/ 8395 h 91909"/>
                <a:gd name="connsiteX100" fmla="*/ 44711 w 90188"/>
                <a:gd name="connsiteY100" fmla="*/ 9498 h 91909"/>
                <a:gd name="connsiteX101" fmla="*/ 44852 w 90188"/>
                <a:gd name="connsiteY101" fmla="*/ 10702 h 91909"/>
                <a:gd name="connsiteX102" fmla="*/ 45149 w 90188"/>
                <a:gd name="connsiteY102" fmla="*/ 11336 h 91909"/>
                <a:gd name="connsiteX103" fmla="*/ 45360 w 90188"/>
                <a:gd name="connsiteY103" fmla="*/ 12556 h 91909"/>
                <a:gd name="connsiteX104" fmla="*/ 45251 w 90188"/>
                <a:gd name="connsiteY104" fmla="*/ 13871 h 91909"/>
                <a:gd name="connsiteX105" fmla="*/ 45478 w 90188"/>
                <a:gd name="connsiteY105" fmla="*/ 14786 h 91909"/>
                <a:gd name="connsiteX106" fmla="*/ 46385 w 90188"/>
                <a:gd name="connsiteY106" fmla="*/ 16374 h 91909"/>
                <a:gd name="connsiteX107" fmla="*/ 46948 w 90188"/>
                <a:gd name="connsiteY107" fmla="*/ 18369 h 91909"/>
                <a:gd name="connsiteX108" fmla="*/ 46956 w 90188"/>
                <a:gd name="connsiteY108" fmla="*/ 19793 h 91909"/>
                <a:gd name="connsiteX109" fmla="*/ 46620 w 90188"/>
                <a:gd name="connsiteY109" fmla="*/ 21280 h 91909"/>
                <a:gd name="connsiteX110" fmla="*/ 46017 w 90188"/>
                <a:gd name="connsiteY110" fmla="*/ 22641 h 91909"/>
                <a:gd name="connsiteX111" fmla="*/ 44961 w 90188"/>
                <a:gd name="connsiteY111" fmla="*/ 24120 h 91909"/>
                <a:gd name="connsiteX112" fmla="*/ 44875 w 90188"/>
                <a:gd name="connsiteY112" fmla="*/ 24706 h 91909"/>
                <a:gd name="connsiteX113" fmla="*/ 45501 w 90188"/>
                <a:gd name="connsiteY113" fmla="*/ 25090 h 91909"/>
                <a:gd name="connsiteX114" fmla="*/ 46455 w 90188"/>
                <a:gd name="connsiteY114" fmla="*/ 25176 h 91909"/>
                <a:gd name="connsiteX115" fmla="*/ 47254 w 90188"/>
                <a:gd name="connsiteY115" fmla="*/ 24863 h 91909"/>
                <a:gd name="connsiteX116" fmla="*/ 49272 w 90188"/>
                <a:gd name="connsiteY116" fmla="*/ 25551 h 91909"/>
                <a:gd name="connsiteX117" fmla="*/ 50328 w 90188"/>
                <a:gd name="connsiteY117" fmla="*/ 26521 h 91909"/>
                <a:gd name="connsiteX118" fmla="*/ 51259 w 90188"/>
                <a:gd name="connsiteY118" fmla="*/ 27734 h 91909"/>
                <a:gd name="connsiteX119" fmla="*/ 52096 w 90188"/>
                <a:gd name="connsiteY119" fmla="*/ 28344 h 91909"/>
                <a:gd name="connsiteX120" fmla="*/ 52472 w 90188"/>
                <a:gd name="connsiteY120" fmla="*/ 29103 h 91909"/>
                <a:gd name="connsiteX121" fmla="*/ 53903 w 90188"/>
                <a:gd name="connsiteY121" fmla="*/ 28900 h 91909"/>
                <a:gd name="connsiteX122" fmla="*/ 55570 w 90188"/>
                <a:gd name="connsiteY122" fmla="*/ 28164 h 91909"/>
                <a:gd name="connsiteX123" fmla="*/ 55914 w 90188"/>
                <a:gd name="connsiteY123" fmla="*/ 27812 h 91909"/>
                <a:gd name="connsiteX124" fmla="*/ 56407 w 90188"/>
                <a:gd name="connsiteY124" fmla="*/ 28000 h 91909"/>
                <a:gd name="connsiteX125" fmla="*/ 57479 w 90188"/>
                <a:gd name="connsiteY125" fmla="*/ 28078 h 91909"/>
                <a:gd name="connsiteX126" fmla="*/ 58230 w 90188"/>
                <a:gd name="connsiteY126" fmla="*/ 26756 h 91909"/>
                <a:gd name="connsiteX127" fmla="*/ 58832 w 90188"/>
                <a:gd name="connsiteY127" fmla="*/ 25238 h 91909"/>
                <a:gd name="connsiteX128" fmla="*/ 60123 w 90188"/>
                <a:gd name="connsiteY128" fmla="*/ 23588 h 91909"/>
                <a:gd name="connsiteX129" fmla="*/ 60757 w 90188"/>
                <a:gd name="connsiteY129" fmla="*/ 22954 h 91909"/>
                <a:gd name="connsiteX130" fmla="*/ 60921 w 90188"/>
                <a:gd name="connsiteY130" fmla="*/ 21906 h 91909"/>
                <a:gd name="connsiteX131" fmla="*/ 60991 w 90188"/>
                <a:gd name="connsiteY131" fmla="*/ 20544 h 91909"/>
                <a:gd name="connsiteX132" fmla="*/ 61461 w 90188"/>
                <a:gd name="connsiteY132" fmla="*/ 19363 h 91909"/>
                <a:gd name="connsiteX133" fmla="*/ 62525 w 90188"/>
                <a:gd name="connsiteY133" fmla="*/ 18714 h 91909"/>
                <a:gd name="connsiteX134" fmla="*/ 63675 w 90188"/>
                <a:gd name="connsiteY134" fmla="*/ 18722 h 91909"/>
                <a:gd name="connsiteX135" fmla="*/ 64301 w 90188"/>
                <a:gd name="connsiteY135" fmla="*/ 18964 h 91909"/>
                <a:gd name="connsiteX136" fmla="*/ 64621 w 90188"/>
                <a:gd name="connsiteY136" fmla="*/ 20106 h 91909"/>
                <a:gd name="connsiteX137" fmla="*/ 65545 w 90188"/>
                <a:gd name="connsiteY137" fmla="*/ 20975 h 9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</a:cxnLst>
              <a:rect l="l" t="t" r="r" b="b"/>
              <a:pathLst>
                <a:path w="90188" h="91909">
                  <a:moveTo>
                    <a:pt x="66327" y="21569"/>
                  </a:moveTo>
                  <a:lnTo>
                    <a:pt x="66757" y="21827"/>
                  </a:lnTo>
                  <a:lnTo>
                    <a:pt x="67415" y="22500"/>
                  </a:lnTo>
                  <a:lnTo>
                    <a:pt x="68040" y="24800"/>
                  </a:lnTo>
                  <a:lnTo>
                    <a:pt x="70497" y="32225"/>
                  </a:lnTo>
                  <a:lnTo>
                    <a:pt x="70372" y="34274"/>
                  </a:lnTo>
                  <a:lnTo>
                    <a:pt x="69887" y="35612"/>
                  </a:lnTo>
                  <a:lnTo>
                    <a:pt x="69871" y="36919"/>
                  </a:lnTo>
                  <a:lnTo>
                    <a:pt x="69707" y="38217"/>
                  </a:lnTo>
                  <a:lnTo>
                    <a:pt x="68205" y="40330"/>
                  </a:lnTo>
                  <a:lnTo>
                    <a:pt x="63761" y="44664"/>
                  </a:lnTo>
                  <a:lnTo>
                    <a:pt x="64105" y="45047"/>
                  </a:lnTo>
                  <a:lnTo>
                    <a:pt x="65161" y="45540"/>
                  </a:lnTo>
                  <a:lnTo>
                    <a:pt x="66249" y="45791"/>
                  </a:lnTo>
                  <a:lnTo>
                    <a:pt x="67133" y="45658"/>
                  </a:lnTo>
                  <a:lnTo>
                    <a:pt x="68244" y="46737"/>
                  </a:lnTo>
                  <a:lnTo>
                    <a:pt x="69441" y="48098"/>
                  </a:lnTo>
                  <a:lnTo>
                    <a:pt x="70708" y="48810"/>
                  </a:lnTo>
                  <a:lnTo>
                    <a:pt x="72539" y="49428"/>
                  </a:lnTo>
                  <a:lnTo>
                    <a:pt x="74135" y="49499"/>
                  </a:lnTo>
                  <a:lnTo>
                    <a:pt x="75496" y="49256"/>
                  </a:lnTo>
                  <a:lnTo>
                    <a:pt x="77413" y="49530"/>
                  </a:lnTo>
                  <a:lnTo>
                    <a:pt x="79455" y="50657"/>
                  </a:lnTo>
                  <a:lnTo>
                    <a:pt x="80182" y="52511"/>
                  </a:lnTo>
                  <a:lnTo>
                    <a:pt x="80675" y="54130"/>
                  </a:lnTo>
                  <a:lnTo>
                    <a:pt x="81379" y="54952"/>
                  </a:lnTo>
                  <a:lnTo>
                    <a:pt x="81481" y="56352"/>
                  </a:lnTo>
                  <a:lnTo>
                    <a:pt x="82928" y="57580"/>
                  </a:lnTo>
                  <a:lnTo>
                    <a:pt x="85002" y="57831"/>
                  </a:lnTo>
                  <a:lnTo>
                    <a:pt x="87685" y="59270"/>
                  </a:lnTo>
                  <a:lnTo>
                    <a:pt x="88366" y="59192"/>
                  </a:lnTo>
                  <a:lnTo>
                    <a:pt x="88663" y="59012"/>
                  </a:lnTo>
                  <a:lnTo>
                    <a:pt x="88992" y="59286"/>
                  </a:lnTo>
                  <a:lnTo>
                    <a:pt x="89664" y="63448"/>
                  </a:lnTo>
                  <a:lnTo>
                    <a:pt x="90188" y="65654"/>
                  </a:lnTo>
                  <a:lnTo>
                    <a:pt x="89907" y="66554"/>
                  </a:lnTo>
                  <a:lnTo>
                    <a:pt x="89555" y="67250"/>
                  </a:lnTo>
                  <a:lnTo>
                    <a:pt x="89531" y="70614"/>
                  </a:lnTo>
                  <a:lnTo>
                    <a:pt x="88311" y="72539"/>
                  </a:lnTo>
                  <a:lnTo>
                    <a:pt x="88115" y="74659"/>
                  </a:lnTo>
                  <a:lnTo>
                    <a:pt x="87779" y="75340"/>
                  </a:lnTo>
                  <a:lnTo>
                    <a:pt x="86480" y="75950"/>
                  </a:lnTo>
                  <a:lnTo>
                    <a:pt x="86472" y="77577"/>
                  </a:lnTo>
                  <a:lnTo>
                    <a:pt x="86120" y="79541"/>
                  </a:lnTo>
                  <a:lnTo>
                    <a:pt x="85987" y="81622"/>
                  </a:lnTo>
                  <a:lnTo>
                    <a:pt x="86347" y="87083"/>
                  </a:lnTo>
                  <a:lnTo>
                    <a:pt x="86418" y="91143"/>
                  </a:lnTo>
                  <a:lnTo>
                    <a:pt x="87004" y="91910"/>
                  </a:lnTo>
                  <a:lnTo>
                    <a:pt x="84477" y="91573"/>
                  </a:lnTo>
                  <a:lnTo>
                    <a:pt x="77045" y="88467"/>
                  </a:lnTo>
                  <a:lnTo>
                    <a:pt x="71326" y="86691"/>
                  </a:lnTo>
                  <a:lnTo>
                    <a:pt x="52151" y="76521"/>
                  </a:lnTo>
                  <a:lnTo>
                    <a:pt x="46831" y="72437"/>
                  </a:lnTo>
                  <a:lnTo>
                    <a:pt x="40682" y="66358"/>
                  </a:lnTo>
                  <a:lnTo>
                    <a:pt x="27030" y="54099"/>
                  </a:lnTo>
                  <a:lnTo>
                    <a:pt x="23916" y="52135"/>
                  </a:lnTo>
                  <a:lnTo>
                    <a:pt x="19989" y="51181"/>
                  </a:lnTo>
                  <a:lnTo>
                    <a:pt x="17564" y="50132"/>
                  </a:lnTo>
                  <a:lnTo>
                    <a:pt x="15850" y="48998"/>
                  </a:lnTo>
                  <a:lnTo>
                    <a:pt x="14458" y="45603"/>
                  </a:lnTo>
                  <a:lnTo>
                    <a:pt x="11039" y="43577"/>
                  </a:lnTo>
                  <a:lnTo>
                    <a:pt x="4741" y="40697"/>
                  </a:lnTo>
                  <a:lnTo>
                    <a:pt x="0" y="35910"/>
                  </a:lnTo>
                  <a:lnTo>
                    <a:pt x="1166" y="34924"/>
                  </a:lnTo>
                  <a:lnTo>
                    <a:pt x="2871" y="31771"/>
                  </a:lnTo>
                  <a:lnTo>
                    <a:pt x="5265" y="28743"/>
                  </a:lnTo>
                  <a:lnTo>
                    <a:pt x="7495" y="26944"/>
                  </a:lnTo>
                  <a:lnTo>
                    <a:pt x="9263" y="25090"/>
                  </a:lnTo>
                  <a:lnTo>
                    <a:pt x="11140" y="23674"/>
                  </a:lnTo>
                  <a:lnTo>
                    <a:pt x="13816" y="22015"/>
                  </a:lnTo>
                  <a:lnTo>
                    <a:pt x="17923" y="17657"/>
                  </a:lnTo>
                  <a:lnTo>
                    <a:pt x="18878" y="17149"/>
                  </a:lnTo>
                  <a:lnTo>
                    <a:pt x="19535" y="14129"/>
                  </a:lnTo>
                  <a:lnTo>
                    <a:pt x="20568" y="10288"/>
                  </a:lnTo>
                  <a:lnTo>
                    <a:pt x="21757" y="9091"/>
                  </a:lnTo>
                  <a:lnTo>
                    <a:pt x="24550" y="8379"/>
                  </a:lnTo>
                  <a:lnTo>
                    <a:pt x="25199" y="7714"/>
                  </a:lnTo>
                  <a:lnTo>
                    <a:pt x="26185" y="4999"/>
                  </a:lnTo>
                  <a:lnTo>
                    <a:pt x="26826" y="1846"/>
                  </a:lnTo>
                  <a:lnTo>
                    <a:pt x="26881" y="1158"/>
                  </a:lnTo>
                  <a:lnTo>
                    <a:pt x="27977" y="1080"/>
                  </a:lnTo>
                  <a:lnTo>
                    <a:pt x="29862" y="399"/>
                  </a:lnTo>
                  <a:lnTo>
                    <a:pt x="30957" y="704"/>
                  </a:lnTo>
                  <a:lnTo>
                    <a:pt x="31435" y="1612"/>
                  </a:lnTo>
                  <a:lnTo>
                    <a:pt x="31685" y="2378"/>
                  </a:lnTo>
                  <a:lnTo>
                    <a:pt x="37388" y="407"/>
                  </a:lnTo>
                  <a:lnTo>
                    <a:pt x="37889" y="0"/>
                  </a:lnTo>
                  <a:lnTo>
                    <a:pt x="38186" y="70"/>
                  </a:lnTo>
                  <a:lnTo>
                    <a:pt x="38906" y="1846"/>
                  </a:lnTo>
                  <a:lnTo>
                    <a:pt x="39313" y="1737"/>
                  </a:lnTo>
                  <a:lnTo>
                    <a:pt x="39657" y="1228"/>
                  </a:lnTo>
                  <a:lnTo>
                    <a:pt x="40040" y="1173"/>
                  </a:lnTo>
                  <a:lnTo>
                    <a:pt x="40486" y="1416"/>
                  </a:lnTo>
                  <a:lnTo>
                    <a:pt x="40932" y="2237"/>
                  </a:lnTo>
                  <a:lnTo>
                    <a:pt x="41660" y="2988"/>
                  </a:lnTo>
                  <a:lnTo>
                    <a:pt x="42896" y="3513"/>
                  </a:lnTo>
                  <a:lnTo>
                    <a:pt x="43678" y="4225"/>
                  </a:lnTo>
                  <a:lnTo>
                    <a:pt x="43592" y="6126"/>
                  </a:lnTo>
                  <a:lnTo>
                    <a:pt x="43889" y="7972"/>
                  </a:lnTo>
                  <a:lnTo>
                    <a:pt x="44429" y="8395"/>
                  </a:lnTo>
                  <a:lnTo>
                    <a:pt x="44711" y="9498"/>
                  </a:lnTo>
                  <a:lnTo>
                    <a:pt x="44852" y="10702"/>
                  </a:lnTo>
                  <a:lnTo>
                    <a:pt x="45149" y="11336"/>
                  </a:lnTo>
                  <a:lnTo>
                    <a:pt x="45360" y="12556"/>
                  </a:lnTo>
                  <a:lnTo>
                    <a:pt x="45251" y="13871"/>
                  </a:lnTo>
                  <a:lnTo>
                    <a:pt x="45478" y="14786"/>
                  </a:lnTo>
                  <a:lnTo>
                    <a:pt x="46385" y="16374"/>
                  </a:lnTo>
                  <a:lnTo>
                    <a:pt x="46948" y="18369"/>
                  </a:lnTo>
                  <a:lnTo>
                    <a:pt x="46956" y="19793"/>
                  </a:lnTo>
                  <a:lnTo>
                    <a:pt x="46620" y="21280"/>
                  </a:lnTo>
                  <a:lnTo>
                    <a:pt x="46017" y="22641"/>
                  </a:lnTo>
                  <a:lnTo>
                    <a:pt x="44961" y="24120"/>
                  </a:lnTo>
                  <a:lnTo>
                    <a:pt x="44875" y="24706"/>
                  </a:lnTo>
                  <a:lnTo>
                    <a:pt x="45501" y="25090"/>
                  </a:lnTo>
                  <a:lnTo>
                    <a:pt x="46455" y="25176"/>
                  </a:lnTo>
                  <a:lnTo>
                    <a:pt x="47254" y="24863"/>
                  </a:lnTo>
                  <a:lnTo>
                    <a:pt x="49272" y="25551"/>
                  </a:lnTo>
                  <a:lnTo>
                    <a:pt x="50328" y="26521"/>
                  </a:lnTo>
                  <a:lnTo>
                    <a:pt x="51259" y="27734"/>
                  </a:lnTo>
                  <a:lnTo>
                    <a:pt x="52096" y="28344"/>
                  </a:lnTo>
                  <a:lnTo>
                    <a:pt x="52472" y="29103"/>
                  </a:lnTo>
                  <a:lnTo>
                    <a:pt x="53903" y="28900"/>
                  </a:lnTo>
                  <a:lnTo>
                    <a:pt x="55570" y="28164"/>
                  </a:lnTo>
                  <a:lnTo>
                    <a:pt x="55914" y="27812"/>
                  </a:lnTo>
                  <a:lnTo>
                    <a:pt x="56407" y="28000"/>
                  </a:lnTo>
                  <a:lnTo>
                    <a:pt x="57479" y="28078"/>
                  </a:lnTo>
                  <a:lnTo>
                    <a:pt x="58230" y="26756"/>
                  </a:lnTo>
                  <a:lnTo>
                    <a:pt x="58832" y="25238"/>
                  </a:lnTo>
                  <a:lnTo>
                    <a:pt x="60123" y="23588"/>
                  </a:lnTo>
                  <a:lnTo>
                    <a:pt x="60757" y="22954"/>
                  </a:lnTo>
                  <a:lnTo>
                    <a:pt x="60921" y="21906"/>
                  </a:lnTo>
                  <a:lnTo>
                    <a:pt x="60991" y="20544"/>
                  </a:lnTo>
                  <a:lnTo>
                    <a:pt x="61461" y="19363"/>
                  </a:lnTo>
                  <a:lnTo>
                    <a:pt x="62525" y="18714"/>
                  </a:lnTo>
                  <a:lnTo>
                    <a:pt x="63675" y="18722"/>
                  </a:lnTo>
                  <a:lnTo>
                    <a:pt x="64301" y="18964"/>
                  </a:lnTo>
                  <a:lnTo>
                    <a:pt x="64621" y="20106"/>
                  </a:lnTo>
                  <a:lnTo>
                    <a:pt x="65545" y="2097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A637D95E-DFB0-2739-F91A-4DD5B5CF7C34}"/>
                </a:ext>
              </a:extLst>
            </p:cNvPr>
            <p:cNvSpPr>
              <a:spLocks/>
            </p:cNvSpPr>
            <p:nvPr/>
          </p:nvSpPr>
          <p:spPr>
            <a:xfrm>
              <a:off x="7844860" y="5299922"/>
              <a:ext cx="51353" cy="51783"/>
            </a:xfrm>
            <a:custGeom>
              <a:avLst/>
              <a:gdLst>
                <a:gd name="connsiteX0" fmla="*/ 36997 w 51353"/>
                <a:gd name="connsiteY0" fmla="*/ 38100 h 51783"/>
                <a:gd name="connsiteX1" fmla="*/ 35026 w 51353"/>
                <a:gd name="connsiteY1" fmla="*/ 38726 h 51783"/>
                <a:gd name="connsiteX2" fmla="*/ 34752 w 51353"/>
                <a:gd name="connsiteY2" fmla="*/ 38773 h 51783"/>
                <a:gd name="connsiteX3" fmla="*/ 33476 w 51353"/>
                <a:gd name="connsiteY3" fmla="*/ 38632 h 51783"/>
                <a:gd name="connsiteX4" fmla="*/ 31787 w 51353"/>
                <a:gd name="connsiteY4" fmla="*/ 38781 h 51783"/>
                <a:gd name="connsiteX5" fmla="*/ 30465 w 51353"/>
                <a:gd name="connsiteY5" fmla="*/ 39125 h 51783"/>
                <a:gd name="connsiteX6" fmla="*/ 29432 w 51353"/>
                <a:gd name="connsiteY6" fmla="*/ 39258 h 51783"/>
                <a:gd name="connsiteX7" fmla="*/ 27750 w 51353"/>
                <a:gd name="connsiteY7" fmla="*/ 41050 h 51783"/>
                <a:gd name="connsiteX8" fmla="*/ 24683 w 51353"/>
                <a:gd name="connsiteY8" fmla="*/ 45884 h 51783"/>
                <a:gd name="connsiteX9" fmla="*/ 23869 w 51353"/>
                <a:gd name="connsiteY9" fmla="*/ 46901 h 51783"/>
                <a:gd name="connsiteX10" fmla="*/ 23650 w 51353"/>
                <a:gd name="connsiteY10" fmla="*/ 48811 h 51783"/>
                <a:gd name="connsiteX11" fmla="*/ 22938 w 51353"/>
                <a:gd name="connsiteY11" fmla="*/ 50320 h 51783"/>
                <a:gd name="connsiteX12" fmla="*/ 22062 w 51353"/>
                <a:gd name="connsiteY12" fmla="*/ 51494 h 51783"/>
                <a:gd name="connsiteX13" fmla="*/ 21217 w 51353"/>
                <a:gd name="connsiteY13" fmla="*/ 51783 h 51783"/>
                <a:gd name="connsiteX14" fmla="*/ 18667 w 51353"/>
                <a:gd name="connsiteY14" fmla="*/ 51314 h 51783"/>
                <a:gd name="connsiteX15" fmla="*/ 15397 w 51353"/>
                <a:gd name="connsiteY15" fmla="*/ 50711 h 51783"/>
                <a:gd name="connsiteX16" fmla="*/ 13496 w 51353"/>
                <a:gd name="connsiteY16" fmla="*/ 49249 h 51783"/>
                <a:gd name="connsiteX17" fmla="*/ 11806 w 51353"/>
                <a:gd name="connsiteY17" fmla="*/ 47324 h 51783"/>
                <a:gd name="connsiteX18" fmla="*/ 10921 w 51353"/>
                <a:gd name="connsiteY18" fmla="*/ 45924 h 51783"/>
                <a:gd name="connsiteX19" fmla="*/ 9983 w 51353"/>
                <a:gd name="connsiteY19" fmla="*/ 45157 h 51783"/>
                <a:gd name="connsiteX20" fmla="*/ 9662 w 51353"/>
                <a:gd name="connsiteY20" fmla="*/ 44727 h 51783"/>
                <a:gd name="connsiteX21" fmla="*/ 8340 w 51353"/>
                <a:gd name="connsiteY21" fmla="*/ 44085 h 51783"/>
                <a:gd name="connsiteX22" fmla="*/ 7839 w 51353"/>
                <a:gd name="connsiteY22" fmla="*/ 43749 h 51783"/>
                <a:gd name="connsiteX23" fmla="*/ 7393 w 51353"/>
                <a:gd name="connsiteY23" fmla="*/ 43506 h 51783"/>
                <a:gd name="connsiteX24" fmla="*/ 6861 w 51353"/>
                <a:gd name="connsiteY24" fmla="*/ 42583 h 51783"/>
                <a:gd name="connsiteX25" fmla="*/ 6540 w 51353"/>
                <a:gd name="connsiteY25" fmla="*/ 41777 h 51783"/>
                <a:gd name="connsiteX26" fmla="*/ 6666 w 51353"/>
                <a:gd name="connsiteY26" fmla="*/ 39532 h 51783"/>
                <a:gd name="connsiteX27" fmla="*/ 5727 w 51353"/>
                <a:gd name="connsiteY27" fmla="*/ 38194 h 51783"/>
                <a:gd name="connsiteX28" fmla="*/ 4123 w 51353"/>
                <a:gd name="connsiteY28" fmla="*/ 35917 h 51783"/>
                <a:gd name="connsiteX29" fmla="*/ 3114 w 51353"/>
                <a:gd name="connsiteY29" fmla="*/ 34048 h 51783"/>
                <a:gd name="connsiteX30" fmla="*/ 1729 w 51353"/>
                <a:gd name="connsiteY30" fmla="*/ 31497 h 51783"/>
                <a:gd name="connsiteX31" fmla="*/ 876 w 51353"/>
                <a:gd name="connsiteY31" fmla="*/ 29323 h 51783"/>
                <a:gd name="connsiteX32" fmla="*/ 0 w 51353"/>
                <a:gd name="connsiteY32" fmla="*/ 27069 h 51783"/>
                <a:gd name="connsiteX33" fmla="*/ 117 w 51353"/>
                <a:gd name="connsiteY33" fmla="*/ 26099 h 51783"/>
                <a:gd name="connsiteX34" fmla="*/ 955 w 51353"/>
                <a:gd name="connsiteY34" fmla="*/ 25442 h 51783"/>
                <a:gd name="connsiteX35" fmla="*/ 3419 w 51353"/>
                <a:gd name="connsiteY35" fmla="*/ 24307 h 51783"/>
                <a:gd name="connsiteX36" fmla="*/ 5328 w 51353"/>
                <a:gd name="connsiteY36" fmla="*/ 23431 h 51783"/>
                <a:gd name="connsiteX37" fmla="*/ 6697 w 51353"/>
                <a:gd name="connsiteY37" fmla="*/ 21828 h 51783"/>
                <a:gd name="connsiteX38" fmla="*/ 8191 w 51353"/>
                <a:gd name="connsiteY38" fmla="*/ 19433 h 51783"/>
                <a:gd name="connsiteX39" fmla="*/ 8919 w 51353"/>
                <a:gd name="connsiteY39" fmla="*/ 18002 h 51783"/>
                <a:gd name="connsiteX40" fmla="*/ 9647 w 51353"/>
                <a:gd name="connsiteY40" fmla="*/ 17345 h 51783"/>
                <a:gd name="connsiteX41" fmla="*/ 10437 w 51353"/>
                <a:gd name="connsiteY41" fmla="*/ 16335 h 51783"/>
                <a:gd name="connsiteX42" fmla="*/ 11822 w 51353"/>
                <a:gd name="connsiteY42" fmla="*/ 14090 h 51783"/>
                <a:gd name="connsiteX43" fmla="*/ 13362 w 51353"/>
                <a:gd name="connsiteY43" fmla="*/ 11602 h 51783"/>
                <a:gd name="connsiteX44" fmla="*/ 15013 w 51353"/>
                <a:gd name="connsiteY44" fmla="*/ 8935 h 51783"/>
                <a:gd name="connsiteX45" fmla="*/ 17094 w 51353"/>
                <a:gd name="connsiteY45" fmla="*/ 8160 h 51783"/>
                <a:gd name="connsiteX46" fmla="*/ 19934 w 51353"/>
                <a:gd name="connsiteY46" fmla="*/ 7268 h 51783"/>
                <a:gd name="connsiteX47" fmla="*/ 22672 w 51353"/>
                <a:gd name="connsiteY47" fmla="*/ 4937 h 51783"/>
                <a:gd name="connsiteX48" fmla="*/ 25927 w 51353"/>
                <a:gd name="connsiteY48" fmla="*/ 2981 h 51783"/>
                <a:gd name="connsiteX49" fmla="*/ 31177 w 51353"/>
                <a:gd name="connsiteY49" fmla="*/ 853 h 51783"/>
                <a:gd name="connsiteX50" fmla="*/ 33625 w 51353"/>
                <a:gd name="connsiteY50" fmla="*/ 313 h 51783"/>
                <a:gd name="connsiteX51" fmla="*/ 34564 w 51353"/>
                <a:gd name="connsiteY51" fmla="*/ 0 h 51783"/>
                <a:gd name="connsiteX52" fmla="*/ 35151 w 51353"/>
                <a:gd name="connsiteY52" fmla="*/ 407 h 51783"/>
                <a:gd name="connsiteX53" fmla="*/ 35777 w 51353"/>
                <a:gd name="connsiteY53" fmla="*/ 1620 h 51783"/>
                <a:gd name="connsiteX54" fmla="*/ 36669 w 51353"/>
                <a:gd name="connsiteY54" fmla="*/ 2644 h 51783"/>
                <a:gd name="connsiteX55" fmla="*/ 38742 w 51353"/>
                <a:gd name="connsiteY55" fmla="*/ 4413 h 51783"/>
                <a:gd name="connsiteX56" fmla="*/ 39618 w 51353"/>
                <a:gd name="connsiteY56" fmla="*/ 4843 h 51783"/>
                <a:gd name="connsiteX57" fmla="*/ 41762 w 51353"/>
                <a:gd name="connsiteY57" fmla="*/ 7472 h 51783"/>
                <a:gd name="connsiteX58" fmla="*/ 44046 w 51353"/>
                <a:gd name="connsiteY58" fmla="*/ 9271 h 51783"/>
                <a:gd name="connsiteX59" fmla="*/ 46683 w 51353"/>
                <a:gd name="connsiteY59" fmla="*/ 11352 h 51783"/>
                <a:gd name="connsiteX60" fmla="*/ 48474 w 51353"/>
                <a:gd name="connsiteY60" fmla="*/ 12385 h 51783"/>
                <a:gd name="connsiteX61" fmla="*/ 49397 w 51353"/>
                <a:gd name="connsiteY61" fmla="*/ 12674 h 51783"/>
                <a:gd name="connsiteX62" fmla="*/ 50148 w 51353"/>
                <a:gd name="connsiteY62" fmla="*/ 14520 h 51783"/>
                <a:gd name="connsiteX63" fmla="*/ 50923 w 51353"/>
                <a:gd name="connsiteY63" fmla="*/ 15889 h 51783"/>
                <a:gd name="connsiteX64" fmla="*/ 51353 w 51353"/>
                <a:gd name="connsiteY64" fmla="*/ 17172 h 51783"/>
                <a:gd name="connsiteX65" fmla="*/ 51267 w 51353"/>
                <a:gd name="connsiteY65" fmla="*/ 18425 h 51783"/>
                <a:gd name="connsiteX66" fmla="*/ 50438 w 51353"/>
                <a:gd name="connsiteY66" fmla="*/ 21491 h 51783"/>
                <a:gd name="connsiteX67" fmla="*/ 49225 w 51353"/>
                <a:gd name="connsiteY67" fmla="*/ 24628 h 51783"/>
                <a:gd name="connsiteX68" fmla="*/ 48247 w 51353"/>
                <a:gd name="connsiteY68" fmla="*/ 25927 h 51783"/>
                <a:gd name="connsiteX69" fmla="*/ 47058 w 51353"/>
                <a:gd name="connsiteY69" fmla="*/ 26756 h 51783"/>
                <a:gd name="connsiteX70" fmla="*/ 45900 w 51353"/>
                <a:gd name="connsiteY70" fmla="*/ 28000 h 51783"/>
                <a:gd name="connsiteX71" fmla="*/ 45454 w 51353"/>
                <a:gd name="connsiteY71" fmla="*/ 30519 h 51783"/>
                <a:gd name="connsiteX72" fmla="*/ 44930 w 51353"/>
                <a:gd name="connsiteY72" fmla="*/ 33485 h 51783"/>
                <a:gd name="connsiteX73" fmla="*/ 43412 w 51353"/>
                <a:gd name="connsiteY73" fmla="*/ 34705 h 51783"/>
                <a:gd name="connsiteX74" fmla="*/ 42239 w 51353"/>
                <a:gd name="connsiteY74" fmla="*/ 35511 h 51783"/>
                <a:gd name="connsiteX75" fmla="*/ 40604 w 51353"/>
                <a:gd name="connsiteY75" fmla="*/ 36497 h 51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51353" h="51783">
                  <a:moveTo>
                    <a:pt x="36997" y="38100"/>
                  </a:moveTo>
                  <a:lnTo>
                    <a:pt x="35026" y="38726"/>
                  </a:lnTo>
                  <a:lnTo>
                    <a:pt x="34752" y="38773"/>
                  </a:lnTo>
                  <a:lnTo>
                    <a:pt x="33476" y="38632"/>
                  </a:lnTo>
                  <a:lnTo>
                    <a:pt x="31787" y="38781"/>
                  </a:lnTo>
                  <a:lnTo>
                    <a:pt x="30465" y="39125"/>
                  </a:lnTo>
                  <a:lnTo>
                    <a:pt x="29432" y="39258"/>
                  </a:lnTo>
                  <a:lnTo>
                    <a:pt x="27750" y="41050"/>
                  </a:lnTo>
                  <a:lnTo>
                    <a:pt x="24683" y="45884"/>
                  </a:lnTo>
                  <a:lnTo>
                    <a:pt x="23869" y="46901"/>
                  </a:lnTo>
                  <a:lnTo>
                    <a:pt x="23650" y="48811"/>
                  </a:lnTo>
                  <a:lnTo>
                    <a:pt x="22938" y="50320"/>
                  </a:lnTo>
                  <a:lnTo>
                    <a:pt x="22062" y="51494"/>
                  </a:lnTo>
                  <a:lnTo>
                    <a:pt x="21217" y="51783"/>
                  </a:lnTo>
                  <a:lnTo>
                    <a:pt x="18667" y="51314"/>
                  </a:lnTo>
                  <a:lnTo>
                    <a:pt x="15397" y="50711"/>
                  </a:lnTo>
                  <a:lnTo>
                    <a:pt x="13496" y="49249"/>
                  </a:lnTo>
                  <a:lnTo>
                    <a:pt x="11806" y="47324"/>
                  </a:lnTo>
                  <a:lnTo>
                    <a:pt x="10921" y="45924"/>
                  </a:lnTo>
                  <a:lnTo>
                    <a:pt x="9983" y="45157"/>
                  </a:lnTo>
                  <a:lnTo>
                    <a:pt x="9662" y="44727"/>
                  </a:lnTo>
                  <a:lnTo>
                    <a:pt x="8340" y="44085"/>
                  </a:lnTo>
                  <a:lnTo>
                    <a:pt x="7839" y="43749"/>
                  </a:lnTo>
                  <a:lnTo>
                    <a:pt x="7393" y="43506"/>
                  </a:lnTo>
                  <a:lnTo>
                    <a:pt x="6861" y="42583"/>
                  </a:lnTo>
                  <a:lnTo>
                    <a:pt x="6540" y="41777"/>
                  </a:lnTo>
                  <a:lnTo>
                    <a:pt x="6666" y="39532"/>
                  </a:lnTo>
                  <a:lnTo>
                    <a:pt x="5727" y="38194"/>
                  </a:lnTo>
                  <a:lnTo>
                    <a:pt x="4123" y="35917"/>
                  </a:lnTo>
                  <a:lnTo>
                    <a:pt x="3114" y="34048"/>
                  </a:lnTo>
                  <a:lnTo>
                    <a:pt x="1729" y="31497"/>
                  </a:lnTo>
                  <a:lnTo>
                    <a:pt x="876" y="29323"/>
                  </a:lnTo>
                  <a:lnTo>
                    <a:pt x="0" y="27069"/>
                  </a:lnTo>
                  <a:lnTo>
                    <a:pt x="117" y="26099"/>
                  </a:lnTo>
                  <a:lnTo>
                    <a:pt x="955" y="25442"/>
                  </a:lnTo>
                  <a:lnTo>
                    <a:pt x="3419" y="24307"/>
                  </a:lnTo>
                  <a:lnTo>
                    <a:pt x="5328" y="23431"/>
                  </a:lnTo>
                  <a:lnTo>
                    <a:pt x="6697" y="21828"/>
                  </a:lnTo>
                  <a:lnTo>
                    <a:pt x="8191" y="19433"/>
                  </a:lnTo>
                  <a:lnTo>
                    <a:pt x="8919" y="18002"/>
                  </a:lnTo>
                  <a:lnTo>
                    <a:pt x="9647" y="17345"/>
                  </a:lnTo>
                  <a:lnTo>
                    <a:pt x="10437" y="16335"/>
                  </a:lnTo>
                  <a:lnTo>
                    <a:pt x="11822" y="14090"/>
                  </a:lnTo>
                  <a:lnTo>
                    <a:pt x="13362" y="11602"/>
                  </a:lnTo>
                  <a:lnTo>
                    <a:pt x="15013" y="8935"/>
                  </a:lnTo>
                  <a:lnTo>
                    <a:pt x="17094" y="8160"/>
                  </a:lnTo>
                  <a:lnTo>
                    <a:pt x="19934" y="7268"/>
                  </a:lnTo>
                  <a:lnTo>
                    <a:pt x="22672" y="4937"/>
                  </a:lnTo>
                  <a:lnTo>
                    <a:pt x="25927" y="2981"/>
                  </a:lnTo>
                  <a:lnTo>
                    <a:pt x="31177" y="853"/>
                  </a:lnTo>
                  <a:lnTo>
                    <a:pt x="33625" y="313"/>
                  </a:lnTo>
                  <a:lnTo>
                    <a:pt x="34564" y="0"/>
                  </a:lnTo>
                  <a:lnTo>
                    <a:pt x="35151" y="407"/>
                  </a:lnTo>
                  <a:lnTo>
                    <a:pt x="35777" y="1620"/>
                  </a:lnTo>
                  <a:lnTo>
                    <a:pt x="36669" y="2644"/>
                  </a:lnTo>
                  <a:lnTo>
                    <a:pt x="38742" y="4413"/>
                  </a:lnTo>
                  <a:lnTo>
                    <a:pt x="39618" y="4843"/>
                  </a:lnTo>
                  <a:lnTo>
                    <a:pt x="41762" y="7472"/>
                  </a:lnTo>
                  <a:lnTo>
                    <a:pt x="44046" y="9271"/>
                  </a:lnTo>
                  <a:lnTo>
                    <a:pt x="46683" y="11352"/>
                  </a:lnTo>
                  <a:lnTo>
                    <a:pt x="48474" y="12385"/>
                  </a:lnTo>
                  <a:lnTo>
                    <a:pt x="49397" y="12674"/>
                  </a:lnTo>
                  <a:lnTo>
                    <a:pt x="50148" y="14520"/>
                  </a:lnTo>
                  <a:lnTo>
                    <a:pt x="50923" y="15889"/>
                  </a:lnTo>
                  <a:lnTo>
                    <a:pt x="51353" y="17172"/>
                  </a:lnTo>
                  <a:lnTo>
                    <a:pt x="51267" y="18425"/>
                  </a:lnTo>
                  <a:lnTo>
                    <a:pt x="50438" y="21491"/>
                  </a:lnTo>
                  <a:lnTo>
                    <a:pt x="49225" y="24628"/>
                  </a:lnTo>
                  <a:lnTo>
                    <a:pt x="48247" y="25927"/>
                  </a:lnTo>
                  <a:lnTo>
                    <a:pt x="47058" y="26756"/>
                  </a:lnTo>
                  <a:lnTo>
                    <a:pt x="45900" y="28000"/>
                  </a:lnTo>
                  <a:lnTo>
                    <a:pt x="45454" y="30519"/>
                  </a:lnTo>
                  <a:lnTo>
                    <a:pt x="44930" y="33485"/>
                  </a:lnTo>
                  <a:lnTo>
                    <a:pt x="43412" y="34705"/>
                  </a:lnTo>
                  <a:lnTo>
                    <a:pt x="42239" y="35511"/>
                  </a:lnTo>
                  <a:lnTo>
                    <a:pt x="40604" y="3649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B6DF758-A3AC-17BE-068B-2F1B95DBF1E5}"/>
                </a:ext>
              </a:extLst>
            </p:cNvPr>
            <p:cNvSpPr>
              <a:spLocks/>
            </p:cNvSpPr>
            <p:nvPr/>
          </p:nvSpPr>
          <p:spPr>
            <a:xfrm>
              <a:off x="7709780" y="3148634"/>
              <a:ext cx="129016" cy="96580"/>
            </a:xfrm>
            <a:custGeom>
              <a:avLst/>
              <a:gdLst>
                <a:gd name="connsiteX0" fmla="*/ 125019 w 129016"/>
                <a:gd name="connsiteY0" fmla="*/ 29158 h 96580"/>
                <a:gd name="connsiteX1" fmla="*/ 124964 w 129016"/>
                <a:gd name="connsiteY1" fmla="*/ 30903 h 96580"/>
                <a:gd name="connsiteX2" fmla="*/ 124432 w 129016"/>
                <a:gd name="connsiteY2" fmla="*/ 33852 h 96580"/>
                <a:gd name="connsiteX3" fmla="*/ 123391 w 129016"/>
                <a:gd name="connsiteY3" fmla="*/ 37654 h 96580"/>
                <a:gd name="connsiteX4" fmla="*/ 122304 w 129016"/>
                <a:gd name="connsiteY4" fmla="*/ 40596 h 96580"/>
                <a:gd name="connsiteX5" fmla="*/ 122038 w 129016"/>
                <a:gd name="connsiteY5" fmla="*/ 41730 h 96580"/>
                <a:gd name="connsiteX6" fmla="*/ 122860 w 129016"/>
                <a:gd name="connsiteY6" fmla="*/ 42677 h 96580"/>
                <a:gd name="connsiteX7" fmla="*/ 126943 w 129016"/>
                <a:gd name="connsiteY7" fmla="*/ 43123 h 96580"/>
                <a:gd name="connsiteX8" fmla="*/ 128680 w 129016"/>
                <a:gd name="connsiteY8" fmla="*/ 43623 h 96580"/>
                <a:gd name="connsiteX9" fmla="*/ 129016 w 129016"/>
                <a:gd name="connsiteY9" fmla="*/ 44406 h 96580"/>
                <a:gd name="connsiteX10" fmla="*/ 128109 w 129016"/>
                <a:gd name="connsiteY10" fmla="*/ 45415 h 96580"/>
                <a:gd name="connsiteX11" fmla="*/ 126802 w 129016"/>
                <a:gd name="connsiteY11" fmla="*/ 46252 h 96580"/>
                <a:gd name="connsiteX12" fmla="*/ 126224 w 129016"/>
                <a:gd name="connsiteY12" fmla="*/ 47050 h 96580"/>
                <a:gd name="connsiteX13" fmla="*/ 125183 w 129016"/>
                <a:gd name="connsiteY13" fmla="*/ 49890 h 96580"/>
                <a:gd name="connsiteX14" fmla="*/ 118392 w 129016"/>
                <a:gd name="connsiteY14" fmla="*/ 49530 h 96580"/>
                <a:gd name="connsiteX15" fmla="*/ 117492 w 129016"/>
                <a:gd name="connsiteY15" fmla="*/ 50109 h 96580"/>
                <a:gd name="connsiteX16" fmla="*/ 117062 w 129016"/>
                <a:gd name="connsiteY16" fmla="*/ 51423 h 96580"/>
                <a:gd name="connsiteX17" fmla="*/ 116726 w 129016"/>
                <a:gd name="connsiteY17" fmla="*/ 52941 h 96580"/>
                <a:gd name="connsiteX18" fmla="*/ 115834 w 129016"/>
                <a:gd name="connsiteY18" fmla="*/ 54741 h 96580"/>
                <a:gd name="connsiteX19" fmla="*/ 114034 w 129016"/>
                <a:gd name="connsiteY19" fmla="*/ 56305 h 96580"/>
                <a:gd name="connsiteX20" fmla="*/ 111210 w 129016"/>
                <a:gd name="connsiteY20" fmla="*/ 56884 h 96580"/>
                <a:gd name="connsiteX21" fmla="*/ 108902 w 129016"/>
                <a:gd name="connsiteY21" fmla="*/ 57948 h 96580"/>
                <a:gd name="connsiteX22" fmla="*/ 107181 w 129016"/>
                <a:gd name="connsiteY22" fmla="*/ 61218 h 96580"/>
                <a:gd name="connsiteX23" fmla="*/ 105898 w 129016"/>
                <a:gd name="connsiteY23" fmla="*/ 65600 h 96580"/>
                <a:gd name="connsiteX24" fmla="*/ 105930 w 129016"/>
                <a:gd name="connsiteY24" fmla="*/ 68698 h 96580"/>
                <a:gd name="connsiteX25" fmla="*/ 106094 w 129016"/>
                <a:gd name="connsiteY25" fmla="*/ 70426 h 96580"/>
                <a:gd name="connsiteX26" fmla="*/ 105945 w 129016"/>
                <a:gd name="connsiteY26" fmla="*/ 71412 h 96580"/>
                <a:gd name="connsiteX27" fmla="*/ 105077 w 129016"/>
                <a:gd name="connsiteY27" fmla="*/ 72484 h 96580"/>
                <a:gd name="connsiteX28" fmla="*/ 103653 w 129016"/>
                <a:gd name="connsiteY28" fmla="*/ 75324 h 96580"/>
                <a:gd name="connsiteX29" fmla="*/ 102495 w 129016"/>
                <a:gd name="connsiteY29" fmla="*/ 78461 h 96580"/>
                <a:gd name="connsiteX30" fmla="*/ 102049 w 129016"/>
                <a:gd name="connsiteY30" fmla="*/ 80159 h 96580"/>
                <a:gd name="connsiteX31" fmla="*/ 102268 w 129016"/>
                <a:gd name="connsiteY31" fmla="*/ 80957 h 96580"/>
                <a:gd name="connsiteX32" fmla="*/ 103575 w 129016"/>
                <a:gd name="connsiteY32" fmla="*/ 80980 h 96580"/>
                <a:gd name="connsiteX33" fmla="*/ 105460 w 129016"/>
                <a:gd name="connsiteY33" fmla="*/ 81622 h 96580"/>
                <a:gd name="connsiteX34" fmla="*/ 106462 w 129016"/>
                <a:gd name="connsiteY34" fmla="*/ 82874 h 96580"/>
                <a:gd name="connsiteX35" fmla="*/ 106829 w 129016"/>
                <a:gd name="connsiteY35" fmla="*/ 84321 h 96580"/>
                <a:gd name="connsiteX36" fmla="*/ 106829 w 129016"/>
                <a:gd name="connsiteY36" fmla="*/ 85870 h 96580"/>
                <a:gd name="connsiteX37" fmla="*/ 106477 w 129016"/>
                <a:gd name="connsiteY37" fmla="*/ 86723 h 96580"/>
                <a:gd name="connsiteX38" fmla="*/ 104967 w 129016"/>
                <a:gd name="connsiteY38" fmla="*/ 87341 h 96580"/>
                <a:gd name="connsiteX39" fmla="*/ 102604 w 129016"/>
                <a:gd name="connsiteY39" fmla="*/ 87364 h 96580"/>
                <a:gd name="connsiteX40" fmla="*/ 101228 w 129016"/>
                <a:gd name="connsiteY40" fmla="*/ 86629 h 96580"/>
                <a:gd name="connsiteX41" fmla="*/ 100946 w 129016"/>
                <a:gd name="connsiteY41" fmla="*/ 86042 h 96580"/>
                <a:gd name="connsiteX42" fmla="*/ 101603 w 129016"/>
                <a:gd name="connsiteY42" fmla="*/ 84548 h 96580"/>
                <a:gd name="connsiteX43" fmla="*/ 101126 w 129016"/>
                <a:gd name="connsiteY43" fmla="*/ 82678 h 96580"/>
                <a:gd name="connsiteX44" fmla="*/ 100148 w 129016"/>
                <a:gd name="connsiteY44" fmla="*/ 81638 h 96580"/>
                <a:gd name="connsiteX45" fmla="*/ 98161 w 129016"/>
                <a:gd name="connsiteY45" fmla="*/ 83194 h 96580"/>
                <a:gd name="connsiteX46" fmla="*/ 96252 w 129016"/>
                <a:gd name="connsiteY46" fmla="*/ 83194 h 96580"/>
                <a:gd name="connsiteX47" fmla="*/ 93967 w 129016"/>
                <a:gd name="connsiteY47" fmla="*/ 84587 h 96580"/>
                <a:gd name="connsiteX48" fmla="*/ 92473 w 129016"/>
                <a:gd name="connsiteY48" fmla="*/ 86809 h 96580"/>
                <a:gd name="connsiteX49" fmla="*/ 91041 w 129016"/>
                <a:gd name="connsiteY49" fmla="*/ 87623 h 96580"/>
                <a:gd name="connsiteX50" fmla="*/ 87161 w 129016"/>
                <a:gd name="connsiteY50" fmla="*/ 87169 h 96580"/>
                <a:gd name="connsiteX51" fmla="*/ 86199 w 129016"/>
                <a:gd name="connsiteY51" fmla="*/ 88147 h 96580"/>
                <a:gd name="connsiteX52" fmla="*/ 85393 w 129016"/>
                <a:gd name="connsiteY52" fmla="*/ 92653 h 96580"/>
                <a:gd name="connsiteX53" fmla="*/ 84931 w 129016"/>
                <a:gd name="connsiteY53" fmla="*/ 93529 h 96580"/>
                <a:gd name="connsiteX54" fmla="*/ 81692 w 129016"/>
                <a:gd name="connsiteY54" fmla="*/ 93341 h 96580"/>
                <a:gd name="connsiteX55" fmla="*/ 78571 w 129016"/>
                <a:gd name="connsiteY55" fmla="*/ 95133 h 96580"/>
                <a:gd name="connsiteX56" fmla="*/ 75043 w 129016"/>
                <a:gd name="connsiteY56" fmla="*/ 96580 h 96580"/>
                <a:gd name="connsiteX57" fmla="*/ 73259 w 129016"/>
                <a:gd name="connsiteY57" fmla="*/ 95579 h 96580"/>
                <a:gd name="connsiteX58" fmla="*/ 72265 w 129016"/>
                <a:gd name="connsiteY58" fmla="*/ 94444 h 96580"/>
                <a:gd name="connsiteX59" fmla="*/ 70341 w 129016"/>
                <a:gd name="connsiteY59" fmla="*/ 94648 h 96580"/>
                <a:gd name="connsiteX60" fmla="*/ 68244 w 129016"/>
                <a:gd name="connsiteY60" fmla="*/ 95149 h 96580"/>
                <a:gd name="connsiteX61" fmla="*/ 66836 w 129016"/>
                <a:gd name="connsiteY61" fmla="*/ 94875 h 96580"/>
                <a:gd name="connsiteX62" fmla="*/ 65255 w 129016"/>
                <a:gd name="connsiteY62" fmla="*/ 95000 h 96580"/>
                <a:gd name="connsiteX63" fmla="*/ 62204 w 129016"/>
                <a:gd name="connsiteY63" fmla="*/ 95868 h 96580"/>
                <a:gd name="connsiteX64" fmla="*/ 58371 w 129016"/>
                <a:gd name="connsiteY64" fmla="*/ 95587 h 96580"/>
                <a:gd name="connsiteX65" fmla="*/ 56736 w 129016"/>
                <a:gd name="connsiteY65" fmla="*/ 94843 h 96580"/>
                <a:gd name="connsiteX66" fmla="*/ 56579 w 129016"/>
                <a:gd name="connsiteY66" fmla="*/ 94131 h 96580"/>
                <a:gd name="connsiteX67" fmla="*/ 56696 w 129016"/>
                <a:gd name="connsiteY67" fmla="*/ 92379 h 96580"/>
                <a:gd name="connsiteX68" fmla="*/ 56657 w 129016"/>
                <a:gd name="connsiteY68" fmla="*/ 89657 h 96580"/>
                <a:gd name="connsiteX69" fmla="*/ 56047 w 129016"/>
                <a:gd name="connsiteY69" fmla="*/ 87247 h 96580"/>
                <a:gd name="connsiteX70" fmla="*/ 54209 w 129016"/>
                <a:gd name="connsiteY70" fmla="*/ 85119 h 96580"/>
                <a:gd name="connsiteX71" fmla="*/ 52284 w 129016"/>
                <a:gd name="connsiteY71" fmla="*/ 83625 h 96580"/>
                <a:gd name="connsiteX72" fmla="*/ 49828 w 129016"/>
                <a:gd name="connsiteY72" fmla="*/ 82084 h 96580"/>
                <a:gd name="connsiteX73" fmla="*/ 48013 w 129016"/>
                <a:gd name="connsiteY73" fmla="*/ 81411 h 96580"/>
                <a:gd name="connsiteX74" fmla="*/ 47019 w 129016"/>
                <a:gd name="connsiteY74" fmla="*/ 81239 h 96580"/>
                <a:gd name="connsiteX75" fmla="*/ 46792 w 129016"/>
                <a:gd name="connsiteY75" fmla="*/ 80347 h 96580"/>
                <a:gd name="connsiteX76" fmla="*/ 46432 w 129016"/>
                <a:gd name="connsiteY76" fmla="*/ 79572 h 96580"/>
                <a:gd name="connsiteX77" fmla="*/ 45579 w 129016"/>
                <a:gd name="connsiteY77" fmla="*/ 78899 h 96580"/>
                <a:gd name="connsiteX78" fmla="*/ 43764 w 129016"/>
                <a:gd name="connsiteY78" fmla="*/ 77992 h 96580"/>
                <a:gd name="connsiteX79" fmla="*/ 42223 w 129016"/>
                <a:gd name="connsiteY79" fmla="*/ 77796 h 96580"/>
                <a:gd name="connsiteX80" fmla="*/ 40964 w 129016"/>
                <a:gd name="connsiteY80" fmla="*/ 79259 h 96580"/>
                <a:gd name="connsiteX81" fmla="*/ 40041 w 129016"/>
                <a:gd name="connsiteY81" fmla="*/ 77429 h 96580"/>
                <a:gd name="connsiteX82" fmla="*/ 39063 w 129016"/>
                <a:gd name="connsiteY82" fmla="*/ 74135 h 96580"/>
                <a:gd name="connsiteX83" fmla="*/ 39164 w 129016"/>
                <a:gd name="connsiteY83" fmla="*/ 71498 h 96580"/>
                <a:gd name="connsiteX84" fmla="*/ 39720 w 129016"/>
                <a:gd name="connsiteY84" fmla="*/ 68862 h 96580"/>
                <a:gd name="connsiteX85" fmla="*/ 42388 w 129016"/>
                <a:gd name="connsiteY85" fmla="*/ 61046 h 96580"/>
                <a:gd name="connsiteX86" fmla="*/ 42247 w 129016"/>
                <a:gd name="connsiteY86" fmla="*/ 59795 h 96580"/>
                <a:gd name="connsiteX87" fmla="*/ 40307 w 129016"/>
                <a:gd name="connsiteY87" fmla="*/ 57604 h 96580"/>
                <a:gd name="connsiteX88" fmla="*/ 37912 w 129016"/>
                <a:gd name="connsiteY88" fmla="*/ 56008 h 96580"/>
                <a:gd name="connsiteX89" fmla="*/ 36590 w 129016"/>
                <a:gd name="connsiteY89" fmla="*/ 52628 h 96580"/>
                <a:gd name="connsiteX90" fmla="*/ 31740 w 129016"/>
                <a:gd name="connsiteY90" fmla="*/ 52433 h 96580"/>
                <a:gd name="connsiteX91" fmla="*/ 27163 w 129016"/>
                <a:gd name="connsiteY91" fmla="*/ 52620 h 96580"/>
                <a:gd name="connsiteX92" fmla="*/ 25724 w 129016"/>
                <a:gd name="connsiteY92" fmla="*/ 52456 h 96580"/>
                <a:gd name="connsiteX93" fmla="*/ 21366 w 129016"/>
                <a:gd name="connsiteY93" fmla="*/ 51040 h 96580"/>
                <a:gd name="connsiteX94" fmla="*/ 17165 w 129016"/>
                <a:gd name="connsiteY94" fmla="*/ 48756 h 96580"/>
                <a:gd name="connsiteX95" fmla="*/ 14356 w 129016"/>
                <a:gd name="connsiteY95" fmla="*/ 47418 h 96580"/>
                <a:gd name="connsiteX96" fmla="*/ 11993 w 129016"/>
                <a:gd name="connsiteY96" fmla="*/ 45916 h 96580"/>
                <a:gd name="connsiteX97" fmla="*/ 10718 w 129016"/>
                <a:gd name="connsiteY97" fmla="*/ 44335 h 96580"/>
                <a:gd name="connsiteX98" fmla="*/ 8708 w 129016"/>
                <a:gd name="connsiteY98" fmla="*/ 44758 h 96580"/>
                <a:gd name="connsiteX99" fmla="*/ 7346 w 129016"/>
                <a:gd name="connsiteY99" fmla="*/ 44773 h 96580"/>
                <a:gd name="connsiteX100" fmla="*/ 7362 w 129016"/>
                <a:gd name="connsiteY100" fmla="*/ 44500 h 96580"/>
                <a:gd name="connsiteX101" fmla="*/ 6588 w 129016"/>
                <a:gd name="connsiteY101" fmla="*/ 41707 h 96580"/>
                <a:gd name="connsiteX102" fmla="*/ 7401 w 129016"/>
                <a:gd name="connsiteY102" fmla="*/ 37419 h 96580"/>
                <a:gd name="connsiteX103" fmla="*/ 5930 w 129016"/>
                <a:gd name="connsiteY103" fmla="*/ 31114 h 96580"/>
                <a:gd name="connsiteX104" fmla="*/ 3528 w 129016"/>
                <a:gd name="connsiteY104" fmla="*/ 23502 h 96580"/>
                <a:gd name="connsiteX105" fmla="*/ 3356 w 129016"/>
                <a:gd name="connsiteY105" fmla="*/ 15310 h 96580"/>
                <a:gd name="connsiteX106" fmla="*/ 3184 w 129016"/>
                <a:gd name="connsiteY106" fmla="*/ 13464 h 96580"/>
                <a:gd name="connsiteX107" fmla="*/ 9083 w 129016"/>
                <a:gd name="connsiteY107" fmla="*/ 8817 h 96580"/>
                <a:gd name="connsiteX108" fmla="*/ 16523 w 129016"/>
                <a:gd name="connsiteY108" fmla="*/ 3833 h 96580"/>
                <a:gd name="connsiteX109" fmla="*/ 18213 w 129016"/>
                <a:gd name="connsiteY109" fmla="*/ 3380 h 96580"/>
                <a:gd name="connsiteX110" fmla="*/ 25067 w 129016"/>
                <a:gd name="connsiteY110" fmla="*/ 422 h 96580"/>
                <a:gd name="connsiteX111" fmla="*/ 25981 w 129016"/>
                <a:gd name="connsiteY111" fmla="*/ 188 h 96580"/>
                <a:gd name="connsiteX112" fmla="*/ 32162 w 129016"/>
                <a:gd name="connsiteY112" fmla="*/ 735 h 96580"/>
                <a:gd name="connsiteX113" fmla="*/ 37013 w 129016"/>
                <a:gd name="connsiteY113" fmla="*/ 1439 h 96580"/>
                <a:gd name="connsiteX114" fmla="*/ 41105 w 129016"/>
                <a:gd name="connsiteY114" fmla="*/ 1353 h 96580"/>
                <a:gd name="connsiteX115" fmla="*/ 43350 w 129016"/>
                <a:gd name="connsiteY115" fmla="*/ 594 h 96580"/>
                <a:gd name="connsiteX116" fmla="*/ 45384 w 129016"/>
                <a:gd name="connsiteY116" fmla="*/ 1228 h 96580"/>
                <a:gd name="connsiteX117" fmla="*/ 47019 w 129016"/>
                <a:gd name="connsiteY117" fmla="*/ 3458 h 96580"/>
                <a:gd name="connsiteX118" fmla="*/ 48709 w 129016"/>
                <a:gd name="connsiteY118" fmla="*/ 3192 h 96580"/>
                <a:gd name="connsiteX119" fmla="*/ 50375 w 129016"/>
                <a:gd name="connsiteY119" fmla="*/ 1752 h 96580"/>
                <a:gd name="connsiteX120" fmla="*/ 59529 w 129016"/>
                <a:gd name="connsiteY120" fmla="*/ 3067 h 96580"/>
                <a:gd name="connsiteX121" fmla="*/ 61594 w 129016"/>
                <a:gd name="connsiteY121" fmla="*/ 3035 h 96580"/>
                <a:gd name="connsiteX122" fmla="*/ 63917 w 129016"/>
                <a:gd name="connsiteY122" fmla="*/ 3247 h 96580"/>
                <a:gd name="connsiteX123" fmla="*/ 68205 w 129016"/>
                <a:gd name="connsiteY123" fmla="*/ 4585 h 96580"/>
                <a:gd name="connsiteX124" fmla="*/ 70677 w 129016"/>
                <a:gd name="connsiteY124" fmla="*/ 5813 h 96580"/>
                <a:gd name="connsiteX125" fmla="*/ 76107 w 129016"/>
                <a:gd name="connsiteY125" fmla="*/ 5070 h 96580"/>
                <a:gd name="connsiteX126" fmla="*/ 78430 w 129016"/>
                <a:gd name="connsiteY126" fmla="*/ 5031 h 96580"/>
                <a:gd name="connsiteX127" fmla="*/ 79643 w 129016"/>
                <a:gd name="connsiteY127" fmla="*/ 4545 h 96580"/>
                <a:gd name="connsiteX128" fmla="*/ 83390 w 129016"/>
                <a:gd name="connsiteY128" fmla="*/ 1181 h 96580"/>
                <a:gd name="connsiteX129" fmla="*/ 85010 w 129016"/>
                <a:gd name="connsiteY129" fmla="*/ 602 h 96580"/>
                <a:gd name="connsiteX130" fmla="*/ 86496 w 129016"/>
                <a:gd name="connsiteY130" fmla="*/ 0 h 96580"/>
                <a:gd name="connsiteX131" fmla="*/ 87857 w 129016"/>
                <a:gd name="connsiteY131" fmla="*/ 509 h 96580"/>
                <a:gd name="connsiteX132" fmla="*/ 88749 w 129016"/>
                <a:gd name="connsiteY132" fmla="*/ 3380 h 96580"/>
                <a:gd name="connsiteX133" fmla="*/ 91519 w 129016"/>
                <a:gd name="connsiteY133" fmla="*/ 8316 h 96580"/>
                <a:gd name="connsiteX134" fmla="*/ 94531 w 129016"/>
                <a:gd name="connsiteY134" fmla="*/ 9185 h 96580"/>
                <a:gd name="connsiteX135" fmla="*/ 102847 w 129016"/>
                <a:gd name="connsiteY135" fmla="*/ 11078 h 96580"/>
                <a:gd name="connsiteX136" fmla="*/ 104545 w 129016"/>
                <a:gd name="connsiteY136" fmla="*/ 12072 h 96580"/>
                <a:gd name="connsiteX137" fmla="*/ 109223 w 129016"/>
                <a:gd name="connsiteY137" fmla="*/ 16406 h 96580"/>
                <a:gd name="connsiteX138" fmla="*/ 112032 w 129016"/>
                <a:gd name="connsiteY138" fmla="*/ 18526 h 96580"/>
                <a:gd name="connsiteX139" fmla="*/ 113816 w 129016"/>
                <a:gd name="connsiteY139" fmla="*/ 20216 h 96580"/>
                <a:gd name="connsiteX140" fmla="*/ 116538 w 129016"/>
                <a:gd name="connsiteY140" fmla="*/ 23525 h 96580"/>
                <a:gd name="connsiteX141" fmla="*/ 118110 w 129016"/>
                <a:gd name="connsiteY141" fmla="*/ 25927 h 96580"/>
                <a:gd name="connsiteX142" fmla="*/ 120739 w 129016"/>
                <a:gd name="connsiteY142" fmla="*/ 27742 h 96580"/>
                <a:gd name="connsiteX143" fmla="*/ 123853 w 129016"/>
                <a:gd name="connsiteY143" fmla="*/ 28962 h 96580"/>
                <a:gd name="connsiteX144" fmla="*/ 125019 w 129016"/>
                <a:gd name="connsiteY144" fmla="*/ 29158 h 96580"/>
                <a:gd name="connsiteX145" fmla="*/ 1275 w 129016"/>
                <a:gd name="connsiteY145" fmla="*/ 44179 h 96580"/>
                <a:gd name="connsiteX146" fmla="*/ 0 w 129016"/>
                <a:gd name="connsiteY146" fmla="*/ 43882 h 96580"/>
                <a:gd name="connsiteX147" fmla="*/ 2511 w 129016"/>
                <a:gd name="connsiteY147" fmla="*/ 39438 h 96580"/>
                <a:gd name="connsiteX148" fmla="*/ 3474 w 129016"/>
                <a:gd name="connsiteY148" fmla="*/ 36543 h 96580"/>
                <a:gd name="connsiteX149" fmla="*/ 4139 w 129016"/>
                <a:gd name="connsiteY149" fmla="*/ 32428 h 96580"/>
                <a:gd name="connsiteX150" fmla="*/ 4725 w 129016"/>
                <a:gd name="connsiteY150" fmla="*/ 31129 h 96580"/>
                <a:gd name="connsiteX151" fmla="*/ 4741 w 129016"/>
                <a:gd name="connsiteY151" fmla="*/ 32999 h 96580"/>
                <a:gd name="connsiteX152" fmla="*/ 4483 w 129016"/>
                <a:gd name="connsiteY152" fmla="*/ 36113 h 96580"/>
                <a:gd name="connsiteX153" fmla="*/ 2895 w 129016"/>
                <a:gd name="connsiteY153" fmla="*/ 41409 h 96580"/>
                <a:gd name="connsiteX154" fmla="*/ 1275 w 129016"/>
                <a:gd name="connsiteY154" fmla="*/ 44179 h 96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129016" h="96580">
                  <a:moveTo>
                    <a:pt x="125019" y="29158"/>
                  </a:moveTo>
                  <a:lnTo>
                    <a:pt x="124964" y="30903"/>
                  </a:lnTo>
                  <a:lnTo>
                    <a:pt x="124432" y="33852"/>
                  </a:lnTo>
                  <a:lnTo>
                    <a:pt x="123391" y="37654"/>
                  </a:lnTo>
                  <a:lnTo>
                    <a:pt x="122304" y="40596"/>
                  </a:lnTo>
                  <a:lnTo>
                    <a:pt x="122038" y="41730"/>
                  </a:lnTo>
                  <a:lnTo>
                    <a:pt x="122860" y="42677"/>
                  </a:lnTo>
                  <a:lnTo>
                    <a:pt x="126943" y="43123"/>
                  </a:lnTo>
                  <a:lnTo>
                    <a:pt x="128680" y="43623"/>
                  </a:lnTo>
                  <a:lnTo>
                    <a:pt x="129016" y="44406"/>
                  </a:lnTo>
                  <a:lnTo>
                    <a:pt x="128109" y="45415"/>
                  </a:lnTo>
                  <a:lnTo>
                    <a:pt x="126802" y="46252"/>
                  </a:lnTo>
                  <a:lnTo>
                    <a:pt x="126224" y="47050"/>
                  </a:lnTo>
                  <a:lnTo>
                    <a:pt x="125183" y="49890"/>
                  </a:lnTo>
                  <a:lnTo>
                    <a:pt x="118392" y="49530"/>
                  </a:lnTo>
                  <a:lnTo>
                    <a:pt x="117492" y="50109"/>
                  </a:lnTo>
                  <a:lnTo>
                    <a:pt x="117062" y="51423"/>
                  </a:lnTo>
                  <a:lnTo>
                    <a:pt x="116726" y="52941"/>
                  </a:lnTo>
                  <a:lnTo>
                    <a:pt x="115834" y="54741"/>
                  </a:lnTo>
                  <a:lnTo>
                    <a:pt x="114034" y="56305"/>
                  </a:lnTo>
                  <a:lnTo>
                    <a:pt x="111210" y="56884"/>
                  </a:lnTo>
                  <a:lnTo>
                    <a:pt x="108902" y="57948"/>
                  </a:lnTo>
                  <a:lnTo>
                    <a:pt x="107181" y="61218"/>
                  </a:lnTo>
                  <a:lnTo>
                    <a:pt x="105898" y="65600"/>
                  </a:lnTo>
                  <a:lnTo>
                    <a:pt x="105930" y="68698"/>
                  </a:lnTo>
                  <a:lnTo>
                    <a:pt x="106094" y="70426"/>
                  </a:lnTo>
                  <a:lnTo>
                    <a:pt x="105945" y="71412"/>
                  </a:lnTo>
                  <a:lnTo>
                    <a:pt x="105077" y="72484"/>
                  </a:lnTo>
                  <a:lnTo>
                    <a:pt x="103653" y="75324"/>
                  </a:lnTo>
                  <a:lnTo>
                    <a:pt x="102495" y="78461"/>
                  </a:lnTo>
                  <a:lnTo>
                    <a:pt x="102049" y="80159"/>
                  </a:lnTo>
                  <a:lnTo>
                    <a:pt x="102268" y="80957"/>
                  </a:lnTo>
                  <a:lnTo>
                    <a:pt x="103575" y="80980"/>
                  </a:lnTo>
                  <a:lnTo>
                    <a:pt x="105460" y="81622"/>
                  </a:lnTo>
                  <a:lnTo>
                    <a:pt x="106462" y="82874"/>
                  </a:lnTo>
                  <a:lnTo>
                    <a:pt x="106829" y="84321"/>
                  </a:lnTo>
                  <a:lnTo>
                    <a:pt x="106829" y="85870"/>
                  </a:lnTo>
                  <a:lnTo>
                    <a:pt x="106477" y="86723"/>
                  </a:lnTo>
                  <a:lnTo>
                    <a:pt x="104967" y="87341"/>
                  </a:lnTo>
                  <a:lnTo>
                    <a:pt x="102604" y="87364"/>
                  </a:lnTo>
                  <a:lnTo>
                    <a:pt x="101228" y="86629"/>
                  </a:lnTo>
                  <a:lnTo>
                    <a:pt x="100946" y="86042"/>
                  </a:lnTo>
                  <a:lnTo>
                    <a:pt x="101603" y="84548"/>
                  </a:lnTo>
                  <a:lnTo>
                    <a:pt x="101126" y="82678"/>
                  </a:lnTo>
                  <a:lnTo>
                    <a:pt x="100148" y="81638"/>
                  </a:lnTo>
                  <a:lnTo>
                    <a:pt x="98161" y="83194"/>
                  </a:lnTo>
                  <a:lnTo>
                    <a:pt x="96252" y="83194"/>
                  </a:lnTo>
                  <a:lnTo>
                    <a:pt x="93967" y="84587"/>
                  </a:lnTo>
                  <a:lnTo>
                    <a:pt x="92473" y="86809"/>
                  </a:lnTo>
                  <a:lnTo>
                    <a:pt x="91041" y="87623"/>
                  </a:lnTo>
                  <a:lnTo>
                    <a:pt x="87161" y="87169"/>
                  </a:lnTo>
                  <a:lnTo>
                    <a:pt x="86199" y="88147"/>
                  </a:lnTo>
                  <a:lnTo>
                    <a:pt x="85393" y="92653"/>
                  </a:lnTo>
                  <a:lnTo>
                    <a:pt x="84931" y="93529"/>
                  </a:lnTo>
                  <a:lnTo>
                    <a:pt x="81692" y="93341"/>
                  </a:lnTo>
                  <a:lnTo>
                    <a:pt x="78571" y="95133"/>
                  </a:lnTo>
                  <a:lnTo>
                    <a:pt x="75043" y="96580"/>
                  </a:lnTo>
                  <a:lnTo>
                    <a:pt x="73259" y="95579"/>
                  </a:lnTo>
                  <a:lnTo>
                    <a:pt x="72265" y="94444"/>
                  </a:lnTo>
                  <a:lnTo>
                    <a:pt x="70341" y="94648"/>
                  </a:lnTo>
                  <a:lnTo>
                    <a:pt x="68244" y="95149"/>
                  </a:lnTo>
                  <a:lnTo>
                    <a:pt x="66836" y="94875"/>
                  </a:lnTo>
                  <a:lnTo>
                    <a:pt x="65255" y="95000"/>
                  </a:lnTo>
                  <a:lnTo>
                    <a:pt x="62204" y="95868"/>
                  </a:lnTo>
                  <a:lnTo>
                    <a:pt x="58371" y="95587"/>
                  </a:lnTo>
                  <a:lnTo>
                    <a:pt x="56736" y="94843"/>
                  </a:lnTo>
                  <a:lnTo>
                    <a:pt x="56579" y="94131"/>
                  </a:lnTo>
                  <a:lnTo>
                    <a:pt x="56696" y="92379"/>
                  </a:lnTo>
                  <a:lnTo>
                    <a:pt x="56657" y="89657"/>
                  </a:lnTo>
                  <a:lnTo>
                    <a:pt x="56047" y="87247"/>
                  </a:lnTo>
                  <a:lnTo>
                    <a:pt x="54209" y="85119"/>
                  </a:lnTo>
                  <a:lnTo>
                    <a:pt x="52284" y="83625"/>
                  </a:lnTo>
                  <a:lnTo>
                    <a:pt x="49828" y="82084"/>
                  </a:lnTo>
                  <a:lnTo>
                    <a:pt x="48013" y="81411"/>
                  </a:lnTo>
                  <a:lnTo>
                    <a:pt x="47019" y="81239"/>
                  </a:lnTo>
                  <a:lnTo>
                    <a:pt x="46792" y="80347"/>
                  </a:lnTo>
                  <a:lnTo>
                    <a:pt x="46432" y="79572"/>
                  </a:lnTo>
                  <a:lnTo>
                    <a:pt x="45579" y="78899"/>
                  </a:lnTo>
                  <a:lnTo>
                    <a:pt x="43764" y="77992"/>
                  </a:lnTo>
                  <a:lnTo>
                    <a:pt x="42223" y="77796"/>
                  </a:lnTo>
                  <a:lnTo>
                    <a:pt x="40964" y="79259"/>
                  </a:lnTo>
                  <a:lnTo>
                    <a:pt x="40041" y="77429"/>
                  </a:lnTo>
                  <a:lnTo>
                    <a:pt x="39063" y="74135"/>
                  </a:lnTo>
                  <a:lnTo>
                    <a:pt x="39164" y="71498"/>
                  </a:lnTo>
                  <a:lnTo>
                    <a:pt x="39720" y="68862"/>
                  </a:lnTo>
                  <a:lnTo>
                    <a:pt x="42388" y="61046"/>
                  </a:lnTo>
                  <a:lnTo>
                    <a:pt x="42247" y="59795"/>
                  </a:lnTo>
                  <a:lnTo>
                    <a:pt x="40307" y="57604"/>
                  </a:lnTo>
                  <a:lnTo>
                    <a:pt x="37912" y="56008"/>
                  </a:lnTo>
                  <a:lnTo>
                    <a:pt x="36590" y="52628"/>
                  </a:lnTo>
                  <a:lnTo>
                    <a:pt x="31740" y="52433"/>
                  </a:lnTo>
                  <a:lnTo>
                    <a:pt x="27163" y="52620"/>
                  </a:lnTo>
                  <a:lnTo>
                    <a:pt x="25724" y="52456"/>
                  </a:lnTo>
                  <a:lnTo>
                    <a:pt x="21366" y="51040"/>
                  </a:lnTo>
                  <a:lnTo>
                    <a:pt x="17165" y="48756"/>
                  </a:lnTo>
                  <a:lnTo>
                    <a:pt x="14356" y="47418"/>
                  </a:lnTo>
                  <a:lnTo>
                    <a:pt x="11993" y="45916"/>
                  </a:lnTo>
                  <a:lnTo>
                    <a:pt x="10718" y="44335"/>
                  </a:lnTo>
                  <a:lnTo>
                    <a:pt x="8708" y="44758"/>
                  </a:lnTo>
                  <a:lnTo>
                    <a:pt x="7346" y="44773"/>
                  </a:lnTo>
                  <a:lnTo>
                    <a:pt x="7362" y="44500"/>
                  </a:lnTo>
                  <a:lnTo>
                    <a:pt x="6588" y="41707"/>
                  </a:lnTo>
                  <a:lnTo>
                    <a:pt x="7401" y="37419"/>
                  </a:lnTo>
                  <a:lnTo>
                    <a:pt x="5930" y="31114"/>
                  </a:lnTo>
                  <a:lnTo>
                    <a:pt x="3528" y="23502"/>
                  </a:lnTo>
                  <a:lnTo>
                    <a:pt x="3356" y="15310"/>
                  </a:lnTo>
                  <a:lnTo>
                    <a:pt x="3184" y="13464"/>
                  </a:lnTo>
                  <a:lnTo>
                    <a:pt x="9083" y="8817"/>
                  </a:lnTo>
                  <a:lnTo>
                    <a:pt x="16523" y="3833"/>
                  </a:lnTo>
                  <a:lnTo>
                    <a:pt x="18213" y="3380"/>
                  </a:lnTo>
                  <a:lnTo>
                    <a:pt x="25067" y="422"/>
                  </a:lnTo>
                  <a:lnTo>
                    <a:pt x="25981" y="188"/>
                  </a:lnTo>
                  <a:lnTo>
                    <a:pt x="32162" y="735"/>
                  </a:lnTo>
                  <a:lnTo>
                    <a:pt x="37013" y="1439"/>
                  </a:lnTo>
                  <a:lnTo>
                    <a:pt x="41105" y="1353"/>
                  </a:lnTo>
                  <a:lnTo>
                    <a:pt x="43350" y="594"/>
                  </a:lnTo>
                  <a:lnTo>
                    <a:pt x="45384" y="1228"/>
                  </a:lnTo>
                  <a:lnTo>
                    <a:pt x="47019" y="3458"/>
                  </a:lnTo>
                  <a:lnTo>
                    <a:pt x="48709" y="3192"/>
                  </a:lnTo>
                  <a:lnTo>
                    <a:pt x="50375" y="1752"/>
                  </a:lnTo>
                  <a:lnTo>
                    <a:pt x="59529" y="3067"/>
                  </a:lnTo>
                  <a:lnTo>
                    <a:pt x="61594" y="3035"/>
                  </a:lnTo>
                  <a:lnTo>
                    <a:pt x="63917" y="3247"/>
                  </a:lnTo>
                  <a:lnTo>
                    <a:pt x="68205" y="4585"/>
                  </a:lnTo>
                  <a:lnTo>
                    <a:pt x="70677" y="5813"/>
                  </a:lnTo>
                  <a:lnTo>
                    <a:pt x="76107" y="5070"/>
                  </a:lnTo>
                  <a:lnTo>
                    <a:pt x="78430" y="5031"/>
                  </a:lnTo>
                  <a:lnTo>
                    <a:pt x="79643" y="4545"/>
                  </a:lnTo>
                  <a:lnTo>
                    <a:pt x="83390" y="1181"/>
                  </a:lnTo>
                  <a:lnTo>
                    <a:pt x="85010" y="602"/>
                  </a:lnTo>
                  <a:lnTo>
                    <a:pt x="86496" y="0"/>
                  </a:lnTo>
                  <a:lnTo>
                    <a:pt x="87857" y="509"/>
                  </a:lnTo>
                  <a:lnTo>
                    <a:pt x="88749" y="3380"/>
                  </a:lnTo>
                  <a:lnTo>
                    <a:pt x="91519" y="8316"/>
                  </a:lnTo>
                  <a:lnTo>
                    <a:pt x="94531" y="9185"/>
                  </a:lnTo>
                  <a:lnTo>
                    <a:pt x="102847" y="11078"/>
                  </a:lnTo>
                  <a:lnTo>
                    <a:pt x="104545" y="12072"/>
                  </a:lnTo>
                  <a:lnTo>
                    <a:pt x="109223" y="16406"/>
                  </a:lnTo>
                  <a:lnTo>
                    <a:pt x="112032" y="18526"/>
                  </a:lnTo>
                  <a:lnTo>
                    <a:pt x="113816" y="20216"/>
                  </a:lnTo>
                  <a:lnTo>
                    <a:pt x="116538" y="23525"/>
                  </a:lnTo>
                  <a:lnTo>
                    <a:pt x="118110" y="25927"/>
                  </a:lnTo>
                  <a:lnTo>
                    <a:pt x="120739" y="27742"/>
                  </a:lnTo>
                  <a:lnTo>
                    <a:pt x="123853" y="28962"/>
                  </a:lnTo>
                  <a:lnTo>
                    <a:pt x="125019" y="29158"/>
                  </a:lnTo>
                  <a:close/>
                  <a:moveTo>
                    <a:pt x="1275" y="44179"/>
                  </a:moveTo>
                  <a:lnTo>
                    <a:pt x="0" y="43882"/>
                  </a:lnTo>
                  <a:lnTo>
                    <a:pt x="2511" y="39438"/>
                  </a:lnTo>
                  <a:lnTo>
                    <a:pt x="3474" y="36543"/>
                  </a:lnTo>
                  <a:lnTo>
                    <a:pt x="4139" y="32428"/>
                  </a:lnTo>
                  <a:lnTo>
                    <a:pt x="4725" y="31129"/>
                  </a:lnTo>
                  <a:lnTo>
                    <a:pt x="4741" y="32999"/>
                  </a:lnTo>
                  <a:lnTo>
                    <a:pt x="4483" y="36113"/>
                  </a:lnTo>
                  <a:lnTo>
                    <a:pt x="2895" y="41409"/>
                  </a:lnTo>
                  <a:lnTo>
                    <a:pt x="1275" y="4417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EF060A05-EBC0-80DB-F4FA-88A997ADE52E}"/>
                </a:ext>
              </a:extLst>
            </p:cNvPr>
            <p:cNvSpPr>
              <a:spLocks/>
            </p:cNvSpPr>
            <p:nvPr/>
          </p:nvSpPr>
          <p:spPr>
            <a:xfrm>
              <a:off x="7376604" y="3377939"/>
              <a:ext cx="16875" cy="24487"/>
            </a:xfrm>
            <a:custGeom>
              <a:avLst/>
              <a:gdLst>
                <a:gd name="connsiteX0" fmla="*/ 8590 w 16875"/>
                <a:gd name="connsiteY0" fmla="*/ 1580 h 24487"/>
                <a:gd name="connsiteX1" fmla="*/ 8418 w 16875"/>
                <a:gd name="connsiteY1" fmla="*/ 2496 h 24487"/>
                <a:gd name="connsiteX2" fmla="*/ 8449 w 16875"/>
                <a:gd name="connsiteY2" fmla="*/ 4537 h 24487"/>
                <a:gd name="connsiteX3" fmla="*/ 9067 w 16875"/>
                <a:gd name="connsiteY3" fmla="*/ 6580 h 24487"/>
                <a:gd name="connsiteX4" fmla="*/ 10538 w 16875"/>
                <a:gd name="connsiteY4" fmla="*/ 8598 h 24487"/>
                <a:gd name="connsiteX5" fmla="*/ 11657 w 16875"/>
                <a:gd name="connsiteY5" fmla="*/ 10053 h 24487"/>
                <a:gd name="connsiteX6" fmla="*/ 13167 w 16875"/>
                <a:gd name="connsiteY6" fmla="*/ 11219 h 24487"/>
                <a:gd name="connsiteX7" fmla="*/ 15717 w 16875"/>
                <a:gd name="connsiteY7" fmla="*/ 12322 h 24487"/>
                <a:gd name="connsiteX8" fmla="*/ 16734 w 16875"/>
                <a:gd name="connsiteY8" fmla="*/ 12557 h 24487"/>
                <a:gd name="connsiteX9" fmla="*/ 16875 w 16875"/>
                <a:gd name="connsiteY9" fmla="*/ 14051 h 24487"/>
                <a:gd name="connsiteX10" fmla="*/ 16679 w 16875"/>
                <a:gd name="connsiteY10" fmla="*/ 15631 h 24487"/>
                <a:gd name="connsiteX11" fmla="*/ 15795 w 16875"/>
                <a:gd name="connsiteY11" fmla="*/ 16500 h 24487"/>
                <a:gd name="connsiteX12" fmla="*/ 14966 w 16875"/>
                <a:gd name="connsiteY12" fmla="*/ 17759 h 24487"/>
                <a:gd name="connsiteX13" fmla="*/ 14340 w 16875"/>
                <a:gd name="connsiteY13" fmla="*/ 19285 h 24487"/>
                <a:gd name="connsiteX14" fmla="*/ 13691 w 16875"/>
                <a:gd name="connsiteY14" fmla="*/ 22219 h 24487"/>
                <a:gd name="connsiteX15" fmla="*/ 13597 w 16875"/>
                <a:gd name="connsiteY15" fmla="*/ 24245 h 24487"/>
                <a:gd name="connsiteX16" fmla="*/ 12126 w 16875"/>
                <a:gd name="connsiteY16" fmla="*/ 23408 h 24487"/>
                <a:gd name="connsiteX17" fmla="*/ 11352 w 16875"/>
                <a:gd name="connsiteY17" fmla="*/ 22837 h 24487"/>
                <a:gd name="connsiteX18" fmla="*/ 10006 w 16875"/>
                <a:gd name="connsiteY18" fmla="*/ 22680 h 24487"/>
                <a:gd name="connsiteX19" fmla="*/ 8668 w 16875"/>
                <a:gd name="connsiteY19" fmla="*/ 23150 h 24487"/>
                <a:gd name="connsiteX20" fmla="*/ 7667 w 16875"/>
                <a:gd name="connsiteY20" fmla="*/ 24174 h 24487"/>
                <a:gd name="connsiteX21" fmla="*/ 6282 w 16875"/>
                <a:gd name="connsiteY21" fmla="*/ 24487 h 24487"/>
                <a:gd name="connsiteX22" fmla="*/ 5148 w 16875"/>
                <a:gd name="connsiteY22" fmla="*/ 24174 h 24487"/>
                <a:gd name="connsiteX23" fmla="*/ 4475 w 16875"/>
                <a:gd name="connsiteY23" fmla="*/ 23408 h 24487"/>
                <a:gd name="connsiteX24" fmla="*/ 3873 w 16875"/>
                <a:gd name="connsiteY24" fmla="*/ 22993 h 24487"/>
                <a:gd name="connsiteX25" fmla="*/ 2159 w 16875"/>
                <a:gd name="connsiteY25" fmla="*/ 22477 h 24487"/>
                <a:gd name="connsiteX26" fmla="*/ 1416 w 16875"/>
                <a:gd name="connsiteY26" fmla="*/ 21358 h 24487"/>
                <a:gd name="connsiteX27" fmla="*/ 1987 w 16875"/>
                <a:gd name="connsiteY27" fmla="*/ 20834 h 24487"/>
                <a:gd name="connsiteX28" fmla="*/ 2472 w 16875"/>
                <a:gd name="connsiteY28" fmla="*/ 20005 h 24487"/>
                <a:gd name="connsiteX29" fmla="*/ 2887 w 16875"/>
                <a:gd name="connsiteY29" fmla="*/ 18839 h 24487"/>
                <a:gd name="connsiteX30" fmla="*/ 3411 w 16875"/>
                <a:gd name="connsiteY30" fmla="*/ 17767 h 24487"/>
                <a:gd name="connsiteX31" fmla="*/ 1729 w 16875"/>
                <a:gd name="connsiteY31" fmla="*/ 14802 h 24487"/>
                <a:gd name="connsiteX32" fmla="*/ 1377 w 16875"/>
                <a:gd name="connsiteY32" fmla="*/ 13894 h 24487"/>
                <a:gd name="connsiteX33" fmla="*/ 0 w 16875"/>
                <a:gd name="connsiteY33" fmla="*/ 12228 h 24487"/>
                <a:gd name="connsiteX34" fmla="*/ 16 w 16875"/>
                <a:gd name="connsiteY34" fmla="*/ 11375 h 24487"/>
                <a:gd name="connsiteX35" fmla="*/ 344 w 16875"/>
                <a:gd name="connsiteY35" fmla="*/ 10570 h 24487"/>
                <a:gd name="connsiteX36" fmla="*/ 219 w 16875"/>
                <a:gd name="connsiteY36" fmla="*/ 9936 h 24487"/>
                <a:gd name="connsiteX37" fmla="*/ 414 w 16875"/>
                <a:gd name="connsiteY37" fmla="*/ 8442 h 24487"/>
                <a:gd name="connsiteX38" fmla="*/ 1385 w 16875"/>
                <a:gd name="connsiteY38" fmla="*/ 7026 h 24487"/>
                <a:gd name="connsiteX39" fmla="*/ 2026 w 16875"/>
                <a:gd name="connsiteY39" fmla="*/ 5273 h 24487"/>
                <a:gd name="connsiteX40" fmla="*/ 3114 w 16875"/>
                <a:gd name="connsiteY40" fmla="*/ 2879 h 24487"/>
                <a:gd name="connsiteX41" fmla="*/ 5515 w 16875"/>
                <a:gd name="connsiteY41" fmla="*/ 0 h 24487"/>
                <a:gd name="connsiteX42" fmla="*/ 7237 w 16875"/>
                <a:gd name="connsiteY42" fmla="*/ 446 h 24487"/>
                <a:gd name="connsiteX43" fmla="*/ 7995 w 16875"/>
                <a:gd name="connsiteY43" fmla="*/ 430 h 24487"/>
                <a:gd name="connsiteX44" fmla="*/ 8449 w 16875"/>
                <a:gd name="connsiteY44" fmla="*/ 1486 h 24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6875" h="24487">
                  <a:moveTo>
                    <a:pt x="8590" y="1580"/>
                  </a:moveTo>
                  <a:lnTo>
                    <a:pt x="8418" y="2496"/>
                  </a:lnTo>
                  <a:lnTo>
                    <a:pt x="8449" y="4537"/>
                  </a:lnTo>
                  <a:lnTo>
                    <a:pt x="9067" y="6580"/>
                  </a:lnTo>
                  <a:lnTo>
                    <a:pt x="10538" y="8598"/>
                  </a:lnTo>
                  <a:lnTo>
                    <a:pt x="11657" y="10053"/>
                  </a:lnTo>
                  <a:lnTo>
                    <a:pt x="13167" y="11219"/>
                  </a:lnTo>
                  <a:lnTo>
                    <a:pt x="15717" y="12322"/>
                  </a:lnTo>
                  <a:lnTo>
                    <a:pt x="16734" y="12557"/>
                  </a:lnTo>
                  <a:lnTo>
                    <a:pt x="16875" y="14051"/>
                  </a:lnTo>
                  <a:lnTo>
                    <a:pt x="16679" y="15631"/>
                  </a:lnTo>
                  <a:lnTo>
                    <a:pt x="15795" y="16500"/>
                  </a:lnTo>
                  <a:lnTo>
                    <a:pt x="14966" y="17759"/>
                  </a:lnTo>
                  <a:lnTo>
                    <a:pt x="14340" y="19285"/>
                  </a:lnTo>
                  <a:lnTo>
                    <a:pt x="13691" y="22219"/>
                  </a:lnTo>
                  <a:lnTo>
                    <a:pt x="13597" y="24245"/>
                  </a:lnTo>
                  <a:lnTo>
                    <a:pt x="12126" y="23408"/>
                  </a:lnTo>
                  <a:lnTo>
                    <a:pt x="11352" y="22837"/>
                  </a:lnTo>
                  <a:lnTo>
                    <a:pt x="10006" y="22680"/>
                  </a:lnTo>
                  <a:lnTo>
                    <a:pt x="8668" y="23150"/>
                  </a:lnTo>
                  <a:lnTo>
                    <a:pt x="7667" y="24174"/>
                  </a:lnTo>
                  <a:lnTo>
                    <a:pt x="6282" y="24487"/>
                  </a:lnTo>
                  <a:lnTo>
                    <a:pt x="5148" y="24174"/>
                  </a:lnTo>
                  <a:lnTo>
                    <a:pt x="4475" y="23408"/>
                  </a:lnTo>
                  <a:lnTo>
                    <a:pt x="3873" y="22993"/>
                  </a:lnTo>
                  <a:lnTo>
                    <a:pt x="2159" y="22477"/>
                  </a:lnTo>
                  <a:lnTo>
                    <a:pt x="1416" y="21358"/>
                  </a:lnTo>
                  <a:lnTo>
                    <a:pt x="1987" y="20834"/>
                  </a:lnTo>
                  <a:lnTo>
                    <a:pt x="2472" y="20005"/>
                  </a:lnTo>
                  <a:lnTo>
                    <a:pt x="2887" y="18839"/>
                  </a:lnTo>
                  <a:lnTo>
                    <a:pt x="3411" y="17767"/>
                  </a:lnTo>
                  <a:lnTo>
                    <a:pt x="1729" y="14802"/>
                  </a:lnTo>
                  <a:lnTo>
                    <a:pt x="1377" y="13894"/>
                  </a:lnTo>
                  <a:lnTo>
                    <a:pt x="0" y="12228"/>
                  </a:lnTo>
                  <a:lnTo>
                    <a:pt x="16" y="11375"/>
                  </a:lnTo>
                  <a:lnTo>
                    <a:pt x="344" y="10570"/>
                  </a:lnTo>
                  <a:lnTo>
                    <a:pt x="219" y="9936"/>
                  </a:lnTo>
                  <a:lnTo>
                    <a:pt x="414" y="8442"/>
                  </a:lnTo>
                  <a:lnTo>
                    <a:pt x="1385" y="7026"/>
                  </a:lnTo>
                  <a:lnTo>
                    <a:pt x="2026" y="5273"/>
                  </a:lnTo>
                  <a:lnTo>
                    <a:pt x="3114" y="2879"/>
                  </a:lnTo>
                  <a:lnTo>
                    <a:pt x="5515" y="0"/>
                  </a:lnTo>
                  <a:lnTo>
                    <a:pt x="7237" y="446"/>
                  </a:lnTo>
                  <a:lnTo>
                    <a:pt x="7995" y="430"/>
                  </a:lnTo>
                  <a:lnTo>
                    <a:pt x="8449" y="148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65F80489-E2F3-6ECB-FD07-0F29658BC48D}"/>
                </a:ext>
              </a:extLst>
            </p:cNvPr>
            <p:cNvSpPr>
              <a:spLocks/>
            </p:cNvSpPr>
            <p:nvPr/>
          </p:nvSpPr>
          <p:spPr>
            <a:xfrm>
              <a:off x="7712316" y="3081705"/>
              <a:ext cx="157798" cy="96087"/>
            </a:xfrm>
            <a:custGeom>
              <a:avLst/>
              <a:gdLst>
                <a:gd name="connsiteX0" fmla="*/ 139132 w 157798"/>
                <a:gd name="connsiteY0" fmla="*/ 22015 h 96087"/>
                <a:gd name="connsiteX1" fmla="*/ 141721 w 157798"/>
                <a:gd name="connsiteY1" fmla="*/ 22179 h 96087"/>
                <a:gd name="connsiteX2" fmla="*/ 142629 w 157798"/>
                <a:gd name="connsiteY2" fmla="*/ 22829 h 96087"/>
                <a:gd name="connsiteX3" fmla="*/ 143239 w 157798"/>
                <a:gd name="connsiteY3" fmla="*/ 26021 h 96087"/>
                <a:gd name="connsiteX4" fmla="*/ 146181 w 157798"/>
                <a:gd name="connsiteY4" fmla="*/ 28532 h 96087"/>
                <a:gd name="connsiteX5" fmla="*/ 148903 w 157798"/>
                <a:gd name="connsiteY5" fmla="*/ 30605 h 96087"/>
                <a:gd name="connsiteX6" fmla="*/ 149599 w 157798"/>
                <a:gd name="connsiteY6" fmla="*/ 31568 h 96087"/>
                <a:gd name="connsiteX7" fmla="*/ 149811 w 157798"/>
                <a:gd name="connsiteY7" fmla="*/ 33414 h 96087"/>
                <a:gd name="connsiteX8" fmla="*/ 149638 w 157798"/>
                <a:gd name="connsiteY8" fmla="*/ 35573 h 96087"/>
                <a:gd name="connsiteX9" fmla="*/ 149294 w 157798"/>
                <a:gd name="connsiteY9" fmla="*/ 36684 h 96087"/>
                <a:gd name="connsiteX10" fmla="*/ 148152 w 157798"/>
                <a:gd name="connsiteY10" fmla="*/ 37967 h 96087"/>
                <a:gd name="connsiteX11" fmla="*/ 147159 w 157798"/>
                <a:gd name="connsiteY11" fmla="*/ 41214 h 96087"/>
                <a:gd name="connsiteX12" fmla="*/ 147018 w 157798"/>
                <a:gd name="connsiteY12" fmla="*/ 44296 h 96087"/>
                <a:gd name="connsiteX13" fmla="*/ 145453 w 157798"/>
                <a:gd name="connsiteY13" fmla="*/ 49616 h 96087"/>
                <a:gd name="connsiteX14" fmla="*/ 145805 w 157798"/>
                <a:gd name="connsiteY14" fmla="*/ 49710 h 96087"/>
                <a:gd name="connsiteX15" fmla="*/ 149107 w 157798"/>
                <a:gd name="connsiteY15" fmla="*/ 48756 h 96087"/>
                <a:gd name="connsiteX16" fmla="*/ 150038 w 157798"/>
                <a:gd name="connsiteY16" fmla="*/ 49303 h 96087"/>
                <a:gd name="connsiteX17" fmla="*/ 150765 w 157798"/>
                <a:gd name="connsiteY17" fmla="*/ 50469 h 96087"/>
                <a:gd name="connsiteX18" fmla="*/ 151000 w 157798"/>
                <a:gd name="connsiteY18" fmla="*/ 53794 h 96087"/>
                <a:gd name="connsiteX19" fmla="*/ 152079 w 157798"/>
                <a:gd name="connsiteY19" fmla="*/ 55288 h 96087"/>
                <a:gd name="connsiteX20" fmla="*/ 153182 w 157798"/>
                <a:gd name="connsiteY20" fmla="*/ 57620 h 96087"/>
                <a:gd name="connsiteX21" fmla="*/ 153527 w 157798"/>
                <a:gd name="connsiteY21" fmla="*/ 59427 h 96087"/>
                <a:gd name="connsiteX22" fmla="*/ 155632 w 157798"/>
                <a:gd name="connsiteY22" fmla="*/ 61578 h 96087"/>
                <a:gd name="connsiteX23" fmla="*/ 155796 w 157798"/>
                <a:gd name="connsiteY23" fmla="*/ 62979 h 96087"/>
                <a:gd name="connsiteX24" fmla="*/ 157079 w 157798"/>
                <a:gd name="connsiteY24" fmla="*/ 67884 h 96087"/>
                <a:gd name="connsiteX25" fmla="*/ 157572 w 157798"/>
                <a:gd name="connsiteY25" fmla="*/ 70700 h 96087"/>
                <a:gd name="connsiteX26" fmla="*/ 157799 w 157798"/>
                <a:gd name="connsiteY26" fmla="*/ 72883 h 96087"/>
                <a:gd name="connsiteX27" fmla="*/ 157173 w 157798"/>
                <a:gd name="connsiteY27" fmla="*/ 75645 h 96087"/>
                <a:gd name="connsiteX28" fmla="*/ 156610 w 157798"/>
                <a:gd name="connsiteY28" fmla="*/ 77507 h 96087"/>
                <a:gd name="connsiteX29" fmla="*/ 155952 w 157798"/>
                <a:gd name="connsiteY29" fmla="*/ 77389 h 96087"/>
                <a:gd name="connsiteX30" fmla="*/ 154067 w 157798"/>
                <a:gd name="connsiteY30" fmla="*/ 77882 h 96087"/>
                <a:gd name="connsiteX31" fmla="*/ 151086 w 157798"/>
                <a:gd name="connsiteY31" fmla="*/ 80128 h 96087"/>
                <a:gd name="connsiteX32" fmla="*/ 146650 w 157798"/>
                <a:gd name="connsiteY32" fmla="*/ 85408 h 96087"/>
                <a:gd name="connsiteX33" fmla="*/ 145508 w 157798"/>
                <a:gd name="connsiteY33" fmla="*/ 86574 h 96087"/>
                <a:gd name="connsiteX34" fmla="*/ 144350 w 157798"/>
                <a:gd name="connsiteY34" fmla="*/ 90572 h 96087"/>
                <a:gd name="connsiteX35" fmla="*/ 144068 w 157798"/>
                <a:gd name="connsiteY35" fmla="*/ 90979 h 96087"/>
                <a:gd name="connsiteX36" fmla="*/ 141487 w 157798"/>
                <a:gd name="connsiteY36" fmla="*/ 90799 h 96087"/>
                <a:gd name="connsiteX37" fmla="*/ 140783 w 157798"/>
                <a:gd name="connsiteY37" fmla="*/ 90705 h 96087"/>
                <a:gd name="connsiteX38" fmla="*/ 138201 w 157798"/>
                <a:gd name="connsiteY38" fmla="*/ 90783 h 96087"/>
                <a:gd name="connsiteX39" fmla="*/ 132560 w 157798"/>
                <a:gd name="connsiteY39" fmla="*/ 89742 h 96087"/>
                <a:gd name="connsiteX40" fmla="*/ 130377 w 157798"/>
                <a:gd name="connsiteY40" fmla="*/ 90431 h 96087"/>
                <a:gd name="connsiteX41" fmla="*/ 127514 w 157798"/>
                <a:gd name="connsiteY41" fmla="*/ 94468 h 96087"/>
                <a:gd name="connsiteX42" fmla="*/ 126395 w 157798"/>
                <a:gd name="connsiteY42" fmla="*/ 95063 h 96087"/>
                <a:gd name="connsiteX43" fmla="*/ 123070 w 157798"/>
                <a:gd name="connsiteY43" fmla="*/ 95618 h 96087"/>
                <a:gd name="connsiteX44" fmla="*/ 122484 w 157798"/>
                <a:gd name="connsiteY44" fmla="*/ 96087 h 96087"/>
                <a:gd name="connsiteX45" fmla="*/ 121373 w 157798"/>
                <a:gd name="connsiteY45" fmla="*/ 95900 h 96087"/>
                <a:gd name="connsiteX46" fmla="*/ 118259 w 157798"/>
                <a:gd name="connsiteY46" fmla="*/ 94679 h 96087"/>
                <a:gd name="connsiteX47" fmla="*/ 115630 w 157798"/>
                <a:gd name="connsiteY47" fmla="*/ 92864 h 96087"/>
                <a:gd name="connsiteX48" fmla="*/ 114050 w 157798"/>
                <a:gd name="connsiteY48" fmla="*/ 90462 h 96087"/>
                <a:gd name="connsiteX49" fmla="*/ 111327 w 157798"/>
                <a:gd name="connsiteY49" fmla="*/ 87153 h 96087"/>
                <a:gd name="connsiteX50" fmla="*/ 109543 w 157798"/>
                <a:gd name="connsiteY50" fmla="*/ 85463 h 96087"/>
                <a:gd name="connsiteX51" fmla="*/ 106735 w 157798"/>
                <a:gd name="connsiteY51" fmla="*/ 83343 h 96087"/>
                <a:gd name="connsiteX52" fmla="*/ 102057 w 157798"/>
                <a:gd name="connsiteY52" fmla="*/ 79001 h 96087"/>
                <a:gd name="connsiteX53" fmla="*/ 100359 w 157798"/>
                <a:gd name="connsiteY53" fmla="*/ 78007 h 96087"/>
                <a:gd name="connsiteX54" fmla="*/ 92035 w 157798"/>
                <a:gd name="connsiteY54" fmla="*/ 76114 h 96087"/>
                <a:gd name="connsiteX55" fmla="*/ 89031 w 157798"/>
                <a:gd name="connsiteY55" fmla="*/ 75246 h 96087"/>
                <a:gd name="connsiteX56" fmla="*/ 86261 w 157798"/>
                <a:gd name="connsiteY56" fmla="*/ 70309 h 96087"/>
                <a:gd name="connsiteX57" fmla="*/ 85369 w 157798"/>
                <a:gd name="connsiteY57" fmla="*/ 67430 h 96087"/>
                <a:gd name="connsiteX58" fmla="*/ 84008 w 157798"/>
                <a:gd name="connsiteY58" fmla="*/ 66922 h 96087"/>
                <a:gd name="connsiteX59" fmla="*/ 82514 w 157798"/>
                <a:gd name="connsiteY59" fmla="*/ 67524 h 96087"/>
                <a:gd name="connsiteX60" fmla="*/ 80902 w 157798"/>
                <a:gd name="connsiteY60" fmla="*/ 68103 h 96087"/>
                <a:gd name="connsiteX61" fmla="*/ 77155 w 157798"/>
                <a:gd name="connsiteY61" fmla="*/ 71467 h 96087"/>
                <a:gd name="connsiteX62" fmla="*/ 75942 w 157798"/>
                <a:gd name="connsiteY62" fmla="*/ 71944 h 96087"/>
                <a:gd name="connsiteX63" fmla="*/ 73618 w 157798"/>
                <a:gd name="connsiteY63" fmla="*/ 71983 h 96087"/>
                <a:gd name="connsiteX64" fmla="*/ 68189 w 157798"/>
                <a:gd name="connsiteY64" fmla="*/ 72727 h 96087"/>
                <a:gd name="connsiteX65" fmla="*/ 65717 w 157798"/>
                <a:gd name="connsiteY65" fmla="*/ 71498 h 96087"/>
                <a:gd name="connsiteX66" fmla="*/ 61430 w 157798"/>
                <a:gd name="connsiteY66" fmla="*/ 70160 h 96087"/>
                <a:gd name="connsiteX67" fmla="*/ 59098 w 157798"/>
                <a:gd name="connsiteY67" fmla="*/ 69949 h 96087"/>
                <a:gd name="connsiteX68" fmla="*/ 57033 w 157798"/>
                <a:gd name="connsiteY68" fmla="*/ 69980 h 96087"/>
                <a:gd name="connsiteX69" fmla="*/ 47879 w 157798"/>
                <a:gd name="connsiteY69" fmla="*/ 68666 h 96087"/>
                <a:gd name="connsiteX70" fmla="*/ 46213 w 157798"/>
                <a:gd name="connsiteY70" fmla="*/ 70106 h 96087"/>
                <a:gd name="connsiteX71" fmla="*/ 44523 w 157798"/>
                <a:gd name="connsiteY71" fmla="*/ 70364 h 96087"/>
                <a:gd name="connsiteX72" fmla="*/ 42888 w 157798"/>
                <a:gd name="connsiteY72" fmla="*/ 68134 h 96087"/>
                <a:gd name="connsiteX73" fmla="*/ 40846 w 157798"/>
                <a:gd name="connsiteY73" fmla="*/ 67501 h 96087"/>
                <a:gd name="connsiteX74" fmla="*/ 38601 w 157798"/>
                <a:gd name="connsiteY74" fmla="*/ 68259 h 96087"/>
                <a:gd name="connsiteX75" fmla="*/ 34509 w 157798"/>
                <a:gd name="connsiteY75" fmla="*/ 68345 h 96087"/>
                <a:gd name="connsiteX76" fmla="*/ 29658 w 157798"/>
                <a:gd name="connsiteY76" fmla="*/ 67641 h 96087"/>
                <a:gd name="connsiteX77" fmla="*/ 23486 w 157798"/>
                <a:gd name="connsiteY77" fmla="*/ 67094 h 96087"/>
                <a:gd name="connsiteX78" fmla="*/ 22570 w 157798"/>
                <a:gd name="connsiteY78" fmla="*/ 67328 h 96087"/>
                <a:gd name="connsiteX79" fmla="*/ 15709 w 157798"/>
                <a:gd name="connsiteY79" fmla="*/ 70293 h 96087"/>
                <a:gd name="connsiteX80" fmla="*/ 14020 w 157798"/>
                <a:gd name="connsiteY80" fmla="*/ 70739 h 96087"/>
                <a:gd name="connsiteX81" fmla="*/ 6580 w 157798"/>
                <a:gd name="connsiteY81" fmla="*/ 75723 h 96087"/>
                <a:gd name="connsiteX82" fmla="*/ 680 w 157798"/>
                <a:gd name="connsiteY82" fmla="*/ 80370 h 96087"/>
                <a:gd name="connsiteX83" fmla="*/ 0 w 157798"/>
                <a:gd name="connsiteY83" fmla="*/ 72938 h 96087"/>
                <a:gd name="connsiteX84" fmla="*/ 360 w 157798"/>
                <a:gd name="connsiteY84" fmla="*/ 57964 h 96087"/>
                <a:gd name="connsiteX85" fmla="*/ 1236 w 157798"/>
                <a:gd name="connsiteY85" fmla="*/ 50492 h 96087"/>
                <a:gd name="connsiteX86" fmla="*/ 5320 w 157798"/>
                <a:gd name="connsiteY86" fmla="*/ 46119 h 96087"/>
                <a:gd name="connsiteX87" fmla="*/ 7369 w 157798"/>
                <a:gd name="connsiteY87" fmla="*/ 42708 h 96087"/>
                <a:gd name="connsiteX88" fmla="*/ 8559 w 157798"/>
                <a:gd name="connsiteY88" fmla="*/ 38139 h 96087"/>
                <a:gd name="connsiteX89" fmla="*/ 8918 w 157798"/>
                <a:gd name="connsiteY89" fmla="*/ 33899 h 96087"/>
                <a:gd name="connsiteX90" fmla="*/ 9748 w 157798"/>
                <a:gd name="connsiteY90" fmla="*/ 30386 h 96087"/>
                <a:gd name="connsiteX91" fmla="*/ 15670 w 157798"/>
                <a:gd name="connsiteY91" fmla="*/ 20263 h 96087"/>
                <a:gd name="connsiteX92" fmla="*/ 20356 w 157798"/>
                <a:gd name="connsiteY92" fmla="*/ 19167 h 96087"/>
                <a:gd name="connsiteX93" fmla="*/ 26709 w 157798"/>
                <a:gd name="connsiteY93" fmla="*/ 16343 h 96087"/>
                <a:gd name="connsiteX94" fmla="*/ 33805 w 157798"/>
                <a:gd name="connsiteY94" fmla="*/ 13988 h 96087"/>
                <a:gd name="connsiteX95" fmla="*/ 35174 w 157798"/>
                <a:gd name="connsiteY95" fmla="*/ 16985 h 96087"/>
                <a:gd name="connsiteX96" fmla="*/ 35870 w 157798"/>
                <a:gd name="connsiteY96" fmla="*/ 19269 h 96087"/>
                <a:gd name="connsiteX97" fmla="*/ 44414 w 157798"/>
                <a:gd name="connsiteY97" fmla="*/ 27554 h 96087"/>
                <a:gd name="connsiteX98" fmla="*/ 46588 w 157798"/>
                <a:gd name="connsiteY98" fmla="*/ 30331 h 96087"/>
                <a:gd name="connsiteX99" fmla="*/ 49890 w 157798"/>
                <a:gd name="connsiteY99" fmla="*/ 39798 h 96087"/>
                <a:gd name="connsiteX100" fmla="*/ 57807 w 157798"/>
                <a:gd name="connsiteY100" fmla="*/ 44586 h 96087"/>
                <a:gd name="connsiteX101" fmla="*/ 64027 w 157798"/>
                <a:gd name="connsiteY101" fmla="*/ 43076 h 96087"/>
                <a:gd name="connsiteX102" fmla="*/ 66734 w 157798"/>
                <a:gd name="connsiteY102" fmla="*/ 40752 h 96087"/>
                <a:gd name="connsiteX103" fmla="*/ 71717 w 157798"/>
                <a:gd name="connsiteY103" fmla="*/ 36465 h 96087"/>
                <a:gd name="connsiteX104" fmla="*/ 73939 w 157798"/>
                <a:gd name="connsiteY104" fmla="*/ 33320 h 96087"/>
                <a:gd name="connsiteX105" fmla="*/ 74393 w 157798"/>
                <a:gd name="connsiteY105" fmla="*/ 30285 h 96087"/>
                <a:gd name="connsiteX106" fmla="*/ 73509 w 157798"/>
                <a:gd name="connsiteY106" fmla="*/ 17219 h 96087"/>
                <a:gd name="connsiteX107" fmla="*/ 72163 w 157798"/>
                <a:gd name="connsiteY107" fmla="*/ 11524 h 96087"/>
                <a:gd name="connsiteX108" fmla="*/ 72617 w 157798"/>
                <a:gd name="connsiteY108" fmla="*/ 7972 h 96087"/>
                <a:gd name="connsiteX109" fmla="*/ 73493 w 157798"/>
                <a:gd name="connsiteY109" fmla="*/ 8152 h 96087"/>
                <a:gd name="connsiteX110" fmla="*/ 75613 w 157798"/>
                <a:gd name="connsiteY110" fmla="*/ 6431 h 96087"/>
                <a:gd name="connsiteX111" fmla="*/ 82568 w 157798"/>
                <a:gd name="connsiteY111" fmla="*/ 3239 h 96087"/>
                <a:gd name="connsiteX112" fmla="*/ 83961 w 157798"/>
                <a:gd name="connsiteY112" fmla="*/ 3090 h 96087"/>
                <a:gd name="connsiteX113" fmla="*/ 85549 w 157798"/>
                <a:gd name="connsiteY113" fmla="*/ 2441 h 96087"/>
                <a:gd name="connsiteX114" fmla="*/ 89930 w 157798"/>
                <a:gd name="connsiteY114" fmla="*/ 0 h 96087"/>
                <a:gd name="connsiteX115" fmla="*/ 91346 w 157798"/>
                <a:gd name="connsiteY115" fmla="*/ 1299 h 96087"/>
                <a:gd name="connsiteX116" fmla="*/ 92520 w 157798"/>
                <a:gd name="connsiteY116" fmla="*/ 2770 h 96087"/>
                <a:gd name="connsiteX117" fmla="*/ 93161 w 157798"/>
                <a:gd name="connsiteY117" fmla="*/ 2785 h 96087"/>
                <a:gd name="connsiteX118" fmla="*/ 93482 w 157798"/>
                <a:gd name="connsiteY118" fmla="*/ 2237 h 96087"/>
                <a:gd name="connsiteX119" fmla="*/ 93396 w 157798"/>
                <a:gd name="connsiteY119" fmla="*/ 1291 h 96087"/>
                <a:gd name="connsiteX120" fmla="*/ 93701 w 157798"/>
                <a:gd name="connsiteY120" fmla="*/ 618 h 96087"/>
                <a:gd name="connsiteX121" fmla="*/ 94961 w 157798"/>
                <a:gd name="connsiteY121" fmla="*/ 993 h 96087"/>
                <a:gd name="connsiteX122" fmla="*/ 100038 w 157798"/>
                <a:gd name="connsiteY122" fmla="*/ 4991 h 96087"/>
                <a:gd name="connsiteX123" fmla="*/ 101986 w 157798"/>
                <a:gd name="connsiteY123" fmla="*/ 5930 h 96087"/>
                <a:gd name="connsiteX124" fmla="*/ 103324 w 157798"/>
                <a:gd name="connsiteY124" fmla="*/ 6188 h 96087"/>
                <a:gd name="connsiteX125" fmla="*/ 104920 w 157798"/>
                <a:gd name="connsiteY125" fmla="*/ 8058 h 96087"/>
                <a:gd name="connsiteX126" fmla="*/ 109254 w 157798"/>
                <a:gd name="connsiteY126" fmla="*/ 9302 h 96087"/>
                <a:gd name="connsiteX127" fmla="*/ 109786 w 157798"/>
                <a:gd name="connsiteY127" fmla="*/ 10264 h 96087"/>
                <a:gd name="connsiteX128" fmla="*/ 110114 w 157798"/>
                <a:gd name="connsiteY128" fmla="*/ 11469 h 96087"/>
                <a:gd name="connsiteX129" fmla="*/ 114175 w 157798"/>
                <a:gd name="connsiteY129" fmla="*/ 16507 h 96087"/>
                <a:gd name="connsiteX130" fmla="*/ 115998 w 157798"/>
                <a:gd name="connsiteY130" fmla="*/ 19034 h 96087"/>
                <a:gd name="connsiteX131" fmla="*/ 119597 w 157798"/>
                <a:gd name="connsiteY131" fmla="*/ 21350 h 96087"/>
                <a:gd name="connsiteX132" fmla="*/ 121146 w 157798"/>
                <a:gd name="connsiteY132" fmla="*/ 21898 h 96087"/>
                <a:gd name="connsiteX133" fmla="*/ 127451 w 157798"/>
                <a:gd name="connsiteY133" fmla="*/ 19535 h 96087"/>
                <a:gd name="connsiteX134" fmla="*/ 129204 w 157798"/>
                <a:gd name="connsiteY134" fmla="*/ 18722 h 96087"/>
                <a:gd name="connsiteX135" fmla="*/ 130659 w 157798"/>
                <a:gd name="connsiteY135" fmla="*/ 18706 h 96087"/>
                <a:gd name="connsiteX136" fmla="*/ 132137 w 157798"/>
                <a:gd name="connsiteY136" fmla="*/ 19950 h 96087"/>
                <a:gd name="connsiteX137" fmla="*/ 135517 w 157798"/>
                <a:gd name="connsiteY137" fmla="*/ 21600 h 96087"/>
                <a:gd name="connsiteX138" fmla="*/ 138576 w 157798"/>
                <a:gd name="connsiteY138" fmla="*/ 22125 h 9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157798" h="96087">
                  <a:moveTo>
                    <a:pt x="139132" y="22015"/>
                  </a:moveTo>
                  <a:lnTo>
                    <a:pt x="141721" y="22179"/>
                  </a:lnTo>
                  <a:lnTo>
                    <a:pt x="142629" y="22829"/>
                  </a:lnTo>
                  <a:lnTo>
                    <a:pt x="143239" y="26021"/>
                  </a:lnTo>
                  <a:lnTo>
                    <a:pt x="146181" y="28532"/>
                  </a:lnTo>
                  <a:lnTo>
                    <a:pt x="148903" y="30605"/>
                  </a:lnTo>
                  <a:lnTo>
                    <a:pt x="149599" y="31568"/>
                  </a:lnTo>
                  <a:lnTo>
                    <a:pt x="149811" y="33414"/>
                  </a:lnTo>
                  <a:lnTo>
                    <a:pt x="149638" y="35573"/>
                  </a:lnTo>
                  <a:lnTo>
                    <a:pt x="149294" y="36684"/>
                  </a:lnTo>
                  <a:lnTo>
                    <a:pt x="148152" y="37967"/>
                  </a:lnTo>
                  <a:lnTo>
                    <a:pt x="147159" y="41214"/>
                  </a:lnTo>
                  <a:lnTo>
                    <a:pt x="147018" y="44296"/>
                  </a:lnTo>
                  <a:lnTo>
                    <a:pt x="145453" y="49616"/>
                  </a:lnTo>
                  <a:lnTo>
                    <a:pt x="145805" y="49710"/>
                  </a:lnTo>
                  <a:lnTo>
                    <a:pt x="149107" y="48756"/>
                  </a:lnTo>
                  <a:lnTo>
                    <a:pt x="150038" y="49303"/>
                  </a:lnTo>
                  <a:lnTo>
                    <a:pt x="150765" y="50469"/>
                  </a:lnTo>
                  <a:lnTo>
                    <a:pt x="151000" y="53794"/>
                  </a:lnTo>
                  <a:lnTo>
                    <a:pt x="152079" y="55288"/>
                  </a:lnTo>
                  <a:lnTo>
                    <a:pt x="153182" y="57620"/>
                  </a:lnTo>
                  <a:lnTo>
                    <a:pt x="153527" y="59427"/>
                  </a:lnTo>
                  <a:lnTo>
                    <a:pt x="155632" y="61578"/>
                  </a:lnTo>
                  <a:lnTo>
                    <a:pt x="155796" y="62979"/>
                  </a:lnTo>
                  <a:lnTo>
                    <a:pt x="157079" y="67884"/>
                  </a:lnTo>
                  <a:lnTo>
                    <a:pt x="157572" y="70700"/>
                  </a:lnTo>
                  <a:lnTo>
                    <a:pt x="157799" y="72883"/>
                  </a:lnTo>
                  <a:lnTo>
                    <a:pt x="157173" y="75645"/>
                  </a:lnTo>
                  <a:lnTo>
                    <a:pt x="156610" y="77507"/>
                  </a:lnTo>
                  <a:lnTo>
                    <a:pt x="155952" y="77389"/>
                  </a:lnTo>
                  <a:lnTo>
                    <a:pt x="154067" y="77882"/>
                  </a:lnTo>
                  <a:lnTo>
                    <a:pt x="151086" y="80128"/>
                  </a:lnTo>
                  <a:lnTo>
                    <a:pt x="146650" y="85408"/>
                  </a:lnTo>
                  <a:lnTo>
                    <a:pt x="145508" y="86574"/>
                  </a:lnTo>
                  <a:lnTo>
                    <a:pt x="144350" y="90572"/>
                  </a:lnTo>
                  <a:lnTo>
                    <a:pt x="144068" y="90979"/>
                  </a:lnTo>
                  <a:lnTo>
                    <a:pt x="141487" y="90799"/>
                  </a:lnTo>
                  <a:lnTo>
                    <a:pt x="140783" y="90705"/>
                  </a:lnTo>
                  <a:lnTo>
                    <a:pt x="138201" y="90783"/>
                  </a:lnTo>
                  <a:lnTo>
                    <a:pt x="132560" y="89742"/>
                  </a:lnTo>
                  <a:lnTo>
                    <a:pt x="130377" y="90431"/>
                  </a:lnTo>
                  <a:lnTo>
                    <a:pt x="127514" y="94468"/>
                  </a:lnTo>
                  <a:lnTo>
                    <a:pt x="126395" y="95063"/>
                  </a:lnTo>
                  <a:lnTo>
                    <a:pt x="123070" y="95618"/>
                  </a:lnTo>
                  <a:lnTo>
                    <a:pt x="122484" y="96087"/>
                  </a:lnTo>
                  <a:lnTo>
                    <a:pt x="121373" y="95900"/>
                  </a:lnTo>
                  <a:lnTo>
                    <a:pt x="118259" y="94679"/>
                  </a:lnTo>
                  <a:lnTo>
                    <a:pt x="115630" y="92864"/>
                  </a:lnTo>
                  <a:lnTo>
                    <a:pt x="114050" y="90462"/>
                  </a:lnTo>
                  <a:lnTo>
                    <a:pt x="111327" y="87153"/>
                  </a:lnTo>
                  <a:lnTo>
                    <a:pt x="109543" y="85463"/>
                  </a:lnTo>
                  <a:lnTo>
                    <a:pt x="106735" y="83343"/>
                  </a:lnTo>
                  <a:lnTo>
                    <a:pt x="102057" y="79001"/>
                  </a:lnTo>
                  <a:lnTo>
                    <a:pt x="100359" y="78007"/>
                  </a:lnTo>
                  <a:lnTo>
                    <a:pt x="92035" y="76114"/>
                  </a:lnTo>
                  <a:lnTo>
                    <a:pt x="89031" y="75246"/>
                  </a:lnTo>
                  <a:lnTo>
                    <a:pt x="86261" y="70309"/>
                  </a:lnTo>
                  <a:lnTo>
                    <a:pt x="85369" y="67430"/>
                  </a:lnTo>
                  <a:lnTo>
                    <a:pt x="84008" y="66922"/>
                  </a:lnTo>
                  <a:lnTo>
                    <a:pt x="82514" y="67524"/>
                  </a:lnTo>
                  <a:lnTo>
                    <a:pt x="80902" y="68103"/>
                  </a:lnTo>
                  <a:lnTo>
                    <a:pt x="77155" y="71467"/>
                  </a:lnTo>
                  <a:lnTo>
                    <a:pt x="75942" y="71944"/>
                  </a:lnTo>
                  <a:lnTo>
                    <a:pt x="73618" y="71983"/>
                  </a:lnTo>
                  <a:lnTo>
                    <a:pt x="68189" y="72727"/>
                  </a:lnTo>
                  <a:lnTo>
                    <a:pt x="65717" y="71498"/>
                  </a:lnTo>
                  <a:lnTo>
                    <a:pt x="61430" y="70160"/>
                  </a:lnTo>
                  <a:lnTo>
                    <a:pt x="59098" y="69949"/>
                  </a:lnTo>
                  <a:lnTo>
                    <a:pt x="57033" y="69980"/>
                  </a:lnTo>
                  <a:lnTo>
                    <a:pt x="47879" y="68666"/>
                  </a:lnTo>
                  <a:lnTo>
                    <a:pt x="46213" y="70106"/>
                  </a:lnTo>
                  <a:lnTo>
                    <a:pt x="44523" y="70364"/>
                  </a:lnTo>
                  <a:lnTo>
                    <a:pt x="42888" y="68134"/>
                  </a:lnTo>
                  <a:lnTo>
                    <a:pt x="40846" y="67501"/>
                  </a:lnTo>
                  <a:lnTo>
                    <a:pt x="38601" y="68259"/>
                  </a:lnTo>
                  <a:lnTo>
                    <a:pt x="34509" y="68345"/>
                  </a:lnTo>
                  <a:lnTo>
                    <a:pt x="29658" y="67641"/>
                  </a:lnTo>
                  <a:lnTo>
                    <a:pt x="23486" y="67094"/>
                  </a:lnTo>
                  <a:lnTo>
                    <a:pt x="22570" y="67328"/>
                  </a:lnTo>
                  <a:lnTo>
                    <a:pt x="15709" y="70293"/>
                  </a:lnTo>
                  <a:lnTo>
                    <a:pt x="14020" y="70739"/>
                  </a:lnTo>
                  <a:lnTo>
                    <a:pt x="6580" y="75723"/>
                  </a:lnTo>
                  <a:lnTo>
                    <a:pt x="680" y="80370"/>
                  </a:lnTo>
                  <a:lnTo>
                    <a:pt x="0" y="72938"/>
                  </a:lnTo>
                  <a:lnTo>
                    <a:pt x="360" y="57964"/>
                  </a:lnTo>
                  <a:lnTo>
                    <a:pt x="1236" y="50492"/>
                  </a:lnTo>
                  <a:lnTo>
                    <a:pt x="5320" y="46119"/>
                  </a:lnTo>
                  <a:lnTo>
                    <a:pt x="7369" y="42708"/>
                  </a:lnTo>
                  <a:lnTo>
                    <a:pt x="8559" y="38139"/>
                  </a:lnTo>
                  <a:lnTo>
                    <a:pt x="8918" y="33899"/>
                  </a:lnTo>
                  <a:lnTo>
                    <a:pt x="9748" y="30386"/>
                  </a:lnTo>
                  <a:lnTo>
                    <a:pt x="15670" y="20263"/>
                  </a:lnTo>
                  <a:lnTo>
                    <a:pt x="20356" y="19167"/>
                  </a:lnTo>
                  <a:lnTo>
                    <a:pt x="26709" y="16343"/>
                  </a:lnTo>
                  <a:lnTo>
                    <a:pt x="33805" y="13988"/>
                  </a:lnTo>
                  <a:lnTo>
                    <a:pt x="35174" y="16985"/>
                  </a:lnTo>
                  <a:lnTo>
                    <a:pt x="35870" y="19269"/>
                  </a:lnTo>
                  <a:lnTo>
                    <a:pt x="44414" y="27554"/>
                  </a:lnTo>
                  <a:lnTo>
                    <a:pt x="46588" y="30331"/>
                  </a:lnTo>
                  <a:lnTo>
                    <a:pt x="49890" y="39798"/>
                  </a:lnTo>
                  <a:lnTo>
                    <a:pt x="57807" y="44586"/>
                  </a:lnTo>
                  <a:lnTo>
                    <a:pt x="64027" y="43076"/>
                  </a:lnTo>
                  <a:lnTo>
                    <a:pt x="66734" y="40752"/>
                  </a:lnTo>
                  <a:lnTo>
                    <a:pt x="71717" y="36465"/>
                  </a:lnTo>
                  <a:lnTo>
                    <a:pt x="73939" y="33320"/>
                  </a:lnTo>
                  <a:lnTo>
                    <a:pt x="74393" y="30285"/>
                  </a:lnTo>
                  <a:lnTo>
                    <a:pt x="73509" y="17219"/>
                  </a:lnTo>
                  <a:lnTo>
                    <a:pt x="72163" y="11524"/>
                  </a:lnTo>
                  <a:lnTo>
                    <a:pt x="72617" y="7972"/>
                  </a:lnTo>
                  <a:lnTo>
                    <a:pt x="73493" y="8152"/>
                  </a:lnTo>
                  <a:lnTo>
                    <a:pt x="75613" y="6431"/>
                  </a:lnTo>
                  <a:lnTo>
                    <a:pt x="82568" y="3239"/>
                  </a:lnTo>
                  <a:lnTo>
                    <a:pt x="83961" y="3090"/>
                  </a:lnTo>
                  <a:lnTo>
                    <a:pt x="85549" y="2441"/>
                  </a:lnTo>
                  <a:lnTo>
                    <a:pt x="89930" y="0"/>
                  </a:lnTo>
                  <a:lnTo>
                    <a:pt x="91346" y="1299"/>
                  </a:lnTo>
                  <a:lnTo>
                    <a:pt x="92520" y="2770"/>
                  </a:lnTo>
                  <a:lnTo>
                    <a:pt x="93161" y="2785"/>
                  </a:lnTo>
                  <a:lnTo>
                    <a:pt x="93482" y="2237"/>
                  </a:lnTo>
                  <a:lnTo>
                    <a:pt x="93396" y="1291"/>
                  </a:lnTo>
                  <a:lnTo>
                    <a:pt x="93701" y="618"/>
                  </a:lnTo>
                  <a:lnTo>
                    <a:pt x="94961" y="993"/>
                  </a:lnTo>
                  <a:lnTo>
                    <a:pt x="100038" y="4991"/>
                  </a:lnTo>
                  <a:lnTo>
                    <a:pt x="101986" y="5930"/>
                  </a:lnTo>
                  <a:lnTo>
                    <a:pt x="103324" y="6188"/>
                  </a:lnTo>
                  <a:lnTo>
                    <a:pt x="104920" y="8058"/>
                  </a:lnTo>
                  <a:lnTo>
                    <a:pt x="109254" y="9302"/>
                  </a:lnTo>
                  <a:lnTo>
                    <a:pt x="109786" y="10264"/>
                  </a:lnTo>
                  <a:lnTo>
                    <a:pt x="110114" y="11469"/>
                  </a:lnTo>
                  <a:lnTo>
                    <a:pt x="114175" y="16507"/>
                  </a:lnTo>
                  <a:lnTo>
                    <a:pt x="115998" y="19034"/>
                  </a:lnTo>
                  <a:lnTo>
                    <a:pt x="119597" y="21350"/>
                  </a:lnTo>
                  <a:lnTo>
                    <a:pt x="121146" y="21898"/>
                  </a:lnTo>
                  <a:lnTo>
                    <a:pt x="127451" y="19535"/>
                  </a:lnTo>
                  <a:lnTo>
                    <a:pt x="129204" y="18722"/>
                  </a:lnTo>
                  <a:lnTo>
                    <a:pt x="130659" y="18706"/>
                  </a:lnTo>
                  <a:lnTo>
                    <a:pt x="132137" y="19950"/>
                  </a:lnTo>
                  <a:lnTo>
                    <a:pt x="135517" y="21600"/>
                  </a:lnTo>
                  <a:lnTo>
                    <a:pt x="138576" y="2212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C378FAA5-F137-2281-68BF-A4B2DE059F5F}"/>
                </a:ext>
              </a:extLst>
            </p:cNvPr>
            <p:cNvSpPr>
              <a:spLocks/>
            </p:cNvSpPr>
            <p:nvPr/>
          </p:nvSpPr>
          <p:spPr>
            <a:xfrm>
              <a:off x="7455323" y="3880172"/>
              <a:ext cx="347790" cy="334686"/>
            </a:xfrm>
            <a:custGeom>
              <a:avLst/>
              <a:gdLst>
                <a:gd name="connsiteX0" fmla="*/ 347791 w 347790"/>
                <a:gd name="connsiteY0" fmla="*/ 39532 h 334686"/>
                <a:gd name="connsiteX1" fmla="*/ 346946 w 347790"/>
                <a:gd name="connsiteY1" fmla="*/ 40251 h 334686"/>
                <a:gd name="connsiteX2" fmla="*/ 345741 w 347790"/>
                <a:gd name="connsiteY2" fmla="*/ 41785 h 334686"/>
                <a:gd name="connsiteX3" fmla="*/ 344982 w 347790"/>
                <a:gd name="connsiteY3" fmla="*/ 43146 h 334686"/>
                <a:gd name="connsiteX4" fmla="*/ 342948 w 347790"/>
                <a:gd name="connsiteY4" fmla="*/ 45368 h 334686"/>
                <a:gd name="connsiteX5" fmla="*/ 341250 w 347790"/>
                <a:gd name="connsiteY5" fmla="*/ 47739 h 334686"/>
                <a:gd name="connsiteX6" fmla="*/ 341415 w 347790"/>
                <a:gd name="connsiteY6" fmla="*/ 51204 h 334686"/>
                <a:gd name="connsiteX7" fmla="*/ 341798 w 347790"/>
                <a:gd name="connsiteY7" fmla="*/ 54725 h 334686"/>
                <a:gd name="connsiteX8" fmla="*/ 342940 w 347790"/>
                <a:gd name="connsiteY8" fmla="*/ 58159 h 334686"/>
                <a:gd name="connsiteX9" fmla="*/ 343918 w 347790"/>
                <a:gd name="connsiteY9" fmla="*/ 61977 h 334686"/>
                <a:gd name="connsiteX10" fmla="*/ 343636 w 347790"/>
                <a:gd name="connsiteY10" fmla="*/ 64465 h 334686"/>
                <a:gd name="connsiteX11" fmla="*/ 342799 w 347790"/>
                <a:gd name="connsiteY11" fmla="*/ 67524 h 334686"/>
                <a:gd name="connsiteX12" fmla="*/ 341798 w 347790"/>
                <a:gd name="connsiteY12" fmla="*/ 70075 h 334686"/>
                <a:gd name="connsiteX13" fmla="*/ 338481 w 347790"/>
                <a:gd name="connsiteY13" fmla="*/ 75308 h 334686"/>
                <a:gd name="connsiteX14" fmla="*/ 337972 w 347790"/>
                <a:gd name="connsiteY14" fmla="*/ 76560 h 334686"/>
                <a:gd name="connsiteX15" fmla="*/ 338160 w 347790"/>
                <a:gd name="connsiteY15" fmla="*/ 78320 h 334686"/>
                <a:gd name="connsiteX16" fmla="*/ 340179 w 347790"/>
                <a:gd name="connsiteY16" fmla="*/ 84516 h 334686"/>
                <a:gd name="connsiteX17" fmla="*/ 340335 w 347790"/>
                <a:gd name="connsiteY17" fmla="*/ 86464 h 334686"/>
                <a:gd name="connsiteX18" fmla="*/ 341540 w 347790"/>
                <a:gd name="connsiteY18" fmla="*/ 92457 h 334686"/>
                <a:gd name="connsiteX19" fmla="*/ 342643 w 347790"/>
                <a:gd name="connsiteY19" fmla="*/ 97323 h 334686"/>
                <a:gd name="connsiteX20" fmla="*/ 343864 w 347790"/>
                <a:gd name="connsiteY20" fmla="*/ 101149 h 334686"/>
                <a:gd name="connsiteX21" fmla="*/ 344051 w 347790"/>
                <a:gd name="connsiteY21" fmla="*/ 102197 h 334686"/>
                <a:gd name="connsiteX22" fmla="*/ 344051 w 347790"/>
                <a:gd name="connsiteY22" fmla="*/ 107807 h 334686"/>
                <a:gd name="connsiteX23" fmla="*/ 344051 w 347790"/>
                <a:gd name="connsiteY23" fmla="*/ 113408 h 334686"/>
                <a:gd name="connsiteX24" fmla="*/ 344051 w 347790"/>
                <a:gd name="connsiteY24" fmla="*/ 118994 h 334686"/>
                <a:gd name="connsiteX25" fmla="*/ 344051 w 347790"/>
                <a:gd name="connsiteY25" fmla="*/ 124572 h 334686"/>
                <a:gd name="connsiteX26" fmla="*/ 344051 w 347790"/>
                <a:gd name="connsiteY26" fmla="*/ 130135 h 334686"/>
                <a:gd name="connsiteX27" fmla="*/ 344051 w 347790"/>
                <a:gd name="connsiteY27" fmla="*/ 135690 h 334686"/>
                <a:gd name="connsiteX28" fmla="*/ 344051 w 347790"/>
                <a:gd name="connsiteY28" fmla="*/ 141228 h 334686"/>
                <a:gd name="connsiteX29" fmla="*/ 344051 w 347790"/>
                <a:gd name="connsiteY29" fmla="*/ 146760 h 334686"/>
                <a:gd name="connsiteX30" fmla="*/ 344051 w 347790"/>
                <a:gd name="connsiteY30" fmla="*/ 152275 h 334686"/>
                <a:gd name="connsiteX31" fmla="*/ 344051 w 347790"/>
                <a:gd name="connsiteY31" fmla="*/ 157783 h 334686"/>
                <a:gd name="connsiteX32" fmla="*/ 344051 w 347790"/>
                <a:gd name="connsiteY32" fmla="*/ 163275 h 334686"/>
                <a:gd name="connsiteX33" fmla="*/ 344051 w 347790"/>
                <a:gd name="connsiteY33" fmla="*/ 168767 h 334686"/>
                <a:gd name="connsiteX34" fmla="*/ 344051 w 347790"/>
                <a:gd name="connsiteY34" fmla="*/ 174236 h 334686"/>
                <a:gd name="connsiteX35" fmla="*/ 344051 w 347790"/>
                <a:gd name="connsiteY35" fmla="*/ 179696 h 334686"/>
                <a:gd name="connsiteX36" fmla="*/ 344051 w 347790"/>
                <a:gd name="connsiteY36" fmla="*/ 185149 h 334686"/>
                <a:gd name="connsiteX37" fmla="*/ 344051 w 347790"/>
                <a:gd name="connsiteY37" fmla="*/ 190595 h 334686"/>
                <a:gd name="connsiteX38" fmla="*/ 344051 w 347790"/>
                <a:gd name="connsiteY38" fmla="*/ 196024 h 334686"/>
                <a:gd name="connsiteX39" fmla="*/ 344051 w 347790"/>
                <a:gd name="connsiteY39" fmla="*/ 201446 h 334686"/>
                <a:gd name="connsiteX40" fmla="*/ 344051 w 347790"/>
                <a:gd name="connsiteY40" fmla="*/ 206859 h 334686"/>
                <a:gd name="connsiteX41" fmla="*/ 344051 w 347790"/>
                <a:gd name="connsiteY41" fmla="*/ 212257 h 334686"/>
                <a:gd name="connsiteX42" fmla="*/ 344051 w 347790"/>
                <a:gd name="connsiteY42" fmla="*/ 217656 h 334686"/>
                <a:gd name="connsiteX43" fmla="*/ 344051 w 347790"/>
                <a:gd name="connsiteY43" fmla="*/ 223038 h 334686"/>
                <a:gd name="connsiteX44" fmla="*/ 344051 w 347790"/>
                <a:gd name="connsiteY44" fmla="*/ 228405 h 334686"/>
                <a:gd name="connsiteX45" fmla="*/ 344051 w 347790"/>
                <a:gd name="connsiteY45" fmla="*/ 233772 h 334686"/>
                <a:gd name="connsiteX46" fmla="*/ 344051 w 347790"/>
                <a:gd name="connsiteY46" fmla="*/ 239123 h 334686"/>
                <a:gd name="connsiteX47" fmla="*/ 344051 w 347790"/>
                <a:gd name="connsiteY47" fmla="*/ 244467 h 334686"/>
                <a:gd name="connsiteX48" fmla="*/ 344051 w 347790"/>
                <a:gd name="connsiteY48" fmla="*/ 249802 h 334686"/>
                <a:gd name="connsiteX49" fmla="*/ 344051 w 347790"/>
                <a:gd name="connsiteY49" fmla="*/ 255130 h 334686"/>
                <a:gd name="connsiteX50" fmla="*/ 344051 w 347790"/>
                <a:gd name="connsiteY50" fmla="*/ 260442 h 334686"/>
                <a:gd name="connsiteX51" fmla="*/ 344051 w 347790"/>
                <a:gd name="connsiteY51" fmla="*/ 265754 h 334686"/>
                <a:gd name="connsiteX52" fmla="*/ 344051 w 347790"/>
                <a:gd name="connsiteY52" fmla="*/ 271058 h 334686"/>
                <a:gd name="connsiteX53" fmla="*/ 344051 w 347790"/>
                <a:gd name="connsiteY53" fmla="*/ 276347 h 334686"/>
                <a:gd name="connsiteX54" fmla="*/ 344051 w 347790"/>
                <a:gd name="connsiteY54" fmla="*/ 288059 h 334686"/>
                <a:gd name="connsiteX55" fmla="*/ 344043 w 347790"/>
                <a:gd name="connsiteY55" fmla="*/ 299731 h 334686"/>
                <a:gd name="connsiteX56" fmla="*/ 344043 w 347790"/>
                <a:gd name="connsiteY56" fmla="*/ 311365 h 334686"/>
                <a:gd name="connsiteX57" fmla="*/ 344036 w 347790"/>
                <a:gd name="connsiteY57" fmla="*/ 322959 h 334686"/>
                <a:gd name="connsiteX58" fmla="*/ 343965 w 347790"/>
                <a:gd name="connsiteY58" fmla="*/ 322990 h 334686"/>
                <a:gd name="connsiteX59" fmla="*/ 343902 w 347790"/>
                <a:gd name="connsiteY59" fmla="*/ 323037 h 334686"/>
                <a:gd name="connsiteX60" fmla="*/ 343832 w 347790"/>
                <a:gd name="connsiteY60" fmla="*/ 323077 h 334686"/>
                <a:gd name="connsiteX61" fmla="*/ 343762 w 347790"/>
                <a:gd name="connsiteY61" fmla="*/ 323123 h 334686"/>
                <a:gd name="connsiteX62" fmla="*/ 338348 w 347790"/>
                <a:gd name="connsiteY62" fmla="*/ 323116 h 334686"/>
                <a:gd name="connsiteX63" fmla="*/ 332934 w 347790"/>
                <a:gd name="connsiteY63" fmla="*/ 323116 h 334686"/>
                <a:gd name="connsiteX64" fmla="*/ 327512 w 347790"/>
                <a:gd name="connsiteY64" fmla="*/ 323116 h 334686"/>
                <a:gd name="connsiteX65" fmla="*/ 322099 w 347790"/>
                <a:gd name="connsiteY65" fmla="*/ 323108 h 334686"/>
                <a:gd name="connsiteX66" fmla="*/ 322099 w 347790"/>
                <a:gd name="connsiteY66" fmla="*/ 326010 h 334686"/>
                <a:gd name="connsiteX67" fmla="*/ 322099 w 347790"/>
                <a:gd name="connsiteY67" fmla="*/ 328905 h 334686"/>
                <a:gd name="connsiteX68" fmla="*/ 322099 w 347790"/>
                <a:gd name="connsiteY68" fmla="*/ 331792 h 334686"/>
                <a:gd name="connsiteX69" fmla="*/ 322099 w 347790"/>
                <a:gd name="connsiteY69" fmla="*/ 334687 h 334686"/>
                <a:gd name="connsiteX70" fmla="*/ 311576 w 347790"/>
                <a:gd name="connsiteY70" fmla="*/ 329202 h 334686"/>
                <a:gd name="connsiteX71" fmla="*/ 301062 w 347790"/>
                <a:gd name="connsiteY71" fmla="*/ 323718 h 334686"/>
                <a:gd name="connsiteX72" fmla="*/ 290539 w 347790"/>
                <a:gd name="connsiteY72" fmla="*/ 318218 h 334686"/>
                <a:gd name="connsiteX73" fmla="*/ 280024 w 347790"/>
                <a:gd name="connsiteY73" fmla="*/ 312710 h 334686"/>
                <a:gd name="connsiteX74" fmla="*/ 269502 w 347790"/>
                <a:gd name="connsiteY74" fmla="*/ 307195 h 334686"/>
                <a:gd name="connsiteX75" fmla="*/ 258987 w 347790"/>
                <a:gd name="connsiteY75" fmla="*/ 301672 h 334686"/>
                <a:gd name="connsiteX76" fmla="*/ 248464 w 347790"/>
                <a:gd name="connsiteY76" fmla="*/ 296140 h 334686"/>
                <a:gd name="connsiteX77" fmla="*/ 237950 w 347790"/>
                <a:gd name="connsiteY77" fmla="*/ 290601 h 334686"/>
                <a:gd name="connsiteX78" fmla="*/ 227427 w 347790"/>
                <a:gd name="connsiteY78" fmla="*/ 285047 h 334686"/>
                <a:gd name="connsiteX79" fmla="*/ 216912 w 347790"/>
                <a:gd name="connsiteY79" fmla="*/ 279484 h 334686"/>
                <a:gd name="connsiteX80" fmla="*/ 206390 w 347790"/>
                <a:gd name="connsiteY80" fmla="*/ 273922 h 334686"/>
                <a:gd name="connsiteX81" fmla="*/ 195875 w 347790"/>
                <a:gd name="connsiteY81" fmla="*/ 268344 h 334686"/>
                <a:gd name="connsiteX82" fmla="*/ 185353 w 347790"/>
                <a:gd name="connsiteY82" fmla="*/ 262750 h 334686"/>
                <a:gd name="connsiteX83" fmla="*/ 174838 w 347790"/>
                <a:gd name="connsiteY83" fmla="*/ 257148 h 334686"/>
                <a:gd name="connsiteX84" fmla="*/ 164316 w 347790"/>
                <a:gd name="connsiteY84" fmla="*/ 251547 h 334686"/>
                <a:gd name="connsiteX85" fmla="*/ 153793 w 347790"/>
                <a:gd name="connsiteY85" fmla="*/ 245930 h 334686"/>
                <a:gd name="connsiteX86" fmla="*/ 146533 w 347790"/>
                <a:gd name="connsiteY86" fmla="*/ 242041 h 334686"/>
                <a:gd name="connsiteX87" fmla="*/ 138694 w 347790"/>
                <a:gd name="connsiteY87" fmla="*/ 245836 h 334686"/>
                <a:gd name="connsiteX88" fmla="*/ 132553 w 347790"/>
                <a:gd name="connsiteY88" fmla="*/ 248809 h 334686"/>
                <a:gd name="connsiteX89" fmla="*/ 124463 w 347790"/>
                <a:gd name="connsiteY89" fmla="*/ 252712 h 334686"/>
                <a:gd name="connsiteX90" fmla="*/ 124463 w 347790"/>
                <a:gd name="connsiteY90" fmla="*/ 252712 h 334686"/>
                <a:gd name="connsiteX91" fmla="*/ 115169 w 347790"/>
                <a:gd name="connsiteY91" fmla="*/ 257774 h 334686"/>
                <a:gd name="connsiteX92" fmla="*/ 108034 w 347790"/>
                <a:gd name="connsiteY92" fmla="*/ 261655 h 334686"/>
                <a:gd name="connsiteX93" fmla="*/ 107698 w 347790"/>
                <a:gd name="connsiteY93" fmla="*/ 261623 h 334686"/>
                <a:gd name="connsiteX94" fmla="*/ 107377 w 347790"/>
                <a:gd name="connsiteY94" fmla="*/ 261530 h 334686"/>
                <a:gd name="connsiteX95" fmla="*/ 99952 w 347790"/>
                <a:gd name="connsiteY95" fmla="*/ 254942 h 334686"/>
                <a:gd name="connsiteX96" fmla="*/ 94155 w 347790"/>
                <a:gd name="connsiteY96" fmla="*/ 249786 h 334686"/>
                <a:gd name="connsiteX97" fmla="*/ 91581 w 347790"/>
                <a:gd name="connsiteY97" fmla="*/ 248339 h 334686"/>
                <a:gd name="connsiteX98" fmla="*/ 80652 w 347790"/>
                <a:gd name="connsiteY98" fmla="*/ 245703 h 334686"/>
                <a:gd name="connsiteX99" fmla="*/ 69785 w 347790"/>
                <a:gd name="connsiteY99" fmla="*/ 243082 h 334686"/>
                <a:gd name="connsiteX100" fmla="*/ 58347 w 347790"/>
                <a:gd name="connsiteY100" fmla="*/ 240312 h 334686"/>
                <a:gd name="connsiteX101" fmla="*/ 56266 w 347790"/>
                <a:gd name="connsiteY101" fmla="*/ 236095 h 334686"/>
                <a:gd name="connsiteX102" fmla="*/ 53943 w 347790"/>
                <a:gd name="connsiteY102" fmla="*/ 231378 h 334686"/>
                <a:gd name="connsiteX103" fmla="*/ 50806 w 347790"/>
                <a:gd name="connsiteY103" fmla="*/ 225471 h 334686"/>
                <a:gd name="connsiteX104" fmla="*/ 48889 w 347790"/>
                <a:gd name="connsiteY104" fmla="*/ 221849 h 334686"/>
                <a:gd name="connsiteX105" fmla="*/ 48247 w 347790"/>
                <a:gd name="connsiteY105" fmla="*/ 221286 h 334686"/>
                <a:gd name="connsiteX106" fmla="*/ 39477 w 347790"/>
                <a:gd name="connsiteY106" fmla="*/ 218422 h 334686"/>
                <a:gd name="connsiteX107" fmla="*/ 30206 w 347790"/>
                <a:gd name="connsiteY107" fmla="*/ 215606 h 334686"/>
                <a:gd name="connsiteX108" fmla="*/ 24785 w 347790"/>
                <a:gd name="connsiteY108" fmla="*/ 217311 h 334686"/>
                <a:gd name="connsiteX109" fmla="*/ 23830 w 347790"/>
                <a:gd name="connsiteY109" fmla="*/ 217186 h 334686"/>
                <a:gd name="connsiteX110" fmla="*/ 22297 w 347790"/>
                <a:gd name="connsiteY110" fmla="*/ 216115 h 334686"/>
                <a:gd name="connsiteX111" fmla="*/ 20756 w 347790"/>
                <a:gd name="connsiteY111" fmla="*/ 214651 h 334686"/>
                <a:gd name="connsiteX112" fmla="*/ 19942 w 347790"/>
                <a:gd name="connsiteY112" fmla="*/ 212610 h 334686"/>
                <a:gd name="connsiteX113" fmla="*/ 17767 w 347790"/>
                <a:gd name="connsiteY113" fmla="*/ 209871 h 334686"/>
                <a:gd name="connsiteX114" fmla="*/ 15756 w 347790"/>
                <a:gd name="connsiteY114" fmla="*/ 203589 h 334686"/>
                <a:gd name="connsiteX115" fmla="*/ 15561 w 347790"/>
                <a:gd name="connsiteY115" fmla="*/ 198582 h 334686"/>
                <a:gd name="connsiteX116" fmla="*/ 15162 w 347790"/>
                <a:gd name="connsiteY116" fmla="*/ 196806 h 334686"/>
                <a:gd name="connsiteX117" fmla="*/ 10335 w 347790"/>
                <a:gd name="connsiteY117" fmla="*/ 189734 h 334686"/>
                <a:gd name="connsiteX118" fmla="*/ 5946 w 347790"/>
                <a:gd name="connsiteY118" fmla="*/ 183295 h 334686"/>
                <a:gd name="connsiteX119" fmla="*/ 3028 w 347790"/>
                <a:gd name="connsiteY119" fmla="*/ 178992 h 334686"/>
                <a:gd name="connsiteX120" fmla="*/ 2464 w 347790"/>
                <a:gd name="connsiteY120" fmla="*/ 177044 h 334686"/>
                <a:gd name="connsiteX121" fmla="*/ 2801 w 347790"/>
                <a:gd name="connsiteY121" fmla="*/ 174650 h 334686"/>
                <a:gd name="connsiteX122" fmla="*/ 3974 w 347790"/>
                <a:gd name="connsiteY122" fmla="*/ 172499 h 334686"/>
                <a:gd name="connsiteX123" fmla="*/ 8222 w 347790"/>
                <a:gd name="connsiteY123" fmla="*/ 169956 h 334686"/>
                <a:gd name="connsiteX124" fmla="*/ 12056 w 347790"/>
                <a:gd name="connsiteY124" fmla="*/ 167179 h 334686"/>
                <a:gd name="connsiteX125" fmla="*/ 12580 w 347790"/>
                <a:gd name="connsiteY125" fmla="*/ 165254 h 334686"/>
                <a:gd name="connsiteX126" fmla="*/ 12823 w 347790"/>
                <a:gd name="connsiteY126" fmla="*/ 159942 h 334686"/>
                <a:gd name="connsiteX127" fmla="*/ 11571 w 347790"/>
                <a:gd name="connsiteY127" fmla="*/ 158284 h 334686"/>
                <a:gd name="connsiteX128" fmla="*/ 10648 w 347790"/>
                <a:gd name="connsiteY128" fmla="*/ 155123 h 334686"/>
                <a:gd name="connsiteX129" fmla="*/ 9709 w 347790"/>
                <a:gd name="connsiteY129" fmla="*/ 150843 h 334686"/>
                <a:gd name="connsiteX130" fmla="*/ 9600 w 347790"/>
                <a:gd name="connsiteY130" fmla="*/ 148098 h 334686"/>
                <a:gd name="connsiteX131" fmla="*/ 11305 w 347790"/>
                <a:gd name="connsiteY131" fmla="*/ 142629 h 334686"/>
                <a:gd name="connsiteX132" fmla="*/ 13300 w 347790"/>
                <a:gd name="connsiteY132" fmla="*/ 136894 h 334686"/>
                <a:gd name="connsiteX133" fmla="*/ 12032 w 347790"/>
                <a:gd name="connsiteY133" fmla="*/ 130526 h 334686"/>
                <a:gd name="connsiteX134" fmla="*/ 11094 w 347790"/>
                <a:gd name="connsiteY134" fmla="*/ 117703 h 334686"/>
                <a:gd name="connsiteX135" fmla="*/ 11680 w 347790"/>
                <a:gd name="connsiteY135" fmla="*/ 107564 h 334686"/>
                <a:gd name="connsiteX136" fmla="*/ 11203 w 347790"/>
                <a:gd name="connsiteY136" fmla="*/ 103872 h 334686"/>
                <a:gd name="connsiteX137" fmla="*/ 10867 w 347790"/>
                <a:gd name="connsiteY137" fmla="*/ 102315 h 334686"/>
                <a:gd name="connsiteX138" fmla="*/ 9560 w 347790"/>
                <a:gd name="connsiteY138" fmla="*/ 97511 h 334686"/>
                <a:gd name="connsiteX139" fmla="*/ 7956 w 347790"/>
                <a:gd name="connsiteY139" fmla="*/ 92543 h 334686"/>
                <a:gd name="connsiteX140" fmla="*/ 7237 w 347790"/>
                <a:gd name="connsiteY140" fmla="*/ 90799 h 334686"/>
                <a:gd name="connsiteX141" fmla="*/ 5179 w 347790"/>
                <a:gd name="connsiteY141" fmla="*/ 86785 h 334686"/>
                <a:gd name="connsiteX142" fmla="*/ 1768 w 347790"/>
                <a:gd name="connsiteY142" fmla="*/ 81802 h 334686"/>
                <a:gd name="connsiteX143" fmla="*/ 0 w 347790"/>
                <a:gd name="connsiteY143" fmla="*/ 78735 h 334686"/>
                <a:gd name="connsiteX144" fmla="*/ 2425 w 347790"/>
                <a:gd name="connsiteY144" fmla="*/ 77116 h 334686"/>
                <a:gd name="connsiteX145" fmla="*/ 4577 w 347790"/>
                <a:gd name="connsiteY145" fmla="*/ 75848 h 334686"/>
                <a:gd name="connsiteX146" fmla="*/ 7198 w 347790"/>
                <a:gd name="connsiteY146" fmla="*/ 74510 h 334686"/>
                <a:gd name="connsiteX147" fmla="*/ 10914 w 347790"/>
                <a:gd name="connsiteY147" fmla="*/ 72993 h 334686"/>
                <a:gd name="connsiteX148" fmla="*/ 12838 w 347790"/>
                <a:gd name="connsiteY148" fmla="*/ 71850 h 334686"/>
                <a:gd name="connsiteX149" fmla="*/ 13660 w 347790"/>
                <a:gd name="connsiteY149" fmla="*/ 70888 h 334686"/>
                <a:gd name="connsiteX150" fmla="*/ 16453 w 347790"/>
                <a:gd name="connsiteY150" fmla="*/ 66961 h 334686"/>
                <a:gd name="connsiteX151" fmla="*/ 17908 w 347790"/>
                <a:gd name="connsiteY151" fmla="*/ 64786 h 334686"/>
                <a:gd name="connsiteX152" fmla="*/ 19895 w 347790"/>
                <a:gd name="connsiteY152" fmla="*/ 61805 h 334686"/>
                <a:gd name="connsiteX153" fmla="*/ 20763 w 347790"/>
                <a:gd name="connsiteY153" fmla="*/ 59724 h 334686"/>
                <a:gd name="connsiteX154" fmla="*/ 20787 w 347790"/>
                <a:gd name="connsiteY154" fmla="*/ 57800 h 334686"/>
                <a:gd name="connsiteX155" fmla="*/ 20482 w 347790"/>
                <a:gd name="connsiteY155" fmla="*/ 55468 h 334686"/>
                <a:gd name="connsiteX156" fmla="*/ 18933 w 347790"/>
                <a:gd name="connsiteY156" fmla="*/ 49882 h 334686"/>
                <a:gd name="connsiteX157" fmla="*/ 17665 w 347790"/>
                <a:gd name="connsiteY157" fmla="*/ 44437 h 334686"/>
                <a:gd name="connsiteX158" fmla="*/ 18651 w 347790"/>
                <a:gd name="connsiteY158" fmla="*/ 42332 h 334686"/>
                <a:gd name="connsiteX159" fmla="*/ 19441 w 347790"/>
                <a:gd name="connsiteY159" fmla="*/ 41331 h 334686"/>
                <a:gd name="connsiteX160" fmla="*/ 21170 w 347790"/>
                <a:gd name="connsiteY160" fmla="*/ 38765 h 334686"/>
                <a:gd name="connsiteX161" fmla="*/ 21859 w 347790"/>
                <a:gd name="connsiteY161" fmla="*/ 38249 h 334686"/>
                <a:gd name="connsiteX162" fmla="*/ 25590 w 347790"/>
                <a:gd name="connsiteY162" fmla="*/ 37451 h 334686"/>
                <a:gd name="connsiteX163" fmla="*/ 27077 w 347790"/>
                <a:gd name="connsiteY163" fmla="*/ 35745 h 334686"/>
                <a:gd name="connsiteX164" fmla="*/ 28219 w 347790"/>
                <a:gd name="connsiteY164" fmla="*/ 33602 h 334686"/>
                <a:gd name="connsiteX165" fmla="*/ 28509 w 347790"/>
                <a:gd name="connsiteY165" fmla="*/ 32475 h 334686"/>
                <a:gd name="connsiteX166" fmla="*/ 30136 w 347790"/>
                <a:gd name="connsiteY166" fmla="*/ 31294 h 334686"/>
                <a:gd name="connsiteX167" fmla="*/ 32084 w 347790"/>
                <a:gd name="connsiteY167" fmla="*/ 30112 h 334686"/>
                <a:gd name="connsiteX168" fmla="*/ 33281 w 347790"/>
                <a:gd name="connsiteY168" fmla="*/ 28579 h 334686"/>
                <a:gd name="connsiteX169" fmla="*/ 37208 w 347790"/>
                <a:gd name="connsiteY169" fmla="*/ 26201 h 334686"/>
                <a:gd name="connsiteX170" fmla="*/ 40792 w 347790"/>
                <a:gd name="connsiteY170" fmla="*/ 24034 h 334686"/>
                <a:gd name="connsiteX171" fmla="*/ 44961 w 347790"/>
                <a:gd name="connsiteY171" fmla="*/ 21749 h 334686"/>
                <a:gd name="connsiteX172" fmla="*/ 48185 w 347790"/>
                <a:gd name="connsiteY172" fmla="*/ 19981 h 334686"/>
                <a:gd name="connsiteX173" fmla="*/ 48865 w 347790"/>
                <a:gd name="connsiteY173" fmla="*/ 18432 h 334686"/>
                <a:gd name="connsiteX174" fmla="*/ 48818 w 347790"/>
                <a:gd name="connsiteY174" fmla="*/ 17094 h 334686"/>
                <a:gd name="connsiteX175" fmla="*/ 47066 w 347790"/>
                <a:gd name="connsiteY175" fmla="*/ 14043 h 334686"/>
                <a:gd name="connsiteX176" fmla="*/ 47066 w 347790"/>
                <a:gd name="connsiteY176" fmla="*/ 10428 h 334686"/>
                <a:gd name="connsiteX177" fmla="*/ 47183 w 347790"/>
                <a:gd name="connsiteY177" fmla="*/ 7424 h 334686"/>
                <a:gd name="connsiteX178" fmla="*/ 47355 w 347790"/>
                <a:gd name="connsiteY178" fmla="*/ 5648 h 334686"/>
                <a:gd name="connsiteX179" fmla="*/ 48130 w 347790"/>
                <a:gd name="connsiteY179" fmla="*/ 696 h 334686"/>
                <a:gd name="connsiteX180" fmla="*/ 48177 w 347790"/>
                <a:gd name="connsiteY180" fmla="*/ 0 h 334686"/>
                <a:gd name="connsiteX181" fmla="*/ 51525 w 347790"/>
                <a:gd name="connsiteY181" fmla="*/ 1651 h 334686"/>
                <a:gd name="connsiteX182" fmla="*/ 54960 w 347790"/>
                <a:gd name="connsiteY182" fmla="*/ 2308 h 334686"/>
                <a:gd name="connsiteX183" fmla="*/ 65201 w 347790"/>
                <a:gd name="connsiteY183" fmla="*/ 8433 h 334686"/>
                <a:gd name="connsiteX184" fmla="*/ 68432 w 347790"/>
                <a:gd name="connsiteY184" fmla="*/ 9200 h 334686"/>
                <a:gd name="connsiteX185" fmla="*/ 75598 w 347790"/>
                <a:gd name="connsiteY185" fmla="*/ 9928 h 334686"/>
                <a:gd name="connsiteX186" fmla="*/ 84039 w 347790"/>
                <a:gd name="connsiteY186" fmla="*/ 7424 h 334686"/>
                <a:gd name="connsiteX187" fmla="*/ 87231 w 347790"/>
                <a:gd name="connsiteY187" fmla="*/ 6971 h 334686"/>
                <a:gd name="connsiteX188" fmla="*/ 92786 w 347790"/>
                <a:gd name="connsiteY188" fmla="*/ 9325 h 334686"/>
                <a:gd name="connsiteX189" fmla="*/ 95235 w 347790"/>
                <a:gd name="connsiteY189" fmla="*/ 9990 h 334686"/>
                <a:gd name="connsiteX190" fmla="*/ 99350 w 347790"/>
                <a:gd name="connsiteY190" fmla="*/ 10170 h 334686"/>
                <a:gd name="connsiteX191" fmla="*/ 106383 w 347790"/>
                <a:gd name="connsiteY191" fmla="*/ 12298 h 334686"/>
                <a:gd name="connsiteX192" fmla="*/ 108175 w 347790"/>
                <a:gd name="connsiteY192" fmla="*/ 13042 h 334686"/>
                <a:gd name="connsiteX193" fmla="*/ 112274 w 347790"/>
                <a:gd name="connsiteY193" fmla="*/ 16437 h 334686"/>
                <a:gd name="connsiteX194" fmla="*/ 114238 w 347790"/>
                <a:gd name="connsiteY194" fmla="*/ 17454 h 334686"/>
                <a:gd name="connsiteX195" fmla="*/ 128797 w 347790"/>
                <a:gd name="connsiteY195" fmla="*/ 20560 h 334686"/>
                <a:gd name="connsiteX196" fmla="*/ 130784 w 347790"/>
                <a:gd name="connsiteY196" fmla="*/ 22617 h 334686"/>
                <a:gd name="connsiteX197" fmla="*/ 132810 w 347790"/>
                <a:gd name="connsiteY197" fmla="*/ 26537 h 334686"/>
                <a:gd name="connsiteX198" fmla="*/ 132897 w 347790"/>
                <a:gd name="connsiteY198" fmla="*/ 31403 h 334686"/>
                <a:gd name="connsiteX199" fmla="*/ 134016 w 347790"/>
                <a:gd name="connsiteY199" fmla="*/ 34924 h 334686"/>
                <a:gd name="connsiteX200" fmla="*/ 135823 w 347790"/>
                <a:gd name="connsiteY200" fmla="*/ 39485 h 334686"/>
                <a:gd name="connsiteX201" fmla="*/ 138005 w 347790"/>
                <a:gd name="connsiteY201" fmla="*/ 42708 h 334686"/>
                <a:gd name="connsiteX202" fmla="*/ 140423 w 347790"/>
                <a:gd name="connsiteY202" fmla="*/ 45391 h 334686"/>
                <a:gd name="connsiteX203" fmla="*/ 143200 w 347790"/>
                <a:gd name="connsiteY203" fmla="*/ 47066 h 334686"/>
                <a:gd name="connsiteX204" fmla="*/ 149584 w 347790"/>
                <a:gd name="connsiteY204" fmla="*/ 49538 h 334686"/>
                <a:gd name="connsiteX205" fmla="*/ 156782 w 347790"/>
                <a:gd name="connsiteY205" fmla="*/ 50484 h 334686"/>
                <a:gd name="connsiteX206" fmla="*/ 164042 w 347790"/>
                <a:gd name="connsiteY206" fmla="*/ 50805 h 334686"/>
                <a:gd name="connsiteX207" fmla="*/ 176505 w 347790"/>
                <a:gd name="connsiteY207" fmla="*/ 54208 h 334686"/>
                <a:gd name="connsiteX208" fmla="*/ 187074 w 347790"/>
                <a:gd name="connsiteY208" fmla="*/ 58128 h 334686"/>
                <a:gd name="connsiteX209" fmla="*/ 189679 w 347790"/>
                <a:gd name="connsiteY209" fmla="*/ 60060 h 334686"/>
                <a:gd name="connsiteX210" fmla="*/ 194976 w 347790"/>
                <a:gd name="connsiteY210" fmla="*/ 61954 h 334686"/>
                <a:gd name="connsiteX211" fmla="*/ 205498 w 347790"/>
                <a:gd name="connsiteY211" fmla="*/ 71138 h 334686"/>
                <a:gd name="connsiteX212" fmla="*/ 211358 w 347790"/>
                <a:gd name="connsiteY212" fmla="*/ 74307 h 334686"/>
                <a:gd name="connsiteX213" fmla="*/ 215465 w 347790"/>
                <a:gd name="connsiteY213" fmla="*/ 74917 h 334686"/>
                <a:gd name="connsiteX214" fmla="*/ 219150 w 347790"/>
                <a:gd name="connsiteY214" fmla="*/ 74362 h 334686"/>
                <a:gd name="connsiteX215" fmla="*/ 225698 w 347790"/>
                <a:gd name="connsiteY215" fmla="*/ 71185 h 334686"/>
                <a:gd name="connsiteX216" fmla="*/ 228405 w 347790"/>
                <a:gd name="connsiteY216" fmla="*/ 69292 h 334686"/>
                <a:gd name="connsiteX217" fmla="*/ 234993 w 347790"/>
                <a:gd name="connsiteY217" fmla="*/ 61359 h 334686"/>
                <a:gd name="connsiteX218" fmla="*/ 237160 w 347790"/>
                <a:gd name="connsiteY218" fmla="*/ 57213 h 334686"/>
                <a:gd name="connsiteX219" fmla="*/ 238020 w 347790"/>
                <a:gd name="connsiteY219" fmla="*/ 54279 h 334686"/>
                <a:gd name="connsiteX220" fmla="*/ 237809 w 347790"/>
                <a:gd name="connsiteY220" fmla="*/ 51298 h 334686"/>
                <a:gd name="connsiteX221" fmla="*/ 236988 w 347790"/>
                <a:gd name="connsiteY221" fmla="*/ 48615 h 334686"/>
                <a:gd name="connsiteX222" fmla="*/ 235141 w 347790"/>
                <a:gd name="connsiteY222" fmla="*/ 45798 h 334686"/>
                <a:gd name="connsiteX223" fmla="*/ 233850 w 347790"/>
                <a:gd name="connsiteY223" fmla="*/ 42074 h 334686"/>
                <a:gd name="connsiteX224" fmla="*/ 233091 w 347790"/>
                <a:gd name="connsiteY224" fmla="*/ 35354 h 334686"/>
                <a:gd name="connsiteX225" fmla="*/ 234124 w 347790"/>
                <a:gd name="connsiteY225" fmla="*/ 30683 h 334686"/>
                <a:gd name="connsiteX226" fmla="*/ 235384 w 347790"/>
                <a:gd name="connsiteY226" fmla="*/ 27883 h 334686"/>
                <a:gd name="connsiteX227" fmla="*/ 237371 w 347790"/>
                <a:gd name="connsiteY227" fmla="*/ 25019 h 334686"/>
                <a:gd name="connsiteX228" fmla="*/ 242839 w 347790"/>
                <a:gd name="connsiteY228" fmla="*/ 19535 h 334686"/>
                <a:gd name="connsiteX229" fmla="*/ 248339 w 347790"/>
                <a:gd name="connsiteY229" fmla="*/ 15662 h 334686"/>
                <a:gd name="connsiteX230" fmla="*/ 258033 w 347790"/>
                <a:gd name="connsiteY230" fmla="*/ 10593 h 334686"/>
                <a:gd name="connsiteX231" fmla="*/ 263658 w 347790"/>
                <a:gd name="connsiteY231" fmla="*/ 10538 h 334686"/>
                <a:gd name="connsiteX232" fmla="*/ 265989 w 347790"/>
                <a:gd name="connsiteY232" fmla="*/ 9975 h 334686"/>
                <a:gd name="connsiteX233" fmla="*/ 270621 w 347790"/>
                <a:gd name="connsiteY233" fmla="*/ 6384 h 334686"/>
                <a:gd name="connsiteX234" fmla="*/ 272498 w 347790"/>
                <a:gd name="connsiteY234" fmla="*/ 6251 h 334686"/>
                <a:gd name="connsiteX235" fmla="*/ 275095 w 347790"/>
                <a:gd name="connsiteY235" fmla="*/ 7127 h 334686"/>
                <a:gd name="connsiteX236" fmla="*/ 282731 w 347790"/>
                <a:gd name="connsiteY236" fmla="*/ 6877 h 334686"/>
                <a:gd name="connsiteX237" fmla="*/ 286095 w 347790"/>
                <a:gd name="connsiteY237" fmla="*/ 7878 h 334686"/>
                <a:gd name="connsiteX238" fmla="*/ 290109 w 347790"/>
                <a:gd name="connsiteY238" fmla="*/ 10116 h 334686"/>
                <a:gd name="connsiteX239" fmla="*/ 295178 w 347790"/>
                <a:gd name="connsiteY239" fmla="*/ 11500 h 334686"/>
                <a:gd name="connsiteX240" fmla="*/ 298753 w 347790"/>
                <a:gd name="connsiteY240" fmla="*/ 12885 h 334686"/>
                <a:gd name="connsiteX241" fmla="*/ 302563 w 347790"/>
                <a:gd name="connsiteY241" fmla="*/ 14661 h 334686"/>
                <a:gd name="connsiteX242" fmla="*/ 303424 w 347790"/>
                <a:gd name="connsiteY242" fmla="*/ 19081 h 334686"/>
                <a:gd name="connsiteX243" fmla="*/ 303002 w 347790"/>
                <a:gd name="connsiteY243" fmla="*/ 20396 h 334686"/>
                <a:gd name="connsiteX244" fmla="*/ 302908 w 347790"/>
                <a:gd name="connsiteY244" fmla="*/ 22109 h 334686"/>
                <a:gd name="connsiteX245" fmla="*/ 306858 w 347790"/>
                <a:gd name="connsiteY245" fmla="*/ 25144 h 334686"/>
                <a:gd name="connsiteX246" fmla="*/ 318085 w 347790"/>
                <a:gd name="connsiteY246" fmla="*/ 26568 h 334686"/>
                <a:gd name="connsiteX247" fmla="*/ 320299 w 347790"/>
                <a:gd name="connsiteY247" fmla="*/ 27382 h 334686"/>
                <a:gd name="connsiteX248" fmla="*/ 323390 w 347790"/>
                <a:gd name="connsiteY248" fmla="*/ 29706 h 334686"/>
                <a:gd name="connsiteX249" fmla="*/ 325377 w 347790"/>
                <a:gd name="connsiteY249" fmla="*/ 30418 h 334686"/>
                <a:gd name="connsiteX250" fmla="*/ 333067 w 347790"/>
                <a:gd name="connsiteY250" fmla="*/ 30746 h 334686"/>
                <a:gd name="connsiteX251" fmla="*/ 337550 w 347790"/>
                <a:gd name="connsiteY251" fmla="*/ 30253 h 334686"/>
                <a:gd name="connsiteX252" fmla="*/ 341821 w 347790"/>
                <a:gd name="connsiteY252" fmla="*/ 31067 h 334686"/>
                <a:gd name="connsiteX253" fmla="*/ 343402 w 347790"/>
                <a:gd name="connsiteY253" fmla="*/ 31849 h 334686"/>
                <a:gd name="connsiteX254" fmla="*/ 345037 w 347790"/>
                <a:gd name="connsiteY254" fmla="*/ 33664 h 334686"/>
                <a:gd name="connsiteX255" fmla="*/ 347016 w 347790"/>
                <a:gd name="connsiteY255" fmla="*/ 38061 h 3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</a:cxnLst>
              <a:rect l="l" t="t" r="r" b="b"/>
              <a:pathLst>
                <a:path w="347790" h="334686">
                  <a:moveTo>
                    <a:pt x="347791" y="39532"/>
                  </a:moveTo>
                  <a:lnTo>
                    <a:pt x="346946" y="40251"/>
                  </a:lnTo>
                  <a:lnTo>
                    <a:pt x="345741" y="41785"/>
                  </a:lnTo>
                  <a:lnTo>
                    <a:pt x="344982" y="43146"/>
                  </a:lnTo>
                  <a:lnTo>
                    <a:pt x="342948" y="45368"/>
                  </a:lnTo>
                  <a:lnTo>
                    <a:pt x="341250" y="47739"/>
                  </a:lnTo>
                  <a:lnTo>
                    <a:pt x="341415" y="51204"/>
                  </a:lnTo>
                  <a:lnTo>
                    <a:pt x="341798" y="54725"/>
                  </a:lnTo>
                  <a:lnTo>
                    <a:pt x="342940" y="58159"/>
                  </a:lnTo>
                  <a:lnTo>
                    <a:pt x="343918" y="61977"/>
                  </a:lnTo>
                  <a:lnTo>
                    <a:pt x="343636" y="64465"/>
                  </a:lnTo>
                  <a:lnTo>
                    <a:pt x="342799" y="67524"/>
                  </a:lnTo>
                  <a:lnTo>
                    <a:pt x="341798" y="70075"/>
                  </a:lnTo>
                  <a:lnTo>
                    <a:pt x="338481" y="75308"/>
                  </a:lnTo>
                  <a:lnTo>
                    <a:pt x="337972" y="76560"/>
                  </a:lnTo>
                  <a:lnTo>
                    <a:pt x="338160" y="78320"/>
                  </a:lnTo>
                  <a:lnTo>
                    <a:pt x="340179" y="84516"/>
                  </a:lnTo>
                  <a:lnTo>
                    <a:pt x="340335" y="86464"/>
                  </a:lnTo>
                  <a:lnTo>
                    <a:pt x="341540" y="92457"/>
                  </a:lnTo>
                  <a:lnTo>
                    <a:pt x="342643" y="97323"/>
                  </a:lnTo>
                  <a:lnTo>
                    <a:pt x="343864" y="101149"/>
                  </a:lnTo>
                  <a:lnTo>
                    <a:pt x="344051" y="102197"/>
                  </a:lnTo>
                  <a:lnTo>
                    <a:pt x="344051" y="107807"/>
                  </a:lnTo>
                  <a:lnTo>
                    <a:pt x="344051" y="113408"/>
                  </a:lnTo>
                  <a:lnTo>
                    <a:pt x="344051" y="118994"/>
                  </a:lnTo>
                  <a:lnTo>
                    <a:pt x="344051" y="124572"/>
                  </a:lnTo>
                  <a:lnTo>
                    <a:pt x="344051" y="130135"/>
                  </a:lnTo>
                  <a:lnTo>
                    <a:pt x="344051" y="135690"/>
                  </a:lnTo>
                  <a:lnTo>
                    <a:pt x="344051" y="141228"/>
                  </a:lnTo>
                  <a:lnTo>
                    <a:pt x="344051" y="146760"/>
                  </a:lnTo>
                  <a:lnTo>
                    <a:pt x="344051" y="152275"/>
                  </a:lnTo>
                  <a:lnTo>
                    <a:pt x="344051" y="157783"/>
                  </a:lnTo>
                  <a:lnTo>
                    <a:pt x="344051" y="163275"/>
                  </a:lnTo>
                  <a:lnTo>
                    <a:pt x="344051" y="168767"/>
                  </a:lnTo>
                  <a:lnTo>
                    <a:pt x="344051" y="174236"/>
                  </a:lnTo>
                  <a:lnTo>
                    <a:pt x="344051" y="179696"/>
                  </a:lnTo>
                  <a:lnTo>
                    <a:pt x="344051" y="185149"/>
                  </a:lnTo>
                  <a:lnTo>
                    <a:pt x="344051" y="190595"/>
                  </a:lnTo>
                  <a:lnTo>
                    <a:pt x="344051" y="196024"/>
                  </a:lnTo>
                  <a:lnTo>
                    <a:pt x="344051" y="201446"/>
                  </a:lnTo>
                  <a:lnTo>
                    <a:pt x="344051" y="206859"/>
                  </a:lnTo>
                  <a:lnTo>
                    <a:pt x="344051" y="212257"/>
                  </a:lnTo>
                  <a:lnTo>
                    <a:pt x="344051" y="217656"/>
                  </a:lnTo>
                  <a:lnTo>
                    <a:pt x="344051" y="223038"/>
                  </a:lnTo>
                  <a:lnTo>
                    <a:pt x="344051" y="228405"/>
                  </a:lnTo>
                  <a:lnTo>
                    <a:pt x="344051" y="233772"/>
                  </a:lnTo>
                  <a:lnTo>
                    <a:pt x="344051" y="239123"/>
                  </a:lnTo>
                  <a:lnTo>
                    <a:pt x="344051" y="244467"/>
                  </a:lnTo>
                  <a:lnTo>
                    <a:pt x="344051" y="249802"/>
                  </a:lnTo>
                  <a:lnTo>
                    <a:pt x="344051" y="255130"/>
                  </a:lnTo>
                  <a:lnTo>
                    <a:pt x="344051" y="260442"/>
                  </a:lnTo>
                  <a:lnTo>
                    <a:pt x="344051" y="265754"/>
                  </a:lnTo>
                  <a:lnTo>
                    <a:pt x="344051" y="271058"/>
                  </a:lnTo>
                  <a:lnTo>
                    <a:pt x="344051" y="276347"/>
                  </a:lnTo>
                  <a:lnTo>
                    <a:pt x="344051" y="288059"/>
                  </a:lnTo>
                  <a:lnTo>
                    <a:pt x="344043" y="299731"/>
                  </a:lnTo>
                  <a:lnTo>
                    <a:pt x="344043" y="311365"/>
                  </a:lnTo>
                  <a:lnTo>
                    <a:pt x="344036" y="322959"/>
                  </a:lnTo>
                  <a:lnTo>
                    <a:pt x="343965" y="322990"/>
                  </a:lnTo>
                  <a:lnTo>
                    <a:pt x="343902" y="323037"/>
                  </a:lnTo>
                  <a:lnTo>
                    <a:pt x="343832" y="323077"/>
                  </a:lnTo>
                  <a:lnTo>
                    <a:pt x="343762" y="323123"/>
                  </a:lnTo>
                  <a:lnTo>
                    <a:pt x="338348" y="323116"/>
                  </a:lnTo>
                  <a:lnTo>
                    <a:pt x="332934" y="323116"/>
                  </a:lnTo>
                  <a:lnTo>
                    <a:pt x="327512" y="323116"/>
                  </a:lnTo>
                  <a:lnTo>
                    <a:pt x="322099" y="323108"/>
                  </a:lnTo>
                  <a:lnTo>
                    <a:pt x="322099" y="326010"/>
                  </a:lnTo>
                  <a:lnTo>
                    <a:pt x="322099" y="328905"/>
                  </a:lnTo>
                  <a:lnTo>
                    <a:pt x="322099" y="331792"/>
                  </a:lnTo>
                  <a:lnTo>
                    <a:pt x="322099" y="334687"/>
                  </a:lnTo>
                  <a:lnTo>
                    <a:pt x="311576" y="329202"/>
                  </a:lnTo>
                  <a:lnTo>
                    <a:pt x="301062" y="323718"/>
                  </a:lnTo>
                  <a:lnTo>
                    <a:pt x="290539" y="318218"/>
                  </a:lnTo>
                  <a:lnTo>
                    <a:pt x="280024" y="312710"/>
                  </a:lnTo>
                  <a:lnTo>
                    <a:pt x="269502" y="307195"/>
                  </a:lnTo>
                  <a:lnTo>
                    <a:pt x="258987" y="301672"/>
                  </a:lnTo>
                  <a:lnTo>
                    <a:pt x="248464" y="296140"/>
                  </a:lnTo>
                  <a:lnTo>
                    <a:pt x="237950" y="290601"/>
                  </a:lnTo>
                  <a:lnTo>
                    <a:pt x="227427" y="285047"/>
                  </a:lnTo>
                  <a:lnTo>
                    <a:pt x="216912" y="279484"/>
                  </a:lnTo>
                  <a:lnTo>
                    <a:pt x="206390" y="273922"/>
                  </a:lnTo>
                  <a:lnTo>
                    <a:pt x="195875" y="268344"/>
                  </a:lnTo>
                  <a:lnTo>
                    <a:pt x="185353" y="262750"/>
                  </a:lnTo>
                  <a:lnTo>
                    <a:pt x="174838" y="257148"/>
                  </a:lnTo>
                  <a:lnTo>
                    <a:pt x="164316" y="251547"/>
                  </a:lnTo>
                  <a:lnTo>
                    <a:pt x="153793" y="245930"/>
                  </a:lnTo>
                  <a:lnTo>
                    <a:pt x="146533" y="242041"/>
                  </a:lnTo>
                  <a:lnTo>
                    <a:pt x="138694" y="245836"/>
                  </a:lnTo>
                  <a:lnTo>
                    <a:pt x="132553" y="248809"/>
                  </a:lnTo>
                  <a:lnTo>
                    <a:pt x="124463" y="252712"/>
                  </a:lnTo>
                  <a:lnTo>
                    <a:pt x="124463" y="252712"/>
                  </a:lnTo>
                  <a:lnTo>
                    <a:pt x="115169" y="257774"/>
                  </a:lnTo>
                  <a:lnTo>
                    <a:pt x="108034" y="261655"/>
                  </a:lnTo>
                  <a:lnTo>
                    <a:pt x="107698" y="261623"/>
                  </a:lnTo>
                  <a:lnTo>
                    <a:pt x="107377" y="261530"/>
                  </a:lnTo>
                  <a:lnTo>
                    <a:pt x="99952" y="254942"/>
                  </a:lnTo>
                  <a:lnTo>
                    <a:pt x="94155" y="249786"/>
                  </a:lnTo>
                  <a:lnTo>
                    <a:pt x="91581" y="248339"/>
                  </a:lnTo>
                  <a:lnTo>
                    <a:pt x="80652" y="245703"/>
                  </a:lnTo>
                  <a:lnTo>
                    <a:pt x="69785" y="243082"/>
                  </a:lnTo>
                  <a:lnTo>
                    <a:pt x="58347" y="240312"/>
                  </a:lnTo>
                  <a:lnTo>
                    <a:pt x="56266" y="236095"/>
                  </a:lnTo>
                  <a:lnTo>
                    <a:pt x="53943" y="231378"/>
                  </a:lnTo>
                  <a:lnTo>
                    <a:pt x="50806" y="225471"/>
                  </a:lnTo>
                  <a:lnTo>
                    <a:pt x="48889" y="221849"/>
                  </a:lnTo>
                  <a:lnTo>
                    <a:pt x="48247" y="221286"/>
                  </a:lnTo>
                  <a:lnTo>
                    <a:pt x="39477" y="218422"/>
                  </a:lnTo>
                  <a:lnTo>
                    <a:pt x="30206" y="215606"/>
                  </a:lnTo>
                  <a:lnTo>
                    <a:pt x="24785" y="217311"/>
                  </a:lnTo>
                  <a:lnTo>
                    <a:pt x="23830" y="217186"/>
                  </a:lnTo>
                  <a:lnTo>
                    <a:pt x="22297" y="216115"/>
                  </a:lnTo>
                  <a:lnTo>
                    <a:pt x="20756" y="214651"/>
                  </a:lnTo>
                  <a:lnTo>
                    <a:pt x="19942" y="212610"/>
                  </a:lnTo>
                  <a:lnTo>
                    <a:pt x="17767" y="209871"/>
                  </a:lnTo>
                  <a:lnTo>
                    <a:pt x="15756" y="203589"/>
                  </a:lnTo>
                  <a:lnTo>
                    <a:pt x="15561" y="198582"/>
                  </a:lnTo>
                  <a:lnTo>
                    <a:pt x="15162" y="196806"/>
                  </a:lnTo>
                  <a:lnTo>
                    <a:pt x="10335" y="189734"/>
                  </a:lnTo>
                  <a:lnTo>
                    <a:pt x="5946" y="183295"/>
                  </a:lnTo>
                  <a:lnTo>
                    <a:pt x="3028" y="178992"/>
                  </a:lnTo>
                  <a:lnTo>
                    <a:pt x="2464" y="177044"/>
                  </a:lnTo>
                  <a:lnTo>
                    <a:pt x="2801" y="174650"/>
                  </a:lnTo>
                  <a:lnTo>
                    <a:pt x="3974" y="172499"/>
                  </a:lnTo>
                  <a:lnTo>
                    <a:pt x="8222" y="169956"/>
                  </a:lnTo>
                  <a:lnTo>
                    <a:pt x="12056" y="167179"/>
                  </a:lnTo>
                  <a:lnTo>
                    <a:pt x="12580" y="165254"/>
                  </a:lnTo>
                  <a:lnTo>
                    <a:pt x="12823" y="159942"/>
                  </a:lnTo>
                  <a:lnTo>
                    <a:pt x="11571" y="158284"/>
                  </a:lnTo>
                  <a:lnTo>
                    <a:pt x="10648" y="155123"/>
                  </a:lnTo>
                  <a:lnTo>
                    <a:pt x="9709" y="150843"/>
                  </a:lnTo>
                  <a:lnTo>
                    <a:pt x="9600" y="148098"/>
                  </a:lnTo>
                  <a:lnTo>
                    <a:pt x="11305" y="142629"/>
                  </a:lnTo>
                  <a:lnTo>
                    <a:pt x="13300" y="136894"/>
                  </a:lnTo>
                  <a:lnTo>
                    <a:pt x="12032" y="130526"/>
                  </a:lnTo>
                  <a:lnTo>
                    <a:pt x="11094" y="117703"/>
                  </a:lnTo>
                  <a:lnTo>
                    <a:pt x="11680" y="107564"/>
                  </a:lnTo>
                  <a:lnTo>
                    <a:pt x="11203" y="103872"/>
                  </a:lnTo>
                  <a:lnTo>
                    <a:pt x="10867" y="102315"/>
                  </a:lnTo>
                  <a:lnTo>
                    <a:pt x="9560" y="97511"/>
                  </a:lnTo>
                  <a:lnTo>
                    <a:pt x="7956" y="92543"/>
                  </a:lnTo>
                  <a:lnTo>
                    <a:pt x="7237" y="90799"/>
                  </a:lnTo>
                  <a:lnTo>
                    <a:pt x="5179" y="86785"/>
                  </a:lnTo>
                  <a:lnTo>
                    <a:pt x="1768" y="81802"/>
                  </a:lnTo>
                  <a:lnTo>
                    <a:pt x="0" y="78735"/>
                  </a:lnTo>
                  <a:lnTo>
                    <a:pt x="2425" y="77116"/>
                  </a:lnTo>
                  <a:lnTo>
                    <a:pt x="4577" y="75848"/>
                  </a:lnTo>
                  <a:lnTo>
                    <a:pt x="7198" y="74510"/>
                  </a:lnTo>
                  <a:lnTo>
                    <a:pt x="10914" y="72993"/>
                  </a:lnTo>
                  <a:lnTo>
                    <a:pt x="12838" y="71850"/>
                  </a:lnTo>
                  <a:lnTo>
                    <a:pt x="13660" y="70888"/>
                  </a:lnTo>
                  <a:lnTo>
                    <a:pt x="16453" y="66961"/>
                  </a:lnTo>
                  <a:lnTo>
                    <a:pt x="17908" y="64786"/>
                  </a:lnTo>
                  <a:lnTo>
                    <a:pt x="19895" y="61805"/>
                  </a:lnTo>
                  <a:lnTo>
                    <a:pt x="20763" y="59724"/>
                  </a:lnTo>
                  <a:lnTo>
                    <a:pt x="20787" y="57800"/>
                  </a:lnTo>
                  <a:lnTo>
                    <a:pt x="20482" y="55468"/>
                  </a:lnTo>
                  <a:lnTo>
                    <a:pt x="18933" y="49882"/>
                  </a:lnTo>
                  <a:lnTo>
                    <a:pt x="17665" y="44437"/>
                  </a:lnTo>
                  <a:lnTo>
                    <a:pt x="18651" y="42332"/>
                  </a:lnTo>
                  <a:lnTo>
                    <a:pt x="19441" y="41331"/>
                  </a:lnTo>
                  <a:lnTo>
                    <a:pt x="21170" y="38765"/>
                  </a:lnTo>
                  <a:lnTo>
                    <a:pt x="21859" y="38249"/>
                  </a:lnTo>
                  <a:lnTo>
                    <a:pt x="25590" y="37451"/>
                  </a:lnTo>
                  <a:lnTo>
                    <a:pt x="27077" y="35745"/>
                  </a:lnTo>
                  <a:lnTo>
                    <a:pt x="28219" y="33602"/>
                  </a:lnTo>
                  <a:lnTo>
                    <a:pt x="28509" y="32475"/>
                  </a:lnTo>
                  <a:lnTo>
                    <a:pt x="30136" y="31294"/>
                  </a:lnTo>
                  <a:lnTo>
                    <a:pt x="32084" y="30112"/>
                  </a:lnTo>
                  <a:lnTo>
                    <a:pt x="33281" y="28579"/>
                  </a:lnTo>
                  <a:lnTo>
                    <a:pt x="37208" y="26201"/>
                  </a:lnTo>
                  <a:lnTo>
                    <a:pt x="40792" y="24034"/>
                  </a:lnTo>
                  <a:lnTo>
                    <a:pt x="44961" y="21749"/>
                  </a:lnTo>
                  <a:lnTo>
                    <a:pt x="48185" y="19981"/>
                  </a:lnTo>
                  <a:lnTo>
                    <a:pt x="48865" y="18432"/>
                  </a:lnTo>
                  <a:lnTo>
                    <a:pt x="48818" y="17094"/>
                  </a:lnTo>
                  <a:lnTo>
                    <a:pt x="47066" y="14043"/>
                  </a:lnTo>
                  <a:lnTo>
                    <a:pt x="47066" y="10428"/>
                  </a:lnTo>
                  <a:lnTo>
                    <a:pt x="47183" y="7424"/>
                  </a:lnTo>
                  <a:lnTo>
                    <a:pt x="47355" y="5648"/>
                  </a:lnTo>
                  <a:lnTo>
                    <a:pt x="48130" y="696"/>
                  </a:lnTo>
                  <a:lnTo>
                    <a:pt x="48177" y="0"/>
                  </a:lnTo>
                  <a:lnTo>
                    <a:pt x="51525" y="1651"/>
                  </a:lnTo>
                  <a:lnTo>
                    <a:pt x="54960" y="2308"/>
                  </a:lnTo>
                  <a:lnTo>
                    <a:pt x="65201" y="8433"/>
                  </a:lnTo>
                  <a:lnTo>
                    <a:pt x="68432" y="9200"/>
                  </a:lnTo>
                  <a:lnTo>
                    <a:pt x="75598" y="9928"/>
                  </a:lnTo>
                  <a:lnTo>
                    <a:pt x="84039" y="7424"/>
                  </a:lnTo>
                  <a:lnTo>
                    <a:pt x="87231" y="6971"/>
                  </a:lnTo>
                  <a:lnTo>
                    <a:pt x="92786" y="9325"/>
                  </a:lnTo>
                  <a:lnTo>
                    <a:pt x="95235" y="9990"/>
                  </a:lnTo>
                  <a:lnTo>
                    <a:pt x="99350" y="10170"/>
                  </a:lnTo>
                  <a:lnTo>
                    <a:pt x="106383" y="12298"/>
                  </a:lnTo>
                  <a:lnTo>
                    <a:pt x="108175" y="13042"/>
                  </a:lnTo>
                  <a:lnTo>
                    <a:pt x="112274" y="16437"/>
                  </a:lnTo>
                  <a:lnTo>
                    <a:pt x="114238" y="17454"/>
                  </a:lnTo>
                  <a:lnTo>
                    <a:pt x="128797" y="20560"/>
                  </a:lnTo>
                  <a:lnTo>
                    <a:pt x="130784" y="22617"/>
                  </a:lnTo>
                  <a:lnTo>
                    <a:pt x="132810" y="26537"/>
                  </a:lnTo>
                  <a:lnTo>
                    <a:pt x="132897" y="31403"/>
                  </a:lnTo>
                  <a:lnTo>
                    <a:pt x="134016" y="34924"/>
                  </a:lnTo>
                  <a:lnTo>
                    <a:pt x="135823" y="39485"/>
                  </a:lnTo>
                  <a:lnTo>
                    <a:pt x="138005" y="42708"/>
                  </a:lnTo>
                  <a:lnTo>
                    <a:pt x="140423" y="45391"/>
                  </a:lnTo>
                  <a:lnTo>
                    <a:pt x="143200" y="47066"/>
                  </a:lnTo>
                  <a:lnTo>
                    <a:pt x="149584" y="49538"/>
                  </a:lnTo>
                  <a:lnTo>
                    <a:pt x="156782" y="50484"/>
                  </a:lnTo>
                  <a:lnTo>
                    <a:pt x="164042" y="50805"/>
                  </a:lnTo>
                  <a:lnTo>
                    <a:pt x="176505" y="54208"/>
                  </a:lnTo>
                  <a:lnTo>
                    <a:pt x="187074" y="58128"/>
                  </a:lnTo>
                  <a:lnTo>
                    <a:pt x="189679" y="60060"/>
                  </a:lnTo>
                  <a:lnTo>
                    <a:pt x="194976" y="61954"/>
                  </a:lnTo>
                  <a:lnTo>
                    <a:pt x="205498" y="71138"/>
                  </a:lnTo>
                  <a:lnTo>
                    <a:pt x="211358" y="74307"/>
                  </a:lnTo>
                  <a:lnTo>
                    <a:pt x="215465" y="74917"/>
                  </a:lnTo>
                  <a:lnTo>
                    <a:pt x="219150" y="74362"/>
                  </a:lnTo>
                  <a:lnTo>
                    <a:pt x="225698" y="71185"/>
                  </a:lnTo>
                  <a:lnTo>
                    <a:pt x="228405" y="69292"/>
                  </a:lnTo>
                  <a:lnTo>
                    <a:pt x="234993" y="61359"/>
                  </a:lnTo>
                  <a:lnTo>
                    <a:pt x="237160" y="57213"/>
                  </a:lnTo>
                  <a:lnTo>
                    <a:pt x="238020" y="54279"/>
                  </a:lnTo>
                  <a:lnTo>
                    <a:pt x="237809" y="51298"/>
                  </a:lnTo>
                  <a:lnTo>
                    <a:pt x="236988" y="48615"/>
                  </a:lnTo>
                  <a:lnTo>
                    <a:pt x="235141" y="45798"/>
                  </a:lnTo>
                  <a:lnTo>
                    <a:pt x="233850" y="42074"/>
                  </a:lnTo>
                  <a:lnTo>
                    <a:pt x="233091" y="35354"/>
                  </a:lnTo>
                  <a:lnTo>
                    <a:pt x="234124" y="30683"/>
                  </a:lnTo>
                  <a:lnTo>
                    <a:pt x="235384" y="27883"/>
                  </a:lnTo>
                  <a:lnTo>
                    <a:pt x="237371" y="25019"/>
                  </a:lnTo>
                  <a:lnTo>
                    <a:pt x="242839" y="19535"/>
                  </a:lnTo>
                  <a:lnTo>
                    <a:pt x="248339" y="15662"/>
                  </a:lnTo>
                  <a:lnTo>
                    <a:pt x="258033" y="10593"/>
                  </a:lnTo>
                  <a:lnTo>
                    <a:pt x="263658" y="10538"/>
                  </a:lnTo>
                  <a:lnTo>
                    <a:pt x="265989" y="9975"/>
                  </a:lnTo>
                  <a:lnTo>
                    <a:pt x="270621" y="6384"/>
                  </a:lnTo>
                  <a:lnTo>
                    <a:pt x="272498" y="6251"/>
                  </a:lnTo>
                  <a:lnTo>
                    <a:pt x="275095" y="7127"/>
                  </a:lnTo>
                  <a:lnTo>
                    <a:pt x="282731" y="6877"/>
                  </a:lnTo>
                  <a:lnTo>
                    <a:pt x="286095" y="7878"/>
                  </a:lnTo>
                  <a:lnTo>
                    <a:pt x="290109" y="10116"/>
                  </a:lnTo>
                  <a:lnTo>
                    <a:pt x="295178" y="11500"/>
                  </a:lnTo>
                  <a:lnTo>
                    <a:pt x="298753" y="12885"/>
                  </a:lnTo>
                  <a:lnTo>
                    <a:pt x="302563" y="14661"/>
                  </a:lnTo>
                  <a:lnTo>
                    <a:pt x="303424" y="19081"/>
                  </a:lnTo>
                  <a:lnTo>
                    <a:pt x="303002" y="20396"/>
                  </a:lnTo>
                  <a:lnTo>
                    <a:pt x="302908" y="22109"/>
                  </a:lnTo>
                  <a:lnTo>
                    <a:pt x="306858" y="25144"/>
                  </a:lnTo>
                  <a:lnTo>
                    <a:pt x="318085" y="26568"/>
                  </a:lnTo>
                  <a:lnTo>
                    <a:pt x="320299" y="27382"/>
                  </a:lnTo>
                  <a:lnTo>
                    <a:pt x="323390" y="29706"/>
                  </a:lnTo>
                  <a:lnTo>
                    <a:pt x="325377" y="30418"/>
                  </a:lnTo>
                  <a:lnTo>
                    <a:pt x="333067" y="30746"/>
                  </a:lnTo>
                  <a:lnTo>
                    <a:pt x="337550" y="30253"/>
                  </a:lnTo>
                  <a:lnTo>
                    <a:pt x="341821" y="31067"/>
                  </a:lnTo>
                  <a:lnTo>
                    <a:pt x="343402" y="31849"/>
                  </a:lnTo>
                  <a:lnTo>
                    <a:pt x="345037" y="33664"/>
                  </a:lnTo>
                  <a:lnTo>
                    <a:pt x="347016" y="3806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22C3709-5FB4-6AE8-22E0-16DAFC5A7D4E}"/>
                </a:ext>
              </a:extLst>
            </p:cNvPr>
            <p:cNvSpPr>
              <a:spLocks/>
            </p:cNvSpPr>
            <p:nvPr/>
          </p:nvSpPr>
          <p:spPr>
            <a:xfrm>
              <a:off x="6961571" y="3807234"/>
              <a:ext cx="265934" cy="213133"/>
            </a:xfrm>
            <a:custGeom>
              <a:avLst/>
              <a:gdLst>
                <a:gd name="connsiteX0" fmla="*/ 240594 w 265934"/>
                <a:gd name="connsiteY0" fmla="*/ 22180 h 213133"/>
                <a:gd name="connsiteX1" fmla="*/ 241228 w 265934"/>
                <a:gd name="connsiteY1" fmla="*/ 24159 h 213133"/>
                <a:gd name="connsiteX2" fmla="*/ 242526 w 265934"/>
                <a:gd name="connsiteY2" fmla="*/ 25739 h 213133"/>
                <a:gd name="connsiteX3" fmla="*/ 247158 w 265934"/>
                <a:gd name="connsiteY3" fmla="*/ 29346 h 213133"/>
                <a:gd name="connsiteX4" fmla="*/ 249904 w 265934"/>
                <a:gd name="connsiteY4" fmla="*/ 31568 h 213133"/>
                <a:gd name="connsiteX5" fmla="*/ 249982 w 265934"/>
                <a:gd name="connsiteY5" fmla="*/ 32334 h 213133"/>
                <a:gd name="connsiteX6" fmla="*/ 249098 w 265934"/>
                <a:gd name="connsiteY6" fmla="*/ 34157 h 213133"/>
                <a:gd name="connsiteX7" fmla="*/ 248723 w 265934"/>
                <a:gd name="connsiteY7" fmla="*/ 35409 h 213133"/>
                <a:gd name="connsiteX8" fmla="*/ 249442 w 265934"/>
                <a:gd name="connsiteY8" fmla="*/ 36747 h 213133"/>
                <a:gd name="connsiteX9" fmla="*/ 251140 w 265934"/>
                <a:gd name="connsiteY9" fmla="*/ 38358 h 213133"/>
                <a:gd name="connsiteX10" fmla="*/ 251273 w 265934"/>
                <a:gd name="connsiteY10" fmla="*/ 39133 h 213133"/>
                <a:gd name="connsiteX11" fmla="*/ 250866 w 265934"/>
                <a:gd name="connsiteY11" fmla="*/ 40033 h 213133"/>
                <a:gd name="connsiteX12" fmla="*/ 249990 w 265934"/>
                <a:gd name="connsiteY12" fmla="*/ 41762 h 213133"/>
                <a:gd name="connsiteX13" fmla="*/ 251852 w 265934"/>
                <a:gd name="connsiteY13" fmla="*/ 46831 h 213133"/>
                <a:gd name="connsiteX14" fmla="*/ 252165 w 265934"/>
                <a:gd name="connsiteY14" fmla="*/ 51736 h 213133"/>
                <a:gd name="connsiteX15" fmla="*/ 251680 w 265934"/>
                <a:gd name="connsiteY15" fmla="*/ 55218 h 213133"/>
                <a:gd name="connsiteX16" fmla="*/ 251695 w 265934"/>
                <a:gd name="connsiteY16" fmla="*/ 57228 h 213133"/>
                <a:gd name="connsiteX17" fmla="*/ 251938 w 265934"/>
                <a:gd name="connsiteY17" fmla="*/ 58934 h 213133"/>
                <a:gd name="connsiteX18" fmla="*/ 253518 w 265934"/>
                <a:gd name="connsiteY18" fmla="*/ 62869 h 213133"/>
                <a:gd name="connsiteX19" fmla="*/ 252462 w 265934"/>
                <a:gd name="connsiteY19" fmla="*/ 69370 h 213133"/>
                <a:gd name="connsiteX20" fmla="*/ 253651 w 265934"/>
                <a:gd name="connsiteY20" fmla="*/ 72907 h 213133"/>
                <a:gd name="connsiteX21" fmla="*/ 255287 w 265934"/>
                <a:gd name="connsiteY21" fmla="*/ 75770 h 213133"/>
                <a:gd name="connsiteX22" fmla="*/ 256178 w 265934"/>
                <a:gd name="connsiteY22" fmla="*/ 80871 h 213133"/>
                <a:gd name="connsiteX23" fmla="*/ 257493 w 265934"/>
                <a:gd name="connsiteY23" fmla="*/ 83289 h 213133"/>
                <a:gd name="connsiteX24" fmla="*/ 259644 w 265934"/>
                <a:gd name="connsiteY24" fmla="*/ 85409 h 213133"/>
                <a:gd name="connsiteX25" fmla="*/ 260872 w 265934"/>
                <a:gd name="connsiteY25" fmla="*/ 86121 h 213133"/>
                <a:gd name="connsiteX26" fmla="*/ 263243 w 265934"/>
                <a:gd name="connsiteY26" fmla="*/ 87873 h 213133"/>
                <a:gd name="connsiteX27" fmla="*/ 264941 w 265934"/>
                <a:gd name="connsiteY27" fmla="*/ 89328 h 213133"/>
                <a:gd name="connsiteX28" fmla="*/ 265934 w 265934"/>
                <a:gd name="connsiteY28" fmla="*/ 91503 h 213133"/>
                <a:gd name="connsiteX29" fmla="*/ 263806 w 265934"/>
                <a:gd name="connsiteY29" fmla="*/ 93287 h 213133"/>
                <a:gd name="connsiteX30" fmla="*/ 262101 w 265934"/>
                <a:gd name="connsiteY30" fmla="*/ 94883 h 213133"/>
                <a:gd name="connsiteX31" fmla="*/ 261616 w 265934"/>
                <a:gd name="connsiteY31" fmla="*/ 96604 h 213133"/>
                <a:gd name="connsiteX32" fmla="*/ 262414 w 265934"/>
                <a:gd name="connsiteY32" fmla="*/ 99358 h 213133"/>
                <a:gd name="connsiteX33" fmla="*/ 262414 w 265934"/>
                <a:gd name="connsiteY33" fmla="*/ 100836 h 213133"/>
                <a:gd name="connsiteX34" fmla="*/ 261326 w 265934"/>
                <a:gd name="connsiteY34" fmla="*/ 101306 h 213133"/>
                <a:gd name="connsiteX35" fmla="*/ 256898 w 265934"/>
                <a:gd name="connsiteY35" fmla="*/ 101149 h 213133"/>
                <a:gd name="connsiteX36" fmla="*/ 253425 w 265934"/>
                <a:gd name="connsiteY36" fmla="*/ 101032 h 213133"/>
                <a:gd name="connsiteX37" fmla="*/ 249435 w 265934"/>
                <a:gd name="connsiteY37" fmla="*/ 100899 h 213133"/>
                <a:gd name="connsiteX38" fmla="*/ 243817 w 265934"/>
                <a:gd name="connsiteY38" fmla="*/ 100633 h 213133"/>
                <a:gd name="connsiteX39" fmla="*/ 240344 w 265934"/>
                <a:gd name="connsiteY39" fmla="*/ 100469 h 213133"/>
                <a:gd name="connsiteX40" fmla="*/ 235571 w 265934"/>
                <a:gd name="connsiteY40" fmla="*/ 100250 h 213133"/>
                <a:gd name="connsiteX41" fmla="*/ 233929 w 265934"/>
                <a:gd name="connsiteY41" fmla="*/ 100359 h 213133"/>
                <a:gd name="connsiteX42" fmla="*/ 229555 w 265934"/>
                <a:gd name="connsiteY42" fmla="*/ 101126 h 213133"/>
                <a:gd name="connsiteX43" fmla="*/ 226465 w 265934"/>
                <a:gd name="connsiteY43" fmla="*/ 101673 h 213133"/>
                <a:gd name="connsiteX44" fmla="*/ 225941 w 265934"/>
                <a:gd name="connsiteY44" fmla="*/ 101822 h 213133"/>
                <a:gd name="connsiteX45" fmla="*/ 224979 w 265934"/>
                <a:gd name="connsiteY45" fmla="*/ 102503 h 213133"/>
                <a:gd name="connsiteX46" fmla="*/ 224313 w 265934"/>
                <a:gd name="connsiteY46" fmla="*/ 104529 h 213133"/>
                <a:gd name="connsiteX47" fmla="*/ 223719 w 265934"/>
                <a:gd name="connsiteY47" fmla="*/ 106837 h 213133"/>
                <a:gd name="connsiteX48" fmla="*/ 223077 w 265934"/>
                <a:gd name="connsiteY48" fmla="*/ 107862 h 213133"/>
                <a:gd name="connsiteX49" fmla="*/ 213807 w 265934"/>
                <a:gd name="connsiteY49" fmla="*/ 111195 h 213133"/>
                <a:gd name="connsiteX50" fmla="*/ 210184 w 265934"/>
                <a:gd name="connsiteY50" fmla="*/ 111656 h 213133"/>
                <a:gd name="connsiteX51" fmla="*/ 208088 w 265934"/>
                <a:gd name="connsiteY51" fmla="*/ 111312 h 213133"/>
                <a:gd name="connsiteX52" fmla="*/ 206594 w 265934"/>
                <a:gd name="connsiteY52" fmla="*/ 111586 h 213133"/>
                <a:gd name="connsiteX53" fmla="*/ 205310 w 265934"/>
                <a:gd name="connsiteY53" fmla="*/ 112298 h 213133"/>
                <a:gd name="connsiteX54" fmla="*/ 204872 w 265934"/>
                <a:gd name="connsiteY54" fmla="*/ 113370 h 213133"/>
                <a:gd name="connsiteX55" fmla="*/ 204810 w 265934"/>
                <a:gd name="connsiteY55" fmla="*/ 114747 h 213133"/>
                <a:gd name="connsiteX56" fmla="*/ 205084 w 265934"/>
                <a:gd name="connsiteY56" fmla="*/ 116131 h 213133"/>
                <a:gd name="connsiteX57" fmla="*/ 205975 w 265934"/>
                <a:gd name="connsiteY57" fmla="*/ 118056 h 213133"/>
                <a:gd name="connsiteX58" fmla="*/ 206132 w 265934"/>
                <a:gd name="connsiteY58" fmla="*/ 119980 h 213133"/>
                <a:gd name="connsiteX59" fmla="*/ 205561 w 265934"/>
                <a:gd name="connsiteY59" fmla="*/ 121342 h 213133"/>
                <a:gd name="connsiteX60" fmla="*/ 205428 w 265934"/>
                <a:gd name="connsiteY60" fmla="*/ 122703 h 213133"/>
                <a:gd name="connsiteX61" fmla="*/ 205162 w 265934"/>
                <a:gd name="connsiteY61" fmla="*/ 124174 h 213133"/>
                <a:gd name="connsiteX62" fmla="*/ 205639 w 265934"/>
                <a:gd name="connsiteY62" fmla="*/ 124972 h 213133"/>
                <a:gd name="connsiteX63" fmla="*/ 206531 w 265934"/>
                <a:gd name="connsiteY63" fmla="*/ 125097 h 213133"/>
                <a:gd name="connsiteX64" fmla="*/ 207431 w 265934"/>
                <a:gd name="connsiteY64" fmla="*/ 125770 h 213133"/>
                <a:gd name="connsiteX65" fmla="*/ 208698 w 265934"/>
                <a:gd name="connsiteY65" fmla="*/ 126380 h 213133"/>
                <a:gd name="connsiteX66" fmla="*/ 209746 w 265934"/>
                <a:gd name="connsiteY66" fmla="*/ 127546 h 213133"/>
                <a:gd name="connsiteX67" fmla="*/ 209699 w 265934"/>
                <a:gd name="connsiteY67" fmla="*/ 129204 h 213133"/>
                <a:gd name="connsiteX68" fmla="*/ 208823 w 265934"/>
                <a:gd name="connsiteY68" fmla="*/ 130143 h 213133"/>
                <a:gd name="connsiteX69" fmla="*/ 208049 w 265934"/>
                <a:gd name="connsiteY69" fmla="*/ 130636 h 213133"/>
                <a:gd name="connsiteX70" fmla="*/ 204575 w 265934"/>
                <a:gd name="connsiteY70" fmla="*/ 131074 h 213133"/>
                <a:gd name="connsiteX71" fmla="*/ 201829 w 265934"/>
                <a:gd name="connsiteY71" fmla="*/ 131426 h 213133"/>
                <a:gd name="connsiteX72" fmla="*/ 198238 w 265934"/>
                <a:gd name="connsiteY72" fmla="*/ 134070 h 213133"/>
                <a:gd name="connsiteX73" fmla="*/ 194412 w 265934"/>
                <a:gd name="connsiteY73" fmla="*/ 136887 h 213133"/>
                <a:gd name="connsiteX74" fmla="*/ 189890 w 265934"/>
                <a:gd name="connsiteY74" fmla="*/ 138749 h 213133"/>
                <a:gd name="connsiteX75" fmla="*/ 187895 w 265934"/>
                <a:gd name="connsiteY75" fmla="*/ 139273 h 213133"/>
                <a:gd name="connsiteX76" fmla="*/ 184414 w 265934"/>
                <a:gd name="connsiteY76" fmla="*/ 140611 h 213133"/>
                <a:gd name="connsiteX77" fmla="*/ 180244 w 265934"/>
                <a:gd name="connsiteY77" fmla="*/ 142809 h 213133"/>
                <a:gd name="connsiteX78" fmla="*/ 178187 w 265934"/>
                <a:gd name="connsiteY78" fmla="*/ 146330 h 213133"/>
                <a:gd name="connsiteX79" fmla="*/ 175597 w 265934"/>
                <a:gd name="connsiteY79" fmla="*/ 150382 h 213133"/>
                <a:gd name="connsiteX80" fmla="*/ 173101 w 265934"/>
                <a:gd name="connsiteY80" fmla="*/ 153097 h 213133"/>
                <a:gd name="connsiteX81" fmla="*/ 169698 w 265934"/>
                <a:gd name="connsiteY81" fmla="*/ 155671 h 213133"/>
                <a:gd name="connsiteX82" fmla="*/ 166522 w 265934"/>
                <a:gd name="connsiteY82" fmla="*/ 156649 h 213133"/>
                <a:gd name="connsiteX83" fmla="*/ 162532 w 265934"/>
                <a:gd name="connsiteY83" fmla="*/ 157885 h 213133"/>
                <a:gd name="connsiteX84" fmla="*/ 157502 w 265934"/>
                <a:gd name="connsiteY84" fmla="*/ 158831 h 213133"/>
                <a:gd name="connsiteX85" fmla="*/ 153942 w 265934"/>
                <a:gd name="connsiteY85" fmla="*/ 159144 h 213133"/>
                <a:gd name="connsiteX86" fmla="*/ 152878 w 265934"/>
                <a:gd name="connsiteY86" fmla="*/ 159348 h 213133"/>
                <a:gd name="connsiteX87" fmla="*/ 149741 w 265934"/>
                <a:gd name="connsiteY87" fmla="*/ 159410 h 213133"/>
                <a:gd name="connsiteX88" fmla="*/ 148207 w 265934"/>
                <a:gd name="connsiteY88" fmla="*/ 159215 h 213133"/>
                <a:gd name="connsiteX89" fmla="*/ 147057 w 265934"/>
                <a:gd name="connsiteY89" fmla="*/ 159105 h 213133"/>
                <a:gd name="connsiteX90" fmla="*/ 146596 w 265934"/>
                <a:gd name="connsiteY90" fmla="*/ 159395 h 213133"/>
                <a:gd name="connsiteX91" fmla="*/ 146439 w 265934"/>
                <a:gd name="connsiteY91" fmla="*/ 160029 h 213133"/>
                <a:gd name="connsiteX92" fmla="*/ 146376 w 265934"/>
                <a:gd name="connsiteY92" fmla="*/ 161484 h 213133"/>
                <a:gd name="connsiteX93" fmla="*/ 146165 w 265934"/>
                <a:gd name="connsiteY93" fmla="*/ 163150 h 213133"/>
                <a:gd name="connsiteX94" fmla="*/ 145172 w 265934"/>
                <a:gd name="connsiteY94" fmla="*/ 164550 h 213133"/>
                <a:gd name="connsiteX95" fmla="*/ 144468 w 265934"/>
                <a:gd name="connsiteY95" fmla="*/ 165176 h 213133"/>
                <a:gd name="connsiteX96" fmla="*/ 143646 w 265934"/>
                <a:gd name="connsiteY96" fmla="*/ 165435 h 213133"/>
                <a:gd name="connsiteX97" fmla="*/ 141010 w 265934"/>
                <a:gd name="connsiteY97" fmla="*/ 165059 h 213133"/>
                <a:gd name="connsiteX98" fmla="*/ 138803 w 265934"/>
                <a:gd name="connsiteY98" fmla="*/ 164613 h 213133"/>
                <a:gd name="connsiteX99" fmla="*/ 133554 w 265934"/>
                <a:gd name="connsiteY99" fmla="*/ 164019 h 213133"/>
                <a:gd name="connsiteX100" fmla="*/ 132506 w 265934"/>
                <a:gd name="connsiteY100" fmla="*/ 164159 h 213133"/>
                <a:gd name="connsiteX101" fmla="*/ 132114 w 265934"/>
                <a:gd name="connsiteY101" fmla="*/ 164331 h 213133"/>
                <a:gd name="connsiteX102" fmla="*/ 130479 w 265934"/>
                <a:gd name="connsiteY102" fmla="*/ 165286 h 213133"/>
                <a:gd name="connsiteX103" fmla="*/ 127960 w 265934"/>
                <a:gd name="connsiteY103" fmla="*/ 167289 h 213133"/>
                <a:gd name="connsiteX104" fmla="*/ 126247 w 265934"/>
                <a:gd name="connsiteY104" fmla="*/ 169041 h 213133"/>
                <a:gd name="connsiteX105" fmla="*/ 124972 w 265934"/>
                <a:gd name="connsiteY105" fmla="*/ 169862 h 213133"/>
                <a:gd name="connsiteX106" fmla="*/ 121921 w 265934"/>
                <a:gd name="connsiteY106" fmla="*/ 170293 h 213133"/>
                <a:gd name="connsiteX107" fmla="*/ 120590 w 265934"/>
                <a:gd name="connsiteY107" fmla="*/ 170934 h 213133"/>
                <a:gd name="connsiteX108" fmla="*/ 114911 w 265934"/>
                <a:gd name="connsiteY108" fmla="*/ 175308 h 213133"/>
                <a:gd name="connsiteX109" fmla="*/ 113698 w 265934"/>
                <a:gd name="connsiteY109" fmla="*/ 176372 h 213133"/>
                <a:gd name="connsiteX110" fmla="*/ 107854 w 265934"/>
                <a:gd name="connsiteY110" fmla="*/ 180166 h 213133"/>
                <a:gd name="connsiteX111" fmla="*/ 106203 w 265934"/>
                <a:gd name="connsiteY111" fmla="*/ 181425 h 213133"/>
                <a:gd name="connsiteX112" fmla="*/ 104912 w 265934"/>
                <a:gd name="connsiteY112" fmla="*/ 182669 h 213133"/>
                <a:gd name="connsiteX113" fmla="*/ 101423 w 265934"/>
                <a:gd name="connsiteY113" fmla="*/ 185470 h 213133"/>
                <a:gd name="connsiteX114" fmla="*/ 99193 w 265934"/>
                <a:gd name="connsiteY114" fmla="*/ 186699 h 213133"/>
                <a:gd name="connsiteX115" fmla="*/ 98787 w 265934"/>
                <a:gd name="connsiteY115" fmla="*/ 187426 h 213133"/>
                <a:gd name="connsiteX116" fmla="*/ 98677 w 265934"/>
                <a:gd name="connsiteY116" fmla="*/ 189132 h 213133"/>
                <a:gd name="connsiteX117" fmla="*/ 98677 w 265934"/>
                <a:gd name="connsiteY117" fmla="*/ 192903 h 213133"/>
                <a:gd name="connsiteX118" fmla="*/ 98677 w 265934"/>
                <a:gd name="connsiteY118" fmla="*/ 196517 h 213133"/>
                <a:gd name="connsiteX119" fmla="*/ 98677 w 265934"/>
                <a:gd name="connsiteY119" fmla="*/ 201759 h 213133"/>
                <a:gd name="connsiteX120" fmla="*/ 98677 w 265934"/>
                <a:gd name="connsiteY120" fmla="*/ 207000 h 213133"/>
                <a:gd name="connsiteX121" fmla="*/ 98677 w 265934"/>
                <a:gd name="connsiteY121" fmla="*/ 213024 h 213133"/>
                <a:gd name="connsiteX122" fmla="*/ 95727 w 265934"/>
                <a:gd name="connsiteY122" fmla="*/ 213024 h 213133"/>
                <a:gd name="connsiteX123" fmla="*/ 95727 w 265934"/>
                <a:gd name="connsiteY123" fmla="*/ 213032 h 213133"/>
                <a:gd name="connsiteX124" fmla="*/ 95712 w 265934"/>
                <a:gd name="connsiteY124" fmla="*/ 213024 h 213133"/>
                <a:gd name="connsiteX125" fmla="*/ 0 w 265934"/>
                <a:gd name="connsiteY125" fmla="*/ 213134 h 213133"/>
                <a:gd name="connsiteX126" fmla="*/ 31 w 265934"/>
                <a:gd name="connsiteY126" fmla="*/ 213040 h 213133"/>
                <a:gd name="connsiteX127" fmla="*/ 3004 w 265934"/>
                <a:gd name="connsiteY127" fmla="*/ 210224 h 213133"/>
                <a:gd name="connsiteX128" fmla="*/ 5015 w 265934"/>
                <a:gd name="connsiteY128" fmla="*/ 206656 h 213133"/>
                <a:gd name="connsiteX129" fmla="*/ 8426 w 265934"/>
                <a:gd name="connsiteY129" fmla="*/ 205068 h 213133"/>
                <a:gd name="connsiteX130" fmla="*/ 15561 w 265934"/>
                <a:gd name="connsiteY130" fmla="*/ 204301 h 213133"/>
                <a:gd name="connsiteX131" fmla="*/ 26162 w 265934"/>
                <a:gd name="connsiteY131" fmla="*/ 201336 h 213133"/>
                <a:gd name="connsiteX132" fmla="*/ 35675 w 265934"/>
                <a:gd name="connsiteY132" fmla="*/ 196853 h 213133"/>
                <a:gd name="connsiteX133" fmla="*/ 38366 w 265934"/>
                <a:gd name="connsiteY133" fmla="*/ 195070 h 213133"/>
                <a:gd name="connsiteX134" fmla="*/ 41245 w 265934"/>
                <a:gd name="connsiteY134" fmla="*/ 191487 h 213133"/>
                <a:gd name="connsiteX135" fmla="*/ 46033 w 265934"/>
                <a:gd name="connsiteY135" fmla="*/ 186816 h 213133"/>
                <a:gd name="connsiteX136" fmla="*/ 54975 w 265934"/>
                <a:gd name="connsiteY136" fmla="*/ 181199 h 213133"/>
                <a:gd name="connsiteX137" fmla="*/ 59090 w 265934"/>
                <a:gd name="connsiteY137" fmla="*/ 178054 h 213133"/>
                <a:gd name="connsiteX138" fmla="*/ 65365 w 265934"/>
                <a:gd name="connsiteY138" fmla="*/ 170160 h 213133"/>
                <a:gd name="connsiteX139" fmla="*/ 69535 w 265934"/>
                <a:gd name="connsiteY139" fmla="*/ 163612 h 213133"/>
                <a:gd name="connsiteX140" fmla="*/ 73000 w 265934"/>
                <a:gd name="connsiteY140" fmla="*/ 159387 h 213133"/>
                <a:gd name="connsiteX141" fmla="*/ 75394 w 265934"/>
                <a:gd name="connsiteY141" fmla="*/ 155632 h 213133"/>
                <a:gd name="connsiteX142" fmla="*/ 77077 w 265934"/>
                <a:gd name="connsiteY142" fmla="*/ 151822 h 213133"/>
                <a:gd name="connsiteX143" fmla="*/ 78023 w 265934"/>
                <a:gd name="connsiteY143" fmla="*/ 145673 h 213133"/>
                <a:gd name="connsiteX144" fmla="*/ 77389 w 265934"/>
                <a:gd name="connsiteY144" fmla="*/ 143263 h 213133"/>
                <a:gd name="connsiteX145" fmla="*/ 74745 w 265934"/>
                <a:gd name="connsiteY145" fmla="*/ 139320 h 213133"/>
                <a:gd name="connsiteX146" fmla="*/ 72977 w 265934"/>
                <a:gd name="connsiteY146" fmla="*/ 138264 h 213133"/>
                <a:gd name="connsiteX147" fmla="*/ 72500 w 265934"/>
                <a:gd name="connsiteY147" fmla="*/ 136402 h 213133"/>
                <a:gd name="connsiteX148" fmla="*/ 73446 w 265934"/>
                <a:gd name="connsiteY148" fmla="*/ 133116 h 213133"/>
                <a:gd name="connsiteX149" fmla="*/ 73431 w 265934"/>
                <a:gd name="connsiteY149" fmla="*/ 127452 h 213133"/>
                <a:gd name="connsiteX150" fmla="*/ 73963 w 265934"/>
                <a:gd name="connsiteY150" fmla="*/ 118376 h 213133"/>
                <a:gd name="connsiteX151" fmla="*/ 76904 w 265934"/>
                <a:gd name="connsiteY151" fmla="*/ 111030 h 213133"/>
                <a:gd name="connsiteX152" fmla="*/ 84094 w 265934"/>
                <a:gd name="connsiteY152" fmla="*/ 101368 h 213133"/>
                <a:gd name="connsiteX153" fmla="*/ 85432 w 265934"/>
                <a:gd name="connsiteY153" fmla="*/ 97386 h 213133"/>
                <a:gd name="connsiteX154" fmla="*/ 86253 w 265934"/>
                <a:gd name="connsiteY154" fmla="*/ 91049 h 213133"/>
                <a:gd name="connsiteX155" fmla="*/ 86324 w 265934"/>
                <a:gd name="connsiteY155" fmla="*/ 88804 h 213133"/>
                <a:gd name="connsiteX156" fmla="*/ 95321 w 265934"/>
                <a:gd name="connsiteY156" fmla="*/ 79760 h 213133"/>
                <a:gd name="connsiteX157" fmla="*/ 100586 w 265934"/>
                <a:gd name="connsiteY157" fmla="*/ 72805 h 213133"/>
                <a:gd name="connsiteX158" fmla="*/ 102417 w 265934"/>
                <a:gd name="connsiteY158" fmla="*/ 71099 h 213133"/>
                <a:gd name="connsiteX159" fmla="*/ 107064 w 265934"/>
                <a:gd name="connsiteY159" fmla="*/ 67915 h 213133"/>
                <a:gd name="connsiteX160" fmla="*/ 123290 w 265934"/>
                <a:gd name="connsiteY160" fmla="*/ 60945 h 213133"/>
                <a:gd name="connsiteX161" fmla="*/ 132459 w 265934"/>
                <a:gd name="connsiteY161" fmla="*/ 55945 h 213133"/>
                <a:gd name="connsiteX162" fmla="*/ 137810 w 265934"/>
                <a:gd name="connsiteY162" fmla="*/ 52300 h 213133"/>
                <a:gd name="connsiteX163" fmla="*/ 141002 w 265934"/>
                <a:gd name="connsiteY163" fmla="*/ 47973 h 213133"/>
                <a:gd name="connsiteX164" fmla="*/ 149842 w 265934"/>
                <a:gd name="connsiteY164" fmla="*/ 30926 h 213133"/>
                <a:gd name="connsiteX165" fmla="*/ 158518 w 265934"/>
                <a:gd name="connsiteY165" fmla="*/ 6705 h 213133"/>
                <a:gd name="connsiteX166" fmla="*/ 159246 w 265934"/>
                <a:gd name="connsiteY166" fmla="*/ 3888 h 213133"/>
                <a:gd name="connsiteX167" fmla="*/ 163127 w 265934"/>
                <a:gd name="connsiteY167" fmla="*/ 3075 h 213133"/>
                <a:gd name="connsiteX168" fmla="*/ 165872 w 265934"/>
                <a:gd name="connsiteY168" fmla="*/ 2723 h 213133"/>
                <a:gd name="connsiteX169" fmla="*/ 168087 w 265934"/>
                <a:gd name="connsiteY169" fmla="*/ 1831 h 213133"/>
                <a:gd name="connsiteX170" fmla="*/ 170825 w 265934"/>
                <a:gd name="connsiteY170" fmla="*/ 0 h 213133"/>
                <a:gd name="connsiteX171" fmla="*/ 173454 w 265934"/>
                <a:gd name="connsiteY171" fmla="*/ 736 h 213133"/>
                <a:gd name="connsiteX172" fmla="*/ 172139 w 265934"/>
                <a:gd name="connsiteY172" fmla="*/ 1979 h 213133"/>
                <a:gd name="connsiteX173" fmla="*/ 172139 w 265934"/>
                <a:gd name="connsiteY173" fmla="*/ 4984 h 213133"/>
                <a:gd name="connsiteX174" fmla="*/ 174001 w 265934"/>
                <a:gd name="connsiteY174" fmla="*/ 8496 h 213133"/>
                <a:gd name="connsiteX175" fmla="*/ 177240 w 265934"/>
                <a:gd name="connsiteY175" fmla="*/ 12439 h 213133"/>
                <a:gd name="connsiteX176" fmla="*/ 183123 w 265934"/>
                <a:gd name="connsiteY176" fmla="*/ 17438 h 213133"/>
                <a:gd name="connsiteX177" fmla="*/ 187708 w 265934"/>
                <a:gd name="connsiteY177" fmla="*/ 19441 h 213133"/>
                <a:gd name="connsiteX178" fmla="*/ 194256 w 265934"/>
                <a:gd name="connsiteY178" fmla="*/ 20646 h 213133"/>
                <a:gd name="connsiteX179" fmla="*/ 201892 w 265934"/>
                <a:gd name="connsiteY179" fmla="*/ 18456 h 213133"/>
                <a:gd name="connsiteX180" fmla="*/ 206163 w 265934"/>
                <a:gd name="connsiteY180" fmla="*/ 18416 h 213133"/>
                <a:gd name="connsiteX181" fmla="*/ 208236 w 265934"/>
                <a:gd name="connsiteY181" fmla="*/ 17470 h 213133"/>
                <a:gd name="connsiteX182" fmla="*/ 210497 w 265934"/>
                <a:gd name="connsiteY182" fmla="*/ 18855 h 213133"/>
                <a:gd name="connsiteX183" fmla="*/ 214793 w 265934"/>
                <a:gd name="connsiteY183" fmla="*/ 19300 h 213133"/>
                <a:gd name="connsiteX184" fmla="*/ 218939 w 265934"/>
                <a:gd name="connsiteY184" fmla="*/ 18573 h 213133"/>
                <a:gd name="connsiteX185" fmla="*/ 222076 w 265934"/>
                <a:gd name="connsiteY185" fmla="*/ 16476 h 213133"/>
                <a:gd name="connsiteX186" fmla="*/ 224071 w 265934"/>
                <a:gd name="connsiteY186" fmla="*/ 14059 h 213133"/>
                <a:gd name="connsiteX187" fmla="*/ 224384 w 265934"/>
                <a:gd name="connsiteY187" fmla="*/ 15248 h 213133"/>
                <a:gd name="connsiteX188" fmla="*/ 224478 w 265934"/>
                <a:gd name="connsiteY188" fmla="*/ 16531 h 213133"/>
                <a:gd name="connsiteX189" fmla="*/ 225088 w 265934"/>
                <a:gd name="connsiteY189" fmla="*/ 17282 h 213133"/>
                <a:gd name="connsiteX190" fmla="*/ 226324 w 265934"/>
                <a:gd name="connsiteY190" fmla="*/ 20349 h 213133"/>
                <a:gd name="connsiteX191" fmla="*/ 226973 w 265934"/>
                <a:gd name="connsiteY191" fmla="*/ 21546 h 213133"/>
                <a:gd name="connsiteX192" fmla="*/ 229360 w 265934"/>
                <a:gd name="connsiteY192" fmla="*/ 21350 h 213133"/>
                <a:gd name="connsiteX193" fmla="*/ 231433 w 265934"/>
                <a:gd name="connsiteY193" fmla="*/ 21953 h 213133"/>
                <a:gd name="connsiteX194" fmla="*/ 236111 w 265934"/>
                <a:gd name="connsiteY194" fmla="*/ 21663 h 213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265934" h="213133">
                  <a:moveTo>
                    <a:pt x="240594" y="22180"/>
                  </a:moveTo>
                  <a:lnTo>
                    <a:pt x="241228" y="24159"/>
                  </a:lnTo>
                  <a:lnTo>
                    <a:pt x="242526" y="25739"/>
                  </a:lnTo>
                  <a:lnTo>
                    <a:pt x="247158" y="29346"/>
                  </a:lnTo>
                  <a:lnTo>
                    <a:pt x="249904" y="31568"/>
                  </a:lnTo>
                  <a:lnTo>
                    <a:pt x="249982" y="32334"/>
                  </a:lnTo>
                  <a:lnTo>
                    <a:pt x="249098" y="34157"/>
                  </a:lnTo>
                  <a:lnTo>
                    <a:pt x="248723" y="35409"/>
                  </a:lnTo>
                  <a:lnTo>
                    <a:pt x="249442" y="36747"/>
                  </a:lnTo>
                  <a:lnTo>
                    <a:pt x="251140" y="38358"/>
                  </a:lnTo>
                  <a:lnTo>
                    <a:pt x="251273" y="39133"/>
                  </a:lnTo>
                  <a:lnTo>
                    <a:pt x="250866" y="40033"/>
                  </a:lnTo>
                  <a:lnTo>
                    <a:pt x="249990" y="41762"/>
                  </a:lnTo>
                  <a:lnTo>
                    <a:pt x="251852" y="46831"/>
                  </a:lnTo>
                  <a:lnTo>
                    <a:pt x="252165" y="51736"/>
                  </a:lnTo>
                  <a:lnTo>
                    <a:pt x="251680" y="55218"/>
                  </a:lnTo>
                  <a:lnTo>
                    <a:pt x="251695" y="57228"/>
                  </a:lnTo>
                  <a:lnTo>
                    <a:pt x="251938" y="58934"/>
                  </a:lnTo>
                  <a:lnTo>
                    <a:pt x="253518" y="62869"/>
                  </a:lnTo>
                  <a:lnTo>
                    <a:pt x="252462" y="69370"/>
                  </a:lnTo>
                  <a:lnTo>
                    <a:pt x="253651" y="72907"/>
                  </a:lnTo>
                  <a:lnTo>
                    <a:pt x="255287" y="75770"/>
                  </a:lnTo>
                  <a:lnTo>
                    <a:pt x="256178" y="80871"/>
                  </a:lnTo>
                  <a:lnTo>
                    <a:pt x="257493" y="83289"/>
                  </a:lnTo>
                  <a:lnTo>
                    <a:pt x="259644" y="85409"/>
                  </a:lnTo>
                  <a:lnTo>
                    <a:pt x="260872" y="86121"/>
                  </a:lnTo>
                  <a:lnTo>
                    <a:pt x="263243" y="87873"/>
                  </a:lnTo>
                  <a:lnTo>
                    <a:pt x="264941" y="89328"/>
                  </a:lnTo>
                  <a:lnTo>
                    <a:pt x="265934" y="91503"/>
                  </a:lnTo>
                  <a:lnTo>
                    <a:pt x="263806" y="93287"/>
                  </a:lnTo>
                  <a:lnTo>
                    <a:pt x="262101" y="94883"/>
                  </a:lnTo>
                  <a:lnTo>
                    <a:pt x="261616" y="96604"/>
                  </a:lnTo>
                  <a:lnTo>
                    <a:pt x="262414" y="99358"/>
                  </a:lnTo>
                  <a:lnTo>
                    <a:pt x="262414" y="100836"/>
                  </a:lnTo>
                  <a:lnTo>
                    <a:pt x="261326" y="101306"/>
                  </a:lnTo>
                  <a:lnTo>
                    <a:pt x="256898" y="101149"/>
                  </a:lnTo>
                  <a:lnTo>
                    <a:pt x="253425" y="101032"/>
                  </a:lnTo>
                  <a:lnTo>
                    <a:pt x="249435" y="100899"/>
                  </a:lnTo>
                  <a:lnTo>
                    <a:pt x="243817" y="100633"/>
                  </a:lnTo>
                  <a:lnTo>
                    <a:pt x="240344" y="100469"/>
                  </a:lnTo>
                  <a:lnTo>
                    <a:pt x="235571" y="100250"/>
                  </a:lnTo>
                  <a:lnTo>
                    <a:pt x="233929" y="100359"/>
                  </a:lnTo>
                  <a:lnTo>
                    <a:pt x="229555" y="101126"/>
                  </a:lnTo>
                  <a:lnTo>
                    <a:pt x="226465" y="101673"/>
                  </a:lnTo>
                  <a:lnTo>
                    <a:pt x="225941" y="101822"/>
                  </a:lnTo>
                  <a:lnTo>
                    <a:pt x="224979" y="102503"/>
                  </a:lnTo>
                  <a:lnTo>
                    <a:pt x="224313" y="104529"/>
                  </a:lnTo>
                  <a:lnTo>
                    <a:pt x="223719" y="106837"/>
                  </a:lnTo>
                  <a:lnTo>
                    <a:pt x="223077" y="107862"/>
                  </a:lnTo>
                  <a:lnTo>
                    <a:pt x="213807" y="111195"/>
                  </a:lnTo>
                  <a:lnTo>
                    <a:pt x="210184" y="111656"/>
                  </a:lnTo>
                  <a:lnTo>
                    <a:pt x="208088" y="111312"/>
                  </a:lnTo>
                  <a:lnTo>
                    <a:pt x="206594" y="111586"/>
                  </a:lnTo>
                  <a:lnTo>
                    <a:pt x="205310" y="112298"/>
                  </a:lnTo>
                  <a:lnTo>
                    <a:pt x="204872" y="113370"/>
                  </a:lnTo>
                  <a:lnTo>
                    <a:pt x="204810" y="114747"/>
                  </a:lnTo>
                  <a:lnTo>
                    <a:pt x="205084" y="116131"/>
                  </a:lnTo>
                  <a:lnTo>
                    <a:pt x="205975" y="118056"/>
                  </a:lnTo>
                  <a:lnTo>
                    <a:pt x="206132" y="119980"/>
                  </a:lnTo>
                  <a:lnTo>
                    <a:pt x="205561" y="121342"/>
                  </a:lnTo>
                  <a:lnTo>
                    <a:pt x="205428" y="122703"/>
                  </a:lnTo>
                  <a:lnTo>
                    <a:pt x="205162" y="124174"/>
                  </a:lnTo>
                  <a:lnTo>
                    <a:pt x="205639" y="124972"/>
                  </a:lnTo>
                  <a:lnTo>
                    <a:pt x="206531" y="125097"/>
                  </a:lnTo>
                  <a:lnTo>
                    <a:pt x="207431" y="125770"/>
                  </a:lnTo>
                  <a:lnTo>
                    <a:pt x="208698" y="126380"/>
                  </a:lnTo>
                  <a:lnTo>
                    <a:pt x="209746" y="127546"/>
                  </a:lnTo>
                  <a:lnTo>
                    <a:pt x="209699" y="129204"/>
                  </a:lnTo>
                  <a:lnTo>
                    <a:pt x="208823" y="130143"/>
                  </a:lnTo>
                  <a:lnTo>
                    <a:pt x="208049" y="130636"/>
                  </a:lnTo>
                  <a:lnTo>
                    <a:pt x="204575" y="131074"/>
                  </a:lnTo>
                  <a:lnTo>
                    <a:pt x="201829" y="131426"/>
                  </a:lnTo>
                  <a:lnTo>
                    <a:pt x="198238" y="134070"/>
                  </a:lnTo>
                  <a:lnTo>
                    <a:pt x="194412" y="136887"/>
                  </a:lnTo>
                  <a:lnTo>
                    <a:pt x="189890" y="138749"/>
                  </a:lnTo>
                  <a:lnTo>
                    <a:pt x="187895" y="139273"/>
                  </a:lnTo>
                  <a:lnTo>
                    <a:pt x="184414" y="140611"/>
                  </a:lnTo>
                  <a:lnTo>
                    <a:pt x="180244" y="142809"/>
                  </a:lnTo>
                  <a:lnTo>
                    <a:pt x="178187" y="146330"/>
                  </a:lnTo>
                  <a:lnTo>
                    <a:pt x="175597" y="150382"/>
                  </a:lnTo>
                  <a:lnTo>
                    <a:pt x="173101" y="153097"/>
                  </a:lnTo>
                  <a:lnTo>
                    <a:pt x="169698" y="155671"/>
                  </a:lnTo>
                  <a:lnTo>
                    <a:pt x="166522" y="156649"/>
                  </a:lnTo>
                  <a:lnTo>
                    <a:pt x="162532" y="157885"/>
                  </a:lnTo>
                  <a:lnTo>
                    <a:pt x="157502" y="158831"/>
                  </a:lnTo>
                  <a:lnTo>
                    <a:pt x="153942" y="159144"/>
                  </a:lnTo>
                  <a:lnTo>
                    <a:pt x="152878" y="159348"/>
                  </a:lnTo>
                  <a:lnTo>
                    <a:pt x="149741" y="159410"/>
                  </a:lnTo>
                  <a:lnTo>
                    <a:pt x="148207" y="159215"/>
                  </a:lnTo>
                  <a:lnTo>
                    <a:pt x="147057" y="159105"/>
                  </a:lnTo>
                  <a:lnTo>
                    <a:pt x="146596" y="159395"/>
                  </a:lnTo>
                  <a:lnTo>
                    <a:pt x="146439" y="160029"/>
                  </a:lnTo>
                  <a:lnTo>
                    <a:pt x="146376" y="161484"/>
                  </a:lnTo>
                  <a:lnTo>
                    <a:pt x="146165" y="163150"/>
                  </a:lnTo>
                  <a:lnTo>
                    <a:pt x="145172" y="164550"/>
                  </a:lnTo>
                  <a:lnTo>
                    <a:pt x="144468" y="165176"/>
                  </a:lnTo>
                  <a:lnTo>
                    <a:pt x="143646" y="165435"/>
                  </a:lnTo>
                  <a:lnTo>
                    <a:pt x="141010" y="165059"/>
                  </a:lnTo>
                  <a:lnTo>
                    <a:pt x="138803" y="164613"/>
                  </a:lnTo>
                  <a:lnTo>
                    <a:pt x="133554" y="164019"/>
                  </a:lnTo>
                  <a:lnTo>
                    <a:pt x="132506" y="164159"/>
                  </a:lnTo>
                  <a:lnTo>
                    <a:pt x="132114" y="164331"/>
                  </a:lnTo>
                  <a:lnTo>
                    <a:pt x="130479" y="165286"/>
                  </a:lnTo>
                  <a:lnTo>
                    <a:pt x="127960" y="167289"/>
                  </a:lnTo>
                  <a:lnTo>
                    <a:pt x="126247" y="169041"/>
                  </a:lnTo>
                  <a:lnTo>
                    <a:pt x="124972" y="169862"/>
                  </a:lnTo>
                  <a:lnTo>
                    <a:pt x="121921" y="170293"/>
                  </a:lnTo>
                  <a:lnTo>
                    <a:pt x="120590" y="170934"/>
                  </a:lnTo>
                  <a:lnTo>
                    <a:pt x="114911" y="175308"/>
                  </a:lnTo>
                  <a:lnTo>
                    <a:pt x="113698" y="176372"/>
                  </a:lnTo>
                  <a:lnTo>
                    <a:pt x="107854" y="180166"/>
                  </a:lnTo>
                  <a:lnTo>
                    <a:pt x="106203" y="181425"/>
                  </a:lnTo>
                  <a:lnTo>
                    <a:pt x="104912" y="182669"/>
                  </a:lnTo>
                  <a:lnTo>
                    <a:pt x="101423" y="185470"/>
                  </a:lnTo>
                  <a:lnTo>
                    <a:pt x="99193" y="186699"/>
                  </a:lnTo>
                  <a:lnTo>
                    <a:pt x="98787" y="187426"/>
                  </a:lnTo>
                  <a:lnTo>
                    <a:pt x="98677" y="189132"/>
                  </a:lnTo>
                  <a:lnTo>
                    <a:pt x="98677" y="192903"/>
                  </a:lnTo>
                  <a:lnTo>
                    <a:pt x="98677" y="196517"/>
                  </a:lnTo>
                  <a:lnTo>
                    <a:pt x="98677" y="201759"/>
                  </a:lnTo>
                  <a:lnTo>
                    <a:pt x="98677" y="207000"/>
                  </a:lnTo>
                  <a:lnTo>
                    <a:pt x="98677" y="213024"/>
                  </a:lnTo>
                  <a:lnTo>
                    <a:pt x="95727" y="213024"/>
                  </a:lnTo>
                  <a:lnTo>
                    <a:pt x="95727" y="213032"/>
                  </a:lnTo>
                  <a:lnTo>
                    <a:pt x="95712" y="213024"/>
                  </a:lnTo>
                  <a:lnTo>
                    <a:pt x="0" y="213134"/>
                  </a:lnTo>
                  <a:lnTo>
                    <a:pt x="31" y="213040"/>
                  </a:lnTo>
                  <a:lnTo>
                    <a:pt x="3004" y="210224"/>
                  </a:lnTo>
                  <a:lnTo>
                    <a:pt x="5015" y="206656"/>
                  </a:lnTo>
                  <a:lnTo>
                    <a:pt x="8426" y="205068"/>
                  </a:lnTo>
                  <a:lnTo>
                    <a:pt x="15561" y="204301"/>
                  </a:lnTo>
                  <a:lnTo>
                    <a:pt x="26162" y="201336"/>
                  </a:lnTo>
                  <a:lnTo>
                    <a:pt x="35675" y="196853"/>
                  </a:lnTo>
                  <a:lnTo>
                    <a:pt x="38366" y="195070"/>
                  </a:lnTo>
                  <a:lnTo>
                    <a:pt x="41245" y="191487"/>
                  </a:lnTo>
                  <a:lnTo>
                    <a:pt x="46033" y="186816"/>
                  </a:lnTo>
                  <a:lnTo>
                    <a:pt x="54975" y="181199"/>
                  </a:lnTo>
                  <a:lnTo>
                    <a:pt x="59090" y="178054"/>
                  </a:lnTo>
                  <a:lnTo>
                    <a:pt x="65365" y="170160"/>
                  </a:lnTo>
                  <a:lnTo>
                    <a:pt x="69535" y="163612"/>
                  </a:lnTo>
                  <a:lnTo>
                    <a:pt x="73000" y="159387"/>
                  </a:lnTo>
                  <a:lnTo>
                    <a:pt x="75394" y="155632"/>
                  </a:lnTo>
                  <a:lnTo>
                    <a:pt x="77077" y="151822"/>
                  </a:lnTo>
                  <a:lnTo>
                    <a:pt x="78023" y="145673"/>
                  </a:lnTo>
                  <a:lnTo>
                    <a:pt x="77389" y="143263"/>
                  </a:lnTo>
                  <a:lnTo>
                    <a:pt x="74745" y="139320"/>
                  </a:lnTo>
                  <a:lnTo>
                    <a:pt x="72977" y="138264"/>
                  </a:lnTo>
                  <a:lnTo>
                    <a:pt x="72500" y="136402"/>
                  </a:lnTo>
                  <a:lnTo>
                    <a:pt x="73446" y="133116"/>
                  </a:lnTo>
                  <a:lnTo>
                    <a:pt x="73431" y="127452"/>
                  </a:lnTo>
                  <a:lnTo>
                    <a:pt x="73963" y="118376"/>
                  </a:lnTo>
                  <a:lnTo>
                    <a:pt x="76904" y="111030"/>
                  </a:lnTo>
                  <a:lnTo>
                    <a:pt x="84094" y="101368"/>
                  </a:lnTo>
                  <a:lnTo>
                    <a:pt x="85432" y="97386"/>
                  </a:lnTo>
                  <a:lnTo>
                    <a:pt x="86253" y="91049"/>
                  </a:lnTo>
                  <a:lnTo>
                    <a:pt x="86324" y="88804"/>
                  </a:lnTo>
                  <a:lnTo>
                    <a:pt x="95321" y="79760"/>
                  </a:lnTo>
                  <a:lnTo>
                    <a:pt x="100586" y="72805"/>
                  </a:lnTo>
                  <a:lnTo>
                    <a:pt x="102417" y="71099"/>
                  </a:lnTo>
                  <a:lnTo>
                    <a:pt x="107064" y="67915"/>
                  </a:lnTo>
                  <a:lnTo>
                    <a:pt x="123290" y="60945"/>
                  </a:lnTo>
                  <a:lnTo>
                    <a:pt x="132459" y="55945"/>
                  </a:lnTo>
                  <a:lnTo>
                    <a:pt x="137810" y="52300"/>
                  </a:lnTo>
                  <a:lnTo>
                    <a:pt x="141002" y="47973"/>
                  </a:lnTo>
                  <a:lnTo>
                    <a:pt x="149842" y="30926"/>
                  </a:lnTo>
                  <a:lnTo>
                    <a:pt x="158518" y="6705"/>
                  </a:lnTo>
                  <a:lnTo>
                    <a:pt x="159246" y="3888"/>
                  </a:lnTo>
                  <a:lnTo>
                    <a:pt x="163127" y="3075"/>
                  </a:lnTo>
                  <a:lnTo>
                    <a:pt x="165872" y="2723"/>
                  </a:lnTo>
                  <a:lnTo>
                    <a:pt x="168087" y="1831"/>
                  </a:lnTo>
                  <a:lnTo>
                    <a:pt x="170825" y="0"/>
                  </a:lnTo>
                  <a:lnTo>
                    <a:pt x="173454" y="736"/>
                  </a:lnTo>
                  <a:lnTo>
                    <a:pt x="172139" y="1979"/>
                  </a:lnTo>
                  <a:lnTo>
                    <a:pt x="172139" y="4984"/>
                  </a:lnTo>
                  <a:lnTo>
                    <a:pt x="174001" y="8496"/>
                  </a:lnTo>
                  <a:lnTo>
                    <a:pt x="177240" y="12439"/>
                  </a:lnTo>
                  <a:lnTo>
                    <a:pt x="183123" y="17438"/>
                  </a:lnTo>
                  <a:lnTo>
                    <a:pt x="187708" y="19441"/>
                  </a:lnTo>
                  <a:lnTo>
                    <a:pt x="194256" y="20646"/>
                  </a:lnTo>
                  <a:lnTo>
                    <a:pt x="201892" y="18456"/>
                  </a:lnTo>
                  <a:lnTo>
                    <a:pt x="206163" y="18416"/>
                  </a:lnTo>
                  <a:lnTo>
                    <a:pt x="208236" y="17470"/>
                  </a:lnTo>
                  <a:lnTo>
                    <a:pt x="210497" y="18855"/>
                  </a:lnTo>
                  <a:lnTo>
                    <a:pt x="214793" y="19300"/>
                  </a:lnTo>
                  <a:lnTo>
                    <a:pt x="218939" y="18573"/>
                  </a:lnTo>
                  <a:lnTo>
                    <a:pt x="222076" y="16476"/>
                  </a:lnTo>
                  <a:lnTo>
                    <a:pt x="224071" y="14059"/>
                  </a:lnTo>
                  <a:lnTo>
                    <a:pt x="224384" y="15248"/>
                  </a:lnTo>
                  <a:lnTo>
                    <a:pt x="224478" y="16531"/>
                  </a:lnTo>
                  <a:lnTo>
                    <a:pt x="225088" y="17282"/>
                  </a:lnTo>
                  <a:lnTo>
                    <a:pt x="226324" y="20349"/>
                  </a:lnTo>
                  <a:lnTo>
                    <a:pt x="226973" y="21546"/>
                  </a:lnTo>
                  <a:lnTo>
                    <a:pt x="229360" y="21350"/>
                  </a:lnTo>
                  <a:lnTo>
                    <a:pt x="231433" y="21953"/>
                  </a:lnTo>
                  <a:lnTo>
                    <a:pt x="236111" y="2166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8DAE52E-4007-C066-0766-5D4C3D4EFE2D}"/>
                </a:ext>
              </a:extLst>
            </p:cNvPr>
            <p:cNvSpPr>
              <a:spLocks/>
            </p:cNvSpPr>
            <p:nvPr/>
          </p:nvSpPr>
          <p:spPr>
            <a:xfrm>
              <a:off x="7412889" y="3583453"/>
              <a:ext cx="1337" cy="1188"/>
            </a:xfrm>
            <a:custGeom>
              <a:avLst/>
              <a:gdLst>
                <a:gd name="connsiteX0" fmla="*/ 1338 w 1337"/>
                <a:gd name="connsiteY0" fmla="*/ 618 h 1188"/>
                <a:gd name="connsiteX1" fmla="*/ 0 w 1337"/>
                <a:gd name="connsiteY1" fmla="*/ 1189 h 1188"/>
                <a:gd name="connsiteX2" fmla="*/ 55 w 1337"/>
                <a:gd name="connsiteY2" fmla="*/ 532 h 1188"/>
                <a:gd name="connsiteX3" fmla="*/ 383 w 1337"/>
                <a:gd name="connsiteY3" fmla="*/ 172 h 1188"/>
                <a:gd name="connsiteX4" fmla="*/ 806 w 1337"/>
                <a:gd name="connsiteY4" fmla="*/ 0 h 1188"/>
                <a:gd name="connsiteX5" fmla="*/ 1299 w 1337"/>
                <a:gd name="connsiteY5" fmla="*/ 289 h 1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7" h="1188">
                  <a:moveTo>
                    <a:pt x="1338" y="618"/>
                  </a:moveTo>
                  <a:lnTo>
                    <a:pt x="0" y="1189"/>
                  </a:lnTo>
                  <a:lnTo>
                    <a:pt x="55" y="532"/>
                  </a:lnTo>
                  <a:lnTo>
                    <a:pt x="383" y="172"/>
                  </a:lnTo>
                  <a:lnTo>
                    <a:pt x="806" y="0"/>
                  </a:lnTo>
                  <a:lnTo>
                    <a:pt x="1299" y="28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BE5A9DF4-CACA-08D1-8228-DB4F1BCB81A3}"/>
                </a:ext>
              </a:extLst>
            </p:cNvPr>
            <p:cNvSpPr>
              <a:spLocks/>
            </p:cNvSpPr>
            <p:nvPr/>
          </p:nvSpPr>
          <p:spPr>
            <a:xfrm>
              <a:off x="7835355" y="3434698"/>
              <a:ext cx="77115" cy="97128"/>
            </a:xfrm>
            <a:custGeom>
              <a:avLst/>
              <a:gdLst>
                <a:gd name="connsiteX0" fmla="*/ 34986 w 77115"/>
                <a:gd name="connsiteY0" fmla="*/ 97128 h 97128"/>
                <a:gd name="connsiteX1" fmla="*/ 33891 w 77115"/>
                <a:gd name="connsiteY1" fmla="*/ 95149 h 97128"/>
                <a:gd name="connsiteX2" fmla="*/ 32780 w 77115"/>
                <a:gd name="connsiteY2" fmla="*/ 93420 h 97128"/>
                <a:gd name="connsiteX3" fmla="*/ 31967 w 77115"/>
                <a:gd name="connsiteY3" fmla="*/ 92489 h 97128"/>
                <a:gd name="connsiteX4" fmla="*/ 32311 w 77115"/>
                <a:gd name="connsiteY4" fmla="*/ 92058 h 97128"/>
                <a:gd name="connsiteX5" fmla="*/ 33195 w 77115"/>
                <a:gd name="connsiteY5" fmla="*/ 91566 h 97128"/>
                <a:gd name="connsiteX6" fmla="*/ 33828 w 77115"/>
                <a:gd name="connsiteY6" fmla="*/ 90979 h 97128"/>
                <a:gd name="connsiteX7" fmla="*/ 33758 w 77115"/>
                <a:gd name="connsiteY7" fmla="*/ 88913 h 97128"/>
                <a:gd name="connsiteX8" fmla="*/ 33289 w 77115"/>
                <a:gd name="connsiteY8" fmla="*/ 86535 h 97128"/>
                <a:gd name="connsiteX9" fmla="*/ 32859 w 77115"/>
                <a:gd name="connsiteY9" fmla="*/ 85385 h 97128"/>
                <a:gd name="connsiteX10" fmla="*/ 32819 w 77115"/>
                <a:gd name="connsiteY10" fmla="*/ 83578 h 97128"/>
                <a:gd name="connsiteX11" fmla="*/ 32514 w 77115"/>
                <a:gd name="connsiteY11" fmla="*/ 80761 h 97128"/>
                <a:gd name="connsiteX12" fmla="*/ 32944 w 77115"/>
                <a:gd name="connsiteY12" fmla="*/ 75520 h 97128"/>
                <a:gd name="connsiteX13" fmla="*/ 34713 w 77115"/>
                <a:gd name="connsiteY13" fmla="*/ 68917 h 97128"/>
                <a:gd name="connsiteX14" fmla="*/ 35691 w 77115"/>
                <a:gd name="connsiteY14" fmla="*/ 65623 h 97128"/>
                <a:gd name="connsiteX15" fmla="*/ 35213 w 77115"/>
                <a:gd name="connsiteY15" fmla="*/ 63816 h 97128"/>
                <a:gd name="connsiteX16" fmla="*/ 35581 w 77115"/>
                <a:gd name="connsiteY16" fmla="*/ 59591 h 97128"/>
                <a:gd name="connsiteX17" fmla="*/ 34814 w 77115"/>
                <a:gd name="connsiteY17" fmla="*/ 57502 h 97128"/>
                <a:gd name="connsiteX18" fmla="*/ 33617 w 77115"/>
                <a:gd name="connsiteY18" fmla="*/ 54764 h 97128"/>
                <a:gd name="connsiteX19" fmla="*/ 31904 w 77115"/>
                <a:gd name="connsiteY19" fmla="*/ 48795 h 97128"/>
                <a:gd name="connsiteX20" fmla="*/ 29760 w 77115"/>
                <a:gd name="connsiteY20" fmla="*/ 46714 h 97128"/>
                <a:gd name="connsiteX21" fmla="*/ 27116 w 77115"/>
                <a:gd name="connsiteY21" fmla="*/ 44422 h 97128"/>
                <a:gd name="connsiteX22" fmla="*/ 25989 w 77115"/>
                <a:gd name="connsiteY22" fmla="*/ 42692 h 97128"/>
                <a:gd name="connsiteX23" fmla="*/ 25230 w 77115"/>
                <a:gd name="connsiteY23" fmla="*/ 40783 h 97128"/>
                <a:gd name="connsiteX24" fmla="*/ 23658 w 77115"/>
                <a:gd name="connsiteY24" fmla="*/ 38882 h 97128"/>
                <a:gd name="connsiteX25" fmla="*/ 21851 w 77115"/>
                <a:gd name="connsiteY25" fmla="*/ 37138 h 97128"/>
                <a:gd name="connsiteX26" fmla="*/ 19691 w 77115"/>
                <a:gd name="connsiteY26" fmla="*/ 32764 h 97128"/>
                <a:gd name="connsiteX27" fmla="*/ 18573 w 77115"/>
                <a:gd name="connsiteY27" fmla="*/ 30785 h 97128"/>
                <a:gd name="connsiteX28" fmla="*/ 18229 w 77115"/>
                <a:gd name="connsiteY28" fmla="*/ 30261 h 97128"/>
                <a:gd name="connsiteX29" fmla="*/ 15764 w 77115"/>
                <a:gd name="connsiteY29" fmla="*/ 27445 h 97128"/>
                <a:gd name="connsiteX30" fmla="*/ 14473 w 77115"/>
                <a:gd name="connsiteY30" fmla="*/ 24902 h 97128"/>
                <a:gd name="connsiteX31" fmla="*/ 13816 w 77115"/>
                <a:gd name="connsiteY31" fmla="*/ 22805 h 97128"/>
                <a:gd name="connsiteX32" fmla="*/ 13440 w 77115"/>
                <a:gd name="connsiteY32" fmla="*/ 20873 h 97128"/>
                <a:gd name="connsiteX33" fmla="*/ 11704 w 77115"/>
                <a:gd name="connsiteY33" fmla="*/ 17032 h 97128"/>
                <a:gd name="connsiteX34" fmla="*/ 10131 w 77115"/>
                <a:gd name="connsiteY34" fmla="*/ 14145 h 97128"/>
                <a:gd name="connsiteX35" fmla="*/ 8637 w 77115"/>
                <a:gd name="connsiteY35" fmla="*/ 12079 h 97128"/>
                <a:gd name="connsiteX36" fmla="*/ 7949 w 77115"/>
                <a:gd name="connsiteY36" fmla="*/ 10616 h 97128"/>
                <a:gd name="connsiteX37" fmla="*/ 6196 w 77115"/>
                <a:gd name="connsiteY37" fmla="*/ 8778 h 97128"/>
                <a:gd name="connsiteX38" fmla="*/ 3700 w 77115"/>
                <a:gd name="connsiteY38" fmla="*/ 7307 h 97128"/>
                <a:gd name="connsiteX39" fmla="*/ 2081 w 77115"/>
                <a:gd name="connsiteY39" fmla="*/ 7057 h 97128"/>
                <a:gd name="connsiteX40" fmla="*/ 0 w 77115"/>
                <a:gd name="connsiteY40" fmla="*/ 7174 h 97128"/>
                <a:gd name="connsiteX41" fmla="*/ 477 w 77115"/>
                <a:gd name="connsiteY41" fmla="*/ 6048 h 97128"/>
                <a:gd name="connsiteX42" fmla="*/ 5007 w 77115"/>
                <a:gd name="connsiteY42" fmla="*/ 2988 h 97128"/>
                <a:gd name="connsiteX43" fmla="*/ 6188 w 77115"/>
                <a:gd name="connsiteY43" fmla="*/ 3489 h 97128"/>
                <a:gd name="connsiteX44" fmla="*/ 8559 w 77115"/>
                <a:gd name="connsiteY44" fmla="*/ 3607 h 97128"/>
                <a:gd name="connsiteX45" fmla="*/ 13386 w 77115"/>
                <a:gd name="connsiteY45" fmla="*/ 3505 h 97128"/>
                <a:gd name="connsiteX46" fmla="*/ 15764 w 77115"/>
                <a:gd name="connsiteY46" fmla="*/ 1486 h 97128"/>
                <a:gd name="connsiteX47" fmla="*/ 17235 w 77115"/>
                <a:gd name="connsiteY47" fmla="*/ 2050 h 97128"/>
                <a:gd name="connsiteX48" fmla="*/ 18432 w 77115"/>
                <a:gd name="connsiteY48" fmla="*/ 1142 h 97128"/>
                <a:gd name="connsiteX49" fmla="*/ 20427 w 77115"/>
                <a:gd name="connsiteY49" fmla="*/ 0 h 97128"/>
                <a:gd name="connsiteX50" fmla="*/ 20717 w 77115"/>
                <a:gd name="connsiteY50" fmla="*/ 243 h 97128"/>
                <a:gd name="connsiteX51" fmla="*/ 20967 w 77115"/>
                <a:gd name="connsiteY51" fmla="*/ 422 h 97128"/>
                <a:gd name="connsiteX52" fmla="*/ 24049 w 77115"/>
                <a:gd name="connsiteY52" fmla="*/ 931 h 97128"/>
                <a:gd name="connsiteX53" fmla="*/ 26373 w 77115"/>
                <a:gd name="connsiteY53" fmla="*/ 2026 h 97128"/>
                <a:gd name="connsiteX54" fmla="*/ 27922 w 77115"/>
                <a:gd name="connsiteY54" fmla="*/ 3708 h 97128"/>
                <a:gd name="connsiteX55" fmla="*/ 29526 w 77115"/>
                <a:gd name="connsiteY55" fmla="*/ 4749 h 97128"/>
                <a:gd name="connsiteX56" fmla="*/ 31169 w 77115"/>
                <a:gd name="connsiteY56" fmla="*/ 5156 h 97128"/>
                <a:gd name="connsiteX57" fmla="*/ 32084 w 77115"/>
                <a:gd name="connsiteY57" fmla="*/ 6001 h 97128"/>
                <a:gd name="connsiteX58" fmla="*/ 32264 w 77115"/>
                <a:gd name="connsiteY58" fmla="*/ 7268 h 97128"/>
                <a:gd name="connsiteX59" fmla="*/ 33813 w 77115"/>
                <a:gd name="connsiteY59" fmla="*/ 7894 h 97128"/>
                <a:gd name="connsiteX60" fmla="*/ 36715 w 77115"/>
                <a:gd name="connsiteY60" fmla="*/ 7878 h 97128"/>
                <a:gd name="connsiteX61" fmla="*/ 37943 w 77115"/>
                <a:gd name="connsiteY61" fmla="*/ 8715 h 97128"/>
                <a:gd name="connsiteX62" fmla="*/ 37506 w 77115"/>
                <a:gd name="connsiteY62" fmla="*/ 10413 h 97128"/>
                <a:gd name="connsiteX63" fmla="*/ 37803 w 77115"/>
                <a:gd name="connsiteY63" fmla="*/ 10969 h 97128"/>
                <a:gd name="connsiteX64" fmla="*/ 38835 w 77115"/>
                <a:gd name="connsiteY64" fmla="*/ 10390 h 97128"/>
                <a:gd name="connsiteX65" fmla="*/ 39618 w 77115"/>
                <a:gd name="connsiteY65" fmla="*/ 10890 h 97128"/>
                <a:gd name="connsiteX66" fmla="*/ 40024 w 77115"/>
                <a:gd name="connsiteY66" fmla="*/ 12142 h 97128"/>
                <a:gd name="connsiteX67" fmla="*/ 40494 w 77115"/>
                <a:gd name="connsiteY67" fmla="*/ 12736 h 97128"/>
                <a:gd name="connsiteX68" fmla="*/ 41973 w 77115"/>
                <a:gd name="connsiteY68" fmla="*/ 10773 h 97128"/>
                <a:gd name="connsiteX69" fmla="*/ 43537 w 77115"/>
                <a:gd name="connsiteY69" fmla="*/ 10969 h 97128"/>
                <a:gd name="connsiteX70" fmla="*/ 47316 w 77115"/>
                <a:gd name="connsiteY70" fmla="*/ 11782 h 97128"/>
                <a:gd name="connsiteX71" fmla="*/ 49334 w 77115"/>
                <a:gd name="connsiteY71" fmla="*/ 15842 h 97128"/>
                <a:gd name="connsiteX72" fmla="*/ 50594 w 77115"/>
                <a:gd name="connsiteY72" fmla="*/ 17298 h 97128"/>
                <a:gd name="connsiteX73" fmla="*/ 51697 w 77115"/>
                <a:gd name="connsiteY73" fmla="*/ 17892 h 97128"/>
                <a:gd name="connsiteX74" fmla="*/ 53090 w 77115"/>
                <a:gd name="connsiteY74" fmla="*/ 17258 h 97128"/>
                <a:gd name="connsiteX75" fmla="*/ 54326 w 77115"/>
                <a:gd name="connsiteY75" fmla="*/ 16507 h 97128"/>
                <a:gd name="connsiteX76" fmla="*/ 55030 w 77115"/>
                <a:gd name="connsiteY76" fmla="*/ 16859 h 97128"/>
                <a:gd name="connsiteX77" fmla="*/ 56563 w 77115"/>
                <a:gd name="connsiteY77" fmla="*/ 19543 h 97128"/>
                <a:gd name="connsiteX78" fmla="*/ 56915 w 77115"/>
                <a:gd name="connsiteY78" fmla="*/ 23048 h 97128"/>
                <a:gd name="connsiteX79" fmla="*/ 56908 w 77115"/>
                <a:gd name="connsiteY79" fmla="*/ 24456 h 97128"/>
                <a:gd name="connsiteX80" fmla="*/ 56368 w 77115"/>
                <a:gd name="connsiteY80" fmla="*/ 26834 h 97128"/>
                <a:gd name="connsiteX81" fmla="*/ 55593 w 77115"/>
                <a:gd name="connsiteY81" fmla="*/ 29353 h 97128"/>
                <a:gd name="connsiteX82" fmla="*/ 54983 w 77115"/>
                <a:gd name="connsiteY82" fmla="*/ 30996 h 97128"/>
                <a:gd name="connsiteX83" fmla="*/ 55241 w 77115"/>
                <a:gd name="connsiteY83" fmla="*/ 32311 h 97128"/>
                <a:gd name="connsiteX84" fmla="*/ 55789 w 77115"/>
                <a:gd name="connsiteY84" fmla="*/ 33414 h 97128"/>
                <a:gd name="connsiteX85" fmla="*/ 56681 w 77115"/>
                <a:gd name="connsiteY85" fmla="*/ 33774 h 97128"/>
                <a:gd name="connsiteX86" fmla="*/ 59606 w 77115"/>
                <a:gd name="connsiteY86" fmla="*/ 35995 h 97128"/>
                <a:gd name="connsiteX87" fmla="*/ 60702 w 77115"/>
                <a:gd name="connsiteY87" fmla="*/ 37545 h 97128"/>
                <a:gd name="connsiteX88" fmla="*/ 62290 w 77115"/>
                <a:gd name="connsiteY88" fmla="*/ 38687 h 97128"/>
                <a:gd name="connsiteX89" fmla="*/ 63495 w 77115"/>
                <a:gd name="connsiteY89" fmla="*/ 38750 h 97128"/>
                <a:gd name="connsiteX90" fmla="*/ 64121 w 77115"/>
                <a:gd name="connsiteY90" fmla="*/ 39383 h 97128"/>
                <a:gd name="connsiteX91" fmla="*/ 64340 w 77115"/>
                <a:gd name="connsiteY91" fmla="*/ 40166 h 97128"/>
                <a:gd name="connsiteX92" fmla="*/ 64176 w 77115"/>
                <a:gd name="connsiteY92" fmla="*/ 42137 h 97128"/>
                <a:gd name="connsiteX93" fmla="*/ 63503 w 77115"/>
                <a:gd name="connsiteY93" fmla="*/ 43983 h 97128"/>
                <a:gd name="connsiteX94" fmla="*/ 63589 w 77115"/>
                <a:gd name="connsiteY94" fmla="*/ 45172 h 97128"/>
                <a:gd name="connsiteX95" fmla="*/ 64653 w 77115"/>
                <a:gd name="connsiteY95" fmla="*/ 46581 h 97128"/>
                <a:gd name="connsiteX96" fmla="*/ 64770 w 77115"/>
                <a:gd name="connsiteY96" fmla="*/ 48208 h 97128"/>
                <a:gd name="connsiteX97" fmla="*/ 64840 w 77115"/>
                <a:gd name="connsiteY97" fmla="*/ 49256 h 97128"/>
                <a:gd name="connsiteX98" fmla="*/ 65404 w 77115"/>
                <a:gd name="connsiteY98" fmla="*/ 50062 h 97128"/>
                <a:gd name="connsiteX99" fmla="*/ 68087 w 77115"/>
                <a:gd name="connsiteY99" fmla="*/ 51854 h 97128"/>
                <a:gd name="connsiteX100" fmla="*/ 71553 w 77115"/>
                <a:gd name="connsiteY100" fmla="*/ 53583 h 97128"/>
                <a:gd name="connsiteX101" fmla="*/ 72437 w 77115"/>
                <a:gd name="connsiteY101" fmla="*/ 55069 h 97128"/>
                <a:gd name="connsiteX102" fmla="*/ 72977 w 77115"/>
                <a:gd name="connsiteY102" fmla="*/ 56947 h 97128"/>
                <a:gd name="connsiteX103" fmla="*/ 72805 w 77115"/>
                <a:gd name="connsiteY103" fmla="*/ 60100 h 97128"/>
                <a:gd name="connsiteX104" fmla="*/ 72578 w 77115"/>
                <a:gd name="connsiteY104" fmla="*/ 62838 h 97128"/>
                <a:gd name="connsiteX105" fmla="*/ 77116 w 77115"/>
                <a:gd name="connsiteY105" fmla="*/ 66515 h 97128"/>
                <a:gd name="connsiteX106" fmla="*/ 76599 w 77115"/>
                <a:gd name="connsiteY106" fmla="*/ 67203 h 97128"/>
                <a:gd name="connsiteX107" fmla="*/ 75895 w 77115"/>
                <a:gd name="connsiteY107" fmla="*/ 67954 h 97128"/>
                <a:gd name="connsiteX108" fmla="*/ 71561 w 77115"/>
                <a:gd name="connsiteY108" fmla="*/ 68510 h 97128"/>
                <a:gd name="connsiteX109" fmla="*/ 70677 w 77115"/>
                <a:gd name="connsiteY109" fmla="*/ 68815 h 97128"/>
                <a:gd name="connsiteX110" fmla="*/ 68791 w 77115"/>
                <a:gd name="connsiteY110" fmla="*/ 66053 h 97128"/>
                <a:gd name="connsiteX111" fmla="*/ 67798 w 77115"/>
                <a:gd name="connsiteY111" fmla="*/ 65701 h 97128"/>
                <a:gd name="connsiteX112" fmla="*/ 66875 w 77115"/>
                <a:gd name="connsiteY112" fmla="*/ 66718 h 97128"/>
                <a:gd name="connsiteX113" fmla="*/ 65779 w 77115"/>
                <a:gd name="connsiteY113" fmla="*/ 67282 h 97128"/>
                <a:gd name="connsiteX114" fmla="*/ 64473 w 77115"/>
                <a:gd name="connsiteY114" fmla="*/ 67000 h 97128"/>
                <a:gd name="connsiteX115" fmla="*/ 63064 w 77115"/>
                <a:gd name="connsiteY115" fmla="*/ 66147 h 97128"/>
                <a:gd name="connsiteX116" fmla="*/ 62353 w 77115"/>
                <a:gd name="connsiteY116" fmla="*/ 65545 h 97128"/>
                <a:gd name="connsiteX117" fmla="*/ 61781 w 77115"/>
                <a:gd name="connsiteY117" fmla="*/ 65474 h 97128"/>
                <a:gd name="connsiteX118" fmla="*/ 60905 w 77115"/>
                <a:gd name="connsiteY118" fmla="*/ 66077 h 97128"/>
                <a:gd name="connsiteX119" fmla="*/ 59740 w 77115"/>
                <a:gd name="connsiteY119" fmla="*/ 65819 h 97128"/>
                <a:gd name="connsiteX120" fmla="*/ 58973 w 77115"/>
                <a:gd name="connsiteY120" fmla="*/ 65138 h 97128"/>
                <a:gd name="connsiteX121" fmla="*/ 57870 w 77115"/>
                <a:gd name="connsiteY121" fmla="*/ 67485 h 97128"/>
                <a:gd name="connsiteX122" fmla="*/ 57197 w 77115"/>
                <a:gd name="connsiteY122" fmla="*/ 67978 h 97128"/>
                <a:gd name="connsiteX123" fmla="*/ 56774 w 77115"/>
                <a:gd name="connsiteY123" fmla="*/ 67907 h 97128"/>
                <a:gd name="connsiteX124" fmla="*/ 56688 w 77115"/>
                <a:gd name="connsiteY124" fmla="*/ 63917 h 97128"/>
                <a:gd name="connsiteX125" fmla="*/ 56368 w 77115"/>
                <a:gd name="connsiteY125" fmla="*/ 63315 h 97128"/>
                <a:gd name="connsiteX126" fmla="*/ 55491 w 77115"/>
                <a:gd name="connsiteY126" fmla="*/ 63213 h 97128"/>
                <a:gd name="connsiteX127" fmla="*/ 53379 w 77115"/>
                <a:gd name="connsiteY127" fmla="*/ 64168 h 97128"/>
                <a:gd name="connsiteX128" fmla="*/ 51369 w 77115"/>
                <a:gd name="connsiteY128" fmla="*/ 65396 h 97128"/>
                <a:gd name="connsiteX129" fmla="*/ 50688 w 77115"/>
                <a:gd name="connsiteY129" fmla="*/ 66483 h 97128"/>
                <a:gd name="connsiteX130" fmla="*/ 50758 w 77115"/>
                <a:gd name="connsiteY130" fmla="*/ 68447 h 97128"/>
                <a:gd name="connsiteX131" fmla="*/ 51048 w 77115"/>
                <a:gd name="connsiteY131" fmla="*/ 70786 h 97128"/>
                <a:gd name="connsiteX132" fmla="*/ 52417 w 77115"/>
                <a:gd name="connsiteY132" fmla="*/ 74331 h 97128"/>
                <a:gd name="connsiteX133" fmla="*/ 51666 w 77115"/>
                <a:gd name="connsiteY133" fmla="*/ 75872 h 97128"/>
                <a:gd name="connsiteX134" fmla="*/ 51134 w 77115"/>
                <a:gd name="connsiteY134" fmla="*/ 78328 h 97128"/>
                <a:gd name="connsiteX135" fmla="*/ 48982 w 77115"/>
                <a:gd name="connsiteY135" fmla="*/ 80573 h 97128"/>
                <a:gd name="connsiteX136" fmla="*/ 46541 w 77115"/>
                <a:gd name="connsiteY136" fmla="*/ 81880 h 97128"/>
                <a:gd name="connsiteX137" fmla="*/ 46338 w 77115"/>
                <a:gd name="connsiteY137" fmla="*/ 84556 h 97128"/>
                <a:gd name="connsiteX138" fmla="*/ 44985 w 77115"/>
                <a:gd name="connsiteY138" fmla="*/ 86378 h 97128"/>
                <a:gd name="connsiteX139" fmla="*/ 42669 w 77115"/>
                <a:gd name="connsiteY139" fmla="*/ 88201 h 97128"/>
                <a:gd name="connsiteX140" fmla="*/ 41120 w 77115"/>
                <a:gd name="connsiteY140" fmla="*/ 90400 h 97128"/>
                <a:gd name="connsiteX141" fmla="*/ 41511 w 77115"/>
                <a:gd name="connsiteY141" fmla="*/ 91894 h 97128"/>
                <a:gd name="connsiteX142" fmla="*/ 41605 w 77115"/>
                <a:gd name="connsiteY142" fmla="*/ 93318 h 97128"/>
                <a:gd name="connsiteX143" fmla="*/ 41339 w 77115"/>
                <a:gd name="connsiteY143" fmla="*/ 94280 h 97128"/>
                <a:gd name="connsiteX144" fmla="*/ 41284 w 77115"/>
                <a:gd name="connsiteY144" fmla="*/ 95023 h 97128"/>
                <a:gd name="connsiteX145" fmla="*/ 40674 w 77115"/>
                <a:gd name="connsiteY145" fmla="*/ 95352 h 97128"/>
                <a:gd name="connsiteX146" fmla="*/ 37138 w 77115"/>
                <a:gd name="connsiteY146" fmla="*/ 95626 h 97128"/>
                <a:gd name="connsiteX147" fmla="*/ 36136 w 77115"/>
                <a:gd name="connsiteY147" fmla="*/ 96087 h 97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77115" h="97128">
                  <a:moveTo>
                    <a:pt x="34986" y="97128"/>
                  </a:moveTo>
                  <a:lnTo>
                    <a:pt x="33891" y="95149"/>
                  </a:lnTo>
                  <a:lnTo>
                    <a:pt x="32780" y="93420"/>
                  </a:lnTo>
                  <a:lnTo>
                    <a:pt x="31967" y="92489"/>
                  </a:lnTo>
                  <a:lnTo>
                    <a:pt x="32311" y="92058"/>
                  </a:lnTo>
                  <a:lnTo>
                    <a:pt x="33195" y="91566"/>
                  </a:lnTo>
                  <a:lnTo>
                    <a:pt x="33828" y="90979"/>
                  </a:lnTo>
                  <a:lnTo>
                    <a:pt x="33758" y="88913"/>
                  </a:lnTo>
                  <a:lnTo>
                    <a:pt x="33289" y="86535"/>
                  </a:lnTo>
                  <a:lnTo>
                    <a:pt x="32859" y="85385"/>
                  </a:lnTo>
                  <a:lnTo>
                    <a:pt x="32819" y="83578"/>
                  </a:lnTo>
                  <a:lnTo>
                    <a:pt x="32514" y="80761"/>
                  </a:lnTo>
                  <a:lnTo>
                    <a:pt x="32944" y="75520"/>
                  </a:lnTo>
                  <a:lnTo>
                    <a:pt x="34713" y="68917"/>
                  </a:lnTo>
                  <a:lnTo>
                    <a:pt x="35691" y="65623"/>
                  </a:lnTo>
                  <a:lnTo>
                    <a:pt x="35213" y="63816"/>
                  </a:lnTo>
                  <a:lnTo>
                    <a:pt x="35581" y="59591"/>
                  </a:lnTo>
                  <a:lnTo>
                    <a:pt x="34814" y="57502"/>
                  </a:lnTo>
                  <a:lnTo>
                    <a:pt x="33617" y="54764"/>
                  </a:lnTo>
                  <a:lnTo>
                    <a:pt x="31904" y="48795"/>
                  </a:lnTo>
                  <a:lnTo>
                    <a:pt x="29760" y="46714"/>
                  </a:lnTo>
                  <a:lnTo>
                    <a:pt x="27116" y="44422"/>
                  </a:lnTo>
                  <a:lnTo>
                    <a:pt x="25989" y="42692"/>
                  </a:lnTo>
                  <a:lnTo>
                    <a:pt x="25230" y="40783"/>
                  </a:lnTo>
                  <a:lnTo>
                    <a:pt x="23658" y="38882"/>
                  </a:lnTo>
                  <a:lnTo>
                    <a:pt x="21851" y="37138"/>
                  </a:lnTo>
                  <a:lnTo>
                    <a:pt x="19691" y="32764"/>
                  </a:lnTo>
                  <a:lnTo>
                    <a:pt x="18573" y="30785"/>
                  </a:lnTo>
                  <a:lnTo>
                    <a:pt x="18229" y="30261"/>
                  </a:lnTo>
                  <a:lnTo>
                    <a:pt x="15764" y="27445"/>
                  </a:lnTo>
                  <a:lnTo>
                    <a:pt x="14473" y="24902"/>
                  </a:lnTo>
                  <a:lnTo>
                    <a:pt x="13816" y="22805"/>
                  </a:lnTo>
                  <a:lnTo>
                    <a:pt x="13440" y="20873"/>
                  </a:lnTo>
                  <a:lnTo>
                    <a:pt x="11704" y="17032"/>
                  </a:lnTo>
                  <a:lnTo>
                    <a:pt x="10131" y="14145"/>
                  </a:lnTo>
                  <a:lnTo>
                    <a:pt x="8637" y="12079"/>
                  </a:lnTo>
                  <a:lnTo>
                    <a:pt x="7949" y="10616"/>
                  </a:lnTo>
                  <a:lnTo>
                    <a:pt x="6196" y="8778"/>
                  </a:lnTo>
                  <a:lnTo>
                    <a:pt x="3700" y="7307"/>
                  </a:lnTo>
                  <a:lnTo>
                    <a:pt x="2081" y="7057"/>
                  </a:lnTo>
                  <a:lnTo>
                    <a:pt x="0" y="7174"/>
                  </a:lnTo>
                  <a:lnTo>
                    <a:pt x="477" y="6048"/>
                  </a:lnTo>
                  <a:lnTo>
                    <a:pt x="5007" y="2988"/>
                  </a:lnTo>
                  <a:lnTo>
                    <a:pt x="6188" y="3489"/>
                  </a:lnTo>
                  <a:lnTo>
                    <a:pt x="8559" y="3607"/>
                  </a:lnTo>
                  <a:lnTo>
                    <a:pt x="13386" y="3505"/>
                  </a:lnTo>
                  <a:lnTo>
                    <a:pt x="15764" y="1486"/>
                  </a:lnTo>
                  <a:lnTo>
                    <a:pt x="17235" y="2050"/>
                  </a:lnTo>
                  <a:lnTo>
                    <a:pt x="18432" y="1142"/>
                  </a:lnTo>
                  <a:lnTo>
                    <a:pt x="20427" y="0"/>
                  </a:lnTo>
                  <a:lnTo>
                    <a:pt x="20717" y="243"/>
                  </a:lnTo>
                  <a:lnTo>
                    <a:pt x="20967" y="422"/>
                  </a:lnTo>
                  <a:lnTo>
                    <a:pt x="24049" y="931"/>
                  </a:lnTo>
                  <a:lnTo>
                    <a:pt x="26373" y="2026"/>
                  </a:lnTo>
                  <a:lnTo>
                    <a:pt x="27922" y="3708"/>
                  </a:lnTo>
                  <a:lnTo>
                    <a:pt x="29526" y="4749"/>
                  </a:lnTo>
                  <a:lnTo>
                    <a:pt x="31169" y="5156"/>
                  </a:lnTo>
                  <a:lnTo>
                    <a:pt x="32084" y="6001"/>
                  </a:lnTo>
                  <a:lnTo>
                    <a:pt x="32264" y="7268"/>
                  </a:lnTo>
                  <a:lnTo>
                    <a:pt x="33813" y="7894"/>
                  </a:lnTo>
                  <a:lnTo>
                    <a:pt x="36715" y="7878"/>
                  </a:lnTo>
                  <a:lnTo>
                    <a:pt x="37943" y="8715"/>
                  </a:lnTo>
                  <a:lnTo>
                    <a:pt x="37506" y="10413"/>
                  </a:lnTo>
                  <a:lnTo>
                    <a:pt x="37803" y="10969"/>
                  </a:lnTo>
                  <a:lnTo>
                    <a:pt x="38835" y="10390"/>
                  </a:lnTo>
                  <a:lnTo>
                    <a:pt x="39618" y="10890"/>
                  </a:lnTo>
                  <a:lnTo>
                    <a:pt x="40024" y="12142"/>
                  </a:lnTo>
                  <a:lnTo>
                    <a:pt x="40494" y="12736"/>
                  </a:lnTo>
                  <a:lnTo>
                    <a:pt x="41973" y="10773"/>
                  </a:lnTo>
                  <a:lnTo>
                    <a:pt x="43537" y="10969"/>
                  </a:lnTo>
                  <a:lnTo>
                    <a:pt x="47316" y="11782"/>
                  </a:lnTo>
                  <a:lnTo>
                    <a:pt x="49334" y="15842"/>
                  </a:lnTo>
                  <a:lnTo>
                    <a:pt x="50594" y="17298"/>
                  </a:lnTo>
                  <a:lnTo>
                    <a:pt x="51697" y="17892"/>
                  </a:lnTo>
                  <a:lnTo>
                    <a:pt x="53090" y="17258"/>
                  </a:lnTo>
                  <a:lnTo>
                    <a:pt x="54326" y="16507"/>
                  </a:lnTo>
                  <a:lnTo>
                    <a:pt x="55030" y="16859"/>
                  </a:lnTo>
                  <a:lnTo>
                    <a:pt x="56563" y="19543"/>
                  </a:lnTo>
                  <a:lnTo>
                    <a:pt x="56915" y="23048"/>
                  </a:lnTo>
                  <a:lnTo>
                    <a:pt x="56908" y="24456"/>
                  </a:lnTo>
                  <a:lnTo>
                    <a:pt x="56368" y="26834"/>
                  </a:lnTo>
                  <a:lnTo>
                    <a:pt x="55593" y="29353"/>
                  </a:lnTo>
                  <a:lnTo>
                    <a:pt x="54983" y="30996"/>
                  </a:lnTo>
                  <a:lnTo>
                    <a:pt x="55241" y="32311"/>
                  </a:lnTo>
                  <a:lnTo>
                    <a:pt x="55789" y="33414"/>
                  </a:lnTo>
                  <a:lnTo>
                    <a:pt x="56681" y="33774"/>
                  </a:lnTo>
                  <a:lnTo>
                    <a:pt x="59606" y="35995"/>
                  </a:lnTo>
                  <a:lnTo>
                    <a:pt x="60702" y="37545"/>
                  </a:lnTo>
                  <a:lnTo>
                    <a:pt x="62290" y="38687"/>
                  </a:lnTo>
                  <a:lnTo>
                    <a:pt x="63495" y="38750"/>
                  </a:lnTo>
                  <a:lnTo>
                    <a:pt x="64121" y="39383"/>
                  </a:lnTo>
                  <a:lnTo>
                    <a:pt x="64340" y="40166"/>
                  </a:lnTo>
                  <a:lnTo>
                    <a:pt x="64176" y="42137"/>
                  </a:lnTo>
                  <a:lnTo>
                    <a:pt x="63503" y="43983"/>
                  </a:lnTo>
                  <a:lnTo>
                    <a:pt x="63589" y="45172"/>
                  </a:lnTo>
                  <a:lnTo>
                    <a:pt x="64653" y="46581"/>
                  </a:lnTo>
                  <a:lnTo>
                    <a:pt x="64770" y="48208"/>
                  </a:lnTo>
                  <a:lnTo>
                    <a:pt x="64840" y="49256"/>
                  </a:lnTo>
                  <a:lnTo>
                    <a:pt x="65404" y="50062"/>
                  </a:lnTo>
                  <a:lnTo>
                    <a:pt x="68087" y="51854"/>
                  </a:lnTo>
                  <a:lnTo>
                    <a:pt x="71553" y="53583"/>
                  </a:lnTo>
                  <a:lnTo>
                    <a:pt x="72437" y="55069"/>
                  </a:lnTo>
                  <a:lnTo>
                    <a:pt x="72977" y="56947"/>
                  </a:lnTo>
                  <a:lnTo>
                    <a:pt x="72805" y="60100"/>
                  </a:lnTo>
                  <a:lnTo>
                    <a:pt x="72578" y="62838"/>
                  </a:lnTo>
                  <a:lnTo>
                    <a:pt x="77116" y="66515"/>
                  </a:lnTo>
                  <a:lnTo>
                    <a:pt x="76599" y="67203"/>
                  </a:lnTo>
                  <a:lnTo>
                    <a:pt x="75895" y="67954"/>
                  </a:lnTo>
                  <a:lnTo>
                    <a:pt x="71561" y="68510"/>
                  </a:lnTo>
                  <a:lnTo>
                    <a:pt x="70677" y="68815"/>
                  </a:lnTo>
                  <a:lnTo>
                    <a:pt x="68791" y="66053"/>
                  </a:lnTo>
                  <a:lnTo>
                    <a:pt x="67798" y="65701"/>
                  </a:lnTo>
                  <a:lnTo>
                    <a:pt x="66875" y="66718"/>
                  </a:lnTo>
                  <a:lnTo>
                    <a:pt x="65779" y="67282"/>
                  </a:lnTo>
                  <a:lnTo>
                    <a:pt x="64473" y="67000"/>
                  </a:lnTo>
                  <a:lnTo>
                    <a:pt x="63064" y="66147"/>
                  </a:lnTo>
                  <a:lnTo>
                    <a:pt x="62353" y="65545"/>
                  </a:lnTo>
                  <a:lnTo>
                    <a:pt x="61781" y="65474"/>
                  </a:lnTo>
                  <a:lnTo>
                    <a:pt x="60905" y="66077"/>
                  </a:lnTo>
                  <a:lnTo>
                    <a:pt x="59740" y="65819"/>
                  </a:lnTo>
                  <a:lnTo>
                    <a:pt x="58973" y="65138"/>
                  </a:lnTo>
                  <a:lnTo>
                    <a:pt x="57870" y="67485"/>
                  </a:lnTo>
                  <a:lnTo>
                    <a:pt x="57197" y="67978"/>
                  </a:lnTo>
                  <a:lnTo>
                    <a:pt x="56774" y="67907"/>
                  </a:lnTo>
                  <a:lnTo>
                    <a:pt x="56688" y="63917"/>
                  </a:lnTo>
                  <a:lnTo>
                    <a:pt x="56368" y="63315"/>
                  </a:lnTo>
                  <a:lnTo>
                    <a:pt x="55491" y="63213"/>
                  </a:lnTo>
                  <a:lnTo>
                    <a:pt x="53379" y="64168"/>
                  </a:lnTo>
                  <a:lnTo>
                    <a:pt x="51369" y="65396"/>
                  </a:lnTo>
                  <a:lnTo>
                    <a:pt x="50688" y="66483"/>
                  </a:lnTo>
                  <a:lnTo>
                    <a:pt x="50758" y="68447"/>
                  </a:lnTo>
                  <a:lnTo>
                    <a:pt x="51048" y="70786"/>
                  </a:lnTo>
                  <a:lnTo>
                    <a:pt x="52417" y="74331"/>
                  </a:lnTo>
                  <a:lnTo>
                    <a:pt x="51666" y="75872"/>
                  </a:lnTo>
                  <a:lnTo>
                    <a:pt x="51134" y="78328"/>
                  </a:lnTo>
                  <a:lnTo>
                    <a:pt x="48982" y="80573"/>
                  </a:lnTo>
                  <a:lnTo>
                    <a:pt x="46541" y="81880"/>
                  </a:lnTo>
                  <a:lnTo>
                    <a:pt x="46338" y="84556"/>
                  </a:lnTo>
                  <a:lnTo>
                    <a:pt x="44985" y="86378"/>
                  </a:lnTo>
                  <a:lnTo>
                    <a:pt x="42669" y="88201"/>
                  </a:lnTo>
                  <a:lnTo>
                    <a:pt x="41120" y="90400"/>
                  </a:lnTo>
                  <a:lnTo>
                    <a:pt x="41511" y="91894"/>
                  </a:lnTo>
                  <a:lnTo>
                    <a:pt x="41605" y="93318"/>
                  </a:lnTo>
                  <a:lnTo>
                    <a:pt x="41339" y="94280"/>
                  </a:lnTo>
                  <a:lnTo>
                    <a:pt x="41284" y="95023"/>
                  </a:lnTo>
                  <a:lnTo>
                    <a:pt x="40674" y="95352"/>
                  </a:lnTo>
                  <a:lnTo>
                    <a:pt x="37138" y="95626"/>
                  </a:lnTo>
                  <a:lnTo>
                    <a:pt x="36136" y="9608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D7B4A619-39C4-175A-E02E-D9DFEA697BE0}"/>
                </a:ext>
              </a:extLst>
            </p:cNvPr>
            <p:cNvSpPr>
              <a:spLocks/>
            </p:cNvSpPr>
            <p:nvPr/>
          </p:nvSpPr>
          <p:spPr>
            <a:xfrm>
              <a:off x="8200678" y="4914149"/>
              <a:ext cx="158643" cy="311920"/>
            </a:xfrm>
            <a:custGeom>
              <a:avLst/>
              <a:gdLst>
                <a:gd name="connsiteX0" fmla="*/ 137911 w 158643"/>
                <a:gd name="connsiteY0" fmla="*/ 7800 h 311920"/>
                <a:gd name="connsiteX1" fmla="*/ 138921 w 158643"/>
                <a:gd name="connsiteY1" fmla="*/ 10139 h 311920"/>
                <a:gd name="connsiteX2" fmla="*/ 140094 w 158643"/>
                <a:gd name="connsiteY2" fmla="*/ 12385 h 311920"/>
                <a:gd name="connsiteX3" fmla="*/ 143763 w 158643"/>
                <a:gd name="connsiteY3" fmla="*/ 17814 h 311920"/>
                <a:gd name="connsiteX4" fmla="*/ 145336 w 158643"/>
                <a:gd name="connsiteY4" fmla="*/ 19903 h 311920"/>
                <a:gd name="connsiteX5" fmla="*/ 146674 w 158643"/>
                <a:gd name="connsiteY5" fmla="*/ 22125 h 311920"/>
                <a:gd name="connsiteX6" fmla="*/ 147323 w 158643"/>
                <a:gd name="connsiteY6" fmla="*/ 26561 h 311920"/>
                <a:gd name="connsiteX7" fmla="*/ 149662 w 158643"/>
                <a:gd name="connsiteY7" fmla="*/ 33461 h 311920"/>
                <a:gd name="connsiteX8" fmla="*/ 151861 w 158643"/>
                <a:gd name="connsiteY8" fmla="*/ 43850 h 311920"/>
                <a:gd name="connsiteX9" fmla="*/ 152534 w 158643"/>
                <a:gd name="connsiteY9" fmla="*/ 54529 h 311920"/>
                <a:gd name="connsiteX10" fmla="*/ 153214 w 158643"/>
                <a:gd name="connsiteY10" fmla="*/ 59435 h 311920"/>
                <a:gd name="connsiteX11" fmla="*/ 154927 w 158643"/>
                <a:gd name="connsiteY11" fmla="*/ 64058 h 311920"/>
                <a:gd name="connsiteX12" fmla="*/ 157736 w 158643"/>
                <a:gd name="connsiteY12" fmla="*/ 68862 h 311920"/>
                <a:gd name="connsiteX13" fmla="*/ 158644 w 158643"/>
                <a:gd name="connsiteY13" fmla="*/ 74205 h 311920"/>
                <a:gd name="connsiteX14" fmla="*/ 156922 w 158643"/>
                <a:gd name="connsiteY14" fmla="*/ 79721 h 311920"/>
                <a:gd name="connsiteX15" fmla="*/ 154443 w 158643"/>
                <a:gd name="connsiteY15" fmla="*/ 84923 h 311920"/>
                <a:gd name="connsiteX16" fmla="*/ 153801 w 158643"/>
                <a:gd name="connsiteY16" fmla="*/ 85901 h 311920"/>
                <a:gd name="connsiteX17" fmla="*/ 152635 w 158643"/>
                <a:gd name="connsiteY17" fmla="*/ 87239 h 311920"/>
                <a:gd name="connsiteX18" fmla="*/ 152111 w 158643"/>
                <a:gd name="connsiteY18" fmla="*/ 87184 h 311920"/>
                <a:gd name="connsiteX19" fmla="*/ 150124 w 158643"/>
                <a:gd name="connsiteY19" fmla="*/ 85839 h 311920"/>
                <a:gd name="connsiteX20" fmla="*/ 148497 w 158643"/>
                <a:gd name="connsiteY20" fmla="*/ 83640 h 311920"/>
                <a:gd name="connsiteX21" fmla="*/ 146439 w 158643"/>
                <a:gd name="connsiteY21" fmla="*/ 78469 h 311920"/>
                <a:gd name="connsiteX22" fmla="*/ 145688 w 158643"/>
                <a:gd name="connsiteY22" fmla="*/ 75848 h 311920"/>
                <a:gd name="connsiteX23" fmla="*/ 144828 w 158643"/>
                <a:gd name="connsiteY23" fmla="*/ 75434 h 311920"/>
                <a:gd name="connsiteX24" fmla="*/ 142418 w 158643"/>
                <a:gd name="connsiteY24" fmla="*/ 75661 h 311920"/>
                <a:gd name="connsiteX25" fmla="*/ 140673 w 158643"/>
                <a:gd name="connsiteY25" fmla="*/ 77288 h 311920"/>
                <a:gd name="connsiteX26" fmla="*/ 140352 w 158643"/>
                <a:gd name="connsiteY26" fmla="*/ 78313 h 311920"/>
                <a:gd name="connsiteX27" fmla="*/ 140728 w 158643"/>
                <a:gd name="connsiteY27" fmla="*/ 81231 h 311920"/>
                <a:gd name="connsiteX28" fmla="*/ 141393 w 158643"/>
                <a:gd name="connsiteY28" fmla="*/ 83852 h 311920"/>
                <a:gd name="connsiteX29" fmla="*/ 141682 w 158643"/>
                <a:gd name="connsiteY29" fmla="*/ 86520 h 311920"/>
                <a:gd name="connsiteX30" fmla="*/ 141737 w 158643"/>
                <a:gd name="connsiteY30" fmla="*/ 89876 h 311920"/>
                <a:gd name="connsiteX31" fmla="*/ 142387 w 158643"/>
                <a:gd name="connsiteY31" fmla="*/ 90893 h 311920"/>
                <a:gd name="connsiteX32" fmla="*/ 143341 w 158643"/>
                <a:gd name="connsiteY32" fmla="*/ 91746 h 311920"/>
                <a:gd name="connsiteX33" fmla="*/ 144334 w 158643"/>
                <a:gd name="connsiteY33" fmla="*/ 93944 h 311920"/>
                <a:gd name="connsiteX34" fmla="*/ 144507 w 158643"/>
                <a:gd name="connsiteY34" fmla="*/ 99186 h 311920"/>
                <a:gd name="connsiteX35" fmla="*/ 143896 w 158643"/>
                <a:gd name="connsiteY35" fmla="*/ 101838 h 311920"/>
                <a:gd name="connsiteX36" fmla="*/ 142199 w 158643"/>
                <a:gd name="connsiteY36" fmla="*/ 104122 h 311920"/>
                <a:gd name="connsiteX37" fmla="*/ 142301 w 158643"/>
                <a:gd name="connsiteY37" fmla="*/ 105382 h 311920"/>
                <a:gd name="connsiteX38" fmla="*/ 142934 w 158643"/>
                <a:gd name="connsiteY38" fmla="*/ 106681 h 311920"/>
                <a:gd name="connsiteX39" fmla="*/ 142332 w 158643"/>
                <a:gd name="connsiteY39" fmla="*/ 107463 h 311920"/>
                <a:gd name="connsiteX40" fmla="*/ 140071 w 158643"/>
                <a:gd name="connsiteY40" fmla="*/ 108448 h 311920"/>
                <a:gd name="connsiteX41" fmla="*/ 139155 w 158643"/>
                <a:gd name="connsiteY41" fmla="*/ 109325 h 311920"/>
                <a:gd name="connsiteX42" fmla="*/ 137935 w 158643"/>
                <a:gd name="connsiteY42" fmla="*/ 111648 h 311920"/>
                <a:gd name="connsiteX43" fmla="*/ 135956 w 158643"/>
                <a:gd name="connsiteY43" fmla="*/ 116389 h 311920"/>
                <a:gd name="connsiteX44" fmla="*/ 135690 w 158643"/>
                <a:gd name="connsiteY44" fmla="*/ 118815 h 311920"/>
                <a:gd name="connsiteX45" fmla="*/ 136926 w 158643"/>
                <a:gd name="connsiteY45" fmla="*/ 126200 h 311920"/>
                <a:gd name="connsiteX46" fmla="*/ 136582 w 158643"/>
                <a:gd name="connsiteY46" fmla="*/ 131442 h 311920"/>
                <a:gd name="connsiteX47" fmla="*/ 134062 w 158643"/>
                <a:gd name="connsiteY47" fmla="*/ 141495 h 311920"/>
                <a:gd name="connsiteX48" fmla="*/ 132607 w 158643"/>
                <a:gd name="connsiteY48" fmla="*/ 146275 h 311920"/>
                <a:gd name="connsiteX49" fmla="*/ 130550 w 158643"/>
                <a:gd name="connsiteY49" fmla="*/ 151994 h 311920"/>
                <a:gd name="connsiteX50" fmla="*/ 127404 w 158643"/>
                <a:gd name="connsiteY50" fmla="*/ 159543 h 311920"/>
                <a:gd name="connsiteX51" fmla="*/ 124291 w 158643"/>
                <a:gd name="connsiteY51" fmla="*/ 169049 h 311920"/>
                <a:gd name="connsiteX52" fmla="*/ 121647 w 158643"/>
                <a:gd name="connsiteY52" fmla="*/ 178852 h 311920"/>
                <a:gd name="connsiteX53" fmla="*/ 119691 w 158643"/>
                <a:gd name="connsiteY53" fmla="*/ 184758 h 311920"/>
                <a:gd name="connsiteX54" fmla="*/ 117469 w 158643"/>
                <a:gd name="connsiteY54" fmla="*/ 190587 h 311920"/>
                <a:gd name="connsiteX55" fmla="*/ 114425 w 158643"/>
                <a:gd name="connsiteY55" fmla="*/ 200906 h 311920"/>
                <a:gd name="connsiteX56" fmla="*/ 111844 w 158643"/>
                <a:gd name="connsiteY56" fmla="*/ 211413 h 311920"/>
                <a:gd name="connsiteX57" fmla="*/ 108002 w 158643"/>
                <a:gd name="connsiteY57" fmla="*/ 223007 h 311920"/>
                <a:gd name="connsiteX58" fmla="*/ 102698 w 158643"/>
                <a:gd name="connsiteY58" fmla="*/ 235986 h 311920"/>
                <a:gd name="connsiteX59" fmla="*/ 102127 w 158643"/>
                <a:gd name="connsiteY59" fmla="*/ 237684 h 311920"/>
                <a:gd name="connsiteX60" fmla="*/ 101024 w 158643"/>
                <a:gd name="connsiteY60" fmla="*/ 244342 h 311920"/>
                <a:gd name="connsiteX61" fmla="*/ 99835 w 158643"/>
                <a:gd name="connsiteY61" fmla="*/ 250131 h 311920"/>
                <a:gd name="connsiteX62" fmla="*/ 98411 w 158643"/>
                <a:gd name="connsiteY62" fmla="*/ 255873 h 311920"/>
                <a:gd name="connsiteX63" fmla="*/ 95438 w 158643"/>
                <a:gd name="connsiteY63" fmla="*/ 265387 h 311920"/>
                <a:gd name="connsiteX64" fmla="*/ 95102 w 158643"/>
                <a:gd name="connsiteY64" fmla="*/ 268320 h 311920"/>
                <a:gd name="connsiteX65" fmla="*/ 94429 w 158643"/>
                <a:gd name="connsiteY65" fmla="*/ 271145 h 311920"/>
                <a:gd name="connsiteX66" fmla="*/ 91565 w 158643"/>
                <a:gd name="connsiteY66" fmla="*/ 277137 h 311920"/>
                <a:gd name="connsiteX67" fmla="*/ 90353 w 158643"/>
                <a:gd name="connsiteY67" fmla="*/ 279367 h 311920"/>
                <a:gd name="connsiteX68" fmla="*/ 89500 w 158643"/>
                <a:gd name="connsiteY68" fmla="*/ 281738 h 311920"/>
                <a:gd name="connsiteX69" fmla="*/ 89015 w 158643"/>
                <a:gd name="connsiteY69" fmla="*/ 284750 h 311920"/>
                <a:gd name="connsiteX70" fmla="*/ 88162 w 158643"/>
                <a:gd name="connsiteY70" fmla="*/ 287660 h 311920"/>
                <a:gd name="connsiteX71" fmla="*/ 86065 w 158643"/>
                <a:gd name="connsiteY71" fmla="*/ 293019 h 311920"/>
                <a:gd name="connsiteX72" fmla="*/ 82944 w 158643"/>
                <a:gd name="connsiteY72" fmla="*/ 297635 h 311920"/>
                <a:gd name="connsiteX73" fmla="*/ 80816 w 158643"/>
                <a:gd name="connsiteY73" fmla="*/ 299317 h 311920"/>
                <a:gd name="connsiteX74" fmla="*/ 76216 w 158643"/>
                <a:gd name="connsiteY74" fmla="*/ 301758 h 311920"/>
                <a:gd name="connsiteX75" fmla="*/ 73885 w 158643"/>
                <a:gd name="connsiteY75" fmla="*/ 302251 h 311920"/>
                <a:gd name="connsiteX76" fmla="*/ 68713 w 158643"/>
                <a:gd name="connsiteY76" fmla="*/ 302305 h 311920"/>
                <a:gd name="connsiteX77" fmla="*/ 63706 w 158643"/>
                <a:gd name="connsiteY77" fmla="*/ 303698 h 311920"/>
                <a:gd name="connsiteX78" fmla="*/ 58488 w 158643"/>
                <a:gd name="connsiteY78" fmla="*/ 306374 h 311920"/>
                <a:gd name="connsiteX79" fmla="*/ 53465 w 158643"/>
                <a:gd name="connsiteY79" fmla="*/ 309448 h 311920"/>
                <a:gd name="connsiteX80" fmla="*/ 51541 w 158643"/>
                <a:gd name="connsiteY80" fmla="*/ 310911 h 311920"/>
                <a:gd name="connsiteX81" fmla="*/ 49421 w 158643"/>
                <a:gd name="connsiteY81" fmla="*/ 311748 h 311920"/>
                <a:gd name="connsiteX82" fmla="*/ 42786 w 158643"/>
                <a:gd name="connsiteY82" fmla="*/ 311920 h 311920"/>
                <a:gd name="connsiteX83" fmla="*/ 40799 w 158643"/>
                <a:gd name="connsiteY83" fmla="*/ 311256 h 311920"/>
                <a:gd name="connsiteX84" fmla="*/ 34157 w 158643"/>
                <a:gd name="connsiteY84" fmla="*/ 306202 h 311920"/>
                <a:gd name="connsiteX85" fmla="*/ 31583 w 158643"/>
                <a:gd name="connsiteY85" fmla="*/ 305372 h 311920"/>
                <a:gd name="connsiteX86" fmla="*/ 26709 w 158643"/>
                <a:gd name="connsiteY86" fmla="*/ 304684 h 311920"/>
                <a:gd name="connsiteX87" fmla="*/ 25239 w 158643"/>
                <a:gd name="connsiteY87" fmla="*/ 304254 h 311920"/>
                <a:gd name="connsiteX88" fmla="*/ 23901 w 158643"/>
                <a:gd name="connsiteY88" fmla="*/ 303596 h 311920"/>
                <a:gd name="connsiteX89" fmla="*/ 21929 w 158643"/>
                <a:gd name="connsiteY89" fmla="*/ 300960 h 311920"/>
                <a:gd name="connsiteX90" fmla="*/ 18017 w 158643"/>
                <a:gd name="connsiteY90" fmla="*/ 298738 h 311920"/>
                <a:gd name="connsiteX91" fmla="*/ 17078 w 158643"/>
                <a:gd name="connsiteY91" fmla="*/ 298042 h 311920"/>
                <a:gd name="connsiteX92" fmla="*/ 16484 w 158643"/>
                <a:gd name="connsiteY92" fmla="*/ 296508 h 311920"/>
                <a:gd name="connsiteX93" fmla="*/ 16077 w 158643"/>
                <a:gd name="connsiteY93" fmla="*/ 294858 h 311920"/>
                <a:gd name="connsiteX94" fmla="*/ 15060 w 158643"/>
                <a:gd name="connsiteY94" fmla="*/ 293011 h 311920"/>
                <a:gd name="connsiteX95" fmla="*/ 14309 w 158643"/>
                <a:gd name="connsiteY95" fmla="*/ 289499 h 311920"/>
                <a:gd name="connsiteX96" fmla="*/ 13034 w 158643"/>
                <a:gd name="connsiteY96" fmla="*/ 287050 h 311920"/>
                <a:gd name="connsiteX97" fmla="*/ 9435 w 158643"/>
                <a:gd name="connsiteY97" fmla="*/ 282723 h 311920"/>
                <a:gd name="connsiteX98" fmla="*/ 9052 w 158643"/>
                <a:gd name="connsiteY98" fmla="*/ 281339 h 311920"/>
                <a:gd name="connsiteX99" fmla="*/ 8762 w 158643"/>
                <a:gd name="connsiteY99" fmla="*/ 276754 h 311920"/>
                <a:gd name="connsiteX100" fmla="*/ 8880 w 158643"/>
                <a:gd name="connsiteY100" fmla="*/ 273656 h 311920"/>
                <a:gd name="connsiteX101" fmla="*/ 8528 w 158643"/>
                <a:gd name="connsiteY101" fmla="*/ 267992 h 311920"/>
                <a:gd name="connsiteX102" fmla="*/ 8942 w 158643"/>
                <a:gd name="connsiteY102" fmla="*/ 265332 h 311920"/>
                <a:gd name="connsiteX103" fmla="*/ 10210 w 158643"/>
                <a:gd name="connsiteY103" fmla="*/ 262938 h 311920"/>
                <a:gd name="connsiteX104" fmla="*/ 9693 w 158643"/>
                <a:gd name="connsiteY104" fmla="*/ 260348 h 311920"/>
                <a:gd name="connsiteX105" fmla="*/ 8348 w 158643"/>
                <a:gd name="connsiteY105" fmla="*/ 257626 h 311920"/>
                <a:gd name="connsiteX106" fmla="*/ 7847 w 158643"/>
                <a:gd name="connsiteY106" fmla="*/ 254817 h 311920"/>
                <a:gd name="connsiteX107" fmla="*/ 6861 w 158643"/>
                <a:gd name="connsiteY107" fmla="*/ 252259 h 311920"/>
                <a:gd name="connsiteX108" fmla="*/ 3090 w 158643"/>
                <a:gd name="connsiteY108" fmla="*/ 247659 h 311920"/>
                <a:gd name="connsiteX109" fmla="*/ 2206 w 158643"/>
                <a:gd name="connsiteY109" fmla="*/ 245398 h 311920"/>
                <a:gd name="connsiteX110" fmla="*/ 1596 w 158643"/>
                <a:gd name="connsiteY110" fmla="*/ 243058 h 311920"/>
                <a:gd name="connsiteX111" fmla="*/ 172 w 158643"/>
                <a:gd name="connsiteY111" fmla="*/ 235775 h 311920"/>
                <a:gd name="connsiteX112" fmla="*/ 0 w 158643"/>
                <a:gd name="connsiteY112" fmla="*/ 233240 h 311920"/>
                <a:gd name="connsiteX113" fmla="*/ 211 w 158643"/>
                <a:gd name="connsiteY113" fmla="*/ 227889 h 311920"/>
                <a:gd name="connsiteX114" fmla="*/ 735 w 158643"/>
                <a:gd name="connsiteY114" fmla="*/ 225135 h 311920"/>
                <a:gd name="connsiteX115" fmla="*/ 1651 w 158643"/>
                <a:gd name="connsiteY115" fmla="*/ 223219 h 311920"/>
                <a:gd name="connsiteX116" fmla="*/ 1878 w 158643"/>
                <a:gd name="connsiteY116" fmla="*/ 221787 h 311920"/>
                <a:gd name="connsiteX117" fmla="*/ 2472 w 158643"/>
                <a:gd name="connsiteY117" fmla="*/ 220558 h 311920"/>
                <a:gd name="connsiteX118" fmla="*/ 3364 w 158643"/>
                <a:gd name="connsiteY118" fmla="*/ 219581 h 311920"/>
                <a:gd name="connsiteX119" fmla="*/ 3967 w 158643"/>
                <a:gd name="connsiteY119" fmla="*/ 218415 h 311920"/>
                <a:gd name="connsiteX120" fmla="*/ 5375 w 158643"/>
                <a:gd name="connsiteY120" fmla="*/ 211609 h 311920"/>
                <a:gd name="connsiteX121" fmla="*/ 7158 w 158643"/>
                <a:gd name="connsiteY121" fmla="*/ 210099 h 311920"/>
                <a:gd name="connsiteX122" fmla="*/ 9803 w 158643"/>
                <a:gd name="connsiteY122" fmla="*/ 209230 h 311920"/>
                <a:gd name="connsiteX123" fmla="*/ 11923 w 158643"/>
                <a:gd name="connsiteY123" fmla="*/ 207454 h 311920"/>
                <a:gd name="connsiteX124" fmla="*/ 13143 w 158643"/>
                <a:gd name="connsiteY124" fmla="*/ 205060 h 311920"/>
                <a:gd name="connsiteX125" fmla="*/ 14364 w 158643"/>
                <a:gd name="connsiteY125" fmla="*/ 200124 h 311920"/>
                <a:gd name="connsiteX126" fmla="*/ 17697 w 158643"/>
                <a:gd name="connsiteY126" fmla="*/ 195234 h 311920"/>
                <a:gd name="connsiteX127" fmla="*/ 18886 w 158643"/>
                <a:gd name="connsiteY127" fmla="*/ 192668 h 311920"/>
                <a:gd name="connsiteX128" fmla="*/ 21577 w 158643"/>
                <a:gd name="connsiteY128" fmla="*/ 188788 h 311920"/>
                <a:gd name="connsiteX129" fmla="*/ 23955 w 158643"/>
                <a:gd name="connsiteY129" fmla="*/ 183342 h 311920"/>
                <a:gd name="connsiteX130" fmla="*/ 24675 w 158643"/>
                <a:gd name="connsiteY130" fmla="*/ 180776 h 311920"/>
                <a:gd name="connsiteX131" fmla="*/ 25192 w 158643"/>
                <a:gd name="connsiteY131" fmla="*/ 178156 h 311920"/>
                <a:gd name="connsiteX132" fmla="*/ 25794 w 158643"/>
                <a:gd name="connsiteY132" fmla="*/ 172405 h 311920"/>
                <a:gd name="connsiteX133" fmla="*/ 26247 w 158643"/>
                <a:gd name="connsiteY133" fmla="*/ 169549 h 311920"/>
                <a:gd name="connsiteX134" fmla="*/ 26154 w 158643"/>
                <a:gd name="connsiteY134" fmla="*/ 166717 h 311920"/>
                <a:gd name="connsiteX135" fmla="*/ 24793 w 158643"/>
                <a:gd name="connsiteY135" fmla="*/ 163815 h 311920"/>
                <a:gd name="connsiteX136" fmla="*/ 21546 w 158643"/>
                <a:gd name="connsiteY136" fmla="*/ 158550 h 311920"/>
                <a:gd name="connsiteX137" fmla="*/ 21444 w 158643"/>
                <a:gd name="connsiteY137" fmla="*/ 157572 h 311920"/>
                <a:gd name="connsiteX138" fmla="*/ 21702 w 158643"/>
                <a:gd name="connsiteY138" fmla="*/ 153660 h 311920"/>
                <a:gd name="connsiteX139" fmla="*/ 21428 w 158643"/>
                <a:gd name="connsiteY139" fmla="*/ 150836 h 311920"/>
                <a:gd name="connsiteX140" fmla="*/ 20231 w 158643"/>
                <a:gd name="connsiteY140" fmla="*/ 148020 h 311920"/>
                <a:gd name="connsiteX141" fmla="*/ 18698 w 158643"/>
                <a:gd name="connsiteY141" fmla="*/ 145375 h 311920"/>
                <a:gd name="connsiteX142" fmla="*/ 17188 w 158643"/>
                <a:gd name="connsiteY142" fmla="*/ 140431 h 311920"/>
                <a:gd name="connsiteX143" fmla="*/ 16453 w 158643"/>
                <a:gd name="connsiteY143" fmla="*/ 132271 h 311920"/>
                <a:gd name="connsiteX144" fmla="*/ 16609 w 158643"/>
                <a:gd name="connsiteY144" fmla="*/ 129329 h 311920"/>
                <a:gd name="connsiteX145" fmla="*/ 16163 w 158643"/>
                <a:gd name="connsiteY145" fmla="*/ 126716 h 311920"/>
                <a:gd name="connsiteX146" fmla="*/ 15068 w 158643"/>
                <a:gd name="connsiteY146" fmla="*/ 124229 h 311920"/>
                <a:gd name="connsiteX147" fmla="*/ 15850 w 158643"/>
                <a:gd name="connsiteY147" fmla="*/ 119887 h 311920"/>
                <a:gd name="connsiteX148" fmla="*/ 25559 w 158643"/>
                <a:gd name="connsiteY148" fmla="*/ 104161 h 311920"/>
                <a:gd name="connsiteX149" fmla="*/ 25880 w 158643"/>
                <a:gd name="connsiteY149" fmla="*/ 102315 h 311920"/>
                <a:gd name="connsiteX150" fmla="*/ 25489 w 158643"/>
                <a:gd name="connsiteY150" fmla="*/ 97535 h 311920"/>
                <a:gd name="connsiteX151" fmla="*/ 25692 w 158643"/>
                <a:gd name="connsiteY151" fmla="*/ 94757 h 311920"/>
                <a:gd name="connsiteX152" fmla="*/ 26029 w 158643"/>
                <a:gd name="connsiteY152" fmla="*/ 93725 h 311920"/>
                <a:gd name="connsiteX153" fmla="*/ 26772 w 158643"/>
                <a:gd name="connsiteY153" fmla="*/ 93122 h 311920"/>
                <a:gd name="connsiteX154" fmla="*/ 28431 w 158643"/>
                <a:gd name="connsiteY154" fmla="*/ 92833 h 311920"/>
                <a:gd name="connsiteX155" fmla="*/ 36277 w 158643"/>
                <a:gd name="connsiteY155" fmla="*/ 92152 h 311920"/>
                <a:gd name="connsiteX156" fmla="*/ 37286 w 158643"/>
                <a:gd name="connsiteY156" fmla="*/ 91667 h 311920"/>
                <a:gd name="connsiteX157" fmla="*/ 39242 w 158643"/>
                <a:gd name="connsiteY157" fmla="*/ 90353 h 311920"/>
                <a:gd name="connsiteX158" fmla="*/ 41933 w 158643"/>
                <a:gd name="connsiteY158" fmla="*/ 87803 h 311920"/>
                <a:gd name="connsiteX159" fmla="*/ 43170 w 158643"/>
                <a:gd name="connsiteY159" fmla="*/ 87067 h 311920"/>
                <a:gd name="connsiteX160" fmla="*/ 44234 w 158643"/>
                <a:gd name="connsiteY160" fmla="*/ 87341 h 311920"/>
                <a:gd name="connsiteX161" fmla="*/ 44915 w 158643"/>
                <a:gd name="connsiteY161" fmla="*/ 88428 h 311920"/>
                <a:gd name="connsiteX162" fmla="*/ 45791 w 158643"/>
                <a:gd name="connsiteY162" fmla="*/ 89023 h 311920"/>
                <a:gd name="connsiteX163" fmla="*/ 48959 w 158643"/>
                <a:gd name="connsiteY163" fmla="*/ 87873 h 311920"/>
                <a:gd name="connsiteX164" fmla="*/ 50172 w 158643"/>
                <a:gd name="connsiteY164" fmla="*/ 87842 h 311920"/>
                <a:gd name="connsiteX165" fmla="*/ 51416 w 158643"/>
                <a:gd name="connsiteY165" fmla="*/ 88029 h 311920"/>
                <a:gd name="connsiteX166" fmla="*/ 51995 w 158643"/>
                <a:gd name="connsiteY166" fmla="*/ 86966 h 311920"/>
                <a:gd name="connsiteX167" fmla="*/ 52339 w 158643"/>
                <a:gd name="connsiteY167" fmla="*/ 85542 h 311920"/>
                <a:gd name="connsiteX168" fmla="*/ 52801 w 158643"/>
                <a:gd name="connsiteY168" fmla="*/ 84540 h 311920"/>
                <a:gd name="connsiteX169" fmla="*/ 53645 w 158643"/>
                <a:gd name="connsiteY169" fmla="*/ 83969 h 311920"/>
                <a:gd name="connsiteX170" fmla="*/ 57721 w 158643"/>
                <a:gd name="connsiteY170" fmla="*/ 83656 h 311920"/>
                <a:gd name="connsiteX171" fmla="*/ 60326 w 158643"/>
                <a:gd name="connsiteY171" fmla="*/ 83249 h 311920"/>
                <a:gd name="connsiteX172" fmla="*/ 63691 w 158643"/>
                <a:gd name="connsiteY172" fmla="*/ 82256 h 311920"/>
                <a:gd name="connsiteX173" fmla="*/ 64411 w 158643"/>
                <a:gd name="connsiteY173" fmla="*/ 82451 h 311920"/>
                <a:gd name="connsiteX174" fmla="*/ 67125 w 158643"/>
                <a:gd name="connsiteY174" fmla="*/ 86034 h 311920"/>
                <a:gd name="connsiteX175" fmla="*/ 67947 w 158643"/>
                <a:gd name="connsiteY175" fmla="*/ 86340 h 311920"/>
                <a:gd name="connsiteX176" fmla="*/ 69003 w 158643"/>
                <a:gd name="connsiteY176" fmla="*/ 86488 h 311920"/>
                <a:gd name="connsiteX177" fmla="*/ 69926 w 158643"/>
                <a:gd name="connsiteY177" fmla="*/ 85839 h 311920"/>
                <a:gd name="connsiteX178" fmla="*/ 67720 w 158643"/>
                <a:gd name="connsiteY178" fmla="*/ 83969 h 311920"/>
                <a:gd name="connsiteX179" fmla="*/ 67391 w 158643"/>
                <a:gd name="connsiteY179" fmla="*/ 82913 h 311920"/>
                <a:gd name="connsiteX180" fmla="*/ 67509 w 158643"/>
                <a:gd name="connsiteY180" fmla="*/ 81708 h 311920"/>
                <a:gd name="connsiteX181" fmla="*/ 68690 w 158643"/>
                <a:gd name="connsiteY181" fmla="*/ 79134 h 311920"/>
                <a:gd name="connsiteX182" fmla="*/ 70661 w 158643"/>
                <a:gd name="connsiteY182" fmla="*/ 77170 h 311920"/>
                <a:gd name="connsiteX183" fmla="*/ 75042 w 158643"/>
                <a:gd name="connsiteY183" fmla="*/ 74190 h 311920"/>
                <a:gd name="connsiteX184" fmla="*/ 79596 w 158643"/>
                <a:gd name="connsiteY184" fmla="*/ 70748 h 311920"/>
                <a:gd name="connsiteX185" fmla="*/ 80918 w 158643"/>
                <a:gd name="connsiteY185" fmla="*/ 70513 h 311920"/>
                <a:gd name="connsiteX186" fmla="*/ 82037 w 158643"/>
                <a:gd name="connsiteY186" fmla="*/ 71052 h 311920"/>
                <a:gd name="connsiteX187" fmla="*/ 82897 w 158643"/>
                <a:gd name="connsiteY187" fmla="*/ 75121 h 311920"/>
                <a:gd name="connsiteX188" fmla="*/ 82788 w 158643"/>
                <a:gd name="connsiteY188" fmla="*/ 75786 h 311920"/>
                <a:gd name="connsiteX189" fmla="*/ 83515 w 158643"/>
                <a:gd name="connsiteY189" fmla="*/ 75880 h 311920"/>
                <a:gd name="connsiteX190" fmla="*/ 84360 w 158643"/>
                <a:gd name="connsiteY190" fmla="*/ 75379 h 311920"/>
                <a:gd name="connsiteX191" fmla="*/ 85111 w 158643"/>
                <a:gd name="connsiteY191" fmla="*/ 73744 h 311920"/>
                <a:gd name="connsiteX192" fmla="*/ 85151 w 158643"/>
                <a:gd name="connsiteY192" fmla="*/ 72383 h 311920"/>
                <a:gd name="connsiteX193" fmla="*/ 84540 w 158643"/>
                <a:gd name="connsiteY193" fmla="*/ 71076 h 311920"/>
                <a:gd name="connsiteX194" fmla="*/ 84243 w 158643"/>
                <a:gd name="connsiteY194" fmla="*/ 69973 h 311920"/>
                <a:gd name="connsiteX195" fmla="*/ 84219 w 158643"/>
                <a:gd name="connsiteY195" fmla="*/ 68956 h 311920"/>
                <a:gd name="connsiteX196" fmla="*/ 86527 w 158643"/>
                <a:gd name="connsiteY196" fmla="*/ 66554 h 311920"/>
                <a:gd name="connsiteX197" fmla="*/ 88342 w 158643"/>
                <a:gd name="connsiteY197" fmla="*/ 64270 h 311920"/>
                <a:gd name="connsiteX198" fmla="*/ 89179 w 158643"/>
                <a:gd name="connsiteY198" fmla="*/ 61539 h 311920"/>
                <a:gd name="connsiteX199" fmla="*/ 89907 w 158643"/>
                <a:gd name="connsiteY199" fmla="*/ 60280 h 311920"/>
                <a:gd name="connsiteX200" fmla="*/ 91824 w 158643"/>
                <a:gd name="connsiteY200" fmla="*/ 58864 h 311920"/>
                <a:gd name="connsiteX201" fmla="*/ 92387 w 158643"/>
                <a:gd name="connsiteY201" fmla="*/ 59083 h 311920"/>
                <a:gd name="connsiteX202" fmla="*/ 92833 w 158643"/>
                <a:gd name="connsiteY202" fmla="*/ 60233 h 311920"/>
                <a:gd name="connsiteX203" fmla="*/ 93083 w 158643"/>
                <a:gd name="connsiteY203" fmla="*/ 61453 h 311920"/>
                <a:gd name="connsiteX204" fmla="*/ 92591 w 158643"/>
                <a:gd name="connsiteY204" fmla="*/ 62666 h 311920"/>
                <a:gd name="connsiteX205" fmla="*/ 91894 w 158643"/>
                <a:gd name="connsiteY205" fmla="*/ 63863 h 311920"/>
                <a:gd name="connsiteX206" fmla="*/ 91613 w 158643"/>
                <a:gd name="connsiteY206" fmla="*/ 65459 h 311920"/>
                <a:gd name="connsiteX207" fmla="*/ 92692 w 158643"/>
                <a:gd name="connsiteY207" fmla="*/ 65772 h 311920"/>
                <a:gd name="connsiteX208" fmla="*/ 93709 w 158643"/>
                <a:gd name="connsiteY208" fmla="*/ 65388 h 311920"/>
                <a:gd name="connsiteX209" fmla="*/ 95196 w 158643"/>
                <a:gd name="connsiteY209" fmla="*/ 62502 h 311920"/>
                <a:gd name="connsiteX210" fmla="*/ 96893 w 158643"/>
                <a:gd name="connsiteY210" fmla="*/ 59771 h 311920"/>
                <a:gd name="connsiteX211" fmla="*/ 97902 w 158643"/>
                <a:gd name="connsiteY211" fmla="*/ 58347 h 311920"/>
                <a:gd name="connsiteX212" fmla="*/ 99178 w 158643"/>
                <a:gd name="connsiteY212" fmla="*/ 57361 h 311920"/>
                <a:gd name="connsiteX213" fmla="*/ 101298 w 158643"/>
                <a:gd name="connsiteY213" fmla="*/ 57557 h 311920"/>
                <a:gd name="connsiteX214" fmla="*/ 103355 w 158643"/>
                <a:gd name="connsiteY214" fmla="*/ 58167 h 311920"/>
                <a:gd name="connsiteX215" fmla="*/ 99999 w 158643"/>
                <a:gd name="connsiteY215" fmla="*/ 55288 h 311920"/>
                <a:gd name="connsiteX216" fmla="*/ 99162 w 158643"/>
                <a:gd name="connsiteY216" fmla="*/ 51345 h 311920"/>
                <a:gd name="connsiteX217" fmla="*/ 103152 w 158643"/>
                <a:gd name="connsiteY217" fmla="*/ 44531 h 311920"/>
                <a:gd name="connsiteX218" fmla="*/ 103191 w 158643"/>
                <a:gd name="connsiteY218" fmla="*/ 43115 h 311920"/>
                <a:gd name="connsiteX219" fmla="*/ 103770 w 158643"/>
                <a:gd name="connsiteY219" fmla="*/ 42677 h 311920"/>
                <a:gd name="connsiteX220" fmla="*/ 104044 w 158643"/>
                <a:gd name="connsiteY220" fmla="*/ 42129 h 311920"/>
                <a:gd name="connsiteX221" fmla="*/ 101978 w 158643"/>
                <a:gd name="connsiteY221" fmla="*/ 39837 h 311920"/>
                <a:gd name="connsiteX222" fmla="*/ 101587 w 158643"/>
                <a:gd name="connsiteY222" fmla="*/ 38695 h 311920"/>
                <a:gd name="connsiteX223" fmla="*/ 101861 w 158643"/>
                <a:gd name="connsiteY223" fmla="*/ 36966 h 311920"/>
                <a:gd name="connsiteX224" fmla="*/ 102847 w 158643"/>
                <a:gd name="connsiteY224" fmla="*/ 35433 h 311920"/>
                <a:gd name="connsiteX225" fmla="*/ 103746 w 158643"/>
                <a:gd name="connsiteY225" fmla="*/ 34361 h 311920"/>
                <a:gd name="connsiteX226" fmla="*/ 105022 w 158643"/>
                <a:gd name="connsiteY226" fmla="*/ 33946 h 311920"/>
                <a:gd name="connsiteX227" fmla="*/ 106031 w 158643"/>
                <a:gd name="connsiteY227" fmla="*/ 34533 h 311920"/>
                <a:gd name="connsiteX228" fmla="*/ 108253 w 158643"/>
                <a:gd name="connsiteY228" fmla="*/ 36418 h 311920"/>
                <a:gd name="connsiteX229" fmla="*/ 109747 w 158643"/>
                <a:gd name="connsiteY229" fmla="*/ 36708 h 311920"/>
                <a:gd name="connsiteX230" fmla="*/ 111555 w 158643"/>
                <a:gd name="connsiteY230" fmla="*/ 34901 h 311920"/>
                <a:gd name="connsiteX231" fmla="*/ 113033 w 158643"/>
                <a:gd name="connsiteY231" fmla="*/ 32640 h 311920"/>
                <a:gd name="connsiteX232" fmla="*/ 115255 w 158643"/>
                <a:gd name="connsiteY232" fmla="*/ 31091 h 311920"/>
                <a:gd name="connsiteX233" fmla="*/ 117782 w 158643"/>
                <a:gd name="connsiteY233" fmla="*/ 30128 h 311920"/>
                <a:gd name="connsiteX234" fmla="*/ 121623 w 158643"/>
                <a:gd name="connsiteY234" fmla="*/ 26569 h 311920"/>
                <a:gd name="connsiteX235" fmla="*/ 124127 w 158643"/>
                <a:gd name="connsiteY235" fmla="*/ 19136 h 311920"/>
                <a:gd name="connsiteX236" fmla="*/ 124322 w 158643"/>
                <a:gd name="connsiteY236" fmla="*/ 16969 h 311920"/>
                <a:gd name="connsiteX237" fmla="*/ 123767 w 158643"/>
                <a:gd name="connsiteY237" fmla="*/ 14348 h 311920"/>
                <a:gd name="connsiteX238" fmla="*/ 122883 w 158643"/>
                <a:gd name="connsiteY238" fmla="*/ 11853 h 311920"/>
                <a:gd name="connsiteX239" fmla="*/ 121404 w 158643"/>
                <a:gd name="connsiteY239" fmla="*/ 8739 h 311920"/>
                <a:gd name="connsiteX240" fmla="*/ 121788 w 158643"/>
                <a:gd name="connsiteY240" fmla="*/ 8050 h 311920"/>
                <a:gd name="connsiteX241" fmla="*/ 123892 w 158643"/>
                <a:gd name="connsiteY241" fmla="*/ 8465 h 311920"/>
                <a:gd name="connsiteX242" fmla="*/ 124596 w 158643"/>
                <a:gd name="connsiteY242" fmla="*/ 8027 h 311920"/>
                <a:gd name="connsiteX243" fmla="*/ 126881 w 158643"/>
                <a:gd name="connsiteY243" fmla="*/ 5273 h 311920"/>
                <a:gd name="connsiteX244" fmla="*/ 130643 w 158643"/>
                <a:gd name="connsiteY244" fmla="*/ 0 h 311920"/>
                <a:gd name="connsiteX245" fmla="*/ 131880 w 158643"/>
                <a:gd name="connsiteY245" fmla="*/ 8 h 311920"/>
                <a:gd name="connsiteX246" fmla="*/ 132943 w 158643"/>
                <a:gd name="connsiteY246" fmla="*/ 986 h 311920"/>
                <a:gd name="connsiteX247" fmla="*/ 133343 w 158643"/>
                <a:gd name="connsiteY247" fmla="*/ 2433 h 311920"/>
                <a:gd name="connsiteX248" fmla="*/ 134094 w 158643"/>
                <a:gd name="connsiteY248" fmla="*/ 3497 h 311920"/>
                <a:gd name="connsiteX249" fmla="*/ 136636 w 158643"/>
                <a:gd name="connsiteY249" fmla="*/ 6001 h 311920"/>
                <a:gd name="connsiteX250" fmla="*/ 137911 w 158643"/>
                <a:gd name="connsiteY250" fmla="*/ 7800 h 311920"/>
                <a:gd name="connsiteX251" fmla="*/ 111641 w 158643"/>
                <a:gd name="connsiteY251" fmla="*/ 28657 h 311920"/>
                <a:gd name="connsiteX252" fmla="*/ 111672 w 158643"/>
                <a:gd name="connsiteY252" fmla="*/ 29471 h 311920"/>
                <a:gd name="connsiteX253" fmla="*/ 108785 w 158643"/>
                <a:gd name="connsiteY253" fmla="*/ 29135 h 311920"/>
                <a:gd name="connsiteX254" fmla="*/ 108331 w 158643"/>
                <a:gd name="connsiteY254" fmla="*/ 26326 h 311920"/>
                <a:gd name="connsiteX255" fmla="*/ 109747 w 158643"/>
                <a:gd name="connsiteY255" fmla="*/ 26240 h 311920"/>
                <a:gd name="connsiteX256" fmla="*/ 110060 w 158643"/>
                <a:gd name="connsiteY256" fmla="*/ 25090 h 311920"/>
                <a:gd name="connsiteX257" fmla="*/ 110920 w 158643"/>
                <a:gd name="connsiteY257" fmla="*/ 24949 h 311920"/>
                <a:gd name="connsiteX258" fmla="*/ 111852 w 158643"/>
                <a:gd name="connsiteY258" fmla="*/ 27445 h 311920"/>
                <a:gd name="connsiteX259" fmla="*/ 111641 w 158643"/>
                <a:gd name="connsiteY259" fmla="*/ 28657 h 311920"/>
                <a:gd name="connsiteX260" fmla="*/ 146650 w 158643"/>
                <a:gd name="connsiteY260" fmla="*/ 108668 h 311920"/>
                <a:gd name="connsiteX261" fmla="*/ 144186 w 158643"/>
                <a:gd name="connsiteY261" fmla="*/ 112861 h 311920"/>
                <a:gd name="connsiteX262" fmla="*/ 144882 w 158643"/>
                <a:gd name="connsiteY262" fmla="*/ 109364 h 311920"/>
                <a:gd name="connsiteX263" fmla="*/ 147738 w 158643"/>
                <a:gd name="connsiteY263" fmla="*/ 104326 h 311920"/>
                <a:gd name="connsiteX264" fmla="*/ 148551 w 158643"/>
                <a:gd name="connsiteY264" fmla="*/ 103942 h 311920"/>
                <a:gd name="connsiteX265" fmla="*/ 146650 w 158643"/>
                <a:gd name="connsiteY265" fmla="*/ 108668 h 311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</a:cxnLst>
              <a:rect l="l" t="t" r="r" b="b"/>
              <a:pathLst>
                <a:path w="158643" h="311920">
                  <a:moveTo>
                    <a:pt x="137911" y="7800"/>
                  </a:moveTo>
                  <a:lnTo>
                    <a:pt x="138921" y="10139"/>
                  </a:lnTo>
                  <a:lnTo>
                    <a:pt x="140094" y="12385"/>
                  </a:lnTo>
                  <a:lnTo>
                    <a:pt x="143763" y="17814"/>
                  </a:lnTo>
                  <a:lnTo>
                    <a:pt x="145336" y="19903"/>
                  </a:lnTo>
                  <a:lnTo>
                    <a:pt x="146674" y="22125"/>
                  </a:lnTo>
                  <a:lnTo>
                    <a:pt x="147323" y="26561"/>
                  </a:lnTo>
                  <a:lnTo>
                    <a:pt x="149662" y="33461"/>
                  </a:lnTo>
                  <a:lnTo>
                    <a:pt x="151861" y="43850"/>
                  </a:lnTo>
                  <a:lnTo>
                    <a:pt x="152534" y="54529"/>
                  </a:lnTo>
                  <a:lnTo>
                    <a:pt x="153214" y="59435"/>
                  </a:lnTo>
                  <a:lnTo>
                    <a:pt x="154927" y="64058"/>
                  </a:lnTo>
                  <a:lnTo>
                    <a:pt x="157736" y="68862"/>
                  </a:lnTo>
                  <a:lnTo>
                    <a:pt x="158644" y="74205"/>
                  </a:lnTo>
                  <a:lnTo>
                    <a:pt x="156922" y="79721"/>
                  </a:lnTo>
                  <a:lnTo>
                    <a:pt x="154443" y="84923"/>
                  </a:lnTo>
                  <a:lnTo>
                    <a:pt x="153801" y="85901"/>
                  </a:lnTo>
                  <a:lnTo>
                    <a:pt x="152635" y="87239"/>
                  </a:lnTo>
                  <a:lnTo>
                    <a:pt x="152111" y="87184"/>
                  </a:lnTo>
                  <a:lnTo>
                    <a:pt x="150124" y="85839"/>
                  </a:lnTo>
                  <a:lnTo>
                    <a:pt x="148497" y="83640"/>
                  </a:lnTo>
                  <a:lnTo>
                    <a:pt x="146439" y="78469"/>
                  </a:lnTo>
                  <a:lnTo>
                    <a:pt x="145688" y="75848"/>
                  </a:lnTo>
                  <a:lnTo>
                    <a:pt x="144828" y="75434"/>
                  </a:lnTo>
                  <a:lnTo>
                    <a:pt x="142418" y="75661"/>
                  </a:lnTo>
                  <a:lnTo>
                    <a:pt x="140673" y="77288"/>
                  </a:lnTo>
                  <a:lnTo>
                    <a:pt x="140352" y="78313"/>
                  </a:lnTo>
                  <a:lnTo>
                    <a:pt x="140728" y="81231"/>
                  </a:lnTo>
                  <a:lnTo>
                    <a:pt x="141393" y="83852"/>
                  </a:lnTo>
                  <a:lnTo>
                    <a:pt x="141682" y="86520"/>
                  </a:lnTo>
                  <a:lnTo>
                    <a:pt x="141737" y="89876"/>
                  </a:lnTo>
                  <a:lnTo>
                    <a:pt x="142387" y="90893"/>
                  </a:lnTo>
                  <a:lnTo>
                    <a:pt x="143341" y="91746"/>
                  </a:lnTo>
                  <a:lnTo>
                    <a:pt x="144334" y="93944"/>
                  </a:lnTo>
                  <a:lnTo>
                    <a:pt x="144507" y="99186"/>
                  </a:lnTo>
                  <a:lnTo>
                    <a:pt x="143896" y="101838"/>
                  </a:lnTo>
                  <a:lnTo>
                    <a:pt x="142199" y="104122"/>
                  </a:lnTo>
                  <a:lnTo>
                    <a:pt x="142301" y="105382"/>
                  </a:lnTo>
                  <a:lnTo>
                    <a:pt x="142934" y="106681"/>
                  </a:lnTo>
                  <a:lnTo>
                    <a:pt x="142332" y="107463"/>
                  </a:lnTo>
                  <a:lnTo>
                    <a:pt x="140071" y="108448"/>
                  </a:lnTo>
                  <a:lnTo>
                    <a:pt x="139155" y="109325"/>
                  </a:lnTo>
                  <a:lnTo>
                    <a:pt x="137935" y="111648"/>
                  </a:lnTo>
                  <a:lnTo>
                    <a:pt x="135956" y="116389"/>
                  </a:lnTo>
                  <a:lnTo>
                    <a:pt x="135690" y="118815"/>
                  </a:lnTo>
                  <a:lnTo>
                    <a:pt x="136926" y="126200"/>
                  </a:lnTo>
                  <a:lnTo>
                    <a:pt x="136582" y="131442"/>
                  </a:lnTo>
                  <a:lnTo>
                    <a:pt x="134062" y="141495"/>
                  </a:lnTo>
                  <a:lnTo>
                    <a:pt x="132607" y="146275"/>
                  </a:lnTo>
                  <a:lnTo>
                    <a:pt x="130550" y="151994"/>
                  </a:lnTo>
                  <a:lnTo>
                    <a:pt x="127404" y="159543"/>
                  </a:lnTo>
                  <a:lnTo>
                    <a:pt x="124291" y="169049"/>
                  </a:lnTo>
                  <a:lnTo>
                    <a:pt x="121647" y="178852"/>
                  </a:lnTo>
                  <a:lnTo>
                    <a:pt x="119691" y="184758"/>
                  </a:lnTo>
                  <a:lnTo>
                    <a:pt x="117469" y="190587"/>
                  </a:lnTo>
                  <a:lnTo>
                    <a:pt x="114425" y="200906"/>
                  </a:lnTo>
                  <a:lnTo>
                    <a:pt x="111844" y="211413"/>
                  </a:lnTo>
                  <a:lnTo>
                    <a:pt x="108002" y="223007"/>
                  </a:lnTo>
                  <a:lnTo>
                    <a:pt x="102698" y="235986"/>
                  </a:lnTo>
                  <a:lnTo>
                    <a:pt x="102127" y="237684"/>
                  </a:lnTo>
                  <a:lnTo>
                    <a:pt x="101024" y="244342"/>
                  </a:lnTo>
                  <a:lnTo>
                    <a:pt x="99835" y="250131"/>
                  </a:lnTo>
                  <a:lnTo>
                    <a:pt x="98411" y="255873"/>
                  </a:lnTo>
                  <a:lnTo>
                    <a:pt x="95438" y="265387"/>
                  </a:lnTo>
                  <a:lnTo>
                    <a:pt x="95102" y="268320"/>
                  </a:lnTo>
                  <a:lnTo>
                    <a:pt x="94429" y="271145"/>
                  </a:lnTo>
                  <a:lnTo>
                    <a:pt x="91565" y="277137"/>
                  </a:lnTo>
                  <a:lnTo>
                    <a:pt x="90353" y="279367"/>
                  </a:lnTo>
                  <a:lnTo>
                    <a:pt x="89500" y="281738"/>
                  </a:lnTo>
                  <a:lnTo>
                    <a:pt x="89015" y="284750"/>
                  </a:lnTo>
                  <a:lnTo>
                    <a:pt x="88162" y="287660"/>
                  </a:lnTo>
                  <a:lnTo>
                    <a:pt x="86065" y="293019"/>
                  </a:lnTo>
                  <a:lnTo>
                    <a:pt x="82944" y="297635"/>
                  </a:lnTo>
                  <a:lnTo>
                    <a:pt x="80816" y="299317"/>
                  </a:lnTo>
                  <a:lnTo>
                    <a:pt x="76216" y="301758"/>
                  </a:lnTo>
                  <a:lnTo>
                    <a:pt x="73885" y="302251"/>
                  </a:lnTo>
                  <a:lnTo>
                    <a:pt x="68713" y="302305"/>
                  </a:lnTo>
                  <a:lnTo>
                    <a:pt x="63706" y="303698"/>
                  </a:lnTo>
                  <a:lnTo>
                    <a:pt x="58488" y="306374"/>
                  </a:lnTo>
                  <a:lnTo>
                    <a:pt x="53465" y="309448"/>
                  </a:lnTo>
                  <a:lnTo>
                    <a:pt x="51541" y="310911"/>
                  </a:lnTo>
                  <a:lnTo>
                    <a:pt x="49421" y="311748"/>
                  </a:lnTo>
                  <a:lnTo>
                    <a:pt x="42786" y="311920"/>
                  </a:lnTo>
                  <a:lnTo>
                    <a:pt x="40799" y="311256"/>
                  </a:lnTo>
                  <a:lnTo>
                    <a:pt x="34157" y="306202"/>
                  </a:lnTo>
                  <a:lnTo>
                    <a:pt x="31583" y="305372"/>
                  </a:lnTo>
                  <a:lnTo>
                    <a:pt x="26709" y="304684"/>
                  </a:lnTo>
                  <a:lnTo>
                    <a:pt x="25239" y="304254"/>
                  </a:lnTo>
                  <a:lnTo>
                    <a:pt x="23901" y="303596"/>
                  </a:lnTo>
                  <a:lnTo>
                    <a:pt x="21929" y="300960"/>
                  </a:lnTo>
                  <a:lnTo>
                    <a:pt x="18017" y="298738"/>
                  </a:lnTo>
                  <a:lnTo>
                    <a:pt x="17078" y="298042"/>
                  </a:lnTo>
                  <a:lnTo>
                    <a:pt x="16484" y="296508"/>
                  </a:lnTo>
                  <a:lnTo>
                    <a:pt x="16077" y="294858"/>
                  </a:lnTo>
                  <a:lnTo>
                    <a:pt x="15060" y="293011"/>
                  </a:lnTo>
                  <a:lnTo>
                    <a:pt x="14309" y="289499"/>
                  </a:lnTo>
                  <a:lnTo>
                    <a:pt x="13034" y="287050"/>
                  </a:lnTo>
                  <a:lnTo>
                    <a:pt x="9435" y="282723"/>
                  </a:lnTo>
                  <a:lnTo>
                    <a:pt x="9052" y="281339"/>
                  </a:lnTo>
                  <a:lnTo>
                    <a:pt x="8762" y="276754"/>
                  </a:lnTo>
                  <a:lnTo>
                    <a:pt x="8880" y="273656"/>
                  </a:lnTo>
                  <a:lnTo>
                    <a:pt x="8528" y="267992"/>
                  </a:lnTo>
                  <a:lnTo>
                    <a:pt x="8942" y="265332"/>
                  </a:lnTo>
                  <a:lnTo>
                    <a:pt x="10210" y="262938"/>
                  </a:lnTo>
                  <a:lnTo>
                    <a:pt x="9693" y="260348"/>
                  </a:lnTo>
                  <a:lnTo>
                    <a:pt x="8348" y="257626"/>
                  </a:lnTo>
                  <a:lnTo>
                    <a:pt x="7847" y="254817"/>
                  </a:lnTo>
                  <a:lnTo>
                    <a:pt x="6861" y="252259"/>
                  </a:lnTo>
                  <a:lnTo>
                    <a:pt x="3090" y="247659"/>
                  </a:lnTo>
                  <a:lnTo>
                    <a:pt x="2206" y="245398"/>
                  </a:lnTo>
                  <a:lnTo>
                    <a:pt x="1596" y="243058"/>
                  </a:lnTo>
                  <a:lnTo>
                    <a:pt x="172" y="235775"/>
                  </a:lnTo>
                  <a:lnTo>
                    <a:pt x="0" y="233240"/>
                  </a:lnTo>
                  <a:lnTo>
                    <a:pt x="211" y="227889"/>
                  </a:lnTo>
                  <a:lnTo>
                    <a:pt x="735" y="225135"/>
                  </a:lnTo>
                  <a:lnTo>
                    <a:pt x="1651" y="223219"/>
                  </a:lnTo>
                  <a:lnTo>
                    <a:pt x="1878" y="221787"/>
                  </a:lnTo>
                  <a:lnTo>
                    <a:pt x="2472" y="220558"/>
                  </a:lnTo>
                  <a:lnTo>
                    <a:pt x="3364" y="219581"/>
                  </a:lnTo>
                  <a:lnTo>
                    <a:pt x="3967" y="218415"/>
                  </a:lnTo>
                  <a:lnTo>
                    <a:pt x="5375" y="211609"/>
                  </a:lnTo>
                  <a:lnTo>
                    <a:pt x="7158" y="210099"/>
                  </a:lnTo>
                  <a:lnTo>
                    <a:pt x="9803" y="209230"/>
                  </a:lnTo>
                  <a:lnTo>
                    <a:pt x="11923" y="207454"/>
                  </a:lnTo>
                  <a:lnTo>
                    <a:pt x="13143" y="205060"/>
                  </a:lnTo>
                  <a:lnTo>
                    <a:pt x="14364" y="200124"/>
                  </a:lnTo>
                  <a:lnTo>
                    <a:pt x="17697" y="195234"/>
                  </a:lnTo>
                  <a:lnTo>
                    <a:pt x="18886" y="192668"/>
                  </a:lnTo>
                  <a:lnTo>
                    <a:pt x="21577" y="188788"/>
                  </a:lnTo>
                  <a:lnTo>
                    <a:pt x="23955" y="183342"/>
                  </a:lnTo>
                  <a:lnTo>
                    <a:pt x="24675" y="180776"/>
                  </a:lnTo>
                  <a:lnTo>
                    <a:pt x="25192" y="178156"/>
                  </a:lnTo>
                  <a:lnTo>
                    <a:pt x="25794" y="172405"/>
                  </a:lnTo>
                  <a:lnTo>
                    <a:pt x="26247" y="169549"/>
                  </a:lnTo>
                  <a:lnTo>
                    <a:pt x="26154" y="166717"/>
                  </a:lnTo>
                  <a:lnTo>
                    <a:pt x="24793" y="163815"/>
                  </a:lnTo>
                  <a:lnTo>
                    <a:pt x="21546" y="158550"/>
                  </a:lnTo>
                  <a:lnTo>
                    <a:pt x="21444" y="157572"/>
                  </a:lnTo>
                  <a:lnTo>
                    <a:pt x="21702" y="153660"/>
                  </a:lnTo>
                  <a:lnTo>
                    <a:pt x="21428" y="150836"/>
                  </a:lnTo>
                  <a:lnTo>
                    <a:pt x="20231" y="148020"/>
                  </a:lnTo>
                  <a:lnTo>
                    <a:pt x="18698" y="145375"/>
                  </a:lnTo>
                  <a:lnTo>
                    <a:pt x="17188" y="140431"/>
                  </a:lnTo>
                  <a:lnTo>
                    <a:pt x="16453" y="132271"/>
                  </a:lnTo>
                  <a:lnTo>
                    <a:pt x="16609" y="129329"/>
                  </a:lnTo>
                  <a:lnTo>
                    <a:pt x="16163" y="126716"/>
                  </a:lnTo>
                  <a:lnTo>
                    <a:pt x="15068" y="124229"/>
                  </a:lnTo>
                  <a:lnTo>
                    <a:pt x="15850" y="119887"/>
                  </a:lnTo>
                  <a:lnTo>
                    <a:pt x="25559" y="104161"/>
                  </a:lnTo>
                  <a:lnTo>
                    <a:pt x="25880" y="102315"/>
                  </a:lnTo>
                  <a:lnTo>
                    <a:pt x="25489" y="97535"/>
                  </a:lnTo>
                  <a:lnTo>
                    <a:pt x="25692" y="94757"/>
                  </a:lnTo>
                  <a:lnTo>
                    <a:pt x="26029" y="93725"/>
                  </a:lnTo>
                  <a:lnTo>
                    <a:pt x="26772" y="93122"/>
                  </a:lnTo>
                  <a:lnTo>
                    <a:pt x="28431" y="92833"/>
                  </a:lnTo>
                  <a:lnTo>
                    <a:pt x="36277" y="92152"/>
                  </a:lnTo>
                  <a:lnTo>
                    <a:pt x="37286" y="91667"/>
                  </a:lnTo>
                  <a:lnTo>
                    <a:pt x="39242" y="90353"/>
                  </a:lnTo>
                  <a:lnTo>
                    <a:pt x="41933" y="87803"/>
                  </a:lnTo>
                  <a:lnTo>
                    <a:pt x="43170" y="87067"/>
                  </a:lnTo>
                  <a:lnTo>
                    <a:pt x="44234" y="87341"/>
                  </a:lnTo>
                  <a:lnTo>
                    <a:pt x="44915" y="88428"/>
                  </a:lnTo>
                  <a:lnTo>
                    <a:pt x="45791" y="89023"/>
                  </a:lnTo>
                  <a:lnTo>
                    <a:pt x="48959" y="87873"/>
                  </a:lnTo>
                  <a:lnTo>
                    <a:pt x="50172" y="87842"/>
                  </a:lnTo>
                  <a:lnTo>
                    <a:pt x="51416" y="88029"/>
                  </a:lnTo>
                  <a:lnTo>
                    <a:pt x="51995" y="86966"/>
                  </a:lnTo>
                  <a:lnTo>
                    <a:pt x="52339" y="85542"/>
                  </a:lnTo>
                  <a:lnTo>
                    <a:pt x="52801" y="84540"/>
                  </a:lnTo>
                  <a:lnTo>
                    <a:pt x="53645" y="83969"/>
                  </a:lnTo>
                  <a:lnTo>
                    <a:pt x="57721" y="83656"/>
                  </a:lnTo>
                  <a:lnTo>
                    <a:pt x="60326" y="83249"/>
                  </a:lnTo>
                  <a:lnTo>
                    <a:pt x="63691" y="82256"/>
                  </a:lnTo>
                  <a:lnTo>
                    <a:pt x="64411" y="82451"/>
                  </a:lnTo>
                  <a:lnTo>
                    <a:pt x="67125" y="86034"/>
                  </a:lnTo>
                  <a:lnTo>
                    <a:pt x="67947" y="86340"/>
                  </a:lnTo>
                  <a:lnTo>
                    <a:pt x="69003" y="86488"/>
                  </a:lnTo>
                  <a:lnTo>
                    <a:pt x="69926" y="85839"/>
                  </a:lnTo>
                  <a:lnTo>
                    <a:pt x="67720" y="83969"/>
                  </a:lnTo>
                  <a:lnTo>
                    <a:pt x="67391" y="82913"/>
                  </a:lnTo>
                  <a:lnTo>
                    <a:pt x="67509" y="81708"/>
                  </a:lnTo>
                  <a:lnTo>
                    <a:pt x="68690" y="79134"/>
                  </a:lnTo>
                  <a:lnTo>
                    <a:pt x="70661" y="77170"/>
                  </a:lnTo>
                  <a:lnTo>
                    <a:pt x="75042" y="74190"/>
                  </a:lnTo>
                  <a:lnTo>
                    <a:pt x="79596" y="70748"/>
                  </a:lnTo>
                  <a:lnTo>
                    <a:pt x="80918" y="70513"/>
                  </a:lnTo>
                  <a:lnTo>
                    <a:pt x="82037" y="71052"/>
                  </a:lnTo>
                  <a:lnTo>
                    <a:pt x="82897" y="75121"/>
                  </a:lnTo>
                  <a:lnTo>
                    <a:pt x="82788" y="75786"/>
                  </a:lnTo>
                  <a:lnTo>
                    <a:pt x="83515" y="75880"/>
                  </a:lnTo>
                  <a:lnTo>
                    <a:pt x="84360" y="75379"/>
                  </a:lnTo>
                  <a:lnTo>
                    <a:pt x="85111" y="73744"/>
                  </a:lnTo>
                  <a:lnTo>
                    <a:pt x="85151" y="72383"/>
                  </a:lnTo>
                  <a:lnTo>
                    <a:pt x="84540" y="71076"/>
                  </a:lnTo>
                  <a:lnTo>
                    <a:pt x="84243" y="69973"/>
                  </a:lnTo>
                  <a:lnTo>
                    <a:pt x="84219" y="68956"/>
                  </a:lnTo>
                  <a:lnTo>
                    <a:pt x="86527" y="66554"/>
                  </a:lnTo>
                  <a:lnTo>
                    <a:pt x="88342" y="64270"/>
                  </a:lnTo>
                  <a:lnTo>
                    <a:pt x="89179" y="61539"/>
                  </a:lnTo>
                  <a:lnTo>
                    <a:pt x="89907" y="60280"/>
                  </a:lnTo>
                  <a:lnTo>
                    <a:pt x="91824" y="58864"/>
                  </a:lnTo>
                  <a:lnTo>
                    <a:pt x="92387" y="59083"/>
                  </a:lnTo>
                  <a:lnTo>
                    <a:pt x="92833" y="60233"/>
                  </a:lnTo>
                  <a:lnTo>
                    <a:pt x="93083" y="61453"/>
                  </a:lnTo>
                  <a:lnTo>
                    <a:pt x="92591" y="62666"/>
                  </a:lnTo>
                  <a:lnTo>
                    <a:pt x="91894" y="63863"/>
                  </a:lnTo>
                  <a:lnTo>
                    <a:pt x="91613" y="65459"/>
                  </a:lnTo>
                  <a:lnTo>
                    <a:pt x="92692" y="65772"/>
                  </a:lnTo>
                  <a:lnTo>
                    <a:pt x="93709" y="65388"/>
                  </a:lnTo>
                  <a:lnTo>
                    <a:pt x="95196" y="62502"/>
                  </a:lnTo>
                  <a:lnTo>
                    <a:pt x="96893" y="59771"/>
                  </a:lnTo>
                  <a:lnTo>
                    <a:pt x="97902" y="58347"/>
                  </a:lnTo>
                  <a:lnTo>
                    <a:pt x="99178" y="57361"/>
                  </a:lnTo>
                  <a:lnTo>
                    <a:pt x="101298" y="57557"/>
                  </a:lnTo>
                  <a:lnTo>
                    <a:pt x="103355" y="58167"/>
                  </a:lnTo>
                  <a:lnTo>
                    <a:pt x="99999" y="55288"/>
                  </a:lnTo>
                  <a:lnTo>
                    <a:pt x="99162" y="51345"/>
                  </a:lnTo>
                  <a:lnTo>
                    <a:pt x="103152" y="44531"/>
                  </a:lnTo>
                  <a:lnTo>
                    <a:pt x="103191" y="43115"/>
                  </a:lnTo>
                  <a:lnTo>
                    <a:pt x="103770" y="42677"/>
                  </a:lnTo>
                  <a:lnTo>
                    <a:pt x="104044" y="42129"/>
                  </a:lnTo>
                  <a:lnTo>
                    <a:pt x="101978" y="39837"/>
                  </a:lnTo>
                  <a:lnTo>
                    <a:pt x="101587" y="38695"/>
                  </a:lnTo>
                  <a:lnTo>
                    <a:pt x="101861" y="36966"/>
                  </a:lnTo>
                  <a:lnTo>
                    <a:pt x="102847" y="35433"/>
                  </a:lnTo>
                  <a:lnTo>
                    <a:pt x="103746" y="34361"/>
                  </a:lnTo>
                  <a:lnTo>
                    <a:pt x="105022" y="33946"/>
                  </a:lnTo>
                  <a:lnTo>
                    <a:pt x="106031" y="34533"/>
                  </a:lnTo>
                  <a:lnTo>
                    <a:pt x="108253" y="36418"/>
                  </a:lnTo>
                  <a:lnTo>
                    <a:pt x="109747" y="36708"/>
                  </a:lnTo>
                  <a:lnTo>
                    <a:pt x="111555" y="34901"/>
                  </a:lnTo>
                  <a:lnTo>
                    <a:pt x="113033" y="32640"/>
                  </a:lnTo>
                  <a:lnTo>
                    <a:pt x="115255" y="31091"/>
                  </a:lnTo>
                  <a:lnTo>
                    <a:pt x="117782" y="30128"/>
                  </a:lnTo>
                  <a:lnTo>
                    <a:pt x="121623" y="26569"/>
                  </a:lnTo>
                  <a:lnTo>
                    <a:pt x="124127" y="19136"/>
                  </a:lnTo>
                  <a:lnTo>
                    <a:pt x="124322" y="16969"/>
                  </a:lnTo>
                  <a:lnTo>
                    <a:pt x="123767" y="14348"/>
                  </a:lnTo>
                  <a:lnTo>
                    <a:pt x="122883" y="11853"/>
                  </a:lnTo>
                  <a:lnTo>
                    <a:pt x="121404" y="8739"/>
                  </a:lnTo>
                  <a:lnTo>
                    <a:pt x="121788" y="8050"/>
                  </a:lnTo>
                  <a:lnTo>
                    <a:pt x="123892" y="8465"/>
                  </a:lnTo>
                  <a:lnTo>
                    <a:pt x="124596" y="8027"/>
                  </a:lnTo>
                  <a:lnTo>
                    <a:pt x="126881" y="5273"/>
                  </a:lnTo>
                  <a:lnTo>
                    <a:pt x="130643" y="0"/>
                  </a:lnTo>
                  <a:lnTo>
                    <a:pt x="131880" y="8"/>
                  </a:lnTo>
                  <a:lnTo>
                    <a:pt x="132943" y="986"/>
                  </a:lnTo>
                  <a:lnTo>
                    <a:pt x="133343" y="2433"/>
                  </a:lnTo>
                  <a:lnTo>
                    <a:pt x="134094" y="3497"/>
                  </a:lnTo>
                  <a:lnTo>
                    <a:pt x="136636" y="6001"/>
                  </a:lnTo>
                  <a:lnTo>
                    <a:pt x="137911" y="7800"/>
                  </a:lnTo>
                  <a:close/>
                  <a:moveTo>
                    <a:pt x="111641" y="28657"/>
                  </a:moveTo>
                  <a:lnTo>
                    <a:pt x="111672" y="29471"/>
                  </a:lnTo>
                  <a:lnTo>
                    <a:pt x="108785" y="29135"/>
                  </a:lnTo>
                  <a:lnTo>
                    <a:pt x="108331" y="26326"/>
                  </a:lnTo>
                  <a:lnTo>
                    <a:pt x="109747" y="26240"/>
                  </a:lnTo>
                  <a:lnTo>
                    <a:pt x="110060" y="25090"/>
                  </a:lnTo>
                  <a:lnTo>
                    <a:pt x="110920" y="24949"/>
                  </a:lnTo>
                  <a:lnTo>
                    <a:pt x="111852" y="27445"/>
                  </a:lnTo>
                  <a:lnTo>
                    <a:pt x="111641" y="28657"/>
                  </a:lnTo>
                  <a:close/>
                  <a:moveTo>
                    <a:pt x="146650" y="108668"/>
                  </a:moveTo>
                  <a:lnTo>
                    <a:pt x="144186" y="112861"/>
                  </a:lnTo>
                  <a:lnTo>
                    <a:pt x="144882" y="109364"/>
                  </a:lnTo>
                  <a:lnTo>
                    <a:pt x="147738" y="104326"/>
                  </a:lnTo>
                  <a:lnTo>
                    <a:pt x="148551" y="103942"/>
                  </a:lnTo>
                  <a:lnTo>
                    <a:pt x="146650" y="10866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2B2AC116-798F-8AFD-B715-35B11D48E6EC}"/>
                </a:ext>
              </a:extLst>
            </p:cNvPr>
            <p:cNvSpPr>
              <a:spLocks/>
            </p:cNvSpPr>
            <p:nvPr/>
          </p:nvSpPr>
          <p:spPr>
            <a:xfrm>
              <a:off x="7655697" y="3590361"/>
              <a:ext cx="41964" cy="49827"/>
            </a:xfrm>
            <a:custGeom>
              <a:avLst/>
              <a:gdLst>
                <a:gd name="connsiteX0" fmla="*/ 16640 w 41964"/>
                <a:gd name="connsiteY0" fmla="*/ 281 h 49827"/>
                <a:gd name="connsiteX1" fmla="*/ 16586 w 41964"/>
                <a:gd name="connsiteY1" fmla="*/ 649 h 49827"/>
                <a:gd name="connsiteX2" fmla="*/ 16687 w 41964"/>
                <a:gd name="connsiteY2" fmla="*/ 1737 h 49827"/>
                <a:gd name="connsiteX3" fmla="*/ 17180 w 41964"/>
                <a:gd name="connsiteY3" fmla="*/ 2793 h 49827"/>
                <a:gd name="connsiteX4" fmla="*/ 18925 w 41964"/>
                <a:gd name="connsiteY4" fmla="*/ 3873 h 49827"/>
                <a:gd name="connsiteX5" fmla="*/ 21483 w 41964"/>
                <a:gd name="connsiteY5" fmla="*/ 6016 h 49827"/>
                <a:gd name="connsiteX6" fmla="*/ 24487 w 41964"/>
                <a:gd name="connsiteY6" fmla="*/ 9944 h 49827"/>
                <a:gd name="connsiteX7" fmla="*/ 25864 w 41964"/>
                <a:gd name="connsiteY7" fmla="*/ 11102 h 49827"/>
                <a:gd name="connsiteX8" fmla="*/ 27108 w 41964"/>
                <a:gd name="connsiteY8" fmla="*/ 11391 h 49827"/>
                <a:gd name="connsiteX9" fmla="*/ 29526 w 41964"/>
                <a:gd name="connsiteY9" fmla="*/ 13010 h 49827"/>
                <a:gd name="connsiteX10" fmla="*/ 31215 w 41964"/>
                <a:gd name="connsiteY10" fmla="*/ 13409 h 49827"/>
                <a:gd name="connsiteX11" fmla="*/ 33101 w 41964"/>
                <a:gd name="connsiteY11" fmla="*/ 13855 h 49827"/>
                <a:gd name="connsiteX12" fmla="*/ 38014 w 41964"/>
                <a:gd name="connsiteY12" fmla="*/ 17243 h 49827"/>
                <a:gd name="connsiteX13" fmla="*/ 40228 w 41964"/>
                <a:gd name="connsiteY13" fmla="*/ 18229 h 49827"/>
                <a:gd name="connsiteX14" fmla="*/ 41793 w 41964"/>
                <a:gd name="connsiteY14" fmla="*/ 19504 h 49827"/>
                <a:gd name="connsiteX15" fmla="*/ 41965 w 41964"/>
                <a:gd name="connsiteY15" fmla="*/ 20701 h 49827"/>
                <a:gd name="connsiteX16" fmla="*/ 41894 w 41964"/>
                <a:gd name="connsiteY16" fmla="*/ 21444 h 49827"/>
                <a:gd name="connsiteX17" fmla="*/ 39055 w 41964"/>
                <a:gd name="connsiteY17" fmla="*/ 22304 h 49827"/>
                <a:gd name="connsiteX18" fmla="*/ 38561 w 41964"/>
                <a:gd name="connsiteY18" fmla="*/ 23627 h 49827"/>
                <a:gd name="connsiteX19" fmla="*/ 37185 w 41964"/>
                <a:gd name="connsiteY19" fmla="*/ 23470 h 49827"/>
                <a:gd name="connsiteX20" fmla="*/ 35518 w 41964"/>
                <a:gd name="connsiteY20" fmla="*/ 23462 h 49827"/>
                <a:gd name="connsiteX21" fmla="*/ 34978 w 41964"/>
                <a:gd name="connsiteY21" fmla="*/ 24299 h 49827"/>
                <a:gd name="connsiteX22" fmla="*/ 35777 w 41964"/>
                <a:gd name="connsiteY22" fmla="*/ 25676 h 49827"/>
                <a:gd name="connsiteX23" fmla="*/ 36293 w 41964"/>
                <a:gd name="connsiteY23" fmla="*/ 27288 h 49827"/>
                <a:gd name="connsiteX24" fmla="*/ 35878 w 41964"/>
                <a:gd name="connsiteY24" fmla="*/ 29502 h 49827"/>
                <a:gd name="connsiteX25" fmla="*/ 35737 w 41964"/>
                <a:gd name="connsiteY25" fmla="*/ 29792 h 49827"/>
                <a:gd name="connsiteX26" fmla="*/ 35338 w 41964"/>
                <a:gd name="connsiteY26" fmla="*/ 29713 h 49827"/>
                <a:gd name="connsiteX27" fmla="*/ 32991 w 41964"/>
                <a:gd name="connsiteY27" fmla="*/ 30996 h 49827"/>
                <a:gd name="connsiteX28" fmla="*/ 31255 w 41964"/>
                <a:gd name="connsiteY28" fmla="*/ 31599 h 49827"/>
                <a:gd name="connsiteX29" fmla="*/ 29682 w 41964"/>
                <a:gd name="connsiteY29" fmla="*/ 31904 h 49827"/>
                <a:gd name="connsiteX30" fmla="*/ 28939 w 41964"/>
                <a:gd name="connsiteY30" fmla="*/ 31286 h 49827"/>
                <a:gd name="connsiteX31" fmla="*/ 28571 w 41964"/>
                <a:gd name="connsiteY31" fmla="*/ 30449 h 49827"/>
                <a:gd name="connsiteX32" fmla="*/ 28641 w 41964"/>
                <a:gd name="connsiteY32" fmla="*/ 28024 h 49827"/>
                <a:gd name="connsiteX33" fmla="*/ 28352 w 41964"/>
                <a:gd name="connsiteY33" fmla="*/ 27202 h 49827"/>
                <a:gd name="connsiteX34" fmla="*/ 27820 w 41964"/>
                <a:gd name="connsiteY34" fmla="*/ 26803 h 49827"/>
                <a:gd name="connsiteX35" fmla="*/ 26740 w 41964"/>
                <a:gd name="connsiteY35" fmla="*/ 27374 h 49827"/>
                <a:gd name="connsiteX36" fmla="*/ 25496 w 41964"/>
                <a:gd name="connsiteY36" fmla="*/ 29260 h 49827"/>
                <a:gd name="connsiteX37" fmla="*/ 24331 w 41964"/>
                <a:gd name="connsiteY37" fmla="*/ 31435 h 49827"/>
                <a:gd name="connsiteX38" fmla="*/ 22586 w 41964"/>
                <a:gd name="connsiteY38" fmla="*/ 33703 h 49827"/>
                <a:gd name="connsiteX39" fmla="*/ 21147 w 41964"/>
                <a:gd name="connsiteY39" fmla="*/ 35878 h 49827"/>
                <a:gd name="connsiteX40" fmla="*/ 19598 w 41964"/>
                <a:gd name="connsiteY40" fmla="*/ 38624 h 49827"/>
                <a:gd name="connsiteX41" fmla="*/ 18542 w 41964"/>
                <a:gd name="connsiteY41" fmla="*/ 40885 h 49827"/>
                <a:gd name="connsiteX42" fmla="*/ 19636 w 41964"/>
                <a:gd name="connsiteY42" fmla="*/ 42168 h 49827"/>
                <a:gd name="connsiteX43" fmla="*/ 20309 w 41964"/>
                <a:gd name="connsiteY43" fmla="*/ 43936 h 49827"/>
                <a:gd name="connsiteX44" fmla="*/ 20106 w 41964"/>
                <a:gd name="connsiteY44" fmla="*/ 45266 h 49827"/>
                <a:gd name="connsiteX45" fmla="*/ 20302 w 41964"/>
                <a:gd name="connsiteY45" fmla="*/ 46041 h 49827"/>
                <a:gd name="connsiteX46" fmla="*/ 19957 w 41964"/>
                <a:gd name="connsiteY46" fmla="*/ 48365 h 49827"/>
                <a:gd name="connsiteX47" fmla="*/ 19895 w 41964"/>
                <a:gd name="connsiteY47" fmla="*/ 49827 h 49827"/>
                <a:gd name="connsiteX48" fmla="*/ 16468 w 41964"/>
                <a:gd name="connsiteY48" fmla="*/ 47488 h 49827"/>
                <a:gd name="connsiteX49" fmla="*/ 15060 w 41964"/>
                <a:gd name="connsiteY49" fmla="*/ 44194 h 49827"/>
                <a:gd name="connsiteX50" fmla="*/ 10053 w 41964"/>
                <a:gd name="connsiteY50" fmla="*/ 38617 h 49827"/>
                <a:gd name="connsiteX51" fmla="*/ 4319 w 41964"/>
                <a:gd name="connsiteY51" fmla="*/ 34814 h 49827"/>
                <a:gd name="connsiteX52" fmla="*/ 4013 w 41964"/>
                <a:gd name="connsiteY52" fmla="*/ 34212 h 49827"/>
                <a:gd name="connsiteX53" fmla="*/ 4326 w 41964"/>
                <a:gd name="connsiteY53" fmla="*/ 33476 h 49827"/>
                <a:gd name="connsiteX54" fmla="*/ 4600 w 41964"/>
                <a:gd name="connsiteY54" fmla="*/ 32897 h 49827"/>
                <a:gd name="connsiteX55" fmla="*/ 3403 w 41964"/>
                <a:gd name="connsiteY55" fmla="*/ 32851 h 49827"/>
                <a:gd name="connsiteX56" fmla="*/ 2574 w 41964"/>
                <a:gd name="connsiteY56" fmla="*/ 33320 h 49827"/>
                <a:gd name="connsiteX57" fmla="*/ 1776 w 41964"/>
                <a:gd name="connsiteY57" fmla="*/ 33187 h 49827"/>
                <a:gd name="connsiteX58" fmla="*/ 884 w 41964"/>
                <a:gd name="connsiteY58" fmla="*/ 31755 h 49827"/>
                <a:gd name="connsiteX59" fmla="*/ 39 w 41964"/>
                <a:gd name="connsiteY59" fmla="*/ 30519 h 49827"/>
                <a:gd name="connsiteX60" fmla="*/ 0 w 41964"/>
                <a:gd name="connsiteY60" fmla="*/ 29424 h 49827"/>
                <a:gd name="connsiteX61" fmla="*/ 383 w 41964"/>
                <a:gd name="connsiteY61" fmla="*/ 29283 h 49827"/>
                <a:gd name="connsiteX62" fmla="*/ 954 w 41964"/>
                <a:gd name="connsiteY62" fmla="*/ 28845 h 49827"/>
                <a:gd name="connsiteX63" fmla="*/ 2167 w 41964"/>
                <a:gd name="connsiteY63" fmla="*/ 27632 h 49827"/>
                <a:gd name="connsiteX64" fmla="*/ 2409 w 41964"/>
                <a:gd name="connsiteY64" fmla="*/ 26991 h 49827"/>
                <a:gd name="connsiteX65" fmla="*/ 2347 w 41964"/>
                <a:gd name="connsiteY65" fmla="*/ 26021 h 49827"/>
                <a:gd name="connsiteX66" fmla="*/ 649 w 41964"/>
                <a:gd name="connsiteY66" fmla="*/ 22954 h 49827"/>
                <a:gd name="connsiteX67" fmla="*/ 407 w 41964"/>
                <a:gd name="connsiteY67" fmla="*/ 20959 h 49827"/>
                <a:gd name="connsiteX68" fmla="*/ 164 w 41964"/>
                <a:gd name="connsiteY68" fmla="*/ 17243 h 49827"/>
                <a:gd name="connsiteX69" fmla="*/ 524 w 41964"/>
                <a:gd name="connsiteY69" fmla="*/ 16366 h 49827"/>
                <a:gd name="connsiteX70" fmla="*/ 1142 w 41964"/>
                <a:gd name="connsiteY70" fmla="*/ 15936 h 49827"/>
                <a:gd name="connsiteX71" fmla="*/ 4107 w 41964"/>
                <a:gd name="connsiteY71" fmla="*/ 15475 h 49827"/>
                <a:gd name="connsiteX72" fmla="*/ 4068 w 41964"/>
                <a:gd name="connsiteY72" fmla="*/ 12572 h 49827"/>
                <a:gd name="connsiteX73" fmla="*/ 4248 w 41964"/>
                <a:gd name="connsiteY73" fmla="*/ 11696 h 49827"/>
                <a:gd name="connsiteX74" fmla="*/ 4842 w 41964"/>
                <a:gd name="connsiteY74" fmla="*/ 10491 h 49827"/>
                <a:gd name="connsiteX75" fmla="*/ 5218 w 41964"/>
                <a:gd name="connsiteY75" fmla="*/ 9388 h 49827"/>
                <a:gd name="connsiteX76" fmla="*/ 6869 w 41964"/>
                <a:gd name="connsiteY76" fmla="*/ 7800 h 49827"/>
                <a:gd name="connsiteX77" fmla="*/ 9106 w 41964"/>
                <a:gd name="connsiteY77" fmla="*/ 5914 h 49827"/>
                <a:gd name="connsiteX78" fmla="*/ 10084 w 41964"/>
                <a:gd name="connsiteY78" fmla="*/ 5852 h 49827"/>
                <a:gd name="connsiteX79" fmla="*/ 10937 w 41964"/>
                <a:gd name="connsiteY79" fmla="*/ 6118 h 49827"/>
                <a:gd name="connsiteX80" fmla="*/ 11907 w 41964"/>
                <a:gd name="connsiteY80" fmla="*/ 7745 h 49827"/>
                <a:gd name="connsiteX81" fmla="*/ 12963 w 41964"/>
                <a:gd name="connsiteY81" fmla="*/ 7534 h 49827"/>
                <a:gd name="connsiteX82" fmla="*/ 13182 w 41964"/>
                <a:gd name="connsiteY82" fmla="*/ 5578 h 49827"/>
                <a:gd name="connsiteX83" fmla="*/ 11798 w 41964"/>
                <a:gd name="connsiteY83" fmla="*/ 3020 h 49827"/>
                <a:gd name="connsiteX84" fmla="*/ 11062 w 41964"/>
                <a:gd name="connsiteY84" fmla="*/ 1385 h 49827"/>
                <a:gd name="connsiteX85" fmla="*/ 11289 w 41964"/>
                <a:gd name="connsiteY85" fmla="*/ 477 h 49827"/>
                <a:gd name="connsiteX86" fmla="*/ 11805 w 41964"/>
                <a:gd name="connsiteY86" fmla="*/ 0 h 49827"/>
                <a:gd name="connsiteX87" fmla="*/ 13002 w 41964"/>
                <a:gd name="connsiteY87" fmla="*/ 297 h 49827"/>
                <a:gd name="connsiteX88" fmla="*/ 14137 w 41964"/>
                <a:gd name="connsiteY88" fmla="*/ 751 h 49827"/>
                <a:gd name="connsiteX89" fmla="*/ 14848 w 41964"/>
                <a:gd name="connsiteY89" fmla="*/ 446 h 49827"/>
                <a:gd name="connsiteX90" fmla="*/ 15983 w 41964"/>
                <a:gd name="connsiteY90" fmla="*/ 211 h 4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41964" h="49827">
                  <a:moveTo>
                    <a:pt x="16640" y="281"/>
                  </a:moveTo>
                  <a:lnTo>
                    <a:pt x="16586" y="649"/>
                  </a:lnTo>
                  <a:lnTo>
                    <a:pt x="16687" y="1737"/>
                  </a:lnTo>
                  <a:lnTo>
                    <a:pt x="17180" y="2793"/>
                  </a:lnTo>
                  <a:lnTo>
                    <a:pt x="18925" y="3873"/>
                  </a:lnTo>
                  <a:lnTo>
                    <a:pt x="21483" y="6016"/>
                  </a:lnTo>
                  <a:lnTo>
                    <a:pt x="24487" y="9944"/>
                  </a:lnTo>
                  <a:lnTo>
                    <a:pt x="25864" y="11102"/>
                  </a:lnTo>
                  <a:lnTo>
                    <a:pt x="27108" y="11391"/>
                  </a:lnTo>
                  <a:lnTo>
                    <a:pt x="29526" y="13010"/>
                  </a:lnTo>
                  <a:lnTo>
                    <a:pt x="31215" y="13409"/>
                  </a:lnTo>
                  <a:lnTo>
                    <a:pt x="33101" y="13855"/>
                  </a:lnTo>
                  <a:lnTo>
                    <a:pt x="38014" y="17243"/>
                  </a:lnTo>
                  <a:lnTo>
                    <a:pt x="40228" y="18229"/>
                  </a:lnTo>
                  <a:lnTo>
                    <a:pt x="41793" y="19504"/>
                  </a:lnTo>
                  <a:lnTo>
                    <a:pt x="41965" y="20701"/>
                  </a:lnTo>
                  <a:lnTo>
                    <a:pt x="41894" y="21444"/>
                  </a:lnTo>
                  <a:lnTo>
                    <a:pt x="39055" y="22304"/>
                  </a:lnTo>
                  <a:lnTo>
                    <a:pt x="38561" y="23627"/>
                  </a:lnTo>
                  <a:lnTo>
                    <a:pt x="37185" y="23470"/>
                  </a:lnTo>
                  <a:lnTo>
                    <a:pt x="35518" y="23462"/>
                  </a:lnTo>
                  <a:lnTo>
                    <a:pt x="34978" y="24299"/>
                  </a:lnTo>
                  <a:lnTo>
                    <a:pt x="35777" y="25676"/>
                  </a:lnTo>
                  <a:lnTo>
                    <a:pt x="36293" y="27288"/>
                  </a:lnTo>
                  <a:lnTo>
                    <a:pt x="35878" y="29502"/>
                  </a:lnTo>
                  <a:lnTo>
                    <a:pt x="35737" y="29792"/>
                  </a:lnTo>
                  <a:lnTo>
                    <a:pt x="35338" y="29713"/>
                  </a:lnTo>
                  <a:lnTo>
                    <a:pt x="32991" y="30996"/>
                  </a:lnTo>
                  <a:lnTo>
                    <a:pt x="31255" y="31599"/>
                  </a:lnTo>
                  <a:lnTo>
                    <a:pt x="29682" y="31904"/>
                  </a:lnTo>
                  <a:lnTo>
                    <a:pt x="28939" y="31286"/>
                  </a:lnTo>
                  <a:lnTo>
                    <a:pt x="28571" y="30449"/>
                  </a:lnTo>
                  <a:lnTo>
                    <a:pt x="28641" y="28024"/>
                  </a:lnTo>
                  <a:lnTo>
                    <a:pt x="28352" y="27202"/>
                  </a:lnTo>
                  <a:lnTo>
                    <a:pt x="27820" y="26803"/>
                  </a:lnTo>
                  <a:lnTo>
                    <a:pt x="26740" y="27374"/>
                  </a:lnTo>
                  <a:lnTo>
                    <a:pt x="25496" y="29260"/>
                  </a:lnTo>
                  <a:lnTo>
                    <a:pt x="24331" y="31435"/>
                  </a:lnTo>
                  <a:lnTo>
                    <a:pt x="22586" y="33703"/>
                  </a:lnTo>
                  <a:lnTo>
                    <a:pt x="21147" y="35878"/>
                  </a:lnTo>
                  <a:lnTo>
                    <a:pt x="19598" y="38624"/>
                  </a:lnTo>
                  <a:lnTo>
                    <a:pt x="18542" y="40885"/>
                  </a:lnTo>
                  <a:lnTo>
                    <a:pt x="19636" y="42168"/>
                  </a:lnTo>
                  <a:lnTo>
                    <a:pt x="20309" y="43936"/>
                  </a:lnTo>
                  <a:lnTo>
                    <a:pt x="20106" y="45266"/>
                  </a:lnTo>
                  <a:lnTo>
                    <a:pt x="20302" y="46041"/>
                  </a:lnTo>
                  <a:lnTo>
                    <a:pt x="19957" y="48365"/>
                  </a:lnTo>
                  <a:lnTo>
                    <a:pt x="19895" y="49827"/>
                  </a:lnTo>
                  <a:lnTo>
                    <a:pt x="16468" y="47488"/>
                  </a:lnTo>
                  <a:lnTo>
                    <a:pt x="15060" y="44194"/>
                  </a:lnTo>
                  <a:lnTo>
                    <a:pt x="10053" y="38617"/>
                  </a:lnTo>
                  <a:lnTo>
                    <a:pt x="4319" y="34814"/>
                  </a:lnTo>
                  <a:lnTo>
                    <a:pt x="4013" y="34212"/>
                  </a:lnTo>
                  <a:lnTo>
                    <a:pt x="4326" y="33476"/>
                  </a:lnTo>
                  <a:lnTo>
                    <a:pt x="4600" y="32897"/>
                  </a:lnTo>
                  <a:lnTo>
                    <a:pt x="3403" y="32851"/>
                  </a:lnTo>
                  <a:lnTo>
                    <a:pt x="2574" y="33320"/>
                  </a:lnTo>
                  <a:lnTo>
                    <a:pt x="1776" y="33187"/>
                  </a:lnTo>
                  <a:lnTo>
                    <a:pt x="884" y="31755"/>
                  </a:lnTo>
                  <a:lnTo>
                    <a:pt x="39" y="30519"/>
                  </a:lnTo>
                  <a:lnTo>
                    <a:pt x="0" y="29424"/>
                  </a:lnTo>
                  <a:lnTo>
                    <a:pt x="383" y="29283"/>
                  </a:lnTo>
                  <a:lnTo>
                    <a:pt x="954" y="28845"/>
                  </a:lnTo>
                  <a:lnTo>
                    <a:pt x="2167" y="27632"/>
                  </a:lnTo>
                  <a:lnTo>
                    <a:pt x="2409" y="26991"/>
                  </a:lnTo>
                  <a:lnTo>
                    <a:pt x="2347" y="26021"/>
                  </a:lnTo>
                  <a:lnTo>
                    <a:pt x="649" y="22954"/>
                  </a:lnTo>
                  <a:lnTo>
                    <a:pt x="407" y="20959"/>
                  </a:lnTo>
                  <a:lnTo>
                    <a:pt x="164" y="17243"/>
                  </a:lnTo>
                  <a:lnTo>
                    <a:pt x="524" y="16366"/>
                  </a:lnTo>
                  <a:lnTo>
                    <a:pt x="1142" y="15936"/>
                  </a:lnTo>
                  <a:lnTo>
                    <a:pt x="4107" y="15475"/>
                  </a:lnTo>
                  <a:lnTo>
                    <a:pt x="4068" y="12572"/>
                  </a:lnTo>
                  <a:lnTo>
                    <a:pt x="4248" y="11696"/>
                  </a:lnTo>
                  <a:lnTo>
                    <a:pt x="4842" y="10491"/>
                  </a:lnTo>
                  <a:lnTo>
                    <a:pt x="5218" y="9388"/>
                  </a:lnTo>
                  <a:lnTo>
                    <a:pt x="6869" y="7800"/>
                  </a:lnTo>
                  <a:lnTo>
                    <a:pt x="9106" y="5914"/>
                  </a:lnTo>
                  <a:lnTo>
                    <a:pt x="10084" y="5852"/>
                  </a:lnTo>
                  <a:lnTo>
                    <a:pt x="10937" y="6118"/>
                  </a:lnTo>
                  <a:lnTo>
                    <a:pt x="11907" y="7745"/>
                  </a:lnTo>
                  <a:lnTo>
                    <a:pt x="12963" y="7534"/>
                  </a:lnTo>
                  <a:lnTo>
                    <a:pt x="13182" y="5578"/>
                  </a:lnTo>
                  <a:lnTo>
                    <a:pt x="11798" y="3020"/>
                  </a:lnTo>
                  <a:lnTo>
                    <a:pt x="11062" y="1385"/>
                  </a:lnTo>
                  <a:lnTo>
                    <a:pt x="11289" y="477"/>
                  </a:lnTo>
                  <a:lnTo>
                    <a:pt x="11805" y="0"/>
                  </a:lnTo>
                  <a:lnTo>
                    <a:pt x="13002" y="297"/>
                  </a:lnTo>
                  <a:lnTo>
                    <a:pt x="14137" y="751"/>
                  </a:lnTo>
                  <a:lnTo>
                    <a:pt x="14848" y="446"/>
                  </a:lnTo>
                  <a:lnTo>
                    <a:pt x="15983" y="21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EC9FBDC8-C0B4-696A-3CEE-BB223FF96D52}"/>
                </a:ext>
              </a:extLst>
            </p:cNvPr>
            <p:cNvSpPr>
              <a:spLocks/>
            </p:cNvSpPr>
            <p:nvPr/>
          </p:nvSpPr>
          <p:spPr>
            <a:xfrm>
              <a:off x="5864944" y="4246708"/>
              <a:ext cx="2495" cy="1064"/>
            </a:xfrm>
            <a:custGeom>
              <a:avLst/>
              <a:gdLst>
                <a:gd name="connsiteX0" fmla="*/ 2457 w 2495"/>
                <a:gd name="connsiteY0" fmla="*/ 1064 h 1064"/>
                <a:gd name="connsiteX1" fmla="*/ 0 w 2495"/>
                <a:gd name="connsiteY1" fmla="*/ 1064 h 1064"/>
                <a:gd name="connsiteX2" fmla="*/ 180 w 2495"/>
                <a:gd name="connsiteY2" fmla="*/ 563 h 1064"/>
                <a:gd name="connsiteX3" fmla="*/ 1322 w 2495"/>
                <a:gd name="connsiteY3" fmla="*/ 0 h 1064"/>
                <a:gd name="connsiteX4" fmla="*/ 2159 w 2495"/>
                <a:gd name="connsiteY4" fmla="*/ 47 h 1064"/>
                <a:gd name="connsiteX5" fmla="*/ 2496 w 2495"/>
                <a:gd name="connsiteY5" fmla="*/ 25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95" h="1064">
                  <a:moveTo>
                    <a:pt x="2457" y="1064"/>
                  </a:moveTo>
                  <a:lnTo>
                    <a:pt x="0" y="1064"/>
                  </a:lnTo>
                  <a:lnTo>
                    <a:pt x="180" y="563"/>
                  </a:lnTo>
                  <a:lnTo>
                    <a:pt x="1322" y="0"/>
                  </a:lnTo>
                  <a:lnTo>
                    <a:pt x="2159" y="47"/>
                  </a:lnTo>
                  <a:lnTo>
                    <a:pt x="2496" y="25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C9AA8566-7577-6A7D-D1C1-C55693FF6945}"/>
                </a:ext>
              </a:extLst>
            </p:cNvPr>
            <p:cNvSpPr>
              <a:spLocks/>
            </p:cNvSpPr>
            <p:nvPr/>
          </p:nvSpPr>
          <p:spPr>
            <a:xfrm>
              <a:off x="10914204" y="4403482"/>
              <a:ext cx="107838" cy="118439"/>
            </a:xfrm>
            <a:custGeom>
              <a:avLst/>
              <a:gdLst>
                <a:gd name="connsiteX0" fmla="*/ 1001 w 107838"/>
                <a:gd name="connsiteY0" fmla="*/ 336 h 118439"/>
                <a:gd name="connsiteX1" fmla="*/ 430 w 107838"/>
                <a:gd name="connsiteY1" fmla="*/ 493 h 118439"/>
                <a:gd name="connsiteX2" fmla="*/ 0 w 107838"/>
                <a:gd name="connsiteY2" fmla="*/ 336 h 118439"/>
                <a:gd name="connsiteX3" fmla="*/ 313 w 107838"/>
                <a:gd name="connsiteY3" fmla="*/ 47 h 118439"/>
                <a:gd name="connsiteX4" fmla="*/ 955 w 107838"/>
                <a:gd name="connsiteY4" fmla="*/ 0 h 118439"/>
                <a:gd name="connsiteX5" fmla="*/ 1197 w 107838"/>
                <a:gd name="connsiteY5" fmla="*/ 78 h 118439"/>
                <a:gd name="connsiteX6" fmla="*/ 1001 w 107838"/>
                <a:gd name="connsiteY6" fmla="*/ 336 h 118439"/>
                <a:gd name="connsiteX7" fmla="*/ 43600 w 107838"/>
                <a:gd name="connsiteY7" fmla="*/ 85307 h 118439"/>
                <a:gd name="connsiteX8" fmla="*/ 43279 w 107838"/>
                <a:gd name="connsiteY8" fmla="*/ 85643 h 118439"/>
                <a:gd name="connsiteX9" fmla="*/ 41159 w 107838"/>
                <a:gd name="connsiteY9" fmla="*/ 85440 h 118439"/>
                <a:gd name="connsiteX10" fmla="*/ 40189 w 107838"/>
                <a:gd name="connsiteY10" fmla="*/ 85017 h 118439"/>
                <a:gd name="connsiteX11" fmla="*/ 40283 w 107838"/>
                <a:gd name="connsiteY11" fmla="*/ 84696 h 118439"/>
                <a:gd name="connsiteX12" fmla="*/ 41957 w 107838"/>
                <a:gd name="connsiteY12" fmla="*/ 85002 h 118439"/>
                <a:gd name="connsiteX13" fmla="*/ 43600 w 107838"/>
                <a:gd name="connsiteY13" fmla="*/ 85307 h 118439"/>
                <a:gd name="connsiteX14" fmla="*/ 93474 w 107838"/>
                <a:gd name="connsiteY14" fmla="*/ 89062 h 118439"/>
                <a:gd name="connsiteX15" fmla="*/ 96228 w 107838"/>
                <a:gd name="connsiteY15" fmla="*/ 90189 h 118439"/>
                <a:gd name="connsiteX16" fmla="*/ 99890 w 107838"/>
                <a:gd name="connsiteY16" fmla="*/ 89664 h 118439"/>
                <a:gd name="connsiteX17" fmla="*/ 99303 w 107838"/>
                <a:gd name="connsiteY17" fmla="*/ 90001 h 118439"/>
                <a:gd name="connsiteX18" fmla="*/ 97934 w 107838"/>
                <a:gd name="connsiteY18" fmla="*/ 90314 h 118439"/>
                <a:gd name="connsiteX19" fmla="*/ 97026 w 107838"/>
                <a:gd name="connsiteY19" fmla="*/ 90588 h 118439"/>
                <a:gd name="connsiteX20" fmla="*/ 96416 w 107838"/>
                <a:gd name="connsiteY20" fmla="*/ 90588 h 118439"/>
                <a:gd name="connsiteX21" fmla="*/ 95689 w 107838"/>
                <a:gd name="connsiteY21" fmla="*/ 90478 h 118439"/>
                <a:gd name="connsiteX22" fmla="*/ 93341 w 107838"/>
                <a:gd name="connsiteY22" fmla="*/ 89696 h 118439"/>
                <a:gd name="connsiteX23" fmla="*/ 92027 w 107838"/>
                <a:gd name="connsiteY23" fmla="*/ 88663 h 118439"/>
                <a:gd name="connsiteX24" fmla="*/ 92348 w 107838"/>
                <a:gd name="connsiteY24" fmla="*/ 88319 h 118439"/>
                <a:gd name="connsiteX25" fmla="*/ 93474 w 107838"/>
                <a:gd name="connsiteY25" fmla="*/ 89062 h 118439"/>
                <a:gd name="connsiteX26" fmla="*/ 103911 w 107838"/>
                <a:gd name="connsiteY26" fmla="*/ 91041 h 118439"/>
                <a:gd name="connsiteX27" fmla="*/ 104724 w 107838"/>
                <a:gd name="connsiteY27" fmla="*/ 91519 h 118439"/>
                <a:gd name="connsiteX28" fmla="*/ 106344 w 107838"/>
                <a:gd name="connsiteY28" fmla="*/ 91487 h 118439"/>
                <a:gd name="connsiteX29" fmla="*/ 107838 w 107838"/>
                <a:gd name="connsiteY29" fmla="*/ 92700 h 118439"/>
                <a:gd name="connsiteX30" fmla="*/ 107267 w 107838"/>
                <a:gd name="connsiteY30" fmla="*/ 92622 h 118439"/>
                <a:gd name="connsiteX31" fmla="*/ 106453 w 107838"/>
                <a:gd name="connsiteY31" fmla="*/ 92105 h 118439"/>
                <a:gd name="connsiteX32" fmla="*/ 105710 w 107838"/>
                <a:gd name="connsiteY32" fmla="*/ 91886 h 118439"/>
                <a:gd name="connsiteX33" fmla="*/ 104709 w 107838"/>
                <a:gd name="connsiteY33" fmla="*/ 91949 h 118439"/>
                <a:gd name="connsiteX34" fmla="*/ 104239 w 107838"/>
                <a:gd name="connsiteY34" fmla="*/ 91753 h 118439"/>
                <a:gd name="connsiteX35" fmla="*/ 103911 w 107838"/>
                <a:gd name="connsiteY35" fmla="*/ 91041 h 118439"/>
                <a:gd name="connsiteX36" fmla="*/ 61265 w 107838"/>
                <a:gd name="connsiteY36" fmla="*/ 117782 h 118439"/>
                <a:gd name="connsiteX37" fmla="*/ 60827 w 107838"/>
                <a:gd name="connsiteY37" fmla="*/ 118439 h 118439"/>
                <a:gd name="connsiteX38" fmla="*/ 60287 w 107838"/>
                <a:gd name="connsiteY38" fmla="*/ 118392 h 118439"/>
                <a:gd name="connsiteX39" fmla="*/ 60764 w 107838"/>
                <a:gd name="connsiteY39" fmla="*/ 117899 h 118439"/>
                <a:gd name="connsiteX40" fmla="*/ 61093 w 107838"/>
                <a:gd name="connsiteY40" fmla="*/ 117211 h 118439"/>
                <a:gd name="connsiteX41" fmla="*/ 61617 w 107838"/>
                <a:gd name="connsiteY41" fmla="*/ 115255 h 118439"/>
                <a:gd name="connsiteX42" fmla="*/ 62705 w 107838"/>
                <a:gd name="connsiteY42" fmla="*/ 114559 h 118439"/>
                <a:gd name="connsiteX43" fmla="*/ 63456 w 107838"/>
                <a:gd name="connsiteY43" fmla="*/ 113745 h 118439"/>
                <a:gd name="connsiteX44" fmla="*/ 63276 w 107838"/>
                <a:gd name="connsiteY44" fmla="*/ 114590 h 118439"/>
                <a:gd name="connsiteX45" fmla="*/ 62102 w 107838"/>
                <a:gd name="connsiteY45" fmla="*/ 115474 h 118439"/>
                <a:gd name="connsiteX46" fmla="*/ 61265 w 107838"/>
                <a:gd name="connsiteY46" fmla="*/ 117782 h 11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07838" h="118439">
                  <a:moveTo>
                    <a:pt x="1001" y="336"/>
                  </a:moveTo>
                  <a:lnTo>
                    <a:pt x="430" y="493"/>
                  </a:lnTo>
                  <a:lnTo>
                    <a:pt x="0" y="336"/>
                  </a:lnTo>
                  <a:lnTo>
                    <a:pt x="313" y="47"/>
                  </a:lnTo>
                  <a:lnTo>
                    <a:pt x="955" y="0"/>
                  </a:lnTo>
                  <a:lnTo>
                    <a:pt x="1197" y="78"/>
                  </a:lnTo>
                  <a:lnTo>
                    <a:pt x="1001" y="336"/>
                  </a:lnTo>
                  <a:close/>
                  <a:moveTo>
                    <a:pt x="43600" y="85307"/>
                  </a:moveTo>
                  <a:lnTo>
                    <a:pt x="43279" y="85643"/>
                  </a:lnTo>
                  <a:lnTo>
                    <a:pt x="41159" y="85440"/>
                  </a:lnTo>
                  <a:lnTo>
                    <a:pt x="40189" y="85017"/>
                  </a:lnTo>
                  <a:lnTo>
                    <a:pt x="40283" y="84696"/>
                  </a:lnTo>
                  <a:lnTo>
                    <a:pt x="41957" y="85002"/>
                  </a:lnTo>
                  <a:lnTo>
                    <a:pt x="43600" y="85307"/>
                  </a:lnTo>
                  <a:close/>
                  <a:moveTo>
                    <a:pt x="93474" y="89062"/>
                  </a:moveTo>
                  <a:lnTo>
                    <a:pt x="96228" y="90189"/>
                  </a:lnTo>
                  <a:lnTo>
                    <a:pt x="99890" y="89664"/>
                  </a:lnTo>
                  <a:lnTo>
                    <a:pt x="99303" y="90001"/>
                  </a:lnTo>
                  <a:lnTo>
                    <a:pt x="97934" y="90314"/>
                  </a:lnTo>
                  <a:lnTo>
                    <a:pt x="97026" y="90588"/>
                  </a:lnTo>
                  <a:lnTo>
                    <a:pt x="96416" y="90588"/>
                  </a:lnTo>
                  <a:lnTo>
                    <a:pt x="95689" y="90478"/>
                  </a:lnTo>
                  <a:lnTo>
                    <a:pt x="93341" y="89696"/>
                  </a:lnTo>
                  <a:lnTo>
                    <a:pt x="92027" y="88663"/>
                  </a:lnTo>
                  <a:lnTo>
                    <a:pt x="92348" y="88319"/>
                  </a:lnTo>
                  <a:lnTo>
                    <a:pt x="93474" y="89062"/>
                  </a:lnTo>
                  <a:close/>
                  <a:moveTo>
                    <a:pt x="103911" y="91041"/>
                  </a:moveTo>
                  <a:lnTo>
                    <a:pt x="104724" y="91519"/>
                  </a:lnTo>
                  <a:lnTo>
                    <a:pt x="106344" y="91487"/>
                  </a:lnTo>
                  <a:lnTo>
                    <a:pt x="107838" y="92700"/>
                  </a:lnTo>
                  <a:lnTo>
                    <a:pt x="107267" y="92622"/>
                  </a:lnTo>
                  <a:lnTo>
                    <a:pt x="106453" y="92105"/>
                  </a:lnTo>
                  <a:lnTo>
                    <a:pt x="105710" y="91886"/>
                  </a:lnTo>
                  <a:lnTo>
                    <a:pt x="104709" y="91949"/>
                  </a:lnTo>
                  <a:lnTo>
                    <a:pt x="104239" y="91753"/>
                  </a:lnTo>
                  <a:lnTo>
                    <a:pt x="103911" y="91041"/>
                  </a:lnTo>
                  <a:close/>
                  <a:moveTo>
                    <a:pt x="61265" y="117782"/>
                  </a:moveTo>
                  <a:lnTo>
                    <a:pt x="60827" y="118439"/>
                  </a:lnTo>
                  <a:lnTo>
                    <a:pt x="60287" y="118392"/>
                  </a:lnTo>
                  <a:lnTo>
                    <a:pt x="60764" y="117899"/>
                  </a:lnTo>
                  <a:lnTo>
                    <a:pt x="61093" y="117211"/>
                  </a:lnTo>
                  <a:lnTo>
                    <a:pt x="61617" y="115255"/>
                  </a:lnTo>
                  <a:lnTo>
                    <a:pt x="62705" y="114559"/>
                  </a:lnTo>
                  <a:lnTo>
                    <a:pt x="63456" y="113745"/>
                  </a:lnTo>
                  <a:lnTo>
                    <a:pt x="63276" y="114590"/>
                  </a:lnTo>
                  <a:lnTo>
                    <a:pt x="62102" y="115474"/>
                  </a:lnTo>
                  <a:lnTo>
                    <a:pt x="61265" y="11778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8CA46BE9-A1FF-27C9-123A-5ABB9ECF81E9}"/>
                </a:ext>
              </a:extLst>
            </p:cNvPr>
            <p:cNvSpPr>
              <a:spLocks/>
            </p:cNvSpPr>
            <p:nvPr/>
          </p:nvSpPr>
          <p:spPr>
            <a:xfrm>
              <a:off x="7699876" y="3625762"/>
              <a:ext cx="56148" cy="44124"/>
            </a:xfrm>
            <a:custGeom>
              <a:avLst/>
              <a:gdLst>
                <a:gd name="connsiteX0" fmla="*/ 41621 w 56148"/>
                <a:gd name="connsiteY0" fmla="*/ 1306 h 44124"/>
                <a:gd name="connsiteX1" fmla="*/ 45008 w 56148"/>
                <a:gd name="connsiteY1" fmla="*/ 5703 h 44124"/>
                <a:gd name="connsiteX2" fmla="*/ 46862 w 56148"/>
                <a:gd name="connsiteY2" fmla="*/ 7487 h 44124"/>
                <a:gd name="connsiteX3" fmla="*/ 49045 w 56148"/>
                <a:gd name="connsiteY3" fmla="*/ 8833 h 44124"/>
                <a:gd name="connsiteX4" fmla="*/ 51541 w 56148"/>
                <a:gd name="connsiteY4" fmla="*/ 9818 h 44124"/>
                <a:gd name="connsiteX5" fmla="*/ 52441 w 56148"/>
                <a:gd name="connsiteY5" fmla="*/ 10757 h 44124"/>
                <a:gd name="connsiteX6" fmla="*/ 54029 w 56148"/>
                <a:gd name="connsiteY6" fmla="*/ 15412 h 44124"/>
                <a:gd name="connsiteX7" fmla="*/ 54787 w 56148"/>
                <a:gd name="connsiteY7" fmla="*/ 17180 h 44124"/>
                <a:gd name="connsiteX8" fmla="*/ 55844 w 56148"/>
                <a:gd name="connsiteY8" fmla="*/ 17704 h 44124"/>
                <a:gd name="connsiteX9" fmla="*/ 56102 w 56148"/>
                <a:gd name="connsiteY9" fmla="*/ 18213 h 44124"/>
                <a:gd name="connsiteX10" fmla="*/ 56149 w 56148"/>
                <a:gd name="connsiteY10" fmla="*/ 18886 h 44124"/>
                <a:gd name="connsiteX11" fmla="*/ 54960 w 56148"/>
                <a:gd name="connsiteY11" fmla="*/ 22148 h 44124"/>
                <a:gd name="connsiteX12" fmla="*/ 54475 w 56148"/>
                <a:gd name="connsiteY12" fmla="*/ 29432 h 44124"/>
                <a:gd name="connsiteX13" fmla="*/ 54177 w 56148"/>
                <a:gd name="connsiteY13" fmla="*/ 30011 h 44124"/>
                <a:gd name="connsiteX14" fmla="*/ 52933 w 56148"/>
                <a:gd name="connsiteY14" fmla="*/ 29979 h 44124"/>
                <a:gd name="connsiteX15" fmla="*/ 51275 w 56148"/>
                <a:gd name="connsiteY15" fmla="*/ 30136 h 44124"/>
                <a:gd name="connsiteX16" fmla="*/ 50649 w 56148"/>
                <a:gd name="connsiteY16" fmla="*/ 30699 h 44124"/>
                <a:gd name="connsiteX17" fmla="*/ 49984 w 56148"/>
                <a:gd name="connsiteY17" fmla="*/ 34603 h 44124"/>
                <a:gd name="connsiteX18" fmla="*/ 47316 w 56148"/>
                <a:gd name="connsiteY18" fmla="*/ 35714 h 44124"/>
                <a:gd name="connsiteX19" fmla="*/ 44899 w 56148"/>
                <a:gd name="connsiteY19" fmla="*/ 36340 h 44124"/>
                <a:gd name="connsiteX20" fmla="*/ 42865 w 56148"/>
                <a:gd name="connsiteY20" fmla="*/ 36199 h 44124"/>
                <a:gd name="connsiteX21" fmla="*/ 39281 w 56148"/>
                <a:gd name="connsiteY21" fmla="*/ 35276 h 44124"/>
                <a:gd name="connsiteX22" fmla="*/ 38116 w 56148"/>
                <a:gd name="connsiteY22" fmla="*/ 35174 h 44124"/>
                <a:gd name="connsiteX23" fmla="*/ 37115 w 56148"/>
                <a:gd name="connsiteY23" fmla="*/ 35698 h 44124"/>
                <a:gd name="connsiteX24" fmla="*/ 33915 w 56148"/>
                <a:gd name="connsiteY24" fmla="*/ 35980 h 44124"/>
                <a:gd name="connsiteX25" fmla="*/ 32514 w 56148"/>
                <a:gd name="connsiteY25" fmla="*/ 36661 h 44124"/>
                <a:gd name="connsiteX26" fmla="*/ 29220 w 56148"/>
                <a:gd name="connsiteY26" fmla="*/ 41214 h 44124"/>
                <a:gd name="connsiteX27" fmla="*/ 25888 w 56148"/>
                <a:gd name="connsiteY27" fmla="*/ 42786 h 44124"/>
                <a:gd name="connsiteX28" fmla="*/ 24746 w 56148"/>
                <a:gd name="connsiteY28" fmla="*/ 43577 h 44124"/>
                <a:gd name="connsiteX29" fmla="*/ 22203 w 56148"/>
                <a:gd name="connsiteY29" fmla="*/ 42575 h 44124"/>
                <a:gd name="connsiteX30" fmla="*/ 20983 w 56148"/>
                <a:gd name="connsiteY30" fmla="*/ 42466 h 44124"/>
                <a:gd name="connsiteX31" fmla="*/ 19214 w 56148"/>
                <a:gd name="connsiteY31" fmla="*/ 43623 h 44124"/>
                <a:gd name="connsiteX32" fmla="*/ 15349 w 56148"/>
                <a:gd name="connsiteY32" fmla="*/ 43741 h 44124"/>
                <a:gd name="connsiteX33" fmla="*/ 14309 w 56148"/>
                <a:gd name="connsiteY33" fmla="*/ 43944 h 44124"/>
                <a:gd name="connsiteX34" fmla="*/ 11328 w 56148"/>
                <a:gd name="connsiteY34" fmla="*/ 44124 h 44124"/>
                <a:gd name="connsiteX35" fmla="*/ 11203 w 56148"/>
                <a:gd name="connsiteY35" fmla="*/ 43498 h 44124"/>
                <a:gd name="connsiteX36" fmla="*/ 10648 w 56148"/>
                <a:gd name="connsiteY36" fmla="*/ 42583 h 44124"/>
                <a:gd name="connsiteX37" fmla="*/ 9255 w 56148"/>
                <a:gd name="connsiteY37" fmla="*/ 42153 h 44124"/>
                <a:gd name="connsiteX38" fmla="*/ 6415 w 56148"/>
                <a:gd name="connsiteY38" fmla="*/ 42520 h 44124"/>
                <a:gd name="connsiteX39" fmla="*/ 5727 w 56148"/>
                <a:gd name="connsiteY39" fmla="*/ 41855 h 44124"/>
                <a:gd name="connsiteX40" fmla="*/ 4553 w 56148"/>
                <a:gd name="connsiteY40" fmla="*/ 37991 h 44124"/>
                <a:gd name="connsiteX41" fmla="*/ 3646 w 56148"/>
                <a:gd name="connsiteY41" fmla="*/ 37373 h 44124"/>
                <a:gd name="connsiteX42" fmla="*/ 2621 w 56148"/>
                <a:gd name="connsiteY42" fmla="*/ 36074 h 44124"/>
                <a:gd name="connsiteX43" fmla="*/ 892 w 56148"/>
                <a:gd name="connsiteY43" fmla="*/ 31865 h 44124"/>
                <a:gd name="connsiteX44" fmla="*/ 845 w 56148"/>
                <a:gd name="connsiteY44" fmla="*/ 30019 h 44124"/>
                <a:gd name="connsiteX45" fmla="*/ 962 w 56148"/>
                <a:gd name="connsiteY45" fmla="*/ 28399 h 44124"/>
                <a:gd name="connsiteX46" fmla="*/ 0 w 56148"/>
                <a:gd name="connsiteY46" fmla="*/ 24612 h 44124"/>
                <a:gd name="connsiteX47" fmla="*/ 594 w 56148"/>
                <a:gd name="connsiteY47" fmla="*/ 23650 h 44124"/>
                <a:gd name="connsiteX48" fmla="*/ 1486 w 56148"/>
                <a:gd name="connsiteY48" fmla="*/ 23048 h 44124"/>
                <a:gd name="connsiteX49" fmla="*/ 1494 w 56148"/>
                <a:gd name="connsiteY49" fmla="*/ 21514 h 44124"/>
                <a:gd name="connsiteX50" fmla="*/ 1244 w 56148"/>
                <a:gd name="connsiteY50" fmla="*/ 19191 h 44124"/>
                <a:gd name="connsiteX51" fmla="*/ 2300 w 56148"/>
                <a:gd name="connsiteY51" fmla="*/ 14622 h 44124"/>
                <a:gd name="connsiteX52" fmla="*/ 2582 w 56148"/>
                <a:gd name="connsiteY52" fmla="*/ 14286 h 44124"/>
                <a:gd name="connsiteX53" fmla="*/ 2855 w 56148"/>
                <a:gd name="connsiteY53" fmla="*/ 14505 h 44124"/>
                <a:gd name="connsiteX54" fmla="*/ 5406 w 56148"/>
                <a:gd name="connsiteY54" fmla="*/ 14872 h 44124"/>
                <a:gd name="connsiteX55" fmla="*/ 6071 w 56148"/>
                <a:gd name="connsiteY55" fmla="*/ 14293 h 44124"/>
                <a:gd name="connsiteX56" fmla="*/ 6494 w 56148"/>
                <a:gd name="connsiteY56" fmla="*/ 13386 h 44124"/>
                <a:gd name="connsiteX57" fmla="*/ 6626 w 56148"/>
                <a:gd name="connsiteY57" fmla="*/ 10030 h 44124"/>
                <a:gd name="connsiteX58" fmla="*/ 7237 w 56148"/>
                <a:gd name="connsiteY58" fmla="*/ 8480 h 44124"/>
                <a:gd name="connsiteX59" fmla="*/ 13417 w 56148"/>
                <a:gd name="connsiteY59" fmla="*/ 5523 h 44124"/>
                <a:gd name="connsiteX60" fmla="*/ 15240 w 56148"/>
                <a:gd name="connsiteY60" fmla="*/ 5414 h 44124"/>
                <a:gd name="connsiteX61" fmla="*/ 16632 w 56148"/>
                <a:gd name="connsiteY61" fmla="*/ 6775 h 44124"/>
                <a:gd name="connsiteX62" fmla="*/ 17736 w 56148"/>
                <a:gd name="connsiteY62" fmla="*/ 7643 h 44124"/>
                <a:gd name="connsiteX63" fmla="*/ 18401 w 56148"/>
                <a:gd name="connsiteY63" fmla="*/ 7612 h 44124"/>
                <a:gd name="connsiteX64" fmla="*/ 18643 w 56148"/>
                <a:gd name="connsiteY64" fmla="*/ 6744 h 44124"/>
                <a:gd name="connsiteX65" fmla="*/ 19394 w 56148"/>
                <a:gd name="connsiteY65" fmla="*/ 5054 h 44124"/>
                <a:gd name="connsiteX66" fmla="*/ 20662 w 56148"/>
                <a:gd name="connsiteY66" fmla="*/ 4092 h 44124"/>
                <a:gd name="connsiteX67" fmla="*/ 24425 w 56148"/>
                <a:gd name="connsiteY67" fmla="*/ 3270 h 44124"/>
                <a:gd name="connsiteX68" fmla="*/ 24456 w 56148"/>
                <a:gd name="connsiteY68" fmla="*/ 3270 h 44124"/>
                <a:gd name="connsiteX69" fmla="*/ 25684 w 56148"/>
                <a:gd name="connsiteY69" fmla="*/ 3434 h 44124"/>
                <a:gd name="connsiteX70" fmla="*/ 28337 w 56148"/>
                <a:gd name="connsiteY70" fmla="*/ 2676 h 44124"/>
                <a:gd name="connsiteX71" fmla="*/ 29995 w 56148"/>
                <a:gd name="connsiteY71" fmla="*/ 1627 h 44124"/>
                <a:gd name="connsiteX72" fmla="*/ 30840 w 56148"/>
                <a:gd name="connsiteY72" fmla="*/ 1471 h 44124"/>
                <a:gd name="connsiteX73" fmla="*/ 31959 w 56148"/>
                <a:gd name="connsiteY73" fmla="*/ 1072 h 44124"/>
                <a:gd name="connsiteX74" fmla="*/ 33570 w 56148"/>
                <a:gd name="connsiteY74" fmla="*/ 1127 h 44124"/>
                <a:gd name="connsiteX75" fmla="*/ 35205 w 56148"/>
                <a:gd name="connsiteY75" fmla="*/ 1580 h 44124"/>
                <a:gd name="connsiteX76" fmla="*/ 37286 w 56148"/>
                <a:gd name="connsiteY76" fmla="*/ 978 h 44124"/>
                <a:gd name="connsiteX77" fmla="*/ 39328 w 56148"/>
                <a:gd name="connsiteY77" fmla="*/ 0 h 44124"/>
                <a:gd name="connsiteX78" fmla="*/ 40150 w 56148"/>
                <a:gd name="connsiteY78" fmla="*/ 250 h 44124"/>
                <a:gd name="connsiteX79" fmla="*/ 41034 w 56148"/>
                <a:gd name="connsiteY79" fmla="*/ 1080 h 4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56148" h="44124">
                  <a:moveTo>
                    <a:pt x="41621" y="1306"/>
                  </a:moveTo>
                  <a:lnTo>
                    <a:pt x="45008" y="5703"/>
                  </a:lnTo>
                  <a:lnTo>
                    <a:pt x="46862" y="7487"/>
                  </a:lnTo>
                  <a:lnTo>
                    <a:pt x="49045" y="8833"/>
                  </a:lnTo>
                  <a:lnTo>
                    <a:pt x="51541" y="9818"/>
                  </a:lnTo>
                  <a:lnTo>
                    <a:pt x="52441" y="10757"/>
                  </a:lnTo>
                  <a:lnTo>
                    <a:pt x="54029" y="15412"/>
                  </a:lnTo>
                  <a:lnTo>
                    <a:pt x="54787" y="17180"/>
                  </a:lnTo>
                  <a:lnTo>
                    <a:pt x="55844" y="17704"/>
                  </a:lnTo>
                  <a:lnTo>
                    <a:pt x="56102" y="18213"/>
                  </a:lnTo>
                  <a:lnTo>
                    <a:pt x="56149" y="18886"/>
                  </a:lnTo>
                  <a:lnTo>
                    <a:pt x="54960" y="22148"/>
                  </a:lnTo>
                  <a:lnTo>
                    <a:pt x="54475" y="29432"/>
                  </a:lnTo>
                  <a:lnTo>
                    <a:pt x="54177" y="30011"/>
                  </a:lnTo>
                  <a:lnTo>
                    <a:pt x="52933" y="29979"/>
                  </a:lnTo>
                  <a:lnTo>
                    <a:pt x="51275" y="30136"/>
                  </a:lnTo>
                  <a:lnTo>
                    <a:pt x="50649" y="30699"/>
                  </a:lnTo>
                  <a:lnTo>
                    <a:pt x="49984" y="34603"/>
                  </a:lnTo>
                  <a:lnTo>
                    <a:pt x="47316" y="35714"/>
                  </a:lnTo>
                  <a:lnTo>
                    <a:pt x="44899" y="36340"/>
                  </a:lnTo>
                  <a:lnTo>
                    <a:pt x="42865" y="36199"/>
                  </a:lnTo>
                  <a:lnTo>
                    <a:pt x="39281" y="35276"/>
                  </a:lnTo>
                  <a:lnTo>
                    <a:pt x="38116" y="35174"/>
                  </a:lnTo>
                  <a:lnTo>
                    <a:pt x="37115" y="35698"/>
                  </a:lnTo>
                  <a:lnTo>
                    <a:pt x="33915" y="35980"/>
                  </a:lnTo>
                  <a:lnTo>
                    <a:pt x="32514" y="36661"/>
                  </a:lnTo>
                  <a:lnTo>
                    <a:pt x="29220" y="41214"/>
                  </a:lnTo>
                  <a:lnTo>
                    <a:pt x="25888" y="42786"/>
                  </a:lnTo>
                  <a:lnTo>
                    <a:pt x="24746" y="43577"/>
                  </a:lnTo>
                  <a:lnTo>
                    <a:pt x="22203" y="42575"/>
                  </a:lnTo>
                  <a:lnTo>
                    <a:pt x="20983" y="42466"/>
                  </a:lnTo>
                  <a:lnTo>
                    <a:pt x="19214" y="43623"/>
                  </a:lnTo>
                  <a:lnTo>
                    <a:pt x="15349" y="43741"/>
                  </a:lnTo>
                  <a:lnTo>
                    <a:pt x="14309" y="43944"/>
                  </a:lnTo>
                  <a:lnTo>
                    <a:pt x="11328" y="44124"/>
                  </a:lnTo>
                  <a:lnTo>
                    <a:pt x="11203" y="43498"/>
                  </a:lnTo>
                  <a:lnTo>
                    <a:pt x="10648" y="42583"/>
                  </a:lnTo>
                  <a:lnTo>
                    <a:pt x="9255" y="42153"/>
                  </a:lnTo>
                  <a:lnTo>
                    <a:pt x="6415" y="42520"/>
                  </a:lnTo>
                  <a:lnTo>
                    <a:pt x="5727" y="41855"/>
                  </a:lnTo>
                  <a:lnTo>
                    <a:pt x="4553" y="37991"/>
                  </a:lnTo>
                  <a:lnTo>
                    <a:pt x="3646" y="37373"/>
                  </a:lnTo>
                  <a:lnTo>
                    <a:pt x="2621" y="36074"/>
                  </a:lnTo>
                  <a:lnTo>
                    <a:pt x="892" y="31865"/>
                  </a:lnTo>
                  <a:lnTo>
                    <a:pt x="845" y="30019"/>
                  </a:lnTo>
                  <a:lnTo>
                    <a:pt x="962" y="28399"/>
                  </a:lnTo>
                  <a:lnTo>
                    <a:pt x="0" y="24612"/>
                  </a:lnTo>
                  <a:lnTo>
                    <a:pt x="594" y="23650"/>
                  </a:lnTo>
                  <a:lnTo>
                    <a:pt x="1486" y="23048"/>
                  </a:lnTo>
                  <a:lnTo>
                    <a:pt x="1494" y="21514"/>
                  </a:lnTo>
                  <a:lnTo>
                    <a:pt x="1244" y="19191"/>
                  </a:lnTo>
                  <a:lnTo>
                    <a:pt x="2300" y="14622"/>
                  </a:lnTo>
                  <a:lnTo>
                    <a:pt x="2582" y="14286"/>
                  </a:lnTo>
                  <a:lnTo>
                    <a:pt x="2855" y="14505"/>
                  </a:lnTo>
                  <a:lnTo>
                    <a:pt x="5406" y="14872"/>
                  </a:lnTo>
                  <a:lnTo>
                    <a:pt x="6071" y="14293"/>
                  </a:lnTo>
                  <a:lnTo>
                    <a:pt x="6494" y="13386"/>
                  </a:lnTo>
                  <a:lnTo>
                    <a:pt x="6626" y="10030"/>
                  </a:lnTo>
                  <a:lnTo>
                    <a:pt x="7237" y="8480"/>
                  </a:lnTo>
                  <a:lnTo>
                    <a:pt x="13417" y="5523"/>
                  </a:lnTo>
                  <a:lnTo>
                    <a:pt x="15240" y="5414"/>
                  </a:lnTo>
                  <a:lnTo>
                    <a:pt x="16632" y="6775"/>
                  </a:lnTo>
                  <a:lnTo>
                    <a:pt x="17736" y="7643"/>
                  </a:lnTo>
                  <a:lnTo>
                    <a:pt x="18401" y="7612"/>
                  </a:lnTo>
                  <a:lnTo>
                    <a:pt x="18643" y="6744"/>
                  </a:lnTo>
                  <a:lnTo>
                    <a:pt x="19394" y="5054"/>
                  </a:lnTo>
                  <a:lnTo>
                    <a:pt x="20662" y="4092"/>
                  </a:lnTo>
                  <a:lnTo>
                    <a:pt x="24425" y="3270"/>
                  </a:lnTo>
                  <a:lnTo>
                    <a:pt x="24456" y="3270"/>
                  </a:lnTo>
                  <a:lnTo>
                    <a:pt x="25684" y="3434"/>
                  </a:lnTo>
                  <a:lnTo>
                    <a:pt x="28337" y="2676"/>
                  </a:lnTo>
                  <a:lnTo>
                    <a:pt x="29995" y="1627"/>
                  </a:lnTo>
                  <a:lnTo>
                    <a:pt x="30840" y="1471"/>
                  </a:lnTo>
                  <a:lnTo>
                    <a:pt x="31959" y="1072"/>
                  </a:lnTo>
                  <a:lnTo>
                    <a:pt x="33570" y="1127"/>
                  </a:lnTo>
                  <a:lnTo>
                    <a:pt x="35205" y="1580"/>
                  </a:lnTo>
                  <a:lnTo>
                    <a:pt x="37286" y="978"/>
                  </a:lnTo>
                  <a:lnTo>
                    <a:pt x="39328" y="0"/>
                  </a:lnTo>
                  <a:lnTo>
                    <a:pt x="40150" y="250"/>
                  </a:lnTo>
                  <a:lnTo>
                    <a:pt x="41034" y="108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64237238-5DBB-5F7D-8120-EFF0B9DD2439}"/>
                </a:ext>
              </a:extLst>
            </p:cNvPr>
            <p:cNvSpPr>
              <a:spLocks/>
            </p:cNvSpPr>
            <p:nvPr/>
          </p:nvSpPr>
          <p:spPr>
            <a:xfrm>
              <a:off x="6981262" y="4085099"/>
              <a:ext cx="362616" cy="341132"/>
            </a:xfrm>
            <a:custGeom>
              <a:avLst/>
              <a:gdLst>
                <a:gd name="connsiteX0" fmla="*/ 362460 w 362616"/>
                <a:gd name="connsiteY0" fmla="*/ 137943 h 341132"/>
                <a:gd name="connsiteX1" fmla="*/ 362475 w 362616"/>
                <a:gd name="connsiteY1" fmla="*/ 141980 h 341132"/>
                <a:gd name="connsiteX2" fmla="*/ 362491 w 362616"/>
                <a:gd name="connsiteY2" fmla="*/ 148058 h 341132"/>
                <a:gd name="connsiteX3" fmla="*/ 362515 w 362616"/>
                <a:gd name="connsiteY3" fmla="*/ 154826 h 341132"/>
                <a:gd name="connsiteX4" fmla="*/ 362530 w 362616"/>
                <a:gd name="connsiteY4" fmla="*/ 161053 h 341132"/>
                <a:gd name="connsiteX5" fmla="*/ 362554 w 362616"/>
                <a:gd name="connsiteY5" fmla="*/ 168141 h 341132"/>
                <a:gd name="connsiteX6" fmla="*/ 362577 w 362616"/>
                <a:gd name="connsiteY6" fmla="*/ 173829 h 341132"/>
                <a:gd name="connsiteX7" fmla="*/ 362593 w 362616"/>
                <a:gd name="connsiteY7" fmla="*/ 180549 h 341132"/>
                <a:gd name="connsiteX8" fmla="*/ 362616 w 362616"/>
                <a:gd name="connsiteY8" fmla="*/ 187223 h 341132"/>
                <a:gd name="connsiteX9" fmla="*/ 361920 w 362616"/>
                <a:gd name="connsiteY9" fmla="*/ 187989 h 341132"/>
                <a:gd name="connsiteX10" fmla="*/ 361662 w 362616"/>
                <a:gd name="connsiteY10" fmla="*/ 191737 h 341132"/>
                <a:gd name="connsiteX11" fmla="*/ 361466 w 362616"/>
                <a:gd name="connsiteY11" fmla="*/ 196666 h 341132"/>
                <a:gd name="connsiteX12" fmla="*/ 360128 w 362616"/>
                <a:gd name="connsiteY12" fmla="*/ 201766 h 341132"/>
                <a:gd name="connsiteX13" fmla="*/ 357789 w 362616"/>
                <a:gd name="connsiteY13" fmla="*/ 205522 h 341132"/>
                <a:gd name="connsiteX14" fmla="*/ 356944 w 362616"/>
                <a:gd name="connsiteY14" fmla="*/ 209089 h 341132"/>
                <a:gd name="connsiteX15" fmla="*/ 356303 w 362616"/>
                <a:gd name="connsiteY15" fmla="*/ 211131 h 341132"/>
                <a:gd name="connsiteX16" fmla="*/ 355426 w 362616"/>
                <a:gd name="connsiteY16" fmla="*/ 212242 h 341132"/>
                <a:gd name="connsiteX17" fmla="*/ 355223 w 362616"/>
                <a:gd name="connsiteY17" fmla="*/ 213572 h 341132"/>
                <a:gd name="connsiteX18" fmla="*/ 354762 w 362616"/>
                <a:gd name="connsiteY18" fmla="*/ 215449 h 341132"/>
                <a:gd name="connsiteX19" fmla="*/ 354018 w 362616"/>
                <a:gd name="connsiteY19" fmla="*/ 216662 h 341132"/>
                <a:gd name="connsiteX20" fmla="*/ 353439 w 362616"/>
                <a:gd name="connsiteY20" fmla="*/ 217288 h 341132"/>
                <a:gd name="connsiteX21" fmla="*/ 351084 w 362616"/>
                <a:gd name="connsiteY21" fmla="*/ 218023 h 341132"/>
                <a:gd name="connsiteX22" fmla="*/ 346938 w 362616"/>
                <a:gd name="connsiteY22" fmla="*/ 221614 h 341132"/>
                <a:gd name="connsiteX23" fmla="*/ 346578 w 362616"/>
                <a:gd name="connsiteY23" fmla="*/ 224486 h 341132"/>
                <a:gd name="connsiteX24" fmla="*/ 341853 w 362616"/>
                <a:gd name="connsiteY24" fmla="*/ 223695 h 341132"/>
                <a:gd name="connsiteX25" fmla="*/ 336830 w 362616"/>
                <a:gd name="connsiteY25" fmla="*/ 222882 h 341132"/>
                <a:gd name="connsiteX26" fmla="*/ 336157 w 362616"/>
                <a:gd name="connsiteY26" fmla="*/ 222936 h 341132"/>
                <a:gd name="connsiteX27" fmla="*/ 335735 w 362616"/>
                <a:gd name="connsiteY27" fmla="*/ 223312 h 341132"/>
                <a:gd name="connsiteX28" fmla="*/ 335531 w 362616"/>
                <a:gd name="connsiteY28" fmla="*/ 224830 h 341132"/>
                <a:gd name="connsiteX29" fmla="*/ 328694 w 362616"/>
                <a:gd name="connsiteY29" fmla="*/ 225080 h 341132"/>
                <a:gd name="connsiteX30" fmla="*/ 322795 w 362616"/>
                <a:gd name="connsiteY30" fmla="*/ 225299 h 341132"/>
                <a:gd name="connsiteX31" fmla="*/ 315488 w 362616"/>
                <a:gd name="connsiteY31" fmla="*/ 225550 h 341132"/>
                <a:gd name="connsiteX32" fmla="*/ 310465 w 362616"/>
                <a:gd name="connsiteY32" fmla="*/ 225722 h 341132"/>
                <a:gd name="connsiteX33" fmla="*/ 304097 w 362616"/>
                <a:gd name="connsiteY33" fmla="*/ 226066 h 341132"/>
                <a:gd name="connsiteX34" fmla="*/ 298190 w 362616"/>
                <a:gd name="connsiteY34" fmla="*/ 226387 h 341132"/>
                <a:gd name="connsiteX35" fmla="*/ 294263 w 362616"/>
                <a:gd name="connsiteY35" fmla="*/ 229688 h 341132"/>
                <a:gd name="connsiteX36" fmla="*/ 290719 w 362616"/>
                <a:gd name="connsiteY36" fmla="*/ 232833 h 341132"/>
                <a:gd name="connsiteX37" fmla="*/ 290437 w 362616"/>
                <a:gd name="connsiteY37" fmla="*/ 232943 h 341132"/>
                <a:gd name="connsiteX38" fmla="*/ 285414 w 362616"/>
                <a:gd name="connsiteY38" fmla="*/ 233561 h 341132"/>
                <a:gd name="connsiteX39" fmla="*/ 279148 w 362616"/>
                <a:gd name="connsiteY39" fmla="*/ 233013 h 341132"/>
                <a:gd name="connsiteX40" fmla="*/ 275925 w 362616"/>
                <a:gd name="connsiteY40" fmla="*/ 232982 h 341132"/>
                <a:gd name="connsiteX41" fmla="*/ 274657 w 362616"/>
                <a:gd name="connsiteY41" fmla="*/ 233357 h 341132"/>
                <a:gd name="connsiteX42" fmla="*/ 274415 w 362616"/>
                <a:gd name="connsiteY42" fmla="*/ 234539 h 341132"/>
                <a:gd name="connsiteX43" fmla="*/ 269799 w 362616"/>
                <a:gd name="connsiteY43" fmla="*/ 232880 h 341132"/>
                <a:gd name="connsiteX44" fmla="*/ 264463 w 362616"/>
                <a:gd name="connsiteY44" fmla="*/ 231198 h 341132"/>
                <a:gd name="connsiteX45" fmla="*/ 260739 w 362616"/>
                <a:gd name="connsiteY45" fmla="*/ 232254 h 341132"/>
                <a:gd name="connsiteX46" fmla="*/ 260145 w 362616"/>
                <a:gd name="connsiteY46" fmla="*/ 231894 h 341132"/>
                <a:gd name="connsiteX47" fmla="*/ 259660 w 362616"/>
                <a:gd name="connsiteY47" fmla="*/ 231190 h 341132"/>
                <a:gd name="connsiteX48" fmla="*/ 257861 w 362616"/>
                <a:gd name="connsiteY48" fmla="*/ 230783 h 341132"/>
                <a:gd name="connsiteX49" fmla="*/ 255005 w 362616"/>
                <a:gd name="connsiteY49" fmla="*/ 230963 h 341132"/>
                <a:gd name="connsiteX50" fmla="*/ 252939 w 362616"/>
                <a:gd name="connsiteY50" fmla="*/ 231464 h 341132"/>
                <a:gd name="connsiteX51" fmla="*/ 249700 w 362616"/>
                <a:gd name="connsiteY51" fmla="*/ 233952 h 341132"/>
                <a:gd name="connsiteX52" fmla="*/ 247260 w 362616"/>
                <a:gd name="connsiteY52" fmla="*/ 236119 h 341132"/>
                <a:gd name="connsiteX53" fmla="*/ 246595 w 362616"/>
                <a:gd name="connsiteY53" fmla="*/ 236612 h 341132"/>
                <a:gd name="connsiteX54" fmla="*/ 243184 w 362616"/>
                <a:gd name="connsiteY54" fmla="*/ 237926 h 341132"/>
                <a:gd name="connsiteX55" fmla="*/ 236847 w 362616"/>
                <a:gd name="connsiteY55" fmla="*/ 240977 h 341132"/>
                <a:gd name="connsiteX56" fmla="*/ 233248 w 362616"/>
                <a:gd name="connsiteY56" fmla="*/ 243223 h 341132"/>
                <a:gd name="connsiteX57" fmla="*/ 232419 w 362616"/>
                <a:gd name="connsiteY57" fmla="*/ 243630 h 341132"/>
                <a:gd name="connsiteX58" fmla="*/ 230823 w 362616"/>
                <a:gd name="connsiteY58" fmla="*/ 244138 h 341132"/>
                <a:gd name="connsiteX59" fmla="*/ 228366 w 362616"/>
                <a:gd name="connsiteY59" fmla="*/ 244240 h 341132"/>
                <a:gd name="connsiteX60" fmla="*/ 226316 w 362616"/>
                <a:gd name="connsiteY60" fmla="*/ 244803 h 341132"/>
                <a:gd name="connsiteX61" fmla="*/ 224470 w 362616"/>
                <a:gd name="connsiteY61" fmla="*/ 250702 h 341132"/>
                <a:gd name="connsiteX62" fmla="*/ 223242 w 362616"/>
                <a:gd name="connsiteY62" fmla="*/ 251289 h 341132"/>
                <a:gd name="connsiteX63" fmla="*/ 215684 w 362616"/>
                <a:gd name="connsiteY63" fmla="*/ 248910 h 341132"/>
                <a:gd name="connsiteX64" fmla="*/ 214159 w 362616"/>
                <a:gd name="connsiteY64" fmla="*/ 249262 h 341132"/>
                <a:gd name="connsiteX65" fmla="*/ 212844 w 362616"/>
                <a:gd name="connsiteY65" fmla="*/ 249959 h 341132"/>
                <a:gd name="connsiteX66" fmla="*/ 208627 w 362616"/>
                <a:gd name="connsiteY66" fmla="*/ 253417 h 341132"/>
                <a:gd name="connsiteX67" fmla="*/ 206539 w 362616"/>
                <a:gd name="connsiteY67" fmla="*/ 256186 h 341132"/>
                <a:gd name="connsiteX68" fmla="*/ 205396 w 362616"/>
                <a:gd name="connsiteY68" fmla="*/ 259863 h 341132"/>
                <a:gd name="connsiteX69" fmla="*/ 205561 w 362616"/>
                <a:gd name="connsiteY69" fmla="*/ 260998 h 341132"/>
                <a:gd name="connsiteX70" fmla="*/ 205592 w 362616"/>
                <a:gd name="connsiteY70" fmla="*/ 262281 h 341132"/>
                <a:gd name="connsiteX71" fmla="*/ 204849 w 362616"/>
                <a:gd name="connsiteY71" fmla="*/ 262977 h 341132"/>
                <a:gd name="connsiteX72" fmla="*/ 203832 w 362616"/>
                <a:gd name="connsiteY72" fmla="*/ 263227 h 341132"/>
                <a:gd name="connsiteX73" fmla="*/ 202916 w 362616"/>
                <a:gd name="connsiteY73" fmla="*/ 263188 h 341132"/>
                <a:gd name="connsiteX74" fmla="*/ 199412 w 362616"/>
                <a:gd name="connsiteY74" fmla="*/ 262429 h 341132"/>
                <a:gd name="connsiteX75" fmla="*/ 198316 w 362616"/>
                <a:gd name="connsiteY75" fmla="*/ 262758 h 341132"/>
                <a:gd name="connsiteX76" fmla="*/ 197839 w 362616"/>
                <a:gd name="connsiteY76" fmla="*/ 264573 h 341132"/>
                <a:gd name="connsiteX77" fmla="*/ 197909 w 362616"/>
                <a:gd name="connsiteY77" fmla="*/ 268531 h 341132"/>
                <a:gd name="connsiteX78" fmla="*/ 197143 w 362616"/>
                <a:gd name="connsiteY78" fmla="*/ 271223 h 341132"/>
                <a:gd name="connsiteX79" fmla="*/ 195062 w 362616"/>
                <a:gd name="connsiteY79" fmla="*/ 272052 h 341132"/>
                <a:gd name="connsiteX80" fmla="*/ 193450 w 362616"/>
                <a:gd name="connsiteY80" fmla="*/ 273116 h 341132"/>
                <a:gd name="connsiteX81" fmla="*/ 192183 w 362616"/>
                <a:gd name="connsiteY81" fmla="*/ 273421 h 341132"/>
                <a:gd name="connsiteX82" fmla="*/ 191126 w 362616"/>
                <a:gd name="connsiteY82" fmla="*/ 273163 h 341132"/>
                <a:gd name="connsiteX83" fmla="*/ 185032 w 362616"/>
                <a:gd name="connsiteY83" fmla="*/ 269142 h 341132"/>
                <a:gd name="connsiteX84" fmla="*/ 182974 w 362616"/>
                <a:gd name="connsiteY84" fmla="*/ 268500 h 341132"/>
                <a:gd name="connsiteX85" fmla="*/ 180690 w 362616"/>
                <a:gd name="connsiteY85" fmla="*/ 268946 h 341132"/>
                <a:gd name="connsiteX86" fmla="*/ 178500 w 362616"/>
                <a:gd name="connsiteY86" fmla="*/ 270652 h 341132"/>
                <a:gd name="connsiteX87" fmla="*/ 177506 w 362616"/>
                <a:gd name="connsiteY87" fmla="*/ 271770 h 341132"/>
                <a:gd name="connsiteX88" fmla="*/ 176137 w 362616"/>
                <a:gd name="connsiteY88" fmla="*/ 273093 h 341132"/>
                <a:gd name="connsiteX89" fmla="*/ 174596 w 362616"/>
                <a:gd name="connsiteY89" fmla="*/ 274853 h 341132"/>
                <a:gd name="connsiteX90" fmla="*/ 175003 w 362616"/>
                <a:gd name="connsiteY90" fmla="*/ 276339 h 341132"/>
                <a:gd name="connsiteX91" fmla="*/ 176090 w 362616"/>
                <a:gd name="connsiteY91" fmla="*/ 278068 h 341132"/>
                <a:gd name="connsiteX92" fmla="*/ 176864 w 362616"/>
                <a:gd name="connsiteY92" fmla="*/ 280212 h 341132"/>
                <a:gd name="connsiteX93" fmla="*/ 176825 w 362616"/>
                <a:gd name="connsiteY93" fmla="*/ 282129 h 341132"/>
                <a:gd name="connsiteX94" fmla="*/ 171263 w 362616"/>
                <a:gd name="connsiteY94" fmla="*/ 284851 h 341132"/>
                <a:gd name="connsiteX95" fmla="*/ 171717 w 362616"/>
                <a:gd name="connsiteY95" fmla="*/ 285782 h 341132"/>
                <a:gd name="connsiteX96" fmla="*/ 172554 w 362616"/>
                <a:gd name="connsiteY96" fmla="*/ 286877 h 341132"/>
                <a:gd name="connsiteX97" fmla="*/ 172562 w 362616"/>
                <a:gd name="connsiteY97" fmla="*/ 288857 h 341132"/>
                <a:gd name="connsiteX98" fmla="*/ 172405 w 362616"/>
                <a:gd name="connsiteY98" fmla="*/ 292323 h 341132"/>
                <a:gd name="connsiteX99" fmla="*/ 171278 w 362616"/>
                <a:gd name="connsiteY99" fmla="*/ 293574 h 341132"/>
                <a:gd name="connsiteX100" fmla="*/ 169823 w 362616"/>
                <a:gd name="connsiteY100" fmla="*/ 294810 h 341132"/>
                <a:gd name="connsiteX101" fmla="*/ 168924 w 362616"/>
                <a:gd name="connsiteY101" fmla="*/ 296399 h 341132"/>
                <a:gd name="connsiteX102" fmla="*/ 168040 w 362616"/>
                <a:gd name="connsiteY102" fmla="*/ 297181 h 341132"/>
                <a:gd name="connsiteX103" fmla="*/ 166459 w 362616"/>
                <a:gd name="connsiteY103" fmla="*/ 298159 h 341132"/>
                <a:gd name="connsiteX104" fmla="*/ 164292 w 362616"/>
                <a:gd name="connsiteY104" fmla="*/ 299145 h 341132"/>
                <a:gd name="connsiteX105" fmla="*/ 160537 w 362616"/>
                <a:gd name="connsiteY105" fmla="*/ 300005 h 341132"/>
                <a:gd name="connsiteX106" fmla="*/ 157533 w 362616"/>
                <a:gd name="connsiteY106" fmla="*/ 300584 h 341132"/>
                <a:gd name="connsiteX107" fmla="*/ 156398 w 362616"/>
                <a:gd name="connsiteY107" fmla="*/ 301147 h 341132"/>
                <a:gd name="connsiteX108" fmla="*/ 154802 w 362616"/>
                <a:gd name="connsiteY108" fmla="*/ 302305 h 341132"/>
                <a:gd name="connsiteX109" fmla="*/ 153527 w 362616"/>
                <a:gd name="connsiteY109" fmla="*/ 303698 h 341132"/>
                <a:gd name="connsiteX110" fmla="*/ 153222 w 362616"/>
                <a:gd name="connsiteY110" fmla="*/ 305200 h 341132"/>
                <a:gd name="connsiteX111" fmla="*/ 153480 w 362616"/>
                <a:gd name="connsiteY111" fmla="*/ 306921 h 341132"/>
                <a:gd name="connsiteX112" fmla="*/ 153926 w 362616"/>
                <a:gd name="connsiteY112" fmla="*/ 308329 h 341132"/>
                <a:gd name="connsiteX113" fmla="*/ 154482 w 362616"/>
                <a:gd name="connsiteY113" fmla="*/ 309292 h 341132"/>
                <a:gd name="connsiteX114" fmla="*/ 154818 w 362616"/>
                <a:gd name="connsiteY114" fmla="*/ 310504 h 341132"/>
                <a:gd name="connsiteX115" fmla="*/ 154364 w 362616"/>
                <a:gd name="connsiteY115" fmla="*/ 313767 h 341132"/>
                <a:gd name="connsiteX116" fmla="*/ 153277 w 362616"/>
                <a:gd name="connsiteY116" fmla="*/ 317545 h 341132"/>
                <a:gd name="connsiteX117" fmla="*/ 152228 w 362616"/>
                <a:gd name="connsiteY117" fmla="*/ 319227 h 341132"/>
                <a:gd name="connsiteX118" fmla="*/ 150546 w 362616"/>
                <a:gd name="connsiteY118" fmla="*/ 320151 h 341132"/>
                <a:gd name="connsiteX119" fmla="*/ 149091 w 362616"/>
                <a:gd name="connsiteY119" fmla="*/ 321183 h 341132"/>
                <a:gd name="connsiteX120" fmla="*/ 149569 w 362616"/>
                <a:gd name="connsiteY120" fmla="*/ 323656 h 341132"/>
                <a:gd name="connsiteX121" fmla="*/ 149819 w 362616"/>
                <a:gd name="connsiteY121" fmla="*/ 327200 h 341132"/>
                <a:gd name="connsiteX122" fmla="*/ 149412 w 362616"/>
                <a:gd name="connsiteY122" fmla="*/ 330032 h 341132"/>
                <a:gd name="connsiteX123" fmla="*/ 149342 w 362616"/>
                <a:gd name="connsiteY123" fmla="*/ 331776 h 341132"/>
                <a:gd name="connsiteX124" fmla="*/ 148724 w 362616"/>
                <a:gd name="connsiteY124" fmla="*/ 333591 h 341132"/>
                <a:gd name="connsiteX125" fmla="*/ 148364 w 362616"/>
                <a:gd name="connsiteY125" fmla="*/ 334866 h 341132"/>
                <a:gd name="connsiteX126" fmla="*/ 147636 w 362616"/>
                <a:gd name="connsiteY126" fmla="*/ 334554 h 341132"/>
                <a:gd name="connsiteX127" fmla="*/ 144616 w 362616"/>
                <a:gd name="connsiteY127" fmla="*/ 334702 h 341132"/>
                <a:gd name="connsiteX128" fmla="*/ 141330 w 362616"/>
                <a:gd name="connsiteY128" fmla="*/ 335672 h 341132"/>
                <a:gd name="connsiteX129" fmla="*/ 140180 w 362616"/>
                <a:gd name="connsiteY129" fmla="*/ 336447 h 341132"/>
                <a:gd name="connsiteX130" fmla="*/ 139930 w 362616"/>
                <a:gd name="connsiteY130" fmla="*/ 337503 h 341132"/>
                <a:gd name="connsiteX131" fmla="*/ 139202 w 362616"/>
                <a:gd name="connsiteY131" fmla="*/ 338215 h 341132"/>
                <a:gd name="connsiteX132" fmla="*/ 138154 w 362616"/>
                <a:gd name="connsiteY132" fmla="*/ 339013 h 341132"/>
                <a:gd name="connsiteX133" fmla="*/ 137145 w 362616"/>
                <a:gd name="connsiteY133" fmla="*/ 339991 h 341132"/>
                <a:gd name="connsiteX134" fmla="*/ 135330 w 362616"/>
                <a:gd name="connsiteY134" fmla="*/ 339834 h 341132"/>
                <a:gd name="connsiteX135" fmla="*/ 133577 w 362616"/>
                <a:gd name="connsiteY135" fmla="*/ 339162 h 341132"/>
                <a:gd name="connsiteX136" fmla="*/ 132662 w 362616"/>
                <a:gd name="connsiteY136" fmla="*/ 338512 h 341132"/>
                <a:gd name="connsiteX137" fmla="*/ 132607 w 362616"/>
                <a:gd name="connsiteY137" fmla="*/ 338121 h 341132"/>
                <a:gd name="connsiteX138" fmla="*/ 133178 w 362616"/>
                <a:gd name="connsiteY138" fmla="*/ 337166 h 341132"/>
                <a:gd name="connsiteX139" fmla="*/ 133671 w 362616"/>
                <a:gd name="connsiteY139" fmla="*/ 336126 h 341132"/>
                <a:gd name="connsiteX140" fmla="*/ 133718 w 362616"/>
                <a:gd name="connsiteY140" fmla="*/ 335437 h 341132"/>
                <a:gd name="connsiteX141" fmla="*/ 133124 w 362616"/>
                <a:gd name="connsiteY141" fmla="*/ 333748 h 341132"/>
                <a:gd name="connsiteX142" fmla="*/ 132639 w 362616"/>
                <a:gd name="connsiteY142" fmla="*/ 331933 h 341132"/>
                <a:gd name="connsiteX143" fmla="*/ 132834 w 362616"/>
                <a:gd name="connsiteY143" fmla="*/ 331064 h 341132"/>
                <a:gd name="connsiteX144" fmla="*/ 132404 w 362616"/>
                <a:gd name="connsiteY144" fmla="*/ 328389 h 341132"/>
                <a:gd name="connsiteX145" fmla="*/ 132169 w 362616"/>
                <a:gd name="connsiteY145" fmla="*/ 328256 h 341132"/>
                <a:gd name="connsiteX146" fmla="*/ 129869 w 362616"/>
                <a:gd name="connsiteY146" fmla="*/ 328944 h 341132"/>
                <a:gd name="connsiteX147" fmla="*/ 129032 w 362616"/>
                <a:gd name="connsiteY147" fmla="*/ 329116 h 341132"/>
                <a:gd name="connsiteX148" fmla="*/ 128555 w 362616"/>
                <a:gd name="connsiteY148" fmla="*/ 329413 h 341132"/>
                <a:gd name="connsiteX149" fmla="*/ 128398 w 362616"/>
                <a:gd name="connsiteY149" fmla="*/ 329922 h 341132"/>
                <a:gd name="connsiteX150" fmla="*/ 128954 w 362616"/>
                <a:gd name="connsiteY150" fmla="*/ 331620 h 341132"/>
                <a:gd name="connsiteX151" fmla="*/ 128594 w 362616"/>
                <a:gd name="connsiteY151" fmla="*/ 331909 h 341132"/>
                <a:gd name="connsiteX152" fmla="*/ 127303 w 362616"/>
                <a:gd name="connsiteY152" fmla="*/ 331870 h 341132"/>
                <a:gd name="connsiteX153" fmla="*/ 125503 w 362616"/>
                <a:gd name="connsiteY153" fmla="*/ 331307 h 341132"/>
                <a:gd name="connsiteX154" fmla="*/ 123540 w 362616"/>
                <a:gd name="connsiteY154" fmla="*/ 329750 h 341132"/>
                <a:gd name="connsiteX155" fmla="*/ 123047 w 362616"/>
                <a:gd name="connsiteY155" fmla="*/ 330258 h 341132"/>
                <a:gd name="connsiteX156" fmla="*/ 122836 w 362616"/>
                <a:gd name="connsiteY156" fmla="*/ 331494 h 341132"/>
                <a:gd name="connsiteX157" fmla="*/ 122703 w 362616"/>
                <a:gd name="connsiteY157" fmla="*/ 332958 h 341132"/>
                <a:gd name="connsiteX158" fmla="*/ 123204 w 362616"/>
                <a:gd name="connsiteY158" fmla="*/ 335617 h 341132"/>
                <a:gd name="connsiteX159" fmla="*/ 122679 w 362616"/>
                <a:gd name="connsiteY159" fmla="*/ 336564 h 341132"/>
                <a:gd name="connsiteX160" fmla="*/ 121365 w 362616"/>
                <a:gd name="connsiteY160" fmla="*/ 336392 h 341132"/>
                <a:gd name="connsiteX161" fmla="*/ 119597 w 362616"/>
                <a:gd name="connsiteY161" fmla="*/ 336400 h 341132"/>
                <a:gd name="connsiteX162" fmla="*/ 118056 w 362616"/>
                <a:gd name="connsiteY162" fmla="*/ 336658 h 341132"/>
                <a:gd name="connsiteX163" fmla="*/ 117031 w 362616"/>
                <a:gd name="connsiteY163" fmla="*/ 336721 h 341132"/>
                <a:gd name="connsiteX164" fmla="*/ 116397 w 362616"/>
                <a:gd name="connsiteY164" fmla="*/ 337667 h 341132"/>
                <a:gd name="connsiteX165" fmla="*/ 116123 w 362616"/>
                <a:gd name="connsiteY165" fmla="*/ 338731 h 341132"/>
                <a:gd name="connsiteX166" fmla="*/ 116741 w 362616"/>
                <a:gd name="connsiteY166" fmla="*/ 339905 h 341132"/>
                <a:gd name="connsiteX167" fmla="*/ 116647 w 362616"/>
                <a:gd name="connsiteY167" fmla="*/ 340405 h 341132"/>
                <a:gd name="connsiteX168" fmla="*/ 116170 w 362616"/>
                <a:gd name="connsiteY168" fmla="*/ 340859 h 341132"/>
                <a:gd name="connsiteX169" fmla="*/ 115568 w 362616"/>
                <a:gd name="connsiteY169" fmla="*/ 341133 h 341132"/>
                <a:gd name="connsiteX170" fmla="*/ 115067 w 362616"/>
                <a:gd name="connsiteY170" fmla="*/ 341102 h 341132"/>
                <a:gd name="connsiteX171" fmla="*/ 113643 w 362616"/>
                <a:gd name="connsiteY171" fmla="*/ 339795 h 341132"/>
                <a:gd name="connsiteX172" fmla="*/ 111938 w 362616"/>
                <a:gd name="connsiteY172" fmla="*/ 339310 h 341132"/>
                <a:gd name="connsiteX173" fmla="*/ 107971 w 362616"/>
                <a:gd name="connsiteY173" fmla="*/ 338559 h 341132"/>
                <a:gd name="connsiteX174" fmla="*/ 107494 w 362616"/>
                <a:gd name="connsiteY174" fmla="*/ 336775 h 341132"/>
                <a:gd name="connsiteX175" fmla="*/ 106837 w 362616"/>
                <a:gd name="connsiteY175" fmla="*/ 336744 h 341132"/>
                <a:gd name="connsiteX176" fmla="*/ 105921 w 362616"/>
                <a:gd name="connsiteY176" fmla="*/ 335805 h 341132"/>
                <a:gd name="connsiteX177" fmla="*/ 105014 w 362616"/>
                <a:gd name="connsiteY177" fmla="*/ 334561 h 341132"/>
                <a:gd name="connsiteX178" fmla="*/ 104247 w 362616"/>
                <a:gd name="connsiteY178" fmla="*/ 334624 h 341132"/>
                <a:gd name="connsiteX179" fmla="*/ 103606 w 362616"/>
                <a:gd name="connsiteY179" fmla="*/ 334976 h 341132"/>
                <a:gd name="connsiteX180" fmla="*/ 101431 w 362616"/>
                <a:gd name="connsiteY180" fmla="*/ 334835 h 341132"/>
                <a:gd name="connsiteX181" fmla="*/ 99499 w 362616"/>
                <a:gd name="connsiteY181" fmla="*/ 336721 h 341132"/>
                <a:gd name="connsiteX182" fmla="*/ 98067 w 362616"/>
                <a:gd name="connsiteY182" fmla="*/ 339068 h 341132"/>
                <a:gd name="connsiteX183" fmla="*/ 96534 w 362616"/>
                <a:gd name="connsiteY183" fmla="*/ 340194 h 341132"/>
                <a:gd name="connsiteX184" fmla="*/ 94844 w 362616"/>
                <a:gd name="connsiteY184" fmla="*/ 340687 h 341132"/>
                <a:gd name="connsiteX185" fmla="*/ 94194 w 362616"/>
                <a:gd name="connsiteY185" fmla="*/ 340703 h 341132"/>
                <a:gd name="connsiteX186" fmla="*/ 94546 w 362616"/>
                <a:gd name="connsiteY186" fmla="*/ 339224 h 341132"/>
                <a:gd name="connsiteX187" fmla="*/ 94304 w 362616"/>
                <a:gd name="connsiteY187" fmla="*/ 338137 h 341132"/>
                <a:gd name="connsiteX188" fmla="*/ 93827 w 362616"/>
                <a:gd name="connsiteY188" fmla="*/ 337174 h 341132"/>
                <a:gd name="connsiteX189" fmla="*/ 88906 w 362616"/>
                <a:gd name="connsiteY189" fmla="*/ 334600 h 341132"/>
                <a:gd name="connsiteX190" fmla="*/ 88139 w 362616"/>
                <a:gd name="connsiteY190" fmla="*/ 333537 h 341132"/>
                <a:gd name="connsiteX191" fmla="*/ 87364 w 362616"/>
                <a:gd name="connsiteY191" fmla="*/ 330610 h 341132"/>
                <a:gd name="connsiteX192" fmla="*/ 86871 w 362616"/>
                <a:gd name="connsiteY192" fmla="*/ 327684 h 341132"/>
                <a:gd name="connsiteX193" fmla="*/ 86926 w 362616"/>
                <a:gd name="connsiteY193" fmla="*/ 325971 h 341132"/>
                <a:gd name="connsiteX194" fmla="*/ 87263 w 362616"/>
                <a:gd name="connsiteY194" fmla="*/ 324430 h 341132"/>
                <a:gd name="connsiteX195" fmla="*/ 87122 w 362616"/>
                <a:gd name="connsiteY195" fmla="*/ 323241 h 341132"/>
                <a:gd name="connsiteX196" fmla="*/ 86582 w 362616"/>
                <a:gd name="connsiteY196" fmla="*/ 322333 h 341132"/>
                <a:gd name="connsiteX197" fmla="*/ 85103 w 362616"/>
                <a:gd name="connsiteY197" fmla="*/ 321457 h 341132"/>
                <a:gd name="connsiteX198" fmla="*/ 83570 w 362616"/>
                <a:gd name="connsiteY198" fmla="*/ 321050 h 341132"/>
                <a:gd name="connsiteX199" fmla="*/ 81614 w 362616"/>
                <a:gd name="connsiteY199" fmla="*/ 322192 h 341132"/>
                <a:gd name="connsiteX200" fmla="*/ 80675 w 362616"/>
                <a:gd name="connsiteY200" fmla="*/ 322412 h 341132"/>
                <a:gd name="connsiteX201" fmla="*/ 79799 w 362616"/>
                <a:gd name="connsiteY201" fmla="*/ 322333 h 341132"/>
                <a:gd name="connsiteX202" fmla="*/ 79345 w 362616"/>
                <a:gd name="connsiteY202" fmla="*/ 321911 h 341132"/>
                <a:gd name="connsiteX203" fmla="*/ 79408 w 362616"/>
                <a:gd name="connsiteY203" fmla="*/ 321324 h 341132"/>
                <a:gd name="connsiteX204" fmla="*/ 81536 w 362616"/>
                <a:gd name="connsiteY204" fmla="*/ 318187 h 341132"/>
                <a:gd name="connsiteX205" fmla="*/ 82569 w 362616"/>
                <a:gd name="connsiteY205" fmla="*/ 316880 h 341132"/>
                <a:gd name="connsiteX206" fmla="*/ 83813 w 362616"/>
                <a:gd name="connsiteY206" fmla="*/ 315879 h 341132"/>
                <a:gd name="connsiteX207" fmla="*/ 84650 w 362616"/>
                <a:gd name="connsiteY207" fmla="*/ 315347 h 341132"/>
                <a:gd name="connsiteX208" fmla="*/ 85189 w 362616"/>
                <a:gd name="connsiteY208" fmla="*/ 314580 h 341132"/>
                <a:gd name="connsiteX209" fmla="*/ 85236 w 362616"/>
                <a:gd name="connsiteY209" fmla="*/ 313970 h 341132"/>
                <a:gd name="connsiteX210" fmla="*/ 85041 w 362616"/>
                <a:gd name="connsiteY210" fmla="*/ 313532 h 341132"/>
                <a:gd name="connsiteX211" fmla="*/ 83656 w 362616"/>
                <a:gd name="connsiteY211" fmla="*/ 312953 h 341132"/>
                <a:gd name="connsiteX212" fmla="*/ 81497 w 362616"/>
                <a:gd name="connsiteY212" fmla="*/ 311490 h 341132"/>
                <a:gd name="connsiteX213" fmla="*/ 80347 w 362616"/>
                <a:gd name="connsiteY213" fmla="*/ 311333 h 341132"/>
                <a:gd name="connsiteX214" fmla="*/ 79384 w 362616"/>
                <a:gd name="connsiteY214" fmla="*/ 310669 h 341132"/>
                <a:gd name="connsiteX215" fmla="*/ 78367 w 362616"/>
                <a:gd name="connsiteY215" fmla="*/ 308376 h 341132"/>
                <a:gd name="connsiteX216" fmla="*/ 77890 w 362616"/>
                <a:gd name="connsiteY216" fmla="*/ 307938 h 341132"/>
                <a:gd name="connsiteX217" fmla="*/ 76873 w 362616"/>
                <a:gd name="connsiteY217" fmla="*/ 307704 h 341132"/>
                <a:gd name="connsiteX218" fmla="*/ 75934 w 362616"/>
                <a:gd name="connsiteY218" fmla="*/ 307140 h 341132"/>
                <a:gd name="connsiteX219" fmla="*/ 75981 w 362616"/>
                <a:gd name="connsiteY219" fmla="*/ 304159 h 341132"/>
                <a:gd name="connsiteX220" fmla="*/ 76020 w 362616"/>
                <a:gd name="connsiteY220" fmla="*/ 301585 h 341132"/>
                <a:gd name="connsiteX221" fmla="*/ 73924 w 362616"/>
                <a:gd name="connsiteY221" fmla="*/ 297439 h 341132"/>
                <a:gd name="connsiteX222" fmla="*/ 73110 w 362616"/>
                <a:gd name="connsiteY222" fmla="*/ 294826 h 341132"/>
                <a:gd name="connsiteX223" fmla="*/ 72054 w 362616"/>
                <a:gd name="connsiteY223" fmla="*/ 292135 h 341132"/>
                <a:gd name="connsiteX224" fmla="*/ 71084 w 362616"/>
                <a:gd name="connsiteY224" fmla="*/ 290875 h 341132"/>
                <a:gd name="connsiteX225" fmla="*/ 69386 w 362616"/>
                <a:gd name="connsiteY225" fmla="*/ 289819 h 341132"/>
                <a:gd name="connsiteX226" fmla="*/ 67297 w 362616"/>
                <a:gd name="connsiteY226" fmla="*/ 289084 h 341132"/>
                <a:gd name="connsiteX227" fmla="*/ 65443 w 362616"/>
                <a:gd name="connsiteY227" fmla="*/ 288912 h 341132"/>
                <a:gd name="connsiteX228" fmla="*/ 64019 w 362616"/>
                <a:gd name="connsiteY228" fmla="*/ 289162 h 341132"/>
                <a:gd name="connsiteX229" fmla="*/ 63354 w 362616"/>
                <a:gd name="connsiteY229" fmla="*/ 289491 h 341132"/>
                <a:gd name="connsiteX230" fmla="*/ 63386 w 362616"/>
                <a:gd name="connsiteY230" fmla="*/ 289991 h 341132"/>
                <a:gd name="connsiteX231" fmla="*/ 64543 w 362616"/>
                <a:gd name="connsiteY231" fmla="*/ 291689 h 341132"/>
                <a:gd name="connsiteX232" fmla="*/ 64755 w 362616"/>
                <a:gd name="connsiteY232" fmla="*/ 292636 h 341132"/>
                <a:gd name="connsiteX233" fmla="*/ 64559 w 362616"/>
                <a:gd name="connsiteY233" fmla="*/ 293551 h 341132"/>
                <a:gd name="connsiteX234" fmla="*/ 64168 w 362616"/>
                <a:gd name="connsiteY234" fmla="*/ 294161 h 341132"/>
                <a:gd name="connsiteX235" fmla="*/ 63143 w 362616"/>
                <a:gd name="connsiteY235" fmla="*/ 294231 h 341132"/>
                <a:gd name="connsiteX236" fmla="*/ 61344 w 362616"/>
                <a:gd name="connsiteY236" fmla="*/ 294756 h 341132"/>
                <a:gd name="connsiteX237" fmla="*/ 59130 w 362616"/>
                <a:gd name="connsiteY237" fmla="*/ 295788 h 341132"/>
                <a:gd name="connsiteX238" fmla="*/ 57581 w 362616"/>
                <a:gd name="connsiteY238" fmla="*/ 296672 h 341132"/>
                <a:gd name="connsiteX239" fmla="*/ 56337 w 362616"/>
                <a:gd name="connsiteY239" fmla="*/ 298910 h 341132"/>
                <a:gd name="connsiteX240" fmla="*/ 55476 w 362616"/>
                <a:gd name="connsiteY240" fmla="*/ 299192 h 341132"/>
                <a:gd name="connsiteX241" fmla="*/ 54013 w 362616"/>
                <a:gd name="connsiteY241" fmla="*/ 298910 h 341132"/>
                <a:gd name="connsiteX242" fmla="*/ 49843 w 362616"/>
                <a:gd name="connsiteY242" fmla="*/ 297259 h 341132"/>
                <a:gd name="connsiteX243" fmla="*/ 46409 w 362616"/>
                <a:gd name="connsiteY243" fmla="*/ 295898 h 341132"/>
                <a:gd name="connsiteX244" fmla="*/ 44038 w 362616"/>
                <a:gd name="connsiteY244" fmla="*/ 295116 h 341132"/>
                <a:gd name="connsiteX245" fmla="*/ 42614 w 362616"/>
                <a:gd name="connsiteY245" fmla="*/ 295616 h 341132"/>
                <a:gd name="connsiteX246" fmla="*/ 41887 w 362616"/>
                <a:gd name="connsiteY246" fmla="*/ 295859 h 341132"/>
                <a:gd name="connsiteX247" fmla="*/ 39845 w 362616"/>
                <a:gd name="connsiteY247" fmla="*/ 296766 h 341132"/>
                <a:gd name="connsiteX248" fmla="*/ 37130 w 362616"/>
                <a:gd name="connsiteY248" fmla="*/ 300076 h 341132"/>
                <a:gd name="connsiteX249" fmla="*/ 36481 w 362616"/>
                <a:gd name="connsiteY249" fmla="*/ 301171 h 341132"/>
                <a:gd name="connsiteX250" fmla="*/ 35941 w 362616"/>
                <a:gd name="connsiteY250" fmla="*/ 301523 h 341132"/>
                <a:gd name="connsiteX251" fmla="*/ 35205 w 362616"/>
                <a:gd name="connsiteY251" fmla="*/ 302102 h 341132"/>
                <a:gd name="connsiteX252" fmla="*/ 34501 w 362616"/>
                <a:gd name="connsiteY252" fmla="*/ 302117 h 341132"/>
                <a:gd name="connsiteX253" fmla="*/ 33938 w 362616"/>
                <a:gd name="connsiteY253" fmla="*/ 301726 h 341132"/>
                <a:gd name="connsiteX254" fmla="*/ 33758 w 362616"/>
                <a:gd name="connsiteY254" fmla="*/ 301484 h 341132"/>
                <a:gd name="connsiteX255" fmla="*/ 32365 w 362616"/>
                <a:gd name="connsiteY255" fmla="*/ 299098 h 341132"/>
                <a:gd name="connsiteX256" fmla="*/ 30840 w 362616"/>
                <a:gd name="connsiteY256" fmla="*/ 296469 h 341132"/>
                <a:gd name="connsiteX257" fmla="*/ 29588 w 362616"/>
                <a:gd name="connsiteY257" fmla="*/ 295280 h 341132"/>
                <a:gd name="connsiteX258" fmla="*/ 28016 w 362616"/>
                <a:gd name="connsiteY258" fmla="*/ 295225 h 341132"/>
                <a:gd name="connsiteX259" fmla="*/ 26678 w 362616"/>
                <a:gd name="connsiteY259" fmla="*/ 296046 h 341132"/>
                <a:gd name="connsiteX260" fmla="*/ 25278 w 362616"/>
                <a:gd name="connsiteY260" fmla="*/ 297736 h 341132"/>
                <a:gd name="connsiteX261" fmla="*/ 23517 w 362616"/>
                <a:gd name="connsiteY261" fmla="*/ 299301 h 341132"/>
                <a:gd name="connsiteX262" fmla="*/ 22399 w 362616"/>
                <a:gd name="connsiteY262" fmla="*/ 299770 h 341132"/>
                <a:gd name="connsiteX263" fmla="*/ 21421 w 362616"/>
                <a:gd name="connsiteY263" fmla="*/ 299512 h 341132"/>
                <a:gd name="connsiteX264" fmla="*/ 19019 w 362616"/>
                <a:gd name="connsiteY264" fmla="*/ 297541 h 341132"/>
                <a:gd name="connsiteX265" fmla="*/ 17305 w 362616"/>
                <a:gd name="connsiteY265" fmla="*/ 296133 h 341132"/>
                <a:gd name="connsiteX266" fmla="*/ 17094 w 362616"/>
                <a:gd name="connsiteY266" fmla="*/ 295429 h 341132"/>
                <a:gd name="connsiteX267" fmla="*/ 17697 w 362616"/>
                <a:gd name="connsiteY267" fmla="*/ 294349 h 341132"/>
                <a:gd name="connsiteX268" fmla="*/ 18291 w 362616"/>
                <a:gd name="connsiteY268" fmla="*/ 292737 h 341132"/>
                <a:gd name="connsiteX269" fmla="*/ 18941 w 362616"/>
                <a:gd name="connsiteY269" fmla="*/ 291431 h 341132"/>
                <a:gd name="connsiteX270" fmla="*/ 19566 w 362616"/>
                <a:gd name="connsiteY270" fmla="*/ 290828 h 341132"/>
                <a:gd name="connsiteX271" fmla="*/ 19723 w 362616"/>
                <a:gd name="connsiteY271" fmla="*/ 289162 h 341132"/>
                <a:gd name="connsiteX272" fmla="*/ 18268 w 362616"/>
                <a:gd name="connsiteY272" fmla="*/ 287981 h 341132"/>
                <a:gd name="connsiteX273" fmla="*/ 18221 w 362616"/>
                <a:gd name="connsiteY273" fmla="*/ 287410 h 341132"/>
                <a:gd name="connsiteX274" fmla="*/ 18370 w 362616"/>
                <a:gd name="connsiteY274" fmla="*/ 285845 h 341132"/>
                <a:gd name="connsiteX275" fmla="*/ 19019 w 362616"/>
                <a:gd name="connsiteY275" fmla="*/ 282535 h 341132"/>
                <a:gd name="connsiteX276" fmla="*/ 18956 w 362616"/>
                <a:gd name="connsiteY276" fmla="*/ 281276 h 341132"/>
                <a:gd name="connsiteX277" fmla="*/ 19543 w 362616"/>
                <a:gd name="connsiteY277" fmla="*/ 278812 h 341132"/>
                <a:gd name="connsiteX278" fmla="*/ 18589 w 362616"/>
                <a:gd name="connsiteY278" fmla="*/ 277700 h 341132"/>
                <a:gd name="connsiteX279" fmla="*/ 18370 w 362616"/>
                <a:gd name="connsiteY279" fmla="*/ 276879 h 341132"/>
                <a:gd name="connsiteX280" fmla="*/ 17298 w 362616"/>
                <a:gd name="connsiteY280" fmla="*/ 275565 h 341132"/>
                <a:gd name="connsiteX281" fmla="*/ 16069 w 362616"/>
                <a:gd name="connsiteY281" fmla="*/ 273703 h 341132"/>
                <a:gd name="connsiteX282" fmla="*/ 15788 w 362616"/>
                <a:gd name="connsiteY282" fmla="*/ 272208 h 341132"/>
                <a:gd name="connsiteX283" fmla="*/ 15358 w 362616"/>
                <a:gd name="connsiteY283" fmla="*/ 271019 h 341132"/>
                <a:gd name="connsiteX284" fmla="*/ 14176 w 362616"/>
                <a:gd name="connsiteY284" fmla="*/ 269228 h 341132"/>
                <a:gd name="connsiteX285" fmla="*/ 13315 w 362616"/>
                <a:gd name="connsiteY285" fmla="*/ 268946 h 341132"/>
                <a:gd name="connsiteX286" fmla="*/ 11469 w 362616"/>
                <a:gd name="connsiteY286" fmla="*/ 268672 h 341132"/>
                <a:gd name="connsiteX287" fmla="*/ 11164 w 362616"/>
                <a:gd name="connsiteY287" fmla="*/ 269290 h 341132"/>
                <a:gd name="connsiteX288" fmla="*/ 10483 w 362616"/>
                <a:gd name="connsiteY288" fmla="*/ 270182 h 341132"/>
                <a:gd name="connsiteX289" fmla="*/ 9858 w 362616"/>
                <a:gd name="connsiteY289" fmla="*/ 270440 h 341132"/>
                <a:gd name="connsiteX290" fmla="*/ 8848 w 362616"/>
                <a:gd name="connsiteY290" fmla="*/ 269345 h 341132"/>
                <a:gd name="connsiteX291" fmla="*/ 8465 w 362616"/>
                <a:gd name="connsiteY291" fmla="*/ 268406 h 341132"/>
                <a:gd name="connsiteX292" fmla="*/ 8473 w 362616"/>
                <a:gd name="connsiteY292" fmla="*/ 267553 h 341132"/>
                <a:gd name="connsiteX293" fmla="*/ 7104 w 362616"/>
                <a:gd name="connsiteY293" fmla="*/ 266059 h 341132"/>
                <a:gd name="connsiteX294" fmla="*/ 4976 w 362616"/>
                <a:gd name="connsiteY294" fmla="*/ 263321 h 341132"/>
                <a:gd name="connsiteX295" fmla="*/ 5195 w 362616"/>
                <a:gd name="connsiteY295" fmla="*/ 261060 h 341132"/>
                <a:gd name="connsiteX296" fmla="*/ 6509 w 362616"/>
                <a:gd name="connsiteY296" fmla="*/ 259840 h 341132"/>
                <a:gd name="connsiteX297" fmla="*/ 6900 w 362616"/>
                <a:gd name="connsiteY297" fmla="*/ 258916 h 341132"/>
                <a:gd name="connsiteX298" fmla="*/ 7018 w 362616"/>
                <a:gd name="connsiteY298" fmla="*/ 257884 h 341132"/>
                <a:gd name="connsiteX299" fmla="*/ 6423 w 362616"/>
                <a:gd name="connsiteY299" fmla="*/ 256632 h 341132"/>
                <a:gd name="connsiteX300" fmla="*/ 5719 w 362616"/>
                <a:gd name="connsiteY300" fmla="*/ 255646 h 341132"/>
                <a:gd name="connsiteX301" fmla="*/ 5915 w 362616"/>
                <a:gd name="connsiteY301" fmla="*/ 253464 h 341132"/>
                <a:gd name="connsiteX302" fmla="*/ 5742 w 362616"/>
                <a:gd name="connsiteY302" fmla="*/ 250428 h 341132"/>
                <a:gd name="connsiteX303" fmla="*/ 4663 w 362616"/>
                <a:gd name="connsiteY303" fmla="*/ 248910 h 341132"/>
                <a:gd name="connsiteX304" fmla="*/ 3685 w 362616"/>
                <a:gd name="connsiteY304" fmla="*/ 247799 h 341132"/>
                <a:gd name="connsiteX305" fmla="*/ 2316 w 362616"/>
                <a:gd name="connsiteY305" fmla="*/ 246602 h 341132"/>
                <a:gd name="connsiteX306" fmla="*/ 1150 w 362616"/>
                <a:gd name="connsiteY306" fmla="*/ 244756 h 341132"/>
                <a:gd name="connsiteX307" fmla="*/ 1619 w 362616"/>
                <a:gd name="connsiteY307" fmla="*/ 242221 h 341132"/>
                <a:gd name="connsiteX308" fmla="*/ 2065 w 362616"/>
                <a:gd name="connsiteY308" fmla="*/ 240477 h 341132"/>
                <a:gd name="connsiteX309" fmla="*/ 0 w 362616"/>
                <a:gd name="connsiteY309" fmla="*/ 236854 h 341132"/>
                <a:gd name="connsiteX310" fmla="*/ 3865 w 362616"/>
                <a:gd name="connsiteY310" fmla="*/ 238286 h 341132"/>
                <a:gd name="connsiteX311" fmla="*/ 4373 w 362616"/>
                <a:gd name="connsiteY311" fmla="*/ 237817 h 341132"/>
                <a:gd name="connsiteX312" fmla="*/ 5688 w 362616"/>
                <a:gd name="connsiteY312" fmla="*/ 236940 h 341132"/>
                <a:gd name="connsiteX313" fmla="*/ 7464 w 362616"/>
                <a:gd name="connsiteY313" fmla="*/ 235094 h 341132"/>
                <a:gd name="connsiteX314" fmla="*/ 8950 w 362616"/>
                <a:gd name="connsiteY314" fmla="*/ 232646 h 341132"/>
                <a:gd name="connsiteX315" fmla="*/ 9623 w 362616"/>
                <a:gd name="connsiteY315" fmla="*/ 229618 h 341132"/>
                <a:gd name="connsiteX316" fmla="*/ 9920 w 362616"/>
                <a:gd name="connsiteY316" fmla="*/ 227005 h 341132"/>
                <a:gd name="connsiteX317" fmla="*/ 10585 w 362616"/>
                <a:gd name="connsiteY317" fmla="*/ 224791 h 341132"/>
                <a:gd name="connsiteX318" fmla="*/ 11430 w 362616"/>
                <a:gd name="connsiteY318" fmla="*/ 222913 h 341132"/>
                <a:gd name="connsiteX319" fmla="*/ 13277 w 362616"/>
                <a:gd name="connsiteY319" fmla="*/ 220957 h 341132"/>
                <a:gd name="connsiteX320" fmla="*/ 15013 w 362616"/>
                <a:gd name="connsiteY320" fmla="*/ 219572 h 341132"/>
                <a:gd name="connsiteX321" fmla="*/ 17079 w 362616"/>
                <a:gd name="connsiteY321" fmla="*/ 218133 h 341132"/>
                <a:gd name="connsiteX322" fmla="*/ 18127 w 362616"/>
                <a:gd name="connsiteY322" fmla="*/ 218391 h 341132"/>
                <a:gd name="connsiteX323" fmla="*/ 20091 w 362616"/>
                <a:gd name="connsiteY323" fmla="*/ 220402 h 341132"/>
                <a:gd name="connsiteX324" fmla="*/ 24401 w 362616"/>
                <a:gd name="connsiteY324" fmla="*/ 224431 h 341132"/>
                <a:gd name="connsiteX325" fmla="*/ 27961 w 362616"/>
                <a:gd name="connsiteY325" fmla="*/ 227498 h 341132"/>
                <a:gd name="connsiteX326" fmla="*/ 29260 w 362616"/>
                <a:gd name="connsiteY326" fmla="*/ 229125 h 341132"/>
                <a:gd name="connsiteX327" fmla="*/ 30410 w 362616"/>
                <a:gd name="connsiteY327" fmla="*/ 229140 h 341132"/>
                <a:gd name="connsiteX328" fmla="*/ 32178 w 362616"/>
                <a:gd name="connsiteY328" fmla="*/ 226168 h 341132"/>
                <a:gd name="connsiteX329" fmla="*/ 34009 w 362616"/>
                <a:gd name="connsiteY329" fmla="*/ 223609 h 341132"/>
                <a:gd name="connsiteX330" fmla="*/ 34783 w 362616"/>
                <a:gd name="connsiteY330" fmla="*/ 222983 h 341132"/>
                <a:gd name="connsiteX331" fmla="*/ 37193 w 362616"/>
                <a:gd name="connsiteY331" fmla="*/ 222702 h 341132"/>
                <a:gd name="connsiteX332" fmla="*/ 39243 w 362616"/>
                <a:gd name="connsiteY332" fmla="*/ 222592 h 341132"/>
                <a:gd name="connsiteX333" fmla="*/ 41034 w 362616"/>
                <a:gd name="connsiteY333" fmla="*/ 222639 h 341132"/>
                <a:gd name="connsiteX334" fmla="*/ 44320 w 362616"/>
                <a:gd name="connsiteY334" fmla="*/ 223132 h 341132"/>
                <a:gd name="connsiteX335" fmla="*/ 45822 w 362616"/>
                <a:gd name="connsiteY335" fmla="*/ 223586 h 341132"/>
                <a:gd name="connsiteX336" fmla="*/ 47230 w 362616"/>
                <a:gd name="connsiteY336" fmla="*/ 223860 h 341132"/>
                <a:gd name="connsiteX337" fmla="*/ 51361 w 362616"/>
                <a:gd name="connsiteY337" fmla="*/ 224086 h 341132"/>
                <a:gd name="connsiteX338" fmla="*/ 55453 w 362616"/>
                <a:gd name="connsiteY338" fmla="*/ 223461 h 341132"/>
                <a:gd name="connsiteX339" fmla="*/ 59341 w 362616"/>
                <a:gd name="connsiteY339" fmla="*/ 222655 h 341132"/>
                <a:gd name="connsiteX340" fmla="*/ 62220 w 362616"/>
                <a:gd name="connsiteY340" fmla="*/ 222178 h 341132"/>
                <a:gd name="connsiteX341" fmla="*/ 62369 w 362616"/>
                <a:gd name="connsiteY341" fmla="*/ 220965 h 341132"/>
                <a:gd name="connsiteX342" fmla="*/ 62204 w 362616"/>
                <a:gd name="connsiteY342" fmla="*/ 219533 h 341132"/>
                <a:gd name="connsiteX343" fmla="*/ 62666 w 362616"/>
                <a:gd name="connsiteY343" fmla="*/ 218446 h 341132"/>
                <a:gd name="connsiteX344" fmla="*/ 63573 w 362616"/>
                <a:gd name="connsiteY344" fmla="*/ 217437 h 341132"/>
                <a:gd name="connsiteX345" fmla="*/ 64340 w 362616"/>
                <a:gd name="connsiteY345" fmla="*/ 217210 h 341132"/>
                <a:gd name="connsiteX346" fmla="*/ 64669 w 362616"/>
                <a:gd name="connsiteY346" fmla="*/ 220652 h 341132"/>
                <a:gd name="connsiteX347" fmla="*/ 65584 w 362616"/>
                <a:gd name="connsiteY347" fmla="*/ 221168 h 341132"/>
                <a:gd name="connsiteX348" fmla="*/ 68150 w 362616"/>
                <a:gd name="connsiteY348" fmla="*/ 221317 h 341132"/>
                <a:gd name="connsiteX349" fmla="*/ 72320 w 362616"/>
                <a:gd name="connsiteY349" fmla="*/ 221317 h 341132"/>
                <a:gd name="connsiteX350" fmla="*/ 76795 w 362616"/>
                <a:gd name="connsiteY350" fmla="*/ 221317 h 341132"/>
                <a:gd name="connsiteX351" fmla="*/ 81270 w 362616"/>
                <a:gd name="connsiteY351" fmla="*/ 221317 h 341132"/>
                <a:gd name="connsiteX352" fmla="*/ 85753 w 362616"/>
                <a:gd name="connsiteY352" fmla="*/ 221317 h 341132"/>
                <a:gd name="connsiteX353" fmla="*/ 90228 w 362616"/>
                <a:gd name="connsiteY353" fmla="*/ 221317 h 341132"/>
                <a:gd name="connsiteX354" fmla="*/ 94703 w 362616"/>
                <a:gd name="connsiteY354" fmla="*/ 221317 h 341132"/>
                <a:gd name="connsiteX355" fmla="*/ 99186 w 362616"/>
                <a:gd name="connsiteY355" fmla="*/ 221317 h 341132"/>
                <a:gd name="connsiteX356" fmla="*/ 103660 w 362616"/>
                <a:gd name="connsiteY356" fmla="*/ 221317 h 341132"/>
                <a:gd name="connsiteX357" fmla="*/ 108143 w 362616"/>
                <a:gd name="connsiteY357" fmla="*/ 221317 h 341132"/>
                <a:gd name="connsiteX358" fmla="*/ 112618 w 362616"/>
                <a:gd name="connsiteY358" fmla="*/ 221317 h 341132"/>
                <a:gd name="connsiteX359" fmla="*/ 117093 w 362616"/>
                <a:gd name="connsiteY359" fmla="*/ 221317 h 341132"/>
                <a:gd name="connsiteX360" fmla="*/ 121568 w 362616"/>
                <a:gd name="connsiteY360" fmla="*/ 221317 h 341132"/>
                <a:gd name="connsiteX361" fmla="*/ 126051 w 362616"/>
                <a:gd name="connsiteY361" fmla="*/ 221317 h 341132"/>
                <a:gd name="connsiteX362" fmla="*/ 130526 w 362616"/>
                <a:gd name="connsiteY362" fmla="*/ 221317 h 341132"/>
                <a:gd name="connsiteX363" fmla="*/ 135009 w 362616"/>
                <a:gd name="connsiteY363" fmla="*/ 221317 h 341132"/>
                <a:gd name="connsiteX364" fmla="*/ 139484 w 362616"/>
                <a:gd name="connsiteY364" fmla="*/ 221317 h 341132"/>
                <a:gd name="connsiteX365" fmla="*/ 143967 w 362616"/>
                <a:gd name="connsiteY365" fmla="*/ 221317 h 341132"/>
                <a:gd name="connsiteX366" fmla="*/ 148606 w 362616"/>
                <a:gd name="connsiteY366" fmla="*/ 221317 h 341132"/>
                <a:gd name="connsiteX367" fmla="*/ 149858 w 362616"/>
                <a:gd name="connsiteY367" fmla="*/ 214675 h 341132"/>
                <a:gd name="connsiteX368" fmla="*/ 151000 w 362616"/>
                <a:gd name="connsiteY368" fmla="*/ 208580 h 341132"/>
                <a:gd name="connsiteX369" fmla="*/ 151955 w 362616"/>
                <a:gd name="connsiteY369" fmla="*/ 203464 h 341132"/>
                <a:gd name="connsiteX370" fmla="*/ 148669 w 362616"/>
                <a:gd name="connsiteY370" fmla="*/ 199850 h 341132"/>
                <a:gd name="connsiteX371" fmla="*/ 146056 w 362616"/>
                <a:gd name="connsiteY371" fmla="*/ 196970 h 341132"/>
                <a:gd name="connsiteX372" fmla="*/ 145445 w 362616"/>
                <a:gd name="connsiteY372" fmla="*/ 191478 h 341132"/>
                <a:gd name="connsiteX373" fmla="*/ 144827 w 362616"/>
                <a:gd name="connsiteY373" fmla="*/ 185807 h 341132"/>
                <a:gd name="connsiteX374" fmla="*/ 144202 w 362616"/>
                <a:gd name="connsiteY374" fmla="*/ 180127 h 341132"/>
                <a:gd name="connsiteX375" fmla="*/ 143568 w 362616"/>
                <a:gd name="connsiteY375" fmla="*/ 174439 h 341132"/>
                <a:gd name="connsiteX376" fmla="*/ 142950 w 362616"/>
                <a:gd name="connsiteY376" fmla="*/ 168744 h 341132"/>
                <a:gd name="connsiteX377" fmla="*/ 142324 w 362616"/>
                <a:gd name="connsiteY377" fmla="*/ 163040 h 341132"/>
                <a:gd name="connsiteX378" fmla="*/ 141698 w 362616"/>
                <a:gd name="connsiteY378" fmla="*/ 157329 h 341132"/>
                <a:gd name="connsiteX379" fmla="*/ 141072 w 362616"/>
                <a:gd name="connsiteY379" fmla="*/ 151610 h 341132"/>
                <a:gd name="connsiteX380" fmla="*/ 140446 w 362616"/>
                <a:gd name="connsiteY380" fmla="*/ 145883 h 341132"/>
                <a:gd name="connsiteX381" fmla="*/ 139820 w 362616"/>
                <a:gd name="connsiteY381" fmla="*/ 140141 h 341132"/>
                <a:gd name="connsiteX382" fmla="*/ 139194 w 362616"/>
                <a:gd name="connsiteY382" fmla="*/ 134399 h 341132"/>
                <a:gd name="connsiteX383" fmla="*/ 138569 w 362616"/>
                <a:gd name="connsiteY383" fmla="*/ 128649 h 341132"/>
                <a:gd name="connsiteX384" fmla="*/ 137943 w 362616"/>
                <a:gd name="connsiteY384" fmla="*/ 122882 h 341132"/>
                <a:gd name="connsiteX385" fmla="*/ 137325 w 362616"/>
                <a:gd name="connsiteY385" fmla="*/ 117109 h 341132"/>
                <a:gd name="connsiteX386" fmla="*/ 136699 w 362616"/>
                <a:gd name="connsiteY386" fmla="*/ 111327 h 341132"/>
                <a:gd name="connsiteX387" fmla="*/ 136065 w 362616"/>
                <a:gd name="connsiteY387" fmla="*/ 105530 h 341132"/>
                <a:gd name="connsiteX388" fmla="*/ 135447 w 362616"/>
                <a:gd name="connsiteY388" fmla="*/ 99733 h 341132"/>
                <a:gd name="connsiteX389" fmla="*/ 134821 w 362616"/>
                <a:gd name="connsiteY389" fmla="*/ 93920 h 341132"/>
                <a:gd name="connsiteX390" fmla="*/ 134195 w 362616"/>
                <a:gd name="connsiteY390" fmla="*/ 88100 h 341132"/>
                <a:gd name="connsiteX391" fmla="*/ 133569 w 362616"/>
                <a:gd name="connsiteY391" fmla="*/ 82271 h 341132"/>
                <a:gd name="connsiteX392" fmla="*/ 132944 w 362616"/>
                <a:gd name="connsiteY392" fmla="*/ 76427 h 341132"/>
                <a:gd name="connsiteX393" fmla="*/ 132318 w 362616"/>
                <a:gd name="connsiteY393" fmla="*/ 70583 h 341132"/>
                <a:gd name="connsiteX394" fmla="*/ 131692 w 362616"/>
                <a:gd name="connsiteY394" fmla="*/ 64715 h 341132"/>
                <a:gd name="connsiteX395" fmla="*/ 131066 w 362616"/>
                <a:gd name="connsiteY395" fmla="*/ 58848 h 341132"/>
                <a:gd name="connsiteX396" fmla="*/ 130440 w 362616"/>
                <a:gd name="connsiteY396" fmla="*/ 52965 h 341132"/>
                <a:gd name="connsiteX397" fmla="*/ 129822 w 362616"/>
                <a:gd name="connsiteY397" fmla="*/ 47074 h 341132"/>
                <a:gd name="connsiteX398" fmla="*/ 129196 w 362616"/>
                <a:gd name="connsiteY398" fmla="*/ 41167 h 341132"/>
                <a:gd name="connsiteX399" fmla="*/ 128570 w 362616"/>
                <a:gd name="connsiteY399" fmla="*/ 35252 h 341132"/>
                <a:gd name="connsiteX400" fmla="*/ 127944 w 362616"/>
                <a:gd name="connsiteY400" fmla="*/ 29322 h 341132"/>
                <a:gd name="connsiteX401" fmla="*/ 127319 w 362616"/>
                <a:gd name="connsiteY401" fmla="*/ 23384 h 341132"/>
                <a:gd name="connsiteX402" fmla="*/ 126693 w 362616"/>
                <a:gd name="connsiteY402" fmla="*/ 17438 h 341132"/>
                <a:gd name="connsiteX403" fmla="*/ 126067 w 362616"/>
                <a:gd name="connsiteY403" fmla="*/ 11477 h 341132"/>
                <a:gd name="connsiteX404" fmla="*/ 125441 w 362616"/>
                <a:gd name="connsiteY404" fmla="*/ 5500 h 341132"/>
                <a:gd name="connsiteX405" fmla="*/ 124854 w 362616"/>
                <a:gd name="connsiteY405" fmla="*/ 16 h 341132"/>
                <a:gd name="connsiteX406" fmla="*/ 131598 w 362616"/>
                <a:gd name="connsiteY406" fmla="*/ 16 h 341132"/>
                <a:gd name="connsiteX407" fmla="*/ 138788 w 362616"/>
                <a:gd name="connsiteY407" fmla="*/ 8 h 341132"/>
                <a:gd name="connsiteX408" fmla="*/ 145790 w 362616"/>
                <a:gd name="connsiteY408" fmla="*/ 8 h 341132"/>
                <a:gd name="connsiteX409" fmla="*/ 156062 w 362616"/>
                <a:gd name="connsiteY409" fmla="*/ 0 h 341132"/>
                <a:gd name="connsiteX410" fmla="*/ 163752 w 362616"/>
                <a:gd name="connsiteY410" fmla="*/ 0 h 341132"/>
                <a:gd name="connsiteX411" fmla="*/ 170457 w 362616"/>
                <a:gd name="connsiteY411" fmla="*/ 4600 h 341132"/>
                <a:gd name="connsiteX412" fmla="*/ 176536 w 362616"/>
                <a:gd name="connsiteY412" fmla="*/ 8942 h 341132"/>
                <a:gd name="connsiteX413" fmla="*/ 183726 w 362616"/>
                <a:gd name="connsiteY413" fmla="*/ 14082 h 341132"/>
                <a:gd name="connsiteX414" fmla="*/ 190915 w 362616"/>
                <a:gd name="connsiteY414" fmla="*/ 19214 h 341132"/>
                <a:gd name="connsiteX415" fmla="*/ 198113 w 362616"/>
                <a:gd name="connsiteY415" fmla="*/ 24339 h 341132"/>
                <a:gd name="connsiteX416" fmla="*/ 205303 w 362616"/>
                <a:gd name="connsiteY416" fmla="*/ 29447 h 341132"/>
                <a:gd name="connsiteX417" fmla="*/ 212492 w 362616"/>
                <a:gd name="connsiteY417" fmla="*/ 34548 h 341132"/>
                <a:gd name="connsiteX418" fmla="*/ 219674 w 362616"/>
                <a:gd name="connsiteY418" fmla="*/ 39649 h 341132"/>
                <a:gd name="connsiteX419" fmla="*/ 226872 w 362616"/>
                <a:gd name="connsiteY419" fmla="*/ 44726 h 341132"/>
                <a:gd name="connsiteX420" fmla="*/ 234061 w 362616"/>
                <a:gd name="connsiteY420" fmla="*/ 49812 h 341132"/>
                <a:gd name="connsiteX421" fmla="*/ 241251 w 362616"/>
                <a:gd name="connsiteY421" fmla="*/ 54881 h 341132"/>
                <a:gd name="connsiteX422" fmla="*/ 248441 w 362616"/>
                <a:gd name="connsiteY422" fmla="*/ 59943 h 341132"/>
                <a:gd name="connsiteX423" fmla="*/ 255631 w 362616"/>
                <a:gd name="connsiteY423" fmla="*/ 64997 h 341132"/>
                <a:gd name="connsiteX424" fmla="*/ 262820 w 362616"/>
                <a:gd name="connsiteY424" fmla="*/ 70043 h 341132"/>
                <a:gd name="connsiteX425" fmla="*/ 270010 w 362616"/>
                <a:gd name="connsiteY425" fmla="*/ 75081 h 341132"/>
                <a:gd name="connsiteX426" fmla="*/ 277200 w 362616"/>
                <a:gd name="connsiteY426" fmla="*/ 80112 h 341132"/>
                <a:gd name="connsiteX427" fmla="*/ 284390 w 362616"/>
                <a:gd name="connsiteY427" fmla="*/ 85135 h 341132"/>
                <a:gd name="connsiteX428" fmla="*/ 291580 w 362616"/>
                <a:gd name="connsiteY428" fmla="*/ 90157 h 341132"/>
                <a:gd name="connsiteX429" fmla="*/ 294795 w 362616"/>
                <a:gd name="connsiteY429" fmla="*/ 92395 h 341132"/>
                <a:gd name="connsiteX430" fmla="*/ 295092 w 362616"/>
                <a:gd name="connsiteY430" fmla="*/ 93318 h 341132"/>
                <a:gd name="connsiteX431" fmla="*/ 295390 w 362616"/>
                <a:gd name="connsiteY431" fmla="*/ 95203 h 341132"/>
                <a:gd name="connsiteX432" fmla="*/ 295202 w 362616"/>
                <a:gd name="connsiteY432" fmla="*/ 97323 h 341132"/>
                <a:gd name="connsiteX433" fmla="*/ 295233 w 362616"/>
                <a:gd name="connsiteY433" fmla="*/ 99052 h 341132"/>
                <a:gd name="connsiteX434" fmla="*/ 296180 w 362616"/>
                <a:gd name="connsiteY434" fmla="*/ 100218 h 341132"/>
                <a:gd name="connsiteX435" fmla="*/ 297971 w 362616"/>
                <a:gd name="connsiteY435" fmla="*/ 101470 h 341132"/>
                <a:gd name="connsiteX436" fmla="*/ 305004 w 362616"/>
                <a:gd name="connsiteY436" fmla="*/ 105163 h 341132"/>
                <a:gd name="connsiteX437" fmla="*/ 305560 w 362616"/>
                <a:gd name="connsiteY437" fmla="*/ 105890 h 341132"/>
                <a:gd name="connsiteX438" fmla="*/ 305810 w 362616"/>
                <a:gd name="connsiteY438" fmla="*/ 107416 h 341132"/>
                <a:gd name="connsiteX439" fmla="*/ 306647 w 362616"/>
                <a:gd name="connsiteY439" fmla="*/ 109286 h 341132"/>
                <a:gd name="connsiteX440" fmla="*/ 308134 w 362616"/>
                <a:gd name="connsiteY440" fmla="*/ 110381 h 341132"/>
                <a:gd name="connsiteX441" fmla="*/ 309871 w 362616"/>
                <a:gd name="connsiteY441" fmla="*/ 111186 h 341132"/>
                <a:gd name="connsiteX442" fmla="*/ 311991 w 362616"/>
                <a:gd name="connsiteY442" fmla="*/ 111750 h 341132"/>
                <a:gd name="connsiteX443" fmla="*/ 318367 w 362616"/>
                <a:gd name="connsiteY443" fmla="*/ 112329 h 341132"/>
                <a:gd name="connsiteX444" fmla="*/ 319720 w 362616"/>
                <a:gd name="connsiteY444" fmla="*/ 113197 h 341132"/>
                <a:gd name="connsiteX445" fmla="*/ 322474 w 362616"/>
                <a:gd name="connsiteY445" fmla="*/ 116600 h 341132"/>
                <a:gd name="connsiteX446" fmla="*/ 323968 w 362616"/>
                <a:gd name="connsiteY446" fmla="*/ 117273 h 341132"/>
                <a:gd name="connsiteX447" fmla="*/ 328217 w 362616"/>
                <a:gd name="connsiteY447" fmla="*/ 118251 h 341132"/>
                <a:gd name="connsiteX448" fmla="*/ 331291 w 362616"/>
                <a:gd name="connsiteY448" fmla="*/ 118799 h 341132"/>
                <a:gd name="connsiteX449" fmla="*/ 332558 w 362616"/>
                <a:gd name="connsiteY449" fmla="*/ 119112 h 341132"/>
                <a:gd name="connsiteX450" fmla="*/ 335344 w 362616"/>
                <a:gd name="connsiteY450" fmla="*/ 120019 h 341132"/>
                <a:gd name="connsiteX451" fmla="*/ 338371 w 362616"/>
                <a:gd name="connsiteY451" fmla="*/ 121568 h 341132"/>
                <a:gd name="connsiteX452" fmla="*/ 339975 w 362616"/>
                <a:gd name="connsiteY452" fmla="*/ 122969 h 341132"/>
                <a:gd name="connsiteX453" fmla="*/ 339975 w 362616"/>
                <a:gd name="connsiteY453" fmla="*/ 123407 h 341132"/>
                <a:gd name="connsiteX454" fmla="*/ 339960 w 362616"/>
                <a:gd name="connsiteY454" fmla="*/ 124627 h 341132"/>
                <a:gd name="connsiteX455" fmla="*/ 339936 w 362616"/>
                <a:gd name="connsiteY455" fmla="*/ 128281 h 341132"/>
                <a:gd name="connsiteX456" fmla="*/ 340492 w 362616"/>
                <a:gd name="connsiteY456" fmla="*/ 130291 h 341132"/>
                <a:gd name="connsiteX457" fmla="*/ 341125 w 362616"/>
                <a:gd name="connsiteY457" fmla="*/ 131747 h 341132"/>
                <a:gd name="connsiteX458" fmla="*/ 341094 w 362616"/>
                <a:gd name="connsiteY458" fmla="*/ 132630 h 341132"/>
                <a:gd name="connsiteX459" fmla="*/ 340327 w 362616"/>
                <a:gd name="connsiteY459" fmla="*/ 133257 h 341132"/>
                <a:gd name="connsiteX460" fmla="*/ 339733 w 362616"/>
                <a:gd name="connsiteY460" fmla="*/ 134031 h 341132"/>
                <a:gd name="connsiteX461" fmla="*/ 339404 w 362616"/>
                <a:gd name="connsiteY461" fmla="*/ 135048 h 341132"/>
                <a:gd name="connsiteX462" fmla="*/ 338536 w 362616"/>
                <a:gd name="connsiteY462" fmla="*/ 136339 h 341132"/>
                <a:gd name="connsiteX463" fmla="*/ 337839 w 362616"/>
                <a:gd name="connsiteY463" fmla="*/ 137778 h 341132"/>
                <a:gd name="connsiteX464" fmla="*/ 338137 w 362616"/>
                <a:gd name="connsiteY464" fmla="*/ 138858 h 341132"/>
                <a:gd name="connsiteX465" fmla="*/ 339334 w 362616"/>
                <a:gd name="connsiteY465" fmla="*/ 139562 h 341132"/>
                <a:gd name="connsiteX466" fmla="*/ 341125 w 362616"/>
                <a:gd name="connsiteY466" fmla="*/ 140931 h 341132"/>
                <a:gd name="connsiteX467" fmla="*/ 342612 w 362616"/>
                <a:gd name="connsiteY467" fmla="*/ 141510 h 341132"/>
                <a:gd name="connsiteX468" fmla="*/ 343339 w 362616"/>
                <a:gd name="connsiteY468" fmla="*/ 141549 h 341132"/>
                <a:gd name="connsiteX469" fmla="*/ 344309 w 362616"/>
                <a:gd name="connsiteY469" fmla="*/ 141510 h 341132"/>
                <a:gd name="connsiteX470" fmla="*/ 345146 w 362616"/>
                <a:gd name="connsiteY470" fmla="*/ 141330 h 341132"/>
                <a:gd name="connsiteX471" fmla="*/ 350513 w 362616"/>
                <a:gd name="connsiteY471" fmla="*/ 140282 h 341132"/>
                <a:gd name="connsiteX472" fmla="*/ 355489 w 362616"/>
                <a:gd name="connsiteY472" fmla="*/ 139304 h 341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</a:cxnLst>
              <a:rect l="l" t="t" r="r" b="b"/>
              <a:pathLst>
                <a:path w="362616" h="341132">
                  <a:moveTo>
                    <a:pt x="362460" y="137943"/>
                  </a:moveTo>
                  <a:lnTo>
                    <a:pt x="362475" y="141980"/>
                  </a:lnTo>
                  <a:lnTo>
                    <a:pt x="362491" y="148058"/>
                  </a:lnTo>
                  <a:lnTo>
                    <a:pt x="362515" y="154826"/>
                  </a:lnTo>
                  <a:lnTo>
                    <a:pt x="362530" y="161053"/>
                  </a:lnTo>
                  <a:lnTo>
                    <a:pt x="362554" y="168141"/>
                  </a:lnTo>
                  <a:lnTo>
                    <a:pt x="362577" y="173829"/>
                  </a:lnTo>
                  <a:lnTo>
                    <a:pt x="362593" y="180549"/>
                  </a:lnTo>
                  <a:lnTo>
                    <a:pt x="362616" y="187223"/>
                  </a:lnTo>
                  <a:lnTo>
                    <a:pt x="361920" y="187989"/>
                  </a:lnTo>
                  <a:lnTo>
                    <a:pt x="361662" y="191737"/>
                  </a:lnTo>
                  <a:lnTo>
                    <a:pt x="361466" y="196666"/>
                  </a:lnTo>
                  <a:lnTo>
                    <a:pt x="360128" y="201766"/>
                  </a:lnTo>
                  <a:lnTo>
                    <a:pt x="357789" y="205522"/>
                  </a:lnTo>
                  <a:lnTo>
                    <a:pt x="356944" y="209089"/>
                  </a:lnTo>
                  <a:lnTo>
                    <a:pt x="356303" y="211131"/>
                  </a:lnTo>
                  <a:lnTo>
                    <a:pt x="355426" y="212242"/>
                  </a:lnTo>
                  <a:lnTo>
                    <a:pt x="355223" y="213572"/>
                  </a:lnTo>
                  <a:lnTo>
                    <a:pt x="354762" y="215449"/>
                  </a:lnTo>
                  <a:lnTo>
                    <a:pt x="354018" y="216662"/>
                  </a:lnTo>
                  <a:lnTo>
                    <a:pt x="353439" y="217288"/>
                  </a:lnTo>
                  <a:lnTo>
                    <a:pt x="351084" y="218023"/>
                  </a:lnTo>
                  <a:lnTo>
                    <a:pt x="346938" y="221614"/>
                  </a:lnTo>
                  <a:lnTo>
                    <a:pt x="346578" y="224486"/>
                  </a:lnTo>
                  <a:lnTo>
                    <a:pt x="341853" y="223695"/>
                  </a:lnTo>
                  <a:lnTo>
                    <a:pt x="336830" y="222882"/>
                  </a:lnTo>
                  <a:lnTo>
                    <a:pt x="336157" y="222936"/>
                  </a:lnTo>
                  <a:lnTo>
                    <a:pt x="335735" y="223312"/>
                  </a:lnTo>
                  <a:lnTo>
                    <a:pt x="335531" y="224830"/>
                  </a:lnTo>
                  <a:lnTo>
                    <a:pt x="328694" y="225080"/>
                  </a:lnTo>
                  <a:lnTo>
                    <a:pt x="322795" y="225299"/>
                  </a:lnTo>
                  <a:lnTo>
                    <a:pt x="315488" y="225550"/>
                  </a:lnTo>
                  <a:lnTo>
                    <a:pt x="310465" y="225722"/>
                  </a:lnTo>
                  <a:lnTo>
                    <a:pt x="304097" y="226066"/>
                  </a:lnTo>
                  <a:lnTo>
                    <a:pt x="298190" y="226387"/>
                  </a:lnTo>
                  <a:lnTo>
                    <a:pt x="294263" y="229688"/>
                  </a:lnTo>
                  <a:lnTo>
                    <a:pt x="290719" y="232833"/>
                  </a:lnTo>
                  <a:lnTo>
                    <a:pt x="290437" y="232943"/>
                  </a:lnTo>
                  <a:lnTo>
                    <a:pt x="285414" y="233561"/>
                  </a:lnTo>
                  <a:lnTo>
                    <a:pt x="279148" y="233013"/>
                  </a:lnTo>
                  <a:lnTo>
                    <a:pt x="275925" y="232982"/>
                  </a:lnTo>
                  <a:lnTo>
                    <a:pt x="274657" y="233357"/>
                  </a:lnTo>
                  <a:lnTo>
                    <a:pt x="274415" y="234539"/>
                  </a:lnTo>
                  <a:lnTo>
                    <a:pt x="269799" y="232880"/>
                  </a:lnTo>
                  <a:lnTo>
                    <a:pt x="264463" y="231198"/>
                  </a:lnTo>
                  <a:lnTo>
                    <a:pt x="260739" y="232254"/>
                  </a:lnTo>
                  <a:lnTo>
                    <a:pt x="260145" y="231894"/>
                  </a:lnTo>
                  <a:lnTo>
                    <a:pt x="259660" y="231190"/>
                  </a:lnTo>
                  <a:lnTo>
                    <a:pt x="257861" y="230783"/>
                  </a:lnTo>
                  <a:lnTo>
                    <a:pt x="255005" y="230963"/>
                  </a:lnTo>
                  <a:lnTo>
                    <a:pt x="252939" y="231464"/>
                  </a:lnTo>
                  <a:lnTo>
                    <a:pt x="249700" y="233952"/>
                  </a:lnTo>
                  <a:lnTo>
                    <a:pt x="247260" y="236119"/>
                  </a:lnTo>
                  <a:lnTo>
                    <a:pt x="246595" y="236612"/>
                  </a:lnTo>
                  <a:lnTo>
                    <a:pt x="243184" y="237926"/>
                  </a:lnTo>
                  <a:lnTo>
                    <a:pt x="236847" y="240977"/>
                  </a:lnTo>
                  <a:lnTo>
                    <a:pt x="233248" y="243223"/>
                  </a:lnTo>
                  <a:lnTo>
                    <a:pt x="232419" y="243630"/>
                  </a:lnTo>
                  <a:lnTo>
                    <a:pt x="230823" y="244138"/>
                  </a:lnTo>
                  <a:lnTo>
                    <a:pt x="228366" y="244240"/>
                  </a:lnTo>
                  <a:lnTo>
                    <a:pt x="226316" y="244803"/>
                  </a:lnTo>
                  <a:lnTo>
                    <a:pt x="224470" y="250702"/>
                  </a:lnTo>
                  <a:lnTo>
                    <a:pt x="223242" y="251289"/>
                  </a:lnTo>
                  <a:lnTo>
                    <a:pt x="215684" y="248910"/>
                  </a:lnTo>
                  <a:lnTo>
                    <a:pt x="214159" y="249262"/>
                  </a:lnTo>
                  <a:lnTo>
                    <a:pt x="212844" y="249959"/>
                  </a:lnTo>
                  <a:lnTo>
                    <a:pt x="208627" y="253417"/>
                  </a:lnTo>
                  <a:lnTo>
                    <a:pt x="206539" y="256186"/>
                  </a:lnTo>
                  <a:lnTo>
                    <a:pt x="205396" y="259863"/>
                  </a:lnTo>
                  <a:lnTo>
                    <a:pt x="205561" y="260998"/>
                  </a:lnTo>
                  <a:lnTo>
                    <a:pt x="205592" y="262281"/>
                  </a:lnTo>
                  <a:lnTo>
                    <a:pt x="204849" y="262977"/>
                  </a:lnTo>
                  <a:lnTo>
                    <a:pt x="203832" y="263227"/>
                  </a:lnTo>
                  <a:lnTo>
                    <a:pt x="202916" y="263188"/>
                  </a:lnTo>
                  <a:lnTo>
                    <a:pt x="199412" y="262429"/>
                  </a:lnTo>
                  <a:lnTo>
                    <a:pt x="198316" y="262758"/>
                  </a:lnTo>
                  <a:lnTo>
                    <a:pt x="197839" y="264573"/>
                  </a:lnTo>
                  <a:lnTo>
                    <a:pt x="197909" y="268531"/>
                  </a:lnTo>
                  <a:lnTo>
                    <a:pt x="197143" y="271223"/>
                  </a:lnTo>
                  <a:lnTo>
                    <a:pt x="195062" y="272052"/>
                  </a:lnTo>
                  <a:lnTo>
                    <a:pt x="193450" y="273116"/>
                  </a:lnTo>
                  <a:lnTo>
                    <a:pt x="192183" y="273421"/>
                  </a:lnTo>
                  <a:lnTo>
                    <a:pt x="191126" y="273163"/>
                  </a:lnTo>
                  <a:lnTo>
                    <a:pt x="185032" y="269142"/>
                  </a:lnTo>
                  <a:lnTo>
                    <a:pt x="182974" y="268500"/>
                  </a:lnTo>
                  <a:lnTo>
                    <a:pt x="180690" y="268946"/>
                  </a:lnTo>
                  <a:lnTo>
                    <a:pt x="178500" y="270652"/>
                  </a:lnTo>
                  <a:lnTo>
                    <a:pt x="177506" y="271770"/>
                  </a:lnTo>
                  <a:lnTo>
                    <a:pt x="176137" y="273093"/>
                  </a:lnTo>
                  <a:lnTo>
                    <a:pt x="174596" y="274853"/>
                  </a:lnTo>
                  <a:lnTo>
                    <a:pt x="175003" y="276339"/>
                  </a:lnTo>
                  <a:lnTo>
                    <a:pt x="176090" y="278068"/>
                  </a:lnTo>
                  <a:lnTo>
                    <a:pt x="176864" y="280212"/>
                  </a:lnTo>
                  <a:lnTo>
                    <a:pt x="176825" y="282129"/>
                  </a:lnTo>
                  <a:lnTo>
                    <a:pt x="171263" y="284851"/>
                  </a:lnTo>
                  <a:lnTo>
                    <a:pt x="171717" y="285782"/>
                  </a:lnTo>
                  <a:lnTo>
                    <a:pt x="172554" y="286877"/>
                  </a:lnTo>
                  <a:lnTo>
                    <a:pt x="172562" y="288857"/>
                  </a:lnTo>
                  <a:lnTo>
                    <a:pt x="172405" y="292323"/>
                  </a:lnTo>
                  <a:lnTo>
                    <a:pt x="171278" y="293574"/>
                  </a:lnTo>
                  <a:lnTo>
                    <a:pt x="169823" y="294810"/>
                  </a:lnTo>
                  <a:lnTo>
                    <a:pt x="168924" y="296399"/>
                  </a:lnTo>
                  <a:lnTo>
                    <a:pt x="168040" y="297181"/>
                  </a:lnTo>
                  <a:lnTo>
                    <a:pt x="166459" y="298159"/>
                  </a:lnTo>
                  <a:lnTo>
                    <a:pt x="164292" y="299145"/>
                  </a:lnTo>
                  <a:lnTo>
                    <a:pt x="160537" y="300005"/>
                  </a:lnTo>
                  <a:lnTo>
                    <a:pt x="157533" y="300584"/>
                  </a:lnTo>
                  <a:lnTo>
                    <a:pt x="156398" y="301147"/>
                  </a:lnTo>
                  <a:lnTo>
                    <a:pt x="154802" y="302305"/>
                  </a:lnTo>
                  <a:lnTo>
                    <a:pt x="153527" y="303698"/>
                  </a:lnTo>
                  <a:lnTo>
                    <a:pt x="153222" y="305200"/>
                  </a:lnTo>
                  <a:lnTo>
                    <a:pt x="153480" y="306921"/>
                  </a:lnTo>
                  <a:lnTo>
                    <a:pt x="153926" y="308329"/>
                  </a:lnTo>
                  <a:lnTo>
                    <a:pt x="154482" y="309292"/>
                  </a:lnTo>
                  <a:lnTo>
                    <a:pt x="154818" y="310504"/>
                  </a:lnTo>
                  <a:lnTo>
                    <a:pt x="154364" y="313767"/>
                  </a:lnTo>
                  <a:lnTo>
                    <a:pt x="153277" y="317545"/>
                  </a:lnTo>
                  <a:lnTo>
                    <a:pt x="152228" y="319227"/>
                  </a:lnTo>
                  <a:lnTo>
                    <a:pt x="150546" y="320151"/>
                  </a:lnTo>
                  <a:lnTo>
                    <a:pt x="149091" y="321183"/>
                  </a:lnTo>
                  <a:lnTo>
                    <a:pt x="149569" y="323656"/>
                  </a:lnTo>
                  <a:lnTo>
                    <a:pt x="149819" y="327200"/>
                  </a:lnTo>
                  <a:lnTo>
                    <a:pt x="149412" y="330032"/>
                  </a:lnTo>
                  <a:lnTo>
                    <a:pt x="149342" y="331776"/>
                  </a:lnTo>
                  <a:lnTo>
                    <a:pt x="148724" y="333591"/>
                  </a:lnTo>
                  <a:lnTo>
                    <a:pt x="148364" y="334866"/>
                  </a:lnTo>
                  <a:lnTo>
                    <a:pt x="147636" y="334554"/>
                  </a:lnTo>
                  <a:lnTo>
                    <a:pt x="144616" y="334702"/>
                  </a:lnTo>
                  <a:lnTo>
                    <a:pt x="141330" y="335672"/>
                  </a:lnTo>
                  <a:lnTo>
                    <a:pt x="140180" y="336447"/>
                  </a:lnTo>
                  <a:lnTo>
                    <a:pt x="139930" y="337503"/>
                  </a:lnTo>
                  <a:lnTo>
                    <a:pt x="139202" y="338215"/>
                  </a:lnTo>
                  <a:lnTo>
                    <a:pt x="138154" y="339013"/>
                  </a:lnTo>
                  <a:lnTo>
                    <a:pt x="137145" y="339991"/>
                  </a:lnTo>
                  <a:lnTo>
                    <a:pt x="135330" y="339834"/>
                  </a:lnTo>
                  <a:lnTo>
                    <a:pt x="133577" y="339162"/>
                  </a:lnTo>
                  <a:lnTo>
                    <a:pt x="132662" y="338512"/>
                  </a:lnTo>
                  <a:lnTo>
                    <a:pt x="132607" y="338121"/>
                  </a:lnTo>
                  <a:lnTo>
                    <a:pt x="133178" y="337166"/>
                  </a:lnTo>
                  <a:lnTo>
                    <a:pt x="133671" y="336126"/>
                  </a:lnTo>
                  <a:lnTo>
                    <a:pt x="133718" y="335437"/>
                  </a:lnTo>
                  <a:lnTo>
                    <a:pt x="133124" y="333748"/>
                  </a:lnTo>
                  <a:lnTo>
                    <a:pt x="132639" y="331933"/>
                  </a:lnTo>
                  <a:lnTo>
                    <a:pt x="132834" y="331064"/>
                  </a:lnTo>
                  <a:lnTo>
                    <a:pt x="132404" y="328389"/>
                  </a:lnTo>
                  <a:lnTo>
                    <a:pt x="132169" y="328256"/>
                  </a:lnTo>
                  <a:lnTo>
                    <a:pt x="129869" y="328944"/>
                  </a:lnTo>
                  <a:lnTo>
                    <a:pt x="129032" y="329116"/>
                  </a:lnTo>
                  <a:lnTo>
                    <a:pt x="128555" y="329413"/>
                  </a:lnTo>
                  <a:lnTo>
                    <a:pt x="128398" y="329922"/>
                  </a:lnTo>
                  <a:lnTo>
                    <a:pt x="128954" y="331620"/>
                  </a:lnTo>
                  <a:lnTo>
                    <a:pt x="128594" y="331909"/>
                  </a:lnTo>
                  <a:lnTo>
                    <a:pt x="127303" y="331870"/>
                  </a:lnTo>
                  <a:lnTo>
                    <a:pt x="125503" y="331307"/>
                  </a:lnTo>
                  <a:lnTo>
                    <a:pt x="123540" y="329750"/>
                  </a:lnTo>
                  <a:lnTo>
                    <a:pt x="123047" y="330258"/>
                  </a:lnTo>
                  <a:lnTo>
                    <a:pt x="122836" y="331494"/>
                  </a:lnTo>
                  <a:lnTo>
                    <a:pt x="122703" y="332958"/>
                  </a:lnTo>
                  <a:lnTo>
                    <a:pt x="123204" y="335617"/>
                  </a:lnTo>
                  <a:lnTo>
                    <a:pt x="122679" y="336564"/>
                  </a:lnTo>
                  <a:lnTo>
                    <a:pt x="121365" y="336392"/>
                  </a:lnTo>
                  <a:lnTo>
                    <a:pt x="119597" y="336400"/>
                  </a:lnTo>
                  <a:lnTo>
                    <a:pt x="118056" y="336658"/>
                  </a:lnTo>
                  <a:lnTo>
                    <a:pt x="117031" y="336721"/>
                  </a:lnTo>
                  <a:lnTo>
                    <a:pt x="116397" y="337667"/>
                  </a:lnTo>
                  <a:lnTo>
                    <a:pt x="116123" y="338731"/>
                  </a:lnTo>
                  <a:lnTo>
                    <a:pt x="116741" y="339905"/>
                  </a:lnTo>
                  <a:lnTo>
                    <a:pt x="116647" y="340405"/>
                  </a:lnTo>
                  <a:lnTo>
                    <a:pt x="116170" y="340859"/>
                  </a:lnTo>
                  <a:lnTo>
                    <a:pt x="115568" y="341133"/>
                  </a:lnTo>
                  <a:lnTo>
                    <a:pt x="115067" y="341102"/>
                  </a:lnTo>
                  <a:lnTo>
                    <a:pt x="113643" y="339795"/>
                  </a:lnTo>
                  <a:lnTo>
                    <a:pt x="111938" y="339310"/>
                  </a:lnTo>
                  <a:lnTo>
                    <a:pt x="107971" y="338559"/>
                  </a:lnTo>
                  <a:lnTo>
                    <a:pt x="107494" y="336775"/>
                  </a:lnTo>
                  <a:lnTo>
                    <a:pt x="106837" y="336744"/>
                  </a:lnTo>
                  <a:lnTo>
                    <a:pt x="105921" y="335805"/>
                  </a:lnTo>
                  <a:lnTo>
                    <a:pt x="105014" y="334561"/>
                  </a:lnTo>
                  <a:lnTo>
                    <a:pt x="104247" y="334624"/>
                  </a:lnTo>
                  <a:lnTo>
                    <a:pt x="103606" y="334976"/>
                  </a:lnTo>
                  <a:lnTo>
                    <a:pt x="101431" y="334835"/>
                  </a:lnTo>
                  <a:lnTo>
                    <a:pt x="99499" y="336721"/>
                  </a:lnTo>
                  <a:lnTo>
                    <a:pt x="98067" y="339068"/>
                  </a:lnTo>
                  <a:lnTo>
                    <a:pt x="96534" y="340194"/>
                  </a:lnTo>
                  <a:lnTo>
                    <a:pt x="94844" y="340687"/>
                  </a:lnTo>
                  <a:lnTo>
                    <a:pt x="94194" y="340703"/>
                  </a:lnTo>
                  <a:lnTo>
                    <a:pt x="94546" y="339224"/>
                  </a:lnTo>
                  <a:lnTo>
                    <a:pt x="94304" y="338137"/>
                  </a:lnTo>
                  <a:lnTo>
                    <a:pt x="93827" y="337174"/>
                  </a:lnTo>
                  <a:lnTo>
                    <a:pt x="88906" y="334600"/>
                  </a:lnTo>
                  <a:lnTo>
                    <a:pt x="88139" y="333537"/>
                  </a:lnTo>
                  <a:lnTo>
                    <a:pt x="87364" y="330610"/>
                  </a:lnTo>
                  <a:lnTo>
                    <a:pt x="86871" y="327684"/>
                  </a:lnTo>
                  <a:lnTo>
                    <a:pt x="86926" y="325971"/>
                  </a:lnTo>
                  <a:lnTo>
                    <a:pt x="87263" y="324430"/>
                  </a:lnTo>
                  <a:lnTo>
                    <a:pt x="87122" y="323241"/>
                  </a:lnTo>
                  <a:lnTo>
                    <a:pt x="86582" y="322333"/>
                  </a:lnTo>
                  <a:lnTo>
                    <a:pt x="85103" y="321457"/>
                  </a:lnTo>
                  <a:lnTo>
                    <a:pt x="83570" y="321050"/>
                  </a:lnTo>
                  <a:lnTo>
                    <a:pt x="81614" y="322192"/>
                  </a:lnTo>
                  <a:lnTo>
                    <a:pt x="80675" y="322412"/>
                  </a:lnTo>
                  <a:lnTo>
                    <a:pt x="79799" y="322333"/>
                  </a:lnTo>
                  <a:lnTo>
                    <a:pt x="79345" y="321911"/>
                  </a:lnTo>
                  <a:lnTo>
                    <a:pt x="79408" y="321324"/>
                  </a:lnTo>
                  <a:lnTo>
                    <a:pt x="81536" y="318187"/>
                  </a:lnTo>
                  <a:lnTo>
                    <a:pt x="82569" y="316880"/>
                  </a:lnTo>
                  <a:lnTo>
                    <a:pt x="83813" y="315879"/>
                  </a:lnTo>
                  <a:lnTo>
                    <a:pt x="84650" y="315347"/>
                  </a:lnTo>
                  <a:lnTo>
                    <a:pt x="85189" y="314580"/>
                  </a:lnTo>
                  <a:lnTo>
                    <a:pt x="85236" y="313970"/>
                  </a:lnTo>
                  <a:lnTo>
                    <a:pt x="85041" y="313532"/>
                  </a:lnTo>
                  <a:lnTo>
                    <a:pt x="83656" y="312953"/>
                  </a:lnTo>
                  <a:lnTo>
                    <a:pt x="81497" y="311490"/>
                  </a:lnTo>
                  <a:lnTo>
                    <a:pt x="80347" y="311333"/>
                  </a:lnTo>
                  <a:lnTo>
                    <a:pt x="79384" y="310669"/>
                  </a:lnTo>
                  <a:lnTo>
                    <a:pt x="78367" y="308376"/>
                  </a:lnTo>
                  <a:lnTo>
                    <a:pt x="77890" y="307938"/>
                  </a:lnTo>
                  <a:lnTo>
                    <a:pt x="76873" y="307704"/>
                  </a:lnTo>
                  <a:lnTo>
                    <a:pt x="75934" y="307140"/>
                  </a:lnTo>
                  <a:lnTo>
                    <a:pt x="75981" y="304159"/>
                  </a:lnTo>
                  <a:lnTo>
                    <a:pt x="76020" y="301585"/>
                  </a:lnTo>
                  <a:lnTo>
                    <a:pt x="73924" y="297439"/>
                  </a:lnTo>
                  <a:lnTo>
                    <a:pt x="73110" y="294826"/>
                  </a:lnTo>
                  <a:lnTo>
                    <a:pt x="72054" y="292135"/>
                  </a:lnTo>
                  <a:lnTo>
                    <a:pt x="71084" y="290875"/>
                  </a:lnTo>
                  <a:lnTo>
                    <a:pt x="69386" y="289819"/>
                  </a:lnTo>
                  <a:lnTo>
                    <a:pt x="67297" y="289084"/>
                  </a:lnTo>
                  <a:lnTo>
                    <a:pt x="65443" y="288912"/>
                  </a:lnTo>
                  <a:lnTo>
                    <a:pt x="64019" y="289162"/>
                  </a:lnTo>
                  <a:lnTo>
                    <a:pt x="63354" y="289491"/>
                  </a:lnTo>
                  <a:lnTo>
                    <a:pt x="63386" y="289991"/>
                  </a:lnTo>
                  <a:lnTo>
                    <a:pt x="64543" y="291689"/>
                  </a:lnTo>
                  <a:lnTo>
                    <a:pt x="64755" y="292636"/>
                  </a:lnTo>
                  <a:lnTo>
                    <a:pt x="64559" y="293551"/>
                  </a:lnTo>
                  <a:lnTo>
                    <a:pt x="64168" y="294161"/>
                  </a:lnTo>
                  <a:lnTo>
                    <a:pt x="63143" y="294231"/>
                  </a:lnTo>
                  <a:lnTo>
                    <a:pt x="61344" y="294756"/>
                  </a:lnTo>
                  <a:lnTo>
                    <a:pt x="59130" y="295788"/>
                  </a:lnTo>
                  <a:lnTo>
                    <a:pt x="57581" y="296672"/>
                  </a:lnTo>
                  <a:lnTo>
                    <a:pt x="56337" y="298910"/>
                  </a:lnTo>
                  <a:lnTo>
                    <a:pt x="55476" y="299192"/>
                  </a:lnTo>
                  <a:lnTo>
                    <a:pt x="54013" y="298910"/>
                  </a:lnTo>
                  <a:lnTo>
                    <a:pt x="49843" y="297259"/>
                  </a:lnTo>
                  <a:lnTo>
                    <a:pt x="46409" y="295898"/>
                  </a:lnTo>
                  <a:lnTo>
                    <a:pt x="44038" y="295116"/>
                  </a:lnTo>
                  <a:lnTo>
                    <a:pt x="42614" y="295616"/>
                  </a:lnTo>
                  <a:lnTo>
                    <a:pt x="41887" y="295859"/>
                  </a:lnTo>
                  <a:lnTo>
                    <a:pt x="39845" y="296766"/>
                  </a:lnTo>
                  <a:lnTo>
                    <a:pt x="37130" y="300076"/>
                  </a:lnTo>
                  <a:lnTo>
                    <a:pt x="36481" y="301171"/>
                  </a:lnTo>
                  <a:lnTo>
                    <a:pt x="35941" y="301523"/>
                  </a:lnTo>
                  <a:lnTo>
                    <a:pt x="35205" y="302102"/>
                  </a:lnTo>
                  <a:lnTo>
                    <a:pt x="34501" y="302117"/>
                  </a:lnTo>
                  <a:lnTo>
                    <a:pt x="33938" y="301726"/>
                  </a:lnTo>
                  <a:lnTo>
                    <a:pt x="33758" y="301484"/>
                  </a:lnTo>
                  <a:lnTo>
                    <a:pt x="32365" y="299098"/>
                  </a:lnTo>
                  <a:lnTo>
                    <a:pt x="30840" y="296469"/>
                  </a:lnTo>
                  <a:lnTo>
                    <a:pt x="29588" y="295280"/>
                  </a:lnTo>
                  <a:lnTo>
                    <a:pt x="28016" y="295225"/>
                  </a:lnTo>
                  <a:lnTo>
                    <a:pt x="26678" y="296046"/>
                  </a:lnTo>
                  <a:lnTo>
                    <a:pt x="25278" y="297736"/>
                  </a:lnTo>
                  <a:lnTo>
                    <a:pt x="23517" y="299301"/>
                  </a:lnTo>
                  <a:lnTo>
                    <a:pt x="22399" y="299770"/>
                  </a:lnTo>
                  <a:lnTo>
                    <a:pt x="21421" y="299512"/>
                  </a:lnTo>
                  <a:lnTo>
                    <a:pt x="19019" y="297541"/>
                  </a:lnTo>
                  <a:lnTo>
                    <a:pt x="17305" y="296133"/>
                  </a:lnTo>
                  <a:lnTo>
                    <a:pt x="17094" y="295429"/>
                  </a:lnTo>
                  <a:lnTo>
                    <a:pt x="17697" y="294349"/>
                  </a:lnTo>
                  <a:lnTo>
                    <a:pt x="18291" y="292737"/>
                  </a:lnTo>
                  <a:lnTo>
                    <a:pt x="18941" y="291431"/>
                  </a:lnTo>
                  <a:lnTo>
                    <a:pt x="19566" y="290828"/>
                  </a:lnTo>
                  <a:lnTo>
                    <a:pt x="19723" y="289162"/>
                  </a:lnTo>
                  <a:lnTo>
                    <a:pt x="18268" y="287981"/>
                  </a:lnTo>
                  <a:lnTo>
                    <a:pt x="18221" y="287410"/>
                  </a:lnTo>
                  <a:lnTo>
                    <a:pt x="18370" y="285845"/>
                  </a:lnTo>
                  <a:lnTo>
                    <a:pt x="19019" y="282535"/>
                  </a:lnTo>
                  <a:lnTo>
                    <a:pt x="18956" y="281276"/>
                  </a:lnTo>
                  <a:lnTo>
                    <a:pt x="19543" y="278812"/>
                  </a:lnTo>
                  <a:lnTo>
                    <a:pt x="18589" y="277700"/>
                  </a:lnTo>
                  <a:lnTo>
                    <a:pt x="18370" y="276879"/>
                  </a:lnTo>
                  <a:lnTo>
                    <a:pt x="17298" y="275565"/>
                  </a:lnTo>
                  <a:lnTo>
                    <a:pt x="16069" y="273703"/>
                  </a:lnTo>
                  <a:lnTo>
                    <a:pt x="15788" y="272208"/>
                  </a:lnTo>
                  <a:lnTo>
                    <a:pt x="15358" y="271019"/>
                  </a:lnTo>
                  <a:lnTo>
                    <a:pt x="14176" y="269228"/>
                  </a:lnTo>
                  <a:lnTo>
                    <a:pt x="13315" y="268946"/>
                  </a:lnTo>
                  <a:lnTo>
                    <a:pt x="11469" y="268672"/>
                  </a:lnTo>
                  <a:lnTo>
                    <a:pt x="11164" y="269290"/>
                  </a:lnTo>
                  <a:lnTo>
                    <a:pt x="10483" y="270182"/>
                  </a:lnTo>
                  <a:lnTo>
                    <a:pt x="9858" y="270440"/>
                  </a:lnTo>
                  <a:lnTo>
                    <a:pt x="8848" y="269345"/>
                  </a:lnTo>
                  <a:lnTo>
                    <a:pt x="8465" y="268406"/>
                  </a:lnTo>
                  <a:lnTo>
                    <a:pt x="8473" y="267553"/>
                  </a:lnTo>
                  <a:lnTo>
                    <a:pt x="7104" y="266059"/>
                  </a:lnTo>
                  <a:lnTo>
                    <a:pt x="4976" y="263321"/>
                  </a:lnTo>
                  <a:lnTo>
                    <a:pt x="5195" y="261060"/>
                  </a:lnTo>
                  <a:lnTo>
                    <a:pt x="6509" y="259840"/>
                  </a:lnTo>
                  <a:lnTo>
                    <a:pt x="6900" y="258916"/>
                  </a:lnTo>
                  <a:lnTo>
                    <a:pt x="7018" y="257884"/>
                  </a:lnTo>
                  <a:lnTo>
                    <a:pt x="6423" y="256632"/>
                  </a:lnTo>
                  <a:lnTo>
                    <a:pt x="5719" y="255646"/>
                  </a:lnTo>
                  <a:lnTo>
                    <a:pt x="5915" y="253464"/>
                  </a:lnTo>
                  <a:lnTo>
                    <a:pt x="5742" y="250428"/>
                  </a:lnTo>
                  <a:lnTo>
                    <a:pt x="4663" y="248910"/>
                  </a:lnTo>
                  <a:lnTo>
                    <a:pt x="3685" y="247799"/>
                  </a:lnTo>
                  <a:lnTo>
                    <a:pt x="2316" y="246602"/>
                  </a:lnTo>
                  <a:lnTo>
                    <a:pt x="1150" y="244756"/>
                  </a:lnTo>
                  <a:lnTo>
                    <a:pt x="1619" y="242221"/>
                  </a:lnTo>
                  <a:lnTo>
                    <a:pt x="2065" y="240477"/>
                  </a:lnTo>
                  <a:lnTo>
                    <a:pt x="0" y="236854"/>
                  </a:lnTo>
                  <a:lnTo>
                    <a:pt x="3865" y="238286"/>
                  </a:lnTo>
                  <a:lnTo>
                    <a:pt x="4373" y="237817"/>
                  </a:lnTo>
                  <a:lnTo>
                    <a:pt x="5688" y="236940"/>
                  </a:lnTo>
                  <a:lnTo>
                    <a:pt x="7464" y="235094"/>
                  </a:lnTo>
                  <a:lnTo>
                    <a:pt x="8950" y="232646"/>
                  </a:lnTo>
                  <a:lnTo>
                    <a:pt x="9623" y="229618"/>
                  </a:lnTo>
                  <a:lnTo>
                    <a:pt x="9920" y="227005"/>
                  </a:lnTo>
                  <a:lnTo>
                    <a:pt x="10585" y="224791"/>
                  </a:lnTo>
                  <a:lnTo>
                    <a:pt x="11430" y="222913"/>
                  </a:lnTo>
                  <a:lnTo>
                    <a:pt x="13277" y="220957"/>
                  </a:lnTo>
                  <a:lnTo>
                    <a:pt x="15013" y="219572"/>
                  </a:lnTo>
                  <a:lnTo>
                    <a:pt x="17079" y="218133"/>
                  </a:lnTo>
                  <a:lnTo>
                    <a:pt x="18127" y="218391"/>
                  </a:lnTo>
                  <a:lnTo>
                    <a:pt x="20091" y="220402"/>
                  </a:lnTo>
                  <a:lnTo>
                    <a:pt x="24401" y="224431"/>
                  </a:lnTo>
                  <a:lnTo>
                    <a:pt x="27961" y="227498"/>
                  </a:lnTo>
                  <a:lnTo>
                    <a:pt x="29260" y="229125"/>
                  </a:lnTo>
                  <a:lnTo>
                    <a:pt x="30410" y="229140"/>
                  </a:lnTo>
                  <a:lnTo>
                    <a:pt x="32178" y="226168"/>
                  </a:lnTo>
                  <a:lnTo>
                    <a:pt x="34009" y="223609"/>
                  </a:lnTo>
                  <a:lnTo>
                    <a:pt x="34783" y="222983"/>
                  </a:lnTo>
                  <a:lnTo>
                    <a:pt x="37193" y="222702"/>
                  </a:lnTo>
                  <a:lnTo>
                    <a:pt x="39243" y="222592"/>
                  </a:lnTo>
                  <a:lnTo>
                    <a:pt x="41034" y="222639"/>
                  </a:lnTo>
                  <a:lnTo>
                    <a:pt x="44320" y="223132"/>
                  </a:lnTo>
                  <a:lnTo>
                    <a:pt x="45822" y="223586"/>
                  </a:lnTo>
                  <a:lnTo>
                    <a:pt x="47230" y="223860"/>
                  </a:lnTo>
                  <a:lnTo>
                    <a:pt x="51361" y="224086"/>
                  </a:lnTo>
                  <a:lnTo>
                    <a:pt x="55453" y="223461"/>
                  </a:lnTo>
                  <a:lnTo>
                    <a:pt x="59341" y="222655"/>
                  </a:lnTo>
                  <a:lnTo>
                    <a:pt x="62220" y="222178"/>
                  </a:lnTo>
                  <a:lnTo>
                    <a:pt x="62369" y="220965"/>
                  </a:lnTo>
                  <a:lnTo>
                    <a:pt x="62204" y="219533"/>
                  </a:lnTo>
                  <a:lnTo>
                    <a:pt x="62666" y="218446"/>
                  </a:lnTo>
                  <a:lnTo>
                    <a:pt x="63573" y="217437"/>
                  </a:lnTo>
                  <a:lnTo>
                    <a:pt x="64340" y="217210"/>
                  </a:lnTo>
                  <a:lnTo>
                    <a:pt x="64669" y="220652"/>
                  </a:lnTo>
                  <a:lnTo>
                    <a:pt x="65584" y="221168"/>
                  </a:lnTo>
                  <a:lnTo>
                    <a:pt x="68150" y="221317"/>
                  </a:lnTo>
                  <a:lnTo>
                    <a:pt x="72320" y="221317"/>
                  </a:lnTo>
                  <a:lnTo>
                    <a:pt x="76795" y="221317"/>
                  </a:lnTo>
                  <a:lnTo>
                    <a:pt x="81270" y="221317"/>
                  </a:lnTo>
                  <a:lnTo>
                    <a:pt x="85753" y="221317"/>
                  </a:lnTo>
                  <a:lnTo>
                    <a:pt x="90228" y="221317"/>
                  </a:lnTo>
                  <a:lnTo>
                    <a:pt x="94703" y="221317"/>
                  </a:lnTo>
                  <a:lnTo>
                    <a:pt x="99186" y="221317"/>
                  </a:lnTo>
                  <a:lnTo>
                    <a:pt x="103660" y="221317"/>
                  </a:lnTo>
                  <a:lnTo>
                    <a:pt x="108143" y="221317"/>
                  </a:lnTo>
                  <a:lnTo>
                    <a:pt x="112618" y="221317"/>
                  </a:lnTo>
                  <a:lnTo>
                    <a:pt x="117093" y="221317"/>
                  </a:lnTo>
                  <a:lnTo>
                    <a:pt x="121568" y="221317"/>
                  </a:lnTo>
                  <a:lnTo>
                    <a:pt x="126051" y="221317"/>
                  </a:lnTo>
                  <a:lnTo>
                    <a:pt x="130526" y="221317"/>
                  </a:lnTo>
                  <a:lnTo>
                    <a:pt x="135009" y="221317"/>
                  </a:lnTo>
                  <a:lnTo>
                    <a:pt x="139484" y="221317"/>
                  </a:lnTo>
                  <a:lnTo>
                    <a:pt x="143967" y="221317"/>
                  </a:lnTo>
                  <a:lnTo>
                    <a:pt x="148606" y="221317"/>
                  </a:lnTo>
                  <a:lnTo>
                    <a:pt x="149858" y="214675"/>
                  </a:lnTo>
                  <a:lnTo>
                    <a:pt x="151000" y="208580"/>
                  </a:lnTo>
                  <a:lnTo>
                    <a:pt x="151955" y="203464"/>
                  </a:lnTo>
                  <a:lnTo>
                    <a:pt x="148669" y="199850"/>
                  </a:lnTo>
                  <a:lnTo>
                    <a:pt x="146056" y="196970"/>
                  </a:lnTo>
                  <a:lnTo>
                    <a:pt x="145445" y="191478"/>
                  </a:lnTo>
                  <a:lnTo>
                    <a:pt x="144827" y="185807"/>
                  </a:lnTo>
                  <a:lnTo>
                    <a:pt x="144202" y="180127"/>
                  </a:lnTo>
                  <a:lnTo>
                    <a:pt x="143568" y="174439"/>
                  </a:lnTo>
                  <a:lnTo>
                    <a:pt x="142950" y="168744"/>
                  </a:lnTo>
                  <a:lnTo>
                    <a:pt x="142324" y="163040"/>
                  </a:lnTo>
                  <a:lnTo>
                    <a:pt x="141698" y="157329"/>
                  </a:lnTo>
                  <a:lnTo>
                    <a:pt x="141072" y="151610"/>
                  </a:lnTo>
                  <a:lnTo>
                    <a:pt x="140446" y="145883"/>
                  </a:lnTo>
                  <a:lnTo>
                    <a:pt x="139820" y="140141"/>
                  </a:lnTo>
                  <a:lnTo>
                    <a:pt x="139194" y="134399"/>
                  </a:lnTo>
                  <a:lnTo>
                    <a:pt x="138569" y="128649"/>
                  </a:lnTo>
                  <a:lnTo>
                    <a:pt x="137943" y="122882"/>
                  </a:lnTo>
                  <a:lnTo>
                    <a:pt x="137325" y="117109"/>
                  </a:lnTo>
                  <a:lnTo>
                    <a:pt x="136699" y="111327"/>
                  </a:lnTo>
                  <a:lnTo>
                    <a:pt x="136065" y="105530"/>
                  </a:lnTo>
                  <a:lnTo>
                    <a:pt x="135447" y="99733"/>
                  </a:lnTo>
                  <a:lnTo>
                    <a:pt x="134821" y="93920"/>
                  </a:lnTo>
                  <a:lnTo>
                    <a:pt x="134195" y="88100"/>
                  </a:lnTo>
                  <a:lnTo>
                    <a:pt x="133569" y="82271"/>
                  </a:lnTo>
                  <a:lnTo>
                    <a:pt x="132944" y="76427"/>
                  </a:lnTo>
                  <a:lnTo>
                    <a:pt x="132318" y="70583"/>
                  </a:lnTo>
                  <a:lnTo>
                    <a:pt x="131692" y="64715"/>
                  </a:lnTo>
                  <a:lnTo>
                    <a:pt x="131066" y="58848"/>
                  </a:lnTo>
                  <a:lnTo>
                    <a:pt x="130440" y="52965"/>
                  </a:lnTo>
                  <a:lnTo>
                    <a:pt x="129822" y="47074"/>
                  </a:lnTo>
                  <a:lnTo>
                    <a:pt x="129196" y="41167"/>
                  </a:lnTo>
                  <a:lnTo>
                    <a:pt x="128570" y="35252"/>
                  </a:lnTo>
                  <a:lnTo>
                    <a:pt x="127944" y="29322"/>
                  </a:lnTo>
                  <a:lnTo>
                    <a:pt x="127319" y="23384"/>
                  </a:lnTo>
                  <a:lnTo>
                    <a:pt x="126693" y="17438"/>
                  </a:lnTo>
                  <a:lnTo>
                    <a:pt x="126067" y="11477"/>
                  </a:lnTo>
                  <a:lnTo>
                    <a:pt x="125441" y="5500"/>
                  </a:lnTo>
                  <a:lnTo>
                    <a:pt x="124854" y="16"/>
                  </a:lnTo>
                  <a:lnTo>
                    <a:pt x="131598" y="16"/>
                  </a:lnTo>
                  <a:lnTo>
                    <a:pt x="138788" y="8"/>
                  </a:lnTo>
                  <a:lnTo>
                    <a:pt x="145790" y="8"/>
                  </a:lnTo>
                  <a:lnTo>
                    <a:pt x="156062" y="0"/>
                  </a:lnTo>
                  <a:lnTo>
                    <a:pt x="163752" y="0"/>
                  </a:lnTo>
                  <a:lnTo>
                    <a:pt x="170457" y="4600"/>
                  </a:lnTo>
                  <a:lnTo>
                    <a:pt x="176536" y="8942"/>
                  </a:lnTo>
                  <a:lnTo>
                    <a:pt x="183726" y="14082"/>
                  </a:lnTo>
                  <a:lnTo>
                    <a:pt x="190915" y="19214"/>
                  </a:lnTo>
                  <a:lnTo>
                    <a:pt x="198113" y="24339"/>
                  </a:lnTo>
                  <a:lnTo>
                    <a:pt x="205303" y="29447"/>
                  </a:lnTo>
                  <a:lnTo>
                    <a:pt x="212492" y="34548"/>
                  </a:lnTo>
                  <a:lnTo>
                    <a:pt x="219674" y="39649"/>
                  </a:lnTo>
                  <a:lnTo>
                    <a:pt x="226872" y="44726"/>
                  </a:lnTo>
                  <a:lnTo>
                    <a:pt x="234061" y="49812"/>
                  </a:lnTo>
                  <a:lnTo>
                    <a:pt x="241251" y="54881"/>
                  </a:lnTo>
                  <a:lnTo>
                    <a:pt x="248441" y="59943"/>
                  </a:lnTo>
                  <a:lnTo>
                    <a:pt x="255631" y="64997"/>
                  </a:lnTo>
                  <a:lnTo>
                    <a:pt x="262820" y="70043"/>
                  </a:lnTo>
                  <a:lnTo>
                    <a:pt x="270010" y="75081"/>
                  </a:lnTo>
                  <a:lnTo>
                    <a:pt x="277200" y="80112"/>
                  </a:lnTo>
                  <a:lnTo>
                    <a:pt x="284390" y="85135"/>
                  </a:lnTo>
                  <a:lnTo>
                    <a:pt x="291580" y="90157"/>
                  </a:lnTo>
                  <a:lnTo>
                    <a:pt x="294795" y="92395"/>
                  </a:lnTo>
                  <a:lnTo>
                    <a:pt x="295092" y="93318"/>
                  </a:lnTo>
                  <a:lnTo>
                    <a:pt x="295390" y="95203"/>
                  </a:lnTo>
                  <a:lnTo>
                    <a:pt x="295202" y="97323"/>
                  </a:lnTo>
                  <a:lnTo>
                    <a:pt x="295233" y="99052"/>
                  </a:lnTo>
                  <a:lnTo>
                    <a:pt x="296180" y="100218"/>
                  </a:lnTo>
                  <a:lnTo>
                    <a:pt x="297971" y="101470"/>
                  </a:lnTo>
                  <a:lnTo>
                    <a:pt x="305004" y="105163"/>
                  </a:lnTo>
                  <a:lnTo>
                    <a:pt x="305560" y="105890"/>
                  </a:lnTo>
                  <a:lnTo>
                    <a:pt x="305810" y="107416"/>
                  </a:lnTo>
                  <a:lnTo>
                    <a:pt x="306647" y="109286"/>
                  </a:lnTo>
                  <a:lnTo>
                    <a:pt x="308134" y="110381"/>
                  </a:lnTo>
                  <a:lnTo>
                    <a:pt x="309871" y="111186"/>
                  </a:lnTo>
                  <a:lnTo>
                    <a:pt x="311991" y="111750"/>
                  </a:lnTo>
                  <a:lnTo>
                    <a:pt x="318367" y="112329"/>
                  </a:lnTo>
                  <a:lnTo>
                    <a:pt x="319720" y="113197"/>
                  </a:lnTo>
                  <a:lnTo>
                    <a:pt x="322474" y="116600"/>
                  </a:lnTo>
                  <a:lnTo>
                    <a:pt x="323968" y="117273"/>
                  </a:lnTo>
                  <a:lnTo>
                    <a:pt x="328217" y="118251"/>
                  </a:lnTo>
                  <a:lnTo>
                    <a:pt x="331291" y="118799"/>
                  </a:lnTo>
                  <a:lnTo>
                    <a:pt x="332558" y="119112"/>
                  </a:lnTo>
                  <a:lnTo>
                    <a:pt x="335344" y="120019"/>
                  </a:lnTo>
                  <a:lnTo>
                    <a:pt x="338371" y="121568"/>
                  </a:lnTo>
                  <a:lnTo>
                    <a:pt x="339975" y="122969"/>
                  </a:lnTo>
                  <a:lnTo>
                    <a:pt x="339975" y="123407"/>
                  </a:lnTo>
                  <a:lnTo>
                    <a:pt x="339960" y="124627"/>
                  </a:lnTo>
                  <a:lnTo>
                    <a:pt x="339936" y="128281"/>
                  </a:lnTo>
                  <a:lnTo>
                    <a:pt x="340492" y="130291"/>
                  </a:lnTo>
                  <a:lnTo>
                    <a:pt x="341125" y="131747"/>
                  </a:lnTo>
                  <a:lnTo>
                    <a:pt x="341094" y="132630"/>
                  </a:lnTo>
                  <a:lnTo>
                    <a:pt x="340327" y="133257"/>
                  </a:lnTo>
                  <a:lnTo>
                    <a:pt x="339733" y="134031"/>
                  </a:lnTo>
                  <a:lnTo>
                    <a:pt x="339404" y="135048"/>
                  </a:lnTo>
                  <a:lnTo>
                    <a:pt x="338536" y="136339"/>
                  </a:lnTo>
                  <a:lnTo>
                    <a:pt x="337839" y="137778"/>
                  </a:lnTo>
                  <a:lnTo>
                    <a:pt x="338137" y="138858"/>
                  </a:lnTo>
                  <a:lnTo>
                    <a:pt x="339334" y="139562"/>
                  </a:lnTo>
                  <a:lnTo>
                    <a:pt x="341125" y="140931"/>
                  </a:lnTo>
                  <a:lnTo>
                    <a:pt x="342612" y="141510"/>
                  </a:lnTo>
                  <a:lnTo>
                    <a:pt x="343339" y="141549"/>
                  </a:lnTo>
                  <a:lnTo>
                    <a:pt x="344309" y="141510"/>
                  </a:lnTo>
                  <a:lnTo>
                    <a:pt x="345146" y="141330"/>
                  </a:lnTo>
                  <a:lnTo>
                    <a:pt x="350513" y="140282"/>
                  </a:lnTo>
                  <a:lnTo>
                    <a:pt x="355489" y="13930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BC516E8-0474-2543-ACAA-5D698060164D}"/>
                </a:ext>
              </a:extLst>
            </p:cNvPr>
            <p:cNvSpPr>
              <a:spLocks/>
            </p:cNvSpPr>
            <p:nvPr/>
          </p:nvSpPr>
          <p:spPr>
            <a:xfrm>
              <a:off x="9742488" y="4150628"/>
              <a:ext cx="1517" cy="1189"/>
            </a:xfrm>
            <a:custGeom>
              <a:avLst/>
              <a:gdLst>
                <a:gd name="connsiteX0" fmla="*/ 0 w 1517"/>
                <a:gd name="connsiteY0" fmla="*/ 1189 h 1189"/>
                <a:gd name="connsiteX1" fmla="*/ 47 w 1517"/>
                <a:gd name="connsiteY1" fmla="*/ 673 h 1189"/>
                <a:gd name="connsiteX2" fmla="*/ 337 w 1517"/>
                <a:gd name="connsiteY2" fmla="*/ 102 h 1189"/>
                <a:gd name="connsiteX3" fmla="*/ 1056 w 1517"/>
                <a:gd name="connsiteY3" fmla="*/ 0 h 1189"/>
                <a:gd name="connsiteX4" fmla="*/ 1518 w 1517"/>
                <a:gd name="connsiteY4" fmla="*/ 548 h 1189"/>
                <a:gd name="connsiteX5" fmla="*/ 1455 w 1517"/>
                <a:gd name="connsiteY5" fmla="*/ 571 h 1189"/>
                <a:gd name="connsiteX6" fmla="*/ 430 w 1517"/>
                <a:gd name="connsiteY6" fmla="*/ 1040 h 1189"/>
                <a:gd name="connsiteX7" fmla="*/ 110 w 1517"/>
                <a:gd name="connsiteY7" fmla="*/ 1135 h 1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7" h="1189">
                  <a:moveTo>
                    <a:pt x="0" y="1189"/>
                  </a:moveTo>
                  <a:lnTo>
                    <a:pt x="47" y="673"/>
                  </a:lnTo>
                  <a:lnTo>
                    <a:pt x="337" y="102"/>
                  </a:lnTo>
                  <a:lnTo>
                    <a:pt x="1056" y="0"/>
                  </a:lnTo>
                  <a:lnTo>
                    <a:pt x="1518" y="548"/>
                  </a:lnTo>
                  <a:lnTo>
                    <a:pt x="1455" y="571"/>
                  </a:lnTo>
                  <a:lnTo>
                    <a:pt x="430" y="1040"/>
                  </a:lnTo>
                  <a:lnTo>
                    <a:pt x="110" y="113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349D348E-AF03-86FD-C757-FE666EBE929E}"/>
                </a:ext>
              </a:extLst>
            </p:cNvPr>
            <p:cNvSpPr>
              <a:spLocks/>
            </p:cNvSpPr>
            <p:nvPr/>
          </p:nvSpPr>
          <p:spPr>
            <a:xfrm>
              <a:off x="9274851" y="3998940"/>
              <a:ext cx="196868" cy="433230"/>
            </a:xfrm>
            <a:custGeom>
              <a:avLst/>
              <a:gdLst>
                <a:gd name="connsiteX0" fmla="*/ 196697 w 196868"/>
                <a:gd name="connsiteY0" fmla="*/ 167648 h 433230"/>
                <a:gd name="connsiteX1" fmla="*/ 195406 w 196868"/>
                <a:gd name="connsiteY1" fmla="*/ 169964 h 433230"/>
                <a:gd name="connsiteX2" fmla="*/ 192049 w 196868"/>
                <a:gd name="connsiteY2" fmla="*/ 172366 h 433230"/>
                <a:gd name="connsiteX3" fmla="*/ 189679 w 196868"/>
                <a:gd name="connsiteY3" fmla="*/ 173586 h 433230"/>
                <a:gd name="connsiteX4" fmla="*/ 188294 w 196868"/>
                <a:gd name="connsiteY4" fmla="*/ 173618 h 433230"/>
                <a:gd name="connsiteX5" fmla="*/ 187121 w 196868"/>
                <a:gd name="connsiteY5" fmla="*/ 175057 h 433230"/>
                <a:gd name="connsiteX6" fmla="*/ 186158 w 196868"/>
                <a:gd name="connsiteY6" fmla="*/ 177889 h 433230"/>
                <a:gd name="connsiteX7" fmla="*/ 185157 w 196868"/>
                <a:gd name="connsiteY7" fmla="*/ 179548 h 433230"/>
                <a:gd name="connsiteX8" fmla="*/ 184124 w 196868"/>
                <a:gd name="connsiteY8" fmla="*/ 180041 h 433230"/>
                <a:gd name="connsiteX9" fmla="*/ 183460 w 196868"/>
                <a:gd name="connsiteY9" fmla="*/ 181112 h 433230"/>
                <a:gd name="connsiteX10" fmla="*/ 183146 w 196868"/>
                <a:gd name="connsiteY10" fmla="*/ 182755 h 433230"/>
                <a:gd name="connsiteX11" fmla="*/ 183741 w 196868"/>
                <a:gd name="connsiteY11" fmla="*/ 183632 h 433230"/>
                <a:gd name="connsiteX12" fmla="*/ 185243 w 196868"/>
                <a:gd name="connsiteY12" fmla="*/ 183749 h 433230"/>
                <a:gd name="connsiteX13" fmla="*/ 185361 w 196868"/>
                <a:gd name="connsiteY13" fmla="*/ 184211 h 433230"/>
                <a:gd name="connsiteX14" fmla="*/ 184093 w 196868"/>
                <a:gd name="connsiteY14" fmla="*/ 185016 h 433230"/>
                <a:gd name="connsiteX15" fmla="*/ 182513 w 196868"/>
                <a:gd name="connsiteY15" fmla="*/ 185298 h 433230"/>
                <a:gd name="connsiteX16" fmla="*/ 180635 w 196868"/>
                <a:gd name="connsiteY16" fmla="*/ 185055 h 433230"/>
                <a:gd name="connsiteX17" fmla="*/ 178844 w 196868"/>
                <a:gd name="connsiteY17" fmla="*/ 185705 h 433230"/>
                <a:gd name="connsiteX18" fmla="*/ 177154 w 196868"/>
                <a:gd name="connsiteY18" fmla="*/ 187230 h 433230"/>
                <a:gd name="connsiteX19" fmla="*/ 175714 w 196868"/>
                <a:gd name="connsiteY19" fmla="*/ 190524 h 433230"/>
                <a:gd name="connsiteX20" fmla="*/ 174525 w 196868"/>
                <a:gd name="connsiteY20" fmla="*/ 195578 h 433230"/>
                <a:gd name="connsiteX21" fmla="*/ 174369 w 196868"/>
                <a:gd name="connsiteY21" fmla="*/ 196877 h 433230"/>
                <a:gd name="connsiteX22" fmla="*/ 171756 w 196868"/>
                <a:gd name="connsiteY22" fmla="*/ 195406 h 433230"/>
                <a:gd name="connsiteX23" fmla="*/ 170668 w 196868"/>
                <a:gd name="connsiteY23" fmla="*/ 194576 h 433230"/>
                <a:gd name="connsiteX24" fmla="*/ 169268 w 196868"/>
                <a:gd name="connsiteY24" fmla="*/ 194365 h 433230"/>
                <a:gd name="connsiteX25" fmla="*/ 167829 w 196868"/>
                <a:gd name="connsiteY25" fmla="*/ 195296 h 433230"/>
                <a:gd name="connsiteX26" fmla="*/ 166686 w 196868"/>
                <a:gd name="connsiteY26" fmla="*/ 196305 h 433230"/>
                <a:gd name="connsiteX27" fmla="*/ 165520 w 196868"/>
                <a:gd name="connsiteY27" fmla="*/ 196673 h 433230"/>
                <a:gd name="connsiteX28" fmla="*/ 163729 w 196868"/>
                <a:gd name="connsiteY28" fmla="*/ 196791 h 433230"/>
                <a:gd name="connsiteX29" fmla="*/ 161382 w 196868"/>
                <a:gd name="connsiteY29" fmla="*/ 196266 h 433230"/>
                <a:gd name="connsiteX30" fmla="*/ 159786 w 196868"/>
                <a:gd name="connsiteY30" fmla="*/ 195797 h 433230"/>
                <a:gd name="connsiteX31" fmla="*/ 159543 w 196868"/>
                <a:gd name="connsiteY31" fmla="*/ 196055 h 433230"/>
                <a:gd name="connsiteX32" fmla="*/ 160412 w 196868"/>
                <a:gd name="connsiteY32" fmla="*/ 198183 h 433230"/>
                <a:gd name="connsiteX33" fmla="*/ 160717 w 196868"/>
                <a:gd name="connsiteY33" fmla="*/ 199881 h 433230"/>
                <a:gd name="connsiteX34" fmla="*/ 160373 w 196868"/>
                <a:gd name="connsiteY34" fmla="*/ 200765 h 433230"/>
                <a:gd name="connsiteX35" fmla="*/ 159614 w 196868"/>
                <a:gd name="connsiteY35" fmla="*/ 201500 h 433230"/>
                <a:gd name="connsiteX36" fmla="*/ 158471 w 196868"/>
                <a:gd name="connsiteY36" fmla="*/ 202079 h 433230"/>
                <a:gd name="connsiteX37" fmla="*/ 157126 w 196868"/>
                <a:gd name="connsiteY37" fmla="*/ 202416 h 433230"/>
                <a:gd name="connsiteX38" fmla="*/ 155937 w 196868"/>
                <a:gd name="connsiteY38" fmla="*/ 202384 h 433230"/>
                <a:gd name="connsiteX39" fmla="*/ 154036 w 196868"/>
                <a:gd name="connsiteY39" fmla="*/ 201579 h 433230"/>
                <a:gd name="connsiteX40" fmla="*/ 152580 w 196868"/>
                <a:gd name="connsiteY40" fmla="*/ 201547 h 433230"/>
                <a:gd name="connsiteX41" fmla="*/ 151336 w 196868"/>
                <a:gd name="connsiteY41" fmla="*/ 201946 h 433230"/>
                <a:gd name="connsiteX42" fmla="*/ 150578 w 196868"/>
                <a:gd name="connsiteY42" fmla="*/ 202541 h 433230"/>
                <a:gd name="connsiteX43" fmla="*/ 150155 w 196868"/>
                <a:gd name="connsiteY43" fmla="*/ 203284 h 433230"/>
                <a:gd name="connsiteX44" fmla="*/ 149420 w 196868"/>
                <a:gd name="connsiteY44" fmla="*/ 207477 h 433230"/>
                <a:gd name="connsiteX45" fmla="*/ 148778 w 196868"/>
                <a:gd name="connsiteY45" fmla="*/ 208784 h 433230"/>
                <a:gd name="connsiteX46" fmla="*/ 147878 w 196868"/>
                <a:gd name="connsiteY46" fmla="*/ 209527 h 433230"/>
                <a:gd name="connsiteX47" fmla="*/ 146979 w 196868"/>
                <a:gd name="connsiteY47" fmla="*/ 209605 h 433230"/>
                <a:gd name="connsiteX48" fmla="*/ 145743 w 196868"/>
                <a:gd name="connsiteY48" fmla="*/ 209402 h 433230"/>
                <a:gd name="connsiteX49" fmla="*/ 144452 w 196868"/>
                <a:gd name="connsiteY49" fmla="*/ 209574 h 433230"/>
                <a:gd name="connsiteX50" fmla="*/ 138592 w 196868"/>
                <a:gd name="connsiteY50" fmla="*/ 211194 h 433230"/>
                <a:gd name="connsiteX51" fmla="*/ 137740 w 196868"/>
                <a:gd name="connsiteY51" fmla="*/ 211350 h 433230"/>
                <a:gd name="connsiteX52" fmla="*/ 135909 w 196868"/>
                <a:gd name="connsiteY52" fmla="*/ 211475 h 433230"/>
                <a:gd name="connsiteX53" fmla="*/ 134203 w 196868"/>
                <a:gd name="connsiteY53" fmla="*/ 211522 h 433230"/>
                <a:gd name="connsiteX54" fmla="*/ 133006 w 196868"/>
                <a:gd name="connsiteY54" fmla="*/ 211444 h 433230"/>
                <a:gd name="connsiteX55" fmla="*/ 130198 w 196868"/>
                <a:gd name="connsiteY55" fmla="*/ 209785 h 433230"/>
                <a:gd name="connsiteX56" fmla="*/ 128836 w 196868"/>
                <a:gd name="connsiteY56" fmla="*/ 209613 h 433230"/>
                <a:gd name="connsiteX57" fmla="*/ 128085 w 196868"/>
                <a:gd name="connsiteY57" fmla="*/ 210083 h 433230"/>
                <a:gd name="connsiteX58" fmla="*/ 127569 w 196868"/>
                <a:gd name="connsiteY58" fmla="*/ 212305 h 433230"/>
                <a:gd name="connsiteX59" fmla="*/ 125926 w 196868"/>
                <a:gd name="connsiteY59" fmla="*/ 213721 h 433230"/>
                <a:gd name="connsiteX60" fmla="*/ 123735 w 196868"/>
                <a:gd name="connsiteY60" fmla="*/ 216795 h 433230"/>
                <a:gd name="connsiteX61" fmla="*/ 123235 w 196868"/>
                <a:gd name="connsiteY61" fmla="*/ 221286 h 433230"/>
                <a:gd name="connsiteX62" fmla="*/ 123454 w 196868"/>
                <a:gd name="connsiteY62" fmla="*/ 224415 h 433230"/>
                <a:gd name="connsiteX63" fmla="*/ 121490 w 196868"/>
                <a:gd name="connsiteY63" fmla="*/ 227513 h 433230"/>
                <a:gd name="connsiteX64" fmla="*/ 121310 w 196868"/>
                <a:gd name="connsiteY64" fmla="*/ 229007 h 433230"/>
                <a:gd name="connsiteX65" fmla="*/ 122366 w 196868"/>
                <a:gd name="connsiteY65" fmla="*/ 236174 h 433230"/>
                <a:gd name="connsiteX66" fmla="*/ 122194 w 196868"/>
                <a:gd name="connsiteY66" fmla="*/ 236925 h 433230"/>
                <a:gd name="connsiteX67" fmla="*/ 121788 w 196868"/>
                <a:gd name="connsiteY67" fmla="*/ 237293 h 433230"/>
                <a:gd name="connsiteX68" fmla="*/ 120559 w 196868"/>
                <a:gd name="connsiteY68" fmla="*/ 237543 h 433230"/>
                <a:gd name="connsiteX69" fmla="*/ 118486 w 196868"/>
                <a:gd name="connsiteY69" fmla="*/ 238294 h 433230"/>
                <a:gd name="connsiteX70" fmla="*/ 117117 w 196868"/>
                <a:gd name="connsiteY70" fmla="*/ 239006 h 433230"/>
                <a:gd name="connsiteX71" fmla="*/ 116460 w 196868"/>
                <a:gd name="connsiteY71" fmla="*/ 239084 h 433230"/>
                <a:gd name="connsiteX72" fmla="*/ 114527 w 196868"/>
                <a:gd name="connsiteY72" fmla="*/ 238552 h 433230"/>
                <a:gd name="connsiteX73" fmla="*/ 114027 w 196868"/>
                <a:gd name="connsiteY73" fmla="*/ 238544 h 433230"/>
                <a:gd name="connsiteX74" fmla="*/ 114175 w 196868"/>
                <a:gd name="connsiteY74" fmla="*/ 239092 h 433230"/>
                <a:gd name="connsiteX75" fmla="*/ 115717 w 196868"/>
                <a:gd name="connsiteY75" fmla="*/ 242190 h 433230"/>
                <a:gd name="connsiteX76" fmla="*/ 117312 w 196868"/>
                <a:gd name="connsiteY76" fmla="*/ 243661 h 433230"/>
                <a:gd name="connsiteX77" fmla="*/ 118979 w 196868"/>
                <a:gd name="connsiteY77" fmla="*/ 243497 h 433230"/>
                <a:gd name="connsiteX78" fmla="*/ 119698 w 196868"/>
                <a:gd name="connsiteY78" fmla="*/ 243786 h 433230"/>
                <a:gd name="connsiteX79" fmla="*/ 119487 w 196868"/>
                <a:gd name="connsiteY79" fmla="*/ 244529 h 433230"/>
                <a:gd name="connsiteX80" fmla="*/ 120129 w 196868"/>
                <a:gd name="connsiteY80" fmla="*/ 246470 h 433230"/>
                <a:gd name="connsiteX81" fmla="*/ 121615 w 196868"/>
                <a:gd name="connsiteY81" fmla="*/ 249599 h 433230"/>
                <a:gd name="connsiteX82" fmla="*/ 122069 w 196868"/>
                <a:gd name="connsiteY82" fmla="*/ 251946 h 433230"/>
                <a:gd name="connsiteX83" fmla="*/ 121162 w 196868"/>
                <a:gd name="connsiteY83" fmla="*/ 254277 h 433230"/>
                <a:gd name="connsiteX84" fmla="*/ 121326 w 196868"/>
                <a:gd name="connsiteY84" fmla="*/ 255114 h 433230"/>
                <a:gd name="connsiteX85" fmla="*/ 121819 w 196868"/>
                <a:gd name="connsiteY85" fmla="*/ 255607 h 433230"/>
                <a:gd name="connsiteX86" fmla="*/ 123227 w 196868"/>
                <a:gd name="connsiteY86" fmla="*/ 257774 h 433230"/>
                <a:gd name="connsiteX87" fmla="*/ 126223 w 196868"/>
                <a:gd name="connsiteY87" fmla="*/ 261162 h 433230"/>
                <a:gd name="connsiteX88" fmla="*/ 129157 w 196868"/>
                <a:gd name="connsiteY88" fmla="*/ 264823 h 433230"/>
                <a:gd name="connsiteX89" fmla="*/ 131606 w 196868"/>
                <a:gd name="connsiteY89" fmla="*/ 267874 h 433230"/>
                <a:gd name="connsiteX90" fmla="*/ 133398 w 196868"/>
                <a:gd name="connsiteY90" fmla="*/ 269987 h 433230"/>
                <a:gd name="connsiteX91" fmla="*/ 137403 w 196868"/>
                <a:gd name="connsiteY91" fmla="*/ 273906 h 433230"/>
                <a:gd name="connsiteX92" fmla="*/ 138115 w 196868"/>
                <a:gd name="connsiteY92" fmla="*/ 275745 h 433230"/>
                <a:gd name="connsiteX93" fmla="*/ 138271 w 196868"/>
                <a:gd name="connsiteY93" fmla="*/ 279453 h 433230"/>
                <a:gd name="connsiteX94" fmla="*/ 139257 w 196868"/>
                <a:gd name="connsiteY94" fmla="*/ 281597 h 433230"/>
                <a:gd name="connsiteX95" fmla="*/ 140172 w 196868"/>
                <a:gd name="connsiteY95" fmla="*/ 283130 h 433230"/>
                <a:gd name="connsiteX96" fmla="*/ 140806 w 196868"/>
                <a:gd name="connsiteY96" fmla="*/ 284413 h 433230"/>
                <a:gd name="connsiteX97" fmla="*/ 142277 w 196868"/>
                <a:gd name="connsiteY97" fmla="*/ 288606 h 433230"/>
                <a:gd name="connsiteX98" fmla="*/ 142903 w 196868"/>
                <a:gd name="connsiteY98" fmla="*/ 289170 h 433230"/>
                <a:gd name="connsiteX99" fmla="*/ 146111 w 196868"/>
                <a:gd name="connsiteY99" fmla="*/ 286619 h 433230"/>
                <a:gd name="connsiteX100" fmla="*/ 146854 w 196868"/>
                <a:gd name="connsiteY100" fmla="*/ 287151 h 433230"/>
                <a:gd name="connsiteX101" fmla="*/ 147276 w 196868"/>
                <a:gd name="connsiteY101" fmla="*/ 288114 h 433230"/>
                <a:gd name="connsiteX102" fmla="*/ 147276 w 196868"/>
                <a:gd name="connsiteY102" fmla="*/ 289334 h 433230"/>
                <a:gd name="connsiteX103" fmla="*/ 146775 w 196868"/>
                <a:gd name="connsiteY103" fmla="*/ 290719 h 433230"/>
                <a:gd name="connsiteX104" fmla="*/ 145735 w 196868"/>
                <a:gd name="connsiteY104" fmla="*/ 292002 h 433230"/>
                <a:gd name="connsiteX105" fmla="*/ 140775 w 196868"/>
                <a:gd name="connsiteY105" fmla="*/ 294959 h 433230"/>
                <a:gd name="connsiteX106" fmla="*/ 140368 w 196868"/>
                <a:gd name="connsiteY106" fmla="*/ 297502 h 433230"/>
                <a:gd name="connsiteX107" fmla="*/ 140024 w 196868"/>
                <a:gd name="connsiteY107" fmla="*/ 301359 h 433230"/>
                <a:gd name="connsiteX108" fmla="*/ 139938 w 196868"/>
                <a:gd name="connsiteY108" fmla="*/ 306092 h 433230"/>
                <a:gd name="connsiteX109" fmla="*/ 140181 w 196868"/>
                <a:gd name="connsiteY109" fmla="*/ 309628 h 433230"/>
                <a:gd name="connsiteX110" fmla="*/ 140001 w 196868"/>
                <a:gd name="connsiteY110" fmla="*/ 310442 h 433230"/>
                <a:gd name="connsiteX111" fmla="*/ 139562 w 196868"/>
                <a:gd name="connsiteY111" fmla="*/ 310825 h 433230"/>
                <a:gd name="connsiteX112" fmla="*/ 137692 w 196868"/>
                <a:gd name="connsiteY112" fmla="*/ 310669 h 433230"/>
                <a:gd name="connsiteX113" fmla="*/ 135001 w 196868"/>
                <a:gd name="connsiteY113" fmla="*/ 312452 h 433230"/>
                <a:gd name="connsiteX114" fmla="*/ 134047 w 196868"/>
                <a:gd name="connsiteY114" fmla="*/ 312609 h 433230"/>
                <a:gd name="connsiteX115" fmla="*/ 132865 w 196868"/>
                <a:gd name="connsiteY115" fmla="*/ 313289 h 433230"/>
                <a:gd name="connsiteX116" fmla="*/ 131966 w 196868"/>
                <a:gd name="connsiteY116" fmla="*/ 314134 h 433230"/>
                <a:gd name="connsiteX117" fmla="*/ 131676 w 196868"/>
                <a:gd name="connsiteY117" fmla="*/ 315417 h 433230"/>
                <a:gd name="connsiteX118" fmla="*/ 132208 w 196868"/>
                <a:gd name="connsiteY118" fmla="*/ 319298 h 433230"/>
                <a:gd name="connsiteX119" fmla="*/ 133170 w 196868"/>
                <a:gd name="connsiteY119" fmla="*/ 322936 h 433230"/>
                <a:gd name="connsiteX120" fmla="*/ 135056 w 196868"/>
                <a:gd name="connsiteY120" fmla="*/ 325603 h 433230"/>
                <a:gd name="connsiteX121" fmla="*/ 136550 w 196868"/>
                <a:gd name="connsiteY121" fmla="*/ 327716 h 433230"/>
                <a:gd name="connsiteX122" fmla="*/ 138639 w 196868"/>
                <a:gd name="connsiteY122" fmla="*/ 330650 h 433230"/>
                <a:gd name="connsiteX123" fmla="*/ 140282 w 196868"/>
                <a:gd name="connsiteY123" fmla="*/ 333200 h 433230"/>
                <a:gd name="connsiteX124" fmla="*/ 143607 w 196868"/>
                <a:gd name="connsiteY124" fmla="*/ 335993 h 433230"/>
                <a:gd name="connsiteX125" fmla="*/ 148270 w 196868"/>
                <a:gd name="connsiteY125" fmla="*/ 340171 h 433230"/>
                <a:gd name="connsiteX126" fmla="*/ 150053 w 196868"/>
                <a:gd name="connsiteY126" fmla="*/ 342479 h 433230"/>
                <a:gd name="connsiteX127" fmla="*/ 151626 w 196868"/>
                <a:gd name="connsiteY127" fmla="*/ 345272 h 433230"/>
                <a:gd name="connsiteX128" fmla="*/ 152737 w 196868"/>
                <a:gd name="connsiteY128" fmla="*/ 347658 h 433230"/>
                <a:gd name="connsiteX129" fmla="*/ 153160 w 196868"/>
                <a:gd name="connsiteY129" fmla="*/ 350818 h 433230"/>
                <a:gd name="connsiteX130" fmla="*/ 153503 w 196868"/>
                <a:gd name="connsiteY130" fmla="*/ 352587 h 433230"/>
                <a:gd name="connsiteX131" fmla="*/ 153605 w 196868"/>
                <a:gd name="connsiteY131" fmla="*/ 358501 h 433230"/>
                <a:gd name="connsiteX132" fmla="*/ 152753 w 196868"/>
                <a:gd name="connsiteY132" fmla="*/ 359847 h 433230"/>
                <a:gd name="connsiteX133" fmla="*/ 152095 w 196868"/>
                <a:gd name="connsiteY133" fmla="*/ 361403 h 433230"/>
                <a:gd name="connsiteX134" fmla="*/ 152463 w 196868"/>
                <a:gd name="connsiteY134" fmla="*/ 363031 h 433230"/>
                <a:gd name="connsiteX135" fmla="*/ 153551 w 196868"/>
                <a:gd name="connsiteY135" fmla="*/ 364588 h 433230"/>
                <a:gd name="connsiteX136" fmla="*/ 153551 w 196868"/>
                <a:gd name="connsiteY136" fmla="*/ 366364 h 433230"/>
                <a:gd name="connsiteX137" fmla="*/ 154568 w 196868"/>
                <a:gd name="connsiteY137" fmla="*/ 369548 h 433230"/>
                <a:gd name="connsiteX138" fmla="*/ 156273 w 196868"/>
                <a:gd name="connsiteY138" fmla="*/ 371496 h 433230"/>
                <a:gd name="connsiteX139" fmla="*/ 157916 w 196868"/>
                <a:gd name="connsiteY139" fmla="*/ 372802 h 433230"/>
                <a:gd name="connsiteX140" fmla="*/ 158644 w 196868"/>
                <a:gd name="connsiteY140" fmla="*/ 373835 h 433230"/>
                <a:gd name="connsiteX141" fmla="*/ 158409 w 196868"/>
                <a:gd name="connsiteY141" fmla="*/ 375493 h 433230"/>
                <a:gd name="connsiteX142" fmla="*/ 158894 w 196868"/>
                <a:gd name="connsiteY142" fmla="*/ 377254 h 433230"/>
                <a:gd name="connsiteX143" fmla="*/ 159254 w 196868"/>
                <a:gd name="connsiteY143" fmla="*/ 379170 h 433230"/>
                <a:gd name="connsiteX144" fmla="*/ 159919 w 196868"/>
                <a:gd name="connsiteY144" fmla="*/ 381823 h 433230"/>
                <a:gd name="connsiteX145" fmla="*/ 161241 w 196868"/>
                <a:gd name="connsiteY145" fmla="*/ 384068 h 433230"/>
                <a:gd name="connsiteX146" fmla="*/ 163252 w 196868"/>
                <a:gd name="connsiteY146" fmla="*/ 390945 h 433230"/>
                <a:gd name="connsiteX147" fmla="*/ 163205 w 196868"/>
                <a:gd name="connsiteY147" fmla="*/ 391649 h 433230"/>
                <a:gd name="connsiteX148" fmla="*/ 162336 w 196868"/>
                <a:gd name="connsiteY148" fmla="*/ 393041 h 433230"/>
                <a:gd name="connsiteX149" fmla="*/ 161069 w 196868"/>
                <a:gd name="connsiteY149" fmla="*/ 394301 h 433230"/>
                <a:gd name="connsiteX150" fmla="*/ 160255 w 196868"/>
                <a:gd name="connsiteY150" fmla="*/ 394708 h 433230"/>
                <a:gd name="connsiteX151" fmla="*/ 159481 w 196868"/>
                <a:gd name="connsiteY151" fmla="*/ 396007 h 433230"/>
                <a:gd name="connsiteX152" fmla="*/ 157642 w 196868"/>
                <a:gd name="connsiteY152" fmla="*/ 399676 h 433230"/>
                <a:gd name="connsiteX153" fmla="*/ 153934 w 196868"/>
                <a:gd name="connsiteY153" fmla="*/ 405997 h 433230"/>
                <a:gd name="connsiteX154" fmla="*/ 150319 w 196868"/>
                <a:gd name="connsiteY154" fmla="*/ 410112 h 433230"/>
                <a:gd name="connsiteX155" fmla="*/ 147276 w 196868"/>
                <a:gd name="connsiteY155" fmla="*/ 413038 h 433230"/>
                <a:gd name="connsiteX156" fmla="*/ 145078 w 196868"/>
                <a:gd name="connsiteY156" fmla="*/ 414814 h 433230"/>
                <a:gd name="connsiteX157" fmla="*/ 144428 w 196868"/>
                <a:gd name="connsiteY157" fmla="*/ 415870 h 433230"/>
                <a:gd name="connsiteX158" fmla="*/ 144428 w 196868"/>
                <a:gd name="connsiteY158" fmla="*/ 416700 h 433230"/>
                <a:gd name="connsiteX159" fmla="*/ 144828 w 196868"/>
                <a:gd name="connsiteY159" fmla="*/ 418170 h 433230"/>
                <a:gd name="connsiteX160" fmla="*/ 144671 w 196868"/>
                <a:gd name="connsiteY160" fmla="*/ 420971 h 433230"/>
                <a:gd name="connsiteX161" fmla="*/ 144202 w 196868"/>
                <a:gd name="connsiteY161" fmla="*/ 422747 h 433230"/>
                <a:gd name="connsiteX162" fmla="*/ 143576 w 196868"/>
                <a:gd name="connsiteY162" fmla="*/ 424625 h 433230"/>
                <a:gd name="connsiteX163" fmla="*/ 143224 w 196868"/>
                <a:gd name="connsiteY163" fmla="*/ 426299 h 433230"/>
                <a:gd name="connsiteX164" fmla="*/ 142246 w 196868"/>
                <a:gd name="connsiteY164" fmla="*/ 426549 h 433230"/>
                <a:gd name="connsiteX165" fmla="*/ 140149 w 196868"/>
                <a:gd name="connsiteY165" fmla="*/ 429741 h 433230"/>
                <a:gd name="connsiteX166" fmla="*/ 139241 w 196868"/>
                <a:gd name="connsiteY166" fmla="*/ 428137 h 433230"/>
                <a:gd name="connsiteX167" fmla="*/ 138709 w 196868"/>
                <a:gd name="connsiteY167" fmla="*/ 426471 h 433230"/>
                <a:gd name="connsiteX168" fmla="*/ 139280 w 196868"/>
                <a:gd name="connsiteY168" fmla="*/ 422692 h 433230"/>
                <a:gd name="connsiteX169" fmla="*/ 138005 w 196868"/>
                <a:gd name="connsiteY169" fmla="*/ 415534 h 433230"/>
                <a:gd name="connsiteX170" fmla="*/ 138803 w 196868"/>
                <a:gd name="connsiteY170" fmla="*/ 414579 h 433230"/>
                <a:gd name="connsiteX171" fmla="*/ 139562 w 196868"/>
                <a:gd name="connsiteY171" fmla="*/ 414094 h 433230"/>
                <a:gd name="connsiteX172" fmla="*/ 140955 w 196868"/>
                <a:gd name="connsiteY172" fmla="*/ 411348 h 433230"/>
                <a:gd name="connsiteX173" fmla="*/ 142637 w 196868"/>
                <a:gd name="connsiteY173" fmla="*/ 408626 h 433230"/>
                <a:gd name="connsiteX174" fmla="*/ 142801 w 196868"/>
                <a:gd name="connsiteY174" fmla="*/ 405371 h 433230"/>
                <a:gd name="connsiteX175" fmla="*/ 144162 w 196868"/>
                <a:gd name="connsiteY175" fmla="*/ 402985 h 433230"/>
                <a:gd name="connsiteX176" fmla="*/ 143842 w 196868"/>
                <a:gd name="connsiteY176" fmla="*/ 400990 h 433230"/>
                <a:gd name="connsiteX177" fmla="*/ 143912 w 196868"/>
                <a:gd name="connsiteY177" fmla="*/ 398651 h 433230"/>
                <a:gd name="connsiteX178" fmla="*/ 144202 w 196868"/>
                <a:gd name="connsiteY178" fmla="*/ 396734 h 433230"/>
                <a:gd name="connsiteX179" fmla="*/ 144092 w 196868"/>
                <a:gd name="connsiteY179" fmla="*/ 395162 h 433230"/>
                <a:gd name="connsiteX180" fmla="*/ 145172 w 196868"/>
                <a:gd name="connsiteY180" fmla="*/ 393534 h 433230"/>
                <a:gd name="connsiteX181" fmla="*/ 147041 w 196868"/>
                <a:gd name="connsiteY181" fmla="*/ 392314 h 433230"/>
                <a:gd name="connsiteX182" fmla="*/ 146259 w 196868"/>
                <a:gd name="connsiteY182" fmla="*/ 391876 h 433230"/>
                <a:gd name="connsiteX183" fmla="*/ 145477 w 196868"/>
                <a:gd name="connsiteY183" fmla="*/ 390984 h 433230"/>
                <a:gd name="connsiteX184" fmla="*/ 143028 w 196868"/>
                <a:gd name="connsiteY184" fmla="*/ 392337 h 433230"/>
                <a:gd name="connsiteX185" fmla="*/ 141776 w 196868"/>
                <a:gd name="connsiteY185" fmla="*/ 391891 h 433230"/>
                <a:gd name="connsiteX186" fmla="*/ 141526 w 196868"/>
                <a:gd name="connsiteY186" fmla="*/ 390483 h 433230"/>
                <a:gd name="connsiteX187" fmla="*/ 141839 w 196868"/>
                <a:gd name="connsiteY187" fmla="*/ 388973 h 433230"/>
                <a:gd name="connsiteX188" fmla="*/ 141964 w 196868"/>
                <a:gd name="connsiteY188" fmla="*/ 388058 h 433230"/>
                <a:gd name="connsiteX189" fmla="*/ 142942 w 196868"/>
                <a:gd name="connsiteY189" fmla="*/ 387025 h 433230"/>
                <a:gd name="connsiteX190" fmla="*/ 142872 w 196868"/>
                <a:gd name="connsiteY190" fmla="*/ 385007 h 433230"/>
                <a:gd name="connsiteX191" fmla="*/ 142378 w 196868"/>
                <a:gd name="connsiteY191" fmla="*/ 383231 h 433230"/>
                <a:gd name="connsiteX192" fmla="*/ 143090 w 196868"/>
                <a:gd name="connsiteY192" fmla="*/ 381032 h 433230"/>
                <a:gd name="connsiteX193" fmla="*/ 141643 w 196868"/>
                <a:gd name="connsiteY193" fmla="*/ 381025 h 433230"/>
                <a:gd name="connsiteX194" fmla="*/ 140978 w 196868"/>
                <a:gd name="connsiteY194" fmla="*/ 380579 h 433230"/>
                <a:gd name="connsiteX195" fmla="*/ 141393 w 196868"/>
                <a:gd name="connsiteY195" fmla="*/ 379358 h 433230"/>
                <a:gd name="connsiteX196" fmla="*/ 142707 w 196868"/>
                <a:gd name="connsiteY196" fmla="*/ 378279 h 433230"/>
                <a:gd name="connsiteX197" fmla="*/ 141510 w 196868"/>
                <a:gd name="connsiteY197" fmla="*/ 376213 h 433230"/>
                <a:gd name="connsiteX198" fmla="*/ 142394 w 196868"/>
                <a:gd name="connsiteY198" fmla="*/ 373999 h 433230"/>
                <a:gd name="connsiteX199" fmla="*/ 142363 w 196868"/>
                <a:gd name="connsiteY199" fmla="*/ 371261 h 433230"/>
                <a:gd name="connsiteX200" fmla="*/ 141761 w 196868"/>
                <a:gd name="connsiteY200" fmla="*/ 368844 h 433230"/>
                <a:gd name="connsiteX201" fmla="*/ 141792 w 196868"/>
                <a:gd name="connsiteY201" fmla="*/ 367107 h 433230"/>
                <a:gd name="connsiteX202" fmla="*/ 140869 w 196868"/>
                <a:gd name="connsiteY202" fmla="*/ 364024 h 433230"/>
                <a:gd name="connsiteX203" fmla="*/ 140446 w 196868"/>
                <a:gd name="connsiteY203" fmla="*/ 360081 h 433230"/>
                <a:gd name="connsiteX204" fmla="*/ 138498 w 196868"/>
                <a:gd name="connsiteY204" fmla="*/ 357148 h 433230"/>
                <a:gd name="connsiteX205" fmla="*/ 137051 w 196868"/>
                <a:gd name="connsiteY205" fmla="*/ 352868 h 433230"/>
                <a:gd name="connsiteX206" fmla="*/ 133186 w 196868"/>
                <a:gd name="connsiteY206" fmla="*/ 347267 h 433230"/>
                <a:gd name="connsiteX207" fmla="*/ 133257 w 196868"/>
                <a:gd name="connsiteY207" fmla="*/ 344865 h 433230"/>
                <a:gd name="connsiteX208" fmla="*/ 133053 w 196868"/>
                <a:gd name="connsiteY208" fmla="*/ 342752 h 433230"/>
                <a:gd name="connsiteX209" fmla="*/ 132208 w 196868"/>
                <a:gd name="connsiteY209" fmla="*/ 341728 h 433230"/>
                <a:gd name="connsiteX210" fmla="*/ 131089 w 196868"/>
                <a:gd name="connsiteY210" fmla="*/ 349199 h 433230"/>
                <a:gd name="connsiteX211" fmla="*/ 130236 w 196868"/>
                <a:gd name="connsiteY211" fmla="*/ 347728 h 433230"/>
                <a:gd name="connsiteX212" fmla="*/ 129963 w 196868"/>
                <a:gd name="connsiteY212" fmla="*/ 343558 h 433230"/>
                <a:gd name="connsiteX213" fmla="*/ 129408 w 196868"/>
                <a:gd name="connsiteY213" fmla="*/ 341579 h 433230"/>
                <a:gd name="connsiteX214" fmla="*/ 130010 w 196868"/>
                <a:gd name="connsiteY214" fmla="*/ 337644 h 433230"/>
                <a:gd name="connsiteX215" fmla="*/ 127773 w 196868"/>
                <a:gd name="connsiteY215" fmla="*/ 333732 h 433230"/>
                <a:gd name="connsiteX216" fmla="*/ 127295 w 196868"/>
                <a:gd name="connsiteY216" fmla="*/ 330892 h 433230"/>
                <a:gd name="connsiteX217" fmla="*/ 125824 w 196868"/>
                <a:gd name="connsiteY217" fmla="*/ 326581 h 433230"/>
                <a:gd name="connsiteX218" fmla="*/ 126255 w 196868"/>
                <a:gd name="connsiteY218" fmla="*/ 325611 h 433230"/>
                <a:gd name="connsiteX219" fmla="*/ 128218 w 196868"/>
                <a:gd name="connsiteY219" fmla="*/ 326581 h 433230"/>
                <a:gd name="connsiteX220" fmla="*/ 126411 w 196868"/>
                <a:gd name="connsiteY220" fmla="*/ 324070 h 433230"/>
                <a:gd name="connsiteX221" fmla="*/ 124940 w 196868"/>
                <a:gd name="connsiteY221" fmla="*/ 324633 h 433230"/>
                <a:gd name="connsiteX222" fmla="*/ 123688 w 196868"/>
                <a:gd name="connsiteY222" fmla="*/ 321919 h 433230"/>
                <a:gd name="connsiteX223" fmla="*/ 123415 w 196868"/>
                <a:gd name="connsiteY223" fmla="*/ 314557 h 433230"/>
                <a:gd name="connsiteX224" fmla="*/ 122186 w 196868"/>
                <a:gd name="connsiteY224" fmla="*/ 311803 h 433230"/>
                <a:gd name="connsiteX225" fmla="*/ 122859 w 196868"/>
                <a:gd name="connsiteY225" fmla="*/ 308994 h 433230"/>
                <a:gd name="connsiteX226" fmla="*/ 121459 w 196868"/>
                <a:gd name="connsiteY226" fmla="*/ 298918 h 433230"/>
                <a:gd name="connsiteX227" fmla="*/ 118689 w 196868"/>
                <a:gd name="connsiteY227" fmla="*/ 295647 h 433230"/>
                <a:gd name="connsiteX228" fmla="*/ 119237 w 196868"/>
                <a:gd name="connsiteY228" fmla="*/ 292831 h 433230"/>
                <a:gd name="connsiteX229" fmla="*/ 119925 w 196868"/>
                <a:gd name="connsiteY229" fmla="*/ 290328 h 433230"/>
                <a:gd name="connsiteX230" fmla="*/ 119769 w 196868"/>
                <a:gd name="connsiteY230" fmla="*/ 285696 h 433230"/>
                <a:gd name="connsiteX231" fmla="*/ 120450 w 196868"/>
                <a:gd name="connsiteY231" fmla="*/ 284264 h 433230"/>
                <a:gd name="connsiteX232" fmla="*/ 121795 w 196868"/>
                <a:gd name="connsiteY232" fmla="*/ 283169 h 433230"/>
                <a:gd name="connsiteX233" fmla="*/ 120536 w 196868"/>
                <a:gd name="connsiteY233" fmla="*/ 283553 h 433230"/>
                <a:gd name="connsiteX234" fmla="*/ 119464 w 196868"/>
                <a:gd name="connsiteY234" fmla="*/ 283881 h 433230"/>
                <a:gd name="connsiteX235" fmla="*/ 116952 w 196868"/>
                <a:gd name="connsiteY235" fmla="*/ 284155 h 433230"/>
                <a:gd name="connsiteX236" fmla="*/ 114113 w 196868"/>
                <a:gd name="connsiteY236" fmla="*/ 284210 h 433230"/>
                <a:gd name="connsiteX237" fmla="*/ 113127 w 196868"/>
                <a:gd name="connsiteY237" fmla="*/ 280822 h 433230"/>
                <a:gd name="connsiteX238" fmla="*/ 111734 w 196868"/>
                <a:gd name="connsiteY238" fmla="*/ 279195 h 433230"/>
                <a:gd name="connsiteX239" fmla="*/ 110514 w 196868"/>
                <a:gd name="connsiteY239" fmla="*/ 275792 h 433230"/>
                <a:gd name="connsiteX240" fmla="*/ 109778 w 196868"/>
                <a:gd name="connsiteY240" fmla="*/ 271919 h 433230"/>
                <a:gd name="connsiteX241" fmla="*/ 110256 w 196868"/>
                <a:gd name="connsiteY241" fmla="*/ 271160 h 433230"/>
                <a:gd name="connsiteX242" fmla="*/ 108065 w 196868"/>
                <a:gd name="connsiteY242" fmla="*/ 269580 h 433230"/>
                <a:gd name="connsiteX243" fmla="*/ 107502 w 196868"/>
                <a:gd name="connsiteY243" fmla="*/ 268610 h 433230"/>
                <a:gd name="connsiteX244" fmla="*/ 105210 w 196868"/>
                <a:gd name="connsiteY244" fmla="*/ 266091 h 433230"/>
                <a:gd name="connsiteX245" fmla="*/ 102604 w 196868"/>
                <a:gd name="connsiteY245" fmla="*/ 264174 h 433230"/>
                <a:gd name="connsiteX246" fmla="*/ 103183 w 196868"/>
                <a:gd name="connsiteY246" fmla="*/ 265520 h 433230"/>
                <a:gd name="connsiteX247" fmla="*/ 103887 w 196868"/>
                <a:gd name="connsiteY247" fmla="*/ 266372 h 433230"/>
                <a:gd name="connsiteX248" fmla="*/ 102589 w 196868"/>
                <a:gd name="connsiteY248" fmla="*/ 268704 h 433230"/>
                <a:gd name="connsiteX249" fmla="*/ 103856 w 196868"/>
                <a:gd name="connsiteY249" fmla="*/ 272631 h 433230"/>
                <a:gd name="connsiteX250" fmla="*/ 102745 w 196868"/>
                <a:gd name="connsiteY250" fmla="*/ 275135 h 433230"/>
                <a:gd name="connsiteX251" fmla="*/ 101705 w 196868"/>
                <a:gd name="connsiteY251" fmla="*/ 278389 h 433230"/>
                <a:gd name="connsiteX252" fmla="*/ 100711 w 196868"/>
                <a:gd name="connsiteY252" fmla="*/ 279938 h 433230"/>
                <a:gd name="connsiteX253" fmla="*/ 97574 w 196868"/>
                <a:gd name="connsiteY253" fmla="*/ 283271 h 433230"/>
                <a:gd name="connsiteX254" fmla="*/ 95031 w 196868"/>
                <a:gd name="connsiteY254" fmla="*/ 284397 h 433230"/>
                <a:gd name="connsiteX255" fmla="*/ 93373 w 196868"/>
                <a:gd name="connsiteY255" fmla="*/ 284609 h 433230"/>
                <a:gd name="connsiteX256" fmla="*/ 91902 w 196868"/>
                <a:gd name="connsiteY256" fmla="*/ 284257 h 433230"/>
                <a:gd name="connsiteX257" fmla="*/ 90103 w 196868"/>
                <a:gd name="connsiteY257" fmla="*/ 282535 h 433230"/>
                <a:gd name="connsiteX258" fmla="*/ 89664 w 196868"/>
                <a:gd name="connsiteY258" fmla="*/ 281096 h 433230"/>
                <a:gd name="connsiteX259" fmla="*/ 89375 w 196868"/>
                <a:gd name="connsiteY259" fmla="*/ 278678 h 433230"/>
                <a:gd name="connsiteX260" fmla="*/ 88741 w 196868"/>
                <a:gd name="connsiteY260" fmla="*/ 278334 h 433230"/>
                <a:gd name="connsiteX261" fmla="*/ 88060 w 196868"/>
                <a:gd name="connsiteY261" fmla="*/ 278616 h 433230"/>
                <a:gd name="connsiteX262" fmla="*/ 89125 w 196868"/>
                <a:gd name="connsiteY262" fmla="*/ 281738 h 433230"/>
                <a:gd name="connsiteX263" fmla="*/ 89109 w 196868"/>
                <a:gd name="connsiteY263" fmla="*/ 283193 h 433230"/>
                <a:gd name="connsiteX264" fmla="*/ 91026 w 196868"/>
                <a:gd name="connsiteY264" fmla="*/ 285994 h 433230"/>
                <a:gd name="connsiteX265" fmla="*/ 90345 w 196868"/>
                <a:gd name="connsiteY265" fmla="*/ 286776 h 433230"/>
                <a:gd name="connsiteX266" fmla="*/ 86871 w 196868"/>
                <a:gd name="connsiteY266" fmla="*/ 288309 h 433230"/>
                <a:gd name="connsiteX267" fmla="*/ 85690 w 196868"/>
                <a:gd name="connsiteY267" fmla="*/ 288059 h 433230"/>
                <a:gd name="connsiteX268" fmla="*/ 84853 w 196868"/>
                <a:gd name="connsiteY268" fmla="*/ 288364 h 433230"/>
                <a:gd name="connsiteX269" fmla="*/ 84626 w 196868"/>
                <a:gd name="connsiteY269" fmla="*/ 289624 h 433230"/>
                <a:gd name="connsiteX270" fmla="*/ 84188 w 196868"/>
                <a:gd name="connsiteY270" fmla="*/ 290328 h 433230"/>
                <a:gd name="connsiteX271" fmla="*/ 78719 w 196868"/>
                <a:gd name="connsiteY271" fmla="*/ 292252 h 433230"/>
                <a:gd name="connsiteX272" fmla="*/ 77577 w 196868"/>
                <a:gd name="connsiteY272" fmla="*/ 294419 h 433230"/>
                <a:gd name="connsiteX273" fmla="*/ 76873 w 196868"/>
                <a:gd name="connsiteY273" fmla="*/ 296618 h 433230"/>
                <a:gd name="connsiteX274" fmla="*/ 74151 w 196868"/>
                <a:gd name="connsiteY274" fmla="*/ 299770 h 433230"/>
                <a:gd name="connsiteX275" fmla="*/ 70505 w 196868"/>
                <a:gd name="connsiteY275" fmla="*/ 302376 h 433230"/>
                <a:gd name="connsiteX276" fmla="*/ 69605 w 196868"/>
                <a:gd name="connsiteY276" fmla="*/ 302227 h 433230"/>
                <a:gd name="connsiteX277" fmla="*/ 68573 w 196868"/>
                <a:gd name="connsiteY277" fmla="*/ 301617 h 433230"/>
                <a:gd name="connsiteX278" fmla="*/ 68713 w 196868"/>
                <a:gd name="connsiteY278" fmla="*/ 298800 h 433230"/>
                <a:gd name="connsiteX279" fmla="*/ 69965 w 196868"/>
                <a:gd name="connsiteY279" fmla="*/ 296414 h 433230"/>
                <a:gd name="connsiteX280" fmla="*/ 69566 w 196868"/>
                <a:gd name="connsiteY280" fmla="*/ 293864 h 433230"/>
                <a:gd name="connsiteX281" fmla="*/ 69261 w 196868"/>
                <a:gd name="connsiteY281" fmla="*/ 295327 h 433230"/>
                <a:gd name="connsiteX282" fmla="*/ 66906 w 196868"/>
                <a:gd name="connsiteY282" fmla="*/ 298879 h 433230"/>
                <a:gd name="connsiteX283" fmla="*/ 65834 w 196868"/>
                <a:gd name="connsiteY283" fmla="*/ 300036 h 433230"/>
                <a:gd name="connsiteX284" fmla="*/ 63675 w 196868"/>
                <a:gd name="connsiteY284" fmla="*/ 299731 h 433230"/>
                <a:gd name="connsiteX285" fmla="*/ 60687 w 196868"/>
                <a:gd name="connsiteY285" fmla="*/ 300209 h 433230"/>
                <a:gd name="connsiteX286" fmla="*/ 59560 w 196868"/>
                <a:gd name="connsiteY286" fmla="*/ 296563 h 433230"/>
                <a:gd name="connsiteX287" fmla="*/ 59583 w 196868"/>
                <a:gd name="connsiteY287" fmla="*/ 295225 h 433230"/>
                <a:gd name="connsiteX288" fmla="*/ 59364 w 196868"/>
                <a:gd name="connsiteY288" fmla="*/ 294091 h 433230"/>
                <a:gd name="connsiteX289" fmla="*/ 59709 w 196868"/>
                <a:gd name="connsiteY289" fmla="*/ 292894 h 433230"/>
                <a:gd name="connsiteX290" fmla="*/ 59599 w 196868"/>
                <a:gd name="connsiteY290" fmla="*/ 291939 h 433230"/>
                <a:gd name="connsiteX291" fmla="*/ 58879 w 196868"/>
                <a:gd name="connsiteY291" fmla="*/ 293762 h 433230"/>
                <a:gd name="connsiteX292" fmla="*/ 58606 w 196868"/>
                <a:gd name="connsiteY292" fmla="*/ 295342 h 433230"/>
                <a:gd name="connsiteX293" fmla="*/ 57510 w 196868"/>
                <a:gd name="connsiteY293" fmla="*/ 296751 h 433230"/>
                <a:gd name="connsiteX294" fmla="*/ 54514 w 196868"/>
                <a:gd name="connsiteY294" fmla="*/ 298261 h 433230"/>
                <a:gd name="connsiteX295" fmla="*/ 54389 w 196868"/>
                <a:gd name="connsiteY295" fmla="*/ 296344 h 433230"/>
                <a:gd name="connsiteX296" fmla="*/ 54287 w 196868"/>
                <a:gd name="connsiteY296" fmla="*/ 294615 h 433230"/>
                <a:gd name="connsiteX297" fmla="*/ 54928 w 196868"/>
                <a:gd name="connsiteY297" fmla="*/ 293058 h 433230"/>
                <a:gd name="connsiteX298" fmla="*/ 54834 w 196868"/>
                <a:gd name="connsiteY298" fmla="*/ 290594 h 433230"/>
                <a:gd name="connsiteX299" fmla="*/ 55789 w 196868"/>
                <a:gd name="connsiteY299" fmla="*/ 287026 h 433230"/>
                <a:gd name="connsiteX300" fmla="*/ 55710 w 196868"/>
                <a:gd name="connsiteY300" fmla="*/ 285806 h 433230"/>
                <a:gd name="connsiteX301" fmla="*/ 55421 w 196868"/>
                <a:gd name="connsiteY301" fmla="*/ 284452 h 433230"/>
                <a:gd name="connsiteX302" fmla="*/ 54889 w 196868"/>
                <a:gd name="connsiteY302" fmla="*/ 286416 h 433230"/>
                <a:gd name="connsiteX303" fmla="*/ 54584 w 196868"/>
                <a:gd name="connsiteY303" fmla="*/ 288450 h 433230"/>
                <a:gd name="connsiteX304" fmla="*/ 53982 w 196868"/>
                <a:gd name="connsiteY304" fmla="*/ 289068 h 433230"/>
                <a:gd name="connsiteX305" fmla="*/ 52878 w 196868"/>
                <a:gd name="connsiteY305" fmla="*/ 289530 h 433230"/>
                <a:gd name="connsiteX306" fmla="*/ 50860 w 196868"/>
                <a:gd name="connsiteY306" fmla="*/ 291861 h 433230"/>
                <a:gd name="connsiteX307" fmla="*/ 49679 w 196868"/>
                <a:gd name="connsiteY307" fmla="*/ 293950 h 433230"/>
                <a:gd name="connsiteX308" fmla="*/ 46550 w 196868"/>
                <a:gd name="connsiteY308" fmla="*/ 295921 h 433230"/>
                <a:gd name="connsiteX309" fmla="*/ 44899 w 196868"/>
                <a:gd name="connsiteY309" fmla="*/ 295718 h 433230"/>
                <a:gd name="connsiteX310" fmla="*/ 44687 w 196868"/>
                <a:gd name="connsiteY310" fmla="*/ 293214 h 433230"/>
                <a:gd name="connsiteX311" fmla="*/ 45939 w 196868"/>
                <a:gd name="connsiteY311" fmla="*/ 284335 h 433230"/>
                <a:gd name="connsiteX312" fmla="*/ 47167 w 196868"/>
                <a:gd name="connsiteY312" fmla="*/ 283083 h 433230"/>
                <a:gd name="connsiteX313" fmla="*/ 47739 w 196868"/>
                <a:gd name="connsiteY313" fmla="*/ 281542 h 433230"/>
                <a:gd name="connsiteX314" fmla="*/ 48763 w 196868"/>
                <a:gd name="connsiteY314" fmla="*/ 276339 h 433230"/>
                <a:gd name="connsiteX315" fmla="*/ 49914 w 196868"/>
                <a:gd name="connsiteY315" fmla="*/ 274376 h 433230"/>
                <a:gd name="connsiteX316" fmla="*/ 50367 w 196868"/>
                <a:gd name="connsiteY316" fmla="*/ 270245 h 433230"/>
                <a:gd name="connsiteX317" fmla="*/ 50837 w 196868"/>
                <a:gd name="connsiteY317" fmla="*/ 269533 h 433230"/>
                <a:gd name="connsiteX318" fmla="*/ 52378 w 196868"/>
                <a:gd name="connsiteY318" fmla="*/ 266286 h 433230"/>
                <a:gd name="connsiteX319" fmla="*/ 52910 w 196868"/>
                <a:gd name="connsiteY319" fmla="*/ 260325 h 433230"/>
                <a:gd name="connsiteX320" fmla="*/ 52276 w 196868"/>
                <a:gd name="connsiteY320" fmla="*/ 257360 h 433230"/>
                <a:gd name="connsiteX321" fmla="*/ 50829 w 196868"/>
                <a:gd name="connsiteY321" fmla="*/ 254481 h 433230"/>
                <a:gd name="connsiteX322" fmla="*/ 49437 w 196868"/>
                <a:gd name="connsiteY322" fmla="*/ 245828 h 433230"/>
                <a:gd name="connsiteX323" fmla="*/ 45806 w 196868"/>
                <a:gd name="connsiteY323" fmla="*/ 238802 h 433230"/>
                <a:gd name="connsiteX324" fmla="*/ 45509 w 196868"/>
                <a:gd name="connsiteY324" fmla="*/ 236456 h 433230"/>
                <a:gd name="connsiteX325" fmla="*/ 43717 w 196868"/>
                <a:gd name="connsiteY325" fmla="*/ 233616 h 433230"/>
                <a:gd name="connsiteX326" fmla="*/ 45368 w 196868"/>
                <a:gd name="connsiteY326" fmla="*/ 233412 h 433230"/>
                <a:gd name="connsiteX327" fmla="*/ 41973 w 196868"/>
                <a:gd name="connsiteY327" fmla="*/ 230924 h 433230"/>
                <a:gd name="connsiteX328" fmla="*/ 41503 w 196868"/>
                <a:gd name="connsiteY328" fmla="*/ 229907 h 433230"/>
                <a:gd name="connsiteX329" fmla="*/ 40823 w 196868"/>
                <a:gd name="connsiteY329" fmla="*/ 224071 h 433230"/>
                <a:gd name="connsiteX330" fmla="*/ 40956 w 196868"/>
                <a:gd name="connsiteY330" fmla="*/ 220809 h 433230"/>
                <a:gd name="connsiteX331" fmla="*/ 40463 w 196868"/>
                <a:gd name="connsiteY331" fmla="*/ 221239 h 433230"/>
                <a:gd name="connsiteX332" fmla="*/ 40001 w 196868"/>
                <a:gd name="connsiteY332" fmla="*/ 223249 h 433230"/>
                <a:gd name="connsiteX333" fmla="*/ 38671 w 196868"/>
                <a:gd name="connsiteY333" fmla="*/ 224071 h 433230"/>
                <a:gd name="connsiteX334" fmla="*/ 39266 w 196868"/>
                <a:gd name="connsiteY334" fmla="*/ 227552 h 433230"/>
                <a:gd name="connsiteX335" fmla="*/ 39110 w 196868"/>
                <a:gd name="connsiteY335" fmla="*/ 228397 h 433230"/>
                <a:gd name="connsiteX336" fmla="*/ 38405 w 196868"/>
                <a:gd name="connsiteY336" fmla="*/ 229751 h 433230"/>
                <a:gd name="connsiteX337" fmla="*/ 35573 w 196868"/>
                <a:gd name="connsiteY337" fmla="*/ 228342 h 433230"/>
                <a:gd name="connsiteX338" fmla="*/ 33492 w 196868"/>
                <a:gd name="connsiteY338" fmla="*/ 226809 h 433230"/>
                <a:gd name="connsiteX339" fmla="*/ 31137 w 196868"/>
                <a:gd name="connsiteY339" fmla="*/ 223077 h 433230"/>
                <a:gd name="connsiteX340" fmla="*/ 28829 w 196868"/>
                <a:gd name="connsiteY340" fmla="*/ 218892 h 433230"/>
                <a:gd name="connsiteX341" fmla="*/ 29643 w 196868"/>
                <a:gd name="connsiteY341" fmla="*/ 218243 h 433230"/>
                <a:gd name="connsiteX342" fmla="*/ 30707 w 196868"/>
                <a:gd name="connsiteY342" fmla="*/ 218164 h 433230"/>
                <a:gd name="connsiteX343" fmla="*/ 33985 w 196868"/>
                <a:gd name="connsiteY343" fmla="*/ 221278 h 433230"/>
                <a:gd name="connsiteX344" fmla="*/ 36105 w 196868"/>
                <a:gd name="connsiteY344" fmla="*/ 221927 h 433230"/>
                <a:gd name="connsiteX345" fmla="*/ 37451 w 196868"/>
                <a:gd name="connsiteY345" fmla="*/ 221153 h 433230"/>
                <a:gd name="connsiteX346" fmla="*/ 39117 w 196868"/>
                <a:gd name="connsiteY346" fmla="*/ 219823 h 433230"/>
                <a:gd name="connsiteX347" fmla="*/ 39915 w 196868"/>
                <a:gd name="connsiteY347" fmla="*/ 217241 h 433230"/>
                <a:gd name="connsiteX348" fmla="*/ 39101 w 196868"/>
                <a:gd name="connsiteY348" fmla="*/ 216294 h 433230"/>
                <a:gd name="connsiteX349" fmla="*/ 37498 w 196868"/>
                <a:gd name="connsiteY349" fmla="*/ 215778 h 433230"/>
                <a:gd name="connsiteX350" fmla="*/ 36442 w 196868"/>
                <a:gd name="connsiteY350" fmla="*/ 215082 h 433230"/>
                <a:gd name="connsiteX351" fmla="*/ 34908 w 196868"/>
                <a:gd name="connsiteY351" fmla="*/ 213329 h 433230"/>
                <a:gd name="connsiteX352" fmla="*/ 34720 w 196868"/>
                <a:gd name="connsiteY352" fmla="*/ 212438 h 433230"/>
                <a:gd name="connsiteX353" fmla="*/ 34243 w 196868"/>
                <a:gd name="connsiteY353" fmla="*/ 211295 h 433230"/>
                <a:gd name="connsiteX354" fmla="*/ 32694 w 196868"/>
                <a:gd name="connsiteY354" fmla="*/ 210490 h 433230"/>
                <a:gd name="connsiteX355" fmla="*/ 31442 w 196868"/>
                <a:gd name="connsiteY355" fmla="*/ 209465 h 433230"/>
                <a:gd name="connsiteX356" fmla="*/ 32498 w 196868"/>
                <a:gd name="connsiteY356" fmla="*/ 207657 h 433230"/>
                <a:gd name="connsiteX357" fmla="*/ 33539 w 196868"/>
                <a:gd name="connsiteY357" fmla="*/ 206312 h 433230"/>
                <a:gd name="connsiteX358" fmla="*/ 30785 w 196868"/>
                <a:gd name="connsiteY358" fmla="*/ 206374 h 433230"/>
                <a:gd name="connsiteX359" fmla="*/ 27656 w 196868"/>
                <a:gd name="connsiteY359" fmla="*/ 204058 h 433230"/>
                <a:gd name="connsiteX360" fmla="*/ 27007 w 196868"/>
                <a:gd name="connsiteY360" fmla="*/ 203386 h 433230"/>
                <a:gd name="connsiteX361" fmla="*/ 25966 w 196868"/>
                <a:gd name="connsiteY361" fmla="*/ 202924 h 433230"/>
                <a:gd name="connsiteX362" fmla="*/ 23502 w 196868"/>
                <a:gd name="connsiteY362" fmla="*/ 202650 h 433230"/>
                <a:gd name="connsiteX363" fmla="*/ 21452 w 196868"/>
                <a:gd name="connsiteY363" fmla="*/ 203331 h 433230"/>
                <a:gd name="connsiteX364" fmla="*/ 22383 w 196868"/>
                <a:gd name="connsiteY364" fmla="*/ 206640 h 433230"/>
                <a:gd name="connsiteX365" fmla="*/ 22203 w 196868"/>
                <a:gd name="connsiteY365" fmla="*/ 207736 h 433230"/>
                <a:gd name="connsiteX366" fmla="*/ 20857 w 196868"/>
                <a:gd name="connsiteY366" fmla="*/ 207571 h 433230"/>
                <a:gd name="connsiteX367" fmla="*/ 18056 w 196868"/>
                <a:gd name="connsiteY367" fmla="*/ 202533 h 433230"/>
                <a:gd name="connsiteX368" fmla="*/ 18902 w 196868"/>
                <a:gd name="connsiteY368" fmla="*/ 201258 h 433230"/>
                <a:gd name="connsiteX369" fmla="*/ 20106 w 196868"/>
                <a:gd name="connsiteY369" fmla="*/ 200061 h 433230"/>
                <a:gd name="connsiteX370" fmla="*/ 19512 w 196868"/>
                <a:gd name="connsiteY370" fmla="*/ 199889 h 433230"/>
                <a:gd name="connsiteX371" fmla="*/ 18346 w 196868"/>
                <a:gd name="connsiteY371" fmla="*/ 199967 h 433230"/>
                <a:gd name="connsiteX372" fmla="*/ 19488 w 196868"/>
                <a:gd name="connsiteY372" fmla="*/ 195492 h 433230"/>
                <a:gd name="connsiteX373" fmla="*/ 18792 w 196868"/>
                <a:gd name="connsiteY373" fmla="*/ 194827 h 433230"/>
                <a:gd name="connsiteX374" fmla="*/ 18432 w 196868"/>
                <a:gd name="connsiteY374" fmla="*/ 196227 h 433230"/>
                <a:gd name="connsiteX375" fmla="*/ 17814 w 196868"/>
                <a:gd name="connsiteY375" fmla="*/ 197573 h 433230"/>
                <a:gd name="connsiteX376" fmla="*/ 15428 w 196868"/>
                <a:gd name="connsiteY376" fmla="*/ 200734 h 433230"/>
                <a:gd name="connsiteX377" fmla="*/ 14246 w 196868"/>
                <a:gd name="connsiteY377" fmla="*/ 200139 h 433230"/>
                <a:gd name="connsiteX378" fmla="*/ 13433 w 196868"/>
                <a:gd name="connsiteY378" fmla="*/ 199349 h 433230"/>
                <a:gd name="connsiteX379" fmla="*/ 14575 w 196868"/>
                <a:gd name="connsiteY379" fmla="*/ 197690 h 433230"/>
                <a:gd name="connsiteX380" fmla="*/ 15193 w 196868"/>
                <a:gd name="connsiteY380" fmla="*/ 197244 h 433230"/>
                <a:gd name="connsiteX381" fmla="*/ 15623 w 196868"/>
                <a:gd name="connsiteY381" fmla="*/ 196353 h 433230"/>
                <a:gd name="connsiteX382" fmla="*/ 14739 w 196868"/>
                <a:gd name="connsiteY382" fmla="*/ 194616 h 433230"/>
                <a:gd name="connsiteX383" fmla="*/ 13331 w 196868"/>
                <a:gd name="connsiteY383" fmla="*/ 193348 h 433230"/>
                <a:gd name="connsiteX384" fmla="*/ 12205 w 196868"/>
                <a:gd name="connsiteY384" fmla="*/ 191166 h 433230"/>
                <a:gd name="connsiteX385" fmla="*/ 11618 w 196868"/>
                <a:gd name="connsiteY385" fmla="*/ 191134 h 433230"/>
                <a:gd name="connsiteX386" fmla="*/ 12134 w 196868"/>
                <a:gd name="connsiteY386" fmla="*/ 193708 h 433230"/>
                <a:gd name="connsiteX387" fmla="*/ 11923 w 196868"/>
                <a:gd name="connsiteY387" fmla="*/ 197385 h 433230"/>
                <a:gd name="connsiteX388" fmla="*/ 9404 w 196868"/>
                <a:gd name="connsiteY388" fmla="*/ 193325 h 433230"/>
                <a:gd name="connsiteX389" fmla="*/ 4358 w 196868"/>
                <a:gd name="connsiteY389" fmla="*/ 187551 h 433230"/>
                <a:gd name="connsiteX390" fmla="*/ 3169 w 196868"/>
                <a:gd name="connsiteY390" fmla="*/ 185814 h 433230"/>
                <a:gd name="connsiteX391" fmla="*/ 2902 w 196868"/>
                <a:gd name="connsiteY391" fmla="*/ 184117 h 433230"/>
                <a:gd name="connsiteX392" fmla="*/ 2339 w 196868"/>
                <a:gd name="connsiteY392" fmla="*/ 182552 h 433230"/>
                <a:gd name="connsiteX393" fmla="*/ 1948 w 196868"/>
                <a:gd name="connsiteY393" fmla="*/ 180839 h 433230"/>
                <a:gd name="connsiteX394" fmla="*/ 1862 w 196868"/>
                <a:gd name="connsiteY394" fmla="*/ 179516 h 433230"/>
                <a:gd name="connsiteX395" fmla="*/ 767 w 196868"/>
                <a:gd name="connsiteY395" fmla="*/ 178320 h 433230"/>
                <a:gd name="connsiteX396" fmla="*/ 274 w 196868"/>
                <a:gd name="connsiteY396" fmla="*/ 176223 h 433230"/>
                <a:gd name="connsiteX397" fmla="*/ 0 w 196868"/>
                <a:gd name="connsiteY397" fmla="*/ 174095 h 433230"/>
                <a:gd name="connsiteX398" fmla="*/ 626 w 196868"/>
                <a:gd name="connsiteY398" fmla="*/ 172577 h 433230"/>
                <a:gd name="connsiteX399" fmla="*/ 2198 w 196868"/>
                <a:gd name="connsiteY399" fmla="*/ 170942 h 433230"/>
                <a:gd name="connsiteX400" fmla="*/ 3317 w 196868"/>
                <a:gd name="connsiteY400" fmla="*/ 170653 h 433230"/>
                <a:gd name="connsiteX401" fmla="*/ 4240 w 196868"/>
                <a:gd name="connsiteY401" fmla="*/ 171372 h 433230"/>
                <a:gd name="connsiteX402" fmla="*/ 6415 w 196868"/>
                <a:gd name="connsiteY402" fmla="*/ 172452 h 433230"/>
                <a:gd name="connsiteX403" fmla="*/ 7886 w 196868"/>
                <a:gd name="connsiteY403" fmla="*/ 173461 h 433230"/>
                <a:gd name="connsiteX404" fmla="*/ 8535 w 196868"/>
                <a:gd name="connsiteY404" fmla="*/ 174783 h 433230"/>
                <a:gd name="connsiteX405" fmla="*/ 9224 w 196868"/>
                <a:gd name="connsiteY405" fmla="*/ 174619 h 433230"/>
                <a:gd name="connsiteX406" fmla="*/ 9920 w 196868"/>
                <a:gd name="connsiteY406" fmla="*/ 173774 h 433230"/>
                <a:gd name="connsiteX407" fmla="*/ 9779 w 196868"/>
                <a:gd name="connsiteY407" fmla="*/ 172733 h 433230"/>
                <a:gd name="connsiteX408" fmla="*/ 9075 w 196868"/>
                <a:gd name="connsiteY408" fmla="*/ 169995 h 433230"/>
                <a:gd name="connsiteX409" fmla="*/ 8880 w 196868"/>
                <a:gd name="connsiteY409" fmla="*/ 166670 h 433230"/>
                <a:gd name="connsiteX410" fmla="*/ 8848 w 196868"/>
                <a:gd name="connsiteY410" fmla="*/ 158878 h 433230"/>
                <a:gd name="connsiteX411" fmla="*/ 8676 w 196868"/>
                <a:gd name="connsiteY411" fmla="*/ 157986 h 433230"/>
                <a:gd name="connsiteX412" fmla="*/ 9889 w 196868"/>
                <a:gd name="connsiteY412" fmla="*/ 157204 h 433230"/>
                <a:gd name="connsiteX413" fmla="*/ 10382 w 196868"/>
                <a:gd name="connsiteY413" fmla="*/ 156312 h 433230"/>
                <a:gd name="connsiteX414" fmla="*/ 10875 w 196868"/>
                <a:gd name="connsiteY414" fmla="*/ 154982 h 433230"/>
                <a:gd name="connsiteX415" fmla="*/ 11187 w 196868"/>
                <a:gd name="connsiteY415" fmla="*/ 154395 h 433230"/>
                <a:gd name="connsiteX416" fmla="*/ 11892 w 196868"/>
                <a:gd name="connsiteY416" fmla="*/ 154356 h 433230"/>
                <a:gd name="connsiteX417" fmla="*/ 13002 w 196868"/>
                <a:gd name="connsiteY417" fmla="*/ 155006 h 433230"/>
                <a:gd name="connsiteX418" fmla="*/ 14817 w 196868"/>
                <a:gd name="connsiteY418" fmla="*/ 157235 h 433230"/>
                <a:gd name="connsiteX419" fmla="*/ 16030 w 196868"/>
                <a:gd name="connsiteY419" fmla="*/ 157736 h 433230"/>
                <a:gd name="connsiteX420" fmla="*/ 17235 w 196868"/>
                <a:gd name="connsiteY420" fmla="*/ 157384 h 433230"/>
                <a:gd name="connsiteX421" fmla="*/ 18495 w 196868"/>
                <a:gd name="connsiteY421" fmla="*/ 154043 h 433230"/>
                <a:gd name="connsiteX422" fmla="*/ 18956 w 196868"/>
                <a:gd name="connsiteY422" fmla="*/ 153136 h 433230"/>
                <a:gd name="connsiteX423" fmla="*/ 19566 w 196868"/>
                <a:gd name="connsiteY423" fmla="*/ 152541 h 433230"/>
                <a:gd name="connsiteX424" fmla="*/ 20685 w 196868"/>
                <a:gd name="connsiteY424" fmla="*/ 152643 h 433230"/>
                <a:gd name="connsiteX425" fmla="*/ 21334 w 196868"/>
                <a:gd name="connsiteY425" fmla="*/ 152041 h 433230"/>
                <a:gd name="connsiteX426" fmla="*/ 21577 w 196868"/>
                <a:gd name="connsiteY426" fmla="*/ 150593 h 433230"/>
                <a:gd name="connsiteX427" fmla="*/ 21569 w 196868"/>
                <a:gd name="connsiteY427" fmla="*/ 148982 h 433230"/>
                <a:gd name="connsiteX428" fmla="*/ 20325 w 196868"/>
                <a:gd name="connsiteY428" fmla="*/ 144569 h 433230"/>
                <a:gd name="connsiteX429" fmla="*/ 19950 w 196868"/>
                <a:gd name="connsiteY429" fmla="*/ 142527 h 433230"/>
                <a:gd name="connsiteX430" fmla="*/ 19746 w 196868"/>
                <a:gd name="connsiteY430" fmla="*/ 140517 h 433230"/>
                <a:gd name="connsiteX431" fmla="*/ 20529 w 196868"/>
                <a:gd name="connsiteY431" fmla="*/ 138443 h 433230"/>
                <a:gd name="connsiteX432" fmla="*/ 21593 w 196868"/>
                <a:gd name="connsiteY432" fmla="*/ 136018 h 433230"/>
                <a:gd name="connsiteX433" fmla="*/ 21343 w 196868"/>
                <a:gd name="connsiteY433" fmla="*/ 133898 h 433230"/>
                <a:gd name="connsiteX434" fmla="*/ 21632 w 196868"/>
                <a:gd name="connsiteY434" fmla="*/ 133076 h 433230"/>
                <a:gd name="connsiteX435" fmla="*/ 22500 w 196868"/>
                <a:gd name="connsiteY435" fmla="*/ 132959 h 433230"/>
                <a:gd name="connsiteX436" fmla="*/ 23588 w 196868"/>
                <a:gd name="connsiteY436" fmla="*/ 133468 h 433230"/>
                <a:gd name="connsiteX437" fmla="*/ 24785 w 196868"/>
                <a:gd name="connsiteY437" fmla="*/ 133116 h 433230"/>
                <a:gd name="connsiteX438" fmla="*/ 25692 w 196868"/>
                <a:gd name="connsiteY438" fmla="*/ 131817 h 433230"/>
                <a:gd name="connsiteX439" fmla="*/ 26060 w 196868"/>
                <a:gd name="connsiteY439" fmla="*/ 130683 h 433230"/>
                <a:gd name="connsiteX440" fmla="*/ 26608 w 196868"/>
                <a:gd name="connsiteY440" fmla="*/ 125777 h 433230"/>
                <a:gd name="connsiteX441" fmla="*/ 26975 w 196868"/>
                <a:gd name="connsiteY441" fmla="*/ 121279 h 433230"/>
                <a:gd name="connsiteX442" fmla="*/ 27132 w 196868"/>
                <a:gd name="connsiteY442" fmla="*/ 117610 h 433230"/>
                <a:gd name="connsiteX443" fmla="*/ 26201 w 196868"/>
                <a:gd name="connsiteY443" fmla="*/ 115411 h 433230"/>
                <a:gd name="connsiteX444" fmla="*/ 24769 w 196868"/>
                <a:gd name="connsiteY444" fmla="*/ 109497 h 433230"/>
                <a:gd name="connsiteX445" fmla="*/ 25184 w 196868"/>
                <a:gd name="connsiteY445" fmla="*/ 108487 h 433230"/>
                <a:gd name="connsiteX446" fmla="*/ 25833 w 196868"/>
                <a:gd name="connsiteY446" fmla="*/ 108253 h 433230"/>
                <a:gd name="connsiteX447" fmla="*/ 27953 w 196868"/>
                <a:gd name="connsiteY447" fmla="*/ 110326 h 433230"/>
                <a:gd name="connsiteX448" fmla="*/ 28868 w 196868"/>
                <a:gd name="connsiteY448" fmla="*/ 110670 h 433230"/>
                <a:gd name="connsiteX449" fmla="*/ 30410 w 196868"/>
                <a:gd name="connsiteY449" fmla="*/ 110349 h 433230"/>
                <a:gd name="connsiteX450" fmla="*/ 31927 w 196868"/>
                <a:gd name="connsiteY450" fmla="*/ 109888 h 433230"/>
                <a:gd name="connsiteX451" fmla="*/ 33030 w 196868"/>
                <a:gd name="connsiteY451" fmla="*/ 109857 h 433230"/>
                <a:gd name="connsiteX452" fmla="*/ 34619 w 196868"/>
                <a:gd name="connsiteY452" fmla="*/ 110569 h 433230"/>
                <a:gd name="connsiteX453" fmla="*/ 36801 w 196868"/>
                <a:gd name="connsiteY453" fmla="*/ 111359 h 433230"/>
                <a:gd name="connsiteX454" fmla="*/ 40220 w 196868"/>
                <a:gd name="connsiteY454" fmla="*/ 112337 h 433230"/>
                <a:gd name="connsiteX455" fmla="*/ 41621 w 196868"/>
                <a:gd name="connsiteY455" fmla="*/ 113072 h 433230"/>
                <a:gd name="connsiteX456" fmla="*/ 42779 w 196868"/>
                <a:gd name="connsiteY456" fmla="*/ 112970 h 433230"/>
                <a:gd name="connsiteX457" fmla="*/ 43717 w 196868"/>
                <a:gd name="connsiteY457" fmla="*/ 110670 h 433230"/>
                <a:gd name="connsiteX458" fmla="*/ 44805 w 196868"/>
                <a:gd name="connsiteY458" fmla="*/ 107314 h 433230"/>
                <a:gd name="connsiteX459" fmla="*/ 46416 w 196868"/>
                <a:gd name="connsiteY459" fmla="*/ 102315 h 433230"/>
                <a:gd name="connsiteX460" fmla="*/ 48263 w 196868"/>
                <a:gd name="connsiteY460" fmla="*/ 98677 h 433230"/>
                <a:gd name="connsiteX461" fmla="*/ 48756 w 196868"/>
                <a:gd name="connsiteY461" fmla="*/ 97707 h 433230"/>
                <a:gd name="connsiteX462" fmla="*/ 50813 w 196868"/>
                <a:gd name="connsiteY462" fmla="*/ 94742 h 433230"/>
                <a:gd name="connsiteX463" fmla="*/ 52808 w 196868"/>
                <a:gd name="connsiteY463" fmla="*/ 91628 h 433230"/>
                <a:gd name="connsiteX464" fmla="*/ 54553 w 196868"/>
                <a:gd name="connsiteY464" fmla="*/ 87693 h 433230"/>
                <a:gd name="connsiteX465" fmla="*/ 55523 w 196868"/>
                <a:gd name="connsiteY465" fmla="*/ 84853 h 433230"/>
                <a:gd name="connsiteX466" fmla="*/ 55437 w 196868"/>
                <a:gd name="connsiteY466" fmla="*/ 83671 h 433230"/>
                <a:gd name="connsiteX467" fmla="*/ 54811 w 196868"/>
                <a:gd name="connsiteY467" fmla="*/ 82694 h 433230"/>
                <a:gd name="connsiteX468" fmla="*/ 53504 w 196868"/>
                <a:gd name="connsiteY468" fmla="*/ 82068 h 433230"/>
                <a:gd name="connsiteX469" fmla="*/ 52425 w 196868"/>
                <a:gd name="connsiteY469" fmla="*/ 81418 h 433230"/>
                <a:gd name="connsiteX470" fmla="*/ 52128 w 196868"/>
                <a:gd name="connsiteY470" fmla="*/ 80832 h 433230"/>
                <a:gd name="connsiteX471" fmla="*/ 52159 w 196868"/>
                <a:gd name="connsiteY471" fmla="*/ 80167 h 433230"/>
                <a:gd name="connsiteX472" fmla="*/ 52714 w 196868"/>
                <a:gd name="connsiteY472" fmla="*/ 78320 h 433230"/>
                <a:gd name="connsiteX473" fmla="*/ 53661 w 196868"/>
                <a:gd name="connsiteY473" fmla="*/ 76138 h 433230"/>
                <a:gd name="connsiteX474" fmla="*/ 54647 w 196868"/>
                <a:gd name="connsiteY474" fmla="*/ 74956 h 433230"/>
                <a:gd name="connsiteX475" fmla="*/ 57236 w 196868"/>
                <a:gd name="connsiteY475" fmla="*/ 73493 h 433230"/>
                <a:gd name="connsiteX476" fmla="*/ 58887 w 196868"/>
                <a:gd name="connsiteY476" fmla="*/ 71608 h 433230"/>
                <a:gd name="connsiteX477" fmla="*/ 60749 w 196868"/>
                <a:gd name="connsiteY477" fmla="*/ 69112 h 433230"/>
                <a:gd name="connsiteX478" fmla="*/ 61758 w 196868"/>
                <a:gd name="connsiteY478" fmla="*/ 67414 h 433230"/>
                <a:gd name="connsiteX479" fmla="*/ 62267 w 196868"/>
                <a:gd name="connsiteY479" fmla="*/ 63956 h 433230"/>
                <a:gd name="connsiteX480" fmla="*/ 62822 w 196868"/>
                <a:gd name="connsiteY480" fmla="*/ 63268 h 433230"/>
                <a:gd name="connsiteX481" fmla="*/ 63965 w 196868"/>
                <a:gd name="connsiteY481" fmla="*/ 62149 h 433230"/>
                <a:gd name="connsiteX482" fmla="*/ 64833 w 196868"/>
                <a:gd name="connsiteY482" fmla="*/ 60843 h 433230"/>
                <a:gd name="connsiteX483" fmla="*/ 64763 w 196868"/>
                <a:gd name="connsiteY483" fmla="*/ 60131 h 433230"/>
                <a:gd name="connsiteX484" fmla="*/ 64301 w 196868"/>
                <a:gd name="connsiteY484" fmla="*/ 59622 h 433230"/>
                <a:gd name="connsiteX485" fmla="*/ 63440 w 196868"/>
                <a:gd name="connsiteY485" fmla="*/ 57197 h 433230"/>
                <a:gd name="connsiteX486" fmla="*/ 63041 w 196868"/>
                <a:gd name="connsiteY486" fmla="*/ 53395 h 433230"/>
                <a:gd name="connsiteX487" fmla="*/ 63229 w 196868"/>
                <a:gd name="connsiteY487" fmla="*/ 50305 h 433230"/>
                <a:gd name="connsiteX488" fmla="*/ 63878 w 196868"/>
                <a:gd name="connsiteY488" fmla="*/ 49045 h 433230"/>
                <a:gd name="connsiteX489" fmla="*/ 64739 w 196868"/>
                <a:gd name="connsiteY489" fmla="*/ 47293 h 433230"/>
                <a:gd name="connsiteX490" fmla="*/ 66335 w 196868"/>
                <a:gd name="connsiteY490" fmla="*/ 46213 h 433230"/>
                <a:gd name="connsiteX491" fmla="*/ 68612 w 196868"/>
                <a:gd name="connsiteY491" fmla="*/ 45462 h 433230"/>
                <a:gd name="connsiteX492" fmla="*/ 72093 w 196868"/>
                <a:gd name="connsiteY492" fmla="*/ 43412 h 433230"/>
                <a:gd name="connsiteX493" fmla="*/ 78125 w 196868"/>
                <a:gd name="connsiteY493" fmla="*/ 38655 h 433230"/>
                <a:gd name="connsiteX494" fmla="*/ 80300 w 196868"/>
                <a:gd name="connsiteY494" fmla="*/ 37106 h 433230"/>
                <a:gd name="connsiteX495" fmla="*/ 81786 w 196868"/>
                <a:gd name="connsiteY495" fmla="*/ 36301 h 433230"/>
                <a:gd name="connsiteX496" fmla="*/ 83233 w 196868"/>
                <a:gd name="connsiteY496" fmla="*/ 34306 h 433230"/>
                <a:gd name="connsiteX497" fmla="*/ 85221 w 196868"/>
                <a:gd name="connsiteY497" fmla="*/ 32123 h 433230"/>
                <a:gd name="connsiteX498" fmla="*/ 88060 w 196868"/>
                <a:gd name="connsiteY498" fmla="*/ 31035 h 433230"/>
                <a:gd name="connsiteX499" fmla="*/ 89884 w 196868"/>
                <a:gd name="connsiteY499" fmla="*/ 30613 h 433230"/>
                <a:gd name="connsiteX500" fmla="*/ 98489 w 196868"/>
                <a:gd name="connsiteY500" fmla="*/ 29119 h 433230"/>
                <a:gd name="connsiteX501" fmla="*/ 99936 w 196868"/>
                <a:gd name="connsiteY501" fmla="*/ 29306 h 433230"/>
                <a:gd name="connsiteX502" fmla="*/ 101392 w 196868"/>
                <a:gd name="connsiteY502" fmla="*/ 30175 h 433230"/>
                <a:gd name="connsiteX503" fmla="*/ 103199 w 196868"/>
                <a:gd name="connsiteY503" fmla="*/ 33085 h 433230"/>
                <a:gd name="connsiteX504" fmla="*/ 104803 w 196868"/>
                <a:gd name="connsiteY504" fmla="*/ 34180 h 433230"/>
                <a:gd name="connsiteX505" fmla="*/ 106664 w 196868"/>
                <a:gd name="connsiteY505" fmla="*/ 34947 h 433230"/>
                <a:gd name="connsiteX506" fmla="*/ 108065 w 196868"/>
                <a:gd name="connsiteY506" fmla="*/ 34619 h 433230"/>
                <a:gd name="connsiteX507" fmla="*/ 108104 w 196868"/>
                <a:gd name="connsiteY507" fmla="*/ 33445 h 433230"/>
                <a:gd name="connsiteX508" fmla="*/ 103676 w 196868"/>
                <a:gd name="connsiteY508" fmla="*/ 26654 h 433230"/>
                <a:gd name="connsiteX509" fmla="*/ 103277 w 196868"/>
                <a:gd name="connsiteY509" fmla="*/ 24800 h 433230"/>
                <a:gd name="connsiteX510" fmla="*/ 103121 w 196868"/>
                <a:gd name="connsiteY510" fmla="*/ 23024 h 433230"/>
                <a:gd name="connsiteX511" fmla="*/ 103621 w 196868"/>
                <a:gd name="connsiteY511" fmla="*/ 21616 h 433230"/>
                <a:gd name="connsiteX512" fmla="*/ 105006 w 196868"/>
                <a:gd name="connsiteY512" fmla="*/ 20270 h 433230"/>
                <a:gd name="connsiteX513" fmla="*/ 106915 w 196868"/>
                <a:gd name="connsiteY513" fmla="*/ 18753 h 433230"/>
                <a:gd name="connsiteX514" fmla="*/ 109293 w 196868"/>
                <a:gd name="connsiteY514" fmla="*/ 16852 h 433230"/>
                <a:gd name="connsiteX515" fmla="*/ 110788 w 196868"/>
                <a:gd name="connsiteY515" fmla="*/ 15537 h 433230"/>
                <a:gd name="connsiteX516" fmla="*/ 112548 w 196868"/>
                <a:gd name="connsiteY516" fmla="*/ 15115 h 433230"/>
                <a:gd name="connsiteX517" fmla="*/ 113181 w 196868"/>
                <a:gd name="connsiteY517" fmla="*/ 14356 h 433230"/>
                <a:gd name="connsiteX518" fmla="*/ 113361 w 196868"/>
                <a:gd name="connsiteY518" fmla="*/ 13253 h 433230"/>
                <a:gd name="connsiteX519" fmla="*/ 113268 w 196868"/>
                <a:gd name="connsiteY519" fmla="*/ 12048 h 433230"/>
                <a:gd name="connsiteX520" fmla="*/ 112462 w 196868"/>
                <a:gd name="connsiteY520" fmla="*/ 10687 h 433230"/>
                <a:gd name="connsiteX521" fmla="*/ 112626 w 196868"/>
                <a:gd name="connsiteY521" fmla="*/ 8973 h 433230"/>
                <a:gd name="connsiteX522" fmla="*/ 112892 w 196868"/>
                <a:gd name="connsiteY522" fmla="*/ 7417 h 433230"/>
                <a:gd name="connsiteX523" fmla="*/ 113643 w 196868"/>
                <a:gd name="connsiteY523" fmla="*/ 6509 h 433230"/>
                <a:gd name="connsiteX524" fmla="*/ 115286 w 196868"/>
                <a:gd name="connsiteY524" fmla="*/ 4045 h 433230"/>
                <a:gd name="connsiteX525" fmla="*/ 116303 w 196868"/>
                <a:gd name="connsiteY525" fmla="*/ 2261 h 433230"/>
                <a:gd name="connsiteX526" fmla="*/ 116835 w 196868"/>
                <a:gd name="connsiteY526" fmla="*/ 1502 h 433230"/>
                <a:gd name="connsiteX527" fmla="*/ 117625 w 196868"/>
                <a:gd name="connsiteY527" fmla="*/ 164 h 433230"/>
                <a:gd name="connsiteX528" fmla="*/ 118971 w 196868"/>
                <a:gd name="connsiteY528" fmla="*/ 0 h 433230"/>
                <a:gd name="connsiteX529" fmla="*/ 120285 w 196868"/>
                <a:gd name="connsiteY529" fmla="*/ 422 h 433230"/>
                <a:gd name="connsiteX530" fmla="*/ 121067 w 196868"/>
                <a:gd name="connsiteY530" fmla="*/ 1181 h 433230"/>
                <a:gd name="connsiteX531" fmla="*/ 121850 w 196868"/>
                <a:gd name="connsiteY531" fmla="*/ 2730 h 433230"/>
                <a:gd name="connsiteX532" fmla="*/ 122703 w 196868"/>
                <a:gd name="connsiteY532" fmla="*/ 3998 h 433230"/>
                <a:gd name="connsiteX533" fmla="*/ 123751 w 196868"/>
                <a:gd name="connsiteY533" fmla="*/ 3998 h 433230"/>
                <a:gd name="connsiteX534" fmla="*/ 124815 w 196868"/>
                <a:gd name="connsiteY534" fmla="*/ 3818 h 433230"/>
                <a:gd name="connsiteX535" fmla="*/ 125308 w 196868"/>
                <a:gd name="connsiteY535" fmla="*/ 3990 h 433230"/>
                <a:gd name="connsiteX536" fmla="*/ 126325 w 196868"/>
                <a:gd name="connsiteY536" fmla="*/ 5046 h 433230"/>
                <a:gd name="connsiteX537" fmla="*/ 128265 w 196868"/>
                <a:gd name="connsiteY537" fmla="*/ 7581 h 433230"/>
                <a:gd name="connsiteX538" fmla="*/ 129126 w 196868"/>
                <a:gd name="connsiteY538" fmla="*/ 8222 h 433230"/>
                <a:gd name="connsiteX539" fmla="*/ 129939 w 196868"/>
                <a:gd name="connsiteY539" fmla="*/ 9302 h 433230"/>
                <a:gd name="connsiteX540" fmla="*/ 130370 w 196868"/>
                <a:gd name="connsiteY540" fmla="*/ 11461 h 433230"/>
                <a:gd name="connsiteX541" fmla="*/ 130636 w 196868"/>
                <a:gd name="connsiteY541" fmla="*/ 13628 h 433230"/>
                <a:gd name="connsiteX542" fmla="*/ 133069 w 196868"/>
                <a:gd name="connsiteY542" fmla="*/ 21147 h 433230"/>
                <a:gd name="connsiteX543" fmla="*/ 133796 w 196868"/>
                <a:gd name="connsiteY543" fmla="*/ 22727 h 433230"/>
                <a:gd name="connsiteX544" fmla="*/ 134336 w 196868"/>
                <a:gd name="connsiteY544" fmla="*/ 23932 h 433230"/>
                <a:gd name="connsiteX545" fmla="*/ 135470 w 196868"/>
                <a:gd name="connsiteY545" fmla="*/ 24229 h 433230"/>
                <a:gd name="connsiteX546" fmla="*/ 136394 w 196868"/>
                <a:gd name="connsiteY546" fmla="*/ 23024 h 433230"/>
                <a:gd name="connsiteX547" fmla="*/ 136753 w 196868"/>
                <a:gd name="connsiteY547" fmla="*/ 21733 h 433230"/>
                <a:gd name="connsiteX548" fmla="*/ 137708 w 196868"/>
                <a:gd name="connsiteY548" fmla="*/ 21295 h 433230"/>
                <a:gd name="connsiteX549" fmla="*/ 138850 w 196868"/>
                <a:gd name="connsiteY549" fmla="*/ 21530 h 433230"/>
                <a:gd name="connsiteX550" fmla="*/ 140947 w 196868"/>
                <a:gd name="connsiteY550" fmla="*/ 22735 h 433230"/>
                <a:gd name="connsiteX551" fmla="*/ 142073 w 196868"/>
                <a:gd name="connsiteY551" fmla="*/ 23384 h 433230"/>
                <a:gd name="connsiteX552" fmla="*/ 142637 w 196868"/>
                <a:gd name="connsiteY552" fmla="*/ 27092 h 433230"/>
                <a:gd name="connsiteX553" fmla="*/ 142762 w 196868"/>
                <a:gd name="connsiteY553" fmla="*/ 31434 h 433230"/>
                <a:gd name="connsiteX554" fmla="*/ 142598 w 196868"/>
                <a:gd name="connsiteY554" fmla="*/ 32780 h 433230"/>
                <a:gd name="connsiteX555" fmla="*/ 143513 w 196868"/>
                <a:gd name="connsiteY555" fmla="*/ 36355 h 433230"/>
                <a:gd name="connsiteX556" fmla="*/ 143795 w 196868"/>
                <a:gd name="connsiteY556" fmla="*/ 40455 h 433230"/>
                <a:gd name="connsiteX557" fmla="*/ 143991 w 196868"/>
                <a:gd name="connsiteY557" fmla="*/ 42700 h 433230"/>
                <a:gd name="connsiteX558" fmla="*/ 144014 w 196868"/>
                <a:gd name="connsiteY558" fmla="*/ 44836 h 433230"/>
                <a:gd name="connsiteX559" fmla="*/ 143850 w 196868"/>
                <a:gd name="connsiteY559" fmla="*/ 47637 h 433230"/>
                <a:gd name="connsiteX560" fmla="*/ 143356 w 196868"/>
                <a:gd name="connsiteY560" fmla="*/ 51384 h 433230"/>
                <a:gd name="connsiteX561" fmla="*/ 142535 w 196868"/>
                <a:gd name="connsiteY561" fmla="*/ 54584 h 433230"/>
                <a:gd name="connsiteX562" fmla="*/ 142833 w 196868"/>
                <a:gd name="connsiteY562" fmla="*/ 57244 h 433230"/>
                <a:gd name="connsiteX563" fmla="*/ 142340 w 196868"/>
                <a:gd name="connsiteY563" fmla="*/ 58457 h 433230"/>
                <a:gd name="connsiteX564" fmla="*/ 140337 w 196868"/>
                <a:gd name="connsiteY564" fmla="*/ 59075 h 433230"/>
                <a:gd name="connsiteX565" fmla="*/ 140165 w 196868"/>
                <a:gd name="connsiteY565" fmla="*/ 60092 h 433230"/>
                <a:gd name="connsiteX566" fmla="*/ 140752 w 196868"/>
                <a:gd name="connsiteY566" fmla="*/ 61758 h 433230"/>
                <a:gd name="connsiteX567" fmla="*/ 142152 w 196868"/>
                <a:gd name="connsiteY567" fmla="*/ 63847 h 433230"/>
                <a:gd name="connsiteX568" fmla="*/ 142191 w 196868"/>
                <a:gd name="connsiteY568" fmla="*/ 65161 h 433230"/>
                <a:gd name="connsiteX569" fmla="*/ 141510 w 196868"/>
                <a:gd name="connsiteY569" fmla="*/ 66053 h 433230"/>
                <a:gd name="connsiteX570" fmla="*/ 140040 w 196868"/>
                <a:gd name="connsiteY570" fmla="*/ 66139 h 433230"/>
                <a:gd name="connsiteX571" fmla="*/ 137997 w 196868"/>
                <a:gd name="connsiteY571" fmla="*/ 66969 h 433230"/>
                <a:gd name="connsiteX572" fmla="*/ 136589 w 196868"/>
                <a:gd name="connsiteY572" fmla="*/ 69660 h 433230"/>
                <a:gd name="connsiteX573" fmla="*/ 135103 w 196868"/>
                <a:gd name="connsiteY573" fmla="*/ 71866 h 433230"/>
                <a:gd name="connsiteX574" fmla="*/ 134289 w 196868"/>
                <a:gd name="connsiteY574" fmla="*/ 72304 h 433230"/>
                <a:gd name="connsiteX575" fmla="*/ 131567 w 196868"/>
                <a:gd name="connsiteY575" fmla="*/ 71678 h 433230"/>
                <a:gd name="connsiteX576" fmla="*/ 130917 w 196868"/>
                <a:gd name="connsiteY576" fmla="*/ 72241 h 433230"/>
                <a:gd name="connsiteX577" fmla="*/ 129963 w 196868"/>
                <a:gd name="connsiteY577" fmla="*/ 75997 h 433230"/>
                <a:gd name="connsiteX578" fmla="*/ 129181 w 196868"/>
                <a:gd name="connsiteY578" fmla="*/ 77616 h 433230"/>
                <a:gd name="connsiteX579" fmla="*/ 128015 w 196868"/>
                <a:gd name="connsiteY579" fmla="*/ 78977 h 433230"/>
                <a:gd name="connsiteX580" fmla="*/ 126943 w 196868"/>
                <a:gd name="connsiteY580" fmla="*/ 79783 h 433230"/>
                <a:gd name="connsiteX581" fmla="*/ 125973 w 196868"/>
                <a:gd name="connsiteY581" fmla="*/ 80347 h 433230"/>
                <a:gd name="connsiteX582" fmla="*/ 123814 w 196868"/>
                <a:gd name="connsiteY582" fmla="*/ 79971 h 433230"/>
                <a:gd name="connsiteX583" fmla="*/ 122671 w 196868"/>
                <a:gd name="connsiteY583" fmla="*/ 82232 h 433230"/>
                <a:gd name="connsiteX584" fmla="*/ 121529 w 196868"/>
                <a:gd name="connsiteY584" fmla="*/ 85213 h 433230"/>
                <a:gd name="connsiteX585" fmla="*/ 121435 w 196868"/>
                <a:gd name="connsiteY585" fmla="*/ 86754 h 433230"/>
                <a:gd name="connsiteX586" fmla="*/ 122030 w 196868"/>
                <a:gd name="connsiteY586" fmla="*/ 89179 h 433230"/>
                <a:gd name="connsiteX587" fmla="*/ 121717 w 196868"/>
                <a:gd name="connsiteY587" fmla="*/ 89852 h 433230"/>
                <a:gd name="connsiteX588" fmla="*/ 120551 w 196868"/>
                <a:gd name="connsiteY588" fmla="*/ 90376 h 433230"/>
                <a:gd name="connsiteX589" fmla="*/ 118635 w 196868"/>
                <a:gd name="connsiteY589" fmla="*/ 91464 h 433230"/>
                <a:gd name="connsiteX590" fmla="*/ 117453 w 196868"/>
                <a:gd name="connsiteY590" fmla="*/ 94914 h 433230"/>
                <a:gd name="connsiteX591" fmla="*/ 117500 w 196868"/>
                <a:gd name="connsiteY591" fmla="*/ 98262 h 433230"/>
                <a:gd name="connsiteX592" fmla="*/ 118204 w 196868"/>
                <a:gd name="connsiteY592" fmla="*/ 99405 h 433230"/>
                <a:gd name="connsiteX593" fmla="*/ 119527 w 196868"/>
                <a:gd name="connsiteY593" fmla="*/ 99905 h 433230"/>
                <a:gd name="connsiteX594" fmla="*/ 120473 w 196868"/>
                <a:gd name="connsiteY594" fmla="*/ 100930 h 433230"/>
                <a:gd name="connsiteX595" fmla="*/ 120567 w 196868"/>
                <a:gd name="connsiteY595" fmla="*/ 102542 h 433230"/>
                <a:gd name="connsiteX596" fmla="*/ 121381 w 196868"/>
                <a:gd name="connsiteY596" fmla="*/ 104552 h 433230"/>
                <a:gd name="connsiteX597" fmla="*/ 120997 w 196868"/>
                <a:gd name="connsiteY597" fmla="*/ 106892 h 433230"/>
                <a:gd name="connsiteX598" fmla="*/ 118306 w 196868"/>
                <a:gd name="connsiteY598" fmla="*/ 110295 h 433230"/>
                <a:gd name="connsiteX599" fmla="*/ 118228 w 196868"/>
                <a:gd name="connsiteY599" fmla="*/ 112149 h 433230"/>
                <a:gd name="connsiteX600" fmla="*/ 119659 w 196868"/>
                <a:gd name="connsiteY600" fmla="*/ 112720 h 433230"/>
                <a:gd name="connsiteX601" fmla="*/ 120896 w 196868"/>
                <a:gd name="connsiteY601" fmla="*/ 112454 h 433230"/>
                <a:gd name="connsiteX602" fmla="*/ 122421 w 196868"/>
                <a:gd name="connsiteY602" fmla="*/ 111648 h 433230"/>
                <a:gd name="connsiteX603" fmla="*/ 124213 w 196868"/>
                <a:gd name="connsiteY603" fmla="*/ 110349 h 433230"/>
                <a:gd name="connsiteX604" fmla="*/ 128156 w 196868"/>
                <a:gd name="connsiteY604" fmla="*/ 108456 h 433230"/>
                <a:gd name="connsiteX605" fmla="*/ 132451 w 196868"/>
                <a:gd name="connsiteY605" fmla="*/ 107376 h 433230"/>
                <a:gd name="connsiteX606" fmla="*/ 135846 w 196868"/>
                <a:gd name="connsiteY606" fmla="*/ 107173 h 433230"/>
                <a:gd name="connsiteX607" fmla="*/ 138748 w 196868"/>
                <a:gd name="connsiteY607" fmla="*/ 107251 h 433230"/>
                <a:gd name="connsiteX608" fmla="*/ 140172 w 196868"/>
                <a:gd name="connsiteY608" fmla="*/ 107650 h 433230"/>
                <a:gd name="connsiteX609" fmla="*/ 140603 w 196868"/>
                <a:gd name="connsiteY609" fmla="*/ 108347 h 433230"/>
                <a:gd name="connsiteX610" fmla="*/ 144577 w 196868"/>
                <a:gd name="connsiteY610" fmla="*/ 107243 h 433230"/>
                <a:gd name="connsiteX611" fmla="*/ 145406 w 196868"/>
                <a:gd name="connsiteY611" fmla="*/ 107181 h 433230"/>
                <a:gd name="connsiteX612" fmla="*/ 146126 w 196868"/>
                <a:gd name="connsiteY612" fmla="*/ 107118 h 433230"/>
                <a:gd name="connsiteX613" fmla="*/ 146103 w 196868"/>
                <a:gd name="connsiteY613" fmla="*/ 107854 h 433230"/>
                <a:gd name="connsiteX614" fmla="*/ 143192 w 196868"/>
                <a:gd name="connsiteY614" fmla="*/ 110881 h 433230"/>
                <a:gd name="connsiteX615" fmla="*/ 142653 w 196868"/>
                <a:gd name="connsiteY615" fmla="*/ 112290 h 433230"/>
                <a:gd name="connsiteX616" fmla="*/ 142746 w 196868"/>
                <a:gd name="connsiteY616" fmla="*/ 113800 h 433230"/>
                <a:gd name="connsiteX617" fmla="*/ 143936 w 196868"/>
                <a:gd name="connsiteY617" fmla="*/ 115200 h 433230"/>
                <a:gd name="connsiteX618" fmla="*/ 145085 w 196868"/>
                <a:gd name="connsiteY618" fmla="*/ 116280 h 433230"/>
                <a:gd name="connsiteX619" fmla="*/ 146063 w 196868"/>
                <a:gd name="connsiteY619" fmla="*/ 118987 h 433230"/>
                <a:gd name="connsiteX620" fmla="*/ 145305 w 196868"/>
                <a:gd name="connsiteY620" fmla="*/ 121459 h 433230"/>
                <a:gd name="connsiteX621" fmla="*/ 145790 w 196868"/>
                <a:gd name="connsiteY621" fmla="*/ 122358 h 433230"/>
                <a:gd name="connsiteX622" fmla="*/ 146643 w 196868"/>
                <a:gd name="connsiteY622" fmla="*/ 123368 h 433230"/>
                <a:gd name="connsiteX623" fmla="*/ 147159 w 196868"/>
                <a:gd name="connsiteY623" fmla="*/ 124792 h 433230"/>
                <a:gd name="connsiteX624" fmla="*/ 147229 w 196868"/>
                <a:gd name="connsiteY624" fmla="*/ 126521 h 433230"/>
                <a:gd name="connsiteX625" fmla="*/ 146744 w 196868"/>
                <a:gd name="connsiteY625" fmla="*/ 129282 h 433230"/>
                <a:gd name="connsiteX626" fmla="*/ 150945 w 196868"/>
                <a:gd name="connsiteY626" fmla="*/ 130722 h 433230"/>
                <a:gd name="connsiteX627" fmla="*/ 154575 w 196868"/>
                <a:gd name="connsiteY627" fmla="*/ 131371 h 433230"/>
                <a:gd name="connsiteX628" fmla="*/ 157220 w 196868"/>
                <a:gd name="connsiteY628" fmla="*/ 131543 h 433230"/>
                <a:gd name="connsiteX629" fmla="*/ 158917 w 196868"/>
                <a:gd name="connsiteY629" fmla="*/ 132177 h 433230"/>
                <a:gd name="connsiteX630" fmla="*/ 159943 w 196868"/>
                <a:gd name="connsiteY630" fmla="*/ 132725 h 433230"/>
                <a:gd name="connsiteX631" fmla="*/ 160662 w 196868"/>
                <a:gd name="connsiteY631" fmla="*/ 133710 h 433230"/>
                <a:gd name="connsiteX632" fmla="*/ 160873 w 196868"/>
                <a:gd name="connsiteY632" fmla="*/ 134790 h 433230"/>
                <a:gd name="connsiteX633" fmla="*/ 159989 w 196868"/>
                <a:gd name="connsiteY633" fmla="*/ 135549 h 433230"/>
                <a:gd name="connsiteX634" fmla="*/ 158198 w 196868"/>
                <a:gd name="connsiteY634" fmla="*/ 137966 h 433230"/>
                <a:gd name="connsiteX635" fmla="*/ 157165 w 196868"/>
                <a:gd name="connsiteY635" fmla="*/ 141197 h 433230"/>
                <a:gd name="connsiteX636" fmla="*/ 157275 w 196868"/>
                <a:gd name="connsiteY636" fmla="*/ 143615 h 433230"/>
                <a:gd name="connsiteX637" fmla="*/ 157149 w 196868"/>
                <a:gd name="connsiteY637" fmla="*/ 145711 h 433230"/>
                <a:gd name="connsiteX638" fmla="*/ 155068 w 196868"/>
                <a:gd name="connsiteY638" fmla="*/ 148731 h 433230"/>
                <a:gd name="connsiteX639" fmla="*/ 154247 w 196868"/>
                <a:gd name="connsiteY639" fmla="*/ 150805 h 433230"/>
                <a:gd name="connsiteX640" fmla="*/ 153519 w 196868"/>
                <a:gd name="connsiteY640" fmla="*/ 152925 h 433230"/>
                <a:gd name="connsiteX641" fmla="*/ 153543 w 196868"/>
                <a:gd name="connsiteY641" fmla="*/ 153848 h 433230"/>
                <a:gd name="connsiteX642" fmla="*/ 153973 w 196868"/>
                <a:gd name="connsiteY642" fmla="*/ 154489 h 433230"/>
                <a:gd name="connsiteX643" fmla="*/ 154857 w 196868"/>
                <a:gd name="connsiteY643" fmla="*/ 154865 h 433230"/>
                <a:gd name="connsiteX644" fmla="*/ 156390 w 196868"/>
                <a:gd name="connsiteY644" fmla="*/ 155092 h 433230"/>
                <a:gd name="connsiteX645" fmla="*/ 158268 w 196868"/>
                <a:gd name="connsiteY645" fmla="*/ 154849 h 433230"/>
                <a:gd name="connsiteX646" fmla="*/ 162743 w 196868"/>
                <a:gd name="connsiteY646" fmla="*/ 155358 h 433230"/>
                <a:gd name="connsiteX647" fmla="*/ 167852 w 196868"/>
                <a:gd name="connsiteY647" fmla="*/ 156289 h 433230"/>
                <a:gd name="connsiteX648" fmla="*/ 169878 w 196868"/>
                <a:gd name="connsiteY648" fmla="*/ 156797 h 433230"/>
                <a:gd name="connsiteX649" fmla="*/ 170543 w 196868"/>
                <a:gd name="connsiteY649" fmla="*/ 157736 h 433230"/>
                <a:gd name="connsiteX650" fmla="*/ 170379 w 196868"/>
                <a:gd name="connsiteY650" fmla="*/ 159778 h 433230"/>
                <a:gd name="connsiteX651" fmla="*/ 170058 w 196868"/>
                <a:gd name="connsiteY651" fmla="*/ 161679 h 433230"/>
                <a:gd name="connsiteX652" fmla="*/ 170387 w 196868"/>
                <a:gd name="connsiteY652" fmla="*/ 163142 h 433230"/>
                <a:gd name="connsiteX653" fmla="*/ 171208 w 196868"/>
                <a:gd name="connsiteY653" fmla="*/ 164480 h 433230"/>
                <a:gd name="connsiteX654" fmla="*/ 172593 w 196868"/>
                <a:gd name="connsiteY654" fmla="*/ 164926 h 433230"/>
                <a:gd name="connsiteX655" fmla="*/ 173782 w 196868"/>
                <a:gd name="connsiteY655" fmla="*/ 165442 h 433230"/>
                <a:gd name="connsiteX656" fmla="*/ 174009 w 196868"/>
                <a:gd name="connsiteY656" fmla="*/ 166467 h 433230"/>
                <a:gd name="connsiteX657" fmla="*/ 173641 w 196868"/>
                <a:gd name="connsiteY657" fmla="*/ 167860 h 433230"/>
                <a:gd name="connsiteX658" fmla="*/ 174243 w 196868"/>
                <a:gd name="connsiteY658" fmla="*/ 168955 h 433230"/>
                <a:gd name="connsiteX659" fmla="*/ 174924 w 196868"/>
                <a:gd name="connsiteY659" fmla="*/ 169675 h 433230"/>
                <a:gd name="connsiteX660" fmla="*/ 176395 w 196868"/>
                <a:gd name="connsiteY660" fmla="*/ 170089 h 433230"/>
                <a:gd name="connsiteX661" fmla="*/ 179376 w 196868"/>
                <a:gd name="connsiteY661" fmla="*/ 169197 h 433230"/>
                <a:gd name="connsiteX662" fmla="*/ 181465 w 196868"/>
                <a:gd name="connsiteY662" fmla="*/ 169596 h 433230"/>
                <a:gd name="connsiteX663" fmla="*/ 183350 w 196868"/>
                <a:gd name="connsiteY663" fmla="*/ 170207 h 433230"/>
                <a:gd name="connsiteX664" fmla="*/ 184954 w 196868"/>
                <a:gd name="connsiteY664" fmla="*/ 169886 h 433230"/>
                <a:gd name="connsiteX665" fmla="*/ 186542 w 196868"/>
                <a:gd name="connsiteY665" fmla="*/ 169103 h 433230"/>
                <a:gd name="connsiteX666" fmla="*/ 190016 w 196868"/>
                <a:gd name="connsiteY666" fmla="*/ 165575 h 433230"/>
                <a:gd name="connsiteX667" fmla="*/ 194060 w 196868"/>
                <a:gd name="connsiteY667" fmla="*/ 163666 h 433230"/>
                <a:gd name="connsiteX668" fmla="*/ 195390 w 196868"/>
                <a:gd name="connsiteY668" fmla="*/ 163213 h 433230"/>
                <a:gd name="connsiteX669" fmla="*/ 196282 w 196868"/>
                <a:gd name="connsiteY669" fmla="*/ 163439 h 433230"/>
                <a:gd name="connsiteX670" fmla="*/ 196501 w 196868"/>
                <a:gd name="connsiteY670" fmla="*/ 163682 h 433230"/>
                <a:gd name="connsiteX671" fmla="*/ 196446 w 196868"/>
                <a:gd name="connsiteY671" fmla="*/ 164402 h 433230"/>
                <a:gd name="connsiteX672" fmla="*/ 196869 w 196868"/>
                <a:gd name="connsiteY672" fmla="*/ 167304 h 433230"/>
                <a:gd name="connsiteX673" fmla="*/ 196697 w 196868"/>
                <a:gd name="connsiteY673" fmla="*/ 167648 h 433230"/>
                <a:gd name="connsiteX674" fmla="*/ 18213 w 196868"/>
                <a:gd name="connsiteY674" fmla="*/ 206014 h 433230"/>
                <a:gd name="connsiteX675" fmla="*/ 18502 w 196868"/>
                <a:gd name="connsiteY675" fmla="*/ 208221 h 433230"/>
                <a:gd name="connsiteX676" fmla="*/ 17446 w 196868"/>
                <a:gd name="connsiteY676" fmla="*/ 207313 h 433230"/>
                <a:gd name="connsiteX677" fmla="*/ 16069 w 196868"/>
                <a:gd name="connsiteY677" fmla="*/ 204246 h 433230"/>
                <a:gd name="connsiteX678" fmla="*/ 16109 w 196868"/>
                <a:gd name="connsiteY678" fmla="*/ 202236 h 433230"/>
                <a:gd name="connsiteX679" fmla="*/ 17094 w 196868"/>
                <a:gd name="connsiteY679" fmla="*/ 203174 h 433230"/>
                <a:gd name="connsiteX680" fmla="*/ 18213 w 196868"/>
                <a:gd name="connsiteY680" fmla="*/ 206014 h 433230"/>
                <a:gd name="connsiteX681" fmla="*/ 28790 w 196868"/>
                <a:gd name="connsiteY681" fmla="*/ 206742 h 433230"/>
                <a:gd name="connsiteX682" fmla="*/ 29268 w 196868"/>
                <a:gd name="connsiteY682" fmla="*/ 209942 h 433230"/>
                <a:gd name="connsiteX683" fmla="*/ 27765 w 196868"/>
                <a:gd name="connsiteY683" fmla="*/ 208745 h 433230"/>
                <a:gd name="connsiteX684" fmla="*/ 27210 w 196868"/>
                <a:gd name="connsiteY684" fmla="*/ 207094 h 433230"/>
                <a:gd name="connsiteX685" fmla="*/ 27061 w 196868"/>
                <a:gd name="connsiteY685" fmla="*/ 205404 h 433230"/>
                <a:gd name="connsiteX686" fmla="*/ 28790 w 196868"/>
                <a:gd name="connsiteY686" fmla="*/ 206742 h 433230"/>
                <a:gd name="connsiteX687" fmla="*/ 33688 w 196868"/>
                <a:gd name="connsiteY687" fmla="*/ 214495 h 433230"/>
                <a:gd name="connsiteX688" fmla="*/ 36199 w 196868"/>
                <a:gd name="connsiteY688" fmla="*/ 216412 h 433230"/>
                <a:gd name="connsiteX689" fmla="*/ 37200 w 196868"/>
                <a:gd name="connsiteY689" fmla="*/ 216279 h 433230"/>
                <a:gd name="connsiteX690" fmla="*/ 38757 w 196868"/>
                <a:gd name="connsiteY690" fmla="*/ 217491 h 433230"/>
                <a:gd name="connsiteX691" fmla="*/ 38796 w 196868"/>
                <a:gd name="connsiteY691" fmla="*/ 217969 h 433230"/>
                <a:gd name="connsiteX692" fmla="*/ 38499 w 196868"/>
                <a:gd name="connsiteY692" fmla="*/ 218954 h 433230"/>
                <a:gd name="connsiteX693" fmla="*/ 37795 w 196868"/>
                <a:gd name="connsiteY693" fmla="*/ 219729 h 433230"/>
                <a:gd name="connsiteX694" fmla="*/ 35894 w 196868"/>
                <a:gd name="connsiteY694" fmla="*/ 220504 h 433230"/>
                <a:gd name="connsiteX695" fmla="*/ 34588 w 196868"/>
                <a:gd name="connsiteY695" fmla="*/ 219878 h 433230"/>
                <a:gd name="connsiteX696" fmla="*/ 34071 w 196868"/>
                <a:gd name="connsiteY696" fmla="*/ 217781 h 433230"/>
                <a:gd name="connsiteX697" fmla="*/ 32538 w 196868"/>
                <a:gd name="connsiteY697" fmla="*/ 216795 h 433230"/>
                <a:gd name="connsiteX698" fmla="*/ 32138 w 196868"/>
                <a:gd name="connsiteY698" fmla="*/ 215958 h 433230"/>
                <a:gd name="connsiteX699" fmla="*/ 33109 w 196868"/>
                <a:gd name="connsiteY699" fmla="*/ 214816 h 433230"/>
                <a:gd name="connsiteX700" fmla="*/ 33688 w 196868"/>
                <a:gd name="connsiteY700" fmla="*/ 214495 h 433230"/>
                <a:gd name="connsiteX701" fmla="*/ 33164 w 196868"/>
                <a:gd name="connsiteY701" fmla="*/ 234679 h 433230"/>
                <a:gd name="connsiteX702" fmla="*/ 32796 w 196868"/>
                <a:gd name="connsiteY702" fmla="*/ 234875 h 433230"/>
                <a:gd name="connsiteX703" fmla="*/ 30512 w 196868"/>
                <a:gd name="connsiteY703" fmla="*/ 232943 h 433230"/>
                <a:gd name="connsiteX704" fmla="*/ 28704 w 196868"/>
                <a:gd name="connsiteY704" fmla="*/ 230455 h 433230"/>
                <a:gd name="connsiteX705" fmla="*/ 31575 w 196868"/>
                <a:gd name="connsiteY705" fmla="*/ 229962 h 433230"/>
                <a:gd name="connsiteX706" fmla="*/ 34345 w 196868"/>
                <a:gd name="connsiteY706" fmla="*/ 230502 h 433230"/>
                <a:gd name="connsiteX707" fmla="*/ 34361 w 196868"/>
                <a:gd name="connsiteY707" fmla="*/ 231824 h 433230"/>
                <a:gd name="connsiteX708" fmla="*/ 33766 w 196868"/>
                <a:gd name="connsiteY708" fmla="*/ 233952 h 433230"/>
                <a:gd name="connsiteX709" fmla="*/ 33164 w 196868"/>
                <a:gd name="connsiteY709" fmla="*/ 234679 h 433230"/>
                <a:gd name="connsiteX710" fmla="*/ 118447 w 196868"/>
                <a:gd name="connsiteY710" fmla="*/ 290304 h 433230"/>
                <a:gd name="connsiteX711" fmla="*/ 117617 w 196868"/>
                <a:gd name="connsiteY711" fmla="*/ 290601 h 433230"/>
                <a:gd name="connsiteX712" fmla="*/ 116374 w 196868"/>
                <a:gd name="connsiteY712" fmla="*/ 289115 h 433230"/>
                <a:gd name="connsiteX713" fmla="*/ 116123 w 196868"/>
                <a:gd name="connsiteY713" fmla="*/ 285579 h 433230"/>
                <a:gd name="connsiteX714" fmla="*/ 117164 w 196868"/>
                <a:gd name="connsiteY714" fmla="*/ 284765 h 433230"/>
                <a:gd name="connsiteX715" fmla="*/ 117719 w 196868"/>
                <a:gd name="connsiteY715" fmla="*/ 284570 h 433230"/>
                <a:gd name="connsiteX716" fmla="*/ 118533 w 196868"/>
                <a:gd name="connsiteY716" fmla="*/ 285008 h 433230"/>
                <a:gd name="connsiteX717" fmla="*/ 118846 w 196868"/>
                <a:gd name="connsiteY717" fmla="*/ 285579 h 433230"/>
                <a:gd name="connsiteX718" fmla="*/ 118986 w 196868"/>
                <a:gd name="connsiteY718" fmla="*/ 286291 h 433230"/>
                <a:gd name="connsiteX719" fmla="*/ 118768 w 196868"/>
                <a:gd name="connsiteY719" fmla="*/ 287018 h 433230"/>
                <a:gd name="connsiteX720" fmla="*/ 118447 w 196868"/>
                <a:gd name="connsiteY720" fmla="*/ 290304 h 433230"/>
                <a:gd name="connsiteX721" fmla="*/ 50422 w 196868"/>
                <a:gd name="connsiteY721" fmla="*/ 297283 h 433230"/>
                <a:gd name="connsiteX722" fmla="*/ 48991 w 196868"/>
                <a:gd name="connsiteY722" fmla="*/ 299497 h 433230"/>
                <a:gd name="connsiteX723" fmla="*/ 48466 w 196868"/>
                <a:gd name="connsiteY723" fmla="*/ 296187 h 433230"/>
                <a:gd name="connsiteX724" fmla="*/ 50790 w 196868"/>
                <a:gd name="connsiteY724" fmla="*/ 294349 h 433230"/>
                <a:gd name="connsiteX725" fmla="*/ 51940 w 196868"/>
                <a:gd name="connsiteY725" fmla="*/ 292589 h 433230"/>
                <a:gd name="connsiteX726" fmla="*/ 53152 w 196868"/>
                <a:gd name="connsiteY726" fmla="*/ 291391 h 433230"/>
                <a:gd name="connsiteX727" fmla="*/ 53536 w 196868"/>
                <a:gd name="connsiteY727" fmla="*/ 292855 h 433230"/>
                <a:gd name="connsiteX728" fmla="*/ 52386 w 196868"/>
                <a:gd name="connsiteY728" fmla="*/ 295624 h 433230"/>
                <a:gd name="connsiteX729" fmla="*/ 50422 w 196868"/>
                <a:gd name="connsiteY729" fmla="*/ 297283 h 433230"/>
                <a:gd name="connsiteX730" fmla="*/ 57628 w 196868"/>
                <a:gd name="connsiteY730" fmla="*/ 300154 h 433230"/>
                <a:gd name="connsiteX731" fmla="*/ 57174 w 196868"/>
                <a:gd name="connsiteY731" fmla="*/ 300733 h 433230"/>
                <a:gd name="connsiteX732" fmla="*/ 56274 w 196868"/>
                <a:gd name="connsiteY732" fmla="*/ 300318 h 433230"/>
                <a:gd name="connsiteX733" fmla="*/ 56063 w 196868"/>
                <a:gd name="connsiteY733" fmla="*/ 300068 h 433230"/>
                <a:gd name="connsiteX734" fmla="*/ 58136 w 196868"/>
                <a:gd name="connsiteY734" fmla="*/ 297572 h 433230"/>
                <a:gd name="connsiteX735" fmla="*/ 58355 w 196868"/>
                <a:gd name="connsiteY735" fmla="*/ 298503 h 433230"/>
                <a:gd name="connsiteX736" fmla="*/ 57628 w 196868"/>
                <a:gd name="connsiteY736" fmla="*/ 300154 h 433230"/>
                <a:gd name="connsiteX737" fmla="*/ 134704 w 196868"/>
                <a:gd name="connsiteY737" fmla="*/ 361458 h 433230"/>
                <a:gd name="connsiteX738" fmla="*/ 134563 w 196868"/>
                <a:gd name="connsiteY738" fmla="*/ 365135 h 433230"/>
                <a:gd name="connsiteX739" fmla="*/ 133460 w 196868"/>
                <a:gd name="connsiteY739" fmla="*/ 363359 h 433230"/>
                <a:gd name="connsiteX740" fmla="*/ 133280 w 196868"/>
                <a:gd name="connsiteY740" fmla="*/ 361333 h 433230"/>
                <a:gd name="connsiteX741" fmla="*/ 133366 w 196868"/>
                <a:gd name="connsiteY741" fmla="*/ 359448 h 433230"/>
                <a:gd name="connsiteX742" fmla="*/ 133601 w 196868"/>
                <a:gd name="connsiteY742" fmla="*/ 359142 h 433230"/>
                <a:gd name="connsiteX743" fmla="*/ 133671 w 196868"/>
                <a:gd name="connsiteY743" fmla="*/ 359432 h 433230"/>
                <a:gd name="connsiteX744" fmla="*/ 134328 w 196868"/>
                <a:gd name="connsiteY744" fmla="*/ 360277 h 433230"/>
                <a:gd name="connsiteX745" fmla="*/ 134704 w 196868"/>
                <a:gd name="connsiteY745" fmla="*/ 361458 h 433230"/>
                <a:gd name="connsiteX746" fmla="*/ 136863 w 196868"/>
                <a:gd name="connsiteY746" fmla="*/ 372669 h 433230"/>
                <a:gd name="connsiteX747" fmla="*/ 137356 w 196868"/>
                <a:gd name="connsiteY747" fmla="*/ 373287 h 433230"/>
                <a:gd name="connsiteX748" fmla="*/ 138060 w 196868"/>
                <a:gd name="connsiteY748" fmla="*/ 373272 h 433230"/>
                <a:gd name="connsiteX749" fmla="*/ 137865 w 196868"/>
                <a:gd name="connsiteY749" fmla="*/ 375454 h 433230"/>
                <a:gd name="connsiteX750" fmla="*/ 136143 w 196868"/>
                <a:gd name="connsiteY750" fmla="*/ 378138 h 433230"/>
                <a:gd name="connsiteX751" fmla="*/ 135119 w 196868"/>
                <a:gd name="connsiteY751" fmla="*/ 378529 h 433230"/>
                <a:gd name="connsiteX752" fmla="*/ 134665 w 196868"/>
                <a:gd name="connsiteY752" fmla="*/ 378529 h 433230"/>
                <a:gd name="connsiteX753" fmla="*/ 135048 w 196868"/>
                <a:gd name="connsiteY753" fmla="*/ 374610 h 433230"/>
                <a:gd name="connsiteX754" fmla="*/ 134415 w 196868"/>
                <a:gd name="connsiteY754" fmla="*/ 372372 h 433230"/>
                <a:gd name="connsiteX755" fmla="*/ 134626 w 196868"/>
                <a:gd name="connsiteY755" fmla="*/ 370885 h 433230"/>
                <a:gd name="connsiteX756" fmla="*/ 136472 w 196868"/>
                <a:gd name="connsiteY756" fmla="*/ 371574 h 433230"/>
                <a:gd name="connsiteX757" fmla="*/ 136863 w 196868"/>
                <a:gd name="connsiteY757" fmla="*/ 372669 h 433230"/>
                <a:gd name="connsiteX758" fmla="*/ 129228 w 196868"/>
                <a:gd name="connsiteY758" fmla="*/ 377316 h 433230"/>
                <a:gd name="connsiteX759" fmla="*/ 129094 w 196868"/>
                <a:gd name="connsiteY759" fmla="*/ 378130 h 433230"/>
                <a:gd name="connsiteX760" fmla="*/ 127827 w 196868"/>
                <a:gd name="connsiteY760" fmla="*/ 379796 h 433230"/>
                <a:gd name="connsiteX761" fmla="*/ 126708 w 196868"/>
                <a:gd name="connsiteY761" fmla="*/ 378826 h 433230"/>
                <a:gd name="connsiteX762" fmla="*/ 126426 w 196868"/>
                <a:gd name="connsiteY762" fmla="*/ 378302 h 433230"/>
                <a:gd name="connsiteX763" fmla="*/ 127561 w 196868"/>
                <a:gd name="connsiteY763" fmla="*/ 377230 h 433230"/>
                <a:gd name="connsiteX764" fmla="*/ 128766 w 196868"/>
                <a:gd name="connsiteY764" fmla="*/ 377387 h 433230"/>
                <a:gd name="connsiteX765" fmla="*/ 129087 w 196868"/>
                <a:gd name="connsiteY765" fmla="*/ 377144 h 433230"/>
                <a:gd name="connsiteX766" fmla="*/ 129228 w 196868"/>
                <a:gd name="connsiteY766" fmla="*/ 377316 h 433230"/>
                <a:gd name="connsiteX767" fmla="*/ 130777 w 196868"/>
                <a:gd name="connsiteY767" fmla="*/ 382668 h 433230"/>
                <a:gd name="connsiteX768" fmla="*/ 130518 w 196868"/>
                <a:gd name="connsiteY768" fmla="*/ 382793 h 433230"/>
                <a:gd name="connsiteX769" fmla="*/ 130159 w 196868"/>
                <a:gd name="connsiteY769" fmla="*/ 382722 h 433230"/>
                <a:gd name="connsiteX770" fmla="*/ 129431 w 196868"/>
                <a:gd name="connsiteY770" fmla="*/ 382363 h 433230"/>
                <a:gd name="connsiteX771" fmla="*/ 128594 w 196868"/>
                <a:gd name="connsiteY771" fmla="*/ 380845 h 433230"/>
                <a:gd name="connsiteX772" fmla="*/ 129040 w 196868"/>
                <a:gd name="connsiteY772" fmla="*/ 379781 h 433230"/>
                <a:gd name="connsiteX773" fmla="*/ 129345 w 196868"/>
                <a:gd name="connsiteY773" fmla="*/ 379523 h 433230"/>
                <a:gd name="connsiteX774" fmla="*/ 130080 w 196868"/>
                <a:gd name="connsiteY774" fmla="*/ 379609 h 433230"/>
                <a:gd name="connsiteX775" fmla="*/ 130471 w 196868"/>
                <a:gd name="connsiteY775" fmla="*/ 379812 h 433230"/>
                <a:gd name="connsiteX776" fmla="*/ 130605 w 196868"/>
                <a:gd name="connsiteY776" fmla="*/ 380203 h 433230"/>
                <a:gd name="connsiteX777" fmla="*/ 130393 w 196868"/>
                <a:gd name="connsiteY777" fmla="*/ 381040 h 433230"/>
                <a:gd name="connsiteX778" fmla="*/ 130425 w 196868"/>
                <a:gd name="connsiteY778" fmla="*/ 381760 h 433230"/>
                <a:gd name="connsiteX779" fmla="*/ 130777 w 196868"/>
                <a:gd name="connsiteY779" fmla="*/ 382668 h 433230"/>
                <a:gd name="connsiteX780" fmla="*/ 139109 w 196868"/>
                <a:gd name="connsiteY780" fmla="*/ 388136 h 433230"/>
                <a:gd name="connsiteX781" fmla="*/ 138193 w 196868"/>
                <a:gd name="connsiteY781" fmla="*/ 388261 h 433230"/>
                <a:gd name="connsiteX782" fmla="*/ 137755 w 196868"/>
                <a:gd name="connsiteY782" fmla="*/ 384655 h 433230"/>
                <a:gd name="connsiteX783" fmla="*/ 138013 w 196868"/>
                <a:gd name="connsiteY783" fmla="*/ 384138 h 433230"/>
                <a:gd name="connsiteX784" fmla="*/ 139312 w 196868"/>
                <a:gd name="connsiteY784" fmla="*/ 385907 h 433230"/>
                <a:gd name="connsiteX785" fmla="*/ 141158 w 196868"/>
                <a:gd name="connsiteY785" fmla="*/ 386986 h 433230"/>
                <a:gd name="connsiteX786" fmla="*/ 140431 w 196868"/>
                <a:gd name="connsiteY786" fmla="*/ 387690 h 433230"/>
                <a:gd name="connsiteX787" fmla="*/ 139109 w 196868"/>
                <a:gd name="connsiteY787" fmla="*/ 388136 h 433230"/>
                <a:gd name="connsiteX788" fmla="*/ 129431 w 196868"/>
                <a:gd name="connsiteY788" fmla="*/ 392877 h 433230"/>
                <a:gd name="connsiteX789" fmla="*/ 129603 w 196868"/>
                <a:gd name="connsiteY789" fmla="*/ 394113 h 433230"/>
                <a:gd name="connsiteX790" fmla="*/ 128234 w 196868"/>
                <a:gd name="connsiteY790" fmla="*/ 392799 h 433230"/>
                <a:gd name="connsiteX791" fmla="*/ 127999 w 196868"/>
                <a:gd name="connsiteY791" fmla="*/ 389138 h 433230"/>
                <a:gd name="connsiteX792" fmla="*/ 129079 w 196868"/>
                <a:gd name="connsiteY792" fmla="*/ 391445 h 433230"/>
                <a:gd name="connsiteX793" fmla="*/ 129548 w 196868"/>
                <a:gd name="connsiteY793" fmla="*/ 391970 h 433230"/>
                <a:gd name="connsiteX794" fmla="*/ 129431 w 196868"/>
                <a:gd name="connsiteY794" fmla="*/ 392877 h 433230"/>
                <a:gd name="connsiteX795" fmla="*/ 139930 w 196868"/>
                <a:gd name="connsiteY795" fmla="*/ 391704 h 433230"/>
                <a:gd name="connsiteX796" fmla="*/ 139374 w 196868"/>
                <a:gd name="connsiteY796" fmla="*/ 396296 h 433230"/>
                <a:gd name="connsiteX797" fmla="*/ 137982 w 196868"/>
                <a:gd name="connsiteY797" fmla="*/ 395662 h 433230"/>
                <a:gd name="connsiteX798" fmla="*/ 137317 w 196868"/>
                <a:gd name="connsiteY798" fmla="*/ 395662 h 433230"/>
                <a:gd name="connsiteX799" fmla="*/ 136488 w 196868"/>
                <a:gd name="connsiteY799" fmla="*/ 393065 h 433230"/>
                <a:gd name="connsiteX800" fmla="*/ 136550 w 196868"/>
                <a:gd name="connsiteY800" fmla="*/ 392369 h 433230"/>
                <a:gd name="connsiteX801" fmla="*/ 136050 w 196868"/>
                <a:gd name="connsiteY801" fmla="*/ 390663 h 433230"/>
                <a:gd name="connsiteX802" fmla="*/ 139280 w 196868"/>
                <a:gd name="connsiteY802" fmla="*/ 390366 h 433230"/>
                <a:gd name="connsiteX803" fmla="*/ 139930 w 196868"/>
                <a:gd name="connsiteY803" fmla="*/ 391704 h 433230"/>
                <a:gd name="connsiteX804" fmla="*/ 132638 w 196868"/>
                <a:gd name="connsiteY804" fmla="*/ 397649 h 433230"/>
                <a:gd name="connsiteX805" fmla="*/ 132513 w 196868"/>
                <a:gd name="connsiteY805" fmla="*/ 398150 h 433230"/>
                <a:gd name="connsiteX806" fmla="*/ 132365 w 196868"/>
                <a:gd name="connsiteY806" fmla="*/ 398135 h 433230"/>
                <a:gd name="connsiteX807" fmla="*/ 131872 w 196868"/>
                <a:gd name="connsiteY807" fmla="*/ 397782 h 433230"/>
                <a:gd name="connsiteX808" fmla="*/ 132177 w 196868"/>
                <a:gd name="connsiteY808" fmla="*/ 395670 h 433230"/>
                <a:gd name="connsiteX809" fmla="*/ 133006 w 196868"/>
                <a:gd name="connsiteY809" fmla="*/ 393941 h 433230"/>
                <a:gd name="connsiteX810" fmla="*/ 133859 w 196868"/>
                <a:gd name="connsiteY810" fmla="*/ 391406 h 433230"/>
                <a:gd name="connsiteX811" fmla="*/ 134336 w 196868"/>
                <a:gd name="connsiteY811" fmla="*/ 390859 h 433230"/>
                <a:gd name="connsiteX812" fmla="*/ 134508 w 196868"/>
                <a:gd name="connsiteY812" fmla="*/ 392197 h 433230"/>
                <a:gd name="connsiteX813" fmla="*/ 133984 w 196868"/>
                <a:gd name="connsiteY813" fmla="*/ 395068 h 433230"/>
                <a:gd name="connsiteX814" fmla="*/ 133538 w 196868"/>
                <a:gd name="connsiteY814" fmla="*/ 396633 h 433230"/>
                <a:gd name="connsiteX815" fmla="*/ 132638 w 196868"/>
                <a:gd name="connsiteY815" fmla="*/ 397649 h 433230"/>
                <a:gd name="connsiteX816" fmla="*/ 139672 w 196868"/>
                <a:gd name="connsiteY816" fmla="*/ 409134 h 433230"/>
                <a:gd name="connsiteX817" fmla="*/ 139171 w 196868"/>
                <a:gd name="connsiteY817" fmla="*/ 409181 h 433230"/>
                <a:gd name="connsiteX818" fmla="*/ 138709 w 196868"/>
                <a:gd name="connsiteY818" fmla="*/ 409072 h 433230"/>
                <a:gd name="connsiteX819" fmla="*/ 138256 w 196868"/>
                <a:gd name="connsiteY819" fmla="*/ 408727 h 433230"/>
                <a:gd name="connsiteX820" fmla="*/ 139335 w 196868"/>
                <a:gd name="connsiteY820" fmla="*/ 406341 h 433230"/>
                <a:gd name="connsiteX821" fmla="*/ 139672 w 196868"/>
                <a:gd name="connsiteY821" fmla="*/ 409134 h 433230"/>
                <a:gd name="connsiteX822" fmla="*/ 132380 w 196868"/>
                <a:gd name="connsiteY822" fmla="*/ 409330 h 433230"/>
                <a:gd name="connsiteX823" fmla="*/ 134211 w 196868"/>
                <a:gd name="connsiteY823" fmla="*/ 413171 h 433230"/>
                <a:gd name="connsiteX824" fmla="*/ 134015 w 196868"/>
                <a:gd name="connsiteY824" fmla="*/ 413766 h 433230"/>
                <a:gd name="connsiteX825" fmla="*/ 133734 w 196868"/>
                <a:gd name="connsiteY825" fmla="*/ 414063 h 433230"/>
                <a:gd name="connsiteX826" fmla="*/ 133296 w 196868"/>
                <a:gd name="connsiteY826" fmla="*/ 413961 h 433230"/>
                <a:gd name="connsiteX827" fmla="*/ 132561 w 196868"/>
                <a:gd name="connsiteY827" fmla="*/ 411888 h 433230"/>
                <a:gd name="connsiteX828" fmla="*/ 131183 w 196868"/>
                <a:gd name="connsiteY828" fmla="*/ 410550 h 433230"/>
                <a:gd name="connsiteX829" fmla="*/ 129533 w 196868"/>
                <a:gd name="connsiteY829" fmla="*/ 410801 h 433230"/>
                <a:gd name="connsiteX830" fmla="*/ 130902 w 196868"/>
                <a:gd name="connsiteY830" fmla="*/ 409103 h 433230"/>
                <a:gd name="connsiteX831" fmla="*/ 131442 w 196868"/>
                <a:gd name="connsiteY831" fmla="*/ 408720 h 433230"/>
                <a:gd name="connsiteX832" fmla="*/ 132380 w 196868"/>
                <a:gd name="connsiteY832" fmla="*/ 409330 h 433230"/>
                <a:gd name="connsiteX833" fmla="*/ 131786 w 196868"/>
                <a:gd name="connsiteY833" fmla="*/ 431940 h 433230"/>
                <a:gd name="connsiteX834" fmla="*/ 130722 w 196868"/>
                <a:gd name="connsiteY834" fmla="*/ 433230 h 433230"/>
                <a:gd name="connsiteX835" fmla="*/ 130362 w 196868"/>
                <a:gd name="connsiteY835" fmla="*/ 433176 h 433230"/>
                <a:gd name="connsiteX836" fmla="*/ 130855 w 196868"/>
                <a:gd name="connsiteY836" fmla="*/ 431032 h 433230"/>
                <a:gd name="connsiteX837" fmla="*/ 132623 w 196868"/>
                <a:gd name="connsiteY837" fmla="*/ 429467 h 433230"/>
                <a:gd name="connsiteX838" fmla="*/ 134180 w 196868"/>
                <a:gd name="connsiteY838" fmla="*/ 429327 h 433230"/>
                <a:gd name="connsiteX839" fmla="*/ 134008 w 196868"/>
                <a:gd name="connsiteY839" fmla="*/ 430297 h 433230"/>
                <a:gd name="connsiteX840" fmla="*/ 132865 w 196868"/>
                <a:gd name="connsiteY840" fmla="*/ 431486 h 433230"/>
                <a:gd name="connsiteX841" fmla="*/ 131786 w 196868"/>
                <a:gd name="connsiteY841" fmla="*/ 431940 h 43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</a:cxnLst>
              <a:rect l="l" t="t" r="r" b="b"/>
              <a:pathLst>
                <a:path w="196868" h="433230">
                  <a:moveTo>
                    <a:pt x="196697" y="167648"/>
                  </a:moveTo>
                  <a:lnTo>
                    <a:pt x="195406" y="169964"/>
                  </a:lnTo>
                  <a:lnTo>
                    <a:pt x="192049" y="172366"/>
                  </a:lnTo>
                  <a:lnTo>
                    <a:pt x="189679" y="173586"/>
                  </a:lnTo>
                  <a:lnTo>
                    <a:pt x="188294" y="173618"/>
                  </a:lnTo>
                  <a:lnTo>
                    <a:pt x="187121" y="175057"/>
                  </a:lnTo>
                  <a:lnTo>
                    <a:pt x="186158" y="177889"/>
                  </a:lnTo>
                  <a:lnTo>
                    <a:pt x="185157" y="179548"/>
                  </a:lnTo>
                  <a:lnTo>
                    <a:pt x="184124" y="180041"/>
                  </a:lnTo>
                  <a:lnTo>
                    <a:pt x="183460" y="181112"/>
                  </a:lnTo>
                  <a:lnTo>
                    <a:pt x="183146" y="182755"/>
                  </a:lnTo>
                  <a:lnTo>
                    <a:pt x="183741" y="183632"/>
                  </a:lnTo>
                  <a:lnTo>
                    <a:pt x="185243" y="183749"/>
                  </a:lnTo>
                  <a:lnTo>
                    <a:pt x="185361" y="184211"/>
                  </a:lnTo>
                  <a:lnTo>
                    <a:pt x="184093" y="185016"/>
                  </a:lnTo>
                  <a:lnTo>
                    <a:pt x="182513" y="185298"/>
                  </a:lnTo>
                  <a:lnTo>
                    <a:pt x="180635" y="185055"/>
                  </a:lnTo>
                  <a:lnTo>
                    <a:pt x="178844" y="185705"/>
                  </a:lnTo>
                  <a:lnTo>
                    <a:pt x="177154" y="187230"/>
                  </a:lnTo>
                  <a:lnTo>
                    <a:pt x="175714" y="190524"/>
                  </a:lnTo>
                  <a:lnTo>
                    <a:pt x="174525" y="195578"/>
                  </a:lnTo>
                  <a:lnTo>
                    <a:pt x="174369" y="196877"/>
                  </a:lnTo>
                  <a:lnTo>
                    <a:pt x="171756" y="195406"/>
                  </a:lnTo>
                  <a:lnTo>
                    <a:pt x="170668" y="194576"/>
                  </a:lnTo>
                  <a:lnTo>
                    <a:pt x="169268" y="194365"/>
                  </a:lnTo>
                  <a:lnTo>
                    <a:pt x="167829" y="195296"/>
                  </a:lnTo>
                  <a:lnTo>
                    <a:pt x="166686" y="196305"/>
                  </a:lnTo>
                  <a:lnTo>
                    <a:pt x="165520" y="196673"/>
                  </a:lnTo>
                  <a:lnTo>
                    <a:pt x="163729" y="196791"/>
                  </a:lnTo>
                  <a:lnTo>
                    <a:pt x="161382" y="196266"/>
                  </a:lnTo>
                  <a:lnTo>
                    <a:pt x="159786" y="195797"/>
                  </a:lnTo>
                  <a:lnTo>
                    <a:pt x="159543" y="196055"/>
                  </a:lnTo>
                  <a:lnTo>
                    <a:pt x="160412" y="198183"/>
                  </a:lnTo>
                  <a:lnTo>
                    <a:pt x="160717" y="199881"/>
                  </a:lnTo>
                  <a:lnTo>
                    <a:pt x="160373" y="200765"/>
                  </a:lnTo>
                  <a:lnTo>
                    <a:pt x="159614" y="201500"/>
                  </a:lnTo>
                  <a:lnTo>
                    <a:pt x="158471" y="202079"/>
                  </a:lnTo>
                  <a:lnTo>
                    <a:pt x="157126" y="202416"/>
                  </a:lnTo>
                  <a:lnTo>
                    <a:pt x="155937" y="202384"/>
                  </a:lnTo>
                  <a:lnTo>
                    <a:pt x="154036" y="201579"/>
                  </a:lnTo>
                  <a:lnTo>
                    <a:pt x="152580" y="201547"/>
                  </a:lnTo>
                  <a:lnTo>
                    <a:pt x="151336" y="201946"/>
                  </a:lnTo>
                  <a:lnTo>
                    <a:pt x="150578" y="202541"/>
                  </a:lnTo>
                  <a:lnTo>
                    <a:pt x="150155" y="203284"/>
                  </a:lnTo>
                  <a:lnTo>
                    <a:pt x="149420" y="207477"/>
                  </a:lnTo>
                  <a:lnTo>
                    <a:pt x="148778" y="208784"/>
                  </a:lnTo>
                  <a:lnTo>
                    <a:pt x="147878" y="209527"/>
                  </a:lnTo>
                  <a:lnTo>
                    <a:pt x="146979" y="209605"/>
                  </a:lnTo>
                  <a:lnTo>
                    <a:pt x="145743" y="209402"/>
                  </a:lnTo>
                  <a:lnTo>
                    <a:pt x="144452" y="209574"/>
                  </a:lnTo>
                  <a:lnTo>
                    <a:pt x="138592" y="211194"/>
                  </a:lnTo>
                  <a:lnTo>
                    <a:pt x="137740" y="211350"/>
                  </a:lnTo>
                  <a:lnTo>
                    <a:pt x="135909" y="211475"/>
                  </a:lnTo>
                  <a:lnTo>
                    <a:pt x="134203" y="211522"/>
                  </a:lnTo>
                  <a:lnTo>
                    <a:pt x="133006" y="211444"/>
                  </a:lnTo>
                  <a:lnTo>
                    <a:pt x="130198" y="209785"/>
                  </a:lnTo>
                  <a:lnTo>
                    <a:pt x="128836" y="209613"/>
                  </a:lnTo>
                  <a:lnTo>
                    <a:pt x="128085" y="210083"/>
                  </a:lnTo>
                  <a:lnTo>
                    <a:pt x="127569" y="212305"/>
                  </a:lnTo>
                  <a:lnTo>
                    <a:pt x="125926" y="213721"/>
                  </a:lnTo>
                  <a:lnTo>
                    <a:pt x="123735" y="216795"/>
                  </a:lnTo>
                  <a:lnTo>
                    <a:pt x="123235" y="221286"/>
                  </a:lnTo>
                  <a:lnTo>
                    <a:pt x="123454" y="224415"/>
                  </a:lnTo>
                  <a:lnTo>
                    <a:pt x="121490" y="227513"/>
                  </a:lnTo>
                  <a:lnTo>
                    <a:pt x="121310" y="229007"/>
                  </a:lnTo>
                  <a:lnTo>
                    <a:pt x="122366" y="236174"/>
                  </a:lnTo>
                  <a:lnTo>
                    <a:pt x="122194" y="236925"/>
                  </a:lnTo>
                  <a:lnTo>
                    <a:pt x="121788" y="237293"/>
                  </a:lnTo>
                  <a:lnTo>
                    <a:pt x="120559" y="237543"/>
                  </a:lnTo>
                  <a:lnTo>
                    <a:pt x="118486" y="238294"/>
                  </a:lnTo>
                  <a:lnTo>
                    <a:pt x="117117" y="239006"/>
                  </a:lnTo>
                  <a:lnTo>
                    <a:pt x="116460" y="239084"/>
                  </a:lnTo>
                  <a:lnTo>
                    <a:pt x="114527" y="238552"/>
                  </a:lnTo>
                  <a:lnTo>
                    <a:pt x="114027" y="238544"/>
                  </a:lnTo>
                  <a:lnTo>
                    <a:pt x="114175" y="239092"/>
                  </a:lnTo>
                  <a:lnTo>
                    <a:pt x="115717" y="242190"/>
                  </a:lnTo>
                  <a:lnTo>
                    <a:pt x="117312" y="243661"/>
                  </a:lnTo>
                  <a:lnTo>
                    <a:pt x="118979" y="243497"/>
                  </a:lnTo>
                  <a:lnTo>
                    <a:pt x="119698" y="243786"/>
                  </a:lnTo>
                  <a:lnTo>
                    <a:pt x="119487" y="244529"/>
                  </a:lnTo>
                  <a:lnTo>
                    <a:pt x="120129" y="246470"/>
                  </a:lnTo>
                  <a:lnTo>
                    <a:pt x="121615" y="249599"/>
                  </a:lnTo>
                  <a:lnTo>
                    <a:pt x="122069" y="251946"/>
                  </a:lnTo>
                  <a:lnTo>
                    <a:pt x="121162" y="254277"/>
                  </a:lnTo>
                  <a:lnTo>
                    <a:pt x="121326" y="255114"/>
                  </a:lnTo>
                  <a:lnTo>
                    <a:pt x="121819" y="255607"/>
                  </a:lnTo>
                  <a:lnTo>
                    <a:pt x="123227" y="257774"/>
                  </a:lnTo>
                  <a:lnTo>
                    <a:pt x="126223" y="261162"/>
                  </a:lnTo>
                  <a:lnTo>
                    <a:pt x="129157" y="264823"/>
                  </a:lnTo>
                  <a:lnTo>
                    <a:pt x="131606" y="267874"/>
                  </a:lnTo>
                  <a:lnTo>
                    <a:pt x="133398" y="269987"/>
                  </a:lnTo>
                  <a:lnTo>
                    <a:pt x="137403" y="273906"/>
                  </a:lnTo>
                  <a:lnTo>
                    <a:pt x="138115" y="275745"/>
                  </a:lnTo>
                  <a:lnTo>
                    <a:pt x="138271" y="279453"/>
                  </a:lnTo>
                  <a:lnTo>
                    <a:pt x="139257" y="281597"/>
                  </a:lnTo>
                  <a:lnTo>
                    <a:pt x="140172" y="283130"/>
                  </a:lnTo>
                  <a:lnTo>
                    <a:pt x="140806" y="284413"/>
                  </a:lnTo>
                  <a:lnTo>
                    <a:pt x="142277" y="288606"/>
                  </a:lnTo>
                  <a:lnTo>
                    <a:pt x="142903" y="289170"/>
                  </a:lnTo>
                  <a:lnTo>
                    <a:pt x="146111" y="286619"/>
                  </a:lnTo>
                  <a:lnTo>
                    <a:pt x="146854" y="287151"/>
                  </a:lnTo>
                  <a:lnTo>
                    <a:pt x="147276" y="288114"/>
                  </a:lnTo>
                  <a:lnTo>
                    <a:pt x="147276" y="289334"/>
                  </a:lnTo>
                  <a:lnTo>
                    <a:pt x="146775" y="290719"/>
                  </a:lnTo>
                  <a:lnTo>
                    <a:pt x="145735" y="292002"/>
                  </a:lnTo>
                  <a:lnTo>
                    <a:pt x="140775" y="294959"/>
                  </a:lnTo>
                  <a:lnTo>
                    <a:pt x="140368" y="297502"/>
                  </a:lnTo>
                  <a:lnTo>
                    <a:pt x="140024" y="301359"/>
                  </a:lnTo>
                  <a:lnTo>
                    <a:pt x="139938" y="306092"/>
                  </a:lnTo>
                  <a:lnTo>
                    <a:pt x="140181" y="309628"/>
                  </a:lnTo>
                  <a:lnTo>
                    <a:pt x="140001" y="310442"/>
                  </a:lnTo>
                  <a:lnTo>
                    <a:pt x="139562" y="310825"/>
                  </a:lnTo>
                  <a:lnTo>
                    <a:pt x="137692" y="310669"/>
                  </a:lnTo>
                  <a:lnTo>
                    <a:pt x="135001" y="312452"/>
                  </a:lnTo>
                  <a:lnTo>
                    <a:pt x="134047" y="312609"/>
                  </a:lnTo>
                  <a:lnTo>
                    <a:pt x="132865" y="313289"/>
                  </a:lnTo>
                  <a:lnTo>
                    <a:pt x="131966" y="314134"/>
                  </a:lnTo>
                  <a:lnTo>
                    <a:pt x="131676" y="315417"/>
                  </a:lnTo>
                  <a:lnTo>
                    <a:pt x="132208" y="319298"/>
                  </a:lnTo>
                  <a:lnTo>
                    <a:pt x="133170" y="322936"/>
                  </a:lnTo>
                  <a:lnTo>
                    <a:pt x="135056" y="325603"/>
                  </a:lnTo>
                  <a:lnTo>
                    <a:pt x="136550" y="327716"/>
                  </a:lnTo>
                  <a:lnTo>
                    <a:pt x="138639" y="330650"/>
                  </a:lnTo>
                  <a:lnTo>
                    <a:pt x="140282" y="333200"/>
                  </a:lnTo>
                  <a:lnTo>
                    <a:pt x="143607" y="335993"/>
                  </a:lnTo>
                  <a:lnTo>
                    <a:pt x="148270" y="340171"/>
                  </a:lnTo>
                  <a:lnTo>
                    <a:pt x="150053" y="342479"/>
                  </a:lnTo>
                  <a:lnTo>
                    <a:pt x="151626" y="345272"/>
                  </a:lnTo>
                  <a:lnTo>
                    <a:pt x="152737" y="347658"/>
                  </a:lnTo>
                  <a:lnTo>
                    <a:pt x="153160" y="350818"/>
                  </a:lnTo>
                  <a:lnTo>
                    <a:pt x="153503" y="352587"/>
                  </a:lnTo>
                  <a:lnTo>
                    <a:pt x="153605" y="358501"/>
                  </a:lnTo>
                  <a:lnTo>
                    <a:pt x="152753" y="359847"/>
                  </a:lnTo>
                  <a:lnTo>
                    <a:pt x="152095" y="361403"/>
                  </a:lnTo>
                  <a:lnTo>
                    <a:pt x="152463" y="363031"/>
                  </a:lnTo>
                  <a:lnTo>
                    <a:pt x="153551" y="364588"/>
                  </a:lnTo>
                  <a:lnTo>
                    <a:pt x="153551" y="366364"/>
                  </a:lnTo>
                  <a:lnTo>
                    <a:pt x="154568" y="369548"/>
                  </a:lnTo>
                  <a:lnTo>
                    <a:pt x="156273" y="371496"/>
                  </a:lnTo>
                  <a:lnTo>
                    <a:pt x="157916" y="372802"/>
                  </a:lnTo>
                  <a:lnTo>
                    <a:pt x="158644" y="373835"/>
                  </a:lnTo>
                  <a:lnTo>
                    <a:pt x="158409" y="375493"/>
                  </a:lnTo>
                  <a:lnTo>
                    <a:pt x="158894" y="377254"/>
                  </a:lnTo>
                  <a:lnTo>
                    <a:pt x="159254" y="379170"/>
                  </a:lnTo>
                  <a:lnTo>
                    <a:pt x="159919" y="381823"/>
                  </a:lnTo>
                  <a:lnTo>
                    <a:pt x="161241" y="384068"/>
                  </a:lnTo>
                  <a:lnTo>
                    <a:pt x="163252" y="390945"/>
                  </a:lnTo>
                  <a:lnTo>
                    <a:pt x="163205" y="391649"/>
                  </a:lnTo>
                  <a:lnTo>
                    <a:pt x="162336" y="393041"/>
                  </a:lnTo>
                  <a:lnTo>
                    <a:pt x="161069" y="394301"/>
                  </a:lnTo>
                  <a:lnTo>
                    <a:pt x="160255" y="394708"/>
                  </a:lnTo>
                  <a:lnTo>
                    <a:pt x="159481" y="396007"/>
                  </a:lnTo>
                  <a:lnTo>
                    <a:pt x="157642" y="399676"/>
                  </a:lnTo>
                  <a:lnTo>
                    <a:pt x="153934" y="405997"/>
                  </a:lnTo>
                  <a:lnTo>
                    <a:pt x="150319" y="410112"/>
                  </a:lnTo>
                  <a:lnTo>
                    <a:pt x="147276" y="413038"/>
                  </a:lnTo>
                  <a:lnTo>
                    <a:pt x="145078" y="414814"/>
                  </a:lnTo>
                  <a:lnTo>
                    <a:pt x="144428" y="415870"/>
                  </a:lnTo>
                  <a:lnTo>
                    <a:pt x="144428" y="416700"/>
                  </a:lnTo>
                  <a:lnTo>
                    <a:pt x="144828" y="418170"/>
                  </a:lnTo>
                  <a:lnTo>
                    <a:pt x="144671" y="420971"/>
                  </a:lnTo>
                  <a:lnTo>
                    <a:pt x="144202" y="422747"/>
                  </a:lnTo>
                  <a:lnTo>
                    <a:pt x="143576" y="424625"/>
                  </a:lnTo>
                  <a:lnTo>
                    <a:pt x="143224" y="426299"/>
                  </a:lnTo>
                  <a:lnTo>
                    <a:pt x="142246" y="426549"/>
                  </a:lnTo>
                  <a:lnTo>
                    <a:pt x="140149" y="429741"/>
                  </a:lnTo>
                  <a:lnTo>
                    <a:pt x="139241" y="428137"/>
                  </a:lnTo>
                  <a:lnTo>
                    <a:pt x="138709" y="426471"/>
                  </a:lnTo>
                  <a:lnTo>
                    <a:pt x="139280" y="422692"/>
                  </a:lnTo>
                  <a:lnTo>
                    <a:pt x="138005" y="415534"/>
                  </a:lnTo>
                  <a:lnTo>
                    <a:pt x="138803" y="414579"/>
                  </a:lnTo>
                  <a:lnTo>
                    <a:pt x="139562" y="414094"/>
                  </a:lnTo>
                  <a:lnTo>
                    <a:pt x="140955" y="411348"/>
                  </a:lnTo>
                  <a:lnTo>
                    <a:pt x="142637" y="408626"/>
                  </a:lnTo>
                  <a:lnTo>
                    <a:pt x="142801" y="405371"/>
                  </a:lnTo>
                  <a:lnTo>
                    <a:pt x="144162" y="402985"/>
                  </a:lnTo>
                  <a:lnTo>
                    <a:pt x="143842" y="400990"/>
                  </a:lnTo>
                  <a:lnTo>
                    <a:pt x="143912" y="398651"/>
                  </a:lnTo>
                  <a:lnTo>
                    <a:pt x="144202" y="396734"/>
                  </a:lnTo>
                  <a:lnTo>
                    <a:pt x="144092" y="395162"/>
                  </a:lnTo>
                  <a:lnTo>
                    <a:pt x="145172" y="393534"/>
                  </a:lnTo>
                  <a:lnTo>
                    <a:pt x="147041" y="392314"/>
                  </a:lnTo>
                  <a:lnTo>
                    <a:pt x="146259" y="391876"/>
                  </a:lnTo>
                  <a:lnTo>
                    <a:pt x="145477" y="390984"/>
                  </a:lnTo>
                  <a:lnTo>
                    <a:pt x="143028" y="392337"/>
                  </a:lnTo>
                  <a:lnTo>
                    <a:pt x="141776" y="391891"/>
                  </a:lnTo>
                  <a:lnTo>
                    <a:pt x="141526" y="390483"/>
                  </a:lnTo>
                  <a:lnTo>
                    <a:pt x="141839" y="388973"/>
                  </a:lnTo>
                  <a:lnTo>
                    <a:pt x="141964" y="388058"/>
                  </a:lnTo>
                  <a:lnTo>
                    <a:pt x="142942" y="387025"/>
                  </a:lnTo>
                  <a:lnTo>
                    <a:pt x="142872" y="385007"/>
                  </a:lnTo>
                  <a:lnTo>
                    <a:pt x="142378" y="383231"/>
                  </a:lnTo>
                  <a:lnTo>
                    <a:pt x="143090" y="381032"/>
                  </a:lnTo>
                  <a:lnTo>
                    <a:pt x="141643" y="381025"/>
                  </a:lnTo>
                  <a:lnTo>
                    <a:pt x="140978" y="380579"/>
                  </a:lnTo>
                  <a:lnTo>
                    <a:pt x="141393" y="379358"/>
                  </a:lnTo>
                  <a:lnTo>
                    <a:pt x="142707" y="378279"/>
                  </a:lnTo>
                  <a:lnTo>
                    <a:pt x="141510" y="376213"/>
                  </a:lnTo>
                  <a:lnTo>
                    <a:pt x="142394" y="373999"/>
                  </a:lnTo>
                  <a:lnTo>
                    <a:pt x="142363" y="371261"/>
                  </a:lnTo>
                  <a:lnTo>
                    <a:pt x="141761" y="368844"/>
                  </a:lnTo>
                  <a:lnTo>
                    <a:pt x="141792" y="367107"/>
                  </a:lnTo>
                  <a:lnTo>
                    <a:pt x="140869" y="364024"/>
                  </a:lnTo>
                  <a:lnTo>
                    <a:pt x="140446" y="360081"/>
                  </a:lnTo>
                  <a:lnTo>
                    <a:pt x="138498" y="357148"/>
                  </a:lnTo>
                  <a:lnTo>
                    <a:pt x="137051" y="352868"/>
                  </a:lnTo>
                  <a:lnTo>
                    <a:pt x="133186" y="347267"/>
                  </a:lnTo>
                  <a:lnTo>
                    <a:pt x="133257" y="344865"/>
                  </a:lnTo>
                  <a:lnTo>
                    <a:pt x="133053" y="342752"/>
                  </a:lnTo>
                  <a:lnTo>
                    <a:pt x="132208" y="341728"/>
                  </a:lnTo>
                  <a:lnTo>
                    <a:pt x="131089" y="349199"/>
                  </a:lnTo>
                  <a:lnTo>
                    <a:pt x="130236" y="347728"/>
                  </a:lnTo>
                  <a:lnTo>
                    <a:pt x="129963" y="343558"/>
                  </a:lnTo>
                  <a:lnTo>
                    <a:pt x="129408" y="341579"/>
                  </a:lnTo>
                  <a:lnTo>
                    <a:pt x="130010" y="337644"/>
                  </a:lnTo>
                  <a:lnTo>
                    <a:pt x="127773" y="333732"/>
                  </a:lnTo>
                  <a:lnTo>
                    <a:pt x="127295" y="330892"/>
                  </a:lnTo>
                  <a:lnTo>
                    <a:pt x="125824" y="326581"/>
                  </a:lnTo>
                  <a:lnTo>
                    <a:pt x="126255" y="325611"/>
                  </a:lnTo>
                  <a:lnTo>
                    <a:pt x="128218" y="326581"/>
                  </a:lnTo>
                  <a:lnTo>
                    <a:pt x="126411" y="324070"/>
                  </a:lnTo>
                  <a:lnTo>
                    <a:pt x="124940" y="324633"/>
                  </a:lnTo>
                  <a:lnTo>
                    <a:pt x="123688" y="321919"/>
                  </a:lnTo>
                  <a:lnTo>
                    <a:pt x="123415" y="314557"/>
                  </a:lnTo>
                  <a:lnTo>
                    <a:pt x="122186" y="311803"/>
                  </a:lnTo>
                  <a:lnTo>
                    <a:pt x="122859" y="308994"/>
                  </a:lnTo>
                  <a:lnTo>
                    <a:pt x="121459" y="298918"/>
                  </a:lnTo>
                  <a:lnTo>
                    <a:pt x="118689" y="295647"/>
                  </a:lnTo>
                  <a:lnTo>
                    <a:pt x="119237" y="292831"/>
                  </a:lnTo>
                  <a:lnTo>
                    <a:pt x="119925" y="290328"/>
                  </a:lnTo>
                  <a:lnTo>
                    <a:pt x="119769" y="285696"/>
                  </a:lnTo>
                  <a:lnTo>
                    <a:pt x="120450" y="284264"/>
                  </a:lnTo>
                  <a:lnTo>
                    <a:pt x="121795" y="283169"/>
                  </a:lnTo>
                  <a:lnTo>
                    <a:pt x="120536" y="283553"/>
                  </a:lnTo>
                  <a:lnTo>
                    <a:pt x="119464" y="283881"/>
                  </a:lnTo>
                  <a:lnTo>
                    <a:pt x="116952" y="284155"/>
                  </a:lnTo>
                  <a:lnTo>
                    <a:pt x="114113" y="284210"/>
                  </a:lnTo>
                  <a:lnTo>
                    <a:pt x="113127" y="280822"/>
                  </a:lnTo>
                  <a:lnTo>
                    <a:pt x="111734" y="279195"/>
                  </a:lnTo>
                  <a:lnTo>
                    <a:pt x="110514" y="275792"/>
                  </a:lnTo>
                  <a:lnTo>
                    <a:pt x="109778" y="271919"/>
                  </a:lnTo>
                  <a:lnTo>
                    <a:pt x="110256" y="271160"/>
                  </a:lnTo>
                  <a:lnTo>
                    <a:pt x="108065" y="269580"/>
                  </a:lnTo>
                  <a:lnTo>
                    <a:pt x="107502" y="268610"/>
                  </a:lnTo>
                  <a:lnTo>
                    <a:pt x="105210" y="266091"/>
                  </a:lnTo>
                  <a:lnTo>
                    <a:pt x="102604" y="264174"/>
                  </a:lnTo>
                  <a:lnTo>
                    <a:pt x="103183" y="265520"/>
                  </a:lnTo>
                  <a:lnTo>
                    <a:pt x="103887" y="266372"/>
                  </a:lnTo>
                  <a:lnTo>
                    <a:pt x="102589" y="268704"/>
                  </a:lnTo>
                  <a:lnTo>
                    <a:pt x="103856" y="272631"/>
                  </a:lnTo>
                  <a:lnTo>
                    <a:pt x="102745" y="275135"/>
                  </a:lnTo>
                  <a:lnTo>
                    <a:pt x="101705" y="278389"/>
                  </a:lnTo>
                  <a:lnTo>
                    <a:pt x="100711" y="279938"/>
                  </a:lnTo>
                  <a:lnTo>
                    <a:pt x="97574" y="283271"/>
                  </a:lnTo>
                  <a:lnTo>
                    <a:pt x="95031" y="284397"/>
                  </a:lnTo>
                  <a:lnTo>
                    <a:pt x="93373" y="284609"/>
                  </a:lnTo>
                  <a:lnTo>
                    <a:pt x="91902" y="284257"/>
                  </a:lnTo>
                  <a:lnTo>
                    <a:pt x="90103" y="282535"/>
                  </a:lnTo>
                  <a:lnTo>
                    <a:pt x="89664" y="281096"/>
                  </a:lnTo>
                  <a:lnTo>
                    <a:pt x="89375" y="278678"/>
                  </a:lnTo>
                  <a:lnTo>
                    <a:pt x="88741" y="278334"/>
                  </a:lnTo>
                  <a:lnTo>
                    <a:pt x="88060" y="278616"/>
                  </a:lnTo>
                  <a:lnTo>
                    <a:pt x="89125" y="281738"/>
                  </a:lnTo>
                  <a:lnTo>
                    <a:pt x="89109" y="283193"/>
                  </a:lnTo>
                  <a:lnTo>
                    <a:pt x="91026" y="285994"/>
                  </a:lnTo>
                  <a:lnTo>
                    <a:pt x="90345" y="286776"/>
                  </a:lnTo>
                  <a:lnTo>
                    <a:pt x="86871" y="288309"/>
                  </a:lnTo>
                  <a:lnTo>
                    <a:pt x="85690" y="288059"/>
                  </a:lnTo>
                  <a:lnTo>
                    <a:pt x="84853" y="288364"/>
                  </a:lnTo>
                  <a:lnTo>
                    <a:pt x="84626" y="289624"/>
                  </a:lnTo>
                  <a:lnTo>
                    <a:pt x="84188" y="290328"/>
                  </a:lnTo>
                  <a:lnTo>
                    <a:pt x="78719" y="292252"/>
                  </a:lnTo>
                  <a:lnTo>
                    <a:pt x="77577" y="294419"/>
                  </a:lnTo>
                  <a:lnTo>
                    <a:pt x="76873" y="296618"/>
                  </a:lnTo>
                  <a:lnTo>
                    <a:pt x="74151" y="299770"/>
                  </a:lnTo>
                  <a:lnTo>
                    <a:pt x="70505" y="302376"/>
                  </a:lnTo>
                  <a:lnTo>
                    <a:pt x="69605" y="302227"/>
                  </a:lnTo>
                  <a:lnTo>
                    <a:pt x="68573" y="301617"/>
                  </a:lnTo>
                  <a:lnTo>
                    <a:pt x="68713" y="298800"/>
                  </a:lnTo>
                  <a:lnTo>
                    <a:pt x="69965" y="296414"/>
                  </a:lnTo>
                  <a:lnTo>
                    <a:pt x="69566" y="293864"/>
                  </a:lnTo>
                  <a:lnTo>
                    <a:pt x="69261" y="295327"/>
                  </a:lnTo>
                  <a:lnTo>
                    <a:pt x="66906" y="298879"/>
                  </a:lnTo>
                  <a:lnTo>
                    <a:pt x="65834" y="300036"/>
                  </a:lnTo>
                  <a:lnTo>
                    <a:pt x="63675" y="299731"/>
                  </a:lnTo>
                  <a:lnTo>
                    <a:pt x="60687" y="300209"/>
                  </a:lnTo>
                  <a:lnTo>
                    <a:pt x="59560" y="296563"/>
                  </a:lnTo>
                  <a:lnTo>
                    <a:pt x="59583" y="295225"/>
                  </a:lnTo>
                  <a:lnTo>
                    <a:pt x="59364" y="294091"/>
                  </a:lnTo>
                  <a:lnTo>
                    <a:pt x="59709" y="292894"/>
                  </a:lnTo>
                  <a:lnTo>
                    <a:pt x="59599" y="291939"/>
                  </a:lnTo>
                  <a:lnTo>
                    <a:pt x="58879" y="293762"/>
                  </a:lnTo>
                  <a:lnTo>
                    <a:pt x="58606" y="295342"/>
                  </a:lnTo>
                  <a:lnTo>
                    <a:pt x="57510" y="296751"/>
                  </a:lnTo>
                  <a:lnTo>
                    <a:pt x="54514" y="298261"/>
                  </a:lnTo>
                  <a:lnTo>
                    <a:pt x="54389" y="296344"/>
                  </a:lnTo>
                  <a:lnTo>
                    <a:pt x="54287" y="294615"/>
                  </a:lnTo>
                  <a:lnTo>
                    <a:pt x="54928" y="293058"/>
                  </a:lnTo>
                  <a:lnTo>
                    <a:pt x="54834" y="290594"/>
                  </a:lnTo>
                  <a:lnTo>
                    <a:pt x="55789" y="287026"/>
                  </a:lnTo>
                  <a:lnTo>
                    <a:pt x="55710" y="285806"/>
                  </a:lnTo>
                  <a:lnTo>
                    <a:pt x="55421" y="284452"/>
                  </a:lnTo>
                  <a:lnTo>
                    <a:pt x="54889" y="286416"/>
                  </a:lnTo>
                  <a:lnTo>
                    <a:pt x="54584" y="288450"/>
                  </a:lnTo>
                  <a:lnTo>
                    <a:pt x="53982" y="289068"/>
                  </a:lnTo>
                  <a:lnTo>
                    <a:pt x="52878" y="289530"/>
                  </a:lnTo>
                  <a:lnTo>
                    <a:pt x="50860" y="291861"/>
                  </a:lnTo>
                  <a:lnTo>
                    <a:pt x="49679" y="293950"/>
                  </a:lnTo>
                  <a:lnTo>
                    <a:pt x="46550" y="295921"/>
                  </a:lnTo>
                  <a:lnTo>
                    <a:pt x="44899" y="295718"/>
                  </a:lnTo>
                  <a:lnTo>
                    <a:pt x="44687" y="293214"/>
                  </a:lnTo>
                  <a:lnTo>
                    <a:pt x="45939" y="284335"/>
                  </a:lnTo>
                  <a:lnTo>
                    <a:pt x="47167" y="283083"/>
                  </a:lnTo>
                  <a:lnTo>
                    <a:pt x="47739" y="281542"/>
                  </a:lnTo>
                  <a:lnTo>
                    <a:pt x="48763" y="276339"/>
                  </a:lnTo>
                  <a:lnTo>
                    <a:pt x="49914" y="274376"/>
                  </a:lnTo>
                  <a:lnTo>
                    <a:pt x="50367" y="270245"/>
                  </a:lnTo>
                  <a:lnTo>
                    <a:pt x="50837" y="269533"/>
                  </a:lnTo>
                  <a:lnTo>
                    <a:pt x="52378" y="266286"/>
                  </a:lnTo>
                  <a:lnTo>
                    <a:pt x="52910" y="260325"/>
                  </a:lnTo>
                  <a:lnTo>
                    <a:pt x="52276" y="257360"/>
                  </a:lnTo>
                  <a:lnTo>
                    <a:pt x="50829" y="254481"/>
                  </a:lnTo>
                  <a:lnTo>
                    <a:pt x="49437" y="245828"/>
                  </a:lnTo>
                  <a:lnTo>
                    <a:pt x="45806" y="238802"/>
                  </a:lnTo>
                  <a:lnTo>
                    <a:pt x="45509" y="236456"/>
                  </a:lnTo>
                  <a:lnTo>
                    <a:pt x="43717" y="233616"/>
                  </a:lnTo>
                  <a:lnTo>
                    <a:pt x="45368" y="233412"/>
                  </a:lnTo>
                  <a:lnTo>
                    <a:pt x="41973" y="230924"/>
                  </a:lnTo>
                  <a:lnTo>
                    <a:pt x="41503" y="229907"/>
                  </a:lnTo>
                  <a:lnTo>
                    <a:pt x="40823" y="224071"/>
                  </a:lnTo>
                  <a:lnTo>
                    <a:pt x="40956" y="220809"/>
                  </a:lnTo>
                  <a:lnTo>
                    <a:pt x="40463" y="221239"/>
                  </a:lnTo>
                  <a:lnTo>
                    <a:pt x="40001" y="223249"/>
                  </a:lnTo>
                  <a:lnTo>
                    <a:pt x="38671" y="224071"/>
                  </a:lnTo>
                  <a:lnTo>
                    <a:pt x="39266" y="227552"/>
                  </a:lnTo>
                  <a:lnTo>
                    <a:pt x="39110" y="228397"/>
                  </a:lnTo>
                  <a:lnTo>
                    <a:pt x="38405" y="229751"/>
                  </a:lnTo>
                  <a:lnTo>
                    <a:pt x="35573" y="228342"/>
                  </a:lnTo>
                  <a:lnTo>
                    <a:pt x="33492" y="226809"/>
                  </a:lnTo>
                  <a:lnTo>
                    <a:pt x="31137" y="223077"/>
                  </a:lnTo>
                  <a:lnTo>
                    <a:pt x="28829" y="218892"/>
                  </a:lnTo>
                  <a:lnTo>
                    <a:pt x="29643" y="218243"/>
                  </a:lnTo>
                  <a:lnTo>
                    <a:pt x="30707" y="218164"/>
                  </a:lnTo>
                  <a:lnTo>
                    <a:pt x="33985" y="221278"/>
                  </a:lnTo>
                  <a:lnTo>
                    <a:pt x="36105" y="221927"/>
                  </a:lnTo>
                  <a:lnTo>
                    <a:pt x="37451" y="221153"/>
                  </a:lnTo>
                  <a:lnTo>
                    <a:pt x="39117" y="219823"/>
                  </a:lnTo>
                  <a:lnTo>
                    <a:pt x="39915" y="217241"/>
                  </a:lnTo>
                  <a:lnTo>
                    <a:pt x="39101" y="216294"/>
                  </a:lnTo>
                  <a:lnTo>
                    <a:pt x="37498" y="215778"/>
                  </a:lnTo>
                  <a:lnTo>
                    <a:pt x="36442" y="215082"/>
                  </a:lnTo>
                  <a:lnTo>
                    <a:pt x="34908" y="213329"/>
                  </a:lnTo>
                  <a:lnTo>
                    <a:pt x="34720" y="212438"/>
                  </a:lnTo>
                  <a:lnTo>
                    <a:pt x="34243" y="211295"/>
                  </a:lnTo>
                  <a:lnTo>
                    <a:pt x="32694" y="210490"/>
                  </a:lnTo>
                  <a:lnTo>
                    <a:pt x="31442" y="209465"/>
                  </a:lnTo>
                  <a:lnTo>
                    <a:pt x="32498" y="207657"/>
                  </a:lnTo>
                  <a:lnTo>
                    <a:pt x="33539" y="206312"/>
                  </a:lnTo>
                  <a:lnTo>
                    <a:pt x="30785" y="206374"/>
                  </a:lnTo>
                  <a:lnTo>
                    <a:pt x="27656" y="204058"/>
                  </a:lnTo>
                  <a:lnTo>
                    <a:pt x="27007" y="203386"/>
                  </a:lnTo>
                  <a:lnTo>
                    <a:pt x="25966" y="202924"/>
                  </a:lnTo>
                  <a:lnTo>
                    <a:pt x="23502" y="202650"/>
                  </a:lnTo>
                  <a:lnTo>
                    <a:pt x="21452" y="203331"/>
                  </a:lnTo>
                  <a:lnTo>
                    <a:pt x="22383" y="206640"/>
                  </a:lnTo>
                  <a:lnTo>
                    <a:pt x="22203" y="207736"/>
                  </a:lnTo>
                  <a:lnTo>
                    <a:pt x="20857" y="207571"/>
                  </a:lnTo>
                  <a:lnTo>
                    <a:pt x="18056" y="202533"/>
                  </a:lnTo>
                  <a:lnTo>
                    <a:pt x="18902" y="201258"/>
                  </a:lnTo>
                  <a:lnTo>
                    <a:pt x="20106" y="200061"/>
                  </a:lnTo>
                  <a:lnTo>
                    <a:pt x="19512" y="199889"/>
                  </a:lnTo>
                  <a:lnTo>
                    <a:pt x="18346" y="199967"/>
                  </a:lnTo>
                  <a:lnTo>
                    <a:pt x="19488" y="195492"/>
                  </a:lnTo>
                  <a:lnTo>
                    <a:pt x="18792" y="194827"/>
                  </a:lnTo>
                  <a:lnTo>
                    <a:pt x="18432" y="196227"/>
                  </a:lnTo>
                  <a:lnTo>
                    <a:pt x="17814" y="197573"/>
                  </a:lnTo>
                  <a:lnTo>
                    <a:pt x="15428" y="200734"/>
                  </a:lnTo>
                  <a:lnTo>
                    <a:pt x="14246" y="200139"/>
                  </a:lnTo>
                  <a:lnTo>
                    <a:pt x="13433" y="199349"/>
                  </a:lnTo>
                  <a:lnTo>
                    <a:pt x="14575" y="197690"/>
                  </a:lnTo>
                  <a:lnTo>
                    <a:pt x="15193" y="197244"/>
                  </a:lnTo>
                  <a:lnTo>
                    <a:pt x="15623" y="196353"/>
                  </a:lnTo>
                  <a:lnTo>
                    <a:pt x="14739" y="194616"/>
                  </a:lnTo>
                  <a:lnTo>
                    <a:pt x="13331" y="193348"/>
                  </a:lnTo>
                  <a:lnTo>
                    <a:pt x="12205" y="191166"/>
                  </a:lnTo>
                  <a:lnTo>
                    <a:pt x="11618" y="191134"/>
                  </a:lnTo>
                  <a:lnTo>
                    <a:pt x="12134" y="193708"/>
                  </a:lnTo>
                  <a:lnTo>
                    <a:pt x="11923" y="197385"/>
                  </a:lnTo>
                  <a:lnTo>
                    <a:pt x="9404" y="193325"/>
                  </a:lnTo>
                  <a:lnTo>
                    <a:pt x="4358" y="187551"/>
                  </a:lnTo>
                  <a:lnTo>
                    <a:pt x="3169" y="185814"/>
                  </a:lnTo>
                  <a:lnTo>
                    <a:pt x="2902" y="184117"/>
                  </a:lnTo>
                  <a:lnTo>
                    <a:pt x="2339" y="182552"/>
                  </a:lnTo>
                  <a:lnTo>
                    <a:pt x="1948" y="180839"/>
                  </a:lnTo>
                  <a:lnTo>
                    <a:pt x="1862" y="179516"/>
                  </a:lnTo>
                  <a:lnTo>
                    <a:pt x="767" y="178320"/>
                  </a:lnTo>
                  <a:lnTo>
                    <a:pt x="274" y="176223"/>
                  </a:lnTo>
                  <a:lnTo>
                    <a:pt x="0" y="174095"/>
                  </a:lnTo>
                  <a:lnTo>
                    <a:pt x="626" y="172577"/>
                  </a:lnTo>
                  <a:lnTo>
                    <a:pt x="2198" y="170942"/>
                  </a:lnTo>
                  <a:lnTo>
                    <a:pt x="3317" y="170653"/>
                  </a:lnTo>
                  <a:lnTo>
                    <a:pt x="4240" y="171372"/>
                  </a:lnTo>
                  <a:lnTo>
                    <a:pt x="6415" y="172452"/>
                  </a:lnTo>
                  <a:lnTo>
                    <a:pt x="7886" y="173461"/>
                  </a:lnTo>
                  <a:lnTo>
                    <a:pt x="8535" y="174783"/>
                  </a:lnTo>
                  <a:lnTo>
                    <a:pt x="9224" y="174619"/>
                  </a:lnTo>
                  <a:lnTo>
                    <a:pt x="9920" y="173774"/>
                  </a:lnTo>
                  <a:lnTo>
                    <a:pt x="9779" y="172733"/>
                  </a:lnTo>
                  <a:lnTo>
                    <a:pt x="9075" y="169995"/>
                  </a:lnTo>
                  <a:lnTo>
                    <a:pt x="8880" y="166670"/>
                  </a:lnTo>
                  <a:lnTo>
                    <a:pt x="8848" y="158878"/>
                  </a:lnTo>
                  <a:lnTo>
                    <a:pt x="8676" y="157986"/>
                  </a:lnTo>
                  <a:lnTo>
                    <a:pt x="9889" y="157204"/>
                  </a:lnTo>
                  <a:lnTo>
                    <a:pt x="10382" y="156312"/>
                  </a:lnTo>
                  <a:lnTo>
                    <a:pt x="10875" y="154982"/>
                  </a:lnTo>
                  <a:lnTo>
                    <a:pt x="11187" y="154395"/>
                  </a:lnTo>
                  <a:lnTo>
                    <a:pt x="11892" y="154356"/>
                  </a:lnTo>
                  <a:lnTo>
                    <a:pt x="13002" y="155006"/>
                  </a:lnTo>
                  <a:lnTo>
                    <a:pt x="14817" y="157235"/>
                  </a:lnTo>
                  <a:lnTo>
                    <a:pt x="16030" y="157736"/>
                  </a:lnTo>
                  <a:lnTo>
                    <a:pt x="17235" y="157384"/>
                  </a:lnTo>
                  <a:lnTo>
                    <a:pt x="18495" y="154043"/>
                  </a:lnTo>
                  <a:lnTo>
                    <a:pt x="18956" y="153136"/>
                  </a:lnTo>
                  <a:lnTo>
                    <a:pt x="19566" y="152541"/>
                  </a:lnTo>
                  <a:lnTo>
                    <a:pt x="20685" y="152643"/>
                  </a:lnTo>
                  <a:lnTo>
                    <a:pt x="21334" y="152041"/>
                  </a:lnTo>
                  <a:lnTo>
                    <a:pt x="21577" y="150593"/>
                  </a:lnTo>
                  <a:lnTo>
                    <a:pt x="21569" y="148982"/>
                  </a:lnTo>
                  <a:lnTo>
                    <a:pt x="20325" y="144569"/>
                  </a:lnTo>
                  <a:lnTo>
                    <a:pt x="19950" y="142527"/>
                  </a:lnTo>
                  <a:lnTo>
                    <a:pt x="19746" y="140517"/>
                  </a:lnTo>
                  <a:lnTo>
                    <a:pt x="20529" y="138443"/>
                  </a:lnTo>
                  <a:lnTo>
                    <a:pt x="21593" y="136018"/>
                  </a:lnTo>
                  <a:lnTo>
                    <a:pt x="21343" y="133898"/>
                  </a:lnTo>
                  <a:lnTo>
                    <a:pt x="21632" y="133076"/>
                  </a:lnTo>
                  <a:lnTo>
                    <a:pt x="22500" y="132959"/>
                  </a:lnTo>
                  <a:lnTo>
                    <a:pt x="23588" y="133468"/>
                  </a:lnTo>
                  <a:lnTo>
                    <a:pt x="24785" y="133116"/>
                  </a:lnTo>
                  <a:lnTo>
                    <a:pt x="25692" y="131817"/>
                  </a:lnTo>
                  <a:lnTo>
                    <a:pt x="26060" y="130683"/>
                  </a:lnTo>
                  <a:lnTo>
                    <a:pt x="26608" y="125777"/>
                  </a:lnTo>
                  <a:lnTo>
                    <a:pt x="26975" y="121279"/>
                  </a:lnTo>
                  <a:lnTo>
                    <a:pt x="27132" y="117610"/>
                  </a:lnTo>
                  <a:lnTo>
                    <a:pt x="26201" y="115411"/>
                  </a:lnTo>
                  <a:lnTo>
                    <a:pt x="24769" y="109497"/>
                  </a:lnTo>
                  <a:lnTo>
                    <a:pt x="25184" y="108487"/>
                  </a:lnTo>
                  <a:lnTo>
                    <a:pt x="25833" y="108253"/>
                  </a:lnTo>
                  <a:lnTo>
                    <a:pt x="27953" y="110326"/>
                  </a:lnTo>
                  <a:lnTo>
                    <a:pt x="28868" y="110670"/>
                  </a:lnTo>
                  <a:lnTo>
                    <a:pt x="30410" y="110349"/>
                  </a:lnTo>
                  <a:lnTo>
                    <a:pt x="31927" y="109888"/>
                  </a:lnTo>
                  <a:lnTo>
                    <a:pt x="33030" y="109857"/>
                  </a:lnTo>
                  <a:lnTo>
                    <a:pt x="34619" y="110569"/>
                  </a:lnTo>
                  <a:lnTo>
                    <a:pt x="36801" y="111359"/>
                  </a:lnTo>
                  <a:lnTo>
                    <a:pt x="40220" y="112337"/>
                  </a:lnTo>
                  <a:lnTo>
                    <a:pt x="41621" y="113072"/>
                  </a:lnTo>
                  <a:lnTo>
                    <a:pt x="42779" y="112970"/>
                  </a:lnTo>
                  <a:lnTo>
                    <a:pt x="43717" y="110670"/>
                  </a:lnTo>
                  <a:lnTo>
                    <a:pt x="44805" y="107314"/>
                  </a:lnTo>
                  <a:lnTo>
                    <a:pt x="46416" y="102315"/>
                  </a:lnTo>
                  <a:lnTo>
                    <a:pt x="48263" y="98677"/>
                  </a:lnTo>
                  <a:lnTo>
                    <a:pt x="48756" y="97707"/>
                  </a:lnTo>
                  <a:lnTo>
                    <a:pt x="50813" y="94742"/>
                  </a:lnTo>
                  <a:lnTo>
                    <a:pt x="52808" y="91628"/>
                  </a:lnTo>
                  <a:lnTo>
                    <a:pt x="54553" y="87693"/>
                  </a:lnTo>
                  <a:lnTo>
                    <a:pt x="55523" y="84853"/>
                  </a:lnTo>
                  <a:lnTo>
                    <a:pt x="55437" y="83671"/>
                  </a:lnTo>
                  <a:lnTo>
                    <a:pt x="54811" y="82694"/>
                  </a:lnTo>
                  <a:lnTo>
                    <a:pt x="53504" y="82068"/>
                  </a:lnTo>
                  <a:lnTo>
                    <a:pt x="52425" y="81418"/>
                  </a:lnTo>
                  <a:lnTo>
                    <a:pt x="52128" y="80832"/>
                  </a:lnTo>
                  <a:lnTo>
                    <a:pt x="52159" y="80167"/>
                  </a:lnTo>
                  <a:lnTo>
                    <a:pt x="52714" y="78320"/>
                  </a:lnTo>
                  <a:lnTo>
                    <a:pt x="53661" y="76138"/>
                  </a:lnTo>
                  <a:lnTo>
                    <a:pt x="54647" y="74956"/>
                  </a:lnTo>
                  <a:lnTo>
                    <a:pt x="57236" y="73493"/>
                  </a:lnTo>
                  <a:lnTo>
                    <a:pt x="58887" y="71608"/>
                  </a:lnTo>
                  <a:lnTo>
                    <a:pt x="60749" y="69112"/>
                  </a:lnTo>
                  <a:lnTo>
                    <a:pt x="61758" y="67414"/>
                  </a:lnTo>
                  <a:lnTo>
                    <a:pt x="62267" y="63956"/>
                  </a:lnTo>
                  <a:lnTo>
                    <a:pt x="62822" y="63268"/>
                  </a:lnTo>
                  <a:lnTo>
                    <a:pt x="63965" y="62149"/>
                  </a:lnTo>
                  <a:lnTo>
                    <a:pt x="64833" y="60843"/>
                  </a:lnTo>
                  <a:lnTo>
                    <a:pt x="64763" y="60131"/>
                  </a:lnTo>
                  <a:lnTo>
                    <a:pt x="64301" y="59622"/>
                  </a:lnTo>
                  <a:lnTo>
                    <a:pt x="63440" y="57197"/>
                  </a:lnTo>
                  <a:lnTo>
                    <a:pt x="63041" y="53395"/>
                  </a:lnTo>
                  <a:lnTo>
                    <a:pt x="63229" y="50305"/>
                  </a:lnTo>
                  <a:lnTo>
                    <a:pt x="63878" y="49045"/>
                  </a:lnTo>
                  <a:lnTo>
                    <a:pt x="64739" y="47293"/>
                  </a:lnTo>
                  <a:lnTo>
                    <a:pt x="66335" y="46213"/>
                  </a:lnTo>
                  <a:lnTo>
                    <a:pt x="68612" y="45462"/>
                  </a:lnTo>
                  <a:lnTo>
                    <a:pt x="72093" y="43412"/>
                  </a:lnTo>
                  <a:lnTo>
                    <a:pt x="78125" y="38655"/>
                  </a:lnTo>
                  <a:lnTo>
                    <a:pt x="80300" y="37106"/>
                  </a:lnTo>
                  <a:lnTo>
                    <a:pt x="81786" y="36301"/>
                  </a:lnTo>
                  <a:lnTo>
                    <a:pt x="83233" y="34306"/>
                  </a:lnTo>
                  <a:lnTo>
                    <a:pt x="85221" y="32123"/>
                  </a:lnTo>
                  <a:lnTo>
                    <a:pt x="88060" y="31035"/>
                  </a:lnTo>
                  <a:lnTo>
                    <a:pt x="89884" y="30613"/>
                  </a:lnTo>
                  <a:lnTo>
                    <a:pt x="98489" y="29119"/>
                  </a:lnTo>
                  <a:lnTo>
                    <a:pt x="99936" y="29306"/>
                  </a:lnTo>
                  <a:lnTo>
                    <a:pt x="101392" y="30175"/>
                  </a:lnTo>
                  <a:lnTo>
                    <a:pt x="103199" y="33085"/>
                  </a:lnTo>
                  <a:lnTo>
                    <a:pt x="104803" y="34180"/>
                  </a:lnTo>
                  <a:lnTo>
                    <a:pt x="106664" y="34947"/>
                  </a:lnTo>
                  <a:lnTo>
                    <a:pt x="108065" y="34619"/>
                  </a:lnTo>
                  <a:lnTo>
                    <a:pt x="108104" y="33445"/>
                  </a:lnTo>
                  <a:lnTo>
                    <a:pt x="103676" y="26654"/>
                  </a:lnTo>
                  <a:lnTo>
                    <a:pt x="103277" y="24800"/>
                  </a:lnTo>
                  <a:lnTo>
                    <a:pt x="103121" y="23024"/>
                  </a:lnTo>
                  <a:lnTo>
                    <a:pt x="103621" y="21616"/>
                  </a:lnTo>
                  <a:lnTo>
                    <a:pt x="105006" y="20270"/>
                  </a:lnTo>
                  <a:lnTo>
                    <a:pt x="106915" y="18753"/>
                  </a:lnTo>
                  <a:lnTo>
                    <a:pt x="109293" y="16852"/>
                  </a:lnTo>
                  <a:lnTo>
                    <a:pt x="110788" y="15537"/>
                  </a:lnTo>
                  <a:lnTo>
                    <a:pt x="112548" y="15115"/>
                  </a:lnTo>
                  <a:lnTo>
                    <a:pt x="113181" y="14356"/>
                  </a:lnTo>
                  <a:lnTo>
                    <a:pt x="113361" y="13253"/>
                  </a:lnTo>
                  <a:lnTo>
                    <a:pt x="113268" y="12048"/>
                  </a:lnTo>
                  <a:lnTo>
                    <a:pt x="112462" y="10687"/>
                  </a:lnTo>
                  <a:lnTo>
                    <a:pt x="112626" y="8973"/>
                  </a:lnTo>
                  <a:lnTo>
                    <a:pt x="112892" y="7417"/>
                  </a:lnTo>
                  <a:lnTo>
                    <a:pt x="113643" y="6509"/>
                  </a:lnTo>
                  <a:lnTo>
                    <a:pt x="115286" y="4045"/>
                  </a:lnTo>
                  <a:lnTo>
                    <a:pt x="116303" y="2261"/>
                  </a:lnTo>
                  <a:lnTo>
                    <a:pt x="116835" y="1502"/>
                  </a:lnTo>
                  <a:lnTo>
                    <a:pt x="117625" y="164"/>
                  </a:lnTo>
                  <a:lnTo>
                    <a:pt x="118971" y="0"/>
                  </a:lnTo>
                  <a:lnTo>
                    <a:pt x="120285" y="422"/>
                  </a:lnTo>
                  <a:lnTo>
                    <a:pt x="121067" y="1181"/>
                  </a:lnTo>
                  <a:lnTo>
                    <a:pt x="121850" y="2730"/>
                  </a:lnTo>
                  <a:lnTo>
                    <a:pt x="122703" y="3998"/>
                  </a:lnTo>
                  <a:lnTo>
                    <a:pt x="123751" y="3998"/>
                  </a:lnTo>
                  <a:lnTo>
                    <a:pt x="124815" y="3818"/>
                  </a:lnTo>
                  <a:lnTo>
                    <a:pt x="125308" y="3990"/>
                  </a:lnTo>
                  <a:lnTo>
                    <a:pt x="126325" y="5046"/>
                  </a:lnTo>
                  <a:lnTo>
                    <a:pt x="128265" y="7581"/>
                  </a:lnTo>
                  <a:lnTo>
                    <a:pt x="129126" y="8222"/>
                  </a:lnTo>
                  <a:lnTo>
                    <a:pt x="129939" y="9302"/>
                  </a:lnTo>
                  <a:lnTo>
                    <a:pt x="130370" y="11461"/>
                  </a:lnTo>
                  <a:lnTo>
                    <a:pt x="130636" y="13628"/>
                  </a:lnTo>
                  <a:lnTo>
                    <a:pt x="133069" y="21147"/>
                  </a:lnTo>
                  <a:lnTo>
                    <a:pt x="133796" y="22727"/>
                  </a:lnTo>
                  <a:lnTo>
                    <a:pt x="134336" y="23932"/>
                  </a:lnTo>
                  <a:lnTo>
                    <a:pt x="135470" y="24229"/>
                  </a:lnTo>
                  <a:lnTo>
                    <a:pt x="136394" y="23024"/>
                  </a:lnTo>
                  <a:lnTo>
                    <a:pt x="136753" y="21733"/>
                  </a:lnTo>
                  <a:lnTo>
                    <a:pt x="137708" y="21295"/>
                  </a:lnTo>
                  <a:lnTo>
                    <a:pt x="138850" y="21530"/>
                  </a:lnTo>
                  <a:lnTo>
                    <a:pt x="140947" y="22735"/>
                  </a:lnTo>
                  <a:lnTo>
                    <a:pt x="142073" y="23384"/>
                  </a:lnTo>
                  <a:lnTo>
                    <a:pt x="142637" y="27092"/>
                  </a:lnTo>
                  <a:lnTo>
                    <a:pt x="142762" y="31434"/>
                  </a:lnTo>
                  <a:lnTo>
                    <a:pt x="142598" y="32780"/>
                  </a:lnTo>
                  <a:lnTo>
                    <a:pt x="143513" y="36355"/>
                  </a:lnTo>
                  <a:lnTo>
                    <a:pt x="143795" y="40455"/>
                  </a:lnTo>
                  <a:lnTo>
                    <a:pt x="143991" y="42700"/>
                  </a:lnTo>
                  <a:lnTo>
                    <a:pt x="144014" y="44836"/>
                  </a:lnTo>
                  <a:lnTo>
                    <a:pt x="143850" y="47637"/>
                  </a:lnTo>
                  <a:lnTo>
                    <a:pt x="143356" y="51384"/>
                  </a:lnTo>
                  <a:lnTo>
                    <a:pt x="142535" y="54584"/>
                  </a:lnTo>
                  <a:lnTo>
                    <a:pt x="142833" y="57244"/>
                  </a:lnTo>
                  <a:lnTo>
                    <a:pt x="142340" y="58457"/>
                  </a:lnTo>
                  <a:lnTo>
                    <a:pt x="140337" y="59075"/>
                  </a:lnTo>
                  <a:lnTo>
                    <a:pt x="140165" y="60092"/>
                  </a:lnTo>
                  <a:lnTo>
                    <a:pt x="140752" y="61758"/>
                  </a:lnTo>
                  <a:lnTo>
                    <a:pt x="142152" y="63847"/>
                  </a:lnTo>
                  <a:lnTo>
                    <a:pt x="142191" y="65161"/>
                  </a:lnTo>
                  <a:lnTo>
                    <a:pt x="141510" y="66053"/>
                  </a:lnTo>
                  <a:lnTo>
                    <a:pt x="140040" y="66139"/>
                  </a:lnTo>
                  <a:lnTo>
                    <a:pt x="137997" y="66969"/>
                  </a:lnTo>
                  <a:lnTo>
                    <a:pt x="136589" y="69660"/>
                  </a:lnTo>
                  <a:lnTo>
                    <a:pt x="135103" y="71866"/>
                  </a:lnTo>
                  <a:lnTo>
                    <a:pt x="134289" y="72304"/>
                  </a:lnTo>
                  <a:lnTo>
                    <a:pt x="131567" y="71678"/>
                  </a:lnTo>
                  <a:lnTo>
                    <a:pt x="130917" y="72241"/>
                  </a:lnTo>
                  <a:lnTo>
                    <a:pt x="129963" y="75997"/>
                  </a:lnTo>
                  <a:lnTo>
                    <a:pt x="129181" y="77616"/>
                  </a:lnTo>
                  <a:lnTo>
                    <a:pt x="128015" y="78977"/>
                  </a:lnTo>
                  <a:lnTo>
                    <a:pt x="126943" y="79783"/>
                  </a:lnTo>
                  <a:lnTo>
                    <a:pt x="125973" y="80347"/>
                  </a:lnTo>
                  <a:lnTo>
                    <a:pt x="123814" y="79971"/>
                  </a:lnTo>
                  <a:lnTo>
                    <a:pt x="122671" y="82232"/>
                  </a:lnTo>
                  <a:lnTo>
                    <a:pt x="121529" y="85213"/>
                  </a:lnTo>
                  <a:lnTo>
                    <a:pt x="121435" y="86754"/>
                  </a:lnTo>
                  <a:lnTo>
                    <a:pt x="122030" y="89179"/>
                  </a:lnTo>
                  <a:lnTo>
                    <a:pt x="121717" y="89852"/>
                  </a:lnTo>
                  <a:lnTo>
                    <a:pt x="120551" y="90376"/>
                  </a:lnTo>
                  <a:lnTo>
                    <a:pt x="118635" y="91464"/>
                  </a:lnTo>
                  <a:lnTo>
                    <a:pt x="117453" y="94914"/>
                  </a:lnTo>
                  <a:lnTo>
                    <a:pt x="117500" y="98262"/>
                  </a:lnTo>
                  <a:lnTo>
                    <a:pt x="118204" y="99405"/>
                  </a:lnTo>
                  <a:lnTo>
                    <a:pt x="119527" y="99905"/>
                  </a:lnTo>
                  <a:lnTo>
                    <a:pt x="120473" y="100930"/>
                  </a:lnTo>
                  <a:lnTo>
                    <a:pt x="120567" y="102542"/>
                  </a:lnTo>
                  <a:lnTo>
                    <a:pt x="121381" y="104552"/>
                  </a:lnTo>
                  <a:lnTo>
                    <a:pt x="120997" y="106892"/>
                  </a:lnTo>
                  <a:lnTo>
                    <a:pt x="118306" y="110295"/>
                  </a:lnTo>
                  <a:lnTo>
                    <a:pt x="118228" y="112149"/>
                  </a:lnTo>
                  <a:lnTo>
                    <a:pt x="119659" y="112720"/>
                  </a:lnTo>
                  <a:lnTo>
                    <a:pt x="120896" y="112454"/>
                  </a:lnTo>
                  <a:lnTo>
                    <a:pt x="122421" y="111648"/>
                  </a:lnTo>
                  <a:lnTo>
                    <a:pt x="124213" y="110349"/>
                  </a:lnTo>
                  <a:lnTo>
                    <a:pt x="128156" y="108456"/>
                  </a:lnTo>
                  <a:lnTo>
                    <a:pt x="132451" y="107376"/>
                  </a:lnTo>
                  <a:lnTo>
                    <a:pt x="135846" y="107173"/>
                  </a:lnTo>
                  <a:lnTo>
                    <a:pt x="138748" y="107251"/>
                  </a:lnTo>
                  <a:lnTo>
                    <a:pt x="140172" y="107650"/>
                  </a:lnTo>
                  <a:lnTo>
                    <a:pt x="140603" y="108347"/>
                  </a:lnTo>
                  <a:lnTo>
                    <a:pt x="144577" y="107243"/>
                  </a:lnTo>
                  <a:lnTo>
                    <a:pt x="145406" y="107181"/>
                  </a:lnTo>
                  <a:lnTo>
                    <a:pt x="146126" y="107118"/>
                  </a:lnTo>
                  <a:lnTo>
                    <a:pt x="146103" y="107854"/>
                  </a:lnTo>
                  <a:lnTo>
                    <a:pt x="143192" y="110881"/>
                  </a:lnTo>
                  <a:lnTo>
                    <a:pt x="142653" y="112290"/>
                  </a:lnTo>
                  <a:lnTo>
                    <a:pt x="142746" y="113800"/>
                  </a:lnTo>
                  <a:lnTo>
                    <a:pt x="143936" y="115200"/>
                  </a:lnTo>
                  <a:lnTo>
                    <a:pt x="145085" y="116280"/>
                  </a:lnTo>
                  <a:lnTo>
                    <a:pt x="146063" y="118987"/>
                  </a:lnTo>
                  <a:lnTo>
                    <a:pt x="145305" y="121459"/>
                  </a:lnTo>
                  <a:lnTo>
                    <a:pt x="145790" y="122358"/>
                  </a:lnTo>
                  <a:lnTo>
                    <a:pt x="146643" y="123368"/>
                  </a:lnTo>
                  <a:lnTo>
                    <a:pt x="147159" y="124792"/>
                  </a:lnTo>
                  <a:lnTo>
                    <a:pt x="147229" y="126521"/>
                  </a:lnTo>
                  <a:lnTo>
                    <a:pt x="146744" y="129282"/>
                  </a:lnTo>
                  <a:lnTo>
                    <a:pt x="150945" y="130722"/>
                  </a:lnTo>
                  <a:lnTo>
                    <a:pt x="154575" y="131371"/>
                  </a:lnTo>
                  <a:lnTo>
                    <a:pt x="157220" y="131543"/>
                  </a:lnTo>
                  <a:lnTo>
                    <a:pt x="158917" y="132177"/>
                  </a:lnTo>
                  <a:lnTo>
                    <a:pt x="159943" y="132725"/>
                  </a:lnTo>
                  <a:lnTo>
                    <a:pt x="160662" y="133710"/>
                  </a:lnTo>
                  <a:lnTo>
                    <a:pt x="160873" y="134790"/>
                  </a:lnTo>
                  <a:lnTo>
                    <a:pt x="159989" y="135549"/>
                  </a:lnTo>
                  <a:lnTo>
                    <a:pt x="158198" y="137966"/>
                  </a:lnTo>
                  <a:lnTo>
                    <a:pt x="157165" y="141197"/>
                  </a:lnTo>
                  <a:lnTo>
                    <a:pt x="157275" y="143615"/>
                  </a:lnTo>
                  <a:lnTo>
                    <a:pt x="157149" y="145711"/>
                  </a:lnTo>
                  <a:lnTo>
                    <a:pt x="155068" y="148731"/>
                  </a:lnTo>
                  <a:lnTo>
                    <a:pt x="154247" y="150805"/>
                  </a:lnTo>
                  <a:lnTo>
                    <a:pt x="153519" y="152925"/>
                  </a:lnTo>
                  <a:lnTo>
                    <a:pt x="153543" y="153848"/>
                  </a:lnTo>
                  <a:lnTo>
                    <a:pt x="153973" y="154489"/>
                  </a:lnTo>
                  <a:lnTo>
                    <a:pt x="154857" y="154865"/>
                  </a:lnTo>
                  <a:lnTo>
                    <a:pt x="156390" y="155092"/>
                  </a:lnTo>
                  <a:lnTo>
                    <a:pt x="158268" y="154849"/>
                  </a:lnTo>
                  <a:lnTo>
                    <a:pt x="162743" y="155358"/>
                  </a:lnTo>
                  <a:lnTo>
                    <a:pt x="167852" y="156289"/>
                  </a:lnTo>
                  <a:lnTo>
                    <a:pt x="169878" y="156797"/>
                  </a:lnTo>
                  <a:lnTo>
                    <a:pt x="170543" y="157736"/>
                  </a:lnTo>
                  <a:lnTo>
                    <a:pt x="170379" y="159778"/>
                  </a:lnTo>
                  <a:lnTo>
                    <a:pt x="170058" y="161679"/>
                  </a:lnTo>
                  <a:lnTo>
                    <a:pt x="170387" y="163142"/>
                  </a:lnTo>
                  <a:lnTo>
                    <a:pt x="171208" y="164480"/>
                  </a:lnTo>
                  <a:lnTo>
                    <a:pt x="172593" y="164926"/>
                  </a:lnTo>
                  <a:lnTo>
                    <a:pt x="173782" y="165442"/>
                  </a:lnTo>
                  <a:lnTo>
                    <a:pt x="174009" y="166467"/>
                  </a:lnTo>
                  <a:lnTo>
                    <a:pt x="173641" y="167860"/>
                  </a:lnTo>
                  <a:lnTo>
                    <a:pt x="174243" y="168955"/>
                  </a:lnTo>
                  <a:lnTo>
                    <a:pt x="174924" y="169675"/>
                  </a:lnTo>
                  <a:lnTo>
                    <a:pt x="176395" y="170089"/>
                  </a:lnTo>
                  <a:lnTo>
                    <a:pt x="179376" y="169197"/>
                  </a:lnTo>
                  <a:lnTo>
                    <a:pt x="181465" y="169596"/>
                  </a:lnTo>
                  <a:lnTo>
                    <a:pt x="183350" y="170207"/>
                  </a:lnTo>
                  <a:lnTo>
                    <a:pt x="184954" y="169886"/>
                  </a:lnTo>
                  <a:lnTo>
                    <a:pt x="186542" y="169103"/>
                  </a:lnTo>
                  <a:lnTo>
                    <a:pt x="190016" y="165575"/>
                  </a:lnTo>
                  <a:lnTo>
                    <a:pt x="194060" y="163666"/>
                  </a:lnTo>
                  <a:lnTo>
                    <a:pt x="195390" y="163213"/>
                  </a:lnTo>
                  <a:lnTo>
                    <a:pt x="196282" y="163439"/>
                  </a:lnTo>
                  <a:lnTo>
                    <a:pt x="196501" y="163682"/>
                  </a:lnTo>
                  <a:lnTo>
                    <a:pt x="196446" y="164402"/>
                  </a:lnTo>
                  <a:lnTo>
                    <a:pt x="196869" y="167304"/>
                  </a:lnTo>
                  <a:lnTo>
                    <a:pt x="196697" y="167648"/>
                  </a:lnTo>
                  <a:close/>
                  <a:moveTo>
                    <a:pt x="18213" y="206014"/>
                  </a:moveTo>
                  <a:lnTo>
                    <a:pt x="18502" y="208221"/>
                  </a:lnTo>
                  <a:lnTo>
                    <a:pt x="17446" y="207313"/>
                  </a:lnTo>
                  <a:lnTo>
                    <a:pt x="16069" y="204246"/>
                  </a:lnTo>
                  <a:lnTo>
                    <a:pt x="16109" y="202236"/>
                  </a:lnTo>
                  <a:lnTo>
                    <a:pt x="17094" y="203174"/>
                  </a:lnTo>
                  <a:lnTo>
                    <a:pt x="18213" y="206014"/>
                  </a:lnTo>
                  <a:close/>
                  <a:moveTo>
                    <a:pt x="28790" y="206742"/>
                  </a:moveTo>
                  <a:lnTo>
                    <a:pt x="29268" y="209942"/>
                  </a:lnTo>
                  <a:lnTo>
                    <a:pt x="27765" y="208745"/>
                  </a:lnTo>
                  <a:lnTo>
                    <a:pt x="27210" y="207094"/>
                  </a:lnTo>
                  <a:lnTo>
                    <a:pt x="27061" y="205404"/>
                  </a:lnTo>
                  <a:lnTo>
                    <a:pt x="28790" y="206742"/>
                  </a:lnTo>
                  <a:close/>
                  <a:moveTo>
                    <a:pt x="33688" y="214495"/>
                  </a:moveTo>
                  <a:lnTo>
                    <a:pt x="36199" y="216412"/>
                  </a:lnTo>
                  <a:lnTo>
                    <a:pt x="37200" y="216279"/>
                  </a:lnTo>
                  <a:lnTo>
                    <a:pt x="38757" y="217491"/>
                  </a:lnTo>
                  <a:lnTo>
                    <a:pt x="38796" y="217969"/>
                  </a:lnTo>
                  <a:lnTo>
                    <a:pt x="38499" y="218954"/>
                  </a:lnTo>
                  <a:lnTo>
                    <a:pt x="37795" y="219729"/>
                  </a:lnTo>
                  <a:lnTo>
                    <a:pt x="35894" y="220504"/>
                  </a:lnTo>
                  <a:lnTo>
                    <a:pt x="34588" y="219878"/>
                  </a:lnTo>
                  <a:lnTo>
                    <a:pt x="34071" y="217781"/>
                  </a:lnTo>
                  <a:lnTo>
                    <a:pt x="32538" y="216795"/>
                  </a:lnTo>
                  <a:lnTo>
                    <a:pt x="32138" y="215958"/>
                  </a:lnTo>
                  <a:lnTo>
                    <a:pt x="33109" y="214816"/>
                  </a:lnTo>
                  <a:lnTo>
                    <a:pt x="33688" y="214495"/>
                  </a:lnTo>
                  <a:close/>
                  <a:moveTo>
                    <a:pt x="33164" y="234679"/>
                  </a:moveTo>
                  <a:lnTo>
                    <a:pt x="32796" y="234875"/>
                  </a:lnTo>
                  <a:lnTo>
                    <a:pt x="30512" y="232943"/>
                  </a:lnTo>
                  <a:lnTo>
                    <a:pt x="28704" y="230455"/>
                  </a:lnTo>
                  <a:lnTo>
                    <a:pt x="31575" y="229962"/>
                  </a:lnTo>
                  <a:lnTo>
                    <a:pt x="34345" y="230502"/>
                  </a:lnTo>
                  <a:lnTo>
                    <a:pt x="34361" y="231824"/>
                  </a:lnTo>
                  <a:lnTo>
                    <a:pt x="33766" y="233952"/>
                  </a:lnTo>
                  <a:lnTo>
                    <a:pt x="33164" y="234679"/>
                  </a:lnTo>
                  <a:close/>
                  <a:moveTo>
                    <a:pt x="118447" y="290304"/>
                  </a:moveTo>
                  <a:lnTo>
                    <a:pt x="117617" y="290601"/>
                  </a:lnTo>
                  <a:lnTo>
                    <a:pt x="116374" y="289115"/>
                  </a:lnTo>
                  <a:lnTo>
                    <a:pt x="116123" y="285579"/>
                  </a:lnTo>
                  <a:lnTo>
                    <a:pt x="117164" y="284765"/>
                  </a:lnTo>
                  <a:lnTo>
                    <a:pt x="117719" y="284570"/>
                  </a:lnTo>
                  <a:lnTo>
                    <a:pt x="118533" y="285008"/>
                  </a:lnTo>
                  <a:lnTo>
                    <a:pt x="118846" y="285579"/>
                  </a:lnTo>
                  <a:lnTo>
                    <a:pt x="118986" y="286291"/>
                  </a:lnTo>
                  <a:lnTo>
                    <a:pt x="118768" y="287018"/>
                  </a:lnTo>
                  <a:lnTo>
                    <a:pt x="118447" y="290304"/>
                  </a:lnTo>
                  <a:close/>
                  <a:moveTo>
                    <a:pt x="50422" y="297283"/>
                  </a:moveTo>
                  <a:lnTo>
                    <a:pt x="48991" y="299497"/>
                  </a:lnTo>
                  <a:lnTo>
                    <a:pt x="48466" y="296187"/>
                  </a:lnTo>
                  <a:lnTo>
                    <a:pt x="50790" y="294349"/>
                  </a:lnTo>
                  <a:lnTo>
                    <a:pt x="51940" y="292589"/>
                  </a:lnTo>
                  <a:lnTo>
                    <a:pt x="53152" y="291391"/>
                  </a:lnTo>
                  <a:lnTo>
                    <a:pt x="53536" y="292855"/>
                  </a:lnTo>
                  <a:lnTo>
                    <a:pt x="52386" y="295624"/>
                  </a:lnTo>
                  <a:lnTo>
                    <a:pt x="50422" y="297283"/>
                  </a:lnTo>
                  <a:close/>
                  <a:moveTo>
                    <a:pt x="57628" y="300154"/>
                  </a:moveTo>
                  <a:lnTo>
                    <a:pt x="57174" y="300733"/>
                  </a:lnTo>
                  <a:lnTo>
                    <a:pt x="56274" y="300318"/>
                  </a:lnTo>
                  <a:lnTo>
                    <a:pt x="56063" y="300068"/>
                  </a:lnTo>
                  <a:lnTo>
                    <a:pt x="58136" y="297572"/>
                  </a:lnTo>
                  <a:lnTo>
                    <a:pt x="58355" y="298503"/>
                  </a:lnTo>
                  <a:lnTo>
                    <a:pt x="57628" y="300154"/>
                  </a:lnTo>
                  <a:close/>
                  <a:moveTo>
                    <a:pt x="134704" y="361458"/>
                  </a:moveTo>
                  <a:lnTo>
                    <a:pt x="134563" y="365135"/>
                  </a:lnTo>
                  <a:lnTo>
                    <a:pt x="133460" y="363359"/>
                  </a:lnTo>
                  <a:lnTo>
                    <a:pt x="133280" y="361333"/>
                  </a:lnTo>
                  <a:lnTo>
                    <a:pt x="133366" y="359448"/>
                  </a:lnTo>
                  <a:lnTo>
                    <a:pt x="133601" y="359142"/>
                  </a:lnTo>
                  <a:lnTo>
                    <a:pt x="133671" y="359432"/>
                  </a:lnTo>
                  <a:lnTo>
                    <a:pt x="134328" y="360277"/>
                  </a:lnTo>
                  <a:lnTo>
                    <a:pt x="134704" y="361458"/>
                  </a:lnTo>
                  <a:close/>
                  <a:moveTo>
                    <a:pt x="136863" y="372669"/>
                  </a:moveTo>
                  <a:lnTo>
                    <a:pt x="137356" y="373287"/>
                  </a:lnTo>
                  <a:lnTo>
                    <a:pt x="138060" y="373272"/>
                  </a:lnTo>
                  <a:lnTo>
                    <a:pt x="137865" y="375454"/>
                  </a:lnTo>
                  <a:lnTo>
                    <a:pt x="136143" y="378138"/>
                  </a:lnTo>
                  <a:lnTo>
                    <a:pt x="135119" y="378529"/>
                  </a:lnTo>
                  <a:lnTo>
                    <a:pt x="134665" y="378529"/>
                  </a:lnTo>
                  <a:lnTo>
                    <a:pt x="135048" y="374610"/>
                  </a:lnTo>
                  <a:lnTo>
                    <a:pt x="134415" y="372372"/>
                  </a:lnTo>
                  <a:lnTo>
                    <a:pt x="134626" y="370885"/>
                  </a:lnTo>
                  <a:lnTo>
                    <a:pt x="136472" y="371574"/>
                  </a:lnTo>
                  <a:lnTo>
                    <a:pt x="136863" y="372669"/>
                  </a:lnTo>
                  <a:close/>
                  <a:moveTo>
                    <a:pt x="129228" y="377316"/>
                  </a:moveTo>
                  <a:lnTo>
                    <a:pt x="129094" y="378130"/>
                  </a:lnTo>
                  <a:lnTo>
                    <a:pt x="127827" y="379796"/>
                  </a:lnTo>
                  <a:lnTo>
                    <a:pt x="126708" y="378826"/>
                  </a:lnTo>
                  <a:lnTo>
                    <a:pt x="126426" y="378302"/>
                  </a:lnTo>
                  <a:lnTo>
                    <a:pt x="127561" y="377230"/>
                  </a:lnTo>
                  <a:lnTo>
                    <a:pt x="128766" y="377387"/>
                  </a:lnTo>
                  <a:lnTo>
                    <a:pt x="129087" y="377144"/>
                  </a:lnTo>
                  <a:lnTo>
                    <a:pt x="129228" y="377316"/>
                  </a:lnTo>
                  <a:close/>
                  <a:moveTo>
                    <a:pt x="130777" y="382668"/>
                  </a:moveTo>
                  <a:lnTo>
                    <a:pt x="130518" y="382793"/>
                  </a:lnTo>
                  <a:lnTo>
                    <a:pt x="130159" y="382722"/>
                  </a:lnTo>
                  <a:lnTo>
                    <a:pt x="129431" y="382363"/>
                  </a:lnTo>
                  <a:lnTo>
                    <a:pt x="128594" y="380845"/>
                  </a:lnTo>
                  <a:lnTo>
                    <a:pt x="129040" y="379781"/>
                  </a:lnTo>
                  <a:lnTo>
                    <a:pt x="129345" y="379523"/>
                  </a:lnTo>
                  <a:lnTo>
                    <a:pt x="130080" y="379609"/>
                  </a:lnTo>
                  <a:lnTo>
                    <a:pt x="130471" y="379812"/>
                  </a:lnTo>
                  <a:lnTo>
                    <a:pt x="130605" y="380203"/>
                  </a:lnTo>
                  <a:lnTo>
                    <a:pt x="130393" y="381040"/>
                  </a:lnTo>
                  <a:lnTo>
                    <a:pt x="130425" y="381760"/>
                  </a:lnTo>
                  <a:lnTo>
                    <a:pt x="130777" y="382668"/>
                  </a:lnTo>
                  <a:close/>
                  <a:moveTo>
                    <a:pt x="139109" y="388136"/>
                  </a:moveTo>
                  <a:lnTo>
                    <a:pt x="138193" y="388261"/>
                  </a:lnTo>
                  <a:lnTo>
                    <a:pt x="137755" y="384655"/>
                  </a:lnTo>
                  <a:lnTo>
                    <a:pt x="138013" y="384138"/>
                  </a:lnTo>
                  <a:lnTo>
                    <a:pt x="139312" y="385907"/>
                  </a:lnTo>
                  <a:lnTo>
                    <a:pt x="141158" y="386986"/>
                  </a:lnTo>
                  <a:lnTo>
                    <a:pt x="140431" y="387690"/>
                  </a:lnTo>
                  <a:lnTo>
                    <a:pt x="139109" y="388136"/>
                  </a:lnTo>
                  <a:close/>
                  <a:moveTo>
                    <a:pt x="129431" y="392877"/>
                  </a:moveTo>
                  <a:lnTo>
                    <a:pt x="129603" y="394113"/>
                  </a:lnTo>
                  <a:lnTo>
                    <a:pt x="128234" y="392799"/>
                  </a:lnTo>
                  <a:lnTo>
                    <a:pt x="127999" y="389138"/>
                  </a:lnTo>
                  <a:lnTo>
                    <a:pt x="129079" y="391445"/>
                  </a:lnTo>
                  <a:lnTo>
                    <a:pt x="129548" y="391970"/>
                  </a:lnTo>
                  <a:lnTo>
                    <a:pt x="129431" y="392877"/>
                  </a:lnTo>
                  <a:close/>
                  <a:moveTo>
                    <a:pt x="139930" y="391704"/>
                  </a:moveTo>
                  <a:lnTo>
                    <a:pt x="139374" y="396296"/>
                  </a:lnTo>
                  <a:lnTo>
                    <a:pt x="137982" y="395662"/>
                  </a:lnTo>
                  <a:lnTo>
                    <a:pt x="137317" y="395662"/>
                  </a:lnTo>
                  <a:lnTo>
                    <a:pt x="136488" y="393065"/>
                  </a:lnTo>
                  <a:lnTo>
                    <a:pt x="136550" y="392369"/>
                  </a:lnTo>
                  <a:lnTo>
                    <a:pt x="136050" y="390663"/>
                  </a:lnTo>
                  <a:lnTo>
                    <a:pt x="139280" y="390366"/>
                  </a:lnTo>
                  <a:lnTo>
                    <a:pt x="139930" y="391704"/>
                  </a:lnTo>
                  <a:close/>
                  <a:moveTo>
                    <a:pt x="132638" y="397649"/>
                  </a:moveTo>
                  <a:lnTo>
                    <a:pt x="132513" y="398150"/>
                  </a:lnTo>
                  <a:lnTo>
                    <a:pt x="132365" y="398135"/>
                  </a:lnTo>
                  <a:lnTo>
                    <a:pt x="131872" y="397782"/>
                  </a:lnTo>
                  <a:lnTo>
                    <a:pt x="132177" y="395670"/>
                  </a:lnTo>
                  <a:lnTo>
                    <a:pt x="133006" y="393941"/>
                  </a:lnTo>
                  <a:lnTo>
                    <a:pt x="133859" y="391406"/>
                  </a:lnTo>
                  <a:lnTo>
                    <a:pt x="134336" y="390859"/>
                  </a:lnTo>
                  <a:lnTo>
                    <a:pt x="134508" y="392197"/>
                  </a:lnTo>
                  <a:lnTo>
                    <a:pt x="133984" y="395068"/>
                  </a:lnTo>
                  <a:lnTo>
                    <a:pt x="133538" y="396633"/>
                  </a:lnTo>
                  <a:lnTo>
                    <a:pt x="132638" y="397649"/>
                  </a:lnTo>
                  <a:close/>
                  <a:moveTo>
                    <a:pt x="139672" y="409134"/>
                  </a:moveTo>
                  <a:lnTo>
                    <a:pt x="139171" y="409181"/>
                  </a:lnTo>
                  <a:lnTo>
                    <a:pt x="138709" y="409072"/>
                  </a:lnTo>
                  <a:lnTo>
                    <a:pt x="138256" y="408727"/>
                  </a:lnTo>
                  <a:lnTo>
                    <a:pt x="139335" y="406341"/>
                  </a:lnTo>
                  <a:lnTo>
                    <a:pt x="139672" y="409134"/>
                  </a:lnTo>
                  <a:close/>
                  <a:moveTo>
                    <a:pt x="132380" y="409330"/>
                  </a:moveTo>
                  <a:lnTo>
                    <a:pt x="134211" y="413171"/>
                  </a:lnTo>
                  <a:lnTo>
                    <a:pt x="134015" y="413766"/>
                  </a:lnTo>
                  <a:lnTo>
                    <a:pt x="133734" y="414063"/>
                  </a:lnTo>
                  <a:lnTo>
                    <a:pt x="133296" y="413961"/>
                  </a:lnTo>
                  <a:lnTo>
                    <a:pt x="132561" y="411888"/>
                  </a:lnTo>
                  <a:lnTo>
                    <a:pt x="131183" y="410550"/>
                  </a:lnTo>
                  <a:lnTo>
                    <a:pt x="129533" y="410801"/>
                  </a:lnTo>
                  <a:lnTo>
                    <a:pt x="130902" y="409103"/>
                  </a:lnTo>
                  <a:lnTo>
                    <a:pt x="131442" y="408720"/>
                  </a:lnTo>
                  <a:lnTo>
                    <a:pt x="132380" y="409330"/>
                  </a:lnTo>
                  <a:close/>
                  <a:moveTo>
                    <a:pt x="131786" y="431940"/>
                  </a:moveTo>
                  <a:lnTo>
                    <a:pt x="130722" y="433230"/>
                  </a:lnTo>
                  <a:lnTo>
                    <a:pt x="130362" y="433176"/>
                  </a:lnTo>
                  <a:lnTo>
                    <a:pt x="130855" y="431032"/>
                  </a:lnTo>
                  <a:lnTo>
                    <a:pt x="132623" y="429467"/>
                  </a:lnTo>
                  <a:lnTo>
                    <a:pt x="134180" y="429327"/>
                  </a:lnTo>
                  <a:lnTo>
                    <a:pt x="134008" y="430297"/>
                  </a:lnTo>
                  <a:lnTo>
                    <a:pt x="132865" y="431486"/>
                  </a:lnTo>
                  <a:lnTo>
                    <a:pt x="131786" y="43194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2B9FB9B-90AA-E05C-6764-BB0244220FC0}"/>
                </a:ext>
              </a:extLst>
            </p:cNvPr>
            <p:cNvSpPr>
              <a:spLocks/>
            </p:cNvSpPr>
            <p:nvPr/>
          </p:nvSpPr>
          <p:spPr>
            <a:xfrm>
              <a:off x="9177425" y="3309859"/>
              <a:ext cx="705994" cy="338340"/>
            </a:xfrm>
            <a:custGeom>
              <a:avLst/>
              <a:gdLst>
                <a:gd name="connsiteX0" fmla="*/ 635420 w 705994"/>
                <a:gd name="connsiteY0" fmla="*/ 79776 h 338340"/>
                <a:gd name="connsiteX1" fmla="*/ 633362 w 705994"/>
                <a:gd name="connsiteY1" fmla="*/ 84485 h 338340"/>
                <a:gd name="connsiteX2" fmla="*/ 629247 w 705994"/>
                <a:gd name="connsiteY2" fmla="*/ 93889 h 338340"/>
                <a:gd name="connsiteX3" fmla="*/ 625765 w 705994"/>
                <a:gd name="connsiteY3" fmla="*/ 101806 h 338340"/>
                <a:gd name="connsiteX4" fmla="*/ 623919 w 705994"/>
                <a:gd name="connsiteY4" fmla="*/ 106250 h 338340"/>
                <a:gd name="connsiteX5" fmla="*/ 622573 w 705994"/>
                <a:gd name="connsiteY5" fmla="*/ 109630 h 338340"/>
                <a:gd name="connsiteX6" fmla="*/ 621173 w 705994"/>
                <a:gd name="connsiteY6" fmla="*/ 112830 h 338340"/>
                <a:gd name="connsiteX7" fmla="*/ 620969 w 705994"/>
                <a:gd name="connsiteY7" fmla="*/ 114746 h 338340"/>
                <a:gd name="connsiteX8" fmla="*/ 619397 w 705994"/>
                <a:gd name="connsiteY8" fmla="*/ 117829 h 338340"/>
                <a:gd name="connsiteX9" fmla="*/ 616471 w 705994"/>
                <a:gd name="connsiteY9" fmla="*/ 121545 h 338340"/>
                <a:gd name="connsiteX10" fmla="*/ 615837 w 705994"/>
                <a:gd name="connsiteY10" fmla="*/ 125566 h 338340"/>
                <a:gd name="connsiteX11" fmla="*/ 615955 w 705994"/>
                <a:gd name="connsiteY11" fmla="*/ 129173 h 338340"/>
                <a:gd name="connsiteX12" fmla="*/ 615704 w 705994"/>
                <a:gd name="connsiteY12" fmla="*/ 132396 h 338340"/>
                <a:gd name="connsiteX13" fmla="*/ 612496 w 705994"/>
                <a:gd name="connsiteY13" fmla="*/ 134438 h 338340"/>
                <a:gd name="connsiteX14" fmla="*/ 609985 w 705994"/>
                <a:gd name="connsiteY14" fmla="*/ 136253 h 338340"/>
                <a:gd name="connsiteX15" fmla="*/ 610705 w 705994"/>
                <a:gd name="connsiteY15" fmla="*/ 142340 h 338340"/>
                <a:gd name="connsiteX16" fmla="*/ 611996 w 705994"/>
                <a:gd name="connsiteY16" fmla="*/ 144632 h 338340"/>
                <a:gd name="connsiteX17" fmla="*/ 614085 w 705994"/>
                <a:gd name="connsiteY17" fmla="*/ 147104 h 338340"/>
                <a:gd name="connsiteX18" fmla="*/ 616283 w 705994"/>
                <a:gd name="connsiteY18" fmla="*/ 149083 h 338340"/>
                <a:gd name="connsiteX19" fmla="*/ 618185 w 705994"/>
                <a:gd name="connsiteY19" fmla="*/ 150750 h 338340"/>
                <a:gd name="connsiteX20" fmla="*/ 620281 w 705994"/>
                <a:gd name="connsiteY20" fmla="*/ 149952 h 338340"/>
                <a:gd name="connsiteX21" fmla="*/ 622057 w 705994"/>
                <a:gd name="connsiteY21" fmla="*/ 147409 h 338340"/>
                <a:gd name="connsiteX22" fmla="*/ 625484 w 705994"/>
                <a:gd name="connsiteY22" fmla="*/ 145172 h 338340"/>
                <a:gd name="connsiteX23" fmla="*/ 627385 w 705994"/>
                <a:gd name="connsiteY23" fmla="*/ 145117 h 338340"/>
                <a:gd name="connsiteX24" fmla="*/ 628714 w 705994"/>
                <a:gd name="connsiteY24" fmla="*/ 145633 h 338340"/>
                <a:gd name="connsiteX25" fmla="*/ 631687 w 705994"/>
                <a:gd name="connsiteY25" fmla="*/ 145782 h 338340"/>
                <a:gd name="connsiteX26" fmla="*/ 634731 w 705994"/>
                <a:gd name="connsiteY26" fmla="*/ 144968 h 338340"/>
                <a:gd name="connsiteX27" fmla="*/ 637117 w 705994"/>
                <a:gd name="connsiteY27" fmla="*/ 144796 h 338340"/>
                <a:gd name="connsiteX28" fmla="*/ 640199 w 705994"/>
                <a:gd name="connsiteY28" fmla="*/ 145344 h 338340"/>
                <a:gd name="connsiteX29" fmla="*/ 641311 w 705994"/>
                <a:gd name="connsiteY29" fmla="*/ 145876 h 338340"/>
                <a:gd name="connsiteX30" fmla="*/ 643900 w 705994"/>
                <a:gd name="connsiteY30" fmla="*/ 146862 h 338340"/>
                <a:gd name="connsiteX31" fmla="*/ 646693 w 705994"/>
                <a:gd name="connsiteY31" fmla="*/ 149013 h 338340"/>
                <a:gd name="connsiteX32" fmla="*/ 648649 w 705994"/>
                <a:gd name="connsiteY32" fmla="*/ 151415 h 338340"/>
                <a:gd name="connsiteX33" fmla="*/ 650073 w 705994"/>
                <a:gd name="connsiteY33" fmla="*/ 151876 h 338340"/>
                <a:gd name="connsiteX34" fmla="*/ 650800 w 705994"/>
                <a:gd name="connsiteY34" fmla="*/ 151110 h 338340"/>
                <a:gd name="connsiteX35" fmla="*/ 652365 w 705994"/>
                <a:gd name="connsiteY35" fmla="*/ 148974 h 338340"/>
                <a:gd name="connsiteX36" fmla="*/ 654563 w 705994"/>
                <a:gd name="connsiteY36" fmla="*/ 146916 h 338340"/>
                <a:gd name="connsiteX37" fmla="*/ 657231 w 705994"/>
                <a:gd name="connsiteY37" fmla="*/ 143536 h 338340"/>
                <a:gd name="connsiteX38" fmla="*/ 659242 w 705994"/>
                <a:gd name="connsiteY38" fmla="*/ 140939 h 338340"/>
                <a:gd name="connsiteX39" fmla="*/ 660822 w 705994"/>
                <a:gd name="connsiteY39" fmla="*/ 140540 h 338340"/>
                <a:gd name="connsiteX40" fmla="*/ 663873 w 705994"/>
                <a:gd name="connsiteY40" fmla="*/ 140548 h 338340"/>
                <a:gd name="connsiteX41" fmla="*/ 665242 w 705994"/>
                <a:gd name="connsiteY41" fmla="*/ 139922 h 338340"/>
                <a:gd name="connsiteX42" fmla="*/ 667550 w 705994"/>
                <a:gd name="connsiteY42" fmla="*/ 139593 h 338340"/>
                <a:gd name="connsiteX43" fmla="*/ 669592 w 705994"/>
                <a:gd name="connsiteY43" fmla="*/ 140556 h 338340"/>
                <a:gd name="connsiteX44" fmla="*/ 675272 w 705994"/>
                <a:gd name="connsiteY44" fmla="*/ 141064 h 338340"/>
                <a:gd name="connsiteX45" fmla="*/ 676798 w 705994"/>
                <a:gd name="connsiteY45" fmla="*/ 142394 h 338340"/>
                <a:gd name="connsiteX46" fmla="*/ 679489 w 705994"/>
                <a:gd name="connsiteY46" fmla="*/ 146345 h 338340"/>
                <a:gd name="connsiteX47" fmla="*/ 681014 w 705994"/>
                <a:gd name="connsiteY47" fmla="*/ 148450 h 338340"/>
                <a:gd name="connsiteX48" fmla="*/ 683658 w 705994"/>
                <a:gd name="connsiteY48" fmla="*/ 149506 h 338340"/>
                <a:gd name="connsiteX49" fmla="*/ 685255 w 705994"/>
                <a:gd name="connsiteY49" fmla="*/ 150233 h 338340"/>
                <a:gd name="connsiteX50" fmla="*/ 686671 w 705994"/>
                <a:gd name="connsiteY50" fmla="*/ 150797 h 338340"/>
                <a:gd name="connsiteX51" fmla="*/ 688079 w 705994"/>
                <a:gd name="connsiteY51" fmla="*/ 151814 h 338340"/>
                <a:gd name="connsiteX52" fmla="*/ 688415 w 705994"/>
                <a:gd name="connsiteY52" fmla="*/ 153042 h 338340"/>
                <a:gd name="connsiteX53" fmla="*/ 688986 w 705994"/>
                <a:gd name="connsiteY53" fmla="*/ 154920 h 338340"/>
                <a:gd name="connsiteX54" fmla="*/ 689847 w 705994"/>
                <a:gd name="connsiteY54" fmla="*/ 155999 h 338340"/>
                <a:gd name="connsiteX55" fmla="*/ 691451 w 705994"/>
                <a:gd name="connsiteY55" fmla="*/ 157063 h 338340"/>
                <a:gd name="connsiteX56" fmla="*/ 692671 w 705994"/>
                <a:gd name="connsiteY56" fmla="*/ 157705 h 338340"/>
                <a:gd name="connsiteX57" fmla="*/ 693054 w 705994"/>
                <a:gd name="connsiteY57" fmla="*/ 159058 h 338340"/>
                <a:gd name="connsiteX58" fmla="*/ 693438 w 705994"/>
                <a:gd name="connsiteY58" fmla="*/ 159723 h 338340"/>
                <a:gd name="connsiteX59" fmla="*/ 694557 w 705994"/>
                <a:gd name="connsiteY59" fmla="*/ 160670 h 338340"/>
                <a:gd name="connsiteX60" fmla="*/ 697850 w 705994"/>
                <a:gd name="connsiteY60" fmla="*/ 164707 h 338340"/>
                <a:gd name="connsiteX61" fmla="*/ 699454 w 705994"/>
                <a:gd name="connsiteY61" fmla="*/ 165787 h 338340"/>
                <a:gd name="connsiteX62" fmla="*/ 701895 w 705994"/>
                <a:gd name="connsiteY62" fmla="*/ 168118 h 338340"/>
                <a:gd name="connsiteX63" fmla="*/ 702912 w 705994"/>
                <a:gd name="connsiteY63" fmla="*/ 170050 h 338340"/>
                <a:gd name="connsiteX64" fmla="*/ 702967 w 705994"/>
                <a:gd name="connsiteY64" fmla="*/ 172076 h 338340"/>
                <a:gd name="connsiteX65" fmla="*/ 703601 w 705994"/>
                <a:gd name="connsiteY65" fmla="*/ 173618 h 338340"/>
                <a:gd name="connsiteX66" fmla="*/ 705228 w 705994"/>
                <a:gd name="connsiteY66" fmla="*/ 175933 h 338340"/>
                <a:gd name="connsiteX67" fmla="*/ 705995 w 705994"/>
                <a:gd name="connsiteY67" fmla="*/ 177498 h 338340"/>
                <a:gd name="connsiteX68" fmla="*/ 705690 w 705994"/>
                <a:gd name="connsiteY68" fmla="*/ 179618 h 338340"/>
                <a:gd name="connsiteX69" fmla="*/ 705956 w 705994"/>
                <a:gd name="connsiteY69" fmla="*/ 181496 h 338340"/>
                <a:gd name="connsiteX70" fmla="*/ 705322 w 705994"/>
                <a:gd name="connsiteY70" fmla="*/ 183428 h 338340"/>
                <a:gd name="connsiteX71" fmla="*/ 702701 w 705994"/>
                <a:gd name="connsiteY71" fmla="*/ 184860 h 338340"/>
                <a:gd name="connsiteX72" fmla="*/ 701793 w 705994"/>
                <a:gd name="connsiteY72" fmla="*/ 185541 h 338340"/>
                <a:gd name="connsiteX73" fmla="*/ 699900 w 705994"/>
                <a:gd name="connsiteY73" fmla="*/ 185603 h 338340"/>
                <a:gd name="connsiteX74" fmla="*/ 696692 w 705994"/>
                <a:gd name="connsiteY74" fmla="*/ 184883 h 338340"/>
                <a:gd name="connsiteX75" fmla="*/ 693571 w 705994"/>
                <a:gd name="connsiteY75" fmla="*/ 185290 h 338340"/>
                <a:gd name="connsiteX76" fmla="*/ 689839 w 705994"/>
                <a:gd name="connsiteY76" fmla="*/ 184492 h 338340"/>
                <a:gd name="connsiteX77" fmla="*/ 686913 w 705994"/>
                <a:gd name="connsiteY77" fmla="*/ 182795 h 338340"/>
                <a:gd name="connsiteX78" fmla="*/ 685348 w 705994"/>
                <a:gd name="connsiteY78" fmla="*/ 181425 h 338340"/>
                <a:gd name="connsiteX79" fmla="*/ 682853 w 705994"/>
                <a:gd name="connsiteY79" fmla="*/ 180620 h 338340"/>
                <a:gd name="connsiteX80" fmla="*/ 681679 w 705994"/>
                <a:gd name="connsiteY80" fmla="*/ 181042 h 338340"/>
                <a:gd name="connsiteX81" fmla="*/ 680201 w 705994"/>
                <a:gd name="connsiteY81" fmla="*/ 182802 h 338340"/>
                <a:gd name="connsiteX82" fmla="*/ 678574 w 705994"/>
                <a:gd name="connsiteY82" fmla="*/ 182489 h 338340"/>
                <a:gd name="connsiteX83" fmla="*/ 677071 w 705994"/>
                <a:gd name="connsiteY83" fmla="*/ 182802 h 338340"/>
                <a:gd name="connsiteX84" fmla="*/ 673206 w 705994"/>
                <a:gd name="connsiteY84" fmla="*/ 182443 h 338340"/>
                <a:gd name="connsiteX85" fmla="*/ 671102 w 705994"/>
                <a:gd name="connsiteY85" fmla="*/ 181997 h 338340"/>
                <a:gd name="connsiteX86" fmla="*/ 667777 w 705994"/>
                <a:gd name="connsiteY86" fmla="*/ 183225 h 338340"/>
                <a:gd name="connsiteX87" fmla="*/ 665892 w 705994"/>
                <a:gd name="connsiteY87" fmla="*/ 183608 h 338340"/>
                <a:gd name="connsiteX88" fmla="*/ 662356 w 705994"/>
                <a:gd name="connsiteY88" fmla="*/ 185110 h 338340"/>
                <a:gd name="connsiteX89" fmla="*/ 660235 w 705994"/>
                <a:gd name="connsiteY89" fmla="*/ 187715 h 338340"/>
                <a:gd name="connsiteX90" fmla="*/ 658647 w 705994"/>
                <a:gd name="connsiteY90" fmla="*/ 188334 h 338340"/>
                <a:gd name="connsiteX91" fmla="*/ 657098 w 705994"/>
                <a:gd name="connsiteY91" fmla="*/ 188208 h 338340"/>
                <a:gd name="connsiteX92" fmla="*/ 655995 w 705994"/>
                <a:gd name="connsiteY92" fmla="*/ 187254 h 338340"/>
                <a:gd name="connsiteX93" fmla="*/ 654383 w 705994"/>
                <a:gd name="connsiteY93" fmla="*/ 186104 h 338340"/>
                <a:gd name="connsiteX94" fmla="*/ 651989 w 705994"/>
                <a:gd name="connsiteY94" fmla="*/ 186166 h 338340"/>
                <a:gd name="connsiteX95" fmla="*/ 651277 w 705994"/>
                <a:gd name="connsiteY95" fmla="*/ 186659 h 338340"/>
                <a:gd name="connsiteX96" fmla="*/ 650980 w 705994"/>
                <a:gd name="connsiteY96" fmla="*/ 187715 h 338340"/>
                <a:gd name="connsiteX97" fmla="*/ 650198 w 705994"/>
                <a:gd name="connsiteY97" fmla="*/ 190923 h 338340"/>
                <a:gd name="connsiteX98" fmla="*/ 650214 w 705994"/>
                <a:gd name="connsiteY98" fmla="*/ 192362 h 338340"/>
                <a:gd name="connsiteX99" fmla="*/ 649689 w 705994"/>
                <a:gd name="connsiteY99" fmla="*/ 193294 h 338340"/>
                <a:gd name="connsiteX100" fmla="*/ 648273 w 705994"/>
                <a:gd name="connsiteY100" fmla="*/ 193599 h 338340"/>
                <a:gd name="connsiteX101" fmla="*/ 645793 w 705994"/>
                <a:gd name="connsiteY101" fmla="*/ 193513 h 338340"/>
                <a:gd name="connsiteX102" fmla="*/ 641905 w 705994"/>
                <a:gd name="connsiteY102" fmla="*/ 193302 h 338340"/>
                <a:gd name="connsiteX103" fmla="*/ 639276 w 705994"/>
                <a:gd name="connsiteY103" fmla="*/ 192472 h 338340"/>
                <a:gd name="connsiteX104" fmla="*/ 637696 w 705994"/>
                <a:gd name="connsiteY104" fmla="*/ 192824 h 338340"/>
                <a:gd name="connsiteX105" fmla="*/ 635545 w 705994"/>
                <a:gd name="connsiteY105" fmla="*/ 194561 h 338340"/>
                <a:gd name="connsiteX106" fmla="*/ 634011 w 705994"/>
                <a:gd name="connsiteY106" fmla="*/ 194843 h 338340"/>
                <a:gd name="connsiteX107" fmla="*/ 632767 w 705994"/>
                <a:gd name="connsiteY107" fmla="*/ 195578 h 338340"/>
                <a:gd name="connsiteX108" fmla="*/ 631758 w 705994"/>
                <a:gd name="connsiteY108" fmla="*/ 198136 h 338340"/>
                <a:gd name="connsiteX109" fmla="*/ 630178 w 705994"/>
                <a:gd name="connsiteY109" fmla="*/ 199724 h 338340"/>
                <a:gd name="connsiteX110" fmla="*/ 628269 w 705994"/>
                <a:gd name="connsiteY110" fmla="*/ 201696 h 338340"/>
                <a:gd name="connsiteX111" fmla="*/ 626219 w 705994"/>
                <a:gd name="connsiteY111" fmla="*/ 205897 h 338340"/>
                <a:gd name="connsiteX112" fmla="*/ 625093 w 705994"/>
                <a:gd name="connsiteY112" fmla="*/ 208299 h 338340"/>
                <a:gd name="connsiteX113" fmla="*/ 625452 w 705994"/>
                <a:gd name="connsiteY113" fmla="*/ 209590 h 338340"/>
                <a:gd name="connsiteX114" fmla="*/ 625703 w 705994"/>
                <a:gd name="connsiteY114" fmla="*/ 211154 h 338340"/>
                <a:gd name="connsiteX115" fmla="*/ 624756 w 705994"/>
                <a:gd name="connsiteY115" fmla="*/ 212931 h 338340"/>
                <a:gd name="connsiteX116" fmla="*/ 622832 w 705994"/>
                <a:gd name="connsiteY116" fmla="*/ 214581 h 338340"/>
                <a:gd name="connsiteX117" fmla="*/ 621283 w 705994"/>
                <a:gd name="connsiteY117" fmla="*/ 214886 h 338340"/>
                <a:gd name="connsiteX118" fmla="*/ 618967 w 705994"/>
                <a:gd name="connsiteY118" fmla="*/ 216474 h 338340"/>
                <a:gd name="connsiteX119" fmla="*/ 615783 w 705994"/>
                <a:gd name="connsiteY119" fmla="*/ 219330 h 338340"/>
                <a:gd name="connsiteX120" fmla="*/ 613404 w 705994"/>
                <a:gd name="connsiteY120" fmla="*/ 221724 h 338340"/>
                <a:gd name="connsiteX121" fmla="*/ 610306 w 705994"/>
                <a:gd name="connsiteY121" fmla="*/ 222303 h 338340"/>
                <a:gd name="connsiteX122" fmla="*/ 608108 w 705994"/>
                <a:gd name="connsiteY122" fmla="*/ 222913 h 338340"/>
                <a:gd name="connsiteX123" fmla="*/ 603234 w 705994"/>
                <a:gd name="connsiteY123" fmla="*/ 223656 h 338340"/>
                <a:gd name="connsiteX124" fmla="*/ 602029 w 705994"/>
                <a:gd name="connsiteY124" fmla="*/ 223844 h 338340"/>
                <a:gd name="connsiteX125" fmla="*/ 596685 w 705994"/>
                <a:gd name="connsiteY125" fmla="*/ 224212 h 338340"/>
                <a:gd name="connsiteX126" fmla="*/ 592727 w 705994"/>
                <a:gd name="connsiteY126" fmla="*/ 222929 h 338340"/>
                <a:gd name="connsiteX127" fmla="*/ 590646 w 705994"/>
                <a:gd name="connsiteY127" fmla="*/ 223124 h 338340"/>
                <a:gd name="connsiteX128" fmla="*/ 588799 w 705994"/>
                <a:gd name="connsiteY128" fmla="*/ 223852 h 338340"/>
                <a:gd name="connsiteX129" fmla="*/ 587861 w 705994"/>
                <a:gd name="connsiteY129" fmla="*/ 224642 h 338340"/>
                <a:gd name="connsiteX130" fmla="*/ 587532 w 705994"/>
                <a:gd name="connsiteY130" fmla="*/ 226144 h 338340"/>
                <a:gd name="connsiteX131" fmla="*/ 587204 w 705994"/>
                <a:gd name="connsiteY131" fmla="*/ 227529 h 338340"/>
                <a:gd name="connsiteX132" fmla="*/ 585701 w 705994"/>
                <a:gd name="connsiteY132" fmla="*/ 229680 h 338340"/>
                <a:gd name="connsiteX133" fmla="*/ 582674 w 705994"/>
                <a:gd name="connsiteY133" fmla="*/ 232528 h 338340"/>
                <a:gd name="connsiteX134" fmla="*/ 580178 w 705994"/>
                <a:gd name="connsiteY134" fmla="*/ 234413 h 338340"/>
                <a:gd name="connsiteX135" fmla="*/ 578261 w 705994"/>
                <a:gd name="connsiteY135" fmla="*/ 236854 h 338340"/>
                <a:gd name="connsiteX136" fmla="*/ 577174 w 705994"/>
                <a:gd name="connsiteY136" fmla="*/ 237739 h 338340"/>
                <a:gd name="connsiteX137" fmla="*/ 574983 w 705994"/>
                <a:gd name="connsiteY137" fmla="*/ 238669 h 338340"/>
                <a:gd name="connsiteX138" fmla="*/ 573802 w 705994"/>
                <a:gd name="connsiteY138" fmla="*/ 239170 h 338340"/>
                <a:gd name="connsiteX139" fmla="*/ 571056 w 705994"/>
                <a:gd name="connsiteY139" fmla="*/ 241337 h 338340"/>
                <a:gd name="connsiteX140" fmla="*/ 568873 w 705994"/>
                <a:gd name="connsiteY140" fmla="*/ 243270 h 338340"/>
                <a:gd name="connsiteX141" fmla="*/ 567434 w 705994"/>
                <a:gd name="connsiteY141" fmla="*/ 243810 h 338340"/>
                <a:gd name="connsiteX142" fmla="*/ 565697 w 705994"/>
                <a:gd name="connsiteY142" fmla="*/ 243301 h 338340"/>
                <a:gd name="connsiteX143" fmla="*/ 564547 w 705994"/>
                <a:gd name="connsiteY143" fmla="*/ 243137 h 338340"/>
                <a:gd name="connsiteX144" fmla="*/ 561151 w 705994"/>
                <a:gd name="connsiteY144" fmla="*/ 242394 h 338340"/>
                <a:gd name="connsiteX145" fmla="*/ 558851 w 705994"/>
                <a:gd name="connsiteY145" fmla="*/ 242300 h 338340"/>
                <a:gd name="connsiteX146" fmla="*/ 555636 w 705994"/>
                <a:gd name="connsiteY146" fmla="*/ 241822 h 338340"/>
                <a:gd name="connsiteX147" fmla="*/ 548110 w 705994"/>
                <a:gd name="connsiteY147" fmla="*/ 239561 h 338340"/>
                <a:gd name="connsiteX148" fmla="*/ 545692 w 705994"/>
                <a:gd name="connsiteY148" fmla="*/ 238505 h 338340"/>
                <a:gd name="connsiteX149" fmla="*/ 543557 w 705994"/>
                <a:gd name="connsiteY149" fmla="*/ 235626 h 338340"/>
                <a:gd name="connsiteX150" fmla="*/ 541624 w 705994"/>
                <a:gd name="connsiteY150" fmla="*/ 234163 h 338340"/>
                <a:gd name="connsiteX151" fmla="*/ 539003 w 705994"/>
                <a:gd name="connsiteY151" fmla="*/ 234007 h 338340"/>
                <a:gd name="connsiteX152" fmla="*/ 535068 w 705994"/>
                <a:gd name="connsiteY152" fmla="*/ 234007 h 338340"/>
                <a:gd name="connsiteX153" fmla="*/ 533308 w 705994"/>
                <a:gd name="connsiteY153" fmla="*/ 233436 h 338340"/>
                <a:gd name="connsiteX154" fmla="*/ 530350 w 705994"/>
                <a:gd name="connsiteY154" fmla="*/ 233975 h 338340"/>
                <a:gd name="connsiteX155" fmla="*/ 527120 w 705994"/>
                <a:gd name="connsiteY155" fmla="*/ 236902 h 338340"/>
                <a:gd name="connsiteX156" fmla="*/ 525594 w 705994"/>
                <a:gd name="connsiteY156" fmla="*/ 239076 h 338340"/>
                <a:gd name="connsiteX157" fmla="*/ 524272 w 705994"/>
                <a:gd name="connsiteY157" fmla="*/ 241306 h 338340"/>
                <a:gd name="connsiteX158" fmla="*/ 522653 w 705994"/>
                <a:gd name="connsiteY158" fmla="*/ 246055 h 338340"/>
                <a:gd name="connsiteX159" fmla="*/ 521932 w 705994"/>
                <a:gd name="connsiteY159" fmla="*/ 249223 h 338340"/>
                <a:gd name="connsiteX160" fmla="*/ 521385 w 705994"/>
                <a:gd name="connsiteY160" fmla="*/ 251007 h 338340"/>
                <a:gd name="connsiteX161" fmla="*/ 519656 w 705994"/>
                <a:gd name="connsiteY161" fmla="*/ 253847 h 338340"/>
                <a:gd name="connsiteX162" fmla="*/ 519468 w 705994"/>
                <a:gd name="connsiteY162" fmla="*/ 255435 h 338340"/>
                <a:gd name="connsiteX163" fmla="*/ 520063 w 705994"/>
                <a:gd name="connsiteY163" fmla="*/ 256812 h 338340"/>
                <a:gd name="connsiteX164" fmla="*/ 521307 w 705994"/>
                <a:gd name="connsiteY164" fmla="*/ 258361 h 338340"/>
                <a:gd name="connsiteX165" fmla="*/ 522050 w 705994"/>
                <a:gd name="connsiteY165" fmla="*/ 260794 h 338340"/>
                <a:gd name="connsiteX166" fmla="*/ 523865 w 705994"/>
                <a:gd name="connsiteY166" fmla="*/ 263376 h 338340"/>
                <a:gd name="connsiteX167" fmla="*/ 525649 w 705994"/>
                <a:gd name="connsiteY167" fmla="*/ 265387 h 338340"/>
                <a:gd name="connsiteX168" fmla="*/ 529005 w 705994"/>
                <a:gd name="connsiteY168" fmla="*/ 268625 h 338340"/>
                <a:gd name="connsiteX169" fmla="*/ 529959 w 705994"/>
                <a:gd name="connsiteY169" fmla="*/ 270323 h 338340"/>
                <a:gd name="connsiteX170" fmla="*/ 531094 w 705994"/>
                <a:gd name="connsiteY170" fmla="*/ 272263 h 338340"/>
                <a:gd name="connsiteX171" fmla="*/ 531336 w 705994"/>
                <a:gd name="connsiteY171" fmla="*/ 274157 h 338340"/>
                <a:gd name="connsiteX172" fmla="*/ 531125 w 705994"/>
                <a:gd name="connsiteY172" fmla="*/ 275393 h 338340"/>
                <a:gd name="connsiteX173" fmla="*/ 529920 w 705994"/>
                <a:gd name="connsiteY173" fmla="*/ 276339 h 338340"/>
                <a:gd name="connsiteX174" fmla="*/ 527566 w 705994"/>
                <a:gd name="connsiteY174" fmla="*/ 276817 h 338340"/>
                <a:gd name="connsiteX175" fmla="*/ 526431 w 705994"/>
                <a:gd name="connsiteY175" fmla="*/ 278123 h 338340"/>
                <a:gd name="connsiteX176" fmla="*/ 524702 w 705994"/>
                <a:gd name="connsiteY176" fmla="*/ 279875 h 338340"/>
                <a:gd name="connsiteX177" fmla="*/ 522653 w 705994"/>
                <a:gd name="connsiteY177" fmla="*/ 281894 h 338340"/>
                <a:gd name="connsiteX178" fmla="*/ 521690 w 705994"/>
                <a:gd name="connsiteY178" fmla="*/ 282003 h 338340"/>
                <a:gd name="connsiteX179" fmla="*/ 520532 w 705994"/>
                <a:gd name="connsiteY179" fmla="*/ 282543 h 338340"/>
                <a:gd name="connsiteX180" fmla="*/ 514735 w 705994"/>
                <a:gd name="connsiteY180" fmla="*/ 285039 h 338340"/>
                <a:gd name="connsiteX181" fmla="*/ 512529 w 705994"/>
                <a:gd name="connsiteY181" fmla="*/ 285735 h 338340"/>
                <a:gd name="connsiteX182" fmla="*/ 510792 w 705994"/>
                <a:gd name="connsiteY182" fmla="*/ 286565 h 338340"/>
                <a:gd name="connsiteX183" fmla="*/ 508734 w 705994"/>
                <a:gd name="connsiteY183" fmla="*/ 289099 h 338340"/>
                <a:gd name="connsiteX184" fmla="*/ 507115 w 705994"/>
                <a:gd name="connsiteY184" fmla="*/ 290985 h 338340"/>
                <a:gd name="connsiteX185" fmla="*/ 505112 w 705994"/>
                <a:gd name="connsiteY185" fmla="*/ 293488 h 338340"/>
                <a:gd name="connsiteX186" fmla="*/ 504228 w 705994"/>
                <a:gd name="connsiteY186" fmla="*/ 294591 h 338340"/>
                <a:gd name="connsiteX187" fmla="*/ 502452 w 705994"/>
                <a:gd name="connsiteY187" fmla="*/ 297087 h 338340"/>
                <a:gd name="connsiteX188" fmla="*/ 500113 w 705994"/>
                <a:gd name="connsiteY188" fmla="*/ 299935 h 338340"/>
                <a:gd name="connsiteX189" fmla="*/ 498815 w 705994"/>
                <a:gd name="connsiteY189" fmla="*/ 301460 h 338340"/>
                <a:gd name="connsiteX190" fmla="*/ 498110 w 705994"/>
                <a:gd name="connsiteY190" fmla="*/ 302368 h 338340"/>
                <a:gd name="connsiteX191" fmla="*/ 497468 w 705994"/>
                <a:gd name="connsiteY191" fmla="*/ 303565 h 338340"/>
                <a:gd name="connsiteX192" fmla="*/ 495020 w 705994"/>
                <a:gd name="connsiteY192" fmla="*/ 304480 h 338340"/>
                <a:gd name="connsiteX193" fmla="*/ 493001 w 705994"/>
                <a:gd name="connsiteY193" fmla="*/ 305458 h 338340"/>
                <a:gd name="connsiteX194" fmla="*/ 489950 w 705994"/>
                <a:gd name="connsiteY194" fmla="*/ 306929 h 338340"/>
                <a:gd name="connsiteX195" fmla="*/ 485577 w 705994"/>
                <a:gd name="connsiteY195" fmla="*/ 308541 h 338340"/>
                <a:gd name="connsiteX196" fmla="*/ 482041 w 705994"/>
                <a:gd name="connsiteY196" fmla="*/ 310105 h 338340"/>
                <a:gd name="connsiteX197" fmla="*/ 479796 w 705994"/>
                <a:gd name="connsiteY197" fmla="*/ 311388 h 338340"/>
                <a:gd name="connsiteX198" fmla="*/ 476455 w 705994"/>
                <a:gd name="connsiteY198" fmla="*/ 313008 h 338340"/>
                <a:gd name="connsiteX199" fmla="*/ 474186 w 705994"/>
                <a:gd name="connsiteY199" fmla="*/ 313524 h 338340"/>
                <a:gd name="connsiteX200" fmla="*/ 469617 w 705994"/>
                <a:gd name="connsiteY200" fmla="*/ 313461 h 338340"/>
                <a:gd name="connsiteX201" fmla="*/ 463969 w 705994"/>
                <a:gd name="connsiteY201" fmla="*/ 313876 h 338340"/>
                <a:gd name="connsiteX202" fmla="*/ 459854 w 705994"/>
                <a:gd name="connsiteY202" fmla="*/ 314189 h 338340"/>
                <a:gd name="connsiteX203" fmla="*/ 456764 w 705994"/>
                <a:gd name="connsiteY203" fmla="*/ 313798 h 338340"/>
                <a:gd name="connsiteX204" fmla="*/ 452093 w 705994"/>
                <a:gd name="connsiteY204" fmla="*/ 313571 h 338340"/>
                <a:gd name="connsiteX205" fmla="*/ 448518 w 705994"/>
                <a:gd name="connsiteY205" fmla="*/ 313258 h 338340"/>
                <a:gd name="connsiteX206" fmla="*/ 446132 w 705994"/>
                <a:gd name="connsiteY206" fmla="*/ 313860 h 338340"/>
                <a:gd name="connsiteX207" fmla="*/ 440507 w 705994"/>
                <a:gd name="connsiteY207" fmla="*/ 314494 h 338340"/>
                <a:gd name="connsiteX208" fmla="*/ 439247 w 705994"/>
                <a:gd name="connsiteY208" fmla="*/ 314635 h 338340"/>
                <a:gd name="connsiteX209" fmla="*/ 429225 w 705994"/>
                <a:gd name="connsiteY209" fmla="*/ 316168 h 338340"/>
                <a:gd name="connsiteX210" fmla="*/ 424797 w 705994"/>
                <a:gd name="connsiteY210" fmla="*/ 316982 h 338340"/>
                <a:gd name="connsiteX211" fmla="*/ 420745 w 705994"/>
                <a:gd name="connsiteY211" fmla="*/ 317358 h 338340"/>
                <a:gd name="connsiteX212" fmla="*/ 417763 w 705994"/>
                <a:gd name="connsiteY212" fmla="*/ 317952 h 338340"/>
                <a:gd name="connsiteX213" fmla="*/ 416074 w 705994"/>
                <a:gd name="connsiteY213" fmla="*/ 318703 h 338340"/>
                <a:gd name="connsiteX214" fmla="*/ 413570 w 705994"/>
                <a:gd name="connsiteY214" fmla="*/ 319767 h 338340"/>
                <a:gd name="connsiteX215" fmla="*/ 412248 w 705994"/>
                <a:gd name="connsiteY215" fmla="*/ 320237 h 338340"/>
                <a:gd name="connsiteX216" fmla="*/ 407812 w 705994"/>
                <a:gd name="connsiteY216" fmla="*/ 322333 h 338340"/>
                <a:gd name="connsiteX217" fmla="*/ 397939 w 705994"/>
                <a:gd name="connsiteY217" fmla="*/ 326652 h 338340"/>
                <a:gd name="connsiteX218" fmla="*/ 391336 w 705994"/>
                <a:gd name="connsiteY218" fmla="*/ 330149 h 338340"/>
                <a:gd name="connsiteX219" fmla="*/ 390249 w 705994"/>
                <a:gd name="connsiteY219" fmla="*/ 330744 h 338340"/>
                <a:gd name="connsiteX220" fmla="*/ 385797 w 705994"/>
                <a:gd name="connsiteY220" fmla="*/ 333208 h 338340"/>
                <a:gd name="connsiteX221" fmla="*/ 383223 w 705994"/>
                <a:gd name="connsiteY221" fmla="*/ 334170 h 338340"/>
                <a:gd name="connsiteX222" fmla="*/ 381432 w 705994"/>
                <a:gd name="connsiteY222" fmla="*/ 336361 h 338340"/>
                <a:gd name="connsiteX223" fmla="*/ 380000 w 705994"/>
                <a:gd name="connsiteY223" fmla="*/ 337745 h 338340"/>
                <a:gd name="connsiteX224" fmla="*/ 378498 w 705994"/>
                <a:gd name="connsiteY224" fmla="*/ 338340 h 338340"/>
                <a:gd name="connsiteX225" fmla="*/ 375822 w 705994"/>
                <a:gd name="connsiteY225" fmla="*/ 336932 h 338340"/>
                <a:gd name="connsiteX226" fmla="*/ 373929 w 705994"/>
                <a:gd name="connsiteY226" fmla="*/ 337010 h 338340"/>
                <a:gd name="connsiteX227" fmla="*/ 367881 w 705994"/>
                <a:gd name="connsiteY227" fmla="*/ 336494 h 338340"/>
                <a:gd name="connsiteX228" fmla="*/ 367881 w 705994"/>
                <a:gd name="connsiteY228" fmla="*/ 330094 h 338340"/>
                <a:gd name="connsiteX229" fmla="*/ 363641 w 705994"/>
                <a:gd name="connsiteY229" fmla="*/ 330994 h 338340"/>
                <a:gd name="connsiteX230" fmla="*/ 356874 w 705994"/>
                <a:gd name="connsiteY230" fmla="*/ 332441 h 338340"/>
                <a:gd name="connsiteX231" fmla="*/ 350600 w 705994"/>
                <a:gd name="connsiteY231" fmla="*/ 333779 h 338340"/>
                <a:gd name="connsiteX232" fmla="*/ 344857 w 705994"/>
                <a:gd name="connsiteY232" fmla="*/ 330712 h 338340"/>
                <a:gd name="connsiteX233" fmla="*/ 340429 w 705994"/>
                <a:gd name="connsiteY233" fmla="*/ 328342 h 338340"/>
                <a:gd name="connsiteX234" fmla="*/ 336580 w 705994"/>
                <a:gd name="connsiteY234" fmla="*/ 326300 h 338340"/>
                <a:gd name="connsiteX235" fmla="*/ 330744 w 705994"/>
                <a:gd name="connsiteY235" fmla="*/ 324946 h 338340"/>
                <a:gd name="connsiteX236" fmla="*/ 325650 w 705994"/>
                <a:gd name="connsiteY236" fmla="*/ 323765 h 338340"/>
                <a:gd name="connsiteX237" fmla="*/ 316466 w 705994"/>
                <a:gd name="connsiteY237" fmla="*/ 321817 h 338340"/>
                <a:gd name="connsiteX238" fmla="*/ 312429 w 705994"/>
                <a:gd name="connsiteY238" fmla="*/ 320111 h 338340"/>
                <a:gd name="connsiteX239" fmla="*/ 310387 w 705994"/>
                <a:gd name="connsiteY239" fmla="*/ 317850 h 338340"/>
                <a:gd name="connsiteX240" fmla="*/ 306741 w 705994"/>
                <a:gd name="connsiteY240" fmla="*/ 312718 h 338340"/>
                <a:gd name="connsiteX241" fmla="*/ 305560 w 705994"/>
                <a:gd name="connsiteY241" fmla="*/ 311701 h 338340"/>
                <a:gd name="connsiteX242" fmla="*/ 303784 w 705994"/>
                <a:gd name="connsiteY242" fmla="*/ 310997 h 338340"/>
                <a:gd name="connsiteX243" fmla="*/ 301946 w 705994"/>
                <a:gd name="connsiteY243" fmla="*/ 310551 h 338340"/>
                <a:gd name="connsiteX244" fmla="*/ 297956 w 705994"/>
                <a:gd name="connsiteY244" fmla="*/ 310575 h 338340"/>
                <a:gd name="connsiteX245" fmla="*/ 293089 w 705994"/>
                <a:gd name="connsiteY245" fmla="*/ 310176 h 338340"/>
                <a:gd name="connsiteX246" fmla="*/ 286080 w 705994"/>
                <a:gd name="connsiteY246" fmla="*/ 309096 h 338340"/>
                <a:gd name="connsiteX247" fmla="*/ 280509 w 705994"/>
                <a:gd name="connsiteY247" fmla="*/ 308228 h 338340"/>
                <a:gd name="connsiteX248" fmla="*/ 271012 w 705994"/>
                <a:gd name="connsiteY248" fmla="*/ 306624 h 338340"/>
                <a:gd name="connsiteX249" fmla="*/ 268759 w 705994"/>
                <a:gd name="connsiteY249" fmla="*/ 306428 h 338340"/>
                <a:gd name="connsiteX250" fmla="*/ 263791 w 705994"/>
                <a:gd name="connsiteY250" fmla="*/ 307852 h 338340"/>
                <a:gd name="connsiteX251" fmla="*/ 257422 w 705994"/>
                <a:gd name="connsiteY251" fmla="*/ 309675 h 338340"/>
                <a:gd name="connsiteX252" fmla="*/ 245992 w 705994"/>
                <a:gd name="connsiteY252" fmla="*/ 308243 h 338340"/>
                <a:gd name="connsiteX253" fmla="*/ 240923 w 705994"/>
                <a:gd name="connsiteY253" fmla="*/ 307578 h 338340"/>
                <a:gd name="connsiteX254" fmla="*/ 230650 w 705994"/>
                <a:gd name="connsiteY254" fmla="*/ 306217 h 338340"/>
                <a:gd name="connsiteX255" fmla="*/ 219025 w 705994"/>
                <a:gd name="connsiteY255" fmla="*/ 304676 h 338340"/>
                <a:gd name="connsiteX256" fmla="*/ 207759 w 705994"/>
                <a:gd name="connsiteY256" fmla="*/ 303080 h 338340"/>
                <a:gd name="connsiteX257" fmla="*/ 199576 w 705994"/>
                <a:gd name="connsiteY257" fmla="*/ 303956 h 338340"/>
                <a:gd name="connsiteX258" fmla="*/ 195015 w 705994"/>
                <a:gd name="connsiteY258" fmla="*/ 304449 h 338340"/>
                <a:gd name="connsiteX259" fmla="*/ 189750 w 705994"/>
                <a:gd name="connsiteY259" fmla="*/ 305153 h 338340"/>
                <a:gd name="connsiteX260" fmla="*/ 189022 w 705994"/>
                <a:gd name="connsiteY260" fmla="*/ 304363 h 338340"/>
                <a:gd name="connsiteX261" fmla="*/ 188811 w 705994"/>
                <a:gd name="connsiteY261" fmla="*/ 301304 h 338340"/>
                <a:gd name="connsiteX262" fmla="*/ 187864 w 705994"/>
                <a:gd name="connsiteY262" fmla="*/ 298933 h 338340"/>
                <a:gd name="connsiteX263" fmla="*/ 184985 w 705994"/>
                <a:gd name="connsiteY263" fmla="*/ 296367 h 338340"/>
                <a:gd name="connsiteX264" fmla="*/ 183053 w 705994"/>
                <a:gd name="connsiteY264" fmla="*/ 293927 h 338340"/>
                <a:gd name="connsiteX265" fmla="*/ 179368 w 705994"/>
                <a:gd name="connsiteY265" fmla="*/ 290617 h 338340"/>
                <a:gd name="connsiteX266" fmla="*/ 178210 w 705994"/>
                <a:gd name="connsiteY266" fmla="*/ 288528 h 338340"/>
                <a:gd name="connsiteX267" fmla="*/ 177819 w 705994"/>
                <a:gd name="connsiteY267" fmla="*/ 285289 h 338340"/>
                <a:gd name="connsiteX268" fmla="*/ 174423 w 705994"/>
                <a:gd name="connsiteY268" fmla="*/ 276832 h 338340"/>
                <a:gd name="connsiteX269" fmla="*/ 172311 w 705994"/>
                <a:gd name="connsiteY269" fmla="*/ 271082 h 338340"/>
                <a:gd name="connsiteX270" fmla="*/ 171779 w 705994"/>
                <a:gd name="connsiteY270" fmla="*/ 269916 h 338340"/>
                <a:gd name="connsiteX271" fmla="*/ 170872 w 705994"/>
                <a:gd name="connsiteY271" fmla="*/ 268039 h 338340"/>
                <a:gd name="connsiteX272" fmla="*/ 169683 w 705994"/>
                <a:gd name="connsiteY272" fmla="*/ 267061 h 338340"/>
                <a:gd name="connsiteX273" fmla="*/ 167156 w 705994"/>
                <a:gd name="connsiteY273" fmla="*/ 266458 h 338340"/>
                <a:gd name="connsiteX274" fmla="*/ 166475 w 705994"/>
                <a:gd name="connsiteY274" fmla="*/ 265441 h 338340"/>
                <a:gd name="connsiteX275" fmla="*/ 166475 w 705994"/>
                <a:gd name="connsiteY275" fmla="*/ 263446 h 338340"/>
                <a:gd name="connsiteX276" fmla="*/ 166874 w 705994"/>
                <a:gd name="connsiteY276" fmla="*/ 260685 h 338340"/>
                <a:gd name="connsiteX277" fmla="*/ 167390 w 705994"/>
                <a:gd name="connsiteY277" fmla="*/ 258666 h 338340"/>
                <a:gd name="connsiteX278" fmla="*/ 167022 w 705994"/>
                <a:gd name="connsiteY278" fmla="*/ 258158 h 338340"/>
                <a:gd name="connsiteX279" fmla="*/ 160427 w 705994"/>
                <a:gd name="connsiteY279" fmla="*/ 258729 h 338340"/>
                <a:gd name="connsiteX280" fmla="*/ 156383 w 705994"/>
                <a:gd name="connsiteY280" fmla="*/ 257391 h 338340"/>
                <a:gd name="connsiteX281" fmla="*/ 153011 w 705994"/>
                <a:gd name="connsiteY281" fmla="*/ 255936 h 338340"/>
                <a:gd name="connsiteX282" fmla="*/ 148223 w 705994"/>
                <a:gd name="connsiteY282" fmla="*/ 252212 h 338340"/>
                <a:gd name="connsiteX283" fmla="*/ 145383 w 705994"/>
                <a:gd name="connsiteY283" fmla="*/ 250772 h 338340"/>
                <a:gd name="connsiteX284" fmla="*/ 141745 w 705994"/>
                <a:gd name="connsiteY284" fmla="*/ 246908 h 338340"/>
                <a:gd name="connsiteX285" fmla="*/ 136456 w 705994"/>
                <a:gd name="connsiteY285" fmla="*/ 245992 h 338340"/>
                <a:gd name="connsiteX286" fmla="*/ 134485 w 705994"/>
                <a:gd name="connsiteY286" fmla="*/ 244474 h 338340"/>
                <a:gd name="connsiteX287" fmla="*/ 131997 w 705994"/>
                <a:gd name="connsiteY287" fmla="*/ 241157 h 338340"/>
                <a:gd name="connsiteX288" fmla="*/ 129830 w 705994"/>
                <a:gd name="connsiteY288" fmla="*/ 239022 h 338340"/>
                <a:gd name="connsiteX289" fmla="*/ 126747 w 705994"/>
                <a:gd name="connsiteY289" fmla="*/ 237676 h 338340"/>
                <a:gd name="connsiteX290" fmla="*/ 121881 w 705994"/>
                <a:gd name="connsiteY290" fmla="*/ 236479 h 338340"/>
                <a:gd name="connsiteX291" fmla="*/ 113573 w 705994"/>
                <a:gd name="connsiteY291" fmla="*/ 235337 h 338340"/>
                <a:gd name="connsiteX292" fmla="*/ 110756 w 705994"/>
                <a:gd name="connsiteY292" fmla="*/ 234852 h 338340"/>
                <a:gd name="connsiteX293" fmla="*/ 106172 w 705994"/>
                <a:gd name="connsiteY293" fmla="*/ 235618 h 338340"/>
                <a:gd name="connsiteX294" fmla="*/ 102769 w 705994"/>
                <a:gd name="connsiteY294" fmla="*/ 235681 h 338340"/>
                <a:gd name="connsiteX295" fmla="*/ 97253 w 705994"/>
                <a:gd name="connsiteY295" fmla="*/ 234867 h 338340"/>
                <a:gd name="connsiteX296" fmla="*/ 94108 w 705994"/>
                <a:gd name="connsiteY296" fmla="*/ 233842 h 338340"/>
                <a:gd name="connsiteX297" fmla="*/ 90228 w 705994"/>
                <a:gd name="connsiteY297" fmla="*/ 233811 h 338340"/>
                <a:gd name="connsiteX298" fmla="*/ 87701 w 705994"/>
                <a:gd name="connsiteY298" fmla="*/ 233827 h 338340"/>
                <a:gd name="connsiteX299" fmla="*/ 84329 w 705994"/>
                <a:gd name="connsiteY299" fmla="*/ 233592 h 338340"/>
                <a:gd name="connsiteX300" fmla="*/ 82701 w 705994"/>
                <a:gd name="connsiteY300" fmla="*/ 232919 h 338340"/>
                <a:gd name="connsiteX301" fmla="*/ 81192 w 705994"/>
                <a:gd name="connsiteY301" fmla="*/ 232098 h 338340"/>
                <a:gd name="connsiteX302" fmla="*/ 78359 w 705994"/>
                <a:gd name="connsiteY302" fmla="*/ 232301 h 338340"/>
                <a:gd name="connsiteX303" fmla="*/ 76380 w 705994"/>
                <a:gd name="connsiteY303" fmla="*/ 231480 h 338340"/>
                <a:gd name="connsiteX304" fmla="*/ 74534 w 705994"/>
                <a:gd name="connsiteY304" fmla="*/ 229946 h 338340"/>
                <a:gd name="connsiteX305" fmla="*/ 72602 w 705994"/>
                <a:gd name="connsiteY305" fmla="*/ 229219 h 338340"/>
                <a:gd name="connsiteX306" fmla="*/ 70489 w 705994"/>
                <a:gd name="connsiteY306" fmla="*/ 229266 h 338340"/>
                <a:gd name="connsiteX307" fmla="*/ 69621 w 705994"/>
                <a:gd name="connsiteY307" fmla="*/ 229946 h 338340"/>
                <a:gd name="connsiteX308" fmla="*/ 68807 w 705994"/>
                <a:gd name="connsiteY308" fmla="*/ 229884 h 338340"/>
                <a:gd name="connsiteX309" fmla="*/ 68283 w 705994"/>
                <a:gd name="connsiteY309" fmla="*/ 227811 h 338340"/>
                <a:gd name="connsiteX310" fmla="*/ 66303 w 705994"/>
                <a:gd name="connsiteY310" fmla="*/ 224454 h 338340"/>
                <a:gd name="connsiteX311" fmla="*/ 66006 w 705994"/>
                <a:gd name="connsiteY311" fmla="*/ 222945 h 338340"/>
                <a:gd name="connsiteX312" fmla="*/ 64794 w 705994"/>
                <a:gd name="connsiteY312" fmla="*/ 221208 h 338340"/>
                <a:gd name="connsiteX313" fmla="*/ 64082 w 705994"/>
                <a:gd name="connsiteY313" fmla="*/ 219627 h 338340"/>
                <a:gd name="connsiteX314" fmla="*/ 64277 w 705994"/>
                <a:gd name="connsiteY314" fmla="*/ 217445 h 338340"/>
                <a:gd name="connsiteX315" fmla="*/ 65130 w 705994"/>
                <a:gd name="connsiteY315" fmla="*/ 213197 h 338340"/>
                <a:gd name="connsiteX316" fmla="*/ 67031 w 705994"/>
                <a:gd name="connsiteY316" fmla="*/ 209347 h 338340"/>
                <a:gd name="connsiteX317" fmla="*/ 68267 w 705994"/>
                <a:gd name="connsiteY317" fmla="*/ 208346 h 338340"/>
                <a:gd name="connsiteX318" fmla="*/ 69026 w 705994"/>
                <a:gd name="connsiteY318" fmla="*/ 207204 h 338340"/>
                <a:gd name="connsiteX319" fmla="*/ 70622 w 705994"/>
                <a:gd name="connsiteY319" fmla="*/ 205209 h 338340"/>
                <a:gd name="connsiteX320" fmla="*/ 71545 w 705994"/>
                <a:gd name="connsiteY320" fmla="*/ 203613 h 338340"/>
                <a:gd name="connsiteX321" fmla="*/ 71436 w 705994"/>
                <a:gd name="connsiteY321" fmla="*/ 201422 h 338340"/>
                <a:gd name="connsiteX322" fmla="*/ 70348 w 705994"/>
                <a:gd name="connsiteY322" fmla="*/ 199138 h 338340"/>
                <a:gd name="connsiteX323" fmla="*/ 69566 w 705994"/>
                <a:gd name="connsiteY323" fmla="*/ 196188 h 338340"/>
                <a:gd name="connsiteX324" fmla="*/ 69707 w 705994"/>
                <a:gd name="connsiteY324" fmla="*/ 194490 h 338340"/>
                <a:gd name="connsiteX325" fmla="*/ 70880 w 705994"/>
                <a:gd name="connsiteY325" fmla="*/ 192472 h 338340"/>
                <a:gd name="connsiteX326" fmla="*/ 72257 w 705994"/>
                <a:gd name="connsiteY326" fmla="*/ 187989 h 338340"/>
                <a:gd name="connsiteX327" fmla="*/ 72140 w 705994"/>
                <a:gd name="connsiteY327" fmla="*/ 186808 h 338340"/>
                <a:gd name="connsiteX328" fmla="*/ 71600 w 705994"/>
                <a:gd name="connsiteY328" fmla="*/ 185869 h 338340"/>
                <a:gd name="connsiteX329" fmla="*/ 71460 w 705994"/>
                <a:gd name="connsiteY329" fmla="*/ 183780 h 338340"/>
                <a:gd name="connsiteX330" fmla="*/ 71193 w 705994"/>
                <a:gd name="connsiteY330" fmla="*/ 180980 h 338340"/>
                <a:gd name="connsiteX331" fmla="*/ 69542 w 705994"/>
                <a:gd name="connsiteY331" fmla="*/ 176684 h 338340"/>
                <a:gd name="connsiteX332" fmla="*/ 68651 w 705994"/>
                <a:gd name="connsiteY332" fmla="*/ 174400 h 338340"/>
                <a:gd name="connsiteX333" fmla="*/ 67086 w 705994"/>
                <a:gd name="connsiteY333" fmla="*/ 173414 h 338340"/>
                <a:gd name="connsiteX334" fmla="*/ 65255 w 705994"/>
                <a:gd name="connsiteY334" fmla="*/ 172820 h 338340"/>
                <a:gd name="connsiteX335" fmla="*/ 63675 w 705994"/>
                <a:gd name="connsiteY335" fmla="*/ 169722 h 338340"/>
                <a:gd name="connsiteX336" fmla="*/ 61688 w 705994"/>
                <a:gd name="connsiteY336" fmla="*/ 166060 h 338340"/>
                <a:gd name="connsiteX337" fmla="*/ 60444 w 705994"/>
                <a:gd name="connsiteY337" fmla="*/ 163760 h 338340"/>
                <a:gd name="connsiteX338" fmla="*/ 60014 w 705994"/>
                <a:gd name="connsiteY338" fmla="*/ 162352 h 338340"/>
                <a:gd name="connsiteX339" fmla="*/ 59818 w 705994"/>
                <a:gd name="connsiteY339" fmla="*/ 159794 h 338340"/>
                <a:gd name="connsiteX340" fmla="*/ 58887 w 705994"/>
                <a:gd name="connsiteY340" fmla="*/ 156688 h 338340"/>
                <a:gd name="connsiteX341" fmla="*/ 57909 w 705994"/>
                <a:gd name="connsiteY341" fmla="*/ 154982 h 338340"/>
                <a:gd name="connsiteX342" fmla="*/ 57182 w 705994"/>
                <a:gd name="connsiteY342" fmla="*/ 153668 h 338340"/>
                <a:gd name="connsiteX343" fmla="*/ 56806 w 705994"/>
                <a:gd name="connsiteY343" fmla="*/ 151782 h 338340"/>
                <a:gd name="connsiteX344" fmla="*/ 56431 w 705994"/>
                <a:gd name="connsiteY344" fmla="*/ 151094 h 338340"/>
                <a:gd name="connsiteX345" fmla="*/ 53739 w 705994"/>
                <a:gd name="connsiteY345" fmla="*/ 150257 h 338340"/>
                <a:gd name="connsiteX346" fmla="*/ 51814 w 705994"/>
                <a:gd name="connsiteY346" fmla="*/ 148849 h 338340"/>
                <a:gd name="connsiteX347" fmla="*/ 51017 w 705994"/>
                <a:gd name="connsiteY347" fmla="*/ 146955 h 338340"/>
                <a:gd name="connsiteX348" fmla="*/ 50735 w 705994"/>
                <a:gd name="connsiteY348" fmla="*/ 145422 h 338340"/>
                <a:gd name="connsiteX349" fmla="*/ 50156 w 705994"/>
                <a:gd name="connsiteY349" fmla="*/ 144530 h 338340"/>
                <a:gd name="connsiteX350" fmla="*/ 48638 w 705994"/>
                <a:gd name="connsiteY350" fmla="*/ 144248 h 338340"/>
                <a:gd name="connsiteX351" fmla="*/ 47582 w 705994"/>
                <a:gd name="connsiteY351" fmla="*/ 145625 h 338340"/>
                <a:gd name="connsiteX352" fmla="*/ 45853 w 705994"/>
                <a:gd name="connsiteY352" fmla="*/ 146314 h 338340"/>
                <a:gd name="connsiteX353" fmla="*/ 44680 w 705994"/>
                <a:gd name="connsiteY353" fmla="*/ 146189 h 338340"/>
                <a:gd name="connsiteX354" fmla="*/ 43530 w 705994"/>
                <a:gd name="connsiteY354" fmla="*/ 145359 h 338340"/>
                <a:gd name="connsiteX355" fmla="*/ 42818 w 705994"/>
                <a:gd name="connsiteY355" fmla="*/ 144491 h 338340"/>
                <a:gd name="connsiteX356" fmla="*/ 41613 w 705994"/>
                <a:gd name="connsiteY356" fmla="*/ 143513 h 338340"/>
                <a:gd name="connsiteX357" fmla="*/ 39907 w 705994"/>
                <a:gd name="connsiteY357" fmla="*/ 140407 h 338340"/>
                <a:gd name="connsiteX358" fmla="*/ 38116 w 705994"/>
                <a:gd name="connsiteY358" fmla="*/ 139586 h 338340"/>
                <a:gd name="connsiteX359" fmla="*/ 34830 w 705994"/>
                <a:gd name="connsiteY359" fmla="*/ 139726 h 338340"/>
                <a:gd name="connsiteX360" fmla="*/ 31904 w 705994"/>
                <a:gd name="connsiteY360" fmla="*/ 141166 h 338340"/>
                <a:gd name="connsiteX361" fmla="*/ 30136 w 705994"/>
                <a:gd name="connsiteY361" fmla="*/ 140939 h 338340"/>
                <a:gd name="connsiteX362" fmla="*/ 28634 w 705994"/>
                <a:gd name="connsiteY362" fmla="*/ 140454 h 338340"/>
                <a:gd name="connsiteX363" fmla="*/ 26959 w 705994"/>
                <a:gd name="connsiteY363" fmla="*/ 138905 h 338340"/>
                <a:gd name="connsiteX364" fmla="*/ 25786 w 705994"/>
                <a:gd name="connsiteY364" fmla="*/ 137622 h 338340"/>
                <a:gd name="connsiteX365" fmla="*/ 24041 w 705994"/>
                <a:gd name="connsiteY365" fmla="*/ 137207 h 338340"/>
                <a:gd name="connsiteX366" fmla="*/ 20607 w 705994"/>
                <a:gd name="connsiteY366" fmla="*/ 134946 h 338340"/>
                <a:gd name="connsiteX367" fmla="*/ 18283 w 705994"/>
                <a:gd name="connsiteY367" fmla="*/ 133319 h 338340"/>
                <a:gd name="connsiteX368" fmla="*/ 18088 w 705994"/>
                <a:gd name="connsiteY368" fmla="*/ 130119 h 338340"/>
                <a:gd name="connsiteX369" fmla="*/ 16992 w 705994"/>
                <a:gd name="connsiteY369" fmla="*/ 127913 h 338340"/>
                <a:gd name="connsiteX370" fmla="*/ 14724 w 705994"/>
                <a:gd name="connsiteY370" fmla="*/ 127287 h 338340"/>
                <a:gd name="connsiteX371" fmla="*/ 12439 w 705994"/>
                <a:gd name="connsiteY371" fmla="*/ 125019 h 338340"/>
                <a:gd name="connsiteX372" fmla="*/ 9106 w 705994"/>
                <a:gd name="connsiteY372" fmla="*/ 123798 h 338340"/>
                <a:gd name="connsiteX373" fmla="*/ 7010 w 705994"/>
                <a:gd name="connsiteY373" fmla="*/ 122851 h 338340"/>
                <a:gd name="connsiteX374" fmla="*/ 5187 w 705994"/>
                <a:gd name="connsiteY374" fmla="*/ 122280 h 338340"/>
                <a:gd name="connsiteX375" fmla="*/ 4921 w 705994"/>
                <a:gd name="connsiteY375" fmla="*/ 121420 h 338340"/>
                <a:gd name="connsiteX376" fmla="*/ 5031 w 705994"/>
                <a:gd name="connsiteY376" fmla="*/ 120684 h 338340"/>
                <a:gd name="connsiteX377" fmla="*/ 5868 w 705994"/>
                <a:gd name="connsiteY377" fmla="*/ 119456 h 338340"/>
                <a:gd name="connsiteX378" fmla="*/ 6744 w 705994"/>
                <a:gd name="connsiteY378" fmla="*/ 118306 h 338340"/>
                <a:gd name="connsiteX379" fmla="*/ 6955 w 705994"/>
                <a:gd name="connsiteY379" fmla="*/ 117242 h 338340"/>
                <a:gd name="connsiteX380" fmla="*/ 6251 w 705994"/>
                <a:gd name="connsiteY380" fmla="*/ 116303 h 338340"/>
                <a:gd name="connsiteX381" fmla="*/ 4365 w 705994"/>
                <a:gd name="connsiteY381" fmla="*/ 115317 h 338340"/>
                <a:gd name="connsiteX382" fmla="*/ 1940 w 705994"/>
                <a:gd name="connsiteY382" fmla="*/ 114433 h 338340"/>
                <a:gd name="connsiteX383" fmla="*/ 1447 w 705994"/>
                <a:gd name="connsiteY383" fmla="*/ 112970 h 338340"/>
                <a:gd name="connsiteX384" fmla="*/ 0 w 705994"/>
                <a:gd name="connsiteY384" fmla="*/ 111445 h 338340"/>
                <a:gd name="connsiteX385" fmla="*/ 250 w 705994"/>
                <a:gd name="connsiteY385" fmla="*/ 110216 h 338340"/>
                <a:gd name="connsiteX386" fmla="*/ 1401 w 705994"/>
                <a:gd name="connsiteY386" fmla="*/ 109317 h 338340"/>
                <a:gd name="connsiteX387" fmla="*/ 2558 w 705994"/>
                <a:gd name="connsiteY387" fmla="*/ 108652 h 338340"/>
                <a:gd name="connsiteX388" fmla="*/ 2832 w 705994"/>
                <a:gd name="connsiteY388" fmla="*/ 107494 h 338340"/>
                <a:gd name="connsiteX389" fmla="*/ 2003 w 705994"/>
                <a:gd name="connsiteY389" fmla="*/ 106430 h 338340"/>
                <a:gd name="connsiteX390" fmla="*/ 1604 w 705994"/>
                <a:gd name="connsiteY390" fmla="*/ 104818 h 338340"/>
                <a:gd name="connsiteX391" fmla="*/ 1799 w 705994"/>
                <a:gd name="connsiteY391" fmla="*/ 103613 h 338340"/>
                <a:gd name="connsiteX392" fmla="*/ 1557 w 705994"/>
                <a:gd name="connsiteY392" fmla="*/ 102072 h 338340"/>
                <a:gd name="connsiteX393" fmla="*/ 1643 w 705994"/>
                <a:gd name="connsiteY393" fmla="*/ 102080 h 338340"/>
                <a:gd name="connsiteX394" fmla="*/ 4201 w 705994"/>
                <a:gd name="connsiteY394" fmla="*/ 101994 h 338340"/>
                <a:gd name="connsiteX395" fmla="*/ 5375 w 705994"/>
                <a:gd name="connsiteY395" fmla="*/ 101251 h 338340"/>
                <a:gd name="connsiteX396" fmla="*/ 6259 w 705994"/>
                <a:gd name="connsiteY396" fmla="*/ 100148 h 338340"/>
                <a:gd name="connsiteX397" fmla="*/ 8175 w 705994"/>
                <a:gd name="connsiteY397" fmla="*/ 98919 h 338340"/>
                <a:gd name="connsiteX398" fmla="*/ 8582 w 705994"/>
                <a:gd name="connsiteY398" fmla="*/ 97511 h 338340"/>
                <a:gd name="connsiteX399" fmla="*/ 8614 w 705994"/>
                <a:gd name="connsiteY399" fmla="*/ 94718 h 338340"/>
                <a:gd name="connsiteX400" fmla="*/ 9865 w 705994"/>
                <a:gd name="connsiteY400" fmla="*/ 92356 h 338340"/>
                <a:gd name="connsiteX401" fmla="*/ 13050 w 705994"/>
                <a:gd name="connsiteY401" fmla="*/ 91652 h 338340"/>
                <a:gd name="connsiteX402" fmla="*/ 14270 w 705994"/>
                <a:gd name="connsiteY402" fmla="*/ 91307 h 338340"/>
                <a:gd name="connsiteX403" fmla="*/ 15569 w 705994"/>
                <a:gd name="connsiteY403" fmla="*/ 91652 h 338340"/>
                <a:gd name="connsiteX404" fmla="*/ 17587 w 705994"/>
                <a:gd name="connsiteY404" fmla="*/ 91315 h 338340"/>
                <a:gd name="connsiteX405" fmla="*/ 19535 w 705994"/>
                <a:gd name="connsiteY405" fmla="*/ 91198 h 338340"/>
                <a:gd name="connsiteX406" fmla="*/ 20622 w 705994"/>
                <a:gd name="connsiteY406" fmla="*/ 91925 h 338340"/>
                <a:gd name="connsiteX407" fmla="*/ 22062 w 705994"/>
                <a:gd name="connsiteY407" fmla="*/ 92536 h 338340"/>
                <a:gd name="connsiteX408" fmla="*/ 23901 w 705994"/>
                <a:gd name="connsiteY408" fmla="*/ 92465 h 338340"/>
                <a:gd name="connsiteX409" fmla="*/ 24527 w 705994"/>
                <a:gd name="connsiteY409" fmla="*/ 91354 h 338340"/>
                <a:gd name="connsiteX410" fmla="*/ 24605 w 705994"/>
                <a:gd name="connsiteY410" fmla="*/ 89797 h 338340"/>
                <a:gd name="connsiteX411" fmla="*/ 25395 w 705994"/>
                <a:gd name="connsiteY411" fmla="*/ 89391 h 338340"/>
                <a:gd name="connsiteX412" fmla="*/ 26388 w 705994"/>
                <a:gd name="connsiteY412" fmla="*/ 90470 h 338340"/>
                <a:gd name="connsiteX413" fmla="*/ 26952 w 705994"/>
                <a:gd name="connsiteY413" fmla="*/ 91276 h 338340"/>
                <a:gd name="connsiteX414" fmla="*/ 27773 w 705994"/>
                <a:gd name="connsiteY414" fmla="*/ 91644 h 338340"/>
                <a:gd name="connsiteX415" fmla="*/ 29995 w 705994"/>
                <a:gd name="connsiteY415" fmla="*/ 90681 h 338340"/>
                <a:gd name="connsiteX416" fmla="*/ 31544 w 705994"/>
                <a:gd name="connsiteY416" fmla="*/ 89641 h 338340"/>
                <a:gd name="connsiteX417" fmla="*/ 32052 w 705994"/>
                <a:gd name="connsiteY417" fmla="*/ 87497 h 338340"/>
                <a:gd name="connsiteX418" fmla="*/ 32952 w 705994"/>
                <a:gd name="connsiteY418" fmla="*/ 86441 h 338340"/>
                <a:gd name="connsiteX419" fmla="*/ 34157 w 705994"/>
                <a:gd name="connsiteY419" fmla="*/ 86981 h 338340"/>
                <a:gd name="connsiteX420" fmla="*/ 36277 w 705994"/>
                <a:gd name="connsiteY420" fmla="*/ 86965 h 338340"/>
                <a:gd name="connsiteX421" fmla="*/ 38022 w 705994"/>
                <a:gd name="connsiteY421" fmla="*/ 85307 h 338340"/>
                <a:gd name="connsiteX422" fmla="*/ 40314 w 705994"/>
                <a:gd name="connsiteY422" fmla="*/ 83984 h 338340"/>
                <a:gd name="connsiteX423" fmla="*/ 41957 w 705994"/>
                <a:gd name="connsiteY423" fmla="*/ 83382 h 338340"/>
                <a:gd name="connsiteX424" fmla="*/ 42286 w 705994"/>
                <a:gd name="connsiteY424" fmla="*/ 82263 h 338340"/>
                <a:gd name="connsiteX425" fmla="*/ 41519 w 705994"/>
                <a:gd name="connsiteY425" fmla="*/ 79791 h 338340"/>
                <a:gd name="connsiteX426" fmla="*/ 41730 w 705994"/>
                <a:gd name="connsiteY426" fmla="*/ 77084 h 338340"/>
                <a:gd name="connsiteX427" fmla="*/ 43929 w 705994"/>
                <a:gd name="connsiteY427" fmla="*/ 75551 h 338340"/>
                <a:gd name="connsiteX428" fmla="*/ 46870 w 705994"/>
                <a:gd name="connsiteY428" fmla="*/ 75371 h 338340"/>
                <a:gd name="connsiteX429" fmla="*/ 49053 w 705994"/>
                <a:gd name="connsiteY429" fmla="*/ 74315 h 338340"/>
                <a:gd name="connsiteX430" fmla="*/ 49655 w 705994"/>
                <a:gd name="connsiteY430" fmla="*/ 71420 h 338340"/>
                <a:gd name="connsiteX431" fmla="*/ 50735 w 705994"/>
                <a:gd name="connsiteY431" fmla="*/ 70591 h 338340"/>
                <a:gd name="connsiteX432" fmla="*/ 51823 w 705994"/>
                <a:gd name="connsiteY432" fmla="*/ 70262 h 338340"/>
                <a:gd name="connsiteX433" fmla="*/ 54475 w 705994"/>
                <a:gd name="connsiteY433" fmla="*/ 69809 h 338340"/>
                <a:gd name="connsiteX434" fmla="*/ 56384 w 705994"/>
                <a:gd name="connsiteY434" fmla="*/ 68627 h 338340"/>
                <a:gd name="connsiteX435" fmla="*/ 57565 w 705994"/>
                <a:gd name="connsiteY435" fmla="*/ 68087 h 338340"/>
                <a:gd name="connsiteX436" fmla="*/ 60898 w 705994"/>
                <a:gd name="connsiteY436" fmla="*/ 66499 h 338340"/>
                <a:gd name="connsiteX437" fmla="*/ 63933 w 705994"/>
                <a:gd name="connsiteY437" fmla="*/ 66194 h 338340"/>
                <a:gd name="connsiteX438" fmla="*/ 65232 w 705994"/>
                <a:gd name="connsiteY438" fmla="*/ 64927 h 338340"/>
                <a:gd name="connsiteX439" fmla="*/ 66249 w 705994"/>
                <a:gd name="connsiteY439" fmla="*/ 63331 h 338340"/>
                <a:gd name="connsiteX440" fmla="*/ 67954 w 705994"/>
                <a:gd name="connsiteY440" fmla="*/ 62720 h 338340"/>
                <a:gd name="connsiteX441" fmla="*/ 69683 w 705994"/>
                <a:gd name="connsiteY441" fmla="*/ 61336 h 338340"/>
                <a:gd name="connsiteX442" fmla="*/ 71976 w 705994"/>
                <a:gd name="connsiteY442" fmla="*/ 59575 h 338340"/>
                <a:gd name="connsiteX443" fmla="*/ 72883 w 705994"/>
                <a:gd name="connsiteY443" fmla="*/ 59325 h 338340"/>
                <a:gd name="connsiteX444" fmla="*/ 76639 w 705994"/>
                <a:gd name="connsiteY444" fmla="*/ 58300 h 338340"/>
                <a:gd name="connsiteX445" fmla="*/ 78109 w 705994"/>
                <a:gd name="connsiteY445" fmla="*/ 57925 h 338340"/>
                <a:gd name="connsiteX446" fmla="*/ 78993 w 705994"/>
                <a:gd name="connsiteY446" fmla="*/ 57698 h 338340"/>
                <a:gd name="connsiteX447" fmla="*/ 80620 w 705994"/>
                <a:gd name="connsiteY447" fmla="*/ 57768 h 338340"/>
                <a:gd name="connsiteX448" fmla="*/ 81309 w 705994"/>
                <a:gd name="connsiteY448" fmla="*/ 55898 h 338340"/>
                <a:gd name="connsiteX449" fmla="*/ 82960 w 705994"/>
                <a:gd name="connsiteY449" fmla="*/ 54529 h 338340"/>
                <a:gd name="connsiteX450" fmla="*/ 84618 w 705994"/>
                <a:gd name="connsiteY450" fmla="*/ 54068 h 338340"/>
                <a:gd name="connsiteX451" fmla="*/ 85424 w 705994"/>
                <a:gd name="connsiteY451" fmla="*/ 52699 h 338340"/>
                <a:gd name="connsiteX452" fmla="*/ 87012 w 705994"/>
                <a:gd name="connsiteY452" fmla="*/ 50954 h 338340"/>
                <a:gd name="connsiteX453" fmla="*/ 89164 w 705994"/>
                <a:gd name="connsiteY453" fmla="*/ 49992 h 338340"/>
                <a:gd name="connsiteX454" fmla="*/ 92504 w 705994"/>
                <a:gd name="connsiteY454" fmla="*/ 49843 h 338340"/>
                <a:gd name="connsiteX455" fmla="*/ 95743 w 705994"/>
                <a:gd name="connsiteY455" fmla="*/ 50039 h 338340"/>
                <a:gd name="connsiteX456" fmla="*/ 97691 w 705994"/>
                <a:gd name="connsiteY456" fmla="*/ 49741 h 338340"/>
                <a:gd name="connsiteX457" fmla="*/ 99287 w 705994"/>
                <a:gd name="connsiteY457" fmla="*/ 47160 h 338340"/>
                <a:gd name="connsiteX458" fmla="*/ 99592 w 705994"/>
                <a:gd name="connsiteY458" fmla="*/ 45884 h 338340"/>
                <a:gd name="connsiteX459" fmla="*/ 99960 w 705994"/>
                <a:gd name="connsiteY459" fmla="*/ 44578 h 338340"/>
                <a:gd name="connsiteX460" fmla="*/ 101259 w 705994"/>
                <a:gd name="connsiteY460" fmla="*/ 44077 h 338340"/>
                <a:gd name="connsiteX461" fmla="*/ 102823 w 705994"/>
                <a:gd name="connsiteY461" fmla="*/ 46197 h 338340"/>
                <a:gd name="connsiteX462" fmla="*/ 104146 w 705994"/>
                <a:gd name="connsiteY462" fmla="*/ 47512 h 338340"/>
                <a:gd name="connsiteX463" fmla="*/ 106172 w 705994"/>
                <a:gd name="connsiteY463" fmla="*/ 48881 h 338340"/>
                <a:gd name="connsiteX464" fmla="*/ 107220 w 705994"/>
                <a:gd name="connsiteY464" fmla="*/ 50164 h 338340"/>
                <a:gd name="connsiteX465" fmla="*/ 108425 w 705994"/>
                <a:gd name="connsiteY465" fmla="*/ 50344 h 338340"/>
                <a:gd name="connsiteX466" fmla="*/ 109685 w 705994"/>
                <a:gd name="connsiteY466" fmla="*/ 49381 h 338340"/>
                <a:gd name="connsiteX467" fmla="*/ 110577 w 705994"/>
                <a:gd name="connsiteY467" fmla="*/ 47042 h 338340"/>
                <a:gd name="connsiteX468" fmla="*/ 112266 w 705994"/>
                <a:gd name="connsiteY468" fmla="*/ 46683 h 338340"/>
                <a:gd name="connsiteX469" fmla="*/ 114128 w 705994"/>
                <a:gd name="connsiteY469" fmla="*/ 47058 h 338340"/>
                <a:gd name="connsiteX470" fmla="*/ 114621 w 705994"/>
                <a:gd name="connsiteY470" fmla="*/ 48208 h 338340"/>
                <a:gd name="connsiteX471" fmla="*/ 114778 w 705994"/>
                <a:gd name="connsiteY471" fmla="*/ 49335 h 338340"/>
                <a:gd name="connsiteX472" fmla="*/ 115631 w 705994"/>
                <a:gd name="connsiteY472" fmla="*/ 51337 h 338340"/>
                <a:gd name="connsiteX473" fmla="*/ 117680 w 705994"/>
                <a:gd name="connsiteY473" fmla="*/ 53082 h 338340"/>
                <a:gd name="connsiteX474" fmla="*/ 120301 w 705994"/>
                <a:gd name="connsiteY474" fmla="*/ 52996 h 338340"/>
                <a:gd name="connsiteX475" fmla="*/ 121357 w 705994"/>
                <a:gd name="connsiteY475" fmla="*/ 52683 h 338340"/>
                <a:gd name="connsiteX476" fmla="*/ 123908 w 705994"/>
                <a:gd name="connsiteY476" fmla="*/ 52925 h 338340"/>
                <a:gd name="connsiteX477" fmla="*/ 126419 w 705994"/>
                <a:gd name="connsiteY477" fmla="*/ 53301 h 338340"/>
                <a:gd name="connsiteX478" fmla="*/ 129157 w 705994"/>
                <a:gd name="connsiteY478" fmla="*/ 53716 h 338340"/>
                <a:gd name="connsiteX479" fmla="*/ 129955 w 705994"/>
                <a:gd name="connsiteY479" fmla="*/ 53778 h 338340"/>
                <a:gd name="connsiteX480" fmla="*/ 132889 w 705994"/>
                <a:gd name="connsiteY480" fmla="*/ 53990 h 338340"/>
                <a:gd name="connsiteX481" fmla="*/ 137153 w 705994"/>
                <a:gd name="connsiteY481" fmla="*/ 54295 h 338340"/>
                <a:gd name="connsiteX482" fmla="*/ 139038 w 705994"/>
                <a:gd name="connsiteY482" fmla="*/ 54154 h 338340"/>
                <a:gd name="connsiteX483" fmla="*/ 142887 w 705994"/>
                <a:gd name="connsiteY483" fmla="*/ 54725 h 338340"/>
                <a:gd name="connsiteX484" fmla="*/ 143670 w 705994"/>
                <a:gd name="connsiteY484" fmla="*/ 56274 h 338340"/>
                <a:gd name="connsiteX485" fmla="*/ 144382 w 705994"/>
                <a:gd name="connsiteY485" fmla="*/ 59935 h 338340"/>
                <a:gd name="connsiteX486" fmla="*/ 144984 w 705994"/>
                <a:gd name="connsiteY486" fmla="*/ 63417 h 338340"/>
                <a:gd name="connsiteX487" fmla="*/ 145164 w 705994"/>
                <a:gd name="connsiteY487" fmla="*/ 66210 h 338340"/>
                <a:gd name="connsiteX488" fmla="*/ 146165 w 705994"/>
                <a:gd name="connsiteY488" fmla="*/ 67657 h 338340"/>
                <a:gd name="connsiteX489" fmla="*/ 147441 w 705994"/>
                <a:gd name="connsiteY489" fmla="*/ 68127 h 338340"/>
                <a:gd name="connsiteX490" fmla="*/ 148285 w 705994"/>
                <a:gd name="connsiteY490" fmla="*/ 69253 h 338340"/>
                <a:gd name="connsiteX491" fmla="*/ 149772 w 705994"/>
                <a:gd name="connsiteY491" fmla="*/ 70786 h 338340"/>
                <a:gd name="connsiteX492" fmla="*/ 150867 w 705994"/>
                <a:gd name="connsiteY492" fmla="*/ 72977 h 338340"/>
                <a:gd name="connsiteX493" fmla="*/ 152205 w 705994"/>
                <a:gd name="connsiteY493" fmla="*/ 72828 h 338340"/>
                <a:gd name="connsiteX494" fmla="*/ 153136 w 705994"/>
                <a:gd name="connsiteY494" fmla="*/ 72312 h 338340"/>
                <a:gd name="connsiteX495" fmla="*/ 155186 w 705994"/>
                <a:gd name="connsiteY495" fmla="*/ 72148 h 338340"/>
                <a:gd name="connsiteX496" fmla="*/ 157799 w 705994"/>
                <a:gd name="connsiteY496" fmla="*/ 72296 h 338340"/>
                <a:gd name="connsiteX497" fmla="*/ 159622 w 705994"/>
                <a:gd name="connsiteY497" fmla="*/ 73501 h 338340"/>
                <a:gd name="connsiteX498" fmla="*/ 160302 w 705994"/>
                <a:gd name="connsiteY498" fmla="*/ 75097 h 338340"/>
                <a:gd name="connsiteX499" fmla="*/ 161781 w 705994"/>
                <a:gd name="connsiteY499" fmla="*/ 75981 h 338340"/>
                <a:gd name="connsiteX500" fmla="*/ 162978 w 705994"/>
                <a:gd name="connsiteY500" fmla="*/ 75700 h 338340"/>
                <a:gd name="connsiteX501" fmla="*/ 166561 w 705994"/>
                <a:gd name="connsiteY501" fmla="*/ 75692 h 338340"/>
                <a:gd name="connsiteX502" fmla="*/ 167797 w 705994"/>
                <a:gd name="connsiteY502" fmla="*/ 75785 h 338340"/>
                <a:gd name="connsiteX503" fmla="*/ 169033 w 705994"/>
                <a:gd name="connsiteY503" fmla="*/ 76662 h 338340"/>
                <a:gd name="connsiteX504" fmla="*/ 170809 w 705994"/>
                <a:gd name="connsiteY504" fmla="*/ 76810 h 338340"/>
                <a:gd name="connsiteX505" fmla="*/ 171787 w 705994"/>
                <a:gd name="connsiteY505" fmla="*/ 75700 h 338340"/>
                <a:gd name="connsiteX506" fmla="*/ 174877 w 705994"/>
                <a:gd name="connsiteY506" fmla="*/ 74941 h 338340"/>
                <a:gd name="connsiteX507" fmla="*/ 176661 w 705994"/>
                <a:gd name="connsiteY507" fmla="*/ 73360 h 338340"/>
                <a:gd name="connsiteX508" fmla="*/ 178038 w 705994"/>
                <a:gd name="connsiteY508" fmla="*/ 73345 h 338340"/>
                <a:gd name="connsiteX509" fmla="*/ 179079 w 705994"/>
                <a:gd name="connsiteY509" fmla="*/ 74111 h 338340"/>
                <a:gd name="connsiteX510" fmla="*/ 179876 w 705994"/>
                <a:gd name="connsiteY510" fmla="*/ 75144 h 338340"/>
                <a:gd name="connsiteX511" fmla="*/ 181058 w 705994"/>
                <a:gd name="connsiteY511" fmla="*/ 74682 h 338340"/>
                <a:gd name="connsiteX512" fmla="*/ 181699 w 705994"/>
                <a:gd name="connsiteY512" fmla="*/ 73830 h 338340"/>
                <a:gd name="connsiteX513" fmla="*/ 182732 w 705994"/>
                <a:gd name="connsiteY513" fmla="*/ 73830 h 338340"/>
                <a:gd name="connsiteX514" fmla="*/ 183741 w 705994"/>
                <a:gd name="connsiteY514" fmla="*/ 74385 h 338340"/>
                <a:gd name="connsiteX515" fmla="*/ 186331 w 705994"/>
                <a:gd name="connsiteY515" fmla="*/ 75347 h 338340"/>
                <a:gd name="connsiteX516" fmla="*/ 188208 w 705994"/>
                <a:gd name="connsiteY516" fmla="*/ 77147 h 338340"/>
                <a:gd name="connsiteX517" fmla="*/ 189656 w 705994"/>
                <a:gd name="connsiteY517" fmla="*/ 77327 h 338340"/>
                <a:gd name="connsiteX518" fmla="*/ 191533 w 705994"/>
                <a:gd name="connsiteY518" fmla="*/ 76795 h 338340"/>
                <a:gd name="connsiteX519" fmla="*/ 192394 w 705994"/>
                <a:gd name="connsiteY519" fmla="*/ 76552 h 338340"/>
                <a:gd name="connsiteX520" fmla="*/ 193216 w 705994"/>
                <a:gd name="connsiteY520" fmla="*/ 77444 h 338340"/>
                <a:gd name="connsiteX521" fmla="*/ 194428 w 705994"/>
                <a:gd name="connsiteY521" fmla="*/ 77921 h 338340"/>
                <a:gd name="connsiteX522" fmla="*/ 195343 w 705994"/>
                <a:gd name="connsiteY522" fmla="*/ 77264 h 338340"/>
                <a:gd name="connsiteX523" fmla="*/ 196916 w 705994"/>
                <a:gd name="connsiteY523" fmla="*/ 76795 h 338340"/>
                <a:gd name="connsiteX524" fmla="*/ 202932 w 705994"/>
                <a:gd name="connsiteY524" fmla="*/ 77773 h 338340"/>
                <a:gd name="connsiteX525" fmla="*/ 204317 w 705994"/>
                <a:gd name="connsiteY525" fmla="*/ 79572 h 338340"/>
                <a:gd name="connsiteX526" fmla="*/ 205389 w 705994"/>
                <a:gd name="connsiteY526" fmla="*/ 80417 h 338340"/>
                <a:gd name="connsiteX527" fmla="*/ 206249 w 705994"/>
                <a:gd name="connsiteY527" fmla="*/ 81880 h 338340"/>
                <a:gd name="connsiteX528" fmla="*/ 207822 w 705994"/>
                <a:gd name="connsiteY528" fmla="*/ 82928 h 338340"/>
                <a:gd name="connsiteX529" fmla="*/ 211139 w 705994"/>
                <a:gd name="connsiteY529" fmla="*/ 82568 h 338340"/>
                <a:gd name="connsiteX530" fmla="*/ 212430 w 705994"/>
                <a:gd name="connsiteY530" fmla="*/ 81497 h 338340"/>
                <a:gd name="connsiteX531" fmla="*/ 215113 w 705994"/>
                <a:gd name="connsiteY531" fmla="*/ 79118 h 338340"/>
                <a:gd name="connsiteX532" fmla="*/ 216185 w 705994"/>
                <a:gd name="connsiteY532" fmla="*/ 76795 h 338340"/>
                <a:gd name="connsiteX533" fmla="*/ 217539 w 705994"/>
                <a:gd name="connsiteY533" fmla="*/ 76052 h 338340"/>
                <a:gd name="connsiteX534" fmla="*/ 219064 w 705994"/>
                <a:gd name="connsiteY534" fmla="*/ 75668 h 338340"/>
                <a:gd name="connsiteX535" fmla="*/ 220496 w 705994"/>
                <a:gd name="connsiteY535" fmla="*/ 75676 h 338340"/>
                <a:gd name="connsiteX536" fmla="*/ 221990 w 705994"/>
                <a:gd name="connsiteY536" fmla="*/ 75598 h 338340"/>
                <a:gd name="connsiteX537" fmla="*/ 223813 w 705994"/>
                <a:gd name="connsiteY537" fmla="*/ 73892 h 338340"/>
                <a:gd name="connsiteX538" fmla="*/ 225284 w 705994"/>
                <a:gd name="connsiteY538" fmla="*/ 73298 h 338340"/>
                <a:gd name="connsiteX539" fmla="*/ 227466 w 705994"/>
                <a:gd name="connsiteY539" fmla="*/ 71131 h 338340"/>
                <a:gd name="connsiteX540" fmla="*/ 227873 w 705994"/>
                <a:gd name="connsiteY540" fmla="*/ 70153 h 338340"/>
                <a:gd name="connsiteX541" fmla="*/ 228937 w 705994"/>
                <a:gd name="connsiteY541" fmla="*/ 67618 h 338340"/>
                <a:gd name="connsiteX542" fmla="*/ 229594 w 705994"/>
                <a:gd name="connsiteY542" fmla="*/ 66014 h 338340"/>
                <a:gd name="connsiteX543" fmla="*/ 230697 w 705994"/>
                <a:gd name="connsiteY543" fmla="*/ 63448 h 338340"/>
                <a:gd name="connsiteX544" fmla="*/ 231292 w 705994"/>
                <a:gd name="connsiteY544" fmla="*/ 59309 h 338340"/>
                <a:gd name="connsiteX545" fmla="*/ 231628 w 705994"/>
                <a:gd name="connsiteY545" fmla="*/ 57111 h 338340"/>
                <a:gd name="connsiteX546" fmla="*/ 231339 w 705994"/>
                <a:gd name="connsiteY546" fmla="*/ 55523 h 338340"/>
                <a:gd name="connsiteX547" fmla="*/ 230040 w 705994"/>
                <a:gd name="connsiteY547" fmla="*/ 54694 h 338340"/>
                <a:gd name="connsiteX548" fmla="*/ 228389 w 705994"/>
                <a:gd name="connsiteY548" fmla="*/ 54303 h 338340"/>
                <a:gd name="connsiteX549" fmla="*/ 226934 w 705994"/>
                <a:gd name="connsiteY549" fmla="*/ 53090 h 338340"/>
                <a:gd name="connsiteX550" fmla="*/ 225855 w 705994"/>
                <a:gd name="connsiteY550" fmla="*/ 51674 h 338340"/>
                <a:gd name="connsiteX551" fmla="*/ 225221 w 705994"/>
                <a:gd name="connsiteY551" fmla="*/ 49694 h 338340"/>
                <a:gd name="connsiteX552" fmla="*/ 224368 w 705994"/>
                <a:gd name="connsiteY552" fmla="*/ 47371 h 338340"/>
                <a:gd name="connsiteX553" fmla="*/ 224415 w 705994"/>
                <a:gd name="connsiteY553" fmla="*/ 45689 h 338340"/>
                <a:gd name="connsiteX554" fmla="*/ 224173 w 705994"/>
                <a:gd name="connsiteY554" fmla="*/ 44390 h 338340"/>
                <a:gd name="connsiteX555" fmla="*/ 223445 w 705994"/>
                <a:gd name="connsiteY555" fmla="*/ 43279 h 338340"/>
                <a:gd name="connsiteX556" fmla="*/ 222045 w 705994"/>
                <a:gd name="connsiteY556" fmla="*/ 41331 h 338340"/>
                <a:gd name="connsiteX557" fmla="*/ 221364 w 705994"/>
                <a:gd name="connsiteY557" fmla="*/ 39876 h 338340"/>
                <a:gd name="connsiteX558" fmla="*/ 221591 w 705994"/>
                <a:gd name="connsiteY558" fmla="*/ 37560 h 338340"/>
                <a:gd name="connsiteX559" fmla="*/ 223242 w 705994"/>
                <a:gd name="connsiteY559" fmla="*/ 33602 h 338340"/>
                <a:gd name="connsiteX560" fmla="*/ 223398 w 705994"/>
                <a:gd name="connsiteY560" fmla="*/ 31755 h 338340"/>
                <a:gd name="connsiteX561" fmla="*/ 223602 w 705994"/>
                <a:gd name="connsiteY561" fmla="*/ 30613 h 338340"/>
                <a:gd name="connsiteX562" fmla="*/ 223516 w 705994"/>
                <a:gd name="connsiteY562" fmla="*/ 29573 h 338340"/>
                <a:gd name="connsiteX563" fmla="*/ 224032 w 705994"/>
                <a:gd name="connsiteY563" fmla="*/ 27186 h 338340"/>
                <a:gd name="connsiteX564" fmla="*/ 224963 w 705994"/>
                <a:gd name="connsiteY564" fmla="*/ 26185 h 338340"/>
                <a:gd name="connsiteX565" fmla="*/ 226027 w 705994"/>
                <a:gd name="connsiteY565" fmla="*/ 23627 h 338340"/>
                <a:gd name="connsiteX566" fmla="*/ 227458 w 705994"/>
                <a:gd name="connsiteY566" fmla="*/ 22445 h 338340"/>
                <a:gd name="connsiteX567" fmla="*/ 229258 w 705994"/>
                <a:gd name="connsiteY567" fmla="*/ 22367 h 338340"/>
                <a:gd name="connsiteX568" fmla="*/ 230033 w 705994"/>
                <a:gd name="connsiteY568" fmla="*/ 21671 h 338340"/>
                <a:gd name="connsiteX569" fmla="*/ 230408 w 705994"/>
                <a:gd name="connsiteY569" fmla="*/ 19105 h 338340"/>
                <a:gd name="connsiteX570" fmla="*/ 231276 w 705994"/>
                <a:gd name="connsiteY570" fmla="*/ 17125 h 338340"/>
                <a:gd name="connsiteX571" fmla="*/ 231855 w 705994"/>
                <a:gd name="connsiteY571" fmla="*/ 15725 h 338340"/>
                <a:gd name="connsiteX572" fmla="*/ 232951 w 705994"/>
                <a:gd name="connsiteY572" fmla="*/ 14192 h 338340"/>
                <a:gd name="connsiteX573" fmla="*/ 239264 w 705994"/>
                <a:gd name="connsiteY573" fmla="*/ 11234 h 338340"/>
                <a:gd name="connsiteX574" fmla="*/ 241885 w 705994"/>
                <a:gd name="connsiteY574" fmla="*/ 7550 h 338340"/>
                <a:gd name="connsiteX575" fmla="*/ 242816 w 705994"/>
                <a:gd name="connsiteY575" fmla="*/ 5688 h 338340"/>
                <a:gd name="connsiteX576" fmla="*/ 243833 w 705994"/>
                <a:gd name="connsiteY576" fmla="*/ 1682 h 338340"/>
                <a:gd name="connsiteX577" fmla="*/ 244811 w 705994"/>
                <a:gd name="connsiteY577" fmla="*/ 0 h 338340"/>
                <a:gd name="connsiteX578" fmla="*/ 246235 w 705994"/>
                <a:gd name="connsiteY578" fmla="*/ 555 h 338340"/>
                <a:gd name="connsiteX579" fmla="*/ 247909 w 705994"/>
                <a:gd name="connsiteY579" fmla="*/ 2918 h 338340"/>
                <a:gd name="connsiteX580" fmla="*/ 249161 w 705994"/>
                <a:gd name="connsiteY580" fmla="*/ 2942 h 338340"/>
                <a:gd name="connsiteX581" fmla="*/ 251023 w 705994"/>
                <a:gd name="connsiteY581" fmla="*/ 4217 h 338340"/>
                <a:gd name="connsiteX582" fmla="*/ 256100 w 705994"/>
                <a:gd name="connsiteY582" fmla="*/ 6900 h 338340"/>
                <a:gd name="connsiteX583" fmla="*/ 258846 w 705994"/>
                <a:gd name="connsiteY583" fmla="*/ 7737 h 338340"/>
                <a:gd name="connsiteX584" fmla="*/ 260614 w 705994"/>
                <a:gd name="connsiteY584" fmla="*/ 7996 h 338340"/>
                <a:gd name="connsiteX585" fmla="*/ 262954 w 705994"/>
                <a:gd name="connsiteY585" fmla="*/ 8739 h 338340"/>
                <a:gd name="connsiteX586" fmla="*/ 264455 w 705994"/>
                <a:gd name="connsiteY586" fmla="*/ 10303 h 338340"/>
                <a:gd name="connsiteX587" fmla="*/ 267389 w 705994"/>
                <a:gd name="connsiteY587" fmla="*/ 12854 h 338340"/>
                <a:gd name="connsiteX588" fmla="*/ 269869 w 705994"/>
                <a:gd name="connsiteY588" fmla="*/ 13503 h 338340"/>
                <a:gd name="connsiteX589" fmla="*/ 274172 w 705994"/>
                <a:gd name="connsiteY589" fmla="*/ 13761 h 338340"/>
                <a:gd name="connsiteX590" fmla="*/ 279406 w 705994"/>
                <a:gd name="connsiteY590" fmla="*/ 13894 h 338340"/>
                <a:gd name="connsiteX591" fmla="*/ 280893 w 705994"/>
                <a:gd name="connsiteY591" fmla="*/ 14340 h 338340"/>
                <a:gd name="connsiteX592" fmla="*/ 284718 w 705994"/>
                <a:gd name="connsiteY592" fmla="*/ 16171 h 338340"/>
                <a:gd name="connsiteX593" fmla="*/ 288959 w 705994"/>
                <a:gd name="connsiteY593" fmla="*/ 18197 h 338340"/>
                <a:gd name="connsiteX594" fmla="*/ 292949 w 705994"/>
                <a:gd name="connsiteY594" fmla="*/ 20005 h 338340"/>
                <a:gd name="connsiteX595" fmla="*/ 295968 w 705994"/>
                <a:gd name="connsiteY595" fmla="*/ 21397 h 338340"/>
                <a:gd name="connsiteX596" fmla="*/ 297760 w 705994"/>
                <a:gd name="connsiteY596" fmla="*/ 22758 h 338340"/>
                <a:gd name="connsiteX597" fmla="*/ 299442 w 705994"/>
                <a:gd name="connsiteY597" fmla="*/ 23533 h 338340"/>
                <a:gd name="connsiteX598" fmla="*/ 301265 w 705994"/>
                <a:gd name="connsiteY598" fmla="*/ 22868 h 338340"/>
                <a:gd name="connsiteX599" fmla="*/ 303604 w 705994"/>
                <a:gd name="connsiteY599" fmla="*/ 23016 h 338340"/>
                <a:gd name="connsiteX600" fmla="*/ 309096 w 705994"/>
                <a:gd name="connsiteY600" fmla="*/ 24644 h 338340"/>
                <a:gd name="connsiteX601" fmla="*/ 312570 w 705994"/>
                <a:gd name="connsiteY601" fmla="*/ 26005 h 338340"/>
                <a:gd name="connsiteX602" fmla="*/ 315472 w 705994"/>
                <a:gd name="connsiteY602" fmla="*/ 27014 h 338340"/>
                <a:gd name="connsiteX603" fmla="*/ 316442 w 705994"/>
                <a:gd name="connsiteY603" fmla="*/ 28407 h 338340"/>
                <a:gd name="connsiteX604" fmla="*/ 316536 w 705994"/>
                <a:gd name="connsiteY604" fmla="*/ 30261 h 338340"/>
                <a:gd name="connsiteX605" fmla="*/ 316145 w 705994"/>
                <a:gd name="connsiteY605" fmla="*/ 31826 h 338340"/>
                <a:gd name="connsiteX606" fmla="*/ 316364 w 705994"/>
                <a:gd name="connsiteY606" fmla="*/ 35612 h 338340"/>
                <a:gd name="connsiteX607" fmla="*/ 317295 w 705994"/>
                <a:gd name="connsiteY607" fmla="*/ 37599 h 338340"/>
                <a:gd name="connsiteX608" fmla="*/ 317639 w 705994"/>
                <a:gd name="connsiteY608" fmla="*/ 40251 h 338340"/>
                <a:gd name="connsiteX609" fmla="*/ 317991 w 705994"/>
                <a:gd name="connsiteY609" fmla="*/ 42786 h 338340"/>
                <a:gd name="connsiteX610" fmla="*/ 317741 w 705994"/>
                <a:gd name="connsiteY610" fmla="*/ 45282 h 338340"/>
                <a:gd name="connsiteX611" fmla="*/ 318187 w 705994"/>
                <a:gd name="connsiteY611" fmla="*/ 46604 h 338340"/>
                <a:gd name="connsiteX612" fmla="*/ 319094 w 705994"/>
                <a:gd name="connsiteY612" fmla="*/ 47387 h 338340"/>
                <a:gd name="connsiteX613" fmla="*/ 319979 w 705994"/>
                <a:gd name="connsiteY613" fmla="*/ 49123 h 338340"/>
                <a:gd name="connsiteX614" fmla="*/ 319689 w 705994"/>
                <a:gd name="connsiteY614" fmla="*/ 50954 h 338340"/>
                <a:gd name="connsiteX615" fmla="*/ 319298 w 705994"/>
                <a:gd name="connsiteY615" fmla="*/ 52018 h 338340"/>
                <a:gd name="connsiteX616" fmla="*/ 319360 w 705994"/>
                <a:gd name="connsiteY616" fmla="*/ 53731 h 338340"/>
                <a:gd name="connsiteX617" fmla="*/ 320409 w 705994"/>
                <a:gd name="connsiteY617" fmla="*/ 55140 h 338340"/>
                <a:gd name="connsiteX618" fmla="*/ 321966 w 705994"/>
                <a:gd name="connsiteY618" fmla="*/ 55413 h 338340"/>
                <a:gd name="connsiteX619" fmla="*/ 323327 w 705994"/>
                <a:gd name="connsiteY619" fmla="*/ 55781 h 338340"/>
                <a:gd name="connsiteX620" fmla="*/ 325017 w 705994"/>
                <a:gd name="connsiteY620" fmla="*/ 57995 h 338340"/>
                <a:gd name="connsiteX621" fmla="*/ 328029 w 705994"/>
                <a:gd name="connsiteY621" fmla="*/ 60545 h 338340"/>
                <a:gd name="connsiteX622" fmla="*/ 329828 w 705994"/>
                <a:gd name="connsiteY622" fmla="*/ 61250 h 338340"/>
                <a:gd name="connsiteX623" fmla="*/ 331901 w 705994"/>
                <a:gd name="connsiteY623" fmla="*/ 62392 h 338340"/>
                <a:gd name="connsiteX624" fmla="*/ 335852 w 705994"/>
                <a:gd name="connsiteY624" fmla="*/ 63518 h 338340"/>
                <a:gd name="connsiteX625" fmla="*/ 338536 w 705994"/>
                <a:gd name="connsiteY625" fmla="*/ 63847 h 338340"/>
                <a:gd name="connsiteX626" fmla="*/ 340116 w 705994"/>
                <a:gd name="connsiteY626" fmla="*/ 64762 h 338340"/>
                <a:gd name="connsiteX627" fmla="*/ 341665 w 705994"/>
                <a:gd name="connsiteY627" fmla="*/ 66945 h 338340"/>
                <a:gd name="connsiteX628" fmla="*/ 344231 w 705994"/>
                <a:gd name="connsiteY628" fmla="*/ 67399 h 338340"/>
                <a:gd name="connsiteX629" fmla="*/ 345874 w 705994"/>
                <a:gd name="connsiteY629" fmla="*/ 68158 h 338340"/>
                <a:gd name="connsiteX630" fmla="*/ 348878 w 705994"/>
                <a:gd name="connsiteY630" fmla="*/ 69057 h 338340"/>
                <a:gd name="connsiteX631" fmla="*/ 350866 w 705994"/>
                <a:gd name="connsiteY631" fmla="*/ 68541 h 338340"/>
                <a:gd name="connsiteX632" fmla="*/ 352610 w 705994"/>
                <a:gd name="connsiteY632" fmla="*/ 67774 h 338340"/>
                <a:gd name="connsiteX633" fmla="*/ 353776 w 705994"/>
                <a:gd name="connsiteY633" fmla="*/ 67923 h 338340"/>
                <a:gd name="connsiteX634" fmla="*/ 356029 w 705994"/>
                <a:gd name="connsiteY634" fmla="*/ 68416 h 338340"/>
                <a:gd name="connsiteX635" fmla="*/ 358666 w 705994"/>
                <a:gd name="connsiteY635" fmla="*/ 68525 h 338340"/>
                <a:gd name="connsiteX636" fmla="*/ 360879 w 705994"/>
                <a:gd name="connsiteY636" fmla="*/ 68001 h 338340"/>
                <a:gd name="connsiteX637" fmla="*/ 362647 w 705994"/>
                <a:gd name="connsiteY637" fmla="*/ 66460 h 338340"/>
                <a:gd name="connsiteX638" fmla="*/ 364705 w 705994"/>
                <a:gd name="connsiteY638" fmla="*/ 64379 h 338340"/>
                <a:gd name="connsiteX639" fmla="*/ 367177 w 705994"/>
                <a:gd name="connsiteY639" fmla="*/ 63323 h 338340"/>
                <a:gd name="connsiteX640" fmla="*/ 370033 w 705994"/>
                <a:gd name="connsiteY640" fmla="*/ 62947 h 338340"/>
                <a:gd name="connsiteX641" fmla="*/ 371988 w 705994"/>
                <a:gd name="connsiteY641" fmla="*/ 62102 h 338340"/>
                <a:gd name="connsiteX642" fmla="*/ 378388 w 705994"/>
                <a:gd name="connsiteY642" fmla="*/ 60694 h 338340"/>
                <a:gd name="connsiteX643" fmla="*/ 380970 w 705994"/>
                <a:gd name="connsiteY643" fmla="*/ 60444 h 338340"/>
                <a:gd name="connsiteX644" fmla="*/ 382973 w 705994"/>
                <a:gd name="connsiteY644" fmla="*/ 59090 h 338340"/>
                <a:gd name="connsiteX645" fmla="*/ 384749 w 705994"/>
                <a:gd name="connsiteY645" fmla="*/ 58026 h 338340"/>
                <a:gd name="connsiteX646" fmla="*/ 387315 w 705994"/>
                <a:gd name="connsiteY646" fmla="*/ 57565 h 338340"/>
                <a:gd name="connsiteX647" fmla="*/ 390781 w 705994"/>
                <a:gd name="connsiteY647" fmla="*/ 58684 h 338340"/>
                <a:gd name="connsiteX648" fmla="*/ 394098 w 705994"/>
                <a:gd name="connsiteY648" fmla="*/ 59615 h 338340"/>
                <a:gd name="connsiteX649" fmla="*/ 398111 w 705994"/>
                <a:gd name="connsiteY649" fmla="*/ 59920 h 338340"/>
                <a:gd name="connsiteX650" fmla="*/ 400779 w 705994"/>
                <a:gd name="connsiteY650" fmla="*/ 61203 h 338340"/>
                <a:gd name="connsiteX651" fmla="*/ 402664 w 705994"/>
                <a:gd name="connsiteY651" fmla="*/ 62415 h 338340"/>
                <a:gd name="connsiteX652" fmla="*/ 405637 w 705994"/>
                <a:gd name="connsiteY652" fmla="*/ 63378 h 338340"/>
                <a:gd name="connsiteX653" fmla="*/ 408939 w 705994"/>
                <a:gd name="connsiteY653" fmla="*/ 62932 h 338340"/>
                <a:gd name="connsiteX654" fmla="*/ 413468 w 705994"/>
                <a:gd name="connsiteY654" fmla="*/ 62548 h 338340"/>
                <a:gd name="connsiteX655" fmla="*/ 416465 w 705994"/>
                <a:gd name="connsiteY655" fmla="*/ 63104 h 338340"/>
                <a:gd name="connsiteX656" fmla="*/ 419594 w 705994"/>
                <a:gd name="connsiteY656" fmla="*/ 65310 h 338340"/>
                <a:gd name="connsiteX657" fmla="*/ 421519 w 705994"/>
                <a:gd name="connsiteY657" fmla="*/ 67070 h 338340"/>
                <a:gd name="connsiteX658" fmla="*/ 423686 w 705994"/>
                <a:gd name="connsiteY658" fmla="*/ 70841 h 338340"/>
                <a:gd name="connsiteX659" fmla="*/ 425955 w 705994"/>
                <a:gd name="connsiteY659" fmla="*/ 72656 h 338340"/>
                <a:gd name="connsiteX660" fmla="*/ 427926 w 705994"/>
                <a:gd name="connsiteY660" fmla="*/ 74143 h 338340"/>
                <a:gd name="connsiteX661" fmla="*/ 430430 w 705994"/>
                <a:gd name="connsiteY661" fmla="*/ 74244 h 338340"/>
                <a:gd name="connsiteX662" fmla="*/ 436665 w 705994"/>
                <a:gd name="connsiteY662" fmla="*/ 74362 h 338340"/>
                <a:gd name="connsiteX663" fmla="*/ 440084 w 705994"/>
                <a:gd name="connsiteY663" fmla="*/ 75144 h 338340"/>
                <a:gd name="connsiteX664" fmla="*/ 442932 w 705994"/>
                <a:gd name="connsiteY664" fmla="*/ 75567 h 338340"/>
                <a:gd name="connsiteX665" fmla="*/ 443612 w 705994"/>
                <a:gd name="connsiteY665" fmla="*/ 76349 h 338340"/>
                <a:gd name="connsiteX666" fmla="*/ 443330 w 705994"/>
                <a:gd name="connsiteY666" fmla="*/ 78923 h 338340"/>
                <a:gd name="connsiteX667" fmla="*/ 443416 w 705994"/>
                <a:gd name="connsiteY667" fmla="*/ 82592 h 338340"/>
                <a:gd name="connsiteX668" fmla="*/ 443377 w 705994"/>
                <a:gd name="connsiteY668" fmla="*/ 84274 h 338340"/>
                <a:gd name="connsiteX669" fmla="*/ 444003 w 705994"/>
                <a:gd name="connsiteY669" fmla="*/ 85541 h 338340"/>
                <a:gd name="connsiteX670" fmla="*/ 444974 w 705994"/>
                <a:gd name="connsiteY670" fmla="*/ 85768 h 338340"/>
                <a:gd name="connsiteX671" fmla="*/ 445506 w 705994"/>
                <a:gd name="connsiteY671" fmla="*/ 87560 h 338340"/>
                <a:gd name="connsiteX672" fmla="*/ 446914 w 705994"/>
                <a:gd name="connsiteY672" fmla="*/ 88616 h 338340"/>
                <a:gd name="connsiteX673" fmla="*/ 449441 w 705994"/>
                <a:gd name="connsiteY673" fmla="*/ 89891 h 338340"/>
                <a:gd name="connsiteX674" fmla="*/ 453697 w 705994"/>
                <a:gd name="connsiteY674" fmla="*/ 94218 h 338340"/>
                <a:gd name="connsiteX675" fmla="*/ 456239 w 705994"/>
                <a:gd name="connsiteY675" fmla="*/ 96064 h 338340"/>
                <a:gd name="connsiteX676" fmla="*/ 458234 w 705994"/>
                <a:gd name="connsiteY676" fmla="*/ 96690 h 338340"/>
                <a:gd name="connsiteX677" fmla="*/ 460855 w 705994"/>
                <a:gd name="connsiteY677" fmla="*/ 96259 h 338340"/>
                <a:gd name="connsiteX678" fmla="*/ 464962 w 705994"/>
                <a:gd name="connsiteY678" fmla="*/ 96275 h 338340"/>
                <a:gd name="connsiteX679" fmla="*/ 471917 w 705994"/>
                <a:gd name="connsiteY679" fmla="*/ 96283 h 338340"/>
                <a:gd name="connsiteX680" fmla="*/ 476682 w 705994"/>
                <a:gd name="connsiteY680" fmla="*/ 97582 h 338340"/>
                <a:gd name="connsiteX681" fmla="*/ 478333 w 705994"/>
                <a:gd name="connsiteY681" fmla="*/ 98466 h 338340"/>
                <a:gd name="connsiteX682" fmla="*/ 483199 w 705994"/>
                <a:gd name="connsiteY682" fmla="*/ 99498 h 338340"/>
                <a:gd name="connsiteX683" fmla="*/ 488550 w 705994"/>
                <a:gd name="connsiteY683" fmla="*/ 100625 h 338340"/>
                <a:gd name="connsiteX684" fmla="*/ 493072 w 705994"/>
                <a:gd name="connsiteY684" fmla="*/ 101806 h 338340"/>
                <a:gd name="connsiteX685" fmla="*/ 495732 w 705994"/>
                <a:gd name="connsiteY685" fmla="*/ 100281 h 338340"/>
                <a:gd name="connsiteX686" fmla="*/ 498071 w 705994"/>
                <a:gd name="connsiteY686" fmla="*/ 100140 h 338340"/>
                <a:gd name="connsiteX687" fmla="*/ 500301 w 705994"/>
                <a:gd name="connsiteY687" fmla="*/ 101243 h 338340"/>
                <a:gd name="connsiteX688" fmla="*/ 502538 w 705994"/>
                <a:gd name="connsiteY688" fmla="*/ 102902 h 338340"/>
                <a:gd name="connsiteX689" fmla="*/ 504260 w 705994"/>
                <a:gd name="connsiteY689" fmla="*/ 102722 h 338340"/>
                <a:gd name="connsiteX690" fmla="*/ 506849 w 705994"/>
                <a:gd name="connsiteY690" fmla="*/ 101947 h 338340"/>
                <a:gd name="connsiteX691" fmla="*/ 515118 w 705994"/>
                <a:gd name="connsiteY691" fmla="*/ 97316 h 338340"/>
                <a:gd name="connsiteX692" fmla="*/ 518021 w 705994"/>
                <a:gd name="connsiteY692" fmla="*/ 95579 h 338340"/>
                <a:gd name="connsiteX693" fmla="*/ 520055 w 705994"/>
                <a:gd name="connsiteY693" fmla="*/ 96025 h 338340"/>
                <a:gd name="connsiteX694" fmla="*/ 521870 w 705994"/>
                <a:gd name="connsiteY694" fmla="*/ 95414 h 338340"/>
                <a:gd name="connsiteX695" fmla="*/ 523255 w 705994"/>
                <a:gd name="connsiteY695" fmla="*/ 94890 h 338340"/>
                <a:gd name="connsiteX696" fmla="*/ 526783 w 705994"/>
                <a:gd name="connsiteY696" fmla="*/ 94171 h 338340"/>
                <a:gd name="connsiteX697" fmla="*/ 528935 w 705994"/>
                <a:gd name="connsiteY697" fmla="*/ 93975 h 338340"/>
                <a:gd name="connsiteX698" fmla="*/ 531149 w 705994"/>
                <a:gd name="connsiteY698" fmla="*/ 93560 h 338340"/>
                <a:gd name="connsiteX699" fmla="*/ 534340 w 705994"/>
                <a:gd name="connsiteY699" fmla="*/ 93279 h 338340"/>
                <a:gd name="connsiteX700" fmla="*/ 540826 w 705994"/>
                <a:gd name="connsiteY700" fmla="*/ 90235 h 338340"/>
                <a:gd name="connsiteX701" fmla="*/ 543455 w 705994"/>
                <a:gd name="connsiteY701" fmla="*/ 89641 h 338340"/>
                <a:gd name="connsiteX702" fmla="*/ 547899 w 705994"/>
                <a:gd name="connsiteY702" fmla="*/ 90486 h 338340"/>
                <a:gd name="connsiteX703" fmla="*/ 550292 w 705994"/>
                <a:gd name="connsiteY703" fmla="*/ 89930 h 338340"/>
                <a:gd name="connsiteX704" fmla="*/ 552679 w 705994"/>
                <a:gd name="connsiteY704" fmla="*/ 88397 h 338340"/>
                <a:gd name="connsiteX705" fmla="*/ 555761 w 705994"/>
                <a:gd name="connsiteY705" fmla="*/ 86809 h 338340"/>
                <a:gd name="connsiteX706" fmla="*/ 556567 w 705994"/>
                <a:gd name="connsiteY706" fmla="*/ 84227 h 338340"/>
                <a:gd name="connsiteX707" fmla="*/ 558147 w 705994"/>
                <a:gd name="connsiteY707" fmla="*/ 80675 h 338340"/>
                <a:gd name="connsiteX708" fmla="*/ 561558 w 705994"/>
                <a:gd name="connsiteY708" fmla="*/ 78062 h 338340"/>
                <a:gd name="connsiteX709" fmla="*/ 564328 w 705994"/>
                <a:gd name="connsiteY709" fmla="*/ 75770 h 338340"/>
                <a:gd name="connsiteX710" fmla="*/ 567152 w 705994"/>
                <a:gd name="connsiteY710" fmla="*/ 73548 h 338340"/>
                <a:gd name="connsiteX711" fmla="*/ 570626 w 705994"/>
                <a:gd name="connsiteY711" fmla="*/ 71686 h 338340"/>
                <a:gd name="connsiteX712" fmla="*/ 573896 w 705994"/>
                <a:gd name="connsiteY712" fmla="*/ 70340 h 338340"/>
                <a:gd name="connsiteX713" fmla="*/ 578058 w 705994"/>
                <a:gd name="connsiteY713" fmla="*/ 66796 h 338340"/>
                <a:gd name="connsiteX714" fmla="*/ 581375 w 705994"/>
                <a:gd name="connsiteY714" fmla="*/ 64997 h 338340"/>
                <a:gd name="connsiteX715" fmla="*/ 583026 w 705994"/>
                <a:gd name="connsiteY715" fmla="*/ 64410 h 338340"/>
                <a:gd name="connsiteX716" fmla="*/ 584989 w 705994"/>
                <a:gd name="connsiteY716" fmla="*/ 65060 h 338340"/>
                <a:gd name="connsiteX717" fmla="*/ 588659 w 705994"/>
                <a:gd name="connsiteY717" fmla="*/ 65537 h 338340"/>
                <a:gd name="connsiteX718" fmla="*/ 591319 w 705994"/>
                <a:gd name="connsiteY718" fmla="*/ 65396 h 338340"/>
                <a:gd name="connsiteX719" fmla="*/ 592821 w 705994"/>
                <a:gd name="connsiteY719" fmla="*/ 65803 h 338340"/>
                <a:gd name="connsiteX720" fmla="*/ 595809 w 705994"/>
                <a:gd name="connsiteY720" fmla="*/ 67540 h 338340"/>
                <a:gd name="connsiteX721" fmla="*/ 598532 w 705994"/>
                <a:gd name="connsiteY721" fmla="*/ 69057 h 338340"/>
                <a:gd name="connsiteX722" fmla="*/ 600613 w 705994"/>
                <a:gd name="connsiteY722" fmla="*/ 71764 h 338340"/>
                <a:gd name="connsiteX723" fmla="*/ 604485 w 705994"/>
                <a:gd name="connsiteY723" fmla="*/ 75527 h 338340"/>
                <a:gd name="connsiteX724" fmla="*/ 606473 w 705994"/>
                <a:gd name="connsiteY724" fmla="*/ 76787 h 338340"/>
                <a:gd name="connsiteX725" fmla="*/ 607881 w 705994"/>
                <a:gd name="connsiteY725" fmla="*/ 77311 h 338340"/>
                <a:gd name="connsiteX726" fmla="*/ 611370 w 705994"/>
                <a:gd name="connsiteY726" fmla="*/ 77663 h 338340"/>
                <a:gd name="connsiteX727" fmla="*/ 614218 w 705994"/>
                <a:gd name="connsiteY727" fmla="*/ 77851 h 338340"/>
                <a:gd name="connsiteX728" fmla="*/ 615924 w 705994"/>
                <a:gd name="connsiteY728" fmla="*/ 76990 h 338340"/>
                <a:gd name="connsiteX729" fmla="*/ 618795 w 705994"/>
                <a:gd name="connsiteY729" fmla="*/ 75418 h 338340"/>
                <a:gd name="connsiteX730" fmla="*/ 623371 w 705994"/>
                <a:gd name="connsiteY730" fmla="*/ 73415 h 338340"/>
                <a:gd name="connsiteX731" fmla="*/ 625171 w 705994"/>
                <a:gd name="connsiteY731" fmla="*/ 73470 h 338340"/>
                <a:gd name="connsiteX732" fmla="*/ 628120 w 705994"/>
                <a:gd name="connsiteY732" fmla="*/ 74534 h 338340"/>
                <a:gd name="connsiteX733" fmla="*/ 632517 w 705994"/>
                <a:gd name="connsiteY733" fmla="*/ 76497 h 338340"/>
                <a:gd name="connsiteX734" fmla="*/ 634277 w 705994"/>
                <a:gd name="connsiteY734" fmla="*/ 77968 h 33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</a:cxnLst>
              <a:rect l="l" t="t" r="r" b="b"/>
              <a:pathLst>
                <a:path w="705994" h="338340">
                  <a:moveTo>
                    <a:pt x="635420" y="79776"/>
                  </a:moveTo>
                  <a:lnTo>
                    <a:pt x="633362" y="84485"/>
                  </a:lnTo>
                  <a:lnTo>
                    <a:pt x="629247" y="93889"/>
                  </a:lnTo>
                  <a:lnTo>
                    <a:pt x="625765" y="101806"/>
                  </a:lnTo>
                  <a:lnTo>
                    <a:pt x="623919" y="106250"/>
                  </a:lnTo>
                  <a:lnTo>
                    <a:pt x="622573" y="109630"/>
                  </a:lnTo>
                  <a:lnTo>
                    <a:pt x="621173" y="112830"/>
                  </a:lnTo>
                  <a:lnTo>
                    <a:pt x="620969" y="114746"/>
                  </a:lnTo>
                  <a:lnTo>
                    <a:pt x="619397" y="117829"/>
                  </a:lnTo>
                  <a:lnTo>
                    <a:pt x="616471" y="121545"/>
                  </a:lnTo>
                  <a:lnTo>
                    <a:pt x="615837" y="125566"/>
                  </a:lnTo>
                  <a:lnTo>
                    <a:pt x="615955" y="129173"/>
                  </a:lnTo>
                  <a:lnTo>
                    <a:pt x="615704" y="132396"/>
                  </a:lnTo>
                  <a:lnTo>
                    <a:pt x="612496" y="134438"/>
                  </a:lnTo>
                  <a:lnTo>
                    <a:pt x="609985" y="136253"/>
                  </a:lnTo>
                  <a:lnTo>
                    <a:pt x="610705" y="142340"/>
                  </a:lnTo>
                  <a:lnTo>
                    <a:pt x="611996" y="144632"/>
                  </a:lnTo>
                  <a:lnTo>
                    <a:pt x="614085" y="147104"/>
                  </a:lnTo>
                  <a:lnTo>
                    <a:pt x="616283" y="149083"/>
                  </a:lnTo>
                  <a:lnTo>
                    <a:pt x="618185" y="150750"/>
                  </a:lnTo>
                  <a:lnTo>
                    <a:pt x="620281" y="149952"/>
                  </a:lnTo>
                  <a:lnTo>
                    <a:pt x="622057" y="147409"/>
                  </a:lnTo>
                  <a:lnTo>
                    <a:pt x="625484" y="145172"/>
                  </a:lnTo>
                  <a:lnTo>
                    <a:pt x="627385" y="145117"/>
                  </a:lnTo>
                  <a:lnTo>
                    <a:pt x="628714" y="145633"/>
                  </a:lnTo>
                  <a:lnTo>
                    <a:pt x="631687" y="145782"/>
                  </a:lnTo>
                  <a:lnTo>
                    <a:pt x="634731" y="144968"/>
                  </a:lnTo>
                  <a:lnTo>
                    <a:pt x="637117" y="144796"/>
                  </a:lnTo>
                  <a:lnTo>
                    <a:pt x="640199" y="145344"/>
                  </a:lnTo>
                  <a:lnTo>
                    <a:pt x="641311" y="145876"/>
                  </a:lnTo>
                  <a:lnTo>
                    <a:pt x="643900" y="146862"/>
                  </a:lnTo>
                  <a:lnTo>
                    <a:pt x="646693" y="149013"/>
                  </a:lnTo>
                  <a:lnTo>
                    <a:pt x="648649" y="151415"/>
                  </a:lnTo>
                  <a:lnTo>
                    <a:pt x="650073" y="151876"/>
                  </a:lnTo>
                  <a:lnTo>
                    <a:pt x="650800" y="151110"/>
                  </a:lnTo>
                  <a:lnTo>
                    <a:pt x="652365" y="148974"/>
                  </a:lnTo>
                  <a:lnTo>
                    <a:pt x="654563" y="146916"/>
                  </a:lnTo>
                  <a:lnTo>
                    <a:pt x="657231" y="143536"/>
                  </a:lnTo>
                  <a:lnTo>
                    <a:pt x="659242" y="140939"/>
                  </a:lnTo>
                  <a:lnTo>
                    <a:pt x="660822" y="140540"/>
                  </a:lnTo>
                  <a:lnTo>
                    <a:pt x="663873" y="140548"/>
                  </a:lnTo>
                  <a:lnTo>
                    <a:pt x="665242" y="139922"/>
                  </a:lnTo>
                  <a:lnTo>
                    <a:pt x="667550" y="139593"/>
                  </a:lnTo>
                  <a:lnTo>
                    <a:pt x="669592" y="140556"/>
                  </a:lnTo>
                  <a:lnTo>
                    <a:pt x="675272" y="141064"/>
                  </a:lnTo>
                  <a:lnTo>
                    <a:pt x="676798" y="142394"/>
                  </a:lnTo>
                  <a:lnTo>
                    <a:pt x="679489" y="146345"/>
                  </a:lnTo>
                  <a:lnTo>
                    <a:pt x="681014" y="148450"/>
                  </a:lnTo>
                  <a:lnTo>
                    <a:pt x="683658" y="149506"/>
                  </a:lnTo>
                  <a:lnTo>
                    <a:pt x="685255" y="150233"/>
                  </a:lnTo>
                  <a:lnTo>
                    <a:pt x="686671" y="150797"/>
                  </a:lnTo>
                  <a:lnTo>
                    <a:pt x="688079" y="151814"/>
                  </a:lnTo>
                  <a:lnTo>
                    <a:pt x="688415" y="153042"/>
                  </a:lnTo>
                  <a:lnTo>
                    <a:pt x="688986" y="154920"/>
                  </a:lnTo>
                  <a:lnTo>
                    <a:pt x="689847" y="155999"/>
                  </a:lnTo>
                  <a:lnTo>
                    <a:pt x="691451" y="157063"/>
                  </a:lnTo>
                  <a:lnTo>
                    <a:pt x="692671" y="157705"/>
                  </a:lnTo>
                  <a:lnTo>
                    <a:pt x="693054" y="159058"/>
                  </a:lnTo>
                  <a:lnTo>
                    <a:pt x="693438" y="159723"/>
                  </a:lnTo>
                  <a:lnTo>
                    <a:pt x="694557" y="160670"/>
                  </a:lnTo>
                  <a:lnTo>
                    <a:pt x="697850" y="164707"/>
                  </a:lnTo>
                  <a:lnTo>
                    <a:pt x="699454" y="165787"/>
                  </a:lnTo>
                  <a:lnTo>
                    <a:pt x="701895" y="168118"/>
                  </a:lnTo>
                  <a:lnTo>
                    <a:pt x="702912" y="170050"/>
                  </a:lnTo>
                  <a:lnTo>
                    <a:pt x="702967" y="172076"/>
                  </a:lnTo>
                  <a:lnTo>
                    <a:pt x="703601" y="173618"/>
                  </a:lnTo>
                  <a:lnTo>
                    <a:pt x="705228" y="175933"/>
                  </a:lnTo>
                  <a:lnTo>
                    <a:pt x="705995" y="177498"/>
                  </a:lnTo>
                  <a:lnTo>
                    <a:pt x="705690" y="179618"/>
                  </a:lnTo>
                  <a:lnTo>
                    <a:pt x="705956" y="181496"/>
                  </a:lnTo>
                  <a:lnTo>
                    <a:pt x="705322" y="183428"/>
                  </a:lnTo>
                  <a:lnTo>
                    <a:pt x="702701" y="184860"/>
                  </a:lnTo>
                  <a:lnTo>
                    <a:pt x="701793" y="185541"/>
                  </a:lnTo>
                  <a:lnTo>
                    <a:pt x="699900" y="185603"/>
                  </a:lnTo>
                  <a:lnTo>
                    <a:pt x="696692" y="184883"/>
                  </a:lnTo>
                  <a:lnTo>
                    <a:pt x="693571" y="185290"/>
                  </a:lnTo>
                  <a:lnTo>
                    <a:pt x="689839" y="184492"/>
                  </a:lnTo>
                  <a:lnTo>
                    <a:pt x="686913" y="182795"/>
                  </a:lnTo>
                  <a:lnTo>
                    <a:pt x="685348" y="181425"/>
                  </a:lnTo>
                  <a:lnTo>
                    <a:pt x="682853" y="180620"/>
                  </a:lnTo>
                  <a:lnTo>
                    <a:pt x="681679" y="181042"/>
                  </a:lnTo>
                  <a:lnTo>
                    <a:pt x="680201" y="182802"/>
                  </a:lnTo>
                  <a:lnTo>
                    <a:pt x="678574" y="182489"/>
                  </a:lnTo>
                  <a:lnTo>
                    <a:pt x="677071" y="182802"/>
                  </a:lnTo>
                  <a:lnTo>
                    <a:pt x="673206" y="182443"/>
                  </a:lnTo>
                  <a:lnTo>
                    <a:pt x="671102" y="181997"/>
                  </a:lnTo>
                  <a:lnTo>
                    <a:pt x="667777" y="183225"/>
                  </a:lnTo>
                  <a:lnTo>
                    <a:pt x="665892" y="183608"/>
                  </a:lnTo>
                  <a:lnTo>
                    <a:pt x="662356" y="185110"/>
                  </a:lnTo>
                  <a:lnTo>
                    <a:pt x="660235" y="187715"/>
                  </a:lnTo>
                  <a:lnTo>
                    <a:pt x="658647" y="188334"/>
                  </a:lnTo>
                  <a:lnTo>
                    <a:pt x="657098" y="188208"/>
                  </a:lnTo>
                  <a:lnTo>
                    <a:pt x="655995" y="187254"/>
                  </a:lnTo>
                  <a:lnTo>
                    <a:pt x="654383" y="186104"/>
                  </a:lnTo>
                  <a:lnTo>
                    <a:pt x="651989" y="186166"/>
                  </a:lnTo>
                  <a:lnTo>
                    <a:pt x="651277" y="186659"/>
                  </a:lnTo>
                  <a:lnTo>
                    <a:pt x="650980" y="187715"/>
                  </a:lnTo>
                  <a:lnTo>
                    <a:pt x="650198" y="190923"/>
                  </a:lnTo>
                  <a:lnTo>
                    <a:pt x="650214" y="192362"/>
                  </a:lnTo>
                  <a:lnTo>
                    <a:pt x="649689" y="193294"/>
                  </a:lnTo>
                  <a:lnTo>
                    <a:pt x="648273" y="193599"/>
                  </a:lnTo>
                  <a:lnTo>
                    <a:pt x="645793" y="193513"/>
                  </a:lnTo>
                  <a:lnTo>
                    <a:pt x="641905" y="193302"/>
                  </a:lnTo>
                  <a:lnTo>
                    <a:pt x="639276" y="192472"/>
                  </a:lnTo>
                  <a:lnTo>
                    <a:pt x="637696" y="192824"/>
                  </a:lnTo>
                  <a:lnTo>
                    <a:pt x="635545" y="194561"/>
                  </a:lnTo>
                  <a:lnTo>
                    <a:pt x="634011" y="194843"/>
                  </a:lnTo>
                  <a:lnTo>
                    <a:pt x="632767" y="195578"/>
                  </a:lnTo>
                  <a:lnTo>
                    <a:pt x="631758" y="198136"/>
                  </a:lnTo>
                  <a:lnTo>
                    <a:pt x="630178" y="199724"/>
                  </a:lnTo>
                  <a:lnTo>
                    <a:pt x="628269" y="201696"/>
                  </a:lnTo>
                  <a:lnTo>
                    <a:pt x="626219" y="205897"/>
                  </a:lnTo>
                  <a:lnTo>
                    <a:pt x="625093" y="208299"/>
                  </a:lnTo>
                  <a:lnTo>
                    <a:pt x="625452" y="209590"/>
                  </a:lnTo>
                  <a:lnTo>
                    <a:pt x="625703" y="211154"/>
                  </a:lnTo>
                  <a:lnTo>
                    <a:pt x="624756" y="212931"/>
                  </a:lnTo>
                  <a:lnTo>
                    <a:pt x="622832" y="214581"/>
                  </a:lnTo>
                  <a:lnTo>
                    <a:pt x="621283" y="214886"/>
                  </a:lnTo>
                  <a:lnTo>
                    <a:pt x="618967" y="216474"/>
                  </a:lnTo>
                  <a:lnTo>
                    <a:pt x="615783" y="219330"/>
                  </a:lnTo>
                  <a:lnTo>
                    <a:pt x="613404" y="221724"/>
                  </a:lnTo>
                  <a:lnTo>
                    <a:pt x="610306" y="222303"/>
                  </a:lnTo>
                  <a:lnTo>
                    <a:pt x="608108" y="222913"/>
                  </a:lnTo>
                  <a:lnTo>
                    <a:pt x="603234" y="223656"/>
                  </a:lnTo>
                  <a:lnTo>
                    <a:pt x="602029" y="223844"/>
                  </a:lnTo>
                  <a:lnTo>
                    <a:pt x="596685" y="224212"/>
                  </a:lnTo>
                  <a:lnTo>
                    <a:pt x="592727" y="222929"/>
                  </a:lnTo>
                  <a:lnTo>
                    <a:pt x="590646" y="223124"/>
                  </a:lnTo>
                  <a:lnTo>
                    <a:pt x="588799" y="223852"/>
                  </a:lnTo>
                  <a:lnTo>
                    <a:pt x="587861" y="224642"/>
                  </a:lnTo>
                  <a:lnTo>
                    <a:pt x="587532" y="226144"/>
                  </a:lnTo>
                  <a:lnTo>
                    <a:pt x="587204" y="227529"/>
                  </a:lnTo>
                  <a:lnTo>
                    <a:pt x="585701" y="229680"/>
                  </a:lnTo>
                  <a:lnTo>
                    <a:pt x="582674" y="232528"/>
                  </a:lnTo>
                  <a:lnTo>
                    <a:pt x="580178" y="234413"/>
                  </a:lnTo>
                  <a:lnTo>
                    <a:pt x="578261" y="236854"/>
                  </a:lnTo>
                  <a:lnTo>
                    <a:pt x="577174" y="237739"/>
                  </a:lnTo>
                  <a:lnTo>
                    <a:pt x="574983" y="238669"/>
                  </a:lnTo>
                  <a:lnTo>
                    <a:pt x="573802" y="239170"/>
                  </a:lnTo>
                  <a:lnTo>
                    <a:pt x="571056" y="241337"/>
                  </a:lnTo>
                  <a:lnTo>
                    <a:pt x="568873" y="243270"/>
                  </a:lnTo>
                  <a:lnTo>
                    <a:pt x="567434" y="243810"/>
                  </a:lnTo>
                  <a:lnTo>
                    <a:pt x="565697" y="243301"/>
                  </a:lnTo>
                  <a:lnTo>
                    <a:pt x="564547" y="243137"/>
                  </a:lnTo>
                  <a:lnTo>
                    <a:pt x="561151" y="242394"/>
                  </a:lnTo>
                  <a:lnTo>
                    <a:pt x="558851" y="242300"/>
                  </a:lnTo>
                  <a:lnTo>
                    <a:pt x="555636" y="241822"/>
                  </a:lnTo>
                  <a:lnTo>
                    <a:pt x="548110" y="239561"/>
                  </a:lnTo>
                  <a:lnTo>
                    <a:pt x="545692" y="238505"/>
                  </a:lnTo>
                  <a:lnTo>
                    <a:pt x="543557" y="235626"/>
                  </a:lnTo>
                  <a:lnTo>
                    <a:pt x="541624" y="234163"/>
                  </a:lnTo>
                  <a:lnTo>
                    <a:pt x="539003" y="234007"/>
                  </a:lnTo>
                  <a:lnTo>
                    <a:pt x="535068" y="234007"/>
                  </a:lnTo>
                  <a:lnTo>
                    <a:pt x="533308" y="233436"/>
                  </a:lnTo>
                  <a:lnTo>
                    <a:pt x="530350" y="233975"/>
                  </a:lnTo>
                  <a:lnTo>
                    <a:pt x="527120" y="236902"/>
                  </a:lnTo>
                  <a:lnTo>
                    <a:pt x="525594" y="239076"/>
                  </a:lnTo>
                  <a:lnTo>
                    <a:pt x="524272" y="241306"/>
                  </a:lnTo>
                  <a:lnTo>
                    <a:pt x="522653" y="246055"/>
                  </a:lnTo>
                  <a:lnTo>
                    <a:pt x="521932" y="249223"/>
                  </a:lnTo>
                  <a:lnTo>
                    <a:pt x="521385" y="251007"/>
                  </a:lnTo>
                  <a:lnTo>
                    <a:pt x="519656" y="253847"/>
                  </a:lnTo>
                  <a:lnTo>
                    <a:pt x="519468" y="255435"/>
                  </a:lnTo>
                  <a:lnTo>
                    <a:pt x="520063" y="256812"/>
                  </a:lnTo>
                  <a:lnTo>
                    <a:pt x="521307" y="258361"/>
                  </a:lnTo>
                  <a:lnTo>
                    <a:pt x="522050" y="260794"/>
                  </a:lnTo>
                  <a:lnTo>
                    <a:pt x="523865" y="263376"/>
                  </a:lnTo>
                  <a:lnTo>
                    <a:pt x="525649" y="265387"/>
                  </a:lnTo>
                  <a:lnTo>
                    <a:pt x="529005" y="268625"/>
                  </a:lnTo>
                  <a:lnTo>
                    <a:pt x="529959" y="270323"/>
                  </a:lnTo>
                  <a:lnTo>
                    <a:pt x="531094" y="272263"/>
                  </a:lnTo>
                  <a:lnTo>
                    <a:pt x="531336" y="274157"/>
                  </a:lnTo>
                  <a:lnTo>
                    <a:pt x="531125" y="275393"/>
                  </a:lnTo>
                  <a:lnTo>
                    <a:pt x="529920" y="276339"/>
                  </a:lnTo>
                  <a:lnTo>
                    <a:pt x="527566" y="276817"/>
                  </a:lnTo>
                  <a:lnTo>
                    <a:pt x="526431" y="278123"/>
                  </a:lnTo>
                  <a:lnTo>
                    <a:pt x="524702" y="279875"/>
                  </a:lnTo>
                  <a:lnTo>
                    <a:pt x="522653" y="281894"/>
                  </a:lnTo>
                  <a:lnTo>
                    <a:pt x="521690" y="282003"/>
                  </a:lnTo>
                  <a:lnTo>
                    <a:pt x="520532" y="282543"/>
                  </a:lnTo>
                  <a:lnTo>
                    <a:pt x="514735" y="285039"/>
                  </a:lnTo>
                  <a:lnTo>
                    <a:pt x="512529" y="285735"/>
                  </a:lnTo>
                  <a:lnTo>
                    <a:pt x="510792" y="286565"/>
                  </a:lnTo>
                  <a:lnTo>
                    <a:pt x="508734" y="289099"/>
                  </a:lnTo>
                  <a:lnTo>
                    <a:pt x="507115" y="290985"/>
                  </a:lnTo>
                  <a:lnTo>
                    <a:pt x="505112" y="293488"/>
                  </a:lnTo>
                  <a:lnTo>
                    <a:pt x="504228" y="294591"/>
                  </a:lnTo>
                  <a:lnTo>
                    <a:pt x="502452" y="297087"/>
                  </a:lnTo>
                  <a:lnTo>
                    <a:pt x="500113" y="299935"/>
                  </a:lnTo>
                  <a:lnTo>
                    <a:pt x="498815" y="301460"/>
                  </a:lnTo>
                  <a:lnTo>
                    <a:pt x="498110" y="302368"/>
                  </a:lnTo>
                  <a:lnTo>
                    <a:pt x="497468" y="303565"/>
                  </a:lnTo>
                  <a:lnTo>
                    <a:pt x="495020" y="304480"/>
                  </a:lnTo>
                  <a:lnTo>
                    <a:pt x="493001" y="305458"/>
                  </a:lnTo>
                  <a:lnTo>
                    <a:pt x="489950" y="306929"/>
                  </a:lnTo>
                  <a:lnTo>
                    <a:pt x="485577" y="308541"/>
                  </a:lnTo>
                  <a:lnTo>
                    <a:pt x="482041" y="310105"/>
                  </a:lnTo>
                  <a:lnTo>
                    <a:pt x="479796" y="311388"/>
                  </a:lnTo>
                  <a:lnTo>
                    <a:pt x="476455" y="313008"/>
                  </a:lnTo>
                  <a:lnTo>
                    <a:pt x="474186" y="313524"/>
                  </a:lnTo>
                  <a:lnTo>
                    <a:pt x="469617" y="313461"/>
                  </a:lnTo>
                  <a:lnTo>
                    <a:pt x="463969" y="313876"/>
                  </a:lnTo>
                  <a:lnTo>
                    <a:pt x="459854" y="314189"/>
                  </a:lnTo>
                  <a:lnTo>
                    <a:pt x="456764" y="313798"/>
                  </a:lnTo>
                  <a:lnTo>
                    <a:pt x="452093" y="313571"/>
                  </a:lnTo>
                  <a:lnTo>
                    <a:pt x="448518" y="313258"/>
                  </a:lnTo>
                  <a:lnTo>
                    <a:pt x="446132" y="313860"/>
                  </a:lnTo>
                  <a:lnTo>
                    <a:pt x="440507" y="314494"/>
                  </a:lnTo>
                  <a:lnTo>
                    <a:pt x="439247" y="314635"/>
                  </a:lnTo>
                  <a:lnTo>
                    <a:pt x="429225" y="316168"/>
                  </a:lnTo>
                  <a:lnTo>
                    <a:pt x="424797" y="316982"/>
                  </a:lnTo>
                  <a:lnTo>
                    <a:pt x="420745" y="317358"/>
                  </a:lnTo>
                  <a:lnTo>
                    <a:pt x="417763" y="317952"/>
                  </a:lnTo>
                  <a:lnTo>
                    <a:pt x="416074" y="318703"/>
                  </a:lnTo>
                  <a:lnTo>
                    <a:pt x="413570" y="319767"/>
                  </a:lnTo>
                  <a:lnTo>
                    <a:pt x="412248" y="320237"/>
                  </a:lnTo>
                  <a:lnTo>
                    <a:pt x="407812" y="322333"/>
                  </a:lnTo>
                  <a:lnTo>
                    <a:pt x="397939" y="326652"/>
                  </a:lnTo>
                  <a:lnTo>
                    <a:pt x="391336" y="330149"/>
                  </a:lnTo>
                  <a:lnTo>
                    <a:pt x="390249" y="330744"/>
                  </a:lnTo>
                  <a:lnTo>
                    <a:pt x="385797" y="333208"/>
                  </a:lnTo>
                  <a:lnTo>
                    <a:pt x="383223" y="334170"/>
                  </a:lnTo>
                  <a:lnTo>
                    <a:pt x="381432" y="336361"/>
                  </a:lnTo>
                  <a:lnTo>
                    <a:pt x="380000" y="337745"/>
                  </a:lnTo>
                  <a:lnTo>
                    <a:pt x="378498" y="338340"/>
                  </a:lnTo>
                  <a:lnTo>
                    <a:pt x="375822" y="336932"/>
                  </a:lnTo>
                  <a:lnTo>
                    <a:pt x="373929" y="337010"/>
                  </a:lnTo>
                  <a:lnTo>
                    <a:pt x="367881" y="336494"/>
                  </a:lnTo>
                  <a:lnTo>
                    <a:pt x="367881" y="330094"/>
                  </a:lnTo>
                  <a:lnTo>
                    <a:pt x="363641" y="330994"/>
                  </a:lnTo>
                  <a:lnTo>
                    <a:pt x="356874" y="332441"/>
                  </a:lnTo>
                  <a:lnTo>
                    <a:pt x="350600" y="333779"/>
                  </a:lnTo>
                  <a:lnTo>
                    <a:pt x="344857" y="330712"/>
                  </a:lnTo>
                  <a:lnTo>
                    <a:pt x="340429" y="328342"/>
                  </a:lnTo>
                  <a:lnTo>
                    <a:pt x="336580" y="326300"/>
                  </a:lnTo>
                  <a:lnTo>
                    <a:pt x="330744" y="324946"/>
                  </a:lnTo>
                  <a:lnTo>
                    <a:pt x="325650" y="323765"/>
                  </a:lnTo>
                  <a:lnTo>
                    <a:pt x="316466" y="321817"/>
                  </a:lnTo>
                  <a:lnTo>
                    <a:pt x="312429" y="320111"/>
                  </a:lnTo>
                  <a:lnTo>
                    <a:pt x="310387" y="317850"/>
                  </a:lnTo>
                  <a:lnTo>
                    <a:pt x="306741" y="312718"/>
                  </a:lnTo>
                  <a:lnTo>
                    <a:pt x="305560" y="311701"/>
                  </a:lnTo>
                  <a:lnTo>
                    <a:pt x="303784" y="310997"/>
                  </a:lnTo>
                  <a:lnTo>
                    <a:pt x="301946" y="310551"/>
                  </a:lnTo>
                  <a:lnTo>
                    <a:pt x="297956" y="310575"/>
                  </a:lnTo>
                  <a:lnTo>
                    <a:pt x="293089" y="310176"/>
                  </a:lnTo>
                  <a:lnTo>
                    <a:pt x="286080" y="309096"/>
                  </a:lnTo>
                  <a:lnTo>
                    <a:pt x="280509" y="308228"/>
                  </a:lnTo>
                  <a:lnTo>
                    <a:pt x="271012" y="306624"/>
                  </a:lnTo>
                  <a:lnTo>
                    <a:pt x="268759" y="306428"/>
                  </a:lnTo>
                  <a:lnTo>
                    <a:pt x="263791" y="307852"/>
                  </a:lnTo>
                  <a:lnTo>
                    <a:pt x="257422" y="309675"/>
                  </a:lnTo>
                  <a:lnTo>
                    <a:pt x="245992" y="308243"/>
                  </a:lnTo>
                  <a:lnTo>
                    <a:pt x="240923" y="307578"/>
                  </a:lnTo>
                  <a:lnTo>
                    <a:pt x="230650" y="306217"/>
                  </a:lnTo>
                  <a:lnTo>
                    <a:pt x="219025" y="304676"/>
                  </a:lnTo>
                  <a:lnTo>
                    <a:pt x="207759" y="303080"/>
                  </a:lnTo>
                  <a:lnTo>
                    <a:pt x="199576" y="303956"/>
                  </a:lnTo>
                  <a:lnTo>
                    <a:pt x="195015" y="304449"/>
                  </a:lnTo>
                  <a:lnTo>
                    <a:pt x="189750" y="305153"/>
                  </a:lnTo>
                  <a:lnTo>
                    <a:pt x="189022" y="304363"/>
                  </a:lnTo>
                  <a:lnTo>
                    <a:pt x="188811" y="301304"/>
                  </a:lnTo>
                  <a:lnTo>
                    <a:pt x="187864" y="298933"/>
                  </a:lnTo>
                  <a:lnTo>
                    <a:pt x="184985" y="296367"/>
                  </a:lnTo>
                  <a:lnTo>
                    <a:pt x="183053" y="293927"/>
                  </a:lnTo>
                  <a:lnTo>
                    <a:pt x="179368" y="290617"/>
                  </a:lnTo>
                  <a:lnTo>
                    <a:pt x="178210" y="288528"/>
                  </a:lnTo>
                  <a:lnTo>
                    <a:pt x="177819" y="285289"/>
                  </a:lnTo>
                  <a:lnTo>
                    <a:pt x="174423" y="276832"/>
                  </a:lnTo>
                  <a:lnTo>
                    <a:pt x="172311" y="271082"/>
                  </a:lnTo>
                  <a:lnTo>
                    <a:pt x="171779" y="269916"/>
                  </a:lnTo>
                  <a:lnTo>
                    <a:pt x="170872" y="268039"/>
                  </a:lnTo>
                  <a:lnTo>
                    <a:pt x="169683" y="267061"/>
                  </a:lnTo>
                  <a:lnTo>
                    <a:pt x="167156" y="266458"/>
                  </a:lnTo>
                  <a:lnTo>
                    <a:pt x="166475" y="265441"/>
                  </a:lnTo>
                  <a:lnTo>
                    <a:pt x="166475" y="263446"/>
                  </a:lnTo>
                  <a:lnTo>
                    <a:pt x="166874" y="260685"/>
                  </a:lnTo>
                  <a:lnTo>
                    <a:pt x="167390" y="258666"/>
                  </a:lnTo>
                  <a:lnTo>
                    <a:pt x="167022" y="258158"/>
                  </a:lnTo>
                  <a:lnTo>
                    <a:pt x="160427" y="258729"/>
                  </a:lnTo>
                  <a:lnTo>
                    <a:pt x="156383" y="257391"/>
                  </a:lnTo>
                  <a:lnTo>
                    <a:pt x="153011" y="255936"/>
                  </a:lnTo>
                  <a:lnTo>
                    <a:pt x="148223" y="252212"/>
                  </a:lnTo>
                  <a:lnTo>
                    <a:pt x="145383" y="250772"/>
                  </a:lnTo>
                  <a:lnTo>
                    <a:pt x="141745" y="246908"/>
                  </a:lnTo>
                  <a:lnTo>
                    <a:pt x="136456" y="245992"/>
                  </a:lnTo>
                  <a:lnTo>
                    <a:pt x="134485" y="244474"/>
                  </a:lnTo>
                  <a:lnTo>
                    <a:pt x="131997" y="241157"/>
                  </a:lnTo>
                  <a:lnTo>
                    <a:pt x="129830" y="239022"/>
                  </a:lnTo>
                  <a:lnTo>
                    <a:pt x="126747" y="237676"/>
                  </a:lnTo>
                  <a:lnTo>
                    <a:pt x="121881" y="236479"/>
                  </a:lnTo>
                  <a:lnTo>
                    <a:pt x="113573" y="235337"/>
                  </a:lnTo>
                  <a:lnTo>
                    <a:pt x="110756" y="234852"/>
                  </a:lnTo>
                  <a:lnTo>
                    <a:pt x="106172" y="235618"/>
                  </a:lnTo>
                  <a:lnTo>
                    <a:pt x="102769" y="235681"/>
                  </a:lnTo>
                  <a:lnTo>
                    <a:pt x="97253" y="234867"/>
                  </a:lnTo>
                  <a:lnTo>
                    <a:pt x="94108" y="233842"/>
                  </a:lnTo>
                  <a:lnTo>
                    <a:pt x="90228" y="233811"/>
                  </a:lnTo>
                  <a:lnTo>
                    <a:pt x="87701" y="233827"/>
                  </a:lnTo>
                  <a:lnTo>
                    <a:pt x="84329" y="233592"/>
                  </a:lnTo>
                  <a:lnTo>
                    <a:pt x="82701" y="232919"/>
                  </a:lnTo>
                  <a:lnTo>
                    <a:pt x="81192" y="232098"/>
                  </a:lnTo>
                  <a:lnTo>
                    <a:pt x="78359" y="232301"/>
                  </a:lnTo>
                  <a:lnTo>
                    <a:pt x="76380" y="231480"/>
                  </a:lnTo>
                  <a:lnTo>
                    <a:pt x="74534" y="229946"/>
                  </a:lnTo>
                  <a:lnTo>
                    <a:pt x="72602" y="229219"/>
                  </a:lnTo>
                  <a:lnTo>
                    <a:pt x="70489" y="229266"/>
                  </a:lnTo>
                  <a:lnTo>
                    <a:pt x="69621" y="229946"/>
                  </a:lnTo>
                  <a:lnTo>
                    <a:pt x="68807" y="229884"/>
                  </a:lnTo>
                  <a:lnTo>
                    <a:pt x="68283" y="227811"/>
                  </a:lnTo>
                  <a:lnTo>
                    <a:pt x="66303" y="224454"/>
                  </a:lnTo>
                  <a:lnTo>
                    <a:pt x="66006" y="222945"/>
                  </a:lnTo>
                  <a:lnTo>
                    <a:pt x="64794" y="221208"/>
                  </a:lnTo>
                  <a:lnTo>
                    <a:pt x="64082" y="219627"/>
                  </a:lnTo>
                  <a:lnTo>
                    <a:pt x="64277" y="217445"/>
                  </a:lnTo>
                  <a:lnTo>
                    <a:pt x="65130" y="213197"/>
                  </a:lnTo>
                  <a:lnTo>
                    <a:pt x="67031" y="209347"/>
                  </a:lnTo>
                  <a:lnTo>
                    <a:pt x="68267" y="208346"/>
                  </a:lnTo>
                  <a:lnTo>
                    <a:pt x="69026" y="207204"/>
                  </a:lnTo>
                  <a:lnTo>
                    <a:pt x="70622" y="205209"/>
                  </a:lnTo>
                  <a:lnTo>
                    <a:pt x="71545" y="203613"/>
                  </a:lnTo>
                  <a:lnTo>
                    <a:pt x="71436" y="201422"/>
                  </a:lnTo>
                  <a:lnTo>
                    <a:pt x="70348" y="199138"/>
                  </a:lnTo>
                  <a:lnTo>
                    <a:pt x="69566" y="196188"/>
                  </a:lnTo>
                  <a:lnTo>
                    <a:pt x="69707" y="194490"/>
                  </a:lnTo>
                  <a:lnTo>
                    <a:pt x="70880" y="192472"/>
                  </a:lnTo>
                  <a:lnTo>
                    <a:pt x="72257" y="187989"/>
                  </a:lnTo>
                  <a:lnTo>
                    <a:pt x="72140" y="186808"/>
                  </a:lnTo>
                  <a:lnTo>
                    <a:pt x="71600" y="185869"/>
                  </a:lnTo>
                  <a:lnTo>
                    <a:pt x="71460" y="183780"/>
                  </a:lnTo>
                  <a:lnTo>
                    <a:pt x="71193" y="180980"/>
                  </a:lnTo>
                  <a:lnTo>
                    <a:pt x="69542" y="176684"/>
                  </a:lnTo>
                  <a:lnTo>
                    <a:pt x="68651" y="174400"/>
                  </a:lnTo>
                  <a:lnTo>
                    <a:pt x="67086" y="173414"/>
                  </a:lnTo>
                  <a:lnTo>
                    <a:pt x="65255" y="172820"/>
                  </a:lnTo>
                  <a:lnTo>
                    <a:pt x="63675" y="169722"/>
                  </a:lnTo>
                  <a:lnTo>
                    <a:pt x="61688" y="166060"/>
                  </a:lnTo>
                  <a:lnTo>
                    <a:pt x="60444" y="163760"/>
                  </a:lnTo>
                  <a:lnTo>
                    <a:pt x="60014" y="162352"/>
                  </a:lnTo>
                  <a:lnTo>
                    <a:pt x="59818" y="159794"/>
                  </a:lnTo>
                  <a:lnTo>
                    <a:pt x="58887" y="156688"/>
                  </a:lnTo>
                  <a:lnTo>
                    <a:pt x="57909" y="154982"/>
                  </a:lnTo>
                  <a:lnTo>
                    <a:pt x="57182" y="153668"/>
                  </a:lnTo>
                  <a:lnTo>
                    <a:pt x="56806" y="151782"/>
                  </a:lnTo>
                  <a:lnTo>
                    <a:pt x="56431" y="151094"/>
                  </a:lnTo>
                  <a:lnTo>
                    <a:pt x="53739" y="150257"/>
                  </a:lnTo>
                  <a:lnTo>
                    <a:pt x="51814" y="148849"/>
                  </a:lnTo>
                  <a:lnTo>
                    <a:pt x="51017" y="146955"/>
                  </a:lnTo>
                  <a:lnTo>
                    <a:pt x="50735" y="145422"/>
                  </a:lnTo>
                  <a:lnTo>
                    <a:pt x="50156" y="144530"/>
                  </a:lnTo>
                  <a:lnTo>
                    <a:pt x="48638" y="144248"/>
                  </a:lnTo>
                  <a:lnTo>
                    <a:pt x="47582" y="145625"/>
                  </a:lnTo>
                  <a:lnTo>
                    <a:pt x="45853" y="146314"/>
                  </a:lnTo>
                  <a:lnTo>
                    <a:pt x="44680" y="146189"/>
                  </a:lnTo>
                  <a:lnTo>
                    <a:pt x="43530" y="145359"/>
                  </a:lnTo>
                  <a:lnTo>
                    <a:pt x="42818" y="144491"/>
                  </a:lnTo>
                  <a:lnTo>
                    <a:pt x="41613" y="143513"/>
                  </a:lnTo>
                  <a:lnTo>
                    <a:pt x="39907" y="140407"/>
                  </a:lnTo>
                  <a:lnTo>
                    <a:pt x="38116" y="139586"/>
                  </a:lnTo>
                  <a:lnTo>
                    <a:pt x="34830" y="139726"/>
                  </a:lnTo>
                  <a:lnTo>
                    <a:pt x="31904" y="141166"/>
                  </a:lnTo>
                  <a:lnTo>
                    <a:pt x="30136" y="140939"/>
                  </a:lnTo>
                  <a:lnTo>
                    <a:pt x="28634" y="140454"/>
                  </a:lnTo>
                  <a:lnTo>
                    <a:pt x="26959" y="138905"/>
                  </a:lnTo>
                  <a:lnTo>
                    <a:pt x="25786" y="137622"/>
                  </a:lnTo>
                  <a:lnTo>
                    <a:pt x="24041" y="137207"/>
                  </a:lnTo>
                  <a:lnTo>
                    <a:pt x="20607" y="134946"/>
                  </a:lnTo>
                  <a:lnTo>
                    <a:pt x="18283" y="133319"/>
                  </a:lnTo>
                  <a:lnTo>
                    <a:pt x="18088" y="130119"/>
                  </a:lnTo>
                  <a:lnTo>
                    <a:pt x="16992" y="127913"/>
                  </a:lnTo>
                  <a:lnTo>
                    <a:pt x="14724" y="127287"/>
                  </a:lnTo>
                  <a:lnTo>
                    <a:pt x="12439" y="125019"/>
                  </a:lnTo>
                  <a:lnTo>
                    <a:pt x="9106" y="123798"/>
                  </a:lnTo>
                  <a:lnTo>
                    <a:pt x="7010" y="122851"/>
                  </a:lnTo>
                  <a:lnTo>
                    <a:pt x="5187" y="122280"/>
                  </a:lnTo>
                  <a:lnTo>
                    <a:pt x="4921" y="121420"/>
                  </a:lnTo>
                  <a:lnTo>
                    <a:pt x="5031" y="120684"/>
                  </a:lnTo>
                  <a:lnTo>
                    <a:pt x="5868" y="119456"/>
                  </a:lnTo>
                  <a:lnTo>
                    <a:pt x="6744" y="118306"/>
                  </a:lnTo>
                  <a:lnTo>
                    <a:pt x="6955" y="117242"/>
                  </a:lnTo>
                  <a:lnTo>
                    <a:pt x="6251" y="116303"/>
                  </a:lnTo>
                  <a:lnTo>
                    <a:pt x="4365" y="115317"/>
                  </a:lnTo>
                  <a:lnTo>
                    <a:pt x="1940" y="114433"/>
                  </a:lnTo>
                  <a:lnTo>
                    <a:pt x="1447" y="112970"/>
                  </a:lnTo>
                  <a:lnTo>
                    <a:pt x="0" y="111445"/>
                  </a:lnTo>
                  <a:lnTo>
                    <a:pt x="250" y="110216"/>
                  </a:lnTo>
                  <a:lnTo>
                    <a:pt x="1401" y="109317"/>
                  </a:lnTo>
                  <a:lnTo>
                    <a:pt x="2558" y="108652"/>
                  </a:lnTo>
                  <a:lnTo>
                    <a:pt x="2832" y="107494"/>
                  </a:lnTo>
                  <a:lnTo>
                    <a:pt x="2003" y="106430"/>
                  </a:lnTo>
                  <a:lnTo>
                    <a:pt x="1604" y="104818"/>
                  </a:lnTo>
                  <a:lnTo>
                    <a:pt x="1799" y="103613"/>
                  </a:lnTo>
                  <a:lnTo>
                    <a:pt x="1557" y="102072"/>
                  </a:lnTo>
                  <a:lnTo>
                    <a:pt x="1643" y="102080"/>
                  </a:lnTo>
                  <a:lnTo>
                    <a:pt x="4201" y="101994"/>
                  </a:lnTo>
                  <a:lnTo>
                    <a:pt x="5375" y="101251"/>
                  </a:lnTo>
                  <a:lnTo>
                    <a:pt x="6259" y="100148"/>
                  </a:lnTo>
                  <a:lnTo>
                    <a:pt x="8175" y="98919"/>
                  </a:lnTo>
                  <a:lnTo>
                    <a:pt x="8582" y="97511"/>
                  </a:lnTo>
                  <a:lnTo>
                    <a:pt x="8614" y="94718"/>
                  </a:lnTo>
                  <a:lnTo>
                    <a:pt x="9865" y="92356"/>
                  </a:lnTo>
                  <a:lnTo>
                    <a:pt x="13050" y="91652"/>
                  </a:lnTo>
                  <a:lnTo>
                    <a:pt x="14270" y="91307"/>
                  </a:lnTo>
                  <a:lnTo>
                    <a:pt x="15569" y="91652"/>
                  </a:lnTo>
                  <a:lnTo>
                    <a:pt x="17587" y="91315"/>
                  </a:lnTo>
                  <a:lnTo>
                    <a:pt x="19535" y="91198"/>
                  </a:lnTo>
                  <a:lnTo>
                    <a:pt x="20622" y="91925"/>
                  </a:lnTo>
                  <a:lnTo>
                    <a:pt x="22062" y="92536"/>
                  </a:lnTo>
                  <a:lnTo>
                    <a:pt x="23901" y="92465"/>
                  </a:lnTo>
                  <a:lnTo>
                    <a:pt x="24527" y="91354"/>
                  </a:lnTo>
                  <a:lnTo>
                    <a:pt x="24605" y="89797"/>
                  </a:lnTo>
                  <a:lnTo>
                    <a:pt x="25395" y="89391"/>
                  </a:lnTo>
                  <a:lnTo>
                    <a:pt x="26388" y="90470"/>
                  </a:lnTo>
                  <a:lnTo>
                    <a:pt x="26952" y="91276"/>
                  </a:lnTo>
                  <a:lnTo>
                    <a:pt x="27773" y="91644"/>
                  </a:lnTo>
                  <a:lnTo>
                    <a:pt x="29995" y="90681"/>
                  </a:lnTo>
                  <a:lnTo>
                    <a:pt x="31544" y="89641"/>
                  </a:lnTo>
                  <a:lnTo>
                    <a:pt x="32052" y="87497"/>
                  </a:lnTo>
                  <a:lnTo>
                    <a:pt x="32952" y="86441"/>
                  </a:lnTo>
                  <a:lnTo>
                    <a:pt x="34157" y="86981"/>
                  </a:lnTo>
                  <a:lnTo>
                    <a:pt x="36277" y="86965"/>
                  </a:lnTo>
                  <a:lnTo>
                    <a:pt x="38022" y="85307"/>
                  </a:lnTo>
                  <a:lnTo>
                    <a:pt x="40314" y="83984"/>
                  </a:lnTo>
                  <a:lnTo>
                    <a:pt x="41957" y="83382"/>
                  </a:lnTo>
                  <a:lnTo>
                    <a:pt x="42286" y="82263"/>
                  </a:lnTo>
                  <a:lnTo>
                    <a:pt x="41519" y="79791"/>
                  </a:lnTo>
                  <a:lnTo>
                    <a:pt x="41730" y="77084"/>
                  </a:lnTo>
                  <a:lnTo>
                    <a:pt x="43929" y="75551"/>
                  </a:lnTo>
                  <a:lnTo>
                    <a:pt x="46870" y="75371"/>
                  </a:lnTo>
                  <a:lnTo>
                    <a:pt x="49053" y="74315"/>
                  </a:lnTo>
                  <a:lnTo>
                    <a:pt x="49655" y="71420"/>
                  </a:lnTo>
                  <a:lnTo>
                    <a:pt x="50735" y="70591"/>
                  </a:lnTo>
                  <a:lnTo>
                    <a:pt x="51823" y="70262"/>
                  </a:lnTo>
                  <a:lnTo>
                    <a:pt x="54475" y="69809"/>
                  </a:lnTo>
                  <a:lnTo>
                    <a:pt x="56384" y="68627"/>
                  </a:lnTo>
                  <a:lnTo>
                    <a:pt x="57565" y="68087"/>
                  </a:lnTo>
                  <a:lnTo>
                    <a:pt x="60898" y="66499"/>
                  </a:lnTo>
                  <a:lnTo>
                    <a:pt x="63933" y="66194"/>
                  </a:lnTo>
                  <a:lnTo>
                    <a:pt x="65232" y="64927"/>
                  </a:lnTo>
                  <a:lnTo>
                    <a:pt x="66249" y="63331"/>
                  </a:lnTo>
                  <a:lnTo>
                    <a:pt x="67954" y="62720"/>
                  </a:lnTo>
                  <a:lnTo>
                    <a:pt x="69683" y="61336"/>
                  </a:lnTo>
                  <a:lnTo>
                    <a:pt x="71976" y="59575"/>
                  </a:lnTo>
                  <a:lnTo>
                    <a:pt x="72883" y="59325"/>
                  </a:lnTo>
                  <a:lnTo>
                    <a:pt x="76639" y="58300"/>
                  </a:lnTo>
                  <a:lnTo>
                    <a:pt x="78109" y="57925"/>
                  </a:lnTo>
                  <a:lnTo>
                    <a:pt x="78993" y="57698"/>
                  </a:lnTo>
                  <a:lnTo>
                    <a:pt x="80620" y="57768"/>
                  </a:lnTo>
                  <a:lnTo>
                    <a:pt x="81309" y="55898"/>
                  </a:lnTo>
                  <a:lnTo>
                    <a:pt x="82960" y="54529"/>
                  </a:lnTo>
                  <a:lnTo>
                    <a:pt x="84618" y="54068"/>
                  </a:lnTo>
                  <a:lnTo>
                    <a:pt x="85424" y="52699"/>
                  </a:lnTo>
                  <a:lnTo>
                    <a:pt x="87012" y="50954"/>
                  </a:lnTo>
                  <a:lnTo>
                    <a:pt x="89164" y="49992"/>
                  </a:lnTo>
                  <a:lnTo>
                    <a:pt x="92504" y="49843"/>
                  </a:lnTo>
                  <a:lnTo>
                    <a:pt x="95743" y="50039"/>
                  </a:lnTo>
                  <a:lnTo>
                    <a:pt x="97691" y="49741"/>
                  </a:lnTo>
                  <a:lnTo>
                    <a:pt x="99287" y="47160"/>
                  </a:lnTo>
                  <a:lnTo>
                    <a:pt x="99592" y="45884"/>
                  </a:lnTo>
                  <a:lnTo>
                    <a:pt x="99960" y="44578"/>
                  </a:lnTo>
                  <a:lnTo>
                    <a:pt x="101259" y="44077"/>
                  </a:lnTo>
                  <a:lnTo>
                    <a:pt x="102823" y="46197"/>
                  </a:lnTo>
                  <a:lnTo>
                    <a:pt x="104146" y="47512"/>
                  </a:lnTo>
                  <a:lnTo>
                    <a:pt x="106172" y="48881"/>
                  </a:lnTo>
                  <a:lnTo>
                    <a:pt x="107220" y="50164"/>
                  </a:lnTo>
                  <a:lnTo>
                    <a:pt x="108425" y="50344"/>
                  </a:lnTo>
                  <a:lnTo>
                    <a:pt x="109685" y="49381"/>
                  </a:lnTo>
                  <a:lnTo>
                    <a:pt x="110577" y="47042"/>
                  </a:lnTo>
                  <a:lnTo>
                    <a:pt x="112266" y="46683"/>
                  </a:lnTo>
                  <a:lnTo>
                    <a:pt x="114128" y="47058"/>
                  </a:lnTo>
                  <a:lnTo>
                    <a:pt x="114621" y="48208"/>
                  </a:lnTo>
                  <a:lnTo>
                    <a:pt x="114778" y="49335"/>
                  </a:lnTo>
                  <a:lnTo>
                    <a:pt x="115631" y="51337"/>
                  </a:lnTo>
                  <a:lnTo>
                    <a:pt x="117680" y="53082"/>
                  </a:lnTo>
                  <a:lnTo>
                    <a:pt x="120301" y="52996"/>
                  </a:lnTo>
                  <a:lnTo>
                    <a:pt x="121357" y="52683"/>
                  </a:lnTo>
                  <a:lnTo>
                    <a:pt x="123908" y="52925"/>
                  </a:lnTo>
                  <a:lnTo>
                    <a:pt x="126419" y="53301"/>
                  </a:lnTo>
                  <a:lnTo>
                    <a:pt x="129157" y="53716"/>
                  </a:lnTo>
                  <a:lnTo>
                    <a:pt x="129955" y="53778"/>
                  </a:lnTo>
                  <a:lnTo>
                    <a:pt x="132889" y="53990"/>
                  </a:lnTo>
                  <a:lnTo>
                    <a:pt x="137153" y="54295"/>
                  </a:lnTo>
                  <a:lnTo>
                    <a:pt x="139038" y="54154"/>
                  </a:lnTo>
                  <a:lnTo>
                    <a:pt x="142887" y="54725"/>
                  </a:lnTo>
                  <a:lnTo>
                    <a:pt x="143670" y="56274"/>
                  </a:lnTo>
                  <a:lnTo>
                    <a:pt x="144382" y="59935"/>
                  </a:lnTo>
                  <a:lnTo>
                    <a:pt x="144984" y="63417"/>
                  </a:lnTo>
                  <a:lnTo>
                    <a:pt x="145164" y="66210"/>
                  </a:lnTo>
                  <a:lnTo>
                    <a:pt x="146165" y="67657"/>
                  </a:lnTo>
                  <a:lnTo>
                    <a:pt x="147441" y="68127"/>
                  </a:lnTo>
                  <a:lnTo>
                    <a:pt x="148285" y="69253"/>
                  </a:lnTo>
                  <a:lnTo>
                    <a:pt x="149772" y="70786"/>
                  </a:lnTo>
                  <a:lnTo>
                    <a:pt x="150867" y="72977"/>
                  </a:lnTo>
                  <a:lnTo>
                    <a:pt x="152205" y="72828"/>
                  </a:lnTo>
                  <a:lnTo>
                    <a:pt x="153136" y="72312"/>
                  </a:lnTo>
                  <a:lnTo>
                    <a:pt x="155186" y="72148"/>
                  </a:lnTo>
                  <a:lnTo>
                    <a:pt x="157799" y="72296"/>
                  </a:lnTo>
                  <a:lnTo>
                    <a:pt x="159622" y="73501"/>
                  </a:lnTo>
                  <a:lnTo>
                    <a:pt x="160302" y="75097"/>
                  </a:lnTo>
                  <a:lnTo>
                    <a:pt x="161781" y="75981"/>
                  </a:lnTo>
                  <a:lnTo>
                    <a:pt x="162978" y="75700"/>
                  </a:lnTo>
                  <a:lnTo>
                    <a:pt x="166561" y="75692"/>
                  </a:lnTo>
                  <a:lnTo>
                    <a:pt x="167797" y="75785"/>
                  </a:lnTo>
                  <a:lnTo>
                    <a:pt x="169033" y="76662"/>
                  </a:lnTo>
                  <a:lnTo>
                    <a:pt x="170809" y="76810"/>
                  </a:lnTo>
                  <a:lnTo>
                    <a:pt x="171787" y="75700"/>
                  </a:lnTo>
                  <a:lnTo>
                    <a:pt x="174877" y="74941"/>
                  </a:lnTo>
                  <a:lnTo>
                    <a:pt x="176661" y="73360"/>
                  </a:lnTo>
                  <a:lnTo>
                    <a:pt x="178038" y="73345"/>
                  </a:lnTo>
                  <a:lnTo>
                    <a:pt x="179079" y="74111"/>
                  </a:lnTo>
                  <a:lnTo>
                    <a:pt x="179876" y="75144"/>
                  </a:lnTo>
                  <a:lnTo>
                    <a:pt x="181058" y="74682"/>
                  </a:lnTo>
                  <a:lnTo>
                    <a:pt x="181699" y="73830"/>
                  </a:lnTo>
                  <a:lnTo>
                    <a:pt x="182732" y="73830"/>
                  </a:lnTo>
                  <a:lnTo>
                    <a:pt x="183741" y="74385"/>
                  </a:lnTo>
                  <a:lnTo>
                    <a:pt x="186331" y="75347"/>
                  </a:lnTo>
                  <a:lnTo>
                    <a:pt x="188208" y="77147"/>
                  </a:lnTo>
                  <a:lnTo>
                    <a:pt x="189656" y="77327"/>
                  </a:lnTo>
                  <a:lnTo>
                    <a:pt x="191533" y="76795"/>
                  </a:lnTo>
                  <a:lnTo>
                    <a:pt x="192394" y="76552"/>
                  </a:lnTo>
                  <a:lnTo>
                    <a:pt x="193216" y="77444"/>
                  </a:lnTo>
                  <a:lnTo>
                    <a:pt x="194428" y="77921"/>
                  </a:lnTo>
                  <a:lnTo>
                    <a:pt x="195343" y="77264"/>
                  </a:lnTo>
                  <a:lnTo>
                    <a:pt x="196916" y="76795"/>
                  </a:lnTo>
                  <a:lnTo>
                    <a:pt x="202932" y="77773"/>
                  </a:lnTo>
                  <a:lnTo>
                    <a:pt x="204317" y="79572"/>
                  </a:lnTo>
                  <a:lnTo>
                    <a:pt x="205389" y="80417"/>
                  </a:lnTo>
                  <a:lnTo>
                    <a:pt x="206249" y="81880"/>
                  </a:lnTo>
                  <a:lnTo>
                    <a:pt x="207822" y="82928"/>
                  </a:lnTo>
                  <a:lnTo>
                    <a:pt x="211139" y="82568"/>
                  </a:lnTo>
                  <a:lnTo>
                    <a:pt x="212430" y="81497"/>
                  </a:lnTo>
                  <a:lnTo>
                    <a:pt x="215113" y="79118"/>
                  </a:lnTo>
                  <a:lnTo>
                    <a:pt x="216185" y="76795"/>
                  </a:lnTo>
                  <a:lnTo>
                    <a:pt x="217539" y="76052"/>
                  </a:lnTo>
                  <a:lnTo>
                    <a:pt x="219064" y="75668"/>
                  </a:lnTo>
                  <a:lnTo>
                    <a:pt x="220496" y="75676"/>
                  </a:lnTo>
                  <a:lnTo>
                    <a:pt x="221990" y="75598"/>
                  </a:lnTo>
                  <a:lnTo>
                    <a:pt x="223813" y="73892"/>
                  </a:lnTo>
                  <a:lnTo>
                    <a:pt x="225284" y="73298"/>
                  </a:lnTo>
                  <a:lnTo>
                    <a:pt x="227466" y="71131"/>
                  </a:lnTo>
                  <a:lnTo>
                    <a:pt x="227873" y="70153"/>
                  </a:lnTo>
                  <a:lnTo>
                    <a:pt x="228937" y="67618"/>
                  </a:lnTo>
                  <a:lnTo>
                    <a:pt x="229594" y="66014"/>
                  </a:lnTo>
                  <a:lnTo>
                    <a:pt x="230697" y="63448"/>
                  </a:lnTo>
                  <a:lnTo>
                    <a:pt x="231292" y="59309"/>
                  </a:lnTo>
                  <a:lnTo>
                    <a:pt x="231628" y="57111"/>
                  </a:lnTo>
                  <a:lnTo>
                    <a:pt x="231339" y="55523"/>
                  </a:lnTo>
                  <a:lnTo>
                    <a:pt x="230040" y="54694"/>
                  </a:lnTo>
                  <a:lnTo>
                    <a:pt x="228389" y="54303"/>
                  </a:lnTo>
                  <a:lnTo>
                    <a:pt x="226934" y="53090"/>
                  </a:lnTo>
                  <a:lnTo>
                    <a:pt x="225855" y="51674"/>
                  </a:lnTo>
                  <a:lnTo>
                    <a:pt x="225221" y="49694"/>
                  </a:lnTo>
                  <a:lnTo>
                    <a:pt x="224368" y="47371"/>
                  </a:lnTo>
                  <a:lnTo>
                    <a:pt x="224415" y="45689"/>
                  </a:lnTo>
                  <a:lnTo>
                    <a:pt x="224173" y="44390"/>
                  </a:lnTo>
                  <a:lnTo>
                    <a:pt x="223445" y="43279"/>
                  </a:lnTo>
                  <a:lnTo>
                    <a:pt x="222045" y="41331"/>
                  </a:lnTo>
                  <a:lnTo>
                    <a:pt x="221364" y="39876"/>
                  </a:lnTo>
                  <a:lnTo>
                    <a:pt x="221591" y="37560"/>
                  </a:lnTo>
                  <a:lnTo>
                    <a:pt x="223242" y="33602"/>
                  </a:lnTo>
                  <a:lnTo>
                    <a:pt x="223398" y="31755"/>
                  </a:lnTo>
                  <a:lnTo>
                    <a:pt x="223602" y="30613"/>
                  </a:lnTo>
                  <a:lnTo>
                    <a:pt x="223516" y="29573"/>
                  </a:lnTo>
                  <a:lnTo>
                    <a:pt x="224032" y="27186"/>
                  </a:lnTo>
                  <a:lnTo>
                    <a:pt x="224963" y="26185"/>
                  </a:lnTo>
                  <a:lnTo>
                    <a:pt x="226027" y="23627"/>
                  </a:lnTo>
                  <a:lnTo>
                    <a:pt x="227458" y="22445"/>
                  </a:lnTo>
                  <a:lnTo>
                    <a:pt x="229258" y="22367"/>
                  </a:lnTo>
                  <a:lnTo>
                    <a:pt x="230033" y="21671"/>
                  </a:lnTo>
                  <a:lnTo>
                    <a:pt x="230408" y="19105"/>
                  </a:lnTo>
                  <a:lnTo>
                    <a:pt x="231276" y="17125"/>
                  </a:lnTo>
                  <a:lnTo>
                    <a:pt x="231855" y="15725"/>
                  </a:lnTo>
                  <a:lnTo>
                    <a:pt x="232951" y="14192"/>
                  </a:lnTo>
                  <a:lnTo>
                    <a:pt x="239264" y="11234"/>
                  </a:lnTo>
                  <a:lnTo>
                    <a:pt x="241885" y="7550"/>
                  </a:lnTo>
                  <a:lnTo>
                    <a:pt x="242816" y="5688"/>
                  </a:lnTo>
                  <a:lnTo>
                    <a:pt x="243833" y="1682"/>
                  </a:lnTo>
                  <a:lnTo>
                    <a:pt x="244811" y="0"/>
                  </a:lnTo>
                  <a:lnTo>
                    <a:pt x="246235" y="555"/>
                  </a:lnTo>
                  <a:lnTo>
                    <a:pt x="247909" y="2918"/>
                  </a:lnTo>
                  <a:lnTo>
                    <a:pt x="249161" y="2942"/>
                  </a:lnTo>
                  <a:lnTo>
                    <a:pt x="251023" y="4217"/>
                  </a:lnTo>
                  <a:lnTo>
                    <a:pt x="256100" y="6900"/>
                  </a:lnTo>
                  <a:lnTo>
                    <a:pt x="258846" y="7737"/>
                  </a:lnTo>
                  <a:lnTo>
                    <a:pt x="260614" y="7996"/>
                  </a:lnTo>
                  <a:lnTo>
                    <a:pt x="262954" y="8739"/>
                  </a:lnTo>
                  <a:lnTo>
                    <a:pt x="264455" y="10303"/>
                  </a:lnTo>
                  <a:lnTo>
                    <a:pt x="267389" y="12854"/>
                  </a:lnTo>
                  <a:lnTo>
                    <a:pt x="269869" y="13503"/>
                  </a:lnTo>
                  <a:lnTo>
                    <a:pt x="274172" y="13761"/>
                  </a:lnTo>
                  <a:lnTo>
                    <a:pt x="279406" y="13894"/>
                  </a:lnTo>
                  <a:lnTo>
                    <a:pt x="280893" y="14340"/>
                  </a:lnTo>
                  <a:lnTo>
                    <a:pt x="284718" y="16171"/>
                  </a:lnTo>
                  <a:lnTo>
                    <a:pt x="288959" y="18197"/>
                  </a:lnTo>
                  <a:lnTo>
                    <a:pt x="292949" y="20005"/>
                  </a:lnTo>
                  <a:lnTo>
                    <a:pt x="295968" y="21397"/>
                  </a:lnTo>
                  <a:lnTo>
                    <a:pt x="297760" y="22758"/>
                  </a:lnTo>
                  <a:lnTo>
                    <a:pt x="299442" y="23533"/>
                  </a:lnTo>
                  <a:lnTo>
                    <a:pt x="301265" y="22868"/>
                  </a:lnTo>
                  <a:lnTo>
                    <a:pt x="303604" y="23016"/>
                  </a:lnTo>
                  <a:lnTo>
                    <a:pt x="309096" y="24644"/>
                  </a:lnTo>
                  <a:lnTo>
                    <a:pt x="312570" y="26005"/>
                  </a:lnTo>
                  <a:lnTo>
                    <a:pt x="315472" y="27014"/>
                  </a:lnTo>
                  <a:lnTo>
                    <a:pt x="316442" y="28407"/>
                  </a:lnTo>
                  <a:lnTo>
                    <a:pt x="316536" y="30261"/>
                  </a:lnTo>
                  <a:lnTo>
                    <a:pt x="316145" y="31826"/>
                  </a:lnTo>
                  <a:lnTo>
                    <a:pt x="316364" y="35612"/>
                  </a:lnTo>
                  <a:lnTo>
                    <a:pt x="317295" y="37599"/>
                  </a:lnTo>
                  <a:lnTo>
                    <a:pt x="317639" y="40251"/>
                  </a:lnTo>
                  <a:lnTo>
                    <a:pt x="317991" y="42786"/>
                  </a:lnTo>
                  <a:lnTo>
                    <a:pt x="317741" y="45282"/>
                  </a:lnTo>
                  <a:lnTo>
                    <a:pt x="318187" y="46604"/>
                  </a:lnTo>
                  <a:lnTo>
                    <a:pt x="319094" y="47387"/>
                  </a:lnTo>
                  <a:lnTo>
                    <a:pt x="319979" y="49123"/>
                  </a:lnTo>
                  <a:lnTo>
                    <a:pt x="319689" y="50954"/>
                  </a:lnTo>
                  <a:lnTo>
                    <a:pt x="319298" y="52018"/>
                  </a:lnTo>
                  <a:lnTo>
                    <a:pt x="319360" y="53731"/>
                  </a:lnTo>
                  <a:lnTo>
                    <a:pt x="320409" y="55140"/>
                  </a:lnTo>
                  <a:lnTo>
                    <a:pt x="321966" y="55413"/>
                  </a:lnTo>
                  <a:lnTo>
                    <a:pt x="323327" y="55781"/>
                  </a:lnTo>
                  <a:lnTo>
                    <a:pt x="325017" y="57995"/>
                  </a:lnTo>
                  <a:lnTo>
                    <a:pt x="328029" y="60545"/>
                  </a:lnTo>
                  <a:lnTo>
                    <a:pt x="329828" y="61250"/>
                  </a:lnTo>
                  <a:lnTo>
                    <a:pt x="331901" y="62392"/>
                  </a:lnTo>
                  <a:lnTo>
                    <a:pt x="335852" y="63518"/>
                  </a:lnTo>
                  <a:lnTo>
                    <a:pt x="338536" y="63847"/>
                  </a:lnTo>
                  <a:lnTo>
                    <a:pt x="340116" y="64762"/>
                  </a:lnTo>
                  <a:lnTo>
                    <a:pt x="341665" y="66945"/>
                  </a:lnTo>
                  <a:lnTo>
                    <a:pt x="344231" y="67399"/>
                  </a:lnTo>
                  <a:lnTo>
                    <a:pt x="345874" y="68158"/>
                  </a:lnTo>
                  <a:lnTo>
                    <a:pt x="348878" y="69057"/>
                  </a:lnTo>
                  <a:lnTo>
                    <a:pt x="350866" y="68541"/>
                  </a:lnTo>
                  <a:lnTo>
                    <a:pt x="352610" y="67774"/>
                  </a:lnTo>
                  <a:lnTo>
                    <a:pt x="353776" y="67923"/>
                  </a:lnTo>
                  <a:lnTo>
                    <a:pt x="356029" y="68416"/>
                  </a:lnTo>
                  <a:lnTo>
                    <a:pt x="358666" y="68525"/>
                  </a:lnTo>
                  <a:lnTo>
                    <a:pt x="360879" y="68001"/>
                  </a:lnTo>
                  <a:lnTo>
                    <a:pt x="362647" y="66460"/>
                  </a:lnTo>
                  <a:lnTo>
                    <a:pt x="364705" y="64379"/>
                  </a:lnTo>
                  <a:lnTo>
                    <a:pt x="367177" y="63323"/>
                  </a:lnTo>
                  <a:lnTo>
                    <a:pt x="370033" y="62947"/>
                  </a:lnTo>
                  <a:lnTo>
                    <a:pt x="371988" y="62102"/>
                  </a:lnTo>
                  <a:lnTo>
                    <a:pt x="378388" y="60694"/>
                  </a:lnTo>
                  <a:lnTo>
                    <a:pt x="380970" y="60444"/>
                  </a:lnTo>
                  <a:lnTo>
                    <a:pt x="382973" y="59090"/>
                  </a:lnTo>
                  <a:lnTo>
                    <a:pt x="384749" y="58026"/>
                  </a:lnTo>
                  <a:lnTo>
                    <a:pt x="387315" y="57565"/>
                  </a:lnTo>
                  <a:lnTo>
                    <a:pt x="390781" y="58684"/>
                  </a:lnTo>
                  <a:lnTo>
                    <a:pt x="394098" y="59615"/>
                  </a:lnTo>
                  <a:lnTo>
                    <a:pt x="398111" y="59920"/>
                  </a:lnTo>
                  <a:lnTo>
                    <a:pt x="400779" y="61203"/>
                  </a:lnTo>
                  <a:lnTo>
                    <a:pt x="402664" y="62415"/>
                  </a:lnTo>
                  <a:lnTo>
                    <a:pt x="405637" y="63378"/>
                  </a:lnTo>
                  <a:lnTo>
                    <a:pt x="408939" y="62932"/>
                  </a:lnTo>
                  <a:lnTo>
                    <a:pt x="413468" y="62548"/>
                  </a:lnTo>
                  <a:lnTo>
                    <a:pt x="416465" y="63104"/>
                  </a:lnTo>
                  <a:lnTo>
                    <a:pt x="419594" y="65310"/>
                  </a:lnTo>
                  <a:lnTo>
                    <a:pt x="421519" y="67070"/>
                  </a:lnTo>
                  <a:lnTo>
                    <a:pt x="423686" y="70841"/>
                  </a:lnTo>
                  <a:lnTo>
                    <a:pt x="425955" y="72656"/>
                  </a:lnTo>
                  <a:lnTo>
                    <a:pt x="427926" y="74143"/>
                  </a:lnTo>
                  <a:lnTo>
                    <a:pt x="430430" y="74244"/>
                  </a:lnTo>
                  <a:lnTo>
                    <a:pt x="436665" y="74362"/>
                  </a:lnTo>
                  <a:lnTo>
                    <a:pt x="440084" y="75144"/>
                  </a:lnTo>
                  <a:lnTo>
                    <a:pt x="442932" y="75567"/>
                  </a:lnTo>
                  <a:lnTo>
                    <a:pt x="443612" y="76349"/>
                  </a:lnTo>
                  <a:lnTo>
                    <a:pt x="443330" y="78923"/>
                  </a:lnTo>
                  <a:lnTo>
                    <a:pt x="443416" y="82592"/>
                  </a:lnTo>
                  <a:lnTo>
                    <a:pt x="443377" y="84274"/>
                  </a:lnTo>
                  <a:lnTo>
                    <a:pt x="444003" y="85541"/>
                  </a:lnTo>
                  <a:lnTo>
                    <a:pt x="444974" y="85768"/>
                  </a:lnTo>
                  <a:lnTo>
                    <a:pt x="445506" y="87560"/>
                  </a:lnTo>
                  <a:lnTo>
                    <a:pt x="446914" y="88616"/>
                  </a:lnTo>
                  <a:lnTo>
                    <a:pt x="449441" y="89891"/>
                  </a:lnTo>
                  <a:lnTo>
                    <a:pt x="453697" y="94218"/>
                  </a:lnTo>
                  <a:lnTo>
                    <a:pt x="456239" y="96064"/>
                  </a:lnTo>
                  <a:lnTo>
                    <a:pt x="458234" y="96690"/>
                  </a:lnTo>
                  <a:lnTo>
                    <a:pt x="460855" y="96259"/>
                  </a:lnTo>
                  <a:lnTo>
                    <a:pt x="464962" y="96275"/>
                  </a:lnTo>
                  <a:lnTo>
                    <a:pt x="471917" y="96283"/>
                  </a:lnTo>
                  <a:lnTo>
                    <a:pt x="476682" y="97582"/>
                  </a:lnTo>
                  <a:lnTo>
                    <a:pt x="478333" y="98466"/>
                  </a:lnTo>
                  <a:lnTo>
                    <a:pt x="483199" y="99498"/>
                  </a:lnTo>
                  <a:lnTo>
                    <a:pt x="488550" y="100625"/>
                  </a:lnTo>
                  <a:lnTo>
                    <a:pt x="493072" y="101806"/>
                  </a:lnTo>
                  <a:lnTo>
                    <a:pt x="495732" y="100281"/>
                  </a:lnTo>
                  <a:lnTo>
                    <a:pt x="498071" y="100140"/>
                  </a:lnTo>
                  <a:lnTo>
                    <a:pt x="500301" y="101243"/>
                  </a:lnTo>
                  <a:lnTo>
                    <a:pt x="502538" y="102902"/>
                  </a:lnTo>
                  <a:lnTo>
                    <a:pt x="504260" y="102722"/>
                  </a:lnTo>
                  <a:lnTo>
                    <a:pt x="506849" y="101947"/>
                  </a:lnTo>
                  <a:lnTo>
                    <a:pt x="515118" y="97316"/>
                  </a:lnTo>
                  <a:lnTo>
                    <a:pt x="518021" y="95579"/>
                  </a:lnTo>
                  <a:lnTo>
                    <a:pt x="520055" y="96025"/>
                  </a:lnTo>
                  <a:lnTo>
                    <a:pt x="521870" y="95414"/>
                  </a:lnTo>
                  <a:lnTo>
                    <a:pt x="523255" y="94890"/>
                  </a:lnTo>
                  <a:lnTo>
                    <a:pt x="526783" y="94171"/>
                  </a:lnTo>
                  <a:lnTo>
                    <a:pt x="528935" y="93975"/>
                  </a:lnTo>
                  <a:lnTo>
                    <a:pt x="531149" y="93560"/>
                  </a:lnTo>
                  <a:lnTo>
                    <a:pt x="534340" y="93279"/>
                  </a:lnTo>
                  <a:lnTo>
                    <a:pt x="540826" y="90235"/>
                  </a:lnTo>
                  <a:lnTo>
                    <a:pt x="543455" y="89641"/>
                  </a:lnTo>
                  <a:lnTo>
                    <a:pt x="547899" y="90486"/>
                  </a:lnTo>
                  <a:lnTo>
                    <a:pt x="550292" y="89930"/>
                  </a:lnTo>
                  <a:lnTo>
                    <a:pt x="552679" y="88397"/>
                  </a:lnTo>
                  <a:lnTo>
                    <a:pt x="555761" y="86809"/>
                  </a:lnTo>
                  <a:lnTo>
                    <a:pt x="556567" y="84227"/>
                  </a:lnTo>
                  <a:lnTo>
                    <a:pt x="558147" y="80675"/>
                  </a:lnTo>
                  <a:lnTo>
                    <a:pt x="561558" y="78062"/>
                  </a:lnTo>
                  <a:lnTo>
                    <a:pt x="564328" y="75770"/>
                  </a:lnTo>
                  <a:lnTo>
                    <a:pt x="567152" y="73548"/>
                  </a:lnTo>
                  <a:lnTo>
                    <a:pt x="570626" y="71686"/>
                  </a:lnTo>
                  <a:lnTo>
                    <a:pt x="573896" y="70340"/>
                  </a:lnTo>
                  <a:lnTo>
                    <a:pt x="578058" y="66796"/>
                  </a:lnTo>
                  <a:lnTo>
                    <a:pt x="581375" y="64997"/>
                  </a:lnTo>
                  <a:lnTo>
                    <a:pt x="583026" y="64410"/>
                  </a:lnTo>
                  <a:lnTo>
                    <a:pt x="584989" y="65060"/>
                  </a:lnTo>
                  <a:lnTo>
                    <a:pt x="588659" y="65537"/>
                  </a:lnTo>
                  <a:lnTo>
                    <a:pt x="591319" y="65396"/>
                  </a:lnTo>
                  <a:lnTo>
                    <a:pt x="592821" y="65803"/>
                  </a:lnTo>
                  <a:lnTo>
                    <a:pt x="595809" y="67540"/>
                  </a:lnTo>
                  <a:lnTo>
                    <a:pt x="598532" y="69057"/>
                  </a:lnTo>
                  <a:lnTo>
                    <a:pt x="600613" y="71764"/>
                  </a:lnTo>
                  <a:lnTo>
                    <a:pt x="604485" y="75527"/>
                  </a:lnTo>
                  <a:lnTo>
                    <a:pt x="606473" y="76787"/>
                  </a:lnTo>
                  <a:lnTo>
                    <a:pt x="607881" y="77311"/>
                  </a:lnTo>
                  <a:lnTo>
                    <a:pt x="611370" y="77663"/>
                  </a:lnTo>
                  <a:lnTo>
                    <a:pt x="614218" y="77851"/>
                  </a:lnTo>
                  <a:lnTo>
                    <a:pt x="615924" y="76990"/>
                  </a:lnTo>
                  <a:lnTo>
                    <a:pt x="618795" y="75418"/>
                  </a:lnTo>
                  <a:lnTo>
                    <a:pt x="623371" y="73415"/>
                  </a:lnTo>
                  <a:lnTo>
                    <a:pt x="625171" y="73470"/>
                  </a:lnTo>
                  <a:lnTo>
                    <a:pt x="628120" y="74534"/>
                  </a:lnTo>
                  <a:lnTo>
                    <a:pt x="632517" y="76497"/>
                  </a:lnTo>
                  <a:lnTo>
                    <a:pt x="634277" y="7796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FF44845A-4476-AB2D-6F46-13B751A80AB3}"/>
                </a:ext>
              </a:extLst>
            </p:cNvPr>
            <p:cNvSpPr>
              <a:spLocks/>
            </p:cNvSpPr>
            <p:nvPr/>
          </p:nvSpPr>
          <p:spPr>
            <a:xfrm>
              <a:off x="10437906" y="4230795"/>
              <a:ext cx="15013" cy="106876"/>
            </a:xfrm>
            <a:custGeom>
              <a:avLst/>
              <a:gdLst>
                <a:gd name="connsiteX0" fmla="*/ 12228 w 15013"/>
                <a:gd name="connsiteY0" fmla="*/ 1025 h 106876"/>
                <a:gd name="connsiteX1" fmla="*/ 11555 w 15013"/>
                <a:gd name="connsiteY1" fmla="*/ 1885 h 106876"/>
                <a:gd name="connsiteX2" fmla="*/ 11000 w 15013"/>
                <a:gd name="connsiteY2" fmla="*/ 1252 h 106876"/>
                <a:gd name="connsiteX3" fmla="*/ 10843 w 15013"/>
                <a:gd name="connsiteY3" fmla="*/ 0 h 106876"/>
                <a:gd name="connsiteX4" fmla="*/ 11821 w 15013"/>
                <a:gd name="connsiteY4" fmla="*/ 117 h 106876"/>
                <a:gd name="connsiteX5" fmla="*/ 12181 w 15013"/>
                <a:gd name="connsiteY5" fmla="*/ 376 h 106876"/>
                <a:gd name="connsiteX6" fmla="*/ 12228 w 15013"/>
                <a:gd name="connsiteY6" fmla="*/ 1025 h 106876"/>
                <a:gd name="connsiteX7" fmla="*/ 13738 w 15013"/>
                <a:gd name="connsiteY7" fmla="*/ 16750 h 106876"/>
                <a:gd name="connsiteX8" fmla="*/ 12674 w 15013"/>
                <a:gd name="connsiteY8" fmla="*/ 17251 h 106876"/>
                <a:gd name="connsiteX9" fmla="*/ 13996 w 15013"/>
                <a:gd name="connsiteY9" fmla="*/ 14990 h 106876"/>
                <a:gd name="connsiteX10" fmla="*/ 14395 w 15013"/>
                <a:gd name="connsiteY10" fmla="*/ 14599 h 106876"/>
                <a:gd name="connsiteX11" fmla="*/ 15013 w 15013"/>
                <a:gd name="connsiteY11" fmla="*/ 15420 h 106876"/>
                <a:gd name="connsiteX12" fmla="*/ 13738 w 15013"/>
                <a:gd name="connsiteY12" fmla="*/ 16750 h 106876"/>
                <a:gd name="connsiteX13" fmla="*/ 12306 w 15013"/>
                <a:gd name="connsiteY13" fmla="*/ 56493 h 106876"/>
                <a:gd name="connsiteX14" fmla="*/ 11821 w 15013"/>
                <a:gd name="connsiteY14" fmla="*/ 56649 h 106876"/>
                <a:gd name="connsiteX15" fmla="*/ 11125 w 15013"/>
                <a:gd name="connsiteY15" fmla="*/ 56571 h 106876"/>
                <a:gd name="connsiteX16" fmla="*/ 10632 w 15013"/>
                <a:gd name="connsiteY16" fmla="*/ 56211 h 106876"/>
                <a:gd name="connsiteX17" fmla="*/ 10522 w 15013"/>
                <a:gd name="connsiteY17" fmla="*/ 55609 h 106876"/>
                <a:gd name="connsiteX18" fmla="*/ 11939 w 15013"/>
                <a:gd name="connsiteY18" fmla="*/ 55578 h 106876"/>
                <a:gd name="connsiteX19" fmla="*/ 12462 w 15013"/>
                <a:gd name="connsiteY19" fmla="*/ 56031 h 106876"/>
                <a:gd name="connsiteX20" fmla="*/ 12306 w 15013"/>
                <a:gd name="connsiteY20" fmla="*/ 56493 h 106876"/>
                <a:gd name="connsiteX21" fmla="*/ 13182 w 15013"/>
                <a:gd name="connsiteY21" fmla="*/ 83836 h 106876"/>
                <a:gd name="connsiteX22" fmla="*/ 13120 w 15013"/>
                <a:gd name="connsiteY22" fmla="*/ 84423 h 106876"/>
                <a:gd name="connsiteX23" fmla="*/ 11993 w 15013"/>
                <a:gd name="connsiteY23" fmla="*/ 84282 h 106876"/>
                <a:gd name="connsiteX24" fmla="*/ 11688 w 15013"/>
                <a:gd name="connsiteY24" fmla="*/ 84016 h 106876"/>
                <a:gd name="connsiteX25" fmla="*/ 12322 w 15013"/>
                <a:gd name="connsiteY25" fmla="*/ 81974 h 106876"/>
                <a:gd name="connsiteX26" fmla="*/ 13934 w 15013"/>
                <a:gd name="connsiteY26" fmla="*/ 81035 h 106876"/>
                <a:gd name="connsiteX27" fmla="*/ 14716 w 15013"/>
                <a:gd name="connsiteY27" fmla="*/ 80847 h 106876"/>
                <a:gd name="connsiteX28" fmla="*/ 13980 w 15013"/>
                <a:gd name="connsiteY28" fmla="*/ 81818 h 106876"/>
                <a:gd name="connsiteX29" fmla="*/ 13840 w 15013"/>
                <a:gd name="connsiteY29" fmla="*/ 82905 h 106876"/>
                <a:gd name="connsiteX30" fmla="*/ 13182 w 15013"/>
                <a:gd name="connsiteY30" fmla="*/ 83836 h 106876"/>
                <a:gd name="connsiteX31" fmla="*/ 11211 w 15013"/>
                <a:gd name="connsiteY31" fmla="*/ 87513 h 106876"/>
                <a:gd name="connsiteX32" fmla="*/ 10303 w 15013"/>
                <a:gd name="connsiteY32" fmla="*/ 88663 h 106876"/>
                <a:gd name="connsiteX33" fmla="*/ 9662 w 15013"/>
                <a:gd name="connsiteY33" fmla="*/ 86871 h 106876"/>
                <a:gd name="connsiteX34" fmla="*/ 9552 w 15013"/>
                <a:gd name="connsiteY34" fmla="*/ 86152 h 106876"/>
                <a:gd name="connsiteX35" fmla="*/ 10381 w 15013"/>
                <a:gd name="connsiteY35" fmla="*/ 85495 h 106876"/>
                <a:gd name="connsiteX36" fmla="*/ 10874 w 15013"/>
                <a:gd name="connsiteY36" fmla="*/ 85502 h 106876"/>
                <a:gd name="connsiteX37" fmla="*/ 11211 w 15013"/>
                <a:gd name="connsiteY37" fmla="*/ 87513 h 106876"/>
                <a:gd name="connsiteX38" fmla="*/ 2488 w 15013"/>
                <a:gd name="connsiteY38" fmla="*/ 105828 h 106876"/>
                <a:gd name="connsiteX39" fmla="*/ 1392 w 15013"/>
                <a:gd name="connsiteY39" fmla="*/ 106876 h 106876"/>
                <a:gd name="connsiteX40" fmla="*/ 610 w 15013"/>
                <a:gd name="connsiteY40" fmla="*/ 106665 h 106876"/>
                <a:gd name="connsiteX41" fmla="*/ 117 w 15013"/>
                <a:gd name="connsiteY41" fmla="*/ 106305 h 106876"/>
                <a:gd name="connsiteX42" fmla="*/ 0 w 15013"/>
                <a:gd name="connsiteY42" fmla="*/ 105702 h 106876"/>
                <a:gd name="connsiteX43" fmla="*/ 1768 w 15013"/>
                <a:gd name="connsiteY43" fmla="*/ 105124 h 106876"/>
                <a:gd name="connsiteX44" fmla="*/ 2488 w 15013"/>
                <a:gd name="connsiteY44" fmla="*/ 105327 h 106876"/>
                <a:gd name="connsiteX45" fmla="*/ 2488 w 15013"/>
                <a:gd name="connsiteY45" fmla="*/ 105828 h 106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13" h="106876">
                  <a:moveTo>
                    <a:pt x="12228" y="1025"/>
                  </a:moveTo>
                  <a:lnTo>
                    <a:pt x="11555" y="1885"/>
                  </a:lnTo>
                  <a:lnTo>
                    <a:pt x="11000" y="1252"/>
                  </a:lnTo>
                  <a:lnTo>
                    <a:pt x="10843" y="0"/>
                  </a:lnTo>
                  <a:lnTo>
                    <a:pt x="11821" y="117"/>
                  </a:lnTo>
                  <a:lnTo>
                    <a:pt x="12181" y="376"/>
                  </a:lnTo>
                  <a:lnTo>
                    <a:pt x="12228" y="1025"/>
                  </a:lnTo>
                  <a:close/>
                  <a:moveTo>
                    <a:pt x="13738" y="16750"/>
                  </a:moveTo>
                  <a:lnTo>
                    <a:pt x="12674" y="17251"/>
                  </a:lnTo>
                  <a:lnTo>
                    <a:pt x="13996" y="14990"/>
                  </a:lnTo>
                  <a:lnTo>
                    <a:pt x="14395" y="14599"/>
                  </a:lnTo>
                  <a:lnTo>
                    <a:pt x="15013" y="15420"/>
                  </a:lnTo>
                  <a:lnTo>
                    <a:pt x="13738" y="16750"/>
                  </a:lnTo>
                  <a:close/>
                  <a:moveTo>
                    <a:pt x="12306" y="56493"/>
                  </a:moveTo>
                  <a:lnTo>
                    <a:pt x="11821" y="56649"/>
                  </a:lnTo>
                  <a:lnTo>
                    <a:pt x="11125" y="56571"/>
                  </a:lnTo>
                  <a:lnTo>
                    <a:pt x="10632" y="56211"/>
                  </a:lnTo>
                  <a:lnTo>
                    <a:pt x="10522" y="55609"/>
                  </a:lnTo>
                  <a:lnTo>
                    <a:pt x="11939" y="55578"/>
                  </a:lnTo>
                  <a:lnTo>
                    <a:pt x="12462" y="56031"/>
                  </a:lnTo>
                  <a:lnTo>
                    <a:pt x="12306" y="56493"/>
                  </a:lnTo>
                  <a:close/>
                  <a:moveTo>
                    <a:pt x="13182" y="83836"/>
                  </a:moveTo>
                  <a:lnTo>
                    <a:pt x="13120" y="84423"/>
                  </a:lnTo>
                  <a:lnTo>
                    <a:pt x="11993" y="84282"/>
                  </a:lnTo>
                  <a:lnTo>
                    <a:pt x="11688" y="84016"/>
                  </a:lnTo>
                  <a:lnTo>
                    <a:pt x="12322" y="81974"/>
                  </a:lnTo>
                  <a:lnTo>
                    <a:pt x="13934" y="81035"/>
                  </a:lnTo>
                  <a:lnTo>
                    <a:pt x="14716" y="80847"/>
                  </a:lnTo>
                  <a:lnTo>
                    <a:pt x="13980" y="81818"/>
                  </a:lnTo>
                  <a:lnTo>
                    <a:pt x="13840" y="82905"/>
                  </a:lnTo>
                  <a:lnTo>
                    <a:pt x="13182" y="83836"/>
                  </a:lnTo>
                  <a:close/>
                  <a:moveTo>
                    <a:pt x="11211" y="87513"/>
                  </a:moveTo>
                  <a:lnTo>
                    <a:pt x="10303" y="88663"/>
                  </a:lnTo>
                  <a:lnTo>
                    <a:pt x="9662" y="86871"/>
                  </a:lnTo>
                  <a:lnTo>
                    <a:pt x="9552" y="86152"/>
                  </a:lnTo>
                  <a:lnTo>
                    <a:pt x="10381" y="85495"/>
                  </a:lnTo>
                  <a:lnTo>
                    <a:pt x="10874" y="85502"/>
                  </a:lnTo>
                  <a:lnTo>
                    <a:pt x="11211" y="87513"/>
                  </a:lnTo>
                  <a:close/>
                  <a:moveTo>
                    <a:pt x="2488" y="105828"/>
                  </a:moveTo>
                  <a:lnTo>
                    <a:pt x="1392" y="106876"/>
                  </a:lnTo>
                  <a:lnTo>
                    <a:pt x="610" y="106665"/>
                  </a:lnTo>
                  <a:lnTo>
                    <a:pt x="117" y="106305"/>
                  </a:lnTo>
                  <a:lnTo>
                    <a:pt x="0" y="105702"/>
                  </a:lnTo>
                  <a:lnTo>
                    <a:pt x="1768" y="105124"/>
                  </a:lnTo>
                  <a:lnTo>
                    <a:pt x="2488" y="105327"/>
                  </a:lnTo>
                  <a:lnTo>
                    <a:pt x="2488" y="10582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73E3B360-2F0A-5B30-F54C-E12B4290E2E0}"/>
                </a:ext>
              </a:extLst>
            </p:cNvPr>
            <p:cNvSpPr>
              <a:spLocks/>
            </p:cNvSpPr>
            <p:nvPr/>
          </p:nvSpPr>
          <p:spPr>
            <a:xfrm>
              <a:off x="5906737" y="4320459"/>
              <a:ext cx="8637" cy="10123"/>
            </a:xfrm>
            <a:custGeom>
              <a:avLst/>
              <a:gdLst>
                <a:gd name="connsiteX0" fmla="*/ 8637 w 8637"/>
                <a:gd name="connsiteY0" fmla="*/ 8582 h 10123"/>
                <a:gd name="connsiteX1" fmla="*/ 8410 w 8637"/>
                <a:gd name="connsiteY1" fmla="*/ 9873 h 10123"/>
                <a:gd name="connsiteX2" fmla="*/ 7855 w 8637"/>
                <a:gd name="connsiteY2" fmla="*/ 10124 h 10123"/>
                <a:gd name="connsiteX3" fmla="*/ 7033 w 8637"/>
                <a:gd name="connsiteY3" fmla="*/ 9052 h 10123"/>
                <a:gd name="connsiteX4" fmla="*/ 3427 w 8637"/>
                <a:gd name="connsiteY4" fmla="*/ 9200 h 10123"/>
                <a:gd name="connsiteX5" fmla="*/ 2871 w 8637"/>
                <a:gd name="connsiteY5" fmla="*/ 8246 h 10123"/>
                <a:gd name="connsiteX6" fmla="*/ 2840 w 8637"/>
                <a:gd name="connsiteY6" fmla="*/ 7792 h 10123"/>
                <a:gd name="connsiteX7" fmla="*/ 4577 w 8637"/>
                <a:gd name="connsiteY7" fmla="*/ 6165 h 10123"/>
                <a:gd name="connsiteX8" fmla="*/ 2535 w 8637"/>
                <a:gd name="connsiteY8" fmla="*/ 5727 h 10123"/>
                <a:gd name="connsiteX9" fmla="*/ 1729 w 8637"/>
                <a:gd name="connsiteY9" fmla="*/ 5023 h 10123"/>
                <a:gd name="connsiteX10" fmla="*/ 0 w 8637"/>
                <a:gd name="connsiteY10" fmla="*/ 1596 h 10123"/>
                <a:gd name="connsiteX11" fmla="*/ 141 w 8637"/>
                <a:gd name="connsiteY11" fmla="*/ 594 h 10123"/>
                <a:gd name="connsiteX12" fmla="*/ 860 w 8637"/>
                <a:gd name="connsiteY12" fmla="*/ 70 h 10123"/>
                <a:gd name="connsiteX13" fmla="*/ 2026 w 8637"/>
                <a:gd name="connsiteY13" fmla="*/ 0 h 10123"/>
                <a:gd name="connsiteX14" fmla="*/ 4232 w 8637"/>
                <a:gd name="connsiteY14" fmla="*/ 1103 h 10123"/>
                <a:gd name="connsiteX15" fmla="*/ 5868 w 8637"/>
                <a:gd name="connsiteY15" fmla="*/ 2683 h 10123"/>
                <a:gd name="connsiteX16" fmla="*/ 6423 w 8637"/>
                <a:gd name="connsiteY16" fmla="*/ 2707 h 10123"/>
                <a:gd name="connsiteX17" fmla="*/ 6611 w 8637"/>
                <a:gd name="connsiteY17" fmla="*/ 3153 h 10123"/>
                <a:gd name="connsiteX18" fmla="*/ 6282 w 8637"/>
                <a:gd name="connsiteY18" fmla="*/ 4264 h 10123"/>
                <a:gd name="connsiteX19" fmla="*/ 7260 w 8637"/>
                <a:gd name="connsiteY19" fmla="*/ 5203 h 10123"/>
                <a:gd name="connsiteX20" fmla="*/ 7683 w 8637"/>
                <a:gd name="connsiteY20" fmla="*/ 5899 h 1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637" h="10123">
                  <a:moveTo>
                    <a:pt x="8637" y="8582"/>
                  </a:moveTo>
                  <a:lnTo>
                    <a:pt x="8410" y="9873"/>
                  </a:lnTo>
                  <a:lnTo>
                    <a:pt x="7855" y="10124"/>
                  </a:lnTo>
                  <a:lnTo>
                    <a:pt x="7033" y="9052"/>
                  </a:lnTo>
                  <a:lnTo>
                    <a:pt x="3427" y="9200"/>
                  </a:lnTo>
                  <a:lnTo>
                    <a:pt x="2871" y="8246"/>
                  </a:lnTo>
                  <a:lnTo>
                    <a:pt x="2840" y="7792"/>
                  </a:lnTo>
                  <a:lnTo>
                    <a:pt x="4577" y="6165"/>
                  </a:lnTo>
                  <a:lnTo>
                    <a:pt x="2535" y="5727"/>
                  </a:lnTo>
                  <a:lnTo>
                    <a:pt x="1729" y="5023"/>
                  </a:lnTo>
                  <a:lnTo>
                    <a:pt x="0" y="1596"/>
                  </a:lnTo>
                  <a:lnTo>
                    <a:pt x="141" y="594"/>
                  </a:lnTo>
                  <a:lnTo>
                    <a:pt x="860" y="70"/>
                  </a:lnTo>
                  <a:lnTo>
                    <a:pt x="2026" y="0"/>
                  </a:lnTo>
                  <a:lnTo>
                    <a:pt x="4232" y="1103"/>
                  </a:lnTo>
                  <a:lnTo>
                    <a:pt x="5868" y="2683"/>
                  </a:lnTo>
                  <a:lnTo>
                    <a:pt x="6423" y="2707"/>
                  </a:lnTo>
                  <a:lnTo>
                    <a:pt x="6611" y="3153"/>
                  </a:lnTo>
                  <a:lnTo>
                    <a:pt x="6282" y="4264"/>
                  </a:lnTo>
                  <a:lnTo>
                    <a:pt x="7260" y="5203"/>
                  </a:lnTo>
                  <a:lnTo>
                    <a:pt x="7683" y="589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D3128BB8-E3DE-8AA9-1208-2EEF1F1EEE9E}"/>
                </a:ext>
              </a:extLst>
            </p:cNvPr>
            <p:cNvSpPr>
              <a:spLocks/>
            </p:cNvSpPr>
            <p:nvPr/>
          </p:nvSpPr>
          <p:spPr>
            <a:xfrm>
              <a:off x="6876288" y="4029396"/>
              <a:ext cx="268727" cy="293981"/>
            </a:xfrm>
            <a:custGeom>
              <a:avLst/>
              <a:gdLst>
                <a:gd name="connsiteX0" fmla="*/ 268727 w 268727"/>
                <a:gd name="connsiteY0" fmla="*/ 55703 h 293981"/>
                <a:gd name="connsiteX1" fmla="*/ 261037 w 268727"/>
                <a:gd name="connsiteY1" fmla="*/ 55703 h 293981"/>
                <a:gd name="connsiteX2" fmla="*/ 250765 w 268727"/>
                <a:gd name="connsiteY2" fmla="*/ 55711 h 293981"/>
                <a:gd name="connsiteX3" fmla="*/ 243763 w 268727"/>
                <a:gd name="connsiteY3" fmla="*/ 55711 h 293981"/>
                <a:gd name="connsiteX4" fmla="*/ 236573 w 268727"/>
                <a:gd name="connsiteY4" fmla="*/ 55711 h 293981"/>
                <a:gd name="connsiteX5" fmla="*/ 229837 w 268727"/>
                <a:gd name="connsiteY5" fmla="*/ 55711 h 293981"/>
                <a:gd name="connsiteX6" fmla="*/ 230424 w 268727"/>
                <a:gd name="connsiteY6" fmla="*/ 61195 h 293981"/>
                <a:gd name="connsiteX7" fmla="*/ 231050 w 268727"/>
                <a:gd name="connsiteY7" fmla="*/ 67172 h 293981"/>
                <a:gd name="connsiteX8" fmla="*/ 231675 w 268727"/>
                <a:gd name="connsiteY8" fmla="*/ 73134 h 293981"/>
                <a:gd name="connsiteX9" fmla="*/ 232301 w 268727"/>
                <a:gd name="connsiteY9" fmla="*/ 79087 h 293981"/>
                <a:gd name="connsiteX10" fmla="*/ 232927 w 268727"/>
                <a:gd name="connsiteY10" fmla="*/ 85025 h 293981"/>
                <a:gd name="connsiteX11" fmla="*/ 233553 w 268727"/>
                <a:gd name="connsiteY11" fmla="*/ 90955 h 293981"/>
                <a:gd name="connsiteX12" fmla="*/ 234179 w 268727"/>
                <a:gd name="connsiteY12" fmla="*/ 96870 h 293981"/>
                <a:gd name="connsiteX13" fmla="*/ 234805 w 268727"/>
                <a:gd name="connsiteY13" fmla="*/ 102769 h 293981"/>
                <a:gd name="connsiteX14" fmla="*/ 235431 w 268727"/>
                <a:gd name="connsiteY14" fmla="*/ 108660 h 293981"/>
                <a:gd name="connsiteX15" fmla="*/ 236057 w 268727"/>
                <a:gd name="connsiteY15" fmla="*/ 114535 h 293981"/>
                <a:gd name="connsiteX16" fmla="*/ 236683 w 268727"/>
                <a:gd name="connsiteY16" fmla="*/ 120403 h 293981"/>
                <a:gd name="connsiteX17" fmla="*/ 237308 w 268727"/>
                <a:gd name="connsiteY17" fmla="*/ 126270 h 293981"/>
                <a:gd name="connsiteX18" fmla="*/ 237934 w 268727"/>
                <a:gd name="connsiteY18" fmla="*/ 132122 h 293981"/>
                <a:gd name="connsiteX19" fmla="*/ 238560 w 268727"/>
                <a:gd name="connsiteY19" fmla="*/ 137966 h 293981"/>
                <a:gd name="connsiteX20" fmla="*/ 239186 w 268727"/>
                <a:gd name="connsiteY20" fmla="*/ 143803 h 293981"/>
                <a:gd name="connsiteX21" fmla="*/ 239812 w 268727"/>
                <a:gd name="connsiteY21" fmla="*/ 149623 h 293981"/>
                <a:gd name="connsiteX22" fmla="*/ 240438 w 268727"/>
                <a:gd name="connsiteY22" fmla="*/ 155436 h 293981"/>
                <a:gd name="connsiteX23" fmla="*/ 241064 w 268727"/>
                <a:gd name="connsiteY23" fmla="*/ 161241 h 293981"/>
                <a:gd name="connsiteX24" fmla="*/ 241689 w 268727"/>
                <a:gd name="connsiteY24" fmla="*/ 167030 h 293981"/>
                <a:gd name="connsiteX25" fmla="*/ 242315 w 268727"/>
                <a:gd name="connsiteY25" fmla="*/ 172812 h 293981"/>
                <a:gd name="connsiteX26" fmla="*/ 242941 w 268727"/>
                <a:gd name="connsiteY26" fmla="*/ 178586 h 293981"/>
                <a:gd name="connsiteX27" fmla="*/ 243567 w 268727"/>
                <a:gd name="connsiteY27" fmla="*/ 184352 h 293981"/>
                <a:gd name="connsiteX28" fmla="*/ 244193 w 268727"/>
                <a:gd name="connsiteY28" fmla="*/ 190102 h 293981"/>
                <a:gd name="connsiteX29" fmla="*/ 244819 w 268727"/>
                <a:gd name="connsiteY29" fmla="*/ 195844 h 293981"/>
                <a:gd name="connsiteX30" fmla="*/ 245445 w 268727"/>
                <a:gd name="connsiteY30" fmla="*/ 201579 h 293981"/>
                <a:gd name="connsiteX31" fmla="*/ 246070 w 268727"/>
                <a:gd name="connsiteY31" fmla="*/ 207306 h 293981"/>
                <a:gd name="connsiteX32" fmla="*/ 246696 w 268727"/>
                <a:gd name="connsiteY32" fmla="*/ 213024 h 293981"/>
                <a:gd name="connsiteX33" fmla="*/ 247322 w 268727"/>
                <a:gd name="connsiteY33" fmla="*/ 218736 h 293981"/>
                <a:gd name="connsiteX34" fmla="*/ 247948 w 268727"/>
                <a:gd name="connsiteY34" fmla="*/ 224439 h 293981"/>
                <a:gd name="connsiteX35" fmla="*/ 248574 w 268727"/>
                <a:gd name="connsiteY35" fmla="*/ 230134 h 293981"/>
                <a:gd name="connsiteX36" fmla="*/ 249200 w 268727"/>
                <a:gd name="connsiteY36" fmla="*/ 235822 h 293981"/>
                <a:gd name="connsiteX37" fmla="*/ 249826 w 268727"/>
                <a:gd name="connsiteY37" fmla="*/ 241502 h 293981"/>
                <a:gd name="connsiteX38" fmla="*/ 250452 w 268727"/>
                <a:gd name="connsiteY38" fmla="*/ 247174 h 293981"/>
                <a:gd name="connsiteX39" fmla="*/ 251062 w 268727"/>
                <a:gd name="connsiteY39" fmla="*/ 252666 h 293981"/>
                <a:gd name="connsiteX40" fmla="*/ 253675 w 268727"/>
                <a:gd name="connsiteY40" fmla="*/ 255545 h 293981"/>
                <a:gd name="connsiteX41" fmla="*/ 256961 w 268727"/>
                <a:gd name="connsiteY41" fmla="*/ 259159 h 293981"/>
                <a:gd name="connsiteX42" fmla="*/ 255999 w 268727"/>
                <a:gd name="connsiteY42" fmla="*/ 264276 h 293981"/>
                <a:gd name="connsiteX43" fmla="*/ 254856 w 268727"/>
                <a:gd name="connsiteY43" fmla="*/ 270370 h 293981"/>
                <a:gd name="connsiteX44" fmla="*/ 253605 w 268727"/>
                <a:gd name="connsiteY44" fmla="*/ 277012 h 293981"/>
                <a:gd name="connsiteX45" fmla="*/ 248965 w 268727"/>
                <a:gd name="connsiteY45" fmla="*/ 277012 h 293981"/>
                <a:gd name="connsiteX46" fmla="*/ 244482 w 268727"/>
                <a:gd name="connsiteY46" fmla="*/ 277012 h 293981"/>
                <a:gd name="connsiteX47" fmla="*/ 240007 w 268727"/>
                <a:gd name="connsiteY47" fmla="*/ 277012 h 293981"/>
                <a:gd name="connsiteX48" fmla="*/ 235532 w 268727"/>
                <a:gd name="connsiteY48" fmla="*/ 277012 h 293981"/>
                <a:gd name="connsiteX49" fmla="*/ 231057 w 268727"/>
                <a:gd name="connsiteY49" fmla="*/ 277012 h 293981"/>
                <a:gd name="connsiteX50" fmla="*/ 226574 w 268727"/>
                <a:gd name="connsiteY50" fmla="*/ 277012 h 293981"/>
                <a:gd name="connsiteX51" fmla="*/ 222100 w 268727"/>
                <a:gd name="connsiteY51" fmla="*/ 277012 h 293981"/>
                <a:gd name="connsiteX52" fmla="*/ 217625 w 268727"/>
                <a:gd name="connsiteY52" fmla="*/ 277012 h 293981"/>
                <a:gd name="connsiteX53" fmla="*/ 213149 w 268727"/>
                <a:gd name="connsiteY53" fmla="*/ 277012 h 293981"/>
                <a:gd name="connsiteX54" fmla="*/ 208674 w 268727"/>
                <a:gd name="connsiteY54" fmla="*/ 277012 h 293981"/>
                <a:gd name="connsiteX55" fmla="*/ 204192 w 268727"/>
                <a:gd name="connsiteY55" fmla="*/ 277012 h 293981"/>
                <a:gd name="connsiteX56" fmla="*/ 199717 w 268727"/>
                <a:gd name="connsiteY56" fmla="*/ 277012 h 293981"/>
                <a:gd name="connsiteX57" fmla="*/ 195242 w 268727"/>
                <a:gd name="connsiteY57" fmla="*/ 277012 h 293981"/>
                <a:gd name="connsiteX58" fmla="*/ 190767 w 268727"/>
                <a:gd name="connsiteY58" fmla="*/ 277012 h 293981"/>
                <a:gd name="connsiteX59" fmla="*/ 186284 w 268727"/>
                <a:gd name="connsiteY59" fmla="*/ 277012 h 293981"/>
                <a:gd name="connsiteX60" fmla="*/ 181809 w 268727"/>
                <a:gd name="connsiteY60" fmla="*/ 277012 h 293981"/>
                <a:gd name="connsiteX61" fmla="*/ 177334 w 268727"/>
                <a:gd name="connsiteY61" fmla="*/ 277012 h 293981"/>
                <a:gd name="connsiteX62" fmla="*/ 173164 w 268727"/>
                <a:gd name="connsiteY62" fmla="*/ 277012 h 293981"/>
                <a:gd name="connsiteX63" fmla="*/ 170598 w 268727"/>
                <a:gd name="connsiteY63" fmla="*/ 276856 h 293981"/>
                <a:gd name="connsiteX64" fmla="*/ 169682 w 268727"/>
                <a:gd name="connsiteY64" fmla="*/ 276340 h 293981"/>
                <a:gd name="connsiteX65" fmla="*/ 169354 w 268727"/>
                <a:gd name="connsiteY65" fmla="*/ 272905 h 293981"/>
                <a:gd name="connsiteX66" fmla="*/ 168587 w 268727"/>
                <a:gd name="connsiteY66" fmla="*/ 273124 h 293981"/>
                <a:gd name="connsiteX67" fmla="*/ 167680 w 268727"/>
                <a:gd name="connsiteY67" fmla="*/ 274133 h 293981"/>
                <a:gd name="connsiteX68" fmla="*/ 167210 w 268727"/>
                <a:gd name="connsiteY68" fmla="*/ 275229 h 293981"/>
                <a:gd name="connsiteX69" fmla="*/ 167375 w 268727"/>
                <a:gd name="connsiteY69" fmla="*/ 276660 h 293981"/>
                <a:gd name="connsiteX70" fmla="*/ 167226 w 268727"/>
                <a:gd name="connsiteY70" fmla="*/ 277873 h 293981"/>
                <a:gd name="connsiteX71" fmla="*/ 164347 w 268727"/>
                <a:gd name="connsiteY71" fmla="*/ 278350 h 293981"/>
                <a:gd name="connsiteX72" fmla="*/ 160459 w 268727"/>
                <a:gd name="connsiteY72" fmla="*/ 279164 h 293981"/>
                <a:gd name="connsiteX73" fmla="*/ 156367 w 268727"/>
                <a:gd name="connsiteY73" fmla="*/ 279790 h 293981"/>
                <a:gd name="connsiteX74" fmla="*/ 152236 w 268727"/>
                <a:gd name="connsiteY74" fmla="*/ 279563 h 293981"/>
                <a:gd name="connsiteX75" fmla="*/ 150828 w 268727"/>
                <a:gd name="connsiteY75" fmla="*/ 279281 h 293981"/>
                <a:gd name="connsiteX76" fmla="*/ 149334 w 268727"/>
                <a:gd name="connsiteY76" fmla="*/ 278827 h 293981"/>
                <a:gd name="connsiteX77" fmla="*/ 146048 w 268727"/>
                <a:gd name="connsiteY77" fmla="*/ 278334 h 293981"/>
                <a:gd name="connsiteX78" fmla="*/ 144256 w 268727"/>
                <a:gd name="connsiteY78" fmla="*/ 278295 h 293981"/>
                <a:gd name="connsiteX79" fmla="*/ 142207 w 268727"/>
                <a:gd name="connsiteY79" fmla="*/ 278405 h 293981"/>
                <a:gd name="connsiteX80" fmla="*/ 139789 w 268727"/>
                <a:gd name="connsiteY80" fmla="*/ 278679 h 293981"/>
                <a:gd name="connsiteX81" fmla="*/ 139015 w 268727"/>
                <a:gd name="connsiteY81" fmla="*/ 279312 h 293981"/>
                <a:gd name="connsiteX82" fmla="*/ 137192 w 268727"/>
                <a:gd name="connsiteY82" fmla="*/ 281871 h 293981"/>
                <a:gd name="connsiteX83" fmla="*/ 135424 w 268727"/>
                <a:gd name="connsiteY83" fmla="*/ 284836 h 293981"/>
                <a:gd name="connsiteX84" fmla="*/ 134274 w 268727"/>
                <a:gd name="connsiteY84" fmla="*/ 284820 h 293981"/>
                <a:gd name="connsiteX85" fmla="*/ 132975 w 268727"/>
                <a:gd name="connsiteY85" fmla="*/ 283193 h 293981"/>
                <a:gd name="connsiteX86" fmla="*/ 129415 w 268727"/>
                <a:gd name="connsiteY86" fmla="*/ 280126 h 293981"/>
                <a:gd name="connsiteX87" fmla="*/ 125105 w 268727"/>
                <a:gd name="connsiteY87" fmla="*/ 276089 h 293981"/>
                <a:gd name="connsiteX88" fmla="*/ 123141 w 268727"/>
                <a:gd name="connsiteY88" fmla="*/ 274086 h 293981"/>
                <a:gd name="connsiteX89" fmla="*/ 122100 w 268727"/>
                <a:gd name="connsiteY89" fmla="*/ 273828 h 293981"/>
                <a:gd name="connsiteX90" fmla="*/ 120035 w 268727"/>
                <a:gd name="connsiteY90" fmla="*/ 275268 h 293981"/>
                <a:gd name="connsiteX91" fmla="*/ 118298 w 268727"/>
                <a:gd name="connsiteY91" fmla="*/ 276652 h 293981"/>
                <a:gd name="connsiteX92" fmla="*/ 116452 w 268727"/>
                <a:gd name="connsiteY92" fmla="*/ 278608 h 293981"/>
                <a:gd name="connsiteX93" fmla="*/ 115615 w 268727"/>
                <a:gd name="connsiteY93" fmla="*/ 280486 h 293981"/>
                <a:gd name="connsiteX94" fmla="*/ 114950 w 268727"/>
                <a:gd name="connsiteY94" fmla="*/ 282700 h 293981"/>
                <a:gd name="connsiteX95" fmla="*/ 114652 w 268727"/>
                <a:gd name="connsiteY95" fmla="*/ 285305 h 293981"/>
                <a:gd name="connsiteX96" fmla="*/ 113980 w 268727"/>
                <a:gd name="connsiteY96" fmla="*/ 288341 h 293981"/>
                <a:gd name="connsiteX97" fmla="*/ 112485 w 268727"/>
                <a:gd name="connsiteY97" fmla="*/ 290789 h 293981"/>
                <a:gd name="connsiteX98" fmla="*/ 110717 w 268727"/>
                <a:gd name="connsiteY98" fmla="*/ 292636 h 293981"/>
                <a:gd name="connsiteX99" fmla="*/ 109403 w 268727"/>
                <a:gd name="connsiteY99" fmla="*/ 293504 h 293981"/>
                <a:gd name="connsiteX100" fmla="*/ 108894 w 268727"/>
                <a:gd name="connsiteY100" fmla="*/ 293981 h 293981"/>
                <a:gd name="connsiteX101" fmla="*/ 105030 w 268727"/>
                <a:gd name="connsiteY101" fmla="*/ 292542 h 293981"/>
                <a:gd name="connsiteX102" fmla="*/ 104545 w 268727"/>
                <a:gd name="connsiteY102" fmla="*/ 292362 h 293981"/>
                <a:gd name="connsiteX103" fmla="*/ 102213 w 268727"/>
                <a:gd name="connsiteY103" fmla="*/ 290735 h 293981"/>
                <a:gd name="connsiteX104" fmla="*/ 101087 w 268727"/>
                <a:gd name="connsiteY104" fmla="*/ 288802 h 293981"/>
                <a:gd name="connsiteX105" fmla="*/ 99248 w 268727"/>
                <a:gd name="connsiteY105" fmla="*/ 287347 h 293981"/>
                <a:gd name="connsiteX106" fmla="*/ 96698 w 268727"/>
                <a:gd name="connsiteY106" fmla="*/ 286369 h 293981"/>
                <a:gd name="connsiteX107" fmla="*/ 95039 w 268727"/>
                <a:gd name="connsiteY107" fmla="*/ 285258 h 293981"/>
                <a:gd name="connsiteX108" fmla="*/ 94265 w 268727"/>
                <a:gd name="connsiteY108" fmla="*/ 284006 h 293981"/>
                <a:gd name="connsiteX109" fmla="*/ 93326 w 268727"/>
                <a:gd name="connsiteY109" fmla="*/ 283177 h 293981"/>
                <a:gd name="connsiteX110" fmla="*/ 92332 w 268727"/>
                <a:gd name="connsiteY110" fmla="*/ 282747 h 293981"/>
                <a:gd name="connsiteX111" fmla="*/ 92238 w 268727"/>
                <a:gd name="connsiteY111" fmla="*/ 282301 h 293981"/>
                <a:gd name="connsiteX112" fmla="*/ 92473 w 268727"/>
                <a:gd name="connsiteY112" fmla="*/ 281683 h 293981"/>
                <a:gd name="connsiteX113" fmla="*/ 92238 w 268727"/>
                <a:gd name="connsiteY113" fmla="*/ 280541 h 293981"/>
                <a:gd name="connsiteX114" fmla="*/ 90744 w 268727"/>
                <a:gd name="connsiteY114" fmla="*/ 277990 h 293981"/>
                <a:gd name="connsiteX115" fmla="*/ 89352 w 268727"/>
                <a:gd name="connsiteY115" fmla="*/ 276817 h 293981"/>
                <a:gd name="connsiteX116" fmla="*/ 88162 w 268727"/>
                <a:gd name="connsiteY116" fmla="*/ 277004 h 293981"/>
                <a:gd name="connsiteX117" fmla="*/ 87490 w 268727"/>
                <a:gd name="connsiteY117" fmla="*/ 276691 h 293981"/>
                <a:gd name="connsiteX118" fmla="*/ 87083 w 268727"/>
                <a:gd name="connsiteY118" fmla="*/ 276128 h 293981"/>
                <a:gd name="connsiteX119" fmla="*/ 86918 w 268727"/>
                <a:gd name="connsiteY119" fmla="*/ 275307 h 293981"/>
                <a:gd name="connsiteX120" fmla="*/ 86105 w 268727"/>
                <a:gd name="connsiteY120" fmla="*/ 274595 h 293981"/>
                <a:gd name="connsiteX121" fmla="*/ 84697 w 268727"/>
                <a:gd name="connsiteY121" fmla="*/ 274282 h 293981"/>
                <a:gd name="connsiteX122" fmla="*/ 83562 w 268727"/>
                <a:gd name="connsiteY122" fmla="*/ 272389 h 293981"/>
                <a:gd name="connsiteX123" fmla="*/ 82710 w 268727"/>
                <a:gd name="connsiteY123" fmla="*/ 268907 h 293981"/>
                <a:gd name="connsiteX124" fmla="*/ 81598 w 268727"/>
                <a:gd name="connsiteY124" fmla="*/ 266193 h 293981"/>
                <a:gd name="connsiteX125" fmla="*/ 80237 w 268727"/>
                <a:gd name="connsiteY125" fmla="*/ 264244 h 293981"/>
                <a:gd name="connsiteX126" fmla="*/ 79259 w 268727"/>
                <a:gd name="connsiteY126" fmla="*/ 263517 h 293981"/>
                <a:gd name="connsiteX127" fmla="*/ 78539 w 268727"/>
                <a:gd name="connsiteY127" fmla="*/ 263384 h 293981"/>
                <a:gd name="connsiteX128" fmla="*/ 78297 w 268727"/>
                <a:gd name="connsiteY128" fmla="*/ 263079 h 293981"/>
                <a:gd name="connsiteX129" fmla="*/ 78101 w 268727"/>
                <a:gd name="connsiteY129" fmla="*/ 262516 h 293981"/>
                <a:gd name="connsiteX130" fmla="*/ 77037 w 268727"/>
                <a:gd name="connsiteY130" fmla="*/ 262312 h 293981"/>
                <a:gd name="connsiteX131" fmla="*/ 75543 w 268727"/>
                <a:gd name="connsiteY131" fmla="*/ 262899 h 293981"/>
                <a:gd name="connsiteX132" fmla="*/ 74198 w 268727"/>
                <a:gd name="connsiteY132" fmla="*/ 262703 h 293981"/>
                <a:gd name="connsiteX133" fmla="*/ 73540 w 268727"/>
                <a:gd name="connsiteY133" fmla="*/ 261749 h 293981"/>
                <a:gd name="connsiteX134" fmla="*/ 72625 w 268727"/>
                <a:gd name="connsiteY134" fmla="*/ 261663 h 293981"/>
                <a:gd name="connsiteX135" fmla="*/ 71459 w 268727"/>
                <a:gd name="connsiteY135" fmla="*/ 262445 h 293981"/>
                <a:gd name="connsiteX136" fmla="*/ 70168 w 268727"/>
                <a:gd name="connsiteY136" fmla="*/ 262218 h 293981"/>
                <a:gd name="connsiteX137" fmla="*/ 68760 w 268727"/>
                <a:gd name="connsiteY137" fmla="*/ 260974 h 293981"/>
                <a:gd name="connsiteX138" fmla="*/ 67978 w 268727"/>
                <a:gd name="connsiteY138" fmla="*/ 259738 h 293981"/>
                <a:gd name="connsiteX139" fmla="*/ 67829 w 268727"/>
                <a:gd name="connsiteY139" fmla="*/ 258510 h 293981"/>
                <a:gd name="connsiteX140" fmla="*/ 65396 w 268727"/>
                <a:gd name="connsiteY140" fmla="*/ 256061 h 293981"/>
                <a:gd name="connsiteX141" fmla="*/ 60687 w 268727"/>
                <a:gd name="connsiteY141" fmla="*/ 252384 h 293981"/>
                <a:gd name="connsiteX142" fmla="*/ 55554 w 268727"/>
                <a:gd name="connsiteY142" fmla="*/ 250663 h 293981"/>
                <a:gd name="connsiteX143" fmla="*/ 50000 w 268727"/>
                <a:gd name="connsiteY143" fmla="*/ 250890 h 293981"/>
                <a:gd name="connsiteX144" fmla="*/ 46886 w 268727"/>
                <a:gd name="connsiteY144" fmla="*/ 250718 h 293981"/>
                <a:gd name="connsiteX145" fmla="*/ 46205 w 268727"/>
                <a:gd name="connsiteY145" fmla="*/ 250139 h 293981"/>
                <a:gd name="connsiteX146" fmla="*/ 45525 w 268727"/>
                <a:gd name="connsiteY146" fmla="*/ 250186 h 293981"/>
                <a:gd name="connsiteX147" fmla="*/ 44836 w 268727"/>
                <a:gd name="connsiteY147" fmla="*/ 250858 h 293981"/>
                <a:gd name="connsiteX148" fmla="*/ 44109 w 268727"/>
                <a:gd name="connsiteY148" fmla="*/ 251007 h 293981"/>
                <a:gd name="connsiteX149" fmla="*/ 43334 w 268727"/>
                <a:gd name="connsiteY149" fmla="*/ 250632 h 293981"/>
                <a:gd name="connsiteX150" fmla="*/ 42849 w 268727"/>
                <a:gd name="connsiteY150" fmla="*/ 250913 h 293981"/>
                <a:gd name="connsiteX151" fmla="*/ 42661 w 268727"/>
                <a:gd name="connsiteY151" fmla="*/ 251852 h 293981"/>
                <a:gd name="connsiteX152" fmla="*/ 40705 w 268727"/>
                <a:gd name="connsiteY152" fmla="*/ 252337 h 293981"/>
                <a:gd name="connsiteX153" fmla="*/ 36989 w 268727"/>
                <a:gd name="connsiteY153" fmla="*/ 252345 h 293981"/>
                <a:gd name="connsiteX154" fmla="*/ 33985 w 268727"/>
                <a:gd name="connsiteY154" fmla="*/ 252924 h 293981"/>
                <a:gd name="connsiteX155" fmla="*/ 31701 w 268727"/>
                <a:gd name="connsiteY155" fmla="*/ 254066 h 293981"/>
                <a:gd name="connsiteX156" fmla="*/ 28462 w 268727"/>
                <a:gd name="connsiteY156" fmla="*/ 254559 h 293981"/>
                <a:gd name="connsiteX157" fmla="*/ 24268 w 268727"/>
                <a:gd name="connsiteY157" fmla="*/ 254403 h 293981"/>
                <a:gd name="connsiteX158" fmla="*/ 21741 w 268727"/>
                <a:gd name="connsiteY158" fmla="*/ 253980 h 293981"/>
                <a:gd name="connsiteX159" fmla="*/ 20881 w 268727"/>
                <a:gd name="connsiteY159" fmla="*/ 253307 h 293981"/>
                <a:gd name="connsiteX160" fmla="*/ 19676 w 268727"/>
                <a:gd name="connsiteY160" fmla="*/ 253143 h 293981"/>
                <a:gd name="connsiteX161" fmla="*/ 18127 w 268727"/>
                <a:gd name="connsiteY161" fmla="*/ 253503 h 293981"/>
                <a:gd name="connsiteX162" fmla="*/ 16734 w 268727"/>
                <a:gd name="connsiteY162" fmla="*/ 255326 h 293981"/>
                <a:gd name="connsiteX163" fmla="*/ 15506 w 268727"/>
                <a:gd name="connsiteY163" fmla="*/ 258604 h 293981"/>
                <a:gd name="connsiteX164" fmla="*/ 14497 w 268727"/>
                <a:gd name="connsiteY164" fmla="*/ 260474 h 293981"/>
                <a:gd name="connsiteX165" fmla="*/ 13691 w 268727"/>
                <a:gd name="connsiteY165" fmla="*/ 260935 h 293981"/>
                <a:gd name="connsiteX166" fmla="*/ 12831 w 268727"/>
                <a:gd name="connsiteY166" fmla="*/ 263376 h 293981"/>
                <a:gd name="connsiteX167" fmla="*/ 12345 w 268727"/>
                <a:gd name="connsiteY167" fmla="*/ 267460 h 293981"/>
                <a:gd name="connsiteX168" fmla="*/ 11618 w 268727"/>
                <a:gd name="connsiteY168" fmla="*/ 269251 h 293981"/>
                <a:gd name="connsiteX169" fmla="*/ 11610 w 268727"/>
                <a:gd name="connsiteY169" fmla="*/ 259065 h 293981"/>
                <a:gd name="connsiteX170" fmla="*/ 12807 w 268727"/>
                <a:gd name="connsiteY170" fmla="*/ 255255 h 293981"/>
                <a:gd name="connsiteX171" fmla="*/ 13198 w 268727"/>
                <a:gd name="connsiteY171" fmla="*/ 251907 h 293981"/>
                <a:gd name="connsiteX172" fmla="*/ 15764 w 268727"/>
                <a:gd name="connsiteY172" fmla="*/ 244498 h 293981"/>
                <a:gd name="connsiteX173" fmla="*/ 18823 w 268727"/>
                <a:gd name="connsiteY173" fmla="*/ 238427 h 293981"/>
                <a:gd name="connsiteX174" fmla="*/ 21647 w 268727"/>
                <a:gd name="connsiteY174" fmla="*/ 230353 h 293981"/>
                <a:gd name="connsiteX175" fmla="*/ 22712 w 268727"/>
                <a:gd name="connsiteY175" fmla="*/ 222514 h 293981"/>
                <a:gd name="connsiteX176" fmla="*/ 22352 w 268727"/>
                <a:gd name="connsiteY176" fmla="*/ 214824 h 293981"/>
                <a:gd name="connsiteX177" fmla="*/ 21514 w 268727"/>
                <a:gd name="connsiteY177" fmla="*/ 207970 h 293981"/>
                <a:gd name="connsiteX178" fmla="*/ 20083 w 268727"/>
                <a:gd name="connsiteY178" fmla="*/ 203433 h 293981"/>
                <a:gd name="connsiteX179" fmla="*/ 18698 w 268727"/>
                <a:gd name="connsiteY179" fmla="*/ 196853 h 293981"/>
                <a:gd name="connsiteX180" fmla="*/ 16656 w 268727"/>
                <a:gd name="connsiteY180" fmla="*/ 193380 h 293981"/>
                <a:gd name="connsiteX181" fmla="*/ 12916 w 268727"/>
                <a:gd name="connsiteY181" fmla="*/ 190344 h 293981"/>
                <a:gd name="connsiteX182" fmla="*/ 12079 w 268727"/>
                <a:gd name="connsiteY182" fmla="*/ 188568 h 293981"/>
                <a:gd name="connsiteX183" fmla="*/ 12948 w 268727"/>
                <a:gd name="connsiteY183" fmla="*/ 187903 h 293981"/>
                <a:gd name="connsiteX184" fmla="*/ 15225 w 268727"/>
                <a:gd name="connsiteY184" fmla="*/ 187450 h 293981"/>
                <a:gd name="connsiteX185" fmla="*/ 16672 w 268727"/>
                <a:gd name="connsiteY185" fmla="*/ 185079 h 293981"/>
                <a:gd name="connsiteX186" fmla="*/ 13605 w 268727"/>
                <a:gd name="connsiteY186" fmla="*/ 185994 h 293981"/>
                <a:gd name="connsiteX187" fmla="*/ 17149 w 268727"/>
                <a:gd name="connsiteY187" fmla="*/ 178719 h 293981"/>
                <a:gd name="connsiteX188" fmla="*/ 18252 w 268727"/>
                <a:gd name="connsiteY188" fmla="*/ 173759 h 293981"/>
                <a:gd name="connsiteX189" fmla="*/ 18080 w 268727"/>
                <a:gd name="connsiteY189" fmla="*/ 170496 h 293981"/>
                <a:gd name="connsiteX190" fmla="*/ 18753 w 268727"/>
                <a:gd name="connsiteY190" fmla="*/ 168478 h 293981"/>
                <a:gd name="connsiteX191" fmla="*/ 16046 w 268727"/>
                <a:gd name="connsiteY191" fmla="*/ 164104 h 293981"/>
                <a:gd name="connsiteX192" fmla="*/ 13941 w 268727"/>
                <a:gd name="connsiteY192" fmla="*/ 158589 h 293981"/>
                <a:gd name="connsiteX193" fmla="*/ 12854 w 268727"/>
                <a:gd name="connsiteY193" fmla="*/ 157720 h 293981"/>
                <a:gd name="connsiteX194" fmla="*/ 11727 w 268727"/>
                <a:gd name="connsiteY194" fmla="*/ 157259 h 293981"/>
                <a:gd name="connsiteX195" fmla="*/ 11626 w 268727"/>
                <a:gd name="connsiteY195" fmla="*/ 158558 h 293981"/>
                <a:gd name="connsiteX196" fmla="*/ 11016 w 268727"/>
                <a:gd name="connsiteY196" fmla="*/ 159716 h 293981"/>
                <a:gd name="connsiteX197" fmla="*/ 9701 w 268727"/>
                <a:gd name="connsiteY197" fmla="*/ 159019 h 293981"/>
                <a:gd name="connsiteX198" fmla="*/ 7377 w 268727"/>
                <a:gd name="connsiteY198" fmla="*/ 155006 h 293981"/>
                <a:gd name="connsiteX199" fmla="*/ 4131 w 268727"/>
                <a:gd name="connsiteY199" fmla="*/ 148466 h 293981"/>
                <a:gd name="connsiteX200" fmla="*/ 2989 w 268727"/>
                <a:gd name="connsiteY200" fmla="*/ 147793 h 293981"/>
                <a:gd name="connsiteX201" fmla="*/ 2042 w 268727"/>
                <a:gd name="connsiteY201" fmla="*/ 148692 h 293981"/>
                <a:gd name="connsiteX202" fmla="*/ 1447 w 268727"/>
                <a:gd name="connsiteY202" fmla="*/ 149553 h 293981"/>
                <a:gd name="connsiteX203" fmla="*/ 352 w 268727"/>
                <a:gd name="connsiteY203" fmla="*/ 155014 h 293981"/>
                <a:gd name="connsiteX204" fmla="*/ 0 w 268727"/>
                <a:gd name="connsiteY204" fmla="*/ 152847 h 293981"/>
                <a:gd name="connsiteX205" fmla="*/ 477 w 268727"/>
                <a:gd name="connsiteY205" fmla="*/ 150296 h 293981"/>
                <a:gd name="connsiteX206" fmla="*/ 1283 w 268727"/>
                <a:gd name="connsiteY206" fmla="*/ 147151 h 293981"/>
                <a:gd name="connsiteX207" fmla="*/ 2191 w 268727"/>
                <a:gd name="connsiteY207" fmla="*/ 142778 h 293981"/>
                <a:gd name="connsiteX208" fmla="*/ 5007 w 268727"/>
                <a:gd name="connsiteY208" fmla="*/ 142778 h 293981"/>
                <a:gd name="connsiteX209" fmla="*/ 10045 w 268727"/>
                <a:gd name="connsiteY209" fmla="*/ 142770 h 293981"/>
                <a:gd name="connsiteX210" fmla="*/ 15084 w 268727"/>
                <a:gd name="connsiteY210" fmla="*/ 142762 h 293981"/>
                <a:gd name="connsiteX211" fmla="*/ 20122 w 268727"/>
                <a:gd name="connsiteY211" fmla="*/ 142762 h 293981"/>
                <a:gd name="connsiteX212" fmla="*/ 25160 w 268727"/>
                <a:gd name="connsiteY212" fmla="*/ 142754 h 293981"/>
                <a:gd name="connsiteX213" fmla="*/ 30199 w 268727"/>
                <a:gd name="connsiteY213" fmla="*/ 142746 h 293981"/>
                <a:gd name="connsiteX214" fmla="*/ 35229 w 268727"/>
                <a:gd name="connsiteY214" fmla="*/ 142739 h 293981"/>
                <a:gd name="connsiteX215" fmla="*/ 40267 w 268727"/>
                <a:gd name="connsiteY215" fmla="*/ 142739 h 293981"/>
                <a:gd name="connsiteX216" fmla="*/ 45306 w 268727"/>
                <a:gd name="connsiteY216" fmla="*/ 142731 h 293981"/>
                <a:gd name="connsiteX217" fmla="*/ 50344 w 268727"/>
                <a:gd name="connsiteY217" fmla="*/ 142723 h 293981"/>
                <a:gd name="connsiteX218" fmla="*/ 55382 w 268727"/>
                <a:gd name="connsiteY218" fmla="*/ 142723 h 293981"/>
                <a:gd name="connsiteX219" fmla="*/ 60420 w 268727"/>
                <a:gd name="connsiteY219" fmla="*/ 142715 h 293981"/>
                <a:gd name="connsiteX220" fmla="*/ 65459 w 268727"/>
                <a:gd name="connsiteY220" fmla="*/ 142707 h 293981"/>
                <a:gd name="connsiteX221" fmla="*/ 70489 w 268727"/>
                <a:gd name="connsiteY221" fmla="*/ 142707 h 293981"/>
                <a:gd name="connsiteX222" fmla="*/ 75527 w 268727"/>
                <a:gd name="connsiteY222" fmla="*/ 142700 h 293981"/>
                <a:gd name="connsiteX223" fmla="*/ 80566 w 268727"/>
                <a:gd name="connsiteY223" fmla="*/ 142692 h 293981"/>
                <a:gd name="connsiteX224" fmla="*/ 85596 w 268727"/>
                <a:gd name="connsiteY224" fmla="*/ 142692 h 293981"/>
                <a:gd name="connsiteX225" fmla="*/ 88921 w 268727"/>
                <a:gd name="connsiteY225" fmla="*/ 142692 h 293981"/>
                <a:gd name="connsiteX226" fmla="*/ 88726 w 268727"/>
                <a:gd name="connsiteY226" fmla="*/ 139578 h 293981"/>
                <a:gd name="connsiteX227" fmla="*/ 88569 w 268727"/>
                <a:gd name="connsiteY227" fmla="*/ 137106 h 293981"/>
                <a:gd name="connsiteX228" fmla="*/ 88358 w 268727"/>
                <a:gd name="connsiteY228" fmla="*/ 133781 h 293981"/>
                <a:gd name="connsiteX229" fmla="*/ 88147 w 268727"/>
                <a:gd name="connsiteY229" fmla="*/ 130471 h 293981"/>
                <a:gd name="connsiteX230" fmla="*/ 87943 w 268727"/>
                <a:gd name="connsiteY230" fmla="*/ 127154 h 293981"/>
                <a:gd name="connsiteX231" fmla="*/ 87748 w 268727"/>
                <a:gd name="connsiteY231" fmla="*/ 124033 h 293981"/>
                <a:gd name="connsiteX232" fmla="*/ 87552 w 268727"/>
                <a:gd name="connsiteY232" fmla="*/ 120911 h 293981"/>
                <a:gd name="connsiteX233" fmla="*/ 87372 w 268727"/>
                <a:gd name="connsiteY233" fmla="*/ 118017 h 293981"/>
                <a:gd name="connsiteX234" fmla="*/ 87208 w 268727"/>
                <a:gd name="connsiteY234" fmla="*/ 115357 h 293981"/>
                <a:gd name="connsiteX235" fmla="*/ 86918 w 268727"/>
                <a:gd name="connsiteY235" fmla="*/ 113823 h 293981"/>
                <a:gd name="connsiteX236" fmla="*/ 85846 w 268727"/>
                <a:gd name="connsiteY236" fmla="*/ 110780 h 293981"/>
                <a:gd name="connsiteX237" fmla="*/ 85620 w 268727"/>
                <a:gd name="connsiteY237" fmla="*/ 109270 h 293981"/>
                <a:gd name="connsiteX238" fmla="*/ 85909 w 268727"/>
                <a:gd name="connsiteY238" fmla="*/ 107674 h 293981"/>
                <a:gd name="connsiteX239" fmla="*/ 86621 w 268727"/>
                <a:gd name="connsiteY239" fmla="*/ 106172 h 293981"/>
                <a:gd name="connsiteX240" fmla="*/ 88585 w 268727"/>
                <a:gd name="connsiteY240" fmla="*/ 103418 h 293981"/>
                <a:gd name="connsiteX241" fmla="*/ 91558 w 268727"/>
                <a:gd name="connsiteY241" fmla="*/ 101298 h 293981"/>
                <a:gd name="connsiteX242" fmla="*/ 94984 w 268727"/>
                <a:gd name="connsiteY242" fmla="*/ 98849 h 293981"/>
                <a:gd name="connsiteX243" fmla="*/ 97597 w 268727"/>
                <a:gd name="connsiteY243" fmla="*/ 96979 h 293981"/>
                <a:gd name="connsiteX244" fmla="*/ 98935 w 268727"/>
                <a:gd name="connsiteY244" fmla="*/ 96518 h 293981"/>
                <a:gd name="connsiteX245" fmla="*/ 103027 w 268727"/>
                <a:gd name="connsiteY245" fmla="*/ 95868 h 293981"/>
                <a:gd name="connsiteX246" fmla="*/ 106250 w 268727"/>
                <a:gd name="connsiteY246" fmla="*/ 94452 h 293981"/>
                <a:gd name="connsiteX247" fmla="*/ 109387 w 268727"/>
                <a:gd name="connsiteY247" fmla="*/ 93075 h 293981"/>
                <a:gd name="connsiteX248" fmla="*/ 110702 w 268727"/>
                <a:gd name="connsiteY248" fmla="*/ 92309 h 293981"/>
                <a:gd name="connsiteX249" fmla="*/ 110858 w 268727"/>
                <a:gd name="connsiteY249" fmla="*/ 89719 h 293981"/>
                <a:gd name="connsiteX250" fmla="*/ 110858 w 268727"/>
                <a:gd name="connsiteY250" fmla="*/ 86825 h 293981"/>
                <a:gd name="connsiteX251" fmla="*/ 110858 w 268727"/>
                <a:gd name="connsiteY251" fmla="*/ 83578 h 293981"/>
                <a:gd name="connsiteX252" fmla="*/ 110858 w 268727"/>
                <a:gd name="connsiteY252" fmla="*/ 80323 h 293981"/>
                <a:gd name="connsiteX253" fmla="*/ 110858 w 268727"/>
                <a:gd name="connsiteY253" fmla="*/ 77069 h 293981"/>
                <a:gd name="connsiteX254" fmla="*/ 110858 w 268727"/>
                <a:gd name="connsiteY254" fmla="*/ 73806 h 293981"/>
                <a:gd name="connsiteX255" fmla="*/ 110858 w 268727"/>
                <a:gd name="connsiteY255" fmla="*/ 70544 h 293981"/>
                <a:gd name="connsiteX256" fmla="*/ 110858 w 268727"/>
                <a:gd name="connsiteY256" fmla="*/ 67282 h 293981"/>
                <a:gd name="connsiteX257" fmla="*/ 110858 w 268727"/>
                <a:gd name="connsiteY257" fmla="*/ 64011 h 293981"/>
                <a:gd name="connsiteX258" fmla="*/ 110858 w 268727"/>
                <a:gd name="connsiteY258" fmla="*/ 60741 h 293981"/>
                <a:gd name="connsiteX259" fmla="*/ 110858 w 268727"/>
                <a:gd name="connsiteY259" fmla="*/ 57471 h 293981"/>
                <a:gd name="connsiteX260" fmla="*/ 110858 w 268727"/>
                <a:gd name="connsiteY260" fmla="*/ 54193 h 293981"/>
                <a:gd name="connsiteX261" fmla="*/ 110858 w 268727"/>
                <a:gd name="connsiteY261" fmla="*/ 50907 h 293981"/>
                <a:gd name="connsiteX262" fmla="*/ 110858 w 268727"/>
                <a:gd name="connsiteY262" fmla="*/ 47621 h 293981"/>
                <a:gd name="connsiteX263" fmla="*/ 110858 w 268727"/>
                <a:gd name="connsiteY263" fmla="*/ 44328 h 293981"/>
                <a:gd name="connsiteX264" fmla="*/ 110858 w 268727"/>
                <a:gd name="connsiteY264" fmla="*/ 41034 h 293981"/>
                <a:gd name="connsiteX265" fmla="*/ 110858 w 268727"/>
                <a:gd name="connsiteY265" fmla="*/ 37732 h 293981"/>
                <a:gd name="connsiteX266" fmla="*/ 110858 w 268727"/>
                <a:gd name="connsiteY266" fmla="*/ 34431 h 293981"/>
                <a:gd name="connsiteX267" fmla="*/ 110858 w 268727"/>
                <a:gd name="connsiteY267" fmla="*/ 31536 h 293981"/>
                <a:gd name="connsiteX268" fmla="*/ 114144 w 268727"/>
                <a:gd name="connsiteY268" fmla="*/ 31536 h 293981"/>
                <a:gd name="connsiteX269" fmla="*/ 118236 w 268727"/>
                <a:gd name="connsiteY269" fmla="*/ 31536 h 293981"/>
                <a:gd name="connsiteX270" fmla="*/ 122319 w 268727"/>
                <a:gd name="connsiteY270" fmla="*/ 31536 h 293981"/>
                <a:gd name="connsiteX271" fmla="*/ 126411 w 268727"/>
                <a:gd name="connsiteY271" fmla="*/ 31536 h 293981"/>
                <a:gd name="connsiteX272" fmla="*/ 130503 w 268727"/>
                <a:gd name="connsiteY272" fmla="*/ 31536 h 293981"/>
                <a:gd name="connsiteX273" fmla="*/ 134594 w 268727"/>
                <a:gd name="connsiteY273" fmla="*/ 31536 h 293981"/>
                <a:gd name="connsiteX274" fmla="*/ 138686 w 268727"/>
                <a:gd name="connsiteY274" fmla="*/ 31536 h 293981"/>
                <a:gd name="connsiteX275" fmla="*/ 142778 w 268727"/>
                <a:gd name="connsiteY275" fmla="*/ 31536 h 293981"/>
                <a:gd name="connsiteX276" fmla="*/ 146869 w 268727"/>
                <a:gd name="connsiteY276" fmla="*/ 31536 h 293981"/>
                <a:gd name="connsiteX277" fmla="*/ 150961 w 268727"/>
                <a:gd name="connsiteY277" fmla="*/ 31536 h 293981"/>
                <a:gd name="connsiteX278" fmla="*/ 155053 w 268727"/>
                <a:gd name="connsiteY278" fmla="*/ 31536 h 293981"/>
                <a:gd name="connsiteX279" fmla="*/ 159144 w 268727"/>
                <a:gd name="connsiteY279" fmla="*/ 31536 h 293981"/>
                <a:gd name="connsiteX280" fmla="*/ 163236 w 268727"/>
                <a:gd name="connsiteY280" fmla="*/ 31536 h 293981"/>
                <a:gd name="connsiteX281" fmla="*/ 167328 w 268727"/>
                <a:gd name="connsiteY281" fmla="*/ 31536 h 293981"/>
                <a:gd name="connsiteX282" fmla="*/ 171411 w 268727"/>
                <a:gd name="connsiteY282" fmla="*/ 31536 h 293981"/>
                <a:gd name="connsiteX283" fmla="*/ 175503 w 268727"/>
                <a:gd name="connsiteY283" fmla="*/ 31536 h 293981"/>
                <a:gd name="connsiteX284" fmla="*/ 179595 w 268727"/>
                <a:gd name="connsiteY284" fmla="*/ 31536 h 293981"/>
                <a:gd name="connsiteX285" fmla="*/ 184062 w 268727"/>
                <a:gd name="connsiteY285" fmla="*/ 31536 h 293981"/>
                <a:gd name="connsiteX286" fmla="*/ 184062 w 268727"/>
                <a:gd name="connsiteY286" fmla="*/ 28767 h 293981"/>
                <a:gd name="connsiteX287" fmla="*/ 184062 w 268727"/>
                <a:gd name="connsiteY287" fmla="*/ 24785 h 293981"/>
                <a:gd name="connsiteX288" fmla="*/ 184054 w 268727"/>
                <a:gd name="connsiteY288" fmla="*/ 19308 h 293981"/>
                <a:gd name="connsiteX289" fmla="*/ 184054 w 268727"/>
                <a:gd name="connsiteY289" fmla="*/ 13801 h 293981"/>
                <a:gd name="connsiteX290" fmla="*/ 184046 w 268727"/>
                <a:gd name="connsiteY290" fmla="*/ 8950 h 293981"/>
                <a:gd name="connsiteX291" fmla="*/ 184046 w 268727"/>
                <a:gd name="connsiteY291" fmla="*/ 4092 h 293981"/>
                <a:gd name="connsiteX292" fmla="*/ 184039 w 268727"/>
                <a:gd name="connsiteY292" fmla="*/ 0 h 293981"/>
                <a:gd name="connsiteX293" fmla="*/ 188169 w 268727"/>
                <a:gd name="connsiteY293" fmla="*/ 2715 h 293981"/>
                <a:gd name="connsiteX294" fmla="*/ 192300 w 268727"/>
                <a:gd name="connsiteY294" fmla="*/ 5429 h 293981"/>
                <a:gd name="connsiteX295" fmla="*/ 196431 w 268727"/>
                <a:gd name="connsiteY295" fmla="*/ 8144 h 293981"/>
                <a:gd name="connsiteX296" fmla="*/ 200562 w 268727"/>
                <a:gd name="connsiteY296" fmla="*/ 10851 h 293981"/>
                <a:gd name="connsiteX297" fmla="*/ 204692 w 268727"/>
                <a:gd name="connsiteY297" fmla="*/ 13558 h 293981"/>
                <a:gd name="connsiteX298" fmla="*/ 208823 w 268727"/>
                <a:gd name="connsiteY298" fmla="*/ 16257 h 293981"/>
                <a:gd name="connsiteX299" fmla="*/ 212946 w 268727"/>
                <a:gd name="connsiteY299" fmla="*/ 18956 h 293981"/>
                <a:gd name="connsiteX300" fmla="*/ 217077 w 268727"/>
                <a:gd name="connsiteY300" fmla="*/ 21655 h 293981"/>
                <a:gd name="connsiteX301" fmla="*/ 221208 w 268727"/>
                <a:gd name="connsiteY301" fmla="*/ 24354 h 293981"/>
                <a:gd name="connsiteX302" fmla="*/ 225338 w 268727"/>
                <a:gd name="connsiteY302" fmla="*/ 27046 h 293981"/>
                <a:gd name="connsiteX303" fmla="*/ 229469 w 268727"/>
                <a:gd name="connsiteY303" fmla="*/ 29737 h 293981"/>
                <a:gd name="connsiteX304" fmla="*/ 233600 w 268727"/>
                <a:gd name="connsiteY304" fmla="*/ 32420 h 293981"/>
                <a:gd name="connsiteX305" fmla="*/ 237731 w 268727"/>
                <a:gd name="connsiteY305" fmla="*/ 35104 h 293981"/>
                <a:gd name="connsiteX306" fmla="*/ 241862 w 268727"/>
                <a:gd name="connsiteY306" fmla="*/ 37787 h 293981"/>
                <a:gd name="connsiteX307" fmla="*/ 245992 w 268727"/>
                <a:gd name="connsiteY307" fmla="*/ 40471 h 293981"/>
                <a:gd name="connsiteX308" fmla="*/ 250115 w 268727"/>
                <a:gd name="connsiteY308" fmla="*/ 43146 h 293981"/>
                <a:gd name="connsiteX309" fmla="*/ 253573 w 268727"/>
                <a:gd name="connsiteY309" fmla="*/ 45384 h 293981"/>
                <a:gd name="connsiteX310" fmla="*/ 258885 w 268727"/>
                <a:gd name="connsiteY310" fmla="*/ 48991 h 293981"/>
                <a:gd name="connsiteX311" fmla="*/ 263837 w 268727"/>
                <a:gd name="connsiteY311" fmla="*/ 52347 h 293981"/>
                <a:gd name="connsiteX312" fmla="*/ 268727 w 268727"/>
                <a:gd name="connsiteY312" fmla="*/ 55703 h 293981"/>
                <a:gd name="connsiteX313" fmla="*/ 15115 w 268727"/>
                <a:gd name="connsiteY313" fmla="*/ 180604 h 293981"/>
                <a:gd name="connsiteX314" fmla="*/ 13707 w 268727"/>
                <a:gd name="connsiteY314" fmla="*/ 182857 h 293981"/>
                <a:gd name="connsiteX315" fmla="*/ 13081 w 268727"/>
                <a:gd name="connsiteY315" fmla="*/ 181997 h 293981"/>
                <a:gd name="connsiteX316" fmla="*/ 12838 w 268727"/>
                <a:gd name="connsiteY316" fmla="*/ 180518 h 293981"/>
                <a:gd name="connsiteX317" fmla="*/ 14090 w 268727"/>
                <a:gd name="connsiteY317" fmla="*/ 178398 h 293981"/>
                <a:gd name="connsiteX318" fmla="*/ 14685 w 268727"/>
                <a:gd name="connsiteY318" fmla="*/ 177303 h 293981"/>
                <a:gd name="connsiteX319" fmla="*/ 15772 w 268727"/>
                <a:gd name="connsiteY319" fmla="*/ 176904 h 293981"/>
                <a:gd name="connsiteX320" fmla="*/ 15115 w 268727"/>
                <a:gd name="connsiteY320" fmla="*/ 180604 h 293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</a:cxnLst>
              <a:rect l="l" t="t" r="r" b="b"/>
              <a:pathLst>
                <a:path w="268727" h="293981">
                  <a:moveTo>
                    <a:pt x="268727" y="55703"/>
                  </a:moveTo>
                  <a:lnTo>
                    <a:pt x="261037" y="55703"/>
                  </a:lnTo>
                  <a:lnTo>
                    <a:pt x="250765" y="55711"/>
                  </a:lnTo>
                  <a:lnTo>
                    <a:pt x="243763" y="55711"/>
                  </a:lnTo>
                  <a:lnTo>
                    <a:pt x="236573" y="55711"/>
                  </a:lnTo>
                  <a:lnTo>
                    <a:pt x="229837" y="55711"/>
                  </a:lnTo>
                  <a:lnTo>
                    <a:pt x="230424" y="61195"/>
                  </a:lnTo>
                  <a:lnTo>
                    <a:pt x="231050" y="67172"/>
                  </a:lnTo>
                  <a:lnTo>
                    <a:pt x="231675" y="73134"/>
                  </a:lnTo>
                  <a:lnTo>
                    <a:pt x="232301" y="79087"/>
                  </a:lnTo>
                  <a:lnTo>
                    <a:pt x="232927" y="85025"/>
                  </a:lnTo>
                  <a:lnTo>
                    <a:pt x="233553" y="90955"/>
                  </a:lnTo>
                  <a:lnTo>
                    <a:pt x="234179" y="96870"/>
                  </a:lnTo>
                  <a:lnTo>
                    <a:pt x="234805" y="102769"/>
                  </a:lnTo>
                  <a:lnTo>
                    <a:pt x="235431" y="108660"/>
                  </a:lnTo>
                  <a:lnTo>
                    <a:pt x="236057" y="114535"/>
                  </a:lnTo>
                  <a:lnTo>
                    <a:pt x="236683" y="120403"/>
                  </a:lnTo>
                  <a:lnTo>
                    <a:pt x="237308" y="126270"/>
                  </a:lnTo>
                  <a:lnTo>
                    <a:pt x="237934" y="132122"/>
                  </a:lnTo>
                  <a:lnTo>
                    <a:pt x="238560" y="137966"/>
                  </a:lnTo>
                  <a:lnTo>
                    <a:pt x="239186" y="143803"/>
                  </a:lnTo>
                  <a:lnTo>
                    <a:pt x="239812" y="149623"/>
                  </a:lnTo>
                  <a:lnTo>
                    <a:pt x="240438" y="155436"/>
                  </a:lnTo>
                  <a:lnTo>
                    <a:pt x="241064" y="161241"/>
                  </a:lnTo>
                  <a:lnTo>
                    <a:pt x="241689" y="167030"/>
                  </a:lnTo>
                  <a:lnTo>
                    <a:pt x="242315" y="172812"/>
                  </a:lnTo>
                  <a:lnTo>
                    <a:pt x="242941" y="178586"/>
                  </a:lnTo>
                  <a:lnTo>
                    <a:pt x="243567" y="184352"/>
                  </a:lnTo>
                  <a:lnTo>
                    <a:pt x="244193" y="190102"/>
                  </a:lnTo>
                  <a:lnTo>
                    <a:pt x="244819" y="195844"/>
                  </a:lnTo>
                  <a:lnTo>
                    <a:pt x="245445" y="201579"/>
                  </a:lnTo>
                  <a:lnTo>
                    <a:pt x="246070" y="207306"/>
                  </a:lnTo>
                  <a:lnTo>
                    <a:pt x="246696" y="213024"/>
                  </a:lnTo>
                  <a:lnTo>
                    <a:pt x="247322" y="218736"/>
                  </a:lnTo>
                  <a:lnTo>
                    <a:pt x="247948" y="224439"/>
                  </a:lnTo>
                  <a:lnTo>
                    <a:pt x="248574" y="230134"/>
                  </a:lnTo>
                  <a:lnTo>
                    <a:pt x="249200" y="235822"/>
                  </a:lnTo>
                  <a:lnTo>
                    <a:pt x="249826" y="241502"/>
                  </a:lnTo>
                  <a:lnTo>
                    <a:pt x="250452" y="247174"/>
                  </a:lnTo>
                  <a:lnTo>
                    <a:pt x="251062" y="252666"/>
                  </a:lnTo>
                  <a:lnTo>
                    <a:pt x="253675" y="255545"/>
                  </a:lnTo>
                  <a:lnTo>
                    <a:pt x="256961" y="259159"/>
                  </a:lnTo>
                  <a:lnTo>
                    <a:pt x="255999" y="264276"/>
                  </a:lnTo>
                  <a:lnTo>
                    <a:pt x="254856" y="270370"/>
                  </a:lnTo>
                  <a:lnTo>
                    <a:pt x="253605" y="277012"/>
                  </a:lnTo>
                  <a:lnTo>
                    <a:pt x="248965" y="277012"/>
                  </a:lnTo>
                  <a:lnTo>
                    <a:pt x="244482" y="277012"/>
                  </a:lnTo>
                  <a:lnTo>
                    <a:pt x="240007" y="277012"/>
                  </a:lnTo>
                  <a:lnTo>
                    <a:pt x="235532" y="277012"/>
                  </a:lnTo>
                  <a:lnTo>
                    <a:pt x="231057" y="277012"/>
                  </a:lnTo>
                  <a:lnTo>
                    <a:pt x="226574" y="277012"/>
                  </a:lnTo>
                  <a:lnTo>
                    <a:pt x="222100" y="277012"/>
                  </a:lnTo>
                  <a:lnTo>
                    <a:pt x="217625" y="277012"/>
                  </a:lnTo>
                  <a:lnTo>
                    <a:pt x="213149" y="277012"/>
                  </a:lnTo>
                  <a:lnTo>
                    <a:pt x="208674" y="277012"/>
                  </a:lnTo>
                  <a:lnTo>
                    <a:pt x="204192" y="277012"/>
                  </a:lnTo>
                  <a:lnTo>
                    <a:pt x="199717" y="277012"/>
                  </a:lnTo>
                  <a:lnTo>
                    <a:pt x="195242" y="277012"/>
                  </a:lnTo>
                  <a:lnTo>
                    <a:pt x="190767" y="277012"/>
                  </a:lnTo>
                  <a:lnTo>
                    <a:pt x="186284" y="277012"/>
                  </a:lnTo>
                  <a:lnTo>
                    <a:pt x="181809" y="277012"/>
                  </a:lnTo>
                  <a:lnTo>
                    <a:pt x="177334" y="277012"/>
                  </a:lnTo>
                  <a:lnTo>
                    <a:pt x="173164" y="277012"/>
                  </a:lnTo>
                  <a:lnTo>
                    <a:pt x="170598" y="276856"/>
                  </a:lnTo>
                  <a:lnTo>
                    <a:pt x="169682" y="276340"/>
                  </a:lnTo>
                  <a:lnTo>
                    <a:pt x="169354" y="272905"/>
                  </a:lnTo>
                  <a:lnTo>
                    <a:pt x="168587" y="273124"/>
                  </a:lnTo>
                  <a:lnTo>
                    <a:pt x="167680" y="274133"/>
                  </a:lnTo>
                  <a:lnTo>
                    <a:pt x="167210" y="275229"/>
                  </a:lnTo>
                  <a:lnTo>
                    <a:pt x="167375" y="276660"/>
                  </a:lnTo>
                  <a:lnTo>
                    <a:pt x="167226" y="277873"/>
                  </a:lnTo>
                  <a:lnTo>
                    <a:pt x="164347" y="278350"/>
                  </a:lnTo>
                  <a:lnTo>
                    <a:pt x="160459" y="279164"/>
                  </a:lnTo>
                  <a:lnTo>
                    <a:pt x="156367" y="279790"/>
                  </a:lnTo>
                  <a:lnTo>
                    <a:pt x="152236" y="279563"/>
                  </a:lnTo>
                  <a:lnTo>
                    <a:pt x="150828" y="279281"/>
                  </a:lnTo>
                  <a:lnTo>
                    <a:pt x="149334" y="278827"/>
                  </a:lnTo>
                  <a:lnTo>
                    <a:pt x="146048" y="278334"/>
                  </a:lnTo>
                  <a:lnTo>
                    <a:pt x="144256" y="278295"/>
                  </a:lnTo>
                  <a:lnTo>
                    <a:pt x="142207" y="278405"/>
                  </a:lnTo>
                  <a:lnTo>
                    <a:pt x="139789" y="278679"/>
                  </a:lnTo>
                  <a:lnTo>
                    <a:pt x="139015" y="279312"/>
                  </a:lnTo>
                  <a:lnTo>
                    <a:pt x="137192" y="281871"/>
                  </a:lnTo>
                  <a:lnTo>
                    <a:pt x="135424" y="284836"/>
                  </a:lnTo>
                  <a:lnTo>
                    <a:pt x="134274" y="284820"/>
                  </a:lnTo>
                  <a:lnTo>
                    <a:pt x="132975" y="283193"/>
                  </a:lnTo>
                  <a:lnTo>
                    <a:pt x="129415" y="280126"/>
                  </a:lnTo>
                  <a:lnTo>
                    <a:pt x="125105" y="276089"/>
                  </a:lnTo>
                  <a:lnTo>
                    <a:pt x="123141" y="274086"/>
                  </a:lnTo>
                  <a:lnTo>
                    <a:pt x="122100" y="273828"/>
                  </a:lnTo>
                  <a:lnTo>
                    <a:pt x="120035" y="275268"/>
                  </a:lnTo>
                  <a:lnTo>
                    <a:pt x="118298" y="276652"/>
                  </a:lnTo>
                  <a:lnTo>
                    <a:pt x="116452" y="278608"/>
                  </a:lnTo>
                  <a:lnTo>
                    <a:pt x="115615" y="280486"/>
                  </a:lnTo>
                  <a:lnTo>
                    <a:pt x="114950" y="282700"/>
                  </a:lnTo>
                  <a:lnTo>
                    <a:pt x="114652" y="285305"/>
                  </a:lnTo>
                  <a:lnTo>
                    <a:pt x="113980" y="288341"/>
                  </a:lnTo>
                  <a:lnTo>
                    <a:pt x="112485" y="290789"/>
                  </a:lnTo>
                  <a:lnTo>
                    <a:pt x="110717" y="292636"/>
                  </a:lnTo>
                  <a:lnTo>
                    <a:pt x="109403" y="293504"/>
                  </a:lnTo>
                  <a:lnTo>
                    <a:pt x="108894" y="293981"/>
                  </a:lnTo>
                  <a:lnTo>
                    <a:pt x="105030" y="292542"/>
                  </a:lnTo>
                  <a:lnTo>
                    <a:pt x="104545" y="292362"/>
                  </a:lnTo>
                  <a:lnTo>
                    <a:pt x="102213" y="290735"/>
                  </a:lnTo>
                  <a:lnTo>
                    <a:pt x="101087" y="288802"/>
                  </a:lnTo>
                  <a:lnTo>
                    <a:pt x="99248" y="287347"/>
                  </a:lnTo>
                  <a:lnTo>
                    <a:pt x="96698" y="286369"/>
                  </a:lnTo>
                  <a:lnTo>
                    <a:pt x="95039" y="285258"/>
                  </a:lnTo>
                  <a:lnTo>
                    <a:pt x="94265" y="284006"/>
                  </a:lnTo>
                  <a:lnTo>
                    <a:pt x="93326" y="283177"/>
                  </a:lnTo>
                  <a:lnTo>
                    <a:pt x="92332" y="282747"/>
                  </a:lnTo>
                  <a:lnTo>
                    <a:pt x="92238" y="282301"/>
                  </a:lnTo>
                  <a:lnTo>
                    <a:pt x="92473" y="281683"/>
                  </a:lnTo>
                  <a:lnTo>
                    <a:pt x="92238" y="280541"/>
                  </a:lnTo>
                  <a:lnTo>
                    <a:pt x="90744" y="277990"/>
                  </a:lnTo>
                  <a:lnTo>
                    <a:pt x="89352" y="276817"/>
                  </a:lnTo>
                  <a:lnTo>
                    <a:pt x="88162" y="277004"/>
                  </a:lnTo>
                  <a:lnTo>
                    <a:pt x="87490" y="276691"/>
                  </a:lnTo>
                  <a:lnTo>
                    <a:pt x="87083" y="276128"/>
                  </a:lnTo>
                  <a:lnTo>
                    <a:pt x="86918" y="275307"/>
                  </a:lnTo>
                  <a:lnTo>
                    <a:pt x="86105" y="274595"/>
                  </a:lnTo>
                  <a:lnTo>
                    <a:pt x="84697" y="274282"/>
                  </a:lnTo>
                  <a:lnTo>
                    <a:pt x="83562" y="272389"/>
                  </a:lnTo>
                  <a:lnTo>
                    <a:pt x="82710" y="268907"/>
                  </a:lnTo>
                  <a:lnTo>
                    <a:pt x="81598" y="266193"/>
                  </a:lnTo>
                  <a:lnTo>
                    <a:pt x="80237" y="264244"/>
                  </a:lnTo>
                  <a:lnTo>
                    <a:pt x="79259" y="263517"/>
                  </a:lnTo>
                  <a:lnTo>
                    <a:pt x="78539" y="263384"/>
                  </a:lnTo>
                  <a:lnTo>
                    <a:pt x="78297" y="263079"/>
                  </a:lnTo>
                  <a:lnTo>
                    <a:pt x="78101" y="262516"/>
                  </a:lnTo>
                  <a:lnTo>
                    <a:pt x="77037" y="262312"/>
                  </a:lnTo>
                  <a:lnTo>
                    <a:pt x="75543" y="262899"/>
                  </a:lnTo>
                  <a:lnTo>
                    <a:pt x="74198" y="262703"/>
                  </a:lnTo>
                  <a:lnTo>
                    <a:pt x="73540" y="261749"/>
                  </a:lnTo>
                  <a:lnTo>
                    <a:pt x="72625" y="261663"/>
                  </a:lnTo>
                  <a:lnTo>
                    <a:pt x="71459" y="262445"/>
                  </a:lnTo>
                  <a:lnTo>
                    <a:pt x="70168" y="262218"/>
                  </a:lnTo>
                  <a:lnTo>
                    <a:pt x="68760" y="260974"/>
                  </a:lnTo>
                  <a:lnTo>
                    <a:pt x="67978" y="259738"/>
                  </a:lnTo>
                  <a:lnTo>
                    <a:pt x="67829" y="258510"/>
                  </a:lnTo>
                  <a:lnTo>
                    <a:pt x="65396" y="256061"/>
                  </a:lnTo>
                  <a:lnTo>
                    <a:pt x="60687" y="252384"/>
                  </a:lnTo>
                  <a:lnTo>
                    <a:pt x="55554" y="250663"/>
                  </a:lnTo>
                  <a:lnTo>
                    <a:pt x="50000" y="250890"/>
                  </a:lnTo>
                  <a:lnTo>
                    <a:pt x="46886" y="250718"/>
                  </a:lnTo>
                  <a:lnTo>
                    <a:pt x="46205" y="250139"/>
                  </a:lnTo>
                  <a:lnTo>
                    <a:pt x="45525" y="250186"/>
                  </a:lnTo>
                  <a:lnTo>
                    <a:pt x="44836" y="250858"/>
                  </a:lnTo>
                  <a:lnTo>
                    <a:pt x="44109" y="251007"/>
                  </a:lnTo>
                  <a:lnTo>
                    <a:pt x="43334" y="250632"/>
                  </a:lnTo>
                  <a:lnTo>
                    <a:pt x="42849" y="250913"/>
                  </a:lnTo>
                  <a:lnTo>
                    <a:pt x="42661" y="251852"/>
                  </a:lnTo>
                  <a:lnTo>
                    <a:pt x="40705" y="252337"/>
                  </a:lnTo>
                  <a:lnTo>
                    <a:pt x="36989" y="252345"/>
                  </a:lnTo>
                  <a:lnTo>
                    <a:pt x="33985" y="252924"/>
                  </a:lnTo>
                  <a:lnTo>
                    <a:pt x="31701" y="254066"/>
                  </a:lnTo>
                  <a:lnTo>
                    <a:pt x="28462" y="254559"/>
                  </a:lnTo>
                  <a:lnTo>
                    <a:pt x="24268" y="254403"/>
                  </a:lnTo>
                  <a:lnTo>
                    <a:pt x="21741" y="253980"/>
                  </a:lnTo>
                  <a:lnTo>
                    <a:pt x="20881" y="253307"/>
                  </a:lnTo>
                  <a:lnTo>
                    <a:pt x="19676" y="253143"/>
                  </a:lnTo>
                  <a:lnTo>
                    <a:pt x="18127" y="253503"/>
                  </a:lnTo>
                  <a:lnTo>
                    <a:pt x="16734" y="255326"/>
                  </a:lnTo>
                  <a:lnTo>
                    <a:pt x="15506" y="258604"/>
                  </a:lnTo>
                  <a:lnTo>
                    <a:pt x="14497" y="260474"/>
                  </a:lnTo>
                  <a:lnTo>
                    <a:pt x="13691" y="260935"/>
                  </a:lnTo>
                  <a:lnTo>
                    <a:pt x="12831" y="263376"/>
                  </a:lnTo>
                  <a:lnTo>
                    <a:pt x="12345" y="267460"/>
                  </a:lnTo>
                  <a:lnTo>
                    <a:pt x="11618" y="269251"/>
                  </a:lnTo>
                  <a:lnTo>
                    <a:pt x="11610" y="259065"/>
                  </a:lnTo>
                  <a:lnTo>
                    <a:pt x="12807" y="255255"/>
                  </a:lnTo>
                  <a:lnTo>
                    <a:pt x="13198" y="251907"/>
                  </a:lnTo>
                  <a:lnTo>
                    <a:pt x="15764" y="244498"/>
                  </a:lnTo>
                  <a:lnTo>
                    <a:pt x="18823" y="238427"/>
                  </a:lnTo>
                  <a:lnTo>
                    <a:pt x="21647" y="230353"/>
                  </a:lnTo>
                  <a:lnTo>
                    <a:pt x="22712" y="222514"/>
                  </a:lnTo>
                  <a:lnTo>
                    <a:pt x="22352" y="214824"/>
                  </a:lnTo>
                  <a:lnTo>
                    <a:pt x="21514" y="207970"/>
                  </a:lnTo>
                  <a:lnTo>
                    <a:pt x="20083" y="203433"/>
                  </a:lnTo>
                  <a:lnTo>
                    <a:pt x="18698" y="196853"/>
                  </a:lnTo>
                  <a:lnTo>
                    <a:pt x="16656" y="193380"/>
                  </a:lnTo>
                  <a:lnTo>
                    <a:pt x="12916" y="190344"/>
                  </a:lnTo>
                  <a:lnTo>
                    <a:pt x="12079" y="188568"/>
                  </a:lnTo>
                  <a:lnTo>
                    <a:pt x="12948" y="187903"/>
                  </a:lnTo>
                  <a:lnTo>
                    <a:pt x="15225" y="187450"/>
                  </a:lnTo>
                  <a:lnTo>
                    <a:pt x="16672" y="185079"/>
                  </a:lnTo>
                  <a:lnTo>
                    <a:pt x="13605" y="185994"/>
                  </a:lnTo>
                  <a:lnTo>
                    <a:pt x="17149" y="178719"/>
                  </a:lnTo>
                  <a:lnTo>
                    <a:pt x="18252" y="173759"/>
                  </a:lnTo>
                  <a:lnTo>
                    <a:pt x="18080" y="170496"/>
                  </a:lnTo>
                  <a:lnTo>
                    <a:pt x="18753" y="168478"/>
                  </a:lnTo>
                  <a:lnTo>
                    <a:pt x="16046" y="164104"/>
                  </a:lnTo>
                  <a:lnTo>
                    <a:pt x="13941" y="158589"/>
                  </a:lnTo>
                  <a:lnTo>
                    <a:pt x="12854" y="157720"/>
                  </a:lnTo>
                  <a:lnTo>
                    <a:pt x="11727" y="157259"/>
                  </a:lnTo>
                  <a:lnTo>
                    <a:pt x="11626" y="158558"/>
                  </a:lnTo>
                  <a:lnTo>
                    <a:pt x="11016" y="159716"/>
                  </a:lnTo>
                  <a:lnTo>
                    <a:pt x="9701" y="159019"/>
                  </a:lnTo>
                  <a:lnTo>
                    <a:pt x="7377" y="155006"/>
                  </a:lnTo>
                  <a:lnTo>
                    <a:pt x="4131" y="148466"/>
                  </a:lnTo>
                  <a:lnTo>
                    <a:pt x="2989" y="147793"/>
                  </a:lnTo>
                  <a:lnTo>
                    <a:pt x="2042" y="148692"/>
                  </a:lnTo>
                  <a:lnTo>
                    <a:pt x="1447" y="149553"/>
                  </a:lnTo>
                  <a:lnTo>
                    <a:pt x="352" y="155014"/>
                  </a:lnTo>
                  <a:lnTo>
                    <a:pt x="0" y="152847"/>
                  </a:lnTo>
                  <a:lnTo>
                    <a:pt x="477" y="150296"/>
                  </a:lnTo>
                  <a:lnTo>
                    <a:pt x="1283" y="147151"/>
                  </a:lnTo>
                  <a:lnTo>
                    <a:pt x="2191" y="142778"/>
                  </a:lnTo>
                  <a:lnTo>
                    <a:pt x="5007" y="142778"/>
                  </a:lnTo>
                  <a:lnTo>
                    <a:pt x="10045" y="142770"/>
                  </a:lnTo>
                  <a:lnTo>
                    <a:pt x="15084" y="142762"/>
                  </a:lnTo>
                  <a:lnTo>
                    <a:pt x="20122" y="142762"/>
                  </a:lnTo>
                  <a:lnTo>
                    <a:pt x="25160" y="142754"/>
                  </a:lnTo>
                  <a:lnTo>
                    <a:pt x="30199" y="142746"/>
                  </a:lnTo>
                  <a:lnTo>
                    <a:pt x="35229" y="142739"/>
                  </a:lnTo>
                  <a:lnTo>
                    <a:pt x="40267" y="142739"/>
                  </a:lnTo>
                  <a:lnTo>
                    <a:pt x="45306" y="142731"/>
                  </a:lnTo>
                  <a:lnTo>
                    <a:pt x="50344" y="142723"/>
                  </a:lnTo>
                  <a:lnTo>
                    <a:pt x="55382" y="142723"/>
                  </a:lnTo>
                  <a:lnTo>
                    <a:pt x="60420" y="142715"/>
                  </a:lnTo>
                  <a:lnTo>
                    <a:pt x="65459" y="142707"/>
                  </a:lnTo>
                  <a:lnTo>
                    <a:pt x="70489" y="142707"/>
                  </a:lnTo>
                  <a:lnTo>
                    <a:pt x="75527" y="142700"/>
                  </a:lnTo>
                  <a:lnTo>
                    <a:pt x="80566" y="142692"/>
                  </a:lnTo>
                  <a:lnTo>
                    <a:pt x="85596" y="142692"/>
                  </a:lnTo>
                  <a:lnTo>
                    <a:pt x="88921" y="142692"/>
                  </a:lnTo>
                  <a:lnTo>
                    <a:pt x="88726" y="139578"/>
                  </a:lnTo>
                  <a:lnTo>
                    <a:pt x="88569" y="137106"/>
                  </a:lnTo>
                  <a:lnTo>
                    <a:pt x="88358" y="133781"/>
                  </a:lnTo>
                  <a:lnTo>
                    <a:pt x="88147" y="130471"/>
                  </a:lnTo>
                  <a:lnTo>
                    <a:pt x="87943" y="127154"/>
                  </a:lnTo>
                  <a:lnTo>
                    <a:pt x="87748" y="124033"/>
                  </a:lnTo>
                  <a:lnTo>
                    <a:pt x="87552" y="120911"/>
                  </a:lnTo>
                  <a:lnTo>
                    <a:pt x="87372" y="118017"/>
                  </a:lnTo>
                  <a:lnTo>
                    <a:pt x="87208" y="115357"/>
                  </a:lnTo>
                  <a:lnTo>
                    <a:pt x="86918" y="113823"/>
                  </a:lnTo>
                  <a:lnTo>
                    <a:pt x="85846" y="110780"/>
                  </a:lnTo>
                  <a:lnTo>
                    <a:pt x="85620" y="109270"/>
                  </a:lnTo>
                  <a:lnTo>
                    <a:pt x="85909" y="107674"/>
                  </a:lnTo>
                  <a:lnTo>
                    <a:pt x="86621" y="106172"/>
                  </a:lnTo>
                  <a:lnTo>
                    <a:pt x="88585" y="103418"/>
                  </a:lnTo>
                  <a:lnTo>
                    <a:pt x="91558" y="101298"/>
                  </a:lnTo>
                  <a:lnTo>
                    <a:pt x="94984" y="98849"/>
                  </a:lnTo>
                  <a:lnTo>
                    <a:pt x="97597" y="96979"/>
                  </a:lnTo>
                  <a:lnTo>
                    <a:pt x="98935" y="96518"/>
                  </a:lnTo>
                  <a:lnTo>
                    <a:pt x="103027" y="95868"/>
                  </a:lnTo>
                  <a:lnTo>
                    <a:pt x="106250" y="94452"/>
                  </a:lnTo>
                  <a:lnTo>
                    <a:pt x="109387" y="93075"/>
                  </a:lnTo>
                  <a:lnTo>
                    <a:pt x="110702" y="92309"/>
                  </a:lnTo>
                  <a:lnTo>
                    <a:pt x="110858" y="89719"/>
                  </a:lnTo>
                  <a:lnTo>
                    <a:pt x="110858" y="86825"/>
                  </a:lnTo>
                  <a:lnTo>
                    <a:pt x="110858" y="83578"/>
                  </a:lnTo>
                  <a:lnTo>
                    <a:pt x="110858" y="80323"/>
                  </a:lnTo>
                  <a:lnTo>
                    <a:pt x="110858" y="77069"/>
                  </a:lnTo>
                  <a:lnTo>
                    <a:pt x="110858" y="73806"/>
                  </a:lnTo>
                  <a:lnTo>
                    <a:pt x="110858" y="70544"/>
                  </a:lnTo>
                  <a:lnTo>
                    <a:pt x="110858" y="67282"/>
                  </a:lnTo>
                  <a:lnTo>
                    <a:pt x="110858" y="64011"/>
                  </a:lnTo>
                  <a:lnTo>
                    <a:pt x="110858" y="60741"/>
                  </a:lnTo>
                  <a:lnTo>
                    <a:pt x="110858" y="57471"/>
                  </a:lnTo>
                  <a:lnTo>
                    <a:pt x="110858" y="54193"/>
                  </a:lnTo>
                  <a:lnTo>
                    <a:pt x="110858" y="50907"/>
                  </a:lnTo>
                  <a:lnTo>
                    <a:pt x="110858" y="47621"/>
                  </a:lnTo>
                  <a:lnTo>
                    <a:pt x="110858" y="44328"/>
                  </a:lnTo>
                  <a:lnTo>
                    <a:pt x="110858" y="41034"/>
                  </a:lnTo>
                  <a:lnTo>
                    <a:pt x="110858" y="37732"/>
                  </a:lnTo>
                  <a:lnTo>
                    <a:pt x="110858" y="34431"/>
                  </a:lnTo>
                  <a:lnTo>
                    <a:pt x="110858" y="31536"/>
                  </a:lnTo>
                  <a:lnTo>
                    <a:pt x="114144" y="31536"/>
                  </a:lnTo>
                  <a:lnTo>
                    <a:pt x="118236" y="31536"/>
                  </a:lnTo>
                  <a:lnTo>
                    <a:pt x="122319" y="31536"/>
                  </a:lnTo>
                  <a:lnTo>
                    <a:pt x="126411" y="31536"/>
                  </a:lnTo>
                  <a:lnTo>
                    <a:pt x="130503" y="31536"/>
                  </a:lnTo>
                  <a:lnTo>
                    <a:pt x="134594" y="31536"/>
                  </a:lnTo>
                  <a:lnTo>
                    <a:pt x="138686" y="31536"/>
                  </a:lnTo>
                  <a:lnTo>
                    <a:pt x="142778" y="31536"/>
                  </a:lnTo>
                  <a:lnTo>
                    <a:pt x="146869" y="31536"/>
                  </a:lnTo>
                  <a:lnTo>
                    <a:pt x="150961" y="31536"/>
                  </a:lnTo>
                  <a:lnTo>
                    <a:pt x="155053" y="31536"/>
                  </a:lnTo>
                  <a:lnTo>
                    <a:pt x="159144" y="31536"/>
                  </a:lnTo>
                  <a:lnTo>
                    <a:pt x="163236" y="31536"/>
                  </a:lnTo>
                  <a:lnTo>
                    <a:pt x="167328" y="31536"/>
                  </a:lnTo>
                  <a:lnTo>
                    <a:pt x="171411" y="31536"/>
                  </a:lnTo>
                  <a:lnTo>
                    <a:pt x="175503" y="31536"/>
                  </a:lnTo>
                  <a:lnTo>
                    <a:pt x="179595" y="31536"/>
                  </a:lnTo>
                  <a:lnTo>
                    <a:pt x="184062" y="31536"/>
                  </a:lnTo>
                  <a:lnTo>
                    <a:pt x="184062" y="28767"/>
                  </a:lnTo>
                  <a:lnTo>
                    <a:pt x="184062" y="24785"/>
                  </a:lnTo>
                  <a:lnTo>
                    <a:pt x="184054" y="19308"/>
                  </a:lnTo>
                  <a:lnTo>
                    <a:pt x="184054" y="13801"/>
                  </a:lnTo>
                  <a:lnTo>
                    <a:pt x="184046" y="8950"/>
                  </a:lnTo>
                  <a:lnTo>
                    <a:pt x="184046" y="4092"/>
                  </a:lnTo>
                  <a:lnTo>
                    <a:pt x="184039" y="0"/>
                  </a:lnTo>
                  <a:lnTo>
                    <a:pt x="188169" y="2715"/>
                  </a:lnTo>
                  <a:lnTo>
                    <a:pt x="192300" y="5429"/>
                  </a:lnTo>
                  <a:lnTo>
                    <a:pt x="196431" y="8144"/>
                  </a:lnTo>
                  <a:lnTo>
                    <a:pt x="200562" y="10851"/>
                  </a:lnTo>
                  <a:lnTo>
                    <a:pt x="204692" y="13558"/>
                  </a:lnTo>
                  <a:lnTo>
                    <a:pt x="208823" y="16257"/>
                  </a:lnTo>
                  <a:lnTo>
                    <a:pt x="212946" y="18956"/>
                  </a:lnTo>
                  <a:lnTo>
                    <a:pt x="217077" y="21655"/>
                  </a:lnTo>
                  <a:lnTo>
                    <a:pt x="221208" y="24354"/>
                  </a:lnTo>
                  <a:lnTo>
                    <a:pt x="225338" y="27046"/>
                  </a:lnTo>
                  <a:lnTo>
                    <a:pt x="229469" y="29737"/>
                  </a:lnTo>
                  <a:lnTo>
                    <a:pt x="233600" y="32420"/>
                  </a:lnTo>
                  <a:lnTo>
                    <a:pt x="237731" y="35104"/>
                  </a:lnTo>
                  <a:lnTo>
                    <a:pt x="241862" y="37787"/>
                  </a:lnTo>
                  <a:lnTo>
                    <a:pt x="245992" y="40471"/>
                  </a:lnTo>
                  <a:lnTo>
                    <a:pt x="250115" y="43146"/>
                  </a:lnTo>
                  <a:lnTo>
                    <a:pt x="253573" y="45384"/>
                  </a:lnTo>
                  <a:lnTo>
                    <a:pt x="258885" y="48991"/>
                  </a:lnTo>
                  <a:lnTo>
                    <a:pt x="263837" y="52347"/>
                  </a:lnTo>
                  <a:lnTo>
                    <a:pt x="268727" y="55703"/>
                  </a:lnTo>
                  <a:close/>
                  <a:moveTo>
                    <a:pt x="15115" y="180604"/>
                  </a:moveTo>
                  <a:lnTo>
                    <a:pt x="13707" y="182857"/>
                  </a:lnTo>
                  <a:lnTo>
                    <a:pt x="13081" y="181997"/>
                  </a:lnTo>
                  <a:lnTo>
                    <a:pt x="12838" y="180518"/>
                  </a:lnTo>
                  <a:lnTo>
                    <a:pt x="14090" y="178398"/>
                  </a:lnTo>
                  <a:lnTo>
                    <a:pt x="14685" y="177303"/>
                  </a:lnTo>
                  <a:lnTo>
                    <a:pt x="15772" y="176904"/>
                  </a:lnTo>
                  <a:lnTo>
                    <a:pt x="15115" y="18060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C8D290F0-AB35-67F3-EDA1-311A8AFCF1A6}"/>
                </a:ext>
              </a:extLst>
            </p:cNvPr>
            <p:cNvSpPr>
              <a:spLocks/>
            </p:cNvSpPr>
            <p:nvPr/>
          </p:nvSpPr>
          <p:spPr>
            <a:xfrm>
              <a:off x="5884706" y="4276578"/>
              <a:ext cx="1642" cy="2926"/>
            </a:xfrm>
            <a:custGeom>
              <a:avLst/>
              <a:gdLst>
                <a:gd name="connsiteX0" fmla="*/ 1643 w 1642"/>
                <a:gd name="connsiteY0" fmla="*/ 1580 h 2926"/>
                <a:gd name="connsiteX1" fmla="*/ 1518 w 1642"/>
                <a:gd name="connsiteY1" fmla="*/ 2926 h 2926"/>
                <a:gd name="connsiteX2" fmla="*/ 31 w 1642"/>
                <a:gd name="connsiteY2" fmla="*/ 2511 h 2926"/>
                <a:gd name="connsiteX3" fmla="*/ 0 w 1642"/>
                <a:gd name="connsiteY3" fmla="*/ 1322 h 2926"/>
                <a:gd name="connsiteX4" fmla="*/ 696 w 1642"/>
                <a:gd name="connsiteY4" fmla="*/ 117 h 2926"/>
                <a:gd name="connsiteX5" fmla="*/ 1040 w 1642"/>
                <a:gd name="connsiteY5" fmla="*/ 0 h 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42" h="2926">
                  <a:moveTo>
                    <a:pt x="1643" y="1580"/>
                  </a:moveTo>
                  <a:lnTo>
                    <a:pt x="1518" y="2926"/>
                  </a:lnTo>
                  <a:lnTo>
                    <a:pt x="31" y="2511"/>
                  </a:lnTo>
                  <a:lnTo>
                    <a:pt x="0" y="1322"/>
                  </a:lnTo>
                  <a:lnTo>
                    <a:pt x="696" y="117"/>
                  </a:lnTo>
                  <a:lnTo>
                    <a:pt x="1040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81074F0-1470-C7DA-9AC0-52C8C0952B96}"/>
                </a:ext>
              </a:extLst>
            </p:cNvPr>
            <p:cNvSpPr>
              <a:spLocks/>
            </p:cNvSpPr>
            <p:nvPr/>
          </p:nvSpPr>
          <p:spPr>
            <a:xfrm>
              <a:off x="7562246" y="3803291"/>
              <a:ext cx="8472" cy="6908"/>
            </a:xfrm>
            <a:custGeom>
              <a:avLst/>
              <a:gdLst>
                <a:gd name="connsiteX0" fmla="*/ 2926 w 8472"/>
                <a:gd name="connsiteY0" fmla="*/ 1307 h 6908"/>
                <a:gd name="connsiteX1" fmla="*/ 1612 w 8472"/>
                <a:gd name="connsiteY1" fmla="*/ 1721 h 6908"/>
                <a:gd name="connsiteX2" fmla="*/ 305 w 8472"/>
                <a:gd name="connsiteY2" fmla="*/ 907 h 6908"/>
                <a:gd name="connsiteX3" fmla="*/ 0 w 8472"/>
                <a:gd name="connsiteY3" fmla="*/ 415 h 6908"/>
                <a:gd name="connsiteX4" fmla="*/ 1815 w 8472"/>
                <a:gd name="connsiteY4" fmla="*/ 0 h 6908"/>
                <a:gd name="connsiteX5" fmla="*/ 2707 w 8472"/>
                <a:gd name="connsiteY5" fmla="*/ 368 h 6908"/>
                <a:gd name="connsiteX6" fmla="*/ 3082 w 8472"/>
                <a:gd name="connsiteY6" fmla="*/ 1072 h 6908"/>
                <a:gd name="connsiteX7" fmla="*/ 2926 w 8472"/>
                <a:gd name="connsiteY7" fmla="*/ 1307 h 6908"/>
                <a:gd name="connsiteX8" fmla="*/ 8473 w 8472"/>
                <a:gd name="connsiteY8" fmla="*/ 6032 h 6908"/>
                <a:gd name="connsiteX9" fmla="*/ 7737 w 8472"/>
                <a:gd name="connsiteY9" fmla="*/ 6908 h 6908"/>
                <a:gd name="connsiteX10" fmla="*/ 5625 w 8472"/>
                <a:gd name="connsiteY10" fmla="*/ 6869 h 6908"/>
                <a:gd name="connsiteX11" fmla="*/ 3778 w 8472"/>
                <a:gd name="connsiteY11" fmla="*/ 5500 h 6908"/>
                <a:gd name="connsiteX12" fmla="*/ 3763 w 8472"/>
                <a:gd name="connsiteY12" fmla="*/ 2637 h 6908"/>
                <a:gd name="connsiteX13" fmla="*/ 5891 w 8472"/>
                <a:gd name="connsiteY13" fmla="*/ 3200 h 6908"/>
                <a:gd name="connsiteX14" fmla="*/ 7839 w 8472"/>
                <a:gd name="connsiteY14" fmla="*/ 5117 h 6908"/>
                <a:gd name="connsiteX15" fmla="*/ 8473 w 8472"/>
                <a:gd name="connsiteY15" fmla="*/ 6032 h 6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472" h="6908">
                  <a:moveTo>
                    <a:pt x="2926" y="1307"/>
                  </a:moveTo>
                  <a:lnTo>
                    <a:pt x="1612" y="1721"/>
                  </a:lnTo>
                  <a:lnTo>
                    <a:pt x="305" y="907"/>
                  </a:lnTo>
                  <a:lnTo>
                    <a:pt x="0" y="415"/>
                  </a:lnTo>
                  <a:lnTo>
                    <a:pt x="1815" y="0"/>
                  </a:lnTo>
                  <a:lnTo>
                    <a:pt x="2707" y="368"/>
                  </a:lnTo>
                  <a:lnTo>
                    <a:pt x="3082" y="1072"/>
                  </a:lnTo>
                  <a:lnTo>
                    <a:pt x="2926" y="1307"/>
                  </a:lnTo>
                  <a:close/>
                  <a:moveTo>
                    <a:pt x="8473" y="6032"/>
                  </a:moveTo>
                  <a:lnTo>
                    <a:pt x="7737" y="6908"/>
                  </a:lnTo>
                  <a:lnTo>
                    <a:pt x="5625" y="6869"/>
                  </a:lnTo>
                  <a:lnTo>
                    <a:pt x="3778" y="5500"/>
                  </a:lnTo>
                  <a:lnTo>
                    <a:pt x="3763" y="2637"/>
                  </a:lnTo>
                  <a:lnTo>
                    <a:pt x="5891" y="3200"/>
                  </a:lnTo>
                  <a:lnTo>
                    <a:pt x="7839" y="5117"/>
                  </a:lnTo>
                  <a:lnTo>
                    <a:pt x="8473" y="603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4AD2F318-BD90-3F4D-C928-5A6D86E769B8}"/>
                </a:ext>
              </a:extLst>
            </p:cNvPr>
            <p:cNvSpPr>
              <a:spLocks/>
            </p:cNvSpPr>
            <p:nvPr/>
          </p:nvSpPr>
          <p:spPr>
            <a:xfrm>
              <a:off x="8509390" y="5093845"/>
              <a:ext cx="10412" cy="12173"/>
            </a:xfrm>
            <a:custGeom>
              <a:avLst/>
              <a:gdLst>
                <a:gd name="connsiteX0" fmla="*/ 7323 w 10412"/>
                <a:gd name="connsiteY0" fmla="*/ 11516 h 12173"/>
                <a:gd name="connsiteX1" fmla="*/ 4553 w 10412"/>
                <a:gd name="connsiteY1" fmla="*/ 12174 h 12173"/>
                <a:gd name="connsiteX2" fmla="*/ 1439 w 10412"/>
                <a:gd name="connsiteY2" fmla="*/ 11947 h 12173"/>
                <a:gd name="connsiteX3" fmla="*/ 234 w 10412"/>
                <a:gd name="connsiteY3" fmla="*/ 10703 h 12173"/>
                <a:gd name="connsiteX4" fmla="*/ 0 w 10412"/>
                <a:gd name="connsiteY4" fmla="*/ 10178 h 12173"/>
                <a:gd name="connsiteX5" fmla="*/ 1040 w 10412"/>
                <a:gd name="connsiteY5" fmla="*/ 9686 h 12173"/>
                <a:gd name="connsiteX6" fmla="*/ 978 w 10412"/>
                <a:gd name="connsiteY6" fmla="*/ 8082 h 12173"/>
                <a:gd name="connsiteX7" fmla="*/ 1494 w 10412"/>
                <a:gd name="connsiteY7" fmla="*/ 5547 h 12173"/>
                <a:gd name="connsiteX8" fmla="*/ 2159 w 10412"/>
                <a:gd name="connsiteY8" fmla="*/ 4507 h 12173"/>
                <a:gd name="connsiteX9" fmla="*/ 3700 w 10412"/>
                <a:gd name="connsiteY9" fmla="*/ 3576 h 12173"/>
                <a:gd name="connsiteX10" fmla="*/ 4334 w 10412"/>
                <a:gd name="connsiteY10" fmla="*/ 1534 h 12173"/>
                <a:gd name="connsiteX11" fmla="*/ 5664 w 10412"/>
                <a:gd name="connsiteY11" fmla="*/ 172 h 12173"/>
                <a:gd name="connsiteX12" fmla="*/ 7440 w 10412"/>
                <a:gd name="connsiteY12" fmla="*/ 0 h 12173"/>
                <a:gd name="connsiteX13" fmla="*/ 9208 w 10412"/>
                <a:gd name="connsiteY13" fmla="*/ 2519 h 12173"/>
                <a:gd name="connsiteX14" fmla="*/ 10413 w 10412"/>
                <a:gd name="connsiteY14" fmla="*/ 5171 h 12173"/>
                <a:gd name="connsiteX15" fmla="*/ 10163 w 10412"/>
                <a:gd name="connsiteY15" fmla="*/ 7839 h 12173"/>
                <a:gd name="connsiteX16" fmla="*/ 8942 w 10412"/>
                <a:gd name="connsiteY16" fmla="*/ 8809 h 12173"/>
                <a:gd name="connsiteX17" fmla="*/ 8535 w 10412"/>
                <a:gd name="connsiteY17" fmla="*/ 10350 h 1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12" h="12173">
                  <a:moveTo>
                    <a:pt x="7323" y="11516"/>
                  </a:moveTo>
                  <a:lnTo>
                    <a:pt x="4553" y="12174"/>
                  </a:lnTo>
                  <a:lnTo>
                    <a:pt x="1439" y="11947"/>
                  </a:lnTo>
                  <a:lnTo>
                    <a:pt x="234" y="10703"/>
                  </a:lnTo>
                  <a:lnTo>
                    <a:pt x="0" y="10178"/>
                  </a:lnTo>
                  <a:lnTo>
                    <a:pt x="1040" y="9686"/>
                  </a:lnTo>
                  <a:lnTo>
                    <a:pt x="978" y="8082"/>
                  </a:lnTo>
                  <a:lnTo>
                    <a:pt x="1494" y="5547"/>
                  </a:lnTo>
                  <a:lnTo>
                    <a:pt x="2159" y="4507"/>
                  </a:lnTo>
                  <a:lnTo>
                    <a:pt x="3700" y="3576"/>
                  </a:lnTo>
                  <a:lnTo>
                    <a:pt x="4334" y="1534"/>
                  </a:lnTo>
                  <a:lnTo>
                    <a:pt x="5664" y="172"/>
                  </a:lnTo>
                  <a:lnTo>
                    <a:pt x="7440" y="0"/>
                  </a:lnTo>
                  <a:lnTo>
                    <a:pt x="9208" y="2519"/>
                  </a:lnTo>
                  <a:lnTo>
                    <a:pt x="10413" y="5171"/>
                  </a:lnTo>
                  <a:lnTo>
                    <a:pt x="10163" y="7839"/>
                  </a:lnTo>
                  <a:lnTo>
                    <a:pt x="8942" y="8809"/>
                  </a:lnTo>
                  <a:lnTo>
                    <a:pt x="8535" y="1035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A178EE44-BEE1-E63D-A558-5755951F37C0}"/>
                </a:ext>
              </a:extLst>
            </p:cNvPr>
            <p:cNvSpPr>
              <a:spLocks/>
            </p:cNvSpPr>
            <p:nvPr/>
          </p:nvSpPr>
          <p:spPr>
            <a:xfrm>
              <a:off x="8862102" y="4555914"/>
              <a:ext cx="3199" cy="22249"/>
            </a:xfrm>
            <a:custGeom>
              <a:avLst/>
              <a:gdLst>
                <a:gd name="connsiteX0" fmla="*/ 2863 w 3199"/>
                <a:gd name="connsiteY0" fmla="*/ 1815 h 22249"/>
                <a:gd name="connsiteX1" fmla="*/ 2480 w 3199"/>
                <a:gd name="connsiteY1" fmla="*/ 2018 h 22249"/>
                <a:gd name="connsiteX2" fmla="*/ 2120 w 3199"/>
                <a:gd name="connsiteY2" fmla="*/ 1940 h 22249"/>
                <a:gd name="connsiteX3" fmla="*/ 1995 w 3199"/>
                <a:gd name="connsiteY3" fmla="*/ 1682 h 22249"/>
                <a:gd name="connsiteX4" fmla="*/ 2175 w 3199"/>
                <a:gd name="connsiteY4" fmla="*/ 1306 h 22249"/>
                <a:gd name="connsiteX5" fmla="*/ 2472 w 3199"/>
                <a:gd name="connsiteY5" fmla="*/ 814 h 22249"/>
                <a:gd name="connsiteX6" fmla="*/ 2675 w 3199"/>
                <a:gd name="connsiteY6" fmla="*/ 281 h 22249"/>
                <a:gd name="connsiteX7" fmla="*/ 2973 w 3199"/>
                <a:gd name="connsiteY7" fmla="*/ 0 h 22249"/>
                <a:gd name="connsiteX8" fmla="*/ 3200 w 3199"/>
                <a:gd name="connsiteY8" fmla="*/ 94 h 22249"/>
                <a:gd name="connsiteX9" fmla="*/ 3176 w 3199"/>
                <a:gd name="connsiteY9" fmla="*/ 391 h 22249"/>
                <a:gd name="connsiteX10" fmla="*/ 3067 w 3199"/>
                <a:gd name="connsiteY10" fmla="*/ 798 h 22249"/>
                <a:gd name="connsiteX11" fmla="*/ 2996 w 3199"/>
                <a:gd name="connsiteY11" fmla="*/ 1330 h 22249"/>
                <a:gd name="connsiteX12" fmla="*/ 2863 w 3199"/>
                <a:gd name="connsiteY12" fmla="*/ 1815 h 22249"/>
                <a:gd name="connsiteX13" fmla="*/ 759 w 3199"/>
                <a:gd name="connsiteY13" fmla="*/ 22211 h 22249"/>
                <a:gd name="connsiteX14" fmla="*/ 289 w 3199"/>
                <a:gd name="connsiteY14" fmla="*/ 22250 h 22249"/>
                <a:gd name="connsiteX15" fmla="*/ 0 w 3199"/>
                <a:gd name="connsiteY15" fmla="*/ 21874 h 22249"/>
                <a:gd name="connsiteX16" fmla="*/ 63 w 3199"/>
                <a:gd name="connsiteY16" fmla="*/ 21334 h 22249"/>
                <a:gd name="connsiteX17" fmla="*/ 430 w 3199"/>
                <a:gd name="connsiteY17" fmla="*/ 20951 h 22249"/>
                <a:gd name="connsiteX18" fmla="*/ 1001 w 3199"/>
                <a:gd name="connsiteY18" fmla="*/ 20928 h 22249"/>
                <a:gd name="connsiteX19" fmla="*/ 1330 w 3199"/>
                <a:gd name="connsiteY19" fmla="*/ 21264 h 22249"/>
                <a:gd name="connsiteX20" fmla="*/ 1166 w 3199"/>
                <a:gd name="connsiteY20" fmla="*/ 21788 h 22249"/>
                <a:gd name="connsiteX21" fmla="*/ 759 w 3199"/>
                <a:gd name="connsiteY21" fmla="*/ 22211 h 2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99" h="22249">
                  <a:moveTo>
                    <a:pt x="2863" y="1815"/>
                  </a:moveTo>
                  <a:lnTo>
                    <a:pt x="2480" y="2018"/>
                  </a:lnTo>
                  <a:lnTo>
                    <a:pt x="2120" y="1940"/>
                  </a:lnTo>
                  <a:lnTo>
                    <a:pt x="1995" y="1682"/>
                  </a:lnTo>
                  <a:lnTo>
                    <a:pt x="2175" y="1306"/>
                  </a:lnTo>
                  <a:lnTo>
                    <a:pt x="2472" y="814"/>
                  </a:lnTo>
                  <a:lnTo>
                    <a:pt x="2675" y="281"/>
                  </a:lnTo>
                  <a:lnTo>
                    <a:pt x="2973" y="0"/>
                  </a:lnTo>
                  <a:lnTo>
                    <a:pt x="3200" y="94"/>
                  </a:lnTo>
                  <a:lnTo>
                    <a:pt x="3176" y="391"/>
                  </a:lnTo>
                  <a:lnTo>
                    <a:pt x="3067" y="798"/>
                  </a:lnTo>
                  <a:lnTo>
                    <a:pt x="2996" y="1330"/>
                  </a:lnTo>
                  <a:lnTo>
                    <a:pt x="2863" y="1815"/>
                  </a:lnTo>
                  <a:close/>
                  <a:moveTo>
                    <a:pt x="759" y="22211"/>
                  </a:moveTo>
                  <a:lnTo>
                    <a:pt x="289" y="22250"/>
                  </a:lnTo>
                  <a:lnTo>
                    <a:pt x="0" y="21874"/>
                  </a:lnTo>
                  <a:lnTo>
                    <a:pt x="63" y="21334"/>
                  </a:lnTo>
                  <a:lnTo>
                    <a:pt x="430" y="20951"/>
                  </a:lnTo>
                  <a:lnTo>
                    <a:pt x="1001" y="20928"/>
                  </a:lnTo>
                  <a:lnTo>
                    <a:pt x="1330" y="21264"/>
                  </a:lnTo>
                  <a:lnTo>
                    <a:pt x="1166" y="21788"/>
                  </a:lnTo>
                  <a:lnTo>
                    <a:pt x="759" y="2221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26FE86C-E369-B8F1-DF0F-14B26E7F7FA2}"/>
                </a:ext>
              </a:extLst>
            </p:cNvPr>
            <p:cNvSpPr>
              <a:spLocks/>
            </p:cNvSpPr>
            <p:nvPr/>
          </p:nvSpPr>
          <p:spPr>
            <a:xfrm>
              <a:off x="7968220" y="4854448"/>
              <a:ext cx="70755" cy="173578"/>
            </a:xfrm>
            <a:custGeom>
              <a:avLst/>
              <a:gdLst>
                <a:gd name="connsiteX0" fmla="*/ 50265 w 70755"/>
                <a:gd name="connsiteY0" fmla="*/ 48450 h 173578"/>
                <a:gd name="connsiteX1" fmla="*/ 47347 w 70755"/>
                <a:gd name="connsiteY1" fmla="*/ 48396 h 173578"/>
                <a:gd name="connsiteX2" fmla="*/ 43678 w 70755"/>
                <a:gd name="connsiteY2" fmla="*/ 48685 h 173578"/>
                <a:gd name="connsiteX3" fmla="*/ 42779 w 70755"/>
                <a:gd name="connsiteY3" fmla="*/ 49389 h 173578"/>
                <a:gd name="connsiteX4" fmla="*/ 42505 w 70755"/>
                <a:gd name="connsiteY4" fmla="*/ 50946 h 173578"/>
                <a:gd name="connsiteX5" fmla="*/ 41355 w 70755"/>
                <a:gd name="connsiteY5" fmla="*/ 54154 h 173578"/>
                <a:gd name="connsiteX6" fmla="*/ 40713 w 70755"/>
                <a:gd name="connsiteY6" fmla="*/ 55335 h 173578"/>
                <a:gd name="connsiteX7" fmla="*/ 39360 w 70755"/>
                <a:gd name="connsiteY7" fmla="*/ 57494 h 173578"/>
                <a:gd name="connsiteX8" fmla="*/ 37451 w 70755"/>
                <a:gd name="connsiteY8" fmla="*/ 60538 h 173578"/>
                <a:gd name="connsiteX9" fmla="*/ 37052 w 70755"/>
                <a:gd name="connsiteY9" fmla="*/ 61531 h 173578"/>
                <a:gd name="connsiteX10" fmla="*/ 37115 w 70755"/>
                <a:gd name="connsiteY10" fmla="*/ 62556 h 173578"/>
                <a:gd name="connsiteX11" fmla="*/ 38241 w 70755"/>
                <a:gd name="connsiteY11" fmla="*/ 66695 h 173578"/>
                <a:gd name="connsiteX12" fmla="*/ 39422 w 70755"/>
                <a:gd name="connsiteY12" fmla="*/ 71045 h 173578"/>
                <a:gd name="connsiteX13" fmla="*/ 39798 w 70755"/>
                <a:gd name="connsiteY13" fmla="*/ 72750 h 173578"/>
                <a:gd name="connsiteX14" fmla="*/ 40635 w 70755"/>
                <a:gd name="connsiteY14" fmla="*/ 78539 h 173578"/>
                <a:gd name="connsiteX15" fmla="*/ 41105 w 70755"/>
                <a:gd name="connsiteY15" fmla="*/ 82639 h 173578"/>
                <a:gd name="connsiteX16" fmla="*/ 41175 w 70755"/>
                <a:gd name="connsiteY16" fmla="*/ 85049 h 173578"/>
                <a:gd name="connsiteX17" fmla="*/ 41574 w 70755"/>
                <a:gd name="connsiteY17" fmla="*/ 88272 h 173578"/>
                <a:gd name="connsiteX18" fmla="*/ 42622 w 70755"/>
                <a:gd name="connsiteY18" fmla="*/ 90016 h 173578"/>
                <a:gd name="connsiteX19" fmla="*/ 43725 w 70755"/>
                <a:gd name="connsiteY19" fmla="*/ 91112 h 173578"/>
                <a:gd name="connsiteX20" fmla="*/ 47872 w 70755"/>
                <a:gd name="connsiteY20" fmla="*/ 91769 h 173578"/>
                <a:gd name="connsiteX21" fmla="*/ 49108 w 70755"/>
                <a:gd name="connsiteY21" fmla="*/ 92575 h 173578"/>
                <a:gd name="connsiteX22" fmla="*/ 51455 w 70755"/>
                <a:gd name="connsiteY22" fmla="*/ 94632 h 173578"/>
                <a:gd name="connsiteX23" fmla="*/ 56587 w 70755"/>
                <a:gd name="connsiteY23" fmla="*/ 100328 h 173578"/>
                <a:gd name="connsiteX24" fmla="*/ 59403 w 70755"/>
                <a:gd name="connsiteY24" fmla="*/ 103966 h 173578"/>
                <a:gd name="connsiteX25" fmla="*/ 61884 w 70755"/>
                <a:gd name="connsiteY25" fmla="*/ 107165 h 173578"/>
                <a:gd name="connsiteX26" fmla="*/ 66312 w 70755"/>
                <a:gd name="connsiteY26" fmla="*/ 113119 h 173578"/>
                <a:gd name="connsiteX27" fmla="*/ 69754 w 70755"/>
                <a:gd name="connsiteY27" fmla="*/ 117750 h 173578"/>
                <a:gd name="connsiteX28" fmla="*/ 70184 w 70755"/>
                <a:gd name="connsiteY28" fmla="*/ 122100 h 173578"/>
                <a:gd name="connsiteX29" fmla="*/ 70755 w 70755"/>
                <a:gd name="connsiteY29" fmla="*/ 122734 h 173578"/>
                <a:gd name="connsiteX30" fmla="*/ 69597 w 70755"/>
                <a:gd name="connsiteY30" fmla="*/ 125965 h 173578"/>
                <a:gd name="connsiteX31" fmla="*/ 68838 w 70755"/>
                <a:gd name="connsiteY31" fmla="*/ 131183 h 173578"/>
                <a:gd name="connsiteX32" fmla="*/ 69386 w 70755"/>
                <a:gd name="connsiteY32" fmla="*/ 134649 h 173578"/>
                <a:gd name="connsiteX33" fmla="*/ 69159 w 70755"/>
                <a:gd name="connsiteY33" fmla="*/ 140571 h 173578"/>
                <a:gd name="connsiteX34" fmla="*/ 68526 w 70755"/>
                <a:gd name="connsiteY34" fmla="*/ 146885 h 173578"/>
                <a:gd name="connsiteX35" fmla="*/ 67735 w 70755"/>
                <a:gd name="connsiteY35" fmla="*/ 149146 h 173578"/>
                <a:gd name="connsiteX36" fmla="*/ 66718 w 70755"/>
                <a:gd name="connsiteY36" fmla="*/ 149999 h 173578"/>
                <a:gd name="connsiteX37" fmla="*/ 64309 w 70755"/>
                <a:gd name="connsiteY37" fmla="*/ 150679 h 173578"/>
                <a:gd name="connsiteX38" fmla="*/ 59020 w 70755"/>
                <a:gd name="connsiteY38" fmla="*/ 151469 h 173578"/>
                <a:gd name="connsiteX39" fmla="*/ 58230 w 70755"/>
                <a:gd name="connsiteY39" fmla="*/ 152213 h 173578"/>
                <a:gd name="connsiteX40" fmla="*/ 57549 w 70755"/>
                <a:gd name="connsiteY40" fmla="*/ 153441 h 173578"/>
                <a:gd name="connsiteX41" fmla="*/ 56477 w 70755"/>
                <a:gd name="connsiteY41" fmla="*/ 156359 h 173578"/>
                <a:gd name="connsiteX42" fmla="*/ 55218 w 70755"/>
                <a:gd name="connsiteY42" fmla="*/ 159301 h 173578"/>
                <a:gd name="connsiteX43" fmla="*/ 54819 w 70755"/>
                <a:gd name="connsiteY43" fmla="*/ 160560 h 173578"/>
                <a:gd name="connsiteX44" fmla="*/ 55062 w 70755"/>
                <a:gd name="connsiteY44" fmla="*/ 160858 h 173578"/>
                <a:gd name="connsiteX45" fmla="*/ 56196 w 70755"/>
                <a:gd name="connsiteY45" fmla="*/ 162360 h 173578"/>
                <a:gd name="connsiteX46" fmla="*/ 57323 w 70755"/>
                <a:gd name="connsiteY46" fmla="*/ 166201 h 173578"/>
                <a:gd name="connsiteX47" fmla="*/ 57526 w 70755"/>
                <a:gd name="connsiteY47" fmla="*/ 172796 h 173578"/>
                <a:gd name="connsiteX48" fmla="*/ 57135 w 70755"/>
                <a:gd name="connsiteY48" fmla="*/ 173289 h 173578"/>
                <a:gd name="connsiteX49" fmla="*/ 55570 w 70755"/>
                <a:gd name="connsiteY49" fmla="*/ 173578 h 173578"/>
                <a:gd name="connsiteX50" fmla="*/ 53888 w 70755"/>
                <a:gd name="connsiteY50" fmla="*/ 173492 h 173578"/>
                <a:gd name="connsiteX51" fmla="*/ 53192 w 70755"/>
                <a:gd name="connsiteY51" fmla="*/ 173117 h 173578"/>
                <a:gd name="connsiteX52" fmla="*/ 52566 w 70755"/>
                <a:gd name="connsiteY52" fmla="*/ 172382 h 173578"/>
                <a:gd name="connsiteX53" fmla="*/ 52112 w 70755"/>
                <a:gd name="connsiteY53" fmla="*/ 170973 h 173578"/>
                <a:gd name="connsiteX54" fmla="*/ 53215 w 70755"/>
                <a:gd name="connsiteY54" fmla="*/ 169995 h 173578"/>
                <a:gd name="connsiteX55" fmla="*/ 53606 w 70755"/>
                <a:gd name="connsiteY55" fmla="*/ 168274 h 173578"/>
                <a:gd name="connsiteX56" fmla="*/ 52902 w 70755"/>
                <a:gd name="connsiteY56" fmla="*/ 166803 h 173578"/>
                <a:gd name="connsiteX57" fmla="*/ 51486 w 70755"/>
                <a:gd name="connsiteY57" fmla="*/ 166475 h 173578"/>
                <a:gd name="connsiteX58" fmla="*/ 49687 w 70755"/>
                <a:gd name="connsiteY58" fmla="*/ 165121 h 173578"/>
                <a:gd name="connsiteX59" fmla="*/ 45853 w 70755"/>
                <a:gd name="connsiteY59" fmla="*/ 160717 h 173578"/>
                <a:gd name="connsiteX60" fmla="*/ 42645 w 70755"/>
                <a:gd name="connsiteY60" fmla="*/ 157627 h 173578"/>
                <a:gd name="connsiteX61" fmla="*/ 40784 w 70755"/>
                <a:gd name="connsiteY61" fmla="*/ 155068 h 173578"/>
                <a:gd name="connsiteX62" fmla="*/ 38883 w 70755"/>
                <a:gd name="connsiteY62" fmla="*/ 154051 h 173578"/>
                <a:gd name="connsiteX63" fmla="*/ 38335 w 70755"/>
                <a:gd name="connsiteY63" fmla="*/ 153425 h 173578"/>
                <a:gd name="connsiteX64" fmla="*/ 37873 w 70755"/>
                <a:gd name="connsiteY64" fmla="*/ 152346 h 173578"/>
                <a:gd name="connsiteX65" fmla="*/ 37866 w 70755"/>
                <a:gd name="connsiteY65" fmla="*/ 150789 h 173578"/>
                <a:gd name="connsiteX66" fmla="*/ 38038 w 70755"/>
                <a:gd name="connsiteY66" fmla="*/ 149647 h 173578"/>
                <a:gd name="connsiteX67" fmla="*/ 37443 w 70755"/>
                <a:gd name="connsiteY67" fmla="*/ 148356 h 173578"/>
                <a:gd name="connsiteX68" fmla="*/ 35519 w 70755"/>
                <a:gd name="connsiteY68" fmla="*/ 146369 h 173578"/>
                <a:gd name="connsiteX69" fmla="*/ 34642 w 70755"/>
                <a:gd name="connsiteY69" fmla="*/ 145266 h 173578"/>
                <a:gd name="connsiteX70" fmla="*/ 34595 w 70755"/>
                <a:gd name="connsiteY70" fmla="*/ 143951 h 173578"/>
                <a:gd name="connsiteX71" fmla="*/ 35409 w 70755"/>
                <a:gd name="connsiteY71" fmla="*/ 142684 h 173578"/>
                <a:gd name="connsiteX72" fmla="*/ 37052 w 70755"/>
                <a:gd name="connsiteY72" fmla="*/ 141135 h 173578"/>
                <a:gd name="connsiteX73" fmla="*/ 38296 w 70755"/>
                <a:gd name="connsiteY73" fmla="*/ 137998 h 173578"/>
                <a:gd name="connsiteX74" fmla="*/ 38742 w 70755"/>
                <a:gd name="connsiteY74" fmla="*/ 135971 h 173578"/>
                <a:gd name="connsiteX75" fmla="*/ 41065 w 70755"/>
                <a:gd name="connsiteY75" fmla="*/ 131895 h 173578"/>
                <a:gd name="connsiteX76" fmla="*/ 41386 w 70755"/>
                <a:gd name="connsiteY76" fmla="*/ 128359 h 173578"/>
                <a:gd name="connsiteX77" fmla="*/ 41433 w 70755"/>
                <a:gd name="connsiteY77" fmla="*/ 125535 h 173578"/>
                <a:gd name="connsiteX78" fmla="*/ 41292 w 70755"/>
                <a:gd name="connsiteY78" fmla="*/ 123423 h 173578"/>
                <a:gd name="connsiteX79" fmla="*/ 40698 w 70755"/>
                <a:gd name="connsiteY79" fmla="*/ 119096 h 173578"/>
                <a:gd name="connsiteX80" fmla="*/ 40283 w 70755"/>
                <a:gd name="connsiteY80" fmla="*/ 116108 h 173578"/>
                <a:gd name="connsiteX81" fmla="*/ 37420 w 70755"/>
                <a:gd name="connsiteY81" fmla="*/ 112196 h 173578"/>
                <a:gd name="connsiteX82" fmla="*/ 36489 w 70755"/>
                <a:gd name="connsiteY82" fmla="*/ 111828 h 173578"/>
                <a:gd name="connsiteX83" fmla="*/ 33774 w 70755"/>
                <a:gd name="connsiteY83" fmla="*/ 112172 h 173578"/>
                <a:gd name="connsiteX84" fmla="*/ 31427 w 70755"/>
                <a:gd name="connsiteY84" fmla="*/ 112744 h 173578"/>
                <a:gd name="connsiteX85" fmla="*/ 30277 w 70755"/>
                <a:gd name="connsiteY85" fmla="*/ 113557 h 173578"/>
                <a:gd name="connsiteX86" fmla="*/ 28532 w 70755"/>
                <a:gd name="connsiteY86" fmla="*/ 113596 h 173578"/>
                <a:gd name="connsiteX87" fmla="*/ 23955 w 70755"/>
                <a:gd name="connsiteY87" fmla="*/ 114277 h 173578"/>
                <a:gd name="connsiteX88" fmla="*/ 22516 w 70755"/>
                <a:gd name="connsiteY88" fmla="*/ 114566 h 173578"/>
                <a:gd name="connsiteX89" fmla="*/ 21687 w 70755"/>
                <a:gd name="connsiteY89" fmla="*/ 115271 h 173578"/>
                <a:gd name="connsiteX90" fmla="*/ 21202 w 70755"/>
                <a:gd name="connsiteY90" fmla="*/ 115419 h 173578"/>
                <a:gd name="connsiteX91" fmla="*/ 18323 w 70755"/>
                <a:gd name="connsiteY91" fmla="*/ 112399 h 173578"/>
                <a:gd name="connsiteX92" fmla="*/ 15796 w 70755"/>
                <a:gd name="connsiteY92" fmla="*/ 109137 h 173578"/>
                <a:gd name="connsiteX93" fmla="*/ 12580 w 70755"/>
                <a:gd name="connsiteY93" fmla="*/ 103598 h 173578"/>
                <a:gd name="connsiteX94" fmla="*/ 11665 w 70755"/>
                <a:gd name="connsiteY94" fmla="*/ 102933 h 173578"/>
                <a:gd name="connsiteX95" fmla="*/ 10491 w 70755"/>
                <a:gd name="connsiteY95" fmla="*/ 101306 h 173578"/>
                <a:gd name="connsiteX96" fmla="*/ 9513 w 70755"/>
                <a:gd name="connsiteY96" fmla="*/ 101713 h 173578"/>
                <a:gd name="connsiteX97" fmla="*/ 8168 w 70755"/>
                <a:gd name="connsiteY97" fmla="*/ 102855 h 173578"/>
                <a:gd name="connsiteX98" fmla="*/ 7440 w 70755"/>
                <a:gd name="connsiteY98" fmla="*/ 103167 h 173578"/>
                <a:gd name="connsiteX99" fmla="*/ 7065 w 70755"/>
                <a:gd name="connsiteY99" fmla="*/ 103136 h 173578"/>
                <a:gd name="connsiteX100" fmla="*/ 6822 w 70755"/>
                <a:gd name="connsiteY100" fmla="*/ 102847 h 173578"/>
                <a:gd name="connsiteX101" fmla="*/ 6525 w 70755"/>
                <a:gd name="connsiteY101" fmla="*/ 102119 h 173578"/>
                <a:gd name="connsiteX102" fmla="*/ 5484 w 70755"/>
                <a:gd name="connsiteY102" fmla="*/ 100031 h 173578"/>
                <a:gd name="connsiteX103" fmla="*/ 4319 w 70755"/>
                <a:gd name="connsiteY103" fmla="*/ 98536 h 173578"/>
                <a:gd name="connsiteX104" fmla="*/ 3083 w 70755"/>
                <a:gd name="connsiteY104" fmla="*/ 97957 h 173578"/>
                <a:gd name="connsiteX105" fmla="*/ 2073 w 70755"/>
                <a:gd name="connsiteY105" fmla="*/ 97269 h 173578"/>
                <a:gd name="connsiteX106" fmla="*/ 2519 w 70755"/>
                <a:gd name="connsiteY106" fmla="*/ 96604 h 173578"/>
                <a:gd name="connsiteX107" fmla="*/ 2989 w 70755"/>
                <a:gd name="connsiteY107" fmla="*/ 96126 h 173578"/>
                <a:gd name="connsiteX108" fmla="*/ 2785 w 70755"/>
                <a:gd name="connsiteY108" fmla="*/ 95634 h 173578"/>
                <a:gd name="connsiteX109" fmla="*/ 2222 w 70755"/>
                <a:gd name="connsiteY109" fmla="*/ 94914 h 173578"/>
                <a:gd name="connsiteX110" fmla="*/ 32 w 70755"/>
                <a:gd name="connsiteY110" fmla="*/ 93873 h 173578"/>
                <a:gd name="connsiteX111" fmla="*/ 0 w 70755"/>
                <a:gd name="connsiteY111" fmla="*/ 93427 h 173578"/>
                <a:gd name="connsiteX112" fmla="*/ 1932 w 70755"/>
                <a:gd name="connsiteY112" fmla="*/ 92528 h 173578"/>
                <a:gd name="connsiteX113" fmla="*/ 3153 w 70755"/>
                <a:gd name="connsiteY113" fmla="*/ 91456 h 173578"/>
                <a:gd name="connsiteX114" fmla="*/ 3982 w 70755"/>
                <a:gd name="connsiteY114" fmla="*/ 90431 h 173578"/>
                <a:gd name="connsiteX115" fmla="*/ 5031 w 70755"/>
                <a:gd name="connsiteY115" fmla="*/ 88186 h 173578"/>
                <a:gd name="connsiteX116" fmla="*/ 5883 w 70755"/>
                <a:gd name="connsiteY116" fmla="*/ 85948 h 173578"/>
                <a:gd name="connsiteX117" fmla="*/ 6525 w 70755"/>
                <a:gd name="connsiteY117" fmla="*/ 85221 h 173578"/>
                <a:gd name="connsiteX118" fmla="*/ 6744 w 70755"/>
                <a:gd name="connsiteY118" fmla="*/ 83742 h 173578"/>
                <a:gd name="connsiteX119" fmla="*/ 6595 w 70755"/>
                <a:gd name="connsiteY119" fmla="*/ 82076 h 173578"/>
                <a:gd name="connsiteX120" fmla="*/ 7026 w 70755"/>
                <a:gd name="connsiteY120" fmla="*/ 79948 h 173578"/>
                <a:gd name="connsiteX121" fmla="*/ 7229 w 70755"/>
                <a:gd name="connsiteY121" fmla="*/ 77937 h 173578"/>
                <a:gd name="connsiteX122" fmla="*/ 6580 w 70755"/>
                <a:gd name="connsiteY122" fmla="*/ 77155 h 173578"/>
                <a:gd name="connsiteX123" fmla="*/ 6032 w 70755"/>
                <a:gd name="connsiteY123" fmla="*/ 75801 h 173578"/>
                <a:gd name="connsiteX124" fmla="*/ 6681 w 70755"/>
                <a:gd name="connsiteY124" fmla="*/ 73501 h 173578"/>
                <a:gd name="connsiteX125" fmla="*/ 7698 w 70755"/>
                <a:gd name="connsiteY125" fmla="*/ 71913 h 173578"/>
                <a:gd name="connsiteX126" fmla="*/ 12572 w 70755"/>
                <a:gd name="connsiteY126" fmla="*/ 70262 h 173578"/>
                <a:gd name="connsiteX127" fmla="*/ 15968 w 70755"/>
                <a:gd name="connsiteY127" fmla="*/ 68768 h 173578"/>
                <a:gd name="connsiteX128" fmla="*/ 16687 w 70755"/>
                <a:gd name="connsiteY128" fmla="*/ 68119 h 173578"/>
                <a:gd name="connsiteX129" fmla="*/ 17838 w 70755"/>
                <a:gd name="connsiteY129" fmla="*/ 66843 h 173578"/>
                <a:gd name="connsiteX130" fmla="*/ 18479 w 70755"/>
                <a:gd name="connsiteY130" fmla="*/ 65600 h 173578"/>
                <a:gd name="connsiteX131" fmla="*/ 18018 w 70755"/>
                <a:gd name="connsiteY131" fmla="*/ 65232 h 173578"/>
                <a:gd name="connsiteX132" fmla="*/ 15350 w 70755"/>
                <a:gd name="connsiteY132" fmla="*/ 65200 h 173578"/>
                <a:gd name="connsiteX133" fmla="*/ 14692 w 70755"/>
                <a:gd name="connsiteY133" fmla="*/ 64723 h 173578"/>
                <a:gd name="connsiteX134" fmla="*/ 12768 w 70755"/>
                <a:gd name="connsiteY134" fmla="*/ 60350 h 173578"/>
                <a:gd name="connsiteX135" fmla="*/ 13832 w 70755"/>
                <a:gd name="connsiteY135" fmla="*/ 55343 h 173578"/>
                <a:gd name="connsiteX136" fmla="*/ 13926 w 70755"/>
                <a:gd name="connsiteY136" fmla="*/ 53379 h 173578"/>
                <a:gd name="connsiteX137" fmla="*/ 13903 w 70755"/>
                <a:gd name="connsiteY137" fmla="*/ 50938 h 173578"/>
                <a:gd name="connsiteX138" fmla="*/ 13566 w 70755"/>
                <a:gd name="connsiteY138" fmla="*/ 49162 h 173578"/>
                <a:gd name="connsiteX139" fmla="*/ 12721 w 70755"/>
                <a:gd name="connsiteY139" fmla="*/ 48419 h 173578"/>
                <a:gd name="connsiteX140" fmla="*/ 12205 w 70755"/>
                <a:gd name="connsiteY140" fmla="*/ 47465 h 173578"/>
                <a:gd name="connsiteX141" fmla="*/ 12345 w 70755"/>
                <a:gd name="connsiteY141" fmla="*/ 44860 h 173578"/>
                <a:gd name="connsiteX142" fmla="*/ 13128 w 70755"/>
                <a:gd name="connsiteY142" fmla="*/ 44547 h 173578"/>
                <a:gd name="connsiteX143" fmla="*/ 14818 w 70755"/>
                <a:gd name="connsiteY143" fmla="*/ 41104 h 173578"/>
                <a:gd name="connsiteX144" fmla="*/ 15569 w 70755"/>
                <a:gd name="connsiteY144" fmla="*/ 39078 h 173578"/>
                <a:gd name="connsiteX145" fmla="*/ 14669 w 70755"/>
                <a:gd name="connsiteY145" fmla="*/ 37459 h 173578"/>
                <a:gd name="connsiteX146" fmla="*/ 13675 w 70755"/>
                <a:gd name="connsiteY146" fmla="*/ 35151 h 173578"/>
                <a:gd name="connsiteX147" fmla="*/ 13222 w 70755"/>
                <a:gd name="connsiteY147" fmla="*/ 33680 h 173578"/>
                <a:gd name="connsiteX148" fmla="*/ 12971 w 70755"/>
                <a:gd name="connsiteY148" fmla="*/ 33195 h 173578"/>
                <a:gd name="connsiteX149" fmla="*/ 13660 w 70755"/>
                <a:gd name="connsiteY149" fmla="*/ 32287 h 173578"/>
                <a:gd name="connsiteX150" fmla="*/ 14802 w 70755"/>
                <a:gd name="connsiteY150" fmla="*/ 31411 h 173578"/>
                <a:gd name="connsiteX151" fmla="*/ 16085 w 70755"/>
                <a:gd name="connsiteY151" fmla="*/ 31169 h 173578"/>
                <a:gd name="connsiteX152" fmla="*/ 17438 w 70755"/>
                <a:gd name="connsiteY152" fmla="*/ 30754 h 173578"/>
                <a:gd name="connsiteX153" fmla="*/ 21702 w 70755"/>
                <a:gd name="connsiteY153" fmla="*/ 26482 h 173578"/>
                <a:gd name="connsiteX154" fmla="*/ 21757 w 70755"/>
                <a:gd name="connsiteY154" fmla="*/ 25653 h 173578"/>
                <a:gd name="connsiteX155" fmla="*/ 20983 w 70755"/>
                <a:gd name="connsiteY155" fmla="*/ 24221 h 173578"/>
                <a:gd name="connsiteX156" fmla="*/ 19387 w 70755"/>
                <a:gd name="connsiteY156" fmla="*/ 22062 h 173578"/>
                <a:gd name="connsiteX157" fmla="*/ 19035 w 70755"/>
                <a:gd name="connsiteY157" fmla="*/ 21186 h 173578"/>
                <a:gd name="connsiteX158" fmla="*/ 18847 w 70755"/>
                <a:gd name="connsiteY158" fmla="*/ 18589 h 173578"/>
                <a:gd name="connsiteX159" fmla="*/ 18213 w 70755"/>
                <a:gd name="connsiteY159" fmla="*/ 17814 h 173578"/>
                <a:gd name="connsiteX160" fmla="*/ 15874 w 70755"/>
                <a:gd name="connsiteY160" fmla="*/ 16069 h 173578"/>
                <a:gd name="connsiteX161" fmla="*/ 14074 w 70755"/>
                <a:gd name="connsiteY161" fmla="*/ 14231 h 173578"/>
                <a:gd name="connsiteX162" fmla="*/ 14638 w 70755"/>
                <a:gd name="connsiteY162" fmla="*/ 12369 h 173578"/>
                <a:gd name="connsiteX163" fmla="*/ 14943 w 70755"/>
                <a:gd name="connsiteY163" fmla="*/ 10335 h 173578"/>
                <a:gd name="connsiteX164" fmla="*/ 14051 w 70755"/>
                <a:gd name="connsiteY164" fmla="*/ 9216 h 173578"/>
                <a:gd name="connsiteX165" fmla="*/ 12729 w 70755"/>
                <a:gd name="connsiteY165" fmla="*/ 8058 h 173578"/>
                <a:gd name="connsiteX166" fmla="*/ 11908 w 70755"/>
                <a:gd name="connsiteY166" fmla="*/ 6368 h 173578"/>
                <a:gd name="connsiteX167" fmla="*/ 11532 w 70755"/>
                <a:gd name="connsiteY167" fmla="*/ 5109 h 173578"/>
                <a:gd name="connsiteX168" fmla="*/ 10491 w 70755"/>
                <a:gd name="connsiteY168" fmla="*/ 4608 h 173578"/>
                <a:gd name="connsiteX169" fmla="*/ 9529 w 70755"/>
                <a:gd name="connsiteY169" fmla="*/ 4592 h 173578"/>
                <a:gd name="connsiteX170" fmla="*/ 8825 w 70755"/>
                <a:gd name="connsiteY170" fmla="*/ 5375 h 173578"/>
                <a:gd name="connsiteX171" fmla="*/ 8066 w 70755"/>
                <a:gd name="connsiteY171" fmla="*/ 5304 h 173578"/>
                <a:gd name="connsiteX172" fmla="*/ 7143 w 70755"/>
                <a:gd name="connsiteY172" fmla="*/ 5031 h 173578"/>
                <a:gd name="connsiteX173" fmla="*/ 6838 w 70755"/>
                <a:gd name="connsiteY173" fmla="*/ 3943 h 173578"/>
                <a:gd name="connsiteX174" fmla="*/ 6783 w 70755"/>
                <a:gd name="connsiteY174" fmla="*/ 2770 h 173578"/>
                <a:gd name="connsiteX175" fmla="*/ 6149 w 70755"/>
                <a:gd name="connsiteY175" fmla="*/ 1971 h 173578"/>
                <a:gd name="connsiteX176" fmla="*/ 5539 w 70755"/>
                <a:gd name="connsiteY176" fmla="*/ 860 h 173578"/>
                <a:gd name="connsiteX177" fmla="*/ 5461 w 70755"/>
                <a:gd name="connsiteY177" fmla="*/ 274 h 173578"/>
                <a:gd name="connsiteX178" fmla="*/ 5844 w 70755"/>
                <a:gd name="connsiteY178" fmla="*/ 102 h 173578"/>
                <a:gd name="connsiteX179" fmla="*/ 6650 w 70755"/>
                <a:gd name="connsiteY179" fmla="*/ 0 h 173578"/>
                <a:gd name="connsiteX180" fmla="*/ 10084 w 70755"/>
                <a:gd name="connsiteY180" fmla="*/ 2230 h 173578"/>
                <a:gd name="connsiteX181" fmla="*/ 12165 w 70755"/>
                <a:gd name="connsiteY181" fmla="*/ 2331 h 173578"/>
                <a:gd name="connsiteX182" fmla="*/ 14481 w 70755"/>
                <a:gd name="connsiteY182" fmla="*/ 2746 h 173578"/>
                <a:gd name="connsiteX183" fmla="*/ 16461 w 70755"/>
                <a:gd name="connsiteY183" fmla="*/ 4710 h 173578"/>
                <a:gd name="connsiteX184" fmla="*/ 17485 w 70755"/>
                <a:gd name="connsiteY184" fmla="*/ 4968 h 173578"/>
                <a:gd name="connsiteX185" fmla="*/ 18792 w 70755"/>
                <a:gd name="connsiteY185" fmla="*/ 4694 h 173578"/>
                <a:gd name="connsiteX186" fmla="*/ 22532 w 70755"/>
                <a:gd name="connsiteY186" fmla="*/ 4491 h 173578"/>
                <a:gd name="connsiteX187" fmla="*/ 24034 w 70755"/>
                <a:gd name="connsiteY187" fmla="*/ 4772 h 173578"/>
                <a:gd name="connsiteX188" fmla="*/ 25966 w 70755"/>
                <a:gd name="connsiteY188" fmla="*/ 5922 h 173578"/>
                <a:gd name="connsiteX189" fmla="*/ 26725 w 70755"/>
                <a:gd name="connsiteY189" fmla="*/ 6079 h 173578"/>
                <a:gd name="connsiteX190" fmla="*/ 27938 w 70755"/>
                <a:gd name="connsiteY190" fmla="*/ 6126 h 173578"/>
                <a:gd name="connsiteX191" fmla="*/ 28149 w 70755"/>
                <a:gd name="connsiteY191" fmla="*/ 5813 h 173578"/>
                <a:gd name="connsiteX192" fmla="*/ 28274 w 70755"/>
                <a:gd name="connsiteY192" fmla="*/ 5132 h 173578"/>
                <a:gd name="connsiteX193" fmla="*/ 28063 w 70755"/>
                <a:gd name="connsiteY193" fmla="*/ 3755 h 173578"/>
                <a:gd name="connsiteX194" fmla="*/ 28337 w 70755"/>
                <a:gd name="connsiteY194" fmla="*/ 3012 h 173578"/>
                <a:gd name="connsiteX195" fmla="*/ 29072 w 70755"/>
                <a:gd name="connsiteY195" fmla="*/ 2206 h 173578"/>
                <a:gd name="connsiteX196" fmla="*/ 31114 w 70755"/>
                <a:gd name="connsiteY196" fmla="*/ 3145 h 173578"/>
                <a:gd name="connsiteX197" fmla="*/ 36215 w 70755"/>
                <a:gd name="connsiteY197" fmla="*/ 7432 h 173578"/>
                <a:gd name="connsiteX198" fmla="*/ 36371 w 70755"/>
                <a:gd name="connsiteY198" fmla="*/ 7988 h 173578"/>
                <a:gd name="connsiteX199" fmla="*/ 39626 w 70755"/>
                <a:gd name="connsiteY199" fmla="*/ 12244 h 173578"/>
                <a:gd name="connsiteX200" fmla="*/ 40682 w 70755"/>
                <a:gd name="connsiteY200" fmla="*/ 14043 h 173578"/>
                <a:gd name="connsiteX201" fmla="*/ 40682 w 70755"/>
                <a:gd name="connsiteY201" fmla="*/ 14997 h 173578"/>
                <a:gd name="connsiteX202" fmla="*/ 41683 w 70755"/>
                <a:gd name="connsiteY202" fmla="*/ 18722 h 173578"/>
                <a:gd name="connsiteX203" fmla="*/ 41902 w 70755"/>
                <a:gd name="connsiteY203" fmla="*/ 20466 h 173578"/>
                <a:gd name="connsiteX204" fmla="*/ 41676 w 70755"/>
                <a:gd name="connsiteY204" fmla="*/ 21796 h 173578"/>
                <a:gd name="connsiteX205" fmla="*/ 41715 w 70755"/>
                <a:gd name="connsiteY205" fmla="*/ 22860 h 173578"/>
                <a:gd name="connsiteX206" fmla="*/ 42106 w 70755"/>
                <a:gd name="connsiteY206" fmla="*/ 24378 h 173578"/>
                <a:gd name="connsiteX207" fmla="*/ 41973 w 70755"/>
                <a:gd name="connsiteY207" fmla="*/ 25019 h 173578"/>
                <a:gd name="connsiteX208" fmla="*/ 43131 w 70755"/>
                <a:gd name="connsiteY208" fmla="*/ 27249 h 173578"/>
                <a:gd name="connsiteX209" fmla="*/ 43686 w 70755"/>
                <a:gd name="connsiteY209" fmla="*/ 29127 h 173578"/>
                <a:gd name="connsiteX210" fmla="*/ 43803 w 70755"/>
                <a:gd name="connsiteY210" fmla="*/ 30957 h 173578"/>
                <a:gd name="connsiteX211" fmla="*/ 43475 w 70755"/>
                <a:gd name="connsiteY211" fmla="*/ 32749 h 173578"/>
                <a:gd name="connsiteX212" fmla="*/ 42450 w 70755"/>
                <a:gd name="connsiteY212" fmla="*/ 35354 h 173578"/>
                <a:gd name="connsiteX213" fmla="*/ 42278 w 70755"/>
                <a:gd name="connsiteY213" fmla="*/ 36402 h 173578"/>
                <a:gd name="connsiteX214" fmla="*/ 42505 w 70755"/>
                <a:gd name="connsiteY214" fmla="*/ 37357 h 173578"/>
                <a:gd name="connsiteX215" fmla="*/ 43170 w 70755"/>
                <a:gd name="connsiteY215" fmla="*/ 38397 h 173578"/>
                <a:gd name="connsiteX216" fmla="*/ 44273 w 70755"/>
                <a:gd name="connsiteY216" fmla="*/ 39516 h 173578"/>
                <a:gd name="connsiteX217" fmla="*/ 45102 w 70755"/>
                <a:gd name="connsiteY217" fmla="*/ 40862 h 173578"/>
                <a:gd name="connsiteX218" fmla="*/ 45666 w 70755"/>
                <a:gd name="connsiteY218" fmla="*/ 42450 h 173578"/>
                <a:gd name="connsiteX219" fmla="*/ 46143 w 70755"/>
                <a:gd name="connsiteY219" fmla="*/ 43170 h 173578"/>
                <a:gd name="connsiteX220" fmla="*/ 46737 w 70755"/>
                <a:gd name="connsiteY220" fmla="*/ 43154 h 173578"/>
                <a:gd name="connsiteX221" fmla="*/ 47833 w 70755"/>
                <a:gd name="connsiteY221" fmla="*/ 43397 h 173578"/>
                <a:gd name="connsiteX222" fmla="*/ 48709 w 70755"/>
                <a:gd name="connsiteY222" fmla="*/ 44327 h 173578"/>
                <a:gd name="connsiteX223" fmla="*/ 49726 w 70755"/>
                <a:gd name="connsiteY223" fmla="*/ 45884 h 173578"/>
                <a:gd name="connsiteX224" fmla="*/ 50062 w 70755"/>
                <a:gd name="connsiteY224" fmla="*/ 47676 h 173578"/>
                <a:gd name="connsiteX225" fmla="*/ 50265 w 70755"/>
                <a:gd name="connsiteY225" fmla="*/ 48450 h 173578"/>
                <a:gd name="connsiteX226" fmla="*/ 43287 w 70755"/>
                <a:gd name="connsiteY226" fmla="*/ 58167 h 173578"/>
                <a:gd name="connsiteX227" fmla="*/ 42849 w 70755"/>
                <a:gd name="connsiteY227" fmla="*/ 59349 h 173578"/>
                <a:gd name="connsiteX228" fmla="*/ 41942 w 70755"/>
                <a:gd name="connsiteY228" fmla="*/ 59333 h 173578"/>
                <a:gd name="connsiteX229" fmla="*/ 41089 w 70755"/>
                <a:gd name="connsiteY229" fmla="*/ 58284 h 173578"/>
                <a:gd name="connsiteX230" fmla="*/ 41362 w 70755"/>
                <a:gd name="connsiteY230" fmla="*/ 57471 h 173578"/>
                <a:gd name="connsiteX231" fmla="*/ 42184 w 70755"/>
                <a:gd name="connsiteY231" fmla="*/ 57221 h 173578"/>
                <a:gd name="connsiteX232" fmla="*/ 42904 w 70755"/>
                <a:gd name="connsiteY232" fmla="*/ 57526 h 173578"/>
                <a:gd name="connsiteX233" fmla="*/ 43287 w 70755"/>
                <a:gd name="connsiteY233" fmla="*/ 58167 h 173578"/>
                <a:gd name="connsiteX234" fmla="*/ 44993 w 70755"/>
                <a:gd name="connsiteY234" fmla="*/ 60327 h 173578"/>
                <a:gd name="connsiteX235" fmla="*/ 44218 w 70755"/>
                <a:gd name="connsiteY235" fmla="*/ 60507 h 173578"/>
                <a:gd name="connsiteX236" fmla="*/ 43733 w 70755"/>
                <a:gd name="connsiteY236" fmla="*/ 60107 h 173578"/>
                <a:gd name="connsiteX237" fmla="*/ 43851 w 70755"/>
                <a:gd name="connsiteY237" fmla="*/ 58918 h 173578"/>
                <a:gd name="connsiteX238" fmla="*/ 44124 w 70755"/>
                <a:gd name="connsiteY238" fmla="*/ 58058 h 173578"/>
                <a:gd name="connsiteX239" fmla="*/ 44891 w 70755"/>
                <a:gd name="connsiteY239" fmla="*/ 57925 h 173578"/>
                <a:gd name="connsiteX240" fmla="*/ 45423 w 70755"/>
                <a:gd name="connsiteY240" fmla="*/ 58151 h 173578"/>
                <a:gd name="connsiteX241" fmla="*/ 45791 w 70755"/>
                <a:gd name="connsiteY241" fmla="*/ 58543 h 173578"/>
                <a:gd name="connsiteX242" fmla="*/ 45798 w 70755"/>
                <a:gd name="connsiteY242" fmla="*/ 59176 h 173578"/>
                <a:gd name="connsiteX243" fmla="*/ 45572 w 70755"/>
                <a:gd name="connsiteY243" fmla="*/ 59826 h 173578"/>
                <a:gd name="connsiteX244" fmla="*/ 44993 w 70755"/>
                <a:gd name="connsiteY244" fmla="*/ 60327 h 17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</a:cxnLst>
              <a:rect l="l" t="t" r="r" b="b"/>
              <a:pathLst>
                <a:path w="70755" h="173578">
                  <a:moveTo>
                    <a:pt x="50265" y="48450"/>
                  </a:moveTo>
                  <a:lnTo>
                    <a:pt x="47347" y="48396"/>
                  </a:lnTo>
                  <a:lnTo>
                    <a:pt x="43678" y="48685"/>
                  </a:lnTo>
                  <a:lnTo>
                    <a:pt x="42779" y="49389"/>
                  </a:lnTo>
                  <a:lnTo>
                    <a:pt x="42505" y="50946"/>
                  </a:lnTo>
                  <a:lnTo>
                    <a:pt x="41355" y="54154"/>
                  </a:lnTo>
                  <a:lnTo>
                    <a:pt x="40713" y="55335"/>
                  </a:lnTo>
                  <a:lnTo>
                    <a:pt x="39360" y="57494"/>
                  </a:lnTo>
                  <a:lnTo>
                    <a:pt x="37451" y="60538"/>
                  </a:lnTo>
                  <a:lnTo>
                    <a:pt x="37052" y="61531"/>
                  </a:lnTo>
                  <a:lnTo>
                    <a:pt x="37115" y="62556"/>
                  </a:lnTo>
                  <a:lnTo>
                    <a:pt x="38241" y="66695"/>
                  </a:lnTo>
                  <a:lnTo>
                    <a:pt x="39422" y="71045"/>
                  </a:lnTo>
                  <a:lnTo>
                    <a:pt x="39798" y="72750"/>
                  </a:lnTo>
                  <a:lnTo>
                    <a:pt x="40635" y="78539"/>
                  </a:lnTo>
                  <a:lnTo>
                    <a:pt x="41105" y="82639"/>
                  </a:lnTo>
                  <a:lnTo>
                    <a:pt x="41175" y="85049"/>
                  </a:lnTo>
                  <a:lnTo>
                    <a:pt x="41574" y="88272"/>
                  </a:lnTo>
                  <a:lnTo>
                    <a:pt x="42622" y="90016"/>
                  </a:lnTo>
                  <a:lnTo>
                    <a:pt x="43725" y="91112"/>
                  </a:lnTo>
                  <a:lnTo>
                    <a:pt x="47872" y="91769"/>
                  </a:lnTo>
                  <a:lnTo>
                    <a:pt x="49108" y="92575"/>
                  </a:lnTo>
                  <a:lnTo>
                    <a:pt x="51455" y="94632"/>
                  </a:lnTo>
                  <a:lnTo>
                    <a:pt x="56587" y="100328"/>
                  </a:lnTo>
                  <a:lnTo>
                    <a:pt x="59403" y="103966"/>
                  </a:lnTo>
                  <a:lnTo>
                    <a:pt x="61884" y="107165"/>
                  </a:lnTo>
                  <a:lnTo>
                    <a:pt x="66312" y="113119"/>
                  </a:lnTo>
                  <a:lnTo>
                    <a:pt x="69754" y="117750"/>
                  </a:lnTo>
                  <a:lnTo>
                    <a:pt x="70184" y="122100"/>
                  </a:lnTo>
                  <a:lnTo>
                    <a:pt x="70755" y="122734"/>
                  </a:lnTo>
                  <a:lnTo>
                    <a:pt x="69597" y="125965"/>
                  </a:lnTo>
                  <a:lnTo>
                    <a:pt x="68838" y="131183"/>
                  </a:lnTo>
                  <a:lnTo>
                    <a:pt x="69386" y="134649"/>
                  </a:lnTo>
                  <a:lnTo>
                    <a:pt x="69159" y="140571"/>
                  </a:lnTo>
                  <a:lnTo>
                    <a:pt x="68526" y="146885"/>
                  </a:lnTo>
                  <a:lnTo>
                    <a:pt x="67735" y="149146"/>
                  </a:lnTo>
                  <a:lnTo>
                    <a:pt x="66718" y="149999"/>
                  </a:lnTo>
                  <a:lnTo>
                    <a:pt x="64309" y="150679"/>
                  </a:lnTo>
                  <a:lnTo>
                    <a:pt x="59020" y="151469"/>
                  </a:lnTo>
                  <a:lnTo>
                    <a:pt x="58230" y="152213"/>
                  </a:lnTo>
                  <a:lnTo>
                    <a:pt x="57549" y="153441"/>
                  </a:lnTo>
                  <a:lnTo>
                    <a:pt x="56477" y="156359"/>
                  </a:lnTo>
                  <a:lnTo>
                    <a:pt x="55218" y="159301"/>
                  </a:lnTo>
                  <a:lnTo>
                    <a:pt x="54819" y="160560"/>
                  </a:lnTo>
                  <a:lnTo>
                    <a:pt x="55062" y="160858"/>
                  </a:lnTo>
                  <a:lnTo>
                    <a:pt x="56196" y="162360"/>
                  </a:lnTo>
                  <a:lnTo>
                    <a:pt x="57323" y="166201"/>
                  </a:lnTo>
                  <a:lnTo>
                    <a:pt x="57526" y="172796"/>
                  </a:lnTo>
                  <a:lnTo>
                    <a:pt x="57135" y="173289"/>
                  </a:lnTo>
                  <a:lnTo>
                    <a:pt x="55570" y="173578"/>
                  </a:lnTo>
                  <a:lnTo>
                    <a:pt x="53888" y="173492"/>
                  </a:lnTo>
                  <a:lnTo>
                    <a:pt x="53192" y="173117"/>
                  </a:lnTo>
                  <a:lnTo>
                    <a:pt x="52566" y="172382"/>
                  </a:lnTo>
                  <a:lnTo>
                    <a:pt x="52112" y="170973"/>
                  </a:lnTo>
                  <a:lnTo>
                    <a:pt x="53215" y="169995"/>
                  </a:lnTo>
                  <a:lnTo>
                    <a:pt x="53606" y="168274"/>
                  </a:lnTo>
                  <a:lnTo>
                    <a:pt x="52902" y="166803"/>
                  </a:lnTo>
                  <a:lnTo>
                    <a:pt x="51486" y="166475"/>
                  </a:lnTo>
                  <a:lnTo>
                    <a:pt x="49687" y="165121"/>
                  </a:lnTo>
                  <a:lnTo>
                    <a:pt x="45853" y="160717"/>
                  </a:lnTo>
                  <a:lnTo>
                    <a:pt x="42645" y="157627"/>
                  </a:lnTo>
                  <a:lnTo>
                    <a:pt x="40784" y="155068"/>
                  </a:lnTo>
                  <a:lnTo>
                    <a:pt x="38883" y="154051"/>
                  </a:lnTo>
                  <a:lnTo>
                    <a:pt x="38335" y="153425"/>
                  </a:lnTo>
                  <a:lnTo>
                    <a:pt x="37873" y="152346"/>
                  </a:lnTo>
                  <a:lnTo>
                    <a:pt x="37866" y="150789"/>
                  </a:lnTo>
                  <a:lnTo>
                    <a:pt x="38038" y="149647"/>
                  </a:lnTo>
                  <a:lnTo>
                    <a:pt x="37443" y="148356"/>
                  </a:lnTo>
                  <a:lnTo>
                    <a:pt x="35519" y="146369"/>
                  </a:lnTo>
                  <a:lnTo>
                    <a:pt x="34642" y="145266"/>
                  </a:lnTo>
                  <a:lnTo>
                    <a:pt x="34595" y="143951"/>
                  </a:lnTo>
                  <a:lnTo>
                    <a:pt x="35409" y="142684"/>
                  </a:lnTo>
                  <a:lnTo>
                    <a:pt x="37052" y="141135"/>
                  </a:lnTo>
                  <a:lnTo>
                    <a:pt x="38296" y="137998"/>
                  </a:lnTo>
                  <a:lnTo>
                    <a:pt x="38742" y="135971"/>
                  </a:lnTo>
                  <a:lnTo>
                    <a:pt x="41065" y="131895"/>
                  </a:lnTo>
                  <a:lnTo>
                    <a:pt x="41386" y="128359"/>
                  </a:lnTo>
                  <a:lnTo>
                    <a:pt x="41433" y="125535"/>
                  </a:lnTo>
                  <a:lnTo>
                    <a:pt x="41292" y="123423"/>
                  </a:lnTo>
                  <a:lnTo>
                    <a:pt x="40698" y="119096"/>
                  </a:lnTo>
                  <a:lnTo>
                    <a:pt x="40283" y="116108"/>
                  </a:lnTo>
                  <a:lnTo>
                    <a:pt x="37420" y="112196"/>
                  </a:lnTo>
                  <a:lnTo>
                    <a:pt x="36489" y="111828"/>
                  </a:lnTo>
                  <a:lnTo>
                    <a:pt x="33774" y="112172"/>
                  </a:lnTo>
                  <a:lnTo>
                    <a:pt x="31427" y="112744"/>
                  </a:lnTo>
                  <a:lnTo>
                    <a:pt x="30277" y="113557"/>
                  </a:lnTo>
                  <a:lnTo>
                    <a:pt x="28532" y="113596"/>
                  </a:lnTo>
                  <a:lnTo>
                    <a:pt x="23955" y="114277"/>
                  </a:lnTo>
                  <a:lnTo>
                    <a:pt x="22516" y="114566"/>
                  </a:lnTo>
                  <a:lnTo>
                    <a:pt x="21687" y="115271"/>
                  </a:lnTo>
                  <a:lnTo>
                    <a:pt x="21202" y="115419"/>
                  </a:lnTo>
                  <a:lnTo>
                    <a:pt x="18323" y="112399"/>
                  </a:lnTo>
                  <a:lnTo>
                    <a:pt x="15796" y="109137"/>
                  </a:lnTo>
                  <a:lnTo>
                    <a:pt x="12580" y="103598"/>
                  </a:lnTo>
                  <a:lnTo>
                    <a:pt x="11665" y="102933"/>
                  </a:lnTo>
                  <a:lnTo>
                    <a:pt x="10491" y="101306"/>
                  </a:lnTo>
                  <a:lnTo>
                    <a:pt x="9513" y="101713"/>
                  </a:lnTo>
                  <a:lnTo>
                    <a:pt x="8168" y="102855"/>
                  </a:lnTo>
                  <a:lnTo>
                    <a:pt x="7440" y="103167"/>
                  </a:lnTo>
                  <a:lnTo>
                    <a:pt x="7065" y="103136"/>
                  </a:lnTo>
                  <a:lnTo>
                    <a:pt x="6822" y="102847"/>
                  </a:lnTo>
                  <a:lnTo>
                    <a:pt x="6525" y="102119"/>
                  </a:lnTo>
                  <a:lnTo>
                    <a:pt x="5484" y="100031"/>
                  </a:lnTo>
                  <a:lnTo>
                    <a:pt x="4319" y="98536"/>
                  </a:lnTo>
                  <a:lnTo>
                    <a:pt x="3083" y="97957"/>
                  </a:lnTo>
                  <a:lnTo>
                    <a:pt x="2073" y="97269"/>
                  </a:lnTo>
                  <a:lnTo>
                    <a:pt x="2519" y="96604"/>
                  </a:lnTo>
                  <a:lnTo>
                    <a:pt x="2989" y="96126"/>
                  </a:lnTo>
                  <a:lnTo>
                    <a:pt x="2785" y="95634"/>
                  </a:lnTo>
                  <a:lnTo>
                    <a:pt x="2222" y="94914"/>
                  </a:lnTo>
                  <a:lnTo>
                    <a:pt x="32" y="93873"/>
                  </a:lnTo>
                  <a:lnTo>
                    <a:pt x="0" y="93427"/>
                  </a:lnTo>
                  <a:lnTo>
                    <a:pt x="1932" y="92528"/>
                  </a:lnTo>
                  <a:lnTo>
                    <a:pt x="3153" y="91456"/>
                  </a:lnTo>
                  <a:lnTo>
                    <a:pt x="3982" y="90431"/>
                  </a:lnTo>
                  <a:lnTo>
                    <a:pt x="5031" y="88186"/>
                  </a:lnTo>
                  <a:lnTo>
                    <a:pt x="5883" y="85948"/>
                  </a:lnTo>
                  <a:lnTo>
                    <a:pt x="6525" y="85221"/>
                  </a:lnTo>
                  <a:lnTo>
                    <a:pt x="6744" y="83742"/>
                  </a:lnTo>
                  <a:lnTo>
                    <a:pt x="6595" y="82076"/>
                  </a:lnTo>
                  <a:lnTo>
                    <a:pt x="7026" y="79948"/>
                  </a:lnTo>
                  <a:lnTo>
                    <a:pt x="7229" y="77937"/>
                  </a:lnTo>
                  <a:lnTo>
                    <a:pt x="6580" y="77155"/>
                  </a:lnTo>
                  <a:lnTo>
                    <a:pt x="6032" y="75801"/>
                  </a:lnTo>
                  <a:lnTo>
                    <a:pt x="6681" y="73501"/>
                  </a:lnTo>
                  <a:lnTo>
                    <a:pt x="7698" y="71913"/>
                  </a:lnTo>
                  <a:lnTo>
                    <a:pt x="12572" y="70262"/>
                  </a:lnTo>
                  <a:lnTo>
                    <a:pt x="15968" y="68768"/>
                  </a:lnTo>
                  <a:lnTo>
                    <a:pt x="16687" y="68119"/>
                  </a:lnTo>
                  <a:lnTo>
                    <a:pt x="17838" y="66843"/>
                  </a:lnTo>
                  <a:lnTo>
                    <a:pt x="18479" y="65600"/>
                  </a:lnTo>
                  <a:lnTo>
                    <a:pt x="18018" y="65232"/>
                  </a:lnTo>
                  <a:lnTo>
                    <a:pt x="15350" y="65200"/>
                  </a:lnTo>
                  <a:lnTo>
                    <a:pt x="14692" y="64723"/>
                  </a:lnTo>
                  <a:lnTo>
                    <a:pt x="12768" y="60350"/>
                  </a:lnTo>
                  <a:lnTo>
                    <a:pt x="13832" y="55343"/>
                  </a:lnTo>
                  <a:lnTo>
                    <a:pt x="13926" y="53379"/>
                  </a:lnTo>
                  <a:lnTo>
                    <a:pt x="13903" y="50938"/>
                  </a:lnTo>
                  <a:lnTo>
                    <a:pt x="13566" y="49162"/>
                  </a:lnTo>
                  <a:lnTo>
                    <a:pt x="12721" y="48419"/>
                  </a:lnTo>
                  <a:lnTo>
                    <a:pt x="12205" y="47465"/>
                  </a:lnTo>
                  <a:lnTo>
                    <a:pt x="12345" y="44860"/>
                  </a:lnTo>
                  <a:lnTo>
                    <a:pt x="13128" y="44547"/>
                  </a:lnTo>
                  <a:lnTo>
                    <a:pt x="14818" y="41104"/>
                  </a:lnTo>
                  <a:lnTo>
                    <a:pt x="15569" y="39078"/>
                  </a:lnTo>
                  <a:lnTo>
                    <a:pt x="14669" y="37459"/>
                  </a:lnTo>
                  <a:lnTo>
                    <a:pt x="13675" y="35151"/>
                  </a:lnTo>
                  <a:lnTo>
                    <a:pt x="13222" y="33680"/>
                  </a:lnTo>
                  <a:lnTo>
                    <a:pt x="12971" y="33195"/>
                  </a:lnTo>
                  <a:lnTo>
                    <a:pt x="13660" y="32287"/>
                  </a:lnTo>
                  <a:lnTo>
                    <a:pt x="14802" y="31411"/>
                  </a:lnTo>
                  <a:lnTo>
                    <a:pt x="16085" y="31169"/>
                  </a:lnTo>
                  <a:lnTo>
                    <a:pt x="17438" y="30754"/>
                  </a:lnTo>
                  <a:lnTo>
                    <a:pt x="21702" y="26482"/>
                  </a:lnTo>
                  <a:lnTo>
                    <a:pt x="21757" y="25653"/>
                  </a:lnTo>
                  <a:lnTo>
                    <a:pt x="20983" y="24221"/>
                  </a:lnTo>
                  <a:lnTo>
                    <a:pt x="19387" y="22062"/>
                  </a:lnTo>
                  <a:lnTo>
                    <a:pt x="19035" y="21186"/>
                  </a:lnTo>
                  <a:lnTo>
                    <a:pt x="18847" y="18589"/>
                  </a:lnTo>
                  <a:lnTo>
                    <a:pt x="18213" y="17814"/>
                  </a:lnTo>
                  <a:lnTo>
                    <a:pt x="15874" y="16069"/>
                  </a:lnTo>
                  <a:lnTo>
                    <a:pt x="14074" y="14231"/>
                  </a:lnTo>
                  <a:lnTo>
                    <a:pt x="14638" y="12369"/>
                  </a:lnTo>
                  <a:lnTo>
                    <a:pt x="14943" y="10335"/>
                  </a:lnTo>
                  <a:lnTo>
                    <a:pt x="14051" y="9216"/>
                  </a:lnTo>
                  <a:lnTo>
                    <a:pt x="12729" y="8058"/>
                  </a:lnTo>
                  <a:lnTo>
                    <a:pt x="11908" y="6368"/>
                  </a:lnTo>
                  <a:lnTo>
                    <a:pt x="11532" y="5109"/>
                  </a:lnTo>
                  <a:lnTo>
                    <a:pt x="10491" y="4608"/>
                  </a:lnTo>
                  <a:lnTo>
                    <a:pt x="9529" y="4592"/>
                  </a:lnTo>
                  <a:lnTo>
                    <a:pt x="8825" y="5375"/>
                  </a:lnTo>
                  <a:lnTo>
                    <a:pt x="8066" y="5304"/>
                  </a:lnTo>
                  <a:lnTo>
                    <a:pt x="7143" y="5031"/>
                  </a:lnTo>
                  <a:lnTo>
                    <a:pt x="6838" y="3943"/>
                  </a:lnTo>
                  <a:lnTo>
                    <a:pt x="6783" y="2770"/>
                  </a:lnTo>
                  <a:lnTo>
                    <a:pt x="6149" y="1971"/>
                  </a:lnTo>
                  <a:lnTo>
                    <a:pt x="5539" y="860"/>
                  </a:lnTo>
                  <a:lnTo>
                    <a:pt x="5461" y="274"/>
                  </a:lnTo>
                  <a:lnTo>
                    <a:pt x="5844" y="102"/>
                  </a:lnTo>
                  <a:lnTo>
                    <a:pt x="6650" y="0"/>
                  </a:lnTo>
                  <a:lnTo>
                    <a:pt x="10084" y="2230"/>
                  </a:lnTo>
                  <a:lnTo>
                    <a:pt x="12165" y="2331"/>
                  </a:lnTo>
                  <a:lnTo>
                    <a:pt x="14481" y="2746"/>
                  </a:lnTo>
                  <a:lnTo>
                    <a:pt x="16461" y="4710"/>
                  </a:lnTo>
                  <a:lnTo>
                    <a:pt x="17485" y="4968"/>
                  </a:lnTo>
                  <a:lnTo>
                    <a:pt x="18792" y="4694"/>
                  </a:lnTo>
                  <a:lnTo>
                    <a:pt x="22532" y="4491"/>
                  </a:lnTo>
                  <a:lnTo>
                    <a:pt x="24034" y="4772"/>
                  </a:lnTo>
                  <a:lnTo>
                    <a:pt x="25966" y="5922"/>
                  </a:lnTo>
                  <a:lnTo>
                    <a:pt x="26725" y="6079"/>
                  </a:lnTo>
                  <a:lnTo>
                    <a:pt x="27938" y="6126"/>
                  </a:lnTo>
                  <a:lnTo>
                    <a:pt x="28149" y="5813"/>
                  </a:lnTo>
                  <a:lnTo>
                    <a:pt x="28274" y="5132"/>
                  </a:lnTo>
                  <a:lnTo>
                    <a:pt x="28063" y="3755"/>
                  </a:lnTo>
                  <a:lnTo>
                    <a:pt x="28337" y="3012"/>
                  </a:lnTo>
                  <a:lnTo>
                    <a:pt x="29072" y="2206"/>
                  </a:lnTo>
                  <a:lnTo>
                    <a:pt x="31114" y="3145"/>
                  </a:lnTo>
                  <a:lnTo>
                    <a:pt x="36215" y="7432"/>
                  </a:lnTo>
                  <a:lnTo>
                    <a:pt x="36371" y="7988"/>
                  </a:lnTo>
                  <a:lnTo>
                    <a:pt x="39626" y="12244"/>
                  </a:lnTo>
                  <a:lnTo>
                    <a:pt x="40682" y="14043"/>
                  </a:lnTo>
                  <a:lnTo>
                    <a:pt x="40682" y="14997"/>
                  </a:lnTo>
                  <a:lnTo>
                    <a:pt x="41683" y="18722"/>
                  </a:lnTo>
                  <a:lnTo>
                    <a:pt x="41902" y="20466"/>
                  </a:lnTo>
                  <a:lnTo>
                    <a:pt x="41676" y="21796"/>
                  </a:lnTo>
                  <a:lnTo>
                    <a:pt x="41715" y="22860"/>
                  </a:lnTo>
                  <a:lnTo>
                    <a:pt x="42106" y="24378"/>
                  </a:lnTo>
                  <a:lnTo>
                    <a:pt x="41973" y="25019"/>
                  </a:lnTo>
                  <a:lnTo>
                    <a:pt x="43131" y="27249"/>
                  </a:lnTo>
                  <a:lnTo>
                    <a:pt x="43686" y="29127"/>
                  </a:lnTo>
                  <a:lnTo>
                    <a:pt x="43803" y="30957"/>
                  </a:lnTo>
                  <a:lnTo>
                    <a:pt x="43475" y="32749"/>
                  </a:lnTo>
                  <a:lnTo>
                    <a:pt x="42450" y="35354"/>
                  </a:lnTo>
                  <a:lnTo>
                    <a:pt x="42278" y="36402"/>
                  </a:lnTo>
                  <a:lnTo>
                    <a:pt x="42505" y="37357"/>
                  </a:lnTo>
                  <a:lnTo>
                    <a:pt x="43170" y="38397"/>
                  </a:lnTo>
                  <a:lnTo>
                    <a:pt x="44273" y="39516"/>
                  </a:lnTo>
                  <a:lnTo>
                    <a:pt x="45102" y="40862"/>
                  </a:lnTo>
                  <a:lnTo>
                    <a:pt x="45666" y="42450"/>
                  </a:lnTo>
                  <a:lnTo>
                    <a:pt x="46143" y="43170"/>
                  </a:lnTo>
                  <a:lnTo>
                    <a:pt x="46737" y="43154"/>
                  </a:lnTo>
                  <a:lnTo>
                    <a:pt x="47833" y="43397"/>
                  </a:lnTo>
                  <a:lnTo>
                    <a:pt x="48709" y="44327"/>
                  </a:lnTo>
                  <a:lnTo>
                    <a:pt x="49726" y="45884"/>
                  </a:lnTo>
                  <a:lnTo>
                    <a:pt x="50062" y="47676"/>
                  </a:lnTo>
                  <a:lnTo>
                    <a:pt x="50265" y="48450"/>
                  </a:lnTo>
                  <a:close/>
                  <a:moveTo>
                    <a:pt x="43287" y="58167"/>
                  </a:moveTo>
                  <a:lnTo>
                    <a:pt x="42849" y="59349"/>
                  </a:lnTo>
                  <a:lnTo>
                    <a:pt x="41942" y="59333"/>
                  </a:lnTo>
                  <a:lnTo>
                    <a:pt x="41089" y="58284"/>
                  </a:lnTo>
                  <a:lnTo>
                    <a:pt x="41362" y="57471"/>
                  </a:lnTo>
                  <a:lnTo>
                    <a:pt x="42184" y="57221"/>
                  </a:lnTo>
                  <a:lnTo>
                    <a:pt x="42904" y="57526"/>
                  </a:lnTo>
                  <a:lnTo>
                    <a:pt x="43287" y="58167"/>
                  </a:lnTo>
                  <a:close/>
                  <a:moveTo>
                    <a:pt x="44993" y="60327"/>
                  </a:moveTo>
                  <a:lnTo>
                    <a:pt x="44218" y="60507"/>
                  </a:lnTo>
                  <a:lnTo>
                    <a:pt x="43733" y="60107"/>
                  </a:lnTo>
                  <a:lnTo>
                    <a:pt x="43851" y="58918"/>
                  </a:lnTo>
                  <a:lnTo>
                    <a:pt x="44124" y="58058"/>
                  </a:lnTo>
                  <a:lnTo>
                    <a:pt x="44891" y="57925"/>
                  </a:lnTo>
                  <a:lnTo>
                    <a:pt x="45423" y="58151"/>
                  </a:lnTo>
                  <a:lnTo>
                    <a:pt x="45791" y="58543"/>
                  </a:lnTo>
                  <a:lnTo>
                    <a:pt x="45798" y="59176"/>
                  </a:lnTo>
                  <a:lnTo>
                    <a:pt x="45572" y="59826"/>
                  </a:lnTo>
                  <a:lnTo>
                    <a:pt x="44993" y="6032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3A11CF9-DE9D-C63F-C7B2-48666B438029}"/>
                </a:ext>
              </a:extLst>
            </p:cNvPr>
            <p:cNvSpPr>
              <a:spLocks/>
            </p:cNvSpPr>
            <p:nvPr/>
          </p:nvSpPr>
          <p:spPr>
            <a:xfrm>
              <a:off x="4651240" y="3892306"/>
              <a:ext cx="696129" cy="435608"/>
            </a:xfrm>
            <a:custGeom>
              <a:avLst/>
              <a:gdLst>
                <a:gd name="connsiteX0" fmla="*/ 466683 w 696129"/>
                <a:gd name="connsiteY0" fmla="*/ 169424 h 435608"/>
                <a:gd name="connsiteX1" fmla="*/ 466284 w 696129"/>
                <a:gd name="connsiteY1" fmla="*/ 174439 h 435608"/>
                <a:gd name="connsiteX2" fmla="*/ 464954 w 696129"/>
                <a:gd name="connsiteY2" fmla="*/ 178539 h 435608"/>
                <a:gd name="connsiteX3" fmla="*/ 460581 w 696129"/>
                <a:gd name="connsiteY3" fmla="*/ 187058 h 435608"/>
                <a:gd name="connsiteX4" fmla="*/ 458758 w 696129"/>
                <a:gd name="connsiteY4" fmla="*/ 192331 h 435608"/>
                <a:gd name="connsiteX5" fmla="*/ 455230 w 696129"/>
                <a:gd name="connsiteY5" fmla="*/ 207337 h 435608"/>
                <a:gd name="connsiteX6" fmla="*/ 454142 w 696129"/>
                <a:gd name="connsiteY6" fmla="*/ 217132 h 435608"/>
                <a:gd name="connsiteX7" fmla="*/ 453884 w 696129"/>
                <a:gd name="connsiteY7" fmla="*/ 221732 h 435608"/>
                <a:gd name="connsiteX8" fmla="*/ 453579 w 696129"/>
                <a:gd name="connsiteY8" fmla="*/ 222381 h 435608"/>
                <a:gd name="connsiteX9" fmla="*/ 453908 w 696129"/>
                <a:gd name="connsiteY9" fmla="*/ 223054 h 435608"/>
                <a:gd name="connsiteX10" fmla="*/ 453063 w 696129"/>
                <a:gd name="connsiteY10" fmla="*/ 233201 h 435608"/>
                <a:gd name="connsiteX11" fmla="*/ 453517 w 696129"/>
                <a:gd name="connsiteY11" fmla="*/ 241838 h 435608"/>
                <a:gd name="connsiteX12" fmla="*/ 453227 w 696129"/>
                <a:gd name="connsiteY12" fmla="*/ 243176 h 435608"/>
                <a:gd name="connsiteX13" fmla="*/ 451944 w 696129"/>
                <a:gd name="connsiteY13" fmla="*/ 245773 h 435608"/>
                <a:gd name="connsiteX14" fmla="*/ 451044 w 696129"/>
                <a:gd name="connsiteY14" fmla="*/ 249364 h 435608"/>
                <a:gd name="connsiteX15" fmla="*/ 451396 w 696129"/>
                <a:gd name="connsiteY15" fmla="*/ 250960 h 435608"/>
                <a:gd name="connsiteX16" fmla="*/ 451381 w 696129"/>
                <a:gd name="connsiteY16" fmla="*/ 252063 h 435608"/>
                <a:gd name="connsiteX17" fmla="*/ 452695 w 696129"/>
                <a:gd name="connsiteY17" fmla="*/ 257516 h 435608"/>
                <a:gd name="connsiteX18" fmla="*/ 453118 w 696129"/>
                <a:gd name="connsiteY18" fmla="*/ 261608 h 435608"/>
                <a:gd name="connsiteX19" fmla="*/ 457037 w 696129"/>
                <a:gd name="connsiteY19" fmla="*/ 268602 h 435608"/>
                <a:gd name="connsiteX20" fmla="*/ 459236 w 696129"/>
                <a:gd name="connsiteY20" fmla="*/ 271043 h 435608"/>
                <a:gd name="connsiteX21" fmla="*/ 461966 w 696129"/>
                <a:gd name="connsiteY21" fmla="*/ 273155 h 435608"/>
                <a:gd name="connsiteX22" fmla="*/ 462967 w 696129"/>
                <a:gd name="connsiteY22" fmla="*/ 274344 h 435608"/>
                <a:gd name="connsiteX23" fmla="*/ 462474 w 696129"/>
                <a:gd name="connsiteY23" fmla="*/ 277309 h 435608"/>
                <a:gd name="connsiteX24" fmla="*/ 461364 w 696129"/>
                <a:gd name="connsiteY24" fmla="*/ 278804 h 435608"/>
                <a:gd name="connsiteX25" fmla="*/ 460886 w 696129"/>
                <a:gd name="connsiteY25" fmla="*/ 281182 h 435608"/>
                <a:gd name="connsiteX26" fmla="*/ 460339 w 696129"/>
                <a:gd name="connsiteY26" fmla="*/ 279218 h 435608"/>
                <a:gd name="connsiteX27" fmla="*/ 460550 w 696129"/>
                <a:gd name="connsiteY27" fmla="*/ 276668 h 435608"/>
                <a:gd name="connsiteX28" fmla="*/ 461418 w 696129"/>
                <a:gd name="connsiteY28" fmla="*/ 275299 h 435608"/>
                <a:gd name="connsiteX29" fmla="*/ 461450 w 696129"/>
                <a:gd name="connsiteY29" fmla="*/ 274298 h 435608"/>
                <a:gd name="connsiteX30" fmla="*/ 459846 w 696129"/>
                <a:gd name="connsiteY30" fmla="*/ 273226 h 435608"/>
                <a:gd name="connsiteX31" fmla="*/ 456912 w 696129"/>
                <a:gd name="connsiteY31" fmla="*/ 269713 h 435608"/>
                <a:gd name="connsiteX32" fmla="*/ 453329 w 696129"/>
                <a:gd name="connsiteY32" fmla="*/ 263485 h 435608"/>
                <a:gd name="connsiteX33" fmla="*/ 455879 w 696129"/>
                <a:gd name="connsiteY33" fmla="*/ 273429 h 435608"/>
                <a:gd name="connsiteX34" fmla="*/ 456756 w 696129"/>
                <a:gd name="connsiteY34" fmla="*/ 275017 h 435608"/>
                <a:gd name="connsiteX35" fmla="*/ 457436 w 696129"/>
                <a:gd name="connsiteY35" fmla="*/ 275674 h 435608"/>
                <a:gd name="connsiteX36" fmla="*/ 458578 w 696129"/>
                <a:gd name="connsiteY36" fmla="*/ 276371 h 435608"/>
                <a:gd name="connsiteX37" fmla="*/ 458876 w 696129"/>
                <a:gd name="connsiteY37" fmla="*/ 277450 h 435608"/>
                <a:gd name="connsiteX38" fmla="*/ 458884 w 696129"/>
                <a:gd name="connsiteY38" fmla="*/ 278248 h 435608"/>
                <a:gd name="connsiteX39" fmla="*/ 462028 w 696129"/>
                <a:gd name="connsiteY39" fmla="*/ 285133 h 435608"/>
                <a:gd name="connsiteX40" fmla="*/ 465588 w 696129"/>
                <a:gd name="connsiteY40" fmla="*/ 292237 h 435608"/>
                <a:gd name="connsiteX41" fmla="*/ 465776 w 696129"/>
                <a:gd name="connsiteY41" fmla="*/ 294177 h 435608"/>
                <a:gd name="connsiteX42" fmla="*/ 467200 w 696129"/>
                <a:gd name="connsiteY42" fmla="*/ 296563 h 435608"/>
                <a:gd name="connsiteX43" fmla="*/ 476267 w 696129"/>
                <a:gd name="connsiteY43" fmla="*/ 306499 h 435608"/>
                <a:gd name="connsiteX44" fmla="*/ 481814 w 696129"/>
                <a:gd name="connsiteY44" fmla="*/ 313900 h 435608"/>
                <a:gd name="connsiteX45" fmla="*/ 483739 w 696129"/>
                <a:gd name="connsiteY45" fmla="*/ 320909 h 435608"/>
                <a:gd name="connsiteX46" fmla="*/ 484896 w 696129"/>
                <a:gd name="connsiteY46" fmla="*/ 323092 h 435608"/>
                <a:gd name="connsiteX47" fmla="*/ 485467 w 696129"/>
                <a:gd name="connsiteY47" fmla="*/ 326081 h 435608"/>
                <a:gd name="connsiteX48" fmla="*/ 489098 w 696129"/>
                <a:gd name="connsiteY48" fmla="*/ 329429 h 435608"/>
                <a:gd name="connsiteX49" fmla="*/ 490209 w 696129"/>
                <a:gd name="connsiteY49" fmla="*/ 331589 h 435608"/>
                <a:gd name="connsiteX50" fmla="*/ 492156 w 696129"/>
                <a:gd name="connsiteY50" fmla="*/ 332785 h 435608"/>
                <a:gd name="connsiteX51" fmla="*/ 493729 w 696129"/>
                <a:gd name="connsiteY51" fmla="*/ 336400 h 435608"/>
                <a:gd name="connsiteX52" fmla="*/ 496686 w 696129"/>
                <a:gd name="connsiteY52" fmla="*/ 338512 h 435608"/>
                <a:gd name="connsiteX53" fmla="*/ 495982 w 696129"/>
                <a:gd name="connsiteY53" fmla="*/ 338551 h 435608"/>
                <a:gd name="connsiteX54" fmla="*/ 493393 w 696129"/>
                <a:gd name="connsiteY54" fmla="*/ 337487 h 435608"/>
                <a:gd name="connsiteX55" fmla="*/ 493565 w 696129"/>
                <a:gd name="connsiteY55" fmla="*/ 338191 h 435608"/>
                <a:gd name="connsiteX56" fmla="*/ 495740 w 696129"/>
                <a:gd name="connsiteY56" fmla="*/ 339686 h 435608"/>
                <a:gd name="connsiteX57" fmla="*/ 500003 w 696129"/>
                <a:gd name="connsiteY57" fmla="*/ 341157 h 435608"/>
                <a:gd name="connsiteX58" fmla="*/ 501067 w 696129"/>
                <a:gd name="connsiteY58" fmla="*/ 341157 h 435608"/>
                <a:gd name="connsiteX59" fmla="*/ 499385 w 696129"/>
                <a:gd name="connsiteY59" fmla="*/ 340390 h 435608"/>
                <a:gd name="connsiteX60" fmla="*/ 497962 w 696129"/>
                <a:gd name="connsiteY60" fmla="*/ 339357 h 435608"/>
                <a:gd name="connsiteX61" fmla="*/ 498462 w 696129"/>
                <a:gd name="connsiteY61" fmla="*/ 339209 h 435608"/>
                <a:gd name="connsiteX62" fmla="*/ 501443 w 696129"/>
                <a:gd name="connsiteY62" fmla="*/ 340492 h 435608"/>
                <a:gd name="connsiteX63" fmla="*/ 509775 w 696129"/>
                <a:gd name="connsiteY63" fmla="*/ 340914 h 435608"/>
                <a:gd name="connsiteX64" fmla="*/ 513444 w 696129"/>
                <a:gd name="connsiteY64" fmla="*/ 343910 h 435608"/>
                <a:gd name="connsiteX65" fmla="*/ 518201 w 696129"/>
                <a:gd name="connsiteY65" fmla="*/ 345201 h 435608"/>
                <a:gd name="connsiteX66" fmla="*/ 520759 w 696129"/>
                <a:gd name="connsiteY66" fmla="*/ 349027 h 435608"/>
                <a:gd name="connsiteX67" fmla="*/ 523732 w 696129"/>
                <a:gd name="connsiteY67" fmla="*/ 353017 h 435608"/>
                <a:gd name="connsiteX68" fmla="*/ 525633 w 696129"/>
                <a:gd name="connsiteY68" fmla="*/ 353205 h 435608"/>
                <a:gd name="connsiteX69" fmla="*/ 527112 w 696129"/>
                <a:gd name="connsiteY69" fmla="*/ 353220 h 435608"/>
                <a:gd name="connsiteX70" fmla="*/ 531571 w 696129"/>
                <a:gd name="connsiteY70" fmla="*/ 352547 h 435608"/>
                <a:gd name="connsiteX71" fmla="*/ 538503 w 696129"/>
                <a:gd name="connsiteY71" fmla="*/ 350036 h 435608"/>
                <a:gd name="connsiteX72" fmla="*/ 540889 w 696129"/>
                <a:gd name="connsiteY72" fmla="*/ 348808 h 435608"/>
                <a:gd name="connsiteX73" fmla="*/ 545544 w 696129"/>
                <a:gd name="connsiteY73" fmla="*/ 347141 h 435608"/>
                <a:gd name="connsiteX74" fmla="*/ 552671 w 696129"/>
                <a:gd name="connsiteY74" fmla="*/ 346836 h 435608"/>
                <a:gd name="connsiteX75" fmla="*/ 554877 w 696129"/>
                <a:gd name="connsiteY75" fmla="*/ 347306 h 435608"/>
                <a:gd name="connsiteX76" fmla="*/ 560205 w 696129"/>
                <a:gd name="connsiteY76" fmla="*/ 346265 h 435608"/>
                <a:gd name="connsiteX77" fmla="*/ 562747 w 696129"/>
                <a:gd name="connsiteY77" fmla="*/ 344990 h 435608"/>
                <a:gd name="connsiteX78" fmla="*/ 563631 w 696129"/>
                <a:gd name="connsiteY78" fmla="*/ 343832 h 435608"/>
                <a:gd name="connsiteX79" fmla="*/ 564046 w 696129"/>
                <a:gd name="connsiteY79" fmla="*/ 342979 h 435608"/>
                <a:gd name="connsiteX80" fmla="*/ 568983 w 696129"/>
                <a:gd name="connsiteY80" fmla="*/ 341759 h 435608"/>
                <a:gd name="connsiteX81" fmla="*/ 569961 w 696129"/>
                <a:gd name="connsiteY81" fmla="*/ 341516 h 435608"/>
                <a:gd name="connsiteX82" fmla="*/ 574960 w 696129"/>
                <a:gd name="connsiteY82" fmla="*/ 341297 h 435608"/>
                <a:gd name="connsiteX83" fmla="*/ 577377 w 696129"/>
                <a:gd name="connsiteY83" fmla="*/ 340844 h 435608"/>
                <a:gd name="connsiteX84" fmla="*/ 580217 w 696129"/>
                <a:gd name="connsiteY84" fmla="*/ 340578 h 435608"/>
                <a:gd name="connsiteX85" fmla="*/ 582267 w 696129"/>
                <a:gd name="connsiteY85" fmla="*/ 342377 h 435608"/>
                <a:gd name="connsiteX86" fmla="*/ 582267 w 696129"/>
                <a:gd name="connsiteY86" fmla="*/ 343253 h 435608"/>
                <a:gd name="connsiteX87" fmla="*/ 580898 w 696129"/>
                <a:gd name="connsiteY87" fmla="*/ 344082 h 435608"/>
                <a:gd name="connsiteX88" fmla="*/ 581539 w 696129"/>
                <a:gd name="connsiteY88" fmla="*/ 344888 h 435608"/>
                <a:gd name="connsiteX89" fmla="*/ 583972 w 696129"/>
                <a:gd name="connsiteY89" fmla="*/ 346218 h 435608"/>
                <a:gd name="connsiteX90" fmla="*/ 588432 w 696129"/>
                <a:gd name="connsiteY90" fmla="*/ 346758 h 435608"/>
                <a:gd name="connsiteX91" fmla="*/ 589879 w 696129"/>
                <a:gd name="connsiteY91" fmla="*/ 346547 h 435608"/>
                <a:gd name="connsiteX92" fmla="*/ 591937 w 696129"/>
                <a:gd name="connsiteY92" fmla="*/ 344583 h 435608"/>
                <a:gd name="connsiteX93" fmla="*/ 595559 w 696129"/>
                <a:gd name="connsiteY93" fmla="*/ 342682 h 435608"/>
                <a:gd name="connsiteX94" fmla="*/ 595481 w 696129"/>
                <a:gd name="connsiteY94" fmla="*/ 340468 h 435608"/>
                <a:gd name="connsiteX95" fmla="*/ 594831 w 696129"/>
                <a:gd name="connsiteY95" fmla="*/ 339255 h 435608"/>
                <a:gd name="connsiteX96" fmla="*/ 593783 w 696129"/>
                <a:gd name="connsiteY96" fmla="*/ 339177 h 435608"/>
                <a:gd name="connsiteX97" fmla="*/ 593533 w 696129"/>
                <a:gd name="connsiteY97" fmla="*/ 338497 h 435608"/>
                <a:gd name="connsiteX98" fmla="*/ 594268 w 696129"/>
                <a:gd name="connsiteY98" fmla="*/ 336869 h 435608"/>
                <a:gd name="connsiteX99" fmla="*/ 594080 w 696129"/>
                <a:gd name="connsiteY99" fmla="*/ 336322 h 435608"/>
                <a:gd name="connsiteX100" fmla="*/ 591827 w 696129"/>
                <a:gd name="connsiteY100" fmla="*/ 337886 h 435608"/>
                <a:gd name="connsiteX101" fmla="*/ 591311 w 696129"/>
                <a:gd name="connsiteY101" fmla="*/ 337886 h 435608"/>
                <a:gd name="connsiteX102" fmla="*/ 591561 w 696129"/>
                <a:gd name="connsiteY102" fmla="*/ 337159 h 435608"/>
                <a:gd name="connsiteX103" fmla="*/ 592031 w 696129"/>
                <a:gd name="connsiteY103" fmla="*/ 336580 h 435608"/>
                <a:gd name="connsiteX104" fmla="*/ 598633 w 696129"/>
                <a:gd name="connsiteY104" fmla="*/ 333169 h 435608"/>
                <a:gd name="connsiteX105" fmla="*/ 600323 w 696129"/>
                <a:gd name="connsiteY105" fmla="*/ 331768 h 435608"/>
                <a:gd name="connsiteX106" fmla="*/ 602608 w 696129"/>
                <a:gd name="connsiteY106" fmla="*/ 330532 h 435608"/>
                <a:gd name="connsiteX107" fmla="*/ 607341 w 696129"/>
                <a:gd name="connsiteY107" fmla="*/ 325893 h 435608"/>
                <a:gd name="connsiteX108" fmla="*/ 608350 w 696129"/>
                <a:gd name="connsiteY108" fmla="*/ 317146 h 435608"/>
                <a:gd name="connsiteX109" fmla="*/ 609297 w 696129"/>
                <a:gd name="connsiteY109" fmla="*/ 315613 h 435608"/>
                <a:gd name="connsiteX110" fmla="*/ 612434 w 696129"/>
                <a:gd name="connsiteY110" fmla="*/ 312922 h 435608"/>
                <a:gd name="connsiteX111" fmla="*/ 612770 w 696129"/>
                <a:gd name="connsiteY111" fmla="*/ 312108 h 435608"/>
                <a:gd name="connsiteX112" fmla="*/ 612974 w 696129"/>
                <a:gd name="connsiteY112" fmla="*/ 310277 h 435608"/>
                <a:gd name="connsiteX113" fmla="*/ 612888 w 696129"/>
                <a:gd name="connsiteY113" fmla="*/ 305669 h 435608"/>
                <a:gd name="connsiteX114" fmla="*/ 613060 w 696129"/>
                <a:gd name="connsiteY114" fmla="*/ 302039 h 435608"/>
                <a:gd name="connsiteX115" fmla="*/ 612927 w 696129"/>
                <a:gd name="connsiteY115" fmla="*/ 297932 h 435608"/>
                <a:gd name="connsiteX116" fmla="*/ 613490 w 696129"/>
                <a:gd name="connsiteY116" fmla="*/ 294263 h 435608"/>
                <a:gd name="connsiteX117" fmla="*/ 613999 w 696129"/>
                <a:gd name="connsiteY117" fmla="*/ 293238 h 435608"/>
                <a:gd name="connsiteX118" fmla="*/ 615798 w 696129"/>
                <a:gd name="connsiteY118" fmla="*/ 287355 h 435608"/>
                <a:gd name="connsiteX119" fmla="*/ 619538 w 696129"/>
                <a:gd name="connsiteY119" fmla="*/ 284750 h 435608"/>
                <a:gd name="connsiteX120" fmla="*/ 626023 w 696129"/>
                <a:gd name="connsiteY120" fmla="*/ 281659 h 435608"/>
                <a:gd name="connsiteX121" fmla="*/ 627510 w 696129"/>
                <a:gd name="connsiteY121" fmla="*/ 281151 h 435608"/>
                <a:gd name="connsiteX122" fmla="*/ 648171 w 696129"/>
                <a:gd name="connsiteY122" fmla="*/ 277880 h 435608"/>
                <a:gd name="connsiteX123" fmla="*/ 651074 w 696129"/>
                <a:gd name="connsiteY123" fmla="*/ 277083 h 435608"/>
                <a:gd name="connsiteX124" fmla="*/ 654626 w 696129"/>
                <a:gd name="connsiteY124" fmla="*/ 274962 h 435608"/>
                <a:gd name="connsiteX125" fmla="*/ 657223 w 696129"/>
                <a:gd name="connsiteY125" fmla="*/ 274243 h 435608"/>
                <a:gd name="connsiteX126" fmla="*/ 661956 w 696129"/>
                <a:gd name="connsiteY126" fmla="*/ 274298 h 435608"/>
                <a:gd name="connsiteX127" fmla="*/ 663411 w 696129"/>
                <a:gd name="connsiteY127" fmla="*/ 274016 h 435608"/>
                <a:gd name="connsiteX128" fmla="*/ 663701 w 696129"/>
                <a:gd name="connsiteY128" fmla="*/ 273726 h 435608"/>
                <a:gd name="connsiteX129" fmla="*/ 663709 w 696129"/>
                <a:gd name="connsiteY129" fmla="*/ 273437 h 435608"/>
                <a:gd name="connsiteX130" fmla="*/ 664585 w 696129"/>
                <a:gd name="connsiteY130" fmla="*/ 273147 h 435608"/>
                <a:gd name="connsiteX131" fmla="*/ 667323 w 696129"/>
                <a:gd name="connsiteY131" fmla="*/ 273429 h 435608"/>
                <a:gd name="connsiteX132" fmla="*/ 672440 w 696129"/>
                <a:gd name="connsiteY132" fmla="*/ 274712 h 435608"/>
                <a:gd name="connsiteX133" fmla="*/ 674302 w 696129"/>
                <a:gd name="connsiteY133" fmla="*/ 275033 h 435608"/>
                <a:gd name="connsiteX134" fmla="*/ 678878 w 696129"/>
                <a:gd name="connsiteY134" fmla="*/ 276519 h 435608"/>
                <a:gd name="connsiteX135" fmla="*/ 683917 w 696129"/>
                <a:gd name="connsiteY135" fmla="*/ 277114 h 435608"/>
                <a:gd name="connsiteX136" fmla="*/ 684637 w 696129"/>
                <a:gd name="connsiteY136" fmla="*/ 276856 h 435608"/>
                <a:gd name="connsiteX137" fmla="*/ 685301 w 696129"/>
                <a:gd name="connsiteY137" fmla="*/ 276402 h 435608"/>
                <a:gd name="connsiteX138" fmla="*/ 685810 w 696129"/>
                <a:gd name="connsiteY138" fmla="*/ 275534 h 435608"/>
                <a:gd name="connsiteX139" fmla="*/ 685286 w 696129"/>
                <a:gd name="connsiteY139" fmla="*/ 274775 h 435608"/>
                <a:gd name="connsiteX140" fmla="*/ 684793 w 696129"/>
                <a:gd name="connsiteY140" fmla="*/ 274829 h 435608"/>
                <a:gd name="connsiteX141" fmla="*/ 683940 w 696129"/>
                <a:gd name="connsiteY141" fmla="*/ 275236 h 435608"/>
                <a:gd name="connsiteX142" fmla="*/ 682923 w 696129"/>
                <a:gd name="connsiteY142" fmla="*/ 275275 h 435608"/>
                <a:gd name="connsiteX143" fmla="*/ 680928 w 696129"/>
                <a:gd name="connsiteY143" fmla="*/ 274649 h 435608"/>
                <a:gd name="connsiteX144" fmla="*/ 681327 w 696129"/>
                <a:gd name="connsiteY144" fmla="*/ 274125 h 435608"/>
                <a:gd name="connsiteX145" fmla="*/ 683361 w 696129"/>
                <a:gd name="connsiteY145" fmla="*/ 274172 h 435608"/>
                <a:gd name="connsiteX146" fmla="*/ 684668 w 696129"/>
                <a:gd name="connsiteY146" fmla="*/ 273922 h 435608"/>
                <a:gd name="connsiteX147" fmla="*/ 686600 w 696129"/>
                <a:gd name="connsiteY147" fmla="*/ 273007 h 435608"/>
                <a:gd name="connsiteX148" fmla="*/ 688658 w 696129"/>
                <a:gd name="connsiteY148" fmla="*/ 273695 h 435608"/>
                <a:gd name="connsiteX149" fmla="*/ 691365 w 696129"/>
                <a:gd name="connsiteY149" fmla="*/ 276730 h 435608"/>
                <a:gd name="connsiteX150" fmla="*/ 693289 w 696129"/>
                <a:gd name="connsiteY150" fmla="*/ 277693 h 435608"/>
                <a:gd name="connsiteX151" fmla="*/ 693446 w 696129"/>
                <a:gd name="connsiteY151" fmla="*/ 282089 h 435608"/>
                <a:gd name="connsiteX152" fmla="*/ 693735 w 696129"/>
                <a:gd name="connsiteY152" fmla="*/ 282895 h 435608"/>
                <a:gd name="connsiteX153" fmla="*/ 694439 w 696129"/>
                <a:gd name="connsiteY153" fmla="*/ 284053 h 435608"/>
                <a:gd name="connsiteX154" fmla="*/ 693477 w 696129"/>
                <a:gd name="connsiteY154" fmla="*/ 287456 h 435608"/>
                <a:gd name="connsiteX155" fmla="*/ 692397 w 696129"/>
                <a:gd name="connsiteY155" fmla="*/ 290265 h 435608"/>
                <a:gd name="connsiteX156" fmla="*/ 691044 w 696129"/>
                <a:gd name="connsiteY156" fmla="*/ 292565 h 435608"/>
                <a:gd name="connsiteX157" fmla="*/ 688118 w 696129"/>
                <a:gd name="connsiteY157" fmla="*/ 296187 h 435608"/>
                <a:gd name="connsiteX158" fmla="*/ 684566 w 696129"/>
                <a:gd name="connsiteY158" fmla="*/ 299082 h 435608"/>
                <a:gd name="connsiteX159" fmla="*/ 680169 w 696129"/>
                <a:gd name="connsiteY159" fmla="*/ 305505 h 435608"/>
                <a:gd name="connsiteX160" fmla="*/ 679168 w 696129"/>
                <a:gd name="connsiteY160" fmla="*/ 308509 h 435608"/>
                <a:gd name="connsiteX161" fmla="*/ 679191 w 696129"/>
                <a:gd name="connsiteY161" fmla="*/ 310919 h 435608"/>
                <a:gd name="connsiteX162" fmla="*/ 679935 w 696129"/>
                <a:gd name="connsiteY162" fmla="*/ 313243 h 435608"/>
                <a:gd name="connsiteX163" fmla="*/ 679723 w 696129"/>
                <a:gd name="connsiteY163" fmla="*/ 314103 h 435608"/>
                <a:gd name="connsiteX164" fmla="*/ 679184 w 696129"/>
                <a:gd name="connsiteY164" fmla="*/ 314971 h 435608"/>
                <a:gd name="connsiteX165" fmla="*/ 678292 w 696129"/>
                <a:gd name="connsiteY165" fmla="*/ 314893 h 435608"/>
                <a:gd name="connsiteX166" fmla="*/ 676555 w 696129"/>
                <a:gd name="connsiteY166" fmla="*/ 316004 h 435608"/>
                <a:gd name="connsiteX167" fmla="*/ 674317 w 696129"/>
                <a:gd name="connsiteY167" fmla="*/ 319306 h 435608"/>
                <a:gd name="connsiteX168" fmla="*/ 674270 w 696129"/>
                <a:gd name="connsiteY168" fmla="*/ 320307 h 435608"/>
                <a:gd name="connsiteX169" fmla="*/ 675248 w 696129"/>
                <a:gd name="connsiteY169" fmla="*/ 321230 h 435608"/>
                <a:gd name="connsiteX170" fmla="*/ 676524 w 696129"/>
                <a:gd name="connsiteY170" fmla="*/ 320784 h 435608"/>
                <a:gd name="connsiteX171" fmla="*/ 678182 w 696129"/>
                <a:gd name="connsiteY171" fmla="*/ 320745 h 435608"/>
                <a:gd name="connsiteX172" fmla="*/ 679113 w 696129"/>
                <a:gd name="connsiteY172" fmla="*/ 320471 h 435608"/>
                <a:gd name="connsiteX173" fmla="*/ 680091 w 696129"/>
                <a:gd name="connsiteY173" fmla="*/ 320542 h 435608"/>
                <a:gd name="connsiteX174" fmla="*/ 679872 w 696129"/>
                <a:gd name="connsiteY174" fmla="*/ 322435 h 435608"/>
                <a:gd name="connsiteX175" fmla="*/ 678824 w 696129"/>
                <a:gd name="connsiteY175" fmla="*/ 323781 h 435608"/>
                <a:gd name="connsiteX176" fmla="*/ 678159 w 696129"/>
                <a:gd name="connsiteY176" fmla="*/ 324203 h 435608"/>
                <a:gd name="connsiteX177" fmla="*/ 676969 w 696129"/>
                <a:gd name="connsiteY177" fmla="*/ 324430 h 435608"/>
                <a:gd name="connsiteX178" fmla="*/ 675640 w 696129"/>
                <a:gd name="connsiteY178" fmla="*/ 325197 h 435608"/>
                <a:gd name="connsiteX179" fmla="*/ 674959 w 696129"/>
                <a:gd name="connsiteY179" fmla="*/ 325901 h 435608"/>
                <a:gd name="connsiteX180" fmla="*/ 675022 w 696129"/>
                <a:gd name="connsiteY180" fmla="*/ 328084 h 435608"/>
                <a:gd name="connsiteX181" fmla="*/ 675757 w 696129"/>
                <a:gd name="connsiteY181" fmla="*/ 328256 h 435608"/>
                <a:gd name="connsiteX182" fmla="*/ 677322 w 696129"/>
                <a:gd name="connsiteY182" fmla="*/ 326628 h 435608"/>
                <a:gd name="connsiteX183" fmla="*/ 678229 w 696129"/>
                <a:gd name="connsiteY183" fmla="*/ 326707 h 435608"/>
                <a:gd name="connsiteX184" fmla="*/ 678409 w 696129"/>
                <a:gd name="connsiteY184" fmla="*/ 327395 h 435608"/>
                <a:gd name="connsiteX185" fmla="*/ 676383 w 696129"/>
                <a:gd name="connsiteY185" fmla="*/ 332973 h 435608"/>
                <a:gd name="connsiteX186" fmla="*/ 675076 w 696129"/>
                <a:gd name="connsiteY186" fmla="*/ 338692 h 435608"/>
                <a:gd name="connsiteX187" fmla="*/ 673308 w 696129"/>
                <a:gd name="connsiteY187" fmla="*/ 342001 h 435608"/>
                <a:gd name="connsiteX188" fmla="*/ 672682 w 696129"/>
                <a:gd name="connsiteY188" fmla="*/ 346813 h 435608"/>
                <a:gd name="connsiteX189" fmla="*/ 671751 w 696129"/>
                <a:gd name="connsiteY189" fmla="*/ 348862 h 435608"/>
                <a:gd name="connsiteX190" fmla="*/ 670672 w 696129"/>
                <a:gd name="connsiteY190" fmla="*/ 350889 h 435608"/>
                <a:gd name="connsiteX191" fmla="*/ 670038 w 696129"/>
                <a:gd name="connsiteY191" fmla="*/ 350779 h 435608"/>
                <a:gd name="connsiteX192" fmla="*/ 668333 w 696129"/>
                <a:gd name="connsiteY192" fmla="*/ 346938 h 435608"/>
                <a:gd name="connsiteX193" fmla="*/ 666588 w 696129"/>
                <a:gd name="connsiteY193" fmla="*/ 345952 h 435608"/>
                <a:gd name="connsiteX194" fmla="*/ 666205 w 696129"/>
                <a:gd name="connsiteY194" fmla="*/ 345021 h 435608"/>
                <a:gd name="connsiteX195" fmla="*/ 667198 w 696129"/>
                <a:gd name="connsiteY195" fmla="*/ 340359 h 435608"/>
                <a:gd name="connsiteX196" fmla="*/ 666744 w 696129"/>
                <a:gd name="connsiteY196" fmla="*/ 337777 h 435608"/>
                <a:gd name="connsiteX197" fmla="*/ 665821 w 696129"/>
                <a:gd name="connsiteY197" fmla="*/ 337878 h 435608"/>
                <a:gd name="connsiteX198" fmla="*/ 664663 w 696129"/>
                <a:gd name="connsiteY198" fmla="*/ 339294 h 435608"/>
                <a:gd name="connsiteX199" fmla="*/ 663122 w 696129"/>
                <a:gd name="connsiteY199" fmla="*/ 340523 h 435608"/>
                <a:gd name="connsiteX200" fmla="*/ 663153 w 696129"/>
                <a:gd name="connsiteY200" fmla="*/ 342299 h 435608"/>
                <a:gd name="connsiteX201" fmla="*/ 661385 w 696129"/>
                <a:gd name="connsiteY201" fmla="*/ 345248 h 435608"/>
                <a:gd name="connsiteX202" fmla="*/ 660947 w 696129"/>
                <a:gd name="connsiteY202" fmla="*/ 346218 h 435608"/>
                <a:gd name="connsiteX203" fmla="*/ 659265 w 696129"/>
                <a:gd name="connsiteY203" fmla="*/ 345991 h 435608"/>
                <a:gd name="connsiteX204" fmla="*/ 657309 w 696129"/>
                <a:gd name="connsiteY204" fmla="*/ 346117 h 435608"/>
                <a:gd name="connsiteX205" fmla="*/ 655956 w 696129"/>
                <a:gd name="connsiteY205" fmla="*/ 346829 h 435608"/>
                <a:gd name="connsiteX206" fmla="*/ 654571 w 696129"/>
                <a:gd name="connsiteY206" fmla="*/ 350404 h 435608"/>
                <a:gd name="connsiteX207" fmla="*/ 651113 w 696129"/>
                <a:gd name="connsiteY207" fmla="*/ 355434 h 435608"/>
                <a:gd name="connsiteX208" fmla="*/ 649736 w 696129"/>
                <a:gd name="connsiteY208" fmla="*/ 357867 h 435608"/>
                <a:gd name="connsiteX209" fmla="*/ 648610 w 696129"/>
                <a:gd name="connsiteY209" fmla="*/ 358704 h 435608"/>
                <a:gd name="connsiteX210" fmla="*/ 647726 w 696129"/>
                <a:gd name="connsiteY210" fmla="*/ 359033 h 435608"/>
                <a:gd name="connsiteX211" fmla="*/ 646740 w 696129"/>
                <a:gd name="connsiteY211" fmla="*/ 358462 h 435608"/>
                <a:gd name="connsiteX212" fmla="*/ 644377 w 696129"/>
                <a:gd name="connsiteY212" fmla="*/ 357085 h 435608"/>
                <a:gd name="connsiteX213" fmla="*/ 642554 w 696129"/>
                <a:gd name="connsiteY213" fmla="*/ 357742 h 435608"/>
                <a:gd name="connsiteX214" fmla="*/ 641921 w 696129"/>
                <a:gd name="connsiteY214" fmla="*/ 359322 h 435608"/>
                <a:gd name="connsiteX215" fmla="*/ 641944 w 696129"/>
                <a:gd name="connsiteY215" fmla="*/ 361317 h 435608"/>
                <a:gd name="connsiteX216" fmla="*/ 637328 w 696129"/>
                <a:gd name="connsiteY216" fmla="*/ 361317 h 435608"/>
                <a:gd name="connsiteX217" fmla="*/ 629489 w 696129"/>
                <a:gd name="connsiteY217" fmla="*/ 361310 h 435608"/>
                <a:gd name="connsiteX218" fmla="*/ 619506 w 696129"/>
                <a:gd name="connsiteY218" fmla="*/ 361302 h 435608"/>
                <a:gd name="connsiteX219" fmla="*/ 609884 w 696129"/>
                <a:gd name="connsiteY219" fmla="*/ 361294 h 435608"/>
                <a:gd name="connsiteX220" fmla="*/ 601825 w 696129"/>
                <a:gd name="connsiteY220" fmla="*/ 361286 h 435608"/>
                <a:gd name="connsiteX221" fmla="*/ 601794 w 696129"/>
                <a:gd name="connsiteY221" fmla="*/ 365769 h 435608"/>
                <a:gd name="connsiteX222" fmla="*/ 601771 w 696129"/>
                <a:gd name="connsiteY222" fmla="*/ 369735 h 435608"/>
                <a:gd name="connsiteX223" fmla="*/ 601747 w 696129"/>
                <a:gd name="connsiteY223" fmla="*/ 374195 h 435608"/>
                <a:gd name="connsiteX224" fmla="*/ 597303 w 696129"/>
                <a:gd name="connsiteY224" fmla="*/ 374156 h 435608"/>
                <a:gd name="connsiteX225" fmla="*/ 592602 w 696129"/>
                <a:gd name="connsiteY225" fmla="*/ 374117 h 435608"/>
                <a:gd name="connsiteX226" fmla="*/ 592977 w 696129"/>
                <a:gd name="connsiteY226" fmla="*/ 374563 h 435608"/>
                <a:gd name="connsiteX227" fmla="*/ 594589 w 696129"/>
                <a:gd name="connsiteY227" fmla="*/ 375400 h 435608"/>
                <a:gd name="connsiteX228" fmla="*/ 596678 w 696129"/>
                <a:gd name="connsiteY228" fmla="*/ 377395 h 435608"/>
                <a:gd name="connsiteX229" fmla="*/ 599142 w 696129"/>
                <a:gd name="connsiteY229" fmla="*/ 380501 h 435608"/>
                <a:gd name="connsiteX230" fmla="*/ 602131 w 696129"/>
                <a:gd name="connsiteY230" fmla="*/ 382973 h 435608"/>
                <a:gd name="connsiteX231" fmla="*/ 605643 w 696129"/>
                <a:gd name="connsiteY231" fmla="*/ 384811 h 435608"/>
                <a:gd name="connsiteX232" fmla="*/ 607951 w 696129"/>
                <a:gd name="connsiteY232" fmla="*/ 386611 h 435608"/>
                <a:gd name="connsiteX233" fmla="*/ 609070 w 696129"/>
                <a:gd name="connsiteY233" fmla="*/ 388371 h 435608"/>
                <a:gd name="connsiteX234" fmla="*/ 609633 w 696129"/>
                <a:gd name="connsiteY234" fmla="*/ 389865 h 435608"/>
                <a:gd name="connsiteX235" fmla="*/ 609633 w 696129"/>
                <a:gd name="connsiteY235" fmla="*/ 391101 h 435608"/>
                <a:gd name="connsiteX236" fmla="*/ 610916 w 696129"/>
                <a:gd name="connsiteY236" fmla="*/ 392079 h 435608"/>
                <a:gd name="connsiteX237" fmla="*/ 613209 w 696129"/>
                <a:gd name="connsiteY237" fmla="*/ 392729 h 435608"/>
                <a:gd name="connsiteX238" fmla="*/ 614398 w 696129"/>
                <a:gd name="connsiteY238" fmla="*/ 393832 h 435608"/>
                <a:gd name="connsiteX239" fmla="*/ 614398 w 696129"/>
                <a:gd name="connsiteY239" fmla="*/ 394731 h 435608"/>
                <a:gd name="connsiteX240" fmla="*/ 613670 w 696129"/>
                <a:gd name="connsiteY240" fmla="*/ 396773 h 435608"/>
                <a:gd name="connsiteX241" fmla="*/ 613459 w 696129"/>
                <a:gd name="connsiteY241" fmla="*/ 399026 h 435608"/>
                <a:gd name="connsiteX242" fmla="*/ 613740 w 696129"/>
                <a:gd name="connsiteY242" fmla="*/ 401060 h 435608"/>
                <a:gd name="connsiteX243" fmla="*/ 612098 w 696129"/>
                <a:gd name="connsiteY243" fmla="*/ 401092 h 435608"/>
                <a:gd name="connsiteX244" fmla="*/ 608115 w 696129"/>
                <a:gd name="connsiteY244" fmla="*/ 401092 h 435608"/>
                <a:gd name="connsiteX245" fmla="*/ 602052 w 696129"/>
                <a:gd name="connsiteY245" fmla="*/ 401100 h 435608"/>
                <a:gd name="connsiteX246" fmla="*/ 596474 w 696129"/>
                <a:gd name="connsiteY246" fmla="*/ 401100 h 435608"/>
                <a:gd name="connsiteX247" fmla="*/ 592077 w 696129"/>
                <a:gd name="connsiteY247" fmla="*/ 401100 h 435608"/>
                <a:gd name="connsiteX248" fmla="*/ 585435 w 696129"/>
                <a:gd name="connsiteY248" fmla="*/ 401107 h 435608"/>
                <a:gd name="connsiteX249" fmla="*/ 583612 w 696129"/>
                <a:gd name="connsiteY249" fmla="*/ 404237 h 435608"/>
                <a:gd name="connsiteX250" fmla="*/ 580585 w 696129"/>
                <a:gd name="connsiteY250" fmla="*/ 409432 h 435608"/>
                <a:gd name="connsiteX251" fmla="*/ 577839 w 696129"/>
                <a:gd name="connsiteY251" fmla="*/ 414134 h 435608"/>
                <a:gd name="connsiteX252" fmla="*/ 575539 w 696129"/>
                <a:gd name="connsiteY252" fmla="*/ 418084 h 435608"/>
                <a:gd name="connsiteX253" fmla="*/ 575163 w 696129"/>
                <a:gd name="connsiteY253" fmla="*/ 419125 h 435608"/>
                <a:gd name="connsiteX254" fmla="*/ 575163 w 696129"/>
                <a:gd name="connsiteY254" fmla="*/ 419970 h 435608"/>
                <a:gd name="connsiteX255" fmla="*/ 578011 w 696129"/>
                <a:gd name="connsiteY255" fmla="*/ 423662 h 435608"/>
                <a:gd name="connsiteX256" fmla="*/ 577487 w 696129"/>
                <a:gd name="connsiteY256" fmla="*/ 424734 h 435608"/>
                <a:gd name="connsiteX257" fmla="*/ 576493 w 696129"/>
                <a:gd name="connsiteY257" fmla="*/ 425298 h 435608"/>
                <a:gd name="connsiteX258" fmla="*/ 576172 w 696129"/>
                <a:gd name="connsiteY258" fmla="*/ 426166 h 435608"/>
                <a:gd name="connsiteX259" fmla="*/ 576235 w 696129"/>
                <a:gd name="connsiteY259" fmla="*/ 427574 h 435608"/>
                <a:gd name="connsiteX260" fmla="*/ 575562 w 696129"/>
                <a:gd name="connsiteY260" fmla="*/ 429444 h 435608"/>
                <a:gd name="connsiteX261" fmla="*/ 575781 w 696129"/>
                <a:gd name="connsiteY261" fmla="*/ 430735 h 435608"/>
                <a:gd name="connsiteX262" fmla="*/ 576141 w 696129"/>
                <a:gd name="connsiteY262" fmla="*/ 432323 h 435608"/>
                <a:gd name="connsiteX263" fmla="*/ 575547 w 696129"/>
                <a:gd name="connsiteY263" fmla="*/ 433700 h 435608"/>
                <a:gd name="connsiteX264" fmla="*/ 575061 w 696129"/>
                <a:gd name="connsiteY264" fmla="*/ 435030 h 435608"/>
                <a:gd name="connsiteX265" fmla="*/ 574490 w 696129"/>
                <a:gd name="connsiteY265" fmla="*/ 435609 h 435608"/>
                <a:gd name="connsiteX266" fmla="*/ 573841 w 696129"/>
                <a:gd name="connsiteY266" fmla="*/ 435108 h 435608"/>
                <a:gd name="connsiteX267" fmla="*/ 567989 w 696129"/>
                <a:gd name="connsiteY267" fmla="*/ 428975 h 435608"/>
                <a:gd name="connsiteX268" fmla="*/ 561887 w 696129"/>
                <a:gd name="connsiteY268" fmla="*/ 422223 h 435608"/>
                <a:gd name="connsiteX269" fmla="*/ 559485 w 696129"/>
                <a:gd name="connsiteY269" fmla="*/ 420017 h 435608"/>
                <a:gd name="connsiteX270" fmla="*/ 557161 w 696129"/>
                <a:gd name="connsiteY270" fmla="*/ 418343 h 435608"/>
                <a:gd name="connsiteX271" fmla="*/ 554032 w 696129"/>
                <a:gd name="connsiteY271" fmla="*/ 415229 h 435608"/>
                <a:gd name="connsiteX272" fmla="*/ 545818 w 696129"/>
                <a:gd name="connsiteY272" fmla="*/ 408383 h 435608"/>
                <a:gd name="connsiteX273" fmla="*/ 541577 w 696129"/>
                <a:gd name="connsiteY273" fmla="*/ 405254 h 435608"/>
                <a:gd name="connsiteX274" fmla="*/ 537587 w 696129"/>
                <a:gd name="connsiteY274" fmla="*/ 401506 h 435608"/>
                <a:gd name="connsiteX275" fmla="*/ 534004 w 696129"/>
                <a:gd name="connsiteY275" fmla="*/ 399425 h 435608"/>
                <a:gd name="connsiteX276" fmla="*/ 530476 w 696129"/>
                <a:gd name="connsiteY276" fmla="*/ 398072 h 435608"/>
                <a:gd name="connsiteX277" fmla="*/ 528903 w 696129"/>
                <a:gd name="connsiteY277" fmla="*/ 397290 h 435608"/>
                <a:gd name="connsiteX278" fmla="*/ 527526 w 696129"/>
                <a:gd name="connsiteY278" fmla="*/ 396265 h 435608"/>
                <a:gd name="connsiteX279" fmla="*/ 526760 w 696129"/>
                <a:gd name="connsiteY279" fmla="*/ 396202 h 435608"/>
                <a:gd name="connsiteX280" fmla="*/ 526376 w 696129"/>
                <a:gd name="connsiteY280" fmla="*/ 397595 h 435608"/>
                <a:gd name="connsiteX281" fmla="*/ 527612 w 696129"/>
                <a:gd name="connsiteY281" fmla="*/ 398291 h 435608"/>
                <a:gd name="connsiteX282" fmla="*/ 529091 w 696129"/>
                <a:gd name="connsiteY282" fmla="*/ 398886 h 435608"/>
                <a:gd name="connsiteX283" fmla="*/ 530257 w 696129"/>
                <a:gd name="connsiteY283" fmla="*/ 398925 h 435608"/>
                <a:gd name="connsiteX284" fmla="*/ 531485 w 696129"/>
                <a:gd name="connsiteY284" fmla="*/ 399418 h 435608"/>
                <a:gd name="connsiteX285" fmla="*/ 535107 w 696129"/>
                <a:gd name="connsiteY285" fmla="*/ 401319 h 435608"/>
                <a:gd name="connsiteX286" fmla="*/ 535702 w 696129"/>
                <a:gd name="connsiteY286" fmla="*/ 402297 h 435608"/>
                <a:gd name="connsiteX287" fmla="*/ 525398 w 696129"/>
                <a:gd name="connsiteY287" fmla="*/ 398495 h 435608"/>
                <a:gd name="connsiteX288" fmla="*/ 521205 w 696129"/>
                <a:gd name="connsiteY288" fmla="*/ 398142 h 435608"/>
                <a:gd name="connsiteX289" fmla="*/ 520751 w 696129"/>
                <a:gd name="connsiteY289" fmla="*/ 397548 h 435608"/>
                <a:gd name="connsiteX290" fmla="*/ 522840 w 696129"/>
                <a:gd name="connsiteY290" fmla="*/ 395561 h 435608"/>
                <a:gd name="connsiteX291" fmla="*/ 522191 w 696129"/>
                <a:gd name="connsiteY291" fmla="*/ 394841 h 435608"/>
                <a:gd name="connsiteX292" fmla="*/ 521447 w 696129"/>
                <a:gd name="connsiteY292" fmla="*/ 394739 h 435608"/>
                <a:gd name="connsiteX293" fmla="*/ 519202 w 696129"/>
                <a:gd name="connsiteY293" fmla="*/ 396116 h 435608"/>
                <a:gd name="connsiteX294" fmla="*/ 518373 w 696129"/>
                <a:gd name="connsiteY294" fmla="*/ 396210 h 435608"/>
                <a:gd name="connsiteX295" fmla="*/ 518224 w 696129"/>
                <a:gd name="connsiteY295" fmla="*/ 395302 h 435608"/>
                <a:gd name="connsiteX296" fmla="*/ 518326 w 696129"/>
                <a:gd name="connsiteY296" fmla="*/ 394450 h 435608"/>
                <a:gd name="connsiteX297" fmla="*/ 516879 w 696129"/>
                <a:gd name="connsiteY297" fmla="*/ 393198 h 435608"/>
                <a:gd name="connsiteX298" fmla="*/ 515963 w 696129"/>
                <a:gd name="connsiteY298" fmla="*/ 393245 h 435608"/>
                <a:gd name="connsiteX299" fmla="*/ 515212 w 696129"/>
                <a:gd name="connsiteY299" fmla="*/ 394121 h 435608"/>
                <a:gd name="connsiteX300" fmla="*/ 513256 w 696129"/>
                <a:gd name="connsiteY300" fmla="*/ 395772 h 435608"/>
                <a:gd name="connsiteX301" fmla="*/ 513319 w 696129"/>
                <a:gd name="connsiteY301" fmla="*/ 396421 h 435608"/>
                <a:gd name="connsiteX302" fmla="*/ 517152 w 696129"/>
                <a:gd name="connsiteY302" fmla="*/ 397125 h 435608"/>
                <a:gd name="connsiteX303" fmla="*/ 518475 w 696129"/>
                <a:gd name="connsiteY303" fmla="*/ 397524 h 435608"/>
                <a:gd name="connsiteX304" fmla="*/ 518170 w 696129"/>
                <a:gd name="connsiteY304" fmla="*/ 397962 h 435608"/>
                <a:gd name="connsiteX305" fmla="*/ 514884 w 696129"/>
                <a:gd name="connsiteY305" fmla="*/ 397955 h 435608"/>
                <a:gd name="connsiteX306" fmla="*/ 510815 w 696129"/>
                <a:gd name="connsiteY306" fmla="*/ 398706 h 435608"/>
                <a:gd name="connsiteX307" fmla="*/ 503571 w 696129"/>
                <a:gd name="connsiteY307" fmla="*/ 403298 h 435608"/>
                <a:gd name="connsiteX308" fmla="*/ 496827 w 696129"/>
                <a:gd name="connsiteY308" fmla="*/ 405270 h 435608"/>
                <a:gd name="connsiteX309" fmla="*/ 487126 w 696129"/>
                <a:gd name="connsiteY309" fmla="*/ 409682 h 435608"/>
                <a:gd name="connsiteX310" fmla="*/ 482847 w 696129"/>
                <a:gd name="connsiteY310" fmla="*/ 409909 h 435608"/>
                <a:gd name="connsiteX311" fmla="*/ 480601 w 696129"/>
                <a:gd name="connsiteY311" fmla="*/ 410613 h 435608"/>
                <a:gd name="connsiteX312" fmla="*/ 474077 w 696129"/>
                <a:gd name="connsiteY312" fmla="*/ 408923 h 435608"/>
                <a:gd name="connsiteX313" fmla="*/ 465807 w 696129"/>
                <a:gd name="connsiteY313" fmla="*/ 404777 h 435608"/>
                <a:gd name="connsiteX314" fmla="*/ 453290 w 696129"/>
                <a:gd name="connsiteY314" fmla="*/ 403470 h 435608"/>
                <a:gd name="connsiteX315" fmla="*/ 444856 w 696129"/>
                <a:gd name="connsiteY315" fmla="*/ 398033 h 435608"/>
                <a:gd name="connsiteX316" fmla="*/ 436485 w 696129"/>
                <a:gd name="connsiteY316" fmla="*/ 395795 h 435608"/>
                <a:gd name="connsiteX317" fmla="*/ 431173 w 696129"/>
                <a:gd name="connsiteY317" fmla="*/ 390569 h 435608"/>
                <a:gd name="connsiteX318" fmla="*/ 427973 w 696129"/>
                <a:gd name="connsiteY318" fmla="*/ 390342 h 435608"/>
                <a:gd name="connsiteX319" fmla="*/ 425916 w 696129"/>
                <a:gd name="connsiteY319" fmla="*/ 389505 h 435608"/>
                <a:gd name="connsiteX320" fmla="*/ 418311 w 696129"/>
                <a:gd name="connsiteY320" fmla="*/ 387612 h 435608"/>
                <a:gd name="connsiteX321" fmla="*/ 410793 w 696129"/>
                <a:gd name="connsiteY321" fmla="*/ 386360 h 435608"/>
                <a:gd name="connsiteX322" fmla="*/ 403462 w 696129"/>
                <a:gd name="connsiteY322" fmla="*/ 381784 h 435608"/>
                <a:gd name="connsiteX323" fmla="*/ 398666 w 696129"/>
                <a:gd name="connsiteY323" fmla="*/ 380328 h 435608"/>
                <a:gd name="connsiteX324" fmla="*/ 394520 w 696129"/>
                <a:gd name="connsiteY324" fmla="*/ 378506 h 435608"/>
                <a:gd name="connsiteX325" fmla="*/ 385390 w 696129"/>
                <a:gd name="connsiteY325" fmla="*/ 375392 h 435608"/>
                <a:gd name="connsiteX326" fmla="*/ 382003 w 696129"/>
                <a:gd name="connsiteY326" fmla="*/ 373663 h 435608"/>
                <a:gd name="connsiteX327" fmla="*/ 378803 w 696129"/>
                <a:gd name="connsiteY327" fmla="*/ 370987 h 435608"/>
                <a:gd name="connsiteX328" fmla="*/ 373585 w 696129"/>
                <a:gd name="connsiteY328" fmla="*/ 368218 h 435608"/>
                <a:gd name="connsiteX329" fmla="*/ 371355 w 696129"/>
                <a:gd name="connsiteY329" fmla="*/ 365902 h 435608"/>
                <a:gd name="connsiteX330" fmla="*/ 368867 w 696129"/>
                <a:gd name="connsiteY330" fmla="*/ 365073 h 435608"/>
                <a:gd name="connsiteX331" fmla="*/ 365307 w 696129"/>
                <a:gd name="connsiteY331" fmla="*/ 360707 h 435608"/>
                <a:gd name="connsiteX332" fmla="*/ 363453 w 696129"/>
                <a:gd name="connsiteY332" fmla="*/ 358869 h 435608"/>
                <a:gd name="connsiteX333" fmla="*/ 361881 w 696129"/>
                <a:gd name="connsiteY333" fmla="*/ 358008 h 435608"/>
                <a:gd name="connsiteX334" fmla="*/ 360199 w 696129"/>
                <a:gd name="connsiteY334" fmla="*/ 357711 h 435608"/>
                <a:gd name="connsiteX335" fmla="*/ 355340 w 696129"/>
                <a:gd name="connsiteY335" fmla="*/ 358063 h 435608"/>
                <a:gd name="connsiteX336" fmla="*/ 348088 w 696129"/>
                <a:gd name="connsiteY336" fmla="*/ 356131 h 435608"/>
                <a:gd name="connsiteX337" fmla="*/ 344740 w 696129"/>
                <a:gd name="connsiteY337" fmla="*/ 355638 h 435608"/>
                <a:gd name="connsiteX338" fmla="*/ 337738 w 696129"/>
                <a:gd name="connsiteY338" fmla="*/ 352790 h 435608"/>
                <a:gd name="connsiteX339" fmla="*/ 328443 w 696129"/>
                <a:gd name="connsiteY339" fmla="*/ 349606 h 435608"/>
                <a:gd name="connsiteX340" fmla="*/ 325400 w 696129"/>
                <a:gd name="connsiteY340" fmla="*/ 345944 h 435608"/>
                <a:gd name="connsiteX341" fmla="*/ 322795 w 696129"/>
                <a:gd name="connsiteY341" fmla="*/ 342526 h 435608"/>
                <a:gd name="connsiteX342" fmla="*/ 318101 w 696129"/>
                <a:gd name="connsiteY342" fmla="*/ 338019 h 435608"/>
                <a:gd name="connsiteX343" fmla="*/ 315175 w 696129"/>
                <a:gd name="connsiteY343" fmla="*/ 336095 h 435608"/>
                <a:gd name="connsiteX344" fmla="*/ 310097 w 696129"/>
                <a:gd name="connsiteY344" fmla="*/ 333810 h 435608"/>
                <a:gd name="connsiteX345" fmla="*/ 307281 w 696129"/>
                <a:gd name="connsiteY345" fmla="*/ 331956 h 435608"/>
                <a:gd name="connsiteX346" fmla="*/ 302939 w 696129"/>
                <a:gd name="connsiteY346" fmla="*/ 330532 h 435608"/>
                <a:gd name="connsiteX347" fmla="*/ 295569 w 696129"/>
                <a:gd name="connsiteY347" fmla="*/ 326918 h 435608"/>
                <a:gd name="connsiteX348" fmla="*/ 293230 w 696129"/>
                <a:gd name="connsiteY348" fmla="*/ 323820 h 435608"/>
                <a:gd name="connsiteX349" fmla="*/ 291861 w 696129"/>
                <a:gd name="connsiteY349" fmla="*/ 321066 h 435608"/>
                <a:gd name="connsiteX350" fmla="*/ 287941 w 696129"/>
                <a:gd name="connsiteY350" fmla="*/ 317717 h 435608"/>
                <a:gd name="connsiteX351" fmla="*/ 283646 w 696129"/>
                <a:gd name="connsiteY351" fmla="*/ 311466 h 435608"/>
                <a:gd name="connsiteX352" fmla="*/ 282535 w 696129"/>
                <a:gd name="connsiteY352" fmla="*/ 309159 h 435608"/>
                <a:gd name="connsiteX353" fmla="*/ 281706 w 696129"/>
                <a:gd name="connsiteY353" fmla="*/ 305615 h 435608"/>
                <a:gd name="connsiteX354" fmla="*/ 280713 w 696129"/>
                <a:gd name="connsiteY354" fmla="*/ 303557 h 435608"/>
                <a:gd name="connsiteX355" fmla="*/ 279539 w 696129"/>
                <a:gd name="connsiteY355" fmla="*/ 301946 h 435608"/>
                <a:gd name="connsiteX356" fmla="*/ 280142 w 696129"/>
                <a:gd name="connsiteY356" fmla="*/ 300772 h 435608"/>
                <a:gd name="connsiteX357" fmla="*/ 282324 w 696129"/>
                <a:gd name="connsiteY357" fmla="*/ 299324 h 435608"/>
                <a:gd name="connsiteX358" fmla="*/ 285954 w 696129"/>
                <a:gd name="connsiteY358" fmla="*/ 298996 h 435608"/>
                <a:gd name="connsiteX359" fmla="*/ 288520 w 696129"/>
                <a:gd name="connsiteY359" fmla="*/ 297431 h 435608"/>
                <a:gd name="connsiteX360" fmla="*/ 288857 w 696129"/>
                <a:gd name="connsiteY360" fmla="*/ 296140 h 435608"/>
                <a:gd name="connsiteX361" fmla="*/ 288693 w 696129"/>
                <a:gd name="connsiteY361" fmla="*/ 295342 h 435608"/>
                <a:gd name="connsiteX362" fmla="*/ 287050 w 696129"/>
                <a:gd name="connsiteY362" fmla="*/ 293371 h 435608"/>
                <a:gd name="connsiteX363" fmla="*/ 285008 w 696129"/>
                <a:gd name="connsiteY363" fmla="*/ 292847 h 435608"/>
                <a:gd name="connsiteX364" fmla="*/ 283419 w 696129"/>
                <a:gd name="connsiteY364" fmla="*/ 292815 h 435608"/>
                <a:gd name="connsiteX365" fmla="*/ 283013 w 696129"/>
                <a:gd name="connsiteY365" fmla="*/ 292065 h 435608"/>
                <a:gd name="connsiteX366" fmla="*/ 284210 w 696129"/>
                <a:gd name="connsiteY366" fmla="*/ 291243 h 435608"/>
                <a:gd name="connsiteX367" fmla="*/ 285579 w 696129"/>
                <a:gd name="connsiteY367" fmla="*/ 289318 h 435608"/>
                <a:gd name="connsiteX368" fmla="*/ 287597 w 696129"/>
                <a:gd name="connsiteY368" fmla="*/ 286971 h 435608"/>
                <a:gd name="connsiteX369" fmla="*/ 289021 w 696129"/>
                <a:gd name="connsiteY369" fmla="*/ 284804 h 435608"/>
                <a:gd name="connsiteX370" fmla="*/ 289287 w 696129"/>
                <a:gd name="connsiteY370" fmla="*/ 281745 h 435608"/>
                <a:gd name="connsiteX371" fmla="*/ 289107 w 696129"/>
                <a:gd name="connsiteY371" fmla="*/ 278686 h 435608"/>
                <a:gd name="connsiteX372" fmla="*/ 289647 w 696129"/>
                <a:gd name="connsiteY372" fmla="*/ 276097 h 435608"/>
                <a:gd name="connsiteX373" fmla="*/ 284757 w 696129"/>
                <a:gd name="connsiteY373" fmla="*/ 273108 h 435608"/>
                <a:gd name="connsiteX374" fmla="*/ 284186 w 696129"/>
                <a:gd name="connsiteY374" fmla="*/ 271833 h 435608"/>
                <a:gd name="connsiteX375" fmla="*/ 282645 w 696129"/>
                <a:gd name="connsiteY375" fmla="*/ 268398 h 435608"/>
                <a:gd name="connsiteX376" fmla="*/ 279977 w 696129"/>
                <a:gd name="connsiteY376" fmla="*/ 264409 h 435608"/>
                <a:gd name="connsiteX377" fmla="*/ 280055 w 696129"/>
                <a:gd name="connsiteY377" fmla="*/ 256421 h 435608"/>
                <a:gd name="connsiteX378" fmla="*/ 276840 w 696129"/>
                <a:gd name="connsiteY378" fmla="*/ 249317 h 435608"/>
                <a:gd name="connsiteX379" fmla="*/ 273515 w 696129"/>
                <a:gd name="connsiteY379" fmla="*/ 245781 h 435608"/>
                <a:gd name="connsiteX380" fmla="*/ 271794 w 696129"/>
                <a:gd name="connsiteY380" fmla="*/ 244545 h 435608"/>
                <a:gd name="connsiteX381" fmla="*/ 267123 w 696129"/>
                <a:gd name="connsiteY381" fmla="*/ 239045 h 435608"/>
                <a:gd name="connsiteX382" fmla="*/ 263438 w 696129"/>
                <a:gd name="connsiteY382" fmla="*/ 235845 h 435608"/>
                <a:gd name="connsiteX383" fmla="*/ 259832 w 696129"/>
                <a:gd name="connsiteY383" fmla="*/ 229813 h 435608"/>
                <a:gd name="connsiteX384" fmla="*/ 256264 w 696129"/>
                <a:gd name="connsiteY384" fmla="*/ 225972 h 435608"/>
                <a:gd name="connsiteX385" fmla="*/ 251727 w 696129"/>
                <a:gd name="connsiteY385" fmla="*/ 219518 h 435608"/>
                <a:gd name="connsiteX386" fmla="*/ 248449 w 696129"/>
                <a:gd name="connsiteY386" fmla="*/ 216295 h 435608"/>
                <a:gd name="connsiteX387" fmla="*/ 233514 w 696129"/>
                <a:gd name="connsiteY387" fmla="*/ 205381 h 435608"/>
                <a:gd name="connsiteX388" fmla="*/ 234351 w 696129"/>
                <a:gd name="connsiteY388" fmla="*/ 205381 h 435608"/>
                <a:gd name="connsiteX389" fmla="*/ 238732 w 696129"/>
                <a:gd name="connsiteY389" fmla="*/ 208064 h 435608"/>
                <a:gd name="connsiteX390" fmla="*/ 239467 w 696129"/>
                <a:gd name="connsiteY390" fmla="*/ 207845 h 435608"/>
                <a:gd name="connsiteX391" fmla="*/ 239569 w 696129"/>
                <a:gd name="connsiteY391" fmla="*/ 206539 h 435608"/>
                <a:gd name="connsiteX392" fmla="*/ 239068 w 696129"/>
                <a:gd name="connsiteY392" fmla="*/ 204974 h 435608"/>
                <a:gd name="connsiteX393" fmla="*/ 238255 w 696129"/>
                <a:gd name="connsiteY393" fmla="*/ 204598 h 435608"/>
                <a:gd name="connsiteX394" fmla="*/ 237089 w 696129"/>
                <a:gd name="connsiteY394" fmla="*/ 204950 h 435608"/>
                <a:gd name="connsiteX395" fmla="*/ 235517 w 696129"/>
                <a:gd name="connsiteY395" fmla="*/ 204622 h 435608"/>
                <a:gd name="connsiteX396" fmla="*/ 234726 w 696129"/>
                <a:gd name="connsiteY396" fmla="*/ 204106 h 435608"/>
                <a:gd name="connsiteX397" fmla="*/ 232372 w 696129"/>
                <a:gd name="connsiteY397" fmla="*/ 203777 h 435608"/>
                <a:gd name="connsiteX398" fmla="*/ 229422 w 696129"/>
                <a:gd name="connsiteY398" fmla="*/ 201954 h 435608"/>
                <a:gd name="connsiteX399" fmla="*/ 228155 w 696129"/>
                <a:gd name="connsiteY399" fmla="*/ 200061 h 435608"/>
                <a:gd name="connsiteX400" fmla="*/ 228014 w 696129"/>
                <a:gd name="connsiteY400" fmla="*/ 197902 h 435608"/>
                <a:gd name="connsiteX401" fmla="*/ 223781 w 696129"/>
                <a:gd name="connsiteY401" fmla="*/ 193294 h 435608"/>
                <a:gd name="connsiteX402" fmla="*/ 222178 w 696129"/>
                <a:gd name="connsiteY402" fmla="*/ 190720 h 435608"/>
                <a:gd name="connsiteX403" fmla="*/ 222999 w 696129"/>
                <a:gd name="connsiteY403" fmla="*/ 190907 h 435608"/>
                <a:gd name="connsiteX404" fmla="*/ 224126 w 696129"/>
                <a:gd name="connsiteY404" fmla="*/ 191940 h 435608"/>
                <a:gd name="connsiteX405" fmla="*/ 225268 w 696129"/>
                <a:gd name="connsiteY405" fmla="*/ 192237 h 435608"/>
                <a:gd name="connsiteX406" fmla="*/ 226598 w 696129"/>
                <a:gd name="connsiteY406" fmla="*/ 192245 h 435608"/>
                <a:gd name="connsiteX407" fmla="*/ 227560 w 696129"/>
                <a:gd name="connsiteY407" fmla="*/ 191831 h 435608"/>
                <a:gd name="connsiteX408" fmla="*/ 227216 w 696129"/>
                <a:gd name="connsiteY408" fmla="*/ 191064 h 435608"/>
                <a:gd name="connsiteX409" fmla="*/ 226308 w 696129"/>
                <a:gd name="connsiteY409" fmla="*/ 190422 h 435608"/>
                <a:gd name="connsiteX410" fmla="*/ 220144 w 696129"/>
                <a:gd name="connsiteY410" fmla="*/ 187989 h 435608"/>
                <a:gd name="connsiteX411" fmla="*/ 218109 w 696129"/>
                <a:gd name="connsiteY411" fmla="*/ 186284 h 435608"/>
                <a:gd name="connsiteX412" fmla="*/ 213056 w 696129"/>
                <a:gd name="connsiteY412" fmla="*/ 183436 h 435608"/>
                <a:gd name="connsiteX413" fmla="*/ 211859 w 696129"/>
                <a:gd name="connsiteY413" fmla="*/ 182435 h 435608"/>
                <a:gd name="connsiteX414" fmla="*/ 211061 w 696129"/>
                <a:gd name="connsiteY414" fmla="*/ 179681 h 435608"/>
                <a:gd name="connsiteX415" fmla="*/ 209824 w 696129"/>
                <a:gd name="connsiteY415" fmla="*/ 179548 h 435608"/>
                <a:gd name="connsiteX416" fmla="*/ 208737 w 696129"/>
                <a:gd name="connsiteY416" fmla="*/ 180315 h 435608"/>
                <a:gd name="connsiteX417" fmla="*/ 205756 w 696129"/>
                <a:gd name="connsiteY417" fmla="*/ 181065 h 435608"/>
                <a:gd name="connsiteX418" fmla="*/ 204997 w 696129"/>
                <a:gd name="connsiteY418" fmla="*/ 180189 h 435608"/>
                <a:gd name="connsiteX419" fmla="*/ 204888 w 696129"/>
                <a:gd name="connsiteY419" fmla="*/ 179344 h 435608"/>
                <a:gd name="connsiteX420" fmla="*/ 206992 w 696129"/>
                <a:gd name="connsiteY420" fmla="*/ 178453 h 435608"/>
                <a:gd name="connsiteX421" fmla="*/ 208925 w 696129"/>
                <a:gd name="connsiteY421" fmla="*/ 175847 h 435608"/>
                <a:gd name="connsiteX422" fmla="*/ 208886 w 696129"/>
                <a:gd name="connsiteY422" fmla="*/ 174940 h 435608"/>
                <a:gd name="connsiteX423" fmla="*/ 207822 w 696129"/>
                <a:gd name="connsiteY423" fmla="*/ 175988 h 435608"/>
                <a:gd name="connsiteX424" fmla="*/ 206210 w 696129"/>
                <a:gd name="connsiteY424" fmla="*/ 177154 h 435608"/>
                <a:gd name="connsiteX425" fmla="*/ 204551 w 696129"/>
                <a:gd name="connsiteY425" fmla="*/ 177803 h 435608"/>
                <a:gd name="connsiteX426" fmla="*/ 202087 w 696129"/>
                <a:gd name="connsiteY426" fmla="*/ 178343 h 435608"/>
                <a:gd name="connsiteX427" fmla="*/ 200820 w 696129"/>
                <a:gd name="connsiteY427" fmla="*/ 177952 h 435608"/>
                <a:gd name="connsiteX428" fmla="*/ 199717 w 696129"/>
                <a:gd name="connsiteY428" fmla="*/ 177365 h 435608"/>
                <a:gd name="connsiteX429" fmla="*/ 197941 w 696129"/>
                <a:gd name="connsiteY429" fmla="*/ 175089 h 435608"/>
                <a:gd name="connsiteX430" fmla="*/ 197049 w 696129"/>
                <a:gd name="connsiteY430" fmla="*/ 167672 h 435608"/>
                <a:gd name="connsiteX431" fmla="*/ 198613 w 696129"/>
                <a:gd name="connsiteY431" fmla="*/ 165098 h 435608"/>
                <a:gd name="connsiteX432" fmla="*/ 200444 w 696129"/>
                <a:gd name="connsiteY432" fmla="*/ 162547 h 435608"/>
                <a:gd name="connsiteX433" fmla="*/ 202001 w 696129"/>
                <a:gd name="connsiteY433" fmla="*/ 161037 h 435608"/>
                <a:gd name="connsiteX434" fmla="*/ 202901 w 696129"/>
                <a:gd name="connsiteY434" fmla="*/ 162180 h 435608"/>
                <a:gd name="connsiteX435" fmla="*/ 203824 w 696129"/>
                <a:gd name="connsiteY435" fmla="*/ 162321 h 435608"/>
                <a:gd name="connsiteX436" fmla="*/ 203175 w 696129"/>
                <a:gd name="connsiteY436" fmla="*/ 161030 h 435608"/>
                <a:gd name="connsiteX437" fmla="*/ 201641 w 696129"/>
                <a:gd name="connsiteY437" fmla="*/ 159825 h 435608"/>
                <a:gd name="connsiteX438" fmla="*/ 201101 w 696129"/>
                <a:gd name="connsiteY438" fmla="*/ 158620 h 435608"/>
                <a:gd name="connsiteX439" fmla="*/ 201047 w 696129"/>
                <a:gd name="connsiteY439" fmla="*/ 157517 h 435608"/>
                <a:gd name="connsiteX440" fmla="*/ 200319 w 696129"/>
                <a:gd name="connsiteY440" fmla="*/ 155467 h 435608"/>
                <a:gd name="connsiteX441" fmla="*/ 195781 w 696129"/>
                <a:gd name="connsiteY441" fmla="*/ 151156 h 435608"/>
                <a:gd name="connsiteX442" fmla="*/ 191541 w 696129"/>
                <a:gd name="connsiteY442" fmla="*/ 151485 h 435608"/>
                <a:gd name="connsiteX443" fmla="*/ 189812 w 696129"/>
                <a:gd name="connsiteY443" fmla="*/ 151336 h 435608"/>
                <a:gd name="connsiteX444" fmla="*/ 188193 w 696129"/>
                <a:gd name="connsiteY444" fmla="*/ 149694 h 435608"/>
                <a:gd name="connsiteX445" fmla="*/ 186816 w 696129"/>
                <a:gd name="connsiteY445" fmla="*/ 146924 h 435608"/>
                <a:gd name="connsiteX446" fmla="*/ 186143 w 696129"/>
                <a:gd name="connsiteY446" fmla="*/ 144601 h 435608"/>
                <a:gd name="connsiteX447" fmla="*/ 186057 w 696129"/>
                <a:gd name="connsiteY447" fmla="*/ 143364 h 435608"/>
                <a:gd name="connsiteX448" fmla="*/ 185650 w 696129"/>
                <a:gd name="connsiteY448" fmla="*/ 142120 h 435608"/>
                <a:gd name="connsiteX449" fmla="*/ 178335 w 696129"/>
                <a:gd name="connsiteY449" fmla="*/ 140086 h 435608"/>
                <a:gd name="connsiteX450" fmla="*/ 176137 w 696129"/>
                <a:gd name="connsiteY450" fmla="*/ 138342 h 435608"/>
                <a:gd name="connsiteX451" fmla="*/ 173931 w 696129"/>
                <a:gd name="connsiteY451" fmla="*/ 136143 h 435608"/>
                <a:gd name="connsiteX452" fmla="*/ 173015 w 696129"/>
                <a:gd name="connsiteY452" fmla="*/ 134352 h 435608"/>
                <a:gd name="connsiteX453" fmla="*/ 172155 w 696129"/>
                <a:gd name="connsiteY453" fmla="*/ 133030 h 435608"/>
                <a:gd name="connsiteX454" fmla="*/ 171451 w 696129"/>
                <a:gd name="connsiteY454" fmla="*/ 130714 h 435608"/>
                <a:gd name="connsiteX455" fmla="*/ 170950 w 696129"/>
                <a:gd name="connsiteY455" fmla="*/ 128015 h 435608"/>
                <a:gd name="connsiteX456" fmla="*/ 171764 w 696129"/>
                <a:gd name="connsiteY456" fmla="*/ 124518 h 435608"/>
                <a:gd name="connsiteX457" fmla="*/ 172828 w 696129"/>
                <a:gd name="connsiteY457" fmla="*/ 122828 h 435608"/>
                <a:gd name="connsiteX458" fmla="*/ 167797 w 696129"/>
                <a:gd name="connsiteY458" fmla="*/ 121568 h 435608"/>
                <a:gd name="connsiteX459" fmla="*/ 165833 w 696129"/>
                <a:gd name="connsiteY459" fmla="*/ 121513 h 435608"/>
                <a:gd name="connsiteX460" fmla="*/ 164245 w 696129"/>
                <a:gd name="connsiteY460" fmla="*/ 122225 h 435608"/>
                <a:gd name="connsiteX461" fmla="*/ 162813 w 696129"/>
                <a:gd name="connsiteY461" fmla="*/ 121310 h 435608"/>
                <a:gd name="connsiteX462" fmla="*/ 159841 w 696129"/>
                <a:gd name="connsiteY462" fmla="*/ 120293 h 435608"/>
                <a:gd name="connsiteX463" fmla="*/ 156304 w 696129"/>
                <a:gd name="connsiteY463" fmla="*/ 116624 h 435608"/>
                <a:gd name="connsiteX464" fmla="*/ 152150 w 696129"/>
                <a:gd name="connsiteY464" fmla="*/ 109958 h 435608"/>
                <a:gd name="connsiteX465" fmla="*/ 147581 w 696129"/>
                <a:gd name="connsiteY465" fmla="*/ 107815 h 435608"/>
                <a:gd name="connsiteX466" fmla="*/ 146110 w 696129"/>
                <a:gd name="connsiteY466" fmla="*/ 105491 h 435608"/>
                <a:gd name="connsiteX467" fmla="*/ 144241 w 696129"/>
                <a:gd name="connsiteY467" fmla="*/ 103395 h 435608"/>
                <a:gd name="connsiteX468" fmla="*/ 142606 w 696129"/>
                <a:gd name="connsiteY468" fmla="*/ 100797 h 435608"/>
                <a:gd name="connsiteX469" fmla="*/ 142355 w 696129"/>
                <a:gd name="connsiteY469" fmla="*/ 99663 h 435608"/>
                <a:gd name="connsiteX470" fmla="*/ 141862 w 696129"/>
                <a:gd name="connsiteY470" fmla="*/ 99029 h 435608"/>
                <a:gd name="connsiteX471" fmla="*/ 139578 w 696129"/>
                <a:gd name="connsiteY471" fmla="*/ 97214 h 435608"/>
                <a:gd name="connsiteX472" fmla="*/ 137012 w 696129"/>
                <a:gd name="connsiteY472" fmla="*/ 94139 h 435608"/>
                <a:gd name="connsiteX473" fmla="*/ 136347 w 696129"/>
                <a:gd name="connsiteY473" fmla="*/ 91667 h 435608"/>
                <a:gd name="connsiteX474" fmla="*/ 135658 w 696129"/>
                <a:gd name="connsiteY474" fmla="*/ 87881 h 435608"/>
                <a:gd name="connsiteX475" fmla="*/ 133945 w 696129"/>
                <a:gd name="connsiteY475" fmla="*/ 86543 h 435608"/>
                <a:gd name="connsiteX476" fmla="*/ 132263 w 696129"/>
                <a:gd name="connsiteY476" fmla="*/ 85925 h 435608"/>
                <a:gd name="connsiteX477" fmla="*/ 131934 w 696129"/>
                <a:gd name="connsiteY477" fmla="*/ 84117 h 435608"/>
                <a:gd name="connsiteX478" fmla="*/ 132036 w 696129"/>
                <a:gd name="connsiteY478" fmla="*/ 83108 h 435608"/>
                <a:gd name="connsiteX479" fmla="*/ 131465 w 696129"/>
                <a:gd name="connsiteY479" fmla="*/ 81192 h 435608"/>
                <a:gd name="connsiteX480" fmla="*/ 127991 w 696129"/>
                <a:gd name="connsiteY480" fmla="*/ 76591 h 435608"/>
                <a:gd name="connsiteX481" fmla="*/ 126231 w 696129"/>
                <a:gd name="connsiteY481" fmla="*/ 72805 h 435608"/>
                <a:gd name="connsiteX482" fmla="*/ 125261 w 696129"/>
                <a:gd name="connsiteY482" fmla="*/ 71624 h 435608"/>
                <a:gd name="connsiteX483" fmla="*/ 124353 w 696129"/>
                <a:gd name="connsiteY483" fmla="*/ 69895 h 435608"/>
                <a:gd name="connsiteX484" fmla="*/ 123892 w 696129"/>
                <a:gd name="connsiteY484" fmla="*/ 66350 h 435608"/>
                <a:gd name="connsiteX485" fmla="*/ 122452 w 696129"/>
                <a:gd name="connsiteY485" fmla="*/ 61938 h 435608"/>
                <a:gd name="connsiteX486" fmla="*/ 119667 w 696129"/>
                <a:gd name="connsiteY486" fmla="*/ 56626 h 435608"/>
                <a:gd name="connsiteX487" fmla="*/ 117344 w 696129"/>
                <a:gd name="connsiteY487" fmla="*/ 53043 h 435608"/>
                <a:gd name="connsiteX488" fmla="*/ 116186 w 696129"/>
                <a:gd name="connsiteY488" fmla="*/ 49428 h 435608"/>
                <a:gd name="connsiteX489" fmla="*/ 116702 w 696129"/>
                <a:gd name="connsiteY489" fmla="*/ 45744 h 435608"/>
                <a:gd name="connsiteX490" fmla="*/ 116311 w 696129"/>
                <a:gd name="connsiteY490" fmla="*/ 43467 h 435608"/>
                <a:gd name="connsiteX491" fmla="*/ 116014 w 696129"/>
                <a:gd name="connsiteY491" fmla="*/ 42935 h 435608"/>
                <a:gd name="connsiteX492" fmla="*/ 116248 w 696129"/>
                <a:gd name="connsiteY492" fmla="*/ 42192 h 435608"/>
                <a:gd name="connsiteX493" fmla="*/ 117023 w 696129"/>
                <a:gd name="connsiteY493" fmla="*/ 42606 h 435608"/>
                <a:gd name="connsiteX494" fmla="*/ 117672 w 696129"/>
                <a:gd name="connsiteY494" fmla="*/ 41941 h 435608"/>
                <a:gd name="connsiteX495" fmla="*/ 117594 w 696129"/>
                <a:gd name="connsiteY495" fmla="*/ 39587 h 435608"/>
                <a:gd name="connsiteX496" fmla="*/ 116780 w 696129"/>
                <a:gd name="connsiteY496" fmla="*/ 38875 h 435608"/>
                <a:gd name="connsiteX497" fmla="*/ 114527 w 696129"/>
                <a:gd name="connsiteY497" fmla="*/ 38139 h 435608"/>
                <a:gd name="connsiteX498" fmla="*/ 113534 w 696129"/>
                <a:gd name="connsiteY498" fmla="*/ 37631 h 435608"/>
                <a:gd name="connsiteX499" fmla="*/ 108057 w 696129"/>
                <a:gd name="connsiteY499" fmla="*/ 36668 h 435608"/>
                <a:gd name="connsiteX500" fmla="*/ 104920 w 696129"/>
                <a:gd name="connsiteY500" fmla="*/ 35331 h 435608"/>
                <a:gd name="connsiteX501" fmla="*/ 104717 w 696129"/>
                <a:gd name="connsiteY501" fmla="*/ 32217 h 435608"/>
                <a:gd name="connsiteX502" fmla="*/ 103246 w 696129"/>
                <a:gd name="connsiteY502" fmla="*/ 30785 h 435608"/>
                <a:gd name="connsiteX503" fmla="*/ 101939 w 696129"/>
                <a:gd name="connsiteY503" fmla="*/ 29901 h 435608"/>
                <a:gd name="connsiteX504" fmla="*/ 97809 w 696129"/>
                <a:gd name="connsiteY504" fmla="*/ 28063 h 435608"/>
                <a:gd name="connsiteX505" fmla="*/ 97159 w 696129"/>
                <a:gd name="connsiteY505" fmla="*/ 29001 h 435608"/>
                <a:gd name="connsiteX506" fmla="*/ 96604 w 696129"/>
                <a:gd name="connsiteY506" fmla="*/ 30738 h 435608"/>
                <a:gd name="connsiteX507" fmla="*/ 94883 w 696129"/>
                <a:gd name="connsiteY507" fmla="*/ 31114 h 435608"/>
                <a:gd name="connsiteX508" fmla="*/ 93380 w 696129"/>
                <a:gd name="connsiteY508" fmla="*/ 31192 h 435608"/>
                <a:gd name="connsiteX509" fmla="*/ 90861 w 696129"/>
                <a:gd name="connsiteY509" fmla="*/ 29987 h 435608"/>
                <a:gd name="connsiteX510" fmla="*/ 84610 w 696129"/>
                <a:gd name="connsiteY510" fmla="*/ 25395 h 435608"/>
                <a:gd name="connsiteX511" fmla="*/ 83288 w 696129"/>
                <a:gd name="connsiteY511" fmla="*/ 24659 h 435608"/>
                <a:gd name="connsiteX512" fmla="*/ 81340 w 696129"/>
                <a:gd name="connsiteY512" fmla="*/ 24268 h 435608"/>
                <a:gd name="connsiteX513" fmla="*/ 80362 w 696129"/>
                <a:gd name="connsiteY513" fmla="*/ 23502 h 435608"/>
                <a:gd name="connsiteX514" fmla="*/ 76138 w 696129"/>
                <a:gd name="connsiteY514" fmla="*/ 21076 h 435608"/>
                <a:gd name="connsiteX515" fmla="*/ 76983 w 696129"/>
                <a:gd name="connsiteY515" fmla="*/ 22367 h 435608"/>
                <a:gd name="connsiteX516" fmla="*/ 78203 w 696129"/>
                <a:gd name="connsiteY516" fmla="*/ 23705 h 435608"/>
                <a:gd name="connsiteX517" fmla="*/ 79290 w 696129"/>
                <a:gd name="connsiteY517" fmla="*/ 27593 h 435608"/>
                <a:gd name="connsiteX518" fmla="*/ 78015 w 696129"/>
                <a:gd name="connsiteY518" fmla="*/ 30394 h 435608"/>
                <a:gd name="connsiteX519" fmla="*/ 77272 w 696129"/>
                <a:gd name="connsiteY519" fmla="*/ 40158 h 435608"/>
                <a:gd name="connsiteX520" fmla="*/ 78086 w 696129"/>
                <a:gd name="connsiteY520" fmla="*/ 42098 h 435608"/>
                <a:gd name="connsiteX521" fmla="*/ 79916 w 696129"/>
                <a:gd name="connsiteY521" fmla="*/ 45204 h 435608"/>
                <a:gd name="connsiteX522" fmla="*/ 81184 w 696129"/>
                <a:gd name="connsiteY522" fmla="*/ 50125 h 435608"/>
                <a:gd name="connsiteX523" fmla="*/ 81575 w 696129"/>
                <a:gd name="connsiteY523" fmla="*/ 53786 h 435608"/>
                <a:gd name="connsiteX524" fmla="*/ 82717 w 696129"/>
                <a:gd name="connsiteY524" fmla="*/ 56689 h 435608"/>
                <a:gd name="connsiteX525" fmla="*/ 82357 w 696129"/>
                <a:gd name="connsiteY525" fmla="*/ 63495 h 435608"/>
                <a:gd name="connsiteX526" fmla="*/ 82795 w 696129"/>
                <a:gd name="connsiteY526" fmla="*/ 65560 h 435608"/>
                <a:gd name="connsiteX527" fmla="*/ 84540 w 696129"/>
                <a:gd name="connsiteY527" fmla="*/ 68948 h 435608"/>
                <a:gd name="connsiteX528" fmla="*/ 87771 w 696129"/>
                <a:gd name="connsiteY528" fmla="*/ 72124 h 435608"/>
                <a:gd name="connsiteX529" fmla="*/ 88444 w 696129"/>
                <a:gd name="connsiteY529" fmla="*/ 73790 h 435608"/>
                <a:gd name="connsiteX530" fmla="*/ 92684 w 696129"/>
                <a:gd name="connsiteY530" fmla="*/ 76208 h 435608"/>
                <a:gd name="connsiteX531" fmla="*/ 95266 w 696129"/>
                <a:gd name="connsiteY531" fmla="*/ 79345 h 435608"/>
                <a:gd name="connsiteX532" fmla="*/ 100382 w 696129"/>
                <a:gd name="connsiteY532" fmla="*/ 83617 h 435608"/>
                <a:gd name="connsiteX533" fmla="*/ 101994 w 696129"/>
                <a:gd name="connsiteY533" fmla="*/ 85416 h 435608"/>
                <a:gd name="connsiteX534" fmla="*/ 106610 w 696129"/>
                <a:gd name="connsiteY534" fmla="*/ 92058 h 435608"/>
                <a:gd name="connsiteX535" fmla="*/ 106759 w 696129"/>
                <a:gd name="connsiteY535" fmla="*/ 94030 h 435608"/>
                <a:gd name="connsiteX536" fmla="*/ 107611 w 696129"/>
                <a:gd name="connsiteY536" fmla="*/ 96447 h 435608"/>
                <a:gd name="connsiteX537" fmla="*/ 110201 w 696129"/>
                <a:gd name="connsiteY537" fmla="*/ 95946 h 435608"/>
                <a:gd name="connsiteX538" fmla="*/ 111359 w 696129"/>
                <a:gd name="connsiteY538" fmla="*/ 97785 h 435608"/>
                <a:gd name="connsiteX539" fmla="*/ 111226 w 696129"/>
                <a:gd name="connsiteY539" fmla="*/ 98630 h 435608"/>
                <a:gd name="connsiteX540" fmla="*/ 111539 w 696129"/>
                <a:gd name="connsiteY540" fmla="*/ 99279 h 435608"/>
                <a:gd name="connsiteX541" fmla="*/ 112892 w 696129"/>
                <a:gd name="connsiteY541" fmla="*/ 99139 h 435608"/>
                <a:gd name="connsiteX542" fmla="*/ 114058 w 696129"/>
                <a:gd name="connsiteY542" fmla="*/ 99639 h 435608"/>
                <a:gd name="connsiteX543" fmla="*/ 116514 w 696129"/>
                <a:gd name="connsiteY543" fmla="*/ 106782 h 435608"/>
                <a:gd name="connsiteX544" fmla="*/ 117829 w 696129"/>
                <a:gd name="connsiteY544" fmla="*/ 107760 h 435608"/>
                <a:gd name="connsiteX545" fmla="*/ 119519 w 696129"/>
                <a:gd name="connsiteY545" fmla="*/ 108175 h 435608"/>
                <a:gd name="connsiteX546" fmla="*/ 121404 w 696129"/>
                <a:gd name="connsiteY546" fmla="*/ 108965 h 435608"/>
                <a:gd name="connsiteX547" fmla="*/ 121529 w 696129"/>
                <a:gd name="connsiteY547" fmla="*/ 110788 h 435608"/>
                <a:gd name="connsiteX548" fmla="*/ 121459 w 696129"/>
                <a:gd name="connsiteY548" fmla="*/ 112243 h 435608"/>
                <a:gd name="connsiteX549" fmla="*/ 123055 w 696129"/>
                <a:gd name="connsiteY549" fmla="*/ 114347 h 435608"/>
                <a:gd name="connsiteX550" fmla="*/ 122781 w 696129"/>
                <a:gd name="connsiteY550" fmla="*/ 117195 h 435608"/>
                <a:gd name="connsiteX551" fmla="*/ 124072 w 696129"/>
                <a:gd name="connsiteY551" fmla="*/ 119605 h 435608"/>
                <a:gd name="connsiteX552" fmla="*/ 123876 w 696129"/>
                <a:gd name="connsiteY552" fmla="*/ 121936 h 435608"/>
                <a:gd name="connsiteX553" fmla="*/ 124408 w 696129"/>
                <a:gd name="connsiteY553" fmla="*/ 123774 h 435608"/>
                <a:gd name="connsiteX554" fmla="*/ 128390 w 696129"/>
                <a:gd name="connsiteY554" fmla="*/ 127937 h 435608"/>
                <a:gd name="connsiteX555" fmla="*/ 133296 w 696129"/>
                <a:gd name="connsiteY555" fmla="*/ 131238 h 435608"/>
                <a:gd name="connsiteX556" fmla="*/ 134320 w 696129"/>
                <a:gd name="connsiteY556" fmla="*/ 135565 h 435608"/>
                <a:gd name="connsiteX557" fmla="*/ 136323 w 696129"/>
                <a:gd name="connsiteY557" fmla="*/ 139515 h 435608"/>
                <a:gd name="connsiteX558" fmla="*/ 138373 w 696129"/>
                <a:gd name="connsiteY558" fmla="*/ 140509 h 435608"/>
                <a:gd name="connsiteX559" fmla="*/ 140438 w 696129"/>
                <a:gd name="connsiteY559" fmla="*/ 142144 h 435608"/>
                <a:gd name="connsiteX560" fmla="*/ 140180 w 696129"/>
                <a:gd name="connsiteY560" fmla="*/ 143849 h 435608"/>
                <a:gd name="connsiteX561" fmla="*/ 140329 w 696129"/>
                <a:gd name="connsiteY561" fmla="*/ 144890 h 435608"/>
                <a:gd name="connsiteX562" fmla="*/ 143098 w 696129"/>
                <a:gd name="connsiteY562" fmla="*/ 147996 h 435608"/>
                <a:gd name="connsiteX563" fmla="*/ 143544 w 696129"/>
                <a:gd name="connsiteY563" fmla="*/ 151947 h 435608"/>
                <a:gd name="connsiteX564" fmla="*/ 145931 w 696129"/>
                <a:gd name="connsiteY564" fmla="*/ 154536 h 435608"/>
                <a:gd name="connsiteX565" fmla="*/ 146603 w 696129"/>
                <a:gd name="connsiteY565" fmla="*/ 154740 h 435608"/>
                <a:gd name="connsiteX566" fmla="*/ 147127 w 696129"/>
                <a:gd name="connsiteY566" fmla="*/ 154333 h 435608"/>
                <a:gd name="connsiteX567" fmla="*/ 145391 w 696129"/>
                <a:gd name="connsiteY567" fmla="*/ 151735 h 435608"/>
                <a:gd name="connsiteX568" fmla="*/ 144554 w 696129"/>
                <a:gd name="connsiteY568" fmla="*/ 150046 h 435608"/>
                <a:gd name="connsiteX569" fmla="*/ 144444 w 696129"/>
                <a:gd name="connsiteY569" fmla="*/ 147386 h 435608"/>
                <a:gd name="connsiteX570" fmla="*/ 145031 w 696129"/>
                <a:gd name="connsiteY570" fmla="*/ 147033 h 435608"/>
                <a:gd name="connsiteX571" fmla="*/ 149983 w 696129"/>
                <a:gd name="connsiteY571" fmla="*/ 151243 h 435608"/>
                <a:gd name="connsiteX572" fmla="*/ 150507 w 696129"/>
                <a:gd name="connsiteY572" fmla="*/ 154380 h 435608"/>
                <a:gd name="connsiteX573" fmla="*/ 152166 w 696129"/>
                <a:gd name="connsiteY573" fmla="*/ 156156 h 435608"/>
                <a:gd name="connsiteX574" fmla="*/ 152291 w 696129"/>
                <a:gd name="connsiteY574" fmla="*/ 158550 h 435608"/>
                <a:gd name="connsiteX575" fmla="*/ 153300 w 696129"/>
                <a:gd name="connsiteY575" fmla="*/ 159974 h 435608"/>
                <a:gd name="connsiteX576" fmla="*/ 153605 w 696129"/>
                <a:gd name="connsiteY576" fmla="*/ 162039 h 435608"/>
                <a:gd name="connsiteX577" fmla="*/ 155201 w 696129"/>
                <a:gd name="connsiteY577" fmla="*/ 165442 h 435608"/>
                <a:gd name="connsiteX578" fmla="*/ 155240 w 696129"/>
                <a:gd name="connsiteY578" fmla="*/ 170160 h 435608"/>
                <a:gd name="connsiteX579" fmla="*/ 156085 w 696129"/>
                <a:gd name="connsiteY579" fmla="*/ 173594 h 435608"/>
                <a:gd name="connsiteX580" fmla="*/ 159207 w 696129"/>
                <a:gd name="connsiteY580" fmla="*/ 178859 h 435608"/>
                <a:gd name="connsiteX581" fmla="*/ 161734 w 696129"/>
                <a:gd name="connsiteY581" fmla="*/ 179962 h 435608"/>
                <a:gd name="connsiteX582" fmla="*/ 162188 w 696129"/>
                <a:gd name="connsiteY582" fmla="*/ 182544 h 435608"/>
                <a:gd name="connsiteX583" fmla="*/ 164816 w 696129"/>
                <a:gd name="connsiteY583" fmla="*/ 189210 h 435608"/>
                <a:gd name="connsiteX584" fmla="*/ 167852 w 696129"/>
                <a:gd name="connsiteY584" fmla="*/ 192816 h 435608"/>
                <a:gd name="connsiteX585" fmla="*/ 169362 w 696129"/>
                <a:gd name="connsiteY585" fmla="*/ 195875 h 435608"/>
                <a:gd name="connsiteX586" fmla="*/ 169565 w 696129"/>
                <a:gd name="connsiteY586" fmla="*/ 197776 h 435608"/>
                <a:gd name="connsiteX587" fmla="*/ 168431 w 696129"/>
                <a:gd name="connsiteY587" fmla="*/ 200593 h 435608"/>
                <a:gd name="connsiteX588" fmla="*/ 168306 w 696129"/>
                <a:gd name="connsiteY588" fmla="*/ 202549 h 435608"/>
                <a:gd name="connsiteX589" fmla="*/ 169956 w 696129"/>
                <a:gd name="connsiteY589" fmla="*/ 208510 h 435608"/>
                <a:gd name="connsiteX590" fmla="*/ 172421 w 696129"/>
                <a:gd name="connsiteY590" fmla="*/ 211561 h 435608"/>
                <a:gd name="connsiteX591" fmla="*/ 175182 w 696129"/>
                <a:gd name="connsiteY591" fmla="*/ 212297 h 435608"/>
                <a:gd name="connsiteX592" fmla="*/ 175660 w 696129"/>
                <a:gd name="connsiteY592" fmla="*/ 212735 h 435608"/>
                <a:gd name="connsiteX593" fmla="*/ 175441 w 696129"/>
                <a:gd name="connsiteY593" fmla="*/ 213548 h 435608"/>
                <a:gd name="connsiteX594" fmla="*/ 176364 w 696129"/>
                <a:gd name="connsiteY594" fmla="*/ 214276 h 435608"/>
                <a:gd name="connsiteX595" fmla="*/ 177404 w 696129"/>
                <a:gd name="connsiteY595" fmla="*/ 213345 h 435608"/>
                <a:gd name="connsiteX596" fmla="*/ 177913 w 696129"/>
                <a:gd name="connsiteY596" fmla="*/ 212023 h 435608"/>
                <a:gd name="connsiteX597" fmla="*/ 177389 w 696129"/>
                <a:gd name="connsiteY597" fmla="*/ 210482 h 435608"/>
                <a:gd name="connsiteX598" fmla="*/ 177295 w 696129"/>
                <a:gd name="connsiteY598" fmla="*/ 209363 h 435608"/>
                <a:gd name="connsiteX599" fmla="*/ 177764 w 696129"/>
                <a:gd name="connsiteY599" fmla="*/ 208557 h 435608"/>
                <a:gd name="connsiteX600" fmla="*/ 178664 w 696129"/>
                <a:gd name="connsiteY600" fmla="*/ 208440 h 435608"/>
                <a:gd name="connsiteX601" fmla="*/ 183937 w 696129"/>
                <a:gd name="connsiteY601" fmla="*/ 212508 h 435608"/>
                <a:gd name="connsiteX602" fmla="*/ 184821 w 696129"/>
                <a:gd name="connsiteY602" fmla="*/ 214072 h 435608"/>
                <a:gd name="connsiteX603" fmla="*/ 186777 w 696129"/>
                <a:gd name="connsiteY603" fmla="*/ 215895 h 435608"/>
                <a:gd name="connsiteX604" fmla="*/ 188576 w 696129"/>
                <a:gd name="connsiteY604" fmla="*/ 218141 h 435608"/>
                <a:gd name="connsiteX605" fmla="*/ 189351 w 696129"/>
                <a:gd name="connsiteY605" fmla="*/ 219909 h 435608"/>
                <a:gd name="connsiteX606" fmla="*/ 190790 w 696129"/>
                <a:gd name="connsiteY606" fmla="*/ 221372 h 435608"/>
                <a:gd name="connsiteX607" fmla="*/ 191533 w 696129"/>
                <a:gd name="connsiteY607" fmla="*/ 224767 h 435608"/>
                <a:gd name="connsiteX608" fmla="*/ 195202 w 696129"/>
                <a:gd name="connsiteY608" fmla="*/ 226285 h 435608"/>
                <a:gd name="connsiteX609" fmla="*/ 197151 w 696129"/>
                <a:gd name="connsiteY609" fmla="*/ 229086 h 435608"/>
                <a:gd name="connsiteX610" fmla="*/ 197283 w 696129"/>
                <a:gd name="connsiteY610" fmla="*/ 230862 h 435608"/>
                <a:gd name="connsiteX611" fmla="*/ 196337 w 696129"/>
                <a:gd name="connsiteY611" fmla="*/ 235399 h 435608"/>
                <a:gd name="connsiteX612" fmla="*/ 195515 w 696129"/>
                <a:gd name="connsiteY612" fmla="*/ 236706 h 435608"/>
                <a:gd name="connsiteX613" fmla="*/ 192558 w 696129"/>
                <a:gd name="connsiteY613" fmla="*/ 238638 h 435608"/>
                <a:gd name="connsiteX614" fmla="*/ 190407 w 696129"/>
                <a:gd name="connsiteY614" fmla="*/ 240930 h 435608"/>
                <a:gd name="connsiteX615" fmla="*/ 188326 w 696129"/>
                <a:gd name="connsiteY615" fmla="*/ 242346 h 435608"/>
                <a:gd name="connsiteX616" fmla="*/ 186119 w 696129"/>
                <a:gd name="connsiteY616" fmla="*/ 243207 h 435608"/>
                <a:gd name="connsiteX617" fmla="*/ 184304 w 696129"/>
                <a:gd name="connsiteY617" fmla="*/ 243011 h 435608"/>
                <a:gd name="connsiteX618" fmla="*/ 182552 w 696129"/>
                <a:gd name="connsiteY618" fmla="*/ 240375 h 435608"/>
                <a:gd name="connsiteX619" fmla="*/ 180471 w 696129"/>
                <a:gd name="connsiteY619" fmla="*/ 232387 h 435608"/>
                <a:gd name="connsiteX620" fmla="*/ 179078 w 696129"/>
                <a:gd name="connsiteY620" fmla="*/ 230705 h 435608"/>
                <a:gd name="connsiteX621" fmla="*/ 178100 w 696129"/>
                <a:gd name="connsiteY621" fmla="*/ 228194 h 435608"/>
                <a:gd name="connsiteX622" fmla="*/ 176473 w 696129"/>
                <a:gd name="connsiteY622" fmla="*/ 226113 h 435608"/>
                <a:gd name="connsiteX623" fmla="*/ 170606 w 696129"/>
                <a:gd name="connsiteY623" fmla="*/ 222960 h 435608"/>
                <a:gd name="connsiteX624" fmla="*/ 167648 w 696129"/>
                <a:gd name="connsiteY624" fmla="*/ 219627 h 435608"/>
                <a:gd name="connsiteX625" fmla="*/ 164777 w 696129"/>
                <a:gd name="connsiteY625" fmla="*/ 217398 h 435608"/>
                <a:gd name="connsiteX626" fmla="*/ 161687 w 696129"/>
                <a:gd name="connsiteY626" fmla="*/ 214167 h 435608"/>
                <a:gd name="connsiteX627" fmla="*/ 153269 w 696129"/>
                <a:gd name="connsiteY627" fmla="*/ 208808 h 435608"/>
                <a:gd name="connsiteX628" fmla="*/ 149780 w 696129"/>
                <a:gd name="connsiteY628" fmla="*/ 206077 h 435608"/>
                <a:gd name="connsiteX629" fmla="*/ 147480 w 696129"/>
                <a:gd name="connsiteY629" fmla="*/ 203370 h 435608"/>
                <a:gd name="connsiteX630" fmla="*/ 146001 w 696129"/>
                <a:gd name="connsiteY630" fmla="*/ 203409 h 435608"/>
                <a:gd name="connsiteX631" fmla="*/ 144859 w 696129"/>
                <a:gd name="connsiteY631" fmla="*/ 203691 h 435608"/>
                <a:gd name="connsiteX632" fmla="*/ 144421 w 696129"/>
                <a:gd name="connsiteY632" fmla="*/ 202948 h 435608"/>
                <a:gd name="connsiteX633" fmla="*/ 144358 w 696129"/>
                <a:gd name="connsiteY633" fmla="*/ 201539 h 435608"/>
                <a:gd name="connsiteX634" fmla="*/ 143849 w 696129"/>
                <a:gd name="connsiteY634" fmla="*/ 200624 h 435608"/>
                <a:gd name="connsiteX635" fmla="*/ 138929 w 696129"/>
                <a:gd name="connsiteY635" fmla="*/ 196540 h 435608"/>
                <a:gd name="connsiteX636" fmla="*/ 137911 w 696129"/>
                <a:gd name="connsiteY636" fmla="*/ 194279 h 435608"/>
                <a:gd name="connsiteX637" fmla="*/ 137700 w 696129"/>
                <a:gd name="connsiteY637" fmla="*/ 191651 h 435608"/>
                <a:gd name="connsiteX638" fmla="*/ 138811 w 696129"/>
                <a:gd name="connsiteY638" fmla="*/ 184875 h 435608"/>
                <a:gd name="connsiteX639" fmla="*/ 139304 w 696129"/>
                <a:gd name="connsiteY639" fmla="*/ 180901 h 435608"/>
                <a:gd name="connsiteX640" fmla="*/ 138991 w 696129"/>
                <a:gd name="connsiteY640" fmla="*/ 178852 h 435608"/>
                <a:gd name="connsiteX641" fmla="*/ 138475 w 696129"/>
                <a:gd name="connsiteY641" fmla="*/ 178570 h 435608"/>
                <a:gd name="connsiteX642" fmla="*/ 138005 w 696129"/>
                <a:gd name="connsiteY642" fmla="*/ 177459 h 435608"/>
                <a:gd name="connsiteX643" fmla="*/ 137896 w 696129"/>
                <a:gd name="connsiteY643" fmla="*/ 174181 h 435608"/>
                <a:gd name="connsiteX644" fmla="*/ 136707 w 696129"/>
                <a:gd name="connsiteY644" fmla="*/ 170613 h 435608"/>
                <a:gd name="connsiteX645" fmla="*/ 132240 w 696129"/>
                <a:gd name="connsiteY645" fmla="*/ 163283 h 435608"/>
                <a:gd name="connsiteX646" fmla="*/ 128977 w 696129"/>
                <a:gd name="connsiteY646" fmla="*/ 161836 h 435608"/>
                <a:gd name="connsiteX647" fmla="*/ 126075 w 696129"/>
                <a:gd name="connsiteY647" fmla="*/ 160779 h 435608"/>
                <a:gd name="connsiteX648" fmla="*/ 118118 w 696129"/>
                <a:gd name="connsiteY648" fmla="*/ 154278 h 435608"/>
                <a:gd name="connsiteX649" fmla="*/ 115959 w 696129"/>
                <a:gd name="connsiteY649" fmla="*/ 151023 h 435608"/>
                <a:gd name="connsiteX650" fmla="*/ 115435 w 696129"/>
                <a:gd name="connsiteY650" fmla="*/ 149169 h 435608"/>
                <a:gd name="connsiteX651" fmla="*/ 115161 w 696129"/>
                <a:gd name="connsiteY651" fmla="*/ 145398 h 435608"/>
                <a:gd name="connsiteX652" fmla="*/ 114066 w 696129"/>
                <a:gd name="connsiteY652" fmla="*/ 147581 h 435608"/>
                <a:gd name="connsiteX653" fmla="*/ 112603 w 696129"/>
                <a:gd name="connsiteY653" fmla="*/ 149201 h 435608"/>
                <a:gd name="connsiteX654" fmla="*/ 109231 w 696129"/>
                <a:gd name="connsiteY654" fmla="*/ 149083 h 435608"/>
                <a:gd name="connsiteX655" fmla="*/ 105444 w 696129"/>
                <a:gd name="connsiteY655" fmla="*/ 150906 h 435608"/>
                <a:gd name="connsiteX656" fmla="*/ 103191 w 696129"/>
                <a:gd name="connsiteY656" fmla="*/ 149193 h 435608"/>
                <a:gd name="connsiteX657" fmla="*/ 101971 w 696129"/>
                <a:gd name="connsiteY657" fmla="*/ 147245 h 435608"/>
                <a:gd name="connsiteX658" fmla="*/ 100116 w 696129"/>
                <a:gd name="connsiteY658" fmla="*/ 144906 h 435608"/>
                <a:gd name="connsiteX659" fmla="*/ 98035 w 696129"/>
                <a:gd name="connsiteY659" fmla="*/ 144444 h 435608"/>
                <a:gd name="connsiteX660" fmla="*/ 96705 w 696129"/>
                <a:gd name="connsiteY660" fmla="*/ 144381 h 435608"/>
                <a:gd name="connsiteX661" fmla="*/ 94210 w 696129"/>
                <a:gd name="connsiteY661" fmla="*/ 141479 h 435608"/>
                <a:gd name="connsiteX662" fmla="*/ 92191 w 696129"/>
                <a:gd name="connsiteY662" fmla="*/ 140556 h 435608"/>
                <a:gd name="connsiteX663" fmla="*/ 89304 w 696129"/>
                <a:gd name="connsiteY663" fmla="*/ 140196 h 435608"/>
                <a:gd name="connsiteX664" fmla="*/ 86848 w 696129"/>
                <a:gd name="connsiteY664" fmla="*/ 138725 h 435608"/>
                <a:gd name="connsiteX665" fmla="*/ 86089 w 696129"/>
                <a:gd name="connsiteY665" fmla="*/ 137114 h 435608"/>
                <a:gd name="connsiteX666" fmla="*/ 85682 w 696129"/>
                <a:gd name="connsiteY666" fmla="*/ 134837 h 435608"/>
                <a:gd name="connsiteX667" fmla="*/ 84767 w 696129"/>
                <a:gd name="connsiteY667" fmla="*/ 133491 h 435608"/>
                <a:gd name="connsiteX668" fmla="*/ 80910 w 696129"/>
                <a:gd name="connsiteY668" fmla="*/ 130823 h 435608"/>
                <a:gd name="connsiteX669" fmla="*/ 77773 w 696129"/>
                <a:gd name="connsiteY669" fmla="*/ 127874 h 435608"/>
                <a:gd name="connsiteX670" fmla="*/ 74816 w 696129"/>
                <a:gd name="connsiteY670" fmla="*/ 125981 h 435608"/>
                <a:gd name="connsiteX671" fmla="*/ 73947 w 696129"/>
                <a:gd name="connsiteY671" fmla="*/ 124432 h 435608"/>
                <a:gd name="connsiteX672" fmla="*/ 73877 w 696129"/>
                <a:gd name="connsiteY672" fmla="*/ 123368 h 435608"/>
                <a:gd name="connsiteX673" fmla="*/ 78555 w 696129"/>
                <a:gd name="connsiteY673" fmla="*/ 123665 h 435608"/>
                <a:gd name="connsiteX674" fmla="*/ 84118 w 696129"/>
                <a:gd name="connsiteY674" fmla="*/ 124799 h 435608"/>
                <a:gd name="connsiteX675" fmla="*/ 86785 w 696129"/>
                <a:gd name="connsiteY675" fmla="*/ 124479 h 435608"/>
                <a:gd name="connsiteX676" fmla="*/ 88444 w 696129"/>
                <a:gd name="connsiteY676" fmla="*/ 123383 h 435608"/>
                <a:gd name="connsiteX677" fmla="*/ 90032 w 696129"/>
                <a:gd name="connsiteY677" fmla="*/ 122593 h 435608"/>
                <a:gd name="connsiteX678" fmla="*/ 90282 w 696129"/>
                <a:gd name="connsiteY678" fmla="*/ 123446 h 435608"/>
                <a:gd name="connsiteX679" fmla="*/ 89993 w 696129"/>
                <a:gd name="connsiteY679" fmla="*/ 124995 h 435608"/>
                <a:gd name="connsiteX680" fmla="*/ 91519 w 696129"/>
                <a:gd name="connsiteY680" fmla="*/ 126419 h 435608"/>
                <a:gd name="connsiteX681" fmla="*/ 93615 w 696129"/>
                <a:gd name="connsiteY681" fmla="*/ 127569 h 435608"/>
                <a:gd name="connsiteX682" fmla="*/ 95102 w 696129"/>
                <a:gd name="connsiteY682" fmla="*/ 127459 h 435608"/>
                <a:gd name="connsiteX683" fmla="*/ 93654 w 696129"/>
                <a:gd name="connsiteY683" fmla="*/ 126200 h 435608"/>
                <a:gd name="connsiteX684" fmla="*/ 92770 w 696129"/>
                <a:gd name="connsiteY684" fmla="*/ 123634 h 435608"/>
                <a:gd name="connsiteX685" fmla="*/ 93169 w 696129"/>
                <a:gd name="connsiteY685" fmla="*/ 122711 h 435608"/>
                <a:gd name="connsiteX686" fmla="*/ 93146 w 696129"/>
                <a:gd name="connsiteY686" fmla="*/ 121428 h 435608"/>
                <a:gd name="connsiteX687" fmla="*/ 91073 w 696129"/>
                <a:gd name="connsiteY687" fmla="*/ 121717 h 435608"/>
                <a:gd name="connsiteX688" fmla="*/ 90783 w 696129"/>
                <a:gd name="connsiteY688" fmla="*/ 121067 h 435608"/>
                <a:gd name="connsiteX689" fmla="*/ 92559 w 696129"/>
                <a:gd name="connsiteY689" fmla="*/ 119112 h 435608"/>
                <a:gd name="connsiteX690" fmla="*/ 94593 w 696129"/>
                <a:gd name="connsiteY690" fmla="*/ 113964 h 435608"/>
                <a:gd name="connsiteX691" fmla="*/ 95563 w 696129"/>
                <a:gd name="connsiteY691" fmla="*/ 108879 h 435608"/>
                <a:gd name="connsiteX692" fmla="*/ 93435 w 696129"/>
                <a:gd name="connsiteY692" fmla="*/ 104419 h 435608"/>
                <a:gd name="connsiteX693" fmla="*/ 89844 w 696129"/>
                <a:gd name="connsiteY693" fmla="*/ 101321 h 435608"/>
                <a:gd name="connsiteX694" fmla="*/ 82052 w 696129"/>
                <a:gd name="connsiteY694" fmla="*/ 92223 h 435608"/>
                <a:gd name="connsiteX695" fmla="*/ 77397 w 696129"/>
                <a:gd name="connsiteY695" fmla="*/ 87536 h 435608"/>
                <a:gd name="connsiteX696" fmla="*/ 76052 w 696129"/>
                <a:gd name="connsiteY696" fmla="*/ 85792 h 435608"/>
                <a:gd name="connsiteX697" fmla="*/ 74816 w 696129"/>
                <a:gd name="connsiteY697" fmla="*/ 84970 h 435608"/>
                <a:gd name="connsiteX698" fmla="*/ 71021 w 696129"/>
                <a:gd name="connsiteY698" fmla="*/ 83899 h 435608"/>
                <a:gd name="connsiteX699" fmla="*/ 67837 w 696129"/>
                <a:gd name="connsiteY699" fmla="*/ 81270 h 435608"/>
                <a:gd name="connsiteX700" fmla="*/ 62259 w 696129"/>
                <a:gd name="connsiteY700" fmla="*/ 77546 h 435608"/>
                <a:gd name="connsiteX701" fmla="*/ 59873 w 696129"/>
                <a:gd name="connsiteY701" fmla="*/ 75621 h 435608"/>
                <a:gd name="connsiteX702" fmla="*/ 58230 w 696129"/>
                <a:gd name="connsiteY702" fmla="*/ 71107 h 435608"/>
                <a:gd name="connsiteX703" fmla="*/ 56923 w 696129"/>
                <a:gd name="connsiteY703" fmla="*/ 70489 h 435608"/>
                <a:gd name="connsiteX704" fmla="*/ 57338 w 696129"/>
                <a:gd name="connsiteY704" fmla="*/ 67360 h 435608"/>
                <a:gd name="connsiteX705" fmla="*/ 56767 w 696129"/>
                <a:gd name="connsiteY705" fmla="*/ 61813 h 435608"/>
                <a:gd name="connsiteX706" fmla="*/ 55828 w 696129"/>
                <a:gd name="connsiteY706" fmla="*/ 60389 h 435608"/>
                <a:gd name="connsiteX707" fmla="*/ 52808 w 696129"/>
                <a:gd name="connsiteY707" fmla="*/ 59004 h 435608"/>
                <a:gd name="connsiteX708" fmla="*/ 52088 w 696129"/>
                <a:gd name="connsiteY708" fmla="*/ 55226 h 435608"/>
                <a:gd name="connsiteX709" fmla="*/ 51940 w 696129"/>
                <a:gd name="connsiteY709" fmla="*/ 51627 h 435608"/>
                <a:gd name="connsiteX710" fmla="*/ 51353 w 696129"/>
                <a:gd name="connsiteY710" fmla="*/ 49115 h 435608"/>
                <a:gd name="connsiteX711" fmla="*/ 46213 w 696129"/>
                <a:gd name="connsiteY711" fmla="*/ 44883 h 435608"/>
                <a:gd name="connsiteX712" fmla="*/ 45924 w 696129"/>
                <a:gd name="connsiteY712" fmla="*/ 42833 h 435608"/>
                <a:gd name="connsiteX713" fmla="*/ 45924 w 696129"/>
                <a:gd name="connsiteY713" fmla="*/ 40885 h 435608"/>
                <a:gd name="connsiteX714" fmla="*/ 45399 w 696129"/>
                <a:gd name="connsiteY714" fmla="*/ 38953 h 435608"/>
                <a:gd name="connsiteX715" fmla="*/ 42653 w 696129"/>
                <a:gd name="connsiteY715" fmla="*/ 34908 h 435608"/>
                <a:gd name="connsiteX716" fmla="*/ 39336 w 696129"/>
                <a:gd name="connsiteY716" fmla="*/ 31372 h 435608"/>
                <a:gd name="connsiteX717" fmla="*/ 38178 w 696129"/>
                <a:gd name="connsiteY717" fmla="*/ 29682 h 435608"/>
                <a:gd name="connsiteX718" fmla="*/ 38038 w 696129"/>
                <a:gd name="connsiteY718" fmla="*/ 26255 h 435608"/>
                <a:gd name="connsiteX719" fmla="*/ 36864 w 696129"/>
                <a:gd name="connsiteY719" fmla="*/ 25332 h 435608"/>
                <a:gd name="connsiteX720" fmla="*/ 37310 w 696129"/>
                <a:gd name="connsiteY720" fmla="*/ 25097 h 435608"/>
                <a:gd name="connsiteX721" fmla="*/ 38397 w 696129"/>
                <a:gd name="connsiteY721" fmla="*/ 25184 h 435608"/>
                <a:gd name="connsiteX722" fmla="*/ 39015 w 696129"/>
                <a:gd name="connsiteY722" fmla="*/ 24730 h 435608"/>
                <a:gd name="connsiteX723" fmla="*/ 39086 w 696129"/>
                <a:gd name="connsiteY723" fmla="*/ 22336 h 435608"/>
                <a:gd name="connsiteX724" fmla="*/ 34095 w 696129"/>
                <a:gd name="connsiteY724" fmla="*/ 18573 h 435608"/>
                <a:gd name="connsiteX725" fmla="*/ 32655 w 696129"/>
                <a:gd name="connsiteY725" fmla="*/ 13386 h 435608"/>
                <a:gd name="connsiteX726" fmla="*/ 29995 w 696129"/>
                <a:gd name="connsiteY726" fmla="*/ 10632 h 435608"/>
                <a:gd name="connsiteX727" fmla="*/ 29369 w 696129"/>
                <a:gd name="connsiteY727" fmla="*/ 9638 h 435608"/>
                <a:gd name="connsiteX728" fmla="*/ 27937 w 696129"/>
                <a:gd name="connsiteY728" fmla="*/ 4725 h 435608"/>
                <a:gd name="connsiteX729" fmla="*/ 34220 w 696129"/>
                <a:gd name="connsiteY729" fmla="*/ 4170 h 435608"/>
                <a:gd name="connsiteX730" fmla="*/ 40502 w 696129"/>
                <a:gd name="connsiteY730" fmla="*/ 3614 h 435608"/>
                <a:gd name="connsiteX731" fmla="*/ 46784 w 696129"/>
                <a:gd name="connsiteY731" fmla="*/ 3059 h 435608"/>
                <a:gd name="connsiteX732" fmla="*/ 53066 w 696129"/>
                <a:gd name="connsiteY732" fmla="*/ 2503 h 435608"/>
                <a:gd name="connsiteX733" fmla="*/ 59349 w 696129"/>
                <a:gd name="connsiteY733" fmla="*/ 1948 h 435608"/>
                <a:gd name="connsiteX734" fmla="*/ 65631 w 696129"/>
                <a:gd name="connsiteY734" fmla="*/ 1392 h 435608"/>
                <a:gd name="connsiteX735" fmla="*/ 71913 w 696129"/>
                <a:gd name="connsiteY735" fmla="*/ 837 h 435608"/>
                <a:gd name="connsiteX736" fmla="*/ 78195 w 696129"/>
                <a:gd name="connsiteY736" fmla="*/ 281 h 435608"/>
                <a:gd name="connsiteX737" fmla="*/ 80707 w 696129"/>
                <a:gd name="connsiteY737" fmla="*/ 0 h 435608"/>
                <a:gd name="connsiteX738" fmla="*/ 79314 w 696129"/>
                <a:gd name="connsiteY738" fmla="*/ 3912 h 435608"/>
                <a:gd name="connsiteX739" fmla="*/ 78266 w 696129"/>
                <a:gd name="connsiteY739" fmla="*/ 5375 h 435608"/>
                <a:gd name="connsiteX740" fmla="*/ 88679 w 696129"/>
                <a:gd name="connsiteY740" fmla="*/ 9208 h 435608"/>
                <a:gd name="connsiteX741" fmla="*/ 99092 w 696129"/>
                <a:gd name="connsiteY741" fmla="*/ 13034 h 435608"/>
                <a:gd name="connsiteX742" fmla="*/ 109505 w 696129"/>
                <a:gd name="connsiteY742" fmla="*/ 16852 h 435608"/>
                <a:gd name="connsiteX743" fmla="*/ 119918 w 696129"/>
                <a:gd name="connsiteY743" fmla="*/ 20662 h 435608"/>
                <a:gd name="connsiteX744" fmla="*/ 130331 w 696129"/>
                <a:gd name="connsiteY744" fmla="*/ 24472 h 435608"/>
                <a:gd name="connsiteX745" fmla="*/ 140744 w 696129"/>
                <a:gd name="connsiteY745" fmla="*/ 28274 h 435608"/>
                <a:gd name="connsiteX746" fmla="*/ 151157 w 696129"/>
                <a:gd name="connsiteY746" fmla="*/ 32068 h 435608"/>
                <a:gd name="connsiteX747" fmla="*/ 161570 w 696129"/>
                <a:gd name="connsiteY747" fmla="*/ 35855 h 435608"/>
                <a:gd name="connsiteX748" fmla="*/ 169330 w 696129"/>
                <a:gd name="connsiteY748" fmla="*/ 35839 h 435608"/>
                <a:gd name="connsiteX749" fmla="*/ 177091 w 696129"/>
                <a:gd name="connsiteY749" fmla="*/ 35823 h 435608"/>
                <a:gd name="connsiteX750" fmla="*/ 184852 w 696129"/>
                <a:gd name="connsiteY750" fmla="*/ 35808 h 435608"/>
                <a:gd name="connsiteX751" fmla="*/ 192613 w 696129"/>
                <a:gd name="connsiteY751" fmla="*/ 35792 h 435608"/>
                <a:gd name="connsiteX752" fmla="*/ 200374 w 696129"/>
                <a:gd name="connsiteY752" fmla="*/ 35777 h 435608"/>
                <a:gd name="connsiteX753" fmla="*/ 208135 w 696129"/>
                <a:gd name="connsiteY753" fmla="*/ 35761 h 435608"/>
                <a:gd name="connsiteX754" fmla="*/ 215895 w 696129"/>
                <a:gd name="connsiteY754" fmla="*/ 35745 h 435608"/>
                <a:gd name="connsiteX755" fmla="*/ 223656 w 696129"/>
                <a:gd name="connsiteY755" fmla="*/ 35730 h 435608"/>
                <a:gd name="connsiteX756" fmla="*/ 223672 w 696129"/>
                <a:gd name="connsiteY756" fmla="*/ 32851 h 435608"/>
                <a:gd name="connsiteX757" fmla="*/ 223680 w 696129"/>
                <a:gd name="connsiteY757" fmla="*/ 29972 h 435608"/>
                <a:gd name="connsiteX758" fmla="*/ 223695 w 696129"/>
                <a:gd name="connsiteY758" fmla="*/ 27085 h 435608"/>
                <a:gd name="connsiteX759" fmla="*/ 223711 w 696129"/>
                <a:gd name="connsiteY759" fmla="*/ 24198 h 435608"/>
                <a:gd name="connsiteX760" fmla="*/ 228538 w 696129"/>
                <a:gd name="connsiteY760" fmla="*/ 24229 h 435608"/>
                <a:gd name="connsiteX761" fmla="*/ 233365 w 696129"/>
                <a:gd name="connsiteY761" fmla="*/ 24260 h 435608"/>
                <a:gd name="connsiteX762" fmla="*/ 238192 w 696129"/>
                <a:gd name="connsiteY762" fmla="*/ 24284 h 435608"/>
                <a:gd name="connsiteX763" fmla="*/ 243019 w 696129"/>
                <a:gd name="connsiteY763" fmla="*/ 24315 h 435608"/>
                <a:gd name="connsiteX764" fmla="*/ 247846 w 696129"/>
                <a:gd name="connsiteY764" fmla="*/ 24339 h 435608"/>
                <a:gd name="connsiteX765" fmla="*/ 252673 w 696129"/>
                <a:gd name="connsiteY765" fmla="*/ 24370 h 435608"/>
                <a:gd name="connsiteX766" fmla="*/ 257501 w 696129"/>
                <a:gd name="connsiteY766" fmla="*/ 24401 h 435608"/>
                <a:gd name="connsiteX767" fmla="*/ 262327 w 696129"/>
                <a:gd name="connsiteY767" fmla="*/ 24432 h 435608"/>
                <a:gd name="connsiteX768" fmla="*/ 262500 w 696129"/>
                <a:gd name="connsiteY768" fmla="*/ 24480 h 435608"/>
                <a:gd name="connsiteX769" fmla="*/ 262703 w 696129"/>
                <a:gd name="connsiteY769" fmla="*/ 24581 h 435608"/>
                <a:gd name="connsiteX770" fmla="*/ 264659 w 696129"/>
                <a:gd name="connsiteY770" fmla="*/ 26780 h 435608"/>
                <a:gd name="connsiteX771" fmla="*/ 266662 w 696129"/>
                <a:gd name="connsiteY771" fmla="*/ 30222 h 435608"/>
                <a:gd name="connsiteX772" fmla="*/ 269024 w 696129"/>
                <a:gd name="connsiteY772" fmla="*/ 32624 h 435608"/>
                <a:gd name="connsiteX773" fmla="*/ 271747 w 696129"/>
                <a:gd name="connsiteY773" fmla="*/ 33985 h 435608"/>
                <a:gd name="connsiteX774" fmla="*/ 276386 w 696129"/>
                <a:gd name="connsiteY774" fmla="*/ 37991 h 435608"/>
                <a:gd name="connsiteX775" fmla="*/ 282942 w 696129"/>
                <a:gd name="connsiteY775" fmla="*/ 44633 h 435608"/>
                <a:gd name="connsiteX776" fmla="*/ 288168 w 696129"/>
                <a:gd name="connsiteY776" fmla="*/ 49045 h 435608"/>
                <a:gd name="connsiteX777" fmla="*/ 292072 w 696129"/>
                <a:gd name="connsiteY777" fmla="*/ 51251 h 435608"/>
                <a:gd name="connsiteX778" fmla="*/ 294685 w 696129"/>
                <a:gd name="connsiteY778" fmla="*/ 53145 h 435608"/>
                <a:gd name="connsiteX779" fmla="*/ 296023 w 696129"/>
                <a:gd name="connsiteY779" fmla="*/ 54733 h 435608"/>
                <a:gd name="connsiteX780" fmla="*/ 297822 w 696129"/>
                <a:gd name="connsiteY780" fmla="*/ 58175 h 435608"/>
                <a:gd name="connsiteX781" fmla="*/ 301218 w 696129"/>
                <a:gd name="connsiteY781" fmla="*/ 66100 h 435608"/>
                <a:gd name="connsiteX782" fmla="*/ 301218 w 696129"/>
                <a:gd name="connsiteY782" fmla="*/ 69730 h 435608"/>
                <a:gd name="connsiteX783" fmla="*/ 302517 w 696129"/>
                <a:gd name="connsiteY783" fmla="*/ 73165 h 435608"/>
                <a:gd name="connsiteX784" fmla="*/ 305114 w 696129"/>
                <a:gd name="connsiteY784" fmla="*/ 77608 h 435608"/>
                <a:gd name="connsiteX785" fmla="*/ 307383 w 696129"/>
                <a:gd name="connsiteY785" fmla="*/ 80221 h 435608"/>
                <a:gd name="connsiteX786" fmla="*/ 309323 w 696129"/>
                <a:gd name="connsiteY786" fmla="*/ 81012 h 435608"/>
                <a:gd name="connsiteX787" fmla="*/ 311443 w 696129"/>
                <a:gd name="connsiteY787" fmla="*/ 82584 h 435608"/>
                <a:gd name="connsiteX788" fmla="*/ 313743 w 696129"/>
                <a:gd name="connsiteY788" fmla="*/ 84939 h 435608"/>
                <a:gd name="connsiteX789" fmla="*/ 316395 w 696129"/>
                <a:gd name="connsiteY789" fmla="*/ 86519 h 435608"/>
                <a:gd name="connsiteX790" fmla="*/ 319399 w 696129"/>
                <a:gd name="connsiteY790" fmla="*/ 87325 h 435608"/>
                <a:gd name="connsiteX791" fmla="*/ 323546 w 696129"/>
                <a:gd name="connsiteY791" fmla="*/ 89437 h 435608"/>
                <a:gd name="connsiteX792" fmla="*/ 328835 w 696129"/>
                <a:gd name="connsiteY792" fmla="*/ 92848 h 435608"/>
                <a:gd name="connsiteX793" fmla="*/ 332465 w 696129"/>
                <a:gd name="connsiteY793" fmla="*/ 94585 h 435608"/>
                <a:gd name="connsiteX794" fmla="*/ 334428 w 696129"/>
                <a:gd name="connsiteY794" fmla="*/ 94663 h 435608"/>
                <a:gd name="connsiteX795" fmla="*/ 336149 w 696129"/>
                <a:gd name="connsiteY795" fmla="*/ 93568 h 435608"/>
                <a:gd name="connsiteX796" fmla="*/ 337620 w 696129"/>
                <a:gd name="connsiteY796" fmla="*/ 91307 h 435608"/>
                <a:gd name="connsiteX797" fmla="*/ 339068 w 696129"/>
                <a:gd name="connsiteY797" fmla="*/ 89852 h 435608"/>
                <a:gd name="connsiteX798" fmla="*/ 340492 w 696129"/>
                <a:gd name="connsiteY798" fmla="*/ 89203 h 435608"/>
                <a:gd name="connsiteX799" fmla="*/ 341070 w 696129"/>
                <a:gd name="connsiteY799" fmla="*/ 88162 h 435608"/>
                <a:gd name="connsiteX800" fmla="*/ 340804 w 696129"/>
                <a:gd name="connsiteY800" fmla="*/ 86723 h 435608"/>
                <a:gd name="connsiteX801" fmla="*/ 341767 w 696129"/>
                <a:gd name="connsiteY801" fmla="*/ 83500 h 435608"/>
                <a:gd name="connsiteX802" fmla="*/ 343957 w 696129"/>
                <a:gd name="connsiteY802" fmla="*/ 78477 h 435608"/>
                <a:gd name="connsiteX803" fmla="*/ 346570 w 696129"/>
                <a:gd name="connsiteY803" fmla="*/ 75754 h 435608"/>
                <a:gd name="connsiteX804" fmla="*/ 349614 w 696129"/>
                <a:gd name="connsiteY804" fmla="*/ 75332 h 435608"/>
                <a:gd name="connsiteX805" fmla="*/ 351601 w 696129"/>
                <a:gd name="connsiteY805" fmla="*/ 74385 h 435608"/>
                <a:gd name="connsiteX806" fmla="*/ 352540 w 696129"/>
                <a:gd name="connsiteY806" fmla="*/ 72914 h 435608"/>
                <a:gd name="connsiteX807" fmla="*/ 354167 w 696129"/>
                <a:gd name="connsiteY807" fmla="*/ 72758 h 435608"/>
                <a:gd name="connsiteX808" fmla="*/ 356490 w 696129"/>
                <a:gd name="connsiteY808" fmla="*/ 73908 h 435608"/>
                <a:gd name="connsiteX809" fmla="*/ 360269 w 696129"/>
                <a:gd name="connsiteY809" fmla="*/ 74651 h 435608"/>
                <a:gd name="connsiteX810" fmla="*/ 365503 w 696129"/>
                <a:gd name="connsiteY810" fmla="*/ 74980 h 435608"/>
                <a:gd name="connsiteX811" fmla="*/ 368593 w 696129"/>
                <a:gd name="connsiteY811" fmla="*/ 74870 h 435608"/>
                <a:gd name="connsiteX812" fmla="*/ 369540 w 696129"/>
                <a:gd name="connsiteY812" fmla="*/ 74307 h 435608"/>
                <a:gd name="connsiteX813" fmla="*/ 370033 w 696129"/>
                <a:gd name="connsiteY813" fmla="*/ 74338 h 435608"/>
                <a:gd name="connsiteX814" fmla="*/ 370072 w 696129"/>
                <a:gd name="connsiteY814" fmla="*/ 74956 h 435608"/>
                <a:gd name="connsiteX815" fmla="*/ 370846 w 696129"/>
                <a:gd name="connsiteY815" fmla="*/ 75222 h 435608"/>
                <a:gd name="connsiteX816" fmla="*/ 372356 w 696129"/>
                <a:gd name="connsiteY816" fmla="*/ 75128 h 435608"/>
                <a:gd name="connsiteX817" fmla="*/ 373671 w 696129"/>
                <a:gd name="connsiteY817" fmla="*/ 75989 h 435608"/>
                <a:gd name="connsiteX818" fmla="*/ 375360 w 696129"/>
                <a:gd name="connsiteY818" fmla="*/ 78719 h 435608"/>
                <a:gd name="connsiteX819" fmla="*/ 381165 w 696129"/>
                <a:gd name="connsiteY819" fmla="*/ 83085 h 435608"/>
                <a:gd name="connsiteX820" fmla="*/ 381173 w 696129"/>
                <a:gd name="connsiteY820" fmla="*/ 83085 h 435608"/>
                <a:gd name="connsiteX821" fmla="*/ 381666 w 696129"/>
                <a:gd name="connsiteY821" fmla="*/ 84579 h 435608"/>
                <a:gd name="connsiteX822" fmla="*/ 383685 w 696129"/>
                <a:gd name="connsiteY822" fmla="*/ 86731 h 435608"/>
                <a:gd name="connsiteX823" fmla="*/ 387409 w 696129"/>
                <a:gd name="connsiteY823" fmla="*/ 90040 h 435608"/>
                <a:gd name="connsiteX824" fmla="*/ 389513 w 696129"/>
                <a:gd name="connsiteY824" fmla="*/ 92888 h 435608"/>
                <a:gd name="connsiteX825" fmla="*/ 390006 w 696129"/>
                <a:gd name="connsiteY825" fmla="*/ 95282 h 435608"/>
                <a:gd name="connsiteX826" fmla="*/ 391907 w 696129"/>
                <a:gd name="connsiteY826" fmla="*/ 99060 h 435608"/>
                <a:gd name="connsiteX827" fmla="*/ 395216 w 696129"/>
                <a:gd name="connsiteY827" fmla="*/ 104216 h 435608"/>
                <a:gd name="connsiteX828" fmla="*/ 396687 w 696129"/>
                <a:gd name="connsiteY828" fmla="*/ 106993 h 435608"/>
                <a:gd name="connsiteX829" fmla="*/ 396327 w 696129"/>
                <a:gd name="connsiteY829" fmla="*/ 107392 h 435608"/>
                <a:gd name="connsiteX830" fmla="*/ 396586 w 696129"/>
                <a:gd name="connsiteY830" fmla="*/ 108840 h 435608"/>
                <a:gd name="connsiteX831" fmla="*/ 397470 w 696129"/>
                <a:gd name="connsiteY831" fmla="*/ 111335 h 435608"/>
                <a:gd name="connsiteX832" fmla="*/ 399105 w 696129"/>
                <a:gd name="connsiteY832" fmla="*/ 113447 h 435608"/>
                <a:gd name="connsiteX833" fmla="*/ 401506 w 696129"/>
                <a:gd name="connsiteY833" fmla="*/ 115177 h 435608"/>
                <a:gd name="connsiteX834" fmla="*/ 403932 w 696129"/>
                <a:gd name="connsiteY834" fmla="*/ 118275 h 435608"/>
                <a:gd name="connsiteX835" fmla="*/ 406380 w 696129"/>
                <a:gd name="connsiteY835" fmla="*/ 122742 h 435608"/>
                <a:gd name="connsiteX836" fmla="*/ 409353 w 696129"/>
                <a:gd name="connsiteY836" fmla="*/ 126137 h 435608"/>
                <a:gd name="connsiteX837" fmla="*/ 412843 w 696129"/>
                <a:gd name="connsiteY837" fmla="*/ 128453 h 435608"/>
                <a:gd name="connsiteX838" fmla="*/ 414814 w 696129"/>
                <a:gd name="connsiteY838" fmla="*/ 130612 h 435608"/>
                <a:gd name="connsiteX839" fmla="*/ 415276 w 696129"/>
                <a:gd name="connsiteY839" fmla="*/ 132607 h 435608"/>
                <a:gd name="connsiteX840" fmla="*/ 415244 w 696129"/>
                <a:gd name="connsiteY840" fmla="*/ 134313 h 435608"/>
                <a:gd name="connsiteX841" fmla="*/ 414712 w 696129"/>
                <a:gd name="connsiteY841" fmla="*/ 135729 h 435608"/>
                <a:gd name="connsiteX842" fmla="*/ 414939 w 696129"/>
                <a:gd name="connsiteY842" fmla="*/ 137074 h 435608"/>
                <a:gd name="connsiteX843" fmla="*/ 415917 w 696129"/>
                <a:gd name="connsiteY843" fmla="*/ 138350 h 435608"/>
                <a:gd name="connsiteX844" fmla="*/ 416246 w 696129"/>
                <a:gd name="connsiteY844" fmla="*/ 139914 h 435608"/>
                <a:gd name="connsiteX845" fmla="*/ 415862 w 696129"/>
                <a:gd name="connsiteY845" fmla="*/ 142081 h 435608"/>
                <a:gd name="connsiteX846" fmla="*/ 415886 w 696129"/>
                <a:gd name="connsiteY846" fmla="*/ 142692 h 435608"/>
                <a:gd name="connsiteX847" fmla="*/ 415886 w 696129"/>
                <a:gd name="connsiteY847" fmla="*/ 142692 h 435608"/>
                <a:gd name="connsiteX848" fmla="*/ 416168 w 696129"/>
                <a:gd name="connsiteY848" fmla="*/ 143185 h 435608"/>
                <a:gd name="connsiteX849" fmla="*/ 419266 w 696129"/>
                <a:gd name="connsiteY849" fmla="*/ 146908 h 435608"/>
                <a:gd name="connsiteX850" fmla="*/ 420862 w 696129"/>
                <a:gd name="connsiteY850" fmla="*/ 149913 h 435608"/>
                <a:gd name="connsiteX851" fmla="*/ 422129 w 696129"/>
                <a:gd name="connsiteY851" fmla="*/ 154701 h 435608"/>
                <a:gd name="connsiteX852" fmla="*/ 422137 w 696129"/>
                <a:gd name="connsiteY852" fmla="*/ 154740 h 435608"/>
                <a:gd name="connsiteX853" fmla="*/ 423545 w 696129"/>
                <a:gd name="connsiteY853" fmla="*/ 157603 h 435608"/>
                <a:gd name="connsiteX854" fmla="*/ 425579 w 696129"/>
                <a:gd name="connsiteY854" fmla="*/ 158769 h 435608"/>
                <a:gd name="connsiteX855" fmla="*/ 428701 w 696129"/>
                <a:gd name="connsiteY855" fmla="*/ 159207 h 435608"/>
                <a:gd name="connsiteX856" fmla="*/ 431071 w 696129"/>
                <a:gd name="connsiteY856" fmla="*/ 160200 h 435608"/>
                <a:gd name="connsiteX857" fmla="*/ 432691 w 696129"/>
                <a:gd name="connsiteY857" fmla="*/ 161757 h 435608"/>
                <a:gd name="connsiteX858" fmla="*/ 434740 w 696129"/>
                <a:gd name="connsiteY858" fmla="*/ 162696 h 435608"/>
                <a:gd name="connsiteX859" fmla="*/ 437205 w 696129"/>
                <a:gd name="connsiteY859" fmla="*/ 163017 h 435608"/>
                <a:gd name="connsiteX860" fmla="*/ 439567 w 696129"/>
                <a:gd name="connsiteY860" fmla="*/ 164050 h 435608"/>
                <a:gd name="connsiteX861" fmla="*/ 441836 w 696129"/>
                <a:gd name="connsiteY861" fmla="*/ 165779 h 435608"/>
                <a:gd name="connsiteX862" fmla="*/ 446061 w 696129"/>
                <a:gd name="connsiteY862" fmla="*/ 166913 h 435608"/>
                <a:gd name="connsiteX863" fmla="*/ 452241 w 696129"/>
                <a:gd name="connsiteY863" fmla="*/ 167461 h 435608"/>
                <a:gd name="connsiteX864" fmla="*/ 456943 w 696129"/>
                <a:gd name="connsiteY864" fmla="*/ 168869 h 435608"/>
                <a:gd name="connsiteX865" fmla="*/ 460174 w 696129"/>
                <a:gd name="connsiteY865" fmla="*/ 171138 h 435608"/>
                <a:gd name="connsiteX866" fmla="*/ 461590 w 696129"/>
                <a:gd name="connsiteY866" fmla="*/ 171599 h 435608"/>
                <a:gd name="connsiteX867" fmla="*/ 461974 w 696129"/>
                <a:gd name="connsiteY867" fmla="*/ 171630 h 435608"/>
                <a:gd name="connsiteX868" fmla="*/ 462154 w 696129"/>
                <a:gd name="connsiteY868" fmla="*/ 171286 h 435608"/>
                <a:gd name="connsiteX869" fmla="*/ 462396 w 696129"/>
                <a:gd name="connsiteY869" fmla="*/ 170645 h 435608"/>
                <a:gd name="connsiteX870" fmla="*/ 463648 w 696129"/>
                <a:gd name="connsiteY870" fmla="*/ 169909 h 435608"/>
                <a:gd name="connsiteX871" fmla="*/ 466683 w 696129"/>
                <a:gd name="connsiteY871" fmla="*/ 169424 h 435608"/>
                <a:gd name="connsiteX872" fmla="*/ 81395 w 696129"/>
                <a:gd name="connsiteY872" fmla="*/ 26099 h 435608"/>
                <a:gd name="connsiteX873" fmla="*/ 80667 w 696129"/>
                <a:gd name="connsiteY873" fmla="*/ 26208 h 435608"/>
                <a:gd name="connsiteX874" fmla="*/ 79306 w 696129"/>
                <a:gd name="connsiteY874" fmla="*/ 25027 h 435608"/>
                <a:gd name="connsiteX875" fmla="*/ 79408 w 696129"/>
                <a:gd name="connsiteY875" fmla="*/ 23940 h 435608"/>
                <a:gd name="connsiteX876" fmla="*/ 79705 w 696129"/>
                <a:gd name="connsiteY876" fmla="*/ 23830 h 435608"/>
                <a:gd name="connsiteX877" fmla="*/ 81066 w 696129"/>
                <a:gd name="connsiteY877" fmla="*/ 24785 h 435608"/>
                <a:gd name="connsiteX878" fmla="*/ 81528 w 696129"/>
                <a:gd name="connsiteY878" fmla="*/ 25622 h 435608"/>
                <a:gd name="connsiteX879" fmla="*/ 81395 w 696129"/>
                <a:gd name="connsiteY879" fmla="*/ 26099 h 435608"/>
                <a:gd name="connsiteX880" fmla="*/ 115177 w 696129"/>
                <a:gd name="connsiteY880" fmla="*/ 93302 h 435608"/>
                <a:gd name="connsiteX881" fmla="*/ 115020 w 696129"/>
                <a:gd name="connsiteY881" fmla="*/ 93740 h 435608"/>
                <a:gd name="connsiteX882" fmla="*/ 112775 w 696129"/>
                <a:gd name="connsiteY882" fmla="*/ 92191 h 435608"/>
                <a:gd name="connsiteX883" fmla="*/ 107690 w 696129"/>
                <a:gd name="connsiteY883" fmla="*/ 86918 h 435608"/>
                <a:gd name="connsiteX884" fmla="*/ 105843 w 696129"/>
                <a:gd name="connsiteY884" fmla="*/ 84274 h 435608"/>
                <a:gd name="connsiteX885" fmla="*/ 105538 w 696129"/>
                <a:gd name="connsiteY885" fmla="*/ 83030 h 435608"/>
                <a:gd name="connsiteX886" fmla="*/ 105695 w 696129"/>
                <a:gd name="connsiteY886" fmla="*/ 80261 h 435608"/>
                <a:gd name="connsiteX887" fmla="*/ 107439 w 696129"/>
                <a:gd name="connsiteY887" fmla="*/ 80589 h 435608"/>
                <a:gd name="connsiteX888" fmla="*/ 109458 w 696129"/>
                <a:gd name="connsiteY888" fmla="*/ 82443 h 435608"/>
                <a:gd name="connsiteX889" fmla="*/ 110334 w 696129"/>
                <a:gd name="connsiteY889" fmla="*/ 84164 h 435608"/>
                <a:gd name="connsiteX890" fmla="*/ 110373 w 696129"/>
                <a:gd name="connsiteY890" fmla="*/ 86128 h 435608"/>
                <a:gd name="connsiteX891" fmla="*/ 114144 w 696129"/>
                <a:gd name="connsiteY891" fmla="*/ 87059 h 435608"/>
                <a:gd name="connsiteX892" fmla="*/ 114676 w 696129"/>
                <a:gd name="connsiteY892" fmla="*/ 91307 h 435608"/>
                <a:gd name="connsiteX893" fmla="*/ 115177 w 696129"/>
                <a:gd name="connsiteY893" fmla="*/ 93302 h 435608"/>
                <a:gd name="connsiteX894" fmla="*/ 136089 w 696129"/>
                <a:gd name="connsiteY894" fmla="*/ 94476 h 435608"/>
                <a:gd name="connsiteX895" fmla="*/ 134438 w 696129"/>
                <a:gd name="connsiteY895" fmla="*/ 100359 h 435608"/>
                <a:gd name="connsiteX896" fmla="*/ 132748 w 696129"/>
                <a:gd name="connsiteY896" fmla="*/ 100265 h 435608"/>
                <a:gd name="connsiteX897" fmla="*/ 129259 w 696129"/>
                <a:gd name="connsiteY897" fmla="*/ 98411 h 435608"/>
                <a:gd name="connsiteX898" fmla="*/ 128891 w 696129"/>
                <a:gd name="connsiteY898" fmla="*/ 97253 h 435608"/>
                <a:gd name="connsiteX899" fmla="*/ 130229 w 696129"/>
                <a:gd name="connsiteY899" fmla="*/ 90415 h 435608"/>
                <a:gd name="connsiteX900" fmla="*/ 131246 w 696129"/>
                <a:gd name="connsiteY900" fmla="*/ 89516 h 435608"/>
                <a:gd name="connsiteX901" fmla="*/ 134289 w 696129"/>
                <a:gd name="connsiteY901" fmla="*/ 88593 h 435608"/>
                <a:gd name="connsiteX902" fmla="*/ 134766 w 696129"/>
                <a:gd name="connsiteY902" fmla="*/ 89437 h 435608"/>
                <a:gd name="connsiteX903" fmla="*/ 135087 w 696129"/>
                <a:gd name="connsiteY903" fmla="*/ 91456 h 435608"/>
                <a:gd name="connsiteX904" fmla="*/ 136089 w 696129"/>
                <a:gd name="connsiteY904" fmla="*/ 94476 h 435608"/>
                <a:gd name="connsiteX905" fmla="*/ 3481 w 696129"/>
                <a:gd name="connsiteY905" fmla="*/ 96056 h 435608"/>
                <a:gd name="connsiteX906" fmla="*/ 2543 w 696129"/>
                <a:gd name="connsiteY906" fmla="*/ 97011 h 435608"/>
                <a:gd name="connsiteX907" fmla="*/ 23 w 696129"/>
                <a:gd name="connsiteY907" fmla="*/ 91800 h 435608"/>
                <a:gd name="connsiteX908" fmla="*/ 0 w 696129"/>
                <a:gd name="connsiteY908" fmla="*/ 90541 h 435608"/>
                <a:gd name="connsiteX909" fmla="*/ 735 w 696129"/>
                <a:gd name="connsiteY909" fmla="*/ 89915 h 435608"/>
                <a:gd name="connsiteX910" fmla="*/ 1956 w 696129"/>
                <a:gd name="connsiteY910" fmla="*/ 90032 h 435608"/>
                <a:gd name="connsiteX911" fmla="*/ 1956 w 696129"/>
                <a:gd name="connsiteY911" fmla="*/ 91339 h 435608"/>
                <a:gd name="connsiteX912" fmla="*/ 2981 w 696129"/>
                <a:gd name="connsiteY912" fmla="*/ 92442 h 435608"/>
                <a:gd name="connsiteX913" fmla="*/ 3380 w 696129"/>
                <a:gd name="connsiteY913" fmla="*/ 93521 h 435608"/>
                <a:gd name="connsiteX914" fmla="*/ 3481 w 696129"/>
                <a:gd name="connsiteY914" fmla="*/ 96056 h 435608"/>
                <a:gd name="connsiteX915" fmla="*/ 70935 w 696129"/>
                <a:gd name="connsiteY915" fmla="*/ 117743 h 435608"/>
                <a:gd name="connsiteX916" fmla="*/ 70638 w 696129"/>
                <a:gd name="connsiteY916" fmla="*/ 118541 h 435608"/>
                <a:gd name="connsiteX917" fmla="*/ 66929 w 696129"/>
                <a:gd name="connsiteY917" fmla="*/ 116890 h 435608"/>
                <a:gd name="connsiteX918" fmla="*/ 68964 w 696129"/>
                <a:gd name="connsiteY918" fmla="*/ 114003 h 435608"/>
                <a:gd name="connsiteX919" fmla="*/ 68666 w 696129"/>
                <a:gd name="connsiteY919" fmla="*/ 110968 h 435608"/>
                <a:gd name="connsiteX920" fmla="*/ 69550 w 696129"/>
                <a:gd name="connsiteY920" fmla="*/ 110334 h 435608"/>
                <a:gd name="connsiteX921" fmla="*/ 70356 w 696129"/>
                <a:gd name="connsiteY921" fmla="*/ 111335 h 435608"/>
                <a:gd name="connsiteX922" fmla="*/ 71420 w 696129"/>
                <a:gd name="connsiteY922" fmla="*/ 115200 h 435608"/>
                <a:gd name="connsiteX923" fmla="*/ 70935 w 696129"/>
                <a:gd name="connsiteY923" fmla="*/ 117743 h 435608"/>
                <a:gd name="connsiteX924" fmla="*/ 160302 w 696129"/>
                <a:gd name="connsiteY924" fmla="*/ 167985 h 435608"/>
                <a:gd name="connsiteX925" fmla="*/ 160576 w 696129"/>
                <a:gd name="connsiteY925" fmla="*/ 168861 h 435608"/>
                <a:gd name="connsiteX926" fmla="*/ 160427 w 696129"/>
                <a:gd name="connsiteY926" fmla="*/ 169111 h 435608"/>
                <a:gd name="connsiteX927" fmla="*/ 159528 w 696129"/>
                <a:gd name="connsiteY927" fmla="*/ 168501 h 435608"/>
                <a:gd name="connsiteX928" fmla="*/ 158010 w 696129"/>
                <a:gd name="connsiteY928" fmla="*/ 172131 h 435608"/>
                <a:gd name="connsiteX929" fmla="*/ 157564 w 696129"/>
                <a:gd name="connsiteY929" fmla="*/ 172460 h 435608"/>
                <a:gd name="connsiteX930" fmla="*/ 158479 w 696129"/>
                <a:gd name="connsiteY930" fmla="*/ 167492 h 435608"/>
                <a:gd name="connsiteX931" fmla="*/ 159442 w 696129"/>
                <a:gd name="connsiteY931" fmla="*/ 166780 h 435608"/>
                <a:gd name="connsiteX932" fmla="*/ 160506 w 696129"/>
                <a:gd name="connsiteY932" fmla="*/ 166639 h 435608"/>
                <a:gd name="connsiteX933" fmla="*/ 160302 w 696129"/>
                <a:gd name="connsiteY933" fmla="*/ 167985 h 435608"/>
                <a:gd name="connsiteX934" fmla="*/ 139288 w 696129"/>
                <a:gd name="connsiteY934" fmla="*/ 203605 h 435608"/>
                <a:gd name="connsiteX935" fmla="*/ 138842 w 696129"/>
                <a:gd name="connsiteY935" fmla="*/ 203871 h 435608"/>
                <a:gd name="connsiteX936" fmla="*/ 136965 w 696129"/>
                <a:gd name="connsiteY936" fmla="*/ 201093 h 435608"/>
                <a:gd name="connsiteX937" fmla="*/ 136683 w 696129"/>
                <a:gd name="connsiteY937" fmla="*/ 199185 h 435608"/>
                <a:gd name="connsiteX938" fmla="*/ 135917 w 696129"/>
                <a:gd name="connsiteY938" fmla="*/ 198379 h 435608"/>
                <a:gd name="connsiteX939" fmla="*/ 134023 w 696129"/>
                <a:gd name="connsiteY939" fmla="*/ 197737 h 435608"/>
                <a:gd name="connsiteX940" fmla="*/ 135658 w 696129"/>
                <a:gd name="connsiteY940" fmla="*/ 193849 h 435608"/>
                <a:gd name="connsiteX941" fmla="*/ 137043 w 696129"/>
                <a:gd name="connsiteY941" fmla="*/ 185783 h 435608"/>
                <a:gd name="connsiteX942" fmla="*/ 137653 w 696129"/>
                <a:gd name="connsiteY942" fmla="*/ 187262 h 435608"/>
                <a:gd name="connsiteX943" fmla="*/ 136190 w 696129"/>
                <a:gd name="connsiteY943" fmla="*/ 195429 h 435608"/>
                <a:gd name="connsiteX944" fmla="*/ 136261 w 696129"/>
                <a:gd name="connsiteY944" fmla="*/ 196493 h 435608"/>
                <a:gd name="connsiteX945" fmla="*/ 136941 w 696129"/>
                <a:gd name="connsiteY945" fmla="*/ 197487 h 435608"/>
                <a:gd name="connsiteX946" fmla="*/ 137677 w 696129"/>
                <a:gd name="connsiteY946" fmla="*/ 199169 h 435608"/>
                <a:gd name="connsiteX947" fmla="*/ 137763 w 696129"/>
                <a:gd name="connsiteY947" fmla="*/ 200984 h 435608"/>
                <a:gd name="connsiteX948" fmla="*/ 139054 w 696129"/>
                <a:gd name="connsiteY948" fmla="*/ 202674 h 435608"/>
                <a:gd name="connsiteX949" fmla="*/ 139288 w 696129"/>
                <a:gd name="connsiteY949" fmla="*/ 203605 h 435608"/>
                <a:gd name="connsiteX950" fmla="*/ 172006 w 696129"/>
                <a:gd name="connsiteY950" fmla="*/ 192597 h 435608"/>
                <a:gd name="connsiteX951" fmla="*/ 172632 w 696129"/>
                <a:gd name="connsiteY951" fmla="*/ 195289 h 435608"/>
                <a:gd name="connsiteX952" fmla="*/ 171505 w 696129"/>
                <a:gd name="connsiteY952" fmla="*/ 194889 h 435608"/>
                <a:gd name="connsiteX953" fmla="*/ 170034 w 696129"/>
                <a:gd name="connsiteY953" fmla="*/ 193427 h 435608"/>
                <a:gd name="connsiteX954" fmla="*/ 169025 w 696129"/>
                <a:gd name="connsiteY954" fmla="*/ 191557 h 435608"/>
                <a:gd name="connsiteX955" fmla="*/ 169119 w 696129"/>
                <a:gd name="connsiteY955" fmla="*/ 190720 h 435608"/>
                <a:gd name="connsiteX956" fmla="*/ 169315 w 696129"/>
                <a:gd name="connsiteY956" fmla="*/ 190563 h 435608"/>
                <a:gd name="connsiteX957" fmla="*/ 171404 w 696129"/>
                <a:gd name="connsiteY957" fmla="*/ 191666 h 435608"/>
                <a:gd name="connsiteX958" fmla="*/ 172006 w 696129"/>
                <a:gd name="connsiteY958" fmla="*/ 192597 h 435608"/>
                <a:gd name="connsiteX959" fmla="*/ 147159 w 696129"/>
                <a:gd name="connsiteY959" fmla="*/ 207258 h 435608"/>
                <a:gd name="connsiteX960" fmla="*/ 146862 w 696129"/>
                <a:gd name="connsiteY960" fmla="*/ 208393 h 435608"/>
                <a:gd name="connsiteX961" fmla="*/ 140251 w 696129"/>
                <a:gd name="connsiteY961" fmla="*/ 203910 h 435608"/>
                <a:gd name="connsiteX962" fmla="*/ 141839 w 696129"/>
                <a:gd name="connsiteY962" fmla="*/ 203487 h 435608"/>
                <a:gd name="connsiteX963" fmla="*/ 143685 w 696129"/>
                <a:gd name="connsiteY963" fmla="*/ 203800 h 435608"/>
                <a:gd name="connsiteX964" fmla="*/ 147159 w 696129"/>
                <a:gd name="connsiteY964" fmla="*/ 207258 h 435608"/>
                <a:gd name="connsiteX965" fmla="*/ 188740 w 696129"/>
                <a:gd name="connsiteY965" fmla="*/ 213063 h 435608"/>
                <a:gd name="connsiteX966" fmla="*/ 188263 w 696129"/>
                <a:gd name="connsiteY966" fmla="*/ 213142 h 435608"/>
                <a:gd name="connsiteX967" fmla="*/ 187137 w 696129"/>
                <a:gd name="connsiteY967" fmla="*/ 211874 h 435608"/>
                <a:gd name="connsiteX968" fmla="*/ 186644 w 696129"/>
                <a:gd name="connsiteY968" fmla="*/ 208753 h 435608"/>
                <a:gd name="connsiteX969" fmla="*/ 186871 w 696129"/>
                <a:gd name="connsiteY969" fmla="*/ 208424 h 435608"/>
                <a:gd name="connsiteX970" fmla="*/ 188991 w 696129"/>
                <a:gd name="connsiteY970" fmla="*/ 212289 h 435608"/>
                <a:gd name="connsiteX971" fmla="*/ 188952 w 696129"/>
                <a:gd name="connsiteY971" fmla="*/ 212766 h 435608"/>
                <a:gd name="connsiteX972" fmla="*/ 188740 w 696129"/>
                <a:gd name="connsiteY972" fmla="*/ 213063 h 435608"/>
                <a:gd name="connsiteX973" fmla="*/ 261256 w 696129"/>
                <a:gd name="connsiteY973" fmla="*/ 273265 h 435608"/>
                <a:gd name="connsiteX974" fmla="*/ 260614 w 696129"/>
                <a:gd name="connsiteY974" fmla="*/ 275197 h 435608"/>
                <a:gd name="connsiteX975" fmla="*/ 258956 w 696129"/>
                <a:gd name="connsiteY975" fmla="*/ 274423 h 435608"/>
                <a:gd name="connsiteX976" fmla="*/ 258361 w 696129"/>
                <a:gd name="connsiteY976" fmla="*/ 273210 h 435608"/>
                <a:gd name="connsiteX977" fmla="*/ 258244 w 696129"/>
                <a:gd name="connsiteY977" fmla="*/ 271223 h 435608"/>
                <a:gd name="connsiteX978" fmla="*/ 259167 w 696129"/>
                <a:gd name="connsiteY978" fmla="*/ 270886 h 435608"/>
                <a:gd name="connsiteX979" fmla="*/ 260505 w 696129"/>
                <a:gd name="connsiteY979" fmla="*/ 271731 h 435608"/>
                <a:gd name="connsiteX980" fmla="*/ 260778 w 696129"/>
                <a:gd name="connsiteY980" fmla="*/ 272295 h 435608"/>
                <a:gd name="connsiteX981" fmla="*/ 261256 w 696129"/>
                <a:gd name="connsiteY981" fmla="*/ 273265 h 435608"/>
                <a:gd name="connsiteX982" fmla="*/ 695738 w 696129"/>
                <a:gd name="connsiteY982" fmla="*/ 281980 h 435608"/>
                <a:gd name="connsiteX983" fmla="*/ 696129 w 696129"/>
                <a:gd name="connsiteY983" fmla="*/ 283114 h 435608"/>
                <a:gd name="connsiteX984" fmla="*/ 695746 w 696129"/>
                <a:gd name="connsiteY984" fmla="*/ 282981 h 435608"/>
                <a:gd name="connsiteX985" fmla="*/ 695245 w 696129"/>
                <a:gd name="connsiteY985" fmla="*/ 282129 h 435608"/>
                <a:gd name="connsiteX986" fmla="*/ 694885 w 696129"/>
                <a:gd name="connsiteY986" fmla="*/ 281065 h 435608"/>
                <a:gd name="connsiteX987" fmla="*/ 695190 w 696129"/>
                <a:gd name="connsiteY987" fmla="*/ 281041 h 435608"/>
                <a:gd name="connsiteX988" fmla="*/ 695456 w 696129"/>
                <a:gd name="connsiteY988" fmla="*/ 281409 h 435608"/>
                <a:gd name="connsiteX989" fmla="*/ 695738 w 696129"/>
                <a:gd name="connsiteY989" fmla="*/ 281980 h 435608"/>
                <a:gd name="connsiteX990" fmla="*/ 690786 w 696129"/>
                <a:gd name="connsiteY990" fmla="*/ 303831 h 435608"/>
                <a:gd name="connsiteX991" fmla="*/ 689644 w 696129"/>
                <a:gd name="connsiteY991" fmla="*/ 304558 h 435608"/>
                <a:gd name="connsiteX992" fmla="*/ 689025 w 696129"/>
                <a:gd name="connsiteY992" fmla="*/ 301992 h 435608"/>
                <a:gd name="connsiteX993" fmla="*/ 689933 w 696129"/>
                <a:gd name="connsiteY993" fmla="*/ 299489 h 435608"/>
                <a:gd name="connsiteX994" fmla="*/ 691036 w 696129"/>
                <a:gd name="connsiteY994" fmla="*/ 298049 h 435608"/>
                <a:gd name="connsiteX995" fmla="*/ 693211 w 696129"/>
                <a:gd name="connsiteY995" fmla="*/ 297885 h 435608"/>
                <a:gd name="connsiteX996" fmla="*/ 694651 w 696129"/>
                <a:gd name="connsiteY996" fmla="*/ 297408 h 435608"/>
                <a:gd name="connsiteX997" fmla="*/ 694830 w 696129"/>
                <a:gd name="connsiteY997" fmla="*/ 298041 h 435608"/>
                <a:gd name="connsiteX998" fmla="*/ 693649 w 696129"/>
                <a:gd name="connsiteY998" fmla="*/ 299982 h 435608"/>
                <a:gd name="connsiteX999" fmla="*/ 690786 w 696129"/>
                <a:gd name="connsiteY999" fmla="*/ 303831 h 435608"/>
                <a:gd name="connsiteX1000" fmla="*/ 164378 w 696129"/>
                <a:gd name="connsiteY1000" fmla="*/ 339999 h 435608"/>
                <a:gd name="connsiteX1001" fmla="*/ 163056 w 696129"/>
                <a:gd name="connsiteY1001" fmla="*/ 340484 h 435608"/>
                <a:gd name="connsiteX1002" fmla="*/ 161108 w 696129"/>
                <a:gd name="connsiteY1002" fmla="*/ 339068 h 435608"/>
                <a:gd name="connsiteX1003" fmla="*/ 161624 w 696129"/>
                <a:gd name="connsiteY1003" fmla="*/ 337949 h 435608"/>
                <a:gd name="connsiteX1004" fmla="*/ 162735 w 696129"/>
                <a:gd name="connsiteY1004" fmla="*/ 337190 h 435608"/>
                <a:gd name="connsiteX1005" fmla="*/ 163776 w 696129"/>
                <a:gd name="connsiteY1005" fmla="*/ 338606 h 435608"/>
                <a:gd name="connsiteX1006" fmla="*/ 164378 w 696129"/>
                <a:gd name="connsiteY1006" fmla="*/ 339999 h 435608"/>
                <a:gd name="connsiteX1007" fmla="*/ 586625 w 696129"/>
                <a:gd name="connsiteY1007" fmla="*/ 341477 h 435608"/>
                <a:gd name="connsiteX1008" fmla="*/ 584152 w 696129"/>
                <a:gd name="connsiteY1008" fmla="*/ 342009 h 435608"/>
                <a:gd name="connsiteX1009" fmla="*/ 583714 w 696129"/>
                <a:gd name="connsiteY1009" fmla="*/ 341508 h 435608"/>
                <a:gd name="connsiteX1010" fmla="*/ 588698 w 696129"/>
                <a:gd name="connsiteY1010" fmla="*/ 339154 h 435608"/>
                <a:gd name="connsiteX1011" fmla="*/ 589550 w 696129"/>
                <a:gd name="connsiteY1011" fmla="*/ 339255 h 435608"/>
                <a:gd name="connsiteX1012" fmla="*/ 589848 w 696129"/>
                <a:gd name="connsiteY1012" fmla="*/ 339576 h 435608"/>
                <a:gd name="connsiteX1013" fmla="*/ 587266 w 696129"/>
                <a:gd name="connsiteY1013" fmla="*/ 340695 h 435608"/>
                <a:gd name="connsiteX1014" fmla="*/ 586625 w 696129"/>
                <a:gd name="connsiteY1014" fmla="*/ 341477 h 43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</a:cxnLst>
              <a:rect l="l" t="t" r="r" b="b"/>
              <a:pathLst>
                <a:path w="696129" h="435608">
                  <a:moveTo>
                    <a:pt x="466683" y="169424"/>
                  </a:moveTo>
                  <a:lnTo>
                    <a:pt x="466284" y="174439"/>
                  </a:lnTo>
                  <a:lnTo>
                    <a:pt x="464954" y="178539"/>
                  </a:lnTo>
                  <a:lnTo>
                    <a:pt x="460581" y="187058"/>
                  </a:lnTo>
                  <a:lnTo>
                    <a:pt x="458758" y="192331"/>
                  </a:lnTo>
                  <a:lnTo>
                    <a:pt x="455230" y="207337"/>
                  </a:lnTo>
                  <a:lnTo>
                    <a:pt x="454142" y="217132"/>
                  </a:lnTo>
                  <a:lnTo>
                    <a:pt x="453884" y="221732"/>
                  </a:lnTo>
                  <a:lnTo>
                    <a:pt x="453579" y="222381"/>
                  </a:lnTo>
                  <a:lnTo>
                    <a:pt x="453908" y="223054"/>
                  </a:lnTo>
                  <a:lnTo>
                    <a:pt x="453063" y="233201"/>
                  </a:lnTo>
                  <a:lnTo>
                    <a:pt x="453517" y="241838"/>
                  </a:lnTo>
                  <a:lnTo>
                    <a:pt x="453227" y="243176"/>
                  </a:lnTo>
                  <a:lnTo>
                    <a:pt x="451944" y="245773"/>
                  </a:lnTo>
                  <a:lnTo>
                    <a:pt x="451044" y="249364"/>
                  </a:lnTo>
                  <a:lnTo>
                    <a:pt x="451396" y="250960"/>
                  </a:lnTo>
                  <a:lnTo>
                    <a:pt x="451381" y="252063"/>
                  </a:lnTo>
                  <a:lnTo>
                    <a:pt x="452695" y="257516"/>
                  </a:lnTo>
                  <a:lnTo>
                    <a:pt x="453118" y="261608"/>
                  </a:lnTo>
                  <a:lnTo>
                    <a:pt x="457037" y="268602"/>
                  </a:lnTo>
                  <a:lnTo>
                    <a:pt x="459236" y="271043"/>
                  </a:lnTo>
                  <a:lnTo>
                    <a:pt x="461966" y="273155"/>
                  </a:lnTo>
                  <a:lnTo>
                    <a:pt x="462967" y="274344"/>
                  </a:lnTo>
                  <a:lnTo>
                    <a:pt x="462474" y="277309"/>
                  </a:lnTo>
                  <a:lnTo>
                    <a:pt x="461364" y="278804"/>
                  </a:lnTo>
                  <a:lnTo>
                    <a:pt x="460886" y="281182"/>
                  </a:lnTo>
                  <a:lnTo>
                    <a:pt x="460339" y="279218"/>
                  </a:lnTo>
                  <a:lnTo>
                    <a:pt x="460550" y="276668"/>
                  </a:lnTo>
                  <a:lnTo>
                    <a:pt x="461418" y="275299"/>
                  </a:lnTo>
                  <a:lnTo>
                    <a:pt x="461450" y="274298"/>
                  </a:lnTo>
                  <a:lnTo>
                    <a:pt x="459846" y="273226"/>
                  </a:lnTo>
                  <a:lnTo>
                    <a:pt x="456912" y="269713"/>
                  </a:lnTo>
                  <a:lnTo>
                    <a:pt x="453329" y="263485"/>
                  </a:lnTo>
                  <a:lnTo>
                    <a:pt x="455879" y="273429"/>
                  </a:lnTo>
                  <a:lnTo>
                    <a:pt x="456756" y="275017"/>
                  </a:lnTo>
                  <a:lnTo>
                    <a:pt x="457436" y="275674"/>
                  </a:lnTo>
                  <a:lnTo>
                    <a:pt x="458578" y="276371"/>
                  </a:lnTo>
                  <a:lnTo>
                    <a:pt x="458876" y="277450"/>
                  </a:lnTo>
                  <a:lnTo>
                    <a:pt x="458884" y="278248"/>
                  </a:lnTo>
                  <a:lnTo>
                    <a:pt x="462028" y="285133"/>
                  </a:lnTo>
                  <a:lnTo>
                    <a:pt x="465588" y="292237"/>
                  </a:lnTo>
                  <a:lnTo>
                    <a:pt x="465776" y="294177"/>
                  </a:lnTo>
                  <a:lnTo>
                    <a:pt x="467200" y="296563"/>
                  </a:lnTo>
                  <a:lnTo>
                    <a:pt x="476267" y="306499"/>
                  </a:lnTo>
                  <a:lnTo>
                    <a:pt x="481814" y="313900"/>
                  </a:lnTo>
                  <a:lnTo>
                    <a:pt x="483739" y="320909"/>
                  </a:lnTo>
                  <a:lnTo>
                    <a:pt x="484896" y="323092"/>
                  </a:lnTo>
                  <a:lnTo>
                    <a:pt x="485467" y="326081"/>
                  </a:lnTo>
                  <a:lnTo>
                    <a:pt x="489098" y="329429"/>
                  </a:lnTo>
                  <a:lnTo>
                    <a:pt x="490209" y="331589"/>
                  </a:lnTo>
                  <a:lnTo>
                    <a:pt x="492156" y="332785"/>
                  </a:lnTo>
                  <a:lnTo>
                    <a:pt x="493729" y="336400"/>
                  </a:lnTo>
                  <a:lnTo>
                    <a:pt x="496686" y="338512"/>
                  </a:lnTo>
                  <a:lnTo>
                    <a:pt x="495982" y="338551"/>
                  </a:lnTo>
                  <a:lnTo>
                    <a:pt x="493393" y="337487"/>
                  </a:lnTo>
                  <a:lnTo>
                    <a:pt x="493565" y="338191"/>
                  </a:lnTo>
                  <a:lnTo>
                    <a:pt x="495740" y="339686"/>
                  </a:lnTo>
                  <a:lnTo>
                    <a:pt x="500003" y="341157"/>
                  </a:lnTo>
                  <a:lnTo>
                    <a:pt x="501067" y="341157"/>
                  </a:lnTo>
                  <a:lnTo>
                    <a:pt x="499385" y="340390"/>
                  </a:lnTo>
                  <a:lnTo>
                    <a:pt x="497962" y="339357"/>
                  </a:lnTo>
                  <a:lnTo>
                    <a:pt x="498462" y="339209"/>
                  </a:lnTo>
                  <a:lnTo>
                    <a:pt x="501443" y="340492"/>
                  </a:lnTo>
                  <a:lnTo>
                    <a:pt x="509775" y="340914"/>
                  </a:lnTo>
                  <a:lnTo>
                    <a:pt x="513444" y="343910"/>
                  </a:lnTo>
                  <a:lnTo>
                    <a:pt x="518201" y="345201"/>
                  </a:lnTo>
                  <a:lnTo>
                    <a:pt x="520759" y="349027"/>
                  </a:lnTo>
                  <a:lnTo>
                    <a:pt x="523732" y="353017"/>
                  </a:lnTo>
                  <a:lnTo>
                    <a:pt x="525633" y="353205"/>
                  </a:lnTo>
                  <a:lnTo>
                    <a:pt x="527112" y="353220"/>
                  </a:lnTo>
                  <a:lnTo>
                    <a:pt x="531571" y="352547"/>
                  </a:lnTo>
                  <a:lnTo>
                    <a:pt x="538503" y="350036"/>
                  </a:lnTo>
                  <a:lnTo>
                    <a:pt x="540889" y="348808"/>
                  </a:lnTo>
                  <a:lnTo>
                    <a:pt x="545544" y="347141"/>
                  </a:lnTo>
                  <a:lnTo>
                    <a:pt x="552671" y="346836"/>
                  </a:lnTo>
                  <a:lnTo>
                    <a:pt x="554877" y="347306"/>
                  </a:lnTo>
                  <a:lnTo>
                    <a:pt x="560205" y="346265"/>
                  </a:lnTo>
                  <a:lnTo>
                    <a:pt x="562747" y="344990"/>
                  </a:lnTo>
                  <a:lnTo>
                    <a:pt x="563631" y="343832"/>
                  </a:lnTo>
                  <a:lnTo>
                    <a:pt x="564046" y="342979"/>
                  </a:lnTo>
                  <a:lnTo>
                    <a:pt x="568983" y="341759"/>
                  </a:lnTo>
                  <a:lnTo>
                    <a:pt x="569961" y="341516"/>
                  </a:lnTo>
                  <a:lnTo>
                    <a:pt x="574960" y="341297"/>
                  </a:lnTo>
                  <a:lnTo>
                    <a:pt x="577377" y="340844"/>
                  </a:lnTo>
                  <a:lnTo>
                    <a:pt x="580217" y="340578"/>
                  </a:lnTo>
                  <a:lnTo>
                    <a:pt x="582267" y="342377"/>
                  </a:lnTo>
                  <a:lnTo>
                    <a:pt x="582267" y="343253"/>
                  </a:lnTo>
                  <a:lnTo>
                    <a:pt x="580898" y="344082"/>
                  </a:lnTo>
                  <a:lnTo>
                    <a:pt x="581539" y="344888"/>
                  </a:lnTo>
                  <a:lnTo>
                    <a:pt x="583972" y="346218"/>
                  </a:lnTo>
                  <a:lnTo>
                    <a:pt x="588432" y="346758"/>
                  </a:lnTo>
                  <a:lnTo>
                    <a:pt x="589879" y="346547"/>
                  </a:lnTo>
                  <a:lnTo>
                    <a:pt x="591937" y="344583"/>
                  </a:lnTo>
                  <a:lnTo>
                    <a:pt x="595559" y="342682"/>
                  </a:lnTo>
                  <a:lnTo>
                    <a:pt x="595481" y="340468"/>
                  </a:lnTo>
                  <a:lnTo>
                    <a:pt x="594831" y="339255"/>
                  </a:lnTo>
                  <a:lnTo>
                    <a:pt x="593783" y="339177"/>
                  </a:lnTo>
                  <a:lnTo>
                    <a:pt x="593533" y="338497"/>
                  </a:lnTo>
                  <a:lnTo>
                    <a:pt x="594268" y="336869"/>
                  </a:lnTo>
                  <a:lnTo>
                    <a:pt x="594080" y="336322"/>
                  </a:lnTo>
                  <a:lnTo>
                    <a:pt x="591827" y="337886"/>
                  </a:lnTo>
                  <a:lnTo>
                    <a:pt x="591311" y="337886"/>
                  </a:lnTo>
                  <a:lnTo>
                    <a:pt x="591561" y="337159"/>
                  </a:lnTo>
                  <a:lnTo>
                    <a:pt x="592031" y="336580"/>
                  </a:lnTo>
                  <a:lnTo>
                    <a:pt x="598633" y="333169"/>
                  </a:lnTo>
                  <a:lnTo>
                    <a:pt x="600323" y="331768"/>
                  </a:lnTo>
                  <a:lnTo>
                    <a:pt x="602608" y="330532"/>
                  </a:lnTo>
                  <a:lnTo>
                    <a:pt x="607341" y="325893"/>
                  </a:lnTo>
                  <a:lnTo>
                    <a:pt x="608350" y="317146"/>
                  </a:lnTo>
                  <a:lnTo>
                    <a:pt x="609297" y="315613"/>
                  </a:lnTo>
                  <a:lnTo>
                    <a:pt x="612434" y="312922"/>
                  </a:lnTo>
                  <a:lnTo>
                    <a:pt x="612770" y="312108"/>
                  </a:lnTo>
                  <a:lnTo>
                    <a:pt x="612974" y="310277"/>
                  </a:lnTo>
                  <a:lnTo>
                    <a:pt x="612888" y="305669"/>
                  </a:lnTo>
                  <a:lnTo>
                    <a:pt x="613060" y="302039"/>
                  </a:lnTo>
                  <a:lnTo>
                    <a:pt x="612927" y="297932"/>
                  </a:lnTo>
                  <a:lnTo>
                    <a:pt x="613490" y="294263"/>
                  </a:lnTo>
                  <a:lnTo>
                    <a:pt x="613999" y="293238"/>
                  </a:lnTo>
                  <a:lnTo>
                    <a:pt x="615798" y="287355"/>
                  </a:lnTo>
                  <a:lnTo>
                    <a:pt x="619538" y="284750"/>
                  </a:lnTo>
                  <a:lnTo>
                    <a:pt x="626023" y="281659"/>
                  </a:lnTo>
                  <a:lnTo>
                    <a:pt x="627510" y="281151"/>
                  </a:lnTo>
                  <a:lnTo>
                    <a:pt x="648171" y="277880"/>
                  </a:lnTo>
                  <a:lnTo>
                    <a:pt x="651074" y="277083"/>
                  </a:lnTo>
                  <a:lnTo>
                    <a:pt x="654626" y="274962"/>
                  </a:lnTo>
                  <a:lnTo>
                    <a:pt x="657223" y="274243"/>
                  </a:lnTo>
                  <a:lnTo>
                    <a:pt x="661956" y="274298"/>
                  </a:lnTo>
                  <a:lnTo>
                    <a:pt x="663411" y="274016"/>
                  </a:lnTo>
                  <a:lnTo>
                    <a:pt x="663701" y="273726"/>
                  </a:lnTo>
                  <a:lnTo>
                    <a:pt x="663709" y="273437"/>
                  </a:lnTo>
                  <a:lnTo>
                    <a:pt x="664585" y="273147"/>
                  </a:lnTo>
                  <a:lnTo>
                    <a:pt x="667323" y="273429"/>
                  </a:lnTo>
                  <a:lnTo>
                    <a:pt x="672440" y="274712"/>
                  </a:lnTo>
                  <a:lnTo>
                    <a:pt x="674302" y="275033"/>
                  </a:lnTo>
                  <a:lnTo>
                    <a:pt x="678878" y="276519"/>
                  </a:lnTo>
                  <a:lnTo>
                    <a:pt x="683917" y="277114"/>
                  </a:lnTo>
                  <a:lnTo>
                    <a:pt x="684637" y="276856"/>
                  </a:lnTo>
                  <a:lnTo>
                    <a:pt x="685301" y="276402"/>
                  </a:lnTo>
                  <a:lnTo>
                    <a:pt x="685810" y="275534"/>
                  </a:lnTo>
                  <a:lnTo>
                    <a:pt x="685286" y="274775"/>
                  </a:lnTo>
                  <a:lnTo>
                    <a:pt x="684793" y="274829"/>
                  </a:lnTo>
                  <a:lnTo>
                    <a:pt x="683940" y="275236"/>
                  </a:lnTo>
                  <a:lnTo>
                    <a:pt x="682923" y="275275"/>
                  </a:lnTo>
                  <a:lnTo>
                    <a:pt x="680928" y="274649"/>
                  </a:lnTo>
                  <a:lnTo>
                    <a:pt x="681327" y="274125"/>
                  </a:lnTo>
                  <a:lnTo>
                    <a:pt x="683361" y="274172"/>
                  </a:lnTo>
                  <a:lnTo>
                    <a:pt x="684668" y="273922"/>
                  </a:lnTo>
                  <a:lnTo>
                    <a:pt x="686600" y="273007"/>
                  </a:lnTo>
                  <a:lnTo>
                    <a:pt x="688658" y="273695"/>
                  </a:lnTo>
                  <a:lnTo>
                    <a:pt x="691365" y="276730"/>
                  </a:lnTo>
                  <a:lnTo>
                    <a:pt x="693289" y="277693"/>
                  </a:lnTo>
                  <a:lnTo>
                    <a:pt x="693446" y="282089"/>
                  </a:lnTo>
                  <a:lnTo>
                    <a:pt x="693735" y="282895"/>
                  </a:lnTo>
                  <a:lnTo>
                    <a:pt x="694439" y="284053"/>
                  </a:lnTo>
                  <a:lnTo>
                    <a:pt x="693477" y="287456"/>
                  </a:lnTo>
                  <a:lnTo>
                    <a:pt x="692397" y="290265"/>
                  </a:lnTo>
                  <a:lnTo>
                    <a:pt x="691044" y="292565"/>
                  </a:lnTo>
                  <a:lnTo>
                    <a:pt x="688118" y="296187"/>
                  </a:lnTo>
                  <a:lnTo>
                    <a:pt x="684566" y="299082"/>
                  </a:lnTo>
                  <a:lnTo>
                    <a:pt x="680169" y="305505"/>
                  </a:lnTo>
                  <a:lnTo>
                    <a:pt x="679168" y="308509"/>
                  </a:lnTo>
                  <a:lnTo>
                    <a:pt x="679191" y="310919"/>
                  </a:lnTo>
                  <a:lnTo>
                    <a:pt x="679935" y="313243"/>
                  </a:lnTo>
                  <a:lnTo>
                    <a:pt x="679723" y="314103"/>
                  </a:lnTo>
                  <a:lnTo>
                    <a:pt x="679184" y="314971"/>
                  </a:lnTo>
                  <a:lnTo>
                    <a:pt x="678292" y="314893"/>
                  </a:lnTo>
                  <a:lnTo>
                    <a:pt x="676555" y="316004"/>
                  </a:lnTo>
                  <a:lnTo>
                    <a:pt x="674317" y="319306"/>
                  </a:lnTo>
                  <a:lnTo>
                    <a:pt x="674270" y="320307"/>
                  </a:lnTo>
                  <a:lnTo>
                    <a:pt x="675248" y="321230"/>
                  </a:lnTo>
                  <a:lnTo>
                    <a:pt x="676524" y="320784"/>
                  </a:lnTo>
                  <a:lnTo>
                    <a:pt x="678182" y="320745"/>
                  </a:lnTo>
                  <a:lnTo>
                    <a:pt x="679113" y="320471"/>
                  </a:lnTo>
                  <a:lnTo>
                    <a:pt x="680091" y="320542"/>
                  </a:lnTo>
                  <a:lnTo>
                    <a:pt x="679872" y="322435"/>
                  </a:lnTo>
                  <a:lnTo>
                    <a:pt x="678824" y="323781"/>
                  </a:lnTo>
                  <a:lnTo>
                    <a:pt x="678159" y="324203"/>
                  </a:lnTo>
                  <a:lnTo>
                    <a:pt x="676969" y="324430"/>
                  </a:lnTo>
                  <a:lnTo>
                    <a:pt x="675640" y="325197"/>
                  </a:lnTo>
                  <a:lnTo>
                    <a:pt x="674959" y="325901"/>
                  </a:lnTo>
                  <a:lnTo>
                    <a:pt x="675022" y="328084"/>
                  </a:lnTo>
                  <a:lnTo>
                    <a:pt x="675757" y="328256"/>
                  </a:lnTo>
                  <a:lnTo>
                    <a:pt x="677322" y="326628"/>
                  </a:lnTo>
                  <a:lnTo>
                    <a:pt x="678229" y="326707"/>
                  </a:lnTo>
                  <a:lnTo>
                    <a:pt x="678409" y="327395"/>
                  </a:lnTo>
                  <a:lnTo>
                    <a:pt x="676383" y="332973"/>
                  </a:lnTo>
                  <a:lnTo>
                    <a:pt x="675076" y="338692"/>
                  </a:lnTo>
                  <a:lnTo>
                    <a:pt x="673308" y="342001"/>
                  </a:lnTo>
                  <a:lnTo>
                    <a:pt x="672682" y="346813"/>
                  </a:lnTo>
                  <a:lnTo>
                    <a:pt x="671751" y="348862"/>
                  </a:lnTo>
                  <a:lnTo>
                    <a:pt x="670672" y="350889"/>
                  </a:lnTo>
                  <a:lnTo>
                    <a:pt x="670038" y="350779"/>
                  </a:lnTo>
                  <a:lnTo>
                    <a:pt x="668333" y="346938"/>
                  </a:lnTo>
                  <a:lnTo>
                    <a:pt x="666588" y="345952"/>
                  </a:lnTo>
                  <a:lnTo>
                    <a:pt x="666205" y="345021"/>
                  </a:lnTo>
                  <a:lnTo>
                    <a:pt x="667198" y="340359"/>
                  </a:lnTo>
                  <a:lnTo>
                    <a:pt x="666744" y="337777"/>
                  </a:lnTo>
                  <a:lnTo>
                    <a:pt x="665821" y="337878"/>
                  </a:lnTo>
                  <a:lnTo>
                    <a:pt x="664663" y="339294"/>
                  </a:lnTo>
                  <a:lnTo>
                    <a:pt x="663122" y="340523"/>
                  </a:lnTo>
                  <a:lnTo>
                    <a:pt x="663153" y="342299"/>
                  </a:lnTo>
                  <a:lnTo>
                    <a:pt x="661385" y="345248"/>
                  </a:lnTo>
                  <a:lnTo>
                    <a:pt x="660947" y="346218"/>
                  </a:lnTo>
                  <a:lnTo>
                    <a:pt x="659265" y="345991"/>
                  </a:lnTo>
                  <a:lnTo>
                    <a:pt x="657309" y="346117"/>
                  </a:lnTo>
                  <a:lnTo>
                    <a:pt x="655956" y="346829"/>
                  </a:lnTo>
                  <a:lnTo>
                    <a:pt x="654571" y="350404"/>
                  </a:lnTo>
                  <a:lnTo>
                    <a:pt x="651113" y="355434"/>
                  </a:lnTo>
                  <a:lnTo>
                    <a:pt x="649736" y="357867"/>
                  </a:lnTo>
                  <a:lnTo>
                    <a:pt x="648610" y="358704"/>
                  </a:lnTo>
                  <a:lnTo>
                    <a:pt x="647726" y="359033"/>
                  </a:lnTo>
                  <a:lnTo>
                    <a:pt x="646740" y="358462"/>
                  </a:lnTo>
                  <a:lnTo>
                    <a:pt x="644377" y="357085"/>
                  </a:lnTo>
                  <a:lnTo>
                    <a:pt x="642554" y="357742"/>
                  </a:lnTo>
                  <a:lnTo>
                    <a:pt x="641921" y="359322"/>
                  </a:lnTo>
                  <a:lnTo>
                    <a:pt x="641944" y="361317"/>
                  </a:lnTo>
                  <a:lnTo>
                    <a:pt x="637328" y="361317"/>
                  </a:lnTo>
                  <a:lnTo>
                    <a:pt x="629489" y="361310"/>
                  </a:lnTo>
                  <a:lnTo>
                    <a:pt x="619506" y="361302"/>
                  </a:lnTo>
                  <a:lnTo>
                    <a:pt x="609884" y="361294"/>
                  </a:lnTo>
                  <a:lnTo>
                    <a:pt x="601825" y="361286"/>
                  </a:lnTo>
                  <a:lnTo>
                    <a:pt x="601794" y="365769"/>
                  </a:lnTo>
                  <a:lnTo>
                    <a:pt x="601771" y="369735"/>
                  </a:lnTo>
                  <a:lnTo>
                    <a:pt x="601747" y="374195"/>
                  </a:lnTo>
                  <a:lnTo>
                    <a:pt x="597303" y="374156"/>
                  </a:lnTo>
                  <a:lnTo>
                    <a:pt x="592602" y="374117"/>
                  </a:lnTo>
                  <a:lnTo>
                    <a:pt x="592977" y="374563"/>
                  </a:lnTo>
                  <a:lnTo>
                    <a:pt x="594589" y="375400"/>
                  </a:lnTo>
                  <a:lnTo>
                    <a:pt x="596678" y="377395"/>
                  </a:lnTo>
                  <a:lnTo>
                    <a:pt x="599142" y="380501"/>
                  </a:lnTo>
                  <a:lnTo>
                    <a:pt x="602131" y="382973"/>
                  </a:lnTo>
                  <a:lnTo>
                    <a:pt x="605643" y="384811"/>
                  </a:lnTo>
                  <a:lnTo>
                    <a:pt x="607951" y="386611"/>
                  </a:lnTo>
                  <a:lnTo>
                    <a:pt x="609070" y="388371"/>
                  </a:lnTo>
                  <a:lnTo>
                    <a:pt x="609633" y="389865"/>
                  </a:lnTo>
                  <a:lnTo>
                    <a:pt x="609633" y="391101"/>
                  </a:lnTo>
                  <a:lnTo>
                    <a:pt x="610916" y="392079"/>
                  </a:lnTo>
                  <a:lnTo>
                    <a:pt x="613209" y="392729"/>
                  </a:lnTo>
                  <a:lnTo>
                    <a:pt x="614398" y="393832"/>
                  </a:lnTo>
                  <a:lnTo>
                    <a:pt x="614398" y="394731"/>
                  </a:lnTo>
                  <a:lnTo>
                    <a:pt x="613670" y="396773"/>
                  </a:lnTo>
                  <a:lnTo>
                    <a:pt x="613459" y="399026"/>
                  </a:lnTo>
                  <a:lnTo>
                    <a:pt x="613740" y="401060"/>
                  </a:lnTo>
                  <a:lnTo>
                    <a:pt x="612098" y="401092"/>
                  </a:lnTo>
                  <a:lnTo>
                    <a:pt x="608115" y="401092"/>
                  </a:lnTo>
                  <a:lnTo>
                    <a:pt x="602052" y="401100"/>
                  </a:lnTo>
                  <a:lnTo>
                    <a:pt x="596474" y="401100"/>
                  </a:lnTo>
                  <a:lnTo>
                    <a:pt x="592077" y="401100"/>
                  </a:lnTo>
                  <a:lnTo>
                    <a:pt x="585435" y="401107"/>
                  </a:lnTo>
                  <a:lnTo>
                    <a:pt x="583612" y="404237"/>
                  </a:lnTo>
                  <a:lnTo>
                    <a:pt x="580585" y="409432"/>
                  </a:lnTo>
                  <a:lnTo>
                    <a:pt x="577839" y="414134"/>
                  </a:lnTo>
                  <a:lnTo>
                    <a:pt x="575539" y="418084"/>
                  </a:lnTo>
                  <a:lnTo>
                    <a:pt x="575163" y="419125"/>
                  </a:lnTo>
                  <a:lnTo>
                    <a:pt x="575163" y="419970"/>
                  </a:lnTo>
                  <a:lnTo>
                    <a:pt x="578011" y="423662"/>
                  </a:lnTo>
                  <a:lnTo>
                    <a:pt x="577487" y="424734"/>
                  </a:lnTo>
                  <a:lnTo>
                    <a:pt x="576493" y="425298"/>
                  </a:lnTo>
                  <a:lnTo>
                    <a:pt x="576172" y="426166"/>
                  </a:lnTo>
                  <a:lnTo>
                    <a:pt x="576235" y="427574"/>
                  </a:lnTo>
                  <a:lnTo>
                    <a:pt x="575562" y="429444"/>
                  </a:lnTo>
                  <a:lnTo>
                    <a:pt x="575781" y="430735"/>
                  </a:lnTo>
                  <a:lnTo>
                    <a:pt x="576141" y="432323"/>
                  </a:lnTo>
                  <a:lnTo>
                    <a:pt x="575547" y="433700"/>
                  </a:lnTo>
                  <a:lnTo>
                    <a:pt x="575061" y="435030"/>
                  </a:lnTo>
                  <a:lnTo>
                    <a:pt x="574490" y="435609"/>
                  </a:lnTo>
                  <a:lnTo>
                    <a:pt x="573841" y="435108"/>
                  </a:lnTo>
                  <a:lnTo>
                    <a:pt x="567989" y="428975"/>
                  </a:lnTo>
                  <a:lnTo>
                    <a:pt x="561887" y="422223"/>
                  </a:lnTo>
                  <a:lnTo>
                    <a:pt x="559485" y="420017"/>
                  </a:lnTo>
                  <a:lnTo>
                    <a:pt x="557161" y="418343"/>
                  </a:lnTo>
                  <a:lnTo>
                    <a:pt x="554032" y="415229"/>
                  </a:lnTo>
                  <a:lnTo>
                    <a:pt x="545818" y="408383"/>
                  </a:lnTo>
                  <a:lnTo>
                    <a:pt x="541577" y="405254"/>
                  </a:lnTo>
                  <a:lnTo>
                    <a:pt x="537587" y="401506"/>
                  </a:lnTo>
                  <a:lnTo>
                    <a:pt x="534004" y="399425"/>
                  </a:lnTo>
                  <a:lnTo>
                    <a:pt x="530476" y="398072"/>
                  </a:lnTo>
                  <a:lnTo>
                    <a:pt x="528903" y="397290"/>
                  </a:lnTo>
                  <a:lnTo>
                    <a:pt x="527526" y="396265"/>
                  </a:lnTo>
                  <a:lnTo>
                    <a:pt x="526760" y="396202"/>
                  </a:lnTo>
                  <a:lnTo>
                    <a:pt x="526376" y="397595"/>
                  </a:lnTo>
                  <a:lnTo>
                    <a:pt x="527612" y="398291"/>
                  </a:lnTo>
                  <a:lnTo>
                    <a:pt x="529091" y="398886"/>
                  </a:lnTo>
                  <a:lnTo>
                    <a:pt x="530257" y="398925"/>
                  </a:lnTo>
                  <a:lnTo>
                    <a:pt x="531485" y="399418"/>
                  </a:lnTo>
                  <a:lnTo>
                    <a:pt x="535107" y="401319"/>
                  </a:lnTo>
                  <a:lnTo>
                    <a:pt x="535702" y="402297"/>
                  </a:lnTo>
                  <a:lnTo>
                    <a:pt x="525398" y="398495"/>
                  </a:lnTo>
                  <a:lnTo>
                    <a:pt x="521205" y="398142"/>
                  </a:lnTo>
                  <a:lnTo>
                    <a:pt x="520751" y="397548"/>
                  </a:lnTo>
                  <a:lnTo>
                    <a:pt x="522840" y="395561"/>
                  </a:lnTo>
                  <a:lnTo>
                    <a:pt x="522191" y="394841"/>
                  </a:lnTo>
                  <a:lnTo>
                    <a:pt x="521447" y="394739"/>
                  </a:lnTo>
                  <a:lnTo>
                    <a:pt x="519202" y="396116"/>
                  </a:lnTo>
                  <a:lnTo>
                    <a:pt x="518373" y="396210"/>
                  </a:lnTo>
                  <a:lnTo>
                    <a:pt x="518224" y="395302"/>
                  </a:lnTo>
                  <a:lnTo>
                    <a:pt x="518326" y="394450"/>
                  </a:lnTo>
                  <a:lnTo>
                    <a:pt x="516879" y="393198"/>
                  </a:lnTo>
                  <a:lnTo>
                    <a:pt x="515963" y="393245"/>
                  </a:lnTo>
                  <a:lnTo>
                    <a:pt x="515212" y="394121"/>
                  </a:lnTo>
                  <a:lnTo>
                    <a:pt x="513256" y="395772"/>
                  </a:lnTo>
                  <a:lnTo>
                    <a:pt x="513319" y="396421"/>
                  </a:lnTo>
                  <a:lnTo>
                    <a:pt x="517152" y="397125"/>
                  </a:lnTo>
                  <a:lnTo>
                    <a:pt x="518475" y="397524"/>
                  </a:lnTo>
                  <a:lnTo>
                    <a:pt x="518170" y="397962"/>
                  </a:lnTo>
                  <a:lnTo>
                    <a:pt x="514884" y="397955"/>
                  </a:lnTo>
                  <a:lnTo>
                    <a:pt x="510815" y="398706"/>
                  </a:lnTo>
                  <a:lnTo>
                    <a:pt x="503571" y="403298"/>
                  </a:lnTo>
                  <a:lnTo>
                    <a:pt x="496827" y="405270"/>
                  </a:lnTo>
                  <a:lnTo>
                    <a:pt x="487126" y="409682"/>
                  </a:lnTo>
                  <a:lnTo>
                    <a:pt x="482847" y="409909"/>
                  </a:lnTo>
                  <a:lnTo>
                    <a:pt x="480601" y="410613"/>
                  </a:lnTo>
                  <a:lnTo>
                    <a:pt x="474077" y="408923"/>
                  </a:lnTo>
                  <a:lnTo>
                    <a:pt x="465807" y="404777"/>
                  </a:lnTo>
                  <a:lnTo>
                    <a:pt x="453290" y="403470"/>
                  </a:lnTo>
                  <a:lnTo>
                    <a:pt x="444856" y="398033"/>
                  </a:lnTo>
                  <a:lnTo>
                    <a:pt x="436485" y="395795"/>
                  </a:lnTo>
                  <a:lnTo>
                    <a:pt x="431173" y="390569"/>
                  </a:lnTo>
                  <a:lnTo>
                    <a:pt x="427973" y="390342"/>
                  </a:lnTo>
                  <a:lnTo>
                    <a:pt x="425916" y="389505"/>
                  </a:lnTo>
                  <a:lnTo>
                    <a:pt x="418311" y="387612"/>
                  </a:lnTo>
                  <a:lnTo>
                    <a:pt x="410793" y="386360"/>
                  </a:lnTo>
                  <a:lnTo>
                    <a:pt x="403462" y="381784"/>
                  </a:lnTo>
                  <a:lnTo>
                    <a:pt x="398666" y="380328"/>
                  </a:lnTo>
                  <a:lnTo>
                    <a:pt x="394520" y="378506"/>
                  </a:lnTo>
                  <a:lnTo>
                    <a:pt x="385390" y="375392"/>
                  </a:lnTo>
                  <a:lnTo>
                    <a:pt x="382003" y="373663"/>
                  </a:lnTo>
                  <a:lnTo>
                    <a:pt x="378803" y="370987"/>
                  </a:lnTo>
                  <a:lnTo>
                    <a:pt x="373585" y="368218"/>
                  </a:lnTo>
                  <a:lnTo>
                    <a:pt x="371355" y="365902"/>
                  </a:lnTo>
                  <a:lnTo>
                    <a:pt x="368867" y="365073"/>
                  </a:lnTo>
                  <a:lnTo>
                    <a:pt x="365307" y="360707"/>
                  </a:lnTo>
                  <a:lnTo>
                    <a:pt x="363453" y="358869"/>
                  </a:lnTo>
                  <a:lnTo>
                    <a:pt x="361881" y="358008"/>
                  </a:lnTo>
                  <a:lnTo>
                    <a:pt x="360199" y="357711"/>
                  </a:lnTo>
                  <a:lnTo>
                    <a:pt x="355340" y="358063"/>
                  </a:lnTo>
                  <a:lnTo>
                    <a:pt x="348088" y="356131"/>
                  </a:lnTo>
                  <a:lnTo>
                    <a:pt x="344740" y="355638"/>
                  </a:lnTo>
                  <a:lnTo>
                    <a:pt x="337738" y="352790"/>
                  </a:lnTo>
                  <a:lnTo>
                    <a:pt x="328443" y="349606"/>
                  </a:lnTo>
                  <a:lnTo>
                    <a:pt x="325400" y="345944"/>
                  </a:lnTo>
                  <a:lnTo>
                    <a:pt x="322795" y="342526"/>
                  </a:lnTo>
                  <a:lnTo>
                    <a:pt x="318101" y="338019"/>
                  </a:lnTo>
                  <a:lnTo>
                    <a:pt x="315175" y="336095"/>
                  </a:lnTo>
                  <a:lnTo>
                    <a:pt x="310097" y="333810"/>
                  </a:lnTo>
                  <a:lnTo>
                    <a:pt x="307281" y="331956"/>
                  </a:lnTo>
                  <a:lnTo>
                    <a:pt x="302939" y="330532"/>
                  </a:lnTo>
                  <a:lnTo>
                    <a:pt x="295569" y="326918"/>
                  </a:lnTo>
                  <a:lnTo>
                    <a:pt x="293230" y="323820"/>
                  </a:lnTo>
                  <a:lnTo>
                    <a:pt x="291861" y="321066"/>
                  </a:lnTo>
                  <a:lnTo>
                    <a:pt x="287941" y="317717"/>
                  </a:lnTo>
                  <a:lnTo>
                    <a:pt x="283646" y="311466"/>
                  </a:lnTo>
                  <a:lnTo>
                    <a:pt x="282535" y="309159"/>
                  </a:lnTo>
                  <a:lnTo>
                    <a:pt x="281706" y="305615"/>
                  </a:lnTo>
                  <a:lnTo>
                    <a:pt x="280713" y="303557"/>
                  </a:lnTo>
                  <a:lnTo>
                    <a:pt x="279539" y="301946"/>
                  </a:lnTo>
                  <a:lnTo>
                    <a:pt x="280142" y="300772"/>
                  </a:lnTo>
                  <a:lnTo>
                    <a:pt x="282324" y="299324"/>
                  </a:lnTo>
                  <a:lnTo>
                    <a:pt x="285954" y="298996"/>
                  </a:lnTo>
                  <a:lnTo>
                    <a:pt x="288520" y="297431"/>
                  </a:lnTo>
                  <a:lnTo>
                    <a:pt x="288857" y="296140"/>
                  </a:lnTo>
                  <a:lnTo>
                    <a:pt x="288693" y="295342"/>
                  </a:lnTo>
                  <a:lnTo>
                    <a:pt x="287050" y="293371"/>
                  </a:lnTo>
                  <a:lnTo>
                    <a:pt x="285008" y="292847"/>
                  </a:lnTo>
                  <a:lnTo>
                    <a:pt x="283419" y="292815"/>
                  </a:lnTo>
                  <a:lnTo>
                    <a:pt x="283013" y="292065"/>
                  </a:lnTo>
                  <a:lnTo>
                    <a:pt x="284210" y="291243"/>
                  </a:lnTo>
                  <a:lnTo>
                    <a:pt x="285579" y="289318"/>
                  </a:lnTo>
                  <a:lnTo>
                    <a:pt x="287597" y="286971"/>
                  </a:lnTo>
                  <a:lnTo>
                    <a:pt x="289021" y="284804"/>
                  </a:lnTo>
                  <a:lnTo>
                    <a:pt x="289287" y="281745"/>
                  </a:lnTo>
                  <a:lnTo>
                    <a:pt x="289107" y="278686"/>
                  </a:lnTo>
                  <a:lnTo>
                    <a:pt x="289647" y="276097"/>
                  </a:lnTo>
                  <a:lnTo>
                    <a:pt x="284757" y="273108"/>
                  </a:lnTo>
                  <a:lnTo>
                    <a:pt x="284186" y="271833"/>
                  </a:lnTo>
                  <a:lnTo>
                    <a:pt x="282645" y="268398"/>
                  </a:lnTo>
                  <a:lnTo>
                    <a:pt x="279977" y="264409"/>
                  </a:lnTo>
                  <a:lnTo>
                    <a:pt x="280055" y="256421"/>
                  </a:lnTo>
                  <a:lnTo>
                    <a:pt x="276840" y="249317"/>
                  </a:lnTo>
                  <a:lnTo>
                    <a:pt x="273515" y="245781"/>
                  </a:lnTo>
                  <a:lnTo>
                    <a:pt x="271794" y="244545"/>
                  </a:lnTo>
                  <a:lnTo>
                    <a:pt x="267123" y="239045"/>
                  </a:lnTo>
                  <a:lnTo>
                    <a:pt x="263438" y="235845"/>
                  </a:lnTo>
                  <a:lnTo>
                    <a:pt x="259832" y="229813"/>
                  </a:lnTo>
                  <a:lnTo>
                    <a:pt x="256264" y="225972"/>
                  </a:lnTo>
                  <a:lnTo>
                    <a:pt x="251727" y="219518"/>
                  </a:lnTo>
                  <a:lnTo>
                    <a:pt x="248449" y="216295"/>
                  </a:lnTo>
                  <a:lnTo>
                    <a:pt x="233514" y="205381"/>
                  </a:lnTo>
                  <a:lnTo>
                    <a:pt x="234351" y="205381"/>
                  </a:lnTo>
                  <a:lnTo>
                    <a:pt x="238732" y="208064"/>
                  </a:lnTo>
                  <a:lnTo>
                    <a:pt x="239467" y="207845"/>
                  </a:lnTo>
                  <a:lnTo>
                    <a:pt x="239569" y="206539"/>
                  </a:lnTo>
                  <a:lnTo>
                    <a:pt x="239068" y="204974"/>
                  </a:lnTo>
                  <a:lnTo>
                    <a:pt x="238255" y="204598"/>
                  </a:lnTo>
                  <a:lnTo>
                    <a:pt x="237089" y="204950"/>
                  </a:lnTo>
                  <a:lnTo>
                    <a:pt x="235517" y="204622"/>
                  </a:lnTo>
                  <a:lnTo>
                    <a:pt x="234726" y="204106"/>
                  </a:lnTo>
                  <a:lnTo>
                    <a:pt x="232372" y="203777"/>
                  </a:lnTo>
                  <a:lnTo>
                    <a:pt x="229422" y="201954"/>
                  </a:lnTo>
                  <a:lnTo>
                    <a:pt x="228155" y="200061"/>
                  </a:lnTo>
                  <a:lnTo>
                    <a:pt x="228014" y="197902"/>
                  </a:lnTo>
                  <a:lnTo>
                    <a:pt x="223781" y="193294"/>
                  </a:lnTo>
                  <a:lnTo>
                    <a:pt x="222178" y="190720"/>
                  </a:lnTo>
                  <a:lnTo>
                    <a:pt x="222999" y="190907"/>
                  </a:lnTo>
                  <a:lnTo>
                    <a:pt x="224126" y="191940"/>
                  </a:lnTo>
                  <a:lnTo>
                    <a:pt x="225268" y="192237"/>
                  </a:lnTo>
                  <a:lnTo>
                    <a:pt x="226598" y="192245"/>
                  </a:lnTo>
                  <a:lnTo>
                    <a:pt x="227560" y="191831"/>
                  </a:lnTo>
                  <a:lnTo>
                    <a:pt x="227216" y="191064"/>
                  </a:lnTo>
                  <a:lnTo>
                    <a:pt x="226308" y="190422"/>
                  </a:lnTo>
                  <a:lnTo>
                    <a:pt x="220144" y="187989"/>
                  </a:lnTo>
                  <a:lnTo>
                    <a:pt x="218109" y="186284"/>
                  </a:lnTo>
                  <a:lnTo>
                    <a:pt x="213056" y="183436"/>
                  </a:lnTo>
                  <a:lnTo>
                    <a:pt x="211859" y="182435"/>
                  </a:lnTo>
                  <a:lnTo>
                    <a:pt x="211061" y="179681"/>
                  </a:lnTo>
                  <a:lnTo>
                    <a:pt x="209824" y="179548"/>
                  </a:lnTo>
                  <a:lnTo>
                    <a:pt x="208737" y="180315"/>
                  </a:lnTo>
                  <a:lnTo>
                    <a:pt x="205756" y="181065"/>
                  </a:lnTo>
                  <a:lnTo>
                    <a:pt x="204997" y="180189"/>
                  </a:lnTo>
                  <a:lnTo>
                    <a:pt x="204888" y="179344"/>
                  </a:lnTo>
                  <a:lnTo>
                    <a:pt x="206992" y="178453"/>
                  </a:lnTo>
                  <a:lnTo>
                    <a:pt x="208925" y="175847"/>
                  </a:lnTo>
                  <a:lnTo>
                    <a:pt x="208886" y="174940"/>
                  </a:lnTo>
                  <a:lnTo>
                    <a:pt x="207822" y="175988"/>
                  </a:lnTo>
                  <a:lnTo>
                    <a:pt x="206210" y="177154"/>
                  </a:lnTo>
                  <a:lnTo>
                    <a:pt x="204551" y="177803"/>
                  </a:lnTo>
                  <a:lnTo>
                    <a:pt x="202087" y="178343"/>
                  </a:lnTo>
                  <a:lnTo>
                    <a:pt x="200820" y="177952"/>
                  </a:lnTo>
                  <a:lnTo>
                    <a:pt x="199717" y="177365"/>
                  </a:lnTo>
                  <a:lnTo>
                    <a:pt x="197941" y="175089"/>
                  </a:lnTo>
                  <a:lnTo>
                    <a:pt x="197049" y="167672"/>
                  </a:lnTo>
                  <a:lnTo>
                    <a:pt x="198613" y="165098"/>
                  </a:lnTo>
                  <a:lnTo>
                    <a:pt x="200444" y="162547"/>
                  </a:lnTo>
                  <a:lnTo>
                    <a:pt x="202001" y="161037"/>
                  </a:lnTo>
                  <a:lnTo>
                    <a:pt x="202901" y="162180"/>
                  </a:lnTo>
                  <a:lnTo>
                    <a:pt x="203824" y="162321"/>
                  </a:lnTo>
                  <a:lnTo>
                    <a:pt x="203175" y="161030"/>
                  </a:lnTo>
                  <a:lnTo>
                    <a:pt x="201641" y="159825"/>
                  </a:lnTo>
                  <a:lnTo>
                    <a:pt x="201101" y="158620"/>
                  </a:lnTo>
                  <a:lnTo>
                    <a:pt x="201047" y="157517"/>
                  </a:lnTo>
                  <a:lnTo>
                    <a:pt x="200319" y="155467"/>
                  </a:lnTo>
                  <a:lnTo>
                    <a:pt x="195781" y="151156"/>
                  </a:lnTo>
                  <a:lnTo>
                    <a:pt x="191541" y="151485"/>
                  </a:lnTo>
                  <a:lnTo>
                    <a:pt x="189812" y="151336"/>
                  </a:lnTo>
                  <a:lnTo>
                    <a:pt x="188193" y="149694"/>
                  </a:lnTo>
                  <a:lnTo>
                    <a:pt x="186816" y="146924"/>
                  </a:lnTo>
                  <a:lnTo>
                    <a:pt x="186143" y="144601"/>
                  </a:lnTo>
                  <a:lnTo>
                    <a:pt x="186057" y="143364"/>
                  </a:lnTo>
                  <a:lnTo>
                    <a:pt x="185650" y="142120"/>
                  </a:lnTo>
                  <a:lnTo>
                    <a:pt x="178335" y="140086"/>
                  </a:lnTo>
                  <a:lnTo>
                    <a:pt x="176137" y="138342"/>
                  </a:lnTo>
                  <a:lnTo>
                    <a:pt x="173931" y="136143"/>
                  </a:lnTo>
                  <a:lnTo>
                    <a:pt x="173015" y="134352"/>
                  </a:lnTo>
                  <a:lnTo>
                    <a:pt x="172155" y="133030"/>
                  </a:lnTo>
                  <a:lnTo>
                    <a:pt x="171451" y="130714"/>
                  </a:lnTo>
                  <a:lnTo>
                    <a:pt x="170950" y="128015"/>
                  </a:lnTo>
                  <a:lnTo>
                    <a:pt x="171764" y="124518"/>
                  </a:lnTo>
                  <a:lnTo>
                    <a:pt x="172828" y="122828"/>
                  </a:lnTo>
                  <a:lnTo>
                    <a:pt x="167797" y="121568"/>
                  </a:lnTo>
                  <a:lnTo>
                    <a:pt x="165833" y="121513"/>
                  </a:lnTo>
                  <a:lnTo>
                    <a:pt x="164245" y="122225"/>
                  </a:lnTo>
                  <a:lnTo>
                    <a:pt x="162813" y="121310"/>
                  </a:lnTo>
                  <a:lnTo>
                    <a:pt x="159841" y="120293"/>
                  </a:lnTo>
                  <a:lnTo>
                    <a:pt x="156304" y="116624"/>
                  </a:lnTo>
                  <a:lnTo>
                    <a:pt x="152150" y="109958"/>
                  </a:lnTo>
                  <a:lnTo>
                    <a:pt x="147581" y="107815"/>
                  </a:lnTo>
                  <a:lnTo>
                    <a:pt x="146110" y="105491"/>
                  </a:lnTo>
                  <a:lnTo>
                    <a:pt x="144241" y="103395"/>
                  </a:lnTo>
                  <a:lnTo>
                    <a:pt x="142606" y="100797"/>
                  </a:lnTo>
                  <a:lnTo>
                    <a:pt x="142355" y="99663"/>
                  </a:lnTo>
                  <a:lnTo>
                    <a:pt x="141862" y="99029"/>
                  </a:lnTo>
                  <a:lnTo>
                    <a:pt x="139578" y="97214"/>
                  </a:lnTo>
                  <a:lnTo>
                    <a:pt x="137012" y="94139"/>
                  </a:lnTo>
                  <a:lnTo>
                    <a:pt x="136347" y="91667"/>
                  </a:lnTo>
                  <a:lnTo>
                    <a:pt x="135658" y="87881"/>
                  </a:lnTo>
                  <a:lnTo>
                    <a:pt x="133945" y="86543"/>
                  </a:lnTo>
                  <a:lnTo>
                    <a:pt x="132263" y="85925"/>
                  </a:lnTo>
                  <a:lnTo>
                    <a:pt x="131934" y="84117"/>
                  </a:lnTo>
                  <a:lnTo>
                    <a:pt x="132036" y="83108"/>
                  </a:lnTo>
                  <a:lnTo>
                    <a:pt x="131465" y="81192"/>
                  </a:lnTo>
                  <a:lnTo>
                    <a:pt x="127991" y="76591"/>
                  </a:lnTo>
                  <a:lnTo>
                    <a:pt x="126231" y="72805"/>
                  </a:lnTo>
                  <a:lnTo>
                    <a:pt x="125261" y="71624"/>
                  </a:lnTo>
                  <a:lnTo>
                    <a:pt x="124353" y="69895"/>
                  </a:lnTo>
                  <a:lnTo>
                    <a:pt x="123892" y="66350"/>
                  </a:lnTo>
                  <a:lnTo>
                    <a:pt x="122452" y="61938"/>
                  </a:lnTo>
                  <a:lnTo>
                    <a:pt x="119667" y="56626"/>
                  </a:lnTo>
                  <a:lnTo>
                    <a:pt x="117344" y="53043"/>
                  </a:lnTo>
                  <a:lnTo>
                    <a:pt x="116186" y="49428"/>
                  </a:lnTo>
                  <a:lnTo>
                    <a:pt x="116702" y="45744"/>
                  </a:lnTo>
                  <a:lnTo>
                    <a:pt x="116311" y="43467"/>
                  </a:lnTo>
                  <a:lnTo>
                    <a:pt x="116014" y="42935"/>
                  </a:lnTo>
                  <a:lnTo>
                    <a:pt x="116248" y="42192"/>
                  </a:lnTo>
                  <a:lnTo>
                    <a:pt x="117023" y="42606"/>
                  </a:lnTo>
                  <a:lnTo>
                    <a:pt x="117672" y="41941"/>
                  </a:lnTo>
                  <a:lnTo>
                    <a:pt x="117594" y="39587"/>
                  </a:lnTo>
                  <a:lnTo>
                    <a:pt x="116780" y="38875"/>
                  </a:lnTo>
                  <a:lnTo>
                    <a:pt x="114527" y="38139"/>
                  </a:lnTo>
                  <a:lnTo>
                    <a:pt x="113534" y="37631"/>
                  </a:lnTo>
                  <a:lnTo>
                    <a:pt x="108057" y="36668"/>
                  </a:lnTo>
                  <a:lnTo>
                    <a:pt x="104920" y="35331"/>
                  </a:lnTo>
                  <a:lnTo>
                    <a:pt x="104717" y="32217"/>
                  </a:lnTo>
                  <a:lnTo>
                    <a:pt x="103246" y="30785"/>
                  </a:lnTo>
                  <a:lnTo>
                    <a:pt x="101939" y="29901"/>
                  </a:lnTo>
                  <a:lnTo>
                    <a:pt x="97809" y="28063"/>
                  </a:lnTo>
                  <a:lnTo>
                    <a:pt x="97159" y="29001"/>
                  </a:lnTo>
                  <a:lnTo>
                    <a:pt x="96604" y="30738"/>
                  </a:lnTo>
                  <a:lnTo>
                    <a:pt x="94883" y="31114"/>
                  </a:lnTo>
                  <a:lnTo>
                    <a:pt x="93380" y="31192"/>
                  </a:lnTo>
                  <a:lnTo>
                    <a:pt x="90861" y="29987"/>
                  </a:lnTo>
                  <a:lnTo>
                    <a:pt x="84610" y="25395"/>
                  </a:lnTo>
                  <a:lnTo>
                    <a:pt x="83288" y="24659"/>
                  </a:lnTo>
                  <a:lnTo>
                    <a:pt x="81340" y="24268"/>
                  </a:lnTo>
                  <a:lnTo>
                    <a:pt x="80362" y="23502"/>
                  </a:lnTo>
                  <a:lnTo>
                    <a:pt x="76138" y="21076"/>
                  </a:lnTo>
                  <a:lnTo>
                    <a:pt x="76983" y="22367"/>
                  </a:lnTo>
                  <a:lnTo>
                    <a:pt x="78203" y="23705"/>
                  </a:lnTo>
                  <a:lnTo>
                    <a:pt x="79290" y="27593"/>
                  </a:lnTo>
                  <a:lnTo>
                    <a:pt x="78015" y="30394"/>
                  </a:lnTo>
                  <a:lnTo>
                    <a:pt x="77272" y="40158"/>
                  </a:lnTo>
                  <a:lnTo>
                    <a:pt x="78086" y="42098"/>
                  </a:lnTo>
                  <a:lnTo>
                    <a:pt x="79916" y="45204"/>
                  </a:lnTo>
                  <a:lnTo>
                    <a:pt x="81184" y="50125"/>
                  </a:lnTo>
                  <a:lnTo>
                    <a:pt x="81575" y="53786"/>
                  </a:lnTo>
                  <a:lnTo>
                    <a:pt x="82717" y="56689"/>
                  </a:lnTo>
                  <a:lnTo>
                    <a:pt x="82357" y="63495"/>
                  </a:lnTo>
                  <a:lnTo>
                    <a:pt x="82795" y="65560"/>
                  </a:lnTo>
                  <a:lnTo>
                    <a:pt x="84540" y="68948"/>
                  </a:lnTo>
                  <a:lnTo>
                    <a:pt x="87771" y="72124"/>
                  </a:lnTo>
                  <a:lnTo>
                    <a:pt x="88444" y="73790"/>
                  </a:lnTo>
                  <a:lnTo>
                    <a:pt x="92684" y="76208"/>
                  </a:lnTo>
                  <a:lnTo>
                    <a:pt x="95266" y="79345"/>
                  </a:lnTo>
                  <a:lnTo>
                    <a:pt x="100382" y="83617"/>
                  </a:lnTo>
                  <a:lnTo>
                    <a:pt x="101994" y="85416"/>
                  </a:lnTo>
                  <a:lnTo>
                    <a:pt x="106610" y="92058"/>
                  </a:lnTo>
                  <a:lnTo>
                    <a:pt x="106759" y="94030"/>
                  </a:lnTo>
                  <a:lnTo>
                    <a:pt x="107611" y="96447"/>
                  </a:lnTo>
                  <a:lnTo>
                    <a:pt x="110201" y="95946"/>
                  </a:lnTo>
                  <a:lnTo>
                    <a:pt x="111359" y="97785"/>
                  </a:lnTo>
                  <a:lnTo>
                    <a:pt x="111226" y="98630"/>
                  </a:lnTo>
                  <a:lnTo>
                    <a:pt x="111539" y="99279"/>
                  </a:lnTo>
                  <a:lnTo>
                    <a:pt x="112892" y="99139"/>
                  </a:lnTo>
                  <a:lnTo>
                    <a:pt x="114058" y="99639"/>
                  </a:lnTo>
                  <a:lnTo>
                    <a:pt x="116514" y="106782"/>
                  </a:lnTo>
                  <a:lnTo>
                    <a:pt x="117829" y="107760"/>
                  </a:lnTo>
                  <a:lnTo>
                    <a:pt x="119519" y="108175"/>
                  </a:lnTo>
                  <a:lnTo>
                    <a:pt x="121404" y="108965"/>
                  </a:lnTo>
                  <a:lnTo>
                    <a:pt x="121529" y="110788"/>
                  </a:lnTo>
                  <a:lnTo>
                    <a:pt x="121459" y="112243"/>
                  </a:lnTo>
                  <a:lnTo>
                    <a:pt x="123055" y="114347"/>
                  </a:lnTo>
                  <a:lnTo>
                    <a:pt x="122781" y="117195"/>
                  </a:lnTo>
                  <a:lnTo>
                    <a:pt x="124072" y="119605"/>
                  </a:lnTo>
                  <a:lnTo>
                    <a:pt x="123876" y="121936"/>
                  </a:lnTo>
                  <a:lnTo>
                    <a:pt x="124408" y="123774"/>
                  </a:lnTo>
                  <a:lnTo>
                    <a:pt x="128390" y="127937"/>
                  </a:lnTo>
                  <a:lnTo>
                    <a:pt x="133296" y="131238"/>
                  </a:lnTo>
                  <a:lnTo>
                    <a:pt x="134320" y="135565"/>
                  </a:lnTo>
                  <a:lnTo>
                    <a:pt x="136323" y="139515"/>
                  </a:lnTo>
                  <a:lnTo>
                    <a:pt x="138373" y="140509"/>
                  </a:lnTo>
                  <a:lnTo>
                    <a:pt x="140438" y="142144"/>
                  </a:lnTo>
                  <a:lnTo>
                    <a:pt x="140180" y="143849"/>
                  </a:lnTo>
                  <a:lnTo>
                    <a:pt x="140329" y="144890"/>
                  </a:lnTo>
                  <a:lnTo>
                    <a:pt x="143098" y="147996"/>
                  </a:lnTo>
                  <a:lnTo>
                    <a:pt x="143544" y="151947"/>
                  </a:lnTo>
                  <a:lnTo>
                    <a:pt x="145931" y="154536"/>
                  </a:lnTo>
                  <a:lnTo>
                    <a:pt x="146603" y="154740"/>
                  </a:lnTo>
                  <a:lnTo>
                    <a:pt x="147127" y="154333"/>
                  </a:lnTo>
                  <a:lnTo>
                    <a:pt x="145391" y="151735"/>
                  </a:lnTo>
                  <a:lnTo>
                    <a:pt x="144554" y="150046"/>
                  </a:lnTo>
                  <a:lnTo>
                    <a:pt x="144444" y="147386"/>
                  </a:lnTo>
                  <a:lnTo>
                    <a:pt x="145031" y="147033"/>
                  </a:lnTo>
                  <a:lnTo>
                    <a:pt x="149983" y="151243"/>
                  </a:lnTo>
                  <a:lnTo>
                    <a:pt x="150507" y="154380"/>
                  </a:lnTo>
                  <a:lnTo>
                    <a:pt x="152166" y="156156"/>
                  </a:lnTo>
                  <a:lnTo>
                    <a:pt x="152291" y="158550"/>
                  </a:lnTo>
                  <a:lnTo>
                    <a:pt x="153300" y="159974"/>
                  </a:lnTo>
                  <a:lnTo>
                    <a:pt x="153605" y="162039"/>
                  </a:lnTo>
                  <a:lnTo>
                    <a:pt x="155201" y="165442"/>
                  </a:lnTo>
                  <a:lnTo>
                    <a:pt x="155240" y="170160"/>
                  </a:lnTo>
                  <a:lnTo>
                    <a:pt x="156085" y="173594"/>
                  </a:lnTo>
                  <a:lnTo>
                    <a:pt x="159207" y="178859"/>
                  </a:lnTo>
                  <a:lnTo>
                    <a:pt x="161734" y="179962"/>
                  </a:lnTo>
                  <a:lnTo>
                    <a:pt x="162188" y="182544"/>
                  </a:lnTo>
                  <a:lnTo>
                    <a:pt x="164816" y="189210"/>
                  </a:lnTo>
                  <a:lnTo>
                    <a:pt x="167852" y="192816"/>
                  </a:lnTo>
                  <a:lnTo>
                    <a:pt x="169362" y="195875"/>
                  </a:lnTo>
                  <a:lnTo>
                    <a:pt x="169565" y="197776"/>
                  </a:lnTo>
                  <a:lnTo>
                    <a:pt x="168431" y="200593"/>
                  </a:lnTo>
                  <a:lnTo>
                    <a:pt x="168306" y="202549"/>
                  </a:lnTo>
                  <a:lnTo>
                    <a:pt x="169956" y="208510"/>
                  </a:lnTo>
                  <a:lnTo>
                    <a:pt x="172421" y="211561"/>
                  </a:lnTo>
                  <a:lnTo>
                    <a:pt x="175182" y="212297"/>
                  </a:lnTo>
                  <a:lnTo>
                    <a:pt x="175660" y="212735"/>
                  </a:lnTo>
                  <a:lnTo>
                    <a:pt x="175441" y="213548"/>
                  </a:lnTo>
                  <a:lnTo>
                    <a:pt x="176364" y="214276"/>
                  </a:lnTo>
                  <a:lnTo>
                    <a:pt x="177404" y="213345"/>
                  </a:lnTo>
                  <a:lnTo>
                    <a:pt x="177913" y="212023"/>
                  </a:lnTo>
                  <a:lnTo>
                    <a:pt x="177389" y="210482"/>
                  </a:lnTo>
                  <a:lnTo>
                    <a:pt x="177295" y="209363"/>
                  </a:lnTo>
                  <a:lnTo>
                    <a:pt x="177764" y="208557"/>
                  </a:lnTo>
                  <a:lnTo>
                    <a:pt x="178664" y="208440"/>
                  </a:lnTo>
                  <a:lnTo>
                    <a:pt x="183937" y="212508"/>
                  </a:lnTo>
                  <a:lnTo>
                    <a:pt x="184821" y="214072"/>
                  </a:lnTo>
                  <a:lnTo>
                    <a:pt x="186777" y="215895"/>
                  </a:lnTo>
                  <a:lnTo>
                    <a:pt x="188576" y="218141"/>
                  </a:lnTo>
                  <a:lnTo>
                    <a:pt x="189351" y="219909"/>
                  </a:lnTo>
                  <a:lnTo>
                    <a:pt x="190790" y="221372"/>
                  </a:lnTo>
                  <a:lnTo>
                    <a:pt x="191533" y="224767"/>
                  </a:lnTo>
                  <a:lnTo>
                    <a:pt x="195202" y="226285"/>
                  </a:lnTo>
                  <a:lnTo>
                    <a:pt x="197151" y="229086"/>
                  </a:lnTo>
                  <a:lnTo>
                    <a:pt x="197283" y="230862"/>
                  </a:lnTo>
                  <a:lnTo>
                    <a:pt x="196337" y="235399"/>
                  </a:lnTo>
                  <a:lnTo>
                    <a:pt x="195515" y="236706"/>
                  </a:lnTo>
                  <a:lnTo>
                    <a:pt x="192558" y="238638"/>
                  </a:lnTo>
                  <a:lnTo>
                    <a:pt x="190407" y="240930"/>
                  </a:lnTo>
                  <a:lnTo>
                    <a:pt x="188326" y="242346"/>
                  </a:lnTo>
                  <a:lnTo>
                    <a:pt x="186119" y="243207"/>
                  </a:lnTo>
                  <a:lnTo>
                    <a:pt x="184304" y="243011"/>
                  </a:lnTo>
                  <a:lnTo>
                    <a:pt x="182552" y="240375"/>
                  </a:lnTo>
                  <a:lnTo>
                    <a:pt x="180471" y="232387"/>
                  </a:lnTo>
                  <a:lnTo>
                    <a:pt x="179078" y="230705"/>
                  </a:lnTo>
                  <a:lnTo>
                    <a:pt x="178100" y="228194"/>
                  </a:lnTo>
                  <a:lnTo>
                    <a:pt x="176473" y="226113"/>
                  </a:lnTo>
                  <a:lnTo>
                    <a:pt x="170606" y="222960"/>
                  </a:lnTo>
                  <a:lnTo>
                    <a:pt x="167648" y="219627"/>
                  </a:lnTo>
                  <a:lnTo>
                    <a:pt x="164777" y="217398"/>
                  </a:lnTo>
                  <a:lnTo>
                    <a:pt x="161687" y="214167"/>
                  </a:lnTo>
                  <a:lnTo>
                    <a:pt x="153269" y="208808"/>
                  </a:lnTo>
                  <a:lnTo>
                    <a:pt x="149780" y="206077"/>
                  </a:lnTo>
                  <a:lnTo>
                    <a:pt x="147480" y="203370"/>
                  </a:lnTo>
                  <a:lnTo>
                    <a:pt x="146001" y="203409"/>
                  </a:lnTo>
                  <a:lnTo>
                    <a:pt x="144859" y="203691"/>
                  </a:lnTo>
                  <a:lnTo>
                    <a:pt x="144421" y="202948"/>
                  </a:lnTo>
                  <a:lnTo>
                    <a:pt x="144358" y="201539"/>
                  </a:lnTo>
                  <a:lnTo>
                    <a:pt x="143849" y="200624"/>
                  </a:lnTo>
                  <a:lnTo>
                    <a:pt x="138929" y="196540"/>
                  </a:lnTo>
                  <a:lnTo>
                    <a:pt x="137911" y="194279"/>
                  </a:lnTo>
                  <a:lnTo>
                    <a:pt x="137700" y="191651"/>
                  </a:lnTo>
                  <a:lnTo>
                    <a:pt x="138811" y="184875"/>
                  </a:lnTo>
                  <a:lnTo>
                    <a:pt x="139304" y="180901"/>
                  </a:lnTo>
                  <a:lnTo>
                    <a:pt x="138991" y="178852"/>
                  </a:lnTo>
                  <a:lnTo>
                    <a:pt x="138475" y="178570"/>
                  </a:lnTo>
                  <a:lnTo>
                    <a:pt x="138005" y="177459"/>
                  </a:lnTo>
                  <a:lnTo>
                    <a:pt x="137896" y="174181"/>
                  </a:lnTo>
                  <a:lnTo>
                    <a:pt x="136707" y="170613"/>
                  </a:lnTo>
                  <a:lnTo>
                    <a:pt x="132240" y="163283"/>
                  </a:lnTo>
                  <a:lnTo>
                    <a:pt x="128977" y="161836"/>
                  </a:lnTo>
                  <a:lnTo>
                    <a:pt x="126075" y="160779"/>
                  </a:lnTo>
                  <a:lnTo>
                    <a:pt x="118118" y="154278"/>
                  </a:lnTo>
                  <a:lnTo>
                    <a:pt x="115959" y="151023"/>
                  </a:lnTo>
                  <a:lnTo>
                    <a:pt x="115435" y="149169"/>
                  </a:lnTo>
                  <a:lnTo>
                    <a:pt x="115161" y="145398"/>
                  </a:lnTo>
                  <a:lnTo>
                    <a:pt x="114066" y="147581"/>
                  </a:lnTo>
                  <a:lnTo>
                    <a:pt x="112603" y="149201"/>
                  </a:lnTo>
                  <a:lnTo>
                    <a:pt x="109231" y="149083"/>
                  </a:lnTo>
                  <a:lnTo>
                    <a:pt x="105444" y="150906"/>
                  </a:lnTo>
                  <a:lnTo>
                    <a:pt x="103191" y="149193"/>
                  </a:lnTo>
                  <a:lnTo>
                    <a:pt x="101971" y="147245"/>
                  </a:lnTo>
                  <a:lnTo>
                    <a:pt x="100116" y="144906"/>
                  </a:lnTo>
                  <a:lnTo>
                    <a:pt x="98035" y="144444"/>
                  </a:lnTo>
                  <a:lnTo>
                    <a:pt x="96705" y="144381"/>
                  </a:lnTo>
                  <a:lnTo>
                    <a:pt x="94210" y="141479"/>
                  </a:lnTo>
                  <a:lnTo>
                    <a:pt x="92191" y="140556"/>
                  </a:lnTo>
                  <a:lnTo>
                    <a:pt x="89304" y="140196"/>
                  </a:lnTo>
                  <a:lnTo>
                    <a:pt x="86848" y="138725"/>
                  </a:lnTo>
                  <a:lnTo>
                    <a:pt x="86089" y="137114"/>
                  </a:lnTo>
                  <a:lnTo>
                    <a:pt x="85682" y="134837"/>
                  </a:lnTo>
                  <a:lnTo>
                    <a:pt x="84767" y="133491"/>
                  </a:lnTo>
                  <a:lnTo>
                    <a:pt x="80910" y="130823"/>
                  </a:lnTo>
                  <a:lnTo>
                    <a:pt x="77773" y="127874"/>
                  </a:lnTo>
                  <a:lnTo>
                    <a:pt x="74816" y="125981"/>
                  </a:lnTo>
                  <a:lnTo>
                    <a:pt x="73947" y="124432"/>
                  </a:lnTo>
                  <a:lnTo>
                    <a:pt x="73877" y="123368"/>
                  </a:lnTo>
                  <a:lnTo>
                    <a:pt x="78555" y="123665"/>
                  </a:lnTo>
                  <a:lnTo>
                    <a:pt x="84118" y="124799"/>
                  </a:lnTo>
                  <a:lnTo>
                    <a:pt x="86785" y="124479"/>
                  </a:lnTo>
                  <a:lnTo>
                    <a:pt x="88444" y="123383"/>
                  </a:lnTo>
                  <a:lnTo>
                    <a:pt x="90032" y="122593"/>
                  </a:lnTo>
                  <a:lnTo>
                    <a:pt x="90282" y="123446"/>
                  </a:lnTo>
                  <a:lnTo>
                    <a:pt x="89993" y="124995"/>
                  </a:lnTo>
                  <a:lnTo>
                    <a:pt x="91519" y="126419"/>
                  </a:lnTo>
                  <a:lnTo>
                    <a:pt x="93615" y="127569"/>
                  </a:lnTo>
                  <a:lnTo>
                    <a:pt x="95102" y="127459"/>
                  </a:lnTo>
                  <a:lnTo>
                    <a:pt x="93654" y="126200"/>
                  </a:lnTo>
                  <a:lnTo>
                    <a:pt x="92770" y="123634"/>
                  </a:lnTo>
                  <a:lnTo>
                    <a:pt x="93169" y="122711"/>
                  </a:lnTo>
                  <a:lnTo>
                    <a:pt x="93146" y="121428"/>
                  </a:lnTo>
                  <a:lnTo>
                    <a:pt x="91073" y="121717"/>
                  </a:lnTo>
                  <a:lnTo>
                    <a:pt x="90783" y="121067"/>
                  </a:lnTo>
                  <a:lnTo>
                    <a:pt x="92559" y="119112"/>
                  </a:lnTo>
                  <a:lnTo>
                    <a:pt x="94593" y="113964"/>
                  </a:lnTo>
                  <a:lnTo>
                    <a:pt x="95563" y="108879"/>
                  </a:lnTo>
                  <a:lnTo>
                    <a:pt x="93435" y="104419"/>
                  </a:lnTo>
                  <a:lnTo>
                    <a:pt x="89844" y="101321"/>
                  </a:lnTo>
                  <a:lnTo>
                    <a:pt x="82052" y="92223"/>
                  </a:lnTo>
                  <a:lnTo>
                    <a:pt x="77397" y="87536"/>
                  </a:lnTo>
                  <a:lnTo>
                    <a:pt x="76052" y="85792"/>
                  </a:lnTo>
                  <a:lnTo>
                    <a:pt x="74816" y="84970"/>
                  </a:lnTo>
                  <a:lnTo>
                    <a:pt x="71021" y="83899"/>
                  </a:lnTo>
                  <a:lnTo>
                    <a:pt x="67837" y="81270"/>
                  </a:lnTo>
                  <a:lnTo>
                    <a:pt x="62259" y="77546"/>
                  </a:lnTo>
                  <a:lnTo>
                    <a:pt x="59873" y="75621"/>
                  </a:lnTo>
                  <a:lnTo>
                    <a:pt x="58230" y="71107"/>
                  </a:lnTo>
                  <a:lnTo>
                    <a:pt x="56923" y="70489"/>
                  </a:lnTo>
                  <a:lnTo>
                    <a:pt x="57338" y="67360"/>
                  </a:lnTo>
                  <a:lnTo>
                    <a:pt x="56767" y="61813"/>
                  </a:lnTo>
                  <a:lnTo>
                    <a:pt x="55828" y="60389"/>
                  </a:lnTo>
                  <a:lnTo>
                    <a:pt x="52808" y="59004"/>
                  </a:lnTo>
                  <a:lnTo>
                    <a:pt x="52088" y="55226"/>
                  </a:lnTo>
                  <a:lnTo>
                    <a:pt x="51940" y="51627"/>
                  </a:lnTo>
                  <a:lnTo>
                    <a:pt x="51353" y="49115"/>
                  </a:lnTo>
                  <a:lnTo>
                    <a:pt x="46213" y="44883"/>
                  </a:lnTo>
                  <a:lnTo>
                    <a:pt x="45924" y="42833"/>
                  </a:lnTo>
                  <a:lnTo>
                    <a:pt x="45924" y="40885"/>
                  </a:lnTo>
                  <a:lnTo>
                    <a:pt x="45399" y="38953"/>
                  </a:lnTo>
                  <a:lnTo>
                    <a:pt x="42653" y="34908"/>
                  </a:lnTo>
                  <a:lnTo>
                    <a:pt x="39336" y="31372"/>
                  </a:lnTo>
                  <a:lnTo>
                    <a:pt x="38178" y="29682"/>
                  </a:lnTo>
                  <a:lnTo>
                    <a:pt x="38038" y="26255"/>
                  </a:lnTo>
                  <a:lnTo>
                    <a:pt x="36864" y="25332"/>
                  </a:lnTo>
                  <a:lnTo>
                    <a:pt x="37310" y="25097"/>
                  </a:lnTo>
                  <a:lnTo>
                    <a:pt x="38397" y="25184"/>
                  </a:lnTo>
                  <a:lnTo>
                    <a:pt x="39015" y="24730"/>
                  </a:lnTo>
                  <a:lnTo>
                    <a:pt x="39086" y="22336"/>
                  </a:lnTo>
                  <a:lnTo>
                    <a:pt x="34095" y="18573"/>
                  </a:lnTo>
                  <a:lnTo>
                    <a:pt x="32655" y="13386"/>
                  </a:lnTo>
                  <a:lnTo>
                    <a:pt x="29995" y="10632"/>
                  </a:lnTo>
                  <a:lnTo>
                    <a:pt x="29369" y="9638"/>
                  </a:lnTo>
                  <a:lnTo>
                    <a:pt x="27937" y="4725"/>
                  </a:lnTo>
                  <a:lnTo>
                    <a:pt x="34220" y="4170"/>
                  </a:lnTo>
                  <a:lnTo>
                    <a:pt x="40502" y="3614"/>
                  </a:lnTo>
                  <a:lnTo>
                    <a:pt x="46784" y="3059"/>
                  </a:lnTo>
                  <a:lnTo>
                    <a:pt x="53066" y="2503"/>
                  </a:lnTo>
                  <a:lnTo>
                    <a:pt x="59349" y="1948"/>
                  </a:lnTo>
                  <a:lnTo>
                    <a:pt x="65631" y="1392"/>
                  </a:lnTo>
                  <a:lnTo>
                    <a:pt x="71913" y="837"/>
                  </a:lnTo>
                  <a:lnTo>
                    <a:pt x="78195" y="281"/>
                  </a:lnTo>
                  <a:lnTo>
                    <a:pt x="80707" y="0"/>
                  </a:lnTo>
                  <a:lnTo>
                    <a:pt x="79314" y="3912"/>
                  </a:lnTo>
                  <a:lnTo>
                    <a:pt x="78266" y="5375"/>
                  </a:lnTo>
                  <a:lnTo>
                    <a:pt x="88679" y="9208"/>
                  </a:lnTo>
                  <a:lnTo>
                    <a:pt x="99092" y="13034"/>
                  </a:lnTo>
                  <a:lnTo>
                    <a:pt x="109505" y="16852"/>
                  </a:lnTo>
                  <a:lnTo>
                    <a:pt x="119918" y="20662"/>
                  </a:lnTo>
                  <a:lnTo>
                    <a:pt x="130331" y="24472"/>
                  </a:lnTo>
                  <a:lnTo>
                    <a:pt x="140744" y="28274"/>
                  </a:lnTo>
                  <a:lnTo>
                    <a:pt x="151157" y="32068"/>
                  </a:lnTo>
                  <a:lnTo>
                    <a:pt x="161570" y="35855"/>
                  </a:lnTo>
                  <a:lnTo>
                    <a:pt x="169330" y="35839"/>
                  </a:lnTo>
                  <a:lnTo>
                    <a:pt x="177091" y="35823"/>
                  </a:lnTo>
                  <a:lnTo>
                    <a:pt x="184852" y="35808"/>
                  </a:lnTo>
                  <a:lnTo>
                    <a:pt x="192613" y="35792"/>
                  </a:lnTo>
                  <a:lnTo>
                    <a:pt x="200374" y="35777"/>
                  </a:lnTo>
                  <a:lnTo>
                    <a:pt x="208135" y="35761"/>
                  </a:lnTo>
                  <a:lnTo>
                    <a:pt x="215895" y="35745"/>
                  </a:lnTo>
                  <a:lnTo>
                    <a:pt x="223656" y="35730"/>
                  </a:lnTo>
                  <a:lnTo>
                    <a:pt x="223672" y="32851"/>
                  </a:lnTo>
                  <a:lnTo>
                    <a:pt x="223680" y="29972"/>
                  </a:lnTo>
                  <a:lnTo>
                    <a:pt x="223695" y="27085"/>
                  </a:lnTo>
                  <a:lnTo>
                    <a:pt x="223711" y="24198"/>
                  </a:lnTo>
                  <a:lnTo>
                    <a:pt x="228538" y="24229"/>
                  </a:lnTo>
                  <a:lnTo>
                    <a:pt x="233365" y="24260"/>
                  </a:lnTo>
                  <a:lnTo>
                    <a:pt x="238192" y="24284"/>
                  </a:lnTo>
                  <a:lnTo>
                    <a:pt x="243019" y="24315"/>
                  </a:lnTo>
                  <a:lnTo>
                    <a:pt x="247846" y="24339"/>
                  </a:lnTo>
                  <a:lnTo>
                    <a:pt x="252673" y="24370"/>
                  </a:lnTo>
                  <a:lnTo>
                    <a:pt x="257501" y="24401"/>
                  </a:lnTo>
                  <a:lnTo>
                    <a:pt x="262327" y="24432"/>
                  </a:lnTo>
                  <a:lnTo>
                    <a:pt x="262500" y="24480"/>
                  </a:lnTo>
                  <a:lnTo>
                    <a:pt x="262703" y="24581"/>
                  </a:lnTo>
                  <a:lnTo>
                    <a:pt x="264659" y="26780"/>
                  </a:lnTo>
                  <a:lnTo>
                    <a:pt x="266662" y="30222"/>
                  </a:lnTo>
                  <a:lnTo>
                    <a:pt x="269024" y="32624"/>
                  </a:lnTo>
                  <a:lnTo>
                    <a:pt x="271747" y="33985"/>
                  </a:lnTo>
                  <a:lnTo>
                    <a:pt x="276386" y="37991"/>
                  </a:lnTo>
                  <a:lnTo>
                    <a:pt x="282942" y="44633"/>
                  </a:lnTo>
                  <a:lnTo>
                    <a:pt x="288168" y="49045"/>
                  </a:lnTo>
                  <a:lnTo>
                    <a:pt x="292072" y="51251"/>
                  </a:lnTo>
                  <a:lnTo>
                    <a:pt x="294685" y="53145"/>
                  </a:lnTo>
                  <a:lnTo>
                    <a:pt x="296023" y="54733"/>
                  </a:lnTo>
                  <a:lnTo>
                    <a:pt x="297822" y="58175"/>
                  </a:lnTo>
                  <a:lnTo>
                    <a:pt x="301218" y="66100"/>
                  </a:lnTo>
                  <a:lnTo>
                    <a:pt x="301218" y="69730"/>
                  </a:lnTo>
                  <a:lnTo>
                    <a:pt x="302517" y="73165"/>
                  </a:lnTo>
                  <a:lnTo>
                    <a:pt x="305114" y="77608"/>
                  </a:lnTo>
                  <a:lnTo>
                    <a:pt x="307383" y="80221"/>
                  </a:lnTo>
                  <a:lnTo>
                    <a:pt x="309323" y="81012"/>
                  </a:lnTo>
                  <a:lnTo>
                    <a:pt x="311443" y="82584"/>
                  </a:lnTo>
                  <a:lnTo>
                    <a:pt x="313743" y="84939"/>
                  </a:lnTo>
                  <a:lnTo>
                    <a:pt x="316395" y="86519"/>
                  </a:lnTo>
                  <a:lnTo>
                    <a:pt x="319399" y="87325"/>
                  </a:lnTo>
                  <a:lnTo>
                    <a:pt x="323546" y="89437"/>
                  </a:lnTo>
                  <a:lnTo>
                    <a:pt x="328835" y="92848"/>
                  </a:lnTo>
                  <a:lnTo>
                    <a:pt x="332465" y="94585"/>
                  </a:lnTo>
                  <a:lnTo>
                    <a:pt x="334428" y="94663"/>
                  </a:lnTo>
                  <a:lnTo>
                    <a:pt x="336149" y="93568"/>
                  </a:lnTo>
                  <a:lnTo>
                    <a:pt x="337620" y="91307"/>
                  </a:lnTo>
                  <a:lnTo>
                    <a:pt x="339068" y="89852"/>
                  </a:lnTo>
                  <a:lnTo>
                    <a:pt x="340492" y="89203"/>
                  </a:lnTo>
                  <a:lnTo>
                    <a:pt x="341070" y="88162"/>
                  </a:lnTo>
                  <a:lnTo>
                    <a:pt x="340804" y="86723"/>
                  </a:lnTo>
                  <a:lnTo>
                    <a:pt x="341767" y="83500"/>
                  </a:lnTo>
                  <a:lnTo>
                    <a:pt x="343957" y="78477"/>
                  </a:lnTo>
                  <a:lnTo>
                    <a:pt x="346570" y="75754"/>
                  </a:lnTo>
                  <a:lnTo>
                    <a:pt x="349614" y="75332"/>
                  </a:lnTo>
                  <a:lnTo>
                    <a:pt x="351601" y="74385"/>
                  </a:lnTo>
                  <a:lnTo>
                    <a:pt x="352540" y="72914"/>
                  </a:lnTo>
                  <a:lnTo>
                    <a:pt x="354167" y="72758"/>
                  </a:lnTo>
                  <a:lnTo>
                    <a:pt x="356490" y="73908"/>
                  </a:lnTo>
                  <a:lnTo>
                    <a:pt x="360269" y="74651"/>
                  </a:lnTo>
                  <a:lnTo>
                    <a:pt x="365503" y="74980"/>
                  </a:lnTo>
                  <a:lnTo>
                    <a:pt x="368593" y="74870"/>
                  </a:lnTo>
                  <a:lnTo>
                    <a:pt x="369540" y="74307"/>
                  </a:lnTo>
                  <a:lnTo>
                    <a:pt x="370033" y="74338"/>
                  </a:lnTo>
                  <a:lnTo>
                    <a:pt x="370072" y="74956"/>
                  </a:lnTo>
                  <a:lnTo>
                    <a:pt x="370846" y="75222"/>
                  </a:lnTo>
                  <a:lnTo>
                    <a:pt x="372356" y="75128"/>
                  </a:lnTo>
                  <a:lnTo>
                    <a:pt x="373671" y="75989"/>
                  </a:lnTo>
                  <a:lnTo>
                    <a:pt x="375360" y="78719"/>
                  </a:lnTo>
                  <a:lnTo>
                    <a:pt x="381165" y="83085"/>
                  </a:lnTo>
                  <a:lnTo>
                    <a:pt x="381173" y="83085"/>
                  </a:lnTo>
                  <a:lnTo>
                    <a:pt x="381666" y="84579"/>
                  </a:lnTo>
                  <a:lnTo>
                    <a:pt x="383685" y="86731"/>
                  </a:lnTo>
                  <a:lnTo>
                    <a:pt x="387409" y="90040"/>
                  </a:lnTo>
                  <a:lnTo>
                    <a:pt x="389513" y="92888"/>
                  </a:lnTo>
                  <a:lnTo>
                    <a:pt x="390006" y="95282"/>
                  </a:lnTo>
                  <a:lnTo>
                    <a:pt x="391907" y="99060"/>
                  </a:lnTo>
                  <a:lnTo>
                    <a:pt x="395216" y="104216"/>
                  </a:lnTo>
                  <a:lnTo>
                    <a:pt x="396687" y="106993"/>
                  </a:lnTo>
                  <a:lnTo>
                    <a:pt x="396327" y="107392"/>
                  </a:lnTo>
                  <a:lnTo>
                    <a:pt x="396586" y="108840"/>
                  </a:lnTo>
                  <a:lnTo>
                    <a:pt x="397470" y="111335"/>
                  </a:lnTo>
                  <a:lnTo>
                    <a:pt x="399105" y="113447"/>
                  </a:lnTo>
                  <a:lnTo>
                    <a:pt x="401506" y="115177"/>
                  </a:lnTo>
                  <a:lnTo>
                    <a:pt x="403932" y="118275"/>
                  </a:lnTo>
                  <a:lnTo>
                    <a:pt x="406380" y="122742"/>
                  </a:lnTo>
                  <a:lnTo>
                    <a:pt x="409353" y="126137"/>
                  </a:lnTo>
                  <a:lnTo>
                    <a:pt x="412843" y="128453"/>
                  </a:lnTo>
                  <a:lnTo>
                    <a:pt x="414814" y="130612"/>
                  </a:lnTo>
                  <a:lnTo>
                    <a:pt x="415276" y="132607"/>
                  </a:lnTo>
                  <a:lnTo>
                    <a:pt x="415244" y="134313"/>
                  </a:lnTo>
                  <a:lnTo>
                    <a:pt x="414712" y="135729"/>
                  </a:lnTo>
                  <a:lnTo>
                    <a:pt x="414939" y="137074"/>
                  </a:lnTo>
                  <a:lnTo>
                    <a:pt x="415917" y="138350"/>
                  </a:lnTo>
                  <a:lnTo>
                    <a:pt x="416246" y="139914"/>
                  </a:lnTo>
                  <a:lnTo>
                    <a:pt x="415862" y="142081"/>
                  </a:lnTo>
                  <a:lnTo>
                    <a:pt x="415886" y="142692"/>
                  </a:lnTo>
                  <a:lnTo>
                    <a:pt x="415886" y="142692"/>
                  </a:lnTo>
                  <a:lnTo>
                    <a:pt x="416168" y="143185"/>
                  </a:lnTo>
                  <a:lnTo>
                    <a:pt x="419266" y="146908"/>
                  </a:lnTo>
                  <a:lnTo>
                    <a:pt x="420862" y="149913"/>
                  </a:lnTo>
                  <a:lnTo>
                    <a:pt x="422129" y="154701"/>
                  </a:lnTo>
                  <a:lnTo>
                    <a:pt x="422137" y="154740"/>
                  </a:lnTo>
                  <a:lnTo>
                    <a:pt x="423545" y="157603"/>
                  </a:lnTo>
                  <a:lnTo>
                    <a:pt x="425579" y="158769"/>
                  </a:lnTo>
                  <a:lnTo>
                    <a:pt x="428701" y="159207"/>
                  </a:lnTo>
                  <a:lnTo>
                    <a:pt x="431071" y="160200"/>
                  </a:lnTo>
                  <a:lnTo>
                    <a:pt x="432691" y="161757"/>
                  </a:lnTo>
                  <a:lnTo>
                    <a:pt x="434740" y="162696"/>
                  </a:lnTo>
                  <a:lnTo>
                    <a:pt x="437205" y="163017"/>
                  </a:lnTo>
                  <a:lnTo>
                    <a:pt x="439567" y="164050"/>
                  </a:lnTo>
                  <a:lnTo>
                    <a:pt x="441836" y="165779"/>
                  </a:lnTo>
                  <a:lnTo>
                    <a:pt x="446061" y="166913"/>
                  </a:lnTo>
                  <a:lnTo>
                    <a:pt x="452241" y="167461"/>
                  </a:lnTo>
                  <a:lnTo>
                    <a:pt x="456943" y="168869"/>
                  </a:lnTo>
                  <a:lnTo>
                    <a:pt x="460174" y="171138"/>
                  </a:lnTo>
                  <a:lnTo>
                    <a:pt x="461590" y="171599"/>
                  </a:lnTo>
                  <a:lnTo>
                    <a:pt x="461974" y="171630"/>
                  </a:lnTo>
                  <a:lnTo>
                    <a:pt x="462154" y="171286"/>
                  </a:lnTo>
                  <a:lnTo>
                    <a:pt x="462396" y="170645"/>
                  </a:lnTo>
                  <a:lnTo>
                    <a:pt x="463648" y="169909"/>
                  </a:lnTo>
                  <a:lnTo>
                    <a:pt x="466683" y="169424"/>
                  </a:lnTo>
                  <a:close/>
                  <a:moveTo>
                    <a:pt x="81395" y="26099"/>
                  </a:moveTo>
                  <a:lnTo>
                    <a:pt x="80667" y="26208"/>
                  </a:lnTo>
                  <a:lnTo>
                    <a:pt x="79306" y="25027"/>
                  </a:lnTo>
                  <a:lnTo>
                    <a:pt x="79408" y="23940"/>
                  </a:lnTo>
                  <a:lnTo>
                    <a:pt x="79705" y="23830"/>
                  </a:lnTo>
                  <a:lnTo>
                    <a:pt x="81066" y="24785"/>
                  </a:lnTo>
                  <a:lnTo>
                    <a:pt x="81528" y="25622"/>
                  </a:lnTo>
                  <a:lnTo>
                    <a:pt x="81395" y="26099"/>
                  </a:lnTo>
                  <a:close/>
                  <a:moveTo>
                    <a:pt x="115177" y="93302"/>
                  </a:moveTo>
                  <a:lnTo>
                    <a:pt x="115020" y="93740"/>
                  </a:lnTo>
                  <a:lnTo>
                    <a:pt x="112775" y="92191"/>
                  </a:lnTo>
                  <a:lnTo>
                    <a:pt x="107690" y="86918"/>
                  </a:lnTo>
                  <a:lnTo>
                    <a:pt x="105843" y="84274"/>
                  </a:lnTo>
                  <a:lnTo>
                    <a:pt x="105538" y="83030"/>
                  </a:lnTo>
                  <a:lnTo>
                    <a:pt x="105695" y="80261"/>
                  </a:lnTo>
                  <a:lnTo>
                    <a:pt x="107439" y="80589"/>
                  </a:lnTo>
                  <a:lnTo>
                    <a:pt x="109458" y="82443"/>
                  </a:lnTo>
                  <a:lnTo>
                    <a:pt x="110334" y="84164"/>
                  </a:lnTo>
                  <a:lnTo>
                    <a:pt x="110373" y="86128"/>
                  </a:lnTo>
                  <a:lnTo>
                    <a:pt x="114144" y="87059"/>
                  </a:lnTo>
                  <a:lnTo>
                    <a:pt x="114676" y="91307"/>
                  </a:lnTo>
                  <a:lnTo>
                    <a:pt x="115177" y="93302"/>
                  </a:lnTo>
                  <a:close/>
                  <a:moveTo>
                    <a:pt x="136089" y="94476"/>
                  </a:moveTo>
                  <a:lnTo>
                    <a:pt x="134438" y="100359"/>
                  </a:lnTo>
                  <a:lnTo>
                    <a:pt x="132748" y="100265"/>
                  </a:lnTo>
                  <a:lnTo>
                    <a:pt x="129259" y="98411"/>
                  </a:lnTo>
                  <a:lnTo>
                    <a:pt x="128891" y="97253"/>
                  </a:lnTo>
                  <a:lnTo>
                    <a:pt x="130229" y="90415"/>
                  </a:lnTo>
                  <a:lnTo>
                    <a:pt x="131246" y="89516"/>
                  </a:lnTo>
                  <a:lnTo>
                    <a:pt x="134289" y="88593"/>
                  </a:lnTo>
                  <a:lnTo>
                    <a:pt x="134766" y="89437"/>
                  </a:lnTo>
                  <a:lnTo>
                    <a:pt x="135087" y="91456"/>
                  </a:lnTo>
                  <a:lnTo>
                    <a:pt x="136089" y="94476"/>
                  </a:lnTo>
                  <a:close/>
                  <a:moveTo>
                    <a:pt x="3481" y="96056"/>
                  </a:moveTo>
                  <a:lnTo>
                    <a:pt x="2543" y="97011"/>
                  </a:lnTo>
                  <a:lnTo>
                    <a:pt x="23" y="91800"/>
                  </a:lnTo>
                  <a:lnTo>
                    <a:pt x="0" y="90541"/>
                  </a:lnTo>
                  <a:lnTo>
                    <a:pt x="735" y="89915"/>
                  </a:lnTo>
                  <a:lnTo>
                    <a:pt x="1956" y="90032"/>
                  </a:lnTo>
                  <a:lnTo>
                    <a:pt x="1956" y="91339"/>
                  </a:lnTo>
                  <a:lnTo>
                    <a:pt x="2981" y="92442"/>
                  </a:lnTo>
                  <a:lnTo>
                    <a:pt x="3380" y="93521"/>
                  </a:lnTo>
                  <a:lnTo>
                    <a:pt x="3481" y="96056"/>
                  </a:lnTo>
                  <a:close/>
                  <a:moveTo>
                    <a:pt x="70935" y="117743"/>
                  </a:moveTo>
                  <a:lnTo>
                    <a:pt x="70638" y="118541"/>
                  </a:lnTo>
                  <a:lnTo>
                    <a:pt x="66929" y="116890"/>
                  </a:lnTo>
                  <a:lnTo>
                    <a:pt x="68964" y="114003"/>
                  </a:lnTo>
                  <a:lnTo>
                    <a:pt x="68666" y="110968"/>
                  </a:lnTo>
                  <a:lnTo>
                    <a:pt x="69550" y="110334"/>
                  </a:lnTo>
                  <a:lnTo>
                    <a:pt x="70356" y="111335"/>
                  </a:lnTo>
                  <a:lnTo>
                    <a:pt x="71420" y="115200"/>
                  </a:lnTo>
                  <a:lnTo>
                    <a:pt x="70935" y="117743"/>
                  </a:lnTo>
                  <a:close/>
                  <a:moveTo>
                    <a:pt x="160302" y="167985"/>
                  </a:moveTo>
                  <a:lnTo>
                    <a:pt x="160576" y="168861"/>
                  </a:lnTo>
                  <a:lnTo>
                    <a:pt x="160427" y="169111"/>
                  </a:lnTo>
                  <a:lnTo>
                    <a:pt x="159528" y="168501"/>
                  </a:lnTo>
                  <a:lnTo>
                    <a:pt x="158010" y="172131"/>
                  </a:lnTo>
                  <a:lnTo>
                    <a:pt x="157564" y="172460"/>
                  </a:lnTo>
                  <a:lnTo>
                    <a:pt x="158479" y="167492"/>
                  </a:lnTo>
                  <a:lnTo>
                    <a:pt x="159442" y="166780"/>
                  </a:lnTo>
                  <a:lnTo>
                    <a:pt x="160506" y="166639"/>
                  </a:lnTo>
                  <a:lnTo>
                    <a:pt x="160302" y="167985"/>
                  </a:lnTo>
                  <a:close/>
                  <a:moveTo>
                    <a:pt x="139288" y="203605"/>
                  </a:moveTo>
                  <a:lnTo>
                    <a:pt x="138842" y="203871"/>
                  </a:lnTo>
                  <a:lnTo>
                    <a:pt x="136965" y="201093"/>
                  </a:lnTo>
                  <a:lnTo>
                    <a:pt x="136683" y="199185"/>
                  </a:lnTo>
                  <a:lnTo>
                    <a:pt x="135917" y="198379"/>
                  </a:lnTo>
                  <a:lnTo>
                    <a:pt x="134023" y="197737"/>
                  </a:lnTo>
                  <a:lnTo>
                    <a:pt x="135658" y="193849"/>
                  </a:lnTo>
                  <a:lnTo>
                    <a:pt x="137043" y="185783"/>
                  </a:lnTo>
                  <a:lnTo>
                    <a:pt x="137653" y="187262"/>
                  </a:lnTo>
                  <a:lnTo>
                    <a:pt x="136190" y="195429"/>
                  </a:lnTo>
                  <a:lnTo>
                    <a:pt x="136261" y="196493"/>
                  </a:lnTo>
                  <a:lnTo>
                    <a:pt x="136941" y="197487"/>
                  </a:lnTo>
                  <a:lnTo>
                    <a:pt x="137677" y="199169"/>
                  </a:lnTo>
                  <a:lnTo>
                    <a:pt x="137763" y="200984"/>
                  </a:lnTo>
                  <a:lnTo>
                    <a:pt x="139054" y="202674"/>
                  </a:lnTo>
                  <a:lnTo>
                    <a:pt x="139288" y="203605"/>
                  </a:lnTo>
                  <a:close/>
                  <a:moveTo>
                    <a:pt x="172006" y="192597"/>
                  </a:moveTo>
                  <a:lnTo>
                    <a:pt x="172632" y="195289"/>
                  </a:lnTo>
                  <a:lnTo>
                    <a:pt x="171505" y="194889"/>
                  </a:lnTo>
                  <a:lnTo>
                    <a:pt x="170034" y="193427"/>
                  </a:lnTo>
                  <a:lnTo>
                    <a:pt x="169025" y="191557"/>
                  </a:lnTo>
                  <a:lnTo>
                    <a:pt x="169119" y="190720"/>
                  </a:lnTo>
                  <a:lnTo>
                    <a:pt x="169315" y="190563"/>
                  </a:lnTo>
                  <a:lnTo>
                    <a:pt x="171404" y="191666"/>
                  </a:lnTo>
                  <a:lnTo>
                    <a:pt x="172006" y="192597"/>
                  </a:lnTo>
                  <a:close/>
                  <a:moveTo>
                    <a:pt x="147159" y="207258"/>
                  </a:moveTo>
                  <a:lnTo>
                    <a:pt x="146862" y="208393"/>
                  </a:lnTo>
                  <a:lnTo>
                    <a:pt x="140251" y="203910"/>
                  </a:lnTo>
                  <a:lnTo>
                    <a:pt x="141839" y="203487"/>
                  </a:lnTo>
                  <a:lnTo>
                    <a:pt x="143685" y="203800"/>
                  </a:lnTo>
                  <a:lnTo>
                    <a:pt x="147159" y="207258"/>
                  </a:lnTo>
                  <a:close/>
                  <a:moveTo>
                    <a:pt x="188740" y="213063"/>
                  </a:moveTo>
                  <a:lnTo>
                    <a:pt x="188263" y="213142"/>
                  </a:lnTo>
                  <a:lnTo>
                    <a:pt x="187137" y="211874"/>
                  </a:lnTo>
                  <a:lnTo>
                    <a:pt x="186644" y="208753"/>
                  </a:lnTo>
                  <a:lnTo>
                    <a:pt x="186871" y="208424"/>
                  </a:lnTo>
                  <a:lnTo>
                    <a:pt x="188991" y="212289"/>
                  </a:lnTo>
                  <a:lnTo>
                    <a:pt x="188952" y="212766"/>
                  </a:lnTo>
                  <a:lnTo>
                    <a:pt x="188740" y="213063"/>
                  </a:lnTo>
                  <a:close/>
                  <a:moveTo>
                    <a:pt x="261256" y="273265"/>
                  </a:moveTo>
                  <a:lnTo>
                    <a:pt x="260614" y="275197"/>
                  </a:lnTo>
                  <a:lnTo>
                    <a:pt x="258956" y="274423"/>
                  </a:lnTo>
                  <a:lnTo>
                    <a:pt x="258361" y="273210"/>
                  </a:lnTo>
                  <a:lnTo>
                    <a:pt x="258244" y="271223"/>
                  </a:lnTo>
                  <a:lnTo>
                    <a:pt x="259167" y="270886"/>
                  </a:lnTo>
                  <a:lnTo>
                    <a:pt x="260505" y="271731"/>
                  </a:lnTo>
                  <a:lnTo>
                    <a:pt x="260778" y="272295"/>
                  </a:lnTo>
                  <a:lnTo>
                    <a:pt x="261256" y="273265"/>
                  </a:lnTo>
                  <a:close/>
                  <a:moveTo>
                    <a:pt x="695738" y="281980"/>
                  </a:moveTo>
                  <a:lnTo>
                    <a:pt x="696129" y="283114"/>
                  </a:lnTo>
                  <a:lnTo>
                    <a:pt x="695746" y="282981"/>
                  </a:lnTo>
                  <a:lnTo>
                    <a:pt x="695245" y="282129"/>
                  </a:lnTo>
                  <a:lnTo>
                    <a:pt x="694885" y="281065"/>
                  </a:lnTo>
                  <a:lnTo>
                    <a:pt x="695190" y="281041"/>
                  </a:lnTo>
                  <a:lnTo>
                    <a:pt x="695456" y="281409"/>
                  </a:lnTo>
                  <a:lnTo>
                    <a:pt x="695738" y="281980"/>
                  </a:lnTo>
                  <a:close/>
                  <a:moveTo>
                    <a:pt x="690786" y="303831"/>
                  </a:moveTo>
                  <a:lnTo>
                    <a:pt x="689644" y="304558"/>
                  </a:lnTo>
                  <a:lnTo>
                    <a:pt x="689025" y="301992"/>
                  </a:lnTo>
                  <a:lnTo>
                    <a:pt x="689933" y="299489"/>
                  </a:lnTo>
                  <a:lnTo>
                    <a:pt x="691036" y="298049"/>
                  </a:lnTo>
                  <a:lnTo>
                    <a:pt x="693211" y="297885"/>
                  </a:lnTo>
                  <a:lnTo>
                    <a:pt x="694651" y="297408"/>
                  </a:lnTo>
                  <a:lnTo>
                    <a:pt x="694830" y="298041"/>
                  </a:lnTo>
                  <a:lnTo>
                    <a:pt x="693649" y="299982"/>
                  </a:lnTo>
                  <a:lnTo>
                    <a:pt x="690786" y="303831"/>
                  </a:lnTo>
                  <a:close/>
                  <a:moveTo>
                    <a:pt x="164378" y="339999"/>
                  </a:moveTo>
                  <a:lnTo>
                    <a:pt x="163056" y="340484"/>
                  </a:lnTo>
                  <a:lnTo>
                    <a:pt x="161108" y="339068"/>
                  </a:lnTo>
                  <a:lnTo>
                    <a:pt x="161624" y="337949"/>
                  </a:lnTo>
                  <a:lnTo>
                    <a:pt x="162735" y="337190"/>
                  </a:lnTo>
                  <a:lnTo>
                    <a:pt x="163776" y="338606"/>
                  </a:lnTo>
                  <a:lnTo>
                    <a:pt x="164378" y="339999"/>
                  </a:lnTo>
                  <a:close/>
                  <a:moveTo>
                    <a:pt x="586625" y="341477"/>
                  </a:moveTo>
                  <a:lnTo>
                    <a:pt x="584152" y="342009"/>
                  </a:lnTo>
                  <a:lnTo>
                    <a:pt x="583714" y="341508"/>
                  </a:lnTo>
                  <a:lnTo>
                    <a:pt x="588698" y="339154"/>
                  </a:lnTo>
                  <a:lnTo>
                    <a:pt x="589550" y="339255"/>
                  </a:lnTo>
                  <a:lnTo>
                    <a:pt x="589848" y="339576"/>
                  </a:lnTo>
                  <a:lnTo>
                    <a:pt x="587266" y="340695"/>
                  </a:lnTo>
                  <a:lnTo>
                    <a:pt x="586625" y="34147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A08319F-29C1-0565-F24C-DE9BCE6F7AD5}"/>
                </a:ext>
              </a:extLst>
            </p:cNvPr>
            <p:cNvSpPr>
              <a:spLocks/>
            </p:cNvSpPr>
            <p:nvPr/>
          </p:nvSpPr>
          <p:spPr>
            <a:xfrm>
              <a:off x="9438775" y="4487850"/>
              <a:ext cx="430758" cy="142003"/>
            </a:xfrm>
            <a:custGeom>
              <a:avLst/>
              <a:gdLst>
                <a:gd name="connsiteX0" fmla="*/ 384130 w 430758"/>
                <a:gd name="connsiteY0" fmla="*/ 4037 h 142003"/>
                <a:gd name="connsiteX1" fmla="*/ 382793 w 430758"/>
                <a:gd name="connsiteY1" fmla="*/ 5195 h 142003"/>
                <a:gd name="connsiteX2" fmla="*/ 382339 w 430758"/>
                <a:gd name="connsiteY2" fmla="*/ 3794 h 142003"/>
                <a:gd name="connsiteX3" fmla="*/ 382433 w 430758"/>
                <a:gd name="connsiteY3" fmla="*/ 1995 h 142003"/>
                <a:gd name="connsiteX4" fmla="*/ 384240 w 430758"/>
                <a:gd name="connsiteY4" fmla="*/ 321 h 142003"/>
                <a:gd name="connsiteX5" fmla="*/ 386814 w 430758"/>
                <a:gd name="connsiteY5" fmla="*/ 0 h 142003"/>
                <a:gd name="connsiteX6" fmla="*/ 387182 w 430758"/>
                <a:gd name="connsiteY6" fmla="*/ 1338 h 142003"/>
                <a:gd name="connsiteX7" fmla="*/ 386877 w 430758"/>
                <a:gd name="connsiteY7" fmla="*/ 2871 h 142003"/>
                <a:gd name="connsiteX8" fmla="*/ 386274 w 430758"/>
                <a:gd name="connsiteY8" fmla="*/ 3662 h 142003"/>
                <a:gd name="connsiteX9" fmla="*/ 384130 w 430758"/>
                <a:gd name="connsiteY9" fmla="*/ 4037 h 142003"/>
                <a:gd name="connsiteX10" fmla="*/ 393636 w 430758"/>
                <a:gd name="connsiteY10" fmla="*/ 69746 h 142003"/>
                <a:gd name="connsiteX11" fmla="*/ 392822 w 430758"/>
                <a:gd name="connsiteY11" fmla="*/ 69730 h 142003"/>
                <a:gd name="connsiteX12" fmla="*/ 390929 w 430758"/>
                <a:gd name="connsiteY12" fmla="*/ 69261 h 142003"/>
                <a:gd name="connsiteX13" fmla="*/ 387127 w 430758"/>
                <a:gd name="connsiteY13" fmla="*/ 66937 h 142003"/>
                <a:gd name="connsiteX14" fmla="*/ 383239 w 430758"/>
                <a:gd name="connsiteY14" fmla="*/ 66116 h 142003"/>
                <a:gd name="connsiteX15" fmla="*/ 377590 w 430758"/>
                <a:gd name="connsiteY15" fmla="*/ 66046 h 142003"/>
                <a:gd name="connsiteX16" fmla="*/ 374398 w 430758"/>
                <a:gd name="connsiteY16" fmla="*/ 65717 h 142003"/>
                <a:gd name="connsiteX17" fmla="*/ 373100 w 430758"/>
                <a:gd name="connsiteY17" fmla="*/ 66061 h 142003"/>
                <a:gd name="connsiteX18" fmla="*/ 372004 w 430758"/>
                <a:gd name="connsiteY18" fmla="*/ 66077 h 142003"/>
                <a:gd name="connsiteX19" fmla="*/ 371214 w 430758"/>
                <a:gd name="connsiteY19" fmla="*/ 65607 h 142003"/>
                <a:gd name="connsiteX20" fmla="*/ 370377 w 430758"/>
                <a:gd name="connsiteY20" fmla="*/ 65373 h 142003"/>
                <a:gd name="connsiteX21" fmla="*/ 368171 w 430758"/>
                <a:gd name="connsiteY21" fmla="*/ 66742 h 142003"/>
                <a:gd name="connsiteX22" fmla="*/ 367146 w 430758"/>
                <a:gd name="connsiteY22" fmla="*/ 66327 h 142003"/>
                <a:gd name="connsiteX23" fmla="*/ 366106 w 430758"/>
                <a:gd name="connsiteY23" fmla="*/ 65748 h 142003"/>
                <a:gd name="connsiteX24" fmla="*/ 364259 w 430758"/>
                <a:gd name="connsiteY24" fmla="*/ 65560 h 142003"/>
                <a:gd name="connsiteX25" fmla="*/ 362021 w 430758"/>
                <a:gd name="connsiteY25" fmla="*/ 65725 h 142003"/>
                <a:gd name="connsiteX26" fmla="*/ 359549 w 430758"/>
                <a:gd name="connsiteY26" fmla="*/ 67133 h 142003"/>
                <a:gd name="connsiteX27" fmla="*/ 356796 w 430758"/>
                <a:gd name="connsiteY27" fmla="*/ 65866 h 142003"/>
                <a:gd name="connsiteX28" fmla="*/ 356013 w 430758"/>
                <a:gd name="connsiteY28" fmla="*/ 65881 h 142003"/>
                <a:gd name="connsiteX29" fmla="*/ 355489 w 430758"/>
                <a:gd name="connsiteY29" fmla="*/ 66210 h 142003"/>
                <a:gd name="connsiteX30" fmla="*/ 354300 w 430758"/>
                <a:gd name="connsiteY30" fmla="*/ 67947 h 142003"/>
                <a:gd name="connsiteX31" fmla="*/ 352023 w 430758"/>
                <a:gd name="connsiteY31" fmla="*/ 69269 h 142003"/>
                <a:gd name="connsiteX32" fmla="*/ 350897 w 430758"/>
                <a:gd name="connsiteY32" fmla="*/ 71702 h 142003"/>
                <a:gd name="connsiteX33" fmla="*/ 350200 w 430758"/>
                <a:gd name="connsiteY33" fmla="*/ 74033 h 142003"/>
                <a:gd name="connsiteX34" fmla="*/ 349598 w 430758"/>
                <a:gd name="connsiteY34" fmla="*/ 74839 h 142003"/>
                <a:gd name="connsiteX35" fmla="*/ 349434 w 430758"/>
                <a:gd name="connsiteY35" fmla="*/ 79337 h 142003"/>
                <a:gd name="connsiteX36" fmla="*/ 349074 w 430758"/>
                <a:gd name="connsiteY36" fmla="*/ 81512 h 142003"/>
                <a:gd name="connsiteX37" fmla="*/ 349645 w 430758"/>
                <a:gd name="connsiteY37" fmla="*/ 84384 h 142003"/>
                <a:gd name="connsiteX38" fmla="*/ 349543 w 430758"/>
                <a:gd name="connsiteY38" fmla="*/ 85620 h 142003"/>
                <a:gd name="connsiteX39" fmla="*/ 348534 w 430758"/>
                <a:gd name="connsiteY39" fmla="*/ 87458 h 142003"/>
                <a:gd name="connsiteX40" fmla="*/ 348401 w 430758"/>
                <a:gd name="connsiteY40" fmla="*/ 87881 h 142003"/>
                <a:gd name="connsiteX41" fmla="*/ 347869 w 430758"/>
                <a:gd name="connsiteY41" fmla="*/ 90799 h 142003"/>
                <a:gd name="connsiteX42" fmla="*/ 348073 w 430758"/>
                <a:gd name="connsiteY42" fmla="*/ 91581 h 142003"/>
                <a:gd name="connsiteX43" fmla="*/ 347939 w 430758"/>
                <a:gd name="connsiteY43" fmla="*/ 92559 h 142003"/>
                <a:gd name="connsiteX44" fmla="*/ 347087 w 430758"/>
                <a:gd name="connsiteY44" fmla="*/ 94609 h 142003"/>
                <a:gd name="connsiteX45" fmla="*/ 345545 w 430758"/>
                <a:gd name="connsiteY45" fmla="*/ 95172 h 142003"/>
                <a:gd name="connsiteX46" fmla="*/ 343926 w 430758"/>
                <a:gd name="connsiteY46" fmla="*/ 95493 h 142003"/>
                <a:gd name="connsiteX47" fmla="*/ 342534 w 430758"/>
                <a:gd name="connsiteY47" fmla="*/ 94797 h 142003"/>
                <a:gd name="connsiteX48" fmla="*/ 341282 w 430758"/>
                <a:gd name="connsiteY48" fmla="*/ 95923 h 142003"/>
                <a:gd name="connsiteX49" fmla="*/ 339693 w 430758"/>
                <a:gd name="connsiteY49" fmla="*/ 97660 h 142003"/>
                <a:gd name="connsiteX50" fmla="*/ 339005 w 430758"/>
                <a:gd name="connsiteY50" fmla="*/ 98833 h 142003"/>
                <a:gd name="connsiteX51" fmla="*/ 339013 w 430758"/>
                <a:gd name="connsiteY51" fmla="*/ 99921 h 142003"/>
                <a:gd name="connsiteX52" fmla="*/ 339177 w 430758"/>
                <a:gd name="connsiteY52" fmla="*/ 100648 h 142003"/>
                <a:gd name="connsiteX53" fmla="*/ 338849 w 430758"/>
                <a:gd name="connsiteY53" fmla="*/ 101400 h 142003"/>
                <a:gd name="connsiteX54" fmla="*/ 338810 w 430758"/>
                <a:gd name="connsiteY54" fmla="*/ 102198 h 142003"/>
                <a:gd name="connsiteX55" fmla="*/ 338888 w 430758"/>
                <a:gd name="connsiteY55" fmla="*/ 103348 h 142003"/>
                <a:gd name="connsiteX56" fmla="*/ 339967 w 430758"/>
                <a:gd name="connsiteY56" fmla="*/ 103825 h 142003"/>
                <a:gd name="connsiteX57" fmla="*/ 341094 w 430758"/>
                <a:gd name="connsiteY57" fmla="*/ 104818 h 142003"/>
                <a:gd name="connsiteX58" fmla="*/ 341055 w 430758"/>
                <a:gd name="connsiteY58" fmla="*/ 105773 h 142003"/>
                <a:gd name="connsiteX59" fmla="*/ 340437 w 430758"/>
                <a:gd name="connsiteY59" fmla="*/ 106430 h 142003"/>
                <a:gd name="connsiteX60" fmla="*/ 339021 w 430758"/>
                <a:gd name="connsiteY60" fmla="*/ 107447 h 142003"/>
                <a:gd name="connsiteX61" fmla="*/ 336439 w 430758"/>
                <a:gd name="connsiteY61" fmla="*/ 109528 h 142003"/>
                <a:gd name="connsiteX62" fmla="*/ 333529 w 430758"/>
                <a:gd name="connsiteY62" fmla="*/ 111304 h 142003"/>
                <a:gd name="connsiteX63" fmla="*/ 332426 w 430758"/>
                <a:gd name="connsiteY63" fmla="*/ 111719 h 142003"/>
                <a:gd name="connsiteX64" fmla="*/ 332027 w 430758"/>
                <a:gd name="connsiteY64" fmla="*/ 112540 h 142003"/>
                <a:gd name="connsiteX65" fmla="*/ 331823 w 430758"/>
                <a:gd name="connsiteY65" fmla="*/ 113643 h 142003"/>
                <a:gd name="connsiteX66" fmla="*/ 332464 w 430758"/>
                <a:gd name="connsiteY66" fmla="*/ 116061 h 142003"/>
                <a:gd name="connsiteX67" fmla="*/ 333075 w 430758"/>
                <a:gd name="connsiteY67" fmla="*/ 116773 h 142003"/>
                <a:gd name="connsiteX68" fmla="*/ 333396 w 430758"/>
                <a:gd name="connsiteY68" fmla="*/ 117618 h 142003"/>
                <a:gd name="connsiteX69" fmla="*/ 333004 w 430758"/>
                <a:gd name="connsiteY69" fmla="*/ 118627 h 142003"/>
                <a:gd name="connsiteX70" fmla="*/ 332723 w 430758"/>
                <a:gd name="connsiteY70" fmla="*/ 119495 h 142003"/>
                <a:gd name="connsiteX71" fmla="*/ 331651 w 430758"/>
                <a:gd name="connsiteY71" fmla="*/ 120043 h 142003"/>
                <a:gd name="connsiteX72" fmla="*/ 330603 w 430758"/>
                <a:gd name="connsiteY72" fmla="*/ 120442 h 142003"/>
                <a:gd name="connsiteX73" fmla="*/ 330219 w 430758"/>
                <a:gd name="connsiteY73" fmla="*/ 121130 h 142003"/>
                <a:gd name="connsiteX74" fmla="*/ 329672 w 430758"/>
                <a:gd name="connsiteY74" fmla="*/ 124025 h 142003"/>
                <a:gd name="connsiteX75" fmla="*/ 329038 w 430758"/>
                <a:gd name="connsiteY75" fmla="*/ 125535 h 142003"/>
                <a:gd name="connsiteX76" fmla="*/ 327614 w 430758"/>
                <a:gd name="connsiteY76" fmla="*/ 127780 h 142003"/>
                <a:gd name="connsiteX77" fmla="*/ 327137 w 430758"/>
                <a:gd name="connsiteY77" fmla="*/ 128805 h 142003"/>
                <a:gd name="connsiteX78" fmla="*/ 326402 w 430758"/>
                <a:gd name="connsiteY78" fmla="*/ 129134 h 142003"/>
                <a:gd name="connsiteX79" fmla="*/ 323648 w 430758"/>
                <a:gd name="connsiteY79" fmla="*/ 128085 h 142003"/>
                <a:gd name="connsiteX80" fmla="*/ 321183 w 430758"/>
                <a:gd name="connsiteY80" fmla="*/ 128719 h 142003"/>
                <a:gd name="connsiteX81" fmla="*/ 317913 w 430758"/>
                <a:gd name="connsiteY81" fmla="*/ 129126 h 142003"/>
                <a:gd name="connsiteX82" fmla="*/ 315143 w 430758"/>
                <a:gd name="connsiteY82" fmla="*/ 129063 h 142003"/>
                <a:gd name="connsiteX83" fmla="*/ 313008 w 430758"/>
                <a:gd name="connsiteY83" fmla="*/ 129525 h 142003"/>
                <a:gd name="connsiteX84" fmla="*/ 311537 w 430758"/>
                <a:gd name="connsiteY84" fmla="*/ 130706 h 142003"/>
                <a:gd name="connsiteX85" fmla="*/ 309894 w 430758"/>
                <a:gd name="connsiteY85" fmla="*/ 132201 h 142003"/>
                <a:gd name="connsiteX86" fmla="*/ 308165 w 430758"/>
                <a:gd name="connsiteY86" fmla="*/ 133311 h 142003"/>
                <a:gd name="connsiteX87" fmla="*/ 306859 w 430758"/>
                <a:gd name="connsiteY87" fmla="*/ 133851 h 142003"/>
                <a:gd name="connsiteX88" fmla="*/ 304465 w 430758"/>
                <a:gd name="connsiteY88" fmla="*/ 132271 h 142003"/>
                <a:gd name="connsiteX89" fmla="*/ 303252 w 430758"/>
                <a:gd name="connsiteY89" fmla="*/ 132412 h 142003"/>
                <a:gd name="connsiteX90" fmla="*/ 301077 w 430758"/>
                <a:gd name="connsiteY90" fmla="*/ 131864 h 142003"/>
                <a:gd name="connsiteX91" fmla="*/ 295968 w 430758"/>
                <a:gd name="connsiteY91" fmla="*/ 130096 h 142003"/>
                <a:gd name="connsiteX92" fmla="*/ 294709 w 430758"/>
                <a:gd name="connsiteY92" fmla="*/ 129580 h 142003"/>
                <a:gd name="connsiteX93" fmla="*/ 293347 w 430758"/>
                <a:gd name="connsiteY93" fmla="*/ 129533 h 142003"/>
                <a:gd name="connsiteX94" fmla="*/ 292940 w 430758"/>
                <a:gd name="connsiteY94" fmla="*/ 129024 h 142003"/>
                <a:gd name="connsiteX95" fmla="*/ 293152 w 430758"/>
                <a:gd name="connsiteY95" fmla="*/ 128171 h 142003"/>
                <a:gd name="connsiteX96" fmla="*/ 292940 w 430758"/>
                <a:gd name="connsiteY96" fmla="*/ 127045 h 142003"/>
                <a:gd name="connsiteX97" fmla="*/ 291947 w 430758"/>
                <a:gd name="connsiteY97" fmla="*/ 126622 h 142003"/>
                <a:gd name="connsiteX98" fmla="*/ 281690 w 430758"/>
                <a:gd name="connsiteY98" fmla="*/ 126794 h 142003"/>
                <a:gd name="connsiteX99" fmla="*/ 278733 w 430758"/>
                <a:gd name="connsiteY99" fmla="*/ 127764 h 142003"/>
                <a:gd name="connsiteX100" fmla="*/ 276738 w 430758"/>
                <a:gd name="connsiteY100" fmla="*/ 128531 h 142003"/>
                <a:gd name="connsiteX101" fmla="*/ 275314 w 430758"/>
                <a:gd name="connsiteY101" fmla="*/ 129415 h 142003"/>
                <a:gd name="connsiteX102" fmla="*/ 274907 w 430758"/>
                <a:gd name="connsiteY102" fmla="*/ 131614 h 142003"/>
                <a:gd name="connsiteX103" fmla="*/ 274055 w 430758"/>
                <a:gd name="connsiteY103" fmla="*/ 133679 h 142003"/>
                <a:gd name="connsiteX104" fmla="*/ 272952 w 430758"/>
                <a:gd name="connsiteY104" fmla="*/ 135870 h 142003"/>
                <a:gd name="connsiteX105" fmla="*/ 269541 w 430758"/>
                <a:gd name="connsiteY105" fmla="*/ 136527 h 142003"/>
                <a:gd name="connsiteX106" fmla="*/ 267037 w 430758"/>
                <a:gd name="connsiteY106" fmla="*/ 138741 h 142003"/>
                <a:gd name="connsiteX107" fmla="*/ 266177 w 430758"/>
                <a:gd name="connsiteY107" fmla="*/ 139007 h 142003"/>
                <a:gd name="connsiteX108" fmla="*/ 264455 w 430758"/>
                <a:gd name="connsiteY108" fmla="*/ 138686 h 142003"/>
                <a:gd name="connsiteX109" fmla="*/ 262609 w 430758"/>
                <a:gd name="connsiteY109" fmla="*/ 138506 h 142003"/>
                <a:gd name="connsiteX110" fmla="*/ 261279 w 430758"/>
                <a:gd name="connsiteY110" fmla="*/ 139124 h 142003"/>
                <a:gd name="connsiteX111" fmla="*/ 259879 w 430758"/>
                <a:gd name="connsiteY111" fmla="*/ 139093 h 142003"/>
                <a:gd name="connsiteX112" fmla="*/ 255568 w 430758"/>
                <a:gd name="connsiteY112" fmla="*/ 138060 h 142003"/>
                <a:gd name="connsiteX113" fmla="*/ 251492 w 430758"/>
                <a:gd name="connsiteY113" fmla="*/ 137896 h 142003"/>
                <a:gd name="connsiteX114" fmla="*/ 249184 w 430758"/>
                <a:gd name="connsiteY114" fmla="*/ 138420 h 142003"/>
                <a:gd name="connsiteX115" fmla="*/ 247909 w 430758"/>
                <a:gd name="connsiteY115" fmla="*/ 138616 h 142003"/>
                <a:gd name="connsiteX116" fmla="*/ 240813 w 430758"/>
                <a:gd name="connsiteY116" fmla="*/ 141651 h 142003"/>
                <a:gd name="connsiteX117" fmla="*/ 238411 w 430758"/>
                <a:gd name="connsiteY117" fmla="*/ 142003 h 142003"/>
                <a:gd name="connsiteX118" fmla="*/ 237441 w 430758"/>
                <a:gd name="connsiteY118" fmla="*/ 141565 h 142003"/>
                <a:gd name="connsiteX119" fmla="*/ 236072 w 430758"/>
                <a:gd name="connsiteY119" fmla="*/ 140321 h 142003"/>
                <a:gd name="connsiteX120" fmla="*/ 234234 w 430758"/>
                <a:gd name="connsiteY120" fmla="*/ 139077 h 142003"/>
                <a:gd name="connsiteX121" fmla="*/ 229829 w 430758"/>
                <a:gd name="connsiteY121" fmla="*/ 134845 h 142003"/>
                <a:gd name="connsiteX122" fmla="*/ 228202 w 430758"/>
                <a:gd name="connsiteY122" fmla="*/ 133851 h 142003"/>
                <a:gd name="connsiteX123" fmla="*/ 227122 w 430758"/>
                <a:gd name="connsiteY123" fmla="*/ 132834 h 142003"/>
                <a:gd name="connsiteX124" fmla="*/ 226097 w 430758"/>
                <a:gd name="connsiteY124" fmla="*/ 131622 h 142003"/>
                <a:gd name="connsiteX125" fmla="*/ 224634 w 430758"/>
                <a:gd name="connsiteY125" fmla="*/ 130315 h 142003"/>
                <a:gd name="connsiteX126" fmla="*/ 223304 w 430758"/>
                <a:gd name="connsiteY126" fmla="*/ 129415 h 142003"/>
                <a:gd name="connsiteX127" fmla="*/ 221505 w 430758"/>
                <a:gd name="connsiteY127" fmla="*/ 127585 h 142003"/>
                <a:gd name="connsiteX128" fmla="*/ 219713 w 430758"/>
                <a:gd name="connsiteY128" fmla="*/ 125582 h 142003"/>
                <a:gd name="connsiteX129" fmla="*/ 219306 w 430758"/>
                <a:gd name="connsiteY129" fmla="*/ 122054 h 142003"/>
                <a:gd name="connsiteX130" fmla="*/ 217882 w 430758"/>
                <a:gd name="connsiteY130" fmla="*/ 121404 h 142003"/>
                <a:gd name="connsiteX131" fmla="*/ 217398 w 430758"/>
                <a:gd name="connsiteY131" fmla="*/ 120481 h 142003"/>
                <a:gd name="connsiteX132" fmla="*/ 217179 w 430758"/>
                <a:gd name="connsiteY132" fmla="*/ 119440 h 142003"/>
                <a:gd name="connsiteX133" fmla="*/ 219158 w 430758"/>
                <a:gd name="connsiteY133" fmla="*/ 116577 h 142003"/>
                <a:gd name="connsiteX134" fmla="*/ 220598 w 430758"/>
                <a:gd name="connsiteY134" fmla="*/ 119605 h 142003"/>
                <a:gd name="connsiteX135" fmla="*/ 221145 w 430758"/>
                <a:gd name="connsiteY135" fmla="*/ 120277 h 142003"/>
                <a:gd name="connsiteX136" fmla="*/ 224337 w 430758"/>
                <a:gd name="connsiteY136" fmla="*/ 122319 h 142003"/>
                <a:gd name="connsiteX137" fmla="*/ 226966 w 430758"/>
                <a:gd name="connsiteY137" fmla="*/ 123337 h 142003"/>
                <a:gd name="connsiteX138" fmla="*/ 229806 w 430758"/>
                <a:gd name="connsiteY138" fmla="*/ 123751 h 142003"/>
                <a:gd name="connsiteX139" fmla="*/ 232700 w 430758"/>
                <a:gd name="connsiteY139" fmla="*/ 123837 h 142003"/>
                <a:gd name="connsiteX140" fmla="*/ 233843 w 430758"/>
                <a:gd name="connsiteY140" fmla="*/ 123696 h 142003"/>
                <a:gd name="connsiteX141" fmla="*/ 234969 w 430758"/>
                <a:gd name="connsiteY141" fmla="*/ 123290 h 142003"/>
                <a:gd name="connsiteX142" fmla="*/ 236072 w 430758"/>
                <a:gd name="connsiteY142" fmla="*/ 123728 h 142003"/>
                <a:gd name="connsiteX143" fmla="*/ 242120 w 430758"/>
                <a:gd name="connsiteY143" fmla="*/ 127037 h 142003"/>
                <a:gd name="connsiteX144" fmla="*/ 244467 w 430758"/>
                <a:gd name="connsiteY144" fmla="*/ 127631 h 142003"/>
                <a:gd name="connsiteX145" fmla="*/ 246947 w 430758"/>
                <a:gd name="connsiteY145" fmla="*/ 127381 h 142003"/>
                <a:gd name="connsiteX146" fmla="*/ 247932 w 430758"/>
                <a:gd name="connsiteY146" fmla="*/ 127710 h 142003"/>
                <a:gd name="connsiteX147" fmla="*/ 251414 w 430758"/>
                <a:gd name="connsiteY147" fmla="*/ 130253 h 142003"/>
                <a:gd name="connsiteX148" fmla="*/ 252438 w 430758"/>
                <a:gd name="connsiteY148" fmla="*/ 130558 h 142003"/>
                <a:gd name="connsiteX149" fmla="*/ 254152 w 430758"/>
                <a:gd name="connsiteY149" fmla="*/ 130362 h 142003"/>
                <a:gd name="connsiteX150" fmla="*/ 251969 w 430758"/>
                <a:gd name="connsiteY150" fmla="*/ 129204 h 142003"/>
                <a:gd name="connsiteX151" fmla="*/ 250530 w 430758"/>
                <a:gd name="connsiteY151" fmla="*/ 128383 h 142003"/>
                <a:gd name="connsiteX152" fmla="*/ 249880 w 430758"/>
                <a:gd name="connsiteY152" fmla="*/ 126834 h 142003"/>
                <a:gd name="connsiteX153" fmla="*/ 250280 w 430758"/>
                <a:gd name="connsiteY153" fmla="*/ 125183 h 142003"/>
                <a:gd name="connsiteX154" fmla="*/ 251672 w 430758"/>
                <a:gd name="connsiteY154" fmla="*/ 124080 h 142003"/>
                <a:gd name="connsiteX155" fmla="*/ 252642 w 430758"/>
                <a:gd name="connsiteY155" fmla="*/ 122883 h 142003"/>
                <a:gd name="connsiteX156" fmla="*/ 252986 w 430758"/>
                <a:gd name="connsiteY156" fmla="*/ 119315 h 142003"/>
                <a:gd name="connsiteX157" fmla="*/ 253605 w 430758"/>
                <a:gd name="connsiteY157" fmla="*/ 117508 h 142003"/>
                <a:gd name="connsiteX158" fmla="*/ 254763 w 430758"/>
                <a:gd name="connsiteY158" fmla="*/ 115795 h 142003"/>
                <a:gd name="connsiteX159" fmla="*/ 255145 w 430758"/>
                <a:gd name="connsiteY159" fmla="*/ 114136 h 142003"/>
                <a:gd name="connsiteX160" fmla="*/ 253839 w 430758"/>
                <a:gd name="connsiteY160" fmla="*/ 112869 h 142003"/>
                <a:gd name="connsiteX161" fmla="*/ 253550 w 430758"/>
                <a:gd name="connsiteY161" fmla="*/ 110694 h 142003"/>
                <a:gd name="connsiteX162" fmla="*/ 253831 w 430758"/>
                <a:gd name="connsiteY162" fmla="*/ 108894 h 142003"/>
                <a:gd name="connsiteX163" fmla="*/ 254574 w 430758"/>
                <a:gd name="connsiteY163" fmla="*/ 107666 h 142003"/>
                <a:gd name="connsiteX164" fmla="*/ 255748 w 430758"/>
                <a:gd name="connsiteY164" fmla="*/ 108480 h 142003"/>
                <a:gd name="connsiteX165" fmla="*/ 256969 w 430758"/>
                <a:gd name="connsiteY165" fmla="*/ 109231 h 142003"/>
                <a:gd name="connsiteX166" fmla="*/ 258166 w 430758"/>
                <a:gd name="connsiteY166" fmla="*/ 109153 h 142003"/>
                <a:gd name="connsiteX167" fmla="*/ 258995 w 430758"/>
                <a:gd name="connsiteY167" fmla="*/ 108855 h 142003"/>
                <a:gd name="connsiteX168" fmla="*/ 259144 w 430758"/>
                <a:gd name="connsiteY168" fmla="*/ 107924 h 142003"/>
                <a:gd name="connsiteX169" fmla="*/ 258924 w 430758"/>
                <a:gd name="connsiteY169" fmla="*/ 106305 h 142003"/>
                <a:gd name="connsiteX170" fmla="*/ 258987 w 430758"/>
                <a:gd name="connsiteY170" fmla="*/ 103332 h 142003"/>
                <a:gd name="connsiteX171" fmla="*/ 260504 w 430758"/>
                <a:gd name="connsiteY171" fmla="*/ 100954 h 142003"/>
                <a:gd name="connsiteX172" fmla="*/ 262938 w 430758"/>
                <a:gd name="connsiteY172" fmla="*/ 99319 h 142003"/>
                <a:gd name="connsiteX173" fmla="*/ 265230 w 430758"/>
                <a:gd name="connsiteY173" fmla="*/ 98536 h 142003"/>
                <a:gd name="connsiteX174" fmla="*/ 273820 w 430758"/>
                <a:gd name="connsiteY174" fmla="*/ 97206 h 142003"/>
                <a:gd name="connsiteX175" fmla="*/ 287402 w 430758"/>
                <a:gd name="connsiteY175" fmla="*/ 93803 h 142003"/>
                <a:gd name="connsiteX176" fmla="*/ 291423 w 430758"/>
                <a:gd name="connsiteY176" fmla="*/ 92489 h 142003"/>
                <a:gd name="connsiteX177" fmla="*/ 292902 w 430758"/>
                <a:gd name="connsiteY177" fmla="*/ 91808 h 142003"/>
                <a:gd name="connsiteX178" fmla="*/ 294146 w 430758"/>
                <a:gd name="connsiteY178" fmla="*/ 90861 h 142003"/>
                <a:gd name="connsiteX179" fmla="*/ 296250 w 430758"/>
                <a:gd name="connsiteY179" fmla="*/ 87842 h 142003"/>
                <a:gd name="connsiteX180" fmla="*/ 300201 w 430758"/>
                <a:gd name="connsiteY180" fmla="*/ 83077 h 142003"/>
                <a:gd name="connsiteX181" fmla="*/ 302970 w 430758"/>
                <a:gd name="connsiteY181" fmla="*/ 79165 h 142003"/>
                <a:gd name="connsiteX182" fmla="*/ 308806 w 430758"/>
                <a:gd name="connsiteY182" fmla="*/ 73462 h 142003"/>
                <a:gd name="connsiteX183" fmla="*/ 313462 w 430758"/>
                <a:gd name="connsiteY183" fmla="*/ 68174 h 142003"/>
                <a:gd name="connsiteX184" fmla="*/ 314087 w 430758"/>
                <a:gd name="connsiteY184" fmla="*/ 67180 h 142003"/>
                <a:gd name="connsiteX185" fmla="*/ 314862 w 430758"/>
                <a:gd name="connsiteY185" fmla="*/ 64293 h 142003"/>
                <a:gd name="connsiteX186" fmla="*/ 314925 w 430758"/>
                <a:gd name="connsiteY186" fmla="*/ 62932 h 142003"/>
                <a:gd name="connsiteX187" fmla="*/ 314784 w 430758"/>
                <a:gd name="connsiteY187" fmla="*/ 61555 h 142003"/>
                <a:gd name="connsiteX188" fmla="*/ 315402 w 430758"/>
                <a:gd name="connsiteY188" fmla="*/ 60913 h 142003"/>
                <a:gd name="connsiteX189" fmla="*/ 316309 w 430758"/>
                <a:gd name="connsiteY189" fmla="*/ 60530 h 142003"/>
                <a:gd name="connsiteX190" fmla="*/ 316528 w 430758"/>
                <a:gd name="connsiteY190" fmla="*/ 60530 h 142003"/>
                <a:gd name="connsiteX191" fmla="*/ 317217 w 430758"/>
                <a:gd name="connsiteY191" fmla="*/ 61132 h 142003"/>
                <a:gd name="connsiteX192" fmla="*/ 318836 w 430758"/>
                <a:gd name="connsiteY192" fmla="*/ 61969 h 142003"/>
                <a:gd name="connsiteX193" fmla="*/ 320041 w 430758"/>
                <a:gd name="connsiteY193" fmla="*/ 63049 h 142003"/>
                <a:gd name="connsiteX194" fmla="*/ 320855 w 430758"/>
                <a:gd name="connsiteY194" fmla="*/ 64442 h 142003"/>
                <a:gd name="connsiteX195" fmla="*/ 321434 w 430758"/>
                <a:gd name="connsiteY195" fmla="*/ 65740 h 142003"/>
                <a:gd name="connsiteX196" fmla="*/ 321480 w 430758"/>
                <a:gd name="connsiteY196" fmla="*/ 66851 h 142003"/>
                <a:gd name="connsiteX197" fmla="*/ 322216 w 430758"/>
                <a:gd name="connsiteY197" fmla="*/ 67759 h 142003"/>
                <a:gd name="connsiteX198" fmla="*/ 324273 w 430758"/>
                <a:gd name="connsiteY198" fmla="*/ 67915 h 142003"/>
                <a:gd name="connsiteX199" fmla="*/ 324938 w 430758"/>
                <a:gd name="connsiteY199" fmla="*/ 69057 h 142003"/>
                <a:gd name="connsiteX200" fmla="*/ 326370 w 430758"/>
                <a:gd name="connsiteY200" fmla="*/ 71021 h 142003"/>
                <a:gd name="connsiteX201" fmla="*/ 327685 w 430758"/>
                <a:gd name="connsiteY201" fmla="*/ 72437 h 142003"/>
                <a:gd name="connsiteX202" fmla="*/ 328490 w 430758"/>
                <a:gd name="connsiteY202" fmla="*/ 72985 h 142003"/>
                <a:gd name="connsiteX203" fmla="*/ 329492 w 430758"/>
                <a:gd name="connsiteY203" fmla="*/ 72688 h 142003"/>
                <a:gd name="connsiteX204" fmla="*/ 331049 w 430758"/>
                <a:gd name="connsiteY204" fmla="*/ 71397 h 142003"/>
                <a:gd name="connsiteX205" fmla="*/ 332175 w 430758"/>
                <a:gd name="connsiteY205" fmla="*/ 69816 h 142003"/>
                <a:gd name="connsiteX206" fmla="*/ 332934 w 430758"/>
                <a:gd name="connsiteY206" fmla="*/ 67681 h 142003"/>
                <a:gd name="connsiteX207" fmla="*/ 332339 w 430758"/>
                <a:gd name="connsiteY207" fmla="*/ 67368 h 142003"/>
                <a:gd name="connsiteX208" fmla="*/ 333388 w 430758"/>
                <a:gd name="connsiteY208" fmla="*/ 65756 h 142003"/>
                <a:gd name="connsiteX209" fmla="*/ 333583 w 430758"/>
                <a:gd name="connsiteY209" fmla="*/ 64911 h 142003"/>
                <a:gd name="connsiteX210" fmla="*/ 333099 w 430758"/>
                <a:gd name="connsiteY210" fmla="*/ 64137 h 142003"/>
                <a:gd name="connsiteX211" fmla="*/ 332480 w 430758"/>
                <a:gd name="connsiteY211" fmla="*/ 63362 h 142003"/>
                <a:gd name="connsiteX212" fmla="*/ 332246 w 430758"/>
                <a:gd name="connsiteY212" fmla="*/ 61414 h 142003"/>
                <a:gd name="connsiteX213" fmla="*/ 331816 w 430758"/>
                <a:gd name="connsiteY213" fmla="*/ 58934 h 142003"/>
                <a:gd name="connsiteX214" fmla="*/ 331526 w 430758"/>
                <a:gd name="connsiteY214" fmla="*/ 57807 h 142003"/>
                <a:gd name="connsiteX215" fmla="*/ 332347 w 430758"/>
                <a:gd name="connsiteY215" fmla="*/ 57002 h 142003"/>
                <a:gd name="connsiteX216" fmla="*/ 334115 w 430758"/>
                <a:gd name="connsiteY216" fmla="*/ 55977 h 142003"/>
                <a:gd name="connsiteX217" fmla="*/ 335883 w 430758"/>
                <a:gd name="connsiteY217" fmla="*/ 54787 h 142003"/>
                <a:gd name="connsiteX218" fmla="*/ 337675 w 430758"/>
                <a:gd name="connsiteY218" fmla="*/ 53833 h 142003"/>
                <a:gd name="connsiteX219" fmla="*/ 337722 w 430758"/>
                <a:gd name="connsiteY219" fmla="*/ 55554 h 142003"/>
                <a:gd name="connsiteX220" fmla="*/ 337675 w 430758"/>
                <a:gd name="connsiteY220" fmla="*/ 58394 h 142003"/>
                <a:gd name="connsiteX221" fmla="*/ 338215 w 430758"/>
                <a:gd name="connsiteY221" fmla="*/ 60772 h 142003"/>
                <a:gd name="connsiteX222" fmla="*/ 339436 w 430758"/>
                <a:gd name="connsiteY222" fmla="*/ 64981 h 142003"/>
                <a:gd name="connsiteX223" fmla="*/ 340828 w 430758"/>
                <a:gd name="connsiteY223" fmla="*/ 65553 h 142003"/>
                <a:gd name="connsiteX224" fmla="*/ 342502 w 430758"/>
                <a:gd name="connsiteY224" fmla="*/ 65928 h 142003"/>
                <a:gd name="connsiteX225" fmla="*/ 343472 w 430758"/>
                <a:gd name="connsiteY225" fmla="*/ 65811 h 142003"/>
                <a:gd name="connsiteX226" fmla="*/ 344098 w 430758"/>
                <a:gd name="connsiteY226" fmla="*/ 65529 h 142003"/>
                <a:gd name="connsiteX227" fmla="*/ 344263 w 430758"/>
                <a:gd name="connsiteY227" fmla="*/ 65193 h 142003"/>
                <a:gd name="connsiteX228" fmla="*/ 343222 w 430758"/>
                <a:gd name="connsiteY228" fmla="*/ 63542 h 142003"/>
                <a:gd name="connsiteX229" fmla="*/ 342948 w 430758"/>
                <a:gd name="connsiteY229" fmla="*/ 59654 h 142003"/>
                <a:gd name="connsiteX230" fmla="*/ 342095 w 430758"/>
                <a:gd name="connsiteY230" fmla="*/ 57103 h 142003"/>
                <a:gd name="connsiteX231" fmla="*/ 340789 w 430758"/>
                <a:gd name="connsiteY231" fmla="*/ 54561 h 142003"/>
                <a:gd name="connsiteX232" fmla="*/ 340171 w 430758"/>
                <a:gd name="connsiteY232" fmla="*/ 53841 h 142003"/>
                <a:gd name="connsiteX233" fmla="*/ 345326 w 430758"/>
                <a:gd name="connsiteY233" fmla="*/ 53121 h 142003"/>
                <a:gd name="connsiteX234" fmla="*/ 346476 w 430758"/>
                <a:gd name="connsiteY234" fmla="*/ 52323 h 142003"/>
                <a:gd name="connsiteX235" fmla="*/ 348503 w 430758"/>
                <a:gd name="connsiteY235" fmla="*/ 50578 h 142003"/>
                <a:gd name="connsiteX236" fmla="*/ 349269 w 430758"/>
                <a:gd name="connsiteY236" fmla="*/ 49601 h 142003"/>
                <a:gd name="connsiteX237" fmla="*/ 349872 w 430758"/>
                <a:gd name="connsiteY237" fmla="*/ 47394 h 142003"/>
                <a:gd name="connsiteX238" fmla="*/ 347345 w 430758"/>
                <a:gd name="connsiteY238" fmla="*/ 46088 h 142003"/>
                <a:gd name="connsiteX239" fmla="*/ 346351 w 430758"/>
                <a:gd name="connsiteY239" fmla="*/ 44414 h 142003"/>
                <a:gd name="connsiteX240" fmla="*/ 346289 w 430758"/>
                <a:gd name="connsiteY240" fmla="*/ 42607 h 142003"/>
                <a:gd name="connsiteX241" fmla="*/ 349308 w 430758"/>
                <a:gd name="connsiteY241" fmla="*/ 39242 h 142003"/>
                <a:gd name="connsiteX242" fmla="*/ 350357 w 430758"/>
                <a:gd name="connsiteY242" fmla="*/ 38436 h 142003"/>
                <a:gd name="connsiteX243" fmla="*/ 350811 w 430758"/>
                <a:gd name="connsiteY243" fmla="*/ 39634 h 142003"/>
                <a:gd name="connsiteX244" fmla="*/ 352140 w 430758"/>
                <a:gd name="connsiteY244" fmla="*/ 39939 h 142003"/>
                <a:gd name="connsiteX245" fmla="*/ 353361 w 430758"/>
                <a:gd name="connsiteY245" fmla="*/ 39986 h 142003"/>
                <a:gd name="connsiteX246" fmla="*/ 354589 w 430758"/>
                <a:gd name="connsiteY246" fmla="*/ 39915 h 142003"/>
                <a:gd name="connsiteX247" fmla="*/ 356357 w 430758"/>
                <a:gd name="connsiteY247" fmla="*/ 38218 h 142003"/>
                <a:gd name="connsiteX248" fmla="*/ 357265 w 430758"/>
                <a:gd name="connsiteY248" fmla="*/ 35777 h 142003"/>
                <a:gd name="connsiteX249" fmla="*/ 360363 w 430758"/>
                <a:gd name="connsiteY249" fmla="*/ 32327 h 142003"/>
                <a:gd name="connsiteX250" fmla="*/ 361466 w 430758"/>
                <a:gd name="connsiteY250" fmla="*/ 29682 h 142003"/>
                <a:gd name="connsiteX251" fmla="*/ 362092 w 430758"/>
                <a:gd name="connsiteY251" fmla="*/ 26913 h 142003"/>
                <a:gd name="connsiteX252" fmla="*/ 369916 w 430758"/>
                <a:gd name="connsiteY252" fmla="*/ 18307 h 142003"/>
                <a:gd name="connsiteX253" fmla="*/ 370870 w 430758"/>
                <a:gd name="connsiteY253" fmla="*/ 16969 h 142003"/>
                <a:gd name="connsiteX254" fmla="*/ 375517 w 430758"/>
                <a:gd name="connsiteY254" fmla="*/ 8309 h 142003"/>
                <a:gd name="connsiteX255" fmla="*/ 376096 w 430758"/>
                <a:gd name="connsiteY255" fmla="*/ 8019 h 142003"/>
                <a:gd name="connsiteX256" fmla="*/ 377340 w 430758"/>
                <a:gd name="connsiteY256" fmla="*/ 8856 h 142003"/>
                <a:gd name="connsiteX257" fmla="*/ 377708 w 430758"/>
                <a:gd name="connsiteY257" fmla="*/ 11610 h 142003"/>
                <a:gd name="connsiteX258" fmla="*/ 377543 w 430758"/>
                <a:gd name="connsiteY258" fmla="*/ 12807 h 142003"/>
                <a:gd name="connsiteX259" fmla="*/ 376784 w 430758"/>
                <a:gd name="connsiteY259" fmla="*/ 14591 h 142003"/>
                <a:gd name="connsiteX260" fmla="*/ 376354 w 430758"/>
                <a:gd name="connsiteY260" fmla="*/ 16453 h 142003"/>
                <a:gd name="connsiteX261" fmla="*/ 376886 w 430758"/>
                <a:gd name="connsiteY261" fmla="*/ 16414 h 142003"/>
                <a:gd name="connsiteX262" fmla="*/ 379100 w 430758"/>
                <a:gd name="connsiteY262" fmla="*/ 15279 h 142003"/>
                <a:gd name="connsiteX263" fmla="*/ 381408 w 430758"/>
                <a:gd name="connsiteY263" fmla="*/ 12252 h 142003"/>
                <a:gd name="connsiteX264" fmla="*/ 382715 w 430758"/>
                <a:gd name="connsiteY264" fmla="*/ 9631 h 142003"/>
                <a:gd name="connsiteX265" fmla="*/ 383825 w 430758"/>
                <a:gd name="connsiteY265" fmla="*/ 8488 h 142003"/>
                <a:gd name="connsiteX266" fmla="*/ 386055 w 430758"/>
                <a:gd name="connsiteY266" fmla="*/ 9130 h 142003"/>
                <a:gd name="connsiteX267" fmla="*/ 386548 w 430758"/>
                <a:gd name="connsiteY267" fmla="*/ 9584 h 142003"/>
                <a:gd name="connsiteX268" fmla="*/ 386391 w 430758"/>
                <a:gd name="connsiteY268" fmla="*/ 11469 h 142003"/>
                <a:gd name="connsiteX269" fmla="*/ 386603 w 430758"/>
                <a:gd name="connsiteY269" fmla="*/ 12565 h 142003"/>
                <a:gd name="connsiteX270" fmla="*/ 387456 w 430758"/>
                <a:gd name="connsiteY270" fmla="*/ 14904 h 142003"/>
                <a:gd name="connsiteX271" fmla="*/ 389349 w 430758"/>
                <a:gd name="connsiteY271" fmla="*/ 16328 h 142003"/>
                <a:gd name="connsiteX272" fmla="*/ 391962 w 430758"/>
                <a:gd name="connsiteY272" fmla="*/ 17220 h 142003"/>
                <a:gd name="connsiteX273" fmla="*/ 394387 w 430758"/>
                <a:gd name="connsiteY273" fmla="*/ 18518 h 142003"/>
                <a:gd name="connsiteX274" fmla="*/ 395185 w 430758"/>
                <a:gd name="connsiteY274" fmla="*/ 19371 h 142003"/>
                <a:gd name="connsiteX275" fmla="*/ 395701 w 430758"/>
                <a:gd name="connsiteY275" fmla="*/ 20396 h 142003"/>
                <a:gd name="connsiteX276" fmla="*/ 396233 w 430758"/>
                <a:gd name="connsiteY276" fmla="*/ 22078 h 142003"/>
                <a:gd name="connsiteX277" fmla="*/ 396272 w 430758"/>
                <a:gd name="connsiteY277" fmla="*/ 23783 h 142003"/>
                <a:gd name="connsiteX278" fmla="*/ 394520 w 430758"/>
                <a:gd name="connsiteY278" fmla="*/ 25450 h 142003"/>
                <a:gd name="connsiteX279" fmla="*/ 395263 w 430758"/>
                <a:gd name="connsiteY279" fmla="*/ 28149 h 142003"/>
                <a:gd name="connsiteX280" fmla="*/ 395146 w 430758"/>
                <a:gd name="connsiteY280" fmla="*/ 29721 h 142003"/>
                <a:gd name="connsiteX281" fmla="*/ 394551 w 430758"/>
                <a:gd name="connsiteY281" fmla="*/ 31067 h 142003"/>
                <a:gd name="connsiteX282" fmla="*/ 392001 w 430758"/>
                <a:gd name="connsiteY282" fmla="*/ 32295 h 142003"/>
                <a:gd name="connsiteX283" fmla="*/ 398956 w 430758"/>
                <a:gd name="connsiteY283" fmla="*/ 31075 h 142003"/>
                <a:gd name="connsiteX284" fmla="*/ 400669 w 430758"/>
                <a:gd name="connsiteY284" fmla="*/ 30378 h 142003"/>
                <a:gd name="connsiteX285" fmla="*/ 403048 w 430758"/>
                <a:gd name="connsiteY285" fmla="*/ 28603 h 142003"/>
                <a:gd name="connsiteX286" fmla="*/ 404315 w 430758"/>
                <a:gd name="connsiteY286" fmla="*/ 30136 h 142003"/>
                <a:gd name="connsiteX287" fmla="*/ 405504 w 430758"/>
                <a:gd name="connsiteY287" fmla="*/ 32788 h 142003"/>
                <a:gd name="connsiteX288" fmla="*/ 404550 w 430758"/>
                <a:gd name="connsiteY288" fmla="*/ 33453 h 142003"/>
                <a:gd name="connsiteX289" fmla="*/ 401522 w 430758"/>
                <a:gd name="connsiteY289" fmla="*/ 34431 h 142003"/>
                <a:gd name="connsiteX290" fmla="*/ 401374 w 430758"/>
                <a:gd name="connsiteY290" fmla="*/ 34830 h 142003"/>
                <a:gd name="connsiteX291" fmla="*/ 402375 w 430758"/>
                <a:gd name="connsiteY291" fmla="*/ 36207 h 142003"/>
                <a:gd name="connsiteX292" fmla="*/ 403635 w 430758"/>
                <a:gd name="connsiteY292" fmla="*/ 36074 h 142003"/>
                <a:gd name="connsiteX293" fmla="*/ 406130 w 430758"/>
                <a:gd name="connsiteY293" fmla="*/ 35151 h 142003"/>
                <a:gd name="connsiteX294" fmla="*/ 408423 w 430758"/>
                <a:gd name="connsiteY294" fmla="*/ 33696 h 142003"/>
                <a:gd name="connsiteX295" fmla="*/ 409533 w 430758"/>
                <a:gd name="connsiteY295" fmla="*/ 33711 h 142003"/>
                <a:gd name="connsiteX296" fmla="*/ 410707 w 430758"/>
                <a:gd name="connsiteY296" fmla="*/ 34009 h 142003"/>
                <a:gd name="connsiteX297" fmla="*/ 412968 w 430758"/>
                <a:gd name="connsiteY297" fmla="*/ 34947 h 142003"/>
                <a:gd name="connsiteX298" fmla="*/ 414235 w 430758"/>
                <a:gd name="connsiteY298" fmla="*/ 35706 h 142003"/>
                <a:gd name="connsiteX299" fmla="*/ 415315 w 430758"/>
                <a:gd name="connsiteY299" fmla="*/ 36684 h 142003"/>
                <a:gd name="connsiteX300" fmla="*/ 416011 w 430758"/>
                <a:gd name="connsiteY300" fmla="*/ 38710 h 142003"/>
                <a:gd name="connsiteX301" fmla="*/ 418624 w 430758"/>
                <a:gd name="connsiteY301" fmla="*/ 39446 h 142003"/>
                <a:gd name="connsiteX302" fmla="*/ 423975 w 430758"/>
                <a:gd name="connsiteY302" fmla="*/ 42286 h 142003"/>
                <a:gd name="connsiteX303" fmla="*/ 424969 w 430758"/>
                <a:gd name="connsiteY303" fmla="*/ 42528 h 142003"/>
                <a:gd name="connsiteX304" fmla="*/ 426009 w 430758"/>
                <a:gd name="connsiteY304" fmla="*/ 42583 h 142003"/>
                <a:gd name="connsiteX305" fmla="*/ 428826 w 430758"/>
                <a:gd name="connsiteY305" fmla="*/ 42239 h 142003"/>
                <a:gd name="connsiteX306" fmla="*/ 429819 w 430758"/>
                <a:gd name="connsiteY306" fmla="*/ 42638 h 142003"/>
                <a:gd name="connsiteX307" fmla="*/ 430523 w 430758"/>
                <a:gd name="connsiteY307" fmla="*/ 43663 h 142003"/>
                <a:gd name="connsiteX308" fmla="*/ 430758 w 430758"/>
                <a:gd name="connsiteY308" fmla="*/ 44930 h 142003"/>
                <a:gd name="connsiteX309" fmla="*/ 430680 w 430758"/>
                <a:gd name="connsiteY309" fmla="*/ 46291 h 142003"/>
                <a:gd name="connsiteX310" fmla="*/ 430391 w 430758"/>
                <a:gd name="connsiteY310" fmla="*/ 47324 h 142003"/>
                <a:gd name="connsiteX311" fmla="*/ 429734 w 430758"/>
                <a:gd name="connsiteY311" fmla="*/ 48177 h 142003"/>
                <a:gd name="connsiteX312" fmla="*/ 427817 w 430758"/>
                <a:gd name="connsiteY312" fmla="*/ 49475 h 142003"/>
                <a:gd name="connsiteX313" fmla="*/ 422990 w 430758"/>
                <a:gd name="connsiteY313" fmla="*/ 51173 h 142003"/>
                <a:gd name="connsiteX314" fmla="*/ 417709 w 430758"/>
                <a:gd name="connsiteY314" fmla="*/ 52464 h 142003"/>
                <a:gd name="connsiteX315" fmla="*/ 415056 w 430758"/>
                <a:gd name="connsiteY315" fmla="*/ 52378 h 142003"/>
                <a:gd name="connsiteX316" fmla="*/ 411333 w 430758"/>
                <a:gd name="connsiteY316" fmla="*/ 51275 h 142003"/>
                <a:gd name="connsiteX317" fmla="*/ 409979 w 430758"/>
                <a:gd name="connsiteY317" fmla="*/ 51416 h 142003"/>
                <a:gd name="connsiteX318" fmla="*/ 408665 w 430758"/>
                <a:gd name="connsiteY318" fmla="*/ 51924 h 142003"/>
                <a:gd name="connsiteX319" fmla="*/ 407022 w 430758"/>
                <a:gd name="connsiteY319" fmla="*/ 55437 h 142003"/>
                <a:gd name="connsiteX320" fmla="*/ 410065 w 430758"/>
                <a:gd name="connsiteY320" fmla="*/ 58934 h 142003"/>
                <a:gd name="connsiteX321" fmla="*/ 415299 w 430758"/>
                <a:gd name="connsiteY321" fmla="*/ 62572 h 142003"/>
                <a:gd name="connsiteX322" fmla="*/ 416019 w 430758"/>
                <a:gd name="connsiteY322" fmla="*/ 63479 h 142003"/>
                <a:gd name="connsiteX323" fmla="*/ 415831 w 430758"/>
                <a:gd name="connsiteY323" fmla="*/ 64598 h 142003"/>
                <a:gd name="connsiteX324" fmla="*/ 415002 w 430758"/>
                <a:gd name="connsiteY324" fmla="*/ 65263 h 142003"/>
                <a:gd name="connsiteX325" fmla="*/ 413891 w 430758"/>
                <a:gd name="connsiteY325" fmla="*/ 65631 h 142003"/>
                <a:gd name="connsiteX326" fmla="*/ 410949 w 430758"/>
                <a:gd name="connsiteY326" fmla="*/ 66210 h 142003"/>
                <a:gd name="connsiteX327" fmla="*/ 407977 w 430758"/>
                <a:gd name="connsiteY327" fmla="*/ 66640 h 142003"/>
                <a:gd name="connsiteX328" fmla="*/ 405528 w 430758"/>
                <a:gd name="connsiteY328" fmla="*/ 67266 h 142003"/>
                <a:gd name="connsiteX329" fmla="*/ 403126 w 430758"/>
                <a:gd name="connsiteY329" fmla="*/ 68080 h 142003"/>
                <a:gd name="connsiteX330" fmla="*/ 400662 w 430758"/>
                <a:gd name="connsiteY330" fmla="*/ 67798 h 142003"/>
                <a:gd name="connsiteX331" fmla="*/ 397266 w 430758"/>
                <a:gd name="connsiteY331" fmla="*/ 66171 h 142003"/>
                <a:gd name="connsiteX332" fmla="*/ 396288 w 430758"/>
                <a:gd name="connsiteY332" fmla="*/ 66053 h 142003"/>
                <a:gd name="connsiteX333" fmla="*/ 395255 w 430758"/>
                <a:gd name="connsiteY333" fmla="*/ 66891 h 142003"/>
                <a:gd name="connsiteX334" fmla="*/ 394246 w 430758"/>
                <a:gd name="connsiteY334" fmla="*/ 69175 h 142003"/>
                <a:gd name="connsiteX335" fmla="*/ 393636 w 430758"/>
                <a:gd name="connsiteY335" fmla="*/ 69746 h 142003"/>
                <a:gd name="connsiteX336" fmla="*/ 53895 w 430758"/>
                <a:gd name="connsiteY336" fmla="*/ 24370 h 142003"/>
                <a:gd name="connsiteX337" fmla="*/ 57690 w 430758"/>
                <a:gd name="connsiteY337" fmla="*/ 25223 h 142003"/>
                <a:gd name="connsiteX338" fmla="*/ 59145 w 430758"/>
                <a:gd name="connsiteY338" fmla="*/ 25911 h 142003"/>
                <a:gd name="connsiteX339" fmla="*/ 63409 w 430758"/>
                <a:gd name="connsiteY339" fmla="*/ 32702 h 142003"/>
                <a:gd name="connsiteX340" fmla="*/ 69026 w 430758"/>
                <a:gd name="connsiteY340" fmla="*/ 37474 h 142003"/>
                <a:gd name="connsiteX341" fmla="*/ 71412 w 430758"/>
                <a:gd name="connsiteY341" fmla="*/ 39258 h 142003"/>
                <a:gd name="connsiteX342" fmla="*/ 73251 w 430758"/>
                <a:gd name="connsiteY342" fmla="*/ 40103 h 142003"/>
                <a:gd name="connsiteX343" fmla="*/ 75762 w 430758"/>
                <a:gd name="connsiteY343" fmla="*/ 42653 h 142003"/>
                <a:gd name="connsiteX344" fmla="*/ 77953 w 430758"/>
                <a:gd name="connsiteY344" fmla="*/ 45861 h 142003"/>
                <a:gd name="connsiteX345" fmla="*/ 82756 w 430758"/>
                <a:gd name="connsiteY345" fmla="*/ 54882 h 142003"/>
                <a:gd name="connsiteX346" fmla="*/ 83586 w 430758"/>
                <a:gd name="connsiteY346" fmla="*/ 58840 h 142003"/>
                <a:gd name="connsiteX347" fmla="*/ 83914 w 430758"/>
                <a:gd name="connsiteY347" fmla="*/ 64880 h 142003"/>
                <a:gd name="connsiteX348" fmla="*/ 82858 w 430758"/>
                <a:gd name="connsiteY348" fmla="*/ 73986 h 142003"/>
                <a:gd name="connsiteX349" fmla="*/ 81567 w 430758"/>
                <a:gd name="connsiteY349" fmla="*/ 78524 h 142003"/>
                <a:gd name="connsiteX350" fmla="*/ 81818 w 430758"/>
                <a:gd name="connsiteY350" fmla="*/ 80667 h 142003"/>
                <a:gd name="connsiteX351" fmla="*/ 83586 w 430758"/>
                <a:gd name="connsiteY351" fmla="*/ 83953 h 142003"/>
                <a:gd name="connsiteX352" fmla="*/ 83054 w 430758"/>
                <a:gd name="connsiteY352" fmla="*/ 87059 h 142003"/>
                <a:gd name="connsiteX353" fmla="*/ 83398 w 430758"/>
                <a:gd name="connsiteY353" fmla="*/ 89641 h 142003"/>
                <a:gd name="connsiteX354" fmla="*/ 83272 w 430758"/>
                <a:gd name="connsiteY354" fmla="*/ 96792 h 142003"/>
                <a:gd name="connsiteX355" fmla="*/ 84274 w 430758"/>
                <a:gd name="connsiteY355" fmla="*/ 98904 h 142003"/>
                <a:gd name="connsiteX356" fmla="*/ 85416 w 430758"/>
                <a:gd name="connsiteY356" fmla="*/ 100249 h 142003"/>
                <a:gd name="connsiteX357" fmla="*/ 91448 w 430758"/>
                <a:gd name="connsiteY357" fmla="*/ 104490 h 142003"/>
                <a:gd name="connsiteX358" fmla="*/ 91894 w 430758"/>
                <a:gd name="connsiteY358" fmla="*/ 106062 h 142003"/>
                <a:gd name="connsiteX359" fmla="*/ 94867 w 430758"/>
                <a:gd name="connsiteY359" fmla="*/ 111461 h 142003"/>
                <a:gd name="connsiteX360" fmla="*/ 100375 w 430758"/>
                <a:gd name="connsiteY360" fmla="*/ 123211 h 142003"/>
                <a:gd name="connsiteX361" fmla="*/ 101908 w 430758"/>
                <a:gd name="connsiteY361" fmla="*/ 128492 h 142003"/>
                <a:gd name="connsiteX362" fmla="*/ 101736 w 430758"/>
                <a:gd name="connsiteY362" fmla="*/ 129916 h 142003"/>
                <a:gd name="connsiteX363" fmla="*/ 101071 w 430758"/>
                <a:gd name="connsiteY363" fmla="*/ 130503 h 142003"/>
                <a:gd name="connsiteX364" fmla="*/ 99451 w 430758"/>
                <a:gd name="connsiteY364" fmla="*/ 131019 h 142003"/>
                <a:gd name="connsiteX365" fmla="*/ 98098 w 430758"/>
                <a:gd name="connsiteY365" fmla="*/ 129986 h 142003"/>
                <a:gd name="connsiteX366" fmla="*/ 97644 w 430758"/>
                <a:gd name="connsiteY366" fmla="*/ 129251 h 142003"/>
                <a:gd name="connsiteX367" fmla="*/ 97785 w 430758"/>
                <a:gd name="connsiteY367" fmla="*/ 128328 h 142003"/>
                <a:gd name="connsiteX368" fmla="*/ 97253 w 430758"/>
                <a:gd name="connsiteY368" fmla="*/ 127420 h 142003"/>
                <a:gd name="connsiteX369" fmla="*/ 95931 w 430758"/>
                <a:gd name="connsiteY369" fmla="*/ 126341 h 142003"/>
                <a:gd name="connsiteX370" fmla="*/ 95172 w 430758"/>
                <a:gd name="connsiteY370" fmla="*/ 125371 h 142003"/>
                <a:gd name="connsiteX371" fmla="*/ 95383 w 430758"/>
                <a:gd name="connsiteY371" fmla="*/ 126974 h 142003"/>
                <a:gd name="connsiteX372" fmla="*/ 95391 w 430758"/>
                <a:gd name="connsiteY372" fmla="*/ 129055 h 142003"/>
                <a:gd name="connsiteX373" fmla="*/ 93709 w 430758"/>
                <a:gd name="connsiteY373" fmla="*/ 129235 h 142003"/>
                <a:gd name="connsiteX374" fmla="*/ 91558 w 430758"/>
                <a:gd name="connsiteY374" fmla="*/ 128586 h 142003"/>
                <a:gd name="connsiteX375" fmla="*/ 88866 w 430758"/>
                <a:gd name="connsiteY375" fmla="*/ 129173 h 142003"/>
                <a:gd name="connsiteX376" fmla="*/ 85690 w 430758"/>
                <a:gd name="connsiteY376" fmla="*/ 131723 h 142003"/>
                <a:gd name="connsiteX377" fmla="*/ 84164 w 430758"/>
                <a:gd name="connsiteY377" fmla="*/ 131794 h 142003"/>
                <a:gd name="connsiteX378" fmla="*/ 83007 w 430758"/>
                <a:gd name="connsiteY378" fmla="*/ 129603 h 142003"/>
                <a:gd name="connsiteX379" fmla="*/ 82412 w 430758"/>
                <a:gd name="connsiteY379" fmla="*/ 128117 h 142003"/>
                <a:gd name="connsiteX380" fmla="*/ 81466 w 430758"/>
                <a:gd name="connsiteY380" fmla="*/ 127068 h 142003"/>
                <a:gd name="connsiteX381" fmla="*/ 71365 w 430758"/>
                <a:gd name="connsiteY381" fmla="*/ 121693 h 142003"/>
                <a:gd name="connsiteX382" fmla="*/ 67634 w 430758"/>
                <a:gd name="connsiteY382" fmla="*/ 120317 h 142003"/>
                <a:gd name="connsiteX383" fmla="*/ 63706 w 430758"/>
                <a:gd name="connsiteY383" fmla="*/ 116241 h 142003"/>
                <a:gd name="connsiteX384" fmla="*/ 54866 w 430758"/>
                <a:gd name="connsiteY384" fmla="*/ 111742 h 142003"/>
                <a:gd name="connsiteX385" fmla="*/ 49248 w 430758"/>
                <a:gd name="connsiteY385" fmla="*/ 107353 h 142003"/>
                <a:gd name="connsiteX386" fmla="*/ 46862 w 430758"/>
                <a:gd name="connsiteY386" fmla="*/ 104646 h 142003"/>
                <a:gd name="connsiteX387" fmla="*/ 41120 w 430758"/>
                <a:gd name="connsiteY387" fmla="*/ 102244 h 142003"/>
                <a:gd name="connsiteX388" fmla="*/ 38648 w 430758"/>
                <a:gd name="connsiteY388" fmla="*/ 99412 h 142003"/>
                <a:gd name="connsiteX389" fmla="*/ 37427 w 430758"/>
                <a:gd name="connsiteY389" fmla="*/ 98857 h 142003"/>
                <a:gd name="connsiteX390" fmla="*/ 36207 w 430758"/>
                <a:gd name="connsiteY390" fmla="*/ 97848 h 142003"/>
                <a:gd name="connsiteX391" fmla="*/ 37497 w 430758"/>
                <a:gd name="connsiteY391" fmla="*/ 95094 h 142003"/>
                <a:gd name="connsiteX392" fmla="*/ 36966 w 430758"/>
                <a:gd name="connsiteY392" fmla="*/ 92223 h 142003"/>
                <a:gd name="connsiteX393" fmla="*/ 36301 w 430758"/>
                <a:gd name="connsiteY393" fmla="*/ 89797 h 142003"/>
                <a:gd name="connsiteX394" fmla="*/ 32248 w 430758"/>
                <a:gd name="connsiteY394" fmla="*/ 85017 h 142003"/>
                <a:gd name="connsiteX395" fmla="*/ 30261 w 430758"/>
                <a:gd name="connsiteY395" fmla="*/ 81685 h 142003"/>
                <a:gd name="connsiteX396" fmla="*/ 26451 w 430758"/>
                <a:gd name="connsiteY396" fmla="*/ 78359 h 142003"/>
                <a:gd name="connsiteX397" fmla="*/ 24925 w 430758"/>
                <a:gd name="connsiteY397" fmla="*/ 76443 h 142003"/>
                <a:gd name="connsiteX398" fmla="*/ 23470 w 430758"/>
                <a:gd name="connsiteY398" fmla="*/ 74221 h 142003"/>
                <a:gd name="connsiteX399" fmla="*/ 24378 w 430758"/>
                <a:gd name="connsiteY399" fmla="*/ 73439 h 142003"/>
                <a:gd name="connsiteX400" fmla="*/ 25223 w 430758"/>
                <a:gd name="connsiteY400" fmla="*/ 72969 h 142003"/>
                <a:gd name="connsiteX401" fmla="*/ 24448 w 430758"/>
                <a:gd name="connsiteY401" fmla="*/ 71350 h 142003"/>
                <a:gd name="connsiteX402" fmla="*/ 22266 w 430758"/>
                <a:gd name="connsiteY402" fmla="*/ 68541 h 142003"/>
                <a:gd name="connsiteX403" fmla="*/ 21248 w 430758"/>
                <a:gd name="connsiteY403" fmla="*/ 65310 h 142003"/>
                <a:gd name="connsiteX404" fmla="*/ 21248 w 430758"/>
                <a:gd name="connsiteY404" fmla="*/ 59208 h 142003"/>
                <a:gd name="connsiteX405" fmla="*/ 18150 w 430758"/>
                <a:gd name="connsiteY405" fmla="*/ 50626 h 142003"/>
                <a:gd name="connsiteX406" fmla="*/ 15498 w 430758"/>
                <a:gd name="connsiteY406" fmla="*/ 38726 h 142003"/>
                <a:gd name="connsiteX407" fmla="*/ 15975 w 430758"/>
                <a:gd name="connsiteY407" fmla="*/ 34556 h 142003"/>
                <a:gd name="connsiteX408" fmla="*/ 15295 w 430758"/>
                <a:gd name="connsiteY408" fmla="*/ 30034 h 142003"/>
                <a:gd name="connsiteX409" fmla="*/ 13534 w 430758"/>
                <a:gd name="connsiteY409" fmla="*/ 25684 h 142003"/>
                <a:gd name="connsiteX410" fmla="*/ 11234 w 430758"/>
                <a:gd name="connsiteY410" fmla="*/ 22579 h 142003"/>
                <a:gd name="connsiteX411" fmla="*/ 10374 w 430758"/>
                <a:gd name="connsiteY411" fmla="*/ 19997 h 142003"/>
                <a:gd name="connsiteX412" fmla="*/ 10789 w 430758"/>
                <a:gd name="connsiteY412" fmla="*/ 18972 h 142003"/>
                <a:gd name="connsiteX413" fmla="*/ 11297 w 430758"/>
                <a:gd name="connsiteY413" fmla="*/ 15616 h 142003"/>
                <a:gd name="connsiteX414" fmla="*/ 11641 w 430758"/>
                <a:gd name="connsiteY414" fmla="*/ 14951 h 142003"/>
                <a:gd name="connsiteX415" fmla="*/ 12510 w 430758"/>
                <a:gd name="connsiteY415" fmla="*/ 14630 h 142003"/>
                <a:gd name="connsiteX416" fmla="*/ 13495 w 430758"/>
                <a:gd name="connsiteY416" fmla="*/ 14716 h 142003"/>
                <a:gd name="connsiteX417" fmla="*/ 15334 w 430758"/>
                <a:gd name="connsiteY417" fmla="*/ 17634 h 142003"/>
                <a:gd name="connsiteX418" fmla="*/ 20130 w 430758"/>
                <a:gd name="connsiteY418" fmla="*/ 19441 h 142003"/>
                <a:gd name="connsiteX419" fmla="*/ 21577 w 430758"/>
                <a:gd name="connsiteY419" fmla="*/ 19872 h 142003"/>
                <a:gd name="connsiteX420" fmla="*/ 23463 w 430758"/>
                <a:gd name="connsiteY420" fmla="*/ 19152 h 142003"/>
                <a:gd name="connsiteX421" fmla="*/ 24315 w 430758"/>
                <a:gd name="connsiteY421" fmla="*/ 19606 h 142003"/>
                <a:gd name="connsiteX422" fmla="*/ 25176 w 430758"/>
                <a:gd name="connsiteY422" fmla="*/ 20349 h 142003"/>
                <a:gd name="connsiteX423" fmla="*/ 25669 w 430758"/>
                <a:gd name="connsiteY423" fmla="*/ 22430 h 142003"/>
                <a:gd name="connsiteX424" fmla="*/ 26928 w 430758"/>
                <a:gd name="connsiteY424" fmla="*/ 24323 h 142003"/>
                <a:gd name="connsiteX425" fmla="*/ 29447 w 430758"/>
                <a:gd name="connsiteY425" fmla="*/ 24049 h 142003"/>
                <a:gd name="connsiteX426" fmla="*/ 30339 w 430758"/>
                <a:gd name="connsiteY426" fmla="*/ 24323 h 142003"/>
                <a:gd name="connsiteX427" fmla="*/ 30864 w 430758"/>
                <a:gd name="connsiteY427" fmla="*/ 24378 h 142003"/>
                <a:gd name="connsiteX428" fmla="*/ 31356 w 430758"/>
                <a:gd name="connsiteY428" fmla="*/ 26052 h 142003"/>
                <a:gd name="connsiteX429" fmla="*/ 31583 w 430758"/>
                <a:gd name="connsiteY429" fmla="*/ 28962 h 142003"/>
                <a:gd name="connsiteX430" fmla="*/ 31349 w 430758"/>
                <a:gd name="connsiteY430" fmla="*/ 30652 h 142003"/>
                <a:gd name="connsiteX431" fmla="*/ 29534 w 430758"/>
                <a:gd name="connsiteY431" fmla="*/ 33070 h 142003"/>
                <a:gd name="connsiteX432" fmla="*/ 29291 w 430758"/>
                <a:gd name="connsiteY432" fmla="*/ 34713 h 142003"/>
                <a:gd name="connsiteX433" fmla="*/ 30246 w 430758"/>
                <a:gd name="connsiteY433" fmla="*/ 35730 h 142003"/>
                <a:gd name="connsiteX434" fmla="*/ 31481 w 430758"/>
                <a:gd name="connsiteY434" fmla="*/ 36817 h 142003"/>
                <a:gd name="connsiteX435" fmla="*/ 32193 w 430758"/>
                <a:gd name="connsiteY435" fmla="*/ 37654 h 142003"/>
                <a:gd name="connsiteX436" fmla="*/ 32937 w 430758"/>
                <a:gd name="connsiteY436" fmla="*/ 37513 h 142003"/>
                <a:gd name="connsiteX437" fmla="*/ 33876 w 430758"/>
                <a:gd name="connsiteY437" fmla="*/ 36950 h 142003"/>
                <a:gd name="connsiteX438" fmla="*/ 34736 w 430758"/>
                <a:gd name="connsiteY438" fmla="*/ 35526 h 142003"/>
                <a:gd name="connsiteX439" fmla="*/ 35331 w 430758"/>
                <a:gd name="connsiteY439" fmla="*/ 34306 h 142003"/>
                <a:gd name="connsiteX440" fmla="*/ 38562 w 430758"/>
                <a:gd name="connsiteY440" fmla="*/ 32944 h 142003"/>
                <a:gd name="connsiteX441" fmla="*/ 41902 w 430758"/>
                <a:gd name="connsiteY441" fmla="*/ 31716 h 142003"/>
                <a:gd name="connsiteX442" fmla="*/ 42356 w 430758"/>
                <a:gd name="connsiteY442" fmla="*/ 31841 h 142003"/>
                <a:gd name="connsiteX443" fmla="*/ 42896 w 430758"/>
                <a:gd name="connsiteY443" fmla="*/ 32381 h 142003"/>
                <a:gd name="connsiteX444" fmla="*/ 43960 w 430758"/>
                <a:gd name="connsiteY444" fmla="*/ 34165 h 142003"/>
                <a:gd name="connsiteX445" fmla="*/ 44586 w 430758"/>
                <a:gd name="connsiteY445" fmla="*/ 34541 h 142003"/>
                <a:gd name="connsiteX446" fmla="*/ 45486 w 430758"/>
                <a:gd name="connsiteY446" fmla="*/ 34721 h 142003"/>
                <a:gd name="connsiteX447" fmla="*/ 47050 w 430758"/>
                <a:gd name="connsiteY447" fmla="*/ 34533 h 142003"/>
                <a:gd name="connsiteX448" fmla="*/ 48865 w 430758"/>
                <a:gd name="connsiteY448" fmla="*/ 33523 h 142003"/>
                <a:gd name="connsiteX449" fmla="*/ 49819 w 430758"/>
                <a:gd name="connsiteY449" fmla="*/ 31638 h 142003"/>
                <a:gd name="connsiteX450" fmla="*/ 50242 w 430758"/>
                <a:gd name="connsiteY450" fmla="*/ 30152 h 142003"/>
                <a:gd name="connsiteX451" fmla="*/ 52855 w 430758"/>
                <a:gd name="connsiteY451" fmla="*/ 27578 h 142003"/>
                <a:gd name="connsiteX452" fmla="*/ 53144 w 430758"/>
                <a:gd name="connsiteY452" fmla="*/ 25645 h 142003"/>
                <a:gd name="connsiteX453" fmla="*/ 53895 w 430758"/>
                <a:gd name="connsiteY453" fmla="*/ 24370 h 142003"/>
                <a:gd name="connsiteX454" fmla="*/ 4428 w 430758"/>
                <a:gd name="connsiteY454" fmla="*/ 19465 h 142003"/>
                <a:gd name="connsiteX455" fmla="*/ 5977 w 430758"/>
                <a:gd name="connsiteY455" fmla="*/ 21820 h 142003"/>
                <a:gd name="connsiteX456" fmla="*/ 5202 w 430758"/>
                <a:gd name="connsiteY456" fmla="*/ 22868 h 142003"/>
                <a:gd name="connsiteX457" fmla="*/ 4811 w 430758"/>
                <a:gd name="connsiteY457" fmla="*/ 23173 h 142003"/>
                <a:gd name="connsiteX458" fmla="*/ 3880 w 430758"/>
                <a:gd name="connsiteY458" fmla="*/ 22829 h 142003"/>
                <a:gd name="connsiteX459" fmla="*/ 2989 w 430758"/>
                <a:gd name="connsiteY459" fmla="*/ 23729 h 142003"/>
                <a:gd name="connsiteX460" fmla="*/ 2136 w 430758"/>
                <a:gd name="connsiteY460" fmla="*/ 23908 h 142003"/>
                <a:gd name="connsiteX461" fmla="*/ 1283 w 430758"/>
                <a:gd name="connsiteY461" fmla="*/ 22281 h 142003"/>
                <a:gd name="connsiteX462" fmla="*/ 227 w 430758"/>
                <a:gd name="connsiteY462" fmla="*/ 21632 h 142003"/>
                <a:gd name="connsiteX463" fmla="*/ 0 w 430758"/>
                <a:gd name="connsiteY463" fmla="*/ 20505 h 142003"/>
                <a:gd name="connsiteX464" fmla="*/ 1416 w 430758"/>
                <a:gd name="connsiteY464" fmla="*/ 20310 h 142003"/>
                <a:gd name="connsiteX465" fmla="*/ 2261 w 430758"/>
                <a:gd name="connsiteY465" fmla="*/ 20701 h 142003"/>
                <a:gd name="connsiteX466" fmla="*/ 3849 w 430758"/>
                <a:gd name="connsiteY466" fmla="*/ 19918 h 142003"/>
                <a:gd name="connsiteX467" fmla="*/ 4428 w 430758"/>
                <a:gd name="connsiteY467" fmla="*/ 19465 h 142003"/>
                <a:gd name="connsiteX468" fmla="*/ 14105 w 430758"/>
                <a:gd name="connsiteY468" fmla="*/ 45141 h 142003"/>
                <a:gd name="connsiteX469" fmla="*/ 13558 w 430758"/>
                <a:gd name="connsiteY469" fmla="*/ 45751 h 142003"/>
                <a:gd name="connsiteX470" fmla="*/ 11962 w 430758"/>
                <a:gd name="connsiteY470" fmla="*/ 45399 h 142003"/>
                <a:gd name="connsiteX471" fmla="*/ 12244 w 430758"/>
                <a:gd name="connsiteY471" fmla="*/ 41808 h 142003"/>
                <a:gd name="connsiteX472" fmla="*/ 13151 w 430758"/>
                <a:gd name="connsiteY472" fmla="*/ 41347 h 142003"/>
                <a:gd name="connsiteX473" fmla="*/ 14575 w 430758"/>
                <a:gd name="connsiteY473" fmla="*/ 41996 h 142003"/>
                <a:gd name="connsiteX474" fmla="*/ 15201 w 430758"/>
                <a:gd name="connsiteY474" fmla="*/ 42607 h 142003"/>
                <a:gd name="connsiteX475" fmla="*/ 14105 w 430758"/>
                <a:gd name="connsiteY475" fmla="*/ 45141 h 142003"/>
                <a:gd name="connsiteX476" fmla="*/ 400442 w 430758"/>
                <a:gd name="connsiteY476" fmla="*/ 69402 h 142003"/>
                <a:gd name="connsiteX477" fmla="*/ 397384 w 430758"/>
                <a:gd name="connsiteY477" fmla="*/ 69824 h 142003"/>
                <a:gd name="connsiteX478" fmla="*/ 395263 w 430758"/>
                <a:gd name="connsiteY478" fmla="*/ 69777 h 142003"/>
                <a:gd name="connsiteX479" fmla="*/ 395655 w 430758"/>
                <a:gd name="connsiteY479" fmla="*/ 69011 h 142003"/>
                <a:gd name="connsiteX480" fmla="*/ 395553 w 430758"/>
                <a:gd name="connsiteY480" fmla="*/ 68001 h 142003"/>
                <a:gd name="connsiteX481" fmla="*/ 396562 w 430758"/>
                <a:gd name="connsiteY481" fmla="*/ 67735 h 142003"/>
                <a:gd name="connsiteX482" fmla="*/ 397728 w 430758"/>
                <a:gd name="connsiteY482" fmla="*/ 67954 h 142003"/>
                <a:gd name="connsiteX483" fmla="*/ 400442 w 430758"/>
                <a:gd name="connsiteY483" fmla="*/ 69402 h 142003"/>
                <a:gd name="connsiteX484" fmla="*/ 36715 w 430758"/>
                <a:gd name="connsiteY484" fmla="*/ 95571 h 142003"/>
                <a:gd name="connsiteX485" fmla="*/ 35605 w 430758"/>
                <a:gd name="connsiteY485" fmla="*/ 95970 h 142003"/>
                <a:gd name="connsiteX486" fmla="*/ 35542 w 430758"/>
                <a:gd name="connsiteY486" fmla="*/ 95399 h 142003"/>
                <a:gd name="connsiteX487" fmla="*/ 35737 w 430758"/>
                <a:gd name="connsiteY487" fmla="*/ 94601 h 142003"/>
                <a:gd name="connsiteX488" fmla="*/ 36551 w 430758"/>
                <a:gd name="connsiteY488" fmla="*/ 93842 h 142003"/>
                <a:gd name="connsiteX489" fmla="*/ 36926 w 430758"/>
                <a:gd name="connsiteY489" fmla="*/ 94273 h 142003"/>
                <a:gd name="connsiteX490" fmla="*/ 36715 w 430758"/>
                <a:gd name="connsiteY490" fmla="*/ 95571 h 142003"/>
                <a:gd name="connsiteX491" fmla="*/ 100453 w 430758"/>
                <a:gd name="connsiteY491" fmla="*/ 101181 h 142003"/>
                <a:gd name="connsiteX492" fmla="*/ 99389 w 430758"/>
                <a:gd name="connsiteY492" fmla="*/ 101407 h 142003"/>
                <a:gd name="connsiteX493" fmla="*/ 98810 w 430758"/>
                <a:gd name="connsiteY493" fmla="*/ 101259 h 142003"/>
                <a:gd name="connsiteX494" fmla="*/ 98419 w 430758"/>
                <a:gd name="connsiteY494" fmla="*/ 100406 h 142003"/>
                <a:gd name="connsiteX495" fmla="*/ 99310 w 430758"/>
                <a:gd name="connsiteY495" fmla="*/ 98450 h 142003"/>
                <a:gd name="connsiteX496" fmla="*/ 99639 w 430758"/>
                <a:gd name="connsiteY496" fmla="*/ 98121 h 142003"/>
                <a:gd name="connsiteX497" fmla="*/ 100484 w 430758"/>
                <a:gd name="connsiteY497" fmla="*/ 100249 h 142003"/>
                <a:gd name="connsiteX498" fmla="*/ 100453 w 430758"/>
                <a:gd name="connsiteY498" fmla="*/ 101181 h 142003"/>
                <a:gd name="connsiteX499" fmla="*/ 257837 w 430758"/>
                <a:gd name="connsiteY499" fmla="*/ 108089 h 142003"/>
                <a:gd name="connsiteX500" fmla="*/ 257164 w 430758"/>
                <a:gd name="connsiteY500" fmla="*/ 108378 h 142003"/>
                <a:gd name="connsiteX501" fmla="*/ 256123 w 430758"/>
                <a:gd name="connsiteY501" fmla="*/ 107604 h 142003"/>
                <a:gd name="connsiteX502" fmla="*/ 255881 w 430758"/>
                <a:gd name="connsiteY502" fmla="*/ 100977 h 142003"/>
                <a:gd name="connsiteX503" fmla="*/ 256609 w 430758"/>
                <a:gd name="connsiteY503" fmla="*/ 100382 h 142003"/>
                <a:gd name="connsiteX504" fmla="*/ 257086 w 430758"/>
                <a:gd name="connsiteY504" fmla="*/ 100469 h 142003"/>
                <a:gd name="connsiteX505" fmla="*/ 257595 w 430758"/>
                <a:gd name="connsiteY505" fmla="*/ 101673 h 142003"/>
                <a:gd name="connsiteX506" fmla="*/ 257547 w 430758"/>
                <a:gd name="connsiteY506" fmla="*/ 104576 h 142003"/>
                <a:gd name="connsiteX507" fmla="*/ 257641 w 430758"/>
                <a:gd name="connsiteY507" fmla="*/ 107142 h 142003"/>
                <a:gd name="connsiteX508" fmla="*/ 257837 w 430758"/>
                <a:gd name="connsiteY508" fmla="*/ 108089 h 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</a:cxnLst>
              <a:rect l="l" t="t" r="r" b="b"/>
              <a:pathLst>
                <a:path w="430758" h="142003">
                  <a:moveTo>
                    <a:pt x="384130" y="4037"/>
                  </a:moveTo>
                  <a:lnTo>
                    <a:pt x="382793" y="5195"/>
                  </a:lnTo>
                  <a:lnTo>
                    <a:pt x="382339" y="3794"/>
                  </a:lnTo>
                  <a:lnTo>
                    <a:pt x="382433" y="1995"/>
                  </a:lnTo>
                  <a:lnTo>
                    <a:pt x="384240" y="321"/>
                  </a:lnTo>
                  <a:lnTo>
                    <a:pt x="386814" y="0"/>
                  </a:lnTo>
                  <a:lnTo>
                    <a:pt x="387182" y="1338"/>
                  </a:lnTo>
                  <a:lnTo>
                    <a:pt x="386877" y="2871"/>
                  </a:lnTo>
                  <a:lnTo>
                    <a:pt x="386274" y="3662"/>
                  </a:lnTo>
                  <a:lnTo>
                    <a:pt x="384130" y="4037"/>
                  </a:lnTo>
                  <a:close/>
                  <a:moveTo>
                    <a:pt x="393636" y="69746"/>
                  </a:moveTo>
                  <a:lnTo>
                    <a:pt x="392822" y="69730"/>
                  </a:lnTo>
                  <a:lnTo>
                    <a:pt x="390929" y="69261"/>
                  </a:lnTo>
                  <a:lnTo>
                    <a:pt x="387127" y="66937"/>
                  </a:lnTo>
                  <a:lnTo>
                    <a:pt x="383239" y="66116"/>
                  </a:lnTo>
                  <a:lnTo>
                    <a:pt x="377590" y="66046"/>
                  </a:lnTo>
                  <a:lnTo>
                    <a:pt x="374398" y="65717"/>
                  </a:lnTo>
                  <a:lnTo>
                    <a:pt x="373100" y="66061"/>
                  </a:lnTo>
                  <a:lnTo>
                    <a:pt x="372004" y="66077"/>
                  </a:lnTo>
                  <a:lnTo>
                    <a:pt x="371214" y="65607"/>
                  </a:lnTo>
                  <a:lnTo>
                    <a:pt x="370377" y="65373"/>
                  </a:lnTo>
                  <a:lnTo>
                    <a:pt x="368171" y="66742"/>
                  </a:lnTo>
                  <a:lnTo>
                    <a:pt x="367146" y="66327"/>
                  </a:lnTo>
                  <a:lnTo>
                    <a:pt x="366106" y="65748"/>
                  </a:lnTo>
                  <a:lnTo>
                    <a:pt x="364259" y="65560"/>
                  </a:lnTo>
                  <a:lnTo>
                    <a:pt x="362021" y="65725"/>
                  </a:lnTo>
                  <a:lnTo>
                    <a:pt x="359549" y="67133"/>
                  </a:lnTo>
                  <a:lnTo>
                    <a:pt x="356796" y="65866"/>
                  </a:lnTo>
                  <a:lnTo>
                    <a:pt x="356013" y="65881"/>
                  </a:lnTo>
                  <a:lnTo>
                    <a:pt x="355489" y="66210"/>
                  </a:lnTo>
                  <a:lnTo>
                    <a:pt x="354300" y="67947"/>
                  </a:lnTo>
                  <a:lnTo>
                    <a:pt x="352023" y="69269"/>
                  </a:lnTo>
                  <a:lnTo>
                    <a:pt x="350897" y="71702"/>
                  </a:lnTo>
                  <a:lnTo>
                    <a:pt x="350200" y="74033"/>
                  </a:lnTo>
                  <a:lnTo>
                    <a:pt x="349598" y="74839"/>
                  </a:lnTo>
                  <a:lnTo>
                    <a:pt x="349434" y="79337"/>
                  </a:lnTo>
                  <a:lnTo>
                    <a:pt x="349074" y="81512"/>
                  </a:lnTo>
                  <a:lnTo>
                    <a:pt x="349645" y="84384"/>
                  </a:lnTo>
                  <a:lnTo>
                    <a:pt x="349543" y="85620"/>
                  </a:lnTo>
                  <a:lnTo>
                    <a:pt x="348534" y="87458"/>
                  </a:lnTo>
                  <a:lnTo>
                    <a:pt x="348401" y="87881"/>
                  </a:lnTo>
                  <a:lnTo>
                    <a:pt x="347869" y="90799"/>
                  </a:lnTo>
                  <a:lnTo>
                    <a:pt x="348073" y="91581"/>
                  </a:lnTo>
                  <a:lnTo>
                    <a:pt x="347939" y="92559"/>
                  </a:lnTo>
                  <a:lnTo>
                    <a:pt x="347087" y="94609"/>
                  </a:lnTo>
                  <a:lnTo>
                    <a:pt x="345545" y="95172"/>
                  </a:lnTo>
                  <a:lnTo>
                    <a:pt x="343926" y="95493"/>
                  </a:lnTo>
                  <a:lnTo>
                    <a:pt x="342534" y="94797"/>
                  </a:lnTo>
                  <a:lnTo>
                    <a:pt x="341282" y="95923"/>
                  </a:lnTo>
                  <a:lnTo>
                    <a:pt x="339693" y="97660"/>
                  </a:lnTo>
                  <a:lnTo>
                    <a:pt x="339005" y="98833"/>
                  </a:lnTo>
                  <a:lnTo>
                    <a:pt x="339013" y="99921"/>
                  </a:lnTo>
                  <a:lnTo>
                    <a:pt x="339177" y="100648"/>
                  </a:lnTo>
                  <a:lnTo>
                    <a:pt x="338849" y="101400"/>
                  </a:lnTo>
                  <a:lnTo>
                    <a:pt x="338810" y="102198"/>
                  </a:lnTo>
                  <a:lnTo>
                    <a:pt x="338888" y="103348"/>
                  </a:lnTo>
                  <a:lnTo>
                    <a:pt x="339967" y="103825"/>
                  </a:lnTo>
                  <a:lnTo>
                    <a:pt x="341094" y="104818"/>
                  </a:lnTo>
                  <a:lnTo>
                    <a:pt x="341055" y="105773"/>
                  </a:lnTo>
                  <a:lnTo>
                    <a:pt x="340437" y="106430"/>
                  </a:lnTo>
                  <a:lnTo>
                    <a:pt x="339021" y="107447"/>
                  </a:lnTo>
                  <a:lnTo>
                    <a:pt x="336439" y="109528"/>
                  </a:lnTo>
                  <a:lnTo>
                    <a:pt x="333529" y="111304"/>
                  </a:lnTo>
                  <a:lnTo>
                    <a:pt x="332426" y="111719"/>
                  </a:lnTo>
                  <a:lnTo>
                    <a:pt x="332027" y="112540"/>
                  </a:lnTo>
                  <a:lnTo>
                    <a:pt x="331823" y="113643"/>
                  </a:lnTo>
                  <a:lnTo>
                    <a:pt x="332464" y="116061"/>
                  </a:lnTo>
                  <a:lnTo>
                    <a:pt x="333075" y="116773"/>
                  </a:lnTo>
                  <a:lnTo>
                    <a:pt x="333396" y="117618"/>
                  </a:lnTo>
                  <a:lnTo>
                    <a:pt x="333004" y="118627"/>
                  </a:lnTo>
                  <a:lnTo>
                    <a:pt x="332723" y="119495"/>
                  </a:lnTo>
                  <a:lnTo>
                    <a:pt x="331651" y="120043"/>
                  </a:lnTo>
                  <a:lnTo>
                    <a:pt x="330603" y="120442"/>
                  </a:lnTo>
                  <a:lnTo>
                    <a:pt x="330219" y="121130"/>
                  </a:lnTo>
                  <a:lnTo>
                    <a:pt x="329672" y="124025"/>
                  </a:lnTo>
                  <a:lnTo>
                    <a:pt x="329038" y="125535"/>
                  </a:lnTo>
                  <a:lnTo>
                    <a:pt x="327614" y="127780"/>
                  </a:lnTo>
                  <a:lnTo>
                    <a:pt x="327137" y="128805"/>
                  </a:lnTo>
                  <a:lnTo>
                    <a:pt x="326402" y="129134"/>
                  </a:lnTo>
                  <a:lnTo>
                    <a:pt x="323648" y="128085"/>
                  </a:lnTo>
                  <a:lnTo>
                    <a:pt x="321183" y="128719"/>
                  </a:lnTo>
                  <a:lnTo>
                    <a:pt x="317913" y="129126"/>
                  </a:lnTo>
                  <a:lnTo>
                    <a:pt x="315143" y="129063"/>
                  </a:lnTo>
                  <a:lnTo>
                    <a:pt x="313008" y="129525"/>
                  </a:lnTo>
                  <a:lnTo>
                    <a:pt x="311537" y="130706"/>
                  </a:lnTo>
                  <a:lnTo>
                    <a:pt x="309894" y="132201"/>
                  </a:lnTo>
                  <a:lnTo>
                    <a:pt x="308165" y="133311"/>
                  </a:lnTo>
                  <a:lnTo>
                    <a:pt x="306859" y="133851"/>
                  </a:lnTo>
                  <a:lnTo>
                    <a:pt x="304465" y="132271"/>
                  </a:lnTo>
                  <a:lnTo>
                    <a:pt x="303252" y="132412"/>
                  </a:lnTo>
                  <a:lnTo>
                    <a:pt x="301077" y="131864"/>
                  </a:lnTo>
                  <a:lnTo>
                    <a:pt x="295968" y="130096"/>
                  </a:lnTo>
                  <a:lnTo>
                    <a:pt x="294709" y="129580"/>
                  </a:lnTo>
                  <a:lnTo>
                    <a:pt x="293347" y="129533"/>
                  </a:lnTo>
                  <a:lnTo>
                    <a:pt x="292940" y="129024"/>
                  </a:lnTo>
                  <a:lnTo>
                    <a:pt x="293152" y="128171"/>
                  </a:lnTo>
                  <a:lnTo>
                    <a:pt x="292940" y="127045"/>
                  </a:lnTo>
                  <a:lnTo>
                    <a:pt x="291947" y="126622"/>
                  </a:lnTo>
                  <a:lnTo>
                    <a:pt x="281690" y="126794"/>
                  </a:lnTo>
                  <a:lnTo>
                    <a:pt x="278733" y="127764"/>
                  </a:lnTo>
                  <a:lnTo>
                    <a:pt x="276738" y="128531"/>
                  </a:lnTo>
                  <a:lnTo>
                    <a:pt x="275314" y="129415"/>
                  </a:lnTo>
                  <a:lnTo>
                    <a:pt x="274907" y="131614"/>
                  </a:lnTo>
                  <a:lnTo>
                    <a:pt x="274055" y="133679"/>
                  </a:lnTo>
                  <a:lnTo>
                    <a:pt x="272952" y="135870"/>
                  </a:lnTo>
                  <a:lnTo>
                    <a:pt x="269541" y="136527"/>
                  </a:lnTo>
                  <a:lnTo>
                    <a:pt x="267037" y="138741"/>
                  </a:lnTo>
                  <a:lnTo>
                    <a:pt x="266177" y="139007"/>
                  </a:lnTo>
                  <a:lnTo>
                    <a:pt x="264455" y="138686"/>
                  </a:lnTo>
                  <a:lnTo>
                    <a:pt x="262609" y="138506"/>
                  </a:lnTo>
                  <a:lnTo>
                    <a:pt x="261279" y="139124"/>
                  </a:lnTo>
                  <a:lnTo>
                    <a:pt x="259879" y="139093"/>
                  </a:lnTo>
                  <a:lnTo>
                    <a:pt x="255568" y="138060"/>
                  </a:lnTo>
                  <a:lnTo>
                    <a:pt x="251492" y="137896"/>
                  </a:lnTo>
                  <a:lnTo>
                    <a:pt x="249184" y="138420"/>
                  </a:lnTo>
                  <a:lnTo>
                    <a:pt x="247909" y="138616"/>
                  </a:lnTo>
                  <a:lnTo>
                    <a:pt x="240813" y="141651"/>
                  </a:lnTo>
                  <a:lnTo>
                    <a:pt x="238411" y="142003"/>
                  </a:lnTo>
                  <a:lnTo>
                    <a:pt x="237441" y="141565"/>
                  </a:lnTo>
                  <a:lnTo>
                    <a:pt x="236072" y="140321"/>
                  </a:lnTo>
                  <a:lnTo>
                    <a:pt x="234234" y="139077"/>
                  </a:lnTo>
                  <a:lnTo>
                    <a:pt x="229829" y="134845"/>
                  </a:lnTo>
                  <a:lnTo>
                    <a:pt x="228202" y="133851"/>
                  </a:lnTo>
                  <a:lnTo>
                    <a:pt x="227122" y="132834"/>
                  </a:lnTo>
                  <a:lnTo>
                    <a:pt x="226097" y="131622"/>
                  </a:lnTo>
                  <a:lnTo>
                    <a:pt x="224634" y="130315"/>
                  </a:lnTo>
                  <a:lnTo>
                    <a:pt x="223304" y="129415"/>
                  </a:lnTo>
                  <a:lnTo>
                    <a:pt x="221505" y="127585"/>
                  </a:lnTo>
                  <a:lnTo>
                    <a:pt x="219713" y="125582"/>
                  </a:lnTo>
                  <a:lnTo>
                    <a:pt x="219306" y="122054"/>
                  </a:lnTo>
                  <a:lnTo>
                    <a:pt x="217882" y="121404"/>
                  </a:lnTo>
                  <a:lnTo>
                    <a:pt x="217398" y="120481"/>
                  </a:lnTo>
                  <a:lnTo>
                    <a:pt x="217179" y="119440"/>
                  </a:lnTo>
                  <a:lnTo>
                    <a:pt x="219158" y="116577"/>
                  </a:lnTo>
                  <a:lnTo>
                    <a:pt x="220598" y="119605"/>
                  </a:lnTo>
                  <a:lnTo>
                    <a:pt x="221145" y="120277"/>
                  </a:lnTo>
                  <a:lnTo>
                    <a:pt x="224337" y="122319"/>
                  </a:lnTo>
                  <a:lnTo>
                    <a:pt x="226966" y="123337"/>
                  </a:lnTo>
                  <a:lnTo>
                    <a:pt x="229806" y="123751"/>
                  </a:lnTo>
                  <a:lnTo>
                    <a:pt x="232700" y="123837"/>
                  </a:lnTo>
                  <a:lnTo>
                    <a:pt x="233843" y="123696"/>
                  </a:lnTo>
                  <a:lnTo>
                    <a:pt x="234969" y="123290"/>
                  </a:lnTo>
                  <a:lnTo>
                    <a:pt x="236072" y="123728"/>
                  </a:lnTo>
                  <a:lnTo>
                    <a:pt x="242120" y="127037"/>
                  </a:lnTo>
                  <a:lnTo>
                    <a:pt x="244467" y="127631"/>
                  </a:lnTo>
                  <a:lnTo>
                    <a:pt x="246947" y="127381"/>
                  </a:lnTo>
                  <a:lnTo>
                    <a:pt x="247932" y="127710"/>
                  </a:lnTo>
                  <a:lnTo>
                    <a:pt x="251414" y="130253"/>
                  </a:lnTo>
                  <a:lnTo>
                    <a:pt x="252438" y="130558"/>
                  </a:lnTo>
                  <a:lnTo>
                    <a:pt x="254152" y="130362"/>
                  </a:lnTo>
                  <a:lnTo>
                    <a:pt x="251969" y="129204"/>
                  </a:lnTo>
                  <a:lnTo>
                    <a:pt x="250530" y="128383"/>
                  </a:lnTo>
                  <a:lnTo>
                    <a:pt x="249880" y="126834"/>
                  </a:lnTo>
                  <a:lnTo>
                    <a:pt x="250280" y="125183"/>
                  </a:lnTo>
                  <a:lnTo>
                    <a:pt x="251672" y="124080"/>
                  </a:lnTo>
                  <a:lnTo>
                    <a:pt x="252642" y="122883"/>
                  </a:lnTo>
                  <a:lnTo>
                    <a:pt x="252986" y="119315"/>
                  </a:lnTo>
                  <a:lnTo>
                    <a:pt x="253605" y="117508"/>
                  </a:lnTo>
                  <a:lnTo>
                    <a:pt x="254763" y="115795"/>
                  </a:lnTo>
                  <a:lnTo>
                    <a:pt x="255145" y="114136"/>
                  </a:lnTo>
                  <a:lnTo>
                    <a:pt x="253839" y="112869"/>
                  </a:lnTo>
                  <a:lnTo>
                    <a:pt x="253550" y="110694"/>
                  </a:lnTo>
                  <a:lnTo>
                    <a:pt x="253831" y="108894"/>
                  </a:lnTo>
                  <a:lnTo>
                    <a:pt x="254574" y="107666"/>
                  </a:lnTo>
                  <a:lnTo>
                    <a:pt x="255748" y="108480"/>
                  </a:lnTo>
                  <a:lnTo>
                    <a:pt x="256969" y="109231"/>
                  </a:lnTo>
                  <a:lnTo>
                    <a:pt x="258166" y="109153"/>
                  </a:lnTo>
                  <a:lnTo>
                    <a:pt x="258995" y="108855"/>
                  </a:lnTo>
                  <a:lnTo>
                    <a:pt x="259144" y="107924"/>
                  </a:lnTo>
                  <a:lnTo>
                    <a:pt x="258924" y="106305"/>
                  </a:lnTo>
                  <a:lnTo>
                    <a:pt x="258987" y="103332"/>
                  </a:lnTo>
                  <a:lnTo>
                    <a:pt x="260504" y="100954"/>
                  </a:lnTo>
                  <a:lnTo>
                    <a:pt x="262938" y="99319"/>
                  </a:lnTo>
                  <a:lnTo>
                    <a:pt x="265230" y="98536"/>
                  </a:lnTo>
                  <a:lnTo>
                    <a:pt x="273820" y="97206"/>
                  </a:lnTo>
                  <a:lnTo>
                    <a:pt x="287402" y="93803"/>
                  </a:lnTo>
                  <a:lnTo>
                    <a:pt x="291423" y="92489"/>
                  </a:lnTo>
                  <a:lnTo>
                    <a:pt x="292902" y="91808"/>
                  </a:lnTo>
                  <a:lnTo>
                    <a:pt x="294146" y="90861"/>
                  </a:lnTo>
                  <a:lnTo>
                    <a:pt x="296250" y="87842"/>
                  </a:lnTo>
                  <a:lnTo>
                    <a:pt x="300201" y="83077"/>
                  </a:lnTo>
                  <a:lnTo>
                    <a:pt x="302970" y="79165"/>
                  </a:lnTo>
                  <a:lnTo>
                    <a:pt x="308806" y="73462"/>
                  </a:lnTo>
                  <a:lnTo>
                    <a:pt x="313462" y="68174"/>
                  </a:lnTo>
                  <a:lnTo>
                    <a:pt x="314087" y="67180"/>
                  </a:lnTo>
                  <a:lnTo>
                    <a:pt x="314862" y="64293"/>
                  </a:lnTo>
                  <a:lnTo>
                    <a:pt x="314925" y="62932"/>
                  </a:lnTo>
                  <a:lnTo>
                    <a:pt x="314784" y="61555"/>
                  </a:lnTo>
                  <a:lnTo>
                    <a:pt x="315402" y="60913"/>
                  </a:lnTo>
                  <a:lnTo>
                    <a:pt x="316309" y="60530"/>
                  </a:lnTo>
                  <a:lnTo>
                    <a:pt x="316528" y="60530"/>
                  </a:lnTo>
                  <a:lnTo>
                    <a:pt x="317217" y="61132"/>
                  </a:lnTo>
                  <a:lnTo>
                    <a:pt x="318836" y="61969"/>
                  </a:lnTo>
                  <a:lnTo>
                    <a:pt x="320041" y="63049"/>
                  </a:lnTo>
                  <a:lnTo>
                    <a:pt x="320855" y="64442"/>
                  </a:lnTo>
                  <a:lnTo>
                    <a:pt x="321434" y="65740"/>
                  </a:lnTo>
                  <a:lnTo>
                    <a:pt x="321480" y="66851"/>
                  </a:lnTo>
                  <a:lnTo>
                    <a:pt x="322216" y="67759"/>
                  </a:lnTo>
                  <a:lnTo>
                    <a:pt x="324273" y="67915"/>
                  </a:lnTo>
                  <a:lnTo>
                    <a:pt x="324938" y="69057"/>
                  </a:lnTo>
                  <a:lnTo>
                    <a:pt x="326370" y="71021"/>
                  </a:lnTo>
                  <a:lnTo>
                    <a:pt x="327685" y="72437"/>
                  </a:lnTo>
                  <a:lnTo>
                    <a:pt x="328490" y="72985"/>
                  </a:lnTo>
                  <a:lnTo>
                    <a:pt x="329492" y="72688"/>
                  </a:lnTo>
                  <a:lnTo>
                    <a:pt x="331049" y="71397"/>
                  </a:lnTo>
                  <a:lnTo>
                    <a:pt x="332175" y="69816"/>
                  </a:lnTo>
                  <a:lnTo>
                    <a:pt x="332934" y="67681"/>
                  </a:lnTo>
                  <a:lnTo>
                    <a:pt x="332339" y="67368"/>
                  </a:lnTo>
                  <a:lnTo>
                    <a:pt x="333388" y="65756"/>
                  </a:lnTo>
                  <a:lnTo>
                    <a:pt x="333583" y="64911"/>
                  </a:lnTo>
                  <a:lnTo>
                    <a:pt x="333099" y="64137"/>
                  </a:lnTo>
                  <a:lnTo>
                    <a:pt x="332480" y="63362"/>
                  </a:lnTo>
                  <a:lnTo>
                    <a:pt x="332246" y="61414"/>
                  </a:lnTo>
                  <a:lnTo>
                    <a:pt x="331816" y="58934"/>
                  </a:lnTo>
                  <a:lnTo>
                    <a:pt x="331526" y="57807"/>
                  </a:lnTo>
                  <a:lnTo>
                    <a:pt x="332347" y="57002"/>
                  </a:lnTo>
                  <a:lnTo>
                    <a:pt x="334115" y="55977"/>
                  </a:lnTo>
                  <a:lnTo>
                    <a:pt x="335883" y="54787"/>
                  </a:lnTo>
                  <a:lnTo>
                    <a:pt x="337675" y="53833"/>
                  </a:lnTo>
                  <a:lnTo>
                    <a:pt x="337722" y="55554"/>
                  </a:lnTo>
                  <a:lnTo>
                    <a:pt x="337675" y="58394"/>
                  </a:lnTo>
                  <a:lnTo>
                    <a:pt x="338215" y="60772"/>
                  </a:lnTo>
                  <a:lnTo>
                    <a:pt x="339436" y="64981"/>
                  </a:lnTo>
                  <a:lnTo>
                    <a:pt x="340828" y="65553"/>
                  </a:lnTo>
                  <a:lnTo>
                    <a:pt x="342502" y="65928"/>
                  </a:lnTo>
                  <a:lnTo>
                    <a:pt x="343472" y="65811"/>
                  </a:lnTo>
                  <a:lnTo>
                    <a:pt x="344098" y="65529"/>
                  </a:lnTo>
                  <a:lnTo>
                    <a:pt x="344263" y="65193"/>
                  </a:lnTo>
                  <a:lnTo>
                    <a:pt x="343222" y="63542"/>
                  </a:lnTo>
                  <a:lnTo>
                    <a:pt x="342948" y="59654"/>
                  </a:lnTo>
                  <a:lnTo>
                    <a:pt x="342095" y="57103"/>
                  </a:lnTo>
                  <a:lnTo>
                    <a:pt x="340789" y="54561"/>
                  </a:lnTo>
                  <a:lnTo>
                    <a:pt x="340171" y="53841"/>
                  </a:lnTo>
                  <a:lnTo>
                    <a:pt x="345326" y="53121"/>
                  </a:lnTo>
                  <a:lnTo>
                    <a:pt x="346476" y="52323"/>
                  </a:lnTo>
                  <a:lnTo>
                    <a:pt x="348503" y="50578"/>
                  </a:lnTo>
                  <a:lnTo>
                    <a:pt x="349269" y="49601"/>
                  </a:lnTo>
                  <a:lnTo>
                    <a:pt x="349872" y="47394"/>
                  </a:lnTo>
                  <a:lnTo>
                    <a:pt x="347345" y="46088"/>
                  </a:lnTo>
                  <a:lnTo>
                    <a:pt x="346351" y="44414"/>
                  </a:lnTo>
                  <a:lnTo>
                    <a:pt x="346289" y="42607"/>
                  </a:lnTo>
                  <a:lnTo>
                    <a:pt x="349308" y="39242"/>
                  </a:lnTo>
                  <a:lnTo>
                    <a:pt x="350357" y="38436"/>
                  </a:lnTo>
                  <a:lnTo>
                    <a:pt x="350811" y="39634"/>
                  </a:lnTo>
                  <a:lnTo>
                    <a:pt x="352140" y="39939"/>
                  </a:lnTo>
                  <a:lnTo>
                    <a:pt x="353361" y="39986"/>
                  </a:lnTo>
                  <a:lnTo>
                    <a:pt x="354589" y="39915"/>
                  </a:lnTo>
                  <a:lnTo>
                    <a:pt x="356357" y="38218"/>
                  </a:lnTo>
                  <a:lnTo>
                    <a:pt x="357265" y="35777"/>
                  </a:lnTo>
                  <a:lnTo>
                    <a:pt x="360363" y="32327"/>
                  </a:lnTo>
                  <a:lnTo>
                    <a:pt x="361466" y="29682"/>
                  </a:lnTo>
                  <a:lnTo>
                    <a:pt x="362092" y="26913"/>
                  </a:lnTo>
                  <a:lnTo>
                    <a:pt x="369916" y="18307"/>
                  </a:lnTo>
                  <a:lnTo>
                    <a:pt x="370870" y="16969"/>
                  </a:lnTo>
                  <a:lnTo>
                    <a:pt x="375517" y="8309"/>
                  </a:lnTo>
                  <a:lnTo>
                    <a:pt x="376096" y="8019"/>
                  </a:lnTo>
                  <a:lnTo>
                    <a:pt x="377340" y="8856"/>
                  </a:lnTo>
                  <a:lnTo>
                    <a:pt x="377708" y="11610"/>
                  </a:lnTo>
                  <a:lnTo>
                    <a:pt x="377543" y="12807"/>
                  </a:lnTo>
                  <a:lnTo>
                    <a:pt x="376784" y="14591"/>
                  </a:lnTo>
                  <a:lnTo>
                    <a:pt x="376354" y="16453"/>
                  </a:lnTo>
                  <a:lnTo>
                    <a:pt x="376886" y="16414"/>
                  </a:lnTo>
                  <a:lnTo>
                    <a:pt x="379100" y="15279"/>
                  </a:lnTo>
                  <a:lnTo>
                    <a:pt x="381408" y="12252"/>
                  </a:lnTo>
                  <a:lnTo>
                    <a:pt x="382715" y="9631"/>
                  </a:lnTo>
                  <a:lnTo>
                    <a:pt x="383825" y="8488"/>
                  </a:lnTo>
                  <a:lnTo>
                    <a:pt x="386055" y="9130"/>
                  </a:lnTo>
                  <a:lnTo>
                    <a:pt x="386548" y="9584"/>
                  </a:lnTo>
                  <a:lnTo>
                    <a:pt x="386391" y="11469"/>
                  </a:lnTo>
                  <a:lnTo>
                    <a:pt x="386603" y="12565"/>
                  </a:lnTo>
                  <a:lnTo>
                    <a:pt x="387456" y="14904"/>
                  </a:lnTo>
                  <a:lnTo>
                    <a:pt x="389349" y="16328"/>
                  </a:lnTo>
                  <a:lnTo>
                    <a:pt x="391962" y="17220"/>
                  </a:lnTo>
                  <a:lnTo>
                    <a:pt x="394387" y="18518"/>
                  </a:lnTo>
                  <a:lnTo>
                    <a:pt x="395185" y="19371"/>
                  </a:lnTo>
                  <a:lnTo>
                    <a:pt x="395701" y="20396"/>
                  </a:lnTo>
                  <a:lnTo>
                    <a:pt x="396233" y="22078"/>
                  </a:lnTo>
                  <a:lnTo>
                    <a:pt x="396272" y="23783"/>
                  </a:lnTo>
                  <a:lnTo>
                    <a:pt x="394520" y="25450"/>
                  </a:lnTo>
                  <a:lnTo>
                    <a:pt x="395263" y="28149"/>
                  </a:lnTo>
                  <a:lnTo>
                    <a:pt x="395146" y="29721"/>
                  </a:lnTo>
                  <a:lnTo>
                    <a:pt x="394551" y="31067"/>
                  </a:lnTo>
                  <a:lnTo>
                    <a:pt x="392001" y="32295"/>
                  </a:lnTo>
                  <a:lnTo>
                    <a:pt x="398956" y="31075"/>
                  </a:lnTo>
                  <a:lnTo>
                    <a:pt x="400669" y="30378"/>
                  </a:lnTo>
                  <a:lnTo>
                    <a:pt x="403048" y="28603"/>
                  </a:lnTo>
                  <a:lnTo>
                    <a:pt x="404315" y="30136"/>
                  </a:lnTo>
                  <a:lnTo>
                    <a:pt x="405504" y="32788"/>
                  </a:lnTo>
                  <a:lnTo>
                    <a:pt x="404550" y="33453"/>
                  </a:lnTo>
                  <a:lnTo>
                    <a:pt x="401522" y="34431"/>
                  </a:lnTo>
                  <a:lnTo>
                    <a:pt x="401374" y="34830"/>
                  </a:lnTo>
                  <a:lnTo>
                    <a:pt x="402375" y="36207"/>
                  </a:lnTo>
                  <a:lnTo>
                    <a:pt x="403635" y="36074"/>
                  </a:lnTo>
                  <a:lnTo>
                    <a:pt x="406130" y="35151"/>
                  </a:lnTo>
                  <a:lnTo>
                    <a:pt x="408423" y="33696"/>
                  </a:lnTo>
                  <a:lnTo>
                    <a:pt x="409533" y="33711"/>
                  </a:lnTo>
                  <a:lnTo>
                    <a:pt x="410707" y="34009"/>
                  </a:lnTo>
                  <a:lnTo>
                    <a:pt x="412968" y="34947"/>
                  </a:lnTo>
                  <a:lnTo>
                    <a:pt x="414235" y="35706"/>
                  </a:lnTo>
                  <a:lnTo>
                    <a:pt x="415315" y="36684"/>
                  </a:lnTo>
                  <a:lnTo>
                    <a:pt x="416011" y="38710"/>
                  </a:lnTo>
                  <a:lnTo>
                    <a:pt x="418624" y="39446"/>
                  </a:lnTo>
                  <a:lnTo>
                    <a:pt x="423975" y="42286"/>
                  </a:lnTo>
                  <a:lnTo>
                    <a:pt x="424969" y="42528"/>
                  </a:lnTo>
                  <a:lnTo>
                    <a:pt x="426009" y="42583"/>
                  </a:lnTo>
                  <a:lnTo>
                    <a:pt x="428826" y="42239"/>
                  </a:lnTo>
                  <a:lnTo>
                    <a:pt x="429819" y="42638"/>
                  </a:lnTo>
                  <a:lnTo>
                    <a:pt x="430523" y="43663"/>
                  </a:lnTo>
                  <a:lnTo>
                    <a:pt x="430758" y="44930"/>
                  </a:lnTo>
                  <a:lnTo>
                    <a:pt x="430680" y="46291"/>
                  </a:lnTo>
                  <a:lnTo>
                    <a:pt x="430391" y="47324"/>
                  </a:lnTo>
                  <a:lnTo>
                    <a:pt x="429734" y="48177"/>
                  </a:lnTo>
                  <a:lnTo>
                    <a:pt x="427817" y="49475"/>
                  </a:lnTo>
                  <a:lnTo>
                    <a:pt x="422990" y="51173"/>
                  </a:lnTo>
                  <a:lnTo>
                    <a:pt x="417709" y="52464"/>
                  </a:lnTo>
                  <a:lnTo>
                    <a:pt x="415056" y="52378"/>
                  </a:lnTo>
                  <a:lnTo>
                    <a:pt x="411333" y="51275"/>
                  </a:lnTo>
                  <a:lnTo>
                    <a:pt x="409979" y="51416"/>
                  </a:lnTo>
                  <a:lnTo>
                    <a:pt x="408665" y="51924"/>
                  </a:lnTo>
                  <a:lnTo>
                    <a:pt x="407022" y="55437"/>
                  </a:lnTo>
                  <a:lnTo>
                    <a:pt x="410065" y="58934"/>
                  </a:lnTo>
                  <a:lnTo>
                    <a:pt x="415299" y="62572"/>
                  </a:lnTo>
                  <a:lnTo>
                    <a:pt x="416019" y="63479"/>
                  </a:lnTo>
                  <a:lnTo>
                    <a:pt x="415831" y="64598"/>
                  </a:lnTo>
                  <a:lnTo>
                    <a:pt x="415002" y="65263"/>
                  </a:lnTo>
                  <a:lnTo>
                    <a:pt x="413891" y="65631"/>
                  </a:lnTo>
                  <a:lnTo>
                    <a:pt x="410949" y="66210"/>
                  </a:lnTo>
                  <a:lnTo>
                    <a:pt x="407977" y="66640"/>
                  </a:lnTo>
                  <a:lnTo>
                    <a:pt x="405528" y="67266"/>
                  </a:lnTo>
                  <a:lnTo>
                    <a:pt x="403126" y="68080"/>
                  </a:lnTo>
                  <a:lnTo>
                    <a:pt x="400662" y="67798"/>
                  </a:lnTo>
                  <a:lnTo>
                    <a:pt x="397266" y="66171"/>
                  </a:lnTo>
                  <a:lnTo>
                    <a:pt x="396288" y="66053"/>
                  </a:lnTo>
                  <a:lnTo>
                    <a:pt x="395255" y="66891"/>
                  </a:lnTo>
                  <a:lnTo>
                    <a:pt x="394246" y="69175"/>
                  </a:lnTo>
                  <a:lnTo>
                    <a:pt x="393636" y="69746"/>
                  </a:lnTo>
                  <a:close/>
                  <a:moveTo>
                    <a:pt x="53895" y="24370"/>
                  </a:moveTo>
                  <a:lnTo>
                    <a:pt x="57690" y="25223"/>
                  </a:lnTo>
                  <a:lnTo>
                    <a:pt x="59145" y="25911"/>
                  </a:lnTo>
                  <a:lnTo>
                    <a:pt x="63409" y="32702"/>
                  </a:lnTo>
                  <a:lnTo>
                    <a:pt x="69026" y="37474"/>
                  </a:lnTo>
                  <a:lnTo>
                    <a:pt x="71412" y="39258"/>
                  </a:lnTo>
                  <a:lnTo>
                    <a:pt x="73251" y="40103"/>
                  </a:lnTo>
                  <a:lnTo>
                    <a:pt x="75762" y="42653"/>
                  </a:lnTo>
                  <a:lnTo>
                    <a:pt x="77953" y="45861"/>
                  </a:lnTo>
                  <a:lnTo>
                    <a:pt x="82756" y="54882"/>
                  </a:lnTo>
                  <a:lnTo>
                    <a:pt x="83586" y="58840"/>
                  </a:lnTo>
                  <a:lnTo>
                    <a:pt x="83914" y="64880"/>
                  </a:lnTo>
                  <a:lnTo>
                    <a:pt x="82858" y="73986"/>
                  </a:lnTo>
                  <a:lnTo>
                    <a:pt x="81567" y="78524"/>
                  </a:lnTo>
                  <a:lnTo>
                    <a:pt x="81818" y="80667"/>
                  </a:lnTo>
                  <a:lnTo>
                    <a:pt x="83586" y="83953"/>
                  </a:lnTo>
                  <a:lnTo>
                    <a:pt x="83054" y="87059"/>
                  </a:lnTo>
                  <a:lnTo>
                    <a:pt x="83398" y="89641"/>
                  </a:lnTo>
                  <a:lnTo>
                    <a:pt x="83272" y="96792"/>
                  </a:lnTo>
                  <a:lnTo>
                    <a:pt x="84274" y="98904"/>
                  </a:lnTo>
                  <a:lnTo>
                    <a:pt x="85416" y="100249"/>
                  </a:lnTo>
                  <a:lnTo>
                    <a:pt x="91448" y="104490"/>
                  </a:lnTo>
                  <a:lnTo>
                    <a:pt x="91894" y="106062"/>
                  </a:lnTo>
                  <a:lnTo>
                    <a:pt x="94867" y="111461"/>
                  </a:lnTo>
                  <a:lnTo>
                    <a:pt x="100375" y="123211"/>
                  </a:lnTo>
                  <a:lnTo>
                    <a:pt x="101908" y="128492"/>
                  </a:lnTo>
                  <a:lnTo>
                    <a:pt x="101736" y="129916"/>
                  </a:lnTo>
                  <a:lnTo>
                    <a:pt x="101071" y="130503"/>
                  </a:lnTo>
                  <a:lnTo>
                    <a:pt x="99451" y="131019"/>
                  </a:lnTo>
                  <a:lnTo>
                    <a:pt x="98098" y="129986"/>
                  </a:lnTo>
                  <a:lnTo>
                    <a:pt x="97644" y="129251"/>
                  </a:lnTo>
                  <a:lnTo>
                    <a:pt x="97785" y="128328"/>
                  </a:lnTo>
                  <a:lnTo>
                    <a:pt x="97253" y="127420"/>
                  </a:lnTo>
                  <a:lnTo>
                    <a:pt x="95931" y="126341"/>
                  </a:lnTo>
                  <a:lnTo>
                    <a:pt x="95172" y="125371"/>
                  </a:lnTo>
                  <a:lnTo>
                    <a:pt x="95383" y="126974"/>
                  </a:lnTo>
                  <a:lnTo>
                    <a:pt x="95391" y="129055"/>
                  </a:lnTo>
                  <a:lnTo>
                    <a:pt x="93709" y="129235"/>
                  </a:lnTo>
                  <a:lnTo>
                    <a:pt x="91558" y="128586"/>
                  </a:lnTo>
                  <a:lnTo>
                    <a:pt x="88866" y="129173"/>
                  </a:lnTo>
                  <a:lnTo>
                    <a:pt x="85690" y="131723"/>
                  </a:lnTo>
                  <a:lnTo>
                    <a:pt x="84164" y="131794"/>
                  </a:lnTo>
                  <a:lnTo>
                    <a:pt x="83007" y="129603"/>
                  </a:lnTo>
                  <a:lnTo>
                    <a:pt x="82412" y="128117"/>
                  </a:lnTo>
                  <a:lnTo>
                    <a:pt x="81466" y="127068"/>
                  </a:lnTo>
                  <a:lnTo>
                    <a:pt x="71365" y="121693"/>
                  </a:lnTo>
                  <a:lnTo>
                    <a:pt x="67634" y="120317"/>
                  </a:lnTo>
                  <a:lnTo>
                    <a:pt x="63706" y="116241"/>
                  </a:lnTo>
                  <a:lnTo>
                    <a:pt x="54866" y="111742"/>
                  </a:lnTo>
                  <a:lnTo>
                    <a:pt x="49248" y="107353"/>
                  </a:lnTo>
                  <a:lnTo>
                    <a:pt x="46862" y="104646"/>
                  </a:lnTo>
                  <a:lnTo>
                    <a:pt x="41120" y="102244"/>
                  </a:lnTo>
                  <a:lnTo>
                    <a:pt x="38648" y="99412"/>
                  </a:lnTo>
                  <a:lnTo>
                    <a:pt x="37427" y="98857"/>
                  </a:lnTo>
                  <a:lnTo>
                    <a:pt x="36207" y="97848"/>
                  </a:lnTo>
                  <a:lnTo>
                    <a:pt x="37497" y="95094"/>
                  </a:lnTo>
                  <a:lnTo>
                    <a:pt x="36966" y="92223"/>
                  </a:lnTo>
                  <a:lnTo>
                    <a:pt x="36301" y="89797"/>
                  </a:lnTo>
                  <a:lnTo>
                    <a:pt x="32248" y="85017"/>
                  </a:lnTo>
                  <a:lnTo>
                    <a:pt x="30261" y="81685"/>
                  </a:lnTo>
                  <a:lnTo>
                    <a:pt x="26451" y="78359"/>
                  </a:lnTo>
                  <a:lnTo>
                    <a:pt x="24925" y="76443"/>
                  </a:lnTo>
                  <a:lnTo>
                    <a:pt x="23470" y="74221"/>
                  </a:lnTo>
                  <a:lnTo>
                    <a:pt x="24378" y="73439"/>
                  </a:lnTo>
                  <a:lnTo>
                    <a:pt x="25223" y="72969"/>
                  </a:lnTo>
                  <a:lnTo>
                    <a:pt x="24448" y="71350"/>
                  </a:lnTo>
                  <a:lnTo>
                    <a:pt x="22266" y="68541"/>
                  </a:lnTo>
                  <a:lnTo>
                    <a:pt x="21248" y="65310"/>
                  </a:lnTo>
                  <a:lnTo>
                    <a:pt x="21248" y="59208"/>
                  </a:lnTo>
                  <a:lnTo>
                    <a:pt x="18150" y="50626"/>
                  </a:lnTo>
                  <a:lnTo>
                    <a:pt x="15498" y="38726"/>
                  </a:lnTo>
                  <a:lnTo>
                    <a:pt x="15975" y="34556"/>
                  </a:lnTo>
                  <a:lnTo>
                    <a:pt x="15295" y="30034"/>
                  </a:lnTo>
                  <a:lnTo>
                    <a:pt x="13534" y="25684"/>
                  </a:lnTo>
                  <a:lnTo>
                    <a:pt x="11234" y="22579"/>
                  </a:lnTo>
                  <a:lnTo>
                    <a:pt x="10374" y="19997"/>
                  </a:lnTo>
                  <a:lnTo>
                    <a:pt x="10789" y="18972"/>
                  </a:lnTo>
                  <a:lnTo>
                    <a:pt x="11297" y="15616"/>
                  </a:lnTo>
                  <a:lnTo>
                    <a:pt x="11641" y="14951"/>
                  </a:lnTo>
                  <a:lnTo>
                    <a:pt x="12510" y="14630"/>
                  </a:lnTo>
                  <a:lnTo>
                    <a:pt x="13495" y="14716"/>
                  </a:lnTo>
                  <a:lnTo>
                    <a:pt x="15334" y="17634"/>
                  </a:lnTo>
                  <a:lnTo>
                    <a:pt x="20130" y="19441"/>
                  </a:lnTo>
                  <a:lnTo>
                    <a:pt x="21577" y="19872"/>
                  </a:lnTo>
                  <a:lnTo>
                    <a:pt x="23463" y="19152"/>
                  </a:lnTo>
                  <a:lnTo>
                    <a:pt x="24315" y="19606"/>
                  </a:lnTo>
                  <a:lnTo>
                    <a:pt x="25176" y="20349"/>
                  </a:lnTo>
                  <a:lnTo>
                    <a:pt x="25669" y="22430"/>
                  </a:lnTo>
                  <a:lnTo>
                    <a:pt x="26928" y="24323"/>
                  </a:lnTo>
                  <a:lnTo>
                    <a:pt x="29447" y="24049"/>
                  </a:lnTo>
                  <a:lnTo>
                    <a:pt x="30339" y="24323"/>
                  </a:lnTo>
                  <a:lnTo>
                    <a:pt x="30864" y="24378"/>
                  </a:lnTo>
                  <a:lnTo>
                    <a:pt x="31356" y="26052"/>
                  </a:lnTo>
                  <a:lnTo>
                    <a:pt x="31583" y="28962"/>
                  </a:lnTo>
                  <a:lnTo>
                    <a:pt x="31349" y="30652"/>
                  </a:lnTo>
                  <a:lnTo>
                    <a:pt x="29534" y="33070"/>
                  </a:lnTo>
                  <a:lnTo>
                    <a:pt x="29291" y="34713"/>
                  </a:lnTo>
                  <a:lnTo>
                    <a:pt x="30246" y="35730"/>
                  </a:lnTo>
                  <a:lnTo>
                    <a:pt x="31481" y="36817"/>
                  </a:lnTo>
                  <a:lnTo>
                    <a:pt x="32193" y="37654"/>
                  </a:lnTo>
                  <a:lnTo>
                    <a:pt x="32937" y="37513"/>
                  </a:lnTo>
                  <a:lnTo>
                    <a:pt x="33876" y="36950"/>
                  </a:lnTo>
                  <a:lnTo>
                    <a:pt x="34736" y="35526"/>
                  </a:lnTo>
                  <a:lnTo>
                    <a:pt x="35331" y="34306"/>
                  </a:lnTo>
                  <a:lnTo>
                    <a:pt x="38562" y="32944"/>
                  </a:lnTo>
                  <a:lnTo>
                    <a:pt x="41902" y="31716"/>
                  </a:lnTo>
                  <a:lnTo>
                    <a:pt x="42356" y="31841"/>
                  </a:lnTo>
                  <a:lnTo>
                    <a:pt x="42896" y="32381"/>
                  </a:lnTo>
                  <a:lnTo>
                    <a:pt x="43960" y="34165"/>
                  </a:lnTo>
                  <a:lnTo>
                    <a:pt x="44586" y="34541"/>
                  </a:lnTo>
                  <a:lnTo>
                    <a:pt x="45486" y="34721"/>
                  </a:lnTo>
                  <a:lnTo>
                    <a:pt x="47050" y="34533"/>
                  </a:lnTo>
                  <a:lnTo>
                    <a:pt x="48865" y="33523"/>
                  </a:lnTo>
                  <a:lnTo>
                    <a:pt x="49819" y="31638"/>
                  </a:lnTo>
                  <a:lnTo>
                    <a:pt x="50242" y="30152"/>
                  </a:lnTo>
                  <a:lnTo>
                    <a:pt x="52855" y="27578"/>
                  </a:lnTo>
                  <a:lnTo>
                    <a:pt x="53144" y="25645"/>
                  </a:lnTo>
                  <a:lnTo>
                    <a:pt x="53895" y="24370"/>
                  </a:lnTo>
                  <a:close/>
                  <a:moveTo>
                    <a:pt x="4428" y="19465"/>
                  </a:moveTo>
                  <a:lnTo>
                    <a:pt x="5977" y="21820"/>
                  </a:lnTo>
                  <a:lnTo>
                    <a:pt x="5202" y="22868"/>
                  </a:lnTo>
                  <a:lnTo>
                    <a:pt x="4811" y="23173"/>
                  </a:lnTo>
                  <a:lnTo>
                    <a:pt x="3880" y="22829"/>
                  </a:lnTo>
                  <a:lnTo>
                    <a:pt x="2989" y="23729"/>
                  </a:lnTo>
                  <a:lnTo>
                    <a:pt x="2136" y="23908"/>
                  </a:lnTo>
                  <a:lnTo>
                    <a:pt x="1283" y="22281"/>
                  </a:lnTo>
                  <a:lnTo>
                    <a:pt x="227" y="21632"/>
                  </a:lnTo>
                  <a:lnTo>
                    <a:pt x="0" y="20505"/>
                  </a:lnTo>
                  <a:lnTo>
                    <a:pt x="1416" y="20310"/>
                  </a:lnTo>
                  <a:lnTo>
                    <a:pt x="2261" y="20701"/>
                  </a:lnTo>
                  <a:lnTo>
                    <a:pt x="3849" y="19918"/>
                  </a:lnTo>
                  <a:lnTo>
                    <a:pt x="4428" y="19465"/>
                  </a:lnTo>
                  <a:close/>
                  <a:moveTo>
                    <a:pt x="14105" y="45141"/>
                  </a:moveTo>
                  <a:lnTo>
                    <a:pt x="13558" y="45751"/>
                  </a:lnTo>
                  <a:lnTo>
                    <a:pt x="11962" y="45399"/>
                  </a:lnTo>
                  <a:lnTo>
                    <a:pt x="12244" y="41808"/>
                  </a:lnTo>
                  <a:lnTo>
                    <a:pt x="13151" y="41347"/>
                  </a:lnTo>
                  <a:lnTo>
                    <a:pt x="14575" y="41996"/>
                  </a:lnTo>
                  <a:lnTo>
                    <a:pt x="15201" y="42607"/>
                  </a:lnTo>
                  <a:lnTo>
                    <a:pt x="14105" y="45141"/>
                  </a:lnTo>
                  <a:close/>
                  <a:moveTo>
                    <a:pt x="400442" y="69402"/>
                  </a:moveTo>
                  <a:lnTo>
                    <a:pt x="397384" y="69824"/>
                  </a:lnTo>
                  <a:lnTo>
                    <a:pt x="395263" y="69777"/>
                  </a:lnTo>
                  <a:lnTo>
                    <a:pt x="395655" y="69011"/>
                  </a:lnTo>
                  <a:lnTo>
                    <a:pt x="395553" y="68001"/>
                  </a:lnTo>
                  <a:lnTo>
                    <a:pt x="396562" y="67735"/>
                  </a:lnTo>
                  <a:lnTo>
                    <a:pt x="397728" y="67954"/>
                  </a:lnTo>
                  <a:lnTo>
                    <a:pt x="400442" y="69402"/>
                  </a:lnTo>
                  <a:close/>
                  <a:moveTo>
                    <a:pt x="36715" y="95571"/>
                  </a:moveTo>
                  <a:lnTo>
                    <a:pt x="35605" y="95970"/>
                  </a:lnTo>
                  <a:lnTo>
                    <a:pt x="35542" y="95399"/>
                  </a:lnTo>
                  <a:lnTo>
                    <a:pt x="35737" y="94601"/>
                  </a:lnTo>
                  <a:lnTo>
                    <a:pt x="36551" y="93842"/>
                  </a:lnTo>
                  <a:lnTo>
                    <a:pt x="36926" y="94273"/>
                  </a:lnTo>
                  <a:lnTo>
                    <a:pt x="36715" y="95571"/>
                  </a:lnTo>
                  <a:close/>
                  <a:moveTo>
                    <a:pt x="100453" y="101181"/>
                  </a:moveTo>
                  <a:lnTo>
                    <a:pt x="99389" y="101407"/>
                  </a:lnTo>
                  <a:lnTo>
                    <a:pt x="98810" y="101259"/>
                  </a:lnTo>
                  <a:lnTo>
                    <a:pt x="98419" y="100406"/>
                  </a:lnTo>
                  <a:lnTo>
                    <a:pt x="99310" y="98450"/>
                  </a:lnTo>
                  <a:lnTo>
                    <a:pt x="99639" y="98121"/>
                  </a:lnTo>
                  <a:lnTo>
                    <a:pt x="100484" y="100249"/>
                  </a:lnTo>
                  <a:lnTo>
                    <a:pt x="100453" y="101181"/>
                  </a:lnTo>
                  <a:close/>
                  <a:moveTo>
                    <a:pt x="257837" y="108089"/>
                  </a:moveTo>
                  <a:lnTo>
                    <a:pt x="257164" y="108378"/>
                  </a:lnTo>
                  <a:lnTo>
                    <a:pt x="256123" y="107604"/>
                  </a:lnTo>
                  <a:lnTo>
                    <a:pt x="255881" y="100977"/>
                  </a:lnTo>
                  <a:lnTo>
                    <a:pt x="256609" y="100382"/>
                  </a:lnTo>
                  <a:lnTo>
                    <a:pt x="257086" y="100469"/>
                  </a:lnTo>
                  <a:lnTo>
                    <a:pt x="257595" y="101673"/>
                  </a:lnTo>
                  <a:lnTo>
                    <a:pt x="257547" y="104576"/>
                  </a:lnTo>
                  <a:lnTo>
                    <a:pt x="257641" y="107142"/>
                  </a:lnTo>
                  <a:lnTo>
                    <a:pt x="257837" y="10808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D0DB1275-FAB2-95E1-A39F-7E08B21EE084}"/>
                </a:ext>
              </a:extLst>
            </p:cNvPr>
            <p:cNvSpPr>
              <a:spLocks/>
            </p:cNvSpPr>
            <p:nvPr/>
          </p:nvSpPr>
          <p:spPr>
            <a:xfrm>
              <a:off x="7914489" y="4878130"/>
              <a:ext cx="233255" cy="379350"/>
            </a:xfrm>
            <a:custGeom>
              <a:avLst/>
              <a:gdLst>
                <a:gd name="connsiteX0" fmla="*/ 58472 w 233255"/>
                <a:gd name="connsiteY0" fmla="*/ 379053 h 379350"/>
                <a:gd name="connsiteX1" fmla="*/ 56063 w 233255"/>
                <a:gd name="connsiteY1" fmla="*/ 379092 h 379350"/>
                <a:gd name="connsiteX2" fmla="*/ 51940 w 233255"/>
                <a:gd name="connsiteY2" fmla="*/ 379210 h 379350"/>
                <a:gd name="connsiteX3" fmla="*/ 49499 w 233255"/>
                <a:gd name="connsiteY3" fmla="*/ 379280 h 379350"/>
                <a:gd name="connsiteX4" fmla="*/ 46768 w 233255"/>
                <a:gd name="connsiteY4" fmla="*/ 379350 h 379350"/>
                <a:gd name="connsiteX5" fmla="*/ 43389 w 233255"/>
                <a:gd name="connsiteY5" fmla="*/ 378662 h 379350"/>
                <a:gd name="connsiteX6" fmla="*/ 41488 w 233255"/>
                <a:gd name="connsiteY6" fmla="*/ 378811 h 379350"/>
                <a:gd name="connsiteX7" fmla="*/ 41331 w 233255"/>
                <a:gd name="connsiteY7" fmla="*/ 370995 h 379350"/>
                <a:gd name="connsiteX8" fmla="*/ 40713 w 233255"/>
                <a:gd name="connsiteY8" fmla="*/ 369282 h 379350"/>
                <a:gd name="connsiteX9" fmla="*/ 40064 w 233255"/>
                <a:gd name="connsiteY9" fmla="*/ 366778 h 379350"/>
                <a:gd name="connsiteX10" fmla="*/ 39907 w 233255"/>
                <a:gd name="connsiteY10" fmla="*/ 365174 h 379350"/>
                <a:gd name="connsiteX11" fmla="*/ 40314 w 233255"/>
                <a:gd name="connsiteY11" fmla="*/ 363563 h 379350"/>
                <a:gd name="connsiteX12" fmla="*/ 40510 w 233255"/>
                <a:gd name="connsiteY12" fmla="*/ 361012 h 379350"/>
                <a:gd name="connsiteX13" fmla="*/ 40330 w 233255"/>
                <a:gd name="connsiteY13" fmla="*/ 358775 h 379350"/>
                <a:gd name="connsiteX14" fmla="*/ 38311 w 233255"/>
                <a:gd name="connsiteY14" fmla="*/ 357656 h 379350"/>
                <a:gd name="connsiteX15" fmla="*/ 37866 w 233255"/>
                <a:gd name="connsiteY15" fmla="*/ 357304 h 379350"/>
                <a:gd name="connsiteX16" fmla="*/ 37427 w 233255"/>
                <a:gd name="connsiteY16" fmla="*/ 355552 h 379350"/>
                <a:gd name="connsiteX17" fmla="*/ 37255 w 233255"/>
                <a:gd name="connsiteY17" fmla="*/ 352845 h 379350"/>
                <a:gd name="connsiteX18" fmla="*/ 38671 w 233255"/>
                <a:gd name="connsiteY18" fmla="*/ 349410 h 379350"/>
                <a:gd name="connsiteX19" fmla="*/ 38554 w 233255"/>
                <a:gd name="connsiteY19" fmla="*/ 342815 h 379350"/>
                <a:gd name="connsiteX20" fmla="*/ 38718 w 233255"/>
                <a:gd name="connsiteY20" fmla="*/ 340499 h 379350"/>
                <a:gd name="connsiteX21" fmla="*/ 38695 w 233255"/>
                <a:gd name="connsiteY21" fmla="*/ 335922 h 379350"/>
                <a:gd name="connsiteX22" fmla="*/ 38664 w 233255"/>
                <a:gd name="connsiteY22" fmla="*/ 330391 h 379350"/>
                <a:gd name="connsiteX23" fmla="*/ 38640 w 233255"/>
                <a:gd name="connsiteY23" fmla="*/ 325439 h 379350"/>
                <a:gd name="connsiteX24" fmla="*/ 38695 w 233255"/>
                <a:gd name="connsiteY24" fmla="*/ 321176 h 379350"/>
                <a:gd name="connsiteX25" fmla="*/ 38272 w 233255"/>
                <a:gd name="connsiteY25" fmla="*/ 319157 h 379350"/>
                <a:gd name="connsiteX26" fmla="*/ 37920 w 233255"/>
                <a:gd name="connsiteY26" fmla="*/ 318046 h 379350"/>
                <a:gd name="connsiteX27" fmla="*/ 36981 w 233255"/>
                <a:gd name="connsiteY27" fmla="*/ 315793 h 379350"/>
                <a:gd name="connsiteX28" fmla="*/ 35886 w 233255"/>
                <a:gd name="connsiteY28" fmla="*/ 311106 h 379350"/>
                <a:gd name="connsiteX29" fmla="*/ 34595 w 233255"/>
                <a:gd name="connsiteY29" fmla="*/ 307571 h 379350"/>
                <a:gd name="connsiteX30" fmla="*/ 32937 w 233255"/>
                <a:gd name="connsiteY30" fmla="*/ 305239 h 379350"/>
                <a:gd name="connsiteX31" fmla="*/ 32413 w 233255"/>
                <a:gd name="connsiteY31" fmla="*/ 304011 h 379350"/>
                <a:gd name="connsiteX32" fmla="*/ 31881 w 233255"/>
                <a:gd name="connsiteY32" fmla="*/ 302376 h 379350"/>
                <a:gd name="connsiteX33" fmla="*/ 30308 w 233255"/>
                <a:gd name="connsiteY33" fmla="*/ 299481 h 379350"/>
                <a:gd name="connsiteX34" fmla="*/ 29025 w 233255"/>
                <a:gd name="connsiteY34" fmla="*/ 297799 h 379350"/>
                <a:gd name="connsiteX35" fmla="*/ 28673 w 233255"/>
                <a:gd name="connsiteY35" fmla="*/ 296453 h 379350"/>
                <a:gd name="connsiteX36" fmla="*/ 28720 w 233255"/>
                <a:gd name="connsiteY36" fmla="*/ 292972 h 379350"/>
                <a:gd name="connsiteX37" fmla="*/ 27288 w 233255"/>
                <a:gd name="connsiteY37" fmla="*/ 286737 h 379350"/>
                <a:gd name="connsiteX38" fmla="*/ 26247 w 233255"/>
                <a:gd name="connsiteY38" fmla="*/ 282199 h 379350"/>
                <a:gd name="connsiteX39" fmla="*/ 24683 w 233255"/>
                <a:gd name="connsiteY39" fmla="*/ 277286 h 379350"/>
                <a:gd name="connsiteX40" fmla="*/ 23635 w 233255"/>
                <a:gd name="connsiteY40" fmla="*/ 274008 h 379350"/>
                <a:gd name="connsiteX41" fmla="*/ 23478 w 233255"/>
                <a:gd name="connsiteY41" fmla="*/ 273445 h 379350"/>
                <a:gd name="connsiteX42" fmla="*/ 23361 w 233255"/>
                <a:gd name="connsiteY42" fmla="*/ 272201 h 379350"/>
                <a:gd name="connsiteX43" fmla="*/ 26474 w 233255"/>
                <a:gd name="connsiteY43" fmla="*/ 269767 h 379350"/>
                <a:gd name="connsiteX44" fmla="*/ 29588 w 233255"/>
                <a:gd name="connsiteY44" fmla="*/ 266341 h 379350"/>
                <a:gd name="connsiteX45" fmla="*/ 33234 w 233255"/>
                <a:gd name="connsiteY45" fmla="*/ 262336 h 379350"/>
                <a:gd name="connsiteX46" fmla="*/ 36489 w 233255"/>
                <a:gd name="connsiteY46" fmla="*/ 258760 h 379350"/>
                <a:gd name="connsiteX47" fmla="*/ 39352 w 233255"/>
                <a:gd name="connsiteY47" fmla="*/ 255623 h 379350"/>
                <a:gd name="connsiteX48" fmla="*/ 43271 w 233255"/>
                <a:gd name="connsiteY48" fmla="*/ 251336 h 379350"/>
                <a:gd name="connsiteX49" fmla="*/ 47144 w 233255"/>
                <a:gd name="connsiteY49" fmla="*/ 247103 h 379350"/>
                <a:gd name="connsiteX50" fmla="*/ 48051 w 233255"/>
                <a:gd name="connsiteY50" fmla="*/ 246563 h 379350"/>
                <a:gd name="connsiteX51" fmla="*/ 48435 w 233255"/>
                <a:gd name="connsiteY51" fmla="*/ 246219 h 379350"/>
                <a:gd name="connsiteX52" fmla="*/ 46761 w 233255"/>
                <a:gd name="connsiteY52" fmla="*/ 242464 h 379350"/>
                <a:gd name="connsiteX53" fmla="*/ 49452 w 233255"/>
                <a:gd name="connsiteY53" fmla="*/ 238106 h 379350"/>
                <a:gd name="connsiteX54" fmla="*/ 49601 w 233255"/>
                <a:gd name="connsiteY54" fmla="*/ 235274 h 379350"/>
                <a:gd name="connsiteX55" fmla="*/ 49483 w 233255"/>
                <a:gd name="connsiteY55" fmla="*/ 232567 h 379350"/>
                <a:gd name="connsiteX56" fmla="*/ 49812 w 233255"/>
                <a:gd name="connsiteY56" fmla="*/ 231323 h 379350"/>
                <a:gd name="connsiteX57" fmla="*/ 50626 w 233255"/>
                <a:gd name="connsiteY57" fmla="*/ 230236 h 379350"/>
                <a:gd name="connsiteX58" fmla="*/ 53770 w 233255"/>
                <a:gd name="connsiteY58" fmla="*/ 227975 h 379350"/>
                <a:gd name="connsiteX59" fmla="*/ 56149 w 233255"/>
                <a:gd name="connsiteY59" fmla="*/ 224376 h 379350"/>
                <a:gd name="connsiteX60" fmla="*/ 58097 w 233255"/>
                <a:gd name="connsiteY60" fmla="*/ 221012 h 379350"/>
                <a:gd name="connsiteX61" fmla="*/ 60804 w 233255"/>
                <a:gd name="connsiteY61" fmla="*/ 215614 h 379350"/>
                <a:gd name="connsiteX62" fmla="*/ 61069 w 233255"/>
                <a:gd name="connsiteY62" fmla="*/ 214339 h 379350"/>
                <a:gd name="connsiteX63" fmla="*/ 61109 w 233255"/>
                <a:gd name="connsiteY63" fmla="*/ 213032 h 379350"/>
                <a:gd name="connsiteX64" fmla="*/ 60373 w 233255"/>
                <a:gd name="connsiteY64" fmla="*/ 211193 h 379350"/>
                <a:gd name="connsiteX65" fmla="*/ 58574 w 233255"/>
                <a:gd name="connsiteY65" fmla="*/ 208244 h 379350"/>
                <a:gd name="connsiteX66" fmla="*/ 57268 w 233255"/>
                <a:gd name="connsiteY66" fmla="*/ 205693 h 379350"/>
                <a:gd name="connsiteX67" fmla="*/ 56102 w 233255"/>
                <a:gd name="connsiteY67" fmla="*/ 201774 h 379350"/>
                <a:gd name="connsiteX68" fmla="*/ 57275 w 233255"/>
                <a:gd name="connsiteY68" fmla="*/ 198371 h 379350"/>
                <a:gd name="connsiteX69" fmla="*/ 57690 w 233255"/>
                <a:gd name="connsiteY69" fmla="*/ 196313 h 379350"/>
                <a:gd name="connsiteX70" fmla="*/ 57690 w 233255"/>
                <a:gd name="connsiteY70" fmla="*/ 195202 h 379350"/>
                <a:gd name="connsiteX71" fmla="*/ 57174 w 233255"/>
                <a:gd name="connsiteY71" fmla="*/ 194154 h 379350"/>
                <a:gd name="connsiteX72" fmla="*/ 55859 w 233255"/>
                <a:gd name="connsiteY72" fmla="*/ 193356 h 379350"/>
                <a:gd name="connsiteX73" fmla="*/ 54764 w 233255"/>
                <a:gd name="connsiteY73" fmla="*/ 192840 h 379350"/>
                <a:gd name="connsiteX74" fmla="*/ 54396 w 233255"/>
                <a:gd name="connsiteY74" fmla="*/ 191431 h 379350"/>
                <a:gd name="connsiteX75" fmla="*/ 54389 w 233255"/>
                <a:gd name="connsiteY75" fmla="*/ 189765 h 379350"/>
                <a:gd name="connsiteX76" fmla="*/ 54882 w 233255"/>
                <a:gd name="connsiteY76" fmla="*/ 188842 h 379350"/>
                <a:gd name="connsiteX77" fmla="*/ 57792 w 233255"/>
                <a:gd name="connsiteY77" fmla="*/ 187348 h 379350"/>
                <a:gd name="connsiteX78" fmla="*/ 58449 w 233255"/>
                <a:gd name="connsiteY78" fmla="*/ 186534 h 379350"/>
                <a:gd name="connsiteX79" fmla="*/ 58793 w 233255"/>
                <a:gd name="connsiteY79" fmla="*/ 185626 h 379350"/>
                <a:gd name="connsiteX80" fmla="*/ 58824 w 233255"/>
                <a:gd name="connsiteY80" fmla="*/ 184336 h 379350"/>
                <a:gd name="connsiteX81" fmla="*/ 59724 w 233255"/>
                <a:gd name="connsiteY81" fmla="*/ 181105 h 379350"/>
                <a:gd name="connsiteX82" fmla="*/ 60835 w 233255"/>
                <a:gd name="connsiteY82" fmla="*/ 178038 h 379350"/>
                <a:gd name="connsiteX83" fmla="*/ 60913 w 233255"/>
                <a:gd name="connsiteY83" fmla="*/ 176958 h 379350"/>
                <a:gd name="connsiteX84" fmla="*/ 60522 w 233255"/>
                <a:gd name="connsiteY84" fmla="*/ 176012 h 379350"/>
                <a:gd name="connsiteX85" fmla="*/ 60217 w 233255"/>
                <a:gd name="connsiteY85" fmla="*/ 174283 h 379350"/>
                <a:gd name="connsiteX86" fmla="*/ 60021 w 233255"/>
                <a:gd name="connsiteY86" fmla="*/ 171677 h 379350"/>
                <a:gd name="connsiteX87" fmla="*/ 60006 w 233255"/>
                <a:gd name="connsiteY87" fmla="*/ 164394 h 379350"/>
                <a:gd name="connsiteX88" fmla="*/ 60577 w 233255"/>
                <a:gd name="connsiteY88" fmla="*/ 156891 h 379350"/>
                <a:gd name="connsiteX89" fmla="*/ 60326 w 233255"/>
                <a:gd name="connsiteY89" fmla="*/ 152643 h 379350"/>
                <a:gd name="connsiteX90" fmla="*/ 58465 w 233255"/>
                <a:gd name="connsiteY90" fmla="*/ 147761 h 379350"/>
                <a:gd name="connsiteX91" fmla="*/ 58285 w 233255"/>
                <a:gd name="connsiteY91" fmla="*/ 144241 h 379350"/>
                <a:gd name="connsiteX92" fmla="*/ 59638 w 233255"/>
                <a:gd name="connsiteY92" fmla="*/ 141784 h 379350"/>
                <a:gd name="connsiteX93" fmla="*/ 59857 w 233255"/>
                <a:gd name="connsiteY93" fmla="*/ 140337 h 379350"/>
                <a:gd name="connsiteX94" fmla="*/ 58872 w 233255"/>
                <a:gd name="connsiteY94" fmla="*/ 140149 h 379350"/>
                <a:gd name="connsiteX95" fmla="*/ 56837 w 233255"/>
                <a:gd name="connsiteY95" fmla="*/ 140000 h 379350"/>
                <a:gd name="connsiteX96" fmla="*/ 55335 w 233255"/>
                <a:gd name="connsiteY96" fmla="*/ 139546 h 379350"/>
                <a:gd name="connsiteX97" fmla="*/ 53012 w 233255"/>
                <a:gd name="connsiteY97" fmla="*/ 137536 h 379350"/>
                <a:gd name="connsiteX98" fmla="*/ 48975 w 233255"/>
                <a:gd name="connsiteY98" fmla="*/ 135862 h 379350"/>
                <a:gd name="connsiteX99" fmla="*/ 44390 w 233255"/>
                <a:gd name="connsiteY99" fmla="*/ 134336 h 379350"/>
                <a:gd name="connsiteX100" fmla="*/ 37725 w 233255"/>
                <a:gd name="connsiteY100" fmla="*/ 133882 h 379350"/>
                <a:gd name="connsiteX101" fmla="*/ 32186 w 233255"/>
                <a:gd name="connsiteY101" fmla="*/ 129000 h 379350"/>
                <a:gd name="connsiteX102" fmla="*/ 27844 w 233255"/>
                <a:gd name="connsiteY102" fmla="*/ 128218 h 379350"/>
                <a:gd name="connsiteX103" fmla="*/ 26443 w 233255"/>
                <a:gd name="connsiteY103" fmla="*/ 127592 h 379350"/>
                <a:gd name="connsiteX104" fmla="*/ 22273 w 233255"/>
                <a:gd name="connsiteY104" fmla="*/ 124666 h 379350"/>
                <a:gd name="connsiteX105" fmla="*/ 15741 w 233255"/>
                <a:gd name="connsiteY105" fmla="*/ 124393 h 379350"/>
                <a:gd name="connsiteX106" fmla="*/ 8966 w 233255"/>
                <a:gd name="connsiteY106" fmla="*/ 124103 h 379350"/>
                <a:gd name="connsiteX107" fmla="*/ 4741 w 233255"/>
                <a:gd name="connsiteY107" fmla="*/ 124017 h 379350"/>
                <a:gd name="connsiteX108" fmla="*/ 4115 w 233255"/>
                <a:gd name="connsiteY108" fmla="*/ 123626 h 379350"/>
                <a:gd name="connsiteX109" fmla="*/ 3873 w 233255"/>
                <a:gd name="connsiteY109" fmla="*/ 119597 h 379350"/>
                <a:gd name="connsiteX110" fmla="*/ 3826 w 233255"/>
                <a:gd name="connsiteY110" fmla="*/ 116021 h 379350"/>
                <a:gd name="connsiteX111" fmla="*/ 3466 w 233255"/>
                <a:gd name="connsiteY111" fmla="*/ 112916 h 379350"/>
                <a:gd name="connsiteX112" fmla="*/ 2824 w 233255"/>
                <a:gd name="connsiteY112" fmla="*/ 109379 h 379350"/>
                <a:gd name="connsiteX113" fmla="*/ 1838 w 233255"/>
                <a:gd name="connsiteY113" fmla="*/ 108002 h 379350"/>
                <a:gd name="connsiteX114" fmla="*/ 665 w 233255"/>
                <a:gd name="connsiteY114" fmla="*/ 105616 h 379350"/>
                <a:gd name="connsiteX115" fmla="*/ 70 w 233255"/>
                <a:gd name="connsiteY115" fmla="*/ 102988 h 379350"/>
                <a:gd name="connsiteX116" fmla="*/ 0 w 233255"/>
                <a:gd name="connsiteY116" fmla="*/ 101712 h 379350"/>
                <a:gd name="connsiteX117" fmla="*/ 219 w 233255"/>
                <a:gd name="connsiteY117" fmla="*/ 101259 h 379350"/>
                <a:gd name="connsiteX118" fmla="*/ 4921 w 233255"/>
                <a:gd name="connsiteY118" fmla="*/ 99389 h 379350"/>
                <a:gd name="connsiteX119" fmla="*/ 6931 w 233255"/>
                <a:gd name="connsiteY119" fmla="*/ 98466 h 379350"/>
                <a:gd name="connsiteX120" fmla="*/ 9912 w 233255"/>
                <a:gd name="connsiteY120" fmla="*/ 97394 h 379350"/>
                <a:gd name="connsiteX121" fmla="*/ 15217 w 233255"/>
                <a:gd name="connsiteY121" fmla="*/ 95915 h 379350"/>
                <a:gd name="connsiteX122" fmla="*/ 19950 w 233255"/>
                <a:gd name="connsiteY122" fmla="*/ 94593 h 379350"/>
                <a:gd name="connsiteX123" fmla="*/ 24292 w 233255"/>
                <a:gd name="connsiteY123" fmla="*/ 93310 h 379350"/>
                <a:gd name="connsiteX124" fmla="*/ 28892 w 233255"/>
                <a:gd name="connsiteY124" fmla="*/ 91949 h 379350"/>
                <a:gd name="connsiteX125" fmla="*/ 30762 w 233255"/>
                <a:gd name="connsiteY125" fmla="*/ 91033 h 379350"/>
                <a:gd name="connsiteX126" fmla="*/ 33085 w 233255"/>
                <a:gd name="connsiteY126" fmla="*/ 90118 h 379350"/>
                <a:gd name="connsiteX127" fmla="*/ 38648 w 233255"/>
                <a:gd name="connsiteY127" fmla="*/ 88280 h 379350"/>
                <a:gd name="connsiteX128" fmla="*/ 40236 w 233255"/>
                <a:gd name="connsiteY128" fmla="*/ 87646 h 379350"/>
                <a:gd name="connsiteX129" fmla="*/ 43428 w 233255"/>
                <a:gd name="connsiteY129" fmla="*/ 86621 h 379350"/>
                <a:gd name="connsiteX130" fmla="*/ 45032 w 233255"/>
                <a:gd name="connsiteY130" fmla="*/ 86222 h 379350"/>
                <a:gd name="connsiteX131" fmla="*/ 51188 w 233255"/>
                <a:gd name="connsiteY131" fmla="*/ 84117 h 379350"/>
                <a:gd name="connsiteX132" fmla="*/ 58246 w 233255"/>
                <a:gd name="connsiteY132" fmla="*/ 81708 h 379350"/>
                <a:gd name="connsiteX133" fmla="*/ 60718 w 233255"/>
                <a:gd name="connsiteY133" fmla="*/ 80863 h 379350"/>
                <a:gd name="connsiteX134" fmla="*/ 65435 w 233255"/>
                <a:gd name="connsiteY134" fmla="*/ 79251 h 379350"/>
                <a:gd name="connsiteX135" fmla="*/ 66351 w 233255"/>
                <a:gd name="connsiteY135" fmla="*/ 79916 h 379350"/>
                <a:gd name="connsiteX136" fmla="*/ 69566 w 233255"/>
                <a:gd name="connsiteY136" fmla="*/ 85455 h 379350"/>
                <a:gd name="connsiteX137" fmla="*/ 72093 w 233255"/>
                <a:gd name="connsiteY137" fmla="*/ 88718 h 379350"/>
                <a:gd name="connsiteX138" fmla="*/ 74972 w 233255"/>
                <a:gd name="connsiteY138" fmla="*/ 91737 h 379350"/>
                <a:gd name="connsiteX139" fmla="*/ 75457 w 233255"/>
                <a:gd name="connsiteY139" fmla="*/ 91589 h 379350"/>
                <a:gd name="connsiteX140" fmla="*/ 76286 w 233255"/>
                <a:gd name="connsiteY140" fmla="*/ 90885 h 379350"/>
                <a:gd name="connsiteX141" fmla="*/ 77726 w 233255"/>
                <a:gd name="connsiteY141" fmla="*/ 90595 h 379350"/>
                <a:gd name="connsiteX142" fmla="*/ 82303 w 233255"/>
                <a:gd name="connsiteY142" fmla="*/ 89915 h 379350"/>
                <a:gd name="connsiteX143" fmla="*/ 84047 w 233255"/>
                <a:gd name="connsiteY143" fmla="*/ 89875 h 379350"/>
                <a:gd name="connsiteX144" fmla="*/ 85197 w 233255"/>
                <a:gd name="connsiteY144" fmla="*/ 89062 h 379350"/>
                <a:gd name="connsiteX145" fmla="*/ 87544 w 233255"/>
                <a:gd name="connsiteY145" fmla="*/ 88491 h 379350"/>
                <a:gd name="connsiteX146" fmla="*/ 90259 w 233255"/>
                <a:gd name="connsiteY146" fmla="*/ 88147 h 379350"/>
                <a:gd name="connsiteX147" fmla="*/ 91190 w 233255"/>
                <a:gd name="connsiteY147" fmla="*/ 88514 h 379350"/>
                <a:gd name="connsiteX148" fmla="*/ 94053 w 233255"/>
                <a:gd name="connsiteY148" fmla="*/ 92426 h 379350"/>
                <a:gd name="connsiteX149" fmla="*/ 94468 w 233255"/>
                <a:gd name="connsiteY149" fmla="*/ 95414 h 379350"/>
                <a:gd name="connsiteX150" fmla="*/ 95063 w 233255"/>
                <a:gd name="connsiteY150" fmla="*/ 99741 h 379350"/>
                <a:gd name="connsiteX151" fmla="*/ 95203 w 233255"/>
                <a:gd name="connsiteY151" fmla="*/ 101853 h 379350"/>
                <a:gd name="connsiteX152" fmla="*/ 95157 w 233255"/>
                <a:gd name="connsiteY152" fmla="*/ 104677 h 379350"/>
                <a:gd name="connsiteX153" fmla="*/ 94836 w 233255"/>
                <a:gd name="connsiteY153" fmla="*/ 108214 h 379350"/>
                <a:gd name="connsiteX154" fmla="*/ 92512 w 233255"/>
                <a:gd name="connsiteY154" fmla="*/ 112290 h 379350"/>
                <a:gd name="connsiteX155" fmla="*/ 92066 w 233255"/>
                <a:gd name="connsiteY155" fmla="*/ 114316 h 379350"/>
                <a:gd name="connsiteX156" fmla="*/ 90822 w 233255"/>
                <a:gd name="connsiteY156" fmla="*/ 117453 h 379350"/>
                <a:gd name="connsiteX157" fmla="*/ 89179 w 233255"/>
                <a:gd name="connsiteY157" fmla="*/ 119002 h 379350"/>
                <a:gd name="connsiteX158" fmla="*/ 88366 w 233255"/>
                <a:gd name="connsiteY158" fmla="*/ 120270 h 379350"/>
                <a:gd name="connsiteX159" fmla="*/ 88413 w 233255"/>
                <a:gd name="connsiteY159" fmla="*/ 121584 h 379350"/>
                <a:gd name="connsiteX160" fmla="*/ 89289 w 233255"/>
                <a:gd name="connsiteY160" fmla="*/ 122687 h 379350"/>
                <a:gd name="connsiteX161" fmla="*/ 91213 w 233255"/>
                <a:gd name="connsiteY161" fmla="*/ 124674 h 379350"/>
                <a:gd name="connsiteX162" fmla="*/ 91808 w 233255"/>
                <a:gd name="connsiteY162" fmla="*/ 125965 h 379350"/>
                <a:gd name="connsiteX163" fmla="*/ 91636 w 233255"/>
                <a:gd name="connsiteY163" fmla="*/ 127107 h 379350"/>
                <a:gd name="connsiteX164" fmla="*/ 91644 w 233255"/>
                <a:gd name="connsiteY164" fmla="*/ 128664 h 379350"/>
                <a:gd name="connsiteX165" fmla="*/ 92105 w 233255"/>
                <a:gd name="connsiteY165" fmla="*/ 129744 h 379350"/>
                <a:gd name="connsiteX166" fmla="*/ 92653 w 233255"/>
                <a:gd name="connsiteY166" fmla="*/ 130370 h 379350"/>
                <a:gd name="connsiteX167" fmla="*/ 94554 w 233255"/>
                <a:gd name="connsiteY167" fmla="*/ 131387 h 379350"/>
                <a:gd name="connsiteX168" fmla="*/ 96416 w 233255"/>
                <a:gd name="connsiteY168" fmla="*/ 133945 h 379350"/>
                <a:gd name="connsiteX169" fmla="*/ 99624 w 233255"/>
                <a:gd name="connsiteY169" fmla="*/ 137035 h 379350"/>
                <a:gd name="connsiteX170" fmla="*/ 103457 w 233255"/>
                <a:gd name="connsiteY170" fmla="*/ 141440 h 379350"/>
                <a:gd name="connsiteX171" fmla="*/ 105256 w 233255"/>
                <a:gd name="connsiteY171" fmla="*/ 142793 h 379350"/>
                <a:gd name="connsiteX172" fmla="*/ 106673 w 233255"/>
                <a:gd name="connsiteY172" fmla="*/ 143122 h 379350"/>
                <a:gd name="connsiteX173" fmla="*/ 107376 w 233255"/>
                <a:gd name="connsiteY173" fmla="*/ 144593 h 379350"/>
                <a:gd name="connsiteX174" fmla="*/ 106985 w 233255"/>
                <a:gd name="connsiteY174" fmla="*/ 146314 h 379350"/>
                <a:gd name="connsiteX175" fmla="*/ 105882 w 233255"/>
                <a:gd name="connsiteY175" fmla="*/ 147292 h 379350"/>
                <a:gd name="connsiteX176" fmla="*/ 106336 w 233255"/>
                <a:gd name="connsiteY176" fmla="*/ 148700 h 379350"/>
                <a:gd name="connsiteX177" fmla="*/ 106962 w 233255"/>
                <a:gd name="connsiteY177" fmla="*/ 149435 h 379350"/>
                <a:gd name="connsiteX178" fmla="*/ 107658 w 233255"/>
                <a:gd name="connsiteY178" fmla="*/ 149811 h 379350"/>
                <a:gd name="connsiteX179" fmla="*/ 109340 w 233255"/>
                <a:gd name="connsiteY179" fmla="*/ 149897 h 379350"/>
                <a:gd name="connsiteX180" fmla="*/ 110905 w 233255"/>
                <a:gd name="connsiteY180" fmla="*/ 149607 h 379350"/>
                <a:gd name="connsiteX181" fmla="*/ 111296 w 233255"/>
                <a:gd name="connsiteY181" fmla="*/ 149115 h 379350"/>
                <a:gd name="connsiteX182" fmla="*/ 111093 w 233255"/>
                <a:gd name="connsiteY182" fmla="*/ 142519 h 379350"/>
                <a:gd name="connsiteX183" fmla="*/ 109966 w 233255"/>
                <a:gd name="connsiteY183" fmla="*/ 138678 h 379350"/>
                <a:gd name="connsiteX184" fmla="*/ 108832 w 233255"/>
                <a:gd name="connsiteY184" fmla="*/ 137176 h 379350"/>
                <a:gd name="connsiteX185" fmla="*/ 108589 w 233255"/>
                <a:gd name="connsiteY185" fmla="*/ 136879 h 379350"/>
                <a:gd name="connsiteX186" fmla="*/ 108988 w 233255"/>
                <a:gd name="connsiteY186" fmla="*/ 135619 h 379350"/>
                <a:gd name="connsiteX187" fmla="*/ 110248 w 233255"/>
                <a:gd name="connsiteY187" fmla="*/ 132678 h 379350"/>
                <a:gd name="connsiteX188" fmla="*/ 111320 w 233255"/>
                <a:gd name="connsiteY188" fmla="*/ 129759 h 379350"/>
                <a:gd name="connsiteX189" fmla="*/ 112000 w 233255"/>
                <a:gd name="connsiteY189" fmla="*/ 128531 h 379350"/>
                <a:gd name="connsiteX190" fmla="*/ 112790 w 233255"/>
                <a:gd name="connsiteY190" fmla="*/ 127788 h 379350"/>
                <a:gd name="connsiteX191" fmla="*/ 118079 w 233255"/>
                <a:gd name="connsiteY191" fmla="*/ 126998 h 379350"/>
                <a:gd name="connsiteX192" fmla="*/ 120489 w 233255"/>
                <a:gd name="connsiteY192" fmla="*/ 126317 h 379350"/>
                <a:gd name="connsiteX193" fmla="*/ 121506 w 233255"/>
                <a:gd name="connsiteY193" fmla="*/ 125464 h 379350"/>
                <a:gd name="connsiteX194" fmla="*/ 122296 w 233255"/>
                <a:gd name="connsiteY194" fmla="*/ 123203 h 379350"/>
                <a:gd name="connsiteX195" fmla="*/ 122930 w 233255"/>
                <a:gd name="connsiteY195" fmla="*/ 116890 h 379350"/>
                <a:gd name="connsiteX196" fmla="*/ 123157 w 233255"/>
                <a:gd name="connsiteY196" fmla="*/ 110968 h 379350"/>
                <a:gd name="connsiteX197" fmla="*/ 122609 w 233255"/>
                <a:gd name="connsiteY197" fmla="*/ 107502 h 379350"/>
                <a:gd name="connsiteX198" fmla="*/ 123368 w 233255"/>
                <a:gd name="connsiteY198" fmla="*/ 102283 h 379350"/>
                <a:gd name="connsiteX199" fmla="*/ 124526 w 233255"/>
                <a:gd name="connsiteY199" fmla="*/ 99052 h 379350"/>
                <a:gd name="connsiteX200" fmla="*/ 123954 w 233255"/>
                <a:gd name="connsiteY200" fmla="*/ 98419 h 379350"/>
                <a:gd name="connsiteX201" fmla="*/ 123524 w 233255"/>
                <a:gd name="connsiteY201" fmla="*/ 94069 h 379350"/>
                <a:gd name="connsiteX202" fmla="*/ 120082 w 233255"/>
                <a:gd name="connsiteY202" fmla="*/ 89437 h 379350"/>
                <a:gd name="connsiteX203" fmla="*/ 115654 w 233255"/>
                <a:gd name="connsiteY203" fmla="*/ 83484 h 379350"/>
                <a:gd name="connsiteX204" fmla="*/ 113174 w 233255"/>
                <a:gd name="connsiteY204" fmla="*/ 80284 h 379350"/>
                <a:gd name="connsiteX205" fmla="*/ 110358 w 233255"/>
                <a:gd name="connsiteY205" fmla="*/ 76646 h 379350"/>
                <a:gd name="connsiteX206" fmla="*/ 105225 w 233255"/>
                <a:gd name="connsiteY206" fmla="*/ 70951 h 379350"/>
                <a:gd name="connsiteX207" fmla="*/ 102878 w 233255"/>
                <a:gd name="connsiteY207" fmla="*/ 68893 h 379350"/>
                <a:gd name="connsiteX208" fmla="*/ 101642 w 233255"/>
                <a:gd name="connsiteY208" fmla="*/ 68087 h 379350"/>
                <a:gd name="connsiteX209" fmla="*/ 97495 w 233255"/>
                <a:gd name="connsiteY209" fmla="*/ 67430 h 379350"/>
                <a:gd name="connsiteX210" fmla="*/ 96392 w 233255"/>
                <a:gd name="connsiteY210" fmla="*/ 66335 h 379350"/>
                <a:gd name="connsiteX211" fmla="*/ 95344 w 233255"/>
                <a:gd name="connsiteY211" fmla="*/ 64590 h 379350"/>
                <a:gd name="connsiteX212" fmla="*/ 94945 w 233255"/>
                <a:gd name="connsiteY212" fmla="*/ 61367 h 379350"/>
                <a:gd name="connsiteX213" fmla="*/ 94875 w 233255"/>
                <a:gd name="connsiteY213" fmla="*/ 58957 h 379350"/>
                <a:gd name="connsiteX214" fmla="*/ 94406 w 233255"/>
                <a:gd name="connsiteY214" fmla="*/ 54858 h 379350"/>
                <a:gd name="connsiteX215" fmla="*/ 93568 w 233255"/>
                <a:gd name="connsiteY215" fmla="*/ 49069 h 379350"/>
                <a:gd name="connsiteX216" fmla="*/ 93193 w 233255"/>
                <a:gd name="connsiteY216" fmla="*/ 47363 h 379350"/>
                <a:gd name="connsiteX217" fmla="*/ 92011 w 233255"/>
                <a:gd name="connsiteY217" fmla="*/ 43013 h 379350"/>
                <a:gd name="connsiteX218" fmla="*/ 90885 w 233255"/>
                <a:gd name="connsiteY218" fmla="*/ 38875 h 379350"/>
                <a:gd name="connsiteX219" fmla="*/ 90822 w 233255"/>
                <a:gd name="connsiteY219" fmla="*/ 37850 h 379350"/>
                <a:gd name="connsiteX220" fmla="*/ 91221 w 233255"/>
                <a:gd name="connsiteY220" fmla="*/ 36856 h 379350"/>
                <a:gd name="connsiteX221" fmla="*/ 93130 w 233255"/>
                <a:gd name="connsiteY221" fmla="*/ 33813 h 379350"/>
                <a:gd name="connsiteX222" fmla="*/ 94484 w 233255"/>
                <a:gd name="connsiteY222" fmla="*/ 31654 h 379350"/>
                <a:gd name="connsiteX223" fmla="*/ 95125 w 233255"/>
                <a:gd name="connsiteY223" fmla="*/ 30472 h 379350"/>
                <a:gd name="connsiteX224" fmla="*/ 96275 w 233255"/>
                <a:gd name="connsiteY224" fmla="*/ 27265 h 379350"/>
                <a:gd name="connsiteX225" fmla="*/ 96549 w 233255"/>
                <a:gd name="connsiteY225" fmla="*/ 25708 h 379350"/>
                <a:gd name="connsiteX226" fmla="*/ 97449 w 233255"/>
                <a:gd name="connsiteY226" fmla="*/ 25004 h 379350"/>
                <a:gd name="connsiteX227" fmla="*/ 101118 w 233255"/>
                <a:gd name="connsiteY227" fmla="*/ 24714 h 379350"/>
                <a:gd name="connsiteX228" fmla="*/ 104036 w 233255"/>
                <a:gd name="connsiteY228" fmla="*/ 24769 h 379350"/>
                <a:gd name="connsiteX229" fmla="*/ 108934 w 233255"/>
                <a:gd name="connsiteY229" fmla="*/ 24698 h 379350"/>
                <a:gd name="connsiteX230" fmla="*/ 114105 w 233255"/>
                <a:gd name="connsiteY230" fmla="*/ 24886 h 379350"/>
                <a:gd name="connsiteX231" fmla="*/ 114832 w 233255"/>
                <a:gd name="connsiteY231" fmla="*/ 25027 h 379350"/>
                <a:gd name="connsiteX232" fmla="*/ 115998 w 233255"/>
                <a:gd name="connsiteY232" fmla="*/ 25363 h 379350"/>
                <a:gd name="connsiteX233" fmla="*/ 117312 w 233255"/>
                <a:gd name="connsiteY233" fmla="*/ 25309 h 379350"/>
                <a:gd name="connsiteX234" fmla="*/ 118775 w 233255"/>
                <a:gd name="connsiteY234" fmla="*/ 24855 h 379350"/>
                <a:gd name="connsiteX235" fmla="*/ 120395 w 233255"/>
                <a:gd name="connsiteY235" fmla="*/ 23744 h 379350"/>
                <a:gd name="connsiteX236" fmla="*/ 122170 w 233255"/>
                <a:gd name="connsiteY236" fmla="*/ 21976 h 379350"/>
                <a:gd name="connsiteX237" fmla="*/ 124940 w 233255"/>
                <a:gd name="connsiteY237" fmla="*/ 22015 h 379350"/>
                <a:gd name="connsiteX238" fmla="*/ 128687 w 233255"/>
                <a:gd name="connsiteY238" fmla="*/ 23854 h 379350"/>
                <a:gd name="connsiteX239" fmla="*/ 130737 w 233255"/>
                <a:gd name="connsiteY239" fmla="*/ 25457 h 379350"/>
                <a:gd name="connsiteX240" fmla="*/ 131082 w 233255"/>
                <a:gd name="connsiteY240" fmla="*/ 26826 h 379350"/>
                <a:gd name="connsiteX241" fmla="*/ 133593 w 233255"/>
                <a:gd name="connsiteY241" fmla="*/ 27624 h 379350"/>
                <a:gd name="connsiteX242" fmla="*/ 138271 w 233255"/>
                <a:gd name="connsiteY242" fmla="*/ 27844 h 379350"/>
                <a:gd name="connsiteX243" fmla="*/ 141675 w 233255"/>
                <a:gd name="connsiteY243" fmla="*/ 27132 h 379350"/>
                <a:gd name="connsiteX244" fmla="*/ 143811 w 233255"/>
                <a:gd name="connsiteY244" fmla="*/ 25489 h 379350"/>
                <a:gd name="connsiteX245" fmla="*/ 146048 w 233255"/>
                <a:gd name="connsiteY245" fmla="*/ 24620 h 379350"/>
                <a:gd name="connsiteX246" fmla="*/ 148379 w 233255"/>
                <a:gd name="connsiteY246" fmla="*/ 24519 h 379350"/>
                <a:gd name="connsiteX247" fmla="*/ 150139 w 233255"/>
                <a:gd name="connsiteY247" fmla="*/ 25082 h 379350"/>
                <a:gd name="connsiteX248" fmla="*/ 151336 w 233255"/>
                <a:gd name="connsiteY248" fmla="*/ 26302 h 379350"/>
                <a:gd name="connsiteX249" fmla="*/ 153629 w 233255"/>
                <a:gd name="connsiteY249" fmla="*/ 27179 h 379350"/>
                <a:gd name="connsiteX250" fmla="*/ 157024 w 233255"/>
                <a:gd name="connsiteY250" fmla="*/ 27711 h 379350"/>
                <a:gd name="connsiteX251" fmla="*/ 160732 w 233255"/>
                <a:gd name="connsiteY251" fmla="*/ 26920 h 379350"/>
                <a:gd name="connsiteX252" fmla="*/ 164754 w 233255"/>
                <a:gd name="connsiteY252" fmla="*/ 24816 h 379350"/>
                <a:gd name="connsiteX253" fmla="*/ 167046 w 233255"/>
                <a:gd name="connsiteY253" fmla="*/ 22617 h 379350"/>
                <a:gd name="connsiteX254" fmla="*/ 167609 w 233255"/>
                <a:gd name="connsiteY254" fmla="*/ 20333 h 379350"/>
                <a:gd name="connsiteX255" fmla="*/ 168274 w 233255"/>
                <a:gd name="connsiteY255" fmla="*/ 18940 h 379350"/>
                <a:gd name="connsiteX256" fmla="*/ 169041 w 233255"/>
                <a:gd name="connsiteY256" fmla="*/ 18448 h 379350"/>
                <a:gd name="connsiteX257" fmla="*/ 171169 w 233255"/>
                <a:gd name="connsiteY257" fmla="*/ 18166 h 379350"/>
                <a:gd name="connsiteX258" fmla="*/ 174666 w 233255"/>
                <a:gd name="connsiteY258" fmla="*/ 18088 h 379350"/>
                <a:gd name="connsiteX259" fmla="*/ 177710 w 233255"/>
                <a:gd name="connsiteY259" fmla="*/ 18807 h 379350"/>
                <a:gd name="connsiteX260" fmla="*/ 181590 w 233255"/>
                <a:gd name="connsiteY260" fmla="*/ 21084 h 379350"/>
                <a:gd name="connsiteX261" fmla="*/ 184038 w 233255"/>
                <a:gd name="connsiteY261" fmla="*/ 19574 h 379350"/>
                <a:gd name="connsiteX262" fmla="*/ 188239 w 233255"/>
                <a:gd name="connsiteY262" fmla="*/ 16985 h 379350"/>
                <a:gd name="connsiteX263" fmla="*/ 192472 w 233255"/>
                <a:gd name="connsiteY263" fmla="*/ 15616 h 379350"/>
                <a:gd name="connsiteX264" fmla="*/ 196501 w 233255"/>
                <a:gd name="connsiteY264" fmla="*/ 15608 h 379350"/>
                <a:gd name="connsiteX265" fmla="*/ 199810 w 233255"/>
                <a:gd name="connsiteY265" fmla="*/ 14622 h 379350"/>
                <a:gd name="connsiteX266" fmla="*/ 202392 w 233255"/>
                <a:gd name="connsiteY266" fmla="*/ 12666 h 379350"/>
                <a:gd name="connsiteX267" fmla="*/ 205123 w 233255"/>
                <a:gd name="connsiteY267" fmla="*/ 11422 h 379350"/>
                <a:gd name="connsiteX268" fmla="*/ 208001 w 233255"/>
                <a:gd name="connsiteY268" fmla="*/ 10898 h 379350"/>
                <a:gd name="connsiteX269" fmla="*/ 210693 w 233255"/>
                <a:gd name="connsiteY269" fmla="*/ 9951 h 379350"/>
                <a:gd name="connsiteX270" fmla="*/ 214456 w 233255"/>
                <a:gd name="connsiteY270" fmla="*/ 7917 h 379350"/>
                <a:gd name="connsiteX271" fmla="*/ 218360 w 233255"/>
                <a:gd name="connsiteY271" fmla="*/ 4960 h 379350"/>
                <a:gd name="connsiteX272" fmla="*/ 222334 w 233255"/>
                <a:gd name="connsiteY272" fmla="*/ 1940 h 379350"/>
                <a:gd name="connsiteX273" fmla="*/ 224885 w 233255"/>
                <a:gd name="connsiteY273" fmla="*/ 0 h 379350"/>
                <a:gd name="connsiteX274" fmla="*/ 226050 w 233255"/>
                <a:gd name="connsiteY274" fmla="*/ 2284 h 379350"/>
                <a:gd name="connsiteX275" fmla="*/ 228139 w 233255"/>
                <a:gd name="connsiteY275" fmla="*/ 4373 h 379350"/>
                <a:gd name="connsiteX276" fmla="*/ 226895 w 233255"/>
                <a:gd name="connsiteY276" fmla="*/ 5586 h 379350"/>
                <a:gd name="connsiteX277" fmla="*/ 225393 w 233255"/>
                <a:gd name="connsiteY277" fmla="*/ 6673 h 379350"/>
                <a:gd name="connsiteX278" fmla="*/ 227818 w 233255"/>
                <a:gd name="connsiteY278" fmla="*/ 8129 h 379350"/>
                <a:gd name="connsiteX279" fmla="*/ 226043 w 233255"/>
                <a:gd name="connsiteY279" fmla="*/ 10327 h 379350"/>
                <a:gd name="connsiteX280" fmla="*/ 225823 w 233255"/>
                <a:gd name="connsiteY280" fmla="*/ 11852 h 379350"/>
                <a:gd name="connsiteX281" fmla="*/ 226277 w 233255"/>
                <a:gd name="connsiteY281" fmla="*/ 12455 h 379350"/>
                <a:gd name="connsiteX282" fmla="*/ 226669 w 233255"/>
                <a:gd name="connsiteY282" fmla="*/ 13347 h 379350"/>
                <a:gd name="connsiteX283" fmla="*/ 225502 w 233255"/>
                <a:gd name="connsiteY283" fmla="*/ 15866 h 379350"/>
                <a:gd name="connsiteX284" fmla="*/ 223953 w 233255"/>
                <a:gd name="connsiteY284" fmla="*/ 17798 h 379350"/>
                <a:gd name="connsiteX285" fmla="*/ 223555 w 233255"/>
                <a:gd name="connsiteY285" fmla="*/ 19277 h 379350"/>
                <a:gd name="connsiteX286" fmla="*/ 224924 w 233255"/>
                <a:gd name="connsiteY286" fmla="*/ 21882 h 379350"/>
                <a:gd name="connsiteX287" fmla="*/ 224219 w 233255"/>
                <a:gd name="connsiteY287" fmla="*/ 26513 h 379350"/>
                <a:gd name="connsiteX288" fmla="*/ 225542 w 233255"/>
                <a:gd name="connsiteY288" fmla="*/ 30683 h 379350"/>
                <a:gd name="connsiteX289" fmla="*/ 225909 w 233255"/>
                <a:gd name="connsiteY289" fmla="*/ 32819 h 379350"/>
                <a:gd name="connsiteX290" fmla="*/ 226371 w 233255"/>
                <a:gd name="connsiteY290" fmla="*/ 34251 h 379350"/>
                <a:gd name="connsiteX291" fmla="*/ 225714 w 233255"/>
                <a:gd name="connsiteY291" fmla="*/ 36809 h 379350"/>
                <a:gd name="connsiteX292" fmla="*/ 225886 w 233255"/>
                <a:gd name="connsiteY292" fmla="*/ 41128 h 379350"/>
                <a:gd name="connsiteX293" fmla="*/ 226191 w 233255"/>
                <a:gd name="connsiteY293" fmla="*/ 42911 h 379350"/>
                <a:gd name="connsiteX294" fmla="*/ 225401 w 233255"/>
                <a:gd name="connsiteY294" fmla="*/ 45133 h 379350"/>
                <a:gd name="connsiteX295" fmla="*/ 226746 w 233255"/>
                <a:gd name="connsiteY295" fmla="*/ 45900 h 379350"/>
                <a:gd name="connsiteX296" fmla="*/ 227458 w 233255"/>
                <a:gd name="connsiteY296" fmla="*/ 48341 h 379350"/>
                <a:gd name="connsiteX297" fmla="*/ 227271 w 233255"/>
                <a:gd name="connsiteY297" fmla="*/ 51087 h 379350"/>
                <a:gd name="connsiteX298" fmla="*/ 226856 w 233255"/>
                <a:gd name="connsiteY298" fmla="*/ 52566 h 379350"/>
                <a:gd name="connsiteX299" fmla="*/ 224540 w 233255"/>
                <a:gd name="connsiteY299" fmla="*/ 54357 h 379350"/>
                <a:gd name="connsiteX300" fmla="*/ 224267 w 233255"/>
                <a:gd name="connsiteY300" fmla="*/ 55053 h 379350"/>
                <a:gd name="connsiteX301" fmla="*/ 224298 w 233255"/>
                <a:gd name="connsiteY301" fmla="*/ 56110 h 379350"/>
                <a:gd name="connsiteX302" fmla="*/ 227192 w 233255"/>
                <a:gd name="connsiteY302" fmla="*/ 56141 h 379350"/>
                <a:gd name="connsiteX303" fmla="*/ 227294 w 233255"/>
                <a:gd name="connsiteY303" fmla="*/ 57776 h 379350"/>
                <a:gd name="connsiteX304" fmla="*/ 227106 w 233255"/>
                <a:gd name="connsiteY304" fmla="*/ 59067 h 379350"/>
                <a:gd name="connsiteX305" fmla="*/ 227216 w 233255"/>
                <a:gd name="connsiteY305" fmla="*/ 61492 h 379350"/>
                <a:gd name="connsiteX306" fmla="*/ 226833 w 233255"/>
                <a:gd name="connsiteY306" fmla="*/ 63065 h 379350"/>
                <a:gd name="connsiteX307" fmla="*/ 227506 w 233255"/>
                <a:gd name="connsiteY307" fmla="*/ 64864 h 379350"/>
                <a:gd name="connsiteX308" fmla="*/ 226684 w 233255"/>
                <a:gd name="connsiteY308" fmla="*/ 66859 h 379350"/>
                <a:gd name="connsiteX309" fmla="*/ 226966 w 233255"/>
                <a:gd name="connsiteY309" fmla="*/ 68400 h 379350"/>
                <a:gd name="connsiteX310" fmla="*/ 227005 w 233255"/>
                <a:gd name="connsiteY310" fmla="*/ 70395 h 379350"/>
                <a:gd name="connsiteX311" fmla="*/ 227677 w 233255"/>
                <a:gd name="connsiteY311" fmla="*/ 75441 h 379350"/>
                <a:gd name="connsiteX312" fmla="*/ 227795 w 233255"/>
                <a:gd name="connsiteY312" fmla="*/ 81684 h 379350"/>
                <a:gd name="connsiteX313" fmla="*/ 227943 w 233255"/>
                <a:gd name="connsiteY313" fmla="*/ 82686 h 379350"/>
                <a:gd name="connsiteX314" fmla="*/ 228976 w 233255"/>
                <a:gd name="connsiteY314" fmla="*/ 83390 h 379350"/>
                <a:gd name="connsiteX315" fmla="*/ 230424 w 233255"/>
                <a:gd name="connsiteY315" fmla="*/ 83742 h 379350"/>
                <a:gd name="connsiteX316" fmla="*/ 230369 w 233255"/>
                <a:gd name="connsiteY316" fmla="*/ 85455 h 379350"/>
                <a:gd name="connsiteX317" fmla="*/ 228757 w 233255"/>
                <a:gd name="connsiteY317" fmla="*/ 87693 h 379350"/>
                <a:gd name="connsiteX318" fmla="*/ 228663 w 233255"/>
                <a:gd name="connsiteY318" fmla="*/ 89085 h 379350"/>
                <a:gd name="connsiteX319" fmla="*/ 228898 w 233255"/>
                <a:gd name="connsiteY319" fmla="*/ 91041 h 379350"/>
                <a:gd name="connsiteX320" fmla="*/ 230666 w 233255"/>
                <a:gd name="connsiteY320" fmla="*/ 88381 h 379350"/>
                <a:gd name="connsiteX321" fmla="*/ 231730 w 233255"/>
                <a:gd name="connsiteY321" fmla="*/ 88389 h 379350"/>
                <a:gd name="connsiteX322" fmla="*/ 232676 w 233255"/>
                <a:gd name="connsiteY322" fmla="*/ 89430 h 379350"/>
                <a:gd name="connsiteX323" fmla="*/ 232544 w 233255"/>
                <a:gd name="connsiteY323" fmla="*/ 90963 h 379350"/>
                <a:gd name="connsiteX324" fmla="*/ 232872 w 233255"/>
                <a:gd name="connsiteY324" fmla="*/ 91722 h 379350"/>
                <a:gd name="connsiteX325" fmla="*/ 232731 w 233255"/>
                <a:gd name="connsiteY325" fmla="*/ 93208 h 379350"/>
                <a:gd name="connsiteX326" fmla="*/ 233256 w 233255"/>
                <a:gd name="connsiteY326" fmla="*/ 95094 h 379350"/>
                <a:gd name="connsiteX327" fmla="*/ 233052 w 233255"/>
                <a:gd name="connsiteY327" fmla="*/ 96737 h 379350"/>
                <a:gd name="connsiteX328" fmla="*/ 231753 w 233255"/>
                <a:gd name="connsiteY328" fmla="*/ 97887 h 379350"/>
                <a:gd name="connsiteX329" fmla="*/ 230103 w 233255"/>
                <a:gd name="connsiteY329" fmla="*/ 99858 h 379350"/>
                <a:gd name="connsiteX330" fmla="*/ 229806 w 233255"/>
                <a:gd name="connsiteY330" fmla="*/ 101705 h 379350"/>
                <a:gd name="connsiteX331" fmla="*/ 229962 w 233255"/>
                <a:gd name="connsiteY331" fmla="*/ 102917 h 379350"/>
                <a:gd name="connsiteX332" fmla="*/ 228820 w 233255"/>
                <a:gd name="connsiteY332" fmla="*/ 103300 h 379350"/>
                <a:gd name="connsiteX333" fmla="*/ 228288 w 233255"/>
                <a:gd name="connsiteY333" fmla="*/ 104052 h 379350"/>
                <a:gd name="connsiteX334" fmla="*/ 229062 w 233255"/>
                <a:gd name="connsiteY334" fmla="*/ 105796 h 379350"/>
                <a:gd name="connsiteX335" fmla="*/ 229015 w 233255"/>
                <a:gd name="connsiteY335" fmla="*/ 107338 h 379350"/>
                <a:gd name="connsiteX336" fmla="*/ 226997 w 233255"/>
                <a:gd name="connsiteY336" fmla="*/ 112141 h 379350"/>
                <a:gd name="connsiteX337" fmla="*/ 221615 w 233255"/>
                <a:gd name="connsiteY337" fmla="*/ 118721 h 379350"/>
                <a:gd name="connsiteX338" fmla="*/ 219291 w 233255"/>
                <a:gd name="connsiteY338" fmla="*/ 121060 h 379350"/>
                <a:gd name="connsiteX339" fmla="*/ 217116 w 233255"/>
                <a:gd name="connsiteY339" fmla="*/ 123602 h 379350"/>
                <a:gd name="connsiteX340" fmla="*/ 217116 w 233255"/>
                <a:gd name="connsiteY340" fmla="*/ 124651 h 379350"/>
                <a:gd name="connsiteX341" fmla="*/ 216905 w 233255"/>
                <a:gd name="connsiteY341" fmla="*/ 125558 h 379350"/>
                <a:gd name="connsiteX342" fmla="*/ 214370 w 233255"/>
                <a:gd name="connsiteY342" fmla="*/ 129196 h 379350"/>
                <a:gd name="connsiteX343" fmla="*/ 211647 w 233255"/>
                <a:gd name="connsiteY343" fmla="*/ 129791 h 379350"/>
                <a:gd name="connsiteX344" fmla="*/ 210137 w 233255"/>
                <a:gd name="connsiteY344" fmla="*/ 130769 h 379350"/>
                <a:gd name="connsiteX345" fmla="*/ 211319 w 233255"/>
                <a:gd name="connsiteY345" fmla="*/ 133976 h 379350"/>
                <a:gd name="connsiteX346" fmla="*/ 209559 w 233255"/>
                <a:gd name="connsiteY346" fmla="*/ 134720 h 379350"/>
                <a:gd name="connsiteX347" fmla="*/ 206500 w 233255"/>
                <a:gd name="connsiteY347" fmla="*/ 137247 h 379350"/>
                <a:gd name="connsiteX348" fmla="*/ 198089 w 233255"/>
                <a:gd name="connsiteY348" fmla="*/ 142105 h 379350"/>
                <a:gd name="connsiteX349" fmla="*/ 196760 w 233255"/>
                <a:gd name="connsiteY349" fmla="*/ 143231 h 379350"/>
                <a:gd name="connsiteX350" fmla="*/ 194624 w 233255"/>
                <a:gd name="connsiteY350" fmla="*/ 146212 h 379350"/>
                <a:gd name="connsiteX351" fmla="*/ 191807 w 233255"/>
                <a:gd name="connsiteY351" fmla="*/ 146932 h 379350"/>
                <a:gd name="connsiteX352" fmla="*/ 190243 w 233255"/>
                <a:gd name="connsiteY352" fmla="*/ 147777 h 379350"/>
                <a:gd name="connsiteX353" fmla="*/ 187450 w 233255"/>
                <a:gd name="connsiteY353" fmla="*/ 148082 h 379350"/>
                <a:gd name="connsiteX354" fmla="*/ 186472 w 233255"/>
                <a:gd name="connsiteY354" fmla="*/ 147871 h 379350"/>
                <a:gd name="connsiteX355" fmla="*/ 185517 w 233255"/>
                <a:gd name="connsiteY355" fmla="*/ 147980 h 379350"/>
                <a:gd name="connsiteX356" fmla="*/ 184711 w 233255"/>
                <a:gd name="connsiteY356" fmla="*/ 148622 h 379350"/>
                <a:gd name="connsiteX357" fmla="*/ 179164 w 233255"/>
                <a:gd name="connsiteY357" fmla="*/ 150718 h 379350"/>
                <a:gd name="connsiteX358" fmla="*/ 173985 w 233255"/>
                <a:gd name="connsiteY358" fmla="*/ 152377 h 379350"/>
                <a:gd name="connsiteX359" fmla="*/ 172710 w 233255"/>
                <a:gd name="connsiteY359" fmla="*/ 153136 h 379350"/>
                <a:gd name="connsiteX360" fmla="*/ 171865 w 233255"/>
                <a:gd name="connsiteY360" fmla="*/ 154169 h 379350"/>
                <a:gd name="connsiteX361" fmla="*/ 167281 w 233255"/>
                <a:gd name="connsiteY361" fmla="*/ 155811 h 379350"/>
                <a:gd name="connsiteX362" fmla="*/ 160099 w 233255"/>
                <a:gd name="connsiteY362" fmla="*/ 159872 h 379350"/>
                <a:gd name="connsiteX363" fmla="*/ 154223 w 233255"/>
                <a:gd name="connsiteY363" fmla="*/ 163752 h 379350"/>
                <a:gd name="connsiteX364" fmla="*/ 149967 w 233255"/>
                <a:gd name="connsiteY364" fmla="*/ 167633 h 379350"/>
                <a:gd name="connsiteX365" fmla="*/ 148841 w 233255"/>
                <a:gd name="connsiteY365" fmla="*/ 168219 h 379350"/>
                <a:gd name="connsiteX366" fmla="*/ 147526 w 233255"/>
                <a:gd name="connsiteY366" fmla="*/ 169565 h 379350"/>
                <a:gd name="connsiteX367" fmla="*/ 147080 w 233255"/>
                <a:gd name="connsiteY367" fmla="*/ 171552 h 379350"/>
                <a:gd name="connsiteX368" fmla="*/ 146650 w 233255"/>
                <a:gd name="connsiteY368" fmla="*/ 172679 h 379350"/>
                <a:gd name="connsiteX369" fmla="*/ 143497 w 233255"/>
                <a:gd name="connsiteY369" fmla="*/ 176778 h 379350"/>
                <a:gd name="connsiteX370" fmla="*/ 138757 w 233255"/>
                <a:gd name="connsiteY370" fmla="*/ 181629 h 379350"/>
                <a:gd name="connsiteX371" fmla="*/ 137833 w 233255"/>
                <a:gd name="connsiteY371" fmla="*/ 182951 h 379350"/>
                <a:gd name="connsiteX372" fmla="*/ 135948 w 233255"/>
                <a:gd name="connsiteY372" fmla="*/ 185650 h 379350"/>
                <a:gd name="connsiteX373" fmla="*/ 135768 w 233255"/>
                <a:gd name="connsiteY373" fmla="*/ 187418 h 379350"/>
                <a:gd name="connsiteX374" fmla="*/ 134086 w 233255"/>
                <a:gd name="connsiteY374" fmla="*/ 187958 h 379350"/>
                <a:gd name="connsiteX375" fmla="*/ 132677 w 233255"/>
                <a:gd name="connsiteY375" fmla="*/ 186268 h 379350"/>
                <a:gd name="connsiteX376" fmla="*/ 132075 w 233255"/>
                <a:gd name="connsiteY376" fmla="*/ 189530 h 379350"/>
                <a:gd name="connsiteX377" fmla="*/ 130925 w 233255"/>
                <a:gd name="connsiteY377" fmla="*/ 189765 h 379350"/>
                <a:gd name="connsiteX378" fmla="*/ 129650 w 233255"/>
                <a:gd name="connsiteY378" fmla="*/ 189093 h 379350"/>
                <a:gd name="connsiteX379" fmla="*/ 126466 w 233255"/>
                <a:gd name="connsiteY379" fmla="*/ 190712 h 379350"/>
                <a:gd name="connsiteX380" fmla="*/ 123696 w 233255"/>
                <a:gd name="connsiteY380" fmla="*/ 192582 h 379350"/>
                <a:gd name="connsiteX381" fmla="*/ 119252 w 233255"/>
                <a:gd name="connsiteY381" fmla="*/ 196517 h 379350"/>
                <a:gd name="connsiteX382" fmla="*/ 112970 w 233255"/>
                <a:gd name="connsiteY382" fmla="*/ 204153 h 379350"/>
                <a:gd name="connsiteX383" fmla="*/ 103809 w 233255"/>
                <a:gd name="connsiteY383" fmla="*/ 211538 h 379350"/>
                <a:gd name="connsiteX384" fmla="*/ 102557 w 233255"/>
                <a:gd name="connsiteY384" fmla="*/ 211749 h 379350"/>
                <a:gd name="connsiteX385" fmla="*/ 101712 w 233255"/>
                <a:gd name="connsiteY385" fmla="*/ 211718 h 379350"/>
                <a:gd name="connsiteX386" fmla="*/ 98826 w 233255"/>
                <a:gd name="connsiteY386" fmla="*/ 209144 h 379350"/>
                <a:gd name="connsiteX387" fmla="*/ 97253 w 233255"/>
                <a:gd name="connsiteY387" fmla="*/ 208956 h 379350"/>
                <a:gd name="connsiteX388" fmla="*/ 98662 w 233255"/>
                <a:gd name="connsiteY388" fmla="*/ 210481 h 379350"/>
                <a:gd name="connsiteX389" fmla="*/ 99592 w 233255"/>
                <a:gd name="connsiteY389" fmla="*/ 211757 h 379350"/>
                <a:gd name="connsiteX390" fmla="*/ 99358 w 233255"/>
                <a:gd name="connsiteY390" fmla="*/ 214253 h 379350"/>
                <a:gd name="connsiteX391" fmla="*/ 99467 w 233255"/>
                <a:gd name="connsiteY391" fmla="*/ 218000 h 379350"/>
                <a:gd name="connsiteX392" fmla="*/ 98333 w 233255"/>
                <a:gd name="connsiteY392" fmla="*/ 225299 h 379350"/>
                <a:gd name="connsiteX393" fmla="*/ 98489 w 233255"/>
                <a:gd name="connsiteY393" fmla="*/ 226895 h 379350"/>
                <a:gd name="connsiteX394" fmla="*/ 99796 w 233255"/>
                <a:gd name="connsiteY394" fmla="*/ 228968 h 379350"/>
                <a:gd name="connsiteX395" fmla="*/ 102260 w 233255"/>
                <a:gd name="connsiteY395" fmla="*/ 231503 h 379350"/>
                <a:gd name="connsiteX396" fmla="*/ 104568 w 233255"/>
                <a:gd name="connsiteY396" fmla="*/ 234664 h 379350"/>
                <a:gd name="connsiteX397" fmla="*/ 107541 w 233255"/>
                <a:gd name="connsiteY397" fmla="*/ 243755 h 379350"/>
                <a:gd name="connsiteX398" fmla="*/ 107768 w 233255"/>
                <a:gd name="connsiteY398" fmla="*/ 248449 h 379350"/>
                <a:gd name="connsiteX399" fmla="*/ 110835 w 233255"/>
                <a:gd name="connsiteY399" fmla="*/ 254450 h 379350"/>
                <a:gd name="connsiteX400" fmla="*/ 110952 w 233255"/>
                <a:gd name="connsiteY400" fmla="*/ 257054 h 379350"/>
                <a:gd name="connsiteX401" fmla="*/ 112196 w 233255"/>
                <a:gd name="connsiteY401" fmla="*/ 263540 h 379350"/>
                <a:gd name="connsiteX402" fmla="*/ 112110 w 233255"/>
                <a:gd name="connsiteY402" fmla="*/ 268798 h 379350"/>
                <a:gd name="connsiteX403" fmla="*/ 111891 w 233255"/>
                <a:gd name="connsiteY403" fmla="*/ 272021 h 379350"/>
                <a:gd name="connsiteX404" fmla="*/ 113369 w 233255"/>
                <a:gd name="connsiteY404" fmla="*/ 273382 h 379350"/>
                <a:gd name="connsiteX405" fmla="*/ 113917 w 233255"/>
                <a:gd name="connsiteY405" fmla="*/ 272154 h 379350"/>
                <a:gd name="connsiteX406" fmla="*/ 113761 w 233255"/>
                <a:gd name="connsiteY406" fmla="*/ 270112 h 379350"/>
                <a:gd name="connsiteX407" fmla="*/ 114152 w 233255"/>
                <a:gd name="connsiteY407" fmla="*/ 266842 h 379350"/>
                <a:gd name="connsiteX408" fmla="*/ 114973 w 233255"/>
                <a:gd name="connsiteY408" fmla="*/ 265386 h 379350"/>
                <a:gd name="connsiteX409" fmla="*/ 115795 w 233255"/>
                <a:gd name="connsiteY409" fmla="*/ 265590 h 379350"/>
                <a:gd name="connsiteX410" fmla="*/ 116037 w 233255"/>
                <a:gd name="connsiteY410" fmla="*/ 267131 h 379350"/>
                <a:gd name="connsiteX411" fmla="*/ 116593 w 233255"/>
                <a:gd name="connsiteY411" fmla="*/ 268500 h 379350"/>
                <a:gd name="connsiteX412" fmla="*/ 116820 w 233255"/>
                <a:gd name="connsiteY412" fmla="*/ 269783 h 379350"/>
                <a:gd name="connsiteX413" fmla="*/ 116859 w 233255"/>
                <a:gd name="connsiteY413" fmla="*/ 271528 h 379350"/>
                <a:gd name="connsiteX414" fmla="*/ 115724 w 233255"/>
                <a:gd name="connsiteY414" fmla="*/ 278170 h 379350"/>
                <a:gd name="connsiteX415" fmla="*/ 116061 w 233255"/>
                <a:gd name="connsiteY415" fmla="*/ 280877 h 379350"/>
                <a:gd name="connsiteX416" fmla="*/ 117586 w 233255"/>
                <a:gd name="connsiteY416" fmla="*/ 285407 h 379350"/>
                <a:gd name="connsiteX417" fmla="*/ 115802 w 233255"/>
                <a:gd name="connsiteY417" fmla="*/ 290672 h 379350"/>
                <a:gd name="connsiteX418" fmla="*/ 113221 w 233255"/>
                <a:gd name="connsiteY418" fmla="*/ 303111 h 379350"/>
                <a:gd name="connsiteX419" fmla="*/ 113072 w 233255"/>
                <a:gd name="connsiteY419" fmla="*/ 305270 h 379350"/>
                <a:gd name="connsiteX420" fmla="*/ 113698 w 233255"/>
                <a:gd name="connsiteY420" fmla="*/ 306209 h 379350"/>
                <a:gd name="connsiteX421" fmla="*/ 115083 w 233255"/>
                <a:gd name="connsiteY421" fmla="*/ 306530 h 379350"/>
                <a:gd name="connsiteX422" fmla="*/ 115591 w 233255"/>
                <a:gd name="connsiteY422" fmla="*/ 304934 h 379350"/>
                <a:gd name="connsiteX423" fmla="*/ 116405 w 233255"/>
                <a:gd name="connsiteY423" fmla="*/ 304949 h 379350"/>
                <a:gd name="connsiteX424" fmla="*/ 116835 w 233255"/>
                <a:gd name="connsiteY424" fmla="*/ 305888 h 379350"/>
                <a:gd name="connsiteX425" fmla="*/ 115685 w 233255"/>
                <a:gd name="connsiteY425" fmla="*/ 311646 h 379350"/>
                <a:gd name="connsiteX426" fmla="*/ 114550 w 233255"/>
                <a:gd name="connsiteY426" fmla="*/ 314173 h 379350"/>
                <a:gd name="connsiteX427" fmla="*/ 110522 w 233255"/>
                <a:gd name="connsiteY427" fmla="*/ 320377 h 379350"/>
                <a:gd name="connsiteX428" fmla="*/ 108354 w 233255"/>
                <a:gd name="connsiteY428" fmla="*/ 323037 h 379350"/>
                <a:gd name="connsiteX429" fmla="*/ 104756 w 233255"/>
                <a:gd name="connsiteY429" fmla="*/ 325658 h 379350"/>
                <a:gd name="connsiteX430" fmla="*/ 96306 w 233255"/>
                <a:gd name="connsiteY430" fmla="*/ 329758 h 379350"/>
                <a:gd name="connsiteX431" fmla="*/ 79369 w 233255"/>
                <a:gd name="connsiteY431" fmla="*/ 335696 h 379350"/>
                <a:gd name="connsiteX432" fmla="*/ 72656 w 233255"/>
                <a:gd name="connsiteY432" fmla="*/ 338614 h 379350"/>
                <a:gd name="connsiteX433" fmla="*/ 68643 w 233255"/>
                <a:gd name="connsiteY433" fmla="*/ 340358 h 379350"/>
                <a:gd name="connsiteX434" fmla="*/ 60162 w 233255"/>
                <a:gd name="connsiteY434" fmla="*/ 345905 h 379350"/>
                <a:gd name="connsiteX435" fmla="*/ 56454 w 233255"/>
                <a:gd name="connsiteY435" fmla="*/ 349629 h 379350"/>
                <a:gd name="connsiteX436" fmla="*/ 54928 w 233255"/>
                <a:gd name="connsiteY436" fmla="*/ 353909 h 379350"/>
                <a:gd name="connsiteX437" fmla="*/ 53465 w 233255"/>
                <a:gd name="connsiteY437" fmla="*/ 355864 h 379350"/>
                <a:gd name="connsiteX438" fmla="*/ 52026 w 233255"/>
                <a:gd name="connsiteY438" fmla="*/ 358352 h 379350"/>
                <a:gd name="connsiteX439" fmla="*/ 53278 w 233255"/>
                <a:gd name="connsiteY439" fmla="*/ 360488 h 379350"/>
                <a:gd name="connsiteX440" fmla="*/ 54506 w 233255"/>
                <a:gd name="connsiteY440" fmla="*/ 362108 h 379350"/>
                <a:gd name="connsiteX441" fmla="*/ 55961 w 233255"/>
                <a:gd name="connsiteY441" fmla="*/ 363195 h 379350"/>
                <a:gd name="connsiteX442" fmla="*/ 56712 w 233255"/>
                <a:gd name="connsiteY442" fmla="*/ 364134 h 379350"/>
                <a:gd name="connsiteX443" fmla="*/ 57698 w 233255"/>
                <a:gd name="connsiteY443" fmla="*/ 364783 h 379350"/>
                <a:gd name="connsiteX444" fmla="*/ 58683 w 233255"/>
                <a:gd name="connsiteY444" fmla="*/ 361419 h 379350"/>
                <a:gd name="connsiteX445" fmla="*/ 59177 w 233255"/>
                <a:gd name="connsiteY445" fmla="*/ 360371 h 379350"/>
                <a:gd name="connsiteX446" fmla="*/ 60021 w 233255"/>
                <a:gd name="connsiteY446" fmla="*/ 360293 h 379350"/>
                <a:gd name="connsiteX447" fmla="*/ 59552 w 233255"/>
                <a:gd name="connsiteY447" fmla="*/ 364392 h 379350"/>
                <a:gd name="connsiteX448" fmla="*/ 58574 w 233255"/>
                <a:gd name="connsiteY448" fmla="*/ 378506 h 379350"/>
                <a:gd name="connsiteX449" fmla="*/ 58472 w 233255"/>
                <a:gd name="connsiteY449" fmla="*/ 379053 h 379350"/>
                <a:gd name="connsiteX450" fmla="*/ 98724 w 233255"/>
                <a:gd name="connsiteY450" fmla="*/ 36645 h 379350"/>
                <a:gd name="connsiteX451" fmla="*/ 99310 w 233255"/>
                <a:gd name="connsiteY451" fmla="*/ 36152 h 379350"/>
                <a:gd name="connsiteX452" fmla="*/ 99538 w 233255"/>
                <a:gd name="connsiteY452" fmla="*/ 35503 h 379350"/>
                <a:gd name="connsiteX453" fmla="*/ 99530 w 233255"/>
                <a:gd name="connsiteY453" fmla="*/ 34869 h 379350"/>
                <a:gd name="connsiteX454" fmla="*/ 99162 w 233255"/>
                <a:gd name="connsiteY454" fmla="*/ 34478 h 379350"/>
                <a:gd name="connsiteX455" fmla="*/ 98630 w 233255"/>
                <a:gd name="connsiteY455" fmla="*/ 34251 h 379350"/>
                <a:gd name="connsiteX456" fmla="*/ 97863 w 233255"/>
                <a:gd name="connsiteY456" fmla="*/ 34384 h 379350"/>
                <a:gd name="connsiteX457" fmla="*/ 97590 w 233255"/>
                <a:gd name="connsiteY457" fmla="*/ 35244 h 379350"/>
                <a:gd name="connsiteX458" fmla="*/ 97472 w 233255"/>
                <a:gd name="connsiteY458" fmla="*/ 36434 h 379350"/>
                <a:gd name="connsiteX459" fmla="*/ 97957 w 233255"/>
                <a:gd name="connsiteY459" fmla="*/ 36833 h 379350"/>
                <a:gd name="connsiteX460" fmla="*/ 98724 w 233255"/>
                <a:gd name="connsiteY460" fmla="*/ 36645 h 379350"/>
                <a:gd name="connsiteX461" fmla="*/ 97018 w 233255"/>
                <a:gd name="connsiteY461" fmla="*/ 34486 h 379350"/>
                <a:gd name="connsiteX462" fmla="*/ 96635 w 233255"/>
                <a:gd name="connsiteY462" fmla="*/ 33836 h 379350"/>
                <a:gd name="connsiteX463" fmla="*/ 95915 w 233255"/>
                <a:gd name="connsiteY463" fmla="*/ 33531 h 379350"/>
                <a:gd name="connsiteX464" fmla="*/ 95094 w 233255"/>
                <a:gd name="connsiteY464" fmla="*/ 33782 h 379350"/>
                <a:gd name="connsiteX465" fmla="*/ 94820 w 233255"/>
                <a:gd name="connsiteY465" fmla="*/ 34595 h 379350"/>
                <a:gd name="connsiteX466" fmla="*/ 95673 w 233255"/>
                <a:gd name="connsiteY466" fmla="*/ 35644 h 379350"/>
                <a:gd name="connsiteX467" fmla="*/ 96580 w 233255"/>
                <a:gd name="connsiteY467" fmla="*/ 35659 h 379350"/>
                <a:gd name="connsiteX468" fmla="*/ 97018 w 233255"/>
                <a:gd name="connsiteY468" fmla="*/ 34486 h 37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</a:cxnLst>
              <a:rect l="l" t="t" r="r" b="b"/>
              <a:pathLst>
                <a:path w="233255" h="379350">
                  <a:moveTo>
                    <a:pt x="58472" y="379053"/>
                  </a:moveTo>
                  <a:lnTo>
                    <a:pt x="56063" y="379092"/>
                  </a:lnTo>
                  <a:lnTo>
                    <a:pt x="51940" y="379210"/>
                  </a:lnTo>
                  <a:lnTo>
                    <a:pt x="49499" y="379280"/>
                  </a:lnTo>
                  <a:lnTo>
                    <a:pt x="46768" y="379350"/>
                  </a:lnTo>
                  <a:lnTo>
                    <a:pt x="43389" y="378662"/>
                  </a:lnTo>
                  <a:lnTo>
                    <a:pt x="41488" y="378811"/>
                  </a:lnTo>
                  <a:lnTo>
                    <a:pt x="41331" y="370995"/>
                  </a:lnTo>
                  <a:lnTo>
                    <a:pt x="40713" y="369282"/>
                  </a:lnTo>
                  <a:lnTo>
                    <a:pt x="40064" y="366778"/>
                  </a:lnTo>
                  <a:lnTo>
                    <a:pt x="39907" y="365174"/>
                  </a:lnTo>
                  <a:lnTo>
                    <a:pt x="40314" y="363563"/>
                  </a:lnTo>
                  <a:lnTo>
                    <a:pt x="40510" y="361012"/>
                  </a:lnTo>
                  <a:lnTo>
                    <a:pt x="40330" y="358775"/>
                  </a:lnTo>
                  <a:lnTo>
                    <a:pt x="38311" y="357656"/>
                  </a:lnTo>
                  <a:lnTo>
                    <a:pt x="37866" y="357304"/>
                  </a:lnTo>
                  <a:lnTo>
                    <a:pt x="37427" y="355552"/>
                  </a:lnTo>
                  <a:lnTo>
                    <a:pt x="37255" y="352845"/>
                  </a:lnTo>
                  <a:lnTo>
                    <a:pt x="38671" y="349410"/>
                  </a:lnTo>
                  <a:lnTo>
                    <a:pt x="38554" y="342815"/>
                  </a:lnTo>
                  <a:lnTo>
                    <a:pt x="38718" y="340499"/>
                  </a:lnTo>
                  <a:lnTo>
                    <a:pt x="38695" y="335922"/>
                  </a:lnTo>
                  <a:lnTo>
                    <a:pt x="38664" y="330391"/>
                  </a:lnTo>
                  <a:lnTo>
                    <a:pt x="38640" y="325439"/>
                  </a:lnTo>
                  <a:lnTo>
                    <a:pt x="38695" y="321176"/>
                  </a:lnTo>
                  <a:lnTo>
                    <a:pt x="38272" y="319157"/>
                  </a:lnTo>
                  <a:lnTo>
                    <a:pt x="37920" y="318046"/>
                  </a:lnTo>
                  <a:lnTo>
                    <a:pt x="36981" y="315793"/>
                  </a:lnTo>
                  <a:lnTo>
                    <a:pt x="35886" y="311106"/>
                  </a:lnTo>
                  <a:lnTo>
                    <a:pt x="34595" y="307571"/>
                  </a:lnTo>
                  <a:lnTo>
                    <a:pt x="32937" y="305239"/>
                  </a:lnTo>
                  <a:lnTo>
                    <a:pt x="32413" y="304011"/>
                  </a:lnTo>
                  <a:lnTo>
                    <a:pt x="31881" y="302376"/>
                  </a:lnTo>
                  <a:lnTo>
                    <a:pt x="30308" y="299481"/>
                  </a:lnTo>
                  <a:lnTo>
                    <a:pt x="29025" y="297799"/>
                  </a:lnTo>
                  <a:lnTo>
                    <a:pt x="28673" y="296453"/>
                  </a:lnTo>
                  <a:lnTo>
                    <a:pt x="28720" y="292972"/>
                  </a:lnTo>
                  <a:lnTo>
                    <a:pt x="27288" y="286737"/>
                  </a:lnTo>
                  <a:lnTo>
                    <a:pt x="26247" y="282199"/>
                  </a:lnTo>
                  <a:lnTo>
                    <a:pt x="24683" y="277286"/>
                  </a:lnTo>
                  <a:lnTo>
                    <a:pt x="23635" y="274008"/>
                  </a:lnTo>
                  <a:lnTo>
                    <a:pt x="23478" y="273445"/>
                  </a:lnTo>
                  <a:lnTo>
                    <a:pt x="23361" y="272201"/>
                  </a:lnTo>
                  <a:lnTo>
                    <a:pt x="26474" y="269767"/>
                  </a:lnTo>
                  <a:lnTo>
                    <a:pt x="29588" y="266341"/>
                  </a:lnTo>
                  <a:lnTo>
                    <a:pt x="33234" y="262336"/>
                  </a:lnTo>
                  <a:lnTo>
                    <a:pt x="36489" y="258760"/>
                  </a:lnTo>
                  <a:lnTo>
                    <a:pt x="39352" y="255623"/>
                  </a:lnTo>
                  <a:lnTo>
                    <a:pt x="43271" y="251336"/>
                  </a:lnTo>
                  <a:lnTo>
                    <a:pt x="47144" y="247103"/>
                  </a:lnTo>
                  <a:lnTo>
                    <a:pt x="48051" y="246563"/>
                  </a:lnTo>
                  <a:lnTo>
                    <a:pt x="48435" y="246219"/>
                  </a:lnTo>
                  <a:lnTo>
                    <a:pt x="46761" y="242464"/>
                  </a:lnTo>
                  <a:lnTo>
                    <a:pt x="49452" y="238106"/>
                  </a:lnTo>
                  <a:lnTo>
                    <a:pt x="49601" y="235274"/>
                  </a:lnTo>
                  <a:lnTo>
                    <a:pt x="49483" y="232567"/>
                  </a:lnTo>
                  <a:lnTo>
                    <a:pt x="49812" y="231323"/>
                  </a:lnTo>
                  <a:lnTo>
                    <a:pt x="50626" y="230236"/>
                  </a:lnTo>
                  <a:lnTo>
                    <a:pt x="53770" y="227975"/>
                  </a:lnTo>
                  <a:lnTo>
                    <a:pt x="56149" y="224376"/>
                  </a:lnTo>
                  <a:lnTo>
                    <a:pt x="58097" y="221012"/>
                  </a:lnTo>
                  <a:lnTo>
                    <a:pt x="60804" y="215614"/>
                  </a:lnTo>
                  <a:lnTo>
                    <a:pt x="61069" y="214339"/>
                  </a:lnTo>
                  <a:lnTo>
                    <a:pt x="61109" y="213032"/>
                  </a:lnTo>
                  <a:lnTo>
                    <a:pt x="60373" y="211193"/>
                  </a:lnTo>
                  <a:lnTo>
                    <a:pt x="58574" y="208244"/>
                  </a:lnTo>
                  <a:lnTo>
                    <a:pt x="57268" y="205693"/>
                  </a:lnTo>
                  <a:lnTo>
                    <a:pt x="56102" y="201774"/>
                  </a:lnTo>
                  <a:lnTo>
                    <a:pt x="57275" y="198371"/>
                  </a:lnTo>
                  <a:lnTo>
                    <a:pt x="57690" y="196313"/>
                  </a:lnTo>
                  <a:lnTo>
                    <a:pt x="57690" y="195202"/>
                  </a:lnTo>
                  <a:lnTo>
                    <a:pt x="57174" y="194154"/>
                  </a:lnTo>
                  <a:lnTo>
                    <a:pt x="55859" y="193356"/>
                  </a:lnTo>
                  <a:lnTo>
                    <a:pt x="54764" y="192840"/>
                  </a:lnTo>
                  <a:lnTo>
                    <a:pt x="54396" y="191431"/>
                  </a:lnTo>
                  <a:lnTo>
                    <a:pt x="54389" y="189765"/>
                  </a:lnTo>
                  <a:lnTo>
                    <a:pt x="54882" y="188842"/>
                  </a:lnTo>
                  <a:lnTo>
                    <a:pt x="57792" y="187348"/>
                  </a:lnTo>
                  <a:lnTo>
                    <a:pt x="58449" y="186534"/>
                  </a:lnTo>
                  <a:lnTo>
                    <a:pt x="58793" y="185626"/>
                  </a:lnTo>
                  <a:lnTo>
                    <a:pt x="58824" y="184336"/>
                  </a:lnTo>
                  <a:lnTo>
                    <a:pt x="59724" y="181105"/>
                  </a:lnTo>
                  <a:lnTo>
                    <a:pt x="60835" y="178038"/>
                  </a:lnTo>
                  <a:lnTo>
                    <a:pt x="60913" y="176958"/>
                  </a:lnTo>
                  <a:lnTo>
                    <a:pt x="60522" y="176012"/>
                  </a:lnTo>
                  <a:lnTo>
                    <a:pt x="60217" y="174283"/>
                  </a:lnTo>
                  <a:lnTo>
                    <a:pt x="60021" y="171677"/>
                  </a:lnTo>
                  <a:lnTo>
                    <a:pt x="60006" y="164394"/>
                  </a:lnTo>
                  <a:lnTo>
                    <a:pt x="60577" y="156891"/>
                  </a:lnTo>
                  <a:lnTo>
                    <a:pt x="60326" y="152643"/>
                  </a:lnTo>
                  <a:lnTo>
                    <a:pt x="58465" y="147761"/>
                  </a:lnTo>
                  <a:lnTo>
                    <a:pt x="58285" y="144241"/>
                  </a:lnTo>
                  <a:lnTo>
                    <a:pt x="59638" y="141784"/>
                  </a:lnTo>
                  <a:lnTo>
                    <a:pt x="59857" y="140337"/>
                  </a:lnTo>
                  <a:lnTo>
                    <a:pt x="58872" y="140149"/>
                  </a:lnTo>
                  <a:lnTo>
                    <a:pt x="56837" y="140000"/>
                  </a:lnTo>
                  <a:lnTo>
                    <a:pt x="55335" y="139546"/>
                  </a:lnTo>
                  <a:lnTo>
                    <a:pt x="53012" y="137536"/>
                  </a:lnTo>
                  <a:lnTo>
                    <a:pt x="48975" y="135862"/>
                  </a:lnTo>
                  <a:lnTo>
                    <a:pt x="44390" y="134336"/>
                  </a:lnTo>
                  <a:lnTo>
                    <a:pt x="37725" y="133882"/>
                  </a:lnTo>
                  <a:lnTo>
                    <a:pt x="32186" y="129000"/>
                  </a:lnTo>
                  <a:lnTo>
                    <a:pt x="27844" y="128218"/>
                  </a:lnTo>
                  <a:lnTo>
                    <a:pt x="26443" y="127592"/>
                  </a:lnTo>
                  <a:lnTo>
                    <a:pt x="22273" y="124666"/>
                  </a:lnTo>
                  <a:lnTo>
                    <a:pt x="15741" y="124393"/>
                  </a:lnTo>
                  <a:lnTo>
                    <a:pt x="8966" y="124103"/>
                  </a:lnTo>
                  <a:lnTo>
                    <a:pt x="4741" y="124017"/>
                  </a:lnTo>
                  <a:lnTo>
                    <a:pt x="4115" y="123626"/>
                  </a:lnTo>
                  <a:lnTo>
                    <a:pt x="3873" y="119597"/>
                  </a:lnTo>
                  <a:lnTo>
                    <a:pt x="3826" y="116021"/>
                  </a:lnTo>
                  <a:lnTo>
                    <a:pt x="3466" y="112916"/>
                  </a:lnTo>
                  <a:lnTo>
                    <a:pt x="2824" y="109379"/>
                  </a:lnTo>
                  <a:lnTo>
                    <a:pt x="1838" y="108002"/>
                  </a:lnTo>
                  <a:lnTo>
                    <a:pt x="665" y="105616"/>
                  </a:lnTo>
                  <a:lnTo>
                    <a:pt x="70" y="102988"/>
                  </a:lnTo>
                  <a:lnTo>
                    <a:pt x="0" y="101712"/>
                  </a:lnTo>
                  <a:lnTo>
                    <a:pt x="219" y="101259"/>
                  </a:lnTo>
                  <a:lnTo>
                    <a:pt x="4921" y="99389"/>
                  </a:lnTo>
                  <a:lnTo>
                    <a:pt x="6931" y="98466"/>
                  </a:lnTo>
                  <a:lnTo>
                    <a:pt x="9912" y="97394"/>
                  </a:lnTo>
                  <a:lnTo>
                    <a:pt x="15217" y="95915"/>
                  </a:lnTo>
                  <a:lnTo>
                    <a:pt x="19950" y="94593"/>
                  </a:lnTo>
                  <a:lnTo>
                    <a:pt x="24292" y="93310"/>
                  </a:lnTo>
                  <a:lnTo>
                    <a:pt x="28892" y="91949"/>
                  </a:lnTo>
                  <a:lnTo>
                    <a:pt x="30762" y="91033"/>
                  </a:lnTo>
                  <a:lnTo>
                    <a:pt x="33085" y="90118"/>
                  </a:lnTo>
                  <a:lnTo>
                    <a:pt x="38648" y="88280"/>
                  </a:lnTo>
                  <a:lnTo>
                    <a:pt x="40236" y="87646"/>
                  </a:lnTo>
                  <a:lnTo>
                    <a:pt x="43428" y="86621"/>
                  </a:lnTo>
                  <a:lnTo>
                    <a:pt x="45032" y="86222"/>
                  </a:lnTo>
                  <a:lnTo>
                    <a:pt x="51188" y="84117"/>
                  </a:lnTo>
                  <a:lnTo>
                    <a:pt x="58246" y="81708"/>
                  </a:lnTo>
                  <a:lnTo>
                    <a:pt x="60718" y="80863"/>
                  </a:lnTo>
                  <a:lnTo>
                    <a:pt x="65435" y="79251"/>
                  </a:lnTo>
                  <a:lnTo>
                    <a:pt x="66351" y="79916"/>
                  </a:lnTo>
                  <a:lnTo>
                    <a:pt x="69566" y="85455"/>
                  </a:lnTo>
                  <a:lnTo>
                    <a:pt x="72093" y="88718"/>
                  </a:lnTo>
                  <a:lnTo>
                    <a:pt x="74972" y="91737"/>
                  </a:lnTo>
                  <a:lnTo>
                    <a:pt x="75457" y="91589"/>
                  </a:lnTo>
                  <a:lnTo>
                    <a:pt x="76286" y="90885"/>
                  </a:lnTo>
                  <a:lnTo>
                    <a:pt x="77726" y="90595"/>
                  </a:lnTo>
                  <a:lnTo>
                    <a:pt x="82303" y="89915"/>
                  </a:lnTo>
                  <a:lnTo>
                    <a:pt x="84047" y="89875"/>
                  </a:lnTo>
                  <a:lnTo>
                    <a:pt x="85197" y="89062"/>
                  </a:lnTo>
                  <a:lnTo>
                    <a:pt x="87544" y="88491"/>
                  </a:lnTo>
                  <a:lnTo>
                    <a:pt x="90259" y="88147"/>
                  </a:lnTo>
                  <a:lnTo>
                    <a:pt x="91190" y="88514"/>
                  </a:lnTo>
                  <a:lnTo>
                    <a:pt x="94053" y="92426"/>
                  </a:lnTo>
                  <a:lnTo>
                    <a:pt x="94468" y="95414"/>
                  </a:lnTo>
                  <a:lnTo>
                    <a:pt x="95063" y="99741"/>
                  </a:lnTo>
                  <a:lnTo>
                    <a:pt x="95203" y="101853"/>
                  </a:lnTo>
                  <a:lnTo>
                    <a:pt x="95157" y="104677"/>
                  </a:lnTo>
                  <a:lnTo>
                    <a:pt x="94836" y="108214"/>
                  </a:lnTo>
                  <a:lnTo>
                    <a:pt x="92512" y="112290"/>
                  </a:lnTo>
                  <a:lnTo>
                    <a:pt x="92066" y="114316"/>
                  </a:lnTo>
                  <a:lnTo>
                    <a:pt x="90822" y="117453"/>
                  </a:lnTo>
                  <a:lnTo>
                    <a:pt x="89179" y="119002"/>
                  </a:lnTo>
                  <a:lnTo>
                    <a:pt x="88366" y="120270"/>
                  </a:lnTo>
                  <a:lnTo>
                    <a:pt x="88413" y="121584"/>
                  </a:lnTo>
                  <a:lnTo>
                    <a:pt x="89289" y="122687"/>
                  </a:lnTo>
                  <a:lnTo>
                    <a:pt x="91213" y="124674"/>
                  </a:lnTo>
                  <a:lnTo>
                    <a:pt x="91808" y="125965"/>
                  </a:lnTo>
                  <a:lnTo>
                    <a:pt x="91636" y="127107"/>
                  </a:lnTo>
                  <a:lnTo>
                    <a:pt x="91644" y="128664"/>
                  </a:lnTo>
                  <a:lnTo>
                    <a:pt x="92105" y="129744"/>
                  </a:lnTo>
                  <a:lnTo>
                    <a:pt x="92653" y="130370"/>
                  </a:lnTo>
                  <a:lnTo>
                    <a:pt x="94554" y="131387"/>
                  </a:lnTo>
                  <a:lnTo>
                    <a:pt x="96416" y="133945"/>
                  </a:lnTo>
                  <a:lnTo>
                    <a:pt x="99624" y="137035"/>
                  </a:lnTo>
                  <a:lnTo>
                    <a:pt x="103457" y="141440"/>
                  </a:lnTo>
                  <a:lnTo>
                    <a:pt x="105256" y="142793"/>
                  </a:lnTo>
                  <a:lnTo>
                    <a:pt x="106673" y="143122"/>
                  </a:lnTo>
                  <a:lnTo>
                    <a:pt x="107376" y="144593"/>
                  </a:lnTo>
                  <a:lnTo>
                    <a:pt x="106985" y="146314"/>
                  </a:lnTo>
                  <a:lnTo>
                    <a:pt x="105882" y="147292"/>
                  </a:lnTo>
                  <a:lnTo>
                    <a:pt x="106336" y="148700"/>
                  </a:lnTo>
                  <a:lnTo>
                    <a:pt x="106962" y="149435"/>
                  </a:lnTo>
                  <a:lnTo>
                    <a:pt x="107658" y="149811"/>
                  </a:lnTo>
                  <a:lnTo>
                    <a:pt x="109340" y="149897"/>
                  </a:lnTo>
                  <a:lnTo>
                    <a:pt x="110905" y="149607"/>
                  </a:lnTo>
                  <a:lnTo>
                    <a:pt x="111296" y="149115"/>
                  </a:lnTo>
                  <a:lnTo>
                    <a:pt x="111093" y="142519"/>
                  </a:lnTo>
                  <a:lnTo>
                    <a:pt x="109966" y="138678"/>
                  </a:lnTo>
                  <a:lnTo>
                    <a:pt x="108832" y="137176"/>
                  </a:lnTo>
                  <a:lnTo>
                    <a:pt x="108589" y="136879"/>
                  </a:lnTo>
                  <a:lnTo>
                    <a:pt x="108988" y="135619"/>
                  </a:lnTo>
                  <a:lnTo>
                    <a:pt x="110248" y="132678"/>
                  </a:lnTo>
                  <a:lnTo>
                    <a:pt x="111320" y="129759"/>
                  </a:lnTo>
                  <a:lnTo>
                    <a:pt x="112000" y="128531"/>
                  </a:lnTo>
                  <a:lnTo>
                    <a:pt x="112790" y="127788"/>
                  </a:lnTo>
                  <a:lnTo>
                    <a:pt x="118079" y="126998"/>
                  </a:lnTo>
                  <a:lnTo>
                    <a:pt x="120489" y="126317"/>
                  </a:lnTo>
                  <a:lnTo>
                    <a:pt x="121506" y="125464"/>
                  </a:lnTo>
                  <a:lnTo>
                    <a:pt x="122296" y="123203"/>
                  </a:lnTo>
                  <a:lnTo>
                    <a:pt x="122930" y="116890"/>
                  </a:lnTo>
                  <a:lnTo>
                    <a:pt x="123157" y="110968"/>
                  </a:lnTo>
                  <a:lnTo>
                    <a:pt x="122609" y="107502"/>
                  </a:lnTo>
                  <a:lnTo>
                    <a:pt x="123368" y="102283"/>
                  </a:lnTo>
                  <a:lnTo>
                    <a:pt x="124526" y="99052"/>
                  </a:lnTo>
                  <a:lnTo>
                    <a:pt x="123954" y="98419"/>
                  </a:lnTo>
                  <a:lnTo>
                    <a:pt x="123524" y="94069"/>
                  </a:lnTo>
                  <a:lnTo>
                    <a:pt x="120082" y="89437"/>
                  </a:lnTo>
                  <a:lnTo>
                    <a:pt x="115654" y="83484"/>
                  </a:lnTo>
                  <a:lnTo>
                    <a:pt x="113174" y="80284"/>
                  </a:lnTo>
                  <a:lnTo>
                    <a:pt x="110358" y="76646"/>
                  </a:lnTo>
                  <a:lnTo>
                    <a:pt x="105225" y="70951"/>
                  </a:lnTo>
                  <a:lnTo>
                    <a:pt x="102878" y="68893"/>
                  </a:lnTo>
                  <a:lnTo>
                    <a:pt x="101642" y="68087"/>
                  </a:lnTo>
                  <a:lnTo>
                    <a:pt x="97495" y="67430"/>
                  </a:lnTo>
                  <a:lnTo>
                    <a:pt x="96392" y="66335"/>
                  </a:lnTo>
                  <a:lnTo>
                    <a:pt x="95344" y="64590"/>
                  </a:lnTo>
                  <a:lnTo>
                    <a:pt x="94945" y="61367"/>
                  </a:lnTo>
                  <a:lnTo>
                    <a:pt x="94875" y="58957"/>
                  </a:lnTo>
                  <a:lnTo>
                    <a:pt x="94406" y="54858"/>
                  </a:lnTo>
                  <a:lnTo>
                    <a:pt x="93568" y="49069"/>
                  </a:lnTo>
                  <a:lnTo>
                    <a:pt x="93193" y="47363"/>
                  </a:lnTo>
                  <a:lnTo>
                    <a:pt x="92011" y="43013"/>
                  </a:lnTo>
                  <a:lnTo>
                    <a:pt x="90885" y="38875"/>
                  </a:lnTo>
                  <a:lnTo>
                    <a:pt x="90822" y="37850"/>
                  </a:lnTo>
                  <a:lnTo>
                    <a:pt x="91221" y="36856"/>
                  </a:lnTo>
                  <a:lnTo>
                    <a:pt x="93130" y="33813"/>
                  </a:lnTo>
                  <a:lnTo>
                    <a:pt x="94484" y="31654"/>
                  </a:lnTo>
                  <a:lnTo>
                    <a:pt x="95125" y="30472"/>
                  </a:lnTo>
                  <a:lnTo>
                    <a:pt x="96275" y="27265"/>
                  </a:lnTo>
                  <a:lnTo>
                    <a:pt x="96549" y="25708"/>
                  </a:lnTo>
                  <a:lnTo>
                    <a:pt x="97449" y="25004"/>
                  </a:lnTo>
                  <a:lnTo>
                    <a:pt x="101118" y="24714"/>
                  </a:lnTo>
                  <a:lnTo>
                    <a:pt x="104036" y="24769"/>
                  </a:lnTo>
                  <a:lnTo>
                    <a:pt x="108934" y="24698"/>
                  </a:lnTo>
                  <a:lnTo>
                    <a:pt x="114105" y="24886"/>
                  </a:lnTo>
                  <a:lnTo>
                    <a:pt x="114832" y="25027"/>
                  </a:lnTo>
                  <a:lnTo>
                    <a:pt x="115998" y="25363"/>
                  </a:lnTo>
                  <a:lnTo>
                    <a:pt x="117312" y="25309"/>
                  </a:lnTo>
                  <a:lnTo>
                    <a:pt x="118775" y="24855"/>
                  </a:lnTo>
                  <a:lnTo>
                    <a:pt x="120395" y="23744"/>
                  </a:lnTo>
                  <a:lnTo>
                    <a:pt x="122170" y="21976"/>
                  </a:lnTo>
                  <a:lnTo>
                    <a:pt x="124940" y="22015"/>
                  </a:lnTo>
                  <a:lnTo>
                    <a:pt x="128687" y="23854"/>
                  </a:lnTo>
                  <a:lnTo>
                    <a:pt x="130737" y="25457"/>
                  </a:lnTo>
                  <a:lnTo>
                    <a:pt x="131082" y="26826"/>
                  </a:lnTo>
                  <a:lnTo>
                    <a:pt x="133593" y="27624"/>
                  </a:lnTo>
                  <a:lnTo>
                    <a:pt x="138271" y="27844"/>
                  </a:lnTo>
                  <a:lnTo>
                    <a:pt x="141675" y="27132"/>
                  </a:lnTo>
                  <a:lnTo>
                    <a:pt x="143811" y="25489"/>
                  </a:lnTo>
                  <a:lnTo>
                    <a:pt x="146048" y="24620"/>
                  </a:lnTo>
                  <a:lnTo>
                    <a:pt x="148379" y="24519"/>
                  </a:lnTo>
                  <a:lnTo>
                    <a:pt x="150139" y="25082"/>
                  </a:lnTo>
                  <a:lnTo>
                    <a:pt x="151336" y="26302"/>
                  </a:lnTo>
                  <a:lnTo>
                    <a:pt x="153629" y="27179"/>
                  </a:lnTo>
                  <a:lnTo>
                    <a:pt x="157024" y="27711"/>
                  </a:lnTo>
                  <a:lnTo>
                    <a:pt x="160732" y="26920"/>
                  </a:lnTo>
                  <a:lnTo>
                    <a:pt x="164754" y="24816"/>
                  </a:lnTo>
                  <a:lnTo>
                    <a:pt x="167046" y="22617"/>
                  </a:lnTo>
                  <a:lnTo>
                    <a:pt x="167609" y="20333"/>
                  </a:lnTo>
                  <a:lnTo>
                    <a:pt x="168274" y="18940"/>
                  </a:lnTo>
                  <a:lnTo>
                    <a:pt x="169041" y="18448"/>
                  </a:lnTo>
                  <a:lnTo>
                    <a:pt x="171169" y="18166"/>
                  </a:lnTo>
                  <a:lnTo>
                    <a:pt x="174666" y="18088"/>
                  </a:lnTo>
                  <a:lnTo>
                    <a:pt x="177710" y="18807"/>
                  </a:lnTo>
                  <a:lnTo>
                    <a:pt x="181590" y="21084"/>
                  </a:lnTo>
                  <a:lnTo>
                    <a:pt x="184038" y="19574"/>
                  </a:lnTo>
                  <a:lnTo>
                    <a:pt x="188239" y="16985"/>
                  </a:lnTo>
                  <a:lnTo>
                    <a:pt x="192472" y="15616"/>
                  </a:lnTo>
                  <a:lnTo>
                    <a:pt x="196501" y="15608"/>
                  </a:lnTo>
                  <a:lnTo>
                    <a:pt x="199810" y="14622"/>
                  </a:lnTo>
                  <a:lnTo>
                    <a:pt x="202392" y="12666"/>
                  </a:lnTo>
                  <a:lnTo>
                    <a:pt x="205123" y="11422"/>
                  </a:lnTo>
                  <a:lnTo>
                    <a:pt x="208001" y="10898"/>
                  </a:lnTo>
                  <a:lnTo>
                    <a:pt x="210693" y="9951"/>
                  </a:lnTo>
                  <a:lnTo>
                    <a:pt x="214456" y="7917"/>
                  </a:lnTo>
                  <a:lnTo>
                    <a:pt x="218360" y="4960"/>
                  </a:lnTo>
                  <a:lnTo>
                    <a:pt x="222334" y="1940"/>
                  </a:lnTo>
                  <a:lnTo>
                    <a:pt x="224885" y="0"/>
                  </a:lnTo>
                  <a:lnTo>
                    <a:pt x="226050" y="2284"/>
                  </a:lnTo>
                  <a:lnTo>
                    <a:pt x="228139" y="4373"/>
                  </a:lnTo>
                  <a:lnTo>
                    <a:pt x="226895" y="5586"/>
                  </a:lnTo>
                  <a:lnTo>
                    <a:pt x="225393" y="6673"/>
                  </a:lnTo>
                  <a:lnTo>
                    <a:pt x="227818" y="8129"/>
                  </a:lnTo>
                  <a:lnTo>
                    <a:pt x="226043" y="10327"/>
                  </a:lnTo>
                  <a:lnTo>
                    <a:pt x="225823" y="11852"/>
                  </a:lnTo>
                  <a:lnTo>
                    <a:pt x="226277" y="12455"/>
                  </a:lnTo>
                  <a:lnTo>
                    <a:pt x="226669" y="13347"/>
                  </a:lnTo>
                  <a:lnTo>
                    <a:pt x="225502" y="15866"/>
                  </a:lnTo>
                  <a:lnTo>
                    <a:pt x="223953" y="17798"/>
                  </a:lnTo>
                  <a:lnTo>
                    <a:pt x="223555" y="19277"/>
                  </a:lnTo>
                  <a:lnTo>
                    <a:pt x="224924" y="21882"/>
                  </a:lnTo>
                  <a:lnTo>
                    <a:pt x="224219" y="26513"/>
                  </a:lnTo>
                  <a:lnTo>
                    <a:pt x="225542" y="30683"/>
                  </a:lnTo>
                  <a:lnTo>
                    <a:pt x="225909" y="32819"/>
                  </a:lnTo>
                  <a:lnTo>
                    <a:pt x="226371" y="34251"/>
                  </a:lnTo>
                  <a:lnTo>
                    <a:pt x="225714" y="36809"/>
                  </a:lnTo>
                  <a:lnTo>
                    <a:pt x="225886" y="41128"/>
                  </a:lnTo>
                  <a:lnTo>
                    <a:pt x="226191" y="42911"/>
                  </a:lnTo>
                  <a:lnTo>
                    <a:pt x="225401" y="45133"/>
                  </a:lnTo>
                  <a:lnTo>
                    <a:pt x="226746" y="45900"/>
                  </a:lnTo>
                  <a:lnTo>
                    <a:pt x="227458" y="48341"/>
                  </a:lnTo>
                  <a:lnTo>
                    <a:pt x="227271" y="51087"/>
                  </a:lnTo>
                  <a:lnTo>
                    <a:pt x="226856" y="52566"/>
                  </a:lnTo>
                  <a:lnTo>
                    <a:pt x="224540" y="54357"/>
                  </a:lnTo>
                  <a:lnTo>
                    <a:pt x="224267" y="55053"/>
                  </a:lnTo>
                  <a:lnTo>
                    <a:pt x="224298" y="56110"/>
                  </a:lnTo>
                  <a:lnTo>
                    <a:pt x="227192" y="56141"/>
                  </a:lnTo>
                  <a:lnTo>
                    <a:pt x="227294" y="57776"/>
                  </a:lnTo>
                  <a:lnTo>
                    <a:pt x="227106" y="59067"/>
                  </a:lnTo>
                  <a:lnTo>
                    <a:pt x="227216" y="61492"/>
                  </a:lnTo>
                  <a:lnTo>
                    <a:pt x="226833" y="63065"/>
                  </a:lnTo>
                  <a:lnTo>
                    <a:pt x="227506" y="64864"/>
                  </a:lnTo>
                  <a:lnTo>
                    <a:pt x="226684" y="66859"/>
                  </a:lnTo>
                  <a:lnTo>
                    <a:pt x="226966" y="68400"/>
                  </a:lnTo>
                  <a:lnTo>
                    <a:pt x="227005" y="70395"/>
                  </a:lnTo>
                  <a:lnTo>
                    <a:pt x="227677" y="75441"/>
                  </a:lnTo>
                  <a:lnTo>
                    <a:pt x="227795" y="81684"/>
                  </a:lnTo>
                  <a:lnTo>
                    <a:pt x="227943" y="82686"/>
                  </a:lnTo>
                  <a:lnTo>
                    <a:pt x="228976" y="83390"/>
                  </a:lnTo>
                  <a:lnTo>
                    <a:pt x="230424" y="83742"/>
                  </a:lnTo>
                  <a:lnTo>
                    <a:pt x="230369" y="85455"/>
                  </a:lnTo>
                  <a:lnTo>
                    <a:pt x="228757" y="87693"/>
                  </a:lnTo>
                  <a:lnTo>
                    <a:pt x="228663" y="89085"/>
                  </a:lnTo>
                  <a:lnTo>
                    <a:pt x="228898" y="91041"/>
                  </a:lnTo>
                  <a:lnTo>
                    <a:pt x="230666" y="88381"/>
                  </a:lnTo>
                  <a:lnTo>
                    <a:pt x="231730" y="88389"/>
                  </a:lnTo>
                  <a:lnTo>
                    <a:pt x="232676" y="89430"/>
                  </a:lnTo>
                  <a:lnTo>
                    <a:pt x="232544" y="90963"/>
                  </a:lnTo>
                  <a:lnTo>
                    <a:pt x="232872" y="91722"/>
                  </a:lnTo>
                  <a:lnTo>
                    <a:pt x="232731" y="93208"/>
                  </a:lnTo>
                  <a:lnTo>
                    <a:pt x="233256" y="95094"/>
                  </a:lnTo>
                  <a:lnTo>
                    <a:pt x="233052" y="96737"/>
                  </a:lnTo>
                  <a:lnTo>
                    <a:pt x="231753" y="97887"/>
                  </a:lnTo>
                  <a:lnTo>
                    <a:pt x="230103" y="99858"/>
                  </a:lnTo>
                  <a:lnTo>
                    <a:pt x="229806" y="101705"/>
                  </a:lnTo>
                  <a:lnTo>
                    <a:pt x="229962" y="102917"/>
                  </a:lnTo>
                  <a:lnTo>
                    <a:pt x="228820" y="103300"/>
                  </a:lnTo>
                  <a:lnTo>
                    <a:pt x="228288" y="104052"/>
                  </a:lnTo>
                  <a:lnTo>
                    <a:pt x="229062" y="105796"/>
                  </a:lnTo>
                  <a:lnTo>
                    <a:pt x="229015" y="107338"/>
                  </a:lnTo>
                  <a:lnTo>
                    <a:pt x="226997" y="112141"/>
                  </a:lnTo>
                  <a:lnTo>
                    <a:pt x="221615" y="118721"/>
                  </a:lnTo>
                  <a:lnTo>
                    <a:pt x="219291" y="121060"/>
                  </a:lnTo>
                  <a:lnTo>
                    <a:pt x="217116" y="123602"/>
                  </a:lnTo>
                  <a:lnTo>
                    <a:pt x="217116" y="124651"/>
                  </a:lnTo>
                  <a:lnTo>
                    <a:pt x="216905" y="125558"/>
                  </a:lnTo>
                  <a:lnTo>
                    <a:pt x="214370" y="129196"/>
                  </a:lnTo>
                  <a:lnTo>
                    <a:pt x="211647" y="129791"/>
                  </a:lnTo>
                  <a:lnTo>
                    <a:pt x="210137" y="130769"/>
                  </a:lnTo>
                  <a:lnTo>
                    <a:pt x="211319" y="133976"/>
                  </a:lnTo>
                  <a:lnTo>
                    <a:pt x="209559" y="134720"/>
                  </a:lnTo>
                  <a:lnTo>
                    <a:pt x="206500" y="137247"/>
                  </a:lnTo>
                  <a:lnTo>
                    <a:pt x="198089" y="142105"/>
                  </a:lnTo>
                  <a:lnTo>
                    <a:pt x="196760" y="143231"/>
                  </a:lnTo>
                  <a:lnTo>
                    <a:pt x="194624" y="146212"/>
                  </a:lnTo>
                  <a:lnTo>
                    <a:pt x="191807" y="146932"/>
                  </a:lnTo>
                  <a:lnTo>
                    <a:pt x="190243" y="147777"/>
                  </a:lnTo>
                  <a:lnTo>
                    <a:pt x="187450" y="148082"/>
                  </a:lnTo>
                  <a:lnTo>
                    <a:pt x="186472" y="147871"/>
                  </a:lnTo>
                  <a:lnTo>
                    <a:pt x="185517" y="147980"/>
                  </a:lnTo>
                  <a:lnTo>
                    <a:pt x="184711" y="148622"/>
                  </a:lnTo>
                  <a:lnTo>
                    <a:pt x="179164" y="150718"/>
                  </a:lnTo>
                  <a:lnTo>
                    <a:pt x="173985" y="152377"/>
                  </a:lnTo>
                  <a:lnTo>
                    <a:pt x="172710" y="153136"/>
                  </a:lnTo>
                  <a:lnTo>
                    <a:pt x="171865" y="154169"/>
                  </a:lnTo>
                  <a:lnTo>
                    <a:pt x="167281" y="155811"/>
                  </a:lnTo>
                  <a:lnTo>
                    <a:pt x="160099" y="159872"/>
                  </a:lnTo>
                  <a:lnTo>
                    <a:pt x="154223" y="163752"/>
                  </a:lnTo>
                  <a:lnTo>
                    <a:pt x="149967" y="167633"/>
                  </a:lnTo>
                  <a:lnTo>
                    <a:pt x="148841" y="168219"/>
                  </a:lnTo>
                  <a:lnTo>
                    <a:pt x="147526" y="169565"/>
                  </a:lnTo>
                  <a:lnTo>
                    <a:pt x="147080" y="171552"/>
                  </a:lnTo>
                  <a:lnTo>
                    <a:pt x="146650" y="172679"/>
                  </a:lnTo>
                  <a:lnTo>
                    <a:pt x="143497" y="176778"/>
                  </a:lnTo>
                  <a:lnTo>
                    <a:pt x="138757" y="181629"/>
                  </a:lnTo>
                  <a:lnTo>
                    <a:pt x="137833" y="182951"/>
                  </a:lnTo>
                  <a:lnTo>
                    <a:pt x="135948" y="185650"/>
                  </a:lnTo>
                  <a:lnTo>
                    <a:pt x="135768" y="187418"/>
                  </a:lnTo>
                  <a:lnTo>
                    <a:pt x="134086" y="187958"/>
                  </a:lnTo>
                  <a:lnTo>
                    <a:pt x="132677" y="186268"/>
                  </a:lnTo>
                  <a:lnTo>
                    <a:pt x="132075" y="189530"/>
                  </a:lnTo>
                  <a:lnTo>
                    <a:pt x="130925" y="189765"/>
                  </a:lnTo>
                  <a:lnTo>
                    <a:pt x="129650" y="189093"/>
                  </a:lnTo>
                  <a:lnTo>
                    <a:pt x="126466" y="190712"/>
                  </a:lnTo>
                  <a:lnTo>
                    <a:pt x="123696" y="192582"/>
                  </a:lnTo>
                  <a:lnTo>
                    <a:pt x="119252" y="196517"/>
                  </a:lnTo>
                  <a:lnTo>
                    <a:pt x="112970" y="204153"/>
                  </a:lnTo>
                  <a:lnTo>
                    <a:pt x="103809" y="211538"/>
                  </a:lnTo>
                  <a:lnTo>
                    <a:pt x="102557" y="211749"/>
                  </a:lnTo>
                  <a:lnTo>
                    <a:pt x="101712" y="211718"/>
                  </a:lnTo>
                  <a:lnTo>
                    <a:pt x="98826" y="209144"/>
                  </a:lnTo>
                  <a:lnTo>
                    <a:pt x="97253" y="208956"/>
                  </a:lnTo>
                  <a:lnTo>
                    <a:pt x="98662" y="210481"/>
                  </a:lnTo>
                  <a:lnTo>
                    <a:pt x="99592" y="211757"/>
                  </a:lnTo>
                  <a:lnTo>
                    <a:pt x="99358" y="214253"/>
                  </a:lnTo>
                  <a:lnTo>
                    <a:pt x="99467" y="218000"/>
                  </a:lnTo>
                  <a:lnTo>
                    <a:pt x="98333" y="225299"/>
                  </a:lnTo>
                  <a:lnTo>
                    <a:pt x="98489" y="226895"/>
                  </a:lnTo>
                  <a:lnTo>
                    <a:pt x="99796" y="228968"/>
                  </a:lnTo>
                  <a:lnTo>
                    <a:pt x="102260" y="231503"/>
                  </a:lnTo>
                  <a:lnTo>
                    <a:pt x="104568" y="234664"/>
                  </a:lnTo>
                  <a:lnTo>
                    <a:pt x="107541" y="243755"/>
                  </a:lnTo>
                  <a:lnTo>
                    <a:pt x="107768" y="248449"/>
                  </a:lnTo>
                  <a:lnTo>
                    <a:pt x="110835" y="254450"/>
                  </a:lnTo>
                  <a:lnTo>
                    <a:pt x="110952" y="257054"/>
                  </a:lnTo>
                  <a:lnTo>
                    <a:pt x="112196" y="263540"/>
                  </a:lnTo>
                  <a:lnTo>
                    <a:pt x="112110" y="268798"/>
                  </a:lnTo>
                  <a:lnTo>
                    <a:pt x="111891" y="272021"/>
                  </a:lnTo>
                  <a:lnTo>
                    <a:pt x="113369" y="273382"/>
                  </a:lnTo>
                  <a:lnTo>
                    <a:pt x="113917" y="272154"/>
                  </a:lnTo>
                  <a:lnTo>
                    <a:pt x="113761" y="270112"/>
                  </a:lnTo>
                  <a:lnTo>
                    <a:pt x="114152" y="266842"/>
                  </a:lnTo>
                  <a:lnTo>
                    <a:pt x="114973" y="265386"/>
                  </a:lnTo>
                  <a:lnTo>
                    <a:pt x="115795" y="265590"/>
                  </a:lnTo>
                  <a:lnTo>
                    <a:pt x="116037" y="267131"/>
                  </a:lnTo>
                  <a:lnTo>
                    <a:pt x="116593" y="268500"/>
                  </a:lnTo>
                  <a:lnTo>
                    <a:pt x="116820" y="269783"/>
                  </a:lnTo>
                  <a:lnTo>
                    <a:pt x="116859" y="271528"/>
                  </a:lnTo>
                  <a:lnTo>
                    <a:pt x="115724" y="278170"/>
                  </a:lnTo>
                  <a:lnTo>
                    <a:pt x="116061" y="280877"/>
                  </a:lnTo>
                  <a:lnTo>
                    <a:pt x="117586" y="285407"/>
                  </a:lnTo>
                  <a:lnTo>
                    <a:pt x="115802" y="290672"/>
                  </a:lnTo>
                  <a:lnTo>
                    <a:pt x="113221" y="303111"/>
                  </a:lnTo>
                  <a:lnTo>
                    <a:pt x="113072" y="305270"/>
                  </a:lnTo>
                  <a:lnTo>
                    <a:pt x="113698" y="306209"/>
                  </a:lnTo>
                  <a:lnTo>
                    <a:pt x="115083" y="306530"/>
                  </a:lnTo>
                  <a:lnTo>
                    <a:pt x="115591" y="304934"/>
                  </a:lnTo>
                  <a:lnTo>
                    <a:pt x="116405" y="304949"/>
                  </a:lnTo>
                  <a:lnTo>
                    <a:pt x="116835" y="305888"/>
                  </a:lnTo>
                  <a:lnTo>
                    <a:pt x="115685" y="311646"/>
                  </a:lnTo>
                  <a:lnTo>
                    <a:pt x="114550" y="314173"/>
                  </a:lnTo>
                  <a:lnTo>
                    <a:pt x="110522" y="320377"/>
                  </a:lnTo>
                  <a:lnTo>
                    <a:pt x="108354" y="323037"/>
                  </a:lnTo>
                  <a:lnTo>
                    <a:pt x="104756" y="325658"/>
                  </a:lnTo>
                  <a:lnTo>
                    <a:pt x="96306" y="329758"/>
                  </a:lnTo>
                  <a:lnTo>
                    <a:pt x="79369" y="335696"/>
                  </a:lnTo>
                  <a:lnTo>
                    <a:pt x="72656" y="338614"/>
                  </a:lnTo>
                  <a:lnTo>
                    <a:pt x="68643" y="340358"/>
                  </a:lnTo>
                  <a:lnTo>
                    <a:pt x="60162" y="345905"/>
                  </a:lnTo>
                  <a:lnTo>
                    <a:pt x="56454" y="349629"/>
                  </a:lnTo>
                  <a:lnTo>
                    <a:pt x="54928" y="353909"/>
                  </a:lnTo>
                  <a:lnTo>
                    <a:pt x="53465" y="355864"/>
                  </a:lnTo>
                  <a:lnTo>
                    <a:pt x="52026" y="358352"/>
                  </a:lnTo>
                  <a:lnTo>
                    <a:pt x="53278" y="360488"/>
                  </a:lnTo>
                  <a:lnTo>
                    <a:pt x="54506" y="362108"/>
                  </a:lnTo>
                  <a:lnTo>
                    <a:pt x="55961" y="363195"/>
                  </a:lnTo>
                  <a:lnTo>
                    <a:pt x="56712" y="364134"/>
                  </a:lnTo>
                  <a:lnTo>
                    <a:pt x="57698" y="364783"/>
                  </a:lnTo>
                  <a:lnTo>
                    <a:pt x="58683" y="361419"/>
                  </a:lnTo>
                  <a:lnTo>
                    <a:pt x="59177" y="360371"/>
                  </a:lnTo>
                  <a:lnTo>
                    <a:pt x="60021" y="360293"/>
                  </a:lnTo>
                  <a:lnTo>
                    <a:pt x="59552" y="364392"/>
                  </a:lnTo>
                  <a:lnTo>
                    <a:pt x="58574" y="378506"/>
                  </a:lnTo>
                  <a:lnTo>
                    <a:pt x="58472" y="379053"/>
                  </a:lnTo>
                  <a:close/>
                  <a:moveTo>
                    <a:pt x="98724" y="36645"/>
                  </a:moveTo>
                  <a:lnTo>
                    <a:pt x="99310" y="36152"/>
                  </a:lnTo>
                  <a:lnTo>
                    <a:pt x="99538" y="35503"/>
                  </a:lnTo>
                  <a:lnTo>
                    <a:pt x="99530" y="34869"/>
                  </a:lnTo>
                  <a:lnTo>
                    <a:pt x="99162" y="34478"/>
                  </a:lnTo>
                  <a:lnTo>
                    <a:pt x="98630" y="34251"/>
                  </a:lnTo>
                  <a:lnTo>
                    <a:pt x="97863" y="34384"/>
                  </a:lnTo>
                  <a:lnTo>
                    <a:pt x="97590" y="35244"/>
                  </a:lnTo>
                  <a:lnTo>
                    <a:pt x="97472" y="36434"/>
                  </a:lnTo>
                  <a:lnTo>
                    <a:pt x="97957" y="36833"/>
                  </a:lnTo>
                  <a:lnTo>
                    <a:pt x="98724" y="36645"/>
                  </a:lnTo>
                  <a:close/>
                  <a:moveTo>
                    <a:pt x="97018" y="34486"/>
                  </a:moveTo>
                  <a:lnTo>
                    <a:pt x="96635" y="33836"/>
                  </a:lnTo>
                  <a:lnTo>
                    <a:pt x="95915" y="33531"/>
                  </a:lnTo>
                  <a:lnTo>
                    <a:pt x="95094" y="33782"/>
                  </a:lnTo>
                  <a:lnTo>
                    <a:pt x="94820" y="34595"/>
                  </a:lnTo>
                  <a:lnTo>
                    <a:pt x="95673" y="35644"/>
                  </a:lnTo>
                  <a:lnTo>
                    <a:pt x="96580" y="35659"/>
                  </a:lnTo>
                  <a:lnTo>
                    <a:pt x="97018" y="3448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C2C98A7A-FA21-4A2F-8840-96073EE490D8}"/>
                </a:ext>
              </a:extLst>
            </p:cNvPr>
            <p:cNvSpPr>
              <a:spLocks/>
            </p:cNvSpPr>
            <p:nvPr/>
          </p:nvSpPr>
          <p:spPr>
            <a:xfrm>
              <a:off x="7508264" y="5024295"/>
              <a:ext cx="297227" cy="284530"/>
            </a:xfrm>
            <a:custGeom>
              <a:avLst/>
              <a:gdLst>
                <a:gd name="connsiteX0" fmla="*/ 255991 w 297227"/>
                <a:gd name="connsiteY0" fmla="*/ 15373 h 284530"/>
                <a:gd name="connsiteX1" fmla="*/ 260693 w 297227"/>
                <a:gd name="connsiteY1" fmla="*/ 14434 h 284530"/>
                <a:gd name="connsiteX2" fmla="*/ 265183 w 297227"/>
                <a:gd name="connsiteY2" fmla="*/ 13535 h 284530"/>
                <a:gd name="connsiteX3" fmla="*/ 270401 w 297227"/>
                <a:gd name="connsiteY3" fmla="*/ 12635 h 284530"/>
                <a:gd name="connsiteX4" fmla="*/ 274579 w 297227"/>
                <a:gd name="connsiteY4" fmla="*/ 11915 h 284530"/>
                <a:gd name="connsiteX5" fmla="*/ 275628 w 297227"/>
                <a:gd name="connsiteY5" fmla="*/ 11727 h 284530"/>
                <a:gd name="connsiteX6" fmla="*/ 285680 w 297227"/>
                <a:gd name="connsiteY6" fmla="*/ 12564 h 284530"/>
                <a:gd name="connsiteX7" fmla="*/ 290062 w 297227"/>
                <a:gd name="connsiteY7" fmla="*/ 13151 h 284530"/>
                <a:gd name="connsiteX8" fmla="*/ 291587 w 297227"/>
                <a:gd name="connsiteY8" fmla="*/ 13730 h 284530"/>
                <a:gd name="connsiteX9" fmla="*/ 293566 w 297227"/>
                <a:gd name="connsiteY9" fmla="*/ 15232 h 284530"/>
                <a:gd name="connsiteX10" fmla="*/ 297228 w 297227"/>
                <a:gd name="connsiteY10" fmla="*/ 18886 h 284530"/>
                <a:gd name="connsiteX11" fmla="*/ 296289 w 297227"/>
                <a:gd name="connsiteY11" fmla="*/ 18745 h 284530"/>
                <a:gd name="connsiteX12" fmla="*/ 289545 w 297227"/>
                <a:gd name="connsiteY12" fmla="*/ 19520 h 284530"/>
                <a:gd name="connsiteX13" fmla="*/ 286979 w 297227"/>
                <a:gd name="connsiteY13" fmla="*/ 20513 h 284530"/>
                <a:gd name="connsiteX14" fmla="*/ 281237 w 297227"/>
                <a:gd name="connsiteY14" fmla="*/ 24824 h 284530"/>
                <a:gd name="connsiteX15" fmla="*/ 280016 w 297227"/>
                <a:gd name="connsiteY15" fmla="*/ 24268 h 284530"/>
                <a:gd name="connsiteX16" fmla="*/ 278640 w 297227"/>
                <a:gd name="connsiteY16" fmla="*/ 23376 h 284530"/>
                <a:gd name="connsiteX17" fmla="*/ 277474 w 297227"/>
                <a:gd name="connsiteY17" fmla="*/ 23118 h 284530"/>
                <a:gd name="connsiteX18" fmla="*/ 274947 w 297227"/>
                <a:gd name="connsiteY18" fmla="*/ 24151 h 284530"/>
                <a:gd name="connsiteX19" fmla="*/ 272428 w 297227"/>
                <a:gd name="connsiteY19" fmla="*/ 25395 h 284530"/>
                <a:gd name="connsiteX20" fmla="*/ 269650 w 297227"/>
                <a:gd name="connsiteY20" fmla="*/ 27155 h 284530"/>
                <a:gd name="connsiteX21" fmla="*/ 267358 w 297227"/>
                <a:gd name="connsiteY21" fmla="*/ 28876 h 284530"/>
                <a:gd name="connsiteX22" fmla="*/ 266607 w 297227"/>
                <a:gd name="connsiteY22" fmla="*/ 29808 h 284530"/>
                <a:gd name="connsiteX23" fmla="*/ 263016 w 297227"/>
                <a:gd name="connsiteY23" fmla="*/ 33367 h 284530"/>
                <a:gd name="connsiteX24" fmla="*/ 261842 w 297227"/>
                <a:gd name="connsiteY24" fmla="*/ 33938 h 284530"/>
                <a:gd name="connsiteX25" fmla="*/ 260802 w 297227"/>
                <a:gd name="connsiteY25" fmla="*/ 34189 h 284530"/>
                <a:gd name="connsiteX26" fmla="*/ 260379 w 297227"/>
                <a:gd name="connsiteY26" fmla="*/ 34024 h 284530"/>
                <a:gd name="connsiteX27" fmla="*/ 259934 w 297227"/>
                <a:gd name="connsiteY27" fmla="*/ 32491 h 284530"/>
                <a:gd name="connsiteX28" fmla="*/ 257727 w 297227"/>
                <a:gd name="connsiteY28" fmla="*/ 28923 h 284530"/>
                <a:gd name="connsiteX29" fmla="*/ 254191 w 297227"/>
                <a:gd name="connsiteY29" fmla="*/ 24245 h 284530"/>
                <a:gd name="connsiteX30" fmla="*/ 253159 w 297227"/>
                <a:gd name="connsiteY30" fmla="*/ 23791 h 284530"/>
                <a:gd name="connsiteX31" fmla="*/ 252447 w 297227"/>
                <a:gd name="connsiteY31" fmla="*/ 23611 h 284530"/>
                <a:gd name="connsiteX32" fmla="*/ 249826 w 297227"/>
                <a:gd name="connsiteY32" fmla="*/ 23838 h 284530"/>
                <a:gd name="connsiteX33" fmla="*/ 242206 w 297227"/>
                <a:gd name="connsiteY33" fmla="*/ 25160 h 284530"/>
                <a:gd name="connsiteX34" fmla="*/ 235775 w 297227"/>
                <a:gd name="connsiteY34" fmla="*/ 26271 h 284530"/>
                <a:gd name="connsiteX35" fmla="*/ 225925 w 297227"/>
                <a:gd name="connsiteY35" fmla="*/ 28180 h 284530"/>
                <a:gd name="connsiteX36" fmla="*/ 215348 w 297227"/>
                <a:gd name="connsiteY36" fmla="*/ 29713 h 284530"/>
                <a:gd name="connsiteX37" fmla="*/ 208831 w 297227"/>
                <a:gd name="connsiteY37" fmla="*/ 30660 h 284530"/>
                <a:gd name="connsiteX38" fmla="*/ 203151 w 297227"/>
                <a:gd name="connsiteY38" fmla="*/ 30942 h 284530"/>
                <a:gd name="connsiteX39" fmla="*/ 203159 w 297227"/>
                <a:gd name="connsiteY39" fmla="*/ 35573 h 284530"/>
                <a:gd name="connsiteX40" fmla="*/ 203167 w 297227"/>
                <a:gd name="connsiteY40" fmla="*/ 44985 h 284530"/>
                <a:gd name="connsiteX41" fmla="*/ 203182 w 297227"/>
                <a:gd name="connsiteY41" fmla="*/ 54404 h 284530"/>
                <a:gd name="connsiteX42" fmla="*/ 203198 w 297227"/>
                <a:gd name="connsiteY42" fmla="*/ 63855 h 284530"/>
                <a:gd name="connsiteX43" fmla="*/ 203214 w 297227"/>
                <a:gd name="connsiteY43" fmla="*/ 73321 h 284530"/>
                <a:gd name="connsiteX44" fmla="*/ 203222 w 297227"/>
                <a:gd name="connsiteY44" fmla="*/ 82819 h 284530"/>
                <a:gd name="connsiteX45" fmla="*/ 203237 w 297227"/>
                <a:gd name="connsiteY45" fmla="*/ 92340 h 284530"/>
                <a:gd name="connsiteX46" fmla="*/ 203253 w 297227"/>
                <a:gd name="connsiteY46" fmla="*/ 101893 h 284530"/>
                <a:gd name="connsiteX47" fmla="*/ 203268 w 297227"/>
                <a:gd name="connsiteY47" fmla="*/ 111468 h 284530"/>
                <a:gd name="connsiteX48" fmla="*/ 203268 w 297227"/>
                <a:gd name="connsiteY48" fmla="*/ 115654 h 284530"/>
                <a:gd name="connsiteX49" fmla="*/ 203081 w 297227"/>
                <a:gd name="connsiteY49" fmla="*/ 116553 h 284530"/>
                <a:gd name="connsiteX50" fmla="*/ 199826 w 297227"/>
                <a:gd name="connsiteY50" fmla="*/ 116553 h 284530"/>
                <a:gd name="connsiteX51" fmla="*/ 192464 w 297227"/>
                <a:gd name="connsiteY51" fmla="*/ 116553 h 284530"/>
                <a:gd name="connsiteX52" fmla="*/ 186276 w 297227"/>
                <a:gd name="connsiteY52" fmla="*/ 116553 h 284530"/>
                <a:gd name="connsiteX53" fmla="*/ 181269 w 297227"/>
                <a:gd name="connsiteY53" fmla="*/ 116553 h 284530"/>
                <a:gd name="connsiteX54" fmla="*/ 181277 w 297227"/>
                <a:gd name="connsiteY54" fmla="*/ 122265 h 284530"/>
                <a:gd name="connsiteX55" fmla="*/ 181285 w 297227"/>
                <a:gd name="connsiteY55" fmla="*/ 129032 h 284530"/>
                <a:gd name="connsiteX56" fmla="*/ 181285 w 297227"/>
                <a:gd name="connsiteY56" fmla="*/ 135815 h 284530"/>
                <a:gd name="connsiteX57" fmla="*/ 181293 w 297227"/>
                <a:gd name="connsiteY57" fmla="*/ 142614 h 284530"/>
                <a:gd name="connsiteX58" fmla="*/ 181300 w 297227"/>
                <a:gd name="connsiteY58" fmla="*/ 149420 h 284530"/>
                <a:gd name="connsiteX59" fmla="*/ 181308 w 297227"/>
                <a:gd name="connsiteY59" fmla="*/ 156250 h 284530"/>
                <a:gd name="connsiteX60" fmla="*/ 181316 w 297227"/>
                <a:gd name="connsiteY60" fmla="*/ 163087 h 284530"/>
                <a:gd name="connsiteX61" fmla="*/ 181324 w 297227"/>
                <a:gd name="connsiteY61" fmla="*/ 169948 h 284530"/>
                <a:gd name="connsiteX62" fmla="*/ 181331 w 297227"/>
                <a:gd name="connsiteY62" fmla="*/ 176817 h 284530"/>
                <a:gd name="connsiteX63" fmla="*/ 181331 w 297227"/>
                <a:gd name="connsiteY63" fmla="*/ 182012 h 284530"/>
                <a:gd name="connsiteX64" fmla="*/ 181331 w 297227"/>
                <a:gd name="connsiteY64" fmla="*/ 182607 h 284530"/>
                <a:gd name="connsiteX65" fmla="*/ 181331 w 297227"/>
                <a:gd name="connsiteY65" fmla="*/ 192723 h 284530"/>
                <a:gd name="connsiteX66" fmla="*/ 181331 w 297227"/>
                <a:gd name="connsiteY66" fmla="*/ 203480 h 284530"/>
                <a:gd name="connsiteX67" fmla="*/ 181331 w 297227"/>
                <a:gd name="connsiteY67" fmla="*/ 214276 h 284530"/>
                <a:gd name="connsiteX68" fmla="*/ 181331 w 297227"/>
                <a:gd name="connsiteY68" fmla="*/ 225112 h 284530"/>
                <a:gd name="connsiteX69" fmla="*/ 181331 w 297227"/>
                <a:gd name="connsiteY69" fmla="*/ 235994 h 284530"/>
                <a:gd name="connsiteX70" fmla="*/ 181331 w 297227"/>
                <a:gd name="connsiteY70" fmla="*/ 246915 h 284530"/>
                <a:gd name="connsiteX71" fmla="*/ 181331 w 297227"/>
                <a:gd name="connsiteY71" fmla="*/ 257876 h 284530"/>
                <a:gd name="connsiteX72" fmla="*/ 181331 w 297227"/>
                <a:gd name="connsiteY72" fmla="*/ 268892 h 284530"/>
                <a:gd name="connsiteX73" fmla="*/ 181331 w 297227"/>
                <a:gd name="connsiteY73" fmla="*/ 272388 h 284530"/>
                <a:gd name="connsiteX74" fmla="*/ 179079 w 297227"/>
                <a:gd name="connsiteY74" fmla="*/ 272342 h 284530"/>
                <a:gd name="connsiteX75" fmla="*/ 174549 w 297227"/>
                <a:gd name="connsiteY75" fmla="*/ 273695 h 284530"/>
                <a:gd name="connsiteX76" fmla="*/ 171662 w 297227"/>
                <a:gd name="connsiteY76" fmla="*/ 275455 h 284530"/>
                <a:gd name="connsiteX77" fmla="*/ 170410 w 297227"/>
                <a:gd name="connsiteY77" fmla="*/ 277622 h 284530"/>
                <a:gd name="connsiteX78" fmla="*/ 168752 w 297227"/>
                <a:gd name="connsiteY78" fmla="*/ 278937 h 284530"/>
                <a:gd name="connsiteX79" fmla="*/ 166671 w 297227"/>
                <a:gd name="connsiteY79" fmla="*/ 279406 h 284530"/>
                <a:gd name="connsiteX80" fmla="*/ 165755 w 297227"/>
                <a:gd name="connsiteY80" fmla="*/ 280509 h 284530"/>
                <a:gd name="connsiteX81" fmla="*/ 166005 w 297227"/>
                <a:gd name="connsiteY81" fmla="*/ 282262 h 284530"/>
                <a:gd name="connsiteX82" fmla="*/ 165200 w 297227"/>
                <a:gd name="connsiteY82" fmla="*/ 283600 h 284530"/>
                <a:gd name="connsiteX83" fmla="*/ 163361 w 297227"/>
                <a:gd name="connsiteY83" fmla="*/ 284530 h 284530"/>
                <a:gd name="connsiteX84" fmla="*/ 160380 w 297227"/>
                <a:gd name="connsiteY84" fmla="*/ 284257 h 284530"/>
                <a:gd name="connsiteX85" fmla="*/ 156265 w 297227"/>
                <a:gd name="connsiteY85" fmla="*/ 282786 h 284530"/>
                <a:gd name="connsiteX86" fmla="*/ 151031 w 297227"/>
                <a:gd name="connsiteY86" fmla="*/ 282442 h 284530"/>
                <a:gd name="connsiteX87" fmla="*/ 144679 w 297227"/>
                <a:gd name="connsiteY87" fmla="*/ 283216 h 284530"/>
                <a:gd name="connsiteX88" fmla="*/ 140102 w 297227"/>
                <a:gd name="connsiteY88" fmla="*/ 282856 h 284530"/>
                <a:gd name="connsiteX89" fmla="*/ 137325 w 297227"/>
                <a:gd name="connsiteY89" fmla="*/ 281346 h 284530"/>
                <a:gd name="connsiteX90" fmla="*/ 134376 w 297227"/>
                <a:gd name="connsiteY90" fmla="*/ 280494 h 284530"/>
                <a:gd name="connsiteX91" fmla="*/ 131254 w 297227"/>
                <a:gd name="connsiteY91" fmla="*/ 280274 h 284530"/>
                <a:gd name="connsiteX92" fmla="*/ 129439 w 297227"/>
                <a:gd name="connsiteY92" fmla="*/ 279649 h 284530"/>
                <a:gd name="connsiteX93" fmla="*/ 125730 w 297227"/>
                <a:gd name="connsiteY93" fmla="*/ 278530 h 284530"/>
                <a:gd name="connsiteX94" fmla="*/ 125026 w 297227"/>
                <a:gd name="connsiteY94" fmla="*/ 276605 h 284530"/>
                <a:gd name="connsiteX95" fmla="*/ 124588 w 297227"/>
                <a:gd name="connsiteY95" fmla="*/ 275158 h 284530"/>
                <a:gd name="connsiteX96" fmla="*/ 123532 w 297227"/>
                <a:gd name="connsiteY96" fmla="*/ 273632 h 284530"/>
                <a:gd name="connsiteX97" fmla="*/ 123415 w 297227"/>
                <a:gd name="connsiteY97" fmla="*/ 272397 h 284530"/>
                <a:gd name="connsiteX98" fmla="*/ 124244 w 297227"/>
                <a:gd name="connsiteY98" fmla="*/ 271458 h 284530"/>
                <a:gd name="connsiteX99" fmla="*/ 124361 w 297227"/>
                <a:gd name="connsiteY99" fmla="*/ 269956 h 284530"/>
                <a:gd name="connsiteX100" fmla="*/ 123774 w 297227"/>
                <a:gd name="connsiteY100" fmla="*/ 267875 h 284530"/>
                <a:gd name="connsiteX101" fmla="*/ 122750 w 297227"/>
                <a:gd name="connsiteY101" fmla="*/ 266865 h 284530"/>
                <a:gd name="connsiteX102" fmla="*/ 121295 w 297227"/>
                <a:gd name="connsiteY102" fmla="*/ 266920 h 284530"/>
                <a:gd name="connsiteX103" fmla="*/ 120387 w 297227"/>
                <a:gd name="connsiteY103" fmla="*/ 266122 h 284530"/>
                <a:gd name="connsiteX104" fmla="*/ 120027 w 297227"/>
                <a:gd name="connsiteY104" fmla="*/ 264479 h 284530"/>
                <a:gd name="connsiteX105" fmla="*/ 119175 w 297227"/>
                <a:gd name="connsiteY105" fmla="*/ 263235 h 284530"/>
                <a:gd name="connsiteX106" fmla="*/ 117132 w 297227"/>
                <a:gd name="connsiteY106" fmla="*/ 261968 h 284530"/>
                <a:gd name="connsiteX107" fmla="*/ 114433 w 297227"/>
                <a:gd name="connsiteY107" fmla="*/ 262922 h 284530"/>
                <a:gd name="connsiteX108" fmla="*/ 113158 w 297227"/>
                <a:gd name="connsiteY108" fmla="*/ 264370 h 284530"/>
                <a:gd name="connsiteX109" fmla="*/ 112407 w 297227"/>
                <a:gd name="connsiteY109" fmla="*/ 266623 h 284530"/>
                <a:gd name="connsiteX110" fmla="*/ 111727 w 297227"/>
                <a:gd name="connsiteY110" fmla="*/ 267757 h 284530"/>
                <a:gd name="connsiteX111" fmla="*/ 111382 w 297227"/>
                <a:gd name="connsiteY111" fmla="*/ 269643 h 284530"/>
                <a:gd name="connsiteX112" fmla="*/ 111226 w 297227"/>
                <a:gd name="connsiteY112" fmla="*/ 270980 h 284530"/>
                <a:gd name="connsiteX113" fmla="*/ 110538 w 297227"/>
                <a:gd name="connsiteY113" fmla="*/ 272412 h 284530"/>
                <a:gd name="connsiteX114" fmla="*/ 109817 w 297227"/>
                <a:gd name="connsiteY114" fmla="*/ 272991 h 284530"/>
                <a:gd name="connsiteX115" fmla="*/ 109074 w 297227"/>
                <a:gd name="connsiteY115" fmla="*/ 272725 h 284530"/>
                <a:gd name="connsiteX116" fmla="*/ 107690 w 297227"/>
                <a:gd name="connsiteY116" fmla="*/ 273304 h 284530"/>
                <a:gd name="connsiteX117" fmla="*/ 104631 w 297227"/>
                <a:gd name="connsiteY117" fmla="*/ 275409 h 284530"/>
                <a:gd name="connsiteX118" fmla="*/ 103762 w 297227"/>
                <a:gd name="connsiteY118" fmla="*/ 276519 h 284530"/>
                <a:gd name="connsiteX119" fmla="*/ 101298 w 297227"/>
                <a:gd name="connsiteY119" fmla="*/ 274509 h 284530"/>
                <a:gd name="connsiteX120" fmla="*/ 94100 w 297227"/>
                <a:gd name="connsiteY120" fmla="*/ 266943 h 284530"/>
                <a:gd name="connsiteX121" fmla="*/ 91542 w 297227"/>
                <a:gd name="connsiteY121" fmla="*/ 264980 h 284530"/>
                <a:gd name="connsiteX122" fmla="*/ 87771 w 297227"/>
                <a:gd name="connsiteY122" fmla="*/ 260356 h 284530"/>
                <a:gd name="connsiteX123" fmla="*/ 79478 w 297227"/>
                <a:gd name="connsiteY123" fmla="*/ 246071 h 284530"/>
                <a:gd name="connsiteX124" fmla="*/ 78297 w 297227"/>
                <a:gd name="connsiteY124" fmla="*/ 243325 h 284530"/>
                <a:gd name="connsiteX125" fmla="*/ 76717 w 297227"/>
                <a:gd name="connsiteY125" fmla="*/ 236456 h 284530"/>
                <a:gd name="connsiteX126" fmla="*/ 74902 w 297227"/>
                <a:gd name="connsiteY126" fmla="*/ 231378 h 284530"/>
                <a:gd name="connsiteX127" fmla="*/ 74698 w 297227"/>
                <a:gd name="connsiteY127" fmla="*/ 228452 h 284530"/>
                <a:gd name="connsiteX128" fmla="*/ 75567 w 297227"/>
                <a:gd name="connsiteY128" fmla="*/ 226793 h 284530"/>
                <a:gd name="connsiteX129" fmla="*/ 75035 w 297227"/>
                <a:gd name="connsiteY129" fmla="*/ 224548 h 284530"/>
                <a:gd name="connsiteX130" fmla="*/ 74103 w 297227"/>
                <a:gd name="connsiteY130" fmla="*/ 222537 h 284530"/>
                <a:gd name="connsiteX131" fmla="*/ 71279 w 297227"/>
                <a:gd name="connsiteY131" fmla="*/ 219909 h 284530"/>
                <a:gd name="connsiteX132" fmla="*/ 70473 w 297227"/>
                <a:gd name="connsiteY132" fmla="*/ 211162 h 284530"/>
                <a:gd name="connsiteX133" fmla="*/ 68580 w 297227"/>
                <a:gd name="connsiteY133" fmla="*/ 205522 h 284530"/>
                <a:gd name="connsiteX134" fmla="*/ 68995 w 297227"/>
                <a:gd name="connsiteY134" fmla="*/ 200867 h 284530"/>
                <a:gd name="connsiteX135" fmla="*/ 68087 w 297227"/>
                <a:gd name="connsiteY135" fmla="*/ 196634 h 284530"/>
                <a:gd name="connsiteX136" fmla="*/ 68001 w 297227"/>
                <a:gd name="connsiteY136" fmla="*/ 193927 h 284530"/>
                <a:gd name="connsiteX137" fmla="*/ 68408 w 297227"/>
                <a:gd name="connsiteY137" fmla="*/ 188779 h 284530"/>
                <a:gd name="connsiteX138" fmla="*/ 66890 w 297227"/>
                <a:gd name="connsiteY138" fmla="*/ 182873 h 284530"/>
                <a:gd name="connsiteX139" fmla="*/ 63816 w 297227"/>
                <a:gd name="connsiteY139" fmla="*/ 177115 h 284530"/>
                <a:gd name="connsiteX140" fmla="*/ 61038 w 297227"/>
                <a:gd name="connsiteY140" fmla="*/ 168822 h 284530"/>
                <a:gd name="connsiteX141" fmla="*/ 60640 w 297227"/>
                <a:gd name="connsiteY141" fmla="*/ 165192 h 284530"/>
                <a:gd name="connsiteX142" fmla="*/ 60937 w 297227"/>
                <a:gd name="connsiteY142" fmla="*/ 155467 h 284530"/>
                <a:gd name="connsiteX143" fmla="*/ 60397 w 297227"/>
                <a:gd name="connsiteY143" fmla="*/ 151501 h 284530"/>
                <a:gd name="connsiteX144" fmla="*/ 60428 w 297227"/>
                <a:gd name="connsiteY144" fmla="*/ 146854 h 284530"/>
                <a:gd name="connsiteX145" fmla="*/ 59333 w 297227"/>
                <a:gd name="connsiteY145" fmla="*/ 142042 h 284530"/>
                <a:gd name="connsiteX146" fmla="*/ 58879 w 297227"/>
                <a:gd name="connsiteY146" fmla="*/ 139422 h 284530"/>
                <a:gd name="connsiteX147" fmla="*/ 59654 w 297227"/>
                <a:gd name="connsiteY147" fmla="*/ 137348 h 284530"/>
                <a:gd name="connsiteX148" fmla="*/ 60107 w 297227"/>
                <a:gd name="connsiteY148" fmla="*/ 138005 h 284530"/>
                <a:gd name="connsiteX149" fmla="*/ 60906 w 297227"/>
                <a:gd name="connsiteY149" fmla="*/ 138319 h 284530"/>
                <a:gd name="connsiteX150" fmla="*/ 61445 w 297227"/>
                <a:gd name="connsiteY150" fmla="*/ 135565 h 284530"/>
                <a:gd name="connsiteX151" fmla="*/ 61570 w 297227"/>
                <a:gd name="connsiteY151" fmla="*/ 133131 h 284530"/>
                <a:gd name="connsiteX152" fmla="*/ 60186 w 297227"/>
                <a:gd name="connsiteY152" fmla="*/ 127139 h 284530"/>
                <a:gd name="connsiteX153" fmla="*/ 57096 w 297227"/>
                <a:gd name="connsiteY153" fmla="*/ 121021 h 284530"/>
                <a:gd name="connsiteX154" fmla="*/ 49437 w 297227"/>
                <a:gd name="connsiteY154" fmla="*/ 111085 h 284530"/>
                <a:gd name="connsiteX155" fmla="*/ 47567 w 297227"/>
                <a:gd name="connsiteY155" fmla="*/ 107298 h 284530"/>
                <a:gd name="connsiteX156" fmla="*/ 46503 w 297227"/>
                <a:gd name="connsiteY156" fmla="*/ 104169 h 284530"/>
                <a:gd name="connsiteX157" fmla="*/ 37959 w 297227"/>
                <a:gd name="connsiteY157" fmla="*/ 91135 h 284530"/>
                <a:gd name="connsiteX158" fmla="*/ 34313 w 297227"/>
                <a:gd name="connsiteY158" fmla="*/ 81974 h 284530"/>
                <a:gd name="connsiteX159" fmla="*/ 31763 w 297227"/>
                <a:gd name="connsiteY159" fmla="*/ 74072 h 284530"/>
                <a:gd name="connsiteX160" fmla="*/ 28994 w 297227"/>
                <a:gd name="connsiteY160" fmla="*/ 70435 h 284530"/>
                <a:gd name="connsiteX161" fmla="*/ 16171 w 297227"/>
                <a:gd name="connsiteY161" fmla="*/ 44938 h 284530"/>
                <a:gd name="connsiteX162" fmla="*/ 13331 w 297227"/>
                <a:gd name="connsiteY162" fmla="*/ 40885 h 284530"/>
                <a:gd name="connsiteX163" fmla="*/ 8215 w 297227"/>
                <a:gd name="connsiteY163" fmla="*/ 36043 h 284530"/>
                <a:gd name="connsiteX164" fmla="*/ 7018 w 297227"/>
                <a:gd name="connsiteY164" fmla="*/ 34431 h 284530"/>
                <a:gd name="connsiteX165" fmla="*/ 5046 w 297227"/>
                <a:gd name="connsiteY165" fmla="*/ 29823 h 284530"/>
                <a:gd name="connsiteX166" fmla="*/ 1197 w 297227"/>
                <a:gd name="connsiteY166" fmla="*/ 23658 h 284530"/>
                <a:gd name="connsiteX167" fmla="*/ 258 w 297227"/>
                <a:gd name="connsiteY167" fmla="*/ 17908 h 284530"/>
                <a:gd name="connsiteX168" fmla="*/ 0 w 297227"/>
                <a:gd name="connsiteY168" fmla="*/ 11399 h 284530"/>
                <a:gd name="connsiteX169" fmla="*/ 469 w 297227"/>
                <a:gd name="connsiteY169" fmla="*/ 6423 h 284530"/>
                <a:gd name="connsiteX170" fmla="*/ 3974 w 297227"/>
                <a:gd name="connsiteY170" fmla="*/ 5907 h 284530"/>
                <a:gd name="connsiteX171" fmla="*/ 6423 w 297227"/>
                <a:gd name="connsiteY171" fmla="*/ 4577 h 284530"/>
                <a:gd name="connsiteX172" fmla="*/ 8622 w 297227"/>
                <a:gd name="connsiteY172" fmla="*/ 4491 h 284530"/>
                <a:gd name="connsiteX173" fmla="*/ 10796 w 297227"/>
                <a:gd name="connsiteY173" fmla="*/ 5531 h 284530"/>
                <a:gd name="connsiteX174" fmla="*/ 13104 w 297227"/>
                <a:gd name="connsiteY174" fmla="*/ 5609 h 284530"/>
                <a:gd name="connsiteX175" fmla="*/ 14004 w 297227"/>
                <a:gd name="connsiteY175" fmla="*/ 5437 h 284530"/>
                <a:gd name="connsiteX176" fmla="*/ 18150 w 297227"/>
                <a:gd name="connsiteY176" fmla="*/ 5586 h 284530"/>
                <a:gd name="connsiteX177" fmla="*/ 20529 w 297227"/>
                <a:gd name="connsiteY177" fmla="*/ 4397 h 284530"/>
                <a:gd name="connsiteX178" fmla="*/ 23353 w 297227"/>
                <a:gd name="connsiteY178" fmla="*/ 3208 h 284530"/>
                <a:gd name="connsiteX179" fmla="*/ 24980 w 297227"/>
                <a:gd name="connsiteY179" fmla="*/ 2159 h 284530"/>
                <a:gd name="connsiteX180" fmla="*/ 27265 w 297227"/>
                <a:gd name="connsiteY180" fmla="*/ 1088 h 284530"/>
                <a:gd name="connsiteX181" fmla="*/ 30292 w 297227"/>
                <a:gd name="connsiteY181" fmla="*/ 0 h 284530"/>
                <a:gd name="connsiteX182" fmla="*/ 32014 w 297227"/>
                <a:gd name="connsiteY182" fmla="*/ 86 h 284530"/>
                <a:gd name="connsiteX183" fmla="*/ 34126 w 297227"/>
                <a:gd name="connsiteY183" fmla="*/ 493 h 284530"/>
                <a:gd name="connsiteX184" fmla="*/ 36934 w 297227"/>
                <a:gd name="connsiteY184" fmla="*/ 915 h 284530"/>
                <a:gd name="connsiteX185" fmla="*/ 38523 w 297227"/>
                <a:gd name="connsiteY185" fmla="*/ 1643 h 284530"/>
                <a:gd name="connsiteX186" fmla="*/ 40400 w 297227"/>
                <a:gd name="connsiteY186" fmla="*/ 3959 h 284530"/>
                <a:gd name="connsiteX187" fmla="*/ 43318 w 297227"/>
                <a:gd name="connsiteY187" fmla="*/ 6063 h 284530"/>
                <a:gd name="connsiteX188" fmla="*/ 45462 w 297227"/>
                <a:gd name="connsiteY188" fmla="*/ 7323 h 284530"/>
                <a:gd name="connsiteX189" fmla="*/ 47927 w 297227"/>
                <a:gd name="connsiteY189" fmla="*/ 8974 h 284530"/>
                <a:gd name="connsiteX190" fmla="*/ 48662 w 297227"/>
                <a:gd name="connsiteY190" fmla="*/ 9615 h 284530"/>
                <a:gd name="connsiteX191" fmla="*/ 49749 w 297227"/>
                <a:gd name="connsiteY191" fmla="*/ 9967 h 284530"/>
                <a:gd name="connsiteX192" fmla="*/ 50414 w 297227"/>
                <a:gd name="connsiteY192" fmla="*/ 10077 h 284530"/>
                <a:gd name="connsiteX193" fmla="*/ 54991 w 297227"/>
                <a:gd name="connsiteY193" fmla="*/ 9818 h 284530"/>
                <a:gd name="connsiteX194" fmla="*/ 59129 w 297227"/>
                <a:gd name="connsiteY194" fmla="*/ 9591 h 284530"/>
                <a:gd name="connsiteX195" fmla="*/ 63597 w 297227"/>
                <a:gd name="connsiteY195" fmla="*/ 9600 h 284530"/>
                <a:gd name="connsiteX196" fmla="*/ 71991 w 297227"/>
                <a:gd name="connsiteY196" fmla="*/ 9607 h 284530"/>
                <a:gd name="connsiteX197" fmla="*/ 80394 w 297227"/>
                <a:gd name="connsiteY197" fmla="*/ 9623 h 284530"/>
                <a:gd name="connsiteX198" fmla="*/ 88796 w 297227"/>
                <a:gd name="connsiteY198" fmla="*/ 9631 h 284530"/>
                <a:gd name="connsiteX199" fmla="*/ 97198 w 297227"/>
                <a:gd name="connsiteY199" fmla="*/ 9646 h 284530"/>
                <a:gd name="connsiteX200" fmla="*/ 105601 w 297227"/>
                <a:gd name="connsiteY200" fmla="*/ 9662 h 284530"/>
                <a:gd name="connsiteX201" fmla="*/ 113995 w 297227"/>
                <a:gd name="connsiteY201" fmla="*/ 9678 h 284530"/>
                <a:gd name="connsiteX202" fmla="*/ 122398 w 297227"/>
                <a:gd name="connsiteY202" fmla="*/ 9685 h 284530"/>
                <a:gd name="connsiteX203" fmla="*/ 130800 w 297227"/>
                <a:gd name="connsiteY203" fmla="*/ 9701 h 284530"/>
                <a:gd name="connsiteX204" fmla="*/ 134235 w 297227"/>
                <a:gd name="connsiteY204" fmla="*/ 9709 h 284530"/>
                <a:gd name="connsiteX205" fmla="*/ 140235 w 297227"/>
                <a:gd name="connsiteY205" fmla="*/ 9780 h 284530"/>
                <a:gd name="connsiteX206" fmla="*/ 146557 w 297227"/>
                <a:gd name="connsiteY206" fmla="*/ 9857 h 284530"/>
                <a:gd name="connsiteX207" fmla="*/ 147253 w 297227"/>
                <a:gd name="connsiteY207" fmla="*/ 9991 h 284530"/>
                <a:gd name="connsiteX208" fmla="*/ 147957 w 297227"/>
                <a:gd name="connsiteY208" fmla="*/ 10428 h 284530"/>
                <a:gd name="connsiteX209" fmla="*/ 148536 w 297227"/>
                <a:gd name="connsiteY209" fmla="*/ 10851 h 284530"/>
                <a:gd name="connsiteX210" fmla="*/ 150765 w 297227"/>
                <a:gd name="connsiteY210" fmla="*/ 13761 h 284530"/>
                <a:gd name="connsiteX211" fmla="*/ 153613 w 297227"/>
                <a:gd name="connsiteY211" fmla="*/ 16813 h 284530"/>
                <a:gd name="connsiteX212" fmla="*/ 155992 w 297227"/>
                <a:gd name="connsiteY212" fmla="*/ 18252 h 284530"/>
                <a:gd name="connsiteX213" fmla="*/ 158824 w 297227"/>
                <a:gd name="connsiteY213" fmla="*/ 19113 h 284530"/>
                <a:gd name="connsiteX214" fmla="*/ 161483 w 297227"/>
                <a:gd name="connsiteY214" fmla="*/ 19433 h 284530"/>
                <a:gd name="connsiteX215" fmla="*/ 163971 w 297227"/>
                <a:gd name="connsiteY215" fmla="*/ 19222 h 284530"/>
                <a:gd name="connsiteX216" fmla="*/ 168086 w 297227"/>
                <a:gd name="connsiteY216" fmla="*/ 19613 h 284530"/>
                <a:gd name="connsiteX217" fmla="*/ 173845 w 297227"/>
                <a:gd name="connsiteY217" fmla="*/ 20599 h 284530"/>
                <a:gd name="connsiteX218" fmla="*/ 179830 w 297227"/>
                <a:gd name="connsiteY218" fmla="*/ 20889 h 284530"/>
                <a:gd name="connsiteX219" fmla="*/ 186033 w 297227"/>
                <a:gd name="connsiteY219" fmla="*/ 20489 h 284530"/>
                <a:gd name="connsiteX220" fmla="*/ 190391 w 297227"/>
                <a:gd name="connsiteY220" fmla="*/ 21030 h 284530"/>
                <a:gd name="connsiteX221" fmla="*/ 192910 w 297227"/>
                <a:gd name="connsiteY221" fmla="*/ 22524 h 284530"/>
                <a:gd name="connsiteX222" fmla="*/ 195492 w 297227"/>
                <a:gd name="connsiteY222" fmla="*/ 23541 h 284530"/>
                <a:gd name="connsiteX223" fmla="*/ 198136 w 297227"/>
                <a:gd name="connsiteY223" fmla="*/ 24073 h 284530"/>
                <a:gd name="connsiteX224" fmla="*/ 201704 w 297227"/>
                <a:gd name="connsiteY224" fmla="*/ 23760 h 284530"/>
                <a:gd name="connsiteX225" fmla="*/ 206210 w 297227"/>
                <a:gd name="connsiteY225" fmla="*/ 22602 h 284530"/>
                <a:gd name="connsiteX226" fmla="*/ 210044 w 297227"/>
                <a:gd name="connsiteY226" fmla="*/ 22766 h 284530"/>
                <a:gd name="connsiteX227" fmla="*/ 211820 w 297227"/>
                <a:gd name="connsiteY227" fmla="*/ 23603 h 284530"/>
                <a:gd name="connsiteX228" fmla="*/ 212876 w 297227"/>
                <a:gd name="connsiteY228" fmla="*/ 23627 h 284530"/>
                <a:gd name="connsiteX229" fmla="*/ 219494 w 297227"/>
                <a:gd name="connsiteY229" fmla="*/ 22414 h 284530"/>
                <a:gd name="connsiteX230" fmla="*/ 224814 w 297227"/>
                <a:gd name="connsiteY230" fmla="*/ 21444 h 284530"/>
                <a:gd name="connsiteX231" fmla="*/ 232802 w 297227"/>
                <a:gd name="connsiteY231" fmla="*/ 19887 h 284530"/>
                <a:gd name="connsiteX232" fmla="*/ 239382 w 297227"/>
                <a:gd name="connsiteY232" fmla="*/ 18604 h 284530"/>
                <a:gd name="connsiteX233" fmla="*/ 249129 w 297227"/>
                <a:gd name="connsiteY233" fmla="*/ 16711 h 28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297227" h="284530">
                  <a:moveTo>
                    <a:pt x="255991" y="15373"/>
                  </a:moveTo>
                  <a:lnTo>
                    <a:pt x="260693" y="14434"/>
                  </a:lnTo>
                  <a:lnTo>
                    <a:pt x="265183" y="13535"/>
                  </a:lnTo>
                  <a:lnTo>
                    <a:pt x="270401" y="12635"/>
                  </a:lnTo>
                  <a:lnTo>
                    <a:pt x="274579" y="11915"/>
                  </a:lnTo>
                  <a:lnTo>
                    <a:pt x="275628" y="11727"/>
                  </a:lnTo>
                  <a:lnTo>
                    <a:pt x="285680" y="12564"/>
                  </a:lnTo>
                  <a:lnTo>
                    <a:pt x="290062" y="13151"/>
                  </a:lnTo>
                  <a:lnTo>
                    <a:pt x="291587" y="13730"/>
                  </a:lnTo>
                  <a:lnTo>
                    <a:pt x="293566" y="15232"/>
                  </a:lnTo>
                  <a:lnTo>
                    <a:pt x="297228" y="18886"/>
                  </a:lnTo>
                  <a:lnTo>
                    <a:pt x="296289" y="18745"/>
                  </a:lnTo>
                  <a:lnTo>
                    <a:pt x="289545" y="19520"/>
                  </a:lnTo>
                  <a:lnTo>
                    <a:pt x="286979" y="20513"/>
                  </a:lnTo>
                  <a:lnTo>
                    <a:pt x="281237" y="24824"/>
                  </a:lnTo>
                  <a:lnTo>
                    <a:pt x="280016" y="24268"/>
                  </a:lnTo>
                  <a:lnTo>
                    <a:pt x="278640" y="23376"/>
                  </a:lnTo>
                  <a:lnTo>
                    <a:pt x="277474" y="23118"/>
                  </a:lnTo>
                  <a:lnTo>
                    <a:pt x="274947" y="24151"/>
                  </a:lnTo>
                  <a:lnTo>
                    <a:pt x="272428" y="25395"/>
                  </a:lnTo>
                  <a:lnTo>
                    <a:pt x="269650" y="27155"/>
                  </a:lnTo>
                  <a:lnTo>
                    <a:pt x="267358" y="28876"/>
                  </a:lnTo>
                  <a:lnTo>
                    <a:pt x="266607" y="29808"/>
                  </a:lnTo>
                  <a:lnTo>
                    <a:pt x="263016" y="33367"/>
                  </a:lnTo>
                  <a:lnTo>
                    <a:pt x="261842" y="33938"/>
                  </a:lnTo>
                  <a:lnTo>
                    <a:pt x="260802" y="34189"/>
                  </a:lnTo>
                  <a:lnTo>
                    <a:pt x="260379" y="34024"/>
                  </a:lnTo>
                  <a:lnTo>
                    <a:pt x="259934" y="32491"/>
                  </a:lnTo>
                  <a:lnTo>
                    <a:pt x="257727" y="28923"/>
                  </a:lnTo>
                  <a:lnTo>
                    <a:pt x="254191" y="24245"/>
                  </a:lnTo>
                  <a:lnTo>
                    <a:pt x="253159" y="23791"/>
                  </a:lnTo>
                  <a:lnTo>
                    <a:pt x="252447" y="23611"/>
                  </a:lnTo>
                  <a:lnTo>
                    <a:pt x="249826" y="23838"/>
                  </a:lnTo>
                  <a:lnTo>
                    <a:pt x="242206" y="25160"/>
                  </a:lnTo>
                  <a:lnTo>
                    <a:pt x="235775" y="26271"/>
                  </a:lnTo>
                  <a:lnTo>
                    <a:pt x="225925" y="28180"/>
                  </a:lnTo>
                  <a:lnTo>
                    <a:pt x="215348" y="29713"/>
                  </a:lnTo>
                  <a:lnTo>
                    <a:pt x="208831" y="30660"/>
                  </a:lnTo>
                  <a:lnTo>
                    <a:pt x="203151" y="30942"/>
                  </a:lnTo>
                  <a:lnTo>
                    <a:pt x="203159" y="35573"/>
                  </a:lnTo>
                  <a:lnTo>
                    <a:pt x="203167" y="44985"/>
                  </a:lnTo>
                  <a:lnTo>
                    <a:pt x="203182" y="54404"/>
                  </a:lnTo>
                  <a:lnTo>
                    <a:pt x="203198" y="63855"/>
                  </a:lnTo>
                  <a:lnTo>
                    <a:pt x="203214" y="73321"/>
                  </a:lnTo>
                  <a:lnTo>
                    <a:pt x="203222" y="82819"/>
                  </a:lnTo>
                  <a:lnTo>
                    <a:pt x="203237" y="92340"/>
                  </a:lnTo>
                  <a:lnTo>
                    <a:pt x="203253" y="101893"/>
                  </a:lnTo>
                  <a:lnTo>
                    <a:pt x="203268" y="111468"/>
                  </a:lnTo>
                  <a:lnTo>
                    <a:pt x="203268" y="115654"/>
                  </a:lnTo>
                  <a:lnTo>
                    <a:pt x="203081" y="116553"/>
                  </a:lnTo>
                  <a:lnTo>
                    <a:pt x="199826" y="116553"/>
                  </a:lnTo>
                  <a:lnTo>
                    <a:pt x="192464" y="116553"/>
                  </a:lnTo>
                  <a:lnTo>
                    <a:pt x="186276" y="116553"/>
                  </a:lnTo>
                  <a:lnTo>
                    <a:pt x="181269" y="116553"/>
                  </a:lnTo>
                  <a:lnTo>
                    <a:pt x="181277" y="122265"/>
                  </a:lnTo>
                  <a:lnTo>
                    <a:pt x="181285" y="129032"/>
                  </a:lnTo>
                  <a:lnTo>
                    <a:pt x="181285" y="135815"/>
                  </a:lnTo>
                  <a:lnTo>
                    <a:pt x="181293" y="142614"/>
                  </a:lnTo>
                  <a:lnTo>
                    <a:pt x="181300" y="149420"/>
                  </a:lnTo>
                  <a:lnTo>
                    <a:pt x="181308" y="156250"/>
                  </a:lnTo>
                  <a:lnTo>
                    <a:pt x="181316" y="163087"/>
                  </a:lnTo>
                  <a:lnTo>
                    <a:pt x="181324" y="169948"/>
                  </a:lnTo>
                  <a:lnTo>
                    <a:pt x="181331" y="176817"/>
                  </a:lnTo>
                  <a:lnTo>
                    <a:pt x="181331" y="182012"/>
                  </a:lnTo>
                  <a:lnTo>
                    <a:pt x="181331" y="182607"/>
                  </a:lnTo>
                  <a:lnTo>
                    <a:pt x="181331" y="192723"/>
                  </a:lnTo>
                  <a:lnTo>
                    <a:pt x="181331" y="203480"/>
                  </a:lnTo>
                  <a:lnTo>
                    <a:pt x="181331" y="214276"/>
                  </a:lnTo>
                  <a:lnTo>
                    <a:pt x="181331" y="225112"/>
                  </a:lnTo>
                  <a:lnTo>
                    <a:pt x="181331" y="235994"/>
                  </a:lnTo>
                  <a:lnTo>
                    <a:pt x="181331" y="246915"/>
                  </a:lnTo>
                  <a:lnTo>
                    <a:pt x="181331" y="257876"/>
                  </a:lnTo>
                  <a:lnTo>
                    <a:pt x="181331" y="268892"/>
                  </a:lnTo>
                  <a:lnTo>
                    <a:pt x="181331" y="272388"/>
                  </a:lnTo>
                  <a:lnTo>
                    <a:pt x="179079" y="272342"/>
                  </a:lnTo>
                  <a:lnTo>
                    <a:pt x="174549" y="273695"/>
                  </a:lnTo>
                  <a:lnTo>
                    <a:pt x="171662" y="275455"/>
                  </a:lnTo>
                  <a:lnTo>
                    <a:pt x="170410" y="277622"/>
                  </a:lnTo>
                  <a:lnTo>
                    <a:pt x="168752" y="278937"/>
                  </a:lnTo>
                  <a:lnTo>
                    <a:pt x="166671" y="279406"/>
                  </a:lnTo>
                  <a:lnTo>
                    <a:pt x="165755" y="280509"/>
                  </a:lnTo>
                  <a:lnTo>
                    <a:pt x="166005" y="282262"/>
                  </a:lnTo>
                  <a:lnTo>
                    <a:pt x="165200" y="283600"/>
                  </a:lnTo>
                  <a:lnTo>
                    <a:pt x="163361" y="284530"/>
                  </a:lnTo>
                  <a:lnTo>
                    <a:pt x="160380" y="284257"/>
                  </a:lnTo>
                  <a:lnTo>
                    <a:pt x="156265" y="282786"/>
                  </a:lnTo>
                  <a:lnTo>
                    <a:pt x="151031" y="282442"/>
                  </a:lnTo>
                  <a:lnTo>
                    <a:pt x="144679" y="283216"/>
                  </a:lnTo>
                  <a:lnTo>
                    <a:pt x="140102" y="282856"/>
                  </a:lnTo>
                  <a:lnTo>
                    <a:pt x="137325" y="281346"/>
                  </a:lnTo>
                  <a:lnTo>
                    <a:pt x="134376" y="280494"/>
                  </a:lnTo>
                  <a:lnTo>
                    <a:pt x="131254" y="280274"/>
                  </a:lnTo>
                  <a:lnTo>
                    <a:pt x="129439" y="279649"/>
                  </a:lnTo>
                  <a:lnTo>
                    <a:pt x="125730" y="278530"/>
                  </a:lnTo>
                  <a:lnTo>
                    <a:pt x="125026" y="276605"/>
                  </a:lnTo>
                  <a:lnTo>
                    <a:pt x="124588" y="275158"/>
                  </a:lnTo>
                  <a:lnTo>
                    <a:pt x="123532" y="273632"/>
                  </a:lnTo>
                  <a:lnTo>
                    <a:pt x="123415" y="272397"/>
                  </a:lnTo>
                  <a:lnTo>
                    <a:pt x="124244" y="271458"/>
                  </a:lnTo>
                  <a:lnTo>
                    <a:pt x="124361" y="269956"/>
                  </a:lnTo>
                  <a:lnTo>
                    <a:pt x="123774" y="267875"/>
                  </a:lnTo>
                  <a:lnTo>
                    <a:pt x="122750" y="266865"/>
                  </a:lnTo>
                  <a:lnTo>
                    <a:pt x="121295" y="266920"/>
                  </a:lnTo>
                  <a:lnTo>
                    <a:pt x="120387" y="266122"/>
                  </a:lnTo>
                  <a:lnTo>
                    <a:pt x="120027" y="264479"/>
                  </a:lnTo>
                  <a:lnTo>
                    <a:pt x="119175" y="263235"/>
                  </a:lnTo>
                  <a:lnTo>
                    <a:pt x="117132" y="261968"/>
                  </a:lnTo>
                  <a:lnTo>
                    <a:pt x="114433" y="262922"/>
                  </a:lnTo>
                  <a:lnTo>
                    <a:pt x="113158" y="264370"/>
                  </a:lnTo>
                  <a:lnTo>
                    <a:pt x="112407" y="266623"/>
                  </a:lnTo>
                  <a:lnTo>
                    <a:pt x="111727" y="267757"/>
                  </a:lnTo>
                  <a:lnTo>
                    <a:pt x="111382" y="269643"/>
                  </a:lnTo>
                  <a:lnTo>
                    <a:pt x="111226" y="270980"/>
                  </a:lnTo>
                  <a:lnTo>
                    <a:pt x="110538" y="272412"/>
                  </a:lnTo>
                  <a:lnTo>
                    <a:pt x="109817" y="272991"/>
                  </a:lnTo>
                  <a:lnTo>
                    <a:pt x="109074" y="272725"/>
                  </a:lnTo>
                  <a:lnTo>
                    <a:pt x="107690" y="273304"/>
                  </a:lnTo>
                  <a:lnTo>
                    <a:pt x="104631" y="275409"/>
                  </a:lnTo>
                  <a:lnTo>
                    <a:pt x="103762" y="276519"/>
                  </a:lnTo>
                  <a:lnTo>
                    <a:pt x="101298" y="274509"/>
                  </a:lnTo>
                  <a:lnTo>
                    <a:pt x="94100" y="266943"/>
                  </a:lnTo>
                  <a:lnTo>
                    <a:pt x="91542" y="264980"/>
                  </a:lnTo>
                  <a:lnTo>
                    <a:pt x="87771" y="260356"/>
                  </a:lnTo>
                  <a:lnTo>
                    <a:pt x="79478" y="246071"/>
                  </a:lnTo>
                  <a:lnTo>
                    <a:pt x="78297" y="243325"/>
                  </a:lnTo>
                  <a:lnTo>
                    <a:pt x="76717" y="236456"/>
                  </a:lnTo>
                  <a:lnTo>
                    <a:pt x="74902" y="231378"/>
                  </a:lnTo>
                  <a:lnTo>
                    <a:pt x="74698" y="228452"/>
                  </a:lnTo>
                  <a:lnTo>
                    <a:pt x="75567" y="226793"/>
                  </a:lnTo>
                  <a:lnTo>
                    <a:pt x="75035" y="224548"/>
                  </a:lnTo>
                  <a:lnTo>
                    <a:pt x="74103" y="222537"/>
                  </a:lnTo>
                  <a:lnTo>
                    <a:pt x="71279" y="219909"/>
                  </a:lnTo>
                  <a:lnTo>
                    <a:pt x="70473" y="211162"/>
                  </a:lnTo>
                  <a:lnTo>
                    <a:pt x="68580" y="205522"/>
                  </a:lnTo>
                  <a:lnTo>
                    <a:pt x="68995" y="200867"/>
                  </a:lnTo>
                  <a:lnTo>
                    <a:pt x="68087" y="196634"/>
                  </a:lnTo>
                  <a:lnTo>
                    <a:pt x="68001" y="193927"/>
                  </a:lnTo>
                  <a:lnTo>
                    <a:pt x="68408" y="188779"/>
                  </a:lnTo>
                  <a:lnTo>
                    <a:pt x="66890" y="182873"/>
                  </a:lnTo>
                  <a:lnTo>
                    <a:pt x="63816" y="177115"/>
                  </a:lnTo>
                  <a:lnTo>
                    <a:pt x="61038" y="168822"/>
                  </a:lnTo>
                  <a:lnTo>
                    <a:pt x="60640" y="165192"/>
                  </a:lnTo>
                  <a:lnTo>
                    <a:pt x="60937" y="155467"/>
                  </a:lnTo>
                  <a:lnTo>
                    <a:pt x="60397" y="151501"/>
                  </a:lnTo>
                  <a:lnTo>
                    <a:pt x="60428" y="146854"/>
                  </a:lnTo>
                  <a:lnTo>
                    <a:pt x="59333" y="142042"/>
                  </a:lnTo>
                  <a:lnTo>
                    <a:pt x="58879" y="139422"/>
                  </a:lnTo>
                  <a:lnTo>
                    <a:pt x="59654" y="137348"/>
                  </a:lnTo>
                  <a:lnTo>
                    <a:pt x="60107" y="138005"/>
                  </a:lnTo>
                  <a:lnTo>
                    <a:pt x="60906" y="138319"/>
                  </a:lnTo>
                  <a:lnTo>
                    <a:pt x="61445" y="135565"/>
                  </a:lnTo>
                  <a:lnTo>
                    <a:pt x="61570" y="133131"/>
                  </a:lnTo>
                  <a:lnTo>
                    <a:pt x="60186" y="127139"/>
                  </a:lnTo>
                  <a:lnTo>
                    <a:pt x="57096" y="121021"/>
                  </a:lnTo>
                  <a:lnTo>
                    <a:pt x="49437" y="111085"/>
                  </a:lnTo>
                  <a:lnTo>
                    <a:pt x="47567" y="107298"/>
                  </a:lnTo>
                  <a:lnTo>
                    <a:pt x="46503" y="104169"/>
                  </a:lnTo>
                  <a:lnTo>
                    <a:pt x="37959" y="91135"/>
                  </a:lnTo>
                  <a:lnTo>
                    <a:pt x="34313" y="81974"/>
                  </a:lnTo>
                  <a:lnTo>
                    <a:pt x="31763" y="74072"/>
                  </a:lnTo>
                  <a:lnTo>
                    <a:pt x="28994" y="70435"/>
                  </a:lnTo>
                  <a:lnTo>
                    <a:pt x="16171" y="44938"/>
                  </a:lnTo>
                  <a:lnTo>
                    <a:pt x="13331" y="40885"/>
                  </a:lnTo>
                  <a:lnTo>
                    <a:pt x="8215" y="36043"/>
                  </a:lnTo>
                  <a:lnTo>
                    <a:pt x="7018" y="34431"/>
                  </a:lnTo>
                  <a:lnTo>
                    <a:pt x="5046" y="29823"/>
                  </a:lnTo>
                  <a:lnTo>
                    <a:pt x="1197" y="23658"/>
                  </a:lnTo>
                  <a:lnTo>
                    <a:pt x="258" y="17908"/>
                  </a:lnTo>
                  <a:lnTo>
                    <a:pt x="0" y="11399"/>
                  </a:lnTo>
                  <a:lnTo>
                    <a:pt x="469" y="6423"/>
                  </a:lnTo>
                  <a:lnTo>
                    <a:pt x="3974" y="5907"/>
                  </a:lnTo>
                  <a:lnTo>
                    <a:pt x="6423" y="4577"/>
                  </a:lnTo>
                  <a:lnTo>
                    <a:pt x="8622" y="4491"/>
                  </a:lnTo>
                  <a:lnTo>
                    <a:pt x="10796" y="5531"/>
                  </a:lnTo>
                  <a:lnTo>
                    <a:pt x="13104" y="5609"/>
                  </a:lnTo>
                  <a:lnTo>
                    <a:pt x="14004" y="5437"/>
                  </a:lnTo>
                  <a:lnTo>
                    <a:pt x="18150" y="5586"/>
                  </a:lnTo>
                  <a:lnTo>
                    <a:pt x="20529" y="4397"/>
                  </a:lnTo>
                  <a:lnTo>
                    <a:pt x="23353" y="3208"/>
                  </a:lnTo>
                  <a:lnTo>
                    <a:pt x="24980" y="2159"/>
                  </a:lnTo>
                  <a:lnTo>
                    <a:pt x="27265" y="1088"/>
                  </a:lnTo>
                  <a:lnTo>
                    <a:pt x="30292" y="0"/>
                  </a:lnTo>
                  <a:lnTo>
                    <a:pt x="32014" y="86"/>
                  </a:lnTo>
                  <a:lnTo>
                    <a:pt x="34126" y="493"/>
                  </a:lnTo>
                  <a:lnTo>
                    <a:pt x="36934" y="915"/>
                  </a:lnTo>
                  <a:lnTo>
                    <a:pt x="38523" y="1643"/>
                  </a:lnTo>
                  <a:lnTo>
                    <a:pt x="40400" y="3959"/>
                  </a:lnTo>
                  <a:lnTo>
                    <a:pt x="43318" y="6063"/>
                  </a:lnTo>
                  <a:lnTo>
                    <a:pt x="45462" y="7323"/>
                  </a:lnTo>
                  <a:lnTo>
                    <a:pt x="47927" y="8974"/>
                  </a:lnTo>
                  <a:lnTo>
                    <a:pt x="48662" y="9615"/>
                  </a:lnTo>
                  <a:lnTo>
                    <a:pt x="49749" y="9967"/>
                  </a:lnTo>
                  <a:lnTo>
                    <a:pt x="50414" y="10077"/>
                  </a:lnTo>
                  <a:lnTo>
                    <a:pt x="54991" y="9818"/>
                  </a:lnTo>
                  <a:lnTo>
                    <a:pt x="59129" y="9591"/>
                  </a:lnTo>
                  <a:lnTo>
                    <a:pt x="63597" y="9600"/>
                  </a:lnTo>
                  <a:lnTo>
                    <a:pt x="71991" y="9607"/>
                  </a:lnTo>
                  <a:lnTo>
                    <a:pt x="80394" y="9623"/>
                  </a:lnTo>
                  <a:lnTo>
                    <a:pt x="88796" y="9631"/>
                  </a:lnTo>
                  <a:lnTo>
                    <a:pt x="97198" y="9646"/>
                  </a:lnTo>
                  <a:lnTo>
                    <a:pt x="105601" y="9662"/>
                  </a:lnTo>
                  <a:lnTo>
                    <a:pt x="113995" y="9678"/>
                  </a:lnTo>
                  <a:lnTo>
                    <a:pt x="122398" y="9685"/>
                  </a:lnTo>
                  <a:lnTo>
                    <a:pt x="130800" y="9701"/>
                  </a:lnTo>
                  <a:lnTo>
                    <a:pt x="134235" y="9709"/>
                  </a:lnTo>
                  <a:lnTo>
                    <a:pt x="140235" y="9780"/>
                  </a:lnTo>
                  <a:lnTo>
                    <a:pt x="146557" y="9857"/>
                  </a:lnTo>
                  <a:lnTo>
                    <a:pt x="147253" y="9991"/>
                  </a:lnTo>
                  <a:lnTo>
                    <a:pt x="147957" y="10428"/>
                  </a:lnTo>
                  <a:lnTo>
                    <a:pt x="148536" y="10851"/>
                  </a:lnTo>
                  <a:lnTo>
                    <a:pt x="150765" y="13761"/>
                  </a:lnTo>
                  <a:lnTo>
                    <a:pt x="153613" y="16813"/>
                  </a:lnTo>
                  <a:lnTo>
                    <a:pt x="155992" y="18252"/>
                  </a:lnTo>
                  <a:lnTo>
                    <a:pt x="158824" y="19113"/>
                  </a:lnTo>
                  <a:lnTo>
                    <a:pt x="161483" y="19433"/>
                  </a:lnTo>
                  <a:lnTo>
                    <a:pt x="163971" y="19222"/>
                  </a:lnTo>
                  <a:lnTo>
                    <a:pt x="168086" y="19613"/>
                  </a:lnTo>
                  <a:lnTo>
                    <a:pt x="173845" y="20599"/>
                  </a:lnTo>
                  <a:lnTo>
                    <a:pt x="179830" y="20889"/>
                  </a:lnTo>
                  <a:lnTo>
                    <a:pt x="186033" y="20489"/>
                  </a:lnTo>
                  <a:lnTo>
                    <a:pt x="190391" y="21030"/>
                  </a:lnTo>
                  <a:lnTo>
                    <a:pt x="192910" y="22524"/>
                  </a:lnTo>
                  <a:lnTo>
                    <a:pt x="195492" y="23541"/>
                  </a:lnTo>
                  <a:lnTo>
                    <a:pt x="198136" y="24073"/>
                  </a:lnTo>
                  <a:lnTo>
                    <a:pt x="201704" y="23760"/>
                  </a:lnTo>
                  <a:lnTo>
                    <a:pt x="206210" y="22602"/>
                  </a:lnTo>
                  <a:lnTo>
                    <a:pt x="210044" y="22766"/>
                  </a:lnTo>
                  <a:lnTo>
                    <a:pt x="211820" y="23603"/>
                  </a:lnTo>
                  <a:lnTo>
                    <a:pt x="212876" y="23627"/>
                  </a:lnTo>
                  <a:lnTo>
                    <a:pt x="219494" y="22414"/>
                  </a:lnTo>
                  <a:lnTo>
                    <a:pt x="224814" y="21444"/>
                  </a:lnTo>
                  <a:lnTo>
                    <a:pt x="232802" y="19887"/>
                  </a:lnTo>
                  <a:lnTo>
                    <a:pt x="239382" y="18604"/>
                  </a:lnTo>
                  <a:lnTo>
                    <a:pt x="249129" y="1671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A1B6A282-CC5A-C5D1-36CA-27E85EAB5332}"/>
                </a:ext>
              </a:extLst>
            </p:cNvPr>
            <p:cNvSpPr>
              <a:spLocks/>
            </p:cNvSpPr>
            <p:nvPr/>
          </p:nvSpPr>
          <p:spPr>
            <a:xfrm>
              <a:off x="10762351" y="5073574"/>
              <a:ext cx="180283" cy="82866"/>
            </a:xfrm>
            <a:custGeom>
              <a:avLst/>
              <a:gdLst>
                <a:gd name="connsiteX0" fmla="*/ 517 w 180283"/>
                <a:gd name="connsiteY0" fmla="*/ 4553 h 82866"/>
                <a:gd name="connsiteX1" fmla="*/ 172 w 180283"/>
                <a:gd name="connsiteY1" fmla="*/ 5046 h 82866"/>
                <a:gd name="connsiteX2" fmla="*/ 0 w 180283"/>
                <a:gd name="connsiteY2" fmla="*/ 1377 h 82866"/>
                <a:gd name="connsiteX3" fmla="*/ 697 w 180283"/>
                <a:gd name="connsiteY3" fmla="*/ 0 h 82866"/>
                <a:gd name="connsiteX4" fmla="*/ 1033 w 180283"/>
                <a:gd name="connsiteY4" fmla="*/ 2856 h 82866"/>
                <a:gd name="connsiteX5" fmla="*/ 517 w 180283"/>
                <a:gd name="connsiteY5" fmla="*/ 4553 h 82866"/>
                <a:gd name="connsiteX6" fmla="*/ 93834 w 180283"/>
                <a:gd name="connsiteY6" fmla="*/ 26225 h 82866"/>
                <a:gd name="connsiteX7" fmla="*/ 96307 w 180283"/>
                <a:gd name="connsiteY7" fmla="*/ 27687 h 82866"/>
                <a:gd name="connsiteX8" fmla="*/ 98967 w 180283"/>
                <a:gd name="connsiteY8" fmla="*/ 27062 h 82866"/>
                <a:gd name="connsiteX9" fmla="*/ 102307 w 180283"/>
                <a:gd name="connsiteY9" fmla="*/ 29362 h 82866"/>
                <a:gd name="connsiteX10" fmla="*/ 110819 w 180283"/>
                <a:gd name="connsiteY10" fmla="*/ 36356 h 82866"/>
                <a:gd name="connsiteX11" fmla="*/ 113808 w 180283"/>
                <a:gd name="connsiteY11" fmla="*/ 37834 h 82866"/>
                <a:gd name="connsiteX12" fmla="*/ 115568 w 180283"/>
                <a:gd name="connsiteY12" fmla="*/ 38398 h 82866"/>
                <a:gd name="connsiteX13" fmla="*/ 116898 w 180283"/>
                <a:gd name="connsiteY13" fmla="*/ 39540 h 82866"/>
                <a:gd name="connsiteX14" fmla="*/ 118087 w 180283"/>
                <a:gd name="connsiteY14" fmla="*/ 41159 h 82866"/>
                <a:gd name="connsiteX15" fmla="*/ 119707 w 180283"/>
                <a:gd name="connsiteY15" fmla="*/ 42302 h 82866"/>
                <a:gd name="connsiteX16" fmla="*/ 120411 w 180283"/>
                <a:gd name="connsiteY16" fmla="*/ 43366 h 82866"/>
                <a:gd name="connsiteX17" fmla="*/ 120583 w 180283"/>
                <a:gd name="connsiteY17" fmla="*/ 44805 h 82866"/>
                <a:gd name="connsiteX18" fmla="*/ 121170 w 180283"/>
                <a:gd name="connsiteY18" fmla="*/ 45689 h 82866"/>
                <a:gd name="connsiteX19" fmla="*/ 124134 w 180283"/>
                <a:gd name="connsiteY19" fmla="*/ 48013 h 82866"/>
                <a:gd name="connsiteX20" fmla="*/ 125903 w 180283"/>
                <a:gd name="connsiteY20" fmla="*/ 50054 h 82866"/>
                <a:gd name="connsiteX21" fmla="*/ 128359 w 180283"/>
                <a:gd name="connsiteY21" fmla="*/ 51095 h 82866"/>
                <a:gd name="connsiteX22" fmla="*/ 129416 w 180283"/>
                <a:gd name="connsiteY22" fmla="*/ 52315 h 82866"/>
                <a:gd name="connsiteX23" fmla="*/ 130792 w 180283"/>
                <a:gd name="connsiteY23" fmla="*/ 52910 h 82866"/>
                <a:gd name="connsiteX24" fmla="*/ 132200 w 180283"/>
                <a:gd name="connsiteY24" fmla="*/ 54162 h 82866"/>
                <a:gd name="connsiteX25" fmla="*/ 134579 w 180283"/>
                <a:gd name="connsiteY25" fmla="*/ 55140 h 82866"/>
                <a:gd name="connsiteX26" fmla="*/ 139969 w 180283"/>
                <a:gd name="connsiteY26" fmla="*/ 58738 h 82866"/>
                <a:gd name="connsiteX27" fmla="*/ 144131 w 180283"/>
                <a:gd name="connsiteY27" fmla="*/ 62157 h 82866"/>
                <a:gd name="connsiteX28" fmla="*/ 146212 w 180283"/>
                <a:gd name="connsiteY28" fmla="*/ 64277 h 82866"/>
                <a:gd name="connsiteX29" fmla="*/ 148450 w 180283"/>
                <a:gd name="connsiteY29" fmla="*/ 66163 h 82866"/>
                <a:gd name="connsiteX30" fmla="*/ 151313 w 180283"/>
                <a:gd name="connsiteY30" fmla="*/ 67673 h 82866"/>
                <a:gd name="connsiteX31" fmla="*/ 154005 w 180283"/>
                <a:gd name="connsiteY31" fmla="*/ 69394 h 82866"/>
                <a:gd name="connsiteX32" fmla="*/ 155358 w 180283"/>
                <a:gd name="connsiteY32" fmla="*/ 73431 h 82866"/>
                <a:gd name="connsiteX33" fmla="*/ 154615 w 180283"/>
                <a:gd name="connsiteY33" fmla="*/ 74878 h 82866"/>
                <a:gd name="connsiteX34" fmla="*/ 153074 w 180283"/>
                <a:gd name="connsiteY34" fmla="*/ 75598 h 82866"/>
                <a:gd name="connsiteX35" fmla="*/ 151642 w 180283"/>
                <a:gd name="connsiteY35" fmla="*/ 75653 h 82866"/>
                <a:gd name="connsiteX36" fmla="*/ 150304 w 180283"/>
                <a:gd name="connsiteY36" fmla="*/ 76138 h 82866"/>
                <a:gd name="connsiteX37" fmla="*/ 145837 w 180283"/>
                <a:gd name="connsiteY37" fmla="*/ 73533 h 82866"/>
                <a:gd name="connsiteX38" fmla="*/ 144773 w 180283"/>
                <a:gd name="connsiteY38" fmla="*/ 73149 h 82866"/>
                <a:gd name="connsiteX39" fmla="*/ 143584 w 180283"/>
                <a:gd name="connsiteY39" fmla="*/ 73314 h 82866"/>
                <a:gd name="connsiteX40" fmla="*/ 142919 w 180283"/>
                <a:gd name="connsiteY40" fmla="*/ 72734 h 82866"/>
                <a:gd name="connsiteX41" fmla="*/ 142449 w 180283"/>
                <a:gd name="connsiteY41" fmla="*/ 71906 h 82866"/>
                <a:gd name="connsiteX42" fmla="*/ 139719 w 180283"/>
                <a:gd name="connsiteY42" fmla="*/ 70935 h 82866"/>
                <a:gd name="connsiteX43" fmla="*/ 137184 w 180283"/>
                <a:gd name="connsiteY43" fmla="*/ 69386 h 82866"/>
                <a:gd name="connsiteX44" fmla="*/ 136449 w 180283"/>
                <a:gd name="connsiteY44" fmla="*/ 68330 h 82866"/>
                <a:gd name="connsiteX45" fmla="*/ 136019 w 180283"/>
                <a:gd name="connsiteY45" fmla="*/ 67016 h 82866"/>
                <a:gd name="connsiteX46" fmla="*/ 135408 w 180283"/>
                <a:gd name="connsiteY46" fmla="*/ 66265 h 82866"/>
                <a:gd name="connsiteX47" fmla="*/ 131833 w 180283"/>
                <a:gd name="connsiteY47" fmla="*/ 65123 h 82866"/>
                <a:gd name="connsiteX48" fmla="*/ 129423 w 180283"/>
                <a:gd name="connsiteY48" fmla="*/ 63847 h 82866"/>
                <a:gd name="connsiteX49" fmla="*/ 127671 w 180283"/>
                <a:gd name="connsiteY49" fmla="*/ 62056 h 82866"/>
                <a:gd name="connsiteX50" fmla="*/ 124956 w 180283"/>
                <a:gd name="connsiteY50" fmla="*/ 60804 h 82866"/>
                <a:gd name="connsiteX51" fmla="*/ 120724 w 180283"/>
                <a:gd name="connsiteY51" fmla="*/ 58238 h 82866"/>
                <a:gd name="connsiteX52" fmla="*/ 118557 w 180283"/>
                <a:gd name="connsiteY52" fmla="*/ 57417 h 82866"/>
                <a:gd name="connsiteX53" fmla="*/ 116655 w 180283"/>
                <a:gd name="connsiteY53" fmla="*/ 56134 h 82866"/>
                <a:gd name="connsiteX54" fmla="*/ 111570 w 180283"/>
                <a:gd name="connsiteY54" fmla="*/ 51478 h 82866"/>
                <a:gd name="connsiteX55" fmla="*/ 109755 w 180283"/>
                <a:gd name="connsiteY55" fmla="*/ 50610 h 82866"/>
                <a:gd name="connsiteX56" fmla="*/ 108175 w 180283"/>
                <a:gd name="connsiteY56" fmla="*/ 48545 h 82866"/>
                <a:gd name="connsiteX57" fmla="*/ 103786 w 180283"/>
                <a:gd name="connsiteY57" fmla="*/ 43639 h 82866"/>
                <a:gd name="connsiteX58" fmla="*/ 101666 w 180283"/>
                <a:gd name="connsiteY58" fmla="*/ 41629 h 82866"/>
                <a:gd name="connsiteX59" fmla="*/ 99366 w 180283"/>
                <a:gd name="connsiteY59" fmla="*/ 39837 h 82866"/>
                <a:gd name="connsiteX60" fmla="*/ 97605 w 180283"/>
                <a:gd name="connsiteY60" fmla="*/ 37741 h 82866"/>
                <a:gd name="connsiteX61" fmla="*/ 96252 w 180283"/>
                <a:gd name="connsiteY61" fmla="*/ 35253 h 82866"/>
                <a:gd name="connsiteX62" fmla="*/ 93107 w 180283"/>
                <a:gd name="connsiteY62" fmla="*/ 31693 h 82866"/>
                <a:gd name="connsiteX63" fmla="*/ 92724 w 180283"/>
                <a:gd name="connsiteY63" fmla="*/ 30175 h 82866"/>
                <a:gd name="connsiteX64" fmla="*/ 92856 w 180283"/>
                <a:gd name="connsiteY64" fmla="*/ 28618 h 82866"/>
                <a:gd name="connsiteX65" fmla="*/ 92098 w 180283"/>
                <a:gd name="connsiteY65" fmla="*/ 27617 h 82866"/>
                <a:gd name="connsiteX66" fmla="*/ 90815 w 180283"/>
                <a:gd name="connsiteY66" fmla="*/ 27007 h 82866"/>
                <a:gd name="connsiteX67" fmla="*/ 90204 w 180283"/>
                <a:gd name="connsiteY67" fmla="*/ 25959 h 82866"/>
                <a:gd name="connsiteX68" fmla="*/ 90275 w 180283"/>
                <a:gd name="connsiteY68" fmla="*/ 24542 h 82866"/>
                <a:gd name="connsiteX69" fmla="*/ 90697 w 180283"/>
                <a:gd name="connsiteY69" fmla="*/ 23815 h 82866"/>
                <a:gd name="connsiteX70" fmla="*/ 93834 w 180283"/>
                <a:gd name="connsiteY70" fmla="*/ 26225 h 82866"/>
                <a:gd name="connsiteX71" fmla="*/ 145313 w 180283"/>
                <a:gd name="connsiteY71" fmla="*/ 36770 h 82866"/>
                <a:gd name="connsiteX72" fmla="*/ 144147 w 180283"/>
                <a:gd name="connsiteY72" fmla="*/ 36997 h 82866"/>
                <a:gd name="connsiteX73" fmla="*/ 145555 w 180283"/>
                <a:gd name="connsiteY73" fmla="*/ 34861 h 82866"/>
                <a:gd name="connsiteX74" fmla="*/ 145602 w 180283"/>
                <a:gd name="connsiteY74" fmla="*/ 33555 h 82866"/>
                <a:gd name="connsiteX75" fmla="*/ 146166 w 180283"/>
                <a:gd name="connsiteY75" fmla="*/ 30973 h 82866"/>
                <a:gd name="connsiteX76" fmla="*/ 146095 w 180283"/>
                <a:gd name="connsiteY76" fmla="*/ 30112 h 82866"/>
                <a:gd name="connsiteX77" fmla="*/ 147026 w 180283"/>
                <a:gd name="connsiteY77" fmla="*/ 30222 h 82866"/>
                <a:gd name="connsiteX78" fmla="*/ 148035 w 180283"/>
                <a:gd name="connsiteY78" fmla="*/ 30965 h 82866"/>
                <a:gd name="connsiteX79" fmla="*/ 146878 w 180283"/>
                <a:gd name="connsiteY79" fmla="*/ 31607 h 82866"/>
                <a:gd name="connsiteX80" fmla="*/ 146486 w 180283"/>
                <a:gd name="connsiteY80" fmla="*/ 32726 h 82866"/>
                <a:gd name="connsiteX81" fmla="*/ 146533 w 180283"/>
                <a:gd name="connsiteY81" fmla="*/ 34118 h 82866"/>
                <a:gd name="connsiteX82" fmla="*/ 146979 w 180283"/>
                <a:gd name="connsiteY82" fmla="*/ 34377 h 82866"/>
                <a:gd name="connsiteX83" fmla="*/ 146236 w 180283"/>
                <a:gd name="connsiteY83" fmla="*/ 35902 h 82866"/>
                <a:gd name="connsiteX84" fmla="*/ 145313 w 180283"/>
                <a:gd name="connsiteY84" fmla="*/ 36770 h 82866"/>
                <a:gd name="connsiteX85" fmla="*/ 164065 w 180283"/>
                <a:gd name="connsiteY85" fmla="*/ 47567 h 82866"/>
                <a:gd name="connsiteX86" fmla="*/ 162869 w 180283"/>
                <a:gd name="connsiteY86" fmla="*/ 47754 h 82866"/>
                <a:gd name="connsiteX87" fmla="*/ 161265 w 180283"/>
                <a:gd name="connsiteY87" fmla="*/ 46064 h 82866"/>
                <a:gd name="connsiteX88" fmla="*/ 158206 w 180283"/>
                <a:gd name="connsiteY88" fmla="*/ 45220 h 82866"/>
                <a:gd name="connsiteX89" fmla="*/ 156860 w 180283"/>
                <a:gd name="connsiteY89" fmla="*/ 43741 h 82866"/>
                <a:gd name="connsiteX90" fmla="*/ 155984 w 180283"/>
                <a:gd name="connsiteY90" fmla="*/ 41997 h 82866"/>
                <a:gd name="connsiteX91" fmla="*/ 157721 w 180283"/>
                <a:gd name="connsiteY91" fmla="*/ 41566 h 82866"/>
                <a:gd name="connsiteX92" fmla="*/ 159426 w 180283"/>
                <a:gd name="connsiteY92" fmla="*/ 39219 h 82866"/>
                <a:gd name="connsiteX93" fmla="*/ 158268 w 180283"/>
                <a:gd name="connsiteY93" fmla="*/ 38351 h 82866"/>
                <a:gd name="connsiteX94" fmla="*/ 156265 w 180283"/>
                <a:gd name="connsiteY94" fmla="*/ 38194 h 82866"/>
                <a:gd name="connsiteX95" fmla="*/ 156493 w 180283"/>
                <a:gd name="connsiteY95" fmla="*/ 37279 h 82866"/>
                <a:gd name="connsiteX96" fmla="*/ 159747 w 180283"/>
                <a:gd name="connsiteY96" fmla="*/ 36192 h 82866"/>
                <a:gd name="connsiteX97" fmla="*/ 161179 w 180283"/>
                <a:gd name="connsiteY97" fmla="*/ 36825 h 82866"/>
                <a:gd name="connsiteX98" fmla="*/ 161812 w 180283"/>
                <a:gd name="connsiteY98" fmla="*/ 37568 h 82866"/>
                <a:gd name="connsiteX99" fmla="*/ 161718 w 180283"/>
                <a:gd name="connsiteY99" fmla="*/ 41285 h 82866"/>
                <a:gd name="connsiteX100" fmla="*/ 163189 w 180283"/>
                <a:gd name="connsiteY100" fmla="*/ 42466 h 82866"/>
                <a:gd name="connsiteX101" fmla="*/ 164715 w 180283"/>
                <a:gd name="connsiteY101" fmla="*/ 45110 h 82866"/>
                <a:gd name="connsiteX102" fmla="*/ 164715 w 180283"/>
                <a:gd name="connsiteY102" fmla="*/ 45853 h 82866"/>
                <a:gd name="connsiteX103" fmla="*/ 164065 w 180283"/>
                <a:gd name="connsiteY103" fmla="*/ 47567 h 82866"/>
                <a:gd name="connsiteX104" fmla="*/ 177467 w 180283"/>
                <a:gd name="connsiteY104" fmla="*/ 53873 h 82866"/>
                <a:gd name="connsiteX105" fmla="*/ 178492 w 180283"/>
                <a:gd name="connsiteY105" fmla="*/ 54310 h 82866"/>
                <a:gd name="connsiteX106" fmla="*/ 180283 w 180283"/>
                <a:gd name="connsiteY106" fmla="*/ 54232 h 82866"/>
                <a:gd name="connsiteX107" fmla="*/ 179876 w 180283"/>
                <a:gd name="connsiteY107" fmla="*/ 58238 h 82866"/>
                <a:gd name="connsiteX108" fmla="*/ 177365 w 180283"/>
                <a:gd name="connsiteY108" fmla="*/ 58879 h 82866"/>
                <a:gd name="connsiteX109" fmla="*/ 176505 w 180283"/>
                <a:gd name="connsiteY109" fmla="*/ 58848 h 82866"/>
                <a:gd name="connsiteX110" fmla="*/ 175941 w 180283"/>
                <a:gd name="connsiteY110" fmla="*/ 58003 h 82866"/>
                <a:gd name="connsiteX111" fmla="*/ 174502 w 180283"/>
                <a:gd name="connsiteY111" fmla="*/ 57448 h 82866"/>
                <a:gd name="connsiteX112" fmla="*/ 174572 w 180283"/>
                <a:gd name="connsiteY112" fmla="*/ 56079 h 82866"/>
                <a:gd name="connsiteX113" fmla="*/ 173180 w 180283"/>
                <a:gd name="connsiteY113" fmla="*/ 53004 h 82866"/>
                <a:gd name="connsiteX114" fmla="*/ 175605 w 180283"/>
                <a:gd name="connsiteY114" fmla="*/ 52535 h 82866"/>
                <a:gd name="connsiteX115" fmla="*/ 176982 w 180283"/>
                <a:gd name="connsiteY115" fmla="*/ 51713 h 82866"/>
                <a:gd name="connsiteX116" fmla="*/ 176903 w 180283"/>
                <a:gd name="connsiteY116" fmla="*/ 52464 h 82866"/>
                <a:gd name="connsiteX117" fmla="*/ 177115 w 180283"/>
                <a:gd name="connsiteY117" fmla="*/ 53332 h 82866"/>
                <a:gd name="connsiteX118" fmla="*/ 177467 w 180283"/>
                <a:gd name="connsiteY118" fmla="*/ 53873 h 82866"/>
                <a:gd name="connsiteX119" fmla="*/ 167218 w 180283"/>
                <a:gd name="connsiteY119" fmla="*/ 81974 h 82866"/>
                <a:gd name="connsiteX120" fmla="*/ 166522 w 180283"/>
                <a:gd name="connsiteY120" fmla="*/ 82866 h 82866"/>
                <a:gd name="connsiteX121" fmla="*/ 165662 w 180283"/>
                <a:gd name="connsiteY121" fmla="*/ 82686 h 82866"/>
                <a:gd name="connsiteX122" fmla="*/ 165004 w 180283"/>
                <a:gd name="connsiteY122" fmla="*/ 82349 h 82866"/>
                <a:gd name="connsiteX123" fmla="*/ 164527 w 180283"/>
                <a:gd name="connsiteY123" fmla="*/ 81865 h 82866"/>
                <a:gd name="connsiteX124" fmla="*/ 165004 w 180283"/>
                <a:gd name="connsiteY124" fmla="*/ 80042 h 82866"/>
                <a:gd name="connsiteX125" fmla="*/ 166890 w 180283"/>
                <a:gd name="connsiteY125" fmla="*/ 80934 h 82866"/>
                <a:gd name="connsiteX126" fmla="*/ 167218 w 180283"/>
                <a:gd name="connsiteY126" fmla="*/ 81974 h 82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</a:cxnLst>
              <a:rect l="l" t="t" r="r" b="b"/>
              <a:pathLst>
                <a:path w="180283" h="82866">
                  <a:moveTo>
                    <a:pt x="517" y="4553"/>
                  </a:moveTo>
                  <a:lnTo>
                    <a:pt x="172" y="5046"/>
                  </a:lnTo>
                  <a:lnTo>
                    <a:pt x="0" y="1377"/>
                  </a:lnTo>
                  <a:lnTo>
                    <a:pt x="697" y="0"/>
                  </a:lnTo>
                  <a:lnTo>
                    <a:pt x="1033" y="2856"/>
                  </a:lnTo>
                  <a:lnTo>
                    <a:pt x="517" y="4553"/>
                  </a:lnTo>
                  <a:close/>
                  <a:moveTo>
                    <a:pt x="93834" y="26225"/>
                  </a:moveTo>
                  <a:lnTo>
                    <a:pt x="96307" y="27687"/>
                  </a:lnTo>
                  <a:lnTo>
                    <a:pt x="98967" y="27062"/>
                  </a:lnTo>
                  <a:lnTo>
                    <a:pt x="102307" y="29362"/>
                  </a:lnTo>
                  <a:lnTo>
                    <a:pt x="110819" y="36356"/>
                  </a:lnTo>
                  <a:lnTo>
                    <a:pt x="113808" y="37834"/>
                  </a:lnTo>
                  <a:lnTo>
                    <a:pt x="115568" y="38398"/>
                  </a:lnTo>
                  <a:lnTo>
                    <a:pt x="116898" y="39540"/>
                  </a:lnTo>
                  <a:lnTo>
                    <a:pt x="118087" y="41159"/>
                  </a:lnTo>
                  <a:lnTo>
                    <a:pt x="119707" y="42302"/>
                  </a:lnTo>
                  <a:lnTo>
                    <a:pt x="120411" y="43366"/>
                  </a:lnTo>
                  <a:lnTo>
                    <a:pt x="120583" y="44805"/>
                  </a:lnTo>
                  <a:lnTo>
                    <a:pt x="121170" y="45689"/>
                  </a:lnTo>
                  <a:lnTo>
                    <a:pt x="124134" y="48013"/>
                  </a:lnTo>
                  <a:lnTo>
                    <a:pt x="125903" y="50054"/>
                  </a:lnTo>
                  <a:lnTo>
                    <a:pt x="128359" y="51095"/>
                  </a:lnTo>
                  <a:lnTo>
                    <a:pt x="129416" y="52315"/>
                  </a:lnTo>
                  <a:lnTo>
                    <a:pt x="130792" y="52910"/>
                  </a:lnTo>
                  <a:lnTo>
                    <a:pt x="132200" y="54162"/>
                  </a:lnTo>
                  <a:lnTo>
                    <a:pt x="134579" y="55140"/>
                  </a:lnTo>
                  <a:lnTo>
                    <a:pt x="139969" y="58738"/>
                  </a:lnTo>
                  <a:lnTo>
                    <a:pt x="144131" y="62157"/>
                  </a:lnTo>
                  <a:lnTo>
                    <a:pt x="146212" y="64277"/>
                  </a:lnTo>
                  <a:lnTo>
                    <a:pt x="148450" y="66163"/>
                  </a:lnTo>
                  <a:lnTo>
                    <a:pt x="151313" y="67673"/>
                  </a:lnTo>
                  <a:lnTo>
                    <a:pt x="154005" y="69394"/>
                  </a:lnTo>
                  <a:lnTo>
                    <a:pt x="155358" y="73431"/>
                  </a:lnTo>
                  <a:lnTo>
                    <a:pt x="154615" y="74878"/>
                  </a:lnTo>
                  <a:lnTo>
                    <a:pt x="153074" y="75598"/>
                  </a:lnTo>
                  <a:lnTo>
                    <a:pt x="151642" y="75653"/>
                  </a:lnTo>
                  <a:lnTo>
                    <a:pt x="150304" y="76138"/>
                  </a:lnTo>
                  <a:lnTo>
                    <a:pt x="145837" y="73533"/>
                  </a:lnTo>
                  <a:lnTo>
                    <a:pt x="144773" y="73149"/>
                  </a:lnTo>
                  <a:lnTo>
                    <a:pt x="143584" y="73314"/>
                  </a:lnTo>
                  <a:lnTo>
                    <a:pt x="142919" y="72734"/>
                  </a:lnTo>
                  <a:lnTo>
                    <a:pt x="142449" y="71906"/>
                  </a:lnTo>
                  <a:lnTo>
                    <a:pt x="139719" y="70935"/>
                  </a:lnTo>
                  <a:lnTo>
                    <a:pt x="137184" y="69386"/>
                  </a:lnTo>
                  <a:lnTo>
                    <a:pt x="136449" y="68330"/>
                  </a:lnTo>
                  <a:lnTo>
                    <a:pt x="136019" y="67016"/>
                  </a:lnTo>
                  <a:lnTo>
                    <a:pt x="135408" y="66265"/>
                  </a:lnTo>
                  <a:lnTo>
                    <a:pt x="131833" y="65123"/>
                  </a:lnTo>
                  <a:lnTo>
                    <a:pt x="129423" y="63847"/>
                  </a:lnTo>
                  <a:lnTo>
                    <a:pt x="127671" y="62056"/>
                  </a:lnTo>
                  <a:lnTo>
                    <a:pt x="124956" y="60804"/>
                  </a:lnTo>
                  <a:lnTo>
                    <a:pt x="120724" y="58238"/>
                  </a:lnTo>
                  <a:lnTo>
                    <a:pt x="118557" y="57417"/>
                  </a:lnTo>
                  <a:lnTo>
                    <a:pt x="116655" y="56134"/>
                  </a:lnTo>
                  <a:lnTo>
                    <a:pt x="111570" y="51478"/>
                  </a:lnTo>
                  <a:lnTo>
                    <a:pt x="109755" y="50610"/>
                  </a:lnTo>
                  <a:lnTo>
                    <a:pt x="108175" y="48545"/>
                  </a:lnTo>
                  <a:lnTo>
                    <a:pt x="103786" y="43639"/>
                  </a:lnTo>
                  <a:lnTo>
                    <a:pt x="101666" y="41629"/>
                  </a:lnTo>
                  <a:lnTo>
                    <a:pt x="99366" y="39837"/>
                  </a:lnTo>
                  <a:lnTo>
                    <a:pt x="97605" y="37741"/>
                  </a:lnTo>
                  <a:lnTo>
                    <a:pt x="96252" y="35253"/>
                  </a:lnTo>
                  <a:lnTo>
                    <a:pt x="93107" y="31693"/>
                  </a:lnTo>
                  <a:lnTo>
                    <a:pt x="92724" y="30175"/>
                  </a:lnTo>
                  <a:lnTo>
                    <a:pt x="92856" y="28618"/>
                  </a:lnTo>
                  <a:lnTo>
                    <a:pt x="92098" y="27617"/>
                  </a:lnTo>
                  <a:lnTo>
                    <a:pt x="90815" y="27007"/>
                  </a:lnTo>
                  <a:lnTo>
                    <a:pt x="90204" y="25959"/>
                  </a:lnTo>
                  <a:lnTo>
                    <a:pt x="90275" y="24542"/>
                  </a:lnTo>
                  <a:lnTo>
                    <a:pt x="90697" y="23815"/>
                  </a:lnTo>
                  <a:lnTo>
                    <a:pt x="93834" y="26225"/>
                  </a:lnTo>
                  <a:close/>
                  <a:moveTo>
                    <a:pt x="145313" y="36770"/>
                  </a:moveTo>
                  <a:lnTo>
                    <a:pt x="144147" y="36997"/>
                  </a:lnTo>
                  <a:lnTo>
                    <a:pt x="145555" y="34861"/>
                  </a:lnTo>
                  <a:lnTo>
                    <a:pt x="145602" y="33555"/>
                  </a:lnTo>
                  <a:lnTo>
                    <a:pt x="146166" y="30973"/>
                  </a:lnTo>
                  <a:lnTo>
                    <a:pt x="146095" y="30112"/>
                  </a:lnTo>
                  <a:lnTo>
                    <a:pt x="147026" y="30222"/>
                  </a:lnTo>
                  <a:lnTo>
                    <a:pt x="148035" y="30965"/>
                  </a:lnTo>
                  <a:lnTo>
                    <a:pt x="146878" y="31607"/>
                  </a:lnTo>
                  <a:lnTo>
                    <a:pt x="146486" y="32726"/>
                  </a:lnTo>
                  <a:lnTo>
                    <a:pt x="146533" y="34118"/>
                  </a:lnTo>
                  <a:lnTo>
                    <a:pt x="146979" y="34377"/>
                  </a:lnTo>
                  <a:lnTo>
                    <a:pt x="146236" y="35902"/>
                  </a:lnTo>
                  <a:lnTo>
                    <a:pt x="145313" y="36770"/>
                  </a:lnTo>
                  <a:close/>
                  <a:moveTo>
                    <a:pt x="164065" y="47567"/>
                  </a:moveTo>
                  <a:lnTo>
                    <a:pt x="162869" y="47754"/>
                  </a:lnTo>
                  <a:lnTo>
                    <a:pt x="161265" y="46064"/>
                  </a:lnTo>
                  <a:lnTo>
                    <a:pt x="158206" y="45220"/>
                  </a:lnTo>
                  <a:lnTo>
                    <a:pt x="156860" y="43741"/>
                  </a:lnTo>
                  <a:lnTo>
                    <a:pt x="155984" y="41997"/>
                  </a:lnTo>
                  <a:lnTo>
                    <a:pt x="157721" y="41566"/>
                  </a:lnTo>
                  <a:lnTo>
                    <a:pt x="159426" y="39219"/>
                  </a:lnTo>
                  <a:lnTo>
                    <a:pt x="158268" y="38351"/>
                  </a:lnTo>
                  <a:lnTo>
                    <a:pt x="156265" y="38194"/>
                  </a:lnTo>
                  <a:lnTo>
                    <a:pt x="156493" y="37279"/>
                  </a:lnTo>
                  <a:lnTo>
                    <a:pt x="159747" y="36192"/>
                  </a:lnTo>
                  <a:lnTo>
                    <a:pt x="161179" y="36825"/>
                  </a:lnTo>
                  <a:lnTo>
                    <a:pt x="161812" y="37568"/>
                  </a:lnTo>
                  <a:lnTo>
                    <a:pt x="161718" y="41285"/>
                  </a:lnTo>
                  <a:lnTo>
                    <a:pt x="163189" y="42466"/>
                  </a:lnTo>
                  <a:lnTo>
                    <a:pt x="164715" y="45110"/>
                  </a:lnTo>
                  <a:lnTo>
                    <a:pt x="164715" y="45853"/>
                  </a:lnTo>
                  <a:lnTo>
                    <a:pt x="164065" y="47567"/>
                  </a:lnTo>
                  <a:close/>
                  <a:moveTo>
                    <a:pt x="177467" y="53873"/>
                  </a:moveTo>
                  <a:lnTo>
                    <a:pt x="178492" y="54310"/>
                  </a:lnTo>
                  <a:lnTo>
                    <a:pt x="180283" y="54232"/>
                  </a:lnTo>
                  <a:lnTo>
                    <a:pt x="179876" y="58238"/>
                  </a:lnTo>
                  <a:lnTo>
                    <a:pt x="177365" y="58879"/>
                  </a:lnTo>
                  <a:lnTo>
                    <a:pt x="176505" y="58848"/>
                  </a:lnTo>
                  <a:lnTo>
                    <a:pt x="175941" y="58003"/>
                  </a:lnTo>
                  <a:lnTo>
                    <a:pt x="174502" y="57448"/>
                  </a:lnTo>
                  <a:lnTo>
                    <a:pt x="174572" y="56079"/>
                  </a:lnTo>
                  <a:lnTo>
                    <a:pt x="173180" y="53004"/>
                  </a:lnTo>
                  <a:lnTo>
                    <a:pt x="175605" y="52535"/>
                  </a:lnTo>
                  <a:lnTo>
                    <a:pt x="176982" y="51713"/>
                  </a:lnTo>
                  <a:lnTo>
                    <a:pt x="176903" y="52464"/>
                  </a:lnTo>
                  <a:lnTo>
                    <a:pt x="177115" y="53332"/>
                  </a:lnTo>
                  <a:lnTo>
                    <a:pt x="177467" y="53873"/>
                  </a:lnTo>
                  <a:close/>
                  <a:moveTo>
                    <a:pt x="167218" y="81974"/>
                  </a:moveTo>
                  <a:lnTo>
                    <a:pt x="166522" y="82866"/>
                  </a:lnTo>
                  <a:lnTo>
                    <a:pt x="165662" y="82686"/>
                  </a:lnTo>
                  <a:lnTo>
                    <a:pt x="165004" y="82349"/>
                  </a:lnTo>
                  <a:lnTo>
                    <a:pt x="164527" y="81865"/>
                  </a:lnTo>
                  <a:lnTo>
                    <a:pt x="165004" y="80042"/>
                  </a:lnTo>
                  <a:lnTo>
                    <a:pt x="166890" y="80934"/>
                  </a:lnTo>
                  <a:lnTo>
                    <a:pt x="167218" y="8197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F5551E2-8A6F-429C-EE47-F28D353E3961}"/>
                </a:ext>
              </a:extLst>
            </p:cNvPr>
            <p:cNvSpPr>
              <a:spLocks/>
            </p:cNvSpPr>
            <p:nvPr/>
          </p:nvSpPr>
          <p:spPr>
            <a:xfrm>
              <a:off x="7254496" y="4120485"/>
              <a:ext cx="346898" cy="271246"/>
            </a:xfrm>
            <a:custGeom>
              <a:avLst/>
              <a:gdLst>
                <a:gd name="connsiteX0" fmla="*/ 325291 w 346898"/>
                <a:gd name="connsiteY0" fmla="*/ 12400 h 271246"/>
                <a:gd name="connsiteX1" fmla="*/ 327700 w 346898"/>
                <a:gd name="connsiteY1" fmla="*/ 26076 h 271246"/>
                <a:gd name="connsiteX2" fmla="*/ 329531 w 346898"/>
                <a:gd name="connsiteY2" fmla="*/ 37772 h 271246"/>
                <a:gd name="connsiteX3" fmla="*/ 329656 w 346898"/>
                <a:gd name="connsiteY3" fmla="*/ 45204 h 271246"/>
                <a:gd name="connsiteX4" fmla="*/ 329742 w 346898"/>
                <a:gd name="connsiteY4" fmla="*/ 47144 h 271246"/>
                <a:gd name="connsiteX5" fmla="*/ 330493 w 346898"/>
                <a:gd name="connsiteY5" fmla="*/ 48450 h 271246"/>
                <a:gd name="connsiteX6" fmla="*/ 332199 w 346898"/>
                <a:gd name="connsiteY6" fmla="*/ 49765 h 271246"/>
                <a:gd name="connsiteX7" fmla="*/ 339083 w 346898"/>
                <a:gd name="connsiteY7" fmla="*/ 60467 h 271246"/>
                <a:gd name="connsiteX8" fmla="*/ 337612 w 346898"/>
                <a:gd name="connsiteY8" fmla="*/ 62322 h 271246"/>
                <a:gd name="connsiteX9" fmla="*/ 338645 w 346898"/>
                <a:gd name="connsiteY9" fmla="*/ 65631 h 271246"/>
                <a:gd name="connsiteX10" fmla="*/ 340429 w 346898"/>
                <a:gd name="connsiteY10" fmla="*/ 67047 h 271246"/>
                <a:gd name="connsiteX11" fmla="*/ 346156 w 346898"/>
                <a:gd name="connsiteY11" fmla="*/ 73400 h 271246"/>
                <a:gd name="connsiteX12" fmla="*/ 346899 w 346898"/>
                <a:gd name="connsiteY12" fmla="*/ 74651 h 271246"/>
                <a:gd name="connsiteX13" fmla="*/ 346586 w 346898"/>
                <a:gd name="connsiteY13" fmla="*/ 75653 h 271246"/>
                <a:gd name="connsiteX14" fmla="*/ 342572 w 346898"/>
                <a:gd name="connsiteY14" fmla="*/ 83108 h 271246"/>
                <a:gd name="connsiteX15" fmla="*/ 341892 w 346898"/>
                <a:gd name="connsiteY15" fmla="*/ 84931 h 271246"/>
                <a:gd name="connsiteX16" fmla="*/ 341094 w 346898"/>
                <a:gd name="connsiteY16" fmla="*/ 94406 h 271246"/>
                <a:gd name="connsiteX17" fmla="*/ 340531 w 346898"/>
                <a:gd name="connsiteY17" fmla="*/ 101079 h 271246"/>
                <a:gd name="connsiteX18" fmla="*/ 339748 w 346898"/>
                <a:gd name="connsiteY18" fmla="*/ 110217 h 271246"/>
                <a:gd name="connsiteX19" fmla="*/ 338825 w 346898"/>
                <a:gd name="connsiteY19" fmla="*/ 121130 h 271246"/>
                <a:gd name="connsiteX20" fmla="*/ 338082 w 346898"/>
                <a:gd name="connsiteY20" fmla="*/ 130307 h 271246"/>
                <a:gd name="connsiteX21" fmla="*/ 337096 w 346898"/>
                <a:gd name="connsiteY21" fmla="*/ 142418 h 271246"/>
                <a:gd name="connsiteX22" fmla="*/ 336165 w 346898"/>
                <a:gd name="connsiteY22" fmla="*/ 153840 h 271246"/>
                <a:gd name="connsiteX23" fmla="*/ 330407 w 346898"/>
                <a:gd name="connsiteY23" fmla="*/ 160099 h 271246"/>
                <a:gd name="connsiteX24" fmla="*/ 320189 w 346898"/>
                <a:gd name="connsiteY24" fmla="*/ 171177 h 271246"/>
                <a:gd name="connsiteX25" fmla="*/ 311873 w 346898"/>
                <a:gd name="connsiteY25" fmla="*/ 180174 h 271246"/>
                <a:gd name="connsiteX26" fmla="*/ 307703 w 346898"/>
                <a:gd name="connsiteY26" fmla="*/ 186190 h 271246"/>
                <a:gd name="connsiteX27" fmla="*/ 299559 w 346898"/>
                <a:gd name="connsiteY27" fmla="*/ 197917 h 271246"/>
                <a:gd name="connsiteX28" fmla="*/ 295945 w 346898"/>
                <a:gd name="connsiteY28" fmla="*/ 205490 h 271246"/>
                <a:gd name="connsiteX29" fmla="*/ 293113 w 346898"/>
                <a:gd name="connsiteY29" fmla="*/ 209441 h 271246"/>
                <a:gd name="connsiteX30" fmla="*/ 291681 w 346898"/>
                <a:gd name="connsiteY30" fmla="*/ 211123 h 271246"/>
                <a:gd name="connsiteX31" fmla="*/ 292948 w 346898"/>
                <a:gd name="connsiteY31" fmla="*/ 216662 h 271246"/>
                <a:gd name="connsiteX32" fmla="*/ 295154 w 346898"/>
                <a:gd name="connsiteY32" fmla="*/ 226332 h 271246"/>
                <a:gd name="connsiteX33" fmla="*/ 291212 w 346898"/>
                <a:gd name="connsiteY33" fmla="*/ 226395 h 271246"/>
                <a:gd name="connsiteX34" fmla="*/ 288951 w 346898"/>
                <a:gd name="connsiteY34" fmla="*/ 227083 h 271246"/>
                <a:gd name="connsiteX35" fmla="*/ 286095 w 346898"/>
                <a:gd name="connsiteY35" fmla="*/ 229281 h 271246"/>
                <a:gd name="connsiteX36" fmla="*/ 282903 w 346898"/>
                <a:gd name="connsiteY36" fmla="*/ 230150 h 271246"/>
                <a:gd name="connsiteX37" fmla="*/ 279023 w 346898"/>
                <a:gd name="connsiteY37" fmla="*/ 232067 h 271246"/>
                <a:gd name="connsiteX38" fmla="*/ 276566 w 346898"/>
                <a:gd name="connsiteY38" fmla="*/ 233600 h 271246"/>
                <a:gd name="connsiteX39" fmla="*/ 274258 w 346898"/>
                <a:gd name="connsiteY39" fmla="*/ 234813 h 271246"/>
                <a:gd name="connsiteX40" fmla="*/ 271082 w 346898"/>
                <a:gd name="connsiteY40" fmla="*/ 237778 h 271246"/>
                <a:gd name="connsiteX41" fmla="*/ 270049 w 346898"/>
                <a:gd name="connsiteY41" fmla="*/ 240031 h 271246"/>
                <a:gd name="connsiteX42" fmla="*/ 266888 w 346898"/>
                <a:gd name="connsiteY42" fmla="*/ 240477 h 271246"/>
                <a:gd name="connsiteX43" fmla="*/ 262468 w 346898"/>
                <a:gd name="connsiteY43" fmla="*/ 240109 h 271246"/>
                <a:gd name="connsiteX44" fmla="*/ 259660 w 346898"/>
                <a:gd name="connsiteY44" fmla="*/ 237832 h 271246"/>
                <a:gd name="connsiteX45" fmla="*/ 253151 w 346898"/>
                <a:gd name="connsiteY45" fmla="*/ 235462 h 271246"/>
                <a:gd name="connsiteX46" fmla="*/ 248926 w 346898"/>
                <a:gd name="connsiteY46" fmla="*/ 234500 h 271246"/>
                <a:gd name="connsiteX47" fmla="*/ 246970 w 346898"/>
                <a:gd name="connsiteY47" fmla="*/ 234210 h 271246"/>
                <a:gd name="connsiteX48" fmla="*/ 237027 w 346898"/>
                <a:gd name="connsiteY48" fmla="*/ 233803 h 271246"/>
                <a:gd name="connsiteX49" fmla="*/ 226418 w 346898"/>
                <a:gd name="connsiteY49" fmla="*/ 234734 h 271246"/>
                <a:gd name="connsiteX50" fmla="*/ 221012 w 346898"/>
                <a:gd name="connsiteY50" fmla="*/ 235838 h 271246"/>
                <a:gd name="connsiteX51" fmla="*/ 220026 w 346898"/>
                <a:gd name="connsiteY51" fmla="*/ 236080 h 271246"/>
                <a:gd name="connsiteX52" fmla="*/ 216959 w 346898"/>
                <a:gd name="connsiteY52" fmla="*/ 237512 h 271246"/>
                <a:gd name="connsiteX53" fmla="*/ 214417 w 346898"/>
                <a:gd name="connsiteY53" fmla="*/ 239100 h 271246"/>
                <a:gd name="connsiteX54" fmla="*/ 207540 w 346898"/>
                <a:gd name="connsiteY54" fmla="*/ 246368 h 271246"/>
                <a:gd name="connsiteX55" fmla="*/ 198433 w 346898"/>
                <a:gd name="connsiteY55" fmla="*/ 246125 h 271246"/>
                <a:gd name="connsiteX56" fmla="*/ 193082 w 346898"/>
                <a:gd name="connsiteY56" fmla="*/ 245319 h 271246"/>
                <a:gd name="connsiteX57" fmla="*/ 188537 w 346898"/>
                <a:gd name="connsiteY57" fmla="*/ 244185 h 271246"/>
                <a:gd name="connsiteX58" fmla="*/ 182067 w 346898"/>
                <a:gd name="connsiteY58" fmla="*/ 240790 h 271246"/>
                <a:gd name="connsiteX59" fmla="*/ 174142 w 346898"/>
                <a:gd name="connsiteY59" fmla="*/ 235603 h 271246"/>
                <a:gd name="connsiteX60" fmla="*/ 171083 w 346898"/>
                <a:gd name="connsiteY60" fmla="*/ 234899 h 271246"/>
                <a:gd name="connsiteX61" fmla="*/ 168337 w 346898"/>
                <a:gd name="connsiteY61" fmla="*/ 234492 h 271246"/>
                <a:gd name="connsiteX62" fmla="*/ 167421 w 346898"/>
                <a:gd name="connsiteY62" fmla="*/ 234562 h 271246"/>
                <a:gd name="connsiteX63" fmla="*/ 157955 w 346898"/>
                <a:gd name="connsiteY63" fmla="*/ 239726 h 271246"/>
                <a:gd name="connsiteX64" fmla="*/ 156132 w 346898"/>
                <a:gd name="connsiteY64" fmla="*/ 239616 h 271246"/>
                <a:gd name="connsiteX65" fmla="*/ 153903 w 346898"/>
                <a:gd name="connsiteY65" fmla="*/ 240195 h 271246"/>
                <a:gd name="connsiteX66" fmla="*/ 152432 w 346898"/>
                <a:gd name="connsiteY66" fmla="*/ 241478 h 271246"/>
                <a:gd name="connsiteX67" fmla="*/ 151344 w 346898"/>
                <a:gd name="connsiteY67" fmla="*/ 242120 h 271246"/>
                <a:gd name="connsiteX68" fmla="*/ 150210 w 346898"/>
                <a:gd name="connsiteY68" fmla="*/ 242229 h 271246"/>
                <a:gd name="connsiteX69" fmla="*/ 148716 w 346898"/>
                <a:gd name="connsiteY69" fmla="*/ 241948 h 271246"/>
                <a:gd name="connsiteX70" fmla="*/ 147260 w 346898"/>
                <a:gd name="connsiteY70" fmla="*/ 241158 h 271246"/>
                <a:gd name="connsiteX71" fmla="*/ 145805 w 346898"/>
                <a:gd name="connsiteY71" fmla="*/ 239718 h 271246"/>
                <a:gd name="connsiteX72" fmla="*/ 141901 w 346898"/>
                <a:gd name="connsiteY72" fmla="*/ 233968 h 271246"/>
                <a:gd name="connsiteX73" fmla="*/ 141096 w 346898"/>
                <a:gd name="connsiteY73" fmla="*/ 232959 h 271246"/>
                <a:gd name="connsiteX74" fmla="*/ 139429 w 346898"/>
                <a:gd name="connsiteY74" fmla="*/ 231253 h 271246"/>
                <a:gd name="connsiteX75" fmla="*/ 136628 w 346898"/>
                <a:gd name="connsiteY75" fmla="*/ 228593 h 271246"/>
                <a:gd name="connsiteX76" fmla="*/ 134727 w 346898"/>
                <a:gd name="connsiteY76" fmla="*/ 227357 h 271246"/>
                <a:gd name="connsiteX77" fmla="*/ 133569 w 346898"/>
                <a:gd name="connsiteY77" fmla="*/ 227036 h 271246"/>
                <a:gd name="connsiteX78" fmla="*/ 132193 w 346898"/>
                <a:gd name="connsiteY78" fmla="*/ 227247 h 271246"/>
                <a:gd name="connsiteX79" fmla="*/ 124588 w 346898"/>
                <a:gd name="connsiteY79" fmla="*/ 224963 h 271246"/>
                <a:gd name="connsiteX80" fmla="*/ 116991 w 346898"/>
                <a:gd name="connsiteY80" fmla="*/ 222546 h 271246"/>
                <a:gd name="connsiteX81" fmla="*/ 115317 w 346898"/>
                <a:gd name="connsiteY81" fmla="*/ 222858 h 271246"/>
                <a:gd name="connsiteX82" fmla="*/ 114128 w 346898"/>
                <a:gd name="connsiteY82" fmla="*/ 223359 h 271246"/>
                <a:gd name="connsiteX83" fmla="*/ 111499 w 346898"/>
                <a:gd name="connsiteY83" fmla="*/ 225143 h 271246"/>
                <a:gd name="connsiteX84" fmla="*/ 108401 w 346898"/>
                <a:gd name="connsiteY84" fmla="*/ 225471 h 271246"/>
                <a:gd name="connsiteX85" fmla="*/ 104466 w 346898"/>
                <a:gd name="connsiteY85" fmla="*/ 225331 h 271246"/>
                <a:gd name="connsiteX86" fmla="*/ 102307 w 346898"/>
                <a:gd name="connsiteY86" fmla="*/ 225088 h 271246"/>
                <a:gd name="connsiteX87" fmla="*/ 98833 w 346898"/>
                <a:gd name="connsiteY87" fmla="*/ 225683 h 271246"/>
                <a:gd name="connsiteX88" fmla="*/ 96518 w 346898"/>
                <a:gd name="connsiteY88" fmla="*/ 226395 h 271246"/>
                <a:gd name="connsiteX89" fmla="*/ 93482 w 346898"/>
                <a:gd name="connsiteY89" fmla="*/ 227607 h 271246"/>
                <a:gd name="connsiteX90" fmla="*/ 89547 w 346898"/>
                <a:gd name="connsiteY90" fmla="*/ 230901 h 271246"/>
                <a:gd name="connsiteX91" fmla="*/ 88420 w 346898"/>
                <a:gd name="connsiteY91" fmla="*/ 231323 h 271246"/>
                <a:gd name="connsiteX92" fmla="*/ 87466 w 346898"/>
                <a:gd name="connsiteY92" fmla="*/ 231871 h 271246"/>
                <a:gd name="connsiteX93" fmla="*/ 86152 w 346898"/>
                <a:gd name="connsiteY93" fmla="*/ 240884 h 271246"/>
                <a:gd name="connsiteX94" fmla="*/ 85080 w 346898"/>
                <a:gd name="connsiteY94" fmla="*/ 243591 h 271246"/>
                <a:gd name="connsiteX95" fmla="*/ 83085 w 346898"/>
                <a:gd name="connsiteY95" fmla="*/ 247166 h 271246"/>
                <a:gd name="connsiteX96" fmla="*/ 79165 w 346898"/>
                <a:gd name="connsiteY96" fmla="*/ 250577 h 271246"/>
                <a:gd name="connsiteX97" fmla="*/ 76474 w 346898"/>
                <a:gd name="connsiteY97" fmla="*/ 252642 h 271246"/>
                <a:gd name="connsiteX98" fmla="*/ 76411 w 346898"/>
                <a:gd name="connsiteY98" fmla="*/ 255427 h 271246"/>
                <a:gd name="connsiteX99" fmla="*/ 76200 w 346898"/>
                <a:gd name="connsiteY99" fmla="*/ 259981 h 271246"/>
                <a:gd name="connsiteX100" fmla="*/ 76161 w 346898"/>
                <a:gd name="connsiteY100" fmla="*/ 263102 h 271246"/>
                <a:gd name="connsiteX101" fmla="*/ 76341 w 346898"/>
                <a:gd name="connsiteY101" fmla="*/ 265136 h 271246"/>
                <a:gd name="connsiteX102" fmla="*/ 75887 w 346898"/>
                <a:gd name="connsiteY102" fmla="*/ 266106 h 271246"/>
                <a:gd name="connsiteX103" fmla="*/ 75707 w 346898"/>
                <a:gd name="connsiteY103" fmla="*/ 266991 h 271246"/>
                <a:gd name="connsiteX104" fmla="*/ 75848 w 346898"/>
                <a:gd name="connsiteY104" fmla="*/ 268313 h 271246"/>
                <a:gd name="connsiteX105" fmla="*/ 76490 w 346898"/>
                <a:gd name="connsiteY105" fmla="*/ 268946 h 271246"/>
                <a:gd name="connsiteX106" fmla="*/ 76865 w 346898"/>
                <a:gd name="connsiteY106" fmla="*/ 269776 h 271246"/>
                <a:gd name="connsiteX107" fmla="*/ 76615 w 346898"/>
                <a:gd name="connsiteY107" fmla="*/ 270448 h 271246"/>
                <a:gd name="connsiteX108" fmla="*/ 75347 w 346898"/>
                <a:gd name="connsiteY108" fmla="*/ 271247 h 271246"/>
                <a:gd name="connsiteX109" fmla="*/ 73947 w 346898"/>
                <a:gd name="connsiteY109" fmla="*/ 269212 h 271246"/>
                <a:gd name="connsiteX110" fmla="*/ 72148 w 346898"/>
                <a:gd name="connsiteY110" fmla="*/ 267781 h 271246"/>
                <a:gd name="connsiteX111" fmla="*/ 70176 w 346898"/>
                <a:gd name="connsiteY111" fmla="*/ 267139 h 271246"/>
                <a:gd name="connsiteX112" fmla="*/ 68838 w 346898"/>
                <a:gd name="connsiteY112" fmla="*/ 266099 h 271246"/>
                <a:gd name="connsiteX113" fmla="*/ 68150 w 346898"/>
                <a:gd name="connsiteY113" fmla="*/ 264659 h 271246"/>
                <a:gd name="connsiteX114" fmla="*/ 65560 w 346898"/>
                <a:gd name="connsiteY114" fmla="*/ 261843 h 271246"/>
                <a:gd name="connsiteX115" fmla="*/ 59599 w 346898"/>
                <a:gd name="connsiteY115" fmla="*/ 256265 h 271246"/>
                <a:gd name="connsiteX116" fmla="*/ 58989 w 346898"/>
                <a:gd name="connsiteY116" fmla="*/ 256132 h 271246"/>
                <a:gd name="connsiteX117" fmla="*/ 57995 w 346898"/>
                <a:gd name="connsiteY117" fmla="*/ 255912 h 271246"/>
                <a:gd name="connsiteX118" fmla="*/ 56313 w 346898"/>
                <a:gd name="connsiteY118" fmla="*/ 256578 h 271246"/>
                <a:gd name="connsiteX119" fmla="*/ 55280 w 346898"/>
                <a:gd name="connsiteY119" fmla="*/ 257493 h 271246"/>
                <a:gd name="connsiteX120" fmla="*/ 54553 w 346898"/>
                <a:gd name="connsiteY120" fmla="*/ 257853 h 271246"/>
                <a:gd name="connsiteX121" fmla="*/ 53457 w 346898"/>
                <a:gd name="connsiteY121" fmla="*/ 257907 h 271246"/>
                <a:gd name="connsiteX122" fmla="*/ 50625 w 346898"/>
                <a:gd name="connsiteY122" fmla="*/ 258611 h 271246"/>
                <a:gd name="connsiteX123" fmla="*/ 48357 w 346898"/>
                <a:gd name="connsiteY123" fmla="*/ 259519 h 271246"/>
                <a:gd name="connsiteX124" fmla="*/ 48294 w 346898"/>
                <a:gd name="connsiteY124" fmla="*/ 260270 h 271246"/>
                <a:gd name="connsiteX125" fmla="*/ 49381 w 346898"/>
                <a:gd name="connsiteY125" fmla="*/ 264487 h 271246"/>
                <a:gd name="connsiteX126" fmla="*/ 48865 w 346898"/>
                <a:gd name="connsiteY126" fmla="*/ 266771 h 271246"/>
                <a:gd name="connsiteX127" fmla="*/ 47856 w 346898"/>
                <a:gd name="connsiteY127" fmla="*/ 265684 h 271246"/>
                <a:gd name="connsiteX128" fmla="*/ 44586 w 346898"/>
                <a:gd name="connsiteY128" fmla="*/ 261428 h 271246"/>
                <a:gd name="connsiteX129" fmla="*/ 42325 w 346898"/>
                <a:gd name="connsiteY129" fmla="*/ 258275 h 271246"/>
                <a:gd name="connsiteX130" fmla="*/ 41926 w 346898"/>
                <a:gd name="connsiteY130" fmla="*/ 257571 h 271246"/>
                <a:gd name="connsiteX131" fmla="*/ 41605 w 346898"/>
                <a:gd name="connsiteY131" fmla="*/ 256483 h 271246"/>
                <a:gd name="connsiteX132" fmla="*/ 41824 w 346898"/>
                <a:gd name="connsiteY132" fmla="*/ 256014 h 271246"/>
                <a:gd name="connsiteX133" fmla="*/ 42724 w 346898"/>
                <a:gd name="connsiteY133" fmla="*/ 255686 h 271246"/>
                <a:gd name="connsiteX134" fmla="*/ 44797 w 346898"/>
                <a:gd name="connsiteY134" fmla="*/ 255271 h 271246"/>
                <a:gd name="connsiteX135" fmla="*/ 45180 w 346898"/>
                <a:gd name="connsiteY135" fmla="*/ 254942 h 271246"/>
                <a:gd name="connsiteX136" fmla="*/ 45282 w 346898"/>
                <a:gd name="connsiteY136" fmla="*/ 254074 h 271246"/>
                <a:gd name="connsiteX137" fmla="*/ 44961 w 346898"/>
                <a:gd name="connsiteY137" fmla="*/ 252455 h 271246"/>
                <a:gd name="connsiteX138" fmla="*/ 43827 w 346898"/>
                <a:gd name="connsiteY138" fmla="*/ 250264 h 271246"/>
                <a:gd name="connsiteX139" fmla="*/ 42614 w 346898"/>
                <a:gd name="connsiteY139" fmla="*/ 248809 h 271246"/>
                <a:gd name="connsiteX140" fmla="*/ 41941 w 346898"/>
                <a:gd name="connsiteY140" fmla="*/ 248527 h 271246"/>
                <a:gd name="connsiteX141" fmla="*/ 40697 w 346898"/>
                <a:gd name="connsiteY141" fmla="*/ 248480 h 271246"/>
                <a:gd name="connsiteX142" fmla="*/ 39352 w 346898"/>
                <a:gd name="connsiteY142" fmla="*/ 248676 h 271246"/>
                <a:gd name="connsiteX143" fmla="*/ 36825 w 346898"/>
                <a:gd name="connsiteY143" fmla="*/ 250452 h 271246"/>
                <a:gd name="connsiteX144" fmla="*/ 35706 w 346898"/>
                <a:gd name="connsiteY144" fmla="*/ 250780 h 271246"/>
                <a:gd name="connsiteX145" fmla="*/ 33093 w 346898"/>
                <a:gd name="connsiteY145" fmla="*/ 250632 h 271246"/>
                <a:gd name="connsiteX146" fmla="*/ 30769 w 346898"/>
                <a:gd name="connsiteY146" fmla="*/ 250287 h 271246"/>
                <a:gd name="connsiteX147" fmla="*/ 29353 w 346898"/>
                <a:gd name="connsiteY147" fmla="*/ 249372 h 271246"/>
                <a:gd name="connsiteX148" fmla="*/ 25144 w 346898"/>
                <a:gd name="connsiteY148" fmla="*/ 245836 h 271246"/>
                <a:gd name="connsiteX149" fmla="*/ 20489 w 346898"/>
                <a:gd name="connsiteY149" fmla="*/ 242104 h 271246"/>
                <a:gd name="connsiteX150" fmla="*/ 18534 w 346898"/>
                <a:gd name="connsiteY150" fmla="*/ 241572 h 271246"/>
                <a:gd name="connsiteX151" fmla="*/ 18080 w 346898"/>
                <a:gd name="connsiteY151" fmla="*/ 241189 h 271246"/>
                <a:gd name="connsiteX152" fmla="*/ 17775 w 346898"/>
                <a:gd name="connsiteY152" fmla="*/ 238318 h 271246"/>
                <a:gd name="connsiteX153" fmla="*/ 17853 w 346898"/>
                <a:gd name="connsiteY153" fmla="*/ 234860 h 271246"/>
                <a:gd name="connsiteX154" fmla="*/ 18111 w 346898"/>
                <a:gd name="connsiteY154" fmla="*/ 233952 h 271246"/>
                <a:gd name="connsiteX155" fmla="*/ 20051 w 346898"/>
                <a:gd name="connsiteY155" fmla="*/ 234492 h 271246"/>
                <a:gd name="connsiteX156" fmla="*/ 22117 w 346898"/>
                <a:gd name="connsiteY156" fmla="*/ 234742 h 271246"/>
                <a:gd name="connsiteX157" fmla="*/ 22782 w 346898"/>
                <a:gd name="connsiteY157" fmla="*/ 234116 h 271246"/>
                <a:gd name="connsiteX158" fmla="*/ 21123 w 346898"/>
                <a:gd name="connsiteY158" fmla="*/ 232888 h 271246"/>
                <a:gd name="connsiteX159" fmla="*/ 18753 w 346898"/>
                <a:gd name="connsiteY159" fmla="*/ 231644 h 271246"/>
                <a:gd name="connsiteX160" fmla="*/ 17869 w 346898"/>
                <a:gd name="connsiteY160" fmla="*/ 229759 h 271246"/>
                <a:gd name="connsiteX161" fmla="*/ 17188 w 346898"/>
                <a:gd name="connsiteY161" fmla="*/ 229101 h 271246"/>
                <a:gd name="connsiteX162" fmla="*/ 16124 w 346898"/>
                <a:gd name="connsiteY162" fmla="*/ 228429 h 271246"/>
                <a:gd name="connsiteX163" fmla="*/ 14896 w 346898"/>
                <a:gd name="connsiteY163" fmla="*/ 228084 h 271246"/>
                <a:gd name="connsiteX164" fmla="*/ 13667 w 346898"/>
                <a:gd name="connsiteY164" fmla="*/ 227552 h 271246"/>
                <a:gd name="connsiteX165" fmla="*/ 12822 w 346898"/>
                <a:gd name="connsiteY165" fmla="*/ 227005 h 271246"/>
                <a:gd name="connsiteX166" fmla="*/ 11438 w 346898"/>
                <a:gd name="connsiteY166" fmla="*/ 226755 h 271246"/>
                <a:gd name="connsiteX167" fmla="*/ 9983 w 346898"/>
                <a:gd name="connsiteY167" fmla="*/ 226356 h 271246"/>
                <a:gd name="connsiteX168" fmla="*/ 7878 w 346898"/>
                <a:gd name="connsiteY168" fmla="*/ 223296 h 271246"/>
                <a:gd name="connsiteX169" fmla="*/ 5828 w 346898"/>
                <a:gd name="connsiteY169" fmla="*/ 220316 h 271246"/>
                <a:gd name="connsiteX170" fmla="*/ 4624 w 346898"/>
                <a:gd name="connsiteY170" fmla="*/ 217969 h 271246"/>
                <a:gd name="connsiteX171" fmla="*/ 4193 w 346898"/>
                <a:gd name="connsiteY171" fmla="*/ 216561 h 271246"/>
                <a:gd name="connsiteX172" fmla="*/ 4803 w 346898"/>
                <a:gd name="connsiteY172" fmla="*/ 214159 h 271246"/>
                <a:gd name="connsiteX173" fmla="*/ 4193 w 346898"/>
                <a:gd name="connsiteY173" fmla="*/ 213212 h 271246"/>
                <a:gd name="connsiteX174" fmla="*/ 1909 w 346898"/>
                <a:gd name="connsiteY174" fmla="*/ 210771 h 271246"/>
                <a:gd name="connsiteX175" fmla="*/ 0 w 346898"/>
                <a:gd name="connsiteY175" fmla="*/ 208502 h 271246"/>
                <a:gd name="connsiteX176" fmla="*/ 469 w 346898"/>
                <a:gd name="connsiteY176" fmla="*/ 204990 h 271246"/>
                <a:gd name="connsiteX177" fmla="*/ 860 w 346898"/>
                <a:gd name="connsiteY177" fmla="*/ 202056 h 271246"/>
                <a:gd name="connsiteX178" fmla="*/ 876 w 346898"/>
                <a:gd name="connsiteY178" fmla="*/ 200202 h 271246"/>
                <a:gd name="connsiteX179" fmla="*/ 1181 w 346898"/>
                <a:gd name="connsiteY179" fmla="*/ 199153 h 271246"/>
                <a:gd name="connsiteX180" fmla="*/ 1424 w 346898"/>
                <a:gd name="connsiteY180" fmla="*/ 197972 h 271246"/>
                <a:gd name="connsiteX181" fmla="*/ 2691 w 346898"/>
                <a:gd name="connsiteY181" fmla="*/ 197597 h 271246"/>
                <a:gd name="connsiteX182" fmla="*/ 5914 w 346898"/>
                <a:gd name="connsiteY182" fmla="*/ 197628 h 271246"/>
                <a:gd name="connsiteX183" fmla="*/ 12181 w 346898"/>
                <a:gd name="connsiteY183" fmla="*/ 198175 h 271246"/>
                <a:gd name="connsiteX184" fmla="*/ 17204 w 346898"/>
                <a:gd name="connsiteY184" fmla="*/ 197558 h 271246"/>
                <a:gd name="connsiteX185" fmla="*/ 17485 w 346898"/>
                <a:gd name="connsiteY185" fmla="*/ 197448 h 271246"/>
                <a:gd name="connsiteX186" fmla="*/ 21029 w 346898"/>
                <a:gd name="connsiteY186" fmla="*/ 194303 h 271246"/>
                <a:gd name="connsiteX187" fmla="*/ 24957 w 346898"/>
                <a:gd name="connsiteY187" fmla="*/ 191001 h 271246"/>
                <a:gd name="connsiteX188" fmla="*/ 30863 w 346898"/>
                <a:gd name="connsiteY188" fmla="*/ 190681 h 271246"/>
                <a:gd name="connsiteX189" fmla="*/ 37232 w 346898"/>
                <a:gd name="connsiteY189" fmla="*/ 190336 h 271246"/>
                <a:gd name="connsiteX190" fmla="*/ 42254 w 346898"/>
                <a:gd name="connsiteY190" fmla="*/ 190164 h 271246"/>
                <a:gd name="connsiteX191" fmla="*/ 49561 w 346898"/>
                <a:gd name="connsiteY191" fmla="*/ 189914 h 271246"/>
                <a:gd name="connsiteX192" fmla="*/ 55460 w 346898"/>
                <a:gd name="connsiteY192" fmla="*/ 189695 h 271246"/>
                <a:gd name="connsiteX193" fmla="*/ 62298 w 346898"/>
                <a:gd name="connsiteY193" fmla="*/ 189444 h 271246"/>
                <a:gd name="connsiteX194" fmla="*/ 62501 w 346898"/>
                <a:gd name="connsiteY194" fmla="*/ 187927 h 271246"/>
                <a:gd name="connsiteX195" fmla="*/ 62924 w 346898"/>
                <a:gd name="connsiteY195" fmla="*/ 187551 h 271246"/>
                <a:gd name="connsiteX196" fmla="*/ 63597 w 346898"/>
                <a:gd name="connsiteY196" fmla="*/ 187496 h 271246"/>
                <a:gd name="connsiteX197" fmla="*/ 68619 w 346898"/>
                <a:gd name="connsiteY197" fmla="*/ 188310 h 271246"/>
                <a:gd name="connsiteX198" fmla="*/ 73345 w 346898"/>
                <a:gd name="connsiteY198" fmla="*/ 189100 h 271246"/>
                <a:gd name="connsiteX199" fmla="*/ 73704 w 346898"/>
                <a:gd name="connsiteY199" fmla="*/ 186229 h 271246"/>
                <a:gd name="connsiteX200" fmla="*/ 77851 w 346898"/>
                <a:gd name="connsiteY200" fmla="*/ 182638 h 271246"/>
                <a:gd name="connsiteX201" fmla="*/ 80206 w 346898"/>
                <a:gd name="connsiteY201" fmla="*/ 181903 h 271246"/>
                <a:gd name="connsiteX202" fmla="*/ 80785 w 346898"/>
                <a:gd name="connsiteY202" fmla="*/ 181277 h 271246"/>
                <a:gd name="connsiteX203" fmla="*/ 81528 w 346898"/>
                <a:gd name="connsiteY203" fmla="*/ 180064 h 271246"/>
                <a:gd name="connsiteX204" fmla="*/ 81989 w 346898"/>
                <a:gd name="connsiteY204" fmla="*/ 178187 h 271246"/>
                <a:gd name="connsiteX205" fmla="*/ 82193 w 346898"/>
                <a:gd name="connsiteY205" fmla="*/ 176857 h 271246"/>
                <a:gd name="connsiteX206" fmla="*/ 83069 w 346898"/>
                <a:gd name="connsiteY206" fmla="*/ 175746 h 271246"/>
                <a:gd name="connsiteX207" fmla="*/ 83711 w 346898"/>
                <a:gd name="connsiteY207" fmla="*/ 173704 h 271246"/>
                <a:gd name="connsiteX208" fmla="*/ 84556 w 346898"/>
                <a:gd name="connsiteY208" fmla="*/ 170136 h 271246"/>
                <a:gd name="connsiteX209" fmla="*/ 86895 w 346898"/>
                <a:gd name="connsiteY209" fmla="*/ 166381 h 271246"/>
                <a:gd name="connsiteX210" fmla="*/ 88233 w 346898"/>
                <a:gd name="connsiteY210" fmla="*/ 161280 h 271246"/>
                <a:gd name="connsiteX211" fmla="*/ 88428 w 346898"/>
                <a:gd name="connsiteY211" fmla="*/ 156351 h 271246"/>
                <a:gd name="connsiteX212" fmla="*/ 88686 w 346898"/>
                <a:gd name="connsiteY212" fmla="*/ 152604 h 271246"/>
                <a:gd name="connsiteX213" fmla="*/ 89383 w 346898"/>
                <a:gd name="connsiteY213" fmla="*/ 151837 h 271246"/>
                <a:gd name="connsiteX214" fmla="*/ 89359 w 346898"/>
                <a:gd name="connsiteY214" fmla="*/ 145164 h 271246"/>
                <a:gd name="connsiteX215" fmla="*/ 89343 w 346898"/>
                <a:gd name="connsiteY215" fmla="*/ 138444 h 271246"/>
                <a:gd name="connsiteX216" fmla="*/ 89320 w 346898"/>
                <a:gd name="connsiteY216" fmla="*/ 132756 h 271246"/>
                <a:gd name="connsiteX217" fmla="*/ 89297 w 346898"/>
                <a:gd name="connsiteY217" fmla="*/ 125668 h 271246"/>
                <a:gd name="connsiteX218" fmla="*/ 89281 w 346898"/>
                <a:gd name="connsiteY218" fmla="*/ 119440 h 271246"/>
                <a:gd name="connsiteX219" fmla="*/ 89258 w 346898"/>
                <a:gd name="connsiteY219" fmla="*/ 112673 h 271246"/>
                <a:gd name="connsiteX220" fmla="*/ 89242 w 346898"/>
                <a:gd name="connsiteY220" fmla="*/ 106594 h 271246"/>
                <a:gd name="connsiteX221" fmla="*/ 89226 w 346898"/>
                <a:gd name="connsiteY221" fmla="*/ 102557 h 271246"/>
                <a:gd name="connsiteX222" fmla="*/ 94022 w 346898"/>
                <a:gd name="connsiteY222" fmla="*/ 101595 h 271246"/>
                <a:gd name="connsiteX223" fmla="*/ 98974 w 346898"/>
                <a:gd name="connsiteY223" fmla="*/ 100594 h 271246"/>
                <a:gd name="connsiteX224" fmla="*/ 106219 w 346898"/>
                <a:gd name="connsiteY224" fmla="*/ 99131 h 271246"/>
                <a:gd name="connsiteX225" fmla="*/ 114066 w 346898"/>
                <a:gd name="connsiteY225" fmla="*/ 97550 h 271246"/>
                <a:gd name="connsiteX226" fmla="*/ 122617 w 346898"/>
                <a:gd name="connsiteY226" fmla="*/ 95822 h 271246"/>
                <a:gd name="connsiteX227" fmla="*/ 124557 w 346898"/>
                <a:gd name="connsiteY227" fmla="*/ 94781 h 271246"/>
                <a:gd name="connsiteX228" fmla="*/ 131011 w 346898"/>
                <a:gd name="connsiteY228" fmla="*/ 88921 h 271246"/>
                <a:gd name="connsiteX229" fmla="*/ 133929 w 346898"/>
                <a:gd name="connsiteY229" fmla="*/ 86269 h 271246"/>
                <a:gd name="connsiteX230" fmla="*/ 139719 w 346898"/>
                <a:gd name="connsiteY230" fmla="*/ 81012 h 271246"/>
                <a:gd name="connsiteX231" fmla="*/ 144186 w 346898"/>
                <a:gd name="connsiteY231" fmla="*/ 76936 h 271246"/>
                <a:gd name="connsiteX232" fmla="*/ 149866 w 346898"/>
                <a:gd name="connsiteY232" fmla="*/ 71757 h 271246"/>
                <a:gd name="connsiteX233" fmla="*/ 155882 w 346898"/>
                <a:gd name="connsiteY233" fmla="*/ 66538 h 271246"/>
                <a:gd name="connsiteX234" fmla="*/ 160678 w 346898"/>
                <a:gd name="connsiteY234" fmla="*/ 62361 h 271246"/>
                <a:gd name="connsiteX235" fmla="*/ 168219 w 346898"/>
                <a:gd name="connsiteY235" fmla="*/ 57627 h 271246"/>
                <a:gd name="connsiteX236" fmla="*/ 179587 w 346898"/>
                <a:gd name="connsiteY236" fmla="*/ 50485 h 271246"/>
                <a:gd name="connsiteX237" fmla="*/ 190954 w 346898"/>
                <a:gd name="connsiteY237" fmla="*/ 43319 h 271246"/>
                <a:gd name="connsiteX238" fmla="*/ 202330 w 346898"/>
                <a:gd name="connsiteY238" fmla="*/ 36137 h 271246"/>
                <a:gd name="connsiteX239" fmla="*/ 213697 w 346898"/>
                <a:gd name="connsiteY239" fmla="*/ 28939 h 271246"/>
                <a:gd name="connsiteX240" fmla="*/ 225064 w 346898"/>
                <a:gd name="connsiteY240" fmla="*/ 21734 h 271246"/>
                <a:gd name="connsiteX241" fmla="*/ 236432 w 346898"/>
                <a:gd name="connsiteY241" fmla="*/ 14505 h 271246"/>
                <a:gd name="connsiteX242" fmla="*/ 247807 w 346898"/>
                <a:gd name="connsiteY242" fmla="*/ 7260 h 271246"/>
                <a:gd name="connsiteX243" fmla="*/ 259175 w 346898"/>
                <a:gd name="connsiteY243" fmla="*/ 0 h 271246"/>
                <a:gd name="connsiteX244" fmla="*/ 270613 w 346898"/>
                <a:gd name="connsiteY244" fmla="*/ 2770 h 271246"/>
                <a:gd name="connsiteX245" fmla="*/ 281479 w 346898"/>
                <a:gd name="connsiteY245" fmla="*/ 5390 h 271246"/>
                <a:gd name="connsiteX246" fmla="*/ 292409 w 346898"/>
                <a:gd name="connsiteY246" fmla="*/ 8027 h 271246"/>
                <a:gd name="connsiteX247" fmla="*/ 294982 w 346898"/>
                <a:gd name="connsiteY247" fmla="*/ 9474 h 271246"/>
                <a:gd name="connsiteX248" fmla="*/ 300780 w 346898"/>
                <a:gd name="connsiteY248" fmla="*/ 14630 h 271246"/>
                <a:gd name="connsiteX249" fmla="*/ 308204 w 346898"/>
                <a:gd name="connsiteY249" fmla="*/ 21217 h 271246"/>
                <a:gd name="connsiteX250" fmla="*/ 308525 w 346898"/>
                <a:gd name="connsiteY250" fmla="*/ 21311 h 271246"/>
                <a:gd name="connsiteX251" fmla="*/ 308861 w 346898"/>
                <a:gd name="connsiteY251" fmla="*/ 21342 h 271246"/>
                <a:gd name="connsiteX252" fmla="*/ 315996 w 346898"/>
                <a:gd name="connsiteY252" fmla="*/ 17462 h 271246"/>
                <a:gd name="connsiteX253" fmla="*/ 325291 w 346898"/>
                <a:gd name="connsiteY253" fmla="*/ 12400 h 27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346898" h="271246">
                  <a:moveTo>
                    <a:pt x="325291" y="12400"/>
                  </a:moveTo>
                  <a:lnTo>
                    <a:pt x="327700" y="26076"/>
                  </a:lnTo>
                  <a:lnTo>
                    <a:pt x="329531" y="37772"/>
                  </a:lnTo>
                  <a:lnTo>
                    <a:pt x="329656" y="45204"/>
                  </a:lnTo>
                  <a:lnTo>
                    <a:pt x="329742" y="47144"/>
                  </a:lnTo>
                  <a:lnTo>
                    <a:pt x="330493" y="48450"/>
                  </a:lnTo>
                  <a:lnTo>
                    <a:pt x="332199" y="49765"/>
                  </a:lnTo>
                  <a:lnTo>
                    <a:pt x="339083" y="60467"/>
                  </a:lnTo>
                  <a:lnTo>
                    <a:pt x="337612" y="62322"/>
                  </a:lnTo>
                  <a:lnTo>
                    <a:pt x="338645" y="65631"/>
                  </a:lnTo>
                  <a:lnTo>
                    <a:pt x="340429" y="67047"/>
                  </a:lnTo>
                  <a:lnTo>
                    <a:pt x="346156" y="73400"/>
                  </a:lnTo>
                  <a:lnTo>
                    <a:pt x="346899" y="74651"/>
                  </a:lnTo>
                  <a:lnTo>
                    <a:pt x="346586" y="75653"/>
                  </a:lnTo>
                  <a:lnTo>
                    <a:pt x="342572" y="83108"/>
                  </a:lnTo>
                  <a:lnTo>
                    <a:pt x="341892" y="84931"/>
                  </a:lnTo>
                  <a:lnTo>
                    <a:pt x="341094" y="94406"/>
                  </a:lnTo>
                  <a:lnTo>
                    <a:pt x="340531" y="101079"/>
                  </a:lnTo>
                  <a:lnTo>
                    <a:pt x="339748" y="110217"/>
                  </a:lnTo>
                  <a:lnTo>
                    <a:pt x="338825" y="121130"/>
                  </a:lnTo>
                  <a:lnTo>
                    <a:pt x="338082" y="130307"/>
                  </a:lnTo>
                  <a:lnTo>
                    <a:pt x="337096" y="142418"/>
                  </a:lnTo>
                  <a:lnTo>
                    <a:pt x="336165" y="153840"/>
                  </a:lnTo>
                  <a:lnTo>
                    <a:pt x="330407" y="160099"/>
                  </a:lnTo>
                  <a:lnTo>
                    <a:pt x="320189" y="171177"/>
                  </a:lnTo>
                  <a:lnTo>
                    <a:pt x="311873" y="180174"/>
                  </a:lnTo>
                  <a:lnTo>
                    <a:pt x="307703" y="186190"/>
                  </a:lnTo>
                  <a:lnTo>
                    <a:pt x="299559" y="197917"/>
                  </a:lnTo>
                  <a:lnTo>
                    <a:pt x="295945" y="205490"/>
                  </a:lnTo>
                  <a:lnTo>
                    <a:pt x="293113" y="209441"/>
                  </a:lnTo>
                  <a:lnTo>
                    <a:pt x="291681" y="211123"/>
                  </a:lnTo>
                  <a:lnTo>
                    <a:pt x="292948" y="216662"/>
                  </a:lnTo>
                  <a:lnTo>
                    <a:pt x="295154" y="226332"/>
                  </a:lnTo>
                  <a:lnTo>
                    <a:pt x="291212" y="226395"/>
                  </a:lnTo>
                  <a:lnTo>
                    <a:pt x="288951" y="227083"/>
                  </a:lnTo>
                  <a:lnTo>
                    <a:pt x="286095" y="229281"/>
                  </a:lnTo>
                  <a:lnTo>
                    <a:pt x="282903" y="230150"/>
                  </a:lnTo>
                  <a:lnTo>
                    <a:pt x="279023" y="232067"/>
                  </a:lnTo>
                  <a:lnTo>
                    <a:pt x="276566" y="233600"/>
                  </a:lnTo>
                  <a:lnTo>
                    <a:pt x="274258" y="234813"/>
                  </a:lnTo>
                  <a:lnTo>
                    <a:pt x="271082" y="237778"/>
                  </a:lnTo>
                  <a:lnTo>
                    <a:pt x="270049" y="240031"/>
                  </a:lnTo>
                  <a:lnTo>
                    <a:pt x="266888" y="240477"/>
                  </a:lnTo>
                  <a:lnTo>
                    <a:pt x="262468" y="240109"/>
                  </a:lnTo>
                  <a:lnTo>
                    <a:pt x="259660" y="237832"/>
                  </a:lnTo>
                  <a:lnTo>
                    <a:pt x="253151" y="235462"/>
                  </a:lnTo>
                  <a:lnTo>
                    <a:pt x="248926" y="234500"/>
                  </a:lnTo>
                  <a:lnTo>
                    <a:pt x="246970" y="234210"/>
                  </a:lnTo>
                  <a:lnTo>
                    <a:pt x="237027" y="233803"/>
                  </a:lnTo>
                  <a:lnTo>
                    <a:pt x="226418" y="234734"/>
                  </a:lnTo>
                  <a:lnTo>
                    <a:pt x="221012" y="235838"/>
                  </a:lnTo>
                  <a:lnTo>
                    <a:pt x="220026" y="236080"/>
                  </a:lnTo>
                  <a:lnTo>
                    <a:pt x="216959" y="237512"/>
                  </a:lnTo>
                  <a:lnTo>
                    <a:pt x="214417" y="239100"/>
                  </a:lnTo>
                  <a:lnTo>
                    <a:pt x="207540" y="246368"/>
                  </a:lnTo>
                  <a:lnTo>
                    <a:pt x="198433" y="246125"/>
                  </a:lnTo>
                  <a:lnTo>
                    <a:pt x="193082" y="245319"/>
                  </a:lnTo>
                  <a:lnTo>
                    <a:pt x="188537" y="244185"/>
                  </a:lnTo>
                  <a:lnTo>
                    <a:pt x="182067" y="240790"/>
                  </a:lnTo>
                  <a:lnTo>
                    <a:pt x="174142" y="235603"/>
                  </a:lnTo>
                  <a:lnTo>
                    <a:pt x="171083" y="234899"/>
                  </a:lnTo>
                  <a:lnTo>
                    <a:pt x="168337" y="234492"/>
                  </a:lnTo>
                  <a:lnTo>
                    <a:pt x="167421" y="234562"/>
                  </a:lnTo>
                  <a:lnTo>
                    <a:pt x="157955" y="239726"/>
                  </a:lnTo>
                  <a:lnTo>
                    <a:pt x="156132" y="239616"/>
                  </a:lnTo>
                  <a:lnTo>
                    <a:pt x="153903" y="240195"/>
                  </a:lnTo>
                  <a:lnTo>
                    <a:pt x="152432" y="241478"/>
                  </a:lnTo>
                  <a:lnTo>
                    <a:pt x="151344" y="242120"/>
                  </a:lnTo>
                  <a:lnTo>
                    <a:pt x="150210" y="242229"/>
                  </a:lnTo>
                  <a:lnTo>
                    <a:pt x="148716" y="241948"/>
                  </a:lnTo>
                  <a:lnTo>
                    <a:pt x="147260" y="241158"/>
                  </a:lnTo>
                  <a:lnTo>
                    <a:pt x="145805" y="239718"/>
                  </a:lnTo>
                  <a:lnTo>
                    <a:pt x="141901" y="233968"/>
                  </a:lnTo>
                  <a:lnTo>
                    <a:pt x="141096" y="232959"/>
                  </a:lnTo>
                  <a:lnTo>
                    <a:pt x="139429" y="231253"/>
                  </a:lnTo>
                  <a:lnTo>
                    <a:pt x="136628" y="228593"/>
                  </a:lnTo>
                  <a:lnTo>
                    <a:pt x="134727" y="227357"/>
                  </a:lnTo>
                  <a:lnTo>
                    <a:pt x="133569" y="227036"/>
                  </a:lnTo>
                  <a:lnTo>
                    <a:pt x="132193" y="227247"/>
                  </a:lnTo>
                  <a:lnTo>
                    <a:pt x="124588" y="224963"/>
                  </a:lnTo>
                  <a:lnTo>
                    <a:pt x="116991" y="222546"/>
                  </a:lnTo>
                  <a:lnTo>
                    <a:pt x="115317" y="222858"/>
                  </a:lnTo>
                  <a:lnTo>
                    <a:pt x="114128" y="223359"/>
                  </a:lnTo>
                  <a:lnTo>
                    <a:pt x="111499" y="225143"/>
                  </a:lnTo>
                  <a:lnTo>
                    <a:pt x="108401" y="225471"/>
                  </a:lnTo>
                  <a:lnTo>
                    <a:pt x="104466" y="225331"/>
                  </a:lnTo>
                  <a:lnTo>
                    <a:pt x="102307" y="225088"/>
                  </a:lnTo>
                  <a:lnTo>
                    <a:pt x="98833" y="225683"/>
                  </a:lnTo>
                  <a:lnTo>
                    <a:pt x="96518" y="226395"/>
                  </a:lnTo>
                  <a:lnTo>
                    <a:pt x="93482" y="227607"/>
                  </a:lnTo>
                  <a:lnTo>
                    <a:pt x="89547" y="230901"/>
                  </a:lnTo>
                  <a:lnTo>
                    <a:pt x="88420" y="231323"/>
                  </a:lnTo>
                  <a:lnTo>
                    <a:pt x="87466" y="231871"/>
                  </a:lnTo>
                  <a:lnTo>
                    <a:pt x="86152" y="240884"/>
                  </a:lnTo>
                  <a:lnTo>
                    <a:pt x="85080" y="243591"/>
                  </a:lnTo>
                  <a:lnTo>
                    <a:pt x="83085" y="247166"/>
                  </a:lnTo>
                  <a:lnTo>
                    <a:pt x="79165" y="250577"/>
                  </a:lnTo>
                  <a:lnTo>
                    <a:pt x="76474" y="252642"/>
                  </a:lnTo>
                  <a:lnTo>
                    <a:pt x="76411" y="255427"/>
                  </a:lnTo>
                  <a:lnTo>
                    <a:pt x="76200" y="259981"/>
                  </a:lnTo>
                  <a:lnTo>
                    <a:pt x="76161" y="263102"/>
                  </a:lnTo>
                  <a:lnTo>
                    <a:pt x="76341" y="265136"/>
                  </a:lnTo>
                  <a:lnTo>
                    <a:pt x="75887" y="266106"/>
                  </a:lnTo>
                  <a:lnTo>
                    <a:pt x="75707" y="266991"/>
                  </a:lnTo>
                  <a:lnTo>
                    <a:pt x="75848" y="268313"/>
                  </a:lnTo>
                  <a:lnTo>
                    <a:pt x="76490" y="268946"/>
                  </a:lnTo>
                  <a:lnTo>
                    <a:pt x="76865" y="269776"/>
                  </a:lnTo>
                  <a:lnTo>
                    <a:pt x="76615" y="270448"/>
                  </a:lnTo>
                  <a:lnTo>
                    <a:pt x="75347" y="271247"/>
                  </a:lnTo>
                  <a:lnTo>
                    <a:pt x="73947" y="269212"/>
                  </a:lnTo>
                  <a:lnTo>
                    <a:pt x="72148" y="267781"/>
                  </a:lnTo>
                  <a:lnTo>
                    <a:pt x="70176" y="267139"/>
                  </a:lnTo>
                  <a:lnTo>
                    <a:pt x="68838" y="266099"/>
                  </a:lnTo>
                  <a:lnTo>
                    <a:pt x="68150" y="264659"/>
                  </a:lnTo>
                  <a:lnTo>
                    <a:pt x="65560" y="261843"/>
                  </a:lnTo>
                  <a:lnTo>
                    <a:pt x="59599" y="256265"/>
                  </a:lnTo>
                  <a:lnTo>
                    <a:pt x="58989" y="256132"/>
                  </a:lnTo>
                  <a:lnTo>
                    <a:pt x="57995" y="255912"/>
                  </a:lnTo>
                  <a:lnTo>
                    <a:pt x="56313" y="256578"/>
                  </a:lnTo>
                  <a:lnTo>
                    <a:pt x="55280" y="257493"/>
                  </a:lnTo>
                  <a:lnTo>
                    <a:pt x="54553" y="257853"/>
                  </a:lnTo>
                  <a:lnTo>
                    <a:pt x="53457" y="257907"/>
                  </a:lnTo>
                  <a:lnTo>
                    <a:pt x="50625" y="258611"/>
                  </a:lnTo>
                  <a:lnTo>
                    <a:pt x="48357" y="259519"/>
                  </a:lnTo>
                  <a:lnTo>
                    <a:pt x="48294" y="260270"/>
                  </a:lnTo>
                  <a:lnTo>
                    <a:pt x="49381" y="264487"/>
                  </a:lnTo>
                  <a:lnTo>
                    <a:pt x="48865" y="266771"/>
                  </a:lnTo>
                  <a:lnTo>
                    <a:pt x="47856" y="265684"/>
                  </a:lnTo>
                  <a:lnTo>
                    <a:pt x="44586" y="261428"/>
                  </a:lnTo>
                  <a:lnTo>
                    <a:pt x="42325" y="258275"/>
                  </a:lnTo>
                  <a:lnTo>
                    <a:pt x="41926" y="257571"/>
                  </a:lnTo>
                  <a:lnTo>
                    <a:pt x="41605" y="256483"/>
                  </a:lnTo>
                  <a:lnTo>
                    <a:pt x="41824" y="256014"/>
                  </a:lnTo>
                  <a:lnTo>
                    <a:pt x="42724" y="255686"/>
                  </a:lnTo>
                  <a:lnTo>
                    <a:pt x="44797" y="255271"/>
                  </a:lnTo>
                  <a:lnTo>
                    <a:pt x="45180" y="254942"/>
                  </a:lnTo>
                  <a:lnTo>
                    <a:pt x="45282" y="254074"/>
                  </a:lnTo>
                  <a:lnTo>
                    <a:pt x="44961" y="252455"/>
                  </a:lnTo>
                  <a:lnTo>
                    <a:pt x="43827" y="250264"/>
                  </a:lnTo>
                  <a:lnTo>
                    <a:pt x="42614" y="248809"/>
                  </a:lnTo>
                  <a:lnTo>
                    <a:pt x="41941" y="248527"/>
                  </a:lnTo>
                  <a:lnTo>
                    <a:pt x="40697" y="248480"/>
                  </a:lnTo>
                  <a:lnTo>
                    <a:pt x="39352" y="248676"/>
                  </a:lnTo>
                  <a:lnTo>
                    <a:pt x="36825" y="250452"/>
                  </a:lnTo>
                  <a:lnTo>
                    <a:pt x="35706" y="250780"/>
                  </a:lnTo>
                  <a:lnTo>
                    <a:pt x="33093" y="250632"/>
                  </a:lnTo>
                  <a:lnTo>
                    <a:pt x="30769" y="250287"/>
                  </a:lnTo>
                  <a:lnTo>
                    <a:pt x="29353" y="249372"/>
                  </a:lnTo>
                  <a:lnTo>
                    <a:pt x="25144" y="245836"/>
                  </a:lnTo>
                  <a:lnTo>
                    <a:pt x="20489" y="242104"/>
                  </a:lnTo>
                  <a:lnTo>
                    <a:pt x="18534" y="241572"/>
                  </a:lnTo>
                  <a:lnTo>
                    <a:pt x="18080" y="241189"/>
                  </a:lnTo>
                  <a:lnTo>
                    <a:pt x="17775" y="238318"/>
                  </a:lnTo>
                  <a:lnTo>
                    <a:pt x="17853" y="234860"/>
                  </a:lnTo>
                  <a:lnTo>
                    <a:pt x="18111" y="233952"/>
                  </a:lnTo>
                  <a:lnTo>
                    <a:pt x="20051" y="234492"/>
                  </a:lnTo>
                  <a:lnTo>
                    <a:pt x="22117" y="234742"/>
                  </a:lnTo>
                  <a:lnTo>
                    <a:pt x="22782" y="234116"/>
                  </a:lnTo>
                  <a:lnTo>
                    <a:pt x="21123" y="232888"/>
                  </a:lnTo>
                  <a:lnTo>
                    <a:pt x="18753" y="231644"/>
                  </a:lnTo>
                  <a:lnTo>
                    <a:pt x="17869" y="229759"/>
                  </a:lnTo>
                  <a:lnTo>
                    <a:pt x="17188" y="229101"/>
                  </a:lnTo>
                  <a:lnTo>
                    <a:pt x="16124" y="228429"/>
                  </a:lnTo>
                  <a:lnTo>
                    <a:pt x="14896" y="228084"/>
                  </a:lnTo>
                  <a:lnTo>
                    <a:pt x="13667" y="227552"/>
                  </a:lnTo>
                  <a:lnTo>
                    <a:pt x="12822" y="227005"/>
                  </a:lnTo>
                  <a:lnTo>
                    <a:pt x="11438" y="226755"/>
                  </a:lnTo>
                  <a:lnTo>
                    <a:pt x="9983" y="226356"/>
                  </a:lnTo>
                  <a:lnTo>
                    <a:pt x="7878" y="223296"/>
                  </a:lnTo>
                  <a:lnTo>
                    <a:pt x="5828" y="220316"/>
                  </a:lnTo>
                  <a:lnTo>
                    <a:pt x="4624" y="217969"/>
                  </a:lnTo>
                  <a:lnTo>
                    <a:pt x="4193" y="216561"/>
                  </a:lnTo>
                  <a:lnTo>
                    <a:pt x="4803" y="214159"/>
                  </a:lnTo>
                  <a:lnTo>
                    <a:pt x="4193" y="213212"/>
                  </a:lnTo>
                  <a:lnTo>
                    <a:pt x="1909" y="210771"/>
                  </a:lnTo>
                  <a:lnTo>
                    <a:pt x="0" y="208502"/>
                  </a:lnTo>
                  <a:lnTo>
                    <a:pt x="469" y="204990"/>
                  </a:lnTo>
                  <a:lnTo>
                    <a:pt x="860" y="202056"/>
                  </a:lnTo>
                  <a:lnTo>
                    <a:pt x="876" y="200202"/>
                  </a:lnTo>
                  <a:lnTo>
                    <a:pt x="1181" y="199153"/>
                  </a:lnTo>
                  <a:lnTo>
                    <a:pt x="1424" y="197972"/>
                  </a:lnTo>
                  <a:lnTo>
                    <a:pt x="2691" y="197597"/>
                  </a:lnTo>
                  <a:lnTo>
                    <a:pt x="5914" y="197628"/>
                  </a:lnTo>
                  <a:lnTo>
                    <a:pt x="12181" y="198175"/>
                  </a:lnTo>
                  <a:lnTo>
                    <a:pt x="17204" y="197558"/>
                  </a:lnTo>
                  <a:lnTo>
                    <a:pt x="17485" y="197448"/>
                  </a:lnTo>
                  <a:lnTo>
                    <a:pt x="21029" y="194303"/>
                  </a:lnTo>
                  <a:lnTo>
                    <a:pt x="24957" y="191001"/>
                  </a:lnTo>
                  <a:lnTo>
                    <a:pt x="30863" y="190681"/>
                  </a:lnTo>
                  <a:lnTo>
                    <a:pt x="37232" y="190336"/>
                  </a:lnTo>
                  <a:lnTo>
                    <a:pt x="42254" y="190164"/>
                  </a:lnTo>
                  <a:lnTo>
                    <a:pt x="49561" y="189914"/>
                  </a:lnTo>
                  <a:lnTo>
                    <a:pt x="55460" y="189695"/>
                  </a:lnTo>
                  <a:lnTo>
                    <a:pt x="62298" y="189444"/>
                  </a:lnTo>
                  <a:lnTo>
                    <a:pt x="62501" y="187927"/>
                  </a:lnTo>
                  <a:lnTo>
                    <a:pt x="62924" y="187551"/>
                  </a:lnTo>
                  <a:lnTo>
                    <a:pt x="63597" y="187496"/>
                  </a:lnTo>
                  <a:lnTo>
                    <a:pt x="68619" y="188310"/>
                  </a:lnTo>
                  <a:lnTo>
                    <a:pt x="73345" y="189100"/>
                  </a:lnTo>
                  <a:lnTo>
                    <a:pt x="73704" y="186229"/>
                  </a:lnTo>
                  <a:lnTo>
                    <a:pt x="77851" y="182638"/>
                  </a:lnTo>
                  <a:lnTo>
                    <a:pt x="80206" y="181903"/>
                  </a:lnTo>
                  <a:lnTo>
                    <a:pt x="80785" y="181277"/>
                  </a:lnTo>
                  <a:lnTo>
                    <a:pt x="81528" y="180064"/>
                  </a:lnTo>
                  <a:lnTo>
                    <a:pt x="81989" y="178187"/>
                  </a:lnTo>
                  <a:lnTo>
                    <a:pt x="82193" y="176857"/>
                  </a:lnTo>
                  <a:lnTo>
                    <a:pt x="83069" y="175746"/>
                  </a:lnTo>
                  <a:lnTo>
                    <a:pt x="83711" y="173704"/>
                  </a:lnTo>
                  <a:lnTo>
                    <a:pt x="84556" y="170136"/>
                  </a:lnTo>
                  <a:lnTo>
                    <a:pt x="86895" y="166381"/>
                  </a:lnTo>
                  <a:lnTo>
                    <a:pt x="88233" y="161280"/>
                  </a:lnTo>
                  <a:lnTo>
                    <a:pt x="88428" y="156351"/>
                  </a:lnTo>
                  <a:lnTo>
                    <a:pt x="88686" y="152604"/>
                  </a:lnTo>
                  <a:lnTo>
                    <a:pt x="89383" y="151837"/>
                  </a:lnTo>
                  <a:lnTo>
                    <a:pt x="89359" y="145164"/>
                  </a:lnTo>
                  <a:lnTo>
                    <a:pt x="89343" y="138444"/>
                  </a:lnTo>
                  <a:lnTo>
                    <a:pt x="89320" y="132756"/>
                  </a:lnTo>
                  <a:lnTo>
                    <a:pt x="89297" y="125668"/>
                  </a:lnTo>
                  <a:lnTo>
                    <a:pt x="89281" y="119440"/>
                  </a:lnTo>
                  <a:lnTo>
                    <a:pt x="89258" y="112673"/>
                  </a:lnTo>
                  <a:lnTo>
                    <a:pt x="89242" y="106594"/>
                  </a:lnTo>
                  <a:lnTo>
                    <a:pt x="89226" y="102557"/>
                  </a:lnTo>
                  <a:lnTo>
                    <a:pt x="94022" y="101595"/>
                  </a:lnTo>
                  <a:lnTo>
                    <a:pt x="98974" y="100594"/>
                  </a:lnTo>
                  <a:lnTo>
                    <a:pt x="106219" y="99131"/>
                  </a:lnTo>
                  <a:lnTo>
                    <a:pt x="114066" y="97550"/>
                  </a:lnTo>
                  <a:lnTo>
                    <a:pt x="122617" y="95822"/>
                  </a:lnTo>
                  <a:lnTo>
                    <a:pt x="124557" y="94781"/>
                  </a:lnTo>
                  <a:lnTo>
                    <a:pt x="131011" y="88921"/>
                  </a:lnTo>
                  <a:lnTo>
                    <a:pt x="133929" y="86269"/>
                  </a:lnTo>
                  <a:lnTo>
                    <a:pt x="139719" y="81012"/>
                  </a:lnTo>
                  <a:lnTo>
                    <a:pt x="144186" y="76936"/>
                  </a:lnTo>
                  <a:lnTo>
                    <a:pt x="149866" y="71757"/>
                  </a:lnTo>
                  <a:lnTo>
                    <a:pt x="155882" y="66538"/>
                  </a:lnTo>
                  <a:lnTo>
                    <a:pt x="160678" y="62361"/>
                  </a:lnTo>
                  <a:lnTo>
                    <a:pt x="168219" y="57627"/>
                  </a:lnTo>
                  <a:lnTo>
                    <a:pt x="179587" y="50485"/>
                  </a:lnTo>
                  <a:lnTo>
                    <a:pt x="190954" y="43319"/>
                  </a:lnTo>
                  <a:lnTo>
                    <a:pt x="202330" y="36137"/>
                  </a:lnTo>
                  <a:lnTo>
                    <a:pt x="213697" y="28939"/>
                  </a:lnTo>
                  <a:lnTo>
                    <a:pt x="225064" y="21734"/>
                  </a:lnTo>
                  <a:lnTo>
                    <a:pt x="236432" y="14505"/>
                  </a:lnTo>
                  <a:lnTo>
                    <a:pt x="247807" y="7260"/>
                  </a:lnTo>
                  <a:lnTo>
                    <a:pt x="259175" y="0"/>
                  </a:lnTo>
                  <a:lnTo>
                    <a:pt x="270613" y="2770"/>
                  </a:lnTo>
                  <a:lnTo>
                    <a:pt x="281479" y="5390"/>
                  </a:lnTo>
                  <a:lnTo>
                    <a:pt x="292409" y="8027"/>
                  </a:lnTo>
                  <a:lnTo>
                    <a:pt x="294982" y="9474"/>
                  </a:lnTo>
                  <a:lnTo>
                    <a:pt x="300780" y="14630"/>
                  </a:lnTo>
                  <a:lnTo>
                    <a:pt x="308204" y="21217"/>
                  </a:lnTo>
                  <a:lnTo>
                    <a:pt x="308525" y="21311"/>
                  </a:lnTo>
                  <a:lnTo>
                    <a:pt x="308861" y="21342"/>
                  </a:lnTo>
                  <a:lnTo>
                    <a:pt x="315996" y="17462"/>
                  </a:lnTo>
                  <a:lnTo>
                    <a:pt x="325291" y="1240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90CF8D42-4D97-39C8-EB6D-64CE649ED5C9}"/>
                </a:ext>
              </a:extLst>
            </p:cNvPr>
            <p:cNvSpPr>
              <a:spLocks/>
            </p:cNvSpPr>
            <p:nvPr/>
          </p:nvSpPr>
          <p:spPr>
            <a:xfrm>
              <a:off x="10937510" y="5310695"/>
              <a:ext cx="1846" cy="2065"/>
            </a:xfrm>
            <a:custGeom>
              <a:avLst/>
              <a:gdLst>
                <a:gd name="connsiteX0" fmla="*/ 735 w 1846"/>
                <a:gd name="connsiteY0" fmla="*/ 102 h 2065"/>
                <a:gd name="connsiteX1" fmla="*/ 1173 w 1846"/>
                <a:gd name="connsiteY1" fmla="*/ 360 h 2065"/>
                <a:gd name="connsiteX2" fmla="*/ 1580 w 1846"/>
                <a:gd name="connsiteY2" fmla="*/ 509 h 2065"/>
                <a:gd name="connsiteX3" fmla="*/ 1846 w 1846"/>
                <a:gd name="connsiteY3" fmla="*/ 704 h 2065"/>
                <a:gd name="connsiteX4" fmla="*/ 1807 w 1846"/>
                <a:gd name="connsiteY4" fmla="*/ 1126 h 2065"/>
                <a:gd name="connsiteX5" fmla="*/ 1604 w 1846"/>
                <a:gd name="connsiteY5" fmla="*/ 1549 h 2065"/>
                <a:gd name="connsiteX6" fmla="*/ 1353 w 1846"/>
                <a:gd name="connsiteY6" fmla="*/ 1729 h 2065"/>
                <a:gd name="connsiteX7" fmla="*/ 1275 w 1846"/>
                <a:gd name="connsiteY7" fmla="*/ 1784 h 2065"/>
                <a:gd name="connsiteX8" fmla="*/ 1221 w 1846"/>
                <a:gd name="connsiteY8" fmla="*/ 1870 h 2065"/>
                <a:gd name="connsiteX9" fmla="*/ 1197 w 1846"/>
                <a:gd name="connsiteY9" fmla="*/ 1956 h 2065"/>
                <a:gd name="connsiteX10" fmla="*/ 1197 w 1846"/>
                <a:gd name="connsiteY10" fmla="*/ 2065 h 2065"/>
                <a:gd name="connsiteX11" fmla="*/ 1072 w 1846"/>
                <a:gd name="connsiteY11" fmla="*/ 1713 h 2065"/>
                <a:gd name="connsiteX12" fmla="*/ 837 w 1846"/>
                <a:gd name="connsiteY12" fmla="*/ 1479 h 2065"/>
                <a:gd name="connsiteX13" fmla="*/ 610 w 1846"/>
                <a:gd name="connsiteY13" fmla="*/ 1455 h 2065"/>
                <a:gd name="connsiteX14" fmla="*/ 446 w 1846"/>
                <a:gd name="connsiteY14" fmla="*/ 1729 h 2065"/>
                <a:gd name="connsiteX15" fmla="*/ 313 w 1846"/>
                <a:gd name="connsiteY15" fmla="*/ 1729 h 2065"/>
                <a:gd name="connsiteX16" fmla="*/ 266 w 1846"/>
                <a:gd name="connsiteY16" fmla="*/ 1447 h 2065"/>
                <a:gd name="connsiteX17" fmla="*/ 172 w 1846"/>
                <a:gd name="connsiteY17" fmla="*/ 1205 h 2065"/>
                <a:gd name="connsiteX18" fmla="*/ 133 w 1846"/>
                <a:gd name="connsiteY18" fmla="*/ 970 h 2065"/>
                <a:gd name="connsiteX19" fmla="*/ 227 w 1846"/>
                <a:gd name="connsiteY19" fmla="*/ 782 h 2065"/>
                <a:gd name="connsiteX20" fmla="*/ 399 w 1846"/>
                <a:gd name="connsiteY20" fmla="*/ 555 h 2065"/>
                <a:gd name="connsiteX21" fmla="*/ 407 w 1846"/>
                <a:gd name="connsiteY21" fmla="*/ 368 h 2065"/>
                <a:gd name="connsiteX22" fmla="*/ 274 w 1846"/>
                <a:gd name="connsiteY22" fmla="*/ 282 h 2065"/>
                <a:gd name="connsiteX23" fmla="*/ 0 w 1846"/>
                <a:gd name="connsiteY23" fmla="*/ 360 h 2065"/>
                <a:gd name="connsiteX24" fmla="*/ 321 w 1846"/>
                <a:gd name="connsiteY24" fmla="*/ 0 h 2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46" h="2065">
                  <a:moveTo>
                    <a:pt x="735" y="102"/>
                  </a:moveTo>
                  <a:lnTo>
                    <a:pt x="1173" y="360"/>
                  </a:lnTo>
                  <a:lnTo>
                    <a:pt x="1580" y="509"/>
                  </a:lnTo>
                  <a:lnTo>
                    <a:pt x="1846" y="704"/>
                  </a:lnTo>
                  <a:lnTo>
                    <a:pt x="1807" y="1126"/>
                  </a:lnTo>
                  <a:lnTo>
                    <a:pt x="1604" y="1549"/>
                  </a:lnTo>
                  <a:lnTo>
                    <a:pt x="1353" y="1729"/>
                  </a:lnTo>
                  <a:lnTo>
                    <a:pt x="1275" y="1784"/>
                  </a:lnTo>
                  <a:lnTo>
                    <a:pt x="1221" y="1870"/>
                  </a:lnTo>
                  <a:lnTo>
                    <a:pt x="1197" y="1956"/>
                  </a:lnTo>
                  <a:lnTo>
                    <a:pt x="1197" y="2065"/>
                  </a:lnTo>
                  <a:lnTo>
                    <a:pt x="1072" y="1713"/>
                  </a:lnTo>
                  <a:lnTo>
                    <a:pt x="837" y="1479"/>
                  </a:lnTo>
                  <a:lnTo>
                    <a:pt x="610" y="1455"/>
                  </a:lnTo>
                  <a:lnTo>
                    <a:pt x="446" y="1729"/>
                  </a:lnTo>
                  <a:lnTo>
                    <a:pt x="313" y="1729"/>
                  </a:lnTo>
                  <a:lnTo>
                    <a:pt x="266" y="1447"/>
                  </a:lnTo>
                  <a:lnTo>
                    <a:pt x="172" y="1205"/>
                  </a:lnTo>
                  <a:lnTo>
                    <a:pt x="133" y="970"/>
                  </a:lnTo>
                  <a:lnTo>
                    <a:pt x="227" y="782"/>
                  </a:lnTo>
                  <a:lnTo>
                    <a:pt x="399" y="555"/>
                  </a:lnTo>
                  <a:lnTo>
                    <a:pt x="407" y="368"/>
                  </a:lnTo>
                  <a:lnTo>
                    <a:pt x="274" y="282"/>
                  </a:lnTo>
                  <a:lnTo>
                    <a:pt x="0" y="360"/>
                  </a:lnTo>
                  <a:lnTo>
                    <a:pt x="321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C35C8ED-30CA-0B61-5B8A-AE190C2A8DD9}"/>
                </a:ext>
              </a:extLst>
            </p:cNvPr>
            <p:cNvSpPr>
              <a:spLocks/>
            </p:cNvSpPr>
            <p:nvPr/>
          </p:nvSpPr>
          <p:spPr>
            <a:xfrm>
              <a:off x="7309917" y="4343030"/>
              <a:ext cx="262163" cy="212226"/>
            </a:xfrm>
            <a:custGeom>
              <a:avLst/>
              <a:gdLst>
                <a:gd name="connsiteX0" fmla="*/ 239733 w 262163"/>
                <a:gd name="connsiteY0" fmla="*/ 3786 h 212226"/>
                <a:gd name="connsiteX1" fmla="*/ 243184 w 262163"/>
                <a:gd name="connsiteY1" fmla="*/ 8613 h 212226"/>
                <a:gd name="connsiteX2" fmla="*/ 246892 w 262163"/>
                <a:gd name="connsiteY2" fmla="*/ 13800 h 212226"/>
                <a:gd name="connsiteX3" fmla="*/ 249779 w 262163"/>
                <a:gd name="connsiteY3" fmla="*/ 17830 h 212226"/>
                <a:gd name="connsiteX4" fmla="*/ 251891 w 262163"/>
                <a:gd name="connsiteY4" fmla="*/ 28258 h 212226"/>
                <a:gd name="connsiteX5" fmla="*/ 252118 w 262163"/>
                <a:gd name="connsiteY5" fmla="*/ 30238 h 212226"/>
                <a:gd name="connsiteX6" fmla="*/ 252282 w 262163"/>
                <a:gd name="connsiteY6" fmla="*/ 31129 h 212226"/>
                <a:gd name="connsiteX7" fmla="*/ 252446 w 262163"/>
                <a:gd name="connsiteY7" fmla="*/ 31951 h 212226"/>
                <a:gd name="connsiteX8" fmla="*/ 252720 w 262163"/>
                <a:gd name="connsiteY8" fmla="*/ 33367 h 212226"/>
                <a:gd name="connsiteX9" fmla="*/ 254379 w 262163"/>
                <a:gd name="connsiteY9" fmla="*/ 33977 h 212226"/>
                <a:gd name="connsiteX10" fmla="*/ 257508 w 262163"/>
                <a:gd name="connsiteY10" fmla="*/ 34259 h 212226"/>
                <a:gd name="connsiteX11" fmla="*/ 259785 w 262163"/>
                <a:gd name="connsiteY11" fmla="*/ 35284 h 212226"/>
                <a:gd name="connsiteX12" fmla="*/ 261146 w 262163"/>
                <a:gd name="connsiteY12" fmla="*/ 36981 h 212226"/>
                <a:gd name="connsiteX13" fmla="*/ 261279 w 262163"/>
                <a:gd name="connsiteY13" fmla="*/ 37263 h 212226"/>
                <a:gd name="connsiteX14" fmla="*/ 261999 w 262163"/>
                <a:gd name="connsiteY14" fmla="*/ 38569 h 212226"/>
                <a:gd name="connsiteX15" fmla="*/ 262163 w 262163"/>
                <a:gd name="connsiteY15" fmla="*/ 39516 h 212226"/>
                <a:gd name="connsiteX16" fmla="*/ 261968 w 262163"/>
                <a:gd name="connsiteY16" fmla="*/ 42239 h 212226"/>
                <a:gd name="connsiteX17" fmla="*/ 261506 w 262163"/>
                <a:gd name="connsiteY17" fmla="*/ 45736 h 212226"/>
                <a:gd name="connsiteX18" fmla="*/ 260724 w 262163"/>
                <a:gd name="connsiteY18" fmla="*/ 47989 h 212226"/>
                <a:gd name="connsiteX19" fmla="*/ 261162 w 262163"/>
                <a:gd name="connsiteY19" fmla="*/ 51056 h 212226"/>
                <a:gd name="connsiteX20" fmla="*/ 261021 w 262163"/>
                <a:gd name="connsiteY20" fmla="*/ 52362 h 212226"/>
                <a:gd name="connsiteX21" fmla="*/ 260677 w 262163"/>
                <a:gd name="connsiteY21" fmla="*/ 53254 h 212226"/>
                <a:gd name="connsiteX22" fmla="*/ 259277 w 262163"/>
                <a:gd name="connsiteY22" fmla="*/ 54279 h 212226"/>
                <a:gd name="connsiteX23" fmla="*/ 257375 w 262163"/>
                <a:gd name="connsiteY23" fmla="*/ 55280 h 212226"/>
                <a:gd name="connsiteX24" fmla="*/ 252830 w 262163"/>
                <a:gd name="connsiteY24" fmla="*/ 58238 h 212226"/>
                <a:gd name="connsiteX25" fmla="*/ 251531 w 262163"/>
                <a:gd name="connsiteY25" fmla="*/ 58676 h 212226"/>
                <a:gd name="connsiteX26" fmla="*/ 249630 w 262163"/>
                <a:gd name="connsiteY26" fmla="*/ 58754 h 212226"/>
                <a:gd name="connsiteX27" fmla="*/ 247979 w 262163"/>
                <a:gd name="connsiteY27" fmla="*/ 59489 h 212226"/>
                <a:gd name="connsiteX28" fmla="*/ 246023 w 262163"/>
                <a:gd name="connsiteY28" fmla="*/ 61085 h 212226"/>
                <a:gd name="connsiteX29" fmla="*/ 241799 w 262163"/>
                <a:gd name="connsiteY29" fmla="*/ 67015 h 212226"/>
                <a:gd name="connsiteX30" fmla="*/ 238192 w 262163"/>
                <a:gd name="connsiteY30" fmla="*/ 72969 h 212226"/>
                <a:gd name="connsiteX31" fmla="*/ 236940 w 262163"/>
                <a:gd name="connsiteY31" fmla="*/ 77890 h 212226"/>
                <a:gd name="connsiteX32" fmla="*/ 235532 w 262163"/>
                <a:gd name="connsiteY32" fmla="*/ 82584 h 212226"/>
                <a:gd name="connsiteX33" fmla="*/ 232356 w 262163"/>
                <a:gd name="connsiteY33" fmla="*/ 85581 h 212226"/>
                <a:gd name="connsiteX34" fmla="*/ 231910 w 262163"/>
                <a:gd name="connsiteY34" fmla="*/ 87263 h 212226"/>
                <a:gd name="connsiteX35" fmla="*/ 231777 w 262163"/>
                <a:gd name="connsiteY35" fmla="*/ 88240 h 212226"/>
                <a:gd name="connsiteX36" fmla="*/ 231668 w 262163"/>
                <a:gd name="connsiteY36" fmla="*/ 90501 h 212226"/>
                <a:gd name="connsiteX37" fmla="*/ 231284 w 262163"/>
                <a:gd name="connsiteY37" fmla="*/ 94241 h 212226"/>
                <a:gd name="connsiteX38" fmla="*/ 230791 w 262163"/>
                <a:gd name="connsiteY38" fmla="*/ 96041 h 212226"/>
                <a:gd name="connsiteX39" fmla="*/ 230283 w 262163"/>
                <a:gd name="connsiteY39" fmla="*/ 96572 h 212226"/>
                <a:gd name="connsiteX40" fmla="*/ 226856 w 262163"/>
                <a:gd name="connsiteY40" fmla="*/ 97715 h 212226"/>
                <a:gd name="connsiteX41" fmla="*/ 224885 w 262163"/>
                <a:gd name="connsiteY41" fmla="*/ 99084 h 212226"/>
                <a:gd name="connsiteX42" fmla="*/ 223703 w 262163"/>
                <a:gd name="connsiteY42" fmla="*/ 101798 h 212226"/>
                <a:gd name="connsiteX43" fmla="*/ 223273 w 262163"/>
                <a:gd name="connsiteY43" fmla="*/ 104732 h 212226"/>
                <a:gd name="connsiteX44" fmla="*/ 222585 w 262163"/>
                <a:gd name="connsiteY44" fmla="*/ 108073 h 212226"/>
                <a:gd name="connsiteX45" fmla="*/ 222193 w 262163"/>
                <a:gd name="connsiteY45" fmla="*/ 111007 h 212226"/>
                <a:gd name="connsiteX46" fmla="*/ 221661 w 262163"/>
                <a:gd name="connsiteY46" fmla="*/ 112524 h 212226"/>
                <a:gd name="connsiteX47" fmla="*/ 220535 w 262163"/>
                <a:gd name="connsiteY47" fmla="*/ 114121 h 212226"/>
                <a:gd name="connsiteX48" fmla="*/ 218790 w 262163"/>
                <a:gd name="connsiteY48" fmla="*/ 115834 h 212226"/>
                <a:gd name="connsiteX49" fmla="*/ 217280 w 262163"/>
                <a:gd name="connsiteY49" fmla="*/ 116804 h 212226"/>
                <a:gd name="connsiteX50" fmla="*/ 213345 w 262163"/>
                <a:gd name="connsiteY50" fmla="*/ 117437 h 212226"/>
                <a:gd name="connsiteX51" fmla="*/ 211319 w 262163"/>
                <a:gd name="connsiteY51" fmla="*/ 121318 h 212226"/>
                <a:gd name="connsiteX52" fmla="*/ 209605 w 262163"/>
                <a:gd name="connsiteY52" fmla="*/ 124346 h 212226"/>
                <a:gd name="connsiteX53" fmla="*/ 209559 w 262163"/>
                <a:gd name="connsiteY53" fmla="*/ 125558 h 212226"/>
                <a:gd name="connsiteX54" fmla="*/ 207908 w 262163"/>
                <a:gd name="connsiteY54" fmla="*/ 131833 h 212226"/>
                <a:gd name="connsiteX55" fmla="*/ 205037 w 262163"/>
                <a:gd name="connsiteY55" fmla="*/ 136558 h 212226"/>
                <a:gd name="connsiteX56" fmla="*/ 204849 w 262163"/>
                <a:gd name="connsiteY56" fmla="*/ 138224 h 212226"/>
                <a:gd name="connsiteX57" fmla="*/ 204841 w 262163"/>
                <a:gd name="connsiteY57" fmla="*/ 139593 h 212226"/>
                <a:gd name="connsiteX58" fmla="*/ 201250 w 262163"/>
                <a:gd name="connsiteY58" fmla="*/ 143748 h 212226"/>
                <a:gd name="connsiteX59" fmla="*/ 200295 w 262163"/>
                <a:gd name="connsiteY59" fmla="*/ 144976 h 212226"/>
                <a:gd name="connsiteX60" fmla="*/ 199380 w 262163"/>
                <a:gd name="connsiteY60" fmla="*/ 146580 h 212226"/>
                <a:gd name="connsiteX61" fmla="*/ 200288 w 262163"/>
                <a:gd name="connsiteY61" fmla="*/ 148129 h 212226"/>
                <a:gd name="connsiteX62" fmla="*/ 201297 w 262163"/>
                <a:gd name="connsiteY62" fmla="*/ 149537 h 212226"/>
                <a:gd name="connsiteX63" fmla="*/ 201446 w 262163"/>
                <a:gd name="connsiteY63" fmla="*/ 150014 h 212226"/>
                <a:gd name="connsiteX64" fmla="*/ 199818 w 262163"/>
                <a:gd name="connsiteY64" fmla="*/ 151336 h 212226"/>
                <a:gd name="connsiteX65" fmla="*/ 196971 w 262163"/>
                <a:gd name="connsiteY65" fmla="*/ 153637 h 212226"/>
                <a:gd name="connsiteX66" fmla="*/ 195273 w 262163"/>
                <a:gd name="connsiteY66" fmla="*/ 155014 h 212226"/>
                <a:gd name="connsiteX67" fmla="*/ 194898 w 262163"/>
                <a:gd name="connsiteY67" fmla="*/ 155765 h 212226"/>
                <a:gd name="connsiteX68" fmla="*/ 194647 w 262163"/>
                <a:gd name="connsiteY68" fmla="*/ 159215 h 212226"/>
                <a:gd name="connsiteX69" fmla="*/ 194154 w 262163"/>
                <a:gd name="connsiteY69" fmla="*/ 160146 h 212226"/>
                <a:gd name="connsiteX70" fmla="*/ 193020 w 262163"/>
                <a:gd name="connsiteY70" fmla="*/ 161413 h 212226"/>
                <a:gd name="connsiteX71" fmla="*/ 191353 w 262163"/>
                <a:gd name="connsiteY71" fmla="*/ 162806 h 212226"/>
                <a:gd name="connsiteX72" fmla="*/ 189664 w 262163"/>
                <a:gd name="connsiteY72" fmla="*/ 163885 h 212226"/>
                <a:gd name="connsiteX73" fmla="*/ 187747 w 262163"/>
                <a:gd name="connsiteY73" fmla="*/ 164636 h 212226"/>
                <a:gd name="connsiteX74" fmla="*/ 185908 w 262163"/>
                <a:gd name="connsiteY74" fmla="*/ 164918 h 212226"/>
                <a:gd name="connsiteX75" fmla="*/ 184876 w 262163"/>
                <a:gd name="connsiteY75" fmla="*/ 164480 h 212226"/>
                <a:gd name="connsiteX76" fmla="*/ 184289 w 262163"/>
                <a:gd name="connsiteY76" fmla="*/ 163431 h 212226"/>
                <a:gd name="connsiteX77" fmla="*/ 183256 w 262163"/>
                <a:gd name="connsiteY77" fmla="*/ 159207 h 212226"/>
                <a:gd name="connsiteX78" fmla="*/ 182732 w 262163"/>
                <a:gd name="connsiteY78" fmla="*/ 158299 h 212226"/>
                <a:gd name="connsiteX79" fmla="*/ 181535 w 262163"/>
                <a:gd name="connsiteY79" fmla="*/ 157478 h 212226"/>
                <a:gd name="connsiteX80" fmla="*/ 179172 w 262163"/>
                <a:gd name="connsiteY80" fmla="*/ 155162 h 212226"/>
                <a:gd name="connsiteX81" fmla="*/ 176778 w 262163"/>
                <a:gd name="connsiteY81" fmla="*/ 152823 h 212226"/>
                <a:gd name="connsiteX82" fmla="*/ 173891 w 262163"/>
                <a:gd name="connsiteY82" fmla="*/ 151180 h 212226"/>
                <a:gd name="connsiteX83" fmla="*/ 173273 w 262163"/>
                <a:gd name="connsiteY83" fmla="*/ 151297 h 212226"/>
                <a:gd name="connsiteX84" fmla="*/ 172796 w 262163"/>
                <a:gd name="connsiteY84" fmla="*/ 151743 h 212226"/>
                <a:gd name="connsiteX85" fmla="*/ 171975 w 262163"/>
                <a:gd name="connsiteY85" fmla="*/ 154098 h 212226"/>
                <a:gd name="connsiteX86" fmla="*/ 171169 w 262163"/>
                <a:gd name="connsiteY86" fmla="*/ 154959 h 212226"/>
                <a:gd name="connsiteX87" fmla="*/ 169651 w 262163"/>
                <a:gd name="connsiteY87" fmla="*/ 155256 h 212226"/>
                <a:gd name="connsiteX88" fmla="*/ 167015 w 262163"/>
                <a:gd name="connsiteY88" fmla="*/ 155272 h 212226"/>
                <a:gd name="connsiteX89" fmla="*/ 165090 w 262163"/>
                <a:gd name="connsiteY89" fmla="*/ 154943 h 212226"/>
                <a:gd name="connsiteX90" fmla="*/ 164652 w 262163"/>
                <a:gd name="connsiteY90" fmla="*/ 154474 h 212226"/>
                <a:gd name="connsiteX91" fmla="*/ 164261 w 262163"/>
                <a:gd name="connsiteY91" fmla="*/ 153457 h 212226"/>
                <a:gd name="connsiteX92" fmla="*/ 163729 w 262163"/>
                <a:gd name="connsiteY92" fmla="*/ 152643 h 212226"/>
                <a:gd name="connsiteX93" fmla="*/ 161429 w 262163"/>
                <a:gd name="connsiteY93" fmla="*/ 154294 h 212226"/>
                <a:gd name="connsiteX94" fmla="*/ 157814 w 262163"/>
                <a:gd name="connsiteY94" fmla="*/ 156891 h 212226"/>
                <a:gd name="connsiteX95" fmla="*/ 156641 w 262163"/>
                <a:gd name="connsiteY95" fmla="*/ 157314 h 212226"/>
                <a:gd name="connsiteX96" fmla="*/ 155741 w 262163"/>
                <a:gd name="connsiteY96" fmla="*/ 157838 h 212226"/>
                <a:gd name="connsiteX97" fmla="*/ 154552 w 262163"/>
                <a:gd name="connsiteY97" fmla="*/ 160255 h 212226"/>
                <a:gd name="connsiteX98" fmla="*/ 153105 w 262163"/>
                <a:gd name="connsiteY98" fmla="*/ 162845 h 212226"/>
                <a:gd name="connsiteX99" fmla="*/ 151219 w 262163"/>
                <a:gd name="connsiteY99" fmla="*/ 164198 h 212226"/>
                <a:gd name="connsiteX100" fmla="*/ 149381 w 262163"/>
                <a:gd name="connsiteY100" fmla="*/ 165341 h 212226"/>
                <a:gd name="connsiteX101" fmla="*/ 148325 w 262163"/>
                <a:gd name="connsiteY101" fmla="*/ 166334 h 212226"/>
                <a:gd name="connsiteX102" fmla="*/ 146814 w 262163"/>
                <a:gd name="connsiteY102" fmla="*/ 167507 h 212226"/>
                <a:gd name="connsiteX103" fmla="*/ 143857 w 262163"/>
                <a:gd name="connsiteY103" fmla="*/ 170441 h 212226"/>
                <a:gd name="connsiteX104" fmla="*/ 139938 w 262163"/>
                <a:gd name="connsiteY104" fmla="*/ 174322 h 212226"/>
                <a:gd name="connsiteX105" fmla="*/ 138553 w 262163"/>
                <a:gd name="connsiteY105" fmla="*/ 176325 h 212226"/>
                <a:gd name="connsiteX106" fmla="*/ 137184 w 262163"/>
                <a:gd name="connsiteY106" fmla="*/ 179321 h 212226"/>
                <a:gd name="connsiteX107" fmla="*/ 136386 w 262163"/>
                <a:gd name="connsiteY107" fmla="*/ 182638 h 212226"/>
                <a:gd name="connsiteX108" fmla="*/ 135517 w 262163"/>
                <a:gd name="connsiteY108" fmla="*/ 186268 h 212226"/>
                <a:gd name="connsiteX109" fmla="*/ 134242 w 262163"/>
                <a:gd name="connsiteY109" fmla="*/ 192104 h 212226"/>
                <a:gd name="connsiteX110" fmla="*/ 132365 w 262163"/>
                <a:gd name="connsiteY110" fmla="*/ 195406 h 212226"/>
                <a:gd name="connsiteX111" fmla="*/ 130722 w 262163"/>
                <a:gd name="connsiteY111" fmla="*/ 198027 h 212226"/>
                <a:gd name="connsiteX112" fmla="*/ 129501 w 262163"/>
                <a:gd name="connsiteY112" fmla="*/ 200084 h 212226"/>
                <a:gd name="connsiteX113" fmla="*/ 128860 w 262163"/>
                <a:gd name="connsiteY113" fmla="*/ 201782 h 212226"/>
                <a:gd name="connsiteX114" fmla="*/ 128594 w 262163"/>
                <a:gd name="connsiteY114" fmla="*/ 201727 h 212226"/>
                <a:gd name="connsiteX115" fmla="*/ 127952 w 262163"/>
                <a:gd name="connsiteY115" fmla="*/ 202455 h 212226"/>
                <a:gd name="connsiteX116" fmla="*/ 126122 w 262163"/>
                <a:gd name="connsiteY116" fmla="*/ 201978 h 212226"/>
                <a:gd name="connsiteX117" fmla="*/ 125300 w 262163"/>
                <a:gd name="connsiteY117" fmla="*/ 200499 h 212226"/>
                <a:gd name="connsiteX118" fmla="*/ 124166 w 262163"/>
                <a:gd name="connsiteY118" fmla="*/ 200256 h 212226"/>
                <a:gd name="connsiteX119" fmla="*/ 122210 w 262163"/>
                <a:gd name="connsiteY119" fmla="*/ 198089 h 212226"/>
                <a:gd name="connsiteX120" fmla="*/ 121795 w 262163"/>
                <a:gd name="connsiteY120" fmla="*/ 198449 h 212226"/>
                <a:gd name="connsiteX121" fmla="*/ 123861 w 262163"/>
                <a:gd name="connsiteY121" fmla="*/ 203957 h 212226"/>
                <a:gd name="connsiteX122" fmla="*/ 123094 w 262163"/>
                <a:gd name="connsiteY122" fmla="*/ 206108 h 212226"/>
                <a:gd name="connsiteX123" fmla="*/ 117281 w 262163"/>
                <a:gd name="connsiteY123" fmla="*/ 206155 h 212226"/>
                <a:gd name="connsiteX124" fmla="*/ 112282 w 262163"/>
                <a:gd name="connsiteY124" fmla="*/ 206875 h 212226"/>
                <a:gd name="connsiteX125" fmla="*/ 108847 w 262163"/>
                <a:gd name="connsiteY125" fmla="*/ 206813 h 212226"/>
                <a:gd name="connsiteX126" fmla="*/ 107126 w 262163"/>
                <a:gd name="connsiteY126" fmla="*/ 206030 h 212226"/>
                <a:gd name="connsiteX127" fmla="*/ 106360 w 262163"/>
                <a:gd name="connsiteY127" fmla="*/ 203965 h 212226"/>
                <a:gd name="connsiteX128" fmla="*/ 106062 w 262163"/>
                <a:gd name="connsiteY128" fmla="*/ 204176 h 212226"/>
                <a:gd name="connsiteX129" fmla="*/ 105890 w 262163"/>
                <a:gd name="connsiteY129" fmla="*/ 205279 h 212226"/>
                <a:gd name="connsiteX130" fmla="*/ 104803 w 262163"/>
                <a:gd name="connsiteY130" fmla="*/ 206148 h 212226"/>
                <a:gd name="connsiteX131" fmla="*/ 100946 w 262163"/>
                <a:gd name="connsiteY131" fmla="*/ 206312 h 212226"/>
                <a:gd name="connsiteX132" fmla="*/ 99240 w 262163"/>
                <a:gd name="connsiteY132" fmla="*/ 204903 h 212226"/>
                <a:gd name="connsiteX133" fmla="*/ 97863 w 262163"/>
                <a:gd name="connsiteY133" fmla="*/ 203323 h 212226"/>
                <a:gd name="connsiteX134" fmla="*/ 96385 w 262163"/>
                <a:gd name="connsiteY134" fmla="*/ 202627 h 212226"/>
                <a:gd name="connsiteX135" fmla="*/ 96612 w 262163"/>
                <a:gd name="connsiteY135" fmla="*/ 203284 h 212226"/>
                <a:gd name="connsiteX136" fmla="*/ 98309 w 262163"/>
                <a:gd name="connsiteY136" fmla="*/ 204825 h 212226"/>
                <a:gd name="connsiteX137" fmla="*/ 98106 w 262163"/>
                <a:gd name="connsiteY137" fmla="*/ 207039 h 212226"/>
                <a:gd name="connsiteX138" fmla="*/ 95000 w 262163"/>
                <a:gd name="connsiteY138" fmla="*/ 209605 h 212226"/>
                <a:gd name="connsiteX139" fmla="*/ 93021 w 262163"/>
                <a:gd name="connsiteY139" fmla="*/ 209754 h 212226"/>
                <a:gd name="connsiteX140" fmla="*/ 91808 w 262163"/>
                <a:gd name="connsiteY140" fmla="*/ 208651 h 212226"/>
                <a:gd name="connsiteX141" fmla="*/ 91174 w 262163"/>
                <a:gd name="connsiteY141" fmla="*/ 206852 h 212226"/>
                <a:gd name="connsiteX142" fmla="*/ 90854 w 262163"/>
                <a:gd name="connsiteY142" fmla="*/ 204192 h 212226"/>
                <a:gd name="connsiteX143" fmla="*/ 90040 w 262163"/>
                <a:gd name="connsiteY143" fmla="*/ 202455 h 212226"/>
                <a:gd name="connsiteX144" fmla="*/ 89602 w 262163"/>
                <a:gd name="connsiteY144" fmla="*/ 202455 h 212226"/>
                <a:gd name="connsiteX145" fmla="*/ 90009 w 262163"/>
                <a:gd name="connsiteY145" fmla="*/ 204043 h 212226"/>
                <a:gd name="connsiteX146" fmla="*/ 90142 w 262163"/>
                <a:gd name="connsiteY146" fmla="*/ 205342 h 212226"/>
                <a:gd name="connsiteX147" fmla="*/ 90157 w 262163"/>
                <a:gd name="connsiteY147" fmla="*/ 208041 h 212226"/>
                <a:gd name="connsiteX148" fmla="*/ 91636 w 262163"/>
                <a:gd name="connsiteY148" fmla="*/ 210137 h 212226"/>
                <a:gd name="connsiteX149" fmla="*/ 89367 w 262163"/>
                <a:gd name="connsiteY149" fmla="*/ 210787 h 212226"/>
                <a:gd name="connsiteX150" fmla="*/ 88444 w 262163"/>
                <a:gd name="connsiteY150" fmla="*/ 210810 h 212226"/>
                <a:gd name="connsiteX151" fmla="*/ 86645 w 262163"/>
                <a:gd name="connsiteY151" fmla="*/ 210857 h 212226"/>
                <a:gd name="connsiteX152" fmla="*/ 86300 w 262163"/>
                <a:gd name="connsiteY152" fmla="*/ 210075 h 212226"/>
                <a:gd name="connsiteX153" fmla="*/ 85956 w 262163"/>
                <a:gd name="connsiteY153" fmla="*/ 208338 h 212226"/>
                <a:gd name="connsiteX154" fmla="*/ 85479 w 262163"/>
                <a:gd name="connsiteY154" fmla="*/ 207884 h 212226"/>
                <a:gd name="connsiteX155" fmla="*/ 84923 w 262163"/>
                <a:gd name="connsiteY155" fmla="*/ 210826 h 212226"/>
                <a:gd name="connsiteX156" fmla="*/ 83726 w 262163"/>
                <a:gd name="connsiteY156" fmla="*/ 211029 h 212226"/>
                <a:gd name="connsiteX157" fmla="*/ 82897 w 262163"/>
                <a:gd name="connsiteY157" fmla="*/ 211006 h 212226"/>
                <a:gd name="connsiteX158" fmla="*/ 79330 w 262163"/>
                <a:gd name="connsiteY158" fmla="*/ 211647 h 212226"/>
                <a:gd name="connsiteX159" fmla="*/ 78532 w 262163"/>
                <a:gd name="connsiteY159" fmla="*/ 211522 h 212226"/>
                <a:gd name="connsiteX160" fmla="*/ 78367 w 262163"/>
                <a:gd name="connsiteY160" fmla="*/ 210974 h 212226"/>
                <a:gd name="connsiteX161" fmla="*/ 78790 w 262163"/>
                <a:gd name="connsiteY161" fmla="*/ 210161 h 212226"/>
                <a:gd name="connsiteX162" fmla="*/ 78696 w 262163"/>
                <a:gd name="connsiteY162" fmla="*/ 208839 h 212226"/>
                <a:gd name="connsiteX163" fmla="*/ 77460 w 262163"/>
                <a:gd name="connsiteY163" fmla="*/ 209856 h 212226"/>
                <a:gd name="connsiteX164" fmla="*/ 77264 w 262163"/>
                <a:gd name="connsiteY164" fmla="*/ 211898 h 212226"/>
                <a:gd name="connsiteX165" fmla="*/ 76560 w 262163"/>
                <a:gd name="connsiteY165" fmla="*/ 212226 h 212226"/>
                <a:gd name="connsiteX166" fmla="*/ 74440 w 262163"/>
                <a:gd name="connsiteY166" fmla="*/ 211937 h 212226"/>
                <a:gd name="connsiteX167" fmla="*/ 72117 w 262163"/>
                <a:gd name="connsiteY167" fmla="*/ 210888 h 212226"/>
                <a:gd name="connsiteX168" fmla="*/ 70701 w 262163"/>
                <a:gd name="connsiteY168" fmla="*/ 209817 h 212226"/>
                <a:gd name="connsiteX169" fmla="*/ 68338 w 262163"/>
                <a:gd name="connsiteY169" fmla="*/ 208322 h 212226"/>
                <a:gd name="connsiteX170" fmla="*/ 63706 w 262163"/>
                <a:gd name="connsiteY170" fmla="*/ 204137 h 212226"/>
                <a:gd name="connsiteX171" fmla="*/ 62955 w 262163"/>
                <a:gd name="connsiteY171" fmla="*/ 202251 h 212226"/>
                <a:gd name="connsiteX172" fmla="*/ 61633 w 262163"/>
                <a:gd name="connsiteY172" fmla="*/ 199943 h 212226"/>
                <a:gd name="connsiteX173" fmla="*/ 60647 w 262163"/>
                <a:gd name="connsiteY173" fmla="*/ 197596 h 212226"/>
                <a:gd name="connsiteX174" fmla="*/ 59223 w 262163"/>
                <a:gd name="connsiteY174" fmla="*/ 193591 h 212226"/>
                <a:gd name="connsiteX175" fmla="*/ 59662 w 262163"/>
                <a:gd name="connsiteY175" fmla="*/ 193301 h 212226"/>
                <a:gd name="connsiteX176" fmla="*/ 60733 w 262163"/>
                <a:gd name="connsiteY176" fmla="*/ 193646 h 212226"/>
                <a:gd name="connsiteX177" fmla="*/ 61258 w 262163"/>
                <a:gd name="connsiteY177" fmla="*/ 193043 h 212226"/>
                <a:gd name="connsiteX178" fmla="*/ 59333 w 262163"/>
                <a:gd name="connsiteY178" fmla="*/ 192605 h 212226"/>
                <a:gd name="connsiteX179" fmla="*/ 58934 w 262163"/>
                <a:gd name="connsiteY179" fmla="*/ 192136 h 212226"/>
                <a:gd name="connsiteX180" fmla="*/ 58801 w 262163"/>
                <a:gd name="connsiteY180" fmla="*/ 190728 h 212226"/>
                <a:gd name="connsiteX181" fmla="*/ 58887 w 262163"/>
                <a:gd name="connsiteY181" fmla="*/ 189006 h 212226"/>
                <a:gd name="connsiteX182" fmla="*/ 60452 w 262163"/>
                <a:gd name="connsiteY182" fmla="*/ 188404 h 212226"/>
                <a:gd name="connsiteX183" fmla="*/ 61805 w 262163"/>
                <a:gd name="connsiteY183" fmla="*/ 188107 h 212226"/>
                <a:gd name="connsiteX184" fmla="*/ 62486 w 262163"/>
                <a:gd name="connsiteY184" fmla="*/ 187066 h 212226"/>
                <a:gd name="connsiteX185" fmla="*/ 62877 w 262163"/>
                <a:gd name="connsiteY185" fmla="*/ 186018 h 212226"/>
                <a:gd name="connsiteX186" fmla="*/ 59286 w 262163"/>
                <a:gd name="connsiteY186" fmla="*/ 187606 h 212226"/>
                <a:gd name="connsiteX187" fmla="*/ 55914 w 262163"/>
                <a:gd name="connsiteY187" fmla="*/ 185807 h 212226"/>
                <a:gd name="connsiteX188" fmla="*/ 55187 w 262163"/>
                <a:gd name="connsiteY188" fmla="*/ 184719 h 212226"/>
                <a:gd name="connsiteX189" fmla="*/ 55554 w 262163"/>
                <a:gd name="connsiteY189" fmla="*/ 183882 h 212226"/>
                <a:gd name="connsiteX190" fmla="*/ 57166 w 262163"/>
                <a:gd name="connsiteY190" fmla="*/ 183757 h 212226"/>
                <a:gd name="connsiteX191" fmla="*/ 59466 w 262163"/>
                <a:gd name="connsiteY191" fmla="*/ 183819 h 212226"/>
                <a:gd name="connsiteX192" fmla="*/ 60843 w 262163"/>
                <a:gd name="connsiteY192" fmla="*/ 183006 h 212226"/>
                <a:gd name="connsiteX193" fmla="*/ 59998 w 262163"/>
                <a:gd name="connsiteY193" fmla="*/ 182716 h 212226"/>
                <a:gd name="connsiteX194" fmla="*/ 58511 w 262163"/>
                <a:gd name="connsiteY194" fmla="*/ 182747 h 212226"/>
                <a:gd name="connsiteX195" fmla="*/ 57964 w 262163"/>
                <a:gd name="connsiteY195" fmla="*/ 182208 h 212226"/>
                <a:gd name="connsiteX196" fmla="*/ 58011 w 262163"/>
                <a:gd name="connsiteY196" fmla="*/ 180901 h 212226"/>
                <a:gd name="connsiteX197" fmla="*/ 57526 w 262163"/>
                <a:gd name="connsiteY197" fmla="*/ 181191 h 212226"/>
                <a:gd name="connsiteX198" fmla="*/ 56884 w 262163"/>
                <a:gd name="connsiteY198" fmla="*/ 182349 h 212226"/>
                <a:gd name="connsiteX199" fmla="*/ 54616 w 262163"/>
                <a:gd name="connsiteY199" fmla="*/ 183201 h 212226"/>
                <a:gd name="connsiteX200" fmla="*/ 53285 w 262163"/>
                <a:gd name="connsiteY200" fmla="*/ 182349 h 212226"/>
                <a:gd name="connsiteX201" fmla="*/ 53152 w 262163"/>
                <a:gd name="connsiteY201" fmla="*/ 180455 h 212226"/>
                <a:gd name="connsiteX202" fmla="*/ 52863 w 262163"/>
                <a:gd name="connsiteY202" fmla="*/ 179603 h 212226"/>
                <a:gd name="connsiteX203" fmla="*/ 51744 w 262163"/>
                <a:gd name="connsiteY203" fmla="*/ 178937 h 212226"/>
                <a:gd name="connsiteX204" fmla="*/ 47770 w 262163"/>
                <a:gd name="connsiteY204" fmla="*/ 173923 h 212226"/>
                <a:gd name="connsiteX205" fmla="*/ 42779 w 262163"/>
                <a:gd name="connsiteY205" fmla="*/ 169737 h 212226"/>
                <a:gd name="connsiteX206" fmla="*/ 38343 w 262163"/>
                <a:gd name="connsiteY206" fmla="*/ 166850 h 212226"/>
                <a:gd name="connsiteX207" fmla="*/ 31638 w 262163"/>
                <a:gd name="connsiteY207" fmla="*/ 165473 h 212226"/>
                <a:gd name="connsiteX208" fmla="*/ 17603 w 262163"/>
                <a:gd name="connsiteY208" fmla="*/ 165528 h 212226"/>
                <a:gd name="connsiteX209" fmla="*/ 16813 w 262163"/>
                <a:gd name="connsiteY209" fmla="*/ 165129 h 212226"/>
                <a:gd name="connsiteX210" fmla="*/ 17673 w 262163"/>
                <a:gd name="connsiteY210" fmla="*/ 164472 h 212226"/>
                <a:gd name="connsiteX211" fmla="*/ 18902 w 262163"/>
                <a:gd name="connsiteY211" fmla="*/ 164026 h 212226"/>
                <a:gd name="connsiteX212" fmla="*/ 23416 w 262163"/>
                <a:gd name="connsiteY212" fmla="*/ 161687 h 212226"/>
                <a:gd name="connsiteX213" fmla="*/ 22657 w 262163"/>
                <a:gd name="connsiteY213" fmla="*/ 161374 h 212226"/>
                <a:gd name="connsiteX214" fmla="*/ 17963 w 262163"/>
                <a:gd name="connsiteY214" fmla="*/ 162837 h 212226"/>
                <a:gd name="connsiteX215" fmla="*/ 16359 w 262163"/>
                <a:gd name="connsiteY215" fmla="*/ 162978 h 212226"/>
                <a:gd name="connsiteX216" fmla="*/ 14278 w 262163"/>
                <a:gd name="connsiteY216" fmla="*/ 165786 h 212226"/>
                <a:gd name="connsiteX217" fmla="*/ 1917 w 262163"/>
                <a:gd name="connsiteY217" fmla="*/ 166256 h 212226"/>
                <a:gd name="connsiteX218" fmla="*/ 469 w 262163"/>
                <a:gd name="connsiteY218" fmla="*/ 166404 h 212226"/>
                <a:gd name="connsiteX219" fmla="*/ 501 w 262163"/>
                <a:gd name="connsiteY219" fmla="*/ 165121 h 212226"/>
                <a:gd name="connsiteX220" fmla="*/ 1103 w 262163"/>
                <a:gd name="connsiteY220" fmla="*/ 161429 h 212226"/>
                <a:gd name="connsiteX221" fmla="*/ 1502 w 262163"/>
                <a:gd name="connsiteY221" fmla="*/ 159974 h 212226"/>
                <a:gd name="connsiteX222" fmla="*/ 1964 w 262163"/>
                <a:gd name="connsiteY222" fmla="*/ 158878 h 212226"/>
                <a:gd name="connsiteX223" fmla="*/ 1486 w 262163"/>
                <a:gd name="connsiteY223" fmla="*/ 157564 h 212226"/>
                <a:gd name="connsiteX224" fmla="*/ 1017 w 262163"/>
                <a:gd name="connsiteY224" fmla="*/ 155780 h 212226"/>
                <a:gd name="connsiteX225" fmla="*/ 790 w 262163"/>
                <a:gd name="connsiteY225" fmla="*/ 152979 h 212226"/>
                <a:gd name="connsiteX226" fmla="*/ 1369 w 262163"/>
                <a:gd name="connsiteY226" fmla="*/ 152111 h 212226"/>
                <a:gd name="connsiteX227" fmla="*/ 1565 w 262163"/>
                <a:gd name="connsiteY227" fmla="*/ 151055 h 212226"/>
                <a:gd name="connsiteX228" fmla="*/ 1424 w 262163"/>
                <a:gd name="connsiteY228" fmla="*/ 149396 h 212226"/>
                <a:gd name="connsiteX229" fmla="*/ 1424 w 262163"/>
                <a:gd name="connsiteY229" fmla="*/ 143857 h 212226"/>
                <a:gd name="connsiteX230" fmla="*/ 1760 w 262163"/>
                <a:gd name="connsiteY230" fmla="*/ 143255 h 212226"/>
                <a:gd name="connsiteX231" fmla="*/ 2159 w 262163"/>
                <a:gd name="connsiteY231" fmla="*/ 142793 h 212226"/>
                <a:gd name="connsiteX232" fmla="*/ 2183 w 262163"/>
                <a:gd name="connsiteY232" fmla="*/ 142058 h 212226"/>
                <a:gd name="connsiteX233" fmla="*/ 1432 w 262163"/>
                <a:gd name="connsiteY233" fmla="*/ 140626 h 212226"/>
                <a:gd name="connsiteX234" fmla="*/ 735 w 262163"/>
                <a:gd name="connsiteY234" fmla="*/ 138991 h 212226"/>
                <a:gd name="connsiteX235" fmla="*/ 759 w 262163"/>
                <a:gd name="connsiteY235" fmla="*/ 136636 h 212226"/>
                <a:gd name="connsiteX236" fmla="*/ 477 w 262163"/>
                <a:gd name="connsiteY236" fmla="*/ 134360 h 212226"/>
                <a:gd name="connsiteX237" fmla="*/ 0 w 262163"/>
                <a:gd name="connsiteY237" fmla="*/ 133319 h 212226"/>
                <a:gd name="connsiteX238" fmla="*/ 360 w 262163"/>
                <a:gd name="connsiteY238" fmla="*/ 129439 h 212226"/>
                <a:gd name="connsiteX239" fmla="*/ 563 w 262163"/>
                <a:gd name="connsiteY239" fmla="*/ 124526 h 212226"/>
                <a:gd name="connsiteX240" fmla="*/ 376 w 262163"/>
                <a:gd name="connsiteY240" fmla="*/ 122343 h 212226"/>
                <a:gd name="connsiteX241" fmla="*/ 829 w 262163"/>
                <a:gd name="connsiteY241" fmla="*/ 120802 h 212226"/>
                <a:gd name="connsiteX242" fmla="*/ 1072 w 262163"/>
                <a:gd name="connsiteY242" fmla="*/ 117007 h 212226"/>
                <a:gd name="connsiteX243" fmla="*/ 1033 w 262163"/>
                <a:gd name="connsiteY243" fmla="*/ 113291 h 212226"/>
                <a:gd name="connsiteX244" fmla="*/ 1956 w 262163"/>
                <a:gd name="connsiteY244" fmla="*/ 107416 h 212226"/>
                <a:gd name="connsiteX245" fmla="*/ 4663 w 262163"/>
                <a:gd name="connsiteY245" fmla="*/ 107134 h 212226"/>
                <a:gd name="connsiteX246" fmla="*/ 7886 w 262163"/>
                <a:gd name="connsiteY246" fmla="*/ 106641 h 212226"/>
                <a:gd name="connsiteX247" fmla="*/ 9326 w 262163"/>
                <a:gd name="connsiteY247" fmla="*/ 104333 h 212226"/>
                <a:gd name="connsiteX248" fmla="*/ 10155 w 262163"/>
                <a:gd name="connsiteY248" fmla="*/ 101407 h 212226"/>
                <a:gd name="connsiteX249" fmla="*/ 9889 w 262163"/>
                <a:gd name="connsiteY249" fmla="*/ 98513 h 212226"/>
                <a:gd name="connsiteX250" fmla="*/ 10515 w 262163"/>
                <a:gd name="connsiteY250" fmla="*/ 97558 h 212226"/>
                <a:gd name="connsiteX251" fmla="*/ 11806 w 262163"/>
                <a:gd name="connsiteY251" fmla="*/ 95986 h 212226"/>
                <a:gd name="connsiteX252" fmla="*/ 14137 w 262163"/>
                <a:gd name="connsiteY252" fmla="*/ 93740 h 212226"/>
                <a:gd name="connsiteX253" fmla="*/ 14043 w 262163"/>
                <a:gd name="connsiteY253" fmla="*/ 91276 h 212226"/>
                <a:gd name="connsiteX254" fmla="*/ 14685 w 262163"/>
                <a:gd name="connsiteY254" fmla="*/ 90517 h 212226"/>
                <a:gd name="connsiteX255" fmla="*/ 15788 w 262163"/>
                <a:gd name="connsiteY255" fmla="*/ 89946 h 212226"/>
                <a:gd name="connsiteX256" fmla="*/ 17368 w 262163"/>
                <a:gd name="connsiteY256" fmla="*/ 89657 h 212226"/>
                <a:gd name="connsiteX257" fmla="*/ 19136 w 262163"/>
                <a:gd name="connsiteY257" fmla="*/ 88428 h 212226"/>
                <a:gd name="connsiteX258" fmla="*/ 20114 w 262163"/>
                <a:gd name="connsiteY258" fmla="*/ 86277 h 212226"/>
                <a:gd name="connsiteX259" fmla="*/ 21076 w 262163"/>
                <a:gd name="connsiteY259" fmla="*/ 82834 h 212226"/>
                <a:gd name="connsiteX260" fmla="*/ 19559 w 262163"/>
                <a:gd name="connsiteY260" fmla="*/ 80433 h 212226"/>
                <a:gd name="connsiteX261" fmla="*/ 19582 w 262163"/>
                <a:gd name="connsiteY261" fmla="*/ 79901 h 212226"/>
                <a:gd name="connsiteX262" fmla="*/ 20161 w 262163"/>
                <a:gd name="connsiteY262" fmla="*/ 78610 h 212226"/>
                <a:gd name="connsiteX263" fmla="*/ 21092 w 262163"/>
                <a:gd name="connsiteY263" fmla="*/ 77319 h 212226"/>
                <a:gd name="connsiteX264" fmla="*/ 21827 w 262163"/>
                <a:gd name="connsiteY264" fmla="*/ 76904 h 212226"/>
                <a:gd name="connsiteX265" fmla="*/ 23549 w 262163"/>
                <a:gd name="connsiteY265" fmla="*/ 77233 h 212226"/>
                <a:gd name="connsiteX266" fmla="*/ 23846 w 262163"/>
                <a:gd name="connsiteY266" fmla="*/ 77123 h 212226"/>
                <a:gd name="connsiteX267" fmla="*/ 24112 w 262163"/>
                <a:gd name="connsiteY267" fmla="*/ 76717 h 212226"/>
                <a:gd name="connsiteX268" fmla="*/ 25223 w 262163"/>
                <a:gd name="connsiteY268" fmla="*/ 72907 h 212226"/>
                <a:gd name="connsiteX269" fmla="*/ 25121 w 262163"/>
                <a:gd name="connsiteY269" fmla="*/ 71882 h 212226"/>
                <a:gd name="connsiteX270" fmla="*/ 23517 w 262163"/>
                <a:gd name="connsiteY270" fmla="*/ 69331 h 212226"/>
                <a:gd name="connsiteX271" fmla="*/ 23251 w 262163"/>
                <a:gd name="connsiteY271" fmla="*/ 67516 h 212226"/>
                <a:gd name="connsiteX272" fmla="*/ 23017 w 262163"/>
                <a:gd name="connsiteY272" fmla="*/ 64817 h 212226"/>
                <a:gd name="connsiteX273" fmla="*/ 22625 w 262163"/>
                <a:gd name="connsiteY273" fmla="*/ 62423 h 212226"/>
                <a:gd name="connsiteX274" fmla="*/ 22164 w 262163"/>
                <a:gd name="connsiteY274" fmla="*/ 61515 h 212226"/>
                <a:gd name="connsiteX275" fmla="*/ 21311 w 262163"/>
                <a:gd name="connsiteY275" fmla="*/ 60757 h 212226"/>
                <a:gd name="connsiteX276" fmla="*/ 20928 w 262163"/>
                <a:gd name="connsiteY276" fmla="*/ 60264 h 212226"/>
                <a:gd name="connsiteX277" fmla="*/ 17611 w 262163"/>
                <a:gd name="connsiteY277" fmla="*/ 55398 h 212226"/>
                <a:gd name="connsiteX278" fmla="*/ 17665 w 262163"/>
                <a:gd name="connsiteY278" fmla="*/ 53090 h 212226"/>
                <a:gd name="connsiteX279" fmla="*/ 19058 w 262163"/>
                <a:gd name="connsiteY279" fmla="*/ 50140 h 212226"/>
                <a:gd name="connsiteX280" fmla="*/ 19965 w 262163"/>
                <a:gd name="connsiteY280" fmla="*/ 48709 h 212226"/>
                <a:gd name="connsiteX281" fmla="*/ 21233 w 262163"/>
                <a:gd name="connsiteY281" fmla="*/ 47911 h 212226"/>
                <a:gd name="connsiteX282" fmla="*/ 21483 w 262163"/>
                <a:gd name="connsiteY282" fmla="*/ 47230 h 212226"/>
                <a:gd name="connsiteX283" fmla="*/ 21108 w 262163"/>
                <a:gd name="connsiteY283" fmla="*/ 46401 h 212226"/>
                <a:gd name="connsiteX284" fmla="*/ 20466 w 262163"/>
                <a:gd name="connsiteY284" fmla="*/ 45775 h 212226"/>
                <a:gd name="connsiteX285" fmla="*/ 20318 w 262163"/>
                <a:gd name="connsiteY285" fmla="*/ 44445 h 212226"/>
                <a:gd name="connsiteX286" fmla="*/ 20497 w 262163"/>
                <a:gd name="connsiteY286" fmla="*/ 43561 h 212226"/>
                <a:gd name="connsiteX287" fmla="*/ 20951 w 262163"/>
                <a:gd name="connsiteY287" fmla="*/ 42591 h 212226"/>
                <a:gd name="connsiteX288" fmla="*/ 20771 w 262163"/>
                <a:gd name="connsiteY288" fmla="*/ 40557 h 212226"/>
                <a:gd name="connsiteX289" fmla="*/ 20810 w 262163"/>
                <a:gd name="connsiteY289" fmla="*/ 37435 h 212226"/>
                <a:gd name="connsiteX290" fmla="*/ 21022 w 262163"/>
                <a:gd name="connsiteY290" fmla="*/ 32882 h 212226"/>
                <a:gd name="connsiteX291" fmla="*/ 21084 w 262163"/>
                <a:gd name="connsiteY291" fmla="*/ 30097 h 212226"/>
                <a:gd name="connsiteX292" fmla="*/ 23775 w 262163"/>
                <a:gd name="connsiteY292" fmla="*/ 28031 h 212226"/>
                <a:gd name="connsiteX293" fmla="*/ 27695 w 262163"/>
                <a:gd name="connsiteY293" fmla="*/ 24612 h 212226"/>
                <a:gd name="connsiteX294" fmla="*/ 29690 w 262163"/>
                <a:gd name="connsiteY294" fmla="*/ 21037 h 212226"/>
                <a:gd name="connsiteX295" fmla="*/ 30762 w 262163"/>
                <a:gd name="connsiteY295" fmla="*/ 18330 h 212226"/>
                <a:gd name="connsiteX296" fmla="*/ 32076 w 262163"/>
                <a:gd name="connsiteY296" fmla="*/ 9318 h 212226"/>
                <a:gd name="connsiteX297" fmla="*/ 33031 w 262163"/>
                <a:gd name="connsiteY297" fmla="*/ 8770 h 212226"/>
                <a:gd name="connsiteX298" fmla="*/ 34157 w 262163"/>
                <a:gd name="connsiteY298" fmla="*/ 8347 h 212226"/>
                <a:gd name="connsiteX299" fmla="*/ 38092 w 262163"/>
                <a:gd name="connsiteY299" fmla="*/ 5062 h 212226"/>
                <a:gd name="connsiteX300" fmla="*/ 41120 w 262163"/>
                <a:gd name="connsiteY300" fmla="*/ 3841 h 212226"/>
                <a:gd name="connsiteX301" fmla="*/ 43436 w 262163"/>
                <a:gd name="connsiteY301" fmla="*/ 3137 h 212226"/>
                <a:gd name="connsiteX302" fmla="*/ 46917 w 262163"/>
                <a:gd name="connsiteY302" fmla="*/ 2542 h 212226"/>
                <a:gd name="connsiteX303" fmla="*/ 49076 w 262163"/>
                <a:gd name="connsiteY303" fmla="*/ 2785 h 212226"/>
                <a:gd name="connsiteX304" fmla="*/ 53012 w 262163"/>
                <a:gd name="connsiteY304" fmla="*/ 2934 h 212226"/>
                <a:gd name="connsiteX305" fmla="*/ 56110 w 262163"/>
                <a:gd name="connsiteY305" fmla="*/ 2605 h 212226"/>
                <a:gd name="connsiteX306" fmla="*/ 58738 w 262163"/>
                <a:gd name="connsiteY306" fmla="*/ 814 h 212226"/>
                <a:gd name="connsiteX307" fmla="*/ 59928 w 262163"/>
                <a:gd name="connsiteY307" fmla="*/ 313 h 212226"/>
                <a:gd name="connsiteX308" fmla="*/ 61602 w 262163"/>
                <a:gd name="connsiteY308" fmla="*/ 0 h 212226"/>
                <a:gd name="connsiteX309" fmla="*/ 69206 w 262163"/>
                <a:gd name="connsiteY309" fmla="*/ 2417 h 212226"/>
                <a:gd name="connsiteX310" fmla="*/ 76803 w 262163"/>
                <a:gd name="connsiteY310" fmla="*/ 4702 h 212226"/>
                <a:gd name="connsiteX311" fmla="*/ 78180 w 262163"/>
                <a:gd name="connsiteY311" fmla="*/ 4491 h 212226"/>
                <a:gd name="connsiteX312" fmla="*/ 79337 w 262163"/>
                <a:gd name="connsiteY312" fmla="*/ 4811 h 212226"/>
                <a:gd name="connsiteX313" fmla="*/ 81239 w 262163"/>
                <a:gd name="connsiteY313" fmla="*/ 6047 h 212226"/>
                <a:gd name="connsiteX314" fmla="*/ 84039 w 262163"/>
                <a:gd name="connsiteY314" fmla="*/ 8700 h 212226"/>
                <a:gd name="connsiteX315" fmla="*/ 85706 w 262163"/>
                <a:gd name="connsiteY315" fmla="*/ 10413 h 212226"/>
                <a:gd name="connsiteX316" fmla="*/ 86512 w 262163"/>
                <a:gd name="connsiteY316" fmla="*/ 11414 h 212226"/>
                <a:gd name="connsiteX317" fmla="*/ 90415 w 262163"/>
                <a:gd name="connsiteY317" fmla="*/ 17165 h 212226"/>
                <a:gd name="connsiteX318" fmla="*/ 91871 w 262163"/>
                <a:gd name="connsiteY318" fmla="*/ 18612 h 212226"/>
                <a:gd name="connsiteX319" fmla="*/ 93334 w 262163"/>
                <a:gd name="connsiteY319" fmla="*/ 19402 h 212226"/>
                <a:gd name="connsiteX320" fmla="*/ 94820 w 262163"/>
                <a:gd name="connsiteY320" fmla="*/ 19684 h 212226"/>
                <a:gd name="connsiteX321" fmla="*/ 95962 w 262163"/>
                <a:gd name="connsiteY321" fmla="*/ 19574 h 212226"/>
                <a:gd name="connsiteX322" fmla="*/ 97042 w 262163"/>
                <a:gd name="connsiteY322" fmla="*/ 18925 h 212226"/>
                <a:gd name="connsiteX323" fmla="*/ 98513 w 262163"/>
                <a:gd name="connsiteY323" fmla="*/ 17642 h 212226"/>
                <a:gd name="connsiteX324" fmla="*/ 100750 w 262163"/>
                <a:gd name="connsiteY324" fmla="*/ 17055 h 212226"/>
                <a:gd name="connsiteX325" fmla="*/ 102573 w 262163"/>
                <a:gd name="connsiteY325" fmla="*/ 17172 h 212226"/>
                <a:gd name="connsiteX326" fmla="*/ 112032 w 262163"/>
                <a:gd name="connsiteY326" fmla="*/ 12001 h 212226"/>
                <a:gd name="connsiteX327" fmla="*/ 112947 w 262163"/>
                <a:gd name="connsiteY327" fmla="*/ 11931 h 212226"/>
                <a:gd name="connsiteX328" fmla="*/ 115701 w 262163"/>
                <a:gd name="connsiteY328" fmla="*/ 12338 h 212226"/>
                <a:gd name="connsiteX329" fmla="*/ 118760 w 262163"/>
                <a:gd name="connsiteY329" fmla="*/ 13049 h 212226"/>
                <a:gd name="connsiteX330" fmla="*/ 126685 w 262163"/>
                <a:gd name="connsiteY330" fmla="*/ 18236 h 212226"/>
                <a:gd name="connsiteX331" fmla="*/ 133155 w 262163"/>
                <a:gd name="connsiteY331" fmla="*/ 21632 h 212226"/>
                <a:gd name="connsiteX332" fmla="*/ 137700 w 262163"/>
                <a:gd name="connsiteY332" fmla="*/ 22766 h 212226"/>
                <a:gd name="connsiteX333" fmla="*/ 143059 w 262163"/>
                <a:gd name="connsiteY333" fmla="*/ 23572 h 212226"/>
                <a:gd name="connsiteX334" fmla="*/ 152158 w 262163"/>
                <a:gd name="connsiteY334" fmla="*/ 23815 h 212226"/>
                <a:gd name="connsiteX335" fmla="*/ 159035 w 262163"/>
                <a:gd name="connsiteY335" fmla="*/ 16546 h 212226"/>
                <a:gd name="connsiteX336" fmla="*/ 161578 w 262163"/>
                <a:gd name="connsiteY336" fmla="*/ 14958 h 212226"/>
                <a:gd name="connsiteX337" fmla="*/ 164644 w 262163"/>
                <a:gd name="connsiteY337" fmla="*/ 13527 h 212226"/>
                <a:gd name="connsiteX338" fmla="*/ 165630 w 262163"/>
                <a:gd name="connsiteY338" fmla="*/ 13284 h 212226"/>
                <a:gd name="connsiteX339" fmla="*/ 171036 w 262163"/>
                <a:gd name="connsiteY339" fmla="*/ 12181 h 212226"/>
                <a:gd name="connsiteX340" fmla="*/ 181637 w 262163"/>
                <a:gd name="connsiteY340" fmla="*/ 11250 h 212226"/>
                <a:gd name="connsiteX341" fmla="*/ 191580 w 262163"/>
                <a:gd name="connsiteY341" fmla="*/ 11657 h 212226"/>
                <a:gd name="connsiteX342" fmla="*/ 193536 w 262163"/>
                <a:gd name="connsiteY342" fmla="*/ 11946 h 212226"/>
                <a:gd name="connsiteX343" fmla="*/ 197761 w 262163"/>
                <a:gd name="connsiteY343" fmla="*/ 12909 h 212226"/>
                <a:gd name="connsiteX344" fmla="*/ 204270 w 262163"/>
                <a:gd name="connsiteY344" fmla="*/ 15279 h 212226"/>
                <a:gd name="connsiteX345" fmla="*/ 207078 w 262163"/>
                <a:gd name="connsiteY345" fmla="*/ 17556 h 212226"/>
                <a:gd name="connsiteX346" fmla="*/ 211491 w 262163"/>
                <a:gd name="connsiteY346" fmla="*/ 17931 h 212226"/>
                <a:gd name="connsiteX347" fmla="*/ 214652 w 262163"/>
                <a:gd name="connsiteY347" fmla="*/ 17477 h 212226"/>
                <a:gd name="connsiteX348" fmla="*/ 215684 w 262163"/>
                <a:gd name="connsiteY348" fmla="*/ 15224 h 212226"/>
                <a:gd name="connsiteX349" fmla="*/ 218861 w 262163"/>
                <a:gd name="connsiteY349" fmla="*/ 12259 h 212226"/>
                <a:gd name="connsiteX350" fmla="*/ 221169 w 262163"/>
                <a:gd name="connsiteY350" fmla="*/ 11054 h 212226"/>
                <a:gd name="connsiteX351" fmla="*/ 223617 w 262163"/>
                <a:gd name="connsiteY351" fmla="*/ 9513 h 212226"/>
                <a:gd name="connsiteX352" fmla="*/ 227498 w 262163"/>
                <a:gd name="connsiteY352" fmla="*/ 7596 h 212226"/>
                <a:gd name="connsiteX353" fmla="*/ 230690 w 262163"/>
                <a:gd name="connsiteY353" fmla="*/ 6736 h 212226"/>
                <a:gd name="connsiteX354" fmla="*/ 233545 w 262163"/>
                <a:gd name="connsiteY354" fmla="*/ 4537 h 212226"/>
                <a:gd name="connsiteX355" fmla="*/ 235806 w 262163"/>
                <a:gd name="connsiteY355" fmla="*/ 3841 h 212226"/>
                <a:gd name="connsiteX356" fmla="*/ 239733 w 262163"/>
                <a:gd name="connsiteY356" fmla="*/ 3786 h 212226"/>
                <a:gd name="connsiteX357" fmla="*/ 101282 w 262163"/>
                <a:gd name="connsiteY357" fmla="*/ 209144 h 212226"/>
                <a:gd name="connsiteX358" fmla="*/ 99162 w 262163"/>
                <a:gd name="connsiteY358" fmla="*/ 209809 h 212226"/>
                <a:gd name="connsiteX359" fmla="*/ 97770 w 262163"/>
                <a:gd name="connsiteY359" fmla="*/ 209645 h 212226"/>
                <a:gd name="connsiteX360" fmla="*/ 99678 w 262163"/>
                <a:gd name="connsiteY360" fmla="*/ 206750 h 212226"/>
                <a:gd name="connsiteX361" fmla="*/ 100648 w 262163"/>
                <a:gd name="connsiteY361" fmla="*/ 207376 h 212226"/>
                <a:gd name="connsiteX362" fmla="*/ 101893 w 262163"/>
                <a:gd name="connsiteY362" fmla="*/ 207634 h 212226"/>
                <a:gd name="connsiteX363" fmla="*/ 101282 w 262163"/>
                <a:gd name="connsiteY363" fmla="*/ 209144 h 212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</a:cxnLst>
              <a:rect l="l" t="t" r="r" b="b"/>
              <a:pathLst>
                <a:path w="262163" h="212226">
                  <a:moveTo>
                    <a:pt x="239733" y="3786"/>
                  </a:moveTo>
                  <a:lnTo>
                    <a:pt x="243184" y="8613"/>
                  </a:lnTo>
                  <a:lnTo>
                    <a:pt x="246892" y="13800"/>
                  </a:lnTo>
                  <a:lnTo>
                    <a:pt x="249779" y="17830"/>
                  </a:lnTo>
                  <a:lnTo>
                    <a:pt x="251891" y="28258"/>
                  </a:lnTo>
                  <a:lnTo>
                    <a:pt x="252118" y="30238"/>
                  </a:lnTo>
                  <a:lnTo>
                    <a:pt x="252282" y="31129"/>
                  </a:lnTo>
                  <a:lnTo>
                    <a:pt x="252446" y="31951"/>
                  </a:lnTo>
                  <a:lnTo>
                    <a:pt x="252720" y="33367"/>
                  </a:lnTo>
                  <a:lnTo>
                    <a:pt x="254379" y="33977"/>
                  </a:lnTo>
                  <a:lnTo>
                    <a:pt x="257508" y="34259"/>
                  </a:lnTo>
                  <a:lnTo>
                    <a:pt x="259785" y="35284"/>
                  </a:lnTo>
                  <a:lnTo>
                    <a:pt x="261146" y="36981"/>
                  </a:lnTo>
                  <a:lnTo>
                    <a:pt x="261279" y="37263"/>
                  </a:lnTo>
                  <a:lnTo>
                    <a:pt x="261999" y="38569"/>
                  </a:lnTo>
                  <a:lnTo>
                    <a:pt x="262163" y="39516"/>
                  </a:lnTo>
                  <a:lnTo>
                    <a:pt x="261968" y="42239"/>
                  </a:lnTo>
                  <a:lnTo>
                    <a:pt x="261506" y="45736"/>
                  </a:lnTo>
                  <a:lnTo>
                    <a:pt x="260724" y="47989"/>
                  </a:lnTo>
                  <a:lnTo>
                    <a:pt x="261162" y="51056"/>
                  </a:lnTo>
                  <a:lnTo>
                    <a:pt x="261021" y="52362"/>
                  </a:lnTo>
                  <a:lnTo>
                    <a:pt x="260677" y="53254"/>
                  </a:lnTo>
                  <a:lnTo>
                    <a:pt x="259277" y="54279"/>
                  </a:lnTo>
                  <a:lnTo>
                    <a:pt x="257375" y="55280"/>
                  </a:lnTo>
                  <a:lnTo>
                    <a:pt x="252830" y="58238"/>
                  </a:lnTo>
                  <a:lnTo>
                    <a:pt x="251531" y="58676"/>
                  </a:lnTo>
                  <a:lnTo>
                    <a:pt x="249630" y="58754"/>
                  </a:lnTo>
                  <a:lnTo>
                    <a:pt x="247979" y="59489"/>
                  </a:lnTo>
                  <a:lnTo>
                    <a:pt x="246023" y="61085"/>
                  </a:lnTo>
                  <a:lnTo>
                    <a:pt x="241799" y="67015"/>
                  </a:lnTo>
                  <a:lnTo>
                    <a:pt x="238192" y="72969"/>
                  </a:lnTo>
                  <a:lnTo>
                    <a:pt x="236940" y="77890"/>
                  </a:lnTo>
                  <a:lnTo>
                    <a:pt x="235532" y="82584"/>
                  </a:lnTo>
                  <a:lnTo>
                    <a:pt x="232356" y="85581"/>
                  </a:lnTo>
                  <a:lnTo>
                    <a:pt x="231910" y="87263"/>
                  </a:lnTo>
                  <a:lnTo>
                    <a:pt x="231777" y="88240"/>
                  </a:lnTo>
                  <a:lnTo>
                    <a:pt x="231668" y="90501"/>
                  </a:lnTo>
                  <a:lnTo>
                    <a:pt x="231284" y="94241"/>
                  </a:lnTo>
                  <a:lnTo>
                    <a:pt x="230791" y="96041"/>
                  </a:lnTo>
                  <a:lnTo>
                    <a:pt x="230283" y="96572"/>
                  </a:lnTo>
                  <a:lnTo>
                    <a:pt x="226856" y="97715"/>
                  </a:lnTo>
                  <a:lnTo>
                    <a:pt x="224885" y="99084"/>
                  </a:lnTo>
                  <a:lnTo>
                    <a:pt x="223703" y="101798"/>
                  </a:lnTo>
                  <a:lnTo>
                    <a:pt x="223273" y="104732"/>
                  </a:lnTo>
                  <a:lnTo>
                    <a:pt x="222585" y="108073"/>
                  </a:lnTo>
                  <a:lnTo>
                    <a:pt x="222193" y="111007"/>
                  </a:lnTo>
                  <a:lnTo>
                    <a:pt x="221661" y="112524"/>
                  </a:lnTo>
                  <a:lnTo>
                    <a:pt x="220535" y="114121"/>
                  </a:lnTo>
                  <a:lnTo>
                    <a:pt x="218790" y="115834"/>
                  </a:lnTo>
                  <a:lnTo>
                    <a:pt x="217280" y="116804"/>
                  </a:lnTo>
                  <a:lnTo>
                    <a:pt x="213345" y="117437"/>
                  </a:lnTo>
                  <a:lnTo>
                    <a:pt x="211319" y="121318"/>
                  </a:lnTo>
                  <a:lnTo>
                    <a:pt x="209605" y="124346"/>
                  </a:lnTo>
                  <a:lnTo>
                    <a:pt x="209559" y="125558"/>
                  </a:lnTo>
                  <a:lnTo>
                    <a:pt x="207908" y="131833"/>
                  </a:lnTo>
                  <a:lnTo>
                    <a:pt x="205037" y="136558"/>
                  </a:lnTo>
                  <a:lnTo>
                    <a:pt x="204849" y="138224"/>
                  </a:lnTo>
                  <a:lnTo>
                    <a:pt x="204841" y="139593"/>
                  </a:lnTo>
                  <a:lnTo>
                    <a:pt x="201250" y="143748"/>
                  </a:lnTo>
                  <a:lnTo>
                    <a:pt x="200295" y="144976"/>
                  </a:lnTo>
                  <a:lnTo>
                    <a:pt x="199380" y="146580"/>
                  </a:lnTo>
                  <a:lnTo>
                    <a:pt x="200288" y="148129"/>
                  </a:lnTo>
                  <a:lnTo>
                    <a:pt x="201297" y="149537"/>
                  </a:lnTo>
                  <a:lnTo>
                    <a:pt x="201446" y="150014"/>
                  </a:lnTo>
                  <a:lnTo>
                    <a:pt x="199818" y="151336"/>
                  </a:lnTo>
                  <a:lnTo>
                    <a:pt x="196971" y="153637"/>
                  </a:lnTo>
                  <a:lnTo>
                    <a:pt x="195273" y="155014"/>
                  </a:lnTo>
                  <a:lnTo>
                    <a:pt x="194898" y="155765"/>
                  </a:lnTo>
                  <a:lnTo>
                    <a:pt x="194647" y="159215"/>
                  </a:lnTo>
                  <a:lnTo>
                    <a:pt x="194154" y="160146"/>
                  </a:lnTo>
                  <a:lnTo>
                    <a:pt x="193020" y="161413"/>
                  </a:lnTo>
                  <a:lnTo>
                    <a:pt x="191353" y="162806"/>
                  </a:lnTo>
                  <a:lnTo>
                    <a:pt x="189664" y="163885"/>
                  </a:lnTo>
                  <a:lnTo>
                    <a:pt x="187747" y="164636"/>
                  </a:lnTo>
                  <a:lnTo>
                    <a:pt x="185908" y="164918"/>
                  </a:lnTo>
                  <a:lnTo>
                    <a:pt x="184876" y="164480"/>
                  </a:lnTo>
                  <a:lnTo>
                    <a:pt x="184289" y="163431"/>
                  </a:lnTo>
                  <a:lnTo>
                    <a:pt x="183256" y="159207"/>
                  </a:lnTo>
                  <a:lnTo>
                    <a:pt x="182732" y="158299"/>
                  </a:lnTo>
                  <a:lnTo>
                    <a:pt x="181535" y="157478"/>
                  </a:lnTo>
                  <a:lnTo>
                    <a:pt x="179172" y="155162"/>
                  </a:lnTo>
                  <a:lnTo>
                    <a:pt x="176778" y="152823"/>
                  </a:lnTo>
                  <a:lnTo>
                    <a:pt x="173891" y="151180"/>
                  </a:lnTo>
                  <a:lnTo>
                    <a:pt x="173273" y="151297"/>
                  </a:lnTo>
                  <a:lnTo>
                    <a:pt x="172796" y="151743"/>
                  </a:lnTo>
                  <a:lnTo>
                    <a:pt x="171975" y="154098"/>
                  </a:lnTo>
                  <a:lnTo>
                    <a:pt x="171169" y="154959"/>
                  </a:lnTo>
                  <a:lnTo>
                    <a:pt x="169651" y="155256"/>
                  </a:lnTo>
                  <a:lnTo>
                    <a:pt x="167015" y="155272"/>
                  </a:lnTo>
                  <a:lnTo>
                    <a:pt x="165090" y="154943"/>
                  </a:lnTo>
                  <a:lnTo>
                    <a:pt x="164652" y="154474"/>
                  </a:lnTo>
                  <a:lnTo>
                    <a:pt x="164261" y="153457"/>
                  </a:lnTo>
                  <a:lnTo>
                    <a:pt x="163729" y="152643"/>
                  </a:lnTo>
                  <a:lnTo>
                    <a:pt x="161429" y="154294"/>
                  </a:lnTo>
                  <a:lnTo>
                    <a:pt x="157814" y="156891"/>
                  </a:lnTo>
                  <a:lnTo>
                    <a:pt x="156641" y="157314"/>
                  </a:lnTo>
                  <a:lnTo>
                    <a:pt x="155741" y="157838"/>
                  </a:lnTo>
                  <a:lnTo>
                    <a:pt x="154552" y="160255"/>
                  </a:lnTo>
                  <a:lnTo>
                    <a:pt x="153105" y="162845"/>
                  </a:lnTo>
                  <a:lnTo>
                    <a:pt x="151219" y="164198"/>
                  </a:lnTo>
                  <a:lnTo>
                    <a:pt x="149381" y="165341"/>
                  </a:lnTo>
                  <a:lnTo>
                    <a:pt x="148325" y="166334"/>
                  </a:lnTo>
                  <a:lnTo>
                    <a:pt x="146814" y="167507"/>
                  </a:lnTo>
                  <a:lnTo>
                    <a:pt x="143857" y="170441"/>
                  </a:lnTo>
                  <a:lnTo>
                    <a:pt x="139938" y="174322"/>
                  </a:lnTo>
                  <a:lnTo>
                    <a:pt x="138553" y="176325"/>
                  </a:lnTo>
                  <a:lnTo>
                    <a:pt x="137184" y="179321"/>
                  </a:lnTo>
                  <a:lnTo>
                    <a:pt x="136386" y="182638"/>
                  </a:lnTo>
                  <a:lnTo>
                    <a:pt x="135517" y="186268"/>
                  </a:lnTo>
                  <a:lnTo>
                    <a:pt x="134242" y="192104"/>
                  </a:lnTo>
                  <a:lnTo>
                    <a:pt x="132365" y="195406"/>
                  </a:lnTo>
                  <a:lnTo>
                    <a:pt x="130722" y="198027"/>
                  </a:lnTo>
                  <a:lnTo>
                    <a:pt x="129501" y="200084"/>
                  </a:lnTo>
                  <a:lnTo>
                    <a:pt x="128860" y="201782"/>
                  </a:lnTo>
                  <a:lnTo>
                    <a:pt x="128594" y="201727"/>
                  </a:lnTo>
                  <a:lnTo>
                    <a:pt x="127952" y="202455"/>
                  </a:lnTo>
                  <a:lnTo>
                    <a:pt x="126122" y="201978"/>
                  </a:lnTo>
                  <a:lnTo>
                    <a:pt x="125300" y="200499"/>
                  </a:lnTo>
                  <a:lnTo>
                    <a:pt x="124166" y="200256"/>
                  </a:lnTo>
                  <a:lnTo>
                    <a:pt x="122210" y="198089"/>
                  </a:lnTo>
                  <a:lnTo>
                    <a:pt x="121795" y="198449"/>
                  </a:lnTo>
                  <a:lnTo>
                    <a:pt x="123861" y="203957"/>
                  </a:lnTo>
                  <a:lnTo>
                    <a:pt x="123094" y="206108"/>
                  </a:lnTo>
                  <a:lnTo>
                    <a:pt x="117281" y="206155"/>
                  </a:lnTo>
                  <a:lnTo>
                    <a:pt x="112282" y="206875"/>
                  </a:lnTo>
                  <a:lnTo>
                    <a:pt x="108847" y="206813"/>
                  </a:lnTo>
                  <a:lnTo>
                    <a:pt x="107126" y="206030"/>
                  </a:lnTo>
                  <a:lnTo>
                    <a:pt x="106360" y="203965"/>
                  </a:lnTo>
                  <a:lnTo>
                    <a:pt x="106062" y="204176"/>
                  </a:lnTo>
                  <a:lnTo>
                    <a:pt x="105890" y="205279"/>
                  </a:lnTo>
                  <a:lnTo>
                    <a:pt x="104803" y="206148"/>
                  </a:lnTo>
                  <a:lnTo>
                    <a:pt x="100946" y="206312"/>
                  </a:lnTo>
                  <a:lnTo>
                    <a:pt x="99240" y="204903"/>
                  </a:lnTo>
                  <a:lnTo>
                    <a:pt x="97863" y="203323"/>
                  </a:lnTo>
                  <a:lnTo>
                    <a:pt x="96385" y="202627"/>
                  </a:lnTo>
                  <a:lnTo>
                    <a:pt x="96612" y="203284"/>
                  </a:lnTo>
                  <a:lnTo>
                    <a:pt x="98309" y="204825"/>
                  </a:lnTo>
                  <a:lnTo>
                    <a:pt x="98106" y="207039"/>
                  </a:lnTo>
                  <a:lnTo>
                    <a:pt x="95000" y="209605"/>
                  </a:lnTo>
                  <a:lnTo>
                    <a:pt x="93021" y="209754"/>
                  </a:lnTo>
                  <a:lnTo>
                    <a:pt x="91808" y="208651"/>
                  </a:lnTo>
                  <a:lnTo>
                    <a:pt x="91174" y="206852"/>
                  </a:lnTo>
                  <a:lnTo>
                    <a:pt x="90854" y="204192"/>
                  </a:lnTo>
                  <a:lnTo>
                    <a:pt x="90040" y="202455"/>
                  </a:lnTo>
                  <a:lnTo>
                    <a:pt x="89602" y="202455"/>
                  </a:lnTo>
                  <a:lnTo>
                    <a:pt x="90009" y="204043"/>
                  </a:lnTo>
                  <a:lnTo>
                    <a:pt x="90142" y="205342"/>
                  </a:lnTo>
                  <a:lnTo>
                    <a:pt x="90157" y="208041"/>
                  </a:lnTo>
                  <a:lnTo>
                    <a:pt x="91636" y="210137"/>
                  </a:lnTo>
                  <a:lnTo>
                    <a:pt x="89367" y="210787"/>
                  </a:lnTo>
                  <a:lnTo>
                    <a:pt x="88444" y="210810"/>
                  </a:lnTo>
                  <a:lnTo>
                    <a:pt x="86645" y="210857"/>
                  </a:lnTo>
                  <a:lnTo>
                    <a:pt x="86300" y="210075"/>
                  </a:lnTo>
                  <a:lnTo>
                    <a:pt x="85956" y="208338"/>
                  </a:lnTo>
                  <a:lnTo>
                    <a:pt x="85479" y="207884"/>
                  </a:lnTo>
                  <a:lnTo>
                    <a:pt x="84923" y="210826"/>
                  </a:lnTo>
                  <a:lnTo>
                    <a:pt x="83726" y="211029"/>
                  </a:lnTo>
                  <a:lnTo>
                    <a:pt x="82897" y="211006"/>
                  </a:lnTo>
                  <a:lnTo>
                    <a:pt x="79330" y="211647"/>
                  </a:lnTo>
                  <a:lnTo>
                    <a:pt x="78532" y="211522"/>
                  </a:lnTo>
                  <a:lnTo>
                    <a:pt x="78367" y="210974"/>
                  </a:lnTo>
                  <a:lnTo>
                    <a:pt x="78790" y="210161"/>
                  </a:lnTo>
                  <a:lnTo>
                    <a:pt x="78696" y="208839"/>
                  </a:lnTo>
                  <a:lnTo>
                    <a:pt x="77460" y="209856"/>
                  </a:lnTo>
                  <a:lnTo>
                    <a:pt x="77264" y="211898"/>
                  </a:lnTo>
                  <a:lnTo>
                    <a:pt x="76560" y="212226"/>
                  </a:lnTo>
                  <a:lnTo>
                    <a:pt x="74440" y="211937"/>
                  </a:lnTo>
                  <a:lnTo>
                    <a:pt x="72117" y="210888"/>
                  </a:lnTo>
                  <a:lnTo>
                    <a:pt x="70701" y="209817"/>
                  </a:lnTo>
                  <a:lnTo>
                    <a:pt x="68338" y="208322"/>
                  </a:lnTo>
                  <a:lnTo>
                    <a:pt x="63706" y="204137"/>
                  </a:lnTo>
                  <a:lnTo>
                    <a:pt x="62955" y="202251"/>
                  </a:lnTo>
                  <a:lnTo>
                    <a:pt x="61633" y="199943"/>
                  </a:lnTo>
                  <a:lnTo>
                    <a:pt x="60647" y="197596"/>
                  </a:lnTo>
                  <a:lnTo>
                    <a:pt x="59223" y="193591"/>
                  </a:lnTo>
                  <a:lnTo>
                    <a:pt x="59662" y="193301"/>
                  </a:lnTo>
                  <a:lnTo>
                    <a:pt x="60733" y="193646"/>
                  </a:lnTo>
                  <a:lnTo>
                    <a:pt x="61258" y="193043"/>
                  </a:lnTo>
                  <a:lnTo>
                    <a:pt x="59333" y="192605"/>
                  </a:lnTo>
                  <a:lnTo>
                    <a:pt x="58934" y="192136"/>
                  </a:lnTo>
                  <a:lnTo>
                    <a:pt x="58801" y="190728"/>
                  </a:lnTo>
                  <a:lnTo>
                    <a:pt x="58887" y="189006"/>
                  </a:lnTo>
                  <a:lnTo>
                    <a:pt x="60452" y="188404"/>
                  </a:lnTo>
                  <a:lnTo>
                    <a:pt x="61805" y="188107"/>
                  </a:lnTo>
                  <a:lnTo>
                    <a:pt x="62486" y="187066"/>
                  </a:lnTo>
                  <a:lnTo>
                    <a:pt x="62877" y="186018"/>
                  </a:lnTo>
                  <a:lnTo>
                    <a:pt x="59286" y="187606"/>
                  </a:lnTo>
                  <a:lnTo>
                    <a:pt x="55914" y="185807"/>
                  </a:lnTo>
                  <a:lnTo>
                    <a:pt x="55187" y="184719"/>
                  </a:lnTo>
                  <a:lnTo>
                    <a:pt x="55554" y="183882"/>
                  </a:lnTo>
                  <a:lnTo>
                    <a:pt x="57166" y="183757"/>
                  </a:lnTo>
                  <a:lnTo>
                    <a:pt x="59466" y="183819"/>
                  </a:lnTo>
                  <a:lnTo>
                    <a:pt x="60843" y="183006"/>
                  </a:lnTo>
                  <a:lnTo>
                    <a:pt x="59998" y="182716"/>
                  </a:lnTo>
                  <a:lnTo>
                    <a:pt x="58511" y="182747"/>
                  </a:lnTo>
                  <a:lnTo>
                    <a:pt x="57964" y="182208"/>
                  </a:lnTo>
                  <a:lnTo>
                    <a:pt x="58011" y="180901"/>
                  </a:lnTo>
                  <a:lnTo>
                    <a:pt x="57526" y="181191"/>
                  </a:lnTo>
                  <a:lnTo>
                    <a:pt x="56884" y="182349"/>
                  </a:lnTo>
                  <a:lnTo>
                    <a:pt x="54616" y="183201"/>
                  </a:lnTo>
                  <a:lnTo>
                    <a:pt x="53285" y="182349"/>
                  </a:lnTo>
                  <a:lnTo>
                    <a:pt x="53152" y="180455"/>
                  </a:lnTo>
                  <a:lnTo>
                    <a:pt x="52863" y="179603"/>
                  </a:lnTo>
                  <a:lnTo>
                    <a:pt x="51744" y="178937"/>
                  </a:lnTo>
                  <a:lnTo>
                    <a:pt x="47770" y="173923"/>
                  </a:lnTo>
                  <a:lnTo>
                    <a:pt x="42779" y="169737"/>
                  </a:lnTo>
                  <a:lnTo>
                    <a:pt x="38343" y="166850"/>
                  </a:lnTo>
                  <a:lnTo>
                    <a:pt x="31638" y="165473"/>
                  </a:lnTo>
                  <a:lnTo>
                    <a:pt x="17603" y="165528"/>
                  </a:lnTo>
                  <a:lnTo>
                    <a:pt x="16813" y="165129"/>
                  </a:lnTo>
                  <a:lnTo>
                    <a:pt x="17673" y="164472"/>
                  </a:lnTo>
                  <a:lnTo>
                    <a:pt x="18902" y="164026"/>
                  </a:lnTo>
                  <a:lnTo>
                    <a:pt x="23416" y="161687"/>
                  </a:lnTo>
                  <a:lnTo>
                    <a:pt x="22657" y="161374"/>
                  </a:lnTo>
                  <a:lnTo>
                    <a:pt x="17963" y="162837"/>
                  </a:lnTo>
                  <a:lnTo>
                    <a:pt x="16359" y="162978"/>
                  </a:lnTo>
                  <a:lnTo>
                    <a:pt x="14278" y="165786"/>
                  </a:lnTo>
                  <a:lnTo>
                    <a:pt x="1917" y="166256"/>
                  </a:lnTo>
                  <a:lnTo>
                    <a:pt x="469" y="166404"/>
                  </a:lnTo>
                  <a:lnTo>
                    <a:pt x="501" y="165121"/>
                  </a:lnTo>
                  <a:lnTo>
                    <a:pt x="1103" y="161429"/>
                  </a:lnTo>
                  <a:lnTo>
                    <a:pt x="1502" y="159974"/>
                  </a:lnTo>
                  <a:lnTo>
                    <a:pt x="1964" y="158878"/>
                  </a:lnTo>
                  <a:lnTo>
                    <a:pt x="1486" y="157564"/>
                  </a:lnTo>
                  <a:lnTo>
                    <a:pt x="1017" y="155780"/>
                  </a:lnTo>
                  <a:lnTo>
                    <a:pt x="790" y="152979"/>
                  </a:lnTo>
                  <a:lnTo>
                    <a:pt x="1369" y="152111"/>
                  </a:lnTo>
                  <a:lnTo>
                    <a:pt x="1565" y="151055"/>
                  </a:lnTo>
                  <a:lnTo>
                    <a:pt x="1424" y="149396"/>
                  </a:lnTo>
                  <a:lnTo>
                    <a:pt x="1424" y="143857"/>
                  </a:lnTo>
                  <a:lnTo>
                    <a:pt x="1760" y="143255"/>
                  </a:lnTo>
                  <a:lnTo>
                    <a:pt x="2159" y="142793"/>
                  </a:lnTo>
                  <a:lnTo>
                    <a:pt x="2183" y="142058"/>
                  </a:lnTo>
                  <a:lnTo>
                    <a:pt x="1432" y="140626"/>
                  </a:lnTo>
                  <a:lnTo>
                    <a:pt x="735" y="138991"/>
                  </a:lnTo>
                  <a:lnTo>
                    <a:pt x="759" y="136636"/>
                  </a:lnTo>
                  <a:lnTo>
                    <a:pt x="477" y="134360"/>
                  </a:lnTo>
                  <a:lnTo>
                    <a:pt x="0" y="133319"/>
                  </a:lnTo>
                  <a:lnTo>
                    <a:pt x="360" y="129439"/>
                  </a:lnTo>
                  <a:lnTo>
                    <a:pt x="563" y="124526"/>
                  </a:lnTo>
                  <a:lnTo>
                    <a:pt x="376" y="122343"/>
                  </a:lnTo>
                  <a:lnTo>
                    <a:pt x="829" y="120802"/>
                  </a:lnTo>
                  <a:lnTo>
                    <a:pt x="1072" y="117007"/>
                  </a:lnTo>
                  <a:lnTo>
                    <a:pt x="1033" y="113291"/>
                  </a:lnTo>
                  <a:lnTo>
                    <a:pt x="1956" y="107416"/>
                  </a:lnTo>
                  <a:lnTo>
                    <a:pt x="4663" y="107134"/>
                  </a:lnTo>
                  <a:lnTo>
                    <a:pt x="7886" y="106641"/>
                  </a:lnTo>
                  <a:lnTo>
                    <a:pt x="9326" y="104333"/>
                  </a:lnTo>
                  <a:lnTo>
                    <a:pt x="10155" y="101407"/>
                  </a:lnTo>
                  <a:lnTo>
                    <a:pt x="9889" y="98513"/>
                  </a:lnTo>
                  <a:lnTo>
                    <a:pt x="10515" y="97558"/>
                  </a:lnTo>
                  <a:lnTo>
                    <a:pt x="11806" y="95986"/>
                  </a:lnTo>
                  <a:lnTo>
                    <a:pt x="14137" y="93740"/>
                  </a:lnTo>
                  <a:lnTo>
                    <a:pt x="14043" y="91276"/>
                  </a:lnTo>
                  <a:lnTo>
                    <a:pt x="14685" y="90517"/>
                  </a:lnTo>
                  <a:lnTo>
                    <a:pt x="15788" y="89946"/>
                  </a:lnTo>
                  <a:lnTo>
                    <a:pt x="17368" y="89657"/>
                  </a:lnTo>
                  <a:lnTo>
                    <a:pt x="19136" y="88428"/>
                  </a:lnTo>
                  <a:lnTo>
                    <a:pt x="20114" y="86277"/>
                  </a:lnTo>
                  <a:lnTo>
                    <a:pt x="21076" y="82834"/>
                  </a:lnTo>
                  <a:lnTo>
                    <a:pt x="19559" y="80433"/>
                  </a:lnTo>
                  <a:lnTo>
                    <a:pt x="19582" y="79901"/>
                  </a:lnTo>
                  <a:lnTo>
                    <a:pt x="20161" y="78610"/>
                  </a:lnTo>
                  <a:lnTo>
                    <a:pt x="21092" y="77319"/>
                  </a:lnTo>
                  <a:lnTo>
                    <a:pt x="21827" y="76904"/>
                  </a:lnTo>
                  <a:lnTo>
                    <a:pt x="23549" y="77233"/>
                  </a:lnTo>
                  <a:lnTo>
                    <a:pt x="23846" y="77123"/>
                  </a:lnTo>
                  <a:lnTo>
                    <a:pt x="24112" y="76717"/>
                  </a:lnTo>
                  <a:lnTo>
                    <a:pt x="25223" y="72907"/>
                  </a:lnTo>
                  <a:lnTo>
                    <a:pt x="25121" y="71882"/>
                  </a:lnTo>
                  <a:lnTo>
                    <a:pt x="23517" y="69331"/>
                  </a:lnTo>
                  <a:lnTo>
                    <a:pt x="23251" y="67516"/>
                  </a:lnTo>
                  <a:lnTo>
                    <a:pt x="23017" y="64817"/>
                  </a:lnTo>
                  <a:lnTo>
                    <a:pt x="22625" y="62423"/>
                  </a:lnTo>
                  <a:lnTo>
                    <a:pt x="22164" y="61515"/>
                  </a:lnTo>
                  <a:lnTo>
                    <a:pt x="21311" y="60757"/>
                  </a:lnTo>
                  <a:lnTo>
                    <a:pt x="20928" y="60264"/>
                  </a:lnTo>
                  <a:lnTo>
                    <a:pt x="17611" y="55398"/>
                  </a:lnTo>
                  <a:lnTo>
                    <a:pt x="17665" y="53090"/>
                  </a:lnTo>
                  <a:lnTo>
                    <a:pt x="19058" y="50140"/>
                  </a:lnTo>
                  <a:lnTo>
                    <a:pt x="19965" y="48709"/>
                  </a:lnTo>
                  <a:lnTo>
                    <a:pt x="21233" y="47911"/>
                  </a:lnTo>
                  <a:lnTo>
                    <a:pt x="21483" y="47230"/>
                  </a:lnTo>
                  <a:lnTo>
                    <a:pt x="21108" y="46401"/>
                  </a:lnTo>
                  <a:lnTo>
                    <a:pt x="20466" y="45775"/>
                  </a:lnTo>
                  <a:lnTo>
                    <a:pt x="20318" y="44445"/>
                  </a:lnTo>
                  <a:lnTo>
                    <a:pt x="20497" y="43561"/>
                  </a:lnTo>
                  <a:lnTo>
                    <a:pt x="20951" y="42591"/>
                  </a:lnTo>
                  <a:lnTo>
                    <a:pt x="20771" y="40557"/>
                  </a:lnTo>
                  <a:lnTo>
                    <a:pt x="20810" y="37435"/>
                  </a:lnTo>
                  <a:lnTo>
                    <a:pt x="21022" y="32882"/>
                  </a:lnTo>
                  <a:lnTo>
                    <a:pt x="21084" y="30097"/>
                  </a:lnTo>
                  <a:lnTo>
                    <a:pt x="23775" y="28031"/>
                  </a:lnTo>
                  <a:lnTo>
                    <a:pt x="27695" y="24612"/>
                  </a:lnTo>
                  <a:lnTo>
                    <a:pt x="29690" y="21037"/>
                  </a:lnTo>
                  <a:lnTo>
                    <a:pt x="30762" y="18330"/>
                  </a:lnTo>
                  <a:lnTo>
                    <a:pt x="32076" y="9318"/>
                  </a:lnTo>
                  <a:lnTo>
                    <a:pt x="33031" y="8770"/>
                  </a:lnTo>
                  <a:lnTo>
                    <a:pt x="34157" y="8347"/>
                  </a:lnTo>
                  <a:lnTo>
                    <a:pt x="38092" y="5062"/>
                  </a:lnTo>
                  <a:lnTo>
                    <a:pt x="41120" y="3841"/>
                  </a:lnTo>
                  <a:lnTo>
                    <a:pt x="43436" y="3137"/>
                  </a:lnTo>
                  <a:lnTo>
                    <a:pt x="46917" y="2542"/>
                  </a:lnTo>
                  <a:lnTo>
                    <a:pt x="49076" y="2785"/>
                  </a:lnTo>
                  <a:lnTo>
                    <a:pt x="53012" y="2934"/>
                  </a:lnTo>
                  <a:lnTo>
                    <a:pt x="56110" y="2605"/>
                  </a:lnTo>
                  <a:lnTo>
                    <a:pt x="58738" y="814"/>
                  </a:lnTo>
                  <a:lnTo>
                    <a:pt x="59928" y="313"/>
                  </a:lnTo>
                  <a:lnTo>
                    <a:pt x="61602" y="0"/>
                  </a:lnTo>
                  <a:lnTo>
                    <a:pt x="69206" y="2417"/>
                  </a:lnTo>
                  <a:lnTo>
                    <a:pt x="76803" y="4702"/>
                  </a:lnTo>
                  <a:lnTo>
                    <a:pt x="78180" y="4491"/>
                  </a:lnTo>
                  <a:lnTo>
                    <a:pt x="79337" y="4811"/>
                  </a:lnTo>
                  <a:lnTo>
                    <a:pt x="81239" y="6047"/>
                  </a:lnTo>
                  <a:lnTo>
                    <a:pt x="84039" y="8700"/>
                  </a:lnTo>
                  <a:lnTo>
                    <a:pt x="85706" y="10413"/>
                  </a:lnTo>
                  <a:lnTo>
                    <a:pt x="86512" y="11414"/>
                  </a:lnTo>
                  <a:lnTo>
                    <a:pt x="90415" y="17165"/>
                  </a:lnTo>
                  <a:lnTo>
                    <a:pt x="91871" y="18612"/>
                  </a:lnTo>
                  <a:lnTo>
                    <a:pt x="93334" y="19402"/>
                  </a:lnTo>
                  <a:lnTo>
                    <a:pt x="94820" y="19684"/>
                  </a:lnTo>
                  <a:lnTo>
                    <a:pt x="95962" y="19574"/>
                  </a:lnTo>
                  <a:lnTo>
                    <a:pt x="97042" y="18925"/>
                  </a:lnTo>
                  <a:lnTo>
                    <a:pt x="98513" y="17642"/>
                  </a:lnTo>
                  <a:lnTo>
                    <a:pt x="100750" y="17055"/>
                  </a:lnTo>
                  <a:lnTo>
                    <a:pt x="102573" y="17172"/>
                  </a:lnTo>
                  <a:lnTo>
                    <a:pt x="112032" y="12001"/>
                  </a:lnTo>
                  <a:lnTo>
                    <a:pt x="112947" y="11931"/>
                  </a:lnTo>
                  <a:lnTo>
                    <a:pt x="115701" y="12338"/>
                  </a:lnTo>
                  <a:lnTo>
                    <a:pt x="118760" y="13049"/>
                  </a:lnTo>
                  <a:lnTo>
                    <a:pt x="126685" y="18236"/>
                  </a:lnTo>
                  <a:lnTo>
                    <a:pt x="133155" y="21632"/>
                  </a:lnTo>
                  <a:lnTo>
                    <a:pt x="137700" y="22766"/>
                  </a:lnTo>
                  <a:lnTo>
                    <a:pt x="143059" y="23572"/>
                  </a:lnTo>
                  <a:lnTo>
                    <a:pt x="152158" y="23815"/>
                  </a:lnTo>
                  <a:lnTo>
                    <a:pt x="159035" y="16546"/>
                  </a:lnTo>
                  <a:lnTo>
                    <a:pt x="161578" y="14958"/>
                  </a:lnTo>
                  <a:lnTo>
                    <a:pt x="164644" y="13527"/>
                  </a:lnTo>
                  <a:lnTo>
                    <a:pt x="165630" y="13284"/>
                  </a:lnTo>
                  <a:lnTo>
                    <a:pt x="171036" y="12181"/>
                  </a:lnTo>
                  <a:lnTo>
                    <a:pt x="181637" y="11250"/>
                  </a:lnTo>
                  <a:lnTo>
                    <a:pt x="191580" y="11657"/>
                  </a:lnTo>
                  <a:lnTo>
                    <a:pt x="193536" y="11946"/>
                  </a:lnTo>
                  <a:lnTo>
                    <a:pt x="197761" y="12909"/>
                  </a:lnTo>
                  <a:lnTo>
                    <a:pt x="204270" y="15279"/>
                  </a:lnTo>
                  <a:lnTo>
                    <a:pt x="207078" y="17556"/>
                  </a:lnTo>
                  <a:lnTo>
                    <a:pt x="211491" y="17931"/>
                  </a:lnTo>
                  <a:lnTo>
                    <a:pt x="214652" y="17477"/>
                  </a:lnTo>
                  <a:lnTo>
                    <a:pt x="215684" y="15224"/>
                  </a:lnTo>
                  <a:lnTo>
                    <a:pt x="218861" y="12259"/>
                  </a:lnTo>
                  <a:lnTo>
                    <a:pt x="221169" y="11054"/>
                  </a:lnTo>
                  <a:lnTo>
                    <a:pt x="223617" y="9513"/>
                  </a:lnTo>
                  <a:lnTo>
                    <a:pt x="227498" y="7596"/>
                  </a:lnTo>
                  <a:lnTo>
                    <a:pt x="230690" y="6736"/>
                  </a:lnTo>
                  <a:lnTo>
                    <a:pt x="233545" y="4537"/>
                  </a:lnTo>
                  <a:lnTo>
                    <a:pt x="235806" y="3841"/>
                  </a:lnTo>
                  <a:lnTo>
                    <a:pt x="239733" y="3786"/>
                  </a:lnTo>
                  <a:close/>
                  <a:moveTo>
                    <a:pt x="101282" y="209144"/>
                  </a:moveTo>
                  <a:lnTo>
                    <a:pt x="99162" y="209809"/>
                  </a:lnTo>
                  <a:lnTo>
                    <a:pt x="97770" y="209645"/>
                  </a:lnTo>
                  <a:lnTo>
                    <a:pt x="99678" y="206750"/>
                  </a:lnTo>
                  <a:lnTo>
                    <a:pt x="100648" y="207376"/>
                  </a:lnTo>
                  <a:lnTo>
                    <a:pt x="101893" y="207634"/>
                  </a:lnTo>
                  <a:lnTo>
                    <a:pt x="101282" y="20914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4C74E759-58FD-A1D8-6D7C-0E12706676BB}"/>
                </a:ext>
              </a:extLst>
            </p:cNvPr>
            <p:cNvSpPr>
              <a:spLocks/>
            </p:cNvSpPr>
            <p:nvPr/>
          </p:nvSpPr>
          <p:spPr>
            <a:xfrm>
              <a:off x="5325980" y="4317455"/>
              <a:ext cx="99083" cy="95641"/>
            </a:xfrm>
            <a:custGeom>
              <a:avLst/>
              <a:gdLst>
                <a:gd name="connsiteX0" fmla="*/ 99084 w 99083"/>
                <a:gd name="connsiteY0" fmla="*/ 336 h 95641"/>
                <a:gd name="connsiteX1" fmla="*/ 98473 w 99083"/>
                <a:gd name="connsiteY1" fmla="*/ 1166 h 95641"/>
                <a:gd name="connsiteX2" fmla="*/ 97801 w 99083"/>
                <a:gd name="connsiteY2" fmla="*/ 1713 h 95641"/>
                <a:gd name="connsiteX3" fmla="*/ 96400 w 99083"/>
                <a:gd name="connsiteY3" fmla="*/ 4412 h 95641"/>
                <a:gd name="connsiteX4" fmla="*/ 95915 w 99083"/>
                <a:gd name="connsiteY4" fmla="*/ 4655 h 95641"/>
                <a:gd name="connsiteX5" fmla="*/ 95814 w 99083"/>
                <a:gd name="connsiteY5" fmla="*/ 2660 h 95641"/>
                <a:gd name="connsiteX6" fmla="*/ 94976 w 99083"/>
                <a:gd name="connsiteY6" fmla="*/ 2394 h 95641"/>
                <a:gd name="connsiteX7" fmla="*/ 93999 w 99083"/>
                <a:gd name="connsiteY7" fmla="*/ 3106 h 95641"/>
                <a:gd name="connsiteX8" fmla="*/ 93459 w 99083"/>
                <a:gd name="connsiteY8" fmla="*/ 4131 h 95641"/>
                <a:gd name="connsiteX9" fmla="*/ 94311 w 99083"/>
                <a:gd name="connsiteY9" fmla="*/ 5461 h 95641"/>
                <a:gd name="connsiteX10" fmla="*/ 95063 w 99083"/>
                <a:gd name="connsiteY10" fmla="*/ 5484 h 95641"/>
                <a:gd name="connsiteX11" fmla="*/ 95970 w 99083"/>
                <a:gd name="connsiteY11" fmla="*/ 5852 h 95641"/>
                <a:gd name="connsiteX12" fmla="*/ 98419 w 99083"/>
                <a:gd name="connsiteY12" fmla="*/ 15068 h 95641"/>
                <a:gd name="connsiteX13" fmla="*/ 97895 w 99083"/>
                <a:gd name="connsiteY13" fmla="*/ 16711 h 95641"/>
                <a:gd name="connsiteX14" fmla="*/ 96377 w 99083"/>
                <a:gd name="connsiteY14" fmla="*/ 19269 h 95641"/>
                <a:gd name="connsiteX15" fmla="*/ 94937 w 99083"/>
                <a:gd name="connsiteY15" fmla="*/ 21436 h 95641"/>
                <a:gd name="connsiteX16" fmla="*/ 93490 w 99083"/>
                <a:gd name="connsiteY16" fmla="*/ 22798 h 95641"/>
                <a:gd name="connsiteX17" fmla="*/ 91698 w 99083"/>
                <a:gd name="connsiteY17" fmla="*/ 28587 h 95641"/>
                <a:gd name="connsiteX18" fmla="*/ 90087 w 99083"/>
                <a:gd name="connsiteY18" fmla="*/ 37983 h 95641"/>
                <a:gd name="connsiteX19" fmla="*/ 91245 w 99083"/>
                <a:gd name="connsiteY19" fmla="*/ 46409 h 95641"/>
                <a:gd name="connsiteX20" fmla="*/ 90658 w 99083"/>
                <a:gd name="connsiteY20" fmla="*/ 54193 h 95641"/>
                <a:gd name="connsiteX21" fmla="*/ 91174 w 99083"/>
                <a:gd name="connsiteY21" fmla="*/ 56024 h 95641"/>
                <a:gd name="connsiteX22" fmla="*/ 91323 w 99083"/>
                <a:gd name="connsiteY22" fmla="*/ 58308 h 95641"/>
                <a:gd name="connsiteX23" fmla="*/ 90134 w 99083"/>
                <a:gd name="connsiteY23" fmla="*/ 58723 h 95641"/>
                <a:gd name="connsiteX24" fmla="*/ 89461 w 99083"/>
                <a:gd name="connsiteY24" fmla="*/ 58652 h 95641"/>
                <a:gd name="connsiteX25" fmla="*/ 88773 w 99083"/>
                <a:gd name="connsiteY25" fmla="*/ 57252 h 95641"/>
                <a:gd name="connsiteX26" fmla="*/ 88851 w 99083"/>
                <a:gd name="connsiteY26" fmla="*/ 56016 h 95641"/>
                <a:gd name="connsiteX27" fmla="*/ 89563 w 99083"/>
                <a:gd name="connsiteY27" fmla="*/ 54569 h 95641"/>
                <a:gd name="connsiteX28" fmla="*/ 89852 w 99083"/>
                <a:gd name="connsiteY28" fmla="*/ 52605 h 95641"/>
                <a:gd name="connsiteX29" fmla="*/ 89516 w 99083"/>
                <a:gd name="connsiteY29" fmla="*/ 51580 h 95641"/>
                <a:gd name="connsiteX30" fmla="*/ 88812 w 99083"/>
                <a:gd name="connsiteY30" fmla="*/ 53817 h 95641"/>
                <a:gd name="connsiteX31" fmla="*/ 87576 w 99083"/>
                <a:gd name="connsiteY31" fmla="*/ 54819 h 95641"/>
                <a:gd name="connsiteX32" fmla="*/ 86770 w 99083"/>
                <a:gd name="connsiteY32" fmla="*/ 55171 h 95641"/>
                <a:gd name="connsiteX33" fmla="*/ 85987 w 99083"/>
                <a:gd name="connsiteY33" fmla="*/ 56298 h 95641"/>
                <a:gd name="connsiteX34" fmla="*/ 86817 w 99083"/>
                <a:gd name="connsiteY34" fmla="*/ 58426 h 95641"/>
                <a:gd name="connsiteX35" fmla="*/ 87888 w 99083"/>
                <a:gd name="connsiteY35" fmla="*/ 59982 h 95641"/>
                <a:gd name="connsiteX36" fmla="*/ 88248 w 99083"/>
                <a:gd name="connsiteY36" fmla="*/ 61093 h 95641"/>
                <a:gd name="connsiteX37" fmla="*/ 87849 w 99083"/>
                <a:gd name="connsiteY37" fmla="*/ 62423 h 95641"/>
                <a:gd name="connsiteX38" fmla="*/ 87607 w 99083"/>
                <a:gd name="connsiteY38" fmla="*/ 66961 h 95641"/>
                <a:gd name="connsiteX39" fmla="*/ 87223 w 99083"/>
                <a:gd name="connsiteY39" fmla="*/ 66836 h 95641"/>
                <a:gd name="connsiteX40" fmla="*/ 86832 w 99083"/>
                <a:gd name="connsiteY40" fmla="*/ 66225 h 95641"/>
                <a:gd name="connsiteX41" fmla="*/ 85698 w 99083"/>
                <a:gd name="connsiteY41" fmla="*/ 66179 h 95641"/>
                <a:gd name="connsiteX42" fmla="*/ 85565 w 99083"/>
                <a:gd name="connsiteY42" fmla="*/ 68009 h 95641"/>
                <a:gd name="connsiteX43" fmla="*/ 85651 w 99083"/>
                <a:gd name="connsiteY43" fmla="*/ 69026 h 95641"/>
                <a:gd name="connsiteX44" fmla="*/ 84689 w 99083"/>
                <a:gd name="connsiteY44" fmla="*/ 69816 h 95641"/>
                <a:gd name="connsiteX45" fmla="*/ 84344 w 99083"/>
                <a:gd name="connsiteY45" fmla="*/ 70599 h 95641"/>
                <a:gd name="connsiteX46" fmla="*/ 85135 w 99083"/>
                <a:gd name="connsiteY46" fmla="*/ 71162 h 95641"/>
                <a:gd name="connsiteX47" fmla="*/ 86003 w 99083"/>
                <a:gd name="connsiteY47" fmla="*/ 71491 h 95641"/>
                <a:gd name="connsiteX48" fmla="*/ 87075 w 99083"/>
                <a:gd name="connsiteY48" fmla="*/ 71412 h 95641"/>
                <a:gd name="connsiteX49" fmla="*/ 87951 w 99083"/>
                <a:gd name="connsiteY49" fmla="*/ 73658 h 95641"/>
                <a:gd name="connsiteX50" fmla="*/ 88233 w 99083"/>
                <a:gd name="connsiteY50" fmla="*/ 75481 h 95641"/>
                <a:gd name="connsiteX51" fmla="*/ 86183 w 99083"/>
                <a:gd name="connsiteY51" fmla="*/ 77163 h 95641"/>
                <a:gd name="connsiteX52" fmla="*/ 85494 w 99083"/>
                <a:gd name="connsiteY52" fmla="*/ 78555 h 95641"/>
                <a:gd name="connsiteX53" fmla="*/ 84337 w 99083"/>
                <a:gd name="connsiteY53" fmla="*/ 80245 h 95641"/>
                <a:gd name="connsiteX54" fmla="*/ 83679 w 99083"/>
                <a:gd name="connsiteY54" fmla="*/ 81904 h 95641"/>
                <a:gd name="connsiteX55" fmla="*/ 83484 w 99083"/>
                <a:gd name="connsiteY55" fmla="*/ 83093 h 95641"/>
                <a:gd name="connsiteX56" fmla="*/ 84282 w 99083"/>
                <a:gd name="connsiteY56" fmla="*/ 86864 h 95641"/>
                <a:gd name="connsiteX57" fmla="*/ 85682 w 99083"/>
                <a:gd name="connsiteY57" fmla="*/ 89539 h 95641"/>
                <a:gd name="connsiteX58" fmla="*/ 86864 w 99083"/>
                <a:gd name="connsiteY58" fmla="*/ 91237 h 95641"/>
                <a:gd name="connsiteX59" fmla="*/ 88444 w 99083"/>
                <a:gd name="connsiteY59" fmla="*/ 91605 h 95641"/>
                <a:gd name="connsiteX60" fmla="*/ 88076 w 99083"/>
                <a:gd name="connsiteY60" fmla="*/ 93388 h 95641"/>
                <a:gd name="connsiteX61" fmla="*/ 86887 w 99083"/>
                <a:gd name="connsiteY61" fmla="*/ 94523 h 95641"/>
                <a:gd name="connsiteX62" fmla="*/ 84728 w 99083"/>
                <a:gd name="connsiteY62" fmla="*/ 95469 h 95641"/>
                <a:gd name="connsiteX63" fmla="*/ 82357 w 99083"/>
                <a:gd name="connsiteY63" fmla="*/ 95642 h 95641"/>
                <a:gd name="connsiteX64" fmla="*/ 78477 w 99083"/>
                <a:gd name="connsiteY64" fmla="*/ 94750 h 95641"/>
                <a:gd name="connsiteX65" fmla="*/ 76889 w 99083"/>
                <a:gd name="connsiteY65" fmla="*/ 94648 h 95641"/>
                <a:gd name="connsiteX66" fmla="*/ 76271 w 99083"/>
                <a:gd name="connsiteY66" fmla="*/ 94171 h 95641"/>
                <a:gd name="connsiteX67" fmla="*/ 76083 w 99083"/>
                <a:gd name="connsiteY67" fmla="*/ 93295 h 95641"/>
                <a:gd name="connsiteX68" fmla="*/ 74972 w 99083"/>
                <a:gd name="connsiteY68" fmla="*/ 91972 h 95641"/>
                <a:gd name="connsiteX69" fmla="*/ 72938 w 99083"/>
                <a:gd name="connsiteY69" fmla="*/ 90212 h 95641"/>
                <a:gd name="connsiteX70" fmla="*/ 71764 w 99083"/>
                <a:gd name="connsiteY70" fmla="*/ 90337 h 95641"/>
                <a:gd name="connsiteX71" fmla="*/ 69848 w 99083"/>
                <a:gd name="connsiteY71" fmla="*/ 89954 h 95641"/>
                <a:gd name="connsiteX72" fmla="*/ 66663 w 99083"/>
                <a:gd name="connsiteY72" fmla="*/ 88757 h 95641"/>
                <a:gd name="connsiteX73" fmla="*/ 65193 w 99083"/>
                <a:gd name="connsiteY73" fmla="*/ 88608 h 95641"/>
                <a:gd name="connsiteX74" fmla="*/ 63080 w 99083"/>
                <a:gd name="connsiteY74" fmla="*/ 89633 h 95641"/>
                <a:gd name="connsiteX75" fmla="*/ 60624 w 99083"/>
                <a:gd name="connsiteY75" fmla="*/ 90979 h 95641"/>
                <a:gd name="connsiteX76" fmla="*/ 54701 w 99083"/>
                <a:gd name="connsiteY76" fmla="*/ 88882 h 95641"/>
                <a:gd name="connsiteX77" fmla="*/ 50539 w 99083"/>
                <a:gd name="connsiteY77" fmla="*/ 87403 h 95641"/>
                <a:gd name="connsiteX78" fmla="*/ 46800 w 99083"/>
                <a:gd name="connsiteY78" fmla="*/ 86066 h 95641"/>
                <a:gd name="connsiteX79" fmla="*/ 45806 w 99083"/>
                <a:gd name="connsiteY79" fmla="*/ 85557 h 95641"/>
                <a:gd name="connsiteX80" fmla="*/ 44985 w 99083"/>
                <a:gd name="connsiteY80" fmla="*/ 85667 h 95641"/>
                <a:gd name="connsiteX81" fmla="*/ 44273 w 99083"/>
                <a:gd name="connsiteY81" fmla="*/ 86363 h 95641"/>
                <a:gd name="connsiteX82" fmla="*/ 43467 w 99083"/>
                <a:gd name="connsiteY82" fmla="*/ 87599 h 95641"/>
                <a:gd name="connsiteX83" fmla="*/ 43201 w 99083"/>
                <a:gd name="connsiteY83" fmla="*/ 87959 h 95641"/>
                <a:gd name="connsiteX84" fmla="*/ 42771 w 99083"/>
                <a:gd name="connsiteY84" fmla="*/ 88295 h 95641"/>
                <a:gd name="connsiteX85" fmla="*/ 42286 w 99083"/>
                <a:gd name="connsiteY85" fmla="*/ 88389 h 95641"/>
                <a:gd name="connsiteX86" fmla="*/ 42270 w 99083"/>
                <a:gd name="connsiteY86" fmla="*/ 87802 h 95641"/>
                <a:gd name="connsiteX87" fmla="*/ 40439 w 99083"/>
                <a:gd name="connsiteY87" fmla="*/ 85346 h 95641"/>
                <a:gd name="connsiteX88" fmla="*/ 37529 w 99083"/>
                <a:gd name="connsiteY88" fmla="*/ 82397 h 95641"/>
                <a:gd name="connsiteX89" fmla="*/ 26381 w 99083"/>
                <a:gd name="connsiteY89" fmla="*/ 73337 h 95641"/>
                <a:gd name="connsiteX90" fmla="*/ 22281 w 99083"/>
                <a:gd name="connsiteY90" fmla="*/ 67915 h 95641"/>
                <a:gd name="connsiteX91" fmla="*/ 20083 w 99083"/>
                <a:gd name="connsiteY91" fmla="*/ 64011 h 95641"/>
                <a:gd name="connsiteX92" fmla="*/ 17994 w 99083"/>
                <a:gd name="connsiteY92" fmla="*/ 61977 h 95641"/>
                <a:gd name="connsiteX93" fmla="*/ 11970 w 99083"/>
                <a:gd name="connsiteY93" fmla="*/ 57815 h 95641"/>
                <a:gd name="connsiteX94" fmla="*/ 10577 w 99083"/>
                <a:gd name="connsiteY94" fmla="*/ 56157 h 95641"/>
                <a:gd name="connsiteX95" fmla="*/ 4616 w 99083"/>
                <a:gd name="connsiteY95" fmla="*/ 50586 h 95641"/>
                <a:gd name="connsiteX96" fmla="*/ 63 w 99083"/>
                <a:gd name="connsiteY96" fmla="*/ 47316 h 95641"/>
                <a:gd name="connsiteX97" fmla="*/ 0 w 99083"/>
                <a:gd name="connsiteY97" fmla="*/ 45924 h 95641"/>
                <a:gd name="connsiteX98" fmla="*/ 1870 w 99083"/>
                <a:gd name="connsiteY98" fmla="*/ 44187 h 95641"/>
                <a:gd name="connsiteX99" fmla="*/ 2785 w 99083"/>
                <a:gd name="connsiteY99" fmla="*/ 44273 h 95641"/>
                <a:gd name="connsiteX100" fmla="*/ 3786 w 99083"/>
                <a:gd name="connsiteY100" fmla="*/ 45509 h 95641"/>
                <a:gd name="connsiteX101" fmla="*/ 5398 w 99083"/>
                <a:gd name="connsiteY101" fmla="*/ 46925 h 95641"/>
                <a:gd name="connsiteX102" fmla="*/ 6157 w 99083"/>
                <a:gd name="connsiteY102" fmla="*/ 46933 h 95641"/>
                <a:gd name="connsiteX103" fmla="*/ 7284 w 99083"/>
                <a:gd name="connsiteY103" fmla="*/ 46276 h 95641"/>
                <a:gd name="connsiteX104" fmla="*/ 7307 w 99083"/>
                <a:gd name="connsiteY104" fmla="*/ 45618 h 95641"/>
                <a:gd name="connsiteX105" fmla="*/ 13417 w 99083"/>
                <a:gd name="connsiteY105" fmla="*/ 45352 h 95641"/>
                <a:gd name="connsiteX106" fmla="*/ 14512 w 99083"/>
                <a:gd name="connsiteY106" fmla="*/ 44985 h 95641"/>
                <a:gd name="connsiteX107" fmla="*/ 15615 w 99083"/>
                <a:gd name="connsiteY107" fmla="*/ 43960 h 95641"/>
                <a:gd name="connsiteX108" fmla="*/ 16187 w 99083"/>
                <a:gd name="connsiteY108" fmla="*/ 42520 h 95641"/>
                <a:gd name="connsiteX109" fmla="*/ 16281 w 99083"/>
                <a:gd name="connsiteY109" fmla="*/ 41143 h 95641"/>
                <a:gd name="connsiteX110" fmla="*/ 16515 w 99083"/>
                <a:gd name="connsiteY110" fmla="*/ 40150 h 95641"/>
                <a:gd name="connsiteX111" fmla="*/ 17493 w 99083"/>
                <a:gd name="connsiteY111" fmla="*/ 39188 h 95641"/>
                <a:gd name="connsiteX112" fmla="*/ 19285 w 99083"/>
                <a:gd name="connsiteY112" fmla="*/ 38890 h 95641"/>
                <a:gd name="connsiteX113" fmla="*/ 20662 w 99083"/>
                <a:gd name="connsiteY113" fmla="*/ 38789 h 95641"/>
                <a:gd name="connsiteX114" fmla="*/ 21068 w 99083"/>
                <a:gd name="connsiteY114" fmla="*/ 38139 h 95641"/>
                <a:gd name="connsiteX115" fmla="*/ 20654 w 99083"/>
                <a:gd name="connsiteY115" fmla="*/ 36035 h 95641"/>
                <a:gd name="connsiteX116" fmla="*/ 19911 w 99083"/>
                <a:gd name="connsiteY116" fmla="*/ 30918 h 95641"/>
                <a:gd name="connsiteX117" fmla="*/ 19754 w 99083"/>
                <a:gd name="connsiteY117" fmla="*/ 29487 h 95641"/>
                <a:gd name="connsiteX118" fmla="*/ 20004 w 99083"/>
                <a:gd name="connsiteY118" fmla="*/ 28423 h 95641"/>
                <a:gd name="connsiteX119" fmla="*/ 20568 w 99083"/>
                <a:gd name="connsiteY119" fmla="*/ 28039 h 95641"/>
                <a:gd name="connsiteX120" fmla="*/ 23275 w 99083"/>
                <a:gd name="connsiteY120" fmla="*/ 27781 h 95641"/>
                <a:gd name="connsiteX121" fmla="*/ 28399 w 99083"/>
                <a:gd name="connsiteY121" fmla="*/ 28211 h 95641"/>
                <a:gd name="connsiteX122" fmla="*/ 29393 w 99083"/>
                <a:gd name="connsiteY122" fmla="*/ 27891 h 95641"/>
                <a:gd name="connsiteX123" fmla="*/ 31442 w 99083"/>
                <a:gd name="connsiteY123" fmla="*/ 24980 h 95641"/>
                <a:gd name="connsiteX124" fmla="*/ 33351 w 99083"/>
                <a:gd name="connsiteY124" fmla="*/ 22845 h 95641"/>
                <a:gd name="connsiteX125" fmla="*/ 34713 w 99083"/>
                <a:gd name="connsiteY125" fmla="*/ 21882 h 95641"/>
                <a:gd name="connsiteX126" fmla="*/ 35792 w 99083"/>
                <a:gd name="connsiteY126" fmla="*/ 21593 h 95641"/>
                <a:gd name="connsiteX127" fmla="*/ 37028 w 99083"/>
                <a:gd name="connsiteY127" fmla="*/ 23494 h 95641"/>
                <a:gd name="connsiteX128" fmla="*/ 41355 w 99083"/>
                <a:gd name="connsiteY128" fmla="*/ 26216 h 95641"/>
                <a:gd name="connsiteX129" fmla="*/ 42090 w 99083"/>
                <a:gd name="connsiteY129" fmla="*/ 26044 h 95641"/>
                <a:gd name="connsiteX130" fmla="*/ 42512 w 99083"/>
                <a:gd name="connsiteY130" fmla="*/ 25896 h 95641"/>
                <a:gd name="connsiteX131" fmla="*/ 42653 w 99083"/>
                <a:gd name="connsiteY131" fmla="*/ 25504 h 95641"/>
                <a:gd name="connsiteX132" fmla="*/ 42575 w 99083"/>
                <a:gd name="connsiteY132" fmla="*/ 24253 h 95641"/>
                <a:gd name="connsiteX133" fmla="*/ 43655 w 99083"/>
                <a:gd name="connsiteY133" fmla="*/ 23111 h 95641"/>
                <a:gd name="connsiteX134" fmla="*/ 45900 w 99083"/>
                <a:gd name="connsiteY134" fmla="*/ 22086 h 95641"/>
                <a:gd name="connsiteX135" fmla="*/ 48153 w 99083"/>
                <a:gd name="connsiteY135" fmla="*/ 20278 h 95641"/>
                <a:gd name="connsiteX136" fmla="*/ 50422 w 99083"/>
                <a:gd name="connsiteY136" fmla="*/ 17681 h 95641"/>
                <a:gd name="connsiteX137" fmla="*/ 52393 w 99083"/>
                <a:gd name="connsiteY137" fmla="*/ 16155 h 95641"/>
                <a:gd name="connsiteX138" fmla="*/ 54052 w 99083"/>
                <a:gd name="connsiteY138" fmla="*/ 15702 h 95641"/>
                <a:gd name="connsiteX139" fmla="*/ 54694 w 99083"/>
                <a:gd name="connsiteY139" fmla="*/ 14997 h 95641"/>
                <a:gd name="connsiteX140" fmla="*/ 54295 w 99083"/>
                <a:gd name="connsiteY140" fmla="*/ 14035 h 95641"/>
                <a:gd name="connsiteX141" fmla="*/ 54428 w 99083"/>
                <a:gd name="connsiteY141" fmla="*/ 12666 h 95641"/>
                <a:gd name="connsiteX142" fmla="*/ 55085 w 99083"/>
                <a:gd name="connsiteY142" fmla="*/ 10898 h 95641"/>
                <a:gd name="connsiteX143" fmla="*/ 56055 w 99083"/>
                <a:gd name="connsiteY143" fmla="*/ 9873 h 95641"/>
                <a:gd name="connsiteX144" fmla="*/ 57322 w 99083"/>
                <a:gd name="connsiteY144" fmla="*/ 9592 h 95641"/>
                <a:gd name="connsiteX145" fmla="*/ 57831 w 99083"/>
                <a:gd name="connsiteY145" fmla="*/ 9036 h 95641"/>
                <a:gd name="connsiteX146" fmla="*/ 57565 w 99083"/>
                <a:gd name="connsiteY146" fmla="*/ 8199 h 95641"/>
                <a:gd name="connsiteX147" fmla="*/ 57807 w 99083"/>
                <a:gd name="connsiteY147" fmla="*/ 7284 h 95641"/>
                <a:gd name="connsiteX148" fmla="*/ 58957 w 99083"/>
                <a:gd name="connsiteY148" fmla="*/ 5774 h 95641"/>
                <a:gd name="connsiteX149" fmla="*/ 61695 w 99083"/>
                <a:gd name="connsiteY149" fmla="*/ 4483 h 95641"/>
                <a:gd name="connsiteX150" fmla="*/ 63260 w 99083"/>
                <a:gd name="connsiteY150" fmla="*/ 4913 h 95641"/>
                <a:gd name="connsiteX151" fmla="*/ 64559 w 99083"/>
                <a:gd name="connsiteY151" fmla="*/ 6650 h 95641"/>
                <a:gd name="connsiteX152" fmla="*/ 66405 w 99083"/>
                <a:gd name="connsiteY152" fmla="*/ 7831 h 95641"/>
                <a:gd name="connsiteX153" fmla="*/ 68784 w 99083"/>
                <a:gd name="connsiteY153" fmla="*/ 8457 h 95641"/>
                <a:gd name="connsiteX154" fmla="*/ 70630 w 99083"/>
                <a:gd name="connsiteY154" fmla="*/ 8230 h 95641"/>
                <a:gd name="connsiteX155" fmla="*/ 71944 w 99083"/>
                <a:gd name="connsiteY155" fmla="*/ 7143 h 95641"/>
                <a:gd name="connsiteX156" fmla="*/ 73126 w 99083"/>
                <a:gd name="connsiteY156" fmla="*/ 6814 h 95641"/>
                <a:gd name="connsiteX157" fmla="*/ 74174 w 99083"/>
                <a:gd name="connsiteY157" fmla="*/ 7244 h 95641"/>
                <a:gd name="connsiteX158" fmla="*/ 74729 w 99083"/>
                <a:gd name="connsiteY158" fmla="*/ 6994 h 95641"/>
                <a:gd name="connsiteX159" fmla="*/ 74792 w 99083"/>
                <a:gd name="connsiteY159" fmla="*/ 6087 h 95641"/>
                <a:gd name="connsiteX160" fmla="*/ 75332 w 99083"/>
                <a:gd name="connsiteY160" fmla="*/ 5875 h 95641"/>
                <a:gd name="connsiteX161" fmla="*/ 76364 w 99083"/>
                <a:gd name="connsiteY161" fmla="*/ 6368 h 95641"/>
                <a:gd name="connsiteX162" fmla="*/ 77272 w 99083"/>
                <a:gd name="connsiteY162" fmla="*/ 6494 h 95641"/>
                <a:gd name="connsiteX163" fmla="*/ 78070 w 99083"/>
                <a:gd name="connsiteY163" fmla="*/ 6259 h 95641"/>
                <a:gd name="connsiteX164" fmla="*/ 78383 w 99083"/>
                <a:gd name="connsiteY164" fmla="*/ 5813 h 95641"/>
                <a:gd name="connsiteX165" fmla="*/ 78547 w 99083"/>
                <a:gd name="connsiteY165" fmla="*/ 5351 h 95641"/>
                <a:gd name="connsiteX166" fmla="*/ 79142 w 99083"/>
                <a:gd name="connsiteY166" fmla="*/ 5015 h 95641"/>
                <a:gd name="connsiteX167" fmla="*/ 81199 w 99083"/>
                <a:gd name="connsiteY167" fmla="*/ 5351 h 95641"/>
                <a:gd name="connsiteX168" fmla="*/ 83499 w 99083"/>
                <a:gd name="connsiteY168" fmla="*/ 4827 h 95641"/>
                <a:gd name="connsiteX169" fmla="*/ 86058 w 99083"/>
                <a:gd name="connsiteY169" fmla="*/ 3427 h 95641"/>
                <a:gd name="connsiteX170" fmla="*/ 87755 w 99083"/>
                <a:gd name="connsiteY170" fmla="*/ 2817 h 95641"/>
                <a:gd name="connsiteX171" fmla="*/ 88592 w 99083"/>
                <a:gd name="connsiteY171" fmla="*/ 2973 h 95641"/>
                <a:gd name="connsiteX172" fmla="*/ 89594 w 99083"/>
                <a:gd name="connsiteY172" fmla="*/ 2269 h 95641"/>
                <a:gd name="connsiteX173" fmla="*/ 90760 w 99083"/>
                <a:gd name="connsiteY173" fmla="*/ 704 h 95641"/>
                <a:gd name="connsiteX174" fmla="*/ 93427 w 99083"/>
                <a:gd name="connsiteY174" fmla="*/ 0 h 95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</a:cxnLst>
              <a:rect l="l" t="t" r="r" b="b"/>
              <a:pathLst>
                <a:path w="99083" h="95641">
                  <a:moveTo>
                    <a:pt x="99084" y="336"/>
                  </a:moveTo>
                  <a:lnTo>
                    <a:pt x="98473" y="1166"/>
                  </a:lnTo>
                  <a:lnTo>
                    <a:pt x="97801" y="1713"/>
                  </a:lnTo>
                  <a:lnTo>
                    <a:pt x="96400" y="4412"/>
                  </a:lnTo>
                  <a:lnTo>
                    <a:pt x="95915" y="4655"/>
                  </a:lnTo>
                  <a:lnTo>
                    <a:pt x="95814" y="2660"/>
                  </a:lnTo>
                  <a:lnTo>
                    <a:pt x="94976" y="2394"/>
                  </a:lnTo>
                  <a:lnTo>
                    <a:pt x="93999" y="3106"/>
                  </a:lnTo>
                  <a:lnTo>
                    <a:pt x="93459" y="4131"/>
                  </a:lnTo>
                  <a:lnTo>
                    <a:pt x="94311" y="5461"/>
                  </a:lnTo>
                  <a:lnTo>
                    <a:pt x="95063" y="5484"/>
                  </a:lnTo>
                  <a:lnTo>
                    <a:pt x="95970" y="5852"/>
                  </a:lnTo>
                  <a:lnTo>
                    <a:pt x="98419" y="15068"/>
                  </a:lnTo>
                  <a:lnTo>
                    <a:pt x="97895" y="16711"/>
                  </a:lnTo>
                  <a:lnTo>
                    <a:pt x="96377" y="19269"/>
                  </a:lnTo>
                  <a:lnTo>
                    <a:pt x="94937" y="21436"/>
                  </a:lnTo>
                  <a:lnTo>
                    <a:pt x="93490" y="22798"/>
                  </a:lnTo>
                  <a:lnTo>
                    <a:pt x="91698" y="28587"/>
                  </a:lnTo>
                  <a:lnTo>
                    <a:pt x="90087" y="37983"/>
                  </a:lnTo>
                  <a:lnTo>
                    <a:pt x="91245" y="46409"/>
                  </a:lnTo>
                  <a:lnTo>
                    <a:pt x="90658" y="54193"/>
                  </a:lnTo>
                  <a:lnTo>
                    <a:pt x="91174" y="56024"/>
                  </a:lnTo>
                  <a:lnTo>
                    <a:pt x="91323" y="58308"/>
                  </a:lnTo>
                  <a:lnTo>
                    <a:pt x="90134" y="58723"/>
                  </a:lnTo>
                  <a:lnTo>
                    <a:pt x="89461" y="58652"/>
                  </a:lnTo>
                  <a:lnTo>
                    <a:pt x="88773" y="57252"/>
                  </a:lnTo>
                  <a:lnTo>
                    <a:pt x="88851" y="56016"/>
                  </a:lnTo>
                  <a:lnTo>
                    <a:pt x="89563" y="54569"/>
                  </a:lnTo>
                  <a:lnTo>
                    <a:pt x="89852" y="52605"/>
                  </a:lnTo>
                  <a:lnTo>
                    <a:pt x="89516" y="51580"/>
                  </a:lnTo>
                  <a:lnTo>
                    <a:pt x="88812" y="53817"/>
                  </a:lnTo>
                  <a:lnTo>
                    <a:pt x="87576" y="54819"/>
                  </a:lnTo>
                  <a:lnTo>
                    <a:pt x="86770" y="55171"/>
                  </a:lnTo>
                  <a:lnTo>
                    <a:pt x="85987" y="56298"/>
                  </a:lnTo>
                  <a:lnTo>
                    <a:pt x="86817" y="58426"/>
                  </a:lnTo>
                  <a:lnTo>
                    <a:pt x="87888" y="59982"/>
                  </a:lnTo>
                  <a:lnTo>
                    <a:pt x="88248" y="61093"/>
                  </a:lnTo>
                  <a:lnTo>
                    <a:pt x="87849" y="62423"/>
                  </a:lnTo>
                  <a:lnTo>
                    <a:pt x="87607" y="66961"/>
                  </a:lnTo>
                  <a:lnTo>
                    <a:pt x="87223" y="66836"/>
                  </a:lnTo>
                  <a:lnTo>
                    <a:pt x="86832" y="66225"/>
                  </a:lnTo>
                  <a:lnTo>
                    <a:pt x="85698" y="66179"/>
                  </a:lnTo>
                  <a:lnTo>
                    <a:pt x="85565" y="68009"/>
                  </a:lnTo>
                  <a:lnTo>
                    <a:pt x="85651" y="69026"/>
                  </a:lnTo>
                  <a:lnTo>
                    <a:pt x="84689" y="69816"/>
                  </a:lnTo>
                  <a:lnTo>
                    <a:pt x="84344" y="70599"/>
                  </a:lnTo>
                  <a:lnTo>
                    <a:pt x="85135" y="71162"/>
                  </a:lnTo>
                  <a:lnTo>
                    <a:pt x="86003" y="71491"/>
                  </a:lnTo>
                  <a:lnTo>
                    <a:pt x="87075" y="71412"/>
                  </a:lnTo>
                  <a:lnTo>
                    <a:pt x="87951" y="73658"/>
                  </a:lnTo>
                  <a:lnTo>
                    <a:pt x="88233" y="75481"/>
                  </a:lnTo>
                  <a:lnTo>
                    <a:pt x="86183" y="77163"/>
                  </a:lnTo>
                  <a:lnTo>
                    <a:pt x="85494" y="78555"/>
                  </a:lnTo>
                  <a:lnTo>
                    <a:pt x="84337" y="80245"/>
                  </a:lnTo>
                  <a:lnTo>
                    <a:pt x="83679" y="81904"/>
                  </a:lnTo>
                  <a:lnTo>
                    <a:pt x="83484" y="83093"/>
                  </a:lnTo>
                  <a:lnTo>
                    <a:pt x="84282" y="86864"/>
                  </a:lnTo>
                  <a:lnTo>
                    <a:pt x="85682" y="89539"/>
                  </a:lnTo>
                  <a:lnTo>
                    <a:pt x="86864" y="91237"/>
                  </a:lnTo>
                  <a:lnTo>
                    <a:pt x="88444" y="91605"/>
                  </a:lnTo>
                  <a:lnTo>
                    <a:pt x="88076" y="93388"/>
                  </a:lnTo>
                  <a:lnTo>
                    <a:pt x="86887" y="94523"/>
                  </a:lnTo>
                  <a:lnTo>
                    <a:pt x="84728" y="95469"/>
                  </a:lnTo>
                  <a:lnTo>
                    <a:pt x="82357" y="95642"/>
                  </a:lnTo>
                  <a:lnTo>
                    <a:pt x="78477" y="94750"/>
                  </a:lnTo>
                  <a:lnTo>
                    <a:pt x="76889" y="94648"/>
                  </a:lnTo>
                  <a:lnTo>
                    <a:pt x="76271" y="94171"/>
                  </a:lnTo>
                  <a:lnTo>
                    <a:pt x="76083" y="93295"/>
                  </a:lnTo>
                  <a:lnTo>
                    <a:pt x="74972" y="91972"/>
                  </a:lnTo>
                  <a:lnTo>
                    <a:pt x="72938" y="90212"/>
                  </a:lnTo>
                  <a:lnTo>
                    <a:pt x="71764" y="90337"/>
                  </a:lnTo>
                  <a:lnTo>
                    <a:pt x="69848" y="89954"/>
                  </a:lnTo>
                  <a:lnTo>
                    <a:pt x="66663" y="88757"/>
                  </a:lnTo>
                  <a:lnTo>
                    <a:pt x="65193" y="88608"/>
                  </a:lnTo>
                  <a:lnTo>
                    <a:pt x="63080" y="89633"/>
                  </a:lnTo>
                  <a:lnTo>
                    <a:pt x="60624" y="90979"/>
                  </a:lnTo>
                  <a:lnTo>
                    <a:pt x="54701" y="88882"/>
                  </a:lnTo>
                  <a:lnTo>
                    <a:pt x="50539" y="87403"/>
                  </a:lnTo>
                  <a:lnTo>
                    <a:pt x="46800" y="86066"/>
                  </a:lnTo>
                  <a:lnTo>
                    <a:pt x="45806" y="85557"/>
                  </a:lnTo>
                  <a:lnTo>
                    <a:pt x="44985" y="85667"/>
                  </a:lnTo>
                  <a:lnTo>
                    <a:pt x="44273" y="86363"/>
                  </a:lnTo>
                  <a:lnTo>
                    <a:pt x="43467" y="87599"/>
                  </a:lnTo>
                  <a:lnTo>
                    <a:pt x="43201" y="87959"/>
                  </a:lnTo>
                  <a:lnTo>
                    <a:pt x="42771" y="88295"/>
                  </a:lnTo>
                  <a:lnTo>
                    <a:pt x="42286" y="88389"/>
                  </a:lnTo>
                  <a:lnTo>
                    <a:pt x="42270" y="87802"/>
                  </a:lnTo>
                  <a:lnTo>
                    <a:pt x="40439" y="85346"/>
                  </a:lnTo>
                  <a:lnTo>
                    <a:pt x="37529" y="82397"/>
                  </a:lnTo>
                  <a:lnTo>
                    <a:pt x="26381" y="73337"/>
                  </a:lnTo>
                  <a:lnTo>
                    <a:pt x="22281" y="67915"/>
                  </a:lnTo>
                  <a:lnTo>
                    <a:pt x="20083" y="64011"/>
                  </a:lnTo>
                  <a:lnTo>
                    <a:pt x="17994" y="61977"/>
                  </a:lnTo>
                  <a:lnTo>
                    <a:pt x="11970" y="57815"/>
                  </a:lnTo>
                  <a:lnTo>
                    <a:pt x="10577" y="56157"/>
                  </a:lnTo>
                  <a:lnTo>
                    <a:pt x="4616" y="50586"/>
                  </a:lnTo>
                  <a:lnTo>
                    <a:pt x="63" y="47316"/>
                  </a:lnTo>
                  <a:lnTo>
                    <a:pt x="0" y="45924"/>
                  </a:lnTo>
                  <a:lnTo>
                    <a:pt x="1870" y="44187"/>
                  </a:lnTo>
                  <a:lnTo>
                    <a:pt x="2785" y="44273"/>
                  </a:lnTo>
                  <a:lnTo>
                    <a:pt x="3786" y="45509"/>
                  </a:lnTo>
                  <a:lnTo>
                    <a:pt x="5398" y="46925"/>
                  </a:lnTo>
                  <a:lnTo>
                    <a:pt x="6157" y="46933"/>
                  </a:lnTo>
                  <a:lnTo>
                    <a:pt x="7284" y="46276"/>
                  </a:lnTo>
                  <a:lnTo>
                    <a:pt x="7307" y="45618"/>
                  </a:lnTo>
                  <a:lnTo>
                    <a:pt x="13417" y="45352"/>
                  </a:lnTo>
                  <a:lnTo>
                    <a:pt x="14512" y="44985"/>
                  </a:lnTo>
                  <a:lnTo>
                    <a:pt x="15615" y="43960"/>
                  </a:lnTo>
                  <a:lnTo>
                    <a:pt x="16187" y="42520"/>
                  </a:lnTo>
                  <a:lnTo>
                    <a:pt x="16281" y="41143"/>
                  </a:lnTo>
                  <a:lnTo>
                    <a:pt x="16515" y="40150"/>
                  </a:lnTo>
                  <a:lnTo>
                    <a:pt x="17493" y="39188"/>
                  </a:lnTo>
                  <a:lnTo>
                    <a:pt x="19285" y="38890"/>
                  </a:lnTo>
                  <a:lnTo>
                    <a:pt x="20662" y="38789"/>
                  </a:lnTo>
                  <a:lnTo>
                    <a:pt x="21068" y="38139"/>
                  </a:lnTo>
                  <a:lnTo>
                    <a:pt x="20654" y="36035"/>
                  </a:lnTo>
                  <a:lnTo>
                    <a:pt x="19911" y="30918"/>
                  </a:lnTo>
                  <a:lnTo>
                    <a:pt x="19754" y="29487"/>
                  </a:lnTo>
                  <a:lnTo>
                    <a:pt x="20004" y="28423"/>
                  </a:lnTo>
                  <a:lnTo>
                    <a:pt x="20568" y="28039"/>
                  </a:lnTo>
                  <a:lnTo>
                    <a:pt x="23275" y="27781"/>
                  </a:lnTo>
                  <a:lnTo>
                    <a:pt x="28399" y="28211"/>
                  </a:lnTo>
                  <a:lnTo>
                    <a:pt x="29393" y="27891"/>
                  </a:lnTo>
                  <a:lnTo>
                    <a:pt x="31442" y="24980"/>
                  </a:lnTo>
                  <a:lnTo>
                    <a:pt x="33351" y="22845"/>
                  </a:lnTo>
                  <a:lnTo>
                    <a:pt x="34713" y="21882"/>
                  </a:lnTo>
                  <a:lnTo>
                    <a:pt x="35792" y="21593"/>
                  </a:lnTo>
                  <a:lnTo>
                    <a:pt x="37028" y="23494"/>
                  </a:lnTo>
                  <a:lnTo>
                    <a:pt x="41355" y="26216"/>
                  </a:lnTo>
                  <a:lnTo>
                    <a:pt x="42090" y="26044"/>
                  </a:lnTo>
                  <a:lnTo>
                    <a:pt x="42512" y="25896"/>
                  </a:lnTo>
                  <a:lnTo>
                    <a:pt x="42653" y="25504"/>
                  </a:lnTo>
                  <a:lnTo>
                    <a:pt x="42575" y="24253"/>
                  </a:lnTo>
                  <a:lnTo>
                    <a:pt x="43655" y="23111"/>
                  </a:lnTo>
                  <a:lnTo>
                    <a:pt x="45900" y="22086"/>
                  </a:lnTo>
                  <a:lnTo>
                    <a:pt x="48153" y="20278"/>
                  </a:lnTo>
                  <a:lnTo>
                    <a:pt x="50422" y="17681"/>
                  </a:lnTo>
                  <a:lnTo>
                    <a:pt x="52393" y="16155"/>
                  </a:lnTo>
                  <a:lnTo>
                    <a:pt x="54052" y="15702"/>
                  </a:lnTo>
                  <a:lnTo>
                    <a:pt x="54694" y="14997"/>
                  </a:lnTo>
                  <a:lnTo>
                    <a:pt x="54295" y="14035"/>
                  </a:lnTo>
                  <a:lnTo>
                    <a:pt x="54428" y="12666"/>
                  </a:lnTo>
                  <a:lnTo>
                    <a:pt x="55085" y="10898"/>
                  </a:lnTo>
                  <a:lnTo>
                    <a:pt x="56055" y="9873"/>
                  </a:lnTo>
                  <a:lnTo>
                    <a:pt x="57322" y="9592"/>
                  </a:lnTo>
                  <a:lnTo>
                    <a:pt x="57831" y="9036"/>
                  </a:lnTo>
                  <a:lnTo>
                    <a:pt x="57565" y="8199"/>
                  </a:lnTo>
                  <a:lnTo>
                    <a:pt x="57807" y="7284"/>
                  </a:lnTo>
                  <a:lnTo>
                    <a:pt x="58957" y="5774"/>
                  </a:lnTo>
                  <a:lnTo>
                    <a:pt x="61695" y="4483"/>
                  </a:lnTo>
                  <a:lnTo>
                    <a:pt x="63260" y="4913"/>
                  </a:lnTo>
                  <a:lnTo>
                    <a:pt x="64559" y="6650"/>
                  </a:lnTo>
                  <a:lnTo>
                    <a:pt x="66405" y="7831"/>
                  </a:lnTo>
                  <a:lnTo>
                    <a:pt x="68784" y="8457"/>
                  </a:lnTo>
                  <a:lnTo>
                    <a:pt x="70630" y="8230"/>
                  </a:lnTo>
                  <a:lnTo>
                    <a:pt x="71944" y="7143"/>
                  </a:lnTo>
                  <a:lnTo>
                    <a:pt x="73126" y="6814"/>
                  </a:lnTo>
                  <a:lnTo>
                    <a:pt x="74174" y="7244"/>
                  </a:lnTo>
                  <a:lnTo>
                    <a:pt x="74729" y="6994"/>
                  </a:lnTo>
                  <a:lnTo>
                    <a:pt x="74792" y="6087"/>
                  </a:lnTo>
                  <a:lnTo>
                    <a:pt x="75332" y="5875"/>
                  </a:lnTo>
                  <a:lnTo>
                    <a:pt x="76364" y="6368"/>
                  </a:lnTo>
                  <a:lnTo>
                    <a:pt x="77272" y="6494"/>
                  </a:lnTo>
                  <a:lnTo>
                    <a:pt x="78070" y="6259"/>
                  </a:lnTo>
                  <a:lnTo>
                    <a:pt x="78383" y="5813"/>
                  </a:lnTo>
                  <a:lnTo>
                    <a:pt x="78547" y="5351"/>
                  </a:lnTo>
                  <a:lnTo>
                    <a:pt x="79142" y="5015"/>
                  </a:lnTo>
                  <a:lnTo>
                    <a:pt x="81199" y="5351"/>
                  </a:lnTo>
                  <a:lnTo>
                    <a:pt x="83499" y="4827"/>
                  </a:lnTo>
                  <a:lnTo>
                    <a:pt x="86058" y="3427"/>
                  </a:lnTo>
                  <a:lnTo>
                    <a:pt x="87755" y="2817"/>
                  </a:lnTo>
                  <a:lnTo>
                    <a:pt x="88592" y="2973"/>
                  </a:lnTo>
                  <a:lnTo>
                    <a:pt x="89594" y="2269"/>
                  </a:lnTo>
                  <a:lnTo>
                    <a:pt x="90760" y="704"/>
                  </a:lnTo>
                  <a:lnTo>
                    <a:pt x="93427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FEC3BBC-27F1-6DC7-30D2-6F44E117160E}"/>
                </a:ext>
              </a:extLst>
            </p:cNvPr>
            <p:cNvSpPr>
              <a:spLocks/>
            </p:cNvSpPr>
            <p:nvPr/>
          </p:nvSpPr>
          <p:spPr>
            <a:xfrm>
              <a:off x="7324476" y="3255127"/>
              <a:ext cx="84454" cy="102760"/>
            </a:xfrm>
            <a:custGeom>
              <a:avLst/>
              <a:gdLst>
                <a:gd name="connsiteX0" fmla="*/ 41316 w 84454"/>
                <a:gd name="connsiteY0" fmla="*/ 9122 h 102760"/>
                <a:gd name="connsiteX1" fmla="*/ 40385 w 84454"/>
                <a:gd name="connsiteY1" fmla="*/ 8614 h 102760"/>
                <a:gd name="connsiteX2" fmla="*/ 45321 w 84454"/>
                <a:gd name="connsiteY2" fmla="*/ 7151 h 102760"/>
                <a:gd name="connsiteX3" fmla="*/ 48443 w 84454"/>
                <a:gd name="connsiteY3" fmla="*/ 6705 h 102760"/>
                <a:gd name="connsiteX4" fmla="*/ 48998 w 84454"/>
                <a:gd name="connsiteY4" fmla="*/ 6900 h 102760"/>
                <a:gd name="connsiteX5" fmla="*/ 43358 w 84454"/>
                <a:gd name="connsiteY5" fmla="*/ 8825 h 102760"/>
                <a:gd name="connsiteX6" fmla="*/ 41316 w 84454"/>
                <a:gd name="connsiteY6" fmla="*/ 9122 h 102760"/>
                <a:gd name="connsiteX7" fmla="*/ 52276 w 84454"/>
                <a:gd name="connsiteY7" fmla="*/ 6744 h 102760"/>
                <a:gd name="connsiteX8" fmla="*/ 56611 w 84454"/>
                <a:gd name="connsiteY8" fmla="*/ 6141 h 102760"/>
                <a:gd name="connsiteX9" fmla="*/ 56587 w 84454"/>
                <a:gd name="connsiteY9" fmla="*/ 5915 h 102760"/>
                <a:gd name="connsiteX10" fmla="*/ 55445 w 84454"/>
                <a:gd name="connsiteY10" fmla="*/ 5547 h 102760"/>
                <a:gd name="connsiteX11" fmla="*/ 51752 w 84454"/>
                <a:gd name="connsiteY11" fmla="*/ 5609 h 102760"/>
                <a:gd name="connsiteX12" fmla="*/ 50571 w 84454"/>
                <a:gd name="connsiteY12" fmla="*/ 5868 h 102760"/>
                <a:gd name="connsiteX13" fmla="*/ 50813 w 84454"/>
                <a:gd name="connsiteY13" fmla="*/ 6298 h 102760"/>
                <a:gd name="connsiteX14" fmla="*/ 52276 w 84454"/>
                <a:gd name="connsiteY14" fmla="*/ 6744 h 102760"/>
                <a:gd name="connsiteX15" fmla="*/ 65482 w 84454"/>
                <a:gd name="connsiteY15" fmla="*/ 4232 h 102760"/>
                <a:gd name="connsiteX16" fmla="*/ 64551 w 84454"/>
                <a:gd name="connsiteY16" fmla="*/ 4076 h 102760"/>
                <a:gd name="connsiteX17" fmla="*/ 61844 w 84454"/>
                <a:gd name="connsiteY17" fmla="*/ 4858 h 102760"/>
                <a:gd name="connsiteX18" fmla="*/ 61657 w 84454"/>
                <a:gd name="connsiteY18" fmla="*/ 5218 h 102760"/>
                <a:gd name="connsiteX19" fmla="*/ 62408 w 84454"/>
                <a:gd name="connsiteY19" fmla="*/ 5484 h 102760"/>
                <a:gd name="connsiteX20" fmla="*/ 65482 w 84454"/>
                <a:gd name="connsiteY20" fmla="*/ 4232 h 102760"/>
                <a:gd name="connsiteX21" fmla="*/ 38593 w 84454"/>
                <a:gd name="connsiteY21" fmla="*/ 11680 h 102760"/>
                <a:gd name="connsiteX22" fmla="*/ 36802 w 84454"/>
                <a:gd name="connsiteY22" fmla="*/ 11602 h 102760"/>
                <a:gd name="connsiteX23" fmla="*/ 34189 w 84454"/>
                <a:gd name="connsiteY23" fmla="*/ 13941 h 102760"/>
                <a:gd name="connsiteX24" fmla="*/ 34533 w 84454"/>
                <a:gd name="connsiteY24" fmla="*/ 14372 h 102760"/>
                <a:gd name="connsiteX25" fmla="*/ 38593 w 84454"/>
                <a:gd name="connsiteY25" fmla="*/ 11680 h 102760"/>
                <a:gd name="connsiteX26" fmla="*/ 75747 w 84454"/>
                <a:gd name="connsiteY26" fmla="*/ 0 h 102760"/>
                <a:gd name="connsiteX27" fmla="*/ 74729 w 84454"/>
                <a:gd name="connsiteY27" fmla="*/ 0 h 102760"/>
                <a:gd name="connsiteX28" fmla="*/ 72844 w 84454"/>
                <a:gd name="connsiteY28" fmla="*/ 735 h 102760"/>
                <a:gd name="connsiteX29" fmla="*/ 72257 w 84454"/>
                <a:gd name="connsiteY29" fmla="*/ 1713 h 102760"/>
                <a:gd name="connsiteX30" fmla="*/ 74291 w 84454"/>
                <a:gd name="connsiteY30" fmla="*/ 1588 h 102760"/>
                <a:gd name="connsiteX31" fmla="*/ 75747 w 84454"/>
                <a:gd name="connsiteY31" fmla="*/ 0 h 102760"/>
                <a:gd name="connsiteX32" fmla="*/ 14497 w 84454"/>
                <a:gd name="connsiteY32" fmla="*/ 80261 h 102760"/>
                <a:gd name="connsiteX33" fmla="*/ 11696 w 84454"/>
                <a:gd name="connsiteY33" fmla="*/ 81716 h 102760"/>
                <a:gd name="connsiteX34" fmla="*/ 8035 w 84454"/>
                <a:gd name="connsiteY34" fmla="*/ 81207 h 102760"/>
                <a:gd name="connsiteX35" fmla="*/ 5250 w 84454"/>
                <a:gd name="connsiteY35" fmla="*/ 80143 h 102760"/>
                <a:gd name="connsiteX36" fmla="*/ 1659 w 84454"/>
                <a:gd name="connsiteY36" fmla="*/ 80347 h 102760"/>
                <a:gd name="connsiteX37" fmla="*/ 0 w 84454"/>
                <a:gd name="connsiteY37" fmla="*/ 80902 h 102760"/>
                <a:gd name="connsiteX38" fmla="*/ 657 w 84454"/>
                <a:gd name="connsiteY38" fmla="*/ 83938 h 102760"/>
                <a:gd name="connsiteX39" fmla="*/ 1158 w 84454"/>
                <a:gd name="connsiteY39" fmla="*/ 84900 h 102760"/>
                <a:gd name="connsiteX40" fmla="*/ 1807 w 84454"/>
                <a:gd name="connsiteY40" fmla="*/ 85526 h 102760"/>
                <a:gd name="connsiteX41" fmla="*/ 2668 w 84454"/>
                <a:gd name="connsiteY41" fmla="*/ 85651 h 102760"/>
                <a:gd name="connsiteX42" fmla="*/ 3662 w 84454"/>
                <a:gd name="connsiteY42" fmla="*/ 84900 h 102760"/>
                <a:gd name="connsiteX43" fmla="*/ 5046 w 84454"/>
                <a:gd name="connsiteY43" fmla="*/ 84110 h 102760"/>
                <a:gd name="connsiteX44" fmla="*/ 7276 w 84454"/>
                <a:gd name="connsiteY44" fmla="*/ 84477 h 102760"/>
                <a:gd name="connsiteX45" fmla="*/ 8895 w 84454"/>
                <a:gd name="connsiteY45" fmla="*/ 85205 h 102760"/>
                <a:gd name="connsiteX46" fmla="*/ 9474 w 84454"/>
                <a:gd name="connsiteY46" fmla="*/ 85964 h 102760"/>
                <a:gd name="connsiteX47" fmla="*/ 10546 w 84454"/>
                <a:gd name="connsiteY47" fmla="*/ 86684 h 102760"/>
                <a:gd name="connsiteX48" fmla="*/ 12111 w 84454"/>
                <a:gd name="connsiteY48" fmla="*/ 86856 h 102760"/>
                <a:gd name="connsiteX49" fmla="*/ 15138 w 84454"/>
                <a:gd name="connsiteY49" fmla="*/ 85479 h 102760"/>
                <a:gd name="connsiteX50" fmla="*/ 18049 w 84454"/>
                <a:gd name="connsiteY50" fmla="*/ 83374 h 102760"/>
                <a:gd name="connsiteX51" fmla="*/ 18902 w 84454"/>
                <a:gd name="connsiteY51" fmla="*/ 81911 h 102760"/>
                <a:gd name="connsiteX52" fmla="*/ 19222 w 84454"/>
                <a:gd name="connsiteY52" fmla="*/ 80589 h 102760"/>
                <a:gd name="connsiteX53" fmla="*/ 16703 w 84454"/>
                <a:gd name="connsiteY53" fmla="*/ 81497 h 102760"/>
                <a:gd name="connsiteX54" fmla="*/ 14497 w 84454"/>
                <a:gd name="connsiteY54" fmla="*/ 80261 h 102760"/>
                <a:gd name="connsiteX55" fmla="*/ 84454 w 84454"/>
                <a:gd name="connsiteY55" fmla="*/ 12627 h 102760"/>
                <a:gd name="connsiteX56" fmla="*/ 81395 w 84454"/>
                <a:gd name="connsiteY56" fmla="*/ 11962 h 102760"/>
                <a:gd name="connsiteX57" fmla="*/ 79424 w 84454"/>
                <a:gd name="connsiteY57" fmla="*/ 10984 h 102760"/>
                <a:gd name="connsiteX58" fmla="*/ 78195 w 84454"/>
                <a:gd name="connsiteY58" fmla="*/ 9216 h 102760"/>
                <a:gd name="connsiteX59" fmla="*/ 76083 w 84454"/>
                <a:gd name="connsiteY59" fmla="*/ 6798 h 102760"/>
                <a:gd name="connsiteX60" fmla="*/ 70536 w 84454"/>
                <a:gd name="connsiteY60" fmla="*/ 7049 h 102760"/>
                <a:gd name="connsiteX61" fmla="*/ 65920 w 84454"/>
                <a:gd name="connsiteY61" fmla="*/ 7745 h 102760"/>
                <a:gd name="connsiteX62" fmla="*/ 59529 w 84454"/>
                <a:gd name="connsiteY62" fmla="*/ 8042 h 102760"/>
                <a:gd name="connsiteX63" fmla="*/ 55390 w 84454"/>
                <a:gd name="connsiteY63" fmla="*/ 9216 h 102760"/>
                <a:gd name="connsiteX64" fmla="*/ 47895 w 84454"/>
                <a:gd name="connsiteY64" fmla="*/ 13128 h 102760"/>
                <a:gd name="connsiteX65" fmla="*/ 46010 w 84454"/>
                <a:gd name="connsiteY65" fmla="*/ 15123 h 102760"/>
                <a:gd name="connsiteX66" fmla="*/ 44085 w 84454"/>
                <a:gd name="connsiteY66" fmla="*/ 19418 h 102760"/>
                <a:gd name="connsiteX67" fmla="*/ 37561 w 84454"/>
                <a:gd name="connsiteY67" fmla="*/ 24362 h 102760"/>
                <a:gd name="connsiteX68" fmla="*/ 33758 w 84454"/>
                <a:gd name="connsiteY68" fmla="*/ 26263 h 102760"/>
                <a:gd name="connsiteX69" fmla="*/ 32686 w 84454"/>
                <a:gd name="connsiteY69" fmla="*/ 25536 h 102760"/>
                <a:gd name="connsiteX70" fmla="*/ 31145 w 84454"/>
                <a:gd name="connsiteY70" fmla="*/ 25058 h 102760"/>
                <a:gd name="connsiteX71" fmla="*/ 29917 w 84454"/>
                <a:gd name="connsiteY71" fmla="*/ 27570 h 102760"/>
                <a:gd name="connsiteX72" fmla="*/ 29158 w 84454"/>
                <a:gd name="connsiteY72" fmla="*/ 29831 h 102760"/>
                <a:gd name="connsiteX73" fmla="*/ 26608 w 84454"/>
                <a:gd name="connsiteY73" fmla="*/ 43076 h 102760"/>
                <a:gd name="connsiteX74" fmla="*/ 24871 w 84454"/>
                <a:gd name="connsiteY74" fmla="*/ 47864 h 102760"/>
                <a:gd name="connsiteX75" fmla="*/ 22532 w 84454"/>
                <a:gd name="connsiteY75" fmla="*/ 51885 h 102760"/>
                <a:gd name="connsiteX76" fmla="*/ 18855 w 84454"/>
                <a:gd name="connsiteY76" fmla="*/ 56798 h 102760"/>
                <a:gd name="connsiteX77" fmla="*/ 17165 w 84454"/>
                <a:gd name="connsiteY77" fmla="*/ 58472 h 102760"/>
                <a:gd name="connsiteX78" fmla="*/ 16132 w 84454"/>
                <a:gd name="connsiteY78" fmla="*/ 59106 h 102760"/>
                <a:gd name="connsiteX79" fmla="*/ 14841 w 84454"/>
                <a:gd name="connsiteY79" fmla="*/ 61469 h 102760"/>
                <a:gd name="connsiteX80" fmla="*/ 13808 w 84454"/>
                <a:gd name="connsiteY80" fmla="*/ 64301 h 102760"/>
                <a:gd name="connsiteX81" fmla="*/ 13104 w 84454"/>
                <a:gd name="connsiteY81" fmla="*/ 65623 h 102760"/>
                <a:gd name="connsiteX82" fmla="*/ 17227 w 84454"/>
                <a:gd name="connsiteY82" fmla="*/ 70489 h 102760"/>
                <a:gd name="connsiteX83" fmla="*/ 17744 w 84454"/>
                <a:gd name="connsiteY83" fmla="*/ 71882 h 102760"/>
                <a:gd name="connsiteX84" fmla="*/ 18283 w 84454"/>
                <a:gd name="connsiteY84" fmla="*/ 72695 h 102760"/>
                <a:gd name="connsiteX85" fmla="*/ 14380 w 84454"/>
                <a:gd name="connsiteY85" fmla="*/ 73204 h 102760"/>
                <a:gd name="connsiteX86" fmla="*/ 16038 w 84454"/>
                <a:gd name="connsiteY86" fmla="*/ 74776 h 102760"/>
                <a:gd name="connsiteX87" fmla="*/ 18127 w 84454"/>
                <a:gd name="connsiteY87" fmla="*/ 75903 h 102760"/>
                <a:gd name="connsiteX88" fmla="*/ 19527 w 84454"/>
                <a:gd name="connsiteY88" fmla="*/ 76443 h 102760"/>
                <a:gd name="connsiteX89" fmla="*/ 20294 w 84454"/>
                <a:gd name="connsiteY89" fmla="*/ 77577 h 102760"/>
                <a:gd name="connsiteX90" fmla="*/ 18792 w 84454"/>
                <a:gd name="connsiteY90" fmla="*/ 78101 h 102760"/>
                <a:gd name="connsiteX91" fmla="*/ 17376 w 84454"/>
                <a:gd name="connsiteY91" fmla="*/ 78133 h 102760"/>
                <a:gd name="connsiteX92" fmla="*/ 11774 w 84454"/>
                <a:gd name="connsiteY92" fmla="*/ 73963 h 102760"/>
                <a:gd name="connsiteX93" fmla="*/ 8661 w 84454"/>
                <a:gd name="connsiteY93" fmla="*/ 73196 h 102760"/>
                <a:gd name="connsiteX94" fmla="*/ 4373 w 84454"/>
                <a:gd name="connsiteY94" fmla="*/ 73439 h 102760"/>
                <a:gd name="connsiteX95" fmla="*/ 3294 w 84454"/>
                <a:gd name="connsiteY95" fmla="*/ 73877 h 102760"/>
                <a:gd name="connsiteX96" fmla="*/ 2183 w 84454"/>
                <a:gd name="connsiteY96" fmla="*/ 75144 h 102760"/>
                <a:gd name="connsiteX97" fmla="*/ 3755 w 84454"/>
                <a:gd name="connsiteY97" fmla="*/ 77069 h 102760"/>
                <a:gd name="connsiteX98" fmla="*/ 5211 w 84454"/>
                <a:gd name="connsiteY98" fmla="*/ 78203 h 102760"/>
                <a:gd name="connsiteX99" fmla="*/ 7550 w 84454"/>
                <a:gd name="connsiteY99" fmla="*/ 78352 h 102760"/>
                <a:gd name="connsiteX100" fmla="*/ 10366 w 84454"/>
                <a:gd name="connsiteY100" fmla="*/ 79776 h 102760"/>
                <a:gd name="connsiteX101" fmla="*/ 14419 w 84454"/>
                <a:gd name="connsiteY101" fmla="*/ 78586 h 102760"/>
                <a:gd name="connsiteX102" fmla="*/ 17329 w 84454"/>
                <a:gd name="connsiteY102" fmla="*/ 80049 h 102760"/>
                <a:gd name="connsiteX103" fmla="*/ 19246 w 84454"/>
                <a:gd name="connsiteY103" fmla="*/ 80574 h 102760"/>
                <a:gd name="connsiteX104" fmla="*/ 20967 w 84454"/>
                <a:gd name="connsiteY104" fmla="*/ 81450 h 102760"/>
                <a:gd name="connsiteX105" fmla="*/ 22485 w 84454"/>
                <a:gd name="connsiteY105" fmla="*/ 81638 h 102760"/>
                <a:gd name="connsiteX106" fmla="*/ 23150 w 84454"/>
                <a:gd name="connsiteY106" fmla="*/ 81246 h 102760"/>
                <a:gd name="connsiteX107" fmla="*/ 22727 w 84454"/>
                <a:gd name="connsiteY107" fmla="*/ 79126 h 102760"/>
                <a:gd name="connsiteX108" fmla="*/ 23963 w 84454"/>
                <a:gd name="connsiteY108" fmla="*/ 77992 h 102760"/>
                <a:gd name="connsiteX109" fmla="*/ 25332 w 84454"/>
                <a:gd name="connsiteY109" fmla="*/ 77468 h 102760"/>
                <a:gd name="connsiteX110" fmla="*/ 25950 w 84454"/>
                <a:gd name="connsiteY110" fmla="*/ 78391 h 102760"/>
                <a:gd name="connsiteX111" fmla="*/ 27210 w 84454"/>
                <a:gd name="connsiteY111" fmla="*/ 79330 h 102760"/>
                <a:gd name="connsiteX112" fmla="*/ 28196 w 84454"/>
                <a:gd name="connsiteY112" fmla="*/ 79337 h 102760"/>
                <a:gd name="connsiteX113" fmla="*/ 30871 w 84454"/>
                <a:gd name="connsiteY113" fmla="*/ 76897 h 102760"/>
                <a:gd name="connsiteX114" fmla="*/ 31497 w 84454"/>
                <a:gd name="connsiteY114" fmla="*/ 77382 h 102760"/>
                <a:gd name="connsiteX115" fmla="*/ 32076 w 84454"/>
                <a:gd name="connsiteY115" fmla="*/ 78250 h 102760"/>
                <a:gd name="connsiteX116" fmla="*/ 32201 w 84454"/>
                <a:gd name="connsiteY116" fmla="*/ 78946 h 102760"/>
                <a:gd name="connsiteX117" fmla="*/ 32303 w 84454"/>
                <a:gd name="connsiteY117" fmla="*/ 79682 h 102760"/>
                <a:gd name="connsiteX118" fmla="*/ 32906 w 84454"/>
                <a:gd name="connsiteY118" fmla="*/ 79987 h 102760"/>
                <a:gd name="connsiteX119" fmla="*/ 35010 w 84454"/>
                <a:gd name="connsiteY119" fmla="*/ 79830 h 102760"/>
                <a:gd name="connsiteX120" fmla="*/ 36082 w 84454"/>
                <a:gd name="connsiteY120" fmla="*/ 78508 h 102760"/>
                <a:gd name="connsiteX121" fmla="*/ 36919 w 84454"/>
                <a:gd name="connsiteY121" fmla="*/ 77679 h 102760"/>
                <a:gd name="connsiteX122" fmla="*/ 37545 w 84454"/>
                <a:gd name="connsiteY122" fmla="*/ 78242 h 102760"/>
                <a:gd name="connsiteX123" fmla="*/ 37850 w 84454"/>
                <a:gd name="connsiteY123" fmla="*/ 79869 h 102760"/>
                <a:gd name="connsiteX124" fmla="*/ 38429 w 84454"/>
                <a:gd name="connsiteY124" fmla="*/ 81990 h 102760"/>
                <a:gd name="connsiteX125" fmla="*/ 40940 w 84454"/>
                <a:gd name="connsiteY125" fmla="*/ 84352 h 102760"/>
                <a:gd name="connsiteX126" fmla="*/ 43060 w 84454"/>
                <a:gd name="connsiteY126" fmla="*/ 85025 h 102760"/>
                <a:gd name="connsiteX127" fmla="*/ 45665 w 84454"/>
                <a:gd name="connsiteY127" fmla="*/ 84563 h 102760"/>
                <a:gd name="connsiteX128" fmla="*/ 46698 w 84454"/>
                <a:gd name="connsiteY128" fmla="*/ 84141 h 102760"/>
                <a:gd name="connsiteX129" fmla="*/ 47394 w 84454"/>
                <a:gd name="connsiteY129" fmla="*/ 84493 h 102760"/>
                <a:gd name="connsiteX130" fmla="*/ 48091 w 84454"/>
                <a:gd name="connsiteY130" fmla="*/ 85745 h 102760"/>
                <a:gd name="connsiteX131" fmla="*/ 49593 w 84454"/>
                <a:gd name="connsiteY131" fmla="*/ 87177 h 102760"/>
                <a:gd name="connsiteX132" fmla="*/ 52746 w 84454"/>
                <a:gd name="connsiteY132" fmla="*/ 88186 h 102760"/>
                <a:gd name="connsiteX133" fmla="*/ 53716 w 84454"/>
                <a:gd name="connsiteY133" fmla="*/ 88757 h 102760"/>
                <a:gd name="connsiteX134" fmla="*/ 54389 w 84454"/>
                <a:gd name="connsiteY134" fmla="*/ 89719 h 102760"/>
                <a:gd name="connsiteX135" fmla="*/ 54193 w 84454"/>
                <a:gd name="connsiteY135" fmla="*/ 91088 h 102760"/>
                <a:gd name="connsiteX136" fmla="*/ 52691 w 84454"/>
                <a:gd name="connsiteY136" fmla="*/ 94491 h 102760"/>
                <a:gd name="connsiteX137" fmla="*/ 52495 w 84454"/>
                <a:gd name="connsiteY137" fmla="*/ 95493 h 102760"/>
                <a:gd name="connsiteX138" fmla="*/ 52699 w 84454"/>
                <a:gd name="connsiteY138" fmla="*/ 95829 h 102760"/>
                <a:gd name="connsiteX139" fmla="*/ 52401 w 84454"/>
                <a:gd name="connsiteY139" fmla="*/ 96455 h 102760"/>
                <a:gd name="connsiteX140" fmla="*/ 50445 w 84454"/>
                <a:gd name="connsiteY140" fmla="*/ 98732 h 102760"/>
                <a:gd name="connsiteX141" fmla="*/ 50274 w 84454"/>
                <a:gd name="connsiteY141" fmla="*/ 99538 h 102760"/>
                <a:gd name="connsiteX142" fmla="*/ 50923 w 84454"/>
                <a:gd name="connsiteY142" fmla="*/ 100844 h 102760"/>
                <a:gd name="connsiteX143" fmla="*/ 51463 w 84454"/>
                <a:gd name="connsiteY143" fmla="*/ 101924 h 102760"/>
                <a:gd name="connsiteX144" fmla="*/ 51463 w 84454"/>
                <a:gd name="connsiteY144" fmla="*/ 101924 h 102760"/>
                <a:gd name="connsiteX145" fmla="*/ 52636 w 84454"/>
                <a:gd name="connsiteY145" fmla="*/ 102448 h 102760"/>
                <a:gd name="connsiteX146" fmla="*/ 53739 w 84454"/>
                <a:gd name="connsiteY146" fmla="*/ 102620 h 102760"/>
                <a:gd name="connsiteX147" fmla="*/ 55828 w 84454"/>
                <a:gd name="connsiteY147" fmla="*/ 102690 h 102760"/>
                <a:gd name="connsiteX148" fmla="*/ 58058 w 84454"/>
                <a:gd name="connsiteY148" fmla="*/ 102761 h 102760"/>
                <a:gd name="connsiteX149" fmla="*/ 59255 w 84454"/>
                <a:gd name="connsiteY149" fmla="*/ 97402 h 102760"/>
                <a:gd name="connsiteX150" fmla="*/ 58339 w 84454"/>
                <a:gd name="connsiteY150" fmla="*/ 95837 h 102760"/>
                <a:gd name="connsiteX151" fmla="*/ 57205 w 84454"/>
                <a:gd name="connsiteY151" fmla="*/ 95039 h 102760"/>
                <a:gd name="connsiteX152" fmla="*/ 55883 w 84454"/>
                <a:gd name="connsiteY152" fmla="*/ 94648 h 102760"/>
                <a:gd name="connsiteX153" fmla="*/ 55273 w 84454"/>
                <a:gd name="connsiteY153" fmla="*/ 93905 h 102760"/>
                <a:gd name="connsiteX154" fmla="*/ 55062 w 84454"/>
                <a:gd name="connsiteY154" fmla="*/ 93052 h 102760"/>
                <a:gd name="connsiteX155" fmla="*/ 55296 w 84454"/>
                <a:gd name="connsiteY155" fmla="*/ 92528 h 102760"/>
                <a:gd name="connsiteX156" fmla="*/ 56853 w 84454"/>
                <a:gd name="connsiteY156" fmla="*/ 92684 h 102760"/>
                <a:gd name="connsiteX157" fmla="*/ 57338 w 84454"/>
                <a:gd name="connsiteY157" fmla="*/ 92129 h 102760"/>
                <a:gd name="connsiteX158" fmla="*/ 61046 w 84454"/>
                <a:gd name="connsiteY158" fmla="*/ 88968 h 102760"/>
                <a:gd name="connsiteX159" fmla="*/ 61203 w 84454"/>
                <a:gd name="connsiteY159" fmla="*/ 88358 h 102760"/>
                <a:gd name="connsiteX160" fmla="*/ 60687 w 84454"/>
                <a:gd name="connsiteY160" fmla="*/ 88014 h 102760"/>
                <a:gd name="connsiteX161" fmla="*/ 60014 w 84454"/>
                <a:gd name="connsiteY161" fmla="*/ 87834 h 102760"/>
                <a:gd name="connsiteX162" fmla="*/ 59842 w 84454"/>
                <a:gd name="connsiteY162" fmla="*/ 87169 h 102760"/>
                <a:gd name="connsiteX163" fmla="*/ 59865 w 84454"/>
                <a:gd name="connsiteY163" fmla="*/ 86292 h 102760"/>
                <a:gd name="connsiteX164" fmla="*/ 61844 w 84454"/>
                <a:gd name="connsiteY164" fmla="*/ 81716 h 102760"/>
                <a:gd name="connsiteX165" fmla="*/ 62431 w 84454"/>
                <a:gd name="connsiteY165" fmla="*/ 79760 h 102760"/>
                <a:gd name="connsiteX166" fmla="*/ 62564 w 84454"/>
                <a:gd name="connsiteY166" fmla="*/ 78375 h 102760"/>
                <a:gd name="connsiteX167" fmla="*/ 62439 w 84454"/>
                <a:gd name="connsiteY167" fmla="*/ 77006 h 102760"/>
                <a:gd name="connsiteX168" fmla="*/ 61297 w 84454"/>
                <a:gd name="connsiteY168" fmla="*/ 74855 h 102760"/>
                <a:gd name="connsiteX169" fmla="*/ 60194 w 84454"/>
                <a:gd name="connsiteY169" fmla="*/ 73133 h 102760"/>
                <a:gd name="connsiteX170" fmla="*/ 60155 w 84454"/>
                <a:gd name="connsiteY170" fmla="*/ 71764 h 102760"/>
                <a:gd name="connsiteX171" fmla="*/ 59349 w 84454"/>
                <a:gd name="connsiteY171" fmla="*/ 71045 h 102760"/>
                <a:gd name="connsiteX172" fmla="*/ 57064 w 84454"/>
                <a:gd name="connsiteY172" fmla="*/ 67360 h 102760"/>
                <a:gd name="connsiteX173" fmla="*/ 57064 w 84454"/>
                <a:gd name="connsiteY173" fmla="*/ 65936 h 102760"/>
                <a:gd name="connsiteX174" fmla="*/ 58355 w 84454"/>
                <a:gd name="connsiteY174" fmla="*/ 64825 h 102760"/>
                <a:gd name="connsiteX175" fmla="*/ 60162 w 84454"/>
                <a:gd name="connsiteY175" fmla="*/ 64121 h 102760"/>
                <a:gd name="connsiteX176" fmla="*/ 60765 w 84454"/>
                <a:gd name="connsiteY176" fmla="*/ 63534 h 102760"/>
                <a:gd name="connsiteX177" fmla="*/ 61844 w 84454"/>
                <a:gd name="connsiteY177" fmla="*/ 63166 h 102760"/>
                <a:gd name="connsiteX178" fmla="*/ 64715 w 84454"/>
                <a:gd name="connsiteY178" fmla="*/ 64230 h 102760"/>
                <a:gd name="connsiteX179" fmla="*/ 65999 w 84454"/>
                <a:gd name="connsiteY179" fmla="*/ 65154 h 102760"/>
                <a:gd name="connsiteX180" fmla="*/ 66359 w 84454"/>
                <a:gd name="connsiteY180" fmla="*/ 64966 h 102760"/>
                <a:gd name="connsiteX181" fmla="*/ 67516 w 84454"/>
                <a:gd name="connsiteY181" fmla="*/ 63964 h 102760"/>
                <a:gd name="connsiteX182" fmla="*/ 69550 w 84454"/>
                <a:gd name="connsiteY182" fmla="*/ 64121 h 102760"/>
                <a:gd name="connsiteX183" fmla="*/ 74471 w 84454"/>
                <a:gd name="connsiteY183" fmla="*/ 62102 h 102760"/>
                <a:gd name="connsiteX184" fmla="*/ 75207 w 84454"/>
                <a:gd name="connsiteY184" fmla="*/ 61132 h 102760"/>
                <a:gd name="connsiteX185" fmla="*/ 75754 w 84454"/>
                <a:gd name="connsiteY185" fmla="*/ 60100 h 102760"/>
                <a:gd name="connsiteX186" fmla="*/ 75801 w 84454"/>
                <a:gd name="connsiteY186" fmla="*/ 59646 h 102760"/>
                <a:gd name="connsiteX187" fmla="*/ 73892 w 84454"/>
                <a:gd name="connsiteY187" fmla="*/ 57651 h 102760"/>
                <a:gd name="connsiteX188" fmla="*/ 73838 w 84454"/>
                <a:gd name="connsiteY188" fmla="*/ 56915 h 102760"/>
                <a:gd name="connsiteX189" fmla="*/ 74088 w 84454"/>
                <a:gd name="connsiteY189" fmla="*/ 56086 h 102760"/>
                <a:gd name="connsiteX190" fmla="*/ 74628 w 84454"/>
                <a:gd name="connsiteY190" fmla="*/ 55429 h 102760"/>
                <a:gd name="connsiteX191" fmla="*/ 75754 w 84454"/>
                <a:gd name="connsiteY191" fmla="*/ 54983 h 102760"/>
                <a:gd name="connsiteX192" fmla="*/ 76951 w 84454"/>
                <a:gd name="connsiteY192" fmla="*/ 54107 h 102760"/>
                <a:gd name="connsiteX193" fmla="*/ 79635 w 84454"/>
                <a:gd name="connsiteY193" fmla="*/ 51619 h 102760"/>
                <a:gd name="connsiteX194" fmla="*/ 80566 w 84454"/>
                <a:gd name="connsiteY194" fmla="*/ 49460 h 102760"/>
                <a:gd name="connsiteX195" fmla="*/ 80855 w 84454"/>
                <a:gd name="connsiteY195" fmla="*/ 47113 h 102760"/>
                <a:gd name="connsiteX196" fmla="*/ 80910 w 84454"/>
                <a:gd name="connsiteY196" fmla="*/ 45360 h 102760"/>
                <a:gd name="connsiteX197" fmla="*/ 80175 w 84454"/>
                <a:gd name="connsiteY197" fmla="*/ 43968 h 102760"/>
                <a:gd name="connsiteX198" fmla="*/ 79431 w 84454"/>
                <a:gd name="connsiteY198" fmla="*/ 43068 h 102760"/>
                <a:gd name="connsiteX199" fmla="*/ 78422 w 84454"/>
                <a:gd name="connsiteY199" fmla="*/ 43209 h 102760"/>
                <a:gd name="connsiteX200" fmla="*/ 76459 w 84454"/>
                <a:gd name="connsiteY200" fmla="*/ 43138 h 102760"/>
                <a:gd name="connsiteX201" fmla="*/ 74620 w 84454"/>
                <a:gd name="connsiteY201" fmla="*/ 42356 h 102760"/>
                <a:gd name="connsiteX202" fmla="*/ 73611 w 84454"/>
                <a:gd name="connsiteY202" fmla="*/ 41089 h 102760"/>
                <a:gd name="connsiteX203" fmla="*/ 73360 w 84454"/>
                <a:gd name="connsiteY203" fmla="*/ 39978 h 102760"/>
                <a:gd name="connsiteX204" fmla="*/ 73822 w 84454"/>
                <a:gd name="connsiteY204" fmla="*/ 39274 h 102760"/>
                <a:gd name="connsiteX205" fmla="*/ 73963 w 84454"/>
                <a:gd name="connsiteY205" fmla="*/ 38413 h 102760"/>
                <a:gd name="connsiteX206" fmla="*/ 73666 w 84454"/>
                <a:gd name="connsiteY206" fmla="*/ 37545 h 102760"/>
                <a:gd name="connsiteX207" fmla="*/ 73783 w 84454"/>
                <a:gd name="connsiteY207" fmla="*/ 36817 h 102760"/>
                <a:gd name="connsiteX208" fmla="*/ 74612 w 84454"/>
                <a:gd name="connsiteY208" fmla="*/ 36230 h 102760"/>
                <a:gd name="connsiteX209" fmla="*/ 80425 w 84454"/>
                <a:gd name="connsiteY209" fmla="*/ 36246 h 102760"/>
                <a:gd name="connsiteX210" fmla="*/ 80863 w 84454"/>
                <a:gd name="connsiteY210" fmla="*/ 35604 h 102760"/>
                <a:gd name="connsiteX211" fmla="*/ 81254 w 84454"/>
                <a:gd name="connsiteY211" fmla="*/ 32225 h 102760"/>
                <a:gd name="connsiteX212" fmla="*/ 82710 w 84454"/>
                <a:gd name="connsiteY212" fmla="*/ 27069 h 102760"/>
                <a:gd name="connsiteX213" fmla="*/ 84079 w 84454"/>
                <a:gd name="connsiteY213" fmla="*/ 24190 h 102760"/>
                <a:gd name="connsiteX214" fmla="*/ 84305 w 84454"/>
                <a:gd name="connsiteY214" fmla="*/ 22978 h 102760"/>
                <a:gd name="connsiteX215" fmla="*/ 84282 w 84454"/>
                <a:gd name="connsiteY215" fmla="*/ 16132 h 102760"/>
                <a:gd name="connsiteX216" fmla="*/ 84454 w 84454"/>
                <a:gd name="connsiteY216" fmla="*/ 12627 h 102760"/>
                <a:gd name="connsiteX217" fmla="*/ 8363 w 84454"/>
                <a:gd name="connsiteY217" fmla="*/ 70317 h 102760"/>
                <a:gd name="connsiteX218" fmla="*/ 10280 w 84454"/>
                <a:gd name="connsiteY218" fmla="*/ 69762 h 102760"/>
                <a:gd name="connsiteX219" fmla="*/ 13182 w 84454"/>
                <a:gd name="connsiteY219" fmla="*/ 72124 h 102760"/>
                <a:gd name="connsiteX220" fmla="*/ 15905 w 84454"/>
                <a:gd name="connsiteY220" fmla="*/ 71358 h 102760"/>
                <a:gd name="connsiteX221" fmla="*/ 15741 w 84454"/>
                <a:gd name="connsiteY221" fmla="*/ 70700 h 102760"/>
                <a:gd name="connsiteX222" fmla="*/ 15279 w 84454"/>
                <a:gd name="connsiteY222" fmla="*/ 70082 h 102760"/>
                <a:gd name="connsiteX223" fmla="*/ 13136 w 84454"/>
                <a:gd name="connsiteY223" fmla="*/ 68150 h 102760"/>
                <a:gd name="connsiteX224" fmla="*/ 9623 w 84454"/>
                <a:gd name="connsiteY224" fmla="*/ 67907 h 102760"/>
                <a:gd name="connsiteX225" fmla="*/ 7636 w 84454"/>
                <a:gd name="connsiteY225" fmla="*/ 68502 h 102760"/>
                <a:gd name="connsiteX226" fmla="*/ 7644 w 84454"/>
                <a:gd name="connsiteY226" fmla="*/ 69198 h 102760"/>
                <a:gd name="connsiteX227" fmla="*/ 8363 w 84454"/>
                <a:gd name="connsiteY227" fmla="*/ 70317 h 102760"/>
                <a:gd name="connsiteX228" fmla="*/ 31536 w 84454"/>
                <a:gd name="connsiteY228" fmla="*/ 22938 h 102760"/>
                <a:gd name="connsiteX229" fmla="*/ 33711 w 84454"/>
                <a:gd name="connsiteY229" fmla="*/ 20356 h 102760"/>
                <a:gd name="connsiteX230" fmla="*/ 33711 w 84454"/>
                <a:gd name="connsiteY230" fmla="*/ 16249 h 102760"/>
                <a:gd name="connsiteX231" fmla="*/ 30496 w 84454"/>
                <a:gd name="connsiteY231" fmla="*/ 19606 h 102760"/>
                <a:gd name="connsiteX232" fmla="*/ 29823 w 84454"/>
                <a:gd name="connsiteY232" fmla="*/ 21624 h 102760"/>
                <a:gd name="connsiteX233" fmla="*/ 30206 w 84454"/>
                <a:gd name="connsiteY233" fmla="*/ 22226 h 102760"/>
                <a:gd name="connsiteX234" fmla="*/ 31536 w 84454"/>
                <a:gd name="connsiteY234" fmla="*/ 22938 h 10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</a:cxnLst>
              <a:rect l="l" t="t" r="r" b="b"/>
              <a:pathLst>
                <a:path w="84454" h="102760">
                  <a:moveTo>
                    <a:pt x="41316" y="9122"/>
                  </a:moveTo>
                  <a:lnTo>
                    <a:pt x="40385" y="8614"/>
                  </a:lnTo>
                  <a:lnTo>
                    <a:pt x="45321" y="7151"/>
                  </a:lnTo>
                  <a:lnTo>
                    <a:pt x="48443" y="6705"/>
                  </a:lnTo>
                  <a:lnTo>
                    <a:pt x="48998" y="6900"/>
                  </a:lnTo>
                  <a:lnTo>
                    <a:pt x="43358" y="8825"/>
                  </a:lnTo>
                  <a:lnTo>
                    <a:pt x="41316" y="9122"/>
                  </a:lnTo>
                  <a:close/>
                  <a:moveTo>
                    <a:pt x="52276" y="6744"/>
                  </a:moveTo>
                  <a:lnTo>
                    <a:pt x="56611" y="6141"/>
                  </a:lnTo>
                  <a:lnTo>
                    <a:pt x="56587" y="5915"/>
                  </a:lnTo>
                  <a:lnTo>
                    <a:pt x="55445" y="5547"/>
                  </a:lnTo>
                  <a:lnTo>
                    <a:pt x="51752" y="5609"/>
                  </a:lnTo>
                  <a:lnTo>
                    <a:pt x="50571" y="5868"/>
                  </a:lnTo>
                  <a:lnTo>
                    <a:pt x="50813" y="6298"/>
                  </a:lnTo>
                  <a:lnTo>
                    <a:pt x="52276" y="6744"/>
                  </a:lnTo>
                  <a:close/>
                  <a:moveTo>
                    <a:pt x="65482" y="4232"/>
                  </a:moveTo>
                  <a:lnTo>
                    <a:pt x="64551" y="4076"/>
                  </a:lnTo>
                  <a:lnTo>
                    <a:pt x="61844" y="4858"/>
                  </a:lnTo>
                  <a:lnTo>
                    <a:pt x="61657" y="5218"/>
                  </a:lnTo>
                  <a:lnTo>
                    <a:pt x="62408" y="5484"/>
                  </a:lnTo>
                  <a:lnTo>
                    <a:pt x="65482" y="4232"/>
                  </a:lnTo>
                  <a:close/>
                  <a:moveTo>
                    <a:pt x="38593" y="11680"/>
                  </a:moveTo>
                  <a:lnTo>
                    <a:pt x="36802" y="11602"/>
                  </a:lnTo>
                  <a:lnTo>
                    <a:pt x="34189" y="13941"/>
                  </a:lnTo>
                  <a:lnTo>
                    <a:pt x="34533" y="14372"/>
                  </a:lnTo>
                  <a:lnTo>
                    <a:pt x="38593" y="11680"/>
                  </a:lnTo>
                  <a:close/>
                  <a:moveTo>
                    <a:pt x="75747" y="0"/>
                  </a:moveTo>
                  <a:lnTo>
                    <a:pt x="74729" y="0"/>
                  </a:lnTo>
                  <a:lnTo>
                    <a:pt x="72844" y="735"/>
                  </a:lnTo>
                  <a:lnTo>
                    <a:pt x="72257" y="1713"/>
                  </a:lnTo>
                  <a:lnTo>
                    <a:pt x="74291" y="1588"/>
                  </a:lnTo>
                  <a:lnTo>
                    <a:pt x="75747" y="0"/>
                  </a:lnTo>
                  <a:close/>
                  <a:moveTo>
                    <a:pt x="14497" y="80261"/>
                  </a:moveTo>
                  <a:lnTo>
                    <a:pt x="11696" y="81716"/>
                  </a:lnTo>
                  <a:lnTo>
                    <a:pt x="8035" y="81207"/>
                  </a:lnTo>
                  <a:lnTo>
                    <a:pt x="5250" y="80143"/>
                  </a:lnTo>
                  <a:lnTo>
                    <a:pt x="1659" y="80347"/>
                  </a:lnTo>
                  <a:lnTo>
                    <a:pt x="0" y="80902"/>
                  </a:lnTo>
                  <a:lnTo>
                    <a:pt x="657" y="83938"/>
                  </a:lnTo>
                  <a:lnTo>
                    <a:pt x="1158" y="84900"/>
                  </a:lnTo>
                  <a:lnTo>
                    <a:pt x="1807" y="85526"/>
                  </a:lnTo>
                  <a:lnTo>
                    <a:pt x="2668" y="85651"/>
                  </a:lnTo>
                  <a:lnTo>
                    <a:pt x="3662" y="84900"/>
                  </a:lnTo>
                  <a:lnTo>
                    <a:pt x="5046" y="84110"/>
                  </a:lnTo>
                  <a:lnTo>
                    <a:pt x="7276" y="84477"/>
                  </a:lnTo>
                  <a:lnTo>
                    <a:pt x="8895" y="85205"/>
                  </a:lnTo>
                  <a:lnTo>
                    <a:pt x="9474" y="85964"/>
                  </a:lnTo>
                  <a:lnTo>
                    <a:pt x="10546" y="86684"/>
                  </a:lnTo>
                  <a:lnTo>
                    <a:pt x="12111" y="86856"/>
                  </a:lnTo>
                  <a:lnTo>
                    <a:pt x="15138" y="85479"/>
                  </a:lnTo>
                  <a:lnTo>
                    <a:pt x="18049" y="83374"/>
                  </a:lnTo>
                  <a:lnTo>
                    <a:pt x="18902" y="81911"/>
                  </a:lnTo>
                  <a:lnTo>
                    <a:pt x="19222" y="80589"/>
                  </a:lnTo>
                  <a:lnTo>
                    <a:pt x="16703" y="81497"/>
                  </a:lnTo>
                  <a:lnTo>
                    <a:pt x="14497" y="80261"/>
                  </a:lnTo>
                  <a:close/>
                  <a:moveTo>
                    <a:pt x="84454" y="12627"/>
                  </a:moveTo>
                  <a:lnTo>
                    <a:pt x="81395" y="11962"/>
                  </a:lnTo>
                  <a:lnTo>
                    <a:pt x="79424" y="10984"/>
                  </a:lnTo>
                  <a:lnTo>
                    <a:pt x="78195" y="9216"/>
                  </a:lnTo>
                  <a:lnTo>
                    <a:pt x="76083" y="6798"/>
                  </a:lnTo>
                  <a:lnTo>
                    <a:pt x="70536" y="7049"/>
                  </a:lnTo>
                  <a:lnTo>
                    <a:pt x="65920" y="7745"/>
                  </a:lnTo>
                  <a:lnTo>
                    <a:pt x="59529" y="8042"/>
                  </a:lnTo>
                  <a:lnTo>
                    <a:pt x="55390" y="9216"/>
                  </a:lnTo>
                  <a:lnTo>
                    <a:pt x="47895" y="13128"/>
                  </a:lnTo>
                  <a:lnTo>
                    <a:pt x="46010" y="15123"/>
                  </a:lnTo>
                  <a:lnTo>
                    <a:pt x="44085" y="19418"/>
                  </a:lnTo>
                  <a:lnTo>
                    <a:pt x="37561" y="24362"/>
                  </a:lnTo>
                  <a:lnTo>
                    <a:pt x="33758" y="26263"/>
                  </a:lnTo>
                  <a:lnTo>
                    <a:pt x="32686" y="25536"/>
                  </a:lnTo>
                  <a:lnTo>
                    <a:pt x="31145" y="25058"/>
                  </a:lnTo>
                  <a:lnTo>
                    <a:pt x="29917" y="27570"/>
                  </a:lnTo>
                  <a:lnTo>
                    <a:pt x="29158" y="29831"/>
                  </a:lnTo>
                  <a:lnTo>
                    <a:pt x="26608" y="43076"/>
                  </a:lnTo>
                  <a:lnTo>
                    <a:pt x="24871" y="47864"/>
                  </a:lnTo>
                  <a:lnTo>
                    <a:pt x="22532" y="51885"/>
                  </a:lnTo>
                  <a:lnTo>
                    <a:pt x="18855" y="56798"/>
                  </a:lnTo>
                  <a:lnTo>
                    <a:pt x="17165" y="58472"/>
                  </a:lnTo>
                  <a:lnTo>
                    <a:pt x="16132" y="59106"/>
                  </a:lnTo>
                  <a:lnTo>
                    <a:pt x="14841" y="61469"/>
                  </a:lnTo>
                  <a:lnTo>
                    <a:pt x="13808" y="64301"/>
                  </a:lnTo>
                  <a:lnTo>
                    <a:pt x="13104" y="65623"/>
                  </a:lnTo>
                  <a:lnTo>
                    <a:pt x="17227" y="70489"/>
                  </a:lnTo>
                  <a:lnTo>
                    <a:pt x="17744" y="71882"/>
                  </a:lnTo>
                  <a:lnTo>
                    <a:pt x="18283" y="72695"/>
                  </a:lnTo>
                  <a:lnTo>
                    <a:pt x="14380" y="73204"/>
                  </a:lnTo>
                  <a:lnTo>
                    <a:pt x="16038" y="74776"/>
                  </a:lnTo>
                  <a:lnTo>
                    <a:pt x="18127" y="75903"/>
                  </a:lnTo>
                  <a:lnTo>
                    <a:pt x="19527" y="76443"/>
                  </a:lnTo>
                  <a:lnTo>
                    <a:pt x="20294" y="77577"/>
                  </a:lnTo>
                  <a:lnTo>
                    <a:pt x="18792" y="78101"/>
                  </a:lnTo>
                  <a:lnTo>
                    <a:pt x="17376" y="78133"/>
                  </a:lnTo>
                  <a:lnTo>
                    <a:pt x="11774" y="73963"/>
                  </a:lnTo>
                  <a:lnTo>
                    <a:pt x="8661" y="73196"/>
                  </a:lnTo>
                  <a:lnTo>
                    <a:pt x="4373" y="73439"/>
                  </a:lnTo>
                  <a:lnTo>
                    <a:pt x="3294" y="73877"/>
                  </a:lnTo>
                  <a:lnTo>
                    <a:pt x="2183" y="75144"/>
                  </a:lnTo>
                  <a:lnTo>
                    <a:pt x="3755" y="77069"/>
                  </a:lnTo>
                  <a:lnTo>
                    <a:pt x="5211" y="78203"/>
                  </a:lnTo>
                  <a:lnTo>
                    <a:pt x="7550" y="78352"/>
                  </a:lnTo>
                  <a:lnTo>
                    <a:pt x="10366" y="79776"/>
                  </a:lnTo>
                  <a:lnTo>
                    <a:pt x="14419" y="78586"/>
                  </a:lnTo>
                  <a:lnTo>
                    <a:pt x="17329" y="80049"/>
                  </a:lnTo>
                  <a:lnTo>
                    <a:pt x="19246" y="80574"/>
                  </a:lnTo>
                  <a:lnTo>
                    <a:pt x="20967" y="81450"/>
                  </a:lnTo>
                  <a:lnTo>
                    <a:pt x="22485" y="81638"/>
                  </a:lnTo>
                  <a:lnTo>
                    <a:pt x="23150" y="81246"/>
                  </a:lnTo>
                  <a:lnTo>
                    <a:pt x="22727" y="79126"/>
                  </a:lnTo>
                  <a:lnTo>
                    <a:pt x="23963" y="77992"/>
                  </a:lnTo>
                  <a:lnTo>
                    <a:pt x="25332" y="77468"/>
                  </a:lnTo>
                  <a:lnTo>
                    <a:pt x="25950" y="78391"/>
                  </a:lnTo>
                  <a:lnTo>
                    <a:pt x="27210" y="79330"/>
                  </a:lnTo>
                  <a:lnTo>
                    <a:pt x="28196" y="79337"/>
                  </a:lnTo>
                  <a:lnTo>
                    <a:pt x="30871" y="76897"/>
                  </a:lnTo>
                  <a:lnTo>
                    <a:pt x="31497" y="77382"/>
                  </a:lnTo>
                  <a:lnTo>
                    <a:pt x="32076" y="78250"/>
                  </a:lnTo>
                  <a:lnTo>
                    <a:pt x="32201" y="78946"/>
                  </a:lnTo>
                  <a:lnTo>
                    <a:pt x="32303" y="79682"/>
                  </a:lnTo>
                  <a:lnTo>
                    <a:pt x="32906" y="79987"/>
                  </a:lnTo>
                  <a:lnTo>
                    <a:pt x="35010" y="79830"/>
                  </a:lnTo>
                  <a:lnTo>
                    <a:pt x="36082" y="78508"/>
                  </a:lnTo>
                  <a:lnTo>
                    <a:pt x="36919" y="77679"/>
                  </a:lnTo>
                  <a:lnTo>
                    <a:pt x="37545" y="78242"/>
                  </a:lnTo>
                  <a:lnTo>
                    <a:pt x="37850" y="79869"/>
                  </a:lnTo>
                  <a:lnTo>
                    <a:pt x="38429" y="81990"/>
                  </a:lnTo>
                  <a:lnTo>
                    <a:pt x="40940" y="84352"/>
                  </a:lnTo>
                  <a:lnTo>
                    <a:pt x="43060" y="85025"/>
                  </a:lnTo>
                  <a:lnTo>
                    <a:pt x="45665" y="84563"/>
                  </a:lnTo>
                  <a:lnTo>
                    <a:pt x="46698" y="84141"/>
                  </a:lnTo>
                  <a:lnTo>
                    <a:pt x="47394" y="84493"/>
                  </a:lnTo>
                  <a:lnTo>
                    <a:pt x="48091" y="85745"/>
                  </a:lnTo>
                  <a:lnTo>
                    <a:pt x="49593" y="87177"/>
                  </a:lnTo>
                  <a:lnTo>
                    <a:pt x="52746" y="88186"/>
                  </a:lnTo>
                  <a:lnTo>
                    <a:pt x="53716" y="88757"/>
                  </a:lnTo>
                  <a:lnTo>
                    <a:pt x="54389" y="89719"/>
                  </a:lnTo>
                  <a:lnTo>
                    <a:pt x="54193" y="91088"/>
                  </a:lnTo>
                  <a:lnTo>
                    <a:pt x="52691" y="94491"/>
                  </a:lnTo>
                  <a:lnTo>
                    <a:pt x="52495" y="95493"/>
                  </a:lnTo>
                  <a:lnTo>
                    <a:pt x="52699" y="95829"/>
                  </a:lnTo>
                  <a:lnTo>
                    <a:pt x="52401" y="96455"/>
                  </a:lnTo>
                  <a:lnTo>
                    <a:pt x="50445" y="98732"/>
                  </a:lnTo>
                  <a:lnTo>
                    <a:pt x="50274" y="99538"/>
                  </a:lnTo>
                  <a:lnTo>
                    <a:pt x="50923" y="100844"/>
                  </a:lnTo>
                  <a:lnTo>
                    <a:pt x="51463" y="101924"/>
                  </a:lnTo>
                  <a:lnTo>
                    <a:pt x="51463" y="101924"/>
                  </a:lnTo>
                  <a:lnTo>
                    <a:pt x="52636" y="102448"/>
                  </a:lnTo>
                  <a:lnTo>
                    <a:pt x="53739" y="102620"/>
                  </a:lnTo>
                  <a:lnTo>
                    <a:pt x="55828" y="102690"/>
                  </a:lnTo>
                  <a:lnTo>
                    <a:pt x="58058" y="102761"/>
                  </a:lnTo>
                  <a:lnTo>
                    <a:pt x="59255" y="97402"/>
                  </a:lnTo>
                  <a:lnTo>
                    <a:pt x="58339" y="95837"/>
                  </a:lnTo>
                  <a:lnTo>
                    <a:pt x="57205" y="95039"/>
                  </a:lnTo>
                  <a:lnTo>
                    <a:pt x="55883" y="94648"/>
                  </a:lnTo>
                  <a:lnTo>
                    <a:pt x="55273" y="93905"/>
                  </a:lnTo>
                  <a:lnTo>
                    <a:pt x="55062" y="93052"/>
                  </a:lnTo>
                  <a:lnTo>
                    <a:pt x="55296" y="92528"/>
                  </a:lnTo>
                  <a:lnTo>
                    <a:pt x="56853" y="92684"/>
                  </a:lnTo>
                  <a:lnTo>
                    <a:pt x="57338" y="92129"/>
                  </a:lnTo>
                  <a:lnTo>
                    <a:pt x="61046" y="88968"/>
                  </a:lnTo>
                  <a:lnTo>
                    <a:pt x="61203" y="88358"/>
                  </a:lnTo>
                  <a:lnTo>
                    <a:pt x="60687" y="88014"/>
                  </a:lnTo>
                  <a:lnTo>
                    <a:pt x="60014" y="87834"/>
                  </a:lnTo>
                  <a:lnTo>
                    <a:pt x="59842" y="87169"/>
                  </a:lnTo>
                  <a:lnTo>
                    <a:pt x="59865" y="86292"/>
                  </a:lnTo>
                  <a:lnTo>
                    <a:pt x="61844" y="81716"/>
                  </a:lnTo>
                  <a:lnTo>
                    <a:pt x="62431" y="79760"/>
                  </a:lnTo>
                  <a:lnTo>
                    <a:pt x="62564" y="78375"/>
                  </a:lnTo>
                  <a:lnTo>
                    <a:pt x="62439" y="77006"/>
                  </a:lnTo>
                  <a:lnTo>
                    <a:pt x="61297" y="74855"/>
                  </a:lnTo>
                  <a:lnTo>
                    <a:pt x="60194" y="73133"/>
                  </a:lnTo>
                  <a:lnTo>
                    <a:pt x="60155" y="71764"/>
                  </a:lnTo>
                  <a:lnTo>
                    <a:pt x="59349" y="71045"/>
                  </a:lnTo>
                  <a:lnTo>
                    <a:pt x="57064" y="67360"/>
                  </a:lnTo>
                  <a:lnTo>
                    <a:pt x="57064" y="65936"/>
                  </a:lnTo>
                  <a:lnTo>
                    <a:pt x="58355" y="64825"/>
                  </a:lnTo>
                  <a:lnTo>
                    <a:pt x="60162" y="64121"/>
                  </a:lnTo>
                  <a:lnTo>
                    <a:pt x="60765" y="63534"/>
                  </a:lnTo>
                  <a:lnTo>
                    <a:pt x="61844" y="63166"/>
                  </a:lnTo>
                  <a:lnTo>
                    <a:pt x="64715" y="64230"/>
                  </a:lnTo>
                  <a:lnTo>
                    <a:pt x="65999" y="65154"/>
                  </a:lnTo>
                  <a:lnTo>
                    <a:pt x="66359" y="64966"/>
                  </a:lnTo>
                  <a:lnTo>
                    <a:pt x="67516" y="63964"/>
                  </a:lnTo>
                  <a:lnTo>
                    <a:pt x="69550" y="64121"/>
                  </a:lnTo>
                  <a:lnTo>
                    <a:pt x="74471" y="62102"/>
                  </a:lnTo>
                  <a:lnTo>
                    <a:pt x="75207" y="61132"/>
                  </a:lnTo>
                  <a:lnTo>
                    <a:pt x="75754" y="60100"/>
                  </a:lnTo>
                  <a:lnTo>
                    <a:pt x="75801" y="59646"/>
                  </a:lnTo>
                  <a:lnTo>
                    <a:pt x="73892" y="57651"/>
                  </a:lnTo>
                  <a:lnTo>
                    <a:pt x="73838" y="56915"/>
                  </a:lnTo>
                  <a:lnTo>
                    <a:pt x="74088" y="56086"/>
                  </a:lnTo>
                  <a:lnTo>
                    <a:pt x="74628" y="55429"/>
                  </a:lnTo>
                  <a:lnTo>
                    <a:pt x="75754" y="54983"/>
                  </a:lnTo>
                  <a:lnTo>
                    <a:pt x="76951" y="54107"/>
                  </a:lnTo>
                  <a:lnTo>
                    <a:pt x="79635" y="51619"/>
                  </a:lnTo>
                  <a:lnTo>
                    <a:pt x="80566" y="49460"/>
                  </a:lnTo>
                  <a:lnTo>
                    <a:pt x="80855" y="47113"/>
                  </a:lnTo>
                  <a:lnTo>
                    <a:pt x="80910" y="45360"/>
                  </a:lnTo>
                  <a:lnTo>
                    <a:pt x="80175" y="43968"/>
                  </a:lnTo>
                  <a:lnTo>
                    <a:pt x="79431" y="43068"/>
                  </a:lnTo>
                  <a:lnTo>
                    <a:pt x="78422" y="43209"/>
                  </a:lnTo>
                  <a:lnTo>
                    <a:pt x="76459" y="43138"/>
                  </a:lnTo>
                  <a:lnTo>
                    <a:pt x="74620" y="42356"/>
                  </a:lnTo>
                  <a:lnTo>
                    <a:pt x="73611" y="41089"/>
                  </a:lnTo>
                  <a:lnTo>
                    <a:pt x="73360" y="39978"/>
                  </a:lnTo>
                  <a:lnTo>
                    <a:pt x="73822" y="39274"/>
                  </a:lnTo>
                  <a:lnTo>
                    <a:pt x="73963" y="38413"/>
                  </a:lnTo>
                  <a:lnTo>
                    <a:pt x="73666" y="37545"/>
                  </a:lnTo>
                  <a:lnTo>
                    <a:pt x="73783" y="36817"/>
                  </a:lnTo>
                  <a:lnTo>
                    <a:pt x="74612" y="36230"/>
                  </a:lnTo>
                  <a:lnTo>
                    <a:pt x="80425" y="36246"/>
                  </a:lnTo>
                  <a:lnTo>
                    <a:pt x="80863" y="35604"/>
                  </a:lnTo>
                  <a:lnTo>
                    <a:pt x="81254" y="32225"/>
                  </a:lnTo>
                  <a:lnTo>
                    <a:pt x="82710" y="27069"/>
                  </a:lnTo>
                  <a:lnTo>
                    <a:pt x="84079" y="24190"/>
                  </a:lnTo>
                  <a:lnTo>
                    <a:pt x="84305" y="22978"/>
                  </a:lnTo>
                  <a:lnTo>
                    <a:pt x="84282" y="16132"/>
                  </a:lnTo>
                  <a:lnTo>
                    <a:pt x="84454" y="12627"/>
                  </a:lnTo>
                  <a:close/>
                  <a:moveTo>
                    <a:pt x="8363" y="70317"/>
                  </a:moveTo>
                  <a:lnTo>
                    <a:pt x="10280" y="69762"/>
                  </a:lnTo>
                  <a:lnTo>
                    <a:pt x="13182" y="72124"/>
                  </a:lnTo>
                  <a:lnTo>
                    <a:pt x="15905" y="71358"/>
                  </a:lnTo>
                  <a:lnTo>
                    <a:pt x="15741" y="70700"/>
                  </a:lnTo>
                  <a:lnTo>
                    <a:pt x="15279" y="70082"/>
                  </a:lnTo>
                  <a:lnTo>
                    <a:pt x="13136" y="68150"/>
                  </a:lnTo>
                  <a:lnTo>
                    <a:pt x="9623" y="67907"/>
                  </a:lnTo>
                  <a:lnTo>
                    <a:pt x="7636" y="68502"/>
                  </a:lnTo>
                  <a:lnTo>
                    <a:pt x="7644" y="69198"/>
                  </a:lnTo>
                  <a:lnTo>
                    <a:pt x="8363" y="70317"/>
                  </a:lnTo>
                  <a:close/>
                  <a:moveTo>
                    <a:pt x="31536" y="22938"/>
                  </a:moveTo>
                  <a:lnTo>
                    <a:pt x="33711" y="20356"/>
                  </a:lnTo>
                  <a:lnTo>
                    <a:pt x="33711" y="16249"/>
                  </a:lnTo>
                  <a:lnTo>
                    <a:pt x="30496" y="19606"/>
                  </a:lnTo>
                  <a:lnTo>
                    <a:pt x="29823" y="21624"/>
                  </a:lnTo>
                  <a:lnTo>
                    <a:pt x="30206" y="22226"/>
                  </a:lnTo>
                  <a:lnTo>
                    <a:pt x="31536" y="2293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490E5BF-A3A0-F417-4978-ECB4B2AD05F6}"/>
                </a:ext>
              </a:extLst>
            </p:cNvPr>
            <p:cNvSpPr>
              <a:spLocks/>
            </p:cNvSpPr>
            <p:nvPr/>
          </p:nvSpPr>
          <p:spPr>
            <a:xfrm>
              <a:off x="7356263" y="2398046"/>
              <a:ext cx="574451" cy="685395"/>
            </a:xfrm>
            <a:custGeom>
              <a:avLst/>
              <a:gdLst>
                <a:gd name="connsiteX0" fmla="*/ 456419 w 574451"/>
                <a:gd name="connsiteY0" fmla="*/ 0 h 685395"/>
                <a:gd name="connsiteX1" fmla="*/ 462287 w 574451"/>
                <a:gd name="connsiteY1" fmla="*/ 2597 h 685395"/>
                <a:gd name="connsiteX2" fmla="*/ 464289 w 574451"/>
                <a:gd name="connsiteY2" fmla="*/ 2543 h 685395"/>
                <a:gd name="connsiteX3" fmla="*/ 467207 w 574451"/>
                <a:gd name="connsiteY3" fmla="*/ 7385 h 685395"/>
                <a:gd name="connsiteX4" fmla="*/ 468725 w 574451"/>
                <a:gd name="connsiteY4" fmla="*/ 6955 h 685395"/>
                <a:gd name="connsiteX5" fmla="*/ 468436 w 574451"/>
                <a:gd name="connsiteY5" fmla="*/ 9897 h 685395"/>
                <a:gd name="connsiteX6" fmla="*/ 465494 w 574451"/>
                <a:gd name="connsiteY6" fmla="*/ 11297 h 685395"/>
                <a:gd name="connsiteX7" fmla="*/ 460918 w 574451"/>
                <a:gd name="connsiteY7" fmla="*/ 12142 h 685395"/>
                <a:gd name="connsiteX8" fmla="*/ 460237 w 574451"/>
                <a:gd name="connsiteY8" fmla="*/ 12729 h 685395"/>
                <a:gd name="connsiteX9" fmla="*/ 456325 w 574451"/>
                <a:gd name="connsiteY9" fmla="*/ 12259 h 685395"/>
                <a:gd name="connsiteX10" fmla="*/ 454127 w 574451"/>
                <a:gd name="connsiteY10" fmla="*/ 8301 h 685395"/>
                <a:gd name="connsiteX11" fmla="*/ 450457 w 574451"/>
                <a:gd name="connsiteY11" fmla="*/ 7323 h 685395"/>
                <a:gd name="connsiteX12" fmla="*/ 450466 w 574451"/>
                <a:gd name="connsiteY12" fmla="*/ 6048 h 685395"/>
                <a:gd name="connsiteX13" fmla="*/ 452844 w 574451"/>
                <a:gd name="connsiteY13" fmla="*/ 3043 h 685395"/>
                <a:gd name="connsiteX14" fmla="*/ 456419 w 574451"/>
                <a:gd name="connsiteY14" fmla="*/ 0 h 685395"/>
                <a:gd name="connsiteX15" fmla="*/ 572425 w 574451"/>
                <a:gd name="connsiteY15" fmla="*/ 89172 h 685395"/>
                <a:gd name="connsiteX16" fmla="*/ 573622 w 574451"/>
                <a:gd name="connsiteY16" fmla="*/ 97504 h 685395"/>
                <a:gd name="connsiteX17" fmla="*/ 573583 w 574451"/>
                <a:gd name="connsiteY17" fmla="*/ 100398 h 685395"/>
                <a:gd name="connsiteX18" fmla="*/ 573020 w 574451"/>
                <a:gd name="connsiteY18" fmla="*/ 103199 h 685395"/>
                <a:gd name="connsiteX19" fmla="*/ 572229 w 574451"/>
                <a:gd name="connsiteY19" fmla="*/ 104631 h 685395"/>
                <a:gd name="connsiteX20" fmla="*/ 570657 w 574451"/>
                <a:gd name="connsiteY20" fmla="*/ 105257 h 685395"/>
                <a:gd name="connsiteX21" fmla="*/ 566847 w 574451"/>
                <a:gd name="connsiteY21" fmla="*/ 105006 h 685395"/>
                <a:gd name="connsiteX22" fmla="*/ 561675 w 574451"/>
                <a:gd name="connsiteY22" fmla="*/ 101728 h 685395"/>
                <a:gd name="connsiteX23" fmla="*/ 558335 w 574451"/>
                <a:gd name="connsiteY23" fmla="*/ 98638 h 685395"/>
                <a:gd name="connsiteX24" fmla="*/ 557294 w 574451"/>
                <a:gd name="connsiteY24" fmla="*/ 98505 h 685395"/>
                <a:gd name="connsiteX25" fmla="*/ 556841 w 574451"/>
                <a:gd name="connsiteY25" fmla="*/ 98880 h 685395"/>
                <a:gd name="connsiteX26" fmla="*/ 557654 w 574451"/>
                <a:gd name="connsiteY26" fmla="*/ 101979 h 685395"/>
                <a:gd name="connsiteX27" fmla="*/ 557435 w 574451"/>
                <a:gd name="connsiteY27" fmla="*/ 104357 h 685395"/>
                <a:gd name="connsiteX28" fmla="*/ 556935 w 574451"/>
                <a:gd name="connsiteY28" fmla="*/ 106939 h 685395"/>
                <a:gd name="connsiteX29" fmla="*/ 556230 w 574451"/>
                <a:gd name="connsiteY29" fmla="*/ 109278 h 685395"/>
                <a:gd name="connsiteX30" fmla="*/ 555253 w 574451"/>
                <a:gd name="connsiteY30" fmla="*/ 111234 h 685395"/>
                <a:gd name="connsiteX31" fmla="*/ 553203 w 574451"/>
                <a:gd name="connsiteY31" fmla="*/ 113753 h 685395"/>
                <a:gd name="connsiteX32" fmla="*/ 549659 w 574451"/>
                <a:gd name="connsiteY32" fmla="*/ 115740 h 685395"/>
                <a:gd name="connsiteX33" fmla="*/ 539903 w 574451"/>
                <a:gd name="connsiteY33" fmla="*/ 119613 h 685395"/>
                <a:gd name="connsiteX34" fmla="*/ 539129 w 574451"/>
                <a:gd name="connsiteY34" fmla="*/ 121318 h 685395"/>
                <a:gd name="connsiteX35" fmla="*/ 535983 w 574451"/>
                <a:gd name="connsiteY35" fmla="*/ 132036 h 685395"/>
                <a:gd name="connsiteX36" fmla="*/ 535130 w 574451"/>
                <a:gd name="connsiteY36" fmla="*/ 133601 h 685395"/>
                <a:gd name="connsiteX37" fmla="*/ 533981 w 574451"/>
                <a:gd name="connsiteY37" fmla="*/ 134923 h 685395"/>
                <a:gd name="connsiteX38" fmla="*/ 530624 w 574451"/>
                <a:gd name="connsiteY38" fmla="*/ 136636 h 685395"/>
                <a:gd name="connsiteX39" fmla="*/ 528997 w 574451"/>
                <a:gd name="connsiteY39" fmla="*/ 134274 h 685395"/>
                <a:gd name="connsiteX40" fmla="*/ 527699 w 574451"/>
                <a:gd name="connsiteY40" fmla="*/ 130683 h 685395"/>
                <a:gd name="connsiteX41" fmla="*/ 527996 w 574451"/>
                <a:gd name="connsiteY41" fmla="*/ 127115 h 685395"/>
                <a:gd name="connsiteX42" fmla="*/ 531915 w 574451"/>
                <a:gd name="connsiteY42" fmla="*/ 120246 h 685395"/>
                <a:gd name="connsiteX43" fmla="*/ 535585 w 574451"/>
                <a:gd name="connsiteY43" fmla="*/ 115357 h 685395"/>
                <a:gd name="connsiteX44" fmla="*/ 536617 w 574451"/>
                <a:gd name="connsiteY44" fmla="*/ 113659 h 685395"/>
                <a:gd name="connsiteX45" fmla="*/ 538698 w 574451"/>
                <a:gd name="connsiteY45" fmla="*/ 108722 h 685395"/>
                <a:gd name="connsiteX46" fmla="*/ 534489 w 574451"/>
                <a:gd name="connsiteY46" fmla="*/ 96252 h 685395"/>
                <a:gd name="connsiteX47" fmla="*/ 526994 w 574451"/>
                <a:gd name="connsiteY47" fmla="*/ 92457 h 685395"/>
                <a:gd name="connsiteX48" fmla="*/ 518459 w 574451"/>
                <a:gd name="connsiteY48" fmla="*/ 86660 h 685395"/>
                <a:gd name="connsiteX49" fmla="*/ 515329 w 574451"/>
                <a:gd name="connsiteY49" fmla="*/ 83562 h 685395"/>
                <a:gd name="connsiteX50" fmla="*/ 510455 w 574451"/>
                <a:gd name="connsiteY50" fmla="*/ 77155 h 685395"/>
                <a:gd name="connsiteX51" fmla="*/ 507005 w 574451"/>
                <a:gd name="connsiteY51" fmla="*/ 71381 h 685395"/>
                <a:gd name="connsiteX52" fmla="*/ 503892 w 574451"/>
                <a:gd name="connsiteY52" fmla="*/ 71178 h 685395"/>
                <a:gd name="connsiteX53" fmla="*/ 500465 w 574451"/>
                <a:gd name="connsiteY53" fmla="*/ 72633 h 685395"/>
                <a:gd name="connsiteX54" fmla="*/ 495114 w 574451"/>
                <a:gd name="connsiteY54" fmla="*/ 77906 h 685395"/>
                <a:gd name="connsiteX55" fmla="*/ 491992 w 574451"/>
                <a:gd name="connsiteY55" fmla="*/ 80550 h 685395"/>
                <a:gd name="connsiteX56" fmla="*/ 490271 w 574451"/>
                <a:gd name="connsiteY56" fmla="*/ 81333 h 685395"/>
                <a:gd name="connsiteX57" fmla="*/ 489856 w 574451"/>
                <a:gd name="connsiteY57" fmla="*/ 81450 h 685395"/>
                <a:gd name="connsiteX58" fmla="*/ 486023 w 574451"/>
                <a:gd name="connsiteY58" fmla="*/ 79956 h 685395"/>
                <a:gd name="connsiteX59" fmla="*/ 481767 w 574451"/>
                <a:gd name="connsiteY59" fmla="*/ 79643 h 685395"/>
                <a:gd name="connsiteX60" fmla="*/ 478340 w 574451"/>
                <a:gd name="connsiteY60" fmla="*/ 80073 h 685395"/>
                <a:gd name="connsiteX61" fmla="*/ 477050 w 574451"/>
                <a:gd name="connsiteY61" fmla="*/ 80793 h 685395"/>
                <a:gd name="connsiteX62" fmla="*/ 472277 w 574451"/>
                <a:gd name="connsiteY62" fmla="*/ 89273 h 685395"/>
                <a:gd name="connsiteX63" fmla="*/ 468936 w 574451"/>
                <a:gd name="connsiteY63" fmla="*/ 93529 h 685395"/>
                <a:gd name="connsiteX64" fmla="*/ 467098 w 574451"/>
                <a:gd name="connsiteY64" fmla="*/ 94992 h 685395"/>
                <a:gd name="connsiteX65" fmla="*/ 465760 w 574451"/>
                <a:gd name="connsiteY65" fmla="*/ 97449 h 685395"/>
                <a:gd name="connsiteX66" fmla="*/ 464665 w 574451"/>
                <a:gd name="connsiteY66" fmla="*/ 101486 h 685395"/>
                <a:gd name="connsiteX67" fmla="*/ 462216 w 574451"/>
                <a:gd name="connsiteY67" fmla="*/ 115380 h 685395"/>
                <a:gd name="connsiteX68" fmla="*/ 460393 w 574451"/>
                <a:gd name="connsiteY68" fmla="*/ 120590 h 685395"/>
                <a:gd name="connsiteX69" fmla="*/ 459987 w 574451"/>
                <a:gd name="connsiteY69" fmla="*/ 123767 h 685395"/>
                <a:gd name="connsiteX70" fmla="*/ 460417 w 574451"/>
                <a:gd name="connsiteY70" fmla="*/ 133343 h 685395"/>
                <a:gd name="connsiteX71" fmla="*/ 459979 w 574451"/>
                <a:gd name="connsiteY71" fmla="*/ 138616 h 685395"/>
                <a:gd name="connsiteX72" fmla="*/ 457749 w 574451"/>
                <a:gd name="connsiteY72" fmla="*/ 142950 h 685395"/>
                <a:gd name="connsiteX73" fmla="*/ 456177 w 574451"/>
                <a:gd name="connsiteY73" fmla="*/ 144898 h 685395"/>
                <a:gd name="connsiteX74" fmla="*/ 454103 w 574451"/>
                <a:gd name="connsiteY74" fmla="*/ 145297 h 685395"/>
                <a:gd name="connsiteX75" fmla="*/ 451389 w 574451"/>
                <a:gd name="connsiteY75" fmla="*/ 146400 h 685395"/>
                <a:gd name="connsiteX76" fmla="*/ 449018 w 574451"/>
                <a:gd name="connsiteY76" fmla="*/ 148896 h 685395"/>
                <a:gd name="connsiteX77" fmla="*/ 447344 w 574451"/>
                <a:gd name="connsiteY77" fmla="*/ 152299 h 685395"/>
                <a:gd name="connsiteX78" fmla="*/ 445458 w 574451"/>
                <a:gd name="connsiteY78" fmla="*/ 159895 h 685395"/>
                <a:gd name="connsiteX79" fmla="*/ 442266 w 574451"/>
                <a:gd name="connsiteY79" fmla="*/ 162681 h 685395"/>
                <a:gd name="connsiteX80" fmla="*/ 439216 w 574451"/>
                <a:gd name="connsiteY80" fmla="*/ 161883 h 685395"/>
                <a:gd name="connsiteX81" fmla="*/ 437041 w 574451"/>
                <a:gd name="connsiteY81" fmla="*/ 159097 h 685395"/>
                <a:gd name="connsiteX82" fmla="*/ 432370 w 574451"/>
                <a:gd name="connsiteY82" fmla="*/ 156938 h 685395"/>
                <a:gd name="connsiteX83" fmla="*/ 428889 w 574451"/>
                <a:gd name="connsiteY83" fmla="*/ 155561 h 685395"/>
                <a:gd name="connsiteX84" fmla="*/ 424985 w 574451"/>
                <a:gd name="connsiteY84" fmla="*/ 152573 h 685395"/>
                <a:gd name="connsiteX85" fmla="*/ 421542 w 574451"/>
                <a:gd name="connsiteY85" fmla="*/ 150296 h 685395"/>
                <a:gd name="connsiteX86" fmla="*/ 418397 w 574451"/>
                <a:gd name="connsiteY86" fmla="*/ 149842 h 685395"/>
                <a:gd name="connsiteX87" fmla="*/ 416606 w 574451"/>
                <a:gd name="connsiteY87" fmla="*/ 152729 h 685395"/>
                <a:gd name="connsiteX88" fmla="*/ 415166 w 574451"/>
                <a:gd name="connsiteY88" fmla="*/ 155420 h 685395"/>
                <a:gd name="connsiteX89" fmla="*/ 409799 w 574451"/>
                <a:gd name="connsiteY89" fmla="*/ 157603 h 685395"/>
                <a:gd name="connsiteX90" fmla="*/ 406756 w 574451"/>
                <a:gd name="connsiteY90" fmla="*/ 159332 h 685395"/>
                <a:gd name="connsiteX91" fmla="*/ 402813 w 574451"/>
                <a:gd name="connsiteY91" fmla="*/ 159716 h 685395"/>
                <a:gd name="connsiteX92" fmla="*/ 401217 w 574451"/>
                <a:gd name="connsiteY92" fmla="*/ 157799 h 685395"/>
                <a:gd name="connsiteX93" fmla="*/ 395490 w 574451"/>
                <a:gd name="connsiteY93" fmla="*/ 156531 h 685395"/>
                <a:gd name="connsiteX94" fmla="*/ 388676 w 574451"/>
                <a:gd name="connsiteY94" fmla="*/ 155029 h 685395"/>
                <a:gd name="connsiteX95" fmla="*/ 386704 w 574451"/>
                <a:gd name="connsiteY95" fmla="*/ 155045 h 685395"/>
                <a:gd name="connsiteX96" fmla="*/ 386087 w 574451"/>
                <a:gd name="connsiteY96" fmla="*/ 151610 h 685395"/>
                <a:gd name="connsiteX97" fmla="*/ 384272 w 574451"/>
                <a:gd name="connsiteY97" fmla="*/ 146799 h 685395"/>
                <a:gd name="connsiteX98" fmla="*/ 379429 w 574451"/>
                <a:gd name="connsiteY98" fmla="*/ 138444 h 685395"/>
                <a:gd name="connsiteX99" fmla="*/ 377449 w 574451"/>
                <a:gd name="connsiteY99" fmla="*/ 135486 h 685395"/>
                <a:gd name="connsiteX100" fmla="*/ 373718 w 574451"/>
                <a:gd name="connsiteY100" fmla="*/ 128516 h 685395"/>
                <a:gd name="connsiteX101" fmla="*/ 369376 w 574451"/>
                <a:gd name="connsiteY101" fmla="*/ 121334 h 685395"/>
                <a:gd name="connsiteX102" fmla="*/ 368757 w 574451"/>
                <a:gd name="connsiteY102" fmla="*/ 121154 h 685395"/>
                <a:gd name="connsiteX103" fmla="*/ 365847 w 574451"/>
                <a:gd name="connsiteY103" fmla="*/ 120911 h 685395"/>
                <a:gd name="connsiteX104" fmla="*/ 361583 w 574451"/>
                <a:gd name="connsiteY104" fmla="*/ 121146 h 685395"/>
                <a:gd name="connsiteX105" fmla="*/ 358876 w 574451"/>
                <a:gd name="connsiteY105" fmla="*/ 122781 h 685395"/>
                <a:gd name="connsiteX106" fmla="*/ 357171 w 574451"/>
                <a:gd name="connsiteY106" fmla="*/ 124831 h 685395"/>
                <a:gd name="connsiteX107" fmla="*/ 356874 w 574451"/>
                <a:gd name="connsiteY107" fmla="*/ 126536 h 685395"/>
                <a:gd name="connsiteX108" fmla="*/ 358524 w 574451"/>
                <a:gd name="connsiteY108" fmla="*/ 133045 h 685395"/>
                <a:gd name="connsiteX109" fmla="*/ 358016 w 574451"/>
                <a:gd name="connsiteY109" fmla="*/ 134665 h 685395"/>
                <a:gd name="connsiteX110" fmla="*/ 357163 w 574451"/>
                <a:gd name="connsiteY110" fmla="*/ 135447 h 685395"/>
                <a:gd name="connsiteX111" fmla="*/ 353291 w 574451"/>
                <a:gd name="connsiteY111" fmla="*/ 133624 h 685395"/>
                <a:gd name="connsiteX112" fmla="*/ 348604 w 574451"/>
                <a:gd name="connsiteY112" fmla="*/ 133750 h 685395"/>
                <a:gd name="connsiteX113" fmla="*/ 347423 w 574451"/>
                <a:gd name="connsiteY113" fmla="*/ 135752 h 685395"/>
                <a:gd name="connsiteX114" fmla="*/ 344567 w 574451"/>
                <a:gd name="connsiteY114" fmla="*/ 135971 h 685395"/>
                <a:gd name="connsiteX115" fmla="*/ 336330 w 574451"/>
                <a:gd name="connsiteY115" fmla="*/ 136730 h 685395"/>
                <a:gd name="connsiteX116" fmla="*/ 339967 w 574451"/>
                <a:gd name="connsiteY116" fmla="*/ 142019 h 685395"/>
                <a:gd name="connsiteX117" fmla="*/ 341172 w 574451"/>
                <a:gd name="connsiteY117" fmla="*/ 144139 h 685395"/>
                <a:gd name="connsiteX118" fmla="*/ 341415 w 574451"/>
                <a:gd name="connsiteY118" fmla="*/ 147237 h 685395"/>
                <a:gd name="connsiteX119" fmla="*/ 340781 w 574451"/>
                <a:gd name="connsiteY119" fmla="*/ 152979 h 685395"/>
                <a:gd name="connsiteX120" fmla="*/ 339036 w 574451"/>
                <a:gd name="connsiteY120" fmla="*/ 157869 h 685395"/>
                <a:gd name="connsiteX121" fmla="*/ 337002 w 574451"/>
                <a:gd name="connsiteY121" fmla="*/ 161836 h 685395"/>
                <a:gd name="connsiteX122" fmla="*/ 333083 w 574451"/>
                <a:gd name="connsiteY122" fmla="*/ 165755 h 685395"/>
                <a:gd name="connsiteX123" fmla="*/ 339036 w 574451"/>
                <a:gd name="connsiteY123" fmla="*/ 169620 h 685395"/>
                <a:gd name="connsiteX124" fmla="*/ 334992 w 574451"/>
                <a:gd name="connsiteY124" fmla="*/ 174823 h 685395"/>
                <a:gd name="connsiteX125" fmla="*/ 333098 w 574451"/>
                <a:gd name="connsiteY125" fmla="*/ 176841 h 685395"/>
                <a:gd name="connsiteX126" fmla="*/ 330908 w 574451"/>
                <a:gd name="connsiteY126" fmla="*/ 176497 h 685395"/>
                <a:gd name="connsiteX127" fmla="*/ 326988 w 574451"/>
                <a:gd name="connsiteY127" fmla="*/ 174705 h 685395"/>
                <a:gd name="connsiteX128" fmla="*/ 317498 w 574451"/>
                <a:gd name="connsiteY128" fmla="*/ 170355 h 685395"/>
                <a:gd name="connsiteX129" fmla="*/ 312969 w 574451"/>
                <a:gd name="connsiteY129" fmla="*/ 168720 h 685395"/>
                <a:gd name="connsiteX130" fmla="*/ 308916 w 574451"/>
                <a:gd name="connsiteY130" fmla="*/ 168220 h 685395"/>
                <a:gd name="connsiteX131" fmla="*/ 306757 w 574451"/>
                <a:gd name="connsiteY131" fmla="*/ 168282 h 685395"/>
                <a:gd name="connsiteX132" fmla="*/ 298166 w 574451"/>
                <a:gd name="connsiteY132" fmla="*/ 164543 h 685395"/>
                <a:gd name="connsiteX133" fmla="*/ 296508 w 574451"/>
                <a:gd name="connsiteY133" fmla="*/ 164957 h 685395"/>
                <a:gd name="connsiteX134" fmla="*/ 293426 w 574451"/>
                <a:gd name="connsiteY134" fmla="*/ 166577 h 685395"/>
                <a:gd name="connsiteX135" fmla="*/ 293082 w 574451"/>
                <a:gd name="connsiteY135" fmla="*/ 170207 h 685395"/>
                <a:gd name="connsiteX136" fmla="*/ 293277 w 574451"/>
                <a:gd name="connsiteY136" fmla="*/ 179196 h 685395"/>
                <a:gd name="connsiteX137" fmla="*/ 293731 w 574451"/>
                <a:gd name="connsiteY137" fmla="*/ 186080 h 685395"/>
                <a:gd name="connsiteX138" fmla="*/ 292596 w 574451"/>
                <a:gd name="connsiteY138" fmla="*/ 190039 h 685395"/>
                <a:gd name="connsiteX139" fmla="*/ 291462 w 574451"/>
                <a:gd name="connsiteY139" fmla="*/ 192723 h 685395"/>
                <a:gd name="connsiteX140" fmla="*/ 288028 w 574451"/>
                <a:gd name="connsiteY140" fmla="*/ 199928 h 685395"/>
                <a:gd name="connsiteX141" fmla="*/ 280298 w 574451"/>
                <a:gd name="connsiteY141" fmla="*/ 195030 h 685395"/>
                <a:gd name="connsiteX142" fmla="*/ 275025 w 574451"/>
                <a:gd name="connsiteY142" fmla="*/ 191776 h 685395"/>
                <a:gd name="connsiteX143" fmla="*/ 271637 w 574451"/>
                <a:gd name="connsiteY143" fmla="*/ 196102 h 685395"/>
                <a:gd name="connsiteX144" fmla="*/ 263149 w 574451"/>
                <a:gd name="connsiteY144" fmla="*/ 204004 h 685395"/>
                <a:gd name="connsiteX145" fmla="*/ 258799 w 574451"/>
                <a:gd name="connsiteY145" fmla="*/ 219463 h 685395"/>
                <a:gd name="connsiteX146" fmla="*/ 258549 w 574451"/>
                <a:gd name="connsiteY146" fmla="*/ 219964 h 685395"/>
                <a:gd name="connsiteX147" fmla="*/ 255975 w 574451"/>
                <a:gd name="connsiteY147" fmla="*/ 223868 h 685395"/>
                <a:gd name="connsiteX148" fmla="*/ 252681 w 574451"/>
                <a:gd name="connsiteY148" fmla="*/ 225659 h 685395"/>
                <a:gd name="connsiteX149" fmla="*/ 250185 w 574451"/>
                <a:gd name="connsiteY149" fmla="*/ 226543 h 685395"/>
                <a:gd name="connsiteX150" fmla="*/ 248730 w 574451"/>
                <a:gd name="connsiteY150" fmla="*/ 231089 h 685395"/>
                <a:gd name="connsiteX151" fmla="*/ 252118 w 574451"/>
                <a:gd name="connsiteY151" fmla="*/ 237574 h 685395"/>
                <a:gd name="connsiteX152" fmla="*/ 253855 w 574451"/>
                <a:gd name="connsiteY152" fmla="*/ 240985 h 685395"/>
                <a:gd name="connsiteX153" fmla="*/ 255474 w 574451"/>
                <a:gd name="connsiteY153" fmla="*/ 246477 h 685395"/>
                <a:gd name="connsiteX154" fmla="*/ 255177 w 574451"/>
                <a:gd name="connsiteY154" fmla="*/ 249959 h 685395"/>
                <a:gd name="connsiteX155" fmla="*/ 254801 w 574451"/>
                <a:gd name="connsiteY155" fmla="*/ 252118 h 685395"/>
                <a:gd name="connsiteX156" fmla="*/ 251163 w 574451"/>
                <a:gd name="connsiteY156" fmla="*/ 256531 h 685395"/>
                <a:gd name="connsiteX157" fmla="*/ 243402 w 574451"/>
                <a:gd name="connsiteY157" fmla="*/ 268117 h 685395"/>
                <a:gd name="connsiteX158" fmla="*/ 236221 w 574451"/>
                <a:gd name="connsiteY158" fmla="*/ 280118 h 685395"/>
                <a:gd name="connsiteX159" fmla="*/ 233279 w 574451"/>
                <a:gd name="connsiteY159" fmla="*/ 283545 h 685395"/>
                <a:gd name="connsiteX160" fmla="*/ 234609 w 574451"/>
                <a:gd name="connsiteY160" fmla="*/ 293621 h 685395"/>
                <a:gd name="connsiteX161" fmla="*/ 232223 w 574451"/>
                <a:gd name="connsiteY161" fmla="*/ 296563 h 685395"/>
                <a:gd name="connsiteX162" fmla="*/ 227357 w 574451"/>
                <a:gd name="connsiteY162" fmla="*/ 299880 h 685395"/>
                <a:gd name="connsiteX163" fmla="*/ 224869 w 574451"/>
                <a:gd name="connsiteY163" fmla="*/ 301155 h 685395"/>
                <a:gd name="connsiteX164" fmla="*/ 222193 w 574451"/>
                <a:gd name="connsiteY164" fmla="*/ 301906 h 685395"/>
                <a:gd name="connsiteX165" fmla="*/ 213963 w 574451"/>
                <a:gd name="connsiteY165" fmla="*/ 303229 h 685395"/>
                <a:gd name="connsiteX166" fmla="*/ 215426 w 574451"/>
                <a:gd name="connsiteY166" fmla="*/ 313868 h 685395"/>
                <a:gd name="connsiteX167" fmla="*/ 215981 w 574451"/>
                <a:gd name="connsiteY167" fmla="*/ 318555 h 685395"/>
                <a:gd name="connsiteX168" fmla="*/ 215974 w 574451"/>
                <a:gd name="connsiteY168" fmla="*/ 321324 h 685395"/>
                <a:gd name="connsiteX169" fmla="*/ 215121 w 574451"/>
                <a:gd name="connsiteY169" fmla="*/ 324023 h 685395"/>
                <a:gd name="connsiteX170" fmla="*/ 214104 w 574451"/>
                <a:gd name="connsiteY170" fmla="*/ 329163 h 685395"/>
                <a:gd name="connsiteX171" fmla="*/ 212570 w 574451"/>
                <a:gd name="connsiteY171" fmla="*/ 347392 h 685395"/>
                <a:gd name="connsiteX172" fmla="*/ 211397 w 574451"/>
                <a:gd name="connsiteY172" fmla="*/ 349340 h 685395"/>
                <a:gd name="connsiteX173" fmla="*/ 209778 w 574451"/>
                <a:gd name="connsiteY173" fmla="*/ 354230 h 685395"/>
                <a:gd name="connsiteX174" fmla="*/ 204567 w 574451"/>
                <a:gd name="connsiteY174" fmla="*/ 365910 h 685395"/>
                <a:gd name="connsiteX175" fmla="*/ 200389 w 574451"/>
                <a:gd name="connsiteY175" fmla="*/ 373624 h 685395"/>
                <a:gd name="connsiteX176" fmla="*/ 194357 w 574451"/>
                <a:gd name="connsiteY176" fmla="*/ 384663 h 685395"/>
                <a:gd name="connsiteX177" fmla="*/ 199263 w 574451"/>
                <a:gd name="connsiteY177" fmla="*/ 388129 h 685395"/>
                <a:gd name="connsiteX178" fmla="*/ 203738 w 574451"/>
                <a:gd name="connsiteY178" fmla="*/ 390655 h 685395"/>
                <a:gd name="connsiteX179" fmla="*/ 204669 w 574451"/>
                <a:gd name="connsiteY179" fmla="*/ 394528 h 685395"/>
                <a:gd name="connsiteX180" fmla="*/ 205287 w 574451"/>
                <a:gd name="connsiteY180" fmla="*/ 400975 h 685395"/>
                <a:gd name="connsiteX181" fmla="*/ 205138 w 574451"/>
                <a:gd name="connsiteY181" fmla="*/ 405348 h 685395"/>
                <a:gd name="connsiteX182" fmla="*/ 203425 w 574451"/>
                <a:gd name="connsiteY182" fmla="*/ 409267 h 685395"/>
                <a:gd name="connsiteX183" fmla="*/ 202095 w 574451"/>
                <a:gd name="connsiteY183" fmla="*/ 412013 h 685395"/>
                <a:gd name="connsiteX184" fmla="*/ 201164 w 574451"/>
                <a:gd name="connsiteY184" fmla="*/ 413351 h 685395"/>
                <a:gd name="connsiteX185" fmla="*/ 194803 w 574451"/>
                <a:gd name="connsiteY185" fmla="*/ 412021 h 685395"/>
                <a:gd name="connsiteX186" fmla="*/ 186652 w 574451"/>
                <a:gd name="connsiteY186" fmla="*/ 410308 h 685395"/>
                <a:gd name="connsiteX187" fmla="*/ 184539 w 574451"/>
                <a:gd name="connsiteY187" fmla="*/ 410292 h 685395"/>
                <a:gd name="connsiteX188" fmla="*/ 179798 w 574451"/>
                <a:gd name="connsiteY188" fmla="*/ 411528 h 685395"/>
                <a:gd name="connsiteX189" fmla="*/ 175519 w 574451"/>
                <a:gd name="connsiteY189" fmla="*/ 414055 h 685395"/>
                <a:gd name="connsiteX190" fmla="*/ 173266 w 574451"/>
                <a:gd name="connsiteY190" fmla="*/ 416183 h 685395"/>
                <a:gd name="connsiteX191" fmla="*/ 172663 w 574451"/>
                <a:gd name="connsiteY191" fmla="*/ 417028 h 685395"/>
                <a:gd name="connsiteX192" fmla="*/ 169815 w 574451"/>
                <a:gd name="connsiteY192" fmla="*/ 421863 h 685395"/>
                <a:gd name="connsiteX193" fmla="*/ 164746 w 574451"/>
                <a:gd name="connsiteY193" fmla="*/ 430406 h 685395"/>
                <a:gd name="connsiteX194" fmla="*/ 161969 w 574451"/>
                <a:gd name="connsiteY194" fmla="*/ 434122 h 685395"/>
                <a:gd name="connsiteX195" fmla="*/ 162782 w 574451"/>
                <a:gd name="connsiteY195" fmla="*/ 439231 h 685395"/>
                <a:gd name="connsiteX196" fmla="*/ 158119 w 574451"/>
                <a:gd name="connsiteY196" fmla="*/ 449050 h 685395"/>
                <a:gd name="connsiteX197" fmla="*/ 161170 w 574451"/>
                <a:gd name="connsiteY197" fmla="*/ 458891 h 685395"/>
                <a:gd name="connsiteX198" fmla="*/ 161303 w 574451"/>
                <a:gd name="connsiteY198" fmla="*/ 459220 h 685395"/>
                <a:gd name="connsiteX199" fmla="*/ 162923 w 574451"/>
                <a:gd name="connsiteY199" fmla="*/ 463179 h 685395"/>
                <a:gd name="connsiteX200" fmla="*/ 161233 w 574451"/>
                <a:gd name="connsiteY200" fmla="*/ 465729 h 685395"/>
                <a:gd name="connsiteX201" fmla="*/ 160521 w 574451"/>
                <a:gd name="connsiteY201" fmla="*/ 467098 h 685395"/>
                <a:gd name="connsiteX202" fmla="*/ 160764 w 574451"/>
                <a:gd name="connsiteY202" fmla="*/ 471597 h 685395"/>
                <a:gd name="connsiteX203" fmla="*/ 161210 w 574451"/>
                <a:gd name="connsiteY203" fmla="*/ 476612 h 685395"/>
                <a:gd name="connsiteX204" fmla="*/ 160819 w 574451"/>
                <a:gd name="connsiteY204" fmla="*/ 479545 h 685395"/>
                <a:gd name="connsiteX205" fmla="*/ 160654 w 574451"/>
                <a:gd name="connsiteY205" fmla="*/ 482792 h 685395"/>
                <a:gd name="connsiteX206" fmla="*/ 164801 w 574451"/>
                <a:gd name="connsiteY206" fmla="*/ 497305 h 685395"/>
                <a:gd name="connsiteX207" fmla="*/ 164754 w 574451"/>
                <a:gd name="connsiteY207" fmla="*/ 500684 h 685395"/>
                <a:gd name="connsiteX208" fmla="*/ 164550 w 574451"/>
                <a:gd name="connsiteY208" fmla="*/ 502859 h 685395"/>
                <a:gd name="connsiteX209" fmla="*/ 163267 w 574451"/>
                <a:gd name="connsiteY209" fmla="*/ 511786 h 685395"/>
                <a:gd name="connsiteX210" fmla="*/ 161546 w 574451"/>
                <a:gd name="connsiteY210" fmla="*/ 523685 h 685395"/>
                <a:gd name="connsiteX211" fmla="*/ 164550 w 574451"/>
                <a:gd name="connsiteY211" fmla="*/ 526791 h 685395"/>
                <a:gd name="connsiteX212" fmla="*/ 168822 w 574451"/>
                <a:gd name="connsiteY212" fmla="*/ 530499 h 685395"/>
                <a:gd name="connsiteX213" fmla="*/ 171224 w 574451"/>
                <a:gd name="connsiteY213" fmla="*/ 531962 h 685395"/>
                <a:gd name="connsiteX214" fmla="*/ 174768 w 574451"/>
                <a:gd name="connsiteY214" fmla="*/ 536359 h 685395"/>
                <a:gd name="connsiteX215" fmla="*/ 177475 w 574451"/>
                <a:gd name="connsiteY215" fmla="*/ 540639 h 685395"/>
                <a:gd name="connsiteX216" fmla="*/ 177099 w 574451"/>
                <a:gd name="connsiteY216" fmla="*/ 543471 h 685395"/>
                <a:gd name="connsiteX217" fmla="*/ 176317 w 574451"/>
                <a:gd name="connsiteY217" fmla="*/ 546592 h 685395"/>
                <a:gd name="connsiteX218" fmla="*/ 175182 w 574451"/>
                <a:gd name="connsiteY218" fmla="*/ 548767 h 685395"/>
                <a:gd name="connsiteX219" fmla="*/ 174111 w 574451"/>
                <a:gd name="connsiteY219" fmla="*/ 551748 h 685395"/>
                <a:gd name="connsiteX220" fmla="*/ 173633 w 574451"/>
                <a:gd name="connsiteY220" fmla="*/ 553946 h 685395"/>
                <a:gd name="connsiteX221" fmla="*/ 173133 w 574451"/>
                <a:gd name="connsiteY221" fmla="*/ 554533 h 685395"/>
                <a:gd name="connsiteX222" fmla="*/ 168399 w 574451"/>
                <a:gd name="connsiteY222" fmla="*/ 554776 h 685395"/>
                <a:gd name="connsiteX223" fmla="*/ 165904 w 574451"/>
                <a:gd name="connsiteY223" fmla="*/ 555605 h 685395"/>
                <a:gd name="connsiteX224" fmla="*/ 164597 w 574451"/>
                <a:gd name="connsiteY224" fmla="*/ 556536 h 685395"/>
                <a:gd name="connsiteX225" fmla="*/ 165043 w 574451"/>
                <a:gd name="connsiteY225" fmla="*/ 561527 h 685395"/>
                <a:gd name="connsiteX226" fmla="*/ 167914 w 574451"/>
                <a:gd name="connsiteY226" fmla="*/ 570626 h 685395"/>
                <a:gd name="connsiteX227" fmla="*/ 170301 w 574451"/>
                <a:gd name="connsiteY227" fmla="*/ 577057 h 685395"/>
                <a:gd name="connsiteX228" fmla="*/ 171067 w 574451"/>
                <a:gd name="connsiteY228" fmla="*/ 581281 h 685395"/>
                <a:gd name="connsiteX229" fmla="*/ 170285 w 574451"/>
                <a:gd name="connsiteY229" fmla="*/ 585553 h 685395"/>
                <a:gd name="connsiteX230" fmla="*/ 169471 w 574451"/>
                <a:gd name="connsiteY230" fmla="*/ 587736 h 685395"/>
                <a:gd name="connsiteX231" fmla="*/ 169448 w 574451"/>
                <a:gd name="connsiteY231" fmla="*/ 590669 h 685395"/>
                <a:gd name="connsiteX232" fmla="*/ 168822 w 574451"/>
                <a:gd name="connsiteY232" fmla="*/ 596490 h 685395"/>
                <a:gd name="connsiteX233" fmla="*/ 166975 w 574451"/>
                <a:gd name="connsiteY233" fmla="*/ 599424 h 685395"/>
                <a:gd name="connsiteX234" fmla="*/ 164558 w 574451"/>
                <a:gd name="connsiteY234" fmla="*/ 602616 h 685395"/>
                <a:gd name="connsiteX235" fmla="*/ 161867 w 574451"/>
                <a:gd name="connsiteY235" fmla="*/ 604994 h 685395"/>
                <a:gd name="connsiteX236" fmla="*/ 159731 w 574451"/>
                <a:gd name="connsiteY236" fmla="*/ 605659 h 685395"/>
                <a:gd name="connsiteX237" fmla="*/ 157900 w 574451"/>
                <a:gd name="connsiteY237" fmla="*/ 605933 h 685395"/>
                <a:gd name="connsiteX238" fmla="*/ 156664 w 574451"/>
                <a:gd name="connsiteY238" fmla="*/ 607138 h 685395"/>
                <a:gd name="connsiteX239" fmla="*/ 155545 w 574451"/>
                <a:gd name="connsiteY239" fmla="*/ 610682 h 685395"/>
                <a:gd name="connsiteX240" fmla="*/ 154513 w 574451"/>
                <a:gd name="connsiteY240" fmla="*/ 614390 h 685395"/>
                <a:gd name="connsiteX241" fmla="*/ 151141 w 574451"/>
                <a:gd name="connsiteY241" fmla="*/ 618943 h 685395"/>
                <a:gd name="connsiteX242" fmla="*/ 151235 w 574451"/>
                <a:gd name="connsiteY242" fmla="*/ 620524 h 685395"/>
                <a:gd name="connsiteX243" fmla="*/ 152518 w 574451"/>
                <a:gd name="connsiteY243" fmla="*/ 625891 h 685395"/>
                <a:gd name="connsiteX244" fmla="*/ 153723 w 574451"/>
                <a:gd name="connsiteY244" fmla="*/ 631977 h 685395"/>
                <a:gd name="connsiteX245" fmla="*/ 152705 w 574451"/>
                <a:gd name="connsiteY245" fmla="*/ 637649 h 685395"/>
                <a:gd name="connsiteX246" fmla="*/ 151837 w 574451"/>
                <a:gd name="connsiteY246" fmla="*/ 643571 h 685395"/>
                <a:gd name="connsiteX247" fmla="*/ 150311 w 574451"/>
                <a:gd name="connsiteY247" fmla="*/ 647507 h 685395"/>
                <a:gd name="connsiteX248" fmla="*/ 148137 w 574451"/>
                <a:gd name="connsiteY248" fmla="*/ 648915 h 685395"/>
                <a:gd name="connsiteX249" fmla="*/ 146541 w 574451"/>
                <a:gd name="connsiteY249" fmla="*/ 648211 h 685395"/>
                <a:gd name="connsiteX250" fmla="*/ 144734 w 574451"/>
                <a:gd name="connsiteY250" fmla="*/ 642813 h 685395"/>
                <a:gd name="connsiteX251" fmla="*/ 144640 w 574451"/>
                <a:gd name="connsiteY251" fmla="*/ 641537 h 685395"/>
                <a:gd name="connsiteX252" fmla="*/ 144194 w 574451"/>
                <a:gd name="connsiteY252" fmla="*/ 639879 h 685395"/>
                <a:gd name="connsiteX253" fmla="*/ 139061 w 574451"/>
                <a:gd name="connsiteY253" fmla="*/ 638228 h 685395"/>
                <a:gd name="connsiteX254" fmla="*/ 138154 w 574451"/>
                <a:gd name="connsiteY254" fmla="*/ 638283 h 685395"/>
                <a:gd name="connsiteX255" fmla="*/ 136136 w 574451"/>
                <a:gd name="connsiteY255" fmla="*/ 637313 h 685395"/>
                <a:gd name="connsiteX256" fmla="*/ 134954 w 574451"/>
                <a:gd name="connsiteY256" fmla="*/ 637039 h 685395"/>
                <a:gd name="connsiteX257" fmla="*/ 132529 w 574451"/>
                <a:gd name="connsiteY257" fmla="*/ 636484 h 685395"/>
                <a:gd name="connsiteX258" fmla="*/ 130511 w 574451"/>
                <a:gd name="connsiteY258" fmla="*/ 631680 h 685395"/>
                <a:gd name="connsiteX259" fmla="*/ 128375 w 574451"/>
                <a:gd name="connsiteY259" fmla="*/ 627674 h 685395"/>
                <a:gd name="connsiteX260" fmla="*/ 128062 w 574451"/>
                <a:gd name="connsiteY260" fmla="*/ 626000 h 685395"/>
                <a:gd name="connsiteX261" fmla="*/ 128140 w 574451"/>
                <a:gd name="connsiteY261" fmla="*/ 618466 h 685395"/>
                <a:gd name="connsiteX262" fmla="*/ 127483 w 574451"/>
                <a:gd name="connsiteY262" fmla="*/ 615102 h 685395"/>
                <a:gd name="connsiteX263" fmla="*/ 127279 w 574451"/>
                <a:gd name="connsiteY263" fmla="*/ 611425 h 685395"/>
                <a:gd name="connsiteX264" fmla="*/ 125934 w 574451"/>
                <a:gd name="connsiteY264" fmla="*/ 614414 h 685395"/>
                <a:gd name="connsiteX265" fmla="*/ 126716 w 574451"/>
                <a:gd name="connsiteY265" fmla="*/ 619131 h 685395"/>
                <a:gd name="connsiteX266" fmla="*/ 125057 w 574451"/>
                <a:gd name="connsiteY266" fmla="*/ 621103 h 685395"/>
                <a:gd name="connsiteX267" fmla="*/ 122953 w 574451"/>
                <a:gd name="connsiteY267" fmla="*/ 622065 h 685395"/>
                <a:gd name="connsiteX268" fmla="*/ 123149 w 574451"/>
                <a:gd name="connsiteY268" fmla="*/ 624811 h 685395"/>
                <a:gd name="connsiteX269" fmla="*/ 124009 w 574451"/>
                <a:gd name="connsiteY269" fmla="*/ 625335 h 685395"/>
                <a:gd name="connsiteX270" fmla="*/ 124189 w 574451"/>
                <a:gd name="connsiteY270" fmla="*/ 628175 h 685395"/>
                <a:gd name="connsiteX271" fmla="*/ 123681 w 574451"/>
                <a:gd name="connsiteY271" fmla="*/ 632384 h 685395"/>
                <a:gd name="connsiteX272" fmla="*/ 119550 w 574451"/>
                <a:gd name="connsiteY272" fmla="*/ 641686 h 685395"/>
                <a:gd name="connsiteX273" fmla="*/ 118721 w 574451"/>
                <a:gd name="connsiteY273" fmla="*/ 642680 h 685395"/>
                <a:gd name="connsiteX274" fmla="*/ 118149 w 574451"/>
                <a:gd name="connsiteY274" fmla="*/ 643931 h 685395"/>
                <a:gd name="connsiteX275" fmla="*/ 116037 w 574451"/>
                <a:gd name="connsiteY275" fmla="*/ 643102 h 685395"/>
                <a:gd name="connsiteX276" fmla="*/ 113322 w 574451"/>
                <a:gd name="connsiteY276" fmla="*/ 645684 h 685395"/>
                <a:gd name="connsiteX277" fmla="*/ 110749 w 574451"/>
                <a:gd name="connsiteY277" fmla="*/ 646099 h 685395"/>
                <a:gd name="connsiteX278" fmla="*/ 109817 w 574451"/>
                <a:gd name="connsiteY278" fmla="*/ 643180 h 685395"/>
                <a:gd name="connsiteX279" fmla="*/ 106195 w 574451"/>
                <a:gd name="connsiteY279" fmla="*/ 639308 h 685395"/>
                <a:gd name="connsiteX280" fmla="*/ 104490 w 574451"/>
                <a:gd name="connsiteY280" fmla="*/ 639527 h 685395"/>
                <a:gd name="connsiteX281" fmla="*/ 106023 w 574451"/>
                <a:gd name="connsiteY281" fmla="*/ 641436 h 685395"/>
                <a:gd name="connsiteX282" fmla="*/ 107541 w 574451"/>
                <a:gd name="connsiteY282" fmla="*/ 643916 h 685395"/>
                <a:gd name="connsiteX283" fmla="*/ 106680 w 574451"/>
                <a:gd name="connsiteY283" fmla="*/ 645551 h 685395"/>
                <a:gd name="connsiteX284" fmla="*/ 105835 w 574451"/>
                <a:gd name="connsiteY284" fmla="*/ 646623 h 685395"/>
                <a:gd name="connsiteX285" fmla="*/ 104357 w 574451"/>
                <a:gd name="connsiteY285" fmla="*/ 647178 h 685395"/>
                <a:gd name="connsiteX286" fmla="*/ 99060 w 574451"/>
                <a:gd name="connsiteY286" fmla="*/ 650409 h 685395"/>
                <a:gd name="connsiteX287" fmla="*/ 100946 w 574451"/>
                <a:gd name="connsiteY287" fmla="*/ 652576 h 685395"/>
                <a:gd name="connsiteX288" fmla="*/ 99342 w 574451"/>
                <a:gd name="connsiteY288" fmla="*/ 655033 h 685395"/>
                <a:gd name="connsiteX289" fmla="*/ 97496 w 574451"/>
                <a:gd name="connsiteY289" fmla="*/ 655393 h 685395"/>
                <a:gd name="connsiteX290" fmla="*/ 96510 w 574451"/>
                <a:gd name="connsiteY290" fmla="*/ 656535 h 685395"/>
                <a:gd name="connsiteX291" fmla="*/ 96166 w 574451"/>
                <a:gd name="connsiteY291" fmla="*/ 658084 h 685395"/>
                <a:gd name="connsiteX292" fmla="*/ 90681 w 574451"/>
                <a:gd name="connsiteY292" fmla="*/ 662504 h 685395"/>
                <a:gd name="connsiteX293" fmla="*/ 81747 w 574451"/>
                <a:gd name="connsiteY293" fmla="*/ 673778 h 685395"/>
                <a:gd name="connsiteX294" fmla="*/ 77155 w 574451"/>
                <a:gd name="connsiteY294" fmla="*/ 676954 h 685395"/>
                <a:gd name="connsiteX295" fmla="*/ 73947 w 574451"/>
                <a:gd name="connsiteY295" fmla="*/ 680240 h 685395"/>
                <a:gd name="connsiteX296" fmla="*/ 71123 w 574451"/>
                <a:gd name="connsiteY296" fmla="*/ 680162 h 685395"/>
                <a:gd name="connsiteX297" fmla="*/ 67571 w 574451"/>
                <a:gd name="connsiteY297" fmla="*/ 682955 h 685395"/>
                <a:gd name="connsiteX298" fmla="*/ 58574 w 574451"/>
                <a:gd name="connsiteY298" fmla="*/ 685396 h 685395"/>
                <a:gd name="connsiteX299" fmla="*/ 52605 w 574451"/>
                <a:gd name="connsiteY299" fmla="*/ 684293 h 685395"/>
                <a:gd name="connsiteX300" fmla="*/ 48450 w 574451"/>
                <a:gd name="connsiteY300" fmla="*/ 685263 h 685395"/>
                <a:gd name="connsiteX301" fmla="*/ 46221 w 574451"/>
                <a:gd name="connsiteY301" fmla="*/ 683346 h 685395"/>
                <a:gd name="connsiteX302" fmla="*/ 45931 w 574451"/>
                <a:gd name="connsiteY302" fmla="*/ 682032 h 685395"/>
                <a:gd name="connsiteX303" fmla="*/ 46041 w 574451"/>
                <a:gd name="connsiteY303" fmla="*/ 681265 h 685395"/>
                <a:gd name="connsiteX304" fmla="*/ 46409 w 574451"/>
                <a:gd name="connsiteY304" fmla="*/ 680342 h 685395"/>
                <a:gd name="connsiteX305" fmla="*/ 45634 w 574451"/>
                <a:gd name="connsiteY305" fmla="*/ 680037 h 685395"/>
                <a:gd name="connsiteX306" fmla="*/ 44007 w 574451"/>
                <a:gd name="connsiteY306" fmla="*/ 679880 h 685395"/>
                <a:gd name="connsiteX307" fmla="*/ 43310 w 574451"/>
                <a:gd name="connsiteY307" fmla="*/ 680803 h 685395"/>
                <a:gd name="connsiteX308" fmla="*/ 43217 w 574451"/>
                <a:gd name="connsiteY308" fmla="*/ 682908 h 685395"/>
                <a:gd name="connsiteX309" fmla="*/ 42442 w 574451"/>
                <a:gd name="connsiteY309" fmla="*/ 683455 h 685395"/>
                <a:gd name="connsiteX310" fmla="*/ 39344 w 574451"/>
                <a:gd name="connsiteY310" fmla="*/ 682250 h 685395"/>
                <a:gd name="connsiteX311" fmla="*/ 38562 w 574451"/>
                <a:gd name="connsiteY311" fmla="*/ 681171 h 685395"/>
                <a:gd name="connsiteX312" fmla="*/ 39673 w 574451"/>
                <a:gd name="connsiteY312" fmla="*/ 678973 h 685395"/>
                <a:gd name="connsiteX313" fmla="*/ 41582 w 574451"/>
                <a:gd name="connsiteY313" fmla="*/ 676993 h 685395"/>
                <a:gd name="connsiteX314" fmla="*/ 41237 w 574451"/>
                <a:gd name="connsiteY314" fmla="*/ 676586 h 685395"/>
                <a:gd name="connsiteX315" fmla="*/ 40870 w 574451"/>
                <a:gd name="connsiteY315" fmla="*/ 675382 h 685395"/>
                <a:gd name="connsiteX316" fmla="*/ 39938 w 574451"/>
                <a:gd name="connsiteY316" fmla="*/ 675225 h 685395"/>
                <a:gd name="connsiteX317" fmla="*/ 37169 w 574451"/>
                <a:gd name="connsiteY317" fmla="*/ 675522 h 685395"/>
                <a:gd name="connsiteX318" fmla="*/ 34916 w 574451"/>
                <a:gd name="connsiteY318" fmla="*/ 675163 h 685395"/>
                <a:gd name="connsiteX319" fmla="*/ 27578 w 574451"/>
                <a:gd name="connsiteY319" fmla="*/ 670695 h 685395"/>
                <a:gd name="connsiteX320" fmla="*/ 25864 w 574451"/>
                <a:gd name="connsiteY320" fmla="*/ 668301 h 685395"/>
                <a:gd name="connsiteX321" fmla="*/ 19942 w 574451"/>
                <a:gd name="connsiteY321" fmla="*/ 664476 h 685395"/>
                <a:gd name="connsiteX322" fmla="*/ 17290 w 574451"/>
                <a:gd name="connsiteY322" fmla="*/ 660408 h 685395"/>
                <a:gd name="connsiteX323" fmla="*/ 15780 w 574451"/>
                <a:gd name="connsiteY323" fmla="*/ 655933 h 685395"/>
                <a:gd name="connsiteX324" fmla="*/ 15897 w 574451"/>
                <a:gd name="connsiteY324" fmla="*/ 651864 h 685395"/>
                <a:gd name="connsiteX325" fmla="*/ 16625 w 574451"/>
                <a:gd name="connsiteY325" fmla="*/ 645394 h 685395"/>
                <a:gd name="connsiteX326" fmla="*/ 17869 w 574451"/>
                <a:gd name="connsiteY326" fmla="*/ 643791 h 685395"/>
                <a:gd name="connsiteX327" fmla="*/ 23181 w 574451"/>
                <a:gd name="connsiteY327" fmla="*/ 646067 h 685395"/>
                <a:gd name="connsiteX328" fmla="*/ 28555 w 574451"/>
                <a:gd name="connsiteY328" fmla="*/ 649854 h 685395"/>
                <a:gd name="connsiteX329" fmla="*/ 29393 w 574451"/>
                <a:gd name="connsiteY329" fmla="*/ 649666 h 685395"/>
                <a:gd name="connsiteX330" fmla="*/ 31082 w 574451"/>
                <a:gd name="connsiteY330" fmla="*/ 646693 h 685395"/>
                <a:gd name="connsiteX331" fmla="*/ 34353 w 574451"/>
                <a:gd name="connsiteY331" fmla="*/ 644299 h 685395"/>
                <a:gd name="connsiteX332" fmla="*/ 33422 w 574451"/>
                <a:gd name="connsiteY332" fmla="*/ 643642 h 685395"/>
                <a:gd name="connsiteX333" fmla="*/ 28555 w 574451"/>
                <a:gd name="connsiteY333" fmla="*/ 646388 h 685395"/>
                <a:gd name="connsiteX334" fmla="*/ 26748 w 574451"/>
                <a:gd name="connsiteY334" fmla="*/ 644870 h 685395"/>
                <a:gd name="connsiteX335" fmla="*/ 23940 w 574451"/>
                <a:gd name="connsiteY335" fmla="*/ 641772 h 685395"/>
                <a:gd name="connsiteX336" fmla="*/ 23940 w 574451"/>
                <a:gd name="connsiteY336" fmla="*/ 640168 h 685395"/>
                <a:gd name="connsiteX337" fmla="*/ 25246 w 574451"/>
                <a:gd name="connsiteY337" fmla="*/ 638565 h 685395"/>
                <a:gd name="connsiteX338" fmla="*/ 25684 w 574451"/>
                <a:gd name="connsiteY338" fmla="*/ 636397 h 685395"/>
                <a:gd name="connsiteX339" fmla="*/ 25004 w 574451"/>
                <a:gd name="connsiteY339" fmla="*/ 634348 h 685395"/>
                <a:gd name="connsiteX340" fmla="*/ 25324 w 574451"/>
                <a:gd name="connsiteY340" fmla="*/ 631555 h 685395"/>
                <a:gd name="connsiteX341" fmla="*/ 27492 w 574451"/>
                <a:gd name="connsiteY341" fmla="*/ 628590 h 685395"/>
                <a:gd name="connsiteX342" fmla="*/ 30746 w 574451"/>
                <a:gd name="connsiteY342" fmla="*/ 625578 h 685395"/>
                <a:gd name="connsiteX343" fmla="*/ 33093 w 574451"/>
                <a:gd name="connsiteY343" fmla="*/ 622659 h 685395"/>
                <a:gd name="connsiteX344" fmla="*/ 35503 w 574451"/>
                <a:gd name="connsiteY344" fmla="*/ 620868 h 685395"/>
                <a:gd name="connsiteX345" fmla="*/ 35252 w 574451"/>
                <a:gd name="connsiteY345" fmla="*/ 620266 h 685395"/>
                <a:gd name="connsiteX346" fmla="*/ 32498 w 574451"/>
                <a:gd name="connsiteY346" fmla="*/ 621408 h 685395"/>
                <a:gd name="connsiteX347" fmla="*/ 29862 w 574451"/>
                <a:gd name="connsiteY347" fmla="*/ 623348 h 685395"/>
                <a:gd name="connsiteX348" fmla="*/ 26764 w 574451"/>
                <a:gd name="connsiteY348" fmla="*/ 626595 h 685395"/>
                <a:gd name="connsiteX349" fmla="*/ 22985 w 574451"/>
                <a:gd name="connsiteY349" fmla="*/ 629215 h 685395"/>
                <a:gd name="connsiteX350" fmla="*/ 20192 w 574451"/>
                <a:gd name="connsiteY350" fmla="*/ 630233 h 685395"/>
                <a:gd name="connsiteX351" fmla="*/ 18862 w 574451"/>
                <a:gd name="connsiteY351" fmla="*/ 631078 h 685395"/>
                <a:gd name="connsiteX352" fmla="*/ 16812 w 574451"/>
                <a:gd name="connsiteY352" fmla="*/ 631891 h 685395"/>
                <a:gd name="connsiteX353" fmla="*/ 14692 w 574451"/>
                <a:gd name="connsiteY353" fmla="*/ 635639 h 685395"/>
                <a:gd name="connsiteX354" fmla="*/ 12377 w 574451"/>
                <a:gd name="connsiteY354" fmla="*/ 637242 h 685395"/>
                <a:gd name="connsiteX355" fmla="*/ 8230 w 574451"/>
                <a:gd name="connsiteY355" fmla="*/ 637407 h 685395"/>
                <a:gd name="connsiteX356" fmla="*/ 7315 w 574451"/>
                <a:gd name="connsiteY356" fmla="*/ 634668 h 685395"/>
                <a:gd name="connsiteX357" fmla="*/ 8488 w 574451"/>
                <a:gd name="connsiteY357" fmla="*/ 624905 h 685395"/>
                <a:gd name="connsiteX358" fmla="*/ 9740 w 574451"/>
                <a:gd name="connsiteY358" fmla="*/ 620125 h 685395"/>
                <a:gd name="connsiteX359" fmla="*/ 11117 w 574451"/>
                <a:gd name="connsiteY359" fmla="*/ 616737 h 685395"/>
                <a:gd name="connsiteX360" fmla="*/ 13276 w 574451"/>
                <a:gd name="connsiteY360" fmla="*/ 616166 h 685395"/>
                <a:gd name="connsiteX361" fmla="*/ 14794 w 574451"/>
                <a:gd name="connsiteY361" fmla="*/ 613678 h 685395"/>
                <a:gd name="connsiteX362" fmla="*/ 16054 w 574451"/>
                <a:gd name="connsiteY362" fmla="*/ 613678 h 685395"/>
                <a:gd name="connsiteX363" fmla="*/ 17149 w 574451"/>
                <a:gd name="connsiteY363" fmla="*/ 614828 h 685395"/>
                <a:gd name="connsiteX364" fmla="*/ 21381 w 574451"/>
                <a:gd name="connsiteY364" fmla="*/ 615939 h 685395"/>
                <a:gd name="connsiteX365" fmla="*/ 23470 w 574451"/>
                <a:gd name="connsiteY365" fmla="*/ 612771 h 685395"/>
                <a:gd name="connsiteX366" fmla="*/ 26185 w 574451"/>
                <a:gd name="connsiteY366" fmla="*/ 612301 h 685395"/>
                <a:gd name="connsiteX367" fmla="*/ 31137 w 574451"/>
                <a:gd name="connsiteY367" fmla="*/ 609094 h 685395"/>
                <a:gd name="connsiteX368" fmla="*/ 31035 w 574451"/>
                <a:gd name="connsiteY368" fmla="*/ 608507 h 685395"/>
                <a:gd name="connsiteX369" fmla="*/ 27687 w 574451"/>
                <a:gd name="connsiteY369" fmla="*/ 609211 h 685395"/>
                <a:gd name="connsiteX370" fmla="*/ 25653 w 574451"/>
                <a:gd name="connsiteY370" fmla="*/ 609313 h 685395"/>
                <a:gd name="connsiteX371" fmla="*/ 22743 w 574451"/>
                <a:gd name="connsiteY371" fmla="*/ 610119 h 685395"/>
                <a:gd name="connsiteX372" fmla="*/ 21194 w 574451"/>
                <a:gd name="connsiteY372" fmla="*/ 609540 h 685395"/>
                <a:gd name="connsiteX373" fmla="*/ 20466 w 574451"/>
                <a:gd name="connsiteY373" fmla="*/ 607138 h 685395"/>
                <a:gd name="connsiteX374" fmla="*/ 21632 w 574451"/>
                <a:gd name="connsiteY374" fmla="*/ 604963 h 685395"/>
                <a:gd name="connsiteX375" fmla="*/ 26302 w 574451"/>
                <a:gd name="connsiteY375" fmla="*/ 599760 h 685395"/>
                <a:gd name="connsiteX376" fmla="*/ 27922 w 574451"/>
                <a:gd name="connsiteY376" fmla="*/ 597476 h 685395"/>
                <a:gd name="connsiteX377" fmla="*/ 28837 w 574451"/>
                <a:gd name="connsiteY377" fmla="*/ 595340 h 685395"/>
                <a:gd name="connsiteX378" fmla="*/ 28688 w 574451"/>
                <a:gd name="connsiteY378" fmla="*/ 593885 h 685395"/>
                <a:gd name="connsiteX379" fmla="*/ 29471 w 574451"/>
                <a:gd name="connsiteY379" fmla="*/ 590865 h 685395"/>
                <a:gd name="connsiteX380" fmla="*/ 34040 w 574451"/>
                <a:gd name="connsiteY380" fmla="*/ 585584 h 685395"/>
                <a:gd name="connsiteX381" fmla="*/ 37764 w 574451"/>
                <a:gd name="connsiteY381" fmla="*/ 583159 h 685395"/>
                <a:gd name="connsiteX382" fmla="*/ 38984 w 574451"/>
                <a:gd name="connsiteY382" fmla="*/ 585240 h 685395"/>
                <a:gd name="connsiteX383" fmla="*/ 37944 w 574451"/>
                <a:gd name="connsiteY383" fmla="*/ 591741 h 685395"/>
                <a:gd name="connsiteX384" fmla="*/ 37951 w 574451"/>
                <a:gd name="connsiteY384" fmla="*/ 594417 h 685395"/>
                <a:gd name="connsiteX385" fmla="*/ 40893 w 574451"/>
                <a:gd name="connsiteY385" fmla="*/ 584951 h 685395"/>
                <a:gd name="connsiteX386" fmla="*/ 42192 w 574451"/>
                <a:gd name="connsiteY386" fmla="*/ 582690 h 685395"/>
                <a:gd name="connsiteX387" fmla="*/ 43663 w 574451"/>
                <a:gd name="connsiteY387" fmla="*/ 581094 h 685395"/>
                <a:gd name="connsiteX388" fmla="*/ 47230 w 574451"/>
                <a:gd name="connsiteY388" fmla="*/ 580022 h 685395"/>
                <a:gd name="connsiteX389" fmla="*/ 48239 w 574451"/>
                <a:gd name="connsiteY389" fmla="*/ 578520 h 685395"/>
                <a:gd name="connsiteX390" fmla="*/ 44077 w 574451"/>
                <a:gd name="connsiteY390" fmla="*/ 579013 h 685395"/>
                <a:gd name="connsiteX391" fmla="*/ 33993 w 574451"/>
                <a:gd name="connsiteY391" fmla="*/ 582643 h 685395"/>
                <a:gd name="connsiteX392" fmla="*/ 29745 w 574451"/>
                <a:gd name="connsiteY392" fmla="*/ 585874 h 685395"/>
                <a:gd name="connsiteX393" fmla="*/ 28610 w 574451"/>
                <a:gd name="connsiteY393" fmla="*/ 588354 h 685395"/>
                <a:gd name="connsiteX394" fmla="*/ 25661 w 574451"/>
                <a:gd name="connsiteY394" fmla="*/ 592093 h 685395"/>
                <a:gd name="connsiteX395" fmla="*/ 24276 w 574451"/>
                <a:gd name="connsiteY395" fmla="*/ 594511 h 685395"/>
                <a:gd name="connsiteX396" fmla="*/ 23666 w 574451"/>
                <a:gd name="connsiteY396" fmla="*/ 598063 h 685395"/>
                <a:gd name="connsiteX397" fmla="*/ 22007 w 574451"/>
                <a:gd name="connsiteY397" fmla="*/ 599987 h 685395"/>
                <a:gd name="connsiteX398" fmla="*/ 19762 w 574451"/>
                <a:gd name="connsiteY398" fmla="*/ 600699 h 685395"/>
                <a:gd name="connsiteX399" fmla="*/ 16648 w 574451"/>
                <a:gd name="connsiteY399" fmla="*/ 605174 h 685395"/>
                <a:gd name="connsiteX400" fmla="*/ 15271 w 574451"/>
                <a:gd name="connsiteY400" fmla="*/ 608765 h 685395"/>
                <a:gd name="connsiteX401" fmla="*/ 12173 w 574451"/>
                <a:gd name="connsiteY401" fmla="*/ 611613 h 685395"/>
                <a:gd name="connsiteX402" fmla="*/ 10210 w 574451"/>
                <a:gd name="connsiteY402" fmla="*/ 613803 h 685395"/>
                <a:gd name="connsiteX403" fmla="*/ 9560 w 574451"/>
                <a:gd name="connsiteY403" fmla="*/ 614586 h 685395"/>
                <a:gd name="connsiteX404" fmla="*/ 8496 w 574451"/>
                <a:gd name="connsiteY404" fmla="*/ 616729 h 685395"/>
                <a:gd name="connsiteX405" fmla="*/ 7612 w 574451"/>
                <a:gd name="connsiteY405" fmla="*/ 616886 h 685395"/>
                <a:gd name="connsiteX406" fmla="*/ 6846 w 574451"/>
                <a:gd name="connsiteY406" fmla="*/ 615626 h 685395"/>
                <a:gd name="connsiteX407" fmla="*/ 6713 w 574451"/>
                <a:gd name="connsiteY407" fmla="*/ 612857 h 685395"/>
                <a:gd name="connsiteX408" fmla="*/ 7025 w 574451"/>
                <a:gd name="connsiteY408" fmla="*/ 608413 h 685395"/>
                <a:gd name="connsiteX409" fmla="*/ 8520 w 574451"/>
                <a:gd name="connsiteY409" fmla="*/ 605205 h 685395"/>
                <a:gd name="connsiteX410" fmla="*/ 9232 w 574451"/>
                <a:gd name="connsiteY410" fmla="*/ 602068 h 685395"/>
                <a:gd name="connsiteX411" fmla="*/ 8246 w 574451"/>
                <a:gd name="connsiteY411" fmla="*/ 599134 h 685395"/>
                <a:gd name="connsiteX412" fmla="*/ 8934 w 574451"/>
                <a:gd name="connsiteY412" fmla="*/ 597272 h 685395"/>
                <a:gd name="connsiteX413" fmla="*/ 10241 w 574451"/>
                <a:gd name="connsiteY413" fmla="*/ 597343 h 685395"/>
                <a:gd name="connsiteX414" fmla="*/ 12682 w 574451"/>
                <a:gd name="connsiteY414" fmla="*/ 598188 h 685395"/>
                <a:gd name="connsiteX415" fmla="*/ 15271 w 574451"/>
                <a:gd name="connsiteY415" fmla="*/ 598055 h 685395"/>
                <a:gd name="connsiteX416" fmla="*/ 19535 w 574451"/>
                <a:gd name="connsiteY416" fmla="*/ 595731 h 685395"/>
                <a:gd name="connsiteX417" fmla="*/ 18855 w 574451"/>
                <a:gd name="connsiteY417" fmla="*/ 594370 h 685395"/>
                <a:gd name="connsiteX418" fmla="*/ 17016 w 574451"/>
                <a:gd name="connsiteY418" fmla="*/ 594174 h 685395"/>
                <a:gd name="connsiteX419" fmla="*/ 13581 w 574451"/>
                <a:gd name="connsiteY419" fmla="*/ 594370 h 685395"/>
                <a:gd name="connsiteX420" fmla="*/ 10695 w 574451"/>
                <a:gd name="connsiteY420" fmla="*/ 592093 h 685395"/>
                <a:gd name="connsiteX421" fmla="*/ 8449 w 574451"/>
                <a:gd name="connsiteY421" fmla="*/ 587556 h 685395"/>
                <a:gd name="connsiteX422" fmla="*/ 7432 w 574451"/>
                <a:gd name="connsiteY422" fmla="*/ 581469 h 685395"/>
                <a:gd name="connsiteX423" fmla="*/ 8113 w 574451"/>
                <a:gd name="connsiteY423" fmla="*/ 579725 h 685395"/>
                <a:gd name="connsiteX424" fmla="*/ 16421 w 574451"/>
                <a:gd name="connsiteY424" fmla="*/ 573497 h 685395"/>
                <a:gd name="connsiteX425" fmla="*/ 18659 w 574451"/>
                <a:gd name="connsiteY425" fmla="*/ 570657 h 685395"/>
                <a:gd name="connsiteX426" fmla="*/ 17360 w 574451"/>
                <a:gd name="connsiteY426" fmla="*/ 570375 h 685395"/>
                <a:gd name="connsiteX427" fmla="*/ 14239 w 574451"/>
                <a:gd name="connsiteY427" fmla="*/ 573818 h 685395"/>
                <a:gd name="connsiteX428" fmla="*/ 9779 w 574451"/>
                <a:gd name="connsiteY428" fmla="*/ 575946 h 685395"/>
                <a:gd name="connsiteX429" fmla="*/ 6963 w 574451"/>
                <a:gd name="connsiteY429" fmla="*/ 572981 h 685395"/>
                <a:gd name="connsiteX430" fmla="*/ 5500 w 574451"/>
                <a:gd name="connsiteY430" fmla="*/ 569781 h 685395"/>
                <a:gd name="connsiteX431" fmla="*/ 4655 w 574451"/>
                <a:gd name="connsiteY431" fmla="*/ 562998 h 685395"/>
                <a:gd name="connsiteX432" fmla="*/ 4960 w 574451"/>
                <a:gd name="connsiteY432" fmla="*/ 559501 h 685395"/>
                <a:gd name="connsiteX433" fmla="*/ 4608 w 574451"/>
                <a:gd name="connsiteY433" fmla="*/ 554893 h 685395"/>
                <a:gd name="connsiteX434" fmla="*/ 6517 w 574451"/>
                <a:gd name="connsiteY434" fmla="*/ 553391 h 685395"/>
                <a:gd name="connsiteX435" fmla="*/ 8645 w 574451"/>
                <a:gd name="connsiteY435" fmla="*/ 554189 h 685395"/>
                <a:gd name="connsiteX436" fmla="*/ 10749 w 574451"/>
                <a:gd name="connsiteY436" fmla="*/ 554486 h 685395"/>
                <a:gd name="connsiteX437" fmla="*/ 15514 w 574451"/>
                <a:gd name="connsiteY437" fmla="*/ 554079 h 685395"/>
                <a:gd name="connsiteX438" fmla="*/ 26029 w 574451"/>
                <a:gd name="connsiteY438" fmla="*/ 551302 h 685395"/>
                <a:gd name="connsiteX439" fmla="*/ 32804 w 574451"/>
                <a:gd name="connsiteY439" fmla="*/ 552953 h 685395"/>
                <a:gd name="connsiteX440" fmla="*/ 35557 w 574451"/>
                <a:gd name="connsiteY440" fmla="*/ 552804 h 685395"/>
                <a:gd name="connsiteX441" fmla="*/ 39774 w 574451"/>
                <a:gd name="connsiteY441" fmla="*/ 550410 h 685395"/>
                <a:gd name="connsiteX442" fmla="*/ 43459 w 574451"/>
                <a:gd name="connsiteY442" fmla="*/ 550168 h 685395"/>
                <a:gd name="connsiteX443" fmla="*/ 46221 w 574451"/>
                <a:gd name="connsiteY443" fmla="*/ 551990 h 685395"/>
                <a:gd name="connsiteX444" fmla="*/ 47731 w 574451"/>
                <a:gd name="connsiteY444" fmla="*/ 554087 h 685395"/>
                <a:gd name="connsiteX445" fmla="*/ 47919 w 574451"/>
                <a:gd name="connsiteY445" fmla="*/ 556880 h 685395"/>
                <a:gd name="connsiteX446" fmla="*/ 49194 w 574451"/>
                <a:gd name="connsiteY446" fmla="*/ 558742 h 685395"/>
                <a:gd name="connsiteX447" fmla="*/ 50054 w 574451"/>
                <a:gd name="connsiteY447" fmla="*/ 558132 h 685395"/>
                <a:gd name="connsiteX448" fmla="*/ 49366 w 574451"/>
                <a:gd name="connsiteY448" fmla="*/ 555918 h 685395"/>
                <a:gd name="connsiteX449" fmla="*/ 49225 w 574451"/>
                <a:gd name="connsiteY449" fmla="*/ 552483 h 685395"/>
                <a:gd name="connsiteX450" fmla="*/ 60311 w 574451"/>
                <a:gd name="connsiteY450" fmla="*/ 548579 h 685395"/>
                <a:gd name="connsiteX451" fmla="*/ 61617 w 574451"/>
                <a:gd name="connsiteY451" fmla="*/ 547062 h 685395"/>
                <a:gd name="connsiteX452" fmla="*/ 57213 w 574451"/>
                <a:gd name="connsiteY452" fmla="*/ 546530 h 685395"/>
                <a:gd name="connsiteX453" fmla="*/ 55953 w 574451"/>
                <a:gd name="connsiteY453" fmla="*/ 542954 h 685395"/>
                <a:gd name="connsiteX454" fmla="*/ 58277 w 574451"/>
                <a:gd name="connsiteY454" fmla="*/ 537525 h 685395"/>
                <a:gd name="connsiteX455" fmla="*/ 58058 w 574451"/>
                <a:gd name="connsiteY455" fmla="*/ 536821 h 685395"/>
                <a:gd name="connsiteX456" fmla="*/ 55609 w 574451"/>
                <a:gd name="connsiteY456" fmla="*/ 539692 h 685395"/>
                <a:gd name="connsiteX457" fmla="*/ 54404 w 574451"/>
                <a:gd name="connsiteY457" fmla="*/ 543713 h 685395"/>
                <a:gd name="connsiteX458" fmla="*/ 54889 w 574451"/>
                <a:gd name="connsiteY458" fmla="*/ 546921 h 685395"/>
                <a:gd name="connsiteX459" fmla="*/ 54404 w 574451"/>
                <a:gd name="connsiteY459" fmla="*/ 548407 h 685395"/>
                <a:gd name="connsiteX460" fmla="*/ 52151 w 574451"/>
                <a:gd name="connsiteY460" fmla="*/ 549088 h 685395"/>
                <a:gd name="connsiteX461" fmla="*/ 47081 w 574451"/>
                <a:gd name="connsiteY461" fmla="*/ 549338 h 685395"/>
                <a:gd name="connsiteX462" fmla="*/ 43827 w 574451"/>
                <a:gd name="connsiteY462" fmla="*/ 547977 h 685395"/>
                <a:gd name="connsiteX463" fmla="*/ 40815 w 574451"/>
                <a:gd name="connsiteY463" fmla="*/ 547242 h 685395"/>
                <a:gd name="connsiteX464" fmla="*/ 39790 w 574451"/>
                <a:gd name="connsiteY464" fmla="*/ 546217 h 685395"/>
                <a:gd name="connsiteX465" fmla="*/ 40134 w 574451"/>
                <a:gd name="connsiteY465" fmla="*/ 543924 h 685395"/>
                <a:gd name="connsiteX466" fmla="*/ 39563 w 574451"/>
                <a:gd name="connsiteY466" fmla="*/ 543447 h 685395"/>
                <a:gd name="connsiteX467" fmla="*/ 38311 w 574451"/>
                <a:gd name="connsiteY467" fmla="*/ 545505 h 685395"/>
                <a:gd name="connsiteX468" fmla="*/ 37200 w 574451"/>
                <a:gd name="connsiteY468" fmla="*/ 549596 h 685395"/>
                <a:gd name="connsiteX469" fmla="*/ 34806 w 574451"/>
                <a:gd name="connsiteY469" fmla="*/ 550543 h 685395"/>
                <a:gd name="connsiteX470" fmla="*/ 28196 w 574451"/>
                <a:gd name="connsiteY470" fmla="*/ 549025 h 685395"/>
                <a:gd name="connsiteX471" fmla="*/ 18627 w 574451"/>
                <a:gd name="connsiteY471" fmla="*/ 549917 h 685395"/>
                <a:gd name="connsiteX472" fmla="*/ 14333 w 574451"/>
                <a:gd name="connsiteY472" fmla="*/ 551967 h 685395"/>
                <a:gd name="connsiteX473" fmla="*/ 11555 w 574451"/>
                <a:gd name="connsiteY473" fmla="*/ 551701 h 685395"/>
                <a:gd name="connsiteX474" fmla="*/ 6767 w 574451"/>
                <a:gd name="connsiteY474" fmla="*/ 548102 h 685395"/>
                <a:gd name="connsiteX475" fmla="*/ 4905 w 574451"/>
                <a:gd name="connsiteY475" fmla="*/ 545231 h 685395"/>
                <a:gd name="connsiteX476" fmla="*/ 4209 w 574451"/>
                <a:gd name="connsiteY476" fmla="*/ 539426 h 685395"/>
                <a:gd name="connsiteX477" fmla="*/ 4491 w 574451"/>
                <a:gd name="connsiteY477" fmla="*/ 536868 h 685395"/>
                <a:gd name="connsiteX478" fmla="*/ 8215 w 574451"/>
                <a:gd name="connsiteY478" fmla="*/ 535788 h 685395"/>
                <a:gd name="connsiteX479" fmla="*/ 10100 w 574451"/>
                <a:gd name="connsiteY479" fmla="*/ 535858 h 685395"/>
                <a:gd name="connsiteX480" fmla="*/ 11868 w 574451"/>
                <a:gd name="connsiteY480" fmla="*/ 534482 h 685395"/>
                <a:gd name="connsiteX481" fmla="*/ 10303 w 574451"/>
                <a:gd name="connsiteY481" fmla="*/ 533582 h 685395"/>
                <a:gd name="connsiteX482" fmla="*/ 8105 w 574451"/>
                <a:gd name="connsiteY482" fmla="*/ 531814 h 685395"/>
                <a:gd name="connsiteX483" fmla="*/ 6611 w 574451"/>
                <a:gd name="connsiteY483" fmla="*/ 528278 h 685395"/>
                <a:gd name="connsiteX484" fmla="*/ 4350 w 574451"/>
                <a:gd name="connsiteY484" fmla="*/ 527120 h 685395"/>
                <a:gd name="connsiteX485" fmla="*/ 2840 w 574451"/>
                <a:gd name="connsiteY485" fmla="*/ 524092 h 685395"/>
                <a:gd name="connsiteX486" fmla="*/ 2457 w 574451"/>
                <a:gd name="connsiteY486" fmla="*/ 519515 h 685395"/>
                <a:gd name="connsiteX487" fmla="*/ 2887 w 574451"/>
                <a:gd name="connsiteY487" fmla="*/ 516323 h 685395"/>
                <a:gd name="connsiteX488" fmla="*/ 4091 w 574451"/>
                <a:gd name="connsiteY488" fmla="*/ 515299 h 685395"/>
                <a:gd name="connsiteX489" fmla="*/ 6994 w 574451"/>
                <a:gd name="connsiteY489" fmla="*/ 515995 h 685395"/>
                <a:gd name="connsiteX490" fmla="*/ 14645 w 574451"/>
                <a:gd name="connsiteY490" fmla="*/ 515455 h 685395"/>
                <a:gd name="connsiteX491" fmla="*/ 21843 w 574451"/>
                <a:gd name="connsiteY491" fmla="*/ 518709 h 685395"/>
                <a:gd name="connsiteX492" fmla="*/ 26733 w 574451"/>
                <a:gd name="connsiteY492" fmla="*/ 520540 h 685395"/>
                <a:gd name="connsiteX493" fmla="*/ 36629 w 574451"/>
                <a:gd name="connsiteY493" fmla="*/ 519617 h 685395"/>
                <a:gd name="connsiteX494" fmla="*/ 42427 w 574451"/>
                <a:gd name="connsiteY494" fmla="*/ 516715 h 685395"/>
                <a:gd name="connsiteX495" fmla="*/ 41362 w 574451"/>
                <a:gd name="connsiteY495" fmla="*/ 515917 h 685395"/>
                <a:gd name="connsiteX496" fmla="*/ 35072 w 574451"/>
                <a:gd name="connsiteY496" fmla="*/ 517591 h 685395"/>
                <a:gd name="connsiteX497" fmla="*/ 29260 w 574451"/>
                <a:gd name="connsiteY497" fmla="*/ 517520 h 685395"/>
                <a:gd name="connsiteX498" fmla="*/ 19011 w 574451"/>
                <a:gd name="connsiteY498" fmla="*/ 514242 h 685395"/>
                <a:gd name="connsiteX499" fmla="*/ 14810 w 574451"/>
                <a:gd name="connsiteY499" fmla="*/ 513186 h 685395"/>
                <a:gd name="connsiteX500" fmla="*/ 10280 w 574451"/>
                <a:gd name="connsiteY500" fmla="*/ 513656 h 685395"/>
                <a:gd name="connsiteX501" fmla="*/ 7925 w 574451"/>
                <a:gd name="connsiteY501" fmla="*/ 512662 h 685395"/>
                <a:gd name="connsiteX502" fmla="*/ 6540 w 574451"/>
                <a:gd name="connsiteY502" fmla="*/ 509407 h 685395"/>
                <a:gd name="connsiteX503" fmla="*/ 7565 w 574451"/>
                <a:gd name="connsiteY503" fmla="*/ 503164 h 685395"/>
                <a:gd name="connsiteX504" fmla="*/ 9709 w 574451"/>
                <a:gd name="connsiteY504" fmla="*/ 501819 h 685395"/>
                <a:gd name="connsiteX505" fmla="*/ 10867 w 574451"/>
                <a:gd name="connsiteY505" fmla="*/ 503446 h 685395"/>
                <a:gd name="connsiteX506" fmla="*/ 12267 w 574451"/>
                <a:gd name="connsiteY506" fmla="*/ 503548 h 685395"/>
                <a:gd name="connsiteX507" fmla="*/ 13691 w 574451"/>
                <a:gd name="connsiteY507" fmla="*/ 500935 h 685395"/>
                <a:gd name="connsiteX508" fmla="*/ 15044 w 574451"/>
                <a:gd name="connsiteY508" fmla="*/ 499440 h 685395"/>
                <a:gd name="connsiteX509" fmla="*/ 16124 w 574451"/>
                <a:gd name="connsiteY509" fmla="*/ 496061 h 685395"/>
                <a:gd name="connsiteX510" fmla="*/ 20184 w 574451"/>
                <a:gd name="connsiteY510" fmla="*/ 492845 h 685395"/>
                <a:gd name="connsiteX511" fmla="*/ 21898 w 574451"/>
                <a:gd name="connsiteY511" fmla="*/ 492571 h 685395"/>
                <a:gd name="connsiteX512" fmla="*/ 24354 w 574451"/>
                <a:gd name="connsiteY512" fmla="*/ 491093 h 685395"/>
                <a:gd name="connsiteX513" fmla="*/ 25927 w 574451"/>
                <a:gd name="connsiteY513" fmla="*/ 491515 h 685395"/>
                <a:gd name="connsiteX514" fmla="*/ 26928 w 574451"/>
                <a:gd name="connsiteY514" fmla="*/ 493002 h 685395"/>
                <a:gd name="connsiteX515" fmla="*/ 28203 w 574451"/>
                <a:gd name="connsiteY515" fmla="*/ 494230 h 685395"/>
                <a:gd name="connsiteX516" fmla="*/ 30957 w 574451"/>
                <a:gd name="connsiteY516" fmla="*/ 494081 h 685395"/>
                <a:gd name="connsiteX517" fmla="*/ 39109 w 574451"/>
                <a:gd name="connsiteY517" fmla="*/ 491500 h 685395"/>
                <a:gd name="connsiteX518" fmla="*/ 39986 w 574451"/>
                <a:gd name="connsiteY518" fmla="*/ 490741 h 685395"/>
                <a:gd name="connsiteX519" fmla="*/ 41574 w 574451"/>
                <a:gd name="connsiteY519" fmla="*/ 488621 h 685395"/>
                <a:gd name="connsiteX520" fmla="*/ 36410 w 574451"/>
                <a:gd name="connsiteY520" fmla="*/ 489567 h 685395"/>
                <a:gd name="connsiteX521" fmla="*/ 32123 w 574451"/>
                <a:gd name="connsiteY521" fmla="*/ 491069 h 685395"/>
                <a:gd name="connsiteX522" fmla="*/ 29361 w 574451"/>
                <a:gd name="connsiteY522" fmla="*/ 491492 h 685395"/>
                <a:gd name="connsiteX523" fmla="*/ 28970 w 574451"/>
                <a:gd name="connsiteY523" fmla="*/ 489606 h 685395"/>
                <a:gd name="connsiteX524" fmla="*/ 29987 w 574451"/>
                <a:gd name="connsiteY524" fmla="*/ 487940 h 685395"/>
                <a:gd name="connsiteX525" fmla="*/ 31583 w 574451"/>
                <a:gd name="connsiteY525" fmla="*/ 486156 h 685395"/>
                <a:gd name="connsiteX526" fmla="*/ 32358 w 574451"/>
                <a:gd name="connsiteY526" fmla="*/ 483113 h 685395"/>
                <a:gd name="connsiteX527" fmla="*/ 34118 w 574451"/>
                <a:gd name="connsiteY527" fmla="*/ 481814 h 685395"/>
                <a:gd name="connsiteX528" fmla="*/ 36019 w 574451"/>
                <a:gd name="connsiteY528" fmla="*/ 481885 h 685395"/>
                <a:gd name="connsiteX529" fmla="*/ 39946 w 574451"/>
                <a:gd name="connsiteY529" fmla="*/ 481329 h 685395"/>
                <a:gd name="connsiteX530" fmla="*/ 42716 w 574451"/>
                <a:gd name="connsiteY530" fmla="*/ 480539 h 685395"/>
                <a:gd name="connsiteX531" fmla="*/ 47465 w 574451"/>
                <a:gd name="connsiteY531" fmla="*/ 481063 h 685395"/>
                <a:gd name="connsiteX532" fmla="*/ 54553 w 574451"/>
                <a:gd name="connsiteY532" fmla="*/ 482229 h 685395"/>
                <a:gd name="connsiteX533" fmla="*/ 59114 w 574451"/>
                <a:gd name="connsiteY533" fmla="*/ 485061 h 685395"/>
                <a:gd name="connsiteX534" fmla="*/ 60835 w 574451"/>
                <a:gd name="connsiteY534" fmla="*/ 484803 h 685395"/>
                <a:gd name="connsiteX535" fmla="*/ 62658 w 574451"/>
                <a:gd name="connsiteY535" fmla="*/ 484052 h 685395"/>
                <a:gd name="connsiteX536" fmla="*/ 63487 w 574451"/>
                <a:gd name="connsiteY536" fmla="*/ 483027 h 685395"/>
                <a:gd name="connsiteX537" fmla="*/ 59904 w 574451"/>
                <a:gd name="connsiteY537" fmla="*/ 481853 h 685395"/>
                <a:gd name="connsiteX538" fmla="*/ 59700 w 574451"/>
                <a:gd name="connsiteY538" fmla="*/ 480171 h 685395"/>
                <a:gd name="connsiteX539" fmla="*/ 60146 w 574451"/>
                <a:gd name="connsiteY539" fmla="*/ 478904 h 685395"/>
                <a:gd name="connsiteX540" fmla="*/ 65999 w 574451"/>
                <a:gd name="connsiteY540" fmla="*/ 476565 h 685395"/>
                <a:gd name="connsiteX541" fmla="*/ 72382 w 574451"/>
                <a:gd name="connsiteY541" fmla="*/ 476048 h 685395"/>
                <a:gd name="connsiteX542" fmla="*/ 71287 w 574451"/>
                <a:gd name="connsiteY542" fmla="*/ 474163 h 685395"/>
                <a:gd name="connsiteX543" fmla="*/ 57299 w 574451"/>
                <a:gd name="connsiteY543" fmla="*/ 477011 h 685395"/>
                <a:gd name="connsiteX544" fmla="*/ 53645 w 574451"/>
                <a:gd name="connsiteY544" fmla="*/ 475063 h 685395"/>
                <a:gd name="connsiteX545" fmla="*/ 50758 w 574451"/>
                <a:gd name="connsiteY545" fmla="*/ 475078 h 685395"/>
                <a:gd name="connsiteX546" fmla="*/ 48873 w 574451"/>
                <a:gd name="connsiteY546" fmla="*/ 476189 h 685395"/>
                <a:gd name="connsiteX547" fmla="*/ 43490 w 574451"/>
                <a:gd name="connsiteY547" fmla="*/ 477535 h 685395"/>
                <a:gd name="connsiteX548" fmla="*/ 42505 w 574451"/>
                <a:gd name="connsiteY548" fmla="*/ 476580 h 685395"/>
                <a:gd name="connsiteX549" fmla="*/ 43530 w 574451"/>
                <a:gd name="connsiteY549" fmla="*/ 473279 h 685395"/>
                <a:gd name="connsiteX550" fmla="*/ 46753 w 574451"/>
                <a:gd name="connsiteY550" fmla="*/ 467849 h 685395"/>
                <a:gd name="connsiteX551" fmla="*/ 47019 w 574451"/>
                <a:gd name="connsiteY551" fmla="*/ 466519 h 685395"/>
                <a:gd name="connsiteX552" fmla="*/ 48513 w 574451"/>
                <a:gd name="connsiteY552" fmla="*/ 465205 h 685395"/>
                <a:gd name="connsiteX553" fmla="*/ 56868 w 574451"/>
                <a:gd name="connsiteY553" fmla="*/ 462037 h 685395"/>
                <a:gd name="connsiteX554" fmla="*/ 60882 w 574451"/>
                <a:gd name="connsiteY554" fmla="*/ 458344 h 685395"/>
                <a:gd name="connsiteX555" fmla="*/ 62689 w 574451"/>
                <a:gd name="connsiteY555" fmla="*/ 457874 h 685395"/>
                <a:gd name="connsiteX556" fmla="*/ 64481 w 574451"/>
                <a:gd name="connsiteY556" fmla="*/ 458133 h 685395"/>
                <a:gd name="connsiteX557" fmla="*/ 67211 w 574451"/>
                <a:gd name="connsiteY557" fmla="*/ 457702 h 685395"/>
                <a:gd name="connsiteX558" fmla="*/ 72484 w 574451"/>
                <a:gd name="connsiteY558" fmla="*/ 458759 h 685395"/>
                <a:gd name="connsiteX559" fmla="*/ 74917 w 574451"/>
                <a:gd name="connsiteY559" fmla="*/ 463374 h 685395"/>
                <a:gd name="connsiteX560" fmla="*/ 77100 w 574451"/>
                <a:gd name="connsiteY560" fmla="*/ 464822 h 685395"/>
                <a:gd name="connsiteX561" fmla="*/ 83961 w 574451"/>
                <a:gd name="connsiteY561" fmla="*/ 470564 h 685395"/>
                <a:gd name="connsiteX562" fmla="*/ 83656 w 574451"/>
                <a:gd name="connsiteY562" fmla="*/ 468921 h 685395"/>
                <a:gd name="connsiteX563" fmla="*/ 77710 w 574451"/>
                <a:gd name="connsiteY563" fmla="*/ 461121 h 685395"/>
                <a:gd name="connsiteX564" fmla="*/ 75441 w 574451"/>
                <a:gd name="connsiteY564" fmla="*/ 459181 h 685395"/>
                <a:gd name="connsiteX565" fmla="*/ 73744 w 574451"/>
                <a:gd name="connsiteY565" fmla="*/ 455332 h 685395"/>
                <a:gd name="connsiteX566" fmla="*/ 74323 w 574451"/>
                <a:gd name="connsiteY566" fmla="*/ 451686 h 685395"/>
                <a:gd name="connsiteX567" fmla="*/ 76231 w 574451"/>
                <a:gd name="connsiteY567" fmla="*/ 449245 h 685395"/>
                <a:gd name="connsiteX568" fmla="*/ 83014 w 574451"/>
                <a:gd name="connsiteY568" fmla="*/ 447939 h 685395"/>
                <a:gd name="connsiteX569" fmla="*/ 84227 w 574451"/>
                <a:gd name="connsiteY569" fmla="*/ 446523 h 685395"/>
                <a:gd name="connsiteX570" fmla="*/ 84352 w 574451"/>
                <a:gd name="connsiteY570" fmla="*/ 444090 h 685395"/>
                <a:gd name="connsiteX571" fmla="*/ 83312 w 574451"/>
                <a:gd name="connsiteY571" fmla="*/ 442423 h 685395"/>
                <a:gd name="connsiteX572" fmla="*/ 80816 w 574451"/>
                <a:gd name="connsiteY572" fmla="*/ 442517 h 685395"/>
                <a:gd name="connsiteX573" fmla="*/ 78758 w 574451"/>
                <a:gd name="connsiteY573" fmla="*/ 441484 h 685395"/>
                <a:gd name="connsiteX574" fmla="*/ 78195 w 574451"/>
                <a:gd name="connsiteY574" fmla="*/ 438856 h 685395"/>
                <a:gd name="connsiteX575" fmla="*/ 79017 w 574451"/>
                <a:gd name="connsiteY575" fmla="*/ 437072 h 685395"/>
                <a:gd name="connsiteX576" fmla="*/ 82928 w 574451"/>
                <a:gd name="connsiteY576" fmla="*/ 433810 h 685395"/>
                <a:gd name="connsiteX577" fmla="*/ 85064 w 574451"/>
                <a:gd name="connsiteY577" fmla="*/ 432753 h 685395"/>
                <a:gd name="connsiteX578" fmla="*/ 88772 w 574451"/>
                <a:gd name="connsiteY578" fmla="*/ 431611 h 685395"/>
                <a:gd name="connsiteX579" fmla="*/ 95211 w 574451"/>
                <a:gd name="connsiteY579" fmla="*/ 434193 h 685395"/>
                <a:gd name="connsiteX580" fmla="*/ 95704 w 574451"/>
                <a:gd name="connsiteY580" fmla="*/ 435539 h 685395"/>
                <a:gd name="connsiteX581" fmla="*/ 93897 w 574451"/>
                <a:gd name="connsiteY581" fmla="*/ 438777 h 685395"/>
                <a:gd name="connsiteX582" fmla="*/ 94077 w 574451"/>
                <a:gd name="connsiteY582" fmla="*/ 440592 h 685395"/>
                <a:gd name="connsiteX583" fmla="*/ 95657 w 574451"/>
                <a:gd name="connsiteY583" fmla="*/ 440788 h 685395"/>
                <a:gd name="connsiteX584" fmla="*/ 99334 w 574451"/>
                <a:gd name="connsiteY584" fmla="*/ 435327 h 685395"/>
                <a:gd name="connsiteX585" fmla="*/ 103660 w 574451"/>
                <a:gd name="connsiteY585" fmla="*/ 434568 h 685395"/>
                <a:gd name="connsiteX586" fmla="*/ 105452 w 574451"/>
                <a:gd name="connsiteY586" fmla="*/ 433395 h 685395"/>
                <a:gd name="connsiteX587" fmla="*/ 107533 w 574451"/>
                <a:gd name="connsiteY587" fmla="*/ 432652 h 685395"/>
                <a:gd name="connsiteX588" fmla="*/ 110498 w 574451"/>
                <a:gd name="connsiteY588" fmla="*/ 437596 h 685395"/>
                <a:gd name="connsiteX589" fmla="*/ 111805 w 574451"/>
                <a:gd name="connsiteY589" fmla="*/ 439176 h 685395"/>
                <a:gd name="connsiteX590" fmla="*/ 112783 w 574451"/>
                <a:gd name="connsiteY590" fmla="*/ 439826 h 685395"/>
                <a:gd name="connsiteX591" fmla="*/ 113729 w 574451"/>
                <a:gd name="connsiteY591" fmla="*/ 443925 h 685395"/>
                <a:gd name="connsiteX592" fmla="*/ 114645 w 574451"/>
                <a:gd name="connsiteY592" fmla="*/ 444144 h 685395"/>
                <a:gd name="connsiteX593" fmla="*/ 115951 w 574451"/>
                <a:gd name="connsiteY593" fmla="*/ 442095 h 685395"/>
                <a:gd name="connsiteX594" fmla="*/ 118322 w 574451"/>
                <a:gd name="connsiteY594" fmla="*/ 441007 h 685395"/>
                <a:gd name="connsiteX595" fmla="*/ 121646 w 574451"/>
                <a:gd name="connsiteY595" fmla="*/ 440295 h 685395"/>
                <a:gd name="connsiteX596" fmla="*/ 127154 w 574451"/>
                <a:gd name="connsiteY596" fmla="*/ 441383 h 685395"/>
                <a:gd name="connsiteX597" fmla="*/ 129650 w 574451"/>
                <a:gd name="connsiteY597" fmla="*/ 440577 h 685395"/>
                <a:gd name="connsiteX598" fmla="*/ 130870 w 574451"/>
                <a:gd name="connsiteY598" fmla="*/ 440694 h 685395"/>
                <a:gd name="connsiteX599" fmla="*/ 129697 w 574451"/>
                <a:gd name="connsiteY599" fmla="*/ 437009 h 685395"/>
                <a:gd name="connsiteX600" fmla="*/ 128969 w 574451"/>
                <a:gd name="connsiteY600" fmla="*/ 435937 h 685395"/>
                <a:gd name="connsiteX601" fmla="*/ 130104 w 574451"/>
                <a:gd name="connsiteY601" fmla="*/ 432636 h 685395"/>
                <a:gd name="connsiteX602" fmla="*/ 131285 w 574451"/>
                <a:gd name="connsiteY602" fmla="*/ 431345 h 685395"/>
                <a:gd name="connsiteX603" fmla="*/ 135087 w 574451"/>
                <a:gd name="connsiteY603" fmla="*/ 429022 h 685395"/>
                <a:gd name="connsiteX604" fmla="*/ 138717 w 574451"/>
                <a:gd name="connsiteY604" fmla="*/ 427981 h 685395"/>
                <a:gd name="connsiteX605" fmla="*/ 141088 w 574451"/>
                <a:gd name="connsiteY605" fmla="*/ 425775 h 685395"/>
                <a:gd name="connsiteX606" fmla="*/ 144272 w 574451"/>
                <a:gd name="connsiteY606" fmla="*/ 423733 h 685395"/>
                <a:gd name="connsiteX607" fmla="*/ 143771 w 574451"/>
                <a:gd name="connsiteY607" fmla="*/ 422106 h 685395"/>
                <a:gd name="connsiteX608" fmla="*/ 142887 w 574451"/>
                <a:gd name="connsiteY608" fmla="*/ 420212 h 685395"/>
                <a:gd name="connsiteX609" fmla="*/ 140822 w 574451"/>
                <a:gd name="connsiteY609" fmla="*/ 420095 h 685395"/>
                <a:gd name="connsiteX610" fmla="*/ 139985 w 574451"/>
                <a:gd name="connsiteY610" fmla="*/ 419062 h 685395"/>
                <a:gd name="connsiteX611" fmla="*/ 142598 w 574451"/>
                <a:gd name="connsiteY611" fmla="*/ 416606 h 685395"/>
                <a:gd name="connsiteX612" fmla="*/ 146181 w 574451"/>
                <a:gd name="connsiteY612" fmla="*/ 413868 h 685395"/>
                <a:gd name="connsiteX613" fmla="*/ 145555 w 574451"/>
                <a:gd name="connsiteY613" fmla="*/ 412788 h 685395"/>
                <a:gd name="connsiteX614" fmla="*/ 142864 w 574451"/>
                <a:gd name="connsiteY614" fmla="*/ 411568 h 685395"/>
                <a:gd name="connsiteX615" fmla="*/ 140822 w 574451"/>
                <a:gd name="connsiteY615" fmla="*/ 412483 h 685395"/>
                <a:gd name="connsiteX616" fmla="*/ 137786 w 574451"/>
                <a:gd name="connsiteY616" fmla="*/ 414603 h 685395"/>
                <a:gd name="connsiteX617" fmla="*/ 134250 w 574451"/>
                <a:gd name="connsiteY617" fmla="*/ 417951 h 685395"/>
                <a:gd name="connsiteX618" fmla="*/ 135400 w 574451"/>
                <a:gd name="connsiteY618" fmla="*/ 418929 h 685395"/>
                <a:gd name="connsiteX619" fmla="*/ 137168 w 574451"/>
                <a:gd name="connsiteY619" fmla="*/ 421738 h 685395"/>
                <a:gd name="connsiteX620" fmla="*/ 134704 w 574451"/>
                <a:gd name="connsiteY620" fmla="*/ 425462 h 685395"/>
                <a:gd name="connsiteX621" fmla="*/ 121623 w 574451"/>
                <a:gd name="connsiteY621" fmla="*/ 435312 h 685395"/>
                <a:gd name="connsiteX622" fmla="*/ 115388 w 574451"/>
                <a:gd name="connsiteY622" fmla="*/ 438183 h 685395"/>
                <a:gd name="connsiteX623" fmla="*/ 112509 w 574451"/>
                <a:gd name="connsiteY623" fmla="*/ 437737 h 685395"/>
                <a:gd name="connsiteX624" fmla="*/ 111820 w 574451"/>
                <a:gd name="connsiteY624" fmla="*/ 435054 h 685395"/>
                <a:gd name="connsiteX625" fmla="*/ 110498 w 574451"/>
                <a:gd name="connsiteY625" fmla="*/ 433074 h 685395"/>
                <a:gd name="connsiteX626" fmla="*/ 109074 w 574451"/>
                <a:gd name="connsiteY626" fmla="*/ 428967 h 685395"/>
                <a:gd name="connsiteX627" fmla="*/ 106649 w 574451"/>
                <a:gd name="connsiteY627" fmla="*/ 429076 h 685395"/>
                <a:gd name="connsiteX628" fmla="*/ 105272 w 574451"/>
                <a:gd name="connsiteY628" fmla="*/ 429984 h 685395"/>
                <a:gd name="connsiteX629" fmla="*/ 104678 w 574451"/>
                <a:gd name="connsiteY629" fmla="*/ 428638 h 685395"/>
                <a:gd name="connsiteX630" fmla="*/ 105718 w 574451"/>
                <a:gd name="connsiteY630" fmla="*/ 424241 h 685395"/>
                <a:gd name="connsiteX631" fmla="*/ 107768 w 574451"/>
                <a:gd name="connsiteY631" fmla="*/ 420760 h 685395"/>
                <a:gd name="connsiteX632" fmla="*/ 111202 w 574451"/>
                <a:gd name="connsiteY632" fmla="*/ 418124 h 685395"/>
                <a:gd name="connsiteX633" fmla="*/ 112853 w 574451"/>
                <a:gd name="connsiteY633" fmla="*/ 414932 h 685395"/>
                <a:gd name="connsiteX634" fmla="*/ 114402 w 574451"/>
                <a:gd name="connsiteY634" fmla="*/ 409854 h 685395"/>
                <a:gd name="connsiteX635" fmla="*/ 119370 w 574451"/>
                <a:gd name="connsiteY635" fmla="*/ 405004 h 685395"/>
                <a:gd name="connsiteX636" fmla="*/ 126599 w 574451"/>
                <a:gd name="connsiteY636" fmla="*/ 392940 h 685395"/>
                <a:gd name="connsiteX637" fmla="*/ 132490 w 574451"/>
                <a:gd name="connsiteY637" fmla="*/ 389067 h 685395"/>
                <a:gd name="connsiteX638" fmla="*/ 134649 w 574451"/>
                <a:gd name="connsiteY638" fmla="*/ 384819 h 685395"/>
                <a:gd name="connsiteX639" fmla="*/ 138123 w 574451"/>
                <a:gd name="connsiteY639" fmla="*/ 382942 h 685395"/>
                <a:gd name="connsiteX640" fmla="*/ 141088 w 574451"/>
                <a:gd name="connsiteY640" fmla="*/ 379617 h 685395"/>
                <a:gd name="connsiteX641" fmla="*/ 143411 w 574451"/>
                <a:gd name="connsiteY641" fmla="*/ 379288 h 685395"/>
                <a:gd name="connsiteX642" fmla="*/ 147636 w 574451"/>
                <a:gd name="connsiteY642" fmla="*/ 376284 h 685395"/>
                <a:gd name="connsiteX643" fmla="*/ 150030 w 574451"/>
                <a:gd name="connsiteY643" fmla="*/ 372701 h 685395"/>
                <a:gd name="connsiteX644" fmla="*/ 148465 w 574451"/>
                <a:gd name="connsiteY644" fmla="*/ 372482 h 685395"/>
                <a:gd name="connsiteX645" fmla="*/ 144749 w 574451"/>
                <a:gd name="connsiteY645" fmla="*/ 374805 h 685395"/>
                <a:gd name="connsiteX646" fmla="*/ 142645 w 574451"/>
                <a:gd name="connsiteY646" fmla="*/ 375744 h 685395"/>
                <a:gd name="connsiteX647" fmla="*/ 142793 w 574451"/>
                <a:gd name="connsiteY647" fmla="*/ 371903 h 685395"/>
                <a:gd name="connsiteX648" fmla="*/ 143810 w 574451"/>
                <a:gd name="connsiteY648" fmla="*/ 367952 h 685395"/>
                <a:gd name="connsiteX649" fmla="*/ 146869 w 574451"/>
                <a:gd name="connsiteY649" fmla="*/ 364330 h 685395"/>
                <a:gd name="connsiteX650" fmla="*/ 161585 w 574451"/>
                <a:gd name="connsiteY650" fmla="*/ 353760 h 685395"/>
                <a:gd name="connsiteX651" fmla="*/ 163056 w 574451"/>
                <a:gd name="connsiteY651" fmla="*/ 355513 h 685395"/>
                <a:gd name="connsiteX652" fmla="*/ 164816 w 574451"/>
                <a:gd name="connsiteY652" fmla="*/ 358611 h 685395"/>
                <a:gd name="connsiteX653" fmla="*/ 169244 w 574451"/>
                <a:gd name="connsiteY653" fmla="*/ 357914 h 685395"/>
                <a:gd name="connsiteX654" fmla="*/ 174298 w 574451"/>
                <a:gd name="connsiteY654" fmla="*/ 351914 h 685395"/>
                <a:gd name="connsiteX655" fmla="*/ 178187 w 574451"/>
                <a:gd name="connsiteY655" fmla="*/ 345366 h 685395"/>
                <a:gd name="connsiteX656" fmla="*/ 176082 w 574451"/>
                <a:gd name="connsiteY656" fmla="*/ 346508 h 685395"/>
                <a:gd name="connsiteX657" fmla="*/ 173790 w 574451"/>
                <a:gd name="connsiteY657" fmla="*/ 349191 h 685395"/>
                <a:gd name="connsiteX658" fmla="*/ 169323 w 574451"/>
                <a:gd name="connsiteY658" fmla="*/ 352907 h 685395"/>
                <a:gd name="connsiteX659" fmla="*/ 167257 w 574451"/>
                <a:gd name="connsiteY659" fmla="*/ 353494 h 685395"/>
                <a:gd name="connsiteX660" fmla="*/ 166076 w 574451"/>
                <a:gd name="connsiteY660" fmla="*/ 353009 h 685395"/>
                <a:gd name="connsiteX661" fmla="*/ 165419 w 574451"/>
                <a:gd name="connsiteY661" fmla="*/ 350529 h 685395"/>
                <a:gd name="connsiteX662" fmla="*/ 163870 w 574451"/>
                <a:gd name="connsiteY662" fmla="*/ 349723 h 685395"/>
                <a:gd name="connsiteX663" fmla="*/ 162469 w 574451"/>
                <a:gd name="connsiteY663" fmla="*/ 350279 h 685395"/>
                <a:gd name="connsiteX664" fmla="*/ 161022 w 574451"/>
                <a:gd name="connsiteY664" fmla="*/ 348511 h 685395"/>
                <a:gd name="connsiteX665" fmla="*/ 160764 w 574451"/>
                <a:gd name="connsiteY665" fmla="*/ 344137 h 685395"/>
                <a:gd name="connsiteX666" fmla="*/ 162610 w 574451"/>
                <a:gd name="connsiteY666" fmla="*/ 337605 h 685395"/>
                <a:gd name="connsiteX667" fmla="*/ 164073 w 574451"/>
                <a:gd name="connsiteY667" fmla="*/ 333271 h 685395"/>
                <a:gd name="connsiteX668" fmla="*/ 165653 w 574451"/>
                <a:gd name="connsiteY668" fmla="*/ 329977 h 685395"/>
                <a:gd name="connsiteX669" fmla="*/ 171865 w 574451"/>
                <a:gd name="connsiteY669" fmla="*/ 320589 h 685395"/>
                <a:gd name="connsiteX670" fmla="*/ 173203 w 574451"/>
                <a:gd name="connsiteY670" fmla="*/ 315441 h 685395"/>
                <a:gd name="connsiteX671" fmla="*/ 176012 w 574451"/>
                <a:gd name="connsiteY671" fmla="*/ 312718 h 685395"/>
                <a:gd name="connsiteX672" fmla="*/ 179657 w 574451"/>
                <a:gd name="connsiteY672" fmla="*/ 313321 h 685395"/>
                <a:gd name="connsiteX673" fmla="*/ 180760 w 574451"/>
                <a:gd name="connsiteY673" fmla="*/ 312531 h 685395"/>
                <a:gd name="connsiteX674" fmla="*/ 179509 w 574451"/>
                <a:gd name="connsiteY674" fmla="*/ 309135 h 685395"/>
                <a:gd name="connsiteX675" fmla="*/ 175534 w 574451"/>
                <a:gd name="connsiteY675" fmla="*/ 306444 h 685395"/>
                <a:gd name="connsiteX676" fmla="*/ 175292 w 574451"/>
                <a:gd name="connsiteY676" fmla="*/ 304746 h 685395"/>
                <a:gd name="connsiteX677" fmla="*/ 188537 w 574451"/>
                <a:gd name="connsiteY677" fmla="*/ 300279 h 685395"/>
                <a:gd name="connsiteX678" fmla="*/ 194843 w 574451"/>
                <a:gd name="connsiteY678" fmla="*/ 300428 h 685395"/>
                <a:gd name="connsiteX679" fmla="*/ 196713 w 574451"/>
                <a:gd name="connsiteY679" fmla="*/ 298198 h 685395"/>
                <a:gd name="connsiteX680" fmla="*/ 200139 w 574451"/>
                <a:gd name="connsiteY680" fmla="*/ 296759 h 685395"/>
                <a:gd name="connsiteX681" fmla="*/ 202736 w 574451"/>
                <a:gd name="connsiteY681" fmla="*/ 294020 h 685395"/>
                <a:gd name="connsiteX682" fmla="*/ 201399 w 574451"/>
                <a:gd name="connsiteY682" fmla="*/ 292808 h 685395"/>
                <a:gd name="connsiteX683" fmla="*/ 194991 w 574451"/>
                <a:gd name="connsiteY683" fmla="*/ 295327 h 685395"/>
                <a:gd name="connsiteX684" fmla="*/ 190986 w 574451"/>
                <a:gd name="connsiteY684" fmla="*/ 296508 h 685395"/>
                <a:gd name="connsiteX685" fmla="*/ 189178 w 574451"/>
                <a:gd name="connsiteY685" fmla="*/ 296469 h 685395"/>
                <a:gd name="connsiteX686" fmla="*/ 187762 w 574451"/>
                <a:gd name="connsiteY686" fmla="*/ 297330 h 685395"/>
                <a:gd name="connsiteX687" fmla="*/ 182646 w 574451"/>
                <a:gd name="connsiteY687" fmla="*/ 297658 h 685395"/>
                <a:gd name="connsiteX688" fmla="*/ 181527 w 574451"/>
                <a:gd name="connsiteY688" fmla="*/ 286729 h 685395"/>
                <a:gd name="connsiteX689" fmla="*/ 182333 w 574451"/>
                <a:gd name="connsiteY689" fmla="*/ 280760 h 685395"/>
                <a:gd name="connsiteX690" fmla="*/ 184242 w 574451"/>
                <a:gd name="connsiteY690" fmla="*/ 280885 h 685395"/>
                <a:gd name="connsiteX691" fmla="*/ 184680 w 574451"/>
                <a:gd name="connsiteY691" fmla="*/ 275166 h 685395"/>
                <a:gd name="connsiteX692" fmla="*/ 186886 w 574451"/>
                <a:gd name="connsiteY692" fmla="*/ 271778 h 685395"/>
                <a:gd name="connsiteX693" fmla="*/ 189930 w 574451"/>
                <a:gd name="connsiteY693" fmla="*/ 271020 h 685395"/>
                <a:gd name="connsiteX694" fmla="*/ 191463 w 574451"/>
                <a:gd name="connsiteY694" fmla="*/ 269572 h 685395"/>
                <a:gd name="connsiteX695" fmla="*/ 193677 w 574451"/>
                <a:gd name="connsiteY695" fmla="*/ 266615 h 685395"/>
                <a:gd name="connsiteX696" fmla="*/ 197338 w 574451"/>
                <a:gd name="connsiteY696" fmla="*/ 267296 h 685395"/>
                <a:gd name="connsiteX697" fmla="*/ 201101 w 574451"/>
                <a:gd name="connsiteY697" fmla="*/ 266638 h 685395"/>
                <a:gd name="connsiteX698" fmla="*/ 200162 w 574451"/>
                <a:gd name="connsiteY698" fmla="*/ 265238 h 685395"/>
                <a:gd name="connsiteX699" fmla="*/ 195492 w 574451"/>
                <a:gd name="connsiteY699" fmla="*/ 263439 h 685395"/>
                <a:gd name="connsiteX700" fmla="*/ 194342 w 574451"/>
                <a:gd name="connsiteY700" fmla="*/ 260341 h 685395"/>
                <a:gd name="connsiteX701" fmla="*/ 195985 w 574451"/>
                <a:gd name="connsiteY701" fmla="*/ 258604 h 685395"/>
                <a:gd name="connsiteX702" fmla="*/ 197776 w 574451"/>
                <a:gd name="connsiteY702" fmla="*/ 257329 h 685395"/>
                <a:gd name="connsiteX703" fmla="*/ 199356 w 574451"/>
                <a:gd name="connsiteY703" fmla="*/ 257102 h 685395"/>
                <a:gd name="connsiteX704" fmla="*/ 202478 w 574451"/>
                <a:gd name="connsiteY704" fmla="*/ 251023 h 685395"/>
                <a:gd name="connsiteX705" fmla="*/ 204379 w 574451"/>
                <a:gd name="connsiteY705" fmla="*/ 248418 h 685395"/>
                <a:gd name="connsiteX706" fmla="*/ 206499 w 574451"/>
                <a:gd name="connsiteY706" fmla="*/ 248871 h 685395"/>
                <a:gd name="connsiteX707" fmla="*/ 209457 w 574451"/>
                <a:gd name="connsiteY707" fmla="*/ 246180 h 685395"/>
                <a:gd name="connsiteX708" fmla="*/ 212367 w 574451"/>
                <a:gd name="connsiteY708" fmla="*/ 247095 h 685395"/>
                <a:gd name="connsiteX709" fmla="*/ 215176 w 574451"/>
                <a:gd name="connsiteY709" fmla="*/ 245335 h 685395"/>
                <a:gd name="connsiteX710" fmla="*/ 219017 w 574451"/>
                <a:gd name="connsiteY710" fmla="*/ 244169 h 685395"/>
                <a:gd name="connsiteX711" fmla="*/ 233076 w 574451"/>
                <a:gd name="connsiteY711" fmla="*/ 243723 h 685395"/>
                <a:gd name="connsiteX712" fmla="*/ 233490 w 574451"/>
                <a:gd name="connsiteY712" fmla="*/ 241212 h 685395"/>
                <a:gd name="connsiteX713" fmla="*/ 230533 w 574451"/>
                <a:gd name="connsiteY713" fmla="*/ 240633 h 685395"/>
                <a:gd name="connsiteX714" fmla="*/ 220089 w 574451"/>
                <a:gd name="connsiteY714" fmla="*/ 239984 h 685395"/>
                <a:gd name="connsiteX715" fmla="*/ 214753 w 574451"/>
                <a:gd name="connsiteY715" fmla="*/ 240039 h 685395"/>
                <a:gd name="connsiteX716" fmla="*/ 212508 w 574451"/>
                <a:gd name="connsiteY716" fmla="*/ 240688 h 685395"/>
                <a:gd name="connsiteX717" fmla="*/ 211687 w 574451"/>
                <a:gd name="connsiteY717" fmla="*/ 239812 h 685395"/>
                <a:gd name="connsiteX718" fmla="*/ 211835 w 574451"/>
                <a:gd name="connsiteY718" fmla="*/ 238310 h 685395"/>
                <a:gd name="connsiteX719" fmla="*/ 213775 w 574451"/>
                <a:gd name="connsiteY719" fmla="*/ 235924 h 685395"/>
                <a:gd name="connsiteX720" fmla="*/ 214691 w 574451"/>
                <a:gd name="connsiteY720" fmla="*/ 233287 h 685395"/>
                <a:gd name="connsiteX721" fmla="*/ 218571 w 574451"/>
                <a:gd name="connsiteY721" fmla="*/ 226825 h 685395"/>
                <a:gd name="connsiteX722" fmla="*/ 223117 w 574451"/>
                <a:gd name="connsiteY722" fmla="*/ 222506 h 685395"/>
                <a:gd name="connsiteX723" fmla="*/ 226598 w 574451"/>
                <a:gd name="connsiteY723" fmla="*/ 223609 h 685395"/>
                <a:gd name="connsiteX724" fmla="*/ 230298 w 574451"/>
                <a:gd name="connsiteY724" fmla="*/ 227732 h 685395"/>
                <a:gd name="connsiteX725" fmla="*/ 232935 w 574451"/>
                <a:gd name="connsiteY725" fmla="*/ 228249 h 685395"/>
                <a:gd name="connsiteX726" fmla="*/ 234163 w 574451"/>
                <a:gd name="connsiteY726" fmla="*/ 229579 h 685395"/>
                <a:gd name="connsiteX727" fmla="*/ 236088 w 574451"/>
                <a:gd name="connsiteY727" fmla="*/ 235243 h 685395"/>
                <a:gd name="connsiteX728" fmla="*/ 237003 w 574451"/>
                <a:gd name="connsiteY728" fmla="*/ 235423 h 685395"/>
                <a:gd name="connsiteX729" fmla="*/ 236588 w 574451"/>
                <a:gd name="connsiteY729" fmla="*/ 229986 h 685395"/>
                <a:gd name="connsiteX730" fmla="*/ 239131 w 574451"/>
                <a:gd name="connsiteY730" fmla="*/ 225542 h 685395"/>
                <a:gd name="connsiteX731" fmla="*/ 238474 w 574451"/>
                <a:gd name="connsiteY731" fmla="*/ 224314 h 685395"/>
                <a:gd name="connsiteX732" fmla="*/ 234656 w 574451"/>
                <a:gd name="connsiteY732" fmla="*/ 225925 h 685395"/>
                <a:gd name="connsiteX733" fmla="*/ 231730 w 574451"/>
                <a:gd name="connsiteY733" fmla="*/ 224251 h 685395"/>
                <a:gd name="connsiteX734" fmla="*/ 229422 w 574451"/>
                <a:gd name="connsiteY734" fmla="*/ 220903 h 685395"/>
                <a:gd name="connsiteX735" fmla="*/ 228765 w 574451"/>
                <a:gd name="connsiteY735" fmla="*/ 217836 h 685395"/>
                <a:gd name="connsiteX736" fmla="*/ 230205 w 574451"/>
                <a:gd name="connsiteY736" fmla="*/ 214800 h 685395"/>
                <a:gd name="connsiteX737" fmla="*/ 231558 w 574451"/>
                <a:gd name="connsiteY737" fmla="*/ 213267 h 685395"/>
                <a:gd name="connsiteX738" fmla="*/ 230643 w 574451"/>
                <a:gd name="connsiteY738" fmla="*/ 211475 h 685395"/>
                <a:gd name="connsiteX739" fmla="*/ 224869 w 574451"/>
                <a:gd name="connsiteY739" fmla="*/ 216256 h 685395"/>
                <a:gd name="connsiteX740" fmla="*/ 220785 w 574451"/>
                <a:gd name="connsiteY740" fmla="*/ 217374 h 685395"/>
                <a:gd name="connsiteX741" fmla="*/ 219173 w 574451"/>
                <a:gd name="connsiteY741" fmla="*/ 216709 h 685395"/>
                <a:gd name="connsiteX742" fmla="*/ 220042 w 574451"/>
                <a:gd name="connsiteY742" fmla="*/ 212375 h 685395"/>
                <a:gd name="connsiteX743" fmla="*/ 219557 w 574451"/>
                <a:gd name="connsiteY743" fmla="*/ 208925 h 685395"/>
                <a:gd name="connsiteX744" fmla="*/ 225033 w 574451"/>
                <a:gd name="connsiteY744" fmla="*/ 200397 h 685395"/>
                <a:gd name="connsiteX745" fmla="*/ 226919 w 574451"/>
                <a:gd name="connsiteY745" fmla="*/ 199412 h 685395"/>
                <a:gd name="connsiteX746" fmla="*/ 229993 w 574451"/>
                <a:gd name="connsiteY746" fmla="*/ 200100 h 685395"/>
                <a:gd name="connsiteX747" fmla="*/ 232771 w 574451"/>
                <a:gd name="connsiteY747" fmla="*/ 202510 h 685395"/>
                <a:gd name="connsiteX748" fmla="*/ 235094 w 574451"/>
                <a:gd name="connsiteY748" fmla="*/ 202126 h 685395"/>
                <a:gd name="connsiteX749" fmla="*/ 237613 w 574451"/>
                <a:gd name="connsiteY749" fmla="*/ 200835 h 685395"/>
                <a:gd name="connsiteX750" fmla="*/ 237269 w 574451"/>
                <a:gd name="connsiteY750" fmla="*/ 198520 h 685395"/>
                <a:gd name="connsiteX751" fmla="*/ 231808 w 574451"/>
                <a:gd name="connsiteY751" fmla="*/ 197597 h 685395"/>
                <a:gd name="connsiteX752" fmla="*/ 230400 w 574451"/>
                <a:gd name="connsiteY752" fmla="*/ 195672 h 685395"/>
                <a:gd name="connsiteX753" fmla="*/ 230909 w 574451"/>
                <a:gd name="connsiteY753" fmla="*/ 193771 h 685395"/>
                <a:gd name="connsiteX754" fmla="*/ 234656 w 574451"/>
                <a:gd name="connsiteY754" fmla="*/ 191768 h 685395"/>
                <a:gd name="connsiteX755" fmla="*/ 238388 w 574451"/>
                <a:gd name="connsiteY755" fmla="*/ 188146 h 685395"/>
                <a:gd name="connsiteX756" fmla="*/ 242659 w 574451"/>
                <a:gd name="connsiteY756" fmla="*/ 187090 h 685395"/>
                <a:gd name="connsiteX757" fmla="*/ 246094 w 574451"/>
                <a:gd name="connsiteY757" fmla="*/ 184344 h 685395"/>
                <a:gd name="connsiteX758" fmla="*/ 246759 w 574451"/>
                <a:gd name="connsiteY758" fmla="*/ 184970 h 685395"/>
                <a:gd name="connsiteX759" fmla="*/ 247338 w 574451"/>
                <a:gd name="connsiteY759" fmla="*/ 186049 h 685395"/>
                <a:gd name="connsiteX760" fmla="*/ 248574 w 574451"/>
                <a:gd name="connsiteY760" fmla="*/ 196204 h 685395"/>
                <a:gd name="connsiteX761" fmla="*/ 251648 w 574451"/>
                <a:gd name="connsiteY761" fmla="*/ 204434 h 685395"/>
                <a:gd name="connsiteX762" fmla="*/ 252783 w 574451"/>
                <a:gd name="connsiteY762" fmla="*/ 204732 h 685395"/>
                <a:gd name="connsiteX763" fmla="*/ 251602 w 574451"/>
                <a:gd name="connsiteY763" fmla="*/ 197737 h 685395"/>
                <a:gd name="connsiteX764" fmla="*/ 252705 w 574451"/>
                <a:gd name="connsiteY764" fmla="*/ 195719 h 685395"/>
                <a:gd name="connsiteX765" fmla="*/ 254097 w 574451"/>
                <a:gd name="connsiteY765" fmla="*/ 194186 h 685395"/>
                <a:gd name="connsiteX766" fmla="*/ 254535 w 574451"/>
                <a:gd name="connsiteY766" fmla="*/ 192433 h 685395"/>
                <a:gd name="connsiteX767" fmla="*/ 252939 w 574451"/>
                <a:gd name="connsiteY767" fmla="*/ 191839 h 685395"/>
                <a:gd name="connsiteX768" fmla="*/ 251633 w 574451"/>
                <a:gd name="connsiteY768" fmla="*/ 189319 h 685395"/>
                <a:gd name="connsiteX769" fmla="*/ 249771 w 574451"/>
                <a:gd name="connsiteY769" fmla="*/ 181238 h 685395"/>
                <a:gd name="connsiteX770" fmla="*/ 250412 w 574451"/>
                <a:gd name="connsiteY770" fmla="*/ 179125 h 685395"/>
                <a:gd name="connsiteX771" fmla="*/ 254457 w 574451"/>
                <a:gd name="connsiteY771" fmla="*/ 174791 h 685395"/>
                <a:gd name="connsiteX772" fmla="*/ 259527 w 574451"/>
                <a:gd name="connsiteY772" fmla="*/ 173798 h 685395"/>
                <a:gd name="connsiteX773" fmla="*/ 264925 w 574451"/>
                <a:gd name="connsiteY773" fmla="*/ 176833 h 685395"/>
                <a:gd name="connsiteX774" fmla="*/ 266826 w 574451"/>
                <a:gd name="connsiteY774" fmla="*/ 176864 h 685395"/>
                <a:gd name="connsiteX775" fmla="*/ 269956 w 574451"/>
                <a:gd name="connsiteY775" fmla="*/ 176051 h 685395"/>
                <a:gd name="connsiteX776" fmla="*/ 275267 w 574451"/>
                <a:gd name="connsiteY776" fmla="*/ 173547 h 685395"/>
                <a:gd name="connsiteX777" fmla="*/ 278397 w 574451"/>
                <a:gd name="connsiteY777" fmla="*/ 172593 h 685395"/>
                <a:gd name="connsiteX778" fmla="*/ 280024 w 574451"/>
                <a:gd name="connsiteY778" fmla="*/ 172593 h 685395"/>
                <a:gd name="connsiteX779" fmla="*/ 280423 w 574451"/>
                <a:gd name="connsiteY779" fmla="*/ 171325 h 685395"/>
                <a:gd name="connsiteX780" fmla="*/ 278913 w 574451"/>
                <a:gd name="connsiteY780" fmla="*/ 170512 h 685395"/>
                <a:gd name="connsiteX781" fmla="*/ 278428 w 574451"/>
                <a:gd name="connsiteY781" fmla="*/ 169722 h 685395"/>
                <a:gd name="connsiteX782" fmla="*/ 277247 w 574451"/>
                <a:gd name="connsiteY782" fmla="*/ 169268 h 685395"/>
                <a:gd name="connsiteX783" fmla="*/ 272333 w 574451"/>
                <a:gd name="connsiteY783" fmla="*/ 170621 h 685395"/>
                <a:gd name="connsiteX784" fmla="*/ 258776 w 574451"/>
                <a:gd name="connsiteY784" fmla="*/ 170191 h 685395"/>
                <a:gd name="connsiteX785" fmla="*/ 257469 w 574451"/>
                <a:gd name="connsiteY785" fmla="*/ 168744 h 685395"/>
                <a:gd name="connsiteX786" fmla="*/ 257227 w 574451"/>
                <a:gd name="connsiteY786" fmla="*/ 166232 h 685395"/>
                <a:gd name="connsiteX787" fmla="*/ 258666 w 574451"/>
                <a:gd name="connsiteY787" fmla="*/ 162634 h 685395"/>
                <a:gd name="connsiteX788" fmla="*/ 260246 w 574451"/>
                <a:gd name="connsiteY788" fmla="*/ 160639 h 685395"/>
                <a:gd name="connsiteX789" fmla="*/ 265363 w 574451"/>
                <a:gd name="connsiteY789" fmla="*/ 157048 h 685395"/>
                <a:gd name="connsiteX790" fmla="*/ 270769 w 574451"/>
                <a:gd name="connsiteY790" fmla="*/ 156563 h 685395"/>
                <a:gd name="connsiteX791" fmla="*/ 276472 w 574451"/>
                <a:gd name="connsiteY791" fmla="*/ 150155 h 685395"/>
                <a:gd name="connsiteX792" fmla="*/ 278647 w 574451"/>
                <a:gd name="connsiteY792" fmla="*/ 145336 h 685395"/>
                <a:gd name="connsiteX793" fmla="*/ 279883 w 574451"/>
                <a:gd name="connsiteY793" fmla="*/ 137865 h 685395"/>
                <a:gd name="connsiteX794" fmla="*/ 283357 w 574451"/>
                <a:gd name="connsiteY794" fmla="*/ 131794 h 685395"/>
                <a:gd name="connsiteX795" fmla="*/ 292072 w 574451"/>
                <a:gd name="connsiteY795" fmla="*/ 128328 h 685395"/>
                <a:gd name="connsiteX796" fmla="*/ 292424 w 574451"/>
                <a:gd name="connsiteY796" fmla="*/ 126794 h 685395"/>
                <a:gd name="connsiteX797" fmla="*/ 291501 w 574451"/>
                <a:gd name="connsiteY797" fmla="*/ 123610 h 685395"/>
                <a:gd name="connsiteX798" fmla="*/ 291579 w 574451"/>
                <a:gd name="connsiteY798" fmla="*/ 117868 h 685395"/>
                <a:gd name="connsiteX799" fmla="*/ 293965 w 574451"/>
                <a:gd name="connsiteY799" fmla="*/ 111148 h 685395"/>
                <a:gd name="connsiteX800" fmla="*/ 295554 w 574451"/>
                <a:gd name="connsiteY800" fmla="*/ 108808 h 685395"/>
                <a:gd name="connsiteX801" fmla="*/ 296289 w 574451"/>
                <a:gd name="connsiteY801" fmla="*/ 108527 h 685395"/>
                <a:gd name="connsiteX802" fmla="*/ 298166 w 574451"/>
                <a:gd name="connsiteY802" fmla="*/ 110733 h 685395"/>
                <a:gd name="connsiteX803" fmla="*/ 300451 w 574451"/>
                <a:gd name="connsiteY803" fmla="*/ 115411 h 685395"/>
                <a:gd name="connsiteX804" fmla="*/ 304026 w 574451"/>
                <a:gd name="connsiteY804" fmla="*/ 118087 h 685395"/>
                <a:gd name="connsiteX805" fmla="*/ 308713 w 574451"/>
                <a:gd name="connsiteY805" fmla="*/ 118549 h 685395"/>
                <a:gd name="connsiteX806" fmla="*/ 309964 w 574451"/>
                <a:gd name="connsiteY806" fmla="*/ 117234 h 685395"/>
                <a:gd name="connsiteX807" fmla="*/ 306327 w 574451"/>
                <a:gd name="connsiteY807" fmla="*/ 114574 h 685395"/>
                <a:gd name="connsiteX808" fmla="*/ 303565 w 574451"/>
                <a:gd name="connsiteY808" fmla="*/ 111085 h 685395"/>
                <a:gd name="connsiteX809" fmla="*/ 303346 w 574451"/>
                <a:gd name="connsiteY809" fmla="*/ 107572 h 685395"/>
                <a:gd name="connsiteX810" fmla="*/ 304652 w 574451"/>
                <a:gd name="connsiteY810" fmla="*/ 105710 h 685395"/>
                <a:gd name="connsiteX811" fmla="*/ 306687 w 574451"/>
                <a:gd name="connsiteY811" fmla="*/ 105914 h 685395"/>
                <a:gd name="connsiteX812" fmla="*/ 309237 w 574451"/>
                <a:gd name="connsiteY812" fmla="*/ 105523 h 685395"/>
                <a:gd name="connsiteX813" fmla="*/ 311615 w 574451"/>
                <a:gd name="connsiteY813" fmla="*/ 103152 h 685395"/>
                <a:gd name="connsiteX814" fmla="*/ 311959 w 574451"/>
                <a:gd name="connsiteY814" fmla="*/ 101486 h 685395"/>
                <a:gd name="connsiteX815" fmla="*/ 312061 w 574451"/>
                <a:gd name="connsiteY815" fmla="*/ 99217 h 685395"/>
                <a:gd name="connsiteX816" fmla="*/ 312656 w 574451"/>
                <a:gd name="connsiteY816" fmla="*/ 96909 h 685395"/>
                <a:gd name="connsiteX817" fmla="*/ 316145 w 574451"/>
                <a:gd name="connsiteY817" fmla="*/ 91378 h 685395"/>
                <a:gd name="connsiteX818" fmla="*/ 326894 w 574451"/>
                <a:gd name="connsiteY818" fmla="*/ 87771 h 685395"/>
                <a:gd name="connsiteX819" fmla="*/ 327677 w 574451"/>
                <a:gd name="connsiteY819" fmla="*/ 89242 h 685395"/>
                <a:gd name="connsiteX820" fmla="*/ 327098 w 574451"/>
                <a:gd name="connsiteY820" fmla="*/ 99905 h 685395"/>
                <a:gd name="connsiteX821" fmla="*/ 325862 w 574451"/>
                <a:gd name="connsiteY821" fmla="*/ 106759 h 685395"/>
                <a:gd name="connsiteX822" fmla="*/ 325901 w 574451"/>
                <a:gd name="connsiteY822" fmla="*/ 111750 h 685395"/>
                <a:gd name="connsiteX823" fmla="*/ 327998 w 574451"/>
                <a:gd name="connsiteY823" fmla="*/ 106759 h 685395"/>
                <a:gd name="connsiteX824" fmla="*/ 330798 w 574451"/>
                <a:gd name="connsiteY824" fmla="*/ 93013 h 685395"/>
                <a:gd name="connsiteX825" fmla="*/ 332911 w 574451"/>
                <a:gd name="connsiteY825" fmla="*/ 86504 h 685395"/>
                <a:gd name="connsiteX826" fmla="*/ 335289 w 574451"/>
                <a:gd name="connsiteY826" fmla="*/ 82756 h 685395"/>
                <a:gd name="connsiteX827" fmla="*/ 336987 w 574451"/>
                <a:gd name="connsiteY827" fmla="*/ 81911 h 685395"/>
                <a:gd name="connsiteX828" fmla="*/ 338668 w 574451"/>
                <a:gd name="connsiteY828" fmla="*/ 79963 h 685395"/>
                <a:gd name="connsiteX829" fmla="*/ 340890 w 574451"/>
                <a:gd name="connsiteY829" fmla="*/ 78806 h 685395"/>
                <a:gd name="connsiteX830" fmla="*/ 341571 w 574451"/>
                <a:gd name="connsiteY830" fmla="*/ 80300 h 685395"/>
                <a:gd name="connsiteX831" fmla="*/ 342275 w 574451"/>
                <a:gd name="connsiteY831" fmla="*/ 83766 h 685395"/>
                <a:gd name="connsiteX832" fmla="*/ 341078 w 574451"/>
                <a:gd name="connsiteY832" fmla="*/ 95861 h 685395"/>
                <a:gd name="connsiteX833" fmla="*/ 341195 w 574451"/>
                <a:gd name="connsiteY833" fmla="*/ 99663 h 685395"/>
                <a:gd name="connsiteX834" fmla="*/ 339858 w 574451"/>
                <a:gd name="connsiteY834" fmla="*/ 104740 h 685395"/>
                <a:gd name="connsiteX835" fmla="*/ 334733 w 574451"/>
                <a:gd name="connsiteY835" fmla="*/ 115998 h 685395"/>
                <a:gd name="connsiteX836" fmla="*/ 334968 w 574451"/>
                <a:gd name="connsiteY836" fmla="*/ 117430 h 685395"/>
                <a:gd name="connsiteX837" fmla="*/ 336126 w 574451"/>
                <a:gd name="connsiteY837" fmla="*/ 116898 h 685395"/>
                <a:gd name="connsiteX838" fmla="*/ 338105 w 574451"/>
                <a:gd name="connsiteY838" fmla="*/ 115052 h 685395"/>
                <a:gd name="connsiteX839" fmla="*/ 344458 w 574451"/>
                <a:gd name="connsiteY839" fmla="*/ 104349 h 685395"/>
                <a:gd name="connsiteX840" fmla="*/ 350005 w 574451"/>
                <a:gd name="connsiteY840" fmla="*/ 105702 h 685395"/>
                <a:gd name="connsiteX841" fmla="*/ 350075 w 574451"/>
                <a:gd name="connsiteY841" fmla="*/ 104826 h 685395"/>
                <a:gd name="connsiteX842" fmla="*/ 348292 w 574451"/>
                <a:gd name="connsiteY842" fmla="*/ 101673 h 685395"/>
                <a:gd name="connsiteX843" fmla="*/ 346124 w 574451"/>
                <a:gd name="connsiteY843" fmla="*/ 98646 h 685395"/>
                <a:gd name="connsiteX844" fmla="*/ 345467 w 574451"/>
                <a:gd name="connsiteY844" fmla="*/ 94891 h 685395"/>
                <a:gd name="connsiteX845" fmla="*/ 345756 w 574451"/>
                <a:gd name="connsiteY845" fmla="*/ 84814 h 685395"/>
                <a:gd name="connsiteX846" fmla="*/ 347431 w 574451"/>
                <a:gd name="connsiteY846" fmla="*/ 80800 h 685395"/>
                <a:gd name="connsiteX847" fmla="*/ 352219 w 574451"/>
                <a:gd name="connsiteY847" fmla="*/ 81223 h 685395"/>
                <a:gd name="connsiteX848" fmla="*/ 355090 w 574451"/>
                <a:gd name="connsiteY848" fmla="*/ 80667 h 685395"/>
                <a:gd name="connsiteX849" fmla="*/ 356428 w 574451"/>
                <a:gd name="connsiteY849" fmla="*/ 82490 h 685395"/>
                <a:gd name="connsiteX850" fmla="*/ 359299 w 574451"/>
                <a:gd name="connsiteY850" fmla="*/ 82357 h 685395"/>
                <a:gd name="connsiteX851" fmla="*/ 361286 w 574451"/>
                <a:gd name="connsiteY851" fmla="*/ 75082 h 685395"/>
                <a:gd name="connsiteX852" fmla="*/ 365221 w 574451"/>
                <a:gd name="connsiteY852" fmla="*/ 74440 h 685395"/>
                <a:gd name="connsiteX853" fmla="*/ 368679 w 574451"/>
                <a:gd name="connsiteY853" fmla="*/ 79259 h 685395"/>
                <a:gd name="connsiteX854" fmla="*/ 372833 w 574451"/>
                <a:gd name="connsiteY854" fmla="*/ 82490 h 685395"/>
                <a:gd name="connsiteX855" fmla="*/ 376174 w 574451"/>
                <a:gd name="connsiteY855" fmla="*/ 87122 h 685395"/>
                <a:gd name="connsiteX856" fmla="*/ 377121 w 574451"/>
                <a:gd name="connsiteY856" fmla="*/ 85854 h 685395"/>
                <a:gd name="connsiteX857" fmla="*/ 375321 w 574451"/>
                <a:gd name="connsiteY857" fmla="*/ 75011 h 685395"/>
                <a:gd name="connsiteX858" fmla="*/ 373350 w 574451"/>
                <a:gd name="connsiteY858" fmla="*/ 71037 h 685395"/>
                <a:gd name="connsiteX859" fmla="*/ 369071 w 574451"/>
                <a:gd name="connsiteY859" fmla="*/ 68964 h 685395"/>
                <a:gd name="connsiteX860" fmla="*/ 364510 w 574451"/>
                <a:gd name="connsiteY860" fmla="*/ 64043 h 685395"/>
                <a:gd name="connsiteX861" fmla="*/ 363328 w 574451"/>
                <a:gd name="connsiteY861" fmla="*/ 61852 h 685395"/>
                <a:gd name="connsiteX862" fmla="*/ 363532 w 574451"/>
                <a:gd name="connsiteY862" fmla="*/ 60225 h 685395"/>
                <a:gd name="connsiteX863" fmla="*/ 367553 w 574451"/>
                <a:gd name="connsiteY863" fmla="*/ 58652 h 685395"/>
                <a:gd name="connsiteX864" fmla="*/ 372857 w 574451"/>
                <a:gd name="connsiteY864" fmla="*/ 60460 h 685395"/>
                <a:gd name="connsiteX865" fmla="*/ 377582 w 574451"/>
                <a:gd name="connsiteY865" fmla="*/ 56337 h 685395"/>
                <a:gd name="connsiteX866" fmla="*/ 378873 w 574451"/>
                <a:gd name="connsiteY866" fmla="*/ 57471 h 685395"/>
                <a:gd name="connsiteX867" fmla="*/ 382496 w 574451"/>
                <a:gd name="connsiteY867" fmla="*/ 55312 h 685395"/>
                <a:gd name="connsiteX868" fmla="*/ 384749 w 574451"/>
                <a:gd name="connsiteY868" fmla="*/ 58222 h 685395"/>
                <a:gd name="connsiteX869" fmla="*/ 386133 w 574451"/>
                <a:gd name="connsiteY869" fmla="*/ 57361 h 685395"/>
                <a:gd name="connsiteX870" fmla="*/ 386931 w 574451"/>
                <a:gd name="connsiteY870" fmla="*/ 53458 h 685395"/>
                <a:gd name="connsiteX871" fmla="*/ 392713 w 574451"/>
                <a:gd name="connsiteY871" fmla="*/ 51032 h 685395"/>
                <a:gd name="connsiteX872" fmla="*/ 396382 w 574451"/>
                <a:gd name="connsiteY872" fmla="*/ 53278 h 685395"/>
                <a:gd name="connsiteX873" fmla="*/ 398346 w 574451"/>
                <a:gd name="connsiteY873" fmla="*/ 55586 h 685395"/>
                <a:gd name="connsiteX874" fmla="*/ 399261 w 574451"/>
                <a:gd name="connsiteY874" fmla="*/ 60021 h 685395"/>
                <a:gd name="connsiteX875" fmla="*/ 400661 w 574451"/>
                <a:gd name="connsiteY875" fmla="*/ 68745 h 685395"/>
                <a:gd name="connsiteX876" fmla="*/ 403525 w 574451"/>
                <a:gd name="connsiteY876" fmla="*/ 73431 h 685395"/>
                <a:gd name="connsiteX877" fmla="*/ 405308 w 574451"/>
                <a:gd name="connsiteY877" fmla="*/ 75723 h 685395"/>
                <a:gd name="connsiteX878" fmla="*/ 407413 w 574451"/>
                <a:gd name="connsiteY878" fmla="*/ 76357 h 685395"/>
                <a:gd name="connsiteX879" fmla="*/ 408430 w 574451"/>
                <a:gd name="connsiteY879" fmla="*/ 74025 h 685395"/>
                <a:gd name="connsiteX880" fmla="*/ 406459 w 574451"/>
                <a:gd name="connsiteY880" fmla="*/ 71209 h 685395"/>
                <a:gd name="connsiteX881" fmla="*/ 405927 w 574451"/>
                <a:gd name="connsiteY881" fmla="*/ 68549 h 685395"/>
                <a:gd name="connsiteX882" fmla="*/ 406873 w 574451"/>
                <a:gd name="connsiteY882" fmla="*/ 61930 h 685395"/>
                <a:gd name="connsiteX883" fmla="*/ 407976 w 574451"/>
                <a:gd name="connsiteY883" fmla="*/ 59325 h 685395"/>
                <a:gd name="connsiteX884" fmla="*/ 414165 w 574451"/>
                <a:gd name="connsiteY884" fmla="*/ 49397 h 685395"/>
                <a:gd name="connsiteX885" fmla="*/ 419344 w 574451"/>
                <a:gd name="connsiteY885" fmla="*/ 44218 h 685395"/>
                <a:gd name="connsiteX886" fmla="*/ 422442 w 574451"/>
                <a:gd name="connsiteY886" fmla="*/ 43780 h 685395"/>
                <a:gd name="connsiteX887" fmla="*/ 427872 w 574451"/>
                <a:gd name="connsiteY887" fmla="*/ 32100 h 685395"/>
                <a:gd name="connsiteX888" fmla="*/ 429405 w 574451"/>
                <a:gd name="connsiteY888" fmla="*/ 29964 h 685395"/>
                <a:gd name="connsiteX889" fmla="*/ 430821 w 574451"/>
                <a:gd name="connsiteY889" fmla="*/ 29471 h 685395"/>
                <a:gd name="connsiteX890" fmla="*/ 430461 w 574451"/>
                <a:gd name="connsiteY890" fmla="*/ 26592 h 685395"/>
                <a:gd name="connsiteX891" fmla="*/ 427496 w 574451"/>
                <a:gd name="connsiteY891" fmla="*/ 24769 h 685395"/>
                <a:gd name="connsiteX892" fmla="*/ 427394 w 574451"/>
                <a:gd name="connsiteY892" fmla="*/ 21186 h 685395"/>
                <a:gd name="connsiteX893" fmla="*/ 431306 w 574451"/>
                <a:gd name="connsiteY893" fmla="*/ 16820 h 685395"/>
                <a:gd name="connsiteX894" fmla="*/ 436054 w 574451"/>
                <a:gd name="connsiteY894" fmla="*/ 9459 h 685395"/>
                <a:gd name="connsiteX895" fmla="*/ 438394 w 574451"/>
                <a:gd name="connsiteY895" fmla="*/ 8966 h 685395"/>
                <a:gd name="connsiteX896" fmla="*/ 439865 w 574451"/>
                <a:gd name="connsiteY896" fmla="*/ 11015 h 685395"/>
                <a:gd name="connsiteX897" fmla="*/ 444488 w 574451"/>
                <a:gd name="connsiteY897" fmla="*/ 14340 h 685395"/>
                <a:gd name="connsiteX898" fmla="*/ 447320 w 574451"/>
                <a:gd name="connsiteY898" fmla="*/ 18135 h 685395"/>
                <a:gd name="connsiteX899" fmla="*/ 449370 w 574451"/>
                <a:gd name="connsiteY899" fmla="*/ 20044 h 685395"/>
                <a:gd name="connsiteX900" fmla="*/ 450700 w 574451"/>
                <a:gd name="connsiteY900" fmla="*/ 19645 h 685395"/>
                <a:gd name="connsiteX901" fmla="*/ 451803 w 574451"/>
                <a:gd name="connsiteY901" fmla="*/ 16797 h 685395"/>
                <a:gd name="connsiteX902" fmla="*/ 453133 w 574451"/>
                <a:gd name="connsiteY902" fmla="*/ 15459 h 685395"/>
                <a:gd name="connsiteX903" fmla="*/ 456067 w 574451"/>
                <a:gd name="connsiteY903" fmla="*/ 16210 h 685395"/>
                <a:gd name="connsiteX904" fmla="*/ 457820 w 574451"/>
                <a:gd name="connsiteY904" fmla="*/ 18041 h 685395"/>
                <a:gd name="connsiteX905" fmla="*/ 459189 w 574451"/>
                <a:gd name="connsiteY905" fmla="*/ 18283 h 685395"/>
                <a:gd name="connsiteX906" fmla="*/ 460425 w 574451"/>
                <a:gd name="connsiteY906" fmla="*/ 19394 h 685395"/>
                <a:gd name="connsiteX907" fmla="*/ 460714 w 574451"/>
                <a:gd name="connsiteY907" fmla="*/ 21827 h 685395"/>
                <a:gd name="connsiteX908" fmla="*/ 458172 w 574451"/>
                <a:gd name="connsiteY908" fmla="*/ 24480 h 685395"/>
                <a:gd name="connsiteX909" fmla="*/ 453837 w 574451"/>
                <a:gd name="connsiteY909" fmla="*/ 31466 h 685395"/>
                <a:gd name="connsiteX910" fmla="*/ 449566 w 574451"/>
                <a:gd name="connsiteY910" fmla="*/ 39368 h 685395"/>
                <a:gd name="connsiteX911" fmla="*/ 448157 w 574451"/>
                <a:gd name="connsiteY911" fmla="*/ 43514 h 685395"/>
                <a:gd name="connsiteX912" fmla="*/ 446773 w 574451"/>
                <a:gd name="connsiteY912" fmla="*/ 54334 h 685395"/>
                <a:gd name="connsiteX913" fmla="*/ 443432 w 574451"/>
                <a:gd name="connsiteY913" fmla="*/ 61211 h 685395"/>
                <a:gd name="connsiteX914" fmla="*/ 443174 w 574451"/>
                <a:gd name="connsiteY914" fmla="*/ 66014 h 685395"/>
                <a:gd name="connsiteX915" fmla="*/ 444520 w 574451"/>
                <a:gd name="connsiteY915" fmla="*/ 68267 h 685395"/>
                <a:gd name="connsiteX916" fmla="*/ 448205 w 574451"/>
                <a:gd name="connsiteY916" fmla="*/ 66499 h 685395"/>
                <a:gd name="connsiteX917" fmla="*/ 452750 w 574451"/>
                <a:gd name="connsiteY917" fmla="*/ 60092 h 685395"/>
                <a:gd name="connsiteX918" fmla="*/ 453885 w 574451"/>
                <a:gd name="connsiteY918" fmla="*/ 53254 h 685395"/>
                <a:gd name="connsiteX919" fmla="*/ 465252 w 574451"/>
                <a:gd name="connsiteY919" fmla="*/ 34548 h 685395"/>
                <a:gd name="connsiteX920" fmla="*/ 470587 w 574451"/>
                <a:gd name="connsiteY920" fmla="*/ 24112 h 685395"/>
                <a:gd name="connsiteX921" fmla="*/ 476643 w 574451"/>
                <a:gd name="connsiteY921" fmla="*/ 15404 h 685395"/>
                <a:gd name="connsiteX922" fmla="*/ 480038 w 574451"/>
                <a:gd name="connsiteY922" fmla="*/ 13597 h 685395"/>
                <a:gd name="connsiteX923" fmla="*/ 481634 w 574451"/>
                <a:gd name="connsiteY923" fmla="*/ 19379 h 685395"/>
                <a:gd name="connsiteX924" fmla="*/ 480351 w 574451"/>
                <a:gd name="connsiteY924" fmla="*/ 26889 h 685395"/>
                <a:gd name="connsiteX925" fmla="*/ 477777 w 574451"/>
                <a:gd name="connsiteY925" fmla="*/ 31654 h 685395"/>
                <a:gd name="connsiteX926" fmla="*/ 479678 w 574451"/>
                <a:gd name="connsiteY926" fmla="*/ 33836 h 685395"/>
                <a:gd name="connsiteX927" fmla="*/ 479318 w 574451"/>
                <a:gd name="connsiteY927" fmla="*/ 39469 h 685395"/>
                <a:gd name="connsiteX928" fmla="*/ 478724 w 574451"/>
                <a:gd name="connsiteY928" fmla="*/ 42591 h 685395"/>
                <a:gd name="connsiteX929" fmla="*/ 478348 w 574451"/>
                <a:gd name="connsiteY929" fmla="*/ 45853 h 685395"/>
                <a:gd name="connsiteX930" fmla="*/ 478371 w 574451"/>
                <a:gd name="connsiteY930" fmla="*/ 48717 h 685395"/>
                <a:gd name="connsiteX931" fmla="*/ 480155 w 574451"/>
                <a:gd name="connsiteY931" fmla="*/ 47950 h 685395"/>
                <a:gd name="connsiteX932" fmla="*/ 487251 w 574451"/>
                <a:gd name="connsiteY932" fmla="*/ 42067 h 685395"/>
                <a:gd name="connsiteX933" fmla="*/ 489051 w 574451"/>
                <a:gd name="connsiteY933" fmla="*/ 35667 h 685395"/>
                <a:gd name="connsiteX934" fmla="*/ 490717 w 574451"/>
                <a:gd name="connsiteY934" fmla="*/ 30848 h 685395"/>
                <a:gd name="connsiteX935" fmla="*/ 491515 w 574451"/>
                <a:gd name="connsiteY935" fmla="*/ 26678 h 685395"/>
                <a:gd name="connsiteX936" fmla="*/ 494277 w 574451"/>
                <a:gd name="connsiteY936" fmla="*/ 22711 h 685395"/>
                <a:gd name="connsiteX937" fmla="*/ 499487 w 574451"/>
                <a:gd name="connsiteY937" fmla="*/ 22680 h 685395"/>
                <a:gd name="connsiteX938" fmla="*/ 499691 w 574451"/>
                <a:gd name="connsiteY938" fmla="*/ 21115 h 685395"/>
                <a:gd name="connsiteX939" fmla="*/ 493369 w 574451"/>
                <a:gd name="connsiteY939" fmla="*/ 15663 h 685395"/>
                <a:gd name="connsiteX940" fmla="*/ 492626 w 574451"/>
                <a:gd name="connsiteY940" fmla="*/ 13167 h 685395"/>
                <a:gd name="connsiteX941" fmla="*/ 494746 w 574451"/>
                <a:gd name="connsiteY941" fmla="*/ 9834 h 685395"/>
                <a:gd name="connsiteX942" fmla="*/ 500574 w 574451"/>
                <a:gd name="connsiteY942" fmla="*/ 3450 h 685395"/>
                <a:gd name="connsiteX943" fmla="*/ 503571 w 574451"/>
                <a:gd name="connsiteY943" fmla="*/ 4154 h 685395"/>
                <a:gd name="connsiteX944" fmla="*/ 505362 w 574451"/>
                <a:gd name="connsiteY944" fmla="*/ 5609 h 685395"/>
                <a:gd name="connsiteX945" fmla="*/ 512536 w 574451"/>
                <a:gd name="connsiteY945" fmla="*/ 6720 h 685395"/>
                <a:gd name="connsiteX946" fmla="*/ 518044 w 574451"/>
                <a:gd name="connsiteY946" fmla="*/ 11281 h 685395"/>
                <a:gd name="connsiteX947" fmla="*/ 517833 w 574451"/>
                <a:gd name="connsiteY947" fmla="*/ 18393 h 685395"/>
                <a:gd name="connsiteX948" fmla="*/ 516605 w 574451"/>
                <a:gd name="connsiteY948" fmla="*/ 21350 h 685395"/>
                <a:gd name="connsiteX949" fmla="*/ 515400 w 574451"/>
                <a:gd name="connsiteY949" fmla="*/ 23165 h 685395"/>
                <a:gd name="connsiteX950" fmla="*/ 508351 w 574451"/>
                <a:gd name="connsiteY950" fmla="*/ 28516 h 685395"/>
                <a:gd name="connsiteX951" fmla="*/ 507193 w 574451"/>
                <a:gd name="connsiteY951" fmla="*/ 31153 h 685395"/>
                <a:gd name="connsiteX952" fmla="*/ 509407 w 574451"/>
                <a:gd name="connsiteY952" fmla="*/ 32060 h 685395"/>
                <a:gd name="connsiteX953" fmla="*/ 514164 w 574451"/>
                <a:gd name="connsiteY953" fmla="*/ 29401 h 685395"/>
                <a:gd name="connsiteX954" fmla="*/ 515400 w 574451"/>
                <a:gd name="connsiteY954" fmla="*/ 31818 h 685395"/>
                <a:gd name="connsiteX955" fmla="*/ 513882 w 574451"/>
                <a:gd name="connsiteY955" fmla="*/ 37842 h 685395"/>
                <a:gd name="connsiteX956" fmla="*/ 513624 w 574451"/>
                <a:gd name="connsiteY956" fmla="*/ 46831 h 685395"/>
                <a:gd name="connsiteX957" fmla="*/ 513076 w 574451"/>
                <a:gd name="connsiteY957" fmla="*/ 52049 h 685395"/>
                <a:gd name="connsiteX958" fmla="*/ 513076 w 574451"/>
                <a:gd name="connsiteY958" fmla="*/ 56790 h 685395"/>
                <a:gd name="connsiteX959" fmla="*/ 513671 w 574451"/>
                <a:gd name="connsiteY959" fmla="*/ 59333 h 685395"/>
                <a:gd name="connsiteX960" fmla="*/ 515588 w 574451"/>
                <a:gd name="connsiteY960" fmla="*/ 49241 h 685395"/>
                <a:gd name="connsiteX961" fmla="*/ 516237 w 574451"/>
                <a:gd name="connsiteY961" fmla="*/ 46636 h 685395"/>
                <a:gd name="connsiteX962" fmla="*/ 519038 w 574451"/>
                <a:gd name="connsiteY962" fmla="*/ 42810 h 685395"/>
                <a:gd name="connsiteX963" fmla="*/ 520079 w 574451"/>
                <a:gd name="connsiteY963" fmla="*/ 35072 h 685395"/>
                <a:gd name="connsiteX964" fmla="*/ 522817 w 574451"/>
                <a:gd name="connsiteY964" fmla="*/ 25724 h 685395"/>
                <a:gd name="connsiteX965" fmla="*/ 525907 w 574451"/>
                <a:gd name="connsiteY965" fmla="*/ 20263 h 685395"/>
                <a:gd name="connsiteX966" fmla="*/ 527699 w 574451"/>
                <a:gd name="connsiteY966" fmla="*/ 18768 h 685395"/>
                <a:gd name="connsiteX967" fmla="*/ 533644 w 574451"/>
                <a:gd name="connsiteY967" fmla="*/ 18980 h 685395"/>
                <a:gd name="connsiteX968" fmla="*/ 536195 w 574451"/>
                <a:gd name="connsiteY968" fmla="*/ 21037 h 685395"/>
                <a:gd name="connsiteX969" fmla="*/ 538448 w 574451"/>
                <a:gd name="connsiteY969" fmla="*/ 25598 h 685395"/>
                <a:gd name="connsiteX970" fmla="*/ 540130 w 574451"/>
                <a:gd name="connsiteY970" fmla="*/ 27421 h 685395"/>
                <a:gd name="connsiteX971" fmla="*/ 545434 w 574451"/>
                <a:gd name="connsiteY971" fmla="*/ 29354 h 685395"/>
                <a:gd name="connsiteX972" fmla="*/ 547249 w 574451"/>
                <a:gd name="connsiteY972" fmla="*/ 31771 h 685395"/>
                <a:gd name="connsiteX973" fmla="*/ 547586 w 574451"/>
                <a:gd name="connsiteY973" fmla="*/ 33211 h 685395"/>
                <a:gd name="connsiteX974" fmla="*/ 548884 w 574451"/>
                <a:gd name="connsiteY974" fmla="*/ 33500 h 685395"/>
                <a:gd name="connsiteX975" fmla="*/ 552467 w 574451"/>
                <a:gd name="connsiteY975" fmla="*/ 30065 h 685395"/>
                <a:gd name="connsiteX976" fmla="*/ 554791 w 574451"/>
                <a:gd name="connsiteY976" fmla="*/ 29494 h 685395"/>
                <a:gd name="connsiteX977" fmla="*/ 558577 w 574451"/>
                <a:gd name="connsiteY977" fmla="*/ 34846 h 685395"/>
                <a:gd name="connsiteX978" fmla="*/ 557819 w 574451"/>
                <a:gd name="connsiteY978" fmla="*/ 38796 h 685395"/>
                <a:gd name="connsiteX979" fmla="*/ 558038 w 574451"/>
                <a:gd name="connsiteY979" fmla="*/ 40048 h 685395"/>
                <a:gd name="connsiteX980" fmla="*/ 562622 w 574451"/>
                <a:gd name="connsiteY980" fmla="*/ 39798 h 685395"/>
                <a:gd name="connsiteX981" fmla="*/ 566440 w 574451"/>
                <a:gd name="connsiteY981" fmla="*/ 41347 h 685395"/>
                <a:gd name="connsiteX982" fmla="*/ 573692 w 574451"/>
                <a:gd name="connsiteY982" fmla="*/ 49389 h 685395"/>
                <a:gd name="connsiteX983" fmla="*/ 574451 w 574451"/>
                <a:gd name="connsiteY983" fmla="*/ 53129 h 685395"/>
                <a:gd name="connsiteX984" fmla="*/ 574092 w 574451"/>
                <a:gd name="connsiteY984" fmla="*/ 57651 h 685395"/>
                <a:gd name="connsiteX985" fmla="*/ 563624 w 574451"/>
                <a:gd name="connsiteY985" fmla="*/ 62603 h 685395"/>
                <a:gd name="connsiteX986" fmla="*/ 559102 w 574451"/>
                <a:gd name="connsiteY986" fmla="*/ 67329 h 685395"/>
                <a:gd name="connsiteX987" fmla="*/ 551701 w 574451"/>
                <a:gd name="connsiteY987" fmla="*/ 69144 h 685395"/>
                <a:gd name="connsiteX988" fmla="*/ 526572 w 574451"/>
                <a:gd name="connsiteY988" fmla="*/ 65983 h 685395"/>
                <a:gd name="connsiteX989" fmla="*/ 527080 w 574451"/>
                <a:gd name="connsiteY989" fmla="*/ 69402 h 685395"/>
                <a:gd name="connsiteX990" fmla="*/ 544581 w 574451"/>
                <a:gd name="connsiteY990" fmla="*/ 76842 h 685395"/>
                <a:gd name="connsiteX991" fmla="*/ 545583 w 574451"/>
                <a:gd name="connsiteY991" fmla="*/ 78962 h 685395"/>
                <a:gd name="connsiteX992" fmla="*/ 545020 w 574451"/>
                <a:gd name="connsiteY992" fmla="*/ 83406 h 685395"/>
                <a:gd name="connsiteX993" fmla="*/ 545011 w 574451"/>
                <a:gd name="connsiteY993" fmla="*/ 86965 h 685395"/>
                <a:gd name="connsiteX994" fmla="*/ 545340 w 574451"/>
                <a:gd name="connsiteY994" fmla="*/ 89391 h 685395"/>
                <a:gd name="connsiteX995" fmla="*/ 546631 w 574451"/>
                <a:gd name="connsiteY995" fmla="*/ 91644 h 685395"/>
                <a:gd name="connsiteX996" fmla="*/ 548767 w 574451"/>
                <a:gd name="connsiteY996" fmla="*/ 92700 h 685395"/>
                <a:gd name="connsiteX997" fmla="*/ 553125 w 574451"/>
                <a:gd name="connsiteY997" fmla="*/ 92144 h 685395"/>
                <a:gd name="connsiteX998" fmla="*/ 555268 w 574451"/>
                <a:gd name="connsiteY998" fmla="*/ 93357 h 685395"/>
                <a:gd name="connsiteX999" fmla="*/ 556739 w 574451"/>
                <a:gd name="connsiteY999" fmla="*/ 91566 h 685395"/>
                <a:gd name="connsiteX1000" fmla="*/ 557287 w 574451"/>
                <a:gd name="connsiteY1000" fmla="*/ 85518 h 685395"/>
                <a:gd name="connsiteX1001" fmla="*/ 558554 w 574451"/>
                <a:gd name="connsiteY1001" fmla="*/ 84180 h 685395"/>
                <a:gd name="connsiteX1002" fmla="*/ 560995 w 574451"/>
                <a:gd name="connsiteY1002" fmla="*/ 85940 h 685395"/>
                <a:gd name="connsiteX1003" fmla="*/ 562059 w 574451"/>
                <a:gd name="connsiteY1003" fmla="*/ 92403 h 685395"/>
                <a:gd name="connsiteX1004" fmla="*/ 562740 w 574451"/>
                <a:gd name="connsiteY1004" fmla="*/ 93068 h 685395"/>
                <a:gd name="connsiteX1005" fmla="*/ 563968 w 574451"/>
                <a:gd name="connsiteY1005" fmla="*/ 88468 h 685395"/>
                <a:gd name="connsiteX1006" fmla="*/ 566385 w 574451"/>
                <a:gd name="connsiteY1006" fmla="*/ 88796 h 685395"/>
                <a:gd name="connsiteX1007" fmla="*/ 569022 w 574451"/>
                <a:gd name="connsiteY1007" fmla="*/ 88413 h 685395"/>
                <a:gd name="connsiteX1008" fmla="*/ 572425 w 574451"/>
                <a:gd name="connsiteY1008" fmla="*/ 89172 h 685395"/>
                <a:gd name="connsiteX1009" fmla="*/ 409307 w 574451"/>
                <a:gd name="connsiteY1009" fmla="*/ 21968 h 685395"/>
                <a:gd name="connsiteX1010" fmla="*/ 408876 w 574451"/>
                <a:gd name="connsiteY1010" fmla="*/ 24065 h 685395"/>
                <a:gd name="connsiteX1011" fmla="*/ 408133 w 574451"/>
                <a:gd name="connsiteY1011" fmla="*/ 26099 h 685395"/>
                <a:gd name="connsiteX1012" fmla="*/ 406334 w 574451"/>
                <a:gd name="connsiteY1012" fmla="*/ 28243 h 685395"/>
                <a:gd name="connsiteX1013" fmla="*/ 401123 w 574451"/>
                <a:gd name="connsiteY1013" fmla="*/ 36700 h 685395"/>
                <a:gd name="connsiteX1014" fmla="*/ 398064 w 574451"/>
                <a:gd name="connsiteY1014" fmla="*/ 38053 h 685395"/>
                <a:gd name="connsiteX1015" fmla="*/ 397094 w 574451"/>
                <a:gd name="connsiteY1015" fmla="*/ 39375 h 685395"/>
                <a:gd name="connsiteX1016" fmla="*/ 395873 w 574451"/>
                <a:gd name="connsiteY1016" fmla="*/ 40166 h 685395"/>
                <a:gd name="connsiteX1017" fmla="*/ 392072 w 574451"/>
                <a:gd name="connsiteY1017" fmla="*/ 39015 h 685395"/>
                <a:gd name="connsiteX1018" fmla="*/ 390960 w 574451"/>
                <a:gd name="connsiteY1018" fmla="*/ 40721 h 685395"/>
                <a:gd name="connsiteX1019" fmla="*/ 389912 w 574451"/>
                <a:gd name="connsiteY1019" fmla="*/ 41863 h 685395"/>
                <a:gd name="connsiteX1020" fmla="*/ 387158 w 574451"/>
                <a:gd name="connsiteY1020" fmla="*/ 42301 h 685395"/>
                <a:gd name="connsiteX1021" fmla="*/ 385539 w 574451"/>
                <a:gd name="connsiteY1021" fmla="*/ 41934 h 685395"/>
                <a:gd name="connsiteX1022" fmla="*/ 381369 w 574451"/>
                <a:gd name="connsiteY1022" fmla="*/ 38820 h 685395"/>
                <a:gd name="connsiteX1023" fmla="*/ 378889 w 574451"/>
                <a:gd name="connsiteY1023" fmla="*/ 35440 h 685395"/>
                <a:gd name="connsiteX1024" fmla="*/ 377543 w 574451"/>
                <a:gd name="connsiteY1024" fmla="*/ 32546 h 685395"/>
                <a:gd name="connsiteX1025" fmla="*/ 381400 w 574451"/>
                <a:gd name="connsiteY1025" fmla="*/ 32600 h 685395"/>
                <a:gd name="connsiteX1026" fmla="*/ 382769 w 574451"/>
                <a:gd name="connsiteY1026" fmla="*/ 31896 h 685395"/>
                <a:gd name="connsiteX1027" fmla="*/ 385359 w 574451"/>
                <a:gd name="connsiteY1027" fmla="*/ 32506 h 685395"/>
                <a:gd name="connsiteX1028" fmla="*/ 386915 w 574451"/>
                <a:gd name="connsiteY1028" fmla="*/ 29526 h 685395"/>
                <a:gd name="connsiteX1029" fmla="*/ 390202 w 574451"/>
                <a:gd name="connsiteY1029" fmla="*/ 29886 h 685395"/>
                <a:gd name="connsiteX1030" fmla="*/ 396515 w 574451"/>
                <a:gd name="connsiteY1030" fmla="*/ 27812 h 685395"/>
                <a:gd name="connsiteX1031" fmla="*/ 398831 w 574451"/>
                <a:gd name="connsiteY1031" fmla="*/ 28970 h 685395"/>
                <a:gd name="connsiteX1032" fmla="*/ 404127 w 574451"/>
                <a:gd name="connsiteY1032" fmla="*/ 22015 h 685395"/>
                <a:gd name="connsiteX1033" fmla="*/ 405786 w 574451"/>
                <a:gd name="connsiteY1033" fmla="*/ 22195 h 685395"/>
                <a:gd name="connsiteX1034" fmla="*/ 408321 w 574451"/>
                <a:gd name="connsiteY1034" fmla="*/ 20200 h 685395"/>
                <a:gd name="connsiteX1035" fmla="*/ 409307 w 574451"/>
                <a:gd name="connsiteY1035" fmla="*/ 21968 h 685395"/>
                <a:gd name="connsiteX1036" fmla="*/ 421972 w 574451"/>
                <a:gd name="connsiteY1036" fmla="*/ 38452 h 685395"/>
                <a:gd name="connsiteX1037" fmla="*/ 417787 w 574451"/>
                <a:gd name="connsiteY1037" fmla="*/ 41081 h 685395"/>
                <a:gd name="connsiteX1038" fmla="*/ 415362 w 574451"/>
                <a:gd name="connsiteY1038" fmla="*/ 38820 h 685395"/>
                <a:gd name="connsiteX1039" fmla="*/ 414345 w 574451"/>
                <a:gd name="connsiteY1039" fmla="*/ 36496 h 685395"/>
                <a:gd name="connsiteX1040" fmla="*/ 414196 w 574451"/>
                <a:gd name="connsiteY1040" fmla="*/ 31325 h 685395"/>
                <a:gd name="connsiteX1041" fmla="*/ 414759 w 574451"/>
                <a:gd name="connsiteY1041" fmla="*/ 28164 h 685395"/>
                <a:gd name="connsiteX1042" fmla="*/ 416723 w 574451"/>
                <a:gd name="connsiteY1042" fmla="*/ 26529 h 685395"/>
                <a:gd name="connsiteX1043" fmla="*/ 417998 w 574451"/>
                <a:gd name="connsiteY1043" fmla="*/ 27726 h 685395"/>
                <a:gd name="connsiteX1044" fmla="*/ 418335 w 574451"/>
                <a:gd name="connsiteY1044" fmla="*/ 28728 h 685395"/>
                <a:gd name="connsiteX1045" fmla="*/ 420619 w 574451"/>
                <a:gd name="connsiteY1045" fmla="*/ 29706 h 685395"/>
                <a:gd name="connsiteX1046" fmla="*/ 423302 w 574451"/>
                <a:gd name="connsiteY1046" fmla="*/ 32960 h 685395"/>
                <a:gd name="connsiteX1047" fmla="*/ 421972 w 574451"/>
                <a:gd name="connsiteY1047" fmla="*/ 38452 h 685395"/>
                <a:gd name="connsiteX1048" fmla="*/ 413148 w 574451"/>
                <a:gd name="connsiteY1048" fmla="*/ 39641 h 685395"/>
                <a:gd name="connsiteX1049" fmla="*/ 413554 w 574451"/>
                <a:gd name="connsiteY1049" fmla="*/ 42724 h 685395"/>
                <a:gd name="connsiteX1050" fmla="*/ 413711 w 574451"/>
                <a:gd name="connsiteY1050" fmla="*/ 45259 h 685395"/>
                <a:gd name="connsiteX1051" fmla="*/ 411661 w 574451"/>
                <a:gd name="connsiteY1051" fmla="*/ 48912 h 685395"/>
                <a:gd name="connsiteX1052" fmla="*/ 406936 w 574451"/>
                <a:gd name="connsiteY1052" fmla="*/ 53692 h 685395"/>
                <a:gd name="connsiteX1053" fmla="*/ 407210 w 574451"/>
                <a:gd name="connsiteY1053" fmla="*/ 54975 h 685395"/>
                <a:gd name="connsiteX1054" fmla="*/ 405574 w 574451"/>
                <a:gd name="connsiteY1054" fmla="*/ 56204 h 685395"/>
                <a:gd name="connsiteX1055" fmla="*/ 403126 w 574451"/>
                <a:gd name="connsiteY1055" fmla="*/ 57103 h 685395"/>
                <a:gd name="connsiteX1056" fmla="*/ 401835 w 574451"/>
                <a:gd name="connsiteY1056" fmla="*/ 56235 h 685395"/>
                <a:gd name="connsiteX1057" fmla="*/ 402007 w 574451"/>
                <a:gd name="connsiteY1057" fmla="*/ 52143 h 685395"/>
                <a:gd name="connsiteX1058" fmla="*/ 401616 w 574451"/>
                <a:gd name="connsiteY1058" fmla="*/ 50923 h 685395"/>
                <a:gd name="connsiteX1059" fmla="*/ 399762 w 574451"/>
                <a:gd name="connsiteY1059" fmla="*/ 52550 h 685395"/>
                <a:gd name="connsiteX1060" fmla="*/ 397829 w 574451"/>
                <a:gd name="connsiteY1060" fmla="*/ 50461 h 685395"/>
                <a:gd name="connsiteX1061" fmla="*/ 397829 w 574451"/>
                <a:gd name="connsiteY1061" fmla="*/ 48365 h 685395"/>
                <a:gd name="connsiteX1062" fmla="*/ 398338 w 574451"/>
                <a:gd name="connsiteY1062" fmla="*/ 46542 h 685395"/>
                <a:gd name="connsiteX1063" fmla="*/ 400129 w 574451"/>
                <a:gd name="connsiteY1063" fmla="*/ 43764 h 685395"/>
                <a:gd name="connsiteX1064" fmla="*/ 403110 w 574451"/>
                <a:gd name="connsiteY1064" fmla="*/ 41848 h 685395"/>
                <a:gd name="connsiteX1065" fmla="*/ 405074 w 574451"/>
                <a:gd name="connsiteY1065" fmla="*/ 42567 h 685395"/>
                <a:gd name="connsiteX1066" fmla="*/ 411630 w 574451"/>
                <a:gd name="connsiteY1066" fmla="*/ 35190 h 685395"/>
                <a:gd name="connsiteX1067" fmla="*/ 412334 w 574451"/>
                <a:gd name="connsiteY1067" fmla="*/ 36739 h 685395"/>
                <a:gd name="connsiteX1068" fmla="*/ 413148 w 574451"/>
                <a:gd name="connsiteY1068" fmla="*/ 39641 h 685395"/>
                <a:gd name="connsiteX1069" fmla="*/ 328662 w 574451"/>
                <a:gd name="connsiteY1069" fmla="*/ 61375 h 685395"/>
                <a:gd name="connsiteX1070" fmla="*/ 329781 w 574451"/>
                <a:gd name="connsiteY1070" fmla="*/ 62134 h 685395"/>
                <a:gd name="connsiteX1071" fmla="*/ 330892 w 574451"/>
                <a:gd name="connsiteY1071" fmla="*/ 61664 h 685395"/>
                <a:gd name="connsiteX1072" fmla="*/ 331808 w 574451"/>
                <a:gd name="connsiteY1072" fmla="*/ 62329 h 685395"/>
                <a:gd name="connsiteX1073" fmla="*/ 333646 w 574451"/>
                <a:gd name="connsiteY1073" fmla="*/ 65740 h 685395"/>
                <a:gd name="connsiteX1074" fmla="*/ 335625 w 574451"/>
                <a:gd name="connsiteY1074" fmla="*/ 67078 h 685395"/>
                <a:gd name="connsiteX1075" fmla="*/ 335719 w 574451"/>
                <a:gd name="connsiteY1075" fmla="*/ 68784 h 685395"/>
                <a:gd name="connsiteX1076" fmla="*/ 333912 w 574451"/>
                <a:gd name="connsiteY1076" fmla="*/ 70442 h 685395"/>
                <a:gd name="connsiteX1077" fmla="*/ 331526 w 574451"/>
                <a:gd name="connsiteY1077" fmla="*/ 70943 h 685395"/>
                <a:gd name="connsiteX1078" fmla="*/ 328967 w 574451"/>
                <a:gd name="connsiteY1078" fmla="*/ 70364 h 685395"/>
                <a:gd name="connsiteX1079" fmla="*/ 328216 w 574451"/>
                <a:gd name="connsiteY1079" fmla="*/ 68236 h 685395"/>
                <a:gd name="connsiteX1080" fmla="*/ 327427 w 574451"/>
                <a:gd name="connsiteY1080" fmla="*/ 64692 h 685395"/>
                <a:gd name="connsiteX1081" fmla="*/ 325291 w 574451"/>
                <a:gd name="connsiteY1081" fmla="*/ 61211 h 685395"/>
                <a:gd name="connsiteX1082" fmla="*/ 324970 w 574451"/>
                <a:gd name="connsiteY1082" fmla="*/ 58152 h 685395"/>
                <a:gd name="connsiteX1083" fmla="*/ 326832 w 574451"/>
                <a:gd name="connsiteY1083" fmla="*/ 57667 h 685395"/>
                <a:gd name="connsiteX1084" fmla="*/ 328662 w 574451"/>
                <a:gd name="connsiteY1084" fmla="*/ 61375 h 685395"/>
                <a:gd name="connsiteX1085" fmla="*/ 317412 w 574451"/>
                <a:gd name="connsiteY1085" fmla="*/ 71084 h 685395"/>
                <a:gd name="connsiteX1086" fmla="*/ 319361 w 574451"/>
                <a:gd name="connsiteY1086" fmla="*/ 74581 h 685395"/>
                <a:gd name="connsiteX1087" fmla="*/ 321090 w 574451"/>
                <a:gd name="connsiteY1087" fmla="*/ 74244 h 685395"/>
                <a:gd name="connsiteX1088" fmla="*/ 321606 w 574451"/>
                <a:gd name="connsiteY1088" fmla="*/ 72930 h 685395"/>
                <a:gd name="connsiteX1089" fmla="*/ 322779 w 574451"/>
                <a:gd name="connsiteY1089" fmla="*/ 72273 h 685395"/>
                <a:gd name="connsiteX1090" fmla="*/ 325157 w 574451"/>
                <a:gd name="connsiteY1090" fmla="*/ 74127 h 685395"/>
                <a:gd name="connsiteX1091" fmla="*/ 324821 w 574451"/>
                <a:gd name="connsiteY1091" fmla="*/ 77264 h 685395"/>
                <a:gd name="connsiteX1092" fmla="*/ 321527 w 574451"/>
                <a:gd name="connsiteY1092" fmla="*/ 81215 h 685395"/>
                <a:gd name="connsiteX1093" fmla="*/ 319165 w 574451"/>
                <a:gd name="connsiteY1093" fmla="*/ 86832 h 685395"/>
                <a:gd name="connsiteX1094" fmla="*/ 316145 w 574451"/>
                <a:gd name="connsiteY1094" fmla="*/ 88131 h 685395"/>
                <a:gd name="connsiteX1095" fmla="*/ 314690 w 574451"/>
                <a:gd name="connsiteY1095" fmla="*/ 87458 h 685395"/>
                <a:gd name="connsiteX1096" fmla="*/ 311983 w 574451"/>
                <a:gd name="connsiteY1096" fmla="*/ 90689 h 685395"/>
                <a:gd name="connsiteX1097" fmla="*/ 309824 w 574451"/>
                <a:gd name="connsiteY1097" fmla="*/ 94038 h 685395"/>
                <a:gd name="connsiteX1098" fmla="*/ 307578 w 574451"/>
                <a:gd name="connsiteY1098" fmla="*/ 98262 h 685395"/>
                <a:gd name="connsiteX1099" fmla="*/ 307437 w 574451"/>
                <a:gd name="connsiteY1099" fmla="*/ 100437 h 685395"/>
                <a:gd name="connsiteX1100" fmla="*/ 307085 w 574451"/>
                <a:gd name="connsiteY1100" fmla="*/ 102096 h 685395"/>
                <a:gd name="connsiteX1101" fmla="*/ 298863 w 574451"/>
                <a:gd name="connsiteY1101" fmla="*/ 103739 h 685395"/>
                <a:gd name="connsiteX1102" fmla="*/ 295874 w 574451"/>
                <a:gd name="connsiteY1102" fmla="*/ 104826 h 685395"/>
                <a:gd name="connsiteX1103" fmla="*/ 292706 w 574451"/>
                <a:gd name="connsiteY1103" fmla="*/ 103426 h 685395"/>
                <a:gd name="connsiteX1104" fmla="*/ 291204 w 574451"/>
                <a:gd name="connsiteY1104" fmla="*/ 100641 h 685395"/>
                <a:gd name="connsiteX1105" fmla="*/ 291689 w 574451"/>
                <a:gd name="connsiteY1105" fmla="*/ 99131 h 685395"/>
                <a:gd name="connsiteX1106" fmla="*/ 294850 w 574451"/>
                <a:gd name="connsiteY1106" fmla="*/ 98528 h 685395"/>
                <a:gd name="connsiteX1107" fmla="*/ 294951 w 574451"/>
                <a:gd name="connsiteY1107" fmla="*/ 95939 h 685395"/>
                <a:gd name="connsiteX1108" fmla="*/ 295757 w 574451"/>
                <a:gd name="connsiteY1108" fmla="*/ 94358 h 685395"/>
                <a:gd name="connsiteX1109" fmla="*/ 296782 w 574451"/>
                <a:gd name="connsiteY1109" fmla="*/ 93490 h 685395"/>
                <a:gd name="connsiteX1110" fmla="*/ 297533 w 574451"/>
                <a:gd name="connsiteY1110" fmla="*/ 90173 h 685395"/>
                <a:gd name="connsiteX1111" fmla="*/ 298785 w 574451"/>
                <a:gd name="connsiteY1111" fmla="*/ 89305 h 685395"/>
                <a:gd name="connsiteX1112" fmla="*/ 301116 w 574451"/>
                <a:gd name="connsiteY1112" fmla="*/ 90118 h 685395"/>
                <a:gd name="connsiteX1113" fmla="*/ 302688 w 574451"/>
                <a:gd name="connsiteY1113" fmla="*/ 87709 h 685395"/>
                <a:gd name="connsiteX1114" fmla="*/ 303573 w 574451"/>
                <a:gd name="connsiteY1114" fmla="*/ 87294 h 685395"/>
                <a:gd name="connsiteX1115" fmla="*/ 304660 w 574451"/>
                <a:gd name="connsiteY1115" fmla="*/ 89289 h 685395"/>
                <a:gd name="connsiteX1116" fmla="*/ 305184 w 574451"/>
                <a:gd name="connsiteY1116" fmla="*/ 86543 h 685395"/>
                <a:gd name="connsiteX1117" fmla="*/ 304660 w 574451"/>
                <a:gd name="connsiteY1117" fmla="*/ 84032 h 685395"/>
                <a:gd name="connsiteX1118" fmla="*/ 304934 w 574451"/>
                <a:gd name="connsiteY1118" fmla="*/ 82334 h 685395"/>
                <a:gd name="connsiteX1119" fmla="*/ 307946 w 574451"/>
                <a:gd name="connsiteY1119" fmla="*/ 77914 h 685395"/>
                <a:gd name="connsiteX1120" fmla="*/ 309253 w 574451"/>
                <a:gd name="connsiteY1120" fmla="*/ 74683 h 685395"/>
                <a:gd name="connsiteX1121" fmla="*/ 311130 w 574451"/>
                <a:gd name="connsiteY1121" fmla="*/ 72594 h 685395"/>
                <a:gd name="connsiteX1122" fmla="*/ 312937 w 574451"/>
                <a:gd name="connsiteY1122" fmla="*/ 72922 h 685395"/>
                <a:gd name="connsiteX1123" fmla="*/ 313461 w 574451"/>
                <a:gd name="connsiteY1123" fmla="*/ 69840 h 685395"/>
                <a:gd name="connsiteX1124" fmla="*/ 312937 w 574451"/>
                <a:gd name="connsiteY1124" fmla="*/ 66679 h 685395"/>
                <a:gd name="connsiteX1125" fmla="*/ 313133 w 574451"/>
                <a:gd name="connsiteY1125" fmla="*/ 64614 h 685395"/>
                <a:gd name="connsiteX1126" fmla="*/ 314729 w 574451"/>
                <a:gd name="connsiteY1126" fmla="*/ 59591 h 685395"/>
                <a:gd name="connsiteX1127" fmla="*/ 316481 w 574451"/>
                <a:gd name="connsiteY1127" fmla="*/ 59380 h 685395"/>
                <a:gd name="connsiteX1128" fmla="*/ 317287 w 574451"/>
                <a:gd name="connsiteY1128" fmla="*/ 63847 h 685395"/>
                <a:gd name="connsiteX1129" fmla="*/ 317412 w 574451"/>
                <a:gd name="connsiteY1129" fmla="*/ 71084 h 685395"/>
                <a:gd name="connsiteX1130" fmla="*/ 350873 w 574451"/>
                <a:gd name="connsiteY1130" fmla="*/ 69582 h 685395"/>
                <a:gd name="connsiteX1131" fmla="*/ 349692 w 574451"/>
                <a:gd name="connsiteY1131" fmla="*/ 71076 h 685395"/>
                <a:gd name="connsiteX1132" fmla="*/ 347877 w 574451"/>
                <a:gd name="connsiteY1132" fmla="*/ 71686 h 685395"/>
                <a:gd name="connsiteX1133" fmla="*/ 346899 w 574451"/>
                <a:gd name="connsiteY1133" fmla="*/ 70763 h 685395"/>
                <a:gd name="connsiteX1134" fmla="*/ 345506 w 574451"/>
                <a:gd name="connsiteY1134" fmla="*/ 70153 h 685395"/>
                <a:gd name="connsiteX1135" fmla="*/ 343957 w 574451"/>
                <a:gd name="connsiteY1135" fmla="*/ 70427 h 685395"/>
                <a:gd name="connsiteX1136" fmla="*/ 342658 w 574451"/>
                <a:gd name="connsiteY1136" fmla="*/ 67681 h 685395"/>
                <a:gd name="connsiteX1137" fmla="*/ 342807 w 574451"/>
                <a:gd name="connsiteY1137" fmla="*/ 65373 h 685395"/>
                <a:gd name="connsiteX1138" fmla="*/ 344583 w 574451"/>
                <a:gd name="connsiteY1138" fmla="*/ 62243 h 685395"/>
                <a:gd name="connsiteX1139" fmla="*/ 348143 w 574451"/>
                <a:gd name="connsiteY1139" fmla="*/ 60460 h 685395"/>
                <a:gd name="connsiteX1140" fmla="*/ 351022 w 574451"/>
                <a:gd name="connsiteY1140" fmla="*/ 61195 h 685395"/>
                <a:gd name="connsiteX1141" fmla="*/ 351757 w 574451"/>
                <a:gd name="connsiteY1141" fmla="*/ 62110 h 685395"/>
                <a:gd name="connsiteX1142" fmla="*/ 350873 w 574451"/>
                <a:gd name="connsiteY1142" fmla="*/ 69582 h 685395"/>
                <a:gd name="connsiteX1143" fmla="*/ 552366 w 574451"/>
                <a:gd name="connsiteY1143" fmla="*/ 88327 h 685395"/>
                <a:gd name="connsiteX1144" fmla="*/ 548196 w 574451"/>
                <a:gd name="connsiteY1144" fmla="*/ 90181 h 685395"/>
                <a:gd name="connsiteX1145" fmla="*/ 547711 w 574451"/>
                <a:gd name="connsiteY1145" fmla="*/ 88655 h 685395"/>
                <a:gd name="connsiteX1146" fmla="*/ 548626 w 574451"/>
                <a:gd name="connsiteY1146" fmla="*/ 86277 h 685395"/>
                <a:gd name="connsiteX1147" fmla="*/ 549722 w 574451"/>
                <a:gd name="connsiteY1147" fmla="*/ 81395 h 685395"/>
                <a:gd name="connsiteX1148" fmla="*/ 551435 w 574451"/>
                <a:gd name="connsiteY1148" fmla="*/ 81591 h 685395"/>
                <a:gd name="connsiteX1149" fmla="*/ 553172 w 574451"/>
                <a:gd name="connsiteY1149" fmla="*/ 83453 h 685395"/>
                <a:gd name="connsiteX1150" fmla="*/ 554533 w 574451"/>
                <a:gd name="connsiteY1150" fmla="*/ 85674 h 685395"/>
                <a:gd name="connsiteX1151" fmla="*/ 552366 w 574451"/>
                <a:gd name="connsiteY1151" fmla="*/ 88327 h 685395"/>
                <a:gd name="connsiteX1152" fmla="*/ 278945 w 574451"/>
                <a:gd name="connsiteY1152" fmla="*/ 101001 h 685395"/>
                <a:gd name="connsiteX1153" fmla="*/ 281581 w 574451"/>
                <a:gd name="connsiteY1153" fmla="*/ 104592 h 685395"/>
                <a:gd name="connsiteX1154" fmla="*/ 282762 w 574451"/>
                <a:gd name="connsiteY1154" fmla="*/ 103496 h 685395"/>
                <a:gd name="connsiteX1155" fmla="*/ 285101 w 574451"/>
                <a:gd name="connsiteY1155" fmla="*/ 103082 h 685395"/>
                <a:gd name="connsiteX1156" fmla="*/ 286838 w 574451"/>
                <a:gd name="connsiteY1156" fmla="*/ 104349 h 685395"/>
                <a:gd name="connsiteX1157" fmla="*/ 288262 w 574451"/>
                <a:gd name="connsiteY1157" fmla="*/ 106626 h 685395"/>
                <a:gd name="connsiteX1158" fmla="*/ 289944 w 574451"/>
                <a:gd name="connsiteY1158" fmla="*/ 106727 h 685395"/>
                <a:gd name="connsiteX1159" fmla="*/ 291001 w 574451"/>
                <a:gd name="connsiteY1159" fmla="*/ 109700 h 685395"/>
                <a:gd name="connsiteX1160" fmla="*/ 291540 w 574451"/>
                <a:gd name="connsiteY1160" fmla="*/ 113557 h 685395"/>
                <a:gd name="connsiteX1161" fmla="*/ 290320 w 574451"/>
                <a:gd name="connsiteY1161" fmla="*/ 116428 h 685395"/>
                <a:gd name="connsiteX1162" fmla="*/ 288583 w 574451"/>
                <a:gd name="connsiteY1162" fmla="*/ 117735 h 685395"/>
                <a:gd name="connsiteX1163" fmla="*/ 288114 w 574451"/>
                <a:gd name="connsiteY1163" fmla="*/ 121107 h 685395"/>
                <a:gd name="connsiteX1164" fmla="*/ 288771 w 574451"/>
                <a:gd name="connsiteY1164" fmla="*/ 125824 h 685395"/>
                <a:gd name="connsiteX1165" fmla="*/ 284875 w 574451"/>
                <a:gd name="connsiteY1165" fmla="*/ 127436 h 685395"/>
                <a:gd name="connsiteX1166" fmla="*/ 280368 w 574451"/>
                <a:gd name="connsiteY1166" fmla="*/ 128156 h 685395"/>
                <a:gd name="connsiteX1167" fmla="*/ 278600 w 574451"/>
                <a:gd name="connsiteY1167" fmla="*/ 125903 h 685395"/>
                <a:gd name="connsiteX1168" fmla="*/ 275001 w 574451"/>
                <a:gd name="connsiteY1168" fmla="*/ 130018 h 685395"/>
                <a:gd name="connsiteX1169" fmla="*/ 271426 w 574451"/>
                <a:gd name="connsiteY1169" fmla="*/ 136409 h 685395"/>
                <a:gd name="connsiteX1170" fmla="*/ 269705 w 574451"/>
                <a:gd name="connsiteY1170" fmla="*/ 137161 h 685395"/>
                <a:gd name="connsiteX1171" fmla="*/ 269580 w 574451"/>
                <a:gd name="connsiteY1171" fmla="*/ 135142 h 685395"/>
                <a:gd name="connsiteX1172" fmla="*/ 267014 w 574451"/>
                <a:gd name="connsiteY1172" fmla="*/ 133742 h 685395"/>
                <a:gd name="connsiteX1173" fmla="*/ 263728 w 574451"/>
                <a:gd name="connsiteY1173" fmla="*/ 133663 h 685395"/>
                <a:gd name="connsiteX1174" fmla="*/ 263837 w 574451"/>
                <a:gd name="connsiteY1174" fmla="*/ 132161 h 685395"/>
                <a:gd name="connsiteX1175" fmla="*/ 264440 w 574451"/>
                <a:gd name="connsiteY1175" fmla="*/ 131105 h 685395"/>
                <a:gd name="connsiteX1176" fmla="*/ 267272 w 574451"/>
                <a:gd name="connsiteY1176" fmla="*/ 129533 h 685395"/>
                <a:gd name="connsiteX1177" fmla="*/ 267835 w 574451"/>
                <a:gd name="connsiteY1177" fmla="*/ 126278 h 685395"/>
                <a:gd name="connsiteX1178" fmla="*/ 267319 w 574451"/>
                <a:gd name="connsiteY1178" fmla="*/ 120457 h 685395"/>
                <a:gd name="connsiteX1179" fmla="*/ 267820 w 574451"/>
                <a:gd name="connsiteY1179" fmla="*/ 117618 h 685395"/>
                <a:gd name="connsiteX1180" fmla="*/ 267929 w 574451"/>
                <a:gd name="connsiteY1180" fmla="*/ 115662 h 685395"/>
                <a:gd name="connsiteX1181" fmla="*/ 269713 w 574451"/>
                <a:gd name="connsiteY1181" fmla="*/ 113362 h 685395"/>
                <a:gd name="connsiteX1182" fmla="*/ 275815 w 574451"/>
                <a:gd name="connsiteY1182" fmla="*/ 114441 h 685395"/>
                <a:gd name="connsiteX1183" fmla="*/ 276558 w 574451"/>
                <a:gd name="connsiteY1183" fmla="*/ 112243 h 685395"/>
                <a:gd name="connsiteX1184" fmla="*/ 276097 w 574451"/>
                <a:gd name="connsiteY1184" fmla="*/ 110858 h 685395"/>
                <a:gd name="connsiteX1185" fmla="*/ 272944 w 574451"/>
                <a:gd name="connsiteY1185" fmla="*/ 108433 h 685395"/>
                <a:gd name="connsiteX1186" fmla="*/ 273429 w 574451"/>
                <a:gd name="connsiteY1186" fmla="*/ 106798 h 685395"/>
                <a:gd name="connsiteX1187" fmla="*/ 275706 w 574451"/>
                <a:gd name="connsiteY1187" fmla="*/ 105335 h 685395"/>
                <a:gd name="connsiteX1188" fmla="*/ 277857 w 574451"/>
                <a:gd name="connsiteY1188" fmla="*/ 105139 h 685395"/>
                <a:gd name="connsiteX1189" fmla="*/ 278506 w 574451"/>
                <a:gd name="connsiteY1189" fmla="*/ 102667 h 685395"/>
                <a:gd name="connsiteX1190" fmla="*/ 278616 w 574451"/>
                <a:gd name="connsiteY1190" fmla="*/ 101580 h 685395"/>
                <a:gd name="connsiteX1191" fmla="*/ 278945 w 574451"/>
                <a:gd name="connsiteY1191" fmla="*/ 101001 h 685395"/>
                <a:gd name="connsiteX1192" fmla="*/ 240680 w 574451"/>
                <a:gd name="connsiteY1192" fmla="*/ 164605 h 685395"/>
                <a:gd name="connsiteX1193" fmla="*/ 240946 w 574451"/>
                <a:gd name="connsiteY1193" fmla="*/ 165028 h 685395"/>
                <a:gd name="connsiteX1194" fmla="*/ 243935 w 574451"/>
                <a:gd name="connsiteY1194" fmla="*/ 159238 h 685395"/>
                <a:gd name="connsiteX1195" fmla="*/ 247252 w 574451"/>
                <a:gd name="connsiteY1195" fmla="*/ 157431 h 685395"/>
                <a:gd name="connsiteX1196" fmla="*/ 247455 w 574451"/>
                <a:gd name="connsiteY1196" fmla="*/ 155405 h 685395"/>
                <a:gd name="connsiteX1197" fmla="*/ 248738 w 574451"/>
                <a:gd name="connsiteY1197" fmla="*/ 153449 h 685395"/>
                <a:gd name="connsiteX1198" fmla="*/ 248590 w 574451"/>
                <a:gd name="connsiteY1198" fmla="*/ 150241 h 685395"/>
                <a:gd name="connsiteX1199" fmla="*/ 249239 w 574451"/>
                <a:gd name="connsiteY1199" fmla="*/ 147636 h 685395"/>
                <a:gd name="connsiteX1200" fmla="*/ 250929 w 574451"/>
                <a:gd name="connsiteY1200" fmla="*/ 146940 h 685395"/>
                <a:gd name="connsiteX1201" fmla="*/ 251985 w 574451"/>
                <a:gd name="connsiteY1201" fmla="*/ 146056 h 685395"/>
                <a:gd name="connsiteX1202" fmla="*/ 253151 w 574451"/>
                <a:gd name="connsiteY1202" fmla="*/ 145563 h 685395"/>
                <a:gd name="connsiteX1203" fmla="*/ 255271 w 574451"/>
                <a:gd name="connsiteY1203" fmla="*/ 147683 h 685395"/>
                <a:gd name="connsiteX1204" fmla="*/ 256460 w 574451"/>
                <a:gd name="connsiteY1204" fmla="*/ 150030 h 685395"/>
                <a:gd name="connsiteX1205" fmla="*/ 257946 w 574451"/>
                <a:gd name="connsiteY1205" fmla="*/ 155256 h 685395"/>
                <a:gd name="connsiteX1206" fmla="*/ 257328 w 574451"/>
                <a:gd name="connsiteY1206" fmla="*/ 160294 h 685395"/>
                <a:gd name="connsiteX1207" fmla="*/ 253346 w 574451"/>
                <a:gd name="connsiteY1207" fmla="*/ 164214 h 685395"/>
                <a:gd name="connsiteX1208" fmla="*/ 250185 w 574451"/>
                <a:gd name="connsiteY1208" fmla="*/ 165974 h 685395"/>
                <a:gd name="connsiteX1209" fmla="*/ 246986 w 574451"/>
                <a:gd name="connsiteY1209" fmla="*/ 170449 h 685395"/>
                <a:gd name="connsiteX1210" fmla="*/ 245382 w 574451"/>
                <a:gd name="connsiteY1210" fmla="*/ 174103 h 685395"/>
                <a:gd name="connsiteX1211" fmla="*/ 243997 w 574451"/>
                <a:gd name="connsiteY1211" fmla="*/ 174893 h 685395"/>
                <a:gd name="connsiteX1212" fmla="*/ 243129 w 574451"/>
                <a:gd name="connsiteY1212" fmla="*/ 174596 h 685395"/>
                <a:gd name="connsiteX1213" fmla="*/ 242354 w 574451"/>
                <a:gd name="connsiteY1213" fmla="*/ 173719 h 685395"/>
                <a:gd name="connsiteX1214" fmla="*/ 240735 w 574451"/>
                <a:gd name="connsiteY1214" fmla="*/ 173719 h 685395"/>
                <a:gd name="connsiteX1215" fmla="*/ 238951 w 574451"/>
                <a:gd name="connsiteY1215" fmla="*/ 176880 h 685395"/>
                <a:gd name="connsiteX1216" fmla="*/ 233569 w 574451"/>
                <a:gd name="connsiteY1216" fmla="*/ 179446 h 685395"/>
                <a:gd name="connsiteX1217" fmla="*/ 231456 w 574451"/>
                <a:gd name="connsiteY1217" fmla="*/ 178703 h 685395"/>
                <a:gd name="connsiteX1218" fmla="*/ 231362 w 574451"/>
                <a:gd name="connsiteY1218" fmla="*/ 175558 h 685395"/>
                <a:gd name="connsiteX1219" fmla="*/ 230103 w 574451"/>
                <a:gd name="connsiteY1219" fmla="*/ 175816 h 685395"/>
                <a:gd name="connsiteX1220" fmla="*/ 228085 w 574451"/>
                <a:gd name="connsiteY1220" fmla="*/ 179587 h 685395"/>
                <a:gd name="connsiteX1221" fmla="*/ 226113 w 574451"/>
                <a:gd name="connsiteY1221" fmla="*/ 180847 h 685395"/>
                <a:gd name="connsiteX1222" fmla="*/ 224791 w 574451"/>
                <a:gd name="connsiteY1222" fmla="*/ 181230 h 685395"/>
                <a:gd name="connsiteX1223" fmla="*/ 222357 w 574451"/>
                <a:gd name="connsiteY1223" fmla="*/ 179814 h 685395"/>
                <a:gd name="connsiteX1224" fmla="*/ 215817 w 574451"/>
                <a:gd name="connsiteY1224" fmla="*/ 186213 h 685395"/>
                <a:gd name="connsiteX1225" fmla="*/ 209683 w 574451"/>
                <a:gd name="connsiteY1225" fmla="*/ 187403 h 685395"/>
                <a:gd name="connsiteX1226" fmla="*/ 207665 w 574451"/>
                <a:gd name="connsiteY1226" fmla="*/ 186667 h 685395"/>
                <a:gd name="connsiteX1227" fmla="*/ 207657 w 574451"/>
                <a:gd name="connsiteY1227" fmla="*/ 182755 h 685395"/>
                <a:gd name="connsiteX1228" fmla="*/ 211624 w 574451"/>
                <a:gd name="connsiteY1228" fmla="*/ 177733 h 685395"/>
                <a:gd name="connsiteX1229" fmla="*/ 214871 w 574451"/>
                <a:gd name="connsiteY1229" fmla="*/ 174236 h 685395"/>
                <a:gd name="connsiteX1230" fmla="*/ 226058 w 574451"/>
                <a:gd name="connsiteY1230" fmla="*/ 171787 h 685395"/>
                <a:gd name="connsiteX1231" fmla="*/ 233029 w 574451"/>
                <a:gd name="connsiteY1231" fmla="*/ 161335 h 685395"/>
                <a:gd name="connsiteX1232" fmla="*/ 234711 w 574451"/>
                <a:gd name="connsiteY1232" fmla="*/ 149889 h 685395"/>
                <a:gd name="connsiteX1233" fmla="*/ 236354 w 574451"/>
                <a:gd name="connsiteY1233" fmla="*/ 145727 h 685395"/>
                <a:gd name="connsiteX1234" fmla="*/ 235579 w 574451"/>
                <a:gd name="connsiteY1234" fmla="*/ 143372 h 685395"/>
                <a:gd name="connsiteX1235" fmla="*/ 233710 w 574451"/>
                <a:gd name="connsiteY1235" fmla="*/ 142958 h 685395"/>
                <a:gd name="connsiteX1236" fmla="*/ 233592 w 574451"/>
                <a:gd name="connsiteY1236" fmla="*/ 139328 h 685395"/>
                <a:gd name="connsiteX1237" fmla="*/ 234570 w 574451"/>
                <a:gd name="connsiteY1237" fmla="*/ 135353 h 685395"/>
                <a:gd name="connsiteX1238" fmla="*/ 238223 w 574451"/>
                <a:gd name="connsiteY1238" fmla="*/ 129877 h 685395"/>
                <a:gd name="connsiteX1239" fmla="*/ 240258 w 574451"/>
                <a:gd name="connsiteY1239" fmla="*/ 127538 h 685395"/>
                <a:gd name="connsiteX1240" fmla="*/ 243567 w 574451"/>
                <a:gd name="connsiteY1240" fmla="*/ 120896 h 685395"/>
                <a:gd name="connsiteX1241" fmla="*/ 245163 w 574451"/>
                <a:gd name="connsiteY1241" fmla="*/ 119401 h 685395"/>
                <a:gd name="connsiteX1242" fmla="*/ 246978 w 574451"/>
                <a:gd name="connsiteY1242" fmla="*/ 119401 h 685395"/>
                <a:gd name="connsiteX1243" fmla="*/ 248770 w 574451"/>
                <a:gd name="connsiteY1243" fmla="*/ 121146 h 685395"/>
                <a:gd name="connsiteX1244" fmla="*/ 248449 w 574451"/>
                <a:gd name="connsiteY1244" fmla="*/ 124706 h 685395"/>
                <a:gd name="connsiteX1245" fmla="*/ 245765 w 574451"/>
                <a:gd name="connsiteY1245" fmla="*/ 131105 h 685395"/>
                <a:gd name="connsiteX1246" fmla="*/ 241791 w 574451"/>
                <a:gd name="connsiteY1246" fmla="*/ 136535 h 685395"/>
                <a:gd name="connsiteX1247" fmla="*/ 242276 w 574451"/>
                <a:gd name="connsiteY1247" fmla="*/ 140423 h 685395"/>
                <a:gd name="connsiteX1248" fmla="*/ 243857 w 574451"/>
                <a:gd name="connsiteY1248" fmla="*/ 143607 h 685395"/>
                <a:gd name="connsiteX1249" fmla="*/ 244248 w 574451"/>
                <a:gd name="connsiteY1249" fmla="*/ 149036 h 685395"/>
                <a:gd name="connsiteX1250" fmla="*/ 244349 w 574451"/>
                <a:gd name="connsiteY1250" fmla="*/ 154247 h 685395"/>
                <a:gd name="connsiteX1251" fmla="*/ 241337 w 574451"/>
                <a:gd name="connsiteY1251" fmla="*/ 161257 h 685395"/>
                <a:gd name="connsiteX1252" fmla="*/ 240680 w 574451"/>
                <a:gd name="connsiteY1252" fmla="*/ 164605 h 685395"/>
                <a:gd name="connsiteX1253" fmla="*/ 228530 w 574451"/>
                <a:gd name="connsiteY1253" fmla="*/ 141487 h 685395"/>
                <a:gd name="connsiteX1254" fmla="*/ 231386 w 574451"/>
                <a:gd name="connsiteY1254" fmla="*/ 147620 h 685395"/>
                <a:gd name="connsiteX1255" fmla="*/ 232692 w 574451"/>
                <a:gd name="connsiteY1255" fmla="*/ 151196 h 685395"/>
                <a:gd name="connsiteX1256" fmla="*/ 231636 w 574451"/>
                <a:gd name="connsiteY1256" fmla="*/ 157916 h 685395"/>
                <a:gd name="connsiteX1257" fmla="*/ 228859 w 574451"/>
                <a:gd name="connsiteY1257" fmla="*/ 161296 h 685395"/>
                <a:gd name="connsiteX1258" fmla="*/ 224579 w 574451"/>
                <a:gd name="connsiteY1258" fmla="*/ 161898 h 685395"/>
                <a:gd name="connsiteX1259" fmla="*/ 221575 w 574451"/>
                <a:gd name="connsiteY1259" fmla="*/ 161617 h 685395"/>
                <a:gd name="connsiteX1260" fmla="*/ 219682 w 574451"/>
                <a:gd name="connsiteY1260" fmla="*/ 159989 h 685395"/>
                <a:gd name="connsiteX1261" fmla="*/ 219447 w 574451"/>
                <a:gd name="connsiteY1261" fmla="*/ 158166 h 685395"/>
                <a:gd name="connsiteX1262" fmla="*/ 218352 w 574451"/>
                <a:gd name="connsiteY1262" fmla="*/ 157627 h 685395"/>
                <a:gd name="connsiteX1263" fmla="*/ 215465 w 574451"/>
                <a:gd name="connsiteY1263" fmla="*/ 159974 h 685395"/>
                <a:gd name="connsiteX1264" fmla="*/ 213462 w 574451"/>
                <a:gd name="connsiteY1264" fmla="*/ 160287 h 685395"/>
                <a:gd name="connsiteX1265" fmla="*/ 210912 w 574451"/>
                <a:gd name="connsiteY1265" fmla="*/ 158472 h 685395"/>
                <a:gd name="connsiteX1266" fmla="*/ 210224 w 574451"/>
                <a:gd name="connsiteY1266" fmla="*/ 155561 h 685395"/>
                <a:gd name="connsiteX1267" fmla="*/ 212930 w 574451"/>
                <a:gd name="connsiteY1267" fmla="*/ 151908 h 685395"/>
                <a:gd name="connsiteX1268" fmla="*/ 214182 w 574451"/>
                <a:gd name="connsiteY1268" fmla="*/ 149060 h 685395"/>
                <a:gd name="connsiteX1269" fmla="*/ 217178 w 574451"/>
                <a:gd name="connsiteY1269" fmla="*/ 149310 h 685395"/>
                <a:gd name="connsiteX1270" fmla="*/ 217929 w 574451"/>
                <a:gd name="connsiteY1270" fmla="*/ 150194 h 685395"/>
                <a:gd name="connsiteX1271" fmla="*/ 219627 w 574451"/>
                <a:gd name="connsiteY1271" fmla="*/ 150750 h 685395"/>
                <a:gd name="connsiteX1272" fmla="*/ 220660 w 574451"/>
                <a:gd name="connsiteY1272" fmla="*/ 147315 h 685395"/>
                <a:gd name="connsiteX1273" fmla="*/ 220425 w 574451"/>
                <a:gd name="connsiteY1273" fmla="*/ 144937 h 685395"/>
                <a:gd name="connsiteX1274" fmla="*/ 221184 w 574451"/>
                <a:gd name="connsiteY1274" fmla="*/ 143278 h 685395"/>
                <a:gd name="connsiteX1275" fmla="*/ 224806 w 574451"/>
                <a:gd name="connsiteY1275" fmla="*/ 144475 h 685395"/>
                <a:gd name="connsiteX1276" fmla="*/ 224814 w 574451"/>
                <a:gd name="connsiteY1276" fmla="*/ 137982 h 685395"/>
                <a:gd name="connsiteX1277" fmla="*/ 226222 w 574451"/>
                <a:gd name="connsiteY1277" fmla="*/ 137528 h 685395"/>
                <a:gd name="connsiteX1278" fmla="*/ 226802 w 574451"/>
                <a:gd name="connsiteY1278" fmla="*/ 137779 h 685395"/>
                <a:gd name="connsiteX1279" fmla="*/ 227842 w 574451"/>
                <a:gd name="connsiteY1279" fmla="*/ 139148 h 685395"/>
                <a:gd name="connsiteX1280" fmla="*/ 228530 w 574451"/>
                <a:gd name="connsiteY1280" fmla="*/ 141487 h 685395"/>
                <a:gd name="connsiteX1281" fmla="*/ 199239 w 574451"/>
                <a:gd name="connsiteY1281" fmla="*/ 182239 h 685395"/>
                <a:gd name="connsiteX1282" fmla="*/ 200546 w 574451"/>
                <a:gd name="connsiteY1282" fmla="*/ 183248 h 685395"/>
                <a:gd name="connsiteX1283" fmla="*/ 203957 w 574451"/>
                <a:gd name="connsiteY1283" fmla="*/ 182951 h 685395"/>
                <a:gd name="connsiteX1284" fmla="*/ 204645 w 574451"/>
                <a:gd name="connsiteY1284" fmla="*/ 183327 h 685395"/>
                <a:gd name="connsiteX1285" fmla="*/ 204153 w 574451"/>
                <a:gd name="connsiteY1285" fmla="*/ 184993 h 685395"/>
                <a:gd name="connsiteX1286" fmla="*/ 202674 w 574451"/>
                <a:gd name="connsiteY1286" fmla="*/ 186824 h 685395"/>
                <a:gd name="connsiteX1287" fmla="*/ 199568 w 574451"/>
                <a:gd name="connsiteY1287" fmla="*/ 187950 h 685395"/>
                <a:gd name="connsiteX1288" fmla="*/ 198167 w 574451"/>
                <a:gd name="connsiteY1288" fmla="*/ 190743 h 685395"/>
                <a:gd name="connsiteX1289" fmla="*/ 197166 w 574451"/>
                <a:gd name="connsiteY1289" fmla="*/ 191690 h 685395"/>
                <a:gd name="connsiteX1290" fmla="*/ 194483 w 574451"/>
                <a:gd name="connsiteY1290" fmla="*/ 191698 h 685395"/>
                <a:gd name="connsiteX1291" fmla="*/ 192894 w 574451"/>
                <a:gd name="connsiteY1291" fmla="*/ 192347 h 685395"/>
                <a:gd name="connsiteX1292" fmla="*/ 190947 w 574451"/>
                <a:gd name="connsiteY1292" fmla="*/ 194819 h 685395"/>
                <a:gd name="connsiteX1293" fmla="*/ 189390 w 574451"/>
                <a:gd name="connsiteY1293" fmla="*/ 192996 h 685395"/>
                <a:gd name="connsiteX1294" fmla="*/ 188952 w 574451"/>
                <a:gd name="connsiteY1294" fmla="*/ 194295 h 685395"/>
                <a:gd name="connsiteX1295" fmla="*/ 188670 w 574451"/>
                <a:gd name="connsiteY1295" fmla="*/ 196611 h 685395"/>
                <a:gd name="connsiteX1296" fmla="*/ 187801 w 574451"/>
                <a:gd name="connsiteY1296" fmla="*/ 197284 h 685395"/>
                <a:gd name="connsiteX1297" fmla="*/ 185110 w 574451"/>
                <a:gd name="connsiteY1297" fmla="*/ 198121 h 685395"/>
                <a:gd name="connsiteX1298" fmla="*/ 184461 w 574451"/>
                <a:gd name="connsiteY1298" fmla="*/ 192730 h 685395"/>
                <a:gd name="connsiteX1299" fmla="*/ 185697 w 574451"/>
                <a:gd name="connsiteY1299" fmla="*/ 190775 h 685395"/>
                <a:gd name="connsiteX1300" fmla="*/ 186667 w 574451"/>
                <a:gd name="connsiteY1300" fmla="*/ 188428 h 685395"/>
                <a:gd name="connsiteX1301" fmla="*/ 188154 w 574451"/>
                <a:gd name="connsiteY1301" fmla="*/ 188068 h 685395"/>
                <a:gd name="connsiteX1302" fmla="*/ 189484 w 574451"/>
                <a:gd name="connsiteY1302" fmla="*/ 188263 h 685395"/>
                <a:gd name="connsiteX1303" fmla="*/ 191885 w 574451"/>
                <a:gd name="connsiteY1303" fmla="*/ 183194 h 685395"/>
                <a:gd name="connsiteX1304" fmla="*/ 195171 w 574451"/>
                <a:gd name="connsiteY1304" fmla="*/ 181746 h 685395"/>
                <a:gd name="connsiteX1305" fmla="*/ 197291 w 574451"/>
                <a:gd name="connsiteY1305" fmla="*/ 181582 h 685395"/>
                <a:gd name="connsiteX1306" fmla="*/ 199239 w 574451"/>
                <a:gd name="connsiteY1306" fmla="*/ 182239 h 685395"/>
                <a:gd name="connsiteX1307" fmla="*/ 179446 w 574451"/>
                <a:gd name="connsiteY1307" fmla="*/ 205224 h 685395"/>
                <a:gd name="connsiteX1308" fmla="*/ 176199 w 574451"/>
                <a:gd name="connsiteY1308" fmla="*/ 208299 h 685395"/>
                <a:gd name="connsiteX1309" fmla="*/ 177381 w 574451"/>
                <a:gd name="connsiteY1309" fmla="*/ 202682 h 685395"/>
                <a:gd name="connsiteX1310" fmla="*/ 179133 w 574451"/>
                <a:gd name="connsiteY1310" fmla="*/ 196971 h 685395"/>
                <a:gd name="connsiteX1311" fmla="*/ 181558 w 574451"/>
                <a:gd name="connsiteY1311" fmla="*/ 193693 h 685395"/>
                <a:gd name="connsiteX1312" fmla="*/ 182763 w 574451"/>
                <a:gd name="connsiteY1312" fmla="*/ 194976 h 685395"/>
                <a:gd name="connsiteX1313" fmla="*/ 182208 w 574451"/>
                <a:gd name="connsiteY1313" fmla="*/ 197722 h 685395"/>
                <a:gd name="connsiteX1314" fmla="*/ 182215 w 574451"/>
                <a:gd name="connsiteY1314" fmla="*/ 200429 h 685395"/>
                <a:gd name="connsiteX1315" fmla="*/ 181699 w 574451"/>
                <a:gd name="connsiteY1315" fmla="*/ 201704 h 685395"/>
                <a:gd name="connsiteX1316" fmla="*/ 179446 w 574451"/>
                <a:gd name="connsiteY1316" fmla="*/ 205224 h 685395"/>
                <a:gd name="connsiteX1317" fmla="*/ 167335 w 574451"/>
                <a:gd name="connsiteY1317" fmla="*/ 307876 h 685395"/>
                <a:gd name="connsiteX1318" fmla="*/ 165301 w 574451"/>
                <a:gd name="connsiteY1318" fmla="*/ 308228 h 685395"/>
                <a:gd name="connsiteX1319" fmla="*/ 165638 w 574451"/>
                <a:gd name="connsiteY1319" fmla="*/ 305842 h 685395"/>
                <a:gd name="connsiteX1320" fmla="*/ 167281 w 574451"/>
                <a:gd name="connsiteY1320" fmla="*/ 303573 h 685395"/>
                <a:gd name="connsiteX1321" fmla="*/ 167914 w 574451"/>
                <a:gd name="connsiteY1321" fmla="*/ 302024 h 685395"/>
                <a:gd name="connsiteX1322" fmla="*/ 168243 w 574451"/>
                <a:gd name="connsiteY1322" fmla="*/ 300193 h 685395"/>
                <a:gd name="connsiteX1323" fmla="*/ 169698 w 574451"/>
                <a:gd name="connsiteY1323" fmla="*/ 298808 h 685395"/>
                <a:gd name="connsiteX1324" fmla="*/ 171748 w 574451"/>
                <a:gd name="connsiteY1324" fmla="*/ 300584 h 685395"/>
                <a:gd name="connsiteX1325" fmla="*/ 171787 w 574451"/>
                <a:gd name="connsiteY1325" fmla="*/ 303588 h 685395"/>
                <a:gd name="connsiteX1326" fmla="*/ 170770 w 574451"/>
                <a:gd name="connsiteY1326" fmla="*/ 306327 h 685395"/>
                <a:gd name="connsiteX1327" fmla="*/ 167335 w 574451"/>
                <a:gd name="connsiteY1327" fmla="*/ 307876 h 685395"/>
                <a:gd name="connsiteX1328" fmla="*/ 169307 w 574451"/>
                <a:gd name="connsiteY1328" fmla="*/ 315488 h 685395"/>
                <a:gd name="connsiteX1329" fmla="*/ 167547 w 574451"/>
                <a:gd name="connsiteY1329" fmla="*/ 315644 h 685395"/>
                <a:gd name="connsiteX1330" fmla="*/ 167562 w 574451"/>
                <a:gd name="connsiteY1330" fmla="*/ 313446 h 685395"/>
                <a:gd name="connsiteX1331" fmla="*/ 168572 w 574451"/>
                <a:gd name="connsiteY1331" fmla="*/ 311443 h 685395"/>
                <a:gd name="connsiteX1332" fmla="*/ 170168 w 574451"/>
                <a:gd name="connsiteY1332" fmla="*/ 310105 h 685395"/>
                <a:gd name="connsiteX1333" fmla="*/ 172225 w 574451"/>
                <a:gd name="connsiteY1333" fmla="*/ 309753 h 685395"/>
                <a:gd name="connsiteX1334" fmla="*/ 174525 w 574451"/>
                <a:gd name="connsiteY1334" fmla="*/ 309597 h 685395"/>
                <a:gd name="connsiteX1335" fmla="*/ 175221 w 574451"/>
                <a:gd name="connsiteY1335" fmla="*/ 310661 h 685395"/>
                <a:gd name="connsiteX1336" fmla="*/ 173899 w 574451"/>
                <a:gd name="connsiteY1336" fmla="*/ 312155 h 685395"/>
                <a:gd name="connsiteX1337" fmla="*/ 169307 w 574451"/>
                <a:gd name="connsiteY1337" fmla="*/ 315488 h 685395"/>
                <a:gd name="connsiteX1338" fmla="*/ 157415 w 574451"/>
                <a:gd name="connsiteY1338" fmla="*/ 330204 h 685395"/>
                <a:gd name="connsiteX1339" fmla="*/ 155960 w 574451"/>
                <a:gd name="connsiteY1339" fmla="*/ 331839 h 685395"/>
                <a:gd name="connsiteX1340" fmla="*/ 153245 w 574451"/>
                <a:gd name="connsiteY1340" fmla="*/ 331369 h 685395"/>
                <a:gd name="connsiteX1341" fmla="*/ 152956 w 574451"/>
                <a:gd name="connsiteY1341" fmla="*/ 329961 h 685395"/>
                <a:gd name="connsiteX1342" fmla="*/ 153730 w 574451"/>
                <a:gd name="connsiteY1342" fmla="*/ 327145 h 685395"/>
                <a:gd name="connsiteX1343" fmla="*/ 155381 w 574451"/>
                <a:gd name="connsiteY1343" fmla="*/ 325979 h 685395"/>
                <a:gd name="connsiteX1344" fmla="*/ 157509 w 574451"/>
                <a:gd name="connsiteY1344" fmla="*/ 326206 h 685395"/>
                <a:gd name="connsiteX1345" fmla="*/ 158190 w 574451"/>
                <a:gd name="connsiteY1345" fmla="*/ 327380 h 685395"/>
                <a:gd name="connsiteX1346" fmla="*/ 157415 w 574451"/>
                <a:gd name="connsiteY1346" fmla="*/ 330204 h 685395"/>
                <a:gd name="connsiteX1347" fmla="*/ 141244 w 574451"/>
                <a:gd name="connsiteY1347" fmla="*/ 370041 h 685395"/>
                <a:gd name="connsiteX1348" fmla="*/ 140094 w 574451"/>
                <a:gd name="connsiteY1348" fmla="*/ 371480 h 685395"/>
                <a:gd name="connsiteX1349" fmla="*/ 137536 w 574451"/>
                <a:gd name="connsiteY1349" fmla="*/ 370330 h 685395"/>
                <a:gd name="connsiteX1350" fmla="*/ 132490 w 574451"/>
                <a:gd name="connsiteY1350" fmla="*/ 371222 h 685395"/>
                <a:gd name="connsiteX1351" fmla="*/ 130456 w 574451"/>
                <a:gd name="connsiteY1351" fmla="*/ 369822 h 685395"/>
                <a:gd name="connsiteX1352" fmla="*/ 132075 w 574451"/>
                <a:gd name="connsiteY1352" fmla="*/ 367083 h 685395"/>
                <a:gd name="connsiteX1353" fmla="*/ 136636 w 574451"/>
                <a:gd name="connsiteY1353" fmla="*/ 364204 h 685395"/>
                <a:gd name="connsiteX1354" fmla="*/ 139085 w 574451"/>
                <a:gd name="connsiteY1354" fmla="*/ 364337 h 685395"/>
                <a:gd name="connsiteX1355" fmla="*/ 141581 w 574451"/>
                <a:gd name="connsiteY1355" fmla="*/ 367874 h 685395"/>
                <a:gd name="connsiteX1356" fmla="*/ 141244 w 574451"/>
                <a:gd name="connsiteY1356" fmla="*/ 370041 h 685395"/>
                <a:gd name="connsiteX1357" fmla="*/ 80628 w 574451"/>
                <a:gd name="connsiteY1357" fmla="*/ 430602 h 685395"/>
                <a:gd name="connsiteX1358" fmla="*/ 78109 w 574451"/>
                <a:gd name="connsiteY1358" fmla="*/ 430719 h 685395"/>
                <a:gd name="connsiteX1359" fmla="*/ 76591 w 574451"/>
                <a:gd name="connsiteY1359" fmla="*/ 429608 h 685395"/>
                <a:gd name="connsiteX1360" fmla="*/ 80198 w 574451"/>
                <a:gd name="connsiteY1360" fmla="*/ 427402 h 685395"/>
                <a:gd name="connsiteX1361" fmla="*/ 85854 w 574451"/>
                <a:gd name="connsiteY1361" fmla="*/ 425290 h 685395"/>
                <a:gd name="connsiteX1362" fmla="*/ 86394 w 574451"/>
                <a:gd name="connsiteY1362" fmla="*/ 423952 h 685395"/>
                <a:gd name="connsiteX1363" fmla="*/ 87075 w 574451"/>
                <a:gd name="connsiteY1363" fmla="*/ 423788 h 685395"/>
                <a:gd name="connsiteX1364" fmla="*/ 88053 w 574451"/>
                <a:gd name="connsiteY1364" fmla="*/ 425431 h 685395"/>
                <a:gd name="connsiteX1365" fmla="*/ 88178 w 574451"/>
                <a:gd name="connsiteY1365" fmla="*/ 427684 h 685395"/>
                <a:gd name="connsiteX1366" fmla="*/ 87552 w 574451"/>
                <a:gd name="connsiteY1366" fmla="*/ 428803 h 685395"/>
                <a:gd name="connsiteX1367" fmla="*/ 80628 w 574451"/>
                <a:gd name="connsiteY1367" fmla="*/ 430602 h 685395"/>
                <a:gd name="connsiteX1368" fmla="*/ 72539 w 574451"/>
                <a:gd name="connsiteY1368" fmla="*/ 446796 h 685395"/>
                <a:gd name="connsiteX1369" fmla="*/ 70387 w 574451"/>
                <a:gd name="connsiteY1369" fmla="*/ 446828 h 685395"/>
                <a:gd name="connsiteX1370" fmla="*/ 67829 w 574451"/>
                <a:gd name="connsiteY1370" fmla="*/ 446077 h 685395"/>
                <a:gd name="connsiteX1371" fmla="*/ 66225 w 574451"/>
                <a:gd name="connsiteY1371" fmla="*/ 444473 h 685395"/>
                <a:gd name="connsiteX1372" fmla="*/ 65975 w 574451"/>
                <a:gd name="connsiteY1372" fmla="*/ 443057 h 685395"/>
                <a:gd name="connsiteX1373" fmla="*/ 68924 w 574451"/>
                <a:gd name="connsiteY1373" fmla="*/ 441297 h 685395"/>
                <a:gd name="connsiteX1374" fmla="*/ 71889 w 574451"/>
                <a:gd name="connsiteY1374" fmla="*/ 440264 h 685395"/>
                <a:gd name="connsiteX1375" fmla="*/ 73266 w 574451"/>
                <a:gd name="connsiteY1375" fmla="*/ 442204 h 685395"/>
                <a:gd name="connsiteX1376" fmla="*/ 73368 w 574451"/>
                <a:gd name="connsiteY1376" fmla="*/ 445380 h 685395"/>
                <a:gd name="connsiteX1377" fmla="*/ 72539 w 574451"/>
                <a:gd name="connsiteY1377" fmla="*/ 446796 h 685395"/>
                <a:gd name="connsiteX1378" fmla="*/ 3513 w 574451"/>
                <a:gd name="connsiteY1378" fmla="*/ 552804 h 685395"/>
                <a:gd name="connsiteX1379" fmla="*/ 1565 w 574451"/>
                <a:gd name="connsiteY1379" fmla="*/ 553375 h 685395"/>
                <a:gd name="connsiteX1380" fmla="*/ 0 w 574451"/>
                <a:gd name="connsiteY1380" fmla="*/ 552882 h 685395"/>
                <a:gd name="connsiteX1381" fmla="*/ 555 w 574451"/>
                <a:gd name="connsiteY1381" fmla="*/ 548548 h 685395"/>
                <a:gd name="connsiteX1382" fmla="*/ 1369 w 574451"/>
                <a:gd name="connsiteY1382" fmla="*/ 547844 h 685395"/>
                <a:gd name="connsiteX1383" fmla="*/ 2550 w 574451"/>
                <a:gd name="connsiteY1383" fmla="*/ 547594 h 685395"/>
                <a:gd name="connsiteX1384" fmla="*/ 3826 w 574451"/>
                <a:gd name="connsiteY1384" fmla="*/ 549917 h 685395"/>
                <a:gd name="connsiteX1385" fmla="*/ 3513 w 574451"/>
                <a:gd name="connsiteY1385" fmla="*/ 552804 h 685395"/>
                <a:gd name="connsiteX1386" fmla="*/ 6306 w 574451"/>
                <a:gd name="connsiteY1386" fmla="*/ 587603 h 685395"/>
                <a:gd name="connsiteX1387" fmla="*/ 6376 w 574451"/>
                <a:gd name="connsiteY1387" fmla="*/ 592852 h 685395"/>
                <a:gd name="connsiteX1388" fmla="*/ 4358 w 574451"/>
                <a:gd name="connsiteY1388" fmla="*/ 592453 h 685395"/>
                <a:gd name="connsiteX1389" fmla="*/ 3450 w 574451"/>
                <a:gd name="connsiteY1389" fmla="*/ 590443 h 685395"/>
                <a:gd name="connsiteX1390" fmla="*/ 3184 w 574451"/>
                <a:gd name="connsiteY1390" fmla="*/ 589152 h 685395"/>
                <a:gd name="connsiteX1391" fmla="*/ 3348 w 574451"/>
                <a:gd name="connsiteY1391" fmla="*/ 586108 h 685395"/>
                <a:gd name="connsiteX1392" fmla="*/ 2895 w 574451"/>
                <a:gd name="connsiteY1392" fmla="*/ 582963 h 685395"/>
                <a:gd name="connsiteX1393" fmla="*/ 3489 w 574451"/>
                <a:gd name="connsiteY1393" fmla="*/ 581399 h 685395"/>
                <a:gd name="connsiteX1394" fmla="*/ 4225 w 574451"/>
                <a:gd name="connsiteY1394" fmla="*/ 581187 h 685395"/>
                <a:gd name="connsiteX1395" fmla="*/ 5531 w 574451"/>
                <a:gd name="connsiteY1395" fmla="*/ 583988 h 685395"/>
                <a:gd name="connsiteX1396" fmla="*/ 6306 w 574451"/>
                <a:gd name="connsiteY1396" fmla="*/ 587603 h 685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</a:cxnLst>
              <a:rect l="l" t="t" r="r" b="b"/>
              <a:pathLst>
                <a:path w="574451" h="685395">
                  <a:moveTo>
                    <a:pt x="456419" y="0"/>
                  </a:moveTo>
                  <a:lnTo>
                    <a:pt x="462287" y="2597"/>
                  </a:lnTo>
                  <a:lnTo>
                    <a:pt x="464289" y="2543"/>
                  </a:lnTo>
                  <a:lnTo>
                    <a:pt x="467207" y="7385"/>
                  </a:lnTo>
                  <a:lnTo>
                    <a:pt x="468725" y="6955"/>
                  </a:lnTo>
                  <a:lnTo>
                    <a:pt x="468436" y="9897"/>
                  </a:lnTo>
                  <a:lnTo>
                    <a:pt x="465494" y="11297"/>
                  </a:lnTo>
                  <a:lnTo>
                    <a:pt x="460918" y="12142"/>
                  </a:lnTo>
                  <a:lnTo>
                    <a:pt x="460237" y="12729"/>
                  </a:lnTo>
                  <a:lnTo>
                    <a:pt x="456325" y="12259"/>
                  </a:lnTo>
                  <a:lnTo>
                    <a:pt x="454127" y="8301"/>
                  </a:lnTo>
                  <a:lnTo>
                    <a:pt x="450457" y="7323"/>
                  </a:lnTo>
                  <a:lnTo>
                    <a:pt x="450466" y="6048"/>
                  </a:lnTo>
                  <a:lnTo>
                    <a:pt x="452844" y="3043"/>
                  </a:lnTo>
                  <a:lnTo>
                    <a:pt x="456419" y="0"/>
                  </a:lnTo>
                  <a:close/>
                  <a:moveTo>
                    <a:pt x="572425" y="89172"/>
                  </a:moveTo>
                  <a:lnTo>
                    <a:pt x="573622" y="97504"/>
                  </a:lnTo>
                  <a:lnTo>
                    <a:pt x="573583" y="100398"/>
                  </a:lnTo>
                  <a:lnTo>
                    <a:pt x="573020" y="103199"/>
                  </a:lnTo>
                  <a:lnTo>
                    <a:pt x="572229" y="104631"/>
                  </a:lnTo>
                  <a:lnTo>
                    <a:pt x="570657" y="105257"/>
                  </a:lnTo>
                  <a:lnTo>
                    <a:pt x="566847" y="105006"/>
                  </a:lnTo>
                  <a:lnTo>
                    <a:pt x="561675" y="101728"/>
                  </a:lnTo>
                  <a:lnTo>
                    <a:pt x="558335" y="98638"/>
                  </a:lnTo>
                  <a:lnTo>
                    <a:pt x="557294" y="98505"/>
                  </a:lnTo>
                  <a:lnTo>
                    <a:pt x="556841" y="98880"/>
                  </a:lnTo>
                  <a:lnTo>
                    <a:pt x="557654" y="101979"/>
                  </a:lnTo>
                  <a:lnTo>
                    <a:pt x="557435" y="104357"/>
                  </a:lnTo>
                  <a:lnTo>
                    <a:pt x="556935" y="106939"/>
                  </a:lnTo>
                  <a:lnTo>
                    <a:pt x="556230" y="109278"/>
                  </a:lnTo>
                  <a:lnTo>
                    <a:pt x="555253" y="111234"/>
                  </a:lnTo>
                  <a:lnTo>
                    <a:pt x="553203" y="113753"/>
                  </a:lnTo>
                  <a:lnTo>
                    <a:pt x="549659" y="115740"/>
                  </a:lnTo>
                  <a:lnTo>
                    <a:pt x="539903" y="119613"/>
                  </a:lnTo>
                  <a:lnTo>
                    <a:pt x="539129" y="121318"/>
                  </a:lnTo>
                  <a:lnTo>
                    <a:pt x="535983" y="132036"/>
                  </a:lnTo>
                  <a:lnTo>
                    <a:pt x="535130" y="133601"/>
                  </a:lnTo>
                  <a:lnTo>
                    <a:pt x="533981" y="134923"/>
                  </a:lnTo>
                  <a:lnTo>
                    <a:pt x="530624" y="136636"/>
                  </a:lnTo>
                  <a:lnTo>
                    <a:pt x="528997" y="134274"/>
                  </a:lnTo>
                  <a:lnTo>
                    <a:pt x="527699" y="130683"/>
                  </a:lnTo>
                  <a:lnTo>
                    <a:pt x="527996" y="127115"/>
                  </a:lnTo>
                  <a:lnTo>
                    <a:pt x="531915" y="120246"/>
                  </a:lnTo>
                  <a:lnTo>
                    <a:pt x="535585" y="115357"/>
                  </a:lnTo>
                  <a:lnTo>
                    <a:pt x="536617" y="113659"/>
                  </a:lnTo>
                  <a:lnTo>
                    <a:pt x="538698" y="108722"/>
                  </a:lnTo>
                  <a:lnTo>
                    <a:pt x="534489" y="96252"/>
                  </a:lnTo>
                  <a:lnTo>
                    <a:pt x="526994" y="92457"/>
                  </a:lnTo>
                  <a:lnTo>
                    <a:pt x="518459" y="86660"/>
                  </a:lnTo>
                  <a:lnTo>
                    <a:pt x="515329" y="83562"/>
                  </a:lnTo>
                  <a:lnTo>
                    <a:pt x="510455" y="77155"/>
                  </a:lnTo>
                  <a:lnTo>
                    <a:pt x="507005" y="71381"/>
                  </a:lnTo>
                  <a:lnTo>
                    <a:pt x="503892" y="71178"/>
                  </a:lnTo>
                  <a:lnTo>
                    <a:pt x="500465" y="72633"/>
                  </a:lnTo>
                  <a:lnTo>
                    <a:pt x="495114" y="77906"/>
                  </a:lnTo>
                  <a:lnTo>
                    <a:pt x="491992" y="80550"/>
                  </a:lnTo>
                  <a:lnTo>
                    <a:pt x="490271" y="81333"/>
                  </a:lnTo>
                  <a:lnTo>
                    <a:pt x="489856" y="81450"/>
                  </a:lnTo>
                  <a:lnTo>
                    <a:pt x="486023" y="79956"/>
                  </a:lnTo>
                  <a:lnTo>
                    <a:pt x="481767" y="79643"/>
                  </a:lnTo>
                  <a:lnTo>
                    <a:pt x="478340" y="80073"/>
                  </a:lnTo>
                  <a:lnTo>
                    <a:pt x="477050" y="80793"/>
                  </a:lnTo>
                  <a:lnTo>
                    <a:pt x="472277" y="89273"/>
                  </a:lnTo>
                  <a:lnTo>
                    <a:pt x="468936" y="93529"/>
                  </a:lnTo>
                  <a:lnTo>
                    <a:pt x="467098" y="94992"/>
                  </a:lnTo>
                  <a:lnTo>
                    <a:pt x="465760" y="97449"/>
                  </a:lnTo>
                  <a:lnTo>
                    <a:pt x="464665" y="101486"/>
                  </a:lnTo>
                  <a:lnTo>
                    <a:pt x="462216" y="115380"/>
                  </a:lnTo>
                  <a:lnTo>
                    <a:pt x="460393" y="120590"/>
                  </a:lnTo>
                  <a:lnTo>
                    <a:pt x="459987" y="123767"/>
                  </a:lnTo>
                  <a:lnTo>
                    <a:pt x="460417" y="133343"/>
                  </a:lnTo>
                  <a:lnTo>
                    <a:pt x="459979" y="138616"/>
                  </a:lnTo>
                  <a:lnTo>
                    <a:pt x="457749" y="142950"/>
                  </a:lnTo>
                  <a:lnTo>
                    <a:pt x="456177" y="144898"/>
                  </a:lnTo>
                  <a:lnTo>
                    <a:pt x="454103" y="145297"/>
                  </a:lnTo>
                  <a:lnTo>
                    <a:pt x="451389" y="146400"/>
                  </a:lnTo>
                  <a:lnTo>
                    <a:pt x="449018" y="148896"/>
                  </a:lnTo>
                  <a:lnTo>
                    <a:pt x="447344" y="152299"/>
                  </a:lnTo>
                  <a:lnTo>
                    <a:pt x="445458" y="159895"/>
                  </a:lnTo>
                  <a:lnTo>
                    <a:pt x="442266" y="162681"/>
                  </a:lnTo>
                  <a:lnTo>
                    <a:pt x="439216" y="161883"/>
                  </a:lnTo>
                  <a:lnTo>
                    <a:pt x="437041" y="159097"/>
                  </a:lnTo>
                  <a:lnTo>
                    <a:pt x="432370" y="156938"/>
                  </a:lnTo>
                  <a:lnTo>
                    <a:pt x="428889" y="155561"/>
                  </a:lnTo>
                  <a:lnTo>
                    <a:pt x="424985" y="152573"/>
                  </a:lnTo>
                  <a:lnTo>
                    <a:pt x="421542" y="150296"/>
                  </a:lnTo>
                  <a:lnTo>
                    <a:pt x="418397" y="149842"/>
                  </a:lnTo>
                  <a:lnTo>
                    <a:pt x="416606" y="152729"/>
                  </a:lnTo>
                  <a:lnTo>
                    <a:pt x="415166" y="155420"/>
                  </a:lnTo>
                  <a:lnTo>
                    <a:pt x="409799" y="157603"/>
                  </a:lnTo>
                  <a:lnTo>
                    <a:pt x="406756" y="159332"/>
                  </a:lnTo>
                  <a:lnTo>
                    <a:pt x="402813" y="159716"/>
                  </a:lnTo>
                  <a:lnTo>
                    <a:pt x="401217" y="157799"/>
                  </a:lnTo>
                  <a:lnTo>
                    <a:pt x="395490" y="156531"/>
                  </a:lnTo>
                  <a:lnTo>
                    <a:pt x="388676" y="155029"/>
                  </a:lnTo>
                  <a:lnTo>
                    <a:pt x="386704" y="155045"/>
                  </a:lnTo>
                  <a:lnTo>
                    <a:pt x="386087" y="151610"/>
                  </a:lnTo>
                  <a:lnTo>
                    <a:pt x="384272" y="146799"/>
                  </a:lnTo>
                  <a:lnTo>
                    <a:pt x="379429" y="138444"/>
                  </a:lnTo>
                  <a:lnTo>
                    <a:pt x="377449" y="135486"/>
                  </a:lnTo>
                  <a:lnTo>
                    <a:pt x="373718" y="128516"/>
                  </a:lnTo>
                  <a:lnTo>
                    <a:pt x="369376" y="121334"/>
                  </a:lnTo>
                  <a:lnTo>
                    <a:pt x="368757" y="121154"/>
                  </a:lnTo>
                  <a:lnTo>
                    <a:pt x="365847" y="120911"/>
                  </a:lnTo>
                  <a:lnTo>
                    <a:pt x="361583" y="121146"/>
                  </a:lnTo>
                  <a:lnTo>
                    <a:pt x="358876" y="122781"/>
                  </a:lnTo>
                  <a:lnTo>
                    <a:pt x="357171" y="124831"/>
                  </a:lnTo>
                  <a:lnTo>
                    <a:pt x="356874" y="126536"/>
                  </a:lnTo>
                  <a:lnTo>
                    <a:pt x="358524" y="133045"/>
                  </a:lnTo>
                  <a:lnTo>
                    <a:pt x="358016" y="134665"/>
                  </a:lnTo>
                  <a:lnTo>
                    <a:pt x="357163" y="135447"/>
                  </a:lnTo>
                  <a:lnTo>
                    <a:pt x="353291" y="133624"/>
                  </a:lnTo>
                  <a:lnTo>
                    <a:pt x="348604" y="133750"/>
                  </a:lnTo>
                  <a:lnTo>
                    <a:pt x="347423" y="135752"/>
                  </a:lnTo>
                  <a:lnTo>
                    <a:pt x="344567" y="135971"/>
                  </a:lnTo>
                  <a:lnTo>
                    <a:pt x="336330" y="136730"/>
                  </a:lnTo>
                  <a:lnTo>
                    <a:pt x="339967" y="142019"/>
                  </a:lnTo>
                  <a:lnTo>
                    <a:pt x="341172" y="144139"/>
                  </a:lnTo>
                  <a:lnTo>
                    <a:pt x="341415" y="147237"/>
                  </a:lnTo>
                  <a:lnTo>
                    <a:pt x="340781" y="152979"/>
                  </a:lnTo>
                  <a:lnTo>
                    <a:pt x="339036" y="157869"/>
                  </a:lnTo>
                  <a:lnTo>
                    <a:pt x="337002" y="161836"/>
                  </a:lnTo>
                  <a:lnTo>
                    <a:pt x="333083" y="165755"/>
                  </a:lnTo>
                  <a:lnTo>
                    <a:pt x="339036" y="169620"/>
                  </a:lnTo>
                  <a:lnTo>
                    <a:pt x="334992" y="174823"/>
                  </a:lnTo>
                  <a:lnTo>
                    <a:pt x="333098" y="176841"/>
                  </a:lnTo>
                  <a:lnTo>
                    <a:pt x="330908" y="176497"/>
                  </a:lnTo>
                  <a:lnTo>
                    <a:pt x="326988" y="174705"/>
                  </a:lnTo>
                  <a:lnTo>
                    <a:pt x="317498" y="170355"/>
                  </a:lnTo>
                  <a:lnTo>
                    <a:pt x="312969" y="168720"/>
                  </a:lnTo>
                  <a:lnTo>
                    <a:pt x="308916" y="168220"/>
                  </a:lnTo>
                  <a:lnTo>
                    <a:pt x="306757" y="168282"/>
                  </a:lnTo>
                  <a:lnTo>
                    <a:pt x="298166" y="164543"/>
                  </a:lnTo>
                  <a:lnTo>
                    <a:pt x="296508" y="164957"/>
                  </a:lnTo>
                  <a:lnTo>
                    <a:pt x="293426" y="166577"/>
                  </a:lnTo>
                  <a:lnTo>
                    <a:pt x="293082" y="170207"/>
                  </a:lnTo>
                  <a:lnTo>
                    <a:pt x="293277" y="179196"/>
                  </a:lnTo>
                  <a:lnTo>
                    <a:pt x="293731" y="186080"/>
                  </a:lnTo>
                  <a:lnTo>
                    <a:pt x="292596" y="190039"/>
                  </a:lnTo>
                  <a:lnTo>
                    <a:pt x="291462" y="192723"/>
                  </a:lnTo>
                  <a:lnTo>
                    <a:pt x="288028" y="199928"/>
                  </a:lnTo>
                  <a:lnTo>
                    <a:pt x="280298" y="195030"/>
                  </a:lnTo>
                  <a:lnTo>
                    <a:pt x="275025" y="191776"/>
                  </a:lnTo>
                  <a:lnTo>
                    <a:pt x="271637" y="196102"/>
                  </a:lnTo>
                  <a:lnTo>
                    <a:pt x="263149" y="204004"/>
                  </a:lnTo>
                  <a:lnTo>
                    <a:pt x="258799" y="219463"/>
                  </a:lnTo>
                  <a:lnTo>
                    <a:pt x="258549" y="219964"/>
                  </a:lnTo>
                  <a:lnTo>
                    <a:pt x="255975" y="223868"/>
                  </a:lnTo>
                  <a:lnTo>
                    <a:pt x="252681" y="225659"/>
                  </a:lnTo>
                  <a:lnTo>
                    <a:pt x="250185" y="226543"/>
                  </a:lnTo>
                  <a:lnTo>
                    <a:pt x="248730" y="231089"/>
                  </a:lnTo>
                  <a:lnTo>
                    <a:pt x="252118" y="237574"/>
                  </a:lnTo>
                  <a:lnTo>
                    <a:pt x="253855" y="240985"/>
                  </a:lnTo>
                  <a:lnTo>
                    <a:pt x="255474" y="246477"/>
                  </a:lnTo>
                  <a:lnTo>
                    <a:pt x="255177" y="249959"/>
                  </a:lnTo>
                  <a:lnTo>
                    <a:pt x="254801" y="252118"/>
                  </a:lnTo>
                  <a:lnTo>
                    <a:pt x="251163" y="256531"/>
                  </a:lnTo>
                  <a:lnTo>
                    <a:pt x="243402" y="268117"/>
                  </a:lnTo>
                  <a:lnTo>
                    <a:pt x="236221" y="280118"/>
                  </a:lnTo>
                  <a:lnTo>
                    <a:pt x="233279" y="283545"/>
                  </a:lnTo>
                  <a:lnTo>
                    <a:pt x="234609" y="293621"/>
                  </a:lnTo>
                  <a:lnTo>
                    <a:pt x="232223" y="296563"/>
                  </a:lnTo>
                  <a:lnTo>
                    <a:pt x="227357" y="299880"/>
                  </a:lnTo>
                  <a:lnTo>
                    <a:pt x="224869" y="301155"/>
                  </a:lnTo>
                  <a:lnTo>
                    <a:pt x="222193" y="301906"/>
                  </a:lnTo>
                  <a:lnTo>
                    <a:pt x="213963" y="303229"/>
                  </a:lnTo>
                  <a:lnTo>
                    <a:pt x="215426" y="313868"/>
                  </a:lnTo>
                  <a:lnTo>
                    <a:pt x="215981" y="318555"/>
                  </a:lnTo>
                  <a:lnTo>
                    <a:pt x="215974" y="321324"/>
                  </a:lnTo>
                  <a:lnTo>
                    <a:pt x="215121" y="324023"/>
                  </a:lnTo>
                  <a:lnTo>
                    <a:pt x="214104" y="329163"/>
                  </a:lnTo>
                  <a:lnTo>
                    <a:pt x="212570" y="347392"/>
                  </a:lnTo>
                  <a:lnTo>
                    <a:pt x="211397" y="349340"/>
                  </a:lnTo>
                  <a:lnTo>
                    <a:pt x="209778" y="354230"/>
                  </a:lnTo>
                  <a:lnTo>
                    <a:pt x="204567" y="365910"/>
                  </a:lnTo>
                  <a:lnTo>
                    <a:pt x="200389" y="373624"/>
                  </a:lnTo>
                  <a:lnTo>
                    <a:pt x="194357" y="384663"/>
                  </a:lnTo>
                  <a:lnTo>
                    <a:pt x="199263" y="388129"/>
                  </a:lnTo>
                  <a:lnTo>
                    <a:pt x="203738" y="390655"/>
                  </a:lnTo>
                  <a:lnTo>
                    <a:pt x="204669" y="394528"/>
                  </a:lnTo>
                  <a:lnTo>
                    <a:pt x="205287" y="400975"/>
                  </a:lnTo>
                  <a:lnTo>
                    <a:pt x="205138" y="405348"/>
                  </a:lnTo>
                  <a:lnTo>
                    <a:pt x="203425" y="409267"/>
                  </a:lnTo>
                  <a:lnTo>
                    <a:pt x="202095" y="412013"/>
                  </a:lnTo>
                  <a:lnTo>
                    <a:pt x="201164" y="413351"/>
                  </a:lnTo>
                  <a:lnTo>
                    <a:pt x="194803" y="412021"/>
                  </a:lnTo>
                  <a:lnTo>
                    <a:pt x="186652" y="410308"/>
                  </a:lnTo>
                  <a:lnTo>
                    <a:pt x="184539" y="410292"/>
                  </a:lnTo>
                  <a:lnTo>
                    <a:pt x="179798" y="411528"/>
                  </a:lnTo>
                  <a:lnTo>
                    <a:pt x="175519" y="414055"/>
                  </a:lnTo>
                  <a:lnTo>
                    <a:pt x="173266" y="416183"/>
                  </a:lnTo>
                  <a:lnTo>
                    <a:pt x="172663" y="417028"/>
                  </a:lnTo>
                  <a:lnTo>
                    <a:pt x="169815" y="421863"/>
                  </a:lnTo>
                  <a:lnTo>
                    <a:pt x="164746" y="430406"/>
                  </a:lnTo>
                  <a:lnTo>
                    <a:pt x="161969" y="434122"/>
                  </a:lnTo>
                  <a:lnTo>
                    <a:pt x="162782" y="439231"/>
                  </a:lnTo>
                  <a:lnTo>
                    <a:pt x="158119" y="449050"/>
                  </a:lnTo>
                  <a:lnTo>
                    <a:pt x="161170" y="458891"/>
                  </a:lnTo>
                  <a:lnTo>
                    <a:pt x="161303" y="459220"/>
                  </a:lnTo>
                  <a:lnTo>
                    <a:pt x="162923" y="463179"/>
                  </a:lnTo>
                  <a:lnTo>
                    <a:pt x="161233" y="465729"/>
                  </a:lnTo>
                  <a:lnTo>
                    <a:pt x="160521" y="467098"/>
                  </a:lnTo>
                  <a:lnTo>
                    <a:pt x="160764" y="471597"/>
                  </a:lnTo>
                  <a:lnTo>
                    <a:pt x="161210" y="476612"/>
                  </a:lnTo>
                  <a:lnTo>
                    <a:pt x="160819" y="479545"/>
                  </a:lnTo>
                  <a:lnTo>
                    <a:pt x="160654" y="482792"/>
                  </a:lnTo>
                  <a:lnTo>
                    <a:pt x="164801" y="497305"/>
                  </a:lnTo>
                  <a:lnTo>
                    <a:pt x="164754" y="500684"/>
                  </a:lnTo>
                  <a:lnTo>
                    <a:pt x="164550" y="502859"/>
                  </a:lnTo>
                  <a:lnTo>
                    <a:pt x="163267" y="511786"/>
                  </a:lnTo>
                  <a:lnTo>
                    <a:pt x="161546" y="523685"/>
                  </a:lnTo>
                  <a:lnTo>
                    <a:pt x="164550" y="526791"/>
                  </a:lnTo>
                  <a:lnTo>
                    <a:pt x="168822" y="530499"/>
                  </a:lnTo>
                  <a:lnTo>
                    <a:pt x="171224" y="531962"/>
                  </a:lnTo>
                  <a:lnTo>
                    <a:pt x="174768" y="536359"/>
                  </a:lnTo>
                  <a:lnTo>
                    <a:pt x="177475" y="540639"/>
                  </a:lnTo>
                  <a:lnTo>
                    <a:pt x="177099" y="543471"/>
                  </a:lnTo>
                  <a:lnTo>
                    <a:pt x="176317" y="546592"/>
                  </a:lnTo>
                  <a:lnTo>
                    <a:pt x="175182" y="548767"/>
                  </a:lnTo>
                  <a:lnTo>
                    <a:pt x="174111" y="551748"/>
                  </a:lnTo>
                  <a:lnTo>
                    <a:pt x="173633" y="553946"/>
                  </a:lnTo>
                  <a:lnTo>
                    <a:pt x="173133" y="554533"/>
                  </a:lnTo>
                  <a:lnTo>
                    <a:pt x="168399" y="554776"/>
                  </a:lnTo>
                  <a:lnTo>
                    <a:pt x="165904" y="555605"/>
                  </a:lnTo>
                  <a:lnTo>
                    <a:pt x="164597" y="556536"/>
                  </a:lnTo>
                  <a:lnTo>
                    <a:pt x="165043" y="561527"/>
                  </a:lnTo>
                  <a:lnTo>
                    <a:pt x="167914" y="570626"/>
                  </a:lnTo>
                  <a:lnTo>
                    <a:pt x="170301" y="577057"/>
                  </a:lnTo>
                  <a:lnTo>
                    <a:pt x="171067" y="581281"/>
                  </a:lnTo>
                  <a:lnTo>
                    <a:pt x="170285" y="585553"/>
                  </a:lnTo>
                  <a:lnTo>
                    <a:pt x="169471" y="587736"/>
                  </a:lnTo>
                  <a:lnTo>
                    <a:pt x="169448" y="590669"/>
                  </a:lnTo>
                  <a:lnTo>
                    <a:pt x="168822" y="596490"/>
                  </a:lnTo>
                  <a:lnTo>
                    <a:pt x="166975" y="599424"/>
                  </a:lnTo>
                  <a:lnTo>
                    <a:pt x="164558" y="602616"/>
                  </a:lnTo>
                  <a:lnTo>
                    <a:pt x="161867" y="604994"/>
                  </a:lnTo>
                  <a:lnTo>
                    <a:pt x="159731" y="605659"/>
                  </a:lnTo>
                  <a:lnTo>
                    <a:pt x="157900" y="605933"/>
                  </a:lnTo>
                  <a:lnTo>
                    <a:pt x="156664" y="607138"/>
                  </a:lnTo>
                  <a:lnTo>
                    <a:pt x="155545" y="610682"/>
                  </a:lnTo>
                  <a:lnTo>
                    <a:pt x="154513" y="614390"/>
                  </a:lnTo>
                  <a:lnTo>
                    <a:pt x="151141" y="618943"/>
                  </a:lnTo>
                  <a:lnTo>
                    <a:pt x="151235" y="620524"/>
                  </a:lnTo>
                  <a:lnTo>
                    <a:pt x="152518" y="625891"/>
                  </a:lnTo>
                  <a:lnTo>
                    <a:pt x="153723" y="631977"/>
                  </a:lnTo>
                  <a:lnTo>
                    <a:pt x="152705" y="637649"/>
                  </a:lnTo>
                  <a:lnTo>
                    <a:pt x="151837" y="643571"/>
                  </a:lnTo>
                  <a:lnTo>
                    <a:pt x="150311" y="647507"/>
                  </a:lnTo>
                  <a:lnTo>
                    <a:pt x="148137" y="648915"/>
                  </a:lnTo>
                  <a:lnTo>
                    <a:pt x="146541" y="648211"/>
                  </a:lnTo>
                  <a:lnTo>
                    <a:pt x="144734" y="642813"/>
                  </a:lnTo>
                  <a:lnTo>
                    <a:pt x="144640" y="641537"/>
                  </a:lnTo>
                  <a:lnTo>
                    <a:pt x="144194" y="639879"/>
                  </a:lnTo>
                  <a:lnTo>
                    <a:pt x="139061" y="638228"/>
                  </a:lnTo>
                  <a:lnTo>
                    <a:pt x="138154" y="638283"/>
                  </a:lnTo>
                  <a:lnTo>
                    <a:pt x="136136" y="637313"/>
                  </a:lnTo>
                  <a:lnTo>
                    <a:pt x="134954" y="637039"/>
                  </a:lnTo>
                  <a:lnTo>
                    <a:pt x="132529" y="636484"/>
                  </a:lnTo>
                  <a:lnTo>
                    <a:pt x="130511" y="631680"/>
                  </a:lnTo>
                  <a:lnTo>
                    <a:pt x="128375" y="627674"/>
                  </a:lnTo>
                  <a:lnTo>
                    <a:pt x="128062" y="626000"/>
                  </a:lnTo>
                  <a:lnTo>
                    <a:pt x="128140" y="618466"/>
                  </a:lnTo>
                  <a:lnTo>
                    <a:pt x="127483" y="615102"/>
                  </a:lnTo>
                  <a:lnTo>
                    <a:pt x="127279" y="611425"/>
                  </a:lnTo>
                  <a:lnTo>
                    <a:pt x="125934" y="614414"/>
                  </a:lnTo>
                  <a:lnTo>
                    <a:pt x="126716" y="619131"/>
                  </a:lnTo>
                  <a:lnTo>
                    <a:pt x="125057" y="621103"/>
                  </a:lnTo>
                  <a:lnTo>
                    <a:pt x="122953" y="622065"/>
                  </a:lnTo>
                  <a:lnTo>
                    <a:pt x="123149" y="624811"/>
                  </a:lnTo>
                  <a:lnTo>
                    <a:pt x="124009" y="625335"/>
                  </a:lnTo>
                  <a:lnTo>
                    <a:pt x="124189" y="628175"/>
                  </a:lnTo>
                  <a:lnTo>
                    <a:pt x="123681" y="632384"/>
                  </a:lnTo>
                  <a:lnTo>
                    <a:pt x="119550" y="641686"/>
                  </a:lnTo>
                  <a:lnTo>
                    <a:pt x="118721" y="642680"/>
                  </a:lnTo>
                  <a:lnTo>
                    <a:pt x="118149" y="643931"/>
                  </a:lnTo>
                  <a:lnTo>
                    <a:pt x="116037" y="643102"/>
                  </a:lnTo>
                  <a:lnTo>
                    <a:pt x="113322" y="645684"/>
                  </a:lnTo>
                  <a:lnTo>
                    <a:pt x="110749" y="646099"/>
                  </a:lnTo>
                  <a:lnTo>
                    <a:pt x="109817" y="643180"/>
                  </a:lnTo>
                  <a:lnTo>
                    <a:pt x="106195" y="639308"/>
                  </a:lnTo>
                  <a:lnTo>
                    <a:pt x="104490" y="639527"/>
                  </a:lnTo>
                  <a:lnTo>
                    <a:pt x="106023" y="641436"/>
                  </a:lnTo>
                  <a:lnTo>
                    <a:pt x="107541" y="643916"/>
                  </a:lnTo>
                  <a:lnTo>
                    <a:pt x="106680" y="645551"/>
                  </a:lnTo>
                  <a:lnTo>
                    <a:pt x="105835" y="646623"/>
                  </a:lnTo>
                  <a:lnTo>
                    <a:pt x="104357" y="647178"/>
                  </a:lnTo>
                  <a:lnTo>
                    <a:pt x="99060" y="650409"/>
                  </a:lnTo>
                  <a:lnTo>
                    <a:pt x="100946" y="652576"/>
                  </a:lnTo>
                  <a:lnTo>
                    <a:pt x="99342" y="655033"/>
                  </a:lnTo>
                  <a:lnTo>
                    <a:pt x="97496" y="655393"/>
                  </a:lnTo>
                  <a:lnTo>
                    <a:pt x="96510" y="656535"/>
                  </a:lnTo>
                  <a:lnTo>
                    <a:pt x="96166" y="658084"/>
                  </a:lnTo>
                  <a:lnTo>
                    <a:pt x="90681" y="662504"/>
                  </a:lnTo>
                  <a:lnTo>
                    <a:pt x="81747" y="673778"/>
                  </a:lnTo>
                  <a:lnTo>
                    <a:pt x="77155" y="676954"/>
                  </a:lnTo>
                  <a:lnTo>
                    <a:pt x="73947" y="680240"/>
                  </a:lnTo>
                  <a:lnTo>
                    <a:pt x="71123" y="680162"/>
                  </a:lnTo>
                  <a:lnTo>
                    <a:pt x="67571" y="682955"/>
                  </a:lnTo>
                  <a:lnTo>
                    <a:pt x="58574" y="685396"/>
                  </a:lnTo>
                  <a:lnTo>
                    <a:pt x="52605" y="684293"/>
                  </a:lnTo>
                  <a:lnTo>
                    <a:pt x="48450" y="685263"/>
                  </a:lnTo>
                  <a:lnTo>
                    <a:pt x="46221" y="683346"/>
                  </a:lnTo>
                  <a:lnTo>
                    <a:pt x="45931" y="682032"/>
                  </a:lnTo>
                  <a:lnTo>
                    <a:pt x="46041" y="681265"/>
                  </a:lnTo>
                  <a:lnTo>
                    <a:pt x="46409" y="680342"/>
                  </a:lnTo>
                  <a:lnTo>
                    <a:pt x="45634" y="680037"/>
                  </a:lnTo>
                  <a:lnTo>
                    <a:pt x="44007" y="679880"/>
                  </a:lnTo>
                  <a:lnTo>
                    <a:pt x="43310" y="680803"/>
                  </a:lnTo>
                  <a:lnTo>
                    <a:pt x="43217" y="682908"/>
                  </a:lnTo>
                  <a:lnTo>
                    <a:pt x="42442" y="683455"/>
                  </a:lnTo>
                  <a:lnTo>
                    <a:pt x="39344" y="682250"/>
                  </a:lnTo>
                  <a:lnTo>
                    <a:pt x="38562" y="681171"/>
                  </a:lnTo>
                  <a:lnTo>
                    <a:pt x="39673" y="678973"/>
                  </a:lnTo>
                  <a:lnTo>
                    <a:pt x="41582" y="676993"/>
                  </a:lnTo>
                  <a:lnTo>
                    <a:pt x="41237" y="676586"/>
                  </a:lnTo>
                  <a:lnTo>
                    <a:pt x="40870" y="675382"/>
                  </a:lnTo>
                  <a:lnTo>
                    <a:pt x="39938" y="675225"/>
                  </a:lnTo>
                  <a:lnTo>
                    <a:pt x="37169" y="675522"/>
                  </a:lnTo>
                  <a:lnTo>
                    <a:pt x="34916" y="675163"/>
                  </a:lnTo>
                  <a:lnTo>
                    <a:pt x="27578" y="670695"/>
                  </a:lnTo>
                  <a:lnTo>
                    <a:pt x="25864" y="668301"/>
                  </a:lnTo>
                  <a:lnTo>
                    <a:pt x="19942" y="664476"/>
                  </a:lnTo>
                  <a:lnTo>
                    <a:pt x="17290" y="660408"/>
                  </a:lnTo>
                  <a:lnTo>
                    <a:pt x="15780" y="655933"/>
                  </a:lnTo>
                  <a:lnTo>
                    <a:pt x="15897" y="651864"/>
                  </a:lnTo>
                  <a:lnTo>
                    <a:pt x="16625" y="645394"/>
                  </a:lnTo>
                  <a:lnTo>
                    <a:pt x="17869" y="643791"/>
                  </a:lnTo>
                  <a:lnTo>
                    <a:pt x="23181" y="646067"/>
                  </a:lnTo>
                  <a:lnTo>
                    <a:pt x="28555" y="649854"/>
                  </a:lnTo>
                  <a:lnTo>
                    <a:pt x="29393" y="649666"/>
                  </a:lnTo>
                  <a:lnTo>
                    <a:pt x="31082" y="646693"/>
                  </a:lnTo>
                  <a:lnTo>
                    <a:pt x="34353" y="644299"/>
                  </a:lnTo>
                  <a:lnTo>
                    <a:pt x="33422" y="643642"/>
                  </a:lnTo>
                  <a:lnTo>
                    <a:pt x="28555" y="646388"/>
                  </a:lnTo>
                  <a:lnTo>
                    <a:pt x="26748" y="644870"/>
                  </a:lnTo>
                  <a:lnTo>
                    <a:pt x="23940" y="641772"/>
                  </a:lnTo>
                  <a:lnTo>
                    <a:pt x="23940" y="640168"/>
                  </a:lnTo>
                  <a:lnTo>
                    <a:pt x="25246" y="638565"/>
                  </a:lnTo>
                  <a:lnTo>
                    <a:pt x="25684" y="636397"/>
                  </a:lnTo>
                  <a:lnTo>
                    <a:pt x="25004" y="634348"/>
                  </a:lnTo>
                  <a:lnTo>
                    <a:pt x="25324" y="631555"/>
                  </a:lnTo>
                  <a:lnTo>
                    <a:pt x="27492" y="628590"/>
                  </a:lnTo>
                  <a:lnTo>
                    <a:pt x="30746" y="625578"/>
                  </a:lnTo>
                  <a:lnTo>
                    <a:pt x="33093" y="622659"/>
                  </a:lnTo>
                  <a:lnTo>
                    <a:pt x="35503" y="620868"/>
                  </a:lnTo>
                  <a:lnTo>
                    <a:pt x="35252" y="620266"/>
                  </a:lnTo>
                  <a:lnTo>
                    <a:pt x="32498" y="621408"/>
                  </a:lnTo>
                  <a:lnTo>
                    <a:pt x="29862" y="623348"/>
                  </a:lnTo>
                  <a:lnTo>
                    <a:pt x="26764" y="626595"/>
                  </a:lnTo>
                  <a:lnTo>
                    <a:pt x="22985" y="629215"/>
                  </a:lnTo>
                  <a:lnTo>
                    <a:pt x="20192" y="630233"/>
                  </a:lnTo>
                  <a:lnTo>
                    <a:pt x="18862" y="631078"/>
                  </a:lnTo>
                  <a:lnTo>
                    <a:pt x="16812" y="631891"/>
                  </a:lnTo>
                  <a:lnTo>
                    <a:pt x="14692" y="635639"/>
                  </a:lnTo>
                  <a:lnTo>
                    <a:pt x="12377" y="637242"/>
                  </a:lnTo>
                  <a:lnTo>
                    <a:pt x="8230" y="637407"/>
                  </a:lnTo>
                  <a:lnTo>
                    <a:pt x="7315" y="634668"/>
                  </a:lnTo>
                  <a:lnTo>
                    <a:pt x="8488" y="624905"/>
                  </a:lnTo>
                  <a:lnTo>
                    <a:pt x="9740" y="620125"/>
                  </a:lnTo>
                  <a:lnTo>
                    <a:pt x="11117" y="616737"/>
                  </a:lnTo>
                  <a:lnTo>
                    <a:pt x="13276" y="616166"/>
                  </a:lnTo>
                  <a:lnTo>
                    <a:pt x="14794" y="613678"/>
                  </a:lnTo>
                  <a:lnTo>
                    <a:pt x="16054" y="613678"/>
                  </a:lnTo>
                  <a:lnTo>
                    <a:pt x="17149" y="614828"/>
                  </a:lnTo>
                  <a:lnTo>
                    <a:pt x="21381" y="615939"/>
                  </a:lnTo>
                  <a:lnTo>
                    <a:pt x="23470" y="612771"/>
                  </a:lnTo>
                  <a:lnTo>
                    <a:pt x="26185" y="612301"/>
                  </a:lnTo>
                  <a:lnTo>
                    <a:pt x="31137" y="609094"/>
                  </a:lnTo>
                  <a:lnTo>
                    <a:pt x="31035" y="608507"/>
                  </a:lnTo>
                  <a:lnTo>
                    <a:pt x="27687" y="609211"/>
                  </a:lnTo>
                  <a:lnTo>
                    <a:pt x="25653" y="609313"/>
                  </a:lnTo>
                  <a:lnTo>
                    <a:pt x="22743" y="610119"/>
                  </a:lnTo>
                  <a:lnTo>
                    <a:pt x="21194" y="609540"/>
                  </a:lnTo>
                  <a:lnTo>
                    <a:pt x="20466" y="607138"/>
                  </a:lnTo>
                  <a:lnTo>
                    <a:pt x="21632" y="604963"/>
                  </a:lnTo>
                  <a:lnTo>
                    <a:pt x="26302" y="599760"/>
                  </a:lnTo>
                  <a:lnTo>
                    <a:pt x="27922" y="597476"/>
                  </a:lnTo>
                  <a:lnTo>
                    <a:pt x="28837" y="595340"/>
                  </a:lnTo>
                  <a:lnTo>
                    <a:pt x="28688" y="593885"/>
                  </a:lnTo>
                  <a:lnTo>
                    <a:pt x="29471" y="590865"/>
                  </a:lnTo>
                  <a:lnTo>
                    <a:pt x="34040" y="585584"/>
                  </a:lnTo>
                  <a:lnTo>
                    <a:pt x="37764" y="583159"/>
                  </a:lnTo>
                  <a:lnTo>
                    <a:pt x="38984" y="585240"/>
                  </a:lnTo>
                  <a:lnTo>
                    <a:pt x="37944" y="591741"/>
                  </a:lnTo>
                  <a:lnTo>
                    <a:pt x="37951" y="594417"/>
                  </a:lnTo>
                  <a:lnTo>
                    <a:pt x="40893" y="584951"/>
                  </a:lnTo>
                  <a:lnTo>
                    <a:pt x="42192" y="582690"/>
                  </a:lnTo>
                  <a:lnTo>
                    <a:pt x="43663" y="581094"/>
                  </a:lnTo>
                  <a:lnTo>
                    <a:pt x="47230" y="580022"/>
                  </a:lnTo>
                  <a:lnTo>
                    <a:pt x="48239" y="578520"/>
                  </a:lnTo>
                  <a:lnTo>
                    <a:pt x="44077" y="579013"/>
                  </a:lnTo>
                  <a:lnTo>
                    <a:pt x="33993" y="582643"/>
                  </a:lnTo>
                  <a:lnTo>
                    <a:pt x="29745" y="585874"/>
                  </a:lnTo>
                  <a:lnTo>
                    <a:pt x="28610" y="588354"/>
                  </a:lnTo>
                  <a:lnTo>
                    <a:pt x="25661" y="592093"/>
                  </a:lnTo>
                  <a:lnTo>
                    <a:pt x="24276" y="594511"/>
                  </a:lnTo>
                  <a:lnTo>
                    <a:pt x="23666" y="598063"/>
                  </a:lnTo>
                  <a:lnTo>
                    <a:pt x="22007" y="599987"/>
                  </a:lnTo>
                  <a:lnTo>
                    <a:pt x="19762" y="600699"/>
                  </a:lnTo>
                  <a:lnTo>
                    <a:pt x="16648" y="605174"/>
                  </a:lnTo>
                  <a:lnTo>
                    <a:pt x="15271" y="608765"/>
                  </a:lnTo>
                  <a:lnTo>
                    <a:pt x="12173" y="611613"/>
                  </a:lnTo>
                  <a:lnTo>
                    <a:pt x="10210" y="613803"/>
                  </a:lnTo>
                  <a:lnTo>
                    <a:pt x="9560" y="614586"/>
                  </a:lnTo>
                  <a:lnTo>
                    <a:pt x="8496" y="616729"/>
                  </a:lnTo>
                  <a:lnTo>
                    <a:pt x="7612" y="616886"/>
                  </a:lnTo>
                  <a:lnTo>
                    <a:pt x="6846" y="615626"/>
                  </a:lnTo>
                  <a:lnTo>
                    <a:pt x="6713" y="612857"/>
                  </a:lnTo>
                  <a:lnTo>
                    <a:pt x="7025" y="608413"/>
                  </a:lnTo>
                  <a:lnTo>
                    <a:pt x="8520" y="605205"/>
                  </a:lnTo>
                  <a:lnTo>
                    <a:pt x="9232" y="602068"/>
                  </a:lnTo>
                  <a:lnTo>
                    <a:pt x="8246" y="599134"/>
                  </a:lnTo>
                  <a:lnTo>
                    <a:pt x="8934" y="597272"/>
                  </a:lnTo>
                  <a:lnTo>
                    <a:pt x="10241" y="597343"/>
                  </a:lnTo>
                  <a:lnTo>
                    <a:pt x="12682" y="598188"/>
                  </a:lnTo>
                  <a:lnTo>
                    <a:pt x="15271" y="598055"/>
                  </a:lnTo>
                  <a:lnTo>
                    <a:pt x="19535" y="595731"/>
                  </a:lnTo>
                  <a:lnTo>
                    <a:pt x="18855" y="594370"/>
                  </a:lnTo>
                  <a:lnTo>
                    <a:pt x="17016" y="594174"/>
                  </a:lnTo>
                  <a:lnTo>
                    <a:pt x="13581" y="594370"/>
                  </a:lnTo>
                  <a:lnTo>
                    <a:pt x="10695" y="592093"/>
                  </a:lnTo>
                  <a:lnTo>
                    <a:pt x="8449" y="587556"/>
                  </a:lnTo>
                  <a:lnTo>
                    <a:pt x="7432" y="581469"/>
                  </a:lnTo>
                  <a:lnTo>
                    <a:pt x="8113" y="579725"/>
                  </a:lnTo>
                  <a:lnTo>
                    <a:pt x="16421" y="573497"/>
                  </a:lnTo>
                  <a:lnTo>
                    <a:pt x="18659" y="570657"/>
                  </a:lnTo>
                  <a:lnTo>
                    <a:pt x="17360" y="570375"/>
                  </a:lnTo>
                  <a:lnTo>
                    <a:pt x="14239" y="573818"/>
                  </a:lnTo>
                  <a:lnTo>
                    <a:pt x="9779" y="575946"/>
                  </a:lnTo>
                  <a:lnTo>
                    <a:pt x="6963" y="572981"/>
                  </a:lnTo>
                  <a:lnTo>
                    <a:pt x="5500" y="569781"/>
                  </a:lnTo>
                  <a:lnTo>
                    <a:pt x="4655" y="562998"/>
                  </a:lnTo>
                  <a:lnTo>
                    <a:pt x="4960" y="559501"/>
                  </a:lnTo>
                  <a:lnTo>
                    <a:pt x="4608" y="554893"/>
                  </a:lnTo>
                  <a:lnTo>
                    <a:pt x="6517" y="553391"/>
                  </a:lnTo>
                  <a:lnTo>
                    <a:pt x="8645" y="554189"/>
                  </a:lnTo>
                  <a:lnTo>
                    <a:pt x="10749" y="554486"/>
                  </a:lnTo>
                  <a:lnTo>
                    <a:pt x="15514" y="554079"/>
                  </a:lnTo>
                  <a:lnTo>
                    <a:pt x="26029" y="551302"/>
                  </a:lnTo>
                  <a:lnTo>
                    <a:pt x="32804" y="552953"/>
                  </a:lnTo>
                  <a:lnTo>
                    <a:pt x="35557" y="552804"/>
                  </a:lnTo>
                  <a:lnTo>
                    <a:pt x="39774" y="550410"/>
                  </a:lnTo>
                  <a:lnTo>
                    <a:pt x="43459" y="550168"/>
                  </a:lnTo>
                  <a:lnTo>
                    <a:pt x="46221" y="551990"/>
                  </a:lnTo>
                  <a:lnTo>
                    <a:pt x="47731" y="554087"/>
                  </a:lnTo>
                  <a:lnTo>
                    <a:pt x="47919" y="556880"/>
                  </a:lnTo>
                  <a:lnTo>
                    <a:pt x="49194" y="558742"/>
                  </a:lnTo>
                  <a:lnTo>
                    <a:pt x="50054" y="558132"/>
                  </a:lnTo>
                  <a:lnTo>
                    <a:pt x="49366" y="555918"/>
                  </a:lnTo>
                  <a:lnTo>
                    <a:pt x="49225" y="552483"/>
                  </a:lnTo>
                  <a:lnTo>
                    <a:pt x="60311" y="548579"/>
                  </a:lnTo>
                  <a:lnTo>
                    <a:pt x="61617" y="547062"/>
                  </a:lnTo>
                  <a:lnTo>
                    <a:pt x="57213" y="546530"/>
                  </a:lnTo>
                  <a:lnTo>
                    <a:pt x="55953" y="542954"/>
                  </a:lnTo>
                  <a:lnTo>
                    <a:pt x="58277" y="537525"/>
                  </a:lnTo>
                  <a:lnTo>
                    <a:pt x="58058" y="536821"/>
                  </a:lnTo>
                  <a:lnTo>
                    <a:pt x="55609" y="539692"/>
                  </a:lnTo>
                  <a:lnTo>
                    <a:pt x="54404" y="543713"/>
                  </a:lnTo>
                  <a:lnTo>
                    <a:pt x="54889" y="546921"/>
                  </a:lnTo>
                  <a:lnTo>
                    <a:pt x="54404" y="548407"/>
                  </a:lnTo>
                  <a:lnTo>
                    <a:pt x="52151" y="549088"/>
                  </a:lnTo>
                  <a:lnTo>
                    <a:pt x="47081" y="549338"/>
                  </a:lnTo>
                  <a:lnTo>
                    <a:pt x="43827" y="547977"/>
                  </a:lnTo>
                  <a:lnTo>
                    <a:pt x="40815" y="547242"/>
                  </a:lnTo>
                  <a:lnTo>
                    <a:pt x="39790" y="546217"/>
                  </a:lnTo>
                  <a:lnTo>
                    <a:pt x="40134" y="543924"/>
                  </a:lnTo>
                  <a:lnTo>
                    <a:pt x="39563" y="543447"/>
                  </a:lnTo>
                  <a:lnTo>
                    <a:pt x="38311" y="545505"/>
                  </a:lnTo>
                  <a:lnTo>
                    <a:pt x="37200" y="549596"/>
                  </a:lnTo>
                  <a:lnTo>
                    <a:pt x="34806" y="550543"/>
                  </a:lnTo>
                  <a:lnTo>
                    <a:pt x="28196" y="549025"/>
                  </a:lnTo>
                  <a:lnTo>
                    <a:pt x="18627" y="549917"/>
                  </a:lnTo>
                  <a:lnTo>
                    <a:pt x="14333" y="551967"/>
                  </a:lnTo>
                  <a:lnTo>
                    <a:pt x="11555" y="551701"/>
                  </a:lnTo>
                  <a:lnTo>
                    <a:pt x="6767" y="548102"/>
                  </a:lnTo>
                  <a:lnTo>
                    <a:pt x="4905" y="545231"/>
                  </a:lnTo>
                  <a:lnTo>
                    <a:pt x="4209" y="539426"/>
                  </a:lnTo>
                  <a:lnTo>
                    <a:pt x="4491" y="536868"/>
                  </a:lnTo>
                  <a:lnTo>
                    <a:pt x="8215" y="535788"/>
                  </a:lnTo>
                  <a:lnTo>
                    <a:pt x="10100" y="535858"/>
                  </a:lnTo>
                  <a:lnTo>
                    <a:pt x="11868" y="534482"/>
                  </a:lnTo>
                  <a:lnTo>
                    <a:pt x="10303" y="533582"/>
                  </a:lnTo>
                  <a:lnTo>
                    <a:pt x="8105" y="531814"/>
                  </a:lnTo>
                  <a:lnTo>
                    <a:pt x="6611" y="528278"/>
                  </a:lnTo>
                  <a:lnTo>
                    <a:pt x="4350" y="527120"/>
                  </a:lnTo>
                  <a:lnTo>
                    <a:pt x="2840" y="524092"/>
                  </a:lnTo>
                  <a:lnTo>
                    <a:pt x="2457" y="519515"/>
                  </a:lnTo>
                  <a:lnTo>
                    <a:pt x="2887" y="516323"/>
                  </a:lnTo>
                  <a:lnTo>
                    <a:pt x="4091" y="515299"/>
                  </a:lnTo>
                  <a:lnTo>
                    <a:pt x="6994" y="515995"/>
                  </a:lnTo>
                  <a:lnTo>
                    <a:pt x="14645" y="515455"/>
                  </a:lnTo>
                  <a:lnTo>
                    <a:pt x="21843" y="518709"/>
                  </a:lnTo>
                  <a:lnTo>
                    <a:pt x="26733" y="520540"/>
                  </a:lnTo>
                  <a:lnTo>
                    <a:pt x="36629" y="519617"/>
                  </a:lnTo>
                  <a:lnTo>
                    <a:pt x="42427" y="516715"/>
                  </a:lnTo>
                  <a:lnTo>
                    <a:pt x="41362" y="515917"/>
                  </a:lnTo>
                  <a:lnTo>
                    <a:pt x="35072" y="517591"/>
                  </a:lnTo>
                  <a:lnTo>
                    <a:pt x="29260" y="517520"/>
                  </a:lnTo>
                  <a:lnTo>
                    <a:pt x="19011" y="514242"/>
                  </a:lnTo>
                  <a:lnTo>
                    <a:pt x="14810" y="513186"/>
                  </a:lnTo>
                  <a:lnTo>
                    <a:pt x="10280" y="513656"/>
                  </a:lnTo>
                  <a:lnTo>
                    <a:pt x="7925" y="512662"/>
                  </a:lnTo>
                  <a:lnTo>
                    <a:pt x="6540" y="509407"/>
                  </a:lnTo>
                  <a:lnTo>
                    <a:pt x="7565" y="503164"/>
                  </a:lnTo>
                  <a:lnTo>
                    <a:pt x="9709" y="501819"/>
                  </a:lnTo>
                  <a:lnTo>
                    <a:pt x="10867" y="503446"/>
                  </a:lnTo>
                  <a:lnTo>
                    <a:pt x="12267" y="503548"/>
                  </a:lnTo>
                  <a:lnTo>
                    <a:pt x="13691" y="500935"/>
                  </a:lnTo>
                  <a:lnTo>
                    <a:pt x="15044" y="499440"/>
                  </a:lnTo>
                  <a:lnTo>
                    <a:pt x="16124" y="496061"/>
                  </a:lnTo>
                  <a:lnTo>
                    <a:pt x="20184" y="492845"/>
                  </a:lnTo>
                  <a:lnTo>
                    <a:pt x="21898" y="492571"/>
                  </a:lnTo>
                  <a:lnTo>
                    <a:pt x="24354" y="491093"/>
                  </a:lnTo>
                  <a:lnTo>
                    <a:pt x="25927" y="491515"/>
                  </a:lnTo>
                  <a:lnTo>
                    <a:pt x="26928" y="493002"/>
                  </a:lnTo>
                  <a:lnTo>
                    <a:pt x="28203" y="494230"/>
                  </a:lnTo>
                  <a:lnTo>
                    <a:pt x="30957" y="494081"/>
                  </a:lnTo>
                  <a:lnTo>
                    <a:pt x="39109" y="491500"/>
                  </a:lnTo>
                  <a:lnTo>
                    <a:pt x="39986" y="490741"/>
                  </a:lnTo>
                  <a:lnTo>
                    <a:pt x="41574" y="488621"/>
                  </a:lnTo>
                  <a:lnTo>
                    <a:pt x="36410" y="489567"/>
                  </a:lnTo>
                  <a:lnTo>
                    <a:pt x="32123" y="491069"/>
                  </a:lnTo>
                  <a:lnTo>
                    <a:pt x="29361" y="491492"/>
                  </a:lnTo>
                  <a:lnTo>
                    <a:pt x="28970" y="489606"/>
                  </a:lnTo>
                  <a:lnTo>
                    <a:pt x="29987" y="487940"/>
                  </a:lnTo>
                  <a:lnTo>
                    <a:pt x="31583" y="486156"/>
                  </a:lnTo>
                  <a:lnTo>
                    <a:pt x="32358" y="483113"/>
                  </a:lnTo>
                  <a:lnTo>
                    <a:pt x="34118" y="481814"/>
                  </a:lnTo>
                  <a:lnTo>
                    <a:pt x="36019" y="481885"/>
                  </a:lnTo>
                  <a:lnTo>
                    <a:pt x="39946" y="481329"/>
                  </a:lnTo>
                  <a:lnTo>
                    <a:pt x="42716" y="480539"/>
                  </a:lnTo>
                  <a:lnTo>
                    <a:pt x="47465" y="481063"/>
                  </a:lnTo>
                  <a:lnTo>
                    <a:pt x="54553" y="482229"/>
                  </a:lnTo>
                  <a:lnTo>
                    <a:pt x="59114" y="485061"/>
                  </a:lnTo>
                  <a:lnTo>
                    <a:pt x="60835" y="484803"/>
                  </a:lnTo>
                  <a:lnTo>
                    <a:pt x="62658" y="484052"/>
                  </a:lnTo>
                  <a:lnTo>
                    <a:pt x="63487" y="483027"/>
                  </a:lnTo>
                  <a:lnTo>
                    <a:pt x="59904" y="481853"/>
                  </a:lnTo>
                  <a:lnTo>
                    <a:pt x="59700" y="480171"/>
                  </a:lnTo>
                  <a:lnTo>
                    <a:pt x="60146" y="478904"/>
                  </a:lnTo>
                  <a:lnTo>
                    <a:pt x="65999" y="476565"/>
                  </a:lnTo>
                  <a:lnTo>
                    <a:pt x="72382" y="476048"/>
                  </a:lnTo>
                  <a:lnTo>
                    <a:pt x="71287" y="474163"/>
                  </a:lnTo>
                  <a:lnTo>
                    <a:pt x="57299" y="477011"/>
                  </a:lnTo>
                  <a:lnTo>
                    <a:pt x="53645" y="475063"/>
                  </a:lnTo>
                  <a:lnTo>
                    <a:pt x="50758" y="475078"/>
                  </a:lnTo>
                  <a:lnTo>
                    <a:pt x="48873" y="476189"/>
                  </a:lnTo>
                  <a:lnTo>
                    <a:pt x="43490" y="477535"/>
                  </a:lnTo>
                  <a:lnTo>
                    <a:pt x="42505" y="476580"/>
                  </a:lnTo>
                  <a:lnTo>
                    <a:pt x="43530" y="473279"/>
                  </a:lnTo>
                  <a:lnTo>
                    <a:pt x="46753" y="467849"/>
                  </a:lnTo>
                  <a:lnTo>
                    <a:pt x="47019" y="466519"/>
                  </a:lnTo>
                  <a:lnTo>
                    <a:pt x="48513" y="465205"/>
                  </a:lnTo>
                  <a:lnTo>
                    <a:pt x="56868" y="462037"/>
                  </a:lnTo>
                  <a:lnTo>
                    <a:pt x="60882" y="458344"/>
                  </a:lnTo>
                  <a:lnTo>
                    <a:pt x="62689" y="457874"/>
                  </a:lnTo>
                  <a:lnTo>
                    <a:pt x="64481" y="458133"/>
                  </a:lnTo>
                  <a:lnTo>
                    <a:pt x="67211" y="457702"/>
                  </a:lnTo>
                  <a:lnTo>
                    <a:pt x="72484" y="458759"/>
                  </a:lnTo>
                  <a:lnTo>
                    <a:pt x="74917" y="463374"/>
                  </a:lnTo>
                  <a:lnTo>
                    <a:pt x="77100" y="464822"/>
                  </a:lnTo>
                  <a:lnTo>
                    <a:pt x="83961" y="470564"/>
                  </a:lnTo>
                  <a:lnTo>
                    <a:pt x="83656" y="468921"/>
                  </a:lnTo>
                  <a:lnTo>
                    <a:pt x="77710" y="461121"/>
                  </a:lnTo>
                  <a:lnTo>
                    <a:pt x="75441" y="459181"/>
                  </a:lnTo>
                  <a:lnTo>
                    <a:pt x="73744" y="455332"/>
                  </a:lnTo>
                  <a:lnTo>
                    <a:pt x="74323" y="451686"/>
                  </a:lnTo>
                  <a:lnTo>
                    <a:pt x="76231" y="449245"/>
                  </a:lnTo>
                  <a:lnTo>
                    <a:pt x="83014" y="447939"/>
                  </a:lnTo>
                  <a:lnTo>
                    <a:pt x="84227" y="446523"/>
                  </a:lnTo>
                  <a:lnTo>
                    <a:pt x="84352" y="444090"/>
                  </a:lnTo>
                  <a:lnTo>
                    <a:pt x="83312" y="442423"/>
                  </a:lnTo>
                  <a:lnTo>
                    <a:pt x="80816" y="442517"/>
                  </a:lnTo>
                  <a:lnTo>
                    <a:pt x="78758" y="441484"/>
                  </a:lnTo>
                  <a:lnTo>
                    <a:pt x="78195" y="438856"/>
                  </a:lnTo>
                  <a:lnTo>
                    <a:pt x="79017" y="437072"/>
                  </a:lnTo>
                  <a:lnTo>
                    <a:pt x="82928" y="433810"/>
                  </a:lnTo>
                  <a:lnTo>
                    <a:pt x="85064" y="432753"/>
                  </a:lnTo>
                  <a:lnTo>
                    <a:pt x="88772" y="431611"/>
                  </a:lnTo>
                  <a:lnTo>
                    <a:pt x="95211" y="434193"/>
                  </a:lnTo>
                  <a:lnTo>
                    <a:pt x="95704" y="435539"/>
                  </a:lnTo>
                  <a:lnTo>
                    <a:pt x="93897" y="438777"/>
                  </a:lnTo>
                  <a:lnTo>
                    <a:pt x="94077" y="440592"/>
                  </a:lnTo>
                  <a:lnTo>
                    <a:pt x="95657" y="440788"/>
                  </a:lnTo>
                  <a:lnTo>
                    <a:pt x="99334" y="435327"/>
                  </a:lnTo>
                  <a:lnTo>
                    <a:pt x="103660" y="434568"/>
                  </a:lnTo>
                  <a:lnTo>
                    <a:pt x="105452" y="433395"/>
                  </a:lnTo>
                  <a:lnTo>
                    <a:pt x="107533" y="432652"/>
                  </a:lnTo>
                  <a:lnTo>
                    <a:pt x="110498" y="437596"/>
                  </a:lnTo>
                  <a:lnTo>
                    <a:pt x="111805" y="439176"/>
                  </a:lnTo>
                  <a:lnTo>
                    <a:pt x="112783" y="439826"/>
                  </a:lnTo>
                  <a:lnTo>
                    <a:pt x="113729" y="443925"/>
                  </a:lnTo>
                  <a:lnTo>
                    <a:pt x="114645" y="444144"/>
                  </a:lnTo>
                  <a:lnTo>
                    <a:pt x="115951" y="442095"/>
                  </a:lnTo>
                  <a:lnTo>
                    <a:pt x="118322" y="441007"/>
                  </a:lnTo>
                  <a:lnTo>
                    <a:pt x="121646" y="440295"/>
                  </a:lnTo>
                  <a:lnTo>
                    <a:pt x="127154" y="441383"/>
                  </a:lnTo>
                  <a:lnTo>
                    <a:pt x="129650" y="440577"/>
                  </a:lnTo>
                  <a:lnTo>
                    <a:pt x="130870" y="440694"/>
                  </a:lnTo>
                  <a:lnTo>
                    <a:pt x="129697" y="437009"/>
                  </a:lnTo>
                  <a:lnTo>
                    <a:pt x="128969" y="435937"/>
                  </a:lnTo>
                  <a:lnTo>
                    <a:pt x="130104" y="432636"/>
                  </a:lnTo>
                  <a:lnTo>
                    <a:pt x="131285" y="431345"/>
                  </a:lnTo>
                  <a:lnTo>
                    <a:pt x="135087" y="429022"/>
                  </a:lnTo>
                  <a:lnTo>
                    <a:pt x="138717" y="427981"/>
                  </a:lnTo>
                  <a:lnTo>
                    <a:pt x="141088" y="425775"/>
                  </a:lnTo>
                  <a:lnTo>
                    <a:pt x="144272" y="423733"/>
                  </a:lnTo>
                  <a:lnTo>
                    <a:pt x="143771" y="422106"/>
                  </a:lnTo>
                  <a:lnTo>
                    <a:pt x="142887" y="420212"/>
                  </a:lnTo>
                  <a:lnTo>
                    <a:pt x="140822" y="420095"/>
                  </a:lnTo>
                  <a:lnTo>
                    <a:pt x="139985" y="419062"/>
                  </a:lnTo>
                  <a:lnTo>
                    <a:pt x="142598" y="416606"/>
                  </a:lnTo>
                  <a:lnTo>
                    <a:pt x="146181" y="413868"/>
                  </a:lnTo>
                  <a:lnTo>
                    <a:pt x="145555" y="412788"/>
                  </a:lnTo>
                  <a:lnTo>
                    <a:pt x="142864" y="411568"/>
                  </a:lnTo>
                  <a:lnTo>
                    <a:pt x="140822" y="412483"/>
                  </a:lnTo>
                  <a:lnTo>
                    <a:pt x="137786" y="414603"/>
                  </a:lnTo>
                  <a:lnTo>
                    <a:pt x="134250" y="417951"/>
                  </a:lnTo>
                  <a:lnTo>
                    <a:pt x="135400" y="418929"/>
                  </a:lnTo>
                  <a:lnTo>
                    <a:pt x="137168" y="421738"/>
                  </a:lnTo>
                  <a:lnTo>
                    <a:pt x="134704" y="425462"/>
                  </a:lnTo>
                  <a:lnTo>
                    <a:pt x="121623" y="435312"/>
                  </a:lnTo>
                  <a:lnTo>
                    <a:pt x="115388" y="438183"/>
                  </a:lnTo>
                  <a:lnTo>
                    <a:pt x="112509" y="437737"/>
                  </a:lnTo>
                  <a:lnTo>
                    <a:pt x="111820" y="435054"/>
                  </a:lnTo>
                  <a:lnTo>
                    <a:pt x="110498" y="433074"/>
                  </a:lnTo>
                  <a:lnTo>
                    <a:pt x="109074" y="428967"/>
                  </a:lnTo>
                  <a:lnTo>
                    <a:pt x="106649" y="429076"/>
                  </a:lnTo>
                  <a:lnTo>
                    <a:pt x="105272" y="429984"/>
                  </a:lnTo>
                  <a:lnTo>
                    <a:pt x="104678" y="428638"/>
                  </a:lnTo>
                  <a:lnTo>
                    <a:pt x="105718" y="424241"/>
                  </a:lnTo>
                  <a:lnTo>
                    <a:pt x="107768" y="420760"/>
                  </a:lnTo>
                  <a:lnTo>
                    <a:pt x="111202" y="418124"/>
                  </a:lnTo>
                  <a:lnTo>
                    <a:pt x="112853" y="414932"/>
                  </a:lnTo>
                  <a:lnTo>
                    <a:pt x="114402" y="409854"/>
                  </a:lnTo>
                  <a:lnTo>
                    <a:pt x="119370" y="405004"/>
                  </a:lnTo>
                  <a:lnTo>
                    <a:pt x="126599" y="392940"/>
                  </a:lnTo>
                  <a:lnTo>
                    <a:pt x="132490" y="389067"/>
                  </a:lnTo>
                  <a:lnTo>
                    <a:pt x="134649" y="384819"/>
                  </a:lnTo>
                  <a:lnTo>
                    <a:pt x="138123" y="382942"/>
                  </a:lnTo>
                  <a:lnTo>
                    <a:pt x="141088" y="379617"/>
                  </a:lnTo>
                  <a:lnTo>
                    <a:pt x="143411" y="379288"/>
                  </a:lnTo>
                  <a:lnTo>
                    <a:pt x="147636" y="376284"/>
                  </a:lnTo>
                  <a:lnTo>
                    <a:pt x="150030" y="372701"/>
                  </a:lnTo>
                  <a:lnTo>
                    <a:pt x="148465" y="372482"/>
                  </a:lnTo>
                  <a:lnTo>
                    <a:pt x="144749" y="374805"/>
                  </a:lnTo>
                  <a:lnTo>
                    <a:pt x="142645" y="375744"/>
                  </a:lnTo>
                  <a:lnTo>
                    <a:pt x="142793" y="371903"/>
                  </a:lnTo>
                  <a:lnTo>
                    <a:pt x="143810" y="367952"/>
                  </a:lnTo>
                  <a:lnTo>
                    <a:pt x="146869" y="364330"/>
                  </a:lnTo>
                  <a:lnTo>
                    <a:pt x="161585" y="353760"/>
                  </a:lnTo>
                  <a:lnTo>
                    <a:pt x="163056" y="355513"/>
                  </a:lnTo>
                  <a:lnTo>
                    <a:pt x="164816" y="358611"/>
                  </a:lnTo>
                  <a:lnTo>
                    <a:pt x="169244" y="357914"/>
                  </a:lnTo>
                  <a:lnTo>
                    <a:pt x="174298" y="351914"/>
                  </a:lnTo>
                  <a:lnTo>
                    <a:pt x="178187" y="345366"/>
                  </a:lnTo>
                  <a:lnTo>
                    <a:pt x="176082" y="346508"/>
                  </a:lnTo>
                  <a:lnTo>
                    <a:pt x="173790" y="349191"/>
                  </a:lnTo>
                  <a:lnTo>
                    <a:pt x="169323" y="352907"/>
                  </a:lnTo>
                  <a:lnTo>
                    <a:pt x="167257" y="353494"/>
                  </a:lnTo>
                  <a:lnTo>
                    <a:pt x="166076" y="353009"/>
                  </a:lnTo>
                  <a:lnTo>
                    <a:pt x="165419" y="350529"/>
                  </a:lnTo>
                  <a:lnTo>
                    <a:pt x="163870" y="349723"/>
                  </a:lnTo>
                  <a:lnTo>
                    <a:pt x="162469" y="350279"/>
                  </a:lnTo>
                  <a:lnTo>
                    <a:pt x="161022" y="348511"/>
                  </a:lnTo>
                  <a:lnTo>
                    <a:pt x="160764" y="344137"/>
                  </a:lnTo>
                  <a:lnTo>
                    <a:pt x="162610" y="337605"/>
                  </a:lnTo>
                  <a:lnTo>
                    <a:pt x="164073" y="333271"/>
                  </a:lnTo>
                  <a:lnTo>
                    <a:pt x="165653" y="329977"/>
                  </a:lnTo>
                  <a:lnTo>
                    <a:pt x="171865" y="320589"/>
                  </a:lnTo>
                  <a:lnTo>
                    <a:pt x="173203" y="315441"/>
                  </a:lnTo>
                  <a:lnTo>
                    <a:pt x="176012" y="312718"/>
                  </a:lnTo>
                  <a:lnTo>
                    <a:pt x="179657" y="313321"/>
                  </a:lnTo>
                  <a:lnTo>
                    <a:pt x="180760" y="312531"/>
                  </a:lnTo>
                  <a:lnTo>
                    <a:pt x="179509" y="309135"/>
                  </a:lnTo>
                  <a:lnTo>
                    <a:pt x="175534" y="306444"/>
                  </a:lnTo>
                  <a:lnTo>
                    <a:pt x="175292" y="304746"/>
                  </a:lnTo>
                  <a:lnTo>
                    <a:pt x="188537" y="300279"/>
                  </a:lnTo>
                  <a:lnTo>
                    <a:pt x="194843" y="300428"/>
                  </a:lnTo>
                  <a:lnTo>
                    <a:pt x="196713" y="298198"/>
                  </a:lnTo>
                  <a:lnTo>
                    <a:pt x="200139" y="296759"/>
                  </a:lnTo>
                  <a:lnTo>
                    <a:pt x="202736" y="294020"/>
                  </a:lnTo>
                  <a:lnTo>
                    <a:pt x="201399" y="292808"/>
                  </a:lnTo>
                  <a:lnTo>
                    <a:pt x="194991" y="295327"/>
                  </a:lnTo>
                  <a:lnTo>
                    <a:pt x="190986" y="296508"/>
                  </a:lnTo>
                  <a:lnTo>
                    <a:pt x="189178" y="296469"/>
                  </a:lnTo>
                  <a:lnTo>
                    <a:pt x="187762" y="297330"/>
                  </a:lnTo>
                  <a:lnTo>
                    <a:pt x="182646" y="297658"/>
                  </a:lnTo>
                  <a:lnTo>
                    <a:pt x="181527" y="286729"/>
                  </a:lnTo>
                  <a:lnTo>
                    <a:pt x="182333" y="280760"/>
                  </a:lnTo>
                  <a:lnTo>
                    <a:pt x="184242" y="280885"/>
                  </a:lnTo>
                  <a:lnTo>
                    <a:pt x="184680" y="275166"/>
                  </a:lnTo>
                  <a:lnTo>
                    <a:pt x="186886" y="271778"/>
                  </a:lnTo>
                  <a:lnTo>
                    <a:pt x="189930" y="271020"/>
                  </a:lnTo>
                  <a:lnTo>
                    <a:pt x="191463" y="269572"/>
                  </a:lnTo>
                  <a:lnTo>
                    <a:pt x="193677" y="266615"/>
                  </a:lnTo>
                  <a:lnTo>
                    <a:pt x="197338" y="267296"/>
                  </a:lnTo>
                  <a:lnTo>
                    <a:pt x="201101" y="266638"/>
                  </a:lnTo>
                  <a:lnTo>
                    <a:pt x="200162" y="265238"/>
                  </a:lnTo>
                  <a:lnTo>
                    <a:pt x="195492" y="263439"/>
                  </a:lnTo>
                  <a:lnTo>
                    <a:pt x="194342" y="260341"/>
                  </a:lnTo>
                  <a:lnTo>
                    <a:pt x="195985" y="258604"/>
                  </a:lnTo>
                  <a:lnTo>
                    <a:pt x="197776" y="257329"/>
                  </a:lnTo>
                  <a:lnTo>
                    <a:pt x="199356" y="257102"/>
                  </a:lnTo>
                  <a:lnTo>
                    <a:pt x="202478" y="251023"/>
                  </a:lnTo>
                  <a:lnTo>
                    <a:pt x="204379" y="248418"/>
                  </a:lnTo>
                  <a:lnTo>
                    <a:pt x="206499" y="248871"/>
                  </a:lnTo>
                  <a:lnTo>
                    <a:pt x="209457" y="246180"/>
                  </a:lnTo>
                  <a:lnTo>
                    <a:pt x="212367" y="247095"/>
                  </a:lnTo>
                  <a:lnTo>
                    <a:pt x="215176" y="245335"/>
                  </a:lnTo>
                  <a:lnTo>
                    <a:pt x="219017" y="244169"/>
                  </a:lnTo>
                  <a:lnTo>
                    <a:pt x="233076" y="243723"/>
                  </a:lnTo>
                  <a:lnTo>
                    <a:pt x="233490" y="241212"/>
                  </a:lnTo>
                  <a:lnTo>
                    <a:pt x="230533" y="240633"/>
                  </a:lnTo>
                  <a:lnTo>
                    <a:pt x="220089" y="239984"/>
                  </a:lnTo>
                  <a:lnTo>
                    <a:pt x="214753" y="240039"/>
                  </a:lnTo>
                  <a:lnTo>
                    <a:pt x="212508" y="240688"/>
                  </a:lnTo>
                  <a:lnTo>
                    <a:pt x="211687" y="239812"/>
                  </a:lnTo>
                  <a:lnTo>
                    <a:pt x="211835" y="238310"/>
                  </a:lnTo>
                  <a:lnTo>
                    <a:pt x="213775" y="235924"/>
                  </a:lnTo>
                  <a:lnTo>
                    <a:pt x="214691" y="233287"/>
                  </a:lnTo>
                  <a:lnTo>
                    <a:pt x="218571" y="226825"/>
                  </a:lnTo>
                  <a:lnTo>
                    <a:pt x="223117" y="222506"/>
                  </a:lnTo>
                  <a:lnTo>
                    <a:pt x="226598" y="223609"/>
                  </a:lnTo>
                  <a:lnTo>
                    <a:pt x="230298" y="227732"/>
                  </a:lnTo>
                  <a:lnTo>
                    <a:pt x="232935" y="228249"/>
                  </a:lnTo>
                  <a:lnTo>
                    <a:pt x="234163" y="229579"/>
                  </a:lnTo>
                  <a:lnTo>
                    <a:pt x="236088" y="235243"/>
                  </a:lnTo>
                  <a:lnTo>
                    <a:pt x="237003" y="235423"/>
                  </a:lnTo>
                  <a:lnTo>
                    <a:pt x="236588" y="229986"/>
                  </a:lnTo>
                  <a:lnTo>
                    <a:pt x="239131" y="225542"/>
                  </a:lnTo>
                  <a:lnTo>
                    <a:pt x="238474" y="224314"/>
                  </a:lnTo>
                  <a:lnTo>
                    <a:pt x="234656" y="225925"/>
                  </a:lnTo>
                  <a:lnTo>
                    <a:pt x="231730" y="224251"/>
                  </a:lnTo>
                  <a:lnTo>
                    <a:pt x="229422" y="220903"/>
                  </a:lnTo>
                  <a:lnTo>
                    <a:pt x="228765" y="217836"/>
                  </a:lnTo>
                  <a:lnTo>
                    <a:pt x="230205" y="214800"/>
                  </a:lnTo>
                  <a:lnTo>
                    <a:pt x="231558" y="213267"/>
                  </a:lnTo>
                  <a:lnTo>
                    <a:pt x="230643" y="211475"/>
                  </a:lnTo>
                  <a:lnTo>
                    <a:pt x="224869" y="216256"/>
                  </a:lnTo>
                  <a:lnTo>
                    <a:pt x="220785" y="217374"/>
                  </a:lnTo>
                  <a:lnTo>
                    <a:pt x="219173" y="216709"/>
                  </a:lnTo>
                  <a:lnTo>
                    <a:pt x="220042" y="212375"/>
                  </a:lnTo>
                  <a:lnTo>
                    <a:pt x="219557" y="208925"/>
                  </a:lnTo>
                  <a:lnTo>
                    <a:pt x="225033" y="200397"/>
                  </a:lnTo>
                  <a:lnTo>
                    <a:pt x="226919" y="199412"/>
                  </a:lnTo>
                  <a:lnTo>
                    <a:pt x="229993" y="200100"/>
                  </a:lnTo>
                  <a:lnTo>
                    <a:pt x="232771" y="202510"/>
                  </a:lnTo>
                  <a:lnTo>
                    <a:pt x="235094" y="202126"/>
                  </a:lnTo>
                  <a:lnTo>
                    <a:pt x="237613" y="200835"/>
                  </a:lnTo>
                  <a:lnTo>
                    <a:pt x="237269" y="198520"/>
                  </a:lnTo>
                  <a:lnTo>
                    <a:pt x="231808" y="197597"/>
                  </a:lnTo>
                  <a:lnTo>
                    <a:pt x="230400" y="195672"/>
                  </a:lnTo>
                  <a:lnTo>
                    <a:pt x="230909" y="193771"/>
                  </a:lnTo>
                  <a:lnTo>
                    <a:pt x="234656" y="191768"/>
                  </a:lnTo>
                  <a:lnTo>
                    <a:pt x="238388" y="188146"/>
                  </a:lnTo>
                  <a:lnTo>
                    <a:pt x="242659" y="187090"/>
                  </a:lnTo>
                  <a:lnTo>
                    <a:pt x="246094" y="184344"/>
                  </a:lnTo>
                  <a:lnTo>
                    <a:pt x="246759" y="184970"/>
                  </a:lnTo>
                  <a:lnTo>
                    <a:pt x="247338" y="186049"/>
                  </a:lnTo>
                  <a:lnTo>
                    <a:pt x="248574" y="196204"/>
                  </a:lnTo>
                  <a:lnTo>
                    <a:pt x="251648" y="204434"/>
                  </a:lnTo>
                  <a:lnTo>
                    <a:pt x="252783" y="204732"/>
                  </a:lnTo>
                  <a:lnTo>
                    <a:pt x="251602" y="197737"/>
                  </a:lnTo>
                  <a:lnTo>
                    <a:pt x="252705" y="195719"/>
                  </a:lnTo>
                  <a:lnTo>
                    <a:pt x="254097" y="194186"/>
                  </a:lnTo>
                  <a:lnTo>
                    <a:pt x="254535" y="192433"/>
                  </a:lnTo>
                  <a:lnTo>
                    <a:pt x="252939" y="191839"/>
                  </a:lnTo>
                  <a:lnTo>
                    <a:pt x="251633" y="189319"/>
                  </a:lnTo>
                  <a:lnTo>
                    <a:pt x="249771" y="181238"/>
                  </a:lnTo>
                  <a:lnTo>
                    <a:pt x="250412" y="179125"/>
                  </a:lnTo>
                  <a:lnTo>
                    <a:pt x="254457" y="174791"/>
                  </a:lnTo>
                  <a:lnTo>
                    <a:pt x="259527" y="173798"/>
                  </a:lnTo>
                  <a:lnTo>
                    <a:pt x="264925" y="176833"/>
                  </a:lnTo>
                  <a:lnTo>
                    <a:pt x="266826" y="176864"/>
                  </a:lnTo>
                  <a:lnTo>
                    <a:pt x="269956" y="176051"/>
                  </a:lnTo>
                  <a:lnTo>
                    <a:pt x="275267" y="173547"/>
                  </a:lnTo>
                  <a:lnTo>
                    <a:pt x="278397" y="172593"/>
                  </a:lnTo>
                  <a:lnTo>
                    <a:pt x="280024" y="172593"/>
                  </a:lnTo>
                  <a:lnTo>
                    <a:pt x="280423" y="171325"/>
                  </a:lnTo>
                  <a:lnTo>
                    <a:pt x="278913" y="170512"/>
                  </a:lnTo>
                  <a:lnTo>
                    <a:pt x="278428" y="169722"/>
                  </a:lnTo>
                  <a:lnTo>
                    <a:pt x="277247" y="169268"/>
                  </a:lnTo>
                  <a:lnTo>
                    <a:pt x="272333" y="170621"/>
                  </a:lnTo>
                  <a:lnTo>
                    <a:pt x="258776" y="170191"/>
                  </a:lnTo>
                  <a:lnTo>
                    <a:pt x="257469" y="168744"/>
                  </a:lnTo>
                  <a:lnTo>
                    <a:pt x="257227" y="166232"/>
                  </a:lnTo>
                  <a:lnTo>
                    <a:pt x="258666" y="162634"/>
                  </a:lnTo>
                  <a:lnTo>
                    <a:pt x="260246" y="160639"/>
                  </a:lnTo>
                  <a:lnTo>
                    <a:pt x="265363" y="157048"/>
                  </a:lnTo>
                  <a:lnTo>
                    <a:pt x="270769" y="156563"/>
                  </a:lnTo>
                  <a:lnTo>
                    <a:pt x="276472" y="150155"/>
                  </a:lnTo>
                  <a:lnTo>
                    <a:pt x="278647" y="145336"/>
                  </a:lnTo>
                  <a:lnTo>
                    <a:pt x="279883" y="137865"/>
                  </a:lnTo>
                  <a:lnTo>
                    <a:pt x="283357" y="131794"/>
                  </a:lnTo>
                  <a:lnTo>
                    <a:pt x="292072" y="128328"/>
                  </a:lnTo>
                  <a:lnTo>
                    <a:pt x="292424" y="126794"/>
                  </a:lnTo>
                  <a:lnTo>
                    <a:pt x="291501" y="123610"/>
                  </a:lnTo>
                  <a:lnTo>
                    <a:pt x="291579" y="117868"/>
                  </a:lnTo>
                  <a:lnTo>
                    <a:pt x="293965" y="111148"/>
                  </a:lnTo>
                  <a:lnTo>
                    <a:pt x="295554" y="108808"/>
                  </a:lnTo>
                  <a:lnTo>
                    <a:pt x="296289" y="108527"/>
                  </a:lnTo>
                  <a:lnTo>
                    <a:pt x="298166" y="110733"/>
                  </a:lnTo>
                  <a:lnTo>
                    <a:pt x="300451" y="115411"/>
                  </a:lnTo>
                  <a:lnTo>
                    <a:pt x="304026" y="118087"/>
                  </a:lnTo>
                  <a:lnTo>
                    <a:pt x="308713" y="118549"/>
                  </a:lnTo>
                  <a:lnTo>
                    <a:pt x="309964" y="117234"/>
                  </a:lnTo>
                  <a:lnTo>
                    <a:pt x="306327" y="114574"/>
                  </a:lnTo>
                  <a:lnTo>
                    <a:pt x="303565" y="111085"/>
                  </a:lnTo>
                  <a:lnTo>
                    <a:pt x="303346" y="107572"/>
                  </a:lnTo>
                  <a:lnTo>
                    <a:pt x="304652" y="105710"/>
                  </a:lnTo>
                  <a:lnTo>
                    <a:pt x="306687" y="105914"/>
                  </a:lnTo>
                  <a:lnTo>
                    <a:pt x="309237" y="105523"/>
                  </a:lnTo>
                  <a:lnTo>
                    <a:pt x="311615" y="103152"/>
                  </a:lnTo>
                  <a:lnTo>
                    <a:pt x="311959" y="101486"/>
                  </a:lnTo>
                  <a:lnTo>
                    <a:pt x="312061" y="99217"/>
                  </a:lnTo>
                  <a:lnTo>
                    <a:pt x="312656" y="96909"/>
                  </a:lnTo>
                  <a:lnTo>
                    <a:pt x="316145" y="91378"/>
                  </a:lnTo>
                  <a:lnTo>
                    <a:pt x="326894" y="87771"/>
                  </a:lnTo>
                  <a:lnTo>
                    <a:pt x="327677" y="89242"/>
                  </a:lnTo>
                  <a:lnTo>
                    <a:pt x="327098" y="99905"/>
                  </a:lnTo>
                  <a:lnTo>
                    <a:pt x="325862" y="106759"/>
                  </a:lnTo>
                  <a:lnTo>
                    <a:pt x="325901" y="111750"/>
                  </a:lnTo>
                  <a:lnTo>
                    <a:pt x="327998" y="106759"/>
                  </a:lnTo>
                  <a:lnTo>
                    <a:pt x="330798" y="93013"/>
                  </a:lnTo>
                  <a:lnTo>
                    <a:pt x="332911" y="86504"/>
                  </a:lnTo>
                  <a:lnTo>
                    <a:pt x="335289" y="82756"/>
                  </a:lnTo>
                  <a:lnTo>
                    <a:pt x="336987" y="81911"/>
                  </a:lnTo>
                  <a:lnTo>
                    <a:pt x="338668" y="79963"/>
                  </a:lnTo>
                  <a:lnTo>
                    <a:pt x="340890" y="78806"/>
                  </a:lnTo>
                  <a:lnTo>
                    <a:pt x="341571" y="80300"/>
                  </a:lnTo>
                  <a:lnTo>
                    <a:pt x="342275" y="83766"/>
                  </a:lnTo>
                  <a:lnTo>
                    <a:pt x="341078" y="95861"/>
                  </a:lnTo>
                  <a:lnTo>
                    <a:pt x="341195" y="99663"/>
                  </a:lnTo>
                  <a:lnTo>
                    <a:pt x="339858" y="104740"/>
                  </a:lnTo>
                  <a:lnTo>
                    <a:pt x="334733" y="115998"/>
                  </a:lnTo>
                  <a:lnTo>
                    <a:pt x="334968" y="117430"/>
                  </a:lnTo>
                  <a:lnTo>
                    <a:pt x="336126" y="116898"/>
                  </a:lnTo>
                  <a:lnTo>
                    <a:pt x="338105" y="115052"/>
                  </a:lnTo>
                  <a:lnTo>
                    <a:pt x="344458" y="104349"/>
                  </a:lnTo>
                  <a:lnTo>
                    <a:pt x="350005" y="105702"/>
                  </a:lnTo>
                  <a:lnTo>
                    <a:pt x="350075" y="104826"/>
                  </a:lnTo>
                  <a:lnTo>
                    <a:pt x="348292" y="101673"/>
                  </a:lnTo>
                  <a:lnTo>
                    <a:pt x="346124" y="98646"/>
                  </a:lnTo>
                  <a:lnTo>
                    <a:pt x="345467" y="94891"/>
                  </a:lnTo>
                  <a:lnTo>
                    <a:pt x="345756" y="84814"/>
                  </a:lnTo>
                  <a:lnTo>
                    <a:pt x="347431" y="80800"/>
                  </a:lnTo>
                  <a:lnTo>
                    <a:pt x="352219" y="81223"/>
                  </a:lnTo>
                  <a:lnTo>
                    <a:pt x="355090" y="80667"/>
                  </a:lnTo>
                  <a:lnTo>
                    <a:pt x="356428" y="82490"/>
                  </a:lnTo>
                  <a:lnTo>
                    <a:pt x="359299" y="82357"/>
                  </a:lnTo>
                  <a:lnTo>
                    <a:pt x="361286" y="75082"/>
                  </a:lnTo>
                  <a:lnTo>
                    <a:pt x="365221" y="74440"/>
                  </a:lnTo>
                  <a:lnTo>
                    <a:pt x="368679" y="79259"/>
                  </a:lnTo>
                  <a:lnTo>
                    <a:pt x="372833" y="82490"/>
                  </a:lnTo>
                  <a:lnTo>
                    <a:pt x="376174" y="87122"/>
                  </a:lnTo>
                  <a:lnTo>
                    <a:pt x="377121" y="85854"/>
                  </a:lnTo>
                  <a:lnTo>
                    <a:pt x="375321" y="75011"/>
                  </a:lnTo>
                  <a:lnTo>
                    <a:pt x="373350" y="71037"/>
                  </a:lnTo>
                  <a:lnTo>
                    <a:pt x="369071" y="68964"/>
                  </a:lnTo>
                  <a:lnTo>
                    <a:pt x="364510" y="64043"/>
                  </a:lnTo>
                  <a:lnTo>
                    <a:pt x="363328" y="61852"/>
                  </a:lnTo>
                  <a:lnTo>
                    <a:pt x="363532" y="60225"/>
                  </a:lnTo>
                  <a:lnTo>
                    <a:pt x="367553" y="58652"/>
                  </a:lnTo>
                  <a:lnTo>
                    <a:pt x="372857" y="60460"/>
                  </a:lnTo>
                  <a:lnTo>
                    <a:pt x="377582" y="56337"/>
                  </a:lnTo>
                  <a:lnTo>
                    <a:pt x="378873" y="57471"/>
                  </a:lnTo>
                  <a:lnTo>
                    <a:pt x="382496" y="55312"/>
                  </a:lnTo>
                  <a:lnTo>
                    <a:pt x="384749" y="58222"/>
                  </a:lnTo>
                  <a:lnTo>
                    <a:pt x="386133" y="57361"/>
                  </a:lnTo>
                  <a:lnTo>
                    <a:pt x="386931" y="53458"/>
                  </a:lnTo>
                  <a:lnTo>
                    <a:pt x="392713" y="51032"/>
                  </a:lnTo>
                  <a:lnTo>
                    <a:pt x="396382" y="53278"/>
                  </a:lnTo>
                  <a:lnTo>
                    <a:pt x="398346" y="55586"/>
                  </a:lnTo>
                  <a:lnTo>
                    <a:pt x="399261" y="60021"/>
                  </a:lnTo>
                  <a:lnTo>
                    <a:pt x="400661" y="68745"/>
                  </a:lnTo>
                  <a:lnTo>
                    <a:pt x="403525" y="73431"/>
                  </a:lnTo>
                  <a:lnTo>
                    <a:pt x="405308" y="75723"/>
                  </a:lnTo>
                  <a:lnTo>
                    <a:pt x="407413" y="76357"/>
                  </a:lnTo>
                  <a:lnTo>
                    <a:pt x="408430" y="74025"/>
                  </a:lnTo>
                  <a:lnTo>
                    <a:pt x="406459" y="71209"/>
                  </a:lnTo>
                  <a:lnTo>
                    <a:pt x="405927" y="68549"/>
                  </a:lnTo>
                  <a:lnTo>
                    <a:pt x="406873" y="61930"/>
                  </a:lnTo>
                  <a:lnTo>
                    <a:pt x="407976" y="59325"/>
                  </a:lnTo>
                  <a:lnTo>
                    <a:pt x="414165" y="49397"/>
                  </a:lnTo>
                  <a:lnTo>
                    <a:pt x="419344" y="44218"/>
                  </a:lnTo>
                  <a:lnTo>
                    <a:pt x="422442" y="43780"/>
                  </a:lnTo>
                  <a:lnTo>
                    <a:pt x="427872" y="32100"/>
                  </a:lnTo>
                  <a:lnTo>
                    <a:pt x="429405" y="29964"/>
                  </a:lnTo>
                  <a:lnTo>
                    <a:pt x="430821" y="29471"/>
                  </a:lnTo>
                  <a:lnTo>
                    <a:pt x="430461" y="26592"/>
                  </a:lnTo>
                  <a:lnTo>
                    <a:pt x="427496" y="24769"/>
                  </a:lnTo>
                  <a:lnTo>
                    <a:pt x="427394" y="21186"/>
                  </a:lnTo>
                  <a:lnTo>
                    <a:pt x="431306" y="16820"/>
                  </a:lnTo>
                  <a:lnTo>
                    <a:pt x="436054" y="9459"/>
                  </a:lnTo>
                  <a:lnTo>
                    <a:pt x="438394" y="8966"/>
                  </a:lnTo>
                  <a:lnTo>
                    <a:pt x="439865" y="11015"/>
                  </a:lnTo>
                  <a:lnTo>
                    <a:pt x="444488" y="14340"/>
                  </a:lnTo>
                  <a:lnTo>
                    <a:pt x="447320" y="18135"/>
                  </a:lnTo>
                  <a:lnTo>
                    <a:pt x="449370" y="20044"/>
                  </a:lnTo>
                  <a:lnTo>
                    <a:pt x="450700" y="19645"/>
                  </a:lnTo>
                  <a:lnTo>
                    <a:pt x="451803" y="16797"/>
                  </a:lnTo>
                  <a:lnTo>
                    <a:pt x="453133" y="15459"/>
                  </a:lnTo>
                  <a:lnTo>
                    <a:pt x="456067" y="16210"/>
                  </a:lnTo>
                  <a:lnTo>
                    <a:pt x="457820" y="18041"/>
                  </a:lnTo>
                  <a:lnTo>
                    <a:pt x="459189" y="18283"/>
                  </a:lnTo>
                  <a:lnTo>
                    <a:pt x="460425" y="19394"/>
                  </a:lnTo>
                  <a:lnTo>
                    <a:pt x="460714" y="21827"/>
                  </a:lnTo>
                  <a:lnTo>
                    <a:pt x="458172" y="24480"/>
                  </a:lnTo>
                  <a:lnTo>
                    <a:pt x="453837" y="31466"/>
                  </a:lnTo>
                  <a:lnTo>
                    <a:pt x="449566" y="39368"/>
                  </a:lnTo>
                  <a:lnTo>
                    <a:pt x="448157" y="43514"/>
                  </a:lnTo>
                  <a:lnTo>
                    <a:pt x="446773" y="54334"/>
                  </a:lnTo>
                  <a:lnTo>
                    <a:pt x="443432" y="61211"/>
                  </a:lnTo>
                  <a:lnTo>
                    <a:pt x="443174" y="66014"/>
                  </a:lnTo>
                  <a:lnTo>
                    <a:pt x="444520" y="68267"/>
                  </a:lnTo>
                  <a:lnTo>
                    <a:pt x="448205" y="66499"/>
                  </a:lnTo>
                  <a:lnTo>
                    <a:pt x="452750" y="60092"/>
                  </a:lnTo>
                  <a:lnTo>
                    <a:pt x="453885" y="53254"/>
                  </a:lnTo>
                  <a:lnTo>
                    <a:pt x="465252" y="34548"/>
                  </a:lnTo>
                  <a:lnTo>
                    <a:pt x="470587" y="24112"/>
                  </a:lnTo>
                  <a:lnTo>
                    <a:pt x="476643" y="15404"/>
                  </a:lnTo>
                  <a:lnTo>
                    <a:pt x="480038" y="13597"/>
                  </a:lnTo>
                  <a:lnTo>
                    <a:pt x="481634" y="19379"/>
                  </a:lnTo>
                  <a:lnTo>
                    <a:pt x="480351" y="26889"/>
                  </a:lnTo>
                  <a:lnTo>
                    <a:pt x="477777" y="31654"/>
                  </a:lnTo>
                  <a:lnTo>
                    <a:pt x="479678" y="33836"/>
                  </a:lnTo>
                  <a:lnTo>
                    <a:pt x="479318" y="39469"/>
                  </a:lnTo>
                  <a:lnTo>
                    <a:pt x="478724" y="42591"/>
                  </a:lnTo>
                  <a:lnTo>
                    <a:pt x="478348" y="45853"/>
                  </a:lnTo>
                  <a:lnTo>
                    <a:pt x="478371" y="48717"/>
                  </a:lnTo>
                  <a:lnTo>
                    <a:pt x="480155" y="47950"/>
                  </a:lnTo>
                  <a:lnTo>
                    <a:pt x="487251" y="42067"/>
                  </a:lnTo>
                  <a:lnTo>
                    <a:pt x="489051" y="35667"/>
                  </a:lnTo>
                  <a:lnTo>
                    <a:pt x="490717" y="30848"/>
                  </a:lnTo>
                  <a:lnTo>
                    <a:pt x="491515" y="26678"/>
                  </a:lnTo>
                  <a:lnTo>
                    <a:pt x="494277" y="22711"/>
                  </a:lnTo>
                  <a:lnTo>
                    <a:pt x="499487" y="22680"/>
                  </a:lnTo>
                  <a:lnTo>
                    <a:pt x="499691" y="21115"/>
                  </a:lnTo>
                  <a:lnTo>
                    <a:pt x="493369" y="15663"/>
                  </a:lnTo>
                  <a:lnTo>
                    <a:pt x="492626" y="13167"/>
                  </a:lnTo>
                  <a:lnTo>
                    <a:pt x="494746" y="9834"/>
                  </a:lnTo>
                  <a:lnTo>
                    <a:pt x="500574" y="3450"/>
                  </a:lnTo>
                  <a:lnTo>
                    <a:pt x="503571" y="4154"/>
                  </a:lnTo>
                  <a:lnTo>
                    <a:pt x="505362" y="5609"/>
                  </a:lnTo>
                  <a:lnTo>
                    <a:pt x="512536" y="6720"/>
                  </a:lnTo>
                  <a:lnTo>
                    <a:pt x="518044" y="11281"/>
                  </a:lnTo>
                  <a:lnTo>
                    <a:pt x="517833" y="18393"/>
                  </a:lnTo>
                  <a:lnTo>
                    <a:pt x="516605" y="21350"/>
                  </a:lnTo>
                  <a:lnTo>
                    <a:pt x="515400" y="23165"/>
                  </a:lnTo>
                  <a:lnTo>
                    <a:pt x="508351" y="28516"/>
                  </a:lnTo>
                  <a:lnTo>
                    <a:pt x="507193" y="31153"/>
                  </a:lnTo>
                  <a:lnTo>
                    <a:pt x="509407" y="32060"/>
                  </a:lnTo>
                  <a:lnTo>
                    <a:pt x="514164" y="29401"/>
                  </a:lnTo>
                  <a:lnTo>
                    <a:pt x="515400" y="31818"/>
                  </a:lnTo>
                  <a:lnTo>
                    <a:pt x="513882" y="37842"/>
                  </a:lnTo>
                  <a:lnTo>
                    <a:pt x="513624" y="46831"/>
                  </a:lnTo>
                  <a:lnTo>
                    <a:pt x="513076" y="52049"/>
                  </a:lnTo>
                  <a:lnTo>
                    <a:pt x="513076" y="56790"/>
                  </a:lnTo>
                  <a:lnTo>
                    <a:pt x="513671" y="59333"/>
                  </a:lnTo>
                  <a:lnTo>
                    <a:pt x="515588" y="49241"/>
                  </a:lnTo>
                  <a:lnTo>
                    <a:pt x="516237" y="46636"/>
                  </a:lnTo>
                  <a:lnTo>
                    <a:pt x="519038" y="42810"/>
                  </a:lnTo>
                  <a:lnTo>
                    <a:pt x="520079" y="35072"/>
                  </a:lnTo>
                  <a:lnTo>
                    <a:pt x="522817" y="25724"/>
                  </a:lnTo>
                  <a:lnTo>
                    <a:pt x="525907" y="20263"/>
                  </a:lnTo>
                  <a:lnTo>
                    <a:pt x="527699" y="18768"/>
                  </a:lnTo>
                  <a:lnTo>
                    <a:pt x="533644" y="18980"/>
                  </a:lnTo>
                  <a:lnTo>
                    <a:pt x="536195" y="21037"/>
                  </a:lnTo>
                  <a:lnTo>
                    <a:pt x="538448" y="25598"/>
                  </a:lnTo>
                  <a:lnTo>
                    <a:pt x="540130" y="27421"/>
                  </a:lnTo>
                  <a:lnTo>
                    <a:pt x="545434" y="29354"/>
                  </a:lnTo>
                  <a:lnTo>
                    <a:pt x="547249" y="31771"/>
                  </a:lnTo>
                  <a:lnTo>
                    <a:pt x="547586" y="33211"/>
                  </a:lnTo>
                  <a:lnTo>
                    <a:pt x="548884" y="33500"/>
                  </a:lnTo>
                  <a:lnTo>
                    <a:pt x="552467" y="30065"/>
                  </a:lnTo>
                  <a:lnTo>
                    <a:pt x="554791" y="29494"/>
                  </a:lnTo>
                  <a:lnTo>
                    <a:pt x="558577" y="34846"/>
                  </a:lnTo>
                  <a:lnTo>
                    <a:pt x="557819" y="38796"/>
                  </a:lnTo>
                  <a:lnTo>
                    <a:pt x="558038" y="40048"/>
                  </a:lnTo>
                  <a:lnTo>
                    <a:pt x="562622" y="39798"/>
                  </a:lnTo>
                  <a:lnTo>
                    <a:pt x="566440" y="41347"/>
                  </a:lnTo>
                  <a:lnTo>
                    <a:pt x="573692" y="49389"/>
                  </a:lnTo>
                  <a:lnTo>
                    <a:pt x="574451" y="53129"/>
                  </a:lnTo>
                  <a:lnTo>
                    <a:pt x="574092" y="57651"/>
                  </a:lnTo>
                  <a:lnTo>
                    <a:pt x="563624" y="62603"/>
                  </a:lnTo>
                  <a:lnTo>
                    <a:pt x="559102" y="67329"/>
                  </a:lnTo>
                  <a:lnTo>
                    <a:pt x="551701" y="69144"/>
                  </a:lnTo>
                  <a:lnTo>
                    <a:pt x="526572" y="65983"/>
                  </a:lnTo>
                  <a:lnTo>
                    <a:pt x="527080" y="69402"/>
                  </a:lnTo>
                  <a:lnTo>
                    <a:pt x="544581" y="76842"/>
                  </a:lnTo>
                  <a:lnTo>
                    <a:pt x="545583" y="78962"/>
                  </a:lnTo>
                  <a:lnTo>
                    <a:pt x="545020" y="83406"/>
                  </a:lnTo>
                  <a:lnTo>
                    <a:pt x="545011" y="86965"/>
                  </a:lnTo>
                  <a:lnTo>
                    <a:pt x="545340" y="89391"/>
                  </a:lnTo>
                  <a:lnTo>
                    <a:pt x="546631" y="91644"/>
                  </a:lnTo>
                  <a:lnTo>
                    <a:pt x="548767" y="92700"/>
                  </a:lnTo>
                  <a:lnTo>
                    <a:pt x="553125" y="92144"/>
                  </a:lnTo>
                  <a:lnTo>
                    <a:pt x="555268" y="93357"/>
                  </a:lnTo>
                  <a:lnTo>
                    <a:pt x="556739" y="91566"/>
                  </a:lnTo>
                  <a:lnTo>
                    <a:pt x="557287" y="85518"/>
                  </a:lnTo>
                  <a:lnTo>
                    <a:pt x="558554" y="84180"/>
                  </a:lnTo>
                  <a:lnTo>
                    <a:pt x="560995" y="85940"/>
                  </a:lnTo>
                  <a:lnTo>
                    <a:pt x="562059" y="92403"/>
                  </a:lnTo>
                  <a:lnTo>
                    <a:pt x="562740" y="93068"/>
                  </a:lnTo>
                  <a:lnTo>
                    <a:pt x="563968" y="88468"/>
                  </a:lnTo>
                  <a:lnTo>
                    <a:pt x="566385" y="88796"/>
                  </a:lnTo>
                  <a:lnTo>
                    <a:pt x="569022" y="88413"/>
                  </a:lnTo>
                  <a:lnTo>
                    <a:pt x="572425" y="89172"/>
                  </a:lnTo>
                  <a:close/>
                  <a:moveTo>
                    <a:pt x="409307" y="21968"/>
                  </a:moveTo>
                  <a:lnTo>
                    <a:pt x="408876" y="24065"/>
                  </a:lnTo>
                  <a:lnTo>
                    <a:pt x="408133" y="26099"/>
                  </a:lnTo>
                  <a:lnTo>
                    <a:pt x="406334" y="28243"/>
                  </a:lnTo>
                  <a:lnTo>
                    <a:pt x="401123" y="36700"/>
                  </a:lnTo>
                  <a:lnTo>
                    <a:pt x="398064" y="38053"/>
                  </a:lnTo>
                  <a:lnTo>
                    <a:pt x="397094" y="39375"/>
                  </a:lnTo>
                  <a:lnTo>
                    <a:pt x="395873" y="40166"/>
                  </a:lnTo>
                  <a:lnTo>
                    <a:pt x="392072" y="39015"/>
                  </a:lnTo>
                  <a:lnTo>
                    <a:pt x="390960" y="40721"/>
                  </a:lnTo>
                  <a:lnTo>
                    <a:pt x="389912" y="41863"/>
                  </a:lnTo>
                  <a:lnTo>
                    <a:pt x="387158" y="42301"/>
                  </a:lnTo>
                  <a:lnTo>
                    <a:pt x="385539" y="41934"/>
                  </a:lnTo>
                  <a:lnTo>
                    <a:pt x="381369" y="38820"/>
                  </a:lnTo>
                  <a:lnTo>
                    <a:pt x="378889" y="35440"/>
                  </a:lnTo>
                  <a:lnTo>
                    <a:pt x="377543" y="32546"/>
                  </a:lnTo>
                  <a:lnTo>
                    <a:pt x="381400" y="32600"/>
                  </a:lnTo>
                  <a:lnTo>
                    <a:pt x="382769" y="31896"/>
                  </a:lnTo>
                  <a:lnTo>
                    <a:pt x="385359" y="32506"/>
                  </a:lnTo>
                  <a:lnTo>
                    <a:pt x="386915" y="29526"/>
                  </a:lnTo>
                  <a:lnTo>
                    <a:pt x="390202" y="29886"/>
                  </a:lnTo>
                  <a:lnTo>
                    <a:pt x="396515" y="27812"/>
                  </a:lnTo>
                  <a:lnTo>
                    <a:pt x="398831" y="28970"/>
                  </a:lnTo>
                  <a:lnTo>
                    <a:pt x="404127" y="22015"/>
                  </a:lnTo>
                  <a:lnTo>
                    <a:pt x="405786" y="22195"/>
                  </a:lnTo>
                  <a:lnTo>
                    <a:pt x="408321" y="20200"/>
                  </a:lnTo>
                  <a:lnTo>
                    <a:pt x="409307" y="21968"/>
                  </a:lnTo>
                  <a:close/>
                  <a:moveTo>
                    <a:pt x="421972" y="38452"/>
                  </a:moveTo>
                  <a:lnTo>
                    <a:pt x="417787" y="41081"/>
                  </a:lnTo>
                  <a:lnTo>
                    <a:pt x="415362" y="38820"/>
                  </a:lnTo>
                  <a:lnTo>
                    <a:pt x="414345" y="36496"/>
                  </a:lnTo>
                  <a:lnTo>
                    <a:pt x="414196" y="31325"/>
                  </a:lnTo>
                  <a:lnTo>
                    <a:pt x="414759" y="28164"/>
                  </a:lnTo>
                  <a:lnTo>
                    <a:pt x="416723" y="26529"/>
                  </a:lnTo>
                  <a:lnTo>
                    <a:pt x="417998" y="27726"/>
                  </a:lnTo>
                  <a:lnTo>
                    <a:pt x="418335" y="28728"/>
                  </a:lnTo>
                  <a:lnTo>
                    <a:pt x="420619" y="29706"/>
                  </a:lnTo>
                  <a:lnTo>
                    <a:pt x="423302" y="32960"/>
                  </a:lnTo>
                  <a:lnTo>
                    <a:pt x="421972" y="38452"/>
                  </a:lnTo>
                  <a:close/>
                  <a:moveTo>
                    <a:pt x="413148" y="39641"/>
                  </a:moveTo>
                  <a:lnTo>
                    <a:pt x="413554" y="42724"/>
                  </a:lnTo>
                  <a:lnTo>
                    <a:pt x="413711" y="45259"/>
                  </a:lnTo>
                  <a:lnTo>
                    <a:pt x="411661" y="48912"/>
                  </a:lnTo>
                  <a:lnTo>
                    <a:pt x="406936" y="53692"/>
                  </a:lnTo>
                  <a:lnTo>
                    <a:pt x="407210" y="54975"/>
                  </a:lnTo>
                  <a:lnTo>
                    <a:pt x="405574" y="56204"/>
                  </a:lnTo>
                  <a:lnTo>
                    <a:pt x="403126" y="57103"/>
                  </a:lnTo>
                  <a:lnTo>
                    <a:pt x="401835" y="56235"/>
                  </a:lnTo>
                  <a:lnTo>
                    <a:pt x="402007" y="52143"/>
                  </a:lnTo>
                  <a:lnTo>
                    <a:pt x="401616" y="50923"/>
                  </a:lnTo>
                  <a:lnTo>
                    <a:pt x="399762" y="52550"/>
                  </a:lnTo>
                  <a:lnTo>
                    <a:pt x="397829" y="50461"/>
                  </a:lnTo>
                  <a:lnTo>
                    <a:pt x="397829" y="48365"/>
                  </a:lnTo>
                  <a:lnTo>
                    <a:pt x="398338" y="46542"/>
                  </a:lnTo>
                  <a:lnTo>
                    <a:pt x="400129" y="43764"/>
                  </a:lnTo>
                  <a:lnTo>
                    <a:pt x="403110" y="41848"/>
                  </a:lnTo>
                  <a:lnTo>
                    <a:pt x="405074" y="42567"/>
                  </a:lnTo>
                  <a:lnTo>
                    <a:pt x="411630" y="35190"/>
                  </a:lnTo>
                  <a:lnTo>
                    <a:pt x="412334" y="36739"/>
                  </a:lnTo>
                  <a:lnTo>
                    <a:pt x="413148" y="39641"/>
                  </a:lnTo>
                  <a:close/>
                  <a:moveTo>
                    <a:pt x="328662" y="61375"/>
                  </a:moveTo>
                  <a:lnTo>
                    <a:pt x="329781" y="62134"/>
                  </a:lnTo>
                  <a:lnTo>
                    <a:pt x="330892" y="61664"/>
                  </a:lnTo>
                  <a:lnTo>
                    <a:pt x="331808" y="62329"/>
                  </a:lnTo>
                  <a:lnTo>
                    <a:pt x="333646" y="65740"/>
                  </a:lnTo>
                  <a:lnTo>
                    <a:pt x="335625" y="67078"/>
                  </a:lnTo>
                  <a:lnTo>
                    <a:pt x="335719" y="68784"/>
                  </a:lnTo>
                  <a:lnTo>
                    <a:pt x="333912" y="70442"/>
                  </a:lnTo>
                  <a:lnTo>
                    <a:pt x="331526" y="70943"/>
                  </a:lnTo>
                  <a:lnTo>
                    <a:pt x="328967" y="70364"/>
                  </a:lnTo>
                  <a:lnTo>
                    <a:pt x="328216" y="68236"/>
                  </a:lnTo>
                  <a:lnTo>
                    <a:pt x="327427" y="64692"/>
                  </a:lnTo>
                  <a:lnTo>
                    <a:pt x="325291" y="61211"/>
                  </a:lnTo>
                  <a:lnTo>
                    <a:pt x="324970" y="58152"/>
                  </a:lnTo>
                  <a:lnTo>
                    <a:pt x="326832" y="57667"/>
                  </a:lnTo>
                  <a:lnTo>
                    <a:pt x="328662" y="61375"/>
                  </a:lnTo>
                  <a:close/>
                  <a:moveTo>
                    <a:pt x="317412" y="71084"/>
                  </a:moveTo>
                  <a:lnTo>
                    <a:pt x="319361" y="74581"/>
                  </a:lnTo>
                  <a:lnTo>
                    <a:pt x="321090" y="74244"/>
                  </a:lnTo>
                  <a:lnTo>
                    <a:pt x="321606" y="72930"/>
                  </a:lnTo>
                  <a:lnTo>
                    <a:pt x="322779" y="72273"/>
                  </a:lnTo>
                  <a:lnTo>
                    <a:pt x="325157" y="74127"/>
                  </a:lnTo>
                  <a:lnTo>
                    <a:pt x="324821" y="77264"/>
                  </a:lnTo>
                  <a:lnTo>
                    <a:pt x="321527" y="81215"/>
                  </a:lnTo>
                  <a:lnTo>
                    <a:pt x="319165" y="86832"/>
                  </a:lnTo>
                  <a:lnTo>
                    <a:pt x="316145" y="88131"/>
                  </a:lnTo>
                  <a:lnTo>
                    <a:pt x="314690" y="87458"/>
                  </a:lnTo>
                  <a:lnTo>
                    <a:pt x="311983" y="90689"/>
                  </a:lnTo>
                  <a:lnTo>
                    <a:pt x="309824" y="94038"/>
                  </a:lnTo>
                  <a:lnTo>
                    <a:pt x="307578" y="98262"/>
                  </a:lnTo>
                  <a:lnTo>
                    <a:pt x="307437" y="100437"/>
                  </a:lnTo>
                  <a:lnTo>
                    <a:pt x="307085" y="102096"/>
                  </a:lnTo>
                  <a:lnTo>
                    <a:pt x="298863" y="103739"/>
                  </a:lnTo>
                  <a:lnTo>
                    <a:pt x="295874" y="104826"/>
                  </a:lnTo>
                  <a:lnTo>
                    <a:pt x="292706" y="103426"/>
                  </a:lnTo>
                  <a:lnTo>
                    <a:pt x="291204" y="100641"/>
                  </a:lnTo>
                  <a:lnTo>
                    <a:pt x="291689" y="99131"/>
                  </a:lnTo>
                  <a:lnTo>
                    <a:pt x="294850" y="98528"/>
                  </a:lnTo>
                  <a:lnTo>
                    <a:pt x="294951" y="95939"/>
                  </a:lnTo>
                  <a:lnTo>
                    <a:pt x="295757" y="94358"/>
                  </a:lnTo>
                  <a:lnTo>
                    <a:pt x="296782" y="93490"/>
                  </a:lnTo>
                  <a:lnTo>
                    <a:pt x="297533" y="90173"/>
                  </a:lnTo>
                  <a:lnTo>
                    <a:pt x="298785" y="89305"/>
                  </a:lnTo>
                  <a:lnTo>
                    <a:pt x="301116" y="90118"/>
                  </a:lnTo>
                  <a:lnTo>
                    <a:pt x="302688" y="87709"/>
                  </a:lnTo>
                  <a:lnTo>
                    <a:pt x="303573" y="87294"/>
                  </a:lnTo>
                  <a:lnTo>
                    <a:pt x="304660" y="89289"/>
                  </a:lnTo>
                  <a:lnTo>
                    <a:pt x="305184" y="86543"/>
                  </a:lnTo>
                  <a:lnTo>
                    <a:pt x="304660" y="84032"/>
                  </a:lnTo>
                  <a:lnTo>
                    <a:pt x="304934" y="82334"/>
                  </a:lnTo>
                  <a:lnTo>
                    <a:pt x="307946" y="77914"/>
                  </a:lnTo>
                  <a:lnTo>
                    <a:pt x="309253" y="74683"/>
                  </a:lnTo>
                  <a:lnTo>
                    <a:pt x="311130" y="72594"/>
                  </a:lnTo>
                  <a:lnTo>
                    <a:pt x="312937" y="72922"/>
                  </a:lnTo>
                  <a:lnTo>
                    <a:pt x="313461" y="69840"/>
                  </a:lnTo>
                  <a:lnTo>
                    <a:pt x="312937" y="66679"/>
                  </a:lnTo>
                  <a:lnTo>
                    <a:pt x="313133" y="64614"/>
                  </a:lnTo>
                  <a:lnTo>
                    <a:pt x="314729" y="59591"/>
                  </a:lnTo>
                  <a:lnTo>
                    <a:pt x="316481" y="59380"/>
                  </a:lnTo>
                  <a:lnTo>
                    <a:pt x="317287" y="63847"/>
                  </a:lnTo>
                  <a:lnTo>
                    <a:pt x="317412" y="71084"/>
                  </a:lnTo>
                  <a:close/>
                  <a:moveTo>
                    <a:pt x="350873" y="69582"/>
                  </a:moveTo>
                  <a:lnTo>
                    <a:pt x="349692" y="71076"/>
                  </a:lnTo>
                  <a:lnTo>
                    <a:pt x="347877" y="71686"/>
                  </a:lnTo>
                  <a:lnTo>
                    <a:pt x="346899" y="70763"/>
                  </a:lnTo>
                  <a:lnTo>
                    <a:pt x="345506" y="70153"/>
                  </a:lnTo>
                  <a:lnTo>
                    <a:pt x="343957" y="70427"/>
                  </a:lnTo>
                  <a:lnTo>
                    <a:pt x="342658" y="67681"/>
                  </a:lnTo>
                  <a:lnTo>
                    <a:pt x="342807" y="65373"/>
                  </a:lnTo>
                  <a:lnTo>
                    <a:pt x="344583" y="62243"/>
                  </a:lnTo>
                  <a:lnTo>
                    <a:pt x="348143" y="60460"/>
                  </a:lnTo>
                  <a:lnTo>
                    <a:pt x="351022" y="61195"/>
                  </a:lnTo>
                  <a:lnTo>
                    <a:pt x="351757" y="62110"/>
                  </a:lnTo>
                  <a:lnTo>
                    <a:pt x="350873" y="69582"/>
                  </a:lnTo>
                  <a:close/>
                  <a:moveTo>
                    <a:pt x="552366" y="88327"/>
                  </a:moveTo>
                  <a:lnTo>
                    <a:pt x="548196" y="90181"/>
                  </a:lnTo>
                  <a:lnTo>
                    <a:pt x="547711" y="88655"/>
                  </a:lnTo>
                  <a:lnTo>
                    <a:pt x="548626" y="86277"/>
                  </a:lnTo>
                  <a:lnTo>
                    <a:pt x="549722" y="81395"/>
                  </a:lnTo>
                  <a:lnTo>
                    <a:pt x="551435" y="81591"/>
                  </a:lnTo>
                  <a:lnTo>
                    <a:pt x="553172" y="83453"/>
                  </a:lnTo>
                  <a:lnTo>
                    <a:pt x="554533" y="85674"/>
                  </a:lnTo>
                  <a:lnTo>
                    <a:pt x="552366" y="88327"/>
                  </a:lnTo>
                  <a:close/>
                  <a:moveTo>
                    <a:pt x="278945" y="101001"/>
                  </a:moveTo>
                  <a:lnTo>
                    <a:pt x="281581" y="104592"/>
                  </a:lnTo>
                  <a:lnTo>
                    <a:pt x="282762" y="103496"/>
                  </a:lnTo>
                  <a:lnTo>
                    <a:pt x="285101" y="103082"/>
                  </a:lnTo>
                  <a:lnTo>
                    <a:pt x="286838" y="104349"/>
                  </a:lnTo>
                  <a:lnTo>
                    <a:pt x="288262" y="106626"/>
                  </a:lnTo>
                  <a:lnTo>
                    <a:pt x="289944" y="106727"/>
                  </a:lnTo>
                  <a:lnTo>
                    <a:pt x="291001" y="109700"/>
                  </a:lnTo>
                  <a:lnTo>
                    <a:pt x="291540" y="113557"/>
                  </a:lnTo>
                  <a:lnTo>
                    <a:pt x="290320" y="116428"/>
                  </a:lnTo>
                  <a:lnTo>
                    <a:pt x="288583" y="117735"/>
                  </a:lnTo>
                  <a:lnTo>
                    <a:pt x="288114" y="121107"/>
                  </a:lnTo>
                  <a:lnTo>
                    <a:pt x="288771" y="125824"/>
                  </a:lnTo>
                  <a:lnTo>
                    <a:pt x="284875" y="127436"/>
                  </a:lnTo>
                  <a:lnTo>
                    <a:pt x="280368" y="128156"/>
                  </a:lnTo>
                  <a:lnTo>
                    <a:pt x="278600" y="125903"/>
                  </a:lnTo>
                  <a:lnTo>
                    <a:pt x="275001" y="130018"/>
                  </a:lnTo>
                  <a:lnTo>
                    <a:pt x="271426" y="136409"/>
                  </a:lnTo>
                  <a:lnTo>
                    <a:pt x="269705" y="137161"/>
                  </a:lnTo>
                  <a:lnTo>
                    <a:pt x="269580" y="135142"/>
                  </a:lnTo>
                  <a:lnTo>
                    <a:pt x="267014" y="133742"/>
                  </a:lnTo>
                  <a:lnTo>
                    <a:pt x="263728" y="133663"/>
                  </a:lnTo>
                  <a:lnTo>
                    <a:pt x="263837" y="132161"/>
                  </a:lnTo>
                  <a:lnTo>
                    <a:pt x="264440" y="131105"/>
                  </a:lnTo>
                  <a:lnTo>
                    <a:pt x="267272" y="129533"/>
                  </a:lnTo>
                  <a:lnTo>
                    <a:pt x="267835" y="126278"/>
                  </a:lnTo>
                  <a:lnTo>
                    <a:pt x="267319" y="120457"/>
                  </a:lnTo>
                  <a:lnTo>
                    <a:pt x="267820" y="117618"/>
                  </a:lnTo>
                  <a:lnTo>
                    <a:pt x="267929" y="115662"/>
                  </a:lnTo>
                  <a:lnTo>
                    <a:pt x="269713" y="113362"/>
                  </a:lnTo>
                  <a:lnTo>
                    <a:pt x="275815" y="114441"/>
                  </a:lnTo>
                  <a:lnTo>
                    <a:pt x="276558" y="112243"/>
                  </a:lnTo>
                  <a:lnTo>
                    <a:pt x="276097" y="110858"/>
                  </a:lnTo>
                  <a:lnTo>
                    <a:pt x="272944" y="108433"/>
                  </a:lnTo>
                  <a:lnTo>
                    <a:pt x="273429" y="106798"/>
                  </a:lnTo>
                  <a:lnTo>
                    <a:pt x="275706" y="105335"/>
                  </a:lnTo>
                  <a:lnTo>
                    <a:pt x="277857" y="105139"/>
                  </a:lnTo>
                  <a:lnTo>
                    <a:pt x="278506" y="102667"/>
                  </a:lnTo>
                  <a:lnTo>
                    <a:pt x="278616" y="101580"/>
                  </a:lnTo>
                  <a:lnTo>
                    <a:pt x="278945" y="101001"/>
                  </a:lnTo>
                  <a:close/>
                  <a:moveTo>
                    <a:pt x="240680" y="164605"/>
                  </a:moveTo>
                  <a:lnTo>
                    <a:pt x="240946" y="165028"/>
                  </a:lnTo>
                  <a:lnTo>
                    <a:pt x="243935" y="159238"/>
                  </a:lnTo>
                  <a:lnTo>
                    <a:pt x="247252" y="157431"/>
                  </a:lnTo>
                  <a:lnTo>
                    <a:pt x="247455" y="155405"/>
                  </a:lnTo>
                  <a:lnTo>
                    <a:pt x="248738" y="153449"/>
                  </a:lnTo>
                  <a:lnTo>
                    <a:pt x="248590" y="150241"/>
                  </a:lnTo>
                  <a:lnTo>
                    <a:pt x="249239" y="147636"/>
                  </a:lnTo>
                  <a:lnTo>
                    <a:pt x="250929" y="146940"/>
                  </a:lnTo>
                  <a:lnTo>
                    <a:pt x="251985" y="146056"/>
                  </a:lnTo>
                  <a:lnTo>
                    <a:pt x="253151" y="145563"/>
                  </a:lnTo>
                  <a:lnTo>
                    <a:pt x="255271" y="147683"/>
                  </a:lnTo>
                  <a:lnTo>
                    <a:pt x="256460" y="150030"/>
                  </a:lnTo>
                  <a:lnTo>
                    <a:pt x="257946" y="155256"/>
                  </a:lnTo>
                  <a:lnTo>
                    <a:pt x="257328" y="160294"/>
                  </a:lnTo>
                  <a:lnTo>
                    <a:pt x="253346" y="164214"/>
                  </a:lnTo>
                  <a:lnTo>
                    <a:pt x="250185" y="165974"/>
                  </a:lnTo>
                  <a:lnTo>
                    <a:pt x="246986" y="170449"/>
                  </a:lnTo>
                  <a:lnTo>
                    <a:pt x="245382" y="174103"/>
                  </a:lnTo>
                  <a:lnTo>
                    <a:pt x="243997" y="174893"/>
                  </a:lnTo>
                  <a:lnTo>
                    <a:pt x="243129" y="174596"/>
                  </a:lnTo>
                  <a:lnTo>
                    <a:pt x="242354" y="173719"/>
                  </a:lnTo>
                  <a:lnTo>
                    <a:pt x="240735" y="173719"/>
                  </a:lnTo>
                  <a:lnTo>
                    <a:pt x="238951" y="176880"/>
                  </a:lnTo>
                  <a:lnTo>
                    <a:pt x="233569" y="179446"/>
                  </a:lnTo>
                  <a:lnTo>
                    <a:pt x="231456" y="178703"/>
                  </a:lnTo>
                  <a:lnTo>
                    <a:pt x="231362" y="175558"/>
                  </a:lnTo>
                  <a:lnTo>
                    <a:pt x="230103" y="175816"/>
                  </a:lnTo>
                  <a:lnTo>
                    <a:pt x="228085" y="179587"/>
                  </a:lnTo>
                  <a:lnTo>
                    <a:pt x="226113" y="180847"/>
                  </a:lnTo>
                  <a:lnTo>
                    <a:pt x="224791" y="181230"/>
                  </a:lnTo>
                  <a:lnTo>
                    <a:pt x="222357" y="179814"/>
                  </a:lnTo>
                  <a:lnTo>
                    <a:pt x="215817" y="186213"/>
                  </a:lnTo>
                  <a:lnTo>
                    <a:pt x="209683" y="187403"/>
                  </a:lnTo>
                  <a:lnTo>
                    <a:pt x="207665" y="186667"/>
                  </a:lnTo>
                  <a:lnTo>
                    <a:pt x="207657" y="182755"/>
                  </a:lnTo>
                  <a:lnTo>
                    <a:pt x="211624" y="177733"/>
                  </a:lnTo>
                  <a:lnTo>
                    <a:pt x="214871" y="174236"/>
                  </a:lnTo>
                  <a:lnTo>
                    <a:pt x="226058" y="171787"/>
                  </a:lnTo>
                  <a:lnTo>
                    <a:pt x="233029" y="161335"/>
                  </a:lnTo>
                  <a:lnTo>
                    <a:pt x="234711" y="149889"/>
                  </a:lnTo>
                  <a:lnTo>
                    <a:pt x="236354" y="145727"/>
                  </a:lnTo>
                  <a:lnTo>
                    <a:pt x="235579" y="143372"/>
                  </a:lnTo>
                  <a:lnTo>
                    <a:pt x="233710" y="142958"/>
                  </a:lnTo>
                  <a:lnTo>
                    <a:pt x="233592" y="139328"/>
                  </a:lnTo>
                  <a:lnTo>
                    <a:pt x="234570" y="135353"/>
                  </a:lnTo>
                  <a:lnTo>
                    <a:pt x="238223" y="129877"/>
                  </a:lnTo>
                  <a:lnTo>
                    <a:pt x="240258" y="127538"/>
                  </a:lnTo>
                  <a:lnTo>
                    <a:pt x="243567" y="120896"/>
                  </a:lnTo>
                  <a:lnTo>
                    <a:pt x="245163" y="119401"/>
                  </a:lnTo>
                  <a:lnTo>
                    <a:pt x="246978" y="119401"/>
                  </a:lnTo>
                  <a:lnTo>
                    <a:pt x="248770" y="121146"/>
                  </a:lnTo>
                  <a:lnTo>
                    <a:pt x="248449" y="124706"/>
                  </a:lnTo>
                  <a:lnTo>
                    <a:pt x="245765" y="131105"/>
                  </a:lnTo>
                  <a:lnTo>
                    <a:pt x="241791" y="136535"/>
                  </a:lnTo>
                  <a:lnTo>
                    <a:pt x="242276" y="140423"/>
                  </a:lnTo>
                  <a:lnTo>
                    <a:pt x="243857" y="143607"/>
                  </a:lnTo>
                  <a:lnTo>
                    <a:pt x="244248" y="149036"/>
                  </a:lnTo>
                  <a:lnTo>
                    <a:pt x="244349" y="154247"/>
                  </a:lnTo>
                  <a:lnTo>
                    <a:pt x="241337" y="161257"/>
                  </a:lnTo>
                  <a:lnTo>
                    <a:pt x="240680" y="164605"/>
                  </a:lnTo>
                  <a:close/>
                  <a:moveTo>
                    <a:pt x="228530" y="141487"/>
                  </a:moveTo>
                  <a:lnTo>
                    <a:pt x="231386" y="147620"/>
                  </a:lnTo>
                  <a:lnTo>
                    <a:pt x="232692" y="151196"/>
                  </a:lnTo>
                  <a:lnTo>
                    <a:pt x="231636" y="157916"/>
                  </a:lnTo>
                  <a:lnTo>
                    <a:pt x="228859" y="161296"/>
                  </a:lnTo>
                  <a:lnTo>
                    <a:pt x="224579" y="161898"/>
                  </a:lnTo>
                  <a:lnTo>
                    <a:pt x="221575" y="161617"/>
                  </a:lnTo>
                  <a:lnTo>
                    <a:pt x="219682" y="159989"/>
                  </a:lnTo>
                  <a:lnTo>
                    <a:pt x="219447" y="158166"/>
                  </a:lnTo>
                  <a:lnTo>
                    <a:pt x="218352" y="157627"/>
                  </a:lnTo>
                  <a:lnTo>
                    <a:pt x="215465" y="159974"/>
                  </a:lnTo>
                  <a:lnTo>
                    <a:pt x="213462" y="160287"/>
                  </a:lnTo>
                  <a:lnTo>
                    <a:pt x="210912" y="158472"/>
                  </a:lnTo>
                  <a:lnTo>
                    <a:pt x="210224" y="155561"/>
                  </a:lnTo>
                  <a:lnTo>
                    <a:pt x="212930" y="151908"/>
                  </a:lnTo>
                  <a:lnTo>
                    <a:pt x="214182" y="149060"/>
                  </a:lnTo>
                  <a:lnTo>
                    <a:pt x="217178" y="149310"/>
                  </a:lnTo>
                  <a:lnTo>
                    <a:pt x="217929" y="150194"/>
                  </a:lnTo>
                  <a:lnTo>
                    <a:pt x="219627" y="150750"/>
                  </a:lnTo>
                  <a:lnTo>
                    <a:pt x="220660" y="147315"/>
                  </a:lnTo>
                  <a:lnTo>
                    <a:pt x="220425" y="144937"/>
                  </a:lnTo>
                  <a:lnTo>
                    <a:pt x="221184" y="143278"/>
                  </a:lnTo>
                  <a:lnTo>
                    <a:pt x="224806" y="144475"/>
                  </a:lnTo>
                  <a:lnTo>
                    <a:pt x="224814" y="137982"/>
                  </a:lnTo>
                  <a:lnTo>
                    <a:pt x="226222" y="137528"/>
                  </a:lnTo>
                  <a:lnTo>
                    <a:pt x="226802" y="137779"/>
                  </a:lnTo>
                  <a:lnTo>
                    <a:pt x="227842" y="139148"/>
                  </a:lnTo>
                  <a:lnTo>
                    <a:pt x="228530" y="141487"/>
                  </a:lnTo>
                  <a:close/>
                  <a:moveTo>
                    <a:pt x="199239" y="182239"/>
                  </a:moveTo>
                  <a:lnTo>
                    <a:pt x="200546" y="183248"/>
                  </a:lnTo>
                  <a:lnTo>
                    <a:pt x="203957" y="182951"/>
                  </a:lnTo>
                  <a:lnTo>
                    <a:pt x="204645" y="183327"/>
                  </a:lnTo>
                  <a:lnTo>
                    <a:pt x="204153" y="184993"/>
                  </a:lnTo>
                  <a:lnTo>
                    <a:pt x="202674" y="186824"/>
                  </a:lnTo>
                  <a:lnTo>
                    <a:pt x="199568" y="187950"/>
                  </a:lnTo>
                  <a:lnTo>
                    <a:pt x="198167" y="190743"/>
                  </a:lnTo>
                  <a:lnTo>
                    <a:pt x="197166" y="191690"/>
                  </a:lnTo>
                  <a:lnTo>
                    <a:pt x="194483" y="191698"/>
                  </a:lnTo>
                  <a:lnTo>
                    <a:pt x="192894" y="192347"/>
                  </a:lnTo>
                  <a:lnTo>
                    <a:pt x="190947" y="194819"/>
                  </a:lnTo>
                  <a:lnTo>
                    <a:pt x="189390" y="192996"/>
                  </a:lnTo>
                  <a:lnTo>
                    <a:pt x="188952" y="194295"/>
                  </a:lnTo>
                  <a:lnTo>
                    <a:pt x="188670" y="196611"/>
                  </a:lnTo>
                  <a:lnTo>
                    <a:pt x="187801" y="197284"/>
                  </a:lnTo>
                  <a:lnTo>
                    <a:pt x="185110" y="198121"/>
                  </a:lnTo>
                  <a:lnTo>
                    <a:pt x="184461" y="192730"/>
                  </a:lnTo>
                  <a:lnTo>
                    <a:pt x="185697" y="190775"/>
                  </a:lnTo>
                  <a:lnTo>
                    <a:pt x="186667" y="188428"/>
                  </a:lnTo>
                  <a:lnTo>
                    <a:pt x="188154" y="188068"/>
                  </a:lnTo>
                  <a:lnTo>
                    <a:pt x="189484" y="188263"/>
                  </a:lnTo>
                  <a:lnTo>
                    <a:pt x="191885" y="183194"/>
                  </a:lnTo>
                  <a:lnTo>
                    <a:pt x="195171" y="181746"/>
                  </a:lnTo>
                  <a:lnTo>
                    <a:pt x="197291" y="181582"/>
                  </a:lnTo>
                  <a:lnTo>
                    <a:pt x="199239" y="182239"/>
                  </a:lnTo>
                  <a:close/>
                  <a:moveTo>
                    <a:pt x="179446" y="205224"/>
                  </a:moveTo>
                  <a:lnTo>
                    <a:pt x="176199" y="208299"/>
                  </a:lnTo>
                  <a:lnTo>
                    <a:pt x="177381" y="202682"/>
                  </a:lnTo>
                  <a:lnTo>
                    <a:pt x="179133" y="196971"/>
                  </a:lnTo>
                  <a:lnTo>
                    <a:pt x="181558" y="193693"/>
                  </a:lnTo>
                  <a:lnTo>
                    <a:pt x="182763" y="194976"/>
                  </a:lnTo>
                  <a:lnTo>
                    <a:pt x="182208" y="197722"/>
                  </a:lnTo>
                  <a:lnTo>
                    <a:pt x="182215" y="200429"/>
                  </a:lnTo>
                  <a:lnTo>
                    <a:pt x="181699" y="201704"/>
                  </a:lnTo>
                  <a:lnTo>
                    <a:pt x="179446" y="205224"/>
                  </a:lnTo>
                  <a:close/>
                  <a:moveTo>
                    <a:pt x="167335" y="307876"/>
                  </a:moveTo>
                  <a:lnTo>
                    <a:pt x="165301" y="308228"/>
                  </a:lnTo>
                  <a:lnTo>
                    <a:pt x="165638" y="305842"/>
                  </a:lnTo>
                  <a:lnTo>
                    <a:pt x="167281" y="303573"/>
                  </a:lnTo>
                  <a:lnTo>
                    <a:pt x="167914" y="302024"/>
                  </a:lnTo>
                  <a:lnTo>
                    <a:pt x="168243" y="300193"/>
                  </a:lnTo>
                  <a:lnTo>
                    <a:pt x="169698" y="298808"/>
                  </a:lnTo>
                  <a:lnTo>
                    <a:pt x="171748" y="300584"/>
                  </a:lnTo>
                  <a:lnTo>
                    <a:pt x="171787" y="303588"/>
                  </a:lnTo>
                  <a:lnTo>
                    <a:pt x="170770" y="306327"/>
                  </a:lnTo>
                  <a:lnTo>
                    <a:pt x="167335" y="307876"/>
                  </a:lnTo>
                  <a:close/>
                  <a:moveTo>
                    <a:pt x="169307" y="315488"/>
                  </a:moveTo>
                  <a:lnTo>
                    <a:pt x="167547" y="315644"/>
                  </a:lnTo>
                  <a:lnTo>
                    <a:pt x="167562" y="313446"/>
                  </a:lnTo>
                  <a:lnTo>
                    <a:pt x="168572" y="311443"/>
                  </a:lnTo>
                  <a:lnTo>
                    <a:pt x="170168" y="310105"/>
                  </a:lnTo>
                  <a:lnTo>
                    <a:pt x="172225" y="309753"/>
                  </a:lnTo>
                  <a:lnTo>
                    <a:pt x="174525" y="309597"/>
                  </a:lnTo>
                  <a:lnTo>
                    <a:pt x="175221" y="310661"/>
                  </a:lnTo>
                  <a:lnTo>
                    <a:pt x="173899" y="312155"/>
                  </a:lnTo>
                  <a:lnTo>
                    <a:pt x="169307" y="315488"/>
                  </a:lnTo>
                  <a:close/>
                  <a:moveTo>
                    <a:pt x="157415" y="330204"/>
                  </a:moveTo>
                  <a:lnTo>
                    <a:pt x="155960" y="331839"/>
                  </a:lnTo>
                  <a:lnTo>
                    <a:pt x="153245" y="331369"/>
                  </a:lnTo>
                  <a:lnTo>
                    <a:pt x="152956" y="329961"/>
                  </a:lnTo>
                  <a:lnTo>
                    <a:pt x="153730" y="327145"/>
                  </a:lnTo>
                  <a:lnTo>
                    <a:pt x="155381" y="325979"/>
                  </a:lnTo>
                  <a:lnTo>
                    <a:pt x="157509" y="326206"/>
                  </a:lnTo>
                  <a:lnTo>
                    <a:pt x="158190" y="327380"/>
                  </a:lnTo>
                  <a:lnTo>
                    <a:pt x="157415" y="330204"/>
                  </a:lnTo>
                  <a:close/>
                  <a:moveTo>
                    <a:pt x="141244" y="370041"/>
                  </a:moveTo>
                  <a:lnTo>
                    <a:pt x="140094" y="371480"/>
                  </a:lnTo>
                  <a:lnTo>
                    <a:pt x="137536" y="370330"/>
                  </a:lnTo>
                  <a:lnTo>
                    <a:pt x="132490" y="371222"/>
                  </a:lnTo>
                  <a:lnTo>
                    <a:pt x="130456" y="369822"/>
                  </a:lnTo>
                  <a:lnTo>
                    <a:pt x="132075" y="367083"/>
                  </a:lnTo>
                  <a:lnTo>
                    <a:pt x="136636" y="364204"/>
                  </a:lnTo>
                  <a:lnTo>
                    <a:pt x="139085" y="364337"/>
                  </a:lnTo>
                  <a:lnTo>
                    <a:pt x="141581" y="367874"/>
                  </a:lnTo>
                  <a:lnTo>
                    <a:pt x="141244" y="370041"/>
                  </a:lnTo>
                  <a:close/>
                  <a:moveTo>
                    <a:pt x="80628" y="430602"/>
                  </a:moveTo>
                  <a:lnTo>
                    <a:pt x="78109" y="430719"/>
                  </a:lnTo>
                  <a:lnTo>
                    <a:pt x="76591" y="429608"/>
                  </a:lnTo>
                  <a:lnTo>
                    <a:pt x="80198" y="427402"/>
                  </a:lnTo>
                  <a:lnTo>
                    <a:pt x="85854" y="425290"/>
                  </a:lnTo>
                  <a:lnTo>
                    <a:pt x="86394" y="423952"/>
                  </a:lnTo>
                  <a:lnTo>
                    <a:pt x="87075" y="423788"/>
                  </a:lnTo>
                  <a:lnTo>
                    <a:pt x="88053" y="425431"/>
                  </a:lnTo>
                  <a:lnTo>
                    <a:pt x="88178" y="427684"/>
                  </a:lnTo>
                  <a:lnTo>
                    <a:pt x="87552" y="428803"/>
                  </a:lnTo>
                  <a:lnTo>
                    <a:pt x="80628" y="430602"/>
                  </a:lnTo>
                  <a:close/>
                  <a:moveTo>
                    <a:pt x="72539" y="446796"/>
                  </a:moveTo>
                  <a:lnTo>
                    <a:pt x="70387" y="446828"/>
                  </a:lnTo>
                  <a:lnTo>
                    <a:pt x="67829" y="446077"/>
                  </a:lnTo>
                  <a:lnTo>
                    <a:pt x="66225" y="444473"/>
                  </a:lnTo>
                  <a:lnTo>
                    <a:pt x="65975" y="443057"/>
                  </a:lnTo>
                  <a:lnTo>
                    <a:pt x="68924" y="441297"/>
                  </a:lnTo>
                  <a:lnTo>
                    <a:pt x="71889" y="440264"/>
                  </a:lnTo>
                  <a:lnTo>
                    <a:pt x="73266" y="442204"/>
                  </a:lnTo>
                  <a:lnTo>
                    <a:pt x="73368" y="445380"/>
                  </a:lnTo>
                  <a:lnTo>
                    <a:pt x="72539" y="446796"/>
                  </a:lnTo>
                  <a:close/>
                  <a:moveTo>
                    <a:pt x="3513" y="552804"/>
                  </a:moveTo>
                  <a:lnTo>
                    <a:pt x="1565" y="553375"/>
                  </a:lnTo>
                  <a:lnTo>
                    <a:pt x="0" y="552882"/>
                  </a:lnTo>
                  <a:lnTo>
                    <a:pt x="555" y="548548"/>
                  </a:lnTo>
                  <a:lnTo>
                    <a:pt x="1369" y="547844"/>
                  </a:lnTo>
                  <a:lnTo>
                    <a:pt x="2550" y="547594"/>
                  </a:lnTo>
                  <a:lnTo>
                    <a:pt x="3826" y="549917"/>
                  </a:lnTo>
                  <a:lnTo>
                    <a:pt x="3513" y="552804"/>
                  </a:lnTo>
                  <a:close/>
                  <a:moveTo>
                    <a:pt x="6306" y="587603"/>
                  </a:moveTo>
                  <a:lnTo>
                    <a:pt x="6376" y="592852"/>
                  </a:lnTo>
                  <a:lnTo>
                    <a:pt x="4358" y="592453"/>
                  </a:lnTo>
                  <a:lnTo>
                    <a:pt x="3450" y="590443"/>
                  </a:lnTo>
                  <a:lnTo>
                    <a:pt x="3184" y="589152"/>
                  </a:lnTo>
                  <a:lnTo>
                    <a:pt x="3348" y="586108"/>
                  </a:lnTo>
                  <a:lnTo>
                    <a:pt x="2895" y="582963"/>
                  </a:lnTo>
                  <a:lnTo>
                    <a:pt x="3489" y="581399"/>
                  </a:lnTo>
                  <a:lnTo>
                    <a:pt x="4225" y="581187"/>
                  </a:lnTo>
                  <a:lnTo>
                    <a:pt x="5531" y="583988"/>
                  </a:lnTo>
                  <a:lnTo>
                    <a:pt x="6306" y="58760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0E34D37-44E6-D5E5-8F3A-1FB9985FA697}"/>
                </a:ext>
              </a:extLst>
            </p:cNvPr>
            <p:cNvSpPr>
              <a:spLocks/>
            </p:cNvSpPr>
            <p:nvPr/>
          </p:nvSpPr>
          <p:spPr>
            <a:xfrm>
              <a:off x="9008541" y="3952015"/>
              <a:ext cx="178069" cy="100014"/>
            </a:xfrm>
            <a:custGeom>
              <a:avLst/>
              <a:gdLst>
                <a:gd name="connsiteX0" fmla="*/ 176935 w 178069"/>
                <a:gd name="connsiteY0" fmla="*/ 62955 h 100014"/>
                <a:gd name="connsiteX1" fmla="*/ 177819 w 178069"/>
                <a:gd name="connsiteY1" fmla="*/ 63628 h 100014"/>
                <a:gd name="connsiteX2" fmla="*/ 177912 w 178069"/>
                <a:gd name="connsiteY2" fmla="*/ 64731 h 100014"/>
                <a:gd name="connsiteX3" fmla="*/ 177748 w 178069"/>
                <a:gd name="connsiteY3" fmla="*/ 65952 h 100014"/>
                <a:gd name="connsiteX4" fmla="*/ 176841 w 178069"/>
                <a:gd name="connsiteY4" fmla="*/ 68588 h 100014"/>
                <a:gd name="connsiteX5" fmla="*/ 176012 w 178069"/>
                <a:gd name="connsiteY5" fmla="*/ 70434 h 100014"/>
                <a:gd name="connsiteX6" fmla="*/ 175049 w 178069"/>
                <a:gd name="connsiteY6" fmla="*/ 74338 h 100014"/>
                <a:gd name="connsiteX7" fmla="*/ 174181 w 178069"/>
                <a:gd name="connsiteY7" fmla="*/ 81090 h 100014"/>
                <a:gd name="connsiteX8" fmla="*/ 174368 w 178069"/>
                <a:gd name="connsiteY8" fmla="*/ 82271 h 100014"/>
                <a:gd name="connsiteX9" fmla="*/ 176958 w 178069"/>
                <a:gd name="connsiteY9" fmla="*/ 86128 h 100014"/>
                <a:gd name="connsiteX10" fmla="*/ 177967 w 178069"/>
                <a:gd name="connsiteY10" fmla="*/ 89101 h 100014"/>
                <a:gd name="connsiteX11" fmla="*/ 178069 w 178069"/>
                <a:gd name="connsiteY11" fmla="*/ 91112 h 100014"/>
                <a:gd name="connsiteX12" fmla="*/ 176966 w 178069"/>
                <a:gd name="connsiteY12" fmla="*/ 94499 h 100014"/>
                <a:gd name="connsiteX13" fmla="*/ 175722 w 178069"/>
                <a:gd name="connsiteY13" fmla="*/ 98309 h 100014"/>
                <a:gd name="connsiteX14" fmla="*/ 175112 w 178069"/>
                <a:gd name="connsiteY14" fmla="*/ 99170 h 100014"/>
                <a:gd name="connsiteX15" fmla="*/ 174408 w 178069"/>
                <a:gd name="connsiteY15" fmla="*/ 99475 h 100014"/>
                <a:gd name="connsiteX16" fmla="*/ 171208 w 178069"/>
                <a:gd name="connsiteY16" fmla="*/ 98145 h 100014"/>
                <a:gd name="connsiteX17" fmla="*/ 169009 w 178069"/>
                <a:gd name="connsiteY17" fmla="*/ 98333 h 100014"/>
                <a:gd name="connsiteX18" fmla="*/ 166475 w 178069"/>
                <a:gd name="connsiteY18" fmla="*/ 99068 h 100014"/>
                <a:gd name="connsiteX19" fmla="*/ 163830 w 178069"/>
                <a:gd name="connsiteY19" fmla="*/ 98920 h 100014"/>
                <a:gd name="connsiteX20" fmla="*/ 161640 w 178069"/>
                <a:gd name="connsiteY20" fmla="*/ 98482 h 100014"/>
                <a:gd name="connsiteX21" fmla="*/ 158878 w 178069"/>
                <a:gd name="connsiteY21" fmla="*/ 100015 h 100014"/>
                <a:gd name="connsiteX22" fmla="*/ 156226 w 178069"/>
                <a:gd name="connsiteY22" fmla="*/ 99186 h 100014"/>
                <a:gd name="connsiteX23" fmla="*/ 154528 w 178069"/>
                <a:gd name="connsiteY23" fmla="*/ 98239 h 100014"/>
                <a:gd name="connsiteX24" fmla="*/ 153402 w 178069"/>
                <a:gd name="connsiteY24" fmla="*/ 95587 h 100014"/>
                <a:gd name="connsiteX25" fmla="*/ 152925 w 178069"/>
                <a:gd name="connsiteY25" fmla="*/ 95250 h 100014"/>
                <a:gd name="connsiteX26" fmla="*/ 147346 w 178069"/>
                <a:gd name="connsiteY26" fmla="*/ 98020 h 100014"/>
                <a:gd name="connsiteX27" fmla="*/ 146008 w 178069"/>
                <a:gd name="connsiteY27" fmla="*/ 98192 h 100014"/>
                <a:gd name="connsiteX28" fmla="*/ 142543 w 178069"/>
                <a:gd name="connsiteY28" fmla="*/ 96705 h 100014"/>
                <a:gd name="connsiteX29" fmla="*/ 139711 w 178069"/>
                <a:gd name="connsiteY29" fmla="*/ 95227 h 100014"/>
                <a:gd name="connsiteX30" fmla="*/ 138647 w 178069"/>
                <a:gd name="connsiteY30" fmla="*/ 94789 h 100014"/>
                <a:gd name="connsiteX31" fmla="*/ 135909 w 178069"/>
                <a:gd name="connsiteY31" fmla="*/ 94210 h 100014"/>
                <a:gd name="connsiteX32" fmla="*/ 133452 w 178069"/>
                <a:gd name="connsiteY32" fmla="*/ 93873 h 100014"/>
                <a:gd name="connsiteX33" fmla="*/ 130768 w 178069"/>
                <a:gd name="connsiteY33" fmla="*/ 92958 h 100014"/>
                <a:gd name="connsiteX34" fmla="*/ 127436 w 178069"/>
                <a:gd name="connsiteY34" fmla="*/ 94163 h 100014"/>
                <a:gd name="connsiteX35" fmla="*/ 126090 w 178069"/>
                <a:gd name="connsiteY35" fmla="*/ 94061 h 100014"/>
                <a:gd name="connsiteX36" fmla="*/ 124838 w 178069"/>
                <a:gd name="connsiteY36" fmla="*/ 93193 h 100014"/>
                <a:gd name="connsiteX37" fmla="*/ 124181 w 178069"/>
                <a:gd name="connsiteY37" fmla="*/ 91417 h 100014"/>
                <a:gd name="connsiteX38" fmla="*/ 124017 w 178069"/>
                <a:gd name="connsiteY38" fmla="*/ 89727 h 100014"/>
                <a:gd name="connsiteX39" fmla="*/ 122882 w 178069"/>
                <a:gd name="connsiteY39" fmla="*/ 88569 h 100014"/>
                <a:gd name="connsiteX40" fmla="*/ 121138 w 178069"/>
                <a:gd name="connsiteY40" fmla="*/ 88303 h 100014"/>
                <a:gd name="connsiteX41" fmla="*/ 118674 w 178069"/>
                <a:gd name="connsiteY41" fmla="*/ 89344 h 100014"/>
                <a:gd name="connsiteX42" fmla="*/ 115082 w 178069"/>
                <a:gd name="connsiteY42" fmla="*/ 90721 h 100014"/>
                <a:gd name="connsiteX43" fmla="*/ 113924 w 178069"/>
                <a:gd name="connsiteY43" fmla="*/ 90486 h 100014"/>
                <a:gd name="connsiteX44" fmla="*/ 112861 w 178069"/>
                <a:gd name="connsiteY44" fmla="*/ 90095 h 100014"/>
                <a:gd name="connsiteX45" fmla="*/ 112470 w 178069"/>
                <a:gd name="connsiteY45" fmla="*/ 89727 h 100014"/>
                <a:gd name="connsiteX46" fmla="*/ 111977 w 178069"/>
                <a:gd name="connsiteY46" fmla="*/ 88139 h 100014"/>
                <a:gd name="connsiteX47" fmla="*/ 111406 w 178069"/>
                <a:gd name="connsiteY47" fmla="*/ 87787 h 100014"/>
                <a:gd name="connsiteX48" fmla="*/ 110569 w 178069"/>
                <a:gd name="connsiteY48" fmla="*/ 87732 h 100014"/>
                <a:gd name="connsiteX49" fmla="*/ 109098 w 178069"/>
                <a:gd name="connsiteY49" fmla="*/ 87349 h 100014"/>
                <a:gd name="connsiteX50" fmla="*/ 107267 w 178069"/>
                <a:gd name="connsiteY50" fmla="*/ 86167 h 100014"/>
                <a:gd name="connsiteX51" fmla="*/ 101744 w 178069"/>
                <a:gd name="connsiteY51" fmla="*/ 83374 h 100014"/>
                <a:gd name="connsiteX52" fmla="*/ 101047 w 178069"/>
                <a:gd name="connsiteY52" fmla="*/ 82131 h 100014"/>
                <a:gd name="connsiteX53" fmla="*/ 101071 w 178069"/>
                <a:gd name="connsiteY53" fmla="*/ 79377 h 100014"/>
                <a:gd name="connsiteX54" fmla="*/ 100766 w 178069"/>
                <a:gd name="connsiteY54" fmla="*/ 78242 h 100014"/>
                <a:gd name="connsiteX55" fmla="*/ 100093 w 178069"/>
                <a:gd name="connsiteY55" fmla="*/ 77045 h 100014"/>
                <a:gd name="connsiteX56" fmla="*/ 97253 w 178069"/>
                <a:gd name="connsiteY56" fmla="*/ 75825 h 100014"/>
                <a:gd name="connsiteX57" fmla="*/ 91745 w 178069"/>
                <a:gd name="connsiteY57" fmla="*/ 73869 h 100014"/>
                <a:gd name="connsiteX58" fmla="*/ 88694 w 178069"/>
                <a:gd name="connsiteY58" fmla="*/ 72304 h 100014"/>
                <a:gd name="connsiteX59" fmla="*/ 87239 w 178069"/>
                <a:gd name="connsiteY59" fmla="*/ 73040 h 100014"/>
                <a:gd name="connsiteX60" fmla="*/ 84438 w 178069"/>
                <a:gd name="connsiteY60" fmla="*/ 73689 h 100014"/>
                <a:gd name="connsiteX61" fmla="*/ 82936 w 178069"/>
                <a:gd name="connsiteY61" fmla="*/ 75105 h 100014"/>
                <a:gd name="connsiteX62" fmla="*/ 81137 w 178069"/>
                <a:gd name="connsiteY62" fmla="*/ 74651 h 100014"/>
                <a:gd name="connsiteX63" fmla="*/ 76857 w 178069"/>
                <a:gd name="connsiteY63" fmla="*/ 73165 h 100014"/>
                <a:gd name="connsiteX64" fmla="*/ 74557 w 178069"/>
                <a:gd name="connsiteY64" fmla="*/ 72946 h 100014"/>
                <a:gd name="connsiteX65" fmla="*/ 73172 w 178069"/>
                <a:gd name="connsiteY65" fmla="*/ 73454 h 100014"/>
                <a:gd name="connsiteX66" fmla="*/ 72851 w 178069"/>
                <a:gd name="connsiteY66" fmla="*/ 74299 h 100014"/>
                <a:gd name="connsiteX67" fmla="*/ 71099 w 178069"/>
                <a:gd name="connsiteY67" fmla="*/ 75269 h 100014"/>
                <a:gd name="connsiteX68" fmla="*/ 69433 w 178069"/>
                <a:gd name="connsiteY68" fmla="*/ 74495 h 100014"/>
                <a:gd name="connsiteX69" fmla="*/ 66139 w 178069"/>
                <a:gd name="connsiteY69" fmla="*/ 73462 h 100014"/>
                <a:gd name="connsiteX70" fmla="*/ 63260 w 178069"/>
                <a:gd name="connsiteY70" fmla="*/ 72891 h 100014"/>
                <a:gd name="connsiteX71" fmla="*/ 58887 w 178069"/>
                <a:gd name="connsiteY71" fmla="*/ 71624 h 100014"/>
                <a:gd name="connsiteX72" fmla="*/ 58386 w 178069"/>
                <a:gd name="connsiteY72" fmla="*/ 69715 h 100014"/>
                <a:gd name="connsiteX73" fmla="*/ 57651 w 178069"/>
                <a:gd name="connsiteY73" fmla="*/ 67821 h 100014"/>
                <a:gd name="connsiteX74" fmla="*/ 56618 w 178069"/>
                <a:gd name="connsiteY74" fmla="*/ 67485 h 100014"/>
                <a:gd name="connsiteX75" fmla="*/ 52698 w 178069"/>
                <a:gd name="connsiteY75" fmla="*/ 67861 h 100014"/>
                <a:gd name="connsiteX76" fmla="*/ 49100 w 178069"/>
                <a:gd name="connsiteY76" fmla="*/ 65772 h 100014"/>
                <a:gd name="connsiteX77" fmla="*/ 45243 w 178069"/>
                <a:gd name="connsiteY77" fmla="*/ 63088 h 100014"/>
                <a:gd name="connsiteX78" fmla="*/ 43600 w 178069"/>
                <a:gd name="connsiteY78" fmla="*/ 62212 h 100014"/>
                <a:gd name="connsiteX79" fmla="*/ 42512 w 178069"/>
                <a:gd name="connsiteY79" fmla="*/ 61891 h 100014"/>
                <a:gd name="connsiteX80" fmla="*/ 41582 w 178069"/>
                <a:gd name="connsiteY80" fmla="*/ 62243 h 100014"/>
                <a:gd name="connsiteX81" fmla="*/ 40517 w 178069"/>
                <a:gd name="connsiteY81" fmla="*/ 62861 h 100014"/>
                <a:gd name="connsiteX82" fmla="*/ 39547 w 178069"/>
                <a:gd name="connsiteY82" fmla="*/ 63041 h 100014"/>
                <a:gd name="connsiteX83" fmla="*/ 37451 w 178069"/>
                <a:gd name="connsiteY83" fmla="*/ 61883 h 100014"/>
                <a:gd name="connsiteX84" fmla="*/ 34783 w 178069"/>
                <a:gd name="connsiteY84" fmla="*/ 60241 h 100014"/>
                <a:gd name="connsiteX85" fmla="*/ 31497 w 178069"/>
                <a:gd name="connsiteY85" fmla="*/ 58214 h 100014"/>
                <a:gd name="connsiteX86" fmla="*/ 27648 w 178069"/>
                <a:gd name="connsiteY86" fmla="*/ 55390 h 100014"/>
                <a:gd name="connsiteX87" fmla="*/ 26067 w 178069"/>
                <a:gd name="connsiteY87" fmla="*/ 53786 h 100014"/>
                <a:gd name="connsiteX88" fmla="*/ 25355 w 178069"/>
                <a:gd name="connsiteY88" fmla="*/ 52589 h 100014"/>
                <a:gd name="connsiteX89" fmla="*/ 24534 w 178069"/>
                <a:gd name="connsiteY89" fmla="*/ 51455 h 100014"/>
                <a:gd name="connsiteX90" fmla="*/ 21186 w 178069"/>
                <a:gd name="connsiteY90" fmla="*/ 49601 h 100014"/>
                <a:gd name="connsiteX91" fmla="*/ 18542 w 178069"/>
                <a:gd name="connsiteY91" fmla="*/ 48138 h 100014"/>
                <a:gd name="connsiteX92" fmla="*/ 15349 w 178069"/>
                <a:gd name="connsiteY92" fmla="*/ 46370 h 100014"/>
                <a:gd name="connsiteX93" fmla="*/ 14817 w 178069"/>
                <a:gd name="connsiteY93" fmla="*/ 46017 h 100014"/>
                <a:gd name="connsiteX94" fmla="*/ 13613 w 178069"/>
                <a:gd name="connsiteY94" fmla="*/ 44961 h 100014"/>
                <a:gd name="connsiteX95" fmla="*/ 11759 w 178069"/>
                <a:gd name="connsiteY95" fmla="*/ 43639 h 100014"/>
                <a:gd name="connsiteX96" fmla="*/ 10241 w 178069"/>
                <a:gd name="connsiteY96" fmla="*/ 43248 h 100014"/>
                <a:gd name="connsiteX97" fmla="*/ 9756 w 178069"/>
                <a:gd name="connsiteY97" fmla="*/ 43983 h 100014"/>
                <a:gd name="connsiteX98" fmla="*/ 9388 w 178069"/>
                <a:gd name="connsiteY98" fmla="*/ 44750 h 100014"/>
                <a:gd name="connsiteX99" fmla="*/ 8066 w 178069"/>
                <a:gd name="connsiteY99" fmla="*/ 44570 h 100014"/>
                <a:gd name="connsiteX100" fmla="*/ 6000 w 178069"/>
                <a:gd name="connsiteY100" fmla="*/ 43217 h 100014"/>
                <a:gd name="connsiteX101" fmla="*/ 3841 w 178069"/>
                <a:gd name="connsiteY101" fmla="*/ 41801 h 100014"/>
                <a:gd name="connsiteX102" fmla="*/ 2159 w 178069"/>
                <a:gd name="connsiteY102" fmla="*/ 40486 h 100014"/>
                <a:gd name="connsiteX103" fmla="*/ 422 w 178069"/>
                <a:gd name="connsiteY103" fmla="*/ 39133 h 100014"/>
                <a:gd name="connsiteX104" fmla="*/ 0 w 178069"/>
                <a:gd name="connsiteY104" fmla="*/ 38131 h 100014"/>
                <a:gd name="connsiteX105" fmla="*/ 727 w 178069"/>
                <a:gd name="connsiteY105" fmla="*/ 35041 h 100014"/>
                <a:gd name="connsiteX106" fmla="*/ 1737 w 178069"/>
                <a:gd name="connsiteY106" fmla="*/ 32389 h 100014"/>
                <a:gd name="connsiteX107" fmla="*/ 2590 w 178069"/>
                <a:gd name="connsiteY107" fmla="*/ 31794 h 100014"/>
                <a:gd name="connsiteX108" fmla="*/ 3982 w 178069"/>
                <a:gd name="connsiteY108" fmla="*/ 30034 h 100014"/>
                <a:gd name="connsiteX109" fmla="*/ 4490 w 178069"/>
                <a:gd name="connsiteY109" fmla="*/ 26944 h 100014"/>
                <a:gd name="connsiteX110" fmla="*/ 4467 w 178069"/>
                <a:gd name="connsiteY110" fmla="*/ 24299 h 100014"/>
                <a:gd name="connsiteX111" fmla="*/ 5820 w 178069"/>
                <a:gd name="connsiteY111" fmla="*/ 20568 h 100014"/>
                <a:gd name="connsiteX112" fmla="*/ 7698 w 178069"/>
                <a:gd name="connsiteY112" fmla="*/ 16594 h 100014"/>
                <a:gd name="connsiteX113" fmla="*/ 10929 w 178069"/>
                <a:gd name="connsiteY113" fmla="*/ 12330 h 100014"/>
                <a:gd name="connsiteX114" fmla="*/ 12322 w 178069"/>
                <a:gd name="connsiteY114" fmla="*/ 10914 h 100014"/>
                <a:gd name="connsiteX115" fmla="*/ 13894 w 178069"/>
                <a:gd name="connsiteY115" fmla="*/ 9944 h 100014"/>
                <a:gd name="connsiteX116" fmla="*/ 16875 w 178069"/>
                <a:gd name="connsiteY116" fmla="*/ 6791 h 100014"/>
                <a:gd name="connsiteX117" fmla="*/ 17493 w 178069"/>
                <a:gd name="connsiteY117" fmla="*/ 6274 h 100014"/>
                <a:gd name="connsiteX118" fmla="*/ 18799 w 178069"/>
                <a:gd name="connsiteY118" fmla="*/ 5461 h 100014"/>
                <a:gd name="connsiteX119" fmla="*/ 20082 w 178069"/>
                <a:gd name="connsiteY119" fmla="*/ 5257 h 100014"/>
                <a:gd name="connsiteX120" fmla="*/ 21053 w 178069"/>
                <a:gd name="connsiteY120" fmla="*/ 5649 h 100014"/>
                <a:gd name="connsiteX121" fmla="*/ 22046 w 178069"/>
                <a:gd name="connsiteY121" fmla="*/ 7299 h 100014"/>
                <a:gd name="connsiteX122" fmla="*/ 23251 w 178069"/>
                <a:gd name="connsiteY122" fmla="*/ 8872 h 100014"/>
                <a:gd name="connsiteX123" fmla="*/ 24714 w 178069"/>
                <a:gd name="connsiteY123" fmla="*/ 8793 h 100014"/>
                <a:gd name="connsiteX124" fmla="*/ 26427 w 178069"/>
                <a:gd name="connsiteY124" fmla="*/ 7448 h 100014"/>
                <a:gd name="connsiteX125" fmla="*/ 29979 w 178069"/>
                <a:gd name="connsiteY125" fmla="*/ 1267 h 100014"/>
                <a:gd name="connsiteX126" fmla="*/ 34916 w 178069"/>
                <a:gd name="connsiteY126" fmla="*/ 0 h 100014"/>
                <a:gd name="connsiteX127" fmla="*/ 39594 w 178069"/>
                <a:gd name="connsiteY127" fmla="*/ 642 h 100014"/>
                <a:gd name="connsiteX128" fmla="*/ 43733 w 178069"/>
                <a:gd name="connsiteY128" fmla="*/ 1541 h 100014"/>
                <a:gd name="connsiteX129" fmla="*/ 44953 w 178069"/>
                <a:gd name="connsiteY129" fmla="*/ 3607 h 100014"/>
                <a:gd name="connsiteX130" fmla="*/ 45751 w 178069"/>
                <a:gd name="connsiteY130" fmla="*/ 5789 h 100014"/>
                <a:gd name="connsiteX131" fmla="*/ 46268 w 178069"/>
                <a:gd name="connsiteY131" fmla="*/ 6893 h 100014"/>
                <a:gd name="connsiteX132" fmla="*/ 47629 w 178069"/>
                <a:gd name="connsiteY132" fmla="*/ 8191 h 100014"/>
                <a:gd name="connsiteX133" fmla="*/ 53465 w 178069"/>
                <a:gd name="connsiteY133" fmla="*/ 11274 h 100014"/>
                <a:gd name="connsiteX134" fmla="*/ 56853 w 178069"/>
                <a:gd name="connsiteY134" fmla="*/ 14051 h 100014"/>
                <a:gd name="connsiteX135" fmla="*/ 61539 w 178069"/>
                <a:gd name="connsiteY135" fmla="*/ 17775 h 100014"/>
                <a:gd name="connsiteX136" fmla="*/ 65044 w 178069"/>
                <a:gd name="connsiteY136" fmla="*/ 19410 h 100014"/>
                <a:gd name="connsiteX137" fmla="*/ 68150 w 178069"/>
                <a:gd name="connsiteY137" fmla="*/ 19551 h 100014"/>
                <a:gd name="connsiteX138" fmla="*/ 69902 w 178069"/>
                <a:gd name="connsiteY138" fmla="*/ 21006 h 100014"/>
                <a:gd name="connsiteX139" fmla="*/ 72539 w 178069"/>
                <a:gd name="connsiteY139" fmla="*/ 23908 h 100014"/>
                <a:gd name="connsiteX140" fmla="*/ 74769 w 178069"/>
                <a:gd name="connsiteY140" fmla="*/ 27233 h 100014"/>
                <a:gd name="connsiteX141" fmla="*/ 77546 w 178069"/>
                <a:gd name="connsiteY141" fmla="*/ 30308 h 100014"/>
                <a:gd name="connsiteX142" fmla="*/ 79470 w 178069"/>
                <a:gd name="connsiteY142" fmla="*/ 30206 h 100014"/>
                <a:gd name="connsiteX143" fmla="*/ 82091 w 178069"/>
                <a:gd name="connsiteY143" fmla="*/ 29213 h 100014"/>
                <a:gd name="connsiteX144" fmla="*/ 85291 w 178069"/>
                <a:gd name="connsiteY144" fmla="*/ 27906 h 100014"/>
                <a:gd name="connsiteX145" fmla="*/ 87177 w 178069"/>
                <a:gd name="connsiteY145" fmla="*/ 28548 h 100014"/>
                <a:gd name="connsiteX146" fmla="*/ 88921 w 178069"/>
                <a:gd name="connsiteY146" fmla="*/ 29400 h 100014"/>
                <a:gd name="connsiteX147" fmla="*/ 89500 w 178069"/>
                <a:gd name="connsiteY147" fmla="*/ 30989 h 100014"/>
                <a:gd name="connsiteX148" fmla="*/ 90556 w 178069"/>
                <a:gd name="connsiteY148" fmla="*/ 33993 h 100014"/>
                <a:gd name="connsiteX149" fmla="*/ 91714 w 178069"/>
                <a:gd name="connsiteY149" fmla="*/ 37107 h 100014"/>
                <a:gd name="connsiteX150" fmla="*/ 93545 w 178069"/>
                <a:gd name="connsiteY150" fmla="*/ 38194 h 100014"/>
                <a:gd name="connsiteX151" fmla="*/ 95720 w 178069"/>
                <a:gd name="connsiteY151" fmla="*/ 39790 h 100014"/>
                <a:gd name="connsiteX152" fmla="*/ 96917 w 178069"/>
                <a:gd name="connsiteY152" fmla="*/ 41058 h 100014"/>
                <a:gd name="connsiteX153" fmla="*/ 100985 w 178069"/>
                <a:gd name="connsiteY153" fmla="*/ 43389 h 100014"/>
                <a:gd name="connsiteX154" fmla="*/ 101556 w 178069"/>
                <a:gd name="connsiteY154" fmla="*/ 44335 h 100014"/>
                <a:gd name="connsiteX155" fmla="*/ 102377 w 178069"/>
                <a:gd name="connsiteY155" fmla="*/ 44977 h 100014"/>
                <a:gd name="connsiteX156" fmla="*/ 103371 w 178069"/>
                <a:gd name="connsiteY156" fmla="*/ 45384 h 100014"/>
                <a:gd name="connsiteX157" fmla="*/ 104192 w 178069"/>
                <a:gd name="connsiteY157" fmla="*/ 45861 h 100014"/>
                <a:gd name="connsiteX158" fmla="*/ 105475 w 178069"/>
                <a:gd name="connsiteY158" fmla="*/ 46025 h 100014"/>
                <a:gd name="connsiteX159" fmla="*/ 110169 w 178069"/>
                <a:gd name="connsiteY159" fmla="*/ 44633 h 100014"/>
                <a:gd name="connsiteX160" fmla="*/ 111421 w 178069"/>
                <a:gd name="connsiteY160" fmla="*/ 44805 h 100014"/>
                <a:gd name="connsiteX161" fmla="*/ 112141 w 178069"/>
                <a:gd name="connsiteY161" fmla="*/ 45063 h 100014"/>
                <a:gd name="connsiteX162" fmla="*/ 112164 w 178069"/>
                <a:gd name="connsiteY162" fmla="*/ 45572 h 100014"/>
                <a:gd name="connsiteX163" fmla="*/ 111320 w 178069"/>
                <a:gd name="connsiteY163" fmla="*/ 47746 h 100014"/>
                <a:gd name="connsiteX164" fmla="*/ 110600 w 178069"/>
                <a:gd name="connsiteY164" fmla="*/ 50532 h 100014"/>
                <a:gd name="connsiteX165" fmla="*/ 111343 w 178069"/>
                <a:gd name="connsiteY165" fmla="*/ 51924 h 100014"/>
                <a:gd name="connsiteX166" fmla="*/ 113315 w 178069"/>
                <a:gd name="connsiteY166" fmla="*/ 52503 h 100014"/>
                <a:gd name="connsiteX167" fmla="*/ 117664 w 178069"/>
                <a:gd name="connsiteY167" fmla="*/ 52918 h 100014"/>
                <a:gd name="connsiteX168" fmla="*/ 123539 w 178069"/>
                <a:gd name="connsiteY168" fmla="*/ 52879 h 100014"/>
                <a:gd name="connsiteX169" fmla="*/ 125331 w 178069"/>
                <a:gd name="connsiteY169" fmla="*/ 54287 h 100014"/>
                <a:gd name="connsiteX170" fmla="*/ 127099 w 178069"/>
                <a:gd name="connsiteY170" fmla="*/ 56399 h 100014"/>
                <a:gd name="connsiteX171" fmla="*/ 128891 w 178069"/>
                <a:gd name="connsiteY171" fmla="*/ 60006 h 100014"/>
                <a:gd name="connsiteX172" fmla="*/ 129603 w 178069"/>
                <a:gd name="connsiteY172" fmla="*/ 61531 h 100014"/>
                <a:gd name="connsiteX173" fmla="*/ 130487 w 178069"/>
                <a:gd name="connsiteY173" fmla="*/ 61969 h 100014"/>
                <a:gd name="connsiteX174" fmla="*/ 132012 w 178069"/>
                <a:gd name="connsiteY174" fmla="*/ 61367 h 100014"/>
                <a:gd name="connsiteX175" fmla="*/ 132271 w 178069"/>
                <a:gd name="connsiteY175" fmla="*/ 59888 h 100014"/>
                <a:gd name="connsiteX176" fmla="*/ 132333 w 178069"/>
                <a:gd name="connsiteY176" fmla="*/ 57682 h 100014"/>
                <a:gd name="connsiteX177" fmla="*/ 133616 w 178069"/>
                <a:gd name="connsiteY177" fmla="*/ 56923 h 100014"/>
                <a:gd name="connsiteX178" fmla="*/ 134438 w 178069"/>
                <a:gd name="connsiteY178" fmla="*/ 57487 h 100014"/>
                <a:gd name="connsiteX179" fmla="*/ 135392 w 178069"/>
                <a:gd name="connsiteY179" fmla="*/ 59208 h 100014"/>
                <a:gd name="connsiteX180" fmla="*/ 137817 w 178069"/>
                <a:gd name="connsiteY180" fmla="*/ 60757 h 100014"/>
                <a:gd name="connsiteX181" fmla="*/ 139578 w 178069"/>
                <a:gd name="connsiteY181" fmla="*/ 61516 h 100014"/>
                <a:gd name="connsiteX182" fmla="*/ 141252 w 178069"/>
                <a:gd name="connsiteY182" fmla="*/ 61250 h 100014"/>
                <a:gd name="connsiteX183" fmla="*/ 141956 w 178069"/>
                <a:gd name="connsiteY183" fmla="*/ 60655 h 100014"/>
                <a:gd name="connsiteX184" fmla="*/ 142778 w 178069"/>
                <a:gd name="connsiteY184" fmla="*/ 57643 h 100014"/>
                <a:gd name="connsiteX185" fmla="*/ 144100 w 178069"/>
                <a:gd name="connsiteY185" fmla="*/ 57205 h 100014"/>
                <a:gd name="connsiteX186" fmla="*/ 145766 w 178069"/>
                <a:gd name="connsiteY186" fmla="*/ 57401 h 100014"/>
                <a:gd name="connsiteX187" fmla="*/ 146408 w 178069"/>
                <a:gd name="connsiteY187" fmla="*/ 58003 h 100014"/>
                <a:gd name="connsiteX188" fmla="*/ 147080 w 178069"/>
                <a:gd name="connsiteY188" fmla="*/ 59208 h 100014"/>
                <a:gd name="connsiteX189" fmla="*/ 149107 w 178069"/>
                <a:gd name="connsiteY189" fmla="*/ 59779 h 100014"/>
                <a:gd name="connsiteX190" fmla="*/ 151117 w 178069"/>
                <a:gd name="connsiteY190" fmla="*/ 60530 h 100014"/>
                <a:gd name="connsiteX191" fmla="*/ 153003 w 178069"/>
                <a:gd name="connsiteY191" fmla="*/ 61516 h 100014"/>
                <a:gd name="connsiteX192" fmla="*/ 155670 w 178069"/>
                <a:gd name="connsiteY192" fmla="*/ 63745 h 100014"/>
                <a:gd name="connsiteX193" fmla="*/ 158948 w 178069"/>
                <a:gd name="connsiteY193" fmla="*/ 64160 h 100014"/>
                <a:gd name="connsiteX194" fmla="*/ 162758 w 178069"/>
                <a:gd name="connsiteY194" fmla="*/ 64105 h 100014"/>
                <a:gd name="connsiteX195" fmla="*/ 164762 w 178069"/>
                <a:gd name="connsiteY195" fmla="*/ 64160 h 100014"/>
                <a:gd name="connsiteX196" fmla="*/ 166232 w 178069"/>
                <a:gd name="connsiteY196" fmla="*/ 64324 h 100014"/>
                <a:gd name="connsiteX197" fmla="*/ 167554 w 178069"/>
                <a:gd name="connsiteY197" fmla="*/ 64168 h 100014"/>
                <a:gd name="connsiteX198" fmla="*/ 171458 w 178069"/>
                <a:gd name="connsiteY198" fmla="*/ 62572 h 100014"/>
                <a:gd name="connsiteX199" fmla="*/ 173054 w 178069"/>
                <a:gd name="connsiteY199" fmla="*/ 62455 h 100014"/>
                <a:gd name="connsiteX200" fmla="*/ 175034 w 178069"/>
                <a:gd name="connsiteY200" fmla="*/ 62635 h 10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178069" h="100014">
                  <a:moveTo>
                    <a:pt x="176935" y="62955"/>
                  </a:moveTo>
                  <a:lnTo>
                    <a:pt x="177819" y="63628"/>
                  </a:lnTo>
                  <a:lnTo>
                    <a:pt x="177912" y="64731"/>
                  </a:lnTo>
                  <a:lnTo>
                    <a:pt x="177748" y="65952"/>
                  </a:lnTo>
                  <a:lnTo>
                    <a:pt x="176841" y="68588"/>
                  </a:lnTo>
                  <a:lnTo>
                    <a:pt x="176012" y="70434"/>
                  </a:lnTo>
                  <a:lnTo>
                    <a:pt x="175049" y="74338"/>
                  </a:lnTo>
                  <a:lnTo>
                    <a:pt x="174181" y="81090"/>
                  </a:lnTo>
                  <a:lnTo>
                    <a:pt x="174368" y="82271"/>
                  </a:lnTo>
                  <a:lnTo>
                    <a:pt x="176958" y="86128"/>
                  </a:lnTo>
                  <a:lnTo>
                    <a:pt x="177967" y="89101"/>
                  </a:lnTo>
                  <a:lnTo>
                    <a:pt x="178069" y="91112"/>
                  </a:lnTo>
                  <a:lnTo>
                    <a:pt x="176966" y="94499"/>
                  </a:lnTo>
                  <a:lnTo>
                    <a:pt x="175722" y="98309"/>
                  </a:lnTo>
                  <a:lnTo>
                    <a:pt x="175112" y="99170"/>
                  </a:lnTo>
                  <a:lnTo>
                    <a:pt x="174408" y="99475"/>
                  </a:lnTo>
                  <a:lnTo>
                    <a:pt x="171208" y="98145"/>
                  </a:lnTo>
                  <a:lnTo>
                    <a:pt x="169009" y="98333"/>
                  </a:lnTo>
                  <a:lnTo>
                    <a:pt x="166475" y="99068"/>
                  </a:lnTo>
                  <a:lnTo>
                    <a:pt x="163830" y="98920"/>
                  </a:lnTo>
                  <a:lnTo>
                    <a:pt x="161640" y="98482"/>
                  </a:lnTo>
                  <a:lnTo>
                    <a:pt x="158878" y="100015"/>
                  </a:lnTo>
                  <a:lnTo>
                    <a:pt x="156226" y="99186"/>
                  </a:lnTo>
                  <a:lnTo>
                    <a:pt x="154528" y="98239"/>
                  </a:lnTo>
                  <a:lnTo>
                    <a:pt x="153402" y="95587"/>
                  </a:lnTo>
                  <a:lnTo>
                    <a:pt x="152925" y="95250"/>
                  </a:lnTo>
                  <a:lnTo>
                    <a:pt x="147346" y="98020"/>
                  </a:lnTo>
                  <a:lnTo>
                    <a:pt x="146008" y="98192"/>
                  </a:lnTo>
                  <a:lnTo>
                    <a:pt x="142543" y="96705"/>
                  </a:lnTo>
                  <a:lnTo>
                    <a:pt x="139711" y="95227"/>
                  </a:lnTo>
                  <a:lnTo>
                    <a:pt x="138647" y="94789"/>
                  </a:lnTo>
                  <a:lnTo>
                    <a:pt x="135909" y="94210"/>
                  </a:lnTo>
                  <a:lnTo>
                    <a:pt x="133452" y="93873"/>
                  </a:lnTo>
                  <a:lnTo>
                    <a:pt x="130768" y="92958"/>
                  </a:lnTo>
                  <a:lnTo>
                    <a:pt x="127436" y="94163"/>
                  </a:lnTo>
                  <a:lnTo>
                    <a:pt x="126090" y="94061"/>
                  </a:lnTo>
                  <a:lnTo>
                    <a:pt x="124838" y="93193"/>
                  </a:lnTo>
                  <a:lnTo>
                    <a:pt x="124181" y="91417"/>
                  </a:lnTo>
                  <a:lnTo>
                    <a:pt x="124017" y="89727"/>
                  </a:lnTo>
                  <a:lnTo>
                    <a:pt x="122882" y="88569"/>
                  </a:lnTo>
                  <a:lnTo>
                    <a:pt x="121138" y="88303"/>
                  </a:lnTo>
                  <a:lnTo>
                    <a:pt x="118674" y="89344"/>
                  </a:lnTo>
                  <a:lnTo>
                    <a:pt x="115082" y="90721"/>
                  </a:lnTo>
                  <a:lnTo>
                    <a:pt x="113924" y="90486"/>
                  </a:lnTo>
                  <a:lnTo>
                    <a:pt x="112861" y="90095"/>
                  </a:lnTo>
                  <a:lnTo>
                    <a:pt x="112470" y="89727"/>
                  </a:lnTo>
                  <a:lnTo>
                    <a:pt x="111977" y="88139"/>
                  </a:lnTo>
                  <a:lnTo>
                    <a:pt x="111406" y="87787"/>
                  </a:lnTo>
                  <a:lnTo>
                    <a:pt x="110569" y="87732"/>
                  </a:lnTo>
                  <a:lnTo>
                    <a:pt x="109098" y="87349"/>
                  </a:lnTo>
                  <a:lnTo>
                    <a:pt x="107267" y="86167"/>
                  </a:lnTo>
                  <a:lnTo>
                    <a:pt x="101744" y="83374"/>
                  </a:lnTo>
                  <a:lnTo>
                    <a:pt x="101047" y="82131"/>
                  </a:lnTo>
                  <a:lnTo>
                    <a:pt x="101071" y="79377"/>
                  </a:lnTo>
                  <a:lnTo>
                    <a:pt x="100766" y="78242"/>
                  </a:lnTo>
                  <a:lnTo>
                    <a:pt x="100093" y="77045"/>
                  </a:lnTo>
                  <a:lnTo>
                    <a:pt x="97253" y="75825"/>
                  </a:lnTo>
                  <a:lnTo>
                    <a:pt x="91745" y="73869"/>
                  </a:lnTo>
                  <a:lnTo>
                    <a:pt x="88694" y="72304"/>
                  </a:lnTo>
                  <a:lnTo>
                    <a:pt x="87239" y="73040"/>
                  </a:lnTo>
                  <a:lnTo>
                    <a:pt x="84438" y="73689"/>
                  </a:lnTo>
                  <a:lnTo>
                    <a:pt x="82936" y="75105"/>
                  </a:lnTo>
                  <a:lnTo>
                    <a:pt x="81137" y="74651"/>
                  </a:lnTo>
                  <a:lnTo>
                    <a:pt x="76857" y="73165"/>
                  </a:lnTo>
                  <a:lnTo>
                    <a:pt x="74557" y="72946"/>
                  </a:lnTo>
                  <a:lnTo>
                    <a:pt x="73172" y="73454"/>
                  </a:lnTo>
                  <a:lnTo>
                    <a:pt x="72851" y="74299"/>
                  </a:lnTo>
                  <a:lnTo>
                    <a:pt x="71099" y="75269"/>
                  </a:lnTo>
                  <a:lnTo>
                    <a:pt x="69433" y="74495"/>
                  </a:lnTo>
                  <a:lnTo>
                    <a:pt x="66139" y="73462"/>
                  </a:lnTo>
                  <a:lnTo>
                    <a:pt x="63260" y="72891"/>
                  </a:lnTo>
                  <a:lnTo>
                    <a:pt x="58887" y="71624"/>
                  </a:lnTo>
                  <a:lnTo>
                    <a:pt x="58386" y="69715"/>
                  </a:lnTo>
                  <a:lnTo>
                    <a:pt x="57651" y="67821"/>
                  </a:lnTo>
                  <a:lnTo>
                    <a:pt x="56618" y="67485"/>
                  </a:lnTo>
                  <a:lnTo>
                    <a:pt x="52698" y="67861"/>
                  </a:lnTo>
                  <a:lnTo>
                    <a:pt x="49100" y="65772"/>
                  </a:lnTo>
                  <a:lnTo>
                    <a:pt x="45243" y="63088"/>
                  </a:lnTo>
                  <a:lnTo>
                    <a:pt x="43600" y="62212"/>
                  </a:lnTo>
                  <a:lnTo>
                    <a:pt x="42512" y="61891"/>
                  </a:lnTo>
                  <a:lnTo>
                    <a:pt x="41582" y="62243"/>
                  </a:lnTo>
                  <a:lnTo>
                    <a:pt x="40517" y="62861"/>
                  </a:lnTo>
                  <a:lnTo>
                    <a:pt x="39547" y="63041"/>
                  </a:lnTo>
                  <a:lnTo>
                    <a:pt x="37451" y="61883"/>
                  </a:lnTo>
                  <a:lnTo>
                    <a:pt x="34783" y="60241"/>
                  </a:lnTo>
                  <a:lnTo>
                    <a:pt x="31497" y="58214"/>
                  </a:lnTo>
                  <a:lnTo>
                    <a:pt x="27648" y="55390"/>
                  </a:lnTo>
                  <a:lnTo>
                    <a:pt x="26067" y="53786"/>
                  </a:lnTo>
                  <a:lnTo>
                    <a:pt x="25355" y="52589"/>
                  </a:lnTo>
                  <a:lnTo>
                    <a:pt x="24534" y="51455"/>
                  </a:lnTo>
                  <a:lnTo>
                    <a:pt x="21186" y="49601"/>
                  </a:lnTo>
                  <a:lnTo>
                    <a:pt x="18542" y="48138"/>
                  </a:lnTo>
                  <a:lnTo>
                    <a:pt x="15349" y="46370"/>
                  </a:lnTo>
                  <a:lnTo>
                    <a:pt x="14817" y="46017"/>
                  </a:lnTo>
                  <a:lnTo>
                    <a:pt x="13613" y="44961"/>
                  </a:lnTo>
                  <a:lnTo>
                    <a:pt x="11759" y="43639"/>
                  </a:lnTo>
                  <a:lnTo>
                    <a:pt x="10241" y="43248"/>
                  </a:lnTo>
                  <a:lnTo>
                    <a:pt x="9756" y="43983"/>
                  </a:lnTo>
                  <a:lnTo>
                    <a:pt x="9388" y="44750"/>
                  </a:lnTo>
                  <a:lnTo>
                    <a:pt x="8066" y="44570"/>
                  </a:lnTo>
                  <a:lnTo>
                    <a:pt x="6000" y="43217"/>
                  </a:lnTo>
                  <a:lnTo>
                    <a:pt x="3841" y="41801"/>
                  </a:lnTo>
                  <a:lnTo>
                    <a:pt x="2159" y="40486"/>
                  </a:lnTo>
                  <a:lnTo>
                    <a:pt x="422" y="39133"/>
                  </a:lnTo>
                  <a:lnTo>
                    <a:pt x="0" y="38131"/>
                  </a:lnTo>
                  <a:lnTo>
                    <a:pt x="727" y="35041"/>
                  </a:lnTo>
                  <a:lnTo>
                    <a:pt x="1737" y="32389"/>
                  </a:lnTo>
                  <a:lnTo>
                    <a:pt x="2590" y="31794"/>
                  </a:lnTo>
                  <a:lnTo>
                    <a:pt x="3982" y="30034"/>
                  </a:lnTo>
                  <a:lnTo>
                    <a:pt x="4490" y="26944"/>
                  </a:lnTo>
                  <a:lnTo>
                    <a:pt x="4467" y="24299"/>
                  </a:lnTo>
                  <a:lnTo>
                    <a:pt x="5820" y="20568"/>
                  </a:lnTo>
                  <a:lnTo>
                    <a:pt x="7698" y="16594"/>
                  </a:lnTo>
                  <a:lnTo>
                    <a:pt x="10929" y="12330"/>
                  </a:lnTo>
                  <a:lnTo>
                    <a:pt x="12322" y="10914"/>
                  </a:lnTo>
                  <a:lnTo>
                    <a:pt x="13894" y="9944"/>
                  </a:lnTo>
                  <a:lnTo>
                    <a:pt x="16875" y="6791"/>
                  </a:lnTo>
                  <a:lnTo>
                    <a:pt x="17493" y="6274"/>
                  </a:lnTo>
                  <a:lnTo>
                    <a:pt x="18799" y="5461"/>
                  </a:lnTo>
                  <a:lnTo>
                    <a:pt x="20082" y="5257"/>
                  </a:lnTo>
                  <a:lnTo>
                    <a:pt x="21053" y="5649"/>
                  </a:lnTo>
                  <a:lnTo>
                    <a:pt x="22046" y="7299"/>
                  </a:lnTo>
                  <a:lnTo>
                    <a:pt x="23251" y="8872"/>
                  </a:lnTo>
                  <a:lnTo>
                    <a:pt x="24714" y="8793"/>
                  </a:lnTo>
                  <a:lnTo>
                    <a:pt x="26427" y="7448"/>
                  </a:lnTo>
                  <a:lnTo>
                    <a:pt x="29979" y="1267"/>
                  </a:lnTo>
                  <a:lnTo>
                    <a:pt x="34916" y="0"/>
                  </a:lnTo>
                  <a:lnTo>
                    <a:pt x="39594" y="642"/>
                  </a:lnTo>
                  <a:lnTo>
                    <a:pt x="43733" y="1541"/>
                  </a:lnTo>
                  <a:lnTo>
                    <a:pt x="44953" y="3607"/>
                  </a:lnTo>
                  <a:lnTo>
                    <a:pt x="45751" y="5789"/>
                  </a:lnTo>
                  <a:lnTo>
                    <a:pt x="46268" y="6893"/>
                  </a:lnTo>
                  <a:lnTo>
                    <a:pt x="47629" y="8191"/>
                  </a:lnTo>
                  <a:lnTo>
                    <a:pt x="53465" y="11274"/>
                  </a:lnTo>
                  <a:lnTo>
                    <a:pt x="56853" y="14051"/>
                  </a:lnTo>
                  <a:lnTo>
                    <a:pt x="61539" y="17775"/>
                  </a:lnTo>
                  <a:lnTo>
                    <a:pt x="65044" y="19410"/>
                  </a:lnTo>
                  <a:lnTo>
                    <a:pt x="68150" y="19551"/>
                  </a:lnTo>
                  <a:lnTo>
                    <a:pt x="69902" y="21006"/>
                  </a:lnTo>
                  <a:lnTo>
                    <a:pt x="72539" y="23908"/>
                  </a:lnTo>
                  <a:lnTo>
                    <a:pt x="74769" y="27233"/>
                  </a:lnTo>
                  <a:lnTo>
                    <a:pt x="77546" y="30308"/>
                  </a:lnTo>
                  <a:lnTo>
                    <a:pt x="79470" y="30206"/>
                  </a:lnTo>
                  <a:lnTo>
                    <a:pt x="82091" y="29213"/>
                  </a:lnTo>
                  <a:lnTo>
                    <a:pt x="85291" y="27906"/>
                  </a:lnTo>
                  <a:lnTo>
                    <a:pt x="87177" y="28548"/>
                  </a:lnTo>
                  <a:lnTo>
                    <a:pt x="88921" y="29400"/>
                  </a:lnTo>
                  <a:lnTo>
                    <a:pt x="89500" y="30989"/>
                  </a:lnTo>
                  <a:lnTo>
                    <a:pt x="90556" y="33993"/>
                  </a:lnTo>
                  <a:lnTo>
                    <a:pt x="91714" y="37107"/>
                  </a:lnTo>
                  <a:lnTo>
                    <a:pt x="93545" y="38194"/>
                  </a:lnTo>
                  <a:lnTo>
                    <a:pt x="95720" y="39790"/>
                  </a:lnTo>
                  <a:lnTo>
                    <a:pt x="96917" y="41058"/>
                  </a:lnTo>
                  <a:lnTo>
                    <a:pt x="100985" y="43389"/>
                  </a:lnTo>
                  <a:lnTo>
                    <a:pt x="101556" y="44335"/>
                  </a:lnTo>
                  <a:lnTo>
                    <a:pt x="102377" y="44977"/>
                  </a:lnTo>
                  <a:lnTo>
                    <a:pt x="103371" y="45384"/>
                  </a:lnTo>
                  <a:lnTo>
                    <a:pt x="104192" y="45861"/>
                  </a:lnTo>
                  <a:lnTo>
                    <a:pt x="105475" y="46025"/>
                  </a:lnTo>
                  <a:lnTo>
                    <a:pt x="110169" y="44633"/>
                  </a:lnTo>
                  <a:lnTo>
                    <a:pt x="111421" y="44805"/>
                  </a:lnTo>
                  <a:lnTo>
                    <a:pt x="112141" y="45063"/>
                  </a:lnTo>
                  <a:lnTo>
                    <a:pt x="112164" y="45572"/>
                  </a:lnTo>
                  <a:lnTo>
                    <a:pt x="111320" y="47746"/>
                  </a:lnTo>
                  <a:lnTo>
                    <a:pt x="110600" y="50532"/>
                  </a:lnTo>
                  <a:lnTo>
                    <a:pt x="111343" y="51924"/>
                  </a:lnTo>
                  <a:lnTo>
                    <a:pt x="113315" y="52503"/>
                  </a:lnTo>
                  <a:lnTo>
                    <a:pt x="117664" y="52918"/>
                  </a:lnTo>
                  <a:lnTo>
                    <a:pt x="123539" y="52879"/>
                  </a:lnTo>
                  <a:lnTo>
                    <a:pt x="125331" y="54287"/>
                  </a:lnTo>
                  <a:lnTo>
                    <a:pt x="127099" y="56399"/>
                  </a:lnTo>
                  <a:lnTo>
                    <a:pt x="128891" y="60006"/>
                  </a:lnTo>
                  <a:lnTo>
                    <a:pt x="129603" y="61531"/>
                  </a:lnTo>
                  <a:lnTo>
                    <a:pt x="130487" y="61969"/>
                  </a:lnTo>
                  <a:lnTo>
                    <a:pt x="132012" y="61367"/>
                  </a:lnTo>
                  <a:lnTo>
                    <a:pt x="132271" y="59888"/>
                  </a:lnTo>
                  <a:lnTo>
                    <a:pt x="132333" y="57682"/>
                  </a:lnTo>
                  <a:lnTo>
                    <a:pt x="133616" y="56923"/>
                  </a:lnTo>
                  <a:lnTo>
                    <a:pt x="134438" y="57487"/>
                  </a:lnTo>
                  <a:lnTo>
                    <a:pt x="135392" y="59208"/>
                  </a:lnTo>
                  <a:lnTo>
                    <a:pt x="137817" y="60757"/>
                  </a:lnTo>
                  <a:lnTo>
                    <a:pt x="139578" y="61516"/>
                  </a:lnTo>
                  <a:lnTo>
                    <a:pt x="141252" y="61250"/>
                  </a:lnTo>
                  <a:lnTo>
                    <a:pt x="141956" y="60655"/>
                  </a:lnTo>
                  <a:lnTo>
                    <a:pt x="142778" y="57643"/>
                  </a:lnTo>
                  <a:lnTo>
                    <a:pt x="144100" y="57205"/>
                  </a:lnTo>
                  <a:lnTo>
                    <a:pt x="145766" y="57401"/>
                  </a:lnTo>
                  <a:lnTo>
                    <a:pt x="146408" y="58003"/>
                  </a:lnTo>
                  <a:lnTo>
                    <a:pt x="147080" y="59208"/>
                  </a:lnTo>
                  <a:lnTo>
                    <a:pt x="149107" y="59779"/>
                  </a:lnTo>
                  <a:lnTo>
                    <a:pt x="151117" y="60530"/>
                  </a:lnTo>
                  <a:lnTo>
                    <a:pt x="153003" y="61516"/>
                  </a:lnTo>
                  <a:lnTo>
                    <a:pt x="155670" y="63745"/>
                  </a:lnTo>
                  <a:lnTo>
                    <a:pt x="158948" y="64160"/>
                  </a:lnTo>
                  <a:lnTo>
                    <a:pt x="162758" y="64105"/>
                  </a:lnTo>
                  <a:lnTo>
                    <a:pt x="164762" y="64160"/>
                  </a:lnTo>
                  <a:lnTo>
                    <a:pt x="166232" y="64324"/>
                  </a:lnTo>
                  <a:lnTo>
                    <a:pt x="167554" y="64168"/>
                  </a:lnTo>
                  <a:lnTo>
                    <a:pt x="171458" y="62572"/>
                  </a:lnTo>
                  <a:lnTo>
                    <a:pt x="173054" y="62455"/>
                  </a:lnTo>
                  <a:lnTo>
                    <a:pt x="175034" y="6263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47AF28F9-A977-08E0-07FB-DAC4818BD17B}"/>
                </a:ext>
              </a:extLst>
            </p:cNvPr>
            <p:cNvSpPr>
              <a:spLocks/>
            </p:cNvSpPr>
            <p:nvPr/>
          </p:nvSpPr>
          <p:spPr>
            <a:xfrm>
              <a:off x="10915573" y="4659308"/>
              <a:ext cx="1134" cy="1337"/>
            </a:xfrm>
            <a:custGeom>
              <a:avLst/>
              <a:gdLst>
                <a:gd name="connsiteX0" fmla="*/ 1135 w 1134"/>
                <a:gd name="connsiteY0" fmla="*/ 587 h 1337"/>
                <a:gd name="connsiteX1" fmla="*/ 704 w 1134"/>
                <a:gd name="connsiteY1" fmla="*/ 1338 h 1337"/>
                <a:gd name="connsiteX2" fmla="*/ 203 w 1134"/>
                <a:gd name="connsiteY2" fmla="*/ 1244 h 1337"/>
                <a:gd name="connsiteX3" fmla="*/ 0 w 1134"/>
                <a:gd name="connsiteY3" fmla="*/ 743 h 1337"/>
                <a:gd name="connsiteX4" fmla="*/ 149 w 1134"/>
                <a:gd name="connsiteY4" fmla="*/ 211 h 1337"/>
                <a:gd name="connsiteX5" fmla="*/ 704 w 1134"/>
                <a:gd name="connsiteY5" fmla="*/ 0 h 1337"/>
                <a:gd name="connsiteX6" fmla="*/ 1072 w 1134"/>
                <a:gd name="connsiteY6" fmla="*/ 164 h 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4" h="1337">
                  <a:moveTo>
                    <a:pt x="1135" y="587"/>
                  </a:moveTo>
                  <a:lnTo>
                    <a:pt x="704" y="1338"/>
                  </a:lnTo>
                  <a:lnTo>
                    <a:pt x="203" y="1244"/>
                  </a:lnTo>
                  <a:lnTo>
                    <a:pt x="0" y="743"/>
                  </a:lnTo>
                  <a:lnTo>
                    <a:pt x="149" y="211"/>
                  </a:lnTo>
                  <a:lnTo>
                    <a:pt x="704" y="0"/>
                  </a:lnTo>
                  <a:lnTo>
                    <a:pt x="1072" y="16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E40E994D-8A8F-7FAD-0A56-EE64C3CA2FB0}"/>
                </a:ext>
              </a:extLst>
            </p:cNvPr>
            <p:cNvSpPr>
              <a:spLocks/>
            </p:cNvSpPr>
            <p:nvPr/>
          </p:nvSpPr>
          <p:spPr>
            <a:xfrm>
              <a:off x="11423721" y="5070140"/>
              <a:ext cx="3442" cy="3966"/>
            </a:xfrm>
            <a:custGeom>
              <a:avLst/>
              <a:gdLst>
                <a:gd name="connsiteX0" fmla="*/ 3207 w 3442"/>
                <a:gd name="connsiteY0" fmla="*/ 2699 h 3966"/>
                <a:gd name="connsiteX1" fmla="*/ 1017 w 3442"/>
                <a:gd name="connsiteY1" fmla="*/ 3967 h 3966"/>
                <a:gd name="connsiteX2" fmla="*/ 0 w 3442"/>
                <a:gd name="connsiteY2" fmla="*/ 2464 h 3966"/>
                <a:gd name="connsiteX3" fmla="*/ 860 w 3442"/>
                <a:gd name="connsiteY3" fmla="*/ 555 h 3966"/>
                <a:gd name="connsiteX4" fmla="*/ 1956 w 3442"/>
                <a:gd name="connsiteY4" fmla="*/ 63 h 3966"/>
                <a:gd name="connsiteX5" fmla="*/ 2504 w 3442"/>
                <a:gd name="connsiteY5" fmla="*/ 0 h 3966"/>
                <a:gd name="connsiteX6" fmla="*/ 3442 w 3442"/>
                <a:gd name="connsiteY6" fmla="*/ 1768 h 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" h="3966">
                  <a:moveTo>
                    <a:pt x="3207" y="2699"/>
                  </a:moveTo>
                  <a:lnTo>
                    <a:pt x="1017" y="3967"/>
                  </a:lnTo>
                  <a:lnTo>
                    <a:pt x="0" y="2464"/>
                  </a:lnTo>
                  <a:lnTo>
                    <a:pt x="860" y="555"/>
                  </a:lnTo>
                  <a:lnTo>
                    <a:pt x="1956" y="63"/>
                  </a:lnTo>
                  <a:lnTo>
                    <a:pt x="2504" y="0"/>
                  </a:lnTo>
                  <a:lnTo>
                    <a:pt x="3442" y="176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4AEEA30-0E2B-1CD0-C03D-7A950ABFA191}"/>
                </a:ext>
              </a:extLst>
            </p:cNvPr>
            <p:cNvSpPr>
              <a:spLocks/>
            </p:cNvSpPr>
            <p:nvPr/>
          </p:nvSpPr>
          <p:spPr>
            <a:xfrm>
              <a:off x="10893237" y="5449882"/>
              <a:ext cx="394950" cy="553758"/>
            </a:xfrm>
            <a:custGeom>
              <a:avLst/>
              <a:gdLst>
                <a:gd name="connsiteX0" fmla="*/ 393738 w 394950"/>
                <a:gd name="connsiteY0" fmla="*/ 263000 h 553758"/>
                <a:gd name="connsiteX1" fmla="*/ 392948 w 394950"/>
                <a:gd name="connsiteY1" fmla="*/ 263791 h 553758"/>
                <a:gd name="connsiteX2" fmla="*/ 391602 w 394950"/>
                <a:gd name="connsiteY2" fmla="*/ 263752 h 553758"/>
                <a:gd name="connsiteX3" fmla="*/ 389247 w 394950"/>
                <a:gd name="connsiteY3" fmla="*/ 266842 h 553758"/>
                <a:gd name="connsiteX4" fmla="*/ 389396 w 394950"/>
                <a:gd name="connsiteY4" fmla="*/ 264534 h 553758"/>
                <a:gd name="connsiteX5" fmla="*/ 388692 w 394950"/>
                <a:gd name="connsiteY5" fmla="*/ 263634 h 553758"/>
                <a:gd name="connsiteX6" fmla="*/ 386673 w 394950"/>
                <a:gd name="connsiteY6" fmla="*/ 263845 h 553758"/>
                <a:gd name="connsiteX7" fmla="*/ 386290 w 394950"/>
                <a:gd name="connsiteY7" fmla="*/ 264354 h 553758"/>
                <a:gd name="connsiteX8" fmla="*/ 387643 w 394950"/>
                <a:gd name="connsiteY8" fmla="*/ 264964 h 553758"/>
                <a:gd name="connsiteX9" fmla="*/ 387940 w 394950"/>
                <a:gd name="connsiteY9" fmla="*/ 265301 h 553758"/>
                <a:gd name="connsiteX10" fmla="*/ 386650 w 394950"/>
                <a:gd name="connsiteY10" fmla="*/ 266638 h 553758"/>
                <a:gd name="connsiteX11" fmla="*/ 387995 w 394950"/>
                <a:gd name="connsiteY11" fmla="*/ 269509 h 553758"/>
                <a:gd name="connsiteX12" fmla="*/ 389169 w 394950"/>
                <a:gd name="connsiteY12" fmla="*/ 269408 h 553758"/>
                <a:gd name="connsiteX13" fmla="*/ 390311 w 394950"/>
                <a:gd name="connsiteY13" fmla="*/ 271653 h 553758"/>
                <a:gd name="connsiteX14" fmla="*/ 390303 w 394950"/>
                <a:gd name="connsiteY14" fmla="*/ 272357 h 553758"/>
                <a:gd name="connsiteX15" fmla="*/ 387690 w 394950"/>
                <a:gd name="connsiteY15" fmla="*/ 273226 h 553758"/>
                <a:gd name="connsiteX16" fmla="*/ 386313 w 394950"/>
                <a:gd name="connsiteY16" fmla="*/ 274438 h 553758"/>
                <a:gd name="connsiteX17" fmla="*/ 385085 w 394950"/>
                <a:gd name="connsiteY17" fmla="*/ 274391 h 553758"/>
                <a:gd name="connsiteX18" fmla="*/ 384506 w 394950"/>
                <a:gd name="connsiteY18" fmla="*/ 274156 h 553758"/>
                <a:gd name="connsiteX19" fmla="*/ 383818 w 394950"/>
                <a:gd name="connsiteY19" fmla="*/ 271990 h 553758"/>
                <a:gd name="connsiteX20" fmla="*/ 383763 w 394950"/>
                <a:gd name="connsiteY20" fmla="*/ 271082 h 553758"/>
                <a:gd name="connsiteX21" fmla="*/ 385273 w 394950"/>
                <a:gd name="connsiteY21" fmla="*/ 269494 h 553758"/>
                <a:gd name="connsiteX22" fmla="*/ 386125 w 394950"/>
                <a:gd name="connsiteY22" fmla="*/ 267874 h 553758"/>
                <a:gd name="connsiteX23" fmla="*/ 385437 w 394950"/>
                <a:gd name="connsiteY23" fmla="*/ 266388 h 553758"/>
                <a:gd name="connsiteX24" fmla="*/ 383693 w 394950"/>
                <a:gd name="connsiteY24" fmla="*/ 265426 h 553758"/>
                <a:gd name="connsiteX25" fmla="*/ 379890 w 394950"/>
                <a:gd name="connsiteY25" fmla="*/ 265864 h 553758"/>
                <a:gd name="connsiteX26" fmla="*/ 379014 w 394950"/>
                <a:gd name="connsiteY26" fmla="*/ 265543 h 553758"/>
                <a:gd name="connsiteX27" fmla="*/ 380915 w 394950"/>
                <a:gd name="connsiteY27" fmla="*/ 263540 h 553758"/>
                <a:gd name="connsiteX28" fmla="*/ 382981 w 394950"/>
                <a:gd name="connsiteY28" fmla="*/ 263759 h 553758"/>
                <a:gd name="connsiteX29" fmla="*/ 385202 w 394950"/>
                <a:gd name="connsiteY29" fmla="*/ 262320 h 553758"/>
                <a:gd name="connsiteX30" fmla="*/ 393738 w 394950"/>
                <a:gd name="connsiteY30" fmla="*/ 263000 h 553758"/>
                <a:gd name="connsiteX31" fmla="*/ 393761 w 394950"/>
                <a:gd name="connsiteY31" fmla="*/ 280697 h 553758"/>
                <a:gd name="connsiteX32" fmla="*/ 392791 w 394950"/>
                <a:gd name="connsiteY32" fmla="*/ 280963 h 553758"/>
                <a:gd name="connsiteX33" fmla="*/ 392932 w 394950"/>
                <a:gd name="connsiteY33" fmla="*/ 279218 h 553758"/>
                <a:gd name="connsiteX34" fmla="*/ 392603 w 394950"/>
                <a:gd name="connsiteY34" fmla="*/ 278092 h 553758"/>
                <a:gd name="connsiteX35" fmla="*/ 394246 w 394950"/>
                <a:gd name="connsiteY35" fmla="*/ 277724 h 553758"/>
                <a:gd name="connsiteX36" fmla="*/ 394950 w 394950"/>
                <a:gd name="connsiteY36" fmla="*/ 279062 h 553758"/>
                <a:gd name="connsiteX37" fmla="*/ 393761 w 394950"/>
                <a:gd name="connsiteY37" fmla="*/ 280697 h 553758"/>
                <a:gd name="connsiteX38" fmla="*/ 162039 w 394950"/>
                <a:gd name="connsiteY38" fmla="*/ 13448 h 553758"/>
                <a:gd name="connsiteX39" fmla="*/ 162367 w 394950"/>
                <a:gd name="connsiteY39" fmla="*/ 14669 h 553758"/>
                <a:gd name="connsiteX40" fmla="*/ 163580 w 394950"/>
                <a:gd name="connsiteY40" fmla="*/ 13800 h 553758"/>
                <a:gd name="connsiteX41" fmla="*/ 164487 w 394950"/>
                <a:gd name="connsiteY41" fmla="*/ 12431 h 553758"/>
                <a:gd name="connsiteX42" fmla="*/ 165950 w 394950"/>
                <a:gd name="connsiteY42" fmla="*/ 11039 h 553758"/>
                <a:gd name="connsiteX43" fmla="*/ 165755 w 394950"/>
                <a:gd name="connsiteY43" fmla="*/ 13284 h 553758"/>
                <a:gd name="connsiteX44" fmla="*/ 166506 w 394950"/>
                <a:gd name="connsiteY44" fmla="*/ 13777 h 553758"/>
                <a:gd name="connsiteX45" fmla="*/ 171357 w 394950"/>
                <a:gd name="connsiteY45" fmla="*/ 15342 h 553758"/>
                <a:gd name="connsiteX46" fmla="*/ 172358 w 394950"/>
                <a:gd name="connsiteY46" fmla="*/ 16648 h 553758"/>
                <a:gd name="connsiteX47" fmla="*/ 173390 w 394950"/>
                <a:gd name="connsiteY47" fmla="*/ 17024 h 553758"/>
                <a:gd name="connsiteX48" fmla="*/ 173970 w 394950"/>
                <a:gd name="connsiteY48" fmla="*/ 16288 h 553758"/>
                <a:gd name="connsiteX49" fmla="*/ 174658 w 394950"/>
                <a:gd name="connsiteY49" fmla="*/ 15889 h 553758"/>
                <a:gd name="connsiteX50" fmla="*/ 176411 w 394950"/>
                <a:gd name="connsiteY50" fmla="*/ 16711 h 553758"/>
                <a:gd name="connsiteX51" fmla="*/ 180369 w 394950"/>
                <a:gd name="connsiteY51" fmla="*/ 18995 h 553758"/>
                <a:gd name="connsiteX52" fmla="*/ 180698 w 394950"/>
                <a:gd name="connsiteY52" fmla="*/ 19785 h 553758"/>
                <a:gd name="connsiteX53" fmla="*/ 180494 w 394950"/>
                <a:gd name="connsiteY53" fmla="*/ 20959 h 553758"/>
                <a:gd name="connsiteX54" fmla="*/ 180690 w 394950"/>
                <a:gd name="connsiteY54" fmla="*/ 22203 h 553758"/>
                <a:gd name="connsiteX55" fmla="*/ 181230 w 394950"/>
                <a:gd name="connsiteY55" fmla="*/ 23196 h 553758"/>
                <a:gd name="connsiteX56" fmla="*/ 182544 w 394950"/>
                <a:gd name="connsiteY56" fmla="*/ 23423 h 553758"/>
                <a:gd name="connsiteX57" fmla="*/ 184297 w 394950"/>
                <a:gd name="connsiteY57" fmla="*/ 21952 h 553758"/>
                <a:gd name="connsiteX58" fmla="*/ 185118 w 394950"/>
                <a:gd name="connsiteY58" fmla="*/ 21772 h 553758"/>
                <a:gd name="connsiteX59" fmla="*/ 186276 w 394950"/>
                <a:gd name="connsiteY59" fmla="*/ 23861 h 553758"/>
                <a:gd name="connsiteX60" fmla="*/ 186714 w 394950"/>
                <a:gd name="connsiteY60" fmla="*/ 25043 h 553758"/>
                <a:gd name="connsiteX61" fmla="*/ 186534 w 394950"/>
                <a:gd name="connsiteY61" fmla="*/ 25004 h 553758"/>
                <a:gd name="connsiteX62" fmla="*/ 187293 w 394950"/>
                <a:gd name="connsiteY62" fmla="*/ 26177 h 553758"/>
                <a:gd name="connsiteX63" fmla="*/ 188294 w 394950"/>
                <a:gd name="connsiteY63" fmla="*/ 27335 h 553758"/>
                <a:gd name="connsiteX64" fmla="*/ 190023 w 394950"/>
                <a:gd name="connsiteY64" fmla="*/ 30769 h 553758"/>
                <a:gd name="connsiteX65" fmla="*/ 189765 w 394950"/>
                <a:gd name="connsiteY65" fmla="*/ 31974 h 553758"/>
                <a:gd name="connsiteX66" fmla="*/ 189257 w 394950"/>
                <a:gd name="connsiteY66" fmla="*/ 33062 h 553758"/>
                <a:gd name="connsiteX67" fmla="*/ 190845 w 394950"/>
                <a:gd name="connsiteY67" fmla="*/ 36246 h 553758"/>
                <a:gd name="connsiteX68" fmla="*/ 189804 w 394950"/>
                <a:gd name="connsiteY68" fmla="*/ 36465 h 553758"/>
                <a:gd name="connsiteX69" fmla="*/ 186683 w 394950"/>
                <a:gd name="connsiteY69" fmla="*/ 35925 h 553758"/>
                <a:gd name="connsiteX70" fmla="*/ 186784 w 394950"/>
                <a:gd name="connsiteY70" fmla="*/ 36567 h 553758"/>
                <a:gd name="connsiteX71" fmla="*/ 188607 w 394950"/>
                <a:gd name="connsiteY71" fmla="*/ 38906 h 553758"/>
                <a:gd name="connsiteX72" fmla="*/ 190141 w 394950"/>
                <a:gd name="connsiteY72" fmla="*/ 42215 h 553758"/>
                <a:gd name="connsiteX73" fmla="*/ 191369 w 394950"/>
                <a:gd name="connsiteY73" fmla="*/ 44210 h 553758"/>
                <a:gd name="connsiteX74" fmla="*/ 195703 w 394950"/>
                <a:gd name="connsiteY74" fmla="*/ 50414 h 553758"/>
                <a:gd name="connsiteX75" fmla="*/ 195054 w 394950"/>
                <a:gd name="connsiteY75" fmla="*/ 52621 h 553758"/>
                <a:gd name="connsiteX76" fmla="*/ 195156 w 394950"/>
                <a:gd name="connsiteY76" fmla="*/ 54083 h 553758"/>
                <a:gd name="connsiteX77" fmla="*/ 194600 w 394950"/>
                <a:gd name="connsiteY77" fmla="*/ 55343 h 553758"/>
                <a:gd name="connsiteX78" fmla="*/ 196079 w 394950"/>
                <a:gd name="connsiteY78" fmla="*/ 58644 h 553758"/>
                <a:gd name="connsiteX79" fmla="*/ 195156 w 394950"/>
                <a:gd name="connsiteY79" fmla="*/ 59669 h 553758"/>
                <a:gd name="connsiteX80" fmla="*/ 194545 w 394950"/>
                <a:gd name="connsiteY80" fmla="*/ 63057 h 553758"/>
                <a:gd name="connsiteX81" fmla="*/ 193873 w 394950"/>
                <a:gd name="connsiteY81" fmla="*/ 63651 h 553758"/>
                <a:gd name="connsiteX82" fmla="*/ 193959 w 394950"/>
                <a:gd name="connsiteY82" fmla="*/ 64888 h 553758"/>
                <a:gd name="connsiteX83" fmla="*/ 195711 w 394950"/>
                <a:gd name="connsiteY83" fmla="*/ 65216 h 553758"/>
                <a:gd name="connsiteX84" fmla="*/ 196767 w 394950"/>
                <a:gd name="connsiteY84" fmla="*/ 65740 h 553758"/>
                <a:gd name="connsiteX85" fmla="*/ 197674 w 394950"/>
                <a:gd name="connsiteY85" fmla="*/ 66749 h 553758"/>
                <a:gd name="connsiteX86" fmla="*/ 198238 w 394950"/>
                <a:gd name="connsiteY86" fmla="*/ 65537 h 553758"/>
                <a:gd name="connsiteX87" fmla="*/ 199005 w 394950"/>
                <a:gd name="connsiteY87" fmla="*/ 65208 h 553758"/>
                <a:gd name="connsiteX88" fmla="*/ 201093 w 394950"/>
                <a:gd name="connsiteY88" fmla="*/ 66828 h 553758"/>
                <a:gd name="connsiteX89" fmla="*/ 205443 w 394950"/>
                <a:gd name="connsiteY89" fmla="*/ 68447 h 553758"/>
                <a:gd name="connsiteX90" fmla="*/ 206640 w 394950"/>
                <a:gd name="connsiteY90" fmla="*/ 69050 h 553758"/>
                <a:gd name="connsiteX91" fmla="*/ 207227 w 394950"/>
                <a:gd name="connsiteY91" fmla="*/ 70356 h 553758"/>
                <a:gd name="connsiteX92" fmla="*/ 207673 w 394950"/>
                <a:gd name="connsiteY92" fmla="*/ 73517 h 553758"/>
                <a:gd name="connsiteX93" fmla="*/ 208518 w 394950"/>
                <a:gd name="connsiteY93" fmla="*/ 74909 h 553758"/>
                <a:gd name="connsiteX94" fmla="*/ 210184 w 394950"/>
                <a:gd name="connsiteY94" fmla="*/ 75175 h 553758"/>
                <a:gd name="connsiteX95" fmla="*/ 211976 w 394950"/>
                <a:gd name="connsiteY95" fmla="*/ 74753 h 553758"/>
                <a:gd name="connsiteX96" fmla="*/ 212539 w 394950"/>
                <a:gd name="connsiteY96" fmla="*/ 73603 h 553758"/>
                <a:gd name="connsiteX97" fmla="*/ 212179 w 394950"/>
                <a:gd name="connsiteY97" fmla="*/ 70505 h 553758"/>
                <a:gd name="connsiteX98" fmla="*/ 210888 w 394950"/>
                <a:gd name="connsiteY98" fmla="*/ 65560 h 553758"/>
                <a:gd name="connsiteX99" fmla="*/ 210881 w 394950"/>
                <a:gd name="connsiteY99" fmla="*/ 63956 h 553758"/>
                <a:gd name="connsiteX100" fmla="*/ 211060 w 394950"/>
                <a:gd name="connsiteY100" fmla="*/ 62345 h 553758"/>
                <a:gd name="connsiteX101" fmla="*/ 210763 w 394950"/>
                <a:gd name="connsiteY101" fmla="*/ 60749 h 553758"/>
                <a:gd name="connsiteX102" fmla="*/ 210114 w 394950"/>
                <a:gd name="connsiteY102" fmla="*/ 59247 h 553758"/>
                <a:gd name="connsiteX103" fmla="*/ 209418 w 394950"/>
                <a:gd name="connsiteY103" fmla="*/ 58097 h 553758"/>
                <a:gd name="connsiteX104" fmla="*/ 208526 w 394950"/>
                <a:gd name="connsiteY104" fmla="*/ 57127 h 553758"/>
                <a:gd name="connsiteX105" fmla="*/ 208839 w 394950"/>
                <a:gd name="connsiteY105" fmla="*/ 55617 h 553758"/>
                <a:gd name="connsiteX106" fmla="*/ 210176 w 394950"/>
                <a:gd name="connsiteY106" fmla="*/ 54936 h 553758"/>
                <a:gd name="connsiteX107" fmla="*/ 210990 w 394950"/>
                <a:gd name="connsiteY107" fmla="*/ 56211 h 553758"/>
                <a:gd name="connsiteX108" fmla="*/ 211655 w 394950"/>
                <a:gd name="connsiteY108" fmla="*/ 57752 h 553758"/>
                <a:gd name="connsiteX109" fmla="*/ 215027 w 394950"/>
                <a:gd name="connsiteY109" fmla="*/ 62322 h 553758"/>
                <a:gd name="connsiteX110" fmla="*/ 217022 w 394950"/>
                <a:gd name="connsiteY110" fmla="*/ 62001 h 553758"/>
                <a:gd name="connsiteX111" fmla="*/ 217202 w 394950"/>
                <a:gd name="connsiteY111" fmla="*/ 63894 h 553758"/>
                <a:gd name="connsiteX112" fmla="*/ 218555 w 394950"/>
                <a:gd name="connsiteY112" fmla="*/ 65818 h 553758"/>
                <a:gd name="connsiteX113" fmla="*/ 219306 w 394950"/>
                <a:gd name="connsiteY113" fmla="*/ 68079 h 553758"/>
                <a:gd name="connsiteX114" fmla="*/ 220292 w 394950"/>
                <a:gd name="connsiteY114" fmla="*/ 74847 h 553758"/>
                <a:gd name="connsiteX115" fmla="*/ 221802 w 394950"/>
                <a:gd name="connsiteY115" fmla="*/ 81238 h 553758"/>
                <a:gd name="connsiteX116" fmla="*/ 224540 w 394950"/>
                <a:gd name="connsiteY116" fmla="*/ 84024 h 553758"/>
                <a:gd name="connsiteX117" fmla="*/ 224861 w 394950"/>
                <a:gd name="connsiteY117" fmla="*/ 85362 h 553758"/>
                <a:gd name="connsiteX118" fmla="*/ 223195 w 394950"/>
                <a:gd name="connsiteY118" fmla="*/ 84673 h 553758"/>
                <a:gd name="connsiteX119" fmla="*/ 222686 w 394950"/>
                <a:gd name="connsiteY119" fmla="*/ 85072 h 553758"/>
                <a:gd name="connsiteX120" fmla="*/ 222858 w 394950"/>
                <a:gd name="connsiteY120" fmla="*/ 85745 h 553758"/>
                <a:gd name="connsiteX121" fmla="*/ 224399 w 394950"/>
                <a:gd name="connsiteY121" fmla="*/ 86973 h 553758"/>
                <a:gd name="connsiteX122" fmla="*/ 226214 w 394950"/>
                <a:gd name="connsiteY122" fmla="*/ 87575 h 553758"/>
                <a:gd name="connsiteX123" fmla="*/ 227357 w 394950"/>
                <a:gd name="connsiteY123" fmla="*/ 87489 h 553758"/>
                <a:gd name="connsiteX124" fmla="*/ 228429 w 394950"/>
                <a:gd name="connsiteY124" fmla="*/ 87935 h 553758"/>
                <a:gd name="connsiteX125" fmla="*/ 235524 w 394950"/>
                <a:gd name="connsiteY125" fmla="*/ 92113 h 553758"/>
                <a:gd name="connsiteX126" fmla="*/ 238936 w 394950"/>
                <a:gd name="connsiteY126" fmla="*/ 93740 h 553758"/>
                <a:gd name="connsiteX127" fmla="*/ 247541 w 394950"/>
                <a:gd name="connsiteY127" fmla="*/ 96408 h 553758"/>
                <a:gd name="connsiteX128" fmla="*/ 249998 w 394950"/>
                <a:gd name="connsiteY128" fmla="*/ 96619 h 553758"/>
                <a:gd name="connsiteX129" fmla="*/ 251359 w 394950"/>
                <a:gd name="connsiteY129" fmla="*/ 96549 h 553758"/>
                <a:gd name="connsiteX130" fmla="*/ 253933 w 394950"/>
                <a:gd name="connsiteY130" fmla="*/ 95626 h 553758"/>
                <a:gd name="connsiteX131" fmla="*/ 256241 w 394950"/>
                <a:gd name="connsiteY131" fmla="*/ 93967 h 553758"/>
                <a:gd name="connsiteX132" fmla="*/ 258236 w 394950"/>
                <a:gd name="connsiteY132" fmla="*/ 91487 h 553758"/>
                <a:gd name="connsiteX133" fmla="*/ 259957 w 394950"/>
                <a:gd name="connsiteY133" fmla="*/ 88663 h 553758"/>
                <a:gd name="connsiteX134" fmla="*/ 261827 w 394950"/>
                <a:gd name="connsiteY134" fmla="*/ 87294 h 553758"/>
                <a:gd name="connsiteX135" fmla="*/ 263947 w 394950"/>
                <a:gd name="connsiteY135" fmla="*/ 86214 h 553758"/>
                <a:gd name="connsiteX136" fmla="*/ 265019 w 394950"/>
                <a:gd name="connsiteY136" fmla="*/ 85213 h 553758"/>
                <a:gd name="connsiteX137" fmla="*/ 266145 w 394950"/>
                <a:gd name="connsiteY137" fmla="*/ 84501 h 553758"/>
                <a:gd name="connsiteX138" fmla="*/ 271911 w 394950"/>
                <a:gd name="connsiteY138" fmla="*/ 84830 h 553758"/>
                <a:gd name="connsiteX139" fmla="*/ 273859 w 394950"/>
                <a:gd name="connsiteY139" fmla="*/ 86253 h 553758"/>
                <a:gd name="connsiteX140" fmla="*/ 276386 w 394950"/>
                <a:gd name="connsiteY140" fmla="*/ 87395 h 553758"/>
                <a:gd name="connsiteX141" fmla="*/ 277709 w 394950"/>
                <a:gd name="connsiteY141" fmla="*/ 88287 h 553758"/>
                <a:gd name="connsiteX142" fmla="*/ 277263 w 394950"/>
                <a:gd name="connsiteY142" fmla="*/ 90102 h 553758"/>
                <a:gd name="connsiteX143" fmla="*/ 275753 w 394950"/>
                <a:gd name="connsiteY143" fmla="*/ 92778 h 553758"/>
                <a:gd name="connsiteX144" fmla="*/ 274595 w 394950"/>
                <a:gd name="connsiteY144" fmla="*/ 95712 h 553758"/>
                <a:gd name="connsiteX145" fmla="*/ 273562 w 394950"/>
                <a:gd name="connsiteY145" fmla="*/ 102393 h 553758"/>
                <a:gd name="connsiteX146" fmla="*/ 272866 w 394950"/>
                <a:gd name="connsiteY146" fmla="*/ 109168 h 553758"/>
                <a:gd name="connsiteX147" fmla="*/ 271817 w 394950"/>
                <a:gd name="connsiteY147" fmla="*/ 112164 h 553758"/>
                <a:gd name="connsiteX148" fmla="*/ 269908 w 394950"/>
                <a:gd name="connsiteY148" fmla="*/ 114472 h 553758"/>
                <a:gd name="connsiteX149" fmla="*/ 267796 w 394950"/>
                <a:gd name="connsiteY149" fmla="*/ 116162 h 553758"/>
                <a:gd name="connsiteX150" fmla="*/ 265410 w 394950"/>
                <a:gd name="connsiteY150" fmla="*/ 116960 h 553758"/>
                <a:gd name="connsiteX151" fmla="*/ 264440 w 394950"/>
                <a:gd name="connsiteY151" fmla="*/ 120833 h 553758"/>
                <a:gd name="connsiteX152" fmla="*/ 263963 w 394950"/>
                <a:gd name="connsiteY152" fmla="*/ 125378 h 553758"/>
                <a:gd name="connsiteX153" fmla="*/ 264103 w 394950"/>
                <a:gd name="connsiteY153" fmla="*/ 126521 h 553758"/>
                <a:gd name="connsiteX154" fmla="*/ 264870 w 394950"/>
                <a:gd name="connsiteY154" fmla="*/ 127428 h 553758"/>
                <a:gd name="connsiteX155" fmla="*/ 265183 w 394950"/>
                <a:gd name="connsiteY155" fmla="*/ 128782 h 553758"/>
                <a:gd name="connsiteX156" fmla="*/ 263931 w 394950"/>
                <a:gd name="connsiteY156" fmla="*/ 131520 h 553758"/>
                <a:gd name="connsiteX157" fmla="*/ 263204 w 394950"/>
                <a:gd name="connsiteY157" fmla="*/ 131121 h 553758"/>
                <a:gd name="connsiteX158" fmla="*/ 262171 w 394950"/>
                <a:gd name="connsiteY158" fmla="*/ 128836 h 553758"/>
                <a:gd name="connsiteX159" fmla="*/ 261240 w 394950"/>
                <a:gd name="connsiteY159" fmla="*/ 127882 h 553758"/>
                <a:gd name="connsiteX160" fmla="*/ 258377 w 394950"/>
                <a:gd name="connsiteY160" fmla="*/ 127170 h 553758"/>
                <a:gd name="connsiteX161" fmla="*/ 255459 w 394950"/>
                <a:gd name="connsiteY161" fmla="*/ 126841 h 553758"/>
                <a:gd name="connsiteX162" fmla="*/ 252932 w 394950"/>
                <a:gd name="connsiteY162" fmla="*/ 127045 h 553758"/>
                <a:gd name="connsiteX163" fmla="*/ 250491 w 394950"/>
                <a:gd name="connsiteY163" fmla="*/ 128023 h 553758"/>
                <a:gd name="connsiteX164" fmla="*/ 246806 w 394950"/>
                <a:gd name="connsiteY164" fmla="*/ 130002 h 553758"/>
                <a:gd name="connsiteX165" fmla="*/ 245664 w 394950"/>
                <a:gd name="connsiteY165" fmla="*/ 131003 h 553758"/>
                <a:gd name="connsiteX166" fmla="*/ 244662 w 394950"/>
                <a:gd name="connsiteY166" fmla="*/ 132278 h 553758"/>
                <a:gd name="connsiteX167" fmla="*/ 242972 w 394950"/>
                <a:gd name="connsiteY167" fmla="*/ 135126 h 553758"/>
                <a:gd name="connsiteX168" fmla="*/ 242566 w 394950"/>
                <a:gd name="connsiteY168" fmla="*/ 138616 h 553758"/>
                <a:gd name="connsiteX169" fmla="*/ 242644 w 394950"/>
                <a:gd name="connsiteY169" fmla="*/ 140446 h 553758"/>
                <a:gd name="connsiteX170" fmla="*/ 243246 w 394950"/>
                <a:gd name="connsiteY170" fmla="*/ 141862 h 553758"/>
                <a:gd name="connsiteX171" fmla="*/ 246383 w 394950"/>
                <a:gd name="connsiteY171" fmla="*/ 143795 h 553758"/>
                <a:gd name="connsiteX172" fmla="*/ 243269 w 394950"/>
                <a:gd name="connsiteY172" fmla="*/ 150554 h 553758"/>
                <a:gd name="connsiteX173" fmla="*/ 240508 w 394950"/>
                <a:gd name="connsiteY173" fmla="*/ 157611 h 553758"/>
                <a:gd name="connsiteX174" fmla="*/ 238943 w 394950"/>
                <a:gd name="connsiteY174" fmla="*/ 159629 h 553758"/>
                <a:gd name="connsiteX175" fmla="*/ 237144 w 394950"/>
                <a:gd name="connsiteY175" fmla="*/ 161499 h 553758"/>
                <a:gd name="connsiteX176" fmla="*/ 235446 w 394950"/>
                <a:gd name="connsiteY176" fmla="*/ 165763 h 553758"/>
                <a:gd name="connsiteX177" fmla="*/ 232481 w 394950"/>
                <a:gd name="connsiteY177" fmla="*/ 169440 h 553758"/>
                <a:gd name="connsiteX178" fmla="*/ 230478 w 394950"/>
                <a:gd name="connsiteY178" fmla="*/ 172256 h 553758"/>
                <a:gd name="connsiteX179" fmla="*/ 228914 w 394950"/>
                <a:gd name="connsiteY179" fmla="*/ 175182 h 553758"/>
                <a:gd name="connsiteX180" fmla="*/ 227544 w 394950"/>
                <a:gd name="connsiteY180" fmla="*/ 178296 h 553758"/>
                <a:gd name="connsiteX181" fmla="*/ 224626 w 394950"/>
                <a:gd name="connsiteY181" fmla="*/ 182700 h 553758"/>
                <a:gd name="connsiteX182" fmla="*/ 223336 w 394950"/>
                <a:gd name="connsiteY182" fmla="*/ 185619 h 553758"/>
                <a:gd name="connsiteX183" fmla="*/ 221646 w 394950"/>
                <a:gd name="connsiteY183" fmla="*/ 188052 h 553758"/>
                <a:gd name="connsiteX184" fmla="*/ 218501 w 394950"/>
                <a:gd name="connsiteY184" fmla="*/ 191158 h 553758"/>
                <a:gd name="connsiteX185" fmla="*/ 215152 w 394950"/>
                <a:gd name="connsiteY185" fmla="*/ 193825 h 553758"/>
                <a:gd name="connsiteX186" fmla="*/ 209879 w 394950"/>
                <a:gd name="connsiteY186" fmla="*/ 197518 h 553758"/>
                <a:gd name="connsiteX187" fmla="*/ 208408 w 394950"/>
                <a:gd name="connsiteY187" fmla="*/ 198739 h 553758"/>
                <a:gd name="connsiteX188" fmla="*/ 206859 w 394950"/>
                <a:gd name="connsiteY188" fmla="*/ 199638 h 553758"/>
                <a:gd name="connsiteX189" fmla="*/ 204935 w 394950"/>
                <a:gd name="connsiteY189" fmla="*/ 198582 h 553758"/>
                <a:gd name="connsiteX190" fmla="*/ 204551 w 394950"/>
                <a:gd name="connsiteY190" fmla="*/ 197432 h 553758"/>
                <a:gd name="connsiteX191" fmla="*/ 204090 w 394950"/>
                <a:gd name="connsiteY191" fmla="*/ 194905 h 553758"/>
                <a:gd name="connsiteX192" fmla="*/ 203667 w 394950"/>
                <a:gd name="connsiteY192" fmla="*/ 193982 h 553758"/>
                <a:gd name="connsiteX193" fmla="*/ 201218 w 394950"/>
                <a:gd name="connsiteY193" fmla="*/ 193215 h 553758"/>
                <a:gd name="connsiteX194" fmla="*/ 197972 w 394950"/>
                <a:gd name="connsiteY194" fmla="*/ 194436 h 553758"/>
                <a:gd name="connsiteX195" fmla="*/ 197432 w 394950"/>
                <a:gd name="connsiteY195" fmla="*/ 194178 h 553758"/>
                <a:gd name="connsiteX196" fmla="*/ 197291 w 394950"/>
                <a:gd name="connsiteY196" fmla="*/ 193599 h 553758"/>
                <a:gd name="connsiteX197" fmla="*/ 197291 w 394950"/>
                <a:gd name="connsiteY197" fmla="*/ 189929 h 553758"/>
                <a:gd name="connsiteX198" fmla="*/ 197839 w 394950"/>
                <a:gd name="connsiteY198" fmla="*/ 188897 h 553758"/>
                <a:gd name="connsiteX199" fmla="*/ 197080 w 394950"/>
                <a:gd name="connsiteY199" fmla="*/ 188325 h 553758"/>
                <a:gd name="connsiteX200" fmla="*/ 196329 w 394950"/>
                <a:gd name="connsiteY200" fmla="*/ 188553 h 553758"/>
                <a:gd name="connsiteX201" fmla="*/ 196071 w 394950"/>
                <a:gd name="connsiteY201" fmla="*/ 189492 h 553758"/>
                <a:gd name="connsiteX202" fmla="*/ 196548 w 394950"/>
                <a:gd name="connsiteY202" fmla="*/ 190305 h 553758"/>
                <a:gd name="connsiteX203" fmla="*/ 194702 w 394950"/>
                <a:gd name="connsiteY203" fmla="*/ 191314 h 553758"/>
                <a:gd name="connsiteX204" fmla="*/ 192777 w 394950"/>
                <a:gd name="connsiteY204" fmla="*/ 191338 h 553758"/>
                <a:gd name="connsiteX205" fmla="*/ 192198 w 394950"/>
                <a:gd name="connsiteY205" fmla="*/ 190939 h 553758"/>
                <a:gd name="connsiteX206" fmla="*/ 192034 w 394950"/>
                <a:gd name="connsiteY206" fmla="*/ 190266 h 553758"/>
                <a:gd name="connsiteX207" fmla="*/ 192503 w 394950"/>
                <a:gd name="connsiteY207" fmla="*/ 189155 h 553758"/>
                <a:gd name="connsiteX208" fmla="*/ 193121 w 394950"/>
                <a:gd name="connsiteY208" fmla="*/ 188177 h 553758"/>
                <a:gd name="connsiteX209" fmla="*/ 196697 w 394950"/>
                <a:gd name="connsiteY209" fmla="*/ 183561 h 553758"/>
                <a:gd name="connsiteX210" fmla="*/ 200413 w 394950"/>
                <a:gd name="connsiteY210" fmla="*/ 177451 h 553758"/>
                <a:gd name="connsiteX211" fmla="*/ 203613 w 394950"/>
                <a:gd name="connsiteY211" fmla="*/ 170926 h 553758"/>
                <a:gd name="connsiteX212" fmla="*/ 204442 w 394950"/>
                <a:gd name="connsiteY212" fmla="*/ 167578 h 553758"/>
                <a:gd name="connsiteX213" fmla="*/ 205615 w 394950"/>
                <a:gd name="connsiteY213" fmla="*/ 161382 h 553758"/>
                <a:gd name="connsiteX214" fmla="*/ 204653 w 394950"/>
                <a:gd name="connsiteY214" fmla="*/ 158800 h 553758"/>
                <a:gd name="connsiteX215" fmla="*/ 203464 w 394950"/>
                <a:gd name="connsiteY215" fmla="*/ 156383 h 553758"/>
                <a:gd name="connsiteX216" fmla="*/ 200249 w 394950"/>
                <a:gd name="connsiteY216" fmla="*/ 151735 h 553758"/>
                <a:gd name="connsiteX217" fmla="*/ 195954 w 394950"/>
                <a:gd name="connsiteY217" fmla="*/ 149115 h 553758"/>
                <a:gd name="connsiteX218" fmla="*/ 193176 w 394950"/>
                <a:gd name="connsiteY218" fmla="*/ 148747 h 553758"/>
                <a:gd name="connsiteX219" fmla="*/ 190547 w 394950"/>
                <a:gd name="connsiteY219" fmla="*/ 147769 h 553758"/>
                <a:gd name="connsiteX220" fmla="*/ 188075 w 394950"/>
                <a:gd name="connsiteY220" fmla="*/ 145555 h 553758"/>
                <a:gd name="connsiteX221" fmla="*/ 185822 w 394950"/>
                <a:gd name="connsiteY221" fmla="*/ 142950 h 553758"/>
                <a:gd name="connsiteX222" fmla="*/ 181355 w 394950"/>
                <a:gd name="connsiteY222" fmla="*/ 140814 h 553758"/>
                <a:gd name="connsiteX223" fmla="*/ 176645 w 394950"/>
                <a:gd name="connsiteY223" fmla="*/ 139140 h 553758"/>
                <a:gd name="connsiteX224" fmla="*/ 173962 w 394950"/>
                <a:gd name="connsiteY224" fmla="*/ 136777 h 553758"/>
                <a:gd name="connsiteX225" fmla="*/ 173320 w 394950"/>
                <a:gd name="connsiteY225" fmla="*/ 135377 h 553758"/>
                <a:gd name="connsiteX226" fmla="*/ 172898 w 394950"/>
                <a:gd name="connsiteY226" fmla="*/ 133750 h 553758"/>
                <a:gd name="connsiteX227" fmla="*/ 172960 w 394950"/>
                <a:gd name="connsiteY227" fmla="*/ 132240 h 553758"/>
                <a:gd name="connsiteX228" fmla="*/ 173297 w 394950"/>
                <a:gd name="connsiteY228" fmla="*/ 130706 h 553758"/>
                <a:gd name="connsiteX229" fmla="*/ 173829 w 394950"/>
                <a:gd name="connsiteY229" fmla="*/ 129533 h 553758"/>
                <a:gd name="connsiteX230" fmla="*/ 174666 w 394950"/>
                <a:gd name="connsiteY230" fmla="*/ 128680 h 553758"/>
                <a:gd name="connsiteX231" fmla="*/ 179650 w 394950"/>
                <a:gd name="connsiteY231" fmla="*/ 125636 h 553758"/>
                <a:gd name="connsiteX232" fmla="*/ 184930 w 394950"/>
                <a:gd name="connsiteY232" fmla="*/ 123947 h 553758"/>
                <a:gd name="connsiteX233" fmla="*/ 185900 w 394950"/>
                <a:gd name="connsiteY233" fmla="*/ 123978 h 553758"/>
                <a:gd name="connsiteX234" fmla="*/ 186831 w 394950"/>
                <a:gd name="connsiteY234" fmla="*/ 123704 h 553758"/>
                <a:gd name="connsiteX235" fmla="*/ 188153 w 394950"/>
                <a:gd name="connsiteY235" fmla="*/ 122671 h 553758"/>
                <a:gd name="connsiteX236" fmla="*/ 190516 w 394950"/>
                <a:gd name="connsiteY236" fmla="*/ 120309 h 553758"/>
                <a:gd name="connsiteX237" fmla="*/ 191205 w 394950"/>
                <a:gd name="connsiteY237" fmla="*/ 118721 h 553758"/>
                <a:gd name="connsiteX238" fmla="*/ 191674 w 394950"/>
                <a:gd name="connsiteY238" fmla="*/ 113682 h 553758"/>
                <a:gd name="connsiteX239" fmla="*/ 192433 w 394950"/>
                <a:gd name="connsiteY239" fmla="*/ 108738 h 553758"/>
                <a:gd name="connsiteX240" fmla="*/ 193802 w 394950"/>
                <a:gd name="connsiteY240" fmla="*/ 103081 h 553758"/>
                <a:gd name="connsiteX241" fmla="*/ 195868 w 394950"/>
                <a:gd name="connsiteY241" fmla="*/ 99585 h 553758"/>
                <a:gd name="connsiteX242" fmla="*/ 196540 w 394950"/>
                <a:gd name="connsiteY242" fmla="*/ 97441 h 553758"/>
                <a:gd name="connsiteX243" fmla="*/ 195703 w 394950"/>
                <a:gd name="connsiteY243" fmla="*/ 93912 h 553758"/>
                <a:gd name="connsiteX244" fmla="*/ 196478 w 394950"/>
                <a:gd name="connsiteY244" fmla="*/ 92622 h 553758"/>
                <a:gd name="connsiteX245" fmla="*/ 197417 w 394950"/>
                <a:gd name="connsiteY245" fmla="*/ 91839 h 553758"/>
                <a:gd name="connsiteX246" fmla="*/ 198480 w 394950"/>
                <a:gd name="connsiteY246" fmla="*/ 91385 h 553758"/>
                <a:gd name="connsiteX247" fmla="*/ 196681 w 394950"/>
                <a:gd name="connsiteY247" fmla="*/ 88084 h 553758"/>
                <a:gd name="connsiteX248" fmla="*/ 194561 w 394950"/>
                <a:gd name="connsiteY248" fmla="*/ 83101 h 553758"/>
                <a:gd name="connsiteX249" fmla="*/ 194115 w 394950"/>
                <a:gd name="connsiteY249" fmla="*/ 81559 h 553758"/>
                <a:gd name="connsiteX250" fmla="*/ 194436 w 394950"/>
                <a:gd name="connsiteY250" fmla="*/ 80034 h 553758"/>
                <a:gd name="connsiteX251" fmla="*/ 194952 w 394950"/>
                <a:gd name="connsiteY251" fmla="*/ 78539 h 553758"/>
                <a:gd name="connsiteX252" fmla="*/ 193630 w 394950"/>
                <a:gd name="connsiteY252" fmla="*/ 78164 h 553758"/>
                <a:gd name="connsiteX253" fmla="*/ 192863 w 394950"/>
                <a:gd name="connsiteY253" fmla="*/ 76732 h 553758"/>
                <a:gd name="connsiteX254" fmla="*/ 190962 w 394950"/>
                <a:gd name="connsiteY254" fmla="*/ 71921 h 553758"/>
                <a:gd name="connsiteX255" fmla="*/ 191478 w 394950"/>
                <a:gd name="connsiteY255" fmla="*/ 71154 h 553758"/>
                <a:gd name="connsiteX256" fmla="*/ 192581 w 394950"/>
                <a:gd name="connsiteY256" fmla="*/ 71671 h 553758"/>
                <a:gd name="connsiteX257" fmla="*/ 194217 w 394950"/>
                <a:gd name="connsiteY257" fmla="*/ 75136 h 553758"/>
                <a:gd name="connsiteX258" fmla="*/ 194483 w 394950"/>
                <a:gd name="connsiteY258" fmla="*/ 73352 h 553758"/>
                <a:gd name="connsiteX259" fmla="*/ 195734 w 394950"/>
                <a:gd name="connsiteY259" fmla="*/ 72249 h 553758"/>
                <a:gd name="connsiteX260" fmla="*/ 197064 w 394950"/>
                <a:gd name="connsiteY260" fmla="*/ 71678 h 553758"/>
                <a:gd name="connsiteX261" fmla="*/ 198488 w 394950"/>
                <a:gd name="connsiteY261" fmla="*/ 71553 h 553758"/>
                <a:gd name="connsiteX262" fmla="*/ 195265 w 394950"/>
                <a:gd name="connsiteY262" fmla="*/ 67688 h 553758"/>
                <a:gd name="connsiteX263" fmla="*/ 194185 w 394950"/>
                <a:gd name="connsiteY263" fmla="*/ 67845 h 553758"/>
                <a:gd name="connsiteX264" fmla="*/ 192761 w 394950"/>
                <a:gd name="connsiteY264" fmla="*/ 68463 h 553758"/>
                <a:gd name="connsiteX265" fmla="*/ 191298 w 394950"/>
                <a:gd name="connsiteY265" fmla="*/ 68839 h 553758"/>
                <a:gd name="connsiteX266" fmla="*/ 189867 w 394950"/>
                <a:gd name="connsiteY266" fmla="*/ 68502 h 553758"/>
                <a:gd name="connsiteX267" fmla="*/ 188529 w 394950"/>
                <a:gd name="connsiteY267" fmla="*/ 67649 h 553758"/>
                <a:gd name="connsiteX268" fmla="*/ 187841 w 394950"/>
                <a:gd name="connsiteY268" fmla="*/ 66022 h 553758"/>
                <a:gd name="connsiteX269" fmla="*/ 187004 w 394950"/>
                <a:gd name="connsiteY269" fmla="*/ 62900 h 553758"/>
                <a:gd name="connsiteX270" fmla="*/ 186479 w 394950"/>
                <a:gd name="connsiteY270" fmla="*/ 61750 h 553758"/>
                <a:gd name="connsiteX271" fmla="*/ 182239 w 394950"/>
                <a:gd name="connsiteY271" fmla="*/ 55390 h 553758"/>
                <a:gd name="connsiteX272" fmla="*/ 183483 w 394950"/>
                <a:gd name="connsiteY272" fmla="*/ 55187 h 553758"/>
                <a:gd name="connsiteX273" fmla="*/ 186910 w 394950"/>
                <a:gd name="connsiteY273" fmla="*/ 58371 h 553758"/>
                <a:gd name="connsiteX274" fmla="*/ 187575 w 394950"/>
                <a:gd name="connsiteY274" fmla="*/ 57354 h 553758"/>
                <a:gd name="connsiteX275" fmla="*/ 188068 w 394950"/>
                <a:gd name="connsiteY275" fmla="*/ 55890 h 553758"/>
                <a:gd name="connsiteX276" fmla="*/ 187903 w 394950"/>
                <a:gd name="connsiteY276" fmla="*/ 54263 h 553758"/>
                <a:gd name="connsiteX277" fmla="*/ 187090 w 394950"/>
                <a:gd name="connsiteY277" fmla="*/ 53027 h 553758"/>
                <a:gd name="connsiteX278" fmla="*/ 185877 w 394950"/>
                <a:gd name="connsiteY278" fmla="*/ 52229 h 553758"/>
                <a:gd name="connsiteX279" fmla="*/ 185853 w 394950"/>
                <a:gd name="connsiteY279" fmla="*/ 50782 h 553758"/>
                <a:gd name="connsiteX280" fmla="*/ 186776 w 394950"/>
                <a:gd name="connsiteY280" fmla="*/ 49459 h 553758"/>
                <a:gd name="connsiteX281" fmla="*/ 186722 w 394950"/>
                <a:gd name="connsiteY281" fmla="*/ 48536 h 553758"/>
                <a:gd name="connsiteX282" fmla="*/ 184758 w 394950"/>
                <a:gd name="connsiteY282" fmla="*/ 46651 h 553758"/>
                <a:gd name="connsiteX283" fmla="*/ 183976 w 394950"/>
                <a:gd name="connsiteY283" fmla="*/ 46448 h 553758"/>
                <a:gd name="connsiteX284" fmla="*/ 183624 w 394950"/>
                <a:gd name="connsiteY284" fmla="*/ 47324 h 553758"/>
                <a:gd name="connsiteX285" fmla="*/ 184187 w 394950"/>
                <a:gd name="connsiteY285" fmla="*/ 48631 h 553758"/>
                <a:gd name="connsiteX286" fmla="*/ 183663 w 394950"/>
                <a:gd name="connsiteY286" fmla="*/ 48779 h 553758"/>
                <a:gd name="connsiteX287" fmla="*/ 178898 w 394950"/>
                <a:gd name="connsiteY287" fmla="*/ 45352 h 553758"/>
                <a:gd name="connsiteX288" fmla="*/ 177428 w 394950"/>
                <a:gd name="connsiteY288" fmla="*/ 42599 h 553758"/>
                <a:gd name="connsiteX289" fmla="*/ 176223 w 394950"/>
                <a:gd name="connsiteY289" fmla="*/ 39578 h 553758"/>
                <a:gd name="connsiteX290" fmla="*/ 176097 w 394950"/>
                <a:gd name="connsiteY290" fmla="*/ 40807 h 553758"/>
                <a:gd name="connsiteX291" fmla="*/ 176277 w 394950"/>
                <a:gd name="connsiteY291" fmla="*/ 42536 h 553758"/>
                <a:gd name="connsiteX292" fmla="*/ 178163 w 394950"/>
                <a:gd name="connsiteY292" fmla="*/ 46002 h 553758"/>
                <a:gd name="connsiteX293" fmla="*/ 181222 w 394950"/>
                <a:gd name="connsiteY293" fmla="*/ 49882 h 553758"/>
                <a:gd name="connsiteX294" fmla="*/ 181746 w 394950"/>
                <a:gd name="connsiteY294" fmla="*/ 50915 h 553758"/>
                <a:gd name="connsiteX295" fmla="*/ 181292 w 394950"/>
                <a:gd name="connsiteY295" fmla="*/ 52253 h 553758"/>
                <a:gd name="connsiteX296" fmla="*/ 180228 w 394950"/>
                <a:gd name="connsiteY296" fmla="*/ 52636 h 553758"/>
                <a:gd name="connsiteX297" fmla="*/ 179290 w 394950"/>
                <a:gd name="connsiteY297" fmla="*/ 51791 h 553758"/>
                <a:gd name="connsiteX298" fmla="*/ 177889 w 394950"/>
                <a:gd name="connsiteY298" fmla="*/ 48466 h 553758"/>
                <a:gd name="connsiteX299" fmla="*/ 176880 w 394950"/>
                <a:gd name="connsiteY299" fmla="*/ 46807 h 553758"/>
                <a:gd name="connsiteX300" fmla="*/ 165184 w 394950"/>
                <a:gd name="connsiteY300" fmla="*/ 29721 h 553758"/>
                <a:gd name="connsiteX301" fmla="*/ 166678 w 394950"/>
                <a:gd name="connsiteY301" fmla="*/ 27476 h 553758"/>
                <a:gd name="connsiteX302" fmla="*/ 168994 w 394950"/>
                <a:gd name="connsiteY302" fmla="*/ 25582 h 553758"/>
                <a:gd name="connsiteX303" fmla="*/ 169526 w 394950"/>
                <a:gd name="connsiteY303" fmla="*/ 24745 h 553758"/>
                <a:gd name="connsiteX304" fmla="*/ 169878 w 394950"/>
                <a:gd name="connsiteY304" fmla="*/ 23721 h 553758"/>
                <a:gd name="connsiteX305" fmla="*/ 168900 w 394950"/>
                <a:gd name="connsiteY305" fmla="*/ 23549 h 553758"/>
                <a:gd name="connsiteX306" fmla="*/ 168024 w 394950"/>
                <a:gd name="connsiteY306" fmla="*/ 24018 h 553758"/>
                <a:gd name="connsiteX307" fmla="*/ 167022 w 394950"/>
                <a:gd name="connsiteY307" fmla="*/ 24886 h 553758"/>
                <a:gd name="connsiteX308" fmla="*/ 166107 w 394950"/>
                <a:gd name="connsiteY308" fmla="*/ 25872 h 553758"/>
                <a:gd name="connsiteX309" fmla="*/ 164949 w 394950"/>
                <a:gd name="connsiteY309" fmla="*/ 28071 h 553758"/>
                <a:gd name="connsiteX310" fmla="*/ 164401 w 394950"/>
                <a:gd name="connsiteY310" fmla="*/ 28579 h 553758"/>
                <a:gd name="connsiteX311" fmla="*/ 163032 w 394950"/>
                <a:gd name="connsiteY311" fmla="*/ 27054 h 553758"/>
                <a:gd name="connsiteX312" fmla="*/ 162508 w 394950"/>
                <a:gd name="connsiteY312" fmla="*/ 26115 h 553758"/>
                <a:gd name="connsiteX313" fmla="*/ 162532 w 394950"/>
                <a:gd name="connsiteY313" fmla="*/ 24988 h 553758"/>
                <a:gd name="connsiteX314" fmla="*/ 162164 w 394950"/>
                <a:gd name="connsiteY314" fmla="*/ 24276 h 553758"/>
                <a:gd name="connsiteX315" fmla="*/ 161147 w 394950"/>
                <a:gd name="connsiteY315" fmla="*/ 24049 h 553758"/>
                <a:gd name="connsiteX316" fmla="*/ 159653 w 394950"/>
                <a:gd name="connsiteY316" fmla="*/ 21811 h 553758"/>
                <a:gd name="connsiteX317" fmla="*/ 158706 w 394950"/>
                <a:gd name="connsiteY317" fmla="*/ 20669 h 553758"/>
                <a:gd name="connsiteX318" fmla="*/ 160286 w 394950"/>
                <a:gd name="connsiteY318" fmla="*/ 18487 h 553758"/>
                <a:gd name="connsiteX319" fmla="*/ 160325 w 394950"/>
                <a:gd name="connsiteY319" fmla="*/ 15615 h 553758"/>
                <a:gd name="connsiteX320" fmla="*/ 158714 w 394950"/>
                <a:gd name="connsiteY320" fmla="*/ 12611 h 553758"/>
                <a:gd name="connsiteX321" fmla="*/ 156790 w 394950"/>
                <a:gd name="connsiteY321" fmla="*/ 9849 h 553758"/>
                <a:gd name="connsiteX322" fmla="*/ 153081 w 394950"/>
                <a:gd name="connsiteY322" fmla="*/ 5398 h 553758"/>
                <a:gd name="connsiteX323" fmla="*/ 149678 w 394950"/>
                <a:gd name="connsiteY323" fmla="*/ 696 h 553758"/>
                <a:gd name="connsiteX324" fmla="*/ 153363 w 394950"/>
                <a:gd name="connsiteY324" fmla="*/ 102 h 553758"/>
                <a:gd name="connsiteX325" fmla="*/ 157102 w 394950"/>
                <a:gd name="connsiteY325" fmla="*/ 0 h 553758"/>
                <a:gd name="connsiteX326" fmla="*/ 155342 w 394950"/>
                <a:gd name="connsiteY326" fmla="*/ 2816 h 553758"/>
                <a:gd name="connsiteX327" fmla="*/ 156140 w 394950"/>
                <a:gd name="connsiteY327" fmla="*/ 4444 h 553758"/>
                <a:gd name="connsiteX328" fmla="*/ 157329 w 394950"/>
                <a:gd name="connsiteY328" fmla="*/ 5820 h 553758"/>
                <a:gd name="connsiteX329" fmla="*/ 159895 w 394950"/>
                <a:gd name="connsiteY329" fmla="*/ 10045 h 553758"/>
                <a:gd name="connsiteX330" fmla="*/ 160114 w 394950"/>
                <a:gd name="connsiteY330" fmla="*/ 11266 h 553758"/>
                <a:gd name="connsiteX331" fmla="*/ 161413 w 394950"/>
                <a:gd name="connsiteY331" fmla="*/ 12502 h 553758"/>
                <a:gd name="connsiteX332" fmla="*/ 162039 w 394950"/>
                <a:gd name="connsiteY332" fmla="*/ 13448 h 553758"/>
                <a:gd name="connsiteX333" fmla="*/ 211952 w 394950"/>
                <a:gd name="connsiteY333" fmla="*/ 49600 h 553758"/>
                <a:gd name="connsiteX334" fmla="*/ 212125 w 394950"/>
                <a:gd name="connsiteY334" fmla="*/ 51079 h 553758"/>
                <a:gd name="connsiteX335" fmla="*/ 210442 w 394950"/>
                <a:gd name="connsiteY335" fmla="*/ 50555 h 553758"/>
                <a:gd name="connsiteX336" fmla="*/ 209785 w 394950"/>
                <a:gd name="connsiteY336" fmla="*/ 49436 h 553758"/>
                <a:gd name="connsiteX337" fmla="*/ 207900 w 394950"/>
                <a:gd name="connsiteY337" fmla="*/ 48278 h 553758"/>
                <a:gd name="connsiteX338" fmla="*/ 207626 w 394950"/>
                <a:gd name="connsiteY338" fmla="*/ 47934 h 553758"/>
                <a:gd name="connsiteX339" fmla="*/ 207415 w 394950"/>
                <a:gd name="connsiteY339" fmla="*/ 45689 h 553758"/>
                <a:gd name="connsiteX340" fmla="*/ 208408 w 394950"/>
                <a:gd name="connsiteY340" fmla="*/ 44601 h 553758"/>
                <a:gd name="connsiteX341" fmla="*/ 208573 w 394950"/>
                <a:gd name="connsiteY341" fmla="*/ 44140 h 553758"/>
                <a:gd name="connsiteX342" fmla="*/ 209011 w 394950"/>
                <a:gd name="connsiteY342" fmla="*/ 43960 h 553758"/>
                <a:gd name="connsiteX343" fmla="*/ 209785 w 394950"/>
                <a:gd name="connsiteY343" fmla="*/ 45141 h 553758"/>
                <a:gd name="connsiteX344" fmla="*/ 211280 w 394950"/>
                <a:gd name="connsiteY344" fmla="*/ 46823 h 553758"/>
                <a:gd name="connsiteX345" fmla="*/ 211952 w 394950"/>
                <a:gd name="connsiteY345" fmla="*/ 49600 h 553758"/>
                <a:gd name="connsiteX346" fmla="*/ 158651 w 394950"/>
                <a:gd name="connsiteY346" fmla="*/ 189953 h 553758"/>
                <a:gd name="connsiteX347" fmla="*/ 161178 w 394950"/>
                <a:gd name="connsiteY347" fmla="*/ 190094 h 553758"/>
                <a:gd name="connsiteX348" fmla="*/ 163533 w 394950"/>
                <a:gd name="connsiteY348" fmla="*/ 187966 h 553758"/>
                <a:gd name="connsiteX349" fmla="*/ 165943 w 394950"/>
                <a:gd name="connsiteY349" fmla="*/ 186237 h 553758"/>
                <a:gd name="connsiteX350" fmla="*/ 168470 w 394950"/>
                <a:gd name="connsiteY350" fmla="*/ 184805 h 553758"/>
                <a:gd name="connsiteX351" fmla="*/ 172319 w 394950"/>
                <a:gd name="connsiteY351" fmla="*/ 181527 h 553758"/>
                <a:gd name="connsiteX352" fmla="*/ 173328 w 394950"/>
                <a:gd name="connsiteY352" fmla="*/ 181042 h 553758"/>
                <a:gd name="connsiteX353" fmla="*/ 175824 w 394950"/>
                <a:gd name="connsiteY353" fmla="*/ 180416 h 553758"/>
                <a:gd name="connsiteX354" fmla="*/ 176911 w 394950"/>
                <a:gd name="connsiteY354" fmla="*/ 179642 h 553758"/>
                <a:gd name="connsiteX355" fmla="*/ 178124 w 394950"/>
                <a:gd name="connsiteY355" fmla="*/ 179462 h 553758"/>
                <a:gd name="connsiteX356" fmla="*/ 177029 w 394950"/>
                <a:gd name="connsiteY356" fmla="*/ 181402 h 553758"/>
                <a:gd name="connsiteX357" fmla="*/ 175651 w 394950"/>
                <a:gd name="connsiteY357" fmla="*/ 182051 h 553758"/>
                <a:gd name="connsiteX358" fmla="*/ 175433 w 394950"/>
                <a:gd name="connsiteY358" fmla="*/ 182748 h 553758"/>
                <a:gd name="connsiteX359" fmla="*/ 176207 w 394950"/>
                <a:gd name="connsiteY359" fmla="*/ 183874 h 553758"/>
                <a:gd name="connsiteX360" fmla="*/ 175010 w 394950"/>
                <a:gd name="connsiteY360" fmla="*/ 185447 h 553758"/>
                <a:gd name="connsiteX361" fmla="*/ 175057 w 394950"/>
                <a:gd name="connsiteY361" fmla="*/ 187411 h 553758"/>
                <a:gd name="connsiteX362" fmla="*/ 173633 w 394950"/>
                <a:gd name="connsiteY362" fmla="*/ 189734 h 553758"/>
                <a:gd name="connsiteX363" fmla="*/ 175808 w 394950"/>
                <a:gd name="connsiteY363" fmla="*/ 188780 h 553758"/>
                <a:gd name="connsiteX364" fmla="*/ 176614 w 394950"/>
                <a:gd name="connsiteY364" fmla="*/ 187270 h 553758"/>
                <a:gd name="connsiteX365" fmla="*/ 176199 w 394950"/>
                <a:gd name="connsiteY365" fmla="*/ 186417 h 553758"/>
                <a:gd name="connsiteX366" fmla="*/ 177138 w 394950"/>
                <a:gd name="connsiteY366" fmla="*/ 184727 h 553758"/>
                <a:gd name="connsiteX367" fmla="*/ 178601 w 394950"/>
                <a:gd name="connsiteY367" fmla="*/ 183921 h 553758"/>
                <a:gd name="connsiteX368" fmla="*/ 178022 w 394950"/>
                <a:gd name="connsiteY368" fmla="*/ 182646 h 553758"/>
                <a:gd name="connsiteX369" fmla="*/ 178061 w 394950"/>
                <a:gd name="connsiteY369" fmla="*/ 181637 h 553758"/>
                <a:gd name="connsiteX370" fmla="*/ 179853 w 394950"/>
                <a:gd name="connsiteY370" fmla="*/ 182012 h 553758"/>
                <a:gd name="connsiteX371" fmla="*/ 180737 w 394950"/>
                <a:gd name="connsiteY371" fmla="*/ 181973 h 553758"/>
                <a:gd name="connsiteX372" fmla="*/ 181441 w 394950"/>
                <a:gd name="connsiteY372" fmla="*/ 181574 h 553758"/>
                <a:gd name="connsiteX373" fmla="*/ 182732 w 394950"/>
                <a:gd name="connsiteY373" fmla="*/ 181417 h 553758"/>
                <a:gd name="connsiteX374" fmla="*/ 182990 w 394950"/>
                <a:gd name="connsiteY374" fmla="*/ 182544 h 553758"/>
                <a:gd name="connsiteX375" fmla="*/ 184727 w 394950"/>
                <a:gd name="connsiteY375" fmla="*/ 182403 h 553758"/>
                <a:gd name="connsiteX376" fmla="*/ 184093 w 394950"/>
                <a:gd name="connsiteY376" fmla="*/ 183827 h 553758"/>
                <a:gd name="connsiteX377" fmla="*/ 182771 w 394950"/>
                <a:gd name="connsiteY377" fmla="*/ 185478 h 553758"/>
                <a:gd name="connsiteX378" fmla="*/ 182458 w 394950"/>
                <a:gd name="connsiteY378" fmla="*/ 186479 h 553758"/>
                <a:gd name="connsiteX379" fmla="*/ 180338 w 394950"/>
                <a:gd name="connsiteY379" fmla="*/ 188146 h 553758"/>
                <a:gd name="connsiteX380" fmla="*/ 178922 w 394950"/>
                <a:gd name="connsiteY380" fmla="*/ 188858 h 553758"/>
                <a:gd name="connsiteX381" fmla="*/ 181105 w 394950"/>
                <a:gd name="connsiteY381" fmla="*/ 189037 h 553758"/>
                <a:gd name="connsiteX382" fmla="*/ 184297 w 394950"/>
                <a:gd name="connsiteY382" fmla="*/ 186808 h 553758"/>
                <a:gd name="connsiteX383" fmla="*/ 186190 w 394950"/>
                <a:gd name="connsiteY383" fmla="*/ 184844 h 553758"/>
                <a:gd name="connsiteX384" fmla="*/ 186135 w 394950"/>
                <a:gd name="connsiteY384" fmla="*/ 187301 h 553758"/>
                <a:gd name="connsiteX385" fmla="*/ 184594 w 394950"/>
                <a:gd name="connsiteY385" fmla="*/ 189507 h 553758"/>
                <a:gd name="connsiteX386" fmla="*/ 183280 w 394950"/>
                <a:gd name="connsiteY386" fmla="*/ 190900 h 553758"/>
                <a:gd name="connsiteX387" fmla="*/ 181793 w 394950"/>
                <a:gd name="connsiteY387" fmla="*/ 191338 h 553758"/>
                <a:gd name="connsiteX388" fmla="*/ 180314 w 394950"/>
                <a:gd name="connsiteY388" fmla="*/ 192472 h 553758"/>
                <a:gd name="connsiteX389" fmla="*/ 179595 w 394950"/>
                <a:gd name="connsiteY389" fmla="*/ 194326 h 553758"/>
                <a:gd name="connsiteX390" fmla="*/ 179681 w 394950"/>
                <a:gd name="connsiteY390" fmla="*/ 195562 h 553758"/>
                <a:gd name="connsiteX391" fmla="*/ 180103 w 394950"/>
                <a:gd name="connsiteY391" fmla="*/ 196540 h 553758"/>
                <a:gd name="connsiteX392" fmla="*/ 181613 w 394950"/>
                <a:gd name="connsiteY392" fmla="*/ 198191 h 553758"/>
                <a:gd name="connsiteX393" fmla="*/ 179916 w 394950"/>
                <a:gd name="connsiteY393" fmla="*/ 201383 h 553758"/>
                <a:gd name="connsiteX394" fmla="*/ 181809 w 394950"/>
                <a:gd name="connsiteY394" fmla="*/ 200984 h 553758"/>
                <a:gd name="connsiteX395" fmla="*/ 182841 w 394950"/>
                <a:gd name="connsiteY395" fmla="*/ 201586 h 553758"/>
                <a:gd name="connsiteX396" fmla="*/ 184297 w 394950"/>
                <a:gd name="connsiteY396" fmla="*/ 203425 h 553758"/>
                <a:gd name="connsiteX397" fmla="*/ 183420 w 394950"/>
                <a:gd name="connsiteY397" fmla="*/ 205553 h 553758"/>
                <a:gd name="connsiteX398" fmla="*/ 182810 w 394950"/>
                <a:gd name="connsiteY398" fmla="*/ 206640 h 553758"/>
                <a:gd name="connsiteX399" fmla="*/ 179117 w 394950"/>
                <a:gd name="connsiteY399" fmla="*/ 211139 h 553758"/>
                <a:gd name="connsiteX400" fmla="*/ 177506 w 394950"/>
                <a:gd name="connsiteY400" fmla="*/ 213423 h 553758"/>
                <a:gd name="connsiteX401" fmla="*/ 175620 w 394950"/>
                <a:gd name="connsiteY401" fmla="*/ 214886 h 553758"/>
                <a:gd name="connsiteX402" fmla="*/ 175644 w 394950"/>
                <a:gd name="connsiteY402" fmla="*/ 217288 h 553758"/>
                <a:gd name="connsiteX403" fmla="*/ 174564 w 394950"/>
                <a:gd name="connsiteY403" fmla="*/ 219040 h 553758"/>
                <a:gd name="connsiteX404" fmla="*/ 169057 w 394950"/>
                <a:gd name="connsiteY404" fmla="*/ 225057 h 553758"/>
                <a:gd name="connsiteX405" fmla="*/ 168094 w 394950"/>
                <a:gd name="connsiteY405" fmla="*/ 226363 h 553758"/>
                <a:gd name="connsiteX406" fmla="*/ 163752 w 394950"/>
                <a:gd name="connsiteY406" fmla="*/ 235978 h 553758"/>
                <a:gd name="connsiteX407" fmla="*/ 160983 w 394950"/>
                <a:gd name="connsiteY407" fmla="*/ 240031 h 553758"/>
                <a:gd name="connsiteX408" fmla="*/ 159394 w 394950"/>
                <a:gd name="connsiteY408" fmla="*/ 241415 h 553758"/>
                <a:gd name="connsiteX409" fmla="*/ 157713 w 394950"/>
                <a:gd name="connsiteY409" fmla="*/ 242534 h 553758"/>
                <a:gd name="connsiteX410" fmla="*/ 153683 w 394950"/>
                <a:gd name="connsiteY410" fmla="*/ 244451 h 553758"/>
                <a:gd name="connsiteX411" fmla="*/ 151900 w 394950"/>
                <a:gd name="connsiteY411" fmla="*/ 246657 h 553758"/>
                <a:gd name="connsiteX412" fmla="*/ 149936 w 394950"/>
                <a:gd name="connsiteY412" fmla="*/ 248488 h 553758"/>
                <a:gd name="connsiteX413" fmla="*/ 147863 w 394950"/>
                <a:gd name="connsiteY413" fmla="*/ 248903 h 553758"/>
                <a:gd name="connsiteX414" fmla="*/ 147925 w 394950"/>
                <a:gd name="connsiteY414" fmla="*/ 249716 h 553758"/>
                <a:gd name="connsiteX415" fmla="*/ 149255 w 394950"/>
                <a:gd name="connsiteY415" fmla="*/ 250170 h 553758"/>
                <a:gd name="connsiteX416" fmla="*/ 150296 w 394950"/>
                <a:gd name="connsiteY416" fmla="*/ 251375 h 553758"/>
                <a:gd name="connsiteX417" fmla="*/ 149521 w 394950"/>
                <a:gd name="connsiteY417" fmla="*/ 252728 h 553758"/>
                <a:gd name="connsiteX418" fmla="*/ 148043 w 394950"/>
                <a:gd name="connsiteY418" fmla="*/ 253573 h 553758"/>
                <a:gd name="connsiteX419" fmla="*/ 146509 w 394950"/>
                <a:gd name="connsiteY419" fmla="*/ 253816 h 553758"/>
                <a:gd name="connsiteX420" fmla="*/ 145727 w 394950"/>
                <a:gd name="connsiteY420" fmla="*/ 254684 h 553758"/>
                <a:gd name="connsiteX421" fmla="*/ 149388 w 394950"/>
                <a:gd name="connsiteY421" fmla="*/ 254066 h 553758"/>
                <a:gd name="connsiteX422" fmla="*/ 150421 w 394950"/>
                <a:gd name="connsiteY422" fmla="*/ 254770 h 553758"/>
                <a:gd name="connsiteX423" fmla="*/ 150609 w 394950"/>
                <a:gd name="connsiteY423" fmla="*/ 256264 h 553758"/>
                <a:gd name="connsiteX424" fmla="*/ 151000 w 394950"/>
                <a:gd name="connsiteY424" fmla="*/ 257610 h 553758"/>
                <a:gd name="connsiteX425" fmla="*/ 151884 w 394950"/>
                <a:gd name="connsiteY425" fmla="*/ 259394 h 553758"/>
                <a:gd name="connsiteX426" fmla="*/ 154966 w 394950"/>
                <a:gd name="connsiteY426" fmla="*/ 260536 h 553758"/>
                <a:gd name="connsiteX427" fmla="*/ 157736 w 394950"/>
                <a:gd name="connsiteY427" fmla="*/ 261068 h 553758"/>
                <a:gd name="connsiteX428" fmla="*/ 158276 w 394950"/>
                <a:gd name="connsiteY428" fmla="*/ 261897 h 553758"/>
                <a:gd name="connsiteX429" fmla="*/ 158691 w 394950"/>
                <a:gd name="connsiteY429" fmla="*/ 264753 h 553758"/>
                <a:gd name="connsiteX430" fmla="*/ 158190 w 394950"/>
                <a:gd name="connsiteY430" fmla="*/ 266153 h 553758"/>
                <a:gd name="connsiteX431" fmla="*/ 157572 w 394950"/>
                <a:gd name="connsiteY431" fmla="*/ 267076 h 553758"/>
                <a:gd name="connsiteX432" fmla="*/ 156641 w 394950"/>
                <a:gd name="connsiteY432" fmla="*/ 267405 h 553758"/>
                <a:gd name="connsiteX433" fmla="*/ 154388 w 394950"/>
                <a:gd name="connsiteY433" fmla="*/ 267585 h 553758"/>
                <a:gd name="connsiteX434" fmla="*/ 152127 w 394950"/>
                <a:gd name="connsiteY434" fmla="*/ 266936 h 553758"/>
                <a:gd name="connsiteX435" fmla="*/ 150632 w 394950"/>
                <a:gd name="connsiteY435" fmla="*/ 265207 h 553758"/>
                <a:gd name="connsiteX436" fmla="*/ 146353 w 394950"/>
                <a:gd name="connsiteY436" fmla="*/ 265762 h 553758"/>
                <a:gd name="connsiteX437" fmla="*/ 145211 w 394950"/>
                <a:gd name="connsiteY437" fmla="*/ 266130 h 553758"/>
                <a:gd name="connsiteX438" fmla="*/ 144624 w 394950"/>
                <a:gd name="connsiteY438" fmla="*/ 265817 h 553758"/>
                <a:gd name="connsiteX439" fmla="*/ 146995 w 394950"/>
                <a:gd name="connsiteY439" fmla="*/ 264002 h 553758"/>
                <a:gd name="connsiteX440" fmla="*/ 145758 w 394950"/>
                <a:gd name="connsiteY440" fmla="*/ 262969 h 553758"/>
                <a:gd name="connsiteX441" fmla="*/ 144725 w 394950"/>
                <a:gd name="connsiteY441" fmla="*/ 262586 h 553758"/>
                <a:gd name="connsiteX442" fmla="*/ 143607 w 394950"/>
                <a:gd name="connsiteY442" fmla="*/ 263188 h 553758"/>
                <a:gd name="connsiteX443" fmla="*/ 142856 w 394950"/>
                <a:gd name="connsiteY443" fmla="*/ 264143 h 553758"/>
                <a:gd name="connsiteX444" fmla="*/ 142637 w 394950"/>
                <a:gd name="connsiteY444" fmla="*/ 265707 h 553758"/>
                <a:gd name="connsiteX445" fmla="*/ 141862 w 394950"/>
                <a:gd name="connsiteY445" fmla="*/ 266615 h 553758"/>
                <a:gd name="connsiteX446" fmla="*/ 140689 w 394950"/>
                <a:gd name="connsiteY446" fmla="*/ 266873 h 553758"/>
                <a:gd name="connsiteX447" fmla="*/ 139022 w 394950"/>
                <a:gd name="connsiteY447" fmla="*/ 265567 h 553758"/>
                <a:gd name="connsiteX448" fmla="*/ 137371 w 394950"/>
                <a:gd name="connsiteY448" fmla="*/ 263704 h 553758"/>
                <a:gd name="connsiteX449" fmla="*/ 134946 w 394950"/>
                <a:gd name="connsiteY449" fmla="*/ 261827 h 553758"/>
                <a:gd name="connsiteX450" fmla="*/ 135322 w 394950"/>
                <a:gd name="connsiteY450" fmla="*/ 262985 h 553758"/>
                <a:gd name="connsiteX451" fmla="*/ 137184 w 394950"/>
                <a:gd name="connsiteY451" fmla="*/ 265824 h 553758"/>
                <a:gd name="connsiteX452" fmla="*/ 138115 w 394950"/>
                <a:gd name="connsiteY452" fmla="*/ 267710 h 553758"/>
                <a:gd name="connsiteX453" fmla="*/ 135948 w 394950"/>
                <a:gd name="connsiteY453" fmla="*/ 269220 h 553758"/>
                <a:gd name="connsiteX454" fmla="*/ 133679 w 394950"/>
                <a:gd name="connsiteY454" fmla="*/ 270394 h 553758"/>
                <a:gd name="connsiteX455" fmla="*/ 131770 w 394950"/>
                <a:gd name="connsiteY455" fmla="*/ 271082 h 553758"/>
                <a:gd name="connsiteX456" fmla="*/ 129971 w 394950"/>
                <a:gd name="connsiteY456" fmla="*/ 272161 h 553758"/>
                <a:gd name="connsiteX457" fmla="*/ 127850 w 394950"/>
                <a:gd name="connsiteY457" fmla="*/ 273844 h 553758"/>
                <a:gd name="connsiteX458" fmla="*/ 126685 w 394950"/>
                <a:gd name="connsiteY458" fmla="*/ 274438 h 553758"/>
                <a:gd name="connsiteX459" fmla="*/ 123587 w 394950"/>
                <a:gd name="connsiteY459" fmla="*/ 274477 h 553758"/>
                <a:gd name="connsiteX460" fmla="*/ 121928 w 394950"/>
                <a:gd name="connsiteY460" fmla="*/ 275009 h 553758"/>
                <a:gd name="connsiteX461" fmla="*/ 121381 w 394950"/>
                <a:gd name="connsiteY461" fmla="*/ 277231 h 553758"/>
                <a:gd name="connsiteX462" fmla="*/ 120223 w 394950"/>
                <a:gd name="connsiteY462" fmla="*/ 278647 h 553758"/>
                <a:gd name="connsiteX463" fmla="*/ 117500 w 394950"/>
                <a:gd name="connsiteY463" fmla="*/ 278929 h 553758"/>
                <a:gd name="connsiteX464" fmla="*/ 118486 w 394950"/>
                <a:gd name="connsiteY464" fmla="*/ 279375 h 553758"/>
                <a:gd name="connsiteX465" fmla="*/ 119088 w 394950"/>
                <a:gd name="connsiteY465" fmla="*/ 280087 h 553758"/>
                <a:gd name="connsiteX466" fmla="*/ 117289 w 394950"/>
                <a:gd name="connsiteY466" fmla="*/ 286799 h 553758"/>
                <a:gd name="connsiteX467" fmla="*/ 116898 w 394950"/>
                <a:gd name="connsiteY467" fmla="*/ 289592 h 553758"/>
                <a:gd name="connsiteX468" fmla="*/ 116561 w 394950"/>
                <a:gd name="connsiteY468" fmla="*/ 294380 h 553758"/>
                <a:gd name="connsiteX469" fmla="*/ 115427 w 394950"/>
                <a:gd name="connsiteY469" fmla="*/ 298840 h 553758"/>
                <a:gd name="connsiteX470" fmla="*/ 112196 w 394950"/>
                <a:gd name="connsiteY470" fmla="*/ 298816 h 553758"/>
                <a:gd name="connsiteX471" fmla="*/ 112712 w 394950"/>
                <a:gd name="connsiteY471" fmla="*/ 299606 h 553758"/>
                <a:gd name="connsiteX472" fmla="*/ 115161 w 394950"/>
                <a:gd name="connsiteY472" fmla="*/ 300866 h 553758"/>
                <a:gd name="connsiteX473" fmla="*/ 114699 w 394950"/>
                <a:gd name="connsiteY473" fmla="*/ 302767 h 553758"/>
                <a:gd name="connsiteX474" fmla="*/ 112008 w 394950"/>
                <a:gd name="connsiteY474" fmla="*/ 306248 h 553758"/>
                <a:gd name="connsiteX475" fmla="*/ 110881 w 394950"/>
                <a:gd name="connsiteY475" fmla="*/ 308259 h 553758"/>
                <a:gd name="connsiteX476" fmla="*/ 109786 w 394950"/>
                <a:gd name="connsiteY476" fmla="*/ 313157 h 553758"/>
                <a:gd name="connsiteX477" fmla="*/ 108143 w 394950"/>
                <a:gd name="connsiteY477" fmla="*/ 317686 h 553758"/>
                <a:gd name="connsiteX478" fmla="*/ 105632 w 394950"/>
                <a:gd name="connsiteY478" fmla="*/ 322849 h 553758"/>
                <a:gd name="connsiteX479" fmla="*/ 105608 w 394950"/>
                <a:gd name="connsiteY479" fmla="*/ 323781 h 553758"/>
                <a:gd name="connsiteX480" fmla="*/ 106493 w 394950"/>
                <a:gd name="connsiteY480" fmla="*/ 325103 h 553758"/>
                <a:gd name="connsiteX481" fmla="*/ 107564 w 394950"/>
                <a:gd name="connsiteY481" fmla="*/ 326245 h 553758"/>
                <a:gd name="connsiteX482" fmla="*/ 107627 w 394950"/>
                <a:gd name="connsiteY482" fmla="*/ 327857 h 553758"/>
                <a:gd name="connsiteX483" fmla="*/ 107298 w 394950"/>
                <a:gd name="connsiteY483" fmla="*/ 328709 h 553758"/>
                <a:gd name="connsiteX484" fmla="*/ 106102 w 394950"/>
                <a:gd name="connsiteY484" fmla="*/ 328929 h 553758"/>
                <a:gd name="connsiteX485" fmla="*/ 105053 w 394950"/>
                <a:gd name="connsiteY485" fmla="*/ 329484 h 553758"/>
                <a:gd name="connsiteX486" fmla="*/ 99451 w 394950"/>
                <a:gd name="connsiteY486" fmla="*/ 330908 h 553758"/>
                <a:gd name="connsiteX487" fmla="*/ 97621 w 394950"/>
                <a:gd name="connsiteY487" fmla="*/ 332504 h 553758"/>
                <a:gd name="connsiteX488" fmla="*/ 96111 w 394950"/>
                <a:gd name="connsiteY488" fmla="*/ 335367 h 553758"/>
                <a:gd name="connsiteX489" fmla="*/ 94342 w 394950"/>
                <a:gd name="connsiteY489" fmla="*/ 337839 h 553758"/>
                <a:gd name="connsiteX490" fmla="*/ 88460 w 394950"/>
                <a:gd name="connsiteY490" fmla="*/ 343332 h 553758"/>
                <a:gd name="connsiteX491" fmla="*/ 85002 w 394950"/>
                <a:gd name="connsiteY491" fmla="*/ 347947 h 553758"/>
                <a:gd name="connsiteX492" fmla="*/ 84305 w 394950"/>
                <a:gd name="connsiteY492" fmla="*/ 349269 h 553758"/>
                <a:gd name="connsiteX493" fmla="*/ 83374 w 394950"/>
                <a:gd name="connsiteY493" fmla="*/ 350231 h 553758"/>
                <a:gd name="connsiteX494" fmla="*/ 75809 w 394950"/>
                <a:gd name="connsiteY494" fmla="*/ 352422 h 553758"/>
                <a:gd name="connsiteX495" fmla="*/ 70458 w 394950"/>
                <a:gd name="connsiteY495" fmla="*/ 352751 h 553758"/>
                <a:gd name="connsiteX496" fmla="*/ 67547 w 394950"/>
                <a:gd name="connsiteY496" fmla="*/ 352187 h 553758"/>
                <a:gd name="connsiteX497" fmla="*/ 64739 w 394950"/>
                <a:gd name="connsiteY497" fmla="*/ 351077 h 553758"/>
                <a:gd name="connsiteX498" fmla="*/ 63182 w 394950"/>
                <a:gd name="connsiteY498" fmla="*/ 350701 h 553758"/>
                <a:gd name="connsiteX499" fmla="*/ 60209 w 394950"/>
                <a:gd name="connsiteY499" fmla="*/ 351382 h 553758"/>
                <a:gd name="connsiteX500" fmla="*/ 58910 w 394950"/>
                <a:gd name="connsiteY500" fmla="*/ 352125 h 553758"/>
                <a:gd name="connsiteX501" fmla="*/ 56579 w 394950"/>
                <a:gd name="connsiteY501" fmla="*/ 351389 h 553758"/>
                <a:gd name="connsiteX502" fmla="*/ 54733 w 394950"/>
                <a:gd name="connsiteY502" fmla="*/ 351945 h 553758"/>
                <a:gd name="connsiteX503" fmla="*/ 54185 w 394950"/>
                <a:gd name="connsiteY503" fmla="*/ 351405 h 553758"/>
                <a:gd name="connsiteX504" fmla="*/ 53497 w 394950"/>
                <a:gd name="connsiteY504" fmla="*/ 350051 h 553758"/>
                <a:gd name="connsiteX505" fmla="*/ 53880 w 394950"/>
                <a:gd name="connsiteY505" fmla="*/ 348252 h 553758"/>
                <a:gd name="connsiteX506" fmla="*/ 53371 w 394950"/>
                <a:gd name="connsiteY506" fmla="*/ 346922 h 553758"/>
                <a:gd name="connsiteX507" fmla="*/ 52198 w 394950"/>
                <a:gd name="connsiteY507" fmla="*/ 346023 h 553758"/>
                <a:gd name="connsiteX508" fmla="*/ 51408 w 394950"/>
                <a:gd name="connsiteY508" fmla="*/ 344974 h 553758"/>
                <a:gd name="connsiteX509" fmla="*/ 50508 w 394950"/>
                <a:gd name="connsiteY509" fmla="*/ 344231 h 553758"/>
                <a:gd name="connsiteX510" fmla="*/ 48051 w 394950"/>
                <a:gd name="connsiteY510" fmla="*/ 343942 h 553758"/>
                <a:gd name="connsiteX511" fmla="*/ 44171 w 394950"/>
                <a:gd name="connsiteY511" fmla="*/ 344411 h 553758"/>
                <a:gd name="connsiteX512" fmla="*/ 42888 w 394950"/>
                <a:gd name="connsiteY512" fmla="*/ 344364 h 553758"/>
                <a:gd name="connsiteX513" fmla="*/ 40251 w 394950"/>
                <a:gd name="connsiteY513" fmla="*/ 339959 h 553758"/>
                <a:gd name="connsiteX514" fmla="*/ 39383 w 394950"/>
                <a:gd name="connsiteY514" fmla="*/ 338880 h 553758"/>
                <a:gd name="connsiteX515" fmla="*/ 36246 w 394950"/>
                <a:gd name="connsiteY515" fmla="*/ 337479 h 553758"/>
                <a:gd name="connsiteX516" fmla="*/ 35174 w 394950"/>
                <a:gd name="connsiteY516" fmla="*/ 337675 h 553758"/>
                <a:gd name="connsiteX517" fmla="*/ 33492 w 394950"/>
                <a:gd name="connsiteY517" fmla="*/ 340022 h 553758"/>
                <a:gd name="connsiteX518" fmla="*/ 32498 w 394950"/>
                <a:gd name="connsiteY518" fmla="*/ 340421 h 553758"/>
                <a:gd name="connsiteX519" fmla="*/ 26599 w 394950"/>
                <a:gd name="connsiteY519" fmla="*/ 340671 h 553758"/>
                <a:gd name="connsiteX520" fmla="*/ 20685 w 394950"/>
                <a:gd name="connsiteY520" fmla="*/ 339913 h 553758"/>
                <a:gd name="connsiteX521" fmla="*/ 18510 w 394950"/>
                <a:gd name="connsiteY521" fmla="*/ 339036 h 553758"/>
                <a:gd name="connsiteX522" fmla="*/ 18080 w 394950"/>
                <a:gd name="connsiteY522" fmla="*/ 337010 h 553758"/>
                <a:gd name="connsiteX523" fmla="*/ 22571 w 394950"/>
                <a:gd name="connsiteY523" fmla="*/ 331447 h 553758"/>
                <a:gd name="connsiteX524" fmla="*/ 21240 w 394950"/>
                <a:gd name="connsiteY524" fmla="*/ 332191 h 553758"/>
                <a:gd name="connsiteX525" fmla="*/ 18471 w 394950"/>
                <a:gd name="connsiteY525" fmla="*/ 334452 h 553758"/>
                <a:gd name="connsiteX526" fmla="*/ 16703 w 394950"/>
                <a:gd name="connsiteY526" fmla="*/ 334108 h 553758"/>
                <a:gd name="connsiteX527" fmla="*/ 18401 w 394950"/>
                <a:gd name="connsiteY527" fmla="*/ 331643 h 553758"/>
                <a:gd name="connsiteX528" fmla="*/ 18549 w 394950"/>
                <a:gd name="connsiteY528" fmla="*/ 330540 h 553758"/>
                <a:gd name="connsiteX529" fmla="*/ 18197 w 394950"/>
                <a:gd name="connsiteY529" fmla="*/ 329320 h 553758"/>
                <a:gd name="connsiteX530" fmla="*/ 15889 w 394950"/>
                <a:gd name="connsiteY530" fmla="*/ 331393 h 553758"/>
                <a:gd name="connsiteX531" fmla="*/ 13261 w 394950"/>
                <a:gd name="connsiteY531" fmla="*/ 331667 h 553758"/>
                <a:gd name="connsiteX532" fmla="*/ 12924 w 394950"/>
                <a:gd name="connsiteY532" fmla="*/ 329742 h 553758"/>
                <a:gd name="connsiteX533" fmla="*/ 13159 w 394950"/>
                <a:gd name="connsiteY533" fmla="*/ 327512 h 553758"/>
                <a:gd name="connsiteX534" fmla="*/ 13691 w 394950"/>
                <a:gd name="connsiteY534" fmla="*/ 326879 h 553758"/>
                <a:gd name="connsiteX535" fmla="*/ 20787 w 394950"/>
                <a:gd name="connsiteY535" fmla="*/ 325713 h 553758"/>
                <a:gd name="connsiteX536" fmla="*/ 23345 w 394950"/>
                <a:gd name="connsiteY536" fmla="*/ 324954 h 553758"/>
                <a:gd name="connsiteX537" fmla="*/ 24464 w 394950"/>
                <a:gd name="connsiteY537" fmla="*/ 323757 h 553758"/>
                <a:gd name="connsiteX538" fmla="*/ 20216 w 394950"/>
                <a:gd name="connsiteY538" fmla="*/ 323350 h 553758"/>
                <a:gd name="connsiteX539" fmla="*/ 19950 w 394950"/>
                <a:gd name="connsiteY539" fmla="*/ 321676 h 553758"/>
                <a:gd name="connsiteX540" fmla="*/ 20560 w 394950"/>
                <a:gd name="connsiteY540" fmla="*/ 320338 h 553758"/>
                <a:gd name="connsiteX541" fmla="*/ 24190 w 394950"/>
                <a:gd name="connsiteY541" fmla="*/ 318116 h 553758"/>
                <a:gd name="connsiteX542" fmla="*/ 21514 w 394950"/>
                <a:gd name="connsiteY542" fmla="*/ 318680 h 553758"/>
                <a:gd name="connsiteX543" fmla="*/ 18549 w 394950"/>
                <a:gd name="connsiteY543" fmla="*/ 318484 h 553758"/>
                <a:gd name="connsiteX544" fmla="*/ 18745 w 394950"/>
                <a:gd name="connsiteY544" fmla="*/ 316137 h 553758"/>
                <a:gd name="connsiteX545" fmla="*/ 19519 w 394950"/>
                <a:gd name="connsiteY545" fmla="*/ 314306 h 553758"/>
                <a:gd name="connsiteX546" fmla="*/ 22625 w 394950"/>
                <a:gd name="connsiteY546" fmla="*/ 314252 h 553758"/>
                <a:gd name="connsiteX547" fmla="*/ 21655 w 394950"/>
                <a:gd name="connsiteY547" fmla="*/ 312992 h 553758"/>
                <a:gd name="connsiteX548" fmla="*/ 21506 w 394950"/>
                <a:gd name="connsiteY548" fmla="*/ 311239 h 553758"/>
                <a:gd name="connsiteX549" fmla="*/ 22367 w 394950"/>
                <a:gd name="connsiteY549" fmla="*/ 311122 h 553758"/>
                <a:gd name="connsiteX550" fmla="*/ 25520 w 394950"/>
                <a:gd name="connsiteY550" fmla="*/ 313485 h 553758"/>
                <a:gd name="connsiteX551" fmla="*/ 27796 w 394950"/>
                <a:gd name="connsiteY551" fmla="*/ 314346 h 553758"/>
                <a:gd name="connsiteX552" fmla="*/ 26834 w 394950"/>
                <a:gd name="connsiteY552" fmla="*/ 312570 h 553758"/>
                <a:gd name="connsiteX553" fmla="*/ 26967 w 394950"/>
                <a:gd name="connsiteY553" fmla="*/ 311451 h 553758"/>
                <a:gd name="connsiteX554" fmla="*/ 27570 w 394950"/>
                <a:gd name="connsiteY554" fmla="*/ 310950 h 553758"/>
                <a:gd name="connsiteX555" fmla="*/ 29431 w 394950"/>
                <a:gd name="connsiteY555" fmla="*/ 310598 h 553758"/>
                <a:gd name="connsiteX556" fmla="*/ 28915 w 394950"/>
                <a:gd name="connsiteY556" fmla="*/ 310285 h 553758"/>
                <a:gd name="connsiteX557" fmla="*/ 27170 w 394950"/>
                <a:gd name="connsiteY557" fmla="*/ 309831 h 553758"/>
                <a:gd name="connsiteX558" fmla="*/ 25090 w 394950"/>
                <a:gd name="connsiteY558" fmla="*/ 308486 h 553758"/>
                <a:gd name="connsiteX559" fmla="*/ 24871 w 394950"/>
                <a:gd name="connsiteY559" fmla="*/ 307062 h 553758"/>
                <a:gd name="connsiteX560" fmla="*/ 24949 w 394950"/>
                <a:gd name="connsiteY560" fmla="*/ 305419 h 553758"/>
                <a:gd name="connsiteX561" fmla="*/ 27186 w 394950"/>
                <a:gd name="connsiteY561" fmla="*/ 303158 h 553758"/>
                <a:gd name="connsiteX562" fmla="*/ 28508 w 394950"/>
                <a:gd name="connsiteY562" fmla="*/ 304504 h 553758"/>
                <a:gd name="connsiteX563" fmla="*/ 30073 w 394950"/>
                <a:gd name="connsiteY563" fmla="*/ 304136 h 553758"/>
                <a:gd name="connsiteX564" fmla="*/ 28876 w 394950"/>
                <a:gd name="connsiteY564" fmla="*/ 303080 h 553758"/>
                <a:gd name="connsiteX565" fmla="*/ 28148 w 394950"/>
                <a:gd name="connsiteY565" fmla="*/ 301499 h 553758"/>
                <a:gd name="connsiteX566" fmla="*/ 28642 w 394950"/>
                <a:gd name="connsiteY566" fmla="*/ 300459 h 553758"/>
                <a:gd name="connsiteX567" fmla="*/ 33390 w 394950"/>
                <a:gd name="connsiteY567" fmla="*/ 296273 h 553758"/>
                <a:gd name="connsiteX568" fmla="*/ 34603 w 394950"/>
                <a:gd name="connsiteY568" fmla="*/ 300303 h 553758"/>
                <a:gd name="connsiteX569" fmla="*/ 34885 w 394950"/>
                <a:gd name="connsiteY569" fmla="*/ 298965 h 553758"/>
                <a:gd name="connsiteX570" fmla="*/ 34955 w 394950"/>
                <a:gd name="connsiteY570" fmla="*/ 297697 h 553758"/>
                <a:gd name="connsiteX571" fmla="*/ 34384 w 394950"/>
                <a:gd name="connsiteY571" fmla="*/ 296594 h 553758"/>
                <a:gd name="connsiteX572" fmla="*/ 34470 w 394950"/>
                <a:gd name="connsiteY572" fmla="*/ 295483 h 553758"/>
                <a:gd name="connsiteX573" fmla="*/ 35018 w 394950"/>
                <a:gd name="connsiteY573" fmla="*/ 294529 h 553758"/>
                <a:gd name="connsiteX574" fmla="*/ 37051 w 394950"/>
                <a:gd name="connsiteY574" fmla="*/ 293582 h 553758"/>
                <a:gd name="connsiteX575" fmla="*/ 39696 w 394950"/>
                <a:gd name="connsiteY575" fmla="*/ 290515 h 553758"/>
                <a:gd name="connsiteX576" fmla="*/ 41652 w 394950"/>
                <a:gd name="connsiteY576" fmla="*/ 289091 h 553758"/>
                <a:gd name="connsiteX577" fmla="*/ 43240 w 394950"/>
                <a:gd name="connsiteY577" fmla="*/ 290007 h 553758"/>
                <a:gd name="connsiteX578" fmla="*/ 44328 w 394950"/>
                <a:gd name="connsiteY578" fmla="*/ 291235 h 553758"/>
                <a:gd name="connsiteX579" fmla="*/ 44163 w 394950"/>
                <a:gd name="connsiteY579" fmla="*/ 290015 h 553758"/>
                <a:gd name="connsiteX580" fmla="*/ 43388 w 394950"/>
                <a:gd name="connsiteY580" fmla="*/ 289005 h 553758"/>
                <a:gd name="connsiteX581" fmla="*/ 43177 w 394950"/>
                <a:gd name="connsiteY581" fmla="*/ 286197 h 553758"/>
                <a:gd name="connsiteX582" fmla="*/ 46729 w 394950"/>
                <a:gd name="connsiteY582" fmla="*/ 281847 h 553758"/>
                <a:gd name="connsiteX583" fmla="*/ 50633 w 394950"/>
                <a:gd name="connsiteY583" fmla="*/ 277716 h 553758"/>
                <a:gd name="connsiteX584" fmla="*/ 54381 w 394950"/>
                <a:gd name="connsiteY584" fmla="*/ 273398 h 553758"/>
                <a:gd name="connsiteX585" fmla="*/ 56376 w 394950"/>
                <a:gd name="connsiteY585" fmla="*/ 271833 h 553758"/>
                <a:gd name="connsiteX586" fmla="*/ 60623 w 394950"/>
                <a:gd name="connsiteY586" fmla="*/ 270057 h 553758"/>
                <a:gd name="connsiteX587" fmla="*/ 63346 w 394950"/>
                <a:gd name="connsiteY587" fmla="*/ 270801 h 553758"/>
                <a:gd name="connsiteX588" fmla="*/ 64042 w 394950"/>
                <a:gd name="connsiteY588" fmla="*/ 270660 h 553758"/>
                <a:gd name="connsiteX589" fmla="*/ 68079 w 394950"/>
                <a:gd name="connsiteY589" fmla="*/ 267562 h 553758"/>
                <a:gd name="connsiteX590" fmla="*/ 69754 w 394950"/>
                <a:gd name="connsiteY590" fmla="*/ 266756 h 553758"/>
                <a:gd name="connsiteX591" fmla="*/ 71279 w 394950"/>
                <a:gd name="connsiteY591" fmla="*/ 267859 h 553758"/>
                <a:gd name="connsiteX592" fmla="*/ 72218 w 394950"/>
                <a:gd name="connsiteY592" fmla="*/ 268258 h 553758"/>
                <a:gd name="connsiteX593" fmla="*/ 71271 w 394950"/>
                <a:gd name="connsiteY593" fmla="*/ 265426 h 553758"/>
                <a:gd name="connsiteX594" fmla="*/ 72015 w 394950"/>
                <a:gd name="connsiteY594" fmla="*/ 264127 h 553758"/>
                <a:gd name="connsiteX595" fmla="*/ 75387 w 394950"/>
                <a:gd name="connsiteY595" fmla="*/ 261843 h 553758"/>
                <a:gd name="connsiteX596" fmla="*/ 79611 w 394950"/>
                <a:gd name="connsiteY596" fmla="*/ 259487 h 553758"/>
                <a:gd name="connsiteX597" fmla="*/ 82819 w 394950"/>
                <a:gd name="connsiteY597" fmla="*/ 258510 h 553758"/>
                <a:gd name="connsiteX598" fmla="*/ 85182 w 394950"/>
                <a:gd name="connsiteY598" fmla="*/ 256914 h 553758"/>
                <a:gd name="connsiteX599" fmla="*/ 86605 w 394950"/>
                <a:gd name="connsiteY599" fmla="*/ 256875 h 553758"/>
                <a:gd name="connsiteX600" fmla="*/ 86394 w 394950"/>
                <a:gd name="connsiteY600" fmla="*/ 255670 h 553758"/>
                <a:gd name="connsiteX601" fmla="*/ 86637 w 394950"/>
                <a:gd name="connsiteY601" fmla="*/ 254520 h 553758"/>
                <a:gd name="connsiteX602" fmla="*/ 87857 w 394950"/>
                <a:gd name="connsiteY602" fmla="*/ 254598 h 553758"/>
                <a:gd name="connsiteX603" fmla="*/ 88233 w 394950"/>
                <a:gd name="connsiteY603" fmla="*/ 254144 h 553758"/>
                <a:gd name="connsiteX604" fmla="*/ 87153 w 394950"/>
                <a:gd name="connsiteY604" fmla="*/ 253518 h 553758"/>
                <a:gd name="connsiteX605" fmla="*/ 90634 w 394950"/>
                <a:gd name="connsiteY605" fmla="*/ 251218 h 553758"/>
                <a:gd name="connsiteX606" fmla="*/ 92527 w 394950"/>
                <a:gd name="connsiteY606" fmla="*/ 248676 h 553758"/>
                <a:gd name="connsiteX607" fmla="*/ 93514 w 394950"/>
                <a:gd name="connsiteY607" fmla="*/ 248152 h 553758"/>
                <a:gd name="connsiteX608" fmla="*/ 94413 w 394950"/>
                <a:gd name="connsiteY608" fmla="*/ 247385 h 553758"/>
                <a:gd name="connsiteX609" fmla="*/ 95524 w 394950"/>
                <a:gd name="connsiteY609" fmla="*/ 245632 h 553758"/>
                <a:gd name="connsiteX610" fmla="*/ 96838 w 394950"/>
                <a:gd name="connsiteY610" fmla="*/ 245053 h 553758"/>
                <a:gd name="connsiteX611" fmla="*/ 98059 w 394950"/>
                <a:gd name="connsiteY611" fmla="*/ 245327 h 553758"/>
                <a:gd name="connsiteX612" fmla="*/ 98943 w 394950"/>
                <a:gd name="connsiteY612" fmla="*/ 246188 h 553758"/>
                <a:gd name="connsiteX613" fmla="*/ 98458 w 394950"/>
                <a:gd name="connsiteY613" fmla="*/ 244756 h 553758"/>
                <a:gd name="connsiteX614" fmla="*/ 96893 w 394950"/>
                <a:gd name="connsiteY614" fmla="*/ 243942 h 553758"/>
                <a:gd name="connsiteX615" fmla="*/ 98575 w 394950"/>
                <a:gd name="connsiteY615" fmla="*/ 242707 h 553758"/>
                <a:gd name="connsiteX616" fmla="*/ 100320 w 394950"/>
                <a:gd name="connsiteY616" fmla="*/ 241846 h 553758"/>
                <a:gd name="connsiteX617" fmla="*/ 102017 w 394950"/>
                <a:gd name="connsiteY617" fmla="*/ 242464 h 553758"/>
                <a:gd name="connsiteX618" fmla="*/ 103684 w 394950"/>
                <a:gd name="connsiteY618" fmla="*/ 243465 h 553758"/>
                <a:gd name="connsiteX619" fmla="*/ 102017 w 394950"/>
                <a:gd name="connsiteY619" fmla="*/ 241932 h 553758"/>
                <a:gd name="connsiteX620" fmla="*/ 101744 w 394950"/>
                <a:gd name="connsiteY620" fmla="*/ 240985 h 553758"/>
                <a:gd name="connsiteX621" fmla="*/ 103770 w 394950"/>
                <a:gd name="connsiteY621" fmla="*/ 239890 h 553758"/>
                <a:gd name="connsiteX622" fmla="*/ 104865 w 394950"/>
                <a:gd name="connsiteY622" fmla="*/ 239554 h 553758"/>
                <a:gd name="connsiteX623" fmla="*/ 106399 w 394950"/>
                <a:gd name="connsiteY623" fmla="*/ 241603 h 553758"/>
                <a:gd name="connsiteX624" fmla="*/ 106179 w 394950"/>
                <a:gd name="connsiteY624" fmla="*/ 239976 h 553758"/>
                <a:gd name="connsiteX625" fmla="*/ 106539 w 394950"/>
                <a:gd name="connsiteY625" fmla="*/ 238536 h 553758"/>
                <a:gd name="connsiteX626" fmla="*/ 108706 w 394950"/>
                <a:gd name="connsiteY626" fmla="*/ 236181 h 553758"/>
                <a:gd name="connsiteX627" fmla="*/ 111546 w 394950"/>
                <a:gd name="connsiteY627" fmla="*/ 232301 h 553758"/>
                <a:gd name="connsiteX628" fmla="*/ 112454 w 394950"/>
                <a:gd name="connsiteY628" fmla="*/ 233654 h 553758"/>
                <a:gd name="connsiteX629" fmla="*/ 112603 w 394950"/>
                <a:gd name="connsiteY629" fmla="*/ 235290 h 553758"/>
                <a:gd name="connsiteX630" fmla="*/ 112462 w 394950"/>
                <a:gd name="connsiteY630" fmla="*/ 237269 h 553758"/>
                <a:gd name="connsiteX631" fmla="*/ 113049 w 394950"/>
                <a:gd name="connsiteY631" fmla="*/ 236588 h 553758"/>
                <a:gd name="connsiteX632" fmla="*/ 113244 w 394950"/>
                <a:gd name="connsiteY632" fmla="*/ 234797 h 553758"/>
                <a:gd name="connsiteX633" fmla="*/ 112806 w 394950"/>
                <a:gd name="connsiteY633" fmla="*/ 231644 h 553758"/>
                <a:gd name="connsiteX634" fmla="*/ 116358 w 394950"/>
                <a:gd name="connsiteY634" fmla="*/ 225831 h 553758"/>
                <a:gd name="connsiteX635" fmla="*/ 117062 w 394950"/>
                <a:gd name="connsiteY635" fmla="*/ 225182 h 553758"/>
                <a:gd name="connsiteX636" fmla="*/ 117844 w 394950"/>
                <a:gd name="connsiteY636" fmla="*/ 224791 h 553758"/>
                <a:gd name="connsiteX637" fmla="*/ 119081 w 394950"/>
                <a:gd name="connsiteY637" fmla="*/ 224634 h 553758"/>
                <a:gd name="connsiteX638" fmla="*/ 118697 w 394950"/>
                <a:gd name="connsiteY638" fmla="*/ 223758 h 553758"/>
                <a:gd name="connsiteX639" fmla="*/ 117735 w 394950"/>
                <a:gd name="connsiteY639" fmla="*/ 222913 h 553758"/>
                <a:gd name="connsiteX640" fmla="*/ 118705 w 394950"/>
                <a:gd name="connsiteY640" fmla="*/ 219972 h 553758"/>
                <a:gd name="connsiteX641" fmla="*/ 119284 w 394950"/>
                <a:gd name="connsiteY641" fmla="*/ 216615 h 553758"/>
                <a:gd name="connsiteX642" fmla="*/ 120105 w 394950"/>
                <a:gd name="connsiteY642" fmla="*/ 213392 h 553758"/>
                <a:gd name="connsiteX643" fmla="*/ 121427 w 394950"/>
                <a:gd name="connsiteY643" fmla="*/ 210247 h 553758"/>
                <a:gd name="connsiteX644" fmla="*/ 122875 w 394950"/>
                <a:gd name="connsiteY644" fmla="*/ 205005 h 553758"/>
                <a:gd name="connsiteX645" fmla="*/ 123978 w 394950"/>
                <a:gd name="connsiteY645" fmla="*/ 203910 h 553758"/>
                <a:gd name="connsiteX646" fmla="*/ 126958 w 394950"/>
                <a:gd name="connsiteY646" fmla="*/ 203534 h 553758"/>
                <a:gd name="connsiteX647" fmla="*/ 128265 w 394950"/>
                <a:gd name="connsiteY647" fmla="*/ 202799 h 553758"/>
                <a:gd name="connsiteX648" fmla="*/ 130440 w 394950"/>
                <a:gd name="connsiteY648" fmla="*/ 200913 h 553758"/>
                <a:gd name="connsiteX649" fmla="*/ 133014 w 394950"/>
                <a:gd name="connsiteY649" fmla="*/ 197503 h 553758"/>
                <a:gd name="connsiteX650" fmla="*/ 134391 w 394950"/>
                <a:gd name="connsiteY650" fmla="*/ 194756 h 553758"/>
                <a:gd name="connsiteX651" fmla="*/ 136198 w 394950"/>
                <a:gd name="connsiteY651" fmla="*/ 187677 h 553758"/>
                <a:gd name="connsiteX652" fmla="*/ 137215 w 394950"/>
                <a:gd name="connsiteY652" fmla="*/ 180299 h 553758"/>
                <a:gd name="connsiteX653" fmla="*/ 140141 w 394950"/>
                <a:gd name="connsiteY653" fmla="*/ 174846 h 553758"/>
                <a:gd name="connsiteX654" fmla="*/ 144436 w 394950"/>
                <a:gd name="connsiteY654" fmla="*/ 170911 h 553758"/>
                <a:gd name="connsiteX655" fmla="*/ 148215 w 394950"/>
                <a:gd name="connsiteY655" fmla="*/ 167922 h 553758"/>
                <a:gd name="connsiteX656" fmla="*/ 149764 w 394950"/>
                <a:gd name="connsiteY656" fmla="*/ 167296 h 553758"/>
                <a:gd name="connsiteX657" fmla="*/ 152377 w 394950"/>
                <a:gd name="connsiteY657" fmla="*/ 167108 h 553758"/>
                <a:gd name="connsiteX658" fmla="*/ 154865 w 394950"/>
                <a:gd name="connsiteY658" fmla="*/ 167930 h 553758"/>
                <a:gd name="connsiteX659" fmla="*/ 150233 w 394950"/>
                <a:gd name="connsiteY659" fmla="*/ 168650 h 553758"/>
                <a:gd name="connsiteX660" fmla="*/ 149756 w 394950"/>
                <a:gd name="connsiteY660" fmla="*/ 170426 h 553758"/>
                <a:gd name="connsiteX661" fmla="*/ 149607 w 394950"/>
                <a:gd name="connsiteY661" fmla="*/ 172225 h 553758"/>
                <a:gd name="connsiteX662" fmla="*/ 150139 w 394950"/>
                <a:gd name="connsiteY662" fmla="*/ 173837 h 553758"/>
                <a:gd name="connsiteX663" fmla="*/ 150969 w 394950"/>
                <a:gd name="connsiteY663" fmla="*/ 175276 h 553758"/>
                <a:gd name="connsiteX664" fmla="*/ 153214 w 394950"/>
                <a:gd name="connsiteY664" fmla="*/ 176629 h 553758"/>
                <a:gd name="connsiteX665" fmla="*/ 155843 w 394950"/>
                <a:gd name="connsiteY665" fmla="*/ 177435 h 553758"/>
                <a:gd name="connsiteX666" fmla="*/ 157016 w 394950"/>
                <a:gd name="connsiteY666" fmla="*/ 180487 h 553758"/>
                <a:gd name="connsiteX667" fmla="*/ 157227 w 394950"/>
                <a:gd name="connsiteY667" fmla="*/ 184109 h 553758"/>
                <a:gd name="connsiteX668" fmla="*/ 157587 w 394950"/>
                <a:gd name="connsiteY668" fmla="*/ 187222 h 553758"/>
                <a:gd name="connsiteX669" fmla="*/ 158651 w 394950"/>
                <a:gd name="connsiteY669" fmla="*/ 189953 h 553758"/>
                <a:gd name="connsiteX670" fmla="*/ 176199 w 394950"/>
                <a:gd name="connsiteY670" fmla="*/ 177897 h 553758"/>
                <a:gd name="connsiteX671" fmla="*/ 173258 w 394950"/>
                <a:gd name="connsiteY671" fmla="*/ 179579 h 553758"/>
                <a:gd name="connsiteX672" fmla="*/ 173383 w 394950"/>
                <a:gd name="connsiteY672" fmla="*/ 178413 h 553758"/>
                <a:gd name="connsiteX673" fmla="*/ 173954 w 394950"/>
                <a:gd name="connsiteY673" fmla="*/ 175871 h 553758"/>
                <a:gd name="connsiteX674" fmla="*/ 175292 w 394950"/>
                <a:gd name="connsiteY674" fmla="*/ 174588 h 553758"/>
                <a:gd name="connsiteX675" fmla="*/ 175949 w 394950"/>
                <a:gd name="connsiteY675" fmla="*/ 174502 h 553758"/>
                <a:gd name="connsiteX676" fmla="*/ 177295 w 394950"/>
                <a:gd name="connsiteY676" fmla="*/ 173540 h 553758"/>
                <a:gd name="connsiteX677" fmla="*/ 177146 w 394950"/>
                <a:gd name="connsiteY677" fmla="*/ 175667 h 553758"/>
                <a:gd name="connsiteX678" fmla="*/ 176199 w 394950"/>
                <a:gd name="connsiteY678" fmla="*/ 177897 h 553758"/>
                <a:gd name="connsiteX679" fmla="*/ 23924 w 394950"/>
                <a:gd name="connsiteY679" fmla="*/ 307132 h 553758"/>
                <a:gd name="connsiteX680" fmla="*/ 24871 w 394950"/>
                <a:gd name="connsiteY680" fmla="*/ 310864 h 553758"/>
                <a:gd name="connsiteX681" fmla="*/ 22860 w 394950"/>
                <a:gd name="connsiteY681" fmla="*/ 310152 h 553758"/>
                <a:gd name="connsiteX682" fmla="*/ 22023 w 394950"/>
                <a:gd name="connsiteY682" fmla="*/ 309018 h 553758"/>
                <a:gd name="connsiteX683" fmla="*/ 23556 w 394950"/>
                <a:gd name="connsiteY683" fmla="*/ 307148 h 553758"/>
                <a:gd name="connsiteX684" fmla="*/ 23924 w 394950"/>
                <a:gd name="connsiteY684" fmla="*/ 307132 h 553758"/>
                <a:gd name="connsiteX685" fmla="*/ 18807 w 394950"/>
                <a:gd name="connsiteY685" fmla="*/ 321981 h 553758"/>
                <a:gd name="connsiteX686" fmla="*/ 18690 w 394950"/>
                <a:gd name="connsiteY686" fmla="*/ 323522 h 553758"/>
                <a:gd name="connsiteX687" fmla="*/ 18432 w 394950"/>
                <a:gd name="connsiteY687" fmla="*/ 324297 h 553758"/>
                <a:gd name="connsiteX688" fmla="*/ 17665 w 394950"/>
                <a:gd name="connsiteY688" fmla="*/ 324305 h 553758"/>
                <a:gd name="connsiteX689" fmla="*/ 16523 w 394950"/>
                <a:gd name="connsiteY689" fmla="*/ 324133 h 553758"/>
                <a:gd name="connsiteX690" fmla="*/ 15404 w 394950"/>
                <a:gd name="connsiteY690" fmla="*/ 323421 h 553758"/>
                <a:gd name="connsiteX691" fmla="*/ 14685 w 394950"/>
                <a:gd name="connsiteY691" fmla="*/ 323624 h 553758"/>
                <a:gd name="connsiteX692" fmla="*/ 14090 w 394950"/>
                <a:gd name="connsiteY692" fmla="*/ 323366 h 553758"/>
                <a:gd name="connsiteX693" fmla="*/ 14864 w 394950"/>
                <a:gd name="connsiteY693" fmla="*/ 321629 h 553758"/>
                <a:gd name="connsiteX694" fmla="*/ 17470 w 394950"/>
                <a:gd name="connsiteY694" fmla="*/ 320706 h 553758"/>
                <a:gd name="connsiteX695" fmla="*/ 18471 w 394950"/>
                <a:gd name="connsiteY695" fmla="*/ 321449 h 553758"/>
                <a:gd name="connsiteX696" fmla="*/ 18807 w 394950"/>
                <a:gd name="connsiteY696" fmla="*/ 321981 h 553758"/>
                <a:gd name="connsiteX697" fmla="*/ 49514 w 394950"/>
                <a:gd name="connsiteY697" fmla="*/ 360167 h 553758"/>
                <a:gd name="connsiteX698" fmla="*/ 49530 w 394950"/>
                <a:gd name="connsiteY698" fmla="*/ 361443 h 553758"/>
                <a:gd name="connsiteX699" fmla="*/ 47238 w 394950"/>
                <a:gd name="connsiteY699" fmla="*/ 360989 h 553758"/>
                <a:gd name="connsiteX700" fmla="*/ 47285 w 394950"/>
                <a:gd name="connsiteY700" fmla="*/ 362421 h 553758"/>
                <a:gd name="connsiteX701" fmla="*/ 49092 w 394950"/>
                <a:gd name="connsiteY701" fmla="*/ 363180 h 553758"/>
                <a:gd name="connsiteX702" fmla="*/ 49757 w 394950"/>
                <a:gd name="connsiteY702" fmla="*/ 364212 h 553758"/>
                <a:gd name="connsiteX703" fmla="*/ 51634 w 394950"/>
                <a:gd name="connsiteY703" fmla="*/ 363915 h 553758"/>
                <a:gd name="connsiteX704" fmla="*/ 52057 w 394950"/>
                <a:gd name="connsiteY704" fmla="*/ 365456 h 553758"/>
                <a:gd name="connsiteX705" fmla="*/ 51619 w 394950"/>
                <a:gd name="connsiteY705" fmla="*/ 366841 h 553758"/>
                <a:gd name="connsiteX706" fmla="*/ 50367 w 394950"/>
                <a:gd name="connsiteY706" fmla="*/ 367850 h 553758"/>
                <a:gd name="connsiteX707" fmla="*/ 46659 w 394950"/>
                <a:gd name="connsiteY707" fmla="*/ 368359 h 553758"/>
                <a:gd name="connsiteX708" fmla="*/ 44249 w 394950"/>
                <a:gd name="connsiteY708" fmla="*/ 370369 h 553758"/>
                <a:gd name="connsiteX709" fmla="*/ 42168 w 394950"/>
                <a:gd name="connsiteY709" fmla="*/ 370064 h 553758"/>
                <a:gd name="connsiteX710" fmla="*/ 41605 w 394950"/>
                <a:gd name="connsiteY710" fmla="*/ 370244 h 553758"/>
                <a:gd name="connsiteX711" fmla="*/ 39219 w 394950"/>
                <a:gd name="connsiteY711" fmla="*/ 372403 h 553758"/>
                <a:gd name="connsiteX712" fmla="*/ 36551 w 394950"/>
                <a:gd name="connsiteY712" fmla="*/ 373068 h 553758"/>
                <a:gd name="connsiteX713" fmla="*/ 35823 w 394950"/>
                <a:gd name="connsiteY713" fmla="*/ 372904 h 553758"/>
                <a:gd name="connsiteX714" fmla="*/ 36191 w 394950"/>
                <a:gd name="connsiteY714" fmla="*/ 370980 h 553758"/>
                <a:gd name="connsiteX715" fmla="*/ 38178 w 394950"/>
                <a:gd name="connsiteY715" fmla="*/ 369156 h 553758"/>
                <a:gd name="connsiteX716" fmla="*/ 38218 w 394950"/>
                <a:gd name="connsiteY716" fmla="*/ 367404 h 553758"/>
                <a:gd name="connsiteX717" fmla="*/ 38726 w 394950"/>
                <a:gd name="connsiteY717" fmla="*/ 366003 h 553758"/>
                <a:gd name="connsiteX718" fmla="*/ 40627 w 394950"/>
                <a:gd name="connsiteY718" fmla="*/ 365018 h 553758"/>
                <a:gd name="connsiteX719" fmla="*/ 40658 w 394950"/>
                <a:gd name="connsiteY719" fmla="*/ 363203 h 553758"/>
                <a:gd name="connsiteX720" fmla="*/ 41941 w 394950"/>
                <a:gd name="connsiteY720" fmla="*/ 361584 h 553758"/>
                <a:gd name="connsiteX721" fmla="*/ 41159 w 394950"/>
                <a:gd name="connsiteY721" fmla="*/ 358102 h 553758"/>
                <a:gd name="connsiteX722" fmla="*/ 41573 w 394950"/>
                <a:gd name="connsiteY722" fmla="*/ 354980 h 553758"/>
                <a:gd name="connsiteX723" fmla="*/ 45344 w 394950"/>
                <a:gd name="connsiteY723" fmla="*/ 354808 h 553758"/>
                <a:gd name="connsiteX724" fmla="*/ 49514 w 394950"/>
                <a:gd name="connsiteY724" fmla="*/ 360167 h 553758"/>
                <a:gd name="connsiteX725" fmla="*/ 7276 w 394950"/>
                <a:gd name="connsiteY725" fmla="*/ 489888 h 553758"/>
                <a:gd name="connsiteX726" fmla="*/ 7753 w 394950"/>
                <a:gd name="connsiteY726" fmla="*/ 492806 h 553758"/>
                <a:gd name="connsiteX727" fmla="*/ 6548 w 394950"/>
                <a:gd name="connsiteY727" fmla="*/ 492814 h 553758"/>
                <a:gd name="connsiteX728" fmla="*/ 4037 w 394950"/>
                <a:gd name="connsiteY728" fmla="*/ 492000 h 553758"/>
                <a:gd name="connsiteX729" fmla="*/ 3247 w 394950"/>
                <a:gd name="connsiteY729" fmla="*/ 490756 h 553758"/>
                <a:gd name="connsiteX730" fmla="*/ 2715 w 394950"/>
                <a:gd name="connsiteY730" fmla="*/ 490451 h 553758"/>
                <a:gd name="connsiteX731" fmla="*/ 1799 w 394950"/>
                <a:gd name="connsiteY731" fmla="*/ 491899 h 553758"/>
                <a:gd name="connsiteX732" fmla="*/ 329 w 394950"/>
                <a:gd name="connsiteY732" fmla="*/ 491969 h 553758"/>
                <a:gd name="connsiteX733" fmla="*/ 0 w 394950"/>
                <a:gd name="connsiteY733" fmla="*/ 491484 h 553758"/>
                <a:gd name="connsiteX734" fmla="*/ 579 w 394950"/>
                <a:gd name="connsiteY734" fmla="*/ 489943 h 553758"/>
                <a:gd name="connsiteX735" fmla="*/ 4044 w 394950"/>
                <a:gd name="connsiteY735" fmla="*/ 487032 h 553758"/>
                <a:gd name="connsiteX736" fmla="*/ 4694 w 394950"/>
                <a:gd name="connsiteY736" fmla="*/ 483379 h 553758"/>
                <a:gd name="connsiteX737" fmla="*/ 4647 w 394950"/>
                <a:gd name="connsiteY737" fmla="*/ 482205 h 553758"/>
                <a:gd name="connsiteX738" fmla="*/ 7370 w 394950"/>
                <a:gd name="connsiteY738" fmla="*/ 481932 h 553758"/>
                <a:gd name="connsiteX739" fmla="*/ 8011 w 394950"/>
                <a:gd name="connsiteY739" fmla="*/ 482377 h 553758"/>
                <a:gd name="connsiteX740" fmla="*/ 8300 w 394950"/>
                <a:gd name="connsiteY740" fmla="*/ 482878 h 553758"/>
                <a:gd name="connsiteX741" fmla="*/ 8129 w 394950"/>
                <a:gd name="connsiteY741" fmla="*/ 483520 h 553758"/>
                <a:gd name="connsiteX742" fmla="*/ 7026 w 394950"/>
                <a:gd name="connsiteY742" fmla="*/ 484724 h 553758"/>
                <a:gd name="connsiteX743" fmla="*/ 6986 w 394950"/>
                <a:gd name="connsiteY743" fmla="*/ 486117 h 553758"/>
                <a:gd name="connsiteX744" fmla="*/ 7268 w 394950"/>
                <a:gd name="connsiteY744" fmla="*/ 487572 h 553758"/>
                <a:gd name="connsiteX745" fmla="*/ 6368 w 394950"/>
                <a:gd name="connsiteY745" fmla="*/ 488276 h 553758"/>
                <a:gd name="connsiteX746" fmla="*/ 6837 w 394950"/>
                <a:gd name="connsiteY746" fmla="*/ 489528 h 553758"/>
                <a:gd name="connsiteX747" fmla="*/ 7276 w 394950"/>
                <a:gd name="connsiteY747" fmla="*/ 489888 h 553758"/>
                <a:gd name="connsiteX748" fmla="*/ 72203 w 394950"/>
                <a:gd name="connsiteY748" fmla="*/ 551130 h 553758"/>
                <a:gd name="connsiteX749" fmla="*/ 73415 w 394950"/>
                <a:gd name="connsiteY749" fmla="*/ 552960 h 553758"/>
                <a:gd name="connsiteX750" fmla="*/ 71084 w 394950"/>
                <a:gd name="connsiteY750" fmla="*/ 553758 h 553758"/>
                <a:gd name="connsiteX751" fmla="*/ 69949 w 394950"/>
                <a:gd name="connsiteY751" fmla="*/ 553093 h 553758"/>
                <a:gd name="connsiteX752" fmla="*/ 69151 w 394950"/>
                <a:gd name="connsiteY752" fmla="*/ 552256 h 553758"/>
                <a:gd name="connsiteX753" fmla="*/ 68752 w 394950"/>
                <a:gd name="connsiteY753" fmla="*/ 551075 h 553758"/>
                <a:gd name="connsiteX754" fmla="*/ 70012 w 394950"/>
                <a:gd name="connsiteY754" fmla="*/ 551200 h 553758"/>
                <a:gd name="connsiteX755" fmla="*/ 71099 w 394950"/>
                <a:gd name="connsiteY755" fmla="*/ 550707 h 553758"/>
                <a:gd name="connsiteX756" fmla="*/ 72203 w 394950"/>
                <a:gd name="connsiteY756" fmla="*/ 551130 h 55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</a:cxnLst>
              <a:rect l="l" t="t" r="r" b="b"/>
              <a:pathLst>
                <a:path w="394950" h="553758">
                  <a:moveTo>
                    <a:pt x="393738" y="263000"/>
                  </a:moveTo>
                  <a:lnTo>
                    <a:pt x="392948" y="263791"/>
                  </a:lnTo>
                  <a:lnTo>
                    <a:pt x="391602" y="263752"/>
                  </a:lnTo>
                  <a:lnTo>
                    <a:pt x="389247" y="266842"/>
                  </a:lnTo>
                  <a:lnTo>
                    <a:pt x="389396" y="264534"/>
                  </a:lnTo>
                  <a:lnTo>
                    <a:pt x="388692" y="263634"/>
                  </a:lnTo>
                  <a:lnTo>
                    <a:pt x="386673" y="263845"/>
                  </a:lnTo>
                  <a:lnTo>
                    <a:pt x="386290" y="264354"/>
                  </a:lnTo>
                  <a:lnTo>
                    <a:pt x="387643" y="264964"/>
                  </a:lnTo>
                  <a:lnTo>
                    <a:pt x="387940" y="265301"/>
                  </a:lnTo>
                  <a:lnTo>
                    <a:pt x="386650" y="266638"/>
                  </a:lnTo>
                  <a:lnTo>
                    <a:pt x="387995" y="269509"/>
                  </a:lnTo>
                  <a:lnTo>
                    <a:pt x="389169" y="269408"/>
                  </a:lnTo>
                  <a:lnTo>
                    <a:pt x="390311" y="271653"/>
                  </a:lnTo>
                  <a:lnTo>
                    <a:pt x="390303" y="272357"/>
                  </a:lnTo>
                  <a:lnTo>
                    <a:pt x="387690" y="273226"/>
                  </a:lnTo>
                  <a:lnTo>
                    <a:pt x="386313" y="274438"/>
                  </a:lnTo>
                  <a:lnTo>
                    <a:pt x="385085" y="274391"/>
                  </a:lnTo>
                  <a:lnTo>
                    <a:pt x="384506" y="274156"/>
                  </a:lnTo>
                  <a:lnTo>
                    <a:pt x="383818" y="271990"/>
                  </a:lnTo>
                  <a:lnTo>
                    <a:pt x="383763" y="271082"/>
                  </a:lnTo>
                  <a:lnTo>
                    <a:pt x="385273" y="269494"/>
                  </a:lnTo>
                  <a:lnTo>
                    <a:pt x="386125" y="267874"/>
                  </a:lnTo>
                  <a:lnTo>
                    <a:pt x="385437" y="266388"/>
                  </a:lnTo>
                  <a:lnTo>
                    <a:pt x="383693" y="265426"/>
                  </a:lnTo>
                  <a:lnTo>
                    <a:pt x="379890" y="265864"/>
                  </a:lnTo>
                  <a:lnTo>
                    <a:pt x="379014" y="265543"/>
                  </a:lnTo>
                  <a:lnTo>
                    <a:pt x="380915" y="263540"/>
                  </a:lnTo>
                  <a:lnTo>
                    <a:pt x="382981" y="263759"/>
                  </a:lnTo>
                  <a:lnTo>
                    <a:pt x="385202" y="262320"/>
                  </a:lnTo>
                  <a:lnTo>
                    <a:pt x="393738" y="263000"/>
                  </a:lnTo>
                  <a:close/>
                  <a:moveTo>
                    <a:pt x="393761" y="280697"/>
                  </a:moveTo>
                  <a:lnTo>
                    <a:pt x="392791" y="280963"/>
                  </a:lnTo>
                  <a:lnTo>
                    <a:pt x="392932" y="279218"/>
                  </a:lnTo>
                  <a:lnTo>
                    <a:pt x="392603" y="278092"/>
                  </a:lnTo>
                  <a:lnTo>
                    <a:pt x="394246" y="277724"/>
                  </a:lnTo>
                  <a:lnTo>
                    <a:pt x="394950" y="279062"/>
                  </a:lnTo>
                  <a:lnTo>
                    <a:pt x="393761" y="280697"/>
                  </a:lnTo>
                  <a:close/>
                  <a:moveTo>
                    <a:pt x="162039" y="13448"/>
                  </a:moveTo>
                  <a:lnTo>
                    <a:pt x="162367" y="14669"/>
                  </a:lnTo>
                  <a:lnTo>
                    <a:pt x="163580" y="13800"/>
                  </a:lnTo>
                  <a:lnTo>
                    <a:pt x="164487" y="12431"/>
                  </a:lnTo>
                  <a:lnTo>
                    <a:pt x="165950" y="11039"/>
                  </a:lnTo>
                  <a:lnTo>
                    <a:pt x="165755" y="13284"/>
                  </a:lnTo>
                  <a:lnTo>
                    <a:pt x="166506" y="13777"/>
                  </a:lnTo>
                  <a:lnTo>
                    <a:pt x="171357" y="15342"/>
                  </a:lnTo>
                  <a:lnTo>
                    <a:pt x="172358" y="16648"/>
                  </a:lnTo>
                  <a:lnTo>
                    <a:pt x="173390" y="17024"/>
                  </a:lnTo>
                  <a:lnTo>
                    <a:pt x="173970" y="16288"/>
                  </a:lnTo>
                  <a:lnTo>
                    <a:pt x="174658" y="15889"/>
                  </a:lnTo>
                  <a:lnTo>
                    <a:pt x="176411" y="16711"/>
                  </a:lnTo>
                  <a:lnTo>
                    <a:pt x="180369" y="18995"/>
                  </a:lnTo>
                  <a:lnTo>
                    <a:pt x="180698" y="19785"/>
                  </a:lnTo>
                  <a:lnTo>
                    <a:pt x="180494" y="20959"/>
                  </a:lnTo>
                  <a:lnTo>
                    <a:pt x="180690" y="22203"/>
                  </a:lnTo>
                  <a:lnTo>
                    <a:pt x="181230" y="23196"/>
                  </a:lnTo>
                  <a:lnTo>
                    <a:pt x="182544" y="23423"/>
                  </a:lnTo>
                  <a:lnTo>
                    <a:pt x="184297" y="21952"/>
                  </a:lnTo>
                  <a:lnTo>
                    <a:pt x="185118" y="21772"/>
                  </a:lnTo>
                  <a:lnTo>
                    <a:pt x="186276" y="23861"/>
                  </a:lnTo>
                  <a:lnTo>
                    <a:pt x="186714" y="25043"/>
                  </a:lnTo>
                  <a:lnTo>
                    <a:pt x="186534" y="25004"/>
                  </a:lnTo>
                  <a:lnTo>
                    <a:pt x="187293" y="26177"/>
                  </a:lnTo>
                  <a:lnTo>
                    <a:pt x="188294" y="27335"/>
                  </a:lnTo>
                  <a:lnTo>
                    <a:pt x="190023" y="30769"/>
                  </a:lnTo>
                  <a:lnTo>
                    <a:pt x="189765" y="31974"/>
                  </a:lnTo>
                  <a:lnTo>
                    <a:pt x="189257" y="33062"/>
                  </a:lnTo>
                  <a:lnTo>
                    <a:pt x="190845" y="36246"/>
                  </a:lnTo>
                  <a:lnTo>
                    <a:pt x="189804" y="36465"/>
                  </a:lnTo>
                  <a:lnTo>
                    <a:pt x="186683" y="35925"/>
                  </a:lnTo>
                  <a:lnTo>
                    <a:pt x="186784" y="36567"/>
                  </a:lnTo>
                  <a:lnTo>
                    <a:pt x="188607" y="38906"/>
                  </a:lnTo>
                  <a:lnTo>
                    <a:pt x="190141" y="42215"/>
                  </a:lnTo>
                  <a:lnTo>
                    <a:pt x="191369" y="44210"/>
                  </a:lnTo>
                  <a:lnTo>
                    <a:pt x="195703" y="50414"/>
                  </a:lnTo>
                  <a:lnTo>
                    <a:pt x="195054" y="52621"/>
                  </a:lnTo>
                  <a:lnTo>
                    <a:pt x="195156" y="54083"/>
                  </a:lnTo>
                  <a:lnTo>
                    <a:pt x="194600" y="55343"/>
                  </a:lnTo>
                  <a:lnTo>
                    <a:pt x="196079" y="58644"/>
                  </a:lnTo>
                  <a:lnTo>
                    <a:pt x="195156" y="59669"/>
                  </a:lnTo>
                  <a:lnTo>
                    <a:pt x="194545" y="63057"/>
                  </a:lnTo>
                  <a:lnTo>
                    <a:pt x="193873" y="63651"/>
                  </a:lnTo>
                  <a:lnTo>
                    <a:pt x="193959" y="64888"/>
                  </a:lnTo>
                  <a:lnTo>
                    <a:pt x="195711" y="65216"/>
                  </a:lnTo>
                  <a:lnTo>
                    <a:pt x="196767" y="65740"/>
                  </a:lnTo>
                  <a:lnTo>
                    <a:pt x="197674" y="66749"/>
                  </a:lnTo>
                  <a:lnTo>
                    <a:pt x="198238" y="65537"/>
                  </a:lnTo>
                  <a:lnTo>
                    <a:pt x="199005" y="65208"/>
                  </a:lnTo>
                  <a:lnTo>
                    <a:pt x="201093" y="66828"/>
                  </a:lnTo>
                  <a:lnTo>
                    <a:pt x="205443" y="68447"/>
                  </a:lnTo>
                  <a:lnTo>
                    <a:pt x="206640" y="69050"/>
                  </a:lnTo>
                  <a:lnTo>
                    <a:pt x="207227" y="70356"/>
                  </a:lnTo>
                  <a:lnTo>
                    <a:pt x="207673" y="73517"/>
                  </a:lnTo>
                  <a:lnTo>
                    <a:pt x="208518" y="74909"/>
                  </a:lnTo>
                  <a:lnTo>
                    <a:pt x="210184" y="75175"/>
                  </a:lnTo>
                  <a:lnTo>
                    <a:pt x="211976" y="74753"/>
                  </a:lnTo>
                  <a:lnTo>
                    <a:pt x="212539" y="73603"/>
                  </a:lnTo>
                  <a:lnTo>
                    <a:pt x="212179" y="70505"/>
                  </a:lnTo>
                  <a:lnTo>
                    <a:pt x="210888" y="65560"/>
                  </a:lnTo>
                  <a:lnTo>
                    <a:pt x="210881" y="63956"/>
                  </a:lnTo>
                  <a:lnTo>
                    <a:pt x="211060" y="62345"/>
                  </a:lnTo>
                  <a:lnTo>
                    <a:pt x="210763" y="60749"/>
                  </a:lnTo>
                  <a:lnTo>
                    <a:pt x="210114" y="59247"/>
                  </a:lnTo>
                  <a:lnTo>
                    <a:pt x="209418" y="58097"/>
                  </a:lnTo>
                  <a:lnTo>
                    <a:pt x="208526" y="57127"/>
                  </a:lnTo>
                  <a:lnTo>
                    <a:pt x="208839" y="55617"/>
                  </a:lnTo>
                  <a:lnTo>
                    <a:pt x="210176" y="54936"/>
                  </a:lnTo>
                  <a:lnTo>
                    <a:pt x="210990" y="56211"/>
                  </a:lnTo>
                  <a:lnTo>
                    <a:pt x="211655" y="57752"/>
                  </a:lnTo>
                  <a:lnTo>
                    <a:pt x="215027" y="62322"/>
                  </a:lnTo>
                  <a:lnTo>
                    <a:pt x="217022" y="62001"/>
                  </a:lnTo>
                  <a:lnTo>
                    <a:pt x="217202" y="63894"/>
                  </a:lnTo>
                  <a:lnTo>
                    <a:pt x="218555" y="65818"/>
                  </a:lnTo>
                  <a:lnTo>
                    <a:pt x="219306" y="68079"/>
                  </a:lnTo>
                  <a:lnTo>
                    <a:pt x="220292" y="74847"/>
                  </a:lnTo>
                  <a:lnTo>
                    <a:pt x="221802" y="81238"/>
                  </a:lnTo>
                  <a:lnTo>
                    <a:pt x="224540" y="84024"/>
                  </a:lnTo>
                  <a:lnTo>
                    <a:pt x="224861" y="85362"/>
                  </a:lnTo>
                  <a:lnTo>
                    <a:pt x="223195" y="84673"/>
                  </a:lnTo>
                  <a:lnTo>
                    <a:pt x="222686" y="85072"/>
                  </a:lnTo>
                  <a:lnTo>
                    <a:pt x="222858" y="85745"/>
                  </a:lnTo>
                  <a:lnTo>
                    <a:pt x="224399" y="86973"/>
                  </a:lnTo>
                  <a:lnTo>
                    <a:pt x="226214" y="87575"/>
                  </a:lnTo>
                  <a:lnTo>
                    <a:pt x="227357" y="87489"/>
                  </a:lnTo>
                  <a:lnTo>
                    <a:pt x="228429" y="87935"/>
                  </a:lnTo>
                  <a:lnTo>
                    <a:pt x="235524" y="92113"/>
                  </a:lnTo>
                  <a:lnTo>
                    <a:pt x="238936" y="93740"/>
                  </a:lnTo>
                  <a:lnTo>
                    <a:pt x="247541" y="96408"/>
                  </a:lnTo>
                  <a:lnTo>
                    <a:pt x="249998" y="96619"/>
                  </a:lnTo>
                  <a:lnTo>
                    <a:pt x="251359" y="96549"/>
                  </a:lnTo>
                  <a:lnTo>
                    <a:pt x="253933" y="95626"/>
                  </a:lnTo>
                  <a:lnTo>
                    <a:pt x="256241" y="93967"/>
                  </a:lnTo>
                  <a:lnTo>
                    <a:pt x="258236" y="91487"/>
                  </a:lnTo>
                  <a:lnTo>
                    <a:pt x="259957" y="88663"/>
                  </a:lnTo>
                  <a:lnTo>
                    <a:pt x="261827" y="87294"/>
                  </a:lnTo>
                  <a:lnTo>
                    <a:pt x="263947" y="86214"/>
                  </a:lnTo>
                  <a:lnTo>
                    <a:pt x="265019" y="85213"/>
                  </a:lnTo>
                  <a:lnTo>
                    <a:pt x="266145" y="84501"/>
                  </a:lnTo>
                  <a:lnTo>
                    <a:pt x="271911" y="84830"/>
                  </a:lnTo>
                  <a:lnTo>
                    <a:pt x="273859" y="86253"/>
                  </a:lnTo>
                  <a:lnTo>
                    <a:pt x="276386" y="87395"/>
                  </a:lnTo>
                  <a:lnTo>
                    <a:pt x="277709" y="88287"/>
                  </a:lnTo>
                  <a:lnTo>
                    <a:pt x="277263" y="90102"/>
                  </a:lnTo>
                  <a:lnTo>
                    <a:pt x="275753" y="92778"/>
                  </a:lnTo>
                  <a:lnTo>
                    <a:pt x="274595" y="95712"/>
                  </a:lnTo>
                  <a:lnTo>
                    <a:pt x="273562" y="102393"/>
                  </a:lnTo>
                  <a:lnTo>
                    <a:pt x="272866" y="109168"/>
                  </a:lnTo>
                  <a:lnTo>
                    <a:pt x="271817" y="112164"/>
                  </a:lnTo>
                  <a:lnTo>
                    <a:pt x="269908" y="114472"/>
                  </a:lnTo>
                  <a:lnTo>
                    <a:pt x="267796" y="116162"/>
                  </a:lnTo>
                  <a:lnTo>
                    <a:pt x="265410" y="116960"/>
                  </a:lnTo>
                  <a:lnTo>
                    <a:pt x="264440" y="120833"/>
                  </a:lnTo>
                  <a:lnTo>
                    <a:pt x="263963" y="125378"/>
                  </a:lnTo>
                  <a:lnTo>
                    <a:pt x="264103" y="126521"/>
                  </a:lnTo>
                  <a:lnTo>
                    <a:pt x="264870" y="127428"/>
                  </a:lnTo>
                  <a:lnTo>
                    <a:pt x="265183" y="128782"/>
                  </a:lnTo>
                  <a:lnTo>
                    <a:pt x="263931" y="131520"/>
                  </a:lnTo>
                  <a:lnTo>
                    <a:pt x="263204" y="131121"/>
                  </a:lnTo>
                  <a:lnTo>
                    <a:pt x="262171" y="128836"/>
                  </a:lnTo>
                  <a:lnTo>
                    <a:pt x="261240" y="127882"/>
                  </a:lnTo>
                  <a:lnTo>
                    <a:pt x="258377" y="127170"/>
                  </a:lnTo>
                  <a:lnTo>
                    <a:pt x="255459" y="126841"/>
                  </a:lnTo>
                  <a:lnTo>
                    <a:pt x="252932" y="127045"/>
                  </a:lnTo>
                  <a:lnTo>
                    <a:pt x="250491" y="128023"/>
                  </a:lnTo>
                  <a:lnTo>
                    <a:pt x="246806" y="130002"/>
                  </a:lnTo>
                  <a:lnTo>
                    <a:pt x="245664" y="131003"/>
                  </a:lnTo>
                  <a:lnTo>
                    <a:pt x="244662" y="132278"/>
                  </a:lnTo>
                  <a:lnTo>
                    <a:pt x="242972" y="135126"/>
                  </a:lnTo>
                  <a:lnTo>
                    <a:pt x="242566" y="138616"/>
                  </a:lnTo>
                  <a:lnTo>
                    <a:pt x="242644" y="140446"/>
                  </a:lnTo>
                  <a:lnTo>
                    <a:pt x="243246" y="141862"/>
                  </a:lnTo>
                  <a:lnTo>
                    <a:pt x="246383" y="143795"/>
                  </a:lnTo>
                  <a:lnTo>
                    <a:pt x="243269" y="150554"/>
                  </a:lnTo>
                  <a:lnTo>
                    <a:pt x="240508" y="157611"/>
                  </a:lnTo>
                  <a:lnTo>
                    <a:pt x="238943" y="159629"/>
                  </a:lnTo>
                  <a:lnTo>
                    <a:pt x="237144" y="161499"/>
                  </a:lnTo>
                  <a:lnTo>
                    <a:pt x="235446" y="165763"/>
                  </a:lnTo>
                  <a:lnTo>
                    <a:pt x="232481" y="169440"/>
                  </a:lnTo>
                  <a:lnTo>
                    <a:pt x="230478" y="172256"/>
                  </a:lnTo>
                  <a:lnTo>
                    <a:pt x="228914" y="175182"/>
                  </a:lnTo>
                  <a:lnTo>
                    <a:pt x="227544" y="178296"/>
                  </a:lnTo>
                  <a:lnTo>
                    <a:pt x="224626" y="182700"/>
                  </a:lnTo>
                  <a:lnTo>
                    <a:pt x="223336" y="185619"/>
                  </a:lnTo>
                  <a:lnTo>
                    <a:pt x="221646" y="188052"/>
                  </a:lnTo>
                  <a:lnTo>
                    <a:pt x="218501" y="191158"/>
                  </a:lnTo>
                  <a:lnTo>
                    <a:pt x="215152" y="193825"/>
                  </a:lnTo>
                  <a:lnTo>
                    <a:pt x="209879" y="197518"/>
                  </a:lnTo>
                  <a:lnTo>
                    <a:pt x="208408" y="198739"/>
                  </a:lnTo>
                  <a:lnTo>
                    <a:pt x="206859" y="199638"/>
                  </a:lnTo>
                  <a:lnTo>
                    <a:pt x="204935" y="198582"/>
                  </a:lnTo>
                  <a:lnTo>
                    <a:pt x="204551" y="197432"/>
                  </a:lnTo>
                  <a:lnTo>
                    <a:pt x="204090" y="194905"/>
                  </a:lnTo>
                  <a:lnTo>
                    <a:pt x="203667" y="193982"/>
                  </a:lnTo>
                  <a:lnTo>
                    <a:pt x="201218" y="193215"/>
                  </a:lnTo>
                  <a:lnTo>
                    <a:pt x="197972" y="194436"/>
                  </a:lnTo>
                  <a:lnTo>
                    <a:pt x="197432" y="194178"/>
                  </a:lnTo>
                  <a:lnTo>
                    <a:pt x="197291" y="193599"/>
                  </a:lnTo>
                  <a:lnTo>
                    <a:pt x="197291" y="189929"/>
                  </a:lnTo>
                  <a:lnTo>
                    <a:pt x="197839" y="188897"/>
                  </a:lnTo>
                  <a:lnTo>
                    <a:pt x="197080" y="188325"/>
                  </a:lnTo>
                  <a:lnTo>
                    <a:pt x="196329" y="188553"/>
                  </a:lnTo>
                  <a:lnTo>
                    <a:pt x="196071" y="189492"/>
                  </a:lnTo>
                  <a:lnTo>
                    <a:pt x="196548" y="190305"/>
                  </a:lnTo>
                  <a:lnTo>
                    <a:pt x="194702" y="191314"/>
                  </a:lnTo>
                  <a:lnTo>
                    <a:pt x="192777" y="191338"/>
                  </a:lnTo>
                  <a:lnTo>
                    <a:pt x="192198" y="190939"/>
                  </a:lnTo>
                  <a:lnTo>
                    <a:pt x="192034" y="190266"/>
                  </a:lnTo>
                  <a:lnTo>
                    <a:pt x="192503" y="189155"/>
                  </a:lnTo>
                  <a:lnTo>
                    <a:pt x="193121" y="188177"/>
                  </a:lnTo>
                  <a:lnTo>
                    <a:pt x="196697" y="183561"/>
                  </a:lnTo>
                  <a:lnTo>
                    <a:pt x="200413" y="177451"/>
                  </a:lnTo>
                  <a:lnTo>
                    <a:pt x="203613" y="170926"/>
                  </a:lnTo>
                  <a:lnTo>
                    <a:pt x="204442" y="167578"/>
                  </a:lnTo>
                  <a:lnTo>
                    <a:pt x="205615" y="161382"/>
                  </a:lnTo>
                  <a:lnTo>
                    <a:pt x="204653" y="158800"/>
                  </a:lnTo>
                  <a:lnTo>
                    <a:pt x="203464" y="156383"/>
                  </a:lnTo>
                  <a:lnTo>
                    <a:pt x="200249" y="151735"/>
                  </a:lnTo>
                  <a:lnTo>
                    <a:pt x="195954" y="149115"/>
                  </a:lnTo>
                  <a:lnTo>
                    <a:pt x="193176" y="148747"/>
                  </a:lnTo>
                  <a:lnTo>
                    <a:pt x="190547" y="147769"/>
                  </a:lnTo>
                  <a:lnTo>
                    <a:pt x="188075" y="145555"/>
                  </a:lnTo>
                  <a:lnTo>
                    <a:pt x="185822" y="142950"/>
                  </a:lnTo>
                  <a:lnTo>
                    <a:pt x="181355" y="140814"/>
                  </a:lnTo>
                  <a:lnTo>
                    <a:pt x="176645" y="139140"/>
                  </a:lnTo>
                  <a:lnTo>
                    <a:pt x="173962" y="136777"/>
                  </a:lnTo>
                  <a:lnTo>
                    <a:pt x="173320" y="135377"/>
                  </a:lnTo>
                  <a:lnTo>
                    <a:pt x="172898" y="133750"/>
                  </a:lnTo>
                  <a:lnTo>
                    <a:pt x="172960" y="132240"/>
                  </a:lnTo>
                  <a:lnTo>
                    <a:pt x="173297" y="130706"/>
                  </a:lnTo>
                  <a:lnTo>
                    <a:pt x="173829" y="129533"/>
                  </a:lnTo>
                  <a:lnTo>
                    <a:pt x="174666" y="128680"/>
                  </a:lnTo>
                  <a:lnTo>
                    <a:pt x="179650" y="125636"/>
                  </a:lnTo>
                  <a:lnTo>
                    <a:pt x="184930" y="123947"/>
                  </a:lnTo>
                  <a:lnTo>
                    <a:pt x="185900" y="123978"/>
                  </a:lnTo>
                  <a:lnTo>
                    <a:pt x="186831" y="123704"/>
                  </a:lnTo>
                  <a:lnTo>
                    <a:pt x="188153" y="122671"/>
                  </a:lnTo>
                  <a:lnTo>
                    <a:pt x="190516" y="120309"/>
                  </a:lnTo>
                  <a:lnTo>
                    <a:pt x="191205" y="118721"/>
                  </a:lnTo>
                  <a:lnTo>
                    <a:pt x="191674" y="113682"/>
                  </a:lnTo>
                  <a:lnTo>
                    <a:pt x="192433" y="108738"/>
                  </a:lnTo>
                  <a:lnTo>
                    <a:pt x="193802" y="103081"/>
                  </a:lnTo>
                  <a:lnTo>
                    <a:pt x="195868" y="99585"/>
                  </a:lnTo>
                  <a:lnTo>
                    <a:pt x="196540" y="97441"/>
                  </a:lnTo>
                  <a:lnTo>
                    <a:pt x="195703" y="93912"/>
                  </a:lnTo>
                  <a:lnTo>
                    <a:pt x="196478" y="92622"/>
                  </a:lnTo>
                  <a:lnTo>
                    <a:pt x="197417" y="91839"/>
                  </a:lnTo>
                  <a:lnTo>
                    <a:pt x="198480" y="91385"/>
                  </a:lnTo>
                  <a:lnTo>
                    <a:pt x="196681" y="88084"/>
                  </a:lnTo>
                  <a:lnTo>
                    <a:pt x="194561" y="83101"/>
                  </a:lnTo>
                  <a:lnTo>
                    <a:pt x="194115" y="81559"/>
                  </a:lnTo>
                  <a:lnTo>
                    <a:pt x="194436" y="80034"/>
                  </a:lnTo>
                  <a:lnTo>
                    <a:pt x="194952" y="78539"/>
                  </a:lnTo>
                  <a:lnTo>
                    <a:pt x="193630" y="78164"/>
                  </a:lnTo>
                  <a:lnTo>
                    <a:pt x="192863" y="76732"/>
                  </a:lnTo>
                  <a:lnTo>
                    <a:pt x="190962" y="71921"/>
                  </a:lnTo>
                  <a:lnTo>
                    <a:pt x="191478" y="71154"/>
                  </a:lnTo>
                  <a:lnTo>
                    <a:pt x="192581" y="71671"/>
                  </a:lnTo>
                  <a:lnTo>
                    <a:pt x="194217" y="75136"/>
                  </a:lnTo>
                  <a:lnTo>
                    <a:pt x="194483" y="73352"/>
                  </a:lnTo>
                  <a:lnTo>
                    <a:pt x="195734" y="72249"/>
                  </a:lnTo>
                  <a:lnTo>
                    <a:pt x="197064" y="71678"/>
                  </a:lnTo>
                  <a:lnTo>
                    <a:pt x="198488" y="71553"/>
                  </a:lnTo>
                  <a:lnTo>
                    <a:pt x="195265" y="67688"/>
                  </a:lnTo>
                  <a:lnTo>
                    <a:pt x="194185" y="67845"/>
                  </a:lnTo>
                  <a:lnTo>
                    <a:pt x="192761" y="68463"/>
                  </a:lnTo>
                  <a:lnTo>
                    <a:pt x="191298" y="68839"/>
                  </a:lnTo>
                  <a:lnTo>
                    <a:pt x="189867" y="68502"/>
                  </a:lnTo>
                  <a:lnTo>
                    <a:pt x="188529" y="67649"/>
                  </a:lnTo>
                  <a:lnTo>
                    <a:pt x="187841" y="66022"/>
                  </a:lnTo>
                  <a:lnTo>
                    <a:pt x="187004" y="62900"/>
                  </a:lnTo>
                  <a:lnTo>
                    <a:pt x="186479" y="61750"/>
                  </a:lnTo>
                  <a:lnTo>
                    <a:pt x="182239" y="55390"/>
                  </a:lnTo>
                  <a:lnTo>
                    <a:pt x="183483" y="55187"/>
                  </a:lnTo>
                  <a:lnTo>
                    <a:pt x="186910" y="58371"/>
                  </a:lnTo>
                  <a:lnTo>
                    <a:pt x="187575" y="57354"/>
                  </a:lnTo>
                  <a:lnTo>
                    <a:pt x="188068" y="55890"/>
                  </a:lnTo>
                  <a:lnTo>
                    <a:pt x="187903" y="54263"/>
                  </a:lnTo>
                  <a:lnTo>
                    <a:pt x="187090" y="53027"/>
                  </a:lnTo>
                  <a:lnTo>
                    <a:pt x="185877" y="52229"/>
                  </a:lnTo>
                  <a:lnTo>
                    <a:pt x="185853" y="50782"/>
                  </a:lnTo>
                  <a:lnTo>
                    <a:pt x="186776" y="49459"/>
                  </a:lnTo>
                  <a:lnTo>
                    <a:pt x="186722" y="48536"/>
                  </a:lnTo>
                  <a:lnTo>
                    <a:pt x="184758" y="46651"/>
                  </a:lnTo>
                  <a:lnTo>
                    <a:pt x="183976" y="46448"/>
                  </a:lnTo>
                  <a:lnTo>
                    <a:pt x="183624" y="47324"/>
                  </a:lnTo>
                  <a:lnTo>
                    <a:pt x="184187" y="48631"/>
                  </a:lnTo>
                  <a:lnTo>
                    <a:pt x="183663" y="48779"/>
                  </a:lnTo>
                  <a:lnTo>
                    <a:pt x="178898" y="45352"/>
                  </a:lnTo>
                  <a:lnTo>
                    <a:pt x="177428" y="42599"/>
                  </a:lnTo>
                  <a:lnTo>
                    <a:pt x="176223" y="39578"/>
                  </a:lnTo>
                  <a:lnTo>
                    <a:pt x="176097" y="40807"/>
                  </a:lnTo>
                  <a:lnTo>
                    <a:pt x="176277" y="42536"/>
                  </a:lnTo>
                  <a:lnTo>
                    <a:pt x="178163" y="46002"/>
                  </a:lnTo>
                  <a:lnTo>
                    <a:pt x="181222" y="49882"/>
                  </a:lnTo>
                  <a:lnTo>
                    <a:pt x="181746" y="50915"/>
                  </a:lnTo>
                  <a:lnTo>
                    <a:pt x="181292" y="52253"/>
                  </a:lnTo>
                  <a:lnTo>
                    <a:pt x="180228" y="52636"/>
                  </a:lnTo>
                  <a:lnTo>
                    <a:pt x="179290" y="51791"/>
                  </a:lnTo>
                  <a:lnTo>
                    <a:pt x="177889" y="48466"/>
                  </a:lnTo>
                  <a:lnTo>
                    <a:pt x="176880" y="46807"/>
                  </a:lnTo>
                  <a:lnTo>
                    <a:pt x="165184" y="29721"/>
                  </a:lnTo>
                  <a:lnTo>
                    <a:pt x="166678" y="27476"/>
                  </a:lnTo>
                  <a:lnTo>
                    <a:pt x="168994" y="25582"/>
                  </a:lnTo>
                  <a:lnTo>
                    <a:pt x="169526" y="24745"/>
                  </a:lnTo>
                  <a:lnTo>
                    <a:pt x="169878" y="23721"/>
                  </a:lnTo>
                  <a:lnTo>
                    <a:pt x="168900" y="23549"/>
                  </a:lnTo>
                  <a:lnTo>
                    <a:pt x="168024" y="24018"/>
                  </a:lnTo>
                  <a:lnTo>
                    <a:pt x="167022" y="24886"/>
                  </a:lnTo>
                  <a:lnTo>
                    <a:pt x="166107" y="25872"/>
                  </a:lnTo>
                  <a:lnTo>
                    <a:pt x="164949" y="28071"/>
                  </a:lnTo>
                  <a:lnTo>
                    <a:pt x="164401" y="28579"/>
                  </a:lnTo>
                  <a:lnTo>
                    <a:pt x="163032" y="27054"/>
                  </a:lnTo>
                  <a:lnTo>
                    <a:pt x="162508" y="26115"/>
                  </a:lnTo>
                  <a:lnTo>
                    <a:pt x="162532" y="24988"/>
                  </a:lnTo>
                  <a:lnTo>
                    <a:pt x="162164" y="24276"/>
                  </a:lnTo>
                  <a:lnTo>
                    <a:pt x="161147" y="24049"/>
                  </a:lnTo>
                  <a:lnTo>
                    <a:pt x="159653" y="21811"/>
                  </a:lnTo>
                  <a:lnTo>
                    <a:pt x="158706" y="20669"/>
                  </a:lnTo>
                  <a:lnTo>
                    <a:pt x="160286" y="18487"/>
                  </a:lnTo>
                  <a:lnTo>
                    <a:pt x="160325" y="15615"/>
                  </a:lnTo>
                  <a:lnTo>
                    <a:pt x="158714" y="12611"/>
                  </a:lnTo>
                  <a:lnTo>
                    <a:pt x="156790" y="9849"/>
                  </a:lnTo>
                  <a:lnTo>
                    <a:pt x="153081" y="5398"/>
                  </a:lnTo>
                  <a:lnTo>
                    <a:pt x="149678" y="696"/>
                  </a:lnTo>
                  <a:lnTo>
                    <a:pt x="153363" y="102"/>
                  </a:lnTo>
                  <a:lnTo>
                    <a:pt x="157102" y="0"/>
                  </a:lnTo>
                  <a:lnTo>
                    <a:pt x="155342" y="2816"/>
                  </a:lnTo>
                  <a:lnTo>
                    <a:pt x="156140" y="4444"/>
                  </a:lnTo>
                  <a:lnTo>
                    <a:pt x="157329" y="5820"/>
                  </a:lnTo>
                  <a:lnTo>
                    <a:pt x="159895" y="10045"/>
                  </a:lnTo>
                  <a:lnTo>
                    <a:pt x="160114" y="11266"/>
                  </a:lnTo>
                  <a:lnTo>
                    <a:pt x="161413" y="12502"/>
                  </a:lnTo>
                  <a:lnTo>
                    <a:pt x="162039" y="13448"/>
                  </a:lnTo>
                  <a:close/>
                  <a:moveTo>
                    <a:pt x="211952" y="49600"/>
                  </a:moveTo>
                  <a:lnTo>
                    <a:pt x="212125" y="51079"/>
                  </a:lnTo>
                  <a:lnTo>
                    <a:pt x="210442" y="50555"/>
                  </a:lnTo>
                  <a:lnTo>
                    <a:pt x="209785" y="49436"/>
                  </a:lnTo>
                  <a:lnTo>
                    <a:pt x="207900" y="48278"/>
                  </a:lnTo>
                  <a:lnTo>
                    <a:pt x="207626" y="47934"/>
                  </a:lnTo>
                  <a:lnTo>
                    <a:pt x="207415" y="45689"/>
                  </a:lnTo>
                  <a:lnTo>
                    <a:pt x="208408" y="44601"/>
                  </a:lnTo>
                  <a:lnTo>
                    <a:pt x="208573" y="44140"/>
                  </a:lnTo>
                  <a:lnTo>
                    <a:pt x="209011" y="43960"/>
                  </a:lnTo>
                  <a:lnTo>
                    <a:pt x="209785" y="45141"/>
                  </a:lnTo>
                  <a:lnTo>
                    <a:pt x="211280" y="46823"/>
                  </a:lnTo>
                  <a:lnTo>
                    <a:pt x="211952" y="49600"/>
                  </a:lnTo>
                  <a:close/>
                  <a:moveTo>
                    <a:pt x="158651" y="189953"/>
                  </a:moveTo>
                  <a:lnTo>
                    <a:pt x="161178" y="190094"/>
                  </a:lnTo>
                  <a:lnTo>
                    <a:pt x="163533" y="187966"/>
                  </a:lnTo>
                  <a:lnTo>
                    <a:pt x="165943" y="186237"/>
                  </a:lnTo>
                  <a:lnTo>
                    <a:pt x="168470" y="184805"/>
                  </a:lnTo>
                  <a:lnTo>
                    <a:pt x="172319" y="181527"/>
                  </a:lnTo>
                  <a:lnTo>
                    <a:pt x="173328" y="181042"/>
                  </a:lnTo>
                  <a:lnTo>
                    <a:pt x="175824" y="180416"/>
                  </a:lnTo>
                  <a:lnTo>
                    <a:pt x="176911" y="179642"/>
                  </a:lnTo>
                  <a:lnTo>
                    <a:pt x="178124" y="179462"/>
                  </a:lnTo>
                  <a:lnTo>
                    <a:pt x="177029" y="181402"/>
                  </a:lnTo>
                  <a:lnTo>
                    <a:pt x="175651" y="182051"/>
                  </a:lnTo>
                  <a:lnTo>
                    <a:pt x="175433" y="182748"/>
                  </a:lnTo>
                  <a:lnTo>
                    <a:pt x="176207" y="183874"/>
                  </a:lnTo>
                  <a:lnTo>
                    <a:pt x="175010" y="185447"/>
                  </a:lnTo>
                  <a:lnTo>
                    <a:pt x="175057" y="187411"/>
                  </a:lnTo>
                  <a:lnTo>
                    <a:pt x="173633" y="189734"/>
                  </a:lnTo>
                  <a:lnTo>
                    <a:pt x="175808" y="188780"/>
                  </a:lnTo>
                  <a:lnTo>
                    <a:pt x="176614" y="187270"/>
                  </a:lnTo>
                  <a:lnTo>
                    <a:pt x="176199" y="186417"/>
                  </a:lnTo>
                  <a:lnTo>
                    <a:pt x="177138" y="184727"/>
                  </a:lnTo>
                  <a:lnTo>
                    <a:pt x="178601" y="183921"/>
                  </a:lnTo>
                  <a:lnTo>
                    <a:pt x="178022" y="182646"/>
                  </a:lnTo>
                  <a:lnTo>
                    <a:pt x="178061" y="181637"/>
                  </a:lnTo>
                  <a:lnTo>
                    <a:pt x="179853" y="182012"/>
                  </a:lnTo>
                  <a:lnTo>
                    <a:pt x="180737" y="181973"/>
                  </a:lnTo>
                  <a:lnTo>
                    <a:pt x="181441" y="181574"/>
                  </a:lnTo>
                  <a:lnTo>
                    <a:pt x="182732" y="181417"/>
                  </a:lnTo>
                  <a:lnTo>
                    <a:pt x="182990" y="182544"/>
                  </a:lnTo>
                  <a:lnTo>
                    <a:pt x="184727" y="182403"/>
                  </a:lnTo>
                  <a:lnTo>
                    <a:pt x="184093" y="183827"/>
                  </a:lnTo>
                  <a:lnTo>
                    <a:pt x="182771" y="185478"/>
                  </a:lnTo>
                  <a:lnTo>
                    <a:pt x="182458" y="186479"/>
                  </a:lnTo>
                  <a:lnTo>
                    <a:pt x="180338" y="188146"/>
                  </a:lnTo>
                  <a:lnTo>
                    <a:pt x="178922" y="188858"/>
                  </a:lnTo>
                  <a:lnTo>
                    <a:pt x="181105" y="189037"/>
                  </a:lnTo>
                  <a:lnTo>
                    <a:pt x="184297" y="186808"/>
                  </a:lnTo>
                  <a:lnTo>
                    <a:pt x="186190" y="184844"/>
                  </a:lnTo>
                  <a:lnTo>
                    <a:pt x="186135" y="187301"/>
                  </a:lnTo>
                  <a:lnTo>
                    <a:pt x="184594" y="189507"/>
                  </a:lnTo>
                  <a:lnTo>
                    <a:pt x="183280" y="190900"/>
                  </a:lnTo>
                  <a:lnTo>
                    <a:pt x="181793" y="191338"/>
                  </a:lnTo>
                  <a:lnTo>
                    <a:pt x="180314" y="192472"/>
                  </a:lnTo>
                  <a:lnTo>
                    <a:pt x="179595" y="194326"/>
                  </a:lnTo>
                  <a:lnTo>
                    <a:pt x="179681" y="195562"/>
                  </a:lnTo>
                  <a:lnTo>
                    <a:pt x="180103" y="196540"/>
                  </a:lnTo>
                  <a:lnTo>
                    <a:pt x="181613" y="198191"/>
                  </a:lnTo>
                  <a:lnTo>
                    <a:pt x="179916" y="201383"/>
                  </a:lnTo>
                  <a:lnTo>
                    <a:pt x="181809" y="200984"/>
                  </a:lnTo>
                  <a:lnTo>
                    <a:pt x="182841" y="201586"/>
                  </a:lnTo>
                  <a:lnTo>
                    <a:pt x="184297" y="203425"/>
                  </a:lnTo>
                  <a:lnTo>
                    <a:pt x="183420" y="205553"/>
                  </a:lnTo>
                  <a:lnTo>
                    <a:pt x="182810" y="206640"/>
                  </a:lnTo>
                  <a:lnTo>
                    <a:pt x="179117" y="211139"/>
                  </a:lnTo>
                  <a:lnTo>
                    <a:pt x="177506" y="213423"/>
                  </a:lnTo>
                  <a:lnTo>
                    <a:pt x="175620" y="214886"/>
                  </a:lnTo>
                  <a:lnTo>
                    <a:pt x="175644" y="217288"/>
                  </a:lnTo>
                  <a:lnTo>
                    <a:pt x="174564" y="219040"/>
                  </a:lnTo>
                  <a:lnTo>
                    <a:pt x="169057" y="225057"/>
                  </a:lnTo>
                  <a:lnTo>
                    <a:pt x="168094" y="226363"/>
                  </a:lnTo>
                  <a:lnTo>
                    <a:pt x="163752" y="235978"/>
                  </a:lnTo>
                  <a:lnTo>
                    <a:pt x="160983" y="240031"/>
                  </a:lnTo>
                  <a:lnTo>
                    <a:pt x="159394" y="241415"/>
                  </a:lnTo>
                  <a:lnTo>
                    <a:pt x="157713" y="242534"/>
                  </a:lnTo>
                  <a:lnTo>
                    <a:pt x="153683" y="244451"/>
                  </a:lnTo>
                  <a:lnTo>
                    <a:pt x="151900" y="246657"/>
                  </a:lnTo>
                  <a:lnTo>
                    <a:pt x="149936" y="248488"/>
                  </a:lnTo>
                  <a:lnTo>
                    <a:pt x="147863" y="248903"/>
                  </a:lnTo>
                  <a:lnTo>
                    <a:pt x="147925" y="249716"/>
                  </a:lnTo>
                  <a:lnTo>
                    <a:pt x="149255" y="250170"/>
                  </a:lnTo>
                  <a:lnTo>
                    <a:pt x="150296" y="251375"/>
                  </a:lnTo>
                  <a:lnTo>
                    <a:pt x="149521" y="252728"/>
                  </a:lnTo>
                  <a:lnTo>
                    <a:pt x="148043" y="253573"/>
                  </a:lnTo>
                  <a:lnTo>
                    <a:pt x="146509" y="253816"/>
                  </a:lnTo>
                  <a:lnTo>
                    <a:pt x="145727" y="254684"/>
                  </a:lnTo>
                  <a:lnTo>
                    <a:pt x="149388" y="254066"/>
                  </a:lnTo>
                  <a:lnTo>
                    <a:pt x="150421" y="254770"/>
                  </a:lnTo>
                  <a:lnTo>
                    <a:pt x="150609" y="256264"/>
                  </a:lnTo>
                  <a:lnTo>
                    <a:pt x="151000" y="257610"/>
                  </a:lnTo>
                  <a:lnTo>
                    <a:pt x="151884" y="259394"/>
                  </a:lnTo>
                  <a:lnTo>
                    <a:pt x="154966" y="260536"/>
                  </a:lnTo>
                  <a:lnTo>
                    <a:pt x="157736" y="261068"/>
                  </a:lnTo>
                  <a:lnTo>
                    <a:pt x="158276" y="261897"/>
                  </a:lnTo>
                  <a:lnTo>
                    <a:pt x="158691" y="264753"/>
                  </a:lnTo>
                  <a:lnTo>
                    <a:pt x="158190" y="266153"/>
                  </a:lnTo>
                  <a:lnTo>
                    <a:pt x="157572" y="267076"/>
                  </a:lnTo>
                  <a:lnTo>
                    <a:pt x="156641" y="267405"/>
                  </a:lnTo>
                  <a:lnTo>
                    <a:pt x="154388" y="267585"/>
                  </a:lnTo>
                  <a:lnTo>
                    <a:pt x="152127" y="266936"/>
                  </a:lnTo>
                  <a:lnTo>
                    <a:pt x="150632" y="265207"/>
                  </a:lnTo>
                  <a:lnTo>
                    <a:pt x="146353" y="265762"/>
                  </a:lnTo>
                  <a:lnTo>
                    <a:pt x="145211" y="266130"/>
                  </a:lnTo>
                  <a:lnTo>
                    <a:pt x="144624" y="265817"/>
                  </a:lnTo>
                  <a:lnTo>
                    <a:pt x="146995" y="264002"/>
                  </a:lnTo>
                  <a:lnTo>
                    <a:pt x="145758" y="262969"/>
                  </a:lnTo>
                  <a:lnTo>
                    <a:pt x="144725" y="262586"/>
                  </a:lnTo>
                  <a:lnTo>
                    <a:pt x="143607" y="263188"/>
                  </a:lnTo>
                  <a:lnTo>
                    <a:pt x="142856" y="264143"/>
                  </a:lnTo>
                  <a:lnTo>
                    <a:pt x="142637" y="265707"/>
                  </a:lnTo>
                  <a:lnTo>
                    <a:pt x="141862" y="266615"/>
                  </a:lnTo>
                  <a:lnTo>
                    <a:pt x="140689" y="266873"/>
                  </a:lnTo>
                  <a:lnTo>
                    <a:pt x="139022" y="265567"/>
                  </a:lnTo>
                  <a:lnTo>
                    <a:pt x="137371" y="263704"/>
                  </a:lnTo>
                  <a:lnTo>
                    <a:pt x="134946" y="261827"/>
                  </a:lnTo>
                  <a:lnTo>
                    <a:pt x="135322" y="262985"/>
                  </a:lnTo>
                  <a:lnTo>
                    <a:pt x="137184" y="265824"/>
                  </a:lnTo>
                  <a:lnTo>
                    <a:pt x="138115" y="267710"/>
                  </a:lnTo>
                  <a:lnTo>
                    <a:pt x="135948" y="269220"/>
                  </a:lnTo>
                  <a:lnTo>
                    <a:pt x="133679" y="270394"/>
                  </a:lnTo>
                  <a:lnTo>
                    <a:pt x="131770" y="271082"/>
                  </a:lnTo>
                  <a:lnTo>
                    <a:pt x="129971" y="272161"/>
                  </a:lnTo>
                  <a:lnTo>
                    <a:pt x="127850" y="273844"/>
                  </a:lnTo>
                  <a:lnTo>
                    <a:pt x="126685" y="274438"/>
                  </a:lnTo>
                  <a:lnTo>
                    <a:pt x="123587" y="274477"/>
                  </a:lnTo>
                  <a:lnTo>
                    <a:pt x="121928" y="275009"/>
                  </a:lnTo>
                  <a:lnTo>
                    <a:pt x="121381" y="277231"/>
                  </a:lnTo>
                  <a:lnTo>
                    <a:pt x="120223" y="278647"/>
                  </a:lnTo>
                  <a:lnTo>
                    <a:pt x="117500" y="278929"/>
                  </a:lnTo>
                  <a:lnTo>
                    <a:pt x="118486" y="279375"/>
                  </a:lnTo>
                  <a:lnTo>
                    <a:pt x="119088" y="280087"/>
                  </a:lnTo>
                  <a:lnTo>
                    <a:pt x="117289" y="286799"/>
                  </a:lnTo>
                  <a:lnTo>
                    <a:pt x="116898" y="289592"/>
                  </a:lnTo>
                  <a:lnTo>
                    <a:pt x="116561" y="294380"/>
                  </a:lnTo>
                  <a:lnTo>
                    <a:pt x="115427" y="298840"/>
                  </a:lnTo>
                  <a:lnTo>
                    <a:pt x="112196" y="298816"/>
                  </a:lnTo>
                  <a:lnTo>
                    <a:pt x="112712" y="299606"/>
                  </a:lnTo>
                  <a:lnTo>
                    <a:pt x="115161" y="300866"/>
                  </a:lnTo>
                  <a:lnTo>
                    <a:pt x="114699" y="302767"/>
                  </a:lnTo>
                  <a:lnTo>
                    <a:pt x="112008" y="306248"/>
                  </a:lnTo>
                  <a:lnTo>
                    <a:pt x="110881" y="308259"/>
                  </a:lnTo>
                  <a:lnTo>
                    <a:pt x="109786" y="313157"/>
                  </a:lnTo>
                  <a:lnTo>
                    <a:pt x="108143" y="317686"/>
                  </a:lnTo>
                  <a:lnTo>
                    <a:pt x="105632" y="322849"/>
                  </a:lnTo>
                  <a:lnTo>
                    <a:pt x="105608" y="323781"/>
                  </a:lnTo>
                  <a:lnTo>
                    <a:pt x="106493" y="325103"/>
                  </a:lnTo>
                  <a:lnTo>
                    <a:pt x="107564" y="326245"/>
                  </a:lnTo>
                  <a:lnTo>
                    <a:pt x="107627" y="327857"/>
                  </a:lnTo>
                  <a:lnTo>
                    <a:pt x="107298" y="328709"/>
                  </a:lnTo>
                  <a:lnTo>
                    <a:pt x="106102" y="328929"/>
                  </a:lnTo>
                  <a:lnTo>
                    <a:pt x="105053" y="329484"/>
                  </a:lnTo>
                  <a:lnTo>
                    <a:pt x="99451" y="330908"/>
                  </a:lnTo>
                  <a:lnTo>
                    <a:pt x="97621" y="332504"/>
                  </a:lnTo>
                  <a:lnTo>
                    <a:pt x="96111" y="335367"/>
                  </a:lnTo>
                  <a:lnTo>
                    <a:pt x="94342" y="337839"/>
                  </a:lnTo>
                  <a:lnTo>
                    <a:pt x="88460" y="343332"/>
                  </a:lnTo>
                  <a:lnTo>
                    <a:pt x="85002" y="347947"/>
                  </a:lnTo>
                  <a:lnTo>
                    <a:pt x="84305" y="349269"/>
                  </a:lnTo>
                  <a:lnTo>
                    <a:pt x="83374" y="350231"/>
                  </a:lnTo>
                  <a:lnTo>
                    <a:pt x="75809" y="352422"/>
                  </a:lnTo>
                  <a:lnTo>
                    <a:pt x="70458" y="352751"/>
                  </a:lnTo>
                  <a:lnTo>
                    <a:pt x="67547" y="352187"/>
                  </a:lnTo>
                  <a:lnTo>
                    <a:pt x="64739" y="351077"/>
                  </a:lnTo>
                  <a:lnTo>
                    <a:pt x="63182" y="350701"/>
                  </a:lnTo>
                  <a:lnTo>
                    <a:pt x="60209" y="351382"/>
                  </a:lnTo>
                  <a:lnTo>
                    <a:pt x="58910" y="352125"/>
                  </a:lnTo>
                  <a:lnTo>
                    <a:pt x="56579" y="351389"/>
                  </a:lnTo>
                  <a:lnTo>
                    <a:pt x="54733" y="351945"/>
                  </a:lnTo>
                  <a:lnTo>
                    <a:pt x="54185" y="351405"/>
                  </a:lnTo>
                  <a:lnTo>
                    <a:pt x="53497" y="350051"/>
                  </a:lnTo>
                  <a:lnTo>
                    <a:pt x="53880" y="348252"/>
                  </a:lnTo>
                  <a:lnTo>
                    <a:pt x="53371" y="346922"/>
                  </a:lnTo>
                  <a:lnTo>
                    <a:pt x="52198" y="346023"/>
                  </a:lnTo>
                  <a:lnTo>
                    <a:pt x="51408" y="344974"/>
                  </a:lnTo>
                  <a:lnTo>
                    <a:pt x="50508" y="344231"/>
                  </a:lnTo>
                  <a:lnTo>
                    <a:pt x="48051" y="343942"/>
                  </a:lnTo>
                  <a:lnTo>
                    <a:pt x="44171" y="344411"/>
                  </a:lnTo>
                  <a:lnTo>
                    <a:pt x="42888" y="344364"/>
                  </a:lnTo>
                  <a:lnTo>
                    <a:pt x="40251" y="339959"/>
                  </a:lnTo>
                  <a:lnTo>
                    <a:pt x="39383" y="338880"/>
                  </a:lnTo>
                  <a:lnTo>
                    <a:pt x="36246" y="337479"/>
                  </a:lnTo>
                  <a:lnTo>
                    <a:pt x="35174" y="337675"/>
                  </a:lnTo>
                  <a:lnTo>
                    <a:pt x="33492" y="340022"/>
                  </a:lnTo>
                  <a:lnTo>
                    <a:pt x="32498" y="340421"/>
                  </a:lnTo>
                  <a:lnTo>
                    <a:pt x="26599" y="340671"/>
                  </a:lnTo>
                  <a:lnTo>
                    <a:pt x="20685" y="339913"/>
                  </a:lnTo>
                  <a:lnTo>
                    <a:pt x="18510" y="339036"/>
                  </a:lnTo>
                  <a:lnTo>
                    <a:pt x="18080" y="337010"/>
                  </a:lnTo>
                  <a:lnTo>
                    <a:pt x="22571" y="331447"/>
                  </a:lnTo>
                  <a:lnTo>
                    <a:pt x="21240" y="332191"/>
                  </a:lnTo>
                  <a:lnTo>
                    <a:pt x="18471" y="334452"/>
                  </a:lnTo>
                  <a:lnTo>
                    <a:pt x="16703" y="334108"/>
                  </a:lnTo>
                  <a:lnTo>
                    <a:pt x="18401" y="331643"/>
                  </a:lnTo>
                  <a:lnTo>
                    <a:pt x="18549" y="330540"/>
                  </a:lnTo>
                  <a:lnTo>
                    <a:pt x="18197" y="329320"/>
                  </a:lnTo>
                  <a:lnTo>
                    <a:pt x="15889" y="331393"/>
                  </a:lnTo>
                  <a:lnTo>
                    <a:pt x="13261" y="331667"/>
                  </a:lnTo>
                  <a:lnTo>
                    <a:pt x="12924" y="329742"/>
                  </a:lnTo>
                  <a:lnTo>
                    <a:pt x="13159" y="327512"/>
                  </a:lnTo>
                  <a:lnTo>
                    <a:pt x="13691" y="326879"/>
                  </a:lnTo>
                  <a:lnTo>
                    <a:pt x="20787" y="325713"/>
                  </a:lnTo>
                  <a:lnTo>
                    <a:pt x="23345" y="324954"/>
                  </a:lnTo>
                  <a:lnTo>
                    <a:pt x="24464" y="323757"/>
                  </a:lnTo>
                  <a:lnTo>
                    <a:pt x="20216" y="323350"/>
                  </a:lnTo>
                  <a:lnTo>
                    <a:pt x="19950" y="321676"/>
                  </a:lnTo>
                  <a:lnTo>
                    <a:pt x="20560" y="320338"/>
                  </a:lnTo>
                  <a:lnTo>
                    <a:pt x="24190" y="318116"/>
                  </a:lnTo>
                  <a:lnTo>
                    <a:pt x="21514" y="318680"/>
                  </a:lnTo>
                  <a:lnTo>
                    <a:pt x="18549" y="318484"/>
                  </a:lnTo>
                  <a:lnTo>
                    <a:pt x="18745" y="316137"/>
                  </a:lnTo>
                  <a:lnTo>
                    <a:pt x="19519" y="314306"/>
                  </a:lnTo>
                  <a:lnTo>
                    <a:pt x="22625" y="314252"/>
                  </a:lnTo>
                  <a:lnTo>
                    <a:pt x="21655" y="312992"/>
                  </a:lnTo>
                  <a:lnTo>
                    <a:pt x="21506" y="311239"/>
                  </a:lnTo>
                  <a:lnTo>
                    <a:pt x="22367" y="311122"/>
                  </a:lnTo>
                  <a:lnTo>
                    <a:pt x="25520" y="313485"/>
                  </a:lnTo>
                  <a:lnTo>
                    <a:pt x="27796" y="314346"/>
                  </a:lnTo>
                  <a:lnTo>
                    <a:pt x="26834" y="312570"/>
                  </a:lnTo>
                  <a:lnTo>
                    <a:pt x="26967" y="311451"/>
                  </a:lnTo>
                  <a:lnTo>
                    <a:pt x="27570" y="310950"/>
                  </a:lnTo>
                  <a:lnTo>
                    <a:pt x="29431" y="310598"/>
                  </a:lnTo>
                  <a:lnTo>
                    <a:pt x="28915" y="310285"/>
                  </a:lnTo>
                  <a:lnTo>
                    <a:pt x="27170" y="309831"/>
                  </a:lnTo>
                  <a:lnTo>
                    <a:pt x="25090" y="308486"/>
                  </a:lnTo>
                  <a:lnTo>
                    <a:pt x="24871" y="307062"/>
                  </a:lnTo>
                  <a:lnTo>
                    <a:pt x="24949" y="305419"/>
                  </a:lnTo>
                  <a:lnTo>
                    <a:pt x="27186" y="303158"/>
                  </a:lnTo>
                  <a:lnTo>
                    <a:pt x="28508" y="304504"/>
                  </a:lnTo>
                  <a:lnTo>
                    <a:pt x="30073" y="304136"/>
                  </a:lnTo>
                  <a:lnTo>
                    <a:pt x="28876" y="303080"/>
                  </a:lnTo>
                  <a:lnTo>
                    <a:pt x="28148" y="301499"/>
                  </a:lnTo>
                  <a:lnTo>
                    <a:pt x="28642" y="300459"/>
                  </a:lnTo>
                  <a:lnTo>
                    <a:pt x="33390" y="296273"/>
                  </a:lnTo>
                  <a:lnTo>
                    <a:pt x="34603" y="300303"/>
                  </a:lnTo>
                  <a:lnTo>
                    <a:pt x="34885" y="298965"/>
                  </a:lnTo>
                  <a:lnTo>
                    <a:pt x="34955" y="297697"/>
                  </a:lnTo>
                  <a:lnTo>
                    <a:pt x="34384" y="296594"/>
                  </a:lnTo>
                  <a:lnTo>
                    <a:pt x="34470" y="295483"/>
                  </a:lnTo>
                  <a:lnTo>
                    <a:pt x="35018" y="294529"/>
                  </a:lnTo>
                  <a:lnTo>
                    <a:pt x="37051" y="293582"/>
                  </a:lnTo>
                  <a:lnTo>
                    <a:pt x="39696" y="290515"/>
                  </a:lnTo>
                  <a:lnTo>
                    <a:pt x="41652" y="289091"/>
                  </a:lnTo>
                  <a:lnTo>
                    <a:pt x="43240" y="290007"/>
                  </a:lnTo>
                  <a:lnTo>
                    <a:pt x="44328" y="291235"/>
                  </a:lnTo>
                  <a:lnTo>
                    <a:pt x="44163" y="290015"/>
                  </a:lnTo>
                  <a:lnTo>
                    <a:pt x="43388" y="289005"/>
                  </a:lnTo>
                  <a:lnTo>
                    <a:pt x="43177" y="286197"/>
                  </a:lnTo>
                  <a:lnTo>
                    <a:pt x="46729" y="281847"/>
                  </a:lnTo>
                  <a:lnTo>
                    <a:pt x="50633" y="277716"/>
                  </a:lnTo>
                  <a:lnTo>
                    <a:pt x="54381" y="273398"/>
                  </a:lnTo>
                  <a:lnTo>
                    <a:pt x="56376" y="271833"/>
                  </a:lnTo>
                  <a:lnTo>
                    <a:pt x="60623" y="270057"/>
                  </a:lnTo>
                  <a:lnTo>
                    <a:pt x="63346" y="270801"/>
                  </a:lnTo>
                  <a:lnTo>
                    <a:pt x="64042" y="270660"/>
                  </a:lnTo>
                  <a:lnTo>
                    <a:pt x="68079" y="267562"/>
                  </a:lnTo>
                  <a:lnTo>
                    <a:pt x="69754" y="266756"/>
                  </a:lnTo>
                  <a:lnTo>
                    <a:pt x="71279" y="267859"/>
                  </a:lnTo>
                  <a:lnTo>
                    <a:pt x="72218" y="268258"/>
                  </a:lnTo>
                  <a:lnTo>
                    <a:pt x="71271" y="265426"/>
                  </a:lnTo>
                  <a:lnTo>
                    <a:pt x="72015" y="264127"/>
                  </a:lnTo>
                  <a:lnTo>
                    <a:pt x="75387" y="261843"/>
                  </a:lnTo>
                  <a:lnTo>
                    <a:pt x="79611" y="259487"/>
                  </a:lnTo>
                  <a:lnTo>
                    <a:pt x="82819" y="258510"/>
                  </a:lnTo>
                  <a:lnTo>
                    <a:pt x="85182" y="256914"/>
                  </a:lnTo>
                  <a:lnTo>
                    <a:pt x="86605" y="256875"/>
                  </a:lnTo>
                  <a:lnTo>
                    <a:pt x="86394" y="255670"/>
                  </a:lnTo>
                  <a:lnTo>
                    <a:pt x="86637" y="254520"/>
                  </a:lnTo>
                  <a:lnTo>
                    <a:pt x="87857" y="254598"/>
                  </a:lnTo>
                  <a:lnTo>
                    <a:pt x="88233" y="254144"/>
                  </a:lnTo>
                  <a:lnTo>
                    <a:pt x="87153" y="253518"/>
                  </a:lnTo>
                  <a:lnTo>
                    <a:pt x="90634" y="251218"/>
                  </a:lnTo>
                  <a:lnTo>
                    <a:pt x="92527" y="248676"/>
                  </a:lnTo>
                  <a:lnTo>
                    <a:pt x="93514" y="248152"/>
                  </a:lnTo>
                  <a:lnTo>
                    <a:pt x="94413" y="247385"/>
                  </a:lnTo>
                  <a:lnTo>
                    <a:pt x="95524" y="245632"/>
                  </a:lnTo>
                  <a:lnTo>
                    <a:pt x="96838" y="245053"/>
                  </a:lnTo>
                  <a:lnTo>
                    <a:pt x="98059" y="245327"/>
                  </a:lnTo>
                  <a:lnTo>
                    <a:pt x="98943" y="246188"/>
                  </a:lnTo>
                  <a:lnTo>
                    <a:pt x="98458" y="244756"/>
                  </a:lnTo>
                  <a:lnTo>
                    <a:pt x="96893" y="243942"/>
                  </a:lnTo>
                  <a:lnTo>
                    <a:pt x="98575" y="242707"/>
                  </a:lnTo>
                  <a:lnTo>
                    <a:pt x="100320" y="241846"/>
                  </a:lnTo>
                  <a:lnTo>
                    <a:pt x="102017" y="242464"/>
                  </a:lnTo>
                  <a:lnTo>
                    <a:pt x="103684" y="243465"/>
                  </a:lnTo>
                  <a:lnTo>
                    <a:pt x="102017" y="241932"/>
                  </a:lnTo>
                  <a:lnTo>
                    <a:pt x="101744" y="240985"/>
                  </a:lnTo>
                  <a:lnTo>
                    <a:pt x="103770" y="239890"/>
                  </a:lnTo>
                  <a:lnTo>
                    <a:pt x="104865" y="239554"/>
                  </a:lnTo>
                  <a:lnTo>
                    <a:pt x="106399" y="241603"/>
                  </a:lnTo>
                  <a:lnTo>
                    <a:pt x="106179" y="239976"/>
                  </a:lnTo>
                  <a:lnTo>
                    <a:pt x="106539" y="238536"/>
                  </a:lnTo>
                  <a:lnTo>
                    <a:pt x="108706" y="236181"/>
                  </a:lnTo>
                  <a:lnTo>
                    <a:pt x="111546" y="232301"/>
                  </a:lnTo>
                  <a:lnTo>
                    <a:pt x="112454" y="233654"/>
                  </a:lnTo>
                  <a:lnTo>
                    <a:pt x="112603" y="235290"/>
                  </a:lnTo>
                  <a:lnTo>
                    <a:pt x="112462" y="237269"/>
                  </a:lnTo>
                  <a:lnTo>
                    <a:pt x="113049" y="236588"/>
                  </a:lnTo>
                  <a:lnTo>
                    <a:pt x="113244" y="234797"/>
                  </a:lnTo>
                  <a:lnTo>
                    <a:pt x="112806" y="231644"/>
                  </a:lnTo>
                  <a:lnTo>
                    <a:pt x="116358" y="225831"/>
                  </a:lnTo>
                  <a:lnTo>
                    <a:pt x="117062" y="225182"/>
                  </a:lnTo>
                  <a:lnTo>
                    <a:pt x="117844" y="224791"/>
                  </a:lnTo>
                  <a:lnTo>
                    <a:pt x="119081" y="224634"/>
                  </a:lnTo>
                  <a:lnTo>
                    <a:pt x="118697" y="223758"/>
                  </a:lnTo>
                  <a:lnTo>
                    <a:pt x="117735" y="222913"/>
                  </a:lnTo>
                  <a:lnTo>
                    <a:pt x="118705" y="219972"/>
                  </a:lnTo>
                  <a:lnTo>
                    <a:pt x="119284" y="216615"/>
                  </a:lnTo>
                  <a:lnTo>
                    <a:pt x="120105" y="213392"/>
                  </a:lnTo>
                  <a:lnTo>
                    <a:pt x="121427" y="210247"/>
                  </a:lnTo>
                  <a:lnTo>
                    <a:pt x="122875" y="205005"/>
                  </a:lnTo>
                  <a:lnTo>
                    <a:pt x="123978" y="203910"/>
                  </a:lnTo>
                  <a:lnTo>
                    <a:pt x="126958" y="203534"/>
                  </a:lnTo>
                  <a:lnTo>
                    <a:pt x="128265" y="202799"/>
                  </a:lnTo>
                  <a:lnTo>
                    <a:pt x="130440" y="200913"/>
                  </a:lnTo>
                  <a:lnTo>
                    <a:pt x="133014" y="197503"/>
                  </a:lnTo>
                  <a:lnTo>
                    <a:pt x="134391" y="194756"/>
                  </a:lnTo>
                  <a:lnTo>
                    <a:pt x="136198" y="187677"/>
                  </a:lnTo>
                  <a:lnTo>
                    <a:pt x="137215" y="180299"/>
                  </a:lnTo>
                  <a:lnTo>
                    <a:pt x="140141" y="174846"/>
                  </a:lnTo>
                  <a:lnTo>
                    <a:pt x="144436" y="170911"/>
                  </a:lnTo>
                  <a:lnTo>
                    <a:pt x="148215" y="167922"/>
                  </a:lnTo>
                  <a:lnTo>
                    <a:pt x="149764" y="167296"/>
                  </a:lnTo>
                  <a:lnTo>
                    <a:pt x="152377" y="167108"/>
                  </a:lnTo>
                  <a:lnTo>
                    <a:pt x="154865" y="167930"/>
                  </a:lnTo>
                  <a:lnTo>
                    <a:pt x="150233" y="168650"/>
                  </a:lnTo>
                  <a:lnTo>
                    <a:pt x="149756" y="170426"/>
                  </a:lnTo>
                  <a:lnTo>
                    <a:pt x="149607" y="172225"/>
                  </a:lnTo>
                  <a:lnTo>
                    <a:pt x="150139" y="173837"/>
                  </a:lnTo>
                  <a:lnTo>
                    <a:pt x="150969" y="175276"/>
                  </a:lnTo>
                  <a:lnTo>
                    <a:pt x="153214" y="176629"/>
                  </a:lnTo>
                  <a:lnTo>
                    <a:pt x="155843" y="177435"/>
                  </a:lnTo>
                  <a:lnTo>
                    <a:pt x="157016" y="180487"/>
                  </a:lnTo>
                  <a:lnTo>
                    <a:pt x="157227" y="184109"/>
                  </a:lnTo>
                  <a:lnTo>
                    <a:pt x="157587" y="187222"/>
                  </a:lnTo>
                  <a:lnTo>
                    <a:pt x="158651" y="189953"/>
                  </a:lnTo>
                  <a:close/>
                  <a:moveTo>
                    <a:pt x="176199" y="177897"/>
                  </a:moveTo>
                  <a:lnTo>
                    <a:pt x="173258" y="179579"/>
                  </a:lnTo>
                  <a:lnTo>
                    <a:pt x="173383" y="178413"/>
                  </a:lnTo>
                  <a:lnTo>
                    <a:pt x="173954" y="175871"/>
                  </a:lnTo>
                  <a:lnTo>
                    <a:pt x="175292" y="174588"/>
                  </a:lnTo>
                  <a:lnTo>
                    <a:pt x="175949" y="174502"/>
                  </a:lnTo>
                  <a:lnTo>
                    <a:pt x="177295" y="173540"/>
                  </a:lnTo>
                  <a:lnTo>
                    <a:pt x="177146" y="175667"/>
                  </a:lnTo>
                  <a:lnTo>
                    <a:pt x="176199" y="177897"/>
                  </a:lnTo>
                  <a:close/>
                  <a:moveTo>
                    <a:pt x="23924" y="307132"/>
                  </a:moveTo>
                  <a:lnTo>
                    <a:pt x="24871" y="310864"/>
                  </a:lnTo>
                  <a:lnTo>
                    <a:pt x="22860" y="310152"/>
                  </a:lnTo>
                  <a:lnTo>
                    <a:pt x="22023" y="309018"/>
                  </a:lnTo>
                  <a:lnTo>
                    <a:pt x="23556" y="307148"/>
                  </a:lnTo>
                  <a:lnTo>
                    <a:pt x="23924" y="307132"/>
                  </a:lnTo>
                  <a:close/>
                  <a:moveTo>
                    <a:pt x="18807" y="321981"/>
                  </a:moveTo>
                  <a:lnTo>
                    <a:pt x="18690" y="323522"/>
                  </a:lnTo>
                  <a:lnTo>
                    <a:pt x="18432" y="324297"/>
                  </a:lnTo>
                  <a:lnTo>
                    <a:pt x="17665" y="324305"/>
                  </a:lnTo>
                  <a:lnTo>
                    <a:pt x="16523" y="324133"/>
                  </a:lnTo>
                  <a:lnTo>
                    <a:pt x="15404" y="323421"/>
                  </a:lnTo>
                  <a:lnTo>
                    <a:pt x="14685" y="323624"/>
                  </a:lnTo>
                  <a:lnTo>
                    <a:pt x="14090" y="323366"/>
                  </a:lnTo>
                  <a:lnTo>
                    <a:pt x="14864" y="321629"/>
                  </a:lnTo>
                  <a:lnTo>
                    <a:pt x="17470" y="320706"/>
                  </a:lnTo>
                  <a:lnTo>
                    <a:pt x="18471" y="321449"/>
                  </a:lnTo>
                  <a:lnTo>
                    <a:pt x="18807" y="321981"/>
                  </a:lnTo>
                  <a:close/>
                  <a:moveTo>
                    <a:pt x="49514" y="360167"/>
                  </a:moveTo>
                  <a:lnTo>
                    <a:pt x="49530" y="361443"/>
                  </a:lnTo>
                  <a:lnTo>
                    <a:pt x="47238" y="360989"/>
                  </a:lnTo>
                  <a:lnTo>
                    <a:pt x="47285" y="362421"/>
                  </a:lnTo>
                  <a:lnTo>
                    <a:pt x="49092" y="363180"/>
                  </a:lnTo>
                  <a:lnTo>
                    <a:pt x="49757" y="364212"/>
                  </a:lnTo>
                  <a:lnTo>
                    <a:pt x="51634" y="363915"/>
                  </a:lnTo>
                  <a:lnTo>
                    <a:pt x="52057" y="365456"/>
                  </a:lnTo>
                  <a:lnTo>
                    <a:pt x="51619" y="366841"/>
                  </a:lnTo>
                  <a:lnTo>
                    <a:pt x="50367" y="367850"/>
                  </a:lnTo>
                  <a:lnTo>
                    <a:pt x="46659" y="368359"/>
                  </a:lnTo>
                  <a:lnTo>
                    <a:pt x="44249" y="370369"/>
                  </a:lnTo>
                  <a:lnTo>
                    <a:pt x="42168" y="370064"/>
                  </a:lnTo>
                  <a:lnTo>
                    <a:pt x="41605" y="370244"/>
                  </a:lnTo>
                  <a:lnTo>
                    <a:pt x="39219" y="372403"/>
                  </a:lnTo>
                  <a:lnTo>
                    <a:pt x="36551" y="373068"/>
                  </a:lnTo>
                  <a:lnTo>
                    <a:pt x="35823" y="372904"/>
                  </a:lnTo>
                  <a:lnTo>
                    <a:pt x="36191" y="370980"/>
                  </a:lnTo>
                  <a:lnTo>
                    <a:pt x="38178" y="369156"/>
                  </a:lnTo>
                  <a:lnTo>
                    <a:pt x="38218" y="367404"/>
                  </a:lnTo>
                  <a:lnTo>
                    <a:pt x="38726" y="366003"/>
                  </a:lnTo>
                  <a:lnTo>
                    <a:pt x="40627" y="365018"/>
                  </a:lnTo>
                  <a:lnTo>
                    <a:pt x="40658" y="363203"/>
                  </a:lnTo>
                  <a:lnTo>
                    <a:pt x="41941" y="361584"/>
                  </a:lnTo>
                  <a:lnTo>
                    <a:pt x="41159" y="358102"/>
                  </a:lnTo>
                  <a:lnTo>
                    <a:pt x="41573" y="354980"/>
                  </a:lnTo>
                  <a:lnTo>
                    <a:pt x="45344" y="354808"/>
                  </a:lnTo>
                  <a:lnTo>
                    <a:pt x="49514" y="360167"/>
                  </a:lnTo>
                  <a:close/>
                  <a:moveTo>
                    <a:pt x="7276" y="489888"/>
                  </a:moveTo>
                  <a:lnTo>
                    <a:pt x="7753" y="492806"/>
                  </a:lnTo>
                  <a:lnTo>
                    <a:pt x="6548" y="492814"/>
                  </a:lnTo>
                  <a:lnTo>
                    <a:pt x="4037" y="492000"/>
                  </a:lnTo>
                  <a:lnTo>
                    <a:pt x="3247" y="490756"/>
                  </a:lnTo>
                  <a:lnTo>
                    <a:pt x="2715" y="490451"/>
                  </a:lnTo>
                  <a:lnTo>
                    <a:pt x="1799" y="491899"/>
                  </a:lnTo>
                  <a:lnTo>
                    <a:pt x="329" y="491969"/>
                  </a:lnTo>
                  <a:lnTo>
                    <a:pt x="0" y="491484"/>
                  </a:lnTo>
                  <a:lnTo>
                    <a:pt x="579" y="489943"/>
                  </a:lnTo>
                  <a:lnTo>
                    <a:pt x="4044" y="487032"/>
                  </a:lnTo>
                  <a:lnTo>
                    <a:pt x="4694" y="483379"/>
                  </a:lnTo>
                  <a:lnTo>
                    <a:pt x="4647" y="482205"/>
                  </a:lnTo>
                  <a:lnTo>
                    <a:pt x="7370" y="481932"/>
                  </a:lnTo>
                  <a:lnTo>
                    <a:pt x="8011" y="482377"/>
                  </a:lnTo>
                  <a:lnTo>
                    <a:pt x="8300" y="482878"/>
                  </a:lnTo>
                  <a:lnTo>
                    <a:pt x="8129" y="483520"/>
                  </a:lnTo>
                  <a:lnTo>
                    <a:pt x="7026" y="484724"/>
                  </a:lnTo>
                  <a:lnTo>
                    <a:pt x="6986" y="486117"/>
                  </a:lnTo>
                  <a:lnTo>
                    <a:pt x="7268" y="487572"/>
                  </a:lnTo>
                  <a:lnTo>
                    <a:pt x="6368" y="488276"/>
                  </a:lnTo>
                  <a:lnTo>
                    <a:pt x="6837" y="489528"/>
                  </a:lnTo>
                  <a:lnTo>
                    <a:pt x="7276" y="489888"/>
                  </a:lnTo>
                  <a:close/>
                  <a:moveTo>
                    <a:pt x="72203" y="551130"/>
                  </a:moveTo>
                  <a:lnTo>
                    <a:pt x="73415" y="552960"/>
                  </a:lnTo>
                  <a:lnTo>
                    <a:pt x="71084" y="553758"/>
                  </a:lnTo>
                  <a:lnTo>
                    <a:pt x="69949" y="553093"/>
                  </a:lnTo>
                  <a:lnTo>
                    <a:pt x="69151" y="552256"/>
                  </a:lnTo>
                  <a:lnTo>
                    <a:pt x="68752" y="551075"/>
                  </a:lnTo>
                  <a:lnTo>
                    <a:pt x="70012" y="551200"/>
                  </a:lnTo>
                  <a:lnTo>
                    <a:pt x="71099" y="550707"/>
                  </a:lnTo>
                  <a:lnTo>
                    <a:pt x="72203" y="55113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A3EE120F-DFD7-A5E7-FF8E-DC30DD093803}"/>
                </a:ext>
              </a:extLst>
            </p:cNvPr>
            <p:cNvSpPr>
              <a:spLocks/>
            </p:cNvSpPr>
            <p:nvPr/>
          </p:nvSpPr>
          <p:spPr>
            <a:xfrm>
              <a:off x="8392148" y="4052123"/>
              <a:ext cx="172592" cy="228123"/>
            </a:xfrm>
            <a:custGeom>
              <a:avLst/>
              <a:gdLst>
                <a:gd name="connsiteX0" fmla="*/ 94851 w 172592"/>
                <a:gd name="connsiteY0" fmla="*/ 17149 h 228123"/>
                <a:gd name="connsiteX1" fmla="*/ 94421 w 172592"/>
                <a:gd name="connsiteY1" fmla="*/ 17704 h 228123"/>
                <a:gd name="connsiteX2" fmla="*/ 93787 w 172592"/>
                <a:gd name="connsiteY2" fmla="*/ 17759 h 228123"/>
                <a:gd name="connsiteX3" fmla="*/ 92332 w 172592"/>
                <a:gd name="connsiteY3" fmla="*/ 17282 h 228123"/>
                <a:gd name="connsiteX4" fmla="*/ 91479 w 172592"/>
                <a:gd name="connsiteY4" fmla="*/ 16179 h 228123"/>
                <a:gd name="connsiteX5" fmla="*/ 91644 w 172592"/>
                <a:gd name="connsiteY5" fmla="*/ 14833 h 228123"/>
                <a:gd name="connsiteX6" fmla="*/ 91691 w 172592"/>
                <a:gd name="connsiteY6" fmla="*/ 12345 h 228123"/>
                <a:gd name="connsiteX7" fmla="*/ 92105 w 172592"/>
                <a:gd name="connsiteY7" fmla="*/ 9998 h 228123"/>
                <a:gd name="connsiteX8" fmla="*/ 91988 w 172592"/>
                <a:gd name="connsiteY8" fmla="*/ 7511 h 228123"/>
                <a:gd name="connsiteX9" fmla="*/ 90861 w 172592"/>
                <a:gd name="connsiteY9" fmla="*/ 7010 h 228123"/>
                <a:gd name="connsiteX10" fmla="*/ 90071 w 172592"/>
                <a:gd name="connsiteY10" fmla="*/ 7151 h 228123"/>
                <a:gd name="connsiteX11" fmla="*/ 91910 w 172592"/>
                <a:gd name="connsiteY11" fmla="*/ 3638 h 228123"/>
                <a:gd name="connsiteX12" fmla="*/ 92637 w 172592"/>
                <a:gd name="connsiteY12" fmla="*/ 3098 h 228123"/>
                <a:gd name="connsiteX13" fmla="*/ 93318 w 172592"/>
                <a:gd name="connsiteY13" fmla="*/ 3325 h 228123"/>
                <a:gd name="connsiteX14" fmla="*/ 95016 w 172592"/>
                <a:gd name="connsiteY14" fmla="*/ 2950 h 228123"/>
                <a:gd name="connsiteX15" fmla="*/ 95908 w 172592"/>
                <a:gd name="connsiteY15" fmla="*/ 1041 h 228123"/>
                <a:gd name="connsiteX16" fmla="*/ 96619 w 172592"/>
                <a:gd name="connsiteY16" fmla="*/ 0 h 228123"/>
                <a:gd name="connsiteX17" fmla="*/ 97378 w 172592"/>
                <a:gd name="connsiteY17" fmla="*/ 125 h 228123"/>
                <a:gd name="connsiteX18" fmla="*/ 97746 w 172592"/>
                <a:gd name="connsiteY18" fmla="*/ 712 h 228123"/>
                <a:gd name="connsiteX19" fmla="*/ 97480 w 172592"/>
                <a:gd name="connsiteY19" fmla="*/ 3614 h 228123"/>
                <a:gd name="connsiteX20" fmla="*/ 97449 w 172592"/>
                <a:gd name="connsiteY20" fmla="*/ 6032 h 228123"/>
                <a:gd name="connsiteX21" fmla="*/ 96510 w 172592"/>
                <a:gd name="connsiteY21" fmla="*/ 13417 h 228123"/>
                <a:gd name="connsiteX22" fmla="*/ 95540 w 172592"/>
                <a:gd name="connsiteY22" fmla="*/ 14693 h 228123"/>
                <a:gd name="connsiteX23" fmla="*/ 95047 w 172592"/>
                <a:gd name="connsiteY23" fmla="*/ 15725 h 228123"/>
                <a:gd name="connsiteX24" fmla="*/ 94851 w 172592"/>
                <a:gd name="connsiteY24" fmla="*/ 17149 h 228123"/>
                <a:gd name="connsiteX25" fmla="*/ 94491 w 172592"/>
                <a:gd name="connsiteY25" fmla="*/ 27186 h 228123"/>
                <a:gd name="connsiteX26" fmla="*/ 93584 w 172592"/>
                <a:gd name="connsiteY26" fmla="*/ 27836 h 228123"/>
                <a:gd name="connsiteX27" fmla="*/ 92935 w 172592"/>
                <a:gd name="connsiteY27" fmla="*/ 27726 h 228123"/>
                <a:gd name="connsiteX28" fmla="*/ 93068 w 172592"/>
                <a:gd name="connsiteY28" fmla="*/ 26435 h 228123"/>
                <a:gd name="connsiteX29" fmla="*/ 93459 w 172592"/>
                <a:gd name="connsiteY29" fmla="*/ 25536 h 228123"/>
                <a:gd name="connsiteX30" fmla="*/ 94397 w 172592"/>
                <a:gd name="connsiteY30" fmla="*/ 25606 h 228123"/>
                <a:gd name="connsiteX31" fmla="*/ 94625 w 172592"/>
                <a:gd name="connsiteY31" fmla="*/ 26146 h 228123"/>
                <a:gd name="connsiteX32" fmla="*/ 94491 w 172592"/>
                <a:gd name="connsiteY32" fmla="*/ 27186 h 228123"/>
                <a:gd name="connsiteX33" fmla="*/ 24323 w 172592"/>
                <a:gd name="connsiteY33" fmla="*/ 228124 h 228123"/>
                <a:gd name="connsiteX34" fmla="*/ 22993 w 172592"/>
                <a:gd name="connsiteY34" fmla="*/ 225120 h 228123"/>
                <a:gd name="connsiteX35" fmla="*/ 21663 w 172592"/>
                <a:gd name="connsiteY35" fmla="*/ 222115 h 228123"/>
                <a:gd name="connsiteX36" fmla="*/ 20325 w 172592"/>
                <a:gd name="connsiteY36" fmla="*/ 219111 h 228123"/>
                <a:gd name="connsiteX37" fmla="*/ 18995 w 172592"/>
                <a:gd name="connsiteY37" fmla="*/ 216099 h 228123"/>
                <a:gd name="connsiteX38" fmla="*/ 18064 w 172592"/>
                <a:gd name="connsiteY38" fmla="*/ 213987 h 228123"/>
                <a:gd name="connsiteX39" fmla="*/ 16500 w 172592"/>
                <a:gd name="connsiteY39" fmla="*/ 213244 h 228123"/>
                <a:gd name="connsiteX40" fmla="*/ 15545 w 172592"/>
                <a:gd name="connsiteY40" fmla="*/ 211014 h 228123"/>
                <a:gd name="connsiteX41" fmla="*/ 14575 w 172592"/>
                <a:gd name="connsiteY41" fmla="*/ 208729 h 228123"/>
                <a:gd name="connsiteX42" fmla="*/ 13605 w 172592"/>
                <a:gd name="connsiteY42" fmla="*/ 206445 h 228123"/>
                <a:gd name="connsiteX43" fmla="*/ 12635 w 172592"/>
                <a:gd name="connsiteY43" fmla="*/ 204160 h 228123"/>
                <a:gd name="connsiteX44" fmla="*/ 11665 w 172592"/>
                <a:gd name="connsiteY44" fmla="*/ 201876 h 228123"/>
                <a:gd name="connsiteX45" fmla="*/ 10687 w 172592"/>
                <a:gd name="connsiteY45" fmla="*/ 199584 h 228123"/>
                <a:gd name="connsiteX46" fmla="*/ 9717 w 172592"/>
                <a:gd name="connsiteY46" fmla="*/ 197292 h 228123"/>
                <a:gd name="connsiteX47" fmla="*/ 8746 w 172592"/>
                <a:gd name="connsiteY47" fmla="*/ 194999 h 228123"/>
                <a:gd name="connsiteX48" fmla="*/ 7777 w 172592"/>
                <a:gd name="connsiteY48" fmla="*/ 192707 h 228123"/>
                <a:gd name="connsiteX49" fmla="*/ 6799 w 172592"/>
                <a:gd name="connsiteY49" fmla="*/ 190415 h 228123"/>
                <a:gd name="connsiteX50" fmla="*/ 5828 w 172592"/>
                <a:gd name="connsiteY50" fmla="*/ 188122 h 228123"/>
                <a:gd name="connsiteX51" fmla="*/ 4859 w 172592"/>
                <a:gd name="connsiteY51" fmla="*/ 185822 h 228123"/>
                <a:gd name="connsiteX52" fmla="*/ 3888 w 172592"/>
                <a:gd name="connsiteY52" fmla="*/ 183522 h 228123"/>
                <a:gd name="connsiteX53" fmla="*/ 2918 w 172592"/>
                <a:gd name="connsiteY53" fmla="*/ 181222 h 228123"/>
                <a:gd name="connsiteX54" fmla="*/ 1940 w 172592"/>
                <a:gd name="connsiteY54" fmla="*/ 178922 h 228123"/>
                <a:gd name="connsiteX55" fmla="*/ 970 w 172592"/>
                <a:gd name="connsiteY55" fmla="*/ 176622 h 228123"/>
                <a:gd name="connsiteX56" fmla="*/ 0 w 172592"/>
                <a:gd name="connsiteY56" fmla="*/ 174322 h 228123"/>
                <a:gd name="connsiteX57" fmla="*/ 3098 w 172592"/>
                <a:gd name="connsiteY57" fmla="*/ 173234 h 228123"/>
                <a:gd name="connsiteX58" fmla="*/ 6869 w 172592"/>
                <a:gd name="connsiteY58" fmla="*/ 171912 h 228123"/>
                <a:gd name="connsiteX59" fmla="*/ 10648 w 172592"/>
                <a:gd name="connsiteY59" fmla="*/ 170590 h 228123"/>
                <a:gd name="connsiteX60" fmla="*/ 14419 w 172592"/>
                <a:gd name="connsiteY60" fmla="*/ 169268 h 228123"/>
                <a:gd name="connsiteX61" fmla="*/ 18197 w 172592"/>
                <a:gd name="connsiteY61" fmla="*/ 167946 h 228123"/>
                <a:gd name="connsiteX62" fmla="*/ 21968 w 172592"/>
                <a:gd name="connsiteY62" fmla="*/ 166624 h 228123"/>
                <a:gd name="connsiteX63" fmla="*/ 25739 w 172592"/>
                <a:gd name="connsiteY63" fmla="*/ 165294 h 228123"/>
                <a:gd name="connsiteX64" fmla="*/ 29518 w 172592"/>
                <a:gd name="connsiteY64" fmla="*/ 163972 h 228123"/>
                <a:gd name="connsiteX65" fmla="*/ 33289 w 172592"/>
                <a:gd name="connsiteY65" fmla="*/ 162649 h 228123"/>
                <a:gd name="connsiteX66" fmla="*/ 37067 w 172592"/>
                <a:gd name="connsiteY66" fmla="*/ 161319 h 228123"/>
                <a:gd name="connsiteX67" fmla="*/ 40839 w 172592"/>
                <a:gd name="connsiteY67" fmla="*/ 159989 h 228123"/>
                <a:gd name="connsiteX68" fmla="*/ 44609 w 172592"/>
                <a:gd name="connsiteY68" fmla="*/ 158667 h 228123"/>
                <a:gd name="connsiteX69" fmla="*/ 48388 w 172592"/>
                <a:gd name="connsiteY69" fmla="*/ 157337 h 228123"/>
                <a:gd name="connsiteX70" fmla="*/ 52159 w 172592"/>
                <a:gd name="connsiteY70" fmla="*/ 156007 h 228123"/>
                <a:gd name="connsiteX71" fmla="*/ 55930 w 172592"/>
                <a:gd name="connsiteY71" fmla="*/ 154677 h 228123"/>
                <a:gd name="connsiteX72" fmla="*/ 59709 w 172592"/>
                <a:gd name="connsiteY72" fmla="*/ 153347 h 228123"/>
                <a:gd name="connsiteX73" fmla="*/ 63479 w 172592"/>
                <a:gd name="connsiteY73" fmla="*/ 152017 h 228123"/>
                <a:gd name="connsiteX74" fmla="*/ 65819 w 172592"/>
                <a:gd name="connsiteY74" fmla="*/ 151196 h 228123"/>
                <a:gd name="connsiteX75" fmla="*/ 66789 w 172592"/>
                <a:gd name="connsiteY75" fmla="*/ 148098 h 228123"/>
                <a:gd name="connsiteX76" fmla="*/ 67595 w 172592"/>
                <a:gd name="connsiteY76" fmla="*/ 145524 h 228123"/>
                <a:gd name="connsiteX77" fmla="*/ 68400 w 172592"/>
                <a:gd name="connsiteY77" fmla="*/ 142950 h 228123"/>
                <a:gd name="connsiteX78" fmla="*/ 69206 w 172592"/>
                <a:gd name="connsiteY78" fmla="*/ 140368 h 228123"/>
                <a:gd name="connsiteX79" fmla="*/ 70020 w 172592"/>
                <a:gd name="connsiteY79" fmla="*/ 137786 h 228123"/>
                <a:gd name="connsiteX80" fmla="*/ 70825 w 172592"/>
                <a:gd name="connsiteY80" fmla="*/ 135205 h 228123"/>
                <a:gd name="connsiteX81" fmla="*/ 71631 w 172592"/>
                <a:gd name="connsiteY81" fmla="*/ 132623 h 228123"/>
                <a:gd name="connsiteX82" fmla="*/ 72437 w 172592"/>
                <a:gd name="connsiteY82" fmla="*/ 130033 h 228123"/>
                <a:gd name="connsiteX83" fmla="*/ 73251 w 172592"/>
                <a:gd name="connsiteY83" fmla="*/ 127444 h 228123"/>
                <a:gd name="connsiteX84" fmla="*/ 74057 w 172592"/>
                <a:gd name="connsiteY84" fmla="*/ 124854 h 228123"/>
                <a:gd name="connsiteX85" fmla="*/ 74863 w 172592"/>
                <a:gd name="connsiteY85" fmla="*/ 122265 h 228123"/>
                <a:gd name="connsiteX86" fmla="*/ 75668 w 172592"/>
                <a:gd name="connsiteY86" fmla="*/ 119667 h 228123"/>
                <a:gd name="connsiteX87" fmla="*/ 76474 w 172592"/>
                <a:gd name="connsiteY87" fmla="*/ 117070 h 228123"/>
                <a:gd name="connsiteX88" fmla="*/ 77288 w 172592"/>
                <a:gd name="connsiteY88" fmla="*/ 114473 h 228123"/>
                <a:gd name="connsiteX89" fmla="*/ 78093 w 172592"/>
                <a:gd name="connsiteY89" fmla="*/ 111875 h 228123"/>
                <a:gd name="connsiteX90" fmla="*/ 78900 w 172592"/>
                <a:gd name="connsiteY90" fmla="*/ 109270 h 228123"/>
                <a:gd name="connsiteX91" fmla="*/ 79705 w 172592"/>
                <a:gd name="connsiteY91" fmla="*/ 106665 h 228123"/>
                <a:gd name="connsiteX92" fmla="*/ 80449 w 172592"/>
                <a:gd name="connsiteY92" fmla="*/ 104279 h 228123"/>
                <a:gd name="connsiteX93" fmla="*/ 79056 w 172592"/>
                <a:gd name="connsiteY93" fmla="*/ 101979 h 228123"/>
                <a:gd name="connsiteX94" fmla="*/ 77194 w 172592"/>
                <a:gd name="connsiteY94" fmla="*/ 98880 h 228123"/>
                <a:gd name="connsiteX95" fmla="*/ 75238 w 172592"/>
                <a:gd name="connsiteY95" fmla="*/ 95642 h 228123"/>
                <a:gd name="connsiteX96" fmla="*/ 73407 w 172592"/>
                <a:gd name="connsiteY96" fmla="*/ 92591 h 228123"/>
                <a:gd name="connsiteX97" fmla="*/ 72069 w 172592"/>
                <a:gd name="connsiteY97" fmla="*/ 90369 h 228123"/>
                <a:gd name="connsiteX98" fmla="*/ 70458 w 172592"/>
                <a:gd name="connsiteY98" fmla="*/ 87685 h 228123"/>
                <a:gd name="connsiteX99" fmla="*/ 70630 w 172592"/>
                <a:gd name="connsiteY99" fmla="*/ 84235 h 228123"/>
                <a:gd name="connsiteX100" fmla="*/ 70591 w 172592"/>
                <a:gd name="connsiteY100" fmla="*/ 82506 h 228123"/>
                <a:gd name="connsiteX101" fmla="*/ 70755 w 172592"/>
                <a:gd name="connsiteY101" fmla="*/ 79854 h 228123"/>
                <a:gd name="connsiteX102" fmla="*/ 72297 w 172592"/>
                <a:gd name="connsiteY102" fmla="*/ 76169 h 228123"/>
                <a:gd name="connsiteX103" fmla="*/ 74119 w 172592"/>
                <a:gd name="connsiteY103" fmla="*/ 71475 h 228123"/>
                <a:gd name="connsiteX104" fmla="*/ 75449 w 172592"/>
                <a:gd name="connsiteY104" fmla="*/ 68353 h 228123"/>
                <a:gd name="connsiteX105" fmla="*/ 76599 w 172592"/>
                <a:gd name="connsiteY105" fmla="*/ 65631 h 228123"/>
                <a:gd name="connsiteX106" fmla="*/ 77522 w 172592"/>
                <a:gd name="connsiteY106" fmla="*/ 63448 h 228123"/>
                <a:gd name="connsiteX107" fmla="*/ 78031 w 172592"/>
                <a:gd name="connsiteY107" fmla="*/ 61195 h 228123"/>
                <a:gd name="connsiteX108" fmla="*/ 77757 w 172592"/>
                <a:gd name="connsiteY108" fmla="*/ 59607 h 228123"/>
                <a:gd name="connsiteX109" fmla="*/ 77155 w 172592"/>
                <a:gd name="connsiteY109" fmla="*/ 59028 h 228123"/>
                <a:gd name="connsiteX110" fmla="*/ 76646 w 172592"/>
                <a:gd name="connsiteY110" fmla="*/ 58277 h 228123"/>
                <a:gd name="connsiteX111" fmla="*/ 78391 w 172592"/>
                <a:gd name="connsiteY111" fmla="*/ 57072 h 228123"/>
                <a:gd name="connsiteX112" fmla="*/ 81661 w 172592"/>
                <a:gd name="connsiteY112" fmla="*/ 56290 h 228123"/>
                <a:gd name="connsiteX113" fmla="*/ 83468 w 172592"/>
                <a:gd name="connsiteY113" fmla="*/ 56454 h 228123"/>
                <a:gd name="connsiteX114" fmla="*/ 85988 w 172592"/>
                <a:gd name="connsiteY114" fmla="*/ 55875 h 228123"/>
                <a:gd name="connsiteX115" fmla="*/ 87990 w 172592"/>
                <a:gd name="connsiteY115" fmla="*/ 55351 h 228123"/>
                <a:gd name="connsiteX116" fmla="*/ 88147 w 172592"/>
                <a:gd name="connsiteY116" fmla="*/ 54647 h 228123"/>
                <a:gd name="connsiteX117" fmla="*/ 87583 w 172592"/>
                <a:gd name="connsiteY117" fmla="*/ 53458 h 228123"/>
                <a:gd name="connsiteX118" fmla="*/ 86754 w 172592"/>
                <a:gd name="connsiteY118" fmla="*/ 51721 h 228123"/>
                <a:gd name="connsiteX119" fmla="*/ 83930 w 172592"/>
                <a:gd name="connsiteY119" fmla="*/ 51541 h 228123"/>
                <a:gd name="connsiteX120" fmla="*/ 83077 w 172592"/>
                <a:gd name="connsiteY120" fmla="*/ 51056 h 228123"/>
                <a:gd name="connsiteX121" fmla="*/ 84063 w 172592"/>
                <a:gd name="connsiteY121" fmla="*/ 48490 h 228123"/>
                <a:gd name="connsiteX122" fmla="*/ 84024 w 172592"/>
                <a:gd name="connsiteY122" fmla="*/ 47676 h 228123"/>
                <a:gd name="connsiteX123" fmla="*/ 83648 w 172592"/>
                <a:gd name="connsiteY123" fmla="*/ 46714 h 228123"/>
                <a:gd name="connsiteX124" fmla="*/ 83233 w 172592"/>
                <a:gd name="connsiteY124" fmla="*/ 45102 h 228123"/>
                <a:gd name="connsiteX125" fmla="*/ 83437 w 172592"/>
                <a:gd name="connsiteY125" fmla="*/ 43021 h 228123"/>
                <a:gd name="connsiteX126" fmla="*/ 84016 w 172592"/>
                <a:gd name="connsiteY126" fmla="*/ 41605 h 228123"/>
                <a:gd name="connsiteX127" fmla="*/ 84024 w 172592"/>
                <a:gd name="connsiteY127" fmla="*/ 40463 h 228123"/>
                <a:gd name="connsiteX128" fmla="*/ 83750 w 172592"/>
                <a:gd name="connsiteY128" fmla="*/ 38116 h 228123"/>
                <a:gd name="connsiteX129" fmla="*/ 83836 w 172592"/>
                <a:gd name="connsiteY129" fmla="*/ 36027 h 228123"/>
                <a:gd name="connsiteX130" fmla="*/ 84430 w 172592"/>
                <a:gd name="connsiteY130" fmla="*/ 34987 h 228123"/>
                <a:gd name="connsiteX131" fmla="*/ 85487 w 172592"/>
                <a:gd name="connsiteY131" fmla="*/ 34016 h 228123"/>
                <a:gd name="connsiteX132" fmla="*/ 86480 w 172592"/>
                <a:gd name="connsiteY132" fmla="*/ 33523 h 228123"/>
                <a:gd name="connsiteX133" fmla="*/ 87513 w 172592"/>
                <a:gd name="connsiteY133" fmla="*/ 33555 h 228123"/>
                <a:gd name="connsiteX134" fmla="*/ 88335 w 172592"/>
                <a:gd name="connsiteY134" fmla="*/ 33969 h 228123"/>
                <a:gd name="connsiteX135" fmla="*/ 88686 w 172592"/>
                <a:gd name="connsiteY135" fmla="*/ 35065 h 228123"/>
                <a:gd name="connsiteX136" fmla="*/ 88467 w 172592"/>
                <a:gd name="connsiteY136" fmla="*/ 35824 h 228123"/>
                <a:gd name="connsiteX137" fmla="*/ 87881 w 172592"/>
                <a:gd name="connsiteY137" fmla="*/ 35925 h 228123"/>
                <a:gd name="connsiteX138" fmla="*/ 87677 w 172592"/>
                <a:gd name="connsiteY138" fmla="*/ 36246 h 228123"/>
                <a:gd name="connsiteX139" fmla="*/ 88515 w 172592"/>
                <a:gd name="connsiteY139" fmla="*/ 37709 h 228123"/>
                <a:gd name="connsiteX140" fmla="*/ 89727 w 172592"/>
                <a:gd name="connsiteY140" fmla="*/ 39141 h 228123"/>
                <a:gd name="connsiteX141" fmla="*/ 90666 w 172592"/>
                <a:gd name="connsiteY141" fmla="*/ 38898 h 228123"/>
                <a:gd name="connsiteX142" fmla="*/ 91714 w 172592"/>
                <a:gd name="connsiteY142" fmla="*/ 37772 h 228123"/>
                <a:gd name="connsiteX143" fmla="*/ 92825 w 172592"/>
                <a:gd name="connsiteY143" fmla="*/ 36864 h 228123"/>
                <a:gd name="connsiteX144" fmla="*/ 94210 w 172592"/>
                <a:gd name="connsiteY144" fmla="*/ 36058 h 228123"/>
                <a:gd name="connsiteX145" fmla="*/ 95219 w 172592"/>
                <a:gd name="connsiteY145" fmla="*/ 34501 h 228123"/>
                <a:gd name="connsiteX146" fmla="*/ 96080 w 172592"/>
                <a:gd name="connsiteY146" fmla="*/ 33492 h 228123"/>
                <a:gd name="connsiteX147" fmla="*/ 96847 w 172592"/>
                <a:gd name="connsiteY147" fmla="*/ 33351 h 228123"/>
                <a:gd name="connsiteX148" fmla="*/ 99084 w 172592"/>
                <a:gd name="connsiteY148" fmla="*/ 39673 h 228123"/>
                <a:gd name="connsiteX149" fmla="*/ 102401 w 172592"/>
                <a:gd name="connsiteY149" fmla="*/ 45579 h 228123"/>
                <a:gd name="connsiteX150" fmla="*/ 105327 w 172592"/>
                <a:gd name="connsiteY150" fmla="*/ 48834 h 228123"/>
                <a:gd name="connsiteX151" fmla="*/ 108370 w 172592"/>
                <a:gd name="connsiteY151" fmla="*/ 53246 h 228123"/>
                <a:gd name="connsiteX152" fmla="*/ 112994 w 172592"/>
                <a:gd name="connsiteY152" fmla="*/ 57299 h 228123"/>
                <a:gd name="connsiteX153" fmla="*/ 115114 w 172592"/>
                <a:gd name="connsiteY153" fmla="*/ 58684 h 228123"/>
                <a:gd name="connsiteX154" fmla="*/ 123712 w 172592"/>
                <a:gd name="connsiteY154" fmla="*/ 61524 h 228123"/>
                <a:gd name="connsiteX155" fmla="*/ 128414 w 172592"/>
                <a:gd name="connsiteY155" fmla="*/ 62587 h 228123"/>
                <a:gd name="connsiteX156" fmla="*/ 134892 w 172592"/>
                <a:gd name="connsiteY156" fmla="*/ 63605 h 228123"/>
                <a:gd name="connsiteX157" fmla="*/ 139374 w 172592"/>
                <a:gd name="connsiteY157" fmla="*/ 65811 h 228123"/>
                <a:gd name="connsiteX158" fmla="*/ 140877 w 172592"/>
                <a:gd name="connsiteY158" fmla="*/ 65952 h 228123"/>
                <a:gd name="connsiteX159" fmla="*/ 143224 w 172592"/>
                <a:gd name="connsiteY159" fmla="*/ 65294 h 228123"/>
                <a:gd name="connsiteX160" fmla="*/ 144937 w 172592"/>
                <a:gd name="connsiteY160" fmla="*/ 65349 h 228123"/>
                <a:gd name="connsiteX161" fmla="*/ 149224 w 172592"/>
                <a:gd name="connsiteY161" fmla="*/ 68353 h 228123"/>
                <a:gd name="connsiteX162" fmla="*/ 150484 w 172592"/>
                <a:gd name="connsiteY162" fmla="*/ 71201 h 228123"/>
                <a:gd name="connsiteX163" fmla="*/ 152268 w 172592"/>
                <a:gd name="connsiteY163" fmla="*/ 72703 h 228123"/>
                <a:gd name="connsiteX164" fmla="*/ 153840 w 172592"/>
                <a:gd name="connsiteY164" fmla="*/ 75066 h 228123"/>
                <a:gd name="connsiteX165" fmla="*/ 154865 w 172592"/>
                <a:gd name="connsiteY165" fmla="*/ 77538 h 228123"/>
                <a:gd name="connsiteX166" fmla="*/ 158487 w 172592"/>
                <a:gd name="connsiteY166" fmla="*/ 81301 h 228123"/>
                <a:gd name="connsiteX167" fmla="*/ 161037 w 172592"/>
                <a:gd name="connsiteY167" fmla="*/ 85534 h 228123"/>
                <a:gd name="connsiteX168" fmla="*/ 163635 w 172592"/>
                <a:gd name="connsiteY168" fmla="*/ 88663 h 228123"/>
                <a:gd name="connsiteX169" fmla="*/ 165959 w 172592"/>
                <a:gd name="connsiteY169" fmla="*/ 90611 h 228123"/>
                <a:gd name="connsiteX170" fmla="*/ 169479 w 172592"/>
                <a:gd name="connsiteY170" fmla="*/ 91378 h 228123"/>
                <a:gd name="connsiteX171" fmla="*/ 172280 w 172592"/>
                <a:gd name="connsiteY171" fmla="*/ 92254 h 228123"/>
                <a:gd name="connsiteX172" fmla="*/ 172593 w 172592"/>
                <a:gd name="connsiteY172" fmla="*/ 94343 h 228123"/>
                <a:gd name="connsiteX173" fmla="*/ 172303 w 172592"/>
                <a:gd name="connsiteY173" fmla="*/ 97065 h 228123"/>
                <a:gd name="connsiteX174" fmla="*/ 171771 w 172592"/>
                <a:gd name="connsiteY174" fmla="*/ 99076 h 228123"/>
                <a:gd name="connsiteX175" fmla="*/ 169158 w 172592"/>
                <a:gd name="connsiteY175" fmla="*/ 102988 h 228123"/>
                <a:gd name="connsiteX176" fmla="*/ 168532 w 172592"/>
                <a:gd name="connsiteY176" fmla="*/ 105397 h 228123"/>
                <a:gd name="connsiteX177" fmla="*/ 165575 w 172592"/>
                <a:gd name="connsiteY177" fmla="*/ 109372 h 228123"/>
                <a:gd name="connsiteX178" fmla="*/ 162368 w 172592"/>
                <a:gd name="connsiteY178" fmla="*/ 116030 h 228123"/>
                <a:gd name="connsiteX179" fmla="*/ 160897 w 172592"/>
                <a:gd name="connsiteY179" fmla="*/ 117516 h 228123"/>
                <a:gd name="connsiteX180" fmla="*/ 155726 w 172592"/>
                <a:gd name="connsiteY180" fmla="*/ 120943 h 228123"/>
                <a:gd name="connsiteX181" fmla="*/ 151923 w 172592"/>
                <a:gd name="connsiteY181" fmla="*/ 125066 h 228123"/>
                <a:gd name="connsiteX182" fmla="*/ 147417 w 172592"/>
                <a:gd name="connsiteY182" fmla="*/ 132216 h 228123"/>
                <a:gd name="connsiteX183" fmla="*/ 143991 w 172592"/>
                <a:gd name="connsiteY183" fmla="*/ 139289 h 228123"/>
                <a:gd name="connsiteX184" fmla="*/ 142676 w 172592"/>
                <a:gd name="connsiteY184" fmla="*/ 141550 h 228123"/>
                <a:gd name="connsiteX185" fmla="*/ 139915 w 172592"/>
                <a:gd name="connsiteY185" fmla="*/ 142019 h 228123"/>
                <a:gd name="connsiteX186" fmla="*/ 138107 w 172592"/>
                <a:gd name="connsiteY186" fmla="*/ 141823 h 228123"/>
                <a:gd name="connsiteX187" fmla="*/ 136855 w 172592"/>
                <a:gd name="connsiteY187" fmla="*/ 141158 h 228123"/>
                <a:gd name="connsiteX188" fmla="*/ 137348 w 172592"/>
                <a:gd name="connsiteY188" fmla="*/ 139226 h 228123"/>
                <a:gd name="connsiteX189" fmla="*/ 137645 w 172592"/>
                <a:gd name="connsiteY189" fmla="*/ 137075 h 228123"/>
                <a:gd name="connsiteX190" fmla="*/ 135979 w 172592"/>
                <a:gd name="connsiteY190" fmla="*/ 137301 h 228123"/>
                <a:gd name="connsiteX191" fmla="*/ 134516 w 172592"/>
                <a:gd name="connsiteY191" fmla="*/ 137747 h 228123"/>
                <a:gd name="connsiteX192" fmla="*/ 131097 w 172592"/>
                <a:gd name="connsiteY192" fmla="*/ 143028 h 228123"/>
                <a:gd name="connsiteX193" fmla="*/ 129220 w 172592"/>
                <a:gd name="connsiteY193" fmla="*/ 145344 h 228123"/>
                <a:gd name="connsiteX194" fmla="*/ 128821 w 172592"/>
                <a:gd name="connsiteY194" fmla="*/ 148278 h 228123"/>
                <a:gd name="connsiteX195" fmla="*/ 127913 w 172592"/>
                <a:gd name="connsiteY195" fmla="*/ 152064 h 228123"/>
                <a:gd name="connsiteX196" fmla="*/ 126575 w 172592"/>
                <a:gd name="connsiteY196" fmla="*/ 155546 h 228123"/>
                <a:gd name="connsiteX197" fmla="*/ 125981 w 172592"/>
                <a:gd name="connsiteY197" fmla="*/ 158472 h 228123"/>
                <a:gd name="connsiteX198" fmla="*/ 126004 w 172592"/>
                <a:gd name="connsiteY198" fmla="*/ 160130 h 228123"/>
                <a:gd name="connsiteX199" fmla="*/ 127006 w 172592"/>
                <a:gd name="connsiteY199" fmla="*/ 164175 h 228123"/>
                <a:gd name="connsiteX200" fmla="*/ 127076 w 172592"/>
                <a:gd name="connsiteY200" fmla="*/ 168313 h 228123"/>
                <a:gd name="connsiteX201" fmla="*/ 127655 w 172592"/>
                <a:gd name="connsiteY201" fmla="*/ 170794 h 228123"/>
                <a:gd name="connsiteX202" fmla="*/ 128124 w 172592"/>
                <a:gd name="connsiteY202" fmla="*/ 173766 h 228123"/>
                <a:gd name="connsiteX203" fmla="*/ 126521 w 172592"/>
                <a:gd name="connsiteY203" fmla="*/ 174682 h 228123"/>
                <a:gd name="connsiteX204" fmla="*/ 125144 w 172592"/>
                <a:gd name="connsiteY204" fmla="*/ 175136 h 228123"/>
                <a:gd name="connsiteX205" fmla="*/ 119698 w 172592"/>
                <a:gd name="connsiteY205" fmla="*/ 175464 h 228123"/>
                <a:gd name="connsiteX206" fmla="*/ 114183 w 172592"/>
                <a:gd name="connsiteY206" fmla="*/ 176419 h 228123"/>
                <a:gd name="connsiteX207" fmla="*/ 109364 w 172592"/>
                <a:gd name="connsiteY207" fmla="*/ 178140 h 228123"/>
                <a:gd name="connsiteX208" fmla="*/ 106485 w 172592"/>
                <a:gd name="connsiteY208" fmla="*/ 179853 h 228123"/>
                <a:gd name="connsiteX209" fmla="*/ 102737 w 172592"/>
                <a:gd name="connsiteY209" fmla="*/ 183679 h 228123"/>
                <a:gd name="connsiteX210" fmla="*/ 100445 w 172592"/>
                <a:gd name="connsiteY210" fmla="*/ 193372 h 228123"/>
                <a:gd name="connsiteX211" fmla="*/ 96776 w 172592"/>
                <a:gd name="connsiteY211" fmla="*/ 197456 h 228123"/>
                <a:gd name="connsiteX212" fmla="*/ 94288 w 172592"/>
                <a:gd name="connsiteY212" fmla="*/ 198309 h 228123"/>
                <a:gd name="connsiteX213" fmla="*/ 88303 w 172592"/>
                <a:gd name="connsiteY213" fmla="*/ 198668 h 228123"/>
                <a:gd name="connsiteX214" fmla="*/ 79877 w 172592"/>
                <a:gd name="connsiteY214" fmla="*/ 199795 h 228123"/>
                <a:gd name="connsiteX215" fmla="*/ 76920 w 172592"/>
                <a:gd name="connsiteY215" fmla="*/ 200773 h 228123"/>
                <a:gd name="connsiteX216" fmla="*/ 72007 w 172592"/>
                <a:gd name="connsiteY216" fmla="*/ 206672 h 228123"/>
                <a:gd name="connsiteX217" fmla="*/ 71624 w 172592"/>
                <a:gd name="connsiteY217" fmla="*/ 208526 h 228123"/>
                <a:gd name="connsiteX218" fmla="*/ 72570 w 172592"/>
                <a:gd name="connsiteY218" fmla="*/ 209864 h 228123"/>
                <a:gd name="connsiteX219" fmla="*/ 72883 w 172592"/>
                <a:gd name="connsiteY219" fmla="*/ 211342 h 228123"/>
                <a:gd name="connsiteX220" fmla="*/ 72437 w 172592"/>
                <a:gd name="connsiteY220" fmla="*/ 212727 h 228123"/>
                <a:gd name="connsiteX221" fmla="*/ 70207 w 172592"/>
                <a:gd name="connsiteY221" fmla="*/ 216459 h 228123"/>
                <a:gd name="connsiteX222" fmla="*/ 67798 w 172592"/>
                <a:gd name="connsiteY222" fmla="*/ 219166 h 228123"/>
                <a:gd name="connsiteX223" fmla="*/ 61383 w 172592"/>
                <a:gd name="connsiteY223" fmla="*/ 220864 h 228123"/>
                <a:gd name="connsiteX224" fmla="*/ 59028 w 172592"/>
                <a:gd name="connsiteY224" fmla="*/ 219854 h 228123"/>
                <a:gd name="connsiteX225" fmla="*/ 56877 w 172592"/>
                <a:gd name="connsiteY225" fmla="*/ 219346 h 228123"/>
                <a:gd name="connsiteX226" fmla="*/ 52714 w 172592"/>
                <a:gd name="connsiteY226" fmla="*/ 219291 h 228123"/>
                <a:gd name="connsiteX227" fmla="*/ 45939 w 172592"/>
                <a:gd name="connsiteY227" fmla="*/ 219932 h 228123"/>
                <a:gd name="connsiteX228" fmla="*/ 43443 w 172592"/>
                <a:gd name="connsiteY228" fmla="*/ 221935 h 228123"/>
                <a:gd name="connsiteX229" fmla="*/ 39508 w 172592"/>
                <a:gd name="connsiteY229" fmla="*/ 223351 h 228123"/>
                <a:gd name="connsiteX230" fmla="*/ 35878 w 172592"/>
                <a:gd name="connsiteY230" fmla="*/ 225534 h 228123"/>
                <a:gd name="connsiteX231" fmla="*/ 29025 w 172592"/>
                <a:gd name="connsiteY231" fmla="*/ 226363 h 228123"/>
                <a:gd name="connsiteX232" fmla="*/ 24323 w 172592"/>
                <a:gd name="connsiteY232" fmla="*/ 228124 h 228123"/>
                <a:gd name="connsiteX233" fmla="*/ 148074 w 172592"/>
                <a:gd name="connsiteY233" fmla="*/ 145978 h 228123"/>
                <a:gd name="connsiteX234" fmla="*/ 146689 w 172592"/>
                <a:gd name="connsiteY234" fmla="*/ 146330 h 228123"/>
                <a:gd name="connsiteX235" fmla="*/ 146290 w 172592"/>
                <a:gd name="connsiteY235" fmla="*/ 146165 h 228123"/>
                <a:gd name="connsiteX236" fmla="*/ 146298 w 172592"/>
                <a:gd name="connsiteY236" fmla="*/ 143224 h 228123"/>
                <a:gd name="connsiteX237" fmla="*/ 149521 w 172592"/>
                <a:gd name="connsiteY237" fmla="*/ 139515 h 228123"/>
                <a:gd name="connsiteX238" fmla="*/ 151642 w 172592"/>
                <a:gd name="connsiteY238" fmla="*/ 135228 h 228123"/>
                <a:gd name="connsiteX239" fmla="*/ 153105 w 172592"/>
                <a:gd name="connsiteY239" fmla="*/ 139062 h 228123"/>
                <a:gd name="connsiteX240" fmla="*/ 150562 w 172592"/>
                <a:gd name="connsiteY240" fmla="*/ 141205 h 228123"/>
                <a:gd name="connsiteX241" fmla="*/ 149185 w 172592"/>
                <a:gd name="connsiteY241" fmla="*/ 144867 h 228123"/>
                <a:gd name="connsiteX242" fmla="*/ 148074 w 172592"/>
                <a:gd name="connsiteY242" fmla="*/ 145978 h 228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</a:cxnLst>
              <a:rect l="l" t="t" r="r" b="b"/>
              <a:pathLst>
                <a:path w="172592" h="228123">
                  <a:moveTo>
                    <a:pt x="94851" y="17149"/>
                  </a:moveTo>
                  <a:lnTo>
                    <a:pt x="94421" y="17704"/>
                  </a:lnTo>
                  <a:lnTo>
                    <a:pt x="93787" y="17759"/>
                  </a:lnTo>
                  <a:lnTo>
                    <a:pt x="92332" y="17282"/>
                  </a:lnTo>
                  <a:lnTo>
                    <a:pt x="91479" y="16179"/>
                  </a:lnTo>
                  <a:lnTo>
                    <a:pt x="91644" y="14833"/>
                  </a:lnTo>
                  <a:lnTo>
                    <a:pt x="91691" y="12345"/>
                  </a:lnTo>
                  <a:lnTo>
                    <a:pt x="92105" y="9998"/>
                  </a:lnTo>
                  <a:lnTo>
                    <a:pt x="91988" y="7511"/>
                  </a:lnTo>
                  <a:lnTo>
                    <a:pt x="90861" y="7010"/>
                  </a:lnTo>
                  <a:lnTo>
                    <a:pt x="90071" y="7151"/>
                  </a:lnTo>
                  <a:lnTo>
                    <a:pt x="91910" y="3638"/>
                  </a:lnTo>
                  <a:lnTo>
                    <a:pt x="92637" y="3098"/>
                  </a:lnTo>
                  <a:lnTo>
                    <a:pt x="93318" y="3325"/>
                  </a:lnTo>
                  <a:lnTo>
                    <a:pt x="95016" y="2950"/>
                  </a:lnTo>
                  <a:lnTo>
                    <a:pt x="95908" y="1041"/>
                  </a:lnTo>
                  <a:lnTo>
                    <a:pt x="96619" y="0"/>
                  </a:lnTo>
                  <a:lnTo>
                    <a:pt x="97378" y="125"/>
                  </a:lnTo>
                  <a:lnTo>
                    <a:pt x="97746" y="712"/>
                  </a:lnTo>
                  <a:lnTo>
                    <a:pt x="97480" y="3614"/>
                  </a:lnTo>
                  <a:lnTo>
                    <a:pt x="97449" y="6032"/>
                  </a:lnTo>
                  <a:lnTo>
                    <a:pt x="96510" y="13417"/>
                  </a:lnTo>
                  <a:lnTo>
                    <a:pt x="95540" y="14693"/>
                  </a:lnTo>
                  <a:lnTo>
                    <a:pt x="95047" y="15725"/>
                  </a:lnTo>
                  <a:lnTo>
                    <a:pt x="94851" y="17149"/>
                  </a:lnTo>
                  <a:close/>
                  <a:moveTo>
                    <a:pt x="94491" y="27186"/>
                  </a:moveTo>
                  <a:lnTo>
                    <a:pt x="93584" y="27836"/>
                  </a:lnTo>
                  <a:lnTo>
                    <a:pt x="92935" y="27726"/>
                  </a:lnTo>
                  <a:lnTo>
                    <a:pt x="93068" y="26435"/>
                  </a:lnTo>
                  <a:lnTo>
                    <a:pt x="93459" y="25536"/>
                  </a:lnTo>
                  <a:lnTo>
                    <a:pt x="94397" y="25606"/>
                  </a:lnTo>
                  <a:lnTo>
                    <a:pt x="94625" y="26146"/>
                  </a:lnTo>
                  <a:lnTo>
                    <a:pt x="94491" y="27186"/>
                  </a:lnTo>
                  <a:close/>
                  <a:moveTo>
                    <a:pt x="24323" y="228124"/>
                  </a:moveTo>
                  <a:lnTo>
                    <a:pt x="22993" y="225120"/>
                  </a:lnTo>
                  <a:lnTo>
                    <a:pt x="21663" y="222115"/>
                  </a:lnTo>
                  <a:lnTo>
                    <a:pt x="20325" y="219111"/>
                  </a:lnTo>
                  <a:lnTo>
                    <a:pt x="18995" y="216099"/>
                  </a:lnTo>
                  <a:lnTo>
                    <a:pt x="18064" y="213987"/>
                  </a:lnTo>
                  <a:lnTo>
                    <a:pt x="16500" y="213244"/>
                  </a:lnTo>
                  <a:lnTo>
                    <a:pt x="15545" y="211014"/>
                  </a:lnTo>
                  <a:lnTo>
                    <a:pt x="14575" y="208729"/>
                  </a:lnTo>
                  <a:lnTo>
                    <a:pt x="13605" y="206445"/>
                  </a:lnTo>
                  <a:lnTo>
                    <a:pt x="12635" y="204160"/>
                  </a:lnTo>
                  <a:lnTo>
                    <a:pt x="11665" y="201876"/>
                  </a:lnTo>
                  <a:lnTo>
                    <a:pt x="10687" y="199584"/>
                  </a:lnTo>
                  <a:lnTo>
                    <a:pt x="9717" y="197292"/>
                  </a:lnTo>
                  <a:lnTo>
                    <a:pt x="8746" y="194999"/>
                  </a:lnTo>
                  <a:lnTo>
                    <a:pt x="7777" y="192707"/>
                  </a:lnTo>
                  <a:lnTo>
                    <a:pt x="6799" y="190415"/>
                  </a:lnTo>
                  <a:lnTo>
                    <a:pt x="5828" y="188122"/>
                  </a:lnTo>
                  <a:lnTo>
                    <a:pt x="4859" y="185822"/>
                  </a:lnTo>
                  <a:lnTo>
                    <a:pt x="3888" y="183522"/>
                  </a:lnTo>
                  <a:lnTo>
                    <a:pt x="2918" y="181222"/>
                  </a:lnTo>
                  <a:lnTo>
                    <a:pt x="1940" y="178922"/>
                  </a:lnTo>
                  <a:lnTo>
                    <a:pt x="970" y="176622"/>
                  </a:lnTo>
                  <a:lnTo>
                    <a:pt x="0" y="174322"/>
                  </a:lnTo>
                  <a:lnTo>
                    <a:pt x="3098" y="173234"/>
                  </a:lnTo>
                  <a:lnTo>
                    <a:pt x="6869" y="171912"/>
                  </a:lnTo>
                  <a:lnTo>
                    <a:pt x="10648" y="170590"/>
                  </a:lnTo>
                  <a:lnTo>
                    <a:pt x="14419" y="169268"/>
                  </a:lnTo>
                  <a:lnTo>
                    <a:pt x="18197" y="167946"/>
                  </a:lnTo>
                  <a:lnTo>
                    <a:pt x="21968" y="166624"/>
                  </a:lnTo>
                  <a:lnTo>
                    <a:pt x="25739" y="165294"/>
                  </a:lnTo>
                  <a:lnTo>
                    <a:pt x="29518" y="163972"/>
                  </a:lnTo>
                  <a:lnTo>
                    <a:pt x="33289" y="162649"/>
                  </a:lnTo>
                  <a:lnTo>
                    <a:pt x="37067" y="161319"/>
                  </a:lnTo>
                  <a:lnTo>
                    <a:pt x="40839" y="159989"/>
                  </a:lnTo>
                  <a:lnTo>
                    <a:pt x="44609" y="158667"/>
                  </a:lnTo>
                  <a:lnTo>
                    <a:pt x="48388" y="157337"/>
                  </a:lnTo>
                  <a:lnTo>
                    <a:pt x="52159" y="156007"/>
                  </a:lnTo>
                  <a:lnTo>
                    <a:pt x="55930" y="154677"/>
                  </a:lnTo>
                  <a:lnTo>
                    <a:pt x="59709" y="153347"/>
                  </a:lnTo>
                  <a:lnTo>
                    <a:pt x="63479" y="152017"/>
                  </a:lnTo>
                  <a:lnTo>
                    <a:pt x="65819" y="151196"/>
                  </a:lnTo>
                  <a:lnTo>
                    <a:pt x="66789" y="148098"/>
                  </a:lnTo>
                  <a:lnTo>
                    <a:pt x="67595" y="145524"/>
                  </a:lnTo>
                  <a:lnTo>
                    <a:pt x="68400" y="142950"/>
                  </a:lnTo>
                  <a:lnTo>
                    <a:pt x="69206" y="140368"/>
                  </a:lnTo>
                  <a:lnTo>
                    <a:pt x="70020" y="137786"/>
                  </a:lnTo>
                  <a:lnTo>
                    <a:pt x="70825" y="135205"/>
                  </a:lnTo>
                  <a:lnTo>
                    <a:pt x="71631" y="132623"/>
                  </a:lnTo>
                  <a:lnTo>
                    <a:pt x="72437" y="130033"/>
                  </a:lnTo>
                  <a:lnTo>
                    <a:pt x="73251" y="127444"/>
                  </a:lnTo>
                  <a:lnTo>
                    <a:pt x="74057" y="124854"/>
                  </a:lnTo>
                  <a:lnTo>
                    <a:pt x="74863" y="122265"/>
                  </a:lnTo>
                  <a:lnTo>
                    <a:pt x="75668" y="119667"/>
                  </a:lnTo>
                  <a:lnTo>
                    <a:pt x="76474" y="117070"/>
                  </a:lnTo>
                  <a:lnTo>
                    <a:pt x="77288" y="114473"/>
                  </a:lnTo>
                  <a:lnTo>
                    <a:pt x="78093" y="111875"/>
                  </a:lnTo>
                  <a:lnTo>
                    <a:pt x="78900" y="109270"/>
                  </a:lnTo>
                  <a:lnTo>
                    <a:pt x="79705" y="106665"/>
                  </a:lnTo>
                  <a:lnTo>
                    <a:pt x="80449" y="104279"/>
                  </a:lnTo>
                  <a:lnTo>
                    <a:pt x="79056" y="101979"/>
                  </a:lnTo>
                  <a:lnTo>
                    <a:pt x="77194" y="98880"/>
                  </a:lnTo>
                  <a:lnTo>
                    <a:pt x="75238" y="95642"/>
                  </a:lnTo>
                  <a:lnTo>
                    <a:pt x="73407" y="92591"/>
                  </a:lnTo>
                  <a:lnTo>
                    <a:pt x="72069" y="90369"/>
                  </a:lnTo>
                  <a:lnTo>
                    <a:pt x="70458" y="87685"/>
                  </a:lnTo>
                  <a:lnTo>
                    <a:pt x="70630" y="84235"/>
                  </a:lnTo>
                  <a:lnTo>
                    <a:pt x="70591" y="82506"/>
                  </a:lnTo>
                  <a:lnTo>
                    <a:pt x="70755" y="79854"/>
                  </a:lnTo>
                  <a:lnTo>
                    <a:pt x="72297" y="76169"/>
                  </a:lnTo>
                  <a:lnTo>
                    <a:pt x="74119" y="71475"/>
                  </a:lnTo>
                  <a:lnTo>
                    <a:pt x="75449" y="68353"/>
                  </a:lnTo>
                  <a:lnTo>
                    <a:pt x="76599" y="65631"/>
                  </a:lnTo>
                  <a:lnTo>
                    <a:pt x="77522" y="63448"/>
                  </a:lnTo>
                  <a:lnTo>
                    <a:pt x="78031" y="61195"/>
                  </a:lnTo>
                  <a:lnTo>
                    <a:pt x="77757" y="59607"/>
                  </a:lnTo>
                  <a:lnTo>
                    <a:pt x="77155" y="59028"/>
                  </a:lnTo>
                  <a:lnTo>
                    <a:pt x="76646" y="58277"/>
                  </a:lnTo>
                  <a:lnTo>
                    <a:pt x="78391" y="57072"/>
                  </a:lnTo>
                  <a:lnTo>
                    <a:pt x="81661" y="56290"/>
                  </a:lnTo>
                  <a:lnTo>
                    <a:pt x="83468" y="56454"/>
                  </a:lnTo>
                  <a:lnTo>
                    <a:pt x="85988" y="55875"/>
                  </a:lnTo>
                  <a:lnTo>
                    <a:pt x="87990" y="55351"/>
                  </a:lnTo>
                  <a:lnTo>
                    <a:pt x="88147" y="54647"/>
                  </a:lnTo>
                  <a:lnTo>
                    <a:pt x="87583" y="53458"/>
                  </a:lnTo>
                  <a:lnTo>
                    <a:pt x="86754" y="51721"/>
                  </a:lnTo>
                  <a:lnTo>
                    <a:pt x="83930" y="51541"/>
                  </a:lnTo>
                  <a:lnTo>
                    <a:pt x="83077" y="51056"/>
                  </a:lnTo>
                  <a:lnTo>
                    <a:pt x="84063" y="48490"/>
                  </a:lnTo>
                  <a:lnTo>
                    <a:pt x="84024" y="47676"/>
                  </a:lnTo>
                  <a:lnTo>
                    <a:pt x="83648" y="46714"/>
                  </a:lnTo>
                  <a:lnTo>
                    <a:pt x="83233" y="45102"/>
                  </a:lnTo>
                  <a:lnTo>
                    <a:pt x="83437" y="43021"/>
                  </a:lnTo>
                  <a:lnTo>
                    <a:pt x="84016" y="41605"/>
                  </a:lnTo>
                  <a:lnTo>
                    <a:pt x="84024" y="40463"/>
                  </a:lnTo>
                  <a:lnTo>
                    <a:pt x="83750" y="38116"/>
                  </a:lnTo>
                  <a:lnTo>
                    <a:pt x="83836" y="36027"/>
                  </a:lnTo>
                  <a:lnTo>
                    <a:pt x="84430" y="34987"/>
                  </a:lnTo>
                  <a:lnTo>
                    <a:pt x="85487" y="34016"/>
                  </a:lnTo>
                  <a:lnTo>
                    <a:pt x="86480" y="33523"/>
                  </a:lnTo>
                  <a:lnTo>
                    <a:pt x="87513" y="33555"/>
                  </a:lnTo>
                  <a:lnTo>
                    <a:pt x="88335" y="33969"/>
                  </a:lnTo>
                  <a:lnTo>
                    <a:pt x="88686" y="35065"/>
                  </a:lnTo>
                  <a:lnTo>
                    <a:pt x="88467" y="35824"/>
                  </a:lnTo>
                  <a:lnTo>
                    <a:pt x="87881" y="35925"/>
                  </a:lnTo>
                  <a:lnTo>
                    <a:pt x="87677" y="36246"/>
                  </a:lnTo>
                  <a:lnTo>
                    <a:pt x="88515" y="37709"/>
                  </a:lnTo>
                  <a:lnTo>
                    <a:pt x="89727" y="39141"/>
                  </a:lnTo>
                  <a:lnTo>
                    <a:pt x="90666" y="38898"/>
                  </a:lnTo>
                  <a:lnTo>
                    <a:pt x="91714" y="37772"/>
                  </a:lnTo>
                  <a:lnTo>
                    <a:pt x="92825" y="36864"/>
                  </a:lnTo>
                  <a:lnTo>
                    <a:pt x="94210" y="36058"/>
                  </a:lnTo>
                  <a:lnTo>
                    <a:pt x="95219" y="34501"/>
                  </a:lnTo>
                  <a:lnTo>
                    <a:pt x="96080" y="33492"/>
                  </a:lnTo>
                  <a:lnTo>
                    <a:pt x="96847" y="33351"/>
                  </a:lnTo>
                  <a:lnTo>
                    <a:pt x="99084" y="39673"/>
                  </a:lnTo>
                  <a:lnTo>
                    <a:pt x="102401" y="45579"/>
                  </a:lnTo>
                  <a:lnTo>
                    <a:pt x="105327" y="48834"/>
                  </a:lnTo>
                  <a:lnTo>
                    <a:pt x="108370" y="53246"/>
                  </a:lnTo>
                  <a:lnTo>
                    <a:pt x="112994" y="57299"/>
                  </a:lnTo>
                  <a:lnTo>
                    <a:pt x="115114" y="58684"/>
                  </a:lnTo>
                  <a:lnTo>
                    <a:pt x="123712" y="61524"/>
                  </a:lnTo>
                  <a:lnTo>
                    <a:pt x="128414" y="62587"/>
                  </a:lnTo>
                  <a:lnTo>
                    <a:pt x="134892" y="63605"/>
                  </a:lnTo>
                  <a:lnTo>
                    <a:pt x="139374" y="65811"/>
                  </a:lnTo>
                  <a:lnTo>
                    <a:pt x="140877" y="65952"/>
                  </a:lnTo>
                  <a:lnTo>
                    <a:pt x="143224" y="65294"/>
                  </a:lnTo>
                  <a:lnTo>
                    <a:pt x="144937" y="65349"/>
                  </a:lnTo>
                  <a:lnTo>
                    <a:pt x="149224" y="68353"/>
                  </a:lnTo>
                  <a:lnTo>
                    <a:pt x="150484" y="71201"/>
                  </a:lnTo>
                  <a:lnTo>
                    <a:pt x="152268" y="72703"/>
                  </a:lnTo>
                  <a:lnTo>
                    <a:pt x="153840" y="75066"/>
                  </a:lnTo>
                  <a:lnTo>
                    <a:pt x="154865" y="77538"/>
                  </a:lnTo>
                  <a:lnTo>
                    <a:pt x="158487" y="81301"/>
                  </a:lnTo>
                  <a:lnTo>
                    <a:pt x="161037" y="85534"/>
                  </a:lnTo>
                  <a:lnTo>
                    <a:pt x="163635" y="88663"/>
                  </a:lnTo>
                  <a:lnTo>
                    <a:pt x="165959" y="90611"/>
                  </a:lnTo>
                  <a:lnTo>
                    <a:pt x="169479" y="91378"/>
                  </a:lnTo>
                  <a:lnTo>
                    <a:pt x="172280" y="92254"/>
                  </a:lnTo>
                  <a:lnTo>
                    <a:pt x="172593" y="94343"/>
                  </a:lnTo>
                  <a:lnTo>
                    <a:pt x="172303" y="97065"/>
                  </a:lnTo>
                  <a:lnTo>
                    <a:pt x="171771" y="99076"/>
                  </a:lnTo>
                  <a:lnTo>
                    <a:pt x="169158" y="102988"/>
                  </a:lnTo>
                  <a:lnTo>
                    <a:pt x="168532" y="105397"/>
                  </a:lnTo>
                  <a:lnTo>
                    <a:pt x="165575" y="109372"/>
                  </a:lnTo>
                  <a:lnTo>
                    <a:pt x="162368" y="116030"/>
                  </a:lnTo>
                  <a:lnTo>
                    <a:pt x="160897" y="117516"/>
                  </a:lnTo>
                  <a:lnTo>
                    <a:pt x="155726" y="120943"/>
                  </a:lnTo>
                  <a:lnTo>
                    <a:pt x="151923" y="125066"/>
                  </a:lnTo>
                  <a:lnTo>
                    <a:pt x="147417" y="132216"/>
                  </a:lnTo>
                  <a:lnTo>
                    <a:pt x="143991" y="139289"/>
                  </a:lnTo>
                  <a:lnTo>
                    <a:pt x="142676" y="141550"/>
                  </a:lnTo>
                  <a:lnTo>
                    <a:pt x="139915" y="142019"/>
                  </a:lnTo>
                  <a:lnTo>
                    <a:pt x="138107" y="141823"/>
                  </a:lnTo>
                  <a:lnTo>
                    <a:pt x="136855" y="141158"/>
                  </a:lnTo>
                  <a:lnTo>
                    <a:pt x="137348" y="139226"/>
                  </a:lnTo>
                  <a:lnTo>
                    <a:pt x="137645" y="137075"/>
                  </a:lnTo>
                  <a:lnTo>
                    <a:pt x="135979" y="137301"/>
                  </a:lnTo>
                  <a:lnTo>
                    <a:pt x="134516" y="137747"/>
                  </a:lnTo>
                  <a:lnTo>
                    <a:pt x="131097" y="143028"/>
                  </a:lnTo>
                  <a:lnTo>
                    <a:pt x="129220" y="145344"/>
                  </a:lnTo>
                  <a:lnTo>
                    <a:pt x="128821" y="148278"/>
                  </a:lnTo>
                  <a:lnTo>
                    <a:pt x="127913" y="152064"/>
                  </a:lnTo>
                  <a:lnTo>
                    <a:pt x="126575" y="155546"/>
                  </a:lnTo>
                  <a:lnTo>
                    <a:pt x="125981" y="158472"/>
                  </a:lnTo>
                  <a:lnTo>
                    <a:pt x="126004" y="160130"/>
                  </a:lnTo>
                  <a:lnTo>
                    <a:pt x="127006" y="164175"/>
                  </a:lnTo>
                  <a:lnTo>
                    <a:pt x="127076" y="168313"/>
                  </a:lnTo>
                  <a:lnTo>
                    <a:pt x="127655" y="170794"/>
                  </a:lnTo>
                  <a:lnTo>
                    <a:pt x="128124" y="173766"/>
                  </a:lnTo>
                  <a:lnTo>
                    <a:pt x="126521" y="174682"/>
                  </a:lnTo>
                  <a:lnTo>
                    <a:pt x="125144" y="175136"/>
                  </a:lnTo>
                  <a:lnTo>
                    <a:pt x="119698" y="175464"/>
                  </a:lnTo>
                  <a:lnTo>
                    <a:pt x="114183" y="176419"/>
                  </a:lnTo>
                  <a:lnTo>
                    <a:pt x="109364" y="178140"/>
                  </a:lnTo>
                  <a:lnTo>
                    <a:pt x="106485" y="179853"/>
                  </a:lnTo>
                  <a:lnTo>
                    <a:pt x="102737" y="183679"/>
                  </a:lnTo>
                  <a:lnTo>
                    <a:pt x="100445" y="193372"/>
                  </a:lnTo>
                  <a:lnTo>
                    <a:pt x="96776" y="197456"/>
                  </a:lnTo>
                  <a:lnTo>
                    <a:pt x="94288" y="198309"/>
                  </a:lnTo>
                  <a:lnTo>
                    <a:pt x="88303" y="198668"/>
                  </a:lnTo>
                  <a:lnTo>
                    <a:pt x="79877" y="199795"/>
                  </a:lnTo>
                  <a:lnTo>
                    <a:pt x="76920" y="200773"/>
                  </a:lnTo>
                  <a:lnTo>
                    <a:pt x="72007" y="206672"/>
                  </a:lnTo>
                  <a:lnTo>
                    <a:pt x="71624" y="208526"/>
                  </a:lnTo>
                  <a:lnTo>
                    <a:pt x="72570" y="209864"/>
                  </a:lnTo>
                  <a:lnTo>
                    <a:pt x="72883" y="211342"/>
                  </a:lnTo>
                  <a:lnTo>
                    <a:pt x="72437" y="212727"/>
                  </a:lnTo>
                  <a:lnTo>
                    <a:pt x="70207" y="216459"/>
                  </a:lnTo>
                  <a:lnTo>
                    <a:pt x="67798" y="219166"/>
                  </a:lnTo>
                  <a:lnTo>
                    <a:pt x="61383" y="220864"/>
                  </a:lnTo>
                  <a:lnTo>
                    <a:pt x="59028" y="219854"/>
                  </a:lnTo>
                  <a:lnTo>
                    <a:pt x="56877" y="219346"/>
                  </a:lnTo>
                  <a:lnTo>
                    <a:pt x="52714" y="219291"/>
                  </a:lnTo>
                  <a:lnTo>
                    <a:pt x="45939" y="219932"/>
                  </a:lnTo>
                  <a:lnTo>
                    <a:pt x="43443" y="221935"/>
                  </a:lnTo>
                  <a:lnTo>
                    <a:pt x="39508" y="223351"/>
                  </a:lnTo>
                  <a:lnTo>
                    <a:pt x="35878" y="225534"/>
                  </a:lnTo>
                  <a:lnTo>
                    <a:pt x="29025" y="226363"/>
                  </a:lnTo>
                  <a:lnTo>
                    <a:pt x="24323" y="228124"/>
                  </a:lnTo>
                  <a:close/>
                  <a:moveTo>
                    <a:pt x="148074" y="145978"/>
                  </a:moveTo>
                  <a:lnTo>
                    <a:pt x="146689" y="146330"/>
                  </a:lnTo>
                  <a:lnTo>
                    <a:pt x="146290" y="146165"/>
                  </a:lnTo>
                  <a:lnTo>
                    <a:pt x="146298" y="143224"/>
                  </a:lnTo>
                  <a:lnTo>
                    <a:pt x="149521" y="139515"/>
                  </a:lnTo>
                  <a:lnTo>
                    <a:pt x="151642" y="135228"/>
                  </a:lnTo>
                  <a:lnTo>
                    <a:pt x="153105" y="139062"/>
                  </a:lnTo>
                  <a:lnTo>
                    <a:pt x="150562" y="141205"/>
                  </a:lnTo>
                  <a:lnTo>
                    <a:pt x="149185" y="144867"/>
                  </a:lnTo>
                  <a:lnTo>
                    <a:pt x="148074" y="14597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E9902C7C-F148-B277-8820-830AAAA674DA}"/>
                </a:ext>
              </a:extLst>
            </p:cNvPr>
            <p:cNvSpPr>
              <a:spLocks/>
            </p:cNvSpPr>
            <p:nvPr/>
          </p:nvSpPr>
          <p:spPr>
            <a:xfrm>
              <a:off x="5427951" y="4438359"/>
              <a:ext cx="128007" cy="52401"/>
            </a:xfrm>
            <a:custGeom>
              <a:avLst/>
              <a:gdLst>
                <a:gd name="connsiteX0" fmla="*/ 124095 w 128007"/>
                <a:gd name="connsiteY0" fmla="*/ 20709 h 52401"/>
                <a:gd name="connsiteX1" fmla="*/ 123681 w 128007"/>
                <a:gd name="connsiteY1" fmla="*/ 21014 h 52401"/>
                <a:gd name="connsiteX2" fmla="*/ 122468 w 128007"/>
                <a:gd name="connsiteY2" fmla="*/ 22750 h 52401"/>
                <a:gd name="connsiteX3" fmla="*/ 121811 w 128007"/>
                <a:gd name="connsiteY3" fmla="*/ 24237 h 52401"/>
                <a:gd name="connsiteX4" fmla="*/ 123375 w 128007"/>
                <a:gd name="connsiteY4" fmla="*/ 25809 h 52401"/>
                <a:gd name="connsiteX5" fmla="*/ 123845 w 128007"/>
                <a:gd name="connsiteY5" fmla="*/ 27476 h 52401"/>
                <a:gd name="connsiteX6" fmla="*/ 124729 w 128007"/>
                <a:gd name="connsiteY6" fmla="*/ 29283 h 52401"/>
                <a:gd name="connsiteX7" fmla="*/ 126106 w 128007"/>
                <a:gd name="connsiteY7" fmla="*/ 31098 h 52401"/>
                <a:gd name="connsiteX8" fmla="*/ 127655 w 128007"/>
                <a:gd name="connsiteY8" fmla="*/ 34470 h 52401"/>
                <a:gd name="connsiteX9" fmla="*/ 128007 w 128007"/>
                <a:gd name="connsiteY9" fmla="*/ 35823 h 52401"/>
                <a:gd name="connsiteX10" fmla="*/ 127569 w 128007"/>
                <a:gd name="connsiteY10" fmla="*/ 36700 h 52401"/>
                <a:gd name="connsiteX11" fmla="*/ 126098 w 128007"/>
                <a:gd name="connsiteY11" fmla="*/ 37239 h 52401"/>
                <a:gd name="connsiteX12" fmla="*/ 124721 w 128007"/>
                <a:gd name="connsiteY12" fmla="*/ 38812 h 52401"/>
                <a:gd name="connsiteX13" fmla="*/ 124346 w 128007"/>
                <a:gd name="connsiteY13" fmla="*/ 40737 h 52401"/>
                <a:gd name="connsiteX14" fmla="*/ 124612 w 128007"/>
                <a:gd name="connsiteY14" fmla="*/ 41691 h 52401"/>
                <a:gd name="connsiteX15" fmla="*/ 120497 w 128007"/>
                <a:gd name="connsiteY15" fmla="*/ 44766 h 52401"/>
                <a:gd name="connsiteX16" fmla="*/ 119432 w 128007"/>
                <a:gd name="connsiteY16" fmla="*/ 45274 h 52401"/>
                <a:gd name="connsiteX17" fmla="*/ 118728 w 128007"/>
                <a:gd name="connsiteY17" fmla="*/ 44805 h 52401"/>
                <a:gd name="connsiteX18" fmla="*/ 117852 w 128007"/>
                <a:gd name="connsiteY18" fmla="*/ 43264 h 52401"/>
                <a:gd name="connsiteX19" fmla="*/ 116804 w 128007"/>
                <a:gd name="connsiteY19" fmla="*/ 42020 h 52401"/>
                <a:gd name="connsiteX20" fmla="*/ 116241 w 128007"/>
                <a:gd name="connsiteY20" fmla="*/ 41582 h 52401"/>
                <a:gd name="connsiteX21" fmla="*/ 115912 w 128007"/>
                <a:gd name="connsiteY21" fmla="*/ 41566 h 52401"/>
                <a:gd name="connsiteX22" fmla="*/ 115583 w 128007"/>
                <a:gd name="connsiteY22" fmla="*/ 41855 h 52401"/>
                <a:gd name="connsiteX23" fmla="*/ 115427 w 128007"/>
                <a:gd name="connsiteY23" fmla="*/ 42528 h 52401"/>
                <a:gd name="connsiteX24" fmla="*/ 115975 w 128007"/>
                <a:gd name="connsiteY24" fmla="*/ 45415 h 52401"/>
                <a:gd name="connsiteX25" fmla="*/ 115521 w 128007"/>
                <a:gd name="connsiteY25" fmla="*/ 46581 h 52401"/>
                <a:gd name="connsiteX26" fmla="*/ 114120 w 128007"/>
                <a:gd name="connsiteY26" fmla="*/ 47480 h 52401"/>
                <a:gd name="connsiteX27" fmla="*/ 112517 w 128007"/>
                <a:gd name="connsiteY27" fmla="*/ 52175 h 52401"/>
                <a:gd name="connsiteX28" fmla="*/ 111891 w 128007"/>
                <a:gd name="connsiteY28" fmla="*/ 51580 h 52401"/>
                <a:gd name="connsiteX29" fmla="*/ 106610 w 128007"/>
                <a:gd name="connsiteY29" fmla="*/ 45259 h 52401"/>
                <a:gd name="connsiteX30" fmla="*/ 102041 w 128007"/>
                <a:gd name="connsiteY30" fmla="*/ 37427 h 52401"/>
                <a:gd name="connsiteX31" fmla="*/ 101087 w 128007"/>
                <a:gd name="connsiteY31" fmla="*/ 33875 h 52401"/>
                <a:gd name="connsiteX32" fmla="*/ 102268 w 128007"/>
                <a:gd name="connsiteY32" fmla="*/ 33664 h 52401"/>
                <a:gd name="connsiteX33" fmla="*/ 103410 w 128007"/>
                <a:gd name="connsiteY33" fmla="*/ 33742 h 52401"/>
                <a:gd name="connsiteX34" fmla="*/ 104028 w 128007"/>
                <a:gd name="connsiteY34" fmla="*/ 33195 h 52401"/>
                <a:gd name="connsiteX35" fmla="*/ 104740 w 128007"/>
                <a:gd name="connsiteY35" fmla="*/ 32162 h 52401"/>
                <a:gd name="connsiteX36" fmla="*/ 104161 w 128007"/>
                <a:gd name="connsiteY36" fmla="*/ 29760 h 52401"/>
                <a:gd name="connsiteX37" fmla="*/ 106383 w 128007"/>
                <a:gd name="connsiteY37" fmla="*/ 27937 h 52401"/>
                <a:gd name="connsiteX38" fmla="*/ 107220 w 128007"/>
                <a:gd name="connsiteY38" fmla="*/ 26709 h 52401"/>
                <a:gd name="connsiteX39" fmla="*/ 107838 w 128007"/>
                <a:gd name="connsiteY39" fmla="*/ 26850 h 52401"/>
                <a:gd name="connsiteX40" fmla="*/ 109293 w 128007"/>
                <a:gd name="connsiteY40" fmla="*/ 28947 h 52401"/>
                <a:gd name="connsiteX41" fmla="*/ 111406 w 128007"/>
                <a:gd name="connsiteY41" fmla="*/ 30144 h 52401"/>
                <a:gd name="connsiteX42" fmla="*/ 113995 w 128007"/>
                <a:gd name="connsiteY42" fmla="*/ 31888 h 52401"/>
                <a:gd name="connsiteX43" fmla="*/ 115599 w 128007"/>
                <a:gd name="connsiteY43" fmla="*/ 32287 h 52401"/>
                <a:gd name="connsiteX44" fmla="*/ 113573 w 128007"/>
                <a:gd name="connsiteY44" fmla="*/ 30457 h 52401"/>
                <a:gd name="connsiteX45" fmla="*/ 110068 w 128007"/>
                <a:gd name="connsiteY45" fmla="*/ 28047 h 52401"/>
                <a:gd name="connsiteX46" fmla="*/ 109090 w 128007"/>
                <a:gd name="connsiteY46" fmla="*/ 26467 h 52401"/>
                <a:gd name="connsiteX47" fmla="*/ 108167 w 128007"/>
                <a:gd name="connsiteY47" fmla="*/ 24268 h 52401"/>
                <a:gd name="connsiteX48" fmla="*/ 106798 w 128007"/>
                <a:gd name="connsiteY48" fmla="*/ 25223 h 52401"/>
                <a:gd name="connsiteX49" fmla="*/ 106164 w 128007"/>
                <a:gd name="connsiteY49" fmla="*/ 26029 h 52401"/>
                <a:gd name="connsiteX50" fmla="*/ 105452 w 128007"/>
                <a:gd name="connsiteY50" fmla="*/ 26482 h 52401"/>
                <a:gd name="connsiteX51" fmla="*/ 104834 w 128007"/>
                <a:gd name="connsiteY51" fmla="*/ 25935 h 52401"/>
                <a:gd name="connsiteX52" fmla="*/ 104724 w 128007"/>
                <a:gd name="connsiteY52" fmla="*/ 25223 h 52401"/>
                <a:gd name="connsiteX53" fmla="*/ 102659 w 128007"/>
                <a:gd name="connsiteY53" fmla="*/ 25082 h 52401"/>
                <a:gd name="connsiteX54" fmla="*/ 102127 w 128007"/>
                <a:gd name="connsiteY54" fmla="*/ 24432 h 52401"/>
                <a:gd name="connsiteX55" fmla="*/ 101579 w 128007"/>
                <a:gd name="connsiteY55" fmla="*/ 24073 h 52401"/>
                <a:gd name="connsiteX56" fmla="*/ 101830 w 128007"/>
                <a:gd name="connsiteY56" fmla="*/ 25450 h 52401"/>
                <a:gd name="connsiteX57" fmla="*/ 102237 w 128007"/>
                <a:gd name="connsiteY57" fmla="*/ 26295 h 52401"/>
                <a:gd name="connsiteX58" fmla="*/ 102018 w 128007"/>
                <a:gd name="connsiteY58" fmla="*/ 27319 h 52401"/>
                <a:gd name="connsiteX59" fmla="*/ 101345 w 128007"/>
                <a:gd name="connsiteY59" fmla="*/ 27390 h 52401"/>
                <a:gd name="connsiteX60" fmla="*/ 100774 w 128007"/>
                <a:gd name="connsiteY60" fmla="*/ 26334 h 52401"/>
                <a:gd name="connsiteX61" fmla="*/ 100038 w 128007"/>
                <a:gd name="connsiteY61" fmla="*/ 25371 h 52401"/>
                <a:gd name="connsiteX62" fmla="*/ 99060 w 128007"/>
                <a:gd name="connsiteY62" fmla="*/ 21366 h 52401"/>
                <a:gd name="connsiteX63" fmla="*/ 96713 w 128007"/>
                <a:gd name="connsiteY63" fmla="*/ 19480 h 52401"/>
                <a:gd name="connsiteX64" fmla="*/ 95634 w 128007"/>
                <a:gd name="connsiteY64" fmla="*/ 18847 h 52401"/>
                <a:gd name="connsiteX65" fmla="*/ 94750 w 128007"/>
                <a:gd name="connsiteY65" fmla="*/ 18612 h 52401"/>
                <a:gd name="connsiteX66" fmla="*/ 93443 w 128007"/>
                <a:gd name="connsiteY66" fmla="*/ 17329 h 52401"/>
                <a:gd name="connsiteX67" fmla="*/ 91722 w 128007"/>
                <a:gd name="connsiteY67" fmla="*/ 16648 h 52401"/>
                <a:gd name="connsiteX68" fmla="*/ 89375 w 128007"/>
                <a:gd name="connsiteY68" fmla="*/ 14653 h 52401"/>
                <a:gd name="connsiteX69" fmla="*/ 86496 w 128007"/>
                <a:gd name="connsiteY69" fmla="*/ 13222 h 52401"/>
                <a:gd name="connsiteX70" fmla="*/ 82975 w 128007"/>
                <a:gd name="connsiteY70" fmla="*/ 12721 h 52401"/>
                <a:gd name="connsiteX71" fmla="*/ 78696 w 128007"/>
                <a:gd name="connsiteY71" fmla="*/ 13034 h 52401"/>
                <a:gd name="connsiteX72" fmla="*/ 77256 w 128007"/>
                <a:gd name="connsiteY72" fmla="*/ 13832 h 52401"/>
                <a:gd name="connsiteX73" fmla="*/ 76278 w 128007"/>
                <a:gd name="connsiteY73" fmla="*/ 14841 h 52401"/>
                <a:gd name="connsiteX74" fmla="*/ 75825 w 128007"/>
                <a:gd name="connsiteY74" fmla="*/ 15310 h 52401"/>
                <a:gd name="connsiteX75" fmla="*/ 73298 w 128007"/>
                <a:gd name="connsiteY75" fmla="*/ 16461 h 52401"/>
                <a:gd name="connsiteX76" fmla="*/ 72343 w 128007"/>
                <a:gd name="connsiteY76" fmla="*/ 18127 h 52401"/>
                <a:gd name="connsiteX77" fmla="*/ 71741 w 128007"/>
                <a:gd name="connsiteY77" fmla="*/ 19535 h 52401"/>
                <a:gd name="connsiteX78" fmla="*/ 70481 w 128007"/>
                <a:gd name="connsiteY78" fmla="*/ 21131 h 52401"/>
                <a:gd name="connsiteX79" fmla="*/ 71921 w 128007"/>
                <a:gd name="connsiteY79" fmla="*/ 22093 h 52401"/>
                <a:gd name="connsiteX80" fmla="*/ 63683 w 128007"/>
                <a:gd name="connsiteY80" fmla="*/ 27515 h 52401"/>
                <a:gd name="connsiteX81" fmla="*/ 62055 w 128007"/>
                <a:gd name="connsiteY81" fmla="*/ 28305 h 52401"/>
                <a:gd name="connsiteX82" fmla="*/ 58355 w 128007"/>
                <a:gd name="connsiteY82" fmla="*/ 28861 h 52401"/>
                <a:gd name="connsiteX83" fmla="*/ 57502 w 128007"/>
                <a:gd name="connsiteY83" fmla="*/ 29440 h 52401"/>
                <a:gd name="connsiteX84" fmla="*/ 56376 w 128007"/>
                <a:gd name="connsiteY84" fmla="*/ 30511 h 52401"/>
                <a:gd name="connsiteX85" fmla="*/ 56219 w 128007"/>
                <a:gd name="connsiteY85" fmla="*/ 32139 h 52401"/>
                <a:gd name="connsiteX86" fmla="*/ 56391 w 128007"/>
                <a:gd name="connsiteY86" fmla="*/ 33523 h 52401"/>
                <a:gd name="connsiteX87" fmla="*/ 57463 w 128007"/>
                <a:gd name="connsiteY87" fmla="*/ 34595 h 52401"/>
                <a:gd name="connsiteX88" fmla="*/ 58425 w 128007"/>
                <a:gd name="connsiteY88" fmla="*/ 35268 h 52401"/>
                <a:gd name="connsiteX89" fmla="*/ 60718 w 128007"/>
                <a:gd name="connsiteY89" fmla="*/ 38491 h 52401"/>
                <a:gd name="connsiteX90" fmla="*/ 64794 w 128007"/>
                <a:gd name="connsiteY90" fmla="*/ 42560 h 52401"/>
                <a:gd name="connsiteX91" fmla="*/ 65568 w 128007"/>
                <a:gd name="connsiteY91" fmla="*/ 44038 h 52401"/>
                <a:gd name="connsiteX92" fmla="*/ 66202 w 128007"/>
                <a:gd name="connsiteY92" fmla="*/ 46237 h 52401"/>
                <a:gd name="connsiteX93" fmla="*/ 64974 w 128007"/>
                <a:gd name="connsiteY93" fmla="*/ 47269 h 52401"/>
                <a:gd name="connsiteX94" fmla="*/ 64019 w 128007"/>
                <a:gd name="connsiteY94" fmla="*/ 47707 h 52401"/>
                <a:gd name="connsiteX95" fmla="*/ 60139 w 128007"/>
                <a:gd name="connsiteY95" fmla="*/ 47879 h 52401"/>
                <a:gd name="connsiteX96" fmla="*/ 58801 w 128007"/>
                <a:gd name="connsiteY96" fmla="*/ 48756 h 52401"/>
                <a:gd name="connsiteX97" fmla="*/ 58261 w 128007"/>
                <a:gd name="connsiteY97" fmla="*/ 50093 h 52401"/>
                <a:gd name="connsiteX98" fmla="*/ 56814 w 128007"/>
                <a:gd name="connsiteY98" fmla="*/ 51189 h 52401"/>
                <a:gd name="connsiteX99" fmla="*/ 51815 w 128007"/>
                <a:gd name="connsiteY99" fmla="*/ 52276 h 52401"/>
                <a:gd name="connsiteX100" fmla="*/ 47887 w 128007"/>
                <a:gd name="connsiteY100" fmla="*/ 52401 h 52401"/>
                <a:gd name="connsiteX101" fmla="*/ 46667 w 128007"/>
                <a:gd name="connsiteY101" fmla="*/ 51150 h 52401"/>
                <a:gd name="connsiteX102" fmla="*/ 46370 w 128007"/>
                <a:gd name="connsiteY102" fmla="*/ 47621 h 52401"/>
                <a:gd name="connsiteX103" fmla="*/ 43725 w 128007"/>
                <a:gd name="connsiteY103" fmla="*/ 41597 h 52401"/>
                <a:gd name="connsiteX104" fmla="*/ 43091 w 128007"/>
                <a:gd name="connsiteY104" fmla="*/ 37443 h 52401"/>
                <a:gd name="connsiteX105" fmla="*/ 42434 w 128007"/>
                <a:gd name="connsiteY105" fmla="*/ 37959 h 52401"/>
                <a:gd name="connsiteX106" fmla="*/ 41034 w 128007"/>
                <a:gd name="connsiteY106" fmla="*/ 38444 h 52401"/>
                <a:gd name="connsiteX107" fmla="*/ 40557 w 128007"/>
                <a:gd name="connsiteY107" fmla="*/ 39477 h 52401"/>
                <a:gd name="connsiteX108" fmla="*/ 40205 w 128007"/>
                <a:gd name="connsiteY108" fmla="*/ 42536 h 52401"/>
                <a:gd name="connsiteX109" fmla="*/ 39688 w 128007"/>
                <a:gd name="connsiteY109" fmla="*/ 43584 h 52401"/>
                <a:gd name="connsiteX110" fmla="*/ 38609 w 128007"/>
                <a:gd name="connsiteY110" fmla="*/ 43483 h 52401"/>
                <a:gd name="connsiteX111" fmla="*/ 36387 w 128007"/>
                <a:gd name="connsiteY111" fmla="*/ 42387 h 52401"/>
                <a:gd name="connsiteX112" fmla="*/ 33429 w 128007"/>
                <a:gd name="connsiteY112" fmla="*/ 41378 h 52401"/>
                <a:gd name="connsiteX113" fmla="*/ 29666 w 128007"/>
                <a:gd name="connsiteY113" fmla="*/ 34892 h 52401"/>
                <a:gd name="connsiteX114" fmla="*/ 29260 w 128007"/>
                <a:gd name="connsiteY114" fmla="*/ 33672 h 52401"/>
                <a:gd name="connsiteX115" fmla="*/ 28524 w 128007"/>
                <a:gd name="connsiteY115" fmla="*/ 32209 h 52401"/>
                <a:gd name="connsiteX116" fmla="*/ 25614 w 128007"/>
                <a:gd name="connsiteY116" fmla="*/ 31591 h 52401"/>
                <a:gd name="connsiteX117" fmla="*/ 23134 w 128007"/>
                <a:gd name="connsiteY117" fmla="*/ 30496 h 52401"/>
                <a:gd name="connsiteX118" fmla="*/ 20427 w 128007"/>
                <a:gd name="connsiteY118" fmla="*/ 30331 h 52401"/>
                <a:gd name="connsiteX119" fmla="*/ 19042 w 128007"/>
                <a:gd name="connsiteY119" fmla="*/ 30949 h 52401"/>
                <a:gd name="connsiteX120" fmla="*/ 17626 w 128007"/>
                <a:gd name="connsiteY120" fmla="*/ 30167 h 52401"/>
                <a:gd name="connsiteX121" fmla="*/ 17384 w 128007"/>
                <a:gd name="connsiteY121" fmla="*/ 28383 h 52401"/>
                <a:gd name="connsiteX122" fmla="*/ 14544 w 128007"/>
                <a:gd name="connsiteY122" fmla="*/ 29181 h 52401"/>
                <a:gd name="connsiteX123" fmla="*/ 10898 w 128007"/>
                <a:gd name="connsiteY123" fmla="*/ 28900 h 52401"/>
                <a:gd name="connsiteX124" fmla="*/ 7636 w 128007"/>
                <a:gd name="connsiteY124" fmla="*/ 28141 h 52401"/>
                <a:gd name="connsiteX125" fmla="*/ 5406 w 128007"/>
                <a:gd name="connsiteY125" fmla="*/ 28548 h 52401"/>
                <a:gd name="connsiteX126" fmla="*/ 3536 w 128007"/>
                <a:gd name="connsiteY126" fmla="*/ 29815 h 52401"/>
                <a:gd name="connsiteX127" fmla="*/ 3794 w 128007"/>
                <a:gd name="connsiteY127" fmla="*/ 33046 h 52401"/>
                <a:gd name="connsiteX128" fmla="*/ 3247 w 128007"/>
                <a:gd name="connsiteY128" fmla="*/ 33688 h 52401"/>
                <a:gd name="connsiteX129" fmla="*/ 3161 w 128007"/>
                <a:gd name="connsiteY129" fmla="*/ 32366 h 52401"/>
                <a:gd name="connsiteX130" fmla="*/ 2511 w 128007"/>
                <a:gd name="connsiteY130" fmla="*/ 30848 h 52401"/>
                <a:gd name="connsiteX131" fmla="*/ 1729 w 128007"/>
                <a:gd name="connsiteY131" fmla="*/ 29588 h 52401"/>
                <a:gd name="connsiteX132" fmla="*/ 86 w 128007"/>
                <a:gd name="connsiteY132" fmla="*/ 28282 h 52401"/>
                <a:gd name="connsiteX133" fmla="*/ 0 w 128007"/>
                <a:gd name="connsiteY133" fmla="*/ 27804 h 52401"/>
                <a:gd name="connsiteX134" fmla="*/ 649 w 128007"/>
                <a:gd name="connsiteY134" fmla="*/ 27147 h 52401"/>
                <a:gd name="connsiteX135" fmla="*/ 3630 w 128007"/>
                <a:gd name="connsiteY135" fmla="*/ 25254 h 52401"/>
                <a:gd name="connsiteX136" fmla="*/ 3998 w 128007"/>
                <a:gd name="connsiteY136" fmla="*/ 24464 h 52401"/>
                <a:gd name="connsiteX137" fmla="*/ 4045 w 128007"/>
                <a:gd name="connsiteY137" fmla="*/ 22821 h 52401"/>
                <a:gd name="connsiteX138" fmla="*/ 3755 w 128007"/>
                <a:gd name="connsiteY138" fmla="*/ 21248 h 52401"/>
                <a:gd name="connsiteX139" fmla="*/ 2410 w 128007"/>
                <a:gd name="connsiteY139" fmla="*/ 18933 h 52401"/>
                <a:gd name="connsiteX140" fmla="*/ 3176 w 128007"/>
                <a:gd name="connsiteY140" fmla="*/ 17501 h 52401"/>
                <a:gd name="connsiteX141" fmla="*/ 4718 w 128007"/>
                <a:gd name="connsiteY141" fmla="*/ 16351 h 52401"/>
                <a:gd name="connsiteX142" fmla="*/ 6298 w 128007"/>
                <a:gd name="connsiteY142" fmla="*/ 15443 h 52401"/>
                <a:gd name="connsiteX143" fmla="*/ 6564 w 128007"/>
                <a:gd name="connsiteY143" fmla="*/ 15060 h 52401"/>
                <a:gd name="connsiteX144" fmla="*/ 6274 w 128007"/>
                <a:gd name="connsiteY144" fmla="*/ 14270 h 52401"/>
                <a:gd name="connsiteX145" fmla="*/ 5351 w 128007"/>
                <a:gd name="connsiteY145" fmla="*/ 13417 h 52401"/>
                <a:gd name="connsiteX146" fmla="*/ 3192 w 128007"/>
                <a:gd name="connsiteY146" fmla="*/ 11970 h 52401"/>
                <a:gd name="connsiteX147" fmla="*/ 1893 w 128007"/>
                <a:gd name="connsiteY147" fmla="*/ 11876 h 52401"/>
                <a:gd name="connsiteX148" fmla="*/ 1839 w 128007"/>
                <a:gd name="connsiteY148" fmla="*/ 7706 h 52401"/>
                <a:gd name="connsiteX149" fmla="*/ 1901 w 128007"/>
                <a:gd name="connsiteY149" fmla="*/ 3278 h 52401"/>
                <a:gd name="connsiteX150" fmla="*/ 2230 w 128007"/>
                <a:gd name="connsiteY150" fmla="*/ 2840 h 52401"/>
                <a:gd name="connsiteX151" fmla="*/ 3020 w 128007"/>
                <a:gd name="connsiteY151" fmla="*/ 2574 h 52401"/>
                <a:gd name="connsiteX152" fmla="*/ 3654 w 128007"/>
                <a:gd name="connsiteY152" fmla="*/ 1901 h 52401"/>
                <a:gd name="connsiteX153" fmla="*/ 4006 w 128007"/>
                <a:gd name="connsiteY153" fmla="*/ 587 h 52401"/>
                <a:gd name="connsiteX154" fmla="*/ 4952 w 128007"/>
                <a:gd name="connsiteY154" fmla="*/ 117 h 52401"/>
                <a:gd name="connsiteX155" fmla="*/ 6658 w 128007"/>
                <a:gd name="connsiteY155" fmla="*/ 1126 h 52401"/>
                <a:gd name="connsiteX156" fmla="*/ 8402 w 128007"/>
                <a:gd name="connsiteY156" fmla="*/ 2018 h 52401"/>
                <a:gd name="connsiteX157" fmla="*/ 9122 w 128007"/>
                <a:gd name="connsiteY157" fmla="*/ 1721 h 52401"/>
                <a:gd name="connsiteX158" fmla="*/ 9662 w 128007"/>
                <a:gd name="connsiteY158" fmla="*/ 1283 h 52401"/>
                <a:gd name="connsiteX159" fmla="*/ 10045 w 128007"/>
                <a:gd name="connsiteY159" fmla="*/ 853 h 52401"/>
                <a:gd name="connsiteX160" fmla="*/ 10170 w 128007"/>
                <a:gd name="connsiteY160" fmla="*/ 446 h 52401"/>
                <a:gd name="connsiteX161" fmla="*/ 11563 w 128007"/>
                <a:gd name="connsiteY161" fmla="*/ 1627 h 52401"/>
                <a:gd name="connsiteX162" fmla="*/ 14403 w 128007"/>
                <a:gd name="connsiteY162" fmla="*/ 3724 h 52401"/>
                <a:gd name="connsiteX163" fmla="*/ 14567 w 128007"/>
                <a:gd name="connsiteY163" fmla="*/ 4749 h 52401"/>
                <a:gd name="connsiteX164" fmla="*/ 14301 w 128007"/>
                <a:gd name="connsiteY164" fmla="*/ 5735 h 52401"/>
                <a:gd name="connsiteX165" fmla="*/ 15084 w 128007"/>
                <a:gd name="connsiteY165" fmla="*/ 8567 h 52401"/>
                <a:gd name="connsiteX166" fmla="*/ 16554 w 128007"/>
                <a:gd name="connsiteY166" fmla="*/ 8974 h 52401"/>
                <a:gd name="connsiteX167" fmla="*/ 18041 w 128007"/>
                <a:gd name="connsiteY167" fmla="*/ 8426 h 52401"/>
                <a:gd name="connsiteX168" fmla="*/ 18409 w 128007"/>
                <a:gd name="connsiteY168" fmla="*/ 8950 h 52401"/>
                <a:gd name="connsiteX169" fmla="*/ 18135 w 128007"/>
                <a:gd name="connsiteY169" fmla="*/ 9474 h 52401"/>
                <a:gd name="connsiteX170" fmla="*/ 17368 w 128007"/>
                <a:gd name="connsiteY170" fmla="*/ 10061 h 52401"/>
                <a:gd name="connsiteX171" fmla="*/ 17180 w 128007"/>
                <a:gd name="connsiteY171" fmla="*/ 12494 h 52401"/>
                <a:gd name="connsiteX172" fmla="*/ 19613 w 128007"/>
                <a:gd name="connsiteY172" fmla="*/ 13628 h 52401"/>
                <a:gd name="connsiteX173" fmla="*/ 20834 w 128007"/>
                <a:gd name="connsiteY173" fmla="*/ 14622 h 52401"/>
                <a:gd name="connsiteX174" fmla="*/ 24871 w 128007"/>
                <a:gd name="connsiteY174" fmla="*/ 14153 h 52401"/>
                <a:gd name="connsiteX175" fmla="*/ 26357 w 128007"/>
                <a:gd name="connsiteY175" fmla="*/ 14418 h 52401"/>
                <a:gd name="connsiteX176" fmla="*/ 27374 w 128007"/>
                <a:gd name="connsiteY176" fmla="*/ 14129 h 52401"/>
                <a:gd name="connsiteX177" fmla="*/ 26248 w 128007"/>
                <a:gd name="connsiteY177" fmla="*/ 12173 h 52401"/>
                <a:gd name="connsiteX178" fmla="*/ 24738 w 128007"/>
                <a:gd name="connsiteY178" fmla="*/ 10726 h 52401"/>
                <a:gd name="connsiteX179" fmla="*/ 24863 w 128007"/>
                <a:gd name="connsiteY179" fmla="*/ 10077 h 52401"/>
                <a:gd name="connsiteX180" fmla="*/ 26005 w 128007"/>
                <a:gd name="connsiteY180" fmla="*/ 10562 h 52401"/>
                <a:gd name="connsiteX181" fmla="*/ 26881 w 128007"/>
                <a:gd name="connsiteY181" fmla="*/ 11547 h 52401"/>
                <a:gd name="connsiteX182" fmla="*/ 28868 w 128007"/>
                <a:gd name="connsiteY182" fmla="*/ 12768 h 52401"/>
                <a:gd name="connsiteX183" fmla="*/ 32522 w 128007"/>
                <a:gd name="connsiteY183" fmla="*/ 17008 h 52401"/>
                <a:gd name="connsiteX184" fmla="*/ 36715 w 128007"/>
                <a:gd name="connsiteY184" fmla="*/ 18033 h 52401"/>
                <a:gd name="connsiteX185" fmla="*/ 40033 w 128007"/>
                <a:gd name="connsiteY185" fmla="*/ 17900 h 52401"/>
                <a:gd name="connsiteX186" fmla="*/ 43123 w 128007"/>
                <a:gd name="connsiteY186" fmla="*/ 17329 h 52401"/>
                <a:gd name="connsiteX187" fmla="*/ 48044 w 128007"/>
                <a:gd name="connsiteY187" fmla="*/ 15686 h 52401"/>
                <a:gd name="connsiteX188" fmla="*/ 51611 w 128007"/>
                <a:gd name="connsiteY188" fmla="*/ 12713 h 52401"/>
                <a:gd name="connsiteX189" fmla="*/ 54451 w 128007"/>
                <a:gd name="connsiteY189" fmla="*/ 11391 h 52401"/>
                <a:gd name="connsiteX190" fmla="*/ 63667 w 128007"/>
                <a:gd name="connsiteY190" fmla="*/ 8567 h 52401"/>
                <a:gd name="connsiteX191" fmla="*/ 66937 w 128007"/>
                <a:gd name="connsiteY191" fmla="*/ 5609 h 52401"/>
                <a:gd name="connsiteX192" fmla="*/ 68322 w 128007"/>
                <a:gd name="connsiteY192" fmla="*/ 5226 h 52401"/>
                <a:gd name="connsiteX193" fmla="*/ 69636 w 128007"/>
                <a:gd name="connsiteY193" fmla="*/ 4858 h 52401"/>
                <a:gd name="connsiteX194" fmla="*/ 72531 w 128007"/>
                <a:gd name="connsiteY194" fmla="*/ 2621 h 52401"/>
                <a:gd name="connsiteX195" fmla="*/ 74088 w 128007"/>
                <a:gd name="connsiteY195" fmla="*/ 876 h 52401"/>
                <a:gd name="connsiteX196" fmla="*/ 75731 w 128007"/>
                <a:gd name="connsiteY196" fmla="*/ 0 h 52401"/>
                <a:gd name="connsiteX197" fmla="*/ 80605 w 128007"/>
                <a:gd name="connsiteY197" fmla="*/ 634 h 52401"/>
                <a:gd name="connsiteX198" fmla="*/ 83766 w 128007"/>
                <a:gd name="connsiteY198" fmla="*/ 1455 h 52401"/>
                <a:gd name="connsiteX199" fmla="*/ 85948 w 128007"/>
                <a:gd name="connsiteY199" fmla="*/ 1346 h 52401"/>
                <a:gd name="connsiteX200" fmla="*/ 88045 w 128007"/>
                <a:gd name="connsiteY200" fmla="*/ 1932 h 52401"/>
                <a:gd name="connsiteX201" fmla="*/ 88960 w 128007"/>
                <a:gd name="connsiteY201" fmla="*/ 3200 h 52401"/>
                <a:gd name="connsiteX202" fmla="*/ 89915 w 128007"/>
                <a:gd name="connsiteY202" fmla="*/ 3740 h 52401"/>
                <a:gd name="connsiteX203" fmla="*/ 95070 w 128007"/>
                <a:gd name="connsiteY203" fmla="*/ 3599 h 52401"/>
                <a:gd name="connsiteX204" fmla="*/ 99295 w 128007"/>
                <a:gd name="connsiteY204" fmla="*/ 4225 h 52401"/>
                <a:gd name="connsiteX205" fmla="*/ 108550 w 128007"/>
                <a:gd name="connsiteY205" fmla="*/ 7980 h 52401"/>
                <a:gd name="connsiteX206" fmla="*/ 114089 w 128007"/>
                <a:gd name="connsiteY206" fmla="*/ 11696 h 52401"/>
                <a:gd name="connsiteX207" fmla="*/ 117023 w 128007"/>
                <a:gd name="connsiteY207" fmla="*/ 15639 h 52401"/>
                <a:gd name="connsiteX208" fmla="*/ 124095 w 128007"/>
                <a:gd name="connsiteY208" fmla="*/ 20709 h 52401"/>
                <a:gd name="connsiteX209" fmla="*/ 17399 w 128007"/>
                <a:gd name="connsiteY209" fmla="*/ 4749 h 52401"/>
                <a:gd name="connsiteX210" fmla="*/ 17157 w 128007"/>
                <a:gd name="connsiteY210" fmla="*/ 5781 h 52401"/>
                <a:gd name="connsiteX211" fmla="*/ 15459 w 128007"/>
                <a:gd name="connsiteY211" fmla="*/ 3927 h 52401"/>
                <a:gd name="connsiteX212" fmla="*/ 16468 w 128007"/>
                <a:gd name="connsiteY212" fmla="*/ 3622 h 52401"/>
                <a:gd name="connsiteX213" fmla="*/ 16828 w 128007"/>
                <a:gd name="connsiteY213" fmla="*/ 3661 h 52401"/>
                <a:gd name="connsiteX214" fmla="*/ 17399 w 128007"/>
                <a:gd name="connsiteY214" fmla="*/ 4749 h 52401"/>
                <a:gd name="connsiteX215" fmla="*/ 90627 w 128007"/>
                <a:gd name="connsiteY215" fmla="*/ 29174 h 52401"/>
                <a:gd name="connsiteX216" fmla="*/ 90189 w 128007"/>
                <a:gd name="connsiteY216" fmla="*/ 30105 h 52401"/>
                <a:gd name="connsiteX217" fmla="*/ 89164 w 128007"/>
                <a:gd name="connsiteY217" fmla="*/ 28024 h 52401"/>
                <a:gd name="connsiteX218" fmla="*/ 89328 w 128007"/>
                <a:gd name="connsiteY218" fmla="*/ 27492 h 52401"/>
                <a:gd name="connsiteX219" fmla="*/ 89258 w 128007"/>
                <a:gd name="connsiteY219" fmla="*/ 25614 h 52401"/>
                <a:gd name="connsiteX220" fmla="*/ 90235 w 128007"/>
                <a:gd name="connsiteY220" fmla="*/ 25121 h 52401"/>
                <a:gd name="connsiteX221" fmla="*/ 90955 w 128007"/>
                <a:gd name="connsiteY221" fmla="*/ 25082 h 52401"/>
                <a:gd name="connsiteX222" fmla="*/ 91550 w 128007"/>
                <a:gd name="connsiteY222" fmla="*/ 25348 h 52401"/>
                <a:gd name="connsiteX223" fmla="*/ 91925 w 128007"/>
                <a:gd name="connsiteY223" fmla="*/ 27562 h 52401"/>
                <a:gd name="connsiteX224" fmla="*/ 91612 w 128007"/>
                <a:gd name="connsiteY224" fmla="*/ 28563 h 52401"/>
                <a:gd name="connsiteX225" fmla="*/ 90627 w 128007"/>
                <a:gd name="connsiteY225" fmla="*/ 29174 h 52401"/>
                <a:gd name="connsiteX226" fmla="*/ 86957 w 128007"/>
                <a:gd name="connsiteY226" fmla="*/ 29619 h 52401"/>
                <a:gd name="connsiteX227" fmla="*/ 85972 w 128007"/>
                <a:gd name="connsiteY227" fmla="*/ 30597 h 52401"/>
                <a:gd name="connsiteX228" fmla="*/ 85596 w 128007"/>
                <a:gd name="connsiteY228" fmla="*/ 29674 h 52401"/>
                <a:gd name="connsiteX229" fmla="*/ 86285 w 128007"/>
                <a:gd name="connsiteY229" fmla="*/ 28712 h 52401"/>
                <a:gd name="connsiteX230" fmla="*/ 86527 w 128007"/>
                <a:gd name="connsiteY230" fmla="*/ 28704 h 52401"/>
                <a:gd name="connsiteX231" fmla="*/ 86957 w 128007"/>
                <a:gd name="connsiteY231" fmla="*/ 29619 h 52401"/>
                <a:gd name="connsiteX232" fmla="*/ 31239 w 128007"/>
                <a:gd name="connsiteY232" fmla="*/ 49906 h 52401"/>
                <a:gd name="connsiteX233" fmla="*/ 30034 w 128007"/>
                <a:gd name="connsiteY233" fmla="*/ 50023 h 52401"/>
                <a:gd name="connsiteX234" fmla="*/ 27578 w 128007"/>
                <a:gd name="connsiteY234" fmla="*/ 49076 h 52401"/>
                <a:gd name="connsiteX235" fmla="*/ 25778 w 128007"/>
                <a:gd name="connsiteY235" fmla="*/ 47254 h 52401"/>
                <a:gd name="connsiteX236" fmla="*/ 25630 w 128007"/>
                <a:gd name="connsiteY236" fmla="*/ 46667 h 52401"/>
                <a:gd name="connsiteX237" fmla="*/ 25669 w 128007"/>
                <a:gd name="connsiteY237" fmla="*/ 46057 h 52401"/>
                <a:gd name="connsiteX238" fmla="*/ 26647 w 128007"/>
                <a:gd name="connsiteY238" fmla="*/ 44194 h 52401"/>
                <a:gd name="connsiteX239" fmla="*/ 27961 w 128007"/>
                <a:gd name="connsiteY239" fmla="*/ 43553 h 52401"/>
                <a:gd name="connsiteX240" fmla="*/ 28477 w 128007"/>
                <a:gd name="connsiteY240" fmla="*/ 43561 h 52401"/>
                <a:gd name="connsiteX241" fmla="*/ 29737 w 128007"/>
                <a:gd name="connsiteY241" fmla="*/ 45712 h 52401"/>
                <a:gd name="connsiteX242" fmla="*/ 28884 w 128007"/>
                <a:gd name="connsiteY242" fmla="*/ 46542 h 52401"/>
                <a:gd name="connsiteX243" fmla="*/ 29228 w 128007"/>
                <a:gd name="connsiteY243" fmla="*/ 47872 h 52401"/>
                <a:gd name="connsiteX244" fmla="*/ 31012 w 128007"/>
                <a:gd name="connsiteY244" fmla="*/ 48857 h 52401"/>
                <a:gd name="connsiteX245" fmla="*/ 31239 w 128007"/>
                <a:gd name="connsiteY245" fmla="*/ 49906 h 5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</a:cxnLst>
              <a:rect l="l" t="t" r="r" b="b"/>
              <a:pathLst>
                <a:path w="128007" h="52401">
                  <a:moveTo>
                    <a:pt x="124095" y="20709"/>
                  </a:moveTo>
                  <a:lnTo>
                    <a:pt x="123681" y="21014"/>
                  </a:lnTo>
                  <a:lnTo>
                    <a:pt x="122468" y="22750"/>
                  </a:lnTo>
                  <a:lnTo>
                    <a:pt x="121811" y="24237"/>
                  </a:lnTo>
                  <a:lnTo>
                    <a:pt x="123375" y="25809"/>
                  </a:lnTo>
                  <a:lnTo>
                    <a:pt x="123845" y="27476"/>
                  </a:lnTo>
                  <a:lnTo>
                    <a:pt x="124729" y="29283"/>
                  </a:lnTo>
                  <a:lnTo>
                    <a:pt x="126106" y="31098"/>
                  </a:lnTo>
                  <a:lnTo>
                    <a:pt x="127655" y="34470"/>
                  </a:lnTo>
                  <a:lnTo>
                    <a:pt x="128007" y="35823"/>
                  </a:lnTo>
                  <a:lnTo>
                    <a:pt x="127569" y="36700"/>
                  </a:lnTo>
                  <a:lnTo>
                    <a:pt x="126098" y="37239"/>
                  </a:lnTo>
                  <a:lnTo>
                    <a:pt x="124721" y="38812"/>
                  </a:lnTo>
                  <a:lnTo>
                    <a:pt x="124346" y="40737"/>
                  </a:lnTo>
                  <a:lnTo>
                    <a:pt x="124612" y="41691"/>
                  </a:lnTo>
                  <a:lnTo>
                    <a:pt x="120497" y="44766"/>
                  </a:lnTo>
                  <a:lnTo>
                    <a:pt x="119432" y="45274"/>
                  </a:lnTo>
                  <a:lnTo>
                    <a:pt x="118728" y="44805"/>
                  </a:lnTo>
                  <a:lnTo>
                    <a:pt x="117852" y="43264"/>
                  </a:lnTo>
                  <a:lnTo>
                    <a:pt x="116804" y="42020"/>
                  </a:lnTo>
                  <a:lnTo>
                    <a:pt x="116241" y="41582"/>
                  </a:lnTo>
                  <a:lnTo>
                    <a:pt x="115912" y="41566"/>
                  </a:lnTo>
                  <a:lnTo>
                    <a:pt x="115583" y="41855"/>
                  </a:lnTo>
                  <a:lnTo>
                    <a:pt x="115427" y="42528"/>
                  </a:lnTo>
                  <a:lnTo>
                    <a:pt x="115975" y="45415"/>
                  </a:lnTo>
                  <a:lnTo>
                    <a:pt x="115521" y="46581"/>
                  </a:lnTo>
                  <a:lnTo>
                    <a:pt x="114120" y="47480"/>
                  </a:lnTo>
                  <a:lnTo>
                    <a:pt x="112517" y="52175"/>
                  </a:lnTo>
                  <a:lnTo>
                    <a:pt x="111891" y="51580"/>
                  </a:lnTo>
                  <a:lnTo>
                    <a:pt x="106610" y="45259"/>
                  </a:lnTo>
                  <a:lnTo>
                    <a:pt x="102041" y="37427"/>
                  </a:lnTo>
                  <a:lnTo>
                    <a:pt x="101087" y="33875"/>
                  </a:lnTo>
                  <a:lnTo>
                    <a:pt x="102268" y="33664"/>
                  </a:lnTo>
                  <a:lnTo>
                    <a:pt x="103410" y="33742"/>
                  </a:lnTo>
                  <a:lnTo>
                    <a:pt x="104028" y="33195"/>
                  </a:lnTo>
                  <a:lnTo>
                    <a:pt x="104740" y="32162"/>
                  </a:lnTo>
                  <a:lnTo>
                    <a:pt x="104161" y="29760"/>
                  </a:lnTo>
                  <a:lnTo>
                    <a:pt x="106383" y="27937"/>
                  </a:lnTo>
                  <a:lnTo>
                    <a:pt x="107220" y="26709"/>
                  </a:lnTo>
                  <a:lnTo>
                    <a:pt x="107838" y="26850"/>
                  </a:lnTo>
                  <a:lnTo>
                    <a:pt x="109293" y="28947"/>
                  </a:lnTo>
                  <a:lnTo>
                    <a:pt x="111406" y="30144"/>
                  </a:lnTo>
                  <a:lnTo>
                    <a:pt x="113995" y="31888"/>
                  </a:lnTo>
                  <a:lnTo>
                    <a:pt x="115599" y="32287"/>
                  </a:lnTo>
                  <a:lnTo>
                    <a:pt x="113573" y="30457"/>
                  </a:lnTo>
                  <a:lnTo>
                    <a:pt x="110068" y="28047"/>
                  </a:lnTo>
                  <a:lnTo>
                    <a:pt x="109090" y="26467"/>
                  </a:lnTo>
                  <a:lnTo>
                    <a:pt x="108167" y="24268"/>
                  </a:lnTo>
                  <a:lnTo>
                    <a:pt x="106798" y="25223"/>
                  </a:lnTo>
                  <a:lnTo>
                    <a:pt x="106164" y="26029"/>
                  </a:lnTo>
                  <a:lnTo>
                    <a:pt x="105452" y="26482"/>
                  </a:lnTo>
                  <a:lnTo>
                    <a:pt x="104834" y="25935"/>
                  </a:lnTo>
                  <a:lnTo>
                    <a:pt x="104724" y="25223"/>
                  </a:lnTo>
                  <a:lnTo>
                    <a:pt x="102659" y="25082"/>
                  </a:lnTo>
                  <a:lnTo>
                    <a:pt x="102127" y="24432"/>
                  </a:lnTo>
                  <a:lnTo>
                    <a:pt x="101579" y="24073"/>
                  </a:lnTo>
                  <a:lnTo>
                    <a:pt x="101830" y="25450"/>
                  </a:lnTo>
                  <a:lnTo>
                    <a:pt x="102237" y="26295"/>
                  </a:lnTo>
                  <a:lnTo>
                    <a:pt x="102018" y="27319"/>
                  </a:lnTo>
                  <a:lnTo>
                    <a:pt x="101345" y="27390"/>
                  </a:lnTo>
                  <a:lnTo>
                    <a:pt x="100774" y="26334"/>
                  </a:lnTo>
                  <a:lnTo>
                    <a:pt x="100038" y="25371"/>
                  </a:lnTo>
                  <a:lnTo>
                    <a:pt x="99060" y="21366"/>
                  </a:lnTo>
                  <a:lnTo>
                    <a:pt x="96713" y="19480"/>
                  </a:lnTo>
                  <a:lnTo>
                    <a:pt x="95634" y="18847"/>
                  </a:lnTo>
                  <a:lnTo>
                    <a:pt x="94750" y="18612"/>
                  </a:lnTo>
                  <a:lnTo>
                    <a:pt x="93443" y="17329"/>
                  </a:lnTo>
                  <a:lnTo>
                    <a:pt x="91722" y="16648"/>
                  </a:lnTo>
                  <a:lnTo>
                    <a:pt x="89375" y="14653"/>
                  </a:lnTo>
                  <a:lnTo>
                    <a:pt x="86496" y="13222"/>
                  </a:lnTo>
                  <a:lnTo>
                    <a:pt x="82975" y="12721"/>
                  </a:lnTo>
                  <a:lnTo>
                    <a:pt x="78696" y="13034"/>
                  </a:lnTo>
                  <a:lnTo>
                    <a:pt x="77256" y="13832"/>
                  </a:lnTo>
                  <a:lnTo>
                    <a:pt x="76278" y="14841"/>
                  </a:lnTo>
                  <a:lnTo>
                    <a:pt x="75825" y="15310"/>
                  </a:lnTo>
                  <a:lnTo>
                    <a:pt x="73298" y="16461"/>
                  </a:lnTo>
                  <a:lnTo>
                    <a:pt x="72343" y="18127"/>
                  </a:lnTo>
                  <a:lnTo>
                    <a:pt x="71741" y="19535"/>
                  </a:lnTo>
                  <a:lnTo>
                    <a:pt x="70481" y="21131"/>
                  </a:lnTo>
                  <a:lnTo>
                    <a:pt x="71921" y="22093"/>
                  </a:lnTo>
                  <a:lnTo>
                    <a:pt x="63683" y="27515"/>
                  </a:lnTo>
                  <a:lnTo>
                    <a:pt x="62055" y="28305"/>
                  </a:lnTo>
                  <a:lnTo>
                    <a:pt x="58355" y="28861"/>
                  </a:lnTo>
                  <a:lnTo>
                    <a:pt x="57502" y="29440"/>
                  </a:lnTo>
                  <a:lnTo>
                    <a:pt x="56376" y="30511"/>
                  </a:lnTo>
                  <a:lnTo>
                    <a:pt x="56219" y="32139"/>
                  </a:lnTo>
                  <a:lnTo>
                    <a:pt x="56391" y="33523"/>
                  </a:lnTo>
                  <a:lnTo>
                    <a:pt x="57463" y="34595"/>
                  </a:lnTo>
                  <a:lnTo>
                    <a:pt x="58425" y="35268"/>
                  </a:lnTo>
                  <a:lnTo>
                    <a:pt x="60718" y="38491"/>
                  </a:lnTo>
                  <a:lnTo>
                    <a:pt x="64794" y="42560"/>
                  </a:lnTo>
                  <a:lnTo>
                    <a:pt x="65568" y="44038"/>
                  </a:lnTo>
                  <a:lnTo>
                    <a:pt x="66202" y="46237"/>
                  </a:lnTo>
                  <a:lnTo>
                    <a:pt x="64974" y="47269"/>
                  </a:lnTo>
                  <a:lnTo>
                    <a:pt x="64019" y="47707"/>
                  </a:lnTo>
                  <a:lnTo>
                    <a:pt x="60139" y="47879"/>
                  </a:lnTo>
                  <a:lnTo>
                    <a:pt x="58801" y="48756"/>
                  </a:lnTo>
                  <a:lnTo>
                    <a:pt x="58261" y="50093"/>
                  </a:lnTo>
                  <a:lnTo>
                    <a:pt x="56814" y="51189"/>
                  </a:lnTo>
                  <a:lnTo>
                    <a:pt x="51815" y="52276"/>
                  </a:lnTo>
                  <a:lnTo>
                    <a:pt x="47887" y="52401"/>
                  </a:lnTo>
                  <a:lnTo>
                    <a:pt x="46667" y="51150"/>
                  </a:lnTo>
                  <a:lnTo>
                    <a:pt x="46370" y="47621"/>
                  </a:lnTo>
                  <a:lnTo>
                    <a:pt x="43725" y="41597"/>
                  </a:lnTo>
                  <a:lnTo>
                    <a:pt x="43091" y="37443"/>
                  </a:lnTo>
                  <a:lnTo>
                    <a:pt x="42434" y="37959"/>
                  </a:lnTo>
                  <a:lnTo>
                    <a:pt x="41034" y="38444"/>
                  </a:lnTo>
                  <a:lnTo>
                    <a:pt x="40557" y="39477"/>
                  </a:lnTo>
                  <a:lnTo>
                    <a:pt x="40205" y="42536"/>
                  </a:lnTo>
                  <a:lnTo>
                    <a:pt x="39688" y="43584"/>
                  </a:lnTo>
                  <a:lnTo>
                    <a:pt x="38609" y="43483"/>
                  </a:lnTo>
                  <a:lnTo>
                    <a:pt x="36387" y="42387"/>
                  </a:lnTo>
                  <a:lnTo>
                    <a:pt x="33429" y="41378"/>
                  </a:lnTo>
                  <a:lnTo>
                    <a:pt x="29666" y="34892"/>
                  </a:lnTo>
                  <a:lnTo>
                    <a:pt x="29260" y="33672"/>
                  </a:lnTo>
                  <a:lnTo>
                    <a:pt x="28524" y="32209"/>
                  </a:lnTo>
                  <a:lnTo>
                    <a:pt x="25614" y="31591"/>
                  </a:lnTo>
                  <a:lnTo>
                    <a:pt x="23134" y="30496"/>
                  </a:lnTo>
                  <a:lnTo>
                    <a:pt x="20427" y="30331"/>
                  </a:lnTo>
                  <a:lnTo>
                    <a:pt x="19042" y="30949"/>
                  </a:lnTo>
                  <a:lnTo>
                    <a:pt x="17626" y="30167"/>
                  </a:lnTo>
                  <a:lnTo>
                    <a:pt x="17384" y="28383"/>
                  </a:lnTo>
                  <a:lnTo>
                    <a:pt x="14544" y="29181"/>
                  </a:lnTo>
                  <a:lnTo>
                    <a:pt x="10898" y="28900"/>
                  </a:lnTo>
                  <a:lnTo>
                    <a:pt x="7636" y="28141"/>
                  </a:lnTo>
                  <a:lnTo>
                    <a:pt x="5406" y="28548"/>
                  </a:lnTo>
                  <a:lnTo>
                    <a:pt x="3536" y="29815"/>
                  </a:lnTo>
                  <a:lnTo>
                    <a:pt x="3794" y="33046"/>
                  </a:lnTo>
                  <a:lnTo>
                    <a:pt x="3247" y="33688"/>
                  </a:lnTo>
                  <a:lnTo>
                    <a:pt x="3161" y="32366"/>
                  </a:lnTo>
                  <a:lnTo>
                    <a:pt x="2511" y="30848"/>
                  </a:lnTo>
                  <a:lnTo>
                    <a:pt x="1729" y="29588"/>
                  </a:lnTo>
                  <a:lnTo>
                    <a:pt x="86" y="28282"/>
                  </a:lnTo>
                  <a:lnTo>
                    <a:pt x="0" y="27804"/>
                  </a:lnTo>
                  <a:lnTo>
                    <a:pt x="649" y="27147"/>
                  </a:lnTo>
                  <a:lnTo>
                    <a:pt x="3630" y="25254"/>
                  </a:lnTo>
                  <a:lnTo>
                    <a:pt x="3998" y="24464"/>
                  </a:lnTo>
                  <a:lnTo>
                    <a:pt x="4045" y="22821"/>
                  </a:lnTo>
                  <a:lnTo>
                    <a:pt x="3755" y="21248"/>
                  </a:lnTo>
                  <a:lnTo>
                    <a:pt x="2410" y="18933"/>
                  </a:lnTo>
                  <a:lnTo>
                    <a:pt x="3176" y="17501"/>
                  </a:lnTo>
                  <a:lnTo>
                    <a:pt x="4718" y="16351"/>
                  </a:lnTo>
                  <a:lnTo>
                    <a:pt x="6298" y="15443"/>
                  </a:lnTo>
                  <a:lnTo>
                    <a:pt x="6564" y="15060"/>
                  </a:lnTo>
                  <a:lnTo>
                    <a:pt x="6274" y="14270"/>
                  </a:lnTo>
                  <a:lnTo>
                    <a:pt x="5351" y="13417"/>
                  </a:lnTo>
                  <a:lnTo>
                    <a:pt x="3192" y="11970"/>
                  </a:lnTo>
                  <a:lnTo>
                    <a:pt x="1893" y="11876"/>
                  </a:lnTo>
                  <a:lnTo>
                    <a:pt x="1839" y="7706"/>
                  </a:lnTo>
                  <a:lnTo>
                    <a:pt x="1901" y="3278"/>
                  </a:lnTo>
                  <a:lnTo>
                    <a:pt x="2230" y="2840"/>
                  </a:lnTo>
                  <a:lnTo>
                    <a:pt x="3020" y="2574"/>
                  </a:lnTo>
                  <a:lnTo>
                    <a:pt x="3654" y="1901"/>
                  </a:lnTo>
                  <a:lnTo>
                    <a:pt x="4006" y="587"/>
                  </a:lnTo>
                  <a:lnTo>
                    <a:pt x="4952" y="117"/>
                  </a:lnTo>
                  <a:lnTo>
                    <a:pt x="6658" y="1126"/>
                  </a:lnTo>
                  <a:lnTo>
                    <a:pt x="8402" y="2018"/>
                  </a:lnTo>
                  <a:lnTo>
                    <a:pt x="9122" y="1721"/>
                  </a:lnTo>
                  <a:lnTo>
                    <a:pt x="9662" y="1283"/>
                  </a:lnTo>
                  <a:lnTo>
                    <a:pt x="10045" y="853"/>
                  </a:lnTo>
                  <a:lnTo>
                    <a:pt x="10170" y="446"/>
                  </a:lnTo>
                  <a:lnTo>
                    <a:pt x="11563" y="1627"/>
                  </a:lnTo>
                  <a:lnTo>
                    <a:pt x="14403" y="3724"/>
                  </a:lnTo>
                  <a:lnTo>
                    <a:pt x="14567" y="4749"/>
                  </a:lnTo>
                  <a:lnTo>
                    <a:pt x="14301" y="5735"/>
                  </a:lnTo>
                  <a:lnTo>
                    <a:pt x="15084" y="8567"/>
                  </a:lnTo>
                  <a:lnTo>
                    <a:pt x="16554" y="8974"/>
                  </a:lnTo>
                  <a:lnTo>
                    <a:pt x="18041" y="8426"/>
                  </a:lnTo>
                  <a:lnTo>
                    <a:pt x="18409" y="8950"/>
                  </a:lnTo>
                  <a:lnTo>
                    <a:pt x="18135" y="9474"/>
                  </a:lnTo>
                  <a:lnTo>
                    <a:pt x="17368" y="10061"/>
                  </a:lnTo>
                  <a:lnTo>
                    <a:pt x="17180" y="12494"/>
                  </a:lnTo>
                  <a:lnTo>
                    <a:pt x="19613" y="13628"/>
                  </a:lnTo>
                  <a:lnTo>
                    <a:pt x="20834" y="14622"/>
                  </a:lnTo>
                  <a:lnTo>
                    <a:pt x="24871" y="14153"/>
                  </a:lnTo>
                  <a:lnTo>
                    <a:pt x="26357" y="14418"/>
                  </a:lnTo>
                  <a:lnTo>
                    <a:pt x="27374" y="14129"/>
                  </a:lnTo>
                  <a:lnTo>
                    <a:pt x="26248" y="12173"/>
                  </a:lnTo>
                  <a:lnTo>
                    <a:pt x="24738" y="10726"/>
                  </a:lnTo>
                  <a:lnTo>
                    <a:pt x="24863" y="10077"/>
                  </a:lnTo>
                  <a:lnTo>
                    <a:pt x="26005" y="10562"/>
                  </a:lnTo>
                  <a:lnTo>
                    <a:pt x="26881" y="11547"/>
                  </a:lnTo>
                  <a:lnTo>
                    <a:pt x="28868" y="12768"/>
                  </a:lnTo>
                  <a:lnTo>
                    <a:pt x="32522" y="17008"/>
                  </a:lnTo>
                  <a:lnTo>
                    <a:pt x="36715" y="18033"/>
                  </a:lnTo>
                  <a:lnTo>
                    <a:pt x="40033" y="17900"/>
                  </a:lnTo>
                  <a:lnTo>
                    <a:pt x="43123" y="17329"/>
                  </a:lnTo>
                  <a:lnTo>
                    <a:pt x="48044" y="15686"/>
                  </a:lnTo>
                  <a:lnTo>
                    <a:pt x="51611" y="12713"/>
                  </a:lnTo>
                  <a:lnTo>
                    <a:pt x="54451" y="11391"/>
                  </a:lnTo>
                  <a:lnTo>
                    <a:pt x="63667" y="8567"/>
                  </a:lnTo>
                  <a:lnTo>
                    <a:pt x="66937" y="5609"/>
                  </a:lnTo>
                  <a:lnTo>
                    <a:pt x="68322" y="5226"/>
                  </a:lnTo>
                  <a:lnTo>
                    <a:pt x="69636" y="4858"/>
                  </a:lnTo>
                  <a:lnTo>
                    <a:pt x="72531" y="2621"/>
                  </a:lnTo>
                  <a:lnTo>
                    <a:pt x="74088" y="876"/>
                  </a:lnTo>
                  <a:lnTo>
                    <a:pt x="75731" y="0"/>
                  </a:lnTo>
                  <a:lnTo>
                    <a:pt x="80605" y="634"/>
                  </a:lnTo>
                  <a:lnTo>
                    <a:pt x="83766" y="1455"/>
                  </a:lnTo>
                  <a:lnTo>
                    <a:pt x="85948" y="1346"/>
                  </a:lnTo>
                  <a:lnTo>
                    <a:pt x="88045" y="1932"/>
                  </a:lnTo>
                  <a:lnTo>
                    <a:pt x="88960" y="3200"/>
                  </a:lnTo>
                  <a:lnTo>
                    <a:pt x="89915" y="3740"/>
                  </a:lnTo>
                  <a:lnTo>
                    <a:pt x="95070" y="3599"/>
                  </a:lnTo>
                  <a:lnTo>
                    <a:pt x="99295" y="4225"/>
                  </a:lnTo>
                  <a:lnTo>
                    <a:pt x="108550" y="7980"/>
                  </a:lnTo>
                  <a:lnTo>
                    <a:pt x="114089" y="11696"/>
                  </a:lnTo>
                  <a:lnTo>
                    <a:pt x="117023" y="15639"/>
                  </a:lnTo>
                  <a:lnTo>
                    <a:pt x="124095" y="20709"/>
                  </a:lnTo>
                  <a:close/>
                  <a:moveTo>
                    <a:pt x="17399" y="4749"/>
                  </a:moveTo>
                  <a:lnTo>
                    <a:pt x="17157" y="5781"/>
                  </a:lnTo>
                  <a:lnTo>
                    <a:pt x="15459" y="3927"/>
                  </a:lnTo>
                  <a:lnTo>
                    <a:pt x="16468" y="3622"/>
                  </a:lnTo>
                  <a:lnTo>
                    <a:pt x="16828" y="3661"/>
                  </a:lnTo>
                  <a:lnTo>
                    <a:pt x="17399" y="4749"/>
                  </a:lnTo>
                  <a:close/>
                  <a:moveTo>
                    <a:pt x="90627" y="29174"/>
                  </a:moveTo>
                  <a:lnTo>
                    <a:pt x="90189" y="30105"/>
                  </a:lnTo>
                  <a:lnTo>
                    <a:pt x="89164" y="28024"/>
                  </a:lnTo>
                  <a:lnTo>
                    <a:pt x="89328" y="27492"/>
                  </a:lnTo>
                  <a:lnTo>
                    <a:pt x="89258" y="25614"/>
                  </a:lnTo>
                  <a:lnTo>
                    <a:pt x="90235" y="25121"/>
                  </a:lnTo>
                  <a:lnTo>
                    <a:pt x="90955" y="25082"/>
                  </a:lnTo>
                  <a:lnTo>
                    <a:pt x="91550" y="25348"/>
                  </a:lnTo>
                  <a:lnTo>
                    <a:pt x="91925" y="27562"/>
                  </a:lnTo>
                  <a:lnTo>
                    <a:pt x="91612" y="28563"/>
                  </a:lnTo>
                  <a:lnTo>
                    <a:pt x="90627" y="29174"/>
                  </a:lnTo>
                  <a:close/>
                  <a:moveTo>
                    <a:pt x="86957" y="29619"/>
                  </a:moveTo>
                  <a:lnTo>
                    <a:pt x="85972" y="30597"/>
                  </a:lnTo>
                  <a:lnTo>
                    <a:pt x="85596" y="29674"/>
                  </a:lnTo>
                  <a:lnTo>
                    <a:pt x="86285" y="28712"/>
                  </a:lnTo>
                  <a:lnTo>
                    <a:pt x="86527" y="28704"/>
                  </a:lnTo>
                  <a:lnTo>
                    <a:pt x="86957" y="29619"/>
                  </a:lnTo>
                  <a:close/>
                  <a:moveTo>
                    <a:pt x="31239" y="49906"/>
                  </a:moveTo>
                  <a:lnTo>
                    <a:pt x="30034" y="50023"/>
                  </a:lnTo>
                  <a:lnTo>
                    <a:pt x="27578" y="49076"/>
                  </a:lnTo>
                  <a:lnTo>
                    <a:pt x="25778" y="47254"/>
                  </a:lnTo>
                  <a:lnTo>
                    <a:pt x="25630" y="46667"/>
                  </a:lnTo>
                  <a:lnTo>
                    <a:pt x="25669" y="46057"/>
                  </a:lnTo>
                  <a:lnTo>
                    <a:pt x="26647" y="44194"/>
                  </a:lnTo>
                  <a:lnTo>
                    <a:pt x="27961" y="43553"/>
                  </a:lnTo>
                  <a:lnTo>
                    <a:pt x="28477" y="43561"/>
                  </a:lnTo>
                  <a:lnTo>
                    <a:pt x="29737" y="45712"/>
                  </a:lnTo>
                  <a:lnTo>
                    <a:pt x="28884" y="46542"/>
                  </a:lnTo>
                  <a:lnTo>
                    <a:pt x="29228" y="47872"/>
                  </a:lnTo>
                  <a:lnTo>
                    <a:pt x="31012" y="48857"/>
                  </a:lnTo>
                  <a:lnTo>
                    <a:pt x="31239" y="4990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E4E1169-F933-1D62-F204-D8D1FE247F49}"/>
                </a:ext>
              </a:extLst>
            </p:cNvPr>
            <p:cNvSpPr>
              <a:spLocks/>
            </p:cNvSpPr>
            <p:nvPr/>
          </p:nvSpPr>
          <p:spPr>
            <a:xfrm>
              <a:off x="5465042" y="4649544"/>
              <a:ext cx="277786" cy="406302"/>
            </a:xfrm>
            <a:custGeom>
              <a:avLst/>
              <a:gdLst>
                <a:gd name="connsiteX0" fmla="*/ 249661 w 277786"/>
                <a:gd name="connsiteY0" fmla="*/ 91558 h 406302"/>
                <a:gd name="connsiteX1" fmla="*/ 249528 w 277786"/>
                <a:gd name="connsiteY1" fmla="*/ 92982 h 406302"/>
                <a:gd name="connsiteX2" fmla="*/ 248824 w 277786"/>
                <a:gd name="connsiteY2" fmla="*/ 93553 h 406302"/>
                <a:gd name="connsiteX3" fmla="*/ 247745 w 277786"/>
                <a:gd name="connsiteY3" fmla="*/ 93678 h 406302"/>
                <a:gd name="connsiteX4" fmla="*/ 246086 w 277786"/>
                <a:gd name="connsiteY4" fmla="*/ 92661 h 406302"/>
                <a:gd name="connsiteX5" fmla="*/ 244873 w 277786"/>
                <a:gd name="connsiteY5" fmla="*/ 92919 h 406302"/>
                <a:gd name="connsiteX6" fmla="*/ 243661 w 277786"/>
                <a:gd name="connsiteY6" fmla="*/ 92982 h 406302"/>
                <a:gd name="connsiteX7" fmla="*/ 241955 w 277786"/>
                <a:gd name="connsiteY7" fmla="*/ 91800 h 406302"/>
                <a:gd name="connsiteX8" fmla="*/ 241369 w 277786"/>
                <a:gd name="connsiteY8" fmla="*/ 90634 h 406302"/>
                <a:gd name="connsiteX9" fmla="*/ 240031 w 277786"/>
                <a:gd name="connsiteY9" fmla="*/ 89680 h 406302"/>
                <a:gd name="connsiteX10" fmla="*/ 237261 w 277786"/>
                <a:gd name="connsiteY10" fmla="*/ 90063 h 406302"/>
                <a:gd name="connsiteX11" fmla="*/ 234977 w 277786"/>
                <a:gd name="connsiteY11" fmla="*/ 90087 h 406302"/>
                <a:gd name="connsiteX12" fmla="*/ 233068 w 277786"/>
                <a:gd name="connsiteY12" fmla="*/ 89868 h 406302"/>
                <a:gd name="connsiteX13" fmla="*/ 231355 w 277786"/>
                <a:gd name="connsiteY13" fmla="*/ 90189 h 406302"/>
                <a:gd name="connsiteX14" fmla="*/ 229899 w 277786"/>
                <a:gd name="connsiteY14" fmla="*/ 91417 h 406302"/>
                <a:gd name="connsiteX15" fmla="*/ 228812 w 277786"/>
                <a:gd name="connsiteY15" fmla="*/ 92857 h 406302"/>
                <a:gd name="connsiteX16" fmla="*/ 227537 w 277786"/>
                <a:gd name="connsiteY16" fmla="*/ 94061 h 406302"/>
                <a:gd name="connsiteX17" fmla="*/ 223789 w 277786"/>
                <a:gd name="connsiteY17" fmla="*/ 94867 h 406302"/>
                <a:gd name="connsiteX18" fmla="*/ 221794 w 277786"/>
                <a:gd name="connsiteY18" fmla="*/ 94890 h 406302"/>
                <a:gd name="connsiteX19" fmla="*/ 220003 w 277786"/>
                <a:gd name="connsiteY19" fmla="*/ 95681 h 406302"/>
                <a:gd name="connsiteX20" fmla="*/ 217335 w 277786"/>
                <a:gd name="connsiteY20" fmla="*/ 95970 h 406302"/>
                <a:gd name="connsiteX21" fmla="*/ 215512 w 277786"/>
                <a:gd name="connsiteY21" fmla="*/ 96674 h 406302"/>
                <a:gd name="connsiteX22" fmla="*/ 212281 w 277786"/>
                <a:gd name="connsiteY22" fmla="*/ 97058 h 406302"/>
                <a:gd name="connsiteX23" fmla="*/ 208409 w 277786"/>
                <a:gd name="connsiteY23" fmla="*/ 97425 h 406302"/>
                <a:gd name="connsiteX24" fmla="*/ 206249 w 277786"/>
                <a:gd name="connsiteY24" fmla="*/ 98497 h 406302"/>
                <a:gd name="connsiteX25" fmla="*/ 205389 w 277786"/>
                <a:gd name="connsiteY25" fmla="*/ 98966 h 406302"/>
                <a:gd name="connsiteX26" fmla="*/ 203190 w 277786"/>
                <a:gd name="connsiteY26" fmla="*/ 100445 h 406302"/>
                <a:gd name="connsiteX27" fmla="*/ 199365 w 277786"/>
                <a:gd name="connsiteY27" fmla="*/ 102776 h 406302"/>
                <a:gd name="connsiteX28" fmla="*/ 197252 w 277786"/>
                <a:gd name="connsiteY28" fmla="*/ 103590 h 406302"/>
                <a:gd name="connsiteX29" fmla="*/ 194702 w 277786"/>
                <a:gd name="connsiteY29" fmla="*/ 106117 h 406302"/>
                <a:gd name="connsiteX30" fmla="*/ 191643 w 277786"/>
                <a:gd name="connsiteY30" fmla="*/ 108488 h 406302"/>
                <a:gd name="connsiteX31" fmla="*/ 189656 w 277786"/>
                <a:gd name="connsiteY31" fmla="*/ 109747 h 406302"/>
                <a:gd name="connsiteX32" fmla="*/ 186737 w 277786"/>
                <a:gd name="connsiteY32" fmla="*/ 110326 h 406302"/>
                <a:gd name="connsiteX33" fmla="*/ 185525 w 277786"/>
                <a:gd name="connsiteY33" fmla="*/ 110968 h 406302"/>
                <a:gd name="connsiteX34" fmla="*/ 185079 w 277786"/>
                <a:gd name="connsiteY34" fmla="*/ 111727 h 406302"/>
                <a:gd name="connsiteX35" fmla="*/ 185337 w 277786"/>
                <a:gd name="connsiteY35" fmla="*/ 112619 h 406302"/>
                <a:gd name="connsiteX36" fmla="*/ 184837 w 277786"/>
                <a:gd name="connsiteY36" fmla="*/ 114903 h 406302"/>
                <a:gd name="connsiteX37" fmla="*/ 183945 w 277786"/>
                <a:gd name="connsiteY37" fmla="*/ 119120 h 406302"/>
                <a:gd name="connsiteX38" fmla="*/ 183702 w 277786"/>
                <a:gd name="connsiteY38" fmla="*/ 121193 h 406302"/>
                <a:gd name="connsiteX39" fmla="*/ 183483 w 277786"/>
                <a:gd name="connsiteY39" fmla="*/ 122179 h 406302"/>
                <a:gd name="connsiteX40" fmla="*/ 181551 w 277786"/>
                <a:gd name="connsiteY40" fmla="*/ 125574 h 406302"/>
                <a:gd name="connsiteX41" fmla="*/ 179470 w 277786"/>
                <a:gd name="connsiteY41" fmla="*/ 128727 h 406302"/>
                <a:gd name="connsiteX42" fmla="*/ 178445 w 277786"/>
                <a:gd name="connsiteY42" fmla="*/ 130816 h 406302"/>
                <a:gd name="connsiteX43" fmla="*/ 177874 w 277786"/>
                <a:gd name="connsiteY43" fmla="*/ 132349 h 406302"/>
                <a:gd name="connsiteX44" fmla="*/ 178515 w 277786"/>
                <a:gd name="connsiteY44" fmla="*/ 133617 h 406302"/>
                <a:gd name="connsiteX45" fmla="*/ 179360 w 277786"/>
                <a:gd name="connsiteY45" fmla="*/ 135909 h 406302"/>
                <a:gd name="connsiteX46" fmla="*/ 180072 w 277786"/>
                <a:gd name="connsiteY46" fmla="*/ 137740 h 406302"/>
                <a:gd name="connsiteX47" fmla="*/ 180275 w 277786"/>
                <a:gd name="connsiteY47" fmla="*/ 138983 h 406302"/>
                <a:gd name="connsiteX48" fmla="*/ 180025 w 277786"/>
                <a:gd name="connsiteY48" fmla="*/ 140407 h 406302"/>
                <a:gd name="connsiteX49" fmla="*/ 179149 w 277786"/>
                <a:gd name="connsiteY49" fmla="*/ 141714 h 406302"/>
                <a:gd name="connsiteX50" fmla="*/ 177764 w 277786"/>
                <a:gd name="connsiteY50" fmla="*/ 142566 h 406302"/>
                <a:gd name="connsiteX51" fmla="*/ 175902 w 277786"/>
                <a:gd name="connsiteY51" fmla="*/ 142801 h 406302"/>
                <a:gd name="connsiteX52" fmla="*/ 172069 w 277786"/>
                <a:gd name="connsiteY52" fmla="*/ 145094 h 406302"/>
                <a:gd name="connsiteX53" fmla="*/ 167797 w 277786"/>
                <a:gd name="connsiteY53" fmla="*/ 148489 h 406302"/>
                <a:gd name="connsiteX54" fmla="*/ 166397 w 277786"/>
                <a:gd name="connsiteY54" fmla="*/ 150069 h 406302"/>
                <a:gd name="connsiteX55" fmla="*/ 165998 w 277786"/>
                <a:gd name="connsiteY55" fmla="*/ 151564 h 406302"/>
                <a:gd name="connsiteX56" fmla="*/ 165380 w 277786"/>
                <a:gd name="connsiteY56" fmla="*/ 153895 h 406302"/>
                <a:gd name="connsiteX57" fmla="*/ 165638 w 277786"/>
                <a:gd name="connsiteY57" fmla="*/ 155108 h 406302"/>
                <a:gd name="connsiteX58" fmla="*/ 166397 w 277786"/>
                <a:gd name="connsiteY58" fmla="*/ 155937 h 406302"/>
                <a:gd name="connsiteX59" fmla="*/ 167163 w 277786"/>
                <a:gd name="connsiteY59" fmla="*/ 157916 h 406302"/>
                <a:gd name="connsiteX60" fmla="*/ 167226 w 277786"/>
                <a:gd name="connsiteY60" fmla="*/ 158941 h 406302"/>
                <a:gd name="connsiteX61" fmla="*/ 166592 w 277786"/>
                <a:gd name="connsiteY61" fmla="*/ 159512 h 406302"/>
                <a:gd name="connsiteX62" fmla="*/ 165380 w 277786"/>
                <a:gd name="connsiteY62" fmla="*/ 159637 h 406302"/>
                <a:gd name="connsiteX63" fmla="*/ 164292 w 277786"/>
                <a:gd name="connsiteY63" fmla="*/ 159833 h 406302"/>
                <a:gd name="connsiteX64" fmla="*/ 163463 w 277786"/>
                <a:gd name="connsiteY64" fmla="*/ 160341 h 406302"/>
                <a:gd name="connsiteX65" fmla="*/ 162634 w 277786"/>
                <a:gd name="connsiteY65" fmla="*/ 160216 h 406302"/>
                <a:gd name="connsiteX66" fmla="*/ 161875 w 277786"/>
                <a:gd name="connsiteY66" fmla="*/ 160467 h 406302"/>
                <a:gd name="connsiteX67" fmla="*/ 161875 w 277786"/>
                <a:gd name="connsiteY67" fmla="*/ 161304 h 406302"/>
                <a:gd name="connsiteX68" fmla="*/ 162125 w 277786"/>
                <a:gd name="connsiteY68" fmla="*/ 162258 h 406302"/>
                <a:gd name="connsiteX69" fmla="*/ 162000 w 277786"/>
                <a:gd name="connsiteY69" fmla="*/ 163283 h 406302"/>
                <a:gd name="connsiteX70" fmla="*/ 161491 w 277786"/>
                <a:gd name="connsiteY70" fmla="*/ 163917 h 406302"/>
                <a:gd name="connsiteX71" fmla="*/ 161045 w 277786"/>
                <a:gd name="connsiteY71" fmla="*/ 164363 h 406302"/>
                <a:gd name="connsiteX72" fmla="*/ 161491 w 277786"/>
                <a:gd name="connsiteY72" fmla="*/ 165004 h 406302"/>
                <a:gd name="connsiteX73" fmla="*/ 162250 w 277786"/>
                <a:gd name="connsiteY73" fmla="*/ 165583 h 406302"/>
                <a:gd name="connsiteX74" fmla="*/ 163400 w 277786"/>
                <a:gd name="connsiteY74" fmla="*/ 166538 h 406302"/>
                <a:gd name="connsiteX75" fmla="*/ 164996 w 277786"/>
                <a:gd name="connsiteY75" fmla="*/ 168392 h 406302"/>
                <a:gd name="connsiteX76" fmla="*/ 166209 w 277786"/>
                <a:gd name="connsiteY76" fmla="*/ 168712 h 406302"/>
                <a:gd name="connsiteX77" fmla="*/ 167226 w 277786"/>
                <a:gd name="connsiteY77" fmla="*/ 169354 h 406302"/>
                <a:gd name="connsiteX78" fmla="*/ 167351 w 277786"/>
                <a:gd name="connsiteY78" fmla="*/ 170371 h 406302"/>
                <a:gd name="connsiteX79" fmla="*/ 166968 w 277786"/>
                <a:gd name="connsiteY79" fmla="*/ 171396 h 406302"/>
                <a:gd name="connsiteX80" fmla="*/ 166076 w 277786"/>
                <a:gd name="connsiteY80" fmla="*/ 171842 h 406302"/>
                <a:gd name="connsiteX81" fmla="*/ 166013 w 277786"/>
                <a:gd name="connsiteY81" fmla="*/ 172742 h 406302"/>
                <a:gd name="connsiteX82" fmla="*/ 167226 w 277786"/>
                <a:gd name="connsiteY82" fmla="*/ 173829 h 406302"/>
                <a:gd name="connsiteX83" fmla="*/ 168055 w 277786"/>
                <a:gd name="connsiteY83" fmla="*/ 174596 h 406302"/>
                <a:gd name="connsiteX84" fmla="*/ 168885 w 277786"/>
                <a:gd name="connsiteY84" fmla="*/ 175746 h 406302"/>
                <a:gd name="connsiteX85" fmla="*/ 169651 w 277786"/>
                <a:gd name="connsiteY85" fmla="*/ 177350 h 406302"/>
                <a:gd name="connsiteX86" fmla="*/ 169651 w 277786"/>
                <a:gd name="connsiteY86" fmla="*/ 178367 h 406302"/>
                <a:gd name="connsiteX87" fmla="*/ 170480 w 277786"/>
                <a:gd name="connsiteY87" fmla="*/ 179650 h 406302"/>
                <a:gd name="connsiteX88" fmla="*/ 170989 w 277786"/>
                <a:gd name="connsiteY88" fmla="*/ 180737 h 406302"/>
                <a:gd name="connsiteX89" fmla="*/ 170989 w 277786"/>
                <a:gd name="connsiteY89" fmla="*/ 181762 h 406302"/>
                <a:gd name="connsiteX90" fmla="*/ 172327 w 277786"/>
                <a:gd name="connsiteY90" fmla="*/ 182779 h 406302"/>
                <a:gd name="connsiteX91" fmla="*/ 173477 w 277786"/>
                <a:gd name="connsiteY91" fmla="*/ 183553 h 406302"/>
                <a:gd name="connsiteX92" fmla="*/ 174298 w 277786"/>
                <a:gd name="connsiteY92" fmla="*/ 184258 h 406302"/>
                <a:gd name="connsiteX93" fmla="*/ 175128 w 277786"/>
                <a:gd name="connsiteY93" fmla="*/ 184704 h 406302"/>
                <a:gd name="connsiteX94" fmla="*/ 175323 w 277786"/>
                <a:gd name="connsiteY94" fmla="*/ 185470 h 406302"/>
                <a:gd name="connsiteX95" fmla="*/ 175214 w 277786"/>
                <a:gd name="connsiteY95" fmla="*/ 186636 h 406302"/>
                <a:gd name="connsiteX96" fmla="*/ 176403 w 277786"/>
                <a:gd name="connsiteY96" fmla="*/ 188561 h 406302"/>
                <a:gd name="connsiteX97" fmla="*/ 178585 w 277786"/>
                <a:gd name="connsiteY97" fmla="*/ 190000 h 406302"/>
                <a:gd name="connsiteX98" fmla="*/ 180354 w 277786"/>
                <a:gd name="connsiteY98" fmla="*/ 192089 h 406302"/>
                <a:gd name="connsiteX99" fmla="*/ 181496 w 277786"/>
                <a:gd name="connsiteY99" fmla="*/ 193607 h 406302"/>
                <a:gd name="connsiteX100" fmla="*/ 183616 w 277786"/>
                <a:gd name="connsiteY100" fmla="*/ 196047 h 406302"/>
                <a:gd name="connsiteX101" fmla="*/ 183694 w 277786"/>
                <a:gd name="connsiteY101" fmla="*/ 198848 h 406302"/>
                <a:gd name="connsiteX102" fmla="*/ 181073 w 277786"/>
                <a:gd name="connsiteY102" fmla="*/ 202064 h 406302"/>
                <a:gd name="connsiteX103" fmla="*/ 178445 w 277786"/>
                <a:gd name="connsiteY103" fmla="*/ 205287 h 406302"/>
                <a:gd name="connsiteX104" fmla="*/ 182740 w 277786"/>
                <a:gd name="connsiteY104" fmla="*/ 205201 h 406302"/>
                <a:gd name="connsiteX105" fmla="*/ 187121 w 277786"/>
                <a:gd name="connsiteY105" fmla="*/ 205263 h 406302"/>
                <a:gd name="connsiteX106" fmla="*/ 191705 w 277786"/>
                <a:gd name="connsiteY106" fmla="*/ 206187 h 406302"/>
                <a:gd name="connsiteX107" fmla="*/ 194796 w 277786"/>
                <a:gd name="connsiteY107" fmla="*/ 207071 h 406302"/>
                <a:gd name="connsiteX108" fmla="*/ 196681 w 277786"/>
                <a:gd name="connsiteY108" fmla="*/ 207470 h 406302"/>
                <a:gd name="connsiteX109" fmla="*/ 198019 w 277786"/>
                <a:gd name="connsiteY109" fmla="*/ 208502 h 406302"/>
                <a:gd name="connsiteX110" fmla="*/ 198653 w 277786"/>
                <a:gd name="connsiteY110" fmla="*/ 210106 h 406302"/>
                <a:gd name="connsiteX111" fmla="*/ 199161 w 277786"/>
                <a:gd name="connsiteY111" fmla="*/ 211421 h 406302"/>
                <a:gd name="connsiteX112" fmla="*/ 199294 w 277786"/>
                <a:gd name="connsiteY112" fmla="*/ 213314 h 406302"/>
                <a:gd name="connsiteX113" fmla="*/ 201203 w 277786"/>
                <a:gd name="connsiteY113" fmla="*/ 214855 h 406302"/>
                <a:gd name="connsiteX114" fmla="*/ 201070 w 277786"/>
                <a:gd name="connsiteY114" fmla="*/ 216326 h 406302"/>
                <a:gd name="connsiteX115" fmla="*/ 201015 w 277786"/>
                <a:gd name="connsiteY115" fmla="*/ 218399 h 406302"/>
                <a:gd name="connsiteX116" fmla="*/ 201860 w 277786"/>
                <a:gd name="connsiteY116" fmla="*/ 218430 h 406302"/>
                <a:gd name="connsiteX117" fmla="*/ 207470 w 277786"/>
                <a:gd name="connsiteY117" fmla="*/ 218438 h 406302"/>
                <a:gd name="connsiteX118" fmla="*/ 213603 w 277786"/>
                <a:gd name="connsiteY118" fmla="*/ 218446 h 406302"/>
                <a:gd name="connsiteX119" fmla="*/ 219502 w 277786"/>
                <a:gd name="connsiteY119" fmla="*/ 218063 h 406302"/>
                <a:gd name="connsiteX120" fmla="*/ 221732 w 277786"/>
                <a:gd name="connsiteY120" fmla="*/ 217562 h 406302"/>
                <a:gd name="connsiteX121" fmla="*/ 224423 w 277786"/>
                <a:gd name="connsiteY121" fmla="*/ 215043 h 406302"/>
                <a:gd name="connsiteX122" fmla="*/ 226043 w 277786"/>
                <a:gd name="connsiteY122" fmla="*/ 214300 h 406302"/>
                <a:gd name="connsiteX123" fmla="*/ 227599 w 277786"/>
                <a:gd name="connsiteY123" fmla="*/ 213126 h 406302"/>
                <a:gd name="connsiteX124" fmla="*/ 229493 w 277786"/>
                <a:gd name="connsiteY124" fmla="*/ 210983 h 406302"/>
                <a:gd name="connsiteX125" fmla="*/ 230995 w 277786"/>
                <a:gd name="connsiteY125" fmla="*/ 210020 h 406302"/>
                <a:gd name="connsiteX126" fmla="*/ 232262 w 277786"/>
                <a:gd name="connsiteY126" fmla="*/ 208831 h 406302"/>
                <a:gd name="connsiteX127" fmla="*/ 234147 w 277786"/>
                <a:gd name="connsiteY127" fmla="*/ 207642 h 406302"/>
                <a:gd name="connsiteX128" fmla="*/ 234930 w 277786"/>
                <a:gd name="connsiteY128" fmla="*/ 206766 h 406302"/>
                <a:gd name="connsiteX129" fmla="*/ 235571 w 277786"/>
                <a:gd name="connsiteY129" fmla="*/ 206445 h 406302"/>
                <a:gd name="connsiteX130" fmla="*/ 237034 w 277786"/>
                <a:gd name="connsiteY130" fmla="*/ 205866 h 406302"/>
                <a:gd name="connsiteX131" fmla="*/ 236401 w 277786"/>
                <a:gd name="connsiteY131" fmla="*/ 207024 h 406302"/>
                <a:gd name="connsiteX132" fmla="*/ 235908 w 277786"/>
                <a:gd name="connsiteY132" fmla="*/ 208205 h 406302"/>
                <a:gd name="connsiteX133" fmla="*/ 235759 w 277786"/>
                <a:gd name="connsiteY133" fmla="*/ 209911 h 406302"/>
                <a:gd name="connsiteX134" fmla="*/ 236455 w 277786"/>
                <a:gd name="connsiteY134" fmla="*/ 211773 h 406302"/>
                <a:gd name="connsiteX135" fmla="*/ 235876 w 277786"/>
                <a:gd name="connsiteY135" fmla="*/ 213165 h 406302"/>
                <a:gd name="connsiteX136" fmla="*/ 234930 w 277786"/>
                <a:gd name="connsiteY136" fmla="*/ 214409 h 406302"/>
                <a:gd name="connsiteX137" fmla="*/ 234914 w 277786"/>
                <a:gd name="connsiteY137" fmla="*/ 217687 h 406302"/>
                <a:gd name="connsiteX138" fmla="*/ 234899 w 277786"/>
                <a:gd name="connsiteY138" fmla="*/ 222334 h 406302"/>
                <a:gd name="connsiteX139" fmla="*/ 234875 w 277786"/>
                <a:gd name="connsiteY139" fmla="*/ 226316 h 406302"/>
                <a:gd name="connsiteX140" fmla="*/ 234852 w 277786"/>
                <a:gd name="connsiteY140" fmla="*/ 231308 h 406302"/>
                <a:gd name="connsiteX141" fmla="*/ 234828 w 277786"/>
                <a:gd name="connsiteY141" fmla="*/ 236964 h 406302"/>
                <a:gd name="connsiteX142" fmla="*/ 234813 w 277786"/>
                <a:gd name="connsiteY142" fmla="*/ 240727 h 406302"/>
                <a:gd name="connsiteX143" fmla="*/ 235814 w 277786"/>
                <a:gd name="connsiteY143" fmla="*/ 239984 h 406302"/>
                <a:gd name="connsiteX144" fmla="*/ 237207 w 277786"/>
                <a:gd name="connsiteY144" fmla="*/ 239319 h 406302"/>
                <a:gd name="connsiteX145" fmla="*/ 239014 w 277786"/>
                <a:gd name="connsiteY145" fmla="*/ 241048 h 406302"/>
                <a:gd name="connsiteX146" fmla="*/ 240305 w 277786"/>
                <a:gd name="connsiteY146" fmla="*/ 241799 h 406302"/>
                <a:gd name="connsiteX147" fmla="*/ 241408 w 277786"/>
                <a:gd name="connsiteY147" fmla="*/ 241979 h 406302"/>
                <a:gd name="connsiteX148" fmla="*/ 242542 w 277786"/>
                <a:gd name="connsiteY148" fmla="*/ 241924 h 406302"/>
                <a:gd name="connsiteX149" fmla="*/ 244083 w 277786"/>
                <a:gd name="connsiteY149" fmla="*/ 241556 h 406302"/>
                <a:gd name="connsiteX150" fmla="*/ 247463 w 277786"/>
                <a:gd name="connsiteY150" fmla="*/ 240109 h 406302"/>
                <a:gd name="connsiteX151" fmla="*/ 249779 w 277786"/>
                <a:gd name="connsiteY151" fmla="*/ 238943 h 406302"/>
                <a:gd name="connsiteX152" fmla="*/ 252431 w 277786"/>
                <a:gd name="connsiteY152" fmla="*/ 239022 h 406302"/>
                <a:gd name="connsiteX153" fmla="*/ 256069 w 277786"/>
                <a:gd name="connsiteY153" fmla="*/ 239475 h 406302"/>
                <a:gd name="connsiteX154" fmla="*/ 258165 w 277786"/>
                <a:gd name="connsiteY154" fmla="*/ 239428 h 406302"/>
                <a:gd name="connsiteX155" fmla="*/ 260912 w 277786"/>
                <a:gd name="connsiteY155" fmla="*/ 244248 h 406302"/>
                <a:gd name="connsiteX156" fmla="*/ 262922 w 277786"/>
                <a:gd name="connsiteY156" fmla="*/ 247784 h 406302"/>
                <a:gd name="connsiteX157" fmla="*/ 265214 w 277786"/>
                <a:gd name="connsiteY157" fmla="*/ 251813 h 406302"/>
                <a:gd name="connsiteX158" fmla="*/ 267053 w 277786"/>
                <a:gd name="connsiteY158" fmla="*/ 255060 h 406302"/>
                <a:gd name="connsiteX159" fmla="*/ 269854 w 277786"/>
                <a:gd name="connsiteY159" fmla="*/ 259988 h 406302"/>
                <a:gd name="connsiteX160" fmla="*/ 272271 w 277786"/>
                <a:gd name="connsiteY160" fmla="*/ 264252 h 406302"/>
                <a:gd name="connsiteX161" fmla="*/ 274853 w 277786"/>
                <a:gd name="connsiteY161" fmla="*/ 268798 h 406302"/>
                <a:gd name="connsiteX162" fmla="*/ 277787 w 277786"/>
                <a:gd name="connsiteY162" fmla="*/ 273969 h 406302"/>
                <a:gd name="connsiteX163" fmla="*/ 276840 w 277786"/>
                <a:gd name="connsiteY163" fmla="*/ 275283 h 406302"/>
                <a:gd name="connsiteX164" fmla="*/ 276073 w 277786"/>
                <a:gd name="connsiteY164" fmla="*/ 276332 h 406302"/>
                <a:gd name="connsiteX165" fmla="*/ 276159 w 277786"/>
                <a:gd name="connsiteY165" fmla="*/ 278108 h 406302"/>
                <a:gd name="connsiteX166" fmla="*/ 275002 w 277786"/>
                <a:gd name="connsiteY166" fmla="*/ 279054 h 406302"/>
                <a:gd name="connsiteX167" fmla="*/ 273773 w 277786"/>
                <a:gd name="connsiteY167" fmla="*/ 279625 h 406302"/>
                <a:gd name="connsiteX168" fmla="*/ 272326 w 277786"/>
                <a:gd name="connsiteY168" fmla="*/ 281127 h 406302"/>
                <a:gd name="connsiteX169" fmla="*/ 271340 w 277786"/>
                <a:gd name="connsiteY169" fmla="*/ 282418 h 406302"/>
                <a:gd name="connsiteX170" fmla="*/ 271293 w 277786"/>
                <a:gd name="connsiteY170" fmla="*/ 284272 h 406302"/>
                <a:gd name="connsiteX171" fmla="*/ 271481 w 277786"/>
                <a:gd name="connsiteY171" fmla="*/ 293676 h 406302"/>
                <a:gd name="connsiteX172" fmla="*/ 271239 w 277786"/>
                <a:gd name="connsiteY172" fmla="*/ 296235 h 406302"/>
                <a:gd name="connsiteX173" fmla="*/ 270487 w 277786"/>
                <a:gd name="connsiteY173" fmla="*/ 298433 h 406302"/>
                <a:gd name="connsiteX174" fmla="*/ 269713 w 277786"/>
                <a:gd name="connsiteY174" fmla="*/ 299544 h 406302"/>
                <a:gd name="connsiteX175" fmla="*/ 269244 w 277786"/>
                <a:gd name="connsiteY175" fmla="*/ 300420 h 406302"/>
                <a:gd name="connsiteX176" fmla="*/ 270362 w 277786"/>
                <a:gd name="connsiteY176" fmla="*/ 302603 h 406302"/>
                <a:gd name="connsiteX177" fmla="*/ 271434 w 277786"/>
                <a:gd name="connsiteY177" fmla="*/ 306999 h 406302"/>
                <a:gd name="connsiteX178" fmla="*/ 272248 w 277786"/>
                <a:gd name="connsiteY178" fmla="*/ 307876 h 406302"/>
                <a:gd name="connsiteX179" fmla="*/ 273249 w 277786"/>
                <a:gd name="connsiteY179" fmla="*/ 309667 h 406302"/>
                <a:gd name="connsiteX180" fmla="*/ 273703 w 277786"/>
                <a:gd name="connsiteY180" fmla="*/ 311365 h 406302"/>
                <a:gd name="connsiteX181" fmla="*/ 273500 w 277786"/>
                <a:gd name="connsiteY181" fmla="*/ 312014 h 406302"/>
                <a:gd name="connsiteX182" fmla="*/ 271489 w 277786"/>
                <a:gd name="connsiteY182" fmla="*/ 312820 h 406302"/>
                <a:gd name="connsiteX183" fmla="*/ 270769 w 277786"/>
                <a:gd name="connsiteY183" fmla="*/ 313509 h 406302"/>
                <a:gd name="connsiteX184" fmla="*/ 270581 w 277786"/>
                <a:gd name="connsiteY184" fmla="*/ 316035 h 406302"/>
                <a:gd name="connsiteX185" fmla="*/ 269713 w 277786"/>
                <a:gd name="connsiteY185" fmla="*/ 316943 h 406302"/>
                <a:gd name="connsiteX186" fmla="*/ 268242 w 277786"/>
                <a:gd name="connsiteY186" fmla="*/ 318132 h 406302"/>
                <a:gd name="connsiteX187" fmla="*/ 267295 w 277786"/>
                <a:gd name="connsiteY187" fmla="*/ 319494 h 406302"/>
                <a:gd name="connsiteX188" fmla="*/ 266497 w 277786"/>
                <a:gd name="connsiteY188" fmla="*/ 320440 h 406302"/>
                <a:gd name="connsiteX189" fmla="*/ 265715 w 277786"/>
                <a:gd name="connsiteY189" fmla="*/ 320988 h 406302"/>
                <a:gd name="connsiteX190" fmla="*/ 265332 w 277786"/>
                <a:gd name="connsiteY190" fmla="*/ 322654 h 406302"/>
                <a:gd name="connsiteX191" fmla="*/ 264808 w 277786"/>
                <a:gd name="connsiteY191" fmla="*/ 324344 h 406302"/>
                <a:gd name="connsiteX192" fmla="*/ 262977 w 277786"/>
                <a:gd name="connsiteY192" fmla="*/ 325463 h 406302"/>
                <a:gd name="connsiteX193" fmla="*/ 262664 w 277786"/>
                <a:gd name="connsiteY193" fmla="*/ 327536 h 406302"/>
                <a:gd name="connsiteX194" fmla="*/ 262641 w 277786"/>
                <a:gd name="connsiteY194" fmla="*/ 329249 h 406302"/>
                <a:gd name="connsiteX195" fmla="*/ 263611 w 277786"/>
                <a:gd name="connsiteY195" fmla="*/ 330963 h 406302"/>
                <a:gd name="connsiteX196" fmla="*/ 266763 w 277786"/>
                <a:gd name="connsiteY196" fmla="*/ 334569 h 406302"/>
                <a:gd name="connsiteX197" fmla="*/ 267084 w 277786"/>
                <a:gd name="connsiteY197" fmla="*/ 335430 h 406302"/>
                <a:gd name="connsiteX198" fmla="*/ 265285 w 277786"/>
                <a:gd name="connsiteY198" fmla="*/ 337605 h 406302"/>
                <a:gd name="connsiteX199" fmla="*/ 264244 w 277786"/>
                <a:gd name="connsiteY199" fmla="*/ 339115 h 406302"/>
                <a:gd name="connsiteX200" fmla="*/ 261678 w 277786"/>
                <a:gd name="connsiteY200" fmla="*/ 343731 h 406302"/>
                <a:gd name="connsiteX201" fmla="*/ 261631 w 277786"/>
                <a:gd name="connsiteY201" fmla="*/ 344575 h 406302"/>
                <a:gd name="connsiteX202" fmla="*/ 262265 w 277786"/>
                <a:gd name="connsiteY202" fmla="*/ 346758 h 406302"/>
                <a:gd name="connsiteX203" fmla="*/ 266091 w 277786"/>
                <a:gd name="connsiteY203" fmla="*/ 356115 h 406302"/>
                <a:gd name="connsiteX204" fmla="*/ 266740 w 277786"/>
                <a:gd name="connsiteY204" fmla="*/ 356874 h 406302"/>
                <a:gd name="connsiteX205" fmla="*/ 267921 w 277786"/>
                <a:gd name="connsiteY205" fmla="*/ 357766 h 406302"/>
                <a:gd name="connsiteX206" fmla="*/ 269854 w 277786"/>
                <a:gd name="connsiteY206" fmla="*/ 357664 h 406302"/>
                <a:gd name="connsiteX207" fmla="*/ 272772 w 277786"/>
                <a:gd name="connsiteY207" fmla="*/ 358673 h 406302"/>
                <a:gd name="connsiteX208" fmla="*/ 274188 w 277786"/>
                <a:gd name="connsiteY208" fmla="*/ 359831 h 406302"/>
                <a:gd name="connsiteX209" fmla="*/ 274321 w 277786"/>
                <a:gd name="connsiteY209" fmla="*/ 360402 h 406302"/>
                <a:gd name="connsiteX210" fmla="*/ 273992 w 277786"/>
                <a:gd name="connsiteY210" fmla="*/ 360786 h 406302"/>
                <a:gd name="connsiteX211" fmla="*/ 272451 w 277786"/>
                <a:gd name="connsiteY211" fmla="*/ 361560 h 406302"/>
                <a:gd name="connsiteX212" fmla="*/ 270738 w 277786"/>
                <a:gd name="connsiteY212" fmla="*/ 362577 h 406302"/>
                <a:gd name="connsiteX213" fmla="*/ 270143 w 277786"/>
                <a:gd name="connsiteY213" fmla="*/ 363540 h 406302"/>
                <a:gd name="connsiteX214" fmla="*/ 270026 w 277786"/>
                <a:gd name="connsiteY214" fmla="*/ 365065 h 406302"/>
                <a:gd name="connsiteX215" fmla="*/ 270417 w 277786"/>
                <a:gd name="connsiteY215" fmla="*/ 367326 h 406302"/>
                <a:gd name="connsiteX216" fmla="*/ 269674 w 277786"/>
                <a:gd name="connsiteY216" fmla="*/ 368062 h 406302"/>
                <a:gd name="connsiteX217" fmla="*/ 267960 w 277786"/>
                <a:gd name="connsiteY217" fmla="*/ 368938 h 406302"/>
                <a:gd name="connsiteX218" fmla="*/ 266482 w 277786"/>
                <a:gd name="connsiteY218" fmla="*/ 370205 h 406302"/>
                <a:gd name="connsiteX219" fmla="*/ 265003 w 277786"/>
                <a:gd name="connsiteY219" fmla="*/ 372310 h 406302"/>
                <a:gd name="connsiteX220" fmla="*/ 262492 w 277786"/>
                <a:gd name="connsiteY220" fmla="*/ 375517 h 406302"/>
                <a:gd name="connsiteX221" fmla="*/ 261624 w 277786"/>
                <a:gd name="connsiteY221" fmla="*/ 376393 h 406302"/>
                <a:gd name="connsiteX222" fmla="*/ 261248 w 277786"/>
                <a:gd name="connsiteY222" fmla="*/ 377504 h 406302"/>
                <a:gd name="connsiteX223" fmla="*/ 259816 w 277786"/>
                <a:gd name="connsiteY223" fmla="*/ 377872 h 406302"/>
                <a:gd name="connsiteX224" fmla="*/ 257148 w 277786"/>
                <a:gd name="connsiteY224" fmla="*/ 380055 h 406302"/>
                <a:gd name="connsiteX225" fmla="*/ 256695 w 277786"/>
                <a:gd name="connsiteY225" fmla="*/ 381158 h 406302"/>
                <a:gd name="connsiteX226" fmla="*/ 257125 w 277786"/>
                <a:gd name="connsiteY226" fmla="*/ 382206 h 406302"/>
                <a:gd name="connsiteX227" fmla="*/ 258494 w 277786"/>
                <a:gd name="connsiteY227" fmla="*/ 383090 h 406302"/>
                <a:gd name="connsiteX228" fmla="*/ 259409 w 277786"/>
                <a:gd name="connsiteY228" fmla="*/ 384366 h 406302"/>
                <a:gd name="connsiteX229" fmla="*/ 259652 w 277786"/>
                <a:gd name="connsiteY229" fmla="*/ 386001 h 406302"/>
                <a:gd name="connsiteX230" fmla="*/ 259652 w 277786"/>
                <a:gd name="connsiteY230" fmla="*/ 387018 h 406302"/>
                <a:gd name="connsiteX231" fmla="*/ 259652 w 277786"/>
                <a:gd name="connsiteY231" fmla="*/ 387049 h 406302"/>
                <a:gd name="connsiteX232" fmla="*/ 257993 w 277786"/>
                <a:gd name="connsiteY232" fmla="*/ 388582 h 406302"/>
                <a:gd name="connsiteX233" fmla="*/ 255834 w 277786"/>
                <a:gd name="connsiteY233" fmla="*/ 390343 h 406302"/>
                <a:gd name="connsiteX234" fmla="*/ 253174 w 277786"/>
                <a:gd name="connsiteY234" fmla="*/ 390687 h 406302"/>
                <a:gd name="connsiteX235" fmla="*/ 252165 w 277786"/>
                <a:gd name="connsiteY235" fmla="*/ 391571 h 406302"/>
                <a:gd name="connsiteX236" fmla="*/ 252392 w 277786"/>
                <a:gd name="connsiteY236" fmla="*/ 393441 h 406302"/>
                <a:gd name="connsiteX237" fmla="*/ 253252 w 277786"/>
                <a:gd name="connsiteY237" fmla="*/ 396077 h 406302"/>
                <a:gd name="connsiteX238" fmla="*/ 253245 w 277786"/>
                <a:gd name="connsiteY238" fmla="*/ 398143 h 406302"/>
                <a:gd name="connsiteX239" fmla="*/ 252431 w 277786"/>
                <a:gd name="connsiteY239" fmla="*/ 400505 h 406302"/>
                <a:gd name="connsiteX240" fmla="*/ 250530 w 277786"/>
                <a:gd name="connsiteY240" fmla="*/ 403095 h 406302"/>
                <a:gd name="connsiteX241" fmla="*/ 247620 w 277786"/>
                <a:gd name="connsiteY241" fmla="*/ 404878 h 406302"/>
                <a:gd name="connsiteX242" fmla="*/ 244873 w 277786"/>
                <a:gd name="connsiteY242" fmla="*/ 405833 h 406302"/>
                <a:gd name="connsiteX243" fmla="*/ 242714 w 277786"/>
                <a:gd name="connsiteY243" fmla="*/ 405841 h 406302"/>
                <a:gd name="connsiteX244" fmla="*/ 240625 w 277786"/>
                <a:gd name="connsiteY244" fmla="*/ 406029 h 406302"/>
                <a:gd name="connsiteX245" fmla="*/ 239734 w 277786"/>
                <a:gd name="connsiteY245" fmla="*/ 406302 h 406302"/>
                <a:gd name="connsiteX246" fmla="*/ 238122 w 277786"/>
                <a:gd name="connsiteY246" fmla="*/ 404737 h 406302"/>
                <a:gd name="connsiteX247" fmla="*/ 230963 w 277786"/>
                <a:gd name="connsiteY247" fmla="*/ 399567 h 406302"/>
                <a:gd name="connsiteX248" fmla="*/ 228241 w 277786"/>
                <a:gd name="connsiteY248" fmla="*/ 396805 h 406302"/>
                <a:gd name="connsiteX249" fmla="*/ 225714 w 277786"/>
                <a:gd name="connsiteY249" fmla="*/ 395514 h 406302"/>
                <a:gd name="connsiteX250" fmla="*/ 219557 w 277786"/>
                <a:gd name="connsiteY250" fmla="*/ 391086 h 406302"/>
                <a:gd name="connsiteX251" fmla="*/ 218947 w 277786"/>
                <a:gd name="connsiteY251" fmla="*/ 389670 h 406302"/>
                <a:gd name="connsiteX252" fmla="*/ 218188 w 277786"/>
                <a:gd name="connsiteY252" fmla="*/ 385124 h 406302"/>
                <a:gd name="connsiteX253" fmla="*/ 217390 w 277786"/>
                <a:gd name="connsiteY253" fmla="*/ 383849 h 406302"/>
                <a:gd name="connsiteX254" fmla="*/ 215270 w 277786"/>
                <a:gd name="connsiteY254" fmla="*/ 382206 h 406302"/>
                <a:gd name="connsiteX255" fmla="*/ 209958 w 277786"/>
                <a:gd name="connsiteY255" fmla="*/ 380023 h 406302"/>
                <a:gd name="connsiteX256" fmla="*/ 207892 w 277786"/>
                <a:gd name="connsiteY256" fmla="*/ 378936 h 406302"/>
                <a:gd name="connsiteX257" fmla="*/ 205733 w 277786"/>
                <a:gd name="connsiteY257" fmla="*/ 376949 h 406302"/>
                <a:gd name="connsiteX258" fmla="*/ 202556 w 277786"/>
                <a:gd name="connsiteY258" fmla="*/ 375541 h 406302"/>
                <a:gd name="connsiteX259" fmla="*/ 199099 w 277786"/>
                <a:gd name="connsiteY259" fmla="*/ 372654 h 406302"/>
                <a:gd name="connsiteX260" fmla="*/ 197041 w 277786"/>
                <a:gd name="connsiteY260" fmla="*/ 370354 h 406302"/>
                <a:gd name="connsiteX261" fmla="*/ 194733 w 277786"/>
                <a:gd name="connsiteY261" fmla="*/ 368828 h 406302"/>
                <a:gd name="connsiteX262" fmla="*/ 187567 w 277786"/>
                <a:gd name="connsiteY262" fmla="*/ 366700 h 406302"/>
                <a:gd name="connsiteX263" fmla="*/ 183976 w 277786"/>
                <a:gd name="connsiteY263" fmla="*/ 364564 h 406302"/>
                <a:gd name="connsiteX264" fmla="*/ 177256 w 277786"/>
                <a:gd name="connsiteY264" fmla="*/ 361552 h 406302"/>
                <a:gd name="connsiteX265" fmla="*/ 174259 w 277786"/>
                <a:gd name="connsiteY265" fmla="*/ 359635 h 406302"/>
                <a:gd name="connsiteX266" fmla="*/ 167070 w 277786"/>
                <a:gd name="connsiteY266" fmla="*/ 357304 h 406302"/>
                <a:gd name="connsiteX267" fmla="*/ 164934 w 277786"/>
                <a:gd name="connsiteY267" fmla="*/ 356193 h 406302"/>
                <a:gd name="connsiteX268" fmla="*/ 157861 w 277786"/>
                <a:gd name="connsiteY268" fmla="*/ 350740 h 406302"/>
                <a:gd name="connsiteX269" fmla="*/ 152901 w 277786"/>
                <a:gd name="connsiteY269" fmla="*/ 348957 h 406302"/>
                <a:gd name="connsiteX270" fmla="*/ 148903 w 277786"/>
                <a:gd name="connsiteY270" fmla="*/ 345898 h 406302"/>
                <a:gd name="connsiteX271" fmla="*/ 136840 w 277786"/>
                <a:gd name="connsiteY271" fmla="*/ 339396 h 406302"/>
                <a:gd name="connsiteX272" fmla="*/ 134946 w 277786"/>
                <a:gd name="connsiteY272" fmla="*/ 337315 h 406302"/>
                <a:gd name="connsiteX273" fmla="*/ 133100 w 277786"/>
                <a:gd name="connsiteY273" fmla="*/ 334108 h 406302"/>
                <a:gd name="connsiteX274" fmla="*/ 130424 w 277786"/>
                <a:gd name="connsiteY274" fmla="*/ 332199 h 406302"/>
                <a:gd name="connsiteX275" fmla="*/ 127413 w 277786"/>
                <a:gd name="connsiteY275" fmla="*/ 327810 h 406302"/>
                <a:gd name="connsiteX276" fmla="*/ 122937 w 277786"/>
                <a:gd name="connsiteY276" fmla="*/ 325228 h 406302"/>
                <a:gd name="connsiteX277" fmla="*/ 118627 w 277786"/>
                <a:gd name="connsiteY277" fmla="*/ 321809 h 406302"/>
                <a:gd name="connsiteX278" fmla="*/ 117039 w 277786"/>
                <a:gd name="connsiteY278" fmla="*/ 318703 h 406302"/>
                <a:gd name="connsiteX279" fmla="*/ 114175 w 277786"/>
                <a:gd name="connsiteY279" fmla="*/ 314752 h 406302"/>
                <a:gd name="connsiteX280" fmla="*/ 113330 w 277786"/>
                <a:gd name="connsiteY280" fmla="*/ 312648 h 406302"/>
                <a:gd name="connsiteX281" fmla="*/ 110827 w 277786"/>
                <a:gd name="connsiteY281" fmla="*/ 310536 h 406302"/>
                <a:gd name="connsiteX282" fmla="*/ 110655 w 277786"/>
                <a:gd name="connsiteY282" fmla="*/ 306382 h 406302"/>
                <a:gd name="connsiteX283" fmla="*/ 108910 w 277786"/>
                <a:gd name="connsiteY283" fmla="*/ 304472 h 406302"/>
                <a:gd name="connsiteX284" fmla="*/ 110162 w 277786"/>
                <a:gd name="connsiteY284" fmla="*/ 303526 h 406302"/>
                <a:gd name="connsiteX285" fmla="*/ 111484 w 277786"/>
                <a:gd name="connsiteY285" fmla="*/ 303111 h 406302"/>
                <a:gd name="connsiteX286" fmla="*/ 113135 w 277786"/>
                <a:gd name="connsiteY286" fmla="*/ 296657 h 406302"/>
                <a:gd name="connsiteX287" fmla="*/ 112266 w 277786"/>
                <a:gd name="connsiteY287" fmla="*/ 293426 h 406302"/>
                <a:gd name="connsiteX288" fmla="*/ 107791 w 277786"/>
                <a:gd name="connsiteY288" fmla="*/ 287566 h 406302"/>
                <a:gd name="connsiteX289" fmla="*/ 106148 w 277786"/>
                <a:gd name="connsiteY289" fmla="*/ 284757 h 406302"/>
                <a:gd name="connsiteX290" fmla="*/ 104983 w 277786"/>
                <a:gd name="connsiteY290" fmla="*/ 281159 h 406302"/>
                <a:gd name="connsiteX291" fmla="*/ 103191 w 277786"/>
                <a:gd name="connsiteY291" fmla="*/ 279023 h 406302"/>
                <a:gd name="connsiteX292" fmla="*/ 100531 w 277786"/>
                <a:gd name="connsiteY292" fmla="*/ 274524 h 406302"/>
                <a:gd name="connsiteX293" fmla="*/ 98904 w 277786"/>
                <a:gd name="connsiteY293" fmla="*/ 270542 h 406302"/>
                <a:gd name="connsiteX294" fmla="*/ 95352 w 277786"/>
                <a:gd name="connsiteY294" fmla="*/ 267655 h 406302"/>
                <a:gd name="connsiteX295" fmla="*/ 94382 w 277786"/>
                <a:gd name="connsiteY295" fmla="*/ 266615 h 406302"/>
                <a:gd name="connsiteX296" fmla="*/ 93842 w 277786"/>
                <a:gd name="connsiteY296" fmla="*/ 265144 h 406302"/>
                <a:gd name="connsiteX297" fmla="*/ 91863 w 277786"/>
                <a:gd name="connsiteY297" fmla="*/ 264104 h 406302"/>
                <a:gd name="connsiteX298" fmla="*/ 91761 w 277786"/>
                <a:gd name="connsiteY298" fmla="*/ 261052 h 406302"/>
                <a:gd name="connsiteX299" fmla="*/ 90384 w 277786"/>
                <a:gd name="connsiteY299" fmla="*/ 255263 h 406302"/>
                <a:gd name="connsiteX300" fmla="*/ 88413 w 277786"/>
                <a:gd name="connsiteY300" fmla="*/ 252345 h 406302"/>
                <a:gd name="connsiteX301" fmla="*/ 81317 w 277786"/>
                <a:gd name="connsiteY301" fmla="*/ 246900 h 406302"/>
                <a:gd name="connsiteX302" fmla="*/ 81199 w 277786"/>
                <a:gd name="connsiteY302" fmla="*/ 244803 h 406302"/>
                <a:gd name="connsiteX303" fmla="*/ 80636 w 277786"/>
                <a:gd name="connsiteY303" fmla="*/ 240993 h 406302"/>
                <a:gd name="connsiteX304" fmla="*/ 79056 w 277786"/>
                <a:gd name="connsiteY304" fmla="*/ 236870 h 406302"/>
                <a:gd name="connsiteX305" fmla="*/ 71162 w 277786"/>
                <a:gd name="connsiteY305" fmla="*/ 224087 h 406302"/>
                <a:gd name="connsiteX306" fmla="*/ 69183 w 277786"/>
                <a:gd name="connsiteY306" fmla="*/ 220285 h 406302"/>
                <a:gd name="connsiteX307" fmla="*/ 67211 w 277786"/>
                <a:gd name="connsiteY307" fmla="*/ 214112 h 406302"/>
                <a:gd name="connsiteX308" fmla="*/ 65435 w 277786"/>
                <a:gd name="connsiteY308" fmla="*/ 210615 h 406302"/>
                <a:gd name="connsiteX309" fmla="*/ 63479 w 277786"/>
                <a:gd name="connsiteY309" fmla="*/ 204387 h 406302"/>
                <a:gd name="connsiteX310" fmla="*/ 60530 w 277786"/>
                <a:gd name="connsiteY310" fmla="*/ 199654 h 406302"/>
                <a:gd name="connsiteX311" fmla="*/ 58668 w 277786"/>
                <a:gd name="connsiteY311" fmla="*/ 195555 h 406302"/>
                <a:gd name="connsiteX312" fmla="*/ 56696 w 277786"/>
                <a:gd name="connsiteY312" fmla="*/ 190462 h 406302"/>
                <a:gd name="connsiteX313" fmla="*/ 56524 w 277786"/>
                <a:gd name="connsiteY313" fmla="*/ 187739 h 406302"/>
                <a:gd name="connsiteX314" fmla="*/ 52941 w 277786"/>
                <a:gd name="connsiteY314" fmla="*/ 183061 h 406302"/>
                <a:gd name="connsiteX315" fmla="*/ 51040 w 277786"/>
                <a:gd name="connsiteY315" fmla="*/ 178773 h 406302"/>
                <a:gd name="connsiteX316" fmla="*/ 47699 w 277786"/>
                <a:gd name="connsiteY316" fmla="*/ 175182 h 406302"/>
                <a:gd name="connsiteX317" fmla="*/ 44437 w 277786"/>
                <a:gd name="connsiteY317" fmla="*/ 172452 h 406302"/>
                <a:gd name="connsiteX318" fmla="*/ 43021 w 277786"/>
                <a:gd name="connsiteY318" fmla="*/ 170520 h 406302"/>
                <a:gd name="connsiteX319" fmla="*/ 38374 w 277786"/>
                <a:gd name="connsiteY319" fmla="*/ 161350 h 406302"/>
                <a:gd name="connsiteX320" fmla="*/ 37740 w 277786"/>
                <a:gd name="connsiteY320" fmla="*/ 158636 h 406302"/>
                <a:gd name="connsiteX321" fmla="*/ 34580 w 277786"/>
                <a:gd name="connsiteY321" fmla="*/ 153597 h 406302"/>
                <a:gd name="connsiteX322" fmla="*/ 31442 w 277786"/>
                <a:gd name="connsiteY322" fmla="*/ 149983 h 406302"/>
                <a:gd name="connsiteX323" fmla="*/ 29463 w 277786"/>
                <a:gd name="connsiteY323" fmla="*/ 147065 h 406302"/>
                <a:gd name="connsiteX324" fmla="*/ 26928 w 277786"/>
                <a:gd name="connsiteY324" fmla="*/ 144444 h 406302"/>
                <a:gd name="connsiteX325" fmla="*/ 11532 w 277786"/>
                <a:gd name="connsiteY325" fmla="*/ 136378 h 406302"/>
                <a:gd name="connsiteX326" fmla="*/ 6110 w 277786"/>
                <a:gd name="connsiteY326" fmla="*/ 133030 h 406302"/>
                <a:gd name="connsiteX327" fmla="*/ 4279 w 277786"/>
                <a:gd name="connsiteY327" fmla="*/ 131434 h 406302"/>
                <a:gd name="connsiteX328" fmla="*/ 3434 w 277786"/>
                <a:gd name="connsiteY328" fmla="*/ 128922 h 406302"/>
                <a:gd name="connsiteX329" fmla="*/ 3786 w 277786"/>
                <a:gd name="connsiteY329" fmla="*/ 127452 h 406302"/>
                <a:gd name="connsiteX330" fmla="*/ 5375 w 277786"/>
                <a:gd name="connsiteY330" fmla="*/ 126075 h 406302"/>
                <a:gd name="connsiteX331" fmla="*/ 7573 w 277786"/>
                <a:gd name="connsiteY331" fmla="*/ 127139 h 406302"/>
                <a:gd name="connsiteX332" fmla="*/ 8919 w 277786"/>
                <a:gd name="connsiteY332" fmla="*/ 126693 h 406302"/>
                <a:gd name="connsiteX333" fmla="*/ 9967 w 277786"/>
                <a:gd name="connsiteY333" fmla="*/ 124901 h 406302"/>
                <a:gd name="connsiteX334" fmla="*/ 9990 w 277786"/>
                <a:gd name="connsiteY334" fmla="*/ 122187 h 406302"/>
                <a:gd name="connsiteX335" fmla="*/ 8645 w 277786"/>
                <a:gd name="connsiteY335" fmla="*/ 118690 h 406302"/>
                <a:gd name="connsiteX336" fmla="*/ 3708 w 277786"/>
                <a:gd name="connsiteY336" fmla="*/ 111938 h 406302"/>
                <a:gd name="connsiteX337" fmla="*/ 4084 w 277786"/>
                <a:gd name="connsiteY337" fmla="*/ 110506 h 406302"/>
                <a:gd name="connsiteX338" fmla="*/ 5015 w 277786"/>
                <a:gd name="connsiteY338" fmla="*/ 108887 h 406302"/>
                <a:gd name="connsiteX339" fmla="*/ 3114 w 277786"/>
                <a:gd name="connsiteY339" fmla="*/ 105640 h 406302"/>
                <a:gd name="connsiteX340" fmla="*/ 1040 w 277786"/>
                <a:gd name="connsiteY340" fmla="*/ 103035 h 406302"/>
                <a:gd name="connsiteX341" fmla="*/ 0 w 277786"/>
                <a:gd name="connsiteY341" fmla="*/ 101040 h 406302"/>
                <a:gd name="connsiteX342" fmla="*/ 1173 w 277786"/>
                <a:gd name="connsiteY342" fmla="*/ 93443 h 406302"/>
                <a:gd name="connsiteX343" fmla="*/ 2300 w 277786"/>
                <a:gd name="connsiteY343" fmla="*/ 91519 h 406302"/>
                <a:gd name="connsiteX344" fmla="*/ 9764 w 277786"/>
                <a:gd name="connsiteY344" fmla="*/ 83813 h 406302"/>
                <a:gd name="connsiteX345" fmla="*/ 11813 w 277786"/>
                <a:gd name="connsiteY345" fmla="*/ 80519 h 406302"/>
                <a:gd name="connsiteX346" fmla="*/ 15021 w 277786"/>
                <a:gd name="connsiteY346" fmla="*/ 78485 h 406302"/>
                <a:gd name="connsiteX347" fmla="*/ 18291 w 277786"/>
                <a:gd name="connsiteY347" fmla="*/ 75379 h 406302"/>
                <a:gd name="connsiteX348" fmla="*/ 22226 w 277786"/>
                <a:gd name="connsiteY348" fmla="*/ 73016 h 406302"/>
                <a:gd name="connsiteX349" fmla="*/ 22797 w 277786"/>
                <a:gd name="connsiteY349" fmla="*/ 73423 h 406302"/>
                <a:gd name="connsiteX350" fmla="*/ 23345 w 277786"/>
                <a:gd name="connsiteY350" fmla="*/ 73822 h 406302"/>
                <a:gd name="connsiteX351" fmla="*/ 23376 w 277786"/>
                <a:gd name="connsiteY351" fmla="*/ 74620 h 406302"/>
                <a:gd name="connsiteX352" fmla="*/ 23525 w 277786"/>
                <a:gd name="connsiteY352" fmla="*/ 75308 h 406302"/>
                <a:gd name="connsiteX353" fmla="*/ 23963 w 277786"/>
                <a:gd name="connsiteY353" fmla="*/ 75958 h 406302"/>
                <a:gd name="connsiteX354" fmla="*/ 24002 w 277786"/>
                <a:gd name="connsiteY354" fmla="*/ 77147 h 406302"/>
                <a:gd name="connsiteX355" fmla="*/ 24511 w 277786"/>
                <a:gd name="connsiteY355" fmla="*/ 77945 h 406302"/>
                <a:gd name="connsiteX356" fmla="*/ 24542 w 277786"/>
                <a:gd name="connsiteY356" fmla="*/ 78845 h 406302"/>
                <a:gd name="connsiteX357" fmla="*/ 24581 w 277786"/>
                <a:gd name="connsiteY357" fmla="*/ 80073 h 406302"/>
                <a:gd name="connsiteX358" fmla="*/ 24323 w 277786"/>
                <a:gd name="connsiteY358" fmla="*/ 80691 h 406302"/>
                <a:gd name="connsiteX359" fmla="*/ 24573 w 277786"/>
                <a:gd name="connsiteY359" fmla="*/ 81755 h 406302"/>
                <a:gd name="connsiteX360" fmla="*/ 25418 w 277786"/>
                <a:gd name="connsiteY360" fmla="*/ 83726 h 406302"/>
                <a:gd name="connsiteX361" fmla="*/ 25090 w 277786"/>
                <a:gd name="connsiteY361" fmla="*/ 84337 h 406302"/>
                <a:gd name="connsiteX362" fmla="*/ 24292 w 277786"/>
                <a:gd name="connsiteY362" fmla="*/ 84736 h 406302"/>
                <a:gd name="connsiteX363" fmla="*/ 23494 w 277786"/>
                <a:gd name="connsiteY363" fmla="*/ 85283 h 406302"/>
                <a:gd name="connsiteX364" fmla="*/ 22696 w 277786"/>
                <a:gd name="connsiteY364" fmla="*/ 86512 h 406302"/>
                <a:gd name="connsiteX365" fmla="*/ 21491 w 277786"/>
                <a:gd name="connsiteY365" fmla="*/ 86473 h 406302"/>
                <a:gd name="connsiteX366" fmla="*/ 19754 w 277786"/>
                <a:gd name="connsiteY366" fmla="*/ 85933 h 406302"/>
                <a:gd name="connsiteX367" fmla="*/ 18589 w 277786"/>
                <a:gd name="connsiteY367" fmla="*/ 86613 h 406302"/>
                <a:gd name="connsiteX368" fmla="*/ 18158 w 277786"/>
                <a:gd name="connsiteY368" fmla="*/ 87920 h 406302"/>
                <a:gd name="connsiteX369" fmla="*/ 18518 w 277786"/>
                <a:gd name="connsiteY369" fmla="*/ 89007 h 406302"/>
                <a:gd name="connsiteX370" fmla="*/ 18628 w 277786"/>
                <a:gd name="connsiteY370" fmla="*/ 90017 h 406302"/>
                <a:gd name="connsiteX371" fmla="*/ 19386 w 277786"/>
                <a:gd name="connsiteY371" fmla="*/ 90885 h 406302"/>
                <a:gd name="connsiteX372" fmla="*/ 21601 w 277786"/>
                <a:gd name="connsiteY372" fmla="*/ 90955 h 406302"/>
                <a:gd name="connsiteX373" fmla="*/ 19605 w 277786"/>
                <a:gd name="connsiteY373" fmla="*/ 93740 h 406302"/>
                <a:gd name="connsiteX374" fmla="*/ 18628 w 277786"/>
                <a:gd name="connsiteY374" fmla="*/ 95008 h 406302"/>
                <a:gd name="connsiteX375" fmla="*/ 18839 w 277786"/>
                <a:gd name="connsiteY375" fmla="*/ 95806 h 406302"/>
                <a:gd name="connsiteX376" fmla="*/ 20036 w 277786"/>
                <a:gd name="connsiteY376" fmla="*/ 96486 h 406302"/>
                <a:gd name="connsiteX377" fmla="*/ 20928 w 277786"/>
                <a:gd name="connsiteY377" fmla="*/ 96534 h 406302"/>
                <a:gd name="connsiteX378" fmla="*/ 22907 w 277786"/>
                <a:gd name="connsiteY378" fmla="*/ 95516 h 406302"/>
                <a:gd name="connsiteX379" fmla="*/ 24253 w 277786"/>
                <a:gd name="connsiteY379" fmla="*/ 94030 h 406302"/>
                <a:gd name="connsiteX380" fmla="*/ 25012 w 277786"/>
                <a:gd name="connsiteY380" fmla="*/ 93201 h 406302"/>
                <a:gd name="connsiteX381" fmla="*/ 26287 w 277786"/>
                <a:gd name="connsiteY381" fmla="*/ 92872 h 406302"/>
                <a:gd name="connsiteX382" fmla="*/ 27953 w 277786"/>
                <a:gd name="connsiteY382" fmla="*/ 93561 h 406302"/>
                <a:gd name="connsiteX383" fmla="*/ 30167 w 277786"/>
                <a:gd name="connsiteY383" fmla="*/ 94937 h 406302"/>
                <a:gd name="connsiteX384" fmla="*/ 32749 w 277786"/>
                <a:gd name="connsiteY384" fmla="*/ 96150 h 406302"/>
                <a:gd name="connsiteX385" fmla="*/ 33805 w 277786"/>
                <a:gd name="connsiteY385" fmla="*/ 96815 h 406302"/>
                <a:gd name="connsiteX386" fmla="*/ 35698 w 277786"/>
                <a:gd name="connsiteY386" fmla="*/ 96627 h 406302"/>
                <a:gd name="connsiteX387" fmla="*/ 37287 w 277786"/>
                <a:gd name="connsiteY387" fmla="*/ 96346 h 406302"/>
                <a:gd name="connsiteX388" fmla="*/ 38624 w 277786"/>
                <a:gd name="connsiteY388" fmla="*/ 97347 h 406302"/>
                <a:gd name="connsiteX389" fmla="*/ 39978 w 277786"/>
                <a:gd name="connsiteY389" fmla="*/ 98192 h 406302"/>
                <a:gd name="connsiteX390" fmla="*/ 40291 w 277786"/>
                <a:gd name="connsiteY390" fmla="*/ 101063 h 406302"/>
                <a:gd name="connsiteX391" fmla="*/ 41300 w 277786"/>
                <a:gd name="connsiteY391" fmla="*/ 103160 h 406302"/>
                <a:gd name="connsiteX392" fmla="*/ 42536 w 277786"/>
                <a:gd name="connsiteY392" fmla="*/ 104771 h 406302"/>
                <a:gd name="connsiteX393" fmla="*/ 44038 w 277786"/>
                <a:gd name="connsiteY393" fmla="*/ 106696 h 406302"/>
                <a:gd name="connsiteX394" fmla="*/ 45423 w 277786"/>
                <a:gd name="connsiteY394" fmla="*/ 107345 h 406302"/>
                <a:gd name="connsiteX395" fmla="*/ 47207 w 277786"/>
                <a:gd name="connsiteY395" fmla="*/ 107361 h 406302"/>
                <a:gd name="connsiteX396" fmla="*/ 49632 w 277786"/>
                <a:gd name="connsiteY396" fmla="*/ 108073 h 406302"/>
                <a:gd name="connsiteX397" fmla="*/ 50578 w 277786"/>
                <a:gd name="connsiteY397" fmla="*/ 107604 h 406302"/>
                <a:gd name="connsiteX398" fmla="*/ 51408 w 277786"/>
                <a:gd name="connsiteY398" fmla="*/ 106258 h 406302"/>
                <a:gd name="connsiteX399" fmla="*/ 51846 w 277786"/>
                <a:gd name="connsiteY399" fmla="*/ 105499 h 406302"/>
                <a:gd name="connsiteX400" fmla="*/ 53082 w 277786"/>
                <a:gd name="connsiteY400" fmla="*/ 105170 h 406302"/>
                <a:gd name="connsiteX401" fmla="*/ 53191 w 277786"/>
                <a:gd name="connsiteY401" fmla="*/ 104310 h 406302"/>
                <a:gd name="connsiteX402" fmla="*/ 52933 w 277786"/>
                <a:gd name="connsiteY402" fmla="*/ 103254 h 406302"/>
                <a:gd name="connsiteX403" fmla="*/ 53340 w 277786"/>
                <a:gd name="connsiteY403" fmla="*/ 102026 h 406302"/>
                <a:gd name="connsiteX404" fmla="*/ 54349 w 277786"/>
                <a:gd name="connsiteY404" fmla="*/ 100938 h 406302"/>
                <a:gd name="connsiteX405" fmla="*/ 56947 w 277786"/>
                <a:gd name="connsiteY405" fmla="*/ 99358 h 406302"/>
                <a:gd name="connsiteX406" fmla="*/ 58198 w 277786"/>
                <a:gd name="connsiteY406" fmla="*/ 98693 h 406302"/>
                <a:gd name="connsiteX407" fmla="*/ 58457 w 277786"/>
                <a:gd name="connsiteY407" fmla="*/ 97723 h 406302"/>
                <a:gd name="connsiteX408" fmla="*/ 58926 w 277786"/>
                <a:gd name="connsiteY408" fmla="*/ 96416 h 406302"/>
                <a:gd name="connsiteX409" fmla="*/ 58746 w 277786"/>
                <a:gd name="connsiteY409" fmla="*/ 95696 h 406302"/>
                <a:gd name="connsiteX410" fmla="*/ 58222 w 277786"/>
                <a:gd name="connsiteY410" fmla="*/ 94797 h 406302"/>
                <a:gd name="connsiteX411" fmla="*/ 58347 w 277786"/>
                <a:gd name="connsiteY411" fmla="*/ 93521 h 406302"/>
                <a:gd name="connsiteX412" fmla="*/ 59036 w 277786"/>
                <a:gd name="connsiteY412" fmla="*/ 91824 h 406302"/>
                <a:gd name="connsiteX413" fmla="*/ 60014 w 277786"/>
                <a:gd name="connsiteY413" fmla="*/ 89837 h 406302"/>
                <a:gd name="connsiteX414" fmla="*/ 60859 w 277786"/>
                <a:gd name="connsiteY414" fmla="*/ 87302 h 406302"/>
                <a:gd name="connsiteX415" fmla="*/ 61179 w 277786"/>
                <a:gd name="connsiteY415" fmla="*/ 86113 h 406302"/>
                <a:gd name="connsiteX416" fmla="*/ 62087 w 277786"/>
                <a:gd name="connsiteY416" fmla="*/ 85354 h 406302"/>
                <a:gd name="connsiteX417" fmla="*/ 62431 w 277786"/>
                <a:gd name="connsiteY417" fmla="*/ 84259 h 406302"/>
                <a:gd name="connsiteX418" fmla="*/ 62924 w 277786"/>
                <a:gd name="connsiteY418" fmla="*/ 82968 h 406302"/>
                <a:gd name="connsiteX419" fmla="*/ 64043 w 277786"/>
                <a:gd name="connsiteY419" fmla="*/ 81520 h 406302"/>
                <a:gd name="connsiteX420" fmla="*/ 64011 w 277786"/>
                <a:gd name="connsiteY420" fmla="*/ 79963 h 406302"/>
                <a:gd name="connsiteX421" fmla="*/ 64481 w 277786"/>
                <a:gd name="connsiteY421" fmla="*/ 79275 h 406302"/>
                <a:gd name="connsiteX422" fmla="*/ 64520 w 277786"/>
                <a:gd name="connsiteY422" fmla="*/ 77538 h 406302"/>
                <a:gd name="connsiteX423" fmla="*/ 65639 w 277786"/>
                <a:gd name="connsiteY423" fmla="*/ 73971 h 406302"/>
                <a:gd name="connsiteX424" fmla="*/ 65678 w 277786"/>
                <a:gd name="connsiteY424" fmla="*/ 73227 h 406302"/>
                <a:gd name="connsiteX425" fmla="*/ 66171 w 277786"/>
                <a:gd name="connsiteY425" fmla="*/ 73032 h 406302"/>
                <a:gd name="connsiteX426" fmla="*/ 67023 w 277786"/>
                <a:gd name="connsiteY426" fmla="*/ 73259 h 406302"/>
                <a:gd name="connsiteX427" fmla="*/ 67759 w 277786"/>
                <a:gd name="connsiteY427" fmla="*/ 74072 h 406302"/>
                <a:gd name="connsiteX428" fmla="*/ 67986 w 277786"/>
                <a:gd name="connsiteY428" fmla="*/ 74870 h 406302"/>
                <a:gd name="connsiteX429" fmla="*/ 68291 w 277786"/>
                <a:gd name="connsiteY429" fmla="*/ 75230 h 406302"/>
                <a:gd name="connsiteX430" fmla="*/ 68987 w 277786"/>
                <a:gd name="connsiteY430" fmla="*/ 75160 h 406302"/>
                <a:gd name="connsiteX431" fmla="*/ 69785 w 277786"/>
                <a:gd name="connsiteY431" fmla="*/ 74706 h 406302"/>
                <a:gd name="connsiteX432" fmla="*/ 69730 w 277786"/>
                <a:gd name="connsiteY432" fmla="*/ 73986 h 406302"/>
                <a:gd name="connsiteX433" fmla="*/ 69151 w 277786"/>
                <a:gd name="connsiteY433" fmla="*/ 73282 h 406302"/>
                <a:gd name="connsiteX434" fmla="*/ 68987 w 277786"/>
                <a:gd name="connsiteY434" fmla="*/ 72860 h 406302"/>
                <a:gd name="connsiteX435" fmla="*/ 69237 w 277786"/>
                <a:gd name="connsiteY435" fmla="*/ 72195 h 406302"/>
                <a:gd name="connsiteX436" fmla="*/ 70450 w 277786"/>
                <a:gd name="connsiteY436" fmla="*/ 70747 h 406302"/>
                <a:gd name="connsiteX437" fmla="*/ 71772 w 277786"/>
                <a:gd name="connsiteY437" fmla="*/ 69065 h 406302"/>
                <a:gd name="connsiteX438" fmla="*/ 74612 w 277786"/>
                <a:gd name="connsiteY438" fmla="*/ 65568 h 406302"/>
                <a:gd name="connsiteX439" fmla="*/ 76326 w 277786"/>
                <a:gd name="connsiteY439" fmla="*/ 64144 h 406302"/>
                <a:gd name="connsiteX440" fmla="*/ 80746 w 277786"/>
                <a:gd name="connsiteY440" fmla="*/ 62635 h 406302"/>
                <a:gd name="connsiteX441" fmla="*/ 84102 w 277786"/>
                <a:gd name="connsiteY441" fmla="*/ 61484 h 406302"/>
                <a:gd name="connsiteX442" fmla="*/ 87310 w 277786"/>
                <a:gd name="connsiteY442" fmla="*/ 60389 h 406302"/>
                <a:gd name="connsiteX443" fmla="*/ 91675 w 277786"/>
                <a:gd name="connsiteY443" fmla="*/ 58817 h 406302"/>
                <a:gd name="connsiteX444" fmla="*/ 97840 w 277786"/>
                <a:gd name="connsiteY444" fmla="*/ 56595 h 406302"/>
                <a:gd name="connsiteX445" fmla="*/ 102260 w 277786"/>
                <a:gd name="connsiteY445" fmla="*/ 54999 h 406302"/>
                <a:gd name="connsiteX446" fmla="*/ 106211 w 277786"/>
                <a:gd name="connsiteY446" fmla="*/ 52151 h 406302"/>
                <a:gd name="connsiteX447" fmla="*/ 109270 w 277786"/>
                <a:gd name="connsiteY447" fmla="*/ 49945 h 406302"/>
                <a:gd name="connsiteX448" fmla="*/ 111883 w 277786"/>
                <a:gd name="connsiteY448" fmla="*/ 48044 h 406302"/>
                <a:gd name="connsiteX449" fmla="*/ 115200 w 277786"/>
                <a:gd name="connsiteY449" fmla="*/ 45618 h 406302"/>
                <a:gd name="connsiteX450" fmla="*/ 119691 w 277786"/>
                <a:gd name="connsiteY450" fmla="*/ 40392 h 406302"/>
                <a:gd name="connsiteX451" fmla="*/ 122789 w 277786"/>
                <a:gd name="connsiteY451" fmla="*/ 36786 h 406302"/>
                <a:gd name="connsiteX452" fmla="*/ 125042 w 277786"/>
                <a:gd name="connsiteY452" fmla="*/ 34149 h 406302"/>
                <a:gd name="connsiteX453" fmla="*/ 126607 w 277786"/>
                <a:gd name="connsiteY453" fmla="*/ 32483 h 406302"/>
                <a:gd name="connsiteX454" fmla="*/ 127851 w 277786"/>
                <a:gd name="connsiteY454" fmla="*/ 27797 h 406302"/>
                <a:gd name="connsiteX455" fmla="*/ 129274 w 277786"/>
                <a:gd name="connsiteY455" fmla="*/ 22453 h 406302"/>
                <a:gd name="connsiteX456" fmla="*/ 129900 w 277786"/>
                <a:gd name="connsiteY456" fmla="*/ 20075 h 406302"/>
                <a:gd name="connsiteX457" fmla="*/ 130174 w 277786"/>
                <a:gd name="connsiteY457" fmla="*/ 19246 h 406302"/>
                <a:gd name="connsiteX458" fmla="*/ 130784 w 277786"/>
                <a:gd name="connsiteY458" fmla="*/ 19598 h 406302"/>
                <a:gd name="connsiteX459" fmla="*/ 131489 w 277786"/>
                <a:gd name="connsiteY459" fmla="*/ 20177 h 406302"/>
                <a:gd name="connsiteX460" fmla="*/ 132341 w 277786"/>
                <a:gd name="connsiteY460" fmla="*/ 20200 h 406302"/>
                <a:gd name="connsiteX461" fmla="*/ 133147 w 277786"/>
                <a:gd name="connsiteY461" fmla="*/ 20177 h 406302"/>
                <a:gd name="connsiteX462" fmla="*/ 133656 w 277786"/>
                <a:gd name="connsiteY462" fmla="*/ 19848 h 406302"/>
                <a:gd name="connsiteX463" fmla="*/ 132905 w 277786"/>
                <a:gd name="connsiteY463" fmla="*/ 14513 h 406302"/>
                <a:gd name="connsiteX464" fmla="*/ 133014 w 277786"/>
                <a:gd name="connsiteY464" fmla="*/ 13347 h 406302"/>
                <a:gd name="connsiteX465" fmla="*/ 133436 w 277786"/>
                <a:gd name="connsiteY465" fmla="*/ 11954 h 406302"/>
                <a:gd name="connsiteX466" fmla="*/ 133351 w 277786"/>
                <a:gd name="connsiteY466" fmla="*/ 11203 h 406302"/>
                <a:gd name="connsiteX467" fmla="*/ 131989 w 277786"/>
                <a:gd name="connsiteY467" fmla="*/ 10139 h 406302"/>
                <a:gd name="connsiteX468" fmla="*/ 129806 w 277786"/>
                <a:gd name="connsiteY468" fmla="*/ 8003 h 406302"/>
                <a:gd name="connsiteX469" fmla="*/ 128899 w 277786"/>
                <a:gd name="connsiteY469" fmla="*/ 6102 h 406302"/>
                <a:gd name="connsiteX470" fmla="*/ 128351 w 277786"/>
                <a:gd name="connsiteY470" fmla="*/ 4506 h 406302"/>
                <a:gd name="connsiteX471" fmla="*/ 126826 w 277786"/>
                <a:gd name="connsiteY471" fmla="*/ 3450 h 406302"/>
                <a:gd name="connsiteX472" fmla="*/ 125253 w 277786"/>
                <a:gd name="connsiteY472" fmla="*/ 2527 h 406302"/>
                <a:gd name="connsiteX473" fmla="*/ 125386 w 277786"/>
                <a:gd name="connsiteY473" fmla="*/ 1768 h 406302"/>
                <a:gd name="connsiteX474" fmla="*/ 126317 w 277786"/>
                <a:gd name="connsiteY474" fmla="*/ 1768 h 406302"/>
                <a:gd name="connsiteX475" fmla="*/ 128680 w 277786"/>
                <a:gd name="connsiteY475" fmla="*/ 2511 h 406302"/>
                <a:gd name="connsiteX476" fmla="*/ 130385 w 277786"/>
                <a:gd name="connsiteY476" fmla="*/ 2277 h 406302"/>
                <a:gd name="connsiteX477" fmla="*/ 131653 w 277786"/>
                <a:gd name="connsiteY477" fmla="*/ 2191 h 406302"/>
                <a:gd name="connsiteX478" fmla="*/ 132889 w 277786"/>
                <a:gd name="connsiteY478" fmla="*/ 1408 h 406302"/>
                <a:gd name="connsiteX479" fmla="*/ 134203 w 277786"/>
                <a:gd name="connsiteY479" fmla="*/ 0 h 406302"/>
                <a:gd name="connsiteX480" fmla="*/ 135087 w 277786"/>
                <a:gd name="connsiteY480" fmla="*/ 0 h 406302"/>
                <a:gd name="connsiteX481" fmla="*/ 136096 w 277786"/>
                <a:gd name="connsiteY481" fmla="*/ 188 h 406302"/>
                <a:gd name="connsiteX482" fmla="*/ 137935 w 277786"/>
                <a:gd name="connsiteY482" fmla="*/ 1635 h 406302"/>
                <a:gd name="connsiteX483" fmla="*/ 139022 w 277786"/>
                <a:gd name="connsiteY483" fmla="*/ 2488 h 406302"/>
                <a:gd name="connsiteX484" fmla="*/ 140337 w 277786"/>
                <a:gd name="connsiteY484" fmla="*/ 3192 h 406302"/>
                <a:gd name="connsiteX485" fmla="*/ 141573 w 277786"/>
                <a:gd name="connsiteY485" fmla="*/ 3442 h 406302"/>
                <a:gd name="connsiteX486" fmla="*/ 142699 w 277786"/>
                <a:gd name="connsiteY486" fmla="*/ 3521 h 406302"/>
                <a:gd name="connsiteX487" fmla="*/ 143490 w 277786"/>
                <a:gd name="connsiteY487" fmla="*/ 3458 h 406302"/>
                <a:gd name="connsiteX488" fmla="*/ 143951 w 277786"/>
                <a:gd name="connsiteY488" fmla="*/ 4420 h 406302"/>
                <a:gd name="connsiteX489" fmla="*/ 144499 w 277786"/>
                <a:gd name="connsiteY489" fmla="*/ 5602 h 406302"/>
                <a:gd name="connsiteX490" fmla="*/ 145899 w 277786"/>
                <a:gd name="connsiteY490" fmla="*/ 6400 h 406302"/>
                <a:gd name="connsiteX491" fmla="*/ 147558 w 277786"/>
                <a:gd name="connsiteY491" fmla="*/ 7159 h 406302"/>
                <a:gd name="connsiteX492" fmla="*/ 148896 w 277786"/>
                <a:gd name="connsiteY492" fmla="*/ 8465 h 406302"/>
                <a:gd name="connsiteX493" fmla="*/ 149803 w 277786"/>
                <a:gd name="connsiteY493" fmla="*/ 9341 h 406302"/>
                <a:gd name="connsiteX494" fmla="*/ 150875 w 277786"/>
                <a:gd name="connsiteY494" fmla="*/ 10374 h 406302"/>
                <a:gd name="connsiteX495" fmla="*/ 151915 w 277786"/>
                <a:gd name="connsiteY495" fmla="*/ 11751 h 406302"/>
                <a:gd name="connsiteX496" fmla="*/ 152854 w 277786"/>
                <a:gd name="connsiteY496" fmla="*/ 14168 h 406302"/>
                <a:gd name="connsiteX497" fmla="*/ 153331 w 277786"/>
                <a:gd name="connsiteY497" fmla="*/ 15811 h 406302"/>
                <a:gd name="connsiteX498" fmla="*/ 153871 w 277786"/>
                <a:gd name="connsiteY498" fmla="*/ 16719 h 406302"/>
                <a:gd name="connsiteX499" fmla="*/ 153746 w 277786"/>
                <a:gd name="connsiteY499" fmla="*/ 17642 h 406302"/>
                <a:gd name="connsiteX500" fmla="*/ 154857 w 277786"/>
                <a:gd name="connsiteY500" fmla="*/ 19324 h 406302"/>
                <a:gd name="connsiteX501" fmla="*/ 155678 w 277786"/>
                <a:gd name="connsiteY501" fmla="*/ 20255 h 406302"/>
                <a:gd name="connsiteX502" fmla="*/ 157118 w 277786"/>
                <a:gd name="connsiteY502" fmla="*/ 20850 h 406302"/>
                <a:gd name="connsiteX503" fmla="*/ 159895 w 277786"/>
                <a:gd name="connsiteY503" fmla="*/ 21522 h 406302"/>
                <a:gd name="connsiteX504" fmla="*/ 161382 w 277786"/>
                <a:gd name="connsiteY504" fmla="*/ 23040 h 406302"/>
                <a:gd name="connsiteX505" fmla="*/ 162696 w 277786"/>
                <a:gd name="connsiteY505" fmla="*/ 23627 h 406302"/>
                <a:gd name="connsiteX506" fmla="*/ 164089 w 277786"/>
                <a:gd name="connsiteY506" fmla="*/ 25191 h 406302"/>
                <a:gd name="connsiteX507" fmla="*/ 165325 w 277786"/>
                <a:gd name="connsiteY507" fmla="*/ 25653 h 406302"/>
                <a:gd name="connsiteX508" fmla="*/ 166890 w 277786"/>
                <a:gd name="connsiteY508" fmla="*/ 25567 h 406302"/>
                <a:gd name="connsiteX509" fmla="*/ 168454 w 277786"/>
                <a:gd name="connsiteY509" fmla="*/ 26326 h 406302"/>
                <a:gd name="connsiteX510" fmla="*/ 169643 w 277786"/>
                <a:gd name="connsiteY510" fmla="*/ 27805 h 406302"/>
                <a:gd name="connsiteX511" fmla="*/ 170410 w 277786"/>
                <a:gd name="connsiteY511" fmla="*/ 29659 h 406302"/>
                <a:gd name="connsiteX512" fmla="*/ 171599 w 277786"/>
                <a:gd name="connsiteY512" fmla="*/ 30707 h 406302"/>
                <a:gd name="connsiteX513" fmla="*/ 172186 w 277786"/>
                <a:gd name="connsiteY513" fmla="*/ 32608 h 406302"/>
                <a:gd name="connsiteX514" fmla="*/ 171513 w 277786"/>
                <a:gd name="connsiteY514" fmla="*/ 34838 h 406302"/>
                <a:gd name="connsiteX515" fmla="*/ 172147 w 277786"/>
                <a:gd name="connsiteY515" fmla="*/ 36019 h 406302"/>
                <a:gd name="connsiteX516" fmla="*/ 173375 w 277786"/>
                <a:gd name="connsiteY516" fmla="*/ 36989 h 406302"/>
                <a:gd name="connsiteX517" fmla="*/ 175370 w 277786"/>
                <a:gd name="connsiteY517" fmla="*/ 37998 h 406302"/>
                <a:gd name="connsiteX518" fmla="*/ 177193 w 277786"/>
                <a:gd name="connsiteY518" fmla="*/ 37748 h 406302"/>
                <a:gd name="connsiteX519" fmla="*/ 178124 w 277786"/>
                <a:gd name="connsiteY519" fmla="*/ 38085 h 406302"/>
                <a:gd name="connsiteX520" fmla="*/ 178718 w 277786"/>
                <a:gd name="connsiteY520" fmla="*/ 39008 h 406302"/>
                <a:gd name="connsiteX521" fmla="*/ 179055 w 277786"/>
                <a:gd name="connsiteY521" fmla="*/ 40111 h 406302"/>
                <a:gd name="connsiteX522" fmla="*/ 179853 w 277786"/>
                <a:gd name="connsiteY522" fmla="*/ 42786 h 406302"/>
                <a:gd name="connsiteX523" fmla="*/ 180268 w 277786"/>
                <a:gd name="connsiteY523" fmla="*/ 44484 h 406302"/>
                <a:gd name="connsiteX524" fmla="*/ 179524 w 277786"/>
                <a:gd name="connsiteY524" fmla="*/ 46127 h 406302"/>
                <a:gd name="connsiteX525" fmla="*/ 179250 w 277786"/>
                <a:gd name="connsiteY525" fmla="*/ 47269 h 406302"/>
                <a:gd name="connsiteX526" fmla="*/ 179657 w 277786"/>
                <a:gd name="connsiteY526" fmla="*/ 48787 h 406302"/>
                <a:gd name="connsiteX527" fmla="*/ 181551 w 277786"/>
                <a:gd name="connsiteY527" fmla="*/ 49530 h 406302"/>
                <a:gd name="connsiteX528" fmla="*/ 183272 w 277786"/>
                <a:gd name="connsiteY528" fmla="*/ 50133 h 406302"/>
                <a:gd name="connsiteX529" fmla="*/ 184336 w 277786"/>
                <a:gd name="connsiteY529" fmla="*/ 51314 h 406302"/>
                <a:gd name="connsiteX530" fmla="*/ 185525 w 277786"/>
                <a:gd name="connsiteY530" fmla="*/ 51635 h 406302"/>
                <a:gd name="connsiteX531" fmla="*/ 187191 w 277786"/>
                <a:gd name="connsiteY531" fmla="*/ 51564 h 406302"/>
                <a:gd name="connsiteX532" fmla="*/ 189319 w 277786"/>
                <a:gd name="connsiteY532" fmla="*/ 51275 h 406302"/>
                <a:gd name="connsiteX533" fmla="*/ 190509 w 277786"/>
                <a:gd name="connsiteY533" fmla="*/ 50594 h 406302"/>
                <a:gd name="connsiteX534" fmla="*/ 191267 w 277786"/>
                <a:gd name="connsiteY534" fmla="*/ 50391 h 406302"/>
                <a:gd name="connsiteX535" fmla="*/ 192120 w 277786"/>
                <a:gd name="connsiteY535" fmla="*/ 50688 h 406302"/>
                <a:gd name="connsiteX536" fmla="*/ 194013 w 277786"/>
                <a:gd name="connsiteY536" fmla="*/ 51337 h 406302"/>
                <a:gd name="connsiteX537" fmla="*/ 196313 w 277786"/>
                <a:gd name="connsiteY537" fmla="*/ 52073 h 406302"/>
                <a:gd name="connsiteX538" fmla="*/ 198402 w 277786"/>
                <a:gd name="connsiteY538" fmla="*/ 51650 h 406302"/>
                <a:gd name="connsiteX539" fmla="*/ 200210 w 277786"/>
                <a:gd name="connsiteY539" fmla="*/ 51455 h 406302"/>
                <a:gd name="connsiteX540" fmla="*/ 202001 w 277786"/>
                <a:gd name="connsiteY540" fmla="*/ 51024 h 406302"/>
                <a:gd name="connsiteX541" fmla="*/ 203816 w 277786"/>
                <a:gd name="connsiteY541" fmla="*/ 49796 h 406302"/>
                <a:gd name="connsiteX542" fmla="*/ 205349 w 277786"/>
                <a:gd name="connsiteY542" fmla="*/ 49843 h 406302"/>
                <a:gd name="connsiteX543" fmla="*/ 206484 w 277786"/>
                <a:gd name="connsiteY543" fmla="*/ 49014 h 406302"/>
                <a:gd name="connsiteX544" fmla="*/ 207915 w 277786"/>
                <a:gd name="connsiteY544" fmla="*/ 47684 h 406302"/>
                <a:gd name="connsiteX545" fmla="*/ 209332 w 277786"/>
                <a:gd name="connsiteY545" fmla="*/ 46346 h 406302"/>
                <a:gd name="connsiteX546" fmla="*/ 210435 w 277786"/>
                <a:gd name="connsiteY546" fmla="*/ 46049 h 406302"/>
                <a:gd name="connsiteX547" fmla="*/ 212219 w 277786"/>
                <a:gd name="connsiteY547" fmla="*/ 46690 h 406302"/>
                <a:gd name="connsiteX548" fmla="*/ 214675 w 277786"/>
                <a:gd name="connsiteY548" fmla="*/ 47613 h 406302"/>
                <a:gd name="connsiteX549" fmla="*/ 216068 w 277786"/>
                <a:gd name="connsiteY549" fmla="*/ 48811 h 406302"/>
                <a:gd name="connsiteX550" fmla="*/ 217132 w 277786"/>
                <a:gd name="connsiteY550" fmla="*/ 49123 h 406302"/>
                <a:gd name="connsiteX551" fmla="*/ 218242 w 277786"/>
                <a:gd name="connsiteY551" fmla="*/ 50007 h 406302"/>
                <a:gd name="connsiteX552" fmla="*/ 220370 w 277786"/>
                <a:gd name="connsiteY552" fmla="*/ 50023 h 406302"/>
                <a:gd name="connsiteX553" fmla="*/ 222647 w 277786"/>
                <a:gd name="connsiteY553" fmla="*/ 49546 h 406302"/>
                <a:gd name="connsiteX554" fmla="*/ 224470 w 277786"/>
                <a:gd name="connsiteY554" fmla="*/ 48075 h 406302"/>
                <a:gd name="connsiteX555" fmla="*/ 226356 w 277786"/>
                <a:gd name="connsiteY555" fmla="*/ 47645 h 406302"/>
                <a:gd name="connsiteX556" fmla="*/ 227646 w 277786"/>
                <a:gd name="connsiteY556" fmla="*/ 47230 h 406302"/>
                <a:gd name="connsiteX557" fmla="*/ 228835 w 277786"/>
                <a:gd name="connsiteY557" fmla="*/ 47480 h 406302"/>
                <a:gd name="connsiteX558" fmla="*/ 233428 w 277786"/>
                <a:gd name="connsiteY558" fmla="*/ 50180 h 406302"/>
                <a:gd name="connsiteX559" fmla="*/ 234687 w 277786"/>
                <a:gd name="connsiteY559" fmla="*/ 51572 h 406302"/>
                <a:gd name="connsiteX560" fmla="*/ 236268 w 277786"/>
                <a:gd name="connsiteY560" fmla="*/ 51846 h 406302"/>
                <a:gd name="connsiteX561" fmla="*/ 237566 w 277786"/>
                <a:gd name="connsiteY561" fmla="*/ 52605 h 406302"/>
                <a:gd name="connsiteX562" fmla="*/ 239734 w 277786"/>
                <a:gd name="connsiteY562" fmla="*/ 53426 h 406302"/>
                <a:gd name="connsiteX563" fmla="*/ 240923 w 277786"/>
                <a:gd name="connsiteY563" fmla="*/ 54271 h 406302"/>
                <a:gd name="connsiteX564" fmla="*/ 242441 w 277786"/>
                <a:gd name="connsiteY564" fmla="*/ 54780 h 406302"/>
                <a:gd name="connsiteX565" fmla="*/ 243551 w 277786"/>
                <a:gd name="connsiteY565" fmla="*/ 55953 h 406302"/>
                <a:gd name="connsiteX566" fmla="*/ 245296 w 277786"/>
                <a:gd name="connsiteY566" fmla="*/ 56681 h 406302"/>
                <a:gd name="connsiteX567" fmla="*/ 246814 w 277786"/>
                <a:gd name="connsiteY567" fmla="*/ 57080 h 406302"/>
                <a:gd name="connsiteX568" fmla="*/ 247494 w 277786"/>
                <a:gd name="connsiteY568" fmla="*/ 58034 h 406302"/>
                <a:gd name="connsiteX569" fmla="*/ 247494 w 277786"/>
                <a:gd name="connsiteY569" fmla="*/ 58668 h 406302"/>
                <a:gd name="connsiteX570" fmla="*/ 247291 w 277786"/>
                <a:gd name="connsiteY570" fmla="*/ 59090 h 406302"/>
                <a:gd name="connsiteX571" fmla="*/ 245687 w 277786"/>
                <a:gd name="connsiteY571" fmla="*/ 61578 h 406302"/>
                <a:gd name="connsiteX572" fmla="*/ 242542 w 277786"/>
                <a:gd name="connsiteY572" fmla="*/ 66452 h 406302"/>
                <a:gd name="connsiteX573" fmla="*/ 239710 w 277786"/>
                <a:gd name="connsiteY573" fmla="*/ 70841 h 406302"/>
                <a:gd name="connsiteX574" fmla="*/ 235259 w 277786"/>
                <a:gd name="connsiteY574" fmla="*/ 77757 h 406302"/>
                <a:gd name="connsiteX575" fmla="*/ 232778 w 277786"/>
                <a:gd name="connsiteY575" fmla="*/ 81622 h 406302"/>
                <a:gd name="connsiteX576" fmla="*/ 233412 w 277786"/>
                <a:gd name="connsiteY576" fmla="*/ 81786 h 406302"/>
                <a:gd name="connsiteX577" fmla="*/ 237285 w 277786"/>
                <a:gd name="connsiteY577" fmla="*/ 83476 h 406302"/>
                <a:gd name="connsiteX578" fmla="*/ 238247 w 277786"/>
                <a:gd name="connsiteY578" fmla="*/ 83539 h 406302"/>
                <a:gd name="connsiteX579" fmla="*/ 239663 w 277786"/>
                <a:gd name="connsiteY579" fmla="*/ 83108 h 406302"/>
                <a:gd name="connsiteX580" fmla="*/ 240586 w 277786"/>
                <a:gd name="connsiteY580" fmla="*/ 82436 h 406302"/>
                <a:gd name="connsiteX581" fmla="*/ 241455 w 277786"/>
                <a:gd name="connsiteY581" fmla="*/ 82342 h 406302"/>
                <a:gd name="connsiteX582" fmla="*/ 242362 w 277786"/>
                <a:gd name="connsiteY582" fmla="*/ 82991 h 406302"/>
                <a:gd name="connsiteX583" fmla="*/ 243637 w 277786"/>
                <a:gd name="connsiteY583" fmla="*/ 83828 h 406302"/>
                <a:gd name="connsiteX584" fmla="*/ 244553 w 277786"/>
                <a:gd name="connsiteY584" fmla="*/ 86292 h 406302"/>
                <a:gd name="connsiteX585" fmla="*/ 245233 w 277786"/>
                <a:gd name="connsiteY585" fmla="*/ 87497 h 406302"/>
                <a:gd name="connsiteX586" fmla="*/ 246829 w 277786"/>
                <a:gd name="connsiteY586" fmla="*/ 88413 h 406302"/>
                <a:gd name="connsiteX587" fmla="*/ 248535 w 277786"/>
                <a:gd name="connsiteY587" fmla="*/ 89938 h 40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</a:cxnLst>
              <a:rect l="l" t="t" r="r" b="b"/>
              <a:pathLst>
                <a:path w="277786" h="406302">
                  <a:moveTo>
                    <a:pt x="249661" y="91558"/>
                  </a:moveTo>
                  <a:lnTo>
                    <a:pt x="249528" y="92982"/>
                  </a:lnTo>
                  <a:lnTo>
                    <a:pt x="248824" y="93553"/>
                  </a:lnTo>
                  <a:lnTo>
                    <a:pt x="247745" y="93678"/>
                  </a:lnTo>
                  <a:lnTo>
                    <a:pt x="246086" y="92661"/>
                  </a:lnTo>
                  <a:lnTo>
                    <a:pt x="244873" y="92919"/>
                  </a:lnTo>
                  <a:lnTo>
                    <a:pt x="243661" y="92982"/>
                  </a:lnTo>
                  <a:lnTo>
                    <a:pt x="241955" y="91800"/>
                  </a:lnTo>
                  <a:lnTo>
                    <a:pt x="241369" y="90634"/>
                  </a:lnTo>
                  <a:lnTo>
                    <a:pt x="240031" y="89680"/>
                  </a:lnTo>
                  <a:lnTo>
                    <a:pt x="237261" y="90063"/>
                  </a:lnTo>
                  <a:lnTo>
                    <a:pt x="234977" y="90087"/>
                  </a:lnTo>
                  <a:lnTo>
                    <a:pt x="233068" y="89868"/>
                  </a:lnTo>
                  <a:lnTo>
                    <a:pt x="231355" y="90189"/>
                  </a:lnTo>
                  <a:lnTo>
                    <a:pt x="229899" y="91417"/>
                  </a:lnTo>
                  <a:lnTo>
                    <a:pt x="228812" y="92857"/>
                  </a:lnTo>
                  <a:lnTo>
                    <a:pt x="227537" y="94061"/>
                  </a:lnTo>
                  <a:lnTo>
                    <a:pt x="223789" y="94867"/>
                  </a:lnTo>
                  <a:lnTo>
                    <a:pt x="221794" y="94890"/>
                  </a:lnTo>
                  <a:lnTo>
                    <a:pt x="220003" y="95681"/>
                  </a:lnTo>
                  <a:lnTo>
                    <a:pt x="217335" y="95970"/>
                  </a:lnTo>
                  <a:lnTo>
                    <a:pt x="215512" y="96674"/>
                  </a:lnTo>
                  <a:lnTo>
                    <a:pt x="212281" y="97058"/>
                  </a:lnTo>
                  <a:lnTo>
                    <a:pt x="208409" y="97425"/>
                  </a:lnTo>
                  <a:lnTo>
                    <a:pt x="206249" y="98497"/>
                  </a:lnTo>
                  <a:lnTo>
                    <a:pt x="205389" y="98966"/>
                  </a:lnTo>
                  <a:lnTo>
                    <a:pt x="203190" y="100445"/>
                  </a:lnTo>
                  <a:lnTo>
                    <a:pt x="199365" y="102776"/>
                  </a:lnTo>
                  <a:lnTo>
                    <a:pt x="197252" y="103590"/>
                  </a:lnTo>
                  <a:lnTo>
                    <a:pt x="194702" y="106117"/>
                  </a:lnTo>
                  <a:lnTo>
                    <a:pt x="191643" y="108488"/>
                  </a:lnTo>
                  <a:lnTo>
                    <a:pt x="189656" y="109747"/>
                  </a:lnTo>
                  <a:lnTo>
                    <a:pt x="186737" y="110326"/>
                  </a:lnTo>
                  <a:lnTo>
                    <a:pt x="185525" y="110968"/>
                  </a:lnTo>
                  <a:lnTo>
                    <a:pt x="185079" y="111727"/>
                  </a:lnTo>
                  <a:lnTo>
                    <a:pt x="185337" y="112619"/>
                  </a:lnTo>
                  <a:lnTo>
                    <a:pt x="184837" y="114903"/>
                  </a:lnTo>
                  <a:lnTo>
                    <a:pt x="183945" y="119120"/>
                  </a:lnTo>
                  <a:lnTo>
                    <a:pt x="183702" y="121193"/>
                  </a:lnTo>
                  <a:lnTo>
                    <a:pt x="183483" y="122179"/>
                  </a:lnTo>
                  <a:lnTo>
                    <a:pt x="181551" y="125574"/>
                  </a:lnTo>
                  <a:lnTo>
                    <a:pt x="179470" y="128727"/>
                  </a:lnTo>
                  <a:lnTo>
                    <a:pt x="178445" y="130816"/>
                  </a:lnTo>
                  <a:lnTo>
                    <a:pt x="177874" y="132349"/>
                  </a:lnTo>
                  <a:lnTo>
                    <a:pt x="178515" y="133617"/>
                  </a:lnTo>
                  <a:lnTo>
                    <a:pt x="179360" y="135909"/>
                  </a:lnTo>
                  <a:lnTo>
                    <a:pt x="180072" y="137740"/>
                  </a:lnTo>
                  <a:lnTo>
                    <a:pt x="180275" y="138983"/>
                  </a:lnTo>
                  <a:lnTo>
                    <a:pt x="180025" y="140407"/>
                  </a:lnTo>
                  <a:lnTo>
                    <a:pt x="179149" y="141714"/>
                  </a:lnTo>
                  <a:lnTo>
                    <a:pt x="177764" y="142566"/>
                  </a:lnTo>
                  <a:lnTo>
                    <a:pt x="175902" y="142801"/>
                  </a:lnTo>
                  <a:lnTo>
                    <a:pt x="172069" y="145094"/>
                  </a:lnTo>
                  <a:lnTo>
                    <a:pt x="167797" y="148489"/>
                  </a:lnTo>
                  <a:lnTo>
                    <a:pt x="166397" y="150069"/>
                  </a:lnTo>
                  <a:lnTo>
                    <a:pt x="165998" y="151564"/>
                  </a:lnTo>
                  <a:lnTo>
                    <a:pt x="165380" y="153895"/>
                  </a:lnTo>
                  <a:lnTo>
                    <a:pt x="165638" y="155108"/>
                  </a:lnTo>
                  <a:lnTo>
                    <a:pt x="166397" y="155937"/>
                  </a:lnTo>
                  <a:lnTo>
                    <a:pt x="167163" y="157916"/>
                  </a:lnTo>
                  <a:lnTo>
                    <a:pt x="167226" y="158941"/>
                  </a:lnTo>
                  <a:lnTo>
                    <a:pt x="166592" y="159512"/>
                  </a:lnTo>
                  <a:lnTo>
                    <a:pt x="165380" y="159637"/>
                  </a:lnTo>
                  <a:lnTo>
                    <a:pt x="164292" y="159833"/>
                  </a:lnTo>
                  <a:lnTo>
                    <a:pt x="163463" y="160341"/>
                  </a:lnTo>
                  <a:lnTo>
                    <a:pt x="162634" y="160216"/>
                  </a:lnTo>
                  <a:lnTo>
                    <a:pt x="161875" y="160467"/>
                  </a:lnTo>
                  <a:lnTo>
                    <a:pt x="161875" y="161304"/>
                  </a:lnTo>
                  <a:lnTo>
                    <a:pt x="162125" y="162258"/>
                  </a:lnTo>
                  <a:lnTo>
                    <a:pt x="162000" y="163283"/>
                  </a:lnTo>
                  <a:lnTo>
                    <a:pt x="161491" y="163917"/>
                  </a:lnTo>
                  <a:lnTo>
                    <a:pt x="161045" y="164363"/>
                  </a:lnTo>
                  <a:lnTo>
                    <a:pt x="161491" y="165004"/>
                  </a:lnTo>
                  <a:lnTo>
                    <a:pt x="162250" y="165583"/>
                  </a:lnTo>
                  <a:lnTo>
                    <a:pt x="163400" y="166538"/>
                  </a:lnTo>
                  <a:lnTo>
                    <a:pt x="164996" y="168392"/>
                  </a:lnTo>
                  <a:lnTo>
                    <a:pt x="166209" y="168712"/>
                  </a:lnTo>
                  <a:lnTo>
                    <a:pt x="167226" y="169354"/>
                  </a:lnTo>
                  <a:lnTo>
                    <a:pt x="167351" y="170371"/>
                  </a:lnTo>
                  <a:lnTo>
                    <a:pt x="166968" y="171396"/>
                  </a:lnTo>
                  <a:lnTo>
                    <a:pt x="166076" y="171842"/>
                  </a:lnTo>
                  <a:lnTo>
                    <a:pt x="166013" y="172742"/>
                  </a:lnTo>
                  <a:lnTo>
                    <a:pt x="167226" y="173829"/>
                  </a:lnTo>
                  <a:lnTo>
                    <a:pt x="168055" y="174596"/>
                  </a:lnTo>
                  <a:lnTo>
                    <a:pt x="168885" y="175746"/>
                  </a:lnTo>
                  <a:lnTo>
                    <a:pt x="169651" y="177350"/>
                  </a:lnTo>
                  <a:lnTo>
                    <a:pt x="169651" y="178367"/>
                  </a:lnTo>
                  <a:lnTo>
                    <a:pt x="170480" y="179650"/>
                  </a:lnTo>
                  <a:lnTo>
                    <a:pt x="170989" y="180737"/>
                  </a:lnTo>
                  <a:lnTo>
                    <a:pt x="170989" y="181762"/>
                  </a:lnTo>
                  <a:lnTo>
                    <a:pt x="172327" y="182779"/>
                  </a:lnTo>
                  <a:lnTo>
                    <a:pt x="173477" y="183553"/>
                  </a:lnTo>
                  <a:lnTo>
                    <a:pt x="174298" y="184258"/>
                  </a:lnTo>
                  <a:lnTo>
                    <a:pt x="175128" y="184704"/>
                  </a:lnTo>
                  <a:lnTo>
                    <a:pt x="175323" y="185470"/>
                  </a:lnTo>
                  <a:lnTo>
                    <a:pt x="175214" y="186636"/>
                  </a:lnTo>
                  <a:lnTo>
                    <a:pt x="176403" y="188561"/>
                  </a:lnTo>
                  <a:lnTo>
                    <a:pt x="178585" y="190000"/>
                  </a:lnTo>
                  <a:lnTo>
                    <a:pt x="180354" y="192089"/>
                  </a:lnTo>
                  <a:lnTo>
                    <a:pt x="181496" y="193607"/>
                  </a:lnTo>
                  <a:lnTo>
                    <a:pt x="183616" y="196047"/>
                  </a:lnTo>
                  <a:lnTo>
                    <a:pt x="183694" y="198848"/>
                  </a:lnTo>
                  <a:lnTo>
                    <a:pt x="181073" y="202064"/>
                  </a:lnTo>
                  <a:lnTo>
                    <a:pt x="178445" y="205287"/>
                  </a:lnTo>
                  <a:lnTo>
                    <a:pt x="182740" y="205201"/>
                  </a:lnTo>
                  <a:lnTo>
                    <a:pt x="187121" y="205263"/>
                  </a:lnTo>
                  <a:lnTo>
                    <a:pt x="191705" y="206187"/>
                  </a:lnTo>
                  <a:lnTo>
                    <a:pt x="194796" y="207071"/>
                  </a:lnTo>
                  <a:lnTo>
                    <a:pt x="196681" y="207470"/>
                  </a:lnTo>
                  <a:lnTo>
                    <a:pt x="198019" y="208502"/>
                  </a:lnTo>
                  <a:lnTo>
                    <a:pt x="198653" y="210106"/>
                  </a:lnTo>
                  <a:lnTo>
                    <a:pt x="199161" y="211421"/>
                  </a:lnTo>
                  <a:lnTo>
                    <a:pt x="199294" y="213314"/>
                  </a:lnTo>
                  <a:lnTo>
                    <a:pt x="201203" y="214855"/>
                  </a:lnTo>
                  <a:lnTo>
                    <a:pt x="201070" y="216326"/>
                  </a:lnTo>
                  <a:lnTo>
                    <a:pt x="201015" y="218399"/>
                  </a:lnTo>
                  <a:lnTo>
                    <a:pt x="201860" y="218430"/>
                  </a:lnTo>
                  <a:lnTo>
                    <a:pt x="207470" y="218438"/>
                  </a:lnTo>
                  <a:lnTo>
                    <a:pt x="213603" y="218446"/>
                  </a:lnTo>
                  <a:lnTo>
                    <a:pt x="219502" y="218063"/>
                  </a:lnTo>
                  <a:lnTo>
                    <a:pt x="221732" y="217562"/>
                  </a:lnTo>
                  <a:lnTo>
                    <a:pt x="224423" y="215043"/>
                  </a:lnTo>
                  <a:lnTo>
                    <a:pt x="226043" y="214300"/>
                  </a:lnTo>
                  <a:lnTo>
                    <a:pt x="227599" y="213126"/>
                  </a:lnTo>
                  <a:lnTo>
                    <a:pt x="229493" y="210983"/>
                  </a:lnTo>
                  <a:lnTo>
                    <a:pt x="230995" y="210020"/>
                  </a:lnTo>
                  <a:lnTo>
                    <a:pt x="232262" y="208831"/>
                  </a:lnTo>
                  <a:lnTo>
                    <a:pt x="234147" y="207642"/>
                  </a:lnTo>
                  <a:lnTo>
                    <a:pt x="234930" y="206766"/>
                  </a:lnTo>
                  <a:lnTo>
                    <a:pt x="235571" y="206445"/>
                  </a:lnTo>
                  <a:lnTo>
                    <a:pt x="237034" y="205866"/>
                  </a:lnTo>
                  <a:lnTo>
                    <a:pt x="236401" y="207024"/>
                  </a:lnTo>
                  <a:lnTo>
                    <a:pt x="235908" y="208205"/>
                  </a:lnTo>
                  <a:lnTo>
                    <a:pt x="235759" y="209911"/>
                  </a:lnTo>
                  <a:lnTo>
                    <a:pt x="236455" y="211773"/>
                  </a:lnTo>
                  <a:lnTo>
                    <a:pt x="235876" y="213165"/>
                  </a:lnTo>
                  <a:lnTo>
                    <a:pt x="234930" y="214409"/>
                  </a:lnTo>
                  <a:lnTo>
                    <a:pt x="234914" y="217687"/>
                  </a:lnTo>
                  <a:lnTo>
                    <a:pt x="234899" y="222334"/>
                  </a:lnTo>
                  <a:lnTo>
                    <a:pt x="234875" y="226316"/>
                  </a:lnTo>
                  <a:lnTo>
                    <a:pt x="234852" y="231308"/>
                  </a:lnTo>
                  <a:lnTo>
                    <a:pt x="234828" y="236964"/>
                  </a:lnTo>
                  <a:lnTo>
                    <a:pt x="234813" y="240727"/>
                  </a:lnTo>
                  <a:lnTo>
                    <a:pt x="235814" y="239984"/>
                  </a:lnTo>
                  <a:lnTo>
                    <a:pt x="237207" y="239319"/>
                  </a:lnTo>
                  <a:lnTo>
                    <a:pt x="239014" y="241048"/>
                  </a:lnTo>
                  <a:lnTo>
                    <a:pt x="240305" y="241799"/>
                  </a:lnTo>
                  <a:lnTo>
                    <a:pt x="241408" y="241979"/>
                  </a:lnTo>
                  <a:lnTo>
                    <a:pt x="242542" y="241924"/>
                  </a:lnTo>
                  <a:lnTo>
                    <a:pt x="244083" y="241556"/>
                  </a:lnTo>
                  <a:lnTo>
                    <a:pt x="247463" y="240109"/>
                  </a:lnTo>
                  <a:lnTo>
                    <a:pt x="249779" y="238943"/>
                  </a:lnTo>
                  <a:lnTo>
                    <a:pt x="252431" y="239022"/>
                  </a:lnTo>
                  <a:lnTo>
                    <a:pt x="256069" y="239475"/>
                  </a:lnTo>
                  <a:lnTo>
                    <a:pt x="258165" y="239428"/>
                  </a:lnTo>
                  <a:lnTo>
                    <a:pt x="260912" y="244248"/>
                  </a:lnTo>
                  <a:lnTo>
                    <a:pt x="262922" y="247784"/>
                  </a:lnTo>
                  <a:lnTo>
                    <a:pt x="265214" y="251813"/>
                  </a:lnTo>
                  <a:lnTo>
                    <a:pt x="267053" y="255060"/>
                  </a:lnTo>
                  <a:lnTo>
                    <a:pt x="269854" y="259988"/>
                  </a:lnTo>
                  <a:lnTo>
                    <a:pt x="272271" y="264252"/>
                  </a:lnTo>
                  <a:lnTo>
                    <a:pt x="274853" y="268798"/>
                  </a:lnTo>
                  <a:lnTo>
                    <a:pt x="277787" y="273969"/>
                  </a:lnTo>
                  <a:lnTo>
                    <a:pt x="276840" y="275283"/>
                  </a:lnTo>
                  <a:lnTo>
                    <a:pt x="276073" y="276332"/>
                  </a:lnTo>
                  <a:lnTo>
                    <a:pt x="276159" y="278108"/>
                  </a:lnTo>
                  <a:lnTo>
                    <a:pt x="275002" y="279054"/>
                  </a:lnTo>
                  <a:lnTo>
                    <a:pt x="273773" y="279625"/>
                  </a:lnTo>
                  <a:lnTo>
                    <a:pt x="272326" y="281127"/>
                  </a:lnTo>
                  <a:lnTo>
                    <a:pt x="271340" y="282418"/>
                  </a:lnTo>
                  <a:lnTo>
                    <a:pt x="271293" y="284272"/>
                  </a:lnTo>
                  <a:lnTo>
                    <a:pt x="271481" y="293676"/>
                  </a:lnTo>
                  <a:lnTo>
                    <a:pt x="271239" y="296235"/>
                  </a:lnTo>
                  <a:lnTo>
                    <a:pt x="270487" y="298433"/>
                  </a:lnTo>
                  <a:lnTo>
                    <a:pt x="269713" y="299544"/>
                  </a:lnTo>
                  <a:lnTo>
                    <a:pt x="269244" y="300420"/>
                  </a:lnTo>
                  <a:lnTo>
                    <a:pt x="270362" y="302603"/>
                  </a:lnTo>
                  <a:lnTo>
                    <a:pt x="271434" y="306999"/>
                  </a:lnTo>
                  <a:lnTo>
                    <a:pt x="272248" y="307876"/>
                  </a:lnTo>
                  <a:lnTo>
                    <a:pt x="273249" y="309667"/>
                  </a:lnTo>
                  <a:lnTo>
                    <a:pt x="273703" y="311365"/>
                  </a:lnTo>
                  <a:lnTo>
                    <a:pt x="273500" y="312014"/>
                  </a:lnTo>
                  <a:lnTo>
                    <a:pt x="271489" y="312820"/>
                  </a:lnTo>
                  <a:lnTo>
                    <a:pt x="270769" y="313509"/>
                  </a:lnTo>
                  <a:lnTo>
                    <a:pt x="270581" y="316035"/>
                  </a:lnTo>
                  <a:lnTo>
                    <a:pt x="269713" y="316943"/>
                  </a:lnTo>
                  <a:lnTo>
                    <a:pt x="268242" y="318132"/>
                  </a:lnTo>
                  <a:lnTo>
                    <a:pt x="267295" y="319494"/>
                  </a:lnTo>
                  <a:lnTo>
                    <a:pt x="266497" y="320440"/>
                  </a:lnTo>
                  <a:lnTo>
                    <a:pt x="265715" y="320988"/>
                  </a:lnTo>
                  <a:lnTo>
                    <a:pt x="265332" y="322654"/>
                  </a:lnTo>
                  <a:lnTo>
                    <a:pt x="264808" y="324344"/>
                  </a:lnTo>
                  <a:lnTo>
                    <a:pt x="262977" y="325463"/>
                  </a:lnTo>
                  <a:lnTo>
                    <a:pt x="262664" y="327536"/>
                  </a:lnTo>
                  <a:lnTo>
                    <a:pt x="262641" y="329249"/>
                  </a:lnTo>
                  <a:lnTo>
                    <a:pt x="263611" y="330963"/>
                  </a:lnTo>
                  <a:lnTo>
                    <a:pt x="266763" y="334569"/>
                  </a:lnTo>
                  <a:lnTo>
                    <a:pt x="267084" y="335430"/>
                  </a:lnTo>
                  <a:lnTo>
                    <a:pt x="265285" y="337605"/>
                  </a:lnTo>
                  <a:lnTo>
                    <a:pt x="264244" y="339115"/>
                  </a:lnTo>
                  <a:lnTo>
                    <a:pt x="261678" y="343731"/>
                  </a:lnTo>
                  <a:lnTo>
                    <a:pt x="261631" y="344575"/>
                  </a:lnTo>
                  <a:lnTo>
                    <a:pt x="262265" y="346758"/>
                  </a:lnTo>
                  <a:lnTo>
                    <a:pt x="266091" y="356115"/>
                  </a:lnTo>
                  <a:lnTo>
                    <a:pt x="266740" y="356874"/>
                  </a:lnTo>
                  <a:lnTo>
                    <a:pt x="267921" y="357766"/>
                  </a:lnTo>
                  <a:lnTo>
                    <a:pt x="269854" y="357664"/>
                  </a:lnTo>
                  <a:lnTo>
                    <a:pt x="272772" y="358673"/>
                  </a:lnTo>
                  <a:lnTo>
                    <a:pt x="274188" y="359831"/>
                  </a:lnTo>
                  <a:lnTo>
                    <a:pt x="274321" y="360402"/>
                  </a:lnTo>
                  <a:lnTo>
                    <a:pt x="273992" y="360786"/>
                  </a:lnTo>
                  <a:lnTo>
                    <a:pt x="272451" y="361560"/>
                  </a:lnTo>
                  <a:lnTo>
                    <a:pt x="270738" y="362577"/>
                  </a:lnTo>
                  <a:lnTo>
                    <a:pt x="270143" y="363540"/>
                  </a:lnTo>
                  <a:lnTo>
                    <a:pt x="270026" y="365065"/>
                  </a:lnTo>
                  <a:lnTo>
                    <a:pt x="270417" y="367326"/>
                  </a:lnTo>
                  <a:lnTo>
                    <a:pt x="269674" y="368062"/>
                  </a:lnTo>
                  <a:lnTo>
                    <a:pt x="267960" y="368938"/>
                  </a:lnTo>
                  <a:lnTo>
                    <a:pt x="266482" y="370205"/>
                  </a:lnTo>
                  <a:lnTo>
                    <a:pt x="265003" y="372310"/>
                  </a:lnTo>
                  <a:lnTo>
                    <a:pt x="262492" y="375517"/>
                  </a:lnTo>
                  <a:lnTo>
                    <a:pt x="261624" y="376393"/>
                  </a:lnTo>
                  <a:lnTo>
                    <a:pt x="261248" y="377504"/>
                  </a:lnTo>
                  <a:lnTo>
                    <a:pt x="259816" y="377872"/>
                  </a:lnTo>
                  <a:lnTo>
                    <a:pt x="257148" y="380055"/>
                  </a:lnTo>
                  <a:lnTo>
                    <a:pt x="256695" y="381158"/>
                  </a:lnTo>
                  <a:lnTo>
                    <a:pt x="257125" y="382206"/>
                  </a:lnTo>
                  <a:lnTo>
                    <a:pt x="258494" y="383090"/>
                  </a:lnTo>
                  <a:lnTo>
                    <a:pt x="259409" y="384366"/>
                  </a:lnTo>
                  <a:lnTo>
                    <a:pt x="259652" y="386001"/>
                  </a:lnTo>
                  <a:lnTo>
                    <a:pt x="259652" y="387018"/>
                  </a:lnTo>
                  <a:lnTo>
                    <a:pt x="259652" y="387049"/>
                  </a:lnTo>
                  <a:lnTo>
                    <a:pt x="257993" y="388582"/>
                  </a:lnTo>
                  <a:lnTo>
                    <a:pt x="255834" y="390343"/>
                  </a:lnTo>
                  <a:lnTo>
                    <a:pt x="253174" y="390687"/>
                  </a:lnTo>
                  <a:lnTo>
                    <a:pt x="252165" y="391571"/>
                  </a:lnTo>
                  <a:lnTo>
                    <a:pt x="252392" y="393441"/>
                  </a:lnTo>
                  <a:lnTo>
                    <a:pt x="253252" y="396077"/>
                  </a:lnTo>
                  <a:lnTo>
                    <a:pt x="253245" y="398143"/>
                  </a:lnTo>
                  <a:lnTo>
                    <a:pt x="252431" y="400505"/>
                  </a:lnTo>
                  <a:lnTo>
                    <a:pt x="250530" y="403095"/>
                  </a:lnTo>
                  <a:lnTo>
                    <a:pt x="247620" y="404878"/>
                  </a:lnTo>
                  <a:lnTo>
                    <a:pt x="244873" y="405833"/>
                  </a:lnTo>
                  <a:lnTo>
                    <a:pt x="242714" y="405841"/>
                  </a:lnTo>
                  <a:lnTo>
                    <a:pt x="240625" y="406029"/>
                  </a:lnTo>
                  <a:lnTo>
                    <a:pt x="239734" y="406302"/>
                  </a:lnTo>
                  <a:lnTo>
                    <a:pt x="238122" y="404737"/>
                  </a:lnTo>
                  <a:lnTo>
                    <a:pt x="230963" y="399567"/>
                  </a:lnTo>
                  <a:lnTo>
                    <a:pt x="228241" y="396805"/>
                  </a:lnTo>
                  <a:lnTo>
                    <a:pt x="225714" y="395514"/>
                  </a:lnTo>
                  <a:lnTo>
                    <a:pt x="219557" y="391086"/>
                  </a:lnTo>
                  <a:lnTo>
                    <a:pt x="218947" y="389670"/>
                  </a:lnTo>
                  <a:lnTo>
                    <a:pt x="218188" y="385124"/>
                  </a:lnTo>
                  <a:lnTo>
                    <a:pt x="217390" y="383849"/>
                  </a:lnTo>
                  <a:lnTo>
                    <a:pt x="215270" y="382206"/>
                  </a:lnTo>
                  <a:lnTo>
                    <a:pt x="209958" y="380023"/>
                  </a:lnTo>
                  <a:lnTo>
                    <a:pt x="207892" y="378936"/>
                  </a:lnTo>
                  <a:lnTo>
                    <a:pt x="205733" y="376949"/>
                  </a:lnTo>
                  <a:lnTo>
                    <a:pt x="202556" y="375541"/>
                  </a:lnTo>
                  <a:lnTo>
                    <a:pt x="199099" y="372654"/>
                  </a:lnTo>
                  <a:lnTo>
                    <a:pt x="197041" y="370354"/>
                  </a:lnTo>
                  <a:lnTo>
                    <a:pt x="194733" y="368828"/>
                  </a:lnTo>
                  <a:lnTo>
                    <a:pt x="187567" y="366700"/>
                  </a:lnTo>
                  <a:lnTo>
                    <a:pt x="183976" y="364564"/>
                  </a:lnTo>
                  <a:lnTo>
                    <a:pt x="177256" y="361552"/>
                  </a:lnTo>
                  <a:lnTo>
                    <a:pt x="174259" y="359635"/>
                  </a:lnTo>
                  <a:lnTo>
                    <a:pt x="167070" y="357304"/>
                  </a:lnTo>
                  <a:lnTo>
                    <a:pt x="164934" y="356193"/>
                  </a:lnTo>
                  <a:lnTo>
                    <a:pt x="157861" y="350740"/>
                  </a:lnTo>
                  <a:lnTo>
                    <a:pt x="152901" y="348957"/>
                  </a:lnTo>
                  <a:lnTo>
                    <a:pt x="148903" y="345898"/>
                  </a:lnTo>
                  <a:lnTo>
                    <a:pt x="136840" y="339396"/>
                  </a:lnTo>
                  <a:lnTo>
                    <a:pt x="134946" y="337315"/>
                  </a:lnTo>
                  <a:lnTo>
                    <a:pt x="133100" y="334108"/>
                  </a:lnTo>
                  <a:lnTo>
                    <a:pt x="130424" y="332199"/>
                  </a:lnTo>
                  <a:lnTo>
                    <a:pt x="127413" y="327810"/>
                  </a:lnTo>
                  <a:lnTo>
                    <a:pt x="122937" y="325228"/>
                  </a:lnTo>
                  <a:lnTo>
                    <a:pt x="118627" y="321809"/>
                  </a:lnTo>
                  <a:lnTo>
                    <a:pt x="117039" y="318703"/>
                  </a:lnTo>
                  <a:lnTo>
                    <a:pt x="114175" y="314752"/>
                  </a:lnTo>
                  <a:lnTo>
                    <a:pt x="113330" y="312648"/>
                  </a:lnTo>
                  <a:lnTo>
                    <a:pt x="110827" y="310536"/>
                  </a:lnTo>
                  <a:lnTo>
                    <a:pt x="110655" y="306382"/>
                  </a:lnTo>
                  <a:lnTo>
                    <a:pt x="108910" y="304472"/>
                  </a:lnTo>
                  <a:lnTo>
                    <a:pt x="110162" y="303526"/>
                  </a:lnTo>
                  <a:lnTo>
                    <a:pt x="111484" y="303111"/>
                  </a:lnTo>
                  <a:lnTo>
                    <a:pt x="113135" y="296657"/>
                  </a:lnTo>
                  <a:lnTo>
                    <a:pt x="112266" y="293426"/>
                  </a:lnTo>
                  <a:lnTo>
                    <a:pt x="107791" y="287566"/>
                  </a:lnTo>
                  <a:lnTo>
                    <a:pt x="106148" y="284757"/>
                  </a:lnTo>
                  <a:lnTo>
                    <a:pt x="104983" y="281159"/>
                  </a:lnTo>
                  <a:lnTo>
                    <a:pt x="103191" y="279023"/>
                  </a:lnTo>
                  <a:lnTo>
                    <a:pt x="100531" y="274524"/>
                  </a:lnTo>
                  <a:lnTo>
                    <a:pt x="98904" y="270542"/>
                  </a:lnTo>
                  <a:lnTo>
                    <a:pt x="95352" y="267655"/>
                  </a:lnTo>
                  <a:lnTo>
                    <a:pt x="94382" y="266615"/>
                  </a:lnTo>
                  <a:lnTo>
                    <a:pt x="93842" y="265144"/>
                  </a:lnTo>
                  <a:lnTo>
                    <a:pt x="91863" y="264104"/>
                  </a:lnTo>
                  <a:lnTo>
                    <a:pt x="91761" y="261052"/>
                  </a:lnTo>
                  <a:lnTo>
                    <a:pt x="90384" y="255263"/>
                  </a:lnTo>
                  <a:lnTo>
                    <a:pt x="88413" y="252345"/>
                  </a:lnTo>
                  <a:lnTo>
                    <a:pt x="81317" y="246900"/>
                  </a:lnTo>
                  <a:lnTo>
                    <a:pt x="81199" y="244803"/>
                  </a:lnTo>
                  <a:lnTo>
                    <a:pt x="80636" y="240993"/>
                  </a:lnTo>
                  <a:lnTo>
                    <a:pt x="79056" y="236870"/>
                  </a:lnTo>
                  <a:lnTo>
                    <a:pt x="71162" y="224087"/>
                  </a:lnTo>
                  <a:lnTo>
                    <a:pt x="69183" y="220285"/>
                  </a:lnTo>
                  <a:lnTo>
                    <a:pt x="67211" y="214112"/>
                  </a:lnTo>
                  <a:lnTo>
                    <a:pt x="65435" y="210615"/>
                  </a:lnTo>
                  <a:lnTo>
                    <a:pt x="63479" y="204387"/>
                  </a:lnTo>
                  <a:lnTo>
                    <a:pt x="60530" y="199654"/>
                  </a:lnTo>
                  <a:lnTo>
                    <a:pt x="58668" y="195555"/>
                  </a:lnTo>
                  <a:lnTo>
                    <a:pt x="56696" y="190462"/>
                  </a:lnTo>
                  <a:lnTo>
                    <a:pt x="56524" y="187739"/>
                  </a:lnTo>
                  <a:lnTo>
                    <a:pt x="52941" y="183061"/>
                  </a:lnTo>
                  <a:lnTo>
                    <a:pt x="51040" y="178773"/>
                  </a:lnTo>
                  <a:lnTo>
                    <a:pt x="47699" y="175182"/>
                  </a:lnTo>
                  <a:lnTo>
                    <a:pt x="44437" y="172452"/>
                  </a:lnTo>
                  <a:lnTo>
                    <a:pt x="43021" y="170520"/>
                  </a:lnTo>
                  <a:lnTo>
                    <a:pt x="38374" y="161350"/>
                  </a:lnTo>
                  <a:lnTo>
                    <a:pt x="37740" y="158636"/>
                  </a:lnTo>
                  <a:lnTo>
                    <a:pt x="34580" y="153597"/>
                  </a:lnTo>
                  <a:lnTo>
                    <a:pt x="31442" y="149983"/>
                  </a:lnTo>
                  <a:lnTo>
                    <a:pt x="29463" y="147065"/>
                  </a:lnTo>
                  <a:lnTo>
                    <a:pt x="26928" y="144444"/>
                  </a:lnTo>
                  <a:lnTo>
                    <a:pt x="11532" y="136378"/>
                  </a:lnTo>
                  <a:lnTo>
                    <a:pt x="6110" y="133030"/>
                  </a:lnTo>
                  <a:lnTo>
                    <a:pt x="4279" y="131434"/>
                  </a:lnTo>
                  <a:lnTo>
                    <a:pt x="3434" y="128922"/>
                  </a:lnTo>
                  <a:lnTo>
                    <a:pt x="3786" y="127452"/>
                  </a:lnTo>
                  <a:lnTo>
                    <a:pt x="5375" y="126075"/>
                  </a:lnTo>
                  <a:lnTo>
                    <a:pt x="7573" y="127139"/>
                  </a:lnTo>
                  <a:lnTo>
                    <a:pt x="8919" y="126693"/>
                  </a:lnTo>
                  <a:lnTo>
                    <a:pt x="9967" y="124901"/>
                  </a:lnTo>
                  <a:lnTo>
                    <a:pt x="9990" y="122187"/>
                  </a:lnTo>
                  <a:lnTo>
                    <a:pt x="8645" y="118690"/>
                  </a:lnTo>
                  <a:lnTo>
                    <a:pt x="3708" y="111938"/>
                  </a:lnTo>
                  <a:lnTo>
                    <a:pt x="4084" y="110506"/>
                  </a:lnTo>
                  <a:lnTo>
                    <a:pt x="5015" y="108887"/>
                  </a:lnTo>
                  <a:lnTo>
                    <a:pt x="3114" y="105640"/>
                  </a:lnTo>
                  <a:lnTo>
                    <a:pt x="1040" y="103035"/>
                  </a:lnTo>
                  <a:lnTo>
                    <a:pt x="0" y="101040"/>
                  </a:lnTo>
                  <a:lnTo>
                    <a:pt x="1173" y="93443"/>
                  </a:lnTo>
                  <a:lnTo>
                    <a:pt x="2300" y="91519"/>
                  </a:lnTo>
                  <a:lnTo>
                    <a:pt x="9764" y="83813"/>
                  </a:lnTo>
                  <a:lnTo>
                    <a:pt x="11813" y="80519"/>
                  </a:lnTo>
                  <a:lnTo>
                    <a:pt x="15021" y="78485"/>
                  </a:lnTo>
                  <a:lnTo>
                    <a:pt x="18291" y="75379"/>
                  </a:lnTo>
                  <a:lnTo>
                    <a:pt x="22226" y="73016"/>
                  </a:lnTo>
                  <a:lnTo>
                    <a:pt x="22797" y="73423"/>
                  </a:lnTo>
                  <a:lnTo>
                    <a:pt x="23345" y="73822"/>
                  </a:lnTo>
                  <a:lnTo>
                    <a:pt x="23376" y="74620"/>
                  </a:lnTo>
                  <a:lnTo>
                    <a:pt x="23525" y="75308"/>
                  </a:lnTo>
                  <a:lnTo>
                    <a:pt x="23963" y="75958"/>
                  </a:lnTo>
                  <a:lnTo>
                    <a:pt x="24002" y="77147"/>
                  </a:lnTo>
                  <a:lnTo>
                    <a:pt x="24511" y="77945"/>
                  </a:lnTo>
                  <a:lnTo>
                    <a:pt x="24542" y="78845"/>
                  </a:lnTo>
                  <a:lnTo>
                    <a:pt x="24581" y="80073"/>
                  </a:lnTo>
                  <a:lnTo>
                    <a:pt x="24323" y="80691"/>
                  </a:lnTo>
                  <a:lnTo>
                    <a:pt x="24573" y="81755"/>
                  </a:lnTo>
                  <a:lnTo>
                    <a:pt x="25418" y="83726"/>
                  </a:lnTo>
                  <a:lnTo>
                    <a:pt x="25090" y="84337"/>
                  </a:lnTo>
                  <a:lnTo>
                    <a:pt x="24292" y="84736"/>
                  </a:lnTo>
                  <a:lnTo>
                    <a:pt x="23494" y="85283"/>
                  </a:lnTo>
                  <a:lnTo>
                    <a:pt x="22696" y="86512"/>
                  </a:lnTo>
                  <a:lnTo>
                    <a:pt x="21491" y="86473"/>
                  </a:lnTo>
                  <a:lnTo>
                    <a:pt x="19754" y="85933"/>
                  </a:lnTo>
                  <a:lnTo>
                    <a:pt x="18589" y="86613"/>
                  </a:lnTo>
                  <a:lnTo>
                    <a:pt x="18158" y="87920"/>
                  </a:lnTo>
                  <a:lnTo>
                    <a:pt x="18518" y="89007"/>
                  </a:lnTo>
                  <a:lnTo>
                    <a:pt x="18628" y="90017"/>
                  </a:lnTo>
                  <a:lnTo>
                    <a:pt x="19386" y="90885"/>
                  </a:lnTo>
                  <a:lnTo>
                    <a:pt x="21601" y="90955"/>
                  </a:lnTo>
                  <a:lnTo>
                    <a:pt x="19605" y="93740"/>
                  </a:lnTo>
                  <a:lnTo>
                    <a:pt x="18628" y="95008"/>
                  </a:lnTo>
                  <a:lnTo>
                    <a:pt x="18839" y="95806"/>
                  </a:lnTo>
                  <a:lnTo>
                    <a:pt x="20036" y="96486"/>
                  </a:lnTo>
                  <a:lnTo>
                    <a:pt x="20928" y="96534"/>
                  </a:lnTo>
                  <a:lnTo>
                    <a:pt x="22907" y="95516"/>
                  </a:lnTo>
                  <a:lnTo>
                    <a:pt x="24253" y="94030"/>
                  </a:lnTo>
                  <a:lnTo>
                    <a:pt x="25012" y="93201"/>
                  </a:lnTo>
                  <a:lnTo>
                    <a:pt x="26287" y="92872"/>
                  </a:lnTo>
                  <a:lnTo>
                    <a:pt x="27953" y="93561"/>
                  </a:lnTo>
                  <a:lnTo>
                    <a:pt x="30167" y="94937"/>
                  </a:lnTo>
                  <a:lnTo>
                    <a:pt x="32749" y="96150"/>
                  </a:lnTo>
                  <a:lnTo>
                    <a:pt x="33805" y="96815"/>
                  </a:lnTo>
                  <a:lnTo>
                    <a:pt x="35698" y="96627"/>
                  </a:lnTo>
                  <a:lnTo>
                    <a:pt x="37287" y="96346"/>
                  </a:lnTo>
                  <a:lnTo>
                    <a:pt x="38624" y="97347"/>
                  </a:lnTo>
                  <a:lnTo>
                    <a:pt x="39978" y="98192"/>
                  </a:lnTo>
                  <a:lnTo>
                    <a:pt x="40291" y="101063"/>
                  </a:lnTo>
                  <a:lnTo>
                    <a:pt x="41300" y="103160"/>
                  </a:lnTo>
                  <a:lnTo>
                    <a:pt x="42536" y="104771"/>
                  </a:lnTo>
                  <a:lnTo>
                    <a:pt x="44038" y="106696"/>
                  </a:lnTo>
                  <a:lnTo>
                    <a:pt x="45423" y="107345"/>
                  </a:lnTo>
                  <a:lnTo>
                    <a:pt x="47207" y="107361"/>
                  </a:lnTo>
                  <a:lnTo>
                    <a:pt x="49632" y="108073"/>
                  </a:lnTo>
                  <a:lnTo>
                    <a:pt x="50578" y="107604"/>
                  </a:lnTo>
                  <a:lnTo>
                    <a:pt x="51408" y="106258"/>
                  </a:lnTo>
                  <a:lnTo>
                    <a:pt x="51846" y="105499"/>
                  </a:lnTo>
                  <a:lnTo>
                    <a:pt x="53082" y="105170"/>
                  </a:lnTo>
                  <a:lnTo>
                    <a:pt x="53191" y="104310"/>
                  </a:lnTo>
                  <a:lnTo>
                    <a:pt x="52933" y="103254"/>
                  </a:lnTo>
                  <a:lnTo>
                    <a:pt x="53340" y="102026"/>
                  </a:lnTo>
                  <a:lnTo>
                    <a:pt x="54349" y="100938"/>
                  </a:lnTo>
                  <a:lnTo>
                    <a:pt x="56947" y="99358"/>
                  </a:lnTo>
                  <a:lnTo>
                    <a:pt x="58198" y="98693"/>
                  </a:lnTo>
                  <a:lnTo>
                    <a:pt x="58457" y="97723"/>
                  </a:lnTo>
                  <a:lnTo>
                    <a:pt x="58926" y="96416"/>
                  </a:lnTo>
                  <a:lnTo>
                    <a:pt x="58746" y="95696"/>
                  </a:lnTo>
                  <a:lnTo>
                    <a:pt x="58222" y="94797"/>
                  </a:lnTo>
                  <a:lnTo>
                    <a:pt x="58347" y="93521"/>
                  </a:lnTo>
                  <a:lnTo>
                    <a:pt x="59036" y="91824"/>
                  </a:lnTo>
                  <a:lnTo>
                    <a:pt x="60014" y="89837"/>
                  </a:lnTo>
                  <a:lnTo>
                    <a:pt x="60859" y="87302"/>
                  </a:lnTo>
                  <a:lnTo>
                    <a:pt x="61179" y="86113"/>
                  </a:lnTo>
                  <a:lnTo>
                    <a:pt x="62087" y="85354"/>
                  </a:lnTo>
                  <a:lnTo>
                    <a:pt x="62431" y="84259"/>
                  </a:lnTo>
                  <a:lnTo>
                    <a:pt x="62924" y="82968"/>
                  </a:lnTo>
                  <a:lnTo>
                    <a:pt x="64043" y="81520"/>
                  </a:lnTo>
                  <a:lnTo>
                    <a:pt x="64011" y="79963"/>
                  </a:lnTo>
                  <a:lnTo>
                    <a:pt x="64481" y="79275"/>
                  </a:lnTo>
                  <a:lnTo>
                    <a:pt x="64520" y="77538"/>
                  </a:lnTo>
                  <a:lnTo>
                    <a:pt x="65639" y="73971"/>
                  </a:lnTo>
                  <a:lnTo>
                    <a:pt x="65678" y="73227"/>
                  </a:lnTo>
                  <a:lnTo>
                    <a:pt x="66171" y="73032"/>
                  </a:lnTo>
                  <a:lnTo>
                    <a:pt x="67023" y="73259"/>
                  </a:lnTo>
                  <a:lnTo>
                    <a:pt x="67759" y="74072"/>
                  </a:lnTo>
                  <a:lnTo>
                    <a:pt x="67986" y="74870"/>
                  </a:lnTo>
                  <a:lnTo>
                    <a:pt x="68291" y="75230"/>
                  </a:lnTo>
                  <a:lnTo>
                    <a:pt x="68987" y="75160"/>
                  </a:lnTo>
                  <a:lnTo>
                    <a:pt x="69785" y="74706"/>
                  </a:lnTo>
                  <a:lnTo>
                    <a:pt x="69730" y="73986"/>
                  </a:lnTo>
                  <a:lnTo>
                    <a:pt x="69151" y="73282"/>
                  </a:lnTo>
                  <a:lnTo>
                    <a:pt x="68987" y="72860"/>
                  </a:lnTo>
                  <a:lnTo>
                    <a:pt x="69237" y="72195"/>
                  </a:lnTo>
                  <a:lnTo>
                    <a:pt x="70450" y="70747"/>
                  </a:lnTo>
                  <a:lnTo>
                    <a:pt x="71772" y="69065"/>
                  </a:lnTo>
                  <a:lnTo>
                    <a:pt x="74612" y="65568"/>
                  </a:lnTo>
                  <a:lnTo>
                    <a:pt x="76326" y="64144"/>
                  </a:lnTo>
                  <a:lnTo>
                    <a:pt x="80746" y="62635"/>
                  </a:lnTo>
                  <a:lnTo>
                    <a:pt x="84102" y="61484"/>
                  </a:lnTo>
                  <a:lnTo>
                    <a:pt x="87310" y="60389"/>
                  </a:lnTo>
                  <a:lnTo>
                    <a:pt x="91675" y="58817"/>
                  </a:lnTo>
                  <a:lnTo>
                    <a:pt x="97840" y="56595"/>
                  </a:lnTo>
                  <a:lnTo>
                    <a:pt x="102260" y="54999"/>
                  </a:lnTo>
                  <a:lnTo>
                    <a:pt x="106211" y="52151"/>
                  </a:lnTo>
                  <a:lnTo>
                    <a:pt x="109270" y="49945"/>
                  </a:lnTo>
                  <a:lnTo>
                    <a:pt x="111883" y="48044"/>
                  </a:lnTo>
                  <a:lnTo>
                    <a:pt x="115200" y="45618"/>
                  </a:lnTo>
                  <a:lnTo>
                    <a:pt x="119691" y="40392"/>
                  </a:lnTo>
                  <a:lnTo>
                    <a:pt x="122789" y="36786"/>
                  </a:lnTo>
                  <a:lnTo>
                    <a:pt x="125042" y="34149"/>
                  </a:lnTo>
                  <a:lnTo>
                    <a:pt x="126607" y="32483"/>
                  </a:lnTo>
                  <a:lnTo>
                    <a:pt x="127851" y="27797"/>
                  </a:lnTo>
                  <a:lnTo>
                    <a:pt x="129274" y="22453"/>
                  </a:lnTo>
                  <a:lnTo>
                    <a:pt x="129900" y="20075"/>
                  </a:lnTo>
                  <a:lnTo>
                    <a:pt x="130174" y="19246"/>
                  </a:lnTo>
                  <a:lnTo>
                    <a:pt x="130784" y="19598"/>
                  </a:lnTo>
                  <a:lnTo>
                    <a:pt x="131489" y="20177"/>
                  </a:lnTo>
                  <a:lnTo>
                    <a:pt x="132341" y="20200"/>
                  </a:lnTo>
                  <a:lnTo>
                    <a:pt x="133147" y="20177"/>
                  </a:lnTo>
                  <a:lnTo>
                    <a:pt x="133656" y="19848"/>
                  </a:lnTo>
                  <a:lnTo>
                    <a:pt x="132905" y="14513"/>
                  </a:lnTo>
                  <a:lnTo>
                    <a:pt x="133014" y="13347"/>
                  </a:lnTo>
                  <a:lnTo>
                    <a:pt x="133436" y="11954"/>
                  </a:lnTo>
                  <a:lnTo>
                    <a:pt x="133351" y="11203"/>
                  </a:lnTo>
                  <a:lnTo>
                    <a:pt x="131989" y="10139"/>
                  </a:lnTo>
                  <a:lnTo>
                    <a:pt x="129806" y="8003"/>
                  </a:lnTo>
                  <a:lnTo>
                    <a:pt x="128899" y="6102"/>
                  </a:lnTo>
                  <a:lnTo>
                    <a:pt x="128351" y="4506"/>
                  </a:lnTo>
                  <a:lnTo>
                    <a:pt x="126826" y="3450"/>
                  </a:lnTo>
                  <a:lnTo>
                    <a:pt x="125253" y="2527"/>
                  </a:lnTo>
                  <a:lnTo>
                    <a:pt x="125386" y="1768"/>
                  </a:lnTo>
                  <a:lnTo>
                    <a:pt x="126317" y="1768"/>
                  </a:lnTo>
                  <a:lnTo>
                    <a:pt x="128680" y="2511"/>
                  </a:lnTo>
                  <a:lnTo>
                    <a:pt x="130385" y="2277"/>
                  </a:lnTo>
                  <a:lnTo>
                    <a:pt x="131653" y="2191"/>
                  </a:lnTo>
                  <a:lnTo>
                    <a:pt x="132889" y="1408"/>
                  </a:lnTo>
                  <a:lnTo>
                    <a:pt x="134203" y="0"/>
                  </a:lnTo>
                  <a:lnTo>
                    <a:pt x="135087" y="0"/>
                  </a:lnTo>
                  <a:lnTo>
                    <a:pt x="136096" y="188"/>
                  </a:lnTo>
                  <a:lnTo>
                    <a:pt x="137935" y="1635"/>
                  </a:lnTo>
                  <a:lnTo>
                    <a:pt x="139022" y="2488"/>
                  </a:lnTo>
                  <a:lnTo>
                    <a:pt x="140337" y="3192"/>
                  </a:lnTo>
                  <a:lnTo>
                    <a:pt x="141573" y="3442"/>
                  </a:lnTo>
                  <a:lnTo>
                    <a:pt x="142699" y="3521"/>
                  </a:lnTo>
                  <a:lnTo>
                    <a:pt x="143490" y="3458"/>
                  </a:lnTo>
                  <a:lnTo>
                    <a:pt x="143951" y="4420"/>
                  </a:lnTo>
                  <a:lnTo>
                    <a:pt x="144499" y="5602"/>
                  </a:lnTo>
                  <a:lnTo>
                    <a:pt x="145899" y="6400"/>
                  </a:lnTo>
                  <a:lnTo>
                    <a:pt x="147558" y="7159"/>
                  </a:lnTo>
                  <a:lnTo>
                    <a:pt x="148896" y="8465"/>
                  </a:lnTo>
                  <a:lnTo>
                    <a:pt x="149803" y="9341"/>
                  </a:lnTo>
                  <a:lnTo>
                    <a:pt x="150875" y="10374"/>
                  </a:lnTo>
                  <a:lnTo>
                    <a:pt x="151915" y="11751"/>
                  </a:lnTo>
                  <a:lnTo>
                    <a:pt x="152854" y="14168"/>
                  </a:lnTo>
                  <a:lnTo>
                    <a:pt x="153331" y="15811"/>
                  </a:lnTo>
                  <a:lnTo>
                    <a:pt x="153871" y="16719"/>
                  </a:lnTo>
                  <a:lnTo>
                    <a:pt x="153746" y="17642"/>
                  </a:lnTo>
                  <a:lnTo>
                    <a:pt x="154857" y="19324"/>
                  </a:lnTo>
                  <a:lnTo>
                    <a:pt x="155678" y="20255"/>
                  </a:lnTo>
                  <a:lnTo>
                    <a:pt x="157118" y="20850"/>
                  </a:lnTo>
                  <a:lnTo>
                    <a:pt x="159895" y="21522"/>
                  </a:lnTo>
                  <a:lnTo>
                    <a:pt x="161382" y="23040"/>
                  </a:lnTo>
                  <a:lnTo>
                    <a:pt x="162696" y="23627"/>
                  </a:lnTo>
                  <a:lnTo>
                    <a:pt x="164089" y="25191"/>
                  </a:lnTo>
                  <a:lnTo>
                    <a:pt x="165325" y="25653"/>
                  </a:lnTo>
                  <a:lnTo>
                    <a:pt x="166890" y="25567"/>
                  </a:lnTo>
                  <a:lnTo>
                    <a:pt x="168454" y="26326"/>
                  </a:lnTo>
                  <a:lnTo>
                    <a:pt x="169643" y="27805"/>
                  </a:lnTo>
                  <a:lnTo>
                    <a:pt x="170410" y="29659"/>
                  </a:lnTo>
                  <a:lnTo>
                    <a:pt x="171599" y="30707"/>
                  </a:lnTo>
                  <a:lnTo>
                    <a:pt x="172186" y="32608"/>
                  </a:lnTo>
                  <a:lnTo>
                    <a:pt x="171513" y="34838"/>
                  </a:lnTo>
                  <a:lnTo>
                    <a:pt x="172147" y="36019"/>
                  </a:lnTo>
                  <a:lnTo>
                    <a:pt x="173375" y="36989"/>
                  </a:lnTo>
                  <a:lnTo>
                    <a:pt x="175370" y="37998"/>
                  </a:lnTo>
                  <a:lnTo>
                    <a:pt x="177193" y="37748"/>
                  </a:lnTo>
                  <a:lnTo>
                    <a:pt x="178124" y="38085"/>
                  </a:lnTo>
                  <a:lnTo>
                    <a:pt x="178718" y="39008"/>
                  </a:lnTo>
                  <a:lnTo>
                    <a:pt x="179055" y="40111"/>
                  </a:lnTo>
                  <a:lnTo>
                    <a:pt x="179853" y="42786"/>
                  </a:lnTo>
                  <a:lnTo>
                    <a:pt x="180268" y="44484"/>
                  </a:lnTo>
                  <a:lnTo>
                    <a:pt x="179524" y="46127"/>
                  </a:lnTo>
                  <a:lnTo>
                    <a:pt x="179250" y="47269"/>
                  </a:lnTo>
                  <a:lnTo>
                    <a:pt x="179657" y="48787"/>
                  </a:lnTo>
                  <a:lnTo>
                    <a:pt x="181551" y="49530"/>
                  </a:lnTo>
                  <a:lnTo>
                    <a:pt x="183272" y="50133"/>
                  </a:lnTo>
                  <a:lnTo>
                    <a:pt x="184336" y="51314"/>
                  </a:lnTo>
                  <a:lnTo>
                    <a:pt x="185525" y="51635"/>
                  </a:lnTo>
                  <a:lnTo>
                    <a:pt x="187191" y="51564"/>
                  </a:lnTo>
                  <a:lnTo>
                    <a:pt x="189319" y="51275"/>
                  </a:lnTo>
                  <a:lnTo>
                    <a:pt x="190509" y="50594"/>
                  </a:lnTo>
                  <a:lnTo>
                    <a:pt x="191267" y="50391"/>
                  </a:lnTo>
                  <a:lnTo>
                    <a:pt x="192120" y="50688"/>
                  </a:lnTo>
                  <a:lnTo>
                    <a:pt x="194013" y="51337"/>
                  </a:lnTo>
                  <a:lnTo>
                    <a:pt x="196313" y="52073"/>
                  </a:lnTo>
                  <a:lnTo>
                    <a:pt x="198402" y="51650"/>
                  </a:lnTo>
                  <a:lnTo>
                    <a:pt x="200210" y="51455"/>
                  </a:lnTo>
                  <a:lnTo>
                    <a:pt x="202001" y="51024"/>
                  </a:lnTo>
                  <a:lnTo>
                    <a:pt x="203816" y="49796"/>
                  </a:lnTo>
                  <a:lnTo>
                    <a:pt x="205349" y="49843"/>
                  </a:lnTo>
                  <a:lnTo>
                    <a:pt x="206484" y="49014"/>
                  </a:lnTo>
                  <a:lnTo>
                    <a:pt x="207915" y="47684"/>
                  </a:lnTo>
                  <a:lnTo>
                    <a:pt x="209332" y="46346"/>
                  </a:lnTo>
                  <a:lnTo>
                    <a:pt x="210435" y="46049"/>
                  </a:lnTo>
                  <a:lnTo>
                    <a:pt x="212219" y="46690"/>
                  </a:lnTo>
                  <a:lnTo>
                    <a:pt x="214675" y="47613"/>
                  </a:lnTo>
                  <a:lnTo>
                    <a:pt x="216068" y="48811"/>
                  </a:lnTo>
                  <a:lnTo>
                    <a:pt x="217132" y="49123"/>
                  </a:lnTo>
                  <a:lnTo>
                    <a:pt x="218242" y="50007"/>
                  </a:lnTo>
                  <a:lnTo>
                    <a:pt x="220370" y="50023"/>
                  </a:lnTo>
                  <a:lnTo>
                    <a:pt x="222647" y="49546"/>
                  </a:lnTo>
                  <a:lnTo>
                    <a:pt x="224470" y="48075"/>
                  </a:lnTo>
                  <a:lnTo>
                    <a:pt x="226356" y="47645"/>
                  </a:lnTo>
                  <a:lnTo>
                    <a:pt x="227646" y="47230"/>
                  </a:lnTo>
                  <a:lnTo>
                    <a:pt x="228835" y="47480"/>
                  </a:lnTo>
                  <a:lnTo>
                    <a:pt x="233428" y="50180"/>
                  </a:lnTo>
                  <a:lnTo>
                    <a:pt x="234687" y="51572"/>
                  </a:lnTo>
                  <a:lnTo>
                    <a:pt x="236268" y="51846"/>
                  </a:lnTo>
                  <a:lnTo>
                    <a:pt x="237566" y="52605"/>
                  </a:lnTo>
                  <a:lnTo>
                    <a:pt x="239734" y="53426"/>
                  </a:lnTo>
                  <a:lnTo>
                    <a:pt x="240923" y="54271"/>
                  </a:lnTo>
                  <a:lnTo>
                    <a:pt x="242441" y="54780"/>
                  </a:lnTo>
                  <a:lnTo>
                    <a:pt x="243551" y="55953"/>
                  </a:lnTo>
                  <a:lnTo>
                    <a:pt x="245296" y="56681"/>
                  </a:lnTo>
                  <a:lnTo>
                    <a:pt x="246814" y="57080"/>
                  </a:lnTo>
                  <a:lnTo>
                    <a:pt x="247494" y="58034"/>
                  </a:lnTo>
                  <a:lnTo>
                    <a:pt x="247494" y="58668"/>
                  </a:lnTo>
                  <a:lnTo>
                    <a:pt x="247291" y="59090"/>
                  </a:lnTo>
                  <a:lnTo>
                    <a:pt x="245687" y="61578"/>
                  </a:lnTo>
                  <a:lnTo>
                    <a:pt x="242542" y="66452"/>
                  </a:lnTo>
                  <a:lnTo>
                    <a:pt x="239710" y="70841"/>
                  </a:lnTo>
                  <a:lnTo>
                    <a:pt x="235259" y="77757"/>
                  </a:lnTo>
                  <a:lnTo>
                    <a:pt x="232778" y="81622"/>
                  </a:lnTo>
                  <a:lnTo>
                    <a:pt x="233412" y="81786"/>
                  </a:lnTo>
                  <a:lnTo>
                    <a:pt x="237285" y="83476"/>
                  </a:lnTo>
                  <a:lnTo>
                    <a:pt x="238247" y="83539"/>
                  </a:lnTo>
                  <a:lnTo>
                    <a:pt x="239663" y="83108"/>
                  </a:lnTo>
                  <a:lnTo>
                    <a:pt x="240586" y="82436"/>
                  </a:lnTo>
                  <a:lnTo>
                    <a:pt x="241455" y="82342"/>
                  </a:lnTo>
                  <a:lnTo>
                    <a:pt x="242362" y="82991"/>
                  </a:lnTo>
                  <a:lnTo>
                    <a:pt x="243637" y="83828"/>
                  </a:lnTo>
                  <a:lnTo>
                    <a:pt x="244553" y="86292"/>
                  </a:lnTo>
                  <a:lnTo>
                    <a:pt x="245233" y="87497"/>
                  </a:lnTo>
                  <a:lnTo>
                    <a:pt x="246829" y="88413"/>
                  </a:lnTo>
                  <a:lnTo>
                    <a:pt x="248535" y="8993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DADF2BC-6B42-D126-9AE6-1A8E4E502EDA}"/>
                </a:ext>
              </a:extLst>
            </p:cNvPr>
            <p:cNvSpPr>
              <a:spLocks/>
            </p:cNvSpPr>
            <p:nvPr/>
          </p:nvSpPr>
          <p:spPr>
            <a:xfrm>
              <a:off x="3924238" y="4840921"/>
              <a:ext cx="334138" cy="273561"/>
            </a:xfrm>
            <a:custGeom>
              <a:avLst/>
              <a:gdLst>
                <a:gd name="connsiteX0" fmla="*/ 251171 w 334138"/>
                <a:gd name="connsiteY0" fmla="*/ 2840 h 273561"/>
                <a:gd name="connsiteX1" fmla="*/ 249021 w 334138"/>
                <a:gd name="connsiteY1" fmla="*/ 3356 h 273561"/>
                <a:gd name="connsiteX2" fmla="*/ 247995 w 334138"/>
                <a:gd name="connsiteY2" fmla="*/ 3262 h 273561"/>
                <a:gd name="connsiteX3" fmla="*/ 247221 w 334138"/>
                <a:gd name="connsiteY3" fmla="*/ 1463 h 273561"/>
                <a:gd name="connsiteX4" fmla="*/ 247503 w 334138"/>
                <a:gd name="connsiteY4" fmla="*/ 352 h 273561"/>
                <a:gd name="connsiteX5" fmla="*/ 247846 w 334138"/>
                <a:gd name="connsiteY5" fmla="*/ 0 h 273561"/>
                <a:gd name="connsiteX6" fmla="*/ 251508 w 334138"/>
                <a:gd name="connsiteY6" fmla="*/ 438 h 273561"/>
                <a:gd name="connsiteX7" fmla="*/ 251821 w 334138"/>
                <a:gd name="connsiteY7" fmla="*/ 1252 h 273561"/>
                <a:gd name="connsiteX8" fmla="*/ 251766 w 334138"/>
                <a:gd name="connsiteY8" fmla="*/ 2026 h 273561"/>
                <a:gd name="connsiteX9" fmla="*/ 251171 w 334138"/>
                <a:gd name="connsiteY9" fmla="*/ 2840 h 273561"/>
                <a:gd name="connsiteX10" fmla="*/ 262515 w 334138"/>
                <a:gd name="connsiteY10" fmla="*/ 3497 h 273561"/>
                <a:gd name="connsiteX11" fmla="*/ 261092 w 334138"/>
                <a:gd name="connsiteY11" fmla="*/ 3669 h 273561"/>
                <a:gd name="connsiteX12" fmla="*/ 260857 w 334138"/>
                <a:gd name="connsiteY12" fmla="*/ 2574 h 273561"/>
                <a:gd name="connsiteX13" fmla="*/ 261296 w 334138"/>
                <a:gd name="connsiteY13" fmla="*/ 1995 h 273561"/>
                <a:gd name="connsiteX14" fmla="*/ 261905 w 334138"/>
                <a:gd name="connsiteY14" fmla="*/ 1721 h 273561"/>
                <a:gd name="connsiteX15" fmla="*/ 262993 w 334138"/>
                <a:gd name="connsiteY15" fmla="*/ 2058 h 273561"/>
                <a:gd name="connsiteX16" fmla="*/ 263564 w 334138"/>
                <a:gd name="connsiteY16" fmla="*/ 2535 h 273561"/>
                <a:gd name="connsiteX17" fmla="*/ 263532 w 334138"/>
                <a:gd name="connsiteY17" fmla="*/ 2942 h 273561"/>
                <a:gd name="connsiteX18" fmla="*/ 262515 w 334138"/>
                <a:gd name="connsiteY18" fmla="*/ 3497 h 273561"/>
                <a:gd name="connsiteX19" fmla="*/ 251109 w 334138"/>
                <a:gd name="connsiteY19" fmla="*/ 14231 h 273561"/>
                <a:gd name="connsiteX20" fmla="*/ 250632 w 334138"/>
                <a:gd name="connsiteY20" fmla="*/ 14638 h 273561"/>
                <a:gd name="connsiteX21" fmla="*/ 249740 w 334138"/>
                <a:gd name="connsiteY21" fmla="*/ 13315 h 273561"/>
                <a:gd name="connsiteX22" fmla="*/ 249599 w 334138"/>
                <a:gd name="connsiteY22" fmla="*/ 12760 h 273561"/>
                <a:gd name="connsiteX23" fmla="*/ 251211 w 334138"/>
                <a:gd name="connsiteY23" fmla="*/ 12072 h 273561"/>
                <a:gd name="connsiteX24" fmla="*/ 252087 w 334138"/>
                <a:gd name="connsiteY24" fmla="*/ 12431 h 273561"/>
                <a:gd name="connsiteX25" fmla="*/ 251109 w 334138"/>
                <a:gd name="connsiteY25" fmla="*/ 14231 h 273561"/>
                <a:gd name="connsiteX26" fmla="*/ 274196 w 334138"/>
                <a:gd name="connsiteY26" fmla="*/ 20184 h 273561"/>
                <a:gd name="connsiteX27" fmla="*/ 277482 w 334138"/>
                <a:gd name="connsiteY27" fmla="*/ 21334 h 273561"/>
                <a:gd name="connsiteX28" fmla="*/ 278514 w 334138"/>
                <a:gd name="connsiteY28" fmla="*/ 21209 h 273561"/>
                <a:gd name="connsiteX29" fmla="*/ 277466 w 334138"/>
                <a:gd name="connsiteY29" fmla="*/ 22344 h 273561"/>
                <a:gd name="connsiteX30" fmla="*/ 274188 w 334138"/>
                <a:gd name="connsiteY30" fmla="*/ 22962 h 273561"/>
                <a:gd name="connsiteX31" fmla="*/ 273100 w 334138"/>
                <a:gd name="connsiteY31" fmla="*/ 23509 h 273561"/>
                <a:gd name="connsiteX32" fmla="*/ 271778 w 334138"/>
                <a:gd name="connsiteY32" fmla="*/ 23157 h 273561"/>
                <a:gd name="connsiteX33" fmla="*/ 271066 w 334138"/>
                <a:gd name="connsiteY33" fmla="*/ 21843 h 273561"/>
                <a:gd name="connsiteX34" fmla="*/ 274196 w 334138"/>
                <a:gd name="connsiteY34" fmla="*/ 20184 h 273561"/>
                <a:gd name="connsiteX35" fmla="*/ 273413 w 334138"/>
                <a:gd name="connsiteY35" fmla="*/ 25418 h 273561"/>
                <a:gd name="connsiteX36" fmla="*/ 271786 w 334138"/>
                <a:gd name="connsiteY36" fmla="*/ 27147 h 273561"/>
                <a:gd name="connsiteX37" fmla="*/ 271786 w 334138"/>
                <a:gd name="connsiteY37" fmla="*/ 25309 h 273561"/>
                <a:gd name="connsiteX38" fmla="*/ 272373 w 334138"/>
                <a:gd name="connsiteY38" fmla="*/ 25066 h 273561"/>
                <a:gd name="connsiteX39" fmla="*/ 272905 w 334138"/>
                <a:gd name="connsiteY39" fmla="*/ 25066 h 273561"/>
                <a:gd name="connsiteX40" fmla="*/ 273413 w 334138"/>
                <a:gd name="connsiteY40" fmla="*/ 25418 h 273561"/>
                <a:gd name="connsiteX41" fmla="*/ 282388 w 334138"/>
                <a:gd name="connsiteY41" fmla="*/ 38358 h 273561"/>
                <a:gd name="connsiteX42" fmla="*/ 281581 w 334138"/>
                <a:gd name="connsiteY42" fmla="*/ 38734 h 273561"/>
                <a:gd name="connsiteX43" fmla="*/ 281527 w 334138"/>
                <a:gd name="connsiteY43" fmla="*/ 36363 h 273561"/>
                <a:gd name="connsiteX44" fmla="*/ 282567 w 334138"/>
                <a:gd name="connsiteY44" fmla="*/ 36817 h 273561"/>
                <a:gd name="connsiteX45" fmla="*/ 282974 w 334138"/>
                <a:gd name="connsiteY45" fmla="*/ 37200 h 273561"/>
                <a:gd name="connsiteX46" fmla="*/ 282801 w 334138"/>
                <a:gd name="connsiteY46" fmla="*/ 37850 h 273561"/>
                <a:gd name="connsiteX47" fmla="*/ 282388 w 334138"/>
                <a:gd name="connsiteY47" fmla="*/ 38358 h 273561"/>
                <a:gd name="connsiteX48" fmla="*/ 141862 w 334138"/>
                <a:gd name="connsiteY48" fmla="*/ 158080 h 273561"/>
                <a:gd name="connsiteX49" fmla="*/ 141722 w 334138"/>
                <a:gd name="connsiteY49" fmla="*/ 159105 h 273561"/>
                <a:gd name="connsiteX50" fmla="*/ 141307 w 334138"/>
                <a:gd name="connsiteY50" fmla="*/ 158119 h 273561"/>
                <a:gd name="connsiteX51" fmla="*/ 139953 w 334138"/>
                <a:gd name="connsiteY51" fmla="*/ 156539 h 273561"/>
                <a:gd name="connsiteX52" fmla="*/ 139453 w 334138"/>
                <a:gd name="connsiteY52" fmla="*/ 155835 h 273561"/>
                <a:gd name="connsiteX53" fmla="*/ 140056 w 334138"/>
                <a:gd name="connsiteY53" fmla="*/ 155945 h 273561"/>
                <a:gd name="connsiteX54" fmla="*/ 141862 w 334138"/>
                <a:gd name="connsiteY54" fmla="*/ 158080 h 273561"/>
                <a:gd name="connsiteX55" fmla="*/ 197621 w 334138"/>
                <a:gd name="connsiteY55" fmla="*/ 163533 h 273561"/>
                <a:gd name="connsiteX56" fmla="*/ 197229 w 334138"/>
                <a:gd name="connsiteY56" fmla="*/ 163776 h 273561"/>
                <a:gd name="connsiteX57" fmla="*/ 197730 w 334138"/>
                <a:gd name="connsiteY57" fmla="*/ 161976 h 273561"/>
                <a:gd name="connsiteX58" fmla="*/ 198294 w 334138"/>
                <a:gd name="connsiteY58" fmla="*/ 161749 h 273561"/>
                <a:gd name="connsiteX59" fmla="*/ 197621 w 334138"/>
                <a:gd name="connsiteY59" fmla="*/ 163533 h 273561"/>
                <a:gd name="connsiteX60" fmla="*/ 132302 w 334138"/>
                <a:gd name="connsiteY60" fmla="*/ 168838 h 273561"/>
                <a:gd name="connsiteX61" fmla="*/ 132404 w 334138"/>
                <a:gd name="connsiteY61" fmla="*/ 169229 h 273561"/>
                <a:gd name="connsiteX62" fmla="*/ 131950 w 334138"/>
                <a:gd name="connsiteY62" fmla="*/ 169205 h 273561"/>
                <a:gd name="connsiteX63" fmla="*/ 131137 w 334138"/>
                <a:gd name="connsiteY63" fmla="*/ 168055 h 273561"/>
                <a:gd name="connsiteX64" fmla="*/ 130847 w 334138"/>
                <a:gd name="connsiteY64" fmla="*/ 167062 h 273561"/>
                <a:gd name="connsiteX65" fmla="*/ 130331 w 334138"/>
                <a:gd name="connsiteY65" fmla="*/ 165927 h 273561"/>
                <a:gd name="connsiteX66" fmla="*/ 129619 w 334138"/>
                <a:gd name="connsiteY66" fmla="*/ 165106 h 273561"/>
                <a:gd name="connsiteX67" fmla="*/ 129540 w 334138"/>
                <a:gd name="connsiteY67" fmla="*/ 164347 h 273561"/>
                <a:gd name="connsiteX68" fmla="*/ 129517 w 334138"/>
                <a:gd name="connsiteY68" fmla="*/ 163150 h 273561"/>
                <a:gd name="connsiteX69" fmla="*/ 130323 w 334138"/>
                <a:gd name="connsiteY69" fmla="*/ 164981 h 273561"/>
                <a:gd name="connsiteX70" fmla="*/ 131089 w 334138"/>
                <a:gd name="connsiteY70" fmla="*/ 166451 h 273561"/>
                <a:gd name="connsiteX71" fmla="*/ 131645 w 334138"/>
                <a:gd name="connsiteY71" fmla="*/ 167656 h 273561"/>
                <a:gd name="connsiteX72" fmla="*/ 132302 w 334138"/>
                <a:gd name="connsiteY72" fmla="*/ 168838 h 273561"/>
                <a:gd name="connsiteX73" fmla="*/ 1001 w 334138"/>
                <a:gd name="connsiteY73" fmla="*/ 176301 h 273561"/>
                <a:gd name="connsiteX74" fmla="*/ 602 w 334138"/>
                <a:gd name="connsiteY74" fmla="*/ 176473 h 273561"/>
                <a:gd name="connsiteX75" fmla="*/ 180 w 334138"/>
                <a:gd name="connsiteY75" fmla="*/ 176059 h 273561"/>
                <a:gd name="connsiteX76" fmla="*/ 0 w 334138"/>
                <a:gd name="connsiteY76" fmla="*/ 175425 h 273561"/>
                <a:gd name="connsiteX77" fmla="*/ 149 w 334138"/>
                <a:gd name="connsiteY77" fmla="*/ 174400 h 273561"/>
                <a:gd name="connsiteX78" fmla="*/ 1213 w 334138"/>
                <a:gd name="connsiteY78" fmla="*/ 175073 h 273561"/>
                <a:gd name="connsiteX79" fmla="*/ 1635 w 334138"/>
                <a:gd name="connsiteY79" fmla="*/ 175527 h 273561"/>
                <a:gd name="connsiteX80" fmla="*/ 1001 w 334138"/>
                <a:gd name="connsiteY80" fmla="*/ 176301 h 273561"/>
                <a:gd name="connsiteX81" fmla="*/ 174361 w 334138"/>
                <a:gd name="connsiteY81" fmla="*/ 175777 h 273561"/>
                <a:gd name="connsiteX82" fmla="*/ 173492 w 334138"/>
                <a:gd name="connsiteY82" fmla="*/ 175910 h 273561"/>
                <a:gd name="connsiteX83" fmla="*/ 171372 w 334138"/>
                <a:gd name="connsiteY83" fmla="*/ 174557 h 273561"/>
                <a:gd name="connsiteX84" fmla="*/ 172186 w 334138"/>
                <a:gd name="connsiteY84" fmla="*/ 174557 h 273561"/>
                <a:gd name="connsiteX85" fmla="*/ 173399 w 334138"/>
                <a:gd name="connsiteY85" fmla="*/ 175402 h 273561"/>
                <a:gd name="connsiteX86" fmla="*/ 174361 w 334138"/>
                <a:gd name="connsiteY86" fmla="*/ 175777 h 273561"/>
                <a:gd name="connsiteX87" fmla="*/ 177224 w 334138"/>
                <a:gd name="connsiteY87" fmla="*/ 175440 h 273561"/>
                <a:gd name="connsiteX88" fmla="*/ 178421 w 334138"/>
                <a:gd name="connsiteY88" fmla="*/ 176559 h 273561"/>
                <a:gd name="connsiteX89" fmla="*/ 176833 w 334138"/>
                <a:gd name="connsiteY89" fmla="*/ 175793 h 273561"/>
                <a:gd name="connsiteX90" fmla="*/ 174815 w 334138"/>
                <a:gd name="connsiteY90" fmla="*/ 175464 h 273561"/>
                <a:gd name="connsiteX91" fmla="*/ 175582 w 334138"/>
                <a:gd name="connsiteY91" fmla="*/ 175261 h 273561"/>
                <a:gd name="connsiteX92" fmla="*/ 176700 w 334138"/>
                <a:gd name="connsiteY92" fmla="*/ 175292 h 273561"/>
                <a:gd name="connsiteX93" fmla="*/ 177224 w 334138"/>
                <a:gd name="connsiteY93" fmla="*/ 175440 h 273561"/>
                <a:gd name="connsiteX94" fmla="*/ 2253 w 334138"/>
                <a:gd name="connsiteY94" fmla="*/ 181316 h 273561"/>
                <a:gd name="connsiteX95" fmla="*/ 1385 w 334138"/>
                <a:gd name="connsiteY95" fmla="*/ 181347 h 273561"/>
                <a:gd name="connsiteX96" fmla="*/ 595 w 334138"/>
                <a:gd name="connsiteY96" fmla="*/ 180995 h 273561"/>
                <a:gd name="connsiteX97" fmla="*/ 790 w 334138"/>
                <a:gd name="connsiteY97" fmla="*/ 178648 h 273561"/>
                <a:gd name="connsiteX98" fmla="*/ 1001 w 334138"/>
                <a:gd name="connsiteY98" fmla="*/ 178163 h 273561"/>
                <a:gd name="connsiteX99" fmla="*/ 2222 w 334138"/>
                <a:gd name="connsiteY99" fmla="*/ 178953 h 273561"/>
                <a:gd name="connsiteX100" fmla="*/ 3247 w 334138"/>
                <a:gd name="connsiteY100" fmla="*/ 181003 h 273561"/>
                <a:gd name="connsiteX101" fmla="*/ 2253 w 334138"/>
                <a:gd name="connsiteY101" fmla="*/ 181316 h 273561"/>
                <a:gd name="connsiteX102" fmla="*/ 37302 w 334138"/>
                <a:gd name="connsiteY102" fmla="*/ 196564 h 273561"/>
                <a:gd name="connsiteX103" fmla="*/ 36614 w 334138"/>
                <a:gd name="connsiteY103" fmla="*/ 197158 h 273561"/>
                <a:gd name="connsiteX104" fmla="*/ 35698 w 334138"/>
                <a:gd name="connsiteY104" fmla="*/ 196736 h 273561"/>
                <a:gd name="connsiteX105" fmla="*/ 35292 w 334138"/>
                <a:gd name="connsiteY105" fmla="*/ 196165 h 273561"/>
                <a:gd name="connsiteX106" fmla="*/ 35143 w 334138"/>
                <a:gd name="connsiteY106" fmla="*/ 195554 h 273561"/>
                <a:gd name="connsiteX107" fmla="*/ 35354 w 334138"/>
                <a:gd name="connsiteY107" fmla="*/ 194827 h 273561"/>
                <a:gd name="connsiteX108" fmla="*/ 37404 w 334138"/>
                <a:gd name="connsiteY108" fmla="*/ 194929 h 273561"/>
                <a:gd name="connsiteX109" fmla="*/ 37983 w 334138"/>
                <a:gd name="connsiteY109" fmla="*/ 195249 h 273561"/>
                <a:gd name="connsiteX110" fmla="*/ 37302 w 334138"/>
                <a:gd name="connsiteY110" fmla="*/ 196564 h 273561"/>
                <a:gd name="connsiteX111" fmla="*/ 48098 w 334138"/>
                <a:gd name="connsiteY111" fmla="*/ 199881 h 273561"/>
                <a:gd name="connsiteX112" fmla="*/ 51259 w 334138"/>
                <a:gd name="connsiteY112" fmla="*/ 200945 h 273561"/>
                <a:gd name="connsiteX113" fmla="*/ 51846 w 334138"/>
                <a:gd name="connsiteY113" fmla="*/ 202674 h 273561"/>
                <a:gd name="connsiteX114" fmla="*/ 51173 w 334138"/>
                <a:gd name="connsiteY114" fmla="*/ 203824 h 273561"/>
                <a:gd name="connsiteX115" fmla="*/ 49577 w 334138"/>
                <a:gd name="connsiteY115" fmla="*/ 203543 h 273561"/>
                <a:gd name="connsiteX116" fmla="*/ 48787 w 334138"/>
                <a:gd name="connsiteY116" fmla="*/ 202908 h 273561"/>
                <a:gd name="connsiteX117" fmla="*/ 47676 w 334138"/>
                <a:gd name="connsiteY117" fmla="*/ 200843 h 273561"/>
                <a:gd name="connsiteX118" fmla="*/ 44586 w 334138"/>
                <a:gd name="connsiteY118" fmla="*/ 201313 h 273561"/>
                <a:gd name="connsiteX119" fmla="*/ 42450 w 334138"/>
                <a:gd name="connsiteY119" fmla="*/ 200906 h 273561"/>
                <a:gd name="connsiteX120" fmla="*/ 41269 w 334138"/>
                <a:gd name="connsiteY120" fmla="*/ 198215 h 273561"/>
                <a:gd name="connsiteX121" fmla="*/ 41222 w 334138"/>
                <a:gd name="connsiteY121" fmla="*/ 196994 h 273561"/>
                <a:gd name="connsiteX122" fmla="*/ 41738 w 334138"/>
                <a:gd name="connsiteY122" fmla="*/ 196251 h 273561"/>
                <a:gd name="connsiteX123" fmla="*/ 44007 w 334138"/>
                <a:gd name="connsiteY123" fmla="*/ 195437 h 273561"/>
                <a:gd name="connsiteX124" fmla="*/ 46839 w 334138"/>
                <a:gd name="connsiteY124" fmla="*/ 196032 h 273561"/>
                <a:gd name="connsiteX125" fmla="*/ 47919 w 334138"/>
                <a:gd name="connsiteY125" fmla="*/ 197558 h 273561"/>
                <a:gd name="connsiteX126" fmla="*/ 48098 w 334138"/>
                <a:gd name="connsiteY126" fmla="*/ 199881 h 273561"/>
                <a:gd name="connsiteX127" fmla="*/ 235001 w 334138"/>
                <a:gd name="connsiteY127" fmla="*/ 203699 h 273561"/>
                <a:gd name="connsiteX128" fmla="*/ 235111 w 334138"/>
                <a:gd name="connsiteY128" fmla="*/ 204137 h 273561"/>
                <a:gd name="connsiteX129" fmla="*/ 234312 w 334138"/>
                <a:gd name="connsiteY129" fmla="*/ 204082 h 273561"/>
                <a:gd name="connsiteX130" fmla="*/ 234077 w 334138"/>
                <a:gd name="connsiteY130" fmla="*/ 203934 h 273561"/>
                <a:gd name="connsiteX131" fmla="*/ 234093 w 334138"/>
                <a:gd name="connsiteY131" fmla="*/ 203120 h 273561"/>
                <a:gd name="connsiteX132" fmla="*/ 234672 w 334138"/>
                <a:gd name="connsiteY132" fmla="*/ 202134 h 273561"/>
                <a:gd name="connsiteX133" fmla="*/ 235126 w 334138"/>
                <a:gd name="connsiteY133" fmla="*/ 201305 h 273561"/>
                <a:gd name="connsiteX134" fmla="*/ 236049 w 334138"/>
                <a:gd name="connsiteY134" fmla="*/ 200530 h 273561"/>
                <a:gd name="connsiteX135" fmla="*/ 237699 w 334138"/>
                <a:gd name="connsiteY135" fmla="*/ 199756 h 273561"/>
                <a:gd name="connsiteX136" fmla="*/ 238498 w 334138"/>
                <a:gd name="connsiteY136" fmla="*/ 199427 h 273561"/>
                <a:gd name="connsiteX137" fmla="*/ 238756 w 334138"/>
                <a:gd name="connsiteY137" fmla="*/ 199607 h 273561"/>
                <a:gd name="connsiteX138" fmla="*/ 238450 w 334138"/>
                <a:gd name="connsiteY138" fmla="*/ 199724 h 273561"/>
                <a:gd name="connsiteX139" fmla="*/ 235720 w 334138"/>
                <a:gd name="connsiteY139" fmla="*/ 201352 h 273561"/>
                <a:gd name="connsiteX140" fmla="*/ 234867 w 334138"/>
                <a:gd name="connsiteY140" fmla="*/ 202494 h 273561"/>
                <a:gd name="connsiteX141" fmla="*/ 234492 w 334138"/>
                <a:gd name="connsiteY141" fmla="*/ 203292 h 273561"/>
                <a:gd name="connsiteX142" fmla="*/ 234562 w 334138"/>
                <a:gd name="connsiteY142" fmla="*/ 203543 h 273561"/>
                <a:gd name="connsiteX143" fmla="*/ 235001 w 334138"/>
                <a:gd name="connsiteY143" fmla="*/ 203699 h 273561"/>
                <a:gd name="connsiteX144" fmla="*/ 234547 w 334138"/>
                <a:gd name="connsiteY144" fmla="*/ 211334 h 273561"/>
                <a:gd name="connsiteX145" fmla="*/ 234703 w 334138"/>
                <a:gd name="connsiteY145" fmla="*/ 211968 h 273561"/>
                <a:gd name="connsiteX146" fmla="*/ 233882 w 334138"/>
                <a:gd name="connsiteY146" fmla="*/ 211546 h 273561"/>
                <a:gd name="connsiteX147" fmla="*/ 233107 w 334138"/>
                <a:gd name="connsiteY147" fmla="*/ 210380 h 273561"/>
                <a:gd name="connsiteX148" fmla="*/ 231722 w 334138"/>
                <a:gd name="connsiteY148" fmla="*/ 208933 h 273561"/>
                <a:gd name="connsiteX149" fmla="*/ 231394 w 334138"/>
                <a:gd name="connsiteY149" fmla="*/ 208338 h 273561"/>
                <a:gd name="connsiteX150" fmla="*/ 232458 w 334138"/>
                <a:gd name="connsiteY150" fmla="*/ 208902 h 273561"/>
                <a:gd name="connsiteX151" fmla="*/ 233155 w 334138"/>
                <a:gd name="connsiteY151" fmla="*/ 209746 h 273561"/>
                <a:gd name="connsiteX152" fmla="*/ 234547 w 334138"/>
                <a:gd name="connsiteY152" fmla="*/ 211334 h 273561"/>
                <a:gd name="connsiteX153" fmla="*/ 319259 w 334138"/>
                <a:gd name="connsiteY153" fmla="*/ 214847 h 273561"/>
                <a:gd name="connsiteX154" fmla="*/ 319267 w 334138"/>
                <a:gd name="connsiteY154" fmla="*/ 215278 h 273561"/>
                <a:gd name="connsiteX155" fmla="*/ 317155 w 334138"/>
                <a:gd name="connsiteY155" fmla="*/ 213079 h 273561"/>
                <a:gd name="connsiteX156" fmla="*/ 317983 w 334138"/>
                <a:gd name="connsiteY156" fmla="*/ 213251 h 273561"/>
                <a:gd name="connsiteX157" fmla="*/ 319259 w 334138"/>
                <a:gd name="connsiteY157" fmla="*/ 214847 h 273561"/>
                <a:gd name="connsiteX158" fmla="*/ 237724 w 334138"/>
                <a:gd name="connsiteY158" fmla="*/ 215716 h 273561"/>
                <a:gd name="connsiteX159" fmla="*/ 238020 w 334138"/>
                <a:gd name="connsiteY159" fmla="*/ 216553 h 273561"/>
                <a:gd name="connsiteX160" fmla="*/ 237488 w 334138"/>
                <a:gd name="connsiteY160" fmla="*/ 216162 h 273561"/>
                <a:gd name="connsiteX161" fmla="*/ 235791 w 334138"/>
                <a:gd name="connsiteY161" fmla="*/ 215348 h 273561"/>
                <a:gd name="connsiteX162" fmla="*/ 235603 w 334138"/>
                <a:gd name="connsiteY162" fmla="*/ 214667 h 273561"/>
                <a:gd name="connsiteX163" fmla="*/ 237724 w 334138"/>
                <a:gd name="connsiteY163" fmla="*/ 215716 h 273561"/>
                <a:gd name="connsiteX164" fmla="*/ 334139 w 334138"/>
                <a:gd name="connsiteY164" fmla="*/ 219502 h 273561"/>
                <a:gd name="connsiteX165" fmla="*/ 333693 w 334138"/>
                <a:gd name="connsiteY165" fmla="*/ 220003 h 273561"/>
                <a:gd name="connsiteX166" fmla="*/ 333654 w 334138"/>
                <a:gd name="connsiteY166" fmla="*/ 219518 h 273561"/>
                <a:gd name="connsiteX167" fmla="*/ 333036 w 334138"/>
                <a:gd name="connsiteY167" fmla="*/ 219283 h 273561"/>
                <a:gd name="connsiteX168" fmla="*/ 332183 w 334138"/>
                <a:gd name="connsiteY168" fmla="*/ 218790 h 273561"/>
                <a:gd name="connsiteX169" fmla="*/ 331025 w 334138"/>
                <a:gd name="connsiteY169" fmla="*/ 218227 h 273561"/>
                <a:gd name="connsiteX170" fmla="*/ 330399 w 334138"/>
                <a:gd name="connsiteY170" fmla="*/ 218133 h 273561"/>
                <a:gd name="connsiteX171" fmla="*/ 330087 w 334138"/>
                <a:gd name="connsiteY171" fmla="*/ 217805 h 273561"/>
                <a:gd name="connsiteX172" fmla="*/ 330525 w 334138"/>
                <a:gd name="connsiteY172" fmla="*/ 217632 h 273561"/>
                <a:gd name="connsiteX173" fmla="*/ 331236 w 334138"/>
                <a:gd name="connsiteY173" fmla="*/ 217891 h 273561"/>
                <a:gd name="connsiteX174" fmla="*/ 332238 w 334138"/>
                <a:gd name="connsiteY174" fmla="*/ 218407 h 273561"/>
                <a:gd name="connsiteX175" fmla="*/ 333396 w 334138"/>
                <a:gd name="connsiteY175" fmla="*/ 218923 h 273561"/>
                <a:gd name="connsiteX176" fmla="*/ 334139 w 334138"/>
                <a:gd name="connsiteY176" fmla="*/ 219502 h 273561"/>
                <a:gd name="connsiteX177" fmla="*/ 285579 w 334138"/>
                <a:gd name="connsiteY177" fmla="*/ 273124 h 273561"/>
                <a:gd name="connsiteX178" fmla="*/ 284937 w 334138"/>
                <a:gd name="connsiteY178" fmla="*/ 273562 h 273561"/>
                <a:gd name="connsiteX179" fmla="*/ 285172 w 334138"/>
                <a:gd name="connsiteY179" fmla="*/ 272967 h 273561"/>
                <a:gd name="connsiteX180" fmla="*/ 284680 w 334138"/>
                <a:gd name="connsiteY180" fmla="*/ 271669 h 273561"/>
                <a:gd name="connsiteX181" fmla="*/ 284194 w 334138"/>
                <a:gd name="connsiteY181" fmla="*/ 271481 h 273561"/>
                <a:gd name="connsiteX182" fmla="*/ 284680 w 334138"/>
                <a:gd name="connsiteY182" fmla="*/ 271113 h 273561"/>
                <a:gd name="connsiteX183" fmla="*/ 285368 w 334138"/>
                <a:gd name="connsiteY183" fmla="*/ 272091 h 273561"/>
                <a:gd name="connsiteX184" fmla="*/ 285579 w 334138"/>
                <a:gd name="connsiteY184" fmla="*/ 273124 h 273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</a:cxnLst>
              <a:rect l="l" t="t" r="r" b="b"/>
              <a:pathLst>
                <a:path w="334138" h="273561">
                  <a:moveTo>
                    <a:pt x="251171" y="2840"/>
                  </a:moveTo>
                  <a:lnTo>
                    <a:pt x="249021" y="3356"/>
                  </a:lnTo>
                  <a:lnTo>
                    <a:pt x="247995" y="3262"/>
                  </a:lnTo>
                  <a:lnTo>
                    <a:pt x="247221" y="1463"/>
                  </a:lnTo>
                  <a:lnTo>
                    <a:pt x="247503" y="352"/>
                  </a:lnTo>
                  <a:lnTo>
                    <a:pt x="247846" y="0"/>
                  </a:lnTo>
                  <a:lnTo>
                    <a:pt x="251508" y="438"/>
                  </a:lnTo>
                  <a:lnTo>
                    <a:pt x="251821" y="1252"/>
                  </a:lnTo>
                  <a:lnTo>
                    <a:pt x="251766" y="2026"/>
                  </a:lnTo>
                  <a:lnTo>
                    <a:pt x="251171" y="2840"/>
                  </a:lnTo>
                  <a:close/>
                  <a:moveTo>
                    <a:pt x="262515" y="3497"/>
                  </a:moveTo>
                  <a:lnTo>
                    <a:pt x="261092" y="3669"/>
                  </a:lnTo>
                  <a:lnTo>
                    <a:pt x="260857" y="2574"/>
                  </a:lnTo>
                  <a:lnTo>
                    <a:pt x="261296" y="1995"/>
                  </a:lnTo>
                  <a:lnTo>
                    <a:pt x="261905" y="1721"/>
                  </a:lnTo>
                  <a:lnTo>
                    <a:pt x="262993" y="2058"/>
                  </a:lnTo>
                  <a:lnTo>
                    <a:pt x="263564" y="2535"/>
                  </a:lnTo>
                  <a:lnTo>
                    <a:pt x="263532" y="2942"/>
                  </a:lnTo>
                  <a:lnTo>
                    <a:pt x="262515" y="3497"/>
                  </a:lnTo>
                  <a:close/>
                  <a:moveTo>
                    <a:pt x="251109" y="14231"/>
                  </a:moveTo>
                  <a:lnTo>
                    <a:pt x="250632" y="14638"/>
                  </a:lnTo>
                  <a:lnTo>
                    <a:pt x="249740" y="13315"/>
                  </a:lnTo>
                  <a:lnTo>
                    <a:pt x="249599" y="12760"/>
                  </a:lnTo>
                  <a:lnTo>
                    <a:pt x="251211" y="12072"/>
                  </a:lnTo>
                  <a:lnTo>
                    <a:pt x="252087" y="12431"/>
                  </a:lnTo>
                  <a:lnTo>
                    <a:pt x="251109" y="14231"/>
                  </a:lnTo>
                  <a:close/>
                  <a:moveTo>
                    <a:pt x="274196" y="20184"/>
                  </a:moveTo>
                  <a:lnTo>
                    <a:pt x="277482" y="21334"/>
                  </a:lnTo>
                  <a:lnTo>
                    <a:pt x="278514" y="21209"/>
                  </a:lnTo>
                  <a:lnTo>
                    <a:pt x="277466" y="22344"/>
                  </a:lnTo>
                  <a:lnTo>
                    <a:pt x="274188" y="22962"/>
                  </a:lnTo>
                  <a:lnTo>
                    <a:pt x="273100" y="23509"/>
                  </a:lnTo>
                  <a:lnTo>
                    <a:pt x="271778" y="23157"/>
                  </a:lnTo>
                  <a:lnTo>
                    <a:pt x="271066" y="21843"/>
                  </a:lnTo>
                  <a:lnTo>
                    <a:pt x="274196" y="20184"/>
                  </a:lnTo>
                  <a:close/>
                  <a:moveTo>
                    <a:pt x="273413" y="25418"/>
                  </a:moveTo>
                  <a:lnTo>
                    <a:pt x="271786" y="27147"/>
                  </a:lnTo>
                  <a:lnTo>
                    <a:pt x="271786" y="25309"/>
                  </a:lnTo>
                  <a:lnTo>
                    <a:pt x="272373" y="25066"/>
                  </a:lnTo>
                  <a:lnTo>
                    <a:pt x="272905" y="25066"/>
                  </a:lnTo>
                  <a:lnTo>
                    <a:pt x="273413" y="25418"/>
                  </a:lnTo>
                  <a:close/>
                  <a:moveTo>
                    <a:pt x="282388" y="38358"/>
                  </a:moveTo>
                  <a:lnTo>
                    <a:pt x="281581" y="38734"/>
                  </a:lnTo>
                  <a:lnTo>
                    <a:pt x="281527" y="36363"/>
                  </a:lnTo>
                  <a:lnTo>
                    <a:pt x="282567" y="36817"/>
                  </a:lnTo>
                  <a:lnTo>
                    <a:pt x="282974" y="37200"/>
                  </a:lnTo>
                  <a:lnTo>
                    <a:pt x="282801" y="37850"/>
                  </a:lnTo>
                  <a:lnTo>
                    <a:pt x="282388" y="38358"/>
                  </a:lnTo>
                  <a:close/>
                  <a:moveTo>
                    <a:pt x="141862" y="158080"/>
                  </a:moveTo>
                  <a:lnTo>
                    <a:pt x="141722" y="159105"/>
                  </a:lnTo>
                  <a:lnTo>
                    <a:pt x="141307" y="158119"/>
                  </a:lnTo>
                  <a:lnTo>
                    <a:pt x="139953" y="156539"/>
                  </a:lnTo>
                  <a:lnTo>
                    <a:pt x="139453" y="155835"/>
                  </a:lnTo>
                  <a:lnTo>
                    <a:pt x="140056" y="155945"/>
                  </a:lnTo>
                  <a:lnTo>
                    <a:pt x="141862" y="158080"/>
                  </a:lnTo>
                  <a:close/>
                  <a:moveTo>
                    <a:pt x="197621" y="163533"/>
                  </a:moveTo>
                  <a:lnTo>
                    <a:pt x="197229" y="163776"/>
                  </a:lnTo>
                  <a:lnTo>
                    <a:pt x="197730" y="161976"/>
                  </a:lnTo>
                  <a:lnTo>
                    <a:pt x="198294" y="161749"/>
                  </a:lnTo>
                  <a:lnTo>
                    <a:pt x="197621" y="163533"/>
                  </a:lnTo>
                  <a:close/>
                  <a:moveTo>
                    <a:pt x="132302" y="168838"/>
                  </a:moveTo>
                  <a:lnTo>
                    <a:pt x="132404" y="169229"/>
                  </a:lnTo>
                  <a:lnTo>
                    <a:pt x="131950" y="169205"/>
                  </a:lnTo>
                  <a:lnTo>
                    <a:pt x="131137" y="168055"/>
                  </a:lnTo>
                  <a:lnTo>
                    <a:pt x="130847" y="167062"/>
                  </a:lnTo>
                  <a:lnTo>
                    <a:pt x="130331" y="165927"/>
                  </a:lnTo>
                  <a:lnTo>
                    <a:pt x="129619" y="165106"/>
                  </a:lnTo>
                  <a:lnTo>
                    <a:pt x="129540" y="164347"/>
                  </a:lnTo>
                  <a:lnTo>
                    <a:pt x="129517" y="163150"/>
                  </a:lnTo>
                  <a:lnTo>
                    <a:pt x="130323" y="164981"/>
                  </a:lnTo>
                  <a:lnTo>
                    <a:pt x="131089" y="166451"/>
                  </a:lnTo>
                  <a:lnTo>
                    <a:pt x="131645" y="167656"/>
                  </a:lnTo>
                  <a:lnTo>
                    <a:pt x="132302" y="168838"/>
                  </a:lnTo>
                  <a:close/>
                  <a:moveTo>
                    <a:pt x="1001" y="176301"/>
                  </a:moveTo>
                  <a:lnTo>
                    <a:pt x="602" y="176473"/>
                  </a:lnTo>
                  <a:lnTo>
                    <a:pt x="180" y="176059"/>
                  </a:lnTo>
                  <a:lnTo>
                    <a:pt x="0" y="175425"/>
                  </a:lnTo>
                  <a:lnTo>
                    <a:pt x="149" y="174400"/>
                  </a:lnTo>
                  <a:lnTo>
                    <a:pt x="1213" y="175073"/>
                  </a:lnTo>
                  <a:lnTo>
                    <a:pt x="1635" y="175527"/>
                  </a:lnTo>
                  <a:lnTo>
                    <a:pt x="1001" y="176301"/>
                  </a:lnTo>
                  <a:close/>
                  <a:moveTo>
                    <a:pt x="174361" y="175777"/>
                  </a:moveTo>
                  <a:lnTo>
                    <a:pt x="173492" y="175910"/>
                  </a:lnTo>
                  <a:lnTo>
                    <a:pt x="171372" y="174557"/>
                  </a:lnTo>
                  <a:lnTo>
                    <a:pt x="172186" y="174557"/>
                  </a:lnTo>
                  <a:lnTo>
                    <a:pt x="173399" y="175402"/>
                  </a:lnTo>
                  <a:lnTo>
                    <a:pt x="174361" y="175777"/>
                  </a:lnTo>
                  <a:close/>
                  <a:moveTo>
                    <a:pt x="177224" y="175440"/>
                  </a:moveTo>
                  <a:lnTo>
                    <a:pt x="178421" y="176559"/>
                  </a:lnTo>
                  <a:lnTo>
                    <a:pt x="176833" y="175793"/>
                  </a:lnTo>
                  <a:lnTo>
                    <a:pt x="174815" y="175464"/>
                  </a:lnTo>
                  <a:lnTo>
                    <a:pt x="175582" y="175261"/>
                  </a:lnTo>
                  <a:lnTo>
                    <a:pt x="176700" y="175292"/>
                  </a:lnTo>
                  <a:lnTo>
                    <a:pt x="177224" y="175440"/>
                  </a:lnTo>
                  <a:close/>
                  <a:moveTo>
                    <a:pt x="2253" y="181316"/>
                  </a:moveTo>
                  <a:lnTo>
                    <a:pt x="1385" y="181347"/>
                  </a:lnTo>
                  <a:lnTo>
                    <a:pt x="595" y="180995"/>
                  </a:lnTo>
                  <a:lnTo>
                    <a:pt x="790" y="178648"/>
                  </a:lnTo>
                  <a:lnTo>
                    <a:pt x="1001" y="178163"/>
                  </a:lnTo>
                  <a:lnTo>
                    <a:pt x="2222" y="178953"/>
                  </a:lnTo>
                  <a:lnTo>
                    <a:pt x="3247" y="181003"/>
                  </a:lnTo>
                  <a:lnTo>
                    <a:pt x="2253" y="181316"/>
                  </a:lnTo>
                  <a:close/>
                  <a:moveTo>
                    <a:pt x="37302" y="196564"/>
                  </a:moveTo>
                  <a:lnTo>
                    <a:pt x="36614" y="197158"/>
                  </a:lnTo>
                  <a:lnTo>
                    <a:pt x="35698" y="196736"/>
                  </a:lnTo>
                  <a:lnTo>
                    <a:pt x="35292" y="196165"/>
                  </a:lnTo>
                  <a:lnTo>
                    <a:pt x="35143" y="195554"/>
                  </a:lnTo>
                  <a:lnTo>
                    <a:pt x="35354" y="194827"/>
                  </a:lnTo>
                  <a:lnTo>
                    <a:pt x="37404" y="194929"/>
                  </a:lnTo>
                  <a:lnTo>
                    <a:pt x="37983" y="195249"/>
                  </a:lnTo>
                  <a:lnTo>
                    <a:pt x="37302" y="196564"/>
                  </a:lnTo>
                  <a:close/>
                  <a:moveTo>
                    <a:pt x="48098" y="199881"/>
                  </a:moveTo>
                  <a:lnTo>
                    <a:pt x="51259" y="200945"/>
                  </a:lnTo>
                  <a:lnTo>
                    <a:pt x="51846" y="202674"/>
                  </a:lnTo>
                  <a:lnTo>
                    <a:pt x="51173" y="203824"/>
                  </a:lnTo>
                  <a:lnTo>
                    <a:pt x="49577" y="203543"/>
                  </a:lnTo>
                  <a:lnTo>
                    <a:pt x="48787" y="202908"/>
                  </a:lnTo>
                  <a:lnTo>
                    <a:pt x="47676" y="200843"/>
                  </a:lnTo>
                  <a:lnTo>
                    <a:pt x="44586" y="201313"/>
                  </a:lnTo>
                  <a:lnTo>
                    <a:pt x="42450" y="200906"/>
                  </a:lnTo>
                  <a:lnTo>
                    <a:pt x="41269" y="198215"/>
                  </a:lnTo>
                  <a:lnTo>
                    <a:pt x="41222" y="196994"/>
                  </a:lnTo>
                  <a:lnTo>
                    <a:pt x="41738" y="196251"/>
                  </a:lnTo>
                  <a:lnTo>
                    <a:pt x="44007" y="195437"/>
                  </a:lnTo>
                  <a:lnTo>
                    <a:pt x="46839" y="196032"/>
                  </a:lnTo>
                  <a:lnTo>
                    <a:pt x="47919" y="197558"/>
                  </a:lnTo>
                  <a:lnTo>
                    <a:pt x="48098" y="199881"/>
                  </a:lnTo>
                  <a:close/>
                  <a:moveTo>
                    <a:pt x="235001" y="203699"/>
                  </a:moveTo>
                  <a:lnTo>
                    <a:pt x="235111" y="204137"/>
                  </a:lnTo>
                  <a:lnTo>
                    <a:pt x="234312" y="204082"/>
                  </a:lnTo>
                  <a:lnTo>
                    <a:pt x="234077" y="203934"/>
                  </a:lnTo>
                  <a:lnTo>
                    <a:pt x="234093" y="203120"/>
                  </a:lnTo>
                  <a:lnTo>
                    <a:pt x="234672" y="202134"/>
                  </a:lnTo>
                  <a:lnTo>
                    <a:pt x="235126" y="201305"/>
                  </a:lnTo>
                  <a:lnTo>
                    <a:pt x="236049" y="200530"/>
                  </a:lnTo>
                  <a:lnTo>
                    <a:pt x="237699" y="199756"/>
                  </a:lnTo>
                  <a:lnTo>
                    <a:pt x="238498" y="199427"/>
                  </a:lnTo>
                  <a:lnTo>
                    <a:pt x="238756" y="199607"/>
                  </a:lnTo>
                  <a:lnTo>
                    <a:pt x="238450" y="199724"/>
                  </a:lnTo>
                  <a:lnTo>
                    <a:pt x="235720" y="201352"/>
                  </a:lnTo>
                  <a:lnTo>
                    <a:pt x="234867" y="202494"/>
                  </a:lnTo>
                  <a:lnTo>
                    <a:pt x="234492" y="203292"/>
                  </a:lnTo>
                  <a:lnTo>
                    <a:pt x="234562" y="203543"/>
                  </a:lnTo>
                  <a:lnTo>
                    <a:pt x="235001" y="203699"/>
                  </a:lnTo>
                  <a:close/>
                  <a:moveTo>
                    <a:pt x="234547" y="211334"/>
                  </a:moveTo>
                  <a:lnTo>
                    <a:pt x="234703" y="211968"/>
                  </a:lnTo>
                  <a:lnTo>
                    <a:pt x="233882" y="211546"/>
                  </a:lnTo>
                  <a:lnTo>
                    <a:pt x="233107" y="210380"/>
                  </a:lnTo>
                  <a:lnTo>
                    <a:pt x="231722" y="208933"/>
                  </a:lnTo>
                  <a:lnTo>
                    <a:pt x="231394" y="208338"/>
                  </a:lnTo>
                  <a:lnTo>
                    <a:pt x="232458" y="208902"/>
                  </a:lnTo>
                  <a:lnTo>
                    <a:pt x="233155" y="209746"/>
                  </a:lnTo>
                  <a:lnTo>
                    <a:pt x="234547" y="211334"/>
                  </a:lnTo>
                  <a:close/>
                  <a:moveTo>
                    <a:pt x="319259" y="214847"/>
                  </a:moveTo>
                  <a:lnTo>
                    <a:pt x="319267" y="215278"/>
                  </a:lnTo>
                  <a:lnTo>
                    <a:pt x="317155" y="213079"/>
                  </a:lnTo>
                  <a:lnTo>
                    <a:pt x="317983" y="213251"/>
                  </a:lnTo>
                  <a:lnTo>
                    <a:pt x="319259" y="214847"/>
                  </a:lnTo>
                  <a:close/>
                  <a:moveTo>
                    <a:pt x="237724" y="215716"/>
                  </a:moveTo>
                  <a:lnTo>
                    <a:pt x="238020" y="216553"/>
                  </a:lnTo>
                  <a:lnTo>
                    <a:pt x="237488" y="216162"/>
                  </a:lnTo>
                  <a:lnTo>
                    <a:pt x="235791" y="215348"/>
                  </a:lnTo>
                  <a:lnTo>
                    <a:pt x="235603" y="214667"/>
                  </a:lnTo>
                  <a:lnTo>
                    <a:pt x="237724" y="215716"/>
                  </a:lnTo>
                  <a:close/>
                  <a:moveTo>
                    <a:pt x="334139" y="219502"/>
                  </a:moveTo>
                  <a:lnTo>
                    <a:pt x="333693" y="220003"/>
                  </a:lnTo>
                  <a:lnTo>
                    <a:pt x="333654" y="219518"/>
                  </a:lnTo>
                  <a:lnTo>
                    <a:pt x="333036" y="219283"/>
                  </a:lnTo>
                  <a:lnTo>
                    <a:pt x="332183" y="218790"/>
                  </a:lnTo>
                  <a:lnTo>
                    <a:pt x="331025" y="218227"/>
                  </a:lnTo>
                  <a:lnTo>
                    <a:pt x="330399" y="218133"/>
                  </a:lnTo>
                  <a:lnTo>
                    <a:pt x="330087" y="217805"/>
                  </a:lnTo>
                  <a:lnTo>
                    <a:pt x="330525" y="217632"/>
                  </a:lnTo>
                  <a:lnTo>
                    <a:pt x="331236" y="217891"/>
                  </a:lnTo>
                  <a:lnTo>
                    <a:pt x="332238" y="218407"/>
                  </a:lnTo>
                  <a:lnTo>
                    <a:pt x="333396" y="218923"/>
                  </a:lnTo>
                  <a:lnTo>
                    <a:pt x="334139" y="219502"/>
                  </a:lnTo>
                  <a:close/>
                  <a:moveTo>
                    <a:pt x="285579" y="273124"/>
                  </a:moveTo>
                  <a:lnTo>
                    <a:pt x="284937" y="273562"/>
                  </a:lnTo>
                  <a:lnTo>
                    <a:pt x="285172" y="272967"/>
                  </a:lnTo>
                  <a:lnTo>
                    <a:pt x="284680" y="271669"/>
                  </a:lnTo>
                  <a:lnTo>
                    <a:pt x="284194" y="271481"/>
                  </a:lnTo>
                  <a:lnTo>
                    <a:pt x="284680" y="271113"/>
                  </a:lnTo>
                  <a:lnTo>
                    <a:pt x="285368" y="272091"/>
                  </a:lnTo>
                  <a:lnTo>
                    <a:pt x="285579" y="27312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7F4C79C-DFB6-D874-AE73-3227949F58E4}"/>
                </a:ext>
              </a:extLst>
            </p:cNvPr>
            <p:cNvSpPr>
              <a:spLocks/>
            </p:cNvSpPr>
            <p:nvPr/>
          </p:nvSpPr>
          <p:spPr>
            <a:xfrm>
              <a:off x="10343735" y="4678155"/>
              <a:ext cx="331432" cy="225917"/>
            </a:xfrm>
            <a:custGeom>
              <a:avLst/>
              <a:gdLst>
                <a:gd name="connsiteX0" fmla="*/ 278264 w 331432"/>
                <a:gd name="connsiteY0" fmla="*/ 222475 h 225917"/>
                <a:gd name="connsiteX1" fmla="*/ 281933 w 331432"/>
                <a:gd name="connsiteY1" fmla="*/ 223641 h 225917"/>
                <a:gd name="connsiteX2" fmla="*/ 283177 w 331432"/>
                <a:gd name="connsiteY2" fmla="*/ 224932 h 225917"/>
                <a:gd name="connsiteX3" fmla="*/ 281855 w 331432"/>
                <a:gd name="connsiteY3" fmla="*/ 225518 h 225917"/>
                <a:gd name="connsiteX4" fmla="*/ 278647 w 331432"/>
                <a:gd name="connsiteY4" fmla="*/ 225917 h 225917"/>
                <a:gd name="connsiteX5" fmla="*/ 277896 w 331432"/>
                <a:gd name="connsiteY5" fmla="*/ 225127 h 225917"/>
                <a:gd name="connsiteX6" fmla="*/ 274814 w 331432"/>
                <a:gd name="connsiteY6" fmla="*/ 224329 h 225917"/>
                <a:gd name="connsiteX7" fmla="*/ 274321 w 331432"/>
                <a:gd name="connsiteY7" fmla="*/ 222890 h 225917"/>
                <a:gd name="connsiteX8" fmla="*/ 272788 w 331432"/>
                <a:gd name="connsiteY8" fmla="*/ 223382 h 225917"/>
                <a:gd name="connsiteX9" fmla="*/ 273570 w 331432"/>
                <a:gd name="connsiteY9" fmla="*/ 222373 h 225917"/>
                <a:gd name="connsiteX10" fmla="*/ 271638 w 331432"/>
                <a:gd name="connsiteY10" fmla="*/ 221231 h 225917"/>
                <a:gd name="connsiteX11" fmla="*/ 271035 w 331432"/>
                <a:gd name="connsiteY11" fmla="*/ 219706 h 225917"/>
                <a:gd name="connsiteX12" fmla="*/ 270957 w 331432"/>
                <a:gd name="connsiteY12" fmla="*/ 219087 h 225917"/>
                <a:gd name="connsiteX13" fmla="*/ 273226 w 331432"/>
                <a:gd name="connsiteY13" fmla="*/ 219799 h 225917"/>
                <a:gd name="connsiteX14" fmla="*/ 278264 w 331432"/>
                <a:gd name="connsiteY14" fmla="*/ 222475 h 225917"/>
                <a:gd name="connsiteX15" fmla="*/ 294615 w 331432"/>
                <a:gd name="connsiteY15" fmla="*/ 219925 h 225917"/>
                <a:gd name="connsiteX16" fmla="*/ 294294 w 331432"/>
                <a:gd name="connsiteY16" fmla="*/ 221137 h 225917"/>
                <a:gd name="connsiteX17" fmla="*/ 293489 w 331432"/>
                <a:gd name="connsiteY17" fmla="*/ 220730 h 225917"/>
                <a:gd name="connsiteX18" fmla="*/ 291103 w 331432"/>
                <a:gd name="connsiteY18" fmla="*/ 221356 h 225917"/>
                <a:gd name="connsiteX19" fmla="*/ 289850 w 331432"/>
                <a:gd name="connsiteY19" fmla="*/ 221215 h 225917"/>
                <a:gd name="connsiteX20" fmla="*/ 289131 w 331432"/>
                <a:gd name="connsiteY20" fmla="*/ 220128 h 225917"/>
                <a:gd name="connsiteX21" fmla="*/ 288959 w 331432"/>
                <a:gd name="connsiteY21" fmla="*/ 219627 h 225917"/>
                <a:gd name="connsiteX22" fmla="*/ 291032 w 331432"/>
                <a:gd name="connsiteY22" fmla="*/ 220018 h 225917"/>
                <a:gd name="connsiteX23" fmla="*/ 290688 w 331432"/>
                <a:gd name="connsiteY23" fmla="*/ 218814 h 225917"/>
                <a:gd name="connsiteX24" fmla="*/ 293676 w 331432"/>
                <a:gd name="connsiteY24" fmla="*/ 219432 h 225917"/>
                <a:gd name="connsiteX25" fmla="*/ 294615 w 331432"/>
                <a:gd name="connsiteY25" fmla="*/ 219925 h 225917"/>
                <a:gd name="connsiteX26" fmla="*/ 220355 w 331432"/>
                <a:gd name="connsiteY26" fmla="*/ 202236 h 225917"/>
                <a:gd name="connsiteX27" fmla="*/ 220042 w 331432"/>
                <a:gd name="connsiteY27" fmla="*/ 203973 h 225917"/>
                <a:gd name="connsiteX28" fmla="*/ 218242 w 331432"/>
                <a:gd name="connsiteY28" fmla="*/ 203456 h 225917"/>
                <a:gd name="connsiteX29" fmla="*/ 217875 w 331432"/>
                <a:gd name="connsiteY29" fmla="*/ 203081 h 225917"/>
                <a:gd name="connsiteX30" fmla="*/ 218172 w 331432"/>
                <a:gd name="connsiteY30" fmla="*/ 201985 h 225917"/>
                <a:gd name="connsiteX31" fmla="*/ 219768 w 331432"/>
                <a:gd name="connsiteY31" fmla="*/ 201938 h 225917"/>
                <a:gd name="connsiteX32" fmla="*/ 220355 w 331432"/>
                <a:gd name="connsiteY32" fmla="*/ 202236 h 225917"/>
                <a:gd name="connsiteX33" fmla="*/ 224353 w 331432"/>
                <a:gd name="connsiteY33" fmla="*/ 190149 h 225917"/>
                <a:gd name="connsiteX34" fmla="*/ 225284 w 331432"/>
                <a:gd name="connsiteY34" fmla="*/ 190149 h 225917"/>
                <a:gd name="connsiteX35" fmla="*/ 226840 w 331432"/>
                <a:gd name="connsiteY35" fmla="*/ 188498 h 225917"/>
                <a:gd name="connsiteX36" fmla="*/ 228194 w 331432"/>
                <a:gd name="connsiteY36" fmla="*/ 187997 h 225917"/>
                <a:gd name="connsiteX37" fmla="*/ 229078 w 331432"/>
                <a:gd name="connsiteY37" fmla="*/ 188748 h 225917"/>
                <a:gd name="connsiteX38" fmla="*/ 227639 w 331432"/>
                <a:gd name="connsiteY38" fmla="*/ 194021 h 225917"/>
                <a:gd name="connsiteX39" fmla="*/ 226426 w 331432"/>
                <a:gd name="connsiteY39" fmla="*/ 193223 h 225917"/>
                <a:gd name="connsiteX40" fmla="*/ 221677 w 331432"/>
                <a:gd name="connsiteY40" fmla="*/ 191752 h 225917"/>
                <a:gd name="connsiteX41" fmla="*/ 221529 w 331432"/>
                <a:gd name="connsiteY41" fmla="*/ 189663 h 225917"/>
                <a:gd name="connsiteX42" fmla="*/ 220292 w 331432"/>
                <a:gd name="connsiteY42" fmla="*/ 188991 h 225917"/>
                <a:gd name="connsiteX43" fmla="*/ 219526 w 331432"/>
                <a:gd name="connsiteY43" fmla="*/ 186957 h 225917"/>
                <a:gd name="connsiteX44" fmla="*/ 217953 w 331432"/>
                <a:gd name="connsiteY44" fmla="*/ 184703 h 225917"/>
                <a:gd name="connsiteX45" fmla="*/ 217656 w 331432"/>
                <a:gd name="connsiteY45" fmla="*/ 183256 h 225917"/>
                <a:gd name="connsiteX46" fmla="*/ 218548 w 331432"/>
                <a:gd name="connsiteY46" fmla="*/ 183851 h 225917"/>
                <a:gd name="connsiteX47" fmla="*/ 219549 w 331432"/>
                <a:gd name="connsiteY47" fmla="*/ 185321 h 225917"/>
                <a:gd name="connsiteX48" fmla="*/ 223703 w 331432"/>
                <a:gd name="connsiteY48" fmla="*/ 188341 h 225917"/>
                <a:gd name="connsiteX49" fmla="*/ 223539 w 331432"/>
                <a:gd name="connsiteY49" fmla="*/ 189319 h 225917"/>
                <a:gd name="connsiteX50" fmla="*/ 224353 w 331432"/>
                <a:gd name="connsiteY50" fmla="*/ 190149 h 225917"/>
                <a:gd name="connsiteX51" fmla="*/ 212219 w 331432"/>
                <a:gd name="connsiteY51" fmla="*/ 175245 h 225917"/>
                <a:gd name="connsiteX52" fmla="*/ 215317 w 331432"/>
                <a:gd name="connsiteY52" fmla="*/ 177052 h 225917"/>
                <a:gd name="connsiteX53" fmla="*/ 217014 w 331432"/>
                <a:gd name="connsiteY53" fmla="*/ 176528 h 225917"/>
                <a:gd name="connsiteX54" fmla="*/ 217937 w 331432"/>
                <a:gd name="connsiteY54" fmla="*/ 176825 h 225917"/>
                <a:gd name="connsiteX55" fmla="*/ 219925 w 331432"/>
                <a:gd name="connsiteY55" fmla="*/ 178922 h 225917"/>
                <a:gd name="connsiteX56" fmla="*/ 220034 w 331432"/>
                <a:gd name="connsiteY56" fmla="*/ 180455 h 225917"/>
                <a:gd name="connsiteX57" fmla="*/ 220355 w 331432"/>
                <a:gd name="connsiteY57" fmla="*/ 181770 h 225917"/>
                <a:gd name="connsiteX58" fmla="*/ 220253 w 331432"/>
                <a:gd name="connsiteY58" fmla="*/ 182349 h 225917"/>
                <a:gd name="connsiteX59" fmla="*/ 219150 w 331432"/>
                <a:gd name="connsiteY59" fmla="*/ 183131 h 225917"/>
                <a:gd name="connsiteX60" fmla="*/ 219252 w 331432"/>
                <a:gd name="connsiteY60" fmla="*/ 182239 h 225917"/>
                <a:gd name="connsiteX61" fmla="*/ 218407 w 331432"/>
                <a:gd name="connsiteY61" fmla="*/ 182067 h 225917"/>
                <a:gd name="connsiteX62" fmla="*/ 215520 w 331432"/>
                <a:gd name="connsiteY62" fmla="*/ 182106 h 225917"/>
                <a:gd name="connsiteX63" fmla="*/ 213283 w 331432"/>
                <a:gd name="connsiteY63" fmla="*/ 181551 h 225917"/>
                <a:gd name="connsiteX64" fmla="*/ 210200 w 331432"/>
                <a:gd name="connsiteY64" fmla="*/ 181402 h 225917"/>
                <a:gd name="connsiteX65" fmla="*/ 211499 w 331432"/>
                <a:gd name="connsiteY65" fmla="*/ 180009 h 225917"/>
                <a:gd name="connsiteX66" fmla="*/ 211789 w 331432"/>
                <a:gd name="connsiteY66" fmla="*/ 179438 h 225917"/>
                <a:gd name="connsiteX67" fmla="*/ 210169 w 331432"/>
                <a:gd name="connsiteY67" fmla="*/ 177201 h 225917"/>
                <a:gd name="connsiteX68" fmla="*/ 210099 w 331432"/>
                <a:gd name="connsiteY68" fmla="*/ 176137 h 225917"/>
                <a:gd name="connsiteX69" fmla="*/ 210231 w 331432"/>
                <a:gd name="connsiteY69" fmla="*/ 175550 h 225917"/>
                <a:gd name="connsiteX70" fmla="*/ 211585 w 331432"/>
                <a:gd name="connsiteY70" fmla="*/ 175229 h 225917"/>
                <a:gd name="connsiteX71" fmla="*/ 212219 w 331432"/>
                <a:gd name="connsiteY71" fmla="*/ 175245 h 225917"/>
                <a:gd name="connsiteX72" fmla="*/ 208205 w 331432"/>
                <a:gd name="connsiteY72" fmla="*/ 178499 h 225917"/>
                <a:gd name="connsiteX73" fmla="*/ 207900 w 331432"/>
                <a:gd name="connsiteY73" fmla="*/ 179047 h 225917"/>
                <a:gd name="connsiteX74" fmla="*/ 206617 w 331432"/>
                <a:gd name="connsiteY74" fmla="*/ 178648 h 225917"/>
                <a:gd name="connsiteX75" fmla="*/ 203034 w 331432"/>
                <a:gd name="connsiteY75" fmla="*/ 175589 h 225917"/>
                <a:gd name="connsiteX76" fmla="*/ 203589 w 331432"/>
                <a:gd name="connsiteY76" fmla="*/ 173320 h 225917"/>
                <a:gd name="connsiteX77" fmla="*/ 205201 w 331432"/>
                <a:gd name="connsiteY77" fmla="*/ 172147 h 225917"/>
                <a:gd name="connsiteX78" fmla="*/ 207650 w 331432"/>
                <a:gd name="connsiteY78" fmla="*/ 173430 h 225917"/>
                <a:gd name="connsiteX79" fmla="*/ 208463 w 331432"/>
                <a:gd name="connsiteY79" fmla="*/ 175307 h 225917"/>
                <a:gd name="connsiteX80" fmla="*/ 208706 w 331432"/>
                <a:gd name="connsiteY80" fmla="*/ 176356 h 225917"/>
                <a:gd name="connsiteX81" fmla="*/ 208205 w 331432"/>
                <a:gd name="connsiteY81" fmla="*/ 178499 h 225917"/>
                <a:gd name="connsiteX82" fmla="*/ 258392 w 331432"/>
                <a:gd name="connsiteY82" fmla="*/ 166686 h 225917"/>
                <a:gd name="connsiteX83" fmla="*/ 259668 w 331432"/>
                <a:gd name="connsiteY83" fmla="*/ 167015 h 225917"/>
                <a:gd name="connsiteX84" fmla="*/ 262320 w 331432"/>
                <a:gd name="connsiteY84" fmla="*/ 166850 h 225917"/>
                <a:gd name="connsiteX85" fmla="*/ 263196 w 331432"/>
                <a:gd name="connsiteY85" fmla="*/ 168118 h 225917"/>
                <a:gd name="connsiteX86" fmla="*/ 264409 w 331432"/>
                <a:gd name="connsiteY86" fmla="*/ 168556 h 225917"/>
                <a:gd name="connsiteX87" fmla="*/ 265457 w 331432"/>
                <a:gd name="connsiteY87" fmla="*/ 169127 h 225917"/>
                <a:gd name="connsiteX88" fmla="*/ 266388 w 331432"/>
                <a:gd name="connsiteY88" fmla="*/ 169956 h 225917"/>
                <a:gd name="connsiteX89" fmla="*/ 266380 w 331432"/>
                <a:gd name="connsiteY89" fmla="*/ 170465 h 225917"/>
                <a:gd name="connsiteX90" fmla="*/ 266161 w 331432"/>
                <a:gd name="connsiteY90" fmla="*/ 170903 h 225917"/>
                <a:gd name="connsiteX91" fmla="*/ 265598 w 331432"/>
                <a:gd name="connsiteY91" fmla="*/ 171302 h 225917"/>
                <a:gd name="connsiteX92" fmla="*/ 265762 w 331432"/>
                <a:gd name="connsiteY92" fmla="*/ 172194 h 225917"/>
                <a:gd name="connsiteX93" fmla="*/ 264792 w 331432"/>
                <a:gd name="connsiteY93" fmla="*/ 172061 h 225917"/>
                <a:gd name="connsiteX94" fmla="*/ 263587 w 331432"/>
                <a:gd name="connsiteY94" fmla="*/ 172530 h 225917"/>
                <a:gd name="connsiteX95" fmla="*/ 261209 w 331432"/>
                <a:gd name="connsiteY95" fmla="*/ 171490 h 225917"/>
                <a:gd name="connsiteX96" fmla="*/ 260348 w 331432"/>
                <a:gd name="connsiteY96" fmla="*/ 171255 h 225917"/>
                <a:gd name="connsiteX97" fmla="*/ 260090 w 331432"/>
                <a:gd name="connsiteY97" fmla="*/ 170363 h 225917"/>
                <a:gd name="connsiteX98" fmla="*/ 258549 w 331432"/>
                <a:gd name="connsiteY98" fmla="*/ 168869 h 225917"/>
                <a:gd name="connsiteX99" fmla="*/ 255850 w 331432"/>
                <a:gd name="connsiteY99" fmla="*/ 167797 h 225917"/>
                <a:gd name="connsiteX100" fmla="*/ 257211 w 331432"/>
                <a:gd name="connsiteY100" fmla="*/ 166921 h 225917"/>
                <a:gd name="connsiteX101" fmla="*/ 258392 w 331432"/>
                <a:gd name="connsiteY101" fmla="*/ 166686 h 225917"/>
                <a:gd name="connsiteX102" fmla="*/ 59889 w 331432"/>
                <a:gd name="connsiteY102" fmla="*/ 159496 h 225917"/>
                <a:gd name="connsiteX103" fmla="*/ 60288 w 331432"/>
                <a:gd name="connsiteY103" fmla="*/ 160466 h 225917"/>
                <a:gd name="connsiteX104" fmla="*/ 57096 w 331432"/>
                <a:gd name="connsiteY104" fmla="*/ 159144 h 225917"/>
                <a:gd name="connsiteX105" fmla="*/ 54044 w 331432"/>
                <a:gd name="connsiteY105" fmla="*/ 156930 h 225917"/>
                <a:gd name="connsiteX106" fmla="*/ 52503 w 331432"/>
                <a:gd name="connsiteY106" fmla="*/ 156328 h 225917"/>
                <a:gd name="connsiteX107" fmla="*/ 51471 w 331432"/>
                <a:gd name="connsiteY107" fmla="*/ 154865 h 225917"/>
                <a:gd name="connsiteX108" fmla="*/ 53364 w 331432"/>
                <a:gd name="connsiteY108" fmla="*/ 155952 h 225917"/>
                <a:gd name="connsiteX109" fmla="*/ 56665 w 331432"/>
                <a:gd name="connsiteY109" fmla="*/ 156969 h 225917"/>
                <a:gd name="connsiteX110" fmla="*/ 59889 w 331432"/>
                <a:gd name="connsiteY110" fmla="*/ 159496 h 225917"/>
                <a:gd name="connsiteX111" fmla="*/ 224924 w 331432"/>
                <a:gd name="connsiteY111" fmla="*/ 161703 h 225917"/>
                <a:gd name="connsiteX112" fmla="*/ 225300 w 331432"/>
                <a:gd name="connsiteY112" fmla="*/ 163283 h 225917"/>
                <a:gd name="connsiteX113" fmla="*/ 223586 w 331432"/>
                <a:gd name="connsiteY113" fmla="*/ 161593 h 225917"/>
                <a:gd name="connsiteX114" fmla="*/ 224353 w 331432"/>
                <a:gd name="connsiteY114" fmla="*/ 159684 h 225917"/>
                <a:gd name="connsiteX115" fmla="*/ 224486 w 331432"/>
                <a:gd name="connsiteY115" fmla="*/ 158651 h 225917"/>
                <a:gd name="connsiteX116" fmla="*/ 224400 w 331432"/>
                <a:gd name="connsiteY116" fmla="*/ 158072 h 225917"/>
                <a:gd name="connsiteX117" fmla="*/ 222687 w 331432"/>
                <a:gd name="connsiteY117" fmla="*/ 157087 h 225917"/>
                <a:gd name="connsiteX118" fmla="*/ 223594 w 331432"/>
                <a:gd name="connsiteY118" fmla="*/ 155475 h 225917"/>
                <a:gd name="connsiteX119" fmla="*/ 224556 w 331432"/>
                <a:gd name="connsiteY119" fmla="*/ 154927 h 225917"/>
                <a:gd name="connsiteX120" fmla="*/ 225159 w 331432"/>
                <a:gd name="connsiteY120" fmla="*/ 154771 h 225917"/>
                <a:gd name="connsiteX121" fmla="*/ 225127 w 331432"/>
                <a:gd name="connsiteY121" fmla="*/ 157048 h 225917"/>
                <a:gd name="connsiteX122" fmla="*/ 225620 w 331432"/>
                <a:gd name="connsiteY122" fmla="*/ 158065 h 225917"/>
                <a:gd name="connsiteX123" fmla="*/ 224924 w 331432"/>
                <a:gd name="connsiteY123" fmla="*/ 161703 h 225917"/>
                <a:gd name="connsiteX124" fmla="*/ 59810 w 331432"/>
                <a:gd name="connsiteY124" fmla="*/ 156148 h 225917"/>
                <a:gd name="connsiteX125" fmla="*/ 58856 w 331432"/>
                <a:gd name="connsiteY125" fmla="*/ 156218 h 225917"/>
                <a:gd name="connsiteX126" fmla="*/ 54983 w 331432"/>
                <a:gd name="connsiteY126" fmla="*/ 154724 h 225917"/>
                <a:gd name="connsiteX127" fmla="*/ 53998 w 331432"/>
                <a:gd name="connsiteY127" fmla="*/ 153637 h 225917"/>
                <a:gd name="connsiteX128" fmla="*/ 58527 w 331432"/>
                <a:gd name="connsiteY128" fmla="*/ 153879 h 225917"/>
                <a:gd name="connsiteX129" fmla="*/ 59693 w 331432"/>
                <a:gd name="connsiteY129" fmla="*/ 154153 h 225917"/>
                <a:gd name="connsiteX130" fmla="*/ 59935 w 331432"/>
                <a:gd name="connsiteY130" fmla="*/ 155678 h 225917"/>
                <a:gd name="connsiteX131" fmla="*/ 59810 w 331432"/>
                <a:gd name="connsiteY131" fmla="*/ 156148 h 225917"/>
                <a:gd name="connsiteX132" fmla="*/ 157275 w 331432"/>
                <a:gd name="connsiteY132" fmla="*/ 97769 h 225917"/>
                <a:gd name="connsiteX133" fmla="*/ 156391 w 331432"/>
                <a:gd name="connsiteY133" fmla="*/ 97934 h 225917"/>
                <a:gd name="connsiteX134" fmla="*/ 156007 w 331432"/>
                <a:gd name="connsiteY134" fmla="*/ 96940 h 225917"/>
                <a:gd name="connsiteX135" fmla="*/ 153950 w 331432"/>
                <a:gd name="connsiteY135" fmla="*/ 96080 h 225917"/>
                <a:gd name="connsiteX136" fmla="*/ 151900 w 331432"/>
                <a:gd name="connsiteY136" fmla="*/ 93404 h 225917"/>
                <a:gd name="connsiteX137" fmla="*/ 151931 w 331432"/>
                <a:gd name="connsiteY137" fmla="*/ 91112 h 225917"/>
                <a:gd name="connsiteX138" fmla="*/ 152197 w 331432"/>
                <a:gd name="connsiteY138" fmla="*/ 90454 h 225917"/>
                <a:gd name="connsiteX139" fmla="*/ 153340 w 331432"/>
                <a:gd name="connsiteY139" fmla="*/ 90423 h 225917"/>
                <a:gd name="connsiteX140" fmla="*/ 157908 w 331432"/>
                <a:gd name="connsiteY140" fmla="*/ 93068 h 225917"/>
                <a:gd name="connsiteX141" fmla="*/ 158385 w 331432"/>
                <a:gd name="connsiteY141" fmla="*/ 93913 h 225917"/>
                <a:gd name="connsiteX142" fmla="*/ 158042 w 331432"/>
                <a:gd name="connsiteY142" fmla="*/ 96424 h 225917"/>
                <a:gd name="connsiteX143" fmla="*/ 157275 w 331432"/>
                <a:gd name="connsiteY143" fmla="*/ 97769 h 225917"/>
                <a:gd name="connsiteX144" fmla="*/ 331432 w 331432"/>
                <a:gd name="connsiteY144" fmla="*/ 116647 h 225917"/>
                <a:gd name="connsiteX145" fmla="*/ 330900 w 331432"/>
                <a:gd name="connsiteY145" fmla="*/ 118705 h 225917"/>
                <a:gd name="connsiteX146" fmla="*/ 330493 w 331432"/>
                <a:gd name="connsiteY146" fmla="*/ 119057 h 225917"/>
                <a:gd name="connsiteX147" fmla="*/ 329993 w 331432"/>
                <a:gd name="connsiteY147" fmla="*/ 118282 h 225917"/>
                <a:gd name="connsiteX148" fmla="*/ 328084 w 331432"/>
                <a:gd name="connsiteY148" fmla="*/ 119034 h 225917"/>
                <a:gd name="connsiteX149" fmla="*/ 327176 w 331432"/>
                <a:gd name="connsiteY149" fmla="*/ 119886 h 225917"/>
                <a:gd name="connsiteX150" fmla="*/ 326206 w 331432"/>
                <a:gd name="connsiteY150" fmla="*/ 120512 h 225917"/>
                <a:gd name="connsiteX151" fmla="*/ 323969 w 331432"/>
                <a:gd name="connsiteY151" fmla="*/ 120356 h 225917"/>
                <a:gd name="connsiteX152" fmla="*/ 321849 w 331432"/>
                <a:gd name="connsiteY152" fmla="*/ 119792 h 225917"/>
                <a:gd name="connsiteX153" fmla="*/ 319791 w 331432"/>
                <a:gd name="connsiteY153" fmla="*/ 118752 h 225917"/>
                <a:gd name="connsiteX154" fmla="*/ 317968 w 331432"/>
                <a:gd name="connsiteY154" fmla="*/ 117414 h 225917"/>
                <a:gd name="connsiteX155" fmla="*/ 316137 w 331432"/>
                <a:gd name="connsiteY155" fmla="*/ 115309 h 225917"/>
                <a:gd name="connsiteX156" fmla="*/ 314995 w 331432"/>
                <a:gd name="connsiteY156" fmla="*/ 113135 h 225917"/>
                <a:gd name="connsiteX157" fmla="*/ 315558 w 331432"/>
                <a:gd name="connsiteY157" fmla="*/ 110608 h 225917"/>
                <a:gd name="connsiteX158" fmla="*/ 314846 w 331432"/>
                <a:gd name="connsiteY158" fmla="*/ 108323 h 225917"/>
                <a:gd name="connsiteX159" fmla="*/ 311388 w 331432"/>
                <a:gd name="connsiteY159" fmla="*/ 106704 h 225917"/>
                <a:gd name="connsiteX160" fmla="*/ 310630 w 331432"/>
                <a:gd name="connsiteY160" fmla="*/ 106180 h 225917"/>
                <a:gd name="connsiteX161" fmla="*/ 309096 w 331432"/>
                <a:gd name="connsiteY161" fmla="*/ 103911 h 225917"/>
                <a:gd name="connsiteX162" fmla="*/ 307571 w 331432"/>
                <a:gd name="connsiteY162" fmla="*/ 102925 h 225917"/>
                <a:gd name="connsiteX163" fmla="*/ 305622 w 331432"/>
                <a:gd name="connsiteY163" fmla="*/ 100938 h 225917"/>
                <a:gd name="connsiteX164" fmla="*/ 305130 w 331432"/>
                <a:gd name="connsiteY164" fmla="*/ 100077 h 225917"/>
                <a:gd name="connsiteX165" fmla="*/ 304300 w 331432"/>
                <a:gd name="connsiteY165" fmla="*/ 97558 h 225917"/>
                <a:gd name="connsiteX166" fmla="*/ 304034 w 331432"/>
                <a:gd name="connsiteY166" fmla="*/ 96041 h 225917"/>
                <a:gd name="connsiteX167" fmla="*/ 304739 w 331432"/>
                <a:gd name="connsiteY167" fmla="*/ 91620 h 225917"/>
                <a:gd name="connsiteX168" fmla="*/ 304480 w 331432"/>
                <a:gd name="connsiteY168" fmla="*/ 89414 h 225917"/>
                <a:gd name="connsiteX169" fmla="*/ 305427 w 331432"/>
                <a:gd name="connsiteY169" fmla="*/ 89625 h 225917"/>
                <a:gd name="connsiteX170" fmla="*/ 306436 w 331432"/>
                <a:gd name="connsiteY170" fmla="*/ 90494 h 225917"/>
                <a:gd name="connsiteX171" fmla="*/ 307578 w 331432"/>
                <a:gd name="connsiteY171" fmla="*/ 91096 h 225917"/>
                <a:gd name="connsiteX172" fmla="*/ 310356 w 331432"/>
                <a:gd name="connsiteY172" fmla="*/ 91503 h 225917"/>
                <a:gd name="connsiteX173" fmla="*/ 312476 w 331432"/>
                <a:gd name="connsiteY173" fmla="*/ 93263 h 225917"/>
                <a:gd name="connsiteX174" fmla="*/ 314518 w 331432"/>
                <a:gd name="connsiteY174" fmla="*/ 96698 h 225917"/>
                <a:gd name="connsiteX175" fmla="*/ 314760 w 331432"/>
                <a:gd name="connsiteY175" fmla="*/ 97824 h 225917"/>
                <a:gd name="connsiteX176" fmla="*/ 315410 w 331432"/>
                <a:gd name="connsiteY176" fmla="*/ 98638 h 225917"/>
                <a:gd name="connsiteX177" fmla="*/ 317507 w 331432"/>
                <a:gd name="connsiteY177" fmla="*/ 100101 h 225917"/>
                <a:gd name="connsiteX178" fmla="*/ 318602 w 331432"/>
                <a:gd name="connsiteY178" fmla="*/ 101040 h 225917"/>
                <a:gd name="connsiteX179" fmla="*/ 320675 w 331432"/>
                <a:gd name="connsiteY179" fmla="*/ 104787 h 225917"/>
                <a:gd name="connsiteX180" fmla="*/ 321817 w 331432"/>
                <a:gd name="connsiteY180" fmla="*/ 105585 h 225917"/>
                <a:gd name="connsiteX181" fmla="*/ 323178 w 331432"/>
                <a:gd name="connsiteY181" fmla="*/ 105906 h 225917"/>
                <a:gd name="connsiteX182" fmla="*/ 324438 w 331432"/>
                <a:gd name="connsiteY182" fmla="*/ 106446 h 225917"/>
                <a:gd name="connsiteX183" fmla="*/ 326542 w 331432"/>
                <a:gd name="connsiteY183" fmla="*/ 108088 h 225917"/>
                <a:gd name="connsiteX184" fmla="*/ 328483 w 331432"/>
                <a:gd name="connsiteY184" fmla="*/ 109950 h 225917"/>
                <a:gd name="connsiteX185" fmla="*/ 329789 w 331432"/>
                <a:gd name="connsiteY185" fmla="*/ 111906 h 225917"/>
                <a:gd name="connsiteX186" fmla="*/ 330791 w 331432"/>
                <a:gd name="connsiteY186" fmla="*/ 114003 h 225917"/>
                <a:gd name="connsiteX187" fmla="*/ 331432 w 331432"/>
                <a:gd name="connsiteY187" fmla="*/ 116647 h 225917"/>
                <a:gd name="connsiteX188" fmla="*/ 138623 w 331432"/>
                <a:gd name="connsiteY188" fmla="*/ 89125 h 225917"/>
                <a:gd name="connsiteX189" fmla="*/ 137395 w 331432"/>
                <a:gd name="connsiteY189" fmla="*/ 89250 h 225917"/>
                <a:gd name="connsiteX190" fmla="*/ 135393 w 331432"/>
                <a:gd name="connsiteY190" fmla="*/ 87169 h 225917"/>
                <a:gd name="connsiteX191" fmla="*/ 134884 w 331432"/>
                <a:gd name="connsiteY191" fmla="*/ 86394 h 225917"/>
                <a:gd name="connsiteX192" fmla="*/ 135080 w 331432"/>
                <a:gd name="connsiteY192" fmla="*/ 85307 h 225917"/>
                <a:gd name="connsiteX193" fmla="*/ 137630 w 331432"/>
                <a:gd name="connsiteY193" fmla="*/ 83851 h 225917"/>
                <a:gd name="connsiteX194" fmla="*/ 139281 w 331432"/>
                <a:gd name="connsiteY194" fmla="*/ 85182 h 225917"/>
                <a:gd name="connsiteX195" fmla="*/ 139625 w 331432"/>
                <a:gd name="connsiteY195" fmla="*/ 88029 h 225917"/>
                <a:gd name="connsiteX196" fmla="*/ 138623 w 331432"/>
                <a:gd name="connsiteY196" fmla="*/ 89125 h 225917"/>
                <a:gd name="connsiteX197" fmla="*/ 302658 w 331432"/>
                <a:gd name="connsiteY197" fmla="*/ 89140 h 225917"/>
                <a:gd name="connsiteX198" fmla="*/ 302219 w 331432"/>
                <a:gd name="connsiteY198" fmla="*/ 89312 h 225917"/>
                <a:gd name="connsiteX199" fmla="*/ 301265 w 331432"/>
                <a:gd name="connsiteY199" fmla="*/ 86543 h 225917"/>
                <a:gd name="connsiteX200" fmla="*/ 301101 w 331432"/>
                <a:gd name="connsiteY200" fmla="*/ 84493 h 225917"/>
                <a:gd name="connsiteX201" fmla="*/ 300811 w 331432"/>
                <a:gd name="connsiteY201" fmla="*/ 82983 h 225917"/>
                <a:gd name="connsiteX202" fmla="*/ 300311 w 331432"/>
                <a:gd name="connsiteY202" fmla="*/ 82084 h 225917"/>
                <a:gd name="connsiteX203" fmla="*/ 301750 w 331432"/>
                <a:gd name="connsiteY203" fmla="*/ 80425 h 225917"/>
                <a:gd name="connsiteX204" fmla="*/ 302344 w 331432"/>
                <a:gd name="connsiteY204" fmla="*/ 79963 h 225917"/>
                <a:gd name="connsiteX205" fmla="*/ 303432 w 331432"/>
                <a:gd name="connsiteY205" fmla="*/ 80840 h 225917"/>
                <a:gd name="connsiteX206" fmla="*/ 303596 w 331432"/>
                <a:gd name="connsiteY206" fmla="*/ 82788 h 225917"/>
                <a:gd name="connsiteX207" fmla="*/ 304426 w 331432"/>
                <a:gd name="connsiteY207" fmla="*/ 84438 h 225917"/>
                <a:gd name="connsiteX208" fmla="*/ 303792 w 331432"/>
                <a:gd name="connsiteY208" fmla="*/ 88045 h 225917"/>
                <a:gd name="connsiteX209" fmla="*/ 302658 w 331432"/>
                <a:gd name="connsiteY209" fmla="*/ 89140 h 225917"/>
                <a:gd name="connsiteX210" fmla="*/ 113221 w 331432"/>
                <a:gd name="connsiteY210" fmla="*/ 73673 h 225917"/>
                <a:gd name="connsiteX211" fmla="*/ 111750 w 331432"/>
                <a:gd name="connsiteY211" fmla="*/ 74323 h 225917"/>
                <a:gd name="connsiteX212" fmla="*/ 110694 w 331432"/>
                <a:gd name="connsiteY212" fmla="*/ 73830 h 225917"/>
                <a:gd name="connsiteX213" fmla="*/ 110240 w 331432"/>
                <a:gd name="connsiteY213" fmla="*/ 72390 h 225917"/>
                <a:gd name="connsiteX214" fmla="*/ 110600 w 331432"/>
                <a:gd name="connsiteY214" fmla="*/ 71005 h 225917"/>
                <a:gd name="connsiteX215" fmla="*/ 111891 w 331432"/>
                <a:gd name="connsiteY215" fmla="*/ 69910 h 225917"/>
                <a:gd name="connsiteX216" fmla="*/ 112704 w 331432"/>
                <a:gd name="connsiteY216" fmla="*/ 69581 h 225917"/>
                <a:gd name="connsiteX217" fmla="*/ 113620 w 331432"/>
                <a:gd name="connsiteY217" fmla="*/ 70325 h 225917"/>
                <a:gd name="connsiteX218" fmla="*/ 113972 w 331432"/>
                <a:gd name="connsiteY218" fmla="*/ 71796 h 225917"/>
                <a:gd name="connsiteX219" fmla="*/ 113221 w 331432"/>
                <a:gd name="connsiteY219" fmla="*/ 73673 h 225917"/>
                <a:gd name="connsiteX220" fmla="*/ 242683 w 331432"/>
                <a:gd name="connsiteY220" fmla="*/ 64277 h 225917"/>
                <a:gd name="connsiteX221" fmla="*/ 243825 w 331432"/>
                <a:gd name="connsiteY221" fmla="*/ 64715 h 225917"/>
                <a:gd name="connsiteX222" fmla="*/ 247111 w 331432"/>
                <a:gd name="connsiteY222" fmla="*/ 62431 h 225917"/>
                <a:gd name="connsiteX223" fmla="*/ 248872 w 331432"/>
                <a:gd name="connsiteY223" fmla="*/ 64027 h 225917"/>
                <a:gd name="connsiteX224" fmla="*/ 251117 w 331432"/>
                <a:gd name="connsiteY224" fmla="*/ 64801 h 225917"/>
                <a:gd name="connsiteX225" fmla="*/ 253448 w 331432"/>
                <a:gd name="connsiteY225" fmla="*/ 65240 h 225917"/>
                <a:gd name="connsiteX226" fmla="*/ 252525 w 331432"/>
                <a:gd name="connsiteY226" fmla="*/ 68525 h 225917"/>
                <a:gd name="connsiteX227" fmla="*/ 252799 w 331432"/>
                <a:gd name="connsiteY227" fmla="*/ 70043 h 225917"/>
                <a:gd name="connsiteX228" fmla="*/ 253401 w 331432"/>
                <a:gd name="connsiteY228" fmla="*/ 71553 h 225917"/>
                <a:gd name="connsiteX229" fmla="*/ 253323 w 331432"/>
                <a:gd name="connsiteY229" fmla="*/ 73783 h 225917"/>
                <a:gd name="connsiteX230" fmla="*/ 252251 w 331432"/>
                <a:gd name="connsiteY230" fmla="*/ 75770 h 225917"/>
                <a:gd name="connsiteX231" fmla="*/ 250194 w 331432"/>
                <a:gd name="connsiteY231" fmla="*/ 78672 h 225917"/>
                <a:gd name="connsiteX232" fmla="*/ 249270 w 331432"/>
                <a:gd name="connsiteY232" fmla="*/ 79204 h 225917"/>
                <a:gd name="connsiteX233" fmla="*/ 248191 w 331432"/>
                <a:gd name="connsiteY233" fmla="*/ 79517 h 225917"/>
                <a:gd name="connsiteX234" fmla="*/ 244827 w 331432"/>
                <a:gd name="connsiteY234" fmla="*/ 79752 h 225917"/>
                <a:gd name="connsiteX235" fmla="*/ 244177 w 331432"/>
                <a:gd name="connsiteY235" fmla="*/ 81293 h 225917"/>
                <a:gd name="connsiteX236" fmla="*/ 244396 w 331432"/>
                <a:gd name="connsiteY236" fmla="*/ 82928 h 225917"/>
                <a:gd name="connsiteX237" fmla="*/ 246211 w 331432"/>
                <a:gd name="connsiteY237" fmla="*/ 85072 h 225917"/>
                <a:gd name="connsiteX238" fmla="*/ 247667 w 331432"/>
                <a:gd name="connsiteY238" fmla="*/ 87482 h 225917"/>
                <a:gd name="connsiteX239" fmla="*/ 246219 w 331432"/>
                <a:gd name="connsiteY239" fmla="*/ 89696 h 225917"/>
                <a:gd name="connsiteX240" fmla="*/ 243833 w 331432"/>
                <a:gd name="connsiteY240" fmla="*/ 91245 h 225917"/>
                <a:gd name="connsiteX241" fmla="*/ 241572 w 331432"/>
                <a:gd name="connsiteY241" fmla="*/ 92035 h 225917"/>
                <a:gd name="connsiteX242" fmla="*/ 237825 w 331432"/>
                <a:gd name="connsiteY242" fmla="*/ 91565 h 225917"/>
                <a:gd name="connsiteX243" fmla="*/ 233874 w 331432"/>
                <a:gd name="connsiteY243" fmla="*/ 91761 h 225917"/>
                <a:gd name="connsiteX244" fmla="*/ 233131 w 331432"/>
                <a:gd name="connsiteY244" fmla="*/ 92606 h 225917"/>
                <a:gd name="connsiteX245" fmla="*/ 233115 w 331432"/>
                <a:gd name="connsiteY245" fmla="*/ 94006 h 225917"/>
                <a:gd name="connsiteX246" fmla="*/ 232560 w 331432"/>
                <a:gd name="connsiteY246" fmla="*/ 95070 h 225917"/>
                <a:gd name="connsiteX247" fmla="*/ 231840 w 331432"/>
                <a:gd name="connsiteY247" fmla="*/ 96041 h 225917"/>
                <a:gd name="connsiteX248" fmla="*/ 229837 w 331432"/>
                <a:gd name="connsiteY248" fmla="*/ 98051 h 225917"/>
                <a:gd name="connsiteX249" fmla="*/ 227592 w 331432"/>
                <a:gd name="connsiteY249" fmla="*/ 99827 h 225917"/>
                <a:gd name="connsiteX250" fmla="*/ 224533 w 331432"/>
                <a:gd name="connsiteY250" fmla="*/ 101509 h 225917"/>
                <a:gd name="connsiteX251" fmla="*/ 223508 w 331432"/>
                <a:gd name="connsiteY251" fmla="*/ 101908 h 225917"/>
                <a:gd name="connsiteX252" fmla="*/ 220793 w 331432"/>
                <a:gd name="connsiteY252" fmla="*/ 102174 h 225917"/>
                <a:gd name="connsiteX253" fmla="*/ 218360 w 331432"/>
                <a:gd name="connsiteY253" fmla="*/ 103144 h 225917"/>
                <a:gd name="connsiteX254" fmla="*/ 217273 w 331432"/>
                <a:gd name="connsiteY254" fmla="*/ 104091 h 225917"/>
                <a:gd name="connsiteX255" fmla="*/ 216091 w 331432"/>
                <a:gd name="connsiteY255" fmla="*/ 104857 h 225917"/>
                <a:gd name="connsiteX256" fmla="*/ 213509 w 331432"/>
                <a:gd name="connsiteY256" fmla="*/ 105694 h 225917"/>
                <a:gd name="connsiteX257" fmla="*/ 210998 w 331432"/>
                <a:gd name="connsiteY257" fmla="*/ 107353 h 225917"/>
                <a:gd name="connsiteX258" fmla="*/ 210005 w 331432"/>
                <a:gd name="connsiteY258" fmla="*/ 107635 h 225917"/>
                <a:gd name="connsiteX259" fmla="*/ 204786 w 331432"/>
                <a:gd name="connsiteY259" fmla="*/ 107924 h 225917"/>
                <a:gd name="connsiteX260" fmla="*/ 197323 w 331432"/>
                <a:gd name="connsiteY260" fmla="*/ 108002 h 225917"/>
                <a:gd name="connsiteX261" fmla="*/ 195116 w 331432"/>
                <a:gd name="connsiteY261" fmla="*/ 108175 h 225917"/>
                <a:gd name="connsiteX262" fmla="*/ 192973 w 331432"/>
                <a:gd name="connsiteY262" fmla="*/ 107948 h 225917"/>
                <a:gd name="connsiteX263" fmla="*/ 191792 w 331432"/>
                <a:gd name="connsiteY263" fmla="*/ 107298 h 225917"/>
                <a:gd name="connsiteX264" fmla="*/ 189257 w 331432"/>
                <a:gd name="connsiteY264" fmla="*/ 104318 h 225917"/>
                <a:gd name="connsiteX265" fmla="*/ 187050 w 331432"/>
                <a:gd name="connsiteY265" fmla="*/ 103293 h 225917"/>
                <a:gd name="connsiteX266" fmla="*/ 184641 w 331432"/>
                <a:gd name="connsiteY266" fmla="*/ 103324 h 225917"/>
                <a:gd name="connsiteX267" fmla="*/ 181434 w 331432"/>
                <a:gd name="connsiteY267" fmla="*/ 104380 h 225917"/>
                <a:gd name="connsiteX268" fmla="*/ 180831 w 331432"/>
                <a:gd name="connsiteY268" fmla="*/ 104145 h 225917"/>
                <a:gd name="connsiteX269" fmla="*/ 174431 w 331432"/>
                <a:gd name="connsiteY269" fmla="*/ 99741 h 225917"/>
                <a:gd name="connsiteX270" fmla="*/ 172491 w 331432"/>
                <a:gd name="connsiteY270" fmla="*/ 98661 h 225917"/>
                <a:gd name="connsiteX271" fmla="*/ 170418 w 331432"/>
                <a:gd name="connsiteY271" fmla="*/ 97863 h 225917"/>
                <a:gd name="connsiteX272" fmla="*/ 167891 w 331432"/>
                <a:gd name="connsiteY272" fmla="*/ 97300 h 225917"/>
                <a:gd name="connsiteX273" fmla="*/ 165505 w 331432"/>
                <a:gd name="connsiteY273" fmla="*/ 96416 h 225917"/>
                <a:gd name="connsiteX274" fmla="*/ 164097 w 331432"/>
                <a:gd name="connsiteY274" fmla="*/ 94319 h 225917"/>
                <a:gd name="connsiteX275" fmla="*/ 164261 w 331432"/>
                <a:gd name="connsiteY275" fmla="*/ 91589 h 225917"/>
                <a:gd name="connsiteX276" fmla="*/ 166178 w 331432"/>
                <a:gd name="connsiteY276" fmla="*/ 89985 h 225917"/>
                <a:gd name="connsiteX277" fmla="*/ 169096 w 331432"/>
                <a:gd name="connsiteY277" fmla="*/ 90775 h 225917"/>
                <a:gd name="connsiteX278" fmla="*/ 170215 w 331432"/>
                <a:gd name="connsiteY278" fmla="*/ 90767 h 225917"/>
                <a:gd name="connsiteX279" fmla="*/ 171310 w 331432"/>
                <a:gd name="connsiteY279" fmla="*/ 90314 h 225917"/>
                <a:gd name="connsiteX280" fmla="*/ 172601 w 331432"/>
                <a:gd name="connsiteY280" fmla="*/ 90462 h 225917"/>
                <a:gd name="connsiteX281" fmla="*/ 173900 w 331432"/>
                <a:gd name="connsiteY281" fmla="*/ 90861 h 225917"/>
                <a:gd name="connsiteX282" fmla="*/ 178633 w 331432"/>
                <a:gd name="connsiteY282" fmla="*/ 90267 h 225917"/>
                <a:gd name="connsiteX283" fmla="*/ 181371 w 331432"/>
                <a:gd name="connsiteY283" fmla="*/ 91096 h 225917"/>
                <a:gd name="connsiteX284" fmla="*/ 184039 w 331432"/>
                <a:gd name="connsiteY284" fmla="*/ 92207 h 225917"/>
                <a:gd name="connsiteX285" fmla="*/ 186527 w 331432"/>
                <a:gd name="connsiteY285" fmla="*/ 92442 h 225917"/>
                <a:gd name="connsiteX286" fmla="*/ 189085 w 331432"/>
                <a:gd name="connsiteY286" fmla="*/ 92207 h 225917"/>
                <a:gd name="connsiteX287" fmla="*/ 192511 w 331432"/>
                <a:gd name="connsiteY287" fmla="*/ 90955 h 225917"/>
                <a:gd name="connsiteX288" fmla="*/ 193599 w 331432"/>
                <a:gd name="connsiteY288" fmla="*/ 91120 h 225917"/>
                <a:gd name="connsiteX289" fmla="*/ 196900 w 331432"/>
                <a:gd name="connsiteY289" fmla="*/ 91127 h 225917"/>
                <a:gd name="connsiteX290" fmla="*/ 199787 w 331432"/>
                <a:gd name="connsiteY290" fmla="*/ 89453 h 225917"/>
                <a:gd name="connsiteX291" fmla="*/ 200867 w 331432"/>
                <a:gd name="connsiteY291" fmla="*/ 82701 h 225917"/>
                <a:gd name="connsiteX292" fmla="*/ 201602 w 331432"/>
                <a:gd name="connsiteY292" fmla="*/ 80401 h 225917"/>
                <a:gd name="connsiteX293" fmla="*/ 202588 w 331432"/>
                <a:gd name="connsiteY293" fmla="*/ 79901 h 225917"/>
                <a:gd name="connsiteX294" fmla="*/ 203292 w 331432"/>
                <a:gd name="connsiteY294" fmla="*/ 80041 h 225917"/>
                <a:gd name="connsiteX295" fmla="*/ 204348 w 331432"/>
                <a:gd name="connsiteY295" fmla="*/ 81192 h 225917"/>
                <a:gd name="connsiteX296" fmla="*/ 202995 w 331432"/>
                <a:gd name="connsiteY296" fmla="*/ 82623 h 225917"/>
                <a:gd name="connsiteX297" fmla="*/ 202400 w 331432"/>
                <a:gd name="connsiteY297" fmla="*/ 83726 h 225917"/>
                <a:gd name="connsiteX298" fmla="*/ 202205 w 331432"/>
                <a:gd name="connsiteY298" fmla="*/ 86418 h 225917"/>
                <a:gd name="connsiteX299" fmla="*/ 202948 w 331432"/>
                <a:gd name="connsiteY299" fmla="*/ 89031 h 225917"/>
                <a:gd name="connsiteX300" fmla="*/ 204638 w 331432"/>
                <a:gd name="connsiteY300" fmla="*/ 91104 h 225917"/>
                <a:gd name="connsiteX301" fmla="*/ 207172 w 331432"/>
                <a:gd name="connsiteY301" fmla="*/ 91370 h 225917"/>
                <a:gd name="connsiteX302" fmla="*/ 209496 w 331432"/>
                <a:gd name="connsiteY302" fmla="*/ 90001 h 225917"/>
                <a:gd name="connsiteX303" fmla="*/ 212023 w 331432"/>
                <a:gd name="connsiteY303" fmla="*/ 89711 h 225917"/>
                <a:gd name="connsiteX304" fmla="*/ 214355 w 331432"/>
                <a:gd name="connsiteY304" fmla="*/ 91041 h 225917"/>
                <a:gd name="connsiteX305" fmla="*/ 216748 w 331432"/>
                <a:gd name="connsiteY305" fmla="*/ 90814 h 225917"/>
                <a:gd name="connsiteX306" fmla="*/ 217844 w 331432"/>
                <a:gd name="connsiteY306" fmla="*/ 89946 h 225917"/>
                <a:gd name="connsiteX307" fmla="*/ 219119 w 331432"/>
                <a:gd name="connsiteY307" fmla="*/ 89571 h 225917"/>
                <a:gd name="connsiteX308" fmla="*/ 220386 w 331432"/>
                <a:gd name="connsiteY308" fmla="*/ 89430 h 225917"/>
                <a:gd name="connsiteX309" fmla="*/ 221536 w 331432"/>
                <a:gd name="connsiteY309" fmla="*/ 88913 h 225917"/>
                <a:gd name="connsiteX310" fmla="*/ 223062 w 331432"/>
                <a:gd name="connsiteY310" fmla="*/ 86652 h 225917"/>
                <a:gd name="connsiteX311" fmla="*/ 224079 w 331432"/>
                <a:gd name="connsiteY311" fmla="*/ 84110 h 225917"/>
                <a:gd name="connsiteX312" fmla="*/ 225597 w 331432"/>
                <a:gd name="connsiteY312" fmla="*/ 82107 h 225917"/>
                <a:gd name="connsiteX313" fmla="*/ 229736 w 331432"/>
                <a:gd name="connsiteY313" fmla="*/ 78766 h 225917"/>
                <a:gd name="connsiteX314" fmla="*/ 230932 w 331432"/>
                <a:gd name="connsiteY314" fmla="*/ 78352 h 225917"/>
                <a:gd name="connsiteX315" fmla="*/ 232223 w 331432"/>
                <a:gd name="connsiteY315" fmla="*/ 78125 h 225917"/>
                <a:gd name="connsiteX316" fmla="*/ 235134 w 331432"/>
                <a:gd name="connsiteY316" fmla="*/ 78274 h 225917"/>
                <a:gd name="connsiteX317" fmla="*/ 237301 w 331432"/>
                <a:gd name="connsiteY317" fmla="*/ 77084 h 225917"/>
                <a:gd name="connsiteX318" fmla="*/ 237465 w 331432"/>
                <a:gd name="connsiteY318" fmla="*/ 74409 h 225917"/>
                <a:gd name="connsiteX319" fmla="*/ 237152 w 331432"/>
                <a:gd name="connsiteY319" fmla="*/ 71694 h 225917"/>
                <a:gd name="connsiteX320" fmla="*/ 234680 w 331432"/>
                <a:gd name="connsiteY320" fmla="*/ 65318 h 225917"/>
                <a:gd name="connsiteX321" fmla="*/ 234515 w 331432"/>
                <a:gd name="connsiteY321" fmla="*/ 64309 h 225917"/>
                <a:gd name="connsiteX322" fmla="*/ 234867 w 331432"/>
                <a:gd name="connsiteY322" fmla="*/ 63174 h 225917"/>
                <a:gd name="connsiteX323" fmla="*/ 235587 w 331432"/>
                <a:gd name="connsiteY323" fmla="*/ 62157 h 225917"/>
                <a:gd name="connsiteX324" fmla="*/ 238020 w 331432"/>
                <a:gd name="connsiteY324" fmla="*/ 62141 h 225917"/>
                <a:gd name="connsiteX325" fmla="*/ 240555 w 331432"/>
                <a:gd name="connsiteY325" fmla="*/ 62509 h 225917"/>
                <a:gd name="connsiteX326" fmla="*/ 241557 w 331432"/>
                <a:gd name="connsiteY326" fmla="*/ 63472 h 225917"/>
                <a:gd name="connsiteX327" fmla="*/ 242683 w 331432"/>
                <a:gd name="connsiteY327" fmla="*/ 64277 h 225917"/>
                <a:gd name="connsiteX328" fmla="*/ 280963 w 331432"/>
                <a:gd name="connsiteY328" fmla="*/ 59959 h 225917"/>
                <a:gd name="connsiteX329" fmla="*/ 280767 w 331432"/>
                <a:gd name="connsiteY329" fmla="*/ 60475 h 225917"/>
                <a:gd name="connsiteX330" fmla="*/ 279477 w 331432"/>
                <a:gd name="connsiteY330" fmla="*/ 59881 h 225917"/>
                <a:gd name="connsiteX331" fmla="*/ 280541 w 331432"/>
                <a:gd name="connsiteY331" fmla="*/ 58762 h 225917"/>
                <a:gd name="connsiteX332" fmla="*/ 281049 w 331432"/>
                <a:gd name="connsiteY332" fmla="*/ 58684 h 225917"/>
                <a:gd name="connsiteX333" fmla="*/ 280963 w 331432"/>
                <a:gd name="connsiteY333" fmla="*/ 59959 h 225917"/>
                <a:gd name="connsiteX334" fmla="*/ 259261 w 331432"/>
                <a:gd name="connsiteY334" fmla="*/ 38851 h 225917"/>
                <a:gd name="connsiteX335" fmla="*/ 258729 w 331432"/>
                <a:gd name="connsiteY335" fmla="*/ 40768 h 225917"/>
                <a:gd name="connsiteX336" fmla="*/ 257384 w 331432"/>
                <a:gd name="connsiteY336" fmla="*/ 39641 h 225917"/>
                <a:gd name="connsiteX337" fmla="*/ 256468 w 331432"/>
                <a:gd name="connsiteY337" fmla="*/ 38022 h 225917"/>
                <a:gd name="connsiteX338" fmla="*/ 257047 w 331432"/>
                <a:gd name="connsiteY338" fmla="*/ 37302 h 225917"/>
                <a:gd name="connsiteX339" fmla="*/ 258557 w 331432"/>
                <a:gd name="connsiteY339" fmla="*/ 36872 h 225917"/>
                <a:gd name="connsiteX340" fmla="*/ 259261 w 331432"/>
                <a:gd name="connsiteY340" fmla="*/ 38851 h 225917"/>
                <a:gd name="connsiteX341" fmla="*/ 246712 w 331432"/>
                <a:gd name="connsiteY341" fmla="*/ 34791 h 225917"/>
                <a:gd name="connsiteX342" fmla="*/ 246477 w 331432"/>
                <a:gd name="connsiteY342" fmla="*/ 35894 h 225917"/>
                <a:gd name="connsiteX343" fmla="*/ 245789 w 331432"/>
                <a:gd name="connsiteY343" fmla="*/ 35831 h 225917"/>
                <a:gd name="connsiteX344" fmla="*/ 243904 w 331432"/>
                <a:gd name="connsiteY344" fmla="*/ 33672 h 225917"/>
                <a:gd name="connsiteX345" fmla="*/ 243536 w 331432"/>
                <a:gd name="connsiteY345" fmla="*/ 33109 h 225917"/>
                <a:gd name="connsiteX346" fmla="*/ 243982 w 331432"/>
                <a:gd name="connsiteY346" fmla="*/ 32569 h 225917"/>
                <a:gd name="connsiteX347" fmla="*/ 246172 w 331432"/>
                <a:gd name="connsiteY347" fmla="*/ 34157 h 225917"/>
                <a:gd name="connsiteX348" fmla="*/ 246712 w 331432"/>
                <a:gd name="connsiteY348" fmla="*/ 34791 h 225917"/>
                <a:gd name="connsiteX349" fmla="*/ 243598 w 331432"/>
                <a:gd name="connsiteY349" fmla="*/ 32225 h 225917"/>
                <a:gd name="connsiteX350" fmla="*/ 243074 w 331432"/>
                <a:gd name="connsiteY350" fmla="*/ 32225 h 225917"/>
                <a:gd name="connsiteX351" fmla="*/ 242996 w 331432"/>
                <a:gd name="connsiteY351" fmla="*/ 30480 h 225917"/>
                <a:gd name="connsiteX352" fmla="*/ 243356 w 331432"/>
                <a:gd name="connsiteY352" fmla="*/ 29565 h 225917"/>
                <a:gd name="connsiteX353" fmla="*/ 244576 w 331432"/>
                <a:gd name="connsiteY353" fmla="*/ 30206 h 225917"/>
                <a:gd name="connsiteX354" fmla="*/ 244780 w 331432"/>
                <a:gd name="connsiteY354" fmla="*/ 31763 h 225917"/>
                <a:gd name="connsiteX355" fmla="*/ 243598 w 331432"/>
                <a:gd name="connsiteY355" fmla="*/ 32225 h 225917"/>
                <a:gd name="connsiteX356" fmla="*/ 71561 w 331432"/>
                <a:gd name="connsiteY356" fmla="*/ 53747 h 225917"/>
                <a:gd name="connsiteX357" fmla="*/ 74331 w 331432"/>
                <a:gd name="connsiteY357" fmla="*/ 53810 h 225917"/>
                <a:gd name="connsiteX358" fmla="*/ 77108 w 331432"/>
                <a:gd name="connsiteY358" fmla="*/ 53473 h 225917"/>
                <a:gd name="connsiteX359" fmla="*/ 78250 w 331432"/>
                <a:gd name="connsiteY359" fmla="*/ 53622 h 225917"/>
                <a:gd name="connsiteX360" fmla="*/ 79377 w 331432"/>
                <a:gd name="connsiteY360" fmla="*/ 53966 h 225917"/>
                <a:gd name="connsiteX361" fmla="*/ 80402 w 331432"/>
                <a:gd name="connsiteY361" fmla="*/ 54623 h 225917"/>
                <a:gd name="connsiteX362" fmla="*/ 80918 w 331432"/>
                <a:gd name="connsiteY362" fmla="*/ 55883 h 225917"/>
                <a:gd name="connsiteX363" fmla="*/ 82647 w 331432"/>
                <a:gd name="connsiteY363" fmla="*/ 57635 h 225917"/>
                <a:gd name="connsiteX364" fmla="*/ 85088 w 331432"/>
                <a:gd name="connsiteY364" fmla="*/ 58425 h 225917"/>
                <a:gd name="connsiteX365" fmla="*/ 87411 w 331432"/>
                <a:gd name="connsiteY365" fmla="*/ 60013 h 225917"/>
                <a:gd name="connsiteX366" fmla="*/ 89500 w 331432"/>
                <a:gd name="connsiteY366" fmla="*/ 61907 h 225917"/>
                <a:gd name="connsiteX367" fmla="*/ 91034 w 331432"/>
                <a:gd name="connsiteY367" fmla="*/ 63816 h 225917"/>
                <a:gd name="connsiteX368" fmla="*/ 92778 w 331432"/>
                <a:gd name="connsiteY368" fmla="*/ 65427 h 225917"/>
                <a:gd name="connsiteX369" fmla="*/ 95415 w 331432"/>
                <a:gd name="connsiteY369" fmla="*/ 66108 h 225917"/>
                <a:gd name="connsiteX370" fmla="*/ 98192 w 331432"/>
                <a:gd name="connsiteY370" fmla="*/ 66217 h 225917"/>
                <a:gd name="connsiteX371" fmla="*/ 107690 w 331432"/>
                <a:gd name="connsiteY371" fmla="*/ 75801 h 225917"/>
                <a:gd name="connsiteX372" fmla="*/ 108151 w 331432"/>
                <a:gd name="connsiteY372" fmla="*/ 77280 h 225917"/>
                <a:gd name="connsiteX373" fmla="*/ 108261 w 331432"/>
                <a:gd name="connsiteY373" fmla="*/ 83570 h 225917"/>
                <a:gd name="connsiteX374" fmla="*/ 107213 w 331432"/>
                <a:gd name="connsiteY374" fmla="*/ 88483 h 225917"/>
                <a:gd name="connsiteX375" fmla="*/ 109575 w 331432"/>
                <a:gd name="connsiteY375" fmla="*/ 89993 h 225917"/>
                <a:gd name="connsiteX376" fmla="*/ 112799 w 331432"/>
                <a:gd name="connsiteY376" fmla="*/ 90556 h 225917"/>
                <a:gd name="connsiteX377" fmla="*/ 117320 w 331432"/>
                <a:gd name="connsiteY377" fmla="*/ 91604 h 225917"/>
                <a:gd name="connsiteX378" fmla="*/ 121670 w 331432"/>
                <a:gd name="connsiteY378" fmla="*/ 93169 h 225917"/>
                <a:gd name="connsiteX379" fmla="*/ 135525 w 331432"/>
                <a:gd name="connsiteY379" fmla="*/ 99803 h 225917"/>
                <a:gd name="connsiteX380" fmla="*/ 137427 w 331432"/>
                <a:gd name="connsiteY380" fmla="*/ 100367 h 225917"/>
                <a:gd name="connsiteX381" fmla="*/ 140220 w 331432"/>
                <a:gd name="connsiteY381" fmla="*/ 100586 h 225917"/>
                <a:gd name="connsiteX382" fmla="*/ 143036 w 331432"/>
                <a:gd name="connsiteY382" fmla="*/ 100492 h 225917"/>
                <a:gd name="connsiteX383" fmla="*/ 144045 w 331432"/>
                <a:gd name="connsiteY383" fmla="*/ 100828 h 225917"/>
                <a:gd name="connsiteX384" fmla="*/ 146157 w 331432"/>
                <a:gd name="connsiteY384" fmla="*/ 102033 h 225917"/>
                <a:gd name="connsiteX385" fmla="*/ 147214 w 331432"/>
                <a:gd name="connsiteY385" fmla="*/ 102823 h 225917"/>
                <a:gd name="connsiteX386" fmla="*/ 149107 w 331432"/>
                <a:gd name="connsiteY386" fmla="*/ 104967 h 225917"/>
                <a:gd name="connsiteX387" fmla="*/ 150797 w 331432"/>
                <a:gd name="connsiteY387" fmla="*/ 107298 h 225917"/>
                <a:gd name="connsiteX388" fmla="*/ 151525 w 331432"/>
                <a:gd name="connsiteY388" fmla="*/ 107963 h 225917"/>
                <a:gd name="connsiteX389" fmla="*/ 152377 w 331432"/>
                <a:gd name="connsiteY389" fmla="*/ 108480 h 225917"/>
                <a:gd name="connsiteX390" fmla="*/ 152870 w 331432"/>
                <a:gd name="connsiteY390" fmla="*/ 109747 h 225917"/>
                <a:gd name="connsiteX391" fmla="*/ 153527 w 331432"/>
                <a:gd name="connsiteY391" fmla="*/ 113659 h 225917"/>
                <a:gd name="connsiteX392" fmla="*/ 153331 w 331432"/>
                <a:gd name="connsiteY392" fmla="*/ 116100 h 225917"/>
                <a:gd name="connsiteX393" fmla="*/ 152557 w 331432"/>
                <a:gd name="connsiteY393" fmla="*/ 117007 h 225917"/>
                <a:gd name="connsiteX394" fmla="*/ 150343 w 331432"/>
                <a:gd name="connsiteY394" fmla="*/ 117445 h 225917"/>
                <a:gd name="connsiteX395" fmla="*/ 142582 w 331432"/>
                <a:gd name="connsiteY395" fmla="*/ 117860 h 225917"/>
                <a:gd name="connsiteX396" fmla="*/ 137388 w 331432"/>
                <a:gd name="connsiteY396" fmla="*/ 117406 h 225917"/>
                <a:gd name="connsiteX397" fmla="*/ 133749 w 331432"/>
                <a:gd name="connsiteY397" fmla="*/ 119871 h 225917"/>
                <a:gd name="connsiteX398" fmla="*/ 133648 w 331432"/>
                <a:gd name="connsiteY398" fmla="*/ 120950 h 225917"/>
                <a:gd name="connsiteX399" fmla="*/ 133906 w 331432"/>
                <a:gd name="connsiteY399" fmla="*/ 121952 h 225917"/>
                <a:gd name="connsiteX400" fmla="*/ 137067 w 331432"/>
                <a:gd name="connsiteY400" fmla="*/ 127186 h 225917"/>
                <a:gd name="connsiteX401" fmla="*/ 138929 w 331432"/>
                <a:gd name="connsiteY401" fmla="*/ 131833 h 225917"/>
                <a:gd name="connsiteX402" fmla="*/ 140470 w 331432"/>
                <a:gd name="connsiteY402" fmla="*/ 133718 h 225917"/>
                <a:gd name="connsiteX403" fmla="*/ 142778 w 331432"/>
                <a:gd name="connsiteY403" fmla="*/ 135252 h 225917"/>
                <a:gd name="connsiteX404" fmla="*/ 144835 w 331432"/>
                <a:gd name="connsiteY404" fmla="*/ 137067 h 225917"/>
                <a:gd name="connsiteX405" fmla="*/ 146729 w 331432"/>
                <a:gd name="connsiteY405" fmla="*/ 139155 h 225917"/>
                <a:gd name="connsiteX406" fmla="*/ 150664 w 331432"/>
                <a:gd name="connsiteY406" fmla="*/ 142793 h 225917"/>
                <a:gd name="connsiteX407" fmla="*/ 152800 w 331432"/>
                <a:gd name="connsiteY407" fmla="*/ 144147 h 225917"/>
                <a:gd name="connsiteX408" fmla="*/ 155311 w 331432"/>
                <a:gd name="connsiteY408" fmla="*/ 144976 h 225917"/>
                <a:gd name="connsiteX409" fmla="*/ 159489 w 331432"/>
                <a:gd name="connsiteY409" fmla="*/ 147800 h 225917"/>
                <a:gd name="connsiteX410" fmla="*/ 160044 w 331432"/>
                <a:gd name="connsiteY410" fmla="*/ 149044 h 225917"/>
                <a:gd name="connsiteX411" fmla="*/ 161233 w 331432"/>
                <a:gd name="connsiteY411" fmla="*/ 152971 h 225917"/>
                <a:gd name="connsiteX412" fmla="*/ 161750 w 331432"/>
                <a:gd name="connsiteY412" fmla="*/ 155639 h 225917"/>
                <a:gd name="connsiteX413" fmla="*/ 161828 w 331432"/>
                <a:gd name="connsiteY413" fmla="*/ 156743 h 225917"/>
                <a:gd name="connsiteX414" fmla="*/ 162125 w 331432"/>
                <a:gd name="connsiteY414" fmla="*/ 157728 h 225917"/>
                <a:gd name="connsiteX415" fmla="*/ 165802 w 331432"/>
                <a:gd name="connsiteY415" fmla="*/ 160153 h 225917"/>
                <a:gd name="connsiteX416" fmla="*/ 166616 w 331432"/>
                <a:gd name="connsiteY416" fmla="*/ 160826 h 225917"/>
                <a:gd name="connsiteX417" fmla="*/ 168251 w 331432"/>
                <a:gd name="connsiteY417" fmla="*/ 166209 h 225917"/>
                <a:gd name="connsiteX418" fmla="*/ 169511 w 331432"/>
                <a:gd name="connsiteY418" fmla="*/ 168712 h 225917"/>
                <a:gd name="connsiteX419" fmla="*/ 171631 w 331432"/>
                <a:gd name="connsiteY419" fmla="*/ 169596 h 225917"/>
                <a:gd name="connsiteX420" fmla="*/ 174095 w 331432"/>
                <a:gd name="connsiteY420" fmla="*/ 169542 h 225917"/>
                <a:gd name="connsiteX421" fmla="*/ 180800 w 331432"/>
                <a:gd name="connsiteY421" fmla="*/ 167938 h 225917"/>
                <a:gd name="connsiteX422" fmla="*/ 181770 w 331432"/>
                <a:gd name="connsiteY422" fmla="*/ 167883 h 225917"/>
                <a:gd name="connsiteX423" fmla="*/ 183014 w 331432"/>
                <a:gd name="connsiteY423" fmla="*/ 168251 h 225917"/>
                <a:gd name="connsiteX424" fmla="*/ 184101 w 331432"/>
                <a:gd name="connsiteY424" fmla="*/ 169127 h 225917"/>
                <a:gd name="connsiteX425" fmla="*/ 184461 w 331432"/>
                <a:gd name="connsiteY425" fmla="*/ 171552 h 225917"/>
                <a:gd name="connsiteX426" fmla="*/ 183405 w 331432"/>
                <a:gd name="connsiteY426" fmla="*/ 174103 h 225917"/>
                <a:gd name="connsiteX427" fmla="*/ 183115 w 331432"/>
                <a:gd name="connsiteY427" fmla="*/ 176551 h 225917"/>
                <a:gd name="connsiteX428" fmla="*/ 184438 w 331432"/>
                <a:gd name="connsiteY428" fmla="*/ 178562 h 225917"/>
                <a:gd name="connsiteX429" fmla="*/ 187856 w 331432"/>
                <a:gd name="connsiteY429" fmla="*/ 180127 h 225917"/>
                <a:gd name="connsiteX430" fmla="*/ 189108 w 331432"/>
                <a:gd name="connsiteY430" fmla="*/ 180557 h 225917"/>
                <a:gd name="connsiteX431" fmla="*/ 195257 w 331432"/>
                <a:gd name="connsiteY431" fmla="*/ 181058 h 225917"/>
                <a:gd name="connsiteX432" fmla="*/ 197675 w 331432"/>
                <a:gd name="connsiteY432" fmla="*/ 181480 h 225917"/>
                <a:gd name="connsiteX433" fmla="*/ 200045 w 331432"/>
                <a:gd name="connsiteY433" fmla="*/ 182161 h 225917"/>
                <a:gd name="connsiteX434" fmla="*/ 200859 w 331432"/>
                <a:gd name="connsiteY434" fmla="*/ 182771 h 225917"/>
                <a:gd name="connsiteX435" fmla="*/ 200288 w 331432"/>
                <a:gd name="connsiteY435" fmla="*/ 183851 h 225917"/>
                <a:gd name="connsiteX436" fmla="*/ 199052 w 331432"/>
                <a:gd name="connsiteY436" fmla="*/ 184383 h 225917"/>
                <a:gd name="connsiteX437" fmla="*/ 197643 w 331432"/>
                <a:gd name="connsiteY437" fmla="*/ 184594 h 225917"/>
                <a:gd name="connsiteX438" fmla="*/ 195382 w 331432"/>
                <a:gd name="connsiteY438" fmla="*/ 185376 h 225917"/>
                <a:gd name="connsiteX439" fmla="*/ 195422 w 331432"/>
                <a:gd name="connsiteY439" fmla="*/ 186769 h 225917"/>
                <a:gd name="connsiteX440" fmla="*/ 196697 w 331432"/>
                <a:gd name="connsiteY440" fmla="*/ 188216 h 225917"/>
                <a:gd name="connsiteX441" fmla="*/ 197863 w 331432"/>
                <a:gd name="connsiteY441" fmla="*/ 189961 h 225917"/>
                <a:gd name="connsiteX442" fmla="*/ 198841 w 331432"/>
                <a:gd name="connsiteY442" fmla="*/ 190595 h 225917"/>
                <a:gd name="connsiteX443" fmla="*/ 199904 w 331432"/>
                <a:gd name="connsiteY443" fmla="*/ 191025 h 225917"/>
                <a:gd name="connsiteX444" fmla="*/ 202565 w 331432"/>
                <a:gd name="connsiteY444" fmla="*/ 191627 h 225917"/>
                <a:gd name="connsiteX445" fmla="*/ 205154 w 331432"/>
                <a:gd name="connsiteY445" fmla="*/ 192457 h 225917"/>
                <a:gd name="connsiteX446" fmla="*/ 206860 w 331432"/>
                <a:gd name="connsiteY446" fmla="*/ 193278 h 225917"/>
                <a:gd name="connsiteX447" fmla="*/ 208620 w 331432"/>
                <a:gd name="connsiteY447" fmla="*/ 193873 h 225917"/>
                <a:gd name="connsiteX448" fmla="*/ 212453 w 331432"/>
                <a:gd name="connsiteY448" fmla="*/ 194248 h 225917"/>
                <a:gd name="connsiteX449" fmla="*/ 215270 w 331432"/>
                <a:gd name="connsiteY449" fmla="*/ 195367 h 225917"/>
                <a:gd name="connsiteX450" fmla="*/ 219275 w 331432"/>
                <a:gd name="connsiteY450" fmla="*/ 194897 h 225917"/>
                <a:gd name="connsiteX451" fmla="*/ 215810 w 331432"/>
                <a:gd name="connsiteY451" fmla="*/ 196712 h 225917"/>
                <a:gd name="connsiteX452" fmla="*/ 214612 w 331432"/>
                <a:gd name="connsiteY452" fmla="*/ 197158 h 225917"/>
                <a:gd name="connsiteX453" fmla="*/ 210427 w 331432"/>
                <a:gd name="connsiteY453" fmla="*/ 196478 h 225917"/>
                <a:gd name="connsiteX454" fmla="*/ 209637 w 331432"/>
                <a:gd name="connsiteY454" fmla="*/ 197182 h 225917"/>
                <a:gd name="connsiteX455" fmla="*/ 211366 w 331432"/>
                <a:gd name="connsiteY455" fmla="*/ 199106 h 225917"/>
                <a:gd name="connsiteX456" fmla="*/ 213924 w 331432"/>
                <a:gd name="connsiteY456" fmla="*/ 200397 h 225917"/>
                <a:gd name="connsiteX457" fmla="*/ 214839 w 331432"/>
                <a:gd name="connsiteY457" fmla="*/ 201148 h 225917"/>
                <a:gd name="connsiteX458" fmla="*/ 214198 w 331432"/>
                <a:gd name="connsiteY458" fmla="*/ 202025 h 225917"/>
                <a:gd name="connsiteX459" fmla="*/ 211217 w 331432"/>
                <a:gd name="connsiteY459" fmla="*/ 203785 h 225917"/>
                <a:gd name="connsiteX460" fmla="*/ 209974 w 331432"/>
                <a:gd name="connsiteY460" fmla="*/ 204043 h 225917"/>
                <a:gd name="connsiteX461" fmla="*/ 207650 w 331432"/>
                <a:gd name="connsiteY461" fmla="*/ 204184 h 225917"/>
                <a:gd name="connsiteX462" fmla="*/ 203754 w 331432"/>
                <a:gd name="connsiteY462" fmla="*/ 203425 h 225917"/>
                <a:gd name="connsiteX463" fmla="*/ 200992 w 331432"/>
                <a:gd name="connsiteY463" fmla="*/ 202455 h 225917"/>
                <a:gd name="connsiteX464" fmla="*/ 200218 w 331432"/>
                <a:gd name="connsiteY464" fmla="*/ 201133 h 225917"/>
                <a:gd name="connsiteX465" fmla="*/ 199482 w 331432"/>
                <a:gd name="connsiteY465" fmla="*/ 200358 h 225917"/>
                <a:gd name="connsiteX466" fmla="*/ 196994 w 331432"/>
                <a:gd name="connsiteY466" fmla="*/ 198496 h 225917"/>
                <a:gd name="connsiteX467" fmla="*/ 195218 w 331432"/>
                <a:gd name="connsiteY467" fmla="*/ 197479 h 225917"/>
                <a:gd name="connsiteX468" fmla="*/ 192965 w 331432"/>
                <a:gd name="connsiteY468" fmla="*/ 197135 h 225917"/>
                <a:gd name="connsiteX469" fmla="*/ 190610 w 331432"/>
                <a:gd name="connsiteY469" fmla="*/ 197150 h 225917"/>
                <a:gd name="connsiteX470" fmla="*/ 186402 w 331432"/>
                <a:gd name="connsiteY470" fmla="*/ 196071 h 225917"/>
                <a:gd name="connsiteX471" fmla="*/ 177271 w 331432"/>
                <a:gd name="connsiteY471" fmla="*/ 195304 h 225917"/>
                <a:gd name="connsiteX472" fmla="*/ 175097 w 331432"/>
                <a:gd name="connsiteY472" fmla="*/ 194835 h 225917"/>
                <a:gd name="connsiteX473" fmla="*/ 172358 w 331432"/>
                <a:gd name="connsiteY473" fmla="*/ 193348 h 225917"/>
                <a:gd name="connsiteX474" fmla="*/ 171067 w 331432"/>
                <a:gd name="connsiteY474" fmla="*/ 193137 h 225917"/>
                <a:gd name="connsiteX475" fmla="*/ 169683 w 331432"/>
                <a:gd name="connsiteY475" fmla="*/ 193606 h 225917"/>
                <a:gd name="connsiteX476" fmla="*/ 166154 w 331432"/>
                <a:gd name="connsiteY476" fmla="*/ 193896 h 225917"/>
                <a:gd name="connsiteX477" fmla="*/ 165122 w 331432"/>
                <a:gd name="connsiteY477" fmla="*/ 193763 h 225917"/>
                <a:gd name="connsiteX478" fmla="*/ 162602 w 331432"/>
                <a:gd name="connsiteY478" fmla="*/ 192495 h 225917"/>
                <a:gd name="connsiteX479" fmla="*/ 160013 w 331432"/>
                <a:gd name="connsiteY479" fmla="*/ 192026 h 225917"/>
                <a:gd name="connsiteX480" fmla="*/ 158925 w 331432"/>
                <a:gd name="connsiteY480" fmla="*/ 192410 h 225917"/>
                <a:gd name="connsiteX481" fmla="*/ 157830 w 331432"/>
                <a:gd name="connsiteY481" fmla="*/ 192495 h 225917"/>
                <a:gd name="connsiteX482" fmla="*/ 154286 w 331432"/>
                <a:gd name="connsiteY482" fmla="*/ 191588 h 225917"/>
                <a:gd name="connsiteX483" fmla="*/ 151618 w 331432"/>
                <a:gd name="connsiteY483" fmla="*/ 191205 h 225917"/>
                <a:gd name="connsiteX484" fmla="*/ 149428 w 331432"/>
                <a:gd name="connsiteY484" fmla="*/ 189937 h 225917"/>
                <a:gd name="connsiteX485" fmla="*/ 148238 w 331432"/>
                <a:gd name="connsiteY485" fmla="*/ 188756 h 225917"/>
                <a:gd name="connsiteX486" fmla="*/ 146893 w 331432"/>
                <a:gd name="connsiteY486" fmla="*/ 187708 h 225917"/>
                <a:gd name="connsiteX487" fmla="*/ 145649 w 331432"/>
                <a:gd name="connsiteY487" fmla="*/ 185008 h 225917"/>
                <a:gd name="connsiteX488" fmla="*/ 143716 w 331432"/>
                <a:gd name="connsiteY488" fmla="*/ 182450 h 225917"/>
                <a:gd name="connsiteX489" fmla="*/ 141307 w 331432"/>
                <a:gd name="connsiteY489" fmla="*/ 180346 h 225917"/>
                <a:gd name="connsiteX490" fmla="*/ 136159 w 331432"/>
                <a:gd name="connsiteY490" fmla="*/ 176950 h 225917"/>
                <a:gd name="connsiteX491" fmla="*/ 135127 w 331432"/>
                <a:gd name="connsiteY491" fmla="*/ 176105 h 225917"/>
                <a:gd name="connsiteX492" fmla="*/ 133108 w 331432"/>
                <a:gd name="connsiteY492" fmla="*/ 173000 h 225917"/>
                <a:gd name="connsiteX493" fmla="*/ 133218 w 331432"/>
                <a:gd name="connsiteY493" fmla="*/ 170934 h 225917"/>
                <a:gd name="connsiteX494" fmla="*/ 133953 w 331432"/>
                <a:gd name="connsiteY494" fmla="*/ 168853 h 225917"/>
                <a:gd name="connsiteX495" fmla="*/ 132842 w 331432"/>
                <a:gd name="connsiteY495" fmla="*/ 169565 h 225917"/>
                <a:gd name="connsiteX496" fmla="*/ 131590 w 331432"/>
                <a:gd name="connsiteY496" fmla="*/ 169471 h 225917"/>
                <a:gd name="connsiteX497" fmla="*/ 128085 w 331432"/>
                <a:gd name="connsiteY497" fmla="*/ 168094 h 225917"/>
                <a:gd name="connsiteX498" fmla="*/ 126638 w 331432"/>
                <a:gd name="connsiteY498" fmla="*/ 166459 h 225917"/>
                <a:gd name="connsiteX499" fmla="*/ 124299 w 331432"/>
                <a:gd name="connsiteY499" fmla="*/ 162015 h 225917"/>
                <a:gd name="connsiteX500" fmla="*/ 122805 w 331432"/>
                <a:gd name="connsiteY500" fmla="*/ 159668 h 225917"/>
                <a:gd name="connsiteX501" fmla="*/ 119307 w 331432"/>
                <a:gd name="connsiteY501" fmla="*/ 155522 h 225917"/>
                <a:gd name="connsiteX502" fmla="*/ 118298 w 331432"/>
                <a:gd name="connsiteY502" fmla="*/ 153066 h 225917"/>
                <a:gd name="connsiteX503" fmla="*/ 116828 w 331432"/>
                <a:gd name="connsiteY503" fmla="*/ 150914 h 225917"/>
                <a:gd name="connsiteX504" fmla="*/ 115928 w 331432"/>
                <a:gd name="connsiteY504" fmla="*/ 150116 h 225917"/>
                <a:gd name="connsiteX505" fmla="*/ 115177 w 331432"/>
                <a:gd name="connsiteY505" fmla="*/ 149193 h 225917"/>
                <a:gd name="connsiteX506" fmla="*/ 114512 w 331432"/>
                <a:gd name="connsiteY506" fmla="*/ 147996 h 225917"/>
                <a:gd name="connsiteX507" fmla="*/ 113518 w 331432"/>
                <a:gd name="connsiteY507" fmla="*/ 147167 h 225917"/>
                <a:gd name="connsiteX508" fmla="*/ 108637 w 331432"/>
                <a:gd name="connsiteY508" fmla="*/ 145328 h 225917"/>
                <a:gd name="connsiteX509" fmla="*/ 107784 w 331432"/>
                <a:gd name="connsiteY509" fmla="*/ 144749 h 225917"/>
                <a:gd name="connsiteX510" fmla="*/ 106837 w 331432"/>
                <a:gd name="connsiteY510" fmla="*/ 144444 h 225917"/>
                <a:gd name="connsiteX511" fmla="*/ 103207 w 331432"/>
                <a:gd name="connsiteY511" fmla="*/ 144256 h 225917"/>
                <a:gd name="connsiteX512" fmla="*/ 101103 w 331432"/>
                <a:gd name="connsiteY512" fmla="*/ 143951 h 225917"/>
                <a:gd name="connsiteX513" fmla="*/ 97144 w 331432"/>
                <a:gd name="connsiteY513" fmla="*/ 142441 h 225917"/>
                <a:gd name="connsiteX514" fmla="*/ 95094 w 331432"/>
                <a:gd name="connsiteY514" fmla="*/ 141987 h 225917"/>
                <a:gd name="connsiteX515" fmla="*/ 92637 w 331432"/>
                <a:gd name="connsiteY515" fmla="*/ 141698 h 225917"/>
                <a:gd name="connsiteX516" fmla="*/ 90251 w 331432"/>
                <a:gd name="connsiteY516" fmla="*/ 141127 h 225917"/>
                <a:gd name="connsiteX517" fmla="*/ 89093 w 331432"/>
                <a:gd name="connsiteY517" fmla="*/ 140564 h 225917"/>
                <a:gd name="connsiteX518" fmla="*/ 88311 w 331432"/>
                <a:gd name="connsiteY518" fmla="*/ 139617 h 225917"/>
                <a:gd name="connsiteX519" fmla="*/ 87849 w 331432"/>
                <a:gd name="connsiteY519" fmla="*/ 137372 h 225917"/>
                <a:gd name="connsiteX520" fmla="*/ 85847 w 331432"/>
                <a:gd name="connsiteY520" fmla="*/ 137614 h 225917"/>
                <a:gd name="connsiteX521" fmla="*/ 83891 w 331432"/>
                <a:gd name="connsiteY521" fmla="*/ 137223 h 225917"/>
                <a:gd name="connsiteX522" fmla="*/ 81998 w 331432"/>
                <a:gd name="connsiteY522" fmla="*/ 136433 h 225917"/>
                <a:gd name="connsiteX523" fmla="*/ 80065 w 331432"/>
                <a:gd name="connsiteY523" fmla="*/ 135956 h 225917"/>
                <a:gd name="connsiteX524" fmla="*/ 78743 w 331432"/>
                <a:gd name="connsiteY524" fmla="*/ 136636 h 225917"/>
                <a:gd name="connsiteX525" fmla="*/ 78336 w 331432"/>
                <a:gd name="connsiteY525" fmla="*/ 138428 h 225917"/>
                <a:gd name="connsiteX526" fmla="*/ 77726 w 331432"/>
                <a:gd name="connsiteY526" fmla="*/ 138522 h 225917"/>
                <a:gd name="connsiteX527" fmla="*/ 76592 w 331432"/>
                <a:gd name="connsiteY527" fmla="*/ 138154 h 225917"/>
                <a:gd name="connsiteX528" fmla="*/ 76028 w 331432"/>
                <a:gd name="connsiteY528" fmla="*/ 138373 h 225917"/>
                <a:gd name="connsiteX529" fmla="*/ 74800 w 331432"/>
                <a:gd name="connsiteY529" fmla="*/ 139195 h 225917"/>
                <a:gd name="connsiteX530" fmla="*/ 73822 w 331432"/>
                <a:gd name="connsiteY530" fmla="*/ 140313 h 225917"/>
                <a:gd name="connsiteX531" fmla="*/ 72007 w 331432"/>
                <a:gd name="connsiteY531" fmla="*/ 140141 h 225917"/>
                <a:gd name="connsiteX532" fmla="*/ 68291 w 331432"/>
                <a:gd name="connsiteY532" fmla="*/ 139014 h 225917"/>
                <a:gd name="connsiteX533" fmla="*/ 66632 w 331432"/>
                <a:gd name="connsiteY533" fmla="*/ 138310 h 225917"/>
                <a:gd name="connsiteX534" fmla="*/ 65224 w 331432"/>
                <a:gd name="connsiteY534" fmla="*/ 137035 h 225917"/>
                <a:gd name="connsiteX535" fmla="*/ 64020 w 331432"/>
                <a:gd name="connsiteY535" fmla="*/ 135588 h 225917"/>
                <a:gd name="connsiteX536" fmla="*/ 62799 w 331432"/>
                <a:gd name="connsiteY536" fmla="*/ 134446 h 225917"/>
                <a:gd name="connsiteX537" fmla="*/ 61297 w 331432"/>
                <a:gd name="connsiteY537" fmla="*/ 133616 h 225917"/>
                <a:gd name="connsiteX538" fmla="*/ 63206 w 331432"/>
                <a:gd name="connsiteY538" fmla="*/ 135588 h 225917"/>
                <a:gd name="connsiteX539" fmla="*/ 67610 w 331432"/>
                <a:gd name="connsiteY539" fmla="*/ 144264 h 225917"/>
                <a:gd name="connsiteX540" fmla="*/ 66507 w 331432"/>
                <a:gd name="connsiteY540" fmla="*/ 144428 h 225917"/>
                <a:gd name="connsiteX541" fmla="*/ 65373 w 331432"/>
                <a:gd name="connsiteY541" fmla="*/ 144209 h 225917"/>
                <a:gd name="connsiteX542" fmla="*/ 66413 w 331432"/>
                <a:gd name="connsiteY542" fmla="*/ 145876 h 225917"/>
                <a:gd name="connsiteX543" fmla="*/ 65216 w 331432"/>
                <a:gd name="connsiteY543" fmla="*/ 146126 h 225917"/>
                <a:gd name="connsiteX544" fmla="*/ 64027 w 331432"/>
                <a:gd name="connsiteY544" fmla="*/ 146110 h 225917"/>
                <a:gd name="connsiteX545" fmla="*/ 61524 w 331432"/>
                <a:gd name="connsiteY545" fmla="*/ 145391 h 225917"/>
                <a:gd name="connsiteX546" fmla="*/ 59036 w 331432"/>
                <a:gd name="connsiteY546" fmla="*/ 145148 h 225917"/>
                <a:gd name="connsiteX547" fmla="*/ 58300 w 331432"/>
                <a:gd name="connsiteY547" fmla="*/ 145500 h 225917"/>
                <a:gd name="connsiteX548" fmla="*/ 58825 w 331432"/>
                <a:gd name="connsiteY548" fmla="*/ 146126 h 225917"/>
                <a:gd name="connsiteX549" fmla="*/ 59701 w 331432"/>
                <a:gd name="connsiteY549" fmla="*/ 147972 h 225917"/>
                <a:gd name="connsiteX550" fmla="*/ 60397 w 331432"/>
                <a:gd name="connsiteY550" fmla="*/ 149905 h 225917"/>
                <a:gd name="connsiteX551" fmla="*/ 56798 w 331432"/>
                <a:gd name="connsiteY551" fmla="*/ 150773 h 225917"/>
                <a:gd name="connsiteX552" fmla="*/ 53106 w 331432"/>
                <a:gd name="connsiteY552" fmla="*/ 151305 h 225917"/>
                <a:gd name="connsiteX553" fmla="*/ 48998 w 331432"/>
                <a:gd name="connsiteY553" fmla="*/ 152346 h 225917"/>
                <a:gd name="connsiteX554" fmla="*/ 44844 w 331432"/>
                <a:gd name="connsiteY554" fmla="*/ 152416 h 225917"/>
                <a:gd name="connsiteX555" fmla="*/ 42716 w 331432"/>
                <a:gd name="connsiteY555" fmla="*/ 151822 h 225917"/>
                <a:gd name="connsiteX556" fmla="*/ 40533 w 331432"/>
                <a:gd name="connsiteY556" fmla="*/ 151485 h 225917"/>
                <a:gd name="connsiteX557" fmla="*/ 38468 w 331432"/>
                <a:gd name="connsiteY557" fmla="*/ 151822 h 225917"/>
                <a:gd name="connsiteX558" fmla="*/ 36473 w 331432"/>
                <a:gd name="connsiteY558" fmla="*/ 152580 h 225917"/>
                <a:gd name="connsiteX559" fmla="*/ 34791 w 331432"/>
                <a:gd name="connsiteY559" fmla="*/ 152455 h 225917"/>
                <a:gd name="connsiteX560" fmla="*/ 33727 w 331432"/>
                <a:gd name="connsiteY560" fmla="*/ 151094 h 225917"/>
                <a:gd name="connsiteX561" fmla="*/ 33234 w 331432"/>
                <a:gd name="connsiteY561" fmla="*/ 150069 h 225917"/>
                <a:gd name="connsiteX562" fmla="*/ 32601 w 331432"/>
                <a:gd name="connsiteY562" fmla="*/ 149177 h 225917"/>
                <a:gd name="connsiteX563" fmla="*/ 31028 w 331432"/>
                <a:gd name="connsiteY563" fmla="*/ 149318 h 225917"/>
                <a:gd name="connsiteX564" fmla="*/ 29510 w 331432"/>
                <a:gd name="connsiteY564" fmla="*/ 149803 h 225917"/>
                <a:gd name="connsiteX565" fmla="*/ 32107 w 331432"/>
                <a:gd name="connsiteY565" fmla="*/ 149858 h 225917"/>
                <a:gd name="connsiteX566" fmla="*/ 32890 w 331432"/>
                <a:gd name="connsiteY566" fmla="*/ 151000 h 225917"/>
                <a:gd name="connsiteX567" fmla="*/ 33563 w 331432"/>
                <a:gd name="connsiteY567" fmla="*/ 152377 h 225917"/>
                <a:gd name="connsiteX568" fmla="*/ 35401 w 331432"/>
                <a:gd name="connsiteY568" fmla="*/ 153629 h 225917"/>
                <a:gd name="connsiteX569" fmla="*/ 37615 w 331432"/>
                <a:gd name="connsiteY569" fmla="*/ 152886 h 225917"/>
                <a:gd name="connsiteX570" fmla="*/ 42489 w 331432"/>
                <a:gd name="connsiteY570" fmla="*/ 153089 h 225917"/>
                <a:gd name="connsiteX571" fmla="*/ 47222 w 331432"/>
                <a:gd name="connsiteY571" fmla="*/ 155272 h 225917"/>
                <a:gd name="connsiteX572" fmla="*/ 48349 w 331432"/>
                <a:gd name="connsiteY572" fmla="*/ 155522 h 225917"/>
                <a:gd name="connsiteX573" fmla="*/ 49382 w 331432"/>
                <a:gd name="connsiteY573" fmla="*/ 155952 h 225917"/>
                <a:gd name="connsiteX574" fmla="*/ 51823 w 331432"/>
                <a:gd name="connsiteY574" fmla="*/ 158104 h 225917"/>
                <a:gd name="connsiteX575" fmla="*/ 53661 w 331432"/>
                <a:gd name="connsiteY575" fmla="*/ 160060 h 225917"/>
                <a:gd name="connsiteX576" fmla="*/ 55210 w 331432"/>
                <a:gd name="connsiteY576" fmla="*/ 162297 h 225917"/>
                <a:gd name="connsiteX577" fmla="*/ 55539 w 331432"/>
                <a:gd name="connsiteY577" fmla="*/ 163173 h 225917"/>
                <a:gd name="connsiteX578" fmla="*/ 55429 w 331432"/>
                <a:gd name="connsiteY578" fmla="*/ 165520 h 225917"/>
                <a:gd name="connsiteX579" fmla="*/ 54960 w 331432"/>
                <a:gd name="connsiteY579" fmla="*/ 166686 h 225917"/>
                <a:gd name="connsiteX580" fmla="*/ 51901 w 331432"/>
                <a:gd name="connsiteY580" fmla="*/ 168337 h 225917"/>
                <a:gd name="connsiteX581" fmla="*/ 48639 w 331432"/>
                <a:gd name="connsiteY581" fmla="*/ 169589 h 225917"/>
                <a:gd name="connsiteX582" fmla="*/ 43827 w 331432"/>
                <a:gd name="connsiteY582" fmla="*/ 172022 h 225917"/>
                <a:gd name="connsiteX583" fmla="*/ 39172 w 331432"/>
                <a:gd name="connsiteY583" fmla="*/ 174791 h 225917"/>
                <a:gd name="connsiteX584" fmla="*/ 36723 w 331432"/>
                <a:gd name="connsiteY584" fmla="*/ 174251 h 225917"/>
                <a:gd name="connsiteX585" fmla="*/ 34517 w 331432"/>
                <a:gd name="connsiteY585" fmla="*/ 172781 h 225917"/>
                <a:gd name="connsiteX586" fmla="*/ 33665 w 331432"/>
                <a:gd name="connsiteY586" fmla="*/ 172382 h 225917"/>
                <a:gd name="connsiteX587" fmla="*/ 31388 w 331432"/>
                <a:gd name="connsiteY587" fmla="*/ 171584 h 225917"/>
                <a:gd name="connsiteX588" fmla="*/ 30003 w 331432"/>
                <a:gd name="connsiteY588" fmla="*/ 171294 h 225917"/>
                <a:gd name="connsiteX589" fmla="*/ 24496 w 331432"/>
                <a:gd name="connsiteY589" fmla="*/ 171920 h 225917"/>
                <a:gd name="connsiteX590" fmla="*/ 18980 w 331432"/>
                <a:gd name="connsiteY590" fmla="*/ 172241 h 225917"/>
                <a:gd name="connsiteX591" fmla="*/ 16649 w 331432"/>
                <a:gd name="connsiteY591" fmla="*/ 172217 h 225917"/>
                <a:gd name="connsiteX592" fmla="*/ 14395 w 331432"/>
                <a:gd name="connsiteY592" fmla="*/ 171748 h 225917"/>
                <a:gd name="connsiteX593" fmla="*/ 11915 w 331432"/>
                <a:gd name="connsiteY593" fmla="*/ 170879 h 225917"/>
                <a:gd name="connsiteX594" fmla="*/ 9459 w 331432"/>
                <a:gd name="connsiteY594" fmla="*/ 171263 h 225917"/>
                <a:gd name="connsiteX595" fmla="*/ 7777 w 331432"/>
                <a:gd name="connsiteY595" fmla="*/ 172280 h 225917"/>
                <a:gd name="connsiteX596" fmla="*/ 5938 w 331432"/>
                <a:gd name="connsiteY596" fmla="*/ 172436 h 225917"/>
                <a:gd name="connsiteX597" fmla="*/ 2496 w 331432"/>
                <a:gd name="connsiteY597" fmla="*/ 170168 h 225917"/>
                <a:gd name="connsiteX598" fmla="*/ 2488 w 331432"/>
                <a:gd name="connsiteY598" fmla="*/ 169878 h 225917"/>
                <a:gd name="connsiteX599" fmla="*/ 2488 w 331432"/>
                <a:gd name="connsiteY599" fmla="*/ 165387 h 225917"/>
                <a:gd name="connsiteX600" fmla="*/ 2488 w 331432"/>
                <a:gd name="connsiteY600" fmla="*/ 160904 h 225917"/>
                <a:gd name="connsiteX601" fmla="*/ 2488 w 331432"/>
                <a:gd name="connsiteY601" fmla="*/ 156422 h 225917"/>
                <a:gd name="connsiteX602" fmla="*/ 2480 w 331432"/>
                <a:gd name="connsiteY602" fmla="*/ 151939 h 225917"/>
                <a:gd name="connsiteX603" fmla="*/ 2480 w 331432"/>
                <a:gd name="connsiteY603" fmla="*/ 147456 h 225917"/>
                <a:gd name="connsiteX604" fmla="*/ 2480 w 331432"/>
                <a:gd name="connsiteY604" fmla="*/ 142981 h 225917"/>
                <a:gd name="connsiteX605" fmla="*/ 2480 w 331432"/>
                <a:gd name="connsiteY605" fmla="*/ 138506 h 225917"/>
                <a:gd name="connsiteX606" fmla="*/ 2480 w 331432"/>
                <a:gd name="connsiteY606" fmla="*/ 134031 h 225917"/>
                <a:gd name="connsiteX607" fmla="*/ 2473 w 331432"/>
                <a:gd name="connsiteY607" fmla="*/ 129556 h 225917"/>
                <a:gd name="connsiteX608" fmla="*/ 2473 w 331432"/>
                <a:gd name="connsiteY608" fmla="*/ 125089 h 225917"/>
                <a:gd name="connsiteX609" fmla="*/ 2473 w 331432"/>
                <a:gd name="connsiteY609" fmla="*/ 121412 h 225917"/>
                <a:gd name="connsiteX610" fmla="*/ 1252 w 331432"/>
                <a:gd name="connsiteY610" fmla="*/ 119980 h 225917"/>
                <a:gd name="connsiteX611" fmla="*/ 0 w 331432"/>
                <a:gd name="connsiteY611" fmla="*/ 117782 h 225917"/>
                <a:gd name="connsiteX612" fmla="*/ 266 w 331432"/>
                <a:gd name="connsiteY612" fmla="*/ 114958 h 225917"/>
                <a:gd name="connsiteX613" fmla="*/ 1784 w 331432"/>
                <a:gd name="connsiteY613" fmla="*/ 111468 h 225917"/>
                <a:gd name="connsiteX614" fmla="*/ 2464 w 331432"/>
                <a:gd name="connsiteY614" fmla="*/ 109137 h 225917"/>
                <a:gd name="connsiteX615" fmla="*/ 2464 w 331432"/>
                <a:gd name="connsiteY615" fmla="*/ 107236 h 225917"/>
                <a:gd name="connsiteX616" fmla="*/ 2464 w 331432"/>
                <a:gd name="connsiteY616" fmla="*/ 102776 h 225917"/>
                <a:gd name="connsiteX617" fmla="*/ 2464 w 331432"/>
                <a:gd name="connsiteY617" fmla="*/ 98317 h 225917"/>
                <a:gd name="connsiteX618" fmla="*/ 2457 w 331432"/>
                <a:gd name="connsiteY618" fmla="*/ 93858 h 225917"/>
                <a:gd name="connsiteX619" fmla="*/ 2457 w 331432"/>
                <a:gd name="connsiteY619" fmla="*/ 89406 h 225917"/>
                <a:gd name="connsiteX620" fmla="*/ 2457 w 331432"/>
                <a:gd name="connsiteY620" fmla="*/ 84955 h 225917"/>
                <a:gd name="connsiteX621" fmla="*/ 2457 w 331432"/>
                <a:gd name="connsiteY621" fmla="*/ 80503 h 225917"/>
                <a:gd name="connsiteX622" fmla="*/ 2457 w 331432"/>
                <a:gd name="connsiteY622" fmla="*/ 76051 h 225917"/>
                <a:gd name="connsiteX623" fmla="*/ 2449 w 331432"/>
                <a:gd name="connsiteY623" fmla="*/ 71600 h 225917"/>
                <a:gd name="connsiteX624" fmla="*/ 2449 w 331432"/>
                <a:gd name="connsiteY624" fmla="*/ 67156 h 225917"/>
                <a:gd name="connsiteX625" fmla="*/ 2449 w 331432"/>
                <a:gd name="connsiteY625" fmla="*/ 62713 h 225917"/>
                <a:gd name="connsiteX626" fmla="*/ 2449 w 331432"/>
                <a:gd name="connsiteY626" fmla="*/ 58269 h 225917"/>
                <a:gd name="connsiteX627" fmla="*/ 2449 w 331432"/>
                <a:gd name="connsiteY627" fmla="*/ 53825 h 225917"/>
                <a:gd name="connsiteX628" fmla="*/ 2441 w 331432"/>
                <a:gd name="connsiteY628" fmla="*/ 49381 h 225917"/>
                <a:gd name="connsiteX629" fmla="*/ 2441 w 331432"/>
                <a:gd name="connsiteY629" fmla="*/ 44938 h 225917"/>
                <a:gd name="connsiteX630" fmla="*/ 2441 w 331432"/>
                <a:gd name="connsiteY630" fmla="*/ 40494 h 225917"/>
                <a:gd name="connsiteX631" fmla="*/ 2433 w 331432"/>
                <a:gd name="connsiteY631" fmla="*/ 36058 h 225917"/>
                <a:gd name="connsiteX632" fmla="*/ 2433 w 331432"/>
                <a:gd name="connsiteY632" fmla="*/ 31622 h 225917"/>
                <a:gd name="connsiteX633" fmla="*/ 2433 w 331432"/>
                <a:gd name="connsiteY633" fmla="*/ 28947 h 225917"/>
                <a:gd name="connsiteX634" fmla="*/ 2433 w 331432"/>
                <a:gd name="connsiteY634" fmla="*/ 27476 h 225917"/>
                <a:gd name="connsiteX635" fmla="*/ 2433 w 331432"/>
                <a:gd name="connsiteY635" fmla="*/ 27390 h 225917"/>
                <a:gd name="connsiteX636" fmla="*/ 3090 w 331432"/>
                <a:gd name="connsiteY636" fmla="*/ 27398 h 225917"/>
                <a:gd name="connsiteX637" fmla="*/ 5312 w 331432"/>
                <a:gd name="connsiteY637" fmla="*/ 27421 h 225917"/>
                <a:gd name="connsiteX638" fmla="*/ 7096 w 331432"/>
                <a:gd name="connsiteY638" fmla="*/ 27781 h 225917"/>
                <a:gd name="connsiteX639" fmla="*/ 18096 w 331432"/>
                <a:gd name="connsiteY639" fmla="*/ 32522 h 225917"/>
                <a:gd name="connsiteX640" fmla="*/ 21382 w 331432"/>
                <a:gd name="connsiteY640" fmla="*/ 34423 h 225917"/>
                <a:gd name="connsiteX641" fmla="*/ 22508 w 331432"/>
                <a:gd name="connsiteY641" fmla="*/ 34869 h 225917"/>
                <a:gd name="connsiteX642" fmla="*/ 23611 w 331432"/>
                <a:gd name="connsiteY642" fmla="*/ 34885 h 225917"/>
                <a:gd name="connsiteX643" fmla="*/ 24667 w 331432"/>
                <a:gd name="connsiteY643" fmla="*/ 35104 h 225917"/>
                <a:gd name="connsiteX644" fmla="*/ 29628 w 331432"/>
                <a:gd name="connsiteY644" fmla="*/ 37725 h 225917"/>
                <a:gd name="connsiteX645" fmla="*/ 37036 w 331432"/>
                <a:gd name="connsiteY645" fmla="*/ 40369 h 225917"/>
                <a:gd name="connsiteX646" fmla="*/ 44860 w 331432"/>
                <a:gd name="connsiteY646" fmla="*/ 42904 h 225917"/>
                <a:gd name="connsiteX647" fmla="*/ 47285 w 331432"/>
                <a:gd name="connsiteY647" fmla="*/ 43436 h 225917"/>
                <a:gd name="connsiteX648" fmla="*/ 49797 w 331432"/>
                <a:gd name="connsiteY648" fmla="*/ 43655 h 225917"/>
                <a:gd name="connsiteX649" fmla="*/ 55242 w 331432"/>
                <a:gd name="connsiteY649" fmla="*/ 44531 h 225917"/>
                <a:gd name="connsiteX650" fmla="*/ 58113 w 331432"/>
                <a:gd name="connsiteY650" fmla="*/ 45313 h 225917"/>
                <a:gd name="connsiteX651" fmla="*/ 62314 w 331432"/>
                <a:gd name="connsiteY651" fmla="*/ 48419 h 225917"/>
                <a:gd name="connsiteX652" fmla="*/ 64434 w 331432"/>
                <a:gd name="connsiteY652" fmla="*/ 49381 h 225917"/>
                <a:gd name="connsiteX653" fmla="*/ 66421 w 331432"/>
                <a:gd name="connsiteY653" fmla="*/ 51134 h 225917"/>
                <a:gd name="connsiteX654" fmla="*/ 69230 w 331432"/>
                <a:gd name="connsiteY654" fmla="*/ 53019 h 225917"/>
                <a:gd name="connsiteX655" fmla="*/ 70341 w 331432"/>
                <a:gd name="connsiteY655" fmla="*/ 53497 h 225917"/>
                <a:gd name="connsiteX656" fmla="*/ 71561 w 331432"/>
                <a:gd name="connsiteY656" fmla="*/ 53747 h 225917"/>
                <a:gd name="connsiteX657" fmla="*/ 265739 w 331432"/>
                <a:gd name="connsiteY657" fmla="*/ 74331 h 225917"/>
                <a:gd name="connsiteX658" fmla="*/ 264112 w 331432"/>
                <a:gd name="connsiteY658" fmla="*/ 75997 h 225917"/>
                <a:gd name="connsiteX659" fmla="*/ 263102 w 331432"/>
                <a:gd name="connsiteY659" fmla="*/ 74440 h 225917"/>
                <a:gd name="connsiteX660" fmla="*/ 261804 w 331432"/>
                <a:gd name="connsiteY660" fmla="*/ 73079 h 225917"/>
                <a:gd name="connsiteX661" fmla="*/ 260779 w 331432"/>
                <a:gd name="connsiteY661" fmla="*/ 71686 h 225917"/>
                <a:gd name="connsiteX662" fmla="*/ 259472 w 331432"/>
                <a:gd name="connsiteY662" fmla="*/ 68682 h 225917"/>
                <a:gd name="connsiteX663" fmla="*/ 259410 w 331432"/>
                <a:gd name="connsiteY663" fmla="*/ 67172 h 225917"/>
                <a:gd name="connsiteX664" fmla="*/ 259754 w 331432"/>
                <a:gd name="connsiteY664" fmla="*/ 65568 h 225917"/>
                <a:gd name="connsiteX665" fmla="*/ 259832 w 331432"/>
                <a:gd name="connsiteY665" fmla="*/ 63949 h 225917"/>
                <a:gd name="connsiteX666" fmla="*/ 259206 w 331432"/>
                <a:gd name="connsiteY666" fmla="*/ 60663 h 225917"/>
                <a:gd name="connsiteX667" fmla="*/ 257673 w 331432"/>
                <a:gd name="connsiteY667" fmla="*/ 57667 h 225917"/>
                <a:gd name="connsiteX668" fmla="*/ 252345 w 331432"/>
                <a:gd name="connsiteY668" fmla="*/ 50524 h 225917"/>
                <a:gd name="connsiteX669" fmla="*/ 250671 w 331432"/>
                <a:gd name="connsiteY669" fmla="*/ 48654 h 225917"/>
                <a:gd name="connsiteX670" fmla="*/ 248754 w 331432"/>
                <a:gd name="connsiteY670" fmla="*/ 46980 h 225917"/>
                <a:gd name="connsiteX671" fmla="*/ 247526 w 331432"/>
                <a:gd name="connsiteY671" fmla="*/ 46573 h 225917"/>
                <a:gd name="connsiteX672" fmla="*/ 245046 w 331432"/>
                <a:gd name="connsiteY672" fmla="*/ 46174 h 225917"/>
                <a:gd name="connsiteX673" fmla="*/ 243943 w 331432"/>
                <a:gd name="connsiteY673" fmla="*/ 45837 h 225917"/>
                <a:gd name="connsiteX674" fmla="*/ 241893 w 331432"/>
                <a:gd name="connsiteY674" fmla="*/ 44672 h 225917"/>
                <a:gd name="connsiteX675" fmla="*/ 239992 w 331432"/>
                <a:gd name="connsiteY675" fmla="*/ 43318 h 225917"/>
                <a:gd name="connsiteX676" fmla="*/ 235274 w 331432"/>
                <a:gd name="connsiteY676" fmla="*/ 39289 h 225917"/>
                <a:gd name="connsiteX677" fmla="*/ 232786 w 331432"/>
                <a:gd name="connsiteY677" fmla="*/ 38147 h 225917"/>
                <a:gd name="connsiteX678" fmla="*/ 231472 w 331432"/>
                <a:gd name="connsiteY678" fmla="*/ 36739 h 225917"/>
                <a:gd name="connsiteX679" fmla="*/ 224048 w 331432"/>
                <a:gd name="connsiteY679" fmla="*/ 32201 h 225917"/>
                <a:gd name="connsiteX680" fmla="*/ 221881 w 331432"/>
                <a:gd name="connsiteY680" fmla="*/ 31129 h 225917"/>
                <a:gd name="connsiteX681" fmla="*/ 219236 w 331432"/>
                <a:gd name="connsiteY681" fmla="*/ 31129 h 225917"/>
                <a:gd name="connsiteX682" fmla="*/ 217007 w 331432"/>
                <a:gd name="connsiteY682" fmla="*/ 30238 h 225917"/>
                <a:gd name="connsiteX683" fmla="*/ 218775 w 331432"/>
                <a:gd name="connsiteY683" fmla="*/ 29674 h 225917"/>
                <a:gd name="connsiteX684" fmla="*/ 219143 w 331432"/>
                <a:gd name="connsiteY684" fmla="*/ 28157 h 225917"/>
                <a:gd name="connsiteX685" fmla="*/ 218751 w 331432"/>
                <a:gd name="connsiteY685" fmla="*/ 26615 h 225917"/>
                <a:gd name="connsiteX686" fmla="*/ 222483 w 331432"/>
                <a:gd name="connsiteY686" fmla="*/ 29134 h 225917"/>
                <a:gd name="connsiteX687" fmla="*/ 226418 w 331432"/>
                <a:gd name="connsiteY687" fmla="*/ 31333 h 225917"/>
                <a:gd name="connsiteX688" fmla="*/ 227561 w 331432"/>
                <a:gd name="connsiteY688" fmla="*/ 33109 h 225917"/>
                <a:gd name="connsiteX689" fmla="*/ 229501 w 331432"/>
                <a:gd name="connsiteY689" fmla="*/ 33218 h 225917"/>
                <a:gd name="connsiteX690" fmla="*/ 233029 w 331432"/>
                <a:gd name="connsiteY690" fmla="*/ 34689 h 225917"/>
                <a:gd name="connsiteX691" fmla="*/ 235454 w 331432"/>
                <a:gd name="connsiteY691" fmla="*/ 36011 h 225917"/>
                <a:gd name="connsiteX692" fmla="*/ 237739 w 331432"/>
                <a:gd name="connsiteY692" fmla="*/ 37537 h 225917"/>
                <a:gd name="connsiteX693" fmla="*/ 240313 w 331432"/>
                <a:gd name="connsiteY693" fmla="*/ 39720 h 225917"/>
                <a:gd name="connsiteX694" fmla="*/ 245273 w 331432"/>
                <a:gd name="connsiteY694" fmla="*/ 41433 h 225917"/>
                <a:gd name="connsiteX695" fmla="*/ 245977 w 331432"/>
                <a:gd name="connsiteY695" fmla="*/ 42059 h 225917"/>
                <a:gd name="connsiteX696" fmla="*/ 248488 w 331432"/>
                <a:gd name="connsiteY696" fmla="*/ 44906 h 225917"/>
                <a:gd name="connsiteX697" fmla="*/ 251782 w 331432"/>
                <a:gd name="connsiteY697" fmla="*/ 47324 h 225917"/>
                <a:gd name="connsiteX698" fmla="*/ 252908 w 331432"/>
                <a:gd name="connsiteY698" fmla="*/ 48654 h 225917"/>
                <a:gd name="connsiteX699" fmla="*/ 266873 w 331432"/>
                <a:gd name="connsiteY699" fmla="*/ 60100 h 225917"/>
                <a:gd name="connsiteX700" fmla="*/ 269236 w 331432"/>
                <a:gd name="connsiteY700" fmla="*/ 63307 h 225917"/>
                <a:gd name="connsiteX701" fmla="*/ 269416 w 331432"/>
                <a:gd name="connsiteY701" fmla="*/ 65498 h 225917"/>
                <a:gd name="connsiteX702" fmla="*/ 268954 w 331432"/>
                <a:gd name="connsiteY702" fmla="*/ 66358 h 225917"/>
                <a:gd name="connsiteX703" fmla="*/ 267483 w 331432"/>
                <a:gd name="connsiteY703" fmla="*/ 68212 h 225917"/>
                <a:gd name="connsiteX704" fmla="*/ 267507 w 331432"/>
                <a:gd name="connsiteY704" fmla="*/ 70403 h 225917"/>
                <a:gd name="connsiteX705" fmla="*/ 267014 w 331432"/>
                <a:gd name="connsiteY705" fmla="*/ 72367 h 225917"/>
                <a:gd name="connsiteX706" fmla="*/ 265739 w 331432"/>
                <a:gd name="connsiteY706" fmla="*/ 74331 h 225917"/>
                <a:gd name="connsiteX707" fmla="*/ 210208 w 331432"/>
                <a:gd name="connsiteY707" fmla="*/ 28548 h 225917"/>
                <a:gd name="connsiteX708" fmla="*/ 205827 w 331432"/>
                <a:gd name="connsiteY708" fmla="*/ 28845 h 225917"/>
                <a:gd name="connsiteX709" fmla="*/ 204254 w 331432"/>
                <a:gd name="connsiteY709" fmla="*/ 28516 h 225917"/>
                <a:gd name="connsiteX710" fmla="*/ 202846 w 331432"/>
                <a:gd name="connsiteY710" fmla="*/ 27257 h 225917"/>
                <a:gd name="connsiteX711" fmla="*/ 201571 w 331432"/>
                <a:gd name="connsiteY711" fmla="*/ 25293 h 225917"/>
                <a:gd name="connsiteX712" fmla="*/ 200288 w 331432"/>
                <a:gd name="connsiteY712" fmla="*/ 24831 h 225917"/>
                <a:gd name="connsiteX713" fmla="*/ 199772 w 331432"/>
                <a:gd name="connsiteY713" fmla="*/ 24448 h 225917"/>
                <a:gd name="connsiteX714" fmla="*/ 202870 w 331432"/>
                <a:gd name="connsiteY714" fmla="*/ 22946 h 225917"/>
                <a:gd name="connsiteX715" fmla="*/ 205616 w 331432"/>
                <a:gd name="connsiteY715" fmla="*/ 22492 h 225917"/>
                <a:gd name="connsiteX716" fmla="*/ 210051 w 331432"/>
                <a:gd name="connsiteY716" fmla="*/ 24370 h 225917"/>
                <a:gd name="connsiteX717" fmla="*/ 210505 w 331432"/>
                <a:gd name="connsiteY717" fmla="*/ 25309 h 225917"/>
                <a:gd name="connsiteX718" fmla="*/ 210545 w 331432"/>
                <a:gd name="connsiteY718" fmla="*/ 25919 h 225917"/>
                <a:gd name="connsiteX719" fmla="*/ 210419 w 331432"/>
                <a:gd name="connsiteY719" fmla="*/ 27914 h 225917"/>
                <a:gd name="connsiteX720" fmla="*/ 210208 w 331432"/>
                <a:gd name="connsiteY720" fmla="*/ 28548 h 225917"/>
                <a:gd name="connsiteX721" fmla="*/ 154004 w 331432"/>
                <a:gd name="connsiteY721" fmla="*/ 20286 h 225917"/>
                <a:gd name="connsiteX722" fmla="*/ 153292 w 331432"/>
                <a:gd name="connsiteY722" fmla="*/ 21436 h 225917"/>
                <a:gd name="connsiteX723" fmla="*/ 151634 w 331432"/>
                <a:gd name="connsiteY723" fmla="*/ 21334 h 225917"/>
                <a:gd name="connsiteX724" fmla="*/ 150899 w 331432"/>
                <a:gd name="connsiteY724" fmla="*/ 20998 h 225917"/>
                <a:gd name="connsiteX725" fmla="*/ 152096 w 331432"/>
                <a:gd name="connsiteY725" fmla="*/ 20779 h 225917"/>
                <a:gd name="connsiteX726" fmla="*/ 152581 w 331432"/>
                <a:gd name="connsiteY726" fmla="*/ 19832 h 225917"/>
                <a:gd name="connsiteX727" fmla="*/ 153097 w 331432"/>
                <a:gd name="connsiteY727" fmla="*/ 19496 h 225917"/>
                <a:gd name="connsiteX728" fmla="*/ 154004 w 331432"/>
                <a:gd name="connsiteY728" fmla="*/ 20286 h 225917"/>
                <a:gd name="connsiteX729" fmla="*/ 136230 w 331432"/>
                <a:gd name="connsiteY729" fmla="*/ 13237 h 225917"/>
                <a:gd name="connsiteX730" fmla="*/ 143552 w 331432"/>
                <a:gd name="connsiteY730" fmla="*/ 14653 h 225917"/>
                <a:gd name="connsiteX731" fmla="*/ 144037 w 331432"/>
                <a:gd name="connsiteY731" fmla="*/ 14638 h 225917"/>
                <a:gd name="connsiteX732" fmla="*/ 143951 w 331432"/>
                <a:gd name="connsiteY732" fmla="*/ 14129 h 225917"/>
                <a:gd name="connsiteX733" fmla="*/ 144076 w 331432"/>
                <a:gd name="connsiteY733" fmla="*/ 13988 h 225917"/>
                <a:gd name="connsiteX734" fmla="*/ 144515 w 331432"/>
                <a:gd name="connsiteY734" fmla="*/ 14356 h 225917"/>
                <a:gd name="connsiteX735" fmla="*/ 144374 w 331432"/>
                <a:gd name="connsiteY735" fmla="*/ 15389 h 225917"/>
                <a:gd name="connsiteX736" fmla="*/ 143224 w 331432"/>
                <a:gd name="connsiteY736" fmla="*/ 15647 h 225917"/>
                <a:gd name="connsiteX737" fmla="*/ 142144 w 331432"/>
                <a:gd name="connsiteY737" fmla="*/ 15545 h 225917"/>
                <a:gd name="connsiteX738" fmla="*/ 141378 w 331432"/>
                <a:gd name="connsiteY738" fmla="*/ 16085 h 225917"/>
                <a:gd name="connsiteX739" fmla="*/ 139281 w 331432"/>
                <a:gd name="connsiteY739" fmla="*/ 18080 h 225917"/>
                <a:gd name="connsiteX740" fmla="*/ 137873 w 331432"/>
                <a:gd name="connsiteY740" fmla="*/ 17751 h 225917"/>
                <a:gd name="connsiteX741" fmla="*/ 136151 w 331432"/>
                <a:gd name="connsiteY741" fmla="*/ 18197 h 225917"/>
                <a:gd name="connsiteX742" fmla="*/ 133132 w 331432"/>
                <a:gd name="connsiteY742" fmla="*/ 18236 h 225917"/>
                <a:gd name="connsiteX743" fmla="*/ 129212 w 331432"/>
                <a:gd name="connsiteY743" fmla="*/ 17360 h 225917"/>
                <a:gd name="connsiteX744" fmla="*/ 128133 w 331432"/>
                <a:gd name="connsiteY744" fmla="*/ 18103 h 225917"/>
                <a:gd name="connsiteX745" fmla="*/ 126740 w 331432"/>
                <a:gd name="connsiteY745" fmla="*/ 17900 h 225917"/>
                <a:gd name="connsiteX746" fmla="*/ 125355 w 331432"/>
                <a:gd name="connsiteY746" fmla="*/ 18714 h 225917"/>
                <a:gd name="connsiteX747" fmla="*/ 124784 w 331432"/>
                <a:gd name="connsiteY747" fmla="*/ 18674 h 225917"/>
                <a:gd name="connsiteX748" fmla="*/ 124448 w 331432"/>
                <a:gd name="connsiteY748" fmla="*/ 17485 h 225917"/>
                <a:gd name="connsiteX749" fmla="*/ 124471 w 331432"/>
                <a:gd name="connsiteY749" fmla="*/ 16875 h 225917"/>
                <a:gd name="connsiteX750" fmla="*/ 126114 w 331432"/>
                <a:gd name="connsiteY750" fmla="*/ 16366 h 225917"/>
                <a:gd name="connsiteX751" fmla="*/ 125872 w 331432"/>
                <a:gd name="connsiteY751" fmla="*/ 14497 h 225917"/>
                <a:gd name="connsiteX752" fmla="*/ 127193 w 331432"/>
                <a:gd name="connsiteY752" fmla="*/ 13558 h 225917"/>
                <a:gd name="connsiteX753" fmla="*/ 129478 w 331432"/>
                <a:gd name="connsiteY753" fmla="*/ 13636 h 225917"/>
                <a:gd name="connsiteX754" fmla="*/ 131606 w 331432"/>
                <a:gd name="connsiteY754" fmla="*/ 13002 h 225917"/>
                <a:gd name="connsiteX755" fmla="*/ 136230 w 331432"/>
                <a:gd name="connsiteY755" fmla="*/ 13237 h 225917"/>
                <a:gd name="connsiteX756" fmla="*/ 195477 w 331432"/>
                <a:gd name="connsiteY756" fmla="*/ 4350 h 225917"/>
                <a:gd name="connsiteX757" fmla="*/ 195422 w 331432"/>
                <a:gd name="connsiteY757" fmla="*/ 5140 h 225917"/>
                <a:gd name="connsiteX758" fmla="*/ 193842 w 331432"/>
                <a:gd name="connsiteY758" fmla="*/ 4741 h 225917"/>
                <a:gd name="connsiteX759" fmla="*/ 193403 w 331432"/>
                <a:gd name="connsiteY759" fmla="*/ 4866 h 225917"/>
                <a:gd name="connsiteX760" fmla="*/ 190649 w 331432"/>
                <a:gd name="connsiteY760" fmla="*/ 2582 h 225917"/>
                <a:gd name="connsiteX761" fmla="*/ 190696 w 331432"/>
                <a:gd name="connsiteY761" fmla="*/ 1189 h 225917"/>
                <a:gd name="connsiteX762" fmla="*/ 191424 w 331432"/>
                <a:gd name="connsiteY762" fmla="*/ 0 h 225917"/>
                <a:gd name="connsiteX763" fmla="*/ 192566 w 331432"/>
                <a:gd name="connsiteY763" fmla="*/ 188 h 225917"/>
                <a:gd name="connsiteX764" fmla="*/ 194593 w 331432"/>
                <a:gd name="connsiteY764" fmla="*/ 1682 h 225917"/>
                <a:gd name="connsiteX765" fmla="*/ 195477 w 331432"/>
                <a:gd name="connsiteY765" fmla="*/ 4350 h 225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</a:cxnLst>
              <a:rect l="l" t="t" r="r" b="b"/>
              <a:pathLst>
                <a:path w="331432" h="225917">
                  <a:moveTo>
                    <a:pt x="278264" y="222475"/>
                  </a:moveTo>
                  <a:lnTo>
                    <a:pt x="281933" y="223641"/>
                  </a:lnTo>
                  <a:lnTo>
                    <a:pt x="283177" y="224932"/>
                  </a:lnTo>
                  <a:lnTo>
                    <a:pt x="281855" y="225518"/>
                  </a:lnTo>
                  <a:lnTo>
                    <a:pt x="278647" y="225917"/>
                  </a:lnTo>
                  <a:lnTo>
                    <a:pt x="277896" y="225127"/>
                  </a:lnTo>
                  <a:lnTo>
                    <a:pt x="274814" y="224329"/>
                  </a:lnTo>
                  <a:lnTo>
                    <a:pt x="274321" y="222890"/>
                  </a:lnTo>
                  <a:lnTo>
                    <a:pt x="272788" y="223382"/>
                  </a:lnTo>
                  <a:lnTo>
                    <a:pt x="273570" y="222373"/>
                  </a:lnTo>
                  <a:lnTo>
                    <a:pt x="271638" y="221231"/>
                  </a:lnTo>
                  <a:lnTo>
                    <a:pt x="271035" y="219706"/>
                  </a:lnTo>
                  <a:lnTo>
                    <a:pt x="270957" y="219087"/>
                  </a:lnTo>
                  <a:lnTo>
                    <a:pt x="273226" y="219799"/>
                  </a:lnTo>
                  <a:lnTo>
                    <a:pt x="278264" y="222475"/>
                  </a:lnTo>
                  <a:close/>
                  <a:moveTo>
                    <a:pt x="294615" y="219925"/>
                  </a:moveTo>
                  <a:lnTo>
                    <a:pt x="294294" y="221137"/>
                  </a:lnTo>
                  <a:lnTo>
                    <a:pt x="293489" y="220730"/>
                  </a:lnTo>
                  <a:lnTo>
                    <a:pt x="291103" y="221356"/>
                  </a:lnTo>
                  <a:lnTo>
                    <a:pt x="289850" y="221215"/>
                  </a:lnTo>
                  <a:lnTo>
                    <a:pt x="289131" y="220128"/>
                  </a:lnTo>
                  <a:lnTo>
                    <a:pt x="288959" y="219627"/>
                  </a:lnTo>
                  <a:lnTo>
                    <a:pt x="291032" y="220018"/>
                  </a:lnTo>
                  <a:lnTo>
                    <a:pt x="290688" y="218814"/>
                  </a:lnTo>
                  <a:lnTo>
                    <a:pt x="293676" y="219432"/>
                  </a:lnTo>
                  <a:lnTo>
                    <a:pt x="294615" y="219925"/>
                  </a:lnTo>
                  <a:close/>
                  <a:moveTo>
                    <a:pt x="220355" y="202236"/>
                  </a:moveTo>
                  <a:lnTo>
                    <a:pt x="220042" y="203973"/>
                  </a:lnTo>
                  <a:lnTo>
                    <a:pt x="218242" y="203456"/>
                  </a:lnTo>
                  <a:lnTo>
                    <a:pt x="217875" y="203081"/>
                  </a:lnTo>
                  <a:lnTo>
                    <a:pt x="218172" y="201985"/>
                  </a:lnTo>
                  <a:lnTo>
                    <a:pt x="219768" y="201938"/>
                  </a:lnTo>
                  <a:lnTo>
                    <a:pt x="220355" y="202236"/>
                  </a:lnTo>
                  <a:close/>
                  <a:moveTo>
                    <a:pt x="224353" y="190149"/>
                  </a:moveTo>
                  <a:lnTo>
                    <a:pt x="225284" y="190149"/>
                  </a:lnTo>
                  <a:lnTo>
                    <a:pt x="226840" y="188498"/>
                  </a:lnTo>
                  <a:lnTo>
                    <a:pt x="228194" y="187997"/>
                  </a:lnTo>
                  <a:lnTo>
                    <a:pt x="229078" y="188748"/>
                  </a:lnTo>
                  <a:lnTo>
                    <a:pt x="227639" y="194021"/>
                  </a:lnTo>
                  <a:lnTo>
                    <a:pt x="226426" y="193223"/>
                  </a:lnTo>
                  <a:lnTo>
                    <a:pt x="221677" y="191752"/>
                  </a:lnTo>
                  <a:lnTo>
                    <a:pt x="221529" y="189663"/>
                  </a:lnTo>
                  <a:lnTo>
                    <a:pt x="220292" y="188991"/>
                  </a:lnTo>
                  <a:lnTo>
                    <a:pt x="219526" y="186957"/>
                  </a:lnTo>
                  <a:lnTo>
                    <a:pt x="217953" y="184703"/>
                  </a:lnTo>
                  <a:lnTo>
                    <a:pt x="217656" y="183256"/>
                  </a:lnTo>
                  <a:lnTo>
                    <a:pt x="218548" y="183851"/>
                  </a:lnTo>
                  <a:lnTo>
                    <a:pt x="219549" y="185321"/>
                  </a:lnTo>
                  <a:lnTo>
                    <a:pt x="223703" y="188341"/>
                  </a:lnTo>
                  <a:lnTo>
                    <a:pt x="223539" y="189319"/>
                  </a:lnTo>
                  <a:lnTo>
                    <a:pt x="224353" y="190149"/>
                  </a:lnTo>
                  <a:close/>
                  <a:moveTo>
                    <a:pt x="212219" y="175245"/>
                  </a:moveTo>
                  <a:lnTo>
                    <a:pt x="215317" y="177052"/>
                  </a:lnTo>
                  <a:lnTo>
                    <a:pt x="217014" y="176528"/>
                  </a:lnTo>
                  <a:lnTo>
                    <a:pt x="217937" y="176825"/>
                  </a:lnTo>
                  <a:lnTo>
                    <a:pt x="219925" y="178922"/>
                  </a:lnTo>
                  <a:lnTo>
                    <a:pt x="220034" y="180455"/>
                  </a:lnTo>
                  <a:lnTo>
                    <a:pt x="220355" y="181770"/>
                  </a:lnTo>
                  <a:lnTo>
                    <a:pt x="220253" y="182349"/>
                  </a:lnTo>
                  <a:lnTo>
                    <a:pt x="219150" y="183131"/>
                  </a:lnTo>
                  <a:lnTo>
                    <a:pt x="219252" y="182239"/>
                  </a:lnTo>
                  <a:lnTo>
                    <a:pt x="218407" y="182067"/>
                  </a:lnTo>
                  <a:lnTo>
                    <a:pt x="215520" y="182106"/>
                  </a:lnTo>
                  <a:lnTo>
                    <a:pt x="213283" y="181551"/>
                  </a:lnTo>
                  <a:lnTo>
                    <a:pt x="210200" y="181402"/>
                  </a:lnTo>
                  <a:lnTo>
                    <a:pt x="211499" y="180009"/>
                  </a:lnTo>
                  <a:lnTo>
                    <a:pt x="211789" y="179438"/>
                  </a:lnTo>
                  <a:lnTo>
                    <a:pt x="210169" y="177201"/>
                  </a:lnTo>
                  <a:lnTo>
                    <a:pt x="210099" y="176137"/>
                  </a:lnTo>
                  <a:lnTo>
                    <a:pt x="210231" y="175550"/>
                  </a:lnTo>
                  <a:lnTo>
                    <a:pt x="211585" y="175229"/>
                  </a:lnTo>
                  <a:lnTo>
                    <a:pt x="212219" y="175245"/>
                  </a:lnTo>
                  <a:close/>
                  <a:moveTo>
                    <a:pt x="208205" y="178499"/>
                  </a:moveTo>
                  <a:lnTo>
                    <a:pt x="207900" y="179047"/>
                  </a:lnTo>
                  <a:lnTo>
                    <a:pt x="206617" y="178648"/>
                  </a:lnTo>
                  <a:lnTo>
                    <a:pt x="203034" y="175589"/>
                  </a:lnTo>
                  <a:lnTo>
                    <a:pt x="203589" y="173320"/>
                  </a:lnTo>
                  <a:lnTo>
                    <a:pt x="205201" y="172147"/>
                  </a:lnTo>
                  <a:lnTo>
                    <a:pt x="207650" y="173430"/>
                  </a:lnTo>
                  <a:lnTo>
                    <a:pt x="208463" y="175307"/>
                  </a:lnTo>
                  <a:lnTo>
                    <a:pt x="208706" y="176356"/>
                  </a:lnTo>
                  <a:lnTo>
                    <a:pt x="208205" y="178499"/>
                  </a:lnTo>
                  <a:close/>
                  <a:moveTo>
                    <a:pt x="258392" y="166686"/>
                  </a:moveTo>
                  <a:lnTo>
                    <a:pt x="259668" y="167015"/>
                  </a:lnTo>
                  <a:lnTo>
                    <a:pt x="262320" y="166850"/>
                  </a:lnTo>
                  <a:lnTo>
                    <a:pt x="263196" y="168118"/>
                  </a:lnTo>
                  <a:lnTo>
                    <a:pt x="264409" y="168556"/>
                  </a:lnTo>
                  <a:lnTo>
                    <a:pt x="265457" y="169127"/>
                  </a:lnTo>
                  <a:lnTo>
                    <a:pt x="266388" y="169956"/>
                  </a:lnTo>
                  <a:lnTo>
                    <a:pt x="266380" y="170465"/>
                  </a:lnTo>
                  <a:lnTo>
                    <a:pt x="266161" y="170903"/>
                  </a:lnTo>
                  <a:lnTo>
                    <a:pt x="265598" y="171302"/>
                  </a:lnTo>
                  <a:lnTo>
                    <a:pt x="265762" y="172194"/>
                  </a:lnTo>
                  <a:lnTo>
                    <a:pt x="264792" y="172061"/>
                  </a:lnTo>
                  <a:lnTo>
                    <a:pt x="263587" y="172530"/>
                  </a:lnTo>
                  <a:lnTo>
                    <a:pt x="261209" y="171490"/>
                  </a:lnTo>
                  <a:lnTo>
                    <a:pt x="260348" y="171255"/>
                  </a:lnTo>
                  <a:lnTo>
                    <a:pt x="260090" y="170363"/>
                  </a:lnTo>
                  <a:lnTo>
                    <a:pt x="258549" y="168869"/>
                  </a:lnTo>
                  <a:lnTo>
                    <a:pt x="255850" y="167797"/>
                  </a:lnTo>
                  <a:lnTo>
                    <a:pt x="257211" y="166921"/>
                  </a:lnTo>
                  <a:lnTo>
                    <a:pt x="258392" y="166686"/>
                  </a:lnTo>
                  <a:close/>
                  <a:moveTo>
                    <a:pt x="59889" y="159496"/>
                  </a:moveTo>
                  <a:lnTo>
                    <a:pt x="60288" y="160466"/>
                  </a:lnTo>
                  <a:lnTo>
                    <a:pt x="57096" y="159144"/>
                  </a:lnTo>
                  <a:lnTo>
                    <a:pt x="54044" y="156930"/>
                  </a:lnTo>
                  <a:lnTo>
                    <a:pt x="52503" y="156328"/>
                  </a:lnTo>
                  <a:lnTo>
                    <a:pt x="51471" y="154865"/>
                  </a:lnTo>
                  <a:lnTo>
                    <a:pt x="53364" y="155952"/>
                  </a:lnTo>
                  <a:lnTo>
                    <a:pt x="56665" y="156969"/>
                  </a:lnTo>
                  <a:lnTo>
                    <a:pt x="59889" y="159496"/>
                  </a:lnTo>
                  <a:close/>
                  <a:moveTo>
                    <a:pt x="224924" y="161703"/>
                  </a:moveTo>
                  <a:lnTo>
                    <a:pt x="225300" y="163283"/>
                  </a:lnTo>
                  <a:lnTo>
                    <a:pt x="223586" y="161593"/>
                  </a:lnTo>
                  <a:lnTo>
                    <a:pt x="224353" y="159684"/>
                  </a:lnTo>
                  <a:lnTo>
                    <a:pt x="224486" y="158651"/>
                  </a:lnTo>
                  <a:lnTo>
                    <a:pt x="224400" y="158072"/>
                  </a:lnTo>
                  <a:lnTo>
                    <a:pt x="222687" y="157087"/>
                  </a:lnTo>
                  <a:lnTo>
                    <a:pt x="223594" y="155475"/>
                  </a:lnTo>
                  <a:lnTo>
                    <a:pt x="224556" y="154927"/>
                  </a:lnTo>
                  <a:lnTo>
                    <a:pt x="225159" y="154771"/>
                  </a:lnTo>
                  <a:lnTo>
                    <a:pt x="225127" y="157048"/>
                  </a:lnTo>
                  <a:lnTo>
                    <a:pt x="225620" y="158065"/>
                  </a:lnTo>
                  <a:lnTo>
                    <a:pt x="224924" y="161703"/>
                  </a:lnTo>
                  <a:close/>
                  <a:moveTo>
                    <a:pt x="59810" y="156148"/>
                  </a:moveTo>
                  <a:lnTo>
                    <a:pt x="58856" y="156218"/>
                  </a:lnTo>
                  <a:lnTo>
                    <a:pt x="54983" y="154724"/>
                  </a:lnTo>
                  <a:lnTo>
                    <a:pt x="53998" y="153637"/>
                  </a:lnTo>
                  <a:lnTo>
                    <a:pt x="58527" y="153879"/>
                  </a:lnTo>
                  <a:lnTo>
                    <a:pt x="59693" y="154153"/>
                  </a:lnTo>
                  <a:lnTo>
                    <a:pt x="59935" y="155678"/>
                  </a:lnTo>
                  <a:lnTo>
                    <a:pt x="59810" y="156148"/>
                  </a:lnTo>
                  <a:close/>
                  <a:moveTo>
                    <a:pt x="157275" y="97769"/>
                  </a:moveTo>
                  <a:lnTo>
                    <a:pt x="156391" y="97934"/>
                  </a:lnTo>
                  <a:lnTo>
                    <a:pt x="156007" y="96940"/>
                  </a:lnTo>
                  <a:lnTo>
                    <a:pt x="153950" y="96080"/>
                  </a:lnTo>
                  <a:lnTo>
                    <a:pt x="151900" y="93404"/>
                  </a:lnTo>
                  <a:lnTo>
                    <a:pt x="151931" y="91112"/>
                  </a:lnTo>
                  <a:lnTo>
                    <a:pt x="152197" y="90454"/>
                  </a:lnTo>
                  <a:lnTo>
                    <a:pt x="153340" y="90423"/>
                  </a:lnTo>
                  <a:lnTo>
                    <a:pt x="157908" y="93068"/>
                  </a:lnTo>
                  <a:lnTo>
                    <a:pt x="158385" y="93913"/>
                  </a:lnTo>
                  <a:lnTo>
                    <a:pt x="158042" y="96424"/>
                  </a:lnTo>
                  <a:lnTo>
                    <a:pt x="157275" y="97769"/>
                  </a:lnTo>
                  <a:close/>
                  <a:moveTo>
                    <a:pt x="331432" y="116647"/>
                  </a:moveTo>
                  <a:lnTo>
                    <a:pt x="330900" y="118705"/>
                  </a:lnTo>
                  <a:lnTo>
                    <a:pt x="330493" y="119057"/>
                  </a:lnTo>
                  <a:lnTo>
                    <a:pt x="329993" y="118282"/>
                  </a:lnTo>
                  <a:lnTo>
                    <a:pt x="328084" y="119034"/>
                  </a:lnTo>
                  <a:lnTo>
                    <a:pt x="327176" y="119886"/>
                  </a:lnTo>
                  <a:lnTo>
                    <a:pt x="326206" y="120512"/>
                  </a:lnTo>
                  <a:lnTo>
                    <a:pt x="323969" y="120356"/>
                  </a:lnTo>
                  <a:lnTo>
                    <a:pt x="321849" y="119792"/>
                  </a:lnTo>
                  <a:lnTo>
                    <a:pt x="319791" y="118752"/>
                  </a:lnTo>
                  <a:lnTo>
                    <a:pt x="317968" y="117414"/>
                  </a:lnTo>
                  <a:lnTo>
                    <a:pt x="316137" y="115309"/>
                  </a:lnTo>
                  <a:lnTo>
                    <a:pt x="314995" y="113135"/>
                  </a:lnTo>
                  <a:lnTo>
                    <a:pt x="315558" y="110608"/>
                  </a:lnTo>
                  <a:lnTo>
                    <a:pt x="314846" y="108323"/>
                  </a:lnTo>
                  <a:lnTo>
                    <a:pt x="311388" y="106704"/>
                  </a:lnTo>
                  <a:lnTo>
                    <a:pt x="310630" y="106180"/>
                  </a:lnTo>
                  <a:lnTo>
                    <a:pt x="309096" y="103911"/>
                  </a:lnTo>
                  <a:lnTo>
                    <a:pt x="307571" y="102925"/>
                  </a:lnTo>
                  <a:lnTo>
                    <a:pt x="305622" y="100938"/>
                  </a:lnTo>
                  <a:lnTo>
                    <a:pt x="305130" y="100077"/>
                  </a:lnTo>
                  <a:lnTo>
                    <a:pt x="304300" y="97558"/>
                  </a:lnTo>
                  <a:lnTo>
                    <a:pt x="304034" y="96041"/>
                  </a:lnTo>
                  <a:lnTo>
                    <a:pt x="304739" y="91620"/>
                  </a:lnTo>
                  <a:lnTo>
                    <a:pt x="304480" y="89414"/>
                  </a:lnTo>
                  <a:lnTo>
                    <a:pt x="305427" y="89625"/>
                  </a:lnTo>
                  <a:lnTo>
                    <a:pt x="306436" y="90494"/>
                  </a:lnTo>
                  <a:lnTo>
                    <a:pt x="307578" y="91096"/>
                  </a:lnTo>
                  <a:lnTo>
                    <a:pt x="310356" y="91503"/>
                  </a:lnTo>
                  <a:lnTo>
                    <a:pt x="312476" y="93263"/>
                  </a:lnTo>
                  <a:lnTo>
                    <a:pt x="314518" y="96698"/>
                  </a:lnTo>
                  <a:lnTo>
                    <a:pt x="314760" y="97824"/>
                  </a:lnTo>
                  <a:lnTo>
                    <a:pt x="315410" y="98638"/>
                  </a:lnTo>
                  <a:lnTo>
                    <a:pt x="317507" y="100101"/>
                  </a:lnTo>
                  <a:lnTo>
                    <a:pt x="318602" y="101040"/>
                  </a:lnTo>
                  <a:lnTo>
                    <a:pt x="320675" y="104787"/>
                  </a:lnTo>
                  <a:lnTo>
                    <a:pt x="321817" y="105585"/>
                  </a:lnTo>
                  <a:lnTo>
                    <a:pt x="323178" y="105906"/>
                  </a:lnTo>
                  <a:lnTo>
                    <a:pt x="324438" y="106446"/>
                  </a:lnTo>
                  <a:lnTo>
                    <a:pt x="326542" y="108088"/>
                  </a:lnTo>
                  <a:lnTo>
                    <a:pt x="328483" y="109950"/>
                  </a:lnTo>
                  <a:lnTo>
                    <a:pt x="329789" y="111906"/>
                  </a:lnTo>
                  <a:lnTo>
                    <a:pt x="330791" y="114003"/>
                  </a:lnTo>
                  <a:lnTo>
                    <a:pt x="331432" y="116647"/>
                  </a:lnTo>
                  <a:close/>
                  <a:moveTo>
                    <a:pt x="138623" y="89125"/>
                  </a:moveTo>
                  <a:lnTo>
                    <a:pt x="137395" y="89250"/>
                  </a:lnTo>
                  <a:lnTo>
                    <a:pt x="135393" y="87169"/>
                  </a:lnTo>
                  <a:lnTo>
                    <a:pt x="134884" y="86394"/>
                  </a:lnTo>
                  <a:lnTo>
                    <a:pt x="135080" y="85307"/>
                  </a:lnTo>
                  <a:lnTo>
                    <a:pt x="137630" y="83851"/>
                  </a:lnTo>
                  <a:lnTo>
                    <a:pt x="139281" y="85182"/>
                  </a:lnTo>
                  <a:lnTo>
                    <a:pt x="139625" y="88029"/>
                  </a:lnTo>
                  <a:lnTo>
                    <a:pt x="138623" y="89125"/>
                  </a:lnTo>
                  <a:close/>
                  <a:moveTo>
                    <a:pt x="302658" y="89140"/>
                  </a:moveTo>
                  <a:lnTo>
                    <a:pt x="302219" y="89312"/>
                  </a:lnTo>
                  <a:lnTo>
                    <a:pt x="301265" y="86543"/>
                  </a:lnTo>
                  <a:lnTo>
                    <a:pt x="301101" y="84493"/>
                  </a:lnTo>
                  <a:lnTo>
                    <a:pt x="300811" y="82983"/>
                  </a:lnTo>
                  <a:lnTo>
                    <a:pt x="300311" y="82084"/>
                  </a:lnTo>
                  <a:lnTo>
                    <a:pt x="301750" y="80425"/>
                  </a:lnTo>
                  <a:lnTo>
                    <a:pt x="302344" y="79963"/>
                  </a:lnTo>
                  <a:lnTo>
                    <a:pt x="303432" y="80840"/>
                  </a:lnTo>
                  <a:lnTo>
                    <a:pt x="303596" y="82788"/>
                  </a:lnTo>
                  <a:lnTo>
                    <a:pt x="304426" y="84438"/>
                  </a:lnTo>
                  <a:lnTo>
                    <a:pt x="303792" y="88045"/>
                  </a:lnTo>
                  <a:lnTo>
                    <a:pt x="302658" y="89140"/>
                  </a:lnTo>
                  <a:close/>
                  <a:moveTo>
                    <a:pt x="113221" y="73673"/>
                  </a:moveTo>
                  <a:lnTo>
                    <a:pt x="111750" y="74323"/>
                  </a:lnTo>
                  <a:lnTo>
                    <a:pt x="110694" y="73830"/>
                  </a:lnTo>
                  <a:lnTo>
                    <a:pt x="110240" y="72390"/>
                  </a:lnTo>
                  <a:lnTo>
                    <a:pt x="110600" y="71005"/>
                  </a:lnTo>
                  <a:lnTo>
                    <a:pt x="111891" y="69910"/>
                  </a:lnTo>
                  <a:lnTo>
                    <a:pt x="112704" y="69581"/>
                  </a:lnTo>
                  <a:lnTo>
                    <a:pt x="113620" y="70325"/>
                  </a:lnTo>
                  <a:lnTo>
                    <a:pt x="113972" y="71796"/>
                  </a:lnTo>
                  <a:lnTo>
                    <a:pt x="113221" y="73673"/>
                  </a:lnTo>
                  <a:close/>
                  <a:moveTo>
                    <a:pt x="242683" y="64277"/>
                  </a:moveTo>
                  <a:lnTo>
                    <a:pt x="243825" y="64715"/>
                  </a:lnTo>
                  <a:lnTo>
                    <a:pt x="247111" y="62431"/>
                  </a:lnTo>
                  <a:lnTo>
                    <a:pt x="248872" y="64027"/>
                  </a:lnTo>
                  <a:lnTo>
                    <a:pt x="251117" y="64801"/>
                  </a:lnTo>
                  <a:lnTo>
                    <a:pt x="253448" y="65240"/>
                  </a:lnTo>
                  <a:lnTo>
                    <a:pt x="252525" y="68525"/>
                  </a:lnTo>
                  <a:lnTo>
                    <a:pt x="252799" y="70043"/>
                  </a:lnTo>
                  <a:lnTo>
                    <a:pt x="253401" y="71553"/>
                  </a:lnTo>
                  <a:lnTo>
                    <a:pt x="253323" y="73783"/>
                  </a:lnTo>
                  <a:lnTo>
                    <a:pt x="252251" y="75770"/>
                  </a:lnTo>
                  <a:lnTo>
                    <a:pt x="250194" y="78672"/>
                  </a:lnTo>
                  <a:lnTo>
                    <a:pt x="249270" y="79204"/>
                  </a:lnTo>
                  <a:lnTo>
                    <a:pt x="248191" y="79517"/>
                  </a:lnTo>
                  <a:lnTo>
                    <a:pt x="244827" y="79752"/>
                  </a:lnTo>
                  <a:lnTo>
                    <a:pt x="244177" y="81293"/>
                  </a:lnTo>
                  <a:lnTo>
                    <a:pt x="244396" y="82928"/>
                  </a:lnTo>
                  <a:lnTo>
                    <a:pt x="246211" y="85072"/>
                  </a:lnTo>
                  <a:lnTo>
                    <a:pt x="247667" y="87482"/>
                  </a:lnTo>
                  <a:lnTo>
                    <a:pt x="246219" y="89696"/>
                  </a:lnTo>
                  <a:lnTo>
                    <a:pt x="243833" y="91245"/>
                  </a:lnTo>
                  <a:lnTo>
                    <a:pt x="241572" y="92035"/>
                  </a:lnTo>
                  <a:lnTo>
                    <a:pt x="237825" y="91565"/>
                  </a:lnTo>
                  <a:lnTo>
                    <a:pt x="233874" y="91761"/>
                  </a:lnTo>
                  <a:lnTo>
                    <a:pt x="233131" y="92606"/>
                  </a:lnTo>
                  <a:lnTo>
                    <a:pt x="233115" y="94006"/>
                  </a:lnTo>
                  <a:lnTo>
                    <a:pt x="232560" y="95070"/>
                  </a:lnTo>
                  <a:lnTo>
                    <a:pt x="231840" y="96041"/>
                  </a:lnTo>
                  <a:lnTo>
                    <a:pt x="229837" y="98051"/>
                  </a:lnTo>
                  <a:lnTo>
                    <a:pt x="227592" y="99827"/>
                  </a:lnTo>
                  <a:lnTo>
                    <a:pt x="224533" y="101509"/>
                  </a:lnTo>
                  <a:lnTo>
                    <a:pt x="223508" y="101908"/>
                  </a:lnTo>
                  <a:lnTo>
                    <a:pt x="220793" y="102174"/>
                  </a:lnTo>
                  <a:lnTo>
                    <a:pt x="218360" y="103144"/>
                  </a:lnTo>
                  <a:lnTo>
                    <a:pt x="217273" y="104091"/>
                  </a:lnTo>
                  <a:lnTo>
                    <a:pt x="216091" y="104857"/>
                  </a:lnTo>
                  <a:lnTo>
                    <a:pt x="213509" y="105694"/>
                  </a:lnTo>
                  <a:lnTo>
                    <a:pt x="210998" y="107353"/>
                  </a:lnTo>
                  <a:lnTo>
                    <a:pt x="210005" y="107635"/>
                  </a:lnTo>
                  <a:lnTo>
                    <a:pt x="204786" y="107924"/>
                  </a:lnTo>
                  <a:lnTo>
                    <a:pt x="197323" y="108002"/>
                  </a:lnTo>
                  <a:lnTo>
                    <a:pt x="195116" y="108175"/>
                  </a:lnTo>
                  <a:lnTo>
                    <a:pt x="192973" y="107948"/>
                  </a:lnTo>
                  <a:lnTo>
                    <a:pt x="191792" y="107298"/>
                  </a:lnTo>
                  <a:lnTo>
                    <a:pt x="189257" y="104318"/>
                  </a:lnTo>
                  <a:lnTo>
                    <a:pt x="187050" y="103293"/>
                  </a:lnTo>
                  <a:lnTo>
                    <a:pt x="184641" y="103324"/>
                  </a:lnTo>
                  <a:lnTo>
                    <a:pt x="181434" y="104380"/>
                  </a:lnTo>
                  <a:lnTo>
                    <a:pt x="180831" y="104145"/>
                  </a:lnTo>
                  <a:lnTo>
                    <a:pt x="174431" y="99741"/>
                  </a:lnTo>
                  <a:lnTo>
                    <a:pt x="172491" y="98661"/>
                  </a:lnTo>
                  <a:lnTo>
                    <a:pt x="170418" y="97863"/>
                  </a:lnTo>
                  <a:lnTo>
                    <a:pt x="167891" y="97300"/>
                  </a:lnTo>
                  <a:lnTo>
                    <a:pt x="165505" y="96416"/>
                  </a:lnTo>
                  <a:lnTo>
                    <a:pt x="164097" y="94319"/>
                  </a:lnTo>
                  <a:lnTo>
                    <a:pt x="164261" y="91589"/>
                  </a:lnTo>
                  <a:lnTo>
                    <a:pt x="166178" y="89985"/>
                  </a:lnTo>
                  <a:lnTo>
                    <a:pt x="169096" y="90775"/>
                  </a:lnTo>
                  <a:lnTo>
                    <a:pt x="170215" y="90767"/>
                  </a:lnTo>
                  <a:lnTo>
                    <a:pt x="171310" y="90314"/>
                  </a:lnTo>
                  <a:lnTo>
                    <a:pt x="172601" y="90462"/>
                  </a:lnTo>
                  <a:lnTo>
                    <a:pt x="173900" y="90861"/>
                  </a:lnTo>
                  <a:lnTo>
                    <a:pt x="178633" y="90267"/>
                  </a:lnTo>
                  <a:lnTo>
                    <a:pt x="181371" y="91096"/>
                  </a:lnTo>
                  <a:lnTo>
                    <a:pt x="184039" y="92207"/>
                  </a:lnTo>
                  <a:lnTo>
                    <a:pt x="186527" y="92442"/>
                  </a:lnTo>
                  <a:lnTo>
                    <a:pt x="189085" y="92207"/>
                  </a:lnTo>
                  <a:lnTo>
                    <a:pt x="192511" y="90955"/>
                  </a:lnTo>
                  <a:lnTo>
                    <a:pt x="193599" y="91120"/>
                  </a:lnTo>
                  <a:lnTo>
                    <a:pt x="196900" y="91127"/>
                  </a:lnTo>
                  <a:lnTo>
                    <a:pt x="199787" y="89453"/>
                  </a:lnTo>
                  <a:lnTo>
                    <a:pt x="200867" y="82701"/>
                  </a:lnTo>
                  <a:lnTo>
                    <a:pt x="201602" y="80401"/>
                  </a:lnTo>
                  <a:lnTo>
                    <a:pt x="202588" y="79901"/>
                  </a:lnTo>
                  <a:lnTo>
                    <a:pt x="203292" y="80041"/>
                  </a:lnTo>
                  <a:lnTo>
                    <a:pt x="204348" y="81192"/>
                  </a:lnTo>
                  <a:lnTo>
                    <a:pt x="202995" y="82623"/>
                  </a:lnTo>
                  <a:lnTo>
                    <a:pt x="202400" y="83726"/>
                  </a:lnTo>
                  <a:lnTo>
                    <a:pt x="202205" y="86418"/>
                  </a:lnTo>
                  <a:lnTo>
                    <a:pt x="202948" y="89031"/>
                  </a:lnTo>
                  <a:lnTo>
                    <a:pt x="204638" y="91104"/>
                  </a:lnTo>
                  <a:lnTo>
                    <a:pt x="207172" y="91370"/>
                  </a:lnTo>
                  <a:lnTo>
                    <a:pt x="209496" y="90001"/>
                  </a:lnTo>
                  <a:lnTo>
                    <a:pt x="212023" y="89711"/>
                  </a:lnTo>
                  <a:lnTo>
                    <a:pt x="214355" y="91041"/>
                  </a:lnTo>
                  <a:lnTo>
                    <a:pt x="216748" y="90814"/>
                  </a:lnTo>
                  <a:lnTo>
                    <a:pt x="217844" y="89946"/>
                  </a:lnTo>
                  <a:lnTo>
                    <a:pt x="219119" y="89571"/>
                  </a:lnTo>
                  <a:lnTo>
                    <a:pt x="220386" y="89430"/>
                  </a:lnTo>
                  <a:lnTo>
                    <a:pt x="221536" y="88913"/>
                  </a:lnTo>
                  <a:lnTo>
                    <a:pt x="223062" y="86652"/>
                  </a:lnTo>
                  <a:lnTo>
                    <a:pt x="224079" y="84110"/>
                  </a:lnTo>
                  <a:lnTo>
                    <a:pt x="225597" y="82107"/>
                  </a:lnTo>
                  <a:lnTo>
                    <a:pt x="229736" y="78766"/>
                  </a:lnTo>
                  <a:lnTo>
                    <a:pt x="230932" y="78352"/>
                  </a:lnTo>
                  <a:lnTo>
                    <a:pt x="232223" y="78125"/>
                  </a:lnTo>
                  <a:lnTo>
                    <a:pt x="235134" y="78274"/>
                  </a:lnTo>
                  <a:lnTo>
                    <a:pt x="237301" y="77084"/>
                  </a:lnTo>
                  <a:lnTo>
                    <a:pt x="237465" y="74409"/>
                  </a:lnTo>
                  <a:lnTo>
                    <a:pt x="237152" y="71694"/>
                  </a:lnTo>
                  <a:lnTo>
                    <a:pt x="234680" y="65318"/>
                  </a:lnTo>
                  <a:lnTo>
                    <a:pt x="234515" y="64309"/>
                  </a:lnTo>
                  <a:lnTo>
                    <a:pt x="234867" y="63174"/>
                  </a:lnTo>
                  <a:lnTo>
                    <a:pt x="235587" y="62157"/>
                  </a:lnTo>
                  <a:lnTo>
                    <a:pt x="238020" y="62141"/>
                  </a:lnTo>
                  <a:lnTo>
                    <a:pt x="240555" y="62509"/>
                  </a:lnTo>
                  <a:lnTo>
                    <a:pt x="241557" y="63472"/>
                  </a:lnTo>
                  <a:lnTo>
                    <a:pt x="242683" y="64277"/>
                  </a:lnTo>
                  <a:close/>
                  <a:moveTo>
                    <a:pt x="280963" y="59959"/>
                  </a:moveTo>
                  <a:lnTo>
                    <a:pt x="280767" y="60475"/>
                  </a:lnTo>
                  <a:lnTo>
                    <a:pt x="279477" y="59881"/>
                  </a:lnTo>
                  <a:lnTo>
                    <a:pt x="280541" y="58762"/>
                  </a:lnTo>
                  <a:lnTo>
                    <a:pt x="281049" y="58684"/>
                  </a:lnTo>
                  <a:lnTo>
                    <a:pt x="280963" y="59959"/>
                  </a:lnTo>
                  <a:close/>
                  <a:moveTo>
                    <a:pt x="259261" y="38851"/>
                  </a:moveTo>
                  <a:lnTo>
                    <a:pt x="258729" y="40768"/>
                  </a:lnTo>
                  <a:lnTo>
                    <a:pt x="257384" y="39641"/>
                  </a:lnTo>
                  <a:lnTo>
                    <a:pt x="256468" y="38022"/>
                  </a:lnTo>
                  <a:lnTo>
                    <a:pt x="257047" y="37302"/>
                  </a:lnTo>
                  <a:lnTo>
                    <a:pt x="258557" y="36872"/>
                  </a:lnTo>
                  <a:lnTo>
                    <a:pt x="259261" y="38851"/>
                  </a:lnTo>
                  <a:close/>
                  <a:moveTo>
                    <a:pt x="246712" y="34791"/>
                  </a:moveTo>
                  <a:lnTo>
                    <a:pt x="246477" y="35894"/>
                  </a:lnTo>
                  <a:lnTo>
                    <a:pt x="245789" y="35831"/>
                  </a:lnTo>
                  <a:lnTo>
                    <a:pt x="243904" y="33672"/>
                  </a:lnTo>
                  <a:lnTo>
                    <a:pt x="243536" y="33109"/>
                  </a:lnTo>
                  <a:lnTo>
                    <a:pt x="243982" y="32569"/>
                  </a:lnTo>
                  <a:lnTo>
                    <a:pt x="246172" y="34157"/>
                  </a:lnTo>
                  <a:lnTo>
                    <a:pt x="246712" y="34791"/>
                  </a:lnTo>
                  <a:close/>
                  <a:moveTo>
                    <a:pt x="243598" y="32225"/>
                  </a:moveTo>
                  <a:lnTo>
                    <a:pt x="243074" y="32225"/>
                  </a:lnTo>
                  <a:lnTo>
                    <a:pt x="242996" y="30480"/>
                  </a:lnTo>
                  <a:lnTo>
                    <a:pt x="243356" y="29565"/>
                  </a:lnTo>
                  <a:lnTo>
                    <a:pt x="244576" y="30206"/>
                  </a:lnTo>
                  <a:lnTo>
                    <a:pt x="244780" y="31763"/>
                  </a:lnTo>
                  <a:lnTo>
                    <a:pt x="243598" y="32225"/>
                  </a:lnTo>
                  <a:close/>
                  <a:moveTo>
                    <a:pt x="71561" y="53747"/>
                  </a:moveTo>
                  <a:lnTo>
                    <a:pt x="74331" y="53810"/>
                  </a:lnTo>
                  <a:lnTo>
                    <a:pt x="77108" y="53473"/>
                  </a:lnTo>
                  <a:lnTo>
                    <a:pt x="78250" y="53622"/>
                  </a:lnTo>
                  <a:lnTo>
                    <a:pt x="79377" y="53966"/>
                  </a:lnTo>
                  <a:lnTo>
                    <a:pt x="80402" y="54623"/>
                  </a:lnTo>
                  <a:lnTo>
                    <a:pt x="80918" y="55883"/>
                  </a:lnTo>
                  <a:lnTo>
                    <a:pt x="82647" y="57635"/>
                  </a:lnTo>
                  <a:lnTo>
                    <a:pt x="85088" y="58425"/>
                  </a:lnTo>
                  <a:lnTo>
                    <a:pt x="87411" y="60013"/>
                  </a:lnTo>
                  <a:lnTo>
                    <a:pt x="89500" y="61907"/>
                  </a:lnTo>
                  <a:lnTo>
                    <a:pt x="91034" y="63816"/>
                  </a:lnTo>
                  <a:lnTo>
                    <a:pt x="92778" y="65427"/>
                  </a:lnTo>
                  <a:lnTo>
                    <a:pt x="95415" y="66108"/>
                  </a:lnTo>
                  <a:lnTo>
                    <a:pt x="98192" y="66217"/>
                  </a:lnTo>
                  <a:lnTo>
                    <a:pt x="107690" y="75801"/>
                  </a:lnTo>
                  <a:lnTo>
                    <a:pt x="108151" y="77280"/>
                  </a:lnTo>
                  <a:lnTo>
                    <a:pt x="108261" y="83570"/>
                  </a:lnTo>
                  <a:lnTo>
                    <a:pt x="107213" y="88483"/>
                  </a:lnTo>
                  <a:lnTo>
                    <a:pt x="109575" y="89993"/>
                  </a:lnTo>
                  <a:lnTo>
                    <a:pt x="112799" y="90556"/>
                  </a:lnTo>
                  <a:lnTo>
                    <a:pt x="117320" y="91604"/>
                  </a:lnTo>
                  <a:lnTo>
                    <a:pt x="121670" y="93169"/>
                  </a:lnTo>
                  <a:lnTo>
                    <a:pt x="135525" y="99803"/>
                  </a:lnTo>
                  <a:lnTo>
                    <a:pt x="137427" y="100367"/>
                  </a:lnTo>
                  <a:lnTo>
                    <a:pt x="140220" y="100586"/>
                  </a:lnTo>
                  <a:lnTo>
                    <a:pt x="143036" y="100492"/>
                  </a:lnTo>
                  <a:lnTo>
                    <a:pt x="144045" y="100828"/>
                  </a:lnTo>
                  <a:lnTo>
                    <a:pt x="146157" y="102033"/>
                  </a:lnTo>
                  <a:lnTo>
                    <a:pt x="147214" y="102823"/>
                  </a:lnTo>
                  <a:lnTo>
                    <a:pt x="149107" y="104967"/>
                  </a:lnTo>
                  <a:lnTo>
                    <a:pt x="150797" y="107298"/>
                  </a:lnTo>
                  <a:lnTo>
                    <a:pt x="151525" y="107963"/>
                  </a:lnTo>
                  <a:lnTo>
                    <a:pt x="152377" y="108480"/>
                  </a:lnTo>
                  <a:lnTo>
                    <a:pt x="152870" y="109747"/>
                  </a:lnTo>
                  <a:lnTo>
                    <a:pt x="153527" y="113659"/>
                  </a:lnTo>
                  <a:lnTo>
                    <a:pt x="153331" y="116100"/>
                  </a:lnTo>
                  <a:lnTo>
                    <a:pt x="152557" y="117007"/>
                  </a:lnTo>
                  <a:lnTo>
                    <a:pt x="150343" y="117445"/>
                  </a:lnTo>
                  <a:lnTo>
                    <a:pt x="142582" y="117860"/>
                  </a:lnTo>
                  <a:lnTo>
                    <a:pt x="137388" y="117406"/>
                  </a:lnTo>
                  <a:lnTo>
                    <a:pt x="133749" y="119871"/>
                  </a:lnTo>
                  <a:lnTo>
                    <a:pt x="133648" y="120950"/>
                  </a:lnTo>
                  <a:lnTo>
                    <a:pt x="133906" y="121952"/>
                  </a:lnTo>
                  <a:lnTo>
                    <a:pt x="137067" y="127186"/>
                  </a:lnTo>
                  <a:lnTo>
                    <a:pt x="138929" y="131833"/>
                  </a:lnTo>
                  <a:lnTo>
                    <a:pt x="140470" y="133718"/>
                  </a:lnTo>
                  <a:lnTo>
                    <a:pt x="142778" y="135252"/>
                  </a:lnTo>
                  <a:lnTo>
                    <a:pt x="144835" y="137067"/>
                  </a:lnTo>
                  <a:lnTo>
                    <a:pt x="146729" y="139155"/>
                  </a:lnTo>
                  <a:lnTo>
                    <a:pt x="150664" y="142793"/>
                  </a:lnTo>
                  <a:lnTo>
                    <a:pt x="152800" y="144147"/>
                  </a:lnTo>
                  <a:lnTo>
                    <a:pt x="155311" y="144976"/>
                  </a:lnTo>
                  <a:lnTo>
                    <a:pt x="159489" y="147800"/>
                  </a:lnTo>
                  <a:lnTo>
                    <a:pt x="160044" y="149044"/>
                  </a:lnTo>
                  <a:lnTo>
                    <a:pt x="161233" y="152971"/>
                  </a:lnTo>
                  <a:lnTo>
                    <a:pt x="161750" y="155639"/>
                  </a:lnTo>
                  <a:lnTo>
                    <a:pt x="161828" y="156743"/>
                  </a:lnTo>
                  <a:lnTo>
                    <a:pt x="162125" y="157728"/>
                  </a:lnTo>
                  <a:lnTo>
                    <a:pt x="165802" y="160153"/>
                  </a:lnTo>
                  <a:lnTo>
                    <a:pt x="166616" y="160826"/>
                  </a:lnTo>
                  <a:lnTo>
                    <a:pt x="168251" y="166209"/>
                  </a:lnTo>
                  <a:lnTo>
                    <a:pt x="169511" y="168712"/>
                  </a:lnTo>
                  <a:lnTo>
                    <a:pt x="171631" y="169596"/>
                  </a:lnTo>
                  <a:lnTo>
                    <a:pt x="174095" y="169542"/>
                  </a:lnTo>
                  <a:lnTo>
                    <a:pt x="180800" y="167938"/>
                  </a:lnTo>
                  <a:lnTo>
                    <a:pt x="181770" y="167883"/>
                  </a:lnTo>
                  <a:lnTo>
                    <a:pt x="183014" y="168251"/>
                  </a:lnTo>
                  <a:lnTo>
                    <a:pt x="184101" y="169127"/>
                  </a:lnTo>
                  <a:lnTo>
                    <a:pt x="184461" y="171552"/>
                  </a:lnTo>
                  <a:lnTo>
                    <a:pt x="183405" y="174103"/>
                  </a:lnTo>
                  <a:lnTo>
                    <a:pt x="183115" y="176551"/>
                  </a:lnTo>
                  <a:lnTo>
                    <a:pt x="184438" y="178562"/>
                  </a:lnTo>
                  <a:lnTo>
                    <a:pt x="187856" y="180127"/>
                  </a:lnTo>
                  <a:lnTo>
                    <a:pt x="189108" y="180557"/>
                  </a:lnTo>
                  <a:lnTo>
                    <a:pt x="195257" y="181058"/>
                  </a:lnTo>
                  <a:lnTo>
                    <a:pt x="197675" y="181480"/>
                  </a:lnTo>
                  <a:lnTo>
                    <a:pt x="200045" y="182161"/>
                  </a:lnTo>
                  <a:lnTo>
                    <a:pt x="200859" y="182771"/>
                  </a:lnTo>
                  <a:lnTo>
                    <a:pt x="200288" y="183851"/>
                  </a:lnTo>
                  <a:lnTo>
                    <a:pt x="199052" y="184383"/>
                  </a:lnTo>
                  <a:lnTo>
                    <a:pt x="197643" y="184594"/>
                  </a:lnTo>
                  <a:lnTo>
                    <a:pt x="195382" y="185376"/>
                  </a:lnTo>
                  <a:lnTo>
                    <a:pt x="195422" y="186769"/>
                  </a:lnTo>
                  <a:lnTo>
                    <a:pt x="196697" y="188216"/>
                  </a:lnTo>
                  <a:lnTo>
                    <a:pt x="197863" y="189961"/>
                  </a:lnTo>
                  <a:lnTo>
                    <a:pt x="198841" y="190595"/>
                  </a:lnTo>
                  <a:lnTo>
                    <a:pt x="199904" y="191025"/>
                  </a:lnTo>
                  <a:lnTo>
                    <a:pt x="202565" y="191627"/>
                  </a:lnTo>
                  <a:lnTo>
                    <a:pt x="205154" y="192457"/>
                  </a:lnTo>
                  <a:lnTo>
                    <a:pt x="206860" y="193278"/>
                  </a:lnTo>
                  <a:lnTo>
                    <a:pt x="208620" y="193873"/>
                  </a:lnTo>
                  <a:lnTo>
                    <a:pt x="212453" y="194248"/>
                  </a:lnTo>
                  <a:lnTo>
                    <a:pt x="215270" y="195367"/>
                  </a:lnTo>
                  <a:lnTo>
                    <a:pt x="219275" y="194897"/>
                  </a:lnTo>
                  <a:lnTo>
                    <a:pt x="215810" y="196712"/>
                  </a:lnTo>
                  <a:lnTo>
                    <a:pt x="214612" y="197158"/>
                  </a:lnTo>
                  <a:lnTo>
                    <a:pt x="210427" y="196478"/>
                  </a:lnTo>
                  <a:lnTo>
                    <a:pt x="209637" y="197182"/>
                  </a:lnTo>
                  <a:lnTo>
                    <a:pt x="211366" y="199106"/>
                  </a:lnTo>
                  <a:lnTo>
                    <a:pt x="213924" y="200397"/>
                  </a:lnTo>
                  <a:lnTo>
                    <a:pt x="214839" y="201148"/>
                  </a:lnTo>
                  <a:lnTo>
                    <a:pt x="214198" y="202025"/>
                  </a:lnTo>
                  <a:lnTo>
                    <a:pt x="211217" y="203785"/>
                  </a:lnTo>
                  <a:lnTo>
                    <a:pt x="209974" y="204043"/>
                  </a:lnTo>
                  <a:lnTo>
                    <a:pt x="207650" y="204184"/>
                  </a:lnTo>
                  <a:lnTo>
                    <a:pt x="203754" y="203425"/>
                  </a:lnTo>
                  <a:lnTo>
                    <a:pt x="200992" y="202455"/>
                  </a:lnTo>
                  <a:lnTo>
                    <a:pt x="200218" y="201133"/>
                  </a:lnTo>
                  <a:lnTo>
                    <a:pt x="199482" y="200358"/>
                  </a:lnTo>
                  <a:lnTo>
                    <a:pt x="196994" y="198496"/>
                  </a:lnTo>
                  <a:lnTo>
                    <a:pt x="195218" y="197479"/>
                  </a:lnTo>
                  <a:lnTo>
                    <a:pt x="192965" y="197135"/>
                  </a:lnTo>
                  <a:lnTo>
                    <a:pt x="190610" y="197150"/>
                  </a:lnTo>
                  <a:lnTo>
                    <a:pt x="186402" y="196071"/>
                  </a:lnTo>
                  <a:lnTo>
                    <a:pt x="177271" y="195304"/>
                  </a:lnTo>
                  <a:lnTo>
                    <a:pt x="175097" y="194835"/>
                  </a:lnTo>
                  <a:lnTo>
                    <a:pt x="172358" y="193348"/>
                  </a:lnTo>
                  <a:lnTo>
                    <a:pt x="171067" y="193137"/>
                  </a:lnTo>
                  <a:lnTo>
                    <a:pt x="169683" y="193606"/>
                  </a:lnTo>
                  <a:lnTo>
                    <a:pt x="166154" y="193896"/>
                  </a:lnTo>
                  <a:lnTo>
                    <a:pt x="165122" y="193763"/>
                  </a:lnTo>
                  <a:lnTo>
                    <a:pt x="162602" y="192495"/>
                  </a:lnTo>
                  <a:lnTo>
                    <a:pt x="160013" y="192026"/>
                  </a:lnTo>
                  <a:lnTo>
                    <a:pt x="158925" y="192410"/>
                  </a:lnTo>
                  <a:lnTo>
                    <a:pt x="157830" y="192495"/>
                  </a:lnTo>
                  <a:lnTo>
                    <a:pt x="154286" y="191588"/>
                  </a:lnTo>
                  <a:lnTo>
                    <a:pt x="151618" y="191205"/>
                  </a:lnTo>
                  <a:lnTo>
                    <a:pt x="149428" y="189937"/>
                  </a:lnTo>
                  <a:lnTo>
                    <a:pt x="148238" y="188756"/>
                  </a:lnTo>
                  <a:lnTo>
                    <a:pt x="146893" y="187708"/>
                  </a:lnTo>
                  <a:lnTo>
                    <a:pt x="145649" y="185008"/>
                  </a:lnTo>
                  <a:lnTo>
                    <a:pt x="143716" y="182450"/>
                  </a:lnTo>
                  <a:lnTo>
                    <a:pt x="141307" y="180346"/>
                  </a:lnTo>
                  <a:lnTo>
                    <a:pt x="136159" y="176950"/>
                  </a:lnTo>
                  <a:lnTo>
                    <a:pt x="135127" y="176105"/>
                  </a:lnTo>
                  <a:lnTo>
                    <a:pt x="133108" y="173000"/>
                  </a:lnTo>
                  <a:lnTo>
                    <a:pt x="133218" y="170934"/>
                  </a:lnTo>
                  <a:lnTo>
                    <a:pt x="133953" y="168853"/>
                  </a:lnTo>
                  <a:lnTo>
                    <a:pt x="132842" y="169565"/>
                  </a:lnTo>
                  <a:lnTo>
                    <a:pt x="131590" y="169471"/>
                  </a:lnTo>
                  <a:lnTo>
                    <a:pt x="128085" y="168094"/>
                  </a:lnTo>
                  <a:lnTo>
                    <a:pt x="126638" y="166459"/>
                  </a:lnTo>
                  <a:lnTo>
                    <a:pt x="124299" y="162015"/>
                  </a:lnTo>
                  <a:lnTo>
                    <a:pt x="122805" y="159668"/>
                  </a:lnTo>
                  <a:lnTo>
                    <a:pt x="119307" y="155522"/>
                  </a:lnTo>
                  <a:lnTo>
                    <a:pt x="118298" y="153066"/>
                  </a:lnTo>
                  <a:lnTo>
                    <a:pt x="116828" y="150914"/>
                  </a:lnTo>
                  <a:lnTo>
                    <a:pt x="115928" y="150116"/>
                  </a:lnTo>
                  <a:lnTo>
                    <a:pt x="115177" y="149193"/>
                  </a:lnTo>
                  <a:lnTo>
                    <a:pt x="114512" y="147996"/>
                  </a:lnTo>
                  <a:lnTo>
                    <a:pt x="113518" y="147167"/>
                  </a:lnTo>
                  <a:lnTo>
                    <a:pt x="108637" y="145328"/>
                  </a:lnTo>
                  <a:lnTo>
                    <a:pt x="107784" y="144749"/>
                  </a:lnTo>
                  <a:lnTo>
                    <a:pt x="106837" y="144444"/>
                  </a:lnTo>
                  <a:lnTo>
                    <a:pt x="103207" y="144256"/>
                  </a:lnTo>
                  <a:lnTo>
                    <a:pt x="101103" y="143951"/>
                  </a:lnTo>
                  <a:lnTo>
                    <a:pt x="97144" y="142441"/>
                  </a:lnTo>
                  <a:lnTo>
                    <a:pt x="95094" y="141987"/>
                  </a:lnTo>
                  <a:lnTo>
                    <a:pt x="92637" y="141698"/>
                  </a:lnTo>
                  <a:lnTo>
                    <a:pt x="90251" y="141127"/>
                  </a:lnTo>
                  <a:lnTo>
                    <a:pt x="89093" y="140564"/>
                  </a:lnTo>
                  <a:lnTo>
                    <a:pt x="88311" y="139617"/>
                  </a:lnTo>
                  <a:lnTo>
                    <a:pt x="87849" y="137372"/>
                  </a:lnTo>
                  <a:lnTo>
                    <a:pt x="85847" y="137614"/>
                  </a:lnTo>
                  <a:lnTo>
                    <a:pt x="83891" y="137223"/>
                  </a:lnTo>
                  <a:lnTo>
                    <a:pt x="81998" y="136433"/>
                  </a:lnTo>
                  <a:lnTo>
                    <a:pt x="80065" y="135956"/>
                  </a:lnTo>
                  <a:lnTo>
                    <a:pt x="78743" y="136636"/>
                  </a:lnTo>
                  <a:lnTo>
                    <a:pt x="78336" y="138428"/>
                  </a:lnTo>
                  <a:lnTo>
                    <a:pt x="77726" y="138522"/>
                  </a:lnTo>
                  <a:lnTo>
                    <a:pt x="76592" y="138154"/>
                  </a:lnTo>
                  <a:lnTo>
                    <a:pt x="76028" y="138373"/>
                  </a:lnTo>
                  <a:lnTo>
                    <a:pt x="74800" y="139195"/>
                  </a:lnTo>
                  <a:lnTo>
                    <a:pt x="73822" y="140313"/>
                  </a:lnTo>
                  <a:lnTo>
                    <a:pt x="72007" y="140141"/>
                  </a:lnTo>
                  <a:lnTo>
                    <a:pt x="68291" y="139014"/>
                  </a:lnTo>
                  <a:lnTo>
                    <a:pt x="66632" y="138310"/>
                  </a:lnTo>
                  <a:lnTo>
                    <a:pt x="65224" y="137035"/>
                  </a:lnTo>
                  <a:lnTo>
                    <a:pt x="64020" y="135588"/>
                  </a:lnTo>
                  <a:lnTo>
                    <a:pt x="62799" y="134446"/>
                  </a:lnTo>
                  <a:lnTo>
                    <a:pt x="61297" y="133616"/>
                  </a:lnTo>
                  <a:lnTo>
                    <a:pt x="63206" y="135588"/>
                  </a:lnTo>
                  <a:lnTo>
                    <a:pt x="67610" y="144264"/>
                  </a:lnTo>
                  <a:lnTo>
                    <a:pt x="66507" y="144428"/>
                  </a:lnTo>
                  <a:lnTo>
                    <a:pt x="65373" y="144209"/>
                  </a:lnTo>
                  <a:lnTo>
                    <a:pt x="66413" y="145876"/>
                  </a:lnTo>
                  <a:lnTo>
                    <a:pt x="65216" y="146126"/>
                  </a:lnTo>
                  <a:lnTo>
                    <a:pt x="64027" y="146110"/>
                  </a:lnTo>
                  <a:lnTo>
                    <a:pt x="61524" y="145391"/>
                  </a:lnTo>
                  <a:lnTo>
                    <a:pt x="59036" y="145148"/>
                  </a:lnTo>
                  <a:lnTo>
                    <a:pt x="58300" y="145500"/>
                  </a:lnTo>
                  <a:lnTo>
                    <a:pt x="58825" y="146126"/>
                  </a:lnTo>
                  <a:lnTo>
                    <a:pt x="59701" y="147972"/>
                  </a:lnTo>
                  <a:lnTo>
                    <a:pt x="60397" y="149905"/>
                  </a:lnTo>
                  <a:lnTo>
                    <a:pt x="56798" y="150773"/>
                  </a:lnTo>
                  <a:lnTo>
                    <a:pt x="53106" y="151305"/>
                  </a:lnTo>
                  <a:lnTo>
                    <a:pt x="48998" y="152346"/>
                  </a:lnTo>
                  <a:lnTo>
                    <a:pt x="44844" y="152416"/>
                  </a:lnTo>
                  <a:lnTo>
                    <a:pt x="42716" y="151822"/>
                  </a:lnTo>
                  <a:lnTo>
                    <a:pt x="40533" y="151485"/>
                  </a:lnTo>
                  <a:lnTo>
                    <a:pt x="38468" y="151822"/>
                  </a:lnTo>
                  <a:lnTo>
                    <a:pt x="36473" y="152580"/>
                  </a:lnTo>
                  <a:lnTo>
                    <a:pt x="34791" y="152455"/>
                  </a:lnTo>
                  <a:lnTo>
                    <a:pt x="33727" y="151094"/>
                  </a:lnTo>
                  <a:lnTo>
                    <a:pt x="33234" y="150069"/>
                  </a:lnTo>
                  <a:lnTo>
                    <a:pt x="32601" y="149177"/>
                  </a:lnTo>
                  <a:lnTo>
                    <a:pt x="31028" y="149318"/>
                  </a:lnTo>
                  <a:lnTo>
                    <a:pt x="29510" y="149803"/>
                  </a:lnTo>
                  <a:lnTo>
                    <a:pt x="32107" y="149858"/>
                  </a:lnTo>
                  <a:lnTo>
                    <a:pt x="32890" y="151000"/>
                  </a:lnTo>
                  <a:lnTo>
                    <a:pt x="33563" y="152377"/>
                  </a:lnTo>
                  <a:lnTo>
                    <a:pt x="35401" y="153629"/>
                  </a:lnTo>
                  <a:lnTo>
                    <a:pt x="37615" y="152886"/>
                  </a:lnTo>
                  <a:lnTo>
                    <a:pt x="42489" y="153089"/>
                  </a:lnTo>
                  <a:lnTo>
                    <a:pt x="47222" y="155272"/>
                  </a:lnTo>
                  <a:lnTo>
                    <a:pt x="48349" y="155522"/>
                  </a:lnTo>
                  <a:lnTo>
                    <a:pt x="49382" y="155952"/>
                  </a:lnTo>
                  <a:lnTo>
                    <a:pt x="51823" y="158104"/>
                  </a:lnTo>
                  <a:lnTo>
                    <a:pt x="53661" y="160060"/>
                  </a:lnTo>
                  <a:lnTo>
                    <a:pt x="55210" y="162297"/>
                  </a:lnTo>
                  <a:lnTo>
                    <a:pt x="55539" y="163173"/>
                  </a:lnTo>
                  <a:lnTo>
                    <a:pt x="55429" y="165520"/>
                  </a:lnTo>
                  <a:lnTo>
                    <a:pt x="54960" y="166686"/>
                  </a:lnTo>
                  <a:lnTo>
                    <a:pt x="51901" y="168337"/>
                  </a:lnTo>
                  <a:lnTo>
                    <a:pt x="48639" y="169589"/>
                  </a:lnTo>
                  <a:lnTo>
                    <a:pt x="43827" y="172022"/>
                  </a:lnTo>
                  <a:lnTo>
                    <a:pt x="39172" y="174791"/>
                  </a:lnTo>
                  <a:lnTo>
                    <a:pt x="36723" y="174251"/>
                  </a:lnTo>
                  <a:lnTo>
                    <a:pt x="34517" y="172781"/>
                  </a:lnTo>
                  <a:lnTo>
                    <a:pt x="33665" y="172382"/>
                  </a:lnTo>
                  <a:lnTo>
                    <a:pt x="31388" y="171584"/>
                  </a:lnTo>
                  <a:lnTo>
                    <a:pt x="30003" y="171294"/>
                  </a:lnTo>
                  <a:lnTo>
                    <a:pt x="24496" y="171920"/>
                  </a:lnTo>
                  <a:lnTo>
                    <a:pt x="18980" y="172241"/>
                  </a:lnTo>
                  <a:lnTo>
                    <a:pt x="16649" y="172217"/>
                  </a:lnTo>
                  <a:lnTo>
                    <a:pt x="14395" y="171748"/>
                  </a:lnTo>
                  <a:lnTo>
                    <a:pt x="11915" y="170879"/>
                  </a:lnTo>
                  <a:lnTo>
                    <a:pt x="9459" y="171263"/>
                  </a:lnTo>
                  <a:lnTo>
                    <a:pt x="7777" y="172280"/>
                  </a:lnTo>
                  <a:lnTo>
                    <a:pt x="5938" y="172436"/>
                  </a:lnTo>
                  <a:lnTo>
                    <a:pt x="2496" y="170168"/>
                  </a:lnTo>
                  <a:lnTo>
                    <a:pt x="2488" y="169878"/>
                  </a:lnTo>
                  <a:lnTo>
                    <a:pt x="2488" y="165387"/>
                  </a:lnTo>
                  <a:lnTo>
                    <a:pt x="2488" y="160904"/>
                  </a:lnTo>
                  <a:lnTo>
                    <a:pt x="2488" y="156422"/>
                  </a:lnTo>
                  <a:lnTo>
                    <a:pt x="2480" y="151939"/>
                  </a:lnTo>
                  <a:lnTo>
                    <a:pt x="2480" y="147456"/>
                  </a:lnTo>
                  <a:lnTo>
                    <a:pt x="2480" y="142981"/>
                  </a:lnTo>
                  <a:lnTo>
                    <a:pt x="2480" y="138506"/>
                  </a:lnTo>
                  <a:lnTo>
                    <a:pt x="2480" y="134031"/>
                  </a:lnTo>
                  <a:lnTo>
                    <a:pt x="2473" y="129556"/>
                  </a:lnTo>
                  <a:lnTo>
                    <a:pt x="2473" y="125089"/>
                  </a:lnTo>
                  <a:lnTo>
                    <a:pt x="2473" y="121412"/>
                  </a:lnTo>
                  <a:lnTo>
                    <a:pt x="1252" y="119980"/>
                  </a:lnTo>
                  <a:lnTo>
                    <a:pt x="0" y="117782"/>
                  </a:lnTo>
                  <a:lnTo>
                    <a:pt x="266" y="114958"/>
                  </a:lnTo>
                  <a:lnTo>
                    <a:pt x="1784" y="111468"/>
                  </a:lnTo>
                  <a:lnTo>
                    <a:pt x="2464" y="109137"/>
                  </a:lnTo>
                  <a:lnTo>
                    <a:pt x="2464" y="107236"/>
                  </a:lnTo>
                  <a:lnTo>
                    <a:pt x="2464" y="102776"/>
                  </a:lnTo>
                  <a:lnTo>
                    <a:pt x="2464" y="98317"/>
                  </a:lnTo>
                  <a:lnTo>
                    <a:pt x="2457" y="93858"/>
                  </a:lnTo>
                  <a:lnTo>
                    <a:pt x="2457" y="89406"/>
                  </a:lnTo>
                  <a:lnTo>
                    <a:pt x="2457" y="84955"/>
                  </a:lnTo>
                  <a:lnTo>
                    <a:pt x="2457" y="80503"/>
                  </a:lnTo>
                  <a:lnTo>
                    <a:pt x="2457" y="76051"/>
                  </a:lnTo>
                  <a:lnTo>
                    <a:pt x="2449" y="71600"/>
                  </a:lnTo>
                  <a:lnTo>
                    <a:pt x="2449" y="67156"/>
                  </a:lnTo>
                  <a:lnTo>
                    <a:pt x="2449" y="62713"/>
                  </a:lnTo>
                  <a:lnTo>
                    <a:pt x="2449" y="58269"/>
                  </a:lnTo>
                  <a:lnTo>
                    <a:pt x="2449" y="53825"/>
                  </a:lnTo>
                  <a:lnTo>
                    <a:pt x="2441" y="49381"/>
                  </a:lnTo>
                  <a:lnTo>
                    <a:pt x="2441" y="44938"/>
                  </a:lnTo>
                  <a:lnTo>
                    <a:pt x="2441" y="40494"/>
                  </a:lnTo>
                  <a:lnTo>
                    <a:pt x="2433" y="36058"/>
                  </a:lnTo>
                  <a:lnTo>
                    <a:pt x="2433" y="31622"/>
                  </a:lnTo>
                  <a:lnTo>
                    <a:pt x="2433" y="28947"/>
                  </a:lnTo>
                  <a:lnTo>
                    <a:pt x="2433" y="27476"/>
                  </a:lnTo>
                  <a:lnTo>
                    <a:pt x="2433" y="27390"/>
                  </a:lnTo>
                  <a:lnTo>
                    <a:pt x="3090" y="27398"/>
                  </a:lnTo>
                  <a:lnTo>
                    <a:pt x="5312" y="27421"/>
                  </a:lnTo>
                  <a:lnTo>
                    <a:pt x="7096" y="27781"/>
                  </a:lnTo>
                  <a:lnTo>
                    <a:pt x="18096" y="32522"/>
                  </a:lnTo>
                  <a:lnTo>
                    <a:pt x="21382" y="34423"/>
                  </a:lnTo>
                  <a:lnTo>
                    <a:pt x="22508" y="34869"/>
                  </a:lnTo>
                  <a:lnTo>
                    <a:pt x="23611" y="34885"/>
                  </a:lnTo>
                  <a:lnTo>
                    <a:pt x="24667" y="35104"/>
                  </a:lnTo>
                  <a:lnTo>
                    <a:pt x="29628" y="37725"/>
                  </a:lnTo>
                  <a:lnTo>
                    <a:pt x="37036" y="40369"/>
                  </a:lnTo>
                  <a:lnTo>
                    <a:pt x="44860" y="42904"/>
                  </a:lnTo>
                  <a:lnTo>
                    <a:pt x="47285" y="43436"/>
                  </a:lnTo>
                  <a:lnTo>
                    <a:pt x="49797" y="43655"/>
                  </a:lnTo>
                  <a:lnTo>
                    <a:pt x="55242" y="44531"/>
                  </a:lnTo>
                  <a:lnTo>
                    <a:pt x="58113" y="45313"/>
                  </a:lnTo>
                  <a:lnTo>
                    <a:pt x="62314" y="48419"/>
                  </a:lnTo>
                  <a:lnTo>
                    <a:pt x="64434" y="49381"/>
                  </a:lnTo>
                  <a:lnTo>
                    <a:pt x="66421" y="51134"/>
                  </a:lnTo>
                  <a:lnTo>
                    <a:pt x="69230" y="53019"/>
                  </a:lnTo>
                  <a:lnTo>
                    <a:pt x="70341" y="53497"/>
                  </a:lnTo>
                  <a:lnTo>
                    <a:pt x="71561" y="53747"/>
                  </a:lnTo>
                  <a:close/>
                  <a:moveTo>
                    <a:pt x="265739" y="74331"/>
                  </a:moveTo>
                  <a:lnTo>
                    <a:pt x="264112" y="75997"/>
                  </a:lnTo>
                  <a:lnTo>
                    <a:pt x="263102" y="74440"/>
                  </a:lnTo>
                  <a:lnTo>
                    <a:pt x="261804" y="73079"/>
                  </a:lnTo>
                  <a:lnTo>
                    <a:pt x="260779" y="71686"/>
                  </a:lnTo>
                  <a:lnTo>
                    <a:pt x="259472" y="68682"/>
                  </a:lnTo>
                  <a:lnTo>
                    <a:pt x="259410" y="67172"/>
                  </a:lnTo>
                  <a:lnTo>
                    <a:pt x="259754" y="65568"/>
                  </a:lnTo>
                  <a:lnTo>
                    <a:pt x="259832" y="63949"/>
                  </a:lnTo>
                  <a:lnTo>
                    <a:pt x="259206" y="60663"/>
                  </a:lnTo>
                  <a:lnTo>
                    <a:pt x="257673" y="57667"/>
                  </a:lnTo>
                  <a:lnTo>
                    <a:pt x="252345" y="50524"/>
                  </a:lnTo>
                  <a:lnTo>
                    <a:pt x="250671" y="48654"/>
                  </a:lnTo>
                  <a:lnTo>
                    <a:pt x="248754" y="46980"/>
                  </a:lnTo>
                  <a:lnTo>
                    <a:pt x="247526" y="46573"/>
                  </a:lnTo>
                  <a:lnTo>
                    <a:pt x="245046" y="46174"/>
                  </a:lnTo>
                  <a:lnTo>
                    <a:pt x="243943" y="45837"/>
                  </a:lnTo>
                  <a:lnTo>
                    <a:pt x="241893" y="44672"/>
                  </a:lnTo>
                  <a:lnTo>
                    <a:pt x="239992" y="43318"/>
                  </a:lnTo>
                  <a:lnTo>
                    <a:pt x="235274" y="39289"/>
                  </a:lnTo>
                  <a:lnTo>
                    <a:pt x="232786" y="38147"/>
                  </a:lnTo>
                  <a:lnTo>
                    <a:pt x="231472" y="36739"/>
                  </a:lnTo>
                  <a:lnTo>
                    <a:pt x="224048" y="32201"/>
                  </a:lnTo>
                  <a:lnTo>
                    <a:pt x="221881" y="31129"/>
                  </a:lnTo>
                  <a:lnTo>
                    <a:pt x="219236" y="31129"/>
                  </a:lnTo>
                  <a:lnTo>
                    <a:pt x="217007" y="30238"/>
                  </a:lnTo>
                  <a:lnTo>
                    <a:pt x="218775" y="29674"/>
                  </a:lnTo>
                  <a:lnTo>
                    <a:pt x="219143" y="28157"/>
                  </a:lnTo>
                  <a:lnTo>
                    <a:pt x="218751" y="26615"/>
                  </a:lnTo>
                  <a:lnTo>
                    <a:pt x="222483" y="29134"/>
                  </a:lnTo>
                  <a:lnTo>
                    <a:pt x="226418" y="31333"/>
                  </a:lnTo>
                  <a:lnTo>
                    <a:pt x="227561" y="33109"/>
                  </a:lnTo>
                  <a:lnTo>
                    <a:pt x="229501" y="33218"/>
                  </a:lnTo>
                  <a:lnTo>
                    <a:pt x="233029" y="34689"/>
                  </a:lnTo>
                  <a:lnTo>
                    <a:pt x="235454" y="36011"/>
                  </a:lnTo>
                  <a:lnTo>
                    <a:pt x="237739" y="37537"/>
                  </a:lnTo>
                  <a:lnTo>
                    <a:pt x="240313" y="39720"/>
                  </a:lnTo>
                  <a:lnTo>
                    <a:pt x="245273" y="41433"/>
                  </a:lnTo>
                  <a:lnTo>
                    <a:pt x="245977" y="42059"/>
                  </a:lnTo>
                  <a:lnTo>
                    <a:pt x="248488" y="44906"/>
                  </a:lnTo>
                  <a:lnTo>
                    <a:pt x="251782" y="47324"/>
                  </a:lnTo>
                  <a:lnTo>
                    <a:pt x="252908" y="48654"/>
                  </a:lnTo>
                  <a:lnTo>
                    <a:pt x="266873" y="60100"/>
                  </a:lnTo>
                  <a:lnTo>
                    <a:pt x="269236" y="63307"/>
                  </a:lnTo>
                  <a:lnTo>
                    <a:pt x="269416" y="65498"/>
                  </a:lnTo>
                  <a:lnTo>
                    <a:pt x="268954" y="66358"/>
                  </a:lnTo>
                  <a:lnTo>
                    <a:pt x="267483" y="68212"/>
                  </a:lnTo>
                  <a:lnTo>
                    <a:pt x="267507" y="70403"/>
                  </a:lnTo>
                  <a:lnTo>
                    <a:pt x="267014" y="72367"/>
                  </a:lnTo>
                  <a:lnTo>
                    <a:pt x="265739" y="74331"/>
                  </a:lnTo>
                  <a:close/>
                  <a:moveTo>
                    <a:pt x="210208" y="28548"/>
                  </a:moveTo>
                  <a:lnTo>
                    <a:pt x="205827" y="28845"/>
                  </a:lnTo>
                  <a:lnTo>
                    <a:pt x="204254" y="28516"/>
                  </a:lnTo>
                  <a:lnTo>
                    <a:pt x="202846" y="27257"/>
                  </a:lnTo>
                  <a:lnTo>
                    <a:pt x="201571" y="25293"/>
                  </a:lnTo>
                  <a:lnTo>
                    <a:pt x="200288" y="24831"/>
                  </a:lnTo>
                  <a:lnTo>
                    <a:pt x="199772" y="24448"/>
                  </a:lnTo>
                  <a:lnTo>
                    <a:pt x="202870" y="22946"/>
                  </a:lnTo>
                  <a:lnTo>
                    <a:pt x="205616" y="22492"/>
                  </a:lnTo>
                  <a:lnTo>
                    <a:pt x="210051" y="24370"/>
                  </a:lnTo>
                  <a:lnTo>
                    <a:pt x="210505" y="25309"/>
                  </a:lnTo>
                  <a:lnTo>
                    <a:pt x="210545" y="25919"/>
                  </a:lnTo>
                  <a:lnTo>
                    <a:pt x="210419" y="27914"/>
                  </a:lnTo>
                  <a:lnTo>
                    <a:pt x="210208" y="28548"/>
                  </a:lnTo>
                  <a:close/>
                  <a:moveTo>
                    <a:pt x="154004" y="20286"/>
                  </a:moveTo>
                  <a:lnTo>
                    <a:pt x="153292" y="21436"/>
                  </a:lnTo>
                  <a:lnTo>
                    <a:pt x="151634" y="21334"/>
                  </a:lnTo>
                  <a:lnTo>
                    <a:pt x="150899" y="20998"/>
                  </a:lnTo>
                  <a:lnTo>
                    <a:pt x="152096" y="20779"/>
                  </a:lnTo>
                  <a:lnTo>
                    <a:pt x="152581" y="19832"/>
                  </a:lnTo>
                  <a:lnTo>
                    <a:pt x="153097" y="19496"/>
                  </a:lnTo>
                  <a:lnTo>
                    <a:pt x="154004" y="20286"/>
                  </a:lnTo>
                  <a:close/>
                  <a:moveTo>
                    <a:pt x="136230" y="13237"/>
                  </a:moveTo>
                  <a:lnTo>
                    <a:pt x="143552" y="14653"/>
                  </a:lnTo>
                  <a:lnTo>
                    <a:pt x="144037" y="14638"/>
                  </a:lnTo>
                  <a:lnTo>
                    <a:pt x="143951" y="14129"/>
                  </a:lnTo>
                  <a:lnTo>
                    <a:pt x="144076" y="13988"/>
                  </a:lnTo>
                  <a:lnTo>
                    <a:pt x="144515" y="14356"/>
                  </a:lnTo>
                  <a:lnTo>
                    <a:pt x="144374" y="15389"/>
                  </a:lnTo>
                  <a:lnTo>
                    <a:pt x="143224" y="15647"/>
                  </a:lnTo>
                  <a:lnTo>
                    <a:pt x="142144" y="15545"/>
                  </a:lnTo>
                  <a:lnTo>
                    <a:pt x="141378" y="16085"/>
                  </a:lnTo>
                  <a:lnTo>
                    <a:pt x="139281" y="18080"/>
                  </a:lnTo>
                  <a:lnTo>
                    <a:pt x="137873" y="17751"/>
                  </a:lnTo>
                  <a:lnTo>
                    <a:pt x="136151" y="18197"/>
                  </a:lnTo>
                  <a:lnTo>
                    <a:pt x="133132" y="18236"/>
                  </a:lnTo>
                  <a:lnTo>
                    <a:pt x="129212" y="17360"/>
                  </a:lnTo>
                  <a:lnTo>
                    <a:pt x="128133" y="18103"/>
                  </a:lnTo>
                  <a:lnTo>
                    <a:pt x="126740" y="17900"/>
                  </a:lnTo>
                  <a:lnTo>
                    <a:pt x="125355" y="18714"/>
                  </a:lnTo>
                  <a:lnTo>
                    <a:pt x="124784" y="18674"/>
                  </a:lnTo>
                  <a:lnTo>
                    <a:pt x="124448" y="17485"/>
                  </a:lnTo>
                  <a:lnTo>
                    <a:pt x="124471" y="16875"/>
                  </a:lnTo>
                  <a:lnTo>
                    <a:pt x="126114" y="16366"/>
                  </a:lnTo>
                  <a:lnTo>
                    <a:pt x="125872" y="14497"/>
                  </a:lnTo>
                  <a:lnTo>
                    <a:pt x="127193" y="13558"/>
                  </a:lnTo>
                  <a:lnTo>
                    <a:pt x="129478" y="13636"/>
                  </a:lnTo>
                  <a:lnTo>
                    <a:pt x="131606" y="13002"/>
                  </a:lnTo>
                  <a:lnTo>
                    <a:pt x="136230" y="13237"/>
                  </a:lnTo>
                  <a:close/>
                  <a:moveTo>
                    <a:pt x="195477" y="4350"/>
                  </a:moveTo>
                  <a:lnTo>
                    <a:pt x="195422" y="5140"/>
                  </a:lnTo>
                  <a:lnTo>
                    <a:pt x="193842" y="4741"/>
                  </a:lnTo>
                  <a:lnTo>
                    <a:pt x="193403" y="4866"/>
                  </a:lnTo>
                  <a:lnTo>
                    <a:pt x="190649" y="2582"/>
                  </a:lnTo>
                  <a:lnTo>
                    <a:pt x="190696" y="1189"/>
                  </a:lnTo>
                  <a:lnTo>
                    <a:pt x="191424" y="0"/>
                  </a:lnTo>
                  <a:lnTo>
                    <a:pt x="192566" y="188"/>
                  </a:lnTo>
                  <a:lnTo>
                    <a:pt x="194593" y="1682"/>
                  </a:lnTo>
                  <a:lnTo>
                    <a:pt x="195477" y="435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08574DDC-E0AE-3DBE-632A-3E4CEF59D354}"/>
                </a:ext>
              </a:extLst>
            </p:cNvPr>
            <p:cNvSpPr>
              <a:spLocks/>
            </p:cNvSpPr>
            <p:nvPr/>
          </p:nvSpPr>
          <p:spPr>
            <a:xfrm>
              <a:off x="9819119" y="4183596"/>
              <a:ext cx="211318" cy="354542"/>
            </a:xfrm>
            <a:custGeom>
              <a:avLst/>
              <a:gdLst>
                <a:gd name="connsiteX0" fmla="*/ 107783 w 211318"/>
                <a:gd name="connsiteY0" fmla="*/ 1385 h 354542"/>
                <a:gd name="connsiteX1" fmla="*/ 106719 w 211318"/>
                <a:gd name="connsiteY1" fmla="*/ 3286 h 354542"/>
                <a:gd name="connsiteX2" fmla="*/ 105867 w 211318"/>
                <a:gd name="connsiteY2" fmla="*/ 3270 h 354542"/>
                <a:gd name="connsiteX3" fmla="*/ 105992 w 211318"/>
                <a:gd name="connsiteY3" fmla="*/ 2206 h 354542"/>
                <a:gd name="connsiteX4" fmla="*/ 107126 w 211318"/>
                <a:gd name="connsiteY4" fmla="*/ 0 h 354542"/>
                <a:gd name="connsiteX5" fmla="*/ 107548 w 211318"/>
                <a:gd name="connsiteY5" fmla="*/ 47 h 354542"/>
                <a:gd name="connsiteX6" fmla="*/ 107783 w 211318"/>
                <a:gd name="connsiteY6" fmla="*/ 1385 h 354542"/>
                <a:gd name="connsiteX7" fmla="*/ 109583 w 211318"/>
                <a:gd name="connsiteY7" fmla="*/ 11086 h 354542"/>
                <a:gd name="connsiteX8" fmla="*/ 109176 w 211318"/>
                <a:gd name="connsiteY8" fmla="*/ 11367 h 354542"/>
                <a:gd name="connsiteX9" fmla="*/ 108574 w 211318"/>
                <a:gd name="connsiteY9" fmla="*/ 11234 h 354542"/>
                <a:gd name="connsiteX10" fmla="*/ 109168 w 211318"/>
                <a:gd name="connsiteY10" fmla="*/ 9036 h 354542"/>
                <a:gd name="connsiteX11" fmla="*/ 110271 w 211318"/>
                <a:gd name="connsiteY11" fmla="*/ 8434 h 354542"/>
                <a:gd name="connsiteX12" fmla="*/ 111147 w 211318"/>
                <a:gd name="connsiteY12" fmla="*/ 8668 h 354542"/>
                <a:gd name="connsiteX13" fmla="*/ 109583 w 211318"/>
                <a:gd name="connsiteY13" fmla="*/ 11086 h 354542"/>
                <a:gd name="connsiteX14" fmla="*/ 99936 w 211318"/>
                <a:gd name="connsiteY14" fmla="*/ 34384 h 354542"/>
                <a:gd name="connsiteX15" fmla="*/ 100163 w 211318"/>
                <a:gd name="connsiteY15" fmla="*/ 36481 h 354542"/>
                <a:gd name="connsiteX16" fmla="*/ 98864 w 211318"/>
                <a:gd name="connsiteY16" fmla="*/ 36434 h 354542"/>
                <a:gd name="connsiteX17" fmla="*/ 96909 w 211318"/>
                <a:gd name="connsiteY17" fmla="*/ 35158 h 354542"/>
                <a:gd name="connsiteX18" fmla="*/ 96729 w 211318"/>
                <a:gd name="connsiteY18" fmla="*/ 34509 h 354542"/>
                <a:gd name="connsiteX19" fmla="*/ 96760 w 211318"/>
                <a:gd name="connsiteY19" fmla="*/ 33969 h 354542"/>
                <a:gd name="connsiteX20" fmla="*/ 97104 w 211318"/>
                <a:gd name="connsiteY20" fmla="*/ 33508 h 354542"/>
                <a:gd name="connsiteX21" fmla="*/ 99936 w 211318"/>
                <a:gd name="connsiteY21" fmla="*/ 34384 h 354542"/>
                <a:gd name="connsiteX22" fmla="*/ 94037 w 211318"/>
                <a:gd name="connsiteY22" fmla="*/ 40838 h 354542"/>
                <a:gd name="connsiteX23" fmla="*/ 93912 w 211318"/>
                <a:gd name="connsiteY23" fmla="*/ 42395 h 354542"/>
                <a:gd name="connsiteX24" fmla="*/ 92802 w 211318"/>
                <a:gd name="connsiteY24" fmla="*/ 41574 h 354542"/>
                <a:gd name="connsiteX25" fmla="*/ 92559 w 211318"/>
                <a:gd name="connsiteY25" fmla="*/ 40408 h 354542"/>
                <a:gd name="connsiteX26" fmla="*/ 92668 w 211318"/>
                <a:gd name="connsiteY26" fmla="*/ 39540 h 354542"/>
                <a:gd name="connsiteX27" fmla="*/ 93177 w 211318"/>
                <a:gd name="connsiteY27" fmla="*/ 38507 h 354542"/>
                <a:gd name="connsiteX28" fmla="*/ 93873 w 211318"/>
                <a:gd name="connsiteY28" fmla="*/ 39446 h 354542"/>
                <a:gd name="connsiteX29" fmla="*/ 94037 w 211318"/>
                <a:gd name="connsiteY29" fmla="*/ 40838 h 354542"/>
                <a:gd name="connsiteX30" fmla="*/ 108738 w 211318"/>
                <a:gd name="connsiteY30" fmla="*/ 45172 h 354542"/>
                <a:gd name="connsiteX31" fmla="*/ 107345 w 211318"/>
                <a:gd name="connsiteY31" fmla="*/ 46831 h 354542"/>
                <a:gd name="connsiteX32" fmla="*/ 106618 w 211318"/>
                <a:gd name="connsiteY32" fmla="*/ 46370 h 354542"/>
                <a:gd name="connsiteX33" fmla="*/ 107400 w 211318"/>
                <a:gd name="connsiteY33" fmla="*/ 44758 h 354542"/>
                <a:gd name="connsiteX34" fmla="*/ 107376 w 211318"/>
                <a:gd name="connsiteY34" fmla="*/ 44194 h 354542"/>
                <a:gd name="connsiteX35" fmla="*/ 108018 w 211318"/>
                <a:gd name="connsiteY35" fmla="*/ 42935 h 354542"/>
                <a:gd name="connsiteX36" fmla="*/ 109207 w 211318"/>
                <a:gd name="connsiteY36" fmla="*/ 42497 h 354542"/>
                <a:gd name="connsiteX37" fmla="*/ 110185 w 211318"/>
                <a:gd name="connsiteY37" fmla="*/ 43741 h 354542"/>
                <a:gd name="connsiteX38" fmla="*/ 108738 w 211318"/>
                <a:gd name="connsiteY38" fmla="*/ 45172 h 354542"/>
                <a:gd name="connsiteX39" fmla="*/ 90728 w 211318"/>
                <a:gd name="connsiteY39" fmla="*/ 51611 h 354542"/>
                <a:gd name="connsiteX40" fmla="*/ 94092 w 211318"/>
                <a:gd name="connsiteY40" fmla="*/ 52808 h 354542"/>
                <a:gd name="connsiteX41" fmla="*/ 101525 w 211318"/>
                <a:gd name="connsiteY41" fmla="*/ 57111 h 354542"/>
                <a:gd name="connsiteX42" fmla="*/ 104239 w 211318"/>
                <a:gd name="connsiteY42" fmla="*/ 58175 h 354542"/>
                <a:gd name="connsiteX43" fmla="*/ 107071 w 211318"/>
                <a:gd name="connsiteY43" fmla="*/ 58973 h 354542"/>
                <a:gd name="connsiteX44" fmla="*/ 109301 w 211318"/>
                <a:gd name="connsiteY44" fmla="*/ 59208 h 354542"/>
                <a:gd name="connsiteX45" fmla="*/ 111304 w 211318"/>
                <a:gd name="connsiteY45" fmla="*/ 58222 h 354542"/>
                <a:gd name="connsiteX46" fmla="*/ 112141 w 211318"/>
                <a:gd name="connsiteY46" fmla="*/ 57221 h 354542"/>
                <a:gd name="connsiteX47" fmla="*/ 113674 w 211318"/>
                <a:gd name="connsiteY47" fmla="*/ 54576 h 354542"/>
                <a:gd name="connsiteX48" fmla="*/ 115309 w 211318"/>
                <a:gd name="connsiteY48" fmla="*/ 54248 h 354542"/>
                <a:gd name="connsiteX49" fmla="*/ 116280 w 211318"/>
                <a:gd name="connsiteY49" fmla="*/ 55210 h 354542"/>
                <a:gd name="connsiteX50" fmla="*/ 117038 w 211318"/>
                <a:gd name="connsiteY50" fmla="*/ 56501 h 354542"/>
                <a:gd name="connsiteX51" fmla="*/ 117375 w 211318"/>
                <a:gd name="connsiteY51" fmla="*/ 58394 h 354542"/>
                <a:gd name="connsiteX52" fmla="*/ 116906 w 211318"/>
                <a:gd name="connsiteY52" fmla="*/ 60373 h 354542"/>
                <a:gd name="connsiteX53" fmla="*/ 115348 w 211318"/>
                <a:gd name="connsiteY53" fmla="*/ 62149 h 354542"/>
                <a:gd name="connsiteX54" fmla="*/ 114394 w 211318"/>
                <a:gd name="connsiteY54" fmla="*/ 64277 h 354542"/>
                <a:gd name="connsiteX55" fmla="*/ 113768 w 211318"/>
                <a:gd name="connsiteY55" fmla="*/ 71334 h 354542"/>
                <a:gd name="connsiteX56" fmla="*/ 113799 w 211318"/>
                <a:gd name="connsiteY56" fmla="*/ 73446 h 354542"/>
                <a:gd name="connsiteX57" fmla="*/ 114300 w 211318"/>
                <a:gd name="connsiteY57" fmla="*/ 75480 h 354542"/>
                <a:gd name="connsiteX58" fmla="*/ 115654 w 211318"/>
                <a:gd name="connsiteY58" fmla="*/ 78704 h 354542"/>
                <a:gd name="connsiteX59" fmla="*/ 116358 w 211318"/>
                <a:gd name="connsiteY59" fmla="*/ 79611 h 354542"/>
                <a:gd name="connsiteX60" fmla="*/ 118407 w 211318"/>
                <a:gd name="connsiteY60" fmla="*/ 80761 h 354542"/>
                <a:gd name="connsiteX61" fmla="*/ 118963 w 211318"/>
                <a:gd name="connsiteY61" fmla="*/ 81630 h 354542"/>
                <a:gd name="connsiteX62" fmla="*/ 119080 w 211318"/>
                <a:gd name="connsiteY62" fmla="*/ 83194 h 354542"/>
                <a:gd name="connsiteX63" fmla="*/ 119401 w 211318"/>
                <a:gd name="connsiteY63" fmla="*/ 84571 h 354542"/>
                <a:gd name="connsiteX64" fmla="*/ 120731 w 211318"/>
                <a:gd name="connsiteY64" fmla="*/ 85095 h 354542"/>
                <a:gd name="connsiteX65" fmla="*/ 121858 w 211318"/>
                <a:gd name="connsiteY65" fmla="*/ 85784 h 354542"/>
                <a:gd name="connsiteX66" fmla="*/ 121435 w 211318"/>
                <a:gd name="connsiteY66" fmla="*/ 87310 h 354542"/>
                <a:gd name="connsiteX67" fmla="*/ 120731 w 211318"/>
                <a:gd name="connsiteY67" fmla="*/ 88859 h 354542"/>
                <a:gd name="connsiteX68" fmla="*/ 119808 w 211318"/>
                <a:gd name="connsiteY68" fmla="*/ 92676 h 354542"/>
                <a:gd name="connsiteX69" fmla="*/ 115411 w 211318"/>
                <a:gd name="connsiteY69" fmla="*/ 101501 h 354542"/>
                <a:gd name="connsiteX70" fmla="*/ 115161 w 211318"/>
                <a:gd name="connsiteY70" fmla="*/ 103402 h 354542"/>
                <a:gd name="connsiteX71" fmla="*/ 113424 w 211318"/>
                <a:gd name="connsiteY71" fmla="*/ 107189 h 354542"/>
                <a:gd name="connsiteX72" fmla="*/ 109896 w 211318"/>
                <a:gd name="connsiteY72" fmla="*/ 107799 h 354542"/>
                <a:gd name="connsiteX73" fmla="*/ 105819 w 211318"/>
                <a:gd name="connsiteY73" fmla="*/ 109630 h 354542"/>
                <a:gd name="connsiteX74" fmla="*/ 103551 w 211318"/>
                <a:gd name="connsiteY74" fmla="*/ 111053 h 354542"/>
                <a:gd name="connsiteX75" fmla="*/ 101571 w 211318"/>
                <a:gd name="connsiteY75" fmla="*/ 112900 h 354542"/>
                <a:gd name="connsiteX76" fmla="*/ 100820 w 211318"/>
                <a:gd name="connsiteY76" fmla="*/ 115317 h 354542"/>
                <a:gd name="connsiteX77" fmla="*/ 101462 w 211318"/>
                <a:gd name="connsiteY77" fmla="*/ 116420 h 354542"/>
                <a:gd name="connsiteX78" fmla="*/ 101877 w 211318"/>
                <a:gd name="connsiteY78" fmla="*/ 117602 h 354542"/>
                <a:gd name="connsiteX79" fmla="*/ 101830 w 211318"/>
                <a:gd name="connsiteY79" fmla="*/ 118877 h 354542"/>
                <a:gd name="connsiteX80" fmla="*/ 101219 w 211318"/>
                <a:gd name="connsiteY80" fmla="*/ 119933 h 354542"/>
                <a:gd name="connsiteX81" fmla="*/ 99256 w 211318"/>
                <a:gd name="connsiteY81" fmla="*/ 122507 h 354542"/>
                <a:gd name="connsiteX82" fmla="*/ 98427 w 211318"/>
                <a:gd name="connsiteY82" fmla="*/ 124612 h 354542"/>
                <a:gd name="connsiteX83" fmla="*/ 97550 w 211318"/>
                <a:gd name="connsiteY83" fmla="*/ 125558 h 354542"/>
                <a:gd name="connsiteX84" fmla="*/ 97120 w 211318"/>
                <a:gd name="connsiteY84" fmla="*/ 126700 h 354542"/>
                <a:gd name="connsiteX85" fmla="*/ 97269 w 211318"/>
                <a:gd name="connsiteY85" fmla="*/ 128007 h 354542"/>
                <a:gd name="connsiteX86" fmla="*/ 98059 w 211318"/>
                <a:gd name="connsiteY86" fmla="*/ 129149 h 354542"/>
                <a:gd name="connsiteX87" fmla="*/ 100453 w 211318"/>
                <a:gd name="connsiteY87" fmla="*/ 134054 h 354542"/>
                <a:gd name="connsiteX88" fmla="*/ 103019 w 211318"/>
                <a:gd name="connsiteY88" fmla="*/ 138788 h 354542"/>
                <a:gd name="connsiteX89" fmla="*/ 103566 w 211318"/>
                <a:gd name="connsiteY89" fmla="*/ 139335 h 354542"/>
                <a:gd name="connsiteX90" fmla="*/ 103777 w 211318"/>
                <a:gd name="connsiteY90" fmla="*/ 139969 h 354542"/>
                <a:gd name="connsiteX91" fmla="*/ 102268 w 211318"/>
                <a:gd name="connsiteY91" fmla="*/ 141221 h 354542"/>
                <a:gd name="connsiteX92" fmla="*/ 102299 w 211318"/>
                <a:gd name="connsiteY92" fmla="*/ 143490 h 354542"/>
                <a:gd name="connsiteX93" fmla="*/ 102753 w 211318"/>
                <a:gd name="connsiteY93" fmla="*/ 145743 h 354542"/>
                <a:gd name="connsiteX94" fmla="*/ 105021 w 211318"/>
                <a:gd name="connsiteY94" fmla="*/ 151313 h 354542"/>
                <a:gd name="connsiteX95" fmla="*/ 105342 w 211318"/>
                <a:gd name="connsiteY95" fmla="*/ 152799 h 354542"/>
                <a:gd name="connsiteX96" fmla="*/ 106093 w 211318"/>
                <a:gd name="connsiteY96" fmla="*/ 154020 h 354542"/>
                <a:gd name="connsiteX97" fmla="*/ 107251 w 211318"/>
                <a:gd name="connsiteY97" fmla="*/ 155162 h 354542"/>
                <a:gd name="connsiteX98" fmla="*/ 108526 w 211318"/>
                <a:gd name="connsiteY98" fmla="*/ 156124 h 354542"/>
                <a:gd name="connsiteX99" fmla="*/ 112219 w 211318"/>
                <a:gd name="connsiteY99" fmla="*/ 157767 h 354542"/>
                <a:gd name="connsiteX100" fmla="*/ 113643 w 211318"/>
                <a:gd name="connsiteY100" fmla="*/ 158096 h 354542"/>
                <a:gd name="connsiteX101" fmla="*/ 115122 w 211318"/>
                <a:gd name="connsiteY101" fmla="*/ 158151 h 354542"/>
                <a:gd name="connsiteX102" fmla="*/ 115489 w 211318"/>
                <a:gd name="connsiteY102" fmla="*/ 157040 h 354542"/>
                <a:gd name="connsiteX103" fmla="*/ 116780 w 211318"/>
                <a:gd name="connsiteY103" fmla="*/ 156664 h 354542"/>
                <a:gd name="connsiteX104" fmla="*/ 116499 w 211318"/>
                <a:gd name="connsiteY104" fmla="*/ 155577 h 354542"/>
                <a:gd name="connsiteX105" fmla="*/ 114918 w 211318"/>
                <a:gd name="connsiteY105" fmla="*/ 154067 h 354542"/>
                <a:gd name="connsiteX106" fmla="*/ 114856 w 211318"/>
                <a:gd name="connsiteY106" fmla="*/ 153253 h 354542"/>
                <a:gd name="connsiteX107" fmla="*/ 115685 w 211318"/>
                <a:gd name="connsiteY107" fmla="*/ 152643 h 354542"/>
                <a:gd name="connsiteX108" fmla="*/ 116671 w 211318"/>
                <a:gd name="connsiteY108" fmla="*/ 152291 h 354542"/>
                <a:gd name="connsiteX109" fmla="*/ 118892 w 211318"/>
                <a:gd name="connsiteY109" fmla="*/ 150648 h 354542"/>
                <a:gd name="connsiteX110" fmla="*/ 121247 w 211318"/>
                <a:gd name="connsiteY110" fmla="*/ 149334 h 354542"/>
                <a:gd name="connsiteX111" fmla="*/ 124244 w 211318"/>
                <a:gd name="connsiteY111" fmla="*/ 149443 h 354542"/>
                <a:gd name="connsiteX112" fmla="*/ 127178 w 211318"/>
                <a:gd name="connsiteY112" fmla="*/ 150179 h 354542"/>
                <a:gd name="connsiteX113" fmla="*/ 129266 w 211318"/>
                <a:gd name="connsiteY113" fmla="*/ 150945 h 354542"/>
                <a:gd name="connsiteX114" fmla="*/ 130988 w 211318"/>
                <a:gd name="connsiteY114" fmla="*/ 152354 h 354542"/>
                <a:gd name="connsiteX115" fmla="*/ 132756 w 211318"/>
                <a:gd name="connsiteY115" fmla="*/ 154794 h 354542"/>
                <a:gd name="connsiteX116" fmla="*/ 133992 w 211318"/>
                <a:gd name="connsiteY116" fmla="*/ 157493 h 354542"/>
                <a:gd name="connsiteX117" fmla="*/ 133984 w 211318"/>
                <a:gd name="connsiteY117" fmla="*/ 158776 h 354542"/>
                <a:gd name="connsiteX118" fmla="*/ 133686 w 211318"/>
                <a:gd name="connsiteY118" fmla="*/ 160067 h 354542"/>
                <a:gd name="connsiteX119" fmla="*/ 133749 w 211318"/>
                <a:gd name="connsiteY119" fmla="*/ 161343 h 354542"/>
                <a:gd name="connsiteX120" fmla="*/ 134673 w 211318"/>
                <a:gd name="connsiteY120" fmla="*/ 162211 h 354542"/>
                <a:gd name="connsiteX121" fmla="*/ 137512 w 211318"/>
                <a:gd name="connsiteY121" fmla="*/ 162274 h 354542"/>
                <a:gd name="connsiteX122" fmla="*/ 138960 w 211318"/>
                <a:gd name="connsiteY122" fmla="*/ 160271 h 354542"/>
                <a:gd name="connsiteX123" fmla="*/ 139140 w 211318"/>
                <a:gd name="connsiteY123" fmla="*/ 158018 h 354542"/>
                <a:gd name="connsiteX124" fmla="*/ 138122 w 211318"/>
                <a:gd name="connsiteY124" fmla="*/ 157149 h 354542"/>
                <a:gd name="connsiteX125" fmla="*/ 138592 w 211318"/>
                <a:gd name="connsiteY125" fmla="*/ 156038 h 354542"/>
                <a:gd name="connsiteX126" fmla="*/ 139460 w 211318"/>
                <a:gd name="connsiteY126" fmla="*/ 155209 h 354542"/>
                <a:gd name="connsiteX127" fmla="*/ 140720 w 211318"/>
                <a:gd name="connsiteY127" fmla="*/ 155952 h 354542"/>
                <a:gd name="connsiteX128" fmla="*/ 141917 w 211318"/>
                <a:gd name="connsiteY128" fmla="*/ 157353 h 354542"/>
                <a:gd name="connsiteX129" fmla="*/ 146321 w 211318"/>
                <a:gd name="connsiteY129" fmla="*/ 158878 h 354542"/>
                <a:gd name="connsiteX130" fmla="*/ 147448 w 211318"/>
                <a:gd name="connsiteY130" fmla="*/ 158909 h 354542"/>
                <a:gd name="connsiteX131" fmla="*/ 148364 w 211318"/>
                <a:gd name="connsiteY131" fmla="*/ 159199 h 354542"/>
                <a:gd name="connsiteX132" fmla="*/ 150335 w 211318"/>
                <a:gd name="connsiteY132" fmla="*/ 160255 h 354542"/>
                <a:gd name="connsiteX133" fmla="*/ 151258 w 211318"/>
                <a:gd name="connsiteY133" fmla="*/ 161100 h 354542"/>
                <a:gd name="connsiteX134" fmla="*/ 150124 w 211318"/>
                <a:gd name="connsiteY134" fmla="*/ 162852 h 354542"/>
                <a:gd name="connsiteX135" fmla="*/ 145750 w 211318"/>
                <a:gd name="connsiteY135" fmla="*/ 163244 h 354542"/>
                <a:gd name="connsiteX136" fmla="*/ 144483 w 211318"/>
                <a:gd name="connsiteY136" fmla="*/ 164558 h 354542"/>
                <a:gd name="connsiteX137" fmla="*/ 145774 w 211318"/>
                <a:gd name="connsiteY137" fmla="*/ 167195 h 354542"/>
                <a:gd name="connsiteX138" fmla="*/ 147870 w 211318"/>
                <a:gd name="connsiteY138" fmla="*/ 169362 h 354542"/>
                <a:gd name="connsiteX139" fmla="*/ 149216 w 211318"/>
                <a:gd name="connsiteY139" fmla="*/ 171114 h 354542"/>
                <a:gd name="connsiteX140" fmla="*/ 150405 w 211318"/>
                <a:gd name="connsiteY140" fmla="*/ 172999 h 354542"/>
                <a:gd name="connsiteX141" fmla="*/ 150350 w 211318"/>
                <a:gd name="connsiteY141" fmla="*/ 174744 h 354542"/>
                <a:gd name="connsiteX142" fmla="*/ 149654 w 211318"/>
                <a:gd name="connsiteY142" fmla="*/ 176559 h 354542"/>
                <a:gd name="connsiteX143" fmla="*/ 151579 w 211318"/>
                <a:gd name="connsiteY143" fmla="*/ 176418 h 354542"/>
                <a:gd name="connsiteX144" fmla="*/ 153386 w 211318"/>
                <a:gd name="connsiteY144" fmla="*/ 176802 h 354542"/>
                <a:gd name="connsiteX145" fmla="*/ 155889 w 211318"/>
                <a:gd name="connsiteY145" fmla="*/ 178320 h 354542"/>
                <a:gd name="connsiteX146" fmla="*/ 156672 w 211318"/>
                <a:gd name="connsiteY146" fmla="*/ 178476 h 354542"/>
                <a:gd name="connsiteX147" fmla="*/ 157501 w 211318"/>
                <a:gd name="connsiteY147" fmla="*/ 178233 h 354542"/>
                <a:gd name="connsiteX148" fmla="*/ 157384 w 211318"/>
                <a:gd name="connsiteY148" fmla="*/ 183710 h 354542"/>
                <a:gd name="connsiteX149" fmla="*/ 155678 w 211318"/>
                <a:gd name="connsiteY149" fmla="*/ 188725 h 354542"/>
                <a:gd name="connsiteX150" fmla="*/ 153527 w 211318"/>
                <a:gd name="connsiteY150" fmla="*/ 188099 h 354542"/>
                <a:gd name="connsiteX151" fmla="*/ 151688 w 211318"/>
                <a:gd name="connsiteY151" fmla="*/ 185979 h 354542"/>
                <a:gd name="connsiteX152" fmla="*/ 152064 w 211318"/>
                <a:gd name="connsiteY152" fmla="*/ 183397 h 354542"/>
                <a:gd name="connsiteX153" fmla="*/ 153237 w 211318"/>
                <a:gd name="connsiteY153" fmla="*/ 180901 h 354542"/>
                <a:gd name="connsiteX154" fmla="*/ 152565 w 211318"/>
                <a:gd name="connsiteY154" fmla="*/ 180377 h 354542"/>
                <a:gd name="connsiteX155" fmla="*/ 151383 w 211318"/>
                <a:gd name="connsiteY155" fmla="*/ 180581 h 354542"/>
                <a:gd name="connsiteX156" fmla="*/ 150030 w 211318"/>
                <a:gd name="connsiteY156" fmla="*/ 181144 h 354542"/>
                <a:gd name="connsiteX157" fmla="*/ 148567 w 211318"/>
                <a:gd name="connsiteY157" fmla="*/ 181339 h 354542"/>
                <a:gd name="connsiteX158" fmla="*/ 146165 w 211318"/>
                <a:gd name="connsiteY158" fmla="*/ 181011 h 354542"/>
                <a:gd name="connsiteX159" fmla="*/ 141236 w 211318"/>
                <a:gd name="connsiteY159" fmla="*/ 178296 h 354542"/>
                <a:gd name="connsiteX160" fmla="*/ 139234 w 211318"/>
                <a:gd name="connsiteY160" fmla="*/ 178046 h 354542"/>
                <a:gd name="connsiteX161" fmla="*/ 138780 w 211318"/>
                <a:gd name="connsiteY161" fmla="*/ 176817 h 354542"/>
                <a:gd name="connsiteX162" fmla="*/ 138889 w 211318"/>
                <a:gd name="connsiteY162" fmla="*/ 174212 h 354542"/>
                <a:gd name="connsiteX163" fmla="*/ 136925 w 211318"/>
                <a:gd name="connsiteY163" fmla="*/ 171114 h 354542"/>
                <a:gd name="connsiteX164" fmla="*/ 136613 w 211318"/>
                <a:gd name="connsiteY164" fmla="*/ 170003 h 354542"/>
                <a:gd name="connsiteX165" fmla="*/ 135987 w 211318"/>
                <a:gd name="connsiteY165" fmla="*/ 169135 h 354542"/>
                <a:gd name="connsiteX166" fmla="*/ 130127 w 211318"/>
                <a:gd name="connsiteY166" fmla="*/ 165763 h 354542"/>
                <a:gd name="connsiteX167" fmla="*/ 129407 w 211318"/>
                <a:gd name="connsiteY167" fmla="*/ 165192 h 354542"/>
                <a:gd name="connsiteX168" fmla="*/ 127608 w 211318"/>
                <a:gd name="connsiteY168" fmla="*/ 162501 h 354542"/>
                <a:gd name="connsiteX169" fmla="*/ 123524 w 211318"/>
                <a:gd name="connsiteY169" fmla="*/ 158667 h 354542"/>
                <a:gd name="connsiteX170" fmla="*/ 122382 w 211318"/>
                <a:gd name="connsiteY170" fmla="*/ 158276 h 354542"/>
                <a:gd name="connsiteX171" fmla="*/ 121138 w 211318"/>
                <a:gd name="connsiteY171" fmla="*/ 158166 h 354542"/>
                <a:gd name="connsiteX172" fmla="*/ 120731 w 211318"/>
                <a:gd name="connsiteY172" fmla="*/ 159137 h 354542"/>
                <a:gd name="connsiteX173" fmla="*/ 121294 w 211318"/>
                <a:gd name="connsiteY173" fmla="*/ 160631 h 354542"/>
                <a:gd name="connsiteX174" fmla="*/ 121521 w 211318"/>
                <a:gd name="connsiteY174" fmla="*/ 161914 h 354542"/>
                <a:gd name="connsiteX175" fmla="*/ 121435 w 211318"/>
                <a:gd name="connsiteY175" fmla="*/ 163259 h 354542"/>
                <a:gd name="connsiteX176" fmla="*/ 121599 w 211318"/>
                <a:gd name="connsiteY176" fmla="*/ 164300 h 354542"/>
                <a:gd name="connsiteX177" fmla="*/ 123532 w 211318"/>
                <a:gd name="connsiteY177" fmla="*/ 166428 h 354542"/>
                <a:gd name="connsiteX178" fmla="*/ 123821 w 211318"/>
                <a:gd name="connsiteY178" fmla="*/ 167429 h 354542"/>
                <a:gd name="connsiteX179" fmla="*/ 125112 w 211318"/>
                <a:gd name="connsiteY179" fmla="*/ 170160 h 354542"/>
                <a:gd name="connsiteX180" fmla="*/ 125269 w 211318"/>
                <a:gd name="connsiteY180" fmla="*/ 173352 h 354542"/>
                <a:gd name="connsiteX181" fmla="*/ 123618 w 211318"/>
                <a:gd name="connsiteY181" fmla="*/ 174674 h 354542"/>
                <a:gd name="connsiteX182" fmla="*/ 121764 w 211318"/>
                <a:gd name="connsiteY182" fmla="*/ 173203 h 354542"/>
                <a:gd name="connsiteX183" fmla="*/ 121701 w 211318"/>
                <a:gd name="connsiteY183" fmla="*/ 171998 h 354542"/>
                <a:gd name="connsiteX184" fmla="*/ 121380 w 211318"/>
                <a:gd name="connsiteY184" fmla="*/ 170879 h 354542"/>
                <a:gd name="connsiteX185" fmla="*/ 119385 w 211318"/>
                <a:gd name="connsiteY185" fmla="*/ 167977 h 354542"/>
                <a:gd name="connsiteX186" fmla="*/ 118712 w 211318"/>
                <a:gd name="connsiteY186" fmla="*/ 167351 h 354542"/>
                <a:gd name="connsiteX187" fmla="*/ 114957 w 211318"/>
                <a:gd name="connsiteY187" fmla="*/ 164488 h 354542"/>
                <a:gd name="connsiteX188" fmla="*/ 112047 w 211318"/>
                <a:gd name="connsiteY188" fmla="*/ 161343 h 354542"/>
                <a:gd name="connsiteX189" fmla="*/ 105577 w 211318"/>
                <a:gd name="connsiteY189" fmla="*/ 157986 h 354542"/>
                <a:gd name="connsiteX190" fmla="*/ 104803 w 211318"/>
                <a:gd name="connsiteY190" fmla="*/ 157806 h 354542"/>
                <a:gd name="connsiteX191" fmla="*/ 103676 w 211318"/>
                <a:gd name="connsiteY191" fmla="*/ 158057 h 354542"/>
                <a:gd name="connsiteX192" fmla="*/ 102620 w 211318"/>
                <a:gd name="connsiteY192" fmla="*/ 158471 h 354542"/>
                <a:gd name="connsiteX193" fmla="*/ 99490 w 211318"/>
                <a:gd name="connsiteY193" fmla="*/ 160130 h 354542"/>
                <a:gd name="connsiteX194" fmla="*/ 98387 w 211318"/>
                <a:gd name="connsiteY194" fmla="*/ 161280 h 354542"/>
                <a:gd name="connsiteX195" fmla="*/ 98286 w 211318"/>
                <a:gd name="connsiteY195" fmla="*/ 163056 h 354542"/>
                <a:gd name="connsiteX196" fmla="*/ 96040 w 211318"/>
                <a:gd name="connsiteY196" fmla="*/ 164464 h 354542"/>
                <a:gd name="connsiteX197" fmla="*/ 92950 w 211318"/>
                <a:gd name="connsiteY197" fmla="*/ 164660 h 354542"/>
                <a:gd name="connsiteX198" fmla="*/ 90579 w 211318"/>
                <a:gd name="connsiteY198" fmla="*/ 163776 h 354542"/>
                <a:gd name="connsiteX199" fmla="*/ 88616 w 211318"/>
                <a:gd name="connsiteY199" fmla="*/ 162008 h 354542"/>
                <a:gd name="connsiteX200" fmla="*/ 86997 w 211318"/>
                <a:gd name="connsiteY200" fmla="*/ 161922 h 354542"/>
                <a:gd name="connsiteX201" fmla="*/ 84986 w 211318"/>
                <a:gd name="connsiteY201" fmla="*/ 159160 h 354542"/>
                <a:gd name="connsiteX202" fmla="*/ 82537 w 211318"/>
                <a:gd name="connsiteY202" fmla="*/ 158808 h 354542"/>
                <a:gd name="connsiteX203" fmla="*/ 80511 w 211318"/>
                <a:gd name="connsiteY203" fmla="*/ 160967 h 354542"/>
                <a:gd name="connsiteX204" fmla="*/ 80080 w 211318"/>
                <a:gd name="connsiteY204" fmla="*/ 156680 h 354542"/>
                <a:gd name="connsiteX205" fmla="*/ 80065 w 211318"/>
                <a:gd name="connsiteY205" fmla="*/ 152346 h 354542"/>
                <a:gd name="connsiteX206" fmla="*/ 80628 w 211318"/>
                <a:gd name="connsiteY206" fmla="*/ 151078 h 354542"/>
                <a:gd name="connsiteX207" fmla="*/ 81638 w 211318"/>
                <a:gd name="connsiteY207" fmla="*/ 150022 h 354542"/>
                <a:gd name="connsiteX208" fmla="*/ 86762 w 211318"/>
                <a:gd name="connsiteY208" fmla="*/ 145469 h 354542"/>
                <a:gd name="connsiteX209" fmla="*/ 87411 w 211318"/>
                <a:gd name="connsiteY209" fmla="*/ 144006 h 354542"/>
                <a:gd name="connsiteX210" fmla="*/ 87192 w 211318"/>
                <a:gd name="connsiteY210" fmla="*/ 142050 h 354542"/>
                <a:gd name="connsiteX211" fmla="*/ 86026 w 211318"/>
                <a:gd name="connsiteY211" fmla="*/ 140454 h 354542"/>
                <a:gd name="connsiteX212" fmla="*/ 84188 w 211318"/>
                <a:gd name="connsiteY212" fmla="*/ 139484 h 354542"/>
                <a:gd name="connsiteX213" fmla="*/ 82068 w 211318"/>
                <a:gd name="connsiteY213" fmla="*/ 139077 h 354542"/>
                <a:gd name="connsiteX214" fmla="*/ 80542 w 211318"/>
                <a:gd name="connsiteY214" fmla="*/ 138185 h 354542"/>
                <a:gd name="connsiteX215" fmla="*/ 79345 w 211318"/>
                <a:gd name="connsiteY215" fmla="*/ 136714 h 354542"/>
                <a:gd name="connsiteX216" fmla="*/ 78531 w 211318"/>
                <a:gd name="connsiteY216" fmla="*/ 139320 h 354542"/>
                <a:gd name="connsiteX217" fmla="*/ 79322 w 211318"/>
                <a:gd name="connsiteY217" fmla="*/ 143185 h 354542"/>
                <a:gd name="connsiteX218" fmla="*/ 79454 w 211318"/>
                <a:gd name="connsiteY218" fmla="*/ 145696 h 354542"/>
                <a:gd name="connsiteX219" fmla="*/ 78727 w 211318"/>
                <a:gd name="connsiteY219" fmla="*/ 146642 h 354542"/>
                <a:gd name="connsiteX220" fmla="*/ 77413 w 211318"/>
                <a:gd name="connsiteY220" fmla="*/ 146666 h 354542"/>
                <a:gd name="connsiteX221" fmla="*/ 76161 w 211318"/>
                <a:gd name="connsiteY221" fmla="*/ 146369 h 354542"/>
                <a:gd name="connsiteX222" fmla="*/ 75230 w 211318"/>
                <a:gd name="connsiteY222" fmla="*/ 145469 h 354542"/>
                <a:gd name="connsiteX223" fmla="*/ 74549 w 211318"/>
                <a:gd name="connsiteY223" fmla="*/ 142872 h 354542"/>
                <a:gd name="connsiteX224" fmla="*/ 72758 w 211318"/>
                <a:gd name="connsiteY224" fmla="*/ 141158 h 354542"/>
                <a:gd name="connsiteX225" fmla="*/ 72030 w 211318"/>
                <a:gd name="connsiteY225" fmla="*/ 138702 h 354542"/>
                <a:gd name="connsiteX226" fmla="*/ 71216 w 211318"/>
                <a:gd name="connsiteY226" fmla="*/ 138350 h 354542"/>
                <a:gd name="connsiteX227" fmla="*/ 69550 w 211318"/>
                <a:gd name="connsiteY227" fmla="*/ 138537 h 354542"/>
                <a:gd name="connsiteX228" fmla="*/ 68322 w 211318"/>
                <a:gd name="connsiteY228" fmla="*/ 137395 h 354542"/>
                <a:gd name="connsiteX229" fmla="*/ 67508 w 211318"/>
                <a:gd name="connsiteY229" fmla="*/ 134524 h 354542"/>
                <a:gd name="connsiteX230" fmla="*/ 67336 w 211318"/>
                <a:gd name="connsiteY230" fmla="*/ 131442 h 354542"/>
                <a:gd name="connsiteX231" fmla="*/ 66640 w 211318"/>
                <a:gd name="connsiteY231" fmla="*/ 128844 h 354542"/>
                <a:gd name="connsiteX232" fmla="*/ 65638 w 211318"/>
                <a:gd name="connsiteY232" fmla="*/ 126333 h 354542"/>
                <a:gd name="connsiteX233" fmla="*/ 65051 w 211318"/>
                <a:gd name="connsiteY233" fmla="*/ 124283 h 354542"/>
                <a:gd name="connsiteX234" fmla="*/ 64152 w 211318"/>
                <a:gd name="connsiteY234" fmla="*/ 115067 h 354542"/>
                <a:gd name="connsiteX235" fmla="*/ 63933 w 211318"/>
                <a:gd name="connsiteY235" fmla="*/ 114222 h 354542"/>
                <a:gd name="connsiteX236" fmla="*/ 63448 w 211318"/>
                <a:gd name="connsiteY236" fmla="*/ 113526 h 354542"/>
                <a:gd name="connsiteX237" fmla="*/ 62313 w 211318"/>
                <a:gd name="connsiteY237" fmla="*/ 112477 h 354542"/>
                <a:gd name="connsiteX238" fmla="*/ 61461 w 211318"/>
                <a:gd name="connsiteY238" fmla="*/ 111194 h 354542"/>
                <a:gd name="connsiteX239" fmla="*/ 61296 w 211318"/>
                <a:gd name="connsiteY239" fmla="*/ 110138 h 354542"/>
                <a:gd name="connsiteX240" fmla="*/ 61531 w 211318"/>
                <a:gd name="connsiteY240" fmla="*/ 105593 h 354542"/>
                <a:gd name="connsiteX241" fmla="*/ 61922 w 211318"/>
                <a:gd name="connsiteY241" fmla="*/ 104498 h 354542"/>
                <a:gd name="connsiteX242" fmla="*/ 62806 w 211318"/>
                <a:gd name="connsiteY242" fmla="*/ 103973 h 354542"/>
                <a:gd name="connsiteX243" fmla="*/ 64019 w 211318"/>
                <a:gd name="connsiteY243" fmla="*/ 104865 h 354542"/>
                <a:gd name="connsiteX244" fmla="*/ 64989 w 211318"/>
                <a:gd name="connsiteY244" fmla="*/ 105968 h 354542"/>
                <a:gd name="connsiteX245" fmla="*/ 66194 w 211318"/>
                <a:gd name="connsiteY245" fmla="*/ 106500 h 354542"/>
                <a:gd name="connsiteX246" fmla="*/ 67258 w 211318"/>
                <a:gd name="connsiteY246" fmla="*/ 107197 h 354542"/>
                <a:gd name="connsiteX247" fmla="*/ 69245 w 211318"/>
                <a:gd name="connsiteY247" fmla="*/ 109888 h 354542"/>
                <a:gd name="connsiteX248" fmla="*/ 70027 w 211318"/>
                <a:gd name="connsiteY248" fmla="*/ 110310 h 354542"/>
                <a:gd name="connsiteX249" fmla="*/ 72476 w 211318"/>
                <a:gd name="connsiteY249" fmla="*/ 110224 h 354542"/>
                <a:gd name="connsiteX250" fmla="*/ 73923 w 211318"/>
                <a:gd name="connsiteY250" fmla="*/ 109888 h 354542"/>
                <a:gd name="connsiteX251" fmla="*/ 74620 w 211318"/>
                <a:gd name="connsiteY251" fmla="*/ 108910 h 354542"/>
                <a:gd name="connsiteX252" fmla="*/ 75066 w 211318"/>
                <a:gd name="connsiteY252" fmla="*/ 107744 h 354542"/>
                <a:gd name="connsiteX253" fmla="*/ 75073 w 211318"/>
                <a:gd name="connsiteY253" fmla="*/ 106367 h 354542"/>
                <a:gd name="connsiteX254" fmla="*/ 73657 w 211318"/>
                <a:gd name="connsiteY254" fmla="*/ 102299 h 354542"/>
                <a:gd name="connsiteX255" fmla="*/ 73227 w 211318"/>
                <a:gd name="connsiteY255" fmla="*/ 99365 h 354542"/>
                <a:gd name="connsiteX256" fmla="*/ 73204 w 211318"/>
                <a:gd name="connsiteY256" fmla="*/ 96721 h 354542"/>
                <a:gd name="connsiteX257" fmla="*/ 73572 w 211318"/>
                <a:gd name="connsiteY257" fmla="*/ 94069 h 354542"/>
                <a:gd name="connsiteX258" fmla="*/ 75503 w 211318"/>
                <a:gd name="connsiteY258" fmla="*/ 89657 h 354542"/>
                <a:gd name="connsiteX259" fmla="*/ 75746 w 211318"/>
                <a:gd name="connsiteY259" fmla="*/ 86590 h 354542"/>
                <a:gd name="connsiteX260" fmla="*/ 75567 w 211318"/>
                <a:gd name="connsiteY260" fmla="*/ 82482 h 354542"/>
                <a:gd name="connsiteX261" fmla="*/ 75903 w 211318"/>
                <a:gd name="connsiteY261" fmla="*/ 80034 h 354542"/>
                <a:gd name="connsiteX262" fmla="*/ 75848 w 211318"/>
                <a:gd name="connsiteY262" fmla="*/ 78625 h 354542"/>
                <a:gd name="connsiteX263" fmla="*/ 74698 w 211318"/>
                <a:gd name="connsiteY263" fmla="*/ 76411 h 354542"/>
                <a:gd name="connsiteX264" fmla="*/ 74393 w 211318"/>
                <a:gd name="connsiteY264" fmla="*/ 74049 h 354542"/>
                <a:gd name="connsiteX265" fmla="*/ 77616 w 211318"/>
                <a:gd name="connsiteY265" fmla="*/ 62024 h 354542"/>
                <a:gd name="connsiteX266" fmla="*/ 78625 w 211318"/>
                <a:gd name="connsiteY266" fmla="*/ 59693 h 354542"/>
                <a:gd name="connsiteX267" fmla="*/ 79361 w 211318"/>
                <a:gd name="connsiteY267" fmla="*/ 57283 h 354542"/>
                <a:gd name="connsiteX268" fmla="*/ 79697 w 211318"/>
                <a:gd name="connsiteY268" fmla="*/ 54083 h 354542"/>
                <a:gd name="connsiteX269" fmla="*/ 82107 w 211318"/>
                <a:gd name="connsiteY269" fmla="*/ 53207 h 354542"/>
                <a:gd name="connsiteX270" fmla="*/ 84399 w 211318"/>
                <a:gd name="connsiteY270" fmla="*/ 51885 h 354542"/>
                <a:gd name="connsiteX271" fmla="*/ 85580 w 211318"/>
                <a:gd name="connsiteY271" fmla="*/ 51987 h 354542"/>
                <a:gd name="connsiteX272" fmla="*/ 86840 w 211318"/>
                <a:gd name="connsiteY272" fmla="*/ 52307 h 354542"/>
                <a:gd name="connsiteX273" fmla="*/ 89609 w 211318"/>
                <a:gd name="connsiteY273" fmla="*/ 51650 h 354542"/>
                <a:gd name="connsiteX274" fmla="*/ 90728 w 211318"/>
                <a:gd name="connsiteY274" fmla="*/ 51611 h 354542"/>
                <a:gd name="connsiteX275" fmla="*/ 111202 w 211318"/>
                <a:gd name="connsiteY275" fmla="*/ 133929 h 354542"/>
                <a:gd name="connsiteX276" fmla="*/ 111601 w 211318"/>
                <a:gd name="connsiteY276" fmla="*/ 134720 h 354542"/>
                <a:gd name="connsiteX277" fmla="*/ 111155 w 211318"/>
                <a:gd name="connsiteY277" fmla="*/ 134680 h 354542"/>
                <a:gd name="connsiteX278" fmla="*/ 110842 w 211318"/>
                <a:gd name="connsiteY278" fmla="*/ 134829 h 354542"/>
                <a:gd name="connsiteX279" fmla="*/ 109809 w 211318"/>
                <a:gd name="connsiteY279" fmla="*/ 136456 h 354542"/>
                <a:gd name="connsiteX280" fmla="*/ 110936 w 211318"/>
                <a:gd name="connsiteY280" fmla="*/ 139468 h 354542"/>
                <a:gd name="connsiteX281" fmla="*/ 110240 w 211318"/>
                <a:gd name="connsiteY281" fmla="*/ 141659 h 354542"/>
                <a:gd name="connsiteX282" fmla="*/ 108988 w 211318"/>
                <a:gd name="connsiteY282" fmla="*/ 141800 h 354542"/>
                <a:gd name="connsiteX283" fmla="*/ 108495 w 211318"/>
                <a:gd name="connsiteY283" fmla="*/ 141565 h 354542"/>
                <a:gd name="connsiteX284" fmla="*/ 108753 w 211318"/>
                <a:gd name="connsiteY284" fmla="*/ 140478 h 354542"/>
                <a:gd name="connsiteX285" fmla="*/ 109020 w 211318"/>
                <a:gd name="connsiteY285" fmla="*/ 139985 h 354542"/>
                <a:gd name="connsiteX286" fmla="*/ 108769 w 211318"/>
                <a:gd name="connsiteY286" fmla="*/ 138553 h 354542"/>
                <a:gd name="connsiteX287" fmla="*/ 108026 w 211318"/>
                <a:gd name="connsiteY287" fmla="*/ 137653 h 354542"/>
                <a:gd name="connsiteX288" fmla="*/ 107431 w 211318"/>
                <a:gd name="connsiteY288" fmla="*/ 135909 h 354542"/>
                <a:gd name="connsiteX289" fmla="*/ 106516 w 211318"/>
                <a:gd name="connsiteY289" fmla="*/ 134860 h 354542"/>
                <a:gd name="connsiteX290" fmla="*/ 106946 w 211318"/>
                <a:gd name="connsiteY290" fmla="*/ 133178 h 354542"/>
                <a:gd name="connsiteX291" fmla="*/ 109841 w 211318"/>
                <a:gd name="connsiteY291" fmla="*/ 132991 h 354542"/>
                <a:gd name="connsiteX292" fmla="*/ 111202 w 211318"/>
                <a:gd name="connsiteY292" fmla="*/ 133929 h 354542"/>
                <a:gd name="connsiteX293" fmla="*/ 114308 w 211318"/>
                <a:gd name="connsiteY293" fmla="*/ 155483 h 354542"/>
                <a:gd name="connsiteX294" fmla="*/ 114238 w 211318"/>
                <a:gd name="connsiteY294" fmla="*/ 156398 h 354542"/>
                <a:gd name="connsiteX295" fmla="*/ 109504 w 211318"/>
                <a:gd name="connsiteY295" fmla="*/ 153066 h 354542"/>
                <a:gd name="connsiteX296" fmla="*/ 109286 w 211318"/>
                <a:gd name="connsiteY296" fmla="*/ 152494 h 354542"/>
                <a:gd name="connsiteX297" fmla="*/ 109277 w 211318"/>
                <a:gd name="connsiteY297" fmla="*/ 151962 h 354542"/>
                <a:gd name="connsiteX298" fmla="*/ 109567 w 211318"/>
                <a:gd name="connsiteY298" fmla="*/ 151430 h 354542"/>
                <a:gd name="connsiteX299" fmla="*/ 114308 w 211318"/>
                <a:gd name="connsiteY299" fmla="*/ 155483 h 354542"/>
                <a:gd name="connsiteX300" fmla="*/ 162133 w 211318"/>
                <a:gd name="connsiteY300" fmla="*/ 164840 h 354542"/>
                <a:gd name="connsiteX301" fmla="*/ 161554 w 211318"/>
                <a:gd name="connsiteY301" fmla="*/ 166295 h 354542"/>
                <a:gd name="connsiteX302" fmla="*/ 160834 w 211318"/>
                <a:gd name="connsiteY302" fmla="*/ 165779 h 354542"/>
                <a:gd name="connsiteX303" fmla="*/ 159817 w 211318"/>
                <a:gd name="connsiteY303" fmla="*/ 165865 h 354542"/>
                <a:gd name="connsiteX304" fmla="*/ 158221 w 211318"/>
                <a:gd name="connsiteY304" fmla="*/ 167101 h 354542"/>
                <a:gd name="connsiteX305" fmla="*/ 155623 w 211318"/>
                <a:gd name="connsiteY305" fmla="*/ 165442 h 354542"/>
                <a:gd name="connsiteX306" fmla="*/ 155224 w 211318"/>
                <a:gd name="connsiteY306" fmla="*/ 164143 h 354542"/>
                <a:gd name="connsiteX307" fmla="*/ 157078 w 211318"/>
                <a:gd name="connsiteY307" fmla="*/ 161288 h 354542"/>
                <a:gd name="connsiteX308" fmla="*/ 157063 w 211318"/>
                <a:gd name="connsiteY308" fmla="*/ 157040 h 354542"/>
                <a:gd name="connsiteX309" fmla="*/ 157744 w 211318"/>
                <a:gd name="connsiteY309" fmla="*/ 155991 h 354542"/>
                <a:gd name="connsiteX310" fmla="*/ 158456 w 211318"/>
                <a:gd name="connsiteY310" fmla="*/ 155240 h 354542"/>
                <a:gd name="connsiteX311" fmla="*/ 159301 w 211318"/>
                <a:gd name="connsiteY311" fmla="*/ 154834 h 354542"/>
                <a:gd name="connsiteX312" fmla="*/ 161131 w 211318"/>
                <a:gd name="connsiteY312" fmla="*/ 157767 h 354542"/>
                <a:gd name="connsiteX313" fmla="*/ 161757 w 211318"/>
                <a:gd name="connsiteY313" fmla="*/ 158127 h 354542"/>
                <a:gd name="connsiteX314" fmla="*/ 163525 w 211318"/>
                <a:gd name="connsiteY314" fmla="*/ 159473 h 354542"/>
                <a:gd name="connsiteX315" fmla="*/ 163063 w 211318"/>
                <a:gd name="connsiteY315" fmla="*/ 162188 h 354542"/>
                <a:gd name="connsiteX316" fmla="*/ 163228 w 211318"/>
                <a:gd name="connsiteY316" fmla="*/ 163776 h 354542"/>
                <a:gd name="connsiteX317" fmla="*/ 162133 w 211318"/>
                <a:gd name="connsiteY317" fmla="*/ 164840 h 354542"/>
                <a:gd name="connsiteX318" fmla="*/ 72500 w 211318"/>
                <a:gd name="connsiteY318" fmla="*/ 162180 h 354542"/>
                <a:gd name="connsiteX319" fmla="*/ 72531 w 211318"/>
                <a:gd name="connsiteY319" fmla="*/ 163697 h 354542"/>
                <a:gd name="connsiteX320" fmla="*/ 68830 w 211318"/>
                <a:gd name="connsiteY320" fmla="*/ 161460 h 354542"/>
                <a:gd name="connsiteX321" fmla="*/ 68721 w 211318"/>
                <a:gd name="connsiteY321" fmla="*/ 160686 h 354542"/>
                <a:gd name="connsiteX322" fmla="*/ 68815 w 211318"/>
                <a:gd name="connsiteY322" fmla="*/ 160107 h 354542"/>
                <a:gd name="connsiteX323" fmla="*/ 69198 w 211318"/>
                <a:gd name="connsiteY323" fmla="*/ 159762 h 354542"/>
                <a:gd name="connsiteX324" fmla="*/ 71185 w 211318"/>
                <a:gd name="connsiteY324" fmla="*/ 160599 h 354542"/>
                <a:gd name="connsiteX325" fmla="*/ 72500 w 211318"/>
                <a:gd name="connsiteY325" fmla="*/ 162180 h 354542"/>
                <a:gd name="connsiteX326" fmla="*/ 108589 w 211318"/>
                <a:gd name="connsiteY326" fmla="*/ 166905 h 354542"/>
                <a:gd name="connsiteX327" fmla="*/ 109950 w 211318"/>
                <a:gd name="connsiteY327" fmla="*/ 166968 h 354542"/>
                <a:gd name="connsiteX328" fmla="*/ 110373 w 211318"/>
                <a:gd name="connsiteY328" fmla="*/ 166757 h 354542"/>
                <a:gd name="connsiteX329" fmla="*/ 112978 w 211318"/>
                <a:gd name="connsiteY329" fmla="*/ 168634 h 354542"/>
                <a:gd name="connsiteX330" fmla="*/ 112821 w 211318"/>
                <a:gd name="connsiteY330" fmla="*/ 169589 h 354542"/>
                <a:gd name="connsiteX331" fmla="*/ 113150 w 211318"/>
                <a:gd name="connsiteY331" fmla="*/ 170840 h 354542"/>
                <a:gd name="connsiteX332" fmla="*/ 111663 w 211318"/>
                <a:gd name="connsiteY332" fmla="*/ 172999 h 354542"/>
                <a:gd name="connsiteX333" fmla="*/ 111398 w 211318"/>
                <a:gd name="connsiteY333" fmla="*/ 173727 h 354542"/>
                <a:gd name="connsiteX334" fmla="*/ 110576 w 211318"/>
                <a:gd name="connsiteY334" fmla="*/ 174431 h 354542"/>
                <a:gd name="connsiteX335" fmla="*/ 107752 w 211318"/>
                <a:gd name="connsiteY335" fmla="*/ 172710 h 354542"/>
                <a:gd name="connsiteX336" fmla="*/ 106719 w 211318"/>
                <a:gd name="connsiteY336" fmla="*/ 171662 h 354542"/>
                <a:gd name="connsiteX337" fmla="*/ 106414 w 211318"/>
                <a:gd name="connsiteY337" fmla="*/ 169518 h 354542"/>
                <a:gd name="connsiteX338" fmla="*/ 107541 w 211318"/>
                <a:gd name="connsiteY338" fmla="*/ 166334 h 354542"/>
                <a:gd name="connsiteX339" fmla="*/ 108589 w 211318"/>
                <a:gd name="connsiteY339" fmla="*/ 166905 h 354542"/>
                <a:gd name="connsiteX340" fmla="*/ 82013 w 211318"/>
                <a:gd name="connsiteY340" fmla="*/ 168266 h 354542"/>
                <a:gd name="connsiteX341" fmla="*/ 83132 w 211318"/>
                <a:gd name="connsiteY341" fmla="*/ 168454 h 354542"/>
                <a:gd name="connsiteX342" fmla="*/ 86644 w 211318"/>
                <a:gd name="connsiteY342" fmla="*/ 167781 h 354542"/>
                <a:gd name="connsiteX343" fmla="*/ 88084 w 211318"/>
                <a:gd name="connsiteY343" fmla="*/ 168118 h 354542"/>
                <a:gd name="connsiteX344" fmla="*/ 89046 w 211318"/>
                <a:gd name="connsiteY344" fmla="*/ 169409 h 354542"/>
                <a:gd name="connsiteX345" fmla="*/ 90243 w 211318"/>
                <a:gd name="connsiteY345" fmla="*/ 169808 h 354542"/>
                <a:gd name="connsiteX346" fmla="*/ 91190 w 211318"/>
                <a:gd name="connsiteY346" fmla="*/ 170465 h 354542"/>
                <a:gd name="connsiteX347" fmla="*/ 92958 w 211318"/>
                <a:gd name="connsiteY347" fmla="*/ 169322 h 354542"/>
                <a:gd name="connsiteX348" fmla="*/ 94749 w 211318"/>
                <a:gd name="connsiteY348" fmla="*/ 170629 h 354542"/>
                <a:gd name="connsiteX349" fmla="*/ 96337 w 211318"/>
                <a:gd name="connsiteY349" fmla="*/ 173070 h 354542"/>
                <a:gd name="connsiteX350" fmla="*/ 98207 w 211318"/>
                <a:gd name="connsiteY350" fmla="*/ 174799 h 354542"/>
                <a:gd name="connsiteX351" fmla="*/ 99983 w 211318"/>
                <a:gd name="connsiteY351" fmla="*/ 176082 h 354542"/>
                <a:gd name="connsiteX352" fmla="*/ 100328 w 211318"/>
                <a:gd name="connsiteY352" fmla="*/ 177029 h 354542"/>
                <a:gd name="connsiteX353" fmla="*/ 99256 w 211318"/>
                <a:gd name="connsiteY353" fmla="*/ 178586 h 354542"/>
                <a:gd name="connsiteX354" fmla="*/ 98927 w 211318"/>
                <a:gd name="connsiteY354" fmla="*/ 180549 h 354542"/>
                <a:gd name="connsiteX355" fmla="*/ 99037 w 211318"/>
                <a:gd name="connsiteY355" fmla="*/ 182669 h 354542"/>
                <a:gd name="connsiteX356" fmla="*/ 100374 w 211318"/>
                <a:gd name="connsiteY356" fmla="*/ 187121 h 354542"/>
                <a:gd name="connsiteX357" fmla="*/ 99905 w 211318"/>
                <a:gd name="connsiteY357" fmla="*/ 188326 h 354542"/>
                <a:gd name="connsiteX358" fmla="*/ 98559 w 211318"/>
                <a:gd name="connsiteY358" fmla="*/ 190031 h 354542"/>
                <a:gd name="connsiteX359" fmla="*/ 97550 w 211318"/>
                <a:gd name="connsiteY359" fmla="*/ 191924 h 354542"/>
                <a:gd name="connsiteX360" fmla="*/ 97683 w 211318"/>
                <a:gd name="connsiteY360" fmla="*/ 192691 h 354542"/>
                <a:gd name="connsiteX361" fmla="*/ 97284 w 211318"/>
                <a:gd name="connsiteY361" fmla="*/ 193317 h 354542"/>
                <a:gd name="connsiteX362" fmla="*/ 97159 w 211318"/>
                <a:gd name="connsiteY362" fmla="*/ 194655 h 354542"/>
                <a:gd name="connsiteX363" fmla="*/ 96337 w 211318"/>
                <a:gd name="connsiteY363" fmla="*/ 194373 h 354542"/>
                <a:gd name="connsiteX364" fmla="*/ 95579 w 211318"/>
                <a:gd name="connsiteY364" fmla="*/ 194584 h 354542"/>
                <a:gd name="connsiteX365" fmla="*/ 94843 w 211318"/>
                <a:gd name="connsiteY365" fmla="*/ 195187 h 354542"/>
                <a:gd name="connsiteX366" fmla="*/ 93701 w 211318"/>
                <a:gd name="connsiteY366" fmla="*/ 196478 h 354542"/>
                <a:gd name="connsiteX367" fmla="*/ 91910 w 211318"/>
                <a:gd name="connsiteY367" fmla="*/ 196087 h 354542"/>
                <a:gd name="connsiteX368" fmla="*/ 91073 w 211318"/>
                <a:gd name="connsiteY368" fmla="*/ 195703 h 354542"/>
                <a:gd name="connsiteX369" fmla="*/ 90869 w 211318"/>
                <a:gd name="connsiteY369" fmla="*/ 194584 h 354542"/>
                <a:gd name="connsiteX370" fmla="*/ 90337 w 211318"/>
                <a:gd name="connsiteY370" fmla="*/ 193794 h 354542"/>
                <a:gd name="connsiteX371" fmla="*/ 89570 w 211318"/>
                <a:gd name="connsiteY371" fmla="*/ 193325 h 354542"/>
                <a:gd name="connsiteX372" fmla="*/ 87685 w 211318"/>
                <a:gd name="connsiteY372" fmla="*/ 191392 h 354542"/>
                <a:gd name="connsiteX373" fmla="*/ 86801 w 211318"/>
                <a:gd name="connsiteY373" fmla="*/ 189937 h 354542"/>
                <a:gd name="connsiteX374" fmla="*/ 86785 w 211318"/>
                <a:gd name="connsiteY374" fmla="*/ 188388 h 354542"/>
                <a:gd name="connsiteX375" fmla="*/ 86292 w 211318"/>
                <a:gd name="connsiteY375" fmla="*/ 186941 h 354542"/>
                <a:gd name="connsiteX376" fmla="*/ 85314 w 211318"/>
                <a:gd name="connsiteY376" fmla="*/ 185650 h 354542"/>
                <a:gd name="connsiteX377" fmla="*/ 84024 w 211318"/>
                <a:gd name="connsiteY377" fmla="*/ 184657 h 354542"/>
                <a:gd name="connsiteX378" fmla="*/ 83593 w 211318"/>
                <a:gd name="connsiteY378" fmla="*/ 183702 h 354542"/>
                <a:gd name="connsiteX379" fmla="*/ 83429 w 211318"/>
                <a:gd name="connsiteY379" fmla="*/ 182575 h 354542"/>
                <a:gd name="connsiteX380" fmla="*/ 83312 w 211318"/>
                <a:gd name="connsiteY380" fmla="*/ 179689 h 354542"/>
                <a:gd name="connsiteX381" fmla="*/ 81489 w 211318"/>
                <a:gd name="connsiteY381" fmla="*/ 176090 h 354542"/>
                <a:gd name="connsiteX382" fmla="*/ 80847 w 211318"/>
                <a:gd name="connsiteY382" fmla="*/ 175229 h 354542"/>
                <a:gd name="connsiteX383" fmla="*/ 79134 w 211318"/>
                <a:gd name="connsiteY383" fmla="*/ 174337 h 354542"/>
                <a:gd name="connsiteX384" fmla="*/ 77702 w 211318"/>
                <a:gd name="connsiteY384" fmla="*/ 173187 h 354542"/>
                <a:gd name="connsiteX385" fmla="*/ 77100 w 211318"/>
                <a:gd name="connsiteY385" fmla="*/ 172045 h 354542"/>
                <a:gd name="connsiteX386" fmla="*/ 76544 w 211318"/>
                <a:gd name="connsiteY386" fmla="*/ 170199 h 354542"/>
                <a:gd name="connsiteX387" fmla="*/ 76161 w 211318"/>
                <a:gd name="connsiteY387" fmla="*/ 169933 h 354542"/>
                <a:gd name="connsiteX388" fmla="*/ 75050 w 211318"/>
                <a:gd name="connsiteY388" fmla="*/ 170019 h 354542"/>
                <a:gd name="connsiteX389" fmla="*/ 73970 w 211318"/>
                <a:gd name="connsiteY389" fmla="*/ 169776 h 354542"/>
                <a:gd name="connsiteX390" fmla="*/ 74283 w 211318"/>
                <a:gd name="connsiteY390" fmla="*/ 168423 h 354542"/>
                <a:gd name="connsiteX391" fmla="*/ 75355 w 211318"/>
                <a:gd name="connsiteY391" fmla="*/ 167437 h 354542"/>
                <a:gd name="connsiteX392" fmla="*/ 76826 w 211318"/>
                <a:gd name="connsiteY392" fmla="*/ 167312 h 354542"/>
                <a:gd name="connsiteX393" fmla="*/ 80894 w 211318"/>
                <a:gd name="connsiteY393" fmla="*/ 167867 h 354542"/>
                <a:gd name="connsiteX394" fmla="*/ 82013 w 211318"/>
                <a:gd name="connsiteY394" fmla="*/ 168266 h 354542"/>
                <a:gd name="connsiteX395" fmla="*/ 138600 w 211318"/>
                <a:gd name="connsiteY395" fmla="*/ 182294 h 354542"/>
                <a:gd name="connsiteX396" fmla="*/ 140469 w 211318"/>
                <a:gd name="connsiteY396" fmla="*/ 185713 h 354542"/>
                <a:gd name="connsiteX397" fmla="*/ 138428 w 211318"/>
                <a:gd name="connsiteY397" fmla="*/ 183381 h 354542"/>
                <a:gd name="connsiteX398" fmla="*/ 136057 w 211318"/>
                <a:gd name="connsiteY398" fmla="*/ 181793 h 354542"/>
                <a:gd name="connsiteX399" fmla="*/ 133601 w 211318"/>
                <a:gd name="connsiteY399" fmla="*/ 179165 h 354542"/>
                <a:gd name="connsiteX400" fmla="*/ 131825 w 211318"/>
                <a:gd name="connsiteY400" fmla="*/ 178241 h 354542"/>
                <a:gd name="connsiteX401" fmla="*/ 131285 w 211318"/>
                <a:gd name="connsiteY401" fmla="*/ 177709 h 354542"/>
                <a:gd name="connsiteX402" fmla="*/ 131473 w 211318"/>
                <a:gd name="connsiteY402" fmla="*/ 176622 h 354542"/>
                <a:gd name="connsiteX403" fmla="*/ 132779 w 211318"/>
                <a:gd name="connsiteY403" fmla="*/ 176418 h 354542"/>
                <a:gd name="connsiteX404" fmla="*/ 133358 w 211318"/>
                <a:gd name="connsiteY404" fmla="*/ 176481 h 354542"/>
                <a:gd name="connsiteX405" fmla="*/ 136933 w 211318"/>
                <a:gd name="connsiteY405" fmla="*/ 181136 h 354542"/>
                <a:gd name="connsiteX406" fmla="*/ 138600 w 211318"/>
                <a:gd name="connsiteY406" fmla="*/ 182294 h 354542"/>
                <a:gd name="connsiteX407" fmla="*/ 149443 w 211318"/>
                <a:gd name="connsiteY407" fmla="*/ 191228 h 354542"/>
                <a:gd name="connsiteX408" fmla="*/ 149521 w 211318"/>
                <a:gd name="connsiteY408" fmla="*/ 193184 h 354542"/>
                <a:gd name="connsiteX409" fmla="*/ 148700 w 211318"/>
                <a:gd name="connsiteY409" fmla="*/ 192464 h 354542"/>
                <a:gd name="connsiteX410" fmla="*/ 146048 w 211318"/>
                <a:gd name="connsiteY410" fmla="*/ 188623 h 354542"/>
                <a:gd name="connsiteX411" fmla="*/ 145312 w 211318"/>
                <a:gd name="connsiteY411" fmla="*/ 187223 h 354542"/>
                <a:gd name="connsiteX412" fmla="*/ 146063 w 211318"/>
                <a:gd name="connsiteY412" fmla="*/ 186292 h 354542"/>
                <a:gd name="connsiteX413" fmla="*/ 147980 w 211318"/>
                <a:gd name="connsiteY413" fmla="*/ 187723 h 354542"/>
                <a:gd name="connsiteX414" fmla="*/ 149443 w 211318"/>
                <a:gd name="connsiteY414" fmla="*/ 191228 h 354542"/>
                <a:gd name="connsiteX415" fmla="*/ 112524 w 211318"/>
                <a:gd name="connsiteY415" fmla="*/ 193442 h 354542"/>
                <a:gd name="connsiteX416" fmla="*/ 110756 w 211318"/>
                <a:gd name="connsiteY416" fmla="*/ 199005 h 354542"/>
                <a:gd name="connsiteX417" fmla="*/ 109583 w 211318"/>
                <a:gd name="connsiteY417" fmla="*/ 197088 h 354542"/>
                <a:gd name="connsiteX418" fmla="*/ 110060 w 211318"/>
                <a:gd name="connsiteY418" fmla="*/ 195883 h 354542"/>
                <a:gd name="connsiteX419" fmla="*/ 109043 w 211318"/>
                <a:gd name="connsiteY419" fmla="*/ 194882 h 354542"/>
                <a:gd name="connsiteX420" fmla="*/ 108777 w 211318"/>
                <a:gd name="connsiteY420" fmla="*/ 193966 h 354542"/>
                <a:gd name="connsiteX421" fmla="*/ 109168 w 211318"/>
                <a:gd name="connsiteY421" fmla="*/ 192761 h 354542"/>
                <a:gd name="connsiteX422" fmla="*/ 110232 w 211318"/>
                <a:gd name="connsiteY422" fmla="*/ 191643 h 354542"/>
                <a:gd name="connsiteX423" fmla="*/ 110498 w 211318"/>
                <a:gd name="connsiteY423" fmla="*/ 187997 h 354542"/>
                <a:gd name="connsiteX424" fmla="*/ 112743 w 211318"/>
                <a:gd name="connsiteY424" fmla="*/ 186831 h 354542"/>
                <a:gd name="connsiteX425" fmla="*/ 113643 w 211318"/>
                <a:gd name="connsiteY425" fmla="*/ 186785 h 354542"/>
                <a:gd name="connsiteX426" fmla="*/ 113322 w 211318"/>
                <a:gd name="connsiteY426" fmla="*/ 187676 h 354542"/>
                <a:gd name="connsiteX427" fmla="*/ 113353 w 211318"/>
                <a:gd name="connsiteY427" fmla="*/ 189358 h 354542"/>
                <a:gd name="connsiteX428" fmla="*/ 112524 w 211318"/>
                <a:gd name="connsiteY428" fmla="*/ 193442 h 354542"/>
                <a:gd name="connsiteX429" fmla="*/ 117281 w 211318"/>
                <a:gd name="connsiteY429" fmla="*/ 189554 h 354542"/>
                <a:gd name="connsiteX430" fmla="*/ 116600 w 211318"/>
                <a:gd name="connsiteY430" fmla="*/ 190234 h 354542"/>
                <a:gd name="connsiteX431" fmla="*/ 116185 w 211318"/>
                <a:gd name="connsiteY431" fmla="*/ 190125 h 354542"/>
                <a:gd name="connsiteX432" fmla="*/ 115904 w 211318"/>
                <a:gd name="connsiteY432" fmla="*/ 188920 h 354542"/>
                <a:gd name="connsiteX433" fmla="*/ 116561 w 211318"/>
                <a:gd name="connsiteY433" fmla="*/ 188114 h 354542"/>
                <a:gd name="connsiteX434" fmla="*/ 116772 w 211318"/>
                <a:gd name="connsiteY434" fmla="*/ 188193 h 354542"/>
                <a:gd name="connsiteX435" fmla="*/ 117281 w 211318"/>
                <a:gd name="connsiteY435" fmla="*/ 189554 h 354542"/>
                <a:gd name="connsiteX436" fmla="*/ 148144 w 211318"/>
                <a:gd name="connsiteY436" fmla="*/ 194952 h 354542"/>
                <a:gd name="connsiteX437" fmla="*/ 152354 w 211318"/>
                <a:gd name="connsiteY437" fmla="*/ 197589 h 354542"/>
                <a:gd name="connsiteX438" fmla="*/ 155256 w 211318"/>
                <a:gd name="connsiteY438" fmla="*/ 202103 h 354542"/>
                <a:gd name="connsiteX439" fmla="*/ 155592 w 211318"/>
                <a:gd name="connsiteY439" fmla="*/ 205561 h 354542"/>
                <a:gd name="connsiteX440" fmla="*/ 155373 w 211318"/>
                <a:gd name="connsiteY440" fmla="*/ 206875 h 354542"/>
                <a:gd name="connsiteX441" fmla="*/ 153989 w 211318"/>
                <a:gd name="connsiteY441" fmla="*/ 205396 h 354542"/>
                <a:gd name="connsiteX442" fmla="*/ 151023 w 211318"/>
                <a:gd name="connsiteY442" fmla="*/ 203284 h 354542"/>
                <a:gd name="connsiteX443" fmla="*/ 148966 w 211318"/>
                <a:gd name="connsiteY443" fmla="*/ 202815 h 354542"/>
                <a:gd name="connsiteX444" fmla="*/ 148332 w 211318"/>
                <a:gd name="connsiteY444" fmla="*/ 202431 h 354542"/>
                <a:gd name="connsiteX445" fmla="*/ 148567 w 211318"/>
                <a:gd name="connsiteY445" fmla="*/ 201289 h 354542"/>
                <a:gd name="connsiteX446" fmla="*/ 147221 w 211318"/>
                <a:gd name="connsiteY446" fmla="*/ 200233 h 354542"/>
                <a:gd name="connsiteX447" fmla="*/ 147065 w 211318"/>
                <a:gd name="connsiteY447" fmla="*/ 199803 h 354542"/>
                <a:gd name="connsiteX448" fmla="*/ 145844 w 211318"/>
                <a:gd name="connsiteY448" fmla="*/ 199333 h 354542"/>
                <a:gd name="connsiteX449" fmla="*/ 144060 w 211318"/>
                <a:gd name="connsiteY449" fmla="*/ 196963 h 354542"/>
                <a:gd name="connsiteX450" fmla="*/ 142801 w 211318"/>
                <a:gd name="connsiteY450" fmla="*/ 196517 h 354542"/>
                <a:gd name="connsiteX451" fmla="*/ 141604 w 211318"/>
                <a:gd name="connsiteY451" fmla="*/ 197017 h 354542"/>
                <a:gd name="connsiteX452" fmla="*/ 138834 w 211318"/>
                <a:gd name="connsiteY452" fmla="*/ 200538 h 354542"/>
                <a:gd name="connsiteX453" fmla="*/ 135869 w 211318"/>
                <a:gd name="connsiteY453" fmla="*/ 203010 h 354542"/>
                <a:gd name="connsiteX454" fmla="*/ 135830 w 211318"/>
                <a:gd name="connsiteY454" fmla="*/ 202064 h 354542"/>
                <a:gd name="connsiteX455" fmla="*/ 137027 w 211318"/>
                <a:gd name="connsiteY455" fmla="*/ 198973 h 354542"/>
                <a:gd name="connsiteX456" fmla="*/ 137794 w 211318"/>
                <a:gd name="connsiteY456" fmla="*/ 194029 h 354542"/>
                <a:gd name="connsiteX457" fmla="*/ 138279 w 211318"/>
                <a:gd name="connsiteY457" fmla="*/ 192527 h 354542"/>
                <a:gd name="connsiteX458" fmla="*/ 137676 w 211318"/>
                <a:gd name="connsiteY458" fmla="*/ 190305 h 354542"/>
                <a:gd name="connsiteX459" fmla="*/ 137598 w 211318"/>
                <a:gd name="connsiteY459" fmla="*/ 188326 h 354542"/>
                <a:gd name="connsiteX460" fmla="*/ 139812 w 211318"/>
                <a:gd name="connsiteY460" fmla="*/ 189241 h 354542"/>
                <a:gd name="connsiteX461" fmla="*/ 142582 w 211318"/>
                <a:gd name="connsiteY461" fmla="*/ 190164 h 354542"/>
                <a:gd name="connsiteX462" fmla="*/ 144694 w 211318"/>
                <a:gd name="connsiteY462" fmla="*/ 191424 h 354542"/>
                <a:gd name="connsiteX463" fmla="*/ 145038 w 211318"/>
                <a:gd name="connsiteY463" fmla="*/ 192269 h 354542"/>
                <a:gd name="connsiteX464" fmla="*/ 148144 w 211318"/>
                <a:gd name="connsiteY464" fmla="*/ 194952 h 354542"/>
                <a:gd name="connsiteX465" fmla="*/ 181590 w 211318"/>
                <a:gd name="connsiteY465" fmla="*/ 189577 h 354542"/>
                <a:gd name="connsiteX466" fmla="*/ 183139 w 211318"/>
                <a:gd name="connsiteY466" fmla="*/ 191400 h 354542"/>
                <a:gd name="connsiteX467" fmla="*/ 183522 w 211318"/>
                <a:gd name="connsiteY467" fmla="*/ 192715 h 354542"/>
                <a:gd name="connsiteX468" fmla="*/ 183357 w 211318"/>
                <a:gd name="connsiteY468" fmla="*/ 194177 h 354542"/>
                <a:gd name="connsiteX469" fmla="*/ 184062 w 211318"/>
                <a:gd name="connsiteY469" fmla="*/ 194827 h 354542"/>
                <a:gd name="connsiteX470" fmla="*/ 185306 w 211318"/>
                <a:gd name="connsiteY470" fmla="*/ 194999 h 354542"/>
                <a:gd name="connsiteX471" fmla="*/ 186894 w 211318"/>
                <a:gd name="connsiteY471" fmla="*/ 195734 h 354542"/>
                <a:gd name="connsiteX472" fmla="*/ 188083 w 211318"/>
                <a:gd name="connsiteY472" fmla="*/ 197088 h 354542"/>
                <a:gd name="connsiteX473" fmla="*/ 187371 w 211318"/>
                <a:gd name="connsiteY473" fmla="*/ 198324 h 354542"/>
                <a:gd name="connsiteX474" fmla="*/ 187590 w 211318"/>
                <a:gd name="connsiteY474" fmla="*/ 200131 h 354542"/>
                <a:gd name="connsiteX475" fmla="*/ 186346 w 211318"/>
                <a:gd name="connsiteY475" fmla="*/ 202408 h 354542"/>
                <a:gd name="connsiteX476" fmla="*/ 186510 w 211318"/>
                <a:gd name="connsiteY476" fmla="*/ 206445 h 354542"/>
                <a:gd name="connsiteX477" fmla="*/ 187230 w 211318"/>
                <a:gd name="connsiteY477" fmla="*/ 207736 h 354542"/>
                <a:gd name="connsiteX478" fmla="*/ 187301 w 211318"/>
                <a:gd name="connsiteY478" fmla="*/ 209034 h 354542"/>
                <a:gd name="connsiteX479" fmla="*/ 187121 w 211318"/>
                <a:gd name="connsiteY479" fmla="*/ 210395 h 354542"/>
                <a:gd name="connsiteX480" fmla="*/ 187426 w 211318"/>
                <a:gd name="connsiteY480" fmla="*/ 211514 h 354542"/>
                <a:gd name="connsiteX481" fmla="*/ 189342 w 211318"/>
                <a:gd name="connsiteY481" fmla="*/ 215207 h 354542"/>
                <a:gd name="connsiteX482" fmla="*/ 189694 w 211318"/>
                <a:gd name="connsiteY482" fmla="*/ 216435 h 354542"/>
                <a:gd name="connsiteX483" fmla="*/ 189108 w 211318"/>
                <a:gd name="connsiteY483" fmla="*/ 217405 h 354542"/>
                <a:gd name="connsiteX484" fmla="*/ 188920 w 211318"/>
                <a:gd name="connsiteY484" fmla="*/ 218328 h 354542"/>
                <a:gd name="connsiteX485" fmla="*/ 190101 w 211318"/>
                <a:gd name="connsiteY485" fmla="*/ 218422 h 354542"/>
                <a:gd name="connsiteX486" fmla="*/ 191783 w 211318"/>
                <a:gd name="connsiteY486" fmla="*/ 219956 h 354542"/>
                <a:gd name="connsiteX487" fmla="*/ 192777 w 211318"/>
                <a:gd name="connsiteY487" fmla="*/ 221982 h 354542"/>
                <a:gd name="connsiteX488" fmla="*/ 192480 w 211318"/>
                <a:gd name="connsiteY488" fmla="*/ 222514 h 354542"/>
                <a:gd name="connsiteX489" fmla="*/ 191134 w 211318"/>
                <a:gd name="connsiteY489" fmla="*/ 220926 h 354542"/>
                <a:gd name="connsiteX490" fmla="*/ 190117 w 211318"/>
                <a:gd name="connsiteY490" fmla="*/ 220676 h 354542"/>
                <a:gd name="connsiteX491" fmla="*/ 185807 w 211318"/>
                <a:gd name="connsiteY491" fmla="*/ 221106 h 354542"/>
                <a:gd name="connsiteX492" fmla="*/ 183162 w 211318"/>
                <a:gd name="connsiteY492" fmla="*/ 220449 h 354542"/>
                <a:gd name="connsiteX493" fmla="*/ 181449 w 211318"/>
                <a:gd name="connsiteY493" fmla="*/ 220386 h 354542"/>
                <a:gd name="connsiteX494" fmla="*/ 179736 w 211318"/>
                <a:gd name="connsiteY494" fmla="*/ 217671 h 354542"/>
                <a:gd name="connsiteX495" fmla="*/ 178249 w 211318"/>
                <a:gd name="connsiteY495" fmla="*/ 217218 h 354542"/>
                <a:gd name="connsiteX496" fmla="*/ 177075 w 211318"/>
                <a:gd name="connsiteY496" fmla="*/ 216021 h 354542"/>
                <a:gd name="connsiteX497" fmla="*/ 175120 w 211318"/>
                <a:gd name="connsiteY497" fmla="*/ 212946 h 354542"/>
                <a:gd name="connsiteX498" fmla="*/ 174502 w 211318"/>
                <a:gd name="connsiteY498" fmla="*/ 211186 h 354542"/>
                <a:gd name="connsiteX499" fmla="*/ 175863 w 211318"/>
                <a:gd name="connsiteY499" fmla="*/ 209402 h 354542"/>
                <a:gd name="connsiteX500" fmla="*/ 176293 w 211318"/>
                <a:gd name="connsiteY500" fmla="*/ 207978 h 354542"/>
                <a:gd name="connsiteX501" fmla="*/ 176215 w 211318"/>
                <a:gd name="connsiteY501" fmla="*/ 206585 h 354542"/>
                <a:gd name="connsiteX502" fmla="*/ 174916 w 211318"/>
                <a:gd name="connsiteY502" fmla="*/ 206813 h 354542"/>
                <a:gd name="connsiteX503" fmla="*/ 173782 w 211318"/>
                <a:gd name="connsiteY503" fmla="*/ 206351 h 354542"/>
                <a:gd name="connsiteX504" fmla="*/ 172397 w 211318"/>
                <a:gd name="connsiteY504" fmla="*/ 204637 h 354542"/>
                <a:gd name="connsiteX505" fmla="*/ 171841 w 211318"/>
                <a:gd name="connsiteY505" fmla="*/ 203652 h 354542"/>
                <a:gd name="connsiteX506" fmla="*/ 170832 w 211318"/>
                <a:gd name="connsiteY506" fmla="*/ 202830 h 354542"/>
                <a:gd name="connsiteX507" fmla="*/ 169229 w 211318"/>
                <a:gd name="connsiteY507" fmla="*/ 200874 h 354542"/>
                <a:gd name="connsiteX508" fmla="*/ 166921 w 211318"/>
                <a:gd name="connsiteY508" fmla="*/ 200108 h 354542"/>
                <a:gd name="connsiteX509" fmla="*/ 165982 w 211318"/>
                <a:gd name="connsiteY509" fmla="*/ 199576 h 354542"/>
                <a:gd name="connsiteX510" fmla="*/ 164159 w 211318"/>
                <a:gd name="connsiteY510" fmla="*/ 197933 h 354542"/>
                <a:gd name="connsiteX511" fmla="*/ 162821 w 211318"/>
                <a:gd name="connsiteY511" fmla="*/ 195899 h 354542"/>
                <a:gd name="connsiteX512" fmla="*/ 161523 w 211318"/>
                <a:gd name="connsiteY512" fmla="*/ 192331 h 354542"/>
                <a:gd name="connsiteX513" fmla="*/ 160842 w 211318"/>
                <a:gd name="connsiteY513" fmla="*/ 188631 h 354542"/>
                <a:gd name="connsiteX514" fmla="*/ 166795 w 211318"/>
                <a:gd name="connsiteY514" fmla="*/ 189593 h 354542"/>
                <a:gd name="connsiteX515" fmla="*/ 172819 w 211318"/>
                <a:gd name="connsiteY515" fmla="*/ 189405 h 354542"/>
                <a:gd name="connsiteX516" fmla="*/ 179626 w 211318"/>
                <a:gd name="connsiteY516" fmla="*/ 188560 h 354542"/>
                <a:gd name="connsiteX517" fmla="*/ 181590 w 211318"/>
                <a:gd name="connsiteY517" fmla="*/ 189577 h 354542"/>
                <a:gd name="connsiteX518" fmla="*/ 124831 w 211318"/>
                <a:gd name="connsiteY518" fmla="*/ 194467 h 354542"/>
                <a:gd name="connsiteX519" fmla="*/ 123704 w 211318"/>
                <a:gd name="connsiteY519" fmla="*/ 194991 h 354542"/>
                <a:gd name="connsiteX520" fmla="*/ 121419 w 211318"/>
                <a:gd name="connsiteY520" fmla="*/ 192801 h 354542"/>
                <a:gd name="connsiteX521" fmla="*/ 120090 w 211318"/>
                <a:gd name="connsiteY521" fmla="*/ 191776 h 354542"/>
                <a:gd name="connsiteX522" fmla="*/ 119745 w 211318"/>
                <a:gd name="connsiteY522" fmla="*/ 191205 h 354542"/>
                <a:gd name="connsiteX523" fmla="*/ 120817 w 211318"/>
                <a:gd name="connsiteY523" fmla="*/ 190383 h 354542"/>
                <a:gd name="connsiteX524" fmla="*/ 123712 w 211318"/>
                <a:gd name="connsiteY524" fmla="*/ 190391 h 354542"/>
                <a:gd name="connsiteX525" fmla="*/ 125245 w 211318"/>
                <a:gd name="connsiteY525" fmla="*/ 191893 h 354542"/>
                <a:gd name="connsiteX526" fmla="*/ 125456 w 211318"/>
                <a:gd name="connsiteY526" fmla="*/ 192832 h 354542"/>
                <a:gd name="connsiteX527" fmla="*/ 124831 w 211318"/>
                <a:gd name="connsiteY527" fmla="*/ 194467 h 354542"/>
                <a:gd name="connsiteX528" fmla="*/ 68744 w 211318"/>
                <a:gd name="connsiteY528" fmla="*/ 197620 h 354542"/>
                <a:gd name="connsiteX529" fmla="*/ 69941 w 211318"/>
                <a:gd name="connsiteY529" fmla="*/ 197956 h 354542"/>
                <a:gd name="connsiteX530" fmla="*/ 70794 w 211318"/>
                <a:gd name="connsiteY530" fmla="*/ 197628 h 354542"/>
                <a:gd name="connsiteX531" fmla="*/ 71553 w 211318"/>
                <a:gd name="connsiteY531" fmla="*/ 196446 h 354542"/>
                <a:gd name="connsiteX532" fmla="*/ 72265 w 211318"/>
                <a:gd name="connsiteY532" fmla="*/ 198191 h 354542"/>
                <a:gd name="connsiteX533" fmla="*/ 74049 w 211318"/>
                <a:gd name="connsiteY533" fmla="*/ 199623 h 354542"/>
                <a:gd name="connsiteX534" fmla="*/ 73454 w 211318"/>
                <a:gd name="connsiteY534" fmla="*/ 201078 h 354542"/>
                <a:gd name="connsiteX535" fmla="*/ 71897 w 211318"/>
                <a:gd name="connsiteY535" fmla="*/ 201242 h 354542"/>
                <a:gd name="connsiteX536" fmla="*/ 70372 w 211318"/>
                <a:gd name="connsiteY536" fmla="*/ 200914 h 354542"/>
                <a:gd name="connsiteX537" fmla="*/ 68752 w 211318"/>
                <a:gd name="connsiteY537" fmla="*/ 201492 h 354542"/>
                <a:gd name="connsiteX538" fmla="*/ 66789 w 211318"/>
                <a:gd name="connsiteY538" fmla="*/ 201164 h 354542"/>
                <a:gd name="connsiteX539" fmla="*/ 65615 w 211318"/>
                <a:gd name="connsiteY539" fmla="*/ 199803 h 354542"/>
                <a:gd name="connsiteX540" fmla="*/ 64277 w 211318"/>
                <a:gd name="connsiteY540" fmla="*/ 197354 h 354542"/>
                <a:gd name="connsiteX541" fmla="*/ 63612 w 211318"/>
                <a:gd name="connsiteY541" fmla="*/ 196900 h 354542"/>
                <a:gd name="connsiteX542" fmla="*/ 63698 w 211318"/>
                <a:gd name="connsiteY542" fmla="*/ 195899 h 354542"/>
                <a:gd name="connsiteX543" fmla="*/ 64191 w 211318"/>
                <a:gd name="connsiteY543" fmla="*/ 195265 h 354542"/>
                <a:gd name="connsiteX544" fmla="*/ 63933 w 211318"/>
                <a:gd name="connsiteY544" fmla="*/ 195101 h 354542"/>
                <a:gd name="connsiteX545" fmla="*/ 64058 w 211318"/>
                <a:gd name="connsiteY545" fmla="*/ 194655 h 354542"/>
                <a:gd name="connsiteX546" fmla="*/ 64301 w 211318"/>
                <a:gd name="connsiteY546" fmla="*/ 194350 h 354542"/>
                <a:gd name="connsiteX547" fmla="*/ 64731 w 211318"/>
                <a:gd name="connsiteY547" fmla="*/ 194225 h 354542"/>
                <a:gd name="connsiteX548" fmla="*/ 65779 w 211318"/>
                <a:gd name="connsiteY548" fmla="*/ 195312 h 354542"/>
                <a:gd name="connsiteX549" fmla="*/ 68267 w 211318"/>
                <a:gd name="connsiteY549" fmla="*/ 196932 h 354542"/>
                <a:gd name="connsiteX550" fmla="*/ 68744 w 211318"/>
                <a:gd name="connsiteY550" fmla="*/ 197620 h 354542"/>
                <a:gd name="connsiteX551" fmla="*/ 67399 w 211318"/>
                <a:gd name="connsiteY551" fmla="*/ 207978 h 354542"/>
                <a:gd name="connsiteX552" fmla="*/ 65756 w 211318"/>
                <a:gd name="connsiteY552" fmla="*/ 208737 h 354542"/>
                <a:gd name="connsiteX553" fmla="*/ 65333 w 211318"/>
                <a:gd name="connsiteY553" fmla="*/ 208260 h 354542"/>
                <a:gd name="connsiteX554" fmla="*/ 65044 w 211318"/>
                <a:gd name="connsiteY554" fmla="*/ 207157 h 354542"/>
                <a:gd name="connsiteX555" fmla="*/ 65067 w 211318"/>
                <a:gd name="connsiteY555" fmla="*/ 206398 h 354542"/>
                <a:gd name="connsiteX556" fmla="*/ 63495 w 211318"/>
                <a:gd name="connsiteY556" fmla="*/ 202392 h 354542"/>
                <a:gd name="connsiteX557" fmla="*/ 64699 w 211318"/>
                <a:gd name="connsiteY557" fmla="*/ 201782 h 354542"/>
                <a:gd name="connsiteX558" fmla="*/ 65591 w 211318"/>
                <a:gd name="connsiteY558" fmla="*/ 202251 h 354542"/>
                <a:gd name="connsiteX559" fmla="*/ 66491 w 211318"/>
                <a:gd name="connsiteY559" fmla="*/ 202885 h 354542"/>
                <a:gd name="connsiteX560" fmla="*/ 67328 w 211318"/>
                <a:gd name="connsiteY560" fmla="*/ 203214 h 354542"/>
                <a:gd name="connsiteX561" fmla="*/ 68095 w 211318"/>
                <a:gd name="connsiteY561" fmla="*/ 204481 h 354542"/>
                <a:gd name="connsiteX562" fmla="*/ 67915 w 211318"/>
                <a:gd name="connsiteY562" fmla="*/ 205357 h 354542"/>
                <a:gd name="connsiteX563" fmla="*/ 68150 w 211318"/>
                <a:gd name="connsiteY563" fmla="*/ 206202 h 354542"/>
                <a:gd name="connsiteX564" fmla="*/ 67399 w 211318"/>
                <a:gd name="connsiteY564" fmla="*/ 207978 h 354542"/>
                <a:gd name="connsiteX565" fmla="*/ 121349 w 211318"/>
                <a:gd name="connsiteY565" fmla="*/ 209942 h 354542"/>
                <a:gd name="connsiteX566" fmla="*/ 123907 w 211318"/>
                <a:gd name="connsiteY566" fmla="*/ 211076 h 354542"/>
                <a:gd name="connsiteX567" fmla="*/ 126395 w 211318"/>
                <a:gd name="connsiteY567" fmla="*/ 210098 h 354542"/>
                <a:gd name="connsiteX568" fmla="*/ 128852 w 211318"/>
                <a:gd name="connsiteY568" fmla="*/ 210372 h 354542"/>
                <a:gd name="connsiteX569" fmla="*/ 130894 w 211318"/>
                <a:gd name="connsiteY569" fmla="*/ 211851 h 354542"/>
                <a:gd name="connsiteX570" fmla="*/ 130229 w 211318"/>
                <a:gd name="connsiteY570" fmla="*/ 212789 h 354542"/>
                <a:gd name="connsiteX571" fmla="*/ 130088 w 211318"/>
                <a:gd name="connsiteY571" fmla="*/ 213814 h 354542"/>
                <a:gd name="connsiteX572" fmla="*/ 134657 w 211318"/>
                <a:gd name="connsiteY572" fmla="*/ 211585 h 354542"/>
                <a:gd name="connsiteX573" fmla="*/ 135877 w 211318"/>
                <a:gd name="connsiteY573" fmla="*/ 211718 h 354542"/>
                <a:gd name="connsiteX574" fmla="*/ 135838 w 211318"/>
                <a:gd name="connsiteY574" fmla="*/ 213791 h 354542"/>
                <a:gd name="connsiteX575" fmla="*/ 135564 w 211318"/>
                <a:gd name="connsiteY575" fmla="*/ 215551 h 354542"/>
                <a:gd name="connsiteX576" fmla="*/ 135032 w 211318"/>
                <a:gd name="connsiteY576" fmla="*/ 217257 h 354542"/>
                <a:gd name="connsiteX577" fmla="*/ 134062 w 211318"/>
                <a:gd name="connsiteY577" fmla="*/ 219252 h 354542"/>
                <a:gd name="connsiteX578" fmla="*/ 132763 w 211318"/>
                <a:gd name="connsiteY578" fmla="*/ 221043 h 354542"/>
                <a:gd name="connsiteX579" fmla="*/ 131058 w 211318"/>
                <a:gd name="connsiteY579" fmla="*/ 222342 h 354542"/>
                <a:gd name="connsiteX580" fmla="*/ 129032 w 211318"/>
                <a:gd name="connsiteY580" fmla="*/ 223132 h 354542"/>
                <a:gd name="connsiteX581" fmla="*/ 128070 w 211318"/>
                <a:gd name="connsiteY581" fmla="*/ 223852 h 354542"/>
                <a:gd name="connsiteX582" fmla="*/ 127780 w 211318"/>
                <a:gd name="connsiteY582" fmla="*/ 224939 h 354542"/>
                <a:gd name="connsiteX583" fmla="*/ 127819 w 211318"/>
                <a:gd name="connsiteY583" fmla="*/ 226301 h 354542"/>
                <a:gd name="connsiteX584" fmla="*/ 127349 w 211318"/>
                <a:gd name="connsiteY584" fmla="*/ 227545 h 354542"/>
                <a:gd name="connsiteX585" fmla="*/ 125229 w 211318"/>
                <a:gd name="connsiteY585" fmla="*/ 228053 h 354542"/>
                <a:gd name="connsiteX586" fmla="*/ 121912 w 211318"/>
                <a:gd name="connsiteY586" fmla="*/ 230470 h 354542"/>
                <a:gd name="connsiteX587" fmla="*/ 114785 w 211318"/>
                <a:gd name="connsiteY587" fmla="*/ 232004 h 354542"/>
                <a:gd name="connsiteX588" fmla="*/ 112830 w 211318"/>
                <a:gd name="connsiteY588" fmla="*/ 233060 h 354542"/>
                <a:gd name="connsiteX589" fmla="*/ 111586 w 211318"/>
                <a:gd name="connsiteY589" fmla="*/ 234421 h 354542"/>
                <a:gd name="connsiteX590" fmla="*/ 110193 w 211318"/>
                <a:gd name="connsiteY590" fmla="*/ 235657 h 354542"/>
                <a:gd name="connsiteX591" fmla="*/ 109434 w 211318"/>
                <a:gd name="connsiteY591" fmla="*/ 235962 h 354542"/>
                <a:gd name="connsiteX592" fmla="*/ 109090 w 211318"/>
                <a:gd name="connsiteY592" fmla="*/ 235376 h 354542"/>
                <a:gd name="connsiteX593" fmla="*/ 108988 w 211318"/>
                <a:gd name="connsiteY593" fmla="*/ 234875 h 354542"/>
                <a:gd name="connsiteX594" fmla="*/ 110005 w 211318"/>
                <a:gd name="connsiteY594" fmla="*/ 231660 h 354542"/>
                <a:gd name="connsiteX595" fmla="*/ 109841 w 211318"/>
                <a:gd name="connsiteY595" fmla="*/ 230322 h 354542"/>
                <a:gd name="connsiteX596" fmla="*/ 109348 w 211318"/>
                <a:gd name="connsiteY596" fmla="*/ 229023 h 354542"/>
                <a:gd name="connsiteX597" fmla="*/ 109661 w 211318"/>
                <a:gd name="connsiteY597" fmla="*/ 226480 h 354542"/>
                <a:gd name="connsiteX598" fmla="*/ 110897 w 211318"/>
                <a:gd name="connsiteY598" fmla="*/ 224094 h 354542"/>
                <a:gd name="connsiteX599" fmla="*/ 111554 w 211318"/>
                <a:gd name="connsiteY599" fmla="*/ 221466 h 354542"/>
                <a:gd name="connsiteX600" fmla="*/ 111750 w 211318"/>
                <a:gd name="connsiteY600" fmla="*/ 216396 h 354542"/>
                <a:gd name="connsiteX601" fmla="*/ 112712 w 211318"/>
                <a:gd name="connsiteY601" fmla="*/ 209332 h 354542"/>
                <a:gd name="connsiteX602" fmla="*/ 112657 w 211318"/>
                <a:gd name="connsiteY602" fmla="*/ 208487 h 354542"/>
                <a:gd name="connsiteX603" fmla="*/ 111906 w 211318"/>
                <a:gd name="connsiteY603" fmla="*/ 207532 h 354542"/>
                <a:gd name="connsiteX604" fmla="*/ 109137 w 211318"/>
                <a:gd name="connsiteY604" fmla="*/ 206758 h 354542"/>
                <a:gd name="connsiteX605" fmla="*/ 108042 w 211318"/>
                <a:gd name="connsiteY605" fmla="*/ 206030 h 354542"/>
                <a:gd name="connsiteX606" fmla="*/ 108589 w 211318"/>
                <a:gd name="connsiteY606" fmla="*/ 204614 h 354542"/>
                <a:gd name="connsiteX607" fmla="*/ 109637 w 211318"/>
                <a:gd name="connsiteY607" fmla="*/ 203652 h 354542"/>
                <a:gd name="connsiteX608" fmla="*/ 111077 w 211318"/>
                <a:gd name="connsiteY608" fmla="*/ 203691 h 354542"/>
                <a:gd name="connsiteX609" fmla="*/ 112344 w 211318"/>
                <a:gd name="connsiteY609" fmla="*/ 204591 h 354542"/>
                <a:gd name="connsiteX610" fmla="*/ 116819 w 211318"/>
                <a:gd name="connsiteY610" fmla="*/ 206445 h 354542"/>
                <a:gd name="connsiteX611" fmla="*/ 119198 w 211318"/>
                <a:gd name="connsiteY611" fmla="*/ 208001 h 354542"/>
                <a:gd name="connsiteX612" fmla="*/ 121349 w 211318"/>
                <a:gd name="connsiteY612" fmla="*/ 209942 h 354542"/>
                <a:gd name="connsiteX613" fmla="*/ 173132 w 211318"/>
                <a:gd name="connsiteY613" fmla="*/ 210395 h 354542"/>
                <a:gd name="connsiteX614" fmla="*/ 172725 w 211318"/>
                <a:gd name="connsiteY614" fmla="*/ 211538 h 354542"/>
                <a:gd name="connsiteX615" fmla="*/ 172084 w 211318"/>
                <a:gd name="connsiteY615" fmla="*/ 211217 h 354542"/>
                <a:gd name="connsiteX616" fmla="*/ 171529 w 211318"/>
                <a:gd name="connsiteY616" fmla="*/ 210701 h 354542"/>
                <a:gd name="connsiteX617" fmla="*/ 170707 w 211318"/>
                <a:gd name="connsiteY617" fmla="*/ 208972 h 354542"/>
                <a:gd name="connsiteX618" fmla="*/ 170426 w 211318"/>
                <a:gd name="connsiteY618" fmla="*/ 207704 h 354542"/>
                <a:gd name="connsiteX619" fmla="*/ 171693 w 211318"/>
                <a:gd name="connsiteY619" fmla="*/ 208416 h 354542"/>
                <a:gd name="connsiteX620" fmla="*/ 172420 w 211318"/>
                <a:gd name="connsiteY620" fmla="*/ 209676 h 354542"/>
                <a:gd name="connsiteX621" fmla="*/ 173132 w 211318"/>
                <a:gd name="connsiteY621" fmla="*/ 210395 h 354542"/>
                <a:gd name="connsiteX622" fmla="*/ 167726 w 211318"/>
                <a:gd name="connsiteY622" fmla="*/ 212680 h 354542"/>
                <a:gd name="connsiteX623" fmla="*/ 164980 w 211318"/>
                <a:gd name="connsiteY623" fmla="*/ 212821 h 354542"/>
                <a:gd name="connsiteX624" fmla="*/ 163784 w 211318"/>
                <a:gd name="connsiteY624" fmla="*/ 211804 h 354542"/>
                <a:gd name="connsiteX625" fmla="*/ 162289 w 211318"/>
                <a:gd name="connsiteY625" fmla="*/ 208815 h 354542"/>
                <a:gd name="connsiteX626" fmla="*/ 163979 w 211318"/>
                <a:gd name="connsiteY626" fmla="*/ 208166 h 354542"/>
                <a:gd name="connsiteX627" fmla="*/ 165590 w 211318"/>
                <a:gd name="connsiteY627" fmla="*/ 208338 h 354542"/>
                <a:gd name="connsiteX628" fmla="*/ 166772 w 211318"/>
                <a:gd name="connsiteY628" fmla="*/ 209394 h 354542"/>
                <a:gd name="connsiteX629" fmla="*/ 168031 w 211318"/>
                <a:gd name="connsiteY629" fmla="*/ 211397 h 354542"/>
                <a:gd name="connsiteX630" fmla="*/ 167726 w 211318"/>
                <a:gd name="connsiteY630" fmla="*/ 212680 h 354542"/>
                <a:gd name="connsiteX631" fmla="*/ 166983 w 211318"/>
                <a:gd name="connsiteY631" fmla="*/ 215997 h 354542"/>
                <a:gd name="connsiteX632" fmla="*/ 168508 w 211318"/>
                <a:gd name="connsiteY632" fmla="*/ 216779 h 354542"/>
                <a:gd name="connsiteX633" fmla="*/ 170269 w 211318"/>
                <a:gd name="connsiteY633" fmla="*/ 216466 h 354542"/>
                <a:gd name="connsiteX634" fmla="*/ 172397 w 211318"/>
                <a:gd name="connsiteY634" fmla="*/ 214698 h 354542"/>
                <a:gd name="connsiteX635" fmla="*/ 174791 w 211318"/>
                <a:gd name="connsiteY635" fmla="*/ 215340 h 354542"/>
                <a:gd name="connsiteX636" fmla="*/ 176192 w 211318"/>
                <a:gd name="connsiteY636" fmla="*/ 217945 h 354542"/>
                <a:gd name="connsiteX637" fmla="*/ 176911 w 211318"/>
                <a:gd name="connsiteY637" fmla="*/ 218923 h 354542"/>
                <a:gd name="connsiteX638" fmla="*/ 177302 w 211318"/>
                <a:gd name="connsiteY638" fmla="*/ 220621 h 354542"/>
                <a:gd name="connsiteX639" fmla="*/ 177200 w 211318"/>
                <a:gd name="connsiteY639" fmla="*/ 224697 h 354542"/>
                <a:gd name="connsiteX640" fmla="*/ 176622 w 211318"/>
                <a:gd name="connsiteY640" fmla="*/ 228390 h 354542"/>
                <a:gd name="connsiteX641" fmla="*/ 177075 w 211318"/>
                <a:gd name="connsiteY641" fmla="*/ 229148 h 354542"/>
                <a:gd name="connsiteX642" fmla="*/ 178178 w 211318"/>
                <a:gd name="connsiteY642" fmla="*/ 229813 h 354542"/>
                <a:gd name="connsiteX643" fmla="*/ 179133 w 211318"/>
                <a:gd name="connsiteY643" fmla="*/ 230627 h 354542"/>
                <a:gd name="connsiteX644" fmla="*/ 179939 w 211318"/>
                <a:gd name="connsiteY644" fmla="*/ 231675 h 354542"/>
                <a:gd name="connsiteX645" fmla="*/ 180455 w 211318"/>
                <a:gd name="connsiteY645" fmla="*/ 232841 h 354542"/>
                <a:gd name="connsiteX646" fmla="*/ 180659 w 211318"/>
                <a:gd name="connsiteY646" fmla="*/ 235673 h 354542"/>
                <a:gd name="connsiteX647" fmla="*/ 182043 w 211318"/>
                <a:gd name="connsiteY647" fmla="*/ 238059 h 354542"/>
                <a:gd name="connsiteX648" fmla="*/ 182223 w 211318"/>
                <a:gd name="connsiteY648" fmla="*/ 238990 h 354542"/>
                <a:gd name="connsiteX649" fmla="*/ 181895 w 211318"/>
                <a:gd name="connsiteY649" fmla="*/ 239968 h 354542"/>
                <a:gd name="connsiteX650" fmla="*/ 179587 w 211318"/>
                <a:gd name="connsiteY650" fmla="*/ 239780 h 354542"/>
                <a:gd name="connsiteX651" fmla="*/ 179407 w 211318"/>
                <a:gd name="connsiteY651" fmla="*/ 240602 h 354542"/>
                <a:gd name="connsiteX652" fmla="*/ 179461 w 211318"/>
                <a:gd name="connsiteY652" fmla="*/ 241619 h 354542"/>
                <a:gd name="connsiteX653" fmla="*/ 178648 w 211318"/>
                <a:gd name="connsiteY653" fmla="*/ 240977 h 354542"/>
                <a:gd name="connsiteX654" fmla="*/ 177295 w 211318"/>
                <a:gd name="connsiteY654" fmla="*/ 238646 h 354542"/>
                <a:gd name="connsiteX655" fmla="*/ 176058 w 211318"/>
                <a:gd name="connsiteY655" fmla="*/ 237668 h 354542"/>
                <a:gd name="connsiteX656" fmla="*/ 176442 w 211318"/>
                <a:gd name="connsiteY656" fmla="*/ 241447 h 354542"/>
                <a:gd name="connsiteX657" fmla="*/ 176849 w 211318"/>
                <a:gd name="connsiteY657" fmla="*/ 243254 h 354542"/>
                <a:gd name="connsiteX658" fmla="*/ 176919 w 211318"/>
                <a:gd name="connsiteY658" fmla="*/ 245077 h 354542"/>
                <a:gd name="connsiteX659" fmla="*/ 174783 w 211318"/>
                <a:gd name="connsiteY659" fmla="*/ 243684 h 354542"/>
                <a:gd name="connsiteX660" fmla="*/ 172233 w 211318"/>
                <a:gd name="connsiteY660" fmla="*/ 242824 h 354542"/>
                <a:gd name="connsiteX661" fmla="*/ 171529 w 211318"/>
                <a:gd name="connsiteY661" fmla="*/ 242081 h 354542"/>
                <a:gd name="connsiteX662" fmla="*/ 171763 w 211318"/>
                <a:gd name="connsiteY662" fmla="*/ 239718 h 354542"/>
                <a:gd name="connsiteX663" fmla="*/ 171716 w 211318"/>
                <a:gd name="connsiteY663" fmla="*/ 238544 h 354542"/>
                <a:gd name="connsiteX664" fmla="*/ 170574 w 211318"/>
                <a:gd name="connsiteY664" fmla="*/ 236057 h 354542"/>
                <a:gd name="connsiteX665" fmla="*/ 171912 w 211318"/>
                <a:gd name="connsiteY665" fmla="*/ 230674 h 354542"/>
                <a:gd name="connsiteX666" fmla="*/ 171881 w 211318"/>
                <a:gd name="connsiteY666" fmla="*/ 229571 h 354542"/>
                <a:gd name="connsiteX667" fmla="*/ 171654 w 211318"/>
                <a:gd name="connsiteY667" fmla="*/ 228468 h 354542"/>
                <a:gd name="connsiteX668" fmla="*/ 170598 w 211318"/>
                <a:gd name="connsiteY668" fmla="*/ 226285 h 354542"/>
                <a:gd name="connsiteX669" fmla="*/ 168923 w 211318"/>
                <a:gd name="connsiteY669" fmla="*/ 224454 h 354542"/>
                <a:gd name="connsiteX670" fmla="*/ 167899 w 211318"/>
                <a:gd name="connsiteY670" fmla="*/ 224454 h 354542"/>
                <a:gd name="connsiteX671" fmla="*/ 165419 w 211318"/>
                <a:gd name="connsiteY671" fmla="*/ 225737 h 354542"/>
                <a:gd name="connsiteX672" fmla="*/ 164159 w 211318"/>
                <a:gd name="connsiteY672" fmla="*/ 225315 h 354542"/>
                <a:gd name="connsiteX673" fmla="*/ 163416 w 211318"/>
                <a:gd name="connsiteY673" fmla="*/ 220269 h 354542"/>
                <a:gd name="connsiteX674" fmla="*/ 162414 w 211318"/>
                <a:gd name="connsiteY674" fmla="*/ 215371 h 354542"/>
                <a:gd name="connsiteX675" fmla="*/ 161640 w 211318"/>
                <a:gd name="connsiteY675" fmla="*/ 214120 h 354542"/>
                <a:gd name="connsiteX676" fmla="*/ 161147 w 211318"/>
                <a:gd name="connsiteY676" fmla="*/ 212805 h 354542"/>
                <a:gd name="connsiteX677" fmla="*/ 161640 w 211318"/>
                <a:gd name="connsiteY677" fmla="*/ 211718 h 354542"/>
                <a:gd name="connsiteX678" fmla="*/ 162594 w 211318"/>
                <a:gd name="connsiteY678" fmla="*/ 212164 h 354542"/>
                <a:gd name="connsiteX679" fmla="*/ 163955 w 211318"/>
                <a:gd name="connsiteY679" fmla="*/ 213455 h 354542"/>
                <a:gd name="connsiteX680" fmla="*/ 165599 w 211318"/>
                <a:gd name="connsiteY680" fmla="*/ 214198 h 354542"/>
                <a:gd name="connsiteX681" fmla="*/ 166420 w 211318"/>
                <a:gd name="connsiteY681" fmla="*/ 214847 h 354542"/>
                <a:gd name="connsiteX682" fmla="*/ 166983 w 211318"/>
                <a:gd name="connsiteY682" fmla="*/ 215997 h 354542"/>
                <a:gd name="connsiteX683" fmla="*/ 63502 w 211318"/>
                <a:gd name="connsiteY683" fmla="*/ 211937 h 354542"/>
                <a:gd name="connsiteX684" fmla="*/ 63980 w 211318"/>
                <a:gd name="connsiteY684" fmla="*/ 213110 h 354542"/>
                <a:gd name="connsiteX685" fmla="*/ 63362 w 211318"/>
                <a:gd name="connsiteY685" fmla="*/ 214879 h 354542"/>
                <a:gd name="connsiteX686" fmla="*/ 62838 w 211318"/>
                <a:gd name="connsiteY686" fmla="*/ 215262 h 354542"/>
                <a:gd name="connsiteX687" fmla="*/ 62133 w 211318"/>
                <a:gd name="connsiteY687" fmla="*/ 214526 h 354542"/>
                <a:gd name="connsiteX688" fmla="*/ 60632 w 211318"/>
                <a:gd name="connsiteY688" fmla="*/ 214010 h 354542"/>
                <a:gd name="connsiteX689" fmla="*/ 60530 w 211318"/>
                <a:gd name="connsiteY689" fmla="*/ 213056 h 354542"/>
                <a:gd name="connsiteX690" fmla="*/ 61320 w 211318"/>
                <a:gd name="connsiteY690" fmla="*/ 213079 h 354542"/>
                <a:gd name="connsiteX691" fmla="*/ 62759 w 211318"/>
                <a:gd name="connsiteY691" fmla="*/ 212148 h 354542"/>
                <a:gd name="connsiteX692" fmla="*/ 63502 w 211318"/>
                <a:gd name="connsiteY692" fmla="*/ 211937 h 354542"/>
                <a:gd name="connsiteX693" fmla="*/ 7510 w 211318"/>
                <a:gd name="connsiteY693" fmla="*/ 280298 h 354542"/>
                <a:gd name="connsiteX694" fmla="*/ 5476 w 211318"/>
                <a:gd name="connsiteY694" fmla="*/ 281894 h 354542"/>
                <a:gd name="connsiteX695" fmla="*/ 5695 w 211318"/>
                <a:gd name="connsiteY695" fmla="*/ 279923 h 354542"/>
                <a:gd name="connsiteX696" fmla="*/ 6290 w 211318"/>
                <a:gd name="connsiteY696" fmla="*/ 278068 h 354542"/>
                <a:gd name="connsiteX697" fmla="*/ 8355 w 211318"/>
                <a:gd name="connsiteY697" fmla="*/ 274258 h 354542"/>
                <a:gd name="connsiteX698" fmla="*/ 9849 w 211318"/>
                <a:gd name="connsiteY698" fmla="*/ 273085 h 354542"/>
                <a:gd name="connsiteX699" fmla="*/ 12306 w 211318"/>
                <a:gd name="connsiteY699" fmla="*/ 270088 h 354542"/>
                <a:gd name="connsiteX700" fmla="*/ 13699 w 211318"/>
                <a:gd name="connsiteY700" fmla="*/ 268633 h 354542"/>
                <a:gd name="connsiteX701" fmla="*/ 17031 w 211318"/>
                <a:gd name="connsiteY701" fmla="*/ 265762 h 354542"/>
                <a:gd name="connsiteX702" fmla="*/ 20098 w 211318"/>
                <a:gd name="connsiteY702" fmla="*/ 262617 h 354542"/>
                <a:gd name="connsiteX703" fmla="*/ 21131 w 211318"/>
                <a:gd name="connsiteY703" fmla="*/ 262382 h 354542"/>
                <a:gd name="connsiteX704" fmla="*/ 22265 w 211318"/>
                <a:gd name="connsiteY704" fmla="*/ 262335 h 354542"/>
                <a:gd name="connsiteX705" fmla="*/ 23157 w 211318"/>
                <a:gd name="connsiteY705" fmla="*/ 261976 h 354542"/>
                <a:gd name="connsiteX706" fmla="*/ 25160 w 211318"/>
                <a:gd name="connsiteY706" fmla="*/ 260278 h 354542"/>
                <a:gd name="connsiteX707" fmla="*/ 30190 w 211318"/>
                <a:gd name="connsiteY707" fmla="*/ 254614 h 354542"/>
                <a:gd name="connsiteX708" fmla="*/ 34353 w 211318"/>
                <a:gd name="connsiteY708" fmla="*/ 250389 h 354542"/>
                <a:gd name="connsiteX709" fmla="*/ 38616 w 211318"/>
                <a:gd name="connsiteY709" fmla="*/ 245046 h 354542"/>
                <a:gd name="connsiteX710" fmla="*/ 40650 w 211318"/>
                <a:gd name="connsiteY710" fmla="*/ 243489 h 354542"/>
                <a:gd name="connsiteX711" fmla="*/ 41190 w 211318"/>
                <a:gd name="connsiteY711" fmla="*/ 242918 h 354542"/>
                <a:gd name="connsiteX712" fmla="*/ 45117 w 211318"/>
                <a:gd name="connsiteY712" fmla="*/ 237989 h 354542"/>
                <a:gd name="connsiteX713" fmla="*/ 46346 w 211318"/>
                <a:gd name="connsiteY713" fmla="*/ 237269 h 354542"/>
                <a:gd name="connsiteX714" fmla="*/ 47739 w 211318"/>
                <a:gd name="connsiteY714" fmla="*/ 236753 h 354542"/>
                <a:gd name="connsiteX715" fmla="*/ 48677 w 211318"/>
                <a:gd name="connsiteY715" fmla="*/ 236088 h 354542"/>
                <a:gd name="connsiteX716" fmla="*/ 49506 w 211318"/>
                <a:gd name="connsiteY716" fmla="*/ 235251 h 354542"/>
                <a:gd name="connsiteX717" fmla="*/ 50891 w 211318"/>
                <a:gd name="connsiteY717" fmla="*/ 233107 h 354542"/>
                <a:gd name="connsiteX718" fmla="*/ 51454 w 211318"/>
                <a:gd name="connsiteY718" fmla="*/ 230596 h 354542"/>
                <a:gd name="connsiteX719" fmla="*/ 51103 w 211318"/>
                <a:gd name="connsiteY719" fmla="*/ 229180 h 354542"/>
                <a:gd name="connsiteX720" fmla="*/ 50320 w 211318"/>
                <a:gd name="connsiteY720" fmla="*/ 227091 h 354542"/>
                <a:gd name="connsiteX721" fmla="*/ 51298 w 211318"/>
                <a:gd name="connsiteY721" fmla="*/ 224235 h 354542"/>
                <a:gd name="connsiteX722" fmla="*/ 52072 w 211318"/>
                <a:gd name="connsiteY722" fmla="*/ 222921 h 354542"/>
                <a:gd name="connsiteX723" fmla="*/ 54811 w 211318"/>
                <a:gd name="connsiteY723" fmla="*/ 217116 h 354542"/>
                <a:gd name="connsiteX724" fmla="*/ 55601 w 211318"/>
                <a:gd name="connsiteY724" fmla="*/ 215942 h 354542"/>
                <a:gd name="connsiteX725" fmla="*/ 56743 w 211318"/>
                <a:gd name="connsiteY725" fmla="*/ 216678 h 354542"/>
                <a:gd name="connsiteX726" fmla="*/ 56899 w 211318"/>
                <a:gd name="connsiteY726" fmla="*/ 217718 h 354542"/>
                <a:gd name="connsiteX727" fmla="*/ 56336 w 211318"/>
                <a:gd name="connsiteY727" fmla="*/ 220167 h 354542"/>
                <a:gd name="connsiteX728" fmla="*/ 56289 w 211318"/>
                <a:gd name="connsiteY728" fmla="*/ 221395 h 354542"/>
                <a:gd name="connsiteX729" fmla="*/ 56939 w 211318"/>
                <a:gd name="connsiteY729" fmla="*/ 222639 h 354542"/>
                <a:gd name="connsiteX730" fmla="*/ 56156 w 211318"/>
                <a:gd name="connsiteY730" fmla="*/ 224697 h 354542"/>
                <a:gd name="connsiteX731" fmla="*/ 58120 w 211318"/>
                <a:gd name="connsiteY731" fmla="*/ 230157 h 354542"/>
                <a:gd name="connsiteX732" fmla="*/ 59622 w 211318"/>
                <a:gd name="connsiteY732" fmla="*/ 233608 h 354542"/>
                <a:gd name="connsiteX733" fmla="*/ 59677 w 211318"/>
                <a:gd name="connsiteY733" fmla="*/ 234750 h 354542"/>
                <a:gd name="connsiteX734" fmla="*/ 57659 w 211318"/>
                <a:gd name="connsiteY734" fmla="*/ 236815 h 354542"/>
                <a:gd name="connsiteX735" fmla="*/ 56462 w 211318"/>
                <a:gd name="connsiteY735" fmla="*/ 237441 h 354542"/>
                <a:gd name="connsiteX736" fmla="*/ 53872 w 211318"/>
                <a:gd name="connsiteY736" fmla="*/ 237997 h 354542"/>
                <a:gd name="connsiteX737" fmla="*/ 52706 w 211318"/>
                <a:gd name="connsiteY737" fmla="*/ 238599 h 354542"/>
                <a:gd name="connsiteX738" fmla="*/ 50852 w 211318"/>
                <a:gd name="connsiteY738" fmla="*/ 240273 h 354542"/>
                <a:gd name="connsiteX739" fmla="*/ 49694 w 211318"/>
                <a:gd name="connsiteY739" fmla="*/ 242479 h 354542"/>
                <a:gd name="connsiteX740" fmla="*/ 49405 w 211318"/>
                <a:gd name="connsiteY740" fmla="*/ 243622 h 354542"/>
                <a:gd name="connsiteX741" fmla="*/ 48810 w 211318"/>
                <a:gd name="connsiteY741" fmla="*/ 244498 h 354542"/>
                <a:gd name="connsiteX742" fmla="*/ 43474 w 211318"/>
                <a:gd name="connsiteY742" fmla="*/ 245992 h 354542"/>
                <a:gd name="connsiteX743" fmla="*/ 40971 w 211318"/>
                <a:gd name="connsiteY743" fmla="*/ 246970 h 354542"/>
                <a:gd name="connsiteX744" fmla="*/ 39829 w 211318"/>
                <a:gd name="connsiteY744" fmla="*/ 247706 h 354542"/>
                <a:gd name="connsiteX745" fmla="*/ 39227 w 211318"/>
                <a:gd name="connsiteY745" fmla="*/ 248903 h 354542"/>
                <a:gd name="connsiteX746" fmla="*/ 39649 w 211318"/>
                <a:gd name="connsiteY746" fmla="*/ 251015 h 354542"/>
                <a:gd name="connsiteX747" fmla="*/ 35166 w 211318"/>
                <a:gd name="connsiteY747" fmla="*/ 258627 h 354542"/>
                <a:gd name="connsiteX748" fmla="*/ 33734 w 211318"/>
                <a:gd name="connsiteY748" fmla="*/ 260614 h 354542"/>
                <a:gd name="connsiteX749" fmla="*/ 32209 w 211318"/>
                <a:gd name="connsiteY749" fmla="*/ 262312 h 354542"/>
                <a:gd name="connsiteX750" fmla="*/ 30331 w 211318"/>
                <a:gd name="connsiteY750" fmla="*/ 263517 h 354542"/>
                <a:gd name="connsiteX751" fmla="*/ 27695 w 211318"/>
                <a:gd name="connsiteY751" fmla="*/ 264252 h 354542"/>
                <a:gd name="connsiteX752" fmla="*/ 25598 w 211318"/>
                <a:gd name="connsiteY752" fmla="*/ 265723 h 354542"/>
                <a:gd name="connsiteX753" fmla="*/ 24174 w 211318"/>
                <a:gd name="connsiteY753" fmla="*/ 268328 h 354542"/>
                <a:gd name="connsiteX754" fmla="*/ 22422 w 211318"/>
                <a:gd name="connsiteY754" fmla="*/ 270675 h 354542"/>
                <a:gd name="connsiteX755" fmla="*/ 20208 w 211318"/>
                <a:gd name="connsiteY755" fmla="*/ 272420 h 354542"/>
                <a:gd name="connsiteX756" fmla="*/ 17814 w 211318"/>
                <a:gd name="connsiteY756" fmla="*/ 273953 h 354542"/>
                <a:gd name="connsiteX757" fmla="*/ 15623 w 211318"/>
                <a:gd name="connsiteY757" fmla="*/ 275072 h 354542"/>
                <a:gd name="connsiteX758" fmla="*/ 13253 w 211318"/>
                <a:gd name="connsiteY758" fmla="*/ 275862 h 354542"/>
                <a:gd name="connsiteX759" fmla="*/ 12541 w 211318"/>
                <a:gd name="connsiteY759" fmla="*/ 276887 h 354542"/>
                <a:gd name="connsiteX760" fmla="*/ 12040 w 211318"/>
                <a:gd name="connsiteY760" fmla="*/ 278154 h 354542"/>
                <a:gd name="connsiteX761" fmla="*/ 10992 w 211318"/>
                <a:gd name="connsiteY761" fmla="*/ 278749 h 354542"/>
                <a:gd name="connsiteX762" fmla="*/ 9748 w 211318"/>
                <a:gd name="connsiteY762" fmla="*/ 279085 h 354542"/>
                <a:gd name="connsiteX763" fmla="*/ 7510 w 211318"/>
                <a:gd name="connsiteY763" fmla="*/ 280298 h 354542"/>
                <a:gd name="connsiteX764" fmla="*/ 149036 w 211318"/>
                <a:gd name="connsiteY764" fmla="*/ 217327 h 354542"/>
                <a:gd name="connsiteX765" fmla="*/ 150319 w 211318"/>
                <a:gd name="connsiteY765" fmla="*/ 220276 h 354542"/>
                <a:gd name="connsiteX766" fmla="*/ 148582 w 211318"/>
                <a:gd name="connsiteY766" fmla="*/ 220261 h 354542"/>
                <a:gd name="connsiteX767" fmla="*/ 147949 w 211318"/>
                <a:gd name="connsiteY767" fmla="*/ 218117 h 354542"/>
                <a:gd name="connsiteX768" fmla="*/ 148692 w 211318"/>
                <a:gd name="connsiteY768" fmla="*/ 217421 h 354542"/>
                <a:gd name="connsiteX769" fmla="*/ 149036 w 211318"/>
                <a:gd name="connsiteY769" fmla="*/ 217327 h 354542"/>
                <a:gd name="connsiteX770" fmla="*/ 140548 w 211318"/>
                <a:gd name="connsiteY770" fmla="*/ 257993 h 354542"/>
                <a:gd name="connsiteX771" fmla="*/ 139703 w 211318"/>
                <a:gd name="connsiteY771" fmla="*/ 258580 h 354542"/>
                <a:gd name="connsiteX772" fmla="*/ 139359 w 211318"/>
                <a:gd name="connsiteY772" fmla="*/ 257117 h 354542"/>
                <a:gd name="connsiteX773" fmla="*/ 139601 w 211318"/>
                <a:gd name="connsiteY773" fmla="*/ 255146 h 354542"/>
                <a:gd name="connsiteX774" fmla="*/ 141283 w 211318"/>
                <a:gd name="connsiteY774" fmla="*/ 248261 h 354542"/>
                <a:gd name="connsiteX775" fmla="*/ 140900 w 211318"/>
                <a:gd name="connsiteY775" fmla="*/ 246540 h 354542"/>
                <a:gd name="connsiteX776" fmla="*/ 143708 w 211318"/>
                <a:gd name="connsiteY776" fmla="*/ 242699 h 354542"/>
                <a:gd name="connsiteX777" fmla="*/ 145437 w 211318"/>
                <a:gd name="connsiteY777" fmla="*/ 239100 h 354542"/>
                <a:gd name="connsiteX778" fmla="*/ 148043 w 211318"/>
                <a:gd name="connsiteY778" fmla="*/ 235313 h 354542"/>
                <a:gd name="connsiteX779" fmla="*/ 148371 w 211318"/>
                <a:gd name="connsiteY779" fmla="*/ 233350 h 354542"/>
                <a:gd name="connsiteX780" fmla="*/ 150679 w 211318"/>
                <a:gd name="connsiteY780" fmla="*/ 229602 h 354542"/>
                <a:gd name="connsiteX781" fmla="*/ 152831 w 211318"/>
                <a:gd name="connsiteY781" fmla="*/ 224431 h 354542"/>
                <a:gd name="connsiteX782" fmla="*/ 152713 w 211318"/>
                <a:gd name="connsiteY782" fmla="*/ 222717 h 354542"/>
                <a:gd name="connsiteX783" fmla="*/ 153268 w 211318"/>
                <a:gd name="connsiteY783" fmla="*/ 221865 h 354542"/>
                <a:gd name="connsiteX784" fmla="*/ 153582 w 211318"/>
                <a:gd name="connsiteY784" fmla="*/ 220566 h 354542"/>
                <a:gd name="connsiteX785" fmla="*/ 153644 w 211318"/>
                <a:gd name="connsiteY785" fmla="*/ 219463 h 354542"/>
                <a:gd name="connsiteX786" fmla="*/ 155224 w 211318"/>
                <a:gd name="connsiteY786" fmla="*/ 217538 h 354542"/>
                <a:gd name="connsiteX787" fmla="*/ 155639 w 211318"/>
                <a:gd name="connsiteY787" fmla="*/ 218790 h 354542"/>
                <a:gd name="connsiteX788" fmla="*/ 155170 w 211318"/>
                <a:gd name="connsiteY788" fmla="*/ 221247 h 354542"/>
                <a:gd name="connsiteX789" fmla="*/ 155248 w 211318"/>
                <a:gd name="connsiteY789" fmla="*/ 222428 h 354542"/>
                <a:gd name="connsiteX790" fmla="*/ 155522 w 211318"/>
                <a:gd name="connsiteY790" fmla="*/ 222983 h 354542"/>
                <a:gd name="connsiteX791" fmla="*/ 155538 w 211318"/>
                <a:gd name="connsiteY791" fmla="*/ 225268 h 354542"/>
                <a:gd name="connsiteX792" fmla="*/ 154974 w 211318"/>
                <a:gd name="connsiteY792" fmla="*/ 228773 h 354542"/>
                <a:gd name="connsiteX793" fmla="*/ 155491 w 211318"/>
                <a:gd name="connsiteY793" fmla="*/ 232818 h 354542"/>
                <a:gd name="connsiteX794" fmla="*/ 154474 w 211318"/>
                <a:gd name="connsiteY794" fmla="*/ 236933 h 354542"/>
                <a:gd name="connsiteX795" fmla="*/ 153316 w 211318"/>
                <a:gd name="connsiteY795" fmla="*/ 238779 h 354542"/>
                <a:gd name="connsiteX796" fmla="*/ 151602 w 211318"/>
                <a:gd name="connsiteY796" fmla="*/ 240086 h 354542"/>
                <a:gd name="connsiteX797" fmla="*/ 149733 w 211318"/>
                <a:gd name="connsiteY797" fmla="*/ 240899 h 354542"/>
                <a:gd name="connsiteX798" fmla="*/ 147792 w 211318"/>
                <a:gd name="connsiteY798" fmla="*/ 242949 h 354542"/>
                <a:gd name="connsiteX799" fmla="*/ 146540 w 211318"/>
                <a:gd name="connsiteY799" fmla="*/ 245343 h 354542"/>
                <a:gd name="connsiteX800" fmla="*/ 146337 w 211318"/>
                <a:gd name="connsiteY800" fmla="*/ 247526 h 354542"/>
                <a:gd name="connsiteX801" fmla="*/ 143255 w 211318"/>
                <a:gd name="connsiteY801" fmla="*/ 254880 h 354542"/>
                <a:gd name="connsiteX802" fmla="*/ 140548 w 211318"/>
                <a:gd name="connsiteY802" fmla="*/ 257993 h 354542"/>
                <a:gd name="connsiteX803" fmla="*/ 135290 w 211318"/>
                <a:gd name="connsiteY803" fmla="*/ 266513 h 354542"/>
                <a:gd name="connsiteX804" fmla="*/ 133835 w 211318"/>
                <a:gd name="connsiteY804" fmla="*/ 266748 h 354542"/>
                <a:gd name="connsiteX805" fmla="*/ 132302 w 211318"/>
                <a:gd name="connsiteY805" fmla="*/ 266623 h 354542"/>
                <a:gd name="connsiteX806" fmla="*/ 131269 w 211318"/>
                <a:gd name="connsiteY806" fmla="*/ 265535 h 354542"/>
                <a:gd name="connsiteX807" fmla="*/ 129485 w 211318"/>
                <a:gd name="connsiteY807" fmla="*/ 260857 h 354542"/>
                <a:gd name="connsiteX808" fmla="*/ 127412 w 211318"/>
                <a:gd name="connsiteY808" fmla="*/ 259715 h 354542"/>
                <a:gd name="connsiteX809" fmla="*/ 125042 w 211318"/>
                <a:gd name="connsiteY809" fmla="*/ 258854 h 354542"/>
                <a:gd name="connsiteX810" fmla="*/ 123853 w 211318"/>
                <a:gd name="connsiteY810" fmla="*/ 258126 h 354542"/>
                <a:gd name="connsiteX811" fmla="*/ 122804 w 211318"/>
                <a:gd name="connsiteY811" fmla="*/ 257250 h 354542"/>
                <a:gd name="connsiteX812" fmla="*/ 119472 w 211318"/>
                <a:gd name="connsiteY812" fmla="*/ 252580 h 354542"/>
                <a:gd name="connsiteX813" fmla="*/ 119221 w 211318"/>
                <a:gd name="connsiteY813" fmla="*/ 249724 h 354542"/>
                <a:gd name="connsiteX814" fmla="*/ 119792 w 211318"/>
                <a:gd name="connsiteY814" fmla="*/ 248104 h 354542"/>
                <a:gd name="connsiteX815" fmla="*/ 120801 w 211318"/>
                <a:gd name="connsiteY815" fmla="*/ 246657 h 354542"/>
                <a:gd name="connsiteX816" fmla="*/ 121944 w 211318"/>
                <a:gd name="connsiteY816" fmla="*/ 246266 h 354542"/>
                <a:gd name="connsiteX817" fmla="*/ 124690 w 211318"/>
                <a:gd name="connsiteY817" fmla="*/ 246211 h 354542"/>
                <a:gd name="connsiteX818" fmla="*/ 126114 w 211318"/>
                <a:gd name="connsiteY818" fmla="*/ 246024 h 354542"/>
                <a:gd name="connsiteX819" fmla="*/ 129243 w 211318"/>
                <a:gd name="connsiteY819" fmla="*/ 243880 h 354542"/>
                <a:gd name="connsiteX820" fmla="*/ 129462 w 211318"/>
                <a:gd name="connsiteY820" fmla="*/ 243035 h 354542"/>
                <a:gd name="connsiteX821" fmla="*/ 129485 w 211318"/>
                <a:gd name="connsiteY821" fmla="*/ 239507 h 354542"/>
                <a:gd name="connsiteX822" fmla="*/ 129173 w 211318"/>
                <a:gd name="connsiteY822" fmla="*/ 237042 h 354542"/>
                <a:gd name="connsiteX823" fmla="*/ 128390 w 211318"/>
                <a:gd name="connsiteY823" fmla="*/ 234633 h 354542"/>
                <a:gd name="connsiteX824" fmla="*/ 129235 w 211318"/>
                <a:gd name="connsiteY824" fmla="*/ 233529 h 354542"/>
                <a:gd name="connsiteX825" fmla="*/ 130346 w 211318"/>
                <a:gd name="connsiteY825" fmla="*/ 232442 h 354542"/>
                <a:gd name="connsiteX826" fmla="*/ 131496 w 211318"/>
                <a:gd name="connsiteY826" fmla="*/ 230314 h 354542"/>
                <a:gd name="connsiteX827" fmla="*/ 131715 w 211318"/>
                <a:gd name="connsiteY827" fmla="*/ 228820 h 354542"/>
                <a:gd name="connsiteX828" fmla="*/ 131739 w 211318"/>
                <a:gd name="connsiteY828" fmla="*/ 227255 h 354542"/>
                <a:gd name="connsiteX829" fmla="*/ 132036 w 211318"/>
                <a:gd name="connsiteY829" fmla="*/ 226136 h 354542"/>
                <a:gd name="connsiteX830" fmla="*/ 132935 w 211318"/>
                <a:gd name="connsiteY830" fmla="*/ 225573 h 354542"/>
                <a:gd name="connsiteX831" fmla="*/ 137270 w 211318"/>
                <a:gd name="connsiteY831" fmla="*/ 223868 h 354542"/>
                <a:gd name="connsiteX832" fmla="*/ 138037 w 211318"/>
                <a:gd name="connsiteY832" fmla="*/ 223750 h 354542"/>
                <a:gd name="connsiteX833" fmla="*/ 143615 w 211318"/>
                <a:gd name="connsiteY833" fmla="*/ 225331 h 354542"/>
                <a:gd name="connsiteX834" fmla="*/ 144757 w 211318"/>
                <a:gd name="connsiteY834" fmla="*/ 227709 h 354542"/>
                <a:gd name="connsiteX835" fmla="*/ 144866 w 211318"/>
                <a:gd name="connsiteY835" fmla="*/ 228491 h 354542"/>
                <a:gd name="connsiteX836" fmla="*/ 143998 w 211318"/>
                <a:gd name="connsiteY836" fmla="*/ 231128 h 354542"/>
                <a:gd name="connsiteX837" fmla="*/ 143223 w 211318"/>
                <a:gd name="connsiteY837" fmla="*/ 232896 h 354542"/>
                <a:gd name="connsiteX838" fmla="*/ 141346 w 211318"/>
                <a:gd name="connsiteY838" fmla="*/ 235634 h 354542"/>
                <a:gd name="connsiteX839" fmla="*/ 139946 w 211318"/>
                <a:gd name="connsiteY839" fmla="*/ 238591 h 354542"/>
                <a:gd name="connsiteX840" fmla="*/ 138905 w 211318"/>
                <a:gd name="connsiteY840" fmla="*/ 243043 h 354542"/>
                <a:gd name="connsiteX841" fmla="*/ 138248 w 211318"/>
                <a:gd name="connsiteY841" fmla="*/ 244490 h 354542"/>
                <a:gd name="connsiteX842" fmla="*/ 136495 w 211318"/>
                <a:gd name="connsiteY842" fmla="*/ 247275 h 354542"/>
                <a:gd name="connsiteX843" fmla="*/ 135963 w 211318"/>
                <a:gd name="connsiteY843" fmla="*/ 248801 h 354542"/>
                <a:gd name="connsiteX844" fmla="*/ 135979 w 211318"/>
                <a:gd name="connsiteY844" fmla="*/ 252110 h 354542"/>
                <a:gd name="connsiteX845" fmla="*/ 135681 w 211318"/>
                <a:gd name="connsiteY845" fmla="*/ 253331 h 354542"/>
                <a:gd name="connsiteX846" fmla="*/ 135697 w 211318"/>
                <a:gd name="connsiteY846" fmla="*/ 254504 h 354542"/>
                <a:gd name="connsiteX847" fmla="*/ 139171 w 211318"/>
                <a:gd name="connsiteY847" fmla="*/ 260020 h 354542"/>
                <a:gd name="connsiteX848" fmla="*/ 139468 w 211318"/>
                <a:gd name="connsiteY848" fmla="*/ 260888 h 354542"/>
                <a:gd name="connsiteX849" fmla="*/ 139437 w 211318"/>
                <a:gd name="connsiteY849" fmla="*/ 261874 h 354542"/>
                <a:gd name="connsiteX850" fmla="*/ 138842 w 211318"/>
                <a:gd name="connsiteY850" fmla="*/ 263102 h 354542"/>
                <a:gd name="connsiteX851" fmla="*/ 137418 w 211318"/>
                <a:gd name="connsiteY851" fmla="*/ 265222 h 354542"/>
                <a:gd name="connsiteX852" fmla="*/ 136620 w 211318"/>
                <a:gd name="connsiteY852" fmla="*/ 265966 h 354542"/>
                <a:gd name="connsiteX853" fmla="*/ 135290 w 211318"/>
                <a:gd name="connsiteY853" fmla="*/ 266513 h 354542"/>
                <a:gd name="connsiteX854" fmla="*/ 124721 w 211318"/>
                <a:gd name="connsiteY854" fmla="*/ 235337 h 354542"/>
                <a:gd name="connsiteX855" fmla="*/ 124111 w 211318"/>
                <a:gd name="connsiteY855" fmla="*/ 235642 h 354542"/>
                <a:gd name="connsiteX856" fmla="*/ 123571 w 211318"/>
                <a:gd name="connsiteY856" fmla="*/ 235603 h 354542"/>
                <a:gd name="connsiteX857" fmla="*/ 122280 w 211318"/>
                <a:gd name="connsiteY857" fmla="*/ 236401 h 354542"/>
                <a:gd name="connsiteX858" fmla="*/ 121803 w 211318"/>
                <a:gd name="connsiteY858" fmla="*/ 234906 h 354542"/>
                <a:gd name="connsiteX859" fmla="*/ 122265 w 211318"/>
                <a:gd name="connsiteY859" fmla="*/ 232356 h 354542"/>
                <a:gd name="connsiteX860" fmla="*/ 124205 w 211318"/>
                <a:gd name="connsiteY860" fmla="*/ 230408 h 354542"/>
                <a:gd name="connsiteX861" fmla="*/ 124697 w 211318"/>
                <a:gd name="connsiteY861" fmla="*/ 229798 h 354542"/>
                <a:gd name="connsiteX862" fmla="*/ 125222 w 211318"/>
                <a:gd name="connsiteY862" fmla="*/ 229438 h 354542"/>
                <a:gd name="connsiteX863" fmla="*/ 125855 w 211318"/>
                <a:gd name="connsiteY863" fmla="*/ 229399 h 354542"/>
                <a:gd name="connsiteX864" fmla="*/ 126466 w 211318"/>
                <a:gd name="connsiteY864" fmla="*/ 230157 h 354542"/>
                <a:gd name="connsiteX865" fmla="*/ 126638 w 211318"/>
                <a:gd name="connsiteY865" fmla="*/ 231308 h 354542"/>
                <a:gd name="connsiteX866" fmla="*/ 125409 w 211318"/>
                <a:gd name="connsiteY866" fmla="*/ 234781 h 354542"/>
                <a:gd name="connsiteX867" fmla="*/ 124721 w 211318"/>
                <a:gd name="connsiteY867" fmla="*/ 235337 h 354542"/>
                <a:gd name="connsiteX868" fmla="*/ 161319 w 211318"/>
                <a:gd name="connsiteY868" fmla="*/ 232380 h 354542"/>
                <a:gd name="connsiteX869" fmla="*/ 160709 w 211318"/>
                <a:gd name="connsiteY869" fmla="*/ 232481 h 354542"/>
                <a:gd name="connsiteX870" fmla="*/ 161726 w 211318"/>
                <a:gd name="connsiteY870" fmla="*/ 230150 h 354542"/>
                <a:gd name="connsiteX871" fmla="*/ 162532 w 211318"/>
                <a:gd name="connsiteY871" fmla="*/ 230486 h 354542"/>
                <a:gd name="connsiteX872" fmla="*/ 162774 w 211318"/>
                <a:gd name="connsiteY872" fmla="*/ 230744 h 354542"/>
                <a:gd name="connsiteX873" fmla="*/ 162751 w 211318"/>
                <a:gd name="connsiteY873" fmla="*/ 231793 h 354542"/>
                <a:gd name="connsiteX874" fmla="*/ 161319 w 211318"/>
                <a:gd name="connsiteY874" fmla="*/ 232380 h 354542"/>
                <a:gd name="connsiteX875" fmla="*/ 64708 w 211318"/>
                <a:gd name="connsiteY875" fmla="*/ 235039 h 354542"/>
                <a:gd name="connsiteX876" fmla="*/ 62001 w 211318"/>
                <a:gd name="connsiteY876" fmla="*/ 235720 h 354542"/>
                <a:gd name="connsiteX877" fmla="*/ 61375 w 211318"/>
                <a:gd name="connsiteY877" fmla="*/ 233584 h 354542"/>
                <a:gd name="connsiteX878" fmla="*/ 63291 w 211318"/>
                <a:gd name="connsiteY878" fmla="*/ 231621 h 354542"/>
                <a:gd name="connsiteX879" fmla="*/ 65443 w 211318"/>
                <a:gd name="connsiteY879" fmla="*/ 232411 h 354542"/>
                <a:gd name="connsiteX880" fmla="*/ 66726 w 211318"/>
                <a:gd name="connsiteY880" fmla="*/ 233177 h 354542"/>
                <a:gd name="connsiteX881" fmla="*/ 66123 w 211318"/>
                <a:gd name="connsiteY881" fmla="*/ 233874 h 354542"/>
                <a:gd name="connsiteX882" fmla="*/ 64708 w 211318"/>
                <a:gd name="connsiteY882" fmla="*/ 235039 h 354542"/>
                <a:gd name="connsiteX883" fmla="*/ 191478 w 211318"/>
                <a:gd name="connsiteY883" fmla="*/ 247706 h 354542"/>
                <a:gd name="connsiteX884" fmla="*/ 191095 w 211318"/>
                <a:gd name="connsiteY884" fmla="*/ 248324 h 354542"/>
                <a:gd name="connsiteX885" fmla="*/ 190571 w 211318"/>
                <a:gd name="connsiteY885" fmla="*/ 247048 h 354542"/>
                <a:gd name="connsiteX886" fmla="*/ 189296 w 211318"/>
                <a:gd name="connsiteY886" fmla="*/ 245851 h 354542"/>
                <a:gd name="connsiteX887" fmla="*/ 188067 w 211318"/>
                <a:gd name="connsiteY887" fmla="*/ 243817 h 354542"/>
                <a:gd name="connsiteX888" fmla="*/ 187199 w 211318"/>
                <a:gd name="connsiteY888" fmla="*/ 243184 h 354542"/>
                <a:gd name="connsiteX889" fmla="*/ 187793 w 211318"/>
                <a:gd name="connsiteY889" fmla="*/ 241572 h 354542"/>
                <a:gd name="connsiteX890" fmla="*/ 187848 w 211318"/>
                <a:gd name="connsiteY890" fmla="*/ 238951 h 354542"/>
                <a:gd name="connsiteX891" fmla="*/ 189069 w 211318"/>
                <a:gd name="connsiteY891" fmla="*/ 237754 h 354542"/>
                <a:gd name="connsiteX892" fmla="*/ 189632 w 211318"/>
                <a:gd name="connsiteY892" fmla="*/ 237402 h 354542"/>
                <a:gd name="connsiteX893" fmla="*/ 190555 w 211318"/>
                <a:gd name="connsiteY893" fmla="*/ 236127 h 354542"/>
                <a:gd name="connsiteX894" fmla="*/ 190970 w 211318"/>
                <a:gd name="connsiteY894" fmla="*/ 236057 h 354542"/>
                <a:gd name="connsiteX895" fmla="*/ 191361 w 211318"/>
                <a:gd name="connsiteY895" fmla="*/ 237120 h 354542"/>
                <a:gd name="connsiteX896" fmla="*/ 190531 w 211318"/>
                <a:gd name="connsiteY896" fmla="*/ 240375 h 354542"/>
                <a:gd name="connsiteX897" fmla="*/ 191776 w 211318"/>
                <a:gd name="connsiteY897" fmla="*/ 244224 h 354542"/>
                <a:gd name="connsiteX898" fmla="*/ 191353 w 211318"/>
                <a:gd name="connsiteY898" fmla="*/ 246626 h 354542"/>
                <a:gd name="connsiteX899" fmla="*/ 191533 w 211318"/>
                <a:gd name="connsiteY899" fmla="*/ 247166 h 354542"/>
                <a:gd name="connsiteX900" fmla="*/ 191478 w 211318"/>
                <a:gd name="connsiteY900" fmla="*/ 247706 h 354542"/>
                <a:gd name="connsiteX901" fmla="*/ 167414 w 211318"/>
                <a:gd name="connsiteY901" fmla="*/ 250522 h 354542"/>
                <a:gd name="connsiteX902" fmla="*/ 167202 w 211318"/>
                <a:gd name="connsiteY902" fmla="*/ 251336 h 354542"/>
                <a:gd name="connsiteX903" fmla="*/ 165473 w 211318"/>
                <a:gd name="connsiteY903" fmla="*/ 251273 h 354542"/>
                <a:gd name="connsiteX904" fmla="*/ 164855 w 211318"/>
                <a:gd name="connsiteY904" fmla="*/ 251398 h 354542"/>
                <a:gd name="connsiteX905" fmla="*/ 163228 w 211318"/>
                <a:gd name="connsiteY905" fmla="*/ 253479 h 354542"/>
                <a:gd name="connsiteX906" fmla="*/ 162273 w 211318"/>
                <a:gd name="connsiteY906" fmla="*/ 254003 h 354542"/>
                <a:gd name="connsiteX907" fmla="*/ 157063 w 211318"/>
                <a:gd name="connsiteY907" fmla="*/ 254684 h 354542"/>
                <a:gd name="connsiteX908" fmla="*/ 152963 w 211318"/>
                <a:gd name="connsiteY908" fmla="*/ 254136 h 354542"/>
                <a:gd name="connsiteX909" fmla="*/ 151555 w 211318"/>
                <a:gd name="connsiteY909" fmla="*/ 252994 h 354542"/>
                <a:gd name="connsiteX910" fmla="*/ 150640 w 211318"/>
                <a:gd name="connsiteY910" fmla="*/ 251109 h 354542"/>
                <a:gd name="connsiteX911" fmla="*/ 150359 w 211318"/>
                <a:gd name="connsiteY911" fmla="*/ 249865 h 354542"/>
                <a:gd name="connsiteX912" fmla="*/ 151391 w 211318"/>
                <a:gd name="connsiteY912" fmla="*/ 248503 h 354542"/>
                <a:gd name="connsiteX913" fmla="*/ 152377 w 211318"/>
                <a:gd name="connsiteY913" fmla="*/ 247604 h 354542"/>
                <a:gd name="connsiteX914" fmla="*/ 155694 w 211318"/>
                <a:gd name="connsiteY914" fmla="*/ 245820 h 354542"/>
                <a:gd name="connsiteX915" fmla="*/ 156445 w 211318"/>
                <a:gd name="connsiteY915" fmla="*/ 244467 h 354542"/>
                <a:gd name="connsiteX916" fmla="*/ 158182 w 211318"/>
                <a:gd name="connsiteY916" fmla="*/ 242832 h 354542"/>
                <a:gd name="connsiteX917" fmla="*/ 161757 w 211318"/>
                <a:gd name="connsiteY917" fmla="*/ 242284 h 354542"/>
                <a:gd name="connsiteX918" fmla="*/ 162101 w 211318"/>
                <a:gd name="connsiteY918" fmla="*/ 242691 h 354542"/>
                <a:gd name="connsiteX919" fmla="*/ 162578 w 211318"/>
                <a:gd name="connsiteY919" fmla="*/ 242949 h 354542"/>
                <a:gd name="connsiteX920" fmla="*/ 163298 w 211318"/>
                <a:gd name="connsiteY920" fmla="*/ 243019 h 354542"/>
                <a:gd name="connsiteX921" fmla="*/ 165074 w 211318"/>
                <a:gd name="connsiteY921" fmla="*/ 244365 h 354542"/>
                <a:gd name="connsiteX922" fmla="*/ 167061 w 211318"/>
                <a:gd name="connsiteY922" fmla="*/ 245226 h 354542"/>
                <a:gd name="connsiteX923" fmla="*/ 166576 w 211318"/>
                <a:gd name="connsiteY923" fmla="*/ 248488 h 354542"/>
                <a:gd name="connsiteX924" fmla="*/ 167171 w 211318"/>
                <a:gd name="connsiteY924" fmla="*/ 249591 h 354542"/>
                <a:gd name="connsiteX925" fmla="*/ 167414 w 211318"/>
                <a:gd name="connsiteY925" fmla="*/ 250522 h 354542"/>
                <a:gd name="connsiteX926" fmla="*/ 182497 w 211318"/>
                <a:gd name="connsiteY926" fmla="*/ 246204 h 354542"/>
                <a:gd name="connsiteX927" fmla="*/ 182645 w 211318"/>
                <a:gd name="connsiteY927" fmla="*/ 247299 h 354542"/>
                <a:gd name="connsiteX928" fmla="*/ 179829 w 211318"/>
                <a:gd name="connsiteY928" fmla="*/ 244412 h 354542"/>
                <a:gd name="connsiteX929" fmla="*/ 179258 w 211318"/>
                <a:gd name="connsiteY929" fmla="*/ 242370 h 354542"/>
                <a:gd name="connsiteX930" fmla="*/ 180197 w 211318"/>
                <a:gd name="connsiteY930" fmla="*/ 242456 h 354542"/>
                <a:gd name="connsiteX931" fmla="*/ 181402 w 211318"/>
                <a:gd name="connsiteY931" fmla="*/ 243238 h 354542"/>
                <a:gd name="connsiteX932" fmla="*/ 182497 w 211318"/>
                <a:gd name="connsiteY932" fmla="*/ 246204 h 354542"/>
                <a:gd name="connsiteX933" fmla="*/ 199584 w 211318"/>
                <a:gd name="connsiteY933" fmla="*/ 250991 h 354542"/>
                <a:gd name="connsiteX934" fmla="*/ 199309 w 211318"/>
                <a:gd name="connsiteY934" fmla="*/ 251109 h 354542"/>
                <a:gd name="connsiteX935" fmla="*/ 198089 w 211318"/>
                <a:gd name="connsiteY935" fmla="*/ 249388 h 354542"/>
                <a:gd name="connsiteX936" fmla="*/ 198253 w 211318"/>
                <a:gd name="connsiteY936" fmla="*/ 247432 h 354542"/>
                <a:gd name="connsiteX937" fmla="*/ 199904 w 211318"/>
                <a:gd name="connsiteY937" fmla="*/ 244506 h 354542"/>
                <a:gd name="connsiteX938" fmla="*/ 201124 w 211318"/>
                <a:gd name="connsiteY938" fmla="*/ 247064 h 354542"/>
                <a:gd name="connsiteX939" fmla="*/ 201109 w 211318"/>
                <a:gd name="connsiteY939" fmla="*/ 248222 h 354542"/>
                <a:gd name="connsiteX940" fmla="*/ 200937 w 211318"/>
                <a:gd name="connsiteY940" fmla="*/ 248793 h 354542"/>
                <a:gd name="connsiteX941" fmla="*/ 202079 w 211318"/>
                <a:gd name="connsiteY941" fmla="*/ 250240 h 354542"/>
                <a:gd name="connsiteX942" fmla="*/ 201289 w 211318"/>
                <a:gd name="connsiteY942" fmla="*/ 250952 h 354542"/>
                <a:gd name="connsiteX943" fmla="*/ 199584 w 211318"/>
                <a:gd name="connsiteY943" fmla="*/ 250991 h 354542"/>
                <a:gd name="connsiteX944" fmla="*/ 198418 w 211318"/>
                <a:gd name="connsiteY944" fmla="*/ 260833 h 354542"/>
                <a:gd name="connsiteX945" fmla="*/ 200209 w 211318"/>
                <a:gd name="connsiteY945" fmla="*/ 262163 h 354542"/>
                <a:gd name="connsiteX946" fmla="*/ 202533 w 211318"/>
                <a:gd name="connsiteY946" fmla="*/ 261811 h 354542"/>
                <a:gd name="connsiteX947" fmla="*/ 202502 w 211318"/>
                <a:gd name="connsiteY947" fmla="*/ 265167 h 354542"/>
                <a:gd name="connsiteX948" fmla="*/ 202877 w 211318"/>
                <a:gd name="connsiteY948" fmla="*/ 266145 h 354542"/>
                <a:gd name="connsiteX949" fmla="*/ 204982 w 211318"/>
                <a:gd name="connsiteY949" fmla="*/ 268985 h 354542"/>
                <a:gd name="connsiteX950" fmla="*/ 205310 w 211318"/>
                <a:gd name="connsiteY950" fmla="*/ 271356 h 354542"/>
                <a:gd name="connsiteX951" fmla="*/ 204066 w 211318"/>
                <a:gd name="connsiteY951" fmla="*/ 273578 h 354542"/>
                <a:gd name="connsiteX952" fmla="*/ 203135 w 211318"/>
                <a:gd name="connsiteY952" fmla="*/ 274634 h 354542"/>
                <a:gd name="connsiteX953" fmla="*/ 201399 w 211318"/>
                <a:gd name="connsiteY953" fmla="*/ 276152 h 354542"/>
                <a:gd name="connsiteX954" fmla="*/ 201359 w 211318"/>
                <a:gd name="connsiteY954" fmla="*/ 276848 h 354542"/>
                <a:gd name="connsiteX955" fmla="*/ 202095 w 211318"/>
                <a:gd name="connsiteY955" fmla="*/ 277638 h 354542"/>
                <a:gd name="connsiteX956" fmla="*/ 204497 w 211318"/>
                <a:gd name="connsiteY956" fmla="*/ 278092 h 354542"/>
                <a:gd name="connsiteX957" fmla="*/ 206312 w 211318"/>
                <a:gd name="connsiteY957" fmla="*/ 279312 h 354542"/>
                <a:gd name="connsiteX958" fmla="*/ 206632 w 211318"/>
                <a:gd name="connsiteY958" fmla="*/ 282778 h 354542"/>
                <a:gd name="connsiteX959" fmla="*/ 208369 w 211318"/>
                <a:gd name="connsiteY959" fmla="*/ 285508 h 354542"/>
                <a:gd name="connsiteX960" fmla="*/ 208322 w 211318"/>
                <a:gd name="connsiteY960" fmla="*/ 286698 h 354542"/>
                <a:gd name="connsiteX961" fmla="*/ 207634 w 211318"/>
                <a:gd name="connsiteY961" fmla="*/ 291579 h 354542"/>
                <a:gd name="connsiteX962" fmla="*/ 207853 w 211318"/>
                <a:gd name="connsiteY962" fmla="*/ 293660 h 354542"/>
                <a:gd name="connsiteX963" fmla="*/ 209151 w 211318"/>
                <a:gd name="connsiteY963" fmla="*/ 295327 h 354542"/>
                <a:gd name="connsiteX964" fmla="*/ 210247 w 211318"/>
                <a:gd name="connsiteY964" fmla="*/ 296031 h 354542"/>
                <a:gd name="connsiteX965" fmla="*/ 210810 w 211318"/>
                <a:gd name="connsiteY965" fmla="*/ 297079 h 354542"/>
                <a:gd name="connsiteX966" fmla="*/ 211319 w 211318"/>
                <a:gd name="connsiteY966" fmla="*/ 299951 h 354542"/>
                <a:gd name="connsiteX967" fmla="*/ 211225 w 211318"/>
                <a:gd name="connsiteY967" fmla="*/ 304824 h 354542"/>
                <a:gd name="connsiteX968" fmla="*/ 211060 w 211318"/>
                <a:gd name="connsiteY968" fmla="*/ 306530 h 354542"/>
                <a:gd name="connsiteX969" fmla="*/ 210293 w 211318"/>
                <a:gd name="connsiteY969" fmla="*/ 308110 h 354542"/>
                <a:gd name="connsiteX970" fmla="*/ 207923 w 211318"/>
                <a:gd name="connsiteY970" fmla="*/ 311701 h 354542"/>
                <a:gd name="connsiteX971" fmla="*/ 204747 w 211318"/>
                <a:gd name="connsiteY971" fmla="*/ 314557 h 354542"/>
                <a:gd name="connsiteX972" fmla="*/ 203049 w 211318"/>
                <a:gd name="connsiteY972" fmla="*/ 314369 h 354542"/>
                <a:gd name="connsiteX973" fmla="*/ 202509 w 211318"/>
                <a:gd name="connsiteY973" fmla="*/ 315214 h 354542"/>
                <a:gd name="connsiteX974" fmla="*/ 203565 w 211318"/>
                <a:gd name="connsiteY974" fmla="*/ 317819 h 354542"/>
                <a:gd name="connsiteX975" fmla="*/ 203143 w 211318"/>
                <a:gd name="connsiteY975" fmla="*/ 323319 h 354542"/>
                <a:gd name="connsiteX976" fmla="*/ 202447 w 211318"/>
                <a:gd name="connsiteY976" fmla="*/ 327129 h 354542"/>
                <a:gd name="connsiteX977" fmla="*/ 201414 w 211318"/>
                <a:gd name="connsiteY977" fmla="*/ 325197 h 354542"/>
                <a:gd name="connsiteX978" fmla="*/ 200694 w 211318"/>
                <a:gd name="connsiteY978" fmla="*/ 323178 h 354542"/>
                <a:gd name="connsiteX979" fmla="*/ 200045 w 211318"/>
                <a:gd name="connsiteY979" fmla="*/ 317827 h 354542"/>
                <a:gd name="connsiteX980" fmla="*/ 199231 w 211318"/>
                <a:gd name="connsiteY980" fmla="*/ 315417 h 354542"/>
                <a:gd name="connsiteX981" fmla="*/ 197956 w 211318"/>
                <a:gd name="connsiteY981" fmla="*/ 313211 h 354542"/>
                <a:gd name="connsiteX982" fmla="*/ 197448 w 211318"/>
                <a:gd name="connsiteY982" fmla="*/ 311240 h 354542"/>
                <a:gd name="connsiteX983" fmla="*/ 196125 w 211318"/>
                <a:gd name="connsiteY983" fmla="*/ 309401 h 354542"/>
                <a:gd name="connsiteX984" fmla="*/ 194436 w 211318"/>
                <a:gd name="connsiteY984" fmla="*/ 304645 h 354542"/>
                <a:gd name="connsiteX985" fmla="*/ 193317 w 211318"/>
                <a:gd name="connsiteY985" fmla="*/ 304887 h 354542"/>
                <a:gd name="connsiteX986" fmla="*/ 191463 w 211318"/>
                <a:gd name="connsiteY986" fmla="*/ 306194 h 354542"/>
                <a:gd name="connsiteX987" fmla="*/ 191048 w 211318"/>
                <a:gd name="connsiteY987" fmla="*/ 307085 h 354542"/>
                <a:gd name="connsiteX988" fmla="*/ 190829 w 211318"/>
                <a:gd name="connsiteY988" fmla="*/ 308439 h 354542"/>
                <a:gd name="connsiteX989" fmla="*/ 190399 w 211318"/>
                <a:gd name="connsiteY989" fmla="*/ 309659 h 354542"/>
                <a:gd name="connsiteX990" fmla="*/ 188239 w 211318"/>
                <a:gd name="connsiteY990" fmla="*/ 311607 h 354542"/>
                <a:gd name="connsiteX991" fmla="*/ 186534 w 211318"/>
                <a:gd name="connsiteY991" fmla="*/ 313923 h 354542"/>
                <a:gd name="connsiteX992" fmla="*/ 185133 w 211318"/>
                <a:gd name="connsiteY992" fmla="*/ 316458 h 354542"/>
                <a:gd name="connsiteX993" fmla="*/ 184688 w 211318"/>
                <a:gd name="connsiteY993" fmla="*/ 318781 h 354542"/>
                <a:gd name="connsiteX994" fmla="*/ 185830 w 211318"/>
                <a:gd name="connsiteY994" fmla="*/ 320597 h 354542"/>
                <a:gd name="connsiteX995" fmla="*/ 187003 w 211318"/>
                <a:gd name="connsiteY995" fmla="*/ 321332 h 354542"/>
                <a:gd name="connsiteX996" fmla="*/ 188716 w 211318"/>
                <a:gd name="connsiteY996" fmla="*/ 322959 h 354542"/>
                <a:gd name="connsiteX997" fmla="*/ 189241 w 211318"/>
                <a:gd name="connsiteY997" fmla="*/ 323702 h 354542"/>
                <a:gd name="connsiteX998" fmla="*/ 191040 w 211318"/>
                <a:gd name="connsiteY998" fmla="*/ 328983 h 354542"/>
                <a:gd name="connsiteX999" fmla="*/ 190977 w 211318"/>
                <a:gd name="connsiteY999" fmla="*/ 334389 h 354542"/>
                <a:gd name="connsiteX1000" fmla="*/ 189663 w 211318"/>
                <a:gd name="connsiteY1000" fmla="*/ 336768 h 354542"/>
                <a:gd name="connsiteX1001" fmla="*/ 186323 w 211318"/>
                <a:gd name="connsiteY1001" fmla="*/ 341282 h 354542"/>
                <a:gd name="connsiteX1002" fmla="*/ 183913 w 211318"/>
                <a:gd name="connsiteY1002" fmla="*/ 342713 h 354542"/>
                <a:gd name="connsiteX1003" fmla="*/ 182630 w 211318"/>
                <a:gd name="connsiteY1003" fmla="*/ 341986 h 354542"/>
                <a:gd name="connsiteX1004" fmla="*/ 181597 w 211318"/>
                <a:gd name="connsiteY1004" fmla="*/ 339247 h 354542"/>
                <a:gd name="connsiteX1005" fmla="*/ 181433 w 211318"/>
                <a:gd name="connsiteY1005" fmla="*/ 338121 h 354542"/>
                <a:gd name="connsiteX1006" fmla="*/ 182129 w 211318"/>
                <a:gd name="connsiteY1006" fmla="*/ 335547 h 354542"/>
                <a:gd name="connsiteX1007" fmla="*/ 182208 w 211318"/>
                <a:gd name="connsiteY1007" fmla="*/ 333192 h 354542"/>
                <a:gd name="connsiteX1008" fmla="*/ 181394 w 211318"/>
                <a:gd name="connsiteY1008" fmla="*/ 332394 h 354542"/>
                <a:gd name="connsiteX1009" fmla="*/ 180510 w 211318"/>
                <a:gd name="connsiteY1009" fmla="*/ 332551 h 354542"/>
                <a:gd name="connsiteX1010" fmla="*/ 180134 w 211318"/>
                <a:gd name="connsiteY1010" fmla="*/ 332887 h 354542"/>
                <a:gd name="connsiteX1011" fmla="*/ 177983 w 211318"/>
                <a:gd name="connsiteY1011" fmla="*/ 335977 h 354542"/>
                <a:gd name="connsiteX1012" fmla="*/ 177091 w 211318"/>
                <a:gd name="connsiteY1012" fmla="*/ 336760 h 354542"/>
                <a:gd name="connsiteX1013" fmla="*/ 175769 w 211318"/>
                <a:gd name="connsiteY1013" fmla="*/ 336869 h 354542"/>
                <a:gd name="connsiteX1014" fmla="*/ 174720 w 211318"/>
                <a:gd name="connsiteY1014" fmla="*/ 336658 h 354542"/>
                <a:gd name="connsiteX1015" fmla="*/ 168337 w 211318"/>
                <a:gd name="connsiteY1015" fmla="*/ 333959 h 354542"/>
                <a:gd name="connsiteX1016" fmla="*/ 163118 w 211318"/>
                <a:gd name="connsiteY1016" fmla="*/ 331299 h 354542"/>
                <a:gd name="connsiteX1017" fmla="*/ 159034 w 211318"/>
                <a:gd name="connsiteY1017" fmla="*/ 328811 h 354542"/>
                <a:gd name="connsiteX1018" fmla="*/ 156077 w 211318"/>
                <a:gd name="connsiteY1018" fmla="*/ 325056 h 354542"/>
                <a:gd name="connsiteX1019" fmla="*/ 155459 w 211318"/>
                <a:gd name="connsiteY1019" fmla="*/ 322247 h 354542"/>
                <a:gd name="connsiteX1020" fmla="*/ 155420 w 211318"/>
                <a:gd name="connsiteY1020" fmla="*/ 319306 h 354542"/>
                <a:gd name="connsiteX1021" fmla="*/ 154098 w 211318"/>
                <a:gd name="connsiteY1021" fmla="*/ 314995 h 354542"/>
                <a:gd name="connsiteX1022" fmla="*/ 153941 w 211318"/>
                <a:gd name="connsiteY1022" fmla="*/ 313524 h 354542"/>
                <a:gd name="connsiteX1023" fmla="*/ 154035 w 211318"/>
                <a:gd name="connsiteY1023" fmla="*/ 312116 h 354542"/>
                <a:gd name="connsiteX1024" fmla="*/ 155358 w 211318"/>
                <a:gd name="connsiteY1024" fmla="*/ 309471 h 354542"/>
                <a:gd name="connsiteX1025" fmla="*/ 156946 w 211318"/>
                <a:gd name="connsiteY1025" fmla="*/ 308134 h 354542"/>
                <a:gd name="connsiteX1026" fmla="*/ 157838 w 211318"/>
                <a:gd name="connsiteY1026" fmla="*/ 307172 h 354542"/>
                <a:gd name="connsiteX1027" fmla="*/ 158550 w 211318"/>
                <a:gd name="connsiteY1027" fmla="*/ 306107 h 354542"/>
                <a:gd name="connsiteX1028" fmla="*/ 159042 w 211318"/>
                <a:gd name="connsiteY1028" fmla="*/ 304684 h 354542"/>
                <a:gd name="connsiteX1029" fmla="*/ 158902 w 211318"/>
                <a:gd name="connsiteY1029" fmla="*/ 303267 h 354542"/>
                <a:gd name="connsiteX1030" fmla="*/ 158370 w 211318"/>
                <a:gd name="connsiteY1030" fmla="*/ 302384 h 354542"/>
                <a:gd name="connsiteX1031" fmla="*/ 155858 w 211318"/>
                <a:gd name="connsiteY1031" fmla="*/ 299278 h 354542"/>
                <a:gd name="connsiteX1032" fmla="*/ 153675 w 211318"/>
                <a:gd name="connsiteY1032" fmla="*/ 297369 h 354542"/>
                <a:gd name="connsiteX1033" fmla="*/ 149208 w 211318"/>
                <a:gd name="connsiteY1033" fmla="*/ 295655 h 354542"/>
                <a:gd name="connsiteX1034" fmla="*/ 148168 w 211318"/>
                <a:gd name="connsiteY1034" fmla="*/ 294709 h 354542"/>
                <a:gd name="connsiteX1035" fmla="*/ 147026 w 211318"/>
                <a:gd name="connsiteY1035" fmla="*/ 293997 h 354542"/>
                <a:gd name="connsiteX1036" fmla="*/ 145782 w 211318"/>
                <a:gd name="connsiteY1036" fmla="*/ 293692 h 354542"/>
                <a:gd name="connsiteX1037" fmla="*/ 144561 w 211318"/>
                <a:gd name="connsiteY1037" fmla="*/ 293684 h 354542"/>
                <a:gd name="connsiteX1038" fmla="*/ 143239 w 211318"/>
                <a:gd name="connsiteY1038" fmla="*/ 294216 h 354542"/>
                <a:gd name="connsiteX1039" fmla="*/ 142895 w 211318"/>
                <a:gd name="connsiteY1039" fmla="*/ 295350 h 354542"/>
                <a:gd name="connsiteX1040" fmla="*/ 142989 w 211318"/>
                <a:gd name="connsiteY1040" fmla="*/ 296367 h 354542"/>
                <a:gd name="connsiteX1041" fmla="*/ 142871 w 211318"/>
                <a:gd name="connsiteY1041" fmla="*/ 297353 h 354542"/>
                <a:gd name="connsiteX1042" fmla="*/ 141001 w 211318"/>
                <a:gd name="connsiteY1042" fmla="*/ 303025 h 354542"/>
                <a:gd name="connsiteX1043" fmla="*/ 138608 w 211318"/>
                <a:gd name="connsiteY1043" fmla="*/ 301781 h 354542"/>
                <a:gd name="connsiteX1044" fmla="*/ 136323 w 211318"/>
                <a:gd name="connsiteY1044" fmla="*/ 300342 h 354542"/>
                <a:gd name="connsiteX1045" fmla="*/ 135721 w 211318"/>
                <a:gd name="connsiteY1045" fmla="*/ 299332 h 354542"/>
                <a:gd name="connsiteX1046" fmla="*/ 135462 w 211318"/>
                <a:gd name="connsiteY1046" fmla="*/ 298128 h 354542"/>
                <a:gd name="connsiteX1047" fmla="*/ 135071 w 211318"/>
                <a:gd name="connsiteY1047" fmla="*/ 297314 h 354542"/>
                <a:gd name="connsiteX1048" fmla="*/ 134539 w 211318"/>
                <a:gd name="connsiteY1048" fmla="*/ 296579 h 354542"/>
                <a:gd name="connsiteX1049" fmla="*/ 133491 w 211318"/>
                <a:gd name="connsiteY1049" fmla="*/ 298472 h 354542"/>
                <a:gd name="connsiteX1050" fmla="*/ 132185 w 211318"/>
                <a:gd name="connsiteY1050" fmla="*/ 299966 h 354542"/>
                <a:gd name="connsiteX1051" fmla="*/ 130588 w 211318"/>
                <a:gd name="connsiteY1051" fmla="*/ 300310 h 354542"/>
                <a:gd name="connsiteX1052" fmla="*/ 128969 w 211318"/>
                <a:gd name="connsiteY1052" fmla="*/ 300334 h 354542"/>
                <a:gd name="connsiteX1053" fmla="*/ 128437 w 211318"/>
                <a:gd name="connsiteY1053" fmla="*/ 299685 h 354542"/>
                <a:gd name="connsiteX1054" fmla="*/ 127850 w 211318"/>
                <a:gd name="connsiteY1054" fmla="*/ 296078 h 354542"/>
                <a:gd name="connsiteX1055" fmla="*/ 126137 w 211318"/>
                <a:gd name="connsiteY1055" fmla="*/ 294936 h 354542"/>
                <a:gd name="connsiteX1056" fmla="*/ 123994 w 211318"/>
                <a:gd name="connsiteY1056" fmla="*/ 295178 h 354542"/>
                <a:gd name="connsiteX1057" fmla="*/ 121396 w 211318"/>
                <a:gd name="connsiteY1057" fmla="*/ 297165 h 354542"/>
                <a:gd name="connsiteX1058" fmla="*/ 120887 w 211318"/>
                <a:gd name="connsiteY1058" fmla="*/ 297908 h 354542"/>
                <a:gd name="connsiteX1059" fmla="*/ 120316 w 211318"/>
                <a:gd name="connsiteY1059" fmla="*/ 299622 h 354542"/>
                <a:gd name="connsiteX1060" fmla="*/ 117492 w 211318"/>
                <a:gd name="connsiteY1060" fmla="*/ 304488 h 354542"/>
                <a:gd name="connsiteX1061" fmla="*/ 115998 w 211318"/>
                <a:gd name="connsiteY1061" fmla="*/ 308228 h 354542"/>
                <a:gd name="connsiteX1062" fmla="*/ 114339 w 211318"/>
                <a:gd name="connsiteY1062" fmla="*/ 311873 h 354542"/>
                <a:gd name="connsiteX1063" fmla="*/ 113604 w 211318"/>
                <a:gd name="connsiteY1063" fmla="*/ 313070 h 354542"/>
                <a:gd name="connsiteX1064" fmla="*/ 112626 w 211318"/>
                <a:gd name="connsiteY1064" fmla="*/ 313860 h 354542"/>
                <a:gd name="connsiteX1065" fmla="*/ 111085 w 211318"/>
                <a:gd name="connsiteY1065" fmla="*/ 313532 h 354542"/>
                <a:gd name="connsiteX1066" fmla="*/ 109684 w 211318"/>
                <a:gd name="connsiteY1066" fmla="*/ 312664 h 354542"/>
                <a:gd name="connsiteX1067" fmla="*/ 108370 w 211318"/>
                <a:gd name="connsiteY1067" fmla="*/ 310316 h 354542"/>
                <a:gd name="connsiteX1068" fmla="*/ 108816 w 211318"/>
                <a:gd name="connsiteY1068" fmla="*/ 307586 h 354542"/>
                <a:gd name="connsiteX1069" fmla="*/ 110287 w 211318"/>
                <a:gd name="connsiteY1069" fmla="*/ 305841 h 354542"/>
                <a:gd name="connsiteX1070" fmla="*/ 111515 w 211318"/>
                <a:gd name="connsiteY1070" fmla="*/ 303979 h 354542"/>
                <a:gd name="connsiteX1071" fmla="*/ 112994 w 211318"/>
                <a:gd name="connsiteY1071" fmla="*/ 297463 h 354542"/>
                <a:gd name="connsiteX1072" fmla="*/ 113111 w 211318"/>
                <a:gd name="connsiteY1072" fmla="*/ 295147 h 354542"/>
                <a:gd name="connsiteX1073" fmla="*/ 113369 w 211318"/>
                <a:gd name="connsiteY1073" fmla="*/ 294153 h 354542"/>
                <a:gd name="connsiteX1074" fmla="*/ 115818 w 211318"/>
                <a:gd name="connsiteY1074" fmla="*/ 291188 h 354542"/>
                <a:gd name="connsiteX1075" fmla="*/ 117883 w 211318"/>
                <a:gd name="connsiteY1075" fmla="*/ 289350 h 354542"/>
                <a:gd name="connsiteX1076" fmla="*/ 118971 w 211318"/>
                <a:gd name="connsiteY1076" fmla="*/ 288966 h 354542"/>
                <a:gd name="connsiteX1077" fmla="*/ 123422 w 211318"/>
                <a:gd name="connsiteY1077" fmla="*/ 287918 h 354542"/>
                <a:gd name="connsiteX1078" fmla="*/ 125253 w 211318"/>
                <a:gd name="connsiteY1078" fmla="*/ 287042 h 354542"/>
                <a:gd name="connsiteX1079" fmla="*/ 128140 w 211318"/>
                <a:gd name="connsiteY1079" fmla="*/ 287026 h 354542"/>
                <a:gd name="connsiteX1080" fmla="*/ 130487 w 211318"/>
                <a:gd name="connsiteY1080" fmla="*/ 286525 h 354542"/>
                <a:gd name="connsiteX1081" fmla="*/ 132357 w 211318"/>
                <a:gd name="connsiteY1081" fmla="*/ 285109 h 354542"/>
                <a:gd name="connsiteX1082" fmla="*/ 132497 w 211318"/>
                <a:gd name="connsiteY1082" fmla="*/ 283646 h 354542"/>
                <a:gd name="connsiteX1083" fmla="*/ 132412 w 211318"/>
                <a:gd name="connsiteY1083" fmla="*/ 282121 h 354542"/>
                <a:gd name="connsiteX1084" fmla="*/ 132826 w 211318"/>
                <a:gd name="connsiteY1084" fmla="*/ 281190 h 354542"/>
                <a:gd name="connsiteX1085" fmla="*/ 133546 w 211318"/>
                <a:gd name="connsiteY1085" fmla="*/ 280407 h 354542"/>
                <a:gd name="connsiteX1086" fmla="*/ 134547 w 211318"/>
                <a:gd name="connsiteY1086" fmla="*/ 279375 h 354542"/>
                <a:gd name="connsiteX1087" fmla="*/ 135674 w 211318"/>
                <a:gd name="connsiteY1087" fmla="*/ 278600 h 354542"/>
                <a:gd name="connsiteX1088" fmla="*/ 138874 w 211318"/>
                <a:gd name="connsiteY1088" fmla="*/ 278037 h 354542"/>
                <a:gd name="connsiteX1089" fmla="*/ 139937 w 211318"/>
                <a:gd name="connsiteY1089" fmla="*/ 277396 h 354542"/>
                <a:gd name="connsiteX1090" fmla="*/ 140790 w 211318"/>
                <a:gd name="connsiteY1090" fmla="*/ 276402 h 354542"/>
                <a:gd name="connsiteX1091" fmla="*/ 141979 w 211318"/>
                <a:gd name="connsiteY1091" fmla="*/ 274462 h 354542"/>
                <a:gd name="connsiteX1092" fmla="*/ 143396 w 211318"/>
                <a:gd name="connsiteY1092" fmla="*/ 274947 h 354542"/>
                <a:gd name="connsiteX1093" fmla="*/ 144819 w 211318"/>
                <a:gd name="connsiteY1093" fmla="*/ 275698 h 354542"/>
                <a:gd name="connsiteX1094" fmla="*/ 147377 w 211318"/>
                <a:gd name="connsiteY1094" fmla="*/ 276292 h 354542"/>
                <a:gd name="connsiteX1095" fmla="*/ 149638 w 211318"/>
                <a:gd name="connsiteY1095" fmla="*/ 277904 h 354542"/>
                <a:gd name="connsiteX1096" fmla="*/ 151094 w 211318"/>
                <a:gd name="connsiteY1096" fmla="*/ 280439 h 354542"/>
                <a:gd name="connsiteX1097" fmla="*/ 151336 w 211318"/>
                <a:gd name="connsiteY1097" fmla="*/ 281690 h 354542"/>
                <a:gd name="connsiteX1098" fmla="*/ 151712 w 211318"/>
                <a:gd name="connsiteY1098" fmla="*/ 285814 h 354542"/>
                <a:gd name="connsiteX1099" fmla="*/ 151187 w 211318"/>
                <a:gd name="connsiteY1099" fmla="*/ 286776 h 354542"/>
                <a:gd name="connsiteX1100" fmla="*/ 148981 w 211318"/>
                <a:gd name="connsiteY1100" fmla="*/ 288693 h 354542"/>
                <a:gd name="connsiteX1101" fmla="*/ 149998 w 211318"/>
                <a:gd name="connsiteY1101" fmla="*/ 288896 h 354542"/>
                <a:gd name="connsiteX1102" fmla="*/ 152893 w 211318"/>
                <a:gd name="connsiteY1102" fmla="*/ 287151 h 354542"/>
                <a:gd name="connsiteX1103" fmla="*/ 154340 w 211318"/>
                <a:gd name="connsiteY1103" fmla="*/ 286478 h 354542"/>
                <a:gd name="connsiteX1104" fmla="*/ 157908 w 211318"/>
                <a:gd name="connsiteY1104" fmla="*/ 285540 h 354542"/>
                <a:gd name="connsiteX1105" fmla="*/ 158745 w 211318"/>
                <a:gd name="connsiteY1105" fmla="*/ 284922 h 354542"/>
                <a:gd name="connsiteX1106" fmla="*/ 159363 w 211318"/>
                <a:gd name="connsiteY1106" fmla="*/ 283999 h 354542"/>
                <a:gd name="connsiteX1107" fmla="*/ 160622 w 211318"/>
                <a:gd name="connsiteY1107" fmla="*/ 281472 h 354542"/>
                <a:gd name="connsiteX1108" fmla="*/ 161538 w 211318"/>
                <a:gd name="connsiteY1108" fmla="*/ 278772 h 354542"/>
                <a:gd name="connsiteX1109" fmla="*/ 162266 w 211318"/>
                <a:gd name="connsiteY1109" fmla="*/ 277646 h 354542"/>
                <a:gd name="connsiteX1110" fmla="*/ 163290 w 211318"/>
                <a:gd name="connsiteY1110" fmla="*/ 276754 h 354542"/>
                <a:gd name="connsiteX1111" fmla="*/ 164316 w 211318"/>
                <a:gd name="connsiteY1111" fmla="*/ 276605 h 354542"/>
                <a:gd name="connsiteX1112" fmla="*/ 168063 w 211318"/>
                <a:gd name="connsiteY1112" fmla="*/ 278452 h 354542"/>
                <a:gd name="connsiteX1113" fmla="*/ 170464 w 211318"/>
                <a:gd name="connsiteY1113" fmla="*/ 277560 h 354542"/>
                <a:gd name="connsiteX1114" fmla="*/ 171138 w 211318"/>
                <a:gd name="connsiteY1114" fmla="*/ 274759 h 354542"/>
                <a:gd name="connsiteX1115" fmla="*/ 171685 w 211318"/>
                <a:gd name="connsiteY1115" fmla="*/ 270691 h 354542"/>
                <a:gd name="connsiteX1116" fmla="*/ 172116 w 211318"/>
                <a:gd name="connsiteY1116" fmla="*/ 269588 h 354542"/>
                <a:gd name="connsiteX1117" fmla="*/ 173492 w 211318"/>
                <a:gd name="connsiteY1117" fmla="*/ 268524 h 354542"/>
                <a:gd name="connsiteX1118" fmla="*/ 175135 w 211318"/>
                <a:gd name="connsiteY1118" fmla="*/ 268868 h 354542"/>
                <a:gd name="connsiteX1119" fmla="*/ 177388 w 211318"/>
                <a:gd name="connsiteY1119" fmla="*/ 270331 h 354542"/>
                <a:gd name="connsiteX1120" fmla="*/ 179469 w 211318"/>
                <a:gd name="connsiteY1120" fmla="*/ 270816 h 354542"/>
                <a:gd name="connsiteX1121" fmla="*/ 180244 w 211318"/>
                <a:gd name="connsiteY1121" fmla="*/ 269643 h 354542"/>
                <a:gd name="connsiteX1122" fmla="*/ 180979 w 211318"/>
                <a:gd name="connsiteY1122" fmla="*/ 267327 h 354542"/>
                <a:gd name="connsiteX1123" fmla="*/ 181817 w 211318"/>
                <a:gd name="connsiteY1123" fmla="*/ 267335 h 354542"/>
                <a:gd name="connsiteX1124" fmla="*/ 184617 w 211318"/>
                <a:gd name="connsiteY1124" fmla="*/ 268101 h 354542"/>
                <a:gd name="connsiteX1125" fmla="*/ 187324 w 211318"/>
                <a:gd name="connsiteY1125" fmla="*/ 267593 h 354542"/>
                <a:gd name="connsiteX1126" fmla="*/ 188091 w 211318"/>
                <a:gd name="connsiteY1126" fmla="*/ 264808 h 354542"/>
                <a:gd name="connsiteX1127" fmla="*/ 187582 w 211318"/>
                <a:gd name="connsiteY1127" fmla="*/ 261827 h 354542"/>
                <a:gd name="connsiteX1128" fmla="*/ 185462 w 211318"/>
                <a:gd name="connsiteY1128" fmla="*/ 253127 h 354542"/>
                <a:gd name="connsiteX1129" fmla="*/ 186721 w 211318"/>
                <a:gd name="connsiteY1129" fmla="*/ 251187 h 354542"/>
                <a:gd name="connsiteX1130" fmla="*/ 187817 w 211318"/>
                <a:gd name="connsiteY1130" fmla="*/ 251132 h 354542"/>
                <a:gd name="connsiteX1131" fmla="*/ 190485 w 211318"/>
                <a:gd name="connsiteY1131" fmla="*/ 253448 h 354542"/>
                <a:gd name="connsiteX1132" fmla="*/ 195625 w 211318"/>
                <a:gd name="connsiteY1132" fmla="*/ 256577 h 354542"/>
                <a:gd name="connsiteX1133" fmla="*/ 197338 w 211318"/>
                <a:gd name="connsiteY1133" fmla="*/ 258486 h 354542"/>
                <a:gd name="connsiteX1134" fmla="*/ 198418 w 211318"/>
                <a:gd name="connsiteY1134" fmla="*/ 260833 h 354542"/>
                <a:gd name="connsiteX1135" fmla="*/ 197635 w 211318"/>
                <a:gd name="connsiteY1135" fmla="*/ 254809 h 354542"/>
                <a:gd name="connsiteX1136" fmla="*/ 197237 w 211318"/>
                <a:gd name="connsiteY1136" fmla="*/ 255373 h 354542"/>
                <a:gd name="connsiteX1137" fmla="*/ 196571 w 211318"/>
                <a:gd name="connsiteY1137" fmla="*/ 254191 h 354542"/>
                <a:gd name="connsiteX1138" fmla="*/ 197150 w 211318"/>
                <a:gd name="connsiteY1138" fmla="*/ 251586 h 354542"/>
                <a:gd name="connsiteX1139" fmla="*/ 197573 w 211318"/>
                <a:gd name="connsiteY1139" fmla="*/ 251148 h 354542"/>
                <a:gd name="connsiteX1140" fmla="*/ 198120 w 211318"/>
                <a:gd name="connsiteY1140" fmla="*/ 252799 h 354542"/>
                <a:gd name="connsiteX1141" fmla="*/ 197635 w 211318"/>
                <a:gd name="connsiteY1141" fmla="*/ 254809 h 354542"/>
                <a:gd name="connsiteX1142" fmla="*/ 147730 w 211318"/>
                <a:gd name="connsiteY1142" fmla="*/ 262687 h 354542"/>
                <a:gd name="connsiteX1143" fmla="*/ 147918 w 211318"/>
                <a:gd name="connsiteY1143" fmla="*/ 264980 h 354542"/>
                <a:gd name="connsiteX1144" fmla="*/ 145899 w 211318"/>
                <a:gd name="connsiteY1144" fmla="*/ 265645 h 354542"/>
                <a:gd name="connsiteX1145" fmla="*/ 144279 w 211318"/>
                <a:gd name="connsiteY1145" fmla="*/ 265058 h 354542"/>
                <a:gd name="connsiteX1146" fmla="*/ 143239 w 211318"/>
                <a:gd name="connsiteY1146" fmla="*/ 263681 h 354542"/>
                <a:gd name="connsiteX1147" fmla="*/ 143247 w 211318"/>
                <a:gd name="connsiteY1147" fmla="*/ 263165 h 354542"/>
                <a:gd name="connsiteX1148" fmla="*/ 144154 w 211318"/>
                <a:gd name="connsiteY1148" fmla="*/ 263204 h 354542"/>
                <a:gd name="connsiteX1149" fmla="*/ 146149 w 211318"/>
                <a:gd name="connsiteY1149" fmla="*/ 261999 h 354542"/>
                <a:gd name="connsiteX1150" fmla="*/ 146783 w 211318"/>
                <a:gd name="connsiteY1150" fmla="*/ 261764 h 354542"/>
                <a:gd name="connsiteX1151" fmla="*/ 147730 w 211318"/>
                <a:gd name="connsiteY1151" fmla="*/ 262687 h 354542"/>
                <a:gd name="connsiteX1152" fmla="*/ 172084 w 211318"/>
                <a:gd name="connsiteY1152" fmla="*/ 264776 h 354542"/>
                <a:gd name="connsiteX1153" fmla="*/ 171458 w 211318"/>
                <a:gd name="connsiteY1153" fmla="*/ 266091 h 354542"/>
                <a:gd name="connsiteX1154" fmla="*/ 168994 w 211318"/>
                <a:gd name="connsiteY1154" fmla="*/ 265003 h 354542"/>
                <a:gd name="connsiteX1155" fmla="*/ 168407 w 211318"/>
                <a:gd name="connsiteY1155" fmla="*/ 264056 h 354542"/>
                <a:gd name="connsiteX1156" fmla="*/ 168720 w 211318"/>
                <a:gd name="connsiteY1156" fmla="*/ 262938 h 354542"/>
                <a:gd name="connsiteX1157" fmla="*/ 169925 w 211318"/>
                <a:gd name="connsiteY1157" fmla="*/ 262554 h 354542"/>
                <a:gd name="connsiteX1158" fmla="*/ 170551 w 211318"/>
                <a:gd name="connsiteY1158" fmla="*/ 262554 h 354542"/>
                <a:gd name="connsiteX1159" fmla="*/ 171724 w 211318"/>
                <a:gd name="connsiteY1159" fmla="*/ 263728 h 354542"/>
                <a:gd name="connsiteX1160" fmla="*/ 172084 w 211318"/>
                <a:gd name="connsiteY1160" fmla="*/ 264776 h 354542"/>
                <a:gd name="connsiteX1161" fmla="*/ 8480 w 211318"/>
                <a:gd name="connsiteY1161" fmla="*/ 285250 h 354542"/>
                <a:gd name="connsiteX1162" fmla="*/ 6986 w 211318"/>
                <a:gd name="connsiteY1162" fmla="*/ 285766 h 354542"/>
                <a:gd name="connsiteX1163" fmla="*/ 6657 w 211318"/>
                <a:gd name="connsiteY1163" fmla="*/ 284390 h 354542"/>
                <a:gd name="connsiteX1164" fmla="*/ 6846 w 211318"/>
                <a:gd name="connsiteY1164" fmla="*/ 283036 h 354542"/>
                <a:gd name="connsiteX1165" fmla="*/ 7917 w 211318"/>
                <a:gd name="connsiteY1165" fmla="*/ 283185 h 354542"/>
                <a:gd name="connsiteX1166" fmla="*/ 8441 w 211318"/>
                <a:gd name="connsiteY1166" fmla="*/ 283607 h 354542"/>
                <a:gd name="connsiteX1167" fmla="*/ 8480 w 211318"/>
                <a:gd name="connsiteY1167" fmla="*/ 285250 h 354542"/>
                <a:gd name="connsiteX1168" fmla="*/ 2433 w 211318"/>
                <a:gd name="connsiteY1168" fmla="*/ 292549 h 354542"/>
                <a:gd name="connsiteX1169" fmla="*/ 1291 w 211318"/>
                <a:gd name="connsiteY1169" fmla="*/ 294224 h 354542"/>
                <a:gd name="connsiteX1170" fmla="*/ 0 w 211318"/>
                <a:gd name="connsiteY1170" fmla="*/ 292299 h 354542"/>
                <a:gd name="connsiteX1171" fmla="*/ 140 w 211318"/>
                <a:gd name="connsiteY1171" fmla="*/ 289616 h 354542"/>
                <a:gd name="connsiteX1172" fmla="*/ 540 w 211318"/>
                <a:gd name="connsiteY1172" fmla="*/ 288872 h 354542"/>
                <a:gd name="connsiteX1173" fmla="*/ 2362 w 211318"/>
                <a:gd name="connsiteY1173" fmla="*/ 288466 h 354542"/>
                <a:gd name="connsiteX1174" fmla="*/ 2433 w 211318"/>
                <a:gd name="connsiteY1174" fmla="*/ 292549 h 354542"/>
                <a:gd name="connsiteX1175" fmla="*/ 131034 w 211318"/>
                <a:gd name="connsiteY1175" fmla="*/ 302994 h 354542"/>
                <a:gd name="connsiteX1176" fmla="*/ 131277 w 211318"/>
                <a:gd name="connsiteY1176" fmla="*/ 303502 h 354542"/>
                <a:gd name="connsiteX1177" fmla="*/ 131175 w 211318"/>
                <a:gd name="connsiteY1177" fmla="*/ 304050 h 354542"/>
                <a:gd name="connsiteX1178" fmla="*/ 128891 w 211318"/>
                <a:gd name="connsiteY1178" fmla="*/ 305067 h 354542"/>
                <a:gd name="connsiteX1179" fmla="*/ 128124 w 211318"/>
                <a:gd name="connsiteY1179" fmla="*/ 305036 h 354542"/>
                <a:gd name="connsiteX1180" fmla="*/ 127944 w 211318"/>
                <a:gd name="connsiteY1180" fmla="*/ 303338 h 354542"/>
                <a:gd name="connsiteX1181" fmla="*/ 128507 w 211318"/>
                <a:gd name="connsiteY1181" fmla="*/ 302563 h 354542"/>
                <a:gd name="connsiteX1182" fmla="*/ 129587 w 211318"/>
                <a:gd name="connsiteY1182" fmla="*/ 303252 h 354542"/>
                <a:gd name="connsiteX1183" fmla="*/ 130542 w 211318"/>
                <a:gd name="connsiteY1183" fmla="*/ 302454 h 354542"/>
                <a:gd name="connsiteX1184" fmla="*/ 131034 w 211318"/>
                <a:gd name="connsiteY1184" fmla="*/ 302994 h 354542"/>
                <a:gd name="connsiteX1185" fmla="*/ 193559 w 211318"/>
                <a:gd name="connsiteY1185" fmla="*/ 312804 h 354542"/>
                <a:gd name="connsiteX1186" fmla="*/ 193215 w 211318"/>
                <a:gd name="connsiteY1186" fmla="*/ 314056 h 354542"/>
                <a:gd name="connsiteX1187" fmla="*/ 191862 w 211318"/>
                <a:gd name="connsiteY1187" fmla="*/ 311107 h 354542"/>
                <a:gd name="connsiteX1188" fmla="*/ 191330 w 211318"/>
                <a:gd name="connsiteY1188" fmla="*/ 310379 h 354542"/>
                <a:gd name="connsiteX1189" fmla="*/ 192018 w 211318"/>
                <a:gd name="connsiteY1189" fmla="*/ 307915 h 354542"/>
                <a:gd name="connsiteX1190" fmla="*/ 193528 w 211318"/>
                <a:gd name="connsiteY1190" fmla="*/ 309120 h 354542"/>
                <a:gd name="connsiteX1191" fmla="*/ 193559 w 211318"/>
                <a:gd name="connsiteY1191" fmla="*/ 312804 h 354542"/>
                <a:gd name="connsiteX1192" fmla="*/ 112501 w 211318"/>
                <a:gd name="connsiteY1192" fmla="*/ 324540 h 354542"/>
                <a:gd name="connsiteX1193" fmla="*/ 110279 w 211318"/>
                <a:gd name="connsiteY1193" fmla="*/ 324845 h 354542"/>
                <a:gd name="connsiteX1194" fmla="*/ 109567 w 211318"/>
                <a:gd name="connsiteY1194" fmla="*/ 324821 h 354542"/>
                <a:gd name="connsiteX1195" fmla="*/ 107822 w 211318"/>
                <a:gd name="connsiteY1195" fmla="*/ 322584 h 354542"/>
                <a:gd name="connsiteX1196" fmla="*/ 107658 w 211318"/>
                <a:gd name="connsiteY1196" fmla="*/ 321598 h 354542"/>
                <a:gd name="connsiteX1197" fmla="*/ 106258 w 211318"/>
                <a:gd name="connsiteY1197" fmla="*/ 320479 h 354542"/>
                <a:gd name="connsiteX1198" fmla="*/ 106766 w 211318"/>
                <a:gd name="connsiteY1198" fmla="*/ 319368 h 354542"/>
                <a:gd name="connsiteX1199" fmla="*/ 108581 w 211318"/>
                <a:gd name="connsiteY1199" fmla="*/ 319102 h 354542"/>
                <a:gd name="connsiteX1200" fmla="*/ 111726 w 211318"/>
                <a:gd name="connsiteY1200" fmla="*/ 317686 h 354542"/>
                <a:gd name="connsiteX1201" fmla="*/ 116772 w 211318"/>
                <a:gd name="connsiteY1201" fmla="*/ 319924 h 354542"/>
                <a:gd name="connsiteX1202" fmla="*/ 117554 w 211318"/>
                <a:gd name="connsiteY1202" fmla="*/ 320730 h 354542"/>
                <a:gd name="connsiteX1203" fmla="*/ 115982 w 211318"/>
                <a:gd name="connsiteY1203" fmla="*/ 321222 h 354542"/>
                <a:gd name="connsiteX1204" fmla="*/ 114863 w 211318"/>
                <a:gd name="connsiteY1204" fmla="*/ 323342 h 354542"/>
                <a:gd name="connsiteX1205" fmla="*/ 112501 w 211318"/>
                <a:gd name="connsiteY1205" fmla="*/ 324540 h 354542"/>
                <a:gd name="connsiteX1206" fmla="*/ 91996 w 211318"/>
                <a:gd name="connsiteY1206" fmla="*/ 332277 h 354542"/>
                <a:gd name="connsiteX1207" fmla="*/ 93193 w 211318"/>
                <a:gd name="connsiteY1207" fmla="*/ 333857 h 354542"/>
                <a:gd name="connsiteX1208" fmla="*/ 94694 w 211318"/>
                <a:gd name="connsiteY1208" fmla="*/ 333443 h 354542"/>
                <a:gd name="connsiteX1209" fmla="*/ 97089 w 211318"/>
                <a:gd name="connsiteY1209" fmla="*/ 333888 h 354542"/>
                <a:gd name="connsiteX1210" fmla="*/ 97597 w 211318"/>
                <a:gd name="connsiteY1210" fmla="*/ 334710 h 354542"/>
                <a:gd name="connsiteX1211" fmla="*/ 97519 w 211318"/>
                <a:gd name="connsiteY1211" fmla="*/ 335250 h 354542"/>
                <a:gd name="connsiteX1212" fmla="*/ 94961 w 211318"/>
                <a:gd name="connsiteY1212" fmla="*/ 336775 h 354542"/>
                <a:gd name="connsiteX1213" fmla="*/ 93279 w 211318"/>
                <a:gd name="connsiteY1213" fmla="*/ 335179 h 354542"/>
                <a:gd name="connsiteX1214" fmla="*/ 90313 w 211318"/>
                <a:gd name="connsiteY1214" fmla="*/ 336267 h 354542"/>
                <a:gd name="connsiteX1215" fmla="*/ 88897 w 211318"/>
                <a:gd name="connsiteY1215" fmla="*/ 335610 h 354542"/>
                <a:gd name="connsiteX1216" fmla="*/ 86965 w 211318"/>
                <a:gd name="connsiteY1216" fmla="*/ 336196 h 354542"/>
                <a:gd name="connsiteX1217" fmla="*/ 85776 w 211318"/>
                <a:gd name="connsiteY1217" fmla="*/ 334960 h 354542"/>
                <a:gd name="connsiteX1218" fmla="*/ 86261 w 211318"/>
                <a:gd name="connsiteY1218" fmla="*/ 333771 h 354542"/>
                <a:gd name="connsiteX1219" fmla="*/ 89328 w 211318"/>
                <a:gd name="connsiteY1219" fmla="*/ 331815 h 354542"/>
                <a:gd name="connsiteX1220" fmla="*/ 91996 w 211318"/>
                <a:gd name="connsiteY1220" fmla="*/ 332277 h 354542"/>
                <a:gd name="connsiteX1221" fmla="*/ 72046 w 211318"/>
                <a:gd name="connsiteY1221" fmla="*/ 350232 h 354542"/>
                <a:gd name="connsiteX1222" fmla="*/ 71451 w 211318"/>
                <a:gd name="connsiteY1222" fmla="*/ 351554 h 354542"/>
                <a:gd name="connsiteX1223" fmla="*/ 70755 w 211318"/>
                <a:gd name="connsiteY1223" fmla="*/ 352172 h 354542"/>
                <a:gd name="connsiteX1224" fmla="*/ 69847 w 211318"/>
                <a:gd name="connsiteY1224" fmla="*/ 351828 h 354542"/>
                <a:gd name="connsiteX1225" fmla="*/ 69151 w 211318"/>
                <a:gd name="connsiteY1225" fmla="*/ 351147 h 354542"/>
                <a:gd name="connsiteX1226" fmla="*/ 68760 w 211318"/>
                <a:gd name="connsiteY1226" fmla="*/ 352164 h 354542"/>
                <a:gd name="connsiteX1227" fmla="*/ 66843 w 211318"/>
                <a:gd name="connsiteY1227" fmla="*/ 352555 h 354542"/>
                <a:gd name="connsiteX1228" fmla="*/ 65631 w 211318"/>
                <a:gd name="connsiteY1228" fmla="*/ 354120 h 354542"/>
                <a:gd name="connsiteX1229" fmla="*/ 63862 w 211318"/>
                <a:gd name="connsiteY1229" fmla="*/ 354542 h 354542"/>
                <a:gd name="connsiteX1230" fmla="*/ 62626 w 211318"/>
                <a:gd name="connsiteY1230" fmla="*/ 354339 h 354542"/>
                <a:gd name="connsiteX1231" fmla="*/ 62759 w 211318"/>
                <a:gd name="connsiteY1231" fmla="*/ 352946 h 354542"/>
                <a:gd name="connsiteX1232" fmla="*/ 66178 w 211318"/>
                <a:gd name="connsiteY1232" fmla="*/ 350858 h 354542"/>
                <a:gd name="connsiteX1233" fmla="*/ 68306 w 211318"/>
                <a:gd name="connsiteY1233" fmla="*/ 350083 h 354542"/>
                <a:gd name="connsiteX1234" fmla="*/ 70176 w 211318"/>
                <a:gd name="connsiteY1234" fmla="*/ 348573 h 354542"/>
                <a:gd name="connsiteX1235" fmla="*/ 71115 w 211318"/>
                <a:gd name="connsiteY1235" fmla="*/ 348409 h 354542"/>
                <a:gd name="connsiteX1236" fmla="*/ 71592 w 211318"/>
                <a:gd name="connsiteY1236" fmla="*/ 349637 h 354542"/>
                <a:gd name="connsiteX1237" fmla="*/ 72046 w 211318"/>
                <a:gd name="connsiteY1237" fmla="*/ 350232 h 35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</a:cxnLst>
              <a:rect l="l" t="t" r="r" b="b"/>
              <a:pathLst>
                <a:path w="211318" h="354542">
                  <a:moveTo>
                    <a:pt x="107783" y="1385"/>
                  </a:moveTo>
                  <a:lnTo>
                    <a:pt x="106719" y="3286"/>
                  </a:lnTo>
                  <a:lnTo>
                    <a:pt x="105867" y="3270"/>
                  </a:lnTo>
                  <a:lnTo>
                    <a:pt x="105992" y="2206"/>
                  </a:lnTo>
                  <a:lnTo>
                    <a:pt x="107126" y="0"/>
                  </a:lnTo>
                  <a:lnTo>
                    <a:pt x="107548" y="47"/>
                  </a:lnTo>
                  <a:lnTo>
                    <a:pt x="107783" y="1385"/>
                  </a:lnTo>
                  <a:close/>
                  <a:moveTo>
                    <a:pt x="109583" y="11086"/>
                  </a:moveTo>
                  <a:lnTo>
                    <a:pt x="109176" y="11367"/>
                  </a:lnTo>
                  <a:lnTo>
                    <a:pt x="108574" y="11234"/>
                  </a:lnTo>
                  <a:lnTo>
                    <a:pt x="109168" y="9036"/>
                  </a:lnTo>
                  <a:lnTo>
                    <a:pt x="110271" y="8434"/>
                  </a:lnTo>
                  <a:lnTo>
                    <a:pt x="111147" y="8668"/>
                  </a:lnTo>
                  <a:lnTo>
                    <a:pt x="109583" y="11086"/>
                  </a:lnTo>
                  <a:close/>
                  <a:moveTo>
                    <a:pt x="99936" y="34384"/>
                  </a:moveTo>
                  <a:lnTo>
                    <a:pt x="100163" y="36481"/>
                  </a:lnTo>
                  <a:lnTo>
                    <a:pt x="98864" y="36434"/>
                  </a:lnTo>
                  <a:lnTo>
                    <a:pt x="96909" y="35158"/>
                  </a:lnTo>
                  <a:lnTo>
                    <a:pt x="96729" y="34509"/>
                  </a:lnTo>
                  <a:lnTo>
                    <a:pt x="96760" y="33969"/>
                  </a:lnTo>
                  <a:lnTo>
                    <a:pt x="97104" y="33508"/>
                  </a:lnTo>
                  <a:lnTo>
                    <a:pt x="99936" y="34384"/>
                  </a:lnTo>
                  <a:close/>
                  <a:moveTo>
                    <a:pt x="94037" y="40838"/>
                  </a:moveTo>
                  <a:lnTo>
                    <a:pt x="93912" y="42395"/>
                  </a:lnTo>
                  <a:lnTo>
                    <a:pt x="92802" y="41574"/>
                  </a:lnTo>
                  <a:lnTo>
                    <a:pt x="92559" y="40408"/>
                  </a:lnTo>
                  <a:lnTo>
                    <a:pt x="92668" y="39540"/>
                  </a:lnTo>
                  <a:lnTo>
                    <a:pt x="93177" y="38507"/>
                  </a:lnTo>
                  <a:lnTo>
                    <a:pt x="93873" y="39446"/>
                  </a:lnTo>
                  <a:lnTo>
                    <a:pt x="94037" y="40838"/>
                  </a:lnTo>
                  <a:close/>
                  <a:moveTo>
                    <a:pt x="108738" y="45172"/>
                  </a:moveTo>
                  <a:lnTo>
                    <a:pt x="107345" y="46831"/>
                  </a:lnTo>
                  <a:lnTo>
                    <a:pt x="106618" y="46370"/>
                  </a:lnTo>
                  <a:lnTo>
                    <a:pt x="107400" y="44758"/>
                  </a:lnTo>
                  <a:lnTo>
                    <a:pt x="107376" y="44194"/>
                  </a:lnTo>
                  <a:lnTo>
                    <a:pt x="108018" y="42935"/>
                  </a:lnTo>
                  <a:lnTo>
                    <a:pt x="109207" y="42497"/>
                  </a:lnTo>
                  <a:lnTo>
                    <a:pt x="110185" y="43741"/>
                  </a:lnTo>
                  <a:lnTo>
                    <a:pt x="108738" y="45172"/>
                  </a:lnTo>
                  <a:close/>
                  <a:moveTo>
                    <a:pt x="90728" y="51611"/>
                  </a:moveTo>
                  <a:lnTo>
                    <a:pt x="94092" y="52808"/>
                  </a:lnTo>
                  <a:lnTo>
                    <a:pt x="101525" y="57111"/>
                  </a:lnTo>
                  <a:lnTo>
                    <a:pt x="104239" y="58175"/>
                  </a:lnTo>
                  <a:lnTo>
                    <a:pt x="107071" y="58973"/>
                  </a:lnTo>
                  <a:lnTo>
                    <a:pt x="109301" y="59208"/>
                  </a:lnTo>
                  <a:lnTo>
                    <a:pt x="111304" y="58222"/>
                  </a:lnTo>
                  <a:lnTo>
                    <a:pt x="112141" y="57221"/>
                  </a:lnTo>
                  <a:lnTo>
                    <a:pt x="113674" y="54576"/>
                  </a:lnTo>
                  <a:lnTo>
                    <a:pt x="115309" y="54248"/>
                  </a:lnTo>
                  <a:lnTo>
                    <a:pt x="116280" y="55210"/>
                  </a:lnTo>
                  <a:lnTo>
                    <a:pt x="117038" y="56501"/>
                  </a:lnTo>
                  <a:lnTo>
                    <a:pt x="117375" y="58394"/>
                  </a:lnTo>
                  <a:lnTo>
                    <a:pt x="116906" y="60373"/>
                  </a:lnTo>
                  <a:lnTo>
                    <a:pt x="115348" y="62149"/>
                  </a:lnTo>
                  <a:lnTo>
                    <a:pt x="114394" y="64277"/>
                  </a:lnTo>
                  <a:lnTo>
                    <a:pt x="113768" y="71334"/>
                  </a:lnTo>
                  <a:lnTo>
                    <a:pt x="113799" y="73446"/>
                  </a:lnTo>
                  <a:lnTo>
                    <a:pt x="114300" y="75480"/>
                  </a:lnTo>
                  <a:lnTo>
                    <a:pt x="115654" y="78704"/>
                  </a:lnTo>
                  <a:lnTo>
                    <a:pt x="116358" y="79611"/>
                  </a:lnTo>
                  <a:lnTo>
                    <a:pt x="118407" y="80761"/>
                  </a:lnTo>
                  <a:lnTo>
                    <a:pt x="118963" y="81630"/>
                  </a:lnTo>
                  <a:lnTo>
                    <a:pt x="119080" y="83194"/>
                  </a:lnTo>
                  <a:lnTo>
                    <a:pt x="119401" y="84571"/>
                  </a:lnTo>
                  <a:lnTo>
                    <a:pt x="120731" y="85095"/>
                  </a:lnTo>
                  <a:lnTo>
                    <a:pt x="121858" y="85784"/>
                  </a:lnTo>
                  <a:lnTo>
                    <a:pt x="121435" y="87310"/>
                  </a:lnTo>
                  <a:lnTo>
                    <a:pt x="120731" y="88859"/>
                  </a:lnTo>
                  <a:lnTo>
                    <a:pt x="119808" y="92676"/>
                  </a:lnTo>
                  <a:lnTo>
                    <a:pt x="115411" y="101501"/>
                  </a:lnTo>
                  <a:lnTo>
                    <a:pt x="115161" y="103402"/>
                  </a:lnTo>
                  <a:lnTo>
                    <a:pt x="113424" y="107189"/>
                  </a:lnTo>
                  <a:lnTo>
                    <a:pt x="109896" y="107799"/>
                  </a:lnTo>
                  <a:lnTo>
                    <a:pt x="105819" y="109630"/>
                  </a:lnTo>
                  <a:lnTo>
                    <a:pt x="103551" y="111053"/>
                  </a:lnTo>
                  <a:lnTo>
                    <a:pt x="101571" y="112900"/>
                  </a:lnTo>
                  <a:lnTo>
                    <a:pt x="100820" y="115317"/>
                  </a:lnTo>
                  <a:lnTo>
                    <a:pt x="101462" y="116420"/>
                  </a:lnTo>
                  <a:lnTo>
                    <a:pt x="101877" y="117602"/>
                  </a:lnTo>
                  <a:lnTo>
                    <a:pt x="101830" y="118877"/>
                  </a:lnTo>
                  <a:lnTo>
                    <a:pt x="101219" y="119933"/>
                  </a:lnTo>
                  <a:lnTo>
                    <a:pt x="99256" y="122507"/>
                  </a:lnTo>
                  <a:lnTo>
                    <a:pt x="98427" y="124612"/>
                  </a:lnTo>
                  <a:lnTo>
                    <a:pt x="97550" y="125558"/>
                  </a:lnTo>
                  <a:lnTo>
                    <a:pt x="97120" y="126700"/>
                  </a:lnTo>
                  <a:lnTo>
                    <a:pt x="97269" y="128007"/>
                  </a:lnTo>
                  <a:lnTo>
                    <a:pt x="98059" y="129149"/>
                  </a:lnTo>
                  <a:lnTo>
                    <a:pt x="100453" y="134054"/>
                  </a:lnTo>
                  <a:lnTo>
                    <a:pt x="103019" y="138788"/>
                  </a:lnTo>
                  <a:lnTo>
                    <a:pt x="103566" y="139335"/>
                  </a:lnTo>
                  <a:lnTo>
                    <a:pt x="103777" y="139969"/>
                  </a:lnTo>
                  <a:lnTo>
                    <a:pt x="102268" y="141221"/>
                  </a:lnTo>
                  <a:lnTo>
                    <a:pt x="102299" y="143490"/>
                  </a:lnTo>
                  <a:lnTo>
                    <a:pt x="102753" y="145743"/>
                  </a:lnTo>
                  <a:lnTo>
                    <a:pt x="105021" y="151313"/>
                  </a:lnTo>
                  <a:lnTo>
                    <a:pt x="105342" y="152799"/>
                  </a:lnTo>
                  <a:lnTo>
                    <a:pt x="106093" y="154020"/>
                  </a:lnTo>
                  <a:lnTo>
                    <a:pt x="107251" y="155162"/>
                  </a:lnTo>
                  <a:lnTo>
                    <a:pt x="108526" y="156124"/>
                  </a:lnTo>
                  <a:lnTo>
                    <a:pt x="112219" y="157767"/>
                  </a:lnTo>
                  <a:lnTo>
                    <a:pt x="113643" y="158096"/>
                  </a:lnTo>
                  <a:lnTo>
                    <a:pt x="115122" y="158151"/>
                  </a:lnTo>
                  <a:lnTo>
                    <a:pt x="115489" y="157040"/>
                  </a:lnTo>
                  <a:lnTo>
                    <a:pt x="116780" y="156664"/>
                  </a:lnTo>
                  <a:lnTo>
                    <a:pt x="116499" y="155577"/>
                  </a:lnTo>
                  <a:lnTo>
                    <a:pt x="114918" y="154067"/>
                  </a:lnTo>
                  <a:lnTo>
                    <a:pt x="114856" y="153253"/>
                  </a:lnTo>
                  <a:lnTo>
                    <a:pt x="115685" y="152643"/>
                  </a:lnTo>
                  <a:lnTo>
                    <a:pt x="116671" y="152291"/>
                  </a:lnTo>
                  <a:lnTo>
                    <a:pt x="118892" y="150648"/>
                  </a:lnTo>
                  <a:lnTo>
                    <a:pt x="121247" y="149334"/>
                  </a:lnTo>
                  <a:lnTo>
                    <a:pt x="124244" y="149443"/>
                  </a:lnTo>
                  <a:lnTo>
                    <a:pt x="127178" y="150179"/>
                  </a:lnTo>
                  <a:lnTo>
                    <a:pt x="129266" y="150945"/>
                  </a:lnTo>
                  <a:lnTo>
                    <a:pt x="130988" y="152354"/>
                  </a:lnTo>
                  <a:lnTo>
                    <a:pt x="132756" y="154794"/>
                  </a:lnTo>
                  <a:lnTo>
                    <a:pt x="133992" y="157493"/>
                  </a:lnTo>
                  <a:lnTo>
                    <a:pt x="133984" y="158776"/>
                  </a:lnTo>
                  <a:lnTo>
                    <a:pt x="133686" y="160067"/>
                  </a:lnTo>
                  <a:lnTo>
                    <a:pt x="133749" y="161343"/>
                  </a:lnTo>
                  <a:lnTo>
                    <a:pt x="134673" y="162211"/>
                  </a:lnTo>
                  <a:lnTo>
                    <a:pt x="137512" y="162274"/>
                  </a:lnTo>
                  <a:lnTo>
                    <a:pt x="138960" y="160271"/>
                  </a:lnTo>
                  <a:lnTo>
                    <a:pt x="139140" y="158018"/>
                  </a:lnTo>
                  <a:lnTo>
                    <a:pt x="138122" y="157149"/>
                  </a:lnTo>
                  <a:lnTo>
                    <a:pt x="138592" y="156038"/>
                  </a:lnTo>
                  <a:lnTo>
                    <a:pt x="139460" y="155209"/>
                  </a:lnTo>
                  <a:lnTo>
                    <a:pt x="140720" y="155952"/>
                  </a:lnTo>
                  <a:lnTo>
                    <a:pt x="141917" y="157353"/>
                  </a:lnTo>
                  <a:lnTo>
                    <a:pt x="146321" y="158878"/>
                  </a:lnTo>
                  <a:lnTo>
                    <a:pt x="147448" y="158909"/>
                  </a:lnTo>
                  <a:lnTo>
                    <a:pt x="148364" y="159199"/>
                  </a:lnTo>
                  <a:lnTo>
                    <a:pt x="150335" y="160255"/>
                  </a:lnTo>
                  <a:lnTo>
                    <a:pt x="151258" y="161100"/>
                  </a:lnTo>
                  <a:lnTo>
                    <a:pt x="150124" y="162852"/>
                  </a:lnTo>
                  <a:lnTo>
                    <a:pt x="145750" y="163244"/>
                  </a:lnTo>
                  <a:lnTo>
                    <a:pt x="144483" y="164558"/>
                  </a:lnTo>
                  <a:lnTo>
                    <a:pt x="145774" y="167195"/>
                  </a:lnTo>
                  <a:lnTo>
                    <a:pt x="147870" y="169362"/>
                  </a:lnTo>
                  <a:lnTo>
                    <a:pt x="149216" y="171114"/>
                  </a:lnTo>
                  <a:lnTo>
                    <a:pt x="150405" y="172999"/>
                  </a:lnTo>
                  <a:lnTo>
                    <a:pt x="150350" y="174744"/>
                  </a:lnTo>
                  <a:lnTo>
                    <a:pt x="149654" y="176559"/>
                  </a:lnTo>
                  <a:lnTo>
                    <a:pt x="151579" y="176418"/>
                  </a:lnTo>
                  <a:lnTo>
                    <a:pt x="153386" y="176802"/>
                  </a:lnTo>
                  <a:lnTo>
                    <a:pt x="155889" y="178320"/>
                  </a:lnTo>
                  <a:lnTo>
                    <a:pt x="156672" y="178476"/>
                  </a:lnTo>
                  <a:lnTo>
                    <a:pt x="157501" y="178233"/>
                  </a:lnTo>
                  <a:lnTo>
                    <a:pt x="157384" y="183710"/>
                  </a:lnTo>
                  <a:lnTo>
                    <a:pt x="155678" y="188725"/>
                  </a:lnTo>
                  <a:lnTo>
                    <a:pt x="153527" y="188099"/>
                  </a:lnTo>
                  <a:lnTo>
                    <a:pt x="151688" y="185979"/>
                  </a:lnTo>
                  <a:lnTo>
                    <a:pt x="152064" y="183397"/>
                  </a:lnTo>
                  <a:lnTo>
                    <a:pt x="153237" y="180901"/>
                  </a:lnTo>
                  <a:lnTo>
                    <a:pt x="152565" y="180377"/>
                  </a:lnTo>
                  <a:lnTo>
                    <a:pt x="151383" y="180581"/>
                  </a:lnTo>
                  <a:lnTo>
                    <a:pt x="150030" y="181144"/>
                  </a:lnTo>
                  <a:lnTo>
                    <a:pt x="148567" y="181339"/>
                  </a:lnTo>
                  <a:lnTo>
                    <a:pt x="146165" y="181011"/>
                  </a:lnTo>
                  <a:lnTo>
                    <a:pt x="141236" y="178296"/>
                  </a:lnTo>
                  <a:lnTo>
                    <a:pt x="139234" y="178046"/>
                  </a:lnTo>
                  <a:lnTo>
                    <a:pt x="138780" y="176817"/>
                  </a:lnTo>
                  <a:lnTo>
                    <a:pt x="138889" y="174212"/>
                  </a:lnTo>
                  <a:lnTo>
                    <a:pt x="136925" y="171114"/>
                  </a:lnTo>
                  <a:lnTo>
                    <a:pt x="136613" y="170003"/>
                  </a:lnTo>
                  <a:lnTo>
                    <a:pt x="135987" y="169135"/>
                  </a:lnTo>
                  <a:lnTo>
                    <a:pt x="130127" y="165763"/>
                  </a:lnTo>
                  <a:lnTo>
                    <a:pt x="129407" y="165192"/>
                  </a:lnTo>
                  <a:lnTo>
                    <a:pt x="127608" y="162501"/>
                  </a:lnTo>
                  <a:lnTo>
                    <a:pt x="123524" y="158667"/>
                  </a:lnTo>
                  <a:lnTo>
                    <a:pt x="122382" y="158276"/>
                  </a:lnTo>
                  <a:lnTo>
                    <a:pt x="121138" y="158166"/>
                  </a:lnTo>
                  <a:lnTo>
                    <a:pt x="120731" y="159137"/>
                  </a:lnTo>
                  <a:lnTo>
                    <a:pt x="121294" y="160631"/>
                  </a:lnTo>
                  <a:lnTo>
                    <a:pt x="121521" y="161914"/>
                  </a:lnTo>
                  <a:lnTo>
                    <a:pt x="121435" y="163259"/>
                  </a:lnTo>
                  <a:lnTo>
                    <a:pt x="121599" y="164300"/>
                  </a:lnTo>
                  <a:lnTo>
                    <a:pt x="123532" y="166428"/>
                  </a:lnTo>
                  <a:lnTo>
                    <a:pt x="123821" y="167429"/>
                  </a:lnTo>
                  <a:lnTo>
                    <a:pt x="125112" y="170160"/>
                  </a:lnTo>
                  <a:lnTo>
                    <a:pt x="125269" y="173352"/>
                  </a:lnTo>
                  <a:lnTo>
                    <a:pt x="123618" y="174674"/>
                  </a:lnTo>
                  <a:lnTo>
                    <a:pt x="121764" y="173203"/>
                  </a:lnTo>
                  <a:lnTo>
                    <a:pt x="121701" y="171998"/>
                  </a:lnTo>
                  <a:lnTo>
                    <a:pt x="121380" y="170879"/>
                  </a:lnTo>
                  <a:lnTo>
                    <a:pt x="119385" y="167977"/>
                  </a:lnTo>
                  <a:lnTo>
                    <a:pt x="118712" y="167351"/>
                  </a:lnTo>
                  <a:lnTo>
                    <a:pt x="114957" y="164488"/>
                  </a:lnTo>
                  <a:lnTo>
                    <a:pt x="112047" y="161343"/>
                  </a:lnTo>
                  <a:lnTo>
                    <a:pt x="105577" y="157986"/>
                  </a:lnTo>
                  <a:lnTo>
                    <a:pt x="104803" y="157806"/>
                  </a:lnTo>
                  <a:lnTo>
                    <a:pt x="103676" y="158057"/>
                  </a:lnTo>
                  <a:lnTo>
                    <a:pt x="102620" y="158471"/>
                  </a:lnTo>
                  <a:lnTo>
                    <a:pt x="99490" y="160130"/>
                  </a:lnTo>
                  <a:lnTo>
                    <a:pt x="98387" y="161280"/>
                  </a:lnTo>
                  <a:lnTo>
                    <a:pt x="98286" y="163056"/>
                  </a:lnTo>
                  <a:lnTo>
                    <a:pt x="96040" y="164464"/>
                  </a:lnTo>
                  <a:lnTo>
                    <a:pt x="92950" y="164660"/>
                  </a:lnTo>
                  <a:lnTo>
                    <a:pt x="90579" y="163776"/>
                  </a:lnTo>
                  <a:lnTo>
                    <a:pt x="88616" y="162008"/>
                  </a:lnTo>
                  <a:lnTo>
                    <a:pt x="86997" y="161922"/>
                  </a:lnTo>
                  <a:lnTo>
                    <a:pt x="84986" y="159160"/>
                  </a:lnTo>
                  <a:lnTo>
                    <a:pt x="82537" y="158808"/>
                  </a:lnTo>
                  <a:lnTo>
                    <a:pt x="80511" y="160967"/>
                  </a:lnTo>
                  <a:lnTo>
                    <a:pt x="80080" y="156680"/>
                  </a:lnTo>
                  <a:lnTo>
                    <a:pt x="80065" y="152346"/>
                  </a:lnTo>
                  <a:lnTo>
                    <a:pt x="80628" y="151078"/>
                  </a:lnTo>
                  <a:lnTo>
                    <a:pt x="81638" y="150022"/>
                  </a:lnTo>
                  <a:lnTo>
                    <a:pt x="86762" y="145469"/>
                  </a:lnTo>
                  <a:lnTo>
                    <a:pt x="87411" y="144006"/>
                  </a:lnTo>
                  <a:lnTo>
                    <a:pt x="87192" y="142050"/>
                  </a:lnTo>
                  <a:lnTo>
                    <a:pt x="86026" y="140454"/>
                  </a:lnTo>
                  <a:lnTo>
                    <a:pt x="84188" y="139484"/>
                  </a:lnTo>
                  <a:lnTo>
                    <a:pt x="82068" y="139077"/>
                  </a:lnTo>
                  <a:lnTo>
                    <a:pt x="80542" y="138185"/>
                  </a:lnTo>
                  <a:lnTo>
                    <a:pt x="79345" y="136714"/>
                  </a:lnTo>
                  <a:lnTo>
                    <a:pt x="78531" y="139320"/>
                  </a:lnTo>
                  <a:lnTo>
                    <a:pt x="79322" y="143185"/>
                  </a:lnTo>
                  <a:lnTo>
                    <a:pt x="79454" y="145696"/>
                  </a:lnTo>
                  <a:lnTo>
                    <a:pt x="78727" y="146642"/>
                  </a:lnTo>
                  <a:lnTo>
                    <a:pt x="77413" y="146666"/>
                  </a:lnTo>
                  <a:lnTo>
                    <a:pt x="76161" y="146369"/>
                  </a:lnTo>
                  <a:lnTo>
                    <a:pt x="75230" y="145469"/>
                  </a:lnTo>
                  <a:lnTo>
                    <a:pt x="74549" y="142872"/>
                  </a:lnTo>
                  <a:lnTo>
                    <a:pt x="72758" y="141158"/>
                  </a:lnTo>
                  <a:lnTo>
                    <a:pt x="72030" y="138702"/>
                  </a:lnTo>
                  <a:lnTo>
                    <a:pt x="71216" y="138350"/>
                  </a:lnTo>
                  <a:lnTo>
                    <a:pt x="69550" y="138537"/>
                  </a:lnTo>
                  <a:lnTo>
                    <a:pt x="68322" y="137395"/>
                  </a:lnTo>
                  <a:lnTo>
                    <a:pt x="67508" y="134524"/>
                  </a:lnTo>
                  <a:lnTo>
                    <a:pt x="67336" y="131442"/>
                  </a:lnTo>
                  <a:lnTo>
                    <a:pt x="66640" y="128844"/>
                  </a:lnTo>
                  <a:lnTo>
                    <a:pt x="65638" y="126333"/>
                  </a:lnTo>
                  <a:lnTo>
                    <a:pt x="65051" y="124283"/>
                  </a:lnTo>
                  <a:lnTo>
                    <a:pt x="64152" y="115067"/>
                  </a:lnTo>
                  <a:lnTo>
                    <a:pt x="63933" y="114222"/>
                  </a:lnTo>
                  <a:lnTo>
                    <a:pt x="63448" y="113526"/>
                  </a:lnTo>
                  <a:lnTo>
                    <a:pt x="62313" y="112477"/>
                  </a:lnTo>
                  <a:lnTo>
                    <a:pt x="61461" y="111194"/>
                  </a:lnTo>
                  <a:lnTo>
                    <a:pt x="61296" y="110138"/>
                  </a:lnTo>
                  <a:lnTo>
                    <a:pt x="61531" y="105593"/>
                  </a:lnTo>
                  <a:lnTo>
                    <a:pt x="61922" y="104498"/>
                  </a:lnTo>
                  <a:lnTo>
                    <a:pt x="62806" y="103973"/>
                  </a:lnTo>
                  <a:lnTo>
                    <a:pt x="64019" y="104865"/>
                  </a:lnTo>
                  <a:lnTo>
                    <a:pt x="64989" y="105968"/>
                  </a:lnTo>
                  <a:lnTo>
                    <a:pt x="66194" y="106500"/>
                  </a:lnTo>
                  <a:lnTo>
                    <a:pt x="67258" y="107197"/>
                  </a:lnTo>
                  <a:lnTo>
                    <a:pt x="69245" y="109888"/>
                  </a:lnTo>
                  <a:lnTo>
                    <a:pt x="70027" y="110310"/>
                  </a:lnTo>
                  <a:lnTo>
                    <a:pt x="72476" y="110224"/>
                  </a:lnTo>
                  <a:lnTo>
                    <a:pt x="73923" y="109888"/>
                  </a:lnTo>
                  <a:lnTo>
                    <a:pt x="74620" y="108910"/>
                  </a:lnTo>
                  <a:lnTo>
                    <a:pt x="75066" y="107744"/>
                  </a:lnTo>
                  <a:lnTo>
                    <a:pt x="75073" y="106367"/>
                  </a:lnTo>
                  <a:lnTo>
                    <a:pt x="73657" y="102299"/>
                  </a:lnTo>
                  <a:lnTo>
                    <a:pt x="73227" y="99365"/>
                  </a:lnTo>
                  <a:lnTo>
                    <a:pt x="73204" y="96721"/>
                  </a:lnTo>
                  <a:lnTo>
                    <a:pt x="73572" y="94069"/>
                  </a:lnTo>
                  <a:lnTo>
                    <a:pt x="75503" y="89657"/>
                  </a:lnTo>
                  <a:lnTo>
                    <a:pt x="75746" y="86590"/>
                  </a:lnTo>
                  <a:lnTo>
                    <a:pt x="75567" y="82482"/>
                  </a:lnTo>
                  <a:lnTo>
                    <a:pt x="75903" y="80034"/>
                  </a:lnTo>
                  <a:lnTo>
                    <a:pt x="75848" y="78625"/>
                  </a:lnTo>
                  <a:lnTo>
                    <a:pt x="74698" y="76411"/>
                  </a:lnTo>
                  <a:lnTo>
                    <a:pt x="74393" y="74049"/>
                  </a:lnTo>
                  <a:lnTo>
                    <a:pt x="77616" y="62024"/>
                  </a:lnTo>
                  <a:lnTo>
                    <a:pt x="78625" y="59693"/>
                  </a:lnTo>
                  <a:lnTo>
                    <a:pt x="79361" y="57283"/>
                  </a:lnTo>
                  <a:lnTo>
                    <a:pt x="79697" y="54083"/>
                  </a:lnTo>
                  <a:lnTo>
                    <a:pt x="82107" y="53207"/>
                  </a:lnTo>
                  <a:lnTo>
                    <a:pt x="84399" y="51885"/>
                  </a:lnTo>
                  <a:lnTo>
                    <a:pt x="85580" y="51987"/>
                  </a:lnTo>
                  <a:lnTo>
                    <a:pt x="86840" y="52307"/>
                  </a:lnTo>
                  <a:lnTo>
                    <a:pt x="89609" y="51650"/>
                  </a:lnTo>
                  <a:lnTo>
                    <a:pt x="90728" y="51611"/>
                  </a:lnTo>
                  <a:close/>
                  <a:moveTo>
                    <a:pt x="111202" y="133929"/>
                  </a:moveTo>
                  <a:lnTo>
                    <a:pt x="111601" y="134720"/>
                  </a:lnTo>
                  <a:lnTo>
                    <a:pt x="111155" y="134680"/>
                  </a:lnTo>
                  <a:lnTo>
                    <a:pt x="110842" y="134829"/>
                  </a:lnTo>
                  <a:lnTo>
                    <a:pt x="109809" y="136456"/>
                  </a:lnTo>
                  <a:lnTo>
                    <a:pt x="110936" y="139468"/>
                  </a:lnTo>
                  <a:lnTo>
                    <a:pt x="110240" y="141659"/>
                  </a:lnTo>
                  <a:lnTo>
                    <a:pt x="108988" y="141800"/>
                  </a:lnTo>
                  <a:lnTo>
                    <a:pt x="108495" y="141565"/>
                  </a:lnTo>
                  <a:lnTo>
                    <a:pt x="108753" y="140478"/>
                  </a:lnTo>
                  <a:lnTo>
                    <a:pt x="109020" y="139985"/>
                  </a:lnTo>
                  <a:lnTo>
                    <a:pt x="108769" y="138553"/>
                  </a:lnTo>
                  <a:lnTo>
                    <a:pt x="108026" y="137653"/>
                  </a:lnTo>
                  <a:lnTo>
                    <a:pt x="107431" y="135909"/>
                  </a:lnTo>
                  <a:lnTo>
                    <a:pt x="106516" y="134860"/>
                  </a:lnTo>
                  <a:lnTo>
                    <a:pt x="106946" y="133178"/>
                  </a:lnTo>
                  <a:lnTo>
                    <a:pt x="109841" y="132991"/>
                  </a:lnTo>
                  <a:lnTo>
                    <a:pt x="111202" y="133929"/>
                  </a:lnTo>
                  <a:close/>
                  <a:moveTo>
                    <a:pt x="114308" y="155483"/>
                  </a:moveTo>
                  <a:lnTo>
                    <a:pt x="114238" y="156398"/>
                  </a:lnTo>
                  <a:lnTo>
                    <a:pt x="109504" y="153066"/>
                  </a:lnTo>
                  <a:lnTo>
                    <a:pt x="109286" y="152494"/>
                  </a:lnTo>
                  <a:lnTo>
                    <a:pt x="109277" y="151962"/>
                  </a:lnTo>
                  <a:lnTo>
                    <a:pt x="109567" y="151430"/>
                  </a:lnTo>
                  <a:lnTo>
                    <a:pt x="114308" y="155483"/>
                  </a:lnTo>
                  <a:close/>
                  <a:moveTo>
                    <a:pt x="162133" y="164840"/>
                  </a:moveTo>
                  <a:lnTo>
                    <a:pt x="161554" y="166295"/>
                  </a:lnTo>
                  <a:lnTo>
                    <a:pt x="160834" y="165779"/>
                  </a:lnTo>
                  <a:lnTo>
                    <a:pt x="159817" y="165865"/>
                  </a:lnTo>
                  <a:lnTo>
                    <a:pt x="158221" y="167101"/>
                  </a:lnTo>
                  <a:lnTo>
                    <a:pt x="155623" y="165442"/>
                  </a:lnTo>
                  <a:lnTo>
                    <a:pt x="155224" y="164143"/>
                  </a:lnTo>
                  <a:lnTo>
                    <a:pt x="157078" y="161288"/>
                  </a:lnTo>
                  <a:lnTo>
                    <a:pt x="157063" y="157040"/>
                  </a:lnTo>
                  <a:lnTo>
                    <a:pt x="157744" y="155991"/>
                  </a:lnTo>
                  <a:lnTo>
                    <a:pt x="158456" y="155240"/>
                  </a:lnTo>
                  <a:lnTo>
                    <a:pt x="159301" y="154834"/>
                  </a:lnTo>
                  <a:lnTo>
                    <a:pt x="161131" y="157767"/>
                  </a:lnTo>
                  <a:lnTo>
                    <a:pt x="161757" y="158127"/>
                  </a:lnTo>
                  <a:lnTo>
                    <a:pt x="163525" y="159473"/>
                  </a:lnTo>
                  <a:lnTo>
                    <a:pt x="163063" y="162188"/>
                  </a:lnTo>
                  <a:lnTo>
                    <a:pt x="163228" y="163776"/>
                  </a:lnTo>
                  <a:lnTo>
                    <a:pt x="162133" y="164840"/>
                  </a:lnTo>
                  <a:close/>
                  <a:moveTo>
                    <a:pt x="72500" y="162180"/>
                  </a:moveTo>
                  <a:lnTo>
                    <a:pt x="72531" y="163697"/>
                  </a:lnTo>
                  <a:lnTo>
                    <a:pt x="68830" y="161460"/>
                  </a:lnTo>
                  <a:lnTo>
                    <a:pt x="68721" y="160686"/>
                  </a:lnTo>
                  <a:lnTo>
                    <a:pt x="68815" y="160107"/>
                  </a:lnTo>
                  <a:lnTo>
                    <a:pt x="69198" y="159762"/>
                  </a:lnTo>
                  <a:lnTo>
                    <a:pt x="71185" y="160599"/>
                  </a:lnTo>
                  <a:lnTo>
                    <a:pt x="72500" y="162180"/>
                  </a:lnTo>
                  <a:close/>
                  <a:moveTo>
                    <a:pt x="108589" y="166905"/>
                  </a:moveTo>
                  <a:lnTo>
                    <a:pt x="109950" y="166968"/>
                  </a:lnTo>
                  <a:lnTo>
                    <a:pt x="110373" y="166757"/>
                  </a:lnTo>
                  <a:lnTo>
                    <a:pt x="112978" y="168634"/>
                  </a:lnTo>
                  <a:lnTo>
                    <a:pt x="112821" y="169589"/>
                  </a:lnTo>
                  <a:lnTo>
                    <a:pt x="113150" y="170840"/>
                  </a:lnTo>
                  <a:lnTo>
                    <a:pt x="111663" y="172999"/>
                  </a:lnTo>
                  <a:lnTo>
                    <a:pt x="111398" y="173727"/>
                  </a:lnTo>
                  <a:lnTo>
                    <a:pt x="110576" y="174431"/>
                  </a:lnTo>
                  <a:lnTo>
                    <a:pt x="107752" y="172710"/>
                  </a:lnTo>
                  <a:lnTo>
                    <a:pt x="106719" y="171662"/>
                  </a:lnTo>
                  <a:lnTo>
                    <a:pt x="106414" y="169518"/>
                  </a:lnTo>
                  <a:lnTo>
                    <a:pt x="107541" y="166334"/>
                  </a:lnTo>
                  <a:lnTo>
                    <a:pt x="108589" y="166905"/>
                  </a:lnTo>
                  <a:close/>
                  <a:moveTo>
                    <a:pt x="82013" y="168266"/>
                  </a:moveTo>
                  <a:lnTo>
                    <a:pt x="83132" y="168454"/>
                  </a:lnTo>
                  <a:lnTo>
                    <a:pt x="86644" y="167781"/>
                  </a:lnTo>
                  <a:lnTo>
                    <a:pt x="88084" y="168118"/>
                  </a:lnTo>
                  <a:lnTo>
                    <a:pt x="89046" y="169409"/>
                  </a:lnTo>
                  <a:lnTo>
                    <a:pt x="90243" y="169808"/>
                  </a:lnTo>
                  <a:lnTo>
                    <a:pt x="91190" y="170465"/>
                  </a:lnTo>
                  <a:lnTo>
                    <a:pt x="92958" y="169322"/>
                  </a:lnTo>
                  <a:lnTo>
                    <a:pt x="94749" y="170629"/>
                  </a:lnTo>
                  <a:lnTo>
                    <a:pt x="96337" y="173070"/>
                  </a:lnTo>
                  <a:lnTo>
                    <a:pt x="98207" y="174799"/>
                  </a:lnTo>
                  <a:lnTo>
                    <a:pt x="99983" y="176082"/>
                  </a:lnTo>
                  <a:lnTo>
                    <a:pt x="100328" y="177029"/>
                  </a:lnTo>
                  <a:lnTo>
                    <a:pt x="99256" y="178586"/>
                  </a:lnTo>
                  <a:lnTo>
                    <a:pt x="98927" y="180549"/>
                  </a:lnTo>
                  <a:lnTo>
                    <a:pt x="99037" y="182669"/>
                  </a:lnTo>
                  <a:lnTo>
                    <a:pt x="100374" y="187121"/>
                  </a:lnTo>
                  <a:lnTo>
                    <a:pt x="99905" y="188326"/>
                  </a:lnTo>
                  <a:lnTo>
                    <a:pt x="98559" y="190031"/>
                  </a:lnTo>
                  <a:lnTo>
                    <a:pt x="97550" y="191924"/>
                  </a:lnTo>
                  <a:lnTo>
                    <a:pt x="97683" y="192691"/>
                  </a:lnTo>
                  <a:lnTo>
                    <a:pt x="97284" y="193317"/>
                  </a:lnTo>
                  <a:lnTo>
                    <a:pt x="97159" y="194655"/>
                  </a:lnTo>
                  <a:lnTo>
                    <a:pt x="96337" y="194373"/>
                  </a:lnTo>
                  <a:lnTo>
                    <a:pt x="95579" y="194584"/>
                  </a:lnTo>
                  <a:lnTo>
                    <a:pt x="94843" y="195187"/>
                  </a:lnTo>
                  <a:lnTo>
                    <a:pt x="93701" y="196478"/>
                  </a:lnTo>
                  <a:lnTo>
                    <a:pt x="91910" y="196087"/>
                  </a:lnTo>
                  <a:lnTo>
                    <a:pt x="91073" y="195703"/>
                  </a:lnTo>
                  <a:lnTo>
                    <a:pt x="90869" y="194584"/>
                  </a:lnTo>
                  <a:lnTo>
                    <a:pt x="90337" y="193794"/>
                  </a:lnTo>
                  <a:lnTo>
                    <a:pt x="89570" y="193325"/>
                  </a:lnTo>
                  <a:lnTo>
                    <a:pt x="87685" y="191392"/>
                  </a:lnTo>
                  <a:lnTo>
                    <a:pt x="86801" y="189937"/>
                  </a:lnTo>
                  <a:lnTo>
                    <a:pt x="86785" y="188388"/>
                  </a:lnTo>
                  <a:lnTo>
                    <a:pt x="86292" y="186941"/>
                  </a:lnTo>
                  <a:lnTo>
                    <a:pt x="85314" y="185650"/>
                  </a:lnTo>
                  <a:lnTo>
                    <a:pt x="84024" y="184657"/>
                  </a:lnTo>
                  <a:lnTo>
                    <a:pt x="83593" y="183702"/>
                  </a:lnTo>
                  <a:lnTo>
                    <a:pt x="83429" y="182575"/>
                  </a:lnTo>
                  <a:lnTo>
                    <a:pt x="83312" y="179689"/>
                  </a:lnTo>
                  <a:lnTo>
                    <a:pt x="81489" y="176090"/>
                  </a:lnTo>
                  <a:lnTo>
                    <a:pt x="80847" y="175229"/>
                  </a:lnTo>
                  <a:lnTo>
                    <a:pt x="79134" y="174337"/>
                  </a:lnTo>
                  <a:lnTo>
                    <a:pt x="77702" y="173187"/>
                  </a:lnTo>
                  <a:lnTo>
                    <a:pt x="77100" y="172045"/>
                  </a:lnTo>
                  <a:lnTo>
                    <a:pt x="76544" y="170199"/>
                  </a:lnTo>
                  <a:lnTo>
                    <a:pt x="76161" y="169933"/>
                  </a:lnTo>
                  <a:lnTo>
                    <a:pt x="75050" y="170019"/>
                  </a:lnTo>
                  <a:lnTo>
                    <a:pt x="73970" y="169776"/>
                  </a:lnTo>
                  <a:lnTo>
                    <a:pt x="74283" y="168423"/>
                  </a:lnTo>
                  <a:lnTo>
                    <a:pt x="75355" y="167437"/>
                  </a:lnTo>
                  <a:lnTo>
                    <a:pt x="76826" y="167312"/>
                  </a:lnTo>
                  <a:lnTo>
                    <a:pt x="80894" y="167867"/>
                  </a:lnTo>
                  <a:lnTo>
                    <a:pt x="82013" y="168266"/>
                  </a:lnTo>
                  <a:close/>
                  <a:moveTo>
                    <a:pt x="138600" y="182294"/>
                  </a:moveTo>
                  <a:lnTo>
                    <a:pt x="140469" y="185713"/>
                  </a:lnTo>
                  <a:lnTo>
                    <a:pt x="138428" y="183381"/>
                  </a:lnTo>
                  <a:lnTo>
                    <a:pt x="136057" y="181793"/>
                  </a:lnTo>
                  <a:lnTo>
                    <a:pt x="133601" y="179165"/>
                  </a:lnTo>
                  <a:lnTo>
                    <a:pt x="131825" y="178241"/>
                  </a:lnTo>
                  <a:lnTo>
                    <a:pt x="131285" y="177709"/>
                  </a:lnTo>
                  <a:lnTo>
                    <a:pt x="131473" y="176622"/>
                  </a:lnTo>
                  <a:lnTo>
                    <a:pt x="132779" y="176418"/>
                  </a:lnTo>
                  <a:lnTo>
                    <a:pt x="133358" y="176481"/>
                  </a:lnTo>
                  <a:lnTo>
                    <a:pt x="136933" y="181136"/>
                  </a:lnTo>
                  <a:lnTo>
                    <a:pt x="138600" y="182294"/>
                  </a:lnTo>
                  <a:close/>
                  <a:moveTo>
                    <a:pt x="149443" y="191228"/>
                  </a:moveTo>
                  <a:lnTo>
                    <a:pt x="149521" y="193184"/>
                  </a:lnTo>
                  <a:lnTo>
                    <a:pt x="148700" y="192464"/>
                  </a:lnTo>
                  <a:lnTo>
                    <a:pt x="146048" y="188623"/>
                  </a:lnTo>
                  <a:lnTo>
                    <a:pt x="145312" y="187223"/>
                  </a:lnTo>
                  <a:lnTo>
                    <a:pt x="146063" y="186292"/>
                  </a:lnTo>
                  <a:lnTo>
                    <a:pt x="147980" y="187723"/>
                  </a:lnTo>
                  <a:lnTo>
                    <a:pt x="149443" y="191228"/>
                  </a:lnTo>
                  <a:close/>
                  <a:moveTo>
                    <a:pt x="112524" y="193442"/>
                  </a:moveTo>
                  <a:lnTo>
                    <a:pt x="110756" y="199005"/>
                  </a:lnTo>
                  <a:lnTo>
                    <a:pt x="109583" y="197088"/>
                  </a:lnTo>
                  <a:lnTo>
                    <a:pt x="110060" y="195883"/>
                  </a:lnTo>
                  <a:lnTo>
                    <a:pt x="109043" y="194882"/>
                  </a:lnTo>
                  <a:lnTo>
                    <a:pt x="108777" y="193966"/>
                  </a:lnTo>
                  <a:lnTo>
                    <a:pt x="109168" y="192761"/>
                  </a:lnTo>
                  <a:lnTo>
                    <a:pt x="110232" y="191643"/>
                  </a:lnTo>
                  <a:lnTo>
                    <a:pt x="110498" y="187997"/>
                  </a:lnTo>
                  <a:lnTo>
                    <a:pt x="112743" y="186831"/>
                  </a:lnTo>
                  <a:lnTo>
                    <a:pt x="113643" y="186785"/>
                  </a:lnTo>
                  <a:lnTo>
                    <a:pt x="113322" y="187676"/>
                  </a:lnTo>
                  <a:lnTo>
                    <a:pt x="113353" y="189358"/>
                  </a:lnTo>
                  <a:lnTo>
                    <a:pt x="112524" y="193442"/>
                  </a:lnTo>
                  <a:close/>
                  <a:moveTo>
                    <a:pt x="117281" y="189554"/>
                  </a:moveTo>
                  <a:lnTo>
                    <a:pt x="116600" y="190234"/>
                  </a:lnTo>
                  <a:lnTo>
                    <a:pt x="116185" y="190125"/>
                  </a:lnTo>
                  <a:lnTo>
                    <a:pt x="115904" y="188920"/>
                  </a:lnTo>
                  <a:lnTo>
                    <a:pt x="116561" y="188114"/>
                  </a:lnTo>
                  <a:lnTo>
                    <a:pt x="116772" y="188193"/>
                  </a:lnTo>
                  <a:lnTo>
                    <a:pt x="117281" y="189554"/>
                  </a:lnTo>
                  <a:close/>
                  <a:moveTo>
                    <a:pt x="148144" y="194952"/>
                  </a:moveTo>
                  <a:lnTo>
                    <a:pt x="152354" y="197589"/>
                  </a:lnTo>
                  <a:lnTo>
                    <a:pt x="155256" y="202103"/>
                  </a:lnTo>
                  <a:lnTo>
                    <a:pt x="155592" y="205561"/>
                  </a:lnTo>
                  <a:lnTo>
                    <a:pt x="155373" y="206875"/>
                  </a:lnTo>
                  <a:lnTo>
                    <a:pt x="153989" y="205396"/>
                  </a:lnTo>
                  <a:lnTo>
                    <a:pt x="151023" y="203284"/>
                  </a:lnTo>
                  <a:lnTo>
                    <a:pt x="148966" y="202815"/>
                  </a:lnTo>
                  <a:lnTo>
                    <a:pt x="148332" y="202431"/>
                  </a:lnTo>
                  <a:lnTo>
                    <a:pt x="148567" y="201289"/>
                  </a:lnTo>
                  <a:lnTo>
                    <a:pt x="147221" y="200233"/>
                  </a:lnTo>
                  <a:lnTo>
                    <a:pt x="147065" y="199803"/>
                  </a:lnTo>
                  <a:lnTo>
                    <a:pt x="145844" y="199333"/>
                  </a:lnTo>
                  <a:lnTo>
                    <a:pt x="144060" y="196963"/>
                  </a:lnTo>
                  <a:lnTo>
                    <a:pt x="142801" y="196517"/>
                  </a:lnTo>
                  <a:lnTo>
                    <a:pt x="141604" y="197017"/>
                  </a:lnTo>
                  <a:lnTo>
                    <a:pt x="138834" y="200538"/>
                  </a:lnTo>
                  <a:lnTo>
                    <a:pt x="135869" y="203010"/>
                  </a:lnTo>
                  <a:lnTo>
                    <a:pt x="135830" y="202064"/>
                  </a:lnTo>
                  <a:lnTo>
                    <a:pt x="137027" y="198973"/>
                  </a:lnTo>
                  <a:lnTo>
                    <a:pt x="137794" y="194029"/>
                  </a:lnTo>
                  <a:lnTo>
                    <a:pt x="138279" y="192527"/>
                  </a:lnTo>
                  <a:lnTo>
                    <a:pt x="137676" y="190305"/>
                  </a:lnTo>
                  <a:lnTo>
                    <a:pt x="137598" y="188326"/>
                  </a:lnTo>
                  <a:lnTo>
                    <a:pt x="139812" y="189241"/>
                  </a:lnTo>
                  <a:lnTo>
                    <a:pt x="142582" y="190164"/>
                  </a:lnTo>
                  <a:lnTo>
                    <a:pt x="144694" y="191424"/>
                  </a:lnTo>
                  <a:lnTo>
                    <a:pt x="145038" y="192269"/>
                  </a:lnTo>
                  <a:lnTo>
                    <a:pt x="148144" y="194952"/>
                  </a:lnTo>
                  <a:close/>
                  <a:moveTo>
                    <a:pt x="181590" y="189577"/>
                  </a:moveTo>
                  <a:lnTo>
                    <a:pt x="183139" y="191400"/>
                  </a:lnTo>
                  <a:lnTo>
                    <a:pt x="183522" y="192715"/>
                  </a:lnTo>
                  <a:lnTo>
                    <a:pt x="183357" y="194177"/>
                  </a:lnTo>
                  <a:lnTo>
                    <a:pt x="184062" y="194827"/>
                  </a:lnTo>
                  <a:lnTo>
                    <a:pt x="185306" y="194999"/>
                  </a:lnTo>
                  <a:lnTo>
                    <a:pt x="186894" y="195734"/>
                  </a:lnTo>
                  <a:lnTo>
                    <a:pt x="188083" y="197088"/>
                  </a:lnTo>
                  <a:lnTo>
                    <a:pt x="187371" y="198324"/>
                  </a:lnTo>
                  <a:lnTo>
                    <a:pt x="187590" y="200131"/>
                  </a:lnTo>
                  <a:lnTo>
                    <a:pt x="186346" y="202408"/>
                  </a:lnTo>
                  <a:lnTo>
                    <a:pt x="186510" y="206445"/>
                  </a:lnTo>
                  <a:lnTo>
                    <a:pt x="187230" y="207736"/>
                  </a:lnTo>
                  <a:lnTo>
                    <a:pt x="187301" y="209034"/>
                  </a:lnTo>
                  <a:lnTo>
                    <a:pt x="187121" y="210395"/>
                  </a:lnTo>
                  <a:lnTo>
                    <a:pt x="187426" y="211514"/>
                  </a:lnTo>
                  <a:lnTo>
                    <a:pt x="189342" y="215207"/>
                  </a:lnTo>
                  <a:lnTo>
                    <a:pt x="189694" y="216435"/>
                  </a:lnTo>
                  <a:lnTo>
                    <a:pt x="189108" y="217405"/>
                  </a:lnTo>
                  <a:lnTo>
                    <a:pt x="188920" y="218328"/>
                  </a:lnTo>
                  <a:lnTo>
                    <a:pt x="190101" y="218422"/>
                  </a:lnTo>
                  <a:lnTo>
                    <a:pt x="191783" y="219956"/>
                  </a:lnTo>
                  <a:lnTo>
                    <a:pt x="192777" y="221982"/>
                  </a:lnTo>
                  <a:lnTo>
                    <a:pt x="192480" y="222514"/>
                  </a:lnTo>
                  <a:lnTo>
                    <a:pt x="191134" y="220926"/>
                  </a:lnTo>
                  <a:lnTo>
                    <a:pt x="190117" y="220676"/>
                  </a:lnTo>
                  <a:lnTo>
                    <a:pt x="185807" y="221106"/>
                  </a:lnTo>
                  <a:lnTo>
                    <a:pt x="183162" y="220449"/>
                  </a:lnTo>
                  <a:lnTo>
                    <a:pt x="181449" y="220386"/>
                  </a:lnTo>
                  <a:lnTo>
                    <a:pt x="179736" y="217671"/>
                  </a:lnTo>
                  <a:lnTo>
                    <a:pt x="178249" y="217218"/>
                  </a:lnTo>
                  <a:lnTo>
                    <a:pt x="177075" y="216021"/>
                  </a:lnTo>
                  <a:lnTo>
                    <a:pt x="175120" y="212946"/>
                  </a:lnTo>
                  <a:lnTo>
                    <a:pt x="174502" y="211186"/>
                  </a:lnTo>
                  <a:lnTo>
                    <a:pt x="175863" y="209402"/>
                  </a:lnTo>
                  <a:lnTo>
                    <a:pt x="176293" y="207978"/>
                  </a:lnTo>
                  <a:lnTo>
                    <a:pt x="176215" y="206585"/>
                  </a:lnTo>
                  <a:lnTo>
                    <a:pt x="174916" y="206813"/>
                  </a:lnTo>
                  <a:lnTo>
                    <a:pt x="173782" y="206351"/>
                  </a:lnTo>
                  <a:lnTo>
                    <a:pt x="172397" y="204637"/>
                  </a:lnTo>
                  <a:lnTo>
                    <a:pt x="171841" y="203652"/>
                  </a:lnTo>
                  <a:lnTo>
                    <a:pt x="170832" y="202830"/>
                  </a:lnTo>
                  <a:lnTo>
                    <a:pt x="169229" y="200874"/>
                  </a:lnTo>
                  <a:lnTo>
                    <a:pt x="166921" y="200108"/>
                  </a:lnTo>
                  <a:lnTo>
                    <a:pt x="165982" y="199576"/>
                  </a:lnTo>
                  <a:lnTo>
                    <a:pt x="164159" y="197933"/>
                  </a:lnTo>
                  <a:lnTo>
                    <a:pt x="162821" y="195899"/>
                  </a:lnTo>
                  <a:lnTo>
                    <a:pt x="161523" y="192331"/>
                  </a:lnTo>
                  <a:lnTo>
                    <a:pt x="160842" y="188631"/>
                  </a:lnTo>
                  <a:lnTo>
                    <a:pt x="166795" y="189593"/>
                  </a:lnTo>
                  <a:lnTo>
                    <a:pt x="172819" y="189405"/>
                  </a:lnTo>
                  <a:lnTo>
                    <a:pt x="179626" y="188560"/>
                  </a:lnTo>
                  <a:lnTo>
                    <a:pt x="181590" y="189577"/>
                  </a:lnTo>
                  <a:close/>
                  <a:moveTo>
                    <a:pt x="124831" y="194467"/>
                  </a:moveTo>
                  <a:lnTo>
                    <a:pt x="123704" y="194991"/>
                  </a:lnTo>
                  <a:lnTo>
                    <a:pt x="121419" y="192801"/>
                  </a:lnTo>
                  <a:lnTo>
                    <a:pt x="120090" y="191776"/>
                  </a:lnTo>
                  <a:lnTo>
                    <a:pt x="119745" y="191205"/>
                  </a:lnTo>
                  <a:lnTo>
                    <a:pt x="120817" y="190383"/>
                  </a:lnTo>
                  <a:lnTo>
                    <a:pt x="123712" y="190391"/>
                  </a:lnTo>
                  <a:lnTo>
                    <a:pt x="125245" y="191893"/>
                  </a:lnTo>
                  <a:lnTo>
                    <a:pt x="125456" y="192832"/>
                  </a:lnTo>
                  <a:lnTo>
                    <a:pt x="124831" y="194467"/>
                  </a:lnTo>
                  <a:close/>
                  <a:moveTo>
                    <a:pt x="68744" y="197620"/>
                  </a:moveTo>
                  <a:lnTo>
                    <a:pt x="69941" y="197956"/>
                  </a:lnTo>
                  <a:lnTo>
                    <a:pt x="70794" y="197628"/>
                  </a:lnTo>
                  <a:lnTo>
                    <a:pt x="71553" y="196446"/>
                  </a:lnTo>
                  <a:lnTo>
                    <a:pt x="72265" y="198191"/>
                  </a:lnTo>
                  <a:lnTo>
                    <a:pt x="74049" y="199623"/>
                  </a:lnTo>
                  <a:lnTo>
                    <a:pt x="73454" y="201078"/>
                  </a:lnTo>
                  <a:lnTo>
                    <a:pt x="71897" y="201242"/>
                  </a:lnTo>
                  <a:lnTo>
                    <a:pt x="70372" y="200914"/>
                  </a:lnTo>
                  <a:lnTo>
                    <a:pt x="68752" y="201492"/>
                  </a:lnTo>
                  <a:lnTo>
                    <a:pt x="66789" y="201164"/>
                  </a:lnTo>
                  <a:lnTo>
                    <a:pt x="65615" y="199803"/>
                  </a:lnTo>
                  <a:lnTo>
                    <a:pt x="64277" y="197354"/>
                  </a:lnTo>
                  <a:lnTo>
                    <a:pt x="63612" y="196900"/>
                  </a:lnTo>
                  <a:lnTo>
                    <a:pt x="63698" y="195899"/>
                  </a:lnTo>
                  <a:lnTo>
                    <a:pt x="64191" y="195265"/>
                  </a:lnTo>
                  <a:lnTo>
                    <a:pt x="63933" y="195101"/>
                  </a:lnTo>
                  <a:lnTo>
                    <a:pt x="64058" y="194655"/>
                  </a:lnTo>
                  <a:lnTo>
                    <a:pt x="64301" y="194350"/>
                  </a:lnTo>
                  <a:lnTo>
                    <a:pt x="64731" y="194225"/>
                  </a:lnTo>
                  <a:lnTo>
                    <a:pt x="65779" y="195312"/>
                  </a:lnTo>
                  <a:lnTo>
                    <a:pt x="68267" y="196932"/>
                  </a:lnTo>
                  <a:lnTo>
                    <a:pt x="68744" y="197620"/>
                  </a:lnTo>
                  <a:close/>
                  <a:moveTo>
                    <a:pt x="67399" y="207978"/>
                  </a:moveTo>
                  <a:lnTo>
                    <a:pt x="65756" y="208737"/>
                  </a:lnTo>
                  <a:lnTo>
                    <a:pt x="65333" y="208260"/>
                  </a:lnTo>
                  <a:lnTo>
                    <a:pt x="65044" y="207157"/>
                  </a:lnTo>
                  <a:lnTo>
                    <a:pt x="65067" y="206398"/>
                  </a:lnTo>
                  <a:lnTo>
                    <a:pt x="63495" y="202392"/>
                  </a:lnTo>
                  <a:lnTo>
                    <a:pt x="64699" y="201782"/>
                  </a:lnTo>
                  <a:lnTo>
                    <a:pt x="65591" y="202251"/>
                  </a:lnTo>
                  <a:lnTo>
                    <a:pt x="66491" y="202885"/>
                  </a:lnTo>
                  <a:lnTo>
                    <a:pt x="67328" y="203214"/>
                  </a:lnTo>
                  <a:lnTo>
                    <a:pt x="68095" y="204481"/>
                  </a:lnTo>
                  <a:lnTo>
                    <a:pt x="67915" y="205357"/>
                  </a:lnTo>
                  <a:lnTo>
                    <a:pt x="68150" y="206202"/>
                  </a:lnTo>
                  <a:lnTo>
                    <a:pt x="67399" y="207978"/>
                  </a:lnTo>
                  <a:close/>
                  <a:moveTo>
                    <a:pt x="121349" y="209942"/>
                  </a:moveTo>
                  <a:lnTo>
                    <a:pt x="123907" y="211076"/>
                  </a:lnTo>
                  <a:lnTo>
                    <a:pt x="126395" y="210098"/>
                  </a:lnTo>
                  <a:lnTo>
                    <a:pt x="128852" y="210372"/>
                  </a:lnTo>
                  <a:lnTo>
                    <a:pt x="130894" y="211851"/>
                  </a:lnTo>
                  <a:lnTo>
                    <a:pt x="130229" y="212789"/>
                  </a:lnTo>
                  <a:lnTo>
                    <a:pt x="130088" y="213814"/>
                  </a:lnTo>
                  <a:lnTo>
                    <a:pt x="134657" y="211585"/>
                  </a:lnTo>
                  <a:lnTo>
                    <a:pt x="135877" y="211718"/>
                  </a:lnTo>
                  <a:lnTo>
                    <a:pt x="135838" y="213791"/>
                  </a:lnTo>
                  <a:lnTo>
                    <a:pt x="135564" y="215551"/>
                  </a:lnTo>
                  <a:lnTo>
                    <a:pt x="135032" y="217257"/>
                  </a:lnTo>
                  <a:lnTo>
                    <a:pt x="134062" y="219252"/>
                  </a:lnTo>
                  <a:lnTo>
                    <a:pt x="132763" y="221043"/>
                  </a:lnTo>
                  <a:lnTo>
                    <a:pt x="131058" y="222342"/>
                  </a:lnTo>
                  <a:lnTo>
                    <a:pt x="129032" y="223132"/>
                  </a:lnTo>
                  <a:lnTo>
                    <a:pt x="128070" y="223852"/>
                  </a:lnTo>
                  <a:lnTo>
                    <a:pt x="127780" y="224939"/>
                  </a:lnTo>
                  <a:lnTo>
                    <a:pt x="127819" y="226301"/>
                  </a:lnTo>
                  <a:lnTo>
                    <a:pt x="127349" y="227545"/>
                  </a:lnTo>
                  <a:lnTo>
                    <a:pt x="125229" y="228053"/>
                  </a:lnTo>
                  <a:lnTo>
                    <a:pt x="121912" y="230470"/>
                  </a:lnTo>
                  <a:lnTo>
                    <a:pt x="114785" y="232004"/>
                  </a:lnTo>
                  <a:lnTo>
                    <a:pt x="112830" y="233060"/>
                  </a:lnTo>
                  <a:lnTo>
                    <a:pt x="111586" y="234421"/>
                  </a:lnTo>
                  <a:lnTo>
                    <a:pt x="110193" y="235657"/>
                  </a:lnTo>
                  <a:lnTo>
                    <a:pt x="109434" y="235962"/>
                  </a:lnTo>
                  <a:lnTo>
                    <a:pt x="109090" y="235376"/>
                  </a:lnTo>
                  <a:lnTo>
                    <a:pt x="108988" y="234875"/>
                  </a:lnTo>
                  <a:lnTo>
                    <a:pt x="110005" y="231660"/>
                  </a:lnTo>
                  <a:lnTo>
                    <a:pt x="109841" y="230322"/>
                  </a:lnTo>
                  <a:lnTo>
                    <a:pt x="109348" y="229023"/>
                  </a:lnTo>
                  <a:lnTo>
                    <a:pt x="109661" y="226480"/>
                  </a:lnTo>
                  <a:lnTo>
                    <a:pt x="110897" y="224094"/>
                  </a:lnTo>
                  <a:lnTo>
                    <a:pt x="111554" y="221466"/>
                  </a:lnTo>
                  <a:lnTo>
                    <a:pt x="111750" y="216396"/>
                  </a:lnTo>
                  <a:lnTo>
                    <a:pt x="112712" y="209332"/>
                  </a:lnTo>
                  <a:lnTo>
                    <a:pt x="112657" y="208487"/>
                  </a:lnTo>
                  <a:lnTo>
                    <a:pt x="111906" y="207532"/>
                  </a:lnTo>
                  <a:lnTo>
                    <a:pt x="109137" y="206758"/>
                  </a:lnTo>
                  <a:lnTo>
                    <a:pt x="108042" y="206030"/>
                  </a:lnTo>
                  <a:lnTo>
                    <a:pt x="108589" y="204614"/>
                  </a:lnTo>
                  <a:lnTo>
                    <a:pt x="109637" y="203652"/>
                  </a:lnTo>
                  <a:lnTo>
                    <a:pt x="111077" y="203691"/>
                  </a:lnTo>
                  <a:lnTo>
                    <a:pt x="112344" y="204591"/>
                  </a:lnTo>
                  <a:lnTo>
                    <a:pt x="116819" y="206445"/>
                  </a:lnTo>
                  <a:lnTo>
                    <a:pt x="119198" y="208001"/>
                  </a:lnTo>
                  <a:lnTo>
                    <a:pt x="121349" y="209942"/>
                  </a:lnTo>
                  <a:close/>
                  <a:moveTo>
                    <a:pt x="173132" y="210395"/>
                  </a:moveTo>
                  <a:lnTo>
                    <a:pt x="172725" y="211538"/>
                  </a:lnTo>
                  <a:lnTo>
                    <a:pt x="172084" y="211217"/>
                  </a:lnTo>
                  <a:lnTo>
                    <a:pt x="171529" y="210701"/>
                  </a:lnTo>
                  <a:lnTo>
                    <a:pt x="170707" y="208972"/>
                  </a:lnTo>
                  <a:lnTo>
                    <a:pt x="170426" y="207704"/>
                  </a:lnTo>
                  <a:lnTo>
                    <a:pt x="171693" y="208416"/>
                  </a:lnTo>
                  <a:lnTo>
                    <a:pt x="172420" y="209676"/>
                  </a:lnTo>
                  <a:lnTo>
                    <a:pt x="173132" y="210395"/>
                  </a:lnTo>
                  <a:close/>
                  <a:moveTo>
                    <a:pt x="167726" y="212680"/>
                  </a:moveTo>
                  <a:lnTo>
                    <a:pt x="164980" y="212821"/>
                  </a:lnTo>
                  <a:lnTo>
                    <a:pt x="163784" y="211804"/>
                  </a:lnTo>
                  <a:lnTo>
                    <a:pt x="162289" y="208815"/>
                  </a:lnTo>
                  <a:lnTo>
                    <a:pt x="163979" y="208166"/>
                  </a:lnTo>
                  <a:lnTo>
                    <a:pt x="165590" y="208338"/>
                  </a:lnTo>
                  <a:lnTo>
                    <a:pt x="166772" y="209394"/>
                  </a:lnTo>
                  <a:lnTo>
                    <a:pt x="168031" y="211397"/>
                  </a:lnTo>
                  <a:lnTo>
                    <a:pt x="167726" y="212680"/>
                  </a:lnTo>
                  <a:close/>
                  <a:moveTo>
                    <a:pt x="166983" y="215997"/>
                  </a:moveTo>
                  <a:lnTo>
                    <a:pt x="168508" y="216779"/>
                  </a:lnTo>
                  <a:lnTo>
                    <a:pt x="170269" y="216466"/>
                  </a:lnTo>
                  <a:lnTo>
                    <a:pt x="172397" y="214698"/>
                  </a:lnTo>
                  <a:lnTo>
                    <a:pt x="174791" y="215340"/>
                  </a:lnTo>
                  <a:lnTo>
                    <a:pt x="176192" y="217945"/>
                  </a:lnTo>
                  <a:lnTo>
                    <a:pt x="176911" y="218923"/>
                  </a:lnTo>
                  <a:lnTo>
                    <a:pt x="177302" y="220621"/>
                  </a:lnTo>
                  <a:lnTo>
                    <a:pt x="177200" y="224697"/>
                  </a:lnTo>
                  <a:lnTo>
                    <a:pt x="176622" y="228390"/>
                  </a:lnTo>
                  <a:lnTo>
                    <a:pt x="177075" y="229148"/>
                  </a:lnTo>
                  <a:lnTo>
                    <a:pt x="178178" y="229813"/>
                  </a:lnTo>
                  <a:lnTo>
                    <a:pt x="179133" y="230627"/>
                  </a:lnTo>
                  <a:lnTo>
                    <a:pt x="179939" y="231675"/>
                  </a:lnTo>
                  <a:lnTo>
                    <a:pt x="180455" y="232841"/>
                  </a:lnTo>
                  <a:lnTo>
                    <a:pt x="180659" y="235673"/>
                  </a:lnTo>
                  <a:lnTo>
                    <a:pt x="182043" y="238059"/>
                  </a:lnTo>
                  <a:lnTo>
                    <a:pt x="182223" y="238990"/>
                  </a:lnTo>
                  <a:lnTo>
                    <a:pt x="181895" y="239968"/>
                  </a:lnTo>
                  <a:lnTo>
                    <a:pt x="179587" y="239780"/>
                  </a:lnTo>
                  <a:lnTo>
                    <a:pt x="179407" y="240602"/>
                  </a:lnTo>
                  <a:lnTo>
                    <a:pt x="179461" y="241619"/>
                  </a:lnTo>
                  <a:lnTo>
                    <a:pt x="178648" y="240977"/>
                  </a:lnTo>
                  <a:lnTo>
                    <a:pt x="177295" y="238646"/>
                  </a:lnTo>
                  <a:lnTo>
                    <a:pt x="176058" y="237668"/>
                  </a:lnTo>
                  <a:lnTo>
                    <a:pt x="176442" y="241447"/>
                  </a:lnTo>
                  <a:lnTo>
                    <a:pt x="176849" y="243254"/>
                  </a:lnTo>
                  <a:lnTo>
                    <a:pt x="176919" y="245077"/>
                  </a:lnTo>
                  <a:lnTo>
                    <a:pt x="174783" y="243684"/>
                  </a:lnTo>
                  <a:lnTo>
                    <a:pt x="172233" y="242824"/>
                  </a:lnTo>
                  <a:lnTo>
                    <a:pt x="171529" y="242081"/>
                  </a:lnTo>
                  <a:lnTo>
                    <a:pt x="171763" y="239718"/>
                  </a:lnTo>
                  <a:lnTo>
                    <a:pt x="171716" y="238544"/>
                  </a:lnTo>
                  <a:lnTo>
                    <a:pt x="170574" y="236057"/>
                  </a:lnTo>
                  <a:lnTo>
                    <a:pt x="171912" y="230674"/>
                  </a:lnTo>
                  <a:lnTo>
                    <a:pt x="171881" y="229571"/>
                  </a:lnTo>
                  <a:lnTo>
                    <a:pt x="171654" y="228468"/>
                  </a:lnTo>
                  <a:lnTo>
                    <a:pt x="170598" y="226285"/>
                  </a:lnTo>
                  <a:lnTo>
                    <a:pt x="168923" y="224454"/>
                  </a:lnTo>
                  <a:lnTo>
                    <a:pt x="167899" y="224454"/>
                  </a:lnTo>
                  <a:lnTo>
                    <a:pt x="165419" y="225737"/>
                  </a:lnTo>
                  <a:lnTo>
                    <a:pt x="164159" y="225315"/>
                  </a:lnTo>
                  <a:lnTo>
                    <a:pt x="163416" y="220269"/>
                  </a:lnTo>
                  <a:lnTo>
                    <a:pt x="162414" y="215371"/>
                  </a:lnTo>
                  <a:lnTo>
                    <a:pt x="161640" y="214120"/>
                  </a:lnTo>
                  <a:lnTo>
                    <a:pt x="161147" y="212805"/>
                  </a:lnTo>
                  <a:lnTo>
                    <a:pt x="161640" y="211718"/>
                  </a:lnTo>
                  <a:lnTo>
                    <a:pt x="162594" y="212164"/>
                  </a:lnTo>
                  <a:lnTo>
                    <a:pt x="163955" y="213455"/>
                  </a:lnTo>
                  <a:lnTo>
                    <a:pt x="165599" y="214198"/>
                  </a:lnTo>
                  <a:lnTo>
                    <a:pt x="166420" y="214847"/>
                  </a:lnTo>
                  <a:lnTo>
                    <a:pt x="166983" y="215997"/>
                  </a:lnTo>
                  <a:close/>
                  <a:moveTo>
                    <a:pt x="63502" y="211937"/>
                  </a:moveTo>
                  <a:lnTo>
                    <a:pt x="63980" y="213110"/>
                  </a:lnTo>
                  <a:lnTo>
                    <a:pt x="63362" y="214879"/>
                  </a:lnTo>
                  <a:lnTo>
                    <a:pt x="62838" y="215262"/>
                  </a:lnTo>
                  <a:lnTo>
                    <a:pt x="62133" y="214526"/>
                  </a:lnTo>
                  <a:lnTo>
                    <a:pt x="60632" y="214010"/>
                  </a:lnTo>
                  <a:lnTo>
                    <a:pt x="60530" y="213056"/>
                  </a:lnTo>
                  <a:lnTo>
                    <a:pt x="61320" y="213079"/>
                  </a:lnTo>
                  <a:lnTo>
                    <a:pt x="62759" y="212148"/>
                  </a:lnTo>
                  <a:lnTo>
                    <a:pt x="63502" y="211937"/>
                  </a:lnTo>
                  <a:close/>
                  <a:moveTo>
                    <a:pt x="7510" y="280298"/>
                  </a:moveTo>
                  <a:lnTo>
                    <a:pt x="5476" y="281894"/>
                  </a:lnTo>
                  <a:lnTo>
                    <a:pt x="5695" y="279923"/>
                  </a:lnTo>
                  <a:lnTo>
                    <a:pt x="6290" y="278068"/>
                  </a:lnTo>
                  <a:lnTo>
                    <a:pt x="8355" y="274258"/>
                  </a:lnTo>
                  <a:lnTo>
                    <a:pt x="9849" y="273085"/>
                  </a:lnTo>
                  <a:lnTo>
                    <a:pt x="12306" y="270088"/>
                  </a:lnTo>
                  <a:lnTo>
                    <a:pt x="13699" y="268633"/>
                  </a:lnTo>
                  <a:lnTo>
                    <a:pt x="17031" y="265762"/>
                  </a:lnTo>
                  <a:lnTo>
                    <a:pt x="20098" y="262617"/>
                  </a:lnTo>
                  <a:lnTo>
                    <a:pt x="21131" y="262382"/>
                  </a:lnTo>
                  <a:lnTo>
                    <a:pt x="22265" y="262335"/>
                  </a:lnTo>
                  <a:lnTo>
                    <a:pt x="23157" y="261976"/>
                  </a:lnTo>
                  <a:lnTo>
                    <a:pt x="25160" y="260278"/>
                  </a:lnTo>
                  <a:lnTo>
                    <a:pt x="30190" y="254614"/>
                  </a:lnTo>
                  <a:lnTo>
                    <a:pt x="34353" y="250389"/>
                  </a:lnTo>
                  <a:lnTo>
                    <a:pt x="38616" y="245046"/>
                  </a:lnTo>
                  <a:lnTo>
                    <a:pt x="40650" y="243489"/>
                  </a:lnTo>
                  <a:lnTo>
                    <a:pt x="41190" y="242918"/>
                  </a:lnTo>
                  <a:lnTo>
                    <a:pt x="45117" y="237989"/>
                  </a:lnTo>
                  <a:lnTo>
                    <a:pt x="46346" y="237269"/>
                  </a:lnTo>
                  <a:lnTo>
                    <a:pt x="47739" y="236753"/>
                  </a:lnTo>
                  <a:lnTo>
                    <a:pt x="48677" y="236088"/>
                  </a:lnTo>
                  <a:lnTo>
                    <a:pt x="49506" y="235251"/>
                  </a:lnTo>
                  <a:lnTo>
                    <a:pt x="50891" y="233107"/>
                  </a:lnTo>
                  <a:lnTo>
                    <a:pt x="51454" y="230596"/>
                  </a:lnTo>
                  <a:lnTo>
                    <a:pt x="51103" y="229180"/>
                  </a:lnTo>
                  <a:lnTo>
                    <a:pt x="50320" y="227091"/>
                  </a:lnTo>
                  <a:lnTo>
                    <a:pt x="51298" y="224235"/>
                  </a:lnTo>
                  <a:lnTo>
                    <a:pt x="52072" y="222921"/>
                  </a:lnTo>
                  <a:lnTo>
                    <a:pt x="54811" y="217116"/>
                  </a:lnTo>
                  <a:lnTo>
                    <a:pt x="55601" y="215942"/>
                  </a:lnTo>
                  <a:lnTo>
                    <a:pt x="56743" y="216678"/>
                  </a:lnTo>
                  <a:lnTo>
                    <a:pt x="56899" y="217718"/>
                  </a:lnTo>
                  <a:lnTo>
                    <a:pt x="56336" y="220167"/>
                  </a:lnTo>
                  <a:lnTo>
                    <a:pt x="56289" y="221395"/>
                  </a:lnTo>
                  <a:lnTo>
                    <a:pt x="56939" y="222639"/>
                  </a:lnTo>
                  <a:lnTo>
                    <a:pt x="56156" y="224697"/>
                  </a:lnTo>
                  <a:lnTo>
                    <a:pt x="58120" y="230157"/>
                  </a:lnTo>
                  <a:lnTo>
                    <a:pt x="59622" y="233608"/>
                  </a:lnTo>
                  <a:lnTo>
                    <a:pt x="59677" y="234750"/>
                  </a:lnTo>
                  <a:lnTo>
                    <a:pt x="57659" y="236815"/>
                  </a:lnTo>
                  <a:lnTo>
                    <a:pt x="56462" y="237441"/>
                  </a:lnTo>
                  <a:lnTo>
                    <a:pt x="53872" y="237997"/>
                  </a:lnTo>
                  <a:lnTo>
                    <a:pt x="52706" y="238599"/>
                  </a:lnTo>
                  <a:lnTo>
                    <a:pt x="50852" y="240273"/>
                  </a:lnTo>
                  <a:lnTo>
                    <a:pt x="49694" y="242479"/>
                  </a:lnTo>
                  <a:lnTo>
                    <a:pt x="49405" y="243622"/>
                  </a:lnTo>
                  <a:lnTo>
                    <a:pt x="48810" y="244498"/>
                  </a:lnTo>
                  <a:lnTo>
                    <a:pt x="43474" y="245992"/>
                  </a:lnTo>
                  <a:lnTo>
                    <a:pt x="40971" y="246970"/>
                  </a:lnTo>
                  <a:lnTo>
                    <a:pt x="39829" y="247706"/>
                  </a:lnTo>
                  <a:lnTo>
                    <a:pt x="39227" y="248903"/>
                  </a:lnTo>
                  <a:lnTo>
                    <a:pt x="39649" y="251015"/>
                  </a:lnTo>
                  <a:lnTo>
                    <a:pt x="35166" y="258627"/>
                  </a:lnTo>
                  <a:lnTo>
                    <a:pt x="33734" y="260614"/>
                  </a:lnTo>
                  <a:lnTo>
                    <a:pt x="32209" y="262312"/>
                  </a:lnTo>
                  <a:lnTo>
                    <a:pt x="30331" y="263517"/>
                  </a:lnTo>
                  <a:lnTo>
                    <a:pt x="27695" y="264252"/>
                  </a:lnTo>
                  <a:lnTo>
                    <a:pt x="25598" y="265723"/>
                  </a:lnTo>
                  <a:lnTo>
                    <a:pt x="24174" y="268328"/>
                  </a:lnTo>
                  <a:lnTo>
                    <a:pt x="22422" y="270675"/>
                  </a:lnTo>
                  <a:lnTo>
                    <a:pt x="20208" y="272420"/>
                  </a:lnTo>
                  <a:lnTo>
                    <a:pt x="17814" y="273953"/>
                  </a:lnTo>
                  <a:lnTo>
                    <a:pt x="15623" y="275072"/>
                  </a:lnTo>
                  <a:lnTo>
                    <a:pt x="13253" y="275862"/>
                  </a:lnTo>
                  <a:lnTo>
                    <a:pt x="12541" y="276887"/>
                  </a:lnTo>
                  <a:lnTo>
                    <a:pt x="12040" y="278154"/>
                  </a:lnTo>
                  <a:lnTo>
                    <a:pt x="10992" y="278749"/>
                  </a:lnTo>
                  <a:lnTo>
                    <a:pt x="9748" y="279085"/>
                  </a:lnTo>
                  <a:lnTo>
                    <a:pt x="7510" y="280298"/>
                  </a:lnTo>
                  <a:close/>
                  <a:moveTo>
                    <a:pt x="149036" y="217327"/>
                  </a:moveTo>
                  <a:lnTo>
                    <a:pt x="150319" y="220276"/>
                  </a:lnTo>
                  <a:lnTo>
                    <a:pt x="148582" y="220261"/>
                  </a:lnTo>
                  <a:lnTo>
                    <a:pt x="147949" y="218117"/>
                  </a:lnTo>
                  <a:lnTo>
                    <a:pt x="148692" y="217421"/>
                  </a:lnTo>
                  <a:lnTo>
                    <a:pt x="149036" y="217327"/>
                  </a:lnTo>
                  <a:close/>
                  <a:moveTo>
                    <a:pt x="140548" y="257993"/>
                  </a:moveTo>
                  <a:lnTo>
                    <a:pt x="139703" y="258580"/>
                  </a:lnTo>
                  <a:lnTo>
                    <a:pt x="139359" y="257117"/>
                  </a:lnTo>
                  <a:lnTo>
                    <a:pt x="139601" y="255146"/>
                  </a:lnTo>
                  <a:lnTo>
                    <a:pt x="141283" y="248261"/>
                  </a:lnTo>
                  <a:lnTo>
                    <a:pt x="140900" y="246540"/>
                  </a:lnTo>
                  <a:lnTo>
                    <a:pt x="143708" y="242699"/>
                  </a:lnTo>
                  <a:lnTo>
                    <a:pt x="145437" y="239100"/>
                  </a:lnTo>
                  <a:lnTo>
                    <a:pt x="148043" y="235313"/>
                  </a:lnTo>
                  <a:lnTo>
                    <a:pt x="148371" y="233350"/>
                  </a:lnTo>
                  <a:lnTo>
                    <a:pt x="150679" y="229602"/>
                  </a:lnTo>
                  <a:lnTo>
                    <a:pt x="152831" y="224431"/>
                  </a:lnTo>
                  <a:lnTo>
                    <a:pt x="152713" y="222717"/>
                  </a:lnTo>
                  <a:lnTo>
                    <a:pt x="153268" y="221865"/>
                  </a:lnTo>
                  <a:lnTo>
                    <a:pt x="153582" y="220566"/>
                  </a:lnTo>
                  <a:lnTo>
                    <a:pt x="153644" y="219463"/>
                  </a:lnTo>
                  <a:lnTo>
                    <a:pt x="155224" y="217538"/>
                  </a:lnTo>
                  <a:lnTo>
                    <a:pt x="155639" y="218790"/>
                  </a:lnTo>
                  <a:lnTo>
                    <a:pt x="155170" y="221247"/>
                  </a:lnTo>
                  <a:lnTo>
                    <a:pt x="155248" y="222428"/>
                  </a:lnTo>
                  <a:lnTo>
                    <a:pt x="155522" y="222983"/>
                  </a:lnTo>
                  <a:lnTo>
                    <a:pt x="155538" y="225268"/>
                  </a:lnTo>
                  <a:lnTo>
                    <a:pt x="154974" y="228773"/>
                  </a:lnTo>
                  <a:lnTo>
                    <a:pt x="155491" y="232818"/>
                  </a:lnTo>
                  <a:lnTo>
                    <a:pt x="154474" y="236933"/>
                  </a:lnTo>
                  <a:lnTo>
                    <a:pt x="153316" y="238779"/>
                  </a:lnTo>
                  <a:lnTo>
                    <a:pt x="151602" y="240086"/>
                  </a:lnTo>
                  <a:lnTo>
                    <a:pt x="149733" y="240899"/>
                  </a:lnTo>
                  <a:lnTo>
                    <a:pt x="147792" y="242949"/>
                  </a:lnTo>
                  <a:lnTo>
                    <a:pt x="146540" y="245343"/>
                  </a:lnTo>
                  <a:lnTo>
                    <a:pt x="146337" y="247526"/>
                  </a:lnTo>
                  <a:lnTo>
                    <a:pt x="143255" y="254880"/>
                  </a:lnTo>
                  <a:lnTo>
                    <a:pt x="140548" y="257993"/>
                  </a:lnTo>
                  <a:close/>
                  <a:moveTo>
                    <a:pt x="135290" y="266513"/>
                  </a:moveTo>
                  <a:lnTo>
                    <a:pt x="133835" y="266748"/>
                  </a:lnTo>
                  <a:lnTo>
                    <a:pt x="132302" y="266623"/>
                  </a:lnTo>
                  <a:lnTo>
                    <a:pt x="131269" y="265535"/>
                  </a:lnTo>
                  <a:lnTo>
                    <a:pt x="129485" y="260857"/>
                  </a:lnTo>
                  <a:lnTo>
                    <a:pt x="127412" y="259715"/>
                  </a:lnTo>
                  <a:lnTo>
                    <a:pt x="125042" y="258854"/>
                  </a:lnTo>
                  <a:lnTo>
                    <a:pt x="123853" y="258126"/>
                  </a:lnTo>
                  <a:lnTo>
                    <a:pt x="122804" y="257250"/>
                  </a:lnTo>
                  <a:lnTo>
                    <a:pt x="119472" y="252580"/>
                  </a:lnTo>
                  <a:lnTo>
                    <a:pt x="119221" y="249724"/>
                  </a:lnTo>
                  <a:lnTo>
                    <a:pt x="119792" y="248104"/>
                  </a:lnTo>
                  <a:lnTo>
                    <a:pt x="120801" y="246657"/>
                  </a:lnTo>
                  <a:lnTo>
                    <a:pt x="121944" y="246266"/>
                  </a:lnTo>
                  <a:lnTo>
                    <a:pt x="124690" y="246211"/>
                  </a:lnTo>
                  <a:lnTo>
                    <a:pt x="126114" y="246024"/>
                  </a:lnTo>
                  <a:lnTo>
                    <a:pt x="129243" y="243880"/>
                  </a:lnTo>
                  <a:lnTo>
                    <a:pt x="129462" y="243035"/>
                  </a:lnTo>
                  <a:lnTo>
                    <a:pt x="129485" y="239507"/>
                  </a:lnTo>
                  <a:lnTo>
                    <a:pt x="129173" y="237042"/>
                  </a:lnTo>
                  <a:lnTo>
                    <a:pt x="128390" y="234633"/>
                  </a:lnTo>
                  <a:lnTo>
                    <a:pt x="129235" y="233529"/>
                  </a:lnTo>
                  <a:lnTo>
                    <a:pt x="130346" y="232442"/>
                  </a:lnTo>
                  <a:lnTo>
                    <a:pt x="131496" y="230314"/>
                  </a:lnTo>
                  <a:lnTo>
                    <a:pt x="131715" y="228820"/>
                  </a:lnTo>
                  <a:lnTo>
                    <a:pt x="131739" y="227255"/>
                  </a:lnTo>
                  <a:lnTo>
                    <a:pt x="132036" y="226136"/>
                  </a:lnTo>
                  <a:lnTo>
                    <a:pt x="132935" y="225573"/>
                  </a:lnTo>
                  <a:lnTo>
                    <a:pt x="137270" y="223868"/>
                  </a:lnTo>
                  <a:lnTo>
                    <a:pt x="138037" y="223750"/>
                  </a:lnTo>
                  <a:lnTo>
                    <a:pt x="143615" y="225331"/>
                  </a:lnTo>
                  <a:lnTo>
                    <a:pt x="144757" y="227709"/>
                  </a:lnTo>
                  <a:lnTo>
                    <a:pt x="144866" y="228491"/>
                  </a:lnTo>
                  <a:lnTo>
                    <a:pt x="143998" y="231128"/>
                  </a:lnTo>
                  <a:lnTo>
                    <a:pt x="143223" y="232896"/>
                  </a:lnTo>
                  <a:lnTo>
                    <a:pt x="141346" y="235634"/>
                  </a:lnTo>
                  <a:lnTo>
                    <a:pt x="139946" y="238591"/>
                  </a:lnTo>
                  <a:lnTo>
                    <a:pt x="138905" y="243043"/>
                  </a:lnTo>
                  <a:lnTo>
                    <a:pt x="138248" y="244490"/>
                  </a:lnTo>
                  <a:lnTo>
                    <a:pt x="136495" y="247275"/>
                  </a:lnTo>
                  <a:lnTo>
                    <a:pt x="135963" y="248801"/>
                  </a:lnTo>
                  <a:lnTo>
                    <a:pt x="135979" y="252110"/>
                  </a:lnTo>
                  <a:lnTo>
                    <a:pt x="135681" y="253331"/>
                  </a:lnTo>
                  <a:lnTo>
                    <a:pt x="135697" y="254504"/>
                  </a:lnTo>
                  <a:lnTo>
                    <a:pt x="139171" y="260020"/>
                  </a:lnTo>
                  <a:lnTo>
                    <a:pt x="139468" y="260888"/>
                  </a:lnTo>
                  <a:lnTo>
                    <a:pt x="139437" y="261874"/>
                  </a:lnTo>
                  <a:lnTo>
                    <a:pt x="138842" y="263102"/>
                  </a:lnTo>
                  <a:lnTo>
                    <a:pt x="137418" y="265222"/>
                  </a:lnTo>
                  <a:lnTo>
                    <a:pt x="136620" y="265966"/>
                  </a:lnTo>
                  <a:lnTo>
                    <a:pt x="135290" y="266513"/>
                  </a:lnTo>
                  <a:close/>
                  <a:moveTo>
                    <a:pt x="124721" y="235337"/>
                  </a:moveTo>
                  <a:lnTo>
                    <a:pt x="124111" y="235642"/>
                  </a:lnTo>
                  <a:lnTo>
                    <a:pt x="123571" y="235603"/>
                  </a:lnTo>
                  <a:lnTo>
                    <a:pt x="122280" y="236401"/>
                  </a:lnTo>
                  <a:lnTo>
                    <a:pt x="121803" y="234906"/>
                  </a:lnTo>
                  <a:lnTo>
                    <a:pt x="122265" y="232356"/>
                  </a:lnTo>
                  <a:lnTo>
                    <a:pt x="124205" y="230408"/>
                  </a:lnTo>
                  <a:lnTo>
                    <a:pt x="124697" y="229798"/>
                  </a:lnTo>
                  <a:lnTo>
                    <a:pt x="125222" y="229438"/>
                  </a:lnTo>
                  <a:lnTo>
                    <a:pt x="125855" y="229399"/>
                  </a:lnTo>
                  <a:lnTo>
                    <a:pt x="126466" y="230157"/>
                  </a:lnTo>
                  <a:lnTo>
                    <a:pt x="126638" y="231308"/>
                  </a:lnTo>
                  <a:lnTo>
                    <a:pt x="125409" y="234781"/>
                  </a:lnTo>
                  <a:lnTo>
                    <a:pt x="124721" y="235337"/>
                  </a:lnTo>
                  <a:close/>
                  <a:moveTo>
                    <a:pt x="161319" y="232380"/>
                  </a:moveTo>
                  <a:lnTo>
                    <a:pt x="160709" y="232481"/>
                  </a:lnTo>
                  <a:lnTo>
                    <a:pt x="161726" y="230150"/>
                  </a:lnTo>
                  <a:lnTo>
                    <a:pt x="162532" y="230486"/>
                  </a:lnTo>
                  <a:lnTo>
                    <a:pt x="162774" y="230744"/>
                  </a:lnTo>
                  <a:lnTo>
                    <a:pt x="162751" y="231793"/>
                  </a:lnTo>
                  <a:lnTo>
                    <a:pt x="161319" y="232380"/>
                  </a:lnTo>
                  <a:close/>
                  <a:moveTo>
                    <a:pt x="64708" y="235039"/>
                  </a:moveTo>
                  <a:lnTo>
                    <a:pt x="62001" y="235720"/>
                  </a:lnTo>
                  <a:lnTo>
                    <a:pt x="61375" y="233584"/>
                  </a:lnTo>
                  <a:lnTo>
                    <a:pt x="63291" y="231621"/>
                  </a:lnTo>
                  <a:lnTo>
                    <a:pt x="65443" y="232411"/>
                  </a:lnTo>
                  <a:lnTo>
                    <a:pt x="66726" y="233177"/>
                  </a:lnTo>
                  <a:lnTo>
                    <a:pt x="66123" y="233874"/>
                  </a:lnTo>
                  <a:lnTo>
                    <a:pt x="64708" y="235039"/>
                  </a:lnTo>
                  <a:close/>
                  <a:moveTo>
                    <a:pt x="191478" y="247706"/>
                  </a:moveTo>
                  <a:lnTo>
                    <a:pt x="191095" y="248324"/>
                  </a:lnTo>
                  <a:lnTo>
                    <a:pt x="190571" y="247048"/>
                  </a:lnTo>
                  <a:lnTo>
                    <a:pt x="189296" y="245851"/>
                  </a:lnTo>
                  <a:lnTo>
                    <a:pt x="188067" y="243817"/>
                  </a:lnTo>
                  <a:lnTo>
                    <a:pt x="187199" y="243184"/>
                  </a:lnTo>
                  <a:lnTo>
                    <a:pt x="187793" y="241572"/>
                  </a:lnTo>
                  <a:lnTo>
                    <a:pt x="187848" y="238951"/>
                  </a:lnTo>
                  <a:lnTo>
                    <a:pt x="189069" y="237754"/>
                  </a:lnTo>
                  <a:lnTo>
                    <a:pt x="189632" y="237402"/>
                  </a:lnTo>
                  <a:lnTo>
                    <a:pt x="190555" y="236127"/>
                  </a:lnTo>
                  <a:lnTo>
                    <a:pt x="190970" y="236057"/>
                  </a:lnTo>
                  <a:lnTo>
                    <a:pt x="191361" y="237120"/>
                  </a:lnTo>
                  <a:lnTo>
                    <a:pt x="190531" y="240375"/>
                  </a:lnTo>
                  <a:lnTo>
                    <a:pt x="191776" y="244224"/>
                  </a:lnTo>
                  <a:lnTo>
                    <a:pt x="191353" y="246626"/>
                  </a:lnTo>
                  <a:lnTo>
                    <a:pt x="191533" y="247166"/>
                  </a:lnTo>
                  <a:lnTo>
                    <a:pt x="191478" y="247706"/>
                  </a:lnTo>
                  <a:close/>
                  <a:moveTo>
                    <a:pt x="167414" y="250522"/>
                  </a:moveTo>
                  <a:lnTo>
                    <a:pt x="167202" y="251336"/>
                  </a:lnTo>
                  <a:lnTo>
                    <a:pt x="165473" y="251273"/>
                  </a:lnTo>
                  <a:lnTo>
                    <a:pt x="164855" y="251398"/>
                  </a:lnTo>
                  <a:lnTo>
                    <a:pt x="163228" y="253479"/>
                  </a:lnTo>
                  <a:lnTo>
                    <a:pt x="162273" y="254003"/>
                  </a:lnTo>
                  <a:lnTo>
                    <a:pt x="157063" y="254684"/>
                  </a:lnTo>
                  <a:lnTo>
                    <a:pt x="152963" y="254136"/>
                  </a:lnTo>
                  <a:lnTo>
                    <a:pt x="151555" y="252994"/>
                  </a:lnTo>
                  <a:lnTo>
                    <a:pt x="150640" y="251109"/>
                  </a:lnTo>
                  <a:lnTo>
                    <a:pt x="150359" y="249865"/>
                  </a:lnTo>
                  <a:lnTo>
                    <a:pt x="151391" y="248503"/>
                  </a:lnTo>
                  <a:lnTo>
                    <a:pt x="152377" y="247604"/>
                  </a:lnTo>
                  <a:lnTo>
                    <a:pt x="155694" y="245820"/>
                  </a:lnTo>
                  <a:lnTo>
                    <a:pt x="156445" y="244467"/>
                  </a:lnTo>
                  <a:lnTo>
                    <a:pt x="158182" y="242832"/>
                  </a:lnTo>
                  <a:lnTo>
                    <a:pt x="161757" y="242284"/>
                  </a:lnTo>
                  <a:lnTo>
                    <a:pt x="162101" y="242691"/>
                  </a:lnTo>
                  <a:lnTo>
                    <a:pt x="162578" y="242949"/>
                  </a:lnTo>
                  <a:lnTo>
                    <a:pt x="163298" y="243019"/>
                  </a:lnTo>
                  <a:lnTo>
                    <a:pt x="165074" y="244365"/>
                  </a:lnTo>
                  <a:lnTo>
                    <a:pt x="167061" y="245226"/>
                  </a:lnTo>
                  <a:lnTo>
                    <a:pt x="166576" y="248488"/>
                  </a:lnTo>
                  <a:lnTo>
                    <a:pt x="167171" y="249591"/>
                  </a:lnTo>
                  <a:lnTo>
                    <a:pt x="167414" y="250522"/>
                  </a:lnTo>
                  <a:close/>
                  <a:moveTo>
                    <a:pt x="182497" y="246204"/>
                  </a:moveTo>
                  <a:lnTo>
                    <a:pt x="182645" y="247299"/>
                  </a:lnTo>
                  <a:lnTo>
                    <a:pt x="179829" y="244412"/>
                  </a:lnTo>
                  <a:lnTo>
                    <a:pt x="179258" y="242370"/>
                  </a:lnTo>
                  <a:lnTo>
                    <a:pt x="180197" y="242456"/>
                  </a:lnTo>
                  <a:lnTo>
                    <a:pt x="181402" y="243238"/>
                  </a:lnTo>
                  <a:lnTo>
                    <a:pt x="182497" y="246204"/>
                  </a:lnTo>
                  <a:close/>
                  <a:moveTo>
                    <a:pt x="199584" y="250991"/>
                  </a:moveTo>
                  <a:lnTo>
                    <a:pt x="199309" y="251109"/>
                  </a:lnTo>
                  <a:lnTo>
                    <a:pt x="198089" y="249388"/>
                  </a:lnTo>
                  <a:lnTo>
                    <a:pt x="198253" y="247432"/>
                  </a:lnTo>
                  <a:lnTo>
                    <a:pt x="199904" y="244506"/>
                  </a:lnTo>
                  <a:lnTo>
                    <a:pt x="201124" y="247064"/>
                  </a:lnTo>
                  <a:lnTo>
                    <a:pt x="201109" y="248222"/>
                  </a:lnTo>
                  <a:lnTo>
                    <a:pt x="200937" y="248793"/>
                  </a:lnTo>
                  <a:lnTo>
                    <a:pt x="202079" y="250240"/>
                  </a:lnTo>
                  <a:lnTo>
                    <a:pt x="201289" y="250952"/>
                  </a:lnTo>
                  <a:lnTo>
                    <a:pt x="199584" y="250991"/>
                  </a:lnTo>
                  <a:close/>
                  <a:moveTo>
                    <a:pt x="198418" y="260833"/>
                  </a:moveTo>
                  <a:lnTo>
                    <a:pt x="200209" y="262163"/>
                  </a:lnTo>
                  <a:lnTo>
                    <a:pt x="202533" y="261811"/>
                  </a:lnTo>
                  <a:lnTo>
                    <a:pt x="202502" y="265167"/>
                  </a:lnTo>
                  <a:lnTo>
                    <a:pt x="202877" y="266145"/>
                  </a:lnTo>
                  <a:lnTo>
                    <a:pt x="204982" y="268985"/>
                  </a:lnTo>
                  <a:lnTo>
                    <a:pt x="205310" y="271356"/>
                  </a:lnTo>
                  <a:lnTo>
                    <a:pt x="204066" y="273578"/>
                  </a:lnTo>
                  <a:lnTo>
                    <a:pt x="203135" y="274634"/>
                  </a:lnTo>
                  <a:lnTo>
                    <a:pt x="201399" y="276152"/>
                  </a:lnTo>
                  <a:lnTo>
                    <a:pt x="201359" y="276848"/>
                  </a:lnTo>
                  <a:lnTo>
                    <a:pt x="202095" y="277638"/>
                  </a:lnTo>
                  <a:lnTo>
                    <a:pt x="204497" y="278092"/>
                  </a:lnTo>
                  <a:lnTo>
                    <a:pt x="206312" y="279312"/>
                  </a:lnTo>
                  <a:lnTo>
                    <a:pt x="206632" y="282778"/>
                  </a:lnTo>
                  <a:lnTo>
                    <a:pt x="208369" y="285508"/>
                  </a:lnTo>
                  <a:lnTo>
                    <a:pt x="208322" y="286698"/>
                  </a:lnTo>
                  <a:lnTo>
                    <a:pt x="207634" y="291579"/>
                  </a:lnTo>
                  <a:lnTo>
                    <a:pt x="207853" y="293660"/>
                  </a:lnTo>
                  <a:lnTo>
                    <a:pt x="209151" y="295327"/>
                  </a:lnTo>
                  <a:lnTo>
                    <a:pt x="210247" y="296031"/>
                  </a:lnTo>
                  <a:lnTo>
                    <a:pt x="210810" y="297079"/>
                  </a:lnTo>
                  <a:lnTo>
                    <a:pt x="211319" y="299951"/>
                  </a:lnTo>
                  <a:lnTo>
                    <a:pt x="211225" y="304824"/>
                  </a:lnTo>
                  <a:lnTo>
                    <a:pt x="211060" y="306530"/>
                  </a:lnTo>
                  <a:lnTo>
                    <a:pt x="210293" y="308110"/>
                  </a:lnTo>
                  <a:lnTo>
                    <a:pt x="207923" y="311701"/>
                  </a:lnTo>
                  <a:lnTo>
                    <a:pt x="204747" y="314557"/>
                  </a:lnTo>
                  <a:lnTo>
                    <a:pt x="203049" y="314369"/>
                  </a:lnTo>
                  <a:lnTo>
                    <a:pt x="202509" y="315214"/>
                  </a:lnTo>
                  <a:lnTo>
                    <a:pt x="203565" y="317819"/>
                  </a:lnTo>
                  <a:lnTo>
                    <a:pt x="203143" y="323319"/>
                  </a:lnTo>
                  <a:lnTo>
                    <a:pt x="202447" y="327129"/>
                  </a:lnTo>
                  <a:lnTo>
                    <a:pt x="201414" y="325197"/>
                  </a:lnTo>
                  <a:lnTo>
                    <a:pt x="200694" y="323178"/>
                  </a:lnTo>
                  <a:lnTo>
                    <a:pt x="200045" y="317827"/>
                  </a:lnTo>
                  <a:lnTo>
                    <a:pt x="199231" y="315417"/>
                  </a:lnTo>
                  <a:lnTo>
                    <a:pt x="197956" y="313211"/>
                  </a:lnTo>
                  <a:lnTo>
                    <a:pt x="197448" y="311240"/>
                  </a:lnTo>
                  <a:lnTo>
                    <a:pt x="196125" y="309401"/>
                  </a:lnTo>
                  <a:lnTo>
                    <a:pt x="194436" y="304645"/>
                  </a:lnTo>
                  <a:lnTo>
                    <a:pt x="193317" y="304887"/>
                  </a:lnTo>
                  <a:lnTo>
                    <a:pt x="191463" y="306194"/>
                  </a:lnTo>
                  <a:lnTo>
                    <a:pt x="191048" y="307085"/>
                  </a:lnTo>
                  <a:lnTo>
                    <a:pt x="190829" y="308439"/>
                  </a:lnTo>
                  <a:lnTo>
                    <a:pt x="190399" y="309659"/>
                  </a:lnTo>
                  <a:lnTo>
                    <a:pt x="188239" y="311607"/>
                  </a:lnTo>
                  <a:lnTo>
                    <a:pt x="186534" y="313923"/>
                  </a:lnTo>
                  <a:lnTo>
                    <a:pt x="185133" y="316458"/>
                  </a:lnTo>
                  <a:lnTo>
                    <a:pt x="184688" y="318781"/>
                  </a:lnTo>
                  <a:lnTo>
                    <a:pt x="185830" y="320597"/>
                  </a:lnTo>
                  <a:lnTo>
                    <a:pt x="187003" y="321332"/>
                  </a:lnTo>
                  <a:lnTo>
                    <a:pt x="188716" y="322959"/>
                  </a:lnTo>
                  <a:lnTo>
                    <a:pt x="189241" y="323702"/>
                  </a:lnTo>
                  <a:lnTo>
                    <a:pt x="191040" y="328983"/>
                  </a:lnTo>
                  <a:lnTo>
                    <a:pt x="190977" y="334389"/>
                  </a:lnTo>
                  <a:lnTo>
                    <a:pt x="189663" y="336768"/>
                  </a:lnTo>
                  <a:lnTo>
                    <a:pt x="186323" y="341282"/>
                  </a:lnTo>
                  <a:lnTo>
                    <a:pt x="183913" y="342713"/>
                  </a:lnTo>
                  <a:lnTo>
                    <a:pt x="182630" y="341986"/>
                  </a:lnTo>
                  <a:lnTo>
                    <a:pt x="181597" y="339247"/>
                  </a:lnTo>
                  <a:lnTo>
                    <a:pt x="181433" y="338121"/>
                  </a:lnTo>
                  <a:lnTo>
                    <a:pt x="182129" y="335547"/>
                  </a:lnTo>
                  <a:lnTo>
                    <a:pt x="182208" y="333192"/>
                  </a:lnTo>
                  <a:lnTo>
                    <a:pt x="181394" y="332394"/>
                  </a:lnTo>
                  <a:lnTo>
                    <a:pt x="180510" y="332551"/>
                  </a:lnTo>
                  <a:lnTo>
                    <a:pt x="180134" y="332887"/>
                  </a:lnTo>
                  <a:lnTo>
                    <a:pt x="177983" y="335977"/>
                  </a:lnTo>
                  <a:lnTo>
                    <a:pt x="177091" y="336760"/>
                  </a:lnTo>
                  <a:lnTo>
                    <a:pt x="175769" y="336869"/>
                  </a:lnTo>
                  <a:lnTo>
                    <a:pt x="174720" y="336658"/>
                  </a:lnTo>
                  <a:lnTo>
                    <a:pt x="168337" y="333959"/>
                  </a:lnTo>
                  <a:lnTo>
                    <a:pt x="163118" y="331299"/>
                  </a:lnTo>
                  <a:lnTo>
                    <a:pt x="159034" y="328811"/>
                  </a:lnTo>
                  <a:lnTo>
                    <a:pt x="156077" y="325056"/>
                  </a:lnTo>
                  <a:lnTo>
                    <a:pt x="155459" y="322247"/>
                  </a:lnTo>
                  <a:lnTo>
                    <a:pt x="155420" y="319306"/>
                  </a:lnTo>
                  <a:lnTo>
                    <a:pt x="154098" y="314995"/>
                  </a:lnTo>
                  <a:lnTo>
                    <a:pt x="153941" y="313524"/>
                  </a:lnTo>
                  <a:lnTo>
                    <a:pt x="154035" y="312116"/>
                  </a:lnTo>
                  <a:lnTo>
                    <a:pt x="155358" y="309471"/>
                  </a:lnTo>
                  <a:lnTo>
                    <a:pt x="156946" y="308134"/>
                  </a:lnTo>
                  <a:lnTo>
                    <a:pt x="157838" y="307172"/>
                  </a:lnTo>
                  <a:lnTo>
                    <a:pt x="158550" y="306107"/>
                  </a:lnTo>
                  <a:lnTo>
                    <a:pt x="159042" y="304684"/>
                  </a:lnTo>
                  <a:lnTo>
                    <a:pt x="158902" y="303267"/>
                  </a:lnTo>
                  <a:lnTo>
                    <a:pt x="158370" y="302384"/>
                  </a:lnTo>
                  <a:lnTo>
                    <a:pt x="155858" y="299278"/>
                  </a:lnTo>
                  <a:lnTo>
                    <a:pt x="153675" y="297369"/>
                  </a:lnTo>
                  <a:lnTo>
                    <a:pt x="149208" y="295655"/>
                  </a:lnTo>
                  <a:lnTo>
                    <a:pt x="148168" y="294709"/>
                  </a:lnTo>
                  <a:lnTo>
                    <a:pt x="147026" y="293997"/>
                  </a:lnTo>
                  <a:lnTo>
                    <a:pt x="145782" y="293692"/>
                  </a:lnTo>
                  <a:lnTo>
                    <a:pt x="144561" y="293684"/>
                  </a:lnTo>
                  <a:lnTo>
                    <a:pt x="143239" y="294216"/>
                  </a:lnTo>
                  <a:lnTo>
                    <a:pt x="142895" y="295350"/>
                  </a:lnTo>
                  <a:lnTo>
                    <a:pt x="142989" y="296367"/>
                  </a:lnTo>
                  <a:lnTo>
                    <a:pt x="142871" y="297353"/>
                  </a:lnTo>
                  <a:lnTo>
                    <a:pt x="141001" y="303025"/>
                  </a:lnTo>
                  <a:lnTo>
                    <a:pt x="138608" y="301781"/>
                  </a:lnTo>
                  <a:lnTo>
                    <a:pt x="136323" y="300342"/>
                  </a:lnTo>
                  <a:lnTo>
                    <a:pt x="135721" y="299332"/>
                  </a:lnTo>
                  <a:lnTo>
                    <a:pt x="135462" y="298128"/>
                  </a:lnTo>
                  <a:lnTo>
                    <a:pt x="135071" y="297314"/>
                  </a:lnTo>
                  <a:lnTo>
                    <a:pt x="134539" y="296579"/>
                  </a:lnTo>
                  <a:lnTo>
                    <a:pt x="133491" y="298472"/>
                  </a:lnTo>
                  <a:lnTo>
                    <a:pt x="132185" y="299966"/>
                  </a:lnTo>
                  <a:lnTo>
                    <a:pt x="130588" y="300310"/>
                  </a:lnTo>
                  <a:lnTo>
                    <a:pt x="128969" y="300334"/>
                  </a:lnTo>
                  <a:lnTo>
                    <a:pt x="128437" y="299685"/>
                  </a:lnTo>
                  <a:lnTo>
                    <a:pt x="127850" y="296078"/>
                  </a:lnTo>
                  <a:lnTo>
                    <a:pt x="126137" y="294936"/>
                  </a:lnTo>
                  <a:lnTo>
                    <a:pt x="123994" y="295178"/>
                  </a:lnTo>
                  <a:lnTo>
                    <a:pt x="121396" y="297165"/>
                  </a:lnTo>
                  <a:lnTo>
                    <a:pt x="120887" y="297908"/>
                  </a:lnTo>
                  <a:lnTo>
                    <a:pt x="120316" y="299622"/>
                  </a:lnTo>
                  <a:lnTo>
                    <a:pt x="117492" y="304488"/>
                  </a:lnTo>
                  <a:lnTo>
                    <a:pt x="115998" y="308228"/>
                  </a:lnTo>
                  <a:lnTo>
                    <a:pt x="114339" y="311873"/>
                  </a:lnTo>
                  <a:lnTo>
                    <a:pt x="113604" y="313070"/>
                  </a:lnTo>
                  <a:lnTo>
                    <a:pt x="112626" y="313860"/>
                  </a:lnTo>
                  <a:lnTo>
                    <a:pt x="111085" y="313532"/>
                  </a:lnTo>
                  <a:lnTo>
                    <a:pt x="109684" y="312664"/>
                  </a:lnTo>
                  <a:lnTo>
                    <a:pt x="108370" y="310316"/>
                  </a:lnTo>
                  <a:lnTo>
                    <a:pt x="108816" y="307586"/>
                  </a:lnTo>
                  <a:lnTo>
                    <a:pt x="110287" y="305841"/>
                  </a:lnTo>
                  <a:lnTo>
                    <a:pt x="111515" y="303979"/>
                  </a:lnTo>
                  <a:lnTo>
                    <a:pt x="112994" y="297463"/>
                  </a:lnTo>
                  <a:lnTo>
                    <a:pt x="113111" y="295147"/>
                  </a:lnTo>
                  <a:lnTo>
                    <a:pt x="113369" y="294153"/>
                  </a:lnTo>
                  <a:lnTo>
                    <a:pt x="115818" y="291188"/>
                  </a:lnTo>
                  <a:lnTo>
                    <a:pt x="117883" y="289350"/>
                  </a:lnTo>
                  <a:lnTo>
                    <a:pt x="118971" y="288966"/>
                  </a:lnTo>
                  <a:lnTo>
                    <a:pt x="123422" y="287918"/>
                  </a:lnTo>
                  <a:lnTo>
                    <a:pt x="125253" y="287042"/>
                  </a:lnTo>
                  <a:lnTo>
                    <a:pt x="128140" y="287026"/>
                  </a:lnTo>
                  <a:lnTo>
                    <a:pt x="130487" y="286525"/>
                  </a:lnTo>
                  <a:lnTo>
                    <a:pt x="132357" y="285109"/>
                  </a:lnTo>
                  <a:lnTo>
                    <a:pt x="132497" y="283646"/>
                  </a:lnTo>
                  <a:lnTo>
                    <a:pt x="132412" y="282121"/>
                  </a:lnTo>
                  <a:lnTo>
                    <a:pt x="132826" y="281190"/>
                  </a:lnTo>
                  <a:lnTo>
                    <a:pt x="133546" y="280407"/>
                  </a:lnTo>
                  <a:lnTo>
                    <a:pt x="134547" y="279375"/>
                  </a:lnTo>
                  <a:lnTo>
                    <a:pt x="135674" y="278600"/>
                  </a:lnTo>
                  <a:lnTo>
                    <a:pt x="138874" y="278037"/>
                  </a:lnTo>
                  <a:lnTo>
                    <a:pt x="139937" y="277396"/>
                  </a:lnTo>
                  <a:lnTo>
                    <a:pt x="140790" y="276402"/>
                  </a:lnTo>
                  <a:lnTo>
                    <a:pt x="141979" y="274462"/>
                  </a:lnTo>
                  <a:lnTo>
                    <a:pt x="143396" y="274947"/>
                  </a:lnTo>
                  <a:lnTo>
                    <a:pt x="144819" y="275698"/>
                  </a:lnTo>
                  <a:lnTo>
                    <a:pt x="147377" y="276292"/>
                  </a:lnTo>
                  <a:lnTo>
                    <a:pt x="149638" y="277904"/>
                  </a:lnTo>
                  <a:lnTo>
                    <a:pt x="151094" y="280439"/>
                  </a:lnTo>
                  <a:lnTo>
                    <a:pt x="151336" y="281690"/>
                  </a:lnTo>
                  <a:lnTo>
                    <a:pt x="151712" y="285814"/>
                  </a:lnTo>
                  <a:lnTo>
                    <a:pt x="151187" y="286776"/>
                  </a:lnTo>
                  <a:lnTo>
                    <a:pt x="148981" y="288693"/>
                  </a:lnTo>
                  <a:lnTo>
                    <a:pt x="149998" y="288896"/>
                  </a:lnTo>
                  <a:lnTo>
                    <a:pt x="152893" y="287151"/>
                  </a:lnTo>
                  <a:lnTo>
                    <a:pt x="154340" y="286478"/>
                  </a:lnTo>
                  <a:lnTo>
                    <a:pt x="157908" y="285540"/>
                  </a:lnTo>
                  <a:lnTo>
                    <a:pt x="158745" y="284922"/>
                  </a:lnTo>
                  <a:lnTo>
                    <a:pt x="159363" y="283999"/>
                  </a:lnTo>
                  <a:lnTo>
                    <a:pt x="160622" y="281472"/>
                  </a:lnTo>
                  <a:lnTo>
                    <a:pt x="161538" y="278772"/>
                  </a:lnTo>
                  <a:lnTo>
                    <a:pt x="162266" y="277646"/>
                  </a:lnTo>
                  <a:lnTo>
                    <a:pt x="163290" y="276754"/>
                  </a:lnTo>
                  <a:lnTo>
                    <a:pt x="164316" y="276605"/>
                  </a:lnTo>
                  <a:lnTo>
                    <a:pt x="168063" y="278452"/>
                  </a:lnTo>
                  <a:lnTo>
                    <a:pt x="170464" y="277560"/>
                  </a:lnTo>
                  <a:lnTo>
                    <a:pt x="171138" y="274759"/>
                  </a:lnTo>
                  <a:lnTo>
                    <a:pt x="171685" y="270691"/>
                  </a:lnTo>
                  <a:lnTo>
                    <a:pt x="172116" y="269588"/>
                  </a:lnTo>
                  <a:lnTo>
                    <a:pt x="173492" y="268524"/>
                  </a:lnTo>
                  <a:lnTo>
                    <a:pt x="175135" y="268868"/>
                  </a:lnTo>
                  <a:lnTo>
                    <a:pt x="177388" y="270331"/>
                  </a:lnTo>
                  <a:lnTo>
                    <a:pt x="179469" y="270816"/>
                  </a:lnTo>
                  <a:lnTo>
                    <a:pt x="180244" y="269643"/>
                  </a:lnTo>
                  <a:lnTo>
                    <a:pt x="180979" y="267327"/>
                  </a:lnTo>
                  <a:lnTo>
                    <a:pt x="181817" y="267335"/>
                  </a:lnTo>
                  <a:lnTo>
                    <a:pt x="184617" y="268101"/>
                  </a:lnTo>
                  <a:lnTo>
                    <a:pt x="187324" y="267593"/>
                  </a:lnTo>
                  <a:lnTo>
                    <a:pt x="188091" y="264808"/>
                  </a:lnTo>
                  <a:lnTo>
                    <a:pt x="187582" y="261827"/>
                  </a:lnTo>
                  <a:lnTo>
                    <a:pt x="185462" y="253127"/>
                  </a:lnTo>
                  <a:lnTo>
                    <a:pt x="186721" y="251187"/>
                  </a:lnTo>
                  <a:lnTo>
                    <a:pt x="187817" y="251132"/>
                  </a:lnTo>
                  <a:lnTo>
                    <a:pt x="190485" y="253448"/>
                  </a:lnTo>
                  <a:lnTo>
                    <a:pt x="195625" y="256577"/>
                  </a:lnTo>
                  <a:lnTo>
                    <a:pt x="197338" y="258486"/>
                  </a:lnTo>
                  <a:lnTo>
                    <a:pt x="198418" y="260833"/>
                  </a:lnTo>
                  <a:close/>
                  <a:moveTo>
                    <a:pt x="197635" y="254809"/>
                  </a:moveTo>
                  <a:lnTo>
                    <a:pt x="197237" y="255373"/>
                  </a:lnTo>
                  <a:lnTo>
                    <a:pt x="196571" y="254191"/>
                  </a:lnTo>
                  <a:lnTo>
                    <a:pt x="197150" y="251586"/>
                  </a:lnTo>
                  <a:lnTo>
                    <a:pt x="197573" y="251148"/>
                  </a:lnTo>
                  <a:lnTo>
                    <a:pt x="198120" y="252799"/>
                  </a:lnTo>
                  <a:lnTo>
                    <a:pt x="197635" y="254809"/>
                  </a:lnTo>
                  <a:close/>
                  <a:moveTo>
                    <a:pt x="147730" y="262687"/>
                  </a:moveTo>
                  <a:lnTo>
                    <a:pt x="147918" y="264980"/>
                  </a:lnTo>
                  <a:lnTo>
                    <a:pt x="145899" y="265645"/>
                  </a:lnTo>
                  <a:lnTo>
                    <a:pt x="144279" y="265058"/>
                  </a:lnTo>
                  <a:lnTo>
                    <a:pt x="143239" y="263681"/>
                  </a:lnTo>
                  <a:lnTo>
                    <a:pt x="143247" y="263165"/>
                  </a:lnTo>
                  <a:lnTo>
                    <a:pt x="144154" y="263204"/>
                  </a:lnTo>
                  <a:lnTo>
                    <a:pt x="146149" y="261999"/>
                  </a:lnTo>
                  <a:lnTo>
                    <a:pt x="146783" y="261764"/>
                  </a:lnTo>
                  <a:lnTo>
                    <a:pt x="147730" y="262687"/>
                  </a:lnTo>
                  <a:close/>
                  <a:moveTo>
                    <a:pt x="172084" y="264776"/>
                  </a:moveTo>
                  <a:lnTo>
                    <a:pt x="171458" y="266091"/>
                  </a:lnTo>
                  <a:lnTo>
                    <a:pt x="168994" y="265003"/>
                  </a:lnTo>
                  <a:lnTo>
                    <a:pt x="168407" y="264056"/>
                  </a:lnTo>
                  <a:lnTo>
                    <a:pt x="168720" y="262938"/>
                  </a:lnTo>
                  <a:lnTo>
                    <a:pt x="169925" y="262554"/>
                  </a:lnTo>
                  <a:lnTo>
                    <a:pt x="170551" y="262554"/>
                  </a:lnTo>
                  <a:lnTo>
                    <a:pt x="171724" y="263728"/>
                  </a:lnTo>
                  <a:lnTo>
                    <a:pt x="172084" y="264776"/>
                  </a:lnTo>
                  <a:close/>
                  <a:moveTo>
                    <a:pt x="8480" y="285250"/>
                  </a:moveTo>
                  <a:lnTo>
                    <a:pt x="6986" y="285766"/>
                  </a:lnTo>
                  <a:lnTo>
                    <a:pt x="6657" y="284390"/>
                  </a:lnTo>
                  <a:lnTo>
                    <a:pt x="6846" y="283036"/>
                  </a:lnTo>
                  <a:lnTo>
                    <a:pt x="7917" y="283185"/>
                  </a:lnTo>
                  <a:lnTo>
                    <a:pt x="8441" y="283607"/>
                  </a:lnTo>
                  <a:lnTo>
                    <a:pt x="8480" y="285250"/>
                  </a:lnTo>
                  <a:close/>
                  <a:moveTo>
                    <a:pt x="2433" y="292549"/>
                  </a:moveTo>
                  <a:lnTo>
                    <a:pt x="1291" y="294224"/>
                  </a:lnTo>
                  <a:lnTo>
                    <a:pt x="0" y="292299"/>
                  </a:lnTo>
                  <a:lnTo>
                    <a:pt x="140" y="289616"/>
                  </a:lnTo>
                  <a:lnTo>
                    <a:pt x="540" y="288872"/>
                  </a:lnTo>
                  <a:lnTo>
                    <a:pt x="2362" y="288466"/>
                  </a:lnTo>
                  <a:lnTo>
                    <a:pt x="2433" y="292549"/>
                  </a:lnTo>
                  <a:close/>
                  <a:moveTo>
                    <a:pt x="131034" y="302994"/>
                  </a:moveTo>
                  <a:lnTo>
                    <a:pt x="131277" y="303502"/>
                  </a:lnTo>
                  <a:lnTo>
                    <a:pt x="131175" y="304050"/>
                  </a:lnTo>
                  <a:lnTo>
                    <a:pt x="128891" y="305067"/>
                  </a:lnTo>
                  <a:lnTo>
                    <a:pt x="128124" y="305036"/>
                  </a:lnTo>
                  <a:lnTo>
                    <a:pt x="127944" y="303338"/>
                  </a:lnTo>
                  <a:lnTo>
                    <a:pt x="128507" y="302563"/>
                  </a:lnTo>
                  <a:lnTo>
                    <a:pt x="129587" y="303252"/>
                  </a:lnTo>
                  <a:lnTo>
                    <a:pt x="130542" y="302454"/>
                  </a:lnTo>
                  <a:lnTo>
                    <a:pt x="131034" y="302994"/>
                  </a:lnTo>
                  <a:close/>
                  <a:moveTo>
                    <a:pt x="193559" y="312804"/>
                  </a:moveTo>
                  <a:lnTo>
                    <a:pt x="193215" y="314056"/>
                  </a:lnTo>
                  <a:lnTo>
                    <a:pt x="191862" y="311107"/>
                  </a:lnTo>
                  <a:lnTo>
                    <a:pt x="191330" y="310379"/>
                  </a:lnTo>
                  <a:lnTo>
                    <a:pt x="192018" y="307915"/>
                  </a:lnTo>
                  <a:lnTo>
                    <a:pt x="193528" y="309120"/>
                  </a:lnTo>
                  <a:lnTo>
                    <a:pt x="193559" y="312804"/>
                  </a:lnTo>
                  <a:close/>
                  <a:moveTo>
                    <a:pt x="112501" y="324540"/>
                  </a:moveTo>
                  <a:lnTo>
                    <a:pt x="110279" y="324845"/>
                  </a:lnTo>
                  <a:lnTo>
                    <a:pt x="109567" y="324821"/>
                  </a:lnTo>
                  <a:lnTo>
                    <a:pt x="107822" y="322584"/>
                  </a:lnTo>
                  <a:lnTo>
                    <a:pt x="107658" y="321598"/>
                  </a:lnTo>
                  <a:lnTo>
                    <a:pt x="106258" y="320479"/>
                  </a:lnTo>
                  <a:lnTo>
                    <a:pt x="106766" y="319368"/>
                  </a:lnTo>
                  <a:lnTo>
                    <a:pt x="108581" y="319102"/>
                  </a:lnTo>
                  <a:lnTo>
                    <a:pt x="111726" y="317686"/>
                  </a:lnTo>
                  <a:lnTo>
                    <a:pt x="116772" y="319924"/>
                  </a:lnTo>
                  <a:lnTo>
                    <a:pt x="117554" y="320730"/>
                  </a:lnTo>
                  <a:lnTo>
                    <a:pt x="115982" y="321222"/>
                  </a:lnTo>
                  <a:lnTo>
                    <a:pt x="114863" y="323342"/>
                  </a:lnTo>
                  <a:lnTo>
                    <a:pt x="112501" y="324540"/>
                  </a:lnTo>
                  <a:close/>
                  <a:moveTo>
                    <a:pt x="91996" y="332277"/>
                  </a:moveTo>
                  <a:lnTo>
                    <a:pt x="93193" y="333857"/>
                  </a:lnTo>
                  <a:lnTo>
                    <a:pt x="94694" y="333443"/>
                  </a:lnTo>
                  <a:lnTo>
                    <a:pt x="97089" y="333888"/>
                  </a:lnTo>
                  <a:lnTo>
                    <a:pt x="97597" y="334710"/>
                  </a:lnTo>
                  <a:lnTo>
                    <a:pt x="97519" y="335250"/>
                  </a:lnTo>
                  <a:lnTo>
                    <a:pt x="94961" y="336775"/>
                  </a:lnTo>
                  <a:lnTo>
                    <a:pt x="93279" y="335179"/>
                  </a:lnTo>
                  <a:lnTo>
                    <a:pt x="90313" y="336267"/>
                  </a:lnTo>
                  <a:lnTo>
                    <a:pt x="88897" y="335610"/>
                  </a:lnTo>
                  <a:lnTo>
                    <a:pt x="86965" y="336196"/>
                  </a:lnTo>
                  <a:lnTo>
                    <a:pt x="85776" y="334960"/>
                  </a:lnTo>
                  <a:lnTo>
                    <a:pt x="86261" y="333771"/>
                  </a:lnTo>
                  <a:lnTo>
                    <a:pt x="89328" y="331815"/>
                  </a:lnTo>
                  <a:lnTo>
                    <a:pt x="91996" y="332277"/>
                  </a:lnTo>
                  <a:close/>
                  <a:moveTo>
                    <a:pt x="72046" y="350232"/>
                  </a:moveTo>
                  <a:lnTo>
                    <a:pt x="71451" y="351554"/>
                  </a:lnTo>
                  <a:lnTo>
                    <a:pt x="70755" y="352172"/>
                  </a:lnTo>
                  <a:lnTo>
                    <a:pt x="69847" y="351828"/>
                  </a:lnTo>
                  <a:lnTo>
                    <a:pt x="69151" y="351147"/>
                  </a:lnTo>
                  <a:lnTo>
                    <a:pt x="68760" y="352164"/>
                  </a:lnTo>
                  <a:lnTo>
                    <a:pt x="66843" y="352555"/>
                  </a:lnTo>
                  <a:lnTo>
                    <a:pt x="65631" y="354120"/>
                  </a:lnTo>
                  <a:lnTo>
                    <a:pt x="63862" y="354542"/>
                  </a:lnTo>
                  <a:lnTo>
                    <a:pt x="62626" y="354339"/>
                  </a:lnTo>
                  <a:lnTo>
                    <a:pt x="62759" y="352946"/>
                  </a:lnTo>
                  <a:lnTo>
                    <a:pt x="66178" y="350858"/>
                  </a:lnTo>
                  <a:lnTo>
                    <a:pt x="68306" y="350083"/>
                  </a:lnTo>
                  <a:lnTo>
                    <a:pt x="70176" y="348573"/>
                  </a:lnTo>
                  <a:lnTo>
                    <a:pt x="71115" y="348409"/>
                  </a:lnTo>
                  <a:lnTo>
                    <a:pt x="71592" y="349637"/>
                  </a:lnTo>
                  <a:lnTo>
                    <a:pt x="72046" y="35023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7E2B5CB-3E0E-5715-ECDA-A733A33B5068}"/>
                </a:ext>
              </a:extLst>
            </p:cNvPr>
            <p:cNvSpPr>
              <a:spLocks/>
            </p:cNvSpPr>
            <p:nvPr/>
          </p:nvSpPr>
          <p:spPr>
            <a:xfrm>
              <a:off x="8586803" y="3777145"/>
              <a:ext cx="372294" cy="337729"/>
            </a:xfrm>
            <a:custGeom>
              <a:avLst/>
              <a:gdLst>
                <a:gd name="connsiteX0" fmla="*/ 307336 w 372294"/>
                <a:gd name="connsiteY0" fmla="*/ 1572 h 337729"/>
                <a:gd name="connsiteX1" fmla="*/ 308392 w 372294"/>
                <a:gd name="connsiteY1" fmla="*/ 2300 h 337729"/>
                <a:gd name="connsiteX2" fmla="*/ 309707 w 372294"/>
                <a:gd name="connsiteY2" fmla="*/ 1870 h 337729"/>
                <a:gd name="connsiteX3" fmla="*/ 312014 w 372294"/>
                <a:gd name="connsiteY3" fmla="*/ 1353 h 337729"/>
                <a:gd name="connsiteX4" fmla="*/ 314017 w 372294"/>
                <a:gd name="connsiteY4" fmla="*/ 1737 h 337729"/>
                <a:gd name="connsiteX5" fmla="*/ 318437 w 372294"/>
                <a:gd name="connsiteY5" fmla="*/ 3372 h 337729"/>
                <a:gd name="connsiteX6" fmla="*/ 319102 w 372294"/>
                <a:gd name="connsiteY6" fmla="*/ 4186 h 337729"/>
                <a:gd name="connsiteX7" fmla="*/ 320143 w 372294"/>
                <a:gd name="connsiteY7" fmla="*/ 8152 h 337729"/>
                <a:gd name="connsiteX8" fmla="*/ 320933 w 372294"/>
                <a:gd name="connsiteY8" fmla="*/ 8512 h 337729"/>
                <a:gd name="connsiteX9" fmla="*/ 323421 w 372294"/>
                <a:gd name="connsiteY9" fmla="*/ 7581 h 337729"/>
                <a:gd name="connsiteX10" fmla="*/ 325479 w 372294"/>
                <a:gd name="connsiteY10" fmla="*/ 8050 h 337729"/>
                <a:gd name="connsiteX11" fmla="*/ 327786 w 372294"/>
                <a:gd name="connsiteY11" fmla="*/ 9333 h 337729"/>
                <a:gd name="connsiteX12" fmla="*/ 329273 w 372294"/>
                <a:gd name="connsiteY12" fmla="*/ 10569 h 337729"/>
                <a:gd name="connsiteX13" fmla="*/ 330259 w 372294"/>
                <a:gd name="connsiteY13" fmla="*/ 11899 h 337729"/>
                <a:gd name="connsiteX14" fmla="*/ 331315 w 372294"/>
                <a:gd name="connsiteY14" fmla="*/ 14059 h 337729"/>
                <a:gd name="connsiteX15" fmla="*/ 331721 w 372294"/>
                <a:gd name="connsiteY15" fmla="*/ 15780 h 337729"/>
                <a:gd name="connsiteX16" fmla="*/ 332222 w 372294"/>
                <a:gd name="connsiteY16" fmla="*/ 17837 h 337729"/>
                <a:gd name="connsiteX17" fmla="*/ 332089 w 372294"/>
                <a:gd name="connsiteY17" fmla="*/ 23627 h 337729"/>
                <a:gd name="connsiteX18" fmla="*/ 331338 w 372294"/>
                <a:gd name="connsiteY18" fmla="*/ 24573 h 337729"/>
                <a:gd name="connsiteX19" fmla="*/ 330697 w 372294"/>
                <a:gd name="connsiteY19" fmla="*/ 25802 h 337729"/>
                <a:gd name="connsiteX20" fmla="*/ 330853 w 372294"/>
                <a:gd name="connsiteY20" fmla="*/ 26873 h 337729"/>
                <a:gd name="connsiteX21" fmla="*/ 331581 w 372294"/>
                <a:gd name="connsiteY21" fmla="*/ 27718 h 337729"/>
                <a:gd name="connsiteX22" fmla="*/ 333013 w 372294"/>
                <a:gd name="connsiteY22" fmla="*/ 28297 h 337729"/>
                <a:gd name="connsiteX23" fmla="*/ 334335 w 372294"/>
                <a:gd name="connsiteY23" fmla="*/ 28657 h 337729"/>
                <a:gd name="connsiteX24" fmla="*/ 335047 w 372294"/>
                <a:gd name="connsiteY24" fmla="*/ 29573 h 337729"/>
                <a:gd name="connsiteX25" fmla="*/ 336025 w 372294"/>
                <a:gd name="connsiteY25" fmla="*/ 32811 h 337729"/>
                <a:gd name="connsiteX26" fmla="*/ 336682 w 372294"/>
                <a:gd name="connsiteY26" fmla="*/ 33312 h 337729"/>
                <a:gd name="connsiteX27" fmla="*/ 338309 w 372294"/>
                <a:gd name="connsiteY27" fmla="*/ 33296 h 337729"/>
                <a:gd name="connsiteX28" fmla="*/ 341251 w 372294"/>
                <a:gd name="connsiteY28" fmla="*/ 32592 h 337729"/>
                <a:gd name="connsiteX29" fmla="*/ 343801 w 372294"/>
                <a:gd name="connsiteY29" fmla="*/ 31481 h 337729"/>
                <a:gd name="connsiteX30" fmla="*/ 344889 w 372294"/>
                <a:gd name="connsiteY30" fmla="*/ 31247 h 337729"/>
                <a:gd name="connsiteX31" fmla="*/ 345155 w 372294"/>
                <a:gd name="connsiteY31" fmla="*/ 34321 h 337729"/>
                <a:gd name="connsiteX32" fmla="*/ 346656 w 372294"/>
                <a:gd name="connsiteY32" fmla="*/ 35495 h 337729"/>
                <a:gd name="connsiteX33" fmla="*/ 348753 w 372294"/>
                <a:gd name="connsiteY33" fmla="*/ 36864 h 337729"/>
                <a:gd name="connsiteX34" fmla="*/ 349622 w 372294"/>
                <a:gd name="connsiteY34" fmla="*/ 37318 h 337729"/>
                <a:gd name="connsiteX35" fmla="*/ 352078 w 372294"/>
                <a:gd name="connsiteY35" fmla="*/ 38617 h 337729"/>
                <a:gd name="connsiteX36" fmla="*/ 356717 w 372294"/>
                <a:gd name="connsiteY36" fmla="*/ 40267 h 337729"/>
                <a:gd name="connsiteX37" fmla="*/ 361216 w 372294"/>
                <a:gd name="connsiteY37" fmla="*/ 41449 h 337729"/>
                <a:gd name="connsiteX38" fmla="*/ 364549 w 372294"/>
                <a:gd name="connsiteY38" fmla="*/ 42325 h 337729"/>
                <a:gd name="connsiteX39" fmla="*/ 366160 w 372294"/>
                <a:gd name="connsiteY39" fmla="*/ 42379 h 337729"/>
                <a:gd name="connsiteX40" fmla="*/ 367310 w 372294"/>
                <a:gd name="connsiteY40" fmla="*/ 42419 h 337729"/>
                <a:gd name="connsiteX41" fmla="*/ 370635 w 372294"/>
                <a:gd name="connsiteY41" fmla="*/ 42184 h 337729"/>
                <a:gd name="connsiteX42" fmla="*/ 372294 w 372294"/>
                <a:gd name="connsiteY42" fmla="*/ 41777 h 337729"/>
                <a:gd name="connsiteX43" fmla="*/ 370041 w 372294"/>
                <a:gd name="connsiteY43" fmla="*/ 43185 h 337729"/>
                <a:gd name="connsiteX44" fmla="*/ 367287 w 372294"/>
                <a:gd name="connsiteY44" fmla="*/ 44922 h 337729"/>
                <a:gd name="connsiteX45" fmla="*/ 364032 w 372294"/>
                <a:gd name="connsiteY45" fmla="*/ 46956 h 337729"/>
                <a:gd name="connsiteX46" fmla="*/ 361169 w 372294"/>
                <a:gd name="connsiteY46" fmla="*/ 48756 h 337729"/>
                <a:gd name="connsiteX47" fmla="*/ 358431 w 372294"/>
                <a:gd name="connsiteY47" fmla="*/ 50469 h 337729"/>
                <a:gd name="connsiteX48" fmla="*/ 355810 w 372294"/>
                <a:gd name="connsiteY48" fmla="*/ 52112 h 337729"/>
                <a:gd name="connsiteX49" fmla="*/ 355411 w 372294"/>
                <a:gd name="connsiteY49" fmla="*/ 53387 h 337729"/>
                <a:gd name="connsiteX50" fmla="*/ 354762 w 372294"/>
                <a:gd name="connsiteY50" fmla="*/ 55257 h 337729"/>
                <a:gd name="connsiteX51" fmla="*/ 352360 w 372294"/>
                <a:gd name="connsiteY51" fmla="*/ 56681 h 337729"/>
                <a:gd name="connsiteX52" fmla="*/ 349966 w 372294"/>
                <a:gd name="connsiteY52" fmla="*/ 57706 h 337729"/>
                <a:gd name="connsiteX53" fmla="*/ 349411 w 372294"/>
                <a:gd name="connsiteY53" fmla="*/ 58308 h 337729"/>
                <a:gd name="connsiteX54" fmla="*/ 349231 w 372294"/>
                <a:gd name="connsiteY54" fmla="*/ 59114 h 337729"/>
                <a:gd name="connsiteX55" fmla="*/ 348073 w 372294"/>
                <a:gd name="connsiteY55" fmla="*/ 60725 h 337729"/>
                <a:gd name="connsiteX56" fmla="*/ 345835 w 372294"/>
                <a:gd name="connsiteY56" fmla="*/ 62087 h 337729"/>
                <a:gd name="connsiteX57" fmla="*/ 343981 w 372294"/>
                <a:gd name="connsiteY57" fmla="*/ 61954 h 337729"/>
                <a:gd name="connsiteX58" fmla="*/ 342807 w 372294"/>
                <a:gd name="connsiteY58" fmla="*/ 61547 h 337729"/>
                <a:gd name="connsiteX59" fmla="*/ 336572 w 372294"/>
                <a:gd name="connsiteY59" fmla="*/ 63894 h 337729"/>
                <a:gd name="connsiteX60" fmla="*/ 333677 w 372294"/>
                <a:gd name="connsiteY60" fmla="*/ 63839 h 337729"/>
                <a:gd name="connsiteX61" fmla="*/ 331424 w 372294"/>
                <a:gd name="connsiteY61" fmla="*/ 65357 h 337729"/>
                <a:gd name="connsiteX62" fmla="*/ 329750 w 372294"/>
                <a:gd name="connsiteY62" fmla="*/ 66749 h 337729"/>
                <a:gd name="connsiteX63" fmla="*/ 326402 w 372294"/>
                <a:gd name="connsiteY63" fmla="*/ 68267 h 337729"/>
                <a:gd name="connsiteX64" fmla="*/ 324125 w 372294"/>
                <a:gd name="connsiteY64" fmla="*/ 68275 h 337729"/>
                <a:gd name="connsiteX65" fmla="*/ 320761 w 372294"/>
                <a:gd name="connsiteY65" fmla="*/ 67375 h 337729"/>
                <a:gd name="connsiteX66" fmla="*/ 316622 w 372294"/>
                <a:gd name="connsiteY66" fmla="*/ 65654 h 337729"/>
                <a:gd name="connsiteX67" fmla="*/ 314948 w 372294"/>
                <a:gd name="connsiteY67" fmla="*/ 64661 h 337729"/>
                <a:gd name="connsiteX68" fmla="*/ 313431 w 372294"/>
                <a:gd name="connsiteY68" fmla="*/ 64715 h 337729"/>
                <a:gd name="connsiteX69" fmla="*/ 309769 w 372294"/>
                <a:gd name="connsiteY69" fmla="*/ 64481 h 337729"/>
                <a:gd name="connsiteX70" fmla="*/ 306186 w 372294"/>
                <a:gd name="connsiteY70" fmla="*/ 63628 h 337729"/>
                <a:gd name="connsiteX71" fmla="*/ 301914 w 372294"/>
                <a:gd name="connsiteY71" fmla="*/ 62619 h 337729"/>
                <a:gd name="connsiteX72" fmla="*/ 299802 w 372294"/>
                <a:gd name="connsiteY72" fmla="*/ 62189 h 337729"/>
                <a:gd name="connsiteX73" fmla="*/ 295468 w 372294"/>
                <a:gd name="connsiteY73" fmla="*/ 61297 h 337729"/>
                <a:gd name="connsiteX74" fmla="*/ 292643 w 372294"/>
                <a:gd name="connsiteY74" fmla="*/ 62486 h 337729"/>
                <a:gd name="connsiteX75" fmla="*/ 290093 w 372294"/>
                <a:gd name="connsiteY75" fmla="*/ 63550 h 337729"/>
                <a:gd name="connsiteX76" fmla="*/ 288020 w 372294"/>
                <a:gd name="connsiteY76" fmla="*/ 64277 h 337729"/>
                <a:gd name="connsiteX77" fmla="*/ 286306 w 372294"/>
                <a:gd name="connsiteY77" fmla="*/ 67579 h 337729"/>
                <a:gd name="connsiteX78" fmla="*/ 285579 w 372294"/>
                <a:gd name="connsiteY78" fmla="*/ 68744 h 337729"/>
                <a:gd name="connsiteX79" fmla="*/ 284750 w 372294"/>
                <a:gd name="connsiteY79" fmla="*/ 70403 h 337729"/>
                <a:gd name="connsiteX80" fmla="*/ 284359 w 372294"/>
                <a:gd name="connsiteY80" fmla="*/ 71577 h 337729"/>
                <a:gd name="connsiteX81" fmla="*/ 284703 w 372294"/>
                <a:gd name="connsiteY81" fmla="*/ 72977 h 337729"/>
                <a:gd name="connsiteX82" fmla="*/ 287214 w 372294"/>
                <a:gd name="connsiteY82" fmla="*/ 73963 h 337729"/>
                <a:gd name="connsiteX83" fmla="*/ 288262 w 372294"/>
                <a:gd name="connsiteY83" fmla="*/ 75324 h 337729"/>
                <a:gd name="connsiteX84" fmla="*/ 288419 w 372294"/>
                <a:gd name="connsiteY84" fmla="*/ 76521 h 337729"/>
                <a:gd name="connsiteX85" fmla="*/ 287511 w 372294"/>
                <a:gd name="connsiteY85" fmla="*/ 77749 h 337729"/>
                <a:gd name="connsiteX86" fmla="*/ 286752 w 372294"/>
                <a:gd name="connsiteY86" fmla="*/ 78719 h 337729"/>
                <a:gd name="connsiteX87" fmla="*/ 286761 w 372294"/>
                <a:gd name="connsiteY87" fmla="*/ 79572 h 337729"/>
                <a:gd name="connsiteX88" fmla="*/ 287167 w 372294"/>
                <a:gd name="connsiteY88" fmla="*/ 80433 h 337729"/>
                <a:gd name="connsiteX89" fmla="*/ 287770 w 372294"/>
                <a:gd name="connsiteY89" fmla="*/ 81074 h 337729"/>
                <a:gd name="connsiteX90" fmla="*/ 291337 w 372294"/>
                <a:gd name="connsiteY90" fmla="*/ 81473 h 337729"/>
                <a:gd name="connsiteX91" fmla="*/ 293457 w 372294"/>
                <a:gd name="connsiteY91" fmla="*/ 81481 h 337729"/>
                <a:gd name="connsiteX92" fmla="*/ 294279 w 372294"/>
                <a:gd name="connsiteY92" fmla="*/ 81825 h 337729"/>
                <a:gd name="connsiteX93" fmla="*/ 294381 w 372294"/>
                <a:gd name="connsiteY93" fmla="*/ 82991 h 337729"/>
                <a:gd name="connsiteX94" fmla="*/ 293598 w 372294"/>
                <a:gd name="connsiteY94" fmla="*/ 84556 h 337729"/>
                <a:gd name="connsiteX95" fmla="*/ 290594 w 372294"/>
                <a:gd name="connsiteY95" fmla="*/ 85815 h 337729"/>
                <a:gd name="connsiteX96" fmla="*/ 288896 w 372294"/>
                <a:gd name="connsiteY96" fmla="*/ 87145 h 337729"/>
                <a:gd name="connsiteX97" fmla="*/ 288348 w 372294"/>
                <a:gd name="connsiteY97" fmla="*/ 88905 h 337729"/>
                <a:gd name="connsiteX98" fmla="*/ 288372 w 372294"/>
                <a:gd name="connsiteY98" fmla="*/ 90306 h 337729"/>
                <a:gd name="connsiteX99" fmla="*/ 288959 w 372294"/>
                <a:gd name="connsiteY99" fmla="*/ 91237 h 337729"/>
                <a:gd name="connsiteX100" fmla="*/ 290398 w 372294"/>
                <a:gd name="connsiteY100" fmla="*/ 92309 h 337729"/>
                <a:gd name="connsiteX101" fmla="*/ 291751 w 372294"/>
                <a:gd name="connsiteY101" fmla="*/ 93529 h 337729"/>
                <a:gd name="connsiteX102" fmla="*/ 292166 w 372294"/>
                <a:gd name="connsiteY102" fmla="*/ 94523 h 337729"/>
                <a:gd name="connsiteX103" fmla="*/ 291994 w 372294"/>
                <a:gd name="connsiteY103" fmla="*/ 95884 h 337729"/>
                <a:gd name="connsiteX104" fmla="*/ 291454 w 372294"/>
                <a:gd name="connsiteY104" fmla="*/ 97746 h 337729"/>
                <a:gd name="connsiteX105" fmla="*/ 289976 w 372294"/>
                <a:gd name="connsiteY105" fmla="*/ 99913 h 337729"/>
                <a:gd name="connsiteX106" fmla="*/ 288740 w 372294"/>
                <a:gd name="connsiteY106" fmla="*/ 101454 h 337729"/>
                <a:gd name="connsiteX107" fmla="*/ 288653 w 372294"/>
                <a:gd name="connsiteY107" fmla="*/ 102002 h 337729"/>
                <a:gd name="connsiteX108" fmla="*/ 288959 w 372294"/>
                <a:gd name="connsiteY108" fmla="*/ 102831 h 337729"/>
                <a:gd name="connsiteX109" fmla="*/ 289952 w 372294"/>
                <a:gd name="connsiteY109" fmla="*/ 104036 h 337729"/>
                <a:gd name="connsiteX110" fmla="*/ 291642 w 372294"/>
                <a:gd name="connsiteY110" fmla="*/ 105812 h 337729"/>
                <a:gd name="connsiteX111" fmla="*/ 293746 w 372294"/>
                <a:gd name="connsiteY111" fmla="*/ 107243 h 337729"/>
                <a:gd name="connsiteX112" fmla="*/ 295100 w 372294"/>
                <a:gd name="connsiteY112" fmla="*/ 107643 h 337729"/>
                <a:gd name="connsiteX113" fmla="*/ 295530 w 372294"/>
                <a:gd name="connsiteY113" fmla="*/ 107995 h 337729"/>
                <a:gd name="connsiteX114" fmla="*/ 295953 w 372294"/>
                <a:gd name="connsiteY114" fmla="*/ 109653 h 337729"/>
                <a:gd name="connsiteX115" fmla="*/ 296117 w 372294"/>
                <a:gd name="connsiteY115" fmla="*/ 111398 h 337729"/>
                <a:gd name="connsiteX116" fmla="*/ 295577 w 372294"/>
                <a:gd name="connsiteY116" fmla="*/ 112712 h 337729"/>
                <a:gd name="connsiteX117" fmla="*/ 296657 w 372294"/>
                <a:gd name="connsiteY117" fmla="*/ 113792 h 337729"/>
                <a:gd name="connsiteX118" fmla="*/ 299481 w 372294"/>
                <a:gd name="connsiteY118" fmla="*/ 113737 h 337729"/>
                <a:gd name="connsiteX119" fmla="*/ 301781 w 372294"/>
                <a:gd name="connsiteY119" fmla="*/ 114199 h 337729"/>
                <a:gd name="connsiteX120" fmla="*/ 302751 w 372294"/>
                <a:gd name="connsiteY120" fmla="*/ 113737 h 337729"/>
                <a:gd name="connsiteX121" fmla="*/ 303432 w 372294"/>
                <a:gd name="connsiteY121" fmla="*/ 114081 h 337729"/>
                <a:gd name="connsiteX122" fmla="*/ 303002 w 372294"/>
                <a:gd name="connsiteY122" fmla="*/ 117977 h 337729"/>
                <a:gd name="connsiteX123" fmla="*/ 303315 w 372294"/>
                <a:gd name="connsiteY123" fmla="*/ 120277 h 337729"/>
                <a:gd name="connsiteX124" fmla="*/ 303933 w 372294"/>
                <a:gd name="connsiteY124" fmla="*/ 120927 h 337729"/>
                <a:gd name="connsiteX125" fmla="*/ 306194 w 372294"/>
                <a:gd name="connsiteY125" fmla="*/ 121866 h 337729"/>
                <a:gd name="connsiteX126" fmla="*/ 310544 w 372294"/>
                <a:gd name="connsiteY126" fmla="*/ 121748 h 337729"/>
                <a:gd name="connsiteX127" fmla="*/ 313117 w 372294"/>
                <a:gd name="connsiteY127" fmla="*/ 122836 h 337729"/>
                <a:gd name="connsiteX128" fmla="*/ 315958 w 372294"/>
                <a:gd name="connsiteY128" fmla="*/ 124080 h 337729"/>
                <a:gd name="connsiteX129" fmla="*/ 317467 w 372294"/>
                <a:gd name="connsiteY129" fmla="*/ 125456 h 337729"/>
                <a:gd name="connsiteX130" fmla="*/ 318148 w 372294"/>
                <a:gd name="connsiteY130" fmla="*/ 126481 h 337729"/>
                <a:gd name="connsiteX131" fmla="*/ 317960 w 372294"/>
                <a:gd name="connsiteY131" fmla="*/ 128132 h 337729"/>
                <a:gd name="connsiteX132" fmla="*/ 316403 w 372294"/>
                <a:gd name="connsiteY132" fmla="*/ 130065 h 337729"/>
                <a:gd name="connsiteX133" fmla="*/ 313876 w 372294"/>
                <a:gd name="connsiteY133" fmla="*/ 130988 h 337729"/>
                <a:gd name="connsiteX134" fmla="*/ 312398 w 372294"/>
                <a:gd name="connsiteY134" fmla="*/ 131387 h 337729"/>
                <a:gd name="connsiteX135" fmla="*/ 305106 w 372294"/>
                <a:gd name="connsiteY135" fmla="*/ 135001 h 337729"/>
                <a:gd name="connsiteX136" fmla="*/ 302830 w 372294"/>
                <a:gd name="connsiteY136" fmla="*/ 136527 h 337729"/>
                <a:gd name="connsiteX137" fmla="*/ 301061 w 372294"/>
                <a:gd name="connsiteY137" fmla="*/ 138357 h 337729"/>
                <a:gd name="connsiteX138" fmla="*/ 300412 w 372294"/>
                <a:gd name="connsiteY138" fmla="*/ 139734 h 337729"/>
                <a:gd name="connsiteX139" fmla="*/ 300068 w 372294"/>
                <a:gd name="connsiteY139" fmla="*/ 141072 h 337729"/>
                <a:gd name="connsiteX140" fmla="*/ 301648 w 372294"/>
                <a:gd name="connsiteY140" fmla="*/ 145923 h 337729"/>
                <a:gd name="connsiteX141" fmla="*/ 301914 w 372294"/>
                <a:gd name="connsiteY141" fmla="*/ 147425 h 337729"/>
                <a:gd name="connsiteX142" fmla="*/ 300616 w 372294"/>
                <a:gd name="connsiteY142" fmla="*/ 152643 h 337729"/>
                <a:gd name="connsiteX143" fmla="*/ 300232 w 372294"/>
                <a:gd name="connsiteY143" fmla="*/ 154575 h 337729"/>
                <a:gd name="connsiteX144" fmla="*/ 300725 w 372294"/>
                <a:gd name="connsiteY144" fmla="*/ 155929 h 337729"/>
                <a:gd name="connsiteX145" fmla="*/ 302274 w 372294"/>
                <a:gd name="connsiteY145" fmla="*/ 156430 h 337729"/>
                <a:gd name="connsiteX146" fmla="*/ 302610 w 372294"/>
                <a:gd name="connsiteY146" fmla="*/ 157564 h 337729"/>
                <a:gd name="connsiteX147" fmla="*/ 302759 w 372294"/>
                <a:gd name="connsiteY147" fmla="*/ 158432 h 337729"/>
                <a:gd name="connsiteX148" fmla="*/ 300068 w 372294"/>
                <a:gd name="connsiteY148" fmla="*/ 160341 h 337729"/>
                <a:gd name="connsiteX149" fmla="*/ 297220 w 372294"/>
                <a:gd name="connsiteY149" fmla="*/ 162031 h 337729"/>
                <a:gd name="connsiteX150" fmla="*/ 296321 w 372294"/>
                <a:gd name="connsiteY150" fmla="*/ 162023 h 337729"/>
                <a:gd name="connsiteX151" fmla="*/ 293598 w 372294"/>
                <a:gd name="connsiteY151" fmla="*/ 165192 h 337729"/>
                <a:gd name="connsiteX152" fmla="*/ 289068 w 372294"/>
                <a:gd name="connsiteY152" fmla="*/ 171521 h 337729"/>
                <a:gd name="connsiteX153" fmla="*/ 286659 w 372294"/>
                <a:gd name="connsiteY153" fmla="*/ 173665 h 337729"/>
                <a:gd name="connsiteX154" fmla="*/ 286486 w 372294"/>
                <a:gd name="connsiteY154" fmla="*/ 174705 h 337729"/>
                <a:gd name="connsiteX155" fmla="*/ 286299 w 372294"/>
                <a:gd name="connsiteY155" fmla="*/ 175769 h 337729"/>
                <a:gd name="connsiteX156" fmla="*/ 287214 w 372294"/>
                <a:gd name="connsiteY156" fmla="*/ 177553 h 337729"/>
                <a:gd name="connsiteX157" fmla="*/ 287402 w 372294"/>
                <a:gd name="connsiteY157" fmla="*/ 179063 h 337729"/>
                <a:gd name="connsiteX158" fmla="*/ 286385 w 372294"/>
                <a:gd name="connsiteY158" fmla="*/ 180573 h 337729"/>
                <a:gd name="connsiteX159" fmla="*/ 284679 w 372294"/>
                <a:gd name="connsiteY159" fmla="*/ 182317 h 337729"/>
                <a:gd name="connsiteX160" fmla="*/ 281362 w 372294"/>
                <a:gd name="connsiteY160" fmla="*/ 183827 h 337729"/>
                <a:gd name="connsiteX161" fmla="*/ 277177 w 372294"/>
                <a:gd name="connsiteY161" fmla="*/ 185384 h 337729"/>
                <a:gd name="connsiteX162" fmla="*/ 275299 w 372294"/>
                <a:gd name="connsiteY162" fmla="*/ 186323 h 337729"/>
                <a:gd name="connsiteX163" fmla="*/ 273883 w 372294"/>
                <a:gd name="connsiteY163" fmla="*/ 190391 h 337729"/>
                <a:gd name="connsiteX164" fmla="*/ 272576 w 372294"/>
                <a:gd name="connsiteY164" fmla="*/ 194467 h 337729"/>
                <a:gd name="connsiteX165" fmla="*/ 271990 w 372294"/>
                <a:gd name="connsiteY165" fmla="*/ 195977 h 337729"/>
                <a:gd name="connsiteX166" fmla="*/ 269737 w 372294"/>
                <a:gd name="connsiteY166" fmla="*/ 200663 h 337729"/>
                <a:gd name="connsiteX167" fmla="*/ 265793 w 372294"/>
                <a:gd name="connsiteY167" fmla="*/ 207548 h 337729"/>
                <a:gd name="connsiteX168" fmla="*/ 264792 w 372294"/>
                <a:gd name="connsiteY168" fmla="*/ 209050 h 337729"/>
                <a:gd name="connsiteX169" fmla="*/ 258690 w 372294"/>
                <a:gd name="connsiteY169" fmla="*/ 212359 h 337729"/>
                <a:gd name="connsiteX170" fmla="*/ 252470 w 372294"/>
                <a:gd name="connsiteY170" fmla="*/ 215958 h 337729"/>
                <a:gd name="connsiteX171" fmla="*/ 251367 w 372294"/>
                <a:gd name="connsiteY171" fmla="*/ 217319 h 337729"/>
                <a:gd name="connsiteX172" fmla="*/ 250092 w 372294"/>
                <a:gd name="connsiteY172" fmla="*/ 220589 h 337729"/>
                <a:gd name="connsiteX173" fmla="*/ 248895 w 372294"/>
                <a:gd name="connsiteY173" fmla="*/ 224173 h 337729"/>
                <a:gd name="connsiteX174" fmla="*/ 247776 w 372294"/>
                <a:gd name="connsiteY174" fmla="*/ 226043 h 337729"/>
                <a:gd name="connsiteX175" fmla="*/ 243818 w 372294"/>
                <a:gd name="connsiteY175" fmla="*/ 230236 h 337729"/>
                <a:gd name="connsiteX176" fmla="*/ 242519 w 372294"/>
                <a:gd name="connsiteY176" fmla="*/ 233451 h 337729"/>
                <a:gd name="connsiteX177" fmla="*/ 242104 w 372294"/>
                <a:gd name="connsiteY177" fmla="*/ 235548 h 337729"/>
                <a:gd name="connsiteX178" fmla="*/ 238740 w 372294"/>
                <a:gd name="connsiteY178" fmla="*/ 236721 h 337729"/>
                <a:gd name="connsiteX179" fmla="*/ 234922 w 372294"/>
                <a:gd name="connsiteY179" fmla="*/ 237840 h 337729"/>
                <a:gd name="connsiteX180" fmla="*/ 229367 w 372294"/>
                <a:gd name="connsiteY180" fmla="*/ 238200 h 337729"/>
                <a:gd name="connsiteX181" fmla="*/ 227060 w 372294"/>
                <a:gd name="connsiteY181" fmla="*/ 238787 h 337729"/>
                <a:gd name="connsiteX182" fmla="*/ 220253 w 372294"/>
                <a:gd name="connsiteY182" fmla="*/ 241674 h 337729"/>
                <a:gd name="connsiteX183" fmla="*/ 218563 w 372294"/>
                <a:gd name="connsiteY183" fmla="*/ 241799 h 337729"/>
                <a:gd name="connsiteX184" fmla="*/ 217234 w 372294"/>
                <a:gd name="connsiteY184" fmla="*/ 241322 h 337729"/>
                <a:gd name="connsiteX185" fmla="*/ 216232 w 372294"/>
                <a:gd name="connsiteY185" fmla="*/ 240336 h 337729"/>
                <a:gd name="connsiteX186" fmla="*/ 215301 w 372294"/>
                <a:gd name="connsiteY186" fmla="*/ 238693 h 337729"/>
                <a:gd name="connsiteX187" fmla="*/ 214855 w 372294"/>
                <a:gd name="connsiteY187" fmla="*/ 236166 h 337729"/>
                <a:gd name="connsiteX188" fmla="*/ 213541 w 372294"/>
                <a:gd name="connsiteY188" fmla="*/ 235024 h 337729"/>
                <a:gd name="connsiteX189" fmla="*/ 211773 w 372294"/>
                <a:gd name="connsiteY189" fmla="*/ 234046 h 337729"/>
                <a:gd name="connsiteX190" fmla="*/ 209911 w 372294"/>
                <a:gd name="connsiteY190" fmla="*/ 234007 h 337729"/>
                <a:gd name="connsiteX191" fmla="*/ 208033 w 372294"/>
                <a:gd name="connsiteY191" fmla="*/ 235079 h 337729"/>
                <a:gd name="connsiteX192" fmla="*/ 206414 w 372294"/>
                <a:gd name="connsiteY192" fmla="*/ 236252 h 337729"/>
                <a:gd name="connsiteX193" fmla="*/ 205303 w 372294"/>
                <a:gd name="connsiteY193" fmla="*/ 237222 h 337729"/>
                <a:gd name="connsiteX194" fmla="*/ 204223 w 372294"/>
                <a:gd name="connsiteY194" fmla="*/ 238356 h 337729"/>
                <a:gd name="connsiteX195" fmla="*/ 202134 w 372294"/>
                <a:gd name="connsiteY195" fmla="*/ 242159 h 337729"/>
                <a:gd name="connsiteX196" fmla="*/ 198762 w 372294"/>
                <a:gd name="connsiteY196" fmla="*/ 247612 h 337729"/>
                <a:gd name="connsiteX197" fmla="*/ 194999 w 372294"/>
                <a:gd name="connsiteY197" fmla="*/ 251570 h 337729"/>
                <a:gd name="connsiteX198" fmla="*/ 193607 w 372294"/>
                <a:gd name="connsiteY198" fmla="*/ 252752 h 337729"/>
                <a:gd name="connsiteX199" fmla="*/ 192738 w 372294"/>
                <a:gd name="connsiteY199" fmla="*/ 253651 h 337729"/>
                <a:gd name="connsiteX200" fmla="*/ 191557 w 372294"/>
                <a:gd name="connsiteY200" fmla="*/ 254966 h 337729"/>
                <a:gd name="connsiteX201" fmla="*/ 190876 w 372294"/>
                <a:gd name="connsiteY201" fmla="*/ 256233 h 337729"/>
                <a:gd name="connsiteX202" fmla="*/ 189946 w 372294"/>
                <a:gd name="connsiteY202" fmla="*/ 260372 h 337729"/>
                <a:gd name="connsiteX203" fmla="*/ 189406 w 372294"/>
                <a:gd name="connsiteY203" fmla="*/ 264033 h 337729"/>
                <a:gd name="connsiteX204" fmla="*/ 189656 w 372294"/>
                <a:gd name="connsiteY204" fmla="*/ 264855 h 337729"/>
                <a:gd name="connsiteX205" fmla="*/ 190219 w 372294"/>
                <a:gd name="connsiteY205" fmla="*/ 265551 h 337729"/>
                <a:gd name="connsiteX206" fmla="*/ 192277 w 372294"/>
                <a:gd name="connsiteY206" fmla="*/ 266607 h 337729"/>
                <a:gd name="connsiteX207" fmla="*/ 195242 w 372294"/>
                <a:gd name="connsiteY207" fmla="*/ 268375 h 337729"/>
                <a:gd name="connsiteX208" fmla="*/ 199099 w 372294"/>
                <a:gd name="connsiteY208" fmla="*/ 269377 h 337729"/>
                <a:gd name="connsiteX209" fmla="*/ 202345 w 372294"/>
                <a:gd name="connsiteY209" fmla="*/ 269548 h 337729"/>
                <a:gd name="connsiteX210" fmla="*/ 203566 w 372294"/>
                <a:gd name="connsiteY210" fmla="*/ 270300 h 337729"/>
                <a:gd name="connsiteX211" fmla="*/ 204286 w 372294"/>
                <a:gd name="connsiteY211" fmla="*/ 271317 h 337729"/>
                <a:gd name="connsiteX212" fmla="*/ 204489 w 372294"/>
                <a:gd name="connsiteY212" fmla="*/ 272170 h 337729"/>
                <a:gd name="connsiteX213" fmla="*/ 204317 w 372294"/>
                <a:gd name="connsiteY213" fmla="*/ 275189 h 337729"/>
                <a:gd name="connsiteX214" fmla="*/ 203949 w 372294"/>
                <a:gd name="connsiteY214" fmla="*/ 278428 h 337729"/>
                <a:gd name="connsiteX215" fmla="*/ 202752 w 372294"/>
                <a:gd name="connsiteY215" fmla="*/ 281902 h 337729"/>
                <a:gd name="connsiteX216" fmla="*/ 202768 w 372294"/>
                <a:gd name="connsiteY216" fmla="*/ 283889 h 337729"/>
                <a:gd name="connsiteX217" fmla="*/ 203245 w 372294"/>
                <a:gd name="connsiteY217" fmla="*/ 285837 h 337729"/>
                <a:gd name="connsiteX218" fmla="*/ 206852 w 372294"/>
                <a:gd name="connsiteY218" fmla="*/ 290766 h 337729"/>
                <a:gd name="connsiteX219" fmla="*/ 208182 w 372294"/>
                <a:gd name="connsiteY219" fmla="*/ 291274 h 337729"/>
                <a:gd name="connsiteX220" fmla="*/ 210888 w 372294"/>
                <a:gd name="connsiteY220" fmla="*/ 291384 h 337729"/>
                <a:gd name="connsiteX221" fmla="*/ 212148 w 372294"/>
                <a:gd name="connsiteY221" fmla="*/ 291282 h 337729"/>
                <a:gd name="connsiteX222" fmla="*/ 213549 w 372294"/>
                <a:gd name="connsiteY222" fmla="*/ 290781 h 337729"/>
                <a:gd name="connsiteX223" fmla="*/ 214542 w 372294"/>
                <a:gd name="connsiteY223" fmla="*/ 291126 h 337729"/>
                <a:gd name="connsiteX224" fmla="*/ 215285 w 372294"/>
                <a:gd name="connsiteY224" fmla="*/ 291728 h 337729"/>
                <a:gd name="connsiteX225" fmla="*/ 215473 w 372294"/>
                <a:gd name="connsiteY225" fmla="*/ 292729 h 337729"/>
                <a:gd name="connsiteX226" fmla="*/ 215356 w 372294"/>
                <a:gd name="connsiteY226" fmla="*/ 297635 h 337729"/>
                <a:gd name="connsiteX227" fmla="*/ 216467 w 372294"/>
                <a:gd name="connsiteY227" fmla="*/ 299857 h 337729"/>
                <a:gd name="connsiteX228" fmla="*/ 218618 w 372294"/>
                <a:gd name="connsiteY228" fmla="*/ 302876 h 337729"/>
                <a:gd name="connsiteX229" fmla="*/ 220316 w 372294"/>
                <a:gd name="connsiteY229" fmla="*/ 306327 h 337729"/>
                <a:gd name="connsiteX230" fmla="*/ 221920 w 372294"/>
                <a:gd name="connsiteY230" fmla="*/ 310450 h 337729"/>
                <a:gd name="connsiteX231" fmla="*/ 223461 w 372294"/>
                <a:gd name="connsiteY231" fmla="*/ 313673 h 337729"/>
                <a:gd name="connsiteX232" fmla="*/ 224056 w 372294"/>
                <a:gd name="connsiteY232" fmla="*/ 315355 h 337729"/>
                <a:gd name="connsiteX233" fmla="*/ 223054 w 372294"/>
                <a:gd name="connsiteY233" fmla="*/ 316168 h 337729"/>
                <a:gd name="connsiteX234" fmla="*/ 222483 w 372294"/>
                <a:gd name="connsiteY234" fmla="*/ 317013 h 337729"/>
                <a:gd name="connsiteX235" fmla="*/ 222334 w 372294"/>
                <a:gd name="connsiteY235" fmla="*/ 318140 h 337729"/>
                <a:gd name="connsiteX236" fmla="*/ 222546 w 372294"/>
                <a:gd name="connsiteY236" fmla="*/ 319329 h 337729"/>
                <a:gd name="connsiteX237" fmla="*/ 222413 w 372294"/>
                <a:gd name="connsiteY237" fmla="*/ 320166 h 337729"/>
                <a:gd name="connsiteX238" fmla="*/ 223140 w 372294"/>
                <a:gd name="connsiteY238" fmla="*/ 321199 h 337729"/>
                <a:gd name="connsiteX239" fmla="*/ 223993 w 372294"/>
                <a:gd name="connsiteY239" fmla="*/ 321543 h 337729"/>
                <a:gd name="connsiteX240" fmla="*/ 223970 w 372294"/>
                <a:gd name="connsiteY240" fmla="*/ 322263 h 337729"/>
                <a:gd name="connsiteX241" fmla="*/ 222624 w 372294"/>
                <a:gd name="connsiteY241" fmla="*/ 323194 h 337729"/>
                <a:gd name="connsiteX242" fmla="*/ 221427 w 372294"/>
                <a:gd name="connsiteY242" fmla="*/ 323163 h 337729"/>
                <a:gd name="connsiteX243" fmla="*/ 220503 w 372294"/>
                <a:gd name="connsiteY243" fmla="*/ 323616 h 337729"/>
                <a:gd name="connsiteX244" fmla="*/ 218720 w 372294"/>
                <a:gd name="connsiteY244" fmla="*/ 325572 h 337729"/>
                <a:gd name="connsiteX245" fmla="*/ 217891 w 372294"/>
                <a:gd name="connsiteY245" fmla="*/ 325963 h 337729"/>
                <a:gd name="connsiteX246" fmla="*/ 216772 w 372294"/>
                <a:gd name="connsiteY246" fmla="*/ 326143 h 337729"/>
                <a:gd name="connsiteX247" fmla="*/ 215528 w 372294"/>
                <a:gd name="connsiteY247" fmla="*/ 325948 h 337729"/>
                <a:gd name="connsiteX248" fmla="*/ 213760 w 372294"/>
                <a:gd name="connsiteY248" fmla="*/ 325157 h 337729"/>
                <a:gd name="connsiteX249" fmla="*/ 213251 w 372294"/>
                <a:gd name="connsiteY249" fmla="*/ 323914 h 337729"/>
                <a:gd name="connsiteX250" fmla="*/ 213447 w 372294"/>
                <a:gd name="connsiteY250" fmla="*/ 322607 h 337729"/>
                <a:gd name="connsiteX251" fmla="*/ 213048 w 372294"/>
                <a:gd name="connsiteY251" fmla="*/ 321825 h 337729"/>
                <a:gd name="connsiteX252" fmla="*/ 211780 w 372294"/>
                <a:gd name="connsiteY252" fmla="*/ 321973 h 337729"/>
                <a:gd name="connsiteX253" fmla="*/ 207392 w 372294"/>
                <a:gd name="connsiteY253" fmla="*/ 323311 h 337729"/>
                <a:gd name="connsiteX254" fmla="*/ 203206 w 372294"/>
                <a:gd name="connsiteY254" fmla="*/ 324962 h 337729"/>
                <a:gd name="connsiteX255" fmla="*/ 202479 w 372294"/>
                <a:gd name="connsiteY255" fmla="*/ 326089 h 337729"/>
                <a:gd name="connsiteX256" fmla="*/ 201508 w 372294"/>
                <a:gd name="connsiteY256" fmla="*/ 327254 h 337729"/>
                <a:gd name="connsiteX257" fmla="*/ 199592 w 372294"/>
                <a:gd name="connsiteY257" fmla="*/ 327739 h 337729"/>
                <a:gd name="connsiteX258" fmla="*/ 196760 w 372294"/>
                <a:gd name="connsiteY258" fmla="*/ 327888 h 337729"/>
                <a:gd name="connsiteX259" fmla="*/ 194811 w 372294"/>
                <a:gd name="connsiteY259" fmla="*/ 327708 h 337729"/>
                <a:gd name="connsiteX260" fmla="*/ 193012 w 372294"/>
                <a:gd name="connsiteY260" fmla="*/ 326448 h 337729"/>
                <a:gd name="connsiteX261" fmla="*/ 191369 w 372294"/>
                <a:gd name="connsiteY261" fmla="*/ 325306 h 337729"/>
                <a:gd name="connsiteX262" fmla="*/ 188827 w 372294"/>
                <a:gd name="connsiteY262" fmla="*/ 325252 h 337729"/>
                <a:gd name="connsiteX263" fmla="*/ 184250 w 372294"/>
                <a:gd name="connsiteY263" fmla="*/ 325423 h 337729"/>
                <a:gd name="connsiteX264" fmla="*/ 181715 w 372294"/>
                <a:gd name="connsiteY264" fmla="*/ 325408 h 337729"/>
                <a:gd name="connsiteX265" fmla="*/ 180221 w 372294"/>
                <a:gd name="connsiteY265" fmla="*/ 324985 h 337729"/>
                <a:gd name="connsiteX266" fmla="*/ 178750 w 372294"/>
                <a:gd name="connsiteY266" fmla="*/ 325306 h 337729"/>
                <a:gd name="connsiteX267" fmla="*/ 176912 w 372294"/>
                <a:gd name="connsiteY267" fmla="*/ 324837 h 337729"/>
                <a:gd name="connsiteX268" fmla="*/ 176090 w 372294"/>
                <a:gd name="connsiteY268" fmla="*/ 325463 h 337729"/>
                <a:gd name="connsiteX269" fmla="*/ 175315 w 372294"/>
                <a:gd name="connsiteY269" fmla="*/ 325525 h 337729"/>
                <a:gd name="connsiteX270" fmla="*/ 174697 w 372294"/>
                <a:gd name="connsiteY270" fmla="*/ 324446 h 337729"/>
                <a:gd name="connsiteX271" fmla="*/ 174283 w 372294"/>
                <a:gd name="connsiteY271" fmla="*/ 324328 h 337729"/>
                <a:gd name="connsiteX272" fmla="*/ 173798 w 372294"/>
                <a:gd name="connsiteY272" fmla="*/ 324485 h 337729"/>
                <a:gd name="connsiteX273" fmla="*/ 173368 w 372294"/>
                <a:gd name="connsiteY273" fmla="*/ 324852 h 337729"/>
                <a:gd name="connsiteX274" fmla="*/ 173117 w 372294"/>
                <a:gd name="connsiteY274" fmla="*/ 325486 h 337729"/>
                <a:gd name="connsiteX275" fmla="*/ 173031 w 372294"/>
                <a:gd name="connsiteY275" fmla="*/ 332684 h 337729"/>
                <a:gd name="connsiteX276" fmla="*/ 170011 w 372294"/>
                <a:gd name="connsiteY276" fmla="*/ 332637 h 337729"/>
                <a:gd name="connsiteX277" fmla="*/ 167860 w 372294"/>
                <a:gd name="connsiteY277" fmla="*/ 332621 h 337729"/>
                <a:gd name="connsiteX278" fmla="*/ 165497 w 372294"/>
                <a:gd name="connsiteY278" fmla="*/ 333012 h 337729"/>
                <a:gd name="connsiteX279" fmla="*/ 163338 w 372294"/>
                <a:gd name="connsiteY279" fmla="*/ 333560 h 337729"/>
                <a:gd name="connsiteX280" fmla="*/ 162274 w 372294"/>
                <a:gd name="connsiteY280" fmla="*/ 334217 h 337729"/>
                <a:gd name="connsiteX281" fmla="*/ 160756 w 372294"/>
                <a:gd name="connsiteY281" fmla="*/ 335242 h 337729"/>
                <a:gd name="connsiteX282" fmla="*/ 160396 w 372294"/>
                <a:gd name="connsiteY282" fmla="*/ 336682 h 337729"/>
                <a:gd name="connsiteX283" fmla="*/ 159668 w 372294"/>
                <a:gd name="connsiteY283" fmla="*/ 337730 h 337729"/>
                <a:gd name="connsiteX284" fmla="*/ 158620 w 372294"/>
                <a:gd name="connsiteY284" fmla="*/ 336181 h 337729"/>
                <a:gd name="connsiteX285" fmla="*/ 157948 w 372294"/>
                <a:gd name="connsiteY285" fmla="*/ 335461 h 337729"/>
                <a:gd name="connsiteX286" fmla="*/ 157165 w 372294"/>
                <a:gd name="connsiteY286" fmla="*/ 335993 h 337729"/>
                <a:gd name="connsiteX287" fmla="*/ 156054 w 372294"/>
                <a:gd name="connsiteY287" fmla="*/ 335930 h 337729"/>
                <a:gd name="connsiteX288" fmla="*/ 154052 w 372294"/>
                <a:gd name="connsiteY288" fmla="*/ 334162 h 337729"/>
                <a:gd name="connsiteX289" fmla="*/ 153160 w 372294"/>
                <a:gd name="connsiteY289" fmla="*/ 335946 h 337729"/>
                <a:gd name="connsiteX290" fmla="*/ 149850 w 372294"/>
                <a:gd name="connsiteY290" fmla="*/ 336353 h 337729"/>
                <a:gd name="connsiteX291" fmla="*/ 149436 w 372294"/>
                <a:gd name="connsiteY291" fmla="*/ 335007 h 337729"/>
                <a:gd name="connsiteX292" fmla="*/ 149357 w 372294"/>
                <a:gd name="connsiteY292" fmla="*/ 333755 h 337729"/>
                <a:gd name="connsiteX293" fmla="*/ 147535 w 372294"/>
                <a:gd name="connsiteY293" fmla="*/ 334663 h 337729"/>
                <a:gd name="connsiteX294" fmla="*/ 146228 w 372294"/>
                <a:gd name="connsiteY294" fmla="*/ 333271 h 337729"/>
                <a:gd name="connsiteX295" fmla="*/ 145641 w 372294"/>
                <a:gd name="connsiteY295" fmla="*/ 331401 h 337729"/>
                <a:gd name="connsiteX296" fmla="*/ 145140 w 372294"/>
                <a:gd name="connsiteY296" fmla="*/ 330884 h 337729"/>
                <a:gd name="connsiteX297" fmla="*/ 144569 w 372294"/>
                <a:gd name="connsiteY297" fmla="*/ 330290 h 337729"/>
                <a:gd name="connsiteX298" fmla="*/ 143193 w 372294"/>
                <a:gd name="connsiteY298" fmla="*/ 329648 h 337729"/>
                <a:gd name="connsiteX299" fmla="*/ 141972 w 372294"/>
                <a:gd name="connsiteY299" fmla="*/ 327661 h 337729"/>
                <a:gd name="connsiteX300" fmla="*/ 141855 w 372294"/>
                <a:gd name="connsiteY300" fmla="*/ 325549 h 337729"/>
                <a:gd name="connsiteX301" fmla="*/ 141510 w 372294"/>
                <a:gd name="connsiteY301" fmla="*/ 323037 h 337729"/>
                <a:gd name="connsiteX302" fmla="*/ 138944 w 372294"/>
                <a:gd name="connsiteY302" fmla="*/ 313712 h 337729"/>
                <a:gd name="connsiteX303" fmla="*/ 137388 w 372294"/>
                <a:gd name="connsiteY303" fmla="*/ 312851 h 337729"/>
                <a:gd name="connsiteX304" fmla="*/ 128649 w 372294"/>
                <a:gd name="connsiteY304" fmla="*/ 311193 h 337729"/>
                <a:gd name="connsiteX305" fmla="*/ 128203 w 372294"/>
                <a:gd name="connsiteY305" fmla="*/ 309558 h 337729"/>
                <a:gd name="connsiteX306" fmla="*/ 128805 w 372294"/>
                <a:gd name="connsiteY306" fmla="*/ 305161 h 337729"/>
                <a:gd name="connsiteX307" fmla="*/ 128563 w 372294"/>
                <a:gd name="connsiteY307" fmla="*/ 302384 h 337729"/>
                <a:gd name="connsiteX308" fmla="*/ 125731 w 372294"/>
                <a:gd name="connsiteY308" fmla="*/ 298714 h 337729"/>
                <a:gd name="connsiteX309" fmla="*/ 124940 w 372294"/>
                <a:gd name="connsiteY309" fmla="*/ 296148 h 337729"/>
                <a:gd name="connsiteX310" fmla="*/ 122633 w 372294"/>
                <a:gd name="connsiteY310" fmla="*/ 293950 h 337729"/>
                <a:gd name="connsiteX311" fmla="*/ 120340 w 372294"/>
                <a:gd name="connsiteY311" fmla="*/ 293308 h 337729"/>
                <a:gd name="connsiteX312" fmla="*/ 118024 w 372294"/>
                <a:gd name="connsiteY312" fmla="*/ 293598 h 337729"/>
                <a:gd name="connsiteX313" fmla="*/ 116780 w 372294"/>
                <a:gd name="connsiteY313" fmla="*/ 294466 h 337729"/>
                <a:gd name="connsiteX314" fmla="*/ 116100 w 372294"/>
                <a:gd name="connsiteY314" fmla="*/ 295937 h 337729"/>
                <a:gd name="connsiteX315" fmla="*/ 121045 w 372294"/>
                <a:gd name="connsiteY315" fmla="*/ 295593 h 337729"/>
                <a:gd name="connsiteX316" fmla="*/ 122155 w 372294"/>
                <a:gd name="connsiteY316" fmla="*/ 296133 h 337729"/>
                <a:gd name="connsiteX317" fmla="*/ 123485 w 372294"/>
                <a:gd name="connsiteY317" fmla="*/ 297095 h 337729"/>
                <a:gd name="connsiteX318" fmla="*/ 122069 w 372294"/>
                <a:gd name="connsiteY318" fmla="*/ 297056 h 337729"/>
                <a:gd name="connsiteX319" fmla="*/ 120426 w 372294"/>
                <a:gd name="connsiteY319" fmla="*/ 296602 h 337729"/>
                <a:gd name="connsiteX320" fmla="*/ 118369 w 372294"/>
                <a:gd name="connsiteY320" fmla="*/ 296633 h 337729"/>
                <a:gd name="connsiteX321" fmla="*/ 110663 w 372294"/>
                <a:gd name="connsiteY321" fmla="*/ 297713 h 337729"/>
                <a:gd name="connsiteX322" fmla="*/ 106187 w 372294"/>
                <a:gd name="connsiteY322" fmla="*/ 299270 h 337729"/>
                <a:gd name="connsiteX323" fmla="*/ 100187 w 372294"/>
                <a:gd name="connsiteY323" fmla="*/ 298808 h 337729"/>
                <a:gd name="connsiteX324" fmla="*/ 92614 w 372294"/>
                <a:gd name="connsiteY324" fmla="*/ 300342 h 337729"/>
                <a:gd name="connsiteX325" fmla="*/ 86355 w 372294"/>
                <a:gd name="connsiteY325" fmla="*/ 300428 h 337729"/>
                <a:gd name="connsiteX326" fmla="*/ 83773 w 372294"/>
                <a:gd name="connsiteY326" fmla="*/ 303408 h 337729"/>
                <a:gd name="connsiteX327" fmla="*/ 82342 w 372294"/>
                <a:gd name="connsiteY327" fmla="*/ 302869 h 337729"/>
                <a:gd name="connsiteX328" fmla="*/ 81246 w 372294"/>
                <a:gd name="connsiteY328" fmla="*/ 302141 h 337729"/>
                <a:gd name="connsiteX329" fmla="*/ 72641 w 372294"/>
                <a:gd name="connsiteY329" fmla="*/ 299802 h 337729"/>
                <a:gd name="connsiteX330" fmla="*/ 72046 w 372294"/>
                <a:gd name="connsiteY330" fmla="*/ 298824 h 337729"/>
                <a:gd name="connsiteX331" fmla="*/ 70607 w 372294"/>
                <a:gd name="connsiteY331" fmla="*/ 298120 h 337729"/>
                <a:gd name="connsiteX332" fmla="*/ 69026 w 372294"/>
                <a:gd name="connsiteY332" fmla="*/ 299372 h 337729"/>
                <a:gd name="connsiteX333" fmla="*/ 67892 w 372294"/>
                <a:gd name="connsiteY333" fmla="*/ 299575 h 337729"/>
                <a:gd name="connsiteX334" fmla="*/ 63174 w 372294"/>
                <a:gd name="connsiteY334" fmla="*/ 298534 h 337729"/>
                <a:gd name="connsiteX335" fmla="*/ 59568 w 372294"/>
                <a:gd name="connsiteY335" fmla="*/ 299324 h 337729"/>
                <a:gd name="connsiteX336" fmla="*/ 58230 w 372294"/>
                <a:gd name="connsiteY336" fmla="*/ 300670 h 337729"/>
                <a:gd name="connsiteX337" fmla="*/ 58136 w 372294"/>
                <a:gd name="connsiteY337" fmla="*/ 302759 h 337729"/>
                <a:gd name="connsiteX338" fmla="*/ 53630 w 372294"/>
                <a:gd name="connsiteY338" fmla="*/ 302352 h 337729"/>
                <a:gd name="connsiteX339" fmla="*/ 51080 w 372294"/>
                <a:gd name="connsiteY339" fmla="*/ 301695 h 337729"/>
                <a:gd name="connsiteX340" fmla="*/ 47684 w 372294"/>
                <a:gd name="connsiteY340" fmla="*/ 302423 h 337729"/>
                <a:gd name="connsiteX341" fmla="*/ 39986 w 372294"/>
                <a:gd name="connsiteY341" fmla="*/ 301460 h 337729"/>
                <a:gd name="connsiteX342" fmla="*/ 37967 w 372294"/>
                <a:gd name="connsiteY342" fmla="*/ 301695 h 337729"/>
                <a:gd name="connsiteX343" fmla="*/ 35159 w 372294"/>
                <a:gd name="connsiteY343" fmla="*/ 303088 h 337729"/>
                <a:gd name="connsiteX344" fmla="*/ 33985 w 372294"/>
                <a:gd name="connsiteY344" fmla="*/ 304167 h 337729"/>
                <a:gd name="connsiteX345" fmla="*/ 32319 w 372294"/>
                <a:gd name="connsiteY345" fmla="*/ 304590 h 337729"/>
                <a:gd name="connsiteX346" fmla="*/ 30848 w 372294"/>
                <a:gd name="connsiteY346" fmla="*/ 303088 h 337729"/>
                <a:gd name="connsiteX347" fmla="*/ 29753 w 372294"/>
                <a:gd name="connsiteY347" fmla="*/ 302423 h 337729"/>
                <a:gd name="connsiteX348" fmla="*/ 28736 w 372294"/>
                <a:gd name="connsiteY348" fmla="*/ 302861 h 337729"/>
                <a:gd name="connsiteX349" fmla="*/ 27359 w 372294"/>
                <a:gd name="connsiteY349" fmla="*/ 304097 h 337729"/>
                <a:gd name="connsiteX350" fmla="*/ 23369 w 372294"/>
                <a:gd name="connsiteY350" fmla="*/ 304676 h 337729"/>
                <a:gd name="connsiteX351" fmla="*/ 19762 w 372294"/>
                <a:gd name="connsiteY351" fmla="*/ 304512 h 337729"/>
                <a:gd name="connsiteX352" fmla="*/ 15882 w 372294"/>
                <a:gd name="connsiteY352" fmla="*/ 303354 h 337729"/>
                <a:gd name="connsiteX353" fmla="*/ 16344 w 372294"/>
                <a:gd name="connsiteY353" fmla="*/ 302963 h 337729"/>
                <a:gd name="connsiteX354" fmla="*/ 16946 w 372294"/>
                <a:gd name="connsiteY354" fmla="*/ 300944 h 337729"/>
                <a:gd name="connsiteX355" fmla="*/ 17486 w 372294"/>
                <a:gd name="connsiteY355" fmla="*/ 293723 h 337729"/>
                <a:gd name="connsiteX356" fmla="*/ 18174 w 372294"/>
                <a:gd name="connsiteY356" fmla="*/ 291110 h 337729"/>
                <a:gd name="connsiteX357" fmla="*/ 17970 w 372294"/>
                <a:gd name="connsiteY357" fmla="*/ 289686 h 337729"/>
                <a:gd name="connsiteX358" fmla="*/ 18111 w 372294"/>
                <a:gd name="connsiteY358" fmla="*/ 289256 h 337729"/>
                <a:gd name="connsiteX359" fmla="*/ 19637 w 372294"/>
                <a:gd name="connsiteY359" fmla="*/ 287989 h 337729"/>
                <a:gd name="connsiteX360" fmla="*/ 20005 w 372294"/>
                <a:gd name="connsiteY360" fmla="*/ 287456 h 337729"/>
                <a:gd name="connsiteX361" fmla="*/ 20584 w 372294"/>
                <a:gd name="connsiteY361" fmla="*/ 283748 h 337729"/>
                <a:gd name="connsiteX362" fmla="*/ 21225 w 372294"/>
                <a:gd name="connsiteY362" fmla="*/ 279633 h 337729"/>
                <a:gd name="connsiteX363" fmla="*/ 21937 w 372294"/>
                <a:gd name="connsiteY363" fmla="*/ 278154 h 337729"/>
                <a:gd name="connsiteX364" fmla="*/ 22532 w 372294"/>
                <a:gd name="connsiteY364" fmla="*/ 277755 h 337729"/>
                <a:gd name="connsiteX365" fmla="*/ 27343 w 372294"/>
                <a:gd name="connsiteY365" fmla="*/ 275901 h 337729"/>
                <a:gd name="connsiteX366" fmla="*/ 28165 w 372294"/>
                <a:gd name="connsiteY366" fmla="*/ 274673 h 337729"/>
                <a:gd name="connsiteX367" fmla="*/ 30644 w 372294"/>
                <a:gd name="connsiteY367" fmla="*/ 274962 h 337729"/>
                <a:gd name="connsiteX368" fmla="*/ 30872 w 372294"/>
                <a:gd name="connsiteY368" fmla="*/ 274665 h 337729"/>
                <a:gd name="connsiteX369" fmla="*/ 31098 w 372294"/>
                <a:gd name="connsiteY369" fmla="*/ 273241 h 337729"/>
                <a:gd name="connsiteX370" fmla="*/ 32248 w 372294"/>
                <a:gd name="connsiteY370" fmla="*/ 271700 h 337729"/>
                <a:gd name="connsiteX371" fmla="*/ 33845 w 372294"/>
                <a:gd name="connsiteY371" fmla="*/ 270433 h 337729"/>
                <a:gd name="connsiteX372" fmla="*/ 35041 w 372294"/>
                <a:gd name="connsiteY372" fmla="*/ 269987 h 337729"/>
                <a:gd name="connsiteX373" fmla="*/ 39368 w 372294"/>
                <a:gd name="connsiteY373" fmla="*/ 269189 h 337729"/>
                <a:gd name="connsiteX374" fmla="*/ 41902 w 372294"/>
                <a:gd name="connsiteY374" fmla="*/ 268078 h 337729"/>
                <a:gd name="connsiteX375" fmla="*/ 42661 w 372294"/>
                <a:gd name="connsiteY375" fmla="*/ 267961 h 337729"/>
                <a:gd name="connsiteX376" fmla="*/ 49397 w 372294"/>
                <a:gd name="connsiteY376" fmla="*/ 268242 h 337729"/>
                <a:gd name="connsiteX377" fmla="*/ 50813 w 372294"/>
                <a:gd name="connsiteY377" fmla="*/ 267820 h 337729"/>
                <a:gd name="connsiteX378" fmla="*/ 51032 w 372294"/>
                <a:gd name="connsiteY378" fmla="*/ 267428 h 337729"/>
                <a:gd name="connsiteX379" fmla="*/ 51432 w 372294"/>
                <a:gd name="connsiteY379" fmla="*/ 263219 h 337729"/>
                <a:gd name="connsiteX380" fmla="*/ 52660 w 372294"/>
                <a:gd name="connsiteY380" fmla="*/ 262562 h 337729"/>
                <a:gd name="connsiteX381" fmla="*/ 52847 w 372294"/>
                <a:gd name="connsiteY381" fmla="*/ 262210 h 337729"/>
                <a:gd name="connsiteX382" fmla="*/ 52433 w 372294"/>
                <a:gd name="connsiteY382" fmla="*/ 259292 h 337729"/>
                <a:gd name="connsiteX383" fmla="*/ 52667 w 372294"/>
                <a:gd name="connsiteY383" fmla="*/ 257344 h 337729"/>
                <a:gd name="connsiteX384" fmla="*/ 54052 w 372294"/>
                <a:gd name="connsiteY384" fmla="*/ 256186 h 337729"/>
                <a:gd name="connsiteX385" fmla="*/ 53966 w 372294"/>
                <a:gd name="connsiteY385" fmla="*/ 255529 h 337729"/>
                <a:gd name="connsiteX386" fmla="*/ 52981 w 372294"/>
                <a:gd name="connsiteY386" fmla="*/ 254144 h 337729"/>
                <a:gd name="connsiteX387" fmla="*/ 51658 w 372294"/>
                <a:gd name="connsiteY387" fmla="*/ 253260 h 337729"/>
                <a:gd name="connsiteX388" fmla="*/ 51017 w 372294"/>
                <a:gd name="connsiteY388" fmla="*/ 253049 h 337729"/>
                <a:gd name="connsiteX389" fmla="*/ 45493 w 372294"/>
                <a:gd name="connsiteY389" fmla="*/ 253886 h 337729"/>
                <a:gd name="connsiteX390" fmla="*/ 43209 w 372294"/>
                <a:gd name="connsiteY390" fmla="*/ 253612 h 337729"/>
                <a:gd name="connsiteX391" fmla="*/ 42145 w 372294"/>
                <a:gd name="connsiteY391" fmla="*/ 253104 h 337729"/>
                <a:gd name="connsiteX392" fmla="*/ 41918 w 372294"/>
                <a:gd name="connsiteY392" fmla="*/ 252728 h 337729"/>
                <a:gd name="connsiteX393" fmla="*/ 42137 w 372294"/>
                <a:gd name="connsiteY393" fmla="*/ 251875 h 337729"/>
                <a:gd name="connsiteX394" fmla="*/ 42177 w 372294"/>
                <a:gd name="connsiteY394" fmla="*/ 250491 h 337729"/>
                <a:gd name="connsiteX395" fmla="*/ 42974 w 372294"/>
                <a:gd name="connsiteY395" fmla="*/ 248332 h 337729"/>
                <a:gd name="connsiteX396" fmla="*/ 43217 w 372294"/>
                <a:gd name="connsiteY396" fmla="*/ 247041 h 337729"/>
                <a:gd name="connsiteX397" fmla="*/ 42568 w 372294"/>
                <a:gd name="connsiteY397" fmla="*/ 239554 h 337729"/>
                <a:gd name="connsiteX398" fmla="*/ 41636 w 372294"/>
                <a:gd name="connsiteY398" fmla="*/ 234570 h 337729"/>
                <a:gd name="connsiteX399" fmla="*/ 42137 w 372294"/>
                <a:gd name="connsiteY399" fmla="*/ 229618 h 337729"/>
                <a:gd name="connsiteX400" fmla="*/ 42036 w 372294"/>
                <a:gd name="connsiteY400" fmla="*/ 228593 h 337729"/>
                <a:gd name="connsiteX401" fmla="*/ 41848 w 372294"/>
                <a:gd name="connsiteY401" fmla="*/ 228358 h 337729"/>
                <a:gd name="connsiteX402" fmla="*/ 41151 w 372294"/>
                <a:gd name="connsiteY402" fmla="*/ 228358 h 337729"/>
                <a:gd name="connsiteX403" fmla="*/ 37787 w 372294"/>
                <a:gd name="connsiteY403" fmla="*/ 228796 h 337729"/>
                <a:gd name="connsiteX404" fmla="*/ 34924 w 372294"/>
                <a:gd name="connsiteY404" fmla="*/ 225604 h 337729"/>
                <a:gd name="connsiteX405" fmla="*/ 33140 w 372294"/>
                <a:gd name="connsiteY405" fmla="*/ 224345 h 337729"/>
                <a:gd name="connsiteX406" fmla="*/ 28258 w 372294"/>
                <a:gd name="connsiteY406" fmla="*/ 222757 h 337729"/>
                <a:gd name="connsiteX407" fmla="*/ 26115 w 372294"/>
                <a:gd name="connsiteY407" fmla="*/ 222444 h 337729"/>
                <a:gd name="connsiteX408" fmla="*/ 22978 w 372294"/>
                <a:gd name="connsiteY408" fmla="*/ 221067 h 337729"/>
                <a:gd name="connsiteX409" fmla="*/ 20075 w 372294"/>
                <a:gd name="connsiteY409" fmla="*/ 218055 h 337729"/>
                <a:gd name="connsiteX410" fmla="*/ 17118 w 372294"/>
                <a:gd name="connsiteY410" fmla="*/ 214964 h 337729"/>
                <a:gd name="connsiteX411" fmla="*/ 15921 w 372294"/>
                <a:gd name="connsiteY411" fmla="*/ 212985 h 337729"/>
                <a:gd name="connsiteX412" fmla="*/ 14599 w 372294"/>
                <a:gd name="connsiteY412" fmla="*/ 209613 h 337729"/>
                <a:gd name="connsiteX413" fmla="*/ 10859 w 372294"/>
                <a:gd name="connsiteY413" fmla="*/ 203143 h 337729"/>
                <a:gd name="connsiteX414" fmla="*/ 10890 w 372294"/>
                <a:gd name="connsiteY414" fmla="*/ 201469 h 337729"/>
                <a:gd name="connsiteX415" fmla="*/ 10429 w 372294"/>
                <a:gd name="connsiteY415" fmla="*/ 200444 h 337729"/>
                <a:gd name="connsiteX416" fmla="*/ 6775 w 372294"/>
                <a:gd name="connsiteY416" fmla="*/ 196180 h 337729"/>
                <a:gd name="connsiteX417" fmla="*/ 4186 w 372294"/>
                <a:gd name="connsiteY417" fmla="*/ 193145 h 337729"/>
                <a:gd name="connsiteX418" fmla="*/ 0 w 372294"/>
                <a:gd name="connsiteY418" fmla="*/ 188232 h 337729"/>
                <a:gd name="connsiteX419" fmla="*/ 8363 w 372294"/>
                <a:gd name="connsiteY419" fmla="*/ 190986 h 337729"/>
                <a:gd name="connsiteX420" fmla="*/ 14880 w 372294"/>
                <a:gd name="connsiteY420" fmla="*/ 193090 h 337729"/>
                <a:gd name="connsiteX421" fmla="*/ 25419 w 372294"/>
                <a:gd name="connsiteY421" fmla="*/ 196486 h 337729"/>
                <a:gd name="connsiteX422" fmla="*/ 33594 w 372294"/>
                <a:gd name="connsiteY422" fmla="*/ 199122 h 337729"/>
                <a:gd name="connsiteX423" fmla="*/ 35855 w 372294"/>
                <a:gd name="connsiteY423" fmla="*/ 199552 h 337729"/>
                <a:gd name="connsiteX424" fmla="*/ 59818 w 372294"/>
                <a:gd name="connsiteY424" fmla="*/ 197299 h 337729"/>
                <a:gd name="connsiteX425" fmla="*/ 68667 w 372294"/>
                <a:gd name="connsiteY425" fmla="*/ 199005 h 337729"/>
                <a:gd name="connsiteX426" fmla="*/ 71475 w 372294"/>
                <a:gd name="connsiteY426" fmla="*/ 199959 h 337729"/>
                <a:gd name="connsiteX427" fmla="*/ 71897 w 372294"/>
                <a:gd name="connsiteY427" fmla="*/ 199404 h 337729"/>
                <a:gd name="connsiteX428" fmla="*/ 73087 w 372294"/>
                <a:gd name="connsiteY428" fmla="*/ 198246 h 337729"/>
                <a:gd name="connsiteX429" fmla="*/ 75152 w 372294"/>
                <a:gd name="connsiteY429" fmla="*/ 197072 h 337729"/>
                <a:gd name="connsiteX430" fmla="*/ 77953 w 372294"/>
                <a:gd name="connsiteY430" fmla="*/ 196141 h 337729"/>
                <a:gd name="connsiteX431" fmla="*/ 80746 w 372294"/>
                <a:gd name="connsiteY431" fmla="*/ 195633 h 337729"/>
                <a:gd name="connsiteX432" fmla="*/ 84751 w 372294"/>
                <a:gd name="connsiteY432" fmla="*/ 195562 h 337729"/>
                <a:gd name="connsiteX433" fmla="*/ 87474 w 372294"/>
                <a:gd name="connsiteY433" fmla="*/ 195641 h 337729"/>
                <a:gd name="connsiteX434" fmla="*/ 89485 w 372294"/>
                <a:gd name="connsiteY434" fmla="*/ 195922 h 337729"/>
                <a:gd name="connsiteX435" fmla="*/ 93365 w 372294"/>
                <a:gd name="connsiteY435" fmla="*/ 195758 h 337729"/>
                <a:gd name="connsiteX436" fmla="*/ 95227 w 372294"/>
                <a:gd name="connsiteY436" fmla="*/ 195304 h 337729"/>
                <a:gd name="connsiteX437" fmla="*/ 101603 w 372294"/>
                <a:gd name="connsiteY437" fmla="*/ 193442 h 337729"/>
                <a:gd name="connsiteX438" fmla="*/ 105890 w 372294"/>
                <a:gd name="connsiteY438" fmla="*/ 192190 h 337729"/>
                <a:gd name="connsiteX439" fmla="*/ 112376 w 372294"/>
                <a:gd name="connsiteY439" fmla="*/ 190242 h 337729"/>
                <a:gd name="connsiteX440" fmla="*/ 117109 w 372294"/>
                <a:gd name="connsiteY440" fmla="*/ 188811 h 337729"/>
                <a:gd name="connsiteX441" fmla="*/ 118290 w 372294"/>
                <a:gd name="connsiteY441" fmla="*/ 188052 h 337729"/>
                <a:gd name="connsiteX442" fmla="*/ 119511 w 372294"/>
                <a:gd name="connsiteY442" fmla="*/ 186691 h 337729"/>
                <a:gd name="connsiteX443" fmla="*/ 120098 w 372294"/>
                <a:gd name="connsiteY443" fmla="*/ 185462 h 337729"/>
                <a:gd name="connsiteX444" fmla="*/ 118643 w 372294"/>
                <a:gd name="connsiteY444" fmla="*/ 183569 h 337729"/>
                <a:gd name="connsiteX445" fmla="*/ 118455 w 372294"/>
                <a:gd name="connsiteY445" fmla="*/ 181903 h 337729"/>
                <a:gd name="connsiteX446" fmla="*/ 119409 w 372294"/>
                <a:gd name="connsiteY446" fmla="*/ 179782 h 337729"/>
                <a:gd name="connsiteX447" fmla="*/ 119926 w 372294"/>
                <a:gd name="connsiteY447" fmla="*/ 176551 h 337729"/>
                <a:gd name="connsiteX448" fmla="*/ 119824 w 372294"/>
                <a:gd name="connsiteY448" fmla="*/ 171943 h 337729"/>
                <a:gd name="connsiteX449" fmla="*/ 119511 w 372294"/>
                <a:gd name="connsiteY449" fmla="*/ 169284 h 337729"/>
                <a:gd name="connsiteX450" fmla="*/ 120833 w 372294"/>
                <a:gd name="connsiteY450" fmla="*/ 164331 h 337729"/>
                <a:gd name="connsiteX451" fmla="*/ 121936 w 372294"/>
                <a:gd name="connsiteY451" fmla="*/ 161546 h 337729"/>
                <a:gd name="connsiteX452" fmla="*/ 124134 w 372294"/>
                <a:gd name="connsiteY452" fmla="*/ 160216 h 337729"/>
                <a:gd name="connsiteX453" fmla="*/ 125668 w 372294"/>
                <a:gd name="connsiteY453" fmla="*/ 159403 h 337729"/>
                <a:gd name="connsiteX454" fmla="*/ 126302 w 372294"/>
                <a:gd name="connsiteY454" fmla="*/ 158800 h 337729"/>
                <a:gd name="connsiteX455" fmla="*/ 126927 w 372294"/>
                <a:gd name="connsiteY455" fmla="*/ 158135 h 337729"/>
                <a:gd name="connsiteX456" fmla="*/ 129275 w 372294"/>
                <a:gd name="connsiteY456" fmla="*/ 154349 h 337729"/>
                <a:gd name="connsiteX457" fmla="*/ 131426 w 372294"/>
                <a:gd name="connsiteY457" fmla="*/ 152580 h 337729"/>
                <a:gd name="connsiteX458" fmla="*/ 133507 w 372294"/>
                <a:gd name="connsiteY458" fmla="*/ 151509 h 337729"/>
                <a:gd name="connsiteX459" fmla="*/ 135791 w 372294"/>
                <a:gd name="connsiteY459" fmla="*/ 151650 h 337729"/>
                <a:gd name="connsiteX460" fmla="*/ 137724 w 372294"/>
                <a:gd name="connsiteY460" fmla="*/ 153112 h 337729"/>
                <a:gd name="connsiteX461" fmla="*/ 141479 w 372294"/>
                <a:gd name="connsiteY461" fmla="*/ 153754 h 337729"/>
                <a:gd name="connsiteX462" fmla="*/ 145117 w 372294"/>
                <a:gd name="connsiteY462" fmla="*/ 153324 h 337729"/>
                <a:gd name="connsiteX463" fmla="*/ 148270 w 372294"/>
                <a:gd name="connsiteY463" fmla="*/ 152221 h 337729"/>
                <a:gd name="connsiteX464" fmla="*/ 149701 w 372294"/>
                <a:gd name="connsiteY464" fmla="*/ 151321 h 337729"/>
                <a:gd name="connsiteX465" fmla="*/ 151376 w 372294"/>
                <a:gd name="connsiteY465" fmla="*/ 150531 h 337729"/>
                <a:gd name="connsiteX466" fmla="*/ 151282 w 372294"/>
                <a:gd name="connsiteY466" fmla="*/ 149623 h 337729"/>
                <a:gd name="connsiteX467" fmla="*/ 149381 w 372294"/>
                <a:gd name="connsiteY467" fmla="*/ 148841 h 337729"/>
                <a:gd name="connsiteX468" fmla="*/ 148293 w 372294"/>
                <a:gd name="connsiteY468" fmla="*/ 147730 h 337729"/>
                <a:gd name="connsiteX469" fmla="*/ 147871 w 372294"/>
                <a:gd name="connsiteY469" fmla="*/ 146369 h 337729"/>
                <a:gd name="connsiteX470" fmla="*/ 148935 w 372294"/>
                <a:gd name="connsiteY470" fmla="*/ 145539 h 337729"/>
                <a:gd name="connsiteX471" fmla="*/ 151423 w 372294"/>
                <a:gd name="connsiteY471" fmla="*/ 145297 h 337729"/>
                <a:gd name="connsiteX472" fmla="*/ 157509 w 372294"/>
                <a:gd name="connsiteY472" fmla="*/ 141972 h 337729"/>
                <a:gd name="connsiteX473" fmla="*/ 159989 w 372294"/>
                <a:gd name="connsiteY473" fmla="*/ 139781 h 337729"/>
                <a:gd name="connsiteX474" fmla="*/ 160662 w 372294"/>
                <a:gd name="connsiteY474" fmla="*/ 138756 h 337729"/>
                <a:gd name="connsiteX475" fmla="*/ 161836 w 372294"/>
                <a:gd name="connsiteY475" fmla="*/ 138647 h 337729"/>
                <a:gd name="connsiteX476" fmla="*/ 164151 w 372294"/>
                <a:gd name="connsiteY476" fmla="*/ 139664 h 337729"/>
                <a:gd name="connsiteX477" fmla="*/ 166866 w 372294"/>
                <a:gd name="connsiteY477" fmla="*/ 140000 h 337729"/>
                <a:gd name="connsiteX478" fmla="*/ 168564 w 372294"/>
                <a:gd name="connsiteY478" fmla="*/ 138983 h 337729"/>
                <a:gd name="connsiteX479" fmla="*/ 170254 w 372294"/>
                <a:gd name="connsiteY479" fmla="*/ 138756 h 337729"/>
                <a:gd name="connsiteX480" fmla="*/ 171912 w 372294"/>
                <a:gd name="connsiteY480" fmla="*/ 139867 h 337729"/>
                <a:gd name="connsiteX481" fmla="*/ 172804 w 372294"/>
                <a:gd name="connsiteY481" fmla="*/ 141197 h 337729"/>
                <a:gd name="connsiteX482" fmla="*/ 174306 w 372294"/>
                <a:gd name="connsiteY482" fmla="*/ 142778 h 337729"/>
                <a:gd name="connsiteX483" fmla="*/ 176207 w 372294"/>
                <a:gd name="connsiteY483" fmla="*/ 143090 h 337729"/>
                <a:gd name="connsiteX484" fmla="*/ 178500 w 372294"/>
                <a:gd name="connsiteY484" fmla="*/ 142246 h 337729"/>
                <a:gd name="connsiteX485" fmla="*/ 180909 w 372294"/>
                <a:gd name="connsiteY485" fmla="*/ 140415 h 337729"/>
                <a:gd name="connsiteX486" fmla="*/ 183194 w 372294"/>
                <a:gd name="connsiteY486" fmla="*/ 137849 h 337729"/>
                <a:gd name="connsiteX487" fmla="*/ 185220 w 372294"/>
                <a:gd name="connsiteY487" fmla="*/ 135314 h 337729"/>
                <a:gd name="connsiteX488" fmla="*/ 184719 w 372294"/>
                <a:gd name="connsiteY488" fmla="*/ 127256 h 337729"/>
                <a:gd name="connsiteX489" fmla="*/ 184383 w 372294"/>
                <a:gd name="connsiteY489" fmla="*/ 122491 h 337729"/>
                <a:gd name="connsiteX490" fmla="*/ 185455 w 372294"/>
                <a:gd name="connsiteY490" fmla="*/ 119972 h 337729"/>
                <a:gd name="connsiteX491" fmla="*/ 186980 w 372294"/>
                <a:gd name="connsiteY491" fmla="*/ 118431 h 337729"/>
                <a:gd name="connsiteX492" fmla="*/ 187990 w 372294"/>
                <a:gd name="connsiteY492" fmla="*/ 116029 h 337729"/>
                <a:gd name="connsiteX493" fmla="*/ 187966 w 372294"/>
                <a:gd name="connsiteY493" fmla="*/ 113909 h 337729"/>
                <a:gd name="connsiteX494" fmla="*/ 189038 w 372294"/>
                <a:gd name="connsiteY494" fmla="*/ 112125 h 337729"/>
                <a:gd name="connsiteX495" fmla="*/ 190102 w 372294"/>
                <a:gd name="connsiteY495" fmla="*/ 107251 h 337729"/>
                <a:gd name="connsiteX496" fmla="*/ 191549 w 372294"/>
                <a:gd name="connsiteY496" fmla="*/ 106101 h 337729"/>
                <a:gd name="connsiteX497" fmla="*/ 194538 w 372294"/>
                <a:gd name="connsiteY497" fmla="*/ 105303 h 337729"/>
                <a:gd name="connsiteX498" fmla="*/ 199294 w 372294"/>
                <a:gd name="connsiteY498" fmla="*/ 104842 h 337729"/>
                <a:gd name="connsiteX499" fmla="*/ 203026 w 372294"/>
                <a:gd name="connsiteY499" fmla="*/ 102612 h 337729"/>
                <a:gd name="connsiteX500" fmla="*/ 206781 w 372294"/>
                <a:gd name="connsiteY500" fmla="*/ 100234 h 337729"/>
                <a:gd name="connsiteX501" fmla="*/ 207282 w 372294"/>
                <a:gd name="connsiteY501" fmla="*/ 98137 h 337729"/>
                <a:gd name="connsiteX502" fmla="*/ 205874 w 372294"/>
                <a:gd name="connsiteY502" fmla="*/ 95900 h 337729"/>
                <a:gd name="connsiteX503" fmla="*/ 203988 w 372294"/>
                <a:gd name="connsiteY503" fmla="*/ 91550 h 337729"/>
                <a:gd name="connsiteX504" fmla="*/ 202290 w 372294"/>
                <a:gd name="connsiteY504" fmla="*/ 88945 h 337729"/>
                <a:gd name="connsiteX505" fmla="*/ 198144 w 372294"/>
                <a:gd name="connsiteY505" fmla="*/ 84266 h 337729"/>
                <a:gd name="connsiteX506" fmla="*/ 198621 w 372294"/>
                <a:gd name="connsiteY506" fmla="*/ 81379 h 337729"/>
                <a:gd name="connsiteX507" fmla="*/ 200930 w 372294"/>
                <a:gd name="connsiteY507" fmla="*/ 80198 h 337729"/>
                <a:gd name="connsiteX508" fmla="*/ 206609 w 372294"/>
                <a:gd name="connsiteY508" fmla="*/ 82201 h 337729"/>
                <a:gd name="connsiteX509" fmla="*/ 208190 w 372294"/>
                <a:gd name="connsiteY509" fmla="*/ 82592 h 337729"/>
                <a:gd name="connsiteX510" fmla="*/ 210169 w 372294"/>
                <a:gd name="connsiteY510" fmla="*/ 82874 h 337729"/>
                <a:gd name="connsiteX511" fmla="*/ 215403 w 372294"/>
                <a:gd name="connsiteY511" fmla="*/ 82827 h 337729"/>
                <a:gd name="connsiteX512" fmla="*/ 219675 w 372294"/>
                <a:gd name="connsiteY512" fmla="*/ 82044 h 337729"/>
                <a:gd name="connsiteX513" fmla="*/ 224134 w 372294"/>
                <a:gd name="connsiteY513" fmla="*/ 80261 h 337729"/>
                <a:gd name="connsiteX514" fmla="*/ 225010 w 372294"/>
                <a:gd name="connsiteY514" fmla="*/ 78399 h 337729"/>
                <a:gd name="connsiteX515" fmla="*/ 224955 w 372294"/>
                <a:gd name="connsiteY515" fmla="*/ 76185 h 337729"/>
                <a:gd name="connsiteX516" fmla="*/ 225034 w 372294"/>
                <a:gd name="connsiteY516" fmla="*/ 74354 h 337729"/>
                <a:gd name="connsiteX517" fmla="*/ 225104 w 372294"/>
                <a:gd name="connsiteY517" fmla="*/ 71811 h 337729"/>
                <a:gd name="connsiteX518" fmla="*/ 223500 w 372294"/>
                <a:gd name="connsiteY518" fmla="*/ 70176 h 337729"/>
                <a:gd name="connsiteX519" fmla="*/ 222530 w 372294"/>
                <a:gd name="connsiteY519" fmla="*/ 68713 h 337729"/>
                <a:gd name="connsiteX520" fmla="*/ 222241 w 372294"/>
                <a:gd name="connsiteY520" fmla="*/ 67540 h 337729"/>
                <a:gd name="connsiteX521" fmla="*/ 223359 w 372294"/>
                <a:gd name="connsiteY521" fmla="*/ 66898 h 337729"/>
                <a:gd name="connsiteX522" fmla="*/ 224447 w 372294"/>
                <a:gd name="connsiteY522" fmla="*/ 65701 h 337729"/>
                <a:gd name="connsiteX523" fmla="*/ 225487 w 372294"/>
                <a:gd name="connsiteY523" fmla="*/ 63526 h 337729"/>
                <a:gd name="connsiteX524" fmla="*/ 227959 w 372294"/>
                <a:gd name="connsiteY524" fmla="*/ 60921 h 337729"/>
                <a:gd name="connsiteX525" fmla="*/ 229454 w 372294"/>
                <a:gd name="connsiteY525" fmla="*/ 58574 h 337729"/>
                <a:gd name="connsiteX526" fmla="*/ 230862 w 372294"/>
                <a:gd name="connsiteY526" fmla="*/ 57463 h 337729"/>
                <a:gd name="connsiteX527" fmla="*/ 232990 w 372294"/>
                <a:gd name="connsiteY527" fmla="*/ 55930 h 337729"/>
                <a:gd name="connsiteX528" fmla="*/ 234351 w 372294"/>
                <a:gd name="connsiteY528" fmla="*/ 53684 h 337729"/>
                <a:gd name="connsiteX529" fmla="*/ 234977 w 372294"/>
                <a:gd name="connsiteY529" fmla="*/ 52339 h 337729"/>
                <a:gd name="connsiteX530" fmla="*/ 236205 w 372294"/>
                <a:gd name="connsiteY530" fmla="*/ 51024 h 337729"/>
                <a:gd name="connsiteX531" fmla="*/ 236620 w 372294"/>
                <a:gd name="connsiteY531" fmla="*/ 50164 h 337729"/>
                <a:gd name="connsiteX532" fmla="*/ 236284 w 372294"/>
                <a:gd name="connsiteY532" fmla="*/ 49389 h 337729"/>
                <a:gd name="connsiteX533" fmla="*/ 235673 w 372294"/>
                <a:gd name="connsiteY533" fmla="*/ 48419 h 337729"/>
                <a:gd name="connsiteX534" fmla="*/ 234977 w 372294"/>
                <a:gd name="connsiteY534" fmla="*/ 47324 h 337729"/>
                <a:gd name="connsiteX535" fmla="*/ 234977 w 372294"/>
                <a:gd name="connsiteY535" fmla="*/ 46260 h 337729"/>
                <a:gd name="connsiteX536" fmla="*/ 235556 w 372294"/>
                <a:gd name="connsiteY536" fmla="*/ 45141 h 337729"/>
                <a:gd name="connsiteX537" fmla="*/ 236189 w 372294"/>
                <a:gd name="connsiteY537" fmla="*/ 44132 h 337729"/>
                <a:gd name="connsiteX538" fmla="*/ 235892 w 372294"/>
                <a:gd name="connsiteY538" fmla="*/ 42716 h 337729"/>
                <a:gd name="connsiteX539" fmla="*/ 235556 w 372294"/>
                <a:gd name="connsiteY539" fmla="*/ 40408 h 337729"/>
                <a:gd name="connsiteX540" fmla="*/ 234398 w 372294"/>
                <a:gd name="connsiteY540" fmla="*/ 39047 h 337729"/>
                <a:gd name="connsiteX541" fmla="*/ 233616 w 372294"/>
                <a:gd name="connsiteY541" fmla="*/ 35894 h 337729"/>
                <a:gd name="connsiteX542" fmla="*/ 232388 w 372294"/>
                <a:gd name="connsiteY542" fmla="*/ 32686 h 337729"/>
                <a:gd name="connsiteX543" fmla="*/ 231730 w 372294"/>
                <a:gd name="connsiteY543" fmla="*/ 31435 h 337729"/>
                <a:gd name="connsiteX544" fmla="*/ 230525 w 372294"/>
                <a:gd name="connsiteY544" fmla="*/ 29854 h 337729"/>
                <a:gd name="connsiteX545" fmla="*/ 227834 w 372294"/>
                <a:gd name="connsiteY545" fmla="*/ 28180 h 337729"/>
                <a:gd name="connsiteX546" fmla="*/ 227060 w 372294"/>
                <a:gd name="connsiteY546" fmla="*/ 27061 h 337729"/>
                <a:gd name="connsiteX547" fmla="*/ 228108 w 372294"/>
                <a:gd name="connsiteY547" fmla="*/ 24902 h 337729"/>
                <a:gd name="connsiteX548" fmla="*/ 229868 w 372294"/>
                <a:gd name="connsiteY548" fmla="*/ 23564 h 337729"/>
                <a:gd name="connsiteX549" fmla="*/ 233177 w 372294"/>
                <a:gd name="connsiteY549" fmla="*/ 20255 h 337729"/>
                <a:gd name="connsiteX550" fmla="*/ 234985 w 372294"/>
                <a:gd name="connsiteY550" fmla="*/ 17970 h 337729"/>
                <a:gd name="connsiteX551" fmla="*/ 236620 w 372294"/>
                <a:gd name="connsiteY551" fmla="*/ 16374 h 337729"/>
                <a:gd name="connsiteX552" fmla="*/ 238732 w 372294"/>
                <a:gd name="connsiteY552" fmla="*/ 16640 h 337729"/>
                <a:gd name="connsiteX553" fmla="*/ 239968 w 372294"/>
                <a:gd name="connsiteY553" fmla="*/ 16499 h 337729"/>
                <a:gd name="connsiteX554" fmla="*/ 241056 w 372294"/>
                <a:gd name="connsiteY554" fmla="*/ 15021 h 337729"/>
                <a:gd name="connsiteX555" fmla="*/ 243215 w 372294"/>
                <a:gd name="connsiteY555" fmla="*/ 13714 h 337729"/>
                <a:gd name="connsiteX556" fmla="*/ 247057 w 372294"/>
                <a:gd name="connsiteY556" fmla="*/ 11007 h 337729"/>
                <a:gd name="connsiteX557" fmla="*/ 248402 w 372294"/>
                <a:gd name="connsiteY557" fmla="*/ 9177 h 337729"/>
                <a:gd name="connsiteX558" fmla="*/ 250444 w 372294"/>
                <a:gd name="connsiteY558" fmla="*/ 8254 h 337729"/>
                <a:gd name="connsiteX559" fmla="*/ 252141 w 372294"/>
                <a:gd name="connsiteY559" fmla="*/ 8042 h 337729"/>
                <a:gd name="connsiteX560" fmla="*/ 254426 w 372294"/>
                <a:gd name="connsiteY560" fmla="*/ 7401 h 337729"/>
                <a:gd name="connsiteX561" fmla="*/ 256624 w 372294"/>
                <a:gd name="connsiteY561" fmla="*/ 6415 h 337729"/>
                <a:gd name="connsiteX562" fmla="*/ 258635 w 372294"/>
                <a:gd name="connsiteY562" fmla="*/ 5664 h 337729"/>
                <a:gd name="connsiteX563" fmla="*/ 261780 w 372294"/>
                <a:gd name="connsiteY563" fmla="*/ 5508 h 337729"/>
                <a:gd name="connsiteX564" fmla="*/ 266779 w 372294"/>
                <a:gd name="connsiteY564" fmla="*/ 5062 h 337729"/>
                <a:gd name="connsiteX565" fmla="*/ 269471 w 372294"/>
                <a:gd name="connsiteY565" fmla="*/ 4592 h 337729"/>
                <a:gd name="connsiteX566" fmla="*/ 275940 w 372294"/>
                <a:gd name="connsiteY566" fmla="*/ 4232 h 337729"/>
                <a:gd name="connsiteX567" fmla="*/ 282982 w 372294"/>
                <a:gd name="connsiteY567" fmla="*/ 4068 h 337729"/>
                <a:gd name="connsiteX568" fmla="*/ 283795 w 372294"/>
                <a:gd name="connsiteY568" fmla="*/ 4053 h 337729"/>
                <a:gd name="connsiteX569" fmla="*/ 286847 w 372294"/>
                <a:gd name="connsiteY569" fmla="*/ 5023 h 337729"/>
                <a:gd name="connsiteX570" fmla="*/ 288912 w 372294"/>
                <a:gd name="connsiteY570" fmla="*/ 5836 h 337729"/>
                <a:gd name="connsiteX571" fmla="*/ 289725 w 372294"/>
                <a:gd name="connsiteY571" fmla="*/ 5766 h 337729"/>
                <a:gd name="connsiteX572" fmla="*/ 293144 w 372294"/>
                <a:gd name="connsiteY572" fmla="*/ 3826 h 337729"/>
                <a:gd name="connsiteX573" fmla="*/ 298339 w 372294"/>
                <a:gd name="connsiteY573" fmla="*/ 1447 h 337729"/>
                <a:gd name="connsiteX574" fmla="*/ 300756 w 372294"/>
                <a:gd name="connsiteY574" fmla="*/ 391 h 337729"/>
                <a:gd name="connsiteX575" fmla="*/ 302055 w 372294"/>
                <a:gd name="connsiteY575" fmla="*/ 0 h 337729"/>
                <a:gd name="connsiteX576" fmla="*/ 304066 w 372294"/>
                <a:gd name="connsiteY576" fmla="*/ 23 h 337729"/>
                <a:gd name="connsiteX577" fmla="*/ 305685 w 372294"/>
                <a:gd name="connsiteY577" fmla="*/ 649 h 337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</a:cxnLst>
              <a:rect l="l" t="t" r="r" b="b"/>
              <a:pathLst>
                <a:path w="372294" h="337729">
                  <a:moveTo>
                    <a:pt x="307336" y="1572"/>
                  </a:moveTo>
                  <a:lnTo>
                    <a:pt x="308392" y="2300"/>
                  </a:lnTo>
                  <a:lnTo>
                    <a:pt x="309707" y="1870"/>
                  </a:lnTo>
                  <a:lnTo>
                    <a:pt x="312014" y="1353"/>
                  </a:lnTo>
                  <a:lnTo>
                    <a:pt x="314017" y="1737"/>
                  </a:lnTo>
                  <a:lnTo>
                    <a:pt x="318437" y="3372"/>
                  </a:lnTo>
                  <a:lnTo>
                    <a:pt x="319102" y="4186"/>
                  </a:lnTo>
                  <a:lnTo>
                    <a:pt x="320143" y="8152"/>
                  </a:lnTo>
                  <a:lnTo>
                    <a:pt x="320933" y="8512"/>
                  </a:lnTo>
                  <a:lnTo>
                    <a:pt x="323421" y="7581"/>
                  </a:lnTo>
                  <a:lnTo>
                    <a:pt x="325479" y="8050"/>
                  </a:lnTo>
                  <a:lnTo>
                    <a:pt x="327786" y="9333"/>
                  </a:lnTo>
                  <a:lnTo>
                    <a:pt x="329273" y="10569"/>
                  </a:lnTo>
                  <a:lnTo>
                    <a:pt x="330259" y="11899"/>
                  </a:lnTo>
                  <a:lnTo>
                    <a:pt x="331315" y="14059"/>
                  </a:lnTo>
                  <a:lnTo>
                    <a:pt x="331721" y="15780"/>
                  </a:lnTo>
                  <a:lnTo>
                    <a:pt x="332222" y="17837"/>
                  </a:lnTo>
                  <a:lnTo>
                    <a:pt x="332089" y="23627"/>
                  </a:lnTo>
                  <a:lnTo>
                    <a:pt x="331338" y="24573"/>
                  </a:lnTo>
                  <a:lnTo>
                    <a:pt x="330697" y="25802"/>
                  </a:lnTo>
                  <a:lnTo>
                    <a:pt x="330853" y="26873"/>
                  </a:lnTo>
                  <a:lnTo>
                    <a:pt x="331581" y="27718"/>
                  </a:lnTo>
                  <a:lnTo>
                    <a:pt x="333013" y="28297"/>
                  </a:lnTo>
                  <a:lnTo>
                    <a:pt x="334335" y="28657"/>
                  </a:lnTo>
                  <a:lnTo>
                    <a:pt x="335047" y="29573"/>
                  </a:lnTo>
                  <a:lnTo>
                    <a:pt x="336025" y="32811"/>
                  </a:lnTo>
                  <a:lnTo>
                    <a:pt x="336682" y="33312"/>
                  </a:lnTo>
                  <a:lnTo>
                    <a:pt x="338309" y="33296"/>
                  </a:lnTo>
                  <a:lnTo>
                    <a:pt x="341251" y="32592"/>
                  </a:lnTo>
                  <a:lnTo>
                    <a:pt x="343801" y="31481"/>
                  </a:lnTo>
                  <a:lnTo>
                    <a:pt x="344889" y="31247"/>
                  </a:lnTo>
                  <a:lnTo>
                    <a:pt x="345155" y="34321"/>
                  </a:lnTo>
                  <a:lnTo>
                    <a:pt x="346656" y="35495"/>
                  </a:lnTo>
                  <a:lnTo>
                    <a:pt x="348753" y="36864"/>
                  </a:lnTo>
                  <a:lnTo>
                    <a:pt x="349622" y="37318"/>
                  </a:lnTo>
                  <a:lnTo>
                    <a:pt x="352078" y="38617"/>
                  </a:lnTo>
                  <a:lnTo>
                    <a:pt x="356717" y="40267"/>
                  </a:lnTo>
                  <a:lnTo>
                    <a:pt x="361216" y="41449"/>
                  </a:lnTo>
                  <a:lnTo>
                    <a:pt x="364549" y="42325"/>
                  </a:lnTo>
                  <a:lnTo>
                    <a:pt x="366160" y="42379"/>
                  </a:lnTo>
                  <a:lnTo>
                    <a:pt x="367310" y="42419"/>
                  </a:lnTo>
                  <a:lnTo>
                    <a:pt x="370635" y="42184"/>
                  </a:lnTo>
                  <a:lnTo>
                    <a:pt x="372294" y="41777"/>
                  </a:lnTo>
                  <a:lnTo>
                    <a:pt x="370041" y="43185"/>
                  </a:lnTo>
                  <a:lnTo>
                    <a:pt x="367287" y="44922"/>
                  </a:lnTo>
                  <a:lnTo>
                    <a:pt x="364032" y="46956"/>
                  </a:lnTo>
                  <a:lnTo>
                    <a:pt x="361169" y="48756"/>
                  </a:lnTo>
                  <a:lnTo>
                    <a:pt x="358431" y="50469"/>
                  </a:lnTo>
                  <a:lnTo>
                    <a:pt x="355810" y="52112"/>
                  </a:lnTo>
                  <a:lnTo>
                    <a:pt x="355411" y="53387"/>
                  </a:lnTo>
                  <a:lnTo>
                    <a:pt x="354762" y="55257"/>
                  </a:lnTo>
                  <a:lnTo>
                    <a:pt x="352360" y="56681"/>
                  </a:lnTo>
                  <a:lnTo>
                    <a:pt x="349966" y="57706"/>
                  </a:lnTo>
                  <a:lnTo>
                    <a:pt x="349411" y="58308"/>
                  </a:lnTo>
                  <a:lnTo>
                    <a:pt x="349231" y="59114"/>
                  </a:lnTo>
                  <a:lnTo>
                    <a:pt x="348073" y="60725"/>
                  </a:lnTo>
                  <a:lnTo>
                    <a:pt x="345835" y="62087"/>
                  </a:lnTo>
                  <a:lnTo>
                    <a:pt x="343981" y="61954"/>
                  </a:lnTo>
                  <a:lnTo>
                    <a:pt x="342807" y="61547"/>
                  </a:lnTo>
                  <a:lnTo>
                    <a:pt x="336572" y="63894"/>
                  </a:lnTo>
                  <a:lnTo>
                    <a:pt x="333677" y="63839"/>
                  </a:lnTo>
                  <a:lnTo>
                    <a:pt x="331424" y="65357"/>
                  </a:lnTo>
                  <a:lnTo>
                    <a:pt x="329750" y="66749"/>
                  </a:lnTo>
                  <a:lnTo>
                    <a:pt x="326402" y="68267"/>
                  </a:lnTo>
                  <a:lnTo>
                    <a:pt x="324125" y="68275"/>
                  </a:lnTo>
                  <a:lnTo>
                    <a:pt x="320761" y="67375"/>
                  </a:lnTo>
                  <a:lnTo>
                    <a:pt x="316622" y="65654"/>
                  </a:lnTo>
                  <a:lnTo>
                    <a:pt x="314948" y="64661"/>
                  </a:lnTo>
                  <a:lnTo>
                    <a:pt x="313431" y="64715"/>
                  </a:lnTo>
                  <a:lnTo>
                    <a:pt x="309769" y="64481"/>
                  </a:lnTo>
                  <a:lnTo>
                    <a:pt x="306186" y="63628"/>
                  </a:lnTo>
                  <a:lnTo>
                    <a:pt x="301914" y="62619"/>
                  </a:lnTo>
                  <a:lnTo>
                    <a:pt x="299802" y="62189"/>
                  </a:lnTo>
                  <a:lnTo>
                    <a:pt x="295468" y="61297"/>
                  </a:lnTo>
                  <a:lnTo>
                    <a:pt x="292643" y="62486"/>
                  </a:lnTo>
                  <a:lnTo>
                    <a:pt x="290093" y="63550"/>
                  </a:lnTo>
                  <a:lnTo>
                    <a:pt x="288020" y="64277"/>
                  </a:lnTo>
                  <a:lnTo>
                    <a:pt x="286306" y="67579"/>
                  </a:lnTo>
                  <a:lnTo>
                    <a:pt x="285579" y="68744"/>
                  </a:lnTo>
                  <a:lnTo>
                    <a:pt x="284750" y="70403"/>
                  </a:lnTo>
                  <a:lnTo>
                    <a:pt x="284359" y="71577"/>
                  </a:lnTo>
                  <a:lnTo>
                    <a:pt x="284703" y="72977"/>
                  </a:lnTo>
                  <a:lnTo>
                    <a:pt x="287214" y="73963"/>
                  </a:lnTo>
                  <a:lnTo>
                    <a:pt x="288262" y="75324"/>
                  </a:lnTo>
                  <a:lnTo>
                    <a:pt x="288419" y="76521"/>
                  </a:lnTo>
                  <a:lnTo>
                    <a:pt x="287511" y="77749"/>
                  </a:lnTo>
                  <a:lnTo>
                    <a:pt x="286752" y="78719"/>
                  </a:lnTo>
                  <a:lnTo>
                    <a:pt x="286761" y="79572"/>
                  </a:lnTo>
                  <a:lnTo>
                    <a:pt x="287167" y="80433"/>
                  </a:lnTo>
                  <a:lnTo>
                    <a:pt x="287770" y="81074"/>
                  </a:lnTo>
                  <a:lnTo>
                    <a:pt x="291337" y="81473"/>
                  </a:lnTo>
                  <a:lnTo>
                    <a:pt x="293457" y="81481"/>
                  </a:lnTo>
                  <a:lnTo>
                    <a:pt x="294279" y="81825"/>
                  </a:lnTo>
                  <a:lnTo>
                    <a:pt x="294381" y="82991"/>
                  </a:lnTo>
                  <a:lnTo>
                    <a:pt x="293598" y="84556"/>
                  </a:lnTo>
                  <a:lnTo>
                    <a:pt x="290594" y="85815"/>
                  </a:lnTo>
                  <a:lnTo>
                    <a:pt x="288896" y="87145"/>
                  </a:lnTo>
                  <a:lnTo>
                    <a:pt x="288348" y="88905"/>
                  </a:lnTo>
                  <a:lnTo>
                    <a:pt x="288372" y="90306"/>
                  </a:lnTo>
                  <a:lnTo>
                    <a:pt x="288959" y="91237"/>
                  </a:lnTo>
                  <a:lnTo>
                    <a:pt x="290398" y="92309"/>
                  </a:lnTo>
                  <a:lnTo>
                    <a:pt x="291751" y="93529"/>
                  </a:lnTo>
                  <a:lnTo>
                    <a:pt x="292166" y="94523"/>
                  </a:lnTo>
                  <a:lnTo>
                    <a:pt x="291994" y="95884"/>
                  </a:lnTo>
                  <a:lnTo>
                    <a:pt x="291454" y="97746"/>
                  </a:lnTo>
                  <a:lnTo>
                    <a:pt x="289976" y="99913"/>
                  </a:lnTo>
                  <a:lnTo>
                    <a:pt x="288740" y="101454"/>
                  </a:lnTo>
                  <a:lnTo>
                    <a:pt x="288653" y="102002"/>
                  </a:lnTo>
                  <a:lnTo>
                    <a:pt x="288959" y="102831"/>
                  </a:lnTo>
                  <a:lnTo>
                    <a:pt x="289952" y="104036"/>
                  </a:lnTo>
                  <a:lnTo>
                    <a:pt x="291642" y="105812"/>
                  </a:lnTo>
                  <a:lnTo>
                    <a:pt x="293746" y="107243"/>
                  </a:lnTo>
                  <a:lnTo>
                    <a:pt x="295100" y="107643"/>
                  </a:lnTo>
                  <a:lnTo>
                    <a:pt x="295530" y="107995"/>
                  </a:lnTo>
                  <a:lnTo>
                    <a:pt x="295953" y="109653"/>
                  </a:lnTo>
                  <a:lnTo>
                    <a:pt x="296117" y="111398"/>
                  </a:lnTo>
                  <a:lnTo>
                    <a:pt x="295577" y="112712"/>
                  </a:lnTo>
                  <a:lnTo>
                    <a:pt x="296657" y="113792"/>
                  </a:lnTo>
                  <a:lnTo>
                    <a:pt x="299481" y="113737"/>
                  </a:lnTo>
                  <a:lnTo>
                    <a:pt x="301781" y="114199"/>
                  </a:lnTo>
                  <a:lnTo>
                    <a:pt x="302751" y="113737"/>
                  </a:lnTo>
                  <a:lnTo>
                    <a:pt x="303432" y="114081"/>
                  </a:lnTo>
                  <a:lnTo>
                    <a:pt x="303002" y="117977"/>
                  </a:lnTo>
                  <a:lnTo>
                    <a:pt x="303315" y="120277"/>
                  </a:lnTo>
                  <a:lnTo>
                    <a:pt x="303933" y="120927"/>
                  </a:lnTo>
                  <a:lnTo>
                    <a:pt x="306194" y="121866"/>
                  </a:lnTo>
                  <a:lnTo>
                    <a:pt x="310544" y="121748"/>
                  </a:lnTo>
                  <a:lnTo>
                    <a:pt x="313117" y="122836"/>
                  </a:lnTo>
                  <a:lnTo>
                    <a:pt x="315958" y="124080"/>
                  </a:lnTo>
                  <a:lnTo>
                    <a:pt x="317467" y="125456"/>
                  </a:lnTo>
                  <a:lnTo>
                    <a:pt x="318148" y="126481"/>
                  </a:lnTo>
                  <a:lnTo>
                    <a:pt x="317960" y="128132"/>
                  </a:lnTo>
                  <a:lnTo>
                    <a:pt x="316403" y="130065"/>
                  </a:lnTo>
                  <a:lnTo>
                    <a:pt x="313876" y="130988"/>
                  </a:lnTo>
                  <a:lnTo>
                    <a:pt x="312398" y="131387"/>
                  </a:lnTo>
                  <a:lnTo>
                    <a:pt x="305106" y="135001"/>
                  </a:lnTo>
                  <a:lnTo>
                    <a:pt x="302830" y="136527"/>
                  </a:lnTo>
                  <a:lnTo>
                    <a:pt x="301061" y="138357"/>
                  </a:lnTo>
                  <a:lnTo>
                    <a:pt x="300412" y="139734"/>
                  </a:lnTo>
                  <a:lnTo>
                    <a:pt x="300068" y="141072"/>
                  </a:lnTo>
                  <a:lnTo>
                    <a:pt x="301648" y="145923"/>
                  </a:lnTo>
                  <a:lnTo>
                    <a:pt x="301914" y="147425"/>
                  </a:lnTo>
                  <a:lnTo>
                    <a:pt x="300616" y="152643"/>
                  </a:lnTo>
                  <a:lnTo>
                    <a:pt x="300232" y="154575"/>
                  </a:lnTo>
                  <a:lnTo>
                    <a:pt x="300725" y="155929"/>
                  </a:lnTo>
                  <a:lnTo>
                    <a:pt x="302274" y="156430"/>
                  </a:lnTo>
                  <a:lnTo>
                    <a:pt x="302610" y="157564"/>
                  </a:lnTo>
                  <a:lnTo>
                    <a:pt x="302759" y="158432"/>
                  </a:lnTo>
                  <a:lnTo>
                    <a:pt x="300068" y="160341"/>
                  </a:lnTo>
                  <a:lnTo>
                    <a:pt x="297220" y="162031"/>
                  </a:lnTo>
                  <a:lnTo>
                    <a:pt x="296321" y="162023"/>
                  </a:lnTo>
                  <a:lnTo>
                    <a:pt x="293598" y="165192"/>
                  </a:lnTo>
                  <a:lnTo>
                    <a:pt x="289068" y="171521"/>
                  </a:lnTo>
                  <a:lnTo>
                    <a:pt x="286659" y="173665"/>
                  </a:lnTo>
                  <a:lnTo>
                    <a:pt x="286486" y="174705"/>
                  </a:lnTo>
                  <a:lnTo>
                    <a:pt x="286299" y="175769"/>
                  </a:lnTo>
                  <a:lnTo>
                    <a:pt x="287214" y="177553"/>
                  </a:lnTo>
                  <a:lnTo>
                    <a:pt x="287402" y="179063"/>
                  </a:lnTo>
                  <a:lnTo>
                    <a:pt x="286385" y="180573"/>
                  </a:lnTo>
                  <a:lnTo>
                    <a:pt x="284679" y="182317"/>
                  </a:lnTo>
                  <a:lnTo>
                    <a:pt x="281362" y="183827"/>
                  </a:lnTo>
                  <a:lnTo>
                    <a:pt x="277177" y="185384"/>
                  </a:lnTo>
                  <a:lnTo>
                    <a:pt x="275299" y="186323"/>
                  </a:lnTo>
                  <a:lnTo>
                    <a:pt x="273883" y="190391"/>
                  </a:lnTo>
                  <a:lnTo>
                    <a:pt x="272576" y="194467"/>
                  </a:lnTo>
                  <a:lnTo>
                    <a:pt x="271990" y="195977"/>
                  </a:lnTo>
                  <a:lnTo>
                    <a:pt x="269737" y="200663"/>
                  </a:lnTo>
                  <a:lnTo>
                    <a:pt x="265793" y="207548"/>
                  </a:lnTo>
                  <a:lnTo>
                    <a:pt x="264792" y="209050"/>
                  </a:lnTo>
                  <a:lnTo>
                    <a:pt x="258690" y="212359"/>
                  </a:lnTo>
                  <a:lnTo>
                    <a:pt x="252470" y="215958"/>
                  </a:lnTo>
                  <a:lnTo>
                    <a:pt x="251367" y="217319"/>
                  </a:lnTo>
                  <a:lnTo>
                    <a:pt x="250092" y="220589"/>
                  </a:lnTo>
                  <a:lnTo>
                    <a:pt x="248895" y="224173"/>
                  </a:lnTo>
                  <a:lnTo>
                    <a:pt x="247776" y="226043"/>
                  </a:lnTo>
                  <a:lnTo>
                    <a:pt x="243818" y="230236"/>
                  </a:lnTo>
                  <a:lnTo>
                    <a:pt x="242519" y="233451"/>
                  </a:lnTo>
                  <a:lnTo>
                    <a:pt x="242104" y="235548"/>
                  </a:lnTo>
                  <a:lnTo>
                    <a:pt x="238740" y="236721"/>
                  </a:lnTo>
                  <a:lnTo>
                    <a:pt x="234922" y="237840"/>
                  </a:lnTo>
                  <a:lnTo>
                    <a:pt x="229367" y="238200"/>
                  </a:lnTo>
                  <a:lnTo>
                    <a:pt x="227060" y="238787"/>
                  </a:lnTo>
                  <a:lnTo>
                    <a:pt x="220253" y="241674"/>
                  </a:lnTo>
                  <a:lnTo>
                    <a:pt x="218563" y="241799"/>
                  </a:lnTo>
                  <a:lnTo>
                    <a:pt x="217234" y="241322"/>
                  </a:lnTo>
                  <a:lnTo>
                    <a:pt x="216232" y="240336"/>
                  </a:lnTo>
                  <a:lnTo>
                    <a:pt x="215301" y="238693"/>
                  </a:lnTo>
                  <a:lnTo>
                    <a:pt x="214855" y="236166"/>
                  </a:lnTo>
                  <a:lnTo>
                    <a:pt x="213541" y="235024"/>
                  </a:lnTo>
                  <a:lnTo>
                    <a:pt x="211773" y="234046"/>
                  </a:lnTo>
                  <a:lnTo>
                    <a:pt x="209911" y="234007"/>
                  </a:lnTo>
                  <a:lnTo>
                    <a:pt x="208033" y="235079"/>
                  </a:lnTo>
                  <a:lnTo>
                    <a:pt x="206414" y="236252"/>
                  </a:lnTo>
                  <a:lnTo>
                    <a:pt x="205303" y="237222"/>
                  </a:lnTo>
                  <a:lnTo>
                    <a:pt x="204223" y="238356"/>
                  </a:lnTo>
                  <a:lnTo>
                    <a:pt x="202134" y="242159"/>
                  </a:lnTo>
                  <a:lnTo>
                    <a:pt x="198762" y="247612"/>
                  </a:lnTo>
                  <a:lnTo>
                    <a:pt x="194999" y="251570"/>
                  </a:lnTo>
                  <a:lnTo>
                    <a:pt x="193607" y="252752"/>
                  </a:lnTo>
                  <a:lnTo>
                    <a:pt x="192738" y="253651"/>
                  </a:lnTo>
                  <a:lnTo>
                    <a:pt x="191557" y="254966"/>
                  </a:lnTo>
                  <a:lnTo>
                    <a:pt x="190876" y="256233"/>
                  </a:lnTo>
                  <a:lnTo>
                    <a:pt x="189946" y="260372"/>
                  </a:lnTo>
                  <a:lnTo>
                    <a:pt x="189406" y="264033"/>
                  </a:lnTo>
                  <a:lnTo>
                    <a:pt x="189656" y="264855"/>
                  </a:lnTo>
                  <a:lnTo>
                    <a:pt x="190219" y="265551"/>
                  </a:lnTo>
                  <a:lnTo>
                    <a:pt x="192277" y="266607"/>
                  </a:lnTo>
                  <a:lnTo>
                    <a:pt x="195242" y="268375"/>
                  </a:lnTo>
                  <a:lnTo>
                    <a:pt x="199099" y="269377"/>
                  </a:lnTo>
                  <a:lnTo>
                    <a:pt x="202345" y="269548"/>
                  </a:lnTo>
                  <a:lnTo>
                    <a:pt x="203566" y="270300"/>
                  </a:lnTo>
                  <a:lnTo>
                    <a:pt x="204286" y="271317"/>
                  </a:lnTo>
                  <a:lnTo>
                    <a:pt x="204489" y="272170"/>
                  </a:lnTo>
                  <a:lnTo>
                    <a:pt x="204317" y="275189"/>
                  </a:lnTo>
                  <a:lnTo>
                    <a:pt x="203949" y="278428"/>
                  </a:lnTo>
                  <a:lnTo>
                    <a:pt x="202752" y="281902"/>
                  </a:lnTo>
                  <a:lnTo>
                    <a:pt x="202768" y="283889"/>
                  </a:lnTo>
                  <a:lnTo>
                    <a:pt x="203245" y="285837"/>
                  </a:lnTo>
                  <a:lnTo>
                    <a:pt x="206852" y="290766"/>
                  </a:lnTo>
                  <a:lnTo>
                    <a:pt x="208182" y="291274"/>
                  </a:lnTo>
                  <a:lnTo>
                    <a:pt x="210888" y="291384"/>
                  </a:lnTo>
                  <a:lnTo>
                    <a:pt x="212148" y="291282"/>
                  </a:lnTo>
                  <a:lnTo>
                    <a:pt x="213549" y="290781"/>
                  </a:lnTo>
                  <a:lnTo>
                    <a:pt x="214542" y="291126"/>
                  </a:lnTo>
                  <a:lnTo>
                    <a:pt x="215285" y="291728"/>
                  </a:lnTo>
                  <a:lnTo>
                    <a:pt x="215473" y="292729"/>
                  </a:lnTo>
                  <a:lnTo>
                    <a:pt x="215356" y="297635"/>
                  </a:lnTo>
                  <a:lnTo>
                    <a:pt x="216467" y="299857"/>
                  </a:lnTo>
                  <a:lnTo>
                    <a:pt x="218618" y="302876"/>
                  </a:lnTo>
                  <a:lnTo>
                    <a:pt x="220316" y="306327"/>
                  </a:lnTo>
                  <a:lnTo>
                    <a:pt x="221920" y="310450"/>
                  </a:lnTo>
                  <a:lnTo>
                    <a:pt x="223461" y="313673"/>
                  </a:lnTo>
                  <a:lnTo>
                    <a:pt x="224056" y="315355"/>
                  </a:lnTo>
                  <a:lnTo>
                    <a:pt x="223054" y="316168"/>
                  </a:lnTo>
                  <a:lnTo>
                    <a:pt x="222483" y="317013"/>
                  </a:lnTo>
                  <a:lnTo>
                    <a:pt x="222334" y="318140"/>
                  </a:lnTo>
                  <a:lnTo>
                    <a:pt x="222546" y="319329"/>
                  </a:lnTo>
                  <a:lnTo>
                    <a:pt x="222413" y="320166"/>
                  </a:lnTo>
                  <a:lnTo>
                    <a:pt x="223140" y="321199"/>
                  </a:lnTo>
                  <a:lnTo>
                    <a:pt x="223993" y="321543"/>
                  </a:lnTo>
                  <a:lnTo>
                    <a:pt x="223970" y="322263"/>
                  </a:lnTo>
                  <a:lnTo>
                    <a:pt x="222624" y="323194"/>
                  </a:lnTo>
                  <a:lnTo>
                    <a:pt x="221427" y="323163"/>
                  </a:lnTo>
                  <a:lnTo>
                    <a:pt x="220503" y="323616"/>
                  </a:lnTo>
                  <a:lnTo>
                    <a:pt x="218720" y="325572"/>
                  </a:lnTo>
                  <a:lnTo>
                    <a:pt x="217891" y="325963"/>
                  </a:lnTo>
                  <a:lnTo>
                    <a:pt x="216772" y="326143"/>
                  </a:lnTo>
                  <a:lnTo>
                    <a:pt x="215528" y="325948"/>
                  </a:lnTo>
                  <a:lnTo>
                    <a:pt x="213760" y="325157"/>
                  </a:lnTo>
                  <a:lnTo>
                    <a:pt x="213251" y="323914"/>
                  </a:lnTo>
                  <a:lnTo>
                    <a:pt x="213447" y="322607"/>
                  </a:lnTo>
                  <a:lnTo>
                    <a:pt x="213048" y="321825"/>
                  </a:lnTo>
                  <a:lnTo>
                    <a:pt x="211780" y="321973"/>
                  </a:lnTo>
                  <a:lnTo>
                    <a:pt x="207392" y="323311"/>
                  </a:lnTo>
                  <a:lnTo>
                    <a:pt x="203206" y="324962"/>
                  </a:lnTo>
                  <a:lnTo>
                    <a:pt x="202479" y="326089"/>
                  </a:lnTo>
                  <a:lnTo>
                    <a:pt x="201508" y="327254"/>
                  </a:lnTo>
                  <a:lnTo>
                    <a:pt x="199592" y="327739"/>
                  </a:lnTo>
                  <a:lnTo>
                    <a:pt x="196760" y="327888"/>
                  </a:lnTo>
                  <a:lnTo>
                    <a:pt x="194811" y="327708"/>
                  </a:lnTo>
                  <a:lnTo>
                    <a:pt x="193012" y="326448"/>
                  </a:lnTo>
                  <a:lnTo>
                    <a:pt x="191369" y="325306"/>
                  </a:lnTo>
                  <a:lnTo>
                    <a:pt x="188827" y="325252"/>
                  </a:lnTo>
                  <a:lnTo>
                    <a:pt x="184250" y="325423"/>
                  </a:lnTo>
                  <a:lnTo>
                    <a:pt x="181715" y="325408"/>
                  </a:lnTo>
                  <a:lnTo>
                    <a:pt x="180221" y="324985"/>
                  </a:lnTo>
                  <a:lnTo>
                    <a:pt x="178750" y="325306"/>
                  </a:lnTo>
                  <a:lnTo>
                    <a:pt x="176912" y="324837"/>
                  </a:lnTo>
                  <a:lnTo>
                    <a:pt x="176090" y="325463"/>
                  </a:lnTo>
                  <a:lnTo>
                    <a:pt x="175315" y="325525"/>
                  </a:lnTo>
                  <a:lnTo>
                    <a:pt x="174697" y="324446"/>
                  </a:lnTo>
                  <a:lnTo>
                    <a:pt x="174283" y="324328"/>
                  </a:lnTo>
                  <a:lnTo>
                    <a:pt x="173798" y="324485"/>
                  </a:lnTo>
                  <a:lnTo>
                    <a:pt x="173368" y="324852"/>
                  </a:lnTo>
                  <a:lnTo>
                    <a:pt x="173117" y="325486"/>
                  </a:lnTo>
                  <a:lnTo>
                    <a:pt x="173031" y="332684"/>
                  </a:lnTo>
                  <a:lnTo>
                    <a:pt x="170011" y="332637"/>
                  </a:lnTo>
                  <a:lnTo>
                    <a:pt x="167860" y="332621"/>
                  </a:lnTo>
                  <a:lnTo>
                    <a:pt x="165497" y="333012"/>
                  </a:lnTo>
                  <a:lnTo>
                    <a:pt x="163338" y="333560"/>
                  </a:lnTo>
                  <a:lnTo>
                    <a:pt x="162274" y="334217"/>
                  </a:lnTo>
                  <a:lnTo>
                    <a:pt x="160756" y="335242"/>
                  </a:lnTo>
                  <a:lnTo>
                    <a:pt x="160396" y="336682"/>
                  </a:lnTo>
                  <a:lnTo>
                    <a:pt x="159668" y="337730"/>
                  </a:lnTo>
                  <a:lnTo>
                    <a:pt x="158620" y="336181"/>
                  </a:lnTo>
                  <a:lnTo>
                    <a:pt x="157948" y="335461"/>
                  </a:lnTo>
                  <a:lnTo>
                    <a:pt x="157165" y="335993"/>
                  </a:lnTo>
                  <a:lnTo>
                    <a:pt x="156054" y="335930"/>
                  </a:lnTo>
                  <a:lnTo>
                    <a:pt x="154052" y="334162"/>
                  </a:lnTo>
                  <a:lnTo>
                    <a:pt x="153160" y="335946"/>
                  </a:lnTo>
                  <a:lnTo>
                    <a:pt x="149850" y="336353"/>
                  </a:lnTo>
                  <a:lnTo>
                    <a:pt x="149436" y="335007"/>
                  </a:lnTo>
                  <a:lnTo>
                    <a:pt x="149357" y="333755"/>
                  </a:lnTo>
                  <a:lnTo>
                    <a:pt x="147535" y="334663"/>
                  </a:lnTo>
                  <a:lnTo>
                    <a:pt x="146228" y="333271"/>
                  </a:lnTo>
                  <a:lnTo>
                    <a:pt x="145641" y="331401"/>
                  </a:lnTo>
                  <a:lnTo>
                    <a:pt x="145140" y="330884"/>
                  </a:lnTo>
                  <a:lnTo>
                    <a:pt x="144569" y="330290"/>
                  </a:lnTo>
                  <a:lnTo>
                    <a:pt x="143193" y="329648"/>
                  </a:lnTo>
                  <a:lnTo>
                    <a:pt x="141972" y="327661"/>
                  </a:lnTo>
                  <a:lnTo>
                    <a:pt x="141855" y="325549"/>
                  </a:lnTo>
                  <a:lnTo>
                    <a:pt x="141510" y="323037"/>
                  </a:lnTo>
                  <a:lnTo>
                    <a:pt x="138944" y="313712"/>
                  </a:lnTo>
                  <a:lnTo>
                    <a:pt x="137388" y="312851"/>
                  </a:lnTo>
                  <a:lnTo>
                    <a:pt x="128649" y="311193"/>
                  </a:lnTo>
                  <a:lnTo>
                    <a:pt x="128203" y="309558"/>
                  </a:lnTo>
                  <a:lnTo>
                    <a:pt x="128805" y="305161"/>
                  </a:lnTo>
                  <a:lnTo>
                    <a:pt x="128563" y="302384"/>
                  </a:lnTo>
                  <a:lnTo>
                    <a:pt x="125731" y="298714"/>
                  </a:lnTo>
                  <a:lnTo>
                    <a:pt x="124940" y="296148"/>
                  </a:lnTo>
                  <a:lnTo>
                    <a:pt x="122633" y="293950"/>
                  </a:lnTo>
                  <a:lnTo>
                    <a:pt x="120340" y="293308"/>
                  </a:lnTo>
                  <a:lnTo>
                    <a:pt x="118024" y="293598"/>
                  </a:lnTo>
                  <a:lnTo>
                    <a:pt x="116780" y="294466"/>
                  </a:lnTo>
                  <a:lnTo>
                    <a:pt x="116100" y="295937"/>
                  </a:lnTo>
                  <a:lnTo>
                    <a:pt x="121045" y="295593"/>
                  </a:lnTo>
                  <a:lnTo>
                    <a:pt x="122155" y="296133"/>
                  </a:lnTo>
                  <a:lnTo>
                    <a:pt x="123485" y="297095"/>
                  </a:lnTo>
                  <a:lnTo>
                    <a:pt x="122069" y="297056"/>
                  </a:lnTo>
                  <a:lnTo>
                    <a:pt x="120426" y="296602"/>
                  </a:lnTo>
                  <a:lnTo>
                    <a:pt x="118369" y="296633"/>
                  </a:lnTo>
                  <a:lnTo>
                    <a:pt x="110663" y="297713"/>
                  </a:lnTo>
                  <a:lnTo>
                    <a:pt x="106187" y="299270"/>
                  </a:lnTo>
                  <a:lnTo>
                    <a:pt x="100187" y="298808"/>
                  </a:lnTo>
                  <a:lnTo>
                    <a:pt x="92614" y="300342"/>
                  </a:lnTo>
                  <a:lnTo>
                    <a:pt x="86355" y="300428"/>
                  </a:lnTo>
                  <a:lnTo>
                    <a:pt x="83773" y="303408"/>
                  </a:lnTo>
                  <a:lnTo>
                    <a:pt x="82342" y="302869"/>
                  </a:lnTo>
                  <a:lnTo>
                    <a:pt x="81246" y="302141"/>
                  </a:lnTo>
                  <a:lnTo>
                    <a:pt x="72641" y="299802"/>
                  </a:lnTo>
                  <a:lnTo>
                    <a:pt x="72046" y="298824"/>
                  </a:lnTo>
                  <a:lnTo>
                    <a:pt x="70607" y="298120"/>
                  </a:lnTo>
                  <a:lnTo>
                    <a:pt x="69026" y="299372"/>
                  </a:lnTo>
                  <a:lnTo>
                    <a:pt x="67892" y="299575"/>
                  </a:lnTo>
                  <a:lnTo>
                    <a:pt x="63174" y="298534"/>
                  </a:lnTo>
                  <a:lnTo>
                    <a:pt x="59568" y="299324"/>
                  </a:lnTo>
                  <a:lnTo>
                    <a:pt x="58230" y="300670"/>
                  </a:lnTo>
                  <a:lnTo>
                    <a:pt x="58136" y="302759"/>
                  </a:lnTo>
                  <a:lnTo>
                    <a:pt x="53630" y="302352"/>
                  </a:lnTo>
                  <a:lnTo>
                    <a:pt x="51080" y="301695"/>
                  </a:lnTo>
                  <a:lnTo>
                    <a:pt x="47684" y="302423"/>
                  </a:lnTo>
                  <a:lnTo>
                    <a:pt x="39986" y="301460"/>
                  </a:lnTo>
                  <a:lnTo>
                    <a:pt x="37967" y="301695"/>
                  </a:lnTo>
                  <a:lnTo>
                    <a:pt x="35159" y="303088"/>
                  </a:lnTo>
                  <a:lnTo>
                    <a:pt x="33985" y="304167"/>
                  </a:lnTo>
                  <a:lnTo>
                    <a:pt x="32319" y="304590"/>
                  </a:lnTo>
                  <a:lnTo>
                    <a:pt x="30848" y="303088"/>
                  </a:lnTo>
                  <a:lnTo>
                    <a:pt x="29753" y="302423"/>
                  </a:lnTo>
                  <a:lnTo>
                    <a:pt x="28736" y="302861"/>
                  </a:lnTo>
                  <a:lnTo>
                    <a:pt x="27359" y="304097"/>
                  </a:lnTo>
                  <a:lnTo>
                    <a:pt x="23369" y="304676"/>
                  </a:lnTo>
                  <a:lnTo>
                    <a:pt x="19762" y="304512"/>
                  </a:lnTo>
                  <a:lnTo>
                    <a:pt x="15882" y="303354"/>
                  </a:lnTo>
                  <a:lnTo>
                    <a:pt x="16344" y="302963"/>
                  </a:lnTo>
                  <a:lnTo>
                    <a:pt x="16946" y="300944"/>
                  </a:lnTo>
                  <a:lnTo>
                    <a:pt x="17486" y="293723"/>
                  </a:lnTo>
                  <a:lnTo>
                    <a:pt x="18174" y="291110"/>
                  </a:lnTo>
                  <a:lnTo>
                    <a:pt x="17970" y="289686"/>
                  </a:lnTo>
                  <a:lnTo>
                    <a:pt x="18111" y="289256"/>
                  </a:lnTo>
                  <a:lnTo>
                    <a:pt x="19637" y="287989"/>
                  </a:lnTo>
                  <a:lnTo>
                    <a:pt x="20005" y="287456"/>
                  </a:lnTo>
                  <a:lnTo>
                    <a:pt x="20584" y="283748"/>
                  </a:lnTo>
                  <a:lnTo>
                    <a:pt x="21225" y="279633"/>
                  </a:lnTo>
                  <a:lnTo>
                    <a:pt x="21937" y="278154"/>
                  </a:lnTo>
                  <a:lnTo>
                    <a:pt x="22532" y="277755"/>
                  </a:lnTo>
                  <a:lnTo>
                    <a:pt x="27343" y="275901"/>
                  </a:lnTo>
                  <a:lnTo>
                    <a:pt x="28165" y="274673"/>
                  </a:lnTo>
                  <a:lnTo>
                    <a:pt x="30644" y="274962"/>
                  </a:lnTo>
                  <a:lnTo>
                    <a:pt x="30872" y="274665"/>
                  </a:lnTo>
                  <a:lnTo>
                    <a:pt x="31098" y="273241"/>
                  </a:lnTo>
                  <a:lnTo>
                    <a:pt x="32248" y="271700"/>
                  </a:lnTo>
                  <a:lnTo>
                    <a:pt x="33845" y="270433"/>
                  </a:lnTo>
                  <a:lnTo>
                    <a:pt x="35041" y="269987"/>
                  </a:lnTo>
                  <a:lnTo>
                    <a:pt x="39368" y="269189"/>
                  </a:lnTo>
                  <a:lnTo>
                    <a:pt x="41902" y="268078"/>
                  </a:lnTo>
                  <a:lnTo>
                    <a:pt x="42661" y="267961"/>
                  </a:lnTo>
                  <a:lnTo>
                    <a:pt x="49397" y="268242"/>
                  </a:lnTo>
                  <a:lnTo>
                    <a:pt x="50813" y="267820"/>
                  </a:lnTo>
                  <a:lnTo>
                    <a:pt x="51032" y="267428"/>
                  </a:lnTo>
                  <a:lnTo>
                    <a:pt x="51432" y="263219"/>
                  </a:lnTo>
                  <a:lnTo>
                    <a:pt x="52660" y="262562"/>
                  </a:lnTo>
                  <a:lnTo>
                    <a:pt x="52847" y="262210"/>
                  </a:lnTo>
                  <a:lnTo>
                    <a:pt x="52433" y="259292"/>
                  </a:lnTo>
                  <a:lnTo>
                    <a:pt x="52667" y="257344"/>
                  </a:lnTo>
                  <a:lnTo>
                    <a:pt x="54052" y="256186"/>
                  </a:lnTo>
                  <a:lnTo>
                    <a:pt x="53966" y="255529"/>
                  </a:lnTo>
                  <a:lnTo>
                    <a:pt x="52981" y="254144"/>
                  </a:lnTo>
                  <a:lnTo>
                    <a:pt x="51658" y="253260"/>
                  </a:lnTo>
                  <a:lnTo>
                    <a:pt x="51017" y="253049"/>
                  </a:lnTo>
                  <a:lnTo>
                    <a:pt x="45493" y="253886"/>
                  </a:lnTo>
                  <a:lnTo>
                    <a:pt x="43209" y="253612"/>
                  </a:lnTo>
                  <a:lnTo>
                    <a:pt x="42145" y="253104"/>
                  </a:lnTo>
                  <a:lnTo>
                    <a:pt x="41918" y="252728"/>
                  </a:lnTo>
                  <a:lnTo>
                    <a:pt x="42137" y="251875"/>
                  </a:lnTo>
                  <a:lnTo>
                    <a:pt x="42177" y="250491"/>
                  </a:lnTo>
                  <a:lnTo>
                    <a:pt x="42974" y="248332"/>
                  </a:lnTo>
                  <a:lnTo>
                    <a:pt x="43217" y="247041"/>
                  </a:lnTo>
                  <a:lnTo>
                    <a:pt x="42568" y="239554"/>
                  </a:lnTo>
                  <a:lnTo>
                    <a:pt x="41636" y="234570"/>
                  </a:lnTo>
                  <a:lnTo>
                    <a:pt x="42137" y="229618"/>
                  </a:lnTo>
                  <a:lnTo>
                    <a:pt x="42036" y="228593"/>
                  </a:lnTo>
                  <a:lnTo>
                    <a:pt x="41848" y="228358"/>
                  </a:lnTo>
                  <a:lnTo>
                    <a:pt x="41151" y="228358"/>
                  </a:lnTo>
                  <a:lnTo>
                    <a:pt x="37787" y="228796"/>
                  </a:lnTo>
                  <a:lnTo>
                    <a:pt x="34924" y="225604"/>
                  </a:lnTo>
                  <a:lnTo>
                    <a:pt x="33140" y="224345"/>
                  </a:lnTo>
                  <a:lnTo>
                    <a:pt x="28258" y="222757"/>
                  </a:lnTo>
                  <a:lnTo>
                    <a:pt x="26115" y="222444"/>
                  </a:lnTo>
                  <a:lnTo>
                    <a:pt x="22978" y="221067"/>
                  </a:lnTo>
                  <a:lnTo>
                    <a:pt x="20075" y="218055"/>
                  </a:lnTo>
                  <a:lnTo>
                    <a:pt x="17118" y="214964"/>
                  </a:lnTo>
                  <a:lnTo>
                    <a:pt x="15921" y="212985"/>
                  </a:lnTo>
                  <a:lnTo>
                    <a:pt x="14599" y="209613"/>
                  </a:lnTo>
                  <a:lnTo>
                    <a:pt x="10859" y="203143"/>
                  </a:lnTo>
                  <a:lnTo>
                    <a:pt x="10890" y="201469"/>
                  </a:lnTo>
                  <a:lnTo>
                    <a:pt x="10429" y="200444"/>
                  </a:lnTo>
                  <a:lnTo>
                    <a:pt x="6775" y="196180"/>
                  </a:lnTo>
                  <a:lnTo>
                    <a:pt x="4186" y="193145"/>
                  </a:lnTo>
                  <a:lnTo>
                    <a:pt x="0" y="188232"/>
                  </a:lnTo>
                  <a:lnTo>
                    <a:pt x="8363" y="190986"/>
                  </a:lnTo>
                  <a:lnTo>
                    <a:pt x="14880" y="193090"/>
                  </a:lnTo>
                  <a:lnTo>
                    <a:pt x="25419" y="196486"/>
                  </a:lnTo>
                  <a:lnTo>
                    <a:pt x="33594" y="199122"/>
                  </a:lnTo>
                  <a:lnTo>
                    <a:pt x="35855" y="199552"/>
                  </a:lnTo>
                  <a:lnTo>
                    <a:pt x="59818" y="197299"/>
                  </a:lnTo>
                  <a:lnTo>
                    <a:pt x="68667" y="199005"/>
                  </a:lnTo>
                  <a:lnTo>
                    <a:pt x="71475" y="199959"/>
                  </a:lnTo>
                  <a:lnTo>
                    <a:pt x="71897" y="199404"/>
                  </a:lnTo>
                  <a:lnTo>
                    <a:pt x="73087" y="198246"/>
                  </a:lnTo>
                  <a:lnTo>
                    <a:pt x="75152" y="197072"/>
                  </a:lnTo>
                  <a:lnTo>
                    <a:pt x="77953" y="196141"/>
                  </a:lnTo>
                  <a:lnTo>
                    <a:pt x="80746" y="195633"/>
                  </a:lnTo>
                  <a:lnTo>
                    <a:pt x="84751" y="195562"/>
                  </a:lnTo>
                  <a:lnTo>
                    <a:pt x="87474" y="195641"/>
                  </a:lnTo>
                  <a:lnTo>
                    <a:pt x="89485" y="195922"/>
                  </a:lnTo>
                  <a:lnTo>
                    <a:pt x="93365" y="195758"/>
                  </a:lnTo>
                  <a:lnTo>
                    <a:pt x="95227" y="195304"/>
                  </a:lnTo>
                  <a:lnTo>
                    <a:pt x="101603" y="193442"/>
                  </a:lnTo>
                  <a:lnTo>
                    <a:pt x="105890" y="192190"/>
                  </a:lnTo>
                  <a:lnTo>
                    <a:pt x="112376" y="190242"/>
                  </a:lnTo>
                  <a:lnTo>
                    <a:pt x="117109" y="188811"/>
                  </a:lnTo>
                  <a:lnTo>
                    <a:pt x="118290" y="188052"/>
                  </a:lnTo>
                  <a:lnTo>
                    <a:pt x="119511" y="186691"/>
                  </a:lnTo>
                  <a:lnTo>
                    <a:pt x="120098" y="185462"/>
                  </a:lnTo>
                  <a:lnTo>
                    <a:pt x="118643" y="183569"/>
                  </a:lnTo>
                  <a:lnTo>
                    <a:pt x="118455" y="181903"/>
                  </a:lnTo>
                  <a:lnTo>
                    <a:pt x="119409" y="179782"/>
                  </a:lnTo>
                  <a:lnTo>
                    <a:pt x="119926" y="176551"/>
                  </a:lnTo>
                  <a:lnTo>
                    <a:pt x="119824" y="171943"/>
                  </a:lnTo>
                  <a:lnTo>
                    <a:pt x="119511" y="169284"/>
                  </a:lnTo>
                  <a:lnTo>
                    <a:pt x="120833" y="164331"/>
                  </a:lnTo>
                  <a:lnTo>
                    <a:pt x="121936" y="161546"/>
                  </a:lnTo>
                  <a:lnTo>
                    <a:pt x="124134" y="160216"/>
                  </a:lnTo>
                  <a:lnTo>
                    <a:pt x="125668" y="159403"/>
                  </a:lnTo>
                  <a:lnTo>
                    <a:pt x="126302" y="158800"/>
                  </a:lnTo>
                  <a:lnTo>
                    <a:pt x="126927" y="158135"/>
                  </a:lnTo>
                  <a:lnTo>
                    <a:pt x="129275" y="154349"/>
                  </a:lnTo>
                  <a:lnTo>
                    <a:pt x="131426" y="152580"/>
                  </a:lnTo>
                  <a:lnTo>
                    <a:pt x="133507" y="151509"/>
                  </a:lnTo>
                  <a:lnTo>
                    <a:pt x="135791" y="151650"/>
                  </a:lnTo>
                  <a:lnTo>
                    <a:pt x="137724" y="153112"/>
                  </a:lnTo>
                  <a:lnTo>
                    <a:pt x="141479" y="153754"/>
                  </a:lnTo>
                  <a:lnTo>
                    <a:pt x="145117" y="153324"/>
                  </a:lnTo>
                  <a:lnTo>
                    <a:pt x="148270" y="152221"/>
                  </a:lnTo>
                  <a:lnTo>
                    <a:pt x="149701" y="151321"/>
                  </a:lnTo>
                  <a:lnTo>
                    <a:pt x="151376" y="150531"/>
                  </a:lnTo>
                  <a:lnTo>
                    <a:pt x="151282" y="149623"/>
                  </a:lnTo>
                  <a:lnTo>
                    <a:pt x="149381" y="148841"/>
                  </a:lnTo>
                  <a:lnTo>
                    <a:pt x="148293" y="147730"/>
                  </a:lnTo>
                  <a:lnTo>
                    <a:pt x="147871" y="146369"/>
                  </a:lnTo>
                  <a:lnTo>
                    <a:pt x="148935" y="145539"/>
                  </a:lnTo>
                  <a:lnTo>
                    <a:pt x="151423" y="145297"/>
                  </a:lnTo>
                  <a:lnTo>
                    <a:pt x="157509" y="141972"/>
                  </a:lnTo>
                  <a:lnTo>
                    <a:pt x="159989" y="139781"/>
                  </a:lnTo>
                  <a:lnTo>
                    <a:pt x="160662" y="138756"/>
                  </a:lnTo>
                  <a:lnTo>
                    <a:pt x="161836" y="138647"/>
                  </a:lnTo>
                  <a:lnTo>
                    <a:pt x="164151" y="139664"/>
                  </a:lnTo>
                  <a:lnTo>
                    <a:pt x="166866" y="140000"/>
                  </a:lnTo>
                  <a:lnTo>
                    <a:pt x="168564" y="138983"/>
                  </a:lnTo>
                  <a:lnTo>
                    <a:pt x="170254" y="138756"/>
                  </a:lnTo>
                  <a:lnTo>
                    <a:pt x="171912" y="139867"/>
                  </a:lnTo>
                  <a:lnTo>
                    <a:pt x="172804" y="141197"/>
                  </a:lnTo>
                  <a:lnTo>
                    <a:pt x="174306" y="142778"/>
                  </a:lnTo>
                  <a:lnTo>
                    <a:pt x="176207" y="143090"/>
                  </a:lnTo>
                  <a:lnTo>
                    <a:pt x="178500" y="142246"/>
                  </a:lnTo>
                  <a:lnTo>
                    <a:pt x="180909" y="140415"/>
                  </a:lnTo>
                  <a:lnTo>
                    <a:pt x="183194" y="137849"/>
                  </a:lnTo>
                  <a:lnTo>
                    <a:pt x="185220" y="135314"/>
                  </a:lnTo>
                  <a:lnTo>
                    <a:pt x="184719" y="127256"/>
                  </a:lnTo>
                  <a:lnTo>
                    <a:pt x="184383" y="122491"/>
                  </a:lnTo>
                  <a:lnTo>
                    <a:pt x="185455" y="119972"/>
                  </a:lnTo>
                  <a:lnTo>
                    <a:pt x="186980" y="118431"/>
                  </a:lnTo>
                  <a:lnTo>
                    <a:pt x="187990" y="116029"/>
                  </a:lnTo>
                  <a:lnTo>
                    <a:pt x="187966" y="113909"/>
                  </a:lnTo>
                  <a:lnTo>
                    <a:pt x="189038" y="112125"/>
                  </a:lnTo>
                  <a:lnTo>
                    <a:pt x="190102" y="107251"/>
                  </a:lnTo>
                  <a:lnTo>
                    <a:pt x="191549" y="106101"/>
                  </a:lnTo>
                  <a:lnTo>
                    <a:pt x="194538" y="105303"/>
                  </a:lnTo>
                  <a:lnTo>
                    <a:pt x="199294" y="104842"/>
                  </a:lnTo>
                  <a:lnTo>
                    <a:pt x="203026" y="102612"/>
                  </a:lnTo>
                  <a:lnTo>
                    <a:pt x="206781" y="100234"/>
                  </a:lnTo>
                  <a:lnTo>
                    <a:pt x="207282" y="98137"/>
                  </a:lnTo>
                  <a:lnTo>
                    <a:pt x="205874" y="95900"/>
                  </a:lnTo>
                  <a:lnTo>
                    <a:pt x="203988" y="91550"/>
                  </a:lnTo>
                  <a:lnTo>
                    <a:pt x="202290" y="88945"/>
                  </a:lnTo>
                  <a:lnTo>
                    <a:pt x="198144" y="84266"/>
                  </a:lnTo>
                  <a:lnTo>
                    <a:pt x="198621" y="81379"/>
                  </a:lnTo>
                  <a:lnTo>
                    <a:pt x="200930" y="80198"/>
                  </a:lnTo>
                  <a:lnTo>
                    <a:pt x="206609" y="82201"/>
                  </a:lnTo>
                  <a:lnTo>
                    <a:pt x="208190" y="82592"/>
                  </a:lnTo>
                  <a:lnTo>
                    <a:pt x="210169" y="82874"/>
                  </a:lnTo>
                  <a:lnTo>
                    <a:pt x="215403" y="82827"/>
                  </a:lnTo>
                  <a:lnTo>
                    <a:pt x="219675" y="82044"/>
                  </a:lnTo>
                  <a:lnTo>
                    <a:pt x="224134" y="80261"/>
                  </a:lnTo>
                  <a:lnTo>
                    <a:pt x="225010" y="78399"/>
                  </a:lnTo>
                  <a:lnTo>
                    <a:pt x="224955" y="76185"/>
                  </a:lnTo>
                  <a:lnTo>
                    <a:pt x="225034" y="74354"/>
                  </a:lnTo>
                  <a:lnTo>
                    <a:pt x="225104" y="71811"/>
                  </a:lnTo>
                  <a:lnTo>
                    <a:pt x="223500" y="70176"/>
                  </a:lnTo>
                  <a:lnTo>
                    <a:pt x="222530" y="68713"/>
                  </a:lnTo>
                  <a:lnTo>
                    <a:pt x="222241" y="67540"/>
                  </a:lnTo>
                  <a:lnTo>
                    <a:pt x="223359" y="66898"/>
                  </a:lnTo>
                  <a:lnTo>
                    <a:pt x="224447" y="65701"/>
                  </a:lnTo>
                  <a:lnTo>
                    <a:pt x="225487" y="63526"/>
                  </a:lnTo>
                  <a:lnTo>
                    <a:pt x="227959" y="60921"/>
                  </a:lnTo>
                  <a:lnTo>
                    <a:pt x="229454" y="58574"/>
                  </a:lnTo>
                  <a:lnTo>
                    <a:pt x="230862" y="57463"/>
                  </a:lnTo>
                  <a:lnTo>
                    <a:pt x="232990" y="55930"/>
                  </a:lnTo>
                  <a:lnTo>
                    <a:pt x="234351" y="53684"/>
                  </a:lnTo>
                  <a:lnTo>
                    <a:pt x="234977" y="52339"/>
                  </a:lnTo>
                  <a:lnTo>
                    <a:pt x="236205" y="51024"/>
                  </a:lnTo>
                  <a:lnTo>
                    <a:pt x="236620" y="50164"/>
                  </a:lnTo>
                  <a:lnTo>
                    <a:pt x="236284" y="49389"/>
                  </a:lnTo>
                  <a:lnTo>
                    <a:pt x="235673" y="48419"/>
                  </a:lnTo>
                  <a:lnTo>
                    <a:pt x="234977" y="47324"/>
                  </a:lnTo>
                  <a:lnTo>
                    <a:pt x="234977" y="46260"/>
                  </a:lnTo>
                  <a:lnTo>
                    <a:pt x="235556" y="45141"/>
                  </a:lnTo>
                  <a:lnTo>
                    <a:pt x="236189" y="44132"/>
                  </a:lnTo>
                  <a:lnTo>
                    <a:pt x="235892" y="42716"/>
                  </a:lnTo>
                  <a:lnTo>
                    <a:pt x="235556" y="40408"/>
                  </a:lnTo>
                  <a:lnTo>
                    <a:pt x="234398" y="39047"/>
                  </a:lnTo>
                  <a:lnTo>
                    <a:pt x="233616" y="35894"/>
                  </a:lnTo>
                  <a:lnTo>
                    <a:pt x="232388" y="32686"/>
                  </a:lnTo>
                  <a:lnTo>
                    <a:pt x="231730" y="31435"/>
                  </a:lnTo>
                  <a:lnTo>
                    <a:pt x="230525" y="29854"/>
                  </a:lnTo>
                  <a:lnTo>
                    <a:pt x="227834" y="28180"/>
                  </a:lnTo>
                  <a:lnTo>
                    <a:pt x="227060" y="27061"/>
                  </a:lnTo>
                  <a:lnTo>
                    <a:pt x="228108" y="24902"/>
                  </a:lnTo>
                  <a:lnTo>
                    <a:pt x="229868" y="23564"/>
                  </a:lnTo>
                  <a:lnTo>
                    <a:pt x="233177" y="20255"/>
                  </a:lnTo>
                  <a:lnTo>
                    <a:pt x="234985" y="17970"/>
                  </a:lnTo>
                  <a:lnTo>
                    <a:pt x="236620" y="16374"/>
                  </a:lnTo>
                  <a:lnTo>
                    <a:pt x="238732" y="16640"/>
                  </a:lnTo>
                  <a:lnTo>
                    <a:pt x="239968" y="16499"/>
                  </a:lnTo>
                  <a:lnTo>
                    <a:pt x="241056" y="15021"/>
                  </a:lnTo>
                  <a:lnTo>
                    <a:pt x="243215" y="13714"/>
                  </a:lnTo>
                  <a:lnTo>
                    <a:pt x="247057" y="11007"/>
                  </a:lnTo>
                  <a:lnTo>
                    <a:pt x="248402" y="9177"/>
                  </a:lnTo>
                  <a:lnTo>
                    <a:pt x="250444" y="8254"/>
                  </a:lnTo>
                  <a:lnTo>
                    <a:pt x="252141" y="8042"/>
                  </a:lnTo>
                  <a:lnTo>
                    <a:pt x="254426" y="7401"/>
                  </a:lnTo>
                  <a:lnTo>
                    <a:pt x="256624" y="6415"/>
                  </a:lnTo>
                  <a:lnTo>
                    <a:pt x="258635" y="5664"/>
                  </a:lnTo>
                  <a:lnTo>
                    <a:pt x="261780" y="5508"/>
                  </a:lnTo>
                  <a:lnTo>
                    <a:pt x="266779" y="5062"/>
                  </a:lnTo>
                  <a:lnTo>
                    <a:pt x="269471" y="4592"/>
                  </a:lnTo>
                  <a:lnTo>
                    <a:pt x="275940" y="4232"/>
                  </a:lnTo>
                  <a:lnTo>
                    <a:pt x="282982" y="4068"/>
                  </a:lnTo>
                  <a:lnTo>
                    <a:pt x="283795" y="4053"/>
                  </a:lnTo>
                  <a:lnTo>
                    <a:pt x="286847" y="5023"/>
                  </a:lnTo>
                  <a:lnTo>
                    <a:pt x="288912" y="5836"/>
                  </a:lnTo>
                  <a:lnTo>
                    <a:pt x="289725" y="5766"/>
                  </a:lnTo>
                  <a:lnTo>
                    <a:pt x="293144" y="3826"/>
                  </a:lnTo>
                  <a:lnTo>
                    <a:pt x="298339" y="1447"/>
                  </a:lnTo>
                  <a:lnTo>
                    <a:pt x="300756" y="391"/>
                  </a:lnTo>
                  <a:lnTo>
                    <a:pt x="302055" y="0"/>
                  </a:lnTo>
                  <a:lnTo>
                    <a:pt x="304066" y="23"/>
                  </a:lnTo>
                  <a:lnTo>
                    <a:pt x="305685" y="64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B352517-5116-8974-7570-F396D8BBF9EC}"/>
                </a:ext>
              </a:extLst>
            </p:cNvPr>
            <p:cNvSpPr>
              <a:spLocks/>
            </p:cNvSpPr>
            <p:nvPr/>
          </p:nvSpPr>
          <p:spPr>
            <a:xfrm>
              <a:off x="7561119" y="3209672"/>
              <a:ext cx="219056" cy="206992"/>
            </a:xfrm>
            <a:custGeom>
              <a:avLst/>
              <a:gdLst>
                <a:gd name="connsiteX0" fmla="*/ 120223 w 219056"/>
                <a:gd name="connsiteY0" fmla="*/ 14356 h 206992"/>
                <a:gd name="connsiteX1" fmla="*/ 121099 w 219056"/>
                <a:gd name="connsiteY1" fmla="*/ 14810 h 206992"/>
                <a:gd name="connsiteX2" fmla="*/ 127248 w 219056"/>
                <a:gd name="connsiteY2" fmla="*/ 15303 h 206992"/>
                <a:gd name="connsiteX3" fmla="*/ 133484 w 219056"/>
                <a:gd name="connsiteY3" fmla="*/ 15795 h 206992"/>
                <a:gd name="connsiteX4" fmla="*/ 143505 w 219056"/>
                <a:gd name="connsiteY4" fmla="*/ 16335 h 206992"/>
                <a:gd name="connsiteX5" fmla="*/ 153950 w 219056"/>
                <a:gd name="connsiteY5" fmla="*/ 16883 h 206992"/>
                <a:gd name="connsiteX6" fmla="*/ 164793 w 219056"/>
                <a:gd name="connsiteY6" fmla="*/ 17470 h 206992"/>
                <a:gd name="connsiteX7" fmla="*/ 176521 w 219056"/>
                <a:gd name="connsiteY7" fmla="*/ 18088 h 206992"/>
                <a:gd name="connsiteX8" fmla="*/ 188889 w 219056"/>
                <a:gd name="connsiteY8" fmla="*/ 18456 h 206992"/>
                <a:gd name="connsiteX9" fmla="*/ 189648 w 219056"/>
                <a:gd name="connsiteY9" fmla="*/ 18205 h 206992"/>
                <a:gd name="connsiteX10" fmla="*/ 190908 w 219056"/>
                <a:gd name="connsiteY10" fmla="*/ 16742 h 206992"/>
                <a:gd name="connsiteX11" fmla="*/ 192449 w 219056"/>
                <a:gd name="connsiteY11" fmla="*/ 16938 h 206992"/>
                <a:gd name="connsiteX12" fmla="*/ 194272 w 219056"/>
                <a:gd name="connsiteY12" fmla="*/ 17845 h 206992"/>
                <a:gd name="connsiteX13" fmla="*/ 195116 w 219056"/>
                <a:gd name="connsiteY13" fmla="*/ 18518 h 206992"/>
                <a:gd name="connsiteX14" fmla="*/ 195477 w 219056"/>
                <a:gd name="connsiteY14" fmla="*/ 19293 h 206992"/>
                <a:gd name="connsiteX15" fmla="*/ 195703 w 219056"/>
                <a:gd name="connsiteY15" fmla="*/ 20184 h 206992"/>
                <a:gd name="connsiteX16" fmla="*/ 196697 w 219056"/>
                <a:gd name="connsiteY16" fmla="*/ 20356 h 206992"/>
                <a:gd name="connsiteX17" fmla="*/ 198520 w 219056"/>
                <a:gd name="connsiteY17" fmla="*/ 21037 h 206992"/>
                <a:gd name="connsiteX18" fmla="*/ 200976 w 219056"/>
                <a:gd name="connsiteY18" fmla="*/ 22578 h 206992"/>
                <a:gd name="connsiteX19" fmla="*/ 202901 w 219056"/>
                <a:gd name="connsiteY19" fmla="*/ 24073 h 206992"/>
                <a:gd name="connsiteX20" fmla="*/ 204740 w 219056"/>
                <a:gd name="connsiteY20" fmla="*/ 26201 h 206992"/>
                <a:gd name="connsiteX21" fmla="*/ 205350 w 219056"/>
                <a:gd name="connsiteY21" fmla="*/ 28610 h 206992"/>
                <a:gd name="connsiteX22" fmla="*/ 205381 w 219056"/>
                <a:gd name="connsiteY22" fmla="*/ 31341 h 206992"/>
                <a:gd name="connsiteX23" fmla="*/ 205263 w 219056"/>
                <a:gd name="connsiteY23" fmla="*/ 33093 h 206992"/>
                <a:gd name="connsiteX24" fmla="*/ 205420 w 219056"/>
                <a:gd name="connsiteY24" fmla="*/ 33805 h 206992"/>
                <a:gd name="connsiteX25" fmla="*/ 207931 w 219056"/>
                <a:gd name="connsiteY25" fmla="*/ 46424 h 206992"/>
                <a:gd name="connsiteX26" fmla="*/ 212109 w 219056"/>
                <a:gd name="connsiteY26" fmla="*/ 58496 h 206992"/>
                <a:gd name="connsiteX27" fmla="*/ 213643 w 219056"/>
                <a:gd name="connsiteY27" fmla="*/ 64301 h 206992"/>
                <a:gd name="connsiteX28" fmla="*/ 214253 w 219056"/>
                <a:gd name="connsiteY28" fmla="*/ 67383 h 206992"/>
                <a:gd name="connsiteX29" fmla="*/ 214746 w 219056"/>
                <a:gd name="connsiteY29" fmla="*/ 71842 h 206992"/>
                <a:gd name="connsiteX30" fmla="*/ 214894 w 219056"/>
                <a:gd name="connsiteY30" fmla="*/ 74972 h 206992"/>
                <a:gd name="connsiteX31" fmla="*/ 214878 w 219056"/>
                <a:gd name="connsiteY31" fmla="*/ 76724 h 206992"/>
                <a:gd name="connsiteX32" fmla="*/ 214566 w 219056"/>
                <a:gd name="connsiteY32" fmla="*/ 79134 h 206992"/>
                <a:gd name="connsiteX33" fmla="*/ 213329 w 219056"/>
                <a:gd name="connsiteY33" fmla="*/ 80558 h 206992"/>
                <a:gd name="connsiteX34" fmla="*/ 205311 w 219056"/>
                <a:gd name="connsiteY34" fmla="*/ 84626 h 206992"/>
                <a:gd name="connsiteX35" fmla="*/ 203801 w 219056"/>
                <a:gd name="connsiteY35" fmla="*/ 85894 h 206992"/>
                <a:gd name="connsiteX36" fmla="*/ 201438 w 219056"/>
                <a:gd name="connsiteY36" fmla="*/ 89054 h 206992"/>
                <a:gd name="connsiteX37" fmla="*/ 199255 w 219056"/>
                <a:gd name="connsiteY37" fmla="*/ 92301 h 206992"/>
                <a:gd name="connsiteX38" fmla="*/ 198755 w 219056"/>
                <a:gd name="connsiteY38" fmla="*/ 93412 h 206992"/>
                <a:gd name="connsiteX39" fmla="*/ 198621 w 219056"/>
                <a:gd name="connsiteY39" fmla="*/ 94139 h 206992"/>
                <a:gd name="connsiteX40" fmla="*/ 199106 w 219056"/>
                <a:gd name="connsiteY40" fmla="*/ 95203 h 206992"/>
                <a:gd name="connsiteX41" fmla="*/ 201962 w 219056"/>
                <a:gd name="connsiteY41" fmla="*/ 96932 h 206992"/>
                <a:gd name="connsiteX42" fmla="*/ 204841 w 219056"/>
                <a:gd name="connsiteY42" fmla="*/ 98325 h 206992"/>
                <a:gd name="connsiteX43" fmla="*/ 205780 w 219056"/>
                <a:gd name="connsiteY43" fmla="*/ 99365 h 206992"/>
                <a:gd name="connsiteX44" fmla="*/ 207908 w 219056"/>
                <a:gd name="connsiteY44" fmla="*/ 100695 h 206992"/>
                <a:gd name="connsiteX45" fmla="*/ 208682 w 219056"/>
                <a:gd name="connsiteY45" fmla="*/ 101892 h 206992"/>
                <a:gd name="connsiteX46" fmla="*/ 209105 w 219056"/>
                <a:gd name="connsiteY46" fmla="*/ 102925 h 206992"/>
                <a:gd name="connsiteX47" fmla="*/ 209073 w 219056"/>
                <a:gd name="connsiteY47" fmla="*/ 105327 h 206992"/>
                <a:gd name="connsiteX48" fmla="*/ 208119 w 219056"/>
                <a:gd name="connsiteY48" fmla="*/ 108636 h 206992"/>
                <a:gd name="connsiteX49" fmla="*/ 208518 w 219056"/>
                <a:gd name="connsiteY49" fmla="*/ 111132 h 206992"/>
                <a:gd name="connsiteX50" fmla="*/ 207540 w 219056"/>
                <a:gd name="connsiteY50" fmla="*/ 112798 h 206992"/>
                <a:gd name="connsiteX51" fmla="*/ 206742 w 219056"/>
                <a:gd name="connsiteY51" fmla="*/ 114645 h 206992"/>
                <a:gd name="connsiteX52" fmla="*/ 206625 w 219056"/>
                <a:gd name="connsiteY52" fmla="*/ 117868 h 206992"/>
                <a:gd name="connsiteX53" fmla="*/ 208064 w 219056"/>
                <a:gd name="connsiteY53" fmla="*/ 121420 h 206992"/>
                <a:gd name="connsiteX54" fmla="*/ 209246 w 219056"/>
                <a:gd name="connsiteY54" fmla="*/ 123845 h 206992"/>
                <a:gd name="connsiteX55" fmla="*/ 209699 w 219056"/>
                <a:gd name="connsiteY55" fmla="*/ 125746 h 206992"/>
                <a:gd name="connsiteX56" fmla="*/ 209222 w 219056"/>
                <a:gd name="connsiteY56" fmla="*/ 127233 h 206992"/>
                <a:gd name="connsiteX57" fmla="*/ 209363 w 219056"/>
                <a:gd name="connsiteY57" fmla="*/ 128719 h 206992"/>
                <a:gd name="connsiteX58" fmla="*/ 210419 w 219056"/>
                <a:gd name="connsiteY58" fmla="*/ 130299 h 206992"/>
                <a:gd name="connsiteX59" fmla="*/ 213736 w 219056"/>
                <a:gd name="connsiteY59" fmla="*/ 135150 h 206992"/>
                <a:gd name="connsiteX60" fmla="*/ 215372 w 219056"/>
                <a:gd name="connsiteY60" fmla="*/ 139805 h 206992"/>
                <a:gd name="connsiteX61" fmla="*/ 216420 w 219056"/>
                <a:gd name="connsiteY61" fmla="*/ 141620 h 206992"/>
                <a:gd name="connsiteX62" fmla="*/ 218837 w 219056"/>
                <a:gd name="connsiteY62" fmla="*/ 143967 h 206992"/>
                <a:gd name="connsiteX63" fmla="*/ 219056 w 219056"/>
                <a:gd name="connsiteY63" fmla="*/ 144929 h 206992"/>
                <a:gd name="connsiteX64" fmla="*/ 218086 w 219056"/>
                <a:gd name="connsiteY64" fmla="*/ 145813 h 206992"/>
                <a:gd name="connsiteX65" fmla="*/ 217304 w 219056"/>
                <a:gd name="connsiteY65" fmla="*/ 145930 h 206992"/>
                <a:gd name="connsiteX66" fmla="*/ 216670 w 219056"/>
                <a:gd name="connsiteY66" fmla="*/ 146165 h 206992"/>
                <a:gd name="connsiteX67" fmla="*/ 216263 w 219056"/>
                <a:gd name="connsiteY67" fmla="*/ 146987 h 206992"/>
                <a:gd name="connsiteX68" fmla="*/ 216897 w 219056"/>
                <a:gd name="connsiteY68" fmla="*/ 147871 h 206992"/>
                <a:gd name="connsiteX69" fmla="*/ 217750 w 219056"/>
                <a:gd name="connsiteY69" fmla="*/ 149162 h 206992"/>
                <a:gd name="connsiteX70" fmla="*/ 218814 w 219056"/>
                <a:gd name="connsiteY70" fmla="*/ 152815 h 206992"/>
                <a:gd name="connsiteX71" fmla="*/ 218712 w 219056"/>
                <a:gd name="connsiteY71" fmla="*/ 155804 h 206992"/>
                <a:gd name="connsiteX72" fmla="*/ 217891 w 219056"/>
                <a:gd name="connsiteY72" fmla="*/ 156563 h 206992"/>
                <a:gd name="connsiteX73" fmla="*/ 216842 w 219056"/>
                <a:gd name="connsiteY73" fmla="*/ 158331 h 206992"/>
                <a:gd name="connsiteX74" fmla="*/ 216138 w 219056"/>
                <a:gd name="connsiteY74" fmla="*/ 159950 h 206992"/>
                <a:gd name="connsiteX75" fmla="*/ 210404 w 219056"/>
                <a:gd name="connsiteY75" fmla="*/ 161069 h 206992"/>
                <a:gd name="connsiteX76" fmla="*/ 209027 w 219056"/>
                <a:gd name="connsiteY76" fmla="*/ 162798 h 206992"/>
                <a:gd name="connsiteX77" fmla="*/ 205889 w 219056"/>
                <a:gd name="connsiteY77" fmla="*/ 166123 h 206992"/>
                <a:gd name="connsiteX78" fmla="*/ 203754 w 219056"/>
                <a:gd name="connsiteY78" fmla="*/ 168040 h 206992"/>
                <a:gd name="connsiteX79" fmla="*/ 200585 w 219056"/>
                <a:gd name="connsiteY79" fmla="*/ 171490 h 206992"/>
                <a:gd name="connsiteX80" fmla="*/ 195578 w 219056"/>
                <a:gd name="connsiteY80" fmla="*/ 177404 h 206992"/>
                <a:gd name="connsiteX81" fmla="*/ 193732 w 219056"/>
                <a:gd name="connsiteY81" fmla="*/ 179876 h 206992"/>
                <a:gd name="connsiteX82" fmla="*/ 192378 w 219056"/>
                <a:gd name="connsiteY82" fmla="*/ 181918 h 206992"/>
                <a:gd name="connsiteX83" fmla="*/ 188326 w 219056"/>
                <a:gd name="connsiteY83" fmla="*/ 187332 h 206992"/>
                <a:gd name="connsiteX84" fmla="*/ 187082 w 219056"/>
                <a:gd name="connsiteY84" fmla="*/ 189601 h 206992"/>
                <a:gd name="connsiteX85" fmla="*/ 187325 w 219056"/>
                <a:gd name="connsiteY85" fmla="*/ 191463 h 206992"/>
                <a:gd name="connsiteX86" fmla="*/ 188631 w 219056"/>
                <a:gd name="connsiteY86" fmla="*/ 195836 h 206992"/>
                <a:gd name="connsiteX87" fmla="*/ 188905 w 219056"/>
                <a:gd name="connsiteY87" fmla="*/ 197808 h 206992"/>
                <a:gd name="connsiteX88" fmla="*/ 188670 w 219056"/>
                <a:gd name="connsiteY88" fmla="*/ 199623 h 206992"/>
                <a:gd name="connsiteX89" fmla="*/ 188240 w 219056"/>
                <a:gd name="connsiteY89" fmla="*/ 201242 h 206992"/>
                <a:gd name="connsiteX90" fmla="*/ 188318 w 219056"/>
                <a:gd name="connsiteY90" fmla="*/ 201962 h 206992"/>
                <a:gd name="connsiteX91" fmla="*/ 189515 w 219056"/>
                <a:gd name="connsiteY91" fmla="*/ 203135 h 206992"/>
                <a:gd name="connsiteX92" fmla="*/ 191416 w 219056"/>
                <a:gd name="connsiteY92" fmla="*/ 204974 h 206992"/>
                <a:gd name="connsiteX93" fmla="*/ 191526 w 219056"/>
                <a:gd name="connsiteY93" fmla="*/ 205592 h 206992"/>
                <a:gd name="connsiteX94" fmla="*/ 191260 w 219056"/>
                <a:gd name="connsiteY94" fmla="*/ 206390 h 206992"/>
                <a:gd name="connsiteX95" fmla="*/ 190603 w 219056"/>
                <a:gd name="connsiteY95" fmla="*/ 206993 h 206992"/>
                <a:gd name="connsiteX96" fmla="*/ 188217 w 219056"/>
                <a:gd name="connsiteY96" fmla="*/ 206351 h 206992"/>
                <a:gd name="connsiteX97" fmla="*/ 185556 w 219056"/>
                <a:gd name="connsiteY97" fmla="*/ 205107 h 206992"/>
                <a:gd name="connsiteX98" fmla="*/ 184649 w 219056"/>
                <a:gd name="connsiteY98" fmla="*/ 205263 h 206992"/>
                <a:gd name="connsiteX99" fmla="*/ 183209 w 219056"/>
                <a:gd name="connsiteY99" fmla="*/ 204966 h 206992"/>
                <a:gd name="connsiteX100" fmla="*/ 177271 w 219056"/>
                <a:gd name="connsiteY100" fmla="*/ 202564 h 206992"/>
                <a:gd name="connsiteX101" fmla="*/ 173266 w 219056"/>
                <a:gd name="connsiteY101" fmla="*/ 200679 h 206992"/>
                <a:gd name="connsiteX102" fmla="*/ 172867 w 219056"/>
                <a:gd name="connsiteY102" fmla="*/ 199451 h 206992"/>
                <a:gd name="connsiteX103" fmla="*/ 172116 w 219056"/>
                <a:gd name="connsiteY103" fmla="*/ 197675 h 206992"/>
                <a:gd name="connsiteX104" fmla="*/ 170410 w 219056"/>
                <a:gd name="connsiteY104" fmla="*/ 196180 h 206992"/>
                <a:gd name="connsiteX105" fmla="*/ 166499 w 219056"/>
                <a:gd name="connsiteY105" fmla="*/ 194890 h 206992"/>
                <a:gd name="connsiteX106" fmla="*/ 164910 w 219056"/>
                <a:gd name="connsiteY106" fmla="*/ 193880 h 206992"/>
                <a:gd name="connsiteX107" fmla="*/ 158558 w 219056"/>
                <a:gd name="connsiteY107" fmla="*/ 193317 h 206992"/>
                <a:gd name="connsiteX108" fmla="*/ 155804 w 219056"/>
                <a:gd name="connsiteY108" fmla="*/ 193294 h 206992"/>
                <a:gd name="connsiteX109" fmla="*/ 153856 w 219056"/>
                <a:gd name="connsiteY109" fmla="*/ 193708 h 206992"/>
                <a:gd name="connsiteX110" fmla="*/ 152604 w 219056"/>
                <a:gd name="connsiteY110" fmla="*/ 193669 h 206992"/>
                <a:gd name="connsiteX111" fmla="*/ 150891 w 219056"/>
                <a:gd name="connsiteY111" fmla="*/ 196306 h 206992"/>
                <a:gd name="connsiteX112" fmla="*/ 149710 w 219056"/>
                <a:gd name="connsiteY112" fmla="*/ 197072 h 206992"/>
                <a:gd name="connsiteX113" fmla="*/ 147981 w 219056"/>
                <a:gd name="connsiteY113" fmla="*/ 197150 h 206992"/>
                <a:gd name="connsiteX114" fmla="*/ 146463 w 219056"/>
                <a:gd name="connsiteY114" fmla="*/ 196681 h 206992"/>
                <a:gd name="connsiteX115" fmla="*/ 144914 w 219056"/>
                <a:gd name="connsiteY115" fmla="*/ 195296 h 206992"/>
                <a:gd name="connsiteX116" fmla="*/ 142442 w 219056"/>
                <a:gd name="connsiteY116" fmla="*/ 194561 h 206992"/>
                <a:gd name="connsiteX117" fmla="*/ 140650 w 219056"/>
                <a:gd name="connsiteY117" fmla="*/ 194913 h 206992"/>
                <a:gd name="connsiteX118" fmla="*/ 139328 w 219056"/>
                <a:gd name="connsiteY118" fmla="*/ 194616 h 206992"/>
                <a:gd name="connsiteX119" fmla="*/ 138193 w 219056"/>
                <a:gd name="connsiteY119" fmla="*/ 194538 h 206992"/>
                <a:gd name="connsiteX120" fmla="*/ 137794 w 219056"/>
                <a:gd name="connsiteY120" fmla="*/ 194819 h 206992"/>
                <a:gd name="connsiteX121" fmla="*/ 136879 w 219056"/>
                <a:gd name="connsiteY121" fmla="*/ 194780 h 206992"/>
                <a:gd name="connsiteX122" fmla="*/ 135557 w 219056"/>
                <a:gd name="connsiteY122" fmla="*/ 195445 h 206992"/>
                <a:gd name="connsiteX123" fmla="*/ 134102 w 219056"/>
                <a:gd name="connsiteY123" fmla="*/ 196376 h 206992"/>
                <a:gd name="connsiteX124" fmla="*/ 132506 w 219056"/>
                <a:gd name="connsiteY124" fmla="*/ 197096 h 206992"/>
                <a:gd name="connsiteX125" fmla="*/ 131270 w 219056"/>
                <a:gd name="connsiteY125" fmla="*/ 198629 h 206992"/>
                <a:gd name="connsiteX126" fmla="*/ 130174 w 219056"/>
                <a:gd name="connsiteY126" fmla="*/ 201626 h 206992"/>
                <a:gd name="connsiteX127" fmla="*/ 127068 w 219056"/>
                <a:gd name="connsiteY127" fmla="*/ 200280 h 206992"/>
                <a:gd name="connsiteX128" fmla="*/ 126036 w 219056"/>
                <a:gd name="connsiteY128" fmla="*/ 200867 h 206992"/>
                <a:gd name="connsiteX129" fmla="*/ 124565 w 219056"/>
                <a:gd name="connsiteY129" fmla="*/ 201258 h 206992"/>
                <a:gd name="connsiteX130" fmla="*/ 123563 w 219056"/>
                <a:gd name="connsiteY130" fmla="*/ 200851 h 206992"/>
                <a:gd name="connsiteX131" fmla="*/ 123798 w 219056"/>
                <a:gd name="connsiteY131" fmla="*/ 199818 h 206992"/>
                <a:gd name="connsiteX132" fmla="*/ 124252 w 219056"/>
                <a:gd name="connsiteY132" fmla="*/ 198653 h 206992"/>
                <a:gd name="connsiteX133" fmla="*/ 124229 w 219056"/>
                <a:gd name="connsiteY133" fmla="*/ 197025 h 206992"/>
                <a:gd name="connsiteX134" fmla="*/ 123947 w 219056"/>
                <a:gd name="connsiteY134" fmla="*/ 195218 h 206992"/>
                <a:gd name="connsiteX135" fmla="*/ 122985 w 219056"/>
                <a:gd name="connsiteY135" fmla="*/ 194631 h 206992"/>
                <a:gd name="connsiteX136" fmla="*/ 121537 w 219056"/>
                <a:gd name="connsiteY136" fmla="*/ 194420 h 206992"/>
                <a:gd name="connsiteX137" fmla="*/ 120794 w 219056"/>
                <a:gd name="connsiteY137" fmla="*/ 194060 h 206992"/>
                <a:gd name="connsiteX138" fmla="*/ 120716 w 219056"/>
                <a:gd name="connsiteY138" fmla="*/ 193466 h 206992"/>
                <a:gd name="connsiteX139" fmla="*/ 119973 w 219056"/>
                <a:gd name="connsiteY139" fmla="*/ 192699 h 206992"/>
                <a:gd name="connsiteX140" fmla="*/ 118689 w 219056"/>
                <a:gd name="connsiteY140" fmla="*/ 190759 h 206992"/>
                <a:gd name="connsiteX141" fmla="*/ 117485 w 219056"/>
                <a:gd name="connsiteY141" fmla="*/ 188334 h 206992"/>
                <a:gd name="connsiteX142" fmla="*/ 116648 w 219056"/>
                <a:gd name="connsiteY142" fmla="*/ 187622 h 206992"/>
                <a:gd name="connsiteX143" fmla="*/ 115435 w 219056"/>
                <a:gd name="connsiteY143" fmla="*/ 188772 h 206992"/>
                <a:gd name="connsiteX144" fmla="*/ 113596 w 219056"/>
                <a:gd name="connsiteY144" fmla="*/ 190078 h 206992"/>
                <a:gd name="connsiteX145" fmla="*/ 112447 w 219056"/>
                <a:gd name="connsiteY145" fmla="*/ 190532 h 206992"/>
                <a:gd name="connsiteX146" fmla="*/ 110232 w 219056"/>
                <a:gd name="connsiteY146" fmla="*/ 194287 h 206992"/>
                <a:gd name="connsiteX147" fmla="*/ 106258 w 219056"/>
                <a:gd name="connsiteY147" fmla="*/ 194412 h 206992"/>
                <a:gd name="connsiteX148" fmla="*/ 106016 w 219056"/>
                <a:gd name="connsiteY148" fmla="*/ 192660 h 206992"/>
                <a:gd name="connsiteX149" fmla="*/ 105593 w 219056"/>
                <a:gd name="connsiteY149" fmla="*/ 190970 h 206992"/>
                <a:gd name="connsiteX150" fmla="*/ 103269 w 219056"/>
                <a:gd name="connsiteY150" fmla="*/ 190555 h 206992"/>
                <a:gd name="connsiteX151" fmla="*/ 103199 w 219056"/>
                <a:gd name="connsiteY151" fmla="*/ 189562 h 206992"/>
                <a:gd name="connsiteX152" fmla="*/ 102714 w 219056"/>
                <a:gd name="connsiteY152" fmla="*/ 187074 h 206992"/>
                <a:gd name="connsiteX153" fmla="*/ 98051 w 219056"/>
                <a:gd name="connsiteY153" fmla="*/ 182200 h 206992"/>
                <a:gd name="connsiteX154" fmla="*/ 97488 w 219056"/>
                <a:gd name="connsiteY154" fmla="*/ 180166 h 206992"/>
                <a:gd name="connsiteX155" fmla="*/ 97668 w 219056"/>
                <a:gd name="connsiteY155" fmla="*/ 179376 h 206992"/>
                <a:gd name="connsiteX156" fmla="*/ 97347 w 219056"/>
                <a:gd name="connsiteY156" fmla="*/ 178077 h 206992"/>
                <a:gd name="connsiteX157" fmla="*/ 96330 w 219056"/>
                <a:gd name="connsiteY157" fmla="*/ 177295 h 206992"/>
                <a:gd name="connsiteX158" fmla="*/ 92645 w 219056"/>
                <a:gd name="connsiteY158" fmla="*/ 176364 h 206992"/>
                <a:gd name="connsiteX159" fmla="*/ 91699 w 219056"/>
                <a:gd name="connsiteY159" fmla="*/ 176896 h 206992"/>
                <a:gd name="connsiteX160" fmla="*/ 90846 w 219056"/>
                <a:gd name="connsiteY160" fmla="*/ 176348 h 206992"/>
                <a:gd name="connsiteX161" fmla="*/ 89500 w 219056"/>
                <a:gd name="connsiteY161" fmla="*/ 175174 h 206992"/>
                <a:gd name="connsiteX162" fmla="*/ 87177 w 219056"/>
                <a:gd name="connsiteY162" fmla="*/ 174220 h 206992"/>
                <a:gd name="connsiteX163" fmla="*/ 86919 w 219056"/>
                <a:gd name="connsiteY163" fmla="*/ 173727 h 206992"/>
                <a:gd name="connsiteX164" fmla="*/ 86082 w 219056"/>
                <a:gd name="connsiteY164" fmla="*/ 172882 h 206992"/>
                <a:gd name="connsiteX165" fmla="*/ 85620 w 219056"/>
                <a:gd name="connsiteY165" fmla="*/ 172773 h 206992"/>
                <a:gd name="connsiteX166" fmla="*/ 85315 w 219056"/>
                <a:gd name="connsiteY166" fmla="*/ 173281 h 206992"/>
                <a:gd name="connsiteX167" fmla="*/ 84642 w 219056"/>
                <a:gd name="connsiteY167" fmla="*/ 174001 h 206992"/>
                <a:gd name="connsiteX168" fmla="*/ 82248 w 219056"/>
                <a:gd name="connsiteY168" fmla="*/ 174916 h 206992"/>
                <a:gd name="connsiteX169" fmla="*/ 81294 w 219056"/>
                <a:gd name="connsiteY169" fmla="*/ 174541 h 206992"/>
                <a:gd name="connsiteX170" fmla="*/ 80425 w 219056"/>
                <a:gd name="connsiteY170" fmla="*/ 173751 h 206992"/>
                <a:gd name="connsiteX171" fmla="*/ 79431 w 219056"/>
                <a:gd name="connsiteY171" fmla="*/ 172037 h 206992"/>
                <a:gd name="connsiteX172" fmla="*/ 77992 w 219056"/>
                <a:gd name="connsiteY172" fmla="*/ 170535 h 206992"/>
                <a:gd name="connsiteX173" fmla="*/ 76811 w 219056"/>
                <a:gd name="connsiteY173" fmla="*/ 170003 h 206992"/>
                <a:gd name="connsiteX174" fmla="*/ 76130 w 219056"/>
                <a:gd name="connsiteY174" fmla="*/ 169213 h 206992"/>
                <a:gd name="connsiteX175" fmla="*/ 75981 w 219056"/>
                <a:gd name="connsiteY175" fmla="*/ 168603 h 206992"/>
                <a:gd name="connsiteX176" fmla="*/ 78610 w 219056"/>
                <a:gd name="connsiteY176" fmla="*/ 167367 h 206992"/>
                <a:gd name="connsiteX177" fmla="*/ 79189 w 219056"/>
                <a:gd name="connsiteY177" fmla="*/ 166091 h 206992"/>
                <a:gd name="connsiteX178" fmla="*/ 78853 w 219056"/>
                <a:gd name="connsiteY178" fmla="*/ 163768 h 206992"/>
                <a:gd name="connsiteX179" fmla="*/ 78462 w 219056"/>
                <a:gd name="connsiteY179" fmla="*/ 163478 h 206992"/>
                <a:gd name="connsiteX180" fmla="*/ 77413 w 219056"/>
                <a:gd name="connsiteY180" fmla="*/ 164261 h 206992"/>
                <a:gd name="connsiteX181" fmla="*/ 75215 w 219056"/>
                <a:gd name="connsiteY181" fmla="*/ 164949 h 206992"/>
                <a:gd name="connsiteX182" fmla="*/ 73196 w 219056"/>
                <a:gd name="connsiteY182" fmla="*/ 165270 h 206992"/>
                <a:gd name="connsiteX183" fmla="*/ 72156 w 219056"/>
                <a:gd name="connsiteY183" fmla="*/ 165270 h 206992"/>
                <a:gd name="connsiteX184" fmla="*/ 66374 w 219056"/>
                <a:gd name="connsiteY184" fmla="*/ 161037 h 206992"/>
                <a:gd name="connsiteX185" fmla="*/ 62619 w 219056"/>
                <a:gd name="connsiteY185" fmla="*/ 159739 h 206992"/>
                <a:gd name="connsiteX186" fmla="*/ 60405 w 219056"/>
                <a:gd name="connsiteY186" fmla="*/ 159363 h 206992"/>
                <a:gd name="connsiteX187" fmla="*/ 60170 w 219056"/>
                <a:gd name="connsiteY187" fmla="*/ 159794 h 206992"/>
                <a:gd name="connsiteX188" fmla="*/ 61164 w 219056"/>
                <a:gd name="connsiteY188" fmla="*/ 162172 h 206992"/>
                <a:gd name="connsiteX189" fmla="*/ 62901 w 219056"/>
                <a:gd name="connsiteY189" fmla="*/ 165106 h 206992"/>
                <a:gd name="connsiteX190" fmla="*/ 62815 w 219056"/>
                <a:gd name="connsiteY190" fmla="*/ 165880 h 206992"/>
                <a:gd name="connsiteX191" fmla="*/ 60741 w 219056"/>
                <a:gd name="connsiteY191" fmla="*/ 167077 h 206992"/>
                <a:gd name="connsiteX192" fmla="*/ 59568 w 219056"/>
                <a:gd name="connsiteY192" fmla="*/ 167601 h 206992"/>
                <a:gd name="connsiteX193" fmla="*/ 58183 w 219056"/>
                <a:gd name="connsiteY193" fmla="*/ 168611 h 206992"/>
                <a:gd name="connsiteX194" fmla="*/ 57010 w 219056"/>
                <a:gd name="connsiteY194" fmla="*/ 170019 h 206992"/>
                <a:gd name="connsiteX195" fmla="*/ 55993 w 219056"/>
                <a:gd name="connsiteY195" fmla="*/ 170653 h 206992"/>
                <a:gd name="connsiteX196" fmla="*/ 55116 w 219056"/>
                <a:gd name="connsiteY196" fmla="*/ 170488 h 206992"/>
                <a:gd name="connsiteX197" fmla="*/ 54185 w 219056"/>
                <a:gd name="connsiteY197" fmla="*/ 169815 h 206992"/>
                <a:gd name="connsiteX198" fmla="*/ 51792 w 219056"/>
                <a:gd name="connsiteY198" fmla="*/ 165489 h 206992"/>
                <a:gd name="connsiteX199" fmla="*/ 48779 w 219056"/>
                <a:gd name="connsiteY199" fmla="*/ 162172 h 206992"/>
                <a:gd name="connsiteX200" fmla="*/ 48419 w 219056"/>
                <a:gd name="connsiteY200" fmla="*/ 161429 h 206992"/>
                <a:gd name="connsiteX201" fmla="*/ 47481 w 219056"/>
                <a:gd name="connsiteY201" fmla="*/ 161257 h 206992"/>
                <a:gd name="connsiteX202" fmla="*/ 46151 w 219056"/>
                <a:gd name="connsiteY202" fmla="*/ 160490 h 206992"/>
                <a:gd name="connsiteX203" fmla="*/ 45697 w 219056"/>
                <a:gd name="connsiteY203" fmla="*/ 159473 h 206992"/>
                <a:gd name="connsiteX204" fmla="*/ 46370 w 219056"/>
                <a:gd name="connsiteY204" fmla="*/ 158409 h 206992"/>
                <a:gd name="connsiteX205" fmla="*/ 47285 w 219056"/>
                <a:gd name="connsiteY205" fmla="*/ 157439 h 206992"/>
                <a:gd name="connsiteX206" fmla="*/ 48912 w 219056"/>
                <a:gd name="connsiteY206" fmla="*/ 156836 h 206992"/>
                <a:gd name="connsiteX207" fmla="*/ 49405 w 219056"/>
                <a:gd name="connsiteY207" fmla="*/ 156265 h 206992"/>
                <a:gd name="connsiteX208" fmla="*/ 49695 w 219056"/>
                <a:gd name="connsiteY208" fmla="*/ 155412 h 206992"/>
                <a:gd name="connsiteX209" fmla="*/ 50297 w 219056"/>
                <a:gd name="connsiteY209" fmla="*/ 154309 h 206992"/>
                <a:gd name="connsiteX210" fmla="*/ 50140 w 219056"/>
                <a:gd name="connsiteY210" fmla="*/ 153918 h 206992"/>
                <a:gd name="connsiteX211" fmla="*/ 48991 w 219056"/>
                <a:gd name="connsiteY211" fmla="*/ 152667 h 206992"/>
                <a:gd name="connsiteX212" fmla="*/ 47285 w 219056"/>
                <a:gd name="connsiteY212" fmla="*/ 151485 h 206992"/>
                <a:gd name="connsiteX213" fmla="*/ 42544 w 219056"/>
                <a:gd name="connsiteY213" fmla="*/ 152369 h 206992"/>
                <a:gd name="connsiteX214" fmla="*/ 41245 w 219056"/>
                <a:gd name="connsiteY214" fmla="*/ 153003 h 206992"/>
                <a:gd name="connsiteX215" fmla="*/ 40510 w 219056"/>
                <a:gd name="connsiteY215" fmla="*/ 152181 h 206992"/>
                <a:gd name="connsiteX216" fmla="*/ 39955 w 219056"/>
                <a:gd name="connsiteY216" fmla="*/ 150984 h 206992"/>
                <a:gd name="connsiteX217" fmla="*/ 38758 w 219056"/>
                <a:gd name="connsiteY217" fmla="*/ 150750 h 206992"/>
                <a:gd name="connsiteX218" fmla="*/ 37115 w 219056"/>
                <a:gd name="connsiteY218" fmla="*/ 149654 h 206992"/>
                <a:gd name="connsiteX219" fmla="*/ 35167 w 219056"/>
                <a:gd name="connsiteY219" fmla="*/ 148575 h 206992"/>
                <a:gd name="connsiteX220" fmla="*/ 33265 w 219056"/>
                <a:gd name="connsiteY220" fmla="*/ 148262 h 206992"/>
                <a:gd name="connsiteX221" fmla="*/ 29314 w 219056"/>
                <a:gd name="connsiteY221" fmla="*/ 146705 h 206992"/>
                <a:gd name="connsiteX222" fmla="*/ 27789 w 219056"/>
                <a:gd name="connsiteY222" fmla="*/ 146619 h 206992"/>
                <a:gd name="connsiteX223" fmla="*/ 26913 w 219056"/>
                <a:gd name="connsiteY223" fmla="*/ 146087 h 206992"/>
                <a:gd name="connsiteX224" fmla="*/ 25990 w 219056"/>
                <a:gd name="connsiteY224" fmla="*/ 144906 h 206992"/>
                <a:gd name="connsiteX225" fmla="*/ 25207 w 219056"/>
                <a:gd name="connsiteY225" fmla="*/ 143615 h 206992"/>
                <a:gd name="connsiteX226" fmla="*/ 24801 w 219056"/>
                <a:gd name="connsiteY226" fmla="*/ 140986 h 206992"/>
                <a:gd name="connsiteX227" fmla="*/ 21890 w 219056"/>
                <a:gd name="connsiteY227" fmla="*/ 139797 h 206992"/>
                <a:gd name="connsiteX228" fmla="*/ 18987 w 219056"/>
                <a:gd name="connsiteY228" fmla="*/ 139046 h 206992"/>
                <a:gd name="connsiteX229" fmla="*/ 18784 w 219056"/>
                <a:gd name="connsiteY229" fmla="*/ 139429 h 206992"/>
                <a:gd name="connsiteX230" fmla="*/ 18910 w 219056"/>
                <a:gd name="connsiteY230" fmla="*/ 142074 h 206992"/>
                <a:gd name="connsiteX231" fmla="*/ 18753 w 219056"/>
                <a:gd name="connsiteY231" fmla="*/ 143490 h 206992"/>
                <a:gd name="connsiteX232" fmla="*/ 16836 w 219056"/>
                <a:gd name="connsiteY232" fmla="*/ 144358 h 206992"/>
                <a:gd name="connsiteX233" fmla="*/ 14943 w 219056"/>
                <a:gd name="connsiteY233" fmla="*/ 144444 h 206992"/>
                <a:gd name="connsiteX234" fmla="*/ 15045 w 219056"/>
                <a:gd name="connsiteY234" fmla="*/ 144006 h 206992"/>
                <a:gd name="connsiteX235" fmla="*/ 17313 w 219056"/>
                <a:gd name="connsiteY235" fmla="*/ 139242 h 206992"/>
                <a:gd name="connsiteX236" fmla="*/ 18330 w 219056"/>
                <a:gd name="connsiteY236" fmla="*/ 136229 h 206992"/>
                <a:gd name="connsiteX237" fmla="*/ 19496 w 219056"/>
                <a:gd name="connsiteY237" fmla="*/ 130730 h 206992"/>
                <a:gd name="connsiteX238" fmla="*/ 18096 w 219056"/>
                <a:gd name="connsiteY238" fmla="*/ 126372 h 206992"/>
                <a:gd name="connsiteX239" fmla="*/ 17713 w 219056"/>
                <a:gd name="connsiteY239" fmla="*/ 124322 h 206992"/>
                <a:gd name="connsiteX240" fmla="*/ 17063 w 219056"/>
                <a:gd name="connsiteY240" fmla="*/ 123344 h 206992"/>
                <a:gd name="connsiteX241" fmla="*/ 13081 w 219056"/>
                <a:gd name="connsiteY241" fmla="*/ 121208 h 206992"/>
                <a:gd name="connsiteX242" fmla="*/ 12776 w 219056"/>
                <a:gd name="connsiteY242" fmla="*/ 120473 h 206992"/>
                <a:gd name="connsiteX243" fmla="*/ 13386 w 219056"/>
                <a:gd name="connsiteY243" fmla="*/ 117578 h 206992"/>
                <a:gd name="connsiteX244" fmla="*/ 13089 w 219056"/>
                <a:gd name="connsiteY244" fmla="*/ 116358 h 206992"/>
                <a:gd name="connsiteX245" fmla="*/ 12127 w 219056"/>
                <a:gd name="connsiteY245" fmla="*/ 115067 h 206992"/>
                <a:gd name="connsiteX246" fmla="*/ 10867 w 219056"/>
                <a:gd name="connsiteY246" fmla="*/ 112501 h 206992"/>
                <a:gd name="connsiteX247" fmla="*/ 10382 w 219056"/>
                <a:gd name="connsiteY247" fmla="*/ 110318 h 206992"/>
                <a:gd name="connsiteX248" fmla="*/ 11986 w 219056"/>
                <a:gd name="connsiteY248" fmla="*/ 107752 h 206992"/>
                <a:gd name="connsiteX249" fmla="*/ 12385 w 219056"/>
                <a:gd name="connsiteY249" fmla="*/ 105859 h 206992"/>
                <a:gd name="connsiteX250" fmla="*/ 13081 w 219056"/>
                <a:gd name="connsiteY250" fmla="*/ 103269 h 206992"/>
                <a:gd name="connsiteX251" fmla="*/ 13597 w 219056"/>
                <a:gd name="connsiteY251" fmla="*/ 101846 h 206992"/>
                <a:gd name="connsiteX252" fmla="*/ 13699 w 219056"/>
                <a:gd name="connsiteY252" fmla="*/ 101454 h 206992"/>
                <a:gd name="connsiteX253" fmla="*/ 12643 w 219056"/>
                <a:gd name="connsiteY253" fmla="*/ 100445 h 206992"/>
                <a:gd name="connsiteX254" fmla="*/ 12377 w 219056"/>
                <a:gd name="connsiteY254" fmla="*/ 99021 h 206992"/>
                <a:gd name="connsiteX255" fmla="*/ 12659 w 219056"/>
                <a:gd name="connsiteY255" fmla="*/ 96971 h 206992"/>
                <a:gd name="connsiteX256" fmla="*/ 12095 w 219056"/>
                <a:gd name="connsiteY256" fmla="*/ 95446 h 206992"/>
                <a:gd name="connsiteX257" fmla="*/ 10687 w 219056"/>
                <a:gd name="connsiteY257" fmla="*/ 94460 h 206992"/>
                <a:gd name="connsiteX258" fmla="*/ 9772 w 219056"/>
                <a:gd name="connsiteY258" fmla="*/ 93146 h 206992"/>
                <a:gd name="connsiteX259" fmla="*/ 9349 w 219056"/>
                <a:gd name="connsiteY259" fmla="*/ 91519 h 206992"/>
                <a:gd name="connsiteX260" fmla="*/ 9678 w 219056"/>
                <a:gd name="connsiteY260" fmla="*/ 88952 h 206992"/>
                <a:gd name="connsiteX261" fmla="*/ 10773 w 219056"/>
                <a:gd name="connsiteY261" fmla="*/ 85455 h 206992"/>
                <a:gd name="connsiteX262" fmla="*/ 8458 w 219056"/>
                <a:gd name="connsiteY262" fmla="*/ 81231 h 206992"/>
                <a:gd name="connsiteX263" fmla="*/ 2738 w 219056"/>
                <a:gd name="connsiteY263" fmla="*/ 76278 h 206992"/>
                <a:gd name="connsiteX264" fmla="*/ 0 w 219056"/>
                <a:gd name="connsiteY264" fmla="*/ 72813 h 206992"/>
                <a:gd name="connsiteX265" fmla="*/ 219 w 219056"/>
                <a:gd name="connsiteY265" fmla="*/ 70826 h 206992"/>
                <a:gd name="connsiteX266" fmla="*/ 1424 w 219056"/>
                <a:gd name="connsiteY266" fmla="*/ 69026 h 206992"/>
                <a:gd name="connsiteX267" fmla="*/ 3607 w 219056"/>
                <a:gd name="connsiteY267" fmla="*/ 67415 h 206992"/>
                <a:gd name="connsiteX268" fmla="*/ 5265 w 219056"/>
                <a:gd name="connsiteY268" fmla="*/ 64543 h 206992"/>
                <a:gd name="connsiteX269" fmla="*/ 6197 w 219056"/>
                <a:gd name="connsiteY269" fmla="*/ 61124 h 206992"/>
                <a:gd name="connsiteX270" fmla="*/ 6220 w 219056"/>
                <a:gd name="connsiteY270" fmla="*/ 60475 h 206992"/>
                <a:gd name="connsiteX271" fmla="*/ 6274 w 219056"/>
                <a:gd name="connsiteY271" fmla="*/ 58034 h 206992"/>
                <a:gd name="connsiteX272" fmla="*/ 3732 w 219056"/>
                <a:gd name="connsiteY272" fmla="*/ 48004 h 206992"/>
                <a:gd name="connsiteX273" fmla="*/ 3317 w 219056"/>
                <a:gd name="connsiteY273" fmla="*/ 45485 h 206992"/>
                <a:gd name="connsiteX274" fmla="*/ 3012 w 219056"/>
                <a:gd name="connsiteY274" fmla="*/ 42434 h 206992"/>
                <a:gd name="connsiteX275" fmla="*/ 2856 w 219056"/>
                <a:gd name="connsiteY275" fmla="*/ 41605 h 206992"/>
                <a:gd name="connsiteX276" fmla="*/ 7878 w 219056"/>
                <a:gd name="connsiteY276" fmla="*/ 43741 h 206992"/>
                <a:gd name="connsiteX277" fmla="*/ 9983 w 219056"/>
                <a:gd name="connsiteY277" fmla="*/ 44946 h 206992"/>
                <a:gd name="connsiteX278" fmla="*/ 9717 w 219056"/>
                <a:gd name="connsiteY278" fmla="*/ 43592 h 206992"/>
                <a:gd name="connsiteX279" fmla="*/ 9295 w 219056"/>
                <a:gd name="connsiteY279" fmla="*/ 42427 h 206992"/>
                <a:gd name="connsiteX280" fmla="*/ 9576 w 219056"/>
                <a:gd name="connsiteY280" fmla="*/ 40721 h 206992"/>
                <a:gd name="connsiteX281" fmla="*/ 9435 w 219056"/>
                <a:gd name="connsiteY281" fmla="*/ 38139 h 206992"/>
                <a:gd name="connsiteX282" fmla="*/ 4874 w 219056"/>
                <a:gd name="connsiteY282" fmla="*/ 36817 h 206992"/>
                <a:gd name="connsiteX283" fmla="*/ 1862 w 219056"/>
                <a:gd name="connsiteY283" fmla="*/ 36371 h 206992"/>
                <a:gd name="connsiteX284" fmla="*/ 1526 w 219056"/>
                <a:gd name="connsiteY284" fmla="*/ 34572 h 206992"/>
                <a:gd name="connsiteX285" fmla="*/ 1807 w 219056"/>
                <a:gd name="connsiteY285" fmla="*/ 33406 h 206992"/>
                <a:gd name="connsiteX286" fmla="*/ 2644 w 219056"/>
                <a:gd name="connsiteY286" fmla="*/ 34095 h 206992"/>
                <a:gd name="connsiteX287" fmla="*/ 5602 w 219056"/>
                <a:gd name="connsiteY287" fmla="*/ 34361 h 206992"/>
                <a:gd name="connsiteX288" fmla="*/ 12885 w 219056"/>
                <a:gd name="connsiteY288" fmla="*/ 30879 h 206992"/>
                <a:gd name="connsiteX289" fmla="*/ 25458 w 219056"/>
                <a:gd name="connsiteY289" fmla="*/ 26334 h 206992"/>
                <a:gd name="connsiteX290" fmla="*/ 38890 w 219056"/>
                <a:gd name="connsiteY290" fmla="*/ 22070 h 206992"/>
                <a:gd name="connsiteX291" fmla="*/ 42028 w 219056"/>
                <a:gd name="connsiteY291" fmla="*/ 21600 h 206992"/>
                <a:gd name="connsiteX292" fmla="*/ 45173 w 219056"/>
                <a:gd name="connsiteY292" fmla="*/ 20701 h 206992"/>
                <a:gd name="connsiteX293" fmla="*/ 46338 w 219056"/>
                <a:gd name="connsiteY293" fmla="*/ 19097 h 206992"/>
                <a:gd name="connsiteX294" fmla="*/ 47504 w 219056"/>
                <a:gd name="connsiteY294" fmla="*/ 18025 h 206992"/>
                <a:gd name="connsiteX295" fmla="*/ 49327 w 219056"/>
                <a:gd name="connsiteY295" fmla="*/ 15193 h 206992"/>
                <a:gd name="connsiteX296" fmla="*/ 53372 w 219056"/>
                <a:gd name="connsiteY296" fmla="*/ 10781 h 206992"/>
                <a:gd name="connsiteX297" fmla="*/ 60522 w 219056"/>
                <a:gd name="connsiteY297" fmla="*/ 9169 h 206992"/>
                <a:gd name="connsiteX298" fmla="*/ 63198 w 219056"/>
                <a:gd name="connsiteY298" fmla="*/ 7072 h 206992"/>
                <a:gd name="connsiteX299" fmla="*/ 68792 w 219056"/>
                <a:gd name="connsiteY299" fmla="*/ 4131 h 206992"/>
                <a:gd name="connsiteX300" fmla="*/ 81544 w 219056"/>
                <a:gd name="connsiteY300" fmla="*/ 821 h 206992"/>
                <a:gd name="connsiteX301" fmla="*/ 86880 w 219056"/>
                <a:gd name="connsiteY301" fmla="*/ 86 h 206992"/>
                <a:gd name="connsiteX302" fmla="*/ 92098 w 219056"/>
                <a:gd name="connsiteY302" fmla="*/ 0 h 206992"/>
                <a:gd name="connsiteX303" fmla="*/ 96745 w 219056"/>
                <a:gd name="connsiteY303" fmla="*/ 2613 h 206992"/>
                <a:gd name="connsiteX304" fmla="*/ 101666 w 219056"/>
                <a:gd name="connsiteY304" fmla="*/ 5836 h 206992"/>
                <a:gd name="connsiteX305" fmla="*/ 102550 w 219056"/>
                <a:gd name="connsiteY305" fmla="*/ 7769 h 206992"/>
                <a:gd name="connsiteX306" fmla="*/ 99890 w 219056"/>
                <a:gd name="connsiteY306" fmla="*/ 6564 h 206992"/>
                <a:gd name="connsiteX307" fmla="*/ 96009 w 219056"/>
                <a:gd name="connsiteY307" fmla="*/ 3677 h 206992"/>
                <a:gd name="connsiteX308" fmla="*/ 94570 w 219056"/>
                <a:gd name="connsiteY308" fmla="*/ 3552 h 206992"/>
                <a:gd name="connsiteX309" fmla="*/ 97887 w 219056"/>
                <a:gd name="connsiteY309" fmla="*/ 12322 h 206992"/>
                <a:gd name="connsiteX310" fmla="*/ 99702 w 219056"/>
                <a:gd name="connsiteY310" fmla="*/ 15420 h 206992"/>
                <a:gd name="connsiteX311" fmla="*/ 103355 w 219056"/>
                <a:gd name="connsiteY311" fmla="*/ 17720 h 206992"/>
                <a:gd name="connsiteX312" fmla="*/ 106430 w 219056"/>
                <a:gd name="connsiteY312" fmla="*/ 18502 h 206992"/>
                <a:gd name="connsiteX313" fmla="*/ 115897 w 219056"/>
                <a:gd name="connsiteY313" fmla="*/ 17102 h 206992"/>
                <a:gd name="connsiteX314" fmla="*/ 119253 w 219056"/>
                <a:gd name="connsiteY314" fmla="*/ 15271 h 206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</a:cxnLst>
              <a:rect l="l" t="t" r="r" b="b"/>
              <a:pathLst>
                <a:path w="219056" h="206992">
                  <a:moveTo>
                    <a:pt x="120223" y="14356"/>
                  </a:moveTo>
                  <a:lnTo>
                    <a:pt x="121099" y="14810"/>
                  </a:lnTo>
                  <a:lnTo>
                    <a:pt x="127248" y="15303"/>
                  </a:lnTo>
                  <a:lnTo>
                    <a:pt x="133484" y="15795"/>
                  </a:lnTo>
                  <a:lnTo>
                    <a:pt x="143505" y="16335"/>
                  </a:lnTo>
                  <a:lnTo>
                    <a:pt x="153950" y="16883"/>
                  </a:lnTo>
                  <a:lnTo>
                    <a:pt x="164793" y="17470"/>
                  </a:lnTo>
                  <a:lnTo>
                    <a:pt x="176521" y="18088"/>
                  </a:lnTo>
                  <a:lnTo>
                    <a:pt x="188889" y="18456"/>
                  </a:lnTo>
                  <a:lnTo>
                    <a:pt x="189648" y="18205"/>
                  </a:lnTo>
                  <a:lnTo>
                    <a:pt x="190908" y="16742"/>
                  </a:lnTo>
                  <a:lnTo>
                    <a:pt x="192449" y="16938"/>
                  </a:lnTo>
                  <a:lnTo>
                    <a:pt x="194272" y="17845"/>
                  </a:lnTo>
                  <a:lnTo>
                    <a:pt x="195116" y="18518"/>
                  </a:lnTo>
                  <a:lnTo>
                    <a:pt x="195477" y="19293"/>
                  </a:lnTo>
                  <a:lnTo>
                    <a:pt x="195703" y="20184"/>
                  </a:lnTo>
                  <a:lnTo>
                    <a:pt x="196697" y="20356"/>
                  </a:lnTo>
                  <a:lnTo>
                    <a:pt x="198520" y="21037"/>
                  </a:lnTo>
                  <a:lnTo>
                    <a:pt x="200976" y="22578"/>
                  </a:lnTo>
                  <a:lnTo>
                    <a:pt x="202901" y="24073"/>
                  </a:lnTo>
                  <a:lnTo>
                    <a:pt x="204740" y="26201"/>
                  </a:lnTo>
                  <a:lnTo>
                    <a:pt x="205350" y="28610"/>
                  </a:lnTo>
                  <a:lnTo>
                    <a:pt x="205381" y="31341"/>
                  </a:lnTo>
                  <a:lnTo>
                    <a:pt x="205263" y="33093"/>
                  </a:lnTo>
                  <a:lnTo>
                    <a:pt x="205420" y="33805"/>
                  </a:lnTo>
                  <a:lnTo>
                    <a:pt x="207931" y="46424"/>
                  </a:lnTo>
                  <a:lnTo>
                    <a:pt x="212109" y="58496"/>
                  </a:lnTo>
                  <a:lnTo>
                    <a:pt x="213643" y="64301"/>
                  </a:lnTo>
                  <a:lnTo>
                    <a:pt x="214253" y="67383"/>
                  </a:lnTo>
                  <a:lnTo>
                    <a:pt x="214746" y="71842"/>
                  </a:lnTo>
                  <a:lnTo>
                    <a:pt x="214894" y="74972"/>
                  </a:lnTo>
                  <a:lnTo>
                    <a:pt x="214878" y="76724"/>
                  </a:lnTo>
                  <a:lnTo>
                    <a:pt x="214566" y="79134"/>
                  </a:lnTo>
                  <a:lnTo>
                    <a:pt x="213329" y="80558"/>
                  </a:lnTo>
                  <a:lnTo>
                    <a:pt x="205311" y="84626"/>
                  </a:lnTo>
                  <a:lnTo>
                    <a:pt x="203801" y="85894"/>
                  </a:lnTo>
                  <a:lnTo>
                    <a:pt x="201438" y="89054"/>
                  </a:lnTo>
                  <a:lnTo>
                    <a:pt x="199255" y="92301"/>
                  </a:lnTo>
                  <a:lnTo>
                    <a:pt x="198755" y="93412"/>
                  </a:lnTo>
                  <a:lnTo>
                    <a:pt x="198621" y="94139"/>
                  </a:lnTo>
                  <a:lnTo>
                    <a:pt x="199106" y="95203"/>
                  </a:lnTo>
                  <a:lnTo>
                    <a:pt x="201962" y="96932"/>
                  </a:lnTo>
                  <a:lnTo>
                    <a:pt x="204841" y="98325"/>
                  </a:lnTo>
                  <a:lnTo>
                    <a:pt x="205780" y="99365"/>
                  </a:lnTo>
                  <a:lnTo>
                    <a:pt x="207908" y="100695"/>
                  </a:lnTo>
                  <a:lnTo>
                    <a:pt x="208682" y="101892"/>
                  </a:lnTo>
                  <a:lnTo>
                    <a:pt x="209105" y="102925"/>
                  </a:lnTo>
                  <a:lnTo>
                    <a:pt x="209073" y="105327"/>
                  </a:lnTo>
                  <a:lnTo>
                    <a:pt x="208119" y="108636"/>
                  </a:lnTo>
                  <a:lnTo>
                    <a:pt x="208518" y="111132"/>
                  </a:lnTo>
                  <a:lnTo>
                    <a:pt x="207540" y="112798"/>
                  </a:lnTo>
                  <a:lnTo>
                    <a:pt x="206742" y="114645"/>
                  </a:lnTo>
                  <a:lnTo>
                    <a:pt x="206625" y="117868"/>
                  </a:lnTo>
                  <a:lnTo>
                    <a:pt x="208064" y="121420"/>
                  </a:lnTo>
                  <a:lnTo>
                    <a:pt x="209246" y="123845"/>
                  </a:lnTo>
                  <a:lnTo>
                    <a:pt x="209699" y="125746"/>
                  </a:lnTo>
                  <a:lnTo>
                    <a:pt x="209222" y="127233"/>
                  </a:lnTo>
                  <a:lnTo>
                    <a:pt x="209363" y="128719"/>
                  </a:lnTo>
                  <a:lnTo>
                    <a:pt x="210419" y="130299"/>
                  </a:lnTo>
                  <a:lnTo>
                    <a:pt x="213736" y="135150"/>
                  </a:lnTo>
                  <a:lnTo>
                    <a:pt x="215372" y="139805"/>
                  </a:lnTo>
                  <a:lnTo>
                    <a:pt x="216420" y="141620"/>
                  </a:lnTo>
                  <a:lnTo>
                    <a:pt x="218837" y="143967"/>
                  </a:lnTo>
                  <a:lnTo>
                    <a:pt x="219056" y="144929"/>
                  </a:lnTo>
                  <a:lnTo>
                    <a:pt x="218086" y="145813"/>
                  </a:lnTo>
                  <a:lnTo>
                    <a:pt x="217304" y="145930"/>
                  </a:lnTo>
                  <a:lnTo>
                    <a:pt x="216670" y="146165"/>
                  </a:lnTo>
                  <a:lnTo>
                    <a:pt x="216263" y="146987"/>
                  </a:lnTo>
                  <a:lnTo>
                    <a:pt x="216897" y="147871"/>
                  </a:lnTo>
                  <a:lnTo>
                    <a:pt x="217750" y="149162"/>
                  </a:lnTo>
                  <a:lnTo>
                    <a:pt x="218814" y="152815"/>
                  </a:lnTo>
                  <a:lnTo>
                    <a:pt x="218712" y="155804"/>
                  </a:lnTo>
                  <a:lnTo>
                    <a:pt x="217891" y="156563"/>
                  </a:lnTo>
                  <a:lnTo>
                    <a:pt x="216842" y="158331"/>
                  </a:lnTo>
                  <a:lnTo>
                    <a:pt x="216138" y="159950"/>
                  </a:lnTo>
                  <a:lnTo>
                    <a:pt x="210404" y="161069"/>
                  </a:lnTo>
                  <a:lnTo>
                    <a:pt x="209027" y="162798"/>
                  </a:lnTo>
                  <a:lnTo>
                    <a:pt x="205889" y="166123"/>
                  </a:lnTo>
                  <a:lnTo>
                    <a:pt x="203754" y="168040"/>
                  </a:lnTo>
                  <a:lnTo>
                    <a:pt x="200585" y="171490"/>
                  </a:lnTo>
                  <a:lnTo>
                    <a:pt x="195578" y="177404"/>
                  </a:lnTo>
                  <a:lnTo>
                    <a:pt x="193732" y="179876"/>
                  </a:lnTo>
                  <a:lnTo>
                    <a:pt x="192378" y="181918"/>
                  </a:lnTo>
                  <a:lnTo>
                    <a:pt x="188326" y="187332"/>
                  </a:lnTo>
                  <a:lnTo>
                    <a:pt x="187082" y="189601"/>
                  </a:lnTo>
                  <a:lnTo>
                    <a:pt x="187325" y="191463"/>
                  </a:lnTo>
                  <a:lnTo>
                    <a:pt x="188631" y="195836"/>
                  </a:lnTo>
                  <a:lnTo>
                    <a:pt x="188905" y="197808"/>
                  </a:lnTo>
                  <a:lnTo>
                    <a:pt x="188670" y="199623"/>
                  </a:lnTo>
                  <a:lnTo>
                    <a:pt x="188240" y="201242"/>
                  </a:lnTo>
                  <a:lnTo>
                    <a:pt x="188318" y="201962"/>
                  </a:lnTo>
                  <a:lnTo>
                    <a:pt x="189515" y="203135"/>
                  </a:lnTo>
                  <a:lnTo>
                    <a:pt x="191416" y="204974"/>
                  </a:lnTo>
                  <a:lnTo>
                    <a:pt x="191526" y="205592"/>
                  </a:lnTo>
                  <a:lnTo>
                    <a:pt x="191260" y="206390"/>
                  </a:lnTo>
                  <a:lnTo>
                    <a:pt x="190603" y="206993"/>
                  </a:lnTo>
                  <a:lnTo>
                    <a:pt x="188217" y="206351"/>
                  </a:lnTo>
                  <a:lnTo>
                    <a:pt x="185556" y="205107"/>
                  </a:lnTo>
                  <a:lnTo>
                    <a:pt x="184649" y="205263"/>
                  </a:lnTo>
                  <a:lnTo>
                    <a:pt x="183209" y="204966"/>
                  </a:lnTo>
                  <a:lnTo>
                    <a:pt x="177271" y="202564"/>
                  </a:lnTo>
                  <a:lnTo>
                    <a:pt x="173266" y="200679"/>
                  </a:lnTo>
                  <a:lnTo>
                    <a:pt x="172867" y="199451"/>
                  </a:lnTo>
                  <a:lnTo>
                    <a:pt x="172116" y="197675"/>
                  </a:lnTo>
                  <a:lnTo>
                    <a:pt x="170410" y="196180"/>
                  </a:lnTo>
                  <a:lnTo>
                    <a:pt x="166499" y="194890"/>
                  </a:lnTo>
                  <a:lnTo>
                    <a:pt x="164910" y="193880"/>
                  </a:lnTo>
                  <a:lnTo>
                    <a:pt x="158558" y="193317"/>
                  </a:lnTo>
                  <a:lnTo>
                    <a:pt x="155804" y="193294"/>
                  </a:lnTo>
                  <a:lnTo>
                    <a:pt x="153856" y="193708"/>
                  </a:lnTo>
                  <a:lnTo>
                    <a:pt x="152604" y="193669"/>
                  </a:lnTo>
                  <a:lnTo>
                    <a:pt x="150891" y="196306"/>
                  </a:lnTo>
                  <a:lnTo>
                    <a:pt x="149710" y="197072"/>
                  </a:lnTo>
                  <a:lnTo>
                    <a:pt x="147981" y="197150"/>
                  </a:lnTo>
                  <a:lnTo>
                    <a:pt x="146463" y="196681"/>
                  </a:lnTo>
                  <a:lnTo>
                    <a:pt x="144914" y="195296"/>
                  </a:lnTo>
                  <a:lnTo>
                    <a:pt x="142442" y="194561"/>
                  </a:lnTo>
                  <a:lnTo>
                    <a:pt x="140650" y="194913"/>
                  </a:lnTo>
                  <a:lnTo>
                    <a:pt x="139328" y="194616"/>
                  </a:lnTo>
                  <a:lnTo>
                    <a:pt x="138193" y="194538"/>
                  </a:lnTo>
                  <a:lnTo>
                    <a:pt x="137794" y="194819"/>
                  </a:lnTo>
                  <a:lnTo>
                    <a:pt x="136879" y="194780"/>
                  </a:lnTo>
                  <a:lnTo>
                    <a:pt x="135557" y="195445"/>
                  </a:lnTo>
                  <a:lnTo>
                    <a:pt x="134102" y="196376"/>
                  </a:lnTo>
                  <a:lnTo>
                    <a:pt x="132506" y="197096"/>
                  </a:lnTo>
                  <a:lnTo>
                    <a:pt x="131270" y="198629"/>
                  </a:lnTo>
                  <a:lnTo>
                    <a:pt x="130174" y="201626"/>
                  </a:lnTo>
                  <a:lnTo>
                    <a:pt x="127068" y="200280"/>
                  </a:lnTo>
                  <a:lnTo>
                    <a:pt x="126036" y="200867"/>
                  </a:lnTo>
                  <a:lnTo>
                    <a:pt x="124565" y="201258"/>
                  </a:lnTo>
                  <a:lnTo>
                    <a:pt x="123563" y="200851"/>
                  </a:lnTo>
                  <a:lnTo>
                    <a:pt x="123798" y="199818"/>
                  </a:lnTo>
                  <a:lnTo>
                    <a:pt x="124252" y="198653"/>
                  </a:lnTo>
                  <a:lnTo>
                    <a:pt x="124229" y="197025"/>
                  </a:lnTo>
                  <a:lnTo>
                    <a:pt x="123947" y="195218"/>
                  </a:lnTo>
                  <a:lnTo>
                    <a:pt x="122985" y="194631"/>
                  </a:lnTo>
                  <a:lnTo>
                    <a:pt x="121537" y="194420"/>
                  </a:lnTo>
                  <a:lnTo>
                    <a:pt x="120794" y="194060"/>
                  </a:lnTo>
                  <a:lnTo>
                    <a:pt x="120716" y="193466"/>
                  </a:lnTo>
                  <a:lnTo>
                    <a:pt x="119973" y="192699"/>
                  </a:lnTo>
                  <a:lnTo>
                    <a:pt x="118689" y="190759"/>
                  </a:lnTo>
                  <a:lnTo>
                    <a:pt x="117485" y="188334"/>
                  </a:lnTo>
                  <a:lnTo>
                    <a:pt x="116648" y="187622"/>
                  </a:lnTo>
                  <a:lnTo>
                    <a:pt x="115435" y="188772"/>
                  </a:lnTo>
                  <a:lnTo>
                    <a:pt x="113596" y="190078"/>
                  </a:lnTo>
                  <a:lnTo>
                    <a:pt x="112447" y="190532"/>
                  </a:lnTo>
                  <a:lnTo>
                    <a:pt x="110232" y="194287"/>
                  </a:lnTo>
                  <a:lnTo>
                    <a:pt x="106258" y="194412"/>
                  </a:lnTo>
                  <a:lnTo>
                    <a:pt x="106016" y="192660"/>
                  </a:lnTo>
                  <a:lnTo>
                    <a:pt x="105593" y="190970"/>
                  </a:lnTo>
                  <a:lnTo>
                    <a:pt x="103269" y="190555"/>
                  </a:lnTo>
                  <a:lnTo>
                    <a:pt x="103199" y="189562"/>
                  </a:lnTo>
                  <a:lnTo>
                    <a:pt x="102714" y="187074"/>
                  </a:lnTo>
                  <a:lnTo>
                    <a:pt x="98051" y="182200"/>
                  </a:lnTo>
                  <a:lnTo>
                    <a:pt x="97488" y="180166"/>
                  </a:lnTo>
                  <a:lnTo>
                    <a:pt x="97668" y="179376"/>
                  </a:lnTo>
                  <a:lnTo>
                    <a:pt x="97347" y="178077"/>
                  </a:lnTo>
                  <a:lnTo>
                    <a:pt x="96330" y="177295"/>
                  </a:lnTo>
                  <a:lnTo>
                    <a:pt x="92645" y="176364"/>
                  </a:lnTo>
                  <a:lnTo>
                    <a:pt x="91699" y="176896"/>
                  </a:lnTo>
                  <a:lnTo>
                    <a:pt x="90846" y="176348"/>
                  </a:lnTo>
                  <a:lnTo>
                    <a:pt x="89500" y="175174"/>
                  </a:lnTo>
                  <a:lnTo>
                    <a:pt x="87177" y="174220"/>
                  </a:lnTo>
                  <a:lnTo>
                    <a:pt x="86919" y="173727"/>
                  </a:lnTo>
                  <a:lnTo>
                    <a:pt x="86082" y="172882"/>
                  </a:lnTo>
                  <a:lnTo>
                    <a:pt x="85620" y="172773"/>
                  </a:lnTo>
                  <a:lnTo>
                    <a:pt x="85315" y="173281"/>
                  </a:lnTo>
                  <a:lnTo>
                    <a:pt x="84642" y="174001"/>
                  </a:lnTo>
                  <a:lnTo>
                    <a:pt x="82248" y="174916"/>
                  </a:lnTo>
                  <a:lnTo>
                    <a:pt x="81294" y="174541"/>
                  </a:lnTo>
                  <a:lnTo>
                    <a:pt x="80425" y="173751"/>
                  </a:lnTo>
                  <a:lnTo>
                    <a:pt x="79431" y="172037"/>
                  </a:lnTo>
                  <a:lnTo>
                    <a:pt x="77992" y="170535"/>
                  </a:lnTo>
                  <a:lnTo>
                    <a:pt x="76811" y="170003"/>
                  </a:lnTo>
                  <a:lnTo>
                    <a:pt x="76130" y="169213"/>
                  </a:lnTo>
                  <a:lnTo>
                    <a:pt x="75981" y="168603"/>
                  </a:lnTo>
                  <a:lnTo>
                    <a:pt x="78610" y="167367"/>
                  </a:lnTo>
                  <a:lnTo>
                    <a:pt x="79189" y="166091"/>
                  </a:lnTo>
                  <a:lnTo>
                    <a:pt x="78853" y="163768"/>
                  </a:lnTo>
                  <a:lnTo>
                    <a:pt x="78462" y="163478"/>
                  </a:lnTo>
                  <a:lnTo>
                    <a:pt x="77413" y="164261"/>
                  </a:lnTo>
                  <a:lnTo>
                    <a:pt x="75215" y="164949"/>
                  </a:lnTo>
                  <a:lnTo>
                    <a:pt x="73196" y="165270"/>
                  </a:lnTo>
                  <a:lnTo>
                    <a:pt x="72156" y="165270"/>
                  </a:lnTo>
                  <a:lnTo>
                    <a:pt x="66374" y="161037"/>
                  </a:lnTo>
                  <a:lnTo>
                    <a:pt x="62619" y="159739"/>
                  </a:lnTo>
                  <a:lnTo>
                    <a:pt x="60405" y="159363"/>
                  </a:lnTo>
                  <a:lnTo>
                    <a:pt x="60170" y="159794"/>
                  </a:lnTo>
                  <a:lnTo>
                    <a:pt x="61164" y="162172"/>
                  </a:lnTo>
                  <a:lnTo>
                    <a:pt x="62901" y="165106"/>
                  </a:lnTo>
                  <a:lnTo>
                    <a:pt x="62815" y="165880"/>
                  </a:lnTo>
                  <a:lnTo>
                    <a:pt x="60741" y="167077"/>
                  </a:lnTo>
                  <a:lnTo>
                    <a:pt x="59568" y="167601"/>
                  </a:lnTo>
                  <a:lnTo>
                    <a:pt x="58183" y="168611"/>
                  </a:lnTo>
                  <a:lnTo>
                    <a:pt x="57010" y="170019"/>
                  </a:lnTo>
                  <a:lnTo>
                    <a:pt x="55993" y="170653"/>
                  </a:lnTo>
                  <a:lnTo>
                    <a:pt x="55116" y="170488"/>
                  </a:lnTo>
                  <a:lnTo>
                    <a:pt x="54185" y="169815"/>
                  </a:lnTo>
                  <a:lnTo>
                    <a:pt x="51792" y="165489"/>
                  </a:lnTo>
                  <a:lnTo>
                    <a:pt x="48779" y="162172"/>
                  </a:lnTo>
                  <a:lnTo>
                    <a:pt x="48419" y="161429"/>
                  </a:lnTo>
                  <a:lnTo>
                    <a:pt x="47481" y="161257"/>
                  </a:lnTo>
                  <a:lnTo>
                    <a:pt x="46151" y="160490"/>
                  </a:lnTo>
                  <a:lnTo>
                    <a:pt x="45697" y="159473"/>
                  </a:lnTo>
                  <a:lnTo>
                    <a:pt x="46370" y="158409"/>
                  </a:lnTo>
                  <a:lnTo>
                    <a:pt x="47285" y="157439"/>
                  </a:lnTo>
                  <a:lnTo>
                    <a:pt x="48912" y="156836"/>
                  </a:lnTo>
                  <a:lnTo>
                    <a:pt x="49405" y="156265"/>
                  </a:lnTo>
                  <a:lnTo>
                    <a:pt x="49695" y="155412"/>
                  </a:lnTo>
                  <a:lnTo>
                    <a:pt x="50297" y="154309"/>
                  </a:lnTo>
                  <a:lnTo>
                    <a:pt x="50140" y="153918"/>
                  </a:lnTo>
                  <a:lnTo>
                    <a:pt x="48991" y="152667"/>
                  </a:lnTo>
                  <a:lnTo>
                    <a:pt x="47285" y="151485"/>
                  </a:lnTo>
                  <a:lnTo>
                    <a:pt x="42544" y="152369"/>
                  </a:lnTo>
                  <a:lnTo>
                    <a:pt x="41245" y="153003"/>
                  </a:lnTo>
                  <a:lnTo>
                    <a:pt x="40510" y="152181"/>
                  </a:lnTo>
                  <a:lnTo>
                    <a:pt x="39955" y="150984"/>
                  </a:lnTo>
                  <a:lnTo>
                    <a:pt x="38758" y="150750"/>
                  </a:lnTo>
                  <a:lnTo>
                    <a:pt x="37115" y="149654"/>
                  </a:lnTo>
                  <a:lnTo>
                    <a:pt x="35167" y="148575"/>
                  </a:lnTo>
                  <a:lnTo>
                    <a:pt x="33265" y="148262"/>
                  </a:lnTo>
                  <a:lnTo>
                    <a:pt x="29314" y="146705"/>
                  </a:lnTo>
                  <a:lnTo>
                    <a:pt x="27789" y="146619"/>
                  </a:lnTo>
                  <a:lnTo>
                    <a:pt x="26913" y="146087"/>
                  </a:lnTo>
                  <a:lnTo>
                    <a:pt x="25990" y="144906"/>
                  </a:lnTo>
                  <a:lnTo>
                    <a:pt x="25207" y="143615"/>
                  </a:lnTo>
                  <a:lnTo>
                    <a:pt x="24801" y="140986"/>
                  </a:lnTo>
                  <a:lnTo>
                    <a:pt x="21890" y="139797"/>
                  </a:lnTo>
                  <a:lnTo>
                    <a:pt x="18987" y="139046"/>
                  </a:lnTo>
                  <a:lnTo>
                    <a:pt x="18784" y="139429"/>
                  </a:lnTo>
                  <a:lnTo>
                    <a:pt x="18910" y="142074"/>
                  </a:lnTo>
                  <a:lnTo>
                    <a:pt x="18753" y="143490"/>
                  </a:lnTo>
                  <a:lnTo>
                    <a:pt x="16836" y="144358"/>
                  </a:lnTo>
                  <a:lnTo>
                    <a:pt x="14943" y="144444"/>
                  </a:lnTo>
                  <a:lnTo>
                    <a:pt x="15045" y="144006"/>
                  </a:lnTo>
                  <a:lnTo>
                    <a:pt x="17313" y="139242"/>
                  </a:lnTo>
                  <a:lnTo>
                    <a:pt x="18330" y="136229"/>
                  </a:lnTo>
                  <a:lnTo>
                    <a:pt x="19496" y="130730"/>
                  </a:lnTo>
                  <a:lnTo>
                    <a:pt x="18096" y="126372"/>
                  </a:lnTo>
                  <a:lnTo>
                    <a:pt x="17713" y="124322"/>
                  </a:lnTo>
                  <a:lnTo>
                    <a:pt x="17063" y="123344"/>
                  </a:lnTo>
                  <a:lnTo>
                    <a:pt x="13081" y="121208"/>
                  </a:lnTo>
                  <a:lnTo>
                    <a:pt x="12776" y="120473"/>
                  </a:lnTo>
                  <a:lnTo>
                    <a:pt x="13386" y="117578"/>
                  </a:lnTo>
                  <a:lnTo>
                    <a:pt x="13089" y="116358"/>
                  </a:lnTo>
                  <a:lnTo>
                    <a:pt x="12127" y="115067"/>
                  </a:lnTo>
                  <a:lnTo>
                    <a:pt x="10867" y="112501"/>
                  </a:lnTo>
                  <a:lnTo>
                    <a:pt x="10382" y="110318"/>
                  </a:lnTo>
                  <a:lnTo>
                    <a:pt x="11986" y="107752"/>
                  </a:lnTo>
                  <a:lnTo>
                    <a:pt x="12385" y="105859"/>
                  </a:lnTo>
                  <a:lnTo>
                    <a:pt x="13081" y="103269"/>
                  </a:lnTo>
                  <a:lnTo>
                    <a:pt x="13597" y="101846"/>
                  </a:lnTo>
                  <a:lnTo>
                    <a:pt x="13699" y="101454"/>
                  </a:lnTo>
                  <a:lnTo>
                    <a:pt x="12643" y="100445"/>
                  </a:lnTo>
                  <a:lnTo>
                    <a:pt x="12377" y="99021"/>
                  </a:lnTo>
                  <a:lnTo>
                    <a:pt x="12659" y="96971"/>
                  </a:lnTo>
                  <a:lnTo>
                    <a:pt x="12095" y="95446"/>
                  </a:lnTo>
                  <a:lnTo>
                    <a:pt x="10687" y="94460"/>
                  </a:lnTo>
                  <a:lnTo>
                    <a:pt x="9772" y="93146"/>
                  </a:lnTo>
                  <a:lnTo>
                    <a:pt x="9349" y="91519"/>
                  </a:lnTo>
                  <a:lnTo>
                    <a:pt x="9678" y="88952"/>
                  </a:lnTo>
                  <a:lnTo>
                    <a:pt x="10773" y="85455"/>
                  </a:lnTo>
                  <a:lnTo>
                    <a:pt x="8458" y="81231"/>
                  </a:lnTo>
                  <a:lnTo>
                    <a:pt x="2738" y="76278"/>
                  </a:lnTo>
                  <a:lnTo>
                    <a:pt x="0" y="72813"/>
                  </a:lnTo>
                  <a:lnTo>
                    <a:pt x="219" y="70826"/>
                  </a:lnTo>
                  <a:lnTo>
                    <a:pt x="1424" y="69026"/>
                  </a:lnTo>
                  <a:lnTo>
                    <a:pt x="3607" y="67415"/>
                  </a:lnTo>
                  <a:lnTo>
                    <a:pt x="5265" y="64543"/>
                  </a:lnTo>
                  <a:lnTo>
                    <a:pt x="6197" y="61124"/>
                  </a:lnTo>
                  <a:lnTo>
                    <a:pt x="6220" y="60475"/>
                  </a:lnTo>
                  <a:lnTo>
                    <a:pt x="6274" y="58034"/>
                  </a:lnTo>
                  <a:lnTo>
                    <a:pt x="3732" y="48004"/>
                  </a:lnTo>
                  <a:lnTo>
                    <a:pt x="3317" y="45485"/>
                  </a:lnTo>
                  <a:lnTo>
                    <a:pt x="3012" y="42434"/>
                  </a:lnTo>
                  <a:lnTo>
                    <a:pt x="2856" y="41605"/>
                  </a:lnTo>
                  <a:lnTo>
                    <a:pt x="7878" y="43741"/>
                  </a:lnTo>
                  <a:lnTo>
                    <a:pt x="9983" y="44946"/>
                  </a:lnTo>
                  <a:lnTo>
                    <a:pt x="9717" y="43592"/>
                  </a:lnTo>
                  <a:lnTo>
                    <a:pt x="9295" y="42427"/>
                  </a:lnTo>
                  <a:lnTo>
                    <a:pt x="9576" y="40721"/>
                  </a:lnTo>
                  <a:lnTo>
                    <a:pt x="9435" y="38139"/>
                  </a:lnTo>
                  <a:lnTo>
                    <a:pt x="4874" y="36817"/>
                  </a:lnTo>
                  <a:lnTo>
                    <a:pt x="1862" y="36371"/>
                  </a:lnTo>
                  <a:lnTo>
                    <a:pt x="1526" y="34572"/>
                  </a:lnTo>
                  <a:lnTo>
                    <a:pt x="1807" y="33406"/>
                  </a:lnTo>
                  <a:lnTo>
                    <a:pt x="2644" y="34095"/>
                  </a:lnTo>
                  <a:lnTo>
                    <a:pt x="5602" y="34361"/>
                  </a:lnTo>
                  <a:lnTo>
                    <a:pt x="12885" y="30879"/>
                  </a:lnTo>
                  <a:lnTo>
                    <a:pt x="25458" y="26334"/>
                  </a:lnTo>
                  <a:lnTo>
                    <a:pt x="38890" y="22070"/>
                  </a:lnTo>
                  <a:lnTo>
                    <a:pt x="42028" y="21600"/>
                  </a:lnTo>
                  <a:lnTo>
                    <a:pt x="45173" y="20701"/>
                  </a:lnTo>
                  <a:lnTo>
                    <a:pt x="46338" y="19097"/>
                  </a:lnTo>
                  <a:lnTo>
                    <a:pt x="47504" y="18025"/>
                  </a:lnTo>
                  <a:lnTo>
                    <a:pt x="49327" y="15193"/>
                  </a:lnTo>
                  <a:lnTo>
                    <a:pt x="53372" y="10781"/>
                  </a:lnTo>
                  <a:lnTo>
                    <a:pt x="60522" y="9169"/>
                  </a:lnTo>
                  <a:lnTo>
                    <a:pt x="63198" y="7072"/>
                  </a:lnTo>
                  <a:lnTo>
                    <a:pt x="68792" y="4131"/>
                  </a:lnTo>
                  <a:lnTo>
                    <a:pt x="81544" y="821"/>
                  </a:lnTo>
                  <a:lnTo>
                    <a:pt x="86880" y="86"/>
                  </a:lnTo>
                  <a:lnTo>
                    <a:pt x="92098" y="0"/>
                  </a:lnTo>
                  <a:lnTo>
                    <a:pt x="96745" y="2613"/>
                  </a:lnTo>
                  <a:lnTo>
                    <a:pt x="101666" y="5836"/>
                  </a:lnTo>
                  <a:lnTo>
                    <a:pt x="102550" y="7769"/>
                  </a:lnTo>
                  <a:lnTo>
                    <a:pt x="99890" y="6564"/>
                  </a:lnTo>
                  <a:lnTo>
                    <a:pt x="96009" y="3677"/>
                  </a:lnTo>
                  <a:lnTo>
                    <a:pt x="94570" y="3552"/>
                  </a:lnTo>
                  <a:lnTo>
                    <a:pt x="97887" y="12322"/>
                  </a:lnTo>
                  <a:lnTo>
                    <a:pt x="99702" y="15420"/>
                  </a:lnTo>
                  <a:lnTo>
                    <a:pt x="103355" y="17720"/>
                  </a:lnTo>
                  <a:lnTo>
                    <a:pt x="106430" y="18502"/>
                  </a:lnTo>
                  <a:lnTo>
                    <a:pt x="115897" y="17102"/>
                  </a:lnTo>
                  <a:lnTo>
                    <a:pt x="119253" y="1527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DF5C5389-1325-2D8B-2DAE-319833C916EA}"/>
                </a:ext>
              </a:extLst>
            </p:cNvPr>
            <p:cNvSpPr>
              <a:spLocks/>
            </p:cNvSpPr>
            <p:nvPr/>
          </p:nvSpPr>
          <p:spPr>
            <a:xfrm>
              <a:off x="6012854" y="3479620"/>
              <a:ext cx="5476" cy="11093"/>
            </a:xfrm>
            <a:custGeom>
              <a:avLst/>
              <a:gdLst>
                <a:gd name="connsiteX0" fmla="*/ 2629 w 5476"/>
                <a:gd name="connsiteY0" fmla="*/ 8355 h 11093"/>
                <a:gd name="connsiteX1" fmla="*/ 712 w 5476"/>
                <a:gd name="connsiteY1" fmla="*/ 9732 h 11093"/>
                <a:gd name="connsiteX2" fmla="*/ 47 w 5476"/>
                <a:gd name="connsiteY2" fmla="*/ 8966 h 11093"/>
                <a:gd name="connsiteX3" fmla="*/ 211 w 5476"/>
                <a:gd name="connsiteY3" fmla="*/ 8058 h 11093"/>
                <a:gd name="connsiteX4" fmla="*/ 1189 w 5476"/>
                <a:gd name="connsiteY4" fmla="*/ 5875 h 11093"/>
                <a:gd name="connsiteX5" fmla="*/ 1158 w 5476"/>
                <a:gd name="connsiteY5" fmla="*/ 5242 h 11093"/>
                <a:gd name="connsiteX6" fmla="*/ 0 w 5476"/>
                <a:gd name="connsiteY6" fmla="*/ 1001 h 11093"/>
                <a:gd name="connsiteX7" fmla="*/ 196 w 5476"/>
                <a:gd name="connsiteY7" fmla="*/ 305 h 11093"/>
                <a:gd name="connsiteX8" fmla="*/ 485 w 5476"/>
                <a:gd name="connsiteY8" fmla="*/ 0 h 11093"/>
                <a:gd name="connsiteX9" fmla="*/ 2183 w 5476"/>
                <a:gd name="connsiteY9" fmla="*/ 900 h 11093"/>
                <a:gd name="connsiteX10" fmla="*/ 2378 w 5476"/>
                <a:gd name="connsiteY10" fmla="*/ 2058 h 11093"/>
                <a:gd name="connsiteX11" fmla="*/ 1572 w 5476"/>
                <a:gd name="connsiteY11" fmla="*/ 4663 h 11093"/>
                <a:gd name="connsiteX12" fmla="*/ 2128 w 5476"/>
                <a:gd name="connsiteY12" fmla="*/ 6392 h 11093"/>
                <a:gd name="connsiteX13" fmla="*/ 2879 w 5476"/>
                <a:gd name="connsiteY13" fmla="*/ 7643 h 11093"/>
                <a:gd name="connsiteX14" fmla="*/ 2629 w 5476"/>
                <a:gd name="connsiteY14" fmla="*/ 8355 h 11093"/>
                <a:gd name="connsiteX15" fmla="*/ 5179 w 5476"/>
                <a:gd name="connsiteY15" fmla="*/ 10789 h 11093"/>
                <a:gd name="connsiteX16" fmla="*/ 4718 w 5476"/>
                <a:gd name="connsiteY16" fmla="*/ 11094 h 11093"/>
                <a:gd name="connsiteX17" fmla="*/ 3145 w 5476"/>
                <a:gd name="connsiteY17" fmla="*/ 10632 h 11093"/>
                <a:gd name="connsiteX18" fmla="*/ 3896 w 5476"/>
                <a:gd name="connsiteY18" fmla="*/ 9638 h 11093"/>
                <a:gd name="connsiteX19" fmla="*/ 4428 w 5476"/>
                <a:gd name="connsiteY19" fmla="*/ 9349 h 11093"/>
                <a:gd name="connsiteX20" fmla="*/ 5140 w 5476"/>
                <a:gd name="connsiteY20" fmla="*/ 9224 h 11093"/>
                <a:gd name="connsiteX21" fmla="*/ 5476 w 5476"/>
                <a:gd name="connsiteY21" fmla="*/ 9529 h 11093"/>
                <a:gd name="connsiteX22" fmla="*/ 5437 w 5476"/>
                <a:gd name="connsiteY22" fmla="*/ 10264 h 11093"/>
                <a:gd name="connsiteX23" fmla="*/ 5179 w 5476"/>
                <a:gd name="connsiteY23" fmla="*/ 10789 h 11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476" h="11093">
                  <a:moveTo>
                    <a:pt x="2629" y="8355"/>
                  </a:moveTo>
                  <a:lnTo>
                    <a:pt x="712" y="9732"/>
                  </a:lnTo>
                  <a:lnTo>
                    <a:pt x="47" y="8966"/>
                  </a:lnTo>
                  <a:lnTo>
                    <a:pt x="211" y="8058"/>
                  </a:lnTo>
                  <a:lnTo>
                    <a:pt x="1189" y="5875"/>
                  </a:lnTo>
                  <a:lnTo>
                    <a:pt x="1158" y="5242"/>
                  </a:lnTo>
                  <a:lnTo>
                    <a:pt x="0" y="1001"/>
                  </a:lnTo>
                  <a:lnTo>
                    <a:pt x="196" y="305"/>
                  </a:lnTo>
                  <a:lnTo>
                    <a:pt x="485" y="0"/>
                  </a:lnTo>
                  <a:lnTo>
                    <a:pt x="2183" y="900"/>
                  </a:lnTo>
                  <a:lnTo>
                    <a:pt x="2378" y="2058"/>
                  </a:lnTo>
                  <a:lnTo>
                    <a:pt x="1572" y="4663"/>
                  </a:lnTo>
                  <a:lnTo>
                    <a:pt x="2128" y="6392"/>
                  </a:lnTo>
                  <a:lnTo>
                    <a:pt x="2879" y="7643"/>
                  </a:lnTo>
                  <a:lnTo>
                    <a:pt x="2629" y="8355"/>
                  </a:lnTo>
                  <a:close/>
                  <a:moveTo>
                    <a:pt x="5179" y="10789"/>
                  </a:moveTo>
                  <a:lnTo>
                    <a:pt x="4718" y="11094"/>
                  </a:lnTo>
                  <a:lnTo>
                    <a:pt x="3145" y="10632"/>
                  </a:lnTo>
                  <a:lnTo>
                    <a:pt x="3896" y="9638"/>
                  </a:lnTo>
                  <a:lnTo>
                    <a:pt x="4428" y="9349"/>
                  </a:lnTo>
                  <a:lnTo>
                    <a:pt x="5140" y="9224"/>
                  </a:lnTo>
                  <a:lnTo>
                    <a:pt x="5476" y="9529"/>
                  </a:lnTo>
                  <a:lnTo>
                    <a:pt x="5437" y="10264"/>
                  </a:lnTo>
                  <a:lnTo>
                    <a:pt x="5179" y="1078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EB4F78B-1737-9F47-8BAC-292854F07736}"/>
                </a:ext>
              </a:extLst>
            </p:cNvPr>
            <p:cNvSpPr>
              <a:spLocks/>
            </p:cNvSpPr>
            <p:nvPr/>
          </p:nvSpPr>
          <p:spPr>
            <a:xfrm>
              <a:off x="4432795" y="5196019"/>
              <a:ext cx="1322" cy="2135"/>
            </a:xfrm>
            <a:custGeom>
              <a:avLst/>
              <a:gdLst>
                <a:gd name="connsiteX0" fmla="*/ 1322 w 1322"/>
                <a:gd name="connsiteY0" fmla="*/ 1776 h 2135"/>
                <a:gd name="connsiteX1" fmla="*/ 1103 w 1322"/>
                <a:gd name="connsiteY1" fmla="*/ 2136 h 2135"/>
                <a:gd name="connsiteX2" fmla="*/ 649 w 1322"/>
                <a:gd name="connsiteY2" fmla="*/ 1831 h 2135"/>
                <a:gd name="connsiteX3" fmla="*/ 180 w 1322"/>
                <a:gd name="connsiteY3" fmla="*/ 1135 h 2135"/>
                <a:gd name="connsiteX4" fmla="*/ 0 w 1322"/>
                <a:gd name="connsiteY4" fmla="*/ 407 h 2135"/>
                <a:gd name="connsiteX5" fmla="*/ 438 w 1322"/>
                <a:gd name="connsiteY5" fmla="*/ 0 h 2135"/>
                <a:gd name="connsiteX6" fmla="*/ 1025 w 1322"/>
                <a:gd name="connsiteY6" fmla="*/ 243 h 2135"/>
                <a:gd name="connsiteX7" fmla="*/ 1307 w 1322"/>
                <a:gd name="connsiteY7" fmla="*/ 994 h 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" h="2135">
                  <a:moveTo>
                    <a:pt x="1322" y="1776"/>
                  </a:moveTo>
                  <a:lnTo>
                    <a:pt x="1103" y="2136"/>
                  </a:lnTo>
                  <a:lnTo>
                    <a:pt x="649" y="1831"/>
                  </a:lnTo>
                  <a:lnTo>
                    <a:pt x="180" y="1135"/>
                  </a:lnTo>
                  <a:lnTo>
                    <a:pt x="0" y="407"/>
                  </a:lnTo>
                  <a:lnTo>
                    <a:pt x="438" y="0"/>
                  </a:lnTo>
                  <a:lnTo>
                    <a:pt x="1025" y="243"/>
                  </a:lnTo>
                  <a:lnTo>
                    <a:pt x="1307" y="99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F8EC4B21-5F72-A759-B9D4-31525C9CFFCB}"/>
                </a:ext>
              </a:extLst>
            </p:cNvPr>
            <p:cNvSpPr>
              <a:spLocks/>
            </p:cNvSpPr>
            <p:nvPr/>
          </p:nvSpPr>
          <p:spPr>
            <a:xfrm>
              <a:off x="5759250" y="4237359"/>
              <a:ext cx="58010" cy="13213"/>
            </a:xfrm>
            <a:custGeom>
              <a:avLst/>
              <a:gdLst>
                <a:gd name="connsiteX0" fmla="*/ 39688 w 58010"/>
                <a:gd name="connsiteY0" fmla="*/ 1776 h 13213"/>
                <a:gd name="connsiteX1" fmla="*/ 40361 w 58010"/>
                <a:gd name="connsiteY1" fmla="*/ 2230 h 13213"/>
                <a:gd name="connsiteX2" fmla="*/ 41018 w 58010"/>
                <a:gd name="connsiteY2" fmla="*/ 2167 h 13213"/>
                <a:gd name="connsiteX3" fmla="*/ 40486 w 58010"/>
                <a:gd name="connsiteY3" fmla="*/ 1221 h 13213"/>
                <a:gd name="connsiteX4" fmla="*/ 40979 w 58010"/>
                <a:gd name="connsiteY4" fmla="*/ 1221 h 13213"/>
                <a:gd name="connsiteX5" fmla="*/ 45188 w 58010"/>
                <a:gd name="connsiteY5" fmla="*/ 1799 h 13213"/>
                <a:gd name="connsiteX6" fmla="*/ 47895 w 58010"/>
                <a:gd name="connsiteY6" fmla="*/ 2777 h 13213"/>
                <a:gd name="connsiteX7" fmla="*/ 50680 w 58010"/>
                <a:gd name="connsiteY7" fmla="*/ 3239 h 13213"/>
                <a:gd name="connsiteX8" fmla="*/ 50852 w 58010"/>
                <a:gd name="connsiteY8" fmla="*/ 6439 h 13213"/>
                <a:gd name="connsiteX9" fmla="*/ 48709 w 58010"/>
                <a:gd name="connsiteY9" fmla="*/ 7722 h 13213"/>
                <a:gd name="connsiteX10" fmla="*/ 47309 w 58010"/>
                <a:gd name="connsiteY10" fmla="*/ 9052 h 13213"/>
                <a:gd name="connsiteX11" fmla="*/ 46166 w 58010"/>
                <a:gd name="connsiteY11" fmla="*/ 10687 h 13213"/>
                <a:gd name="connsiteX12" fmla="*/ 43162 w 58010"/>
                <a:gd name="connsiteY12" fmla="*/ 12588 h 13213"/>
                <a:gd name="connsiteX13" fmla="*/ 39548 w 58010"/>
                <a:gd name="connsiteY13" fmla="*/ 13159 h 13213"/>
                <a:gd name="connsiteX14" fmla="*/ 37138 w 58010"/>
                <a:gd name="connsiteY14" fmla="*/ 13214 h 13213"/>
                <a:gd name="connsiteX15" fmla="*/ 36238 w 58010"/>
                <a:gd name="connsiteY15" fmla="*/ 13151 h 13213"/>
                <a:gd name="connsiteX16" fmla="*/ 35362 w 58010"/>
                <a:gd name="connsiteY16" fmla="*/ 12823 h 13213"/>
                <a:gd name="connsiteX17" fmla="*/ 33547 w 58010"/>
                <a:gd name="connsiteY17" fmla="*/ 13136 h 13213"/>
                <a:gd name="connsiteX18" fmla="*/ 31302 w 58010"/>
                <a:gd name="connsiteY18" fmla="*/ 12299 h 13213"/>
                <a:gd name="connsiteX19" fmla="*/ 29377 w 58010"/>
                <a:gd name="connsiteY19" fmla="*/ 12510 h 13213"/>
                <a:gd name="connsiteX20" fmla="*/ 25559 w 58010"/>
                <a:gd name="connsiteY20" fmla="*/ 12314 h 13213"/>
                <a:gd name="connsiteX21" fmla="*/ 24128 w 58010"/>
                <a:gd name="connsiteY21" fmla="*/ 13034 h 13213"/>
                <a:gd name="connsiteX22" fmla="*/ 22759 w 58010"/>
                <a:gd name="connsiteY22" fmla="*/ 13198 h 13213"/>
                <a:gd name="connsiteX23" fmla="*/ 21421 w 58010"/>
                <a:gd name="connsiteY23" fmla="*/ 13065 h 13213"/>
                <a:gd name="connsiteX24" fmla="*/ 20278 w 58010"/>
                <a:gd name="connsiteY24" fmla="*/ 12737 h 13213"/>
                <a:gd name="connsiteX25" fmla="*/ 17446 w 58010"/>
                <a:gd name="connsiteY25" fmla="*/ 12760 h 13213"/>
                <a:gd name="connsiteX26" fmla="*/ 16249 w 58010"/>
                <a:gd name="connsiteY26" fmla="*/ 12126 h 13213"/>
                <a:gd name="connsiteX27" fmla="*/ 16742 w 58010"/>
                <a:gd name="connsiteY27" fmla="*/ 8489 h 13213"/>
                <a:gd name="connsiteX28" fmla="*/ 16781 w 58010"/>
                <a:gd name="connsiteY28" fmla="*/ 6846 h 13213"/>
                <a:gd name="connsiteX29" fmla="*/ 16085 w 58010"/>
                <a:gd name="connsiteY29" fmla="*/ 5484 h 13213"/>
                <a:gd name="connsiteX30" fmla="*/ 15318 w 58010"/>
                <a:gd name="connsiteY30" fmla="*/ 4632 h 13213"/>
                <a:gd name="connsiteX31" fmla="*/ 14771 w 58010"/>
                <a:gd name="connsiteY31" fmla="*/ 3622 h 13213"/>
                <a:gd name="connsiteX32" fmla="*/ 15882 w 58010"/>
                <a:gd name="connsiteY32" fmla="*/ 2957 h 13213"/>
                <a:gd name="connsiteX33" fmla="*/ 16797 w 58010"/>
                <a:gd name="connsiteY33" fmla="*/ 1987 h 13213"/>
                <a:gd name="connsiteX34" fmla="*/ 17087 w 58010"/>
                <a:gd name="connsiteY34" fmla="*/ 524 h 13213"/>
                <a:gd name="connsiteX35" fmla="*/ 18088 w 58010"/>
                <a:gd name="connsiteY35" fmla="*/ 164 h 13213"/>
                <a:gd name="connsiteX36" fmla="*/ 19261 w 58010"/>
                <a:gd name="connsiteY36" fmla="*/ 0 h 13213"/>
                <a:gd name="connsiteX37" fmla="*/ 24675 w 58010"/>
                <a:gd name="connsiteY37" fmla="*/ 681 h 13213"/>
                <a:gd name="connsiteX38" fmla="*/ 38382 w 58010"/>
                <a:gd name="connsiteY38" fmla="*/ 1064 h 13213"/>
                <a:gd name="connsiteX39" fmla="*/ 39164 w 58010"/>
                <a:gd name="connsiteY39" fmla="*/ 1181 h 13213"/>
                <a:gd name="connsiteX40" fmla="*/ 39688 w 58010"/>
                <a:gd name="connsiteY40" fmla="*/ 1776 h 13213"/>
                <a:gd name="connsiteX41" fmla="*/ 55140 w 58010"/>
                <a:gd name="connsiteY41" fmla="*/ 9568 h 13213"/>
                <a:gd name="connsiteX42" fmla="*/ 53418 w 58010"/>
                <a:gd name="connsiteY42" fmla="*/ 9709 h 13213"/>
                <a:gd name="connsiteX43" fmla="*/ 52300 w 58010"/>
                <a:gd name="connsiteY43" fmla="*/ 9521 h 13213"/>
                <a:gd name="connsiteX44" fmla="*/ 51924 w 58010"/>
                <a:gd name="connsiteY44" fmla="*/ 8841 h 13213"/>
                <a:gd name="connsiteX45" fmla="*/ 54013 w 58010"/>
                <a:gd name="connsiteY45" fmla="*/ 8199 h 13213"/>
                <a:gd name="connsiteX46" fmla="*/ 56446 w 58010"/>
                <a:gd name="connsiteY46" fmla="*/ 8293 h 13213"/>
                <a:gd name="connsiteX47" fmla="*/ 57839 w 58010"/>
                <a:gd name="connsiteY47" fmla="*/ 8676 h 13213"/>
                <a:gd name="connsiteX48" fmla="*/ 58011 w 58010"/>
                <a:gd name="connsiteY48" fmla="*/ 8934 h 13213"/>
                <a:gd name="connsiteX49" fmla="*/ 55140 w 58010"/>
                <a:gd name="connsiteY49" fmla="*/ 9568 h 13213"/>
                <a:gd name="connsiteX50" fmla="*/ 1416 w 58010"/>
                <a:gd name="connsiteY50" fmla="*/ 10617 h 13213"/>
                <a:gd name="connsiteX51" fmla="*/ 1213 w 58010"/>
                <a:gd name="connsiteY51" fmla="*/ 10640 h 13213"/>
                <a:gd name="connsiteX52" fmla="*/ 1009 w 58010"/>
                <a:gd name="connsiteY52" fmla="*/ 10617 h 13213"/>
                <a:gd name="connsiteX53" fmla="*/ 915 w 58010"/>
                <a:gd name="connsiteY53" fmla="*/ 10554 h 13213"/>
                <a:gd name="connsiteX54" fmla="*/ 775 w 58010"/>
                <a:gd name="connsiteY54" fmla="*/ 10343 h 13213"/>
                <a:gd name="connsiteX55" fmla="*/ 149 w 58010"/>
                <a:gd name="connsiteY55" fmla="*/ 9998 h 13213"/>
                <a:gd name="connsiteX56" fmla="*/ 0 w 58010"/>
                <a:gd name="connsiteY56" fmla="*/ 9678 h 13213"/>
                <a:gd name="connsiteX57" fmla="*/ 141 w 58010"/>
                <a:gd name="connsiteY57" fmla="*/ 9349 h 13213"/>
                <a:gd name="connsiteX58" fmla="*/ 399 w 58010"/>
                <a:gd name="connsiteY58" fmla="*/ 9216 h 13213"/>
                <a:gd name="connsiteX59" fmla="*/ 1666 w 58010"/>
                <a:gd name="connsiteY59" fmla="*/ 9185 h 13213"/>
                <a:gd name="connsiteX60" fmla="*/ 1799 w 58010"/>
                <a:gd name="connsiteY60" fmla="*/ 9216 h 13213"/>
                <a:gd name="connsiteX61" fmla="*/ 2050 w 58010"/>
                <a:gd name="connsiteY61" fmla="*/ 9451 h 13213"/>
                <a:gd name="connsiteX62" fmla="*/ 2058 w 58010"/>
                <a:gd name="connsiteY62" fmla="*/ 9615 h 13213"/>
                <a:gd name="connsiteX63" fmla="*/ 1932 w 58010"/>
                <a:gd name="connsiteY63" fmla="*/ 9779 h 13213"/>
                <a:gd name="connsiteX64" fmla="*/ 1706 w 58010"/>
                <a:gd name="connsiteY64" fmla="*/ 10178 h 13213"/>
                <a:gd name="connsiteX65" fmla="*/ 1612 w 58010"/>
                <a:gd name="connsiteY65" fmla="*/ 10280 h 13213"/>
                <a:gd name="connsiteX66" fmla="*/ 1541 w 58010"/>
                <a:gd name="connsiteY66" fmla="*/ 10382 h 13213"/>
                <a:gd name="connsiteX67" fmla="*/ 1510 w 58010"/>
                <a:gd name="connsiteY67" fmla="*/ 10562 h 13213"/>
                <a:gd name="connsiteX68" fmla="*/ 1416 w 58010"/>
                <a:gd name="connsiteY68" fmla="*/ 10617 h 1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8010" h="13213">
                  <a:moveTo>
                    <a:pt x="39688" y="1776"/>
                  </a:moveTo>
                  <a:lnTo>
                    <a:pt x="40361" y="2230"/>
                  </a:lnTo>
                  <a:lnTo>
                    <a:pt x="41018" y="2167"/>
                  </a:lnTo>
                  <a:lnTo>
                    <a:pt x="40486" y="1221"/>
                  </a:lnTo>
                  <a:lnTo>
                    <a:pt x="40979" y="1221"/>
                  </a:lnTo>
                  <a:lnTo>
                    <a:pt x="45188" y="1799"/>
                  </a:lnTo>
                  <a:lnTo>
                    <a:pt x="47895" y="2777"/>
                  </a:lnTo>
                  <a:lnTo>
                    <a:pt x="50680" y="3239"/>
                  </a:lnTo>
                  <a:lnTo>
                    <a:pt x="50852" y="6439"/>
                  </a:lnTo>
                  <a:lnTo>
                    <a:pt x="48709" y="7722"/>
                  </a:lnTo>
                  <a:lnTo>
                    <a:pt x="47309" y="9052"/>
                  </a:lnTo>
                  <a:lnTo>
                    <a:pt x="46166" y="10687"/>
                  </a:lnTo>
                  <a:lnTo>
                    <a:pt x="43162" y="12588"/>
                  </a:lnTo>
                  <a:lnTo>
                    <a:pt x="39548" y="13159"/>
                  </a:lnTo>
                  <a:lnTo>
                    <a:pt x="37138" y="13214"/>
                  </a:lnTo>
                  <a:lnTo>
                    <a:pt x="36238" y="13151"/>
                  </a:lnTo>
                  <a:lnTo>
                    <a:pt x="35362" y="12823"/>
                  </a:lnTo>
                  <a:lnTo>
                    <a:pt x="33547" y="13136"/>
                  </a:lnTo>
                  <a:lnTo>
                    <a:pt x="31302" y="12299"/>
                  </a:lnTo>
                  <a:lnTo>
                    <a:pt x="29377" y="12510"/>
                  </a:lnTo>
                  <a:lnTo>
                    <a:pt x="25559" y="12314"/>
                  </a:lnTo>
                  <a:lnTo>
                    <a:pt x="24128" y="13034"/>
                  </a:lnTo>
                  <a:lnTo>
                    <a:pt x="22759" y="13198"/>
                  </a:lnTo>
                  <a:lnTo>
                    <a:pt x="21421" y="13065"/>
                  </a:lnTo>
                  <a:lnTo>
                    <a:pt x="20278" y="12737"/>
                  </a:lnTo>
                  <a:lnTo>
                    <a:pt x="17446" y="12760"/>
                  </a:lnTo>
                  <a:lnTo>
                    <a:pt x="16249" y="12126"/>
                  </a:lnTo>
                  <a:lnTo>
                    <a:pt x="16742" y="8489"/>
                  </a:lnTo>
                  <a:lnTo>
                    <a:pt x="16781" y="6846"/>
                  </a:lnTo>
                  <a:lnTo>
                    <a:pt x="16085" y="5484"/>
                  </a:lnTo>
                  <a:lnTo>
                    <a:pt x="15318" y="4632"/>
                  </a:lnTo>
                  <a:lnTo>
                    <a:pt x="14771" y="3622"/>
                  </a:lnTo>
                  <a:lnTo>
                    <a:pt x="15882" y="2957"/>
                  </a:lnTo>
                  <a:lnTo>
                    <a:pt x="16797" y="1987"/>
                  </a:lnTo>
                  <a:lnTo>
                    <a:pt x="17087" y="524"/>
                  </a:lnTo>
                  <a:lnTo>
                    <a:pt x="18088" y="164"/>
                  </a:lnTo>
                  <a:lnTo>
                    <a:pt x="19261" y="0"/>
                  </a:lnTo>
                  <a:lnTo>
                    <a:pt x="24675" y="681"/>
                  </a:lnTo>
                  <a:lnTo>
                    <a:pt x="38382" y="1064"/>
                  </a:lnTo>
                  <a:lnTo>
                    <a:pt x="39164" y="1181"/>
                  </a:lnTo>
                  <a:lnTo>
                    <a:pt x="39688" y="1776"/>
                  </a:lnTo>
                  <a:close/>
                  <a:moveTo>
                    <a:pt x="55140" y="9568"/>
                  </a:moveTo>
                  <a:lnTo>
                    <a:pt x="53418" y="9709"/>
                  </a:lnTo>
                  <a:lnTo>
                    <a:pt x="52300" y="9521"/>
                  </a:lnTo>
                  <a:lnTo>
                    <a:pt x="51924" y="8841"/>
                  </a:lnTo>
                  <a:lnTo>
                    <a:pt x="54013" y="8199"/>
                  </a:lnTo>
                  <a:lnTo>
                    <a:pt x="56446" y="8293"/>
                  </a:lnTo>
                  <a:lnTo>
                    <a:pt x="57839" y="8676"/>
                  </a:lnTo>
                  <a:lnTo>
                    <a:pt x="58011" y="8934"/>
                  </a:lnTo>
                  <a:lnTo>
                    <a:pt x="55140" y="9568"/>
                  </a:lnTo>
                  <a:close/>
                  <a:moveTo>
                    <a:pt x="1416" y="10617"/>
                  </a:moveTo>
                  <a:lnTo>
                    <a:pt x="1213" y="10640"/>
                  </a:lnTo>
                  <a:lnTo>
                    <a:pt x="1009" y="10617"/>
                  </a:lnTo>
                  <a:lnTo>
                    <a:pt x="915" y="10554"/>
                  </a:lnTo>
                  <a:lnTo>
                    <a:pt x="775" y="10343"/>
                  </a:lnTo>
                  <a:lnTo>
                    <a:pt x="149" y="9998"/>
                  </a:lnTo>
                  <a:lnTo>
                    <a:pt x="0" y="9678"/>
                  </a:lnTo>
                  <a:lnTo>
                    <a:pt x="141" y="9349"/>
                  </a:lnTo>
                  <a:lnTo>
                    <a:pt x="399" y="9216"/>
                  </a:lnTo>
                  <a:lnTo>
                    <a:pt x="1666" y="9185"/>
                  </a:lnTo>
                  <a:lnTo>
                    <a:pt x="1799" y="9216"/>
                  </a:lnTo>
                  <a:lnTo>
                    <a:pt x="2050" y="9451"/>
                  </a:lnTo>
                  <a:lnTo>
                    <a:pt x="2058" y="9615"/>
                  </a:lnTo>
                  <a:lnTo>
                    <a:pt x="1932" y="9779"/>
                  </a:lnTo>
                  <a:lnTo>
                    <a:pt x="1706" y="10178"/>
                  </a:lnTo>
                  <a:lnTo>
                    <a:pt x="1612" y="10280"/>
                  </a:lnTo>
                  <a:lnTo>
                    <a:pt x="1541" y="10382"/>
                  </a:lnTo>
                  <a:lnTo>
                    <a:pt x="1510" y="10562"/>
                  </a:lnTo>
                  <a:lnTo>
                    <a:pt x="1416" y="1061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C1E224CE-0242-9092-EBE3-3616405918E9}"/>
                </a:ext>
              </a:extLst>
            </p:cNvPr>
            <p:cNvSpPr>
              <a:spLocks/>
            </p:cNvSpPr>
            <p:nvPr/>
          </p:nvSpPr>
          <p:spPr>
            <a:xfrm>
              <a:off x="8001767" y="3897047"/>
              <a:ext cx="30159" cy="34094"/>
            </a:xfrm>
            <a:custGeom>
              <a:avLst/>
              <a:gdLst>
                <a:gd name="connsiteX0" fmla="*/ 3301 w 30159"/>
                <a:gd name="connsiteY0" fmla="*/ 31935 h 34094"/>
                <a:gd name="connsiteX1" fmla="*/ 1040 w 30159"/>
                <a:gd name="connsiteY1" fmla="*/ 34095 h 34094"/>
                <a:gd name="connsiteX2" fmla="*/ 321 w 30159"/>
                <a:gd name="connsiteY2" fmla="*/ 31951 h 34094"/>
                <a:gd name="connsiteX3" fmla="*/ 0 w 30159"/>
                <a:gd name="connsiteY3" fmla="*/ 31177 h 34094"/>
                <a:gd name="connsiteX4" fmla="*/ 4154 w 30159"/>
                <a:gd name="connsiteY4" fmla="*/ 27054 h 34094"/>
                <a:gd name="connsiteX5" fmla="*/ 6134 w 30159"/>
                <a:gd name="connsiteY5" fmla="*/ 24456 h 34094"/>
                <a:gd name="connsiteX6" fmla="*/ 7158 w 30159"/>
                <a:gd name="connsiteY6" fmla="*/ 25567 h 34094"/>
                <a:gd name="connsiteX7" fmla="*/ 7190 w 30159"/>
                <a:gd name="connsiteY7" fmla="*/ 25982 h 34094"/>
                <a:gd name="connsiteX8" fmla="*/ 3341 w 30159"/>
                <a:gd name="connsiteY8" fmla="*/ 30152 h 34094"/>
                <a:gd name="connsiteX9" fmla="*/ 3301 w 30159"/>
                <a:gd name="connsiteY9" fmla="*/ 31935 h 34094"/>
                <a:gd name="connsiteX10" fmla="*/ 29275 w 30159"/>
                <a:gd name="connsiteY10" fmla="*/ 14176 h 34094"/>
                <a:gd name="connsiteX11" fmla="*/ 29877 w 30159"/>
                <a:gd name="connsiteY11" fmla="*/ 19825 h 34094"/>
                <a:gd name="connsiteX12" fmla="*/ 28571 w 30159"/>
                <a:gd name="connsiteY12" fmla="*/ 22219 h 34094"/>
                <a:gd name="connsiteX13" fmla="*/ 27828 w 30159"/>
                <a:gd name="connsiteY13" fmla="*/ 25043 h 34094"/>
                <a:gd name="connsiteX14" fmla="*/ 27499 w 30159"/>
                <a:gd name="connsiteY14" fmla="*/ 27171 h 34094"/>
                <a:gd name="connsiteX15" fmla="*/ 26584 w 30159"/>
                <a:gd name="connsiteY15" fmla="*/ 27077 h 34094"/>
                <a:gd name="connsiteX16" fmla="*/ 23681 w 30159"/>
                <a:gd name="connsiteY16" fmla="*/ 28618 h 34094"/>
                <a:gd name="connsiteX17" fmla="*/ 19825 w 30159"/>
                <a:gd name="connsiteY17" fmla="*/ 30073 h 34094"/>
                <a:gd name="connsiteX18" fmla="*/ 15584 w 30159"/>
                <a:gd name="connsiteY18" fmla="*/ 30449 h 34094"/>
                <a:gd name="connsiteX19" fmla="*/ 14982 w 30159"/>
                <a:gd name="connsiteY19" fmla="*/ 30019 h 34094"/>
                <a:gd name="connsiteX20" fmla="*/ 14810 w 30159"/>
                <a:gd name="connsiteY20" fmla="*/ 29283 h 34094"/>
                <a:gd name="connsiteX21" fmla="*/ 16054 w 30159"/>
                <a:gd name="connsiteY21" fmla="*/ 25700 h 34094"/>
                <a:gd name="connsiteX22" fmla="*/ 16531 w 30159"/>
                <a:gd name="connsiteY22" fmla="*/ 24018 h 34094"/>
                <a:gd name="connsiteX23" fmla="*/ 18369 w 30159"/>
                <a:gd name="connsiteY23" fmla="*/ 22203 h 34094"/>
                <a:gd name="connsiteX24" fmla="*/ 20974 w 30159"/>
                <a:gd name="connsiteY24" fmla="*/ 20630 h 34094"/>
                <a:gd name="connsiteX25" fmla="*/ 22077 w 30159"/>
                <a:gd name="connsiteY25" fmla="*/ 20231 h 34094"/>
                <a:gd name="connsiteX26" fmla="*/ 21952 w 30159"/>
                <a:gd name="connsiteY26" fmla="*/ 19559 h 34094"/>
                <a:gd name="connsiteX27" fmla="*/ 20396 w 30159"/>
                <a:gd name="connsiteY27" fmla="*/ 18518 h 34094"/>
                <a:gd name="connsiteX28" fmla="*/ 18768 w 30159"/>
                <a:gd name="connsiteY28" fmla="*/ 17978 h 34094"/>
                <a:gd name="connsiteX29" fmla="*/ 17227 w 30159"/>
                <a:gd name="connsiteY29" fmla="*/ 18518 h 34094"/>
                <a:gd name="connsiteX30" fmla="*/ 16742 w 30159"/>
                <a:gd name="connsiteY30" fmla="*/ 18354 h 34094"/>
                <a:gd name="connsiteX31" fmla="*/ 16578 w 30159"/>
                <a:gd name="connsiteY31" fmla="*/ 17892 h 34094"/>
                <a:gd name="connsiteX32" fmla="*/ 17118 w 30159"/>
                <a:gd name="connsiteY32" fmla="*/ 17243 h 34094"/>
                <a:gd name="connsiteX33" fmla="*/ 17368 w 30159"/>
                <a:gd name="connsiteY33" fmla="*/ 16038 h 34094"/>
                <a:gd name="connsiteX34" fmla="*/ 17125 w 30159"/>
                <a:gd name="connsiteY34" fmla="*/ 14020 h 34094"/>
                <a:gd name="connsiteX35" fmla="*/ 16961 w 30159"/>
                <a:gd name="connsiteY35" fmla="*/ 11563 h 34094"/>
                <a:gd name="connsiteX36" fmla="*/ 16625 w 30159"/>
                <a:gd name="connsiteY36" fmla="*/ 9654 h 34094"/>
                <a:gd name="connsiteX37" fmla="*/ 17587 w 30159"/>
                <a:gd name="connsiteY37" fmla="*/ 6556 h 34094"/>
                <a:gd name="connsiteX38" fmla="*/ 17830 w 30159"/>
                <a:gd name="connsiteY38" fmla="*/ 5078 h 34094"/>
                <a:gd name="connsiteX39" fmla="*/ 19027 w 30159"/>
                <a:gd name="connsiteY39" fmla="*/ 1917 h 34094"/>
                <a:gd name="connsiteX40" fmla="*/ 21835 w 30159"/>
                <a:gd name="connsiteY40" fmla="*/ 0 h 34094"/>
                <a:gd name="connsiteX41" fmla="*/ 24268 w 30159"/>
                <a:gd name="connsiteY41" fmla="*/ 556 h 34094"/>
                <a:gd name="connsiteX42" fmla="*/ 25551 w 30159"/>
                <a:gd name="connsiteY42" fmla="*/ 696 h 34094"/>
                <a:gd name="connsiteX43" fmla="*/ 26091 w 30159"/>
                <a:gd name="connsiteY43" fmla="*/ 1072 h 34094"/>
                <a:gd name="connsiteX44" fmla="*/ 26443 w 30159"/>
                <a:gd name="connsiteY44" fmla="*/ 2167 h 34094"/>
                <a:gd name="connsiteX45" fmla="*/ 28235 w 30159"/>
                <a:gd name="connsiteY45" fmla="*/ 3434 h 34094"/>
                <a:gd name="connsiteX46" fmla="*/ 29706 w 30159"/>
                <a:gd name="connsiteY46" fmla="*/ 3599 h 34094"/>
                <a:gd name="connsiteX47" fmla="*/ 30159 w 30159"/>
                <a:gd name="connsiteY47" fmla="*/ 7675 h 34094"/>
                <a:gd name="connsiteX48" fmla="*/ 29338 w 30159"/>
                <a:gd name="connsiteY48" fmla="*/ 11156 h 34094"/>
                <a:gd name="connsiteX49" fmla="*/ 29275 w 30159"/>
                <a:gd name="connsiteY49" fmla="*/ 14176 h 3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0159" h="34094">
                  <a:moveTo>
                    <a:pt x="3301" y="31935"/>
                  </a:moveTo>
                  <a:lnTo>
                    <a:pt x="1040" y="34095"/>
                  </a:lnTo>
                  <a:lnTo>
                    <a:pt x="321" y="31951"/>
                  </a:lnTo>
                  <a:lnTo>
                    <a:pt x="0" y="31177"/>
                  </a:lnTo>
                  <a:lnTo>
                    <a:pt x="4154" y="27054"/>
                  </a:lnTo>
                  <a:lnTo>
                    <a:pt x="6134" y="24456"/>
                  </a:lnTo>
                  <a:lnTo>
                    <a:pt x="7158" y="25567"/>
                  </a:lnTo>
                  <a:lnTo>
                    <a:pt x="7190" y="25982"/>
                  </a:lnTo>
                  <a:lnTo>
                    <a:pt x="3341" y="30152"/>
                  </a:lnTo>
                  <a:lnTo>
                    <a:pt x="3301" y="31935"/>
                  </a:lnTo>
                  <a:close/>
                  <a:moveTo>
                    <a:pt x="29275" y="14176"/>
                  </a:moveTo>
                  <a:lnTo>
                    <a:pt x="29877" y="19825"/>
                  </a:lnTo>
                  <a:lnTo>
                    <a:pt x="28571" y="22219"/>
                  </a:lnTo>
                  <a:lnTo>
                    <a:pt x="27828" y="25043"/>
                  </a:lnTo>
                  <a:lnTo>
                    <a:pt x="27499" y="27171"/>
                  </a:lnTo>
                  <a:lnTo>
                    <a:pt x="26584" y="27077"/>
                  </a:lnTo>
                  <a:lnTo>
                    <a:pt x="23681" y="28618"/>
                  </a:lnTo>
                  <a:lnTo>
                    <a:pt x="19825" y="30073"/>
                  </a:lnTo>
                  <a:lnTo>
                    <a:pt x="15584" y="30449"/>
                  </a:lnTo>
                  <a:lnTo>
                    <a:pt x="14982" y="30019"/>
                  </a:lnTo>
                  <a:lnTo>
                    <a:pt x="14810" y="29283"/>
                  </a:lnTo>
                  <a:lnTo>
                    <a:pt x="16054" y="25700"/>
                  </a:lnTo>
                  <a:lnTo>
                    <a:pt x="16531" y="24018"/>
                  </a:lnTo>
                  <a:lnTo>
                    <a:pt x="18369" y="22203"/>
                  </a:lnTo>
                  <a:lnTo>
                    <a:pt x="20974" y="20630"/>
                  </a:lnTo>
                  <a:lnTo>
                    <a:pt x="22077" y="20231"/>
                  </a:lnTo>
                  <a:lnTo>
                    <a:pt x="21952" y="19559"/>
                  </a:lnTo>
                  <a:lnTo>
                    <a:pt x="20396" y="18518"/>
                  </a:lnTo>
                  <a:lnTo>
                    <a:pt x="18768" y="17978"/>
                  </a:lnTo>
                  <a:lnTo>
                    <a:pt x="17227" y="18518"/>
                  </a:lnTo>
                  <a:lnTo>
                    <a:pt x="16742" y="18354"/>
                  </a:lnTo>
                  <a:lnTo>
                    <a:pt x="16578" y="17892"/>
                  </a:lnTo>
                  <a:lnTo>
                    <a:pt x="17118" y="17243"/>
                  </a:lnTo>
                  <a:lnTo>
                    <a:pt x="17368" y="16038"/>
                  </a:lnTo>
                  <a:lnTo>
                    <a:pt x="17125" y="14020"/>
                  </a:lnTo>
                  <a:lnTo>
                    <a:pt x="16961" y="11563"/>
                  </a:lnTo>
                  <a:lnTo>
                    <a:pt x="16625" y="9654"/>
                  </a:lnTo>
                  <a:lnTo>
                    <a:pt x="17587" y="6556"/>
                  </a:lnTo>
                  <a:lnTo>
                    <a:pt x="17830" y="5078"/>
                  </a:lnTo>
                  <a:lnTo>
                    <a:pt x="19027" y="1917"/>
                  </a:lnTo>
                  <a:lnTo>
                    <a:pt x="21835" y="0"/>
                  </a:lnTo>
                  <a:lnTo>
                    <a:pt x="24268" y="556"/>
                  </a:lnTo>
                  <a:lnTo>
                    <a:pt x="25551" y="696"/>
                  </a:lnTo>
                  <a:lnTo>
                    <a:pt x="26091" y="1072"/>
                  </a:lnTo>
                  <a:lnTo>
                    <a:pt x="26443" y="2167"/>
                  </a:lnTo>
                  <a:lnTo>
                    <a:pt x="28235" y="3434"/>
                  </a:lnTo>
                  <a:lnTo>
                    <a:pt x="29706" y="3599"/>
                  </a:lnTo>
                  <a:lnTo>
                    <a:pt x="30159" y="7675"/>
                  </a:lnTo>
                  <a:lnTo>
                    <a:pt x="29338" y="11156"/>
                  </a:lnTo>
                  <a:lnTo>
                    <a:pt x="29275" y="1417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8375B14E-2C86-4926-9305-1016AA06B141}"/>
                </a:ext>
              </a:extLst>
            </p:cNvPr>
            <p:cNvSpPr>
              <a:spLocks/>
            </p:cNvSpPr>
            <p:nvPr/>
          </p:nvSpPr>
          <p:spPr>
            <a:xfrm>
              <a:off x="6564039" y="3632232"/>
              <a:ext cx="550480" cy="261842"/>
            </a:xfrm>
            <a:custGeom>
              <a:avLst/>
              <a:gdLst>
                <a:gd name="connsiteX0" fmla="*/ 309417 w 550480"/>
                <a:gd name="connsiteY0" fmla="*/ 256108 h 261842"/>
                <a:gd name="connsiteX1" fmla="*/ 312413 w 550480"/>
                <a:gd name="connsiteY1" fmla="*/ 257477 h 261842"/>
                <a:gd name="connsiteX2" fmla="*/ 315167 w 550480"/>
                <a:gd name="connsiteY2" fmla="*/ 256820 h 261842"/>
                <a:gd name="connsiteX3" fmla="*/ 318578 w 550480"/>
                <a:gd name="connsiteY3" fmla="*/ 258580 h 261842"/>
                <a:gd name="connsiteX4" fmla="*/ 320354 w 550480"/>
                <a:gd name="connsiteY4" fmla="*/ 258987 h 261842"/>
                <a:gd name="connsiteX5" fmla="*/ 318774 w 550480"/>
                <a:gd name="connsiteY5" fmla="*/ 260247 h 261842"/>
                <a:gd name="connsiteX6" fmla="*/ 317185 w 550480"/>
                <a:gd name="connsiteY6" fmla="*/ 261843 h 261842"/>
                <a:gd name="connsiteX7" fmla="*/ 313219 w 550480"/>
                <a:gd name="connsiteY7" fmla="*/ 261467 h 261842"/>
                <a:gd name="connsiteX8" fmla="*/ 309863 w 550480"/>
                <a:gd name="connsiteY8" fmla="*/ 259934 h 261842"/>
                <a:gd name="connsiteX9" fmla="*/ 308658 w 550480"/>
                <a:gd name="connsiteY9" fmla="*/ 258768 h 261842"/>
                <a:gd name="connsiteX10" fmla="*/ 308329 w 550480"/>
                <a:gd name="connsiteY10" fmla="*/ 257720 h 261842"/>
                <a:gd name="connsiteX11" fmla="*/ 309417 w 550480"/>
                <a:gd name="connsiteY11" fmla="*/ 256108 h 261842"/>
                <a:gd name="connsiteX12" fmla="*/ 137348 w 550480"/>
                <a:gd name="connsiteY12" fmla="*/ 147010 h 261842"/>
                <a:gd name="connsiteX13" fmla="*/ 137254 w 550480"/>
                <a:gd name="connsiteY13" fmla="*/ 147511 h 261842"/>
                <a:gd name="connsiteX14" fmla="*/ 136010 w 550480"/>
                <a:gd name="connsiteY14" fmla="*/ 147315 h 261842"/>
                <a:gd name="connsiteX15" fmla="*/ 134438 w 550480"/>
                <a:gd name="connsiteY15" fmla="*/ 147464 h 261842"/>
                <a:gd name="connsiteX16" fmla="*/ 133593 w 550480"/>
                <a:gd name="connsiteY16" fmla="*/ 146009 h 261842"/>
                <a:gd name="connsiteX17" fmla="*/ 134360 w 550480"/>
                <a:gd name="connsiteY17" fmla="*/ 145406 h 261842"/>
                <a:gd name="connsiteX18" fmla="*/ 136128 w 550480"/>
                <a:gd name="connsiteY18" fmla="*/ 145258 h 261842"/>
                <a:gd name="connsiteX19" fmla="*/ 136973 w 550480"/>
                <a:gd name="connsiteY19" fmla="*/ 145907 h 261842"/>
                <a:gd name="connsiteX20" fmla="*/ 137348 w 550480"/>
                <a:gd name="connsiteY20" fmla="*/ 147010 h 261842"/>
                <a:gd name="connsiteX21" fmla="*/ 123704 w 550480"/>
                <a:gd name="connsiteY21" fmla="*/ 122765 h 261842"/>
                <a:gd name="connsiteX22" fmla="*/ 125097 w 550480"/>
                <a:gd name="connsiteY22" fmla="*/ 122953 h 261842"/>
                <a:gd name="connsiteX23" fmla="*/ 132099 w 550480"/>
                <a:gd name="connsiteY23" fmla="*/ 122546 h 261842"/>
                <a:gd name="connsiteX24" fmla="*/ 133961 w 550480"/>
                <a:gd name="connsiteY24" fmla="*/ 122844 h 261842"/>
                <a:gd name="connsiteX25" fmla="*/ 133765 w 550480"/>
                <a:gd name="connsiteY25" fmla="*/ 124878 h 261842"/>
                <a:gd name="connsiteX26" fmla="*/ 132443 w 550480"/>
                <a:gd name="connsiteY26" fmla="*/ 125691 h 261842"/>
                <a:gd name="connsiteX27" fmla="*/ 128320 w 550480"/>
                <a:gd name="connsiteY27" fmla="*/ 126239 h 261842"/>
                <a:gd name="connsiteX28" fmla="*/ 121834 w 550480"/>
                <a:gd name="connsiteY28" fmla="*/ 124925 h 261842"/>
                <a:gd name="connsiteX29" fmla="*/ 119659 w 550480"/>
                <a:gd name="connsiteY29" fmla="*/ 123172 h 261842"/>
                <a:gd name="connsiteX30" fmla="*/ 119347 w 550480"/>
                <a:gd name="connsiteY30" fmla="*/ 121889 h 261842"/>
                <a:gd name="connsiteX31" fmla="*/ 119385 w 550480"/>
                <a:gd name="connsiteY31" fmla="*/ 121287 h 261842"/>
                <a:gd name="connsiteX32" fmla="*/ 120755 w 550480"/>
                <a:gd name="connsiteY32" fmla="*/ 120810 h 261842"/>
                <a:gd name="connsiteX33" fmla="*/ 123704 w 550480"/>
                <a:gd name="connsiteY33" fmla="*/ 122765 h 261842"/>
                <a:gd name="connsiteX34" fmla="*/ 68854 w 550480"/>
                <a:gd name="connsiteY34" fmla="*/ 105757 h 261842"/>
                <a:gd name="connsiteX35" fmla="*/ 70661 w 550480"/>
                <a:gd name="connsiteY35" fmla="*/ 106876 h 261842"/>
                <a:gd name="connsiteX36" fmla="*/ 67915 w 550480"/>
                <a:gd name="connsiteY36" fmla="*/ 107119 h 261842"/>
                <a:gd name="connsiteX37" fmla="*/ 67008 w 550480"/>
                <a:gd name="connsiteY37" fmla="*/ 107666 h 261842"/>
                <a:gd name="connsiteX38" fmla="*/ 64786 w 550480"/>
                <a:gd name="connsiteY38" fmla="*/ 106876 h 261842"/>
                <a:gd name="connsiteX39" fmla="*/ 62102 w 550480"/>
                <a:gd name="connsiteY39" fmla="*/ 106993 h 261842"/>
                <a:gd name="connsiteX40" fmla="*/ 60420 w 550480"/>
                <a:gd name="connsiteY40" fmla="*/ 105491 h 261842"/>
                <a:gd name="connsiteX41" fmla="*/ 60037 w 550480"/>
                <a:gd name="connsiteY41" fmla="*/ 103926 h 261842"/>
                <a:gd name="connsiteX42" fmla="*/ 60882 w 550480"/>
                <a:gd name="connsiteY42" fmla="*/ 102956 h 261842"/>
                <a:gd name="connsiteX43" fmla="*/ 63252 w 550480"/>
                <a:gd name="connsiteY43" fmla="*/ 102949 h 261842"/>
                <a:gd name="connsiteX44" fmla="*/ 68854 w 550480"/>
                <a:gd name="connsiteY44" fmla="*/ 105757 h 261842"/>
                <a:gd name="connsiteX45" fmla="*/ 58003 w 550480"/>
                <a:gd name="connsiteY45" fmla="*/ 103739 h 261842"/>
                <a:gd name="connsiteX46" fmla="*/ 55750 w 550480"/>
                <a:gd name="connsiteY46" fmla="*/ 103809 h 261842"/>
                <a:gd name="connsiteX47" fmla="*/ 53598 w 550480"/>
                <a:gd name="connsiteY47" fmla="*/ 101681 h 261842"/>
                <a:gd name="connsiteX48" fmla="*/ 56767 w 550480"/>
                <a:gd name="connsiteY48" fmla="*/ 100562 h 261842"/>
                <a:gd name="connsiteX49" fmla="*/ 57698 w 550480"/>
                <a:gd name="connsiteY49" fmla="*/ 101243 h 261842"/>
                <a:gd name="connsiteX50" fmla="*/ 58386 w 550480"/>
                <a:gd name="connsiteY50" fmla="*/ 102018 h 261842"/>
                <a:gd name="connsiteX51" fmla="*/ 58793 w 550480"/>
                <a:gd name="connsiteY51" fmla="*/ 103011 h 261842"/>
                <a:gd name="connsiteX52" fmla="*/ 58003 w 550480"/>
                <a:gd name="connsiteY52" fmla="*/ 103739 h 261842"/>
                <a:gd name="connsiteX53" fmla="*/ 76951 w 550480"/>
                <a:gd name="connsiteY53" fmla="*/ 102878 h 261842"/>
                <a:gd name="connsiteX54" fmla="*/ 75911 w 550480"/>
                <a:gd name="connsiteY54" fmla="*/ 103215 h 261842"/>
                <a:gd name="connsiteX55" fmla="*/ 70059 w 550480"/>
                <a:gd name="connsiteY55" fmla="*/ 101063 h 261842"/>
                <a:gd name="connsiteX56" fmla="*/ 67970 w 550480"/>
                <a:gd name="connsiteY56" fmla="*/ 100085 h 261842"/>
                <a:gd name="connsiteX57" fmla="*/ 65263 w 550480"/>
                <a:gd name="connsiteY57" fmla="*/ 97605 h 261842"/>
                <a:gd name="connsiteX58" fmla="*/ 72907 w 550480"/>
                <a:gd name="connsiteY58" fmla="*/ 100617 h 261842"/>
                <a:gd name="connsiteX59" fmla="*/ 76951 w 550480"/>
                <a:gd name="connsiteY59" fmla="*/ 102878 h 261842"/>
                <a:gd name="connsiteX60" fmla="*/ 92387 w 550480"/>
                <a:gd name="connsiteY60" fmla="*/ 100422 h 261842"/>
                <a:gd name="connsiteX61" fmla="*/ 91949 w 550480"/>
                <a:gd name="connsiteY61" fmla="*/ 100688 h 261842"/>
                <a:gd name="connsiteX62" fmla="*/ 87388 w 550480"/>
                <a:gd name="connsiteY62" fmla="*/ 99929 h 261842"/>
                <a:gd name="connsiteX63" fmla="*/ 86089 w 550480"/>
                <a:gd name="connsiteY63" fmla="*/ 98904 h 261842"/>
                <a:gd name="connsiteX64" fmla="*/ 85565 w 550480"/>
                <a:gd name="connsiteY64" fmla="*/ 96995 h 261842"/>
                <a:gd name="connsiteX65" fmla="*/ 86332 w 550480"/>
                <a:gd name="connsiteY65" fmla="*/ 96346 h 261842"/>
                <a:gd name="connsiteX66" fmla="*/ 88334 w 550480"/>
                <a:gd name="connsiteY66" fmla="*/ 95962 h 261842"/>
                <a:gd name="connsiteX67" fmla="*/ 91245 w 550480"/>
                <a:gd name="connsiteY67" fmla="*/ 96322 h 261842"/>
                <a:gd name="connsiteX68" fmla="*/ 93115 w 550480"/>
                <a:gd name="connsiteY68" fmla="*/ 97691 h 261842"/>
                <a:gd name="connsiteX69" fmla="*/ 93115 w 550480"/>
                <a:gd name="connsiteY69" fmla="*/ 99436 h 261842"/>
                <a:gd name="connsiteX70" fmla="*/ 92387 w 550480"/>
                <a:gd name="connsiteY70" fmla="*/ 100422 h 261842"/>
                <a:gd name="connsiteX71" fmla="*/ 3200 w 550480"/>
                <a:gd name="connsiteY71" fmla="*/ 78931 h 261842"/>
                <a:gd name="connsiteX72" fmla="*/ 2230 w 550480"/>
                <a:gd name="connsiteY72" fmla="*/ 80292 h 261842"/>
                <a:gd name="connsiteX73" fmla="*/ 555 w 550480"/>
                <a:gd name="connsiteY73" fmla="*/ 79807 h 261842"/>
                <a:gd name="connsiteX74" fmla="*/ 0 w 550480"/>
                <a:gd name="connsiteY74" fmla="*/ 79298 h 261842"/>
                <a:gd name="connsiteX75" fmla="*/ 485 w 550480"/>
                <a:gd name="connsiteY75" fmla="*/ 76388 h 261842"/>
                <a:gd name="connsiteX76" fmla="*/ 1823 w 550480"/>
                <a:gd name="connsiteY76" fmla="*/ 75707 h 261842"/>
                <a:gd name="connsiteX77" fmla="*/ 3168 w 550480"/>
                <a:gd name="connsiteY77" fmla="*/ 76881 h 261842"/>
                <a:gd name="connsiteX78" fmla="*/ 3200 w 550480"/>
                <a:gd name="connsiteY78" fmla="*/ 78931 h 261842"/>
                <a:gd name="connsiteX79" fmla="*/ 507404 w 550480"/>
                <a:gd name="connsiteY79" fmla="*/ 9396 h 261842"/>
                <a:gd name="connsiteX80" fmla="*/ 507866 w 550480"/>
                <a:gd name="connsiteY80" fmla="*/ 9631 h 261842"/>
                <a:gd name="connsiteX81" fmla="*/ 509141 w 550480"/>
                <a:gd name="connsiteY81" fmla="*/ 9568 h 261842"/>
                <a:gd name="connsiteX82" fmla="*/ 511410 w 550480"/>
                <a:gd name="connsiteY82" fmla="*/ 8457 h 261842"/>
                <a:gd name="connsiteX83" fmla="*/ 512951 w 550480"/>
                <a:gd name="connsiteY83" fmla="*/ 7526 h 261842"/>
                <a:gd name="connsiteX84" fmla="*/ 513491 w 550480"/>
                <a:gd name="connsiteY84" fmla="*/ 7910 h 261842"/>
                <a:gd name="connsiteX85" fmla="*/ 517958 w 550480"/>
                <a:gd name="connsiteY85" fmla="*/ 7385 h 261842"/>
                <a:gd name="connsiteX86" fmla="*/ 519014 w 550480"/>
                <a:gd name="connsiteY86" fmla="*/ 7808 h 261842"/>
                <a:gd name="connsiteX87" fmla="*/ 519719 w 550480"/>
                <a:gd name="connsiteY87" fmla="*/ 8285 h 261842"/>
                <a:gd name="connsiteX88" fmla="*/ 521917 w 550480"/>
                <a:gd name="connsiteY88" fmla="*/ 8926 h 261842"/>
                <a:gd name="connsiteX89" fmla="*/ 524311 w 550480"/>
                <a:gd name="connsiteY89" fmla="*/ 8997 h 261842"/>
                <a:gd name="connsiteX90" fmla="*/ 527276 w 550480"/>
                <a:gd name="connsiteY90" fmla="*/ 8097 h 261842"/>
                <a:gd name="connsiteX91" fmla="*/ 528575 w 550480"/>
                <a:gd name="connsiteY91" fmla="*/ 7190 h 261842"/>
                <a:gd name="connsiteX92" fmla="*/ 528825 w 550480"/>
                <a:gd name="connsiteY92" fmla="*/ 6188 h 261842"/>
                <a:gd name="connsiteX93" fmla="*/ 528888 w 550480"/>
                <a:gd name="connsiteY93" fmla="*/ 5429 h 261842"/>
                <a:gd name="connsiteX94" fmla="*/ 529271 w 550480"/>
                <a:gd name="connsiteY94" fmla="*/ 4944 h 261842"/>
                <a:gd name="connsiteX95" fmla="*/ 529944 w 550480"/>
                <a:gd name="connsiteY95" fmla="*/ 4671 h 261842"/>
                <a:gd name="connsiteX96" fmla="*/ 531000 w 550480"/>
                <a:gd name="connsiteY96" fmla="*/ 5163 h 261842"/>
                <a:gd name="connsiteX97" fmla="*/ 532510 w 550480"/>
                <a:gd name="connsiteY97" fmla="*/ 5562 h 261842"/>
                <a:gd name="connsiteX98" fmla="*/ 536132 w 550480"/>
                <a:gd name="connsiteY98" fmla="*/ 5727 h 261842"/>
                <a:gd name="connsiteX99" fmla="*/ 536844 w 550480"/>
                <a:gd name="connsiteY99" fmla="*/ 5171 h 261842"/>
                <a:gd name="connsiteX100" fmla="*/ 538072 w 550480"/>
                <a:gd name="connsiteY100" fmla="*/ 5336 h 261842"/>
                <a:gd name="connsiteX101" fmla="*/ 539692 w 550480"/>
                <a:gd name="connsiteY101" fmla="*/ 6040 h 261842"/>
                <a:gd name="connsiteX102" fmla="*/ 541562 w 550480"/>
                <a:gd name="connsiteY102" fmla="*/ 5813 h 261842"/>
                <a:gd name="connsiteX103" fmla="*/ 542508 w 550480"/>
                <a:gd name="connsiteY103" fmla="*/ 6673 h 261842"/>
                <a:gd name="connsiteX104" fmla="*/ 542899 w 550480"/>
                <a:gd name="connsiteY104" fmla="*/ 7816 h 261842"/>
                <a:gd name="connsiteX105" fmla="*/ 543009 w 550480"/>
                <a:gd name="connsiteY105" fmla="*/ 10296 h 261842"/>
                <a:gd name="connsiteX106" fmla="*/ 542868 w 550480"/>
                <a:gd name="connsiteY106" fmla="*/ 12799 h 261842"/>
                <a:gd name="connsiteX107" fmla="*/ 543236 w 550480"/>
                <a:gd name="connsiteY107" fmla="*/ 13722 h 261842"/>
                <a:gd name="connsiteX108" fmla="*/ 544503 w 550480"/>
                <a:gd name="connsiteY108" fmla="*/ 13965 h 261842"/>
                <a:gd name="connsiteX109" fmla="*/ 546545 w 550480"/>
                <a:gd name="connsiteY109" fmla="*/ 13934 h 261842"/>
                <a:gd name="connsiteX110" fmla="*/ 548384 w 550480"/>
                <a:gd name="connsiteY110" fmla="*/ 14606 h 261842"/>
                <a:gd name="connsiteX111" fmla="*/ 549808 w 550480"/>
                <a:gd name="connsiteY111" fmla="*/ 15788 h 261842"/>
                <a:gd name="connsiteX112" fmla="*/ 550277 w 550480"/>
                <a:gd name="connsiteY112" fmla="*/ 16992 h 261842"/>
                <a:gd name="connsiteX113" fmla="*/ 550480 w 550480"/>
                <a:gd name="connsiteY113" fmla="*/ 17822 h 261842"/>
                <a:gd name="connsiteX114" fmla="*/ 549784 w 550480"/>
                <a:gd name="connsiteY114" fmla="*/ 18291 h 261842"/>
                <a:gd name="connsiteX115" fmla="*/ 548798 w 550480"/>
                <a:gd name="connsiteY115" fmla="*/ 20075 h 261842"/>
                <a:gd name="connsiteX116" fmla="*/ 546295 w 550480"/>
                <a:gd name="connsiteY116" fmla="*/ 22399 h 261842"/>
                <a:gd name="connsiteX117" fmla="*/ 542719 w 550480"/>
                <a:gd name="connsiteY117" fmla="*/ 24487 h 261842"/>
                <a:gd name="connsiteX118" fmla="*/ 539989 w 550480"/>
                <a:gd name="connsiteY118" fmla="*/ 27085 h 261842"/>
                <a:gd name="connsiteX119" fmla="*/ 538111 w 550480"/>
                <a:gd name="connsiteY119" fmla="*/ 30183 h 261842"/>
                <a:gd name="connsiteX120" fmla="*/ 535756 w 550480"/>
                <a:gd name="connsiteY120" fmla="*/ 31497 h 261842"/>
                <a:gd name="connsiteX121" fmla="*/ 535037 w 550480"/>
                <a:gd name="connsiteY121" fmla="*/ 32201 h 261842"/>
                <a:gd name="connsiteX122" fmla="*/ 534755 w 550480"/>
                <a:gd name="connsiteY122" fmla="*/ 33038 h 261842"/>
                <a:gd name="connsiteX123" fmla="*/ 536312 w 550480"/>
                <a:gd name="connsiteY123" fmla="*/ 36825 h 261842"/>
                <a:gd name="connsiteX124" fmla="*/ 536789 w 550480"/>
                <a:gd name="connsiteY124" fmla="*/ 39743 h 261842"/>
                <a:gd name="connsiteX125" fmla="*/ 537173 w 550480"/>
                <a:gd name="connsiteY125" fmla="*/ 43311 h 261842"/>
                <a:gd name="connsiteX126" fmla="*/ 536922 w 550480"/>
                <a:gd name="connsiteY126" fmla="*/ 44312 h 261842"/>
                <a:gd name="connsiteX127" fmla="*/ 536789 w 550480"/>
                <a:gd name="connsiteY127" fmla="*/ 48224 h 261842"/>
                <a:gd name="connsiteX128" fmla="*/ 536429 w 550480"/>
                <a:gd name="connsiteY128" fmla="*/ 49366 h 261842"/>
                <a:gd name="connsiteX129" fmla="*/ 536523 w 550480"/>
                <a:gd name="connsiteY129" fmla="*/ 50297 h 261842"/>
                <a:gd name="connsiteX130" fmla="*/ 537094 w 550480"/>
                <a:gd name="connsiteY130" fmla="*/ 51290 h 261842"/>
                <a:gd name="connsiteX131" fmla="*/ 537353 w 550480"/>
                <a:gd name="connsiteY131" fmla="*/ 52245 h 261842"/>
                <a:gd name="connsiteX132" fmla="*/ 536281 w 550480"/>
                <a:gd name="connsiteY132" fmla="*/ 53458 h 261842"/>
                <a:gd name="connsiteX133" fmla="*/ 534317 w 550480"/>
                <a:gd name="connsiteY133" fmla="*/ 54866 h 261842"/>
                <a:gd name="connsiteX134" fmla="*/ 532862 w 550480"/>
                <a:gd name="connsiteY134" fmla="*/ 56102 h 261842"/>
                <a:gd name="connsiteX135" fmla="*/ 532471 w 550480"/>
                <a:gd name="connsiteY135" fmla="*/ 57260 h 261842"/>
                <a:gd name="connsiteX136" fmla="*/ 532580 w 550480"/>
                <a:gd name="connsiteY136" fmla="*/ 57980 h 261842"/>
                <a:gd name="connsiteX137" fmla="*/ 535029 w 550480"/>
                <a:gd name="connsiteY137" fmla="*/ 60428 h 261842"/>
                <a:gd name="connsiteX138" fmla="*/ 535475 w 550480"/>
                <a:gd name="connsiteY138" fmla="*/ 61430 h 261842"/>
                <a:gd name="connsiteX139" fmla="*/ 535146 w 550480"/>
                <a:gd name="connsiteY139" fmla="*/ 63847 h 261842"/>
                <a:gd name="connsiteX140" fmla="*/ 533738 w 550480"/>
                <a:gd name="connsiteY140" fmla="*/ 67798 h 261842"/>
                <a:gd name="connsiteX141" fmla="*/ 532392 w 550480"/>
                <a:gd name="connsiteY141" fmla="*/ 70200 h 261842"/>
                <a:gd name="connsiteX142" fmla="*/ 532158 w 550480"/>
                <a:gd name="connsiteY142" fmla="*/ 70434 h 261842"/>
                <a:gd name="connsiteX143" fmla="*/ 530617 w 550480"/>
                <a:gd name="connsiteY143" fmla="*/ 71115 h 261842"/>
                <a:gd name="connsiteX144" fmla="*/ 523231 w 550480"/>
                <a:gd name="connsiteY144" fmla="*/ 71138 h 261842"/>
                <a:gd name="connsiteX145" fmla="*/ 521440 w 550480"/>
                <a:gd name="connsiteY145" fmla="*/ 71678 h 261842"/>
                <a:gd name="connsiteX146" fmla="*/ 521690 w 550480"/>
                <a:gd name="connsiteY146" fmla="*/ 72163 h 261842"/>
                <a:gd name="connsiteX147" fmla="*/ 523427 w 550480"/>
                <a:gd name="connsiteY147" fmla="*/ 75246 h 261842"/>
                <a:gd name="connsiteX148" fmla="*/ 525234 w 550480"/>
                <a:gd name="connsiteY148" fmla="*/ 76881 h 261842"/>
                <a:gd name="connsiteX149" fmla="*/ 525836 w 550480"/>
                <a:gd name="connsiteY149" fmla="*/ 77256 h 261842"/>
                <a:gd name="connsiteX150" fmla="*/ 526486 w 550480"/>
                <a:gd name="connsiteY150" fmla="*/ 80848 h 261842"/>
                <a:gd name="connsiteX151" fmla="*/ 529420 w 550480"/>
                <a:gd name="connsiteY151" fmla="*/ 86574 h 261842"/>
                <a:gd name="connsiteX152" fmla="*/ 532259 w 550480"/>
                <a:gd name="connsiteY152" fmla="*/ 87364 h 261842"/>
                <a:gd name="connsiteX153" fmla="*/ 533245 w 550480"/>
                <a:gd name="connsiteY153" fmla="*/ 88796 h 261842"/>
                <a:gd name="connsiteX154" fmla="*/ 533065 w 550480"/>
                <a:gd name="connsiteY154" fmla="*/ 90799 h 261842"/>
                <a:gd name="connsiteX155" fmla="*/ 532189 w 550480"/>
                <a:gd name="connsiteY155" fmla="*/ 92997 h 261842"/>
                <a:gd name="connsiteX156" fmla="*/ 530444 w 550480"/>
                <a:gd name="connsiteY156" fmla="*/ 95250 h 261842"/>
                <a:gd name="connsiteX157" fmla="*/ 528371 w 550480"/>
                <a:gd name="connsiteY157" fmla="*/ 96831 h 261842"/>
                <a:gd name="connsiteX158" fmla="*/ 527018 w 550480"/>
                <a:gd name="connsiteY158" fmla="*/ 98403 h 261842"/>
                <a:gd name="connsiteX159" fmla="*/ 526908 w 550480"/>
                <a:gd name="connsiteY159" fmla="*/ 100226 h 261842"/>
                <a:gd name="connsiteX160" fmla="*/ 526478 w 550480"/>
                <a:gd name="connsiteY160" fmla="*/ 102534 h 261842"/>
                <a:gd name="connsiteX161" fmla="*/ 525829 w 550480"/>
                <a:gd name="connsiteY161" fmla="*/ 104357 h 261842"/>
                <a:gd name="connsiteX162" fmla="*/ 525664 w 550480"/>
                <a:gd name="connsiteY162" fmla="*/ 105585 h 261842"/>
                <a:gd name="connsiteX163" fmla="*/ 530859 w 550480"/>
                <a:gd name="connsiteY163" fmla="*/ 113291 h 261842"/>
                <a:gd name="connsiteX164" fmla="*/ 533754 w 550480"/>
                <a:gd name="connsiteY164" fmla="*/ 112916 h 261842"/>
                <a:gd name="connsiteX165" fmla="*/ 534129 w 550480"/>
                <a:gd name="connsiteY165" fmla="*/ 113096 h 261842"/>
                <a:gd name="connsiteX166" fmla="*/ 533613 w 550480"/>
                <a:gd name="connsiteY166" fmla="*/ 114926 h 261842"/>
                <a:gd name="connsiteX167" fmla="*/ 532698 w 550480"/>
                <a:gd name="connsiteY167" fmla="*/ 117070 h 261842"/>
                <a:gd name="connsiteX168" fmla="*/ 531602 w 550480"/>
                <a:gd name="connsiteY168" fmla="*/ 117477 h 261842"/>
                <a:gd name="connsiteX169" fmla="*/ 529122 w 550480"/>
                <a:gd name="connsiteY169" fmla="*/ 118134 h 261842"/>
                <a:gd name="connsiteX170" fmla="*/ 526775 w 550480"/>
                <a:gd name="connsiteY170" fmla="*/ 120903 h 261842"/>
                <a:gd name="connsiteX171" fmla="*/ 524874 w 550480"/>
                <a:gd name="connsiteY171" fmla="*/ 124228 h 261842"/>
                <a:gd name="connsiteX172" fmla="*/ 523442 w 550480"/>
                <a:gd name="connsiteY172" fmla="*/ 125840 h 261842"/>
                <a:gd name="connsiteX173" fmla="*/ 522136 w 550480"/>
                <a:gd name="connsiteY173" fmla="*/ 129783 h 261842"/>
                <a:gd name="connsiteX174" fmla="*/ 522300 w 550480"/>
                <a:gd name="connsiteY174" fmla="*/ 131489 h 261842"/>
                <a:gd name="connsiteX175" fmla="*/ 522934 w 550480"/>
                <a:gd name="connsiteY175" fmla="*/ 134117 h 261842"/>
                <a:gd name="connsiteX176" fmla="*/ 524272 w 550480"/>
                <a:gd name="connsiteY176" fmla="*/ 140955 h 261842"/>
                <a:gd name="connsiteX177" fmla="*/ 522347 w 550480"/>
                <a:gd name="connsiteY177" fmla="*/ 141260 h 261842"/>
                <a:gd name="connsiteX178" fmla="*/ 514868 w 550480"/>
                <a:gd name="connsiteY178" fmla="*/ 145711 h 261842"/>
                <a:gd name="connsiteX179" fmla="*/ 512552 w 550480"/>
                <a:gd name="connsiteY179" fmla="*/ 145719 h 261842"/>
                <a:gd name="connsiteX180" fmla="*/ 508226 w 550480"/>
                <a:gd name="connsiteY180" fmla="*/ 143764 h 261842"/>
                <a:gd name="connsiteX181" fmla="*/ 500590 w 550480"/>
                <a:gd name="connsiteY181" fmla="*/ 143130 h 261842"/>
                <a:gd name="connsiteX182" fmla="*/ 498102 w 550480"/>
                <a:gd name="connsiteY182" fmla="*/ 142543 h 261842"/>
                <a:gd name="connsiteX183" fmla="*/ 494996 w 550480"/>
                <a:gd name="connsiteY183" fmla="*/ 143826 h 261842"/>
                <a:gd name="connsiteX184" fmla="*/ 492595 w 550480"/>
                <a:gd name="connsiteY184" fmla="*/ 143795 h 261842"/>
                <a:gd name="connsiteX185" fmla="*/ 490686 w 550480"/>
                <a:gd name="connsiteY185" fmla="*/ 145430 h 261842"/>
                <a:gd name="connsiteX186" fmla="*/ 489317 w 550480"/>
                <a:gd name="connsiteY186" fmla="*/ 144984 h 261842"/>
                <a:gd name="connsiteX187" fmla="*/ 490889 w 550480"/>
                <a:gd name="connsiteY187" fmla="*/ 141315 h 261842"/>
                <a:gd name="connsiteX188" fmla="*/ 493354 w 550480"/>
                <a:gd name="connsiteY188" fmla="*/ 134039 h 261842"/>
                <a:gd name="connsiteX189" fmla="*/ 493252 w 550480"/>
                <a:gd name="connsiteY189" fmla="*/ 129587 h 261842"/>
                <a:gd name="connsiteX190" fmla="*/ 493839 w 550480"/>
                <a:gd name="connsiteY190" fmla="*/ 125707 h 261842"/>
                <a:gd name="connsiteX191" fmla="*/ 493166 w 550480"/>
                <a:gd name="connsiteY191" fmla="*/ 121858 h 261842"/>
                <a:gd name="connsiteX192" fmla="*/ 491930 w 550480"/>
                <a:gd name="connsiteY192" fmla="*/ 119448 h 261842"/>
                <a:gd name="connsiteX193" fmla="*/ 493612 w 550480"/>
                <a:gd name="connsiteY193" fmla="*/ 113197 h 261842"/>
                <a:gd name="connsiteX194" fmla="*/ 493424 w 550480"/>
                <a:gd name="connsiteY194" fmla="*/ 109966 h 261842"/>
                <a:gd name="connsiteX195" fmla="*/ 491883 w 550480"/>
                <a:gd name="connsiteY195" fmla="*/ 105867 h 261842"/>
                <a:gd name="connsiteX196" fmla="*/ 496553 w 550480"/>
                <a:gd name="connsiteY196" fmla="*/ 106493 h 261842"/>
                <a:gd name="connsiteX197" fmla="*/ 495106 w 550480"/>
                <a:gd name="connsiteY197" fmla="*/ 104865 h 261842"/>
                <a:gd name="connsiteX198" fmla="*/ 493682 w 550480"/>
                <a:gd name="connsiteY198" fmla="*/ 103872 h 261842"/>
                <a:gd name="connsiteX199" fmla="*/ 492305 w 550480"/>
                <a:gd name="connsiteY199" fmla="*/ 104099 h 261842"/>
                <a:gd name="connsiteX200" fmla="*/ 491139 w 550480"/>
                <a:gd name="connsiteY200" fmla="*/ 104036 h 261842"/>
                <a:gd name="connsiteX201" fmla="*/ 487165 w 550480"/>
                <a:gd name="connsiteY201" fmla="*/ 105624 h 261842"/>
                <a:gd name="connsiteX202" fmla="*/ 485170 w 550480"/>
                <a:gd name="connsiteY202" fmla="*/ 106102 h 261842"/>
                <a:gd name="connsiteX203" fmla="*/ 484591 w 550480"/>
                <a:gd name="connsiteY203" fmla="*/ 105820 h 261842"/>
                <a:gd name="connsiteX204" fmla="*/ 484810 w 550480"/>
                <a:gd name="connsiteY204" fmla="*/ 103285 h 261842"/>
                <a:gd name="connsiteX205" fmla="*/ 483778 w 550480"/>
                <a:gd name="connsiteY205" fmla="*/ 99991 h 261842"/>
                <a:gd name="connsiteX206" fmla="*/ 485374 w 550480"/>
                <a:gd name="connsiteY206" fmla="*/ 99123 h 261842"/>
                <a:gd name="connsiteX207" fmla="*/ 487228 w 550480"/>
                <a:gd name="connsiteY207" fmla="*/ 98873 h 261842"/>
                <a:gd name="connsiteX208" fmla="*/ 488808 w 550480"/>
                <a:gd name="connsiteY208" fmla="*/ 97464 h 261842"/>
                <a:gd name="connsiteX209" fmla="*/ 489786 w 550480"/>
                <a:gd name="connsiteY209" fmla="*/ 95892 h 261842"/>
                <a:gd name="connsiteX210" fmla="*/ 489270 w 550480"/>
                <a:gd name="connsiteY210" fmla="*/ 93083 h 261842"/>
                <a:gd name="connsiteX211" fmla="*/ 490639 w 550480"/>
                <a:gd name="connsiteY211" fmla="*/ 90416 h 261842"/>
                <a:gd name="connsiteX212" fmla="*/ 493854 w 550480"/>
                <a:gd name="connsiteY212" fmla="*/ 88155 h 261842"/>
                <a:gd name="connsiteX213" fmla="*/ 492188 w 550480"/>
                <a:gd name="connsiteY213" fmla="*/ 88499 h 261842"/>
                <a:gd name="connsiteX214" fmla="*/ 490279 w 550480"/>
                <a:gd name="connsiteY214" fmla="*/ 89907 h 261842"/>
                <a:gd name="connsiteX215" fmla="*/ 487275 w 550480"/>
                <a:gd name="connsiteY215" fmla="*/ 95008 h 261842"/>
                <a:gd name="connsiteX216" fmla="*/ 486297 w 550480"/>
                <a:gd name="connsiteY216" fmla="*/ 97590 h 261842"/>
                <a:gd name="connsiteX217" fmla="*/ 483739 w 550480"/>
                <a:gd name="connsiteY217" fmla="*/ 98427 h 261842"/>
                <a:gd name="connsiteX218" fmla="*/ 481446 w 550480"/>
                <a:gd name="connsiteY218" fmla="*/ 98841 h 261842"/>
                <a:gd name="connsiteX219" fmla="*/ 480273 w 550480"/>
                <a:gd name="connsiteY219" fmla="*/ 98567 h 261842"/>
                <a:gd name="connsiteX220" fmla="*/ 478864 w 550480"/>
                <a:gd name="connsiteY220" fmla="*/ 97918 h 261842"/>
                <a:gd name="connsiteX221" fmla="*/ 478739 w 550480"/>
                <a:gd name="connsiteY221" fmla="*/ 96017 h 261842"/>
                <a:gd name="connsiteX222" fmla="*/ 478849 w 550480"/>
                <a:gd name="connsiteY222" fmla="*/ 94499 h 261842"/>
                <a:gd name="connsiteX223" fmla="*/ 479803 w 550480"/>
                <a:gd name="connsiteY223" fmla="*/ 91479 h 261842"/>
                <a:gd name="connsiteX224" fmla="*/ 480179 w 550480"/>
                <a:gd name="connsiteY224" fmla="*/ 87208 h 261842"/>
                <a:gd name="connsiteX225" fmla="*/ 481532 w 550480"/>
                <a:gd name="connsiteY225" fmla="*/ 83374 h 261842"/>
                <a:gd name="connsiteX226" fmla="*/ 481431 w 550480"/>
                <a:gd name="connsiteY226" fmla="*/ 82349 h 261842"/>
                <a:gd name="connsiteX227" fmla="*/ 481047 w 550480"/>
                <a:gd name="connsiteY227" fmla="*/ 80824 h 261842"/>
                <a:gd name="connsiteX228" fmla="*/ 482252 w 550480"/>
                <a:gd name="connsiteY228" fmla="*/ 79330 h 261842"/>
                <a:gd name="connsiteX229" fmla="*/ 483746 w 550480"/>
                <a:gd name="connsiteY229" fmla="*/ 78344 h 261842"/>
                <a:gd name="connsiteX230" fmla="*/ 486015 w 550480"/>
                <a:gd name="connsiteY230" fmla="*/ 75042 h 261842"/>
                <a:gd name="connsiteX231" fmla="*/ 489184 w 550480"/>
                <a:gd name="connsiteY231" fmla="*/ 67149 h 261842"/>
                <a:gd name="connsiteX232" fmla="*/ 492837 w 550480"/>
                <a:gd name="connsiteY232" fmla="*/ 58723 h 261842"/>
                <a:gd name="connsiteX233" fmla="*/ 492540 w 550480"/>
                <a:gd name="connsiteY233" fmla="*/ 57690 h 261842"/>
                <a:gd name="connsiteX234" fmla="*/ 491765 w 550480"/>
                <a:gd name="connsiteY234" fmla="*/ 56892 h 261842"/>
                <a:gd name="connsiteX235" fmla="*/ 492078 w 550480"/>
                <a:gd name="connsiteY235" fmla="*/ 54608 h 261842"/>
                <a:gd name="connsiteX236" fmla="*/ 494277 w 550480"/>
                <a:gd name="connsiteY236" fmla="*/ 44648 h 261842"/>
                <a:gd name="connsiteX237" fmla="*/ 495169 w 550480"/>
                <a:gd name="connsiteY237" fmla="*/ 43342 h 261842"/>
                <a:gd name="connsiteX238" fmla="*/ 496201 w 550480"/>
                <a:gd name="connsiteY238" fmla="*/ 40408 h 261842"/>
                <a:gd name="connsiteX239" fmla="*/ 496436 w 550480"/>
                <a:gd name="connsiteY239" fmla="*/ 35667 h 261842"/>
                <a:gd name="connsiteX240" fmla="*/ 496843 w 550480"/>
                <a:gd name="connsiteY240" fmla="*/ 32397 h 261842"/>
                <a:gd name="connsiteX241" fmla="*/ 496749 w 550480"/>
                <a:gd name="connsiteY241" fmla="*/ 30754 h 261842"/>
                <a:gd name="connsiteX242" fmla="*/ 496420 w 550480"/>
                <a:gd name="connsiteY242" fmla="*/ 28775 h 261842"/>
                <a:gd name="connsiteX243" fmla="*/ 495020 w 550480"/>
                <a:gd name="connsiteY243" fmla="*/ 24988 h 261842"/>
                <a:gd name="connsiteX244" fmla="*/ 493549 w 550480"/>
                <a:gd name="connsiteY244" fmla="*/ 16961 h 261842"/>
                <a:gd name="connsiteX245" fmla="*/ 493432 w 550480"/>
                <a:gd name="connsiteY245" fmla="*/ 14270 h 261842"/>
                <a:gd name="connsiteX246" fmla="*/ 494644 w 550480"/>
                <a:gd name="connsiteY246" fmla="*/ 12909 h 261842"/>
                <a:gd name="connsiteX247" fmla="*/ 492650 w 550480"/>
                <a:gd name="connsiteY247" fmla="*/ 12713 h 261842"/>
                <a:gd name="connsiteX248" fmla="*/ 491742 w 550480"/>
                <a:gd name="connsiteY248" fmla="*/ 10969 h 261842"/>
                <a:gd name="connsiteX249" fmla="*/ 491945 w 550480"/>
                <a:gd name="connsiteY249" fmla="*/ 8989 h 261842"/>
                <a:gd name="connsiteX250" fmla="*/ 494167 w 550480"/>
                <a:gd name="connsiteY250" fmla="*/ 5789 h 261842"/>
                <a:gd name="connsiteX251" fmla="*/ 496240 w 550480"/>
                <a:gd name="connsiteY251" fmla="*/ 3802 h 261842"/>
                <a:gd name="connsiteX252" fmla="*/ 498290 w 550480"/>
                <a:gd name="connsiteY252" fmla="*/ 2504 h 261842"/>
                <a:gd name="connsiteX253" fmla="*/ 499425 w 550480"/>
                <a:gd name="connsiteY253" fmla="*/ 2011 h 261842"/>
                <a:gd name="connsiteX254" fmla="*/ 504158 w 550480"/>
                <a:gd name="connsiteY254" fmla="*/ 657 h 261842"/>
                <a:gd name="connsiteX255" fmla="*/ 505402 w 550480"/>
                <a:gd name="connsiteY255" fmla="*/ 0 h 261842"/>
                <a:gd name="connsiteX256" fmla="*/ 506567 w 550480"/>
                <a:gd name="connsiteY256" fmla="*/ 110 h 261842"/>
                <a:gd name="connsiteX257" fmla="*/ 506763 w 550480"/>
                <a:gd name="connsiteY257" fmla="*/ 759 h 261842"/>
                <a:gd name="connsiteX258" fmla="*/ 507436 w 550480"/>
                <a:gd name="connsiteY258" fmla="*/ 2011 h 261842"/>
                <a:gd name="connsiteX259" fmla="*/ 508187 w 550480"/>
                <a:gd name="connsiteY259" fmla="*/ 2879 h 261842"/>
                <a:gd name="connsiteX260" fmla="*/ 508390 w 550480"/>
                <a:gd name="connsiteY260" fmla="*/ 3521 h 261842"/>
                <a:gd name="connsiteX261" fmla="*/ 506559 w 550480"/>
                <a:gd name="connsiteY261" fmla="*/ 6204 h 261842"/>
                <a:gd name="connsiteX262" fmla="*/ 506309 w 550480"/>
                <a:gd name="connsiteY262" fmla="*/ 7119 h 261842"/>
                <a:gd name="connsiteX263" fmla="*/ 507264 w 550480"/>
                <a:gd name="connsiteY263" fmla="*/ 8848 h 261842"/>
                <a:gd name="connsiteX264" fmla="*/ 507404 w 550480"/>
                <a:gd name="connsiteY264" fmla="*/ 9396 h 261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</a:cxnLst>
              <a:rect l="l" t="t" r="r" b="b"/>
              <a:pathLst>
                <a:path w="550480" h="261842">
                  <a:moveTo>
                    <a:pt x="309417" y="256108"/>
                  </a:moveTo>
                  <a:lnTo>
                    <a:pt x="312413" y="257477"/>
                  </a:lnTo>
                  <a:lnTo>
                    <a:pt x="315167" y="256820"/>
                  </a:lnTo>
                  <a:lnTo>
                    <a:pt x="318578" y="258580"/>
                  </a:lnTo>
                  <a:lnTo>
                    <a:pt x="320354" y="258987"/>
                  </a:lnTo>
                  <a:lnTo>
                    <a:pt x="318774" y="260247"/>
                  </a:lnTo>
                  <a:lnTo>
                    <a:pt x="317185" y="261843"/>
                  </a:lnTo>
                  <a:lnTo>
                    <a:pt x="313219" y="261467"/>
                  </a:lnTo>
                  <a:lnTo>
                    <a:pt x="309863" y="259934"/>
                  </a:lnTo>
                  <a:lnTo>
                    <a:pt x="308658" y="258768"/>
                  </a:lnTo>
                  <a:lnTo>
                    <a:pt x="308329" y="257720"/>
                  </a:lnTo>
                  <a:lnTo>
                    <a:pt x="309417" y="256108"/>
                  </a:lnTo>
                  <a:close/>
                  <a:moveTo>
                    <a:pt x="137348" y="147010"/>
                  </a:moveTo>
                  <a:lnTo>
                    <a:pt x="137254" y="147511"/>
                  </a:lnTo>
                  <a:lnTo>
                    <a:pt x="136010" y="147315"/>
                  </a:lnTo>
                  <a:lnTo>
                    <a:pt x="134438" y="147464"/>
                  </a:lnTo>
                  <a:lnTo>
                    <a:pt x="133593" y="146009"/>
                  </a:lnTo>
                  <a:lnTo>
                    <a:pt x="134360" y="145406"/>
                  </a:lnTo>
                  <a:lnTo>
                    <a:pt x="136128" y="145258"/>
                  </a:lnTo>
                  <a:lnTo>
                    <a:pt x="136973" y="145907"/>
                  </a:lnTo>
                  <a:lnTo>
                    <a:pt x="137348" y="147010"/>
                  </a:lnTo>
                  <a:close/>
                  <a:moveTo>
                    <a:pt x="123704" y="122765"/>
                  </a:moveTo>
                  <a:lnTo>
                    <a:pt x="125097" y="122953"/>
                  </a:lnTo>
                  <a:lnTo>
                    <a:pt x="132099" y="122546"/>
                  </a:lnTo>
                  <a:lnTo>
                    <a:pt x="133961" y="122844"/>
                  </a:lnTo>
                  <a:lnTo>
                    <a:pt x="133765" y="124878"/>
                  </a:lnTo>
                  <a:lnTo>
                    <a:pt x="132443" y="125691"/>
                  </a:lnTo>
                  <a:lnTo>
                    <a:pt x="128320" y="126239"/>
                  </a:lnTo>
                  <a:lnTo>
                    <a:pt x="121834" y="124925"/>
                  </a:lnTo>
                  <a:lnTo>
                    <a:pt x="119659" y="123172"/>
                  </a:lnTo>
                  <a:lnTo>
                    <a:pt x="119347" y="121889"/>
                  </a:lnTo>
                  <a:lnTo>
                    <a:pt x="119385" y="121287"/>
                  </a:lnTo>
                  <a:lnTo>
                    <a:pt x="120755" y="120810"/>
                  </a:lnTo>
                  <a:lnTo>
                    <a:pt x="123704" y="122765"/>
                  </a:lnTo>
                  <a:close/>
                  <a:moveTo>
                    <a:pt x="68854" y="105757"/>
                  </a:moveTo>
                  <a:lnTo>
                    <a:pt x="70661" y="106876"/>
                  </a:lnTo>
                  <a:lnTo>
                    <a:pt x="67915" y="107119"/>
                  </a:lnTo>
                  <a:lnTo>
                    <a:pt x="67008" y="107666"/>
                  </a:lnTo>
                  <a:lnTo>
                    <a:pt x="64786" y="106876"/>
                  </a:lnTo>
                  <a:lnTo>
                    <a:pt x="62102" y="106993"/>
                  </a:lnTo>
                  <a:lnTo>
                    <a:pt x="60420" y="105491"/>
                  </a:lnTo>
                  <a:lnTo>
                    <a:pt x="60037" y="103926"/>
                  </a:lnTo>
                  <a:lnTo>
                    <a:pt x="60882" y="102956"/>
                  </a:lnTo>
                  <a:lnTo>
                    <a:pt x="63252" y="102949"/>
                  </a:lnTo>
                  <a:lnTo>
                    <a:pt x="68854" y="105757"/>
                  </a:lnTo>
                  <a:close/>
                  <a:moveTo>
                    <a:pt x="58003" y="103739"/>
                  </a:moveTo>
                  <a:lnTo>
                    <a:pt x="55750" y="103809"/>
                  </a:lnTo>
                  <a:lnTo>
                    <a:pt x="53598" y="101681"/>
                  </a:lnTo>
                  <a:lnTo>
                    <a:pt x="56767" y="100562"/>
                  </a:lnTo>
                  <a:lnTo>
                    <a:pt x="57698" y="101243"/>
                  </a:lnTo>
                  <a:lnTo>
                    <a:pt x="58386" y="102018"/>
                  </a:lnTo>
                  <a:lnTo>
                    <a:pt x="58793" y="103011"/>
                  </a:lnTo>
                  <a:lnTo>
                    <a:pt x="58003" y="103739"/>
                  </a:lnTo>
                  <a:close/>
                  <a:moveTo>
                    <a:pt x="76951" y="102878"/>
                  </a:moveTo>
                  <a:lnTo>
                    <a:pt x="75911" y="103215"/>
                  </a:lnTo>
                  <a:lnTo>
                    <a:pt x="70059" y="101063"/>
                  </a:lnTo>
                  <a:lnTo>
                    <a:pt x="67970" y="100085"/>
                  </a:lnTo>
                  <a:lnTo>
                    <a:pt x="65263" y="97605"/>
                  </a:lnTo>
                  <a:lnTo>
                    <a:pt x="72907" y="100617"/>
                  </a:lnTo>
                  <a:lnTo>
                    <a:pt x="76951" y="102878"/>
                  </a:lnTo>
                  <a:close/>
                  <a:moveTo>
                    <a:pt x="92387" y="100422"/>
                  </a:moveTo>
                  <a:lnTo>
                    <a:pt x="91949" y="100688"/>
                  </a:lnTo>
                  <a:lnTo>
                    <a:pt x="87388" y="99929"/>
                  </a:lnTo>
                  <a:lnTo>
                    <a:pt x="86089" y="98904"/>
                  </a:lnTo>
                  <a:lnTo>
                    <a:pt x="85565" y="96995"/>
                  </a:lnTo>
                  <a:lnTo>
                    <a:pt x="86332" y="96346"/>
                  </a:lnTo>
                  <a:lnTo>
                    <a:pt x="88334" y="95962"/>
                  </a:lnTo>
                  <a:lnTo>
                    <a:pt x="91245" y="96322"/>
                  </a:lnTo>
                  <a:lnTo>
                    <a:pt x="93115" y="97691"/>
                  </a:lnTo>
                  <a:lnTo>
                    <a:pt x="93115" y="99436"/>
                  </a:lnTo>
                  <a:lnTo>
                    <a:pt x="92387" y="100422"/>
                  </a:lnTo>
                  <a:close/>
                  <a:moveTo>
                    <a:pt x="3200" y="78931"/>
                  </a:moveTo>
                  <a:lnTo>
                    <a:pt x="2230" y="80292"/>
                  </a:lnTo>
                  <a:lnTo>
                    <a:pt x="555" y="79807"/>
                  </a:lnTo>
                  <a:lnTo>
                    <a:pt x="0" y="79298"/>
                  </a:lnTo>
                  <a:lnTo>
                    <a:pt x="485" y="76388"/>
                  </a:lnTo>
                  <a:lnTo>
                    <a:pt x="1823" y="75707"/>
                  </a:lnTo>
                  <a:lnTo>
                    <a:pt x="3168" y="76881"/>
                  </a:lnTo>
                  <a:lnTo>
                    <a:pt x="3200" y="78931"/>
                  </a:lnTo>
                  <a:close/>
                  <a:moveTo>
                    <a:pt x="507404" y="9396"/>
                  </a:moveTo>
                  <a:lnTo>
                    <a:pt x="507866" y="9631"/>
                  </a:lnTo>
                  <a:lnTo>
                    <a:pt x="509141" y="9568"/>
                  </a:lnTo>
                  <a:lnTo>
                    <a:pt x="511410" y="8457"/>
                  </a:lnTo>
                  <a:lnTo>
                    <a:pt x="512951" y="7526"/>
                  </a:lnTo>
                  <a:lnTo>
                    <a:pt x="513491" y="7910"/>
                  </a:lnTo>
                  <a:lnTo>
                    <a:pt x="517958" y="7385"/>
                  </a:lnTo>
                  <a:lnTo>
                    <a:pt x="519014" y="7808"/>
                  </a:lnTo>
                  <a:lnTo>
                    <a:pt x="519719" y="8285"/>
                  </a:lnTo>
                  <a:lnTo>
                    <a:pt x="521917" y="8926"/>
                  </a:lnTo>
                  <a:lnTo>
                    <a:pt x="524311" y="8997"/>
                  </a:lnTo>
                  <a:lnTo>
                    <a:pt x="527276" y="8097"/>
                  </a:lnTo>
                  <a:lnTo>
                    <a:pt x="528575" y="7190"/>
                  </a:lnTo>
                  <a:lnTo>
                    <a:pt x="528825" y="6188"/>
                  </a:lnTo>
                  <a:lnTo>
                    <a:pt x="528888" y="5429"/>
                  </a:lnTo>
                  <a:lnTo>
                    <a:pt x="529271" y="4944"/>
                  </a:lnTo>
                  <a:lnTo>
                    <a:pt x="529944" y="4671"/>
                  </a:lnTo>
                  <a:lnTo>
                    <a:pt x="531000" y="5163"/>
                  </a:lnTo>
                  <a:lnTo>
                    <a:pt x="532510" y="5562"/>
                  </a:lnTo>
                  <a:lnTo>
                    <a:pt x="536132" y="5727"/>
                  </a:lnTo>
                  <a:lnTo>
                    <a:pt x="536844" y="5171"/>
                  </a:lnTo>
                  <a:lnTo>
                    <a:pt x="538072" y="5336"/>
                  </a:lnTo>
                  <a:lnTo>
                    <a:pt x="539692" y="6040"/>
                  </a:lnTo>
                  <a:lnTo>
                    <a:pt x="541562" y="5813"/>
                  </a:lnTo>
                  <a:lnTo>
                    <a:pt x="542508" y="6673"/>
                  </a:lnTo>
                  <a:lnTo>
                    <a:pt x="542899" y="7816"/>
                  </a:lnTo>
                  <a:lnTo>
                    <a:pt x="543009" y="10296"/>
                  </a:lnTo>
                  <a:lnTo>
                    <a:pt x="542868" y="12799"/>
                  </a:lnTo>
                  <a:lnTo>
                    <a:pt x="543236" y="13722"/>
                  </a:lnTo>
                  <a:lnTo>
                    <a:pt x="544503" y="13965"/>
                  </a:lnTo>
                  <a:lnTo>
                    <a:pt x="546545" y="13934"/>
                  </a:lnTo>
                  <a:lnTo>
                    <a:pt x="548384" y="14606"/>
                  </a:lnTo>
                  <a:lnTo>
                    <a:pt x="549808" y="15788"/>
                  </a:lnTo>
                  <a:lnTo>
                    <a:pt x="550277" y="16992"/>
                  </a:lnTo>
                  <a:lnTo>
                    <a:pt x="550480" y="17822"/>
                  </a:lnTo>
                  <a:lnTo>
                    <a:pt x="549784" y="18291"/>
                  </a:lnTo>
                  <a:lnTo>
                    <a:pt x="548798" y="20075"/>
                  </a:lnTo>
                  <a:lnTo>
                    <a:pt x="546295" y="22399"/>
                  </a:lnTo>
                  <a:lnTo>
                    <a:pt x="542719" y="24487"/>
                  </a:lnTo>
                  <a:lnTo>
                    <a:pt x="539989" y="27085"/>
                  </a:lnTo>
                  <a:lnTo>
                    <a:pt x="538111" y="30183"/>
                  </a:lnTo>
                  <a:lnTo>
                    <a:pt x="535756" y="31497"/>
                  </a:lnTo>
                  <a:lnTo>
                    <a:pt x="535037" y="32201"/>
                  </a:lnTo>
                  <a:lnTo>
                    <a:pt x="534755" y="33038"/>
                  </a:lnTo>
                  <a:lnTo>
                    <a:pt x="536312" y="36825"/>
                  </a:lnTo>
                  <a:lnTo>
                    <a:pt x="536789" y="39743"/>
                  </a:lnTo>
                  <a:lnTo>
                    <a:pt x="537173" y="43311"/>
                  </a:lnTo>
                  <a:lnTo>
                    <a:pt x="536922" y="44312"/>
                  </a:lnTo>
                  <a:lnTo>
                    <a:pt x="536789" y="48224"/>
                  </a:lnTo>
                  <a:lnTo>
                    <a:pt x="536429" y="49366"/>
                  </a:lnTo>
                  <a:lnTo>
                    <a:pt x="536523" y="50297"/>
                  </a:lnTo>
                  <a:lnTo>
                    <a:pt x="537094" y="51290"/>
                  </a:lnTo>
                  <a:lnTo>
                    <a:pt x="537353" y="52245"/>
                  </a:lnTo>
                  <a:lnTo>
                    <a:pt x="536281" y="53458"/>
                  </a:lnTo>
                  <a:lnTo>
                    <a:pt x="534317" y="54866"/>
                  </a:lnTo>
                  <a:lnTo>
                    <a:pt x="532862" y="56102"/>
                  </a:lnTo>
                  <a:lnTo>
                    <a:pt x="532471" y="57260"/>
                  </a:lnTo>
                  <a:lnTo>
                    <a:pt x="532580" y="57980"/>
                  </a:lnTo>
                  <a:lnTo>
                    <a:pt x="535029" y="60428"/>
                  </a:lnTo>
                  <a:lnTo>
                    <a:pt x="535475" y="61430"/>
                  </a:lnTo>
                  <a:lnTo>
                    <a:pt x="535146" y="63847"/>
                  </a:lnTo>
                  <a:lnTo>
                    <a:pt x="533738" y="67798"/>
                  </a:lnTo>
                  <a:lnTo>
                    <a:pt x="532392" y="70200"/>
                  </a:lnTo>
                  <a:lnTo>
                    <a:pt x="532158" y="70434"/>
                  </a:lnTo>
                  <a:lnTo>
                    <a:pt x="530617" y="71115"/>
                  </a:lnTo>
                  <a:lnTo>
                    <a:pt x="523231" y="71138"/>
                  </a:lnTo>
                  <a:lnTo>
                    <a:pt x="521440" y="71678"/>
                  </a:lnTo>
                  <a:lnTo>
                    <a:pt x="521690" y="72163"/>
                  </a:lnTo>
                  <a:lnTo>
                    <a:pt x="523427" y="75246"/>
                  </a:lnTo>
                  <a:lnTo>
                    <a:pt x="525234" y="76881"/>
                  </a:lnTo>
                  <a:lnTo>
                    <a:pt x="525836" y="77256"/>
                  </a:lnTo>
                  <a:lnTo>
                    <a:pt x="526486" y="80848"/>
                  </a:lnTo>
                  <a:lnTo>
                    <a:pt x="529420" y="86574"/>
                  </a:lnTo>
                  <a:lnTo>
                    <a:pt x="532259" y="87364"/>
                  </a:lnTo>
                  <a:lnTo>
                    <a:pt x="533245" y="88796"/>
                  </a:lnTo>
                  <a:lnTo>
                    <a:pt x="533065" y="90799"/>
                  </a:lnTo>
                  <a:lnTo>
                    <a:pt x="532189" y="92997"/>
                  </a:lnTo>
                  <a:lnTo>
                    <a:pt x="530444" y="95250"/>
                  </a:lnTo>
                  <a:lnTo>
                    <a:pt x="528371" y="96831"/>
                  </a:lnTo>
                  <a:lnTo>
                    <a:pt x="527018" y="98403"/>
                  </a:lnTo>
                  <a:lnTo>
                    <a:pt x="526908" y="100226"/>
                  </a:lnTo>
                  <a:lnTo>
                    <a:pt x="526478" y="102534"/>
                  </a:lnTo>
                  <a:lnTo>
                    <a:pt x="525829" y="104357"/>
                  </a:lnTo>
                  <a:lnTo>
                    <a:pt x="525664" y="105585"/>
                  </a:lnTo>
                  <a:lnTo>
                    <a:pt x="530859" y="113291"/>
                  </a:lnTo>
                  <a:lnTo>
                    <a:pt x="533754" y="112916"/>
                  </a:lnTo>
                  <a:lnTo>
                    <a:pt x="534129" y="113096"/>
                  </a:lnTo>
                  <a:lnTo>
                    <a:pt x="533613" y="114926"/>
                  </a:lnTo>
                  <a:lnTo>
                    <a:pt x="532698" y="117070"/>
                  </a:lnTo>
                  <a:lnTo>
                    <a:pt x="531602" y="117477"/>
                  </a:lnTo>
                  <a:lnTo>
                    <a:pt x="529122" y="118134"/>
                  </a:lnTo>
                  <a:lnTo>
                    <a:pt x="526775" y="120903"/>
                  </a:lnTo>
                  <a:lnTo>
                    <a:pt x="524874" y="124228"/>
                  </a:lnTo>
                  <a:lnTo>
                    <a:pt x="523442" y="125840"/>
                  </a:lnTo>
                  <a:lnTo>
                    <a:pt x="522136" y="129783"/>
                  </a:lnTo>
                  <a:lnTo>
                    <a:pt x="522300" y="131489"/>
                  </a:lnTo>
                  <a:lnTo>
                    <a:pt x="522934" y="134117"/>
                  </a:lnTo>
                  <a:lnTo>
                    <a:pt x="524272" y="140955"/>
                  </a:lnTo>
                  <a:lnTo>
                    <a:pt x="522347" y="141260"/>
                  </a:lnTo>
                  <a:lnTo>
                    <a:pt x="514868" y="145711"/>
                  </a:lnTo>
                  <a:lnTo>
                    <a:pt x="512552" y="145719"/>
                  </a:lnTo>
                  <a:lnTo>
                    <a:pt x="508226" y="143764"/>
                  </a:lnTo>
                  <a:lnTo>
                    <a:pt x="500590" y="143130"/>
                  </a:lnTo>
                  <a:lnTo>
                    <a:pt x="498102" y="142543"/>
                  </a:lnTo>
                  <a:lnTo>
                    <a:pt x="494996" y="143826"/>
                  </a:lnTo>
                  <a:lnTo>
                    <a:pt x="492595" y="143795"/>
                  </a:lnTo>
                  <a:lnTo>
                    <a:pt x="490686" y="145430"/>
                  </a:lnTo>
                  <a:lnTo>
                    <a:pt x="489317" y="144984"/>
                  </a:lnTo>
                  <a:lnTo>
                    <a:pt x="490889" y="141315"/>
                  </a:lnTo>
                  <a:lnTo>
                    <a:pt x="493354" y="134039"/>
                  </a:lnTo>
                  <a:lnTo>
                    <a:pt x="493252" y="129587"/>
                  </a:lnTo>
                  <a:lnTo>
                    <a:pt x="493839" y="125707"/>
                  </a:lnTo>
                  <a:lnTo>
                    <a:pt x="493166" y="121858"/>
                  </a:lnTo>
                  <a:lnTo>
                    <a:pt x="491930" y="119448"/>
                  </a:lnTo>
                  <a:lnTo>
                    <a:pt x="493612" y="113197"/>
                  </a:lnTo>
                  <a:lnTo>
                    <a:pt x="493424" y="109966"/>
                  </a:lnTo>
                  <a:lnTo>
                    <a:pt x="491883" y="105867"/>
                  </a:lnTo>
                  <a:lnTo>
                    <a:pt x="496553" y="106493"/>
                  </a:lnTo>
                  <a:lnTo>
                    <a:pt x="495106" y="104865"/>
                  </a:lnTo>
                  <a:lnTo>
                    <a:pt x="493682" y="103872"/>
                  </a:lnTo>
                  <a:lnTo>
                    <a:pt x="492305" y="104099"/>
                  </a:lnTo>
                  <a:lnTo>
                    <a:pt x="491139" y="104036"/>
                  </a:lnTo>
                  <a:lnTo>
                    <a:pt x="487165" y="105624"/>
                  </a:lnTo>
                  <a:lnTo>
                    <a:pt x="485170" y="106102"/>
                  </a:lnTo>
                  <a:lnTo>
                    <a:pt x="484591" y="105820"/>
                  </a:lnTo>
                  <a:lnTo>
                    <a:pt x="484810" y="103285"/>
                  </a:lnTo>
                  <a:lnTo>
                    <a:pt x="483778" y="99991"/>
                  </a:lnTo>
                  <a:lnTo>
                    <a:pt x="485374" y="99123"/>
                  </a:lnTo>
                  <a:lnTo>
                    <a:pt x="487228" y="98873"/>
                  </a:lnTo>
                  <a:lnTo>
                    <a:pt x="488808" y="97464"/>
                  </a:lnTo>
                  <a:lnTo>
                    <a:pt x="489786" y="95892"/>
                  </a:lnTo>
                  <a:lnTo>
                    <a:pt x="489270" y="93083"/>
                  </a:lnTo>
                  <a:lnTo>
                    <a:pt x="490639" y="90416"/>
                  </a:lnTo>
                  <a:lnTo>
                    <a:pt x="493854" y="88155"/>
                  </a:lnTo>
                  <a:lnTo>
                    <a:pt x="492188" y="88499"/>
                  </a:lnTo>
                  <a:lnTo>
                    <a:pt x="490279" y="89907"/>
                  </a:lnTo>
                  <a:lnTo>
                    <a:pt x="487275" y="95008"/>
                  </a:lnTo>
                  <a:lnTo>
                    <a:pt x="486297" y="97590"/>
                  </a:lnTo>
                  <a:lnTo>
                    <a:pt x="483739" y="98427"/>
                  </a:lnTo>
                  <a:lnTo>
                    <a:pt x="481446" y="98841"/>
                  </a:lnTo>
                  <a:lnTo>
                    <a:pt x="480273" y="98567"/>
                  </a:lnTo>
                  <a:lnTo>
                    <a:pt x="478864" y="97918"/>
                  </a:lnTo>
                  <a:lnTo>
                    <a:pt x="478739" y="96017"/>
                  </a:lnTo>
                  <a:lnTo>
                    <a:pt x="478849" y="94499"/>
                  </a:lnTo>
                  <a:lnTo>
                    <a:pt x="479803" y="91479"/>
                  </a:lnTo>
                  <a:lnTo>
                    <a:pt x="480179" y="87208"/>
                  </a:lnTo>
                  <a:lnTo>
                    <a:pt x="481532" y="83374"/>
                  </a:lnTo>
                  <a:lnTo>
                    <a:pt x="481431" y="82349"/>
                  </a:lnTo>
                  <a:lnTo>
                    <a:pt x="481047" y="80824"/>
                  </a:lnTo>
                  <a:lnTo>
                    <a:pt x="482252" y="79330"/>
                  </a:lnTo>
                  <a:lnTo>
                    <a:pt x="483746" y="78344"/>
                  </a:lnTo>
                  <a:lnTo>
                    <a:pt x="486015" y="75042"/>
                  </a:lnTo>
                  <a:lnTo>
                    <a:pt x="489184" y="67149"/>
                  </a:lnTo>
                  <a:lnTo>
                    <a:pt x="492837" y="58723"/>
                  </a:lnTo>
                  <a:lnTo>
                    <a:pt x="492540" y="57690"/>
                  </a:lnTo>
                  <a:lnTo>
                    <a:pt x="491765" y="56892"/>
                  </a:lnTo>
                  <a:lnTo>
                    <a:pt x="492078" y="54608"/>
                  </a:lnTo>
                  <a:lnTo>
                    <a:pt x="494277" y="44648"/>
                  </a:lnTo>
                  <a:lnTo>
                    <a:pt x="495169" y="43342"/>
                  </a:lnTo>
                  <a:lnTo>
                    <a:pt x="496201" y="40408"/>
                  </a:lnTo>
                  <a:lnTo>
                    <a:pt x="496436" y="35667"/>
                  </a:lnTo>
                  <a:lnTo>
                    <a:pt x="496843" y="32397"/>
                  </a:lnTo>
                  <a:lnTo>
                    <a:pt x="496749" y="30754"/>
                  </a:lnTo>
                  <a:lnTo>
                    <a:pt x="496420" y="28775"/>
                  </a:lnTo>
                  <a:lnTo>
                    <a:pt x="495020" y="24988"/>
                  </a:lnTo>
                  <a:lnTo>
                    <a:pt x="493549" y="16961"/>
                  </a:lnTo>
                  <a:lnTo>
                    <a:pt x="493432" y="14270"/>
                  </a:lnTo>
                  <a:lnTo>
                    <a:pt x="494644" y="12909"/>
                  </a:lnTo>
                  <a:lnTo>
                    <a:pt x="492650" y="12713"/>
                  </a:lnTo>
                  <a:lnTo>
                    <a:pt x="491742" y="10969"/>
                  </a:lnTo>
                  <a:lnTo>
                    <a:pt x="491945" y="8989"/>
                  </a:lnTo>
                  <a:lnTo>
                    <a:pt x="494167" y="5789"/>
                  </a:lnTo>
                  <a:lnTo>
                    <a:pt x="496240" y="3802"/>
                  </a:lnTo>
                  <a:lnTo>
                    <a:pt x="498290" y="2504"/>
                  </a:lnTo>
                  <a:lnTo>
                    <a:pt x="499425" y="2011"/>
                  </a:lnTo>
                  <a:lnTo>
                    <a:pt x="504158" y="657"/>
                  </a:lnTo>
                  <a:lnTo>
                    <a:pt x="505402" y="0"/>
                  </a:lnTo>
                  <a:lnTo>
                    <a:pt x="506567" y="110"/>
                  </a:lnTo>
                  <a:lnTo>
                    <a:pt x="506763" y="759"/>
                  </a:lnTo>
                  <a:lnTo>
                    <a:pt x="507436" y="2011"/>
                  </a:lnTo>
                  <a:lnTo>
                    <a:pt x="508187" y="2879"/>
                  </a:lnTo>
                  <a:lnTo>
                    <a:pt x="508390" y="3521"/>
                  </a:lnTo>
                  <a:lnTo>
                    <a:pt x="506559" y="6204"/>
                  </a:lnTo>
                  <a:lnTo>
                    <a:pt x="506309" y="7119"/>
                  </a:lnTo>
                  <a:lnTo>
                    <a:pt x="507264" y="8848"/>
                  </a:lnTo>
                  <a:lnTo>
                    <a:pt x="507404" y="939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9679BCCE-3738-ABE3-01A5-2672729423AC}"/>
                </a:ext>
              </a:extLst>
            </p:cNvPr>
            <p:cNvSpPr>
              <a:spLocks/>
            </p:cNvSpPr>
            <p:nvPr/>
          </p:nvSpPr>
          <p:spPr>
            <a:xfrm>
              <a:off x="10130155" y="4479917"/>
              <a:ext cx="77366" cy="102776"/>
            </a:xfrm>
            <a:custGeom>
              <a:avLst/>
              <a:gdLst>
                <a:gd name="connsiteX0" fmla="*/ 75966 w 77366"/>
                <a:gd name="connsiteY0" fmla="*/ 7268 h 102776"/>
                <a:gd name="connsiteX1" fmla="*/ 74636 w 77366"/>
                <a:gd name="connsiteY1" fmla="*/ 7737 h 102776"/>
                <a:gd name="connsiteX2" fmla="*/ 74010 w 77366"/>
                <a:gd name="connsiteY2" fmla="*/ 6055 h 102776"/>
                <a:gd name="connsiteX3" fmla="*/ 74221 w 77366"/>
                <a:gd name="connsiteY3" fmla="*/ 4100 h 102776"/>
                <a:gd name="connsiteX4" fmla="*/ 75097 w 77366"/>
                <a:gd name="connsiteY4" fmla="*/ 2597 h 102776"/>
                <a:gd name="connsiteX5" fmla="*/ 76059 w 77366"/>
                <a:gd name="connsiteY5" fmla="*/ 2120 h 102776"/>
                <a:gd name="connsiteX6" fmla="*/ 76247 w 77366"/>
                <a:gd name="connsiteY6" fmla="*/ 1948 h 102776"/>
                <a:gd name="connsiteX7" fmla="*/ 77186 w 77366"/>
                <a:gd name="connsiteY7" fmla="*/ 0 h 102776"/>
                <a:gd name="connsiteX8" fmla="*/ 77366 w 77366"/>
                <a:gd name="connsiteY8" fmla="*/ 1072 h 102776"/>
                <a:gd name="connsiteX9" fmla="*/ 76779 w 77366"/>
                <a:gd name="connsiteY9" fmla="*/ 4639 h 102776"/>
                <a:gd name="connsiteX10" fmla="*/ 76013 w 77366"/>
                <a:gd name="connsiteY10" fmla="*/ 6024 h 102776"/>
                <a:gd name="connsiteX11" fmla="*/ 75966 w 77366"/>
                <a:gd name="connsiteY11" fmla="*/ 7268 h 102776"/>
                <a:gd name="connsiteX12" fmla="*/ 814 w 77366"/>
                <a:gd name="connsiteY12" fmla="*/ 102683 h 102776"/>
                <a:gd name="connsiteX13" fmla="*/ 321 w 77366"/>
                <a:gd name="connsiteY13" fmla="*/ 102777 h 102776"/>
                <a:gd name="connsiteX14" fmla="*/ 0 w 77366"/>
                <a:gd name="connsiteY14" fmla="*/ 102706 h 102776"/>
                <a:gd name="connsiteX15" fmla="*/ 39 w 77366"/>
                <a:gd name="connsiteY15" fmla="*/ 102393 h 102776"/>
                <a:gd name="connsiteX16" fmla="*/ 368 w 77366"/>
                <a:gd name="connsiteY16" fmla="*/ 102073 h 102776"/>
                <a:gd name="connsiteX17" fmla="*/ 822 w 77366"/>
                <a:gd name="connsiteY17" fmla="*/ 101932 h 102776"/>
                <a:gd name="connsiteX18" fmla="*/ 1166 w 77366"/>
                <a:gd name="connsiteY18" fmla="*/ 102041 h 102776"/>
                <a:gd name="connsiteX19" fmla="*/ 1126 w 77366"/>
                <a:gd name="connsiteY19" fmla="*/ 102339 h 102776"/>
                <a:gd name="connsiteX20" fmla="*/ 814 w 77366"/>
                <a:gd name="connsiteY20" fmla="*/ 102683 h 102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7366" h="102776">
                  <a:moveTo>
                    <a:pt x="75966" y="7268"/>
                  </a:moveTo>
                  <a:lnTo>
                    <a:pt x="74636" y="7737"/>
                  </a:lnTo>
                  <a:lnTo>
                    <a:pt x="74010" y="6055"/>
                  </a:lnTo>
                  <a:lnTo>
                    <a:pt x="74221" y="4100"/>
                  </a:lnTo>
                  <a:lnTo>
                    <a:pt x="75097" y="2597"/>
                  </a:lnTo>
                  <a:lnTo>
                    <a:pt x="76059" y="2120"/>
                  </a:lnTo>
                  <a:lnTo>
                    <a:pt x="76247" y="1948"/>
                  </a:lnTo>
                  <a:lnTo>
                    <a:pt x="77186" y="0"/>
                  </a:lnTo>
                  <a:lnTo>
                    <a:pt x="77366" y="1072"/>
                  </a:lnTo>
                  <a:lnTo>
                    <a:pt x="76779" y="4639"/>
                  </a:lnTo>
                  <a:lnTo>
                    <a:pt x="76013" y="6024"/>
                  </a:lnTo>
                  <a:lnTo>
                    <a:pt x="75966" y="7268"/>
                  </a:lnTo>
                  <a:close/>
                  <a:moveTo>
                    <a:pt x="814" y="102683"/>
                  </a:moveTo>
                  <a:lnTo>
                    <a:pt x="321" y="102777"/>
                  </a:lnTo>
                  <a:lnTo>
                    <a:pt x="0" y="102706"/>
                  </a:lnTo>
                  <a:lnTo>
                    <a:pt x="39" y="102393"/>
                  </a:lnTo>
                  <a:lnTo>
                    <a:pt x="368" y="102073"/>
                  </a:lnTo>
                  <a:lnTo>
                    <a:pt x="822" y="101932"/>
                  </a:lnTo>
                  <a:lnTo>
                    <a:pt x="1166" y="102041"/>
                  </a:lnTo>
                  <a:lnTo>
                    <a:pt x="1126" y="102339"/>
                  </a:lnTo>
                  <a:lnTo>
                    <a:pt x="814" y="10268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51EDE2F3-D908-11A7-CC2C-F19F94D00EE8}"/>
                </a:ext>
              </a:extLst>
            </p:cNvPr>
            <p:cNvSpPr>
              <a:spLocks/>
            </p:cNvSpPr>
            <p:nvPr/>
          </p:nvSpPr>
          <p:spPr>
            <a:xfrm>
              <a:off x="5875311" y="5077533"/>
              <a:ext cx="184640" cy="196947"/>
            </a:xfrm>
            <a:custGeom>
              <a:avLst/>
              <a:gdLst>
                <a:gd name="connsiteX0" fmla="*/ 98614 w 184640"/>
                <a:gd name="connsiteY0" fmla="*/ 20372 h 196947"/>
                <a:gd name="connsiteX1" fmla="*/ 99099 w 184640"/>
                <a:gd name="connsiteY1" fmla="*/ 22062 h 196947"/>
                <a:gd name="connsiteX2" fmla="*/ 99389 w 184640"/>
                <a:gd name="connsiteY2" fmla="*/ 23369 h 196947"/>
                <a:gd name="connsiteX3" fmla="*/ 100116 w 184640"/>
                <a:gd name="connsiteY3" fmla="*/ 24292 h 196947"/>
                <a:gd name="connsiteX4" fmla="*/ 100836 w 184640"/>
                <a:gd name="connsiteY4" fmla="*/ 25520 h 196947"/>
                <a:gd name="connsiteX5" fmla="*/ 101564 w 184640"/>
                <a:gd name="connsiteY5" fmla="*/ 26216 h 196947"/>
                <a:gd name="connsiteX6" fmla="*/ 102072 w 184640"/>
                <a:gd name="connsiteY6" fmla="*/ 27374 h 196947"/>
                <a:gd name="connsiteX7" fmla="*/ 101924 w 184640"/>
                <a:gd name="connsiteY7" fmla="*/ 28680 h 196947"/>
                <a:gd name="connsiteX8" fmla="*/ 102221 w 184640"/>
                <a:gd name="connsiteY8" fmla="*/ 30378 h 196947"/>
                <a:gd name="connsiteX9" fmla="*/ 102581 w 184640"/>
                <a:gd name="connsiteY9" fmla="*/ 31841 h 196947"/>
                <a:gd name="connsiteX10" fmla="*/ 102941 w 184640"/>
                <a:gd name="connsiteY10" fmla="*/ 32233 h 196947"/>
                <a:gd name="connsiteX11" fmla="*/ 103989 w 184640"/>
                <a:gd name="connsiteY11" fmla="*/ 32616 h 196947"/>
                <a:gd name="connsiteX12" fmla="*/ 104505 w 184640"/>
                <a:gd name="connsiteY12" fmla="*/ 33946 h 196947"/>
                <a:gd name="connsiteX13" fmla="*/ 104130 w 184640"/>
                <a:gd name="connsiteY13" fmla="*/ 34619 h 196947"/>
                <a:gd name="connsiteX14" fmla="*/ 104278 w 184640"/>
                <a:gd name="connsiteY14" fmla="*/ 35393 h 196947"/>
                <a:gd name="connsiteX15" fmla="*/ 104654 w 184640"/>
                <a:gd name="connsiteY15" fmla="*/ 36144 h 196947"/>
                <a:gd name="connsiteX16" fmla="*/ 104310 w 184640"/>
                <a:gd name="connsiteY16" fmla="*/ 36887 h 196947"/>
                <a:gd name="connsiteX17" fmla="*/ 104490 w 184640"/>
                <a:gd name="connsiteY17" fmla="*/ 37443 h 196947"/>
                <a:gd name="connsiteX18" fmla="*/ 105194 w 184640"/>
                <a:gd name="connsiteY18" fmla="*/ 37943 h 196947"/>
                <a:gd name="connsiteX19" fmla="*/ 105851 w 184640"/>
                <a:gd name="connsiteY19" fmla="*/ 39798 h 196947"/>
                <a:gd name="connsiteX20" fmla="*/ 105921 w 184640"/>
                <a:gd name="connsiteY20" fmla="*/ 42974 h 196947"/>
                <a:gd name="connsiteX21" fmla="*/ 105194 w 184640"/>
                <a:gd name="connsiteY21" fmla="*/ 44680 h 196947"/>
                <a:gd name="connsiteX22" fmla="*/ 104615 w 184640"/>
                <a:gd name="connsiteY22" fmla="*/ 46072 h 196947"/>
                <a:gd name="connsiteX23" fmla="*/ 104474 w 184640"/>
                <a:gd name="connsiteY23" fmla="*/ 46925 h 196947"/>
                <a:gd name="connsiteX24" fmla="*/ 104904 w 184640"/>
                <a:gd name="connsiteY24" fmla="*/ 48161 h 196947"/>
                <a:gd name="connsiteX25" fmla="*/ 104177 w 184640"/>
                <a:gd name="connsiteY25" fmla="*/ 49632 h 196947"/>
                <a:gd name="connsiteX26" fmla="*/ 103308 w 184640"/>
                <a:gd name="connsiteY26" fmla="*/ 51415 h 196947"/>
                <a:gd name="connsiteX27" fmla="*/ 103528 w 184640"/>
                <a:gd name="connsiteY27" fmla="*/ 52659 h 196947"/>
                <a:gd name="connsiteX28" fmla="*/ 103668 w 184640"/>
                <a:gd name="connsiteY28" fmla="*/ 53825 h 196947"/>
                <a:gd name="connsiteX29" fmla="*/ 103739 w 184640"/>
                <a:gd name="connsiteY29" fmla="*/ 55069 h 196947"/>
                <a:gd name="connsiteX30" fmla="*/ 103958 w 184640"/>
                <a:gd name="connsiteY30" fmla="*/ 56235 h 196947"/>
                <a:gd name="connsiteX31" fmla="*/ 103668 w 184640"/>
                <a:gd name="connsiteY31" fmla="*/ 57479 h 196947"/>
                <a:gd name="connsiteX32" fmla="*/ 103379 w 184640"/>
                <a:gd name="connsiteY32" fmla="*/ 58566 h 196947"/>
                <a:gd name="connsiteX33" fmla="*/ 103230 w 184640"/>
                <a:gd name="connsiteY33" fmla="*/ 59810 h 196947"/>
                <a:gd name="connsiteX34" fmla="*/ 103598 w 184640"/>
                <a:gd name="connsiteY34" fmla="*/ 61210 h 196947"/>
                <a:gd name="connsiteX35" fmla="*/ 102941 w 184640"/>
                <a:gd name="connsiteY35" fmla="*/ 62533 h 196947"/>
                <a:gd name="connsiteX36" fmla="*/ 102581 w 184640"/>
                <a:gd name="connsiteY36" fmla="*/ 63464 h 196947"/>
                <a:gd name="connsiteX37" fmla="*/ 102432 w 184640"/>
                <a:gd name="connsiteY37" fmla="*/ 64402 h 196947"/>
                <a:gd name="connsiteX38" fmla="*/ 103089 w 184640"/>
                <a:gd name="connsiteY38" fmla="*/ 65881 h 196947"/>
                <a:gd name="connsiteX39" fmla="*/ 104764 w 184640"/>
                <a:gd name="connsiteY39" fmla="*/ 66507 h 196947"/>
                <a:gd name="connsiteX40" fmla="*/ 106070 w 184640"/>
                <a:gd name="connsiteY40" fmla="*/ 66663 h 196947"/>
                <a:gd name="connsiteX41" fmla="*/ 107298 w 184640"/>
                <a:gd name="connsiteY41" fmla="*/ 65881 h 196947"/>
                <a:gd name="connsiteX42" fmla="*/ 108245 w 184640"/>
                <a:gd name="connsiteY42" fmla="*/ 65646 h 196947"/>
                <a:gd name="connsiteX43" fmla="*/ 109990 w 184640"/>
                <a:gd name="connsiteY43" fmla="*/ 66350 h 196947"/>
                <a:gd name="connsiteX44" fmla="*/ 111586 w 184640"/>
                <a:gd name="connsiteY44" fmla="*/ 67594 h 196947"/>
                <a:gd name="connsiteX45" fmla="*/ 113620 w 184640"/>
                <a:gd name="connsiteY45" fmla="*/ 67751 h 196947"/>
                <a:gd name="connsiteX46" fmla="*/ 115435 w 184640"/>
                <a:gd name="connsiteY46" fmla="*/ 67986 h 196947"/>
                <a:gd name="connsiteX47" fmla="*/ 116812 w 184640"/>
                <a:gd name="connsiteY47" fmla="*/ 68377 h 196947"/>
                <a:gd name="connsiteX48" fmla="*/ 118846 w 184640"/>
                <a:gd name="connsiteY48" fmla="*/ 67907 h 196947"/>
                <a:gd name="connsiteX49" fmla="*/ 120958 w 184640"/>
                <a:gd name="connsiteY49" fmla="*/ 68377 h 196947"/>
                <a:gd name="connsiteX50" fmla="*/ 123423 w 184640"/>
                <a:gd name="connsiteY50" fmla="*/ 69081 h 196947"/>
                <a:gd name="connsiteX51" fmla="*/ 125456 w 184640"/>
                <a:gd name="connsiteY51" fmla="*/ 69699 h 196947"/>
                <a:gd name="connsiteX52" fmla="*/ 127491 w 184640"/>
                <a:gd name="connsiteY52" fmla="*/ 69542 h 196947"/>
                <a:gd name="connsiteX53" fmla="*/ 129016 w 184640"/>
                <a:gd name="connsiteY53" fmla="*/ 69472 h 196947"/>
                <a:gd name="connsiteX54" fmla="*/ 130612 w 184640"/>
                <a:gd name="connsiteY54" fmla="*/ 68768 h 196947"/>
                <a:gd name="connsiteX55" fmla="*/ 132138 w 184640"/>
                <a:gd name="connsiteY55" fmla="*/ 68846 h 196947"/>
                <a:gd name="connsiteX56" fmla="*/ 133296 w 184640"/>
                <a:gd name="connsiteY56" fmla="*/ 67594 h 196947"/>
                <a:gd name="connsiteX57" fmla="*/ 133953 w 184640"/>
                <a:gd name="connsiteY57" fmla="*/ 66507 h 196947"/>
                <a:gd name="connsiteX58" fmla="*/ 134532 w 184640"/>
                <a:gd name="connsiteY58" fmla="*/ 65725 h 196947"/>
                <a:gd name="connsiteX59" fmla="*/ 136206 w 184640"/>
                <a:gd name="connsiteY59" fmla="*/ 65099 h 196947"/>
                <a:gd name="connsiteX60" fmla="*/ 137364 w 184640"/>
                <a:gd name="connsiteY60" fmla="*/ 65490 h 196947"/>
                <a:gd name="connsiteX61" fmla="*/ 138310 w 184640"/>
                <a:gd name="connsiteY61" fmla="*/ 67524 h 196947"/>
                <a:gd name="connsiteX62" fmla="*/ 139977 w 184640"/>
                <a:gd name="connsiteY62" fmla="*/ 68690 h 196947"/>
                <a:gd name="connsiteX63" fmla="*/ 140634 w 184640"/>
                <a:gd name="connsiteY63" fmla="*/ 69542 h 196947"/>
                <a:gd name="connsiteX64" fmla="*/ 141862 w 184640"/>
                <a:gd name="connsiteY64" fmla="*/ 69942 h 196947"/>
                <a:gd name="connsiteX65" fmla="*/ 144554 w 184640"/>
                <a:gd name="connsiteY65" fmla="*/ 70012 h 196947"/>
                <a:gd name="connsiteX66" fmla="*/ 146228 w 184640"/>
                <a:gd name="connsiteY66" fmla="*/ 69942 h 196947"/>
                <a:gd name="connsiteX67" fmla="*/ 148113 w 184640"/>
                <a:gd name="connsiteY67" fmla="*/ 70559 h 196947"/>
                <a:gd name="connsiteX68" fmla="*/ 149341 w 184640"/>
                <a:gd name="connsiteY68" fmla="*/ 70559 h 196947"/>
                <a:gd name="connsiteX69" fmla="*/ 150437 w 184640"/>
                <a:gd name="connsiteY69" fmla="*/ 71655 h 196947"/>
                <a:gd name="connsiteX70" fmla="*/ 151454 w 184640"/>
                <a:gd name="connsiteY70" fmla="*/ 72977 h 196947"/>
                <a:gd name="connsiteX71" fmla="*/ 151595 w 184640"/>
                <a:gd name="connsiteY71" fmla="*/ 75402 h 196947"/>
                <a:gd name="connsiteX72" fmla="*/ 152541 w 184640"/>
                <a:gd name="connsiteY72" fmla="*/ 77280 h 196947"/>
                <a:gd name="connsiteX73" fmla="*/ 153777 w 184640"/>
                <a:gd name="connsiteY73" fmla="*/ 77984 h 196947"/>
                <a:gd name="connsiteX74" fmla="*/ 154427 w 184640"/>
                <a:gd name="connsiteY74" fmla="*/ 79157 h 196947"/>
                <a:gd name="connsiteX75" fmla="*/ 154216 w 184640"/>
                <a:gd name="connsiteY75" fmla="*/ 80800 h 196947"/>
                <a:gd name="connsiteX76" fmla="*/ 153629 w 184640"/>
                <a:gd name="connsiteY76" fmla="*/ 82443 h 196947"/>
                <a:gd name="connsiteX77" fmla="*/ 153707 w 184640"/>
                <a:gd name="connsiteY77" fmla="*/ 84250 h 196947"/>
                <a:gd name="connsiteX78" fmla="*/ 154356 w 184640"/>
                <a:gd name="connsiteY78" fmla="*/ 85894 h 196947"/>
                <a:gd name="connsiteX79" fmla="*/ 154356 w 184640"/>
                <a:gd name="connsiteY79" fmla="*/ 87544 h 196947"/>
                <a:gd name="connsiteX80" fmla="*/ 154794 w 184640"/>
                <a:gd name="connsiteY80" fmla="*/ 89187 h 196947"/>
                <a:gd name="connsiteX81" fmla="*/ 155663 w 184640"/>
                <a:gd name="connsiteY81" fmla="*/ 90603 h 196947"/>
                <a:gd name="connsiteX82" fmla="*/ 155952 w 184640"/>
                <a:gd name="connsiteY82" fmla="*/ 92880 h 196947"/>
                <a:gd name="connsiteX83" fmla="*/ 155811 w 184640"/>
                <a:gd name="connsiteY83" fmla="*/ 94531 h 196947"/>
                <a:gd name="connsiteX84" fmla="*/ 156390 w 184640"/>
                <a:gd name="connsiteY84" fmla="*/ 95477 h 196947"/>
                <a:gd name="connsiteX85" fmla="*/ 156610 w 184640"/>
                <a:gd name="connsiteY85" fmla="*/ 96815 h 196947"/>
                <a:gd name="connsiteX86" fmla="*/ 156242 w 184640"/>
                <a:gd name="connsiteY86" fmla="*/ 97910 h 196947"/>
                <a:gd name="connsiteX87" fmla="*/ 156101 w 184640"/>
                <a:gd name="connsiteY87" fmla="*/ 99412 h 196947"/>
                <a:gd name="connsiteX88" fmla="*/ 156171 w 184640"/>
                <a:gd name="connsiteY88" fmla="*/ 100750 h 196947"/>
                <a:gd name="connsiteX89" fmla="*/ 156610 w 184640"/>
                <a:gd name="connsiteY89" fmla="*/ 101853 h 196947"/>
                <a:gd name="connsiteX90" fmla="*/ 157916 w 184640"/>
                <a:gd name="connsiteY90" fmla="*/ 103269 h 196947"/>
                <a:gd name="connsiteX91" fmla="*/ 158276 w 184640"/>
                <a:gd name="connsiteY91" fmla="*/ 105796 h 196947"/>
                <a:gd name="connsiteX92" fmla="*/ 158276 w 184640"/>
                <a:gd name="connsiteY92" fmla="*/ 107533 h 196947"/>
                <a:gd name="connsiteX93" fmla="*/ 158855 w 184640"/>
                <a:gd name="connsiteY93" fmla="*/ 109583 h 196947"/>
                <a:gd name="connsiteX94" fmla="*/ 159950 w 184640"/>
                <a:gd name="connsiteY94" fmla="*/ 110537 h 196947"/>
                <a:gd name="connsiteX95" fmla="*/ 161695 w 184640"/>
                <a:gd name="connsiteY95" fmla="*/ 110850 h 196947"/>
                <a:gd name="connsiteX96" fmla="*/ 163721 w 184640"/>
                <a:gd name="connsiteY96" fmla="*/ 111163 h 196947"/>
                <a:gd name="connsiteX97" fmla="*/ 166193 w 184640"/>
                <a:gd name="connsiteY97" fmla="*/ 110694 h 196947"/>
                <a:gd name="connsiteX98" fmla="*/ 168376 w 184640"/>
                <a:gd name="connsiteY98" fmla="*/ 110138 h 196947"/>
                <a:gd name="connsiteX99" fmla="*/ 169604 w 184640"/>
                <a:gd name="connsiteY99" fmla="*/ 109583 h 196947"/>
                <a:gd name="connsiteX100" fmla="*/ 171998 w 184640"/>
                <a:gd name="connsiteY100" fmla="*/ 108088 h 196947"/>
                <a:gd name="connsiteX101" fmla="*/ 174111 w 184640"/>
                <a:gd name="connsiteY101" fmla="*/ 107212 h 196947"/>
                <a:gd name="connsiteX102" fmla="*/ 175198 w 184640"/>
                <a:gd name="connsiteY102" fmla="*/ 106665 h 196947"/>
                <a:gd name="connsiteX103" fmla="*/ 176215 w 184640"/>
                <a:gd name="connsiteY103" fmla="*/ 106266 h 196947"/>
                <a:gd name="connsiteX104" fmla="*/ 178320 w 184640"/>
                <a:gd name="connsiteY104" fmla="*/ 107212 h 196947"/>
                <a:gd name="connsiteX105" fmla="*/ 180283 w 184640"/>
                <a:gd name="connsiteY105" fmla="*/ 108401 h 196947"/>
                <a:gd name="connsiteX106" fmla="*/ 181801 w 184640"/>
                <a:gd name="connsiteY106" fmla="*/ 110060 h 196947"/>
                <a:gd name="connsiteX107" fmla="*/ 184641 w 184640"/>
                <a:gd name="connsiteY107" fmla="*/ 111875 h 196947"/>
                <a:gd name="connsiteX108" fmla="*/ 184085 w 184640"/>
                <a:gd name="connsiteY108" fmla="*/ 112321 h 196947"/>
                <a:gd name="connsiteX109" fmla="*/ 182959 w 184640"/>
                <a:gd name="connsiteY109" fmla="*/ 113815 h 196947"/>
                <a:gd name="connsiteX110" fmla="*/ 182982 w 184640"/>
                <a:gd name="connsiteY110" fmla="*/ 115560 h 196947"/>
                <a:gd name="connsiteX111" fmla="*/ 183780 w 184640"/>
                <a:gd name="connsiteY111" fmla="*/ 118071 h 196947"/>
                <a:gd name="connsiteX112" fmla="*/ 183076 w 184640"/>
                <a:gd name="connsiteY112" fmla="*/ 123399 h 196947"/>
                <a:gd name="connsiteX113" fmla="*/ 180878 w 184640"/>
                <a:gd name="connsiteY113" fmla="*/ 131551 h 196947"/>
                <a:gd name="connsiteX114" fmla="*/ 179978 w 184640"/>
                <a:gd name="connsiteY114" fmla="*/ 136316 h 196947"/>
                <a:gd name="connsiteX115" fmla="*/ 180369 w 184640"/>
                <a:gd name="connsiteY115" fmla="*/ 137669 h 196947"/>
                <a:gd name="connsiteX116" fmla="*/ 179556 w 184640"/>
                <a:gd name="connsiteY116" fmla="*/ 140055 h 196947"/>
                <a:gd name="connsiteX117" fmla="*/ 176543 w 184640"/>
                <a:gd name="connsiteY117" fmla="*/ 145187 h 196947"/>
                <a:gd name="connsiteX118" fmla="*/ 176426 w 184640"/>
                <a:gd name="connsiteY118" fmla="*/ 148653 h 196947"/>
                <a:gd name="connsiteX119" fmla="*/ 176074 w 184640"/>
                <a:gd name="connsiteY119" fmla="*/ 159082 h 196947"/>
                <a:gd name="connsiteX120" fmla="*/ 175065 w 184640"/>
                <a:gd name="connsiteY120" fmla="*/ 166451 h 196947"/>
                <a:gd name="connsiteX121" fmla="*/ 173367 w 184640"/>
                <a:gd name="connsiteY121" fmla="*/ 171912 h 196947"/>
                <a:gd name="connsiteX122" fmla="*/ 171826 w 184640"/>
                <a:gd name="connsiteY122" fmla="*/ 174830 h 196947"/>
                <a:gd name="connsiteX123" fmla="*/ 170426 w 184640"/>
                <a:gd name="connsiteY123" fmla="*/ 175182 h 196947"/>
                <a:gd name="connsiteX124" fmla="*/ 169432 w 184640"/>
                <a:gd name="connsiteY124" fmla="*/ 176058 h 196947"/>
                <a:gd name="connsiteX125" fmla="*/ 168822 w 184640"/>
                <a:gd name="connsiteY125" fmla="*/ 177443 h 196947"/>
                <a:gd name="connsiteX126" fmla="*/ 167695 w 184640"/>
                <a:gd name="connsiteY126" fmla="*/ 178601 h 196947"/>
                <a:gd name="connsiteX127" fmla="*/ 166037 w 184640"/>
                <a:gd name="connsiteY127" fmla="*/ 179532 h 196947"/>
                <a:gd name="connsiteX128" fmla="*/ 165145 w 184640"/>
                <a:gd name="connsiteY128" fmla="*/ 180549 h 196947"/>
                <a:gd name="connsiteX129" fmla="*/ 165004 w 184640"/>
                <a:gd name="connsiteY129" fmla="*/ 181652 h 196947"/>
                <a:gd name="connsiteX130" fmla="*/ 163424 w 184640"/>
                <a:gd name="connsiteY130" fmla="*/ 182364 h 196947"/>
                <a:gd name="connsiteX131" fmla="*/ 160396 w 184640"/>
                <a:gd name="connsiteY131" fmla="*/ 182685 h 196947"/>
                <a:gd name="connsiteX132" fmla="*/ 158628 w 184640"/>
                <a:gd name="connsiteY132" fmla="*/ 183569 h 196947"/>
                <a:gd name="connsiteX133" fmla="*/ 158096 w 184640"/>
                <a:gd name="connsiteY133" fmla="*/ 185016 h 196947"/>
                <a:gd name="connsiteX134" fmla="*/ 157087 w 184640"/>
                <a:gd name="connsiteY134" fmla="*/ 186166 h 196947"/>
                <a:gd name="connsiteX135" fmla="*/ 155585 w 184640"/>
                <a:gd name="connsiteY135" fmla="*/ 187019 h 196947"/>
                <a:gd name="connsiteX136" fmla="*/ 154881 w 184640"/>
                <a:gd name="connsiteY136" fmla="*/ 188435 h 196947"/>
                <a:gd name="connsiteX137" fmla="*/ 154951 w 184640"/>
                <a:gd name="connsiteY137" fmla="*/ 190415 h 196947"/>
                <a:gd name="connsiteX138" fmla="*/ 154090 w 184640"/>
                <a:gd name="connsiteY138" fmla="*/ 192104 h 196947"/>
                <a:gd name="connsiteX139" fmla="*/ 152299 w 184640"/>
                <a:gd name="connsiteY139" fmla="*/ 193520 h 196947"/>
                <a:gd name="connsiteX140" fmla="*/ 150640 w 184640"/>
                <a:gd name="connsiteY140" fmla="*/ 193559 h 196947"/>
                <a:gd name="connsiteX141" fmla="*/ 149130 w 184640"/>
                <a:gd name="connsiteY141" fmla="*/ 192222 h 196947"/>
                <a:gd name="connsiteX142" fmla="*/ 147096 w 184640"/>
                <a:gd name="connsiteY142" fmla="*/ 191338 h 196947"/>
                <a:gd name="connsiteX143" fmla="*/ 144554 w 184640"/>
                <a:gd name="connsiteY143" fmla="*/ 190892 h 196947"/>
                <a:gd name="connsiteX144" fmla="*/ 142433 w 184640"/>
                <a:gd name="connsiteY144" fmla="*/ 191236 h 196947"/>
                <a:gd name="connsiteX145" fmla="*/ 140728 w 184640"/>
                <a:gd name="connsiteY145" fmla="*/ 192347 h 196947"/>
                <a:gd name="connsiteX146" fmla="*/ 139218 w 184640"/>
                <a:gd name="connsiteY146" fmla="*/ 194115 h 196947"/>
                <a:gd name="connsiteX147" fmla="*/ 137904 w 184640"/>
                <a:gd name="connsiteY147" fmla="*/ 196540 h 196947"/>
                <a:gd name="connsiteX148" fmla="*/ 136441 w 184640"/>
                <a:gd name="connsiteY148" fmla="*/ 196947 h 196947"/>
                <a:gd name="connsiteX149" fmla="*/ 134829 w 184640"/>
                <a:gd name="connsiteY149" fmla="*/ 195320 h 196947"/>
                <a:gd name="connsiteX150" fmla="*/ 132787 w 184640"/>
                <a:gd name="connsiteY150" fmla="*/ 194827 h 196947"/>
                <a:gd name="connsiteX151" fmla="*/ 130323 w 184640"/>
                <a:gd name="connsiteY151" fmla="*/ 195468 h 196947"/>
                <a:gd name="connsiteX152" fmla="*/ 128351 w 184640"/>
                <a:gd name="connsiteY152" fmla="*/ 195249 h 196947"/>
                <a:gd name="connsiteX153" fmla="*/ 126896 w 184640"/>
                <a:gd name="connsiteY153" fmla="*/ 194162 h 196947"/>
                <a:gd name="connsiteX154" fmla="*/ 124651 w 184640"/>
                <a:gd name="connsiteY154" fmla="*/ 194045 h 196947"/>
                <a:gd name="connsiteX155" fmla="*/ 121623 w 184640"/>
                <a:gd name="connsiteY155" fmla="*/ 194890 h 196947"/>
                <a:gd name="connsiteX156" fmla="*/ 115489 w 184640"/>
                <a:gd name="connsiteY156" fmla="*/ 193912 h 196947"/>
                <a:gd name="connsiteX157" fmla="*/ 106242 w 184640"/>
                <a:gd name="connsiteY157" fmla="*/ 191111 h 196947"/>
                <a:gd name="connsiteX158" fmla="*/ 98427 w 184640"/>
                <a:gd name="connsiteY158" fmla="*/ 190047 h 196947"/>
                <a:gd name="connsiteX159" fmla="*/ 88843 w 184640"/>
                <a:gd name="connsiteY159" fmla="*/ 191056 h 196947"/>
                <a:gd name="connsiteX160" fmla="*/ 88029 w 184640"/>
                <a:gd name="connsiteY160" fmla="*/ 188146 h 196947"/>
                <a:gd name="connsiteX161" fmla="*/ 88538 w 184640"/>
                <a:gd name="connsiteY161" fmla="*/ 186581 h 196947"/>
                <a:gd name="connsiteX162" fmla="*/ 90095 w 184640"/>
                <a:gd name="connsiteY162" fmla="*/ 185400 h 196947"/>
                <a:gd name="connsiteX163" fmla="*/ 91073 w 184640"/>
                <a:gd name="connsiteY163" fmla="*/ 184062 h 196947"/>
                <a:gd name="connsiteX164" fmla="*/ 91471 w 184640"/>
                <a:gd name="connsiteY164" fmla="*/ 182568 h 196947"/>
                <a:gd name="connsiteX165" fmla="*/ 92543 w 184640"/>
                <a:gd name="connsiteY165" fmla="*/ 181425 h 196947"/>
                <a:gd name="connsiteX166" fmla="*/ 94296 w 184640"/>
                <a:gd name="connsiteY166" fmla="*/ 180643 h 196947"/>
                <a:gd name="connsiteX167" fmla="*/ 95039 w 184640"/>
                <a:gd name="connsiteY167" fmla="*/ 179853 h 196947"/>
                <a:gd name="connsiteX168" fmla="*/ 94773 w 184640"/>
                <a:gd name="connsiteY168" fmla="*/ 179047 h 196947"/>
                <a:gd name="connsiteX169" fmla="*/ 95149 w 184640"/>
                <a:gd name="connsiteY169" fmla="*/ 178343 h 196947"/>
                <a:gd name="connsiteX170" fmla="*/ 96158 w 184640"/>
                <a:gd name="connsiteY170" fmla="*/ 177725 h 196947"/>
                <a:gd name="connsiteX171" fmla="*/ 96729 w 184640"/>
                <a:gd name="connsiteY171" fmla="*/ 176755 h 196947"/>
                <a:gd name="connsiteX172" fmla="*/ 96862 w 184640"/>
                <a:gd name="connsiteY172" fmla="*/ 175433 h 196947"/>
                <a:gd name="connsiteX173" fmla="*/ 97245 w 184640"/>
                <a:gd name="connsiteY173" fmla="*/ 174775 h 196947"/>
                <a:gd name="connsiteX174" fmla="*/ 97918 w 184640"/>
                <a:gd name="connsiteY174" fmla="*/ 174290 h 196947"/>
                <a:gd name="connsiteX175" fmla="*/ 97996 w 184640"/>
                <a:gd name="connsiteY175" fmla="*/ 173367 h 196947"/>
                <a:gd name="connsiteX176" fmla="*/ 97621 w 184640"/>
                <a:gd name="connsiteY176" fmla="*/ 170543 h 196947"/>
                <a:gd name="connsiteX177" fmla="*/ 97668 w 184640"/>
                <a:gd name="connsiteY177" fmla="*/ 168219 h 196947"/>
                <a:gd name="connsiteX178" fmla="*/ 98137 w 184640"/>
                <a:gd name="connsiteY178" fmla="*/ 166412 h 196947"/>
                <a:gd name="connsiteX179" fmla="*/ 98724 w 184640"/>
                <a:gd name="connsiteY179" fmla="*/ 165325 h 196947"/>
                <a:gd name="connsiteX180" fmla="*/ 99139 w 184640"/>
                <a:gd name="connsiteY180" fmla="*/ 165051 h 196947"/>
                <a:gd name="connsiteX181" fmla="*/ 99530 w 184640"/>
                <a:gd name="connsiteY181" fmla="*/ 164409 h 196947"/>
                <a:gd name="connsiteX182" fmla="*/ 99678 w 184640"/>
                <a:gd name="connsiteY182" fmla="*/ 163322 h 196947"/>
                <a:gd name="connsiteX183" fmla="*/ 100312 w 184640"/>
                <a:gd name="connsiteY183" fmla="*/ 162305 h 196947"/>
                <a:gd name="connsiteX184" fmla="*/ 103371 w 184640"/>
                <a:gd name="connsiteY184" fmla="*/ 160224 h 196947"/>
                <a:gd name="connsiteX185" fmla="*/ 104521 w 184640"/>
                <a:gd name="connsiteY185" fmla="*/ 159097 h 196947"/>
                <a:gd name="connsiteX186" fmla="*/ 104623 w 184640"/>
                <a:gd name="connsiteY186" fmla="*/ 158065 h 196947"/>
                <a:gd name="connsiteX187" fmla="*/ 105084 w 184640"/>
                <a:gd name="connsiteY187" fmla="*/ 156680 h 196947"/>
                <a:gd name="connsiteX188" fmla="*/ 106899 w 184640"/>
                <a:gd name="connsiteY188" fmla="*/ 153683 h 196947"/>
                <a:gd name="connsiteX189" fmla="*/ 107455 w 184640"/>
                <a:gd name="connsiteY189" fmla="*/ 152283 h 196947"/>
                <a:gd name="connsiteX190" fmla="*/ 107502 w 184640"/>
                <a:gd name="connsiteY190" fmla="*/ 151587 h 196947"/>
                <a:gd name="connsiteX191" fmla="*/ 108151 w 184640"/>
                <a:gd name="connsiteY191" fmla="*/ 150859 h 196947"/>
                <a:gd name="connsiteX192" fmla="*/ 110342 w 184640"/>
                <a:gd name="connsiteY192" fmla="*/ 149201 h 196947"/>
                <a:gd name="connsiteX193" fmla="*/ 111523 w 184640"/>
                <a:gd name="connsiteY193" fmla="*/ 147644 h 196947"/>
                <a:gd name="connsiteX194" fmla="*/ 111711 w 184640"/>
                <a:gd name="connsiteY194" fmla="*/ 146181 h 196947"/>
                <a:gd name="connsiteX195" fmla="*/ 111187 w 184640"/>
                <a:gd name="connsiteY195" fmla="*/ 144522 h 196947"/>
                <a:gd name="connsiteX196" fmla="*/ 109943 w 184640"/>
                <a:gd name="connsiteY196" fmla="*/ 142668 h 196947"/>
                <a:gd name="connsiteX197" fmla="*/ 106039 w 184640"/>
                <a:gd name="connsiteY197" fmla="*/ 138029 h 196947"/>
                <a:gd name="connsiteX198" fmla="*/ 103003 w 184640"/>
                <a:gd name="connsiteY198" fmla="*/ 135924 h 196947"/>
                <a:gd name="connsiteX199" fmla="*/ 99123 w 184640"/>
                <a:gd name="connsiteY199" fmla="*/ 134195 h 196947"/>
                <a:gd name="connsiteX200" fmla="*/ 96572 w 184640"/>
                <a:gd name="connsiteY200" fmla="*/ 133632 h 196947"/>
                <a:gd name="connsiteX201" fmla="*/ 95344 w 184640"/>
                <a:gd name="connsiteY201" fmla="*/ 134242 h 196947"/>
                <a:gd name="connsiteX202" fmla="*/ 94100 w 184640"/>
                <a:gd name="connsiteY202" fmla="*/ 133757 h 196947"/>
                <a:gd name="connsiteX203" fmla="*/ 92841 w 184640"/>
                <a:gd name="connsiteY203" fmla="*/ 132192 h 196947"/>
                <a:gd name="connsiteX204" fmla="*/ 90713 w 184640"/>
                <a:gd name="connsiteY204" fmla="*/ 130956 h 196947"/>
                <a:gd name="connsiteX205" fmla="*/ 86230 w 184640"/>
                <a:gd name="connsiteY205" fmla="*/ 129611 h 196947"/>
                <a:gd name="connsiteX206" fmla="*/ 76051 w 184640"/>
                <a:gd name="connsiteY206" fmla="*/ 124220 h 196947"/>
                <a:gd name="connsiteX207" fmla="*/ 71975 w 184640"/>
                <a:gd name="connsiteY207" fmla="*/ 121615 h 196947"/>
                <a:gd name="connsiteX208" fmla="*/ 70606 w 184640"/>
                <a:gd name="connsiteY208" fmla="*/ 120011 h 196947"/>
                <a:gd name="connsiteX209" fmla="*/ 66804 w 184640"/>
                <a:gd name="connsiteY209" fmla="*/ 117132 h 196947"/>
                <a:gd name="connsiteX210" fmla="*/ 60569 w 184640"/>
                <a:gd name="connsiteY210" fmla="*/ 112986 h 196947"/>
                <a:gd name="connsiteX211" fmla="*/ 55789 w 184640"/>
                <a:gd name="connsiteY211" fmla="*/ 110967 h 196947"/>
                <a:gd name="connsiteX212" fmla="*/ 52456 w 184640"/>
                <a:gd name="connsiteY212" fmla="*/ 111077 h 196947"/>
                <a:gd name="connsiteX213" fmla="*/ 47113 w 184640"/>
                <a:gd name="connsiteY213" fmla="*/ 109880 h 196947"/>
                <a:gd name="connsiteX214" fmla="*/ 39766 w 184640"/>
                <a:gd name="connsiteY214" fmla="*/ 107361 h 196947"/>
                <a:gd name="connsiteX215" fmla="*/ 35534 w 184640"/>
                <a:gd name="connsiteY215" fmla="*/ 104912 h 196947"/>
                <a:gd name="connsiteX216" fmla="*/ 34392 w 184640"/>
                <a:gd name="connsiteY216" fmla="*/ 102549 h 196947"/>
                <a:gd name="connsiteX217" fmla="*/ 31677 w 184640"/>
                <a:gd name="connsiteY217" fmla="*/ 100179 h 196947"/>
                <a:gd name="connsiteX218" fmla="*/ 27382 w 184640"/>
                <a:gd name="connsiteY218" fmla="*/ 97808 h 196947"/>
                <a:gd name="connsiteX219" fmla="*/ 25152 w 184640"/>
                <a:gd name="connsiteY219" fmla="*/ 96252 h 196947"/>
                <a:gd name="connsiteX220" fmla="*/ 24988 w 184640"/>
                <a:gd name="connsiteY220" fmla="*/ 95500 h 196947"/>
                <a:gd name="connsiteX221" fmla="*/ 23713 w 184640"/>
                <a:gd name="connsiteY221" fmla="*/ 94523 h 196947"/>
                <a:gd name="connsiteX222" fmla="*/ 21334 w 184640"/>
                <a:gd name="connsiteY222" fmla="*/ 93318 h 196947"/>
                <a:gd name="connsiteX223" fmla="*/ 18722 w 184640"/>
                <a:gd name="connsiteY223" fmla="*/ 91260 h 196947"/>
                <a:gd name="connsiteX224" fmla="*/ 15874 w 184640"/>
                <a:gd name="connsiteY224" fmla="*/ 88350 h 196947"/>
                <a:gd name="connsiteX225" fmla="*/ 12830 w 184640"/>
                <a:gd name="connsiteY225" fmla="*/ 83844 h 196947"/>
                <a:gd name="connsiteX226" fmla="*/ 9591 w 184640"/>
                <a:gd name="connsiteY226" fmla="*/ 77765 h 196947"/>
                <a:gd name="connsiteX227" fmla="*/ 6118 w 184640"/>
                <a:gd name="connsiteY227" fmla="*/ 73665 h 196947"/>
                <a:gd name="connsiteX228" fmla="*/ 2409 w 184640"/>
                <a:gd name="connsiteY228" fmla="*/ 71553 h 196947"/>
                <a:gd name="connsiteX229" fmla="*/ 547 w 184640"/>
                <a:gd name="connsiteY229" fmla="*/ 70153 h 196947"/>
                <a:gd name="connsiteX230" fmla="*/ 555 w 184640"/>
                <a:gd name="connsiteY230" fmla="*/ 69472 h 196947"/>
                <a:gd name="connsiteX231" fmla="*/ 0 w 184640"/>
                <a:gd name="connsiteY231" fmla="*/ 68823 h 196947"/>
                <a:gd name="connsiteX232" fmla="*/ 501 w 184640"/>
                <a:gd name="connsiteY232" fmla="*/ 67649 h 196947"/>
                <a:gd name="connsiteX233" fmla="*/ 1846 w 184640"/>
                <a:gd name="connsiteY233" fmla="*/ 63041 h 196947"/>
                <a:gd name="connsiteX234" fmla="*/ 3802 w 184640"/>
                <a:gd name="connsiteY234" fmla="*/ 56376 h 196947"/>
                <a:gd name="connsiteX235" fmla="*/ 5836 w 184640"/>
                <a:gd name="connsiteY235" fmla="*/ 49491 h 196947"/>
                <a:gd name="connsiteX236" fmla="*/ 8222 w 184640"/>
                <a:gd name="connsiteY236" fmla="*/ 41393 h 196947"/>
                <a:gd name="connsiteX237" fmla="*/ 8222 w 184640"/>
                <a:gd name="connsiteY237" fmla="*/ 35659 h 196947"/>
                <a:gd name="connsiteX238" fmla="*/ 8230 w 184640"/>
                <a:gd name="connsiteY238" fmla="*/ 29635 h 196947"/>
                <a:gd name="connsiteX239" fmla="*/ 11626 w 184640"/>
                <a:gd name="connsiteY239" fmla="*/ 24683 h 196947"/>
                <a:gd name="connsiteX240" fmla="*/ 14035 w 184640"/>
                <a:gd name="connsiteY240" fmla="*/ 21170 h 196947"/>
                <a:gd name="connsiteX241" fmla="*/ 16124 w 184640"/>
                <a:gd name="connsiteY241" fmla="*/ 17830 h 196947"/>
                <a:gd name="connsiteX242" fmla="*/ 18228 w 184640"/>
                <a:gd name="connsiteY242" fmla="*/ 12119 h 196947"/>
                <a:gd name="connsiteX243" fmla="*/ 19637 w 184640"/>
                <a:gd name="connsiteY243" fmla="*/ 8316 h 196947"/>
                <a:gd name="connsiteX244" fmla="*/ 25011 w 184640"/>
                <a:gd name="connsiteY244" fmla="*/ 7408 h 196947"/>
                <a:gd name="connsiteX245" fmla="*/ 34141 w 184640"/>
                <a:gd name="connsiteY245" fmla="*/ 5437 h 196947"/>
                <a:gd name="connsiteX246" fmla="*/ 38695 w 184640"/>
                <a:gd name="connsiteY246" fmla="*/ 4451 h 196947"/>
                <a:gd name="connsiteX247" fmla="*/ 48294 w 184640"/>
                <a:gd name="connsiteY247" fmla="*/ 2378 h 196947"/>
                <a:gd name="connsiteX248" fmla="*/ 58050 w 184640"/>
                <a:gd name="connsiteY248" fmla="*/ 266 h 196947"/>
                <a:gd name="connsiteX249" fmla="*/ 68291 w 184640"/>
                <a:gd name="connsiteY249" fmla="*/ 133 h 196947"/>
                <a:gd name="connsiteX250" fmla="*/ 78179 w 184640"/>
                <a:gd name="connsiteY250" fmla="*/ 0 h 196947"/>
                <a:gd name="connsiteX251" fmla="*/ 85846 w 184640"/>
                <a:gd name="connsiteY251" fmla="*/ 4725 h 196947"/>
                <a:gd name="connsiteX252" fmla="*/ 91706 w 184640"/>
                <a:gd name="connsiteY252" fmla="*/ 8340 h 196947"/>
                <a:gd name="connsiteX253" fmla="*/ 98161 w 184640"/>
                <a:gd name="connsiteY253" fmla="*/ 12314 h 196947"/>
                <a:gd name="connsiteX254" fmla="*/ 98607 w 184640"/>
                <a:gd name="connsiteY254" fmla="*/ 13174 h 196947"/>
                <a:gd name="connsiteX255" fmla="*/ 99052 w 184640"/>
                <a:gd name="connsiteY255" fmla="*/ 16515 h 19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</a:cxnLst>
              <a:rect l="l" t="t" r="r" b="b"/>
              <a:pathLst>
                <a:path w="184640" h="196947">
                  <a:moveTo>
                    <a:pt x="98614" y="20372"/>
                  </a:moveTo>
                  <a:lnTo>
                    <a:pt x="99099" y="22062"/>
                  </a:lnTo>
                  <a:lnTo>
                    <a:pt x="99389" y="23369"/>
                  </a:lnTo>
                  <a:lnTo>
                    <a:pt x="100116" y="24292"/>
                  </a:lnTo>
                  <a:lnTo>
                    <a:pt x="100836" y="25520"/>
                  </a:lnTo>
                  <a:lnTo>
                    <a:pt x="101564" y="26216"/>
                  </a:lnTo>
                  <a:lnTo>
                    <a:pt x="102072" y="27374"/>
                  </a:lnTo>
                  <a:lnTo>
                    <a:pt x="101924" y="28680"/>
                  </a:lnTo>
                  <a:lnTo>
                    <a:pt x="102221" y="30378"/>
                  </a:lnTo>
                  <a:lnTo>
                    <a:pt x="102581" y="31841"/>
                  </a:lnTo>
                  <a:lnTo>
                    <a:pt x="102941" y="32233"/>
                  </a:lnTo>
                  <a:lnTo>
                    <a:pt x="103989" y="32616"/>
                  </a:lnTo>
                  <a:lnTo>
                    <a:pt x="104505" y="33946"/>
                  </a:lnTo>
                  <a:lnTo>
                    <a:pt x="104130" y="34619"/>
                  </a:lnTo>
                  <a:lnTo>
                    <a:pt x="104278" y="35393"/>
                  </a:lnTo>
                  <a:lnTo>
                    <a:pt x="104654" y="36144"/>
                  </a:lnTo>
                  <a:lnTo>
                    <a:pt x="104310" y="36887"/>
                  </a:lnTo>
                  <a:lnTo>
                    <a:pt x="104490" y="37443"/>
                  </a:lnTo>
                  <a:lnTo>
                    <a:pt x="105194" y="37943"/>
                  </a:lnTo>
                  <a:lnTo>
                    <a:pt x="105851" y="39798"/>
                  </a:lnTo>
                  <a:lnTo>
                    <a:pt x="105921" y="42974"/>
                  </a:lnTo>
                  <a:lnTo>
                    <a:pt x="105194" y="44680"/>
                  </a:lnTo>
                  <a:lnTo>
                    <a:pt x="104615" y="46072"/>
                  </a:lnTo>
                  <a:lnTo>
                    <a:pt x="104474" y="46925"/>
                  </a:lnTo>
                  <a:lnTo>
                    <a:pt x="104904" y="48161"/>
                  </a:lnTo>
                  <a:lnTo>
                    <a:pt x="104177" y="49632"/>
                  </a:lnTo>
                  <a:lnTo>
                    <a:pt x="103308" y="51415"/>
                  </a:lnTo>
                  <a:lnTo>
                    <a:pt x="103528" y="52659"/>
                  </a:lnTo>
                  <a:lnTo>
                    <a:pt x="103668" y="53825"/>
                  </a:lnTo>
                  <a:lnTo>
                    <a:pt x="103739" y="55069"/>
                  </a:lnTo>
                  <a:lnTo>
                    <a:pt x="103958" y="56235"/>
                  </a:lnTo>
                  <a:lnTo>
                    <a:pt x="103668" y="57479"/>
                  </a:lnTo>
                  <a:lnTo>
                    <a:pt x="103379" y="58566"/>
                  </a:lnTo>
                  <a:lnTo>
                    <a:pt x="103230" y="59810"/>
                  </a:lnTo>
                  <a:lnTo>
                    <a:pt x="103598" y="61210"/>
                  </a:lnTo>
                  <a:lnTo>
                    <a:pt x="102941" y="62533"/>
                  </a:lnTo>
                  <a:lnTo>
                    <a:pt x="102581" y="63464"/>
                  </a:lnTo>
                  <a:lnTo>
                    <a:pt x="102432" y="64402"/>
                  </a:lnTo>
                  <a:lnTo>
                    <a:pt x="103089" y="65881"/>
                  </a:lnTo>
                  <a:lnTo>
                    <a:pt x="104764" y="66507"/>
                  </a:lnTo>
                  <a:lnTo>
                    <a:pt x="106070" y="66663"/>
                  </a:lnTo>
                  <a:lnTo>
                    <a:pt x="107298" y="65881"/>
                  </a:lnTo>
                  <a:lnTo>
                    <a:pt x="108245" y="65646"/>
                  </a:lnTo>
                  <a:lnTo>
                    <a:pt x="109990" y="66350"/>
                  </a:lnTo>
                  <a:lnTo>
                    <a:pt x="111586" y="67594"/>
                  </a:lnTo>
                  <a:lnTo>
                    <a:pt x="113620" y="67751"/>
                  </a:lnTo>
                  <a:lnTo>
                    <a:pt x="115435" y="67986"/>
                  </a:lnTo>
                  <a:lnTo>
                    <a:pt x="116812" y="68377"/>
                  </a:lnTo>
                  <a:lnTo>
                    <a:pt x="118846" y="67907"/>
                  </a:lnTo>
                  <a:lnTo>
                    <a:pt x="120958" y="68377"/>
                  </a:lnTo>
                  <a:lnTo>
                    <a:pt x="123423" y="69081"/>
                  </a:lnTo>
                  <a:lnTo>
                    <a:pt x="125456" y="69699"/>
                  </a:lnTo>
                  <a:lnTo>
                    <a:pt x="127491" y="69542"/>
                  </a:lnTo>
                  <a:lnTo>
                    <a:pt x="129016" y="69472"/>
                  </a:lnTo>
                  <a:lnTo>
                    <a:pt x="130612" y="68768"/>
                  </a:lnTo>
                  <a:lnTo>
                    <a:pt x="132138" y="68846"/>
                  </a:lnTo>
                  <a:lnTo>
                    <a:pt x="133296" y="67594"/>
                  </a:lnTo>
                  <a:lnTo>
                    <a:pt x="133953" y="66507"/>
                  </a:lnTo>
                  <a:lnTo>
                    <a:pt x="134532" y="65725"/>
                  </a:lnTo>
                  <a:lnTo>
                    <a:pt x="136206" y="65099"/>
                  </a:lnTo>
                  <a:lnTo>
                    <a:pt x="137364" y="65490"/>
                  </a:lnTo>
                  <a:lnTo>
                    <a:pt x="138310" y="67524"/>
                  </a:lnTo>
                  <a:lnTo>
                    <a:pt x="139977" y="68690"/>
                  </a:lnTo>
                  <a:lnTo>
                    <a:pt x="140634" y="69542"/>
                  </a:lnTo>
                  <a:lnTo>
                    <a:pt x="141862" y="69942"/>
                  </a:lnTo>
                  <a:lnTo>
                    <a:pt x="144554" y="70012"/>
                  </a:lnTo>
                  <a:lnTo>
                    <a:pt x="146228" y="69942"/>
                  </a:lnTo>
                  <a:lnTo>
                    <a:pt x="148113" y="70559"/>
                  </a:lnTo>
                  <a:lnTo>
                    <a:pt x="149341" y="70559"/>
                  </a:lnTo>
                  <a:lnTo>
                    <a:pt x="150437" y="71655"/>
                  </a:lnTo>
                  <a:lnTo>
                    <a:pt x="151454" y="72977"/>
                  </a:lnTo>
                  <a:lnTo>
                    <a:pt x="151595" y="75402"/>
                  </a:lnTo>
                  <a:lnTo>
                    <a:pt x="152541" y="77280"/>
                  </a:lnTo>
                  <a:lnTo>
                    <a:pt x="153777" y="77984"/>
                  </a:lnTo>
                  <a:lnTo>
                    <a:pt x="154427" y="79157"/>
                  </a:lnTo>
                  <a:lnTo>
                    <a:pt x="154216" y="80800"/>
                  </a:lnTo>
                  <a:lnTo>
                    <a:pt x="153629" y="82443"/>
                  </a:lnTo>
                  <a:lnTo>
                    <a:pt x="153707" y="84250"/>
                  </a:lnTo>
                  <a:lnTo>
                    <a:pt x="154356" y="85894"/>
                  </a:lnTo>
                  <a:lnTo>
                    <a:pt x="154356" y="87544"/>
                  </a:lnTo>
                  <a:lnTo>
                    <a:pt x="154794" y="89187"/>
                  </a:lnTo>
                  <a:lnTo>
                    <a:pt x="155663" y="90603"/>
                  </a:lnTo>
                  <a:lnTo>
                    <a:pt x="155952" y="92880"/>
                  </a:lnTo>
                  <a:lnTo>
                    <a:pt x="155811" y="94531"/>
                  </a:lnTo>
                  <a:lnTo>
                    <a:pt x="156390" y="95477"/>
                  </a:lnTo>
                  <a:lnTo>
                    <a:pt x="156610" y="96815"/>
                  </a:lnTo>
                  <a:lnTo>
                    <a:pt x="156242" y="97910"/>
                  </a:lnTo>
                  <a:lnTo>
                    <a:pt x="156101" y="99412"/>
                  </a:lnTo>
                  <a:lnTo>
                    <a:pt x="156171" y="100750"/>
                  </a:lnTo>
                  <a:lnTo>
                    <a:pt x="156610" y="101853"/>
                  </a:lnTo>
                  <a:lnTo>
                    <a:pt x="157916" y="103269"/>
                  </a:lnTo>
                  <a:lnTo>
                    <a:pt x="158276" y="105796"/>
                  </a:lnTo>
                  <a:lnTo>
                    <a:pt x="158276" y="107533"/>
                  </a:lnTo>
                  <a:lnTo>
                    <a:pt x="158855" y="109583"/>
                  </a:lnTo>
                  <a:lnTo>
                    <a:pt x="159950" y="110537"/>
                  </a:lnTo>
                  <a:lnTo>
                    <a:pt x="161695" y="110850"/>
                  </a:lnTo>
                  <a:lnTo>
                    <a:pt x="163721" y="111163"/>
                  </a:lnTo>
                  <a:lnTo>
                    <a:pt x="166193" y="110694"/>
                  </a:lnTo>
                  <a:lnTo>
                    <a:pt x="168376" y="110138"/>
                  </a:lnTo>
                  <a:lnTo>
                    <a:pt x="169604" y="109583"/>
                  </a:lnTo>
                  <a:lnTo>
                    <a:pt x="171998" y="108088"/>
                  </a:lnTo>
                  <a:lnTo>
                    <a:pt x="174111" y="107212"/>
                  </a:lnTo>
                  <a:lnTo>
                    <a:pt x="175198" y="106665"/>
                  </a:lnTo>
                  <a:lnTo>
                    <a:pt x="176215" y="106266"/>
                  </a:lnTo>
                  <a:lnTo>
                    <a:pt x="178320" y="107212"/>
                  </a:lnTo>
                  <a:lnTo>
                    <a:pt x="180283" y="108401"/>
                  </a:lnTo>
                  <a:lnTo>
                    <a:pt x="181801" y="110060"/>
                  </a:lnTo>
                  <a:lnTo>
                    <a:pt x="184641" y="111875"/>
                  </a:lnTo>
                  <a:lnTo>
                    <a:pt x="184085" y="112321"/>
                  </a:lnTo>
                  <a:lnTo>
                    <a:pt x="182959" y="113815"/>
                  </a:lnTo>
                  <a:lnTo>
                    <a:pt x="182982" y="115560"/>
                  </a:lnTo>
                  <a:lnTo>
                    <a:pt x="183780" y="118071"/>
                  </a:lnTo>
                  <a:lnTo>
                    <a:pt x="183076" y="123399"/>
                  </a:lnTo>
                  <a:lnTo>
                    <a:pt x="180878" y="131551"/>
                  </a:lnTo>
                  <a:lnTo>
                    <a:pt x="179978" y="136316"/>
                  </a:lnTo>
                  <a:lnTo>
                    <a:pt x="180369" y="137669"/>
                  </a:lnTo>
                  <a:lnTo>
                    <a:pt x="179556" y="140055"/>
                  </a:lnTo>
                  <a:lnTo>
                    <a:pt x="176543" y="145187"/>
                  </a:lnTo>
                  <a:lnTo>
                    <a:pt x="176426" y="148653"/>
                  </a:lnTo>
                  <a:lnTo>
                    <a:pt x="176074" y="159082"/>
                  </a:lnTo>
                  <a:lnTo>
                    <a:pt x="175065" y="166451"/>
                  </a:lnTo>
                  <a:lnTo>
                    <a:pt x="173367" y="171912"/>
                  </a:lnTo>
                  <a:lnTo>
                    <a:pt x="171826" y="174830"/>
                  </a:lnTo>
                  <a:lnTo>
                    <a:pt x="170426" y="175182"/>
                  </a:lnTo>
                  <a:lnTo>
                    <a:pt x="169432" y="176058"/>
                  </a:lnTo>
                  <a:lnTo>
                    <a:pt x="168822" y="177443"/>
                  </a:lnTo>
                  <a:lnTo>
                    <a:pt x="167695" y="178601"/>
                  </a:lnTo>
                  <a:lnTo>
                    <a:pt x="166037" y="179532"/>
                  </a:lnTo>
                  <a:lnTo>
                    <a:pt x="165145" y="180549"/>
                  </a:lnTo>
                  <a:lnTo>
                    <a:pt x="165004" y="181652"/>
                  </a:lnTo>
                  <a:lnTo>
                    <a:pt x="163424" y="182364"/>
                  </a:lnTo>
                  <a:lnTo>
                    <a:pt x="160396" y="182685"/>
                  </a:lnTo>
                  <a:lnTo>
                    <a:pt x="158628" y="183569"/>
                  </a:lnTo>
                  <a:lnTo>
                    <a:pt x="158096" y="185016"/>
                  </a:lnTo>
                  <a:lnTo>
                    <a:pt x="157087" y="186166"/>
                  </a:lnTo>
                  <a:lnTo>
                    <a:pt x="155585" y="187019"/>
                  </a:lnTo>
                  <a:lnTo>
                    <a:pt x="154881" y="188435"/>
                  </a:lnTo>
                  <a:lnTo>
                    <a:pt x="154951" y="190415"/>
                  </a:lnTo>
                  <a:lnTo>
                    <a:pt x="154090" y="192104"/>
                  </a:lnTo>
                  <a:lnTo>
                    <a:pt x="152299" y="193520"/>
                  </a:lnTo>
                  <a:lnTo>
                    <a:pt x="150640" y="193559"/>
                  </a:lnTo>
                  <a:lnTo>
                    <a:pt x="149130" y="192222"/>
                  </a:lnTo>
                  <a:lnTo>
                    <a:pt x="147096" y="191338"/>
                  </a:lnTo>
                  <a:lnTo>
                    <a:pt x="144554" y="190892"/>
                  </a:lnTo>
                  <a:lnTo>
                    <a:pt x="142433" y="191236"/>
                  </a:lnTo>
                  <a:lnTo>
                    <a:pt x="140728" y="192347"/>
                  </a:lnTo>
                  <a:lnTo>
                    <a:pt x="139218" y="194115"/>
                  </a:lnTo>
                  <a:lnTo>
                    <a:pt x="137904" y="196540"/>
                  </a:lnTo>
                  <a:lnTo>
                    <a:pt x="136441" y="196947"/>
                  </a:lnTo>
                  <a:lnTo>
                    <a:pt x="134829" y="195320"/>
                  </a:lnTo>
                  <a:lnTo>
                    <a:pt x="132787" y="194827"/>
                  </a:lnTo>
                  <a:lnTo>
                    <a:pt x="130323" y="195468"/>
                  </a:lnTo>
                  <a:lnTo>
                    <a:pt x="128351" y="195249"/>
                  </a:lnTo>
                  <a:lnTo>
                    <a:pt x="126896" y="194162"/>
                  </a:lnTo>
                  <a:lnTo>
                    <a:pt x="124651" y="194045"/>
                  </a:lnTo>
                  <a:lnTo>
                    <a:pt x="121623" y="194890"/>
                  </a:lnTo>
                  <a:lnTo>
                    <a:pt x="115489" y="193912"/>
                  </a:lnTo>
                  <a:lnTo>
                    <a:pt x="106242" y="191111"/>
                  </a:lnTo>
                  <a:lnTo>
                    <a:pt x="98427" y="190047"/>
                  </a:lnTo>
                  <a:lnTo>
                    <a:pt x="88843" y="191056"/>
                  </a:lnTo>
                  <a:lnTo>
                    <a:pt x="88029" y="188146"/>
                  </a:lnTo>
                  <a:lnTo>
                    <a:pt x="88538" y="186581"/>
                  </a:lnTo>
                  <a:lnTo>
                    <a:pt x="90095" y="185400"/>
                  </a:lnTo>
                  <a:lnTo>
                    <a:pt x="91073" y="184062"/>
                  </a:lnTo>
                  <a:lnTo>
                    <a:pt x="91471" y="182568"/>
                  </a:lnTo>
                  <a:lnTo>
                    <a:pt x="92543" y="181425"/>
                  </a:lnTo>
                  <a:lnTo>
                    <a:pt x="94296" y="180643"/>
                  </a:lnTo>
                  <a:lnTo>
                    <a:pt x="95039" y="179853"/>
                  </a:lnTo>
                  <a:lnTo>
                    <a:pt x="94773" y="179047"/>
                  </a:lnTo>
                  <a:lnTo>
                    <a:pt x="95149" y="178343"/>
                  </a:lnTo>
                  <a:lnTo>
                    <a:pt x="96158" y="177725"/>
                  </a:lnTo>
                  <a:lnTo>
                    <a:pt x="96729" y="176755"/>
                  </a:lnTo>
                  <a:lnTo>
                    <a:pt x="96862" y="175433"/>
                  </a:lnTo>
                  <a:lnTo>
                    <a:pt x="97245" y="174775"/>
                  </a:lnTo>
                  <a:lnTo>
                    <a:pt x="97918" y="174290"/>
                  </a:lnTo>
                  <a:lnTo>
                    <a:pt x="97996" y="173367"/>
                  </a:lnTo>
                  <a:lnTo>
                    <a:pt x="97621" y="170543"/>
                  </a:lnTo>
                  <a:lnTo>
                    <a:pt x="97668" y="168219"/>
                  </a:lnTo>
                  <a:lnTo>
                    <a:pt x="98137" y="166412"/>
                  </a:lnTo>
                  <a:lnTo>
                    <a:pt x="98724" y="165325"/>
                  </a:lnTo>
                  <a:lnTo>
                    <a:pt x="99139" y="165051"/>
                  </a:lnTo>
                  <a:lnTo>
                    <a:pt x="99530" y="164409"/>
                  </a:lnTo>
                  <a:lnTo>
                    <a:pt x="99678" y="163322"/>
                  </a:lnTo>
                  <a:lnTo>
                    <a:pt x="100312" y="162305"/>
                  </a:lnTo>
                  <a:lnTo>
                    <a:pt x="103371" y="160224"/>
                  </a:lnTo>
                  <a:lnTo>
                    <a:pt x="104521" y="159097"/>
                  </a:lnTo>
                  <a:lnTo>
                    <a:pt x="104623" y="158065"/>
                  </a:lnTo>
                  <a:lnTo>
                    <a:pt x="105084" y="156680"/>
                  </a:lnTo>
                  <a:lnTo>
                    <a:pt x="106899" y="153683"/>
                  </a:lnTo>
                  <a:lnTo>
                    <a:pt x="107455" y="152283"/>
                  </a:lnTo>
                  <a:lnTo>
                    <a:pt x="107502" y="151587"/>
                  </a:lnTo>
                  <a:lnTo>
                    <a:pt x="108151" y="150859"/>
                  </a:lnTo>
                  <a:lnTo>
                    <a:pt x="110342" y="149201"/>
                  </a:lnTo>
                  <a:lnTo>
                    <a:pt x="111523" y="147644"/>
                  </a:lnTo>
                  <a:lnTo>
                    <a:pt x="111711" y="146181"/>
                  </a:lnTo>
                  <a:lnTo>
                    <a:pt x="111187" y="144522"/>
                  </a:lnTo>
                  <a:lnTo>
                    <a:pt x="109943" y="142668"/>
                  </a:lnTo>
                  <a:lnTo>
                    <a:pt x="106039" y="138029"/>
                  </a:lnTo>
                  <a:lnTo>
                    <a:pt x="103003" y="135924"/>
                  </a:lnTo>
                  <a:lnTo>
                    <a:pt x="99123" y="134195"/>
                  </a:lnTo>
                  <a:lnTo>
                    <a:pt x="96572" y="133632"/>
                  </a:lnTo>
                  <a:lnTo>
                    <a:pt x="95344" y="134242"/>
                  </a:lnTo>
                  <a:lnTo>
                    <a:pt x="94100" y="133757"/>
                  </a:lnTo>
                  <a:lnTo>
                    <a:pt x="92841" y="132192"/>
                  </a:lnTo>
                  <a:lnTo>
                    <a:pt x="90713" y="130956"/>
                  </a:lnTo>
                  <a:lnTo>
                    <a:pt x="86230" y="129611"/>
                  </a:lnTo>
                  <a:lnTo>
                    <a:pt x="76051" y="124220"/>
                  </a:lnTo>
                  <a:lnTo>
                    <a:pt x="71975" y="121615"/>
                  </a:lnTo>
                  <a:lnTo>
                    <a:pt x="70606" y="120011"/>
                  </a:lnTo>
                  <a:lnTo>
                    <a:pt x="66804" y="117132"/>
                  </a:lnTo>
                  <a:lnTo>
                    <a:pt x="60569" y="112986"/>
                  </a:lnTo>
                  <a:lnTo>
                    <a:pt x="55789" y="110967"/>
                  </a:lnTo>
                  <a:lnTo>
                    <a:pt x="52456" y="111077"/>
                  </a:lnTo>
                  <a:lnTo>
                    <a:pt x="47113" y="109880"/>
                  </a:lnTo>
                  <a:lnTo>
                    <a:pt x="39766" y="107361"/>
                  </a:lnTo>
                  <a:lnTo>
                    <a:pt x="35534" y="104912"/>
                  </a:lnTo>
                  <a:lnTo>
                    <a:pt x="34392" y="102549"/>
                  </a:lnTo>
                  <a:lnTo>
                    <a:pt x="31677" y="100179"/>
                  </a:lnTo>
                  <a:lnTo>
                    <a:pt x="27382" y="97808"/>
                  </a:lnTo>
                  <a:lnTo>
                    <a:pt x="25152" y="96252"/>
                  </a:lnTo>
                  <a:lnTo>
                    <a:pt x="24988" y="95500"/>
                  </a:lnTo>
                  <a:lnTo>
                    <a:pt x="23713" y="94523"/>
                  </a:lnTo>
                  <a:lnTo>
                    <a:pt x="21334" y="93318"/>
                  </a:lnTo>
                  <a:lnTo>
                    <a:pt x="18722" y="91260"/>
                  </a:lnTo>
                  <a:lnTo>
                    <a:pt x="15874" y="88350"/>
                  </a:lnTo>
                  <a:lnTo>
                    <a:pt x="12830" y="83844"/>
                  </a:lnTo>
                  <a:lnTo>
                    <a:pt x="9591" y="77765"/>
                  </a:lnTo>
                  <a:lnTo>
                    <a:pt x="6118" y="73665"/>
                  </a:lnTo>
                  <a:lnTo>
                    <a:pt x="2409" y="71553"/>
                  </a:lnTo>
                  <a:lnTo>
                    <a:pt x="547" y="70153"/>
                  </a:lnTo>
                  <a:lnTo>
                    <a:pt x="555" y="69472"/>
                  </a:lnTo>
                  <a:lnTo>
                    <a:pt x="0" y="68823"/>
                  </a:lnTo>
                  <a:lnTo>
                    <a:pt x="501" y="67649"/>
                  </a:lnTo>
                  <a:lnTo>
                    <a:pt x="1846" y="63041"/>
                  </a:lnTo>
                  <a:lnTo>
                    <a:pt x="3802" y="56376"/>
                  </a:lnTo>
                  <a:lnTo>
                    <a:pt x="5836" y="49491"/>
                  </a:lnTo>
                  <a:lnTo>
                    <a:pt x="8222" y="41393"/>
                  </a:lnTo>
                  <a:lnTo>
                    <a:pt x="8222" y="35659"/>
                  </a:lnTo>
                  <a:lnTo>
                    <a:pt x="8230" y="29635"/>
                  </a:lnTo>
                  <a:lnTo>
                    <a:pt x="11626" y="24683"/>
                  </a:lnTo>
                  <a:lnTo>
                    <a:pt x="14035" y="21170"/>
                  </a:lnTo>
                  <a:lnTo>
                    <a:pt x="16124" y="17830"/>
                  </a:lnTo>
                  <a:lnTo>
                    <a:pt x="18228" y="12119"/>
                  </a:lnTo>
                  <a:lnTo>
                    <a:pt x="19637" y="8316"/>
                  </a:lnTo>
                  <a:lnTo>
                    <a:pt x="25011" y="7408"/>
                  </a:lnTo>
                  <a:lnTo>
                    <a:pt x="34141" y="5437"/>
                  </a:lnTo>
                  <a:lnTo>
                    <a:pt x="38695" y="4451"/>
                  </a:lnTo>
                  <a:lnTo>
                    <a:pt x="48294" y="2378"/>
                  </a:lnTo>
                  <a:lnTo>
                    <a:pt x="58050" y="266"/>
                  </a:lnTo>
                  <a:lnTo>
                    <a:pt x="68291" y="133"/>
                  </a:lnTo>
                  <a:lnTo>
                    <a:pt x="78179" y="0"/>
                  </a:lnTo>
                  <a:lnTo>
                    <a:pt x="85846" y="4725"/>
                  </a:lnTo>
                  <a:lnTo>
                    <a:pt x="91706" y="8340"/>
                  </a:lnTo>
                  <a:lnTo>
                    <a:pt x="98161" y="12314"/>
                  </a:lnTo>
                  <a:lnTo>
                    <a:pt x="98607" y="13174"/>
                  </a:lnTo>
                  <a:lnTo>
                    <a:pt x="99052" y="1651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1684915-3B5D-56C2-3398-BF6FD1C58EE9}"/>
                </a:ext>
              </a:extLst>
            </p:cNvPr>
            <p:cNvSpPr>
              <a:spLocks/>
            </p:cNvSpPr>
            <p:nvPr/>
          </p:nvSpPr>
          <p:spPr>
            <a:xfrm>
              <a:off x="8365290" y="4057068"/>
              <a:ext cx="18752" cy="38389"/>
            </a:xfrm>
            <a:custGeom>
              <a:avLst/>
              <a:gdLst>
                <a:gd name="connsiteX0" fmla="*/ 11273 w 18752"/>
                <a:gd name="connsiteY0" fmla="*/ 37373 h 38389"/>
                <a:gd name="connsiteX1" fmla="*/ 9294 w 18752"/>
                <a:gd name="connsiteY1" fmla="*/ 37865 h 38389"/>
                <a:gd name="connsiteX2" fmla="*/ 7440 w 18752"/>
                <a:gd name="connsiteY2" fmla="*/ 38389 h 38389"/>
                <a:gd name="connsiteX3" fmla="*/ 5891 w 18752"/>
                <a:gd name="connsiteY3" fmla="*/ 38374 h 38389"/>
                <a:gd name="connsiteX4" fmla="*/ 4639 w 18752"/>
                <a:gd name="connsiteY4" fmla="*/ 38171 h 38389"/>
                <a:gd name="connsiteX5" fmla="*/ 3810 w 18752"/>
                <a:gd name="connsiteY5" fmla="*/ 37662 h 38389"/>
                <a:gd name="connsiteX6" fmla="*/ 2214 w 18752"/>
                <a:gd name="connsiteY6" fmla="*/ 35628 h 38389"/>
                <a:gd name="connsiteX7" fmla="*/ 1087 w 18752"/>
                <a:gd name="connsiteY7" fmla="*/ 32991 h 38389"/>
                <a:gd name="connsiteX8" fmla="*/ 1783 w 18752"/>
                <a:gd name="connsiteY8" fmla="*/ 31521 h 38389"/>
                <a:gd name="connsiteX9" fmla="*/ 2018 w 18752"/>
                <a:gd name="connsiteY9" fmla="*/ 30605 h 38389"/>
                <a:gd name="connsiteX10" fmla="*/ 493 w 18752"/>
                <a:gd name="connsiteY10" fmla="*/ 23642 h 38389"/>
                <a:gd name="connsiteX11" fmla="*/ 0 w 18752"/>
                <a:gd name="connsiteY11" fmla="*/ 18283 h 38389"/>
                <a:gd name="connsiteX12" fmla="*/ 180 w 18752"/>
                <a:gd name="connsiteY12" fmla="*/ 17188 h 38389"/>
                <a:gd name="connsiteX13" fmla="*/ 1048 w 18752"/>
                <a:gd name="connsiteY13" fmla="*/ 15921 h 38389"/>
                <a:gd name="connsiteX14" fmla="*/ 2504 w 18752"/>
                <a:gd name="connsiteY14" fmla="*/ 13120 h 38389"/>
                <a:gd name="connsiteX15" fmla="*/ 3278 w 18752"/>
                <a:gd name="connsiteY15" fmla="*/ 10421 h 38389"/>
                <a:gd name="connsiteX16" fmla="*/ 5453 w 18752"/>
                <a:gd name="connsiteY16" fmla="*/ 4178 h 38389"/>
                <a:gd name="connsiteX17" fmla="*/ 7761 w 18752"/>
                <a:gd name="connsiteY17" fmla="*/ 1768 h 38389"/>
                <a:gd name="connsiteX18" fmla="*/ 11141 w 18752"/>
                <a:gd name="connsiteY18" fmla="*/ 0 h 38389"/>
                <a:gd name="connsiteX19" fmla="*/ 13925 w 18752"/>
                <a:gd name="connsiteY19" fmla="*/ 3458 h 38389"/>
                <a:gd name="connsiteX20" fmla="*/ 17305 w 18752"/>
                <a:gd name="connsiteY20" fmla="*/ 6094 h 38389"/>
                <a:gd name="connsiteX21" fmla="*/ 17955 w 18752"/>
                <a:gd name="connsiteY21" fmla="*/ 9044 h 38389"/>
                <a:gd name="connsiteX22" fmla="*/ 16961 w 18752"/>
                <a:gd name="connsiteY22" fmla="*/ 11446 h 38389"/>
                <a:gd name="connsiteX23" fmla="*/ 16038 w 18752"/>
                <a:gd name="connsiteY23" fmla="*/ 15248 h 38389"/>
                <a:gd name="connsiteX24" fmla="*/ 16593 w 18752"/>
                <a:gd name="connsiteY24" fmla="*/ 17000 h 38389"/>
                <a:gd name="connsiteX25" fmla="*/ 16797 w 18752"/>
                <a:gd name="connsiteY25" fmla="*/ 18518 h 38389"/>
                <a:gd name="connsiteX26" fmla="*/ 17712 w 18752"/>
                <a:gd name="connsiteY26" fmla="*/ 21061 h 38389"/>
                <a:gd name="connsiteX27" fmla="*/ 18604 w 18752"/>
                <a:gd name="connsiteY27" fmla="*/ 24354 h 38389"/>
                <a:gd name="connsiteX28" fmla="*/ 18753 w 18752"/>
                <a:gd name="connsiteY28" fmla="*/ 26647 h 38389"/>
                <a:gd name="connsiteX29" fmla="*/ 18276 w 18752"/>
                <a:gd name="connsiteY29" fmla="*/ 28767 h 38389"/>
                <a:gd name="connsiteX30" fmla="*/ 17094 w 18752"/>
                <a:gd name="connsiteY30" fmla="*/ 30551 h 38389"/>
                <a:gd name="connsiteX31" fmla="*/ 14778 w 18752"/>
                <a:gd name="connsiteY31" fmla="*/ 35902 h 38389"/>
                <a:gd name="connsiteX32" fmla="*/ 14090 w 18752"/>
                <a:gd name="connsiteY32" fmla="*/ 36457 h 38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8752" h="38389">
                  <a:moveTo>
                    <a:pt x="11273" y="37373"/>
                  </a:moveTo>
                  <a:lnTo>
                    <a:pt x="9294" y="37865"/>
                  </a:lnTo>
                  <a:lnTo>
                    <a:pt x="7440" y="38389"/>
                  </a:lnTo>
                  <a:lnTo>
                    <a:pt x="5891" y="38374"/>
                  </a:lnTo>
                  <a:lnTo>
                    <a:pt x="4639" y="38171"/>
                  </a:lnTo>
                  <a:lnTo>
                    <a:pt x="3810" y="37662"/>
                  </a:lnTo>
                  <a:lnTo>
                    <a:pt x="2214" y="35628"/>
                  </a:lnTo>
                  <a:lnTo>
                    <a:pt x="1087" y="32991"/>
                  </a:lnTo>
                  <a:lnTo>
                    <a:pt x="1783" y="31521"/>
                  </a:lnTo>
                  <a:lnTo>
                    <a:pt x="2018" y="30605"/>
                  </a:lnTo>
                  <a:lnTo>
                    <a:pt x="493" y="23642"/>
                  </a:lnTo>
                  <a:lnTo>
                    <a:pt x="0" y="18283"/>
                  </a:lnTo>
                  <a:lnTo>
                    <a:pt x="180" y="17188"/>
                  </a:lnTo>
                  <a:lnTo>
                    <a:pt x="1048" y="15921"/>
                  </a:lnTo>
                  <a:lnTo>
                    <a:pt x="2504" y="13120"/>
                  </a:lnTo>
                  <a:lnTo>
                    <a:pt x="3278" y="10421"/>
                  </a:lnTo>
                  <a:lnTo>
                    <a:pt x="5453" y="4178"/>
                  </a:lnTo>
                  <a:lnTo>
                    <a:pt x="7761" y="1768"/>
                  </a:lnTo>
                  <a:lnTo>
                    <a:pt x="11141" y="0"/>
                  </a:lnTo>
                  <a:lnTo>
                    <a:pt x="13925" y="3458"/>
                  </a:lnTo>
                  <a:lnTo>
                    <a:pt x="17305" y="6094"/>
                  </a:lnTo>
                  <a:lnTo>
                    <a:pt x="17955" y="9044"/>
                  </a:lnTo>
                  <a:lnTo>
                    <a:pt x="16961" y="11446"/>
                  </a:lnTo>
                  <a:lnTo>
                    <a:pt x="16038" y="15248"/>
                  </a:lnTo>
                  <a:lnTo>
                    <a:pt x="16593" y="17000"/>
                  </a:lnTo>
                  <a:lnTo>
                    <a:pt x="16797" y="18518"/>
                  </a:lnTo>
                  <a:lnTo>
                    <a:pt x="17712" y="21061"/>
                  </a:lnTo>
                  <a:lnTo>
                    <a:pt x="18604" y="24354"/>
                  </a:lnTo>
                  <a:lnTo>
                    <a:pt x="18753" y="26647"/>
                  </a:lnTo>
                  <a:lnTo>
                    <a:pt x="18276" y="28767"/>
                  </a:lnTo>
                  <a:lnTo>
                    <a:pt x="17094" y="30551"/>
                  </a:lnTo>
                  <a:lnTo>
                    <a:pt x="14778" y="35902"/>
                  </a:lnTo>
                  <a:lnTo>
                    <a:pt x="14090" y="3645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7C8D685B-B660-6273-9945-59503F706B1D}"/>
                </a:ext>
              </a:extLst>
            </p:cNvPr>
            <p:cNvSpPr>
              <a:spLocks/>
            </p:cNvSpPr>
            <p:nvPr/>
          </p:nvSpPr>
          <p:spPr>
            <a:xfrm>
              <a:off x="8463615" y="5114233"/>
              <a:ext cx="13307" cy="11790"/>
            </a:xfrm>
            <a:custGeom>
              <a:avLst/>
              <a:gdLst>
                <a:gd name="connsiteX0" fmla="*/ 12392 w 13307"/>
                <a:gd name="connsiteY0" fmla="*/ 11094 h 11790"/>
                <a:gd name="connsiteX1" fmla="*/ 9287 w 13307"/>
                <a:gd name="connsiteY1" fmla="*/ 11790 h 11790"/>
                <a:gd name="connsiteX2" fmla="*/ 7127 w 13307"/>
                <a:gd name="connsiteY2" fmla="*/ 11539 h 11790"/>
                <a:gd name="connsiteX3" fmla="*/ 2848 w 13307"/>
                <a:gd name="connsiteY3" fmla="*/ 9552 h 11790"/>
                <a:gd name="connsiteX4" fmla="*/ 1706 w 13307"/>
                <a:gd name="connsiteY4" fmla="*/ 8230 h 11790"/>
                <a:gd name="connsiteX5" fmla="*/ 0 w 13307"/>
                <a:gd name="connsiteY5" fmla="*/ 4514 h 11790"/>
                <a:gd name="connsiteX6" fmla="*/ 375 w 13307"/>
                <a:gd name="connsiteY6" fmla="*/ 3207 h 11790"/>
                <a:gd name="connsiteX7" fmla="*/ 1721 w 13307"/>
                <a:gd name="connsiteY7" fmla="*/ 908 h 11790"/>
                <a:gd name="connsiteX8" fmla="*/ 4772 w 13307"/>
                <a:gd name="connsiteY8" fmla="*/ 0 h 11790"/>
                <a:gd name="connsiteX9" fmla="*/ 7980 w 13307"/>
                <a:gd name="connsiteY9" fmla="*/ 337 h 11790"/>
                <a:gd name="connsiteX10" fmla="*/ 9419 w 13307"/>
                <a:gd name="connsiteY10" fmla="*/ 962 h 11790"/>
                <a:gd name="connsiteX11" fmla="*/ 11117 w 13307"/>
                <a:gd name="connsiteY11" fmla="*/ 3653 h 11790"/>
                <a:gd name="connsiteX12" fmla="*/ 13308 w 13307"/>
                <a:gd name="connsiteY12" fmla="*/ 6392 h 11790"/>
                <a:gd name="connsiteX13" fmla="*/ 12940 w 13307"/>
                <a:gd name="connsiteY13" fmla="*/ 9647 h 1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307" h="11790">
                  <a:moveTo>
                    <a:pt x="12392" y="11094"/>
                  </a:moveTo>
                  <a:lnTo>
                    <a:pt x="9287" y="11790"/>
                  </a:lnTo>
                  <a:lnTo>
                    <a:pt x="7127" y="11539"/>
                  </a:lnTo>
                  <a:lnTo>
                    <a:pt x="2848" y="9552"/>
                  </a:lnTo>
                  <a:lnTo>
                    <a:pt x="1706" y="8230"/>
                  </a:lnTo>
                  <a:lnTo>
                    <a:pt x="0" y="4514"/>
                  </a:lnTo>
                  <a:lnTo>
                    <a:pt x="375" y="3207"/>
                  </a:lnTo>
                  <a:lnTo>
                    <a:pt x="1721" y="908"/>
                  </a:lnTo>
                  <a:lnTo>
                    <a:pt x="4772" y="0"/>
                  </a:lnTo>
                  <a:lnTo>
                    <a:pt x="7980" y="337"/>
                  </a:lnTo>
                  <a:lnTo>
                    <a:pt x="9419" y="962"/>
                  </a:lnTo>
                  <a:lnTo>
                    <a:pt x="11117" y="3653"/>
                  </a:lnTo>
                  <a:lnTo>
                    <a:pt x="13308" y="6392"/>
                  </a:lnTo>
                  <a:lnTo>
                    <a:pt x="12940" y="964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02C90CF1-EEC7-C3E4-800D-17A2ADFA11D7}"/>
                </a:ext>
              </a:extLst>
            </p:cNvPr>
            <p:cNvSpPr>
              <a:spLocks/>
            </p:cNvSpPr>
            <p:nvPr/>
          </p:nvSpPr>
          <p:spPr>
            <a:xfrm>
              <a:off x="7695338" y="3441755"/>
              <a:ext cx="207798" cy="144725"/>
            </a:xfrm>
            <a:custGeom>
              <a:avLst/>
              <a:gdLst>
                <a:gd name="connsiteX0" fmla="*/ 175003 w 207798"/>
                <a:gd name="connsiteY0" fmla="*/ 90071 h 144725"/>
                <a:gd name="connsiteX1" fmla="*/ 177318 w 207798"/>
                <a:gd name="connsiteY1" fmla="*/ 93286 h 144725"/>
                <a:gd name="connsiteX2" fmla="*/ 180252 w 207798"/>
                <a:gd name="connsiteY2" fmla="*/ 95000 h 144725"/>
                <a:gd name="connsiteX3" fmla="*/ 187043 w 207798"/>
                <a:gd name="connsiteY3" fmla="*/ 96807 h 144725"/>
                <a:gd name="connsiteX4" fmla="*/ 187653 w 207798"/>
                <a:gd name="connsiteY4" fmla="*/ 96588 h 144725"/>
                <a:gd name="connsiteX5" fmla="*/ 187716 w 207798"/>
                <a:gd name="connsiteY5" fmla="*/ 96252 h 144725"/>
                <a:gd name="connsiteX6" fmla="*/ 187246 w 207798"/>
                <a:gd name="connsiteY6" fmla="*/ 95782 h 144725"/>
                <a:gd name="connsiteX7" fmla="*/ 187176 w 207798"/>
                <a:gd name="connsiteY7" fmla="*/ 95188 h 144725"/>
                <a:gd name="connsiteX8" fmla="*/ 187505 w 207798"/>
                <a:gd name="connsiteY8" fmla="*/ 94452 h 144725"/>
                <a:gd name="connsiteX9" fmla="*/ 188443 w 207798"/>
                <a:gd name="connsiteY9" fmla="*/ 94413 h 144725"/>
                <a:gd name="connsiteX10" fmla="*/ 189977 w 207798"/>
                <a:gd name="connsiteY10" fmla="*/ 95070 h 144725"/>
                <a:gd name="connsiteX11" fmla="*/ 192903 w 207798"/>
                <a:gd name="connsiteY11" fmla="*/ 94116 h 144725"/>
                <a:gd name="connsiteX12" fmla="*/ 197206 w 207798"/>
                <a:gd name="connsiteY12" fmla="*/ 91550 h 144725"/>
                <a:gd name="connsiteX13" fmla="*/ 201164 w 207798"/>
                <a:gd name="connsiteY13" fmla="*/ 91033 h 144725"/>
                <a:gd name="connsiteX14" fmla="*/ 204763 w 207798"/>
                <a:gd name="connsiteY14" fmla="*/ 92551 h 144725"/>
                <a:gd name="connsiteX15" fmla="*/ 206609 w 207798"/>
                <a:gd name="connsiteY15" fmla="*/ 94319 h 144725"/>
                <a:gd name="connsiteX16" fmla="*/ 207799 w 207798"/>
                <a:gd name="connsiteY16" fmla="*/ 96001 h 144725"/>
                <a:gd name="connsiteX17" fmla="*/ 207423 w 207798"/>
                <a:gd name="connsiteY17" fmla="*/ 98074 h 144725"/>
                <a:gd name="connsiteX18" fmla="*/ 207196 w 207798"/>
                <a:gd name="connsiteY18" fmla="*/ 99365 h 144725"/>
                <a:gd name="connsiteX19" fmla="*/ 206249 w 207798"/>
                <a:gd name="connsiteY19" fmla="*/ 104693 h 144725"/>
                <a:gd name="connsiteX20" fmla="*/ 205592 w 207798"/>
                <a:gd name="connsiteY20" fmla="*/ 106680 h 144725"/>
                <a:gd name="connsiteX21" fmla="*/ 204536 w 207798"/>
                <a:gd name="connsiteY21" fmla="*/ 108902 h 144725"/>
                <a:gd name="connsiteX22" fmla="*/ 193356 w 207798"/>
                <a:gd name="connsiteY22" fmla="*/ 111554 h 144725"/>
                <a:gd name="connsiteX23" fmla="*/ 194076 w 207798"/>
                <a:gd name="connsiteY23" fmla="*/ 110279 h 144725"/>
                <a:gd name="connsiteX24" fmla="*/ 193818 w 207798"/>
                <a:gd name="connsiteY24" fmla="*/ 108049 h 144725"/>
                <a:gd name="connsiteX25" fmla="*/ 193349 w 207798"/>
                <a:gd name="connsiteY25" fmla="*/ 106360 h 144725"/>
                <a:gd name="connsiteX26" fmla="*/ 194389 w 207798"/>
                <a:gd name="connsiteY26" fmla="*/ 104842 h 144725"/>
                <a:gd name="connsiteX27" fmla="*/ 191878 w 207798"/>
                <a:gd name="connsiteY27" fmla="*/ 104286 h 144725"/>
                <a:gd name="connsiteX28" fmla="*/ 190775 w 207798"/>
                <a:gd name="connsiteY28" fmla="*/ 105123 h 144725"/>
                <a:gd name="connsiteX29" fmla="*/ 189914 w 207798"/>
                <a:gd name="connsiteY29" fmla="*/ 106579 h 144725"/>
                <a:gd name="connsiteX30" fmla="*/ 190673 w 207798"/>
                <a:gd name="connsiteY30" fmla="*/ 109935 h 144725"/>
                <a:gd name="connsiteX31" fmla="*/ 189452 w 207798"/>
                <a:gd name="connsiteY31" fmla="*/ 111789 h 144725"/>
                <a:gd name="connsiteX32" fmla="*/ 188983 w 207798"/>
                <a:gd name="connsiteY32" fmla="*/ 112822 h 144725"/>
                <a:gd name="connsiteX33" fmla="*/ 188928 w 207798"/>
                <a:gd name="connsiteY33" fmla="*/ 115270 h 144725"/>
                <a:gd name="connsiteX34" fmla="*/ 188201 w 207798"/>
                <a:gd name="connsiteY34" fmla="*/ 116319 h 144725"/>
                <a:gd name="connsiteX35" fmla="*/ 188060 w 207798"/>
                <a:gd name="connsiteY35" fmla="*/ 117477 h 144725"/>
                <a:gd name="connsiteX36" fmla="*/ 189843 w 207798"/>
                <a:gd name="connsiteY36" fmla="*/ 117179 h 144725"/>
                <a:gd name="connsiteX37" fmla="*/ 189038 w 207798"/>
                <a:gd name="connsiteY37" fmla="*/ 119284 h 144725"/>
                <a:gd name="connsiteX38" fmla="*/ 185690 w 207798"/>
                <a:gd name="connsiteY38" fmla="*/ 123321 h 144725"/>
                <a:gd name="connsiteX39" fmla="*/ 184516 w 207798"/>
                <a:gd name="connsiteY39" fmla="*/ 125730 h 144725"/>
                <a:gd name="connsiteX40" fmla="*/ 184805 w 207798"/>
                <a:gd name="connsiteY40" fmla="*/ 135236 h 144725"/>
                <a:gd name="connsiteX41" fmla="*/ 183311 w 207798"/>
                <a:gd name="connsiteY41" fmla="*/ 140900 h 144725"/>
                <a:gd name="connsiteX42" fmla="*/ 183194 w 207798"/>
                <a:gd name="connsiteY42" fmla="*/ 142566 h 144725"/>
                <a:gd name="connsiteX43" fmla="*/ 179642 w 207798"/>
                <a:gd name="connsiteY43" fmla="*/ 142621 h 144725"/>
                <a:gd name="connsiteX44" fmla="*/ 178578 w 207798"/>
                <a:gd name="connsiteY44" fmla="*/ 142488 h 144725"/>
                <a:gd name="connsiteX45" fmla="*/ 175214 w 207798"/>
                <a:gd name="connsiteY45" fmla="*/ 141643 h 144725"/>
                <a:gd name="connsiteX46" fmla="*/ 171435 w 207798"/>
                <a:gd name="connsiteY46" fmla="*/ 140141 h 144725"/>
                <a:gd name="connsiteX47" fmla="*/ 169221 w 207798"/>
                <a:gd name="connsiteY47" fmla="*/ 137215 h 144725"/>
                <a:gd name="connsiteX48" fmla="*/ 167805 w 207798"/>
                <a:gd name="connsiteY48" fmla="*/ 135126 h 144725"/>
                <a:gd name="connsiteX49" fmla="*/ 164597 w 207798"/>
                <a:gd name="connsiteY49" fmla="*/ 136073 h 144725"/>
                <a:gd name="connsiteX50" fmla="*/ 163995 w 207798"/>
                <a:gd name="connsiteY50" fmla="*/ 135823 h 144725"/>
                <a:gd name="connsiteX51" fmla="*/ 163111 w 207798"/>
                <a:gd name="connsiteY51" fmla="*/ 134813 h 144725"/>
                <a:gd name="connsiteX52" fmla="*/ 160701 w 207798"/>
                <a:gd name="connsiteY52" fmla="*/ 134133 h 144725"/>
                <a:gd name="connsiteX53" fmla="*/ 157721 w 207798"/>
                <a:gd name="connsiteY53" fmla="*/ 134117 h 144725"/>
                <a:gd name="connsiteX54" fmla="*/ 151031 w 207798"/>
                <a:gd name="connsiteY54" fmla="*/ 130291 h 144725"/>
                <a:gd name="connsiteX55" fmla="*/ 150296 w 207798"/>
                <a:gd name="connsiteY55" fmla="*/ 129650 h 144725"/>
                <a:gd name="connsiteX56" fmla="*/ 145039 w 207798"/>
                <a:gd name="connsiteY56" fmla="*/ 130291 h 144725"/>
                <a:gd name="connsiteX57" fmla="*/ 137168 w 207798"/>
                <a:gd name="connsiteY57" fmla="*/ 132185 h 144725"/>
                <a:gd name="connsiteX58" fmla="*/ 131168 w 207798"/>
                <a:gd name="connsiteY58" fmla="*/ 134524 h 144725"/>
                <a:gd name="connsiteX59" fmla="*/ 124964 w 207798"/>
                <a:gd name="connsiteY59" fmla="*/ 138678 h 144725"/>
                <a:gd name="connsiteX60" fmla="*/ 122453 w 207798"/>
                <a:gd name="connsiteY60" fmla="*/ 141823 h 144725"/>
                <a:gd name="connsiteX61" fmla="*/ 119534 w 207798"/>
                <a:gd name="connsiteY61" fmla="*/ 143489 h 144725"/>
                <a:gd name="connsiteX62" fmla="*/ 115388 w 207798"/>
                <a:gd name="connsiteY62" fmla="*/ 144726 h 144725"/>
                <a:gd name="connsiteX63" fmla="*/ 107979 w 207798"/>
                <a:gd name="connsiteY63" fmla="*/ 144264 h 144725"/>
                <a:gd name="connsiteX64" fmla="*/ 100257 w 207798"/>
                <a:gd name="connsiteY64" fmla="*/ 142684 h 144725"/>
                <a:gd name="connsiteX65" fmla="*/ 91973 w 207798"/>
                <a:gd name="connsiteY65" fmla="*/ 140986 h 144725"/>
                <a:gd name="connsiteX66" fmla="*/ 87490 w 207798"/>
                <a:gd name="connsiteY66" fmla="*/ 141925 h 144725"/>
                <a:gd name="connsiteX67" fmla="*/ 81434 w 207798"/>
                <a:gd name="connsiteY67" fmla="*/ 141221 h 144725"/>
                <a:gd name="connsiteX68" fmla="*/ 72297 w 207798"/>
                <a:gd name="connsiteY68" fmla="*/ 139195 h 144725"/>
                <a:gd name="connsiteX69" fmla="*/ 65490 w 207798"/>
                <a:gd name="connsiteY69" fmla="*/ 138576 h 144725"/>
                <a:gd name="connsiteX70" fmla="*/ 58777 w 207798"/>
                <a:gd name="connsiteY70" fmla="*/ 139773 h 144725"/>
                <a:gd name="connsiteX71" fmla="*/ 57651 w 207798"/>
                <a:gd name="connsiteY71" fmla="*/ 138858 h 144725"/>
                <a:gd name="connsiteX72" fmla="*/ 57408 w 207798"/>
                <a:gd name="connsiteY72" fmla="*/ 137810 h 144725"/>
                <a:gd name="connsiteX73" fmla="*/ 57667 w 207798"/>
                <a:gd name="connsiteY73" fmla="*/ 136331 h 144725"/>
                <a:gd name="connsiteX74" fmla="*/ 58613 w 207798"/>
                <a:gd name="connsiteY74" fmla="*/ 135134 h 144725"/>
                <a:gd name="connsiteX75" fmla="*/ 60241 w 207798"/>
                <a:gd name="connsiteY75" fmla="*/ 134227 h 144725"/>
                <a:gd name="connsiteX76" fmla="*/ 61093 w 207798"/>
                <a:gd name="connsiteY76" fmla="*/ 133304 h 144725"/>
                <a:gd name="connsiteX77" fmla="*/ 61187 w 207798"/>
                <a:gd name="connsiteY77" fmla="*/ 132372 h 144725"/>
                <a:gd name="connsiteX78" fmla="*/ 59364 w 207798"/>
                <a:gd name="connsiteY78" fmla="*/ 130870 h 144725"/>
                <a:gd name="connsiteX79" fmla="*/ 55625 w 207798"/>
                <a:gd name="connsiteY79" fmla="*/ 128797 h 144725"/>
                <a:gd name="connsiteX80" fmla="*/ 54084 w 207798"/>
                <a:gd name="connsiteY80" fmla="*/ 127499 h 144725"/>
                <a:gd name="connsiteX81" fmla="*/ 53708 w 207798"/>
                <a:gd name="connsiteY81" fmla="*/ 127178 h 144725"/>
                <a:gd name="connsiteX82" fmla="*/ 53607 w 207798"/>
                <a:gd name="connsiteY82" fmla="*/ 126012 h 144725"/>
                <a:gd name="connsiteX83" fmla="*/ 52832 w 207798"/>
                <a:gd name="connsiteY83" fmla="*/ 125097 h 144725"/>
                <a:gd name="connsiteX84" fmla="*/ 51377 w 207798"/>
                <a:gd name="connsiteY84" fmla="*/ 124424 h 144725"/>
                <a:gd name="connsiteX85" fmla="*/ 50258 w 207798"/>
                <a:gd name="connsiteY85" fmla="*/ 123211 h 144725"/>
                <a:gd name="connsiteX86" fmla="*/ 49460 w 207798"/>
                <a:gd name="connsiteY86" fmla="*/ 121451 h 144725"/>
                <a:gd name="connsiteX87" fmla="*/ 49632 w 207798"/>
                <a:gd name="connsiteY87" fmla="*/ 119792 h 144725"/>
                <a:gd name="connsiteX88" fmla="*/ 50766 w 207798"/>
                <a:gd name="connsiteY88" fmla="*/ 118235 h 144725"/>
                <a:gd name="connsiteX89" fmla="*/ 52222 w 207798"/>
                <a:gd name="connsiteY89" fmla="*/ 117555 h 144725"/>
                <a:gd name="connsiteX90" fmla="*/ 53990 w 207798"/>
                <a:gd name="connsiteY90" fmla="*/ 117766 h 144725"/>
                <a:gd name="connsiteX91" fmla="*/ 54725 w 207798"/>
                <a:gd name="connsiteY91" fmla="*/ 117320 h 144725"/>
                <a:gd name="connsiteX92" fmla="*/ 54428 w 207798"/>
                <a:gd name="connsiteY92" fmla="*/ 116233 h 144725"/>
                <a:gd name="connsiteX93" fmla="*/ 52699 w 207798"/>
                <a:gd name="connsiteY93" fmla="*/ 114832 h 144725"/>
                <a:gd name="connsiteX94" fmla="*/ 49530 w 207798"/>
                <a:gd name="connsiteY94" fmla="*/ 113135 h 144725"/>
                <a:gd name="connsiteX95" fmla="*/ 46307 w 207798"/>
                <a:gd name="connsiteY95" fmla="*/ 114058 h 144725"/>
                <a:gd name="connsiteX96" fmla="*/ 43014 w 207798"/>
                <a:gd name="connsiteY96" fmla="*/ 117610 h 144725"/>
                <a:gd name="connsiteX97" fmla="*/ 40651 w 207798"/>
                <a:gd name="connsiteY97" fmla="*/ 118181 h 144725"/>
                <a:gd name="connsiteX98" fmla="*/ 39195 w 207798"/>
                <a:gd name="connsiteY98" fmla="*/ 115795 h 144725"/>
                <a:gd name="connsiteX99" fmla="*/ 36614 w 207798"/>
                <a:gd name="connsiteY99" fmla="*/ 114363 h 144725"/>
                <a:gd name="connsiteX100" fmla="*/ 32898 w 207798"/>
                <a:gd name="connsiteY100" fmla="*/ 113917 h 144725"/>
                <a:gd name="connsiteX101" fmla="*/ 30613 w 207798"/>
                <a:gd name="connsiteY101" fmla="*/ 113002 h 144725"/>
                <a:gd name="connsiteX102" fmla="*/ 29760 w 207798"/>
                <a:gd name="connsiteY102" fmla="*/ 111617 h 144725"/>
                <a:gd name="connsiteX103" fmla="*/ 28133 w 207798"/>
                <a:gd name="connsiteY103" fmla="*/ 110553 h 144725"/>
                <a:gd name="connsiteX104" fmla="*/ 24550 w 207798"/>
                <a:gd name="connsiteY104" fmla="*/ 109419 h 144725"/>
                <a:gd name="connsiteX105" fmla="*/ 24503 w 207798"/>
                <a:gd name="connsiteY105" fmla="*/ 108339 h 144725"/>
                <a:gd name="connsiteX106" fmla="*/ 25082 w 207798"/>
                <a:gd name="connsiteY106" fmla="*/ 108081 h 144725"/>
                <a:gd name="connsiteX107" fmla="*/ 26357 w 207798"/>
                <a:gd name="connsiteY107" fmla="*/ 107979 h 144725"/>
                <a:gd name="connsiteX108" fmla="*/ 28063 w 207798"/>
                <a:gd name="connsiteY108" fmla="*/ 107752 h 144725"/>
                <a:gd name="connsiteX109" fmla="*/ 28337 w 207798"/>
                <a:gd name="connsiteY109" fmla="*/ 107134 h 144725"/>
                <a:gd name="connsiteX110" fmla="*/ 28352 w 207798"/>
                <a:gd name="connsiteY110" fmla="*/ 106571 h 144725"/>
                <a:gd name="connsiteX111" fmla="*/ 27007 w 207798"/>
                <a:gd name="connsiteY111" fmla="*/ 105859 h 144725"/>
                <a:gd name="connsiteX112" fmla="*/ 25653 w 207798"/>
                <a:gd name="connsiteY112" fmla="*/ 105374 h 144725"/>
                <a:gd name="connsiteX113" fmla="*/ 24941 w 207798"/>
                <a:gd name="connsiteY113" fmla="*/ 104889 h 144725"/>
                <a:gd name="connsiteX114" fmla="*/ 24487 w 207798"/>
                <a:gd name="connsiteY114" fmla="*/ 104349 h 144725"/>
                <a:gd name="connsiteX115" fmla="*/ 24394 w 207798"/>
                <a:gd name="connsiteY115" fmla="*/ 103786 h 144725"/>
                <a:gd name="connsiteX116" fmla="*/ 24793 w 207798"/>
                <a:gd name="connsiteY116" fmla="*/ 103402 h 144725"/>
                <a:gd name="connsiteX117" fmla="*/ 25340 w 207798"/>
                <a:gd name="connsiteY117" fmla="*/ 103379 h 144725"/>
                <a:gd name="connsiteX118" fmla="*/ 25880 w 207798"/>
                <a:gd name="connsiteY118" fmla="*/ 103042 h 144725"/>
                <a:gd name="connsiteX119" fmla="*/ 26185 w 207798"/>
                <a:gd name="connsiteY119" fmla="*/ 101736 h 144725"/>
                <a:gd name="connsiteX120" fmla="*/ 26921 w 207798"/>
                <a:gd name="connsiteY120" fmla="*/ 100656 h 144725"/>
                <a:gd name="connsiteX121" fmla="*/ 27445 w 207798"/>
                <a:gd name="connsiteY121" fmla="*/ 100281 h 144725"/>
                <a:gd name="connsiteX122" fmla="*/ 27414 w 207798"/>
                <a:gd name="connsiteY122" fmla="*/ 99483 h 144725"/>
                <a:gd name="connsiteX123" fmla="*/ 26866 w 207798"/>
                <a:gd name="connsiteY123" fmla="*/ 98740 h 144725"/>
                <a:gd name="connsiteX124" fmla="*/ 26123 w 207798"/>
                <a:gd name="connsiteY124" fmla="*/ 98098 h 144725"/>
                <a:gd name="connsiteX125" fmla="*/ 25027 w 207798"/>
                <a:gd name="connsiteY125" fmla="*/ 97707 h 144725"/>
                <a:gd name="connsiteX126" fmla="*/ 21616 w 207798"/>
                <a:gd name="connsiteY126" fmla="*/ 96580 h 144725"/>
                <a:gd name="connsiteX127" fmla="*/ 19895 w 207798"/>
                <a:gd name="connsiteY127" fmla="*/ 95016 h 144725"/>
                <a:gd name="connsiteX128" fmla="*/ 18839 w 207798"/>
                <a:gd name="connsiteY128" fmla="*/ 94953 h 144725"/>
                <a:gd name="connsiteX129" fmla="*/ 17172 w 207798"/>
                <a:gd name="connsiteY129" fmla="*/ 94085 h 144725"/>
                <a:gd name="connsiteX130" fmla="*/ 15373 w 207798"/>
                <a:gd name="connsiteY130" fmla="*/ 92723 h 144725"/>
                <a:gd name="connsiteX131" fmla="*/ 13808 w 207798"/>
                <a:gd name="connsiteY131" fmla="*/ 90783 h 144725"/>
                <a:gd name="connsiteX132" fmla="*/ 12127 w 207798"/>
                <a:gd name="connsiteY132" fmla="*/ 89524 h 144725"/>
                <a:gd name="connsiteX133" fmla="*/ 11688 w 207798"/>
                <a:gd name="connsiteY133" fmla="*/ 89007 h 144725"/>
                <a:gd name="connsiteX134" fmla="*/ 11649 w 207798"/>
                <a:gd name="connsiteY134" fmla="*/ 88522 h 144725"/>
                <a:gd name="connsiteX135" fmla="*/ 11962 w 207798"/>
                <a:gd name="connsiteY135" fmla="*/ 87974 h 144725"/>
                <a:gd name="connsiteX136" fmla="*/ 11947 w 207798"/>
                <a:gd name="connsiteY136" fmla="*/ 87380 h 144725"/>
                <a:gd name="connsiteX137" fmla="*/ 11508 w 207798"/>
                <a:gd name="connsiteY137" fmla="*/ 85479 h 144725"/>
                <a:gd name="connsiteX138" fmla="*/ 11806 w 207798"/>
                <a:gd name="connsiteY138" fmla="*/ 83460 h 144725"/>
                <a:gd name="connsiteX139" fmla="*/ 11728 w 207798"/>
                <a:gd name="connsiteY139" fmla="*/ 81559 h 144725"/>
                <a:gd name="connsiteX140" fmla="*/ 11704 w 207798"/>
                <a:gd name="connsiteY140" fmla="*/ 80706 h 144725"/>
                <a:gd name="connsiteX141" fmla="*/ 11376 w 207798"/>
                <a:gd name="connsiteY141" fmla="*/ 80440 h 144725"/>
                <a:gd name="connsiteX142" fmla="*/ 11086 w 207798"/>
                <a:gd name="connsiteY142" fmla="*/ 80730 h 144725"/>
                <a:gd name="connsiteX143" fmla="*/ 10671 w 207798"/>
                <a:gd name="connsiteY143" fmla="*/ 81090 h 144725"/>
                <a:gd name="connsiteX144" fmla="*/ 10264 w 207798"/>
                <a:gd name="connsiteY144" fmla="*/ 81160 h 144725"/>
                <a:gd name="connsiteX145" fmla="*/ 9021 w 207798"/>
                <a:gd name="connsiteY145" fmla="*/ 79776 h 144725"/>
                <a:gd name="connsiteX146" fmla="*/ 7448 w 207798"/>
                <a:gd name="connsiteY146" fmla="*/ 76951 h 144725"/>
                <a:gd name="connsiteX147" fmla="*/ 6384 w 207798"/>
                <a:gd name="connsiteY147" fmla="*/ 76005 h 144725"/>
                <a:gd name="connsiteX148" fmla="*/ 4311 w 207798"/>
                <a:gd name="connsiteY148" fmla="*/ 74706 h 144725"/>
                <a:gd name="connsiteX149" fmla="*/ 2558 w 207798"/>
                <a:gd name="connsiteY149" fmla="*/ 73611 h 144725"/>
                <a:gd name="connsiteX150" fmla="*/ 1306 w 207798"/>
                <a:gd name="connsiteY150" fmla="*/ 71248 h 144725"/>
                <a:gd name="connsiteX151" fmla="*/ 0 w 207798"/>
                <a:gd name="connsiteY151" fmla="*/ 69417 h 144725"/>
                <a:gd name="connsiteX152" fmla="*/ 861 w 207798"/>
                <a:gd name="connsiteY152" fmla="*/ 68651 h 144725"/>
                <a:gd name="connsiteX153" fmla="*/ 5844 w 207798"/>
                <a:gd name="connsiteY153" fmla="*/ 67571 h 144725"/>
                <a:gd name="connsiteX154" fmla="*/ 8168 w 207798"/>
                <a:gd name="connsiteY154" fmla="*/ 68627 h 144725"/>
                <a:gd name="connsiteX155" fmla="*/ 9208 w 207798"/>
                <a:gd name="connsiteY155" fmla="*/ 68244 h 144725"/>
                <a:gd name="connsiteX156" fmla="*/ 10218 w 207798"/>
                <a:gd name="connsiteY156" fmla="*/ 67391 h 144725"/>
                <a:gd name="connsiteX157" fmla="*/ 10781 w 207798"/>
                <a:gd name="connsiteY157" fmla="*/ 66703 h 144725"/>
                <a:gd name="connsiteX158" fmla="*/ 10882 w 207798"/>
                <a:gd name="connsiteY158" fmla="*/ 65975 h 144725"/>
                <a:gd name="connsiteX159" fmla="*/ 11383 w 207798"/>
                <a:gd name="connsiteY159" fmla="*/ 65067 h 144725"/>
                <a:gd name="connsiteX160" fmla="*/ 13065 w 207798"/>
                <a:gd name="connsiteY160" fmla="*/ 64637 h 144725"/>
                <a:gd name="connsiteX161" fmla="*/ 17524 w 207798"/>
                <a:gd name="connsiteY161" fmla="*/ 65193 h 144725"/>
                <a:gd name="connsiteX162" fmla="*/ 19316 w 207798"/>
                <a:gd name="connsiteY162" fmla="*/ 63917 h 144725"/>
                <a:gd name="connsiteX163" fmla="*/ 19981 w 207798"/>
                <a:gd name="connsiteY163" fmla="*/ 63229 h 144725"/>
                <a:gd name="connsiteX164" fmla="*/ 20388 w 207798"/>
                <a:gd name="connsiteY164" fmla="*/ 61696 h 144725"/>
                <a:gd name="connsiteX165" fmla="*/ 20857 w 207798"/>
                <a:gd name="connsiteY165" fmla="*/ 60459 h 144725"/>
                <a:gd name="connsiteX166" fmla="*/ 22453 w 207798"/>
                <a:gd name="connsiteY166" fmla="*/ 59802 h 144725"/>
                <a:gd name="connsiteX167" fmla="*/ 22430 w 207798"/>
                <a:gd name="connsiteY167" fmla="*/ 58676 h 144725"/>
                <a:gd name="connsiteX168" fmla="*/ 22187 w 207798"/>
                <a:gd name="connsiteY168" fmla="*/ 57455 h 144725"/>
                <a:gd name="connsiteX169" fmla="*/ 23111 w 207798"/>
                <a:gd name="connsiteY169" fmla="*/ 54709 h 144725"/>
                <a:gd name="connsiteX170" fmla="*/ 23674 w 207798"/>
                <a:gd name="connsiteY170" fmla="*/ 53583 h 144725"/>
                <a:gd name="connsiteX171" fmla="*/ 24581 w 207798"/>
                <a:gd name="connsiteY171" fmla="*/ 53176 h 144725"/>
                <a:gd name="connsiteX172" fmla="*/ 25669 w 207798"/>
                <a:gd name="connsiteY172" fmla="*/ 52307 h 144725"/>
                <a:gd name="connsiteX173" fmla="*/ 27562 w 207798"/>
                <a:gd name="connsiteY173" fmla="*/ 50508 h 144725"/>
                <a:gd name="connsiteX174" fmla="*/ 27124 w 207798"/>
                <a:gd name="connsiteY174" fmla="*/ 48943 h 144725"/>
                <a:gd name="connsiteX175" fmla="*/ 27499 w 207798"/>
                <a:gd name="connsiteY175" fmla="*/ 47778 h 144725"/>
                <a:gd name="connsiteX176" fmla="*/ 29471 w 207798"/>
                <a:gd name="connsiteY176" fmla="*/ 44946 h 144725"/>
                <a:gd name="connsiteX177" fmla="*/ 30973 w 207798"/>
                <a:gd name="connsiteY177" fmla="*/ 42207 h 144725"/>
                <a:gd name="connsiteX178" fmla="*/ 30949 w 207798"/>
                <a:gd name="connsiteY178" fmla="*/ 40830 h 144725"/>
                <a:gd name="connsiteX179" fmla="*/ 31169 w 207798"/>
                <a:gd name="connsiteY179" fmla="*/ 39633 h 144725"/>
                <a:gd name="connsiteX180" fmla="*/ 32498 w 207798"/>
                <a:gd name="connsiteY180" fmla="*/ 38319 h 144725"/>
                <a:gd name="connsiteX181" fmla="*/ 33891 w 207798"/>
                <a:gd name="connsiteY181" fmla="*/ 36606 h 144725"/>
                <a:gd name="connsiteX182" fmla="*/ 35730 w 207798"/>
                <a:gd name="connsiteY182" fmla="*/ 31239 h 144725"/>
                <a:gd name="connsiteX183" fmla="*/ 36395 w 207798"/>
                <a:gd name="connsiteY183" fmla="*/ 30339 h 144725"/>
                <a:gd name="connsiteX184" fmla="*/ 37600 w 207798"/>
                <a:gd name="connsiteY184" fmla="*/ 29314 h 144725"/>
                <a:gd name="connsiteX185" fmla="*/ 38499 w 207798"/>
                <a:gd name="connsiteY185" fmla="*/ 28297 h 144725"/>
                <a:gd name="connsiteX186" fmla="*/ 38593 w 207798"/>
                <a:gd name="connsiteY186" fmla="*/ 24761 h 144725"/>
                <a:gd name="connsiteX187" fmla="*/ 39438 w 207798"/>
                <a:gd name="connsiteY187" fmla="*/ 23736 h 144725"/>
                <a:gd name="connsiteX188" fmla="*/ 41058 w 207798"/>
                <a:gd name="connsiteY188" fmla="*/ 22586 h 144725"/>
                <a:gd name="connsiteX189" fmla="*/ 42669 w 207798"/>
                <a:gd name="connsiteY189" fmla="*/ 20740 h 144725"/>
                <a:gd name="connsiteX190" fmla="*/ 43976 w 207798"/>
                <a:gd name="connsiteY190" fmla="*/ 18549 h 144725"/>
                <a:gd name="connsiteX191" fmla="*/ 44985 w 207798"/>
                <a:gd name="connsiteY191" fmla="*/ 17524 h 144725"/>
                <a:gd name="connsiteX192" fmla="*/ 46323 w 207798"/>
                <a:gd name="connsiteY192" fmla="*/ 17251 h 144725"/>
                <a:gd name="connsiteX193" fmla="*/ 47770 w 207798"/>
                <a:gd name="connsiteY193" fmla="*/ 16390 h 144725"/>
                <a:gd name="connsiteX194" fmla="*/ 49390 w 207798"/>
                <a:gd name="connsiteY194" fmla="*/ 16069 h 144725"/>
                <a:gd name="connsiteX195" fmla="*/ 50962 w 207798"/>
                <a:gd name="connsiteY195" fmla="*/ 16492 h 144725"/>
                <a:gd name="connsiteX196" fmla="*/ 51955 w 207798"/>
                <a:gd name="connsiteY196" fmla="*/ 16273 h 144725"/>
                <a:gd name="connsiteX197" fmla="*/ 53466 w 207798"/>
                <a:gd name="connsiteY197" fmla="*/ 15209 h 144725"/>
                <a:gd name="connsiteX198" fmla="*/ 57307 w 207798"/>
                <a:gd name="connsiteY198" fmla="*/ 11172 h 144725"/>
                <a:gd name="connsiteX199" fmla="*/ 57847 w 207798"/>
                <a:gd name="connsiteY199" fmla="*/ 10366 h 144725"/>
                <a:gd name="connsiteX200" fmla="*/ 58645 w 207798"/>
                <a:gd name="connsiteY200" fmla="*/ 9811 h 144725"/>
                <a:gd name="connsiteX201" fmla="*/ 61759 w 207798"/>
                <a:gd name="connsiteY201" fmla="*/ 8426 h 144725"/>
                <a:gd name="connsiteX202" fmla="*/ 62548 w 207798"/>
                <a:gd name="connsiteY202" fmla="*/ 7033 h 144725"/>
                <a:gd name="connsiteX203" fmla="*/ 63620 w 207798"/>
                <a:gd name="connsiteY203" fmla="*/ 5781 h 144725"/>
                <a:gd name="connsiteX204" fmla="*/ 65005 w 207798"/>
                <a:gd name="connsiteY204" fmla="*/ 5875 h 144725"/>
                <a:gd name="connsiteX205" fmla="*/ 69527 w 207798"/>
                <a:gd name="connsiteY205" fmla="*/ 8973 h 144725"/>
                <a:gd name="connsiteX206" fmla="*/ 74362 w 207798"/>
                <a:gd name="connsiteY206" fmla="*/ 8778 h 144725"/>
                <a:gd name="connsiteX207" fmla="*/ 75246 w 207798"/>
                <a:gd name="connsiteY207" fmla="*/ 8895 h 144725"/>
                <a:gd name="connsiteX208" fmla="*/ 75535 w 207798"/>
                <a:gd name="connsiteY208" fmla="*/ 8958 h 144725"/>
                <a:gd name="connsiteX209" fmla="*/ 76130 w 207798"/>
                <a:gd name="connsiteY209" fmla="*/ 9208 h 144725"/>
                <a:gd name="connsiteX210" fmla="*/ 82561 w 207798"/>
                <a:gd name="connsiteY210" fmla="*/ 10741 h 144725"/>
                <a:gd name="connsiteX211" fmla="*/ 83554 w 207798"/>
                <a:gd name="connsiteY211" fmla="*/ 10569 h 144725"/>
                <a:gd name="connsiteX212" fmla="*/ 83828 w 207798"/>
                <a:gd name="connsiteY212" fmla="*/ 10452 h 144725"/>
                <a:gd name="connsiteX213" fmla="*/ 86418 w 207798"/>
                <a:gd name="connsiteY213" fmla="*/ 11712 h 144725"/>
                <a:gd name="connsiteX214" fmla="*/ 88710 w 207798"/>
                <a:gd name="connsiteY214" fmla="*/ 11547 h 144725"/>
                <a:gd name="connsiteX215" fmla="*/ 90885 w 207798"/>
                <a:gd name="connsiteY215" fmla="*/ 10671 h 144725"/>
                <a:gd name="connsiteX216" fmla="*/ 93146 w 207798"/>
                <a:gd name="connsiteY216" fmla="*/ 10374 h 144725"/>
                <a:gd name="connsiteX217" fmla="*/ 95227 w 207798"/>
                <a:gd name="connsiteY217" fmla="*/ 10898 h 144725"/>
                <a:gd name="connsiteX218" fmla="*/ 96807 w 207798"/>
                <a:gd name="connsiteY218" fmla="*/ 12674 h 144725"/>
                <a:gd name="connsiteX219" fmla="*/ 100915 w 207798"/>
                <a:gd name="connsiteY219" fmla="*/ 16445 h 144725"/>
                <a:gd name="connsiteX220" fmla="*/ 102135 w 207798"/>
                <a:gd name="connsiteY220" fmla="*/ 17853 h 144725"/>
                <a:gd name="connsiteX221" fmla="*/ 104013 w 207798"/>
                <a:gd name="connsiteY221" fmla="*/ 17642 h 144725"/>
                <a:gd name="connsiteX222" fmla="*/ 106094 w 207798"/>
                <a:gd name="connsiteY222" fmla="*/ 16938 h 144725"/>
                <a:gd name="connsiteX223" fmla="*/ 108198 w 207798"/>
                <a:gd name="connsiteY223" fmla="*/ 14426 h 144725"/>
                <a:gd name="connsiteX224" fmla="*/ 114668 w 207798"/>
                <a:gd name="connsiteY224" fmla="*/ 11563 h 144725"/>
                <a:gd name="connsiteX225" fmla="*/ 119605 w 207798"/>
                <a:gd name="connsiteY225" fmla="*/ 10851 h 144725"/>
                <a:gd name="connsiteX226" fmla="*/ 124424 w 207798"/>
                <a:gd name="connsiteY226" fmla="*/ 9701 h 144725"/>
                <a:gd name="connsiteX227" fmla="*/ 130002 w 207798"/>
                <a:gd name="connsiteY227" fmla="*/ 8887 h 144725"/>
                <a:gd name="connsiteX228" fmla="*/ 131614 w 207798"/>
                <a:gd name="connsiteY228" fmla="*/ 6540 h 144725"/>
                <a:gd name="connsiteX229" fmla="*/ 132506 w 207798"/>
                <a:gd name="connsiteY229" fmla="*/ 4936 h 144725"/>
                <a:gd name="connsiteX230" fmla="*/ 133139 w 207798"/>
                <a:gd name="connsiteY230" fmla="*/ 1963 h 144725"/>
                <a:gd name="connsiteX231" fmla="*/ 136144 w 207798"/>
                <a:gd name="connsiteY231" fmla="*/ 1103 h 144725"/>
                <a:gd name="connsiteX232" fmla="*/ 138999 w 207798"/>
                <a:gd name="connsiteY232" fmla="*/ 493 h 144725"/>
                <a:gd name="connsiteX233" fmla="*/ 140016 w 207798"/>
                <a:gd name="connsiteY233" fmla="*/ 117 h 144725"/>
                <a:gd name="connsiteX234" fmla="*/ 142097 w 207798"/>
                <a:gd name="connsiteY234" fmla="*/ 0 h 144725"/>
                <a:gd name="connsiteX235" fmla="*/ 143716 w 207798"/>
                <a:gd name="connsiteY235" fmla="*/ 250 h 144725"/>
                <a:gd name="connsiteX236" fmla="*/ 146212 w 207798"/>
                <a:gd name="connsiteY236" fmla="*/ 1721 h 144725"/>
                <a:gd name="connsiteX237" fmla="*/ 147965 w 207798"/>
                <a:gd name="connsiteY237" fmla="*/ 3560 h 144725"/>
                <a:gd name="connsiteX238" fmla="*/ 148653 w 207798"/>
                <a:gd name="connsiteY238" fmla="*/ 5023 h 144725"/>
                <a:gd name="connsiteX239" fmla="*/ 150147 w 207798"/>
                <a:gd name="connsiteY239" fmla="*/ 7088 h 144725"/>
                <a:gd name="connsiteX240" fmla="*/ 151720 w 207798"/>
                <a:gd name="connsiteY240" fmla="*/ 9975 h 144725"/>
                <a:gd name="connsiteX241" fmla="*/ 153457 w 207798"/>
                <a:gd name="connsiteY241" fmla="*/ 13816 h 144725"/>
                <a:gd name="connsiteX242" fmla="*/ 153832 w 207798"/>
                <a:gd name="connsiteY242" fmla="*/ 15749 h 144725"/>
                <a:gd name="connsiteX243" fmla="*/ 154489 w 207798"/>
                <a:gd name="connsiteY243" fmla="*/ 17845 h 144725"/>
                <a:gd name="connsiteX244" fmla="*/ 155781 w 207798"/>
                <a:gd name="connsiteY244" fmla="*/ 20388 h 144725"/>
                <a:gd name="connsiteX245" fmla="*/ 158245 w 207798"/>
                <a:gd name="connsiteY245" fmla="*/ 23204 h 144725"/>
                <a:gd name="connsiteX246" fmla="*/ 158589 w 207798"/>
                <a:gd name="connsiteY246" fmla="*/ 23728 h 144725"/>
                <a:gd name="connsiteX247" fmla="*/ 159708 w 207798"/>
                <a:gd name="connsiteY247" fmla="*/ 25708 h 144725"/>
                <a:gd name="connsiteX248" fmla="*/ 161867 w 207798"/>
                <a:gd name="connsiteY248" fmla="*/ 30081 h 144725"/>
                <a:gd name="connsiteX249" fmla="*/ 163674 w 207798"/>
                <a:gd name="connsiteY249" fmla="*/ 31826 h 144725"/>
                <a:gd name="connsiteX250" fmla="*/ 165247 w 207798"/>
                <a:gd name="connsiteY250" fmla="*/ 33727 h 144725"/>
                <a:gd name="connsiteX251" fmla="*/ 166005 w 207798"/>
                <a:gd name="connsiteY251" fmla="*/ 35636 h 144725"/>
                <a:gd name="connsiteX252" fmla="*/ 167132 w 207798"/>
                <a:gd name="connsiteY252" fmla="*/ 37365 h 144725"/>
                <a:gd name="connsiteX253" fmla="*/ 169777 w 207798"/>
                <a:gd name="connsiteY253" fmla="*/ 39657 h 144725"/>
                <a:gd name="connsiteX254" fmla="*/ 171920 w 207798"/>
                <a:gd name="connsiteY254" fmla="*/ 41738 h 144725"/>
                <a:gd name="connsiteX255" fmla="*/ 173634 w 207798"/>
                <a:gd name="connsiteY255" fmla="*/ 47707 h 144725"/>
                <a:gd name="connsiteX256" fmla="*/ 174831 w 207798"/>
                <a:gd name="connsiteY256" fmla="*/ 50445 h 144725"/>
                <a:gd name="connsiteX257" fmla="*/ 175597 w 207798"/>
                <a:gd name="connsiteY257" fmla="*/ 52534 h 144725"/>
                <a:gd name="connsiteX258" fmla="*/ 175229 w 207798"/>
                <a:gd name="connsiteY258" fmla="*/ 56759 h 144725"/>
                <a:gd name="connsiteX259" fmla="*/ 175707 w 207798"/>
                <a:gd name="connsiteY259" fmla="*/ 58566 h 144725"/>
                <a:gd name="connsiteX260" fmla="*/ 174729 w 207798"/>
                <a:gd name="connsiteY260" fmla="*/ 61860 h 144725"/>
                <a:gd name="connsiteX261" fmla="*/ 172961 w 207798"/>
                <a:gd name="connsiteY261" fmla="*/ 68463 h 144725"/>
                <a:gd name="connsiteX262" fmla="*/ 172530 w 207798"/>
                <a:gd name="connsiteY262" fmla="*/ 73705 h 144725"/>
                <a:gd name="connsiteX263" fmla="*/ 172836 w 207798"/>
                <a:gd name="connsiteY263" fmla="*/ 76521 h 144725"/>
                <a:gd name="connsiteX264" fmla="*/ 172875 w 207798"/>
                <a:gd name="connsiteY264" fmla="*/ 78328 h 144725"/>
                <a:gd name="connsiteX265" fmla="*/ 173305 w 207798"/>
                <a:gd name="connsiteY265" fmla="*/ 79478 h 144725"/>
                <a:gd name="connsiteX266" fmla="*/ 173774 w 207798"/>
                <a:gd name="connsiteY266" fmla="*/ 81856 h 144725"/>
                <a:gd name="connsiteX267" fmla="*/ 173845 w 207798"/>
                <a:gd name="connsiteY267" fmla="*/ 83922 h 144725"/>
                <a:gd name="connsiteX268" fmla="*/ 173211 w 207798"/>
                <a:gd name="connsiteY268" fmla="*/ 84509 h 144725"/>
                <a:gd name="connsiteX269" fmla="*/ 172327 w 207798"/>
                <a:gd name="connsiteY269" fmla="*/ 85002 h 144725"/>
                <a:gd name="connsiteX270" fmla="*/ 171983 w 207798"/>
                <a:gd name="connsiteY270" fmla="*/ 85432 h 144725"/>
                <a:gd name="connsiteX271" fmla="*/ 172796 w 207798"/>
                <a:gd name="connsiteY271" fmla="*/ 86363 h 144725"/>
                <a:gd name="connsiteX272" fmla="*/ 173907 w 207798"/>
                <a:gd name="connsiteY272" fmla="*/ 88092 h 14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</a:cxnLst>
              <a:rect l="l" t="t" r="r" b="b"/>
              <a:pathLst>
                <a:path w="207798" h="144725">
                  <a:moveTo>
                    <a:pt x="175003" y="90071"/>
                  </a:moveTo>
                  <a:lnTo>
                    <a:pt x="177318" y="93286"/>
                  </a:lnTo>
                  <a:lnTo>
                    <a:pt x="180252" y="95000"/>
                  </a:lnTo>
                  <a:lnTo>
                    <a:pt x="187043" y="96807"/>
                  </a:lnTo>
                  <a:lnTo>
                    <a:pt x="187653" y="96588"/>
                  </a:lnTo>
                  <a:lnTo>
                    <a:pt x="187716" y="96252"/>
                  </a:lnTo>
                  <a:lnTo>
                    <a:pt x="187246" y="95782"/>
                  </a:lnTo>
                  <a:lnTo>
                    <a:pt x="187176" y="95188"/>
                  </a:lnTo>
                  <a:lnTo>
                    <a:pt x="187505" y="94452"/>
                  </a:lnTo>
                  <a:lnTo>
                    <a:pt x="188443" y="94413"/>
                  </a:lnTo>
                  <a:lnTo>
                    <a:pt x="189977" y="95070"/>
                  </a:lnTo>
                  <a:lnTo>
                    <a:pt x="192903" y="94116"/>
                  </a:lnTo>
                  <a:lnTo>
                    <a:pt x="197206" y="91550"/>
                  </a:lnTo>
                  <a:lnTo>
                    <a:pt x="201164" y="91033"/>
                  </a:lnTo>
                  <a:lnTo>
                    <a:pt x="204763" y="92551"/>
                  </a:lnTo>
                  <a:lnTo>
                    <a:pt x="206609" y="94319"/>
                  </a:lnTo>
                  <a:lnTo>
                    <a:pt x="207799" y="96001"/>
                  </a:lnTo>
                  <a:lnTo>
                    <a:pt x="207423" y="98074"/>
                  </a:lnTo>
                  <a:lnTo>
                    <a:pt x="207196" y="99365"/>
                  </a:lnTo>
                  <a:lnTo>
                    <a:pt x="206249" y="104693"/>
                  </a:lnTo>
                  <a:lnTo>
                    <a:pt x="205592" y="106680"/>
                  </a:lnTo>
                  <a:lnTo>
                    <a:pt x="204536" y="108902"/>
                  </a:lnTo>
                  <a:lnTo>
                    <a:pt x="193356" y="111554"/>
                  </a:lnTo>
                  <a:lnTo>
                    <a:pt x="194076" y="110279"/>
                  </a:lnTo>
                  <a:lnTo>
                    <a:pt x="193818" y="108049"/>
                  </a:lnTo>
                  <a:lnTo>
                    <a:pt x="193349" y="106360"/>
                  </a:lnTo>
                  <a:lnTo>
                    <a:pt x="194389" y="104842"/>
                  </a:lnTo>
                  <a:lnTo>
                    <a:pt x="191878" y="104286"/>
                  </a:lnTo>
                  <a:lnTo>
                    <a:pt x="190775" y="105123"/>
                  </a:lnTo>
                  <a:lnTo>
                    <a:pt x="189914" y="106579"/>
                  </a:lnTo>
                  <a:lnTo>
                    <a:pt x="190673" y="109935"/>
                  </a:lnTo>
                  <a:lnTo>
                    <a:pt x="189452" y="111789"/>
                  </a:lnTo>
                  <a:lnTo>
                    <a:pt x="188983" y="112822"/>
                  </a:lnTo>
                  <a:lnTo>
                    <a:pt x="188928" y="115270"/>
                  </a:lnTo>
                  <a:lnTo>
                    <a:pt x="188201" y="116319"/>
                  </a:lnTo>
                  <a:lnTo>
                    <a:pt x="188060" y="117477"/>
                  </a:lnTo>
                  <a:lnTo>
                    <a:pt x="189843" y="117179"/>
                  </a:lnTo>
                  <a:lnTo>
                    <a:pt x="189038" y="119284"/>
                  </a:lnTo>
                  <a:lnTo>
                    <a:pt x="185690" y="123321"/>
                  </a:lnTo>
                  <a:lnTo>
                    <a:pt x="184516" y="125730"/>
                  </a:lnTo>
                  <a:lnTo>
                    <a:pt x="184805" y="135236"/>
                  </a:lnTo>
                  <a:lnTo>
                    <a:pt x="183311" y="140900"/>
                  </a:lnTo>
                  <a:lnTo>
                    <a:pt x="183194" y="142566"/>
                  </a:lnTo>
                  <a:lnTo>
                    <a:pt x="179642" y="142621"/>
                  </a:lnTo>
                  <a:lnTo>
                    <a:pt x="178578" y="142488"/>
                  </a:lnTo>
                  <a:lnTo>
                    <a:pt x="175214" y="141643"/>
                  </a:lnTo>
                  <a:lnTo>
                    <a:pt x="171435" y="140141"/>
                  </a:lnTo>
                  <a:lnTo>
                    <a:pt x="169221" y="137215"/>
                  </a:lnTo>
                  <a:lnTo>
                    <a:pt x="167805" y="135126"/>
                  </a:lnTo>
                  <a:lnTo>
                    <a:pt x="164597" y="136073"/>
                  </a:lnTo>
                  <a:lnTo>
                    <a:pt x="163995" y="135823"/>
                  </a:lnTo>
                  <a:lnTo>
                    <a:pt x="163111" y="134813"/>
                  </a:lnTo>
                  <a:lnTo>
                    <a:pt x="160701" y="134133"/>
                  </a:lnTo>
                  <a:lnTo>
                    <a:pt x="157721" y="134117"/>
                  </a:lnTo>
                  <a:lnTo>
                    <a:pt x="151031" y="130291"/>
                  </a:lnTo>
                  <a:lnTo>
                    <a:pt x="150296" y="129650"/>
                  </a:lnTo>
                  <a:lnTo>
                    <a:pt x="145039" y="130291"/>
                  </a:lnTo>
                  <a:lnTo>
                    <a:pt x="137168" y="132185"/>
                  </a:lnTo>
                  <a:lnTo>
                    <a:pt x="131168" y="134524"/>
                  </a:lnTo>
                  <a:lnTo>
                    <a:pt x="124964" y="138678"/>
                  </a:lnTo>
                  <a:lnTo>
                    <a:pt x="122453" y="141823"/>
                  </a:lnTo>
                  <a:lnTo>
                    <a:pt x="119534" y="143489"/>
                  </a:lnTo>
                  <a:lnTo>
                    <a:pt x="115388" y="144726"/>
                  </a:lnTo>
                  <a:lnTo>
                    <a:pt x="107979" y="144264"/>
                  </a:lnTo>
                  <a:lnTo>
                    <a:pt x="100257" y="142684"/>
                  </a:lnTo>
                  <a:lnTo>
                    <a:pt x="91973" y="140986"/>
                  </a:lnTo>
                  <a:lnTo>
                    <a:pt x="87490" y="141925"/>
                  </a:lnTo>
                  <a:lnTo>
                    <a:pt x="81434" y="141221"/>
                  </a:lnTo>
                  <a:lnTo>
                    <a:pt x="72297" y="139195"/>
                  </a:lnTo>
                  <a:lnTo>
                    <a:pt x="65490" y="138576"/>
                  </a:lnTo>
                  <a:lnTo>
                    <a:pt x="58777" y="139773"/>
                  </a:lnTo>
                  <a:lnTo>
                    <a:pt x="57651" y="138858"/>
                  </a:lnTo>
                  <a:lnTo>
                    <a:pt x="57408" y="137810"/>
                  </a:lnTo>
                  <a:lnTo>
                    <a:pt x="57667" y="136331"/>
                  </a:lnTo>
                  <a:lnTo>
                    <a:pt x="58613" y="135134"/>
                  </a:lnTo>
                  <a:lnTo>
                    <a:pt x="60241" y="134227"/>
                  </a:lnTo>
                  <a:lnTo>
                    <a:pt x="61093" y="133304"/>
                  </a:lnTo>
                  <a:lnTo>
                    <a:pt x="61187" y="132372"/>
                  </a:lnTo>
                  <a:lnTo>
                    <a:pt x="59364" y="130870"/>
                  </a:lnTo>
                  <a:lnTo>
                    <a:pt x="55625" y="128797"/>
                  </a:lnTo>
                  <a:lnTo>
                    <a:pt x="54084" y="127499"/>
                  </a:lnTo>
                  <a:lnTo>
                    <a:pt x="53708" y="127178"/>
                  </a:lnTo>
                  <a:lnTo>
                    <a:pt x="53607" y="126012"/>
                  </a:lnTo>
                  <a:lnTo>
                    <a:pt x="52832" y="125097"/>
                  </a:lnTo>
                  <a:lnTo>
                    <a:pt x="51377" y="124424"/>
                  </a:lnTo>
                  <a:lnTo>
                    <a:pt x="50258" y="123211"/>
                  </a:lnTo>
                  <a:lnTo>
                    <a:pt x="49460" y="121451"/>
                  </a:lnTo>
                  <a:lnTo>
                    <a:pt x="49632" y="119792"/>
                  </a:lnTo>
                  <a:lnTo>
                    <a:pt x="50766" y="118235"/>
                  </a:lnTo>
                  <a:lnTo>
                    <a:pt x="52222" y="117555"/>
                  </a:lnTo>
                  <a:lnTo>
                    <a:pt x="53990" y="117766"/>
                  </a:lnTo>
                  <a:lnTo>
                    <a:pt x="54725" y="117320"/>
                  </a:lnTo>
                  <a:lnTo>
                    <a:pt x="54428" y="116233"/>
                  </a:lnTo>
                  <a:lnTo>
                    <a:pt x="52699" y="114832"/>
                  </a:lnTo>
                  <a:lnTo>
                    <a:pt x="49530" y="113135"/>
                  </a:lnTo>
                  <a:lnTo>
                    <a:pt x="46307" y="114058"/>
                  </a:lnTo>
                  <a:lnTo>
                    <a:pt x="43014" y="117610"/>
                  </a:lnTo>
                  <a:lnTo>
                    <a:pt x="40651" y="118181"/>
                  </a:lnTo>
                  <a:lnTo>
                    <a:pt x="39195" y="115795"/>
                  </a:lnTo>
                  <a:lnTo>
                    <a:pt x="36614" y="114363"/>
                  </a:lnTo>
                  <a:lnTo>
                    <a:pt x="32898" y="113917"/>
                  </a:lnTo>
                  <a:lnTo>
                    <a:pt x="30613" y="113002"/>
                  </a:lnTo>
                  <a:lnTo>
                    <a:pt x="29760" y="111617"/>
                  </a:lnTo>
                  <a:lnTo>
                    <a:pt x="28133" y="110553"/>
                  </a:lnTo>
                  <a:lnTo>
                    <a:pt x="24550" y="109419"/>
                  </a:lnTo>
                  <a:lnTo>
                    <a:pt x="24503" y="108339"/>
                  </a:lnTo>
                  <a:lnTo>
                    <a:pt x="25082" y="108081"/>
                  </a:lnTo>
                  <a:lnTo>
                    <a:pt x="26357" y="107979"/>
                  </a:lnTo>
                  <a:lnTo>
                    <a:pt x="28063" y="107752"/>
                  </a:lnTo>
                  <a:lnTo>
                    <a:pt x="28337" y="107134"/>
                  </a:lnTo>
                  <a:lnTo>
                    <a:pt x="28352" y="106571"/>
                  </a:lnTo>
                  <a:lnTo>
                    <a:pt x="27007" y="105859"/>
                  </a:lnTo>
                  <a:lnTo>
                    <a:pt x="25653" y="105374"/>
                  </a:lnTo>
                  <a:lnTo>
                    <a:pt x="24941" y="104889"/>
                  </a:lnTo>
                  <a:lnTo>
                    <a:pt x="24487" y="104349"/>
                  </a:lnTo>
                  <a:lnTo>
                    <a:pt x="24394" y="103786"/>
                  </a:lnTo>
                  <a:lnTo>
                    <a:pt x="24793" y="103402"/>
                  </a:lnTo>
                  <a:lnTo>
                    <a:pt x="25340" y="103379"/>
                  </a:lnTo>
                  <a:lnTo>
                    <a:pt x="25880" y="103042"/>
                  </a:lnTo>
                  <a:lnTo>
                    <a:pt x="26185" y="101736"/>
                  </a:lnTo>
                  <a:lnTo>
                    <a:pt x="26921" y="100656"/>
                  </a:lnTo>
                  <a:lnTo>
                    <a:pt x="27445" y="100281"/>
                  </a:lnTo>
                  <a:lnTo>
                    <a:pt x="27414" y="99483"/>
                  </a:lnTo>
                  <a:lnTo>
                    <a:pt x="26866" y="98740"/>
                  </a:lnTo>
                  <a:lnTo>
                    <a:pt x="26123" y="98098"/>
                  </a:lnTo>
                  <a:lnTo>
                    <a:pt x="25027" y="97707"/>
                  </a:lnTo>
                  <a:lnTo>
                    <a:pt x="21616" y="96580"/>
                  </a:lnTo>
                  <a:lnTo>
                    <a:pt x="19895" y="95016"/>
                  </a:lnTo>
                  <a:lnTo>
                    <a:pt x="18839" y="94953"/>
                  </a:lnTo>
                  <a:lnTo>
                    <a:pt x="17172" y="94085"/>
                  </a:lnTo>
                  <a:lnTo>
                    <a:pt x="15373" y="92723"/>
                  </a:lnTo>
                  <a:lnTo>
                    <a:pt x="13808" y="90783"/>
                  </a:lnTo>
                  <a:lnTo>
                    <a:pt x="12127" y="89524"/>
                  </a:lnTo>
                  <a:lnTo>
                    <a:pt x="11688" y="89007"/>
                  </a:lnTo>
                  <a:lnTo>
                    <a:pt x="11649" y="88522"/>
                  </a:lnTo>
                  <a:lnTo>
                    <a:pt x="11962" y="87974"/>
                  </a:lnTo>
                  <a:lnTo>
                    <a:pt x="11947" y="87380"/>
                  </a:lnTo>
                  <a:lnTo>
                    <a:pt x="11508" y="85479"/>
                  </a:lnTo>
                  <a:lnTo>
                    <a:pt x="11806" y="83460"/>
                  </a:lnTo>
                  <a:lnTo>
                    <a:pt x="11728" y="81559"/>
                  </a:lnTo>
                  <a:lnTo>
                    <a:pt x="11704" y="80706"/>
                  </a:lnTo>
                  <a:lnTo>
                    <a:pt x="11376" y="80440"/>
                  </a:lnTo>
                  <a:lnTo>
                    <a:pt x="11086" y="80730"/>
                  </a:lnTo>
                  <a:lnTo>
                    <a:pt x="10671" y="81090"/>
                  </a:lnTo>
                  <a:lnTo>
                    <a:pt x="10264" y="81160"/>
                  </a:lnTo>
                  <a:lnTo>
                    <a:pt x="9021" y="79776"/>
                  </a:lnTo>
                  <a:lnTo>
                    <a:pt x="7448" y="76951"/>
                  </a:lnTo>
                  <a:lnTo>
                    <a:pt x="6384" y="76005"/>
                  </a:lnTo>
                  <a:lnTo>
                    <a:pt x="4311" y="74706"/>
                  </a:lnTo>
                  <a:lnTo>
                    <a:pt x="2558" y="73611"/>
                  </a:lnTo>
                  <a:lnTo>
                    <a:pt x="1306" y="71248"/>
                  </a:lnTo>
                  <a:lnTo>
                    <a:pt x="0" y="69417"/>
                  </a:lnTo>
                  <a:lnTo>
                    <a:pt x="861" y="68651"/>
                  </a:lnTo>
                  <a:lnTo>
                    <a:pt x="5844" y="67571"/>
                  </a:lnTo>
                  <a:lnTo>
                    <a:pt x="8168" y="68627"/>
                  </a:lnTo>
                  <a:lnTo>
                    <a:pt x="9208" y="68244"/>
                  </a:lnTo>
                  <a:lnTo>
                    <a:pt x="10218" y="67391"/>
                  </a:lnTo>
                  <a:lnTo>
                    <a:pt x="10781" y="66703"/>
                  </a:lnTo>
                  <a:lnTo>
                    <a:pt x="10882" y="65975"/>
                  </a:lnTo>
                  <a:lnTo>
                    <a:pt x="11383" y="65067"/>
                  </a:lnTo>
                  <a:lnTo>
                    <a:pt x="13065" y="64637"/>
                  </a:lnTo>
                  <a:lnTo>
                    <a:pt x="17524" y="65193"/>
                  </a:lnTo>
                  <a:lnTo>
                    <a:pt x="19316" y="63917"/>
                  </a:lnTo>
                  <a:lnTo>
                    <a:pt x="19981" y="63229"/>
                  </a:lnTo>
                  <a:lnTo>
                    <a:pt x="20388" y="61696"/>
                  </a:lnTo>
                  <a:lnTo>
                    <a:pt x="20857" y="60459"/>
                  </a:lnTo>
                  <a:lnTo>
                    <a:pt x="22453" y="59802"/>
                  </a:lnTo>
                  <a:lnTo>
                    <a:pt x="22430" y="58676"/>
                  </a:lnTo>
                  <a:lnTo>
                    <a:pt x="22187" y="57455"/>
                  </a:lnTo>
                  <a:lnTo>
                    <a:pt x="23111" y="54709"/>
                  </a:lnTo>
                  <a:lnTo>
                    <a:pt x="23674" y="53583"/>
                  </a:lnTo>
                  <a:lnTo>
                    <a:pt x="24581" y="53176"/>
                  </a:lnTo>
                  <a:lnTo>
                    <a:pt x="25669" y="52307"/>
                  </a:lnTo>
                  <a:lnTo>
                    <a:pt x="27562" y="50508"/>
                  </a:lnTo>
                  <a:lnTo>
                    <a:pt x="27124" y="48943"/>
                  </a:lnTo>
                  <a:lnTo>
                    <a:pt x="27499" y="47778"/>
                  </a:lnTo>
                  <a:lnTo>
                    <a:pt x="29471" y="44946"/>
                  </a:lnTo>
                  <a:lnTo>
                    <a:pt x="30973" y="42207"/>
                  </a:lnTo>
                  <a:lnTo>
                    <a:pt x="30949" y="40830"/>
                  </a:lnTo>
                  <a:lnTo>
                    <a:pt x="31169" y="39633"/>
                  </a:lnTo>
                  <a:lnTo>
                    <a:pt x="32498" y="38319"/>
                  </a:lnTo>
                  <a:lnTo>
                    <a:pt x="33891" y="36606"/>
                  </a:lnTo>
                  <a:lnTo>
                    <a:pt x="35730" y="31239"/>
                  </a:lnTo>
                  <a:lnTo>
                    <a:pt x="36395" y="30339"/>
                  </a:lnTo>
                  <a:lnTo>
                    <a:pt x="37600" y="29314"/>
                  </a:lnTo>
                  <a:lnTo>
                    <a:pt x="38499" y="28297"/>
                  </a:lnTo>
                  <a:lnTo>
                    <a:pt x="38593" y="24761"/>
                  </a:lnTo>
                  <a:lnTo>
                    <a:pt x="39438" y="23736"/>
                  </a:lnTo>
                  <a:lnTo>
                    <a:pt x="41058" y="22586"/>
                  </a:lnTo>
                  <a:lnTo>
                    <a:pt x="42669" y="20740"/>
                  </a:lnTo>
                  <a:lnTo>
                    <a:pt x="43976" y="18549"/>
                  </a:lnTo>
                  <a:lnTo>
                    <a:pt x="44985" y="17524"/>
                  </a:lnTo>
                  <a:lnTo>
                    <a:pt x="46323" y="17251"/>
                  </a:lnTo>
                  <a:lnTo>
                    <a:pt x="47770" y="16390"/>
                  </a:lnTo>
                  <a:lnTo>
                    <a:pt x="49390" y="16069"/>
                  </a:lnTo>
                  <a:lnTo>
                    <a:pt x="50962" y="16492"/>
                  </a:lnTo>
                  <a:lnTo>
                    <a:pt x="51955" y="16273"/>
                  </a:lnTo>
                  <a:lnTo>
                    <a:pt x="53466" y="15209"/>
                  </a:lnTo>
                  <a:lnTo>
                    <a:pt x="57307" y="11172"/>
                  </a:lnTo>
                  <a:lnTo>
                    <a:pt x="57847" y="10366"/>
                  </a:lnTo>
                  <a:lnTo>
                    <a:pt x="58645" y="9811"/>
                  </a:lnTo>
                  <a:lnTo>
                    <a:pt x="61759" y="8426"/>
                  </a:lnTo>
                  <a:lnTo>
                    <a:pt x="62548" y="7033"/>
                  </a:lnTo>
                  <a:lnTo>
                    <a:pt x="63620" y="5781"/>
                  </a:lnTo>
                  <a:lnTo>
                    <a:pt x="65005" y="5875"/>
                  </a:lnTo>
                  <a:lnTo>
                    <a:pt x="69527" y="8973"/>
                  </a:lnTo>
                  <a:lnTo>
                    <a:pt x="74362" y="8778"/>
                  </a:lnTo>
                  <a:lnTo>
                    <a:pt x="75246" y="8895"/>
                  </a:lnTo>
                  <a:lnTo>
                    <a:pt x="75535" y="8958"/>
                  </a:lnTo>
                  <a:lnTo>
                    <a:pt x="76130" y="9208"/>
                  </a:lnTo>
                  <a:lnTo>
                    <a:pt x="82561" y="10741"/>
                  </a:lnTo>
                  <a:lnTo>
                    <a:pt x="83554" y="10569"/>
                  </a:lnTo>
                  <a:lnTo>
                    <a:pt x="83828" y="10452"/>
                  </a:lnTo>
                  <a:lnTo>
                    <a:pt x="86418" y="11712"/>
                  </a:lnTo>
                  <a:lnTo>
                    <a:pt x="88710" y="11547"/>
                  </a:lnTo>
                  <a:lnTo>
                    <a:pt x="90885" y="10671"/>
                  </a:lnTo>
                  <a:lnTo>
                    <a:pt x="93146" y="10374"/>
                  </a:lnTo>
                  <a:lnTo>
                    <a:pt x="95227" y="10898"/>
                  </a:lnTo>
                  <a:lnTo>
                    <a:pt x="96807" y="12674"/>
                  </a:lnTo>
                  <a:lnTo>
                    <a:pt x="100915" y="16445"/>
                  </a:lnTo>
                  <a:lnTo>
                    <a:pt x="102135" y="17853"/>
                  </a:lnTo>
                  <a:lnTo>
                    <a:pt x="104013" y="17642"/>
                  </a:lnTo>
                  <a:lnTo>
                    <a:pt x="106094" y="16938"/>
                  </a:lnTo>
                  <a:lnTo>
                    <a:pt x="108198" y="14426"/>
                  </a:lnTo>
                  <a:lnTo>
                    <a:pt x="114668" y="11563"/>
                  </a:lnTo>
                  <a:lnTo>
                    <a:pt x="119605" y="10851"/>
                  </a:lnTo>
                  <a:lnTo>
                    <a:pt x="124424" y="9701"/>
                  </a:lnTo>
                  <a:lnTo>
                    <a:pt x="130002" y="8887"/>
                  </a:lnTo>
                  <a:lnTo>
                    <a:pt x="131614" y="6540"/>
                  </a:lnTo>
                  <a:lnTo>
                    <a:pt x="132506" y="4936"/>
                  </a:lnTo>
                  <a:lnTo>
                    <a:pt x="133139" y="1963"/>
                  </a:lnTo>
                  <a:lnTo>
                    <a:pt x="136144" y="1103"/>
                  </a:lnTo>
                  <a:lnTo>
                    <a:pt x="138999" y="493"/>
                  </a:lnTo>
                  <a:lnTo>
                    <a:pt x="140016" y="117"/>
                  </a:lnTo>
                  <a:lnTo>
                    <a:pt x="142097" y="0"/>
                  </a:lnTo>
                  <a:lnTo>
                    <a:pt x="143716" y="250"/>
                  </a:lnTo>
                  <a:lnTo>
                    <a:pt x="146212" y="1721"/>
                  </a:lnTo>
                  <a:lnTo>
                    <a:pt x="147965" y="3560"/>
                  </a:lnTo>
                  <a:lnTo>
                    <a:pt x="148653" y="5023"/>
                  </a:lnTo>
                  <a:lnTo>
                    <a:pt x="150147" y="7088"/>
                  </a:lnTo>
                  <a:lnTo>
                    <a:pt x="151720" y="9975"/>
                  </a:lnTo>
                  <a:lnTo>
                    <a:pt x="153457" y="13816"/>
                  </a:lnTo>
                  <a:lnTo>
                    <a:pt x="153832" y="15749"/>
                  </a:lnTo>
                  <a:lnTo>
                    <a:pt x="154489" y="17845"/>
                  </a:lnTo>
                  <a:lnTo>
                    <a:pt x="155781" y="20388"/>
                  </a:lnTo>
                  <a:lnTo>
                    <a:pt x="158245" y="23204"/>
                  </a:lnTo>
                  <a:lnTo>
                    <a:pt x="158589" y="23728"/>
                  </a:lnTo>
                  <a:lnTo>
                    <a:pt x="159708" y="25708"/>
                  </a:lnTo>
                  <a:lnTo>
                    <a:pt x="161867" y="30081"/>
                  </a:lnTo>
                  <a:lnTo>
                    <a:pt x="163674" y="31826"/>
                  </a:lnTo>
                  <a:lnTo>
                    <a:pt x="165247" y="33727"/>
                  </a:lnTo>
                  <a:lnTo>
                    <a:pt x="166005" y="35636"/>
                  </a:lnTo>
                  <a:lnTo>
                    <a:pt x="167132" y="37365"/>
                  </a:lnTo>
                  <a:lnTo>
                    <a:pt x="169777" y="39657"/>
                  </a:lnTo>
                  <a:lnTo>
                    <a:pt x="171920" y="41738"/>
                  </a:lnTo>
                  <a:lnTo>
                    <a:pt x="173634" y="47707"/>
                  </a:lnTo>
                  <a:lnTo>
                    <a:pt x="174831" y="50445"/>
                  </a:lnTo>
                  <a:lnTo>
                    <a:pt x="175597" y="52534"/>
                  </a:lnTo>
                  <a:lnTo>
                    <a:pt x="175229" y="56759"/>
                  </a:lnTo>
                  <a:lnTo>
                    <a:pt x="175707" y="58566"/>
                  </a:lnTo>
                  <a:lnTo>
                    <a:pt x="174729" y="61860"/>
                  </a:lnTo>
                  <a:lnTo>
                    <a:pt x="172961" y="68463"/>
                  </a:lnTo>
                  <a:lnTo>
                    <a:pt x="172530" y="73705"/>
                  </a:lnTo>
                  <a:lnTo>
                    <a:pt x="172836" y="76521"/>
                  </a:lnTo>
                  <a:lnTo>
                    <a:pt x="172875" y="78328"/>
                  </a:lnTo>
                  <a:lnTo>
                    <a:pt x="173305" y="79478"/>
                  </a:lnTo>
                  <a:lnTo>
                    <a:pt x="173774" y="81856"/>
                  </a:lnTo>
                  <a:lnTo>
                    <a:pt x="173845" y="83922"/>
                  </a:lnTo>
                  <a:lnTo>
                    <a:pt x="173211" y="84509"/>
                  </a:lnTo>
                  <a:lnTo>
                    <a:pt x="172327" y="85002"/>
                  </a:lnTo>
                  <a:lnTo>
                    <a:pt x="171983" y="85432"/>
                  </a:lnTo>
                  <a:lnTo>
                    <a:pt x="172796" y="86363"/>
                  </a:lnTo>
                  <a:lnTo>
                    <a:pt x="173907" y="8809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7FA6997-50D2-AF42-5E8E-2FAFD4E1C880}"/>
                </a:ext>
              </a:extLst>
            </p:cNvPr>
            <p:cNvSpPr>
              <a:spLocks/>
            </p:cNvSpPr>
            <p:nvPr/>
          </p:nvSpPr>
          <p:spPr>
            <a:xfrm>
              <a:off x="7664538" y="3509255"/>
              <a:ext cx="90853" cy="119941"/>
            </a:xfrm>
            <a:custGeom>
              <a:avLst/>
              <a:gdLst>
                <a:gd name="connsiteX0" fmla="*/ 19441 w 90853"/>
                <a:gd name="connsiteY0" fmla="*/ 548 h 119941"/>
                <a:gd name="connsiteX1" fmla="*/ 22077 w 90853"/>
                <a:gd name="connsiteY1" fmla="*/ 735 h 119941"/>
                <a:gd name="connsiteX2" fmla="*/ 24049 w 90853"/>
                <a:gd name="connsiteY2" fmla="*/ 243 h 119941"/>
                <a:gd name="connsiteX3" fmla="*/ 29033 w 90853"/>
                <a:gd name="connsiteY3" fmla="*/ 868 h 119941"/>
                <a:gd name="connsiteX4" fmla="*/ 30104 w 90853"/>
                <a:gd name="connsiteY4" fmla="*/ 1361 h 119941"/>
                <a:gd name="connsiteX5" fmla="*/ 30800 w 90853"/>
                <a:gd name="connsiteY5" fmla="*/ 1917 h 119941"/>
                <a:gd name="connsiteX6" fmla="*/ 32107 w 90853"/>
                <a:gd name="connsiteY6" fmla="*/ 3747 h 119941"/>
                <a:gd name="connsiteX7" fmla="*/ 33359 w 90853"/>
                <a:gd name="connsiteY7" fmla="*/ 6110 h 119941"/>
                <a:gd name="connsiteX8" fmla="*/ 35111 w 90853"/>
                <a:gd name="connsiteY8" fmla="*/ 7205 h 119941"/>
                <a:gd name="connsiteX9" fmla="*/ 37185 w 90853"/>
                <a:gd name="connsiteY9" fmla="*/ 8504 h 119941"/>
                <a:gd name="connsiteX10" fmla="*/ 38249 w 90853"/>
                <a:gd name="connsiteY10" fmla="*/ 9451 h 119941"/>
                <a:gd name="connsiteX11" fmla="*/ 39821 w 90853"/>
                <a:gd name="connsiteY11" fmla="*/ 12275 h 119941"/>
                <a:gd name="connsiteX12" fmla="*/ 41065 w 90853"/>
                <a:gd name="connsiteY12" fmla="*/ 13660 h 119941"/>
                <a:gd name="connsiteX13" fmla="*/ 41472 w 90853"/>
                <a:gd name="connsiteY13" fmla="*/ 13589 h 119941"/>
                <a:gd name="connsiteX14" fmla="*/ 41886 w 90853"/>
                <a:gd name="connsiteY14" fmla="*/ 13230 h 119941"/>
                <a:gd name="connsiteX15" fmla="*/ 42176 w 90853"/>
                <a:gd name="connsiteY15" fmla="*/ 12940 h 119941"/>
                <a:gd name="connsiteX16" fmla="*/ 42505 w 90853"/>
                <a:gd name="connsiteY16" fmla="*/ 13206 h 119941"/>
                <a:gd name="connsiteX17" fmla="*/ 42528 w 90853"/>
                <a:gd name="connsiteY17" fmla="*/ 14059 h 119941"/>
                <a:gd name="connsiteX18" fmla="*/ 42606 w 90853"/>
                <a:gd name="connsiteY18" fmla="*/ 15960 h 119941"/>
                <a:gd name="connsiteX19" fmla="*/ 42309 w 90853"/>
                <a:gd name="connsiteY19" fmla="*/ 17978 h 119941"/>
                <a:gd name="connsiteX20" fmla="*/ 42747 w 90853"/>
                <a:gd name="connsiteY20" fmla="*/ 19879 h 119941"/>
                <a:gd name="connsiteX21" fmla="*/ 42762 w 90853"/>
                <a:gd name="connsiteY21" fmla="*/ 20474 h 119941"/>
                <a:gd name="connsiteX22" fmla="*/ 42450 w 90853"/>
                <a:gd name="connsiteY22" fmla="*/ 21021 h 119941"/>
                <a:gd name="connsiteX23" fmla="*/ 42489 w 90853"/>
                <a:gd name="connsiteY23" fmla="*/ 21507 h 119941"/>
                <a:gd name="connsiteX24" fmla="*/ 42927 w 90853"/>
                <a:gd name="connsiteY24" fmla="*/ 22023 h 119941"/>
                <a:gd name="connsiteX25" fmla="*/ 44609 w 90853"/>
                <a:gd name="connsiteY25" fmla="*/ 23282 h 119941"/>
                <a:gd name="connsiteX26" fmla="*/ 46174 w 90853"/>
                <a:gd name="connsiteY26" fmla="*/ 25223 h 119941"/>
                <a:gd name="connsiteX27" fmla="*/ 47973 w 90853"/>
                <a:gd name="connsiteY27" fmla="*/ 26584 h 119941"/>
                <a:gd name="connsiteX28" fmla="*/ 49639 w 90853"/>
                <a:gd name="connsiteY28" fmla="*/ 27452 h 119941"/>
                <a:gd name="connsiteX29" fmla="*/ 50696 w 90853"/>
                <a:gd name="connsiteY29" fmla="*/ 27515 h 119941"/>
                <a:gd name="connsiteX30" fmla="*/ 52417 w 90853"/>
                <a:gd name="connsiteY30" fmla="*/ 29080 h 119941"/>
                <a:gd name="connsiteX31" fmla="*/ 55828 w 90853"/>
                <a:gd name="connsiteY31" fmla="*/ 30206 h 119941"/>
                <a:gd name="connsiteX32" fmla="*/ 56923 w 90853"/>
                <a:gd name="connsiteY32" fmla="*/ 30598 h 119941"/>
                <a:gd name="connsiteX33" fmla="*/ 57666 w 90853"/>
                <a:gd name="connsiteY33" fmla="*/ 31239 h 119941"/>
                <a:gd name="connsiteX34" fmla="*/ 58214 w 90853"/>
                <a:gd name="connsiteY34" fmla="*/ 31982 h 119941"/>
                <a:gd name="connsiteX35" fmla="*/ 58245 w 90853"/>
                <a:gd name="connsiteY35" fmla="*/ 32780 h 119941"/>
                <a:gd name="connsiteX36" fmla="*/ 57721 w 90853"/>
                <a:gd name="connsiteY36" fmla="*/ 33156 h 119941"/>
                <a:gd name="connsiteX37" fmla="*/ 56986 w 90853"/>
                <a:gd name="connsiteY37" fmla="*/ 34235 h 119941"/>
                <a:gd name="connsiteX38" fmla="*/ 56681 w 90853"/>
                <a:gd name="connsiteY38" fmla="*/ 35542 h 119941"/>
                <a:gd name="connsiteX39" fmla="*/ 56141 w 90853"/>
                <a:gd name="connsiteY39" fmla="*/ 35878 h 119941"/>
                <a:gd name="connsiteX40" fmla="*/ 55593 w 90853"/>
                <a:gd name="connsiteY40" fmla="*/ 35902 h 119941"/>
                <a:gd name="connsiteX41" fmla="*/ 55194 w 90853"/>
                <a:gd name="connsiteY41" fmla="*/ 36285 h 119941"/>
                <a:gd name="connsiteX42" fmla="*/ 55288 w 90853"/>
                <a:gd name="connsiteY42" fmla="*/ 36848 h 119941"/>
                <a:gd name="connsiteX43" fmla="*/ 55742 w 90853"/>
                <a:gd name="connsiteY43" fmla="*/ 37388 h 119941"/>
                <a:gd name="connsiteX44" fmla="*/ 56453 w 90853"/>
                <a:gd name="connsiteY44" fmla="*/ 37873 h 119941"/>
                <a:gd name="connsiteX45" fmla="*/ 57807 w 90853"/>
                <a:gd name="connsiteY45" fmla="*/ 38358 h 119941"/>
                <a:gd name="connsiteX46" fmla="*/ 59153 w 90853"/>
                <a:gd name="connsiteY46" fmla="*/ 39070 h 119941"/>
                <a:gd name="connsiteX47" fmla="*/ 59137 w 90853"/>
                <a:gd name="connsiteY47" fmla="*/ 39634 h 119941"/>
                <a:gd name="connsiteX48" fmla="*/ 58863 w 90853"/>
                <a:gd name="connsiteY48" fmla="*/ 40251 h 119941"/>
                <a:gd name="connsiteX49" fmla="*/ 57158 w 90853"/>
                <a:gd name="connsiteY49" fmla="*/ 40479 h 119941"/>
                <a:gd name="connsiteX50" fmla="*/ 55882 w 90853"/>
                <a:gd name="connsiteY50" fmla="*/ 40580 h 119941"/>
                <a:gd name="connsiteX51" fmla="*/ 55304 w 90853"/>
                <a:gd name="connsiteY51" fmla="*/ 40838 h 119941"/>
                <a:gd name="connsiteX52" fmla="*/ 55350 w 90853"/>
                <a:gd name="connsiteY52" fmla="*/ 41918 h 119941"/>
                <a:gd name="connsiteX53" fmla="*/ 58934 w 90853"/>
                <a:gd name="connsiteY53" fmla="*/ 43052 h 119941"/>
                <a:gd name="connsiteX54" fmla="*/ 60561 w 90853"/>
                <a:gd name="connsiteY54" fmla="*/ 44116 h 119941"/>
                <a:gd name="connsiteX55" fmla="*/ 61414 w 90853"/>
                <a:gd name="connsiteY55" fmla="*/ 45501 h 119941"/>
                <a:gd name="connsiteX56" fmla="*/ 63698 w 90853"/>
                <a:gd name="connsiteY56" fmla="*/ 46416 h 119941"/>
                <a:gd name="connsiteX57" fmla="*/ 67414 w 90853"/>
                <a:gd name="connsiteY57" fmla="*/ 46862 h 119941"/>
                <a:gd name="connsiteX58" fmla="*/ 69996 w 90853"/>
                <a:gd name="connsiteY58" fmla="*/ 48294 h 119941"/>
                <a:gd name="connsiteX59" fmla="*/ 71451 w 90853"/>
                <a:gd name="connsiteY59" fmla="*/ 50680 h 119941"/>
                <a:gd name="connsiteX60" fmla="*/ 73814 w 90853"/>
                <a:gd name="connsiteY60" fmla="*/ 50109 h 119941"/>
                <a:gd name="connsiteX61" fmla="*/ 77107 w 90853"/>
                <a:gd name="connsiteY61" fmla="*/ 46557 h 119941"/>
                <a:gd name="connsiteX62" fmla="*/ 80331 w 90853"/>
                <a:gd name="connsiteY62" fmla="*/ 45634 h 119941"/>
                <a:gd name="connsiteX63" fmla="*/ 83499 w 90853"/>
                <a:gd name="connsiteY63" fmla="*/ 47332 h 119941"/>
                <a:gd name="connsiteX64" fmla="*/ 85228 w 90853"/>
                <a:gd name="connsiteY64" fmla="*/ 48732 h 119941"/>
                <a:gd name="connsiteX65" fmla="*/ 85525 w 90853"/>
                <a:gd name="connsiteY65" fmla="*/ 49820 h 119941"/>
                <a:gd name="connsiteX66" fmla="*/ 84790 w 90853"/>
                <a:gd name="connsiteY66" fmla="*/ 50265 h 119941"/>
                <a:gd name="connsiteX67" fmla="*/ 83022 w 90853"/>
                <a:gd name="connsiteY67" fmla="*/ 50054 h 119941"/>
                <a:gd name="connsiteX68" fmla="*/ 81567 w 90853"/>
                <a:gd name="connsiteY68" fmla="*/ 50735 h 119941"/>
                <a:gd name="connsiteX69" fmla="*/ 80432 w 90853"/>
                <a:gd name="connsiteY69" fmla="*/ 52292 h 119941"/>
                <a:gd name="connsiteX70" fmla="*/ 80260 w 90853"/>
                <a:gd name="connsiteY70" fmla="*/ 53950 h 119941"/>
                <a:gd name="connsiteX71" fmla="*/ 81058 w 90853"/>
                <a:gd name="connsiteY71" fmla="*/ 55711 h 119941"/>
                <a:gd name="connsiteX72" fmla="*/ 82177 w 90853"/>
                <a:gd name="connsiteY72" fmla="*/ 56923 h 119941"/>
                <a:gd name="connsiteX73" fmla="*/ 83632 w 90853"/>
                <a:gd name="connsiteY73" fmla="*/ 57596 h 119941"/>
                <a:gd name="connsiteX74" fmla="*/ 84407 w 90853"/>
                <a:gd name="connsiteY74" fmla="*/ 58512 h 119941"/>
                <a:gd name="connsiteX75" fmla="*/ 84508 w 90853"/>
                <a:gd name="connsiteY75" fmla="*/ 59677 h 119941"/>
                <a:gd name="connsiteX76" fmla="*/ 84884 w 90853"/>
                <a:gd name="connsiteY76" fmla="*/ 59998 h 119941"/>
                <a:gd name="connsiteX77" fmla="*/ 84055 w 90853"/>
                <a:gd name="connsiteY77" fmla="*/ 60530 h 119941"/>
                <a:gd name="connsiteX78" fmla="*/ 83163 w 90853"/>
                <a:gd name="connsiteY78" fmla="*/ 61328 h 119941"/>
                <a:gd name="connsiteX79" fmla="*/ 82654 w 90853"/>
                <a:gd name="connsiteY79" fmla="*/ 62720 h 119941"/>
                <a:gd name="connsiteX80" fmla="*/ 82521 w 90853"/>
                <a:gd name="connsiteY80" fmla="*/ 64950 h 119941"/>
                <a:gd name="connsiteX81" fmla="*/ 79705 w 90853"/>
                <a:gd name="connsiteY81" fmla="*/ 66695 h 119941"/>
                <a:gd name="connsiteX82" fmla="*/ 78649 w 90853"/>
                <a:gd name="connsiteY82" fmla="*/ 67016 h 119941"/>
                <a:gd name="connsiteX83" fmla="*/ 78171 w 90853"/>
                <a:gd name="connsiteY83" fmla="*/ 68173 h 119941"/>
                <a:gd name="connsiteX84" fmla="*/ 77428 w 90853"/>
                <a:gd name="connsiteY84" fmla="*/ 71436 h 119941"/>
                <a:gd name="connsiteX85" fmla="*/ 77514 w 90853"/>
                <a:gd name="connsiteY85" fmla="*/ 73885 h 119941"/>
                <a:gd name="connsiteX86" fmla="*/ 77898 w 90853"/>
                <a:gd name="connsiteY86" fmla="*/ 75128 h 119941"/>
                <a:gd name="connsiteX87" fmla="*/ 78070 w 90853"/>
                <a:gd name="connsiteY87" fmla="*/ 76146 h 119941"/>
                <a:gd name="connsiteX88" fmla="*/ 78985 w 90853"/>
                <a:gd name="connsiteY88" fmla="*/ 77389 h 119941"/>
                <a:gd name="connsiteX89" fmla="*/ 79814 w 90853"/>
                <a:gd name="connsiteY89" fmla="*/ 79298 h 119941"/>
                <a:gd name="connsiteX90" fmla="*/ 80362 w 90853"/>
                <a:gd name="connsiteY90" fmla="*/ 81818 h 119941"/>
                <a:gd name="connsiteX91" fmla="*/ 81583 w 90853"/>
                <a:gd name="connsiteY91" fmla="*/ 83758 h 119941"/>
                <a:gd name="connsiteX92" fmla="*/ 84704 w 90853"/>
                <a:gd name="connsiteY92" fmla="*/ 85666 h 119941"/>
                <a:gd name="connsiteX93" fmla="*/ 86253 w 90853"/>
                <a:gd name="connsiteY93" fmla="*/ 86778 h 119941"/>
                <a:gd name="connsiteX94" fmla="*/ 87403 w 90853"/>
                <a:gd name="connsiteY94" fmla="*/ 88389 h 119941"/>
                <a:gd name="connsiteX95" fmla="*/ 88280 w 90853"/>
                <a:gd name="connsiteY95" fmla="*/ 89844 h 119941"/>
                <a:gd name="connsiteX96" fmla="*/ 90853 w 90853"/>
                <a:gd name="connsiteY96" fmla="*/ 91777 h 119941"/>
                <a:gd name="connsiteX97" fmla="*/ 90658 w 90853"/>
                <a:gd name="connsiteY97" fmla="*/ 93154 h 119941"/>
                <a:gd name="connsiteX98" fmla="*/ 90095 w 90853"/>
                <a:gd name="connsiteY98" fmla="*/ 94499 h 119941"/>
                <a:gd name="connsiteX99" fmla="*/ 89500 w 90853"/>
                <a:gd name="connsiteY99" fmla="*/ 95133 h 119941"/>
                <a:gd name="connsiteX100" fmla="*/ 88217 w 90853"/>
                <a:gd name="connsiteY100" fmla="*/ 96862 h 119941"/>
                <a:gd name="connsiteX101" fmla="*/ 86965 w 90853"/>
                <a:gd name="connsiteY101" fmla="*/ 97832 h 119941"/>
                <a:gd name="connsiteX102" fmla="*/ 84907 w 90853"/>
                <a:gd name="connsiteY102" fmla="*/ 100875 h 119941"/>
                <a:gd name="connsiteX103" fmla="*/ 81661 w 90853"/>
                <a:gd name="connsiteY103" fmla="*/ 101040 h 119941"/>
                <a:gd name="connsiteX104" fmla="*/ 80886 w 90853"/>
                <a:gd name="connsiteY104" fmla="*/ 101282 h 119941"/>
                <a:gd name="connsiteX105" fmla="*/ 79650 w 90853"/>
                <a:gd name="connsiteY105" fmla="*/ 102111 h 119941"/>
                <a:gd name="connsiteX106" fmla="*/ 79048 w 90853"/>
                <a:gd name="connsiteY106" fmla="*/ 103629 h 119941"/>
                <a:gd name="connsiteX107" fmla="*/ 79627 w 90853"/>
                <a:gd name="connsiteY107" fmla="*/ 104850 h 119941"/>
                <a:gd name="connsiteX108" fmla="*/ 79572 w 90853"/>
                <a:gd name="connsiteY108" fmla="*/ 106078 h 119941"/>
                <a:gd name="connsiteX109" fmla="*/ 78985 w 90853"/>
                <a:gd name="connsiteY109" fmla="*/ 108464 h 119941"/>
                <a:gd name="connsiteX110" fmla="*/ 79768 w 90853"/>
                <a:gd name="connsiteY110" fmla="*/ 111022 h 119941"/>
                <a:gd name="connsiteX111" fmla="*/ 80917 w 90853"/>
                <a:gd name="connsiteY111" fmla="*/ 112188 h 119941"/>
                <a:gd name="connsiteX112" fmla="*/ 81097 w 90853"/>
                <a:gd name="connsiteY112" fmla="*/ 112861 h 119941"/>
                <a:gd name="connsiteX113" fmla="*/ 80902 w 90853"/>
                <a:gd name="connsiteY113" fmla="*/ 114050 h 119941"/>
                <a:gd name="connsiteX114" fmla="*/ 79188 w 90853"/>
                <a:gd name="connsiteY114" fmla="*/ 116475 h 119941"/>
                <a:gd name="connsiteX115" fmla="*/ 78672 w 90853"/>
                <a:gd name="connsiteY115" fmla="*/ 117375 h 119941"/>
                <a:gd name="connsiteX116" fmla="*/ 76959 w 90853"/>
                <a:gd name="connsiteY116" fmla="*/ 117813 h 119941"/>
                <a:gd name="connsiteX117" fmla="*/ 76372 w 90853"/>
                <a:gd name="connsiteY117" fmla="*/ 117586 h 119941"/>
                <a:gd name="connsiteX118" fmla="*/ 75488 w 90853"/>
                <a:gd name="connsiteY118" fmla="*/ 116757 h 119941"/>
                <a:gd name="connsiteX119" fmla="*/ 74666 w 90853"/>
                <a:gd name="connsiteY119" fmla="*/ 116507 h 119941"/>
                <a:gd name="connsiteX120" fmla="*/ 72625 w 90853"/>
                <a:gd name="connsiteY120" fmla="*/ 117485 h 119941"/>
                <a:gd name="connsiteX121" fmla="*/ 70544 w 90853"/>
                <a:gd name="connsiteY121" fmla="*/ 118087 h 119941"/>
                <a:gd name="connsiteX122" fmla="*/ 68909 w 90853"/>
                <a:gd name="connsiteY122" fmla="*/ 117633 h 119941"/>
                <a:gd name="connsiteX123" fmla="*/ 67297 w 90853"/>
                <a:gd name="connsiteY123" fmla="*/ 117578 h 119941"/>
                <a:gd name="connsiteX124" fmla="*/ 66178 w 90853"/>
                <a:gd name="connsiteY124" fmla="*/ 117977 h 119941"/>
                <a:gd name="connsiteX125" fmla="*/ 65333 w 90853"/>
                <a:gd name="connsiteY125" fmla="*/ 118134 h 119941"/>
                <a:gd name="connsiteX126" fmla="*/ 63675 w 90853"/>
                <a:gd name="connsiteY126" fmla="*/ 119182 h 119941"/>
                <a:gd name="connsiteX127" fmla="*/ 61023 w 90853"/>
                <a:gd name="connsiteY127" fmla="*/ 119941 h 119941"/>
                <a:gd name="connsiteX128" fmla="*/ 59794 w 90853"/>
                <a:gd name="connsiteY128" fmla="*/ 119777 h 119941"/>
                <a:gd name="connsiteX129" fmla="*/ 59340 w 90853"/>
                <a:gd name="connsiteY129" fmla="*/ 118791 h 119941"/>
                <a:gd name="connsiteX130" fmla="*/ 58840 w 90853"/>
                <a:gd name="connsiteY130" fmla="*/ 117391 h 119941"/>
                <a:gd name="connsiteX131" fmla="*/ 59082 w 90853"/>
                <a:gd name="connsiteY131" fmla="*/ 116749 h 119941"/>
                <a:gd name="connsiteX132" fmla="*/ 60843 w 90853"/>
                <a:gd name="connsiteY132" fmla="*/ 115638 h 119941"/>
                <a:gd name="connsiteX133" fmla="*/ 61038 w 90853"/>
                <a:gd name="connsiteY133" fmla="*/ 114582 h 119941"/>
                <a:gd name="connsiteX134" fmla="*/ 63495 w 90853"/>
                <a:gd name="connsiteY134" fmla="*/ 109466 h 119941"/>
                <a:gd name="connsiteX135" fmla="*/ 63964 w 90853"/>
                <a:gd name="connsiteY135" fmla="*/ 107799 h 119941"/>
                <a:gd name="connsiteX136" fmla="*/ 63980 w 90853"/>
                <a:gd name="connsiteY136" fmla="*/ 107259 h 119941"/>
                <a:gd name="connsiteX137" fmla="*/ 63338 w 90853"/>
                <a:gd name="connsiteY137" fmla="*/ 106892 h 119941"/>
                <a:gd name="connsiteX138" fmla="*/ 61993 w 90853"/>
                <a:gd name="connsiteY138" fmla="*/ 106907 h 119941"/>
                <a:gd name="connsiteX139" fmla="*/ 56023 w 90853"/>
                <a:gd name="connsiteY139" fmla="*/ 104826 h 119941"/>
                <a:gd name="connsiteX140" fmla="*/ 56297 w 90853"/>
                <a:gd name="connsiteY140" fmla="*/ 102440 h 119941"/>
                <a:gd name="connsiteX141" fmla="*/ 54545 w 90853"/>
                <a:gd name="connsiteY141" fmla="*/ 101149 h 119941"/>
                <a:gd name="connsiteX142" fmla="*/ 52652 w 90853"/>
                <a:gd name="connsiteY142" fmla="*/ 99999 h 119941"/>
                <a:gd name="connsiteX143" fmla="*/ 52338 w 90853"/>
                <a:gd name="connsiteY143" fmla="*/ 98716 h 119941"/>
                <a:gd name="connsiteX144" fmla="*/ 50234 w 90853"/>
                <a:gd name="connsiteY144" fmla="*/ 96119 h 119941"/>
                <a:gd name="connsiteX145" fmla="*/ 48701 w 90853"/>
                <a:gd name="connsiteY145" fmla="*/ 94664 h 119941"/>
                <a:gd name="connsiteX146" fmla="*/ 46737 w 90853"/>
                <a:gd name="connsiteY146" fmla="*/ 93936 h 119941"/>
                <a:gd name="connsiteX147" fmla="*/ 45047 w 90853"/>
                <a:gd name="connsiteY147" fmla="*/ 92864 h 119941"/>
                <a:gd name="connsiteX148" fmla="*/ 44030 w 90853"/>
                <a:gd name="connsiteY148" fmla="*/ 92207 h 119941"/>
                <a:gd name="connsiteX149" fmla="*/ 43576 w 90853"/>
                <a:gd name="connsiteY149" fmla="*/ 90994 h 119941"/>
                <a:gd name="connsiteX150" fmla="*/ 43576 w 90853"/>
                <a:gd name="connsiteY150" fmla="*/ 90275 h 119941"/>
                <a:gd name="connsiteX151" fmla="*/ 43068 w 90853"/>
                <a:gd name="connsiteY151" fmla="*/ 89578 h 119941"/>
                <a:gd name="connsiteX152" fmla="*/ 42254 w 90853"/>
                <a:gd name="connsiteY152" fmla="*/ 89657 h 119941"/>
                <a:gd name="connsiteX153" fmla="*/ 40870 w 90853"/>
                <a:gd name="connsiteY153" fmla="*/ 90627 h 119941"/>
                <a:gd name="connsiteX154" fmla="*/ 39172 w 90853"/>
                <a:gd name="connsiteY154" fmla="*/ 91456 h 119941"/>
                <a:gd name="connsiteX155" fmla="*/ 38875 w 90853"/>
                <a:gd name="connsiteY155" fmla="*/ 92066 h 119941"/>
                <a:gd name="connsiteX156" fmla="*/ 39492 w 90853"/>
                <a:gd name="connsiteY156" fmla="*/ 93498 h 119941"/>
                <a:gd name="connsiteX157" fmla="*/ 39930 w 90853"/>
                <a:gd name="connsiteY157" fmla="*/ 94421 h 119941"/>
                <a:gd name="connsiteX158" fmla="*/ 39727 w 90853"/>
                <a:gd name="connsiteY158" fmla="*/ 95282 h 119941"/>
                <a:gd name="connsiteX159" fmla="*/ 39195 w 90853"/>
                <a:gd name="connsiteY159" fmla="*/ 96385 h 119941"/>
                <a:gd name="connsiteX160" fmla="*/ 35925 w 90853"/>
                <a:gd name="connsiteY160" fmla="*/ 98810 h 119941"/>
                <a:gd name="connsiteX161" fmla="*/ 35557 w 90853"/>
                <a:gd name="connsiteY161" fmla="*/ 99663 h 119941"/>
                <a:gd name="connsiteX162" fmla="*/ 36183 w 90853"/>
                <a:gd name="connsiteY162" fmla="*/ 101024 h 119941"/>
                <a:gd name="connsiteX163" fmla="*/ 35784 w 90853"/>
                <a:gd name="connsiteY163" fmla="*/ 101650 h 119941"/>
                <a:gd name="connsiteX164" fmla="*/ 33054 w 90853"/>
                <a:gd name="connsiteY164" fmla="*/ 102550 h 119941"/>
                <a:gd name="connsiteX165" fmla="*/ 33124 w 90853"/>
                <a:gd name="connsiteY165" fmla="*/ 101806 h 119941"/>
                <a:gd name="connsiteX166" fmla="*/ 32952 w 90853"/>
                <a:gd name="connsiteY166" fmla="*/ 100609 h 119941"/>
                <a:gd name="connsiteX167" fmla="*/ 31387 w 90853"/>
                <a:gd name="connsiteY167" fmla="*/ 99334 h 119941"/>
                <a:gd name="connsiteX168" fmla="*/ 29173 w 90853"/>
                <a:gd name="connsiteY168" fmla="*/ 98348 h 119941"/>
                <a:gd name="connsiteX169" fmla="*/ 24260 w 90853"/>
                <a:gd name="connsiteY169" fmla="*/ 94961 h 119941"/>
                <a:gd name="connsiteX170" fmla="*/ 22375 w 90853"/>
                <a:gd name="connsiteY170" fmla="*/ 94515 h 119941"/>
                <a:gd name="connsiteX171" fmla="*/ 20685 w 90853"/>
                <a:gd name="connsiteY171" fmla="*/ 94116 h 119941"/>
                <a:gd name="connsiteX172" fmla="*/ 18267 w 90853"/>
                <a:gd name="connsiteY172" fmla="*/ 92496 h 119941"/>
                <a:gd name="connsiteX173" fmla="*/ 17024 w 90853"/>
                <a:gd name="connsiteY173" fmla="*/ 92207 h 119941"/>
                <a:gd name="connsiteX174" fmla="*/ 15647 w 90853"/>
                <a:gd name="connsiteY174" fmla="*/ 91049 h 119941"/>
                <a:gd name="connsiteX175" fmla="*/ 12642 w 90853"/>
                <a:gd name="connsiteY175" fmla="*/ 87122 h 119941"/>
                <a:gd name="connsiteX176" fmla="*/ 10084 w 90853"/>
                <a:gd name="connsiteY176" fmla="*/ 84978 h 119941"/>
                <a:gd name="connsiteX177" fmla="*/ 8340 w 90853"/>
                <a:gd name="connsiteY177" fmla="*/ 83899 h 119941"/>
                <a:gd name="connsiteX178" fmla="*/ 7847 w 90853"/>
                <a:gd name="connsiteY178" fmla="*/ 82842 h 119941"/>
                <a:gd name="connsiteX179" fmla="*/ 7745 w 90853"/>
                <a:gd name="connsiteY179" fmla="*/ 81755 h 119941"/>
                <a:gd name="connsiteX180" fmla="*/ 7800 w 90853"/>
                <a:gd name="connsiteY180" fmla="*/ 81387 h 119941"/>
                <a:gd name="connsiteX181" fmla="*/ 9122 w 90853"/>
                <a:gd name="connsiteY181" fmla="*/ 79838 h 119941"/>
                <a:gd name="connsiteX182" fmla="*/ 10139 w 90853"/>
                <a:gd name="connsiteY182" fmla="*/ 79619 h 119941"/>
                <a:gd name="connsiteX183" fmla="*/ 11445 w 90853"/>
                <a:gd name="connsiteY183" fmla="*/ 79564 h 119941"/>
                <a:gd name="connsiteX184" fmla="*/ 12314 w 90853"/>
                <a:gd name="connsiteY184" fmla="*/ 80347 h 119941"/>
                <a:gd name="connsiteX185" fmla="*/ 13440 w 90853"/>
                <a:gd name="connsiteY185" fmla="*/ 80519 h 119941"/>
                <a:gd name="connsiteX186" fmla="*/ 14074 w 90853"/>
                <a:gd name="connsiteY186" fmla="*/ 79517 h 119941"/>
                <a:gd name="connsiteX187" fmla="*/ 14402 w 90853"/>
                <a:gd name="connsiteY187" fmla="*/ 78078 h 119941"/>
                <a:gd name="connsiteX188" fmla="*/ 14254 w 90853"/>
                <a:gd name="connsiteY188" fmla="*/ 76239 h 119941"/>
                <a:gd name="connsiteX189" fmla="*/ 11524 w 90853"/>
                <a:gd name="connsiteY189" fmla="*/ 71960 h 119941"/>
                <a:gd name="connsiteX190" fmla="*/ 9184 w 90853"/>
                <a:gd name="connsiteY190" fmla="*/ 68971 h 119941"/>
                <a:gd name="connsiteX191" fmla="*/ 8911 w 90853"/>
                <a:gd name="connsiteY191" fmla="*/ 68306 h 119941"/>
                <a:gd name="connsiteX192" fmla="*/ 9419 w 90853"/>
                <a:gd name="connsiteY192" fmla="*/ 67743 h 119941"/>
                <a:gd name="connsiteX193" fmla="*/ 10241 w 90853"/>
                <a:gd name="connsiteY193" fmla="*/ 67446 h 119941"/>
                <a:gd name="connsiteX194" fmla="*/ 11117 w 90853"/>
                <a:gd name="connsiteY194" fmla="*/ 67696 h 119941"/>
                <a:gd name="connsiteX195" fmla="*/ 13401 w 90853"/>
                <a:gd name="connsiteY195" fmla="*/ 67915 h 119941"/>
                <a:gd name="connsiteX196" fmla="*/ 15600 w 90853"/>
                <a:gd name="connsiteY196" fmla="*/ 67634 h 119941"/>
                <a:gd name="connsiteX197" fmla="*/ 16351 w 90853"/>
                <a:gd name="connsiteY197" fmla="*/ 66906 h 119941"/>
                <a:gd name="connsiteX198" fmla="*/ 16351 w 90853"/>
                <a:gd name="connsiteY198" fmla="*/ 65920 h 119941"/>
                <a:gd name="connsiteX199" fmla="*/ 15553 w 90853"/>
                <a:gd name="connsiteY199" fmla="*/ 65005 h 119941"/>
                <a:gd name="connsiteX200" fmla="*/ 12979 w 90853"/>
                <a:gd name="connsiteY200" fmla="*/ 62540 h 119941"/>
                <a:gd name="connsiteX201" fmla="*/ 10976 w 90853"/>
                <a:gd name="connsiteY201" fmla="*/ 60366 h 119941"/>
                <a:gd name="connsiteX202" fmla="*/ 8613 w 90853"/>
                <a:gd name="connsiteY202" fmla="*/ 58691 h 119941"/>
                <a:gd name="connsiteX203" fmla="*/ 6869 w 90853"/>
                <a:gd name="connsiteY203" fmla="*/ 58018 h 119941"/>
                <a:gd name="connsiteX204" fmla="*/ 6352 w 90853"/>
                <a:gd name="connsiteY204" fmla="*/ 57166 h 119941"/>
                <a:gd name="connsiteX205" fmla="*/ 6134 w 90853"/>
                <a:gd name="connsiteY205" fmla="*/ 56258 h 119941"/>
                <a:gd name="connsiteX206" fmla="*/ 6329 w 90853"/>
                <a:gd name="connsiteY206" fmla="*/ 54592 h 119941"/>
                <a:gd name="connsiteX207" fmla="*/ 6446 w 90853"/>
                <a:gd name="connsiteY207" fmla="*/ 52464 h 119941"/>
                <a:gd name="connsiteX208" fmla="*/ 6853 w 90853"/>
                <a:gd name="connsiteY208" fmla="*/ 51134 h 119941"/>
                <a:gd name="connsiteX209" fmla="*/ 8433 w 90853"/>
                <a:gd name="connsiteY209" fmla="*/ 48607 h 119941"/>
                <a:gd name="connsiteX210" fmla="*/ 9944 w 90853"/>
                <a:gd name="connsiteY210" fmla="*/ 45924 h 119941"/>
                <a:gd name="connsiteX211" fmla="*/ 10874 w 90853"/>
                <a:gd name="connsiteY211" fmla="*/ 43342 h 119941"/>
                <a:gd name="connsiteX212" fmla="*/ 11367 w 90853"/>
                <a:gd name="connsiteY212" fmla="*/ 40940 h 119941"/>
                <a:gd name="connsiteX213" fmla="*/ 11187 w 90853"/>
                <a:gd name="connsiteY213" fmla="*/ 40244 h 119941"/>
                <a:gd name="connsiteX214" fmla="*/ 10397 w 90853"/>
                <a:gd name="connsiteY214" fmla="*/ 39735 h 119941"/>
                <a:gd name="connsiteX215" fmla="*/ 8738 w 90853"/>
                <a:gd name="connsiteY215" fmla="*/ 39211 h 119941"/>
                <a:gd name="connsiteX216" fmla="*/ 6423 w 90853"/>
                <a:gd name="connsiteY216" fmla="*/ 39665 h 119941"/>
                <a:gd name="connsiteX217" fmla="*/ 4459 w 90853"/>
                <a:gd name="connsiteY217" fmla="*/ 40541 h 119941"/>
                <a:gd name="connsiteX218" fmla="*/ 3693 w 90853"/>
                <a:gd name="connsiteY218" fmla="*/ 40612 h 119941"/>
                <a:gd name="connsiteX219" fmla="*/ 3434 w 90853"/>
                <a:gd name="connsiteY219" fmla="*/ 39532 h 119941"/>
                <a:gd name="connsiteX220" fmla="*/ 3739 w 90853"/>
                <a:gd name="connsiteY220" fmla="*/ 39055 h 119941"/>
                <a:gd name="connsiteX221" fmla="*/ 4357 w 90853"/>
                <a:gd name="connsiteY221" fmla="*/ 39117 h 119941"/>
                <a:gd name="connsiteX222" fmla="*/ 4866 w 90853"/>
                <a:gd name="connsiteY222" fmla="*/ 39321 h 119941"/>
                <a:gd name="connsiteX223" fmla="*/ 5406 w 90853"/>
                <a:gd name="connsiteY223" fmla="*/ 38828 h 119941"/>
                <a:gd name="connsiteX224" fmla="*/ 5734 w 90853"/>
                <a:gd name="connsiteY224" fmla="*/ 37380 h 119941"/>
                <a:gd name="connsiteX225" fmla="*/ 4913 w 90853"/>
                <a:gd name="connsiteY225" fmla="*/ 32311 h 119941"/>
                <a:gd name="connsiteX226" fmla="*/ 6384 w 90853"/>
                <a:gd name="connsiteY226" fmla="*/ 31865 h 119941"/>
                <a:gd name="connsiteX227" fmla="*/ 6407 w 90853"/>
                <a:gd name="connsiteY227" fmla="*/ 31129 h 119941"/>
                <a:gd name="connsiteX228" fmla="*/ 6540 w 90853"/>
                <a:gd name="connsiteY228" fmla="*/ 30480 h 119941"/>
                <a:gd name="connsiteX229" fmla="*/ 8058 w 90853"/>
                <a:gd name="connsiteY229" fmla="*/ 31364 h 119941"/>
                <a:gd name="connsiteX230" fmla="*/ 10186 w 90853"/>
                <a:gd name="connsiteY230" fmla="*/ 31380 h 119941"/>
                <a:gd name="connsiteX231" fmla="*/ 12056 w 90853"/>
                <a:gd name="connsiteY231" fmla="*/ 31200 h 119941"/>
                <a:gd name="connsiteX232" fmla="*/ 12337 w 90853"/>
                <a:gd name="connsiteY232" fmla="*/ 30699 h 119941"/>
                <a:gd name="connsiteX233" fmla="*/ 12322 w 90853"/>
                <a:gd name="connsiteY233" fmla="*/ 29979 h 119941"/>
                <a:gd name="connsiteX234" fmla="*/ 11930 w 90853"/>
                <a:gd name="connsiteY234" fmla="*/ 29408 h 119941"/>
                <a:gd name="connsiteX235" fmla="*/ 11265 w 90853"/>
                <a:gd name="connsiteY235" fmla="*/ 28954 h 119941"/>
                <a:gd name="connsiteX236" fmla="*/ 10788 w 90853"/>
                <a:gd name="connsiteY236" fmla="*/ 28250 h 119941"/>
                <a:gd name="connsiteX237" fmla="*/ 9529 w 90853"/>
                <a:gd name="connsiteY237" fmla="*/ 27937 h 119941"/>
                <a:gd name="connsiteX238" fmla="*/ 5578 w 90853"/>
                <a:gd name="connsiteY238" fmla="*/ 26107 h 119941"/>
                <a:gd name="connsiteX239" fmla="*/ 3638 w 90853"/>
                <a:gd name="connsiteY239" fmla="*/ 24159 h 119941"/>
                <a:gd name="connsiteX240" fmla="*/ 3700 w 90853"/>
                <a:gd name="connsiteY240" fmla="*/ 22086 h 119941"/>
                <a:gd name="connsiteX241" fmla="*/ 4264 w 90853"/>
                <a:gd name="connsiteY241" fmla="*/ 20951 h 119941"/>
                <a:gd name="connsiteX242" fmla="*/ 4944 w 90853"/>
                <a:gd name="connsiteY242" fmla="*/ 20552 h 119941"/>
                <a:gd name="connsiteX243" fmla="*/ 4741 w 90853"/>
                <a:gd name="connsiteY243" fmla="*/ 20169 h 119941"/>
                <a:gd name="connsiteX244" fmla="*/ 2519 w 90853"/>
                <a:gd name="connsiteY244" fmla="*/ 19206 h 119941"/>
                <a:gd name="connsiteX245" fmla="*/ 1729 w 90853"/>
                <a:gd name="connsiteY245" fmla="*/ 17869 h 119941"/>
                <a:gd name="connsiteX246" fmla="*/ 2378 w 90853"/>
                <a:gd name="connsiteY246" fmla="*/ 16155 h 119941"/>
                <a:gd name="connsiteX247" fmla="*/ 1220 w 90853"/>
                <a:gd name="connsiteY247" fmla="*/ 12658 h 119941"/>
                <a:gd name="connsiteX248" fmla="*/ 0 w 90853"/>
                <a:gd name="connsiteY248" fmla="*/ 10507 h 119941"/>
                <a:gd name="connsiteX249" fmla="*/ 1197 w 90853"/>
                <a:gd name="connsiteY249" fmla="*/ 9576 h 119941"/>
                <a:gd name="connsiteX250" fmla="*/ 1361 w 90853"/>
                <a:gd name="connsiteY250" fmla="*/ 8246 h 119941"/>
                <a:gd name="connsiteX251" fmla="*/ 1455 w 90853"/>
                <a:gd name="connsiteY251" fmla="*/ 7487 h 119941"/>
                <a:gd name="connsiteX252" fmla="*/ 1948 w 90853"/>
                <a:gd name="connsiteY252" fmla="*/ 7503 h 119941"/>
                <a:gd name="connsiteX253" fmla="*/ 3880 w 90853"/>
                <a:gd name="connsiteY253" fmla="*/ 6611 h 119941"/>
                <a:gd name="connsiteX254" fmla="*/ 4585 w 90853"/>
                <a:gd name="connsiteY254" fmla="*/ 5891 h 119941"/>
                <a:gd name="connsiteX255" fmla="*/ 4991 w 90853"/>
                <a:gd name="connsiteY255" fmla="*/ 5038 h 119941"/>
                <a:gd name="connsiteX256" fmla="*/ 5453 w 90853"/>
                <a:gd name="connsiteY256" fmla="*/ 4827 h 119941"/>
                <a:gd name="connsiteX257" fmla="*/ 6744 w 90853"/>
                <a:gd name="connsiteY257" fmla="*/ 5750 h 119941"/>
                <a:gd name="connsiteX258" fmla="*/ 8113 w 90853"/>
                <a:gd name="connsiteY258" fmla="*/ 5828 h 119941"/>
                <a:gd name="connsiteX259" fmla="*/ 9638 w 90853"/>
                <a:gd name="connsiteY259" fmla="*/ 5249 h 119941"/>
                <a:gd name="connsiteX260" fmla="*/ 10788 w 90853"/>
                <a:gd name="connsiteY260" fmla="*/ 4444 h 119941"/>
                <a:gd name="connsiteX261" fmla="*/ 12157 w 90853"/>
                <a:gd name="connsiteY261" fmla="*/ 3771 h 119941"/>
                <a:gd name="connsiteX262" fmla="*/ 12783 w 90853"/>
                <a:gd name="connsiteY262" fmla="*/ 3309 h 119941"/>
                <a:gd name="connsiteX263" fmla="*/ 13581 w 90853"/>
                <a:gd name="connsiteY263" fmla="*/ 2590 h 119941"/>
                <a:gd name="connsiteX264" fmla="*/ 15185 w 90853"/>
                <a:gd name="connsiteY264" fmla="*/ 446 h 119941"/>
                <a:gd name="connsiteX265" fmla="*/ 17008 w 90853"/>
                <a:gd name="connsiteY265" fmla="*/ 0 h 11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</a:cxnLst>
              <a:rect l="l" t="t" r="r" b="b"/>
              <a:pathLst>
                <a:path w="90853" h="119941">
                  <a:moveTo>
                    <a:pt x="19441" y="548"/>
                  </a:moveTo>
                  <a:lnTo>
                    <a:pt x="22077" y="735"/>
                  </a:lnTo>
                  <a:lnTo>
                    <a:pt x="24049" y="243"/>
                  </a:lnTo>
                  <a:lnTo>
                    <a:pt x="29033" y="868"/>
                  </a:lnTo>
                  <a:lnTo>
                    <a:pt x="30104" y="1361"/>
                  </a:lnTo>
                  <a:lnTo>
                    <a:pt x="30800" y="1917"/>
                  </a:lnTo>
                  <a:lnTo>
                    <a:pt x="32107" y="3747"/>
                  </a:lnTo>
                  <a:lnTo>
                    <a:pt x="33359" y="6110"/>
                  </a:lnTo>
                  <a:lnTo>
                    <a:pt x="35111" y="7205"/>
                  </a:lnTo>
                  <a:lnTo>
                    <a:pt x="37185" y="8504"/>
                  </a:lnTo>
                  <a:lnTo>
                    <a:pt x="38249" y="9451"/>
                  </a:lnTo>
                  <a:lnTo>
                    <a:pt x="39821" y="12275"/>
                  </a:lnTo>
                  <a:lnTo>
                    <a:pt x="41065" y="13660"/>
                  </a:lnTo>
                  <a:lnTo>
                    <a:pt x="41472" y="13589"/>
                  </a:lnTo>
                  <a:lnTo>
                    <a:pt x="41886" y="13230"/>
                  </a:lnTo>
                  <a:lnTo>
                    <a:pt x="42176" y="12940"/>
                  </a:lnTo>
                  <a:lnTo>
                    <a:pt x="42505" y="13206"/>
                  </a:lnTo>
                  <a:lnTo>
                    <a:pt x="42528" y="14059"/>
                  </a:lnTo>
                  <a:lnTo>
                    <a:pt x="42606" y="15960"/>
                  </a:lnTo>
                  <a:lnTo>
                    <a:pt x="42309" y="17978"/>
                  </a:lnTo>
                  <a:lnTo>
                    <a:pt x="42747" y="19879"/>
                  </a:lnTo>
                  <a:lnTo>
                    <a:pt x="42762" y="20474"/>
                  </a:lnTo>
                  <a:lnTo>
                    <a:pt x="42450" y="21021"/>
                  </a:lnTo>
                  <a:lnTo>
                    <a:pt x="42489" y="21507"/>
                  </a:lnTo>
                  <a:lnTo>
                    <a:pt x="42927" y="22023"/>
                  </a:lnTo>
                  <a:lnTo>
                    <a:pt x="44609" y="23282"/>
                  </a:lnTo>
                  <a:lnTo>
                    <a:pt x="46174" y="25223"/>
                  </a:lnTo>
                  <a:lnTo>
                    <a:pt x="47973" y="26584"/>
                  </a:lnTo>
                  <a:lnTo>
                    <a:pt x="49639" y="27452"/>
                  </a:lnTo>
                  <a:lnTo>
                    <a:pt x="50696" y="27515"/>
                  </a:lnTo>
                  <a:lnTo>
                    <a:pt x="52417" y="29080"/>
                  </a:lnTo>
                  <a:lnTo>
                    <a:pt x="55828" y="30206"/>
                  </a:lnTo>
                  <a:lnTo>
                    <a:pt x="56923" y="30598"/>
                  </a:lnTo>
                  <a:lnTo>
                    <a:pt x="57666" y="31239"/>
                  </a:lnTo>
                  <a:lnTo>
                    <a:pt x="58214" y="31982"/>
                  </a:lnTo>
                  <a:lnTo>
                    <a:pt x="58245" y="32780"/>
                  </a:lnTo>
                  <a:lnTo>
                    <a:pt x="57721" y="33156"/>
                  </a:lnTo>
                  <a:lnTo>
                    <a:pt x="56986" y="34235"/>
                  </a:lnTo>
                  <a:lnTo>
                    <a:pt x="56681" y="35542"/>
                  </a:lnTo>
                  <a:lnTo>
                    <a:pt x="56141" y="35878"/>
                  </a:lnTo>
                  <a:lnTo>
                    <a:pt x="55593" y="35902"/>
                  </a:lnTo>
                  <a:lnTo>
                    <a:pt x="55194" y="36285"/>
                  </a:lnTo>
                  <a:lnTo>
                    <a:pt x="55288" y="36848"/>
                  </a:lnTo>
                  <a:lnTo>
                    <a:pt x="55742" y="37388"/>
                  </a:lnTo>
                  <a:lnTo>
                    <a:pt x="56453" y="37873"/>
                  </a:lnTo>
                  <a:lnTo>
                    <a:pt x="57807" y="38358"/>
                  </a:lnTo>
                  <a:lnTo>
                    <a:pt x="59153" y="39070"/>
                  </a:lnTo>
                  <a:lnTo>
                    <a:pt x="59137" y="39634"/>
                  </a:lnTo>
                  <a:lnTo>
                    <a:pt x="58863" y="40251"/>
                  </a:lnTo>
                  <a:lnTo>
                    <a:pt x="57158" y="40479"/>
                  </a:lnTo>
                  <a:lnTo>
                    <a:pt x="55882" y="40580"/>
                  </a:lnTo>
                  <a:lnTo>
                    <a:pt x="55304" y="40838"/>
                  </a:lnTo>
                  <a:lnTo>
                    <a:pt x="55350" y="41918"/>
                  </a:lnTo>
                  <a:lnTo>
                    <a:pt x="58934" y="43052"/>
                  </a:lnTo>
                  <a:lnTo>
                    <a:pt x="60561" y="44116"/>
                  </a:lnTo>
                  <a:lnTo>
                    <a:pt x="61414" y="45501"/>
                  </a:lnTo>
                  <a:lnTo>
                    <a:pt x="63698" y="46416"/>
                  </a:lnTo>
                  <a:lnTo>
                    <a:pt x="67414" y="46862"/>
                  </a:lnTo>
                  <a:lnTo>
                    <a:pt x="69996" y="48294"/>
                  </a:lnTo>
                  <a:lnTo>
                    <a:pt x="71451" y="50680"/>
                  </a:lnTo>
                  <a:lnTo>
                    <a:pt x="73814" y="50109"/>
                  </a:lnTo>
                  <a:lnTo>
                    <a:pt x="77107" y="46557"/>
                  </a:lnTo>
                  <a:lnTo>
                    <a:pt x="80331" y="45634"/>
                  </a:lnTo>
                  <a:lnTo>
                    <a:pt x="83499" y="47332"/>
                  </a:lnTo>
                  <a:lnTo>
                    <a:pt x="85228" y="48732"/>
                  </a:lnTo>
                  <a:lnTo>
                    <a:pt x="85525" y="49820"/>
                  </a:lnTo>
                  <a:lnTo>
                    <a:pt x="84790" y="50265"/>
                  </a:lnTo>
                  <a:lnTo>
                    <a:pt x="83022" y="50054"/>
                  </a:lnTo>
                  <a:lnTo>
                    <a:pt x="81567" y="50735"/>
                  </a:lnTo>
                  <a:lnTo>
                    <a:pt x="80432" y="52292"/>
                  </a:lnTo>
                  <a:lnTo>
                    <a:pt x="80260" y="53950"/>
                  </a:lnTo>
                  <a:lnTo>
                    <a:pt x="81058" y="55711"/>
                  </a:lnTo>
                  <a:lnTo>
                    <a:pt x="82177" y="56923"/>
                  </a:lnTo>
                  <a:lnTo>
                    <a:pt x="83632" y="57596"/>
                  </a:lnTo>
                  <a:lnTo>
                    <a:pt x="84407" y="58512"/>
                  </a:lnTo>
                  <a:lnTo>
                    <a:pt x="84508" y="59677"/>
                  </a:lnTo>
                  <a:lnTo>
                    <a:pt x="84884" y="59998"/>
                  </a:lnTo>
                  <a:lnTo>
                    <a:pt x="84055" y="60530"/>
                  </a:lnTo>
                  <a:lnTo>
                    <a:pt x="83163" y="61328"/>
                  </a:lnTo>
                  <a:lnTo>
                    <a:pt x="82654" y="62720"/>
                  </a:lnTo>
                  <a:lnTo>
                    <a:pt x="82521" y="64950"/>
                  </a:lnTo>
                  <a:lnTo>
                    <a:pt x="79705" y="66695"/>
                  </a:lnTo>
                  <a:lnTo>
                    <a:pt x="78649" y="67016"/>
                  </a:lnTo>
                  <a:lnTo>
                    <a:pt x="78171" y="68173"/>
                  </a:lnTo>
                  <a:lnTo>
                    <a:pt x="77428" y="71436"/>
                  </a:lnTo>
                  <a:lnTo>
                    <a:pt x="77514" y="73885"/>
                  </a:lnTo>
                  <a:lnTo>
                    <a:pt x="77898" y="75128"/>
                  </a:lnTo>
                  <a:lnTo>
                    <a:pt x="78070" y="76146"/>
                  </a:lnTo>
                  <a:lnTo>
                    <a:pt x="78985" y="77389"/>
                  </a:lnTo>
                  <a:lnTo>
                    <a:pt x="79814" y="79298"/>
                  </a:lnTo>
                  <a:lnTo>
                    <a:pt x="80362" y="81818"/>
                  </a:lnTo>
                  <a:lnTo>
                    <a:pt x="81583" y="83758"/>
                  </a:lnTo>
                  <a:lnTo>
                    <a:pt x="84704" y="85666"/>
                  </a:lnTo>
                  <a:lnTo>
                    <a:pt x="86253" y="86778"/>
                  </a:lnTo>
                  <a:lnTo>
                    <a:pt x="87403" y="88389"/>
                  </a:lnTo>
                  <a:lnTo>
                    <a:pt x="88280" y="89844"/>
                  </a:lnTo>
                  <a:lnTo>
                    <a:pt x="90853" y="91777"/>
                  </a:lnTo>
                  <a:lnTo>
                    <a:pt x="90658" y="93154"/>
                  </a:lnTo>
                  <a:lnTo>
                    <a:pt x="90095" y="94499"/>
                  </a:lnTo>
                  <a:lnTo>
                    <a:pt x="89500" y="95133"/>
                  </a:lnTo>
                  <a:lnTo>
                    <a:pt x="88217" y="96862"/>
                  </a:lnTo>
                  <a:lnTo>
                    <a:pt x="86965" y="97832"/>
                  </a:lnTo>
                  <a:lnTo>
                    <a:pt x="84907" y="100875"/>
                  </a:lnTo>
                  <a:lnTo>
                    <a:pt x="81661" y="101040"/>
                  </a:lnTo>
                  <a:lnTo>
                    <a:pt x="80886" y="101282"/>
                  </a:lnTo>
                  <a:lnTo>
                    <a:pt x="79650" y="102111"/>
                  </a:lnTo>
                  <a:lnTo>
                    <a:pt x="79048" y="103629"/>
                  </a:lnTo>
                  <a:lnTo>
                    <a:pt x="79627" y="104850"/>
                  </a:lnTo>
                  <a:lnTo>
                    <a:pt x="79572" y="106078"/>
                  </a:lnTo>
                  <a:lnTo>
                    <a:pt x="78985" y="108464"/>
                  </a:lnTo>
                  <a:lnTo>
                    <a:pt x="79768" y="111022"/>
                  </a:lnTo>
                  <a:lnTo>
                    <a:pt x="80917" y="112188"/>
                  </a:lnTo>
                  <a:lnTo>
                    <a:pt x="81097" y="112861"/>
                  </a:lnTo>
                  <a:lnTo>
                    <a:pt x="80902" y="114050"/>
                  </a:lnTo>
                  <a:lnTo>
                    <a:pt x="79188" y="116475"/>
                  </a:lnTo>
                  <a:lnTo>
                    <a:pt x="78672" y="117375"/>
                  </a:lnTo>
                  <a:lnTo>
                    <a:pt x="76959" y="117813"/>
                  </a:lnTo>
                  <a:lnTo>
                    <a:pt x="76372" y="117586"/>
                  </a:lnTo>
                  <a:lnTo>
                    <a:pt x="75488" y="116757"/>
                  </a:lnTo>
                  <a:lnTo>
                    <a:pt x="74666" y="116507"/>
                  </a:lnTo>
                  <a:lnTo>
                    <a:pt x="72625" y="117485"/>
                  </a:lnTo>
                  <a:lnTo>
                    <a:pt x="70544" y="118087"/>
                  </a:lnTo>
                  <a:lnTo>
                    <a:pt x="68909" y="117633"/>
                  </a:lnTo>
                  <a:lnTo>
                    <a:pt x="67297" y="117578"/>
                  </a:lnTo>
                  <a:lnTo>
                    <a:pt x="66178" y="117977"/>
                  </a:lnTo>
                  <a:lnTo>
                    <a:pt x="65333" y="118134"/>
                  </a:lnTo>
                  <a:lnTo>
                    <a:pt x="63675" y="119182"/>
                  </a:lnTo>
                  <a:lnTo>
                    <a:pt x="61023" y="119941"/>
                  </a:lnTo>
                  <a:lnTo>
                    <a:pt x="59794" y="119777"/>
                  </a:lnTo>
                  <a:lnTo>
                    <a:pt x="59340" y="118791"/>
                  </a:lnTo>
                  <a:lnTo>
                    <a:pt x="58840" y="117391"/>
                  </a:lnTo>
                  <a:lnTo>
                    <a:pt x="59082" y="116749"/>
                  </a:lnTo>
                  <a:lnTo>
                    <a:pt x="60843" y="115638"/>
                  </a:lnTo>
                  <a:lnTo>
                    <a:pt x="61038" y="114582"/>
                  </a:lnTo>
                  <a:lnTo>
                    <a:pt x="63495" y="109466"/>
                  </a:lnTo>
                  <a:lnTo>
                    <a:pt x="63964" y="107799"/>
                  </a:lnTo>
                  <a:lnTo>
                    <a:pt x="63980" y="107259"/>
                  </a:lnTo>
                  <a:lnTo>
                    <a:pt x="63338" y="106892"/>
                  </a:lnTo>
                  <a:lnTo>
                    <a:pt x="61993" y="106907"/>
                  </a:lnTo>
                  <a:lnTo>
                    <a:pt x="56023" y="104826"/>
                  </a:lnTo>
                  <a:lnTo>
                    <a:pt x="56297" y="102440"/>
                  </a:lnTo>
                  <a:lnTo>
                    <a:pt x="54545" y="101149"/>
                  </a:lnTo>
                  <a:lnTo>
                    <a:pt x="52652" y="99999"/>
                  </a:lnTo>
                  <a:lnTo>
                    <a:pt x="52338" y="98716"/>
                  </a:lnTo>
                  <a:lnTo>
                    <a:pt x="50234" y="96119"/>
                  </a:lnTo>
                  <a:lnTo>
                    <a:pt x="48701" y="94664"/>
                  </a:lnTo>
                  <a:lnTo>
                    <a:pt x="46737" y="93936"/>
                  </a:lnTo>
                  <a:lnTo>
                    <a:pt x="45047" y="92864"/>
                  </a:lnTo>
                  <a:lnTo>
                    <a:pt x="44030" y="92207"/>
                  </a:lnTo>
                  <a:lnTo>
                    <a:pt x="43576" y="90994"/>
                  </a:lnTo>
                  <a:lnTo>
                    <a:pt x="43576" y="90275"/>
                  </a:lnTo>
                  <a:lnTo>
                    <a:pt x="43068" y="89578"/>
                  </a:lnTo>
                  <a:lnTo>
                    <a:pt x="42254" y="89657"/>
                  </a:lnTo>
                  <a:lnTo>
                    <a:pt x="40870" y="90627"/>
                  </a:lnTo>
                  <a:lnTo>
                    <a:pt x="39172" y="91456"/>
                  </a:lnTo>
                  <a:lnTo>
                    <a:pt x="38875" y="92066"/>
                  </a:lnTo>
                  <a:lnTo>
                    <a:pt x="39492" y="93498"/>
                  </a:lnTo>
                  <a:lnTo>
                    <a:pt x="39930" y="94421"/>
                  </a:lnTo>
                  <a:lnTo>
                    <a:pt x="39727" y="95282"/>
                  </a:lnTo>
                  <a:lnTo>
                    <a:pt x="39195" y="96385"/>
                  </a:lnTo>
                  <a:lnTo>
                    <a:pt x="35925" y="98810"/>
                  </a:lnTo>
                  <a:lnTo>
                    <a:pt x="35557" y="99663"/>
                  </a:lnTo>
                  <a:lnTo>
                    <a:pt x="36183" y="101024"/>
                  </a:lnTo>
                  <a:lnTo>
                    <a:pt x="35784" y="101650"/>
                  </a:lnTo>
                  <a:lnTo>
                    <a:pt x="33054" y="102550"/>
                  </a:lnTo>
                  <a:lnTo>
                    <a:pt x="33124" y="101806"/>
                  </a:lnTo>
                  <a:lnTo>
                    <a:pt x="32952" y="100609"/>
                  </a:lnTo>
                  <a:lnTo>
                    <a:pt x="31387" y="99334"/>
                  </a:lnTo>
                  <a:lnTo>
                    <a:pt x="29173" y="98348"/>
                  </a:lnTo>
                  <a:lnTo>
                    <a:pt x="24260" y="94961"/>
                  </a:lnTo>
                  <a:lnTo>
                    <a:pt x="22375" y="94515"/>
                  </a:lnTo>
                  <a:lnTo>
                    <a:pt x="20685" y="94116"/>
                  </a:lnTo>
                  <a:lnTo>
                    <a:pt x="18267" y="92496"/>
                  </a:lnTo>
                  <a:lnTo>
                    <a:pt x="17024" y="92207"/>
                  </a:lnTo>
                  <a:lnTo>
                    <a:pt x="15647" y="91049"/>
                  </a:lnTo>
                  <a:lnTo>
                    <a:pt x="12642" y="87122"/>
                  </a:lnTo>
                  <a:lnTo>
                    <a:pt x="10084" y="84978"/>
                  </a:lnTo>
                  <a:lnTo>
                    <a:pt x="8340" y="83899"/>
                  </a:lnTo>
                  <a:lnTo>
                    <a:pt x="7847" y="82842"/>
                  </a:lnTo>
                  <a:lnTo>
                    <a:pt x="7745" y="81755"/>
                  </a:lnTo>
                  <a:lnTo>
                    <a:pt x="7800" y="81387"/>
                  </a:lnTo>
                  <a:lnTo>
                    <a:pt x="9122" y="79838"/>
                  </a:lnTo>
                  <a:lnTo>
                    <a:pt x="10139" y="79619"/>
                  </a:lnTo>
                  <a:lnTo>
                    <a:pt x="11445" y="79564"/>
                  </a:lnTo>
                  <a:lnTo>
                    <a:pt x="12314" y="80347"/>
                  </a:lnTo>
                  <a:lnTo>
                    <a:pt x="13440" y="80519"/>
                  </a:lnTo>
                  <a:lnTo>
                    <a:pt x="14074" y="79517"/>
                  </a:lnTo>
                  <a:lnTo>
                    <a:pt x="14402" y="78078"/>
                  </a:lnTo>
                  <a:lnTo>
                    <a:pt x="14254" y="76239"/>
                  </a:lnTo>
                  <a:lnTo>
                    <a:pt x="11524" y="71960"/>
                  </a:lnTo>
                  <a:lnTo>
                    <a:pt x="9184" y="68971"/>
                  </a:lnTo>
                  <a:lnTo>
                    <a:pt x="8911" y="68306"/>
                  </a:lnTo>
                  <a:lnTo>
                    <a:pt x="9419" y="67743"/>
                  </a:lnTo>
                  <a:lnTo>
                    <a:pt x="10241" y="67446"/>
                  </a:lnTo>
                  <a:lnTo>
                    <a:pt x="11117" y="67696"/>
                  </a:lnTo>
                  <a:lnTo>
                    <a:pt x="13401" y="67915"/>
                  </a:lnTo>
                  <a:lnTo>
                    <a:pt x="15600" y="67634"/>
                  </a:lnTo>
                  <a:lnTo>
                    <a:pt x="16351" y="66906"/>
                  </a:lnTo>
                  <a:lnTo>
                    <a:pt x="16351" y="65920"/>
                  </a:lnTo>
                  <a:lnTo>
                    <a:pt x="15553" y="65005"/>
                  </a:lnTo>
                  <a:lnTo>
                    <a:pt x="12979" y="62540"/>
                  </a:lnTo>
                  <a:lnTo>
                    <a:pt x="10976" y="60366"/>
                  </a:lnTo>
                  <a:lnTo>
                    <a:pt x="8613" y="58691"/>
                  </a:lnTo>
                  <a:lnTo>
                    <a:pt x="6869" y="58018"/>
                  </a:lnTo>
                  <a:lnTo>
                    <a:pt x="6352" y="57166"/>
                  </a:lnTo>
                  <a:lnTo>
                    <a:pt x="6134" y="56258"/>
                  </a:lnTo>
                  <a:lnTo>
                    <a:pt x="6329" y="54592"/>
                  </a:lnTo>
                  <a:lnTo>
                    <a:pt x="6446" y="52464"/>
                  </a:lnTo>
                  <a:lnTo>
                    <a:pt x="6853" y="51134"/>
                  </a:lnTo>
                  <a:lnTo>
                    <a:pt x="8433" y="48607"/>
                  </a:lnTo>
                  <a:lnTo>
                    <a:pt x="9944" y="45924"/>
                  </a:lnTo>
                  <a:lnTo>
                    <a:pt x="10874" y="43342"/>
                  </a:lnTo>
                  <a:lnTo>
                    <a:pt x="11367" y="40940"/>
                  </a:lnTo>
                  <a:lnTo>
                    <a:pt x="11187" y="40244"/>
                  </a:lnTo>
                  <a:lnTo>
                    <a:pt x="10397" y="39735"/>
                  </a:lnTo>
                  <a:lnTo>
                    <a:pt x="8738" y="39211"/>
                  </a:lnTo>
                  <a:lnTo>
                    <a:pt x="6423" y="39665"/>
                  </a:lnTo>
                  <a:lnTo>
                    <a:pt x="4459" y="40541"/>
                  </a:lnTo>
                  <a:lnTo>
                    <a:pt x="3693" y="40612"/>
                  </a:lnTo>
                  <a:lnTo>
                    <a:pt x="3434" y="39532"/>
                  </a:lnTo>
                  <a:lnTo>
                    <a:pt x="3739" y="39055"/>
                  </a:lnTo>
                  <a:lnTo>
                    <a:pt x="4357" y="39117"/>
                  </a:lnTo>
                  <a:lnTo>
                    <a:pt x="4866" y="39321"/>
                  </a:lnTo>
                  <a:lnTo>
                    <a:pt x="5406" y="38828"/>
                  </a:lnTo>
                  <a:lnTo>
                    <a:pt x="5734" y="37380"/>
                  </a:lnTo>
                  <a:lnTo>
                    <a:pt x="4913" y="32311"/>
                  </a:lnTo>
                  <a:lnTo>
                    <a:pt x="6384" y="31865"/>
                  </a:lnTo>
                  <a:lnTo>
                    <a:pt x="6407" y="31129"/>
                  </a:lnTo>
                  <a:lnTo>
                    <a:pt x="6540" y="30480"/>
                  </a:lnTo>
                  <a:lnTo>
                    <a:pt x="8058" y="31364"/>
                  </a:lnTo>
                  <a:lnTo>
                    <a:pt x="10186" y="31380"/>
                  </a:lnTo>
                  <a:lnTo>
                    <a:pt x="12056" y="31200"/>
                  </a:lnTo>
                  <a:lnTo>
                    <a:pt x="12337" y="30699"/>
                  </a:lnTo>
                  <a:lnTo>
                    <a:pt x="12322" y="29979"/>
                  </a:lnTo>
                  <a:lnTo>
                    <a:pt x="11930" y="29408"/>
                  </a:lnTo>
                  <a:lnTo>
                    <a:pt x="11265" y="28954"/>
                  </a:lnTo>
                  <a:lnTo>
                    <a:pt x="10788" y="28250"/>
                  </a:lnTo>
                  <a:lnTo>
                    <a:pt x="9529" y="27937"/>
                  </a:lnTo>
                  <a:lnTo>
                    <a:pt x="5578" y="26107"/>
                  </a:lnTo>
                  <a:lnTo>
                    <a:pt x="3638" y="24159"/>
                  </a:lnTo>
                  <a:lnTo>
                    <a:pt x="3700" y="22086"/>
                  </a:lnTo>
                  <a:lnTo>
                    <a:pt x="4264" y="20951"/>
                  </a:lnTo>
                  <a:lnTo>
                    <a:pt x="4944" y="20552"/>
                  </a:lnTo>
                  <a:lnTo>
                    <a:pt x="4741" y="20169"/>
                  </a:lnTo>
                  <a:lnTo>
                    <a:pt x="2519" y="19206"/>
                  </a:lnTo>
                  <a:lnTo>
                    <a:pt x="1729" y="17869"/>
                  </a:lnTo>
                  <a:lnTo>
                    <a:pt x="2378" y="16155"/>
                  </a:lnTo>
                  <a:lnTo>
                    <a:pt x="1220" y="12658"/>
                  </a:lnTo>
                  <a:lnTo>
                    <a:pt x="0" y="10507"/>
                  </a:lnTo>
                  <a:lnTo>
                    <a:pt x="1197" y="9576"/>
                  </a:lnTo>
                  <a:lnTo>
                    <a:pt x="1361" y="8246"/>
                  </a:lnTo>
                  <a:lnTo>
                    <a:pt x="1455" y="7487"/>
                  </a:lnTo>
                  <a:lnTo>
                    <a:pt x="1948" y="7503"/>
                  </a:lnTo>
                  <a:lnTo>
                    <a:pt x="3880" y="6611"/>
                  </a:lnTo>
                  <a:lnTo>
                    <a:pt x="4585" y="5891"/>
                  </a:lnTo>
                  <a:lnTo>
                    <a:pt x="4991" y="5038"/>
                  </a:lnTo>
                  <a:lnTo>
                    <a:pt x="5453" y="4827"/>
                  </a:lnTo>
                  <a:lnTo>
                    <a:pt x="6744" y="5750"/>
                  </a:lnTo>
                  <a:lnTo>
                    <a:pt x="8113" y="5828"/>
                  </a:lnTo>
                  <a:lnTo>
                    <a:pt x="9638" y="5249"/>
                  </a:lnTo>
                  <a:lnTo>
                    <a:pt x="10788" y="4444"/>
                  </a:lnTo>
                  <a:lnTo>
                    <a:pt x="12157" y="3771"/>
                  </a:lnTo>
                  <a:lnTo>
                    <a:pt x="12783" y="3309"/>
                  </a:lnTo>
                  <a:lnTo>
                    <a:pt x="13581" y="2590"/>
                  </a:lnTo>
                  <a:lnTo>
                    <a:pt x="15185" y="446"/>
                  </a:lnTo>
                  <a:lnTo>
                    <a:pt x="17008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0C9442BC-1543-165C-649B-F08610981241}"/>
                </a:ext>
              </a:extLst>
            </p:cNvPr>
            <p:cNvSpPr>
              <a:spLocks/>
            </p:cNvSpPr>
            <p:nvPr/>
          </p:nvSpPr>
          <p:spPr>
            <a:xfrm>
              <a:off x="7681311" y="1333107"/>
              <a:ext cx="3747182" cy="2326686"/>
            </a:xfrm>
            <a:custGeom>
              <a:avLst/>
              <a:gdLst>
                <a:gd name="connsiteX0" fmla="*/ 761290 w 3747182"/>
                <a:gd name="connsiteY0" fmla="*/ 204614 h 2326686"/>
                <a:gd name="connsiteX1" fmla="*/ 751096 w 3747182"/>
                <a:gd name="connsiteY1" fmla="*/ 197354 h 2326686"/>
                <a:gd name="connsiteX2" fmla="*/ 751934 w 3747182"/>
                <a:gd name="connsiteY2" fmla="*/ 193685 h 2326686"/>
                <a:gd name="connsiteX3" fmla="*/ 753037 w 3747182"/>
                <a:gd name="connsiteY3" fmla="*/ 192144 h 2326686"/>
                <a:gd name="connsiteX4" fmla="*/ 753068 w 3747182"/>
                <a:gd name="connsiteY4" fmla="*/ 188537 h 2326686"/>
                <a:gd name="connsiteX5" fmla="*/ 752129 w 3747182"/>
                <a:gd name="connsiteY5" fmla="*/ 185783 h 2326686"/>
                <a:gd name="connsiteX6" fmla="*/ 752536 w 3747182"/>
                <a:gd name="connsiteY6" fmla="*/ 180119 h 2326686"/>
                <a:gd name="connsiteX7" fmla="*/ 759116 w 3747182"/>
                <a:gd name="connsiteY7" fmla="*/ 184265 h 2326686"/>
                <a:gd name="connsiteX8" fmla="*/ 759741 w 3747182"/>
                <a:gd name="connsiteY8" fmla="*/ 185955 h 2326686"/>
                <a:gd name="connsiteX9" fmla="*/ 764170 w 3747182"/>
                <a:gd name="connsiteY9" fmla="*/ 188842 h 2326686"/>
                <a:gd name="connsiteX10" fmla="*/ 764834 w 3747182"/>
                <a:gd name="connsiteY10" fmla="*/ 194365 h 2326686"/>
                <a:gd name="connsiteX11" fmla="*/ 764341 w 3747182"/>
                <a:gd name="connsiteY11" fmla="*/ 197800 h 2326686"/>
                <a:gd name="connsiteX12" fmla="*/ 761290 w 3747182"/>
                <a:gd name="connsiteY12" fmla="*/ 204614 h 2326686"/>
                <a:gd name="connsiteX13" fmla="*/ 702153 w 3747182"/>
                <a:gd name="connsiteY13" fmla="*/ 1000317 h 2326686"/>
                <a:gd name="connsiteX14" fmla="*/ 699955 w 3747182"/>
                <a:gd name="connsiteY14" fmla="*/ 1006818 h 2326686"/>
                <a:gd name="connsiteX15" fmla="*/ 699110 w 3747182"/>
                <a:gd name="connsiteY15" fmla="*/ 1010034 h 2326686"/>
                <a:gd name="connsiteX16" fmla="*/ 698781 w 3747182"/>
                <a:gd name="connsiteY16" fmla="*/ 1017709 h 2326686"/>
                <a:gd name="connsiteX17" fmla="*/ 699000 w 3747182"/>
                <a:gd name="connsiteY17" fmla="*/ 1021135 h 2326686"/>
                <a:gd name="connsiteX18" fmla="*/ 700596 w 3747182"/>
                <a:gd name="connsiteY18" fmla="*/ 1030132 h 2326686"/>
                <a:gd name="connsiteX19" fmla="*/ 702333 w 3747182"/>
                <a:gd name="connsiteY19" fmla="*/ 1035491 h 2326686"/>
                <a:gd name="connsiteX20" fmla="*/ 704555 w 3747182"/>
                <a:gd name="connsiteY20" fmla="*/ 1038675 h 2326686"/>
                <a:gd name="connsiteX21" fmla="*/ 707215 w 3747182"/>
                <a:gd name="connsiteY21" fmla="*/ 1041014 h 2326686"/>
                <a:gd name="connsiteX22" fmla="*/ 709969 w 3747182"/>
                <a:gd name="connsiteY22" fmla="*/ 1042157 h 2326686"/>
                <a:gd name="connsiteX23" fmla="*/ 715289 w 3747182"/>
                <a:gd name="connsiteY23" fmla="*/ 1041085 h 2326686"/>
                <a:gd name="connsiteX24" fmla="*/ 720530 w 3747182"/>
                <a:gd name="connsiteY24" fmla="*/ 1037854 h 2326686"/>
                <a:gd name="connsiteX25" fmla="*/ 726234 w 3747182"/>
                <a:gd name="connsiteY25" fmla="*/ 1040013 h 2326686"/>
                <a:gd name="connsiteX26" fmla="*/ 731288 w 3747182"/>
                <a:gd name="connsiteY26" fmla="*/ 1040749 h 2326686"/>
                <a:gd name="connsiteX27" fmla="*/ 741278 w 3747182"/>
                <a:gd name="connsiteY27" fmla="*/ 1037517 h 2326686"/>
                <a:gd name="connsiteX28" fmla="*/ 742327 w 3747182"/>
                <a:gd name="connsiteY28" fmla="*/ 1038315 h 2326686"/>
                <a:gd name="connsiteX29" fmla="*/ 740589 w 3747182"/>
                <a:gd name="connsiteY29" fmla="*/ 1041977 h 2326686"/>
                <a:gd name="connsiteX30" fmla="*/ 740292 w 3747182"/>
                <a:gd name="connsiteY30" fmla="*/ 1047359 h 2326686"/>
                <a:gd name="connsiteX31" fmla="*/ 742287 w 3747182"/>
                <a:gd name="connsiteY31" fmla="*/ 1051412 h 2326686"/>
                <a:gd name="connsiteX32" fmla="*/ 744603 w 3747182"/>
                <a:gd name="connsiteY32" fmla="*/ 1051248 h 2326686"/>
                <a:gd name="connsiteX33" fmla="*/ 746950 w 3747182"/>
                <a:gd name="connsiteY33" fmla="*/ 1051920 h 2326686"/>
                <a:gd name="connsiteX34" fmla="*/ 746262 w 3747182"/>
                <a:gd name="connsiteY34" fmla="*/ 1054393 h 2326686"/>
                <a:gd name="connsiteX35" fmla="*/ 752747 w 3747182"/>
                <a:gd name="connsiteY35" fmla="*/ 1061246 h 2326686"/>
                <a:gd name="connsiteX36" fmla="*/ 758662 w 3747182"/>
                <a:gd name="connsiteY36" fmla="*/ 1066050 h 2326686"/>
                <a:gd name="connsiteX37" fmla="*/ 757308 w 3747182"/>
                <a:gd name="connsiteY37" fmla="*/ 1067426 h 2326686"/>
                <a:gd name="connsiteX38" fmla="*/ 753545 w 3747182"/>
                <a:gd name="connsiteY38" fmla="*/ 1065228 h 2326686"/>
                <a:gd name="connsiteX39" fmla="*/ 751613 w 3747182"/>
                <a:gd name="connsiteY39" fmla="*/ 1065971 h 2326686"/>
                <a:gd name="connsiteX40" fmla="*/ 752106 w 3747182"/>
                <a:gd name="connsiteY40" fmla="*/ 1069789 h 2326686"/>
                <a:gd name="connsiteX41" fmla="*/ 748014 w 3747182"/>
                <a:gd name="connsiteY41" fmla="*/ 1068670 h 2326686"/>
                <a:gd name="connsiteX42" fmla="*/ 746199 w 3747182"/>
                <a:gd name="connsiteY42" fmla="*/ 1071010 h 2326686"/>
                <a:gd name="connsiteX43" fmla="*/ 746309 w 3747182"/>
                <a:gd name="connsiteY43" fmla="*/ 1074491 h 2326686"/>
                <a:gd name="connsiteX44" fmla="*/ 746809 w 3747182"/>
                <a:gd name="connsiteY44" fmla="*/ 1077847 h 2326686"/>
                <a:gd name="connsiteX45" fmla="*/ 746762 w 3747182"/>
                <a:gd name="connsiteY45" fmla="*/ 1080280 h 2326686"/>
                <a:gd name="connsiteX46" fmla="*/ 743562 w 3747182"/>
                <a:gd name="connsiteY46" fmla="*/ 1081227 h 2326686"/>
                <a:gd name="connsiteX47" fmla="*/ 741724 w 3747182"/>
                <a:gd name="connsiteY47" fmla="*/ 1083034 h 2326686"/>
                <a:gd name="connsiteX48" fmla="*/ 749156 w 3747182"/>
                <a:gd name="connsiteY48" fmla="*/ 1086985 h 2326686"/>
                <a:gd name="connsiteX49" fmla="*/ 759632 w 3747182"/>
                <a:gd name="connsiteY49" fmla="*/ 1090287 h 2326686"/>
                <a:gd name="connsiteX50" fmla="*/ 762558 w 3747182"/>
                <a:gd name="connsiteY50" fmla="*/ 1091632 h 2326686"/>
                <a:gd name="connsiteX51" fmla="*/ 766618 w 3747182"/>
                <a:gd name="connsiteY51" fmla="*/ 1095051 h 2326686"/>
                <a:gd name="connsiteX52" fmla="*/ 768449 w 3747182"/>
                <a:gd name="connsiteY52" fmla="*/ 1095927 h 2326686"/>
                <a:gd name="connsiteX53" fmla="*/ 768613 w 3747182"/>
                <a:gd name="connsiteY53" fmla="*/ 1093729 h 2326686"/>
                <a:gd name="connsiteX54" fmla="*/ 769427 w 3747182"/>
                <a:gd name="connsiteY54" fmla="*/ 1091828 h 2326686"/>
                <a:gd name="connsiteX55" fmla="*/ 774301 w 3747182"/>
                <a:gd name="connsiteY55" fmla="*/ 1096060 h 2326686"/>
                <a:gd name="connsiteX56" fmla="*/ 778353 w 3747182"/>
                <a:gd name="connsiteY56" fmla="*/ 1096819 h 2326686"/>
                <a:gd name="connsiteX57" fmla="*/ 782429 w 3747182"/>
                <a:gd name="connsiteY57" fmla="*/ 1096866 h 2326686"/>
                <a:gd name="connsiteX58" fmla="*/ 792318 w 3747182"/>
                <a:gd name="connsiteY58" fmla="*/ 1095129 h 2326686"/>
                <a:gd name="connsiteX59" fmla="*/ 792741 w 3747182"/>
                <a:gd name="connsiteY59" fmla="*/ 1096256 h 2326686"/>
                <a:gd name="connsiteX60" fmla="*/ 792749 w 3747182"/>
                <a:gd name="connsiteY60" fmla="*/ 1098462 h 2326686"/>
                <a:gd name="connsiteX61" fmla="*/ 794728 w 3747182"/>
                <a:gd name="connsiteY61" fmla="*/ 1100199 h 2326686"/>
                <a:gd name="connsiteX62" fmla="*/ 797153 w 3747182"/>
                <a:gd name="connsiteY62" fmla="*/ 1099487 h 2326686"/>
                <a:gd name="connsiteX63" fmla="*/ 797912 w 3747182"/>
                <a:gd name="connsiteY63" fmla="*/ 1097969 h 2326686"/>
                <a:gd name="connsiteX64" fmla="*/ 801104 w 3747182"/>
                <a:gd name="connsiteY64" fmla="*/ 1100011 h 2326686"/>
                <a:gd name="connsiteX65" fmla="*/ 801706 w 3747182"/>
                <a:gd name="connsiteY65" fmla="*/ 1098173 h 2326686"/>
                <a:gd name="connsiteX66" fmla="*/ 802316 w 3747182"/>
                <a:gd name="connsiteY66" fmla="*/ 1097398 h 2326686"/>
                <a:gd name="connsiteX67" fmla="*/ 808732 w 3747182"/>
                <a:gd name="connsiteY67" fmla="*/ 1103665 h 2326686"/>
                <a:gd name="connsiteX68" fmla="*/ 810163 w 3747182"/>
                <a:gd name="connsiteY68" fmla="*/ 1103438 h 2326686"/>
                <a:gd name="connsiteX69" fmla="*/ 811517 w 3747182"/>
                <a:gd name="connsiteY69" fmla="*/ 1101646 h 2326686"/>
                <a:gd name="connsiteX70" fmla="*/ 808348 w 3747182"/>
                <a:gd name="connsiteY70" fmla="*/ 1096921 h 2326686"/>
                <a:gd name="connsiteX71" fmla="*/ 806549 w 3747182"/>
                <a:gd name="connsiteY71" fmla="*/ 1096138 h 2326686"/>
                <a:gd name="connsiteX72" fmla="*/ 804906 w 3747182"/>
                <a:gd name="connsiteY72" fmla="*/ 1093612 h 2326686"/>
                <a:gd name="connsiteX73" fmla="*/ 807668 w 3747182"/>
                <a:gd name="connsiteY73" fmla="*/ 1092321 h 2326686"/>
                <a:gd name="connsiteX74" fmla="*/ 810398 w 3747182"/>
                <a:gd name="connsiteY74" fmla="*/ 1092673 h 2326686"/>
                <a:gd name="connsiteX75" fmla="*/ 811689 w 3747182"/>
                <a:gd name="connsiteY75" fmla="*/ 1094762 h 2326686"/>
                <a:gd name="connsiteX76" fmla="*/ 812847 w 3747182"/>
                <a:gd name="connsiteY76" fmla="*/ 1097547 h 2326686"/>
                <a:gd name="connsiteX77" fmla="*/ 813441 w 3747182"/>
                <a:gd name="connsiteY77" fmla="*/ 1098133 h 2326686"/>
                <a:gd name="connsiteX78" fmla="*/ 824363 w 3747182"/>
                <a:gd name="connsiteY78" fmla="*/ 1101928 h 2326686"/>
                <a:gd name="connsiteX79" fmla="*/ 826577 w 3747182"/>
                <a:gd name="connsiteY79" fmla="*/ 1100872 h 2326686"/>
                <a:gd name="connsiteX80" fmla="*/ 826945 w 3747182"/>
                <a:gd name="connsiteY80" fmla="*/ 1098830 h 2326686"/>
                <a:gd name="connsiteX81" fmla="*/ 830974 w 3747182"/>
                <a:gd name="connsiteY81" fmla="*/ 1097179 h 2326686"/>
                <a:gd name="connsiteX82" fmla="*/ 834893 w 3747182"/>
                <a:gd name="connsiteY82" fmla="*/ 1092681 h 2326686"/>
                <a:gd name="connsiteX83" fmla="*/ 833376 w 3747182"/>
                <a:gd name="connsiteY83" fmla="*/ 1090216 h 2326686"/>
                <a:gd name="connsiteX84" fmla="*/ 831779 w 3747182"/>
                <a:gd name="connsiteY84" fmla="*/ 1088456 h 2326686"/>
                <a:gd name="connsiteX85" fmla="*/ 822603 w 3747182"/>
                <a:gd name="connsiteY85" fmla="*/ 1082862 h 2326686"/>
                <a:gd name="connsiteX86" fmla="*/ 818855 w 3747182"/>
                <a:gd name="connsiteY86" fmla="*/ 1079443 h 2326686"/>
                <a:gd name="connsiteX87" fmla="*/ 809185 w 3747182"/>
                <a:gd name="connsiteY87" fmla="*/ 1067278 h 2326686"/>
                <a:gd name="connsiteX88" fmla="*/ 800165 w 3747182"/>
                <a:gd name="connsiteY88" fmla="*/ 1051036 h 2326686"/>
                <a:gd name="connsiteX89" fmla="*/ 795244 w 3747182"/>
                <a:gd name="connsiteY89" fmla="*/ 1039880 h 2326686"/>
                <a:gd name="connsiteX90" fmla="*/ 790730 w 3747182"/>
                <a:gd name="connsiteY90" fmla="*/ 1027206 h 2326686"/>
                <a:gd name="connsiteX91" fmla="*/ 789259 w 3747182"/>
                <a:gd name="connsiteY91" fmla="*/ 1020666 h 2326686"/>
                <a:gd name="connsiteX92" fmla="*/ 787601 w 3747182"/>
                <a:gd name="connsiteY92" fmla="*/ 1014626 h 2326686"/>
                <a:gd name="connsiteX93" fmla="*/ 783798 w 3747182"/>
                <a:gd name="connsiteY93" fmla="*/ 1009955 h 2326686"/>
                <a:gd name="connsiteX94" fmla="*/ 785496 w 3747182"/>
                <a:gd name="connsiteY94" fmla="*/ 1004315 h 2326686"/>
                <a:gd name="connsiteX95" fmla="*/ 786114 w 3747182"/>
                <a:gd name="connsiteY95" fmla="*/ 997759 h 2326686"/>
                <a:gd name="connsiteX96" fmla="*/ 788125 w 3747182"/>
                <a:gd name="connsiteY96" fmla="*/ 992361 h 2326686"/>
                <a:gd name="connsiteX97" fmla="*/ 788634 w 3747182"/>
                <a:gd name="connsiteY97" fmla="*/ 989607 h 2326686"/>
                <a:gd name="connsiteX98" fmla="*/ 786020 w 3747182"/>
                <a:gd name="connsiteY98" fmla="*/ 982910 h 2326686"/>
                <a:gd name="connsiteX99" fmla="*/ 785833 w 3747182"/>
                <a:gd name="connsiteY99" fmla="*/ 978263 h 2326686"/>
                <a:gd name="connsiteX100" fmla="*/ 785152 w 3747182"/>
                <a:gd name="connsiteY100" fmla="*/ 976025 h 2326686"/>
                <a:gd name="connsiteX101" fmla="*/ 785074 w 3747182"/>
                <a:gd name="connsiteY101" fmla="*/ 971926 h 2326686"/>
                <a:gd name="connsiteX102" fmla="*/ 786412 w 3747182"/>
                <a:gd name="connsiteY102" fmla="*/ 969289 h 2326686"/>
                <a:gd name="connsiteX103" fmla="*/ 786114 w 3747182"/>
                <a:gd name="connsiteY103" fmla="*/ 965800 h 2326686"/>
                <a:gd name="connsiteX104" fmla="*/ 786944 w 3747182"/>
                <a:gd name="connsiteY104" fmla="*/ 963868 h 2326686"/>
                <a:gd name="connsiteX105" fmla="*/ 790785 w 3747182"/>
                <a:gd name="connsiteY105" fmla="*/ 962131 h 2326686"/>
                <a:gd name="connsiteX106" fmla="*/ 792639 w 3747182"/>
                <a:gd name="connsiteY106" fmla="*/ 956787 h 2326686"/>
                <a:gd name="connsiteX107" fmla="*/ 793030 w 3747182"/>
                <a:gd name="connsiteY107" fmla="*/ 953110 h 2326686"/>
                <a:gd name="connsiteX108" fmla="*/ 793140 w 3747182"/>
                <a:gd name="connsiteY108" fmla="*/ 949793 h 2326686"/>
                <a:gd name="connsiteX109" fmla="*/ 795252 w 3747182"/>
                <a:gd name="connsiteY109" fmla="*/ 948080 h 2326686"/>
                <a:gd name="connsiteX110" fmla="*/ 801049 w 3747182"/>
                <a:gd name="connsiteY110" fmla="*/ 948088 h 2326686"/>
                <a:gd name="connsiteX111" fmla="*/ 801879 w 3747182"/>
                <a:gd name="connsiteY111" fmla="*/ 946805 h 2326686"/>
                <a:gd name="connsiteX112" fmla="*/ 802958 w 3747182"/>
                <a:gd name="connsiteY112" fmla="*/ 943714 h 2326686"/>
                <a:gd name="connsiteX113" fmla="*/ 803451 w 3747182"/>
                <a:gd name="connsiteY113" fmla="*/ 939474 h 2326686"/>
                <a:gd name="connsiteX114" fmla="*/ 802880 w 3747182"/>
                <a:gd name="connsiteY114" fmla="*/ 933622 h 2326686"/>
                <a:gd name="connsiteX115" fmla="*/ 803373 w 3747182"/>
                <a:gd name="connsiteY115" fmla="*/ 929883 h 2326686"/>
                <a:gd name="connsiteX116" fmla="*/ 806565 w 3747182"/>
                <a:gd name="connsiteY116" fmla="*/ 923804 h 2326686"/>
                <a:gd name="connsiteX117" fmla="*/ 807950 w 3747182"/>
                <a:gd name="connsiteY117" fmla="*/ 921879 h 2326686"/>
                <a:gd name="connsiteX118" fmla="*/ 808653 w 3747182"/>
                <a:gd name="connsiteY118" fmla="*/ 917177 h 2326686"/>
                <a:gd name="connsiteX119" fmla="*/ 806917 w 3747182"/>
                <a:gd name="connsiteY119" fmla="*/ 915323 h 2326686"/>
                <a:gd name="connsiteX120" fmla="*/ 802238 w 3747182"/>
                <a:gd name="connsiteY120" fmla="*/ 912992 h 2326686"/>
                <a:gd name="connsiteX121" fmla="*/ 794548 w 3747182"/>
                <a:gd name="connsiteY121" fmla="*/ 912045 h 2326686"/>
                <a:gd name="connsiteX122" fmla="*/ 784283 w 3747182"/>
                <a:gd name="connsiteY122" fmla="*/ 909018 h 2326686"/>
                <a:gd name="connsiteX123" fmla="*/ 779926 w 3747182"/>
                <a:gd name="connsiteY123" fmla="*/ 905301 h 2326686"/>
                <a:gd name="connsiteX124" fmla="*/ 775952 w 3747182"/>
                <a:gd name="connsiteY124" fmla="*/ 903275 h 2326686"/>
                <a:gd name="connsiteX125" fmla="*/ 772948 w 3747182"/>
                <a:gd name="connsiteY125" fmla="*/ 902939 h 2326686"/>
                <a:gd name="connsiteX126" fmla="*/ 770147 w 3747182"/>
                <a:gd name="connsiteY126" fmla="*/ 904292 h 2326686"/>
                <a:gd name="connsiteX127" fmla="*/ 762495 w 3747182"/>
                <a:gd name="connsiteY127" fmla="*/ 909690 h 2326686"/>
                <a:gd name="connsiteX128" fmla="*/ 759734 w 3747182"/>
                <a:gd name="connsiteY128" fmla="*/ 911067 h 2326686"/>
                <a:gd name="connsiteX129" fmla="*/ 757285 w 3747182"/>
                <a:gd name="connsiteY129" fmla="*/ 911443 h 2326686"/>
                <a:gd name="connsiteX130" fmla="*/ 752340 w 3747182"/>
                <a:gd name="connsiteY130" fmla="*/ 909722 h 2326686"/>
                <a:gd name="connsiteX131" fmla="*/ 749876 w 3747182"/>
                <a:gd name="connsiteY131" fmla="*/ 910160 h 2326686"/>
                <a:gd name="connsiteX132" fmla="*/ 747247 w 3747182"/>
                <a:gd name="connsiteY132" fmla="*/ 912679 h 2326686"/>
                <a:gd name="connsiteX133" fmla="*/ 744579 w 3747182"/>
                <a:gd name="connsiteY133" fmla="*/ 914337 h 2326686"/>
                <a:gd name="connsiteX134" fmla="*/ 741184 w 3747182"/>
                <a:gd name="connsiteY134" fmla="*/ 915386 h 2326686"/>
                <a:gd name="connsiteX135" fmla="*/ 738845 w 3747182"/>
                <a:gd name="connsiteY135" fmla="*/ 918546 h 2326686"/>
                <a:gd name="connsiteX136" fmla="*/ 737680 w 3747182"/>
                <a:gd name="connsiteY136" fmla="*/ 921230 h 2326686"/>
                <a:gd name="connsiteX137" fmla="*/ 737484 w 3747182"/>
                <a:gd name="connsiteY137" fmla="*/ 924524 h 2326686"/>
                <a:gd name="connsiteX138" fmla="*/ 738540 w 3747182"/>
                <a:gd name="connsiteY138" fmla="*/ 931518 h 2326686"/>
                <a:gd name="connsiteX139" fmla="*/ 738767 w 3747182"/>
                <a:gd name="connsiteY139" fmla="*/ 934373 h 2326686"/>
                <a:gd name="connsiteX140" fmla="*/ 741458 w 3747182"/>
                <a:gd name="connsiteY140" fmla="*/ 938598 h 2326686"/>
                <a:gd name="connsiteX141" fmla="*/ 738908 w 3747182"/>
                <a:gd name="connsiteY141" fmla="*/ 939568 h 2326686"/>
                <a:gd name="connsiteX142" fmla="*/ 736302 w 3747182"/>
                <a:gd name="connsiteY142" fmla="*/ 938864 h 2326686"/>
                <a:gd name="connsiteX143" fmla="*/ 733870 w 3747182"/>
                <a:gd name="connsiteY143" fmla="*/ 938840 h 2326686"/>
                <a:gd name="connsiteX144" fmla="*/ 731420 w 3747182"/>
                <a:gd name="connsiteY144" fmla="*/ 939858 h 2326686"/>
                <a:gd name="connsiteX145" fmla="*/ 729207 w 3747182"/>
                <a:gd name="connsiteY145" fmla="*/ 941696 h 2326686"/>
                <a:gd name="connsiteX146" fmla="*/ 724098 w 3747182"/>
                <a:gd name="connsiteY146" fmla="*/ 947931 h 2326686"/>
                <a:gd name="connsiteX147" fmla="*/ 723472 w 3747182"/>
                <a:gd name="connsiteY147" fmla="*/ 949621 h 2326686"/>
                <a:gd name="connsiteX148" fmla="*/ 722979 w 3747182"/>
                <a:gd name="connsiteY148" fmla="*/ 951929 h 2326686"/>
                <a:gd name="connsiteX149" fmla="*/ 724661 w 3747182"/>
                <a:gd name="connsiteY149" fmla="*/ 954386 h 2326686"/>
                <a:gd name="connsiteX150" fmla="*/ 726375 w 3747182"/>
                <a:gd name="connsiteY150" fmla="*/ 955989 h 2326686"/>
                <a:gd name="connsiteX151" fmla="*/ 731499 w 3747182"/>
                <a:gd name="connsiteY151" fmla="*/ 956983 h 2326686"/>
                <a:gd name="connsiteX152" fmla="*/ 729801 w 3747182"/>
                <a:gd name="connsiteY152" fmla="*/ 960629 h 2326686"/>
                <a:gd name="connsiteX153" fmla="*/ 729449 w 3747182"/>
                <a:gd name="connsiteY153" fmla="*/ 962686 h 2326686"/>
                <a:gd name="connsiteX154" fmla="*/ 730333 w 3747182"/>
                <a:gd name="connsiteY154" fmla="*/ 965722 h 2326686"/>
                <a:gd name="connsiteX155" fmla="*/ 727814 w 3747182"/>
                <a:gd name="connsiteY155" fmla="*/ 970604 h 2326686"/>
                <a:gd name="connsiteX156" fmla="*/ 727047 w 3747182"/>
                <a:gd name="connsiteY156" fmla="*/ 973952 h 2326686"/>
                <a:gd name="connsiteX157" fmla="*/ 726867 w 3747182"/>
                <a:gd name="connsiteY157" fmla="*/ 977293 h 2326686"/>
                <a:gd name="connsiteX158" fmla="*/ 725905 w 3747182"/>
                <a:gd name="connsiteY158" fmla="*/ 981212 h 2326686"/>
                <a:gd name="connsiteX159" fmla="*/ 725037 w 3747182"/>
                <a:gd name="connsiteY159" fmla="*/ 983810 h 2326686"/>
                <a:gd name="connsiteX160" fmla="*/ 724239 w 3747182"/>
                <a:gd name="connsiteY160" fmla="*/ 985030 h 2326686"/>
                <a:gd name="connsiteX161" fmla="*/ 721516 w 3747182"/>
                <a:gd name="connsiteY161" fmla="*/ 987314 h 2326686"/>
                <a:gd name="connsiteX162" fmla="*/ 720304 w 3747182"/>
                <a:gd name="connsiteY162" fmla="*/ 991312 h 2326686"/>
                <a:gd name="connsiteX163" fmla="*/ 718668 w 3747182"/>
                <a:gd name="connsiteY163" fmla="*/ 994379 h 2326686"/>
                <a:gd name="connsiteX164" fmla="*/ 716900 w 3747182"/>
                <a:gd name="connsiteY164" fmla="*/ 996108 h 2326686"/>
                <a:gd name="connsiteX165" fmla="*/ 712879 w 3747182"/>
                <a:gd name="connsiteY165" fmla="*/ 996006 h 2326686"/>
                <a:gd name="connsiteX166" fmla="*/ 708850 w 3747182"/>
                <a:gd name="connsiteY166" fmla="*/ 994426 h 2326686"/>
                <a:gd name="connsiteX167" fmla="*/ 707090 w 3747182"/>
                <a:gd name="connsiteY167" fmla="*/ 995216 h 2326686"/>
                <a:gd name="connsiteX168" fmla="*/ 703741 w 3747182"/>
                <a:gd name="connsiteY168" fmla="*/ 998275 h 2326686"/>
                <a:gd name="connsiteX169" fmla="*/ 702153 w 3747182"/>
                <a:gd name="connsiteY169" fmla="*/ 1000317 h 2326686"/>
                <a:gd name="connsiteX170" fmla="*/ 723409 w 3747182"/>
                <a:gd name="connsiteY170" fmla="*/ 233240 h 2326686"/>
                <a:gd name="connsiteX171" fmla="*/ 724653 w 3747182"/>
                <a:gd name="connsiteY171" fmla="*/ 234625 h 2326686"/>
                <a:gd name="connsiteX172" fmla="*/ 725287 w 3747182"/>
                <a:gd name="connsiteY172" fmla="*/ 236205 h 2326686"/>
                <a:gd name="connsiteX173" fmla="*/ 730122 w 3747182"/>
                <a:gd name="connsiteY173" fmla="*/ 236933 h 2326686"/>
                <a:gd name="connsiteX174" fmla="*/ 744720 w 3747182"/>
                <a:gd name="connsiteY174" fmla="*/ 235399 h 2326686"/>
                <a:gd name="connsiteX175" fmla="*/ 747615 w 3747182"/>
                <a:gd name="connsiteY175" fmla="*/ 230580 h 2326686"/>
                <a:gd name="connsiteX176" fmla="*/ 750361 w 3747182"/>
                <a:gd name="connsiteY176" fmla="*/ 229829 h 2326686"/>
                <a:gd name="connsiteX177" fmla="*/ 751981 w 3747182"/>
                <a:gd name="connsiteY177" fmla="*/ 224634 h 2326686"/>
                <a:gd name="connsiteX178" fmla="*/ 743954 w 3747182"/>
                <a:gd name="connsiteY178" fmla="*/ 217468 h 2326686"/>
                <a:gd name="connsiteX179" fmla="*/ 740871 w 3747182"/>
                <a:gd name="connsiteY179" fmla="*/ 211851 h 2326686"/>
                <a:gd name="connsiteX180" fmla="*/ 740503 w 3747182"/>
                <a:gd name="connsiteY180" fmla="*/ 207110 h 2326686"/>
                <a:gd name="connsiteX181" fmla="*/ 737359 w 3747182"/>
                <a:gd name="connsiteY181" fmla="*/ 205764 h 2326686"/>
                <a:gd name="connsiteX182" fmla="*/ 730067 w 3747182"/>
                <a:gd name="connsiteY182" fmla="*/ 207110 h 2326686"/>
                <a:gd name="connsiteX183" fmla="*/ 727039 w 3747182"/>
                <a:gd name="connsiteY183" fmla="*/ 214315 h 2326686"/>
                <a:gd name="connsiteX184" fmla="*/ 726257 w 3747182"/>
                <a:gd name="connsiteY184" fmla="*/ 218117 h 2326686"/>
                <a:gd name="connsiteX185" fmla="*/ 723973 w 3747182"/>
                <a:gd name="connsiteY185" fmla="*/ 220926 h 2326686"/>
                <a:gd name="connsiteX186" fmla="*/ 717252 w 3747182"/>
                <a:gd name="connsiteY186" fmla="*/ 223602 h 2326686"/>
                <a:gd name="connsiteX187" fmla="*/ 716001 w 3747182"/>
                <a:gd name="connsiteY187" fmla="*/ 225237 h 2326686"/>
                <a:gd name="connsiteX188" fmla="*/ 718864 w 3747182"/>
                <a:gd name="connsiteY188" fmla="*/ 231769 h 2326686"/>
                <a:gd name="connsiteX189" fmla="*/ 723409 w 3747182"/>
                <a:gd name="connsiteY189" fmla="*/ 233240 h 2326686"/>
                <a:gd name="connsiteX190" fmla="*/ 792928 w 3747182"/>
                <a:gd name="connsiteY190" fmla="*/ 99170 h 2326686"/>
                <a:gd name="connsiteX191" fmla="*/ 803357 w 3747182"/>
                <a:gd name="connsiteY191" fmla="*/ 94069 h 2326686"/>
                <a:gd name="connsiteX192" fmla="*/ 807128 w 3747182"/>
                <a:gd name="connsiteY192" fmla="*/ 100586 h 2326686"/>
                <a:gd name="connsiteX193" fmla="*/ 810398 w 3747182"/>
                <a:gd name="connsiteY193" fmla="*/ 101071 h 2326686"/>
                <a:gd name="connsiteX194" fmla="*/ 813832 w 3747182"/>
                <a:gd name="connsiteY194" fmla="*/ 97769 h 2326686"/>
                <a:gd name="connsiteX195" fmla="*/ 817189 w 3747182"/>
                <a:gd name="connsiteY195" fmla="*/ 92066 h 2326686"/>
                <a:gd name="connsiteX196" fmla="*/ 824598 w 3747182"/>
                <a:gd name="connsiteY196" fmla="*/ 100617 h 2326686"/>
                <a:gd name="connsiteX197" fmla="*/ 830997 w 3747182"/>
                <a:gd name="connsiteY197" fmla="*/ 106743 h 2326686"/>
                <a:gd name="connsiteX198" fmla="*/ 837999 w 3747182"/>
                <a:gd name="connsiteY198" fmla="*/ 101869 h 2326686"/>
                <a:gd name="connsiteX199" fmla="*/ 841137 w 3747182"/>
                <a:gd name="connsiteY199" fmla="*/ 97887 h 2326686"/>
                <a:gd name="connsiteX200" fmla="*/ 843382 w 3747182"/>
                <a:gd name="connsiteY200" fmla="*/ 89641 h 2326686"/>
                <a:gd name="connsiteX201" fmla="*/ 841113 w 3747182"/>
                <a:gd name="connsiteY201" fmla="*/ 82631 h 2326686"/>
                <a:gd name="connsiteX202" fmla="*/ 839947 w 3747182"/>
                <a:gd name="connsiteY202" fmla="*/ 73188 h 2326686"/>
                <a:gd name="connsiteX203" fmla="*/ 851213 w 3747182"/>
                <a:gd name="connsiteY203" fmla="*/ 70419 h 2326686"/>
                <a:gd name="connsiteX204" fmla="*/ 855430 w 3747182"/>
                <a:gd name="connsiteY204" fmla="*/ 65803 h 2326686"/>
                <a:gd name="connsiteX205" fmla="*/ 852621 w 3747182"/>
                <a:gd name="connsiteY205" fmla="*/ 59051 h 2326686"/>
                <a:gd name="connsiteX206" fmla="*/ 843413 w 3747182"/>
                <a:gd name="connsiteY206" fmla="*/ 56141 h 2326686"/>
                <a:gd name="connsiteX207" fmla="*/ 840025 w 3747182"/>
                <a:gd name="connsiteY207" fmla="*/ 52777 h 2326686"/>
                <a:gd name="connsiteX208" fmla="*/ 838883 w 3747182"/>
                <a:gd name="connsiteY208" fmla="*/ 46878 h 2326686"/>
                <a:gd name="connsiteX209" fmla="*/ 836826 w 3747182"/>
                <a:gd name="connsiteY209" fmla="*/ 44101 h 2326686"/>
                <a:gd name="connsiteX210" fmla="*/ 831115 w 3747182"/>
                <a:gd name="connsiteY210" fmla="*/ 47355 h 2326686"/>
                <a:gd name="connsiteX211" fmla="*/ 829104 w 3747182"/>
                <a:gd name="connsiteY211" fmla="*/ 48490 h 2326686"/>
                <a:gd name="connsiteX212" fmla="*/ 823096 w 3747182"/>
                <a:gd name="connsiteY212" fmla="*/ 47598 h 2326686"/>
                <a:gd name="connsiteX213" fmla="*/ 820498 w 3747182"/>
                <a:gd name="connsiteY213" fmla="*/ 52167 h 2326686"/>
                <a:gd name="connsiteX214" fmla="*/ 814912 w 3747182"/>
                <a:gd name="connsiteY214" fmla="*/ 65060 h 2326686"/>
                <a:gd name="connsiteX215" fmla="*/ 808012 w 3747182"/>
                <a:gd name="connsiteY215" fmla="*/ 70403 h 2326686"/>
                <a:gd name="connsiteX216" fmla="*/ 802575 w 3747182"/>
                <a:gd name="connsiteY216" fmla="*/ 82647 h 2326686"/>
                <a:gd name="connsiteX217" fmla="*/ 794345 w 3747182"/>
                <a:gd name="connsiteY217" fmla="*/ 78813 h 2326686"/>
                <a:gd name="connsiteX218" fmla="*/ 787405 w 3747182"/>
                <a:gd name="connsiteY218" fmla="*/ 81465 h 2326686"/>
                <a:gd name="connsiteX219" fmla="*/ 789744 w 3747182"/>
                <a:gd name="connsiteY219" fmla="*/ 93490 h 2326686"/>
                <a:gd name="connsiteX220" fmla="*/ 792928 w 3747182"/>
                <a:gd name="connsiteY220" fmla="*/ 99170 h 2326686"/>
                <a:gd name="connsiteX221" fmla="*/ 763497 w 3747182"/>
                <a:gd name="connsiteY221" fmla="*/ 155452 h 2326686"/>
                <a:gd name="connsiteX222" fmla="*/ 766931 w 3747182"/>
                <a:gd name="connsiteY222" fmla="*/ 155991 h 2326686"/>
                <a:gd name="connsiteX223" fmla="*/ 768918 w 3747182"/>
                <a:gd name="connsiteY223" fmla="*/ 158425 h 2326686"/>
                <a:gd name="connsiteX224" fmla="*/ 769904 w 3747182"/>
                <a:gd name="connsiteY224" fmla="*/ 162047 h 2326686"/>
                <a:gd name="connsiteX225" fmla="*/ 779762 w 3747182"/>
                <a:gd name="connsiteY225" fmla="*/ 160247 h 2326686"/>
                <a:gd name="connsiteX226" fmla="*/ 789056 w 3747182"/>
                <a:gd name="connsiteY226" fmla="*/ 166866 h 2326686"/>
                <a:gd name="connsiteX227" fmla="*/ 792827 w 3747182"/>
                <a:gd name="connsiteY227" fmla="*/ 175808 h 2326686"/>
                <a:gd name="connsiteX228" fmla="*/ 796582 w 3747182"/>
                <a:gd name="connsiteY228" fmla="*/ 177005 h 2326686"/>
                <a:gd name="connsiteX229" fmla="*/ 806064 w 3747182"/>
                <a:gd name="connsiteY229" fmla="*/ 176403 h 2326686"/>
                <a:gd name="connsiteX230" fmla="*/ 817025 w 3747182"/>
                <a:gd name="connsiteY230" fmla="*/ 172249 h 2326686"/>
                <a:gd name="connsiteX231" fmla="*/ 833829 w 3747182"/>
                <a:gd name="connsiteY231" fmla="*/ 159755 h 2326686"/>
                <a:gd name="connsiteX232" fmla="*/ 836325 w 3747182"/>
                <a:gd name="connsiteY232" fmla="*/ 154708 h 2326686"/>
                <a:gd name="connsiteX233" fmla="*/ 833555 w 3747182"/>
                <a:gd name="connsiteY233" fmla="*/ 150945 h 2326686"/>
                <a:gd name="connsiteX234" fmla="*/ 819106 w 3747182"/>
                <a:gd name="connsiteY234" fmla="*/ 138068 h 2326686"/>
                <a:gd name="connsiteX235" fmla="*/ 809514 w 3747182"/>
                <a:gd name="connsiteY235" fmla="*/ 126145 h 2326686"/>
                <a:gd name="connsiteX236" fmla="*/ 802872 w 3747182"/>
                <a:gd name="connsiteY236" fmla="*/ 121803 h 2326686"/>
                <a:gd name="connsiteX237" fmla="*/ 787515 w 3747182"/>
                <a:gd name="connsiteY237" fmla="*/ 123110 h 2326686"/>
                <a:gd name="connsiteX238" fmla="*/ 771015 w 3747182"/>
                <a:gd name="connsiteY238" fmla="*/ 109520 h 2326686"/>
                <a:gd name="connsiteX239" fmla="*/ 769153 w 3747182"/>
                <a:gd name="connsiteY239" fmla="*/ 109911 h 2326686"/>
                <a:gd name="connsiteX240" fmla="*/ 764389 w 3747182"/>
                <a:gd name="connsiteY240" fmla="*/ 127788 h 2326686"/>
                <a:gd name="connsiteX241" fmla="*/ 763293 w 3747182"/>
                <a:gd name="connsiteY241" fmla="*/ 139328 h 2326686"/>
                <a:gd name="connsiteX242" fmla="*/ 760516 w 3747182"/>
                <a:gd name="connsiteY242" fmla="*/ 139601 h 2326686"/>
                <a:gd name="connsiteX243" fmla="*/ 756229 w 3747182"/>
                <a:gd name="connsiteY243" fmla="*/ 143740 h 2326686"/>
                <a:gd name="connsiteX244" fmla="*/ 756698 w 3747182"/>
                <a:gd name="connsiteY244" fmla="*/ 151790 h 2326686"/>
                <a:gd name="connsiteX245" fmla="*/ 763497 w 3747182"/>
                <a:gd name="connsiteY245" fmla="*/ 155452 h 2326686"/>
                <a:gd name="connsiteX246" fmla="*/ 842286 w 3747182"/>
                <a:gd name="connsiteY246" fmla="*/ 24323 h 2326686"/>
                <a:gd name="connsiteX247" fmla="*/ 849546 w 3747182"/>
                <a:gd name="connsiteY247" fmla="*/ 21350 h 2326686"/>
                <a:gd name="connsiteX248" fmla="*/ 872845 w 3747182"/>
                <a:gd name="connsiteY248" fmla="*/ 14661 h 2326686"/>
                <a:gd name="connsiteX249" fmla="*/ 872861 w 3747182"/>
                <a:gd name="connsiteY249" fmla="*/ 11289 h 2326686"/>
                <a:gd name="connsiteX250" fmla="*/ 873995 w 3747182"/>
                <a:gd name="connsiteY250" fmla="*/ 4444 h 2326686"/>
                <a:gd name="connsiteX251" fmla="*/ 870780 w 3747182"/>
                <a:gd name="connsiteY251" fmla="*/ 0 h 2326686"/>
                <a:gd name="connsiteX252" fmla="*/ 846026 w 3747182"/>
                <a:gd name="connsiteY252" fmla="*/ 4053 h 2326686"/>
                <a:gd name="connsiteX253" fmla="*/ 842740 w 3747182"/>
                <a:gd name="connsiteY253" fmla="*/ 8825 h 2326686"/>
                <a:gd name="connsiteX254" fmla="*/ 841872 w 3747182"/>
                <a:gd name="connsiteY254" fmla="*/ 16367 h 2326686"/>
                <a:gd name="connsiteX255" fmla="*/ 841074 w 3747182"/>
                <a:gd name="connsiteY255" fmla="*/ 20325 h 2326686"/>
                <a:gd name="connsiteX256" fmla="*/ 841324 w 3747182"/>
                <a:gd name="connsiteY256" fmla="*/ 22070 h 2326686"/>
                <a:gd name="connsiteX257" fmla="*/ 842286 w 3747182"/>
                <a:gd name="connsiteY257" fmla="*/ 24323 h 2326686"/>
                <a:gd name="connsiteX258" fmla="*/ 647381 w 3747182"/>
                <a:gd name="connsiteY258" fmla="*/ 192097 h 2326686"/>
                <a:gd name="connsiteX259" fmla="*/ 637219 w 3747182"/>
                <a:gd name="connsiteY259" fmla="*/ 193090 h 2326686"/>
                <a:gd name="connsiteX260" fmla="*/ 633698 w 3747182"/>
                <a:gd name="connsiteY260" fmla="*/ 186448 h 2326686"/>
                <a:gd name="connsiteX261" fmla="*/ 632337 w 3747182"/>
                <a:gd name="connsiteY261" fmla="*/ 185009 h 2326686"/>
                <a:gd name="connsiteX262" fmla="*/ 630217 w 3747182"/>
                <a:gd name="connsiteY262" fmla="*/ 185979 h 2326686"/>
                <a:gd name="connsiteX263" fmla="*/ 628073 w 3747182"/>
                <a:gd name="connsiteY263" fmla="*/ 188349 h 2326686"/>
                <a:gd name="connsiteX264" fmla="*/ 621212 w 3747182"/>
                <a:gd name="connsiteY264" fmla="*/ 190329 h 2326686"/>
                <a:gd name="connsiteX265" fmla="*/ 615947 w 3747182"/>
                <a:gd name="connsiteY265" fmla="*/ 194123 h 2326686"/>
                <a:gd name="connsiteX266" fmla="*/ 610392 w 3747182"/>
                <a:gd name="connsiteY266" fmla="*/ 201516 h 2326686"/>
                <a:gd name="connsiteX267" fmla="*/ 593736 w 3747182"/>
                <a:gd name="connsiteY267" fmla="*/ 220480 h 2326686"/>
                <a:gd name="connsiteX268" fmla="*/ 595793 w 3747182"/>
                <a:gd name="connsiteY268" fmla="*/ 226019 h 2326686"/>
                <a:gd name="connsiteX269" fmla="*/ 598156 w 3747182"/>
                <a:gd name="connsiteY269" fmla="*/ 228671 h 2326686"/>
                <a:gd name="connsiteX270" fmla="*/ 601348 w 3747182"/>
                <a:gd name="connsiteY270" fmla="*/ 235697 h 2326686"/>
                <a:gd name="connsiteX271" fmla="*/ 607005 w 3747182"/>
                <a:gd name="connsiteY271" fmla="*/ 236025 h 2326686"/>
                <a:gd name="connsiteX272" fmla="*/ 609078 w 3747182"/>
                <a:gd name="connsiteY272" fmla="*/ 234953 h 2326686"/>
                <a:gd name="connsiteX273" fmla="*/ 611299 w 3747182"/>
                <a:gd name="connsiteY273" fmla="*/ 229587 h 2326686"/>
                <a:gd name="connsiteX274" fmla="*/ 615649 w 3747182"/>
                <a:gd name="connsiteY274" fmla="*/ 227623 h 2326686"/>
                <a:gd name="connsiteX275" fmla="*/ 621149 w 3747182"/>
                <a:gd name="connsiteY275" fmla="*/ 228413 h 2326686"/>
                <a:gd name="connsiteX276" fmla="*/ 623011 w 3747182"/>
                <a:gd name="connsiteY276" fmla="*/ 231863 h 2326686"/>
                <a:gd name="connsiteX277" fmla="*/ 617425 w 3747182"/>
                <a:gd name="connsiteY277" fmla="*/ 239741 h 2326686"/>
                <a:gd name="connsiteX278" fmla="*/ 615438 w 3747182"/>
                <a:gd name="connsiteY278" fmla="*/ 244787 h 2326686"/>
                <a:gd name="connsiteX279" fmla="*/ 617738 w 3747182"/>
                <a:gd name="connsiteY279" fmla="*/ 248660 h 2326686"/>
                <a:gd name="connsiteX280" fmla="*/ 622182 w 3747182"/>
                <a:gd name="connsiteY280" fmla="*/ 247776 h 2326686"/>
                <a:gd name="connsiteX281" fmla="*/ 624067 w 3747182"/>
                <a:gd name="connsiteY281" fmla="*/ 246391 h 2326686"/>
                <a:gd name="connsiteX282" fmla="*/ 625609 w 3747182"/>
                <a:gd name="connsiteY282" fmla="*/ 243473 h 2326686"/>
                <a:gd name="connsiteX283" fmla="*/ 627174 w 3747182"/>
                <a:gd name="connsiteY283" fmla="*/ 242135 h 2326686"/>
                <a:gd name="connsiteX284" fmla="*/ 631985 w 3747182"/>
                <a:gd name="connsiteY284" fmla="*/ 246861 h 2326686"/>
                <a:gd name="connsiteX285" fmla="*/ 633753 w 3747182"/>
                <a:gd name="connsiteY285" fmla="*/ 245030 h 2326686"/>
                <a:gd name="connsiteX286" fmla="*/ 635200 w 3747182"/>
                <a:gd name="connsiteY286" fmla="*/ 238865 h 2326686"/>
                <a:gd name="connsiteX287" fmla="*/ 635685 w 3747182"/>
                <a:gd name="connsiteY287" fmla="*/ 235642 h 2326686"/>
                <a:gd name="connsiteX288" fmla="*/ 636288 w 3747182"/>
                <a:gd name="connsiteY288" fmla="*/ 234085 h 2326686"/>
                <a:gd name="connsiteX289" fmla="*/ 641021 w 3747182"/>
                <a:gd name="connsiteY289" fmla="*/ 238490 h 2326686"/>
                <a:gd name="connsiteX290" fmla="*/ 643094 w 3747182"/>
                <a:gd name="connsiteY290" fmla="*/ 239241 h 2326686"/>
                <a:gd name="connsiteX291" fmla="*/ 644972 w 3747182"/>
                <a:gd name="connsiteY291" fmla="*/ 238302 h 2326686"/>
                <a:gd name="connsiteX292" fmla="*/ 645699 w 3747182"/>
                <a:gd name="connsiteY292" fmla="*/ 232528 h 2326686"/>
                <a:gd name="connsiteX293" fmla="*/ 645261 w 3747182"/>
                <a:gd name="connsiteY293" fmla="*/ 228006 h 2326686"/>
                <a:gd name="connsiteX294" fmla="*/ 644573 w 3747182"/>
                <a:gd name="connsiteY294" fmla="*/ 224979 h 2326686"/>
                <a:gd name="connsiteX295" fmla="*/ 643751 w 3747182"/>
                <a:gd name="connsiteY295" fmla="*/ 223539 h 2326686"/>
                <a:gd name="connsiteX296" fmla="*/ 638635 w 3747182"/>
                <a:gd name="connsiteY296" fmla="*/ 221779 h 2326686"/>
                <a:gd name="connsiteX297" fmla="*/ 638369 w 3747182"/>
                <a:gd name="connsiteY297" fmla="*/ 220504 h 2326686"/>
                <a:gd name="connsiteX298" fmla="*/ 641310 w 3747182"/>
                <a:gd name="connsiteY298" fmla="*/ 213494 h 2326686"/>
                <a:gd name="connsiteX299" fmla="*/ 643180 w 3747182"/>
                <a:gd name="connsiteY299" fmla="*/ 211460 h 2326686"/>
                <a:gd name="connsiteX300" fmla="*/ 658334 w 3747182"/>
                <a:gd name="connsiteY300" fmla="*/ 210490 h 2326686"/>
                <a:gd name="connsiteX301" fmla="*/ 662903 w 3747182"/>
                <a:gd name="connsiteY301" fmla="*/ 204067 h 2326686"/>
                <a:gd name="connsiteX302" fmla="*/ 661933 w 3747182"/>
                <a:gd name="connsiteY302" fmla="*/ 197878 h 2326686"/>
                <a:gd name="connsiteX303" fmla="*/ 664045 w 3747182"/>
                <a:gd name="connsiteY303" fmla="*/ 194483 h 2326686"/>
                <a:gd name="connsiteX304" fmla="*/ 673566 w 3747182"/>
                <a:gd name="connsiteY304" fmla="*/ 190524 h 2326686"/>
                <a:gd name="connsiteX305" fmla="*/ 688525 w 3747182"/>
                <a:gd name="connsiteY305" fmla="*/ 188780 h 2326686"/>
                <a:gd name="connsiteX306" fmla="*/ 692593 w 3747182"/>
                <a:gd name="connsiteY306" fmla="*/ 180268 h 2326686"/>
                <a:gd name="connsiteX307" fmla="*/ 704829 w 3747182"/>
                <a:gd name="connsiteY307" fmla="*/ 168963 h 2326686"/>
                <a:gd name="connsiteX308" fmla="*/ 702364 w 3747182"/>
                <a:gd name="connsiteY308" fmla="*/ 161734 h 2326686"/>
                <a:gd name="connsiteX309" fmla="*/ 699368 w 3747182"/>
                <a:gd name="connsiteY309" fmla="*/ 161202 h 2326686"/>
                <a:gd name="connsiteX310" fmla="*/ 687578 w 3747182"/>
                <a:gd name="connsiteY310" fmla="*/ 141150 h 2326686"/>
                <a:gd name="connsiteX311" fmla="*/ 685020 w 3747182"/>
                <a:gd name="connsiteY311" fmla="*/ 137849 h 2326686"/>
                <a:gd name="connsiteX312" fmla="*/ 676899 w 3747182"/>
                <a:gd name="connsiteY312" fmla="*/ 138311 h 2326686"/>
                <a:gd name="connsiteX313" fmla="*/ 673535 w 3747182"/>
                <a:gd name="connsiteY313" fmla="*/ 136026 h 2326686"/>
                <a:gd name="connsiteX314" fmla="*/ 670155 w 3747182"/>
                <a:gd name="connsiteY314" fmla="*/ 136496 h 2326686"/>
                <a:gd name="connsiteX315" fmla="*/ 656621 w 3747182"/>
                <a:gd name="connsiteY315" fmla="*/ 144616 h 2326686"/>
                <a:gd name="connsiteX316" fmla="*/ 650839 w 3747182"/>
                <a:gd name="connsiteY316" fmla="*/ 150679 h 2326686"/>
                <a:gd name="connsiteX317" fmla="*/ 648711 w 3747182"/>
                <a:gd name="connsiteY317" fmla="*/ 165630 h 2326686"/>
                <a:gd name="connsiteX318" fmla="*/ 649705 w 3747182"/>
                <a:gd name="connsiteY318" fmla="*/ 173242 h 2326686"/>
                <a:gd name="connsiteX319" fmla="*/ 649540 w 3747182"/>
                <a:gd name="connsiteY319" fmla="*/ 186339 h 2326686"/>
                <a:gd name="connsiteX320" fmla="*/ 647381 w 3747182"/>
                <a:gd name="connsiteY320" fmla="*/ 192097 h 2326686"/>
                <a:gd name="connsiteX321" fmla="*/ 676453 w 3747182"/>
                <a:gd name="connsiteY321" fmla="*/ 114003 h 2326686"/>
                <a:gd name="connsiteX322" fmla="*/ 678792 w 3747182"/>
                <a:gd name="connsiteY322" fmla="*/ 119487 h 2326686"/>
                <a:gd name="connsiteX323" fmla="*/ 680936 w 3747182"/>
                <a:gd name="connsiteY323" fmla="*/ 120098 h 2326686"/>
                <a:gd name="connsiteX324" fmla="*/ 683964 w 3747182"/>
                <a:gd name="connsiteY324" fmla="*/ 119229 h 2326686"/>
                <a:gd name="connsiteX325" fmla="*/ 684730 w 3747182"/>
                <a:gd name="connsiteY325" fmla="*/ 115779 h 2326686"/>
                <a:gd name="connsiteX326" fmla="*/ 688188 w 3747182"/>
                <a:gd name="connsiteY326" fmla="*/ 110631 h 2326686"/>
                <a:gd name="connsiteX327" fmla="*/ 686702 w 3747182"/>
                <a:gd name="connsiteY327" fmla="*/ 104552 h 2326686"/>
                <a:gd name="connsiteX328" fmla="*/ 683134 w 3747182"/>
                <a:gd name="connsiteY328" fmla="*/ 101728 h 2326686"/>
                <a:gd name="connsiteX329" fmla="*/ 680404 w 3747182"/>
                <a:gd name="connsiteY329" fmla="*/ 101900 h 2326686"/>
                <a:gd name="connsiteX330" fmla="*/ 678871 w 3747182"/>
                <a:gd name="connsiteY330" fmla="*/ 103504 h 2326686"/>
                <a:gd name="connsiteX331" fmla="*/ 678526 w 3747182"/>
                <a:gd name="connsiteY331" fmla="*/ 105499 h 2326686"/>
                <a:gd name="connsiteX332" fmla="*/ 677627 w 3747182"/>
                <a:gd name="connsiteY332" fmla="*/ 108065 h 2326686"/>
                <a:gd name="connsiteX333" fmla="*/ 675507 w 3747182"/>
                <a:gd name="connsiteY333" fmla="*/ 108589 h 2326686"/>
                <a:gd name="connsiteX334" fmla="*/ 675702 w 3747182"/>
                <a:gd name="connsiteY334" fmla="*/ 111390 h 2326686"/>
                <a:gd name="connsiteX335" fmla="*/ 676453 w 3747182"/>
                <a:gd name="connsiteY335" fmla="*/ 114003 h 2326686"/>
                <a:gd name="connsiteX336" fmla="*/ 644424 w 3747182"/>
                <a:gd name="connsiteY336" fmla="*/ 1171400 h 2326686"/>
                <a:gd name="connsiteX337" fmla="*/ 642046 w 3747182"/>
                <a:gd name="connsiteY337" fmla="*/ 1172315 h 2326686"/>
                <a:gd name="connsiteX338" fmla="*/ 637360 w 3747182"/>
                <a:gd name="connsiteY338" fmla="*/ 1175992 h 2326686"/>
                <a:gd name="connsiteX339" fmla="*/ 632579 w 3747182"/>
                <a:gd name="connsiteY339" fmla="*/ 1181625 h 2326686"/>
                <a:gd name="connsiteX340" fmla="*/ 630522 w 3747182"/>
                <a:gd name="connsiteY340" fmla="*/ 1186366 h 2326686"/>
                <a:gd name="connsiteX341" fmla="*/ 630006 w 3747182"/>
                <a:gd name="connsiteY341" fmla="*/ 1191647 h 2326686"/>
                <a:gd name="connsiteX342" fmla="*/ 629653 w 3747182"/>
                <a:gd name="connsiteY342" fmla="*/ 1197022 h 2326686"/>
                <a:gd name="connsiteX343" fmla="*/ 629622 w 3747182"/>
                <a:gd name="connsiteY343" fmla="*/ 1200480 h 2326686"/>
                <a:gd name="connsiteX344" fmla="*/ 629966 w 3747182"/>
                <a:gd name="connsiteY344" fmla="*/ 1203914 h 2326686"/>
                <a:gd name="connsiteX345" fmla="*/ 630443 w 3747182"/>
                <a:gd name="connsiteY345" fmla="*/ 1206472 h 2326686"/>
                <a:gd name="connsiteX346" fmla="*/ 633143 w 3747182"/>
                <a:gd name="connsiteY346" fmla="*/ 1214843 h 2326686"/>
                <a:gd name="connsiteX347" fmla="*/ 638149 w 3747182"/>
                <a:gd name="connsiteY347" fmla="*/ 1219185 h 2326686"/>
                <a:gd name="connsiteX348" fmla="*/ 643493 w 3747182"/>
                <a:gd name="connsiteY348" fmla="*/ 1218583 h 2326686"/>
                <a:gd name="connsiteX349" fmla="*/ 649423 w 3747182"/>
                <a:gd name="connsiteY349" fmla="*/ 1216447 h 2326686"/>
                <a:gd name="connsiteX350" fmla="*/ 659210 w 3747182"/>
                <a:gd name="connsiteY350" fmla="*/ 1211511 h 2326686"/>
                <a:gd name="connsiteX351" fmla="*/ 663904 w 3747182"/>
                <a:gd name="connsiteY351" fmla="*/ 1204556 h 2326686"/>
                <a:gd name="connsiteX352" fmla="*/ 665688 w 3747182"/>
                <a:gd name="connsiteY352" fmla="*/ 1199682 h 2326686"/>
                <a:gd name="connsiteX353" fmla="*/ 669482 w 3747182"/>
                <a:gd name="connsiteY353" fmla="*/ 1195238 h 2326686"/>
                <a:gd name="connsiteX354" fmla="*/ 670523 w 3747182"/>
                <a:gd name="connsiteY354" fmla="*/ 1196920 h 2326686"/>
                <a:gd name="connsiteX355" fmla="*/ 671031 w 3747182"/>
                <a:gd name="connsiteY355" fmla="*/ 1200644 h 2326686"/>
                <a:gd name="connsiteX356" fmla="*/ 672268 w 3747182"/>
                <a:gd name="connsiteY356" fmla="*/ 1199955 h 2326686"/>
                <a:gd name="connsiteX357" fmla="*/ 673637 w 3747182"/>
                <a:gd name="connsiteY357" fmla="*/ 1197499 h 2326686"/>
                <a:gd name="connsiteX358" fmla="*/ 673246 w 3747182"/>
                <a:gd name="connsiteY358" fmla="*/ 1191537 h 2326686"/>
                <a:gd name="connsiteX359" fmla="*/ 671094 w 3747182"/>
                <a:gd name="connsiteY359" fmla="*/ 1187117 h 2326686"/>
                <a:gd name="connsiteX360" fmla="*/ 667346 w 3747182"/>
                <a:gd name="connsiteY360" fmla="*/ 1183871 h 2326686"/>
                <a:gd name="connsiteX361" fmla="*/ 650417 w 3747182"/>
                <a:gd name="connsiteY361" fmla="*/ 1171283 h 2326686"/>
                <a:gd name="connsiteX362" fmla="*/ 644424 w 3747182"/>
                <a:gd name="connsiteY362" fmla="*/ 1171400 h 2326686"/>
                <a:gd name="connsiteX363" fmla="*/ 566174 w 3747182"/>
                <a:gd name="connsiteY363" fmla="*/ 186151 h 2326686"/>
                <a:gd name="connsiteX364" fmla="*/ 571698 w 3747182"/>
                <a:gd name="connsiteY364" fmla="*/ 189272 h 2326686"/>
                <a:gd name="connsiteX365" fmla="*/ 578903 w 3747182"/>
                <a:gd name="connsiteY365" fmla="*/ 184915 h 2326686"/>
                <a:gd name="connsiteX366" fmla="*/ 580100 w 3747182"/>
                <a:gd name="connsiteY366" fmla="*/ 188748 h 2326686"/>
                <a:gd name="connsiteX367" fmla="*/ 580898 w 3747182"/>
                <a:gd name="connsiteY367" fmla="*/ 196345 h 2326686"/>
                <a:gd name="connsiteX368" fmla="*/ 582689 w 3747182"/>
                <a:gd name="connsiteY368" fmla="*/ 201258 h 2326686"/>
                <a:gd name="connsiteX369" fmla="*/ 587892 w 3747182"/>
                <a:gd name="connsiteY369" fmla="*/ 199928 h 2326686"/>
                <a:gd name="connsiteX370" fmla="*/ 590865 w 3747182"/>
                <a:gd name="connsiteY370" fmla="*/ 197448 h 2326686"/>
                <a:gd name="connsiteX371" fmla="*/ 593282 w 3747182"/>
                <a:gd name="connsiteY371" fmla="*/ 188780 h 2326686"/>
                <a:gd name="connsiteX372" fmla="*/ 594464 w 3747182"/>
                <a:gd name="connsiteY372" fmla="*/ 186010 h 2326686"/>
                <a:gd name="connsiteX373" fmla="*/ 601786 w 3747182"/>
                <a:gd name="connsiteY373" fmla="*/ 185908 h 2326686"/>
                <a:gd name="connsiteX374" fmla="*/ 604728 w 3747182"/>
                <a:gd name="connsiteY374" fmla="*/ 179610 h 2326686"/>
                <a:gd name="connsiteX375" fmla="*/ 605894 w 3747182"/>
                <a:gd name="connsiteY375" fmla="*/ 178820 h 2326686"/>
                <a:gd name="connsiteX376" fmla="*/ 608217 w 3747182"/>
                <a:gd name="connsiteY376" fmla="*/ 179994 h 2326686"/>
                <a:gd name="connsiteX377" fmla="*/ 610642 w 3747182"/>
                <a:gd name="connsiteY377" fmla="*/ 170770 h 2326686"/>
                <a:gd name="connsiteX378" fmla="*/ 612794 w 3747182"/>
                <a:gd name="connsiteY378" fmla="*/ 168955 h 2326686"/>
                <a:gd name="connsiteX379" fmla="*/ 614726 w 3747182"/>
                <a:gd name="connsiteY379" fmla="*/ 161609 h 2326686"/>
                <a:gd name="connsiteX380" fmla="*/ 617034 w 3747182"/>
                <a:gd name="connsiteY380" fmla="*/ 158432 h 2326686"/>
                <a:gd name="connsiteX381" fmla="*/ 618622 w 3747182"/>
                <a:gd name="connsiteY381" fmla="*/ 159661 h 2326686"/>
                <a:gd name="connsiteX382" fmla="*/ 624482 w 3747182"/>
                <a:gd name="connsiteY382" fmla="*/ 171638 h 2326686"/>
                <a:gd name="connsiteX383" fmla="*/ 637242 w 3747182"/>
                <a:gd name="connsiteY383" fmla="*/ 176880 h 2326686"/>
                <a:gd name="connsiteX384" fmla="*/ 638517 w 3747182"/>
                <a:gd name="connsiteY384" fmla="*/ 176348 h 2326686"/>
                <a:gd name="connsiteX385" fmla="*/ 638580 w 3747182"/>
                <a:gd name="connsiteY385" fmla="*/ 164902 h 2326686"/>
                <a:gd name="connsiteX386" fmla="*/ 635521 w 3747182"/>
                <a:gd name="connsiteY386" fmla="*/ 156531 h 2326686"/>
                <a:gd name="connsiteX387" fmla="*/ 633283 w 3747182"/>
                <a:gd name="connsiteY387" fmla="*/ 152831 h 2326686"/>
                <a:gd name="connsiteX388" fmla="*/ 631077 w 3747182"/>
                <a:gd name="connsiteY388" fmla="*/ 151047 h 2326686"/>
                <a:gd name="connsiteX389" fmla="*/ 628840 w 3747182"/>
                <a:gd name="connsiteY389" fmla="*/ 150429 h 2326686"/>
                <a:gd name="connsiteX390" fmla="*/ 621290 w 3747182"/>
                <a:gd name="connsiteY390" fmla="*/ 151915 h 2326686"/>
                <a:gd name="connsiteX391" fmla="*/ 611245 w 3747182"/>
                <a:gd name="connsiteY391" fmla="*/ 146267 h 2326686"/>
                <a:gd name="connsiteX392" fmla="*/ 609281 w 3747182"/>
                <a:gd name="connsiteY392" fmla="*/ 146369 h 2326686"/>
                <a:gd name="connsiteX393" fmla="*/ 601998 w 3747182"/>
                <a:gd name="connsiteY393" fmla="*/ 151681 h 2326686"/>
                <a:gd name="connsiteX394" fmla="*/ 597139 w 3747182"/>
                <a:gd name="connsiteY394" fmla="*/ 159794 h 2326686"/>
                <a:gd name="connsiteX395" fmla="*/ 586781 w 3747182"/>
                <a:gd name="connsiteY395" fmla="*/ 162532 h 2326686"/>
                <a:gd name="connsiteX396" fmla="*/ 560369 w 3747182"/>
                <a:gd name="connsiteY396" fmla="*/ 173790 h 2326686"/>
                <a:gd name="connsiteX397" fmla="*/ 555550 w 3747182"/>
                <a:gd name="connsiteY397" fmla="*/ 179313 h 2326686"/>
                <a:gd name="connsiteX398" fmla="*/ 560916 w 3747182"/>
                <a:gd name="connsiteY398" fmla="*/ 180995 h 2326686"/>
                <a:gd name="connsiteX399" fmla="*/ 566174 w 3747182"/>
                <a:gd name="connsiteY399" fmla="*/ 186151 h 2326686"/>
                <a:gd name="connsiteX400" fmla="*/ 691044 w 3747182"/>
                <a:gd name="connsiteY400" fmla="*/ 267601 h 2326686"/>
                <a:gd name="connsiteX401" fmla="*/ 698836 w 3747182"/>
                <a:gd name="connsiteY401" fmla="*/ 269040 h 2326686"/>
                <a:gd name="connsiteX402" fmla="*/ 698922 w 3747182"/>
                <a:gd name="connsiteY402" fmla="*/ 267601 h 2326686"/>
                <a:gd name="connsiteX403" fmla="*/ 698359 w 3747182"/>
                <a:gd name="connsiteY403" fmla="*/ 266052 h 2326686"/>
                <a:gd name="connsiteX404" fmla="*/ 696552 w 3747182"/>
                <a:gd name="connsiteY404" fmla="*/ 262515 h 2326686"/>
                <a:gd name="connsiteX405" fmla="*/ 694705 w 3747182"/>
                <a:gd name="connsiteY405" fmla="*/ 260129 h 2326686"/>
                <a:gd name="connsiteX406" fmla="*/ 694596 w 3747182"/>
                <a:gd name="connsiteY406" fmla="*/ 257712 h 2326686"/>
                <a:gd name="connsiteX407" fmla="*/ 694956 w 3747182"/>
                <a:gd name="connsiteY407" fmla="*/ 252853 h 2326686"/>
                <a:gd name="connsiteX408" fmla="*/ 687969 w 3747182"/>
                <a:gd name="connsiteY408" fmla="*/ 247048 h 2326686"/>
                <a:gd name="connsiteX409" fmla="*/ 682258 w 3747182"/>
                <a:gd name="connsiteY409" fmla="*/ 252861 h 2326686"/>
                <a:gd name="connsiteX410" fmla="*/ 677799 w 3747182"/>
                <a:gd name="connsiteY410" fmla="*/ 254528 h 2326686"/>
                <a:gd name="connsiteX411" fmla="*/ 669428 w 3747182"/>
                <a:gd name="connsiteY411" fmla="*/ 261475 h 2326686"/>
                <a:gd name="connsiteX412" fmla="*/ 677400 w 3747182"/>
                <a:gd name="connsiteY412" fmla="*/ 268532 h 2326686"/>
                <a:gd name="connsiteX413" fmla="*/ 691044 w 3747182"/>
                <a:gd name="connsiteY413" fmla="*/ 267601 h 2326686"/>
                <a:gd name="connsiteX414" fmla="*/ 668544 w 3747182"/>
                <a:gd name="connsiteY414" fmla="*/ 249591 h 2326686"/>
                <a:gd name="connsiteX415" fmla="*/ 668997 w 3747182"/>
                <a:gd name="connsiteY415" fmla="*/ 245108 h 2326686"/>
                <a:gd name="connsiteX416" fmla="*/ 674419 w 3747182"/>
                <a:gd name="connsiteY416" fmla="*/ 237042 h 2326686"/>
                <a:gd name="connsiteX417" fmla="*/ 674216 w 3747182"/>
                <a:gd name="connsiteY417" fmla="*/ 235337 h 2326686"/>
                <a:gd name="connsiteX418" fmla="*/ 672925 w 3747182"/>
                <a:gd name="connsiteY418" fmla="*/ 230971 h 2326686"/>
                <a:gd name="connsiteX419" fmla="*/ 664859 w 3747182"/>
                <a:gd name="connsiteY419" fmla="*/ 229579 h 2326686"/>
                <a:gd name="connsiteX420" fmla="*/ 657669 w 3747182"/>
                <a:gd name="connsiteY420" fmla="*/ 238771 h 2326686"/>
                <a:gd name="connsiteX421" fmla="*/ 658373 w 3747182"/>
                <a:gd name="connsiteY421" fmla="*/ 241697 h 2326686"/>
                <a:gd name="connsiteX422" fmla="*/ 666768 w 3747182"/>
                <a:gd name="connsiteY422" fmla="*/ 251320 h 2326686"/>
                <a:gd name="connsiteX423" fmla="*/ 668544 w 3747182"/>
                <a:gd name="connsiteY423" fmla="*/ 249591 h 2326686"/>
                <a:gd name="connsiteX424" fmla="*/ 955382 w 3747182"/>
                <a:gd name="connsiteY424" fmla="*/ 130550 h 2326686"/>
                <a:gd name="connsiteX425" fmla="*/ 948873 w 3747182"/>
                <a:gd name="connsiteY425" fmla="*/ 140720 h 2326686"/>
                <a:gd name="connsiteX426" fmla="*/ 943897 w 3747182"/>
                <a:gd name="connsiteY426" fmla="*/ 146361 h 2326686"/>
                <a:gd name="connsiteX427" fmla="*/ 942309 w 3747182"/>
                <a:gd name="connsiteY427" fmla="*/ 150656 h 2326686"/>
                <a:gd name="connsiteX428" fmla="*/ 947582 w 3747182"/>
                <a:gd name="connsiteY428" fmla="*/ 158777 h 2326686"/>
                <a:gd name="connsiteX429" fmla="*/ 952894 w 3747182"/>
                <a:gd name="connsiteY429" fmla="*/ 165583 h 2326686"/>
                <a:gd name="connsiteX430" fmla="*/ 956970 w 3747182"/>
                <a:gd name="connsiteY430" fmla="*/ 167656 h 2326686"/>
                <a:gd name="connsiteX431" fmla="*/ 961054 w 3747182"/>
                <a:gd name="connsiteY431" fmla="*/ 167320 h 2326686"/>
                <a:gd name="connsiteX432" fmla="*/ 986840 w 3747182"/>
                <a:gd name="connsiteY432" fmla="*/ 159778 h 2326686"/>
                <a:gd name="connsiteX433" fmla="*/ 996705 w 3747182"/>
                <a:gd name="connsiteY433" fmla="*/ 151078 h 2326686"/>
                <a:gd name="connsiteX434" fmla="*/ 1006359 w 3747182"/>
                <a:gd name="connsiteY434" fmla="*/ 135596 h 2326686"/>
                <a:gd name="connsiteX435" fmla="*/ 1004920 w 3747182"/>
                <a:gd name="connsiteY435" fmla="*/ 130385 h 2326686"/>
                <a:gd name="connsiteX436" fmla="*/ 1004662 w 3747182"/>
                <a:gd name="connsiteY436" fmla="*/ 124760 h 2326686"/>
                <a:gd name="connsiteX437" fmla="*/ 1005147 w 3747182"/>
                <a:gd name="connsiteY437" fmla="*/ 117915 h 2326686"/>
                <a:gd name="connsiteX438" fmla="*/ 1003559 w 3747182"/>
                <a:gd name="connsiteY438" fmla="*/ 112305 h 2326686"/>
                <a:gd name="connsiteX439" fmla="*/ 1000531 w 3747182"/>
                <a:gd name="connsiteY439" fmla="*/ 105530 h 2326686"/>
                <a:gd name="connsiteX440" fmla="*/ 997370 w 3747182"/>
                <a:gd name="connsiteY440" fmla="*/ 101900 h 2326686"/>
                <a:gd name="connsiteX441" fmla="*/ 992411 w 3747182"/>
                <a:gd name="connsiteY441" fmla="*/ 97918 h 2326686"/>
                <a:gd name="connsiteX442" fmla="*/ 987434 w 3747182"/>
                <a:gd name="connsiteY442" fmla="*/ 97738 h 2326686"/>
                <a:gd name="connsiteX443" fmla="*/ 981614 w 3747182"/>
                <a:gd name="connsiteY443" fmla="*/ 101079 h 2326686"/>
                <a:gd name="connsiteX444" fmla="*/ 980425 w 3747182"/>
                <a:gd name="connsiteY444" fmla="*/ 105468 h 2326686"/>
                <a:gd name="connsiteX445" fmla="*/ 979423 w 3747182"/>
                <a:gd name="connsiteY445" fmla="*/ 110889 h 2326686"/>
                <a:gd name="connsiteX446" fmla="*/ 978445 w 3747182"/>
                <a:gd name="connsiteY446" fmla="*/ 120880 h 2326686"/>
                <a:gd name="connsiteX447" fmla="*/ 976905 w 3747182"/>
                <a:gd name="connsiteY447" fmla="*/ 126137 h 2326686"/>
                <a:gd name="connsiteX448" fmla="*/ 971639 w 3747182"/>
                <a:gd name="connsiteY448" fmla="*/ 128547 h 2326686"/>
                <a:gd name="connsiteX449" fmla="*/ 966343 w 3747182"/>
                <a:gd name="connsiteY449" fmla="*/ 128578 h 2326686"/>
                <a:gd name="connsiteX450" fmla="*/ 955382 w 3747182"/>
                <a:gd name="connsiteY450" fmla="*/ 130550 h 2326686"/>
                <a:gd name="connsiteX451" fmla="*/ 793085 w 3747182"/>
                <a:gd name="connsiteY451" fmla="*/ 245718 h 2326686"/>
                <a:gd name="connsiteX452" fmla="*/ 795010 w 3747182"/>
                <a:gd name="connsiteY452" fmla="*/ 247964 h 2326686"/>
                <a:gd name="connsiteX453" fmla="*/ 803553 w 3747182"/>
                <a:gd name="connsiteY453" fmla="*/ 249325 h 2326686"/>
                <a:gd name="connsiteX454" fmla="*/ 820819 w 3747182"/>
                <a:gd name="connsiteY454" fmla="*/ 249959 h 2326686"/>
                <a:gd name="connsiteX455" fmla="*/ 822869 w 3747182"/>
                <a:gd name="connsiteY455" fmla="*/ 247002 h 2326686"/>
                <a:gd name="connsiteX456" fmla="*/ 822704 w 3747182"/>
                <a:gd name="connsiteY456" fmla="*/ 241290 h 2326686"/>
                <a:gd name="connsiteX457" fmla="*/ 823722 w 3747182"/>
                <a:gd name="connsiteY457" fmla="*/ 234273 h 2326686"/>
                <a:gd name="connsiteX458" fmla="*/ 823808 w 3747182"/>
                <a:gd name="connsiteY458" fmla="*/ 218321 h 2326686"/>
                <a:gd name="connsiteX459" fmla="*/ 822845 w 3747182"/>
                <a:gd name="connsiteY459" fmla="*/ 213885 h 2326686"/>
                <a:gd name="connsiteX460" fmla="*/ 819896 w 3747182"/>
                <a:gd name="connsiteY460" fmla="*/ 211882 h 2326686"/>
                <a:gd name="connsiteX461" fmla="*/ 814685 w 3747182"/>
                <a:gd name="connsiteY461" fmla="*/ 212265 h 2326686"/>
                <a:gd name="connsiteX462" fmla="*/ 813543 w 3747182"/>
                <a:gd name="connsiteY462" fmla="*/ 216576 h 2326686"/>
                <a:gd name="connsiteX463" fmla="*/ 799696 w 3747182"/>
                <a:gd name="connsiteY463" fmla="*/ 215137 h 2326686"/>
                <a:gd name="connsiteX464" fmla="*/ 798929 w 3747182"/>
                <a:gd name="connsiteY464" fmla="*/ 217914 h 2326686"/>
                <a:gd name="connsiteX465" fmla="*/ 799422 w 3747182"/>
                <a:gd name="connsiteY465" fmla="*/ 232990 h 2326686"/>
                <a:gd name="connsiteX466" fmla="*/ 797889 w 3747182"/>
                <a:gd name="connsiteY466" fmla="*/ 238224 h 2326686"/>
                <a:gd name="connsiteX467" fmla="*/ 793085 w 3747182"/>
                <a:gd name="connsiteY467" fmla="*/ 245718 h 2326686"/>
                <a:gd name="connsiteX468" fmla="*/ 781475 w 3747182"/>
                <a:gd name="connsiteY468" fmla="*/ 230025 h 2326686"/>
                <a:gd name="connsiteX469" fmla="*/ 787726 w 3747182"/>
                <a:gd name="connsiteY469" fmla="*/ 223930 h 2326686"/>
                <a:gd name="connsiteX470" fmla="*/ 786740 w 3747182"/>
                <a:gd name="connsiteY470" fmla="*/ 220230 h 2326686"/>
                <a:gd name="connsiteX471" fmla="*/ 784949 w 3747182"/>
                <a:gd name="connsiteY471" fmla="*/ 218219 h 2326686"/>
                <a:gd name="connsiteX472" fmla="*/ 782469 w 3747182"/>
                <a:gd name="connsiteY472" fmla="*/ 217218 h 2326686"/>
                <a:gd name="connsiteX473" fmla="*/ 779206 w 3747182"/>
                <a:gd name="connsiteY473" fmla="*/ 221106 h 2326686"/>
                <a:gd name="connsiteX474" fmla="*/ 776749 w 3747182"/>
                <a:gd name="connsiteY474" fmla="*/ 226191 h 2326686"/>
                <a:gd name="connsiteX475" fmla="*/ 778259 w 3747182"/>
                <a:gd name="connsiteY475" fmla="*/ 229821 h 2326686"/>
                <a:gd name="connsiteX476" fmla="*/ 781475 w 3747182"/>
                <a:gd name="connsiteY476" fmla="*/ 230025 h 2326686"/>
                <a:gd name="connsiteX477" fmla="*/ 867149 w 3747182"/>
                <a:gd name="connsiteY477" fmla="*/ 84204 h 2326686"/>
                <a:gd name="connsiteX478" fmla="*/ 871890 w 3747182"/>
                <a:gd name="connsiteY478" fmla="*/ 82326 h 2326686"/>
                <a:gd name="connsiteX479" fmla="*/ 873244 w 3747182"/>
                <a:gd name="connsiteY479" fmla="*/ 79439 h 2326686"/>
                <a:gd name="connsiteX480" fmla="*/ 871178 w 3747182"/>
                <a:gd name="connsiteY480" fmla="*/ 73454 h 2326686"/>
                <a:gd name="connsiteX481" fmla="*/ 866664 w 3747182"/>
                <a:gd name="connsiteY481" fmla="*/ 68823 h 2326686"/>
                <a:gd name="connsiteX482" fmla="*/ 862393 w 3747182"/>
                <a:gd name="connsiteY482" fmla="*/ 69683 h 2326686"/>
                <a:gd name="connsiteX483" fmla="*/ 856995 w 3747182"/>
                <a:gd name="connsiteY483" fmla="*/ 74291 h 2326686"/>
                <a:gd name="connsiteX484" fmla="*/ 856463 w 3747182"/>
                <a:gd name="connsiteY484" fmla="*/ 77663 h 2326686"/>
                <a:gd name="connsiteX485" fmla="*/ 858856 w 3747182"/>
                <a:gd name="connsiteY485" fmla="*/ 81113 h 2326686"/>
                <a:gd name="connsiteX486" fmla="*/ 867149 w 3747182"/>
                <a:gd name="connsiteY486" fmla="*/ 84204 h 2326686"/>
                <a:gd name="connsiteX487" fmla="*/ 847231 w 3747182"/>
                <a:gd name="connsiteY487" fmla="*/ 112556 h 2326686"/>
                <a:gd name="connsiteX488" fmla="*/ 845306 w 3747182"/>
                <a:gd name="connsiteY488" fmla="*/ 109763 h 2326686"/>
                <a:gd name="connsiteX489" fmla="*/ 844156 w 3747182"/>
                <a:gd name="connsiteY489" fmla="*/ 109168 h 2326686"/>
                <a:gd name="connsiteX490" fmla="*/ 835519 w 3747182"/>
                <a:gd name="connsiteY490" fmla="*/ 121467 h 2326686"/>
                <a:gd name="connsiteX491" fmla="*/ 830121 w 3747182"/>
                <a:gd name="connsiteY491" fmla="*/ 119323 h 2326686"/>
                <a:gd name="connsiteX492" fmla="*/ 825748 w 3747182"/>
                <a:gd name="connsiteY492" fmla="*/ 123509 h 2326686"/>
                <a:gd name="connsiteX493" fmla="*/ 830012 w 3747182"/>
                <a:gd name="connsiteY493" fmla="*/ 137763 h 2326686"/>
                <a:gd name="connsiteX494" fmla="*/ 837577 w 3747182"/>
                <a:gd name="connsiteY494" fmla="*/ 141377 h 2326686"/>
                <a:gd name="connsiteX495" fmla="*/ 841708 w 3747182"/>
                <a:gd name="connsiteY495" fmla="*/ 154575 h 2326686"/>
                <a:gd name="connsiteX496" fmla="*/ 849343 w 3747182"/>
                <a:gd name="connsiteY496" fmla="*/ 158479 h 2326686"/>
                <a:gd name="connsiteX497" fmla="*/ 857166 w 3747182"/>
                <a:gd name="connsiteY497" fmla="*/ 158057 h 2326686"/>
                <a:gd name="connsiteX498" fmla="*/ 861947 w 3747182"/>
                <a:gd name="connsiteY498" fmla="*/ 156492 h 2326686"/>
                <a:gd name="connsiteX499" fmla="*/ 863503 w 3747182"/>
                <a:gd name="connsiteY499" fmla="*/ 149310 h 2326686"/>
                <a:gd name="connsiteX500" fmla="*/ 862886 w 3747182"/>
                <a:gd name="connsiteY500" fmla="*/ 140196 h 2326686"/>
                <a:gd name="connsiteX501" fmla="*/ 860969 w 3747182"/>
                <a:gd name="connsiteY501" fmla="*/ 135197 h 2326686"/>
                <a:gd name="connsiteX502" fmla="*/ 859795 w 3747182"/>
                <a:gd name="connsiteY502" fmla="*/ 127178 h 2326686"/>
                <a:gd name="connsiteX503" fmla="*/ 856736 w 3747182"/>
                <a:gd name="connsiteY503" fmla="*/ 120051 h 2326686"/>
                <a:gd name="connsiteX504" fmla="*/ 854217 w 3747182"/>
                <a:gd name="connsiteY504" fmla="*/ 117211 h 2326686"/>
                <a:gd name="connsiteX505" fmla="*/ 847231 w 3747182"/>
                <a:gd name="connsiteY505" fmla="*/ 112556 h 2326686"/>
                <a:gd name="connsiteX506" fmla="*/ 871742 w 3747182"/>
                <a:gd name="connsiteY506" fmla="*/ 178437 h 2326686"/>
                <a:gd name="connsiteX507" fmla="*/ 871343 w 3747182"/>
                <a:gd name="connsiteY507" fmla="*/ 184492 h 2326686"/>
                <a:gd name="connsiteX508" fmla="*/ 871703 w 3747182"/>
                <a:gd name="connsiteY508" fmla="*/ 191330 h 2326686"/>
                <a:gd name="connsiteX509" fmla="*/ 872626 w 3747182"/>
                <a:gd name="connsiteY509" fmla="*/ 193528 h 2326686"/>
                <a:gd name="connsiteX510" fmla="*/ 879291 w 3747182"/>
                <a:gd name="connsiteY510" fmla="*/ 203308 h 2326686"/>
                <a:gd name="connsiteX511" fmla="*/ 884783 w 3747182"/>
                <a:gd name="connsiteY511" fmla="*/ 201352 h 2326686"/>
                <a:gd name="connsiteX512" fmla="*/ 893092 w 3747182"/>
                <a:gd name="connsiteY512" fmla="*/ 194944 h 2326686"/>
                <a:gd name="connsiteX513" fmla="*/ 902840 w 3747182"/>
                <a:gd name="connsiteY513" fmla="*/ 202862 h 2326686"/>
                <a:gd name="connsiteX514" fmla="*/ 910061 w 3747182"/>
                <a:gd name="connsiteY514" fmla="*/ 204982 h 2326686"/>
                <a:gd name="connsiteX515" fmla="*/ 915193 w 3747182"/>
                <a:gd name="connsiteY515" fmla="*/ 193575 h 2326686"/>
                <a:gd name="connsiteX516" fmla="*/ 922054 w 3747182"/>
                <a:gd name="connsiteY516" fmla="*/ 189546 h 2326686"/>
                <a:gd name="connsiteX517" fmla="*/ 923885 w 3747182"/>
                <a:gd name="connsiteY517" fmla="*/ 182669 h 2326686"/>
                <a:gd name="connsiteX518" fmla="*/ 925817 w 3747182"/>
                <a:gd name="connsiteY518" fmla="*/ 180698 h 2326686"/>
                <a:gd name="connsiteX519" fmla="*/ 932545 w 3747182"/>
                <a:gd name="connsiteY519" fmla="*/ 178562 h 2326686"/>
                <a:gd name="connsiteX520" fmla="*/ 933398 w 3747182"/>
                <a:gd name="connsiteY520" fmla="*/ 169542 h 2326686"/>
                <a:gd name="connsiteX521" fmla="*/ 935096 w 3747182"/>
                <a:gd name="connsiteY521" fmla="*/ 163220 h 2326686"/>
                <a:gd name="connsiteX522" fmla="*/ 935886 w 3747182"/>
                <a:gd name="connsiteY522" fmla="*/ 154442 h 2326686"/>
                <a:gd name="connsiteX523" fmla="*/ 934572 w 3747182"/>
                <a:gd name="connsiteY523" fmla="*/ 148896 h 2326686"/>
                <a:gd name="connsiteX524" fmla="*/ 933140 w 3747182"/>
                <a:gd name="connsiteY524" fmla="*/ 144499 h 2326686"/>
                <a:gd name="connsiteX525" fmla="*/ 927601 w 3747182"/>
                <a:gd name="connsiteY525" fmla="*/ 141823 h 2326686"/>
                <a:gd name="connsiteX526" fmla="*/ 922046 w 3747182"/>
                <a:gd name="connsiteY526" fmla="*/ 140845 h 2326686"/>
                <a:gd name="connsiteX527" fmla="*/ 915803 w 3747182"/>
                <a:gd name="connsiteY527" fmla="*/ 145047 h 2326686"/>
                <a:gd name="connsiteX528" fmla="*/ 904976 w 3747182"/>
                <a:gd name="connsiteY528" fmla="*/ 150030 h 2326686"/>
                <a:gd name="connsiteX529" fmla="*/ 897543 w 3747182"/>
                <a:gd name="connsiteY529" fmla="*/ 153097 h 2326686"/>
                <a:gd name="connsiteX530" fmla="*/ 893076 w 3747182"/>
                <a:gd name="connsiteY530" fmla="*/ 153480 h 2326686"/>
                <a:gd name="connsiteX531" fmla="*/ 892129 w 3747182"/>
                <a:gd name="connsiteY531" fmla="*/ 148481 h 2326686"/>
                <a:gd name="connsiteX532" fmla="*/ 889047 w 3747182"/>
                <a:gd name="connsiteY532" fmla="*/ 146987 h 2326686"/>
                <a:gd name="connsiteX533" fmla="*/ 880731 w 3747182"/>
                <a:gd name="connsiteY533" fmla="*/ 148677 h 2326686"/>
                <a:gd name="connsiteX534" fmla="*/ 878016 w 3747182"/>
                <a:gd name="connsiteY534" fmla="*/ 151407 h 2326686"/>
                <a:gd name="connsiteX535" fmla="*/ 877077 w 3747182"/>
                <a:gd name="connsiteY535" fmla="*/ 155929 h 2326686"/>
                <a:gd name="connsiteX536" fmla="*/ 875888 w 3747182"/>
                <a:gd name="connsiteY536" fmla="*/ 158268 h 2326686"/>
                <a:gd name="connsiteX537" fmla="*/ 873502 w 3747182"/>
                <a:gd name="connsiteY537" fmla="*/ 165630 h 2326686"/>
                <a:gd name="connsiteX538" fmla="*/ 871742 w 3747182"/>
                <a:gd name="connsiteY538" fmla="*/ 178437 h 2326686"/>
                <a:gd name="connsiteX539" fmla="*/ 879002 w 3747182"/>
                <a:gd name="connsiteY539" fmla="*/ 1158061 h 2326686"/>
                <a:gd name="connsiteX540" fmla="*/ 880927 w 3747182"/>
                <a:gd name="connsiteY540" fmla="*/ 1159000 h 2326686"/>
                <a:gd name="connsiteX541" fmla="*/ 882859 w 3747182"/>
                <a:gd name="connsiteY541" fmla="*/ 1159665 h 2326686"/>
                <a:gd name="connsiteX542" fmla="*/ 885206 w 3747182"/>
                <a:gd name="connsiteY542" fmla="*/ 1159579 h 2326686"/>
                <a:gd name="connsiteX543" fmla="*/ 887545 w 3747182"/>
                <a:gd name="connsiteY543" fmla="*/ 1158311 h 2326686"/>
                <a:gd name="connsiteX544" fmla="*/ 891707 w 3747182"/>
                <a:gd name="connsiteY544" fmla="*/ 1160166 h 2326686"/>
                <a:gd name="connsiteX545" fmla="*/ 894156 w 3747182"/>
                <a:gd name="connsiteY545" fmla="*/ 1158421 h 2326686"/>
                <a:gd name="connsiteX546" fmla="*/ 896636 w 3747182"/>
                <a:gd name="connsiteY546" fmla="*/ 1157748 h 2326686"/>
                <a:gd name="connsiteX547" fmla="*/ 897450 w 3747182"/>
                <a:gd name="connsiteY547" fmla="*/ 1153453 h 2326686"/>
                <a:gd name="connsiteX548" fmla="*/ 897528 w 3747182"/>
                <a:gd name="connsiteY548" fmla="*/ 1147609 h 2326686"/>
                <a:gd name="connsiteX549" fmla="*/ 896870 w 3747182"/>
                <a:gd name="connsiteY549" fmla="*/ 1144456 h 2326686"/>
                <a:gd name="connsiteX550" fmla="*/ 895596 w 3747182"/>
                <a:gd name="connsiteY550" fmla="*/ 1142696 h 2326686"/>
                <a:gd name="connsiteX551" fmla="*/ 890760 w 3747182"/>
                <a:gd name="connsiteY551" fmla="*/ 1138815 h 2326686"/>
                <a:gd name="connsiteX552" fmla="*/ 886012 w 3747182"/>
                <a:gd name="connsiteY552" fmla="*/ 1133315 h 2326686"/>
                <a:gd name="connsiteX553" fmla="*/ 879002 w 3747182"/>
                <a:gd name="connsiteY553" fmla="*/ 1127589 h 2326686"/>
                <a:gd name="connsiteX554" fmla="*/ 876647 w 3747182"/>
                <a:gd name="connsiteY554" fmla="*/ 1124217 h 2326686"/>
                <a:gd name="connsiteX555" fmla="*/ 874378 w 3747182"/>
                <a:gd name="connsiteY555" fmla="*/ 1120188 h 2326686"/>
                <a:gd name="connsiteX556" fmla="*/ 871835 w 3747182"/>
                <a:gd name="connsiteY556" fmla="*/ 1116886 h 2326686"/>
                <a:gd name="connsiteX557" fmla="*/ 866970 w 3747182"/>
                <a:gd name="connsiteY557" fmla="*/ 1111950 h 2326686"/>
                <a:gd name="connsiteX558" fmla="*/ 866085 w 3747182"/>
                <a:gd name="connsiteY558" fmla="*/ 1110416 h 2326686"/>
                <a:gd name="connsiteX559" fmla="*/ 865146 w 3747182"/>
                <a:gd name="connsiteY559" fmla="*/ 1110111 h 2326686"/>
                <a:gd name="connsiteX560" fmla="*/ 860515 w 3747182"/>
                <a:gd name="connsiteY560" fmla="*/ 1112223 h 2326686"/>
                <a:gd name="connsiteX561" fmla="*/ 857965 w 3747182"/>
                <a:gd name="connsiteY561" fmla="*/ 1117019 h 2326686"/>
                <a:gd name="connsiteX562" fmla="*/ 856588 w 3747182"/>
                <a:gd name="connsiteY562" fmla="*/ 1117590 h 2326686"/>
                <a:gd name="connsiteX563" fmla="*/ 854483 w 3747182"/>
                <a:gd name="connsiteY563" fmla="*/ 1119718 h 2326686"/>
                <a:gd name="connsiteX564" fmla="*/ 853451 w 3747182"/>
                <a:gd name="connsiteY564" fmla="*/ 1123067 h 2326686"/>
                <a:gd name="connsiteX565" fmla="*/ 855540 w 3747182"/>
                <a:gd name="connsiteY565" fmla="*/ 1130264 h 2326686"/>
                <a:gd name="connsiteX566" fmla="*/ 856361 w 3747182"/>
                <a:gd name="connsiteY566" fmla="*/ 1131978 h 2326686"/>
                <a:gd name="connsiteX567" fmla="*/ 856987 w 3747182"/>
                <a:gd name="connsiteY567" fmla="*/ 1134630 h 2326686"/>
                <a:gd name="connsiteX568" fmla="*/ 857996 w 3747182"/>
                <a:gd name="connsiteY568" fmla="*/ 1137008 h 2326686"/>
                <a:gd name="connsiteX569" fmla="*/ 863981 w 3747182"/>
                <a:gd name="connsiteY569" fmla="*/ 1147147 h 2326686"/>
                <a:gd name="connsiteX570" fmla="*/ 865107 w 3747182"/>
                <a:gd name="connsiteY570" fmla="*/ 1147758 h 2326686"/>
                <a:gd name="connsiteX571" fmla="*/ 866836 w 3747182"/>
                <a:gd name="connsiteY571" fmla="*/ 1145997 h 2326686"/>
                <a:gd name="connsiteX572" fmla="*/ 868198 w 3747182"/>
                <a:gd name="connsiteY572" fmla="*/ 1145285 h 2326686"/>
                <a:gd name="connsiteX573" fmla="*/ 870920 w 3747182"/>
                <a:gd name="connsiteY573" fmla="*/ 1146780 h 2326686"/>
                <a:gd name="connsiteX574" fmla="*/ 873408 w 3747182"/>
                <a:gd name="connsiteY574" fmla="*/ 1147288 h 2326686"/>
                <a:gd name="connsiteX575" fmla="*/ 876068 w 3747182"/>
                <a:gd name="connsiteY575" fmla="*/ 1148829 h 2326686"/>
                <a:gd name="connsiteX576" fmla="*/ 877797 w 3747182"/>
                <a:gd name="connsiteY576" fmla="*/ 1153625 h 2326686"/>
                <a:gd name="connsiteX577" fmla="*/ 877727 w 3747182"/>
                <a:gd name="connsiteY577" fmla="*/ 1156934 h 2326686"/>
                <a:gd name="connsiteX578" fmla="*/ 879002 w 3747182"/>
                <a:gd name="connsiteY578" fmla="*/ 1158061 h 2326686"/>
                <a:gd name="connsiteX579" fmla="*/ 1001086 w 3747182"/>
                <a:gd name="connsiteY579" fmla="*/ 639117 h 2326686"/>
                <a:gd name="connsiteX580" fmla="*/ 998356 w 3747182"/>
                <a:gd name="connsiteY580" fmla="*/ 639398 h 2326686"/>
                <a:gd name="connsiteX581" fmla="*/ 995649 w 3747182"/>
                <a:gd name="connsiteY581" fmla="*/ 640564 h 2326686"/>
                <a:gd name="connsiteX582" fmla="*/ 990329 w 3747182"/>
                <a:gd name="connsiteY582" fmla="*/ 646025 h 2326686"/>
                <a:gd name="connsiteX583" fmla="*/ 984962 w 3747182"/>
                <a:gd name="connsiteY583" fmla="*/ 650492 h 2326686"/>
                <a:gd name="connsiteX584" fmla="*/ 964387 w 3747182"/>
                <a:gd name="connsiteY584" fmla="*/ 656876 h 2326686"/>
                <a:gd name="connsiteX585" fmla="*/ 952198 w 3747182"/>
                <a:gd name="connsiteY585" fmla="*/ 663612 h 2326686"/>
                <a:gd name="connsiteX586" fmla="*/ 948044 w 3747182"/>
                <a:gd name="connsiteY586" fmla="*/ 662822 h 2326686"/>
                <a:gd name="connsiteX587" fmla="*/ 941214 w 3747182"/>
                <a:gd name="connsiteY587" fmla="*/ 664175 h 2326686"/>
                <a:gd name="connsiteX588" fmla="*/ 936082 w 3747182"/>
                <a:gd name="connsiteY588" fmla="*/ 663150 h 2326686"/>
                <a:gd name="connsiteX589" fmla="*/ 926201 w 3747182"/>
                <a:gd name="connsiteY589" fmla="*/ 658582 h 2326686"/>
                <a:gd name="connsiteX590" fmla="*/ 921420 w 3747182"/>
                <a:gd name="connsiteY590" fmla="*/ 657893 h 2326686"/>
                <a:gd name="connsiteX591" fmla="*/ 913347 w 3747182"/>
                <a:gd name="connsiteY591" fmla="*/ 659419 h 2326686"/>
                <a:gd name="connsiteX592" fmla="*/ 912369 w 3747182"/>
                <a:gd name="connsiteY592" fmla="*/ 660201 h 2326686"/>
                <a:gd name="connsiteX593" fmla="*/ 909669 w 3747182"/>
                <a:gd name="connsiteY593" fmla="*/ 663948 h 2326686"/>
                <a:gd name="connsiteX594" fmla="*/ 909732 w 3747182"/>
                <a:gd name="connsiteY594" fmla="*/ 669824 h 2326686"/>
                <a:gd name="connsiteX595" fmla="*/ 910108 w 3747182"/>
                <a:gd name="connsiteY595" fmla="*/ 674330 h 2326686"/>
                <a:gd name="connsiteX596" fmla="*/ 908872 w 3747182"/>
                <a:gd name="connsiteY596" fmla="*/ 677123 h 2326686"/>
                <a:gd name="connsiteX597" fmla="*/ 907651 w 3747182"/>
                <a:gd name="connsiteY597" fmla="*/ 678766 h 2326686"/>
                <a:gd name="connsiteX598" fmla="*/ 904553 w 3747182"/>
                <a:gd name="connsiteY598" fmla="*/ 678993 h 2326686"/>
                <a:gd name="connsiteX599" fmla="*/ 903004 w 3747182"/>
                <a:gd name="connsiteY599" fmla="*/ 675777 h 2326686"/>
                <a:gd name="connsiteX600" fmla="*/ 900274 w 3747182"/>
                <a:gd name="connsiteY600" fmla="*/ 675355 h 2326686"/>
                <a:gd name="connsiteX601" fmla="*/ 893092 w 3747182"/>
                <a:gd name="connsiteY601" fmla="*/ 676489 h 2326686"/>
                <a:gd name="connsiteX602" fmla="*/ 889564 w 3747182"/>
                <a:gd name="connsiteY602" fmla="*/ 679196 h 2326686"/>
                <a:gd name="connsiteX603" fmla="*/ 887764 w 3747182"/>
                <a:gd name="connsiteY603" fmla="*/ 686715 h 2326686"/>
                <a:gd name="connsiteX604" fmla="*/ 882178 w 3747182"/>
                <a:gd name="connsiteY604" fmla="*/ 690149 h 2326686"/>
                <a:gd name="connsiteX605" fmla="*/ 872618 w 3747182"/>
                <a:gd name="connsiteY605" fmla="*/ 693654 h 2326686"/>
                <a:gd name="connsiteX606" fmla="*/ 867431 w 3747182"/>
                <a:gd name="connsiteY606" fmla="*/ 696658 h 2326686"/>
                <a:gd name="connsiteX607" fmla="*/ 864896 w 3747182"/>
                <a:gd name="connsiteY607" fmla="*/ 696830 h 2326686"/>
                <a:gd name="connsiteX608" fmla="*/ 862408 w 3747182"/>
                <a:gd name="connsiteY608" fmla="*/ 698356 h 2326686"/>
                <a:gd name="connsiteX609" fmla="*/ 857386 w 3747182"/>
                <a:gd name="connsiteY609" fmla="*/ 705342 h 2326686"/>
                <a:gd name="connsiteX610" fmla="*/ 852246 w 3747182"/>
                <a:gd name="connsiteY610" fmla="*/ 710427 h 2326686"/>
                <a:gd name="connsiteX611" fmla="*/ 844336 w 3747182"/>
                <a:gd name="connsiteY611" fmla="*/ 715466 h 2326686"/>
                <a:gd name="connsiteX612" fmla="*/ 844649 w 3747182"/>
                <a:gd name="connsiteY612" fmla="*/ 719370 h 2326686"/>
                <a:gd name="connsiteX613" fmla="*/ 845111 w 3747182"/>
                <a:gd name="connsiteY613" fmla="*/ 721701 h 2326686"/>
                <a:gd name="connsiteX614" fmla="*/ 838305 w 3747182"/>
                <a:gd name="connsiteY614" fmla="*/ 729251 h 2326686"/>
                <a:gd name="connsiteX615" fmla="*/ 836654 w 3747182"/>
                <a:gd name="connsiteY615" fmla="*/ 733820 h 2326686"/>
                <a:gd name="connsiteX616" fmla="*/ 834964 w 3747182"/>
                <a:gd name="connsiteY616" fmla="*/ 742363 h 2326686"/>
                <a:gd name="connsiteX617" fmla="*/ 834424 w 3747182"/>
                <a:gd name="connsiteY617" fmla="*/ 743677 h 2326686"/>
                <a:gd name="connsiteX618" fmla="*/ 827735 w 3747182"/>
                <a:gd name="connsiteY618" fmla="*/ 740900 h 2326686"/>
                <a:gd name="connsiteX619" fmla="*/ 823025 w 3747182"/>
                <a:gd name="connsiteY619" fmla="*/ 739977 h 2326686"/>
                <a:gd name="connsiteX620" fmla="*/ 820874 w 3747182"/>
                <a:gd name="connsiteY620" fmla="*/ 740735 h 2326686"/>
                <a:gd name="connsiteX621" fmla="*/ 817690 w 3747182"/>
                <a:gd name="connsiteY621" fmla="*/ 742793 h 2326686"/>
                <a:gd name="connsiteX622" fmla="*/ 816923 w 3747182"/>
                <a:gd name="connsiteY622" fmla="*/ 744788 h 2326686"/>
                <a:gd name="connsiteX623" fmla="*/ 817361 w 3747182"/>
                <a:gd name="connsiteY623" fmla="*/ 749177 h 2326686"/>
                <a:gd name="connsiteX624" fmla="*/ 818394 w 3747182"/>
                <a:gd name="connsiteY624" fmla="*/ 752048 h 2326686"/>
                <a:gd name="connsiteX625" fmla="*/ 811681 w 3747182"/>
                <a:gd name="connsiteY625" fmla="*/ 764620 h 2326686"/>
                <a:gd name="connsiteX626" fmla="*/ 809811 w 3747182"/>
                <a:gd name="connsiteY626" fmla="*/ 764761 h 2326686"/>
                <a:gd name="connsiteX627" fmla="*/ 807699 w 3747182"/>
                <a:gd name="connsiteY627" fmla="*/ 761162 h 2326686"/>
                <a:gd name="connsiteX628" fmla="*/ 805493 w 3747182"/>
                <a:gd name="connsiteY628" fmla="*/ 758925 h 2326686"/>
                <a:gd name="connsiteX629" fmla="*/ 802723 w 3747182"/>
                <a:gd name="connsiteY629" fmla="*/ 757016 h 2326686"/>
                <a:gd name="connsiteX630" fmla="*/ 799946 w 3747182"/>
                <a:gd name="connsiteY630" fmla="*/ 756359 h 2326686"/>
                <a:gd name="connsiteX631" fmla="*/ 797427 w 3747182"/>
                <a:gd name="connsiteY631" fmla="*/ 758581 h 2326686"/>
                <a:gd name="connsiteX632" fmla="*/ 794994 w 3747182"/>
                <a:gd name="connsiteY632" fmla="*/ 762305 h 2326686"/>
                <a:gd name="connsiteX633" fmla="*/ 795236 w 3747182"/>
                <a:gd name="connsiteY633" fmla="*/ 765231 h 2326686"/>
                <a:gd name="connsiteX634" fmla="*/ 796152 w 3747182"/>
                <a:gd name="connsiteY634" fmla="*/ 767953 h 2326686"/>
                <a:gd name="connsiteX635" fmla="*/ 799117 w 3747182"/>
                <a:gd name="connsiteY635" fmla="*/ 772655 h 2326686"/>
                <a:gd name="connsiteX636" fmla="*/ 806627 w 3747182"/>
                <a:gd name="connsiteY636" fmla="*/ 771802 h 2326686"/>
                <a:gd name="connsiteX637" fmla="*/ 808567 w 3747182"/>
                <a:gd name="connsiteY637" fmla="*/ 775237 h 2326686"/>
                <a:gd name="connsiteX638" fmla="*/ 810109 w 3747182"/>
                <a:gd name="connsiteY638" fmla="*/ 776575 h 2326686"/>
                <a:gd name="connsiteX639" fmla="*/ 803944 w 3747182"/>
                <a:gd name="connsiteY639" fmla="*/ 781605 h 2326686"/>
                <a:gd name="connsiteX640" fmla="*/ 797263 w 3747182"/>
                <a:gd name="connsiteY640" fmla="*/ 790117 h 2326686"/>
                <a:gd name="connsiteX641" fmla="*/ 791692 w 3747182"/>
                <a:gd name="connsiteY641" fmla="*/ 801758 h 2326686"/>
                <a:gd name="connsiteX642" fmla="*/ 789987 w 3747182"/>
                <a:gd name="connsiteY642" fmla="*/ 804129 h 2326686"/>
                <a:gd name="connsiteX643" fmla="*/ 790605 w 3747182"/>
                <a:gd name="connsiteY643" fmla="*/ 807203 h 2326686"/>
                <a:gd name="connsiteX644" fmla="*/ 791732 w 3747182"/>
                <a:gd name="connsiteY644" fmla="*/ 810043 h 2326686"/>
                <a:gd name="connsiteX645" fmla="*/ 793711 w 3747182"/>
                <a:gd name="connsiteY645" fmla="*/ 811271 h 2326686"/>
                <a:gd name="connsiteX646" fmla="*/ 798006 w 3747182"/>
                <a:gd name="connsiteY646" fmla="*/ 811193 h 2326686"/>
                <a:gd name="connsiteX647" fmla="*/ 802176 w 3747182"/>
                <a:gd name="connsiteY647" fmla="*/ 814980 h 2326686"/>
                <a:gd name="connsiteX648" fmla="*/ 800885 w 3747182"/>
                <a:gd name="connsiteY648" fmla="*/ 816192 h 2326686"/>
                <a:gd name="connsiteX649" fmla="*/ 786349 w 3747182"/>
                <a:gd name="connsiteY649" fmla="*/ 819893 h 2326686"/>
                <a:gd name="connsiteX650" fmla="*/ 784698 w 3747182"/>
                <a:gd name="connsiteY650" fmla="*/ 821239 h 2326686"/>
                <a:gd name="connsiteX651" fmla="*/ 777704 w 3747182"/>
                <a:gd name="connsiteY651" fmla="*/ 840140 h 2326686"/>
                <a:gd name="connsiteX652" fmla="*/ 775459 w 3747182"/>
                <a:gd name="connsiteY652" fmla="*/ 844764 h 2326686"/>
                <a:gd name="connsiteX653" fmla="*/ 773503 w 3747182"/>
                <a:gd name="connsiteY653" fmla="*/ 847439 h 2326686"/>
                <a:gd name="connsiteX654" fmla="*/ 771359 w 3747182"/>
                <a:gd name="connsiteY654" fmla="*/ 852376 h 2326686"/>
                <a:gd name="connsiteX655" fmla="*/ 769364 w 3747182"/>
                <a:gd name="connsiteY655" fmla="*/ 858298 h 2326686"/>
                <a:gd name="connsiteX656" fmla="*/ 768551 w 3747182"/>
                <a:gd name="connsiteY656" fmla="*/ 858955 h 2326686"/>
                <a:gd name="connsiteX657" fmla="*/ 763739 w 3747182"/>
                <a:gd name="connsiteY657" fmla="*/ 860199 h 2326686"/>
                <a:gd name="connsiteX658" fmla="*/ 759077 w 3747182"/>
                <a:gd name="connsiteY658" fmla="*/ 864150 h 2326686"/>
                <a:gd name="connsiteX659" fmla="*/ 754453 w 3747182"/>
                <a:gd name="connsiteY659" fmla="*/ 869157 h 2326686"/>
                <a:gd name="connsiteX660" fmla="*/ 751996 w 3747182"/>
                <a:gd name="connsiteY660" fmla="*/ 870870 h 2326686"/>
                <a:gd name="connsiteX661" fmla="*/ 750048 w 3747182"/>
                <a:gd name="connsiteY661" fmla="*/ 873577 h 2326686"/>
                <a:gd name="connsiteX662" fmla="*/ 751714 w 3747182"/>
                <a:gd name="connsiteY662" fmla="*/ 878983 h 2326686"/>
                <a:gd name="connsiteX663" fmla="*/ 759749 w 3747182"/>
                <a:gd name="connsiteY663" fmla="*/ 891055 h 2326686"/>
                <a:gd name="connsiteX664" fmla="*/ 758145 w 3747182"/>
                <a:gd name="connsiteY664" fmla="*/ 895772 h 2326686"/>
                <a:gd name="connsiteX665" fmla="*/ 761846 w 3747182"/>
                <a:gd name="connsiteY665" fmla="*/ 905771 h 2326686"/>
                <a:gd name="connsiteX666" fmla="*/ 767682 w 3747182"/>
                <a:gd name="connsiteY666" fmla="*/ 900584 h 2326686"/>
                <a:gd name="connsiteX667" fmla="*/ 772134 w 3747182"/>
                <a:gd name="connsiteY667" fmla="*/ 898206 h 2326686"/>
                <a:gd name="connsiteX668" fmla="*/ 777360 w 3747182"/>
                <a:gd name="connsiteY668" fmla="*/ 897869 h 2326686"/>
                <a:gd name="connsiteX669" fmla="*/ 783368 w 3747182"/>
                <a:gd name="connsiteY669" fmla="*/ 902618 h 2326686"/>
                <a:gd name="connsiteX670" fmla="*/ 789275 w 3747182"/>
                <a:gd name="connsiteY670" fmla="*/ 905325 h 2326686"/>
                <a:gd name="connsiteX671" fmla="*/ 799930 w 3747182"/>
                <a:gd name="connsiteY671" fmla="*/ 906162 h 2326686"/>
                <a:gd name="connsiteX672" fmla="*/ 804186 w 3747182"/>
                <a:gd name="connsiteY672" fmla="*/ 908595 h 2326686"/>
                <a:gd name="connsiteX673" fmla="*/ 808614 w 3747182"/>
                <a:gd name="connsiteY673" fmla="*/ 909886 h 2326686"/>
                <a:gd name="connsiteX674" fmla="*/ 813089 w 3747182"/>
                <a:gd name="connsiteY674" fmla="*/ 909346 h 2326686"/>
                <a:gd name="connsiteX675" fmla="*/ 820334 w 3747182"/>
                <a:gd name="connsiteY675" fmla="*/ 904589 h 2326686"/>
                <a:gd name="connsiteX676" fmla="*/ 824073 w 3747182"/>
                <a:gd name="connsiteY676" fmla="*/ 893981 h 2326686"/>
                <a:gd name="connsiteX677" fmla="*/ 831224 w 3747182"/>
                <a:gd name="connsiteY677" fmla="*/ 885774 h 2326686"/>
                <a:gd name="connsiteX678" fmla="*/ 833039 w 3747182"/>
                <a:gd name="connsiteY678" fmla="*/ 882042 h 2326686"/>
                <a:gd name="connsiteX679" fmla="*/ 831318 w 3747182"/>
                <a:gd name="connsiteY679" fmla="*/ 875173 h 2326686"/>
                <a:gd name="connsiteX680" fmla="*/ 827508 w 3747182"/>
                <a:gd name="connsiteY680" fmla="*/ 869791 h 2326686"/>
                <a:gd name="connsiteX681" fmla="*/ 828001 w 3747182"/>
                <a:gd name="connsiteY681" fmla="*/ 867944 h 2326686"/>
                <a:gd name="connsiteX682" fmla="*/ 830974 w 3747182"/>
                <a:gd name="connsiteY682" fmla="*/ 868922 h 2326686"/>
                <a:gd name="connsiteX683" fmla="*/ 834385 w 3747182"/>
                <a:gd name="connsiteY683" fmla="*/ 872865 h 2326686"/>
                <a:gd name="connsiteX684" fmla="*/ 835566 w 3747182"/>
                <a:gd name="connsiteY684" fmla="*/ 873444 h 2326686"/>
                <a:gd name="connsiteX685" fmla="*/ 837725 w 3747182"/>
                <a:gd name="connsiteY685" fmla="*/ 873366 h 2326686"/>
                <a:gd name="connsiteX686" fmla="*/ 839674 w 3747182"/>
                <a:gd name="connsiteY686" fmla="*/ 870542 h 2326686"/>
                <a:gd name="connsiteX687" fmla="*/ 840276 w 3747182"/>
                <a:gd name="connsiteY687" fmla="*/ 866967 h 2326686"/>
                <a:gd name="connsiteX688" fmla="*/ 839861 w 3747182"/>
                <a:gd name="connsiteY688" fmla="*/ 863219 h 2326686"/>
                <a:gd name="connsiteX689" fmla="*/ 838210 w 3747182"/>
                <a:gd name="connsiteY689" fmla="*/ 857187 h 2326686"/>
                <a:gd name="connsiteX690" fmla="*/ 837976 w 3747182"/>
                <a:gd name="connsiteY690" fmla="*/ 854011 h 2326686"/>
                <a:gd name="connsiteX691" fmla="*/ 852778 w 3747182"/>
                <a:gd name="connsiteY691" fmla="*/ 844811 h 2326686"/>
                <a:gd name="connsiteX692" fmla="*/ 856650 w 3747182"/>
                <a:gd name="connsiteY692" fmla="*/ 836878 h 2326686"/>
                <a:gd name="connsiteX693" fmla="*/ 857691 w 3747182"/>
                <a:gd name="connsiteY693" fmla="*/ 831871 h 2326686"/>
                <a:gd name="connsiteX694" fmla="*/ 857261 w 3747182"/>
                <a:gd name="connsiteY694" fmla="*/ 828726 h 2326686"/>
                <a:gd name="connsiteX695" fmla="*/ 855422 w 3747182"/>
                <a:gd name="connsiteY695" fmla="*/ 821082 h 2326686"/>
                <a:gd name="connsiteX696" fmla="*/ 854108 w 3747182"/>
                <a:gd name="connsiteY696" fmla="*/ 817616 h 2326686"/>
                <a:gd name="connsiteX697" fmla="*/ 854828 w 3747182"/>
                <a:gd name="connsiteY697" fmla="*/ 814769 h 2326686"/>
                <a:gd name="connsiteX698" fmla="*/ 863465 w 3747182"/>
                <a:gd name="connsiteY698" fmla="*/ 817741 h 2326686"/>
                <a:gd name="connsiteX699" fmla="*/ 865921 w 3747182"/>
                <a:gd name="connsiteY699" fmla="*/ 815872 h 2326686"/>
                <a:gd name="connsiteX700" fmla="*/ 867251 w 3747182"/>
                <a:gd name="connsiteY700" fmla="*/ 814065 h 2326686"/>
                <a:gd name="connsiteX701" fmla="*/ 868245 w 3747182"/>
                <a:gd name="connsiteY701" fmla="*/ 810419 h 2326686"/>
                <a:gd name="connsiteX702" fmla="*/ 868479 w 3747182"/>
                <a:gd name="connsiteY702" fmla="*/ 805545 h 2326686"/>
                <a:gd name="connsiteX703" fmla="*/ 869027 w 3747182"/>
                <a:gd name="connsiteY703" fmla="*/ 800992 h 2326686"/>
                <a:gd name="connsiteX704" fmla="*/ 870302 w 3747182"/>
                <a:gd name="connsiteY704" fmla="*/ 798731 h 2326686"/>
                <a:gd name="connsiteX705" fmla="*/ 878118 w 3747182"/>
                <a:gd name="connsiteY705" fmla="*/ 805302 h 2326686"/>
                <a:gd name="connsiteX706" fmla="*/ 879831 w 3747182"/>
                <a:gd name="connsiteY706" fmla="*/ 805600 h 2326686"/>
                <a:gd name="connsiteX707" fmla="*/ 881560 w 3747182"/>
                <a:gd name="connsiteY707" fmla="*/ 803378 h 2326686"/>
                <a:gd name="connsiteX708" fmla="*/ 881975 w 3747182"/>
                <a:gd name="connsiteY708" fmla="*/ 801101 h 2326686"/>
                <a:gd name="connsiteX709" fmla="*/ 881161 w 3747182"/>
                <a:gd name="connsiteY709" fmla="*/ 798527 h 2326686"/>
                <a:gd name="connsiteX710" fmla="*/ 881443 w 3747182"/>
                <a:gd name="connsiteY710" fmla="*/ 794326 h 2326686"/>
                <a:gd name="connsiteX711" fmla="*/ 886598 w 3747182"/>
                <a:gd name="connsiteY711" fmla="*/ 794428 h 2326686"/>
                <a:gd name="connsiteX712" fmla="*/ 888742 w 3747182"/>
                <a:gd name="connsiteY712" fmla="*/ 793489 h 2326686"/>
                <a:gd name="connsiteX713" fmla="*/ 891863 w 3747182"/>
                <a:gd name="connsiteY713" fmla="*/ 790086 h 2326686"/>
                <a:gd name="connsiteX714" fmla="*/ 893585 w 3747182"/>
                <a:gd name="connsiteY714" fmla="*/ 786690 h 2326686"/>
                <a:gd name="connsiteX715" fmla="*/ 896628 w 3747182"/>
                <a:gd name="connsiteY715" fmla="*/ 783475 h 2326686"/>
                <a:gd name="connsiteX716" fmla="*/ 897997 w 3747182"/>
                <a:gd name="connsiteY716" fmla="*/ 781010 h 2326686"/>
                <a:gd name="connsiteX717" fmla="*/ 896972 w 3747182"/>
                <a:gd name="connsiteY717" fmla="*/ 777506 h 2326686"/>
                <a:gd name="connsiteX718" fmla="*/ 892278 w 3747182"/>
                <a:gd name="connsiteY718" fmla="*/ 775425 h 2326686"/>
                <a:gd name="connsiteX719" fmla="*/ 893069 w 3747182"/>
                <a:gd name="connsiteY719" fmla="*/ 772311 h 2326686"/>
                <a:gd name="connsiteX720" fmla="*/ 897434 w 3747182"/>
                <a:gd name="connsiteY720" fmla="*/ 768305 h 2326686"/>
                <a:gd name="connsiteX721" fmla="*/ 898709 w 3747182"/>
                <a:gd name="connsiteY721" fmla="*/ 767922 h 2326686"/>
                <a:gd name="connsiteX722" fmla="*/ 901377 w 3747182"/>
                <a:gd name="connsiteY722" fmla="*/ 768282 h 2326686"/>
                <a:gd name="connsiteX723" fmla="*/ 902785 w 3747182"/>
                <a:gd name="connsiteY723" fmla="*/ 767132 h 2326686"/>
                <a:gd name="connsiteX724" fmla="*/ 905202 w 3747182"/>
                <a:gd name="connsiteY724" fmla="*/ 763533 h 2326686"/>
                <a:gd name="connsiteX725" fmla="*/ 907542 w 3747182"/>
                <a:gd name="connsiteY725" fmla="*/ 759011 h 2326686"/>
                <a:gd name="connsiteX726" fmla="*/ 912189 w 3747182"/>
                <a:gd name="connsiteY726" fmla="*/ 753957 h 2326686"/>
                <a:gd name="connsiteX727" fmla="*/ 914419 w 3747182"/>
                <a:gd name="connsiteY727" fmla="*/ 748919 h 2326686"/>
                <a:gd name="connsiteX728" fmla="*/ 916773 w 3747182"/>
                <a:gd name="connsiteY728" fmla="*/ 745993 h 2326686"/>
                <a:gd name="connsiteX729" fmla="*/ 919637 w 3747182"/>
                <a:gd name="connsiteY729" fmla="*/ 746337 h 2326686"/>
                <a:gd name="connsiteX730" fmla="*/ 922484 w 3747182"/>
                <a:gd name="connsiteY730" fmla="*/ 745578 h 2326686"/>
                <a:gd name="connsiteX731" fmla="*/ 932365 w 3747182"/>
                <a:gd name="connsiteY731" fmla="*/ 736182 h 2326686"/>
                <a:gd name="connsiteX732" fmla="*/ 953880 w 3747182"/>
                <a:gd name="connsiteY732" fmla="*/ 723211 h 2326686"/>
                <a:gd name="connsiteX733" fmla="*/ 959826 w 3747182"/>
                <a:gd name="connsiteY733" fmla="*/ 720801 h 2326686"/>
                <a:gd name="connsiteX734" fmla="*/ 967352 w 3747182"/>
                <a:gd name="connsiteY734" fmla="*/ 714989 h 2326686"/>
                <a:gd name="connsiteX735" fmla="*/ 969981 w 3747182"/>
                <a:gd name="connsiteY735" fmla="*/ 714652 h 2326686"/>
                <a:gd name="connsiteX736" fmla="*/ 980589 w 3747182"/>
                <a:gd name="connsiteY736" fmla="*/ 710467 h 2326686"/>
                <a:gd name="connsiteX737" fmla="*/ 991174 w 3747182"/>
                <a:gd name="connsiteY737" fmla="*/ 704356 h 2326686"/>
                <a:gd name="connsiteX738" fmla="*/ 1001204 w 3747182"/>
                <a:gd name="connsiteY738" fmla="*/ 699772 h 2326686"/>
                <a:gd name="connsiteX739" fmla="*/ 1010381 w 3747182"/>
                <a:gd name="connsiteY739" fmla="*/ 693912 h 2326686"/>
                <a:gd name="connsiteX740" fmla="*/ 1024940 w 3747182"/>
                <a:gd name="connsiteY740" fmla="*/ 686762 h 2326686"/>
                <a:gd name="connsiteX741" fmla="*/ 1033170 w 3747182"/>
                <a:gd name="connsiteY741" fmla="*/ 681011 h 2326686"/>
                <a:gd name="connsiteX742" fmla="*/ 1038349 w 3747182"/>
                <a:gd name="connsiteY742" fmla="*/ 678711 h 2326686"/>
                <a:gd name="connsiteX743" fmla="*/ 1043482 w 3747182"/>
                <a:gd name="connsiteY743" fmla="*/ 675433 h 2326686"/>
                <a:gd name="connsiteX744" fmla="*/ 1048708 w 3747182"/>
                <a:gd name="connsiteY744" fmla="*/ 670567 h 2326686"/>
                <a:gd name="connsiteX745" fmla="*/ 1057493 w 3747182"/>
                <a:gd name="connsiteY745" fmla="*/ 663549 h 2326686"/>
                <a:gd name="connsiteX746" fmla="*/ 1066279 w 3747182"/>
                <a:gd name="connsiteY746" fmla="*/ 659176 h 2326686"/>
                <a:gd name="connsiteX747" fmla="*/ 1067531 w 3747182"/>
                <a:gd name="connsiteY747" fmla="*/ 656524 h 2326686"/>
                <a:gd name="connsiteX748" fmla="*/ 1074909 w 3747182"/>
                <a:gd name="connsiteY748" fmla="*/ 643850 h 2326686"/>
                <a:gd name="connsiteX749" fmla="*/ 1082403 w 3747182"/>
                <a:gd name="connsiteY749" fmla="*/ 632224 h 2326686"/>
                <a:gd name="connsiteX750" fmla="*/ 1081488 w 3747182"/>
                <a:gd name="connsiteY750" fmla="*/ 628665 h 2326686"/>
                <a:gd name="connsiteX751" fmla="*/ 1082200 w 3747182"/>
                <a:gd name="connsiteY751" fmla="*/ 623994 h 2326686"/>
                <a:gd name="connsiteX752" fmla="*/ 1083326 w 3747182"/>
                <a:gd name="connsiteY752" fmla="*/ 619425 h 2326686"/>
                <a:gd name="connsiteX753" fmla="*/ 1082669 w 3747182"/>
                <a:gd name="connsiteY753" fmla="*/ 614371 h 2326686"/>
                <a:gd name="connsiteX754" fmla="*/ 1081832 w 3747182"/>
                <a:gd name="connsiteY754" fmla="*/ 611586 h 2326686"/>
                <a:gd name="connsiteX755" fmla="*/ 1078007 w 3747182"/>
                <a:gd name="connsiteY755" fmla="*/ 603778 h 2326686"/>
                <a:gd name="connsiteX756" fmla="*/ 1073320 w 3747182"/>
                <a:gd name="connsiteY756" fmla="*/ 597676 h 2326686"/>
                <a:gd name="connsiteX757" fmla="*/ 1063033 w 3747182"/>
                <a:gd name="connsiteY757" fmla="*/ 592137 h 2326686"/>
                <a:gd name="connsiteX758" fmla="*/ 1055013 w 3747182"/>
                <a:gd name="connsiteY758" fmla="*/ 590095 h 2326686"/>
                <a:gd name="connsiteX759" fmla="*/ 1052447 w 3747182"/>
                <a:gd name="connsiteY759" fmla="*/ 590463 h 2326686"/>
                <a:gd name="connsiteX760" fmla="*/ 1046494 w 3747182"/>
                <a:gd name="connsiteY760" fmla="*/ 594750 h 2326686"/>
                <a:gd name="connsiteX761" fmla="*/ 1036941 w 3747182"/>
                <a:gd name="connsiteY761" fmla="*/ 598631 h 2326686"/>
                <a:gd name="connsiteX762" fmla="*/ 1026325 w 3747182"/>
                <a:gd name="connsiteY762" fmla="*/ 608566 h 2326686"/>
                <a:gd name="connsiteX763" fmla="*/ 1020129 w 3747182"/>
                <a:gd name="connsiteY763" fmla="*/ 615756 h 2326686"/>
                <a:gd name="connsiteX764" fmla="*/ 1017844 w 3747182"/>
                <a:gd name="connsiteY764" fmla="*/ 621311 h 2326686"/>
                <a:gd name="connsiteX765" fmla="*/ 1015732 w 3747182"/>
                <a:gd name="connsiteY765" fmla="*/ 628407 h 2326686"/>
                <a:gd name="connsiteX766" fmla="*/ 1013362 w 3747182"/>
                <a:gd name="connsiteY766" fmla="*/ 631630 h 2326686"/>
                <a:gd name="connsiteX767" fmla="*/ 1010772 w 3747182"/>
                <a:gd name="connsiteY767" fmla="*/ 631692 h 2326686"/>
                <a:gd name="connsiteX768" fmla="*/ 1008386 w 3747182"/>
                <a:gd name="connsiteY768" fmla="*/ 632709 h 2326686"/>
                <a:gd name="connsiteX769" fmla="*/ 1003582 w 3747182"/>
                <a:gd name="connsiteY769" fmla="*/ 637419 h 2326686"/>
                <a:gd name="connsiteX770" fmla="*/ 1001086 w 3747182"/>
                <a:gd name="connsiteY770" fmla="*/ 639117 h 2326686"/>
                <a:gd name="connsiteX771" fmla="*/ 822751 w 3747182"/>
                <a:gd name="connsiteY771" fmla="*/ 194999 h 2326686"/>
                <a:gd name="connsiteX772" fmla="*/ 821343 w 3747182"/>
                <a:gd name="connsiteY772" fmla="*/ 198402 h 2326686"/>
                <a:gd name="connsiteX773" fmla="*/ 822931 w 3747182"/>
                <a:gd name="connsiteY773" fmla="*/ 201461 h 2326686"/>
                <a:gd name="connsiteX774" fmla="*/ 825185 w 3747182"/>
                <a:gd name="connsiteY774" fmla="*/ 207923 h 2326686"/>
                <a:gd name="connsiteX775" fmla="*/ 825748 w 3747182"/>
                <a:gd name="connsiteY775" fmla="*/ 211569 h 2326686"/>
                <a:gd name="connsiteX776" fmla="*/ 825795 w 3747182"/>
                <a:gd name="connsiteY776" fmla="*/ 216834 h 2326686"/>
                <a:gd name="connsiteX777" fmla="*/ 827273 w 3747182"/>
                <a:gd name="connsiteY777" fmla="*/ 234265 h 2326686"/>
                <a:gd name="connsiteX778" fmla="*/ 828392 w 3747182"/>
                <a:gd name="connsiteY778" fmla="*/ 238873 h 2326686"/>
                <a:gd name="connsiteX779" fmla="*/ 829714 w 3747182"/>
                <a:gd name="connsiteY779" fmla="*/ 241306 h 2326686"/>
                <a:gd name="connsiteX780" fmla="*/ 838672 w 3747182"/>
                <a:gd name="connsiteY780" fmla="*/ 245797 h 2326686"/>
                <a:gd name="connsiteX781" fmla="*/ 842099 w 3747182"/>
                <a:gd name="connsiteY781" fmla="*/ 243348 h 2326686"/>
                <a:gd name="connsiteX782" fmla="*/ 846637 w 3747182"/>
                <a:gd name="connsiteY782" fmla="*/ 233929 h 2326686"/>
                <a:gd name="connsiteX783" fmla="*/ 848670 w 3747182"/>
                <a:gd name="connsiteY783" fmla="*/ 233248 h 2326686"/>
                <a:gd name="connsiteX784" fmla="*/ 849328 w 3747182"/>
                <a:gd name="connsiteY784" fmla="*/ 227263 h 2326686"/>
                <a:gd name="connsiteX785" fmla="*/ 849289 w 3747182"/>
                <a:gd name="connsiteY785" fmla="*/ 220809 h 2326686"/>
                <a:gd name="connsiteX786" fmla="*/ 851792 w 3747182"/>
                <a:gd name="connsiteY786" fmla="*/ 218070 h 2326686"/>
                <a:gd name="connsiteX787" fmla="*/ 870615 w 3747182"/>
                <a:gd name="connsiteY787" fmla="*/ 214871 h 2326686"/>
                <a:gd name="connsiteX788" fmla="*/ 867548 w 3747182"/>
                <a:gd name="connsiteY788" fmla="*/ 208940 h 2326686"/>
                <a:gd name="connsiteX789" fmla="*/ 864388 w 3747182"/>
                <a:gd name="connsiteY789" fmla="*/ 205326 h 2326686"/>
                <a:gd name="connsiteX790" fmla="*/ 853599 w 3747182"/>
                <a:gd name="connsiteY790" fmla="*/ 198864 h 2326686"/>
                <a:gd name="connsiteX791" fmla="*/ 832562 w 3747182"/>
                <a:gd name="connsiteY791" fmla="*/ 197456 h 2326686"/>
                <a:gd name="connsiteX792" fmla="*/ 822751 w 3747182"/>
                <a:gd name="connsiteY792" fmla="*/ 194999 h 2326686"/>
                <a:gd name="connsiteX793" fmla="*/ 905124 w 3747182"/>
                <a:gd name="connsiteY793" fmla="*/ 135729 h 2326686"/>
                <a:gd name="connsiteX794" fmla="*/ 912017 w 3747182"/>
                <a:gd name="connsiteY794" fmla="*/ 132842 h 2326686"/>
                <a:gd name="connsiteX795" fmla="*/ 919293 w 3747182"/>
                <a:gd name="connsiteY795" fmla="*/ 124354 h 2326686"/>
                <a:gd name="connsiteX796" fmla="*/ 921397 w 3747182"/>
                <a:gd name="connsiteY796" fmla="*/ 118822 h 2326686"/>
                <a:gd name="connsiteX797" fmla="*/ 918972 w 3747182"/>
                <a:gd name="connsiteY797" fmla="*/ 111226 h 2326686"/>
                <a:gd name="connsiteX798" fmla="*/ 899859 w 3747182"/>
                <a:gd name="connsiteY798" fmla="*/ 113534 h 2326686"/>
                <a:gd name="connsiteX799" fmla="*/ 890221 w 3747182"/>
                <a:gd name="connsiteY799" fmla="*/ 123556 h 2326686"/>
                <a:gd name="connsiteX800" fmla="*/ 888703 w 3747182"/>
                <a:gd name="connsiteY800" fmla="*/ 126004 h 2326686"/>
                <a:gd name="connsiteX801" fmla="*/ 888257 w 3747182"/>
                <a:gd name="connsiteY801" fmla="*/ 128046 h 2326686"/>
                <a:gd name="connsiteX802" fmla="*/ 894031 w 3747182"/>
                <a:gd name="connsiteY802" fmla="*/ 132122 h 2326686"/>
                <a:gd name="connsiteX803" fmla="*/ 905124 w 3747182"/>
                <a:gd name="connsiteY803" fmla="*/ 135729 h 2326686"/>
                <a:gd name="connsiteX804" fmla="*/ 942551 w 3747182"/>
                <a:gd name="connsiteY804" fmla="*/ 31701 h 2326686"/>
                <a:gd name="connsiteX805" fmla="*/ 943467 w 3747182"/>
                <a:gd name="connsiteY805" fmla="*/ 33805 h 2326686"/>
                <a:gd name="connsiteX806" fmla="*/ 950312 w 3747182"/>
                <a:gd name="connsiteY806" fmla="*/ 37451 h 2326686"/>
                <a:gd name="connsiteX807" fmla="*/ 964442 w 3747182"/>
                <a:gd name="connsiteY807" fmla="*/ 39297 h 2326686"/>
                <a:gd name="connsiteX808" fmla="*/ 967133 w 3747182"/>
                <a:gd name="connsiteY808" fmla="*/ 37380 h 2326686"/>
                <a:gd name="connsiteX809" fmla="*/ 970020 w 3747182"/>
                <a:gd name="connsiteY809" fmla="*/ 31270 h 2326686"/>
                <a:gd name="connsiteX810" fmla="*/ 969691 w 3747182"/>
                <a:gd name="connsiteY810" fmla="*/ 29103 h 2326686"/>
                <a:gd name="connsiteX811" fmla="*/ 968424 w 3747182"/>
                <a:gd name="connsiteY811" fmla="*/ 25598 h 2326686"/>
                <a:gd name="connsiteX812" fmla="*/ 948341 w 3747182"/>
                <a:gd name="connsiteY812" fmla="*/ 20787 h 2326686"/>
                <a:gd name="connsiteX813" fmla="*/ 937122 w 3747182"/>
                <a:gd name="connsiteY813" fmla="*/ 22672 h 2326686"/>
                <a:gd name="connsiteX814" fmla="*/ 933218 w 3747182"/>
                <a:gd name="connsiteY814" fmla="*/ 26803 h 2326686"/>
                <a:gd name="connsiteX815" fmla="*/ 942192 w 3747182"/>
                <a:gd name="connsiteY815" fmla="*/ 29862 h 2326686"/>
                <a:gd name="connsiteX816" fmla="*/ 942551 w 3747182"/>
                <a:gd name="connsiteY816" fmla="*/ 31701 h 2326686"/>
                <a:gd name="connsiteX817" fmla="*/ 863246 w 3747182"/>
                <a:gd name="connsiteY817" fmla="*/ 260966 h 2326686"/>
                <a:gd name="connsiteX818" fmla="*/ 867227 w 3747182"/>
                <a:gd name="connsiteY818" fmla="*/ 263548 h 2326686"/>
                <a:gd name="connsiteX819" fmla="*/ 868730 w 3747182"/>
                <a:gd name="connsiteY819" fmla="*/ 265543 h 2326686"/>
                <a:gd name="connsiteX820" fmla="*/ 869465 w 3747182"/>
                <a:gd name="connsiteY820" fmla="*/ 267475 h 2326686"/>
                <a:gd name="connsiteX821" fmla="*/ 872274 w 3747182"/>
                <a:gd name="connsiteY821" fmla="*/ 268719 h 2326686"/>
                <a:gd name="connsiteX822" fmla="*/ 880144 w 3747182"/>
                <a:gd name="connsiteY822" fmla="*/ 264604 h 2326686"/>
                <a:gd name="connsiteX823" fmla="*/ 885018 w 3747182"/>
                <a:gd name="connsiteY823" fmla="*/ 259754 h 2326686"/>
                <a:gd name="connsiteX824" fmla="*/ 882616 w 3747182"/>
                <a:gd name="connsiteY824" fmla="*/ 248535 h 2326686"/>
                <a:gd name="connsiteX825" fmla="*/ 876968 w 3747182"/>
                <a:gd name="connsiteY825" fmla="*/ 243919 h 2326686"/>
                <a:gd name="connsiteX826" fmla="*/ 865045 w 3747182"/>
                <a:gd name="connsiteY826" fmla="*/ 252196 h 2326686"/>
                <a:gd name="connsiteX827" fmla="*/ 863832 w 3747182"/>
                <a:gd name="connsiteY827" fmla="*/ 253667 h 2326686"/>
                <a:gd name="connsiteX828" fmla="*/ 863246 w 3747182"/>
                <a:gd name="connsiteY828" fmla="*/ 260966 h 2326686"/>
                <a:gd name="connsiteX829" fmla="*/ 68212 w 3747182"/>
                <a:gd name="connsiteY829" fmla="*/ 1884365 h 2326686"/>
                <a:gd name="connsiteX830" fmla="*/ 70880 w 3747182"/>
                <a:gd name="connsiteY830" fmla="*/ 1876550 h 2326686"/>
                <a:gd name="connsiteX831" fmla="*/ 70739 w 3747182"/>
                <a:gd name="connsiteY831" fmla="*/ 1875298 h 2326686"/>
                <a:gd name="connsiteX832" fmla="*/ 68799 w 3747182"/>
                <a:gd name="connsiteY832" fmla="*/ 1873107 h 2326686"/>
                <a:gd name="connsiteX833" fmla="*/ 66405 w 3747182"/>
                <a:gd name="connsiteY833" fmla="*/ 1871511 h 2326686"/>
                <a:gd name="connsiteX834" fmla="*/ 65083 w 3747182"/>
                <a:gd name="connsiteY834" fmla="*/ 1868132 h 2326686"/>
                <a:gd name="connsiteX835" fmla="*/ 60232 w 3747182"/>
                <a:gd name="connsiteY835" fmla="*/ 1867936 h 2326686"/>
                <a:gd name="connsiteX836" fmla="*/ 55656 w 3747182"/>
                <a:gd name="connsiteY836" fmla="*/ 1868124 h 2326686"/>
                <a:gd name="connsiteX837" fmla="*/ 54216 w 3747182"/>
                <a:gd name="connsiteY837" fmla="*/ 1867959 h 2326686"/>
                <a:gd name="connsiteX838" fmla="*/ 49859 w 3747182"/>
                <a:gd name="connsiteY838" fmla="*/ 1866543 h 2326686"/>
                <a:gd name="connsiteX839" fmla="*/ 45658 w 3747182"/>
                <a:gd name="connsiteY839" fmla="*/ 1864259 h 2326686"/>
                <a:gd name="connsiteX840" fmla="*/ 42849 w 3747182"/>
                <a:gd name="connsiteY840" fmla="*/ 1862921 h 2326686"/>
                <a:gd name="connsiteX841" fmla="*/ 40486 w 3747182"/>
                <a:gd name="connsiteY841" fmla="*/ 1861419 h 2326686"/>
                <a:gd name="connsiteX842" fmla="*/ 39211 w 3747182"/>
                <a:gd name="connsiteY842" fmla="*/ 1859839 h 2326686"/>
                <a:gd name="connsiteX843" fmla="*/ 37200 w 3747182"/>
                <a:gd name="connsiteY843" fmla="*/ 1860261 h 2326686"/>
                <a:gd name="connsiteX844" fmla="*/ 35839 w 3747182"/>
                <a:gd name="connsiteY844" fmla="*/ 1860277 h 2326686"/>
                <a:gd name="connsiteX845" fmla="*/ 35557 w 3747182"/>
                <a:gd name="connsiteY845" fmla="*/ 1866277 h 2326686"/>
                <a:gd name="connsiteX846" fmla="*/ 34814 w 3747182"/>
                <a:gd name="connsiteY846" fmla="*/ 1872873 h 2326686"/>
                <a:gd name="connsiteX847" fmla="*/ 30574 w 3747182"/>
                <a:gd name="connsiteY847" fmla="*/ 1874109 h 2326686"/>
                <a:gd name="connsiteX848" fmla="*/ 28196 w 3747182"/>
                <a:gd name="connsiteY848" fmla="*/ 1873850 h 2326686"/>
                <a:gd name="connsiteX849" fmla="*/ 25708 w 3747182"/>
                <a:gd name="connsiteY849" fmla="*/ 1872419 h 2326686"/>
                <a:gd name="connsiteX850" fmla="*/ 23588 w 3747182"/>
                <a:gd name="connsiteY850" fmla="*/ 1872090 h 2326686"/>
                <a:gd name="connsiteX851" fmla="*/ 21765 w 3747182"/>
                <a:gd name="connsiteY851" fmla="*/ 1871073 h 2326686"/>
                <a:gd name="connsiteX852" fmla="*/ 27577 w 3747182"/>
                <a:gd name="connsiteY852" fmla="*/ 1863375 h 2326686"/>
                <a:gd name="connsiteX853" fmla="*/ 29737 w 3747182"/>
                <a:gd name="connsiteY853" fmla="*/ 1859714 h 2326686"/>
                <a:gd name="connsiteX854" fmla="*/ 28462 w 3747182"/>
                <a:gd name="connsiteY854" fmla="*/ 1859416 h 2326686"/>
                <a:gd name="connsiteX855" fmla="*/ 27272 w 3747182"/>
                <a:gd name="connsiteY855" fmla="*/ 1861513 h 2326686"/>
                <a:gd name="connsiteX856" fmla="*/ 23611 w 3747182"/>
                <a:gd name="connsiteY856" fmla="*/ 1866481 h 2326686"/>
                <a:gd name="connsiteX857" fmla="*/ 20130 w 3747182"/>
                <a:gd name="connsiteY857" fmla="*/ 1870596 h 2326686"/>
                <a:gd name="connsiteX858" fmla="*/ 17415 w 3747182"/>
                <a:gd name="connsiteY858" fmla="*/ 1872262 h 2326686"/>
                <a:gd name="connsiteX859" fmla="*/ 11062 w 3747182"/>
                <a:gd name="connsiteY859" fmla="*/ 1872067 h 2326686"/>
                <a:gd name="connsiteX860" fmla="*/ 8136 w 3747182"/>
                <a:gd name="connsiteY860" fmla="*/ 1873412 h 2326686"/>
                <a:gd name="connsiteX861" fmla="*/ 7667 w 3747182"/>
                <a:gd name="connsiteY861" fmla="*/ 1876863 h 2326686"/>
                <a:gd name="connsiteX862" fmla="*/ 7463 w 3747182"/>
                <a:gd name="connsiteY862" fmla="*/ 1879921 h 2326686"/>
                <a:gd name="connsiteX863" fmla="*/ 5593 w 3747182"/>
                <a:gd name="connsiteY863" fmla="*/ 1884326 h 2326686"/>
                <a:gd name="connsiteX864" fmla="*/ 3387 w 3747182"/>
                <a:gd name="connsiteY864" fmla="*/ 1887690 h 2326686"/>
                <a:gd name="connsiteX865" fmla="*/ 0 w 3747182"/>
                <a:gd name="connsiteY865" fmla="*/ 1890929 h 2326686"/>
                <a:gd name="connsiteX866" fmla="*/ 876 w 3747182"/>
                <a:gd name="connsiteY866" fmla="*/ 1891383 h 2326686"/>
                <a:gd name="connsiteX867" fmla="*/ 7033 w 3747182"/>
                <a:gd name="connsiteY867" fmla="*/ 1891876 h 2326686"/>
                <a:gd name="connsiteX868" fmla="*/ 13261 w 3747182"/>
                <a:gd name="connsiteY868" fmla="*/ 1892369 h 2326686"/>
                <a:gd name="connsiteX869" fmla="*/ 23283 w 3747182"/>
                <a:gd name="connsiteY869" fmla="*/ 1892901 h 2326686"/>
                <a:gd name="connsiteX870" fmla="*/ 33727 w 3747182"/>
                <a:gd name="connsiteY870" fmla="*/ 1893456 h 2326686"/>
                <a:gd name="connsiteX871" fmla="*/ 44562 w 3747182"/>
                <a:gd name="connsiteY871" fmla="*/ 1894035 h 2326686"/>
                <a:gd name="connsiteX872" fmla="*/ 56297 w 3747182"/>
                <a:gd name="connsiteY872" fmla="*/ 1894661 h 2326686"/>
                <a:gd name="connsiteX873" fmla="*/ 68666 w 3747182"/>
                <a:gd name="connsiteY873" fmla="*/ 1895029 h 2326686"/>
                <a:gd name="connsiteX874" fmla="*/ 69425 w 3747182"/>
                <a:gd name="connsiteY874" fmla="*/ 1894778 h 2326686"/>
                <a:gd name="connsiteX875" fmla="*/ 68502 w 3747182"/>
                <a:gd name="connsiteY875" fmla="*/ 1892948 h 2326686"/>
                <a:gd name="connsiteX876" fmla="*/ 67524 w 3747182"/>
                <a:gd name="connsiteY876" fmla="*/ 1889654 h 2326686"/>
                <a:gd name="connsiteX877" fmla="*/ 67626 w 3747182"/>
                <a:gd name="connsiteY877" fmla="*/ 1887017 h 2326686"/>
                <a:gd name="connsiteX878" fmla="*/ 68212 w 3747182"/>
                <a:gd name="connsiteY878" fmla="*/ 1884365 h 2326686"/>
                <a:gd name="connsiteX879" fmla="*/ 737789 w 3747182"/>
                <a:gd name="connsiteY879" fmla="*/ 1063742 h 2326686"/>
                <a:gd name="connsiteX880" fmla="*/ 737507 w 3747182"/>
                <a:gd name="connsiteY880" fmla="*/ 1059963 h 2326686"/>
                <a:gd name="connsiteX881" fmla="*/ 736381 w 3747182"/>
                <a:gd name="connsiteY881" fmla="*/ 1058148 h 2326686"/>
                <a:gd name="connsiteX882" fmla="*/ 734910 w 3747182"/>
                <a:gd name="connsiteY882" fmla="*/ 1058422 h 2326686"/>
                <a:gd name="connsiteX883" fmla="*/ 733149 w 3747182"/>
                <a:gd name="connsiteY883" fmla="*/ 1054776 h 2326686"/>
                <a:gd name="connsiteX884" fmla="*/ 731154 w 3747182"/>
                <a:gd name="connsiteY884" fmla="*/ 1049722 h 2326686"/>
                <a:gd name="connsiteX885" fmla="*/ 728377 w 3747182"/>
                <a:gd name="connsiteY885" fmla="*/ 1047328 h 2326686"/>
                <a:gd name="connsiteX886" fmla="*/ 727399 w 3747182"/>
                <a:gd name="connsiteY886" fmla="*/ 1047062 h 2326686"/>
                <a:gd name="connsiteX887" fmla="*/ 727141 w 3747182"/>
                <a:gd name="connsiteY887" fmla="*/ 1048016 h 2326686"/>
                <a:gd name="connsiteX888" fmla="*/ 727344 w 3747182"/>
                <a:gd name="connsiteY888" fmla="*/ 1050395 h 2326686"/>
                <a:gd name="connsiteX889" fmla="*/ 724880 w 3747182"/>
                <a:gd name="connsiteY889" fmla="*/ 1048455 h 2326686"/>
                <a:gd name="connsiteX890" fmla="*/ 722580 w 3747182"/>
                <a:gd name="connsiteY890" fmla="*/ 1048337 h 2326686"/>
                <a:gd name="connsiteX891" fmla="*/ 717839 w 3747182"/>
                <a:gd name="connsiteY891" fmla="*/ 1050277 h 2326686"/>
                <a:gd name="connsiteX892" fmla="*/ 716595 w 3747182"/>
                <a:gd name="connsiteY892" fmla="*/ 1052460 h 2326686"/>
                <a:gd name="connsiteX893" fmla="*/ 716806 w 3747182"/>
                <a:gd name="connsiteY893" fmla="*/ 1055214 h 2326686"/>
                <a:gd name="connsiteX894" fmla="*/ 717683 w 3747182"/>
                <a:gd name="connsiteY894" fmla="*/ 1056208 h 2326686"/>
                <a:gd name="connsiteX895" fmla="*/ 720671 w 3747182"/>
                <a:gd name="connsiteY895" fmla="*/ 1058328 h 2326686"/>
                <a:gd name="connsiteX896" fmla="*/ 723331 w 3747182"/>
                <a:gd name="connsiteY896" fmla="*/ 1057561 h 2326686"/>
                <a:gd name="connsiteX897" fmla="*/ 727540 w 3747182"/>
                <a:gd name="connsiteY897" fmla="*/ 1062318 h 2326686"/>
                <a:gd name="connsiteX898" fmla="*/ 728659 w 3747182"/>
                <a:gd name="connsiteY898" fmla="*/ 1066777 h 2326686"/>
                <a:gd name="connsiteX899" fmla="*/ 729676 w 3747182"/>
                <a:gd name="connsiteY899" fmla="*/ 1068749 h 2326686"/>
                <a:gd name="connsiteX900" fmla="*/ 732180 w 3747182"/>
                <a:gd name="connsiteY900" fmla="*/ 1070931 h 2326686"/>
                <a:gd name="connsiteX901" fmla="*/ 733384 w 3747182"/>
                <a:gd name="connsiteY901" fmla="*/ 1073763 h 2326686"/>
                <a:gd name="connsiteX902" fmla="*/ 733783 w 3747182"/>
                <a:gd name="connsiteY902" fmla="*/ 1076658 h 2326686"/>
                <a:gd name="connsiteX903" fmla="*/ 735942 w 3747182"/>
                <a:gd name="connsiteY903" fmla="*/ 1075758 h 2326686"/>
                <a:gd name="connsiteX904" fmla="*/ 735606 w 3747182"/>
                <a:gd name="connsiteY904" fmla="*/ 1074593 h 2326686"/>
                <a:gd name="connsiteX905" fmla="*/ 734339 w 3747182"/>
                <a:gd name="connsiteY905" fmla="*/ 1072457 h 2326686"/>
                <a:gd name="connsiteX906" fmla="*/ 734855 w 3747182"/>
                <a:gd name="connsiteY906" fmla="*/ 1070157 h 2326686"/>
                <a:gd name="connsiteX907" fmla="*/ 737789 w 3747182"/>
                <a:gd name="connsiteY907" fmla="*/ 1063742 h 2326686"/>
                <a:gd name="connsiteX908" fmla="*/ 1712244 w 3747182"/>
                <a:gd name="connsiteY908" fmla="*/ 237574 h 2326686"/>
                <a:gd name="connsiteX909" fmla="*/ 1701996 w 3747182"/>
                <a:gd name="connsiteY909" fmla="*/ 239530 h 2326686"/>
                <a:gd name="connsiteX910" fmla="*/ 1686537 w 3747182"/>
                <a:gd name="connsiteY910" fmla="*/ 245758 h 2326686"/>
                <a:gd name="connsiteX911" fmla="*/ 1683477 w 3747182"/>
                <a:gd name="connsiteY911" fmla="*/ 245030 h 2326686"/>
                <a:gd name="connsiteX912" fmla="*/ 1680959 w 3747182"/>
                <a:gd name="connsiteY912" fmla="*/ 246720 h 2326686"/>
                <a:gd name="connsiteX913" fmla="*/ 1674277 w 3747182"/>
                <a:gd name="connsiteY913" fmla="*/ 245038 h 2326686"/>
                <a:gd name="connsiteX914" fmla="*/ 1666360 w 3747182"/>
                <a:gd name="connsiteY914" fmla="*/ 245601 h 2326686"/>
                <a:gd name="connsiteX915" fmla="*/ 1664013 w 3747182"/>
                <a:gd name="connsiteY915" fmla="*/ 249787 h 2326686"/>
                <a:gd name="connsiteX916" fmla="*/ 1662863 w 3747182"/>
                <a:gd name="connsiteY916" fmla="*/ 253683 h 2326686"/>
                <a:gd name="connsiteX917" fmla="*/ 1661619 w 3747182"/>
                <a:gd name="connsiteY917" fmla="*/ 255154 h 2326686"/>
                <a:gd name="connsiteX918" fmla="*/ 1655165 w 3747182"/>
                <a:gd name="connsiteY918" fmla="*/ 246720 h 2326686"/>
                <a:gd name="connsiteX919" fmla="*/ 1654273 w 3747182"/>
                <a:gd name="connsiteY919" fmla="*/ 247690 h 2326686"/>
                <a:gd name="connsiteX920" fmla="*/ 1651386 w 3747182"/>
                <a:gd name="connsiteY920" fmla="*/ 254614 h 2326686"/>
                <a:gd name="connsiteX921" fmla="*/ 1649281 w 3747182"/>
                <a:gd name="connsiteY921" fmla="*/ 257602 h 2326686"/>
                <a:gd name="connsiteX922" fmla="*/ 1641114 w 3747182"/>
                <a:gd name="connsiteY922" fmla="*/ 266341 h 2326686"/>
                <a:gd name="connsiteX923" fmla="*/ 1639127 w 3747182"/>
                <a:gd name="connsiteY923" fmla="*/ 280361 h 2326686"/>
                <a:gd name="connsiteX924" fmla="*/ 1634323 w 3747182"/>
                <a:gd name="connsiteY924" fmla="*/ 289491 h 2326686"/>
                <a:gd name="connsiteX925" fmla="*/ 1630130 w 3747182"/>
                <a:gd name="connsiteY925" fmla="*/ 296180 h 2326686"/>
                <a:gd name="connsiteX926" fmla="*/ 1620421 w 3747182"/>
                <a:gd name="connsiteY926" fmla="*/ 304754 h 2326686"/>
                <a:gd name="connsiteX927" fmla="*/ 1613082 w 3747182"/>
                <a:gd name="connsiteY927" fmla="*/ 321269 h 2326686"/>
                <a:gd name="connsiteX928" fmla="*/ 1617503 w 3747182"/>
                <a:gd name="connsiteY928" fmla="*/ 325705 h 2326686"/>
                <a:gd name="connsiteX929" fmla="*/ 1622033 w 3747182"/>
                <a:gd name="connsiteY929" fmla="*/ 325181 h 2326686"/>
                <a:gd name="connsiteX930" fmla="*/ 1628182 w 3747182"/>
                <a:gd name="connsiteY930" fmla="*/ 326535 h 2326686"/>
                <a:gd name="connsiteX931" fmla="*/ 1638282 w 3747182"/>
                <a:gd name="connsiteY931" fmla="*/ 332402 h 2326686"/>
                <a:gd name="connsiteX932" fmla="*/ 1640371 w 3747182"/>
                <a:gd name="connsiteY932" fmla="*/ 343668 h 2326686"/>
                <a:gd name="connsiteX933" fmla="*/ 1644071 w 3747182"/>
                <a:gd name="connsiteY933" fmla="*/ 354143 h 2326686"/>
                <a:gd name="connsiteX934" fmla="*/ 1647091 w 3747182"/>
                <a:gd name="connsiteY934" fmla="*/ 357218 h 2326686"/>
                <a:gd name="connsiteX935" fmla="*/ 1647357 w 3747182"/>
                <a:gd name="connsiteY935" fmla="*/ 363234 h 2326686"/>
                <a:gd name="connsiteX936" fmla="*/ 1647811 w 3747182"/>
                <a:gd name="connsiteY936" fmla="*/ 364791 h 2326686"/>
                <a:gd name="connsiteX937" fmla="*/ 1650862 w 3747182"/>
                <a:gd name="connsiteY937" fmla="*/ 369532 h 2326686"/>
                <a:gd name="connsiteX938" fmla="*/ 1655900 w 3747182"/>
                <a:gd name="connsiteY938" fmla="*/ 373460 h 2326686"/>
                <a:gd name="connsiteX939" fmla="*/ 1658372 w 3747182"/>
                <a:gd name="connsiteY939" fmla="*/ 373812 h 2326686"/>
                <a:gd name="connsiteX940" fmla="*/ 1665046 w 3747182"/>
                <a:gd name="connsiteY940" fmla="*/ 368054 h 2326686"/>
                <a:gd name="connsiteX941" fmla="*/ 1667119 w 3747182"/>
                <a:gd name="connsiteY941" fmla="*/ 368194 h 2326686"/>
                <a:gd name="connsiteX942" fmla="*/ 1670882 w 3747182"/>
                <a:gd name="connsiteY942" fmla="*/ 378154 h 2326686"/>
                <a:gd name="connsiteX943" fmla="*/ 1672939 w 3747182"/>
                <a:gd name="connsiteY943" fmla="*/ 379366 h 2326686"/>
                <a:gd name="connsiteX944" fmla="*/ 1685035 w 3747182"/>
                <a:gd name="connsiteY944" fmla="*/ 377708 h 2326686"/>
                <a:gd name="connsiteX945" fmla="*/ 1686850 w 3747182"/>
                <a:gd name="connsiteY945" fmla="*/ 379178 h 2326686"/>
                <a:gd name="connsiteX946" fmla="*/ 1695150 w 3747182"/>
                <a:gd name="connsiteY946" fmla="*/ 381259 h 2326686"/>
                <a:gd name="connsiteX947" fmla="*/ 1696543 w 3747182"/>
                <a:gd name="connsiteY947" fmla="*/ 383685 h 2326686"/>
                <a:gd name="connsiteX948" fmla="*/ 1697896 w 3747182"/>
                <a:gd name="connsiteY948" fmla="*/ 387111 h 2326686"/>
                <a:gd name="connsiteX949" fmla="*/ 1704820 w 3747182"/>
                <a:gd name="connsiteY949" fmla="*/ 394630 h 2326686"/>
                <a:gd name="connsiteX950" fmla="*/ 1711571 w 3747182"/>
                <a:gd name="connsiteY950" fmla="*/ 399332 h 2326686"/>
                <a:gd name="connsiteX951" fmla="*/ 1714490 w 3747182"/>
                <a:gd name="connsiteY951" fmla="*/ 399246 h 2326686"/>
                <a:gd name="connsiteX952" fmla="*/ 1719239 w 3747182"/>
                <a:gd name="connsiteY952" fmla="*/ 401186 h 2326686"/>
                <a:gd name="connsiteX953" fmla="*/ 1722517 w 3747182"/>
                <a:gd name="connsiteY953" fmla="*/ 399973 h 2326686"/>
                <a:gd name="connsiteX954" fmla="*/ 1727532 w 3747182"/>
                <a:gd name="connsiteY954" fmla="*/ 402907 h 2326686"/>
                <a:gd name="connsiteX955" fmla="*/ 1730348 w 3747182"/>
                <a:gd name="connsiteY955" fmla="*/ 403721 h 2326686"/>
                <a:gd name="connsiteX956" fmla="*/ 1739314 w 3747182"/>
                <a:gd name="connsiteY956" fmla="*/ 400278 h 2326686"/>
                <a:gd name="connsiteX957" fmla="*/ 1752926 w 3747182"/>
                <a:gd name="connsiteY957" fmla="*/ 398471 h 2326686"/>
                <a:gd name="connsiteX958" fmla="*/ 1755148 w 3747182"/>
                <a:gd name="connsiteY958" fmla="*/ 396367 h 2326686"/>
                <a:gd name="connsiteX959" fmla="*/ 1763683 w 3747182"/>
                <a:gd name="connsiteY959" fmla="*/ 383974 h 2326686"/>
                <a:gd name="connsiteX960" fmla="*/ 1763026 w 3747182"/>
                <a:gd name="connsiteY960" fmla="*/ 378803 h 2326686"/>
                <a:gd name="connsiteX961" fmla="*/ 1761165 w 3747182"/>
                <a:gd name="connsiteY961" fmla="*/ 368460 h 2326686"/>
                <a:gd name="connsiteX962" fmla="*/ 1759764 w 3747182"/>
                <a:gd name="connsiteY962" fmla="*/ 367091 h 2326686"/>
                <a:gd name="connsiteX963" fmla="*/ 1754632 w 3747182"/>
                <a:gd name="connsiteY963" fmla="*/ 364478 h 2326686"/>
                <a:gd name="connsiteX964" fmla="*/ 1750243 w 3747182"/>
                <a:gd name="connsiteY964" fmla="*/ 353134 h 2326686"/>
                <a:gd name="connsiteX965" fmla="*/ 1744196 w 3747182"/>
                <a:gd name="connsiteY965" fmla="*/ 345373 h 2326686"/>
                <a:gd name="connsiteX966" fmla="*/ 1745572 w 3747182"/>
                <a:gd name="connsiteY966" fmla="*/ 343910 h 2326686"/>
                <a:gd name="connsiteX967" fmla="*/ 1746949 w 3747182"/>
                <a:gd name="connsiteY967" fmla="*/ 343801 h 2326686"/>
                <a:gd name="connsiteX968" fmla="*/ 1751792 w 3747182"/>
                <a:gd name="connsiteY968" fmla="*/ 347533 h 2326686"/>
                <a:gd name="connsiteX969" fmla="*/ 1755078 w 3747182"/>
                <a:gd name="connsiteY969" fmla="*/ 347321 h 2326686"/>
                <a:gd name="connsiteX970" fmla="*/ 1758223 w 3747182"/>
                <a:gd name="connsiteY970" fmla="*/ 341790 h 2326686"/>
                <a:gd name="connsiteX971" fmla="*/ 1759122 w 3747182"/>
                <a:gd name="connsiteY971" fmla="*/ 334452 h 2326686"/>
                <a:gd name="connsiteX972" fmla="*/ 1758786 w 3747182"/>
                <a:gd name="connsiteY972" fmla="*/ 325079 h 2326686"/>
                <a:gd name="connsiteX973" fmla="*/ 1759107 w 3747182"/>
                <a:gd name="connsiteY973" fmla="*/ 321668 h 2326686"/>
                <a:gd name="connsiteX974" fmla="*/ 1759717 w 3747182"/>
                <a:gd name="connsiteY974" fmla="*/ 318852 h 2326686"/>
                <a:gd name="connsiteX975" fmla="*/ 1760210 w 3747182"/>
                <a:gd name="connsiteY975" fmla="*/ 312499 h 2326686"/>
                <a:gd name="connsiteX976" fmla="*/ 1760437 w 3747182"/>
                <a:gd name="connsiteY976" fmla="*/ 305145 h 2326686"/>
                <a:gd name="connsiteX977" fmla="*/ 1760961 w 3747182"/>
                <a:gd name="connsiteY977" fmla="*/ 302118 h 2326686"/>
                <a:gd name="connsiteX978" fmla="*/ 1761704 w 3747182"/>
                <a:gd name="connsiteY978" fmla="*/ 300177 h 2326686"/>
                <a:gd name="connsiteX979" fmla="*/ 1763386 w 3747182"/>
                <a:gd name="connsiteY979" fmla="*/ 291658 h 2326686"/>
                <a:gd name="connsiteX980" fmla="*/ 1766578 w 3747182"/>
                <a:gd name="connsiteY980" fmla="*/ 286870 h 2326686"/>
                <a:gd name="connsiteX981" fmla="*/ 1764059 w 3747182"/>
                <a:gd name="connsiteY981" fmla="*/ 277951 h 2326686"/>
                <a:gd name="connsiteX982" fmla="*/ 1761251 w 3747182"/>
                <a:gd name="connsiteY982" fmla="*/ 271810 h 2326686"/>
                <a:gd name="connsiteX983" fmla="*/ 1759232 w 3747182"/>
                <a:gd name="connsiteY983" fmla="*/ 269079 h 2326686"/>
                <a:gd name="connsiteX984" fmla="*/ 1755054 w 3747182"/>
                <a:gd name="connsiteY984" fmla="*/ 266396 h 2326686"/>
                <a:gd name="connsiteX985" fmla="*/ 1753662 w 3747182"/>
                <a:gd name="connsiteY985" fmla="*/ 262766 h 2326686"/>
                <a:gd name="connsiteX986" fmla="*/ 1751416 w 3747182"/>
                <a:gd name="connsiteY986" fmla="*/ 260716 h 2326686"/>
                <a:gd name="connsiteX987" fmla="*/ 1749750 w 3747182"/>
                <a:gd name="connsiteY987" fmla="*/ 256929 h 2326686"/>
                <a:gd name="connsiteX988" fmla="*/ 1740338 w 3747182"/>
                <a:gd name="connsiteY988" fmla="*/ 253245 h 2326686"/>
                <a:gd name="connsiteX989" fmla="*/ 1734416 w 3747182"/>
                <a:gd name="connsiteY989" fmla="*/ 252376 h 2326686"/>
                <a:gd name="connsiteX990" fmla="*/ 1732992 w 3747182"/>
                <a:gd name="connsiteY990" fmla="*/ 253471 h 2326686"/>
                <a:gd name="connsiteX991" fmla="*/ 1731678 w 3747182"/>
                <a:gd name="connsiteY991" fmla="*/ 257845 h 2326686"/>
                <a:gd name="connsiteX992" fmla="*/ 1732272 w 3747182"/>
                <a:gd name="connsiteY992" fmla="*/ 264909 h 2326686"/>
                <a:gd name="connsiteX993" fmla="*/ 1729072 w 3747182"/>
                <a:gd name="connsiteY993" fmla="*/ 273539 h 2326686"/>
                <a:gd name="connsiteX994" fmla="*/ 1727312 w 3747182"/>
                <a:gd name="connsiteY994" fmla="*/ 274814 h 2326686"/>
                <a:gd name="connsiteX995" fmla="*/ 1722728 w 3747182"/>
                <a:gd name="connsiteY995" fmla="*/ 271442 h 2326686"/>
                <a:gd name="connsiteX996" fmla="*/ 1718480 w 3747182"/>
                <a:gd name="connsiteY996" fmla="*/ 277489 h 2326686"/>
                <a:gd name="connsiteX997" fmla="*/ 1715264 w 3747182"/>
                <a:gd name="connsiteY997" fmla="*/ 286338 h 2326686"/>
                <a:gd name="connsiteX998" fmla="*/ 1713668 w 3747182"/>
                <a:gd name="connsiteY998" fmla="*/ 288904 h 2326686"/>
                <a:gd name="connsiteX999" fmla="*/ 1712338 w 3747182"/>
                <a:gd name="connsiteY999" fmla="*/ 287136 h 2326686"/>
                <a:gd name="connsiteX1000" fmla="*/ 1713129 w 3747182"/>
                <a:gd name="connsiteY1000" fmla="*/ 277763 h 2326686"/>
                <a:gd name="connsiteX1001" fmla="*/ 1716047 w 3747182"/>
                <a:gd name="connsiteY1001" fmla="*/ 272091 h 2326686"/>
                <a:gd name="connsiteX1002" fmla="*/ 1717103 w 3747182"/>
                <a:gd name="connsiteY1002" fmla="*/ 264503 h 2326686"/>
                <a:gd name="connsiteX1003" fmla="*/ 1719270 w 3747182"/>
                <a:gd name="connsiteY1003" fmla="*/ 258518 h 2326686"/>
                <a:gd name="connsiteX1004" fmla="*/ 1721711 w 3747182"/>
                <a:gd name="connsiteY1004" fmla="*/ 256092 h 2326686"/>
                <a:gd name="connsiteX1005" fmla="*/ 1719207 w 3747182"/>
                <a:gd name="connsiteY1005" fmla="*/ 246923 h 2326686"/>
                <a:gd name="connsiteX1006" fmla="*/ 1714177 w 3747182"/>
                <a:gd name="connsiteY1006" fmla="*/ 238826 h 2326686"/>
                <a:gd name="connsiteX1007" fmla="*/ 1712244 w 3747182"/>
                <a:gd name="connsiteY1007" fmla="*/ 237574 h 2326686"/>
                <a:gd name="connsiteX1008" fmla="*/ 1690347 w 3747182"/>
                <a:gd name="connsiteY1008" fmla="*/ 665036 h 2326686"/>
                <a:gd name="connsiteX1009" fmla="*/ 1690879 w 3747182"/>
                <a:gd name="connsiteY1009" fmla="*/ 661108 h 2326686"/>
                <a:gd name="connsiteX1010" fmla="*/ 1689087 w 3747182"/>
                <a:gd name="connsiteY1010" fmla="*/ 659786 h 2326686"/>
                <a:gd name="connsiteX1011" fmla="*/ 1683345 w 3747182"/>
                <a:gd name="connsiteY1011" fmla="*/ 657267 h 2326686"/>
                <a:gd name="connsiteX1012" fmla="*/ 1680716 w 3747182"/>
                <a:gd name="connsiteY1012" fmla="*/ 660365 h 2326686"/>
                <a:gd name="connsiteX1013" fmla="*/ 1672713 w 3747182"/>
                <a:gd name="connsiteY1013" fmla="*/ 658331 h 2326686"/>
                <a:gd name="connsiteX1014" fmla="*/ 1668504 w 3747182"/>
                <a:gd name="connsiteY1014" fmla="*/ 662423 h 2326686"/>
                <a:gd name="connsiteX1015" fmla="*/ 1663786 w 3747182"/>
                <a:gd name="connsiteY1015" fmla="*/ 658777 h 2326686"/>
                <a:gd name="connsiteX1016" fmla="*/ 1662519 w 3747182"/>
                <a:gd name="connsiteY1016" fmla="*/ 661312 h 2326686"/>
                <a:gd name="connsiteX1017" fmla="*/ 1662284 w 3747182"/>
                <a:gd name="connsiteY1017" fmla="*/ 665638 h 2326686"/>
                <a:gd name="connsiteX1018" fmla="*/ 1670350 w 3747182"/>
                <a:gd name="connsiteY1018" fmla="*/ 667578 h 2326686"/>
                <a:gd name="connsiteX1019" fmla="*/ 1673988 w 3747182"/>
                <a:gd name="connsiteY1019" fmla="*/ 670653 h 2326686"/>
                <a:gd name="connsiteX1020" fmla="*/ 1679793 w 3747182"/>
                <a:gd name="connsiteY1020" fmla="*/ 671091 h 2326686"/>
                <a:gd name="connsiteX1021" fmla="*/ 1684002 w 3747182"/>
                <a:gd name="connsiteY1021" fmla="*/ 674181 h 2326686"/>
                <a:gd name="connsiteX1022" fmla="*/ 1685160 w 3747182"/>
                <a:gd name="connsiteY1022" fmla="*/ 669073 h 2326686"/>
                <a:gd name="connsiteX1023" fmla="*/ 1685097 w 3747182"/>
                <a:gd name="connsiteY1023" fmla="*/ 665881 h 2326686"/>
                <a:gd name="connsiteX1024" fmla="*/ 1688086 w 3747182"/>
                <a:gd name="connsiteY1024" fmla="*/ 663894 h 2326686"/>
                <a:gd name="connsiteX1025" fmla="*/ 1690347 w 3747182"/>
                <a:gd name="connsiteY1025" fmla="*/ 665036 h 2326686"/>
                <a:gd name="connsiteX1026" fmla="*/ 1696676 w 3747182"/>
                <a:gd name="connsiteY1026" fmla="*/ 652628 h 2326686"/>
                <a:gd name="connsiteX1027" fmla="*/ 1695745 w 3747182"/>
                <a:gd name="connsiteY1027" fmla="*/ 653598 h 2326686"/>
                <a:gd name="connsiteX1028" fmla="*/ 1695690 w 3747182"/>
                <a:gd name="connsiteY1028" fmla="*/ 655523 h 2326686"/>
                <a:gd name="connsiteX1029" fmla="*/ 1693656 w 3747182"/>
                <a:gd name="connsiteY1029" fmla="*/ 661664 h 2326686"/>
                <a:gd name="connsiteX1030" fmla="*/ 1693633 w 3747182"/>
                <a:gd name="connsiteY1030" fmla="*/ 666366 h 2326686"/>
                <a:gd name="connsiteX1031" fmla="*/ 1693961 w 3747182"/>
                <a:gd name="connsiteY1031" fmla="*/ 667391 h 2326686"/>
                <a:gd name="connsiteX1032" fmla="*/ 1694916 w 3747182"/>
                <a:gd name="connsiteY1032" fmla="*/ 668064 h 2326686"/>
                <a:gd name="connsiteX1033" fmla="*/ 1696144 w 3747182"/>
                <a:gd name="connsiteY1033" fmla="*/ 667078 h 2326686"/>
                <a:gd name="connsiteX1034" fmla="*/ 1698788 w 3747182"/>
                <a:gd name="connsiteY1034" fmla="*/ 663635 h 2326686"/>
                <a:gd name="connsiteX1035" fmla="*/ 1700525 w 3747182"/>
                <a:gd name="connsiteY1035" fmla="*/ 657525 h 2326686"/>
                <a:gd name="connsiteX1036" fmla="*/ 1700353 w 3747182"/>
                <a:gd name="connsiteY1036" fmla="*/ 656336 h 2326686"/>
                <a:gd name="connsiteX1037" fmla="*/ 1699148 w 3747182"/>
                <a:gd name="connsiteY1037" fmla="*/ 653731 h 2326686"/>
                <a:gd name="connsiteX1038" fmla="*/ 1696676 w 3747182"/>
                <a:gd name="connsiteY1038" fmla="*/ 652628 h 2326686"/>
                <a:gd name="connsiteX1039" fmla="*/ 1763965 w 3747182"/>
                <a:gd name="connsiteY1039" fmla="*/ 299904 h 2326686"/>
                <a:gd name="connsiteX1040" fmla="*/ 1763371 w 3747182"/>
                <a:gd name="connsiteY1040" fmla="*/ 308423 h 2326686"/>
                <a:gd name="connsiteX1041" fmla="*/ 1768214 w 3747182"/>
                <a:gd name="connsiteY1041" fmla="*/ 306890 h 2326686"/>
                <a:gd name="connsiteX1042" fmla="*/ 1771828 w 3747182"/>
                <a:gd name="connsiteY1042" fmla="*/ 300044 h 2326686"/>
                <a:gd name="connsiteX1043" fmla="*/ 1768339 w 3747182"/>
                <a:gd name="connsiteY1043" fmla="*/ 298402 h 2326686"/>
                <a:gd name="connsiteX1044" fmla="*/ 1766735 w 3747182"/>
                <a:gd name="connsiteY1044" fmla="*/ 296281 h 2326686"/>
                <a:gd name="connsiteX1045" fmla="*/ 1764270 w 3747182"/>
                <a:gd name="connsiteY1045" fmla="*/ 297596 h 2326686"/>
                <a:gd name="connsiteX1046" fmla="*/ 1763965 w 3747182"/>
                <a:gd name="connsiteY1046" fmla="*/ 299904 h 2326686"/>
                <a:gd name="connsiteX1047" fmla="*/ 1706173 w 3747182"/>
                <a:gd name="connsiteY1047" fmla="*/ 621139 h 2326686"/>
                <a:gd name="connsiteX1048" fmla="*/ 1706862 w 3747182"/>
                <a:gd name="connsiteY1048" fmla="*/ 626912 h 2326686"/>
                <a:gd name="connsiteX1049" fmla="*/ 1708810 w 3747182"/>
                <a:gd name="connsiteY1049" fmla="*/ 630527 h 2326686"/>
                <a:gd name="connsiteX1050" fmla="*/ 1711110 w 3747182"/>
                <a:gd name="connsiteY1050" fmla="*/ 631121 h 2326686"/>
                <a:gd name="connsiteX1051" fmla="*/ 1712276 w 3747182"/>
                <a:gd name="connsiteY1051" fmla="*/ 629705 h 2326686"/>
                <a:gd name="connsiteX1052" fmla="*/ 1707738 w 3747182"/>
                <a:gd name="connsiteY1052" fmla="*/ 619496 h 2326686"/>
                <a:gd name="connsiteX1053" fmla="*/ 1706173 w 3747182"/>
                <a:gd name="connsiteY1053" fmla="*/ 621139 h 2326686"/>
                <a:gd name="connsiteX1054" fmla="*/ 1931958 w 3747182"/>
                <a:gd name="connsiteY1054" fmla="*/ 558590 h 2326686"/>
                <a:gd name="connsiteX1055" fmla="*/ 1929595 w 3747182"/>
                <a:gd name="connsiteY1055" fmla="*/ 556877 h 2326686"/>
                <a:gd name="connsiteX1056" fmla="*/ 1926958 w 3747182"/>
                <a:gd name="connsiteY1056" fmla="*/ 556924 h 2326686"/>
                <a:gd name="connsiteX1057" fmla="*/ 1924838 w 3747182"/>
                <a:gd name="connsiteY1057" fmla="*/ 562682 h 2326686"/>
                <a:gd name="connsiteX1058" fmla="*/ 1925558 w 3747182"/>
                <a:gd name="connsiteY1058" fmla="*/ 567415 h 2326686"/>
                <a:gd name="connsiteX1059" fmla="*/ 1928030 w 3747182"/>
                <a:gd name="connsiteY1059" fmla="*/ 567298 h 2326686"/>
                <a:gd name="connsiteX1060" fmla="*/ 1933835 w 3747182"/>
                <a:gd name="connsiteY1060" fmla="*/ 564755 h 2326686"/>
                <a:gd name="connsiteX1061" fmla="*/ 1933507 w 3747182"/>
                <a:gd name="connsiteY1061" fmla="*/ 561610 h 2326686"/>
                <a:gd name="connsiteX1062" fmla="*/ 1932732 w 3747182"/>
                <a:gd name="connsiteY1062" fmla="*/ 559623 h 2326686"/>
                <a:gd name="connsiteX1063" fmla="*/ 1931958 w 3747182"/>
                <a:gd name="connsiteY1063" fmla="*/ 558590 h 2326686"/>
                <a:gd name="connsiteX1064" fmla="*/ 1770991 w 3747182"/>
                <a:gd name="connsiteY1064" fmla="*/ 421284 h 2326686"/>
                <a:gd name="connsiteX1065" fmla="*/ 1770873 w 3747182"/>
                <a:gd name="connsiteY1065" fmla="*/ 427692 h 2326686"/>
                <a:gd name="connsiteX1066" fmla="*/ 1769942 w 3747182"/>
                <a:gd name="connsiteY1066" fmla="*/ 431901 h 2326686"/>
                <a:gd name="connsiteX1067" fmla="*/ 1768800 w 3747182"/>
                <a:gd name="connsiteY1067" fmla="*/ 435413 h 2326686"/>
                <a:gd name="connsiteX1068" fmla="*/ 1767939 w 3747182"/>
                <a:gd name="connsiteY1068" fmla="*/ 439090 h 2326686"/>
                <a:gd name="connsiteX1069" fmla="*/ 1766484 w 3747182"/>
                <a:gd name="connsiteY1069" fmla="*/ 448948 h 2326686"/>
                <a:gd name="connsiteX1070" fmla="*/ 1765639 w 3747182"/>
                <a:gd name="connsiteY1070" fmla="*/ 453454 h 2326686"/>
                <a:gd name="connsiteX1071" fmla="*/ 1758153 w 3747182"/>
                <a:gd name="connsiteY1071" fmla="*/ 464853 h 2326686"/>
                <a:gd name="connsiteX1072" fmla="*/ 1755250 w 3747182"/>
                <a:gd name="connsiteY1072" fmla="*/ 470752 h 2326686"/>
                <a:gd name="connsiteX1073" fmla="*/ 1752903 w 3747182"/>
                <a:gd name="connsiteY1073" fmla="*/ 480849 h 2326686"/>
                <a:gd name="connsiteX1074" fmla="*/ 1749570 w 3747182"/>
                <a:gd name="connsiteY1074" fmla="*/ 485715 h 2326686"/>
                <a:gd name="connsiteX1075" fmla="*/ 1751862 w 3747182"/>
                <a:gd name="connsiteY1075" fmla="*/ 489666 h 2326686"/>
                <a:gd name="connsiteX1076" fmla="*/ 1754257 w 3747182"/>
                <a:gd name="connsiteY1076" fmla="*/ 492263 h 2326686"/>
                <a:gd name="connsiteX1077" fmla="*/ 1761822 w 3747182"/>
                <a:gd name="connsiteY1077" fmla="*/ 494289 h 2326686"/>
                <a:gd name="connsiteX1078" fmla="*/ 1767032 w 3747182"/>
                <a:gd name="connsiteY1078" fmla="*/ 492380 h 2326686"/>
                <a:gd name="connsiteX1079" fmla="*/ 1777108 w 3747182"/>
                <a:gd name="connsiteY1079" fmla="*/ 484721 h 2326686"/>
                <a:gd name="connsiteX1080" fmla="*/ 1788053 w 3747182"/>
                <a:gd name="connsiteY1080" fmla="*/ 474562 h 2326686"/>
                <a:gd name="connsiteX1081" fmla="*/ 1791660 w 3747182"/>
                <a:gd name="connsiteY1081" fmla="*/ 469328 h 2326686"/>
                <a:gd name="connsiteX1082" fmla="*/ 1802379 w 3747182"/>
                <a:gd name="connsiteY1082" fmla="*/ 469070 h 2326686"/>
                <a:gd name="connsiteX1083" fmla="*/ 1813097 w 3747182"/>
                <a:gd name="connsiteY1083" fmla="*/ 467896 h 2326686"/>
                <a:gd name="connsiteX1084" fmla="*/ 1822688 w 3747182"/>
                <a:gd name="connsiteY1084" fmla="*/ 465815 h 2326686"/>
                <a:gd name="connsiteX1085" fmla="*/ 1823916 w 3747182"/>
                <a:gd name="connsiteY1085" fmla="*/ 468280 h 2326686"/>
                <a:gd name="connsiteX1086" fmla="*/ 1825262 w 3747182"/>
                <a:gd name="connsiteY1086" fmla="*/ 469547 h 2326686"/>
                <a:gd name="connsiteX1087" fmla="*/ 1826631 w 3747182"/>
                <a:gd name="connsiteY1087" fmla="*/ 469758 h 2326686"/>
                <a:gd name="connsiteX1088" fmla="*/ 1831161 w 3747182"/>
                <a:gd name="connsiteY1088" fmla="*/ 462451 h 2326686"/>
                <a:gd name="connsiteX1089" fmla="*/ 1846886 w 3747182"/>
                <a:gd name="connsiteY1089" fmla="*/ 462193 h 2326686"/>
                <a:gd name="connsiteX1090" fmla="*/ 1859583 w 3747182"/>
                <a:gd name="connsiteY1090" fmla="*/ 453884 h 2326686"/>
                <a:gd name="connsiteX1091" fmla="*/ 1864457 w 3747182"/>
                <a:gd name="connsiteY1091" fmla="*/ 452343 h 2326686"/>
                <a:gd name="connsiteX1092" fmla="*/ 1869339 w 3747182"/>
                <a:gd name="connsiteY1092" fmla="*/ 453368 h 2326686"/>
                <a:gd name="connsiteX1093" fmla="*/ 1871334 w 3747182"/>
                <a:gd name="connsiteY1093" fmla="*/ 451960 h 2326686"/>
                <a:gd name="connsiteX1094" fmla="*/ 1881872 w 3747182"/>
                <a:gd name="connsiteY1094" fmla="*/ 435851 h 2326686"/>
                <a:gd name="connsiteX1095" fmla="*/ 1882537 w 3747182"/>
                <a:gd name="connsiteY1095" fmla="*/ 425454 h 2326686"/>
                <a:gd name="connsiteX1096" fmla="*/ 1881818 w 3747182"/>
                <a:gd name="connsiteY1096" fmla="*/ 417419 h 2326686"/>
                <a:gd name="connsiteX1097" fmla="*/ 1880636 w 3747182"/>
                <a:gd name="connsiteY1097" fmla="*/ 409925 h 2326686"/>
                <a:gd name="connsiteX1098" fmla="*/ 1879502 w 3747182"/>
                <a:gd name="connsiteY1098" fmla="*/ 404644 h 2326686"/>
                <a:gd name="connsiteX1099" fmla="*/ 1878211 w 3747182"/>
                <a:gd name="connsiteY1099" fmla="*/ 400247 h 2326686"/>
                <a:gd name="connsiteX1100" fmla="*/ 1875332 w 3747182"/>
                <a:gd name="connsiteY1100" fmla="*/ 397478 h 2326686"/>
                <a:gd name="connsiteX1101" fmla="*/ 1872398 w 3747182"/>
                <a:gd name="connsiteY1101" fmla="*/ 396163 h 2326686"/>
                <a:gd name="connsiteX1102" fmla="*/ 1866961 w 3747182"/>
                <a:gd name="connsiteY1102" fmla="*/ 398401 h 2326686"/>
                <a:gd name="connsiteX1103" fmla="*/ 1862979 w 3747182"/>
                <a:gd name="connsiteY1103" fmla="*/ 393300 h 2326686"/>
                <a:gd name="connsiteX1104" fmla="*/ 1863526 w 3747182"/>
                <a:gd name="connsiteY1104" fmla="*/ 388363 h 2326686"/>
                <a:gd name="connsiteX1105" fmla="*/ 1862916 w 3747182"/>
                <a:gd name="connsiteY1105" fmla="*/ 383716 h 2326686"/>
                <a:gd name="connsiteX1106" fmla="*/ 1861930 w 3747182"/>
                <a:gd name="connsiteY1106" fmla="*/ 382206 h 2326686"/>
                <a:gd name="connsiteX1107" fmla="*/ 1855053 w 3747182"/>
                <a:gd name="connsiteY1107" fmla="*/ 378060 h 2326686"/>
                <a:gd name="connsiteX1108" fmla="*/ 1853144 w 3747182"/>
                <a:gd name="connsiteY1108" fmla="*/ 372356 h 2326686"/>
                <a:gd name="connsiteX1109" fmla="*/ 1851415 w 3747182"/>
                <a:gd name="connsiteY1109" fmla="*/ 365323 h 2326686"/>
                <a:gd name="connsiteX1110" fmla="*/ 1848677 w 3747182"/>
                <a:gd name="connsiteY1110" fmla="*/ 362288 h 2326686"/>
                <a:gd name="connsiteX1111" fmla="*/ 1845869 w 3747182"/>
                <a:gd name="connsiteY1111" fmla="*/ 362202 h 2326686"/>
                <a:gd name="connsiteX1112" fmla="*/ 1840611 w 3747182"/>
                <a:gd name="connsiteY1112" fmla="*/ 364987 h 2326686"/>
                <a:gd name="connsiteX1113" fmla="*/ 1835463 w 3747182"/>
                <a:gd name="connsiteY1113" fmla="*/ 371347 h 2326686"/>
                <a:gd name="connsiteX1114" fmla="*/ 1832757 w 3747182"/>
                <a:gd name="connsiteY1114" fmla="*/ 373061 h 2326686"/>
                <a:gd name="connsiteX1115" fmla="*/ 1829995 w 3747182"/>
                <a:gd name="connsiteY1115" fmla="*/ 373147 h 2326686"/>
                <a:gd name="connsiteX1116" fmla="*/ 1827679 w 3747182"/>
                <a:gd name="connsiteY1116" fmla="*/ 377927 h 2326686"/>
                <a:gd name="connsiteX1117" fmla="*/ 1825551 w 3747182"/>
                <a:gd name="connsiteY1117" fmla="*/ 385367 h 2326686"/>
                <a:gd name="connsiteX1118" fmla="*/ 1822031 w 3747182"/>
                <a:gd name="connsiteY1118" fmla="*/ 394301 h 2326686"/>
                <a:gd name="connsiteX1119" fmla="*/ 1818190 w 3747182"/>
                <a:gd name="connsiteY1119" fmla="*/ 398377 h 2326686"/>
                <a:gd name="connsiteX1120" fmla="*/ 1818972 w 3747182"/>
                <a:gd name="connsiteY1120" fmla="*/ 393691 h 2326686"/>
                <a:gd name="connsiteX1121" fmla="*/ 1825520 w 3747182"/>
                <a:gd name="connsiteY1121" fmla="*/ 367318 h 2326686"/>
                <a:gd name="connsiteX1122" fmla="*/ 1826428 w 3747182"/>
                <a:gd name="connsiteY1122" fmla="*/ 359119 h 2326686"/>
                <a:gd name="connsiteX1123" fmla="*/ 1828563 w 3747182"/>
                <a:gd name="connsiteY1123" fmla="*/ 350021 h 2326686"/>
                <a:gd name="connsiteX1124" fmla="*/ 1829768 w 3747182"/>
                <a:gd name="connsiteY1124" fmla="*/ 347994 h 2326686"/>
                <a:gd name="connsiteX1125" fmla="*/ 1832240 w 3747182"/>
                <a:gd name="connsiteY1125" fmla="*/ 346656 h 2326686"/>
                <a:gd name="connsiteX1126" fmla="*/ 1833242 w 3747182"/>
                <a:gd name="connsiteY1126" fmla="*/ 344693 h 2326686"/>
                <a:gd name="connsiteX1127" fmla="*/ 1832006 w 3747182"/>
                <a:gd name="connsiteY1127" fmla="*/ 340859 h 2326686"/>
                <a:gd name="connsiteX1128" fmla="*/ 1826474 w 3747182"/>
                <a:gd name="connsiteY1128" fmla="*/ 333654 h 2326686"/>
                <a:gd name="connsiteX1129" fmla="*/ 1818025 w 3747182"/>
                <a:gd name="connsiteY1129" fmla="*/ 328749 h 2326686"/>
                <a:gd name="connsiteX1130" fmla="*/ 1815334 w 3747182"/>
                <a:gd name="connsiteY1130" fmla="*/ 329124 h 2326686"/>
                <a:gd name="connsiteX1131" fmla="*/ 1814075 w 3747182"/>
                <a:gd name="connsiteY1131" fmla="*/ 331174 h 2326686"/>
                <a:gd name="connsiteX1132" fmla="*/ 1813104 w 3747182"/>
                <a:gd name="connsiteY1132" fmla="*/ 335891 h 2326686"/>
                <a:gd name="connsiteX1133" fmla="*/ 1813026 w 3747182"/>
                <a:gd name="connsiteY1133" fmla="*/ 343105 h 2326686"/>
                <a:gd name="connsiteX1134" fmla="*/ 1814646 w 3747182"/>
                <a:gd name="connsiteY1134" fmla="*/ 349786 h 2326686"/>
                <a:gd name="connsiteX1135" fmla="*/ 1811954 w 3747182"/>
                <a:gd name="connsiteY1135" fmla="*/ 350208 h 2326686"/>
                <a:gd name="connsiteX1136" fmla="*/ 1809247 w 3747182"/>
                <a:gd name="connsiteY1136" fmla="*/ 348894 h 2326686"/>
                <a:gd name="connsiteX1137" fmla="*/ 1807197 w 3747182"/>
                <a:gd name="connsiteY1137" fmla="*/ 343222 h 2326686"/>
                <a:gd name="connsiteX1138" fmla="*/ 1805265 w 3747182"/>
                <a:gd name="connsiteY1138" fmla="*/ 336267 h 2326686"/>
                <a:gd name="connsiteX1139" fmla="*/ 1803880 w 3747182"/>
                <a:gd name="connsiteY1139" fmla="*/ 336063 h 2326686"/>
                <a:gd name="connsiteX1140" fmla="*/ 1801291 w 3747182"/>
                <a:gd name="connsiteY1140" fmla="*/ 337323 h 2326686"/>
                <a:gd name="connsiteX1141" fmla="*/ 1800141 w 3747182"/>
                <a:gd name="connsiteY1141" fmla="*/ 338622 h 2326686"/>
                <a:gd name="connsiteX1142" fmla="*/ 1799358 w 3747182"/>
                <a:gd name="connsiteY1142" fmla="*/ 343105 h 2326686"/>
                <a:gd name="connsiteX1143" fmla="*/ 1799092 w 3747182"/>
                <a:gd name="connsiteY1143" fmla="*/ 349974 h 2326686"/>
                <a:gd name="connsiteX1144" fmla="*/ 1793992 w 3747182"/>
                <a:gd name="connsiteY1144" fmla="*/ 352540 h 2326686"/>
                <a:gd name="connsiteX1145" fmla="*/ 1791480 w 3747182"/>
                <a:gd name="connsiteY1145" fmla="*/ 355849 h 2326686"/>
                <a:gd name="connsiteX1146" fmla="*/ 1790440 w 3747182"/>
                <a:gd name="connsiteY1146" fmla="*/ 361411 h 2326686"/>
                <a:gd name="connsiteX1147" fmla="*/ 1788319 w 3747182"/>
                <a:gd name="connsiteY1147" fmla="*/ 365331 h 2326686"/>
                <a:gd name="connsiteX1148" fmla="*/ 1788664 w 3747182"/>
                <a:gd name="connsiteY1148" fmla="*/ 368460 h 2326686"/>
                <a:gd name="connsiteX1149" fmla="*/ 1787850 w 3747182"/>
                <a:gd name="connsiteY1149" fmla="*/ 376902 h 2326686"/>
                <a:gd name="connsiteX1150" fmla="*/ 1786411 w 3747182"/>
                <a:gd name="connsiteY1150" fmla="*/ 378834 h 2326686"/>
                <a:gd name="connsiteX1151" fmla="*/ 1785003 w 3747182"/>
                <a:gd name="connsiteY1151" fmla="*/ 381878 h 2326686"/>
                <a:gd name="connsiteX1152" fmla="*/ 1784189 w 3747182"/>
                <a:gd name="connsiteY1152" fmla="*/ 388097 h 2326686"/>
                <a:gd name="connsiteX1153" fmla="*/ 1784009 w 3747182"/>
                <a:gd name="connsiteY1153" fmla="*/ 391305 h 2326686"/>
                <a:gd name="connsiteX1154" fmla="*/ 1784924 w 3747182"/>
                <a:gd name="connsiteY1154" fmla="*/ 400990 h 2326686"/>
                <a:gd name="connsiteX1155" fmla="*/ 1786192 w 3747182"/>
                <a:gd name="connsiteY1155" fmla="*/ 403705 h 2326686"/>
                <a:gd name="connsiteX1156" fmla="*/ 1784431 w 3747182"/>
                <a:gd name="connsiteY1156" fmla="*/ 404253 h 2326686"/>
                <a:gd name="connsiteX1157" fmla="*/ 1778806 w 3747182"/>
                <a:gd name="connsiteY1157" fmla="*/ 402696 h 2326686"/>
                <a:gd name="connsiteX1158" fmla="*/ 1776530 w 3747182"/>
                <a:gd name="connsiteY1158" fmla="*/ 403783 h 2326686"/>
                <a:gd name="connsiteX1159" fmla="*/ 1774347 w 3747182"/>
                <a:gd name="connsiteY1159" fmla="*/ 407687 h 2326686"/>
                <a:gd name="connsiteX1160" fmla="*/ 1771444 w 3747182"/>
                <a:gd name="connsiteY1160" fmla="*/ 415988 h 2326686"/>
                <a:gd name="connsiteX1161" fmla="*/ 1770991 w 3747182"/>
                <a:gd name="connsiteY1161" fmla="*/ 421284 h 2326686"/>
                <a:gd name="connsiteX1162" fmla="*/ 1902902 w 3747182"/>
                <a:gd name="connsiteY1162" fmla="*/ 467787 h 2326686"/>
                <a:gd name="connsiteX1163" fmla="*/ 1907337 w 3747182"/>
                <a:gd name="connsiteY1163" fmla="*/ 463609 h 2326686"/>
                <a:gd name="connsiteX1164" fmla="*/ 1908042 w 3747182"/>
                <a:gd name="connsiteY1164" fmla="*/ 461817 h 2326686"/>
                <a:gd name="connsiteX1165" fmla="*/ 1911867 w 3747182"/>
                <a:gd name="connsiteY1165" fmla="*/ 461458 h 2326686"/>
                <a:gd name="connsiteX1166" fmla="*/ 1912744 w 3747182"/>
                <a:gd name="connsiteY1166" fmla="*/ 461458 h 2326686"/>
                <a:gd name="connsiteX1167" fmla="*/ 1912759 w 3747182"/>
                <a:gd name="connsiteY1167" fmla="*/ 458305 h 2326686"/>
                <a:gd name="connsiteX1168" fmla="*/ 1912133 w 3747182"/>
                <a:gd name="connsiteY1168" fmla="*/ 455872 h 2326686"/>
                <a:gd name="connsiteX1169" fmla="*/ 1911015 w 3747182"/>
                <a:gd name="connsiteY1169" fmla="*/ 453751 h 2326686"/>
                <a:gd name="connsiteX1170" fmla="*/ 1906985 w 3747182"/>
                <a:gd name="connsiteY1170" fmla="*/ 453337 h 2326686"/>
                <a:gd name="connsiteX1171" fmla="*/ 1904646 w 3747182"/>
                <a:gd name="connsiteY1171" fmla="*/ 460644 h 2326686"/>
                <a:gd name="connsiteX1172" fmla="*/ 1898231 w 3747182"/>
                <a:gd name="connsiteY1172" fmla="*/ 461504 h 2326686"/>
                <a:gd name="connsiteX1173" fmla="*/ 1897472 w 3747182"/>
                <a:gd name="connsiteY1173" fmla="*/ 466300 h 2326686"/>
                <a:gd name="connsiteX1174" fmla="*/ 1900265 w 3747182"/>
                <a:gd name="connsiteY1174" fmla="*/ 468608 h 2326686"/>
                <a:gd name="connsiteX1175" fmla="*/ 1902902 w 3747182"/>
                <a:gd name="connsiteY1175" fmla="*/ 467787 h 2326686"/>
                <a:gd name="connsiteX1176" fmla="*/ 1624778 w 3747182"/>
                <a:gd name="connsiteY1176" fmla="*/ 281980 h 2326686"/>
                <a:gd name="connsiteX1177" fmla="*/ 1629168 w 3747182"/>
                <a:gd name="connsiteY1177" fmla="*/ 271035 h 2326686"/>
                <a:gd name="connsiteX1178" fmla="*/ 1622111 w 3747182"/>
                <a:gd name="connsiteY1178" fmla="*/ 266451 h 2326686"/>
                <a:gd name="connsiteX1179" fmla="*/ 1602591 w 3747182"/>
                <a:gd name="connsiteY1179" fmla="*/ 259464 h 2326686"/>
                <a:gd name="connsiteX1180" fmla="*/ 1593383 w 3747182"/>
                <a:gd name="connsiteY1180" fmla="*/ 253268 h 2326686"/>
                <a:gd name="connsiteX1181" fmla="*/ 1584128 w 3747182"/>
                <a:gd name="connsiteY1181" fmla="*/ 252400 h 2326686"/>
                <a:gd name="connsiteX1182" fmla="*/ 1576970 w 3747182"/>
                <a:gd name="connsiteY1182" fmla="*/ 252791 h 2326686"/>
                <a:gd name="connsiteX1183" fmla="*/ 1572651 w 3747182"/>
                <a:gd name="connsiteY1183" fmla="*/ 255138 h 2326686"/>
                <a:gd name="connsiteX1184" fmla="*/ 1569161 w 3747182"/>
                <a:gd name="connsiteY1184" fmla="*/ 261365 h 2326686"/>
                <a:gd name="connsiteX1185" fmla="*/ 1570382 w 3747182"/>
                <a:gd name="connsiteY1185" fmla="*/ 270988 h 2326686"/>
                <a:gd name="connsiteX1186" fmla="*/ 1575874 w 3747182"/>
                <a:gd name="connsiteY1186" fmla="*/ 279649 h 2326686"/>
                <a:gd name="connsiteX1187" fmla="*/ 1582626 w 3747182"/>
                <a:gd name="connsiteY1187" fmla="*/ 285219 h 2326686"/>
                <a:gd name="connsiteX1188" fmla="*/ 1592945 w 3747182"/>
                <a:gd name="connsiteY1188" fmla="*/ 298269 h 2326686"/>
                <a:gd name="connsiteX1189" fmla="*/ 1599243 w 3747182"/>
                <a:gd name="connsiteY1189" fmla="*/ 299395 h 2326686"/>
                <a:gd name="connsiteX1190" fmla="*/ 1604578 w 3747182"/>
                <a:gd name="connsiteY1190" fmla="*/ 298206 h 2326686"/>
                <a:gd name="connsiteX1191" fmla="*/ 1609914 w 3747182"/>
                <a:gd name="connsiteY1191" fmla="*/ 295843 h 2326686"/>
                <a:gd name="connsiteX1192" fmla="*/ 1614937 w 3747182"/>
                <a:gd name="connsiteY1192" fmla="*/ 291767 h 2326686"/>
                <a:gd name="connsiteX1193" fmla="*/ 1619928 w 3747182"/>
                <a:gd name="connsiteY1193" fmla="*/ 286056 h 2326686"/>
                <a:gd name="connsiteX1194" fmla="*/ 1624778 w 3747182"/>
                <a:gd name="connsiteY1194" fmla="*/ 281980 h 2326686"/>
                <a:gd name="connsiteX1195" fmla="*/ 1473035 w 3747182"/>
                <a:gd name="connsiteY1195" fmla="*/ 785759 h 2326686"/>
                <a:gd name="connsiteX1196" fmla="*/ 1478191 w 3747182"/>
                <a:gd name="connsiteY1196" fmla="*/ 787230 h 2326686"/>
                <a:gd name="connsiteX1197" fmla="*/ 1480045 w 3747182"/>
                <a:gd name="connsiteY1197" fmla="*/ 784617 h 2326686"/>
                <a:gd name="connsiteX1198" fmla="*/ 1482517 w 3747182"/>
                <a:gd name="connsiteY1198" fmla="*/ 778045 h 2326686"/>
                <a:gd name="connsiteX1199" fmla="*/ 1480937 w 3747182"/>
                <a:gd name="connsiteY1199" fmla="*/ 774439 h 2326686"/>
                <a:gd name="connsiteX1200" fmla="*/ 1479795 w 3747182"/>
                <a:gd name="connsiteY1200" fmla="*/ 773641 h 2326686"/>
                <a:gd name="connsiteX1201" fmla="*/ 1474013 w 3747182"/>
                <a:gd name="connsiteY1201" fmla="*/ 776097 h 2326686"/>
                <a:gd name="connsiteX1202" fmla="*/ 1472175 w 3747182"/>
                <a:gd name="connsiteY1202" fmla="*/ 774541 h 2326686"/>
                <a:gd name="connsiteX1203" fmla="*/ 1471126 w 3747182"/>
                <a:gd name="connsiteY1203" fmla="*/ 773563 h 2326686"/>
                <a:gd name="connsiteX1204" fmla="*/ 1468912 w 3747182"/>
                <a:gd name="connsiteY1204" fmla="*/ 775839 h 2326686"/>
                <a:gd name="connsiteX1205" fmla="*/ 1465095 w 3747182"/>
                <a:gd name="connsiteY1205" fmla="*/ 778124 h 2326686"/>
                <a:gd name="connsiteX1206" fmla="*/ 1463514 w 3747182"/>
                <a:gd name="connsiteY1206" fmla="*/ 781949 h 2326686"/>
                <a:gd name="connsiteX1207" fmla="*/ 1466409 w 3747182"/>
                <a:gd name="connsiteY1207" fmla="*/ 785540 h 2326686"/>
                <a:gd name="connsiteX1208" fmla="*/ 1473035 w 3747182"/>
                <a:gd name="connsiteY1208" fmla="*/ 785759 h 2326686"/>
                <a:gd name="connsiteX1209" fmla="*/ 2746362 w 3747182"/>
                <a:gd name="connsiteY1209" fmla="*/ 2088541 h 2326686"/>
                <a:gd name="connsiteX1210" fmla="*/ 2744632 w 3747182"/>
                <a:gd name="connsiteY1210" fmla="*/ 2086390 h 2326686"/>
                <a:gd name="connsiteX1211" fmla="*/ 2740784 w 3747182"/>
                <a:gd name="connsiteY1211" fmla="*/ 2082549 h 2326686"/>
                <a:gd name="connsiteX1212" fmla="*/ 2738796 w 3747182"/>
                <a:gd name="connsiteY1212" fmla="*/ 2078214 h 2326686"/>
                <a:gd name="connsiteX1213" fmla="*/ 2737287 w 3747182"/>
                <a:gd name="connsiteY1213" fmla="*/ 2073825 h 2326686"/>
                <a:gd name="connsiteX1214" fmla="*/ 2736575 w 3747182"/>
                <a:gd name="connsiteY1214" fmla="*/ 2069765 h 2326686"/>
                <a:gd name="connsiteX1215" fmla="*/ 2735691 w 3747182"/>
                <a:gd name="connsiteY1215" fmla="*/ 2065798 h 2326686"/>
                <a:gd name="connsiteX1216" fmla="*/ 2734415 w 3747182"/>
                <a:gd name="connsiteY1216" fmla="*/ 2062028 h 2326686"/>
                <a:gd name="connsiteX1217" fmla="*/ 2732365 w 3747182"/>
                <a:gd name="connsiteY1217" fmla="*/ 2054079 h 2326686"/>
                <a:gd name="connsiteX1218" fmla="*/ 2727272 w 3747182"/>
                <a:gd name="connsiteY1218" fmla="*/ 2040873 h 2326686"/>
                <a:gd name="connsiteX1219" fmla="*/ 2725512 w 3747182"/>
                <a:gd name="connsiteY1219" fmla="*/ 2033175 h 2326686"/>
                <a:gd name="connsiteX1220" fmla="*/ 2721084 w 3747182"/>
                <a:gd name="connsiteY1220" fmla="*/ 2007506 h 2326686"/>
                <a:gd name="connsiteX1221" fmla="*/ 2720083 w 3747182"/>
                <a:gd name="connsiteY1221" fmla="*/ 2006427 h 2326686"/>
                <a:gd name="connsiteX1222" fmla="*/ 2719739 w 3747182"/>
                <a:gd name="connsiteY1222" fmla="*/ 2005652 h 2326686"/>
                <a:gd name="connsiteX1223" fmla="*/ 2719613 w 3747182"/>
                <a:gd name="connsiteY1223" fmla="*/ 2002053 h 2326686"/>
                <a:gd name="connsiteX1224" fmla="*/ 2719355 w 3747182"/>
                <a:gd name="connsiteY1224" fmla="*/ 1999604 h 2326686"/>
                <a:gd name="connsiteX1225" fmla="*/ 2718526 w 3747182"/>
                <a:gd name="connsiteY1225" fmla="*/ 1997875 h 2326686"/>
                <a:gd name="connsiteX1226" fmla="*/ 2716398 w 3747182"/>
                <a:gd name="connsiteY1226" fmla="*/ 1995669 h 2326686"/>
                <a:gd name="connsiteX1227" fmla="*/ 2715936 w 3747182"/>
                <a:gd name="connsiteY1227" fmla="*/ 1993940 h 2326686"/>
                <a:gd name="connsiteX1228" fmla="*/ 2715827 w 3747182"/>
                <a:gd name="connsiteY1228" fmla="*/ 1989982 h 2326686"/>
                <a:gd name="connsiteX1229" fmla="*/ 2714857 w 3747182"/>
                <a:gd name="connsiteY1229" fmla="*/ 1986312 h 2326686"/>
                <a:gd name="connsiteX1230" fmla="*/ 2713542 w 3747182"/>
                <a:gd name="connsiteY1230" fmla="*/ 1982886 h 2326686"/>
                <a:gd name="connsiteX1231" fmla="*/ 2712768 w 3747182"/>
                <a:gd name="connsiteY1231" fmla="*/ 1977934 h 2326686"/>
                <a:gd name="connsiteX1232" fmla="*/ 2713135 w 3747182"/>
                <a:gd name="connsiteY1232" fmla="*/ 1968436 h 2326686"/>
                <a:gd name="connsiteX1233" fmla="*/ 2713769 w 3747182"/>
                <a:gd name="connsiteY1233" fmla="*/ 1965080 h 2326686"/>
                <a:gd name="connsiteX1234" fmla="*/ 2715154 w 3747182"/>
                <a:gd name="connsiteY1234" fmla="*/ 1963797 h 2326686"/>
                <a:gd name="connsiteX1235" fmla="*/ 2715835 w 3747182"/>
                <a:gd name="connsiteY1235" fmla="*/ 1961982 h 2326686"/>
                <a:gd name="connsiteX1236" fmla="*/ 2716461 w 3747182"/>
                <a:gd name="connsiteY1236" fmla="*/ 1958938 h 2326686"/>
                <a:gd name="connsiteX1237" fmla="*/ 2716656 w 3747182"/>
                <a:gd name="connsiteY1237" fmla="*/ 1955817 h 2326686"/>
                <a:gd name="connsiteX1238" fmla="*/ 2716484 w 3747182"/>
                <a:gd name="connsiteY1238" fmla="*/ 1946280 h 2326686"/>
                <a:gd name="connsiteX1239" fmla="*/ 2715670 w 3747182"/>
                <a:gd name="connsiteY1239" fmla="*/ 1940037 h 2326686"/>
                <a:gd name="connsiteX1240" fmla="*/ 2715060 w 3747182"/>
                <a:gd name="connsiteY1240" fmla="*/ 1937009 h 2326686"/>
                <a:gd name="connsiteX1241" fmla="*/ 2714262 w 3747182"/>
                <a:gd name="connsiteY1241" fmla="*/ 1934130 h 2326686"/>
                <a:gd name="connsiteX1242" fmla="*/ 2711446 w 3747182"/>
                <a:gd name="connsiteY1242" fmla="*/ 1927050 h 2326686"/>
                <a:gd name="connsiteX1243" fmla="*/ 2707549 w 3747182"/>
                <a:gd name="connsiteY1243" fmla="*/ 1915761 h 2326686"/>
                <a:gd name="connsiteX1244" fmla="*/ 2707956 w 3747182"/>
                <a:gd name="connsiteY1244" fmla="*/ 1915143 h 2326686"/>
                <a:gd name="connsiteX1245" fmla="*/ 2707409 w 3747182"/>
                <a:gd name="connsiteY1245" fmla="*/ 1912639 h 2326686"/>
                <a:gd name="connsiteX1246" fmla="*/ 2707745 w 3747182"/>
                <a:gd name="connsiteY1246" fmla="*/ 1909768 h 2326686"/>
                <a:gd name="connsiteX1247" fmla="*/ 2708629 w 3747182"/>
                <a:gd name="connsiteY1247" fmla="*/ 1907038 h 2326686"/>
                <a:gd name="connsiteX1248" fmla="*/ 2709044 w 3747182"/>
                <a:gd name="connsiteY1248" fmla="*/ 1904917 h 2326686"/>
                <a:gd name="connsiteX1249" fmla="*/ 2708841 w 3747182"/>
                <a:gd name="connsiteY1249" fmla="*/ 1902852 h 2326686"/>
                <a:gd name="connsiteX1250" fmla="*/ 2704115 w 3747182"/>
                <a:gd name="connsiteY1250" fmla="*/ 1893370 h 2326686"/>
                <a:gd name="connsiteX1251" fmla="*/ 2702621 w 3747182"/>
                <a:gd name="connsiteY1251" fmla="*/ 1892533 h 2326686"/>
                <a:gd name="connsiteX1252" fmla="*/ 2702034 w 3747182"/>
                <a:gd name="connsiteY1252" fmla="*/ 1894716 h 2326686"/>
                <a:gd name="connsiteX1253" fmla="*/ 2700923 w 3747182"/>
                <a:gd name="connsiteY1253" fmla="*/ 1896765 h 2326686"/>
                <a:gd name="connsiteX1254" fmla="*/ 2699515 w 3747182"/>
                <a:gd name="connsiteY1254" fmla="*/ 1897688 h 2326686"/>
                <a:gd name="connsiteX1255" fmla="*/ 2694766 w 3747182"/>
                <a:gd name="connsiteY1255" fmla="*/ 1897626 h 2326686"/>
                <a:gd name="connsiteX1256" fmla="*/ 2697653 w 3747182"/>
                <a:gd name="connsiteY1256" fmla="*/ 1902578 h 2326686"/>
                <a:gd name="connsiteX1257" fmla="*/ 2702120 w 3747182"/>
                <a:gd name="connsiteY1257" fmla="*/ 1909298 h 2326686"/>
                <a:gd name="connsiteX1258" fmla="*/ 2702911 w 3747182"/>
                <a:gd name="connsiteY1258" fmla="*/ 1911998 h 2326686"/>
                <a:gd name="connsiteX1259" fmla="*/ 2702410 w 3747182"/>
                <a:gd name="connsiteY1259" fmla="*/ 1914955 h 2326686"/>
                <a:gd name="connsiteX1260" fmla="*/ 2701533 w 3747182"/>
                <a:gd name="connsiteY1260" fmla="*/ 1917889 h 2326686"/>
                <a:gd name="connsiteX1261" fmla="*/ 2702543 w 3747182"/>
                <a:gd name="connsiteY1261" fmla="*/ 1918131 h 2326686"/>
                <a:gd name="connsiteX1262" fmla="*/ 2702339 w 3747182"/>
                <a:gd name="connsiteY1262" fmla="*/ 1920197 h 2326686"/>
                <a:gd name="connsiteX1263" fmla="*/ 2699554 w 3747182"/>
                <a:gd name="connsiteY1263" fmla="*/ 1921002 h 2326686"/>
                <a:gd name="connsiteX1264" fmla="*/ 2698600 w 3747182"/>
                <a:gd name="connsiteY1264" fmla="*/ 1923404 h 2326686"/>
                <a:gd name="connsiteX1265" fmla="*/ 2700235 w 3747182"/>
                <a:gd name="connsiteY1265" fmla="*/ 1925274 h 2326686"/>
                <a:gd name="connsiteX1266" fmla="*/ 2698975 w 3747182"/>
                <a:gd name="connsiteY1266" fmla="*/ 1928560 h 2326686"/>
                <a:gd name="connsiteX1267" fmla="*/ 2696738 w 3747182"/>
                <a:gd name="connsiteY1267" fmla="*/ 1929913 h 2326686"/>
                <a:gd name="connsiteX1268" fmla="*/ 2695564 w 3747182"/>
                <a:gd name="connsiteY1268" fmla="*/ 1930211 h 2326686"/>
                <a:gd name="connsiteX1269" fmla="*/ 2694422 w 3747182"/>
                <a:gd name="connsiteY1269" fmla="*/ 1930101 h 2326686"/>
                <a:gd name="connsiteX1270" fmla="*/ 2691371 w 3747182"/>
                <a:gd name="connsiteY1270" fmla="*/ 1927214 h 2326686"/>
                <a:gd name="connsiteX1271" fmla="*/ 2690541 w 3747182"/>
                <a:gd name="connsiteY1271" fmla="*/ 1926784 h 2326686"/>
                <a:gd name="connsiteX1272" fmla="*/ 2686645 w 3747182"/>
                <a:gd name="connsiteY1272" fmla="*/ 1928231 h 2326686"/>
                <a:gd name="connsiteX1273" fmla="*/ 2684189 w 3747182"/>
                <a:gd name="connsiteY1273" fmla="*/ 1930688 h 2326686"/>
                <a:gd name="connsiteX1274" fmla="*/ 2683555 w 3747182"/>
                <a:gd name="connsiteY1274" fmla="*/ 1932519 h 2326686"/>
                <a:gd name="connsiteX1275" fmla="*/ 2683892 w 3747182"/>
                <a:gd name="connsiteY1275" fmla="*/ 1939873 h 2326686"/>
                <a:gd name="connsiteX1276" fmla="*/ 2684658 w 3747182"/>
                <a:gd name="connsiteY1276" fmla="*/ 1943503 h 2326686"/>
                <a:gd name="connsiteX1277" fmla="*/ 2684259 w 3747182"/>
                <a:gd name="connsiteY1277" fmla="*/ 1952421 h 2326686"/>
                <a:gd name="connsiteX1278" fmla="*/ 2683117 w 3747182"/>
                <a:gd name="connsiteY1278" fmla="*/ 1961019 h 2326686"/>
                <a:gd name="connsiteX1279" fmla="*/ 2681896 w 3747182"/>
                <a:gd name="connsiteY1279" fmla="*/ 1964642 h 2326686"/>
                <a:gd name="connsiteX1280" fmla="*/ 2680457 w 3747182"/>
                <a:gd name="connsiteY1280" fmla="*/ 1968076 h 2326686"/>
                <a:gd name="connsiteX1281" fmla="*/ 2679980 w 3747182"/>
                <a:gd name="connsiteY1281" fmla="*/ 1971166 h 2326686"/>
                <a:gd name="connsiteX1282" fmla="*/ 2680144 w 3747182"/>
                <a:gd name="connsiteY1282" fmla="*/ 1983269 h 2326686"/>
                <a:gd name="connsiteX1283" fmla="*/ 2681294 w 3747182"/>
                <a:gd name="connsiteY1283" fmla="*/ 1986344 h 2326686"/>
                <a:gd name="connsiteX1284" fmla="*/ 2683211 w 3747182"/>
                <a:gd name="connsiteY1284" fmla="*/ 1988386 h 2326686"/>
                <a:gd name="connsiteX1285" fmla="*/ 2682405 w 3747182"/>
                <a:gd name="connsiteY1285" fmla="*/ 1989708 h 2326686"/>
                <a:gd name="connsiteX1286" fmla="*/ 2681318 w 3747182"/>
                <a:gd name="connsiteY1286" fmla="*/ 1990255 h 2326686"/>
                <a:gd name="connsiteX1287" fmla="*/ 2682405 w 3747182"/>
                <a:gd name="connsiteY1287" fmla="*/ 1991883 h 2326686"/>
                <a:gd name="connsiteX1288" fmla="*/ 2684627 w 3747182"/>
                <a:gd name="connsiteY1288" fmla="*/ 1994003 h 2326686"/>
                <a:gd name="connsiteX1289" fmla="*/ 2687545 w 3747182"/>
                <a:gd name="connsiteY1289" fmla="*/ 1997860 h 2326686"/>
                <a:gd name="connsiteX1290" fmla="*/ 2689407 w 3747182"/>
                <a:gd name="connsiteY1290" fmla="*/ 2001067 h 2326686"/>
                <a:gd name="connsiteX1291" fmla="*/ 2691950 w 3747182"/>
                <a:gd name="connsiteY1291" fmla="*/ 2008320 h 2326686"/>
                <a:gd name="connsiteX1292" fmla="*/ 2691981 w 3747182"/>
                <a:gd name="connsiteY1292" fmla="*/ 2016135 h 2326686"/>
                <a:gd name="connsiteX1293" fmla="*/ 2690643 w 3747182"/>
                <a:gd name="connsiteY1293" fmla="*/ 2019898 h 2326686"/>
                <a:gd name="connsiteX1294" fmla="*/ 2689618 w 3747182"/>
                <a:gd name="connsiteY1294" fmla="*/ 2023841 h 2326686"/>
                <a:gd name="connsiteX1295" fmla="*/ 2688859 w 3747182"/>
                <a:gd name="connsiteY1295" fmla="*/ 2028888 h 2326686"/>
                <a:gd name="connsiteX1296" fmla="*/ 2688969 w 3747182"/>
                <a:gd name="connsiteY1296" fmla="*/ 2032870 h 2326686"/>
                <a:gd name="connsiteX1297" fmla="*/ 2690549 w 3747182"/>
                <a:gd name="connsiteY1297" fmla="*/ 2039840 h 2326686"/>
                <a:gd name="connsiteX1298" fmla="*/ 2690769 w 3747182"/>
                <a:gd name="connsiteY1298" fmla="*/ 2043111 h 2326686"/>
                <a:gd name="connsiteX1299" fmla="*/ 2690534 w 3747182"/>
                <a:gd name="connsiteY1299" fmla="*/ 2065118 h 2326686"/>
                <a:gd name="connsiteX1300" fmla="*/ 2689791 w 3747182"/>
                <a:gd name="connsiteY1300" fmla="*/ 2069483 h 2326686"/>
                <a:gd name="connsiteX1301" fmla="*/ 2688867 w 3747182"/>
                <a:gd name="connsiteY1301" fmla="*/ 2073771 h 2326686"/>
                <a:gd name="connsiteX1302" fmla="*/ 2687850 w 3747182"/>
                <a:gd name="connsiteY1302" fmla="*/ 2081594 h 2326686"/>
                <a:gd name="connsiteX1303" fmla="*/ 2686959 w 3747182"/>
                <a:gd name="connsiteY1303" fmla="*/ 2085146 h 2326686"/>
                <a:gd name="connsiteX1304" fmla="*/ 2684478 w 3747182"/>
                <a:gd name="connsiteY1304" fmla="*/ 2092539 h 2326686"/>
                <a:gd name="connsiteX1305" fmla="*/ 2684627 w 3747182"/>
                <a:gd name="connsiteY1305" fmla="*/ 2094135 h 2326686"/>
                <a:gd name="connsiteX1306" fmla="*/ 2685159 w 3747182"/>
                <a:gd name="connsiteY1306" fmla="*/ 2095700 h 2326686"/>
                <a:gd name="connsiteX1307" fmla="*/ 2688038 w 3747182"/>
                <a:gd name="connsiteY1307" fmla="*/ 2101575 h 2326686"/>
                <a:gd name="connsiteX1308" fmla="*/ 2690385 w 3747182"/>
                <a:gd name="connsiteY1308" fmla="*/ 2107740 h 2326686"/>
                <a:gd name="connsiteX1309" fmla="*/ 2691402 w 3747182"/>
                <a:gd name="connsiteY1309" fmla="*/ 2116823 h 2326686"/>
                <a:gd name="connsiteX1310" fmla="*/ 2690690 w 3747182"/>
                <a:gd name="connsiteY1310" fmla="*/ 2120453 h 2326686"/>
                <a:gd name="connsiteX1311" fmla="*/ 2689079 w 3747182"/>
                <a:gd name="connsiteY1311" fmla="*/ 2123512 h 2326686"/>
                <a:gd name="connsiteX1312" fmla="*/ 2687756 w 3747182"/>
                <a:gd name="connsiteY1312" fmla="*/ 2127017 h 2326686"/>
                <a:gd name="connsiteX1313" fmla="*/ 2686622 w 3747182"/>
                <a:gd name="connsiteY1313" fmla="*/ 2130694 h 2326686"/>
                <a:gd name="connsiteX1314" fmla="*/ 2686583 w 3747182"/>
                <a:gd name="connsiteY1314" fmla="*/ 2132110 h 2326686"/>
                <a:gd name="connsiteX1315" fmla="*/ 2687060 w 3747182"/>
                <a:gd name="connsiteY1315" fmla="*/ 2138455 h 2326686"/>
                <a:gd name="connsiteX1316" fmla="*/ 2687787 w 3747182"/>
                <a:gd name="connsiteY1316" fmla="*/ 2141780 h 2326686"/>
                <a:gd name="connsiteX1317" fmla="*/ 2688265 w 3747182"/>
                <a:gd name="connsiteY1317" fmla="*/ 2145144 h 2326686"/>
                <a:gd name="connsiteX1318" fmla="*/ 2687662 w 3747182"/>
                <a:gd name="connsiteY1318" fmla="*/ 2148680 h 2326686"/>
                <a:gd name="connsiteX1319" fmla="*/ 2684486 w 3747182"/>
                <a:gd name="connsiteY1319" fmla="*/ 2159437 h 2326686"/>
                <a:gd name="connsiteX1320" fmla="*/ 2683688 w 3747182"/>
                <a:gd name="connsiteY1320" fmla="*/ 2167175 h 2326686"/>
                <a:gd name="connsiteX1321" fmla="*/ 2685581 w 3747182"/>
                <a:gd name="connsiteY1321" fmla="*/ 2176054 h 2326686"/>
                <a:gd name="connsiteX1322" fmla="*/ 2685879 w 3747182"/>
                <a:gd name="connsiteY1322" fmla="*/ 2178659 h 2326686"/>
                <a:gd name="connsiteX1323" fmla="*/ 2686575 w 3747182"/>
                <a:gd name="connsiteY1323" fmla="*/ 2181022 h 2326686"/>
                <a:gd name="connsiteX1324" fmla="*/ 2687756 w 3747182"/>
                <a:gd name="connsiteY1324" fmla="*/ 2182649 h 2326686"/>
                <a:gd name="connsiteX1325" fmla="*/ 2689110 w 3747182"/>
                <a:gd name="connsiteY1325" fmla="*/ 2184050 h 2326686"/>
                <a:gd name="connsiteX1326" fmla="*/ 2690698 w 3747182"/>
                <a:gd name="connsiteY1326" fmla="*/ 2181460 h 2326686"/>
                <a:gd name="connsiteX1327" fmla="*/ 2691997 w 3747182"/>
                <a:gd name="connsiteY1327" fmla="*/ 2178636 h 2326686"/>
                <a:gd name="connsiteX1328" fmla="*/ 2694093 w 3747182"/>
                <a:gd name="connsiteY1328" fmla="*/ 2170140 h 2326686"/>
                <a:gd name="connsiteX1329" fmla="*/ 2695102 w 3747182"/>
                <a:gd name="connsiteY1329" fmla="*/ 2166932 h 2326686"/>
                <a:gd name="connsiteX1330" fmla="*/ 2696339 w 3747182"/>
                <a:gd name="connsiteY1330" fmla="*/ 2163881 h 2326686"/>
                <a:gd name="connsiteX1331" fmla="*/ 2697927 w 3747182"/>
                <a:gd name="connsiteY1331" fmla="*/ 2161025 h 2326686"/>
                <a:gd name="connsiteX1332" fmla="*/ 2700102 w 3747182"/>
                <a:gd name="connsiteY1332" fmla="*/ 2159226 h 2326686"/>
                <a:gd name="connsiteX1333" fmla="*/ 2701369 w 3747182"/>
                <a:gd name="connsiteY1333" fmla="*/ 2158733 h 2326686"/>
                <a:gd name="connsiteX1334" fmla="*/ 2702597 w 3747182"/>
                <a:gd name="connsiteY1334" fmla="*/ 2158905 h 2326686"/>
                <a:gd name="connsiteX1335" fmla="*/ 2703818 w 3747182"/>
                <a:gd name="connsiteY1335" fmla="*/ 2160188 h 2326686"/>
                <a:gd name="connsiteX1336" fmla="*/ 2704874 w 3747182"/>
                <a:gd name="connsiteY1336" fmla="*/ 2161800 h 2326686"/>
                <a:gd name="connsiteX1337" fmla="*/ 2705617 w 3747182"/>
                <a:gd name="connsiteY1337" fmla="*/ 2162277 h 2326686"/>
                <a:gd name="connsiteX1338" fmla="*/ 2710413 w 3747182"/>
                <a:gd name="connsiteY1338" fmla="*/ 2162684 h 2326686"/>
                <a:gd name="connsiteX1339" fmla="*/ 2715561 w 3747182"/>
                <a:gd name="connsiteY1339" fmla="*/ 2163756 h 2326686"/>
                <a:gd name="connsiteX1340" fmla="*/ 2717094 w 3747182"/>
                <a:gd name="connsiteY1340" fmla="*/ 2166384 h 2326686"/>
                <a:gd name="connsiteX1341" fmla="*/ 2717493 w 3747182"/>
                <a:gd name="connsiteY1341" fmla="*/ 2170124 h 2326686"/>
                <a:gd name="connsiteX1342" fmla="*/ 2718557 w 3747182"/>
                <a:gd name="connsiteY1342" fmla="*/ 2174450 h 2326686"/>
                <a:gd name="connsiteX1343" fmla="*/ 2718839 w 3747182"/>
                <a:gd name="connsiteY1343" fmla="*/ 2180553 h 2326686"/>
                <a:gd name="connsiteX1344" fmla="*/ 2719543 w 3747182"/>
                <a:gd name="connsiteY1344" fmla="*/ 2179262 h 2326686"/>
                <a:gd name="connsiteX1345" fmla="*/ 2719957 w 3747182"/>
                <a:gd name="connsiteY1345" fmla="*/ 2177799 h 2326686"/>
                <a:gd name="connsiteX1346" fmla="*/ 2720137 w 3747182"/>
                <a:gd name="connsiteY1346" fmla="*/ 2175945 h 2326686"/>
                <a:gd name="connsiteX1347" fmla="*/ 2720537 w 3747182"/>
                <a:gd name="connsiteY1347" fmla="*/ 2174184 h 2326686"/>
                <a:gd name="connsiteX1348" fmla="*/ 2722117 w 3747182"/>
                <a:gd name="connsiteY1348" fmla="*/ 2170046 h 2326686"/>
                <a:gd name="connsiteX1349" fmla="*/ 2722070 w 3747182"/>
                <a:gd name="connsiteY1349" fmla="*/ 2168606 h 2326686"/>
                <a:gd name="connsiteX1350" fmla="*/ 2721233 w 3747182"/>
                <a:gd name="connsiteY1350" fmla="*/ 2163232 h 2326686"/>
                <a:gd name="connsiteX1351" fmla="*/ 2720036 w 3747182"/>
                <a:gd name="connsiteY1351" fmla="*/ 2157583 h 2326686"/>
                <a:gd name="connsiteX1352" fmla="*/ 2719191 w 3747182"/>
                <a:gd name="connsiteY1352" fmla="*/ 2156308 h 2326686"/>
                <a:gd name="connsiteX1353" fmla="*/ 2717806 w 3747182"/>
                <a:gd name="connsiteY1353" fmla="*/ 2155870 h 2326686"/>
                <a:gd name="connsiteX1354" fmla="*/ 2716367 w 3747182"/>
                <a:gd name="connsiteY1354" fmla="*/ 2155815 h 2326686"/>
                <a:gd name="connsiteX1355" fmla="*/ 2714145 w 3747182"/>
                <a:gd name="connsiteY1355" fmla="*/ 2156214 h 2326686"/>
                <a:gd name="connsiteX1356" fmla="*/ 2713276 w 3747182"/>
                <a:gd name="connsiteY1356" fmla="*/ 2154642 h 2326686"/>
                <a:gd name="connsiteX1357" fmla="*/ 2711328 w 3747182"/>
                <a:gd name="connsiteY1357" fmla="*/ 2149619 h 2326686"/>
                <a:gd name="connsiteX1358" fmla="*/ 2709498 w 3747182"/>
                <a:gd name="connsiteY1358" fmla="*/ 2142484 h 2326686"/>
                <a:gd name="connsiteX1359" fmla="*/ 2708058 w 3747182"/>
                <a:gd name="connsiteY1359" fmla="*/ 2139253 h 2326686"/>
                <a:gd name="connsiteX1360" fmla="*/ 2707292 w 3747182"/>
                <a:gd name="connsiteY1360" fmla="*/ 2137993 h 2326686"/>
                <a:gd name="connsiteX1361" fmla="*/ 2706384 w 3747182"/>
                <a:gd name="connsiteY1361" fmla="*/ 2137023 h 2326686"/>
                <a:gd name="connsiteX1362" fmla="*/ 2704999 w 3747182"/>
                <a:gd name="connsiteY1362" fmla="*/ 2136233 h 2326686"/>
                <a:gd name="connsiteX1363" fmla="*/ 2703779 w 3747182"/>
                <a:gd name="connsiteY1363" fmla="*/ 2135059 h 2326686"/>
                <a:gd name="connsiteX1364" fmla="*/ 2702128 w 3747182"/>
                <a:gd name="connsiteY1364" fmla="*/ 2132321 h 2326686"/>
                <a:gd name="connsiteX1365" fmla="*/ 2700125 w 3747182"/>
                <a:gd name="connsiteY1365" fmla="*/ 2127549 h 2326686"/>
                <a:gd name="connsiteX1366" fmla="*/ 2699632 w 3747182"/>
                <a:gd name="connsiteY1366" fmla="*/ 2125797 h 2326686"/>
                <a:gd name="connsiteX1367" fmla="*/ 2699398 w 3747182"/>
                <a:gd name="connsiteY1367" fmla="*/ 2121001 h 2326686"/>
                <a:gd name="connsiteX1368" fmla="*/ 2700016 w 3747182"/>
                <a:gd name="connsiteY1368" fmla="*/ 2114883 h 2326686"/>
                <a:gd name="connsiteX1369" fmla="*/ 2701705 w 3747182"/>
                <a:gd name="connsiteY1369" fmla="*/ 2109148 h 2326686"/>
                <a:gd name="connsiteX1370" fmla="*/ 2708739 w 3747182"/>
                <a:gd name="connsiteY1370" fmla="*/ 2086945 h 2326686"/>
                <a:gd name="connsiteX1371" fmla="*/ 2709951 w 3747182"/>
                <a:gd name="connsiteY1371" fmla="*/ 2080679 h 2326686"/>
                <a:gd name="connsiteX1372" fmla="*/ 2711673 w 3747182"/>
                <a:gd name="connsiteY1372" fmla="*/ 2077557 h 2326686"/>
                <a:gd name="connsiteX1373" fmla="*/ 2714552 w 3747182"/>
                <a:gd name="connsiteY1373" fmla="*/ 2075414 h 2326686"/>
                <a:gd name="connsiteX1374" fmla="*/ 2717751 w 3747182"/>
                <a:gd name="connsiteY1374" fmla="*/ 2074475 h 2326686"/>
                <a:gd name="connsiteX1375" fmla="*/ 2725434 w 3747182"/>
                <a:gd name="connsiteY1375" fmla="*/ 2073763 h 2326686"/>
                <a:gd name="connsiteX1376" fmla="*/ 2727343 w 3747182"/>
                <a:gd name="connsiteY1376" fmla="*/ 2073880 h 2326686"/>
                <a:gd name="connsiteX1377" fmla="*/ 2730605 w 3747182"/>
                <a:gd name="connsiteY1377" fmla="*/ 2074968 h 2326686"/>
                <a:gd name="connsiteX1378" fmla="*/ 2732389 w 3747182"/>
                <a:gd name="connsiteY1378" fmla="*/ 2075875 h 2326686"/>
                <a:gd name="connsiteX1379" fmla="*/ 2734071 w 3747182"/>
                <a:gd name="connsiteY1379" fmla="*/ 2077236 h 2326686"/>
                <a:gd name="connsiteX1380" fmla="*/ 2737545 w 3747182"/>
                <a:gd name="connsiteY1380" fmla="*/ 2081876 h 2326686"/>
                <a:gd name="connsiteX1381" fmla="*/ 2740353 w 3747182"/>
                <a:gd name="connsiteY1381" fmla="*/ 2084661 h 2326686"/>
                <a:gd name="connsiteX1382" fmla="*/ 2743092 w 3747182"/>
                <a:gd name="connsiteY1382" fmla="*/ 2087759 h 2326686"/>
                <a:gd name="connsiteX1383" fmla="*/ 2744946 w 3747182"/>
                <a:gd name="connsiteY1383" fmla="*/ 2090380 h 2326686"/>
                <a:gd name="connsiteX1384" fmla="*/ 2746088 w 3747182"/>
                <a:gd name="connsiteY1384" fmla="*/ 2094902 h 2326686"/>
                <a:gd name="connsiteX1385" fmla="*/ 2746988 w 3747182"/>
                <a:gd name="connsiteY1385" fmla="*/ 2096169 h 2326686"/>
                <a:gd name="connsiteX1386" fmla="*/ 2746831 w 3747182"/>
                <a:gd name="connsiteY1386" fmla="*/ 2090223 h 2326686"/>
                <a:gd name="connsiteX1387" fmla="*/ 2746362 w 3747182"/>
                <a:gd name="connsiteY1387" fmla="*/ 2088541 h 2326686"/>
                <a:gd name="connsiteX1388" fmla="*/ 1429521 w 3747182"/>
                <a:gd name="connsiteY1388" fmla="*/ 822874 h 2326686"/>
                <a:gd name="connsiteX1389" fmla="*/ 1430585 w 3747182"/>
                <a:gd name="connsiteY1389" fmla="*/ 818000 h 2326686"/>
                <a:gd name="connsiteX1390" fmla="*/ 1433089 w 3747182"/>
                <a:gd name="connsiteY1390" fmla="*/ 813399 h 2326686"/>
                <a:gd name="connsiteX1391" fmla="*/ 1428848 w 3747182"/>
                <a:gd name="connsiteY1391" fmla="*/ 813658 h 2326686"/>
                <a:gd name="connsiteX1392" fmla="*/ 1425782 w 3747182"/>
                <a:gd name="connsiteY1392" fmla="*/ 815457 h 2326686"/>
                <a:gd name="connsiteX1393" fmla="*/ 1422464 w 3747182"/>
                <a:gd name="connsiteY1393" fmla="*/ 818406 h 2326686"/>
                <a:gd name="connsiteX1394" fmla="*/ 1423333 w 3747182"/>
                <a:gd name="connsiteY1394" fmla="*/ 820378 h 2326686"/>
                <a:gd name="connsiteX1395" fmla="*/ 1429521 w 3747182"/>
                <a:gd name="connsiteY1395" fmla="*/ 822874 h 2326686"/>
                <a:gd name="connsiteX1396" fmla="*/ 1400982 w 3747182"/>
                <a:gd name="connsiteY1396" fmla="*/ 851946 h 2326686"/>
                <a:gd name="connsiteX1397" fmla="*/ 1401850 w 3747182"/>
                <a:gd name="connsiteY1397" fmla="*/ 850975 h 2326686"/>
                <a:gd name="connsiteX1398" fmla="*/ 1402851 w 3747182"/>
                <a:gd name="connsiteY1398" fmla="*/ 851234 h 2326686"/>
                <a:gd name="connsiteX1399" fmla="*/ 1404017 w 3747182"/>
                <a:gd name="connsiteY1399" fmla="*/ 849372 h 2326686"/>
                <a:gd name="connsiteX1400" fmla="*/ 1405535 w 3747182"/>
                <a:gd name="connsiteY1400" fmla="*/ 847956 h 2326686"/>
                <a:gd name="connsiteX1401" fmla="*/ 1403234 w 3747182"/>
                <a:gd name="connsiteY1401" fmla="*/ 845319 h 2326686"/>
                <a:gd name="connsiteX1402" fmla="*/ 1395247 w 3747182"/>
                <a:gd name="connsiteY1402" fmla="*/ 842972 h 2326686"/>
                <a:gd name="connsiteX1403" fmla="*/ 1389825 w 3747182"/>
                <a:gd name="connsiteY1403" fmla="*/ 844795 h 2326686"/>
                <a:gd name="connsiteX1404" fmla="*/ 1387963 w 3747182"/>
                <a:gd name="connsiteY1404" fmla="*/ 847784 h 2326686"/>
                <a:gd name="connsiteX1405" fmla="*/ 1395450 w 3747182"/>
                <a:gd name="connsiteY1405" fmla="*/ 849090 h 2326686"/>
                <a:gd name="connsiteX1406" fmla="*/ 1400982 w 3747182"/>
                <a:gd name="connsiteY1406" fmla="*/ 851946 h 2326686"/>
                <a:gd name="connsiteX1407" fmla="*/ 1581617 w 3747182"/>
                <a:gd name="connsiteY1407" fmla="*/ 224431 h 2326686"/>
                <a:gd name="connsiteX1408" fmla="*/ 1587195 w 3747182"/>
                <a:gd name="connsiteY1408" fmla="*/ 227114 h 2326686"/>
                <a:gd name="connsiteX1409" fmla="*/ 1591599 w 3747182"/>
                <a:gd name="connsiteY1409" fmla="*/ 230478 h 2326686"/>
                <a:gd name="connsiteX1410" fmla="*/ 1594001 w 3747182"/>
                <a:gd name="connsiteY1410" fmla="*/ 236150 h 2326686"/>
                <a:gd name="connsiteX1411" fmla="*/ 1611581 w 3747182"/>
                <a:gd name="connsiteY1411" fmla="*/ 246055 h 2326686"/>
                <a:gd name="connsiteX1412" fmla="*/ 1625905 w 3747182"/>
                <a:gd name="connsiteY1412" fmla="*/ 257806 h 2326686"/>
                <a:gd name="connsiteX1413" fmla="*/ 1630685 w 3747182"/>
                <a:gd name="connsiteY1413" fmla="*/ 257743 h 2326686"/>
                <a:gd name="connsiteX1414" fmla="*/ 1640691 w 3747182"/>
                <a:gd name="connsiteY1414" fmla="*/ 249380 h 2326686"/>
                <a:gd name="connsiteX1415" fmla="*/ 1645886 w 3747182"/>
                <a:gd name="connsiteY1415" fmla="*/ 242996 h 2326686"/>
                <a:gd name="connsiteX1416" fmla="*/ 1648006 w 3747182"/>
                <a:gd name="connsiteY1416" fmla="*/ 243411 h 2326686"/>
                <a:gd name="connsiteX1417" fmla="*/ 1654594 w 3747182"/>
                <a:gd name="connsiteY1417" fmla="*/ 239874 h 2326686"/>
                <a:gd name="connsiteX1418" fmla="*/ 1674238 w 3747182"/>
                <a:gd name="connsiteY1418" fmla="*/ 236463 h 2326686"/>
                <a:gd name="connsiteX1419" fmla="*/ 1703208 w 3747182"/>
                <a:gd name="connsiteY1419" fmla="*/ 228194 h 2326686"/>
                <a:gd name="connsiteX1420" fmla="*/ 1705915 w 3747182"/>
                <a:gd name="connsiteY1420" fmla="*/ 224079 h 2326686"/>
                <a:gd name="connsiteX1421" fmla="*/ 1708521 w 3747182"/>
                <a:gd name="connsiteY1421" fmla="*/ 217515 h 2326686"/>
                <a:gd name="connsiteX1422" fmla="*/ 1705657 w 3747182"/>
                <a:gd name="connsiteY1422" fmla="*/ 214980 h 2326686"/>
                <a:gd name="connsiteX1423" fmla="*/ 1704852 w 3747182"/>
                <a:gd name="connsiteY1423" fmla="*/ 212297 h 2326686"/>
                <a:gd name="connsiteX1424" fmla="*/ 1701886 w 3747182"/>
                <a:gd name="connsiteY1424" fmla="*/ 194655 h 2326686"/>
                <a:gd name="connsiteX1425" fmla="*/ 1700955 w 3747182"/>
                <a:gd name="connsiteY1425" fmla="*/ 191557 h 2326686"/>
                <a:gd name="connsiteX1426" fmla="*/ 1699915 w 3747182"/>
                <a:gd name="connsiteY1426" fmla="*/ 189460 h 2326686"/>
                <a:gd name="connsiteX1427" fmla="*/ 1701839 w 3747182"/>
                <a:gd name="connsiteY1427" fmla="*/ 178938 h 2326686"/>
                <a:gd name="connsiteX1428" fmla="*/ 1704217 w 3747182"/>
                <a:gd name="connsiteY1428" fmla="*/ 173759 h 2326686"/>
                <a:gd name="connsiteX1429" fmla="*/ 1713966 w 3747182"/>
                <a:gd name="connsiteY1429" fmla="*/ 170293 h 2326686"/>
                <a:gd name="connsiteX1430" fmla="*/ 1715757 w 3747182"/>
                <a:gd name="connsiteY1430" fmla="*/ 167500 h 2326686"/>
                <a:gd name="connsiteX1431" fmla="*/ 1718159 w 3747182"/>
                <a:gd name="connsiteY1431" fmla="*/ 167586 h 2326686"/>
                <a:gd name="connsiteX1432" fmla="*/ 1718456 w 3747182"/>
                <a:gd name="connsiteY1432" fmla="*/ 158698 h 2326686"/>
                <a:gd name="connsiteX1433" fmla="*/ 1717627 w 3747182"/>
                <a:gd name="connsiteY1433" fmla="*/ 153903 h 2326686"/>
                <a:gd name="connsiteX1434" fmla="*/ 1714795 w 3747182"/>
                <a:gd name="connsiteY1434" fmla="*/ 149991 h 2326686"/>
                <a:gd name="connsiteX1435" fmla="*/ 1708442 w 3747182"/>
                <a:gd name="connsiteY1435" fmla="*/ 147902 h 2326686"/>
                <a:gd name="connsiteX1436" fmla="*/ 1693977 w 3747182"/>
                <a:gd name="connsiteY1436" fmla="*/ 131801 h 2326686"/>
                <a:gd name="connsiteX1437" fmla="*/ 1692623 w 3747182"/>
                <a:gd name="connsiteY1437" fmla="*/ 126716 h 2326686"/>
                <a:gd name="connsiteX1438" fmla="*/ 1689760 w 3747182"/>
                <a:gd name="connsiteY1438" fmla="*/ 121670 h 2326686"/>
                <a:gd name="connsiteX1439" fmla="*/ 1688954 w 3747182"/>
                <a:gd name="connsiteY1439" fmla="*/ 115255 h 2326686"/>
                <a:gd name="connsiteX1440" fmla="*/ 1687742 w 3747182"/>
                <a:gd name="connsiteY1440" fmla="*/ 111891 h 2326686"/>
                <a:gd name="connsiteX1441" fmla="*/ 1681498 w 3747182"/>
                <a:gd name="connsiteY1441" fmla="*/ 99827 h 2326686"/>
                <a:gd name="connsiteX1442" fmla="*/ 1679050 w 3747182"/>
                <a:gd name="connsiteY1442" fmla="*/ 98560 h 2326686"/>
                <a:gd name="connsiteX1443" fmla="*/ 1677047 w 3747182"/>
                <a:gd name="connsiteY1443" fmla="*/ 95884 h 2326686"/>
                <a:gd name="connsiteX1444" fmla="*/ 1675255 w 3747182"/>
                <a:gd name="connsiteY1444" fmla="*/ 88796 h 2326686"/>
                <a:gd name="connsiteX1445" fmla="*/ 1673025 w 3747182"/>
                <a:gd name="connsiteY1445" fmla="*/ 85925 h 2326686"/>
                <a:gd name="connsiteX1446" fmla="*/ 1658951 w 3747182"/>
                <a:gd name="connsiteY1446" fmla="*/ 87294 h 2326686"/>
                <a:gd name="connsiteX1447" fmla="*/ 1656784 w 3747182"/>
                <a:gd name="connsiteY1447" fmla="*/ 99232 h 2326686"/>
                <a:gd name="connsiteX1448" fmla="*/ 1651887 w 3747182"/>
                <a:gd name="connsiteY1448" fmla="*/ 106188 h 2326686"/>
                <a:gd name="connsiteX1449" fmla="*/ 1646919 w 3747182"/>
                <a:gd name="connsiteY1449" fmla="*/ 109716 h 2326686"/>
                <a:gd name="connsiteX1450" fmla="*/ 1641740 w 3747182"/>
                <a:gd name="connsiteY1450" fmla="*/ 110749 h 2326686"/>
                <a:gd name="connsiteX1451" fmla="*/ 1636568 w 3747182"/>
                <a:gd name="connsiteY1451" fmla="*/ 113283 h 2326686"/>
                <a:gd name="connsiteX1452" fmla="*/ 1631053 w 3747182"/>
                <a:gd name="connsiteY1452" fmla="*/ 117680 h 2326686"/>
                <a:gd name="connsiteX1453" fmla="*/ 1625522 w 3747182"/>
                <a:gd name="connsiteY1453" fmla="*/ 120536 h 2326686"/>
                <a:gd name="connsiteX1454" fmla="*/ 1622455 w 3747182"/>
                <a:gd name="connsiteY1454" fmla="*/ 120387 h 2326686"/>
                <a:gd name="connsiteX1455" fmla="*/ 1619404 w 3747182"/>
                <a:gd name="connsiteY1455" fmla="*/ 121443 h 2326686"/>
                <a:gd name="connsiteX1456" fmla="*/ 1612965 w 3747182"/>
                <a:gd name="connsiteY1456" fmla="*/ 127506 h 2326686"/>
                <a:gd name="connsiteX1457" fmla="*/ 1610188 w 3747182"/>
                <a:gd name="connsiteY1457" fmla="*/ 136261 h 2326686"/>
                <a:gd name="connsiteX1458" fmla="*/ 1606378 w 3747182"/>
                <a:gd name="connsiteY1458" fmla="*/ 140814 h 2326686"/>
                <a:gd name="connsiteX1459" fmla="*/ 1605181 w 3747182"/>
                <a:gd name="connsiteY1459" fmla="*/ 143709 h 2326686"/>
                <a:gd name="connsiteX1460" fmla="*/ 1602990 w 3747182"/>
                <a:gd name="connsiteY1460" fmla="*/ 152283 h 2326686"/>
                <a:gd name="connsiteX1461" fmla="*/ 1602599 w 3747182"/>
                <a:gd name="connsiteY1461" fmla="*/ 156281 h 2326686"/>
                <a:gd name="connsiteX1462" fmla="*/ 1606558 w 3747182"/>
                <a:gd name="connsiteY1462" fmla="*/ 157955 h 2326686"/>
                <a:gd name="connsiteX1463" fmla="*/ 1617307 w 3747182"/>
                <a:gd name="connsiteY1463" fmla="*/ 154857 h 2326686"/>
                <a:gd name="connsiteX1464" fmla="*/ 1611126 w 3747182"/>
                <a:gd name="connsiteY1464" fmla="*/ 166905 h 2326686"/>
                <a:gd name="connsiteX1465" fmla="*/ 1607739 w 3747182"/>
                <a:gd name="connsiteY1465" fmla="*/ 178327 h 2326686"/>
                <a:gd name="connsiteX1466" fmla="*/ 1602278 w 3747182"/>
                <a:gd name="connsiteY1466" fmla="*/ 189757 h 2326686"/>
                <a:gd name="connsiteX1467" fmla="*/ 1595003 w 3747182"/>
                <a:gd name="connsiteY1467" fmla="*/ 194311 h 2326686"/>
                <a:gd name="connsiteX1468" fmla="*/ 1587320 w 3747182"/>
                <a:gd name="connsiteY1468" fmla="*/ 197182 h 2326686"/>
                <a:gd name="connsiteX1469" fmla="*/ 1582736 w 3747182"/>
                <a:gd name="connsiteY1469" fmla="*/ 204990 h 2326686"/>
                <a:gd name="connsiteX1470" fmla="*/ 1579137 w 3747182"/>
                <a:gd name="connsiteY1470" fmla="*/ 212876 h 2326686"/>
                <a:gd name="connsiteX1471" fmla="*/ 1581617 w 3747182"/>
                <a:gd name="connsiteY1471" fmla="*/ 224431 h 2326686"/>
                <a:gd name="connsiteX1472" fmla="*/ 1906093 w 3747182"/>
                <a:gd name="connsiteY1472" fmla="*/ 474890 h 2326686"/>
                <a:gd name="connsiteX1473" fmla="*/ 1918963 w 3747182"/>
                <a:gd name="connsiteY1473" fmla="*/ 479597 h 2326686"/>
                <a:gd name="connsiteX1474" fmla="*/ 1926481 w 3747182"/>
                <a:gd name="connsiteY1474" fmla="*/ 479284 h 2326686"/>
                <a:gd name="connsiteX1475" fmla="*/ 1929509 w 3747182"/>
                <a:gd name="connsiteY1475" fmla="*/ 483626 h 2326686"/>
                <a:gd name="connsiteX1476" fmla="*/ 1932247 w 3747182"/>
                <a:gd name="connsiteY1476" fmla="*/ 480990 h 2326686"/>
                <a:gd name="connsiteX1477" fmla="*/ 1934203 w 3747182"/>
                <a:gd name="connsiteY1477" fmla="*/ 475845 h 2326686"/>
                <a:gd name="connsiteX1478" fmla="*/ 1931520 w 3747182"/>
                <a:gd name="connsiteY1478" fmla="*/ 469993 h 2326686"/>
                <a:gd name="connsiteX1479" fmla="*/ 1930088 w 3747182"/>
                <a:gd name="connsiteY1479" fmla="*/ 469586 h 2326686"/>
                <a:gd name="connsiteX1480" fmla="*/ 1909778 w 3747182"/>
                <a:gd name="connsiteY1480" fmla="*/ 471925 h 2326686"/>
                <a:gd name="connsiteX1481" fmla="*/ 1906093 w 3747182"/>
                <a:gd name="connsiteY1481" fmla="*/ 474890 h 2326686"/>
                <a:gd name="connsiteX1482" fmla="*/ 1670397 w 3747182"/>
                <a:gd name="connsiteY1482" fmla="*/ 589117 h 2326686"/>
                <a:gd name="connsiteX1483" fmla="*/ 1672259 w 3747182"/>
                <a:gd name="connsiteY1483" fmla="*/ 592114 h 2326686"/>
                <a:gd name="connsiteX1484" fmla="*/ 1674215 w 3747182"/>
                <a:gd name="connsiteY1484" fmla="*/ 593647 h 2326686"/>
                <a:gd name="connsiteX1485" fmla="*/ 1679410 w 3747182"/>
                <a:gd name="connsiteY1485" fmla="*/ 590956 h 2326686"/>
                <a:gd name="connsiteX1486" fmla="*/ 1682007 w 3747182"/>
                <a:gd name="connsiteY1486" fmla="*/ 591965 h 2326686"/>
                <a:gd name="connsiteX1487" fmla="*/ 1682969 w 3747182"/>
                <a:gd name="connsiteY1487" fmla="*/ 590486 h 2326686"/>
                <a:gd name="connsiteX1488" fmla="*/ 1683673 w 3747182"/>
                <a:gd name="connsiteY1488" fmla="*/ 588593 h 2326686"/>
                <a:gd name="connsiteX1489" fmla="*/ 1686725 w 3747182"/>
                <a:gd name="connsiteY1489" fmla="*/ 584228 h 2326686"/>
                <a:gd name="connsiteX1490" fmla="*/ 1689729 w 3747182"/>
                <a:gd name="connsiteY1490" fmla="*/ 578485 h 2326686"/>
                <a:gd name="connsiteX1491" fmla="*/ 1689744 w 3747182"/>
                <a:gd name="connsiteY1491" fmla="*/ 576076 h 2326686"/>
                <a:gd name="connsiteX1492" fmla="*/ 1689009 w 3747182"/>
                <a:gd name="connsiteY1492" fmla="*/ 570983 h 2326686"/>
                <a:gd name="connsiteX1493" fmla="*/ 1674199 w 3747182"/>
                <a:gd name="connsiteY1493" fmla="*/ 581638 h 2326686"/>
                <a:gd name="connsiteX1494" fmla="*/ 1664678 w 3747182"/>
                <a:gd name="connsiteY1494" fmla="*/ 585675 h 2326686"/>
                <a:gd name="connsiteX1495" fmla="*/ 1661377 w 3747182"/>
                <a:gd name="connsiteY1495" fmla="*/ 589352 h 2326686"/>
                <a:gd name="connsiteX1496" fmla="*/ 1663442 w 3747182"/>
                <a:gd name="connsiteY1496" fmla="*/ 590072 h 2326686"/>
                <a:gd name="connsiteX1497" fmla="*/ 1670397 w 3747182"/>
                <a:gd name="connsiteY1497" fmla="*/ 589117 h 2326686"/>
                <a:gd name="connsiteX1498" fmla="*/ 1545136 w 3747182"/>
                <a:gd name="connsiteY1498" fmla="*/ 109919 h 2326686"/>
                <a:gd name="connsiteX1499" fmla="*/ 1572518 w 3747182"/>
                <a:gd name="connsiteY1499" fmla="*/ 116906 h 2326686"/>
                <a:gd name="connsiteX1500" fmla="*/ 1580075 w 3747182"/>
                <a:gd name="connsiteY1500" fmla="*/ 105929 h 2326686"/>
                <a:gd name="connsiteX1501" fmla="*/ 1578112 w 3747182"/>
                <a:gd name="connsiteY1501" fmla="*/ 99819 h 2326686"/>
                <a:gd name="connsiteX1502" fmla="*/ 1570014 w 3747182"/>
                <a:gd name="connsiteY1502" fmla="*/ 97644 h 2326686"/>
                <a:gd name="connsiteX1503" fmla="*/ 1547202 w 3747182"/>
                <a:gd name="connsiteY1503" fmla="*/ 95548 h 2326686"/>
                <a:gd name="connsiteX1504" fmla="*/ 1543493 w 3747182"/>
                <a:gd name="connsiteY1504" fmla="*/ 101712 h 2326686"/>
                <a:gd name="connsiteX1505" fmla="*/ 1543900 w 3747182"/>
                <a:gd name="connsiteY1505" fmla="*/ 104850 h 2326686"/>
                <a:gd name="connsiteX1506" fmla="*/ 1545136 w 3747182"/>
                <a:gd name="connsiteY1506" fmla="*/ 109919 h 2326686"/>
                <a:gd name="connsiteX1507" fmla="*/ 2554523 w 3747182"/>
                <a:gd name="connsiteY1507" fmla="*/ 737755 h 2326686"/>
                <a:gd name="connsiteX1508" fmla="*/ 2556104 w 3747182"/>
                <a:gd name="connsiteY1508" fmla="*/ 735243 h 2326686"/>
                <a:gd name="connsiteX1509" fmla="*/ 2554891 w 3747182"/>
                <a:gd name="connsiteY1509" fmla="*/ 731066 h 2326686"/>
                <a:gd name="connsiteX1510" fmla="*/ 2555290 w 3747182"/>
                <a:gd name="connsiteY1510" fmla="*/ 727928 h 2326686"/>
                <a:gd name="connsiteX1511" fmla="*/ 2559366 w 3747182"/>
                <a:gd name="connsiteY1511" fmla="*/ 720567 h 2326686"/>
                <a:gd name="connsiteX1512" fmla="*/ 2558451 w 3747182"/>
                <a:gd name="connsiteY1512" fmla="*/ 718799 h 2326686"/>
                <a:gd name="connsiteX1513" fmla="*/ 2553561 w 3747182"/>
                <a:gd name="connsiteY1513" fmla="*/ 712704 h 2326686"/>
                <a:gd name="connsiteX1514" fmla="*/ 2552349 w 3747182"/>
                <a:gd name="connsiteY1514" fmla="*/ 709606 h 2326686"/>
                <a:gd name="connsiteX1515" fmla="*/ 2551002 w 3747182"/>
                <a:gd name="connsiteY1515" fmla="*/ 703425 h 2326686"/>
                <a:gd name="connsiteX1516" fmla="*/ 2549039 w 3747182"/>
                <a:gd name="connsiteY1516" fmla="*/ 699232 h 2326686"/>
                <a:gd name="connsiteX1517" fmla="*/ 2547177 w 3747182"/>
                <a:gd name="connsiteY1517" fmla="*/ 706297 h 2326686"/>
                <a:gd name="connsiteX1518" fmla="*/ 2546395 w 3747182"/>
                <a:gd name="connsiteY1518" fmla="*/ 711319 h 2326686"/>
                <a:gd name="connsiteX1519" fmla="*/ 2546019 w 3747182"/>
                <a:gd name="connsiteY1519" fmla="*/ 717836 h 2326686"/>
                <a:gd name="connsiteX1520" fmla="*/ 2546708 w 3747182"/>
                <a:gd name="connsiteY1520" fmla="*/ 723133 h 2326686"/>
                <a:gd name="connsiteX1521" fmla="*/ 2545190 w 3747182"/>
                <a:gd name="connsiteY1521" fmla="*/ 730221 h 2326686"/>
                <a:gd name="connsiteX1522" fmla="*/ 2544087 w 3747182"/>
                <a:gd name="connsiteY1522" fmla="*/ 733076 h 2326686"/>
                <a:gd name="connsiteX1523" fmla="*/ 2543617 w 3747182"/>
                <a:gd name="connsiteY1523" fmla="*/ 739499 h 2326686"/>
                <a:gd name="connsiteX1524" fmla="*/ 2550072 w 3747182"/>
                <a:gd name="connsiteY1524" fmla="*/ 740156 h 2326686"/>
                <a:gd name="connsiteX1525" fmla="*/ 2554523 w 3747182"/>
                <a:gd name="connsiteY1525" fmla="*/ 737755 h 2326686"/>
                <a:gd name="connsiteX1526" fmla="*/ 2577751 w 3747182"/>
                <a:gd name="connsiteY1526" fmla="*/ 752870 h 2326686"/>
                <a:gd name="connsiteX1527" fmla="*/ 2582398 w 3747182"/>
                <a:gd name="connsiteY1527" fmla="*/ 762414 h 2326686"/>
                <a:gd name="connsiteX1528" fmla="*/ 2587428 w 3747182"/>
                <a:gd name="connsiteY1528" fmla="*/ 768344 h 2326686"/>
                <a:gd name="connsiteX1529" fmla="*/ 2590089 w 3747182"/>
                <a:gd name="connsiteY1529" fmla="*/ 769502 h 2326686"/>
                <a:gd name="connsiteX1530" fmla="*/ 2592616 w 3747182"/>
                <a:gd name="connsiteY1530" fmla="*/ 772225 h 2326686"/>
                <a:gd name="connsiteX1531" fmla="*/ 2597701 w 3747182"/>
                <a:gd name="connsiteY1531" fmla="*/ 783858 h 2326686"/>
                <a:gd name="connsiteX1532" fmla="*/ 2599594 w 3747182"/>
                <a:gd name="connsiteY1532" fmla="*/ 787543 h 2326686"/>
                <a:gd name="connsiteX1533" fmla="*/ 2601597 w 3747182"/>
                <a:gd name="connsiteY1533" fmla="*/ 790015 h 2326686"/>
                <a:gd name="connsiteX1534" fmla="*/ 2618574 w 3747182"/>
                <a:gd name="connsiteY1534" fmla="*/ 798066 h 2326686"/>
                <a:gd name="connsiteX1535" fmla="*/ 2621124 w 3747182"/>
                <a:gd name="connsiteY1535" fmla="*/ 800334 h 2326686"/>
                <a:gd name="connsiteX1536" fmla="*/ 2623698 w 3747182"/>
                <a:gd name="connsiteY1536" fmla="*/ 801750 h 2326686"/>
                <a:gd name="connsiteX1537" fmla="*/ 2626249 w 3747182"/>
                <a:gd name="connsiteY1537" fmla="*/ 801492 h 2326686"/>
                <a:gd name="connsiteX1538" fmla="*/ 2628674 w 3747182"/>
                <a:gd name="connsiteY1538" fmla="*/ 799231 h 2326686"/>
                <a:gd name="connsiteX1539" fmla="*/ 2630966 w 3747182"/>
                <a:gd name="connsiteY1539" fmla="*/ 794036 h 2326686"/>
                <a:gd name="connsiteX1540" fmla="*/ 2632773 w 3747182"/>
                <a:gd name="connsiteY1540" fmla="*/ 786628 h 2326686"/>
                <a:gd name="connsiteX1541" fmla="*/ 2633555 w 3747182"/>
                <a:gd name="connsiteY1541" fmla="*/ 781057 h 2326686"/>
                <a:gd name="connsiteX1542" fmla="*/ 2634831 w 3747182"/>
                <a:gd name="connsiteY1542" fmla="*/ 777553 h 2326686"/>
                <a:gd name="connsiteX1543" fmla="*/ 2636482 w 3747182"/>
                <a:gd name="connsiteY1543" fmla="*/ 775988 h 2326686"/>
                <a:gd name="connsiteX1544" fmla="*/ 2638179 w 3747182"/>
                <a:gd name="connsiteY1544" fmla="*/ 776019 h 2326686"/>
                <a:gd name="connsiteX1545" fmla="*/ 2643726 w 3747182"/>
                <a:gd name="connsiteY1545" fmla="*/ 781840 h 2326686"/>
                <a:gd name="connsiteX1546" fmla="*/ 2649367 w 3747182"/>
                <a:gd name="connsiteY1546" fmla="*/ 785861 h 2326686"/>
                <a:gd name="connsiteX1547" fmla="*/ 2653677 w 3747182"/>
                <a:gd name="connsiteY1547" fmla="*/ 785094 h 2326686"/>
                <a:gd name="connsiteX1548" fmla="*/ 2657996 w 3747182"/>
                <a:gd name="connsiteY1548" fmla="*/ 782927 h 2326686"/>
                <a:gd name="connsiteX1549" fmla="*/ 2672258 w 3747182"/>
                <a:gd name="connsiteY1549" fmla="*/ 779446 h 2326686"/>
                <a:gd name="connsiteX1550" fmla="*/ 2677078 w 3747182"/>
                <a:gd name="connsiteY1550" fmla="*/ 777420 h 2326686"/>
                <a:gd name="connsiteX1551" fmla="*/ 2681873 w 3747182"/>
                <a:gd name="connsiteY1551" fmla="*/ 774423 h 2326686"/>
                <a:gd name="connsiteX1552" fmla="*/ 2687123 w 3747182"/>
                <a:gd name="connsiteY1552" fmla="*/ 773688 h 2326686"/>
                <a:gd name="connsiteX1553" fmla="*/ 2689587 w 3747182"/>
                <a:gd name="connsiteY1553" fmla="*/ 777099 h 2326686"/>
                <a:gd name="connsiteX1554" fmla="*/ 2691441 w 3747182"/>
                <a:gd name="connsiteY1554" fmla="*/ 781433 h 2326686"/>
                <a:gd name="connsiteX1555" fmla="*/ 2693702 w 3747182"/>
                <a:gd name="connsiteY1555" fmla="*/ 785611 h 2326686"/>
                <a:gd name="connsiteX1556" fmla="*/ 2695705 w 3747182"/>
                <a:gd name="connsiteY1556" fmla="*/ 787402 h 2326686"/>
                <a:gd name="connsiteX1557" fmla="*/ 2697778 w 3747182"/>
                <a:gd name="connsiteY1557" fmla="*/ 788083 h 2326686"/>
                <a:gd name="connsiteX1558" fmla="*/ 2701142 w 3747182"/>
                <a:gd name="connsiteY1558" fmla="*/ 786659 h 2326686"/>
                <a:gd name="connsiteX1559" fmla="*/ 2704483 w 3747182"/>
                <a:gd name="connsiteY1559" fmla="*/ 784109 h 2326686"/>
                <a:gd name="connsiteX1560" fmla="*/ 2712165 w 3747182"/>
                <a:gd name="connsiteY1560" fmla="*/ 775464 h 2326686"/>
                <a:gd name="connsiteX1561" fmla="*/ 2707808 w 3747182"/>
                <a:gd name="connsiteY1561" fmla="*/ 767648 h 2326686"/>
                <a:gd name="connsiteX1562" fmla="*/ 2702699 w 3747182"/>
                <a:gd name="connsiteY1562" fmla="*/ 764182 h 2326686"/>
                <a:gd name="connsiteX1563" fmla="*/ 2700931 w 3747182"/>
                <a:gd name="connsiteY1563" fmla="*/ 761601 h 2326686"/>
                <a:gd name="connsiteX1564" fmla="*/ 2693209 w 3747182"/>
                <a:gd name="connsiteY1564" fmla="*/ 743262 h 2326686"/>
                <a:gd name="connsiteX1565" fmla="*/ 2691754 w 3747182"/>
                <a:gd name="connsiteY1565" fmla="*/ 739218 h 2326686"/>
                <a:gd name="connsiteX1566" fmla="*/ 2690706 w 3747182"/>
                <a:gd name="connsiteY1566" fmla="*/ 733561 h 2326686"/>
                <a:gd name="connsiteX1567" fmla="*/ 2689282 w 3747182"/>
                <a:gd name="connsiteY1567" fmla="*/ 715685 h 2326686"/>
                <a:gd name="connsiteX1568" fmla="*/ 2694148 w 3747182"/>
                <a:gd name="connsiteY1568" fmla="*/ 712923 h 2326686"/>
                <a:gd name="connsiteX1569" fmla="*/ 2699499 w 3747182"/>
                <a:gd name="connsiteY1569" fmla="*/ 710326 h 2326686"/>
                <a:gd name="connsiteX1570" fmla="*/ 2708074 w 3747182"/>
                <a:gd name="connsiteY1570" fmla="*/ 711006 h 2326686"/>
                <a:gd name="connsiteX1571" fmla="*/ 2709404 w 3747182"/>
                <a:gd name="connsiteY1571" fmla="*/ 715747 h 2326686"/>
                <a:gd name="connsiteX1572" fmla="*/ 2709044 w 3747182"/>
                <a:gd name="connsiteY1572" fmla="*/ 718102 h 2326686"/>
                <a:gd name="connsiteX1573" fmla="*/ 2706439 w 3747182"/>
                <a:gd name="connsiteY1573" fmla="*/ 723532 h 2326686"/>
                <a:gd name="connsiteX1574" fmla="*/ 2703521 w 3747182"/>
                <a:gd name="connsiteY1574" fmla="*/ 725926 h 2326686"/>
                <a:gd name="connsiteX1575" fmla="*/ 2702754 w 3747182"/>
                <a:gd name="connsiteY1575" fmla="*/ 734312 h 2326686"/>
                <a:gd name="connsiteX1576" fmla="*/ 2703411 w 3747182"/>
                <a:gd name="connsiteY1576" fmla="*/ 743998 h 2326686"/>
                <a:gd name="connsiteX1577" fmla="*/ 2705398 w 3747182"/>
                <a:gd name="connsiteY1577" fmla="*/ 750037 h 2326686"/>
                <a:gd name="connsiteX1578" fmla="*/ 2707636 w 3747182"/>
                <a:gd name="connsiteY1578" fmla="*/ 754379 h 2326686"/>
                <a:gd name="connsiteX1579" fmla="*/ 2713081 w 3747182"/>
                <a:gd name="connsiteY1579" fmla="*/ 763001 h 2326686"/>
                <a:gd name="connsiteX1580" fmla="*/ 2718041 w 3747182"/>
                <a:gd name="connsiteY1580" fmla="*/ 765911 h 2326686"/>
                <a:gd name="connsiteX1581" fmla="*/ 2723095 w 3747182"/>
                <a:gd name="connsiteY1581" fmla="*/ 765810 h 2326686"/>
                <a:gd name="connsiteX1582" fmla="*/ 2731740 w 3747182"/>
                <a:gd name="connsiteY1582" fmla="*/ 769158 h 2326686"/>
                <a:gd name="connsiteX1583" fmla="*/ 2736050 w 3747182"/>
                <a:gd name="connsiteY1583" fmla="*/ 767922 h 2326686"/>
                <a:gd name="connsiteX1584" fmla="*/ 2740259 w 3747182"/>
                <a:gd name="connsiteY1584" fmla="*/ 764253 h 2326686"/>
                <a:gd name="connsiteX1585" fmla="*/ 2750703 w 3747182"/>
                <a:gd name="connsiteY1585" fmla="*/ 749944 h 2326686"/>
                <a:gd name="connsiteX1586" fmla="*/ 2749186 w 3747182"/>
                <a:gd name="connsiteY1586" fmla="*/ 745140 h 2326686"/>
                <a:gd name="connsiteX1587" fmla="*/ 2747261 w 3747182"/>
                <a:gd name="connsiteY1587" fmla="*/ 741580 h 2326686"/>
                <a:gd name="connsiteX1588" fmla="*/ 2748943 w 3747182"/>
                <a:gd name="connsiteY1588" fmla="*/ 737184 h 2326686"/>
                <a:gd name="connsiteX1589" fmla="*/ 2753778 w 3747182"/>
                <a:gd name="connsiteY1589" fmla="*/ 730745 h 2326686"/>
                <a:gd name="connsiteX1590" fmla="*/ 2761164 w 3747182"/>
                <a:gd name="connsiteY1590" fmla="*/ 727170 h 2326686"/>
                <a:gd name="connsiteX1591" fmla="*/ 2760061 w 3747182"/>
                <a:gd name="connsiteY1591" fmla="*/ 724220 h 2326686"/>
                <a:gd name="connsiteX1592" fmla="*/ 2758864 w 3747182"/>
                <a:gd name="connsiteY1592" fmla="*/ 722319 h 2326686"/>
                <a:gd name="connsiteX1593" fmla="*/ 2724409 w 3747182"/>
                <a:gd name="connsiteY1593" fmla="*/ 697566 h 2326686"/>
                <a:gd name="connsiteX1594" fmla="*/ 2721640 w 3747182"/>
                <a:gd name="connsiteY1594" fmla="*/ 697863 h 2326686"/>
                <a:gd name="connsiteX1595" fmla="*/ 2716179 w 3747182"/>
                <a:gd name="connsiteY1595" fmla="*/ 701282 h 2326686"/>
                <a:gd name="connsiteX1596" fmla="*/ 2713409 w 3747182"/>
                <a:gd name="connsiteY1596" fmla="*/ 702064 h 2326686"/>
                <a:gd name="connsiteX1597" fmla="*/ 2707738 w 3747182"/>
                <a:gd name="connsiteY1597" fmla="*/ 700875 h 2326686"/>
                <a:gd name="connsiteX1598" fmla="*/ 2702081 w 3747182"/>
                <a:gd name="connsiteY1598" fmla="*/ 697597 h 2326686"/>
                <a:gd name="connsiteX1599" fmla="*/ 2697488 w 3747182"/>
                <a:gd name="connsiteY1599" fmla="*/ 693983 h 2326686"/>
                <a:gd name="connsiteX1600" fmla="*/ 2687412 w 3747182"/>
                <a:gd name="connsiteY1600" fmla="*/ 681309 h 2326686"/>
                <a:gd name="connsiteX1601" fmla="*/ 2681716 w 3747182"/>
                <a:gd name="connsiteY1601" fmla="*/ 675433 h 2326686"/>
                <a:gd name="connsiteX1602" fmla="*/ 2676076 w 3747182"/>
                <a:gd name="connsiteY1602" fmla="*/ 672765 h 2326686"/>
                <a:gd name="connsiteX1603" fmla="*/ 2671992 w 3747182"/>
                <a:gd name="connsiteY1603" fmla="*/ 679470 h 2326686"/>
                <a:gd name="connsiteX1604" fmla="*/ 2666140 w 3747182"/>
                <a:gd name="connsiteY1604" fmla="*/ 686269 h 2326686"/>
                <a:gd name="connsiteX1605" fmla="*/ 2665100 w 3747182"/>
                <a:gd name="connsiteY1605" fmla="*/ 688483 h 2326686"/>
                <a:gd name="connsiteX1606" fmla="*/ 2664325 w 3747182"/>
                <a:gd name="connsiteY1606" fmla="*/ 691839 h 2326686"/>
                <a:gd name="connsiteX1607" fmla="*/ 2663793 w 3747182"/>
                <a:gd name="connsiteY1607" fmla="*/ 697292 h 2326686"/>
                <a:gd name="connsiteX1608" fmla="*/ 2663809 w 3747182"/>
                <a:gd name="connsiteY1608" fmla="*/ 703378 h 2326686"/>
                <a:gd name="connsiteX1609" fmla="*/ 2664114 w 3747182"/>
                <a:gd name="connsiteY1609" fmla="*/ 707783 h 2326686"/>
                <a:gd name="connsiteX1610" fmla="*/ 2664200 w 3747182"/>
                <a:gd name="connsiteY1610" fmla="*/ 712156 h 2326686"/>
                <a:gd name="connsiteX1611" fmla="*/ 2662995 w 3747182"/>
                <a:gd name="connsiteY1611" fmla="*/ 716451 h 2326686"/>
                <a:gd name="connsiteX1612" fmla="*/ 2661383 w 3747182"/>
                <a:gd name="connsiteY1612" fmla="*/ 718337 h 2326686"/>
                <a:gd name="connsiteX1613" fmla="*/ 2657894 w 3747182"/>
                <a:gd name="connsiteY1613" fmla="*/ 718032 h 2326686"/>
                <a:gd name="connsiteX1614" fmla="*/ 2656697 w 3747182"/>
                <a:gd name="connsiteY1614" fmla="*/ 717163 h 2326686"/>
                <a:gd name="connsiteX1615" fmla="*/ 2655485 w 3747182"/>
                <a:gd name="connsiteY1615" fmla="*/ 715458 h 2326686"/>
                <a:gd name="connsiteX1616" fmla="*/ 2654374 w 3747182"/>
                <a:gd name="connsiteY1616" fmla="*/ 713095 h 2326686"/>
                <a:gd name="connsiteX1617" fmla="*/ 2652011 w 3747182"/>
                <a:gd name="connsiteY1617" fmla="*/ 703644 h 2326686"/>
                <a:gd name="connsiteX1618" fmla="*/ 2649500 w 3747182"/>
                <a:gd name="connsiteY1618" fmla="*/ 701266 h 2326686"/>
                <a:gd name="connsiteX1619" fmla="*/ 2646809 w 3747182"/>
                <a:gd name="connsiteY1619" fmla="*/ 702393 h 2326686"/>
                <a:gd name="connsiteX1620" fmla="*/ 2644540 w 3747182"/>
                <a:gd name="connsiteY1620" fmla="*/ 700679 h 2326686"/>
                <a:gd name="connsiteX1621" fmla="*/ 2637843 w 3747182"/>
                <a:gd name="connsiteY1621" fmla="*/ 689500 h 2326686"/>
                <a:gd name="connsiteX1622" fmla="*/ 2633125 w 3747182"/>
                <a:gd name="connsiteY1622" fmla="*/ 684031 h 2326686"/>
                <a:gd name="connsiteX1623" fmla="*/ 2626155 w 3747182"/>
                <a:gd name="connsiteY1623" fmla="*/ 677905 h 2326686"/>
                <a:gd name="connsiteX1624" fmla="*/ 2623909 w 3747182"/>
                <a:gd name="connsiteY1624" fmla="*/ 675386 h 2326686"/>
                <a:gd name="connsiteX1625" fmla="*/ 2621899 w 3747182"/>
                <a:gd name="connsiteY1625" fmla="*/ 670645 h 2326686"/>
                <a:gd name="connsiteX1626" fmla="*/ 2619747 w 3747182"/>
                <a:gd name="connsiteY1626" fmla="*/ 667281 h 2326686"/>
                <a:gd name="connsiteX1627" fmla="*/ 2617431 w 3747182"/>
                <a:gd name="connsiteY1627" fmla="*/ 667007 h 2326686"/>
                <a:gd name="connsiteX1628" fmla="*/ 2609014 w 3747182"/>
                <a:gd name="connsiteY1628" fmla="*/ 673391 h 2326686"/>
                <a:gd name="connsiteX1629" fmla="*/ 2604116 w 3747182"/>
                <a:gd name="connsiteY1629" fmla="*/ 674776 h 2326686"/>
                <a:gd name="connsiteX1630" fmla="*/ 2601667 w 3747182"/>
                <a:gd name="connsiteY1630" fmla="*/ 677921 h 2326686"/>
                <a:gd name="connsiteX1631" fmla="*/ 2600407 w 3747182"/>
                <a:gd name="connsiteY1631" fmla="*/ 680949 h 2326686"/>
                <a:gd name="connsiteX1632" fmla="*/ 2599054 w 3747182"/>
                <a:gd name="connsiteY1632" fmla="*/ 682725 h 2326686"/>
                <a:gd name="connsiteX1633" fmla="*/ 2594603 w 3747182"/>
                <a:gd name="connsiteY1633" fmla="*/ 683820 h 2326686"/>
                <a:gd name="connsiteX1634" fmla="*/ 2591333 w 3747182"/>
                <a:gd name="connsiteY1634" fmla="*/ 686316 h 2326686"/>
                <a:gd name="connsiteX1635" fmla="*/ 2589909 w 3747182"/>
                <a:gd name="connsiteY1635" fmla="*/ 689304 h 2326686"/>
                <a:gd name="connsiteX1636" fmla="*/ 2588602 w 3747182"/>
                <a:gd name="connsiteY1636" fmla="*/ 693411 h 2326686"/>
                <a:gd name="connsiteX1637" fmla="*/ 2590636 w 3747182"/>
                <a:gd name="connsiteY1637" fmla="*/ 701165 h 2326686"/>
                <a:gd name="connsiteX1638" fmla="*/ 2593108 w 3747182"/>
                <a:gd name="connsiteY1638" fmla="*/ 706868 h 2326686"/>
                <a:gd name="connsiteX1639" fmla="*/ 2585465 w 3747182"/>
                <a:gd name="connsiteY1639" fmla="*/ 704904 h 2326686"/>
                <a:gd name="connsiteX1640" fmla="*/ 2583501 w 3747182"/>
                <a:gd name="connsiteY1640" fmla="*/ 707775 h 2326686"/>
                <a:gd name="connsiteX1641" fmla="*/ 2582320 w 3747182"/>
                <a:gd name="connsiteY1641" fmla="*/ 725049 h 2326686"/>
                <a:gd name="connsiteX1642" fmla="*/ 2583963 w 3747182"/>
                <a:gd name="connsiteY1642" fmla="*/ 743028 h 2326686"/>
                <a:gd name="connsiteX1643" fmla="*/ 2581240 w 3747182"/>
                <a:gd name="connsiteY1643" fmla="*/ 743200 h 2326686"/>
                <a:gd name="connsiteX1644" fmla="*/ 2577203 w 3747182"/>
                <a:gd name="connsiteY1644" fmla="*/ 741573 h 2326686"/>
                <a:gd name="connsiteX1645" fmla="*/ 2576437 w 3747182"/>
                <a:gd name="connsiteY1645" fmla="*/ 745023 h 2326686"/>
                <a:gd name="connsiteX1646" fmla="*/ 2576765 w 3747182"/>
                <a:gd name="connsiteY1646" fmla="*/ 749795 h 2326686"/>
                <a:gd name="connsiteX1647" fmla="*/ 2577751 w 3747182"/>
                <a:gd name="connsiteY1647" fmla="*/ 752870 h 2326686"/>
                <a:gd name="connsiteX1648" fmla="*/ 3096906 w 3747182"/>
                <a:gd name="connsiteY1648" fmla="*/ 1087572 h 2326686"/>
                <a:gd name="connsiteX1649" fmla="*/ 3098385 w 3747182"/>
                <a:gd name="connsiteY1649" fmla="*/ 1086445 h 2326686"/>
                <a:gd name="connsiteX1650" fmla="*/ 3096765 w 3747182"/>
                <a:gd name="connsiteY1650" fmla="*/ 1082377 h 2326686"/>
                <a:gd name="connsiteX1651" fmla="*/ 3095021 w 3747182"/>
                <a:gd name="connsiteY1651" fmla="*/ 1079678 h 2326686"/>
                <a:gd name="connsiteX1652" fmla="*/ 3092447 w 3747182"/>
                <a:gd name="connsiteY1652" fmla="*/ 1078989 h 2326686"/>
                <a:gd name="connsiteX1653" fmla="*/ 3092275 w 3747182"/>
                <a:gd name="connsiteY1653" fmla="*/ 1079756 h 2326686"/>
                <a:gd name="connsiteX1654" fmla="*/ 3092197 w 3747182"/>
                <a:gd name="connsiteY1654" fmla="*/ 1084552 h 2326686"/>
                <a:gd name="connsiteX1655" fmla="*/ 3093683 w 3747182"/>
                <a:gd name="connsiteY1655" fmla="*/ 1086649 h 2326686"/>
                <a:gd name="connsiteX1656" fmla="*/ 3096906 w 3747182"/>
                <a:gd name="connsiteY1656" fmla="*/ 1087572 h 2326686"/>
                <a:gd name="connsiteX1657" fmla="*/ 2845578 w 3747182"/>
                <a:gd name="connsiteY1657" fmla="*/ 622336 h 2326686"/>
                <a:gd name="connsiteX1658" fmla="*/ 2846979 w 3747182"/>
                <a:gd name="connsiteY1658" fmla="*/ 615639 h 2326686"/>
                <a:gd name="connsiteX1659" fmla="*/ 2850014 w 3747182"/>
                <a:gd name="connsiteY1659" fmla="*/ 612290 h 2326686"/>
                <a:gd name="connsiteX1660" fmla="*/ 2834931 w 3747182"/>
                <a:gd name="connsiteY1660" fmla="*/ 615693 h 2326686"/>
                <a:gd name="connsiteX1661" fmla="*/ 2828969 w 3747182"/>
                <a:gd name="connsiteY1661" fmla="*/ 622343 h 2326686"/>
                <a:gd name="connsiteX1662" fmla="*/ 2827882 w 3747182"/>
                <a:gd name="connsiteY1662" fmla="*/ 625082 h 2326686"/>
                <a:gd name="connsiteX1663" fmla="*/ 2844381 w 3747182"/>
                <a:gd name="connsiteY1663" fmla="*/ 623971 h 2326686"/>
                <a:gd name="connsiteX1664" fmla="*/ 2845578 w 3747182"/>
                <a:gd name="connsiteY1664" fmla="*/ 622336 h 2326686"/>
                <a:gd name="connsiteX1665" fmla="*/ 2795532 w 3747182"/>
                <a:gd name="connsiteY1665" fmla="*/ 767648 h 2326686"/>
                <a:gd name="connsiteX1666" fmla="*/ 2800336 w 3747182"/>
                <a:gd name="connsiteY1666" fmla="*/ 773093 h 2326686"/>
                <a:gd name="connsiteX1667" fmla="*/ 2802815 w 3747182"/>
                <a:gd name="connsiteY1667" fmla="*/ 774290 h 2326686"/>
                <a:gd name="connsiteX1668" fmla="*/ 2810936 w 3747182"/>
                <a:gd name="connsiteY1668" fmla="*/ 776434 h 2326686"/>
                <a:gd name="connsiteX1669" fmla="*/ 2813432 w 3747182"/>
                <a:gd name="connsiteY1669" fmla="*/ 778718 h 2326686"/>
                <a:gd name="connsiteX1670" fmla="*/ 2818501 w 3747182"/>
                <a:gd name="connsiteY1670" fmla="*/ 785000 h 2326686"/>
                <a:gd name="connsiteX1671" fmla="*/ 2821154 w 3747182"/>
                <a:gd name="connsiteY1671" fmla="*/ 787653 h 2326686"/>
                <a:gd name="connsiteX1672" fmla="*/ 2825636 w 3747182"/>
                <a:gd name="connsiteY1672" fmla="*/ 789773 h 2326686"/>
                <a:gd name="connsiteX1673" fmla="*/ 2842175 w 3747182"/>
                <a:gd name="connsiteY1673" fmla="*/ 792112 h 2326686"/>
                <a:gd name="connsiteX1674" fmla="*/ 2854176 w 3747182"/>
                <a:gd name="connsiteY1674" fmla="*/ 792104 h 2326686"/>
                <a:gd name="connsiteX1675" fmla="*/ 2859481 w 3747182"/>
                <a:gd name="connsiteY1675" fmla="*/ 790203 h 2326686"/>
                <a:gd name="connsiteX1676" fmla="*/ 2870308 w 3747182"/>
                <a:gd name="connsiteY1676" fmla="*/ 784210 h 2326686"/>
                <a:gd name="connsiteX1677" fmla="*/ 2875769 w 3747182"/>
                <a:gd name="connsiteY1677" fmla="*/ 779821 h 2326686"/>
                <a:gd name="connsiteX1678" fmla="*/ 2877224 w 3747182"/>
                <a:gd name="connsiteY1678" fmla="*/ 777654 h 2326686"/>
                <a:gd name="connsiteX1679" fmla="*/ 2881089 w 3747182"/>
                <a:gd name="connsiteY1679" fmla="*/ 759621 h 2326686"/>
                <a:gd name="connsiteX1680" fmla="*/ 2879650 w 3747182"/>
                <a:gd name="connsiteY1680" fmla="*/ 759120 h 2326686"/>
                <a:gd name="connsiteX1681" fmla="*/ 2878187 w 3747182"/>
                <a:gd name="connsiteY1681" fmla="*/ 759731 h 2326686"/>
                <a:gd name="connsiteX1682" fmla="*/ 2876481 w 3747182"/>
                <a:gd name="connsiteY1682" fmla="*/ 762735 h 2326686"/>
                <a:gd name="connsiteX1683" fmla="*/ 2874682 w 3747182"/>
                <a:gd name="connsiteY1683" fmla="*/ 764472 h 2326686"/>
                <a:gd name="connsiteX1684" fmla="*/ 2872194 w 3747182"/>
                <a:gd name="connsiteY1684" fmla="*/ 761530 h 2326686"/>
                <a:gd name="connsiteX1685" fmla="*/ 2869190 w 3747182"/>
                <a:gd name="connsiteY1685" fmla="*/ 758987 h 2326686"/>
                <a:gd name="connsiteX1686" fmla="*/ 2865317 w 3747182"/>
                <a:gd name="connsiteY1686" fmla="*/ 754246 h 2326686"/>
                <a:gd name="connsiteX1687" fmla="*/ 2855248 w 3747182"/>
                <a:gd name="connsiteY1687" fmla="*/ 752064 h 2326686"/>
                <a:gd name="connsiteX1688" fmla="*/ 2842903 w 3747182"/>
                <a:gd name="connsiteY1688" fmla="*/ 750554 h 2326686"/>
                <a:gd name="connsiteX1689" fmla="*/ 2838709 w 3747182"/>
                <a:gd name="connsiteY1689" fmla="*/ 753480 h 2326686"/>
                <a:gd name="connsiteX1690" fmla="*/ 2832075 w 3747182"/>
                <a:gd name="connsiteY1690" fmla="*/ 752768 h 2326686"/>
                <a:gd name="connsiteX1691" fmla="*/ 2829548 w 3747182"/>
                <a:gd name="connsiteY1691" fmla="*/ 749662 h 2326686"/>
                <a:gd name="connsiteX1692" fmla="*/ 2829861 w 3747182"/>
                <a:gd name="connsiteY1692" fmla="*/ 746470 h 2326686"/>
                <a:gd name="connsiteX1693" fmla="*/ 2830511 w 3747182"/>
                <a:gd name="connsiteY1693" fmla="*/ 744123 h 2326686"/>
                <a:gd name="connsiteX1694" fmla="*/ 2830299 w 3747182"/>
                <a:gd name="connsiteY1694" fmla="*/ 739695 h 2326686"/>
                <a:gd name="connsiteX1695" fmla="*/ 2828617 w 3747182"/>
                <a:gd name="connsiteY1695" fmla="*/ 737426 h 2326686"/>
                <a:gd name="connsiteX1696" fmla="*/ 2808081 w 3747182"/>
                <a:gd name="connsiteY1696" fmla="*/ 735071 h 2326686"/>
                <a:gd name="connsiteX1697" fmla="*/ 2806907 w 3747182"/>
                <a:gd name="connsiteY1697" fmla="*/ 735290 h 2326686"/>
                <a:gd name="connsiteX1698" fmla="*/ 2798497 w 3747182"/>
                <a:gd name="connsiteY1698" fmla="*/ 741706 h 2326686"/>
                <a:gd name="connsiteX1699" fmla="*/ 2792677 w 3747182"/>
                <a:gd name="connsiteY1699" fmla="*/ 741142 h 2326686"/>
                <a:gd name="connsiteX1700" fmla="*/ 2791644 w 3747182"/>
                <a:gd name="connsiteY1700" fmla="*/ 736096 h 2326686"/>
                <a:gd name="connsiteX1701" fmla="*/ 2791706 w 3747182"/>
                <a:gd name="connsiteY1701" fmla="*/ 728938 h 2326686"/>
                <a:gd name="connsiteX1702" fmla="*/ 2787012 w 3747182"/>
                <a:gd name="connsiteY1702" fmla="*/ 722663 h 2326686"/>
                <a:gd name="connsiteX1703" fmla="*/ 2784845 w 3747182"/>
                <a:gd name="connsiteY1703" fmla="*/ 724744 h 2326686"/>
                <a:gd name="connsiteX1704" fmla="*/ 2782741 w 3747182"/>
                <a:gd name="connsiteY1704" fmla="*/ 731527 h 2326686"/>
                <a:gd name="connsiteX1705" fmla="*/ 2780871 w 3747182"/>
                <a:gd name="connsiteY1705" fmla="*/ 739139 h 2326686"/>
                <a:gd name="connsiteX1706" fmla="*/ 2779298 w 3747182"/>
                <a:gd name="connsiteY1706" fmla="*/ 747651 h 2326686"/>
                <a:gd name="connsiteX1707" fmla="*/ 2778477 w 3747182"/>
                <a:gd name="connsiteY1707" fmla="*/ 756030 h 2326686"/>
                <a:gd name="connsiteX1708" fmla="*/ 2790666 w 3747182"/>
                <a:gd name="connsiteY1708" fmla="*/ 763236 h 2326686"/>
                <a:gd name="connsiteX1709" fmla="*/ 2795532 w 3747182"/>
                <a:gd name="connsiteY1709" fmla="*/ 767648 h 2326686"/>
                <a:gd name="connsiteX1710" fmla="*/ 2926402 w 3747182"/>
                <a:gd name="connsiteY1710" fmla="*/ 674174 h 2326686"/>
                <a:gd name="connsiteX1711" fmla="*/ 2925918 w 3747182"/>
                <a:gd name="connsiteY1711" fmla="*/ 670348 h 2326686"/>
                <a:gd name="connsiteX1712" fmla="*/ 2925283 w 3747182"/>
                <a:gd name="connsiteY1712" fmla="*/ 668353 h 2326686"/>
                <a:gd name="connsiteX1713" fmla="*/ 2924501 w 3747182"/>
                <a:gd name="connsiteY1713" fmla="*/ 667469 h 2326686"/>
                <a:gd name="connsiteX1714" fmla="*/ 2921067 w 3747182"/>
                <a:gd name="connsiteY1714" fmla="*/ 669307 h 2326686"/>
                <a:gd name="connsiteX1715" fmla="*/ 2919221 w 3747182"/>
                <a:gd name="connsiteY1715" fmla="*/ 672171 h 2326686"/>
                <a:gd name="connsiteX1716" fmla="*/ 2924220 w 3747182"/>
                <a:gd name="connsiteY1716" fmla="*/ 677459 h 2326686"/>
                <a:gd name="connsiteX1717" fmla="*/ 2926402 w 3747182"/>
                <a:gd name="connsiteY1717" fmla="*/ 674174 h 2326686"/>
                <a:gd name="connsiteX1718" fmla="*/ 3495228 w 3747182"/>
                <a:gd name="connsiteY1718" fmla="*/ 1086484 h 2326686"/>
                <a:gd name="connsiteX1719" fmla="*/ 3496738 w 3747182"/>
                <a:gd name="connsiteY1719" fmla="*/ 1086187 h 2326686"/>
                <a:gd name="connsiteX1720" fmla="*/ 3503123 w 3747182"/>
                <a:gd name="connsiteY1720" fmla="*/ 1082588 h 2326686"/>
                <a:gd name="connsiteX1721" fmla="*/ 3514005 w 3747182"/>
                <a:gd name="connsiteY1721" fmla="*/ 1081337 h 2326686"/>
                <a:gd name="connsiteX1722" fmla="*/ 3519129 w 3747182"/>
                <a:gd name="connsiteY1722" fmla="*/ 1076181 h 2326686"/>
                <a:gd name="connsiteX1723" fmla="*/ 3521734 w 3747182"/>
                <a:gd name="connsiteY1723" fmla="*/ 1075015 h 2326686"/>
                <a:gd name="connsiteX1724" fmla="*/ 3527571 w 3747182"/>
                <a:gd name="connsiteY1724" fmla="*/ 1076455 h 2326686"/>
                <a:gd name="connsiteX1725" fmla="*/ 3532570 w 3747182"/>
                <a:gd name="connsiteY1725" fmla="*/ 1079701 h 2326686"/>
                <a:gd name="connsiteX1726" fmla="*/ 3534565 w 3747182"/>
                <a:gd name="connsiteY1726" fmla="*/ 1079999 h 2326686"/>
                <a:gd name="connsiteX1727" fmla="*/ 3540252 w 3747182"/>
                <a:gd name="connsiteY1727" fmla="*/ 1078598 h 2326686"/>
                <a:gd name="connsiteX1728" fmla="*/ 3554061 w 3747182"/>
                <a:gd name="connsiteY1728" fmla="*/ 1073552 h 2326686"/>
                <a:gd name="connsiteX1729" fmla="*/ 3564286 w 3747182"/>
                <a:gd name="connsiteY1729" fmla="*/ 1071722 h 2326686"/>
                <a:gd name="connsiteX1730" fmla="*/ 3569574 w 3747182"/>
                <a:gd name="connsiteY1730" fmla="*/ 1069985 h 2326686"/>
                <a:gd name="connsiteX1731" fmla="*/ 3576123 w 3747182"/>
                <a:gd name="connsiteY1731" fmla="*/ 1063257 h 2326686"/>
                <a:gd name="connsiteX1732" fmla="*/ 3576671 w 3747182"/>
                <a:gd name="connsiteY1732" fmla="*/ 1059697 h 2326686"/>
                <a:gd name="connsiteX1733" fmla="*/ 3575927 w 3747182"/>
                <a:gd name="connsiteY1733" fmla="*/ 1056701 h 2326686"/>
                <a:gd name="connsiteX1734" fmla="*/ 3574785 w 3747182"/>
                <a:gd name="connsiteY1734" fmla="*/ 1055425 h 2326686"/>
                <a:gd name="connsiteX1735" fmla="*/ 3569676 w 3747182"/>
                <a:gd name="connsiteY1735" fmla="*/ 1051435 h 2326686"/>
                <a:gd name="connsiteX1736" fmla="*/ 3566210 w 3747182"/>
                <a:gd name="connsiteY1736" fmla="*/ 1047962 h 2326686"/>
                <a:gd name="connsiteX1737" fmla="*/ 3564419 w 3747182"/>
                <a:gd name="connsiteY1737" fmla="*/ 1044723 h 2326686"/>
                <a:gd name="connsiteX1738" fmla="*/ 3562721 w 3747182"/>
                <a:gd name="connsiteY1738" fmla="*/ 1042806 h 2326686"/>
                <a:gd name="connsiteX1739" fmla="*/ 3560945 w 3747182"/>
                <a:gd name="connsiteY1739" fmla="*/ 1041687 h 2326686"/>
                <a:gd name="connsiteX1740" fmla="*/ 3557894 w 3747182"/>
                <a:gd name="connsiteY1740" fmla="*/ 1038401 h 2326686"/>
                <a:gd name="connsiteX1741" fmla="*/ 3556017 w 3747182"/>
                <a:gd name="connsiteY1741" fmla="*/ 1037572 h 2326686"/>
                <a:gd name="connsiteX1742" fmla="*/ 3546409 w 3747182"/>
                <a:gd name="connsiteY1742" fmla="*/ 1035084 h 2326686"/>
                <a:gd name="connsiteX1743" fmla="*/ 3543828 w 3747182"/>
                <a:gd name="connsiteY1743" fmla="*/ 1033958 h 2326686"/>
                <a:gd name="connsiteX1744" fmla="*/ 3541246 w 3747182"/>
                <a:gd name="connsiteY1744" fmla="*/ 1033746 h 2326686"/>
                <a:gd name="connsiteX1745" fmla="*/ 3538070 w 3747182"/>
                <a:gd name="connsiteY1745" fmla="*/ 1035444 h 2326686"/>
                <a:gd name="connsiteX1746" fmla="*/ 3534870 w 3747182"/>
                <a:gd name="connsiteY1746" fmla="*/ 1035796 h 2326686"/>
                <a:gd name="connsiteX1747" fmla="*/ 3531709 w 3747182"/>
                <a:gd name="connsiteY1747" fmla="*/ 1034701 h 2326686"/>
                <a:gd name="connsiteX1748" fmla="*/ 3528533 w 3747182"/>
                <a:gd name="connsiteY1748" fmla="*/ 1035014 h 2326686"/>
                <a:gd name="connsiteX1749" fmla="*/ 3525153 w 3747182"/>
                <a:gd name="connsiteY1749" fmla="*/ 1036884 h 2326686"/>
                <a:gd name="connsiteX1750" fmla="*/ 3521742 w 3747182"/>
                <a:gd name="connsiteY1750" fmla="*/ 1037799 h 2326686"/>
                <a:gd name="connsiteX1751" fmla="*/ 3519254 w 3747182"/>
                <a:gd name="connsiteY1751" fmla="*/ 1038793 h 2326686"/>
                <a:gd name="connsiteX1752" fmla="*/ 3515507 w 3747182"/>
                <a:gd name="connsiteY1752" fmla="*/ 1042744 h 2326686"/>
                <a:gd name="connsiteX1753" fmla="*/ 3511806 w 3747182"/>
                <a:gd name="connsiteY1753" fmla="*/ 1044027 h 2326686"/>
                <a:gd name="connsiteX1754" fmla="*/ 3504945 w 3747182"/>
                <a:gd name="connsiteY1754" fmla="*/ 1052492 h 2326686"/>
                <a:gd name="connsiteX1755" fmla="*/ 3497388 w 3747182"/>
                <a:gd name="connsiteY1755" fmla="*/ 1058875 h 2326686"/>
                <a:gd name="connsiteX1756" fmla="*/ 3496026 w 3747182"/>
                <a:gd name="connsiteY1756" fmla="*/ 1062498 h 2326686"/>
                <a:gd name="connsiteX1757" fmla="*/ 3492842 w 3747182"/>
                <a:gd name="connsiteY1757" fmla="*/ 1067395 h 2326686"/>
                <a:gd name="connsiteX1758" fmla="*/ 3491622 w 3747182"/>
                <a:gd name="connsiteY1758" fmla="*/ 1071338 h 2326686"/>
                <a:gd name="connsiteX1759" fmla="*/ 3492060 w 3747182"/>
                <a:gd name="connsiteY1759" fmla="*/ 1074491 h 2326686"/>
                <a:gd name="connsiteX1760" fmla="*/ 3495228 w 3747182"/>
                <a:gd name="connsiteY1760" fmla="*/ 1086484 h 2326686"/>
                <a:gd name="connsiteX1761" fmla="*/ 3107319 w 3747182"/>
                <a:gd name="connsiteY1761" fmla="*/ 1190833 h 2326686"/>
                <a:gd name="connsiteX1762" fmla="*/ 3107562 w 3747182"/>
                <a:gd name="connsiteY1762" fmla="*/ 1196185 h 2326686"/>
                <a:gd name="connsiteX1763" fmla="*/ 3108571 w 3747182"/>
                <a:gd name="connsiteY1763" fmla="*/ 1197945 h 2326686"/>
                <a:gd name="connsiteX1764" fmla="*/ 3112553 w 3747182"/>
                <a:gd name="connsiteY1764" fmla="*/ 1200229 h 2326686"/>
                <a:gd name="connsiteX1765" fmla="*/ 3114681 w 3747182"/>
                <a:gd name="connsiteY1765" fmla="*/ 1203226 h 2326686"/>
                <a:gd name="connsiteX1766" fmla="*/ 3114571 w 3747182"/>
                <a:gd name="connsiteY1766" fmla="*/ 1205033 h 2326686"/>
                <a:gd name="connsiteX1767" fmla="*/ 3113828 w 3747182"/>
                <a:gd name="connsiteY1767" fmla="*/ 1209085 h 2326686"/>
                <a:gd name="connsiteX1768" fmla="*/ 3114806 w 3747182"/>
                <a:gd name="connsiteY1768" fmla="*/ 1209007 h 2326686"/>
                <a:gd name="connsiteX1769" fmla="*/ 3115674 w 3747182"/>
                <a:gd name="connsiteY1769" fmla="*/ 1207388 h 2326686"/>
                <a:gd name="connsiteX1770" fmla="*/ 3115902 w 3747182"/>
                <a:gd name="connsiteY1770" fmla="*/ 1204822 h 2326686"/>
                <a:gd name="connsiteX1771" fmla="*/ 3115408 w 3747182"/>
                <a:gd name="connsiteY1771" fmla="*/ 1201982 h 2326686"/>
                <a:gd name="connsiteX1772" fmla="*/ 3113202 w 3747182"/>
                <a:gd name="connsiteY1772" fmla="*/ 1196435 h 2326686"/>
                <a:gd name="connsiteX1773" fmla="*/ 3112835 w 3747182"/>
                <a:gd name="connsiteY1773" fmla="*/ 1191013 h 2326686"/>
                <a:gd name="connsiteX1774" fmla="*/ 3112725 w 3747182"/>
                <a:gd name="connsiteY1774" fmla="*/ 1184927 h 2326686"/>
                <a:gd name="connsiteX1775" fmla="*/ 3112248 w 3747182"/>
                <a:gd name="connsiteY1775" fmla="*/ 1180170 h 2326686"/>
                <a:gd name="connsiteX1776" fmla="*/ 3112756 w 3747182"/>
                <a:gd name="connsiteY1776" fmla="*/ 1177400 h 2326686"/>
                <a:gd name="connsiteX1777" fmla="*/ 3116402 w 3747182"/>
                <a:gd name="connsiteY1777" fmla="*/ 1175977 h 2326686"/>
                <a:gd name="connsiteX1778" fmla="*/ 3117912 w 3747182"/>
                <a:gd name="connsiteY1778" fmla="*/ 1171948 h 2326686"/>
                <a:gd name="connsiteX1779" fmla="*/ 3118092 w 3747182"/>
                <a:gd name="connsiteY1779" fmla="*/ 1166205 h 2326686"/>
                <a:gd name="connsiteX1780" fmla="*/ 3115972 w 3747182"/>
                <a:gd name="connsiteY1780" fmla="*/ 1163584 h 2326686"/>
                <a:gd name="connsiteX1781" fmla="*/ 3115628 w 3747182"/>
                <a:gd name="connsiteY1781" fmla="*/ 1163240 h 2326686"/>
                <a:gd name="connsiteX1782" fmla="*/ 3113523 w 3747182"/>
                <a:gd name="connsiteY1782" fmla="*/ 1166002 h 2326686"/>
                <a:gd name="connsiteX1783" fmla="*/ 3111630 w 3747182"/>
                <a:gd name="connsiteY1783" fmla="*/ 1169444 h 2326686"/>
                <a:gd name="connsiteX1784" fmla="*/ 3106960 w 3747182"/>
                <a:gd name="connsiteY1784" fmla="*/ 1173896 h 2326686"/>
                <a:gd name="connsiteX1785" fmla="*/ 3106349 w 3747182"/>
                <a:gd name="connsiteY1785" fmla="*/ 1177901 h 2326686"/>
                <a:gd name="connsiteX1786" fmla="*/ 3108141 w 3747182"/>
                <a:gd name="connsiteY1786" fmla="*/ 1182392 h 2326686"/>
                <a:gd name="connsiteX1787" fmla="*/ 3107319 w 3747182"/>
                <a:gd name="connsiteY1787" fmla="*/ 1190833 h 2326686"/>
                <a:gd name="connsiteX1788" fmla="*/ 3258100 w 3747182"/>
                <a:gd name="connsiteY1788" fmla="*/ 1154595 h 2326686"/>
                <a:gd name="connsiteX1789" fmla="*/ 3261433 w 3747182"/>
                <a:gd name="connsiteY1789" fmla="*/ 1158554 h 2326686"/>
                <a:gd name="connsiteX1790" fmla="*/ 3265900 w 3747182"/>
                <a:gd name="connsiteY1790" fmla="*/ 1161652 h 2326686"/>
                <a:gd name="connsiteX1791" fmla="*/ 3278371 w 3747182"/>
                <a:gd name="connsiteY1791" fmla="*/ 1167512 h 2326686"/>
                <a:gd name="connsiteX1792" fmla="*/ 3284629 w 3747182"/>
                <a:gd name="connsiteY1792" fmla="*/ 1166941 h 2326686"/>
                <a:gd name="connsiteX1793" fmla="*/ 3285615 w 3747182"/>
                <a:gd name="connsiteY1793" fmla="*/ 1165642 h 2326686"/>
                <a:gd name="connsiteX1794" fmla="*/ 3286007 w 3747182"/>
                <a:gd name="connsiteY1794" fmla="*/ 1163905 h 2326686"/>
                <a:gd name="connsiteX1795" fmla="*/ 3286797 w 3747182"/>
                <a:gd name="connsiteY1795" fmla="*/ 1157208 h 2326686"/>
                <a:gd name="connsiteX1796" fmla="*/ 3287524 w 3747182"/>
                <a:gd name="connsiteY1796" fmla="*/ 1155002 h 2326686"/>
                <a:gd name="connsiteX1797" fmla="*/ 3289402 w 3747182"/>
                <a:gd name="connsiteY1797" fmla="*/ 1154392 h 2326686"/>
                <a:gd name="connsiteX1798" fmla="*/ 3289746 w 3747182"/>
                <a:gd name="connsiteY1798" fmla="*/ 1151028 h 2326686"/>
                <a:gd name="connsiteX1799" fmla="*/ 3289465 w 3747182"/>
                <a:gd name="connsiteY1799" fmla="*/ 1149510 h 2326686"/>
                <a:gd name="connsiteX1800" fmla="*/ 3288455 w 3747182"/>
                <a:gd name="connsiteY1800" fmla="*/ 1147820 h 2326686"/>
                <a:gd name="connsiteX1801" fmla="*/ 3266127 w 3747182"/>
                <a:gd name="connsiteY1801" fmla="*/ 1139308 h 2326686"/>
                <a:gd name="connsiteX1802" fmla="*/ 3262575 w 3747182"/>
                <a:gd name="connsiteY1802" fmla="*/ 1139778 h 2326686"/>
                <a:gd name="connsiteX1803" fmla="*/ 3259571 w 3747182"/>
                <a:gd name="connsiteY1803" fmla="*/ 1141921 h 2326686"/>
                <a:gd name="connsiteX1804" fmla="*/ 3255292 w 3747182"/>
                <a:gd name="connsiteY1804" fmla="*/ 1146647 h 2326686"/>
                <a:gd name="connsiteX1805" fmla="*/ 3254173 w 3747182"/>
                <a:gd name="connsiteY1805" fmla="*/ 1148438 h 2326686"/>
                <a:gd name="connsiteX1806" fmla="*/ 3253626 w 3747182"/>
                <a:gd name="connsiteY1806" fmla="*/ 1150746 h 2326686"/>
                <a:gd name="connsiteX1807" fmla="*/ 3254337 w 3747182"/>
                <a:gd name="connsiteY1807" fmla="*/ 1151841 h 2326686"/>
                <a:gd name="connsiteX1808" fmla="*/ 3258100 w 3747182"/>
                <a:gd name="connsiteY1808" fmla="*/ 1154595 h 2326686"/>
                <a:gd name="connsiteX1809" fmla="*/ 2032082 w 3747182"/>
                <a:gd name="connsiteY1809" fmla="*/ 634446 h 2326686"/>
                <a:gd name="connsiteX1810" fmla="*/ 2035219 w 3747182"/>
                <a:gd name="connsiteY1810" fmla="*/ 635518 h 2326686"/>
                <a:gd name="connsiteX1811" fmla="*/ 2037363 w 3747182"/>
                <a:gd name="connsiteY1811" fmla="*/ 640611 h 2326686"/>
                <a:gd name="connsiteX1812" fmla="*/ 2040375 w 3747182"/>
                <a:gd name="connsiteY1812" fmla="*/ 643780 h 2326686"/>
                <a:gd name="connsiteX1813" fmla="*/ 2041322 w 3747182"/>
                <a:gd name="connsiteY1813" fmla="*/ 643561 h 2326686"/>
                <a:gd name="connsiteX1814" fmla="*/ 2041572 w 3747182"/>
                <a:gd name="connsiteY1814" fmla="*/ 640689 h 2326686"/>
                <a:gd name="connsiteX1815" fmla="*/ 2042182 w 3747182"/>
                <a:gd name="connsiteY1815" fmla="*/ 639156 h 2326686"/>
                <a:gd name="connsiteX1816" fmla="*/ 2043207 w 3747182"/>
                <a:gd name="connsiteY1816" fmla="*/ 638186 h 2326686"/>
                <a:gd name="connsiteX1817" fmla="*/ 2042589 w 3747182"/>
                <a:gd name="connsiteY1817" fmla="*/ 634094 h 2326686"/>
                <a:gd name="connsiteX1818" fmla="*/ 2039186 w 3747182"/>
                <a:gd name="connsiteY1818" fmla="*/ 627671 h 2326686"/>
                <a:gd name="connsiteX1819" fmla="*/ 2037347 w 3747182"/>
                <a:gd name="connsiteY1819" fmla="*/ 625496 h 2326686"/>
                <a:gd name="connsiteX1820" fmla="*/ 2034883 w 3747182"/>
                <a:gd name="connsiteY1820" fmla="*/ 627914 h 2326686"/>
                <a:gd name="connsiteX1821" fmla="*/ 2028945 w 3747182"/>
                <a:gd name="connsiteY1821" fmla="*/ 626537 h 2326686"/>
                <a:gd name="connsiteX1822" fmla="*/ 2028014 w 3747182"/>
                <a:gd name="connsiteY1822" fmla="*/ 627170 h 2326686"/>
                <a:gd name="connsiteX1823" fmla="*/ 2028757 w 3747182"/>
                <a:gd name="connsiteY1823" fmla="*/ 629369 h 2326686"/>
                <a:gd name="connsiteX1824" fmla="*/ 2032082 w 3747182"/>
                <a:gd name="connsiteY1824" fmla="*/ 634446 h 2326686"/>
                <a:gd name="connsiteX1825" fmla="*/ 2543547 w 3747182"/>
                <a:gd name="connsiteY1825" fmla="*/ 840719 h 2326686"/>
                <a:gd name="connsiteX1826" fmla="*/ 2547607 w 3747182"/>
                <a:gd name="connsiteY1826" fmla="*/ 845405 h 2326686"/>
                <a:gd name="connsiteX1827" fmla="*/ 2549399 w 3747182"/>
                <a:gd name="connsiteY1827" fmla="*/ 850357 h 2326686"/>
                <a:gd name="connsiteX1828" fmla="*/ 2556792 w 3747182"/>
                <a:gd name="connsiteY1828" fmla="*/ 860739 h 2326686"/>
                <a:gd name="connsiteX1829" fmla="*/ 2558333 w 3747182"/>
                <a:gd name="connsiteY1829" fmla="*/ 864228 h 2326686"/>
                <a:gd name="connsiteX1830" fmla="*/ 2559992 w 3747182"/>
                <a:gd name="connsiteY1830" fmla="*/ 861960 h 2326686"/>
                <a:gd name="connsiteX1831" fmla="*/ 2561353 w 3747182"/>
                <a:gd name="connsiteY1831" fmla="*/ 856295 h 2326686"/>
                <a:gd name="connsiteX1832" fmla="*/ 2556471 w 3747182"/>
                <a:gd name="connsiteY1832" fmla="*/ 847885 h 2326686"/>
                <a:gd name="connsiteX1833" fmla="*/ 2547506 w 3747182"/>
                <a:gd name="connsiteY1833" fmla="*/ 837464 h 2326686"/>
                <a:gd name="connsiteX1834" fmla="*/ 2542201 w 3747182"/>
                <a:gd name="connsiteY1834" fmla="*/ 834765 h 2326686"/>
                <a:gd name="connsiteX1835" fmla="*/ 2542545 w 3747182"/>
                <a:gd name="connsiteY1835" fmla="*/ 838935 h 2326686"/>
                <a:gd name="connsiteX1836" fmla="*/ 2543547 w 3747182"/>
                <a:gd name="connsiteY1836" fmla="*/ 840719 h 2326686"/>
                <a:gd name="connsiteX1837" fmla="*/ 2302757 w 3747182"/>
                <a:gd name="connsiteY1837" fmla="*/ 867154 h 2326686"/>
                <a:gd name="connsiteX1838" fmla="*/ 2304103 w 3747182"/>
                <a:gd name="connsiteY1838" fmla="*/ 866982 h 2326686"/>
                <a:gd name="connsiteX1839" fmla="*/ 2306520 w 3747182"/>
                <a:gd name="connsiteY1839" fmla="*/ 863986 h 2326686"/>
                <a:gd name="connsiteX1840" fmla="*/ 2306168 w 3747182"/>
                <a:gd name="connsiteY1840" fmla="*/ 863008 h 2326686"/>
                <a:gd name="connsiteX1841" fmla="*/ 2304212 w 3747182"/>
                <a:gd name="connsiteY1841" fmla="*/ 860364 h 2326686"/>
                <a:gd name="connsiteX1842" fmla="*/ 2301623 w 3747182"/>
                <a:gd name="connsiteY1842" fmla="*/ 859636 h 2326686"/>
                <a:gd name="connsiteX1843" fmla="*/ 2299573 w 3747182"/>
                <a:gd name="connsiteY1843" fmla="*/ 860802 h 2326686"/>
                <a:gd name="connsiteX1844" fmla="*/ 2299558 w 3747182"/>
                <a:gd name="connsiteY1844" fmla="*/ 862233 h 2326686"/>
                <a:gd name="connsiteX1845" fmla="*/ 2300230 w 3747182"/>
                <a:gd name="connsiteY1845" fmla="*/ 865058 h 2326686"/>
                <a:gd name="connsiteX1846" fmla="*/ 2302757 w 3747182"/>
                <a:gd name="connsiteY1846" fmla="*/ 867154 h 2326686"/>
                <a:gd name="connsiteX1847" fmla="*/ 2636583 w 3747182"/>
                <a:gd name="connsiteY1847" fmla="*/ 900044 h 2326686"/>
                <a:gd name="connsiteX1848" fmla="*/ 2638774 w 3747182"/>
                <a:gd name="connsiteY1848" fmla="*/ 905458 h 2326686"/>
                <a:gd name="connsiteX1849" fmla="*/ 2641841 w 3747182"/>
                <a:gd name="connsiteY1849" fmla="*/ 905458 h 2326686"/>
                <a:gd name="connsiteX1850" fmla="*/ 2644078 w 3747182"/>
                <a:gd name="connsiteY1850" fmla="*/ 904981 h 2326686"/>
                <a:gd name="connsiteX1851" fmla="*/ 2652097 w 3747182"/>
                <a:gd name="connsiteY1851" fmla="*/ 899301 h 2326686"/>
                <a:gd name="connsiteX1852" fmla="*/ 2658035 w 3747182"/>
                <a:gd name="connsiteY1852" fmla="*/ 898018 h 2326686"/>
                <a:gd name="connsiteX1853" fmla="*/ 2660038 w 3747182"/>
                <a:gd name="connsiteY1853" fmla="*/ 898479 h 2326686"/>
                <a:gd name="connsiteX1854" fmla="*/ 2669449 w 3747182"/>
                <a:gd name="connsiteY1854" fmla="*/ 902853 h 2326686"/>
                <a:gd name="connsiteX1855" fmla="*/ 2678540 w 3747182"/>
                <a:gd name="connsiteY1855" fmla="*/ 908861 h 2326686"/>
                <a:gd name="connsiteX1856" fmla="*/ 2690166 w 3747182"/>
                <a:gd name="connsiteY1856" fmla="*/ 911091 h 2326686"/>
                <a:gd name="connsiteX1857" fmla="*/ 2694899 w 3747182"/>
                <a:gd name="connsiteY1857" fmla="*/ 913281 h 2326686"/>
                <a:gd name="connsiteX1858" fmla="*/ 2700282 w 3747182"/>
                <a:gd name="connsiteY1858" fmla="*/ 913250 h 2326686"/>
                <a:gd name="connsiteX1859" fmla="*/ 2705868 w 3747182"/>
                <a:gd name="connsiteY1859" fmla="*/ 913899 h 2326686"/>
                <a:gd name="connsiteX1860" fmla="*/ 2713589 w 3747182"/>
                <a:gd name="connsiteY1860" fmla="*/ 915730 h 2326686"/>
                <a:gd name="connsiteX1861" fmla="*/ 2719261 w 3747182"/>
                <a:gd name="connsiteY1861" fmla="*/ 914924 h 2326686"/>
                <a:gd name="connsiteX1862" fmla="*/ 2720137 w 3747182"/>
                <a:gd name="connsiteY1862" fmla="*/ 913774 h 2326686"/>
                <a:gd name="connsiteX1863" fmla="*/ 2719535 w 3747182"/>
                <a:gd name="connsiteY1863" fmla="*/ 897501 h 2326686"/>
                <a:gd name="connsiteX1864" fmla="*/ 2718369 w 3747182"/>
                <a:gd name="connsiteY1864" fmla="*/ 892713 h 2326686"/>
                <a:gd name="connsiteX1865" fmla="*/ 2716899 w 3747182"/>
                <a:gd name="connsiteY1865" fmla="*/ 889005 h 2326686"/>
                <a:gd name="connsiteX1866" fmla="*/ 2701424 w 3747182"/>
                <a:gd name="connsiteY1866" fmla="*/ 870698 h 2326686"/>
                <a:gd name="connsiteX1867" fmla="*/ 2696941 w 3747182"/>
                <a:gd name="connsiteY1867" fmla="*/ 866880 h 2326686"/>
                <a:gd name="connsiteX1868" fmla="*/ 2691449 w 3747182"/>
                <a:gd name="connsiteY1868" fmla="*/ 863376 h 2326686"/>
                <a:gd name="connsiteX1869" fmla="*/ 2685894 w 3747182"/>
                <a:gd name="connsiteY1869" fmla="*/ 861873 h 2326686"/>
                <a:gd name="connsiteX1870" fmla="*/ 2680410 w 3747182"/>
                <a:gd name="connsiteY1870" fmla="*/ 862718 h 2326686"/>
                <a:gd name="connsiteX1871" fmla="*/ 2672290 w 3747182"/>
                <a:gd name="connsiteY1871" fmla="*/ 865277 h 2326686"/>
                <a:gd name="connsiteX1872" fmla="*/ 2669606 w 3747182"/>
                <a:gd name="connsiteY1872" fmla="*/ 864909 h 2326686"/>
                <a:gd name="connsiteX1873" fmla="*/ 2667298 w 3747182"/>
                <a:gd name="connsiteY1873" fmla="*/ 865746 h 2326686"/>
                <a:gd name="connsiteX1874" fmla="*/ 2665076 w 3747182"/>
                <a:gd name="connsiteY1874" fmla="*/ 868453 h 2326686"/>
                <a:gd name="connsiteX1875" fmla="*/ 2662886 w 3747182"/>
                <a:gd name="connsiteY1875" fmla="*/ 872701 h 2326686"/>
                <a:gd name="connsiteX1876" fmla="*/ 2658802 w 3747182"/>
                <a:gd name="connsiteY1876" fmla="*/ 884311 h 2326686"/>
                <a:gd name="connsiteX1877" fmla="*/ 2656517 w 3747182"/>
                <a:gd name="connsiteY1877" fmla="*/ 889334 h 2326686"/>
                <a:gd name="connsiteX1878" fmla="*/ 2651839 w 3747182"/>
                <a:gd name="connsiteY1878" fmla="*/ 895639 h 2326686"/>
                <a:gd name="connsiteX1879" fmla="*/ 2646887 w 3747182"/>
                <a:gd name="connsiteY1879" fmla="*/ 897603 h 2326686"/>
                <a:gd name="connsiteX1880" fmla="*/ 2641731 w 3747182"/>
                <a:gd name="connsiteY1880" fmla="*/ 898292 h 2326686"/>
                <a:gd name="connsiteX1881" fmla="*/ 2636583 w 3747182"/>
                <a:gd name="connsiteY1881" fmla="*/ 900044 h 2326686"/>
                <a:gd name="connsiteX1882" fmla="*/ 2204526 w 3747182"/>
                <a:gd name="connsiteY1882" fmla="*/ 929022 h 2326686"/>
                <a:gd name="connsiteX1883" fmla="*/ 2210089 w 3747182"/>
                <a:gd name="connsiteY1883" fmla="*/ 925634 h 2326686"/>
                <a:gd name="connsiteX1884" fmla="*/ 2209557 w 3747182"/>
                <a:gd name="connsiteY1884" fmla="*/ 924320 h 2326686"/>
                <a:gd name="connsiteX1885" fmla="*/ 2206083 w 3747182"/>
                <a:gd name="connsiteY1885" fmla="*/ 920581 h 2326686"/>
                <a:gd name="connsiteX1886" fmla="*/ 2203580 w 3747182"/>
                <a:gd name="connsiteY1886" fmla="*/ 919751 h 2326686"/>
                <a:gd name="connsiteX1887" fmla="*/ 2199136 w 3747182"/>
                <a:gd name="connsiteY1887" fmla="*/ 920674 h 2326686"/>
                <a:gd name="connsiteX1888" fmla="*/ 2196468 w 3747182"/>
                <a:gd name="connsiteY1888" fmla="*/ 923029 h 2326686"/>
                <a:gd name="connsiteX1889" fmla="*/ 2199801 w 3747182"/>
                <a:gd name="connsiteY1889" fmla="*/ 928983 h 2326686"/>
                <a:gd name="connsiteX1890" fmla="*/ 2204526 w 3747182"/>
                <a:gd name="connsiteY1890" fmla="*/ 929022 h 2326686"/>
                <a:gd name="connsiteX1891" fmla="*/ 2652473 w 3747182"/>
                <a:gd name="connsiteY1891" fmla="*/ 861326 h 2326686"/>
                <a:gd name="connsiteX1892" fmla="*/ 2654616 w 3747182"/>
                <a:gd name="connsiteY1892" fmla="*/ 861568 h 2326686"/>
                <a:gd name="connsiteX1893" fmla="*/ 2665663 w 3747182"/>
                <a:gd name="connsiteY1893" fmla="*/ 855153 h 2326686"/>
                <a:gd name="connsiteX1894" fmla="*/ 2666469 w 3747182"/>
                <a:gd name="connsiteY1894" fmla="*/ 851085 h 2326686"/>
                <a:gd name="connsiteX1895" fmla="*/ 2667579 w 3747182"/>
                <a:gd name="connsiteY1895" fmla="*/ 841673 h 2326686"/>
                <a:gd name="connsiteX1896" fmla="*/ 2667188 w 3747182"/>
                <a:gd name="connsiteY1896" fmla="*/ 838333 h 2326686"/>
                <a:gd name="connsiteX1897" fmla="*/ 2666289 w 3747182"/>
                <a:gd name="connsiteY1897" fmla="*/ 835642 h 2326686"/>
                <a:gd name="connsiteX1898" fmla="*/ 2664215 w 3747182"/>
                <a:gd name="connsiteY1898" fmla="*/ 833866 h 2326686"/>
                <a:gd name="connsiteX1899" fmla="*/ 2662127 w 3747182"/>
                <a:gd name="connsiteY1899" fmla="*/ 833130 h 2326686"/>
                <a:gd name="connsiteX1900" fmla="*/ 2652426 w 3747182"/>
                <a:gd name="connsiteY1900" fmla="*/ 833717 h 2326686"/>
                <a:gd name="connsiteX1901" fmla="*/ 2650071 w 3747182"/>
                <a:gd name="connsiteY1901" fmla="*/ 834468 h 2326686"/>
                <a:gd name="connsiteX1902" fmla="*/ 2647732 w 3747182"/>
                <a:gd name="connsiteY1902" fmla="*/ 836127 h 2326686"/>
                <a:gd name="connsiteX1903" fmla="*/ 2645705 w 3747182"/>
                <a:gd name="connsiteY1903" fmla="*/ 840359 h 2326686"/>
                <a:gd name="connsiteX1904" fmla="*/ 2647497 w 3747182"/>
                <a:gd name="connsiteY1904" fmla="*/ 854746 h 2326686"/>
                <a:gd name="connsiteX1905" fmla="*/ 2652473 w 3747182"/>
                <a:gd name="connsiteY1905" fmla="*/ 861326 h 2326686"/>
                <a:gd name="connsiteX1906" fmla="*/ 1380508 w 3747182"/>
                <a:gd name="connsiteY1906" fmla="*/ 849051 h 2326686"/>
                <a:gd name="connsiteX1907" fmla="*/ 1383465 w 3747182"/>
                <a:gd name="connsiteY1907" fmla="*/ 850600 h 2326686"/>
                <a:gd name="connsiteX1908" fmla="*/ 1385601 w 3747182"/>
                <a:gd name="connsiteY1908" fmla="*/ 847846 h 2326686"/>
                <a:gd name="connsiteX1909" fmla="*/ 1385131 w 3747182"/>
                <a:gd name="connsiteY1909" fmla="*/ 846219 h 2326686"/>
                <a:gd name="connsiteX1910" fmla="*/ 1383418 w 3747182"/>
                <a:gd name="connsiteY1910" fmla="*/ 843230 h 2326686"/>
                <a:gd name="connsiteX1911" fmla="*/ 1381548 w 3747182"/>
                <a:gd name="connsiteY1911" fmla="*/ 842198 h 2326686"/>
                <a:gd name="connsiteX1912" fmla="*/ 1378403 w 3747182"/>
                <a:gd name="connsiteY1912" fmla="*/ 843175 h 2326686"/>
                <a:gd name="connsiteX1913" fmla="*/ 1377245 w 3747182"/>
                <a:gd name="connsiteY1913" fmla="*/ 844638 h 2326686"/>
                <a:gd name="connsiteX1914" fmla="*/ 1378387 w 3747182"/>
                <a:gd name="connsiteY1914" fmla="*/ 847197 h 2326686"/>
                <a:gd name="connsiteX1915" fmla="*/ 1380508 w 3747182"/>
                <a:gd name="connsiteY1915" fmla="*/ 849051 h 2326686"/>
                <a:gd name="connsiteX1916" fmla="*/ 2595542 w 3747182"/>
                <a:gd name="connsiteY1916" fmla="*/ 1034325 h 2326686"/>
                <a:gd name="connsiteX1917" fmla="*/ 2583798 w 3747182"/>
                <a:gd name="connsiteY1917" fmla="*/ 1034881 h 2326686"/>
                <a:gd name="connsiteX1918" fmla="*/ 2581303 w 3747182"/>
                <a:gd name="connsiteY1918" fmla="*/ 1036461 h 2326686"/>
                <a:gd name="connsiteX1919" fmla="*/ 2580458 w 3747182"/>
                <a:gd name="connsiteY1919" fmla="*/ 1036532 h 2326686"/>
                <a:gd name="connsiteX1920" fmla="*/ 2579410 w 3747182"/>
                <a:gd name="connsiteY1920" fmla="*/ 1037463 h 2326686"/>
                <a:gd name="connsiteX1921" fmla="*/ 2579019 w 3747182"/>
                <a:gd name="connsiteY1921" fmla="*/ 1038347 h 2326686"/>
                <a:gd name="connsiteX1922" fmla="*/ 2579339 w 3747182"/>
                <a:gd name="connsiteY1922" fmla="*/ 1040263 h 2326686"/>
                <a:gd name="connsiteX1923" fmla="*/ 2583439 w 3747182"/>
                <a:gd name="connsiteY1923" fmla="*/ 1043463 h 2326686"/>
                <a:gd name="connsiteX1924" fmla="*/ 2585167 w 3747182"/>
                <a:gd name="connsiteY1924" fmla="*/ 1043142 h 2326686"/>
                <a:gd name="connsiteX1925" fmla="*/ 2586466 w 3747182"/>
                <a:gd name="connsiteY1925" fmla="*/ 1041985 h 2326686"/>
                <a:gd name="connsiteX1926" fmla="*/ 2587656 w 3747182"/>
                <a:gd name="connsiteY1926" fmla="*/ 1041562 h 2326686"/>
                <a:gd name="connsiteX1927" fmla="*/ 2588845 w 3747182"/>
                <a:gd name="connsiteY1927" fmla="*/ 1042172 h 2326686"/>
                <a:gd name="connsiteX1928" fmla="*/ 2591059 w 3747182"/>
                <a:gd name="connsiteY1928" fmla="*/ 1044981 h 2326686"/>
                <a:gd name="connsiteX1929" fmla="*/ 2593226 w 3747182"/>
                <a:gd name="connsiteY1929" fmla="*/ 1045716 h 2326686"/>
                <a:gd name="connsiteX1930" fmla="*/ 2598671 w 3747182"/>
                <a:gd name="connsiteY1930" fmla="*/ 1039888 h 2326686"/>
                <a:gd name="connsiteX1931" fmla="*/ 2598100 w 3747182"/>
                <a:gd name="connsiteY1931" fmla="*/ 1037455 h 2326686"/>
                <a:gd name="connsiteX1932" fmla="*/ 2596433 w 3747182"/>
                <a:gd name="connsiteY1932" fmla="*/ 1034662 h 2326686"/>
                <a:gd name="connsiteX1933" fmla="*/ 2595542 w 3747182"/>
                <a:gd name="connsiteY1933" fmla="*/ 1034325 h 2326686"/>
                <a:gd name="connsiteX1934" fmla="*/ 1530279 w 3747182"/>
                <a:gd name="connsiteY1934" fmla="*/ 573126 h 2326686"/>
                <a:gd name="connsiteX1935" fmla="*/ 1534997 w 3747182"/>
                <a:gd name="connsiteY1935" fmla="*/ 572649 h 2326686"/>
                <a:gd name="connsiteX1936" fmla="*/ 1538330 w 3747182"/>
                <a:gd name="connsiteY1936" fmla="*/ 566132 h 2326686"/>
                <a:gd name="connsiteX1937" fmla="*/ 1538635 w 3747182"/>
                <a:gd name="connsiteY1937" fmla="*/ 563566 h 2326686"/>
                <a:gd name="connsiteX1938" fmla="*/ 1537234 w 3747182"/>
                <a:gd name="connsiteY1938" fmla="*/ 560499 h 2326686"/>
                <a:gd name="connsiteX1939" fmla="*/ 1529888 w 3747182"/>
                <a:gd name="connsiteY1939" fmla="*/ 561454 h 2326686"/>
                <a:gd name="connsiteX1940" fmla="*/ 1528104 w 3747182"/>
                <a:gd name="connsiteY1940" fmla="*/ 564395 h 2326686"/>
                <a:gd name="connsiteX1941" fmla="*/ 1526821 w 3747182"/>
                <a:gd name="connsiteY1941" fmla="*/ 568886 h 2326686"/>
                <a:gd name="connsiteX1942" fmla="*/ 1527643 w 3747182"/>
                <a:gd name="connsiteY1942" fmla="*/ 570560 h 2326686"/>
                <a:gd name="connsiteX1943" fmla="*/ 1530279 w 3747182"/>
                <a:gd name="connsiteY1943" fmla="*/ 573126 h 2326686"/>
                <a:gd name="connsiteX1944" fmla="*/ 3224874 w 3747182"/>
                <a:gd name="connsiteY1944" fmla="*/ 1872309 h 2326686"/>
                <a:gd name="connsiteX1945" fmla="*/ 3223223 w 3747182"/>
                <a:gd name="connsiteY1945" fmla="*/ 1870181 h 2326686"/>
                <a:gd name="connsiteX1946" fmla="*/ 3219797 w 3747182"/>
                <a:gd name="connsiteY1946" fmla="*/ 1864064 h 2326686"/>
                <a:gd name="connsiteX1947" fmla="*/ 3219398 w 3747182"/>
                <a:gd name="connsiteY1947" fmla="*/ 1861114 h 2326686"/>
                <a:gd name="connsiteX1948" fmla="*/ 3220407 w 3747182"/>
                <a:gd name="connsiteY1948" fmla="*/ 1858438 h 2326686"/>
                <a:gd name="connsiteX1949" fmla="*/ 3218999 w 3747182"/>
                <a:gd name="connsiteY1949" fmla="*/ 1857977 h 2326686"/>
                <a:gd name="connsiteX1950" fmla="*/ 3212842 w 3747182"/>
                <a:gd name="connsiteY1950" fmla="*/ 1856921 h 2326686"/>
                <a:gd name="connsiteX1951" fmla="*/ 3210628 w 3747182"/>
                <a:gd name="connsiteY1951" fmla="*/ 1858634 h 2326686"/>
                <a:gd name="connsiteX1952" fmla="*/ 3208883 w 3747182"/>
                <a:gd name="connsiteY1952" fmla="*/ 1859111 h 2326686"/>
                <a:gd name="connsiteX1953" fmla="*/ 3214172 w 3747182"/>
                <a:gd name="connsiteY1953" fmla="*/ 1863109 h 2326686"/>
                <a:gd name="connsiteX1954" fmla="*/ 3215807 w 3747182"/>
                <a:gd name="connsiteY1954" fmla="*/ 1865213 h 2326686"/>
                <a:gd name="connsiteX1955" fmla="*/ 3216159 w 3747182"/>
                <a:gd name="connsiteY1955" fmla="*/ 1867482 h 2326686"/>
                <a:gd name="connsiteX1956" fmla="*/ 3216972 w 3747182"/>
                <a:gd name="connsiteY1956" fmla="*/ 1869250 h 2326686"/>
                <a:gd name="connsiteX1957" fmla="*/ 3219398 w 3747182"/>
                <a:gd name="connsiteY1957" fmla="*/ 1872834 h 2326686"/>
                <a:gd name="connsiteX1958" fmla="*/ 3221487 w 3747182"/>
                <a:gd name="connsiteY1958" fmla="*/ 1875580 h 2326686"/>
                <a:gd name="connsiteX1959" fmla="*/ 3222730 w 3747182"/>
                <a:gd name="connsiteY1959" fmla="*/ 1876589 h 2326686"/>
                <a:gd name="connsiteX1960" fmla="*/ 3224530 w 3747182"/>
                <a:gd name="connsiteY1960" fmla="*/ 1877019 h 2326686"/>
                <a:gd name="connsiteX1961" fmla="*/ 3225789 w 3747182"/>
                <a:gd name="connsiteY1961" fmla="*/ 1879272 h 2326686"/>
                <a:gd name="connsiteX1962" fmla="*/ 3228512 w 3747182"/>
                <a:gd name="connsiteY1962" fmla="*/ 1882057 h 2326686"/>
                <a:gd name="connsiteX1963" fmla="*/ 3228630 w 3747182"/>
                <a:gd name="connsiteY1963" fmla="*/ 1876550 h 2326686"/>
                <a:gd name="connsiteX1964" fmla="*/ 3227033 w 3747182"/>
                <a:gd name="connsiteY1964" fmla="*/ 1873937 h 2326686"/>
                <a:gd name="connsiteX1965" fmla="*/ 3224874 w 3747182"/>
                <a:gd name="connsiteY1965" fmla="*/ 1872309 h 2326686"/>
                <a:gd name="connsiteX1966" fmla="*/ 2964330 w 3747182"/>
                <a:gd name="connsiteY1966" fmla="*/ 2071502 h 2326686"/>
                <a:gd name="connsiteX1967" fmla="*/ 2964284 w 3747182"/>
                <a:gd name="connsiteY1967" fmla="*/ 2074412 h 2326686"/>
                <a:gd name="connsiteX1968" fmla="*/ 2966560 w 3747182"/>
                <a:gd name="connsiteY1968" fmla="*/ 2075296 h 2326686"/>
                <a:gd name="connsiteX1969" fmla="*/ 2968665 w 3747182"/>
                <a:gd name="connsiteY1969" fmla="*/ 2073810 h 2326686"/>
                <a:gd name="connsiteX1970" fmla="*/ 2969095 w 3747182"/>
                <a:gd name="connsiteY1970" fmla="*/ 2072605 h 2326686"/>
                <a:gd name="connsiteX1971" fmla="*/ 2968492 w 3747182"/>
                <a:gd name="connsiteY1971" fmla="*/ 2068552 h 2326686"/>
                <a:gd name="connsiteX1972" fmla="*/ 2970276 w 3747182"/>
                <a:gd name="connsiteY1972" fmla="*/ 2065243 h 2326686"/>
                <a:gd name="connsiteX1973" fmla="*/ 2970636 w 3747182"/>
                <a:gd name="connsiteY1973" fmla="*/ 2063084 h 2326686"/>
                <a:gd name="connsiteX1974" fmla="*/ 2968993 w 3747182"/>
                <a:gd name="connsiteY1974" fmla="*/ 2062520 h 2326686"/>
                <a:gd name="connsiteX1975" fmla="*/ 2964330 w 3747182"/>
                <a:gd name="connsiteY1975" fmla="*/ 2071502 h 2326686"/>
                <a:gd name="connsiteX1976" fmla="*/ 2929985 w 3747182"/>
                <a:gd name="connsiteY1976" fmla="*/ 2123919 h 2326686"/>
                <a:gd name="connsiteX1977" fmla="*/ 2928561 w 3747182"/>
                <a:gd name="connsiteY1977" fmla="*/ 2126172 h 2326686"/>
                <a:gd name="connsiteX1978" fmla="*/ 2929000 w 3747182"/>
                <a:gd name="connsiteY1978" fmla="*/ 2126641 h 2326686"/>
                <a:gd name="connsiteX1979" fmla="*/ 2930095 w 3747182"/>
                <a:gd name="connsiteY1979" fmla="*/ 2126884 h 2326686"/>
                <a:gd name="connsiteX1980" fmla="*/ 2931136 w 3747182"/>
                <a:gd name="connsiteY1980" fmla="*/ 2125038 h 2326686"/>
                <a:gd name="connsiteX1981" fmla="*/ 2930651 w 3747182"/>
                <a:gd name="connsiteY1981" fmla="*/ 2123543 h 2326686"/>
                <a:gd name="connsiteX1982" fmla="*/ 2929985 w 3747182"/>
                <a:gd name="connsiteY1982" fmla="*/ 2123919 h 2326686"/>
                <a:gd name="connsiteX1983" fmla="*/ 2994826 w 3747182"/>
                <a:gd name="connsiteY1983" fmla="*/ 2024546 h 2326686"/>
                <a:gd name="connsiteX1984" fmla="*/ 2992260 w 3747182"/>
                <a:gd name="connsiteY1984" fmla="*/ 2027065 h 2326686"/>
                <a:gd name="connsiteX1985" fmla="*/ 2989803 w 3747182"/>
                <a:gd name="connsiteY1985" fmla="*/ 2034020 h 2326686"/>
                <a:gd name="connsiteX1986" fmla="*/ 2987769 w 3747182"/>
                <a:gd name="connsiteY1986" fmla="*/ 2036828 h 2326686"/>
                <a:gd name="connsiteX1987" fmla="*/ 2982363 w 3747182"/>
                <a:gd name="connsiteY1987" fmla="*/ 2037924 h 2326686"/>
                <a:gd name="connsiteX1988" fmla="*/ 2980008 w 3747182"/>
                <a:gd name="connsiteY1988" fmla="*/ 2040521 h 2326686"/>
                <a:gd name="connsiteX1989" fmla="*/ 2977630 w 3747182"/>
                <a:gd name="connsiteY1989" fmla="*/ 2040357 h 2326686"/>
                <a:gd name="connsiteX1990" fmla="*/ 2977122 w 3747182"/>
                <a:gd name="connsiteY1990" fmla="*/ 2041499 h 2326686"/>
                <a:gd name="connsiteX1991" fmla="*/ 2978170 w 3747182"/>
                <a:gd name="connsiteY1991" fmla="*/ 2043275 h 2326686"/>
                <a:gd name="connsiteX1992" fmla="*/ 2978170 w 3747182"/>
                <a:gd name="connsiteY1992" fmla="*/ 2047312 h 2326686"/>
                <a:gd name="connsiteX1993" fmla="*/ 2979179 w 3747182"/>
                <a:gd name="connsiteY1993" fmla="*/ 2048454 h 2326686"/>
                <a:gd name="connsiteX1994" fmla="*/ 2981558 w 3747182"/>
                <a:gd name="connsiteY1994" fmla="*/ 2049135 h 2326686"/>
                <a:gd name="connsiteX1995" fmla="*/ 2982700 w 3747182"/>
                <a:gd name="connsiteY1995" fmla="*/ 2047891 h 2326686"/>
                <a:gd name="connsiteX1996" fmla="*/ 2984178 w 3747182"/>
                <a:gd name="connsiteY1996" fmla="*/ 2045575 h 2326686"/>
                <a:gd name="connsiteX1997" fmla="*/ 2986181 w 3747182"/>
                <a:gd name="connsiteY1997" fmla="*/ 2044495 h 2326686"/>
                <a:gd name="connsiteX1998" fmla="*/ 2990242 w 3747182"/>
                <a:gd name="connsiteY1998" fmla="*/ 2043650 h 2326686"/>
                <a:gd name="connsiteX1999" fmla="*/ 2993066 w 3747182"/>
                <a:gd name="connsiteY1999" fmla="*/ 2040224 h 2326686"/>
                <a:gd name="connsiteX2000" fmla="*/ 2995781 w 3747182"/>
                <a:gd name="connsiteY2000" fmla="*/ 2035092 h 2326686"/>
                <a:gd name="connsiteX2001" fmla="*/ 2997009 w 3747182"/>
                <a:gd name="connsiteY2001" fmla="*/ 2031391 h 2326686"/>
                <a:gd name="connsiteX2002" fmla="*/ 2997502 w 3747182"/>
                <a:gd name="connsiteY2002" fmla="*/ 2027526 h 2326686"/>
                <a:gd name="connsiteX2003" fmla="*/ 2996931 w 3747182"/>
                <a:gd name="connsiteY2003" fmla="*/ 2024045 h 2326686"/>
                <a:gd name="connsiteX2004" fmla="*/ 2994826 w 3747182"/>
                <a:gd name="connsiteY2004" fmla="*/ 2024546 h 2326686"/>
                <a:gd name="connsiteX2005" fmla="*/ 3003048 w 3747182"/>
                <a:gd name="connsiteY2005" fmla="*/ 2020900 h 2326686"/>
                <a:gd name="connsiteX2006" fmla="*/ 2999458 w 3747182"/>
                <a:gd name="connsiteY2006" fmla="*/ 2023583 h 2326686"/>
                <a:gd name="connsiteX2007" fmla="*/ 2998472 w 3747182"/>
                <a:gd name="connsiteY2007" fmla="*/ 2025414 h 2326686"/>
                <a:gd name="connsiteX2008" fmla="*/ 2999090 w 3747182"/>
                <a:gd name="connsiteY2008" fmla="*/ 2026439 h 2326686"/>
                <a:gd name="connsiteX2009" fmla="*/ 3001930 w 3747182"/>
                <a:gd name="connsiteY2009" fmla="*/ 2028614 h 2326686"/>
                <a:gd name="connsiteX2010" fmla="*/ 3002798 w 3747182"/>
                <a:gd name="connsiteY2010" fmla="*/ 2028794 h 2326686"/>
                <a:gd name="connsiteX2011" fmla="*/ 3003667 w 3747182"/>
                <a:gd name="connsiteY2011" fmla="*/ 2027972 h 2326686"/>
                <a:gd name="connsiteX2012" fmla="*/ 3005380 w 3747182"/>
                <a:gd name="connsiteY2012" fmla="*/ 2024733 h 2326686"/>
                <a:gd name="connsiteX2013" fmla="*/ 3005482 w 3747182"/>
                <a:gd name="connsiteY2013" fmla="*/ 2021557 h 2326686"/>
                <a:gd name="connsiteX2014" fmla="*/ 3004786 w 3747182"/>
                <a:gd name="connsiteY2014" fmla="*/ 2020978 h 2326686"/>
                <a:gd name="connsiteX2015" fmla="*/ 3003048 w 3747182"/>
                <a:gd name="connsiteY2015" fmla="*/ 2020900 h 2326686"/>
                <a:gd name="connsiteX2016" fmla="*/ 1360777 w 3747182"/>
                <a:gd name="connsiteY2016" fmla="*/ 744585 h 2326686"/>
                <a:gd name="connsiteX2017" fmla="*/ 1362427 w 3747182"/>
                <a:gd name="connsiteY2017" fmla="*/ 748222 h 2326686"/>
                <a:gd name="connsiteX2018" fmla="*/ 1363374 w 3747182"/>
                <a:gd name="connsiteY2018" fmla="*/ 748942 h 2326686"/>
                <a:gd name="connsiteX2019" fmla="*/ 1366949 w 3747182"/>
                <a:gd name="connsiteY2019" fmla="*/ 745836 h 2326686"/>
                <a:gd name="connsiteX2020" fmla="*/ 1367927 w 3747182"/>
                <a:gd name="connsiteY2020" fmla="*/ 750476 h 2326686"/>
                <a:gd name="connsiteX2021" fmla="*/ 1369539 w 3747182"/>
                <a:gd name="connsiteY2021" fmla="*/ 751821 h 2326686"/>
                <a:gd name="connsiteX2022" fmla="*/ 1371112 w 3747182"/>
                <a:gd name="connsiteY2022" fmla="*/ 743708 h 2326686"/>
                <a:gd name="connsiteX2023" fmla="*/ 1373944 w 3747182"/>
                <a:gd name="connsiteY2023" fmla="*/ 743880 h 2326686"/>
                <a:gd name="connsiteX2024" fmla="*/ 1374867 w 3747182"/>
                <a:gd name="connsiteY2024" fmla="*/ 742879 h 2326686"/>
                <a:gd name="connsiteX2025" fmla="*/ 1374585 w 3747182"/>
                <a:gd name="connsiteY2025" fmla="*/ 739711 h 2326686"/>
                <a:gd name="connsiteX2026" fmla="*/ 1373787 w 3747182"/>
                <a:gd name="connsiteY2026" fmla="*/ 736886 h 2326686"/>
                <a:gd name="connsiteX2027" fmla="*/ 1373639 w 3747182"/>
                <a:gd name="connsiteY2027" fmla="*/ 728468 h 2326686"/>
                <a:gd name="connsiteX2028" fmla="*/ 1370478 w 3747182"/>
                <a:gd name="connsiteY2028" fmla="*/ 728656 h 2326686"/>
                <a:gd name="connsiteX2029" fmla="*/ 1368084 w 3747182"/>
                <a:gd name="connsiteY2029" fmla="*/ 730041 h 2326686"/>
                <a:gd name="connsiteX2030" fmla="*/ 1368013 w 3747182"/>
                <a:gd name="connsiteY2030" fmla="*/ 733342 h 2326686"/>
                <a:gd name="connsiteX2031" fmla="*/ 1368389 w 3747182"/>
                <a:gd name="connsiteY2031" fmla="*/ 737708 h 2326686"/>
                <a:gd name="connsiteX2032" fmla="*/ 1366535 w 3747182"/>
                <a:gd name="connsiteY2032" fmla="*/ 737958 h 2326686"/>
                <a:gd name="connsiteX2033" fmla="*/ 1363679 w 3747182"/>
                <a:gd name="connsiteY2033" fmla="*/ 734085 h 2326686"/>
                <a:gd name="connsiteX2034" fmla="*/ 1359032 w 3747182"/>
                <a:gd name="connsiteY2034" fmla="*/ 741361 h 2326686"/>
                <a:gd name="connsiteX2035" fmla="*/ 1359728 w 3747182"/>
                <a:gd name="connsiteY2035" fmla="*/ 743818 h 2326686"/>
                <a:gd name="connsiteX2036" fmla="*/ 1360777 w 3747182"/>
                <a:gd name="connsiteY2036" fmla="*/ 744585 h 2326686"/>
                <a:gd name="connsiteX2037" fmla="*/ 2984984 w 3747182"/>
                <a:gd name="connsiteY2037" fmla="*/ 2022692 h 2326686"/>
                <a:gd name="connsiteX2038" fmla="*/ 2986987 w 3747182"/>
                <a:gd name="connsiteY2038" fmla="*/ 2022300 h 2326686"/>
                <a:gd name="connsiteX2039" fmla="*/ 2987175 w 3747182"/>
                <a:gd name="connsiteY2039" fmla="*/ 2021487 h 2326686"/>
                <a:gd name="connsiteX2040" fmla="*/ 2986870 w 3747182"/>
                <a:gd name="connsiteY2040" fmla="*/ 2019226 h 2326686"/>
                <a:gd name="connsiteX2041" fmla="*/ 2985313 w 3747182"/>
                <a:gd name="connsiteY2041" fmla="*/ 2018396 h 2326686"/>
                <a:gd name="connsiteX2042" fmla="*/ 2983091 w 3747182"/>
                <a:gd name="connsiteY2042" fmla="*/ 2019124 h 2326686"/>
                <a:gd name="connsiteX2043" fmla="*/ 2983443 w 3747182"/>
                <a:gd name="connsiteY2043" fmla="*/ 2020649 h 2326686"/>
                <a:gd name="connsiteX2044" fmla="*/ 2984092 w 3747182"/>
                <a:gd name="connsiteY2044" fmla="*/ 2021768 h 2326686"/>
                <a:gd name="connsiteX2045" fmla="*/ 2984984 w 3747182"/>
                <a:gd name="connsiteY2045" fmla="*/ 2022692 h 2326686"/>
                <a:gd name="connsiteX2046" fmla="*/ 2910599 w 3747182"/>
                <a:gd name="connsiteY2046" fmla="*/ 2146145 h 2326686"/>
                <a:gd name="connsiteX2047" fmla="*/ 2907830 w 3747182"/>
                <a:gd name="connsiteY2047" fmla="*/ 2149212 h 2326686"/>
                <a:gd name="connsiteX2048" fmla="*/ 2903980 w 3747182"/>
                <a:gd name="connsiteY2048" fmla="*/ 2153898 h 2326686"/>
                <a:gd name="connsiteX2049" fmla="*/ 2900702 w 3747182"/>
                <a:gd name="connsiteY2049" fmla="*/ 2154415 h 2326686"/>
                <a:gd name="connsiteX2050" fmla="*/ 2900882 w 3747182"/>
                <a:gd name="connsiteY2050" fmla="*/ 2155181 h 2326686"/>
                <a:gd name="connsiteX2051" fmla="*/ 2901555 w 3747182"/>
                <a:gd name="connsiteY2051" fmla="*/ 2156480 h 2326686"/>
                <a:gd name="connsiteX2052" fmla="*/ 2902901 w 3747182"/>
                <a:gd name="connsiteY2052" fmla="*/ 2156519 h 2326686"/>
                <a:gd name="connsiteX2053" fmla="*/ 2906993 w 3747182"/>
                <a:gd name="connsiteY2053" fmla="*/ 2152999 h 2326686"/>
                <a:gd name="connsiteX2054" fmla="*/ 2913298 w 3747182"/>
                <a:gd name="connsiteY2054" fmla="*/ 2145136 h 2326686"/>
                <a:gd name="connsiteX2055" fmla="*/ 2912109 w 3747182"/>
                <a:gd name="connsiteY2055" fmla="*/ 2145097 h 2326686"/>
                <a:gd name="connsiteX2056" fmla="*/ 2910599 w 3747182"/>
                <a:gd name="connsiteY2056" fmla="*/ 2146145 h 2326686"/>
                <a:gd name="connsiteX2057" fmla="*/ 2953643 w 3747182"/>
                <a:gd name="connsiteY2057" fmla="*/ 2087438 h 2326686"/>
                <a:gd name="connsiteX2058" fmla="*/ 2952885 w 3747182"/>
                <a:gd name="connsiteY2058" fmla="*/ 2089848 h 2326686"/>
                <a:gd name="connsiteX2059" fmla="*/ 2950702 w 3747182"/>
                <a:gd name="connsiteY2059" fmla="*/ 2091827 h 2326686"/>
                <a:gd name="connsiteX2060" fmla="*/ 2950882 w 3747182"/>
                <a:gd name="connsiteY2060" fmla="*/ 2092383 h 2326686"/>
                <a:gd name="connsiteX2061" fmla="*/ 2951813 w 3747182"/>
                <a:gd name="connsiteY2061" fmla="*/ 2092946 h 2326686"/>
                <a:gd name="connsiteX2062" fmla="*/ 2952650 w 3747182"/>
                <a:gd name="connsiteY2062" fmla="*/ 2091233 h 2326686"/>
                <a:gd name="connsiteX2063" fmla="*/ 2955357 w 3747182"/>
                <a:gd name="connsiteY2063" fmla="*/ 2089011 h 2326686"/>
                <a:gd name="connsiteX2064" fmla="*/ 2955881 w 3747182"/>
                <a:gd name="connsiteY2064" fmla="*/ 2087853 h 2326686"/>
                <a:gd name="connsiteX2065" fmla="*/ 2955232 w 3747182"/>
                <a:gd name="connsiteY2065" fmla="*/ 2087423 h 2326686"/>
                <a:gd name="connsiteX2066" fmla="*/ 2953643 w 3747182"/>
                <a:gd name="connsiteY2066" fmla="*/ 2087438 h 2326686"/>
                <a:gd name="connsiteX2067" fmla="*/ 2776294 w 3747182"/>
                <a:gd name="connsiteY2067" fmla="*/ 2260539 h 2326686"/>
                <a:gd name="connsiteX2068" fmla="*/ 2775833 w 3747182"/>
                <a:gd name="connsiteY2068" fmla="*/ 2260938 h 2326686"/>
                <a:gd name="connsiteX2069" fmla="*/ 2775926 w 3747182"/>
                <a:gd name="connsiteY2069" fmla="*/ 2261338 h 2326686"/>
                <a:gd name="connsiteX2070" fmla="*/ 2776216 w 3747182"/>
                <a:gd name="connsiteY2070" fmla="*/ 2261267 h 2326686"/>
                <a:gd name="connsiteX2071" fmla="*/ 2776748 w 3747182"/>
                <a:gd name="connsiteY2071" fmla="*/ 2260900 h 2326686"/>
                <a:gd name="connsiteX2072" fmla="*/ 2777116 w 3747182"/>
                <a:gd name="connsiteY2072" fmla="*/ 2260672 h 2326686"/>
                <a:gd name="connsiteX2073" fmla="*/ 2777428 w 3747182"/>
                <a:gd name="connsiteY2073" fmla="*/ 2260344 h 2326686"/>
                <a:gd name="connsiteX2074" fmla="*/ 2777162 w 3747182"/>
                <a:gd name="connsiteY2074" fmla="*/ 2260078 h 2326686"/>
                <a:gd name="connsiteX2075" fmla="*/ 2776294 w 3747182"/>
                <a:gd name="connsiteY2075" fmla="*/ 2260539 h 2326686"/>
                <a:gd name="connsiteX2076" fmla="*/ 2782537 w 3747182"/>
                <a:gd name="connsiteY2076" fmla="*/ 2254085 h 2326686"/>
                <a:gd name="connsiteX2077" fmla="*/ 2782036 w 3747182"/>
                <a:gd name="connsiteY2077" fmla="*/ 2253952 h 2326686"/>
                <a:gd name="connsiteX2078" fmla="*/ 2781458 w 3747182"/>
                <a:gd name="connsiteY2078" fmla="*/ 2254351 h 2326686"/>
                <a:gd name="connsiteX2079" fmla="*/ 2781238 w 3747182"/>
                <a:gd name="connsiteY2079" fmla="*/ 2254617 h 2326686"/>
                <a:gd name="connsiteX2080" fmla="*/ 2781559 w 3747182"/>
                <a:gd name="connsiteY2080" fmla="*/ 2254750 h 2326686"/>
                <a:gd name="connsiteX2081" fmla="*/ 2782521 w 3747182"/>
                <a:gd name="connsiteY2081" fmla="*/ 2254914 h 2326686"/>
                <a:gd name="connsiteX2082" fmla="*/ 2783101 w 3747182"/>
                <a:gd name="connsiteY2082" fmla="*/ 2254750 h 2326686"/>
                <a:gd name="connsiteX2083" fmla="*/ 2782913 w 3747182"/>
                <a:gd name="connsiteY2083" fmla="*/ 2254179 h 2326686"/>
                <a:gd name="connsiteX2084" fmla="*/ 2782537 w 3747182"/>
                <a:gd name="connsiteY2084" fmla="*/ 2254085 h 2326686"/>
                <a:gd name="connsiteX2085" fmla="*/ 2779775 w 3747182"/>
                <a:gd name="connsiteY2085" fmla="*/ 2228190 h 2326686"/>
                <a:gd name="connsiteX2086" fmla="*/ 2777679 w 3747182"/>
                <a:gd name="connsiteY2086" fmla="*/ 2228111 h 2326686"/>
                <a:gd name="connsiteX2087" fmla="*/ 2773908 w 3747182"/>
                <a:gd name="connsiteY2087" fmla="*/ 2235074 h 2326686"/>
                <a:gd name="connsiteX2088" fmla="*/ 2772805 w 3747182"/>
                <a:gd name="connsiteY2088" fmla="*/ 2235810 h 2326686"/>
                <a:gd name="connsiteX2089" fmla="*/ 2771968 w 3747182"/>
                <a:gd name="connsiteY2089" fmla="*/ 2237507 h 2326686"/>
                <a:gd name="connsiteX2090" fmla="*/ 2770239 w 3747182"/>
                <a:gd name="connsiteY2090" fmla="*/ 2239463 h 2326686"/>
                <a:gd name="connsiteX2091" fmla="*/ 2769691 w 3747182"/>
                <a:gd name="connsiteY2091" fmla="*/ 2241216 h 2326686"/>
                <a:gd name="connsiteX2092" fmla="*/ 2767892 w 3747182"/>
                <a:gd name="connsiteY2092" fmla="*/ 2243422 h 2326686"/>
                <a:gd name="connsiteX2093" fmla="*/ 2763409 w 3747182"/>
                <a:gd name="connsiteY2093" fmla="*/ 2247318 h 2326686"/>
                <a:gd name="connsiteX2094" fmla="*/ 2762619 w 3747182"/>
                <a:gd name="connsiteY2094" fmla="*/ 2249156 h 2326686"/>
                <a:gd name="connsiteX2095" fmla="*/ 2762908 w 3747182"/>
                <a:gd name="connsiteY2095" fmla="*/ 2251378 h 2326686"/>
                <a:gd name="connsiteX2096" fmla="*/ 2765466 w 3747182"/>
                <a:gd name="connsiteY2096" fmla="*/ 2253569 h 2326686"/>
                <a:gd name="connsiteX2097" fmla="*/ 2766147 w 3747182"/>
                <a:gd name="connsiteY2097" fmla="*/ 2248100 h 2326686"/>
                <a:gd name="connsiteX2098" fmla="*/ 2770106 w 3747182"/>
                <a:gd name="connsiteY2098" fmla="*/ 2245198 h 2326686"/>
                <a:gd name="connsiteX2099" fmla="*/ 2772750 w 3747182"/>
                <a:gd name="connsiteY2099" fmla="*/ 2241943 h 2326686"/>
                <a:gd name="connsiteX2100" fmla="*/ 2773329 w 3747182"/>
                <a:gd name="connsiteY2100" fmla="*/ 2240238 h 2326686"/>
                <a:gd name="connsiteX2101" fmla="*/ 2777687 w 3747182"/>
                <a:gd name="connsiteY2101" fmla="*/ 2235896 h 2326686"/>
                <a:gd name="connsiteX2102" fmla="*/ 2779017 w 3747182"/>
                <a:gd name="connsiteY2102" fmla="*/ 2235200 h 2326686"/>
                <a:gd name="connsiteX2103" fmla="*/ 2781731 w 3747182"/>
                <a:gd name="connsiteY2103" fmla="*/ 2234824 h 2326686"/>
                <a:gd name="connsiteX2104" fmla="*/ 2784814 w 3747182"/>
                <a:gd name="connsiteY2104" fmla="*/ 2231929 h 2326686"/>
                <a:gd name="connsiteX2105" fmla="*/ 2786566 w 3747182"/>
                <a:gd name="connsiteY2105" fmla="*/ 2231961 h 2326686"/>
                <a:gd name="connsiteX2106" fmla="*/ 2787701 w 3747182"/>
                <a:gd name="connsiteY2106" fmla="*/ 2229942 h 2326686"/>
                <a:gd name="connsiteX2107" fmla="*/ 2783046 w 3747182"/>
                <a:gd name="connsiteY2107" fmla="*/ 2230427 h 2326686"/>
                <a:gd name="connsiteX2108" fmla="*/ 2779775 w 3747182"/>
                <a:gd name="connsiteY2108" fmla="*/ 2228190 h 2326686"/>
                <a:gd name="connsiteX2109" fmla="*/ 2773712 w 3747182"/>
                <a:gd name="connsiteY2109" fmla="*/ 2259828 h 2326686"/>
                <a:gd name="connsiteX2110" fmla="*/ 2773329 w 3747182"/>
                <a:gd name="connsiteY2110" fmla="*/ 2259875 h 2326686"/>
                <a:gd name="connsiteX2111" fmla="*/ 2772922 w 3747182"/>
                <a:gd name="connsiteY2111" fmla="*/ 2259898 h 2326686"/>
                <a:gd name="connsiteX2112" fmla="*/ 2772617 w 3747182"/>
                <a:gd name="connsiteY2112" fmla="*/ 2259742 h 2326686"/>
                <a:gd name="connsiteX2113" fmla="*/ 2772343 w 3747182"/>
                <a:gd name="connsiteY2113" fmla="*/ 2259796 h 2326686"/>
                <a:gd name="connsiteX2114" fmla="*/ 2772343 w 3747182"/>
                <a:gd name="connsiteY2114" fmla="*/ 2260015 h 2326686"/>
                <a:gd name="connsiteX2115" fmla="*/ 2772617 w 3747182"/>
                <a:gd name="connsiteY2115" fmla="*/ 2260211 h 2326686"/>
                <a:gd name="connsiteX2116" fmla="*/ 2772726 w 3747182"/>
                <a:gd name="connsiteY2116" fmla="*/ 2260539 h 2326686"/>
                <a:gd name="connsiteX2117" fmla="*/ 2772891 w 3747182"/>
                <a:gd name="connsiteY2117" fmla="*/ 2260938 h 2326686"/>
                <a:gd name="connsiteX2118" fmla="*/ 2773181 w 3747182"/>
                <a:gd name="connsiteY2118" fmla="*/ 2260860 h 2326686"/>
                <a:gd name="connsiteX2119" fmla="*/ 2773704 w 3747182"/>
                <a:gd name="connsiteY2119" fmla="*/ 2260759 h 2326686"/>
                <a:gd name="connsiteX2120" fmla="*/ 2773970 w 3747182"/>
                <a:gd name="connsiteY2120" fmla="*/ 2260735 h 2326686"/>
                <a:gd name="connsiteX2121" fmla="*/ 2773916 w 3747182"/>
                <a:gd name="connsiteY2121" fmla="*/ 2260164 h 2326686"/>
                <a:gd name="connsiteX2122" fmla="*/ 2773712 w 3747182"/>
                <a:gd name="connsiteY2122" fmla="*/ 2259828 h 2326686"/>
                <a:gd name="connsiteX2123" fmla="*/ 2837254 w 3747182"/>
                <a:gd name="connsiteY2123" fmla="*/ 2198547 h 2326686"/>
                <a:gd name="connsiteX2124" fmla="*/ 2837270 w 3747182"/>
                <a:gd name="connsiteY2124" fmla="*/ 2197608 h 2326686"/>
                <a:gd name="connsiteX2125" fmla="*/ 2836965 w 3747182"/>
                <a:gd name="connsiteY2125" fmla="*/ 2196857 h 2326686"/>
                <a:gd name="connsiteX2126" fmla="*/ 2836104 w 3747182"/>
                <a:gd name="connsiteY2126" fmla="*/ 2196340 h 2326686"/>
                <a:gd name="connsiteX2127" fmla="*/ 2834649 w 3747182"/>
                <a:gd name="connsiteY2127" fmla="*/ 2196520 h 2326686"/>
                <a:gd name="connsiteX2128" fmla="*/ 2832576 w 3747182"/>
                <a:gd name="connsiteY2128" fmla="*/ 2197647 h 2326686"/>
                <a:gd name="connsiteX2129" fmla="*/ 2826247 w 3747182"/>
                <a:gd name="connsiteY2129" fmla="*/ 2203953 h 2326686"/>
                <a:gd name="connsiteX2130" fmla="*/ 2821983 w 3747182"/>
                <a:gd name="connsiteY2130" fmla="*/ 2204704 h 2326686"/>
                <a:gd name="connsiteX2131" fmla="*/ 2820356 w 3747182"/>
                <a:gd name="connsiteY2131" fmla="*/ 2204579 h 2326686"/>
                <a:gd name="connsiteX2132" fmla="*/ 2818345 w 3747182"/>
                <a:gd name="connsiteY2132" fmla="*/ 2200980 h 2326686"/>
                <a:gd name="connsiteX2133" fmla="*/ 2817461 w 3747182"/>
                <a:gd name="connsiteY2133" fmla="*/ 2200808 h 2326686"/>
                <a:gd name="connsiteX2134" fmla="*/ 2816326 w 3747182"/>
                <a:gd name="connsiteY2134" fmla="*/ 2203389 h 2326686"/>
                <a:gd name="connsiteX2135" fmla="*/ 2816608 w 3747182"/>
                <a:gd name="connsiteY2135" fmla="*/ 2205713 h 2326686"/>
                <a:gd name="connsiteX2136" fmla="*/ 2814058 w 3747182"/>
                <a:gd name="connsiteY2136" fmla="*/ 2206800 h 2326686"/>
                <a:gd name="connsiteX2137" fmla="*/ 2811609 w 3747182"/>
                <a:gd name="connsiteY2137" fmla="*/ 2209828 h 2326686"/>
                <a:gd name="connsiteX2138" fmla="*/ 2809411 w 3747182"/>
                <a:gd name="connsiteY2138" fmla="*/ 2210775 h 2326686"/>
                <a:gd name="connsiteX2139" fmla="*/ 2806618 w 3747182"/>
                <a:gd name="connsiteY2139" fmla="*/ 2214405 h 2326686"/>
                <a:gd name="connsiteX2140" fmla="*/ 2802581 w 3747182"/>
                <a:gd name="connsiteY2140" fmla="*/ 2217159 h 2326686"/>
                <a:gd name="connsiteX2141" fmla="*/ 2800563 w 3747182"/>
                <a:gd name="connsiteY2141" fmla="*/ 2219928 h 2326686"/>
                <a:gd name="connsiteX2142" fmla="*/ 2800257 w 3747182"/>
                <a:gd name="connsiteY2142" fmla="*/ 2223097 h 2326686"/>
                <a:gd name="connsiteX2143" fmla="*/ 2796596 w 3747182"/>
                <a:gd name="connsiteY2143" fmla="*/ 2226093 h 2326686"/>
                <a:gd name="connsiteX2144" fmla="*/ 2795704 w 3747182"/>
                <a:gd name="connsiteY2144" fmla="*/ 2227712 h 2326686"/>
                <a:gd name="connsiteX2145" fmla="*/ 2794906 w 3747182"/>
                <a:gd name="connsiteY2145" fmla="*/ 2231045 h 2326686"/>
                <a:gd name="connsiteX2146" fmla="*/ 2799319 w 3747182"/>
                <a:gd name="connsiteY2146" fmla="*/ 2227149 h 2326686"/>
                <a:gd name="connsiteX2147" fmla="*/ 2801712 w 3747182"/>
                <a:gd name="connsiteY2147" fmla="*/ 2226469 h 2326686"/>
                <a:gd name="connsiteX2148" fmla="*/ 2803966 w 3747182"/>
                <a:gd name="connsiteY2148" fmla="*/ 2222659 h 2326686"/>
                <a:gd name="connsiteX2149" fmla="*/ 2809528 w 3747182"/>
                <a:gd name="connsiteY2149" fmla="*/ 2217792 h 2326686"/>
                <a:gd name="connsiteX2150" fmla="*/ 2810545 w 3747182"/>
                <a:gd name="connsiteY2150" fmla="*/ 2216212 h 2326686"/>
                <a:gd name="connsiteX2151" fmla="*/ 2810819 w 3747182"/>
                <a:gd name="connsiteY2151" fmla="*/ 2214420 h 2326686"/>
                <a:gd name="connsiteX2152" fmla="*/ 2811609 w 3747182"/>
                <a:gd name="connsiteY2152" fmla="*/ 2213419 h 2326686"/>
                <a:gd name="connsiteX2153" fmla="*/ 2814379 w 3747182"/>
                <a:gd name="connsiteY2153" fmla="*/ 2213998 h 2326686"/>
                <a:gd name="connsiteX2154" fmla="*/ 2817218 w 3747182"/>
                <a:gd name="connsiteY2154" fmla="*/ 2213012 h 2326686"/>
                <a:gd name="connsiteX2155" fmla="*/ 2819229 w 3747182"/>
                <a:gd name="connsiteY2155" fmla="*/ 2210540 h 2326686"/>
                <a:gd name="connsiteX2156" fmla="*/ 2824878 w 3747182"/>
                <a:gd name="connsiteY2156" fmla="*/ 2205987 h 2326686"/>
                <a:gd name="connsiteX2157" fmla="*/ 2828226 w 3747182"/>
                <a:gd name="connsiteY2157" fmla="*/ 2205048 h 2326686"/>
                <a:gd name="connsiteX2158" fmla="*/ 2832287 w 3747182"/>
                <a:gd name="connsiteY2158" fmla="*/ 2202857 h 2326686"/>
                <a:gd name="connsiteX2159" fmla="*/ 2836488 w 3747182"/>
                <a:gd name="connsiteY2159" fmla="*/ 2202662 h 2326686"/>
                <a:gd name="connsiteX2160" fmla="*/ 2837505 w 3747182"/>
                <a:gd name="connsiteY2160" fmla="*/ 2201457 h 2326686"/>
                <a:gd name="connsiteX2161" fmla="*/ 2836754 w 3747182"/>
                <a:gd name="connsiteY2161" fmla="*/ 2199869 h 2326686"/>
                <a:gd name="connsiteX2162" fmla="*/ 2837254 w 3747182"/>
                <a:gd name="connsiteY2162" fmla="*/ 2198547 h 2326686"/>
                <a:gd name="connsiteX2163" fmla="*/ 2869823 w 3747182"/>
                <a:gd name="connsiteY2163" fmla="*/ 2175162 h 2326686"/>
                <a:gd name="connsiteX2164" fmla="*/ 2862219 w 3747182"/>
                <a:gd name="connsiteY2164" fmla="*/ 2180795 h 2326686"/>
                <a:gd name="connsiteX2165" fmla="*/ 2858566 w 3747182"/>
                <a:gd name="connsiteY2165" fmla="*/ 2185380 h 2326686"/>
                <a:gd name="connsiteX2166" fmla="*/ 2855710 w 3747182"/>
                <a:gd name="connsiteY2166" fmla="*/ 2186522 h 2326686"/>
                <a:gd name="connsiteX2167" fmla="*/ 2850906 w 3747182"/>
                <a:gd name="connsiteY2167" fmla="*/ 2194244 h 2326686"/>
                <a:gd name="connsiteX2168" fmla="*/ 2852925 w 3747182"/>
                <a:gd name="connsiteY2168" fmla="*/ 2194306 h 2326686"/>
                <a:gd name="connsiteX2169" fmla="*/ 2856187 w 3747182"/>
                <a:gd name="connsiteY2169" fmla="*/ 2192718 h 2326686"/>
                <a:gd name="connsiteX2170" fmla="*/ 2860490 w 3747182"/>
                <a:gd name="connsiteY2170" fmla="*/ 2188298 h 2326686"/>
                <a:gd name="connsiteX2171" fmla="*/ 2862039 w 3747182"/>
                <a:gd name="connsiteY2171" fmla="*/ 2187062 h 2326686"/>
                <a:gd name="connsiteX2172" fmla="*/ 2864292 w 3747182"/>
                <a:gd name="connsiteY2172" fmla="*/ 2186217 h 2326686"/>
                <a:gd name="connsiteX2173" fmla="*/ 2867328 w 3747182"/>
                <a:gd name="connsiteY2173" fmla="*/ 2183580 h 2326686"/>
                <a:gd name="connsiteX2174" fmla="*/ 2868196 w 3747182"/>
                <a:gd name="connsiteY2174" fmla="*/ 2181093 h 2326686"/>
                <a:gd name="connsiteX2175" fmla="*/ 2875190 w 3747182"/>
                <a:gd name="connsiteY2175" fmla="*/ 2174896 h 2326686"/>
                <a:gd name="connsiteX2176" fmla="*/ 2870707 w 3747182"/>
                <a:gd name="connsiteY2176" fmla="*/ 2174740 h 2326686"/>
                <a:gd name="connsiteX2177" fmla="*/ 2869823 w 3747182"/>
                <a:gd name="connsiteY2177" fmla="*/ 2175162 h 2326686"/>
                <a:gd name="connsiteX2178" fmla="*/ 2793326 w 3747182"/>
                <a:gd name="connsiteY2178" fmla="*/ 2247631 h 2326686"/>
                <a:gd name="connsiteX2179" fmla="*/ 2788882 w 3747182"/>
                <a:gd name="connsiteY2179" fmla="*/ 2249070 h 2326686"/>
                <a:gd name="connsiteX2180" fmla="*/ 2788702 w 3747182"/>
                <a:gd name="connsiteY2180" fmla="*/ 2249555 h 2326686"/>
                <a:gd name="connsiteX2181" fmla="*/ 2788592 w 3747182"/>
                <a:gd name="connsiteY2181" fmla="*/ 2251269 h 2326686"/>
                <a:gd name="connsiteX2182" fmla="*/ 2790220 w 3747182"/>
                <a:gd name="connsiteY2182" fmla="*/ 2252004 h 2326686"/>
                <a:gd name="connsiteX2183" fmla="*/ 2790900 w 3747182"/>
                <a:gd name="connsiteY2183" fmla="*/ 2251175 h 2326686"/>
                <a:gd name="connsiteX2184" fmla="*/ 2794969 w 3747182"/>
                <a:gd name="connsiteY2184" fmla="*/ 2249344 h 2326686"/>
                <a:gd name="connsiteX2185" fmla="*/ 2794640 w 3747182"/>
                <a:gd name="connsiteY2185" fmla="*/ 2248585 h 2326686"/>
                <a:gd name="connsiteX2186" fmla="*/ 2793326 w 3747182"/>
                <a:gd name="connsiteY2186" fmla="*/ 2247631 h 2326686"/>
                <a:gd name="connsiteX2187" fmla="*/ 2877670 w 3747182"/>
                <a:gd name="connsiteY2187" fmla="*/ 1702447 h 2326686"/>
                <a:gd name="connsiteX2188" fmla="*/ 2876058 w 3747182"/>
                <a:gd name="connsiteY2188" fmla="*/ 1705138 h 2326686"/>
                <a:gd name="connsiteX2189" fmla="*/ 2873367 w 3747182"/>
                <a:gd name="connsiteY2189" fmla="*/ 1706977 h 2326686"/>
                <a:gd name="connsiteX2190" fmla="*/ 2873406 w 3747182"/>
                <a:gd name="connsiteY2190" fmla="*/ 1707798 h 2326686"/>
                <a:gd name="connsiteX2191" fmla="*/ 2874267 w 3747182"/>
                <a:gd name="connsiteY2191" fmla="*/ 1708964 h 2326686"/>
                <a:gd name="connsiteX2192" fmla="*/ 2875996 w 3747182"/>
                <a:gd name="connsiteY2192" fmla="*/ 1708479 h 2326686"/>
                <a:gd name="connsiteX2193" fmla="*/ 2879024 w 3747182"/>
                <a:gd name="connsiteY2193" fmla="*/ 1705216 h 2326686"/>
                <a:gd name="connsiteX2194" fmla="*/ 2878695 w 3747182"/>
                <a:gd name="connsiteY2194" fmla="*/ 1704058 h 2326686"/>
                <a:gd name="connsiteX2195" fmla="*/ 2877670 w 3747182"/>
                <a:gd name="connsiteY2195" fmla="*/ 1702447 h 2326686"/>
                <a:gd name="connsiteX2196" fmla="*/ 3183003 w 3747182"/>
                <a:gd name="connsiteY2196" fmla="*/ 1699834 h 2326686"/>
                <a:gd name="connsiteX2197" fmla="*/ 3181791 w 3747182"/>
                <a:gd name="connsiteY2197" fmla="*/ 1699591 h 2326686"/>
                <a:gd name="connsiteX2198" fmla="*/ 3174867 w 3747182"/>
                <a:gd name="connsiteY2198" fmla="*/ 1705170 h 2326686"/>
                <a:gd name="connsiteX2199" fmla="*/ 3165181 w 3747182"/>
                <a:gd name="connsiteY2199" fmla="*/ 1708627 h 2326686"/>
                <a:gd name="connsiteX2200" fmla="*/ 3165314 w 3747182"/>
                <a:gd name="connsiteY2200" fmla="*/ 1710442 h 2326686"/>
                <a:gd name="connsiteX2201" fmla="*/ 3165705 w 3747182"/>
                <a:gd name="connsiteY2201" fmla="*/ 1712250 h 2326686"/>
                <a:gd name="connsiteX2202" fmla="*/ 3164438 w 3747182"/>
                <a:gd name="connsiteY2202" fmla="*/ 1717812 h 2326686"/>
                <a:gd name="connsiteX2203" fmla="*/ 3161144 w 3747182"/>
                <a:gd name="connsiteY2203" fmla="*/ 1724470 h 2326686"/>
                <a:gd name="connsiteX2204" fmla="*/ 3157866 w 3747182"/>
                <a:gd name="connsiteY2204" fmla="*/ 1727075 h 2326686"/>
                <a:gd name="connsiteX2205" fmla="*/ 3157968 w 3747182"/>
                <a:gd name="connsiteY2205" fmla="*/ 1728452 h 2326686"/>
                <a:gd name="connsiteX2206" fmla="*/ 3158305 w 3747182"/>
                <a:gd name="connsiteY2206" fmla="*/ 1729352 h 2326686"/>
                <a:gd name="connsiteX2207" fmla="*/ 3158837 w 3747182"/>
                <a:gd name="connsiteY2207" fmla="*/ 1729993 h 2326686"/>
                <a:gd name="connsiteX2208" fmla="*/ 3162427 w 3747182"/>
                <a:gd name="connsiteY2208" fmla="*/ 1726050 h 2326686"/>
                <a:gd name="connsiteX2209" fmla="*/ 3169562 w 3747182"/>
                <a:gd name="connsiteY2209" fmla="*/ 1720128 h 2326686"/>
                <a:gd name="connsiteX2210" fmla="*/ 3176564 w 3747182"/>
                <a:gd name="connsiteY2210" fmla="*/ 1716138 h 2326686"/>
                <a:gd name="connsiteX2211" fmla="*/ 3183958 w 3747182"/>
                <a:gd name="connsiteY2211" fmla="*/ 1714127 h 2326686"/>
                <a:gd name="connsiteX2212" fmla="*/ 3184967 w 3747182"/>
                <a:gd name="connsiteY2212" fmla="*/ 1710513 h 2326686"/>
                <a:gd name="connsiteX2213" fmla="*/ 3184255 w 3747182"/>
                <a:gd name="connsiteY2213" fmla="*/ 1704481 h 2326686"/>
                <a:gd name="connsiteX2214" fmla="*/ 3183003 w 3747182"/>
                <a:gd name="connsiteY2214" fmla="*/ 1699834 h 2326686"/>
                <a:gd name="connsiteX2215" fmla="*/ 1241649 w 3747182"/>
                <a:gd name="connsiteY2215" fmla="*/ 311193 h 2326686"/>
                <a:gd name="connsiteX2216" fmla="*/ 1248323 w 3747182"/>
                <a:gd name="connsiteY2216" fmla="*/ 315230 h 2326686"/>
                <a:gd name="connsiteX2217" fmla="*/ 1252258 w 3747182"/>
                <a:gd name="connsiteY2217" fmla="*/ 315355 h 2326686"/>
                <a:gd name="connsiteX2218" fmla="*/ 1252540 w 3747182"/>
                <a:gd name="connsiteY2218" fmla="*/ 321520 h 2326686"/>
                <a:gd name="connsiteX2219" fmla="*/ 1256068 w 3747182"/>
                <a:gd name="connsiteY2219" fmla="*/ 321989 h 2326686"/>
                <a:gd name="connsiteX2220" fmla="*/ 1273170 w 3747182"/>
                <a:gd name="connsiteY2220" fmla="*/ 320495 h 2326686"/>
                <a:gd name="connsiteX2221" fmla="*/ 1272302 w 3747182"/>
                <a:gd name="connsiteY2221" fmla="*/ 317788 h 2326686"/>
                <a:gd name="connsiteX2222" fmla="*/ 1268147 w 3747182"/>
                <a:gd name="connsiteY2222" fmla="*/ 313861 h 2326686"/>
                <a:gd name="connsiteX2223" fmla="*/ 1248550 w 3747182"/>
                <a:gd name="connsiteY2223" fmla="*/ 303369 h 2326686"/>
                <a:gd name="connsiteX2224" fmla="*/ 1246461 w 3747182"/>
                <a:gd name="connsiteY2224" fmla="*/ 306773 h 2326686"/>
                <a:gd name="connsiteX2225" fmla="*/ 1243746 w 3747182"/>
                <a:gd name="connsiteY2225" fmla="*/ 302399 h 2326686"/>
                <a:gd name="connsiteX2226" fmla="*/ 1241540 w 3747182"/>
                <a:gd name="connsiteY2226" fmla="*/ 300764 h 2326686"/>
                <a:gd name="connsiteX2227" fmla="*/ 1239412 w 3747182"/>
                <a:gd name="connsiteY2227" fmla="*/ 303174 h 2326686"/>
                <a:gd name="connsiteX2228" fmla="*/ 1239866 w 3747182"/>
                <a:gd name="connsiteY2228" fmla="*/ 305505 h 2326686"/>
                <a:gd name="connsiteX2229" fmla="*/ 1241649 w 3747182"/>
                <a:gd name="connsiteY2229" fmla="*/ 311193 h 2326686"/>
                <a:gd name="connsiteX2230" fmla="*/ 1241344 w 3747182"/>
                <a:gd name="connsiteY2230" fmla="*/ 890108 h 2326686"/>
                <a:gd name="connsiteX2231" fmla="*/ 1240100 w 3747182"/>
                <a:gd name="connsiteY2231" fmla="*/ 892502 h 2326686"/>
                <a:gd name="connsiteX2232" fmla="*/ 1243425 w 3747182"/>
                <a:gd name="connsiteY2232" fmla="*/ 896148 h 2326686"/>
                <a:gd name="connsiteX2233" fmla="*/ 1252758 w 3747182"/>
                <a:gd name="connsiteY2233" fmla="*/ 898980 h 2326686"/>
                <a:gd name="connsiteX2234" fmla="*/ 1254879 w 3747182"/>
                <a:gd name="connsiteY2234" fmla="*/ 898495 h 2326686"/>
                <a:gd name="connsiteX2235" fmla="*/ 1243785 w 3747182"/>
                <a:gd name="connsiteY2235" fmla="*/ 890038 h 2326686"/>
                <a:gd name="connsiteX2236" fmla="*/ 1241344 w 3747182"/>
                <a:gd name="connsiteY2236" fmla="*/ 890108 h 2326686"/>
                <a:gd name="connsiteX2237" fmla="*/ 1234483 w 3747182"/>
                <a:gd name="connsiteY2237" fmla="*/ 897470 h 2326686"/>
                <a:gd name="connsiteX2238" fmla="*/ 1236103 w 3747182"/>
                <a:gd name="connsiteY2238" fmla="*/ 895741 h 2326686"/>
                <a:gd name="connsiteX2239" fmla="*/ 1239404 w 3747182"/>
                <a:gd name="connsiteY2239" fmla="*/ 890499 h 2326686"/>
                <a:gd name="connsiteX2240" fmla="*/ 1239146 w 3747182"/>
                <a:gd name="connsiteY2240" fmla="*/ 889678 h 2326686"/>
                <a:gd name="connsiteX2241" fmla="*/ 1236744 w 3747182"/>
                <a:gd name="connsiteY2241" fmla="*/ 888614 h 2326686"/>
                <a:gd name="connsiteX2242" fmla="*/ 1228827 w 3747182"/>
                <a:gd name="connsiteY2242" fmla="*/ 891172 h 2326686"/>
                <a:gd name="connsiteX2243" fmla="*/ 1224547 w 3747182"/>
                <a:gd name="connsiteY2243" fmla="*/ 896062 h 2326686"/>
                <a:gd name="connsiteX2244" fmla="*/ 1223875 w 3747182"/>
                <a:gd name="connsiteY2244" fmla="*/ 899535 h 2326686"/>
                <a:gd name="connsiteX2245" fmla="*/ 1227371 w 3747182"/>
                <a:gd name="connsiteY2245" fmla="*/ 897658 h 2326686"/>
                <a:gd name="connsiteX2246" fmla="*/ 1234483 w 3747182"/>
                <a:gd name="connsiteY2246" fmla="*/ 897470 h 2326686"/>
                <a:gd name="connsiteX2247" fmla="*/ 1203909 w 3747182"/>
                <a:gd name="connsiteY2247" fmla="*/ 939302 h 2326686"/>
                <a:gd name="connsiteX2248" fmla="*/ 1207281 w 3747182"/>
                <a:gd name="connsiteY2248" fmla="*/ 941281 h 2326686"/>
                <a:gd name="connsiteX2249" fmla="*/ 1208384 w 3747182"/>
                <a:gd name="connsiteY2249" fmla="*/ 942572 h 2326686"/>
                <a:gd name="connsiteX2250" fmla="*/ 1208877 w 3747182"/>
                <a:gd name="connsiteY2250" fmla="*/ 941853 h 2326686"/>
                <a:gd name="connsiteX2251" fmla="*/ 1209683 w 3747182"/>
                <a:gd name="connsiteY2251" fmla="*/ 939294 h 2326686"/>
                <a:gd name="connsiteX2252" fmla="*/ 1208869 w 3747182"/>
                <a:gd name="connsiteY2252" fmla="*/ 937675 h 2326686"/>
                <a:gd name="connsiteX2253" fmla="*/ 1208587 w 3747182"/>
                <a:gd name="connsiteY2253" fmla="*/ 934702 h 2326686"/>
                <a:gd name="connsiteX2254" fmla="*/ 1210684 w 3747182"/>
                <a:gd name="connsiteY2254" fmla="*/ 929922 h 2326686"/>
                <a:gd name="connsiteX2255" fmla="*/ 1215488 w 3747182"/>
                <a:gd name="connsiteY2255" fmla="*/ 927676 h 2326686"/>
                <a:gd name="connsiteX2256" fmla="*/ 1210301 w 3747182"/>
                <a:gd name="connsiteY2256" fmla="*/ 924234 h 2326686"/>
                <a:gd name="connsiteX2257" fmla="*/ 1207547 w 3747182"/>
                <a:gd name="connsiteY2257" fmla="*/ 923201 h 2326686"/>
                <a:gd name="connsiteX2258" fmla="*/ 1203353 w 3747182"/>
                <a:gd name="connsiteY2258" fmla="*/ 922544 h 2326686"/>
                <a:gd name="connsiteX2259" fmla="*/ 1198730 w 3747182"/>
                <a:gd name="connsiteY2259" fmla="*/ 924164 h 2326686"/>
                <a:gd name="connsiteX2260" fmla="*/ 1197502 w 3747182"/>
                <a:gd name="connsiteY2260" fmla="*/ 926785 h 2326686"/>
                <a:gd name="connsiteX2261" fmla="*/ 1196579 w 3747182"/>
                <a:gd name="connsiteY2261" fmla="*/ 930759 h 2326686"/>
                <a:gd name="connsiteX2262" fmla="*/ 1198347 w 3747182"/>
                <a:gd name="connsiteY2262" fmla="*/ 934225 h 2326686"/>
                <a:gd name="connsiteX2263" fmla="*/ 1203909 w 3747182"/>
                <a:gd name="connsiteY2263" fmla="*/ 939302 h 2326686"/>
                <a:gd name="connsiteX2264" fmla="*/ 1306302 w 3747182"/>
                <a:gd name="connsiteY2264" fmla="*/ 152002 h 2326686"/>
                <a:gd name="connsiteX2265" fmla="*/ 1326674 w 3747182"/>
                <a:gd name="connsiteY2265" fmla="*/ 147026 h 2326686"/>
                <a:gd name="connsiteX2266" fmla="*/ 1333669 w 3747182"/>
                <a:gd name="connsiteY2266" fmla="*/ 144288 h 2326686"/>
                <a:gd name="connsiteX2267" fmla="*/ 1334294 w 3747182"/>
                <a:gd name="connsiteY2267" fmla="*/ 142261 h 2326686"/>
                <a:gd name="connsiteX2268" fmla="*/ 1335484 w 3747182"/>
                <a:gd name="connsiteY2268" fmla="*/ 136003 h 2326686"/>
                <a:gd name="connsiteX2269" fmla="*/ 1332229 w 3747182"/>
                <a:gd name="connsiteY2269" fmla="*/ 132920 h 2326686"/>
                <a:gd name="connsiteX2270" fmla="*/ 1321847 w 3747182"/>
                <a:gd name="connsiteY2270" fmla="*/ 129345 h 2326686"/>
                <a:gd name="connsiteX2271" fmla="*/ 1308915 w 3747182"/>
                <a:gd name="connsiteY2271" fmla="*/ 131449 h 2326686"/>
                <a:gd name="connsiteX2272" fmla="*/ 1306553 w 3747182"/>
                <a:gd name="connsiteY2272" fmla="*/ 136574 h 2326686"/>
                <a:gd name="connsiteX2273" fmla="*/ 1303650 w 3747182"/>
                <a:gd name="connsiteY2273" fmla="*/ 147018 h 2326686"/>
                <a:gd name="connsiteX2274" fmla="*/ 1304292 w 3747182"/>
                <a:gd name="connsiteY2274" fmla="*/ 148872 h 2326686"/>
                <a:gd name="connsiteX2275" fmla="*/ 1306302 w 3747182"/>
                <a:gd name="connsiteY2275" fmla="*/ 152002 h 2326686"/>
                <a:gd name="connsiteX2276" fmla="*/ 1109136 w 3747182"/>
                <a:gd name="connsiteY2276" fmla="*/ 928162 h 2326686"/>
                <a:gd name="connsiteX2277" fmla="*/ 1113087 w 3747182"/>
                <a:gd name="connsiteY2277" fmla="*/ 929053 h 2326686"/>
                <a:gd name="connsiteX2278" fmla="*/ 1114879 w 3747182"/>
                <a:gd name="connsiteY2278" fmla="*/ 928780 h 2326686"/>
                <a:gd name="connsiteX2279" fmla="*/ 1121325 w 3747182"/>
                <a:gd name="connsiteY2279" fmla="*/ 925243 h 2326686"/>
                <a:gd name="connsiteX2280" fmla="*/ 1126003 w 3747182"/>
                <a:gd name="connsiteY2280" fmla="*/ 923389 h 2326686"/>
                <a:gd name="connsiteX2281" fmla="*/ 1136291 w 3747182"/>
                <a:gd name="connsiteY2281" fmla="*/ 920142 h 2326686"/>
                <a:gd name="connsiteX2282" fmla="*/ 1142237 w 3747182"/>
                <a:gd name="connsiteY2282" fmla="*/ 919274 h 2326686"/>
                <a:gd name="connsiteX2283" fmla="*/ 1142331 w 3747182"/>
                <a:gd name="connsiteY2283" fmla="*/ 915417 h 2326686"/>
                <a:gd name="connsiteX2284" fmla="*/ 1141439 w 3747182"/>
                <a:gd name="connsiteY2284" fmla="*/ 910973 h 2326686"/>
                <a:gd name="connsiteX2285" fmla="*/ 1138263 w 3747182"/>
                <a:gd name="connsiteY2285" fmla="*/ 906467 h 2326686"/>
                <a:gd name="connsiteX2286" fmla="*/ 1136205 w 3747182"/>
                <a:gd name="connsiteY2286" fmla="*/ 904159 h 2326686"/>
                <a:gd name="connsiteX2287" fmla="*/ 1133577 w 3747182"/>
                <a:gd name="connsiteY2287" fmla="*/ 898354 h 2326686"/>
                <a:gd name="connsiteX2288" fmla="*/ 1131589 w 3747182"/>
                <a:gd name="connsiteY2288" fmla="*/ 896023 h 2326686"/>
                <a:gd name="connsiteX2289" fmla="*/ 1129000 w 3747182"/>
                <a:gd name="connsiteY2289" fmla="*/ 893997 h 2326686"/>
                <a:gd name="connsiteX2290" fmla="*/ 1127177 w 3747182"/>
                <a:gd name="connsiteY2290" fmla="*/ 893206 h 2326686"/>
                <a:gd name="connsiteX2291" fmla="*/ 1114221 w 3747182"/>
                <a:gd name="connsiteY2291" fmla="*/ 896046 h 2326686"/>
                <a:gd name="connsiteX2292" fmla="*/ 1109816 w 3747182"/>
                <a:gd name="connsiteY2292" fmla="*/ 898581 h 2326686"/>
                <a:gd name="connsiteX2293" fmla="*/ 1106437 w 3747182"/>
                <a:gd name="connsiteY2293" fmla="*/ 905137 h 2326686"/>
                <a:gd name="connsiteX2294" fmla="*/ 1106938 w 3747182"/>
                <a:gd name="connsiteY2294" fmla="*/ 915448 h 2326686"/>
                <a:gd name="connsiteX2295" fmla="*/ 1106210 w 3747182"/>
                <a:gd name="connsiteY2295" fmla="*/ 919634 h 2326686"/>
                <a:gd name="connsiteX2296" fmla="*/ 1104998 w 3747182"/>
                <a:gd name="connsiteY2296" fmla="*/ 922865 h 2326686"/>
                <a:gd name="connsiteX2297" fmla="*/ 1104778 w 3747182"/>
                <a:gd name="connsiteY2297" fmla="*/ 926041 h 2326686"/>
                <a:gd name="connsiteX2298" fmla="*/ 1107423 w 3747182"/>
                <a:gd name="connsiteY2298" fmla="*/ 929609 h 2326686"/>
                <a:gd name="connsiteX2299" fmla="*/ 1109136 w 3747182"/>
                <a:gd name="connsiteY2299" fmla="*/ 928162 h 2326686"/>
                <a:gd name="connsiteX2300" fmla="*/ 1301522 w 3747182"/>
                <a:gd name="connsiteY2300" fmla="*/ 950904 h 2326686"/>
                <a:gd name="connsiteX2301" fmla="*/ 1313602 w 3747182"/>
                <a:gd name="connsiteY2301" fmla="*/ 953932 h 2326686"/>
                <a:gd name="connsiteX2302" fmla="*/ 1315151 w 3747182"/>
                <a:gd name="connsiteY2302" fmla="*/ 953103 h 2326686"/>
                <a:gd name="connsiteX2303" fmla="*/ 1315956 w 3747182"/>
                <a:gd name="connsiteY2303" fmla="*/ 949590 h 2326686"/>
                <a:gd name="connsiteX2304" fmla="*/ 1316034 w 3747182"/>
                <a:gd name="connsiteY2304" fmla="*/ 938488 h 2326686"/>
                <a:gd name="connsiteX2305" fmla="*/ 1313202 w 3747182"/>
                <a:gd name="connsiteY2305" fmla="*/ 933661 h 2326686"/>
                <a:gd name="connsiteX2306" fmla="*/ 1311982 w 3747182"/>
                <a:gd name="connsiteY2306" fmla="*/ 929491 h 2326686"/>
                <a:gd name="connsiteX2307" fmla="*/ 1307757 w 3747182"/>
                <a:gd name="connsiteY2307" fmla="*/ 925290 h 2326686"/>
                <a:gd name="connsiteX2308" fmla="*/ 1296617 w 3747182"/>
                <a:gd name="connsiteY2308" fmla="*/ 940452 h 2326686"/>
                <a:gd name="connsiteX2309" fmla="*/ 1296101 w 3747182"/>
                <a:gd name="connsiteY2309" fmla="*/ 943550 h 2326686"/>
                <a:gd name="connsiteX2310" fmla="*/ 1297352 w 3747182"/>
                <a:gd name="connsiteY2310" fmla="*/ 947071 h 2326686"/>
                <a:gd name="connsiteX2311" fmla="*/ 1301522 w 3747182"/>
                <a:gd name="connsiteY2311" fmla="*/ 950904 h 2326686"/>
                <a:gd name="connsiteX2312" fmla="*/ 3255683 w 3747182"/>
                <a:gd name="connsiteY2312" fmla="*/ 1882175 h 2326686"/>
                <a:gd name="connsiteX2313" fmla="*/ 3251904 w 3747182"/>
                <a:gd name="connsiteY2313" fmla="*/ 1879155 h 2326686"/>
                <a:gd name="connsiteX2314" fmla="*/ 3249315 w 3747182"/>
                <a:gd name="connsiteY2314" fmla="*/ 1878106 h 2326686"/>
                <a:gd name="connsiteX2315" fmla="*/ 3247539 w 3747182"/>
                <a:gd name="connsiteY2315" fmla="*/ 1875853 h 2326686"/>
                <a:gd name="connsiteX2316" fmla="*/ 3245997 w 3747182"/>
                <a:gd name="connsiteY2316" fmla="*/ 1875893 h 2326686"/>
                <a:gd name="connsiteX2317" fmla="*/ 3247022 w 3747182"/>
                <a:gd name="connsiteY2317" fmla="*/ 1878208 h 2326686"/>
                <a:gd name="connsiteX2318" fmla="*/ 3251176 w 3747182"/>
                <a:gd name="connsiteY2318" fmla="*/ 1881901 h 2326686"/>
                <a:gd name="connsiteX2319" fmla="*/ 3260048 w 3747182"/>
                <a:gd name="connsiteY2319" fmla="*/ 1888895 h 2326686"/>
                <a:gd name="connsiteX2320" fmla="*/ 3259117 w 3747182"/>
                <a:gd name="connsiteY2320" fmla="*/ 1886924 h 2326686"/>
                <a:gd name="connsiteX2321" fmla="*/ 3255683 w 3747182"/>
                <a:gd name="connsiteY2321" fmla="*/ 1882175 h 2326686"/>
                <a:gd name="connsiteX2322" fmla="*/ 1268523 w 3747182"/>
                <a:gd name="connsiteY2322" fmla="*/ 964619 h 2326686"/>
                <a:gd name="connsiteX2323" fmla="*/ 1265949 w 3747182"/>
                <a:gd name="connsiteY2323" fmla="*/ 970400 h 2326686"/>
                <a:gd name="connsiteX2324" fmla="*/ 1263508 w 3747182"/>
                <a:gd name="connsiteY2324" fmla="*/ 973819 h 2326686"/>
                <a:gd name="connsiteX2325" fmla="*/ 1258102 w 3747182"/>
                <a:gd name="connsiteY2325" fmla="*/ 979162 h 2326686"/>
                <a:gd name="connsiteX2326" fmla="*/ 1257398 w 3747182"/>
                <a:gd name="connsiteY2326" fmla="*/ 982675 h 2326686"/>
                <a:gd name="connsiteX2327" fmla="*/ 1258165 w 3747182"/>
                <a:gd name="connsiteY2327" fmla="*/ 984076 h 2326686"/>
                <a:gd name="connsiteX2328" fmla="*/ 1263430 w 3747182"/>
                <a:gd name="connsiteY2328" fmla="*/ 985218 h 2326686"/>
                <a:gd name="connsiteX2329" fmla="*/ 1274117 w 3747182"/>
                <a:gd name="connsiteY2329" fmla="*/ 984545 h 2326686"/>
                <a:gd name="connsiteX2330" fmla="*/ 1277371 w 3747182"/>
                <a:gd name="connsiteY2330" fmla="*/ 983293 h 2326686"/>
                <a:gd name="connsiteX2331" fmla="*/ 1282347 w 3747182"/>
                <a:gd name="connsiteY2331" fmla="*/ 977222 h 2326686"/>
                <a:gd name="connsiteX2332" fmla="*/ 1285578 w 3747182"/>
                <a:gd name="connsiteY2332" fmla="*/ 975439 h 2326686"/>
                <a:gd name="connsiteX2333" fmla="*/ 1290210 w 3747182"/>
                <a:gd name="connsiteY2333" fmla="*/ 970682 h 2326686"/>
                <a:gd name="connsiteX2334" fmla="*/ 1289935 w 3747182"/>
                <a:gd name="connsiteY2334" fmla="*/ 969086 h 2326686"/>
                <a:gd name="connsiteX2335" fmla="*/ 1288316 w 3747182"/>
                <a:gd name="connsiteY2335" fmla="*/ 965510 h 2326686"/>
                <a:gd name="connsiteX2336" fmla="*/ 1276675 w 3747182"/>
                <a:gd name="connsiteY2336" fmla="*/ 959792 h 2326686"/>
                <a:gd name="connsiteX2337" fmla="*/ 1272935 w 3747182"/>
                <a:gd name="connsiteY2337" fmla="*/ 959815 h 2326686"/>
                <a:gd name="connsiteX2338" fmla="*/ 1268523 w 3747182"/>
                <a:gd name="connsiteY2338" fmla="*/ 964619 h 2326686"/>
                <a:gd name="connsiteX2339" fmla="*/ 2577516 w 3747182"/>
                <a:gd name="connsiteY2339" fmla="*/ 1866856 h 2326686"/>
                <a:gd name="connsiteX2340" fmla="*/ 2573120 w 3747182"/>
                <a:gd name="connsiteY2340" fmla="*/ 1870048 h 2326686"/>
                <a:gd name="connsiteX2341" fmla="*/ 2571344 w 3747182"/>
                <a:gd name="connsiteY2341" fmla="*/ 1872082 h 2326686"/>
                <a:gd name="connsiteX2342" fmla="*/ 2572454 w 3747182"/>
                <a:gd name="connsiteY2342" fmla="*/ 1872466 h 2326686"/>
                <a:gd name="connsiteX2343" fmla="*/ 2575475 w 3747182"/>
                <a:gd name="connsiteY2343" fmla="*/ 1871910 h 2326686"/>
                <a:gd name="connsiteX2344" fmla="*/ 2576945 w 3747182"/>
                <a:gd name="connsiteY2344" fmla="*/ 1873303 h 2326686"/>
                <a:gd name="connsiteX2345" fmla="*/ 2578830 w 3747182"/>
                <a:gd name="connsiteY2345" fmla="*/ 1873201 h 2326686"/>
                <a:gd name="connsiteX2346" fmla="*/ 2581537 w 3747182"/>
                <a:gd name="connsiteY2346" fmla="*/ 1866567 h 2326686"/>
                <a:gd name="connsiteX2347" fmla="*/ 2581045 w 3747182"/>
                <a:gd name="connsiteY2347" fmla="*/ 1866285 h 2326686"/>
                <a:gd name="connsiteX2348" fmla="*/ 2579324 w 3747182"/>
                <a:gd name="connsiteY2348" fmla="*/ 1866903 h 2326686"/>
                <a:gd name="connsiteX2349" fmla="*/ 2577516 w 3747182"/>
                <a:gd name="connsiteY2349" fmla="*/ 1866856 h 2326686"/>
                <a:gd name="connsiteX2350" fmla="*/ 2600251 w 3747182"/>
                <a:gd name="connsiteY2350" fmla="*/ 1868358 h 2326686"/>
                <a:gd name="connsiteX2351" fmla="*/ 2598264 w 3747182"/>
                <a:gd name="connsiteY2351" fmla="*/ 1866856 h 2326686"/>
                <a:gd name="connsiteX2352" fmla="*/ 2597599 w 3747182"/>
                <a:gd name="connsiteY2352" fmla="*/ 1866191 h 2326686"/>
                <a:gd name="connsiteX2353" fmla="*/ 2590284 w 3747182"/>
                <a:gd name="connsiteY2353" fmla="*/ 1862859 h 2326686"/>
                <a:gd name="connsiteX2354" fmla="*/ 2589541 w 3747182"/>
                <a:gd name="connsiteY2354" fmla="*/ 1864165 h 2326686"/>
                <a:gd name="connsiteX2355" fmla="*/ 2587171 w 3747182"/>
                <a:gd name="connsiteY2355" fmla="*/ 1869798 h 2326686"/>
                <a:gd name="connsiteX2356" fmla="*/ 2586044 w 3747182"/>
                <a:gd name="connsiteY2356" fmla="*/ 1870385 h 2326686"/>
                <a:gd name="connsiteX2357" fmla="*/ 2583642 w 3747182"/>
                <a:gd name="connsiteY2357" fmla="*/ 1874570 h 2326686"/>
                <a:gd name="connsiteX2358" fmla="*/ 2582711 w 3747182"/>
                <a:gd name="connsiteY2358" fmla="*/ 1878396 h 2326686"/>
                <a:gd name="connsiteX2359" fmla="*/ 2583658 w 3747182"/>
                <a:gd name="connsiteY2359" fmla="*/ 1878326 h 2326686"/>
                <a:gd name="connsiteX2360" fmla="*/ 2587749 w 3747182"/>
                <a:gd name="connsiteY2360" fmla="*/ 1875243 h 2326686"/>
                <a:gd name="connsiteX2361" fmla="*/ 2589134 w 3747182"/>
                <a:gd name="connsiteY2361" fmla="*/ 1877050 h 2326686"/>
                <a:gd name="connsiteX2362" fmla="*/ 2592115 w 3747182"/>
                <a:gd name="connsiteY2362" fmla="*/ 1883598 h 2326686"/>
                <a:gd name="connsiteX2363" fmla="*/ 2593437 w 3747182"/>
                <a:gd name="connsiteY2363" fmla="*/ 1883223 h 2326686"/>
                <a:gd name="connsiteX2364" fmla="*/ 2594947 w 3747182"/>
                <a:gd name="connsiteY2364" fmla="*/ 1881948 h 2326686"/>
                <a:gd name="connsiteX2365" fmla="*/ 2596699 w 3747182"/>
                <a:gd name="connsiteY2365" fmla="*/ 1879953 h 2326686"/>
                <a:gd name="connsiteX2366" fmla="*/ 2598663 w 3747182"/>
                <a:gd name="connsiteY2366" fmla="*/ 1878459 h 2326686"/>
                <a:gd name="connsiteX2367" fmla="*/ 2599359 w 3747182"/>
                <a:gd name="connsiteY2367" fmla="*/ 1877254 h 2326686"/>
                <a:gd name="connsiteX2368" fmla="*/ 2599915 w 3747182"/>
                <a:gd name="connsiteY2368" fmla="*/ 1874203 h 2326686"/>
                <a:gd name="connsiteX2369" fmla="*/ 2601675 w 3747182"/>
                <a:gd name="connsiteY2369" fmla="*/ 1870768 h 2326686"/>
                <a:gd name="connsiteX2370" fmla="*/ 2604085 w 3747182"/>
                <a:gd name="connsiteY2370" fmla="*/ 1869141 h 2326686"/>
                <a:gd name="connsiteX2371" fmla="*/ 2603334 w 3747182"/>
                <a:gd name="connsiteY2371" fmla="*/ 1868124 h 2326686"/>
                <a:gd name="connsiteX2372" fmla="*/ 2600251 w 3747182"/>
                <a:gd name="connsiteY2372" fmla="*/ 1868358 h 2326686"/>
                <a:gd name="connsiteX2373" fmla="*/ 3746165 w 3747182"/>
                <a:gd name="connsiteY2373" fmla="*/ 1367408 h 2326686"/>
                <a:gd name="connsiteX2374" fmla="*/ 3743740 w 3747182"/>
                <a:gd name="connsiteY2374" fmla="*/ 1366305 h 2326686"/>
                <a:gd name="connsiteX2375" fmla="*/ 3735917 w 3747182"/>
                <a:gd name="connsiteY2375" fmla="*/ 1365992 h 2326686"/>
                <a:gd name="connsiteX2376" fmla="*/ 3737090 w 3747182"/>
                <a:gd name="connsiteY2376" fmla="*/ 1364255 h 2326686"/>
                <a:gd name="connsiteX2377" fmla="*/ 3736621 w 3747182"/>
                <a:gd name="connsiteY2377" fmla="*/ 1362339 h 2326686"/>
                <a:gd name="connsiteX2378" fmla="*/ 3735838 w 3747182"/>
                <a:gd name="connsiteY2378" fmla="*/ 1360406 h 2326686"/>
                <a:gd name="connsiteX2379" fmla="*/ 3734665 w 3747182"/>
                <a:gd name="connsiteY2379" fmla="*/ 1359194 h 2326686"/>
                <a:gd name="connsiteX2380" fmla="*/ 3733335 w 3747182"/>
                <a:gd name="connsiteY2380" fmla="*/ 1358982 h 2326686"/>
                <a:gd name="connsiteX2381" fmla="*/ 3730675 w 3747182"/>
                <a:gd name="connsiteY2381" fmla="*/ 1360062 h 2326686"/>
                <a:gd name="connsiteX2382" fmla="*/ 3728015 w 3747182"/>
                <a:gd name="connsiteY2382" fmla="*/ 1361650 h 2326686"/>
                <a:gd name="connsiteX2383" fmla="*/ 3729345 w 3747182"/>
                <a:gd name="connsiteY2383" fmla="*/ 1359358 h 2326686"/>
                <a:gd name="connsiteX2384" fmla="*/ 3730909 w 3747182"/>
                <a:gd name="connsiteY2384" fmla="*/ 1357762 h 2326686"/>
                <a:gd name="connsiteX2385" fmla="*/ 3730127 w 3747182"/>
                <a:gd name="connsiteY2385" fmla="*/ 1356479 h 2326686"/>
                <a:gd name="connsiteX2386" fmla="*/ 3729110 w 3747182"/>
                <a:gd name="connsiteY2386" fmla="*/ 1355736 h 2326686"/>
                <a:gd name="connsiteX2387" fmla="*/ 3720896 w 3747182"/>
                <a:gd name="connsiteY2387" fmla="*/ 1346269 h 2326686"/>
                <a:gd name="connsiteX2388" fmla="*/ 3716045 w 3747182"/>
                <a:gd name="connsiteY2388" fmla="*/ 1342796 h 2326686"/>
                <a:gd name="connsiteX2389" fmla="*/ 3711429 w 3747182"/>
                <a:gd name="connsiteY2389" fmla="*/ 1338149 h 2326686"/>
                <a:gd name="connsiteX2390" fmla="*/ 3706813 w 3747182"/>
                <a:gd name="connsiteY2390" fmla="*/ 1330263 h 2326686"/>
                <a:gd name="connsiteX2391" fmla="*/ 3701885 w 3747182"/>
                <a:gd name="connsiteY2391" fmla="*/ 1323949 h 2326686"/>
                <a:gd name="connsiteX2392" fmla="*/ 3696643 w 3747182"/>
                <a:gd name="connsiteY2392" fmla="*/ 1321618 h 2326686"/>
                <a:gd name="connsiteX2393" fmla="*/ 3691323 w 3747182"/>
                <a:gd name="connsiteY2393" fmla="*/ 1322056 h 2326686"/>
                <a:gd name="connsiteX2394" fmla="*/ 3687568 w 3747182"/>
                <a:gd name="connsiteY2394" fmla="*/ 1320585 h 2326686"/>
                <a:gd name="connsiteX2395" fmla="*/ 3683734 w 3747182"/>
                <a:gd name="connsiteY2395" fmla="*/ 1318613 h 2326686"/>
                <a:gd name="connsiteX2396" fmla="*/ 3675246 w 3747182"/>
                <a:gd name="connsiteY2396" fmla="*/ 1316470 h 2326686"/>
                <a:gd name="connsiteX2397" fmla="*/ 3675379 w 3747182"/>
                <a:gd name="connsiteY2397" fmla="*/ 1318215 h 2326686"/>
                <a:gd name="connsiteX2398" fmla="*/ 3684595 w 3747182"/>
                <a:gd name="connsiteY2398" fmla="*/ 1321367 h 2326686"/>
                <a:gd name="connsiteX2399" fmla="*/ 3685925 w 3747182"/>
                <a:gd name="connsiteY2399" fmla="*/ 1322783 h 2326686"/>
                <a:gd name="connsiteX2400" fmla="*/ 3685299 w 3747182"/>
                <a:gd name="connsiteY2400" fmla="*/ 1324012 h 2326686"/>
                <a:gd name="connsiteX2401" fmla="*/ 3683343 w 3747182"/>
                <a:gd name="connsiteY2401" fmla="*/ 1324325 h 2326686"/>
                <a:gd name="connsiteX2402" fmla="*/ 3676239 w 3747182"/>
                <a:gd name="connsiteY2402" fmla="*/ 1323370 h 2326686"/>
                <a:gd name="connsiteX2403" fmla="*/ 3674135 w 3747182"/>
                <a:gd name="connsiteY2403" fmla="*/ 1322596 h 2326686"/>
                <a:gd name="connsiteX2404" fmla="*/ 3672194 w 3747182"/>
                <a:gd name="connsiteY2404" fmla="*/ 1320178 h 2326686"/>
                <a:gd name="connsiteX2405" fmla="*/ 3671177 w 3747182"/>
                <a:gd name="connsiteY2405" fmla="*/ 1320483 h 2326686"/>
                <a:gd name="connsiteX2406" fmla="*/ 3670403 w 3747182"/>
                <a:gd name="connsiteY2406" fmla="*/ 1321892 h 2326686"/>
                <a:gd name="connsiteX2407" fmla="*/ 3670669 w 3747182"/>
                <a:gd name="connsiteY2407" fmla="*/ 1325099 h 2326686"/>
                <a:gd name="connsiteX2408" fmla="*/ 3671561 w 3747182"/>
                <a:gd name="connsiteY2408" fmla="*/ 1327704 h 2326686"/>
                <a:gd name="connsiteX2409" fmla="*/ 3669730 w 3747182"/>
                <a:gd name="connsiteY2409" fmla="*/ 1329073 h 2326686"/>
                <a:gd name="connsiteX2410" fmla="*/ 3667790 w 3747182"/>
                <a:gd name="connsiteY2410" fmla="*/ 1328440 h 2326686"/>
                <a:gd name="connsiteX2411" fmla="*/ 3667884 w 3747182"/>
                <a:gd name="connsiteY2411" fmla="*/ 1325209 h 2326686"/>
                <a:gd name="connsiteX2412" fmla="*/ 3668314 w 3747182"/>
                <a:gd name="connsiteY2412" fmla="*/ 1322658 h 2326686"/>
                <a:gd name="connsiteX2413" fmla="*/ 3670497 w 3747182"/>
                <a:gd name="connsiteY2413" fmla="*/ 1318152 h 2326686"/>
                <a:gd name="connsiteX2414" fmla="*/ 3671733 w 3747182"/>
                <a:gd name="connsiteY2414" fmla="*/ 1317190 h 2326686"/>
                <a:gd name="connsiteX2415" fmla="*/ 3671944 w 3747182"/>
                <a:gd name="connsiteY2415" fmla="*/ 1316235 h 2326686"/>
                <a:gd name="connsiteX2416" fmla="*/ 3664567 w 3747182"/>
                <a:gd name="connsiteY2416" fmla="*/ 1314201 h 2326686"/>
                <a:gd name="connsiteX2417" fmla="*/ 3662533 w 3747182"/>
                <a:gd name="connsiteY2417" fmla="*/ 1312644 h 2326686"/>
                <a:gd name="connsiteX2418" fmla="*/ 3660491 w 3747182"/>
                <a:gd name="connsiteY2418" fmla="*/ 1311964 h 2326686"/>
                <a:gd name="connsiteX2419" fmla="*/ 3656000 w 3747182"/>
                <a:gd name="connsiteY2419" fmla="*/ 1314123 h 2326686"/>
                <a:gd name="connsiteX2420" fmla="*/ 3643631 w 3747182"/>
                <a:gd name="connsiteY2420" fmla="*/ 1314311 h 2326686"/>
                <a:gd name="connsiteX2421" fmla="*/ 3641378 w 3747182"/>
                <a:gd name="connsiteY2421" fmla="*/ 1315015 h 2326686"/>
                <a:gd name="connsiteX2422" fmla="*/ 3641284 w 3747182"/>
                <a:gd name="connsiteY2422" fmla="*/ 1316572 h 2326686"/>
                <a:gd name="connsiteX2423" fmla="*/ 3642066 w 3747182"/>
                <a:gd name="connsiteY2423" fmla="*/ 1317354 h 2326686"/>
                <a:gd name="connsiteX2424" fmla="*/ 3643999 w 3747182"/>
                <a:gd name="connsiteY2424" fmla="*/ 1317995 h 2326686"/>
                <a:gd name="connsiteX2425" fmla="*/ 3645955 w 3747182"/>
                <a:gd name="connsiteY2425" fmla="*/ 1317878 h 2326686"/>
                <a:gd name="connsiteX2426" fmla="*/ 3647230 w 3747182"/>
                <a:gd name="connsiteY2426" fmla="*/ 1320022 h 2326686"/>
                <a:gd name="connsiteX2427" fmla="*/ 3650070 w 3747182"/>
                <a:gd name="connsiteY2427" fmla="*/ 1321117 h 2326686"/>
                <a:gd name="connsiteX2428" fmla="*/ 3651556 w 3747182"/>
                <a:gd name="connsiteY2428" fmla="*/ 1323308 h 2326686"/>
                <a:gd name="connsiteX2429" fmla="*/ 3652550 w 3747182"/>
                <a:gd name="connsiteY2429" fmla="*/ 1327078 h 2326686"/>
                <a:gd name="connsiteX2430" fmla="*/ 3653043 w 3747182"/>
                <a:gd name="connsiteY2430" fmla="*/ 1329762 h 2326686"/>
                <a:gd name="connsiteX2431" fmla="*/ 3653332 w 3747182"/>
                <a:gd name="connsiteY2431" fmla="*/ 1332485 h 2326686"/>
                <a:gd name="connsiteX2432" fmla="*/ 3652127 w 3747182"/>
                <a:gd name="connsiteY2432" fmla="*/ 1337413 h 2326686"/>
                <a:gd name="connsiteX2433" fmla="*/ 3650391 w 3747182"/>
                <a:gd name="connsiteY2433" fmla="*/ 1339471 h 2326686"/>
                <a:gd name="connsiteX2434" fmla="*/ 3648372 w 3747182"/>
                <a:gd name="connsiteY2434" fmla="*/ 1340613 h 2326686"/>
                <a:gd name="connsiteX2435" fmla="*/ 3649147 w 3747182"/>
                <a:gd name="connsiteY2435" fmla="*/ 1343437 h 2326686"/>
                <a:gd name="connsiteX2436" fmla="*/ 3651220 w 3747182"/>
                <a:gd name="connsiteY2436" fmla="*/ 1345643 h 2326686"/>
                <a:gd name="connsiteX2437" fmla="*/ 3655194 w 3747182"/>
                <a:gd name="connsiteY2437" fmla="*/ 1346684 h 2326686"/>
                <a:gd name="connsiteX2438" fmla="*/ 3656923 w 3747182"/>
                <a:gd name="connsiteY2438" fmla="*/ 1348522 h 2326686"/>
                <a:gd name="connsiteX2439" fmla="*/ 3658425 w 3747182"/>
                <a:gd name="connsiteY2439" fmla="*/ 1351472 h 2326686"/>
                <a:gd name="connsiteX2440" fmla="*/ 3657150 w 3747182"/>
                <a:gd name="connsiteY2440" fmla="*/ 1355227 h 2326686"/>
                <a:gd name="connsiteX2441" fmla="*/ 3655664 w 3747182"/>
                <a:gd name="connsiteY2441" fmla="*/ 1358270 h 2326686"/>
                <a:gd name="connsiteX2442" fmla="*/ 3654443 w 3747182"/>
                <a:gd name="connsiteY2442" fmla="*/ 1359561 h 2326686"/>
                <a:gd name="connsiteX2443" fmla="*/ 3653590 w 3747182"/>
                <a:gd name="connsiteY2443" fmla="*/ 1361799 h 2326686"/>
                <a:gd name="connsiteX2444" fmla="*/ 3652910 w 3747182"/>
                <a:gd name="connsiteY2444" fmla="*/ 1362675 h 2326686"/>
                <a:gd name="connsiteX2445" fmla="*/ 3652041 w 3747182"/>
                <a:gd name="connsiteY2445" fmla="*/ 1362675 h 2326686"/>
                <a:gd name="connsiteX2446" fmla="*/ 3653082 w 3747182"/>
                <a:gd name="connsiteY2446" fmla="*/ 1354335 h 2326686"/>
                <a:gd name="connsiteX2447" fmla="*/ 3651611 w 3747182"/>
                <a:gd name="connsiteY2447" fmla="*/ 1349367 h 2326686"/>
                <a:gd name="connsiteX2448" fmla="*/ 3648943 w 3747182"/>
                <a:gd name="connsiteY2448" fmla="*/ 1350510 h 2326686"/>
                <a:gd name="connsiteX2449" fmla="*/ 3647825 w 3747182"/>
                <a:gd name="connsiteY2449" fmla="*/ 1351816 h 2326686"/>
                <a:gd name="connsiteX2450" fmla="*/ 3645423 w 3747182"/>
                <a:gd name="connsiteY2450" fmla="*/ 1356205 h 2326686"/>
                <a:gd name="connsiteX2451" fmla="*/ 3644812 w 3747182"/>
                <a:gd name="connsiteY2451" fmla="*/ 1356432 h 2326686"/>
                <a:gd name="connsiteX2452" fmla="*/ 3644273 w 3747182"/>
                <a:gd name="connsiteY2452" fmla="*/ 1354914 h 2326686"/>
                <a:gd name="connsiteX2453" fmla="*/ 3643498 w 3747182"/>
                <a:gd name="connsiteY2453" fmla="*/ 1351738 h 2326686"/>
                <a:gd name="connsiteX2454" fmla="*/ 3642974 w 3747182"/>
                <a:gd name="connsiteY2454" fmla="*/ 1348319 h 2326686"/>
                <a:gd name="connsiteX2455" fmla="*/ 3642411 w 3747182"/>
                <a:gd name="connsiteY2455" fmla="*/ 1345800 h 2326686"/>
                <a:gd name="connsiteX2456" fmla="*/ 3640017 w 3747182"/>
                <a:gd name="connsiteY2456" fmla="*/ 1343179 h 2326686"/>
                <a:gd name="connsiteX2457" fmla="*/ 3638648 w 3747182"/>
                <a:gd name="connsiteY2457" fmla="*/ 1342185 h 2326686"/>
                <a:gd name="connsiteX2458" fmla="*/ 3634485 w 3747182"/>
                <a:gd name="connsiteY2458" fmla="*/ 1341654 h 2326686"/>
                <a:gd name="connsiteX2459" fmla="*/ 3633156 w 3747182"/>
                <a:gd name="connsiteY2459" fmla="*/ 1341098 h 2326686"/>
                <a:gd name="connsiteX2460" fmla="*/ 3634360 w 3747182"/>
                <a:gd name="connsiteY2460" fmla="*/ 1335465 h 2326686"/>
                <a:gd name="connsiteX2461" fmla="*/ 3636528 w 3747182"/>
                <a:gd name="connsiteY2461" fmla="*/ 1332164 h 2326686"/>
                <a:gd name="connsiteX2462" fmla="*/ 3636254 w 3747182"/>
                <a:gd name="connsiteY2462" fmla="*/ 1324778 h 2326686"/>
                <a:gd name="connsiteX2463" fmla="*/ 3635268 w 3747182"/>
                <a:gd name="connsiteY2463" fmla="*/ 1322283 h 2326686"/>
                <a:gd name="connsiteX2464" fmla="*/ 3634032 w 3747182"/>
                <a:gd name="connsiteY2464" fmla="*/ 1320100 h 2326686"/>
                <a:gd name="connsiteX2465" fmla="*/ 3632866 w 3747182"/>
                <a:gd name="connsiteY2465" fmla="*/ 1314882 h 2326686"/>
                <a:gd name="connsiteX2466" fmla="*/ 3633031 w 3747182"/>
                <a:gd name="connsiteY2466" fmla="*/ 1308646 h 2326686"/>
                <a:gd name="connsiteX2467" fmla="*/ 3634360 w 3747182"/>
                <a:gd name="connsiteY2467" fmla="*/ 1304954 h 2326686"/>
                <a:gd name="connsiteX2468" fmla="*/ 3634806 w 3747182"/>
                <a:gd name="connsiteY2468" fmla="*/ 1300385 h 2326686"/>
                <a:gd name="connsiteX2469" fmla="*/ 3633312 w 3747182"/>
                <a:gd name="connsiteY2469" fmla="*/ 1297036 h 2326686"/>
                <a:gd name="connsiteX2470" fmla="*/ 3631458 w 3747182"/>
                <a:gd name="connsiteY2470" fmla="*/ 1295331 h 2326686"/>
                <a:gd name="connsiteX2471" fmla="*/ 3630073 w 3747182"/>
                <a:gd name="connsiteY2471" fmla="*/ 1296708 h 2326686"/>
                <a:gd name="connsiteX2472" fmla="*/ 3628814 w 3747182"/>
                <a:gd name="connsiteY2472" fmla="*/ 1298789 h 2326686"/>
                <a:gd name="connsiteX2473" fmla="*/ 3628109 w 3747182"/>
                <a:gd name="connsiteY2473" fmla="*/ 1299446 h 2326686"/>
                <a:gd name="connsiteX2474" fmla="*/ 3623283 w 3747182"/>
                <a:gd name="connsiteY2474" fmla="*/ 1299900 h 2326686"/>
                <a:gd name="connsiteX2475" fmla="*/ 3626404 w 3747182"/>
                <a:gd name="connsiteY2475" fmla="*/ 1294807 h 2326686"/>
                <a:gd name="connsiteX2476" fmla="*/ 3626248 w 3747182"/>
                <a:gd name="connsiteY2476" fmla="*/ 1290543 h 2326686"/>
                <a:gd name="connsiteX2477" fmla="*/ 3625669 w 3747182"/>
                <a:gd name="connsiteY2477" fmla="*/ 1287938 h 2326686"/>
                <a:gd name="connsiteX2478" fmla="*/ 3624706 w 3747182"/>
                <a:gd name="connsiteY2478" fmla="*/ 1285896 h 2326686"/>
                <a:gd name="connsiteX2479" fmla="*/ 3623924 w 3747182"/>
                <a:gd name="connsiteY2479" fmla="*/ 1281507 h 2326686"/>
                <a:gd name="connsiteX2480" fmla="*/ 3589626 w 3747182"/>
                <a:gd name="connsiteY2480" fmla="*/ 1255791 h 2326686"/>
                <a:gd name="connsiteX2481" fmla="*/ 3583821 w 3747182"/>
                <a:gd name="connsiteY2481" fmla="*/ 1252521 h 2326686"/>
                <a:gd name="connsiteX2482" fmla="*/ 3581059 w 3747182"/>
                <a:gd name="connsiteY2482" fmla="*/ 1249697 h 2326686"/>
                <a:gd name="connsiteX2483" fmla="*/ 3578634 w 3747182"/>
                <a:gd name="connsiteY2483" fmla="*/ 1248359 h 2326686"/>
                <a:gd name="connsiteX2484" fmla="*/ 3576154 w 3747182"/>
                <a:gd name="connsiteY2484" fmla="*/ 1248852 h 2326686"/>
                <a:gd name="connsiteX2485" fmla="*/ 3574652 w 3747182"/>
                <a:gd name="connsiteY2485" fmla="*/ 1249595 h 2326686"/>
                <a:gd name="connsiteX2486" fmla="*/ 3573549 w 3747182"/>
                <a:gd name="connsiteY2486" fmla="*/ 1248594 h 2326686"/>
                <a:gd name="connsiteX2487" fmla="*/ 3574566 w 3747182"/>
                <a:gd name="connsiteY2487" fmla="*/ 1246231 h 2326686"/>
                <a:gd name="connsiteX2488" fmla="*/ 3576013 w 3747182"/>
                <a:gd name="connsiteY2488" fmla="*/ 1245441 h 2326686"/>
                <a:gd name="connsiteX2489" fmla="*/ 3572587 w 3747182"/>
                <a:gd name="connsiteY2489" fmla="*/ 1241381 h 2326686"/>
                <a:gd name="connsiteX2490" fmla="*/ 3560148 w 3747182"/>
                <a:gd name="connsiteY2490" fmla="*/ 1230709 h 2326686"/>
                <a:gd name="connsiteX2491" fmla="*/ 3557441 w 3747182"/>
                <a:gd name="connsiteY2491" fmla="*/ 1229254 h 2326686"/>
                <a:gd name="connsiteX2492" fmla="*/ 3559381 w 3747182"/>
                <a:gd name="connsiteY2492" fmla="*/ 1232079 h 2326686"/>
                <a:gd name="connsiteX2493" fmla="*/ 3568667 w 3747182"/>
                <a:gd name="connsiteY2493" fmla="*/ 1240457 h 2326686"/>
                <a:gd name="connsiteX2494" fmla="*/ 3570099 w 3747182"/>
                <a:gd name="connsiteY2494" fmla="*/ 1242851 h 2326686"/>
                <a:gd name="connsiteX2495" fmla="*/ 3567337 w 3747182"/>
                <a:gd name="connsiteY2495" fmla="*/ 1245903 h 2326686"/>
                <a:gd name="connsiteX2496" fmla="*/ 3564404 w 3747182"/>
                <a:gd name="connsiteY2496" fmla="*/ 1247186 h 2326686"/>
                <a:gd name="connsiteX2497" fmla="*/ 3565217 w 3747182"/>
                <a:gd name="connsiteY2497" fmla="*/ 1243759 h 2326686"/>
                <a:gd name="connsiteX2498" fmla="*/ 3564560 w 3747182"/>
                <a:gd name="connsiteY2498" fmla="*/ 1239847 h 2326686"/>
                <a:gd name="connsiteX2499" fmla="*/ 3563488 w 3747182"/>
                <a:gd name="connsiteY2499" fmla="*/ 1237680 h 2326686"/>
                <a:gd name="connsiteX2500" fmla="*/ 3560257 w 3747182"/>
                <a:gd name="connsiteY2500" fmla="*/ 1235177 h 2326686"/>
                <a:gd name="connsiteX2501" fmla="*/ 3555219 w 3747182"/>
                <a:gd name="connsiteY2501" fmla="*/ 1233080 h 2326686"/>
                <a:gd name="connsiteX2502" fmla="*/ 3550415 w 3747182"/>
                <a:gd name="connsiteY2502" fmla="*/ 1230428 h 2326686"/>
                <a:gd name="connsiteX2503" fmla="*/ 3549453 w 3747182"/>
                <a:gd name="connsiteY2503" fmla="*/ 1227603 h 2326686"/>
                <a:gd name="connsiteX2504" fmla="*/ 3549124 w 3747182"/>
                <a:gd name="connsiteY2504" fmla="*/ 1223543 h 2326686"/>
                <a:gd name="connsiteX2505" fmla="*/ 3552152 w 3747182"/>
                <a:gd name="connsiteY2505" fmla="*/ 1226993 h 2326686"/>
                <a:gd name="connsiteX2506" fmla="*/ 3553803 w 3747182"/>
                <a:gd name="connsiteY2506" fmla="*/ 1228042 h 2326686"/>
                <a:gd name="connsiteX2507" fmla="*/ 3550493 w 3747182"/>
                <a:gd name="connsiteY2507" fmla="*/ 1222659 h 2326686"/>
                <a:gd name="connsiteX2508" fmla="*/ 3546433 w 3747182"/>
                <a:gd name="connsiteY2508" fmla="*/ 1217887 h 2326686"/>
                <a:gd name="connsiteX2509" fmla="*/ 3537561 w 3747182"/>
                <a:gd name="connsiteY2509" fmla="*/ 1213600 h 2326686"/>
                <a:gd name="connsiteX2510" fmla="*/ 3535879 w 3747182"/>
                <a:gd name="connsiteY2510" fmla="*/ 1211910 h 2326686"/>
                <a:gd name="connsiteX2511" fmla="*/ 3533360 w 3747182"/>
                <a:gd name="connsiteY2511" fmla="*/ 1208295 h 2326686"/>
                <a:gd name="connsiteX2512" fmla="*/ 3532398 w 3747182"/>
                <a:gd name="connsiteY2512" fmla="*/ 1208006 h 2326686"/>
                <a:gd name="connsiteX2513" fmla="*/ 3530622 w 3747182"/>
                <a:gd name="connsiteY2513" fmla="*/ 1208655 h 2326686"/>
                <a:gd name="connsiteX2514" fmla="*/ 3526163 w 3747182"/>
                <a:gd name="connsiteY2514" fmla="*/ 1206582 h 2326686"/>
                <a:gd name="connsiteX2515" fmla="*/ 3521742 w 3747182"/>
                <a:gd name="connsiteY2515" fmla="*/ 1203953 h 2326686"/>
                <a:gd name="connsiteX2516" fmla="*/ 3518847 w 3747182"/>
                <a:gd name="connsiteY2516" fmla="*/ 1202162 h 2326686"/>
                <a:gd name="connsiteX2517" fmla="*/ 3505775 w 3747182"/>
                <a:gd name="connsiteY2517" fmla="*/ 1186945 h 2326686"/>
                <a:gd name="connsiteX2518" fmla="*/ 3498702 w 3747182"/>
                <a:gd name="connsiteY2518" fmla="*/ 1184700 h 2326686"/>
                <a:gd name="connsiteX2519" fmla="*/ 3498146 w 3747182"/>
                <a:gd name="connsiteY2519" fmla="*/ 1182830 h 2326686"/>
                <a:gd name="connsiteX2520" fmla="*/ 3497748 w 3747182"/>
                <a:gd name="connsiteY2520" fmla="*/ 1180585 h 2326686"/>
                <a:gd name="connsiteX2521" fmla="*/ 3496457 w 3747182"/>
                <a:gd name="connsiteY2521" fmla="*/ 1179020 h 2326686"/>
                <a:gd name="connsiteX2522" fmla="*/ 3487554 w 3747182"/>
                <a:gd name="connsiteY2522" fmla="*/ 1174913 h 2326686"/>
                <a:gd name="connsiteX2523" fmla="*/ 3476374 w 3747182"/>
                <a:gd name="connsiteY2523" fmla="*/ 1172245 h 2326686"/>
                <a:gd name="connsiteX2524" fmla="*/ 3464529 w 3747182"/>
                <a:gd name="connsiteY2524" fmla="*/ 1164961 h 2326686"/>
                <a:gd name="connsiteX2525" fmla="*/ 3454210 w 3747182"/>
                <a:gd name="connsiteY2525" fmla="*/ 1162794 h 2326686"/>
                <a:gd name="connsiteX2526" fmla="*/ 3442929 w 3747182"/>
                <a:gd name="connsiteY2526" fmla="*/ 1155041 h 2326686"/>
                <a:gd name="connsiteX2527" fmla="*/ 3436279 w 3747182"/>
                <a:gd name="connsiteY2527" fmla="*/ 1149205 h 2326686"/>
                <a:gd name="connsiteX2528" fmla="*/ 3432195 w 3747182"/>
                <a:gd name="connsiteY2528" fmla="*/ 1146967 h 2326686"/>
                <a:gd name="connsiteX2529" fmla="*/ 3428456 w 3747182"/>
                <a:gd name="connsiteY2529" fmla="*/ 1146404 h 2326686"/>
                <a:gd name="connsiteX2530" fmla="*/ 3418450 w 3747182"/>
                <a:gd name="connsiteY2530" fmla="*/ 1149213 h 2326686"/>
                <a:gd name="connsiteX2531" fmla="*/ 3407254 w 3747182"/>
                <a:gd name="connsiteY2531" fmla="*/ 1149494 h 2326686"/>
                <a:gd name="connsiteX2532" fmla="*/ 3397013 w 3747182"/>
                <a:gd name="connsiteY2532" fmla="*/ 1147844 h 2326686"/>
                <a:gd name="connsiteX2533" fmla="*/ 3388861 w 3747182"/>
                <a:gd name="connsiteY2533" fmla="*/ 1148321 h 2326686"/>
                <a:gd name="connsiteX2534" fmla="*/ 3384144 w 3747182"/>
                <a:gd name="connsiteY2534" fmla="*/ 1147233 h 2326686"/>
                <a:gd name="connsiteX2535" fmla="*/ 3377674 w 3747182"/>
                <a:gd name="connsiteY2535" fmla="*/ 1143674 h 2326686"/>
                <a:gd name="connsiteX2536" fmla="*/ 3375804 w 3747182"/>
                <a:gd name="connsiteY2536" fmla="*/ 1145137 h 2326686"/>
                <a:gd name="connsiteX2537" fmla="*/ 3374130 w 3747182"/>
                <a:gd name="connsiteY2537" fmla="*/ 1151536 h 2326686"/>
                <a:gd name="connsiteX2538" fmla="*/ 3369279 w 3747182"/>
                <a:gd name="connsiteY2538" fmla="*/ 1148923 h 2326686"/>
                <a:gd name="connsiteX2539" fmla="*/ 3365180 w 3747182"/>
                <a:gd name="connsiteY2539" fmla="*/ 1145426 h 2326686"/>
                <a:gd name="connsiteX2540" fmla="*/ 3358381 w 3747182"/>
                <a:gd name="connsiteY2540" fmla="*/ 1142320 h 2326686"/>
                <a:gd name="connsiteX2541" fmla="*/ 3345449 w 3747182"/>
                <a:gd name="connsiteY2541" fmla="*/ 1140271 h 2326686"/>
                <a:gd name="connsiteX2542" fmla="*/ 3329560 w 3747182"/>
                <a:gd name="connsiteY2542" fmla="*/ 1135397 h 2326686"/>
                <a:gd name="connsiteX2543" fmla="*/ 3321243 w 3747182"/>
                <a:gd name="connsiteY2543" fmla="*/ 1134113 h 2326686"/>
                <a:gd name="connsiteX2544" fmla="*/ 3312880 w 3747182"/>
                <a:gd name="connsiteY2544" fmla="*/ 1133370 h 2326686"/>
                <a:gd name="connsiteX2545" fmla="*/ 3313725 w 3747182"/>
                <a:gd name="connsiteY2545" fmla="*/ 1144268 h 2326686"/>
                <a:gd name="connsiteX2546" fmla="*/ 3313232 w 3747182"/>
                <a:gd name="connsiteY2546" fmla="*/ 1149463 h 2326686"/>
                <a:gd name="connsiteX2547" fmla="*/ 3310079 w 3747182"/>
                <a:gd name="connsiteY2547" fmla="*/ 1156175 h 2326686"/>
                <a:gd name="connsiteX2548" fmla="*/ 3306606 w 3747182"/>
                <a:gd name="connsiteY2548" fmla="*/ 1160463 h 2326686"/>
                <a:gd name="connsiteX2549" fmla="*/ 3305722 w 3747182"/>
                <a:gd name="connsiteY2549" fmla="*/ 1164038 h 2326686"/>
                <a:gd name="connsiteX2550" fmla="*/ 3314977 w 3747182"/>
                <a:gd name="connsiteY2550" fmla="*/ 1166761 h 2326686"/>
                <a:gd name="connsiteX2551" fmla="*/ 3317871 w 3747182"/>
                <a:gd name="connsiteY2551" fmla="*/ 1178981 h 2326686"/>
                <a:gd name="connsiteX2552" fmla="*/ 3321595 w 3747182"/>
                <a:gd name="connsiteY2552" fmla="*/ 1186726 h 2326686"/>
                <a:gd name="connsiteX2553" fmla="*/ 3324075 w 3747182"/>
                <a:gd name="connsiteY2553" fmla="*/ 1194690 h 2326686"/>
                <a:gd name="connsiteX2554" fmla="*/ 3324044 w 3747182"/>
                <a:gd name="connsiteY2554" fmla="*/ 1200190 h 2326686"/>
                <a:gd name="connsiteX2555" fmla="*/ 3313999 w 3747182"/>
                <a:gd name="connsiteY2555" fmla="*/ 1213615 h 2326686"/>
                <a:gd name="connsiteX2556" fmla="*/ 3303633 w 3747182"/>
                <a:gd name="connsiteY2556" fmla="*/ 1215235 h 2326686"/>
                <a:gd name="connsiteX2557" fmla="*/ 3293627 w 3747182"/>
                <a:gd name="connsiteY2557" fmla="*/ 1216001 h 2326686"/>
                <a:gd name="connsiteX2558" fmla="*/ 3289339 w 3747182"/>
                <a:gd name="connsiteY2558" fmla="*/ 1207881 h 2326686"/>
                <a:gd name="connsiteX2559" fmla="*/ 3287055 w 3747182"/>
                <a:gd name="connsiteY2559" fmla="*/ 1198093 h 2326686"/>
                <a:gd name="connsiteX2560" fmla="*/ 3279059 w 3747182"/>
                <a:gd name="connsiteY2560" fmla="*/ 1192938 h 2326686"/>
                <a:gd name="connsiteX2561" fmla="*/ 3271189 w 3747182"/>
                <a:gd name="connsiteY2561" fmla="*/ 1188917 h 2326686"/>
                <a:gd name="connsiteX2562" fmla="*/ 3267574 w 3747182"/>
                <a:gd name="connsiteY2562" fmla="*/ 1188228 h 2326686"/>
                <a:gd name="connsiteX2563" fmla="*/ 3264938 w 3747182"/>
                <a:gd name="connsiteY2563" fmla="*/ 1186249 h 2326686"/>
                <a:gd name="connsiteX2564" fmla="*/ 3263334 w 3747182"/>
                <a:gd name="connsiteY2564" fmla="*/ 1175327 h 2326686"/>
                <a:gd name="connsiteX2565" fmla="*/ 3261574 w 3747182"/>
                <a:gd name="connsiteY2565" fmla="*/ 1167152 h 2326686"/>
                <a:gd name="connsiteX2566" fmla="*/ 3259328 w 3747182"/>
                <a:gd name="connsiteY2566" fmla="*/ 1164116 h 2326686"/>
                <a:gd name="connsiteX2567" fmla="*/ 3257185 w 3747182"/>
                <a:gd name="connsiteY2567" fmla="*/ 1159477 h 2326686"/>
                <a:gd name="connsiteX2568" fmla="*/ 3255143 w 3747182"/>
                <a:gd name="connsiteY2568" fmla="*/ 1157639 h 2326686"/>
                <a:gd name="connsiteX2569" fmla="*/ 3250113 w 3747182"/>
                <a:gd name="connsiteY2569" fmla="*/ 1156864 h 2326686"/>
                <a:gd name="connsiteX2570" fmla="*/ 3237924 w 3747182"/>
                <a:gd name="connsiteY2570" fmla="*/ 1168591 h 2326686"/>
                <a:gd name="connsiteX2571" fmla="*/ 3233785 w 3747182"/>
                <a:gd name="connsiteY2571" fmla="*/ 1172018 h 2326686"/>
                <a:gd name="connsiteX2572" fmla="*/ 3232377 w 3747182"/>
                <a:gd name="connsiteY2572" fmla="*/ 1172034 h 2326686"/>
                <a:gd name="connsiteX2573" fmla="*/ 3213937 w 3747182"/>
                <a:gd name="connsiteY2573" fmla="*/ 1169123 h 2326686"/>
                <a:gd name="connsiteX2574" fmla="*/ 3209118 w 3747182"/>
                <a:gd name="connsiteY2574" fmla="*/ 1166706 h 2326686"/>
                <a:gd name="connsiteX2575" fmla="*/ 3181728 w 3747182"/>
                <a:gd name="connsiteY2575" fmla="*/ 1165149 h 2326686"/>
                <a:gd name="connsiteX2576" fmla="*/ 3173959 w 3747182"/>
                <a:gd name="connsiteY2576" fmla="*/ 1158194 h 2326686"/>
                <a:gd name="connsiteX2577" fmla="*/ 3169265 w 3747182"/>
                <a:gd name="connsiteY2577" fmla="*/ 1157193 h 2326686"/>
                <a:gd name="connsiteX2578" fmla="*/ 3163985 w 3747182"/>
                <a:gd name="connsiteY2578" fmla="*/ 1159305 h 2326686"/>
                <a:gd name="connsiteX2579" fmla="*/ 3159431 w 3747182"/>
                <a:gd name="connsiteY2579" fmla="*/ 1159845 h 2326686"/>
                <a:gd name="connsiteX2580" fmla="*/ 3152914 w 3747182"/>
                <a:gd name="connsiteY2580" fmla="*/ 1158483 h 2326686"/>
                <a:gd name="connsiteX2581" fmla="*/ 3147281 w 3747182"/>
                <a:gd name="connsiteY2581" fmla="*/ 1160510 h 2326686"/>
                <a:gd name="connsiteX2582" fmla="*/ 3134779 w 3747182"/>
                <a:gd name="connsiteY2582" fmla="*/ 1162630 h 2326686"/>
                <a:gd name="connsiteX2583" fmla="*/ 3130179 w 3747182"/>
                <a:gd name="connsiteY2583" fmla="*/ 1165000 h 2326686"/>
                <a:gd name="connsiteX2584" fmla="*/ 3125329 w 3747182"/>
                <a:gd name="connsiteY2584" fmla="*/ 1169178 h 2326686"/>
                <a:gd name="connsiteX2585" fmla="*/ 3116363 w 3747182"/>
                <a:gd name="connsiteY2585" fmla="*/ 1179536 h 2326686"/>
                <a:gd name="connsiteX2586" fmla="*/ 3115119 w 3747182"/>
                <a:gd name="connsiteY2586" fmla="*/ 1184473 h 2326686"/>
                <a:gd name="connsiteX2587" fmla="*/ 3115119 w 3747182"/>
                <a:gd name="connsiteY2587" fmla="*/ 1190567 h 2326686"/>
                <a:gd name="connsiteX2588" fmla="*/ 3116989 w 3747182"/>
                <a:gd name="connsiteY2588" fmla="*/ 1199048 h 2326686"/>
                <a:gd name="connsiteX2589" fmla="*/ 3116989 w 3747182"/>
                <a:gd name="connsiteY2589" fmla="*/ 1208757 h 2326686"/>
                <a:gd name="connsiteX2590" fmla="*/ 3115448 w 3747182"/>
                <a:gd name="connsiteY2590" fmla="*/ 1212129 h 2326686"/>
                <a:gd name="connsiteX2591" fmla="*/ 3112592 w 3747182"/>
                <a:gd name="connsiteY2591" fmla="*/ 1213756 h 2326686"/>
                <a:gd name="connsiteX2592" fmla="*/ 3109635 w 3747182"/>
                <a:gd name="connsiteY2592" fmla="*/ 1223989 h 2326686"/>
                <a:gd name="connsiteX2593" fmla="*/ 3106865 w 3747182"/>
                <a:gd name="connsiteY2593" fmla="*/ 1229489 h 2326686"/>
                <a:gd name="connsiteX2594" fmla="*/ 3101412 w 3747182"/>
                <a:gd name="connsiteY2594" fmla="*/ 1230936 h 2326686"/>
                <a:gd name="connsiteX2595" fmla="*/ 3104510 w 3747182"/>
                <a:gd name="connsiteY2595" fmla="*/ 1226782 h 2326686"/>
                <a:gd name="connsiteX2596" fmla="*/ 3107413 w 3747182"/>
                <a:gd name="connsiteY2596" fmla="*/ 1223997 h 2326686"/>
                <a:gd name="connsiteX2597" fmla="*/ 3112060 w 3747182"/>
                <a:gd name="connsiteY2597" fmla="*/ 1208765 h 2326686"/>
                <a:gd name="connsiteX2598" fmla="*/ 3111387 w 3747182"/>
                <a:gd name="connsiteY2598" fmla="*/ 1204055 h 2326686"/>
                <a:gd name="connsiteX2599" fmla="*/ 3107671 w 3747182"/>
                <a:gd name="connsiteY2599" fmla="*/ 1200589 h 2326686"/>
                <a:gd name="connsiteX2600" fmla="*/ 3105356 w 3747182"/>
                <a:gd name="connsiteY2600" fmla="*/ 1196951 h 2326686"/>
                <a:gd name="connsiteX2601" fmla="*/ 3104182 w 3747182"/>
                <a:gd name="connsiteY2601" fmla="*/ 1182345 h 2326686"/>
                <a:gd name="connsiteX2602" fmla="*/ 3103024 w 3747182"/>
                <a:gd name="connsiteY2602" fmla="*/ 1174608 h 2326686"/>
                <a:gd name="connsiteX2603" fmla="*/ 3102618 w 3747182"/>
                <a:gd name="connsiteY2603" fmla="*/ 1165337 h 2326686"/>
                <a:gd name="connsiteX2604" fmla="*/ 3098862 w 3747182"/>
                <a:gd name="connsiteY2604" fmla="*/ 1162254 h 2326686"/>
                <a:gd name="connsiteX2605" fmla="*/ 3085249 w 3747182"/>
                <a:gd name="connsiteY2605" fmla="*/ 1157537 h 2326686"/>
                <a:gd name="connsiteX2606" fmla="*/ 3078952 w 3747182"/>
                <a:gd name="connsiteY2606" fmla="*/ 1154040 h 2326686"/>
                <a:gd name="connsiteX2607" fmla="*/ 3076691 w 3747182"/>
                <a:gd name="connsiteY2607" fmla="*/ 1148618 h 2326686"/>
                <a:gd name="connsiteX2608" fmla="*/ 3079100 w 3747182"/>
                <a:gd name="connsiteY2608" fmla="*/ 1140959 h 2326686"/>
                <a:gd name="connsiteX2609" fmla="*/ 3078936 w 3747182"/>
                <a:gd name="connsiteY2609" fmla="*/ 1135084 h 2326686"/>
                <a:gd name="connsiteX2610" fmla="*/ 3080211 w 3747182"/>
                <a:gd name="connsiteY2610" fmla="*/ 1130100 h 2326686"/>
                <a:gd name="connsiteX2611" fmla="*/ 3082269 w 3747182"/>
                <a:gd name="connsiteY2611" fmla="*/ 1126040 h 2326686"/>
                <a:gd name="connsiteX2612" fmla="*/ 3082777 w 3747182"/>
                <a:gd name="connsiteY2612" fmla="*/ 1120305 h 2326686"/>
                <a:gd name="connsiteX2613" fmla="*/ 3081721 w 3747182"/>
                <a:gd name="connsiteY2613" fmla="*/ 1112865 h 2326686"/>
                <a:gd name="connsiteX2614" fmla="*/ 3080696 w 3747182"/>
                <a:gd name="connsiteY2614" fmla="*/ 1107459 h 2326686"/>
                <a:gd name="connsiteX2615" fmla="*/ 3078341 w 3747182"/>
                <a:gd name="connsiteY2615" fmla="*/ 1100942 h 2326686"/>
                <a:gd name="connsiteX2616" fmla="*/ 3076651 w 3747182"/>
                <a:gd name="connsiteY2616" fmla="*/ 1097985 h 2326686"/>
                <a:gd name="connsiteX2617" fmla="*/ 3068366 w 3747182"/>
                <a:gd name="connsiteY2617" fmla="*/ 1088612 h 2326686"/>
                <a:gd name="connsiteX2618" fmla="*/ 3054136 w 3747182"/>
                <a:gd name="connsiteY2618" fmla="*/ 1078958 h 2326686"/>
                <a:gd name="connsiteX2619" fmla="*/ 3039529 w 3747182"/>
                <a:gd name="connsiteY2619" fmla="*/ 1071941 h 2326686"/>
                <a:gd name="connsiteX2620" fmla="*/ 3026581 w 3747182"/>
                <a:gd name="connsiteY2620" fmla="*/ 1069554 h 2326686"/>
                <a:gd name="connsiteX2621" fmla="*/ 3009831 w 3747182"/>
                <a:gd name="connsiteY2621" fmla="*/ 1068256 h 2326686"/>
                <a:gd name="connsiteX2622" fmla="*/ 2992503 w 3747182"/>
                <a:gd name="connsiteY2622" fmla="*/ 1068138 h 2326686"/>
                <a:gd name="connsiteX2623" fmla="*/ 2985931 w 3747182"/>
                <a:gd name="connsiteY2623" fmla="*/ 1071987 h 2326686"/>
                <a:gd name="connsiteX2624" fmla="*/ 2973492 w 3747182"/>
                <a:gd name="connsiteY2624" fmla="*/ 1072285 h 2326686"/>
                <a:gd name="connsiteX2625" fmla="*/ 2959973 w 3747182"/>
                <a:gd name="connsiteY2625" fmla="*/ 1076314 h 2326686"/>
                <a:gd name="connsiteX2626" fmla="*/ 2946368 w 3747182"/>
                <a:gd name="connsiteY2626" fmla="*/ 1082659 h 2326686"/>
                <a:gd name="connsiteX2627" fmla="*/ 2939037 w 3747182"/>
                <a:gd name="connsiteY2627" fmla="*/ 1082753 h 2326686"/>
                <a:gd name="connsiteX2628" fmla="*/ 2924501 w 3747182"/>
                <a:gd name="connsiteY2628" fmla="*/ 1085632 h 2326686"/>
                <a:gd name="connsiteX2629" fmla="*/ 2918141 w 3747182"/>
                <a:gd name="connsiteY2629" fmla="*/ 1085702 h 2326686"/>
                <a:gd name="connsiteX2630" fmla="*/ 2901743 w 3747182"/>
                <a:gd name="connsiteY2630" fmla="*/ 1075774 h 2326686"/>
                <a:gd name="connsiteX2631" fmla="*/ 2906961 w 3747182"/>
                <a:gd name="connsiteY2631" fmla="*/ 1074428 h 2326686"/>
                <a:gd name="connsiteX2632" fmla="*/ 2909003 w 3747182"/>
                <a:gd name="connsiteY2632" fmla="*/ 1073020 h 2326686"/>
                <a:gd name="connsiteX2633" fmla="*/ 2901688 w 3747182"/>
                <a:gd name="connsiteY2633" fmla="*/ 1059830 h 2326686"/>
                <a:gd name="connsiteX2634" fmla="*/ 2897792 w 3747182"/>
                <a:gd name="connsiteY2634" fmla="*/ 1055105 h 2326686"/>
                <a:gd name="connsiteX2635" fmla="*/ 2888193 w 3747182"/>
                <a:gd name="connsiteY2635" fmla="*/ 1049159 h 2326686"/>
                <a:gd name="connsiteX2636" fmla="*/ 2884297 w 3747182"/>
                <a:gd name="connsiteY2636" fmla="*/ 1048697 h 2326686"/>
                <a:gd name="connsiteX2637" fmla="*/ 2881089 w 3747182"/>
                <a:gd name="connsiteY2637" fmla="*/ 1049902 h 2326686"/>
                <a:gd name="connsiteX2638" fmla="*/ 2868384 w 3747182"/>
                <a:gd name="connsiteY2638" fmla="*/ 1056458 h 2326686"/>
                <a:gd name="connsiteX2639" fmla="*/ 2865192 w 3747182"/>
                <a:gd name="connsiteY2639" fmla="*/ 1059227 h 2326686"/>
                <a:gd name="connsiteX2640" fmla="*/ 2871497 w 3747182"/>
                <a:gd name="connsiteY2640" fmla="*/ 1051553 h 2326686"/>
                <a:gd name="connsiteX2641" fmla="*/ 2874588 w 3747182"/>
                <a:gd name="connsiteY2641" fmla="*/ 1048322 h 2326686"/>
                <a:gd name="connsiteX2642" fmla="*/ 2877717 w 3747182"/>
                <a:gd name="connsiteY2642" fmla="*/ 1043542 h 2326686"/>
                <a:gd name="connsiteX2643" fmla="*/ 2876990 w 3747182"/>
                <a:gd name="connsiteY2643" fmla="*/ 1040529 h 2326686"/>
                <a:gd name="connsiteX2644" fmla="*/ 2876223 w 3747182"/>
                <a:gd name="connsiteY2644" fmla="*/ 1039059 h 2326686"/>
                <a:gd name="connsiteX2645" fmla="*/ 2864386 w 3747182"/>
                <a:gd name="connsiteY2645" fmla="*/ 1039708 h 2326686"/>
                <a:gd name="connsiteX2646" fmla="*/ 2863627 w 3747182"/>
                <a:gd name="connsiteY2646" fmla="*/ 1038980 h 2326686"/>
                <a:gd name="connsiteX2647" fmla="*/ 2861132 w 3747182"/>
                <a:gd name="connsiteY2647" fmla="*/ 1034865 h 2326686"/>
                <a:gd name="connsiteX2648" fmla="*/ 2859911 w 3747182"/>
                <a:gd name="connsiteY2648" fmla="*/ 1033418 h 2326686"/>
                <a:gd name="connsiteX2649" fmla="*/ 2852025 w 3747182"/>
                <a:gd name="connsiteY2649" fmla="*/ 1029060 h 2326686"/>
                <a:gd name="connsiteX2650" fmla="*/ 2846322 w 3747182"/>
                <a:gd name="connsiteY2650" fmla="*/ 1027394 h 2326686"/>
                <a:gd name="connsiteX2651" fmla="*/ 2840399 w 3747182"/>
                <a:gd name="connsiteY2651" fmla="*/ 1027222 h 2326686"/>
                <a:gd name="connsiteX2652" fmla="*/ 2839414 w 3747182"/>
                <a:gd name="connsiteY2652" fmla="*/ 1025532 h 2326686"/>
                <a:gd name="connsiteX2653" fmla="*/ 2840102 w 3747182"/>
                <a:gd name="connsiteY2653" fmla="*/ 1023467 h 2326686"/>
                <a:gd name="connsiteX2654" fmla="*/ 2840329 w 3747182"/>
                <a:gd name="connsiteY2654" fmla="*/ 1022160 h 2326686"/>
                <a:gd name="connsiteX2655" fmla="*/ 2842159 w 3747182"/>
                <a:gd name="connsiteY2655" fmla="*/ 1019844 h 2326686"/>
                <a:gd name="connsiteX2656" fmla="*/ 2847229 w 3747182"/>
                <a:gd name="connsiteY2656" fmla="*/ 1017748 h 2326686"/>
                <a:gd name="connsiteX2657" fmla="*/ 2860435 w 3747182"/>
                <a:gd name="connsiteY2657" fmla="*/ 1016519 h 2326686"/>
                <a:gd name="connsiteX2658" fmla="*/ 2863416 w 3747182"/>
                <a:gd name="connsiteY2658" fmla="*/ 1012803 h 2326686"/>
                <a:gd name="connsiteX2659" fmla="*/ 2863001 w 3747182"/>
                <a:gd name="connsiteY2659" fmla="*/ 1008923 h 2326686"/>
                <a:gd name="connsiteX2660" fmla="*/ 2862235 w 3747182"/>
                <a:gd name="connsiteY2660" fmla="*/ 1005966 h 2326686"/>
                <a:gd name="connsiteX2661" fmla="*/ 2857908 w 3747182"/>
                <a:gd name="connsiteY2661" fmla="*/ 998917 h 2326686"/>
                <a:gd name="connsiteX2662" fmla="*/ 2852095 w 3747182"/>
                <a:gd name="connsiteY2662" fmla="*/ 993691 h 2326686"/>
                <a:gd name="connsiteX2663" fmla="*/ 2840313 w 3747182"/>
                <a:gd name="connsiteY2663" fmla="*/ 987369 h 2326686"/>
                <a:gd name="connsiteX2664" fmla="*/ 2827952 w 3747182"/>
                <a:gd name="connsiteY2664" fmla="*/ 983074 h 2326686"/>
                <a:gd name="connsiteX2665" fmla="*/ 2806696 w 3747182"/>
                <a:gd name="connsiteY2665" fmla="*/ 980977 h 2326686"/>
                <a:gd name="connsiteX2666" fmla="*/ 2802925 w 3747182"/>
                <a:gd name="connsiteY2666" fmla="*/ 981916 h 2326686"/>
                <a:gd name="connsiteX2667" fmla="*/ 2799960 w 3747182"/>
                <a:gd name="connsiteY2667" fmla="*/ 984506 h 2326686"/>
                <a:gd name="connsiteX2668" fmla="*/ 2794867 w 3747182"/>
                <a:gd name="connsiteY2668" fmla="*/ 991312 h 2326686"/>
                <a:gd name="connsiteX2669" fmla="*/ 2783296 w 3747182"/>
                <a:gd name="connsiteY2669" fmla="*/ 1010933 h 2326686"/>
                <a:gd name="connsiteX2670" fmla="*/ 2776826 w 3747182"/>
                <a:gd name="connsiteY2670" fmla="*/ 1018952 h 2326686"/>
                <a:gd name="connsiteX2671" fmla="*/ 2770927 w 3747182"/>
                <a:gd name="connsiteY2671" fmla="*/ 1023294 h 2326686"/>
                <a:gd name="connsiteX2672" fmla="*/ 2757400 w 3747182"/>
                <a:gd name="connsiteY2672" fmla="*/ 1026846 h 2326686"/>
                <a:gd name="connsiteX2673" fmla="*/ 2754920 w 3747182"/>
                <a:gd name="connsiteY2673" fmla="*/ 1026033 h 2326686"/>
                <a:gd name="connsiteX2674" fmla="*/ 2753035 w 3747182"/>
                <a:gd name="connsiteY2674" fmla="*/ 1022817 h 2326686"/>
                <a:gd name="connsiteX2675" fmla="*/ 2753653 w 3747182"/>
                <a:gd name="connsiteY2675" fmla="*/ 1019993 h 2326686"/>
                <a:gd name="connsiteX2676" fmla="*/ 2754882 w 3747182"/>
                <a:gd name="connsiteY2676" fmla="*/ 1017380 h 2326686"/>
                <a:gd name="connsiteX2677" fmla="*/ 2754968 w 3747182"/>
                <a:gd name="connsiteY2677" fmla="*/ 1015706 h 2326686"/>
                <a:gd name="connsiteX2678" fmla="*/ 2754287 w 3747182"/>
                <a:gd name="connsiteY2678" fmla="*/ 1012435 h 2326686"/>
                <a:gd name="connsiteX2679" fmla="*/ 2754662 w 3747182"/>
                <a:gd name="connsiteY2679" fmla="*/ 1010667 h 2326686"/>
                <a:gd name="connsiteX2680" fmla="*/ 2756024 w 3747182"/>
                <a:gd name="connsiteY2680" fmla="*/ 1010589 h 2326686"/>
                <a:gd name="connsiteX2681" fmla="*/ 2759215 w 3747182"/>
                <a:gd name="connsiteY2681" fmla="*/ 1012889 h 2326686"/>
                <a:gd name="connsiteX2682" fmla="*/ 2762204 w 3747182"/>
                <a:gd name="connsiteY2682" fmla="*/ 1013210 h 2326686"/>
                <a:gd name="connsiteX2683" fmla="*/ 2769871 w 3747182"/>
                <a:gd name="connsiteY2683" fmla="*/ 1009596 h 2326686"/>
                <a:gd name="connsiteX2684" fmla="*/ 2769871 w 3747182"/>
                <a:gd name="connsiteY2684" fmla="*/ 1003963 h 2326686"/>
                <a:gd name="connsiteX2685" fmla="*/ 2767837 w 3747182"/>
                <a:gd name="connsiteY2685" fmla="*/ 1000669 h 2326686"/>
                <a:gd name="connsiteX2686" fmla="*/ 2768846 w 3747182"/>
                <a:gd name="connsiteY2686" fmla="*/ 992760 h 2326686"/>
                <a:gd name="connsiteX2687" fmla="*/ 2768839 w 3747182"/>
                <a:gd name="connsiteY2687" fmla="*/ 990702 h 2326686"/>
                <a:gd name="connsiteX2688" fmla="*/ 2769918 w 3747182"/>
                <a:gd name="connsiteY2688" fmla="*/ 989294 h 2326686"/>
                <a:gd name="connsiteX2689" fmla="*/ 2770810 w 3747182"/>
                <a:gd name="connsiteY2689" fmla="*/ 989583 h 2326686"/>
                <a:gd name="connsiteX2690" fmla="*/ 2776341 w 3747182"/>
                <a:gd name="connsiteY2690" fmla="*/ 995294 h 2326686"/>
                <a:gd name="connsiteX2691" fmla="*/ 2778226 w 3747182"/>
                <a:gd name="connsiteY2691" fmla="*/ 994989 h 2326686"/>
                <a:gd name="connsiteX2692" fmla="*/ 2780269 w 3747182"/>
                <a:gd name="connsiteY2692" fmla="*/ 995631 h 2326686"/>
                <a:gd name="connsiteX2693" fmla="*/ 2775340 w 3747182"/>
                <a:gd name="connsiteY2693" fmla="*/ 1009298 h 2326686"/>
                <a:gd name="connsiteX2694" fmla="*/ 2777703 w 3747182"/>
                <a:gd name="connsiteY2694" fmla="*/ 1009330 h 2326686"/>
                <a:gd name="connsiteX2695" fmla="*/ 2784039 w 3747182"/>
                <a:gd name="connsiteY2695" fmla="*/ 1002907 h 2326686"/>
                <a:gd name="connsiteX2696" fmla="*/ 2788381 w 3747182"/>
                <a:gd name="connsiteY2696" fmla="*/ 996624 h 2326686"/>
                <a:gd name="connsiteX2697" fmla="*/ 2792943 w 3747182"/>
                <a:gd name="connsiteY2697" fmla="*/ 988519 h 2326686"/>
                <a:gd name="connsiteX2698" fmla="*/ 2793482 w 3747182"/>
                <a:gd name="connsiteY2698" fmla="*/ 984279 h 2326686"/>
                <a:gd name="connsiteX2699" fmla="*/ 2788264 w 3747182"/>
                <a:gd name="connsiteY2699" fmla="*/ 983770 h 2326686"/>
                <a:gd name="connsiteX2700" fmla="*/ 2754122 w 3747182"/>
                <a:gd name="connsiteY2700" fmla="*/ 986845 h 2326686"/>
                <a:gd name="connsiteX2701" fmla="*/ 2741636 w 3747182"/>
                <a:gd name="connsiteY2701" fmla="*/ 992963 h 2326686"/>
                <a:gd name="connsiteX2702" fmla="*/ 2737779 w 3747182"/>
                <a:gd name="connsiteY2702" fmla="*/ 991680 h 2326686"/>
                <a:gd name="connsiteX2703" fmla="*/ 2735018 w 3747182"/>
                <a:gd name="connsiteY2703" fmla="*/ 986923 h 2326686"/>
                <a:gd name="connsiteX2704" fmla="*/ 2739227 w 3747182"/>
                <a:gd name="connsiteY2704" fmla="*/ 986454 h 2326686"/>
                <a:gd name="connsiteX2705" fmla="*/ 2744202 w 3747182"/>
                <a:gd name="connsiteY2705" fmla="*/ 983559 h 2326686"/>
                <a:gd name="connsiteX2706" fmla="*/ 2748349 w 3747182"/>
                <a:gd name="connsiteY2706" fmla="*/ 978005 h 2326686"/>
                <a:gd name="connsiteX2707" fmla="*/ 2751009 w 3747182"/>
                <a:gd name="connsiteY2707" fmla="*/ 976988 h 2326686"/>
                <a:gd name="connsiteX2708" fmla="*/ 2757932 w 3747182"/>
                <a:gd name="connsiteY2708" fmla="*/ 977246 h 2326686"/>
                <a:gd name="connsiteX2709" fmla="*/ 2763518 w 3747182"/>
                <a:gd name="connsiteY2709" fmla="*/ 979468 h 2326686"/>
                <a:gd name="connsiteX2710" fmla="*/ 2780370 w 3747182"/>
                <a:gd name="connsiteY2710" fmla="*/ 980367 h 2326686"/>
                <a:gd name="connsiteX2711" fmla="*/ 2780769 w 3747182"/>
                <a:gd name="connsiteY2711" fmla="*/ 973655 h 2326686"/>
                <a:gd name="connsiteX2712" fmla="*/ 2777045 w 3747182"/>
                <a:gd name="connsiteY2712" fmla="*/ 971535 h 2326686"/>
                <a:gd name="connsiteX2713" fmla="*/ 2768940 w 3747182"/>
                <a:gd name="connsiteY2713" fmla="*/ 969641 h 2326686"/>
                <a:gd name="connsiteX2714" fmla="*/ 2763925 w 3747182"/>
                <a:gd name="connsiteY2714" fmla="*/ 966379 h 2326686"/>
                <a:gd name="connsiteX2715" fmla="*/ 2757627 w 3747182"/>
                <a:gd name="connsiteY2715" fmla="*/ 964321 h 2326686"/>
                <a:gd name="connsiteX2716" fmla="*/ 2743780 w 3747182"/>
                <a:gd name="connsiteY2716" fmla="*/ 961403 h 2326686"/>
                <a:gd name="connsiteX2717" fmla="*/ 2737967 w 3747182"/>
                <a:gd name="connsiteY2717" fmla="*/ 958970 h 2326686"/>
                <a:gd name="connsiteX2718" fmla="*/ 2724292 w 3747182"/>
                <a:gd name="connsiteY2718" fmla="*/ 956741 h 2326686"/>
                <a:gd name="connsiteX2719" fmla="*/ 2720662 w 3747182"/>
                <a:gd name="connsiteY2719" fmla="*/ 954894 h 2326686"/>
                <a:gd name="connsiteX2720" fmla="*/ 2688734 w 3747182"/>
                <a:gd name="connsiteY2720" fmla="*/ 953236 h 2326686"/>
                <a:gd name="connsiteX2721" fmla="*/ 2676812 w 3747182"/>
                <a:gd name="connsiteY2721" fmla="*/ 948205 h 2326686"/>
                <a:gd name="connsiteX2722" fmla="*/ 2672227 w 3747182"/>
                <a:gd name="connsiteY2722" fmla="*/ 943073 h 2326686"/>
                <a:gd name="connsiteX2723" fmla="*/ 2661219 w 3747182"/>
                <a:gd name="connsiteY2723" fmla="*/ 940601 h 2326686"/>
                <a:gd name="connsiteX2724" fmla="*/ 2659021 w 3747182"/>
                <a:gd name="connsiteY2724" fmla="*/ 940671 h 2326686"/>
                <a:gd name="connsiteX2725" fmla="*/ 2658317 w 3747182"/>
                <a:gd name="connsiteY2725" fmla="*/ 942040 h 2326686"/>
                <a:gd name="connsiteX2726" fmla="*/ 2657800 w 3747182"/>
                <a:gd name="connsiteY2726" fmla="*/ 944184 h 2326686"/>
                <a:gd name="connsiteX2727" fmla="*/ 2664834 w 3747182"/>
                <a:gd name="connsiteY2727" fmla="*/ 953509 h 2326686"/>
                <a:gd name="connsiteX2728" fmla="*/ 2665061 w 3747182"/>
                <a:gd name="connsiteY2728" fmla="*/ 959917 h 2326686"/>
                <a:gd name="connsiteX2729" fmla="*/ 2667173 w 3747182"/>
                <a:gd name="connsiteY2729" fmla="*/ 963077 h 2326686"/>
                <a:gd name="connsiteX2730" fmla="*/ 2658950 w 3747182"/>
                <a:gd name="connsiteY2730" fmla="*/ 968053 h 2326686"/>
                <a:gd name="connsiteX2731" fmla="*/ 2653365 w 3747182"/>
                <a:gd name="connsiteY2731" fmla="*/ 969939 h 2326686"/>
                <a:gd name="connsiteX2732" fmla="*/ 2634713 w 3747182"/>
                <a:gd name="connsiteY2732" fmla="*/ 969720 h 2326686"/>
                <a:gd name="connsiteX2733" fmla="*/ 2631920 w 3747182"/>
                <a:gd name="connsiteY2733" fmla="*/ 971879 h 2326686"/>
                <a:gd name="connsiteX2734" fmla="*/ 2624605 w 3747182"/>
                <a:gd name="connsiteY2734" fmla="*/ 981799 h 2326686"/>
                <a:gd name="connsiteX2735" fmla="*/ 2624700 w 3747182"/>
                <a:gd name="connsiteY2735" fmla="*/ 986517 h 2326686"/>
                <a:gd name="connsiteX2736" fmla="*/ 2625388 w 3747182"/>
                <a:gd name="connsiteY2736" fmla="*/ 993769 h 2326686"/>
                <a:gd name="connsiteX2737" fmla="*/ 2630974 w 3747182"/>
                <a:gd name="connsiteY2737" fmla="*/ 993769 h 2326686"/>
                <a:gd name="connsiteX2738" fmla="*/ 2632617 w 3747182"/>
                <a:gd name="connsiteY2738" fmla="*/ 990600 h 2326686"/>
                <a:gd name="connsiteX2739" fmla="*/ 2635066 w 3747182"/>
                <a:gd name="connsiteY2739" fmla="*/ 989309 h 2326686"/>
                <a:gd name="connsiteX2740" fmla="*/ 2646425 w 3747182"/>
                <a:gd name="connsiteY2740" fmla="*/ 990460 h 2326686"/>
                <a:gd name="connsiteX2741" fmla="*/ 2647591 w 3747182"/>
                <a:gd name="connsiteY2741" fmla="*/ 991774 h 2326686"/>
                <a:gd name="connsiteX2742" fmla="*/ 2643781 w 3747182"/>
                <a:gd name="connsiteY2742" fmla="*/ 993870 h 2326686"/>
                <a:gd name="connsiteX2743" fmla="*/ 2640112 w 3747182"/>
                <a:gd name="connsiteY2743" fmla="*/ 994841 h 2326686"/>
                <a:gd name="connsiteX2744" fmla="*/ 2635566 w 3747182"/>
                <a:gd name="connsiteY2744" fmla="*/ 1005551 h 2326686"/>
                <a:gd name="connsiteX2745" fmla="*/ 2629402 w 3747182"/>
                <a:gd name="connsiteY2745" fmla="*/ 1008884 h 2326686"/>
                <a:gd name="connsiteX2746" fmla="*/ 2633642 w 3747182"/>
                <a:gd name="connsiteY2746" fmla="*/ 1010628 h 2326686"/>
                <a:gd name="connsiteX2747" fmla="*/ 2637389 w 3747182"/>
                <a:gd name="connsiteY2747" fmla="*/ 1013578 h 2326686"/>
                <a:gd name="connsiteX2748" fmla="*/ 2636779 w 3747182"/>
                <a:gd name="connsiteY2748" fmla="*/ 1026533 h 2326686"/>
                <a:gd name="connsiteX2749" fmla="*/ 2642130 w 3747182"/>
                <a:gd name="connsiteY2749" fmla="*/ 1036477 h 2326686"/>
                <a:gd name="connsiteX2750" fmla="*/ 2643131 w 3747182"/>
                <a:gd name="connsiteY2750" fmla="*/ 1041054 h 2326686"/>
                <a:gd name="connsiteX2751" fmla="*/ 2635402 w 3747182"/>
                <a:gd name="connsiteY2751" fmla="*/ 1041210 h 2326686"/>
                <a:gd name="connsiteX2752" fmla="*/ 2628556 w 3747182"/>
                <a:gd name="connsiteY2752" fmla="*/ 1044285 h 2326686"/>
                <a:gd name="connsiteX2753" fmla="*/ 2626115 w 3747182"/>
                <a:gd name="connsiteY2753" fmla="*/ 1044285 h 2326686"/>
                <a:gd name="connsiteX2754" fmla="*/ 2621633 w 3747182"/>
                <a:gd name="connsiteY2754" fmla="*/ 1036594 h 2326686"/>
                <a:gd name="connsiteX2755" fmla="*/ 2616696 w 3747182"/>
                <a:gd name="connsiteY2755" fmla="*/ 1031525 h 2326686"/>
                <a:gd name="connsiteX2756" fmla="*/ 2614271 w 3747182"/>
                <a:gd name="connsiteY2756" fmla="*/ 1031118 h 2326686"/>
                <a:gd name="connsiteX2757" fmla="*/ 2611095 w 3747182"/>
                <a:gd name="connsiteY2757" fmla="*/ 1036125 h 2326686"/>
                <a:gd name="connsiteX2758" fmla="*/ 2606549 w 3747182"/>
                <a:gd name="connsiteY2758" fmla="*/ 1033348 h 2326686"/>
                <a:gd name="connsiteX2759" fmla="*/ 2604711 w 3747182"/>
                <a:gd name="connsiteY2759" fmla="*/ 1033794 h 2326686"/>
                <a:gd name="connsiteX2760" fmla="*/ 2602168 w 3747182"/>
                <a:gd name="connsiteY2760" fmla="*/ 1035890 h 2326686"/>
                <a:gd name="connsiteX2761" fmla="*/ 2600635 w 3747182"/>
                <a:gd name="connsiteY2761" fmla="*/ 1038675 h 2326686"/>
                <a:gd name="connsiteX2762" fmla="*/ 2599477 w 3747182"/>
                <a:gd name="connsiteY2762" fmla="*/ 1042994 h 2326686"/>
                <a:gd name="connsiteX2763" fmla="*/ 2597982 w 3747182"/>
                <a:gd name="connsiteY2763" fmla="*/ 1045325 h 2326686"/>
                <a:gd name="connsiteX2764" fmla="*/ 2597787 w 3747182"/>
                <a:gd name="connsiteY2764" fmla="*/ 1048470 h 2326686"/>
                <a:gd name="connsiteX2765" fmla="*/ 2600064 w 3747182"/>
                <a:gd name="connsiteY2765" fmla="*/ 1049886 h 2326686"/>
                <a:gd name="connsiteX2766" fmla="*/ 2601714 w 3747182"/>
                <a:gd name="connsiteY2766" fmla="*/ 1050215 h 2326686"/>
                <a:gd name="connsiteX2767" fmla="*/ 2606471 w 3747182"/>
                <a:gd name="connsiteY2767" fmla="*/ 1052484 h 2326686"/>
                <a:gd name="connsiteX2768" fmla="*/ 2601565 w 3747182"/>
                <a:gd name="connsiteY2768" fmla="*/ 1053720 h 2326686"/>
                <a:gd name="connsiteX2769" fmla="*/ 2600290 w 3747182"/>
                <a:gd name="connsiteY2769" fmla="*/ 1055198 h 2326686"/>
                <a:gd name="connsiteX2770" fmla="*/ 2599852 w 3747182"/>
                <a:gd name="connsiteY2770" fmla="*/ 1056912 h 2326686"/>
                <a:gd name="connsiteX2771" fmla="*/ 2596144 w 3747182"/>
                <a:gd name="connsiteY2771" fmla="*/ 1059227 h 2326686"/>
                <a:gd name="connsiteX2772" fmla="*/ 2597419 w 3747182"/>
                <a:gd name="connsiteY2772" fmla="*/ 1061457 h 2326686"/>
                <a:gd name="connsiteX2773" fmla="*/ 2598992 w 3747182"/>
                <a:gd name="connsiteY2773" fmla="*/ 1063186 h 2326686"/>
                <a:gd name="connsiteX2774" fmla="*/ 2599391 w 3747182"/>
                <a:gd name="connsiteY2774" fmla="*/ 1064946 h 2326686"/>
                <a:gd name="connsiteX2775" fmla="*/ 2598248 w 3747182"/>
                <a:gd name="connsiteY2775" fmla="*/ 1065580 h 2326686"/>
                <a:gd name="connsiteX2776" fmla="*/ 2595143 w 3747182"/>
                <a:gd name="connsiteY2776" fmla="*/ 1063507 h 2326686"/>
                <a:gd name="connsiteX2777" fmla="*/ 2591904 w 3747182"/>
                <a:gd name="connsiteY2777" fmla="*/ 1060495 h 2326686"/>
                <a:gd name="connsiteX2778" fmla="*/ 2586795 w 3747182"/>
                <a:gd name="connsiteY2778" fmla="*/ 1054291 h 2326686"/>
                <a:gd name="connsiteX2779" fmla="*/ 2584550 w 3747182"/>
                <a:gd name="connsiteY2779" fmla="*/ 1050152 h 2326686"/>
                <a:gd name="connsiteX2780" fmla="*/ 2580168 w 3747182"/>
                <a:gd name="connsiteY2780" fmla="*/ 1046288 h 2326686"/>
                <a:gd name="connsiteX2781" fmla="*/ 2564584 w 3747182"/>
                <a:gd name="connsiteY2781" fmla="*/ 1035562 h 2326686"/>
                <a:gd name="connsiteX2782" fmla="*/ 2557653 w 3747182"/>
                <a:gd name="connsiteY2782" fmla="*/ 1032166 h 2326686"/>
                <a:gd name="connsiteX2783" fmla="*/ 2553138 w 3747182"/>
                <a:gd name="connsiteY2783" fmla="*/ 1031400 h 2326686"/>
                <a:gd name="connsiteX2784" fmla="*/ 2545988 w 3747182"/>
                <a:gd name="connsiteY2784" fmla="*/ 1032808 h 2326686"/>
                <a:gd name="connsiteX2785" fmla="*/ 2541599 w 3747182"/>
                <a:gd name="connsiteY2785" fmla="*/ 1037447 h 2326686"/>
                <a:gd name="connsiteX2786" fmla="*/ 2534206 w 3747182"/>
                <a:gd name="connsiteY2786" fmla="*/ 1039419 h 2326686"/>
                <a:gd name="connsiteX2787" fmla="*/ 2529621 w 3747182"/>
                <a:gd name="connsiteY2787" fmla="*/ 1043174 h 2326686"/>
                <a:gd name="connsiteX2788" fmla="*/ 2527180 w 3747182"/>
                <a:gd name="connsiteY2788" fmla="*/ 1048259 h 2326686"/>
                <a:gd name="connsiteX2789" fmla="*/ 2514006 w 3747182"/>
                <a:gd name="connsiteY2789" fmla="*/ 1048799 h 2326686"/>
                <a:gd name="connsiteX2790" fmla="*/ 2504915 w 3747182"/>
                <a:gd name="connsiteY2790" fmla="*/ 1044997 h 2326686"/>
                <a:gd name="connsiteX2791" fmla="*/ 2499149 w 3747182"/>
                <a:gd name="connsiteY2791" fmla="*/ 1041077 h 2326686"/>
                <a:gd name="connsiteX2792" fmla="*/ 2492663 w 3747182"/>
                <a:gd name="connsiteY2792" fmla="*/ 1033058 h 2326686"/>
                <a:gd name="connsiteX2793" fmla="*/ 2486271 w 3747182"/>
                <a:gd name="connsiteY2793" fmla="*/ 1022692 h 2326686"/>
                <a:gd name="connsiteX2794" fmla="*/ 2485481 w 3747182"/>
                <a:gd name="connsiteY2794" fmla="*/ 1021824 h 2326686"/>
                <a:gd name="connsiteX2795" fmla="*/ 2484707 w 3747182"/>
                <a:gd name="connsiteY2795" fmla="*/ 1019641 h 2326686"/>
                <a:gd name="connsiteX2796" fmla="*/ 2483557 w 3747182"/>
                <a:gd name="connsiteY2796" fmla="*/ 1014517 h 2326686"/>
                <a:gd name="connsiteX2797" fmla="*/ 2482196 w 3747182"/>
                <a:gd name="connsiteY2797" fmla="*/ 1010667 h 2326686"/>
                <a:gd name="connsiteX2798" fmla="*/ 2480185 w 3747182"/>
                <a:gd name="connsiteY2798" fmla="*/ 1012835 h 2326686"/>
                <a:gd name="connsiteX2799" fmla="*/ 2474990 w 3747182"/>
                <a:gd name="connsiteY2799" fmla="*/ 1024726 h 2326686"/>
                <a:gd name="connsiteX2800" fmla="*/ 2472839 w 3747182"/>
                <a:gd name="connsiteY2800" fmla="*/ 1030555 h 2326686"/>
                <a:gd name="connsiteX2801" fmla="*/ 2470014 w 3747182"/>
                <a:gd name="connsiteY2801" fmla="*/ 1041570 h 2326686"/>
                <a:gd name="connsiteX2802" fmla="*/ 2467918 w 3747182"/>
                <a:gd name="connsiteY2802" fmla="*/ 1050786 h 2326686"/>
                <a:gd name="connsiteX2803" fmla="*/ 2467636 w 3747182"/>
                <a:gd name="connsiteY2803" fmla="*/ 1054690 h 2326686"/>
                <a:gd name="connsiteX2804" fmla="*/ 2468614 w 3747182"/>
                <a:gd name="connsiteY2804" fmla="*/ 1058054 h 2326686"/>
                <a:gd name="connsiteX2805" fmla="*/ 2465790 w 3747182"/>
                <a:gd name="connsiteY2805" fmla="*/ 1060870 h 2326686"/>
                <a:gd name="connsiteX2806" fmla="*/ 2462770 w 3747182"/>
                <a:gd name="connsiteY2806" fmla="*/ 1067747 h 2326686"/>
                <a:gd name="connsiteX2807" fmla="*/ 2458225 w 3747182"/>
                <a:gd name="connsiteY2807" fmla="*/ 1081250 h 2326686"/>
                <a:gd name="connsiteX2808" fmla="*/ 2455377 w 3747182"/>
                <a:gd name="connsiteY2808" fmla="*/ 1086124 h 2326686"/>
                <a:gd name="connsiteX2809" fmla="*/ 2451778 w 3747182"/>
                <a:gd name="connsiteY2809" fmla="*/ 1090310 h 2326686"/>
                <a:gd name="connsiteX2810" fmla="*/ 2449337 w 3747182"/>
                <a:gd name="connsiteY2810" fmla="*/ 1091867 h 2326686"/>
                <a:gd name="connsiteX2811" fmla="*/ 2446356 w 3747182"/>
                <a:gd name="connsiteY2811" fmla="*/ 1091609 h 2326686"/>
                <a:gd name="connsiteX2812" fmla="*/ 2443642 w 3747182"/>
                <a:gd name="connsiteY2812" fmla="*/ 1087783 h 2326686"/>
                <a:gd name="connsiteX2813" fmla="*/ 2442186 w 3747182"/>
                <a:gd name="connsiteY2813" fmla="*/ 1078927 h 2326686"/>
                <a:gd name="connsiteX2814" fmla="*/ 2440544 w 3747182"/>
                <a:gd name="connsiteY2814" fmla="*/ 1077151 h 2326686"/>
                <a:gd name="connsiteX2815" fmla="*/ 2438596 w 3747182"/>
                <a:gd name="connsiteY2815" fmla="*/ 1082119 h 2326686"/>
                <a:gd name="connsiteX2816" fmla="*/ 2435709 w 3747182"/>
                <a:gd name="connsiteY2816" fmla="*/ 1081837 h 2326686"/>
                <a:gd name="connsiteX2817" fmla="*/ 2430092 w 3747182"/>
                <a:gd name="connsiteY2817" fmla="*/ 1078160 h 2326686"/>
                <a:gd name="connsiteX2818" fmla="*/ 2424490 w 3747182"/>
                <a:gd name="connsiteY2818" fmla="*/ 1070196 h 2326686"/>
                <a:gd name="connsiteX2819" fmla="*/ 2418693 w 3747182"/>
                <a:gd name="connsiteY2819" fmla="*/ 1066527 h 2326686"/>
                <a:gd name="connsiteX2820" fmla="*/ 2410517 w 3747182"/>
                <a:gd name="connsiteY2820" fmla="*/ 1047039 h 2326686"/>
                <a:gd name="connsiteX2821" fmla="*/ 2406887 w 3747182"/>
                <a:gd name="connsiteY2821" fmla="*/ 1039865 h 2326686"/>
                <a:gd name="connsiteX2822" fmla="*/ 2404908 w 3747182"/>
                <a:gd name="connsiteY2822" fmla="*/ 1034036 h 2326686"/>
                <a:gd name="connsiteX2823" fmla="*/ 2400261 w 3747182"/>
                <a:gd name="connsiteY2823" fmla="*/ 1033418 h 2326686"/>
                <a:gd name="connsiteX2824" fmla="*/ 2398516 w 3747182"/>
                <a:gd name="connsiteY2824" fmla="*/ 1029123 h 2326686"/>
                <a:gd name="connsiteX2825" fmla="*/ 2400840 w 3747182"/>
                <a:gd name="connsiteY2825" fmla="*/ 1026040 h 2326686"/>
                <a:gd name="connsiteX2826" fmla="*/ 2407098 w 3747182"/>
                <a:gd name="connsiteY2826" fmla="*/ 1023435 h 2326686"/>
                <a:gd name="connsiteX2827" fmla="*/ 2412082 w 3747182"/>
                <a:gd name="connsiteY2827" fmla="*/ 1023826 h 2326686"/>
                <a:gd name="connsiteX2828" fmla="*/ 2408366 w 3747182"/>
                <a:gd name="connsiteY2828" fmla="*/ 1016034 h 2326686"/>
                <a:gd name="connsiteX2829" fmla="*/ 2406574 w 3747182"/>
                <a:gd name="connsiteY2829" fmla="*/ 1011325 h 2326686"/>
                <a:gd name="connsiteX2830" fmla="*/ 2404626 w 3747182"/>
                <a:gd name="connsiteY2830" fmla="*/ 1008758 h 2326686"/>
                <a:gd name="connsiteX2831" fmla="*/ 2405346 w 3747182"/>
                <a:gd name="connsiteY2831" fmla="*/ 1014032 h 2326686"/>
                <a:gd name="connsiteX2832" fmla="*/ 2404525 w 3747182"/>
                <a:gd name="connsiteY2832" fmla="*/ 1017834 h 2326686"/>
                <a:gd name="connsiteX2833" fmla="*/ 2402842 w 3747182"/>
                <a:gd name="connsiteY2833" fmla="*/ 1020799 h 2326686"/>
                <a:gd name="connsiteX2834" fmla="*/ 2400026 w 3747182"/>
                <a:gd name="connsiteY2834" fmla="*/ 1022700 h 2326686"/>
                <a:gd name="connsiteX2835" fmla="*/ 2387884 w 3747182"/>
                <a:gd name="connsiteY2835" fmla="*/ 999151 h 2326686"/>
                <a:gd name="connsiteX2836" fmla="*/ 2380585 w 3747182"/>
                <a:gd name="connsiteY2836" fmla="*/ 987565 h 2326686"/>
                <a:gd name="connsiteX2837" fmla="*/ 2376525 w 3747182"/>
                <a:gd name="connsiteY2837" fmla="*/ 983364 h 2326686"/>
                <a:gd name="connsiteX2838" fmla="*/ 2373990 w 3747182"/>
                <a:gd name="connsiteY2838" fmla="*/ 975759 h 2326686"/>
                <a:gd name="connsiteX2839" fmla="*/ 2375687 w 3747182"/>
                <a:gd name="connsiteY2839" fmla="*/ 974249 h 2326686"/>
                <a:gd name="connsiteX2840" fmla="*/ 2384324 w 3747182"/>
                <a:gd name="connsiteY2840" fmla="*/ 983262 h 2326686"/>
                <a:gd name="connsiteX2841" fmla="*/ 2390434 w 3747182"/>
                <a:gd name="connsiteY2841" fmla="*/ 987878 h 2326686"/>
                <a:gd name="connsiteX2842" fmla="*/ 2400527 w 3747182"/>
                <a:gd name="connsiteY2842" fmla="*/ 999777 h 2326686"/>
                <a:gd name="connsiteX2843" fmla="*/ 2408186 w 3747182"/>
                <a:gd name="connsiteY2843" fmla="*/ 998877 h 2326686"/>
                <a:gd name="connsiteX2844" fmla="*/ 2410971 w 3747182"/>
                <a:gd name="connsiteY2844" fmla="*/ 993565 h 2326686"/>
                <a:gd name="connsiteX2845" fmla="*/ 2410994 w 3747182"/>
                <a:gd name="connsiteY2845" fmla="*/ 982832 h 2326686"/>
                <a:gd name="connsiteX2846" fmla="*/ 2408139 w 3747182"/>
                <a:gd name="connsiteY2846" fmla="*/ 973975 h 2326686"/>
                <a:gd name="connsiteX2847" fmla="*/ 2404517 w 3747182"/>
                <a:gd name="connsiteY2847" fmla="*/ 970478 h 2326686"/>
                <a:gd name="connsiteX2848" fmla="*/ 2392062 w 3747182"/>
                <a:gd name="connsiteY2848" fmla="*/ 969743 h 2326686"/>
                <a:gd name="connsiteX2849" fmla="*/ 2389183 w 3747182"/>
                <a:gd name="connsiteY2849" fmla="*/ 966872 h 2326686"/>
                <a:gd name="connsiteX2850" fmla="*/ 2391170 w 3747182"/>
                <a:gd name="connsiteY2850" fmla="*/ 965980 h 2326686"/>
                <a:gd name="connsiteX2851" fmla="*/ 2393916 w 3747182"/>
                <a:gd name="connsiteY2851" fmla="*/ 965777 h 2326686"/>
                <a:gd name="connsiteX2852" fmla="*/ 2397906 w 3747182"/>
                <a:gd name="connsiteY2852" fmla="*/ 963156 h 2326686"/>
                <a:gd name="connsiteX2853" fmla="*/ 2404548 w 3747182"/>
                <a:gd name="connsiteY2853" fmla="*/ 956467 h 2326686"/>
                <a:gd name="connsiteX2854" fmla="*/ 2407466 w 3747182"/>
                <a:gd name="connsiteY2854" fmla="*/ 954386 h 2326686"/>
                <a:gd name="connsiteX2855" fmla="*/ 2406989 w 3747182"/>
                <a:gd name="connsiteY2855" fmla="*/ 949167 h 2326686"/>
                <a:gd name="connsiteX2856" fmla="*/ 2402342 w 3747182"/>
                <a:gd name="connsiteY2856" fmla="*/ 941986 h 2326686"/>
                <a:gd name="connsiteX2857" fmla="*/ 2394800 w 3747182"/>
                <a:gd name="connsiteY2857" fmla="*/ 940984 h 2326686"/>
                <a:gd name="connsiteX2858" fmla="*/ 2393157 w 3747182"/>
                <a:gd name="connsiteY2858" fmla="*/ 940288 h 2326686"/>
                <a:gd name="connsiteX2859" fmla="*/ 2396146 w 3747182"/>
                <a:gd name="connsiteY2859" fmla="*/ 936697 h 2326686"/>
                <a:gd name="connsiteX2860" fmla="*/ 2398743 w 3747182"/>
                <a:gd name="connsiteY2860" fmla="*/ 934498 h 2326686"/>
                <a:gd name="connsiteX2861" fmla="*/ 2403148 w 3747182"/>
                <a:gd name="connsiteY2861" fmla="*/ 929030 h 2326686"/>
                <a:gd name="connsiteX2862" fmla="*/ 2404173 w 3747182"/>
                <a:gd name="connsiteY2862" fmla="*/ 923976 h 2326686"/>
                <a:gd name="connsiteX2863" fmla="*/ 2403265 w 3747182"/>
                <a:gd name="connsiteY2863" fmla="*/ 924344 h 2326686"/>
                <a:gd name="connsiteX2864" fmla="*/ 2400065 w 3747182"/>
                <a:gd name="connsiteY2864" fmla="*/ 924109 h 2326686"/>
                <a:gd name="connsiteX2865" fmla="*/ 2399150 w 3747182"/>
                <a:gd name="connsiteY2865" fmla="*/ 921934 h 2326686"/>
                <a:gd name="connsiteX2866" fmla="*/ 2399525 w 3747182"/>
                <a:gd name="connsiteY2866" fmla="*/ 918077 h 2326686"/>
                <a:gd name="connsiteX2867" fmla="*/ 2396059 w 3747182"/>
                <a:gd name="connsiteY2867" fmla="*/ 914799 h 2326686"/>
                <a:gd name="connsiteX2868" fmla="*/ 2392907 w 3747182"/>
                <a:gd name="connsiteY2868" fmla="*/ 912593 h 2326686"/>
                <a:gd name="connsiteX2869" fmla="*/ 2385678 w 3747182"/>
                <a:gd name="connsiteY2869" fmla="*/ 912210 h 2326686"/>
                <a:gd name="connsiteX2870" fmla="*/ 2385819 w 3747182"/>
                <a:gd name="connsiteY2870" fmla="*/ 909675 h 2326686"/>
                <a:gd name="connsiteX2871" fmla="*/ 2386202 w 3747182"/>
                <a:gd name="connsiteY2871" fmla="*/ 907390 h 2326686"/>
                <a:gd name="connsiteX2872" fmla="*/ 2383128 w 3747182"/>
                <a:gd name="connsiteY2872" fmla="*/ 905724 h 2326686"/>
                <a:gd name="connsiteX2873" fmla="*/ 2380585 w 3747182"/>
                <a:gd name="connsiteY2873" fmla="*/ 902782 h 2326686"/>
                <a:gd name="connsiteX2874" fmla="*/ 2379951 w 3747182"/>
                <a:gd name="connsiteY2874" fmla="*/ 900107 h 2326686"/>
                <a:gd name="connsiteX2875" fmla="*/ 2379036 w 3747182"/>
                <a:gd name="connsiteY2875" fmla="*/ 898573 h 2326686"/>
                <a:gd name="connsiteX2876" fmla="*/ 2374318 w 3747182"/>
                <a:gd name="connsiteY2876" fmla="*/ 895796 h 2326686"/>
                <a:gd name="connsiteX2877" fmla="*/ 2358750 w 3747182"/>
                <a:gd name="connsiteY2877" fmla="*/ 890703 h 2326686"/>
                <a:gd name="connsiteX2878" fmla="*/ 2357083 w 3747182"/>
                <a:gd name="connsiteY2878" fmla="*/ 892189 h 2326686"/>
                <a:gd name="connsiteX2879" fmla="*/ 2354517 w 3747182"/>
                <a:gd name="connsiteY2879" fmla="*/ 899442 h 2326686"/>
                <a:gd name="connsiteX2880" fmla="*/ 2348235 w 3747182"/>
                <a:gd name="connsiteY2880" fmla="*/ 907062 h 2326686"/>
                <a:gd name="connsiteX2881" fmla="*/ 2343478 w 3747182"/>
                <a:gd name="connsiteY2881" fmla="*/ 902939 h 2326686"/>
                <a:gd name="connsiteX2882" fmla="*/ 2342532 w 3747182"/>
                <a:gd name="connsiteY2882" fmla="*/ 902524 h 2326686"/>
                <a:gd name="connsiteX2883" fmla="*/ 2341757 w 3747182"/>
                <a:gd name="connsiteY2883" fmla="*/ 900560 h 2326686"/>
                <a:gd name="connsiteX2884" fmla="*/ 2342892 w 3747182"/>
                <a:gd name="connsiteY2884" fmla="*/ 897181 h 2326686"/>
                <a:gd name="connsiteX2885" fmla="*/ 2343690 w 3747182"/>
                <a:gd name="connsiteY2885" fmla="*/ 893895 h 2326686"/>
                <a:gd name="connsiteX2886" fmla="*/ 2342610 w 3747182"/>
                <a:gd name="connsiteY2886" fmla="*/ 891548 h 2326686"/>
                <a:gd name="connsiteX2887" fmla="*/ 2341702 w 3747182"/>
                <a:gd name="connsiteY2887" fmla="*/ 890656 h 2326686"/>
                <a:gd name="connsiteX2888" fmla="*/ 2338471 w 3747182"/>
                <a:gd name="connsiteY2888" fmla="*/ 893034 h 2326686"/>
                <a:gd name="connsiteX2889" fmla="*/ 2333652 w 3747182"/>
                <a:gd name="connsiteY2889" fmla="*/ 894536 h 2326686"/>
                <a:gd name="connsiteX2890" fmla="*/ 2331603 w 3747182"/>
                <a:gd name="connsiteY2890" fmla="*/ 896821 h 2326686"/>
                <a:gd name="connsiteX2891" fmla="*/ 2327299 w 3747182"/>
                <a:gd name="connsiteY2891" fmla="*/ 898440 h 2326686"/>
                <a:gd name="connsiteX2892" fmla="*/ 2327706 w 3747182"/>
                <a:gd name="connsiteY2892" fmla="*/ 892792 h 2326686"/>
                <a:gd name="connsiteX2893" fmla="*/ 2309681 w 3747182"/>
                <a:gd name="connsiteY2893" fmla="*/ 877919 h 2326686"/>
                <a:gd name="connsiteX2894" fmla="*/ 2304080 w 3747182"/>
                <a:gd name="connsiteY2894" fmla="*/ 874821 h 2326686"/>
                <a:gd name="connsiteX2895" fmla="*/ 2300716 w 3747182"/>
                <a:gd name="connsiteY2895" fmla="*/ 874540 h 2326686"/>
                <a:gd name="connsiteX2896" fmla="*/ 2292618 w 3747182"/>
                <a:gd name="connsiteY2896" fmla="*/ 877872 h 2326686"/>
                <a:gd name="connsiteX2897" fmla="*/ 2290748 w 3747182"/>
                <a:gd name="connsiteY2897" fmla="*/ 879672 h 2326686"/>
                <a:gd name="connsiteX2898" fmla="*/ 2287736 w 3747182"/>
                <a:gd name="connsiteY2898" fmla="*/ 884546 h 2326686"/>
                <a:gd name="connsiteX2899" fmla="*/ 2281024 w 3747182"/>
                <a:gd name="connsiteY2899" fmla="*/ 881463 h 2326686"/>
                <a:gd name="connsiteX2900" fmla="*/ 2279381 w 3747182"/>
                <a:gd name="connsiteY2900" fmla="*/ 883763 h 2326686"/>
                <a:gd name="connsiteX2901" fmla="*/ 2276940 w 3747182"/>
                <a:gd name="connsiteY2901" fmla="*/ 891837 h 2326686"/>
                <a:gd name="connsiteX2902" fmla="*/ 2277323 w 3747182"/>
                <a:gd name="connsiteY2902" fmla="*/ 899715 h 2326686"/>
                <a:gd name="connsiteX2903" fmla="*/ 2278043 w 3747182"/>
                <a:gd name="connsiteY2903" fmla="*/ 901890 h 2326686"/>
                <a:gd name="connsiteX2904" fmla="*/ 2278669 w 3747182"/>
                <a:gd name="connsiteY2904" fmla="*/ 906123 h 2326686"/>
                <a:gd name="connsiteX2905" fmla="*/ 2281243 w 3747182"/>
                <a:gd name="connsiteY2905" fmla="*/ 912663 h 2326686"/>
                <a:gd name="connsiteX2906" fmla="*/ 2283903 w 3747182"/>
                <a:gd name="connsiteY2906" fmla="*/ 917866 h 2326686"/>
                <a:gd name="connsiteX2907" fmla="*/ 2282808 w 3747182"/>
                <a:gd name="connsiteY2907" fmla="*/ 919071 h 2326686"/>
                <a:gd name="connsiteX2908" fmla="*/ 2281697 w 3747182"/>
                <a:gd name="connsiteY2908" fmla="*/ 919407 h 2326686"/>
                <a:gd name="connsiteX2909" fmla="*/ 2280374 w 3747182"/>
                <a:gd name="connsiteY2909" fmla="*/ 921582 h 2326686"/>
                <a:gd name="connsiteX2910" fmla="*/ 2279123 w 3747182"/>
                <a:gd name="connsiteY2910" fmla="*/ 926002 h 2326686"/>
                <a:gd name="connsiteX2911" fmla="*/ 2276846 w 3747182"/>
                <a:gd name="connsiteY2911" fmla="*/ 932316 h 2326686"/>
                <a:gd name="connsiteX2912" fmla="*/ 2273756 w 3747182"/>
                <a:gd name="connsiteY2912" fmla="*/ 935836 h 2326686"/>
                <a:gd name="connsiteX2913" fmla="*/ 2270220 w 3747182"/>
                <a:gd name="connsiteY2913" fmla="*/ 935101 h 2326686"/>
                <a:gd name="connsiteX2914" fmla="*/ 2261786 w 3747182"/>
                <a:gd name="connsiteY2914" fmla="*/ 930352 h 2326686"/>
                <a:gd name="connsiteX2915" fmla="*/ 2259846 w 3747182"/>
                <a:gd name="connsiteY2915" fmla="*/ 931197 h 2326686"/>
                <a:gd name="connsiteX2916" fmla="*/ 2259306 w 3747182"/>
                <a:gd name="connsiteY2916" fmla="*/ 934647 h 2326686"/>
                <a:gd name="connsiteX2917" fmla="*/ 2264336 w 3747182"/>
                <a:gd name="connsiteY2917" fmla="*/ 937589 h 2326686"/>
                <a:gd name="connsiteX2918" fmla="*/ 2264798 w 3747182"/>
                <a:gd name="connsiteY2918" fmla="*/ 939443 h 2326686"/>
                <a:gd name="connsiteX2919" fmla="*/ 2263484 w 3747182"/>
                <a:gd name="connsiteY2919" fmla="*/ 940616 h 2326686"/>
                <a:gd name="connsiteX2920" fmla="*/ 2260088 w 3747182"/>
                <a:gd name="connsiteY2920" fmla="*/ 941586 h 2326686"/>
                <a:gd name="connsiteX2921" fmla="*/ 2254002 w 3747182"/>
                <a:gd name="connsiteY2921" fmla="*/ 941383 h 2326686"/>
                <a:gd name="connsiteX2922" fmla="*/ 2248948 w 3747182"/>
                <a:gd name="connsiteY2922" fmla="*/ 940139 h 2326686"/>
                <a:gd name="connsiteX2923" fmla="*/ 2245795 w 3747182"/>
                <a:gd name="connsiteY2923" fmla="*/ 935382 h 2326686"/>
                <a:gd name="connsiteX2924" fmla="*/ 2242759 w 3747182"/>
                <a:gd name="connsiteY2924" fmla="*/ 934725 h 2326686"/>
                <a:gd name="connsiteX2925" fmla="*/ 2234122 w 3747182"/>
                <a:gd name="connsiteY2925" fmla="*/ 934631 h 2326686"/>
                <a:gd name="connsiteX2926" fmla="*/ 2226276 w 3747182"/>
                <a:gd name="connsiteY2926" fmla="*/ 937190 h 2326686"/>
                <a:gd name="connsiteX2927" fmla="*/ 2217513 w 3747182"/>
                <a:gd name="connsiteY2927" fmla="*/ 933865 h 2326686"/>
                <a:gd name="connsiteX2928" fmla="*/ 2202664 w 3747182"/>
                <a:gd name="connsiteY2928" fmla="*/ 934592 h 2326686"/>
                <a:gd name="connsiteX2929" fmla="*/ 2198909 w 3747182"/>
                <a:gd name="connsiteY2929" fmla="*/ 934013 h 2326686"/>
                <a:gd name="connsiteX2930" fmla="*/ 2191774 w 3747182"/>
                <a:gd name="connsiteY2930" fmla="*/ 927637 h 2326686"/>
                <a:gd name="connsiteX2931" fmla="*/ 2181564 w 3747182"/>
                <a:gd name="connsiteY2931" fmla="*/ 923616 h 2326686"/>
                <a:gd name="connsiteX2932" fmla="*/ 2169923 w 3747182"/>
                <a:gd name="connsiteY2932" fmla="*/ 913813 h 2326686"/>
                <a:gd name="connsiteX2933" fmla="*/ 2168750 w 3747182"/>
                <a:gd name="connsiteY2933" fmla="*/ 904589 h 2326686"/>
                <a:gd name="connsiteX2934" fmla="*/ 2170518 w 3747182"/>
                <a:gd name="connsiteY2934" fmla="*/ 897118 h 2326686"/>
                <a:gd name="connsiteX2935" fmla="*/ 2177051 w 3747182"/>
                <a:gd name="connsiteY2935" fmla="*/ 897110 h 2326686"/>
                <a:gd name="connsiteX2936" fmla="*/ 2181048 w 3747182"/>
                <a:gd name="connsiteY2936" fmla="*/ 895819 h 2326686"/>
                <a:gd name="connsiteX2937" fmla="*/ 2180493 w 3747182"/>
                <a:gd name="connsiteY2937" fmla="*/ 892948 h 2326686"/>
                <a:gd name="connsiteX2938" fmla="*/ 2179617 w 3747182"/>
                <a:gd name="connsiteY2938" fmla="*/ 891438 h 2326686"/>
                <a:gd name="connsiteX2939" fmla="*/ 2170377 w 3747182"/>
                <a:gd name="connsiteY2939" fmla="*/ 887409 h 2326686"/>
                <a:gd name="connsiteX2940" fmla="*/ 2145311 w 3747182"/>
                <a:gd name="connsiteY2940" fmla="*/ 886682 h 2326686"/>
                <a:gd name="connsiteX2941" fmla="*/ 2127457 w 3747182"/>
                <a:gd name="connsiteY2941" fmla="*/ 880689 h 2326686"/>
                <a:gd name="connsiteX2942" fmla="*/ 2102039 w 3747182"/>
                <a:gd name="connsiteY2942" fmla="*/ 878616 h 2326686"/>
                <a:gd name="connsiteX2943" fmla="*/ 2090578 w 3747182"/>
                <a:gd name="connsiteY2943" fmla="*/ 886056 h 2326686"/>
                <a:gd name="connsiteX2944" fmla="*/ 2073992 w 3747182"/>
                <a:gd name="connsiteY2944" fmla="*/ 887808 h 2326686"/>
                <a:gd name="connsiteX2945" fmla="*/ 2069525 w 3747182"/>
                <a:gd name="connsiteY2945" fmla="*/ 891782 h 2326686"/>
                <a:gd name="connsiteX2946" fmla="*/ 2061913 w 3747182"/>
                <a:gd name="connsiteY2946" fmla="*/ 893981 h 2326686"/>
                <a:gd name="connsiteX2947" fmla="*/ 2062554 w 3747182"/>
                <a:gd name="connsiteY2947" fmla="*/ 899481 h 2326686"/>
                <a:gd name="connsiteX2948" fmla="*/ 2066325 w 3747182"/>
                <a:gd name="connsiteY2948" fmla="*/ 903721 h 2326686"/>
                <a:gd name="connsiteX2949" fmla="*/ 2068164 w 3747182"/>
                <a:gd name="connsiteY2949" fmla="*/ 904574 h 2326686"/>
                <a:gd name="connsiteX2950" fmla="*/ 2070159 w 3747182"/>
                <a:gd name="connsiteY2950" fmla="*/ 906232 h 2326686"/>
                <a:gd name="connsiteX2951" fmla="*/ 2068915 w 3747182"/>
                <a:gd name="connsiteY2951" fmla="*/ 907703 h 2326686"/>
                <a:gd name="connsiteX2952" fmla="*/ 2067507 w 3747182"/>
                <a:gd name="connsiteY2952" fmla="*/ 908360 h 2326686"/>
                <a:gd name="connsiteX2953" fmla="*/ 2064737 w 3747182"/>
                <a:gd name="connsiteY2953" fmla="*/ 911748 h 2326686"/>
                <a:gd name="connsiteX2954" fmla="*/ 2062969 w 3747182"/>
                <a:gd name="connsiteY2954" fmla="*/ 914862 h 2326686"/>
                <a:gd name="connsiteX2955" fmla="*/ 2063462 w 3747182"/>
                <a:gd name="connsiteY2955" fmla="*/ 921715 h 2326686"/>
                <a:gd name="connsiteX2956" fmla="*/ 2062609 w 3747182"/>
                <a:gd name="connsiteY2956" fmla="*/ 928349 h 2326686"/>
                <a:gd name="connsiteX2957" fmla="*/ 2059855 w 3747182"/>
                <a:gd name="connsiteY2957" fmla="*/ 937518 h 2326686"/>
                <a:gd name="connsiteX2958" fmla="*/ 2057532 w 3747182"/>
                <a:gd name="connsiteY2958" fmla="*/ 941540 h 2326686"/>
                <a:gd name="connsiteX2959" fmla="*/ 2055420 w 3747182"/>
                <a:gd name="connsiteY2959" fmla="*/ 946930 h 2326686"/>
                <a:gd name="connsiteX2960" fmla="*/ 2057226 w 3747182"/>
                <a:gd name="connsiteY2960" fmla="*/ 951898 h 2326686"/>
                <a:gd name="connsiteX2961" fmla="*/ 2059284 w 3747182"/>
                <a:gd name="connsiteY2961" fmla="*/ 953955 h 2326686"/>
                <a:gd name="connsiteX2962" fmla="*/ 2064518 w 3747182"/>
                <a:gd name="connsiteY2962" fmla="*/ 956459 h 2326686"/>
                <a:gd name="connsiteX2963" fmla="*/ 2066318 w 3747182"/>
                <a:gd name="connsiteY2963" fmla="*/ 958141 h 2326686"/>
                <a:gd name="connsiteX2964" fmla="*/ 2065269 w 3747182"/>
                <a:gd name="connsiteY2964" fmla="*/ 959588 h 2326686"/>
                <a:gd name="connsiteX2965" fmla="*/ 2057540 w 3747182"/>
                <a:gd name="connsiteY2965" fmla="*/ 957906 h 2326686"/>
                <a:gd name="connsiteX2966" fmla="*/ 2054770 w 3747182"/>
                <a:gd name="connsiteY2966" fmla="*/ 952531 h 2326686"/>
                <a:gd name="connsiteX2967" fmla="*/ 2054160 w 3747182"/>
                <a:gd name="connsiteY2967" fmla="*/ 949621 h 2326686"/>
                <a:gd name="connsiteX2968" fmla="*/ 2053495 w 3747182"/>
                <a:gd name="connsiteY2968" fmla="*/ 945076 h 2326686"/>
                <a:gd name="connsiteX2969" fmla="*/ 2056123 w 3747182"/>
                <a:gd name="connsiteY2969" fmla="*/ 940123 h 2326686"/>
                <a:gd name="connsiteX2970" fmla="*/ 2058799 w 3747182"/>
                <a:gd name="connsiteY2970" fmla="*/ 936783 h 2326686"/>
                <a:gd name="connsiteX2971" fmla="*/ 2061115 w 3747182"/>
                <a:gd name="connsiteY2971" fmla="*/ 928826 h 2326686"/>
                <a:gd name="connsiteX2972" fmla="*/ 2061397 w 3747182"/>
                <a:gd name="connsiteY2972" fmla="*/ 921488 h 2326686"/>
                <a:gd name="connsiteX2973" fmla="*/ 2061467 w 3747182"/>
                <a:gd name="connsiteY2973" fmla="*/ 906185 h 2326686"/>
                <a:gd name="connsiteX2974" fmla="*/ 2056765 w 3747182"/>
                <a:gd name="connsiteY2974" fmla="*/ 902704 h 2326686"/>
                <a:gd name="connsiteX2975" fmla="*/ 2054137 w 3747182"/>
                <a:gd name="connsiteY2975" fmla="*/ 897470 h 2326686"/>
                <a:gd name="connsiteX2976" fmla="*/ 2058690 w 3747182"/>
                <a:gd name="connsiteY2976" fmla="*/ 887941 h 2326686"/>
                <a:gd name="connsiteX2977" fmla="*/ 2059832 w 3747182"/>
                <a:gd name="connsiteY2977" fmla="*/ 882895 h 2326686"/>
                <a:gd name="connsiteX2978" fmla="*/ 2057868 w 3747182"/>
                <a:gd name="connsiteY2978" fmla="*/ 878224 h 2326686"/>
                <a:gd name="connsiteX2979" fmla="*/ 2054676 w 3747182"/>
                <a:gd name="connsiteY2979" fmla="*/ 868015 h 2326686"/>
                <a:gd name="connsiteX2980" fmla="*/ 2051414 w 3747182"/>
                <a:gd name="connsiteY2980" fmla="*/ 861975 h 2326686"/>
                <a:gd name="connsiteX2981" fmla="*/ 2049270 w 3747182"/>
                <a:gd name="connsiteY2981" fmla="*/ 859456 h 2326686"/>
                <a:gd name="connsiteX2982" fmla="*/ 2047095 w 3747182"/>
                <a:gd name="connsiteY2982" fmla="*/ 858157 h 2326686"/>
                <a:gd name="connsiteX2983" fmla="*/ 2049372 w 3747182"/>
                <a:gd name="connsiteY2983" fmla="*/ 868156 h 2326686"/>
                <a:gd name="connsiteX2984" fmla="*/ 2047541 w 3747182"/>
                <a:gd name="connsiteY2984" fmla="*/ 873233 h 2326686"/>
                <a:gd name="connsiteX2985" fmla="*/ 2046211 w 3747182"/>
                <a:gd name="connsiteY2985" fmla="*/ 875197 h 2326686"/>
                <a:gd name="connsiteX2986" fmla="*/ 2037527 w 3747182"/>
                <a:gd name="connsiteY2986" fmla="*/ 877935 h 2326686"/>
                <a:gd name="connsiteX2987" fmla="*/ 2031980 w 3747182"/>
                <a:gd name="connsiteY2987" fmla="*/ 878107 h 2326686"/>
                <a:gd name="connsiteX2988" fmla="*/ 2024439 w 3747182"/>
                <a:gd name="connsiteY2988" fmla="*/ 875259 h 2326686"/>
                <a:gd name="connsiteX2989" fmla="*/ 2015582 w 3747182"/>
                <a:gd name="connsiteY2989" fmla="*/ 868774 h 2326686"/>
                <a:gd name="connsiteX2990" fmla="*/ 2013369 w 3747182"/>
                <a:gd name="connsiteY2990" fmla="*/ 864267 h 2326686"/>
                <a:gd name="connsiteX2991" fmla="*/ 2011796 w 3747182"/>
                <a:gd name="connsiteY2991" fmla="*/ 857633 h 2326686"/>
                <a:gd name="connsiteX2992" fmla="*/ 2016889 w 3747182"/>
                <a:gd name="connsiteY2992" fmla="*/ 854746 h 2326686"/>
                <a:gd name="connsiteX2993" fmla="*/ 2018876 w 3747182"/>
                <a:gd name="connsiteY2993" fmla="*/ 852861 h 2326686"/>
                <a:gd name="connsiteX2994" fmla="*/ 2014284 w 3747182"/>
                <a:gd name="connsiteY2994" fmla="*/ 851359 h 2326686"/>
                <a:gd name="connsiteX2995" fmla="*/ 2009660 w 3747182"/>
                <a:gd name="connsiteY2995" fmla="*/ 850921 h 2326686"/>
                <a:gd name="connsiteX2996" fmla="*/ 2008017 w 3747182"/>
                <a:gd name="connsiteY2996" fmla="*/ 859957 h 2326686"/>
                <a:gd name="connsiteX2997" fmla="*/ 2005029 w 3747182"/>
                <a:gd name="connsiteY2997" fmla="*/ 859284 h 2326686"/>
                <a:gd name="connsiteX2998" fmla="*/ 1990563 w 3747182"/>
                <a:gd name="connsiteY2998" fmla="*/ 853753 h 2326686"/>
                <a:gd name="connsiteX2999" fmla="*/ 1986667 w 3747182"/>
                <a:gd name="connsiteY2999" fmla="*/ 855583 h 2326686"/>
                <a:gd name="connsiteX3000" fmla="*/ 1981949 w 3747182"/>
                <a:gd name="connsiteY3000" fmla="*/ 860645 h 2326686"/>
                <a:gd name="connsiteX3001" fmla="*/ 1979861 w 3747182"/>
                <a:gd name="connsiteY3001" fmla="*/ 864557 h 2326686"/>
                <a:gd name="connsiteX3002" fmla="*/ 1977475 w 3747182"/>
                <a:gd name="connsiteY3002" fmla="*/ 870941 h 2326686"/>
                <a:gd name="connsiteX3003" fmla="*/ 1978374 w 3747182"/>
                <a:gd name="connsiteY3003" fmla="*/ 875377 h 2326686"/>
                <a:gd name="connsiteX3004" fmla="*/ 1979384 w 3747182"/>
                <a:gd name="connsiteY3004" fmla="*/ 877035 h 2326686"/>
                <a:gd name="connsiteX3005" fmla="*/ 1986816 w 3747182"/>
                <a:gd name="connsiteY3005" fmla="*/ 878138 h 2326686"/>
                <a:gd name="connsiteX3006" fmla="*/ 1993341 w 3747182"/>
                <a:gd name="connsiteY3006" fmla="*/ 876769 h 2326686"/>
                <a:gd name="connsiteX3007" fmla="*/ 2000679 w 3747182"/>
                <a:gd name="connsiteY3007" fmla="*/ 872545 h 2326686"/>
                <a:gd name="connsiteX3008" fmla="*/ 2002369 w 3747182"/>
                <a:gd name="connsiteY3008" fmla="*/ 874125 h 2326686"/>
                <a:gd name="connsiteX3009" fmla="*/ 2003879 w 3747182"/>
                <a:gd name="connsiteY3009" fmla="*/ 876409 h 2326686"/>
                <a:gd name="connsiteX3010" fmla="*/ 2001798 w 3747182"/>
                <a:gd name="connsiteY3010" fmla="*/ 879664 h 2326686"/>
                <a:gd name="connsiteX3011" fmla="*/ 1994225 w 3747182"/>
                <a:gd name="connsiteY3011" fmla="*/ 884366 h 2326686"/>
                <a:gd name="connsiteX3012" fmla="*/ 1981637 w 3747182"/>
                <a:gd name="connsiteY3012" fmla="*/ 896492 h 2326686"/>
                <a:gd name="connsiteX3013" fmla="*/ 1976849 w 3747182"/>
                <a:gd name="connsiteY3013" fmla="*/ 897916 h 2326686"/>
                <a:gd name="connsiteX3014" fmla="*/ 1970136 w 3747182"/>
                <a:gd name="connsiteY3014" fmla="*/ 895334 h 2326686"/>
                <a:gd name="connsiteX3015" fmla="*/ 1966498 w 3747182"/>
                <a:gd name="connsiteY3015" fmla="*/ 902102 h 2326686"/>
                <a:gd name="connsiteX3016" fmla="*/ 1964840 w 3747182"/>
                <a:gd name="connsiteY3016" fmla="*/ 903729 h 2326686"/>
                <a:gd name="connsiteX3017" fmla="*/ 1953543 w 3747182"/>
                <a:gd name="connsiteY3017" fmla="*/ 908274 h 2326686"/>
                <a:gd name="connsiteX3018" fmla="*/ 1948622 w 3747182"/>
                <a:gd name="connsiteY3018" fmla="*/ 908947 h 2326686"/>
                <a:gd name="connsiteX3019" fmla="*/ 1947175 w 3747182"/>
                <a:gd name="connsiteY3019" fmla="*/ 912335 h 2326686"/>
                <a:gd name="connsiteX3020" fmla="*/ 1944217 w 3747182"/>
                <a:gd name="connsiteY3020" fmla="*/ 912945 h 2326686"/>
                <a:gd name="connsiteX3021" fmla="*/ 1940931 w 3747182"/>
                <a:gd name="connsiteY3021" fmla="*/ 914643 h 2326686"/>
                <a:gd name="connsiteX3022" fmla="*/ 1935424 w 3747182"/>
                <a:gd name="connsiteY3022" fmla="*/ 919384 h 2326686"/>
                <a:gd name="connsiteX3023" fmla="*/ 1927045 w 3747182"/>
                <a:gd name="connsiteY3023" fmla="*/ 920142 h 2326686"/>
                <a:gd name="connsiteX3024" fmla="*/ 1921342 w 3747182"/>
                <a:gd name="connsiteY3024" fmla="*/ 919071 h 2326686"/>
                <a:gd name="connsiteX3025" fmla="*/ 1907486 w 3747182"/>
                <a:gd name="connsiteY3025" fmla="*/ 921942 h 2326686"/>
                <a:gd name="connsiteX3026" fmla="*/ 1903911 w 3747182"/>
                <a:gd name="connsiteY3026" fmla="*/ 924437 h 2326686"/>
                <a:gd name="connsiteX3027" fmla="*/ 1901580 w 3747182"/>
                <a:gd name="connsiteY3027" fmla="*/ 927895 h 2326686"/>
                <a:gd name="connsiteX3028" fmla="*/ 1900492 w 3747182"/>
                <a:gd name="connsiteY3028" fmla="*/ 932300 h 2326686"/>
                <a:gd name="connsiteX3029" fmla="*/ 1898458 w 3747182"/>
                <a:gd name="connsiteY3029" fmla="*/ 936212 h 2326686"/>
                <a:gd name="connsiteX3030" fmla="*/ 1890580 w 3747182"/>
                <a:gd name="connsiteY3030" fmla="*/ 944653 h 2326686"/>
                <a:gd name="connsiteX3031" fmla="*/ 1883875 w 3747182"/>
                <a:gd name="connsiteY3031" fmla="*/ 948119 h 2326686"/>
                <a:gd name="connsiteX3032" fmla="*/ 1878187 w 3747182"/>
                <a:gd name="connsiteY3032" fmla="*/ 949081 h 2326686"/>
                <a:gd name="connsiteX3033" fmla="*/ 1883656 w 3747182"/>
                <a:gd name="connsiteY3033" fmla="*/ 944332 h 2326686"/>
                <a:gd name="connsiteX3034" fmla="*/ 1889899 w 3747182"/>
                <a:gd name="connsiteY3034" fmla="*/ 935508 h 2326686"/>
                <a:gd name="connsiteX3035" fmla="*/ 1901134 w 3747182"/>
                <a:gd name="connsiteY3035" fmla="*/ 909127 h 2326686"/>
                <a:gd name="connsiteX3036" fmla="*/ 1911907 w 3747182"/>
                <a:gd name="connsiteY3036" fmla="*/ 907398 h 2326686"/>
                <a:gd name="connsiteX3037" fmla="*/ 1914425 w 3747182"/>
                <a:gd name="connsiteY3037" fmla="*/ 903870 h 2326686"/>
                <a:gd name="connsiteX3038" fmla="*/ 1922617 w 3747182"/>
                <a:gd name="connsiteY3038" fmla="*/ 887448 h 2326686"/>
                <a:gd name="connsiteX3039" fmla="*/ 1924901 w 3747182"/>
                <a:gd name="connsiteY3039" fmla="*/ 884992 h 2326686"/>
                <a:gd name="connsiteX3040" fmla="*/ 1935752 w 3747182"/>
                <a:gd name="connsiteY3040" fmla="*/ 884679 h 2326686"/>
                <a:gd name="connsiteX3041" fmla="*/ 1945289 w 3747182"/>
                <a:gd name="connsiteY3041" fmla="*/ 879288 h 2326686"/>
                <a:gd name="connsiteX3042" fmla="*/ 1964511 w 3747182"/>
                <a:gd name="connsiteY3042" fmla="*/ 852579 h 2326686"/>
                <a:gd name="connsiteX3043" fmla="*/ 1974079 w 3747182"/>
                <a:gd name="connsiteY3043" fmla="*/ 848065 h 2326686"/>
                <a:gd name="connsiteX3044" fmla="*/ 1980659 w 3747182"/>
                <a:gd name="connsiteY3044" fmla="*/ 841619 h 2326686"/>
                <a:gd name="connsiteX3045" fmla="*/ 1981832 w 3747182"/>
                <a:gd name="connsiteY3045" fmla="*/ 838419 h 2326686"/>
                <a:gd name="connsiteX3046" fmla="*/ 1982873 w 3747182"/>
                <a:gd name="connsiteY3046" fmla="*/ 834186 h 2326686"/>
                <a:gd name="connsiteX3047" fmla="*/ 1981887 w 3747182"/>
                <a:gd name="connsiteY3047" fmla="*/ 831612 h 2326686"/>
                <a:gd name="connsiteX3048" fmla="*/ 1981316 w 3747182"/>
                <a:gd name="connsiteY3048" fmla="*/ 829273 h 2326686"/>
                <a:gd name="connsiteX3049" fmla="*/ 1989781 w 3747182"/>
                <a:gd name="connsiteY3049" fmla="*/ 824657 h 2326686"/>
                <a:gd name="connsiteX3050" fmla="*/ 1993027 w 3747182"/>
                <a:gd name="connsiteY3050" fmla="*/ 817515 h 2326686"/>
                <a:gd name="connsiteX3051" fmla="*/ 2004426 w 3747182"/>
                <a:gd name="connsiteY3051" fmla="*/ 810771 h 2326686"/>
                <a:gd name="connsiteX3052" fmla="*/ 2013345 w 3747182"/>
                <a:gd name="connsiteY3052" fmla="*/ 801649 h 2326686"/>
                <a:gd name="connsiteX3053" fmla="*/ 2025847 w 3747182"/>
                <a:gd name="connsiteY3053" fmla="*/ 794858 h 2326686"/>
                <a:gd name="connsiteX3054" fmla="*/ 2032951 w 3747182"/>
                <a:gd name="connsiteY3054" fmla="*/ 785392 h 2326686"/>
                <a:gd name="connsiteX3055" fmla="*/ 2049051 w 3747182"/>
                <a:gd name="connsiteY3055" fmla="*/ 771716 h 2326686"/>
                <a:gd name="connsiteX3056" fmla="*/ 2064174 w 3747182"/>
                <a:gd name="connsiteY3056" fmla="*/ 747917 h 2326686"/>
                <a:gd name="connsiteX3057" fmla="*/ 2066646 w 3747182"/>
                <a:gd name="connsiteY3057" fmla="*/ 734218 h 2326686"/>
                <a:gd name="connsiteX3058" fmla="*/ 2062969 w 3747182"/>
                <a:gd name="connsiteY3058" fmla="*/ 729720 h 2326686"/>
                <a:gd name="connsiteX3059" fmla="*/ 2058518 w 3747182"/>
                <a:gd name="connsiteY3059" fmla="*/ 726896 h 2326686"/>
                <a:gd name="connsiteX3060" fmla="*/ 2056037 w 3747182"/>
                <a:gd name="connsiteY3060" fmla="*/ 720097 h 2326686"/>
                <a:gd name="connsiteX3061" fmla="*/ 2054246 w 3747182"/>
                <a:gd name="connsiteY3061" fmla="*/ 719291 h 2326686"/>
                <a:gd name="connsiteX3062" fmla="*/ 2049724 w 3747182"/>
                <a:gd name="connsiteY3062" fmla="*/ 723579 h 2326686"/>
                <a:gd name="connsiteX3063" fmla="*/ 2044764 w 3747182"/>
                <a:gd name="connsiteY3063" fmla="*/ 708902 h 2326686"/>
                <a:gd name="connsiteX3064" fmla="*/ 2038693 w 3747182"/>
                <a:gd name="connsiteY3064" fmla="*/ 700632 h 2326686"/>
                <a:gd name="connsiteX3065" fmla="*/ 2038974 w 3747182"/>
                <a:gd name="connsiteY3065" fmla="*/ 699420 h 2326686"/>
                <a:gd name="connsiteX3066" fmla="*/ 2039647 w 3747182"/>
                <a:gd name="connsiteY3066" fmla="*/ 698864 h 2326686"/>
                <a:gd name="connsiteX3067" fmla="*/ 2042558 w 3747182"/>
                <a:gd name="connsiteY3067" fmla="*/ 700163 h 2326686"/>
                <a:gd name="connsiteX3068" fmla="*/ 2053479 w 3747182"/>
                <a:gd name="connsiteY3068" fmla="*/ 712368 h 2326686"/>
                <a:gd name="connsiteX3069" fmla="*/ 2059300 w 3747182"/>
                <a:gd name="connsiteY3069" fmla="*/ 714214 h 2326686"/>
                <a:gd name="connsiteX3070" fmla="*/ 2061005 w 3747182"/>
                <a:gd name="connsiteY3070" fmla="*/ 716092 h 2326686"/>
                <a:gd name="connsiteX3071" fmla="*/ 2062062 w 3747182"/>
                <a:gd name="connsiteY3071" fmla="*/ 719174 h 2326686"/>
                <a:gd name="connsiteX3072" fmla="*/ 2061373 w 3747182"/>
                <a:gd name="connsiteY3072" fmla="*/ 724283 h 2326686"/>
                <a:gd name="connsiteX3073" fmla="*/ 2063165 w 3747182"/>
                <a:gd name="connsiteY3073" fmla="*/ 723892 h 2326686"/>
                <a:gd name="connsiteX3074" fmla="*/ 2064307 w 3747182"/>
                <a:gd name="connsiteY3074" fmla="*/ 721748 h 2326686"/>
                <a:gd name="connsiteX3075" fmla="*/ 2067131 w 3747182"/>
                <a:gd name="connsiteY3075" fmla="*/ 711820 h 2326686"/>
                <a:gd name="connsiteX3076" fmla="*/ 2069823 w 3747182"/>
                <a:gd name="connsiteY3076" fmla="*/ 698309 h 2326686"/>
                <a:gd name="connsiteX3077" fmla="*/ 2069517 w 3747182"/>
                <a:gd name="connsiteY3077" fmla="*/ 692434 h 2326686"/>
                <a:gd name="connsiteX3078" fmla="*/ 2063079 w 3747182"/>
                <a:gd name="connsiteY3078" fmla="*/ 695101 h 2326686"/>
                <a:gd name="connsiteX3079" fmla="*/ 2060090 w 3747182"/>
                <a:gd name="connsiteY3079" fmla="*/ 675097 h 2326686"/>
                <a:gd name="connsiteX3080" fmla="*/ 2058721 w 3747182"/>
                <a:gd name="connsiteY3080" fmla="*/ 668979 h 2326686"/>
                <a:gd name="connsiteX3081" fmla="*/ 2056679 w 3747182"/>
                <a:gd name="connsiteY3081" fmla="*/ 662274 h 2326686"/>
                <a:gd name="connsiteX3082" fmla="*/ 2052588 w 3747182"/>
                <a:gd name="connsiteY3082" fmla="*/ 661680 h 2326686"/>
                <a:gd name="connsiteX3083" fmla="*/ 2050436 w 3747182"/>
                <a:gd name="connsiteY3083" fmla="*/ 663377 h 2326686"/>
                <a:gd name="connsiteX3084" fmla="*/ 2052149 w 3747182"/>
                <a:gd name="connsiteY3084" fmla="*/ 665638 h 2326686"/>
                <a:gd name="connsiteX3085" fmla="*/ 2054003 w 3747182"/>
                <a:gd name="connsiteY3085" fmla="*/ 669386 h 2326686"/>
                <a:gd name="connsiteX3086" fmla="*/ 2052767 w 3747182"/>
                <a:gd name="connsiteY3086" fmla="*/ 673196 h 2326686"/>
                <a:gd name="connsiteX3087" fmla="*/ 2051727 w 3747182"/>
                <a:gd name="connsiteY3087" fmla="*/ 674917 h 2326686"/>
                <a:gd name="connsiteX3088" fmla="*/ 2046720 w 3747182"/>
                <a:gd name="connsiteY3088" fmla="*/ 679979 h 2326686"/>
                <a:gd name="connsiteX3089" fmla="*/ 2043152 w 3747182"/>
                <a:gd name="connsiteY3089" fmla="*/ 680440 h 2326686"/>
                <a:gd name="connsiteX3090" fmla="*/ 2044592 w 3747182"/>
                <a:gd name="connsiteY3090" fmla="*/ 678289 h 2326686"/>
                <a:gd name="connsiteX3091" fmla="*/ 2046274 w 3747182"/>
                <a:gd name="connsiteY3091" fmla="*/ 673493 h 2326686"/>
                <a:gd name="connsiteX3092" fmla="*/ 2045053 w 3747182"/>
                <a:gd name="connsiteY3092" fmla="*/ 668236 h 2326686"/>
                <a:gd name="connsiteX3093" fmla="*/ 2043770 w 3747182"/>
                <a:gd name="connsiteY3093" fmla="*/ 665302 h 2326686"/>
                <a:gd name="connsiteX3094" fmla="*/ 2042346 w 3747182"/>
                <a:gd name="connsiteY3094" fmla="*/ 650038 h 2326686"/>
                <a:gd name="connsiteX3095" fmla="*/ 2037817 w 3747182"/>
                <a:gd name="connsiteY3095" fmla="*/ 647730 h 2326686"/>
                <a:gd name="connsiteX3096" fmla="*/ 2035266 w 3747182"/>
                <a:gd name="connsiteY3096" fmla="*/ 645266 h 2326686"/>
                <a:gd name="connsiteX3097" fmla="*/ 2031879 w 3747182"/>
                <a:gd name="connsiteY3097" fmla="*/ 646267 h 2326686"/>
                <a:gd name="connsiteX3098" fmla="*/ 2027482 w 3747182"/>
                <a:gd name="connsiteY3098" fmla="*/ 650336 h 2326686"/>
                <a:gd name="connsiteX3099" fmla="*/ 2029109 w 3747182"/>
                <a:gd name="connsiteY3099" fmla="*/ 646588 h 2326686"/>
                <a:gd name="connsiteX3100" fmla="*/ 2030807 w 3747182"/>
                <a:gd name="connsiteY3100" fmla="*/ 640987 h 2326686"/>
                <a:gd name="connsiteX3101" fmla="*/ 2027396 w 3747182"/>
                <a:gd name="connsiteY3101" fmla="*/ 634102 h 2326686"/>
                <a:gd name="connsiteX3102" fmla="*/ 2024039 w 3747182"/>
                <a:gd name="connsiteY3102" fmla="*/ 629369 h 2326686"/>
                <a:gd name="connsiteX3103" fmla="*/ 2019963 w 3747182"/>
                <a:gd name="connsiteY3103" fmla="*/ 627585 h 2326686"/>
                <a:gd name="connsiteX3104" fmla="*/ 2015395 w 3747182"/>
                <a:gd name="connsiteY3104" fmla="*/ 621467 h 2326686"/>
                <a:gd name="connsiteX3105" fmla="*/ 2009300 w 3747182"/>
                <a:gd name="connsiteY3105" fmla="*/ 617994 h 2326686"/>
                <a:gd name="connsiteX3106" fmla="*/ 1995171 w 3747182"/>
                <a:gd name="connsiteY3106" fmla="*/ 614606 h 2326686"/>
                <a:gd name="connsiteX3107" fmla="*/ 1984375 w 3747182"/>
                <a:gd name="connsiteY3107" fmla="*/ 619018 h 2326686"/>
                <a:gd name="connsiteX3108" fmla="*/ 1970942 w 3747182"/>
                <a:gd name="connsiteY3108" fmla="*/ 615443 h 2326686"/>
                <a:gd name="connsiteX3109" fmla="*/ 1954888 w 3747182"/>
                <a:gd name="connsiteY3109" fmla="*/ 618220 h 2326686"/>
                <a:gd name="connsiteX3110" fmla="*/ 1948598 w 3747182"/>
                <a:gd name="connsiteY3110" fmla="*/ 618275 h 2326686"/>
                <a:gd name="connsiteX3111" fmla="*/ 1944851 w 3747182"/>
                <a:gd name="connsiteY3111" fmla="*/ 616523 h 2326686"/>
                <a:gd name="connsiteX3112" fmla="*/ 1941479 w 3747182"/>
                <a:gd name="connsiteY3112" fmla="*/ 618377 h 2326686"/>
                <a:gd name="connsiteX3113" fmla="*/ 1939766 w 3747182"/>
                <a:gd name="connsiteY3113" fmla="*/ 623892 h 2326686"/>
                <a:gd name="connsiteX3114" fmla="*/ 1938717 w 3747182"/>
                <a:gd name="connsiteY3114" fmla="*/ 632514 h 2326686"/>
                <a:gd name="connsiteX3115" fmla="*/ 1934759 w 3747182"/>
                <a:gd name="connsiteY3115" fmla="*/ 636989 h 2326686"/>
                <a:gd name="connsiteX3116" fmla="*/ 1932607 w 3747182"/>
                <a:gd name="connsiteY3116" fmla="*/ 638131 h 2326686"/>
                <a:gd name="connsiteX3117" fmla="*/ 1922366 w 3747182"/>
                <a:gd name="connsiteY3117" fmla="*/ 636817 h 2326686"/>
                <a:gd name="connsiteX3118" fmla="*/ 1915067 w 3747182"/>
                <a:gd name="connsiteY3118" fmla="*/ 640955 h 2326686"/>
                <a:gd name="connsiteX3119" fmla="*/ 1911945 w 3747182"/>
                <a:gd name="connsiteY3119" fmla="*/ 637701 h 2326686"/>
                <a:gd name="connsiteX3120" fmla="*/ 1906023 w 3747182"/>
                <a:gd name="connsiteY3120" fmla="*/ 637928 h 2326686"/>
                <a:gd name="connsiteX3121" fmla="*/ 1905390 w 3747182"/>
                <a:gd name="connsiteY3121" fmla="*/ 630644 h 2326686"/>
                <a:gd name="connsiteX3122" fmla="*/ 1908918 w 3747182"/>
                <a:gd name="connsiteY3122" fmla="*/ 630941 h 2326686"/>
                <a:gd name="connsiteX3123" fmla="*/ 1910975 w 3747182"/>
                <a:gd name="connsiteY3123" fmla="*/ 632162 h 2326686"/>
                <a:gd name="connsiteX3124" fmla="*/ 1917609 w 3747182"/>
                <a:gd name="connsiteY3124" fmla="*/ 617227 h 2326686"/>
                <a:gd name="connsiteX3125" fmla="*/ 1923078 w 3747182"/>
                <a:gd name="connsiteY3125" fmla="*/ 608449 h 2326686"/>
                <a:gd name="connsiteX3126" fmla="*/ 1928343 w 3747182"/>
                <a:gd name="connsiteY3126" fmla="*/ 598341 h 2326686"/>
                <a:gd name="connsiteX3127" fmla="*/ 1925026 w 3747182"/>
                <a:gd name="connsiteY3127" fmla="*/ 592074 h 2326686"/>
                <a:gd name="connsiteX3128" fmla="*/ 1917625 w 3747182"/>
                <a:gd name="connsiteY3128" fmla="*/ 587834 h 2326686"/>
                <a:gd name="connsiteX3129" fmla="*/ 1914159 w 3747182"/>
                <a:gd name="connsiteY3129" fmla="*/ 588092 h 2326686"/>
                <a:gd name="connsiteX3130" fmla="*/ 1912430 w 3747182"/>
                <a:gd name="connsiteY3130" fmla="*/ 589853 h 2326686"/>
                <a:gd name="connsiteX3131" fmla="*/ 1904388 w 3747182"/>
                <a:gd name="connsiteY3131" fmla="*/ 586520 h 2326686"/>
                <a:gd name="connsiteX3132" fmla="*/ 1900148 w 3747182"/>
                <a:gd name="connsiteY3132" fmla="*/ 586770 h 2326686"/>
                <a:gd name="connsiteX3133" fmla="*/ 1893052 w 3747182"/>
                <a:gd name="connsiteY3133" fmla="*/ 591441 h 2326686"/>
                <a:gd name="connsiteX3134" fmla="*/ 1890627 w 3747182"/>
                <a:gd name="connsiteY3134" fmla="*/ 591057 h 2326686"/>
                <a:gd name="connsiteX3135" fmla="*/ 1889172 w 3747182"/>
                <a:gd name="connsiteY3135" fmla="*/ 581333 h 2326686"/>
                <a:gd name="connsiteX3136" fmla="*/ 1882021 w 3747182"/>
                <a:gd name="connsiteY3136" fmla="*/ 582154 h 2326686"/>
                <a:gd name="connsiteX3137" fmla="*/ 1857479 w 3747182"/>
                <a:gd name="connsiteY3137" fmla="*/ 581223 h 2326686"/>
                <a:gd name="connsiteX3138" fmla="*/ 1860139 w 3747182"/>
                <a:gd name="connsiteY3138" fmla="*/ 578188 h 2326686"/>
                <a:gd name="connsiteX3139" fmla="*/ 1873055 w 3747182"/>
                <a:gd name="connsiteY3139" fmla="*/ 574034 h 2326686"/>
                <a:gd name="connsiteX3140" fmla="*/ 1883429 w 3747182"/>
                <a:gd name="connsiteY3140" fmla="*/ 567783 h 2326686"/>
                <a:gd name="connsiteX3141" fmla="*/ 1891104 w 3747182"/>
                <a:gd name="connsiteY3141" fmla="*/ 556384 h 2326686"/>
                <a:gd name="connsiteX3142" fmla="*/ 1898247 w 3747182"/>
                <a:gd name="connsiteY3142" fmla="*/ 552519 h 2326686"/>
                <a:gd name="connsiteX3143" fmla="*/ 1896572 w 3747182"/>
                <a:gd name="connsiteY3143" fmla="*/ 546769 h 2326686"/>
                <a:gd name="connsiteX3144" fmla="*/ 1894624 w 3747182"/>
                <a:gd name="connsiteY3144" fmla="*/ 542599 h 2326686"/>
                <a:gd name="connsiteX3145" fmla="*/ 1890572 w 3747182"/>
                <a:gd name="connsiteY3145" fmla="*/ 538906 h 2326686"/>
                <a:gd name="connsiteX3146" fmla="*/ 1881763 w 3747182"/>
                <a:gd name="connsiteY3146" fmla="*/ 536466 h 2326686"/>
                <a:gd name="connsiteX3147" fmla="*/ 1874213 w 3747182"/>
                <a:gd name="connsiteY3147" fmla="*/ 531826 h 2326686"/>
                <a:gd name="connsiteX3148" fmla="*/ 1870896 w 3747182"/>
                <a:gd name="connsiteY3148" fmla="*/ 525951 h 2326686"/>
                <a:gd name="connsiteX3149" fmla="*/ 1857072 w 3747182"/>
                <a:gd name="connsiteY3149" fmla="*/ 517885 h 2326686"/>
                <a:gd name="connsiteX3150" fmla="*/ 1853333 w 3747182"/>
                <a:gd name="connsiteY3150" fmla="*/ 517885 h 2326686"/>
                <a:gd name="connsiteX3151" fmla="*/ 1843373 w 3747182"/>
                <a:gd name="connsiteY3151" fmla="*/ 528016 h 2326686"/>
                <a:gd name="connsiteX3152" fmla="*/ 1838327 w 3747182"/>
                <a:gd name="connsiteY3152" fmla="*/ 527077 h 2326686"/>
                <a:gd name="connsiteX3153" fmla="*/ 1833938 w 3747182"/>
                <a:gd name="connsiteY3153" fmla="*/ 528572 h 2326686"/>
                <a:gd name="connsiteX3154" fmla="*/ 1822492 w 3747182"/>
                <a:gd name="connsiteY3154" fmla="*/ 540596 h 2326686"/>
                <a:gd name="connsiteX3155" fmla="*/ 1798505 w 3747182"/>
                <a:gd name="connsiteY3155" fmla="*/ 571726 h 2326686"/>
                <a:gd name="connsiteX3156" fmla="*/ 1793569 w 3747182"/>
                <a:gd name="connsiteY3156" fmla="*/ 581255 h 2326686"/>
                <a:gd name="connsiteX3157" fmla="*/ 1791214 w 3747182"/>
                <a:gd name="connsiteY3157" fmla="*/ 588413 h 2326686"/>
                <a:gd name="connsiteX3158" fmla="*/ 1786919 w 3747182"/>
                <a:gd name="connsiteY3158" fmla="*/ 592129 h 2326686"/>
                <a:gd name="connsiteX3159" fmla="*/ 1785073 w 3747182"/>
                <a:gd name="connsiteY3159" fmla="*/ 600852 h 2326686"/>
                <a:gd name="connsiteX3160" fmla="*/ 1785394 w 3747182"/>
                <a:gd name="connsiteY3160" fmla="*/ 608402 h 2326686"/>
                <a:gd name="connsiteX3161" fmla="*/ 1787318 w 3747182"/>
                <a:gd name="connsiteY3161" fmla="*/ 612353 h 2326686"/>
                <a:gd name="connsiteX3162" fmla="*/ 1789321 w 3747182"/>
                <a:gd name="connsiteY3162" fmla="*/ 619762 h 2326686"/>
                <a:gd name="connsiteX3163" fmla="*/ 1787271 w 3747182"/>
                <a:gd name="connsiteY3163" fmla="*/ 628219 h 2326686"/>
                <a:gd name="connsiteX3164" fmla="*/ 1785558 w 3747182"/>
                <a:gd name="connsiteY3164" fmla="*/ 633742 h 2326686"/>
                <a:gd name="connsiteX3165" fmla="*/ 1787193 w 3747182"/>
                <a:gd name="connsiteY3165" fmla="*/ 636214 h 2326686"/>
                <a:gd name="connsiteX3166" fmla="*/ 1791817 w 3747182"/>
                <a:gd name="connsiteY3166" fmla="*/ 635721 h 2326686"/>
                <a:gd name="connsiteX3167" fmla="*/ 1802144 w 3747182"/>
                <a:gd name="connsiteY3167" fmla="*/ 640447 h 2326686"/>
                <a:gd name="connsiteX3168" fmla="*/ 1800258 w 3747182"/>
                <a:gd name="connsiteY3168" fmla="*/ 644789 h 2326686"/>
                <a:gd name="connsiteX3169" fmla="*/ 1793960 w 3747182"/>
                <a:gd name="connsiteY3169" fmla="*/ 641065 h 2326686"/>
                <a:gd name="connsiteX3170" fmla="*/ 1788468 w 3747182"/>
                <a:gd name="connsiteY3170" fmla="*/ 641221 h 2326686"/>
                <a:gd name="connsiteX3171" fmla="*/ 1783704 w 3747182"/>
                <a:gd name="connsiteY3171" fmla="*/ 636707 h 2326686"/>
                <a:gd name="connsiteX3172" fmla="*/ 1772258 w 3747182"/>
                <a:gd name="connsiteY3172" fmla="*/ 641041 h 2326686"/>
                <a:gd name="connsiteX3173" fmla="*/ 1763769 w 3747182"/>
                <a:gd name="connsiteY3173" fmla="*/ 640032 h 2326686"/>
                <a:gd name="connsiteX3174" fmla="*/ 1755876 w 3747182"/>
                <a:gd name="connsiteY3174" fmla="*/ 641761 h 2326686"/>
                <a:gd name="connsiteX3175" fmla="*/ 1740362 w 3747182"/>
                <a:gd name="connsiteY3175" fmla="*/ 638178 h 2326686"/>
                <a:gd name="connsiteX3176" fmla="*/ 1738953 w 3747182"/>
                <a:gd name="connsiteY3176" fmla="*/ 640901 h 2326686"/>
                <a:gd name="connsiteX3177" fmla="*/ 1742552 w 3747182"/>
                <a:gd name="connsiteY3177" fmla="*/ 645571 h 2326686"/>
                <a:gd name="connsiteX3178" fmla="*/ 1745283 w 3747182"/>
                <a:gd name="connsiteY3178" fmla="*/ 649913 h 2326686"/>
                <a:gd name="connsiteX3179" fmla="*/ 1753341 w 3747182"/>
                <a:gd name="connsiteY3179" fmla="*/ 660052 h 2326686"/>
                <a:gd name="connsiteX3180" fmla="*/ 1756768 w 3747182"/>
                <a:gd name="connsiteY3180" fmla="*/ 663276 h 2326686"/>
                <a:gd name="connsiteX3181" fmla="*/ 1761352 w 3747182"/>
                <a:gd name="connsiteY3181" fmla="*/ 672859 h 2326686"/>
                <a:gd name="connsiteX3182" fmla="*/ 1761923 w 3747182"/>
                <a:gd name="connsiteY3182" fmla="*/ 691565 h 2326686"/>
                <a:gd name="connsiteX3183" fmla="*/ 1759420 w 3747182"/>
                <a:gd name="connsiteY3183" fmla="*/ 696040 h 2326686"/>
                <a:gd name="connsiteX3184" fmla="*/ 1756611 w 3747182"/>
                <a:gd name="connsiteY3184" fmla="*/ 702260 h 2326686"/>
                <a:gd name="connsiteX3185" fmla="*/ 1755109 w 3747182"/>
                <a:gd name="connsiteY3185" fmla="*/ 703402 h 2326686"/>
                <a:gd name="connsiteX3186" fmla="*/ 1752942 w 3747182"/>
                <a:gd name="connsiteY3186" fmla="*/ 702987 h 2326686"/>
                <a:gd name="connsiteX3187" fmla="*/ 1756463 w 3747182"/>
                <a:gd name="connsiteY3187" fmla="*/ 698606 h 2326686"/>
                <a:gd name="connsiteX3188" fmla="*/ 1758372 w 3747182"/>
                <a:gd name="connsiteY3188" fmla="*/ 689210 h 2326686"/>
                <a:gd name="connsiteX3189" fmla="*/ 1760155 w 3747182"/>
                <a:gd name="connsiteY3189" fmla="*/ 682646 h 2326686"/>
                <a:gd name="connsiteX3190" fmla="*/ 1757800 w 3747182"/>
                <a:gd name="connsiteY3190" fmla="*/ 678164 h 2326686"/>
                <a:gd name="connsiteX3191" fmla="*/ 1756752 w 3747182"/>
                <a:gd name="connsiteY3191" fmla="*/ 677772 h 2326686"/>
                <a:gd name="connsiteX3192" fmla="*/ 1755594 w 3747182"/>
                <a:gd name="connsiteY3192" fmla="*/ 675308 h 2326686"/>
                <a:gd name="connsiteX3193" fmla="*/ 1747348 w 3747182"/>
                <a:gd name="connsiteY3193" fmla="*/ 669041 h 2326686"/>
                <a:gd name="connsiteX3194" fmla="*/ 1742904 w 3747182"/>
                <a:gd name="connsiteY3194" fmla="*/ 666295 h 2326686"/>
                <a:gd name="connsiteX3195" fmla="*/ 1738210 w 3747182"/>
                <a:gd name="connsiteY3195" fmla="*/ 664778 h 2326686"/>
                <a:gd name="connsiteX3196" fmla="*/ 1735816 w 3747182"/>
                <a:gd name="connsiteY3196" fmla="*/ 663057 h 2326686"/>
                <a:gd name="connsiteX3197" fmla="*/ 1728791 w 3747182"/>
                <a:gd name="connsiteY3197" fmla="*/ 668775 h 2326686"/>
                <a:gd name="connsiteX3198" fmla="*/ 1725552 w 3747182"/>
                <a:gd name="connsiteY3198" fmla="*/ 670074 h 2326686"/>
                <a:gd name="connsiteX3199" fmla="*/ 1721718 w 3747182"/>
                <a:gd name="connsiteY3199" fmla="*/ 673078 h 2326686"/>
                <a:gd name="connsiteX3200" fmla="*/ 1719489 w 3747182"/>
                <a:gd name="connsiteY3200" fmla="*/ 677193 h 2326686"/>
                <a:gd name="connsiteX3201" fmla="*/ 1714036 w 3747182"/>
                <a:gd name="connsiteY3201" fmla="*/ 678164 h 2326686"/>
                <a:gd name="connsiteX3202" fmla="*/ 1713332 w 3747182"/>
                <a:gd name="connsiteY3202" fmla="*/ 682623 h 2326686"/>
                <a:gd name="connsiteX3203" fmla="*/ 1710288 w 3747182"/>
                <a:gd name="connsiteY3203" fmla="*/ 687051 h 2326686"/>
                <a:gd name="connsiteX3204" fmla="*/ 1707026 w 3747182"/>
                <a:gd name="connsiteY3204" fmla="*/ 682224 h 2326686"/>
                <a:gd name="connsiteX3205" fmla="*/ 1703842 w 3747182"/>
                <a:gd name="connsiteY3205" fmla="*/ 683562 h 2326686"/>
                <a:gd name="connsiteX3206" fmla="*/ 1696676 w 3747182"/>
                <a:gd name="connsiteY3206" fmla="*/ 691503 h 2326686"/>
                <a:gd name="connsiteX3207" fmla="*/ 1688289 w 3747182"/>
                <a:gd name="connsiteY3207" fmla="*/ 695093 h 2326686"/>
                <a:gd name="connsiteX3208" fmla="*/ 1689181 w 3747182"/>
                <a:gd name="connsiteY3208" fmla="*/ 692355 h 2326686"/>
                <a:gd name="connsiteX3209" fmla="*/ 1690558 w 3747182"/>
                <a:gd name="connsiteY3209" fmla="*/ 686183 h 2326686"/>
                <a:gd name="connsiteX3210" fmla="*/ 1688540 w 3747182"/>
                <a:gd name="connsiteY3210" fmla="*/ 684759 h 2326686"/>
                <a:gd name="connsiteX3211" fmla="*/ 1675944 w 3747182"/>
                <a:gd name="connsiteY3211" fmla="*/ 691956 h 2326686"/>
                <a:gd name="connsiteX3212" fmla="*/ 1671750 w 3747182"/>
                <a:gd name="connsiteY3212" fmla="*/ 696799 h 2326686"/>
                <a:gd name="connsiteX3213" fmla="*/ 1669763 w 3747182"/>
                <a:gd name="connsiteY3213" fmla="*/ 695007 h 2326686"/>
                <a:gd name="connsiteX3214" fmla="*/ 1677070 w 3747182"/>
                <a:gd name="connsiteY3214" fmla="*/ 684383 h 2326686"/>
                <a:gd name="connsiteX3215" fmla="*/ 1679034 w 3747182"/>
                <a:gd name="connsiteY3215" fmla="*/ 677804 h 2326686"/>
                <a:gd name="connsiteX3216" fmla="*/ 1675615 w 3747182"/>
                <a:gd name="connsiteY3216" fmla="*/ 674956 h 2326686"/>
                <a:gd name="connsiteX3217" fmla="*/ 1668120 w 3747182"/>
                <a:gd name="connsiteY3217" fmla="*/ 672742 h 2326686"/>
                <a:gd name="connsiteX3218" fmla="*/ 1663309 w 3747182"/>
                <a:gd name="connsiteY3218" fmla="*/ 672531 h 2326686"/>
                <a:gd name="connsiteX3219" fmla="*/ 1656268 w 3747182"/>
                <a:gd name="connsiteY3219" fmla="*/ 674917 h 2326686"/>
                <a:gd name="connsiteX3220" fmla="*/ 1646105 w 3747182"/>
                <a:gd name="connsiteY3220" fmla="*/ 671420 h 2326686"/>
                <a:gd name="connsiteX3221" fmla="*/ 1644595 w 3747182"/>
                <a:gd name="connsiteY3221" fmla="*/ 675425 h 2326686"/>
                <a:gd name="connsiteX3222" fmla="*/ 1641990 w 3747182"/>
                <a:gd name="connsiteY3222" fmla="*/ 675903 h 2326686"/>
                <a:gd name="connsiteX3223" fmla="*/ 1635716 w 3747182"/>
                <a:gd name="connsiteY3223" fmla="*/ 674002 h 2326686"/>
                <a:gd name="connsiteX3224" fmla="*/ 1630012 w 3747182"/>
                <a:gd name="connsiteY3224" fmla="*/ 676043 h 2326686"/>
                <a:gd name="connsiteX3225" fmla="*/ 1625741 w 3747182"/>
                <a:gd name="connsiteY3225" fmla="*/ 680338 h 2326686"/>
                <a:gd name="connsiteX3226" fmla="*/ 1619396 w 3747182"/>
                <a:gd name="connsiteY3226" fmla="*/ 676090 h 2326686"/>
                <a:gd name="connsiteX3227" fmla="*/ 1617197 w 3747182"/>
                <a:gd name="connsiteY3227" fmla="*/ 676270 h 2326686"/>
                <a:gd name="connsiteX3228" fmla="*/ 1613802 w 3747182"/>
                <a:gd name="connsiteY3228" fmla="*/ 682912 h 2326686"/>
                <a:gd name="connsiteX3229" fmla="*/ 1610876 w 3747182"/>
                <a:gd name="connsiteY3229" fmla="*/ 678430 h 2326686"/>
                <a:gd name="connsiteX3230" fmla="*/ 1608404 w 3747182"/>
                <a:gd name="connsiteY3230" fmla="*/ 687114 h 2326686"/>
                <a:gd name="connsiteX3231" fmla="*/ 1609100 w 3747182"/>
                <a:gd name="connsiteY3231" fmla="*/ 693404 h 2326686"/>
                <a:gd name="connsiteX3232" fmla="*/ 1611212 w 3747182"/>
                <a:gd name="connsiteY3232" fmla="*/ 694053 h 2326686"/>
                <a:gd name="connsiteX3233" fmla="*/ 1613012 w 3747182"/>
                <a:gd name="connsiteY3233" fmla="*/ 693138 h 2326686"/>
                <a:gd name="connsiteX3234" fmla="*/ 1614060 w 3747182"/>
                <a:gd name="connsiteY3234" fmla="*/ 690266 h 2326686"/>
                <a:gd name="connsiteX3235" fmla="*/ 1615422 w 3747182"/>
                <a:gd name="connsiteY3235" fmla="*/ 688968 h 2326686"/>
                <a:gd name="connsiteX3236" fmla="*/ 1620429 w 3747182"/>
                <a:gd name="connsiteY3236" fmla="*/ 694186 h 2326686"/>
                <a:gd name="connsiteX3237" fmla="*/ 1621946 w 3747182"/>
                <a:gd name="connsiteY3237" fmla="*/ 691330 h 2326686"/>
                <a:gd name="connsiteX3238" fmla="*/ 1624114 w 3747182"/>
                <a:gd name="connsiteY3238" fmla="*/ 689210 h 2326686"/>
                <a:gd name="connsiteX3239" fmla="*/ 1626586 w 3747182"/>
                <a:gd name="connsiteY3239" fmla="*/ 692347 h 2326686"/>
                <a:gd name="connsiteX3240" fmla="*/ 1636889 w 3747182"/>
                <a:gd name="connsiteY3240" fmla="*/ 688944 h 2326686"/>
                <a:gd name="connsiteX3241" fmla="*/ 1635105 w 3747182"/>
                <a:gd name="connsiteY3241" fmla="*/ 693130 h 2326686"/>
                <a:gd name="connsiteX3242" fmla="*/ 1623566 w 3747182"/>
                <a:gd name="connsiteY3242" fmla="*/ 698426 h 2326686"/>
                <a:gd name="connsiteX3243" fmla="*/ 1602771 w 3747182"/>
                <a:gd name="connsiteY3243" fmla="*/ 705139 h 2326686"/>
                <a:gd name="connsiteX3244" fmla="*/ 1598484 w 3747182"/>
                <a:gd name="connsiteY3244" fmla="*/ 707767 h 2326686"/>
                <a:gd name="connsiteX3245" fmla="*/ 1586146 w 3747182"/>
                <a:gd name="connsiteY3245" fmla="*/ 710075 h 2326686"/>
                <a:gd name="connsiteX3246" fmla="*/ 1578112 w 3747182"/>
                <a:gd name="connsiteY3246" fmla="*/ 716647 h 2326686"/>
                <a:gd name="connsiteX3247" fmla="*/ 1567691 w 3747182"/>
                <a:gd name="connsiteY3247" fmla="*/ 716655 h 2326686"/>
                <a:gd name="connsiteX3248" fmla="*/ 1549689 w 3747182"/>
                <a:gd name="connsiteY3248" fmla="*/ 721826 h 2326686"/>
                <a:gd name="connsiteX3249" fmla="*/ 1536741 w 3747182"/>
                <a:gd name="connsiteY3249" fmla="*/ 733483 h 2326686"/>
                <a:gd name="connsiteX3250" fmla="*/ 1530483 w 3747182"/>
                <a:gd name="connsiteY3250" fmla="*/ 732443 h 2326686"/>
                <a:gd name="connsiteX3251" fmla="*/ 1517809 w 3747182"/>
                <a:gd name="connsiteY3251" fmla="*/ 741244 h 2326686"/>
                <a:gd name="connsiteX3252" fmla="*/ 1512771 w 3747182"/>
                <a:gd name="connsiteY3252" fmla="*/ 748066 h 2326686"/>
                <a:gd name="connsiteX3253" fmla="*/ 1494495 w 3747182"/>
                <a:gd name="connsiteY3253" fmla="*/ 761898 h 2326686"/>
                <a:gd name="connsiteX3254" fmla="*/ 1483511 w 3747182"/>
                <a:gd name="connsiteY3254" fmla="*/ 756570 h 2326686"/>
                <a:gd name="connsiteX3255" fmla="*/ 1479889 w 3747182"/>
                <a:gd name="connsiteY3255" fmla="*/ 758448 h 2326686"/>
                <a:gd name="connsiteX3256" fmla="*/ 1478042 w 3747182"/>
                <a:gd name="connsiteY3256" fmla="*/ 763330 h 2326686"/>
                <a:gd name="connsiteX3257" fmla="*/ 1478417 w 3747182"/>
                <a:gd name="connsiteY3257" fmla="*/ 767140 h 2326686"/>
                <a:gd name="connsiteX3258" fmla="*/ 1482846 w 3747182"/>
                <a:gd name="connsiteY3258" fmla="*/ 766788 h 2326686"/>
                <a:gd name="connsiteX3259" fmla="*/ 1486069 w 3747182"/>
                <a:gd name="connsiteY3259" fmla="*/ 768470 h 2326686"/>
                <a:gd name="connsiteX3260" fmla="*/ 1490020 w 3747182"/>
                <a:gd name="connsiteY3260" fmla="*/ 771810 h 2326686"/>
                <a:gd name="connsiteX3261" fmla="*/ 1488964 w 3747182"/>
                <a:gd name="connsiteY3261" fmla="*/ 777936 h 2326686"/>
                <a:gd name="connsiteX3262" fmla="*/ 1480671 w 3747182"/>
                <a:gd name="connsiteY3262" fmla="*/ 791556 h 2326686"/>
                <a:gd name="connsiteX3263" fmla="*/ 1476743 w 3747182"/>
                <a:gd name="connsiteY3263" fmla="*/ 796642 h 2326686"/>
                <a:gd name="connsiteX3264" fmla="*/ 1472096 w 3747182"/>
                <a:gd name="connsiteY3264" fmla="*/ 799583 h 2326686"/>
                <a:gd name="connsiteX3265" fmla="*/ 1462208 w 3747182"/>
                <a:gd name="connsiteY3265" fmla="*/ 788419 h 2326686"/>
                <a:gd name="connsiteX3266" fmla="*/ 1460416 w 3747182"/>
                <a:gd name="connsiteY3266" fmla="*/ 793340 h 2326686"/>
                <a:gd name="connsiteX3267" fmla="*/ 1459086 w 3747182"/>
                <a:gd name="connsiteY3267" fmla="*/ 795773 h 2326686"/>
                <a:gd name="connsiteX3268" fmla="*/ 1455174 w 3747182"/>
                <a:gd name="connsiteY3268" fmla="*/ 794772 h 2326686"/>
                <a:gd name="connsiteX3269" fmla="*/ 1453203 w 3747182"/>
                <a:gd name="connsiteY3269" fmla="*/ 802681 h 2326686"/>
                <a:gd name="connsiteX3270" fmla="*/ 1460345 w 3747182"/>
                <a:gd name="connsiteY3270" fmla="*/ 804050 h 2326686"/>
                <a:gd name="connsiteX3271" fmla="*/ 1467136 w 3747182"/>
                <a:gd name="connsiteY3271" fmla="*/ 807610 h 2326686"/>
                <a:gd name="connsiteX3272" fmla="*/ 1473168 w 3747182"/>
                <a:gd name="connsiteY3272" fmla="*/ 812805 h 2326686"/>
                <a:gd name="connsiteX3273" fmla="*/ 1477432 w 3747182"/>
                <a:gd name="connsiteY3273" fmla="*/ 818774 h 2326686"/>
                <a:gd name="connsiteX3274" fmla="*/ 1482087 w 3747182"/>
                <a:gd name="connsiteY3274" fmla="*/ 822545 h 2326686"/>
                <a:gd name="connsiteX3275" fmla="*/ 1484802 w 3747182"/>
                <a:gd name="connsiteY3275" fmla="*/ 825784 h 2326686"/>
                <a:gd name="connsiteX3276" fmla="*/ 1477518 w 3747182"/>
                <a:gd name="connsiteY3276" fmla="*/ 828921 h 2326686"/>
                <a:gd name="connsiteX3277" fmla="*/ 1472394 w 3747182"/>
                <a:gd name="connsiteY3277" fmla="*/ 821677 h 2326686"/>
                <a:gd name="connsiteX3278" fmla="*/ 1469624 w 3747182"/>
                <a:gd name="connsiteY3278" fmla="*/ 819228 h 2326686"/>
                <a:gd name="connsiteX3279" fmla="*/ 1466495 w 3747182"/>
                <a:gd name="connsiteY3279" fmla="*/ 818751 h 2326686"/>
                <a:gd name="connsiteX3280" fmla="*/ 1461817 w 3747182"/>
                <a:gd name="connsiteY3280" fmla="*/ 820965 h 2326686"/>
                <a:gd name="connsiteX3281" fmla="*/ 1457834 w 3747182"/>
                <a:gd name="connsiteY3281" fmla="*/ 829680 h 2326686"/>
                <a:gd name="connsiteX3282" fmla="*/ 1461707 w 3747182"/>
                <a:gd name="connsiteY3282" fmla="*/ 832645 h 2326686"/>
                <a:gd name="connsiteX3283" fmla="*/ 1470344 w 3747182"/>
                <a:gd name="connsiteY3283" fmla="*/ 835532 h 2326686"/>
                <a:gd name="connsiteX3284" fmla="*/ 1473113 w 3747182"/>
                <a:gd name="connsiteY3284" fmla="*/ 839436 h 2326686"/>
                <a:gd name="connsiteX3285" fmla="*/ 1484363 w 3747182"/>
                <a:gd name="connsiteY3285" fmla="*/ 864706 h 2326686"/>
                <a:gd name="connsiteX3286" fmla="*/ 1487164 w 3747182"/>
                <a:gd name="connsiteY3286" fmla="*/ 867279 h 2326686"/>
                <a:gd name="connsiteX3287" fmla="*/ 1490810 w 3747182"/>
                <a:gd name="connsiteY3287" fmla="*/ 868351 h 2326686"/>
                <a:gd name="connsiteX3288" fmla="*/ 1492297 w 3747182"/>
                <a:gd name="connsiteY3288" fmla="*/ 870065 h 2326686"/>
                <a:gd name="connsiteX3289" fmla="*/ 1487868 w 3747182"/>
                <a:gd name="connsiteY3289" fmla="*/ 874375 h 2326686"/>
                <a:gd name="connsiteX3290" fmla="*/ 1486226 w 3747182"/>
                <a:gd name="connsiteY3290" fmla="*/ 878389 h 2326686"/>
                <a:gd name="connsiteX3291" fmla="*/ 1482400 w 3747182"/>
                <a:gd name="connsiteY3291" fmla="*/ 885383 h 2326686"/>
                <a:gd name="connsiteX3292" fmla="*/ 1466064 w 3747182"/>
                <a:gd name="connsiteY3292" fmla="*/ 888974 h 2326686"/>
                <a:gd name="connsiteX3293" fmla="*/ 1461206 w 3747182"/>
                <a:gd name="connsiteY3293" fmla="*/ 891618 h 2326686"/>
                <a:gd name="connsiteX3294" fmla="*/ 1459861 w 3747182"/>
                <a:gd name="connsiteY3294" fmla="*/ 892839 h 2326686"/>
                <a:gd name="connsiteX3295" fmla="*/ 1457811 w 3747182"/>
                <a:gd name="connsiteY3295" fmla="*/ 895413 h 2326686"/>
                <a:gd name="connsiteX3296" fmla="*/ 1456489 w 3747182"/>
                <a:gd name="connsiteY3296" fmla="*/ 897681 h 2326686"/>
                <a:gd name="connsiteX3297" fmla="*/ 1455855 w 3747182"/>
                <a:gd name="connsiteY3297" fmla="*/ 902759 h 2326686"/>
                <a:gd name="connsiteX3298" fmla="*/ 1457193 w 3747182"/>
                <a:gd name="connsiteY3298" fmla="*/ 906084 h 2326686"/>
                <a:gd name="connsiteX3299" fmla="*/ 1460510 w 3747182"/>
                <a:gd name="connsiteY3299" fmla="*/ 909166 h 2326686"/>
                <a:gd name="connsiteX3300" fmla="*/ 1473536 w 3747182"/>
                <a:gd name="connsiteY3300" fmla="*/ 922912 h 2326686"/>
                <a:gd name="connsiteX3301" fmla="*/ 1472699 w 3747182"/>
                <a:gd name="connsiteY3301" fmla="*/ 924352 h 2326686"/>
                <a:gd name="connsiteX3302" fmla="*/ 1469131 w 3747182"/>
                <a:gd name="connsiteY3302" fmla="*/ 921801 h 2326686"/>
                <a:gd name="connsiteX3303" fmla="*/ 1464601 w 3747182"/>
                <a:gd name="connsiteY3303" fmla="*/ 917615 h 2326686"/>
                <a:gd name="connsiteX3304" fmla="*/ 1459993 w 3747182"/>
                <a:gd name="connsiteY3304" fmla="*/ 911771 h 2326686"/>
                <a:gd name="connsiteX3305" fmla="*/ 1453844 w 3747182"/>
                <a:gd name="connsiteY3305" fmla="*/ 907625 h 2326686"/>
                <a:gd name="connsiteX3306" fmla="*/ 1453500 w 3747182"/>
                <a:gd name="connsiteY3306" fmla="*/ 904198 h 2326686"/>
                <a:gd name="connsiteX3307" fmla="*/ 1453289 w 3747182"/>
                <a:gd name="connsiteY3307" fmla="*/ 899082 h 2326686"/>
                <a:gd name="connsiteX3308" fmla="*/ 1453453 w 3747182"/>
                <a:gd name="connsiteY3308" fmla="*/ 897494 h 2326686"/>
                <a:gd name="connsiteX3309" fmla="*/ 1454040 w 3747182"/>
                <a:gd name="connsiteY3309" fmla="*/ 894881 h 2326686"/>
                <a:gd name="connsiteX3310" fmla="*/ 1459900 w 3747182"/>
                <a:gd name="connsiteY3310" fmla="*/ 888262 h 2326686"/>
                <a:gd name="connsiteX3311" fmla="*/ 1465869 w 3747182"/>
                <a:gd name="connsiteY3311" fmla="*/ 885031 h 2326686"/>
                <a:gd name="connsiteX3312" fmla="*/ 1473160 w 3747182"/>
                <a:gd name="connsiteY3312" fmla="*/ 877458 h 2326686"/>
                <a:gd name="connsiteX3313" fmla="*/ 1480452 w 3747182"/>
                <a:gd name="connsiteY3313" fmla="*/ 869032 h 2326686"/>
                <a:gd name="connsiteX3314" fmla="*/ 1478958 w 3747182"/>
                <a:gd name="connsiteY3314" fmla="*/ 866145 h 2326686"/>
                <a:gd name="connsiteX3315" fmla="*/ 1477455 w 3747182"/>
                <a:gd name="connsiteY3315" fmla="*/ 864064 h 2326686"/>
                <a:gd name="connsiteX3316" fmla="*/ 1470837 w 3747182"/>
                <a:gd name="connsiteY3316" fmla="*/ 863501 h 2326686"/>
                <a:gd name="connsiteX3317" fmla="*/ 1457388 w 3747182"/>
                <a:gd name="connsiteY3317" fmla="*/ 866450 h 2326686"/>
                <a:gd name="connsiteX3318" fmla="*/ 1449315 w 3747182"/>
                <a:gd name="connsiteY3318" fmla="*/ 869235 h 2326686"/>
                <a:gd name="connsiteX3319" fmla="*/ 1445739 w 3747182"/>
                <a:gd name="connsiteY3319" fmla="*/ 876065 h 2326686"/>
                <a:gd name="connsiteX3320" fmla="*/ 1440302 w 3747182"/>
                <a:gd name="connsiteY3320" fmla="*/ 877090 h 2326686"/>
                <a:gd name="connsiteX3321" fmla="*/ 1437595 w 3747182"/>
                <a:gd name="connsiteY3321" fmla="*/ 877254 h 2326686"/>
                <a:gd name="connsiteX3322" fmla="*/ 1430139 w 3747182"/>
                <a:gd name="connsiteY3322" fmla="*/ 873859 h 2326686"/>
                <a:gd name="connsiteX3323" fmla="*/ 1423106 w 3747182"/>
                <a:gd name="connsiteY3323" fmla="*/ 877059 h 2326686"/>
                <a:gd name="connsiteX3324" fmla="*/ 1406630 w 3747182"/>
                <a:gd name="connsiteY3324" fmla="*/ 879836 h 2326686"/>
                <a:gd name="connsiteX3325" fmla="*/ 1403946 w 3747182"/>
                <a:gd name="connsiteY3325" fmla="*/ 881393 h 2326686"/>
                <a:gd name="connsiteX3326" fmla="*/ 1366011 w 3747182"/>
                <a:gd name="connsiteY3326" fmla="*/ 881995 h 2326686"/>
                <a:gd name="connsiteX3327" fmla="*/ 1358359 w 3747182"/>
                <a:gd name="connsiteY3327" fmla="*/ 883435 h 2326686"/>
                <a:gd name="connsiteX3328" fmla="*/ 1338918 w 3747182"/>
                <a:gd name="connsiteY3328" fmla="*/ 889029 h 2326686"/>
                <a:gd name="connsiteX3329" fmla="*/ 1338449 w 3747182"/>
                <a:gd name="connsiteY3329" fmla="*/ 893175 h 2326686"/>
                <a:gd name="connsiteX3330" fmla="*/ 1339192 w 3747182"/>
                <a:gd name="connsiteY3330" fmla="*/ 896336 h 2326686"/>
                <a:gd name="connsiteX3331" fmla="*/ 1336172 w 3747182"/>
                <a:gd name="connsiteY3331" fmla="*/ 900983 h 2326686"/>
                <a:gd name="connsiteX3332" fmla="*/ 1334850 w 3747182"/>
                <a:gd name="connsiteY3332" fmla="*/ 905348 h 2326686"/>
                <a:gd name="connsiteX3333" fmla="*/ 1335311 w 3747182"/>
                <a:gd name="connsiteY3333" fmla="*/ 910488 h 2326686"/>
                <a:gd name="connsiteX3334" fmla="*/ 1335436 w 3747182"/>
                <a:gd name="connsiteY3334" fmla="*/ 914940 h 2326686"/>
                <a:gd name="connsiteX3335" fmla="*/ 1336117 w 3747182"/>
                <a:gd name="connsiteY3335" fmla="*/ 920706 h 2326686"/>
                <a:gd name="connsiteX3336" fmla="*/ 1337299 w 3747182"/>
                <a:gd name="connsiteY3336" fmla="*/ 925924 h 2326686"/>
                <a:gd name="connsiteX3337" fmla="*/ 1340131 w 3747182"/>
                <a:gd name="connsiteY3337" fmla="*/ 928701 h 2326686"/>
                <a:gd name="connsiteX3338" fmla="*/ 1342736 w 3747182"/>
                <a:gd name="connsiteY3338" fmla="*/ 930501 h 2326686"/>
                <a:gd name="connsiteX3339" fmla="*/ 1344582 w 3747182"/>
                <a:gd name="connsiteY3339" fmla="*/ 936204 h 2326686"/>
                <a:gd name="connsiteX3340" fmla="*/ 1343096 w 3747182"/>
                <a:gd name="connsiteY3340" fmla="*/ 942807 h 2326686"/>
                <a:gd name="connsiteX3341" fmla="*/ 1340944 w 3747182"/>
                <a:gd name="connsiteY3341" fmla="*/ 950349 h 2326686"/>
                <a:gd name="connsiteX3342" fmla="*/ 1340522 w 3747182"/>
                <a:gd name="connsiteY3342" fmla="*/ 953838 h 2326686"/>
                <a:gd name="connsiteX3343" fmla="*/ 1341914 w 3747182"/>
                <a:gd name="connsiteY3343" fmla="*/ 958563 h 2326686"/>
                <a:gd name="connsiteX3344" fmla="*/ 1343628 w 3747182"/>
                <a:gd name="connsiteY3344" fmla="*/ 967944 h 2326686"/>
                <a:gd name="connsiteX3345" fmla="*/ 1344277 w 3747182"/>
                <a:gd name="connsiteY3345" fmla="*/ 970259 h 2326686"/>
                <a:gd name="connsiteX3346" fmla="*/ 1350231 w 3747182"/>
                <a:gd name="connsiteY3346" fmla="*/ 977426 h 2326686"/>
                <a:gd name="connsiteX3347" fmla="*/ 1354284 w 3747182"/>
                <a:gd name="connsiteY3347" fmla="*/ 979663 h 2326686"/>
                <a:gd name="connsiteX3348" fmla="*/ 1360949 w 3747182"/>
                <a:gd name="connsiteY3348" fmla="*/ 980179 h 2326686"/>
                <a:gd name="connsiteX3349" fmla="*/ 1365486 w 3747182"/>
                <a:gd name="connsiteY3349" fmla="*/ 981995 h 2326686"/>
                <a:gd name="connsiteX3350" fmla="*/ 1372097 w 3747182"/>
                <a:gd name="connsiteY3350" fmla="*/ 986407 h 2326686"/>
                <a:gd name="connsiteX3351" fmla="*/ 1374069 w 3747182"/>
                <a:gd name="connsiteY3351" fmla="*/ 988410 h 2326686"/>
                <a:gd name="connsiteX3352" fmla="*/ 1374632 w 3747182"/>
                <a:gd name="connsiteY3352" fmla="*/ 990303 h 2326686"/>
                <a:gd name="connsiteX3353" fmla="*/ 1376197 w 3747182"/>
                <a:gd name="connsiteY3353" fmla="*/ 997900 h 2326686"/>
                <a:gd name="connsiteX3354" fmla="*/ 1377042 w 3747182"/>
                <a:gd name="connsiteY3354" fmla="*/ 1000278 h 2326686"/>
                <a:gd name="connsiteX3355" fmla="*/ 1384200 w 3747182"/>
                <a:gd name="connsiteY3355" fmla="*/ 1010691 h 2326686"/>
                <a:gd name="connsiteX3356" fmla="*/ 1386610 w 3747182"/>
                <a:gd name="connsiteY3356" fmla="*/ 1012271 h 2326686"/>
                <a:gd name="connsiteX3357" fmla="*/ 1396389 w 3747182"/>
                <a:gd name="connsiteY3357" fmla="*/ 1014258 h 2326686"/>
                <a:gd name="connsiteX3358" fmla="*/ 1399472 w 3747182"/>
                <a:gd name="connsiteY3358" fmla="*/ 1017576 h 2326686"/>
                <a:gd name="connsiteX3359" fmla="*/ 1403727 w 3747182"/>
                <a:gd name="connsiteY3359" fmla="*/ 1027644 h 2326686"/>
                <a:gd name="connsiteX3360" fmla="*/ 1404150 w 3747182"/>
                <a:gd name="connsiteY3360" fmla="*/ 1030030 h 2326686"/>
                <a:gd name="connsiteX3361" fmla="*/ 1404541 w 3747182"/>
                <a:gd name="connsiteY3361" fmla="*/ 1033887 h 2326686"/>
                <a:gd name="connsiteX3362" fmla="*/ 1404080 w 3747182"/>
                <a:gd name="connsiteY3362" fmla="*/ 1037408 h 2326686"/>
                <a:gd name="connsiteX3363" fmla="*/ 1403657 w 3747182"/>
                <a:gd name="connsiteY3363" fmla="*/ 1039450 h 2326686"/>
                <a:gd name="connsiteX3364" fmla="*/ 1402045 w 3747182"/>
                <a:gd name="connsiteY3364" fmla="*/ 1042681 h 2326686"/>
                <a:gd name="connsiteX3365" fmla="*/ 1397836 w 3747182"/>
                <a:gd name="connsiteY3365" fmla="*/ 1055848 h 2326686"/>
                <a:gd name="connsiteX3366" fmla="*/ 1395317 w 3747182"/>
                <a:gd name="connsiteY3366" fmla="*/ 1067567 h 2326686"/>
                <a:gd name="connsiteX3367" fmla="*/ 1399331 w 3747182"/>
                <a:gd name="connsiteY3367" fmla="*/ 1075344 h 2326686"/>
                <a:gd name="connsiteX3368" fmla="*/ 1404713 w 3747182"/>
                <a:gd name="connsiteY3368" fmla="*/ 1090255 h 2326686"/>
                <a:gd name="connsiteX3369" fmla="*/ 1406301 w 3747182"/>
                <a:gd name="connsiteY3369" fmla="*/ 1096483 h 2326686"/>
                <a:gd name="connsiteX3370" fmla="*/ 1408156 w 3747182"/>
                <a:gd name="connsiteY3370" fmla="*/ 1104791 h 2326686"/>
                <a:gd name="connsiteX3371" fmla="*/ 1407373 w 3747182"/>
                <a:gd name="connsiteY3371" fmla="*/ 1110056 h 2326686"/>
                <a:gd name="connsiteX3372" fmla="*/ 1406489 w 3747182"/>
                <a:gd name="connsiteY3372" fmla="*/ 1113209 h 2326686"/>
                <a:gd name="connsiteX3373" fmla="*/ 1402914 w 3747182"/>
                <a:gd name="connsiteY3373" fmla="*/ 1117982 h 2326686"/>
                <a:gd name="connsiteX3374" fmla="*/ 1398446 w 3747182"/>
                <a:gd name="connsiteY3374" fmla="*/ 1119546 h 2326686"/>
                <a:gd name="connsiteX3375" fmla="*/ 1393627 w 3747182"/>
                <a:gd name="connsiteY3375" fmla="*/ 1122449 h 2326686"/>
                <a:gd name="connsiteX3376" fmla="*/ 1394073 w 3747182"/>
                <a:gd name="connsiteY3376" fmla="*/ 1126055 h 2326686"/>
                <a:gd name="connsiteX3377" fmla="*/ 1394902 w 3747182"/>
                <a:gd name="connsiteY3377" fmla="*/ 1130194 h 2326686"/>
                <a:gd name="connsiteX3378" fmla="*/ 1394410 w 3747182"/>
                <a:gd name="connsiteY3378" fmla="*/ 1133269 h 2326686"/>
                <a:gd name="connsiteX3379" fmla="*/ 1393776 w 3747182"/>
                <a:gd name="connsiteY3379" fmla="*/ 1134333 h 2326686"/>
                <a:gd name="connsiteX3380" fmla="*/ 1391147 w 3747182"/>
                <a:gd name="connsiteY3380" fmla="*/ 1134645 h 2326686"/>
                <a:gd name="connsiteX3381" fmla="*/ 1388855 w 3747182"/>
                <a:gd name="connsiteY3381" fmla="*/ 1133597 h 2326686"/>
                <a:gd name="connsiteX3382" fmla="*/ 1386891 w 3747182"/>
                <a:gd name="connsiteY3382" fmla="*/ 1130397 h 2326686"/>
                <a:gd name="connsiteX3383" fmla="*/ 1385030 w 3747182"/>
                <a:gd name="connsiteY3383" fmla="*/ 1126282 h 2326686"/>
                <a:gd name="connsiteX3384" fmla="*/ 1386352 w 3747182"/>
                <a:gd name="connsiteY3384" fmla="*/ 1121815 h 2326686"/>
                <a:gd name="connsiteX3385" fmla="*/ 1390248 w 3747182"/>
                <a:gd name="connsiteY3385" fmla="*/ 1113929 h 2326686"/>
                <a:gd name="connsiteX3386" fmla="*/ 1392673 w 3747182"/>
                <a:gd name="connsiteY3386" fmla="*/ 1102554 h 2326686"/>
                <a:gd name="connsiteX3387" fmla="*/ 1393291 w 3747182"/>
                <a:gd name="connsiteY3387" fmla="*/ 1094996 h 2326686"/>
                <a:gd name="connsiteX3388" fmla="*/ 1393127 w 3747182"/>
                <a:gd name="connsiteY3388" fmla="*/ 1086977 h 2326686"/>
                <a:gd name="connsiteX3389" fmla="*/ 1392227 w 3747182"/>
                <a:gd name="connsiteY3389" fmla="*/ 1081610 h 2326686"/>
                <a:gd name="connsiteX3390" fmla="*/ 1389129 w 3747182"/>
                <a:gd name="connsiteY3390" fmla="*/ 1077620 h 2326686"/>
                <a:gd name="connsiteX3391" fmla="*/ 1386250 w 3747182"/>
                <a:gd name="connsiteY3391" fmla="*/ 1078481 h 2326686"/>
                <a:gd name="connsiteX3392" fmla="*/ 1383058 w 3747182"/>
                <a:gd name="connsiteY3392" fmla="*/ 1081978 h 2326686"/>
                <a:gd name="connsiteX3393" fmla="*/ 1379960 w 3747182"/>
                <a:gd name="connsiteY3393" fmla="*/ 1095301 h 2326686"/>
                <a:gd name="connsiteX3394" fmla="*/ 1375720 w 3747182"/>
                <a:gd name="connsiteY3394" fmla="*/ 1104987 h 2326686"/>
                <a:gd name="connsiteX3395" fmla="*/ 1375133 w 3747182"/>
                <a:gd name="connsiteY3395" fmla="*/ 1108977 h 2326686"/>
                <a:gd name="connsiteX3396" fmla="*/ 1375226 w 3747182"/>
                <a:gd name="connsiteY3396" fmla="*/ 1112435 h 2326686"/>
                <a:gd name="connsiteX3397" fmla="*/ 1374906 w 3747182"/>
                <a:gd name="connsiteY3397" fmla="*/ 1114696 h 2326686"/>
                <a:gd name="connsiteX3398" fmla="*/ 1374061 w 3747182"/>
                <a:gd name="connsiteY3398" fmla="*/ 1107107 h 2326686"/>
                <a:gd name="connsiteX3399" fmla="*/ 1373631 w 3747182"/>
                <a:gd name="connsiteY3399" fmla="*/ 1101396 h 2326686"/>
                <a:gd name="connsiteX3400" fmla="*/ 1375993 w 3747182"/>
                <a:gd name="connsiteY3400" fmla="*/ 1094206 h 2326686"/>
                <a:gd name="connsiteX3401" fmla="*/ 1377433 w 3747182"/>
                <a:gd name="connsiteY3401" fmla="*/ 1087509 h 2326686"/>
                <a:gd name="connsiteX3402" fmla="*/ 1376995 w 3747182"/>
                <a:gd name="connsiteY3402" fmla="*/ 1082690 h 2326686"/>
                <a:gd name="connsiteX3403" fmla="*/ 1375305 w 3747182"/>
                <a:gd name="connsiteY3403" fmla="*/ 1074741 h 2326686"/>
                <a:gd name="connsiteX3404" fmla="*/ 1375633 w 3747182"/>
                <a:gd name="connsiteY3404" fmla="*/ 1070798 h 2326686"/>
                <a:gd name="connsiteX3405" fmla="*/ 1376126 w 3747182"/>
                <a:gd name="connsiteY3405" fmla="*/ 1068279 h 2326686"/>
                <a:gd name="connsiteX3406" fmla="*/ 1377135 w 3747182"/>
                <a:gd name="connsiteY3406" fmla="*/ 1056951 h 2326686"/>
                <a:gd name="connsiteX3407" fmla="*/ 1380883 w 3747182"/>
                <a:gd name="connsiteY3407" fmla="*/ 1054706 h 2326686"/>
                <a:gd name="connsiteX3408" fmla="*/ 1390209 w 3747182"/>
                <a:gd name="connsiteY3408" fmla="*/ 1045982 h 2326686"/>
                <a:gd name="connsiteX3409" fmla="*/ 1391499 w 3747182"/>
                <a:gd name="connsiteY3409" fmla="*/ 1043815 h 2326686"/>
                <a:gd name="connsiteX3410" fmla="*/ 1394324 w 3747182"/>
                <a:gd name="connsiteY3410" fmla="*/ 1036133 h 2326686"/>
                <a:gd name="connsiteX3411" fmla="*/ 1395638 w 3747182"/>
                <a:gd name="connsiteY3411" fmla="*/ 1033371 h 2326686"/>
                <a:gd name="connsiteX3412" fmla="*/ 1397132 w 3747182"/>
                <a:gd name="connsiteY3412" fmla="*/ 1028779 h 2326686"/>
                <a:gd name="connsiteX3413" fmla="*/ 1394347 w 3747182"/>
                <a:gd name="connsiteY3413" fmla="*/ 1025125 h 2326686"/>
                <a:gd name="connsiteX3414" fmla="*/ 1391695 w 3747182"/>
                <a:gd name="connsiteY3414" fmla="*/ 1023154 h 2326686"/>
                <a:gd name="connsiteX3415" fmla="*/ 1386680 w 3747182"/>
                <a:gd name="connsiteY3415" fmla="*/ 1022074 h 2326686"/>
                <a:gd name="connsiteX3416" fmla="*/ 1382057 w 3747182"/>
                <a:gd name="connsiteY3416" fmla="*/ 1022457 h 2326686"/>
                <a:gd name="connsiteX3417" fmla="*/ 1371792 w 3747182"/>
                <a:gd name="connsiteY3417" fmla="*/ 1026080 h 2326686"/>
                <a:gd name="connsiteX3418" fmla="*/ 1362607 w 3747182"/>
                <a:gd name="connsiteY3418" fmla="*/ 1025438 h 2326686"/>
                <a:gd name="connsiteX3419" fmla="*/ 1359306 w 3747182"/>
                <a:gd name="connsiteY3419" fmla="*/ 1023326 h 2326686"/>
                <a:gd name="connsiteX3420" fmla="*/ 1344919 w 3747182"/>
                <a:gd name="connsiteY3420" fmla="*/ 1007530 h 2326686"/>
                <a:gd name="connsiteX3421" fmla="*/ 1344011 w 3747182"/>
                <a:gd name="connsiteY3421" fmla="*/ 1001553 h 2326686"/>
                <a:gd name="connsiteX3422" fmla="*/ 1342869 w 3747182"/>
                <a:gd name="connsiteY3422" fmla="*/ 999073 h 2326686"/>
                <a:gd name="connsiteX3423" fmla="*/ 1341476 w 3747182"/>
                <a:gd name="connsiteY3423" fmla="*/ 998424 h 2326686"/>
                <a:gd name="connsiteX3424" fmla="*/ 1336532 w 3747182"/>
                <a:gd name="connsiteY3424" fmla="*/ 994504 h 2326686"/>
                <a:gd name="connsiteX3425" fmla="*/ 1325110 w 3747182"/>
                <a:gd name="connsiteY3425" fmla="*/ 989489 h 2326686"/>
                <a:gd name="connsiteX3426" fmla="*/ 1313437 w 3747182"/>
                <a:gd name="connsiteY3426" fmla="*/ 978106 h 2326686"/>
                <a:gd name="connsiteX3427" fmla="*/ 1292807 w 3747182"/>
                <a:gd name="connsiteY3427" fmla="*/ 977074 h 2326686"/>
                <a:gd name="connsiteX3428" fmla="*/ 1287158 w 3747182"/>
                <a:gd name="connsiteY3428" fmla="*/ 978341 h 2326686"/>
                <a:gd name="connsiteX3429" fmla="*/ 1281510 w 3747182"/>
                <a:gd name="connsiteY3429" fmla="*/ 981869 h 2326686"/>
                <a:gd name="connsiteX3430" fmla="*/ 1276346 w 3747182"/>
                <a:gd name="connsiteY3430" fmla="*/ 989043 h 2326686"/>
                <a:gd name="connsiteX3431" fmla="*/ 1273976 w 3747182"/>
                <a:gd name="connsiteY3431" fmla="*/ 991038 h 2326686"/>
                <a:gd name="connsiteX3432" fmla="*/ 1270604 w 3747182"/>
                <a:gd name="connsiteY3432" fmla="*/ 991703 h 2326686"/>
                <a:gd name="connsiteX3433" fmla="*/ 1269900 w 3747182"/>
                <a:gd name="connsiteY3433" fmla="*/ 994254 h 2326686"/>
                <a:gd name="connsiteX3434" fmla="*/ 1269266 w 3747182"/>
                <a:gd name="connsiteY3434" fmla="*/ 997743 h 2326686"/>
                <a:gd name="connsiteX3435" fmla="*/ 1271065 w 3747182"/>
                <a:gd name="connsiteY3435" fmla="*/ 1000317 h 2326686"/>
                <a:gd name="connsiteX3436" fmla="*/ 1277387 w 3747182"/>
                <a:gd name="connsiteY3436" fmla="*/ 997274 h 2326686"/>
                <a:gd name="connsiteX3437" fmla="*/ 1282558 w 3747182"/>
                <a:gd name="connsiteY3437" fmla="*/ 998862 h 2326686"/>
                <a:gd name="connsiteX3438" fmla="*/ 1285296 w 3747182"/>
                <a:gd name="connsiteY3438" fmla="*/ 1002242 h 2326686"/>
                <a:gd name="connsiteX3439" fmla="*/ 1287307 w 3747182"/>
                <a:gd name="connsiteY3439" fmla="*/ 1008805 h 2326686"/>
                <a:gd name="connsiteX3440" fmla="*/ 1286305 w 3747182"/>
                <a:gd name="connsiteY3440" fmla="*/ 1011997 h 2326686"/>
                <a:gd name="connsiteX3441" fmla="*/ 1277324 w 3747182"/>
                <a:gd name="connsiteY3441" fmla="*/ 1016981 h 2326686"/>
                <a:gd name="connsiteX3442" fmla="*/ 1272341 w 3747182"/>
                <a:gd name="connsiteY3442" fmla="*/ 1016582 h 2326686"/>
                <a:gd name="connsiteX3443" fmla="*/ 1261591 w 3747182"/>
                <a:gd name="connsiteY3443" fmla="*/ 1005121 h 2326686"/>
                <a:gd name="connsiteX3444" fmla="*/ 1257429 w 3747182"/>
                <a:gd name="connsiteY3444" fmla="*/ 1003071 h 2326686"/>
                <a:gd name="connsiteX3445" fmla="*/ 1247548 w 3747182"/>
                <a:gd name="connsiteY3445" fmla="*/ 1004995 h 2326686"/>
                <a:gd name="connsiteX3446" fmla="*/ 1241016 w 3747182"/>
                <a:gd name="connsiteY3446" fmla="*/ 1010620 h 2326686"/>
                <a:gd name="connsiteX3447" fmla="*/ 1239005 w 3747182"/>
                <a:gd name="connsiteY3447" fmla="*/ 1011763 h 2326686"/>
                <a:gd name="connsiteX3448" fmla="*/ 1240562 w 3747182"/>
                <a:gd name="connsiteY3448" fmla="*/ 1017497 h 2326686"/>
                <a:gd name="connsiteX3449" fmla="*/ 1243018 w 3747182"/>
                <a:gd name="connsiteY3449" fmla="*/ 1027746 h 2326686"/>
                <a:gd name="connsiteX3450" fmla="*/ 1245138 w 3747182"/>
                <a:gd name="connsiteY3450" fmla="*/ 1033833 h 2326686"/>
                <a:gd name="connsiteX3451" fmla="*/ 1247799 w 3747182"/>
                <a:gd name="connsiteY3451" fmla="*/ 1036821 h 2326686"/>
                <a:gd name="connsiteX3452" fmla="*/ 1257414 w 3747182"/>
                <a:gd name="connsiteY3452" fmla="*/ 1044144 h 2326686"/>
                <a:gd name="connsiteX3453" fmla="*/ 1262741 w 3747182"/>
                <a:gd name="connsiteY3453" fmla="*/ 1046710 h 2326686"/>
                <a:gd name="connsiteX3454" fmla="*/ 1270807 w 3747182"/>
                <a:gd name="connsiteY3454" fmla="*/ 1053422 h 2326686"/>
                <a:gd name="connsiteX3455" fmla="*/ 1275759 w 3747182"/>
                <a:gd name="connsiteY3455" fmla="*/ 1054174 h 2326686"/>
                <a:gd name="connsiteX3456" fmla="*/ 1280188 w 3747182"/>
                <a:gd name="connsiteY3456" fmla="*/ 1052562 h 2326686"/>
                <a:gd name="connsiteX3457" fmla="*/ 1286869 w 3747182"/>
                <a:gd name="connsiteY3457" fmla="*/ 1056513 h 2326686"/>
                <a:gd name="connsiteX3458" fmla="*/ 1290687 w 3747182"/>
                <a:gd name="connsiteY3458" fmla="*/ 1068702 h 2326686"/>
                <a:gd name="connsiteX3459" fmla="*/ 1292987 w 3747182"/>
                <a:gd name="connsiteY3459" fmla="*/ 1072879 h 2326686"/>
                <a:gd name="connsiteX3460" fmla="*/ 1295107 w 3747182"/>
                <a:gd name="connsiteY3460" fmla="*/ 1075000 h 2326686"/>
                <a:gd name="connsiteX3461" fmla="*/ 1298096 w 3747182"/>
                <a:gd name="connsiteY3461" fmla="*/ 1076204 h 2326686"/>
                <a:gd name="connsiteX3462" fmla="*/ 1299848 w 3747182"/>
                <a:gd name="connsiteY3462" fmla="*/ 1076369 h 2326686"/>
                <a:gd name="connsiteX3463" fmla="*/ 1301717 w 3747182"/>
                <a:gd name="connsiteY3463" fmla="*/ 1074781 h 2326686"/>
                <a:gd name="connsiteX3464" fmla="*/ 1306005 w 3747182"/>
                <a:gd name="connsiteY3464" fmla="*/ 1074452 h 2326686"/>
                <a:gd name="connsiteX3465" fmla="*/ 1304503 w 3747182"/>
                <a:gd name="connsiteY3465" fmla="*/ 1077941 h 2326686"/>
                <a:gd name="connsiteX3466" fmla="*/ 1302899 w 3747182"/>
                <a:gd name="connsiteY3466" fmla="*/ 1079044 h 2326686"/>
                <a:gd name="connsiteX3467" fmla="*/ 1293754 w 3747182"/>
                <a:gd name="connsiteY3467" fmla="*/ 1080515 h 2326686"/>
                <a:gd name="connsiteX3468" fmla="*/ 1289255 w 3747182"/>
                <a:gd name="connsiteY3468" fmla="*/ 1079263 h 2326686"/>
                <a:gd name="connsiteX3469" fmla="*/ 1283708 w 3747182"/>
                <a:gd name="connsiteY3469" fmla="*/ 1075508 h 2326686"/>
                <a:gd name="connsiteX3470" fmla="*/ 1273201 w 3747182"/>
                <a:gd name="connsiteY3470" fmla="*/ 1063225 h 2326686"/>
                <a:gd name="connsiteX3471" fmla="*/ 1260152 w 3747182"/>
                <a:gd name="connsiteY3471" fmla="*/ 1062333 h 2326686"/>
                <a:gd name="connsiteX3472" fmla="*/ 1258689 w 3747182"/>
                <a:gd name="connsiteY3472" fmla="*/ 1065940 h 2326686"/>
                <a:gd name="connsiteX3473" fmla="*/ 1254589 w 3747182"/>
                <a:gd name="connsiteY3473" fmla="*/ 1060894 h 2326686"/>
                <a:gd name="connsiteX3474" fmla="*/ 1240726 w 3747182"/>
                <a:gd name="connsiteY3474" fmla="*/ 1059767 h 2326686"/>
                <a:gd name="connsiteX3475" fmla="*/ 1232449 w 3747182"/>
                <a:gd name="connsiteY3475" fmla="*/ 1056536 h 2326686"/>
                <a:gd name="connsiteX3476" fmla="*/ 1223632 w 3747182"/>
                <a:gd name="connsiteY3476" fmla="*/ 1051349 h 2326686"/>
                <a:gd name="connsiteX3477" fmla="*/ 1222881 w 3747182"/>
                <a:gd name="connsiteY3477" fmla="*/ 1048830 h 2326686"/>
                <a:gd name="connsiteX3478" fmla="*/ 1222490 w 3747182"/>
                <a:gd name="connsiteY3478" fmla="*/ 1045278 h 2326686"/>
                <a:gd name="connsiteX3479" fmla="*/ 1225494 w 3747182"/>
                <a:gd name="connsiteY3479" fmla="*/ 1040827 h 2326686"/>
                <a:gd name="connsiteX3480" fmla="*/ 1226628 w 3747182"/>
                <a:gd name="connsiteY3480" fmla="*/ 1038073 h 2326686"/>
                <a:gd name="connsiteX3481" fmla="*/ 1227395 w 3747182"/>
                <a:gd name="connsiteY3481" fmla="*/ 1029717 h 2326686"/>
                <a:gd name="connsiteX3482" fmla="*/ 1221778 w 3747182"/>
                <a:gd name="connsiteY3482" fmla="*/ 1018608 h 2326686"/>
                <a:gd name="connsiteX3483" fmla="*/ 1222357 w 3747182"/>
                <a:gd name="connsiteY3483" fmla="*/ 1008336 h 2326686"/>
                <a:gd name="connsiteX3484" fmla="*/ 1225001 w 3747182"/>
                <a:gd name="connsiteY3484" fmla="*/ 1006615 h 2326686"/>
                <a:gd name="connsiteX3485" fmla="*/ 1228428 w 3747182"/>
                <a:gd name="connsiteY3485" fmla="*/ 993237 h 2326686"/>
                <a:gd name="connsiteX3486" fmla="*/ 1230493 w 3747182"/>
                <a:gd name="connsiteY3486" fmla="*/ 988824 h 2326686"/>
                <a:gd name="connsiteX3487" fmla="*/ 1231596 w 3747182"/>
                <a:gd name="connsiteY3487" fmla="*/ 987299 h 2326686"/>
                <a:gd name="connsiteX3488" fmla="*/ 1232629 w 3747182"/>
                <a:gd name="connsiteY3488" fmla="*/ 984216 h 2326686"/>
                <a:gd name="connsiteX3489" fmla="*/ 1231526 w 3747182"/>
                <a:gd name="connsiteY3489" fmla="*/ 980336 h 2326686"/>
                <a:gd name="connsiteX3490" fmla="*/ 1230493 w 3747182"/>
                <a:gd name="connsiteY3490" fmla="*/ 977997 h 2326686"/>
                <a:gd name="connsiteX3491" fmla="*/ 1229335 w 3747182"/>
                <a:gd name="connsiteY3491" fmla="*/ 972552 h 2326686"/>
                <a:gd name="connsiteX3492" fmla="*/ 1229593 w 3747182"/>
                <a:gd name="connsiteY3492" fmla="*/ 968546 h 2326686"/>
                <a:gd name="connsiteX3493" fmla="*/ 1229601 w 3747182"/>
                <a:gd name="connsiteY3493" fmla="*/ 963500 h 2326686"/>
                <a:gd name="connsiteX3494" fmla="*/ 1226777 w 3747182"/>
                <a:gd name="connsiteY3494" fmla="*/ 955856 h 2326686"/>
                <a:gd name="connsiteX3495" fmla="*/ 1224461 w 3747182"/>
                <a:gd name="connsiteY3495" fmla="*/ 947595 h 2326686"/>
                <a:gd name="connsiteX3496" fmla="*/ 1219705 w 3747182"/>
                <a:gd name="connsiteY3496" fmla="*/ 943433 h 2326686"/>
                <a:gd name="connsiteX3497" fmla="*/ 1215089 w 3747182"/>
                <a:gd name="connsiteY3497" fmla="*/ 943347 h 2326686"/>
                <a:gd name="connsiteX3498" fmla="*/ 1213383 w 3747182"/>
                <a:gd name="connsiteY3498" fmla="*/ 944489 h 2326686"/>
                <a:gd name="connsiteX3499" fmla="*/ 1211670 w 3747182"/>
                <a:gd name="connsiteY3499" fmla="*/ 946460 h 2326686"/>
                <a:gd name="connsiteX3500" fmla="*/ 1214087 w 3747182"/>
                <a:gd name="connsiteY3500" fmla="*/ 953994 h 2326686"/>
                <a:gd name="connsiteX3501" fmla="*/ 1216528 w 3747182"/>
                <a:gd name="connsiteY3501" fmla="*/ 960676 h 2326686"/>
                <a:gd name="connsiteX3502" fmla="*/ 1217679 w 3747182"/>
                <a:gd name="connsiteY3502" fmla="*/ 965855 h 2326686"/>
                <a:gd name="connsiteX3503" fmla="*/ 1218492 w 3747182"/>
                <a:gd name="connsiteY3503" fmla="*/ 975196 h 2326686"/>
                <a:gd name="connsiteX3504" fmla="*/ 1218327 w 3747182"/>
                <a:gd name="connsiteY3504" fmla="*/ 986587 h 2326686"/>
                <a:gd name="connsiteX3505" fmla="*/ 1217522 w 3747182"/>
                <a:gd name="connsiteY3505" fmla="*/ 991187 h 2326686"/>
                <a:gd name="connsiteX3506" fmla="*/ 1216176 w 3747182"/>
                <a:gd name="connsiteY3506" fmla="*/ 995083 h 2326686"/>
                <a:gd name="connsiteX3507" fmla="*/ 1212045 w 3747182"/>
                <a:gd name="connsiteY3507" fmla="*/ 999902 h 2326686"/>
                <a:gd name="connsiteX3508" fmla="*/ 1205130 w 3747182"/>
                <a:gd name="connsiteY3508" fmla="*/ 1005621 h 2326686"/>
                <a:gd name="connsiteX3509" fmla="*/ 1201226 w 3747182"/>
                <a:gd name="connsiteY3509" fmla="*/ 1008399 h 2326686"/>
                <a:gd name="connsiteX3510" fmla="*/ 1193066 w 3747182"/>
                <a:gd name="connsiteY3510" fmla="*/ 1011450 h 2326686"/>
                <a:gd name="connsiteX3511" fmla="*/ 1187190 w 3747182"/>
                <a:gd name="connsiteY3511" fmla="*/ 1016363 h 2326686"/>
                <a:gd name="connsiteX3512" fmla="*/ 1174329 w 3747182"/>
                <a:gd name="connsiteY3512" fmla="*/ 1044246 h 2326686"/>
                <a:gd name="connsiteX3513" fmla="*/ 1175737 w 3747182"/>
                <a:gd name="connsiteY3513" fmla="*/ 1048361 h 2326686"/>
                <a:gd name="connsiteX3514" fmla="*/ 1180462 w 3747182"/>
                <a:gd name="connsiteY3514" fmla="*/ 1052851 h 2326686"/>
                <a:gd name="connsiteX3515" fmla="*/ 1183576 w 3747182"/>
                <a:gd name="connsiteY3515" fmla="*/ 1056701 h 2326686"/>
                <a:gd name="connsiteX3516" fmla="*/ 1185094 w 3747182"/>
                <a:gd name="connsiteY3516" fmla="*/ 1059908 h 2326686"/>
                <a:gd name="connsiteX3517" fmla="*/ 1188497 w 3747182"/>
                <a:gd name="connsiteY3517" fmla="*/ 1069946 h 2326686"/>
                <a:gd name="connsiteX3518" fmla="*/ 1201218 w 3747182"/>
                <a:gd name="connsiteY3518" fmla="*/ 1097719 h 2326686"/>
                <a:gd name="connsiteX3519" fmla="*/ 1201938 w 3747182"/>
                <a:gd name="connsiteY3519" fmla="*/ 1102671 h 2326686"/>
                <a:gd name="connsiteX3520" fmla="*/ 1198933 w 3747182"/>
                <a:gd name="connsiteY3520" fmla="*/ 1111433 h 2326686"/>
                <a:gd name="connsiteX3521" fmla="*/ 1193019 w 3747182"/>
                <a:gd name="connsiteY3521" fmla="*/ 1122699 h 2326686"/>
                <a:gd name="connsiteX3522" fmla="*/ 1190664 w 3747182"/>
                <a:gd name="connsiteY3522" fmla="*/ 1129005 h 2326686"/>
                <a:gd name="connsiteX3523" fmla="*/ 1185125 w 3747182"/>
                <a:gd name="connsiteY3523" fmla="*/ 1152898 h 2326686"/>
                <a:gd name="connsiteX3524" fmla="*/ 1184734 w 3747182"/>
                <a:gd name="connsiteY3524" fmla="*/ 1158969 h 2326686"/>
                <a:gd name="connsiteX3525" fmla="*/ 1186995 w 3747182"/>
                <a:gd name="connsiteY3525" fmla="*/ 1164664 h 2326686"/>
                <a:gd name="connsiteX3526" fmla="*/ 1190719 w 3747182"/>
                <a:gd name="connsiteY3526" fmla="*/ 1171775 h 2326686"/>
                <a:gd name="connsiteX3527" fmla="*/ 1191994 w 3747182"/>
                <a:gd name="connsiteY3527" fmla="*/ 1177150 h 2326686"/>
                <a:gd name="connsiteX3528" fmla="*/ 1189467 w 3747182"/>
                <a:gd name="connsiteY3528" fmla="*/ 1190794 h 2326686"/>
                <a:gd name="connsiteX3529" fmla="*/ 1190797 w 3747182"/>
                <a:gd name="connsiteY3529" fmla="*/ 1194190 h 2326686"/>
                <a:gd name="connsiteX3530" fmla="*/ 1193895 w 3747182"/>
                <a:gd name="connsiteY3530" fmla="*/ 1195950 h 2326686"/>
                <a:gd name="connsiteX3531" fmla="*/ 1202352 w 3747182"/>
                <a:gd name="connsiteY3531" fmla="*/ 1194111 h 2326686"/>
                <a:gd name="connsiteX3532" fmla="*/ 1212280 w 3747182"/>
                <a:gd name="connsiteY3532" fmla="*/ 1197436 h 2326686"/>
                <a:gd name="connsiteX3533" fmla="*/ 1217522 w 3747182"/>
                <a:gd name="connsiteY3533" fmla="*/ 1195848 h 2326686"/>
                <a:gd name="connsiteX3534" fmla="*/ 1225572 w 3747182"/>
                <a:gd name="connsiteY3534" fmla="*/ 1188299 h 2326686"/>
                <a:gd name="connsiteX3535" fmla="*/ 1228670 w 3747182"/>
                <a:gd name="connsiteY3535" fmla="*/ 1187485 h 2326686"/>
                <a:gd name="connsiteX3536" fmla="*/ 1238324 w 3747182"/>
                <a:gd name="connsiteY3536" fmla="*/ 1188518 h 2326686"/>
                <a:gd name="connsiteX3537" fmla="*/ 1252469 w 3747182"/>
                <a:gd name="connsiteY3537" fmla="*/ 1195778 h 2326686"/>
                <a:gd name="connsiteX3538" fmla="*/ 1267475 w 3747182"/>
                <a:gd name="connsiteY3538" fmla="*/ 1205510 h 2326686"/>
                <a:gd name="connsiteX3539" fmla="*/ 1270502 w 3747182"/>
                <a:gd name="connsiteY3539" fmla="*/ 1208772 h 2326686"/>
                <a:gd name="connsiteX3540" fmla="*/ 1274555 w 3747182"/>
                <a:gd name="connsiteY3540" fmla="*/ 1208905 h 2326686"/>
                <a:gd name="connsiteX3541" fmla="*/ 1277512 w 3747182"/>
                <a:gd name="connsiteY3541" fmla="*/ 1225413 h 2326686"/>
                <a:gd name="connsiteX3542" fmla="*/ 1280180 w 3747182"/>
                <a:gd name="connsiteY3542" fmla="*/ 1234308 h 2326686"/>
                <a:gd name="connsiteX3543" fmla="*/ 1281322 w 3747182"/>
                <a:gd name="connsiteY3543" fmla="*/ 1240583 h 2326686"/>
                <a:gd name="connsiteX3544" fmla="*/ 1282128 w 3747182"/>
                <a:gd name="connsiteY3544" fmla="*/ 1247569 h 2326686"/>
                <a:gd name="connsiteX3545" fmla="*/ 1279351 w 3747182"/>
                <a:gd name="connsiteY3545" fmla="*/ 1249040 h 2326686"/>
                <a:gd name="connsiteX3546" fmla="*/ 1276902 w 3747182"/>
                <a:gd name="connsiteY3546" fmla="*/ 1249767 h 2326686"/>
                <a:gd name="connsiteX3547" fmla="*/ 1274883 w 3747182"/>
                <a:gd name="connsiteY3547" fmla="*/ 1251661 h 2326686"/>
                <a:gd name="connsiteX3548" fmla="*/ 1272059 w 3747182"/>
                <a:gd name="connsiteY3548" fmla="*/ 1262410 h 2326686"/>
                <a:gd name="connsiteX3549" fmla="*/ 1271707 w 3747182"/>
                <a:gd name="connsiteY3549" fmla="*/ 1268137 h 2326686"/>
                <a:gd name="connsiteX3550" fmla="*/ 1273201 w 3747182"/>
                <a:gd name="connsiteY3550" fmla="*/ 1277306 h 2326686"/>
                <a:gd name="connsiteX3551" fmla="*/ 1285781 w 3747182"/>
                <a:gd name="connsiteY3551" fmla="*/ 1281562 h 2326686"/>
                <a:gd name="connsiteX3552" fmla="*/ 1294512 w 3747182"/>
                <a:gd name="connsiteY3552" fmla="*/ 1283823 h 2326686"/>
                <a:gd name="connsiteX3553" fmla="*/ 1300654 w 3747182"/>
                <a:gd name="connsiteY3553" fmla="*/ 1284276 h 2326686"/>
                <a:gd name="connsiteX3554" fmla="*/ 1301726 w 3747182"/>
                <a:gd name="connsiteY3554" fmla="*/ 1285317 h 2326686"/>
                <a:gd name="connsiteX3555" fmla="*/ 1302492 w 3747182"/>
                <a:gd name="connsiteY3555" fmla="*/ 1286702 h 2326686"/>
                <a:gd name="connsiteX3556" fmla="*/ 1295177 w 3747182"/>
                <a:gd name="connsiteY3556" fmla="*/ 1287320 h 2326686"/>
                <a:gd name="connsiteX3557" fmla="*/ 1281924 w 3747182"/>
                <a:gd name="connsiteY3557" fmla="*/ 1288431 h 2326686"/>
                <a:gd name="connsiteX3558" fmla="*/ 1277222 w 3747182"/>
                <a:gd name="connsiteY3558" fmla="*/ 1287789 h 2326686"/>
                <a:gd name="connsiteX3559" fmla="*/ 1275102 w 3747182"/>
                <a:gd name="connsiteY3559" fmla="*/ 1286678 h 2326686"/>
                <a:gd name="connsiteX3560" fmla="*/ 1272998 w 3747182"/>
                <a:gd name="connsiteY3560" fmla="*/ 1283549 h 2326686"/>
                <a:gd name="connsiteX3561" fmla="*/ 1268961 w 3747182"/>
                <a:gd name="connsiteY3561" fmla="*/ 1280388 h 2326686"/>
                <a:gd name="connsiteX3562" fmla="*/ 1267420 w 3747182"/>
                <a:gd name="connsiteY3562" fmla="*/ 1278252 h 2326686"/>
                <a:gd name="connsiteX3563" fmla="*/ 1264111 w 3747182"/>
                <a:gd name="connsiteY3563" fmla="*/ 1275772 h 2326686"/>
                <a:gd name="connsiteX3564" fmla="*/ 1265730 w 3747182"/>
                <a:gd name="connsiteY3564" fmla="*/ 1266314 h 2326686"/>
                <a:gd name="connsiteX3565" fmla="*/ 1266003 w 3747182"/>
                <a:gd name="connsiteY3565" fmla="*/ 1244260 h 2326686"/>
                <a:gd name="connsiteX3566" fmla="*/ 1265511 w 3747182"/>
                <a:gd name="connsiteY3566" fmla="*/ 1235091 h 2326686"/>
                <a:gd name="connsiteX3567" fmla="*/ 1262726 w 3747182"/>
                <a:gd name="connsiteY3567" fmla="*/ 1227502 h 2326686"/>
                <a:gd name="connsiteX3568" fmla="*/ 1254456 w 3747182"/>
                <a:gd name="connsiteY3568" fmla="*/ 1216596 h 2326686"/>
                <a:gd name="connsiteX3569" fmla="*/ 1251616 w 3747182"/>
                <a:gd name="connsiteY3569" fmla="*/ 1209258 h 2326686"/>
                <a:gd name="connsiteX3570" fmla="*/ 1248401 w 3747182"/>
                <a:gd name="connsiteY3570" fmla="*/ 1204337 h 2326686"/>
                <a:gd name="connsiteX3571" fmla="*/ 1245256 w 3747182"/>
                <a:gd name="connsiteY3571" fmla="*/ 1203523 h 2326686"/>
                <a:gd name="connsiteX3572" fmla="*/ 1240679 w 3747182"/>
                <a:gd name="connsiteY3572" fmla="*/ 1204493 h 2326686"/>
                <a:gd name="connsiteX3573" fmla="*/ 1229312 w 3747182"/>
                <a:gd name="connsiteY3573" fmla="*/ 1209046 h 2326686"/>
                <a:gd name="connsiteX3574" fmla="*/ 1219102 w 3747182"/>
                <a:gd name="connsiteY3574" fmla="*/ 1211448 h 2326686"/>
                <a:gd name="connsiteX3575" fmla="*/ 1207132 w 3747182"/>
                <a:gd name="connsiteY3575" fmla="*/ 1218153 h 2326686"/>
                <a:gd name="connsiteX3576" fmla="*/ 1204973 w 3747182"/>
                <a:gd name="connsiteY3576" fmla="*/ 1223731 h 2326686"/>
                <a:gd name="connsiteX3577" fmla="*/ 1203010 w 3747182"/>
                <a:gd name="connsiteY3577" fmla="*/ 1238016 h 2326686"/>
                <a:gd name="connsiteX3578" fmla="*/ 1205638 w 3747182"/>
                <a:gd name="connsiteY3578" fmla="*/ 1245011 h 2326686"/>
                <a:gd name="connsiteX3579" fmla="*/ 1208298 w 3747182"/>
                <a:gd name="connsiteY3579" fmla="*/ 1250033 h 2326686"/>
                <a:gd name="connsiteX3580" fmla="*/ 1210723 w 3747182"/>
                <a:gd name="connsiteY3580" fmla="*/ 1258561 h 2326686"/>
                <a:gd name="connsiteX3581" fmla="*/ 1211506 w 3747182"/>
                <a:gd name="connsiteY3581" fmla="*/ 1263701 h 2326686"/>
                <a:gd name="connsiteX3582" fmla="*/ 1211701 w 3747182"/>
                <a:gd name="connsiteY3582" fmla="*/ 1268864 h 2326686"/>
                <a:gd name="connsiteX3583" fmla="*/ 1211310 w 3747182"/>
                <a:gd name="connsiteY3583" fmla="*/ 1276492 h 2326686"/>
                <a:gd name="connsiteX3584" fmla="*/ 1209260 w 3747182"/>
                <a:gd name="connsiteY3584" fmla="*/ 1280639 h 2326686"/>
                <a:gd name="connsiteX3585" fmla="*/ 1196054 w 3747182"/>
                <a:gd name="connsiteY3585" fmla="*/ 1296755 h 2326686"/>
                <a:gd name="connsiteX3586" fmla="*/ 1194114 w 3747182"/>
                <a:gd name="connsiteY3586" fmla="*/ 1301684 h 2326686"/>
                <a:gd name="connsiteX3587" fmla="*/ 1191853 w 3747182"/>
                <a:gd name="connsiteY3587" fmla="*/ 1315429 h 2326686"/>
                <a:gd name="connsiteX3588" fmla="*/ 1189851 w 3747182"/>
                <a:gd name="connsiteY3588" fmla="*/ 1320468 h 2326686"/>
                <a:gd name="connsiteX3589" fmla="*/ 1183740 w 3747182"/>
                <a:gd name="connsiteY3589" fmla="*/ 1327978 h 2326686"/>
                <a:gd name="connsiteX3590" fmla="*/ 1179970 w 3747182"/>
                <a:gd name="connsiteY3590" fmla="*/ 1330998 h 2326686"/>
                <a:gd name="connsiteX3591" fmla="*/ 1159676 w 3747182"/>
                <a:gd name="connsiteY3591" fmla="*/ 1344634 h 2326686"/>
                <a:gd name="connsiteX3592" fmla="*/ 1158940 w 3747182"/>
                <a:gd name="connsiteY3592" fmla="*/ 1347623 h 2326686"/>
                <a:gd name="connsiteX3593" fmla="*/ 1157563 w 3747182"/>
                <a:gd name="connsiteY3593" fmla="*/ 1357183 h 2326686"/>
                <a:gd name="connsiteX3594" fmla="*/ 1151985 w 3747182"/>
                <a:gd name="connsiteY3594" fmla="*/ 1361478 h 2326686"/>
                <a:gd name="connsiteX3595" fmla="*/ 1148676 w 3747182"/>
                <a:gd name="connsiteY3595" fmla="*/ 1361838 h 2326686"/>
                <a:gd name="connsiteX3596" fmla="*/ 1140969 w 3747182"/>
                <a:gd name="connsiteY3596" fmla="*/ 1357089 h 2326686"/>
                <a:gd name="connsiteX3597" fmla="*/ 1136409 w 3747182"/>
                <a:gd name="connsiteY3597" fmla="*/ 1355689 h 2326686"/>
                <a:gd name="connsiteX3598" fmla="*/ 1131738 w 3747182"/>
                <a:gd name="connsiteY3598" fmla="*/ 1355290 h 2326686"/>
                <a:gd name="connsiteX3599" fmla="*/ 1114041 w 3747182"/>
                <a:gd name="connsiteY3599" fmla="*/ 1356620 h 2326686"/>
                <a:gd name="connsiteX3600" fmla="*/ 1106202 w 3747182"/>
                <a:gd name="connsiteY3600" fmla="*/ 1353389 h 2326686"/>
                <a:gd name="connsiteX3601" fmla="*/ 1100022 w 3747182"/>
                <a:gd name="connsiteY3601" fmla="*/ 1348828 h 2326686"/>
                <a:gd name="connsiteX3602" fmla="*/ 1093677 w 3747182"/>
                <a:gd name="connsiteY3602" fmla="*/ 1347388 h 2326686"/>
                <a:gd name="connsiteX3603" fmla="*/ 1088897 w 3747182"/>
                <a:gd name="connsiteY3603" fmla="*/ 1343641 h 2326686"/>
                <a:gd name="connsiteX3604" fmla="*/ 1087786 w 3747182"/>
                <a:gd name="connsiteY3604" fmla="*/ 1340214 h 2326686"/>
                <a:gd name="connsiteX3605" fmla="*/ 1086628 w 3747182"/>
                <a:gd name="connsiteY3605" fmla="*/ 1335622 h 2326686"/>
                <a:gd name="connsiteX3606" fmla="*/ 1085752 w 3747182"/>
                <a:gd name="connsiteY3606" fmla="*/ 1333243 h 2326686"/>
                <a:gd name="connsiteX3607" fmla="*/ 1084930 w 3747182"/>
                <a:gd name="connsiteY3607" fmla="*/ 1332023 h 2326686"/>
                <a:gd name="connsiteX3608" fmla="*/ 1086370 w 3747182"/>
                <a:gd name="connsiteY3608" fmla="*/ 1330489 h 2326686"/>
                <a:gd name="connsiteX3609" fmla="*/ 1089429 w 3747182"/>
                <a:gd name="connsiteY3609" fmla="*/ 1329785 h 2326686"/>
                <a:gd name="connsiteX3610" fmla="*/ 1100906 w 3747182"/>
                <a:gd name="connsiteY3610" fmla="*/ 1330568 h 2326686"/>
                <a:gd name="connsiteX3611" fmla="*/ 1103902 w 3747182"/>
                <a:gd name="connsiteY3611" fmla="*/ 1328839 h 2326686"/>
                <a:gd name="connsiteX3612" fmla="*/ 1105475 w 3747182"/>
                <a:gd name="connsiteY3612" fmla="*/ 1329707 h 2326686"/>
                <a:gd name="connsiteX3613" fmla="*/ 1108659 w 3747182"/>
                <a:gd name="connsiteY3613" fmla="*/ 1333916 h 2326686"/>
                <a:gd name="connsiteX3614" fmla="*/ 1112821 w 3747182"/>
                <a:gd name="connsiteY3614" fmla="*/ 1337718 h 2326686"/>
                <a:gd name="connsiteX3615" fmla="*/ 1116342 w 3747182"/>
                <a:gd name="connsiteY3615" fmla="*/ 1337077 h 2326686"/>
                <a:gd name="connsiteX3616" fmla="*/ 1119314 w 3747182"/>
                <a:gd name="connsiteY3616" fmla="*/ 1333947 h 2326686"/>
                <a:gd name="connsiteX3617" fmla="*/ 1120449 w 3747182"/>
                <a:gd name="connsiteY3617" fmla="*/ 1333924 h 2326686"/>
                <a:gd name="connsiteX3618" fmla="*/ 1121763 w 3747182"/>
                <a:gd name="connsiteY3618" fmla="*/ 1334417 h 2326686"/>
                <a:gd name="connsiteX3619" fmla="*/ 1119072 w 3747182"/>
                <a:gd name="connsiteY3619" fmla="*/ 1336881 h 2326686"/>
                <a:gd name="connsiteX3620" fmla="*/ 1116310 w 3747182"/>
                <a:gd name="connsiteY3620" fmla="*/ 1338688 h 2326686"/>
                <a:gd name="connsiteX3621" fmla="*/ 1115567 w 3747182"/>
                <a:gd name="connsiteY3621" fmla="*/ 1339831 h 2326686"/>
                <a:gd name="connsiteX3622" fmla="*/ 1115004 w 3747182"/>
                <a:gd name="connsiteY3622" fmla="*/ 1342326 h 2326686"/>
                <a:gd name="connsiteX3623" fmla="*/ 1118923 w 3747182"/>
                <a:gd name="connsiteY3623" fmla="*/ 1345291 h 2326686"/>
                <a:gd name="connsiteX3624" fmla="*/ 1122514 w 3747182"/>
                <a:gd name="connsiteY3624" fmla="*/ 1346903 h 2326686"/>
                <a:gd name="connsiteX3625" fmla="*/ 1127224 w 3747182"/>
                <a:gd name="connsiteY3625" fmla="*/ 1345323 h 2326686"/>
                <a:gd name="connsiteX3626" fmla="*/ 1129993 w 3747182"/>
                <a:gd name="connsiteY3626" fmla="*/ 1342217 h 2326686"/>
                <a:gd name="connsiteX3627" fmla="*/ 1136056 w 3747182"/>
                <a:gd name="connsiteY3627" fmla="*/ 1337664 h 2326686"/>
                <a:gd name="connsiteX3628" fmla="*/ 1140398 w 3747182"/>
                <a:gd name="connsiteY3628" fmla="*/ 1337867 h 2326686"/>
                <a:gd name="connsiteX3629" fmla="*/ 1140649 w 3747182"/>
                <a:gd name="connsiteY3629" fmla="*/ 1333572 h 2326686"/>
                <a:gd name="connsiteX3630" fmla="*/ 1138403 w 3747182"/>
                <a:gd name="connsiteY3630" fmla="*/ 1326969 h 2326686"/>
                <a:gd name="connsiteX3631" fmla="*/ 1136573 w 3747182"/>
                <a:gd name="connsiteY3631" fmla="*/ 1322345 h 2326686"/>
                <a:gd name="connsiteX3632" fmla="*/ 1143223 w 3747182"/>
                <a:gd name="connsiteY3632" fmla="*/ 1323566 h 2326686"/>
                <a:gd name="connsiteX3633" fmla="*/ 1147166 w 3747182"/>
                <a:gd name="connsiteY3633" fmla="*/ 1319756 h 2326686"/>
                <a:gd name="connsiteX3634" fmla="*/ 1163563 w 3747182"/>
                <a:gd name="connsiteY3634" fmla="*/ 1286827 h 2326686"/>
                <a:gd name="connsiteX3635" fmla="*/ 1171348 w 3747182"/>
                <a:gd name="connsiteY3635" fmla="*/ 1280529 h 2326686"/>
                <a:gd name="connsiteX3636" fmla="*/ 1173938 w 3747182"/>
                <a:gd name="connsiteY3636" fmla="*/ 1276437 h 2326686"/>
                <a:gd name="connsiteX3637" fmla="*/ 1175807 w 3747182"/>
                <a:gd name="connsiteY3637" fmla="*/ 1270734 h 2326686"/>
                <a:gd name="connsiteX3638" fmla="*/ 1176269 w 3747182"/>
                <a:gd name="connsiteY3638" fmla="*/ 1264436 h 2326686"/>
                <a:gd name="connsiteX3639" fmla="*/ 1175314 w 3747182"/>
                <a:gd name="connsiteY3639" fmla="*/ 1257520 h 2326686"/>
                <a:gd name="connsiteX3640" fmla="*/ 1175534 w 3747182"/>
                <a:gd name="connsiteY3640" fmla="*/ 1252193 h 2326686"/>
                <a:gd name="connsiteX3641" fmla="*/ 1178319 w 3747182"/>
                <a:gd name="connsiteY3641" fmla="*/ 1245503 h 2326686"/>
                <a:gd name="connsiteX3642" fmla="*/ 1182684 w 3747182"/>
                <a:gd name="connsiteY3642" fmla="*/ 1237398 h 2326686"/>
                <a:gd name="connsiteX3643" fmla="*/ 1185454 w 3747182"/>
                <a:gd name="connsiteY3643" fmla="*/ 1234347 h 2326686"/>
                <a:gd name="connsiteX3644" fmla="*/ 1185054 w 3747182"/>
                <a:gd name="connsiteY3644" fmla="*/ 1231304 h 2326686"/>
                <a:gd name="connsiteX3645" fmla="*/ 1184499 w 3747182"/>
                <a:gd name="connsiteY3645" fmla="*/ 1228793 h 2326686"/>
                <a:gd name="connsiteX3646" fmla="*/ 1176652 w 3747182"/>
                <a:gd name="connsiteY3646" fmla="*/ 1220821 h 2326686"/>
                <a:gd name="connsiteX3647" fmla="*/ 1168336 w 3747182"/>
                <a:gd name="connsiteY3647" fmla="*/ 1214257 h 2326686"/>
                <a:gd name="connsiteX3648" fmla="*/ 1165402 w 3747182"/>
                <a:gd name="connsiteY3648" fmla="*/ 1210634 h 2326686"/>
                <a:gd name="connsiteX3649" fmla="*/ 1163180 w 3747182"/>
                <a:gd name="connsiteY3649" fmla="*/ 1204916 h 2326686"/>
                <a:gd name="connsiteX3650" fmla="*/ 1162085 w 3747182"/>
                <a:gd name="connsiteY3650" fmla="*/ 1198062 h 2326686"/>
                <a:gd name="connsiteX3651" fmla="*/ 1162085 w 3747182"/>
                <a:gd name="connsiteY3651" fmla="*/ 1193525 h 2326686"/>
                <a:gd name="connsiteX3652" fmla="*/ 1162750 w 3747182"/>
                <a:gd name="connsiteY3652" fmla="*/ 1179638 h 2326686"/>
                <a:gd name="connsiteX3653" fmla="*/ 1164025 w 3747182"/>
                <a:gd name="connsiteY3653" fmla="*/ 1173043 h 2326686"/>
                <a:gd name="connsiteX3654" fmla="*/ 1163673 w 3747182"/>
                <a:gd name="connsiteY3654" fmla="*/ 1153547 h 2326686"/>
                <a:gd name="connsiteX3655" fmla="*/ 1162140 w 3747182"/>
                <a:gd name="connsiteY3655" fmla="*/ 1129239 h 2326686"/>
                <a:gd name="connsiteX3656" fmla="*/ 1160818 w 3747182"/>
                <a:gd name="connsiteY3656" fmla="*/ 1122597 h 2326686"/>
                <a:gd name="connsiteX3657" fmla="*/ 1162851 w 3747182"/>
                <a:gd name="connsiteY3657" fmla="*/ 1117997 h 2326686"/>
                <a:gd name="connsiteX3658" fmla="*/ 1164855 w 3747182"/>
                <a:gd name="connsiteY3658" fmla="*/ 1114218 h 2326686"/>
                <a:gd name="connsiteX3659" fmla="*/ 1165887 w 3747182"/>
                <a:gd name="connsiteY3659" fmla="*/ 1110682 h 2326686"/>
                <a:gd name="connsiteX3660" fmla="*/ 1166584 w 3747182"/>
                <a:gd name="connsiteY3660" fmla="*/ 1086492 h 2326686"/>
                <a:gd name="connsiteX3661" fmla="*/ 1165989 w 3747182"/>
                <a:gd name="connsiteY3661" fmla="*/ 1077081 h 2326686"/>
                <a:gd name="connsiteX3662" fmla="*/ 1163282 w 3747182"/>
                <a:gd name="connsiteY3662" fmla="*/ 1064383 h 2326686"/>
                <a:gd name="connsiteX3663" fmla="*/ 1152259 w 3747182"/>
                <a:gd name="connsiteY3663" fmla="*/ 1053775 h 2326686"/>
                <a:gd name="connsiteX3664" fmla="*/ 1147604 w 3747182"/>
                <a:gd name="connsiteY3664" fmla="*/ 1043416 h 2326686"/>
                <a:gd name="connsiteX3665" fmla="*/ 1147979 w 3747182"/>
                <a:gd name="connsiteY3665" fmla="*/ 1039685 h 2326686"/>
                <a:gd name="connsiteX3666" fmla="*/ 1148582 w 3747182"/>
                <a:gd name="connsiteY3666" fmla="*/ 1037158 h 2326686"/>
                <a:gd name="connsiteX3667" fmla="*/ 1153362 w 3747182"/>
                <a:gd name="connsiteY3667" fmla="*/ 1032909 h 2326686"/>
                <a:gd name="connsiteX3668" fmla="*/ 1156648 w 3747182"/>
                <a:gd name="connsiteY3668" fmla="*/ 1026885 h 2326686"/>
                <a:gd name="connsiteX3669" fmla="*/ 1158752 w 3747182"/>
                <a:gd name="connsiteY3669" fmla="*/ 1018053 h 2326686"/>
                <a:gd name="connsiteX3670" fmla="*/ 1163126 w 3747182"/>
                <a:gd name="connsiteY3670" fmla="*/ 1004549 h 2326686"/>
                <a:gd name="connsiteX3671" fmla="*/ 1164236 w 3747182"/>
                <a:gd name="connsiteY3671" fmla="*/ 999793 h 2326686"/>
                <a:gd name="connsiteX3672" fmla="*/ 1167053 w 3747182"/>
                <a:gd name="connsiteY3672" fmla="*/ 980852 h 2326686"/>
                <a:gd name="connsiteX3673" fmla="*/ 1167812 w 3747182"/>
                <a:gd name="connsiteY3673" fmla="*/ 970698 h 2326686"/>
                <a:gd name="connsiteX3674" fmla="*/ 1168351 w 3747182"/>
                <a:gd name="connsiteY3674" fmla="*/ 955410 h 2326686"/>
                <a:gd name="connsiteX3675" fmla="*/ 1164440 w 3747182"/>
                <a:gd name="connsiteY3675" fmla="*/ 951491 h 2326686"/>
                <a:gd name="connsiteX3676" fmla="*/ 1160325 w 3747182"/>
                <a:gd name="connsiteY3676" fmla="*/ 948096 h 2326686"/>
                <a:gd name="connsiteX3677" fmla="*/ 1152736 w 3747182"/>
                <a:gd name="connsiteY3677" fmla="*/ 945224 h 2326686"/>
                <a:gd name="connsiteX3678" fmla="*/ 1148981 w 3747182"/>
                <a:gd name="connsiteY3678" fmla="*/ 945913 h 2326686"/>
                <a:gd name="connsiteX3679" fmla="*/ 1142112 w 3747182"/>
                <a:gd name="connsiteY3679" fmla="*/ 939779 h 2326686"/>
                <a:gd name="connsiteX3680" fmla="*/ 1139554 w 3747182"/>
                <a:gd name="connsiteY3680" fmla="*/ 938919 h 2326686"/>
                <a:gd name="connsiteX3681" fmla="*/ 1121004 w 3747182"/>
                <a:gd name="connsiteY3681" fmla="*/ 940656 h 2326686"/>
                <a:gd name="connsiteX3682" fmla="*/ 1110396 w 3747182"/>
                <a:gd name="connsiteY3682" fmla="*/ 939850 h 2326686"/>
                <a:gd name="connsiteX3683" fmla="*/ 1104145 w 3747182"/>
                <a:gd name="connsiteY3683" fmla="*/ 941242 h 2326686"/>
                <a:gd name="connsiteX3684" fmla="*/ 1100867 w 3747182"/>
                <a:gd name="connsiteY3684" fmla="*/ 941062 h 2326686"/>
                <a:gd name="connsiteX3685" fmla="*/ 1098817 w 3747182"/>
                <a:gd name="connsiteY3685" fmla="*/ 940123 h 2326686"/>
                <a:gd name="connsiteX3686" fmla="*/ 1099122 w 3747182"/>
                <a:gd name="connsiteY3686" fmla="*/ 937565 h 2326686"/>
                <a:gd name="connsiteX3687" fmla="*/ 1100225 w 3747182"/>
                <a:gd name="connsiteY3687" fmla="*/ 935727 h 2326686"/>
                <a:gd name="connsiteX3688" fmla="*/ 1099904 w 3747182"/>
                <a:gd name="connsiteY3688" fmla="*/ 934139 h 2326686"/>
                <a:gd name="connsiteX3689" fmla="*/ 1098097 w 3747182"/>
                <a:gd name="connsiteY3689" fmla="*/ 933810 h 2326686"/>
                <a:gd name="connsiteX3690" fmla="*/ 1093254 w 3747182"/>
                <a:gd name="connsiteY3690" fmla="*/ 935789 h 2326686"/>
                <a:gd name="connsiteX3691" fmla="*/ 1085525 w 3747182"/>
                <a:gd name="connsiteY3691" fmla="*/ 956999 h 2326686"/>
                <a:gd name="connsiteX3692" fmla="*/ 1080925 w 3747182"/>
                <a:gd name="connsiteY3692" fmla="*/ 977347 h 2326686"/>
                <a:gd name="connsiteX3693" fmla="*/ 1076043 w 3747182"/>
                <a:gd name="connsiteY3693" fmla="*/ 1004542 h 2326686"/>
                <a:gd name="connsiteX3694" fmla="*/ 1073015 w 3747182"/>
                <a:gd name="connsiteY3694" fmla="*/ 1015870 h 2326686"/>
                <a:gd name="connsiteX3695" fmla="*/ 1068611 w 3747182"/>
                <a:gd name="connsiteY3695" fmla="*/ 1027777 h 2326686"/>
                <a:gd name="connsiteX3696" fmla="*/ 1061812 w 3747182"/>
                <a:gd name="connsiteY3696" fmla="*/ 1037126 h 2326686"/>
                <a:gd name="connsiteX3697" fmla="*/ 1052643 w 3747182"/>
                <a:gd name="connsiteY3697" fmla="*/ 1046546 h 2326686"/>
                <a:gd name="connsiteX3698" fmla="*/ 1046768 w 3747182"/>
                <a:gd name="connsiteY3698" fmla="*/ 1050950 h 2326686"/>
                <a:gd name="connsiteX3699" fmla="*/ 1038936 w 3747182"/>
                <a:gd name="connsiteY3699" fmla="*/ 1055433 h 2326686"/>
                <a:gd name="connsiteX3700" fmla="*/ 1035650 w 3747182"/>
                <a:gd name="connsiteY3700" fmla="*/ 1065142 h 2326686"/>
                <a:gd name="connsiteX3701" fmla="*/ 1032834 w 3747182"/>
                <a:gd name="connsiteY3701" fmla="*/ 1069108 h 2326686"/>
                <a:gd name="connsiteX3702" fmla="*/ 1033992 w 3747182"/>
                <a:gd name="connsiteY3702" fmla="*/ 1071792 h 2326686"/>
                <a:gd name="connsiteX3703" fmla="*/ 1037387 w 3747182"/>
                <a:gd name="connsiteY3703" fmla="*/ 1070305 h 2326686"/>
                <a:gd name="connsiteX3704" fmla="*/ 1035447 w 3747182"/>
                <a:gd name="connsiteY3704" fmla="*/ 1077143 h 2326686"/>
                <a:gd name="connsiteX3705" fmla="*/ 1033413 w 3747182"/>
                <a:gd name="connsiteY3705" fmla="*/ 1081290 h 2326686"/>
                <a:gd name="connsiteX3706" fmla="*/ 1033609 w 3747182"/>
                <a:gd name="connsiteY3706" fmla="*/ 1083691 h 2326686"/>
                <a:gd name="connsiteX3707" fmla="*/ 1034203 w 3747182"/>
                <a:gd name="connsiteY3707" fmla="*/ 1086782 h 2326686"/>
                <a:gd name="connsiteX3708" fmla="*/ 1036848 w 3747182"/>
                <a:gd name="connsiteY3708" fmla="*/ 1088190 h 2326686"/>
                <a:gd name="connsiteX3709" fmla="*/ 1043888 w 3747182"/>
                <a:gd name="connsiteY3709" fmla="*/ 1085506 h 2326686"/>
                <a:gd name="connsiteX3710" fmla="*/ 1045383 w 3747182"/>
                <a:gd name="connsiteY3710" fmla="*/ 1088119 h 2326686"/>
                <a:gd name="connsiteX3711" fmla="*/ 1046986 w 3747182"/>
                <a:gd name="connsiteY3711" fmla="*/ 1092094 h 2326686"/>
                <a:gd name="connsiteX3712" fmla="*/ 1046157 w 3747182"/>
                <a:gd name="connsiteY3712" fmla="*/ 1107874 h 2326686"/>
                <a:gd name="connsiteX3713" fmla="*/ 1044186 w 3747182"/>
                <a:gd name="connsiteY3713" fmla="*/ 1121275 h 2326686"/>
                <a:gd name="connsiteX3714" fmla="*/ 1043959 w 3747182"/>
                <a:gd name="connsiteY3714" fmla="*/ 1126165 h 2326686"/>
                <a:gd name="connsiteX3715" fmla="*/ 1045078 w 3747182"/>
                <a:gd name="connsiteY3715" fmla="*/ 1129294 h 2326686"/>
                <a:gd name="connsiteX3716" fmla="*/ 1045993 w 3747182"/>
                <a:gd name="connsiteY3716" fmla="*/ 1133394 h 2326686"/>
                <a:gd name="connsiteX3717" fmla="*/ 1043912 w 3747182"/>
                <a:gd name="connsiteY3717" fmla="*/ 1138377 h 2326686"/>
                <a:gd name="connsiteX3718" fmla="*/ 1042253 w 3747182"/>
                <a:gd name="connsiteY3718" fmla="*/ 1139981 h 2326686"/>
                <a:gd name="connsiteX3719" fmla="*/ 1039124 w 3747182"/>
                <a:gd name="connsiteY3719" fmla="*/ 1139426 h 2326686"/>
                <a:gd name="connsiteX3720" fmla="*/ 1037059 w 3747182"/>
                <a:gd name="connsiteY3720" fmla="*/ 1150425 h 2326686"/>
                <a:gd name="connsiteX3721" fmla="*/ 1036409 w 3747182"/>
                <a:gd name="connsiteY3721" fmla="*/ 1156911 h 2326686"/>
                <a:gd name="connsiteX3722" fmla="*/ 1036441 w 3747182"/>
                <a:gd name="connsiteY3722" fmla="*/ 1162027 h 2326686"/>
                <a:gd name="connsiteX3723" fmla="*/ 1037239 w 3747182"/>
                <a:gd name="connsiteY3723" fmla="*/ 1165180 h 2326686"/>
                <a:gd name="connsiteX3724" fmla="*/ 1038475 w 3747182"/>
                <a:gd name="connsiteY3724" fmla="*/ 1168662 h 2326686"/>
                <a:gd name="connsiteX3725" fmla="*/ 1039296 w 3747182"/>
                <a:gd name="connsiteY3725" fmla="*/ 1165963 h 2326686"/>
                <a:gd name="connsiteX3726" fmla="*/ 1039946 w 3747182"/>
                <a:gd name="connsiteY3726" fmla="*/ 1162246 h 2326686"/>
                <a:gd name="connsiteX3727" fmla="*/ 1042152 w 3747182"/>
                <a:gd name="connsiteY3727" fmla="*/ 1159837 h 2326686"/>
                <a:gd name="connsiteX3728" fmla="*/ 1054435 w 3747182"/>
                <a:gd name="connsiteY3728" fmla="*/ 1166729 h 2326686"/>
                <a:gd name="connsiteX3729" fmla="*/ 1057736 w 3747182"/>
                <a:gd name="connsiteY3729" fmla="*/ 1170148 h 2326686"/>
                <a:gd name="connsiteX3730" fmla="*/ 1062813 w 3747182"/>
                <a:gd name="connsiteY3730" fmla="*/ 1173278 h 2326686"/>
                <a:gd name="connsiteX3731" fmla="*/ 1064292 w 3747182"/>
                <a:gd name="connsiteY3731" fmla="*/ 1176986 h 2326686"/>
                <a:gd name="connsiteX3732" fmla="*/ 1065262 w 3747182"/>
                <a:gd name="connsiteY3732" fmla="*/ 1188455 h 2326686"/>
                <a:gd name="connsiteX3733" fmla="*/ 1070481 w 3747182"/>
                <a:gd name="connsiteY3733" fmla="*/ 1198852 h 2326686"/>
                <a:gd name="connsiteX3734" fmla="*/ 1074596 w 3747182"/>
                <a:gd name="connsiteY3734" fmla="*/ 1205009 h 2326686"/>
                <a:gd name="connsiteX3735" fmla="*/ 1077161 w 3747182"/>
                <a:gd name="connsiteY3735" fmla="*/ 1207435 h 2326686"/>
                <a:gd name="connsiteX3736" fmla="*/ 1079430 w 3747182"/>
                <a:gd name="connsiteY3736" fmla="*/ 1208045 h 2326686"/>
                <a:gd name="connsiteX3737" fmla="*/ 1082975 w 3747182"/>
                <a:gd name="connsiteY3737" fmla="*/ 1205674 h 2326686"/>
                <a:gd name="connsiteX3738" fmla="*/ 1087715 w 3747182"/>
                <a:gd name="connsiteY3738" fmla="*/ 1206011 h 2326686"/>
                <a:gd name="connsiteX3739" fmla="*/ 1085173 w 3747182"/>
                <a:gd name="connsiteY3739" fmla="*/ 1214092 h 2326686"/>
                <a:gd name="connsiteX3740" fmla="*/ 1080894 w 3747182"/>
                <a:gd name="connsiteY3740" fmla="*/ 1229215 h 2326686"/>
                <a:gd name="connsiteX3741" fmla="*/ 1073751 w 3747182"/>
                <a:gd name="connsiteY3741" fmla="*/ 1242296 h 2326686"/>
                <a:gd name="connsiteX3742" fmla="*/ 1070824 w 3747182"/>
                <a:gd name="connsiteY3742" fmla="*/ 1244330 h 2326686"/>
                <a:gd name="connsiteX3743" fmla="*/ 1066123 w 3747182"/>
                <a:gd name="connsiteY3743" fmla="*/ 1239010 h 2326686"/>
                <a:gd name="connsiteX3744" fmla="*/ 1059934 w 3747182"/>
                <a:gd name="connsiteY3744" fmla="*/ 1234668 h 2326686"/>
                <a:gd name="connsiteX3745" fmla="*/ 1056766 w 3747182"/>
                <a:gd name="connsiteY3745" fmla="*/ 1232446 h 2326686"/>
                <a:gd name="connsiteX3746" fmla="*/ 1054763 w 3747182"/>
                <a:gd name="connsiteY3746" fmla="*/ 1228511 h 2326686"/>
                <a:gd name="connsiteX3747" fmla="*/ 1043998 w 3747182"/>
                <a:gd name="connsiteY3747" fmla="*/ 1217981 h 2326686"/>
                <a:gd name="connsiteX3748" fmla="*/ 1040775 w 3747182"/>
                <a:gd name="connsiteY3748" fmla="*/ 1210720 h 2326686"/>
                <a:gd name="connsiteX3749" fmla="*/ 1035377 w 3747182"/>
                <a:gd name="connsiteY3749" fmla="*/ 1209594 h 2326686"/>
                <a:gd name="connsiteX3750" fmla="*/ 1027905 w 3747182"/>
                <a:gd name="connsiteY3750" fmla="*/ 1206191 h 2326686"/>
                <a:gd name="connsiteX3751" fmla="*/ 1026794 w 3747182"/>
                <a:gd name="connsiteY3751" fmla="*/ 1205369 h 2326686"/>
                <a:gd name="connsiteX3752" fmla="*/ 1020630 w 3747182"/>
                <a:gd name="connsiteY3752" fmla="*/ 1200785 h 2326686"/>
                <a:gd name="connsiteX3753" fmla="*/ 1014652 w 3747182"/>
                <a:gd name="connsiteY3753" fmla="*/ 1198281 h 2326686"/>
                <a:gd name="connsiteX3754" fmla="*/ 1012962 w 3747182"/>
                <a:gd name="connsiteY3754" fmla="*/ 1194878 h 2326686"/>
                <a:gd name="connsiteX3755" fmla="*/ 1008394 w 3747182"/>
                <a:gd name="connsiteY3755" fmla="*/ 1192343 h 2326686"/>
                <a:gd name="connsiteX3756" fmla="*/ 1003981 w 3747182"/>
                <a:gd name="connsiteY3756" fmla="*/ 1190622 h 2326686"/>
                <a:gd name="connsiteX3757" fmla="*/ 997504 w 3747182"/>
                <a:gd name="connsiteY3757" fmla="*/ 1186382 h 2326686"/>
                <a:gd name="connsiteX3758" fmla="*/ 994531 w 3747182"/>
                <a:gd name="connsiteY3758" fmla="*/ 1187743 h 2326686"/>
                <a:gd name="connsiteX3759" fmla="*/ 995243 w 3747182"/>
                <a:gd name="connsiteY3759" fmla="*/ 1182932 h 2326686"/>
                <a:gd name="connsiteX3760" fmla="*/ 987857 w 3747182"/>
                <a:gd name="connsiteY3760" fmla="*/ 1176063 h 2326686"/>
                <a:gd name="connsiteX3761" fmla="*/ 979040 w 3747182"/>
                <a:gd name="connsiteY3761" fmla="*/ 1169866 h 2326686"/>
                <a:gd name="connsiteX3762" fmla="*/ 960835 w 3747182"/>
                <a:gd name="connsiteY3762" fmla="*/ 1161018 h 2326686"/>
                <a:gd name="connsiteX3763" fmla="*/ 944805 w 3747182"/>
                <a:gd name="connsiteY3763" fmla="*/ 1156723 h 2326686"/>
                <a:gd name="connsiteX3764" fmla="*/ 925903 w 3747182"/>
                <a:gd name="connsiteY3764" fmla="*/ 1155464 h 2326686"/>
                <a:gd name="connsiteX3765" fmla="*/ 909341 w 3747182"/>
                <a:gd name="connsiteY3765" fmla="*/ 1149846 h 2326686"/>
                <a:gd name="connsiteX3766" fmla="*/ 906994 w 3747182"/>
                <a:gd name="connsiteY3766" fmla="*/ 1150120 h 2326686"/>
                <a:gd name="connsiteX3767" fmla="*/ 904874 w 3747182"/>
                <a:gd name="connsiteY3767" fmla="*/ 1151771 h 2326686"/>
                <a:gd name="connsiteX3768" fmla="*/ 899296 w 3747182"/>
                <a:gd name="connsiteY3768" fmla="*/ 1159939 h 2326686"/>
                <a:gd name="connsiteX3769" fmla="*/ 893092 w 3747182"/>
                <a:gd name="connsiteY3769" fmla="*/ 1162442 h 2326686"/>
                <a:gd name="connsiteX3770" fmla="*/ 890768 w 3747182"/>
                <a:gd name="connsiteY3770" fmla="*/ 1166330 h 2326686"/>
                <a:gd name="connsiteX3771" fmla="*/ 894429 w 3747182"/>
                <a:gd name="connsiteY3771" fmla="*/ 1174725 h 2326686"/>
                <a:gd name="connsiteX3772" fmla="*/ 901619 w 3747182"/>
                <a:gd name="connsiteY3772" fmla="*/ 1196239 h 2326686"/>
                <a:gd name="connsiteX3773" fmla="*/ 905875 w 3747182"/>
                <a:gd name="connsiteY3773" fmla="*/ 1194072 h 2326686"/>
                <a:gd name="connsiteX3774" fmla="*/ 907526 w 3747182"/>
                <a:gd name="connsiteY3774" fmla="*/ 1203820 h 2326686"/>
                <a:gd name="connsiteX3775" fmla="*/ 904929 w 3747182"/>
                <a:gd name="connsiteY3775" fmla="*/ 1209406 h 2326686"/>
                <a:gd name="connsiteX3776" fmla="*/ 901032 w 3747182"/>
                <a:gd name="connsiteY3776" fmla="*/ 1215986 h 2326686"/>
                <a:gd name="connsiteX3777" fmla="*/ 897770 w 3747182"/>
                <a:gd name="connsiteY3777" fmla="*/ 1219498 h 2326686"/>
                <a:gd name="connsiteX3778" fmla="*/ 890549 w 3747182"/>
                <a:gd name="connsiteY3778" fmla="*/ 1221274 h 2326686"/>
                <a:gd name="connsiteX3779" fmla="*/ 884744 w 3747182"/>
                <a:gd name="connsiteY3779" fmla="*/ 1220867 h 2326686"/>
                <a:gd name="connsiteX3780" fmla="*/ 884064 w 3747182"/>
                <a:gd name="connsiteY3780" fmla="*/ 1226978 h 2326686"/>
                <a:gd name="connsiteX3781" fmla="*/ 885738 w 3747182"/>
                <a:gd name="connsiteY3781" fmla="*/ 1232642 h 2326686"/>
                <a:gd name="connsiteX3782" fmla="*/ 885331 w 3747182"/>
                <a:gd name="connsiteY3782" fmla="*/ 1234981 h 2326686"/>
                <a:gd name="connsiteX3783" fmla="*/ 884776 w 3747182"/>
                <a:gd name="connsiteY3783" fmla="*/ 1237930 h 2326686"/>
                <a:gd name="connsiteX3784" fmla="*/ 883931 w 3747182"/>
                <a:gd name="connsiteY3784" fmla="*/ 1239472 h 2326686"/>
                <a:gd name="connsiteX3785" fmla="*/ 883242 w 3747182"/>
                <a:gd name="connsiteY3785" fmla="*/ 1240410 h 2326686"/>
                <a:gd name="connsiteX3786" fmla="*/ 881013 w 3747182"/>
                <a:gd name="connsiteY3786" fmla="*/ 1242116 h 2326686"/>
                <a:gd name="connsiteX3787" fmla="*/ 878345 w 3747182"/>
                <a:gd name="connsiteY3787" fmla="*/ 1242139 h 2326686"/>
                <a:gd name="connsiteX3788" fmla="*/ 871898 w 3747182"/>
                <a:gd name="connsiteY3788" fmla="*/ 1239213 h 2326686"/>
                <a:gd name="connsiteX3789" fmla="*/ 867251 w 3747182"/>
                <a:gd name="connsiteY3789" fmla="*/ 1236585 h 2326686"/>
                <a:gd name="connsiteX3790" fmla="*/ 867541 w 3747182"/>
                <a:gd name="connsiteY3790" fmla="*/ 1226281 h 2326686"/>
                <a:gd name="connsiteX3791" fmla="*/ 869966 w 3747182"/>
                <a:gd name="connsiteY3791" fmla="*/ 1221759 h 2326686"/>
                <a:gd name="connsiteX3792" fmla="*/ 871624 w 3747182"/>
                <a:gd name="connsiteY3792" fmla="*/ 1220727 h 2326686"/>
                <a:gd name="connsiteX3793" fmla="*/ 873213 w 3747182"/>
                <a:gd name="connsiteY3793" fmla="*/ 1218919 h 2326686"/>
                <a:gd name="connsiteX3794" fmla="*/ 869911 w 3747182"/>
                <a:gd name="connsiteY3794" fmla="*/ 1212176 h 2326686"/>
                <a:gd name="connsiteX3795" fmla="*/ 867493 w 3747182"/>
                <a:gd name="connsiteY3795" fmla="*/ 1209328 h 2326686"/>
                <a:gd name="connsiteX3796" fmla="*/ 866383 w 3747182"/>
                <a:gd name="connsiteY3796" fmla="*/ 1204681 h 2326686"/>
                <a:gd name="connsiteX3797" fmla="*/ 866328 w 3747182"/>
                <a:gd name="connsiteY3797" fmla="*/ 1202631 h 2326686"/>
                <a:gd name="connsiteX3798" fmla="*/ 863285 w 3747182"/>
                <a:gd name="connsiteY3798" fmla="*/ 1202772 h 2326686"/>
                <a:gd name="connsiteX3799" fmla="*/ 850877 w 3747182"/>
                <a:gd name="connsiteY3799" fmla="*/ 1208123 h 2326686"/>
                <a:gd name="connsiteX3800" fmla="*/ 848311 w 3747182"/>
                <a:gd name="connsiteY3800" fmla="*/ 1213130 h 2326686"/>
                <a:gd name="connsiteX3801" fmla="*/ 846902 w 3747182"/>
                <a:gd name="connsiteY3801" fmla="*/ 1209735 h 2326686"/>
                <a:gd name="connsiteX3802" fmla="*/ 830903 w 3747182"/>
                <a:gd name="connsiteY3802" fmla="*/ 1224771 h 2326686"/>
                <a:gd name="connsiteX3803" fmla="*/ 823933 w 3747182"/>
                <a:gd name="connsiteY3803" fmla="*/ 1230029 h 2326686"/>
                <a:gd name="connsiteX3804" fmla="*/ 819160 w 3747182"/>
                <a:gd name="connsiteY3804" fmla="*/ 1229262 h 2326686"/>
                <a:gd name="connsiteX3805" fmla="*/ 812808 w 3747182"/>
                <a:gd name="connsiteY3805" fmla="*/ 1226117 h 2326686"/>
                <a:gd name="connsiteX3806" fmla="*/ 805243 w 3747182"/>
                <a:gd name="connsiteY3806" fmla="*/ 1225812 h 2326686"/>
                <a:gd name="connsiteX3807" fmla="*/ 800150 w 3747182"/>
                <a:gd name="connsiteY3807" fmla="*/ 1224318 h 2326686"/>
                <a:gd name="connsiteX3808" fmla="*/ 797537 w 3747182"/>
                <a:gd name="connsiteY3808" fmla="*/ 1225014 h 2326686"/>
                <a:gd name="connsiteX3809" fmla="*/ 792060 w 3747182"/>
                <a:gd name="connsiteY3809" fmla="*/ 1228714 h 2326686"/>
                <a:gd name="connsiteX3810" fmla="*/ 786412 w 3747182"/>
                <a:gd name="connsiteY3810" fmla="*/ 1229199 h 2326686"/>
                <a:gd name="connsiteX3811" fmla="*/ 780544 w 3747182"/>
                <a:gd name="connsiteY3811" fmla="*/ 1234465 h 2326686"/>
                <a:gd name="connsiteX3812" fmla="*/ 775545 w 3747182"/>
                <a:gd name="connsiteY3812" fmla="*/ 1240802 h 2326686"/>
                <a:gd name="connsiteX3813" fmla="*/ 774183 w 3747182"/>
                <a:gd name="connsiteY3813" fmla="*/ 1251003 h 2326686"/>
                <a:gd name="connsiteX3814" fmla="*/ 771038 w 3747182"/>
                <a:gd name="connsiteY3814" fmla="*/ 1252044 h 2326686"/>
                <a:gd name="connsiteX3815" fmla="*/ 767604 w 3747182"/>
                <a:gd name="connsiteY3815" fmla="*/ 1246794 h 2326686"/>
                <a:gd name="connsiteX3816" fmla="*/ 765734 w 3747182"/>
                <a:gd name="connsiteY3816" fmla="*/ 1245543 h 2326686"/>
                <a:gd name="connsiteX3817" fmla="*/ 763935 w 3747182"/>
                <a:gd name="connsiteY3817" fmla="*/ 1246677 h 2326686"/>
                <a:gd name="connsiteX3818" fmla="*/ 760399 w 3747182"/>
                <a:gd name="connsiteY3818" fmla="*/ 1247193 h 2326686"/>
                <a:gd name="connsiteX3819" fmla="*/ 757465 w 3747182"/>
                <a:gd name="connsiteY3819" fmla="*/ 1247624 h 2326686"/>
                <a:gd name="connsiteX3820" fmla="*/ 754586 w 3747182"/>
                <a:gd name="connsiteY3820" fmla="*/ 1249501 h 2326686"/>
                <a:gd name="connsiteX3821" fmla="*/ 753397 w 3747182"/>
                <a:gd name="connsiteY3821" fmla="*/ 1249274 h 2326686"/>
                <a:gd name="connsiteX3822" fmla="*/ 744642 w 3747182"/>
                <a:gd name="connsiteY3822" fmla="*/ 1247592 h 2326686"/>
                <a:gd name="connsiteX3823" fmla="*/ 742193 w 3747182"/>
                <a:gd name="connsiteY3823" fmla="*/ 1247757 h 2326686"/>
                <a:gd name="connsiteX3824" fmla="*/ 739064 w 3747182"/>
                <a:gd name="connsiteY3824" fmla="*/ 1247123 h 2326686"/>
                <a:gd name="connsiteX3825" fmla="*/ 739784 w 3747182"/>
                <a:gd name="connsiteY3825" fmla="*/ 1244502 h 2326686"/>
                <a:gd name="connsiteX3826" fmla="*/ 740871 w 3747182"/>
                <a:gd name="connsiteY3826" fmla="*/ 1242632 h 2326686"/>
                <a:gd name="connsiteX3827" fmla="*/ 745792 w 3747182"/>
                <a:gd name="connsiteY3827" fmla="*/ 1241208 h 2326686"/>
                <a:gd name="connsiteX3828" fmla="*/ 748499 w 3747182"/>
                <a:gd name="connsiteY3828" fmla="*/ 1239096 h 2326686"/>
                <a:gd name="connsiteX3829" fmla="*/ 751566 w 3747182"/>
                <a:gd name="connsiteY3829" fmla="*/ 1240277 h 2326686"/>
                <a:gd name="connsiteX3830" fmla="*/ 753788 w 3747182"/>
                <a:gd name="connsiteY3830" fmla="*/ 1237125 h 2326686"/>
                <a:gd name="connsiteX3831" fmla="*/ 753498 w 3747182"/>
                <a:gd name="connsiteY3831" fmla="*/ 1231061 h 2326686"/>
                <a:gd name="connsiteX3832" fmla="*/ 750017 w 3747182"/>
                <a:gd name="connsiteY3832" fmla="*/ 1225233 h 2326686"/>
                <a:gd name="connsiteX3833" fmla="*/ 751660 w 3747182"/>
                <a:gd name="connsiteY3833" fmla="*/ 1220711 h 2326686"/>
                <a:gd name="connsiteX3834" fmla="*/ 752920 w 3747182"/>
                <a:gd name="connsiteY3834" fmla="*/ 1215109 h 2326686"/>
                <a:gd name="connsiteX3835" fmla="*/ 753757 w 3747182"/>
                <a:gd name="connsiteY3835" fmla="*/ 1214484 h 2326686"/>
                <a:gd name="connsiteX3836" fmla="*/ 754656 w 3747182"/>
                <a:gd name="connsiteY3836" fmla="*/ 1212520 h 2326686"/>
                <a:gd name="connsiteX3837" fmla="*/ 753537 w 3747182"/>
                <a:gd name="connsiteY3837" fmla="*/ 1210877 h 2326686"/>
                <a:gd name="connsiteX3838" fmla="*/ 750870 w 3747182"/>
                <a:gd name="connsiteY3838" fmla="*/ 1210063 h 2326686"/>
                <a:gd name="connsiteX3839" fmla="*/ 750854 w 3747182"/>
                <a:gd name="connsiteY3839" fmla="*/ 1208679 h 2326686"/>
                <a:gd name="connsiteX3840" fmla="*/ 752544 w 3747182"/>
                <a:gd name="connsiteY3840" fmla="*/ 1207513 h 2326686"/>
                <a:gd name="connsiteX3841" fmla="*/ 763559 w 3747182"/>
                <a:gd name="connsiteY3841" fmla="*/ 1205189 h 2326686"/>
                <a:gd name="connsiteX3842" fmla="*/ 766078 w 3747182"/>
                <a:gd name="connsiteY3842" fmla="*/ 1203500 h 2326686"/>
                <a:gd name="connsiteX3843" fmla="*/ 759382 w 3747182"/>
                <a:gd name="connsiteY3843" fmla="*/ 1202827 h 2326686"/>
                <a:gd name="connsiteX3844" fmla="*/ 750956 w 3747182"/>
                <a:gd name="connsiteY3844" fmla="*/ 1203280 h 2326686"/>
                <a:gd name="connsiteX3845" fmla="*/ 742413 w 3747182"/>
                <a:gd name="connsiteY3845" fmla="*/ 1208373 h 2326686"/>
                <a:gd name="connsiteX3846" fmla="*/ 726398 w 3747182"/>
                <a:gd name="connsiteY3846" fmla="*/ 1219381 h 2326686"/>
                <a:gd name="connsiteX3847" fmla="*/ 718942 w 3747182"/>
                <a:gd name="connsiteY3847" fmla="*/ 1226805 h 2326686"/>
                <a:gd name="connsiteX3848" fmla="*/ 720937 w 3747182"/>
                <a:gd name="connsiteY3848" fmla="*/ 1226680 h 2326686"/>
                <a:gd name="connsiteX3849" fmla="*/ 723464 w 3747182"/>
                <a:gd name="connsiteY3849" fmla="*/ 1227752 h 2326686"/>
                <a:gd name="connsiteX3850" fmla="*/ 725608 w 3747182"/>
                <a:gd name="connsiteY3850" fmla="*/ 1232931 h 2326686"/>
                <a:gd name="connsiteX3851" fmla="*/ 727251 w 3747182"/>
                <a:gd name="connsiteY3851" fmla="*/ 1234253 h 2326686"/>
                <a:gd name="connsiteX3852" fmla="*/ 726093 w 3747182"/>
                <a:gd name="connsiteY3852" fmla="*/ 1237672 h 2326686"/>
                <a:gd name="connsiteX3853" fmla="*/ 721813 w 3747182"/>
                <a:gd name="connsiteY3853" fmla="*/ 1240332 h 2326686"/>
                <a:gd name="connsiteX3854" fmla="*/ 720092 w 3747182"/>
                <a:gd name="connsiteY3854" fmla="*/ 1242139 h 2326686"/>
                <a:gd name="connsiteX3855" fmla="*/ 718457 w 3747182"/>
                <a:gd name="connsiteY3855" fmla="*/ 1242851 h 2326686"/>
                <a:gd name="connsiteX3856" fmla="*/ 717072 w 3747182"/>
                <a:gd name="connsiteY3856" fmla="*/ 1242186 h 2326686"/>
                <a:gd name="connsiteX3857" fmla="*/ 715414 w 3747182"/>
                <a:gd name="connsiteY3857" fmla="*/ 1240794 h 2326686"/>
                <a:gd name="connsiteX3858" fmla="*/ 716376 w 3747182"/>
                <a:gd name="connsiteY3858" fmla="*/ 1238157 h 2326686"/>
                <a:gd name="connsiteX3859" fmla="*/ 717643 w 3747182"/>
                <a:gd name="connsiteY3859" fmla="*/ 1235716 h 2326686"/>
                <a:gd name="connsiteX3860" fmla="*/ 714209 w 3747182"/>
                <a:gd name="connsiteY3860" fmla="*/ 1231367 h 2326686"/>
                <a:gd name="connsiteX3861" fmla="*/ 712605 w 3747182"/>
                <a:gd name="connsiteY3861" fmla="*/ 1230811 h 2326686"/>
                <a:gd name="connsiteX3862" fmla="*/ 711267 w 3747182"/>
                <a:gd name="connsiteY3862" fmla="*/ 1230968 h 2326686"/>
                <a:gd name="connsiteX3863" fmla="*/ 702967 w 3747182"/>
                <a:gd name="connsiteY3863" fmla="*/ 1234707 h 2326686"/>
                <a:gd name="connsiteX3864" fmla="*/ 696802 w 3747182"/>
                <a:gd name="connsiteY3864" fmla="*/ 1239120 h 2326686"/>
                <a:gd name="connsiteX3865" fmla="*/ 691146 w 3747182"/>
                <a:gd name="connsiteY3865" fmla="*/ 1241443 h 2326686"/>
                <a:gd name="connsiteX3866" fmla="*/ 685880 w 3747182"/>
                <a:gd name="connsiteY3866" fmla="*/ 1242241 h 2326686"/>
                <a:gd name="connsiteX3867" fmla="*/ 682814 w 3747182"/>
                <a:gd name="connsiteY3867" fmla="*/ 1244158 h 2326686"/>
                <a:gd name="connsiteX3868" fmla="*/ 676547 w 3747182"/>
                <a:gd name="connsiteY3868" fmla="*/ 1250041 h 2326686"/>
                <a:gd name="connsiteX3869" fmla="*/ 672580 w 3747182"/>
                <a:gd name="connsiteY3869" fmla="*/ 1252584 h 2326686"/>
                <a:gd name="connsiteX3870" fmla="*/ 665946 w 3747182"/>
                <a:gd name="connsiteY3870" fmla="*/ 1259069 h 2326686"/>
                <a:gd name="connsiteX3871" fmla="*/ 648907 w 3747182"/>
                <a:gd name="connsiteY3871" fmla="*/ 1270460 h 2326686"/>
                <a:gd name="connsiteX3872" fmla="*/ 644486 w 3747182"/>
                <a:gd name="connsiteY3872" fmla="*/ 1271430 h 2326686"/>
                <a:gd name="connsiteX3873" fmla="*/ 641999 w 3747182"/>
                <a:gd name="connsiteY3873" fmla="*/ 1270507 h 2326686"/>
                <a:gd name="connsiteX3874" fmla="*/ 640105 w 3747182"/>
                <a:gd name="connsiteY3874" fmla="*/ 1268974 h 2326686"/>
                <a:gd name="connsiteX3875" fmla="*/ 638815 w 3747182"/>
                <a:gd name="connsiteY3875" fmla="*/ 1270241 h 2326686"/>
                <a:gd name="connsiteX3876" fmla="*/ 640285 w 3747182"/>
                <a:gd name="connsiteY3876" fmla="*/ 1272987 h 2326686"/>
                <a:gd name="connsiteX3877" fmla="*/ 642812 w 3747182"/>
                <a:gd name="connsiteY3877" fmla="*/ 1278534 h 2326686"/>
                <a:gd name="connsiteX3878" fmla="*/ 641834 w 3747182"/>
                <a:gd name="connsiteY3878" fmla="*/ 1281421 h 2326686"/>
                <a:gd name="connsiteX3879" fmla="*/ 637899 w 3747182"/>
                <a:gd name="connsiteY3879" fmla="*/ 1280623 h 2326686"/>
                <a:gd name="connsiteX3880" fmla="*/ 629661 w 3747182"/>
                <a:gd name="connsiteY3880" fmla="*/ 1283212 h 2326686"/>
                <a:gd name="connsiteX3881" fmla="*/ 620789 w 3747182"/>
                <a:gd name="connsiteY3881" fmla="*/ 1287022 h 2326686"/>
                <a:gd name="connsiteX3882" fmla="*/ 620962 w 3747182"/>
                <a:gd name="connsiteY3882" fmla="*/ 1290981 h 2326686"/>
                <a:gd name="connsiteX3883" fmla="*/ 621525 w 3747182"/>
                <a:gd name="connsiteY3883" fmla="*/ 1294455 h 2326686"/>
                <a:gd name="connsiteX3884" fmla="*/ 620015 w 3747182"/>
                <a:gd name="connsiteY3884" fmla="*/ 1300103 h 2326686"/>
                <a:gd name="connsiteX3885" fmla="*/ 618450 w 3747182"/>
                <a:gd name="connsiteY3885" fmla="*/ 1304664 h 2326686"/>
                <a:gd name="connsiteX3886" fmla="*/ 617152 w 3747182"/>
                <a:gd name="connsiteY3886" fmla="*/ 1317698 h 2326686"/>
                <a:gd name="connsiteX3887" fmla="*/ 615986 w 3747182"/>
                <a:gd name="connsiteY3887" fmla="*/ 1321579 h 2326686"/>
                <a:gd name="connsiteX3888" fmla="*/ 612481 w 3747182"/>
                <a:gd name="connsiteY3888" fmla="*/ 1324160 h 2326686"/>
                <a:gd name="connsiteX3889" fmla="*/ 594792 w 3747182"/>
                <a:gd name="connsiteY3889" fmla="*/ 1329989 h 2326686"/>
                <a:gd name="connsiteX3890" fmla="*/ 591749 w 3747182"/>
                <a:gd name="connsiteY3890" fmla="*/ 1330349 h 2326686"/>
                <a:gd name="connsiteX3891" fmla="*/ 590434 w 3747182"/>
                <a:gd name="connsiteY3891" fmla="*/ 1331397 h 2326686"/>
                <a:gd name="connsiteX3892" fmla="*/ 589472 w 3747182"/>
                <a:gd name="connsiteY3892" fmla="*/ 1330349 h 2326686"/>
                <a:gd name="connsiteX3893" fmla="*/ 586163 w 3747182"/>
                <a:gd name="connsiteY3893" fmla="*/ 1329019 h 2326686"/>
                <a:gd name="connsiteX3894" fmla="*/ 581469 w 3747182"/>
                <a:gd name="connsiteY3894" fmla="*/ 1328980 h 2326686"/>
                <a:gd name="connsiteX3895" fmla="*/ 579318 w 3747182"/>
                <a:gd name="connsiteY3895" fmla="*/ 1328448 h 2326686"/>
                <a:gd name="connsiteX3896" fmla="*/ 577103 w 3747182"/>
                <a:gd name="connsiteY3896" fmla="*/ 1326327 h 2326686"/>
                <a:gd name="connsiteX3897" fmla="*/ 574185 w 3747182"/>
                <a:gd name="connsiteY3897" fmla="*/ 1320835 h 2326686"/>
                <a:gd name="connsiteX3898" fmla="*/ 570008 w 3747182"/>
                <a:gd name="connsiteY3898" fmla="*/ 1309765 h 2326686"/>
                <a:gd name="connsiteX3899" fmla="*/ 560713 w 3747182"/>
                <a:gd name="connsiteY3899" fmla="*/ 1304148 h 2326686"/>
                <a:gd name="connsiteX3900" fmla="*/ 556332 w 3747182"/>
                <a:gd name="connsiteY3900" fmla="*/ 1300393 h 2326686"/>
                <a:gd name="connsiteX3901" fmla="*/ 555511 w 3747182"/>
                <a:gd name="connsiteY3901" fmla="*/ 1296833 h 2326686"/>
                <a:gd name="connsiteX3902" fmla="*/ 556324 w 3747182"/>
                <a:gd name="connsiteY3902" fmla="*/ 1293156 h 2326686"/>
                <a:gd name="connsiteX3903" fmla="*/ 565869 w 3747182"/>
                <a:gd name="connsiteY3903" fmla="*/ 1280991 h 2326686"/>
                <a:gd name="connsiteX3904" fmla="*/ 569264 w 3747182"/>
                <a:gd name="connsiteY3904" fmla="*/ 1277016 h 2326686"/>
                <a:gd name="connsiteX3905" fmla="*/ 583433 w 3747182"/>
                <a:gd name="connsiteY3905" fmla="*/ 1273496 h 2326686"/>
                <a:gd name="connsiteX3906" fmla="*/ 589026 w 3747182"/>
                <a:gd name="connsiteY3906" fmla="*/ 1273175 h 2326686"/>
                <a:gd name="connsiteX3907" fmla="*/ 594761 w 3747182"/>
                <a:gd name="connsiteY3907" fmla="*/ 1271712 h 2326686"/>
                <a:gd name="connsiteX3908" fmla="*/ 594612 w 3747182"/>
                <a:gd name="connsiteY3908" fmla="*/ 1264616 h 2326686"/>
                <a:gd name="connsiteX3909" fmla="*/ 589042 w 3747182"/>
                <a:gd name="connsiteY3909" fmla="*/ 1255909 h 2326686"/>
                <a:gd name="connsiteX3910" fmla="*/ 583088 w 3747182"/>
                <a:gd name="connsiteY3910" fmla="*/ 1245715 h 2326686"/>
                <a:gd name="connsiteX3911" fmla="*/ 577236 w 3747182"/>
                <a:gd name="connsiteY3911" fmla="*/ 1234496 h 2326686"/>
                <a:gd name="connsiteX3912" fmla="*/ 569053 w 3747182"/>
                <a:gd name="connsiteY3912" fmla="*/ 1230490 h 2326686"/>
                <a:gd name="connsiteX3913" fmla="*/ 559367 w 3747182"/>
                <a:gd name="connsiteY3913" fmla="*/ 1228589 h 2326686"/>
                <a:gd name="connsiteX3914" fmla="*/ 539543 w 3747182"/>
                <a:gd name="connsiteY3914" fmla="*/ 1230772 h 2326686"/>
                <a:gd name="connsiteX3915" fmla="*/ 536750 w 3747182"/>
                <a:gd name="connsiteY3915" fmla="*/ 1230349 h 2326686"/>
                <a:gd name="connsiteX3916" fmla="*/ 524099 w 3747182"/>
                <a:gd name="connsiteY3916" fmla="*/ 1222471 h 2326686"/>
                <a:gd name="connsiteX3917" fmla="*/ 522809 w 3747182"/>
                <a:gd name="connsiteY3917" fmla="*/ 1222354 h 2326686"/>
                <a:gd name="connsiteX3918" fmla="*/ 521049 w 3747182"/>
                <a:gd name="connsiteY3918" fmla="*/ 1222855 h 2326686"/>
                <a:gd name="connsiteX3919" fmla="*/ 521596 w 3747182"/>
                <a:gd name="connsiteY3919" fmla="*/ 1225123 h 2326686"/>
                <a:gd name="connsiteX3920" fmla="*/ 522605 w 3747182"/>
                <a:gd name="connsiteY3920" fmla="*/ 1226766 h 2326686"/>
                <a:gd name="connsiteX3921" fmla="*/ 539402 w 3747182"/>
                <a:gd name="connsiteY3921" fmla="*/ 1243587 h 2326686"/>
                <a:gd name="connsiteX3922" fmla="*/ 540185 w 3747182"/>
                <a:gd name="connsiteY3922" fmla="*/ 1247937 h 2326686"/>
                <a:gd name="connsiteX3923" fmla="*/ 540670 w 3747182"/>
                <a:gd name="connsiteY3923" fmla="*/ 1253804 h 2326686"/>
                <a:gd name="connsiteX3924" fmla="*/ 540388 w 3747182"/>
                <a:gd name="connsiteY3924" fmla="*/ 1256269 h 2326686"/>
                <a:gd name="connsiteX3925" fmla="*/ 540779 w 3747182"/>
                <a:gd name="connsiteY3925" fmla="*/ 1258702 h 2326686"/>
                <a:gd name="connsiteX3926" fmla="*/ 540638 w 3747182"/>
                <a:gd name="connsiteY3926" fmla="*/ 1263137 h 2326686"/>
                <a:gd name="connsiteX3927" fmla="*/ 536492 w 3747182"/>
                <a:gd name="connsiteY3927" fmla="*/ 1282031 h 2326686"/>
                <a:gd name="connsiteX3928" fmla="*/ 532541 w 3747182"/>
                <a:gd name="connsiteY3928" fmla="*/ 1295323 h 2326686"/>
                <a:gd name="connsiteX3929" fmla="*/ 531211 w 3747182"/>
                <a:gd name="connsiteY3929" fmla="*/ 1301582 h 2326686"/>
                <a:gd name="connsiteX3930" fmla="*/ 530914 w 3747182"/>
                <a:gd name="connsiteY3930" fmla="*/ 1305846 h 2326686"/>
                <a:gd name="connsiteX3931" fmla="*/ 532518 w 3747182"/>
                <a:gd name="connsiteY3931" fmla="*/ 1309577 h 2326686"/>
                <a:gd name="connsiteX3932" fmla="*/ 537329 w 3747182"/>
                <a:gd name="connsiteY3932" fmla="*/ 1310782 h 2326686"/>
                <a:gd name="connsiteX3933" fmla="*/ 542101 w 3747182"/>
                <a:gd name="connsiteY3933" fmla="*/ 1314600 h 2326686"/>
                <a:gd name="connsiteX3934" fmla="*/ 544566 w 3747182"/>
                <a:gd name="connsiteY3934" fmla="*/ 1319975 h 2326686"/>
                <a:gd name="connsiteX3935" fmla="*/ 545121 w 3747182"/>
                <a:gd name="connsiteY3935" fmla="*/ 1323699 h 2326686"/>
                <a:gd name="connsiteX3936" fmla="*/ 545293 w 3747182"/>
                <a:gd name="connsiteY3936" fmla="*/ 1331686 h 2326686"/>
                <a:gd name="connsiteX3937" fmla="*/ 546428 w 3747182"/>
                <a:gd name="connsiteY3937" fmla="*/ 1338508 h 2326686"/>
                <a:gd name="connsiteX3938" fmla="*/ 542641 w 3747182"/>
                <a:gd name="connsiteY3938" fmla="*/ 1349000 h 2326686"/>
                <a:gd name="connsiteX3939" fmla="*/ 540537 w 3747182"/>
                <a:gd name="connsiteY3939" fmla="*/ 1353091 h 2326686"/>
                <a:gd name="connsiteX3940" fmla="*/ 537830 w 3747182"/>
                <a:gd name="connsiteY3940" fmla="*/ 1362480 h 2326686"/>
                <a:gd name="connsiteX3941" fmla="*/ 538886 w 3747182"/>
                <a:gd name="connsiteY3941" fmla="*/ 1369122 h 2326686"/>
                <a:gd name="connsiteX3942" fmla="*/ 538604 w 3747182"/>
                <a:gd name="connsiteY3942" fmla="*/ 1371727 h 2326686"/>
                <a:gd name="connsiteX3943" fmla="*/ 537986 w 3747182"/>
                <a:gd name="connsiteY3943" fmla="*/ 1374747 h 2326686"/>
                <a:gd name="connsiteX3944" fmla="*/ 536062 w 3747182"/>
                <a:gd name="connsiteY3944" fmla="*/ 1372525 h 2326686"/>
                <a:gd name="connsiteX3945" fmla="*/ 534466 w 3747182"/>
                <a:gd name="connsiteY3945" fmla="*/ 1369881 h 2326686"/>
                <a:gd name="connsiteX3946" fmla="*/ 532259 w 3747182"/>
                <a:gd name="connsiteY3946" fmla="*/ 1367518 h 2326686"/>
                <a:gd name="connsiteX3947" fmla="*/ 529913 w 3747182"/>
                <a:gd name="connsiteY3947" fmla="*/ 1366649 h 2326686"/>
                <a:gd name="connsiteX3948" fmla="*/ 527432 w 3747182"/>
                <a:gd name="connsiteY3948" fmla="*/ 1367283 h 2326686"/>
                <a:gd name="connsiteX3949" fmla="*/ 525633 w 3747182"/>
                <a:gd name="connsiteY3949" fmla="*/ 1368551 h 2326686"/>
                <a:gd name="connsiteX3950" fmla="*/ 525821 w 3747182"/>
                <a:gd name="connsiteY3950" fmla="*/ 1365836 h 2326686"/>
                <a:gd name="connsiteX3951" fmla="*/ 528082 w 3747182"/>
                <a:gd name="connsiteY3951" fmla="*/ 1361619 h 2326686"/>
                <a:gd name="connsiteX3952" fmla="*/ 526986 w 3747182"/>
                <a:gd name="connsiteY3952" fmla="*/ 1359428 h 2326686"/>
                <a:gd name="connsiteX3953" fmla="*/ 525837 w 3747182"/>
                <a:gd name="connsiteY3953" fmla="*/ 1357785 h 2326686"/>
                <a:gd name="connsiteX3954" fmla="*/ 518858 w 3747182"/>
                <a:gd name="connsiteY3954" fmla="*/ 1352630 h 2326686"/>
                <a:gd name="connsiteX3955" fmla="*/ 513874 w 3747182"/>
                <a:gd name="connsiteY3955" fmla="*/ 1352332 h 2326686"/>
                <a:gd name="connsiteX3956" fmla="*/ 509493 w 3747182"/>
                <a:gd name="connsiteY3956" fmla="*/ 1352857 h 2326686"/>
                <a:gd name="connsiteX3957" fmla="*/ 505010 w 3747182"/>
                <a:gd name="connsiteY3957" fmla="*/ 1352247 h 2326686"/>
                <a:gd name="connsiteX3958" fmla="*/ 501685 w 3747182"/>
                <a:gd name="connsiteY3958" fmla="*/ 1348961 h 2326686"/>
                <a:gd name="connsiteX3959" fmla="*/ 498681 w 3747182"/>
                <a:gd name="connsiteY3959" fmla="*/ 1347185 h 2326686"/>
                <a:gd name="connsiteX3960" fmla="*/ 496412 w 3747182"/>
                <a:gd name="connsiteY3960" fmla="*/ 1346911 h 2326686"/>
                <a:gd name="connsiteX3961" fmla="*/ 493627 w 3747182"/>
                <a:gd name="connsiteY3961" fmla="*/ 1349860 h 2326686"/>
                <a:gd name="connsiteX3962" fmla="*/ 486977 w 3747182"/>
                <a:gd name="connsiteY3962" fmla="*/ 1361165 h 2326686"/>
                <a:gd name="connsiteX3963" fmla="*/ 480281 w 3747182"/>
                <a:gd name="connsiteY3963" fmla="*/ 1368543 h 2326686"/>
                <a:gd name="connsiteX3964" fmla="*/ 471503 w 3747182"/>
                <a:gd name="connsiteY3964" fmla="*/ 1374082 h 2326686"/>
                <a:gd name="connsiteX3965" fmla="*/ 464876 w 3747182"/>
                <a:gd name="connsiteY3965" fmla="*/ 1375873 h 2326686"/>
                <a:gd name="connsiteX3966" fmla="*/ 463061 w 3747182"/>
                <a:gd name="connsiteY3966" fmla="*/ 1377188 h 2326686"/>
                <a:gd name="connsiteX3967" fmla="*/ 459142 w 3747182"/>
                <a:gd name="connsiteY3967" fmla="*/ 1383611 h 2326686"/>
                <a:gd name="connsiteX3968" fmla="*/ 455073 w 3747182"/>
                <a:gd name="connsiteY3968" fmla="*/ 1388539 h 2326686"/>
                <a:gd name="connsiteX3969" fmla="*/ 443847 w 3747182"/>
                <a:gd name="connsiteY3969" fmla="*/ 1396723 h 2326686"/>
                <a:gd name="connsiteX3970" fmla="*/ 443064 w 3747182"/>
                <a:gd name="connsiteY3970" fmla="*/ 1400071 h 2326686"/>
                <a:gd name="connsiteX3971" fmla="*/ 442360 w 3747182"/>
                <a:gd name="connsiteY3971" fmla="*/ 1404656 h 2326686"/>
                <a:gd name="connsiteX3972" fmla="*/ 443432 w 3747182"/>
                <a:gd name="connsiteY3972" fmla="*/ 1409827 h 2326686"/>
                <a:gd name="connsiteX3973" fmla="*/ 445591 w 3747182"/>
                <a:gd name="connsiteY3973" fmla="*/ 1414818 h 2326686"/>
                <a:gd name="connsiteX3974" fmla="*/ 450997 w 3747182"/>
                <a:gd name="connsiteY3974" fmla="*/ 1424817 h 2326686"/>
                <a:gd name="connsiteX3975" fmla="*/ 454041 w 3747182"/>
                <a:gd name="connsiteY3975" fmla="*/ 1428204 h 2326686"/>
                <a:gd name="connsiteX3976" fmla="*/ 456114 w 3747182"/>
                <a:gd name="connsiteY3976" fmla="*/ 1433477 h 2326686"/>
                <a:gd name="connsiteX3977" fmla="*/ 457639 w 3747182"/>
                <a:gd name="connsiteY3977" fmla="*/ 1439540 h 2326686"/>
                <a:gd name="connsiteX3978" fmla="*/ 456826 w 3747182"/>
                <a:gd name="connsiteY3978" fmla="*/ 1440769 h 2326686"/>
                <a:gd name="connsiteX3979" fmla="*/ 452343 w 3747182"/>
                <a:gd name="connsiteY3979" fmla="*/ 1439274 h 2326686"/>
                <a:gd name="connsiteX3980" fmla="*/ 449143 w 3747182"/>
                <a:gd name="connsiteY3980" fmla="*/ 1439955 h 2326686"/>
                <a:gd name="connsiteX3981" fmla="*/ 444551 w 3747182"/>
                <a:gd name="connsiteY3981" fmla="*/ 1444078 h 2326686"/>
                <a:gd name="connsiteX3982" fmla="*/ 444207 w 3747182"/>
                <a:gd name="connsiteY3982" fmla="*/ 1445830 h 2326686"/>
                <a:gd name="connsiteX3983" fmla="*/ 442564 w 3747182"/>
                <a:gd name="connsiteY3983" fmla="*/ 1449891 h 2326686"/>
                <a:gd name="connsiteX3984" fmla="*/ 438378 w 3747182"/>
                <a:gd name="connsiteY3984" fmla="*/ 1450219 h 2326686"/>
                <a:gd name="connsiteX3985" fmla="*/ 427097 w 3747182"/>
                <a:gd name="connsiteY3985" fmla="*/ 1442881 h 2326686"/>
                <a:gd name="connsiteX3986" fmla="*/ 417427 w 3747182"/>
                <a:gd name="connsiteY3986" fmla="*/ 1439141 h 2326686"/>
                <a:gd name="connsiteX3987" fmla="*/ 415847 w 3747182"/>
                <a:gd name="connsiteY3987" fmla="*/ 1438907 h 2326686"/>
                <a:gd name="connsiteX3988" fmla="*/ 413672 w 3747182"/>
                <a:gd name="connsiteY3988" fmla="*/ 1437053 h 2326686"/>
                <a:gd name="connsiteX3989" fmla="*/ 413015 w 3747182"/>
                <a:gd name="connsiteY3989" fmla="*/ 1435511 h 2326686"/>
                <a:gd name="connsiteX3990" fmla="*/ 408978 w 3747182"/>
                <a:gd name="connsiteY3990" fmla="*/ 1435816 h 2326686"/>
                <a:gd name="connsiteX3991" fmla="*/ 406513 w 3747182"/>
                <a:gd name="connsiteY3991" fmla="*/ 1435644 h 2326686"/>
                <a:gd name="connsiteX3992" fmla="*/ 404182 w 3747182"/>
                <a:gd name="connsiteY3992" fmla="*/ 1434393 h 2326686"/>
                <a:gd name="connsiteX3993" fmla="*/ 393613 w 3747182"/>
                <a:gd name="connsiteY3993" fmla="*/ 1422485 h 2326686"/>
                <a:gd name="connsiteX3994" fmla="*/ 385108 w 3747182"/>
                <a:gd name="connsiteY3994" fmla="*/ 1417995 h 2326686"/>
                <a:gd name="connsiteX3995" fmla="*/ 383121 w 3747182"/>
                <a:gd name="connsiteY3995" fmla="*/ 1417909 h 2326686"/>
                <a:gd name="connsiteX3996" fmla="*/ 379444 w 3747182"/>
                <a:gd name="connsiteY3996" fmla="*/ 1419137 h 2326686"/>
                <a:gd name="connsiteX3997" fmla="*/ 377316 w 3747182"/>
                <a:gd name="connsiteY3997" fmla="*/ 1428775 h 2326686"/>
                <a:gd name="connsiteX3998" fmla="*/ 374398 w 3747182"/>
                <a:gd name="connsiteY3998" fmla="*/ 1431451 h 2326686"/>
                <a:gd name="connsiteX3999" fmla="*/ 371801 w 3747182"/>
                <a:gd name="connsiteY3999" fmla="*/ 1431287 h 2326686"/>
                <a:gd name="connsiteX4000" fmla="*/ 371660 w 3747182"/>
                <a:gd name="connsiteY4000" fmla="*/ 1436004 h 2326686"/>
                <a:gd name="connsiteX4001" fmla="*/ 372771 w 3747182"/>
                <a:gd name="connsiteY4001" fmla="*/ 1438907 h 2326686"/>
                <a:gd name="connsiteX4002" fmla="*/ 373764 w 3747182"/>
                <a:gd name="connsiteY4002" fmla="*/ 1440988 h 2326686"/>
                <a:gd name="connsiteX4003" fmla="*/ 376956 w 3747182"/>
                <a:gd name="connsiteY4003" fmla="*/ 1444336 h 2326686"/>
                <a:gd name="connsiteX4004" fmla="*/ 382910 w 3747182"/>
                <a:gd name="connsiteY4004" fmla="*/ 1454358 h 2326686"/>
                <a:gd name="connsiteX4005" fmla="*/ 386055 w 3747182"/>
                <a:gd name="connsiteY4005" fmla="*/ 1458457 h 2326686"/>
                <a:gd name="connsiteX4006" fmla="*/ 388379 w 3747182"/>
                <a:gd name="connsiteY4006" fmla="*/ 1460006 h 2326686"/>
                <a:gd name="connsiteX4007" fmla="*/ 391453 w 3747182"/>
                <a:gd name="connsiteY4007" fmla="*/ 1460225 h 2326686"/>
                <a:gd name="connsiteX4008" fmla="*/ 398283 w 3747182"/>
                <a:gd name="connsiteY4008" fmla="*/ 1459044 h 2326686"/>
                <a:gd name="connsiteX4009" fmla="*/ 400544 w 3747182"/>
                <a:gd name="connsiteY4009" fmla="*/ 1460593 h 2326686"/>
                <a:gd name="connsiteX4010" fmla="*/ 402962 w 3747182"/>
                <a:gd name="connsiteY4010" fmla="*/ 1462932 h 2326686"/>
                <a:gd name="connsiteX4011" fmla="*/ 403478 w 3747182"/>
                <a:gd name="connsiteY4011" fmla="*/ 1468644 h 2326686"/>
                <a:gd name="connsiteX4012" fmla="*/ 405348 w 3747182"/>
                <a:gd name="connsiteY4012" fmla="*/ 1474480 h 2326686"/>
                <a:gd name="connsiteX4013" fmla="*/ 405536 w 3747182"/>
                <a:gd name="connsiteY4013" fmla="*/ 1477750 h 2326686"/>
                <a:gd name="connsiteX4014" fmla="*/ 403275 w 3747182"/>
                <a:gd name="connsiteY4014" fmla="*/ 1481584 h 2326686"/>
                <a:gd name="connsiteX4015" fmla="*/ 395975 w 3747182"/>
                <a:gd name="connsiteY4015" fmla="*/ 1484361 h 2326686"/>
                <a:gd name="connsiteX4016" fmla="*/ 391735 w 3747182"/>
                <a:gd name="connsiteY4016" fmla="*/ 1488343 h 2326686"/>
                <a:gd name="connsiteX4017" fmla="*/ 390210 w 3747182"/>
                <a:gd name="connsiteY4017" fmla="*/ 1488179 h 2326686"/>
                <a:gd name="connsiteX4018" fmla="*/ 381478 w 3747182"/>
                <a:gd name="connsiteY4018" fmla="*/ 1483555 h 2326686"/>
                <a:gd name="connsiteX4019" fmla="*/ 375744 w 3747182"/>
                <a:gd name="connsiteY4019" fmla="*/ 1481779 h 2326686"/>
                <a:gd name="connsiteX4020" fmla="*/ 368085 w 3747182"/>
                <a:gd name="connsiteY4020" fmla="*/ 1478892 h 2326686"/>
                <a:gd name="connsiteX4021" fmla="*/ 366700 w 3747182"/>
                <a:gd name="connsiteY4021" fmla="*/ 1477312 h 2326686"/>
                <a:gd name="connsiteX4022" fmla="*/ 363281 w 3747182"/>
                <a:gd name="connsiteY4022" fmla="*/ 1469543 h 2326686"/>
                <a:gd name="connsiteX4023" fmla="*/ 355724 w 3747182"/>
                <a:gd name="connsiteY4023" fmla="*/ 1462158 h 2326686"/>
                <a:gd name="connsiteX4024" fmla="*/ 352321 w 3747182"/>
                <a:gd name="connsiteY4024" fmla="*/ 1459983 h 2326686"/>
                <a:gd name="connsiteX4025" fmla="*/ 347595 w 3747182"/>
                <a:gd name="connsiteY4025" fmla="*/ 1461579 h 2326686"/>
                <a:gd name="connsiteX4026" fmla="*/ 344340 w 3747182"/>
                <a:gd name="connsiteY4026" fmla="*/ 1460781 h 2326686"/>
                <a:gd name="connsiteX4027" fmla="*/ 338880 w 3747182"/>
                <a:gd name="connsiteY4027" fmla="*/ 1456838 h 2326686"/>
                <a:gd name="connsiteX4028" fmla="*/ 335242 w 3747182"/>
                <a:gd name="connsiteY4028" fmla="*/ 1450736 h 2326686"/>
                <a:gd name="connsiteX4029" fmla="*/ 334991 w 3747182"/>
                <a:gd name="connsiteY4029" fmla="*/ 1443233 h 2326686"/>
                <a:gd name="connsiteX4030" fmla="*/ 336024 w 3747182"/>
                <a:gd name="connsiteY4030" fmla="*/ 1441590 h 2326686"/>
                <a:gd name="connsiteX4031" fmla="*/ 337049 w 3747182"/>
                <a:gd name="connsiteY4031" fmla="*/ 1440706 h 2326686"/>
                <a:gd name="connsiteX4032" fmla="*/ 334428 w 3747182"/>
                <a:gd name="connsiteY4032" fmla="*/ 1438429 h 2326686"/>
                <a:gd name="connsiteX4033" fmla="*/ 334303 w 3747182"/>
                <a:gd name="connsiteY4033" fmla="*/ 1432624 h 2326686"/>
                <a:gd name="connsiteX4034" fmla="*/ 333787 w 3747182"/>
                <a:gd name="connsiteY4034" fmla="*/ 1428830 h 2326686"/>
                <a:gd name="connsiteX4035" fmla="*/ 330876 w 3747182"/>
                <a:gd name="connsiteY4035" fmla="*/ 1419356 h 2326686"/>
                <a:gd name="connsiteX4036" fmla="*/ 327911 w 3747182"/>
                <a:gd name="connsiteY4036" fmla="*/ 1413613 h 2326686"/>
                <a:gd name="connsiteX4037" fmla="*/ 325071 w 3747182"/>
                <a:gd name="connsiteY4037" fmla="*/ 1407417 h 2326686"/>
                <a:gd name="connsiteX4038" fmla="*/ 328099 w 3747182"/>
                <a:gd name="connsiteY4038" fmla="*/ 1404202 h 2326686"/>
                <a:gd name="connsiteX4039" fmla="*/ 329672 w 3747182"/>
                <a:gd name="connsiteY4039" fmla="*/ 1401385 h 2326686"/>
                <a:gd name="connsiteX4040" fmla="*/ 331862 w 3747182"/>
                <a:gd name="connsiteY4040" fmla="*/ 1393210 h 2326686"/>
                <a:gd name="connsiteX4041" fmla="*/ 332284 w 3747182"/>
                <a:gd name="connsiteY4041" fmla="*/ 1390425 h 2326686"/>
                <a:gd name="connsiteX4042" fmla="*/ 333216 w 3747182"/>
                <a:gd name="connsiteY4042" fmla="*/ 1387655 h 2326686"/>
                <a:gd name="connsiteX4043" fmla="*/ 333567 w 3747182"/>
                <a:gd name="connsiteY4043" fmla="*/ 1385081 h 2326686"/>
                <a:gd name="connsiteX4044" fmla="*/ 333419 w 3747182"/>
                <a:gd name="connsiteY4044" fmla="*/ 1382500 h 2326686"/>
                <a:gd name="connsiteX4045" fmla="*/ 331338 w 3747182"/>
                <a:gd name="connsiteY4045" fmla="*/ 1377806 h 2326686"/>
                <a:gd name="connsiteX4046" fmla="*/ 324930 w 3747182"/>
                <a:gd name="connsiteY4046" fmla="*/ 1368269 h 2326686"/>
                <a:gd name="connsiteX4047" fmla="*/ 318625 w 3747182"/>
                <a:gd name="connsiteY4047" fmla="*/ 1363011 h 2326686"/>
                <a:gd name="connsiteX4048" fmla="*/ 306631 w 3747182"/>
                <a:gd name="connsiteY4048" fmla="*/ 1357793 h 2326686"/>
                <a:gd name="connsiteX4049" fmla="*/ 303322 w 3747182"/>
                <a:gd name="connsiteY4049" fmla="*/ 1358091 h 2326686"/>
                <a:gd name="connsiteX4050" fmla="*/ 302109 w 3747182"/>
                <a:gd name="connsiteY4050" fmla="*/ 1357332 h 2326686"/>
                <a:gd name="connsiteX4051" fmla="*/ 304668 w 3747182"/>
                <a:gd name="connsiteY4051" fmla="*/ 1356385 h 2326686"/>
                <a:gd name="connsiteX4052" fmla="*/ 307218 w 3747182"/>
                <a:gd name="connsiteY4052" fmla="*/ 1354320 h 2326686"/>
                <a:gd name="connsiteX4053" fmla="*/ 308595 w 3747182"/>
                <a:gd name="connsiteY4053" fmla="*/ 1351135 h 2326686"/>
                <a:gd name="connsiteX4054" fmla="*/ 305560 w 3747182"/>
                <a:gd name="connsiteY4054" fmla="*/ 1349555 h 2326686"/>
                <a:gd name="connsiteX4055" fmla="*/ 303096 w 3747182"/>
                <a:gd name="connsiteY4055" fmla="*/ 1348843 h 2326686"/>
                <a:gd name="connsiteX4056" fmla="*/ 298972 w 3747182"/>
                <a:gd name="connsiteY4056" fmla="*/ 1346238 h 2326686"/>
                <a:gd name="connsiteX4057" fmla="*/ 298214 w 3747182"/>
                <a:gd name="connsiteY4057" fmla="*/ 1343915 h 2326686"/>
                <a:gd name="connsiteX4058" fmla="*/ 299121 w 3747182"/>
                <a:gd name="connsiteY4058" fmla="*/ 1342264 h 2326686"/>
                <a:gd name="connsiteX4059" fmla="*/ 298159 w 3747182"/>
                <a:gd name="connsiteY4059" fmla="*/ 1338055 h 2326686"/>
                <a:gd name="connsiteX4060" fmla="*/ 292628 w 3747182"/>
                <a:gd name="connsiteY4060" fmla="*/ 1336717 h 2326686"/>
                <a:gd name="connsiteX4061" fmla="*/ 291173 w 3747182"/>
                <a:gd name="connsiteY4061" fmla="*/ 1335755 h 2326686"/>
                <a:gd name="connsiteX4062" fmla="*/ 291055 w 3747182"/>
                <a:gd name="connsiteY4062" fmla="*/ 1334339 h 2326686"/>
                <a:gd name="connsiteX4063" fmla="*/ 287308 w 3747182"/>
                <a:gd name="connsiteY4063" fmla="*/ 1329738 h 2326686"/>
                <a:gd name="connsiteX4064" fmla="*/ 282418 w 3747182"/>
                <a:gd name="connsiteY4064" fmla="*/ 1324888 h 2326686"/>
                <a:gd name="connsiteX4065" fmla="*/ 283232 w 3747182"/>
                <a:gd name="connsiteY4065" fmla="*/ 1319983 h 2326686"/>
                <a:gd name="connsiteX4066" fmla="*/ 279711 w 3747182"/>
                <a:gd name="connsiteY4066" fmla="*/ 1316384 h 2326686"/>
                <a:gd name="connsiteX4067" fmla="*/ 276660 w 3747182"/>
                <a:gd name="connsiteY4067" fmla="*/ 1313833 h 2326686"/>
                <a:gd name="connsiteX4068" fmla="*/ 271864 w 3747182"/>
                <a:gd name="connsiteY4068" fmla="*/ 1312895 h 2326686"/>
                <a:gd name="connsiteX4069" fmla="*/ 269940 w 3747182"/>
                <a:gd name="connsiteY4069" fmla="*/ 1311111 h 2326686"/>
                <a:gd name="connsiteX4070" fmla="*/ 281018 w 3747182"/>
                <a:gd name="connsiteY4070" fmla="*/ 1311604 h 2326686"/>
                <a:gd name="connsiteX4071" fmla="*/ 292667 w 3747182"/>
                <a:gd name="connsiteY4071" fmla="*/ 1315320 h 2326686"/>
                <a:gd name="connsiteX4072" fmla="*/ 291681 w 3747182"/>
                <a:gd name="connsiteY4072" fmla="*/ 1316767 h 2326686"/>
                <a:gd name="connsiteX4073" fmla="*/ 290852 w 3747182"/>
                <a:gd name="connsiteY4073" fmla="*/ 1318989 h 2326686"/>
                <a:gd name="connsiteX4074" fmla="*/ 294247 w 3747182"/>
                <a:gd name="connsiteY4074" fmla="*/ 1325342 h 2326686"/>
                <a:gd name="connsiteX4075" fmla="*/ 297502 w 3747182"/>
                <a:gd name="connsiteY4075" fmla="*/ 1328933 h 2326686"/>
                <a:gd name="connsiteX4076" fmla="*/ 304785 w 3747182"/>
                <a:gd name="connsiteY4076" fmla="*/ 1333353 h 2326686"/>
                <a:gd name="connsiteX4077" fmla="*/ 305685 w 3747182"/>
                <a:gd name="connsiteY4077" fmla="*/ 1333361 h 2326686"/>
                <a:gd name="connsiteX4078" fmla="*/ 307273 w 3747182"/>
                <a:gd name="connsiteY4078" fmla="*/ 1332234 h 2326686"/>
                <a:gd name="connsiteX4079" fmla="*/ 310880 w 3747182"/>
                <a:gd name="connsiteY4079" fmla="*/ 1334104 h 2326686"/>
                <a:gd name="connsiteX4080" fmla="*/ 313821 w 3747182"/>
                <a:gd name="connsiteY4080" fmla="*/ 1336553 h 2326686"/>
                <a:gd name="connsiteX4081" fmla="*/ 319360 w 3747182"/>
                <a:gd name="connsiteY4081" fmla="*/ 1336748 h 2326686"/>
                <a:gd name="connsiteX4082" fmla="*/ 326065 w 3747182"/>
                <a:gd name="connsiteY4082" fmla="*/ 1339635 h 2326686"/>
                <a:gd name="connsiteX4083" fmla="*/ 325611 w 3747182"/>
                <a:gd name="connsiteY4083" fmla="*/ 1340816 h 2326686"/>
                <a:gd name="connsiteX4084" fmla="*/ 324844 w 3747182"/>
                <a:gd name="connsiteY4084" fmla="*/ 1341732 h 2326686"/>
                <a:gd name="connsiteX4085" fmla="*/ 326746 w 3747182"/>
                <a:gd name="connsiteY4085" fmla="*/ 1345198 h 2326686"/>
                <a:gd name="connsiteX4086" fmla="*/ 329546 w 3747182"/>
                <a:gd name="connsiteY4086" fmla="*/ 1344689 h 2326686"/>
                <a:gd name="connsiteX4087" fmla="*/ 334256 w 3747182"/>
                <a:gd name="connsiteY4087" fmla="*/ 1341841 h 2326686"/>
                <a:gd name="connsiteX4088" fmla="*/ 346101 w 3747182"/>
                <a:gd name="connsiteY4088" fmla="*/ 1351887 h 2326686"/>
                <a:gd name="connsiteX4089" fmla="*/ 349379 w 3747182"/>
                <a:gd name="connsiteY4089" fmla="*/ 1353686 h 2326686"/>
                <a:gd name="connsiteX4090" fmla="*/ 368264 w 3747182"/>
                <a:gd name="connsiteY4090" fmla="*/ 1358795 h 2326686"/>
                <a:gd name="connsiteX4091" fmla="*/ 376964 w 3747182"/>
                <a:gd name="connsiteY4091" fmla="*/ 1359272 h 2326686"/>
                <a:gd name="connsiteX4092" fmla="*/ 381666 w 3747182"/>
                <a:gd name="connsiteY4092" fmla="*/ 1360414 h 2326686"/>
                <a:gd name="connsiteX4093" fmla="*/ 388496 w 3747182"/>
                <a:gd name="connsiteY4093" fmla="*/ 1363004 h 2326686"/>
                <a:gd name="connsiteX4094" fmla="*/ 395819 w 3747182"/>
                <a:gd name="connsiteY4094" fmla="*/ 1368191 h 2326686"/>
                <a:gd name="connsiteX4095" fmla="*/ 401804 w 3747182"/>
                <a:gd name="connsiteY4095" fmla="*/ 1370029 h 2326686"/>
                <a:gd name="connsiteX4096" fmla="*/ 412717 w 3747182"/>
                <a:gd name="connsiteY4096" fmla="*/ 1371711 h 2326686"/>
                <a:gd name="connsiteX4097" fmla="*/ 418342 w 3747182"/>
                <a:gd name="connsiteY4097" fmla="*/ 1371461 h 2326686"/>
                <a:gd name="connsiteX4098" fmla="*/ 432292 w 3747182"/>
                <a:gd name="connsiteY4098" fmla="*/ 1368050 h 2326686"/>
                <a:gd name="connsiteX4099" fmla="*/ 450168 w 3747182"/>
                <a:gd name="connsiteY4099" fmla="*/ 1358920 h 2326686"/>
                <a:gd name="connsiteX4100" fmla="*/ 459353 w 3747182"/>
                <a:gd name="connsiteY4100" fmla="*/ 1350893 h 2326686"/>
                <a:gd name="connsiteX4101" fmla="*/ 474006 w 3747182"/>
                <a:gd name="connsiteY4101" fmla="*/ 1329903 h 2326686"/>
                <a:gd name="connsiteX4102" fmla="*/ 475907 w 3747182"/>
                <a:gd name="connsiteY4102" fmla="*/ 1324982 h 2326686"/>
                <a:gd name="connsiteX4103" fmla="*/ 477636 w 3747182"/>
                <a:gd name="connsiteY4103" fmla="*/ 1313348 h 2326686"/>
                <a:gd name="connsiteX4104" fmla="*/ 477738 w 3747182"/>
                <a:gd name="connsiteY4104" fmla="*/ 1308365 h 2326686"/>
                <a:gd name="connsiteX4105" fmla="*/ 475610 w 3747182"/>
                <a:gd name="connsiteY4105" fmla="*/ 1307864 h 2326686"/>
                <a:gd name="connsiteX4106" fmla="*/ 472801 w 3747182"/>
                <a:gd name="connsiteY4106" fmla="*/ 1305110 h 2326686"/>
                <a:gd name="connsiteX4107" fmla="*/ 472801 w 3747182"/>
                <a:gd name="connsiteY4107" fmla="*/ 1298335 h 2326686"/>
                <a:gd name="connsiteX4108" fmla="*/ 471198 w 3747182"/>
                <a:gd name="connsiteY4108" fmla="*/ 1295010 h 2326686"/>
                <a:gd name="connsiteX4109" fmla="*/ 469124 w 3747182"/>
                <a:gd name="connsiteY4109" fmla="*/ 1279528 h 2326686"/>
                <a:gd name="connsiteX4110" fmla="*/ 464727 w 3747182"/>
                <a:gd name="connsiteY4110" fmla="*/ 1277822 h 2326686"/>
                <a:gd name="connsiteX4111" fmla="*/ 462318 w 3747182"/>
                <a:gd name="connsiteY4111" fmla="*/ 1276023 h 2326686"/>
                <a:gd name="connsiteX4112" fmla="*/ 459447 w 3747182"/>
                <a:gd name="connsiteY4112" fmla="*/ 1275115 h 2326686"/>
                <a:gd name="connsiteX4113" fmla="*/ 456263 w 3747182"/>
                <a:gd name="connsiteY4113" fmla="*/ 1272666 h 2326686"/>
                <a:gd name="connsiteX4114" fmla="*/ 452445 w 3747182"/>
                <a:gd name="connsiteY4114" fmla="*/ 1266259 h 2326686"/>
                <a:gd name="connsiteX4115" fmla="*/ 448697 w 3747182"/>
                <a:gd name="connsiteY4115" fmla="*/ 1261956 h 2326686"/>
                <a:gd name="connsiteX4116" fmla="*/ 445615 w 3747182"/>
                <a:gd name="connsiteY4116" fmla="*/ 1256136 h 2326686"/>
                <a:gd name="connsiteX4117" fmla="*/ 443722 w 3747182"/>
                <a:gd name="connsiteY4117" fmla="*/ 1253992 h 2326686"/>
                <a:gd name="connsiteX4118" fmla="*/ 442337 w 3747182"/>
                <a:gd name="connsiteY4118" fmla="*/ 1253327 h 2326686"/>
                <a:gd name="connsiteX4119" fmla="*/ 443291 w 3747182"/>
                <a:gd name="connsiteY4119" fmla="*/ 1256269 h 2326686"/>
                <a:gd name="connsiteX4120" fmla="*/ 444027 w 3747182"/>
                <a:gd name="connsiteY4120" fmla="*/ 1259421 h 2326686"/>
                <a:gd name="connsiteX4121" fmla="*/ 438441 w 3747182"/>
                <a:gd name="connsiteY4121" fmla="*/ 1258647 h 2326686"/>
                <a:gd name="connsiteX4122" fmla="*/ 422246 w 3747182"/>
                <a:gd name="connsiteY4122" fmla="*/ 1243688 h 2326686"/>
                <a:gd name="connsiteX4123" fmla="*/ 419477 w 3747182"/>
                <a:gd name="connsiteY4123" fmla="*/ 1242515 h 2326686"/>
                <a:gd name="connsiteX4124" fmla="*/ 418405 w 3747182"/>
                <a:gd name="connsiteY4124" fmla="*/ 1243868 h 2326686"/>
                <a:gd name="connsiteX4125" fmla="*/ 413429 w 3747182"/>
                <a:gd name="connsiteY4125" fmla="*/ 1241866 h 2326686"/>
                <a:gd name="connsiteX4126" fmla="*/ 411833 w 3747182"/>
                <a:gd name="connsiteY4126" fmla="*/ 1238322 h 2326686"/>
                <a:gd name="connsiteX4127" fmla="*/ 398064 w 3747182"/>
                <a:gd name="connsiteY4127" fmla="*/ 1221705 h 2326686"/>
                <a:gd name="connsiteX4128" fmla="*/ 373639 w 3747182"/>
                <a:gd name="connsiteY4128" fmla="*/ 1202780 h 2326686"/>
                <a:gd name="connsiteX4129" fmla="*/ 356944 w 3747182"/>
                <a:gd name="connsiteY4129" fmla="*/ 1191209 h 2326686"/>
                <a:gd name="connsiteX4130" fmla="*/ 344474 w 3747182"/>
                <a:gd name="connsiteY4130" fmla="*/ 1186030 h 2326686"/>
                <a:gd name="connsiteX4131" fmla="*/ 343230 w 3747182"/>
                <a:gd name="connsiteY4131" fmla="*/ 1186640 h 2326686"/>
                <a:gd name="connsiteX4132" fmla="*/ 341970 w 3747182"/>
                <a:gd name="connsiteY4132" fmla="*/ 1188791 h 2326686"/>
                <a:gd name="connsiteX4133" fmla="*/ 338324 w 3747182"/>
                <a:gd name="connsiteY4133" fmla="*/ 1189386 h 2326686"/>
                <a:gd name="connsiteX4134" fmla="*/ 335125 w 3747182"/>
                <a:gd name="connsiteY4134" fmla="*/ 1188964 h 2326686"/>
                <a:gd name="connsiteX4135" fmla="*/ 323898 w 3747182"/>
                <a:gd name="connsiteY4135" fmla="*/ 1184324 h 2326686"/>
                <a:gd name="connsiteX4136" fmla="*/ 321183 w 3747182"/>
                <a:gd name="connsiteY4136" fmla="*/ 1183690 h 2326686"/>
                <a:gd name="connsiteX4137" fmla="*/ 309221 w 3747182"/>
                <a:gd name="connsiteY4137" fmla="*/ 1183871 h 2326686"/>
                <a:gd name="connsiteX4138" fmla="*/ 307962 w 3747182"/>
                <a:gd name="connsiteY4138" fmla="*/ 1185177 h 2326686"/>
                <a:gd name="connsiteX4139" fmla="*/ 303760 w 3747182"/>
                <a:gd name="connsiteY4139" fmla="*/ 1194995 h 2326686"/>
                <a:gd name="connsiteX4140" fmla="*/ 301515 w 3747182"/>
                <a:gd name="connsiteY4140" fmla="*/ 1196975 h 2326686"/>
                <a:gd name="connsiteX4141" fmla="*/ 297290 w 3747182"/>
                <a:gd name="connsiteY4141" fmla="*/ 1198782 h 2326686"/>
                <a:gd name="connsiteX4142" fmla="*/ 298503 w 3747182"/>
                <a:gd name="connsiteY4142" fmla="*/ 1195825 h 2326686"/>
                <a:gd name="connsiteX4143" fmla="*/ 301390 w 3747182"/>
                <a:gd name="connsiteY4143" fmla="*/ 1193673 h 2326686"/>
                <a:gd name="connsiteX4144" fmla="*/ 303260 w 3747182"/>
                <a:gd name="connsiteY4144" fmla="*/ 1186530 h 2326686"/>
                <a:gd name="connsiteX4145" fmla="*/ 303369 w 3747182"/>
                <a:gd name="connsiteY4145" fmla="*/ 1183565 h 2326686"/>
                <a:gd name="connsiteX4146" fmla="*/ 304379 w 3747182"/>
                <a:gd name="connsiteY4146" fmla="*/ 1179654 h 2326686"/>
                <a:gd name="connsiteX4147" fmla="*/ 304175 w 3747182"/>
                <a:gd name="connsiteY4147" fmla="*/ 1176540 h 2326686"/>
                <a:gd name="connsiteX4148" fmla="*/ 302650 w 3747182"/>
                <a:gd name="connsiteY4148" fmla="*/ 1175531 h 2326686"/>
                <a:gd name="connsiteX4149" fmla="*/ 299817 w 3747182"/>
                <a:gd name="connsiteY4149" fmla="*/ 1176563 h 2326686"/>
                <a:gd name="connsiteX4150" fmla="*/ 293738 w 3747182"/>
                <a:gd name="connsiteY4150" fmla="*/ 1180326 h 2326686"/>
                <a:gd name="connsiteX4151" fmla="*/ 292925 w 3747182"/>
                <a:gd name="connsiteY4151" fmla="*/ 1179333 h 2326686"/>
                <a:gd name="connsiteX4152" fmla="*/ 294669 w 3747182"/>
                <a:gd name="connsiteY4152" fmla="*/ 1175445 h 2326686"/>
                <a:gd name="connsiteX4153" fmla="*/ 294200 w 3747182"/>
                <a:gd name="connsiteY4153" fmla="*/ 1173911 h 2326686"/>
                <a:gd name="connsiteX4154" fmla="*/ 291650 w 3747182"/>
                <a:gd name="connsiteY4154" fmla="*/ 1174490 h 2326686"/>
                <a:gd name="connsiteX4155" fmla="*/ 286228 w 3747182"/>
                <a:gd name="connsiteY4155" fmla="*/ 1172699 h 2326686"/>
                <a:gd name="connsiteX4156" fmla="*/ 280541 w 3747182"/>
                <a:gd name="connsiteY4156" fmla="*/ 1173348 h 2326686"/>
                <a:gd name="connsiteX4157" fmla="*/ 279508 w 3747182"/>
                <a:gd name="connsiteY4157" fmla="*/ 1168638 h 2326686"/>
                <a:gd name="connsiteX4158" fmla="*/ 275792 w 3747182"/>
                <a:gd name="connsiteY4158" fmla="*/ 1165978 h 2326686"/>
                <a:gd name="connsiteX4159" fmla="*/ 274258 w 3747182"/>
                <a:gd name="connsiteY4159" fmla="*/ 1163717 h 2326686"/>
                <a:gd name="connsiteX4160" fmla="*/ 276128 w 3747182"/>
                <a:gd name="connsiteY4160" fmla="*/ 1161096 h 2326686"/>
                <a:gd name="connsiteX4161" fmla="*/ 288810 w 3747182"/>
                <a:gd name="connsiteY4161" fmla="*/ 1165407 h 2326686"/>
                <a:gd name="connsiteX4162" fmla="*/ 292338 w 3747182"/>
                <a:gd name="connsiteY4162" fmla="*/ 1165658 h 2326686"/>
                <a:gd name="connsiteX4163" fmla="*/ 294083 w 3747182"/>
                <a:gd name="connsiteY4163" fmla="*/ 1164116 h 2326686"/>
                <a:gd name="connsiteX4164" fmla="*/ 294482 w 3747182"/>
                <a:gd name="connsiteY4164" fmla="*/ 1161323 h 2326686"/>
                <a:gd name="connsiteX4165" fmla="*/ 294372 w 3747182"/>
                <a:gd name="connsiteY4165" fmla="*/ 1158061 h 2326686"/>
                <a:gd name="connsiteX4166" fmla="*/ 292917 w 3747182"/>
                <a:gd name="connsiteY4166" fmla="*/ 1156175 h 2326686"/>
                <a:gd name="connsiteX4167" fmla="*/ 284656 w 3747182"/>
                <a:gd name="connsiteY4167" fmla="*/ 1152710 h 2326686"/>
                <a:gd name="connsiteX4168" fmla="*/ 280838 w 3747182"/>
                <a:gd name="connsiteY4168" fmla="*/ 1148751 h 2326686"/>
                <a:gd name="connsiteX4169" fmla="*/ 271903 w 3747182"/>
                <a:gd name="connsiteY4169" fmla="*/ 1143322 h 2326686"/>
                <a:gd name="connsiteX4170" fmla="*/ 271567 w 3747182"/>
                <a:gd name="connsiteY4170" fmla="*/ 1145864 h 2326686"/>
                <a:gd name="connsiteX4171" fmla="*/ 272912 w 3747182"/>
                <a:gd name="connsiteY4171" fmla="*/ 1150879 h 2326686"/>
                <a:gd name="connsiteX4172" fmla="*/ 272200 w 3747182"/>
                <a:gd name="connsiteY4172" fmla="*/ 1152498 h 2326686"/>
                <a:gd name="connsiteX4173" fmla="*/ 269595 w 3747182"/>
                <a:gd name="connsiteY4173" fmla="*/ 1151090 h 2326686"/>
                <a:gd name="connsiteX4174" fmla="*/ 267601 w 3747182"/>
                <a:gd name="connsiteY4174" fmla="*/ 1152123 h 2326686"/>
                <a:gd name="connsiteX4175" fmla="*/ 264909 w 3747182"/>
                <a:gd name="connsiteY4175" fmla="*/ 1158139 h 2326686"/>
                <a:gd name="connsiteX4176" fmla="*/ 262296 w 3747182"/>
                <a:gd name="connsiteY4176" fmla="*/ 1159657 h 2326686"/>
                <a:gd name="connsiteX4177" fmla="*/ 260231 w 3747182"/>
                <a:gd name="connsiteY4177" fmla="*/ 1160126 h 2326686"/>
                <a:gd name="connsiteX4178" fmla="*/ 251375 w 3747182"/>
                <a:gd name="connsiteY4178" fmla="*/ 1155080 h 2326686"/>
                <a:gd name="connsiteX4179" fmla="*/ 247424 w 3747182"/>
                <a:gd name="connsiteY4179" fmla="*/ 1154181 h 2326686"/>
                <a:gd name="connsiteX4180" fmla="*/ 248621 w 3747182"/>
                <a:gd name="connsiteY4180" fmla="*/ 1162512 h 2326686"/>
                <a:gd name="connsiteX4181" fmla="*/ 248582 w 3747182"/>
                <a:gd name="connsiteY4181" fmla="*/ 1165407 h 2326686"/>
                <a:gd name="connsiteX4182" fmla="*/ 248018 w 3747182"/>
                <a:gd name="connsiteY4182" fmla="*/ 1168208 h 2326686"/>
                <a:gd name="connsiteX4183" fmla="*/ 247228 w 3747182"/>
                <a:gd name="connsiteY4183" fmla="*/ 1169640 h 2326686"/>
                <a:gd name="connsiteX4184" fmla="*/ 245656 w 3747182"/>
                <a:gd name="connsiteY4184" fmla="*/ 1170266 h 2326686"/>
                <a:gd name="connsiteX4185" fmla="*/ 241846 w 3747182"/>
                <a:gd name="connsiteY4185" fmla="*/ 1170015 h 2326686"/>
                <a:gd name="connsiteX4186" fmla="*/ 236675 w 3747182"/>
                <a:gd name="connsiteY4186" fmla="*/ 1166737 h 2326686"/>
                <a:gd name="connsiteX4187" fmla="*/ 233334 w 3747182"/>
                <a:gd name="connsiteY4187" fmla="*/ 1163647 h 2326686"/>
                <a:gd name="connsiteX4188" fmla="*/ 232294 w 3747182"/>
                <a:gd name="connsiteY4188" fmla="*/ 1163514 h 2326686"/>
                <a:gd name="connsiteX4189" fmla="*/ 231839 w 3747182"/>
                <a:gd name="connsiteY4189" fmla="*/ 1163889 h 2326686"/>
                <a:gd name="connsiteX4190" fmla="*/ 232653 w 3747182"/>
                <a:gd name="connsiteY4190" fmla="*/ 1166988 h 2326686"/>
                <a:gd name="connsiteX4191" fmla="*/ 232434 w 3747182"/>
                <a:gd name="connsiteY4191" fmla="*/ 1169366 h 2326686"/>
                <a:gd name="connsiteX4192" fmla="*/ 231933 w 3747182"/>
                <a:gd name="connsiteY4192" fmla="*/ 1171948 h 2326686"/>
                <a:gd name="connsiteX4193" fmla="*/ 231229 w 3747182"/>
                <a:gd name="connsiteY4193" fmla="*/ 1174287 h 2326686"/>
                <a:gd name="connsiteX4194" fmla="*/ 230251 w 3747182"/>
                <a:gd name="connsiteY4194" fmla="*/ 1176243 h 2326686"/>
                <a:gd name="connsiteX4195" fmla="*/ 228202 w 3747182"/>
                <a:gd name="connsiteY4195" fmla="*/ 1178762 h 2326686"/>
                <a:gd name="connsiteX4196" fmla="*/ 224658 w 3747182"/>
                <a:gd name="connsiteY4196" fmla="*/ 1180749 h 2326686"/>
                <a:gd name="connsiteX4197" fmla="*/ 214902 w 3747182"/>
                <a:gd name="connsiteY4197" fmla="*/ 1184622 h 2326686"/>
                <a:gd name="connsiteX4198" fmla="*/ 214127 w 3747182"/>
                <a:gd name="connsiteY4198" fmla="*/ 1186327 h 2326686"/>
                <a:gd name="connsiteX4199" fmla="*/ 210983 w 3747182"/>
                <a:gd name="connsiteY4199" fmla="*/ 1197045 h 2326686"/>
                <a:gd name="connsiteX4200" fmla="*/ 210130 w 3747182"/>
                <a:gd name="connsiteY4200" fmla="*/ 1198610 h 2326686"/>
                <a:gd name="connsiteX4201" fmla="*/ 208979 w 3747182"/>
                <a:gd name="connsiteY4201" fmla="*/ 1199932 h 2326686"/>
                <a:gd name="connsiteX4202" fmla="*/ 205623 w 3747182"/>
                <a:gd name="connsiteY4202" fmla="*/ 1201645 h 2326686"/>
                <a:gd name="connsiteX4203" fmla="*/ 204152 w 3747182"/>
                <a:gd name="connsiteY4203" fmla="*/ 1202404 h 2326686"/>
                <a:gd name="connsiteX4204" fmla="*/ 199615 w 3747182"/>
                <a:gd name="connsiteY4204" fmla="*/ 1205377 h 2326686"/>
                <a:gd name="connsiteX4205" fmla="*/ 196846 w 3747182"/>
                <a:gd name="connsiteY4205" fmla="*/ 1207380 h 2326686"/>
                <a:gd name="connsiteX4206" fmla="*/ 193513 w 3747182"/>
                <a:gd name="connsiteY4206" fmla="*/ 1208851 h 2326686"/>
                <a:gd name="connsiteX4207" fmla="*/ 194373 w 3747182"/>
                <a:gd name="connsiteY4207" fmla="*/ 1210799 h 2326686"/>
                <a:gd name="connsiteX4208" fmla="*/ 199912 w 3747182"/>
                <a:gd name="connsiteY4208" fmla="*/ 1211206 h 2326686"/>
                <a:gd name="connsiteX4209" fmla="*/ 200765 w 3747182"/>
                <a:gd name="connsiteY4209" fmla="*/ 1211761 h 2326686"/>
                <a:gd name="connsiteX4210" fmla="*/ 201383 w 3747182"/>
                <a:gd name="connsiteY4210" fmla="*/ 1212755 h 2326686"/>
                <a:gd name="connsiteX4211" fmla="*/ 201484 w 3747182"/>
                <a:gd name="connsiteY4211" fmla="*/ 1214351 h 2326686"/>
                <a:gd name="connsiteX4212" fmla="*/ 200929 w 3747182"/>
                <a:gd name="connsiteY4212" fmla="*/ 1216924 h 2326686"/>
                <a:gd name="connsiteX4213" fmla="*/ 194936 w 3747182"/>
                <a:gd name="connsiteY4213" fmla="*/ 1231015 h 2326686"/>
                <a:gd name="connsiteX4214" fmla="*/ 194749 w 3747182"/>
                <a:gd name="connsiteY4214" fmla="*/ 1233964 h 2326686"/>
                <a:gd name="connsiteX4215" fmla="*/ 196705 w 3747182"/>
                <a:gd name="connsiteY4215" fmla="*/ 1242132 h 2326686"/>
                <a:gd name="connsiteX4216" fmla="*/ 199451 w 3747182"/>
                <a:gd name="connsiteY4216" fmla="*/ 1251707 h 2326686"/>
                <a:gd name="connsiteX4217" fmla="*/ 207751 w 3747182"/>
                <a:gd name="connsiteY4217" fmla="*/ 1255940 h 2326686"/>
                <a:gd name="connsiteX4218" fmla="*/ 213916 w 3747182"/>
                <a:gd name="connsiteY4218" fmla="*/ 1259234 h 2326686"/>
                <a:gd name="connsiteX4219" fmla="*/ 217875 w 3747182"/>
                <a:gd name="connsiteY4219" fmla="*/ 1267010 h 2326686"/>
                <a:gd name="connsiteX4220" fmla="*/ 224407 w 3747182"/>
                <a:gd name="connsiteY4220" fmla="*/ 1277188 h 2326686"/>
                <a:gd name="connsiteX4221" fmla="*/ 227865 w 3747182"/>
                <a:gd name="connsiteY4221" fmla="*/ 1280975 h 2326686"/>
                <a:gd name="connsiteX4222" fmla="*/ 228061 w 3747182"/>
                <a:gd name="connsiteY4222" fmla="*/ 1282148 h 2326686"/>
                <a:gd name="connsiteX4223" fmla="*/ 227036 w 3747182"/>
                <a:gd name="connsiteY4223" fmla="*/ 1289103 h 2326686"/>
                <a:gd name="connsiteX4224" fmla="*/ 222850 w 3747182"/>
                <a:gd name="connsiteY4224" fmla="*/ 1296035 h 2326686"/>
                <a:gd name="connsiteX4225" fmla="*/ 218939 w 3747182"/>
                <a:gd name="connsiteY4225" fmla="*/ 1301856 h 2326686"/>
                <a:gd name="connsiteX4226" fmla="*/ 214886 w 3747182"/>
                <a:gd name="connsiteY4226" fmla="*/ 1308834 h 2326686"/>
                <a:gd name="connsiteX4227" fmla="*/ 211718 w 3747182"/>
                <a:gd name="connsiteY4227" fmla="*/ 1314757 h 2326686"/>
                <a:gd name="connsiteX4228" fmla="*/ 208283 w 3747182"/>
                <a:gd name="connsiteY4228" fmla="*/ 1321821 h 2326686"/>
                <a:gd name="connsiteX4229" fmla="*/ 207884 w 3747182"/>
                <a:gd name="connsiteY4229" fmla="*/ 1324106 h 2326686"/>
                <a:gd name="connsiteX4230" fmla="*/ 207821 w 3747182"/>
                <a:gd name="connsiteY4230" fmla="*/ 1326257 h 2326686"/>
                <a:gd name="connsiteX4231" fmla="*/ 208416 w 3747182"/>
                <a:gd name="connsiteY4231" fmla="*/ 1328627 h 2326686"/>
                <a:gd name="connsiteX4232" fmla="*/ 212813 w 3747182"/>
                <a:gd name="connsiteY4232" fmla="*/ 1337178 h 2326686"/>
                <a:gd name="connsiteX4233" fmla="*/ 214526 w 3747182"/>
                <a:gd name="connsiteY4233" fmla="*/ 1341521 h 2326686"/>
                <a:gd name="connsiteX4234" fmla="*/ 216568 w 3747182"/>
                <a:gd name="connsiteY4234" fmla="*/ 1346199 h 2326686"/>
                <a:gd name="connsiteX4235" fmla="*/ 218328 w 3747182"/>
                <a:gd name="connsiteY4235" fmla="*/ 1351284 h 2326686"/>
                <a:gd name="connsiteX4236" fmla="*/ 219346 w 3747182"/>
                <a:gd name="connsiteY4236" fmla="*/ 1355830 h 2326686"/>
                <a:gd name="connsiteX4237" fmla="*/ 221106 w 3747182"/>
                <a:gd name="connsiteY4237" fmla="*/ 1360234 h 2326686"/>
                <a:gd name="connsiteX4238" fmla="*/ 222201 w 3747182"/>
                <a:gd name="connsiteY4238" fmla="*/ 1362480 h 2326686"/>
                <a:gd name="connsiteX4239" fmla="*/ 224016 w 3747182"/>
                <a:gd name="connsiteY4239" fmla="*/ 1365625 h 2326686"/>
                <a:gd name="connsiteX4240" fmla="*/ 226207 w 3747182"/>
                <a:gd name="connsiteY4240" fmla="*/ 1370287 h 2326686"/>
                <a:gd name="connsiteX4241" fmla="*/ 226934 w 3747182"/>
                <a:gd name="connsiteY4241" fmla="*/ 1373972 h 2326686"/>
                <a:gd name="connsiteX4242" fmla="*/ 230244 w 3747182"/>
                <a:gd name="connsiteY4242" fmla="*/ 1386677 h 2326686"/>
                <a:gd name="connsiteX4243" fmla="*/ 230580 w 3747182"/>
                <a:gd name="connsiteY4243" fmla="*/ 1389893 h 2326686"/>
                <a:gd name="connsiteX4244" fmla="*/ 230416 w 3747182"/>
                <a:gd name="connsiteY4244" fmla="*/ 1392271 h 2326686"/>
                <a:gd name="connsiteX4245" fmla="*/ 228961 w 3747182"/>
                <a:gd name="connsiteY4245" fmla="*/ 1392850 h 2326686"/>
                <a:gd name="connsiteX4246" fmla="*/ 225745 w 3747182"/>
                <a:gd name="connsiteY4246" fmla="*/ 1393226 h 2326686"/>
                <a:gd name="connsiteX4247" fmla="*/ 222256 w 3747182"/>
                <a:gd name="connsiteY4247" fmla="*/ 1394783 h 2326686"/>
                <a:gd name="connsiteX4248" fmla="*/ 222084 w 3747182"/>
                <a:gd name="connsiteY4248" fmla="*/ 1395307 h 2326686"/>
                <a:gd name="connsiteX4249" fmla="*/ 224360 w 3747182"/>
                <a:gd name="connsiteY4249" fmla="*/ 1398264 h 2326686"/>
                <a:gd name="connsiteX4250" fmla="*/ 222349 w 3747182"/>
                <a:gd name="connsiteY4250" fmla="*/ 1403310 h 2326686"/>
                <a:gd name="connsiteX4251" fmla="*/ 222060 w 3747182"/>
                <a:gd name="connsiteY4251" fmla="*/ 1410500 h 2326686"/>
                <a:gd name="connsiteX4252" fmla="*/ 219917 w 3747182"/>
                <a:gd name="connsiteY4252" fmla="*/ 1414255 h 2326686"/>
                <a:gd name="connsiteX4253" fmla="*/ 219713 w 3747182"/>
                <a:gd name="connsiteY4253" fmla="*/ 1415123 h 2326686"/>
                <a:gd name="connsiteX4254" fmla="*/ 219807 w 3747182"/>
                <a:gd name="connsiteY4254" fmla="*/ 1415851 h 2326686"/>
                <a:gd name="connsiteX4255" fmla="*/ 220191 w 3747182"/>
                <a:gd name="connsiteY4255" fmla="*/ 1416422 h 2326686"/>
                <a:gd name="connsiteX4256" fmla="*/ 224157 w 3747182"/>
                <a:gd name="connsiteY4256" fmla="*/ 1417424 h 2326686"/>
                <a:gd name="connsiteX4257" fmla="*/ 224501 w 3747182"/>
                <a:gd name="connsiteY4257" fmla="*/ 1418441 h 2326686"/>
                <a:gd name="connsiteX4258" fmla="*/ 224517 w 3747182"/>
                <a:gd name="connsiteY4258" fmla="*/ 1420545 h 2326686"/>
                <a:gd name="connsiteX4259" fmla="*/ 224165 w 3747182"/>
                <a:gd name="connsiteY4259" fmla="*/ 1422485 h 2326686"/>
                <a:gd name="connsiteX4260" fmla="*/ 222170 w 3747182"/>
                <a:gd name="connsiteY4260" fmla="*/ 1423925 h 2326686"/>
                <a:gd name="connsiteX4261" fmla="*/ 220034 w 3747182"/>
                <a:gd name="connsiteY4261" fmla="*/ 1426045 h 2326686"/>
                <a:gd name="connsiteX4262" fmla="*/ 219557 w 3747182"/>
                <a:gd name="connsiteY4262" fmla="*/ 1428001 h 2326686"/>
                <a:gd name="connsiteX4263" fmla="*/ 219627 w 3747182"/>
                <a:gd name="connsiteY4263" fmla="*/ 1429738 h 2326686"/>
                <a:gd name="connsiteX4264" fmla="*/ 220355 w 3747182"/>
                <a:gd name="connsiteY4264" fmla="*/ 1432671 h 2326686"/>
                <a:gd name="connsiteX4265" fmla="*/ 221771 w 3747182"/>
                <a:gd name="connsiteY4265" fmla="*/ 1436082 h 2326686"/>
                <a:gd name="connsiteX4266" fmla="*/ 223562 w 3747182"/>
                <a:gd name="connsiteY4266" fmla="*/ 1438218 h 2326686"/>
                <a:gd name="connsiteX4267" fmla="*/ 229923 w 3747182"/>
                <a:gd name="connsiteY4267" fmla="*/ 1440244 h 2326686"/>
                <a:gd name="connsiteX4268" fmla="*/ 230745 w 3747182"/>
                <a:gd name="connsiteY4268" fmla="*/ 1441911 h 2326686"/>
                <a:gd name="connsiteX4269" fmla="*/ 231088 w 3747182"/>
                <a:gd name="connsiteY4269" fmla="*/ 1444195 h 2326686"/>
                <a:gd name="connsiteX4270" fmla="*/ 230956 w 3747182"/>
                <a:gd name="connsiteY4270" fmla="*/ 1446425 h 2326686"/>
                <a:gd name="connsiteX4271" fmla="*/ 227998 w 3747182"/>
                <a:gd name="connsiteY4271" fmla="*/ 1450869 h 2326686"/>
                <a:gd name="connsiteX4272" fmla="*/ 228022 w 3747182"/>
                <a:gd name="connsiteY4272" fmla="*/ 1452574 h 2326686"/>
                <a:gd name="connsiteX4273" fmla="*/ 229234 w 3747182"/>
                <a:gd name="connsiteY4273" fmla="*/ 1456689 h 2326686"/>
                <a:gd name="connsiteX4274" fmla="*/ 230690 w 3747182"/>
                <a:gd name="connsiteY4274" fmla="*/ 1460609 h 2326686"/>
                <a:gd name="connsiteX4275" fmla="*/ 236893 w 3747182"/>
                <a:gd name="connsiteY4275" fmla="*/ 1464849 h 2326686"/>
                <a:gd name="connsiteX4276" fmla="*/ 239029 w 3747182"/>
                <a:gd name="connsiteY4276" fmla="*/ 1467165 h 2326686"/>
                <a:gd name="connsiteX4277" fmla="*/ 239593 w 3747182"/>
                <a:gd name="connsiteY4277" fmla="*/ 1469003 h 2326686"/>
                <a:gd name="connsiteX4278" fmla="*/ 239905 w 3747182"/>
                <a:gd name="connsiteY4278" fmla="*/ 1471968 h 2326686"/>
                <a:gd name="connsiteX4279" fmla="*/ 239866 w 3747182"/>
                <a:gd name="connsiteY4279" fmla="*/ 1475176 h 2326686"/>
                <a:gd name="connsiteX4280" fmla="*/ 239381 w 3747182"/>
                <a:gd name="connsiteY4280" fmla="*/ 1478016 h 2326686"/>
                <a:gd name="connsiteX4281" fmla="*/ 237433 w 3747182"/>
                <a:gd name="connsiteY4281" fmla="*/ 1481670 h 2326686"/>
                <a:gd name="connsiteX4282" fmla="*/ 232935 w 3747182"/>
                <a:gd name="connsiteY4282" fmla="*/ 1488852 h 2326686"/>
                <a:gd name="connsiteX4283" fmla="*/ 228405 w 3747182"/>
                <a:gd name="connsiteY4283" fmla="*/ 1491629 h 2326686"/>
                <a:gd name="connsiteX4284" fmla="*/ 228131 w 3747182"/>
                <a:gd name="connsiteY4284" fmla="*/ 1492231 h 2326686"/>
                <a:gd name="connsiteX4285" fmla="*/ 229532 w 3747182"/>
                <a:gd name="connsiteY4285" fmla="*/ 1494516 h 2326686"/>
                <a:gd name="connsiteX4286" fmla="*/ 237504 w 3747182"/>
                <a:gd name="connsiteY4286" fmla="*/ 1503638 h 2326686"/>
                <a:gd name="connsiteX4287" fmla="*/ 242706 w 3747182"/>
                <a:gd name="connsiteY4287" fmla="*/ 1507886 h 2326686"/>
                <a:gd name="connsiteX4288" fmla="*/ 249716 w 3747182"/>
                <a:gd name="connsiteY4288" fmla="*/ 1513597 h 2326686"/>
                <a:gd name="connsiteX4289" fmla="*/ 254238 w 3747182"/>
                <a:gd name="connsiteY4289" fmla="*/ 1518095 h 2326686"/>
                <a:gd name="connsiteX4290" fmla="*/ 255701 w 3747182"/>
                <a:gd name="connsiteY4290" fmla="*/ 1521319 h 2326686"/>
                <a:gd name="connsiteX4291" fmla="*/ 257657 w 3747182"/>
                <a:gd name="connsiteY4291" fmla="*/ 1524902 h 2326686"/>
                <a:gd name="connsiteX4292" fmla="*/ 259855 w 3747182"/>
                <a:gd name="connsiteY4292" fmla="*/ 1527820 h 2326686"/>
                <a:gd name="connsiteX4293" fmla="*/ 261443 w 3747182"/>
                <a:gd name="connsiteY4293" fmla="*/ 1530347 h 2326686"/>
                <a:gd name="connsiteX4294" fmla="*/ 262046 w 3747182"/>
                <a:gd name="connsiteY4294" fmla="*/ 1531974 h 2326686"/>
                <a:gd name="connsiteX4295" fmla="*/ 261991 w 3747182"/>
                <a:gd name="connsiteY4295" fmla="*/ 1533719 h 2326686"/>
                <a:gd name="connsiteX4296" fmla="*/ 259871 w 3747182"/>
                <a:gd name="connsiteY4296" fmla="*/ 1538968 h 2326686"/>
                <a:gd name="connsiteX4297" fmla="*/ 258666 w 3747182"/>
                <a:gd name="connsiteY4297" fmla="*/ 1543013 h 2326686"/>
                <a:gd name="connsiteX4298" fmla="*/ 256546 w 3747182"/>
                <a:gd name="connsiteY4298" fmla="*/ 1548920 h 2326686"/>
                <a:gd name="connsiteX4299" fmla="*/ 254371 w 3747182"/>
                <a:gd name="connsiteY4299" fmla="*/ 1553019 h 2326686"/>
                <a:gd name="connsiteX4300" fmla="*/ 248863 w 3747182"/>
                <a:gd name="connsiteY4300" fmla="*/ 1560483 h 2326686"/>
                <a:gd name="connsiteX4301" fmla="*/ 240735 w 3747182"/>
                <a:gd name="connsiteY4301" fmla="*/ 1569715 h 2326686"/>
                <a:gd name="connsiteX4302" fmla="*/ 238849 w 3747182"/>
                <a:gd name="connsiteY4302" fmla="*/ 1572492 h 2326686"/>
                <a:gd name="connsiteX4303" fmla="*/ 235047 w 3747182"/>
                <a:gd name="connsiteY4303" fmla="*/ 1577319 h 2326686"/>
                <a:gd name="connsiteX4304" fmla="*/ 228530 w 3747182"/>
                <a:gd name="connsiteY4304" fmla="*/ 1586965 h 2326686"/>
                <a:gd name="connsiteX4305" fmla="*/ 226848 w 3747182"/>
                <a:gd name="connsiteY4305" fmla="*/ 1589085 h 2326686"/>
                <a:gd name="connsiteX4306" fmla="*/ 221512 w 3747182"/>
                <a:gd name="connsiteY4306" fmla="*/ 1596721 h 2326686"/>
                <a:gd name="connsiteX4307" fmla="*/ 219080 w 3747182"/>
                <a:gd name="connsiteY4307" fmla="*/ 1599146 h 2326686"/>
                <a:gd name="connsiteX4308" fmla="*/ 217163 w 3747182"/>
                <a:gd name="connsiteY4308" fmla="*/ 1601407 h 2326686"/>
                <a:gd name="connsiteX4309" fmla="*/ 211882 w 3747182"/>
                <a:gd name="connsiteY4309" fmla="*/ 1608566 h 2326686"/>
                <a:gd name="connsiteX4310" fmla="*/ 206202 w 3747182"/>
                <a:gd name="connsiteY4310" fmla="*/ 1613972 h 2326686"/>
                <a:gd name="connsiteX4311" fmla="*/ 200632 w 3747182"/>
                <a:gd name="connsiteY4311" fmla="*/ 1618979 h 2326686"/>
                <a:gd name="connsiteX4312" fmla="*/ 198958 w 3747182"/>
                <a:gd name="connsiteY4312" fmla="*/ 1621506 h 2326686"/>
                <a:gd name="connsiteX4313" fmla="*/ 196877 w 3747182"/>
                <a:gd name="connsiteY4313" fmla="*/ 1623438 h 2326686"/>
                <a:gd name="connsiteX4314" fmla="*/ 194396 w 3747182"/>
                <a:gd name="connsiteY4314" fmla="*/ 1625269 h 2326686"/>
                <a:gd name="connsiteX4315" fmla="*/ 193356 w 3747182"/>
                <a:gd name="connsiteY4315" fmla="*/ 1626294 h 2326686"/>
                <a:gd name="connsiteX4316" fmla="*/ 187747 w 3747182"/>
                <a:gd name="connsiteY4316" fmla="*/ 1633092 h 2326686"/>
                <a:gd name="connsiteX4317" fmla="*/ 179962 w 3747182"/>
                <a:gd name="connsiteY4317" fmla="*/ 1642465 h 2326686"/>
                <a:gd name="connsiteX4318" fmla="*/ 188341 w 3747182"/>
                <a:gd name="connsiteY4318" fmla="*/ 1640908 h 2326686"/>
                <a:gd name="connsiteX4319" fmla="*/ 195664 w 3747182"/>
                <a:gd name="connsiteY4319" fmla="*/ 1636159 h 2326686"/>
                <a:gd name="connsiteX4320" fmla="*/ 197096 w 3747182"/>
                <a:gd name="connsiteY4320" fmla="*/ 1637270 h 2326686"/>
                <a:gd name="connsiteX4321" fmla="*/ 198692 w 3747182"/>
                <a:gd name="connsiteY4321" fmla="*/ 1639124 h 2326686"/>
                <a:gd name="connsiteX4322" fmla="*/ 198465 w 3747182"/>
                <a:gd name="connsiteY4322" fmla="*/ 1642159 h 2326686"/>
                <a:gd name="connsiteX4323" fmla="*/ 198074 w 3747182"/>
                <a:gd name="connsiteY4323" fmla="*/ 1644444 h 2326686"/>
                <a:gd name="connsiteX4324" fmla="*/ 195202 w 3747182"/>
                <a:gd name="connsiteY4324" fmla="*/ 1642285 h 2326686"/>
                <a:gd name="connsiteX4325" fmla="*/ 195875 w 3747182"/>
                <a:gd name="connsiteY4325" fmla="*/ 1644835 h 2326686"/>
                <a:gd name="connsiteX4326" fmla="*/ 198527 w 3747182"/>
                <a:gd name="connsiteY4326" fmla="*/ 1649615 h 2326686"/>
                <a:gd name="connsiteX4327" fmla="*/ 202251 w 3747182"/>
                <a:gd name="connsiteY4327" fmla="*/ 1651555 h 2326686"/>
                <a:gd name="connsiteX4328" fmla="*/ 207884 w 3747182"/>
                <a:gd name="connsiteY4328" fmla="*/ 1657752 h 2326686"/>
                <a:gd name="connsiteX4329" fmla="*/ 214503 w 3747182"/>
                <a:gd name="connsiteY4329" fmla="*/ 1658432 h 2326686"/>
                <a:gd name="connsiteX4330" fmla="*/ 218868 w 3747182"/>
                <a:gd name="connsiteY4330" fmla="*/ 1657290 h 2326686"/>
                <a:gd name="connsiteX4331" fmla="*/ 222201 w 3747182"/>
                <a:gd name="connsiteY4331" fmla="*/ 1657580 h 2326686"/>
                <a:gd name="connsiteX4332" fmla="*/ 225518 w 3747182"/>
                <a:gd name="connsiteY4332" fmla="*/ 1660858 h 2326686"/>
                <a:gd name="connsiteX4333" fmla="*/ 227811 w 3747182"/>
                <a:gd name="connsiteY4333" fmla="*/ 1665012 h 2326686"/>
                <a:gd name="connsiteX4334" fmla="*/ 229633 w 3747182"/>
                <a:gd name="connsiteY4334" fmla="*/ 1666052 h 2326686"/>
                <a:gd name="connsiteX4335" fmla="*/ 232105 w 3747182"/>
                <a:gd name="connsiteY4335" fmla="*/ 1668039 h 2326686"/>
                <a:gd name="connsiteX4336" fmla="*/ 231761 w 3747182"/>
                <a:gd name="connsiteY4336" fmla="*/ 1670347 h 2326686"/>
                <a:gd name="connsiteX4337" fmla="*/ 231010 w 3747182"/>
                <a:gd name="connsiteY4337" fmla="*/ 1671685 h 2326686"/>
                <a:gd name="connsiteX4338" fmla="*/ 221067 w 3747182"/>
                <a:gd name="connsiteY4338" fmla="*/ 1668102 h 2326686"/>
                <a:gd name="connsiteX4339" fmla="*/ 209598 w 3747182"/>
                <a:gd name="connsiteY4339" fmla="*/ 1666170 h 2326686"/>
                <a:gd name="connsiteX4340" fmla="*/ 208103 w 3747182"/>
                <a:gd name="connsiteY4340" fmla="*/ 1667867 h 2326686"/>
                <a:gd name="connsiteX4341" fmla="*/ 206656 w 3747182"/>
                <a:gd name="connsiteY4341" fmla="*/ 1670473 h 2326686"/>
                <a:gd name="connsiteX4342" fmla="*/ 205960 w 3747182"/>
                <a:gd name="connsiteY4342" fmla="*/ 1672514 h 2326686"/>
                <a:gd name="connsiteX4343" fmla="*/ 205209 w 3747182"/>
                <a:gd name="connsiteY4343" fmla="*/ 1673657 h 2326686"/>
                <a:gd name="connsiteX4344" fmla="*/ 203440 w 3747182"/>
                <a:gd name="connsiteY4344" fmla="*/ 1674392 h 2326686"/>
                <a:gd name="connsiteX4345" fmla="*/ 200820 w 3747182"/>
                <a:gd name="connsiteY4345" fmla="*/ 1674619 h 2326686"/>
                <a:gd name="connsiteX4346" fmla="*/ 197667 w 3747182"/>
                <a:gd name="connsiteY4346" fmla="*/ 1674126 h 2326686"/>
                <a:gd name="connsiteX4347" fmla="*/ 195781 w 3747182"/>
                <a:gd name="connsiteY4347" fmla="*/ 1672757 h 2326686"/>
                <a:gd name="connsiteX4348" fmla="*/ 194373 w 3747182"/>
                <a:gd name="connsiteY4348" fmla="*/ 1674298 h 2326686"/>
                <a:gd name="connsiteX4349" fmla="*/ 193708 w 3747182"/>
                <a:gd name="connsiteY4349" fmla="*/ 1677787 h 2326686"/>
                <a:gd name="connsiteX4350" fmla="*/ 191752 w 3747182"/>
                <a:gd name="connsiteY4350" fmla="*/ 1679595 h 2326686"/>
                <a:gd name="connsiteX4351" fmla="*/ 189069 w 3747182"/>
                <a:gd name="connsiteY4351" fmla="*/ 1678194 h 2326686"/>
                <a:gd name="connsiteX4352" fmla="*/ 187285 w 3747182"/>
                <a:gd name="connsiteY4352" fmla="*/ 1675503 h 2326686"/>
                <a:gd name="connsiteX4353" fmla="*/ 185681 w 3747182"/>
                <a:gd name="connsiteY4353" fmla="*/ 1675722 h 2326686"/>
                <a:gd name="connsiteX4354" fmla="*/ 184711 w 3747182"/>
                <a:gd name="connsiteY4354" fmla="*/ 1678194 h 2326686"/>
                <a:gd name="connsiteX4355" fmla="*/ 185423 w 3747182"/>
                <a:gd name="connsiteY4355" fmla="*/ 1681566 h 2326686"/>
                <a:gd name="connsiteX4356" fmla="*/ 185814 w 3747182"/>
                <a:gd name="connsiteY4356" fmla="*/ 1685603 h 2326686"/>
                <a:gd name="connsiteX4357" fmla="*/ 184680 w 3747182"/>
                <a:gd name="connsiteY4357" fmla="*/ 1688615 h 2326686"/>
                <a:gd name="connsiteX4358" fmla="*/ 185846 w 3747182"/>
                <a:gd name="connsiteY4358" fmla="*/ 1689953 h 2326686"/>
                <a:gd name="connsiteX4359" fmla="*/ 187316 w 3747182"/>
                <a:gd name="connsiteY4359" fmla="*/ 1692112 h 2326686"/>
                <a:gd name="connsiteX4360" fmla="*/ 187716 w 3747182"/>
                <a:gd name="connsiteY4360" fmla="*/ 1693348 h 2326686"/>
                <a:gd name="connsiteX4361" fmla="*/ 187215 w 3747182"/>
                <a:gd name="connsiteY4361" fmla="*/ 1694076 h 2326686"/>
                <a:gd name="connsiteX4362" fmla="*/ 185744 w 3747182"/>
                <a:gd name="connsiteY4362" fmla="*/ 1694694 h 2326686"/>
                <a:gd name="connsiteX4363" fmla="*/ 185407 w 3747182"/>
                <a:gd name="connsiteY4363" fmla="*/ 1695359 h 2326686"/>
                <a:gd name="connsiteX4364" fmla="*/ 184758 w 3747182"/>
                <a:gd name="connsiteY4364" fmla="*/ 1696478 h 2326686"/>
                <a:gd name="connsiteX4365" fmla="*/ 183037 w 3747182"/>
                <a:gd name="connsiteY4365" fmla="*/ 1696681 h 2326686"/>
                <a:gd name="connsiteX4366" fmla="*/ 182153 w 3747182"/>
                <a:gd name="connsiteY4366" fmla="*/ 1697510 h 2326686"/>
                <a:gd name="connsiteX4367" fmla="*/ 181097 w 3747182"/>
                <a:gd name="connsiteY4367" fmla="*/ 1701148 h 2326686"/>
                <a:gd name="connsiteX4368" fmla="*/ 179079 w 3747182"/>
                <a:gd name="connsiteY4368" fmla="*/ 1707157 h 2326686"/>
                <a:gd name="connsiteX4369" fmla="*/ 176097 w 3747182"/>
                <a:gd name="connsiteY4369" fmla="*/ 1711710 h 2326686"/>
                <a:gd name="connsiteX4370" fmla="*/ 173711 w 3747182"/>
                <a:gd name="connsiteY4370" fmla="*/ 1714198 h 2326686"/>
                <a:gd name="connsiteX4371" fmla="*/ 172647 w 3747182"/>
                <a:gd name="connsiteY4371" fmla="*/ 1716107 h 2326686"/>
                <a:gd name="connsiteX4372" fmla="*/ 171982 w 3747182"/>
                <a:gd name="connsiteY4372" fmla="*/ 1718391 h 2326686"/>
                <a:gd name="connsiteX4373" fmla="*/ 171826 w 3747182"/>
                <a:gd name="connsiteY4373" fmla="*/ 1720683 h 2326686"/>
                <a:gd name="connsiteX4374" fmla="*/ 174111 w 3747182"/>
                <a:gd name="connsiteY4374" fmla="*/ 1733201 h 2326686"/>
                <a:gd name="connsiteX4375" fmla="*/ 174087 w 3747182"/>
                <a:gd name="connsiteY4375" fmla="*/ 1735454 h 2326686"/>
                <a:gd name="connsiteX4376" fmla="*/ 173547 w 3747182"/>
                <a:gd name="connsiteY4376" fmla="*/ 1737762 h 2326686"/>
                <a:gd name="connsiteX4377" fmla="*/ 173156 w 3747182"/>
                <a:gd name="connsiteY4377" fmla="*/ 1740101 h 2326686"/>
                <a:gd name="connsiteX4378" fmla="*/ 173477 w 3747182"/>
                <a:gd name="connsiteY4378" fmla="*/ 1742127 h 2326686"/>
                <a:gd name="connsiteX4379" fmla="*/ 174987 w 3747182"/>
                <a:gd name="connsiteY4379" fmla="*/ 1745585 h 2326686"/>
                <a:gd name="connsiteX4380" fmla="*/ 176590 w 3747182"/>
                <a:gd name="connsiteY4380" fmla="*/ 1750733 h 2326686"/>
                <a:gd name="connsiteX4381" fmla="*/ 177240 w 3747182"/>
                <a:gd name="connsiteY4381" fmla="*/ 1754011 h 2326686"/>
                <a:gd name="connsiteX4382" fmla="*/ 178304 w 3747182"/>
                <a:gd name="connsiteY4382" fmla="*/ 1755208 h 2326686"/>
                <a:gd name="connsiteX4383" fmla="*/ 179329 w 3747182"/>
                <a:gd name="connsiteY4383" fmla="*/ 1756092 h 2326686"/>
                <a:gd name="connsiteX4384" fmla="*/ 179540 w 3747182"/>
                <a:gd name="connsiteY4384" fmla="*/ 1756648 h 2326686"/>
                <a:gd name="connsiteX4385" fmla="*/ 179509 w 3747182"/>
                <a:gd name="connsiteY4385" fmla="*/ 1757219 h 2326686"/>
                <a:gd name="connsiteX4386" fmla="*/ 178977 w 3747182"/>
                <a:gd name="connsiteY4386" fmla="*/ 1757868 h 2326686"/>
                <a:gd name="connsiteX4387" fmla="*/ 174353 w 3747182"/>
                <a:gd name="connsiteY4387" fmla="*/ 1759581 h 2326686"/>
                <a:gd name="connsiteX4388" fmla="*/ 173751 w 3747182"/>
                <a:gd name="connsiteY4388" fmla="*/ 1761029 h 2326686"/>
                <a:gd name="connsiteX4389" fmla="*/ 173250 w 3747182"/>
                <a:gd name="connsiteY4389" fmla="*/ 1762648 h 2326686"/>
                <a:gd name="connsiteX4390" fmla="*/ 171231 w 3747182"/>
                <a:gd name="connsiteY4390" fmla="*/ 1765034 h 2326686"/>
                <a:gd name="connsiteX4391" fmla="*/ 170613 w 3747182"/>
                <a:gd name="connsiteY4391" fmla="*/ 1767256 h 2326686"/>
                <a:gd name="connsiteX4392" fmla="*/ 170230 w 3747182"/>
                <a:gd name="connsiteY4392" fmla="*/ 1769799 h 2326686"/>
                <a:gd name="connsiteX4393" fmla="*/ 170183 w 3747182"/>
                <a:gd name="connsiteY4393" fmla="*/ 1770706 h 2326686"/>
                <a:gd name="connsiteX4394" fmla="*/ 172773 w 3747182"/>
                <a:gd name="connsiteY4394" fmla="*/ 1770871 h 2326686"/>
                <a:gd name="connsiteX4395" fmla="*/ 173680 w 3747182"/>
                <a:gd name="connsiteY4395" fmla="*/ 1771520 h 2326686"/>
                <a:gd name="connsiteX4396" fmla="*/ 174291 w 3747182"/>
                <a:gd name="connsiteY4396" fmla="*/ 1774712 h 2326686"/>
                <a:gd name="connsiteX4397" fmla="*/ 177232 w 3747182"/>
                <a:gd name="connsiteY4397" fmla="*/ 1777223 h 2326686"/>
                <a:gd name="connsiteX4398" fmla="*/ 179955 w 3747182"/>
                <a:gd name="connsiteY4398" fmla="*/ 1779304 h 2326686"/>
                <a:gd name="connsiteX4399" fmla="*/ 180651 w 3747182"/>
                <a:gd name="connsiteY4399" fmla="*/ 1780267 h 2326686"/>
                <a:gd name="connsiteX4400" fmla="*/ 180862 w 3747182"/>
                <a:gd name="connsiteY4400" fmla="*/ 1782113 h 2326686"/>
                <a:gd name="connsiteX4401" fmla="*/ 180690 w 3747182"/>
                <a:gd name="connsiteY4401" fmla="*/ 1784264 h 2326686"/>
                <a:gd name="connsiteX4402" fmla="*/ 180346 w 3747182"/>
                <a:gd name="connsiteY4402" fmla="*/ 1785383 h 2326686"/>
                <a:gd name="connsiteX4403" fmla="*/ 179204 w 3747182"/>
                <a:gd name="connsiteY4403" fmla="*/ 1786666 h 2326686"/>
                <a:gd name="connsiteX4404" fmla="*/ 178210 w 3747182"/>
                <a:gd name="connsiteY4404" fmla="*/ 1789913 h 2326686"/>
                <a:gd name="connsiteX4405" fmla="*/ 178069 w 3747182"/>
                <a:gd name="connsiteY4405" fmla="*/ 1792995 h 2326686"/>
                <a:gd name="connsiteX4406" fmla="*/ 176497 w 3747182"/>
                <a:gd name="connsiteY4406" fmla="*/ 1798308 h 2326686"/>
                <a:gd name="connsiteX4407" fmla="*/ 176849 w 3747182"/>
                <a:gd name="connsiteY4407" fmla="*/ 1798409 h 2326686"/>
                <a:gd name="connsiteX4408" fmla="*/ 180150 w 3747182"/>
                <a:gd name="connsiteY4408" fmla="*/ 1797447 h 2326686"/>
                <a:gd name="connsiteX4409" fmla="*/ 181089 w 3747182"/>
                <a:gd name="connsiteY4409" fmla="*/ 1797995 h 2326686"/>
                <a:gd name="connsiteX4410" fmla="*/ 181809 w 3747182"/>
                <a:gd name="connsiteY4410" fmla="*/ 1799168 h 2326686"/>
                <a:gd name="connsiteX4411" fmla="*/ 182043 w 3747182"/>
                <a:gd name="connsiteY4411" fmla="*/ 1802493 h 2326686"/>
                <a:gd name="connsiteX4412" fmla="*/ 183123 w 3747182"/>
                <a:gd name="connsiteY4412" fmla="*/ 1803987 h 2326686"/>
                <a:gd name="connsiteX4413" fmla="*/ 184226 w 3747182"/>
                <a:gd name="connsiteY4413" fmla="*/ 1806319 h 2326686"/>
                <a:gd name="connsiteX4414" fmla="*/ 184570 w 3747182"/>
                <a:gd name="connsiteY4414" fmla="*/ 1808126 h 2326686"/>
                <a:gd name="connsiteX4415" fmla="*/ 186675 w 3747182"/>
                <a:gd name="connsiteY4415" fmla="*/ 1810277 h 2326686"/>
                <a:gd name="connsiteX4416" fmla="*/ 186839 w 3747182"/>
                <a:gd name="connsiteY4416" fmla="*/ 1811670 h 2326686"/>
                <a:gd name="connsiteX4417" fmla="*/ 188122 w 3747182"/>
                <a:gd name="connsiteY4417" fmla="*/ 1816575 h 2326686"/>
                <a:gd name="connsiteX4418" fmla="*/ 188615 w 3747182"/>
                <a:gd name="connsiteY4418" fmla="*/ 1819392 h 2326686"/>
                <a:gd name="connsiteX4419" fmla="*/ 188842 w 3747182"/>
                <a:gd name="connsiteY4419" fmla="*/ 1821567 h 2326686"/>
                <a:gd name="connsiteX4420" fmla="*/ 188208 w 3747182"/>
                <a:gd name="connsiteY4420" fmla="*/ 1824328 h 2326686"/>
                <a:gd name="connsiteX4421" fmla="*/ 187653 w 3747182"/>
                <a:gd name="connsiteY4421" fmla="*/ 1826190 h 2326686"/>
                <a:gd name="connsiteX4422" fmla="*/ 190649 w 3747182"/>
                <a:gd name="connsiteY4422" fmla="*/ 1829609 h 2326686"/>
                <a:gd name="connsiteX4423" fmla="*/ 191353 w 3747182"/>
                <a:gd name="connsiteY4423" fmla="*/ 1829742 h 2326686"/>
                <a:gd name="connsiteX4424" fmla="*/ 193020 w 3747182"/>
                <a:gd name="connsiteY4424" fmla="*/ 1828396 h 2326686"/>
                <a:gd name="connsiteX4425" fmla="*/ 193348 w 3747182"/>
                <a:gd name="connsiteY4425" fmla="*/ 1828302 h 2326686"/>
                <a:gd name="connsiteX4426" fmla="*/ 196791 w 3747182"/>
                <a:gd name="connsiteY4426" fmla="*/ 1828185 h 2326686"/>
                <a:gd name="connsiteX4427" fmla="*/ 198386 w 3747182"/>
                <a:gd name="connsiteY4427" fmla="*/ 1829374 h 2326686"/>
                <a:gd name="connsiteX4428" fmla="*/ 199568 w 3747182"/>
                <a:gd name="connsiteY4428" fmla="*/ 1831690 h 2326686"/>
                <a:gd name="connsiteX4429" fmla="*/ 200671 w 3747182"/>
                <a:gd name="connsiteY4429" fmla="*/ 1833536 h 2326686"/>
                <a:gd name="connsiteX4430" fmla="*/ 201852 w 3747182"/>
                <a:gd name="connsiteY4430" fmla="*/ 1834037 h 2326686"/>
                <a:gd name="connsiteX4431" fmla="*/ 205201 w 3747182"/>
                <a:gd name="connsiteY4431" fmla="*/ 1831706 h 2326686"/>
                <a:gd name="connsiteX4432" fmla="*/ 207055 w 3747182"/>
                <a:gd name="connsiteY4432" fmla="*/ 1830931 h 2326686"/>
                <a:gd name="connsiteX4433" fmla="*/ 208276 w 3747182"/>
                <a:gd name="connsiteY4433" fmla="*/ 1830955 h 2326686"/>
                <a:gd name="connsiteX4434" fmla="*/ 212570 w 3747182"/>
                <a:gd name="connsiteY4434" fmla="*/ 1833043 h 2326686"/>
                <a:gd name="connsiteX4435" fmla="*/ 214589 w 3747182"/>
                <a:gd name="connsiteY4435" fmla="*/ 1834186 h 2326686"/>
                <a:gd name="connsiteX4436" fmla="*/ 215050 w 3747182"/>
                <a:gd name="connsiteY4436" fmla="*/ 1835218 h 2326686"/>
                <a:gd name="connsiteX4437" fmla="*/ 215090 w 3747182"/>
                <a:gd name="connsiteY4437" fmla="*/ 1836439 h 2326686"/>
                <a:gd name="connsiteX4438" fmla="*/ 214542 w 3747182"/>
                <a:gd name="connsiteY4438" fmla="*/ 1838246 h 2326686"/>
                <a:gd name="connsiteX4439" fmla="*/ 214112 w 3747182"/>
                <a:gd name="connsiteY4439" fmla="*/ 1840210 h 2326686"/>
                <a:gd name="connsiteX4440" fmla="*/ 215418 w 3747182"/>
                <a:gd name="connsiteY4440" fmla="*/ 1842525 h 2326686"/>
                <a:gd name="connsiteX4441" fmla="*/ 216936 w 3747182"/>
                <a:gd name="connsiteY4441" fmla="*/ 1844090 h 2326686"/>
                <a:gd name="connsiteX4442" fmla="*/ 220183 w 3747182"/>
                <a:gd name="connsiteY4442" fmla="*/ 1841501 h 2326686"/>
                <a:gd name="connsiteX4443" fmla="*/ 221380 w 3747182"/>
                <a:gd name="connsiteY4443" fmla="*/ 1840781 h 2326686"/>
                <a:gd name="connsiteX4444" fmla="*/ 222686 w 3747182"/>
                <a:gd name="connsiteY4444" fmla="*/ 1840757 h 2326686"/>
                <a:gd name="connsiteX4445" fmla="*/ 224439 w 3747182"/>
                <a:gd name="connsiteY4445" fmla="*/ 1839795 h 2326686"/>
                <a:gd name="connsiteX4446" fmla="*/ 225706 w 3747182"/>
                <a:gd name="connsiteY4446" fmla="*/ 1838340 h 2326686"/>
                <a:gd name="connsiteX4447" fmla="*/ 226919 w 3747182"/>
                <a:gd name="connsiteY4447" fmla="*/ 1837839 h 2326686"/>
                <a:gd name="connsiteX4448" fmla="*/ 229234 w 3747182"/>
                <a:gd name="connsiteY4448" fmla="*/ 1838183 h 2326686"/>
                <a:gd name="connsiteX4449" fmla="*/ 233428 w 3747182"/>
                <a:gd name="connsiteY4449" fmla="*/ 1837839 h 2326686"/>
                <a:gd name="connsiteX4450" fmla="*/ 238317 w 3747182"/>
                <a:gd name="connsiteY4450" fmla="*/ 1840124 h 2326686"/>
                <a:gd name="connsiteX4451" fmla="*/ 238740 w 3747182"/>
                <a:gd name="connsiteY4451" fmla="*/ 1840820 h 2326686"/>
                <a:gd name="connsiteX4452" fmla="*/ 241181 w 3747182"/>
                <a:gd name="connsiteY4452" fmla="*/ 1843488 h 2326686"/>
                <a:gd name="connsiteX4453" fmla="*/ 242034 w 3747182"/>
                <a:gd name="connsiteY4453" fmla="*/ 1844810 h 2326686"/>
                <a:gd name="connsiteX4454" fmla="*/ 242839 w 3747182"/>
                <a:gd name="connsiteY4454" fmla="*/ 1845232 h 2326686"/>
                <a:gd name="connsiteX4455" fmla="*/ 244146 w 3747182"/>
                <a:gd name="connsiteY4455" fmla="*/ 1846531 h 2326686"/>
                <a:gd name="connsiteX4456" fmla="*/ 245883 w 3747182"/>
                <a:gd name="connsiteY4456" fmla="*/ 1847345 h 2326686"/>
                <a:gd name="connsiteX4457" fmla="*/ 247095 w 3747182"/>
                <a:gd name="connsiteY4457" fmla="*/ 1847094 h 2326686"/>
                <a:gd name="connsiteX4458" fmla="*/ 247674 w 3747182"/>
                <a:gd name="connsiteY4458" fmla="*/ 1847525 h 2326686"/>
                <a:gd name="connsiteX4459" fmla="*/ 248214 w 3747182"/>
                <a:gd name="connsiteY4459" fmla="*/ 1848542 h 2326686"/>
                <a:gd name="connsiteX4460" fmla="*/ 248253 w 3747182"/>
                <a:gd name="connsiteY4460" fmla="*/ 1850278 h 2326686"/>
                <a:gd name="connsiteX4461" fmla="*/ 248081 w 3747182"/>
                <a:gd name="connsiteY4461" fmla="*/ 1855223 h 2326686"/>
                <a:gd name="connsiteX4462" fmla="*/ 247228 w 3747182"/>
                <a:gd name="connsiteY4462" fmla="*/ 1856647 h 2326686"/>
                <a:gd name="connsiteX4463" fmla="*/ 246328 w 3747182"/>
                <a:gd name="connsiteY4463" fmla="*/ 1857805 h 2326686"/>
                <a:gd name="connsiteX4464" fmla="*/ 246102 w 3747182"/>
                <a:gd name="connsiteY4464" fmla="*/ 1858704 h 2326686"/>
                <a:gd name="connsiteX4465" fmla="*/ 246188 w 3747182"/>
                <a:gd name="connsiteY4465" fmla="*/ 1859792 h 2326686"/>
                <a:gd name="connsiteX4466" fmla="*/ 247573 w 3747182"/>
                <a:gd name="connsiteY4466" fmla="*/ 1861912 h 2326686"/>
                <a:gd name="connsiteX4467" fmla="*/ 249356 w 3747182"/>
                <a:gd name="connsiteY4467" fmla="*/ 1865206 h 2326686"/>
                <a:gd name="connsiteX4468" fmla="*/ 249771 w 3747182"/>
                <a:gd name="connsiteY4468" fmla="*/ 1867115 h 2326686"/>
                <a:gd name="connsiteX4469" fmla="*/ 249771 w 3747182"/>
                <a:gd name="connsiteY4469" fmla="*/ 1868546 h 2326686"/>
                <a:gd name="connsiteX4470" fmla="*/ 247338 w 3747182"/>
                <a:gd name="connsiteY4470" fmla="*/ 1872740 h 2326686"/>
                <a:gd name="connsiteX4471" fmla="*/ 246524 w 3747182"/>
                <a:gd name="connsiteY4471" fmla="*/ 1873717 h 2326686"/>
                <a:gd name="connsiteX4472" fmla="*/ 245961 w 3747182"/>
                <a:gd name="connsiteY4472" fmla="*/ 1875775 h 2326686"/>
                <a:gd name="connsiteX4473" fmla="*/ 245664 w 3747182"/>
                <a:gd name="connsiteY4473" fmla="*/ 1877864 h 2326686"/>
                <a:gd name="connsiteX4474" fmla="*/ 245836 w 3747182"/>
                <a:gd name="connsiteY4474" fmla="*/ 1878725 h 2326686"/>
                <a:gd name="connsiteX4475" fmla="*/ 249904 w 3747182"/>
                <a:gd name="connsiteY4475" fmla="*/ 1882042 h 2326686"/>
                <a:gd name="connsiteX4476" fmla="*/ 252916 w 3747182"/>
                <a:gd name="connsiteY4476" fmla="*/ 1883833 h 2326686"/>
                <a:gd name="connsiteX4477" fmla="*/ 253589 w 3747182"/>
                <a:gd name="connsiteY4477" fmla="*/ 1884709 h 2326686"/>
                <a:gd name="connsiteX4478" fmla="*/ 253651 w 3747182"/>
                <a:gd name="connsiteY4478" fmla="*/ 1885249 h 2326686"/>
                <a:gd name="connsiteX4479" fmla="*/ 252047 w 3747182"/>
                <a:gd name="connsiteY4479" fmla="*/ 1888801 h 2326686"/>
                <a:gd name="connsiteX4480" fmla="*/ 251891 w 3747182"/>
                <a:gd name="connsiteY4480" fmla="*/ 1889756 h 2326686"/>
                <a:gd name="connsiteX4481" fmla="*/ 254308 w 3747182"/>
                <a:gd name="connsiteY4481" fmla="*/ 1891226 h 2326686"/>
                <a:gd name="connsiteX4482" fmla="*/ 255638 w 3747182"/>
                <a:gd name="connsiteY4482" fmla="*/ 1893534 h 2326686"/>
                <a:gd name="connsiteX4483" fmla="*/ 256812 w 3747182"/>
                <a:gd name="connsiteY4483" fmla="*/ 1897289 h 2326686"/>
                <a:gd name="connsiteX4484" fmla="*/ 259104 w 3747182"/>
                <a:gd name="connsiteY4484" fmla="*/ 1900881 h 2326686"/>
                <a:gd name="connsiteX4485" fmla="*/ 264041 w 3747182"/>
                <a:gd name="connsiteY4485" fmla="*/ 1904049 h 2326686"/>
                <a:gd name="connsiteX4486" fmla="*/ 267632 w 3747182"/>
                <a:gd name="connsiteY4486" fmla="*/ 1906114 h 2326686"/>
                <a:gd name="connsiteX4487" fmla="*/ 268375 w 3747182"/>
                <a:gd name="connsiteY4487" fmla="*/ 1907053 h 2326686"/>
                <a:gd name="connsiteX4488" fmla="*/ 268633 w 3747182"/>
                <a:gd name="connsiteY4488" fmla="*/ 1908172 h 2326686"/>
                <a:gd name="connsiteX4489" fmla="*/ 268359 w 3747182"/>
                <a:gd name="connsiteY4489" fmla="*/ 1910621 h 2326686"/>
                <a:gd name="connsiteX4490" fmla="*/ 267436 w 3747182"/>
                <a:gd name="connsiteY4490" fmla="*/ 1913602 h 2326686"/>
                <a:gd name="connsiteX4491" fmla="*/ 266802 w 3747182"/>
                <a:gd name="connsiteY4491" fmla="*/ 1915252 h 2326686"/>
                <a:gd name="connsiteX4492" fmla="*/ 268265 w 3747182"/>
                <a:gd name="connsiteY4492" fmla="*/ 1915941 h 2326686"/>
                <a:gd name="connsiteX4493" fmla="*/ 272029 w 3747182"/>
                <a:gd name="connsiteY4493" fmla="*/ 1915761 h 2326686"/>
                <a:gd name="connsiteX4494" fmla="*/ 276597 w 3747182"/>
                <a:gd name="connsiteY4494" fmla="*/ 1916340 h 2326686"/>
                <a:gd name="connsiteX4495" fmla="*/ 282081 w 3747182"/>
                <a:gd name="connsiteY4495" fmla="*/ 1919610 h 2326686"/>
                <a:gd name="connsiteX4496" fmla="*/ 282097 w 3747182"/>
                <a:gd name="connsiteY4496" fmla="*/ 1921073 h 2326686"/>
                <a:gd name="connsiteX4497" fmla="*/ 281534 w 3747182"/>
                <a:gd name="connsiteY4497" fmla="*/ 1922403 h 2326686"/>
                <a:gd name="connsiteX4498" fmla="*/ 281910 w 3747182"/>
                <a:gd name="connsiteY4498" fmla="*/ 1923803 h 2326686"/>
                <a:gd name="connsiteX4499" fmla="*/ 282512 w 3747182"/>
                <a:gd name="connsiteY4499" fmla="*/ 1924992 h 2326686"/>
                <a:gd name="connsiteX4500" fmla="*/ 287253 w 3747182"/>
                <a:gd name="connsiteY4500" fmla="*/ 1928630 h 2326686"/>
                <a:gd name="connsiteX4501" fmla="*/ 287707 w 3747182"/>
                <a:gd name="connsiteY4501" fmla="*/ 1929687 h 2326686"/>
                <a:gd name="connsiteX4502" fmla="*/ 287793 w 3747182"/>
                <a:gd name="connsiteY4502" fmla="*/ 1931454 h 2326686"/>
                <a:gd name="connsiteX4503" fmla="*/ 287660 w 3747182"/>
                <a:gd name="connsiteY4503" fmla="*/ 1932745 h 2326686"/>
                <a:gd name="connsiteX4504" fmla="*/ 286346 w 3747182"/>
                <a:gd name="connsiteY4504" fmla="*/ 1933019 h 2326686"/>
                <a:gd name="connsiteX4505" fmla="*/ 284883 w 3747182"/>
                <a:gd name="connsiteY4505" fmla="*/ 1933622 h 2326686"/>
                <a:gd name="connsiteX4506" fmla="*/ 282496 w 3747182"/>
                <a:gd name="connsiteY4506" fmla="*/ 1935163 h 2326686"/>
                <a:gd name="connsiteX4507" fmla="*/ 281550 w 3747182"/>
                <a:gd name="connsiteY4507" fmla="*/ 1937345 h 2326686"/>
                <a:gd name="connsiteX4508" fmla="*/ 277693 w 3747182"/>
                <a:gd name="connsiteY4508" fmla="*/ 1940350 h 2326686"/>
                <a:gd name="connsiteX4509" fmla="*/ 275307 w 3747182"/>
                <a:gd name="connsiteY4509" fmla="*/ 1941703 h 2326686"/>
                <a:gd name="connsiteX4510" fmla="*/ 273405 w 3747182"/>
                <a:gd name="connsiteY4510" fmla="*/ 1941766 h 2326686"/>
                <a:gd name="connsiteX4511" fmla="*/ 268891 w 3747182"/>
                <a:gd name="connsiteY4511" fmla="*/ 1941155 h 2326686"/>
                <a:gd name="connsiteX4512" fmla="*/ 267303 w 3747182"/>
                <a:gd name="connsiteY4512" fmla="*/ 1939677 h 2326686"/>
                <a:gd name="connsiteX4513" fmla="*/ 266646 w 3747182"/>
                <a:gd name="connsiteY4513" fmla="*/ 1938316 h 2326686"/>
                <a:gd name="connsiteX4514" fmla="*/ 264909 w 3747182"/>
                <a:gd name="connsiteY4514" fmla="*/ 1937705 h 2326686"/>
                <a:gd name="connsiteX4515" fmla="*/ 262601 w 3747182"/>
                <a:gd name="connsiteY4515" fmla="*/ 1937651 h 2326686"/>
                <a:gd name="connsiteX4516" fmla="*/ 259417 w 3747182"/>
                <a:gd name="connsiteY4516" fmla="*/ 1937885 h 2326686"/>
                <a:gd name="connsiteX4517" fmla="*/ 258768 w 3747182"/>
                <a:gd name="connsiteY4517" fmla="*/ 1938292 h 2326686"/>
                <a:gd name="connsiteX4518" fmla="*/ 258244 w 3747182"/>
                <a:gd name="connsiteY4518" fmla="*/ 1939966 h 2326686"/>
                <a:gd name="connsiteX4519" fmla="*/ 256890 w 3747182"/>
                <a:gd name="connsiteY4519" fmla="*/ 1942814 h 2326686"/>
                <a:gd name="connsiteX4520" fmla="*/ 255920 w 3747182"/>
                <a:gd name="connsiteY4520" fmla="*/ 1944426 h 2326686"/>
                <a:gd name="connsiteX4521" fmla="*/ 256726 w 3747182"/>
                <a:gd name="connsiteY4521" fmla="*/ 1945404 h 2326686"/>
                <a:gd name="connsiteX4522" fmla="*/ 257993 w 3747182"/>
                <a:gd name="connsiteY4522" fmla="*/ 1947453 h 2326686"/>
                <a:gd name="connsiteX4523" fmla="*/ 259965 w 3747182"/>
                <a:gd name="connsiteY4523" fmla="*/ 1950059 h 2326686"/>
                <a:gd name="connsiteX4524" fmla="*/ 261991 w 3747182"/>
                <a:gd name="connsiteY4524" fmla="*/ 1952367 h 2326686"/>
                <a:gd name="connsiteX4525" fmla="*/ 262640 w 3747182"/>
                <a:gd name="connsiteY4525" fmla="*/ 1953775 h 2326686"/>
                <a:gd name="connsiteX4526" fmla="*/ 262617 w 3747182"/>
                <a:gd name="connsiteY4526" fmla="*/ 1954776 h 2326686"/>
                <a:gd name="connsiteX4527" fmla="*/ 261647 w 3747182"/>
                <a:gd name="connsiteY4527" fmla="*/ 1955958 h 2326686"/>
                <a:gd name="connsiteX4528" fmla="*/ 261796 w 3747182"/>
                <a:gd name="connsiteY4528" fmla="*/ 1958336 h 2326686"/>
                <a:gd name="connsiteX4529" fmla="*/ 263767 w 3747182"/>
                <a:gd name="connsiteY4529" fmla="*/ 1961457 h 2326686"/>
                <a:gd name="connsiteX4530" fmla="*/ 263102 w 3747182"/>
                <a:gd name="connsiteY4530" fmla="*/ 1961950 h 2326686"/>
                <a:gd name="connsiteX4531" fmla="*/ 262906 w 3747182"/>
                <a:gd name="connsiteY4531" fmla="*/ 1965776 h 2326686"/>
                <a:gd name="connsiteX4532" fmla="*/ 262922 w 3747182"/>
                <a:gd name="connsiteY4532" fmla="*/ 1969852 h 2326686"/>
                <a:gd name="connsiteX4533" fmla="*/ 263454 w 3747182"/>
                <a:gd name="connsiteY4533" fmla="*/ 1970838 h 2326686"/>
                <a:gd name="connsiteX4534" fmla="*/ 264518 w 3747182"/>
                <a:gd name="connsiteY4534" fmla="*/ 1971651 h 2326686"/>
                <a:gd name="connsiteX4535" fmla="*/ 265410 w 3747182"/>
                <a:gd name="connsiteY4535" fmla="*/ 1973138 h 2326686"/>
                <a:gd name="connsiteX4536" fmla="*/ 266904 w 3747182"/>
                <a:gd name="connsiteY4536" fmla="*/ 1976525 h 2326686"/>
                <a:gd name="connsiteX4537" fmla="*/ 267006 w 3747182"/>
                <a:gd name="connsiteY4537" fmla="*/ 1977409 h 2326686"/>
                <a:gd name="connsiteX4538" fmla="*/ 267428 w 3747182"/>
                <a:gd name="connsiteY4538" fmla="*/ 1977472 h 2326686"/>
                <a:gd name="connsiteX4539" fmla="*/ 269478 w 3747182"/>
                <a:gd name="connsiteY4539" fmla="*/ 1978489 h 2326686"/>
                <a:gd name="connsiteX4540" fmla="*/ 271629 w 3747182"/>
                <a:gd name="connsiteY4540" fmla="*/ 1979350 h 2326686"/>
                <a:gd name="connsiteX4541" fmla="*/ 273116 w 3747182"/>
                <a:gd name="connsiteY4541" fmla="*/ 1979404 h 2326686"/>
                <a:gd name="connsiteX4542" fmla="*/ 274884 w 3747182"/>
                <a:gd name="connsiteY4542" fmla="*/ 1979209 h 2326686"/>
                <a:gd name="connsiteX4543" fmla="*/ 276965 w 3747182"/>
                <a:gd name="connsiteY4543" fmla="*/ 1978059 h 2326686"/>
                <a:gd name="connsiteX4544" fmla="*/ 278412 w 3747182"/>
                <a:gd name="connsiteY4544" fmla="*/ 1976948 h 2326686"/>
                <a:gd name="connsiteX4545" fmla="*/ 280173 w 3747182"/>
                <a:gd name="connsiteY4545" fmla="*/ 1971299 h 2326686"/>
                <a:gd name="connsiteX4546" fmla="*/ 280798 w 3747182"/>
                <a:gd name="connsiteY4546" fmla="*/ 1970486 h 2326686"/>
                <a:gd name="connsiteX4547" fmla="*/ 281769 w 3747182"/>
                <a:gd name="connsiteY4547" fmla="*/ 1970040 h 2326686"/>
                <a:gd name="connsiteX4548" fmla="*/ 283357 w 3747182"/>
                <a:gd name="connsiteY4548" fmla="*/ 1969993 h 2326686"/>
                <a:gd name="connsiteX4549" fmla="*/ 286377 w 3747182"/>
                <a:gd name="connsiteY4549" fmla="*/ 1971049 h 2326686"/>
                <a:gd name="connsiteX4550" fmla="*/ 289913 w 3747182"/>
                <a:gd name="connsiteY4550" fmla="*/ 1971996 h 2326686"/>
                <a:gd name="connsiteX4551" fmla="*/ 291962 w 3747182"/>
                <a:gd name="connsiteY4551" fmla="*/ 1971863 h 2326686"/>
                <a:gd name="connsiteX4552" fmla="*/ 297423 w 3747182"/>
                <a:gd name="connsiteY4552" fmla="*/ 1968850 h 2326686"/>
                <a:gd name="connsiteX4553" fmla="*/ 300467 w 3747182"/>
                <a:gd name="connsiteY4553" fmla="*/ 1968381 h 2326686"/>
                <a:gd name="connsiteX4554" fmla="*/ 304081 w 3747182"/>
                <a:gd name="connsiteY4554" fmla="*/ 1969085 h 2326686"/>
                <a:gd name="connsiteX4555" fmla="*/ 307633 w 3747182"/>
                <a:gd name="connsiteY4555" fmla="*/ 1969124 h 2326686"/>
                <a:gd name="connsiteX4556" fmla="*/ 310309 w 3747182"/>
                <a:gd name="connsiteY4556" fmla="*/ 1968686 h 2326686"/>
                <a:gd name="connsiteX4557" fmla="*/ 312147 w 3747182"/>
                <a:gd name="connsiteY4557" fmla="*/ 1969727 h 2326686"/>
                <a:gd name="connsiteX4558" fmla="*/ 314416 w 3747182"/>
                <a:gd name="connsiteY4558" fmla="*/ 1972027 h 2326686"/>
                <a:gd name="connsiteX4559" fmla="*/ 316466 w 3747182"/>
                <a:gd name="connsiteY4559" fmla="*/ 1975438 h 2326686"/>
                <a:gd name="connsiteX4560" fmla="*/ 318609 w 3747182"/>
                <a:gd name="connsiteY4560" fmla="*/ 1981720 h 2326686"/>
                <a:gd name="connsiteX4561" fmla="*/ 324860 w 3747182"/>
                <a:gd name="connsiteY4561" fmla="*/ 1988785 h 2326686"/>
                <a:gd name="connsiteX4562" fmla="*/ 324962 w 3747182"/>
                <a:gd name="connsiteY4562" fmla="*/ 1990162 h 2326686"/>
                <a:gd name="connsiteX4563" fmla="*/ 324453 w 3747182"/>
                <a:gd name="connsiteY4563" fmla="*/ 1991046 h 2326686"/>
                <a:gd name="connsiteX4564" fmla="*/ 321379 w 3747182"/>
                <a:gd name="connsiteY4564" fmla="*/ 1991898 h 2326686"/>
                <a:gd name="connsiteX4565" fmla="*/ 318782 w 3747182"/>
                <a:gd name="connsiteY4565" fmla="*/ 1992360 h 2326686"/>
                <a:gd name="connsiteX4566" fmla="*/ 318656 w 3747182"/>
                <a:gd name="connsiteY4566" fmla="*/ 1993565 h 2326686"/>
                <a:gd name="connsiteX4567" fmla="*/ 319345 w 3747182"/>
                <a:gd name="connsiteY4567" fmla="*/ 1994871 h 2326686"/>
                <a:gd name="connsiteX4568" fmla="*/ 320534 w 3747182"/>
                <a:gd name="connsiteY4568" fmla="*/ 1996780 h 2326686"/>
                <a:gd name="connsiteX4569" fmla="*/ 320714 w 3747182"/>
                <a:gd name="connsiteY4569" fmla="*/ 1999237 h 2326686"/>
                <a:gd name="connsiteX4570" fmla="*/ 320651 w 3747182"/>
                <a:gd name="connsiteY4570" fmla="*/ 2001490 h 2326686"/>
                <a:gd name="connsiteX4571" fmla="*/ 321160 w 3747182"/>
                <a:gd name="connsiteY4571" fmla="*/ 2003477 h 2326686"/>
                <a:gd name="connsiteX4572" fmla="*/ 322153 w 3747182"/>
                <a:gd name="connsiteY4572" fmla="*/ 2004291 h 2326686"/>
                <a:gd name="connsiteX4573" fmla="*/ 322278 w 3747182"/>
                <a:gd name="connsiteY4573" fmla="*/ 2005284 h 2326686"/>
                <a:gd name="connsiteX4574" fmla="*/ 321136 w 3747182"/>
                <a:gd name="connsiteY4574" fmla="*/ 2006505 h 2326686"/>
                <a:gd name="connsiteX4575" fmla="*/ 320816 w 3747182"/>
                <a:gd name="connsiteY4575" fmla="*/ 2007256 h 2326686"/>
                <a:gd name="connsiteX4576" fmla="*/ 321261 w 3747182"/>
                <a:gd name="connsiteY4576" fmla="*/ 2007663 h 2326686"/>
                <a:gd name="connsiteX4577" fmla="*/ 326902 w 3747182"/>
                <a:gd name="connsiteY4577" fmla="*/ 2007897 h 2326686"/>
                <a:gd name="connsiteX4578" fmla="*/ 329664 w 3747182"/>
                <a:gd name="connsiteY4578" fmla="*/ 2009079 h 2326686"/>
                <a:gd name="connsiteX4579" fmla="*/ 331761 w 3747182"/>
                <a:gd name="connsiteY4579" fmla="*/ 2010158 h 2326686"/>
                <a:gd name="connsiteX4580" fmla="*/ 332817 w 3747182"/>
                <a:gd name="connsiteY4580" fmla="*/ 2010260 h 2326686"/>
                <a:gd name="connsiteX4581" fmla="*/ 335195 w 3747182"/>
                <a:gd name="connsiteY4581" fmla="*/ 2009572 h 2326686"/>
                <a:gd name="connsiteX4582" fmla="*/ 337871 w 3747182"/>
                <a:gd name="connsiteY4582" fmla="*/ 2009133 h 2326686"/>
                <a:gd name="connsiteX4583" fmla="*/ 339490 w 3747182"/>
                <a:gd name="connsiteY4583" fmla="*/ 2009071 h 2326686"/>
                <a:gd name="connsiteX4584" fmla="*/ 340116 w 3747182"/>
                <a:gd name="connsiteY4584" fmla="*/ 2009869 h 2326686"/>
                <a:gd name="connsiteX4585" fmla="*/ 340616 w 3747182"/>
                <a:gd name="connsiteY4585" fmla="*/ 2011958 h 2326686"/>
                <a:gd name="connsiteX4586" fmla="*/ 341555 w 3747182"/>
                <a:gd name="connsiteY4586" fmla="*/ 2014047 h 2326686"/>
                <a:gd name="connsiteX4587" fmla="*/ 342432 w 3747182"/>
                <a:gd name="connsiteY4587" fmla="*/ 2014641 h 2326686"/>
                <a:gd name="connsiteX4588" fmla="*/ 343996 w 3747182"/>
                <a:gd name="connsiteY4588" fmla="*/ 2014539 h 2326686"/>
                <a:gd name="connsiteX4589" fmla="*/ 344935 w 3747182"/>
                <a:gd name="connsiteY4589" fmla="*/ 2014641 h 2326686"/>
                <a:gd name="connsiteX4590" fmla="*/ 345436 w 3747182"/>
                <a:gd name="connsiteY4590" fmla="*/ 2015431 h 2326686"/>
                <a:gd name="connsiteX4591" fmla="*/ 344872 w 3747182"/>
                <a:gd name="connsiteY4591" fmla="*/ 2016621 h 2326686"/>
                <a:gd name="connsiteX4592" fmla="*/ 344997 w 3747182"/>
                <a:gd name="connsiteY4592" fmla="*/ 2017911 h 2326686"/>
                <a:gd name="connsiteX4593" fmla="*/ 345686 w 3747182"/>
                <a:gd name="connsiteY4593" fmla="*/ 2019492 h 2326686"/>
                <a:gd name="connsiteX4594" fmla="*/ 346500 w 3747182"/>
                <a:gd name="connsiteY4594" fmla="*/ 2023145 h 2326686"/>
                <a:gd name="connsiteX4595" fmla="*/ 347251 w 3747182"/>
                <a:gd name="connsiteY4595" fmla="*/ 2024233 h 2326686"/>
                <a:gd name="connsiteX4596" fmla="*/ 347752 w 3747182"/>
                <a:gd name="connsiteY4596" fmla="*/ 2025610 h 2326686"/>
                <a:gd name="connsiteX4597" fmla="*/ 347752 w 3747182"/>
                <a:gd name="connsiteY4597" fmla="*/ 2027190 h 2326686"/>
                <a:gd name="connsiteX4598" fmla="*/ 347126 w 3747182"/>
                <a:gd name="connsiteY4598" fmla="*/ 2028567 h 2326686"/>
                <a:gd name="connsiteX4599" fmla="*/ 346687 w 3747182"/>
                <a:gd name="connsiteY4599" fmla="*/ 2029646 h 2326686"/>
                <a:gd name="connsiteX4600" fmla="*/ 347126 w 3747182"/>
                <a:gd name="connsiteY4600" fmla="*/ 2032103 h 2326686"/>
                <a:gd name="connsiteX4601" fmla="*/ 348816 w 3747182"/>
                <a:gd name="connsiteY4601" fmla="*/ 2034849 h 2326686"/>
                <a:gd name="connsiteX4602" fmla="*/ 350067 w 3747182"/>
                <a:gd name="connsiteY4602" fmla="*/ 2035530 h 2326686"/>
                <a:gd name="connsiteX4603" fmla="*/ 351068 w 3747182"/>
                <a:gd name="connsiteY4603" fmla="*/ 2037978 h 2326686"/>
                <a:gd name="connsiteX4604" fmla="*/ 352884 w 3747182"/>
                <a:gd name="connsiteY4604" fmla="*/ 2038761 h 2326686"/>
                <a:gd name="connsiteX4605" fmla="*/ 355575 w 3747182"/>
                <a:gd name="connsiteY4605" fmla="*/ 2036703 h 2326686"/>
                <a:gd name="connsiteX4606" fmla="*/ 357640 w 3747182"/>
                <a:gd name="connsiteY4606" fmla="*/ 2035624 h 2326686"/>
                <a:gd name="connsiteX4607" fmla="*/ 360222 w 3747182"/>
                <a:gd name="connsiteY4607" fmla="*/ 2036226 h 2326686"/>
                <a:gd name="connsiteX4608" fmla="*/ 362608 w 3747182"/>
                <a:gd name="connsiteY4608" fmla="*/ 2036609 h 2326686"/>
                <a:gd name="connsiteX4609" fmla="*/ 364212 w 3747182"/>
                <a:gd name="connsiteY4609" fmla="*/ 2038010 h 2326686"/>
                <a:gd name="connsiteX4610" fmla="*/ 365394 w 3747182"/>
                <a:gd name="connsiteY4610" fmla="*/ 2039934 h 2326686"/>
                <a:gd name="connsiteX4611" fmla="*/ 366770 w 3747182"/>
                <a:gd name="connsiteY4611" fmla="*/ 2041006 h 2326686"/>
                <a:gd name="connsiteX4612" fmla="*/ 368147 w 3747182"/>
                <a:gd name="connsiteY4612" fmla="*/ 2040443 h 2326686"/>
                <a:gd name="connsiteX4613" fmla="*/ 371019 w 3747182"/>
                <a:gd name="connsiteY4613" fmla="*/ 2041006 h 2326686"/>
                <a:gd name="connsiteX4614" fmla="*/ 372333 w 3747182"/>
                <a:gd name="connsiteY4614" fmla="*/ 2042563 h 2326686"/>
                <a:gd name="connsiteX4615" fmla="*/ 373647 w 3747182"/>
                <a:gd name="connsiteY4615" fmla="*/ 2043439 h 2326686"/>
                <a:gd name="connsiteX4616" fmla="*/ 375337 w 3747182"/>
                <a:gd name="connsiteY4616" fmla="*/ 2042172 h 2326686"/>
                <a:gd name="connsiteX4617" fmla="*/ 376714 w 3747182"/>
                <a:gd name="connsiteY4617" fmla="*/ 2040607 h 2326686"/>
                <a:gd name="connsiteX4618" fmla="*/ 381752 w 3747182"/>
                <a:gd name="connsiteY4618" fmla="*/ 2038972 h 2326686"/>
                <a:gd name="connsiteX4619" fmla="*/ 384882 w 3747182"/>
                <a:gd name="connsiteY4619" fmla="*/ 2038565 h 2326686"/>
                <a:gd name="connsiteX4620" fmla="*/ 385758 w 3747182"/>
                <a:gd name="connsiteY4620" fmla="*/ 2038244 h 2326686"/>
                <a:gd name="connsiteX4621" fmla="*/ 387596 w 3747182"/>
                <a:gd name="connsiteY4621" fmla="*/ 2037071 h 2326686"/>
                <a:gd name="connsiteX4622" fmla="*/ 389537 w 3747182"/>
                <a:gd name="connsiteY4622" fmla="*/ 2036288 h 2326686"/>
                <a:gd name="connsiteX4623" fmla="*/ 391281 w 3747182"/>
                <a:gd name="connsiteY4623" fmla="*/ 2036500 h 2326686"/>
                <a:gd name="connsiteX4624" fmla="*/ 393002 w 3747182"/>
                <a:gd name="connsiteY4624" fmla="*/ 2038933 h 2326686"/>
                <a:gd name="connsiteX4625" fmla="*/ 394786 w 3747182"/>
                <a:gd name="connsiteY4625" fmla="*/ 2040607 h 2326686"/>
                <a:gd name="connsiteX4626" fmla="*/ 395287 w 3747182"/>
                <a:gd name="connsiteY4626" fmla="*/ 2043244 h 2326686"/>
                <a:gd name="connsiteX4627" fmla="*/ 397462 w 3747182"/>
                <a:gd name="connsiteY4627" fmla="*/ 2046858 h 2326686"/>
                <a:gd name="connsiteX4628" fmla="*/ 402868 w 3747182"/>
                <a:gd name="connsiteY4628" fmla="*/ 2051795 h 2326686"/>
                <a:gd name="connsiteX4629" fmla="*/ 404988 w 3747182"/>
                <a:gd name="connsiteY4629" fmla="*/ 2053297 h 2326686"/>
                <a:gd name="connsiteX4630" fmla="*/ 406427 w 3747182"/>
                <a:gd name="connsiteY4630" fmla="*/ 2053031 h 2326686"/>
                <a:gd name="connsiteX4631" fmla="*/ 407178 w 3747182"/>
                <a:gd name="connsiteY4631" fmla="*/ 2052639 h 2326686"/>
                <a:gd name="connsiteX4632" fmla="*/ 407531 w 3747182"/>
                <a:gd name="connsiteY4632" fmla="*/ 2052123 h 2326686"/>
                <a:gd name="connsiteX4633" fmla="*/ 407859 w 3747182"/>
                <a:gd name="connsiteY4633" fmla="*/ 2049706 h 2326686"/>
                <a:gd name="connsiteX4634" fmla="*/ 408539 w 3747182"/>
                <a:gd name="connsiteY4634" fmla="*/ 2048814 h 2326686"/>
                <a:gd name="connsiteX4635" fmla="*/ 409635 w 3747182"/>
                <a:gd name="connsiteY4635" fmla="*/ 2048790 h 2326686"/>
                <a:gd name="connsiteX4636" fmla="*/ 413867 w 3747182"/>
                <a:gd name="connsiteY4636" fmla="*/ 2051795 h 2326686"/>
                <a:gd name="connsiteX4637" fmla="*/ 416081 w 3747182"/>
                <a:gd name="connsiteY4637" fmla="*/ 2052123 h 2326686"/>
                <a:gd name="connsiteX4638" fmla="*/ 418186 w 3747182"/>
                <a:gd name="connsiteY4638" fmla="*/ 2052178 h 2326686"/>
                <a:gd name="connsiteX4639" fmla="*/ 421018 w 3747182"/>
                <a:gd name="connsiteY4639" fmla="*/ 2054509 h 2326686"/>
                <a:gd name="connsiteX4640" fmla="*/ 424124 w 3747182"/>
                <a:gd name="connsiteY4640" fmla="*/ 2056536 h 2326686"/>
                <a:gd name="connsiteX4641" fmla="*/ 426526 w 3747182"/>
                <a:gd name="connsiteY4641" fmla="*/ 2056747 h 2326686"/>
                <a:gd name="connsiteX4642" fmla="*/ 428442 w 3747182"/>
                <a:gd name="connsiteY4642" fmla="*/ 2055949 h 2326686"/>
                <a:gd name="connsiteX4643" fmla="*/ 429757 w 3747182"/>
                <a:gd name="connsiteY4643" fmla="*/ 2055464 h 2326686"/>
                <a:gd name="connsiteX4644" fmla="*/ 430571 w 3747182"/>
                <a:gd name="connsiteY4644" fmla="*/ 2056238 h 2326686"/>
                <a:gd name="connsiteX4645" fmla="*/ 431322 w 3747182"/>
                <a:gd name="connsiteY4645" fmla="*/ 2057983 h 2326686"/>
                <a:gd name="connsiteX4646" fmla="*/ 432573 w 3747182"/>
                <a:gd name="connsiteY4646" fmla="*/ 2059336 h 2326686"/>
                <a:gd name="connsiteX4647" fmla="*/ 434013 w 3747182"/>
                <a:gd name="connsiteY4647" fmla="*/ 2059720 h 2326686"/>
                <a:gd name="connsiteX4648" fmla="*/ 436086 w 3747182"/>
                <a:gd name="connsiteY4648" fmla="*/ 2059806 h 2326686"/>
                <a:gd name="connsiteX4649" fmla="*/ 439685 w 3747182"/>
                <a:gd name="connsiteY4649" fmla="*/ 2062419 h 2326686"/>
                <a:gd name="connsiteX4650" fmla="*/ 443064 w 3747182"/>
                <a:gd name="connsiteY4650" fmla="*/ 2065079 h 2326686"/>
                <a:gd name="connsiteX4651" fmla="*/ 445177 w 3747182"/>
                <a:gd name="connsiteY4651" fmla="*/ 2065227 h 2326686"/>
                <a:gd name="connsiteX4652" fmla="*/ 446969 w 3747182"/>
                <a:gd name="connsiteY4652" fmla="*/ 2064445 h 2326686"/>
                <a:gd name="connsiteX4653" fmla="*/ 448549 w 3747182"/>
                <a:gd name="connsiteY4653" fmla="*/ 2064242 h 2326686"/>
                <a:gd name="connsiteX4654" fmla="*/ 449652 w 3747182"/>
                <a:gd name="connsiteY4654" fmla="*/ 2064914 h 2326686"/>
                <a:gd name="connsiteX4655" fmla="*/ 449965 w 3747182"/>
                <a:gd name="connsiteY4655" fmla="*/ 2066064 h 2326686"/>
                <a:gd name="connsiteX4656" fmla="*/ 449151 w 3747182"/>
                <a:gd name="connsiteY4656" fmla="*/ 2067606 h 2326686"/>
                <a:gd name="connsiteX4657" fmla="*/ 449151 w 3747182"/>
                <a:gd name="connsiteY4657" fmla="*/ 2069812 h 2326686"/>
                <a:gd name="connsiteX4658" fmla="*/ 450653 w 3747182"/>
                <a:gd name="connsiteY4658" fmla="*/ 2071924 h 2326686"/>
                <a:gd name="connsiteX4659" fmla="*/ 450700 w 3747182"/>
                <a:gd name="connsiteY4659" fmla="*/ 2073997 h 2326686"/>
                <a:gd name="connsiteX4660" fmla="*/ 450270 w 3747182"/>
                <a:gd name="connsiteY4660" fmla="*/ 2075867 h 2326686"/>
                <a:gd name="connsiteX4661" fmla="*/ 449417 w 3747182"/>
                <a:gd name="connsiteY4661" fmla="*/ 2077589 h 2326686"/>
                <a:gd name="connsiteX4662" fmla="*/ 447360 w 3747182"/>
                <a:gd name="connsiteY4662" fmla="*/ 2079951 h 2326686"/>
                <a:gd name="connsiteX4663" fmla="*/ 445458 w 3747182"/>
                <a:gd name="connsiteY4663" fmla="*/ 2082149 h 2326686"/>
                <a:gd name="connsiteX4664" fmla="*/ 442603 w 3747182"/>
                <a:gd name="connsiteY4664" fmla="*/ 2083065 h 2326686"/>
                <a:gd name="connsiteX4665" fmla="*/ 440999 w 3747182"/>
                <a:gd name="connsiteY4665" fmla="*/ 2084027 h 2326686"/>
                <a:gd name="connsiteX4666" fmla="*/ 441421 w 3747182"/>
                <a:gd name="connsiteY4666" fmla="*/ 2085639 h 2326686"/>
                <a:gd name="connsiteX4667" fmla="*/ 442470 w 3747182"/>
                <a:gd name="connsiteY4667" fmla="*/ 2087141 h 2326686"/>
                <a:gd name="connsiteX4668" fmla="*/ 444895 w 3747182"/>
                <a:gd name="connsiteY4668" fmla="*/ 2088353 h 2326686"/>
                <a:gd name="connsiteX4669" fmla="*/ 447649 w 3747182"/>
                <a:gd name="connsiteY4669" fmla="*/ 2089238 h 2326686"/>
                <a:gd name="connsiteX4670" fmla="*/ 447970 w 3747182"/>
                <a:gd name="connsiteY4670" fmla="*/ 2090215 h 2326686"/>
                <a:gd name="connsiteX4671" fmla="*/ 447547 w 3747182"/>
                <a:gd name="connsiteY4671" fmla="*/ 2090708 h 2326686"/>
                <a:gd name="connsiteX4672" fmla="*/ 445779 w 3747182"/>
                <a:gd name="connsiteY4672" fmla="*/ 2091162 h 2326686"/>
                <a:gd name="connsiteX4673" fmla="*/ 443338 w 3747182"/>
                <a:gd name="connsiteY4673" fmla="*/ 2090701 h 2326686"/>
                <a:gd name="connsiteX4674" fmla="*/ 442524 w 3747182"/>
                <a:gd name="connsiteY4674" fmla="*/ 2091553 h 2326686"/>
                <a:gd name="connsiteX4675" fmla="*/ 441398 w 3747182"/>
                <a:gd name="connsiteY4675" fmla="*/ 2092969 h 2326686"/>
                <a:gd name="connsiteX4676" fmla="*/ 440647 w 3747182"/>
                <a:gd name="connsiteY4676" fmla="*/ 2095520 h 2326686"/>
                <a:gd name="connsiteX4677" fmla="*/ 440084 w 3747182"/>
                <a:gd name="connsiteY4677" fmla="*/ 2097883 h 2326686"/>
                <a:gd name="connsiteX4678" fmla="*/ 442736 w 3747182"/>
                <a:gd name="connsiteY4678" fmla="*/ 2098524 h 2326686"/>
                <a:gd name="connsiteX4679" fmla="*/ 444277 w 3747182"/>
                <a:gd name="connsiteY4679" fmla="*/ 2099486 h 2326686"/>
                <a:gd name="connsiteX4680" fmla="*/ 444762 w 3747182"/>
                <a:gd name="connsiteY4680" fmla="*/ 2101419 h 2326686"/>
                <a:gd name="connsiteX4681" fmla="*/ 445310 w 3747182"/>
                <a:gd name="connsiteY4681" fmla="*/ 2103570 h 2326686"/>
                <a:gd name="connsiteX4682" fmla="*/ 445474 w 3747182"/>
                <a:gd name="connsiteY4682" fmla="*/ 2105503 h 2326686"/>
                <a:gd name="connsiteX4683" fmla="*/ 444598 w 3747182"/>
                <a:gd name="connsiteY4683" fmla="*/ 2106441 h 2326686"/>
                <a:gd name="connsiteX4684" fmla="*/ 444543 w 3747182"/>
                <a:gd name="connsiteY4684" fmla="*/ 2107404 h 2326686"/>
                <a:gd name="connsiteX4685" fmla="*/ 444958 w 3747182"/>
                <a:gd name="connsiteY4685" fmla="*/ 2107881 h 2326686"/>
                <a:gd name="connsiteX4686" fmla="*/ 446100 w 3747182"/>
                <a:gd name="connsiteY4686" fmla="*/ 2108092 h 2326686"/>
                <a:gd name="connsiteX4687" fmla="*/ 446969 w 3747182"/>
                <a:gd name="connsiteY4687" fmla="*/ 2108522 h 2326686"/>
                <a:gd name="connsiteX4688" fmla="*/ 447039 w 3747182"/>
                <a:gd name="connsiteY4688" fmla="*/ 2109539 h 2326686"/>
                <a:gd name="connsiteX4689" fmla="*/ 445372 w 3747182"/>
                <a:gd name="connsiteY4689" fmla="*/ 2111824 h 2326686"/>
                <a:gd name="connsiteX4690" fmla="*/ 443816 w 3747182"/>
                <a:gd name="connsiteY4690" fmla="*/ 2116189 h 2326686"/>
                <a:gd name="connsiteX4691" fmla="*/ 442979 w 3747182"/>
                <a:gd name="connsiteY4691" fmla="*/ 2118505 h 2326686"/>
                <a:gd name="connsiteX4692" fmla="*/ 443041 w 3747182"/>
                <a:gd name="connsiteY4692" fmla="*/ 2121016 h 2326686"/>
                <a:gd name="connsiteX4693" fmla="*/ 442102 w 3747182"/>
                <a:gd name="connsiteY4693" fmla="*/ 2122409 h 2326686"/>
                <a:gd name="connsiteX4694" fmla="*/ 440342 w 3747182"/>
                <a:gd name="connsiteY4694" fmla="*/ 2122479 h 2326686"/>
                <a:gd name="connsiteX4695" fmla="*/ 434474 w 3747182"/>
                <a:gd name="connsiteY4695" fmla="*/ 2122722 h 2326686"/>
                <a:gd name="connsiteX4696" fmla="*/ 429366 w 3747182"/>
                <a:gd name="connsiteY4696" fmla="*/ 2122597 h 2326686"/>
                <a:gd name="connsiteX4697" fmla="*/ 427159 w 3747182"/>
                <a:gd name="connsiteY4697" fmla="*/ 2122237 h 2326686"/>
                <a:gd name="connsiteX4698" fmla="*/ 423701 w 3747182"/>
                <a:gd name="connsiteY4698" fmla="*/ 2122018 h 2326686"/>
                <a:gd name="connsiteX4699" fmla="*/ 421988 w 3747182"/>
                <a:gd name="connsiteY4699" fmla="*/ 2122612 h 2326686"/>
                <a:gd name="connsiteX4700" fmla="*/ 419719 w 3747182"/>
                <a:gd name="connsiteY4700" fmla="*/ 2126618 h 2326686"/>
                <a:gd name="connsiteX4701" fmla="*/ 417998 w 3747182"/>
                <a:gd name="connsiteY4701" fmla="*/ 2128183 h 2326686"/>
                <a:gd name="connsiteX4702" fmla="*/ 415158 w 3747182"/>
                <a:gd name="connsiteY4702" fmla="*/ 2129599 h 2326686"/>
                <a:gd name="connsiteX4703" fmla="*/ 412037 w 3747182"/>
                <a:gd name="connsiteY4703" fmla="*/ 2130005 h 2326686"/>
                <a:gd name="connsiteX4704" fmla="*/ 410245 w 3747182"/>
                <a:gd name="connsiteY4704" fmla="*/ 2131648 h 2326686"/>
                <a:gd name="connsiteX4705" fmla="*/ 409611 w 3747182"/>
                <a:gd name="connsiteY4705" fmla="*/ 2134230 h 2326686"/>
                <a:gd name="connsiteX4706" fmla="*/ 409565 w 3747182"/>
                <a:gd name="connsiteY4706" fmla="*/ 2136515 h 2326686"/>
                <a:gd name="connsiteX4707" fmla="*/ 409275 w 3747182"/>
                <a:gd name="connsiteY4707" fmla="*/ 2137657 h 2326686"/>
                <a:gd name="connsiteX4708" fmla="*/ 408602 w 3747182"/>
                <a:gd name="connsiteY4708" fmla="*/ 2138658 h 2326686"/>
                <a:gd name="connsiteX4709" fmla="*/ 408359 w 3747182"/>
                <a:gd name="connsiteY4709" fmla="*/ 2139370 h 2326686"/>
                <a:gd name="connsiteX4710" fmla="*/ 408508 w 3747182"/>
                <a:gd name="connsiteY4710" fmla="*/ 2140152 h 2326686"/>
                <a:gd name="connsiteX4711" fmla="*/ 409236 w 3747182"/>
                <a:gd name="connsiteY4711" fmla="*/ 2140434 h 2326686"/>
                <a:gd name="connsiteX4712" fmla="*/ 410104 w 3747182"/>
                <a:gd name="connsiteY4712" fmla="*/ 2140794 h 2326686"/>
                <a:gd name="connsiteX4713" fmla="*/ 410104 w 3747182"/>
                <a:gd name="connsiteY4713" fmla="*/ 2141357 h 2326686"/>
                <a:gd name="connsiteX4714" fmla="*/ 409768 w 3747182"/>
                <a:gd name="connsiteY4714" fmla="*/ 2142069 h 2326686"/>
                <a:gd name="connsiteX4715" fmla="*/ 408798 w 3747182"/>
                <a:gd name="connsiteY4715" fmla="*/ 2142852 h 2326686"/>
                <a:gd name="connsiteX4716" fmla="*/ 408359 w 3747182"/>
                <a:gd name="connsiteY4716" fmla="*/ 2144057 h 2326686"/>
                <a:gd name="connsiteX4717" fmla="*/ 408461 w 3747182"/>
                <a:gd name="connsiteY4717" fmla="*/ 2145339 h 2326686"/>
                <a:gd name="connsiteX4718" fmla="*/ 408649 w 3747182"/>
                <a:gd name="connsiteY4718" fmla="*/ 2146756 h 2326686"/>
                <a:gd name="connsiteX4719" fmla="*/ 414587 w 3747182"/>
                <a:gd name="connsiteY4719" fmla="*/ 2144049 h 2326686"/>
                <a:gd name="connsiteX4720" fmla="*/ 416614 w 3747182"/>
                <a:gd name="connsiteY4720" fmla="*/ 2141999 h 2326686"/>
                <a:gd name="connsiteX4721" fmla="*/ 420674 w 3747182"/>
                <a:gd name="connsiteY4721" fmla="*/ 2141279 h 2326686"/>
                <a:gd name="connsiteX4722" fmla="*/ 420103 w 3747182"/>
                <a:gd name="connsiteY4722" fmla="*/ 2142108 h 2326686"/>
                <a:gd name="connsiteX4723" fmla="*/ 418092 w 3747182"/>
                <a:gd name="connsiteY4723" fmla="*/ 2142875 h 2326686"/>
                <a:gd name="connsiteX4724" fmla="*/ 416074 w 3747182"/>
                <a:gd name="connsiteY4724" fmla="*/ 2144862 h 2326686"/>
                <a:gd name="connsiteX4725" fmla="*/ 418616 w 3747182"/>
                <a:gd name="connsiteY4725" fmla="*/ 2145066 h 2326686"/>
                <a:gd name="connsiteX4726" fmla="*/ 424327 w 3747182"/>
                <a:gd name="connsiteY4726" fmla="*/ 2144049 h 2326686"/>
                <a:gd name="connsiteX4727" fmla="*/ 426424 w 3747182"/>
                <a:gd name="connsiteY4727" fmla="*/ 2140935 h 2326686"/>
                <a:gd name="connsiteX4728" fmla="*/ 430195 w 3747182"/>
                <a:gd name="connsiteY4728" fmla="*/ 2141044 h 2326686"/>
                <a:gd name="connsiteX4729" fmla="*/ 431267 w 3747182"/>
                <a:gd name="connsiteY4729" fmla="*/ 2143282 h 2326686"/>
                <a:gd name="connsiteX4730" fmla="*/ 432338 w 3747182"/>
                <a:gd name="connsiteY4730" fmla="*/ 2146302 h 2326686"/>
                <a:gd name="connsiteX4731" fmla="*/ 432245 w 3747182"/>
                <a:gd name="connsiteY4731" fmla="*/ 2147421 h 2326686"/>
                <a:gd name="connsiteX4732" fmla="*/ 431838 w 3747182"/>
                <a:gd name="connsiteY4732" fmla="*/ 2148281 h 2326686"/>
                <a:gd name="connsiteX4733" fmla="*/ 428677 w 3747182"/>
                <a:gd name="connsiteY4733" fmla="*/ 2148946 h 2326686"/>
                <a:gd name="connsiteX4734" fmla="*/ 421527 w 3747182"/>
                <a:gd name="connsiteY4734" fmla="*/ 2152709 h 2326686"/>
                <a:gd name="connsiteX4735" fmla="*/ 417787 w 3747182"/>
                <a:gd name="connsiteY4735" fmla="*/ 2153773 h 2326686"/>
                <a:gd name="connsiteX4736" fmla="*/ 413570 w 3747182"/>
                <a:gd name="connsiteY4736" fmla="*/ 2155690 h 2326686"/>
                <a:gd name="connsiteX4737" fmla="*/ 414658 w 3747182"/>
                <a:gd name="connsiteY4737" fmla="*/ 2158272 h 2326686"/>
                <a:gd name="connsiteX4738" fmla="*/ 414939 w 3747182"/>
                <a:gd name="connsiteY4738" fmla="*/ 2160462 h 2326686"/>
                <a:gd name="connsiteX4739" fmla="*/ 411481 w 3747182"/>
                <a:gd name="connsiteY4739" fmla="*/ 2159993 h 2326686"/>
                <a:gd name="connsiteX4740" fmla="*/ 408985 w 3747182"/>
                <a:gd name="connsiteY4740" fmla="*/ 2159265 h 2326686"/>
                <a:gd name="connsiteX4741" fmla="*/ 407436 w 3747182"/>
                <a:gd name="connsiteY4741" fmla="*/ 2159602 h 2326686"/>
                <a:gd name="connsiteX4742" fmla="*/ 403228 w 3747182"/>
                <a:gd name="connsiteY4742" fmla="*/ 2161917 h 2326686"/>
                <a:gd name="connsiteX4743" fmla="*/ 401021 w 3747182"/>
                <a:gd name="connsiteY4743" fmla="*/ 2161417 h 2326686"/>
                <a:gd name="connsiteX4744" fmla="*/ 398807 w 3747182"/>
                <a:gd name="connsiteY4744" fmla="*/ 2161346 h 2326686"/>
                <a:gd name="connsiteX4745" fmla="*/ 399754 w 3747182"/>
                <a:gd name="connsiteY4745" fmla="*/ 2164656 h 2326686"/>
                <a:gd name="connsiteX4746" fmla="*/ 402046 w 3747182"/>
                <a:gd name="connsiteY4746" fmla="*/ 2168645 h 2326686"/>
                <a:gd name="connsiteX4747" fmla="*/ 403446 w 3747182"/>
                <a:gd name="connsiteY4747" fmla="*/ 2169397 h 2326686"/>
                <a:gd name="connsiteX4748" fmla="*/ 405645 w 3747182"/>
                <a:gd name="connsiteY4748" fmla="*/ 2169037 h 2326686"/>
                <a:gd name="connsiteX4749" fmla="*/ 410863 w 3747182"/>
                <a:gd name="connsiteY4749" fmla="*/ 2173864 h 2326686"/>
                <a:gd name="connsiteX4750" fmla="*/ 414751 w 3747182"/>
                <a:gd name="connsiteY4750" fmla="*/ 2178644 h 2326686"/>
                <a:gd name="connsiteX4751" fmla="*/ 412733 w 3747182"/>
                <a:gd name="connsiteY4751" fmla="*/ 2178972 h 2326686"/>
                <a:gd name="connsiteX4752" fmla="*/ 410785 w 3747182"/>
                <a:gd name="connsiteY4752" fmla="*/ 2178487 h 2326686"/>
                <a:gd name="connsiteX4753" fmla="*/ 407968 w 3747182"/>
                <a:gd name="connsiteY4753" fmla="*/ 2178503 h 2326686"/>
                <a:gd name="connsiteX4754" fmla="*/ 406850 w 3747182"/>
                <a:gd name="connsiteY4754" fmla="*/ 2181406 h 2326686"/>
                <a:gd name="connsiteX4755" fmla="*/ 405684 w 3747182"/>
                <a:gd name="connsiteY4755" fmla="*/ 2183549 h 2326686"/>
                <a:gd name="connsiteX4756" fmla="*/ 405473 w 3747182"/>
                <a:gd name="connsiteY4756" fmla="*/ 2182446 h 2326686"/>
                <a:gd name="connsiteX4757" fmla="*/ 405559 w 3747182"/>
                <a:gd name="connsiteY4757" fmla="*/ 2180960 h 2326686"/>
                <a:gd name="connsiteX4758" fmla="*/ 404252 w 3747182"/>
                <a:gd name="connsiteY4758" fmla="*/ 2179997 h 2326686"/>
                <a:gd name="connsiteX4759" fmla="*/ 402469 w 3747182"/>
                <a:gd name="connsiteY4759" fmla="*/ 2181453 h 2326686"/>
                <a:gd name="connsiteX4760" fmla="*/ 400442 w 3747182"/>
                <a:gd name="connsiteY4760" fmla="*/ 2187813 h 2326686"/>
                <a:gd name="connsiteX4761" fmla="*/ 396679 w 3747182"/>
                <a:gd name="connsiteY4761" fmla="*/ 2192374 h 2326686"/>
                <a:gd name="connsiteX4762" fmla="*/ 395428 w 3747182"/>
                <a:gd name="connsiteY4762" fmla="*/ 2195167 h 2326686"/>
                <a:gd name="connsiteX4763" fmla="*/ 395373 w 3747182"/>
                <a:gd name="connsiteY4763" fmla="*/ 2197201 h 2326686"/>
                <a:gd name="connsiteX4764" fmla="*/ 395913 w 3747182"/>
                <a:gd name="connsiteY4764" fmla="*/ 2197616 h 2326686"/>
                <a:gd name="connsiteX4765" fmla="*/ 396734 w 3747182"/>
                <a:gd name="connsiteY4765" fmla="*/ 2197553 h 2326686"/>
                <a:gd name="connsiteX4766" fmla="*/ 396758 w 3747182"/>
                <a:gd name="connsiteY4766" fmla="*/ 2199384 h 2326686"/>
                <a:gd name="connsiteX4767" fmla="*/ 396194 w 3747182"/>
                <a:gd name="connsiteY4767" fmla="*/ 2201019 h 2326686"/>
                <a:gd name="connsiteX4768" fmla="*/ 387784 w 3747182"/>
                <a:gd name="connsiteY4768" fmla="*/ 2203084 h 2326686"/>
                <a:gd name="connsiteX4769" fmla="*/ 386673 w 3747182"/>
                <a:gd name="connsiteY4769" fmla="*/ 2204289 h 2326686"/>
                <a:gd name="connsiteX4770" fmla="*/ 384256 w 3747182"/>
                <a:gd name="connsiteY4770" fmla="*/ 2203335 h 2326686"/>
                <a:gd name="connsiteX4771" fmla="*/ 381494 w 3747182"/>
                <a:gd name="connsiteY4771" fmla="*/ 2200823 h 2326686"/>
                <a:gd name="connsiteX4772" fmla="*/ 379037 w 3747182"/>
                <a:gd name="connsiteY4772" fmla="*/ 2199470 h 2326686"/>
                <a:gd name="connsiteX4773" fmla="*/ 377457 w 3747182"/>
                <a:gd name="connsiteY4773" fmla="*/ 2200010 h 2326686"/>
                <a:gd name="connsiteX4774" fmla="*/ 375846 w 3747182"/>
                <a:gd name="connsiteY4774" fmla="*/ 2201191 h 2326686"/>
                <a:gd name="connsiteX4775" fmla="*/ 376753 w 3747182"/>
                <a:gd name="connsiteY4775" fmla="*/ 2201926 h 2326686"/>
                <a:gd name="connsiteX4776" fmla="*/ 377840 w 3747182"/>
                <a:gd name="connsiteY4776" fmla="*/ 2202185 h 2326686"/>
                <a:gd name="connsiteX4777" fmla="*/ 380696 w 3747182"/>
                <a:gd name="connsiteY4777" fmla="*/ 2203749 h 2326686"/>
                <a:gd name="connsiteX4778" fmla="*/ 379202 w 3747182"/>
                <a:gd name="connsiteY4778" fmla="*/ 2204930 h 2326686"/>
                <a:gd name="connsiteX4779" fmla="*/ 373632 w 3747182"/>
                <a:gd name="connsiteY4779" fmla="*/ 2206988 h 2326686"/>
                <a:gd name="connsiteX4780" fmla="*/ 373819 w 3747182"/>
                <a:gd name="connsiteY4780" fmla="*/ 2208052 h 2326686"/>
                <a:gd name="connsiteX4781" fmla="*/ 374328 w 3747182"/>
                <a:gd name="connsiteY4781" fmla="*/ 2208827 h 2326686"/>
                <a:gd name="connsiteX4782" fmla="*/ 380774 w 3747182"/>
                <a:gd name="connsiteY4782" fmla="*/ 2210587 h 2326686"/>
                <a:gd name="connsiteX4783" fmla="*/ 386485 w 3747182"/>
                <a:gd name="connsiteY4783" fmla="*/ 2213607 h 2326686"/>
                <a:gd name="connsiteX4784" fmla="*/ 388230 w 3747182"/>
                <a:gd name="connsiteY4784" fmla="*/ 2215680 h 2326686"/>
                <a:gd name="connsiteX4785" fmla="*/ 389724 w 3747182"/>
                <a:gd name="connsiteY4785" fmla="*/ 2219279 h 2326686"/>
                <a:gd name="connsiteX4786" fmla="*/ 391023 w 3747182"/>
                <a:gd name="connsiteY4786" fmla="*/ 2220914 h 2326686"/>
                <a:gd name="connsiteX4787" fmla="*/ 392862 w 3747182"/>
                <a:gd name="connsiteY4787" fmla="*/ 2222150 h 2326686"/>
                <a:gd name="connsiteX4788" fmla="*/ 394559 w 3747182"/>
                <a:gd name="connsiteY4788" fmla="*/ 2222901 h 2326686"/>
                <a:gd name="connsiteX4789" fmla="*/ 397470 w 3747182"/>
                <a:gd name="connsiteY4789" fmla="*/ 2223198 h 2326686"/>
                <a:gd name="connsiteX4790" fmla="*/ 400685 w 3747182"/>
                <a:gd name="connsiteY4790" fmla="*/ 2222048 h 2326686"/>
                <a:gd name="connsiteX4791" fmla="*/ 407929 w 3747182"/>
                <a:gd name="connsiteY4791" fmla="*/ 2230623 h 2326686"/>
                <a:gd name="connsiteX4792" fmla="*/ 410793 w 3747182"/>
                <a:gd name="connsiteY4792" fmla="*/ 2232007 h 2326686"/>
                <a:gd name="connsiteX4793" fmla="*/ 417904 w 3747182"/>
                <a:gd name="connsiteY4793" fmla="*/ 2233729 h 2326686"/>
                <a:gd name="connsiteX4794" fmla="*/ 419696 w 3747182"/>
                <a:gd name="connsiteY4794" fmla="*/ 2234644 h 2326686"/>
                <a:gd name="connsiteX4795" fmla="*/ 433137 w 3747182"/>
                <a:gd name="connsiteY4795" fmla="*/ 2246551 h 2326686"/>
                <a:gd name="connsiteX4796" fmla="*/ 437244 w 3747182"/>
                <a:gd name="connsiteY4796" fmla="*/ 2251683 h 2326686"/>
                <a:gd name="connsiteX4797" fmla="*/ 445083 w 3747182"/>
                <a:gd name="connsiteY4797" fmla="*/ 2259389 h 2326686"/>
                <a:gd name="connsiteX4798" fmla="*/ 447383 w 3747182"/>
                <a:gd name="connsiteY4798" fmla="*/ 2260985 h 2326686"/>
                <a:gd name="connsiteX4799" fmla="*/ 448377 w 3747182"/>
                <a:gd name="connsiteY4799" fmla="*/ 2259030 h 2326686"/>
                <a:gd name="connsiteX4800" fmla="*/ 449707 w 3747182"/>
                <a:gd name="connsiteY4800" fmla="*/ 2256972 h 2326686"/>
                <a:gd name="connsiteX4801" fmla="*/ 451146 w 3747182"/>
                <a:gd name="connsiteY4801" fmla="*/ 2256471 h 2326686"/>
                <a:gd name="connsiteX4802" fmla="*/ 455363 w 3747182"/>
                <a:gd name="connsiteY4802" fmla="*/ 2257285 h 2326686"/>
                <a:gd name="connsiteX4803" fmla="*/ 459243 w 3747182"/>
                <a:gd name="connsiteY4803" fmla="*/ 2258216 h 2326686"/>
                <a:gd name="connsiteX4804" fmla="*/ 462075 w 3747182"/>
                <a:gd name="connsiteY4804" fmla="*/ 2257559 h 2326686"/>
                <a:gd name="connsiteX4805" fmla="*/ 465448 w 3747182"/>
                <a:gd name="connsiteY4805" fmla="*/ 2259186 h 2326686"/>
                <a:gd name="connsiteX4806" fmla="*/ 468530 w 3747182"/>
                <a:gd name="connsiteY4806" fmla="*/ 2261048 h 2326686"/>
                <a:gd name="connsiteX4807" fmla="*/ 471628 w 3747182"/>
                <a:gd name="connsiteY4807" fmla="*/ 2262362 h 2326686"/>
                <a:gd name="connsiteX4808" fmla="*/ 477667 w 3747182"/>
                <a:gd name="connsiteY4808" fmla="*/ 2263599 h 2326686"/>
                <a:gd name="connsiteX4809" fmla="*/ 479921 w 3747182"/>
                <a:gd name="connsiteY4809" fmla="*/ 2265312 h 2326686"/>
                <a:gd name="connsiteX4810" fmla="*/ 482549 w 3747182"/>
                <a:gd name="connsiteY4810" fmla="*/ 2267025 h 2326686"/>
                <a:gd name="connsiteX4811" fmla="*/ 492853 w 3747182"/>
                <a:gd name="connsiteY4811" fmla="*/ 2267894 h 2326686"/>
                <a:gd name="connsiteX4812" fmla="*/ 493682 w 3747182"/>
                <a:gd name="connsiteY4812" fmla="*/ 2267628 h 2326686"/>
                <a:gd name="connsiteX4813" fmla="*/ 494441 w 3747182"/>
                <a:gd name="connsiteY4813" fmla="*/ 2267377 h 2326686"/>
                <a:gd name="connsiteX4814" fmla="*/ 497899 w 3747182"/>
                <a:gd name="connsiteY4814" fmla="*/ 2266751 h 2326686"/>
                <a:gd name="connsiteX4815" fmla="*/ 500958 w 3747182"/>
                <a:gd name="connsiteY4815" fmla="*/ 2266869 h 2326686"/>
                <a:gd name="connsiteX4816" fmla="*/ 504189 w 3747182"/>
                <a:gd name="connsiteY4816" fmla="*/ 2268942 h 2326686"/>
                <a:gd name="connsiteX4817" fmla="*/ 506254 w 3747182"/>
                <a:gd name="connsiteY4817" fmla="*/ 2268825 h 2326686"/>
                <a:gd name="connsiteX4818" fmla="*/ 508461 w 3747182"/>
                <a:gd name="connsiteY4818" fmla="*/ 2268512 h 2326686"/>
                <a:gd name="connsiteX4819" fmla="*/ 511300 w 3747182"/>
                <a:gd name="connsiteY4819" fmla="*/ 2269623 h 2326686"/>
                <a:gd name="connsiteX4820" fmla="*/ 513530 w 3747182"/>
                <a:gd name="connsiteY4820" fmla="*/ 2270859 h 2326686"/>
                <a:gd name="connsiteX4821" fmla="*/ 513718 w 3747182"/>
                <a:gd name="connsiteY4821" fmla="*/ 2272110 h 2326686"/>
                <a:gd name="connsiteX4822" fmla="*/ 515674 w 3747182"/>
                <a:gd name="connsiteY4822" fmla="*/ 2273925 h 2326686"/>
                <a:gd name="connsiteX4823" fmla="*/ 521354 w 3747182"/>
                <a:gd name="connsiteY4823" fmla="*/ 2276687 h 2326686"/>
                <a:gd name="connsiteX4824" fmla="*/ 525962 w 3747182"/>
                <a:gd name="connsiteY4824" fmla="*/ 2278244 h 2326686"/>
                <a:gd name="connsiteX4825" fmla="*/ 527401 w 3747182"/>
                <a:gd name="connsiteY4825" fmla="*/ 2279339 h 2326686"/>
                <a:gd name="connsiteX4826" fmla="*/ 530898 w 3747182"/>
                <a:gd name="connsiteY4826" fmla="*/ 2281146 h 2326686"/>
                <a:gd name="connsiteX4827" fmla="*/ 531250 w 3747182"/>
                <a:gd name="connsiteY4827" fmla="*/ 2281718 h 2326686"/>
                <a:gd name="connsiteX4828" fmla="*/ 531180 w 3747182"/>
                <a:gd name="connsiteY4828" fmla="*/ 2282453 h 2326686"/>
                <a:gd name="connsiteX4829" fmla="*/ 530186 w 3747182"/>
                <a:gd name="connsiteY4829" fmla="*/ 2283806 h 2326686"/>
                <a:gd name="connsiteX4830" fmla="*/ 529928 w 3747182"/>
                <a:gd name="connsiteY4830" fmla="*/ 2285011 h 2326686"/>
                <a:gd name="connsiteX4831" fmla="*/ 530397 w 3747182"/>
                <a:gd name="connsiteY4831" fmla="*/ 2285700 h 2326686"/>
                <a:gd name="connsiteX4832" fmla="*/ 531853 w 3747182"/>
                <a:gd name="connsiteY4832" fmla="*/ 2286357 h 2326686"/>
                <a:gd name="connsiteX4833" fmla="*/ 534740 w 3747182"/>
                <a:gd name="connsiteY4833" fmla="*/ 2286505 h 2326686"/>
                <a:gd name="connsiteX4834" fmla="*/ 535780 w 3747182"/>
                <a:gd name="connsiteY4834" fmla="*/ 2285645 h 2326686"/>
                <a:gd name="connsiteX4835" fmla="*/ 537931 w 3747182"/>
                <a:gd name="connsiteY4835" fmla="*/ 2285027 h 2326686"/>
                <a:gd name="connsiteX4836" fmla="*/ 540060 w 3747182"/>
                <a:gd name="connsiteY4836" fmla="*/ 2283916 h 2326686"/>
                <a:gd name="connsiteX4837" fmla="*/ 542907 w 3747182"/>
                <a:gd name="connsiteY4837" fmla="*/ 2282437 h 2326686"/>
                <a:gd name="connsiteX4838" fmla="*/ 546780 w 3747182"/>
                <a:gd name="connsiteY4838" fmla="*/ 2281092 h 2326686"/>
                <a:gd name="connsiteX4839" fmla="*/ 548329 w 3747182"/>
                <a:gd name="connsiteY4839" fmla="*/ 2281092 h 2326686"/>
                <a:gd name="connsiteX4840" fmla="*/ 549815 w 3747182"/>
                <a:gd name="connsiteY4840" fmla="*/ 2281499 h 2326686"/>
                <a:gd name="connsiteX4841" fmla="*/ 550856 w 3747182"/>
                <a:gd name="connsiteY4841" fmla="*/ 2282249 h 2326686"/>
                <a:gd name="connsiteX4842" fmla="*/ 552600 w 3747182"/>
                <a:gd name="connsiteY4842" fmla="*/ 2285011 h 2326686"/>
                <a:gd name="connsiteX4843" fmla="*/ 554345 w 3747182"/>
                <a:gd name="connsiteY4843" fmla="*/ 2281139 h 2326686"/>
                <a:gd name="connsiteX4844" fmla="*/ 554799 w 3747182"/>
                <a:gd name="connsiteY4844" fmla="*/ 2280849 h 2326686"/>
                <a:gd name="connsiteX4845" fmla="*/ 556387 w 3747182"/>
                <a:gd name="connsiteY4845" fmla="*/ 2281632 h 2326686"/>
                <a:gd name="connsiteX4846" fmla="*/ 559203 w 3747182"/>
                <a:gd name="connsiteY4846" fmla="*/ 2282711 h 2326686"/>
                <a:gd name="connsiteX4847" fmla="*/ 561151 w 3747182"/>
                <a:gd name="connsiteY4847" fmla="*/ 2283282 h 2326686"/>
                <a:gd name="connsiteX4848" fmla="*/ 562199 w 3747182"/>
                <a:gd name="connsiteY4848" fmla="*/ 2284080 h 2326686"/>
                <a:gd name="connsiteX4849" fmla="*/ 565172 w 3747182"/>
                <a:gd name="connsiteY4849" fmla="*/ 2287601 h 2326686"/>
                <a:gd name="connsiteX4850" fmla="*/ 569984 w 3747182"/>
                <a:gd name="connsiteY4850" fmla="*/ 2287421 h 2326686"/>
                <a:gd name="connsiteX4851" fmla="*/ 572018 w 3747182"/>
                <a:gd name="connsiteY4851" fmla="*/ 2287961 h 2326686"/>
                <a:gd name="connsiteX4852" fmla="*/ 573113 w 3747182"/>
                <a:gd name="connsiteY4852" fmla="*/ 2288540 h 2326686"/>
                <a:gd name="connsiteX4853" fmla="*/ 573606 w 3747182"/>
                <a:gd name="connsiteY4853" fmla="*/ 2289220 h 2326686"/>
                <a:gd name="connsiteX4854" fmla="*/ 572746 w 3747182"/>
                <a:gd name="connsiteY4854" fmla="*/ 2292709 h 2326686"/>
                <a:gd name="connsiteX4855" fmla="*/ 571557 w 3747182"/>
                <a:gd name="connsiteY4855" fmla="*/ 2296332 h 2326686"/>
                <a:gd name="connsiteX4856" fmla="*/ 571650 w 3747182"/>
                <a:gd name="connsiteY4856" fmla="*/ 2297208 h 2326686"/>
                <a:gd name="connsiteX4857" fmla="*/ 573583 w 3747182"/>
                <a:gd name="connsiteY4857" fmla="*/ 2298569 h 2326686"/>
                <a:gd name="connsiteX4858" fmla="*/ 576204 w 3747182"/>
                <a:gd name="connsiteY4858" fmla="*/ 2300017 h 2326686"/>
                <a:gd name="connsiteX4859" fmla="*/ 577620 w 3747182"/>
                <a:gd name="connsiteY4859" fmla="*/ 2301174 h 2326686"/>
                <a:gd name="connsiteX4860" fmla="*/ 578582 w 3747182"/>
                <a:gd name="connsiteY4860" fmla="*/ 2302215 h 2326686"/>
                <a:gd name="connsiteX4861" fmla="*/ 580655 w 3747182"/>
                <a:gd name="connsiteY4861" fmla="*/ 2303005 h 2326686"/>
                <a:gd name="connsiteX4862" fmla="*/ 583104 w 3747182"/>
                <a:gd name="connsiteY4862" fmla="*/ 2303498 h 2326686"/>
                <a:gd name="connsiteX4863" fmla="*/ 584262 w 3747182"/>
                <a:gd name="connsiteY4863" fmla="*/ 2303561 h 2326686"/>
                <a:gd name="connsiteX4864" fmla="*/ 585475 w 3747182"/>
                <a:gd name="connsiteY4864" fmla="*/ 2304429 h 2326686"/>
                <a:gd name="connsiteX4865" fmla="*/ 588627 w 3747182"/>
                <a:gd name="connsiteY4865" fmla="*/ 2306064 h 2326686"/>
                <a:gd name="connsiteX4866" fmla="*/ 589026 w 3747182"/>
                <a:gd name="connsiteY4866" fmla="*/ 2306471 h 2326686"/>
                <a:gd name="connsiteX4867" fmla="*/ 591389 w 3747182"/>
                <a:gd name="connsiteY4867" fmla="*/ 2307073 h 2326686"/>
                <a:gd name="connsiteX4868" fmla="*/ 591710 w 3747182"/>
                <a:gd name="connsiteY4868" fmla="*/ 2308779 h 2326686"/>
                <a:gd name="connsiteX4869" fmla="*/ 592132 w 3747182"/>
                <a:gd name="connsiteY4869" fmla="*/ 2309139 h 2326686"/>
                <a:gd name="connsiteX4870" fmla="*/ 593110 w 3747182"/>
                <a:gd name="connsiteY4870" fmla="*/ 2308935 h 2326686"/>
                <a:gd name="connsiteX4871" fmla="*/ 594738 w 3747182"/>
                <a:gd name="connsiteY4871" fmla="*/ 2308223 h 2326686"/>
                <a:gd name="connsiteX4872" fmla="*/ 596036 w 3747182"/>
                <a:gd name="connsiteY4872" fmla="*/ 2308771 h 2326686"/>
                <a:gd name="connsiteX4873" fmla="*/ 597710 w 3747182"/>
                <a:gd name="connsiteY4873" fmla="*/ 2310797 h 2326686"/>
                <a:gd name="connsiteX4874" fmla="*/ 600018 w 3747182"/>
                <a:gd name="connsiteY4874" fmla="*/ 2312933 h 2326686"/>
                <a:gd name="connsiteX4875" fmla="*/ 601270 w 3747182"/>
                <a:gd name="connsiteY4875" fmla="*/ 2314373 h 2326686"/>
                <a:gd name="connsiteX4876" fmla="*/ 601763 w 3747182"/>
                <a:gd name="connsiteY4876" fmla="*/ 2315358 h 2326686"/>
                <a:gd name="connsiteX4877" fmla="*/ 602944 w 3747182"/>
                <a:gd name="connsiteY4877" fmla="*/ 2316321 h 2326686"/>
                <a:gd name="connsiteX4878" fmla="*/ 604673 w 3747182"/>
                <a:gd name="connsiteY4878" fmla="*/ 2317447 h 2326686"/>
                <a:gd name="connsiteX4879" fmla="*/ 606050 w 3747182"/>
                <a:gd name="connsiteY4879" fmla="*/ 2319215 h 2326686"/>
                <a:gd name="connsiteX4880" fmla="*/ 607278 w 3747182"/>
                <a:gd name="connsiteY4880" fmla="*/ 2323315 h 2326686"/>
                <a:gd name="connsiteX4881" fmla="*/ 608522 w 3747182"/>
                <a:gd name="connsiteY4881" fmla="*/ 2324262 h 2326686"/>
                <a:gd name="connsiteX4882" fmla="*/ 612974 w 3747182"/>
                <a:gd name="connsiteY4882" fmla="*/ 2325818 h 2326686"/>
                <a:gd name="connsiteX4883" fmla="*/ 614538 w 3747182"/>
                <a:gd name="connsiteY4883" fmla="*/ 2326139 h 2326686"/>
                <a:gd name="connsiteX4884" fmla="*/ 618912 w 3747182"/>
                <a:gd name="connsiteY4884" fmla="*/ 2326687 h 2326686"/>
                <a:gd name="connsiteX4885" fmla="*/ 620453 w 3747182"/>
                <a:gd name="connsiteY4885" fmla="*/ 2326295 h 2326686"/>
                <a:gd name="connsiteX4886" fmla="*/ 622706 w 3747182"/>
                <a:gd name="connsiteY4886" fmla="*/ 2322767 h 2326686"/>
                <a:gd name="connsiteX4887" fmla="*/ 624733 w 3747182"/>
                <a:gd name="connsiteY4887" fmla="*/ 2319129 h 2326686"/>
                <a:gd name="connsiteX4888" fmla="*/ 626626 w 3747182"/>
                <a:gd name="connsiteY4888" fmla="*/ 2318370 h 2326686"/>
                <a:gd name="connsiteX4889" fmla="*/ 630044 w 3747182"/>
                <a:gd name="connsiteY4889" fmla="*/ 2316610 h 2326686"/>
                <a:gd name="connsiteX4890" fmla="*/ 632094 w 3747182"/>
                <a:gd name="connsiteY4890" fmla="*/ 2314944 h 2326686"/>
                <a:gd name="connsiteX4891" fmla="*/ 632955 w 3747182"/>
                <a:gd name="connsiteY4891" fmla="*/ 2313144 h 2326686"/>
                <a:gd name="connsiteX4892" fmla="*/ 634887 w 3747182"/>
                <a:gd name="connsiteY4892" fmla="*/ 2309749 h 2326686"/>
                <a:gd name="connsiteX4893" fmla="*/ 636077 w 3747182"/>
                <a:gd name="connsiteY4893" fmla="*/ 2307832 h 2326686"/>
                <a:gd name="connsiteX4894" fmla="*/ 633964 w 3747182"/>
                <a:gd name="connsiteY4894" fmla="*/ 2306049 h 2326686"/>
                <a:gd name="connsiteX4895" fmla="*/ 632853 w 3747182"/>
                <a:gd name="connsiteY4895" fmla="*/ 2305493 h 2326686"/>
                <a:gd name="connsiteX4896" fmla="*/ 631914 w 3747182"/>
                <a:gd name="connsiteY4896" fmla="*/ 2304625 h 2326686"/>
                <a:gd name="connsiteX4897" fmla="*/ 630138 w 3747182"/>
                <a:gd name="connsiteY4897" fmla="*/ 2300893 h 2326686"/>
                <a:gd name="connsiteX4898" fmla="*/ 628511 w 3747182"/>
                <a:gd name="connsiteY4898" fmla="*/ 2297920 h 2326686"/>
                <a:gd name="connsiteX4899" fmla="*/ 625249 w 3747182"/>
                <a:gd name="connsiteY4899" fmla="*/ 2292811 h 2326686"/>
                <a:gd name="connsiteX4900" fmla="*/ 619585 w 3747182"/>
                <a:gd name="connsiteY4900" fmla="*/ 2285105 h 2326686"/>
                <a:gd name="connsiteX4901" fmla="*/ 618435 w 3747182"/>
                <a:gd name="connsiteY4901" fmla="*/ 2284174 h 2326686"/>
                <a:gd name="connsiteX4902" fmla="*/ 617511 w 3747182"/>
                <a:gd name="connsiteY4902" fmla="*/ 2283102 h 2326686"/>
                <a:gd name="connsiteX4903" fmla="*/ 617097 w 3747182"/>
                <a:gd name="connsiteY4903" fmla="*/ 2279222 h 2326686"/>
                <a:gd name="connsiteX4904" fmla="*/ 615469 w 3747182"/>
                <a:gd name="connsiteY4904" fmla="*/ 2276460 h 2326686"/>
                <a:gd name="connsiteX4905" fmla="*/ 613146 w 3747182"/>
                <a:gd name="connsiteY4905" fmla="*/ 2274559 h 2326686"/>
                <a:gd name="connsiteX4906" fmla="*/ 612270 w 3747182"/>
                <a:gd name="connsiteY4906" fmla="*/ 2273581 h 2326686"/>
                <a:gd name="connsiteX4907" fmla="*/ 611706 w 3747182"/>
                <a:gd name="connsiteY4907" fmla="*/ 2272525 h 2326686"/>
                <a:gd name="connsiteX4908" fmla="*/ 612802 w 3747182"/>
                <a:gd name="connsiteY4908" fmla="*/ 2267017 h 2326686"/>
                <a:gd name="connsiteX4909" fmla="*/ 612778 w 3747182"/>
                <a:gd name="connsiteY4909" fmla="*/ 2265460 h 2326686"/>
                <a:gd name="connsiteX4910" fmla="*/ 612293 w 3747182"/>
                <a:gd name="connsiteY4910" fmla="*/ 2262120 h 2326686"/>
                <a:gd name="connsiteX4911" fmla="*/ 612716 w 3747182"/>
                <a:gd name="connsiteY4911" fmla="*/ 2258263 h 2326686"/>
                <a:gd name="connsiteX4912" fmla="*/ 614014 w 3747182"/>
                <a:gd name="connsiteY4912" fmla="*/ 2252966 h 2326686"/>
                <a:gd name="connsiteX4913" fmla="*/ 615329 w 3747182"/>
                <a:gd name="connsiteY4913" fmla="*/ 2249305 h 2326686"/>
                <a:gd name="connsiteX4914" fmla="*/ 615744 w 3747182"/>
                <a:gd name="connsiteY4914" fmla="*/ 2246919 h 2326686"/>
                <a:gd name="connsiteX4915" fmla="*/ 613905 w 3747182"/>
                <a:gd name="connsiteY4915" fmla="*/ 2248437 h 2326686"/>
                <a:gd name="connsiteX4916" fmla="*/ 611714 w 3747182"/>
                <a:gd name="connsiteY4916" fmla="*/ 2256902 h 2326686"/>
                <a:gd name="connsiteX4917" fmla="*/ 610979 w 3747182"/>
                <a:gd name="connsiteY4917" fmla="*/ 2250103 h 2326686"/>
                <a:gd name="connsiteX4918" fmla="*/ 609493 w 3747182"/>
                <a:gd name="connsiteY4918" fmla="*/ 2243625 h 2326686"/>
                <a:gd name="connsiteX4919" fmla="*/ 608295 w 3747182"/>
                <a:gd name="connsiteY4919" fmla="*/ 2240277 h 2326686"/>
                <a:gd name="connsiteX4920" fmla="*/ 606606 w 3747182"/>
                <a:gd name="connsiteY4920" fmla="*/ 2237554 h 2326686"/>
                <a:gd name="connsiteX4921" fmla="*/ 604250 w 3747182"/>
                <a:gd name="connsiteY4921" fmla="*/ 2235434 h 2326686"/>
                <a:gd name="connsiteX4922" fmla="*/ 602076 w 3747182"/>
                <a:gd name="connsiteY4922" fmla="*/ 2232939 h 2326686"/>
                <a:gd name="connsiteX4923" fmla="*/ 599705 w 3747182"/>
                <a:gd name="connsiteY4923" fmla="*/ 2231601 h 2326686"/>
                <a:gd name="connsiteX4924" fmla="*/ 596130 w 3747182"/>
                <a:gd name="connsiteY4924" fmla="*/ 2230576 h 2326686"/>
                <a:gd name="connsiteX4925" fmla="*/ 595426 w 3747182"/>
                <a:gd name="connsiteY4925" fmla="*/ 2229621 h 2326686"/>
                <a:gd name="connsiteX4926" fmla="*/ 595121 w 3747182"/>
                <a:gd name="connsiteY4926" fmla="*/ 2228041 h 2326686"/>
                <a:gd name="connsiteX4927" fmla="*/ 595316 w 3747182"/>
                <a:gd name="connsiteY4927" fmla="*/ 2226281 h 2326686"/>
                <a:gd name="connsiteX4928" fmla="*/ 596177 w 3747182"/>
                <a:gd name="connsiteY4928" fmla="*/ 2223339 h 2326686"/>
                <a:gd name="connsiteX4929" fmla="*/ 598062 w 3747182"/>
                <a:gd name="connsiteY4929" fmla="*/ 2221438 h 2326686"/>
                <a:gd name="connsiteX4930" fmla="*/ 600620 w 3747182"/>
                <a:gd name="connsiteY4930" fmla="*/ 2219459 h 2326686"/>
                <a:gd name="connsiteX4931" fmla="*/ 601192 w 3747182"/>
                <a:gd name="connsiteY4931" fmla="*/ 2218137 h 2326686"/>
                <a:gd name="connsiteX4932" fmla="*/ 601614 w 3747182"/>
                <a:gd name="connsiteY4932" fmla="*/ 2216580 h 2326686"/>
                <a:gd name="connsiteX4933" fmla="*/ 602412 w 3747182"/>
                <a:gd name="connsiteY4933" fmla="*/ 2217761 h 2326686"/>
                <a:gd name="connsiteX4934" fmla="*/ 603390 w 3747182"/>
                <a:gd name="connsiteY4934" fmla="*/ 2218403 h 2326686"/>
                <a:gd name="connsiteX4935" fmla="*/ 604071 w 3747182"/>
                <a:gd name="connsiteY4935" fmla="*/ 2215656 h 2326686"/>
                <a:gd name="connsiteX4936" fmla="*/ 605096 w 3747182"/>
                <a:gd name="connsiteY4936" fmla="*/ 2213693 h 2326686"/>
                <a:gd name="connsiteX4937" fmla="*/ 606410 w 3747182"/>
                <a:gd name="connsiteY4937" fmla="*/ 2212003 h 2326686"/>
                <a:gd name="connsiteX4938" fmla="*/ 608045 w 3747182"/>
                <a:gd name="connsiteY4938" fmla="*/ 2208123 h 2326686"/>
                <a:gd name="connsiteX4939" fmla="*/ 609258 w 3747182"/>
                <a:gd name="connsiteY4939" fmla="*/ 2206002 h 2326686"/>
                <a:gd name="connsiteX4940" fmla="*/ 610134 w 3747182"/>
                <a:gd name="connsiteY4940" fmla="*/ 2203609 h 2326686"/>
                <a:gd name="connsiteX4941" fmla="*/ 610619 w 3747182"/>
                <a:gd name="connsiteY4941" fmla="*/ 2199681 h 2326686"/>
                <a:gd name="connsiteX4942" fmla="*/ 611527 w 3747182"/>
                <a:gd name="connsiteY4942" fmla="*/ 2199305 h 2326686"/>
                <a:gd name="connsiteX4943" fmla="*/ 612277 w 3747182"/>
                <a:gd name="connsiteY4943" fmla="*/ 2198617 h 2326686"/>
                <a:gd name="connsiteX4944" fmla="*/ 612841 w 3747182"/>
                <a:gd name="connsiteY4944" fmla="*/ 2197498 h 2326686"/>
                <a:gd name="connsiteX4945" fmla="*/ 613169 w 3747182"/>
                <a:gd name="connsiteY4945" fmla="*/ 2196270 h 2326686"/>
                <a:gd name="connsiteX4946" fmla="*/ 613052 w 3747182"/>
                <a:gd name="connsiteY4946" fmla="*/ 2194033 h 2326686"/>
                <a:gd name="connsiteX4947" fmla="*/ 611714 w 3747182"/>
                <a:gd name="connsiteY4947" fmla="*/ 2191592 h 2326686"/>
                <a:gd name="connsiteX4948" fmla="*/ 612066 w 3747182"/>
                <a:gd name="connsiteY4948" fmla="*/ 2191341 h 2326686"/>
                <a:gd name="connsiteX4949" fmla="*/ 612708 w 3747182"/>
                <a:gd name="connsiteY4949" fmla="*/ 2191764 h 2326686"/>
                <a:gd name="connsiteX4950" fmla="*/ 614155 w 3747182"/>
                <a:gd name="connsiteY4950" fmla="*/ 2193016 h 2326686"/>
                <a:gd name="connsiteX4951" fmla="*/ 615454 w 3747182"/>
                <a:gd name="connsiteY4951" fmla="*/ 2194588 h 2326686"/>
                <a:gd name="connsiteX4952" fmla="*/ 615814 w 3747182"/>
                <a:gd name="connsiteY4952" fmla="*/ 2192311 h 2326686"/>
                <a:gd name="connsiteX4953" fmla="*/ 616940 w 3747182"/>
                <a:gd name="connsiteY4953" fmla="*/ 2191388 h 2326686"/>
                <a:gd name="connsiteX4954" fmla="*/ 618317 w 3747182"/>
                <a:gd name="connsiteY4954" fmla="*/ 2192022 h 2326686"/>
                <a:gd name="connsiteX4955" fmla="*/ 619772 w 3747182"/>
                <a:gd name="connsiteY4955" fmla="*/ 2192116 h 2326686"/>
                <a:gd name="connsiteX4956" fmla="*/ 624662 w 3747182"/>
                <a:gd name="connsiteY4956" fmla="*/ 2190301 h 2326686"/>
                <a:gd name="connsiteX4957" fmla="*/ 626994 w 3747182"/>
                <a:gd name="connsiteY4957" fmla="*/ 2189800 h 2326686"/>
                <a:gd name="connsiteX4958" fmla="*/ 629153 w 3747182"/>
                <a:gd name="connsiteY4958" fmla="*/ 2188517 h 2326686"/>
                <a:gd name="connsiteX4959" fmla="*/ 634191 w 3747182"/>
                <a:gd name="connsiteY4959" fmla="*/ 2183580 h 2326686"/>
                <a:gd name="connsiteX4960" fmla="*/ 635294 w 3747182"/>
                <a:gd name="connsiteY4960" fmla="*/ 2183353 h 2326686"/>
                <a:gd name="connsiteX4961" fmla="*/ 636436 w 3747182"/>
                <a:gd name="connsiteY4961" fmla="*/ 2183580 h 2326686"/>
                <a:gd name="connsiteX4962" fmla="*/ 637492 w 3747182"/>
                <a:gd name="connsiteY4962" fmla="*/ 2184496 h 2326686"/>
                <a:gd name="connsiteX4963" fmla="*/ 638643 w 3747182"/>
                <a:gd name="connsiteY4963" fmla="*/ 2185028 h 2326686"/>
                <a:gd name="connsiteX4964" fmla="*/ 639519 w 3747182"/>
                <a:gd name="connsiteY4964" fmla="*/ 2184777 h 2326686"/>
                <a:gd name="connsiteX4965" fmla="*/ 639957 w 3747182"/>
                <a:gd name="connsiteY4965" fmla="*/ 2184026 h 2326686"/>
                <a:gd name="connsiteX4966" fmla="*/ 638947 w 3747182"/>
                <a:gd name="connsiteY4966" fmla="*/ 2182274 h 2326686"/>
                <a:gd name="connsiteX4967" fmla="*/ 638595 w 3747182"/>
                <a:gd name="connsiteY4967" fmla="*/ 2180615 h 2326686"/>
                <a:gd name="connsiteX4968" fmla="*/ 638517 w 3747182"/>
                <a:gd name="connsiteY4968" fmla="*/ 2178808 h 2326686"/>
                <a:gd name="connsiteX4969" fmla="*/ 639816 w 3747182"/>
                <a:gd name="connsiteY4969" fmla="*/ 2178347 h 2326686"/>
                <a:gd name="connsiteX4970" fmla="*/ 641295 w 3747182"/>
                <a:gd name="connsiteY4970" fmla="*/ 2178354 h 2326686"/>
                <a:gd name="connsiteX4971" fmla="*/ 647209 w 3747182"/>
                <a:gd name="connsiteY4971" fmla="*/ 2175554 h 2326686"/>
                <a:gd name="connsiteX4972" fmla="*/ 647898 w 3747182"/>
                <a:gd name="connsiteY4972" fmla="*/ 2174317 h 2326686"/>
                <a:gd name="connsiteX4973" fmla="*/ 648219 w 3747182"/>
                <a:gd name="connsiteY4973" fmla="*/ 2172628 h 2326686"/>
                <a:gd name="connsiteX4974" fmla="*/ 650863 w 3747182"/>
                <a:gd name="connsiteY4974" fmla="*/ 2172315 h 2326686"/>
                <a:gd name="connsiteX4975" fmla="*/ 650566 w 3747182"/>
                <a:gd name="connsiteY4975" fmla="*/ 2170867 h 2326686"/>
                <a:gd name="connsiteX4976" fmla="*/ 649509 w 3747182"/>
                <a:gd name="connsiteY4976" fmla="*/ 2170500 h 2326686"/>
                <a:gd name="connsiteX4977" fmla="*/ 644565 w 3747182"/>
                <a:gd name="connsiteY4977" fmla="*/ 2167542 h 2326686"/>
                <a:gd name="connsiteX4978" fmla="*/ 640505 w 3747182"/>
                <a:gd name="connsiteY4978" fmla="*/ 2165446 h 2326686"/>
                <a:gd name="connsiteX4979" fmla="*/ 636898 w 3747182"/>
                <a:gd name="connsiteY4979" fmla="*/ 2163584 h 2326686"/>
                <a:gd name="connsiteX4980" fmla="*/ 636374 w 3747182"/>
                <a:gd name="connsiteY4980" fmla="*/ 2163247 h 2326686"/>
                <a:gd name="connsiteX4981" fmla="*/ 635388 w 3747182"/>
                <a:gd name="connsiteY4981" fmla="*/ 2162340 h 2326686"/>
                <a:gd name="connsiteX4982" fmla="*/ 634684 w 3747182"/>
                <a:gd name="connsiteY4982" fmla="*/ 2160924 h 2326686"/>
                <a:gd name="connsiteX4983" fmla="*/ 634535 w 3747182"/>
                <a:gd name="connsiteY4983" fmla="*/ 2159375 h 2326686"/>
                <a:gd name="connsiteX4984" fmla="*/ 634887 w 3747182"/>
                <a:gd name="connsiteY4984" fmla="*/ 2158232 h 2326686"/>
                <a:gd name="connsiteX4985" fmla="*/ 635763 w 3747182"/>
                <a:gd name="connsiteY4985" fmla="*/ 2157505 h 2326686"/>
                <a:gd name="connsiteX4986" fmla="*/ 636796 w 3747182"/>
                <a:gd name="connsiteY4986" fmla="*/ 2157223 h 2326686"/>
                <a:gd name="connsiteX4987" fmla="*/ 637712 w 3747182"/>
                <a:gd name="connsiteY4987" fmla="*/ 2157458 h 2326686"/>
                <a:gd name="connsiteX4988" fmla="*/ 638729 w 3747182"/>
                <a:gd name="connsiteY4988" fmla="*/ 2158154 h 2326686"/>
                <a:gd name="connsiteX4989" fmla="*/ 640544 w 3747182"/>
                <a:gd name="connsiteY4989" fmla="*/ 2158999 h 2326686"/>
                <a:gd name="connsiteX4990" fmla="*/ 642898 w 3747182"/>
                <a:gd name="connsiteY4990" fmla="*/ 2159156 h 2326686"/>
                <a:gd name="connsiteX4991" fmla="*/ 644369 w 3747182"/>
                <a:gd name="connsiteY4991" fmla="*/ 2158506 h 2326686"/>
                <a:gd name="connsiteX4992" fmla="*/ 644565 w 3747182"/>
                <a:gd name="connsiteY4992" fmla="*/ 2156949 h 2326686"/>
                <a:gd name="connsiteX4993" fmla="*/ 641764 w 3747182"/>
                <a:gd name="connsiteY4993" fmla="*/ 2151176 h 2326686"/>
                <a:gd name="connsiteX4994" fmla="*/ 639182 w 3747182"/>
                <a:gd name="connsiteY4994" fmla="*/ 2146505 h 2326686"/>
                <a:gd name="connsiteX4995" fmla="*/ 636687 w 3747182"/>
                <a:gd name="connsiteY4995" fmla="*/ 2141295 h 2326686"/>
                <a:gd name="connsiteX4996" fmla="*/ 635631 w 3747182"/>
                <a:gd name="connsiteY4996" fmla="*/ 2139402 h 2326686"/>
                <a:gd name="connsiteX4997" fmla="*/ 632572 w 3747182"/>
                <a:gd name="connsiteY4997" fmla="*/ 2135020 h 2326686"/>
                <a:gd name="connsiteX4998" fmla="*/ 629552 w 3747182"/>
                <a:gd name="connsiteY4998" fmla="*/ 2130694 h 2326686"/>
                <a:gd name="connsiteX4999" fmla="*/ 627165 w 3747182"/>
                <a:gd name="connsiteY4999" fmla="*/ 2126829 h 2326686"/>
                <a:gd name="connsiteX5000" fmla="*/ 625914 w 3747182"/>
                <a:gd name="connsiteY5000" fmla="*/ 2125640 h 2326686"/>
                <a:gd name="connsiteX5001" fmla="*/ 622065 w 3747182"/>
                <a:gd name="connsiteY5001" fmla="*/ 2125147 h 2326686"/>
                <a:gd name="connsiteX5002" fmla="*/ 614726 w 3747182"/>
                <a:gd name="connsiteY5002" fmla="*/ 2124193 h 2326686"/>
                <a:gd name="connsiteX5003" fmla="*/ 612129 w 3747182"/>
                <a:gd name="connsiteY5003" fmla="*/ 2123739 h 2326686"/>
                <a:gd name="connsiteX5004" fmla="*/ 610048 w 3747182"/>
                <a:gd name="connsiteY5004" fmla="*/ 2124889 h 2326686"/>
                <a:gd name="connsiteX5005" fmla="*/ 607959 w 3747182"/>
                <a:gd name="connsiteY5005" fmla="*/ 2125789 h 2326686"/>
                <a:gd name="connsiteX5006" fmla="*/ 605979 w 3747182"/>
                <a:gd name="connsiteY5006" fmla="*/ 2124115 h 2326686"/>
                <a:gd name="connsiteX5007" fmla="*/ 604415 w 3747182"/>
                <a:gd name="connsiteY5007" fmla="*/ 2121361 h 2326686"/>
                <a:gd name="connsiteX5008" fmla="*/ 603593 w 3747182"/>
                <a:gd name="connsiteY5008" fmla="*/ 2119045 h 2326686"/>
                <a:gd name="connsiteX5009" fmla="*/ 603993 w 3747182"/>
                <a:gd name="connsiteY5009" fmla="*/ 2116675 h 2326686"/>
                <a:gd name="connsiteX5010" fmla="*/ 604157 w 3747182"/>
                <a:gd name="connsiteY5010" fmla="*/ 2113169 h 2326686"/>
                <a:gd name="connsiteX5011" fmla="*/ 602960 w 3747182"/>
                <a:gd name="connsiteY5011" fmla="*/ 2109712 h 2326686"/>
                <a:gd name="connsiteX5012" fmla="*/ 601638 w 3747182"/>
                <a:gd name="connsiteY5012" fmla="*/ 2107998 h 2326686"/>
                <a:gd name="connsiteX5013" fmla="*/ 598320 w 3747182"/>
                <a:gd name="connsiteY5013" fmla="*/ 2106707 h 2326686"/>
                <a:gd name="connsiteX5014" fmla="*/ 594096 w 3747182"/>
                <a:gd name="connsiteY5014" fmla="*/ 2103789 h 2326686"/>
                <a:gd name="connsiteX5015" fmla="*/ 592961 w 3747182"/>
                <a:gd name="connsiteY5015" fmla="*/ 2098446 h 2326686"/>
                <a:gd name="connsiteX5016" fmla="*/ 595011 w 3747182"/>
                <a:gd name="connsiteY5016" fmla="*/ 2090763 h 2326686"/>
                <a:gd name="connsiteX5017" fmla="*/ 598313 w 3747182"/>
                <a:gd name="connsiteY5017" fmla="*/ 2085302 h 2326686"/>
                <a:gd name="connsiteX5018" fmla="*/ 600715 w 3747182"/>
                <a:gd name="connsiteY5018" fmla="*/ 2083010 h 2326686"/>
                <a:gd name="connsiteX5019" fmla="*/ 601857 w 3747182"/>
                <a:gd name="connsiteY5019" fmla="*/ 2081007 h 2326686"/>
                <a:gd name="connsiteX5020" fmla="*/ 602232 w 3747182"/>
                <a:gd name="connsiteY5020" fmla="*/ 2079271 h 2326686"/>
                <a:gd name="connsiteX5021" fmla="*/ 601943 w 3747182"/>
                <a:gd name="connsiteY5021" fmla="*/ 2077612 h 2326686"/>
                <a:gd name="connsiteX5022" fmla="*/ 600519 w 3747182"/>
                <a:gd name="connsiteY5022" fmla="*/ 2075844 h 2326686"/>
                <a:gd name="connsiteX5023" fmla="*/ 598313 w 3747182"/>
                <a:gd name="connsiteY5023" fmla="*/ 2074123 h 2326686"/>
                <a:gd name="connsiteX5024" fmla="*/ 597194 w 3747182"/>
                <a:gd name="connsiteY5024" fmla="*/ 2072002 h 2326686"/>
                <a:gd name="connsiteX5025" fmla="*/ 597656 w 3747182"/>
                <a:gd name="connsiteY5025" fmla="*/ 2067449 h 2326686"/>
                <a:gd name="connsiteX5026" fmla="*/ 599119 w 3747182"/>
                <a:gd name="connsiteY5026" fmla="*/ 2060870 h 2326686"/>
                <a:gd name="connsiteX5027" fmla="*/ 601372 w 3747182"/>
                <a:gd name="connsiteY5027" fmla="*/ 2055589 h 2326686"/>
                <a:gd name="connsiteX5028" fmla="*/ 604391 w 3747182"/>
                <a:gd name="connsiteY5028" fmla="*/ 2052655 h 2326686"/>
                <a:gd name="connsiteX5029" fmla="*/ 606997 w 3747182"/>
                <a:gd name="connsiteY5029" fmla="*/ 2050551 h 2326686"/>
                <a:gd name="connsiteX5030" fmla="*/ 608022 w 3747182"/>
                <a:gd name="connsiteY5030" fmla="*/ 2048587 h 2326686"/>
                <a:gd name="connsiteX5031" fmla="*/ 608076 w 3747182"/>
                <a:gd name="connsiteY5031" fmla="*/ 2045794 h 2326686"/>
                <a:gd name="connsiteX5032" fmla="*/ 608014 w 3747182"/>
                <a:gd name="connsiteY5032" fmla="*/ 2043158 h 2326686"/>
                <a:gd name="connsiteX5033" fmla="*/ 608710 w 3747182"/>
                <a:gd name="connsiteY5033" fmla="*/ 2041241 h 2326686"/>
                <a:gd name="connsiteX5034" fmla="*/ 609805 w 3747182"/>
                <a:gd name="connsiteY5034" fmla="*/ 2039715 h 2326686"/>
                <a:gd name="connsiteX5035" fmla="*/ 610963 w 3747182"/>
                <a:gd name="connsiteY5035" fmla="*/ 2038346 h 2326686"/>
                <a:gd name="connsiteX5036" fmla="*/ 612591 w 3747182"/>
                <a:gd name="connsiteY5036" fmla="*/ 2036813 h 2326686"/>
                <a:gd name="connsiteX5037" fmla="*/ 614703 w 3747182"/>
                <a:gd name="connsiteY5037" fmla="*/ 2036437 h 2326686"/>
                <a:gd name="connsiteX5038" fmla="*/ 617027 w 3747182"/>
                <a:gd name="connsiteY5038" fmla="*/ 2037658 h 2326686"/>
                <a:gd name="connsiteX5039" fmla="*/ 620187 w 3747182"/>
                <a:gd name="connsiteY5039" fmla="*/ 2040936 h 2326686"/>
                <a:gd name="connsiteX5040" fmla="*/ 624818 w 3747182"/>
                <a:gd name="connsiteY5040" fmla="*/ 2047390 h 2326686"/>
                <a:gd name="connsiteX5041" fmla="*/ 627463 w 3747182"/>
                <a:gd name="connsiteY5041" fmla="*/ 2051607 h 2326686"/>
                <a:gd name="connsiteX5042" fmla="*/ 628417 w 3747182"/>
                <a:gd name="connsiteY5042" fmla="*/ 2052906 h 2326686"/>
                <a:gd name="connsiteX5043" fmla="*/ 630835 w 3747182"/>
                <a:gd name="connsiteY5043" fmla="*/ 2055409 h 2326686"/>
                <a:gd name="connsiteX5044" fmla="*/ 633017 w 3747182"/>
                <a:gd name="connsiteY5044" fmla="*/ 2056418 h 2326686"/>
                <a:gd name="connsiteX5045" fmla="*/ 636655 w 3747182"/>
                <a:gd name="connsiteY5045" fmla="*/ 2054854 h 2326686"/>
                <a:gd name="connsiteX5046" fmla="*/ 640144 w 3747182"/>
                <a:gd name="connsiteY5046" fmla="*/ 2053031 h 2326686"/>
                <a:gd name="connsiteX5047" fmla="*/ 641271 w 3747182"/>
                <a:gd name="connsiteY5047" fmla="*/ 2051873 h 2326686"/>
                <a:gd name="connsiteX5048" fmla="*/ 641991 w 3747182"/>
                <a:gd name="connsiteY5048" fmla="*/ 2050144 h 2326686"/>
                <a:gd name="connsiteX5049" fmla="*/ 641436 w 3747182"/>
                <a:gd name="connsiteY5049" fmla="*/ 2047187 h 2326686"/>
                <a:gd name="connsiteX5050" fmla="*/ 640708 w 3747182"/>
                <a:gd name="connsiteY5050" fmla="*/ 2045254 h 2326686"/>
                <a:gd name="connsiteX5051" fmla="*/ 639933 w 3747182"/>
                <a:gd name="connsiteY5051" fmla="*/ 2042790 h 2326686"/>
                <a:gd name="connsiteX5052" fmla="*/ 638861 w 3747182"/>
                <a:gd name="connsiteY5052" fmla="*/ 2038495 h 2326686"/>
                <a:gd name="connsiteX5053" fmla="*/ 638103 w 3747182"/>
                <a:gd name="connsiteY5053" fmla="*/ 2031735 h 2326686"/>
                <a:gd name="connsiteX5054" fmla="*/ 637203 w 3747182"/>
                <a:gd name="connsiteY5054" fmla="*/ 2029584 h 2326686"/>
                <a:gd name="connsiteX5055" fmla="*/ 637860 w 3747182"/>
                <a:gd name="connsiteY5055" fmla="*/ 2029334 h 2326686"/>
                <a:gd name="connsiteX5056" fmla="*/ 639613 w 3747182"/>
                <a:gd name="connsiteY5056" fmla="*/ 2029779 h 2326686"/>
                <a:gd name="connsiteX5057" fmla="*/ 641232 w 3747182"/>
                <a:gd name="connsiteY5057" fmla="*/ 2029975 h 2326686"/>
                <a:gd name="connsiteX5058" fmla="*/ 643548 w 3747182"/>
                <a:gd name="connsiteY5058" fmla="*/ 2028481 h 2326686"/>
                <a:gd name="connsiteX5059" fmla="*/ 646724 w 3747182"/>
                <a:gd name="connsiteY5059" fmla="*/ 2025664 h 2326686"/>
                <a:gd name="connsiteX5060" fmla="*/ 652537 w 3747182"/>
                <a:gd name="connsiteY5060" fmla="*/ 2021307 h 2326686"/>
                <a:gd name="connsiteX5061" fmla="*/ 653765 w 3747182"/>
                <a:gd name="connsiteY5061" fmla="*/ 2018428 h 2326686"/>
                <a:gd name="connsiteX5062" fmla="*/ 654759 w 3747182"/>
                <a:gd name="connsiteY5062" fmla="*/ 2015220 h 2326686"/>
                <a:gd name="connsiteX5063" fmla="*/ 656371 w 3747182"/>
                <a:gd name="connsiteY5063" fmla="*/ 2013249 h 2326686"/>
                <a:gd name="connsiteX5064" fmla="*/ 660071 w 3747182"/>
                <a:gd name="connsiteY5064" fmla="*/ 2012599 h 2326686"/>
                <a:gd name="connsiteX5065" fmla="*/ 663497 w 3747182"/>
                <a:gd name="connsiteY5065" fmla="*/ 2011566 h 2326686"/>
                <a:gd name="connsiteX5066" fmla="*/ 665915 w 3747182"/>
                <a:gd name="connsiteY5066" fmla="*/ 2009282 h 2326686"/>
                <a:gd name="connsiteX5067" fmla="*/ 669702 w 3747182"/>
                <a:gd name="connsiteY5067" fmla="*/ 2007271 h 2326686"/>
                <a:gd name="connsiteX5068" fmla="*/ 672815 w 3747182"/>
                <a:gd name="connsiteY5068" fmla="*/ 2006051 h 2326686"/>
                <a:gd name="connsiteX5069" fmla="*/ 674184 w 3747182"/>
                <a:gd name="connsiteY5069" fmla="*/ 2004924 h 2326686"/>
                <a:gd name="connsiteX5070" fmla="*/ 675162 w 3747182"/>
                <a:gd name="connsiteY5070" fmla="*/ 2003235 h 2326686"/>
                <a:gd name="connsiteX5071" fmla="*/ 678730 w 3747182"/>
                <a:gd name="connsiteY5071" fmla="*/ 1998462 h 2326686"/>
                <a:gd name="connsiteX5072" fmla="*/ 681531 w 3747182"/>
                <a:gd name="connsiteY5072" fmla="*/ 1995521 h 2326686"/>
                <a:gd name="connsiteX5073" fmla="*/ 683995 w 3747182"/>
                <a:gd name="connsiteY5073" fmla="*/ 1992485 h 2326686"/>
                <a:gd name="connsiteX5074" fmla="*/ 684816 w 3747182"/>
                <a:gd name="connsiteY5074" fmla="*/ 1990576 h 2326686"/>
                <a:gd name="connsiteX5075" fmla="*/ 686764 w 3747182"/>
                <a:gd name="connsiteY5075" fmla="*/ 1990928 h 2326686"/>
                <a:gd name="connsiteX5076" fmla="*/ 689737 w 3747182"/>
                <a:gd name="connsiteY5076" fmla="*/ 1992250 h 2326686"/>
                <a:gd name="connsiteX5077" fmla="*/ 692929 w 3747182"/>
                <a:gd name="connsiteY5077" fmla="*/ 1993455 h 2326686"/>
                <a:gd name="connsiteX5078" fmla="*/ 695269 w 3747182"/>
                <a:gd name="connsiteY5078" fmla="*/ 1995325 h 2326686"/>
                <a:gd name="connsiteX5079" fmla="*/ 695730 w 3747182"/>
                <a:gd name="connsiteY5079" fmla="*/ 1997234 h 2326686"/>
                <a:gd name="connsiteX5080" fmla="*/ 695957 w 3747182"/>
                <a:gd name="connsiteY5080" fmla="*/ 1998736 h 2326686"/>
                <a:gd name="connsiteX5081" fmla="*/ 696904 w 3747182"/>
                <a:gd name="connsiteY5081" fmla="*/ 1999511 h 2326686"/>
                <a:gd name="connsiteX5082" fmla="*/ 698038 w 3747182"/>
                <a:gd name="connsiteY5082" fmla="*/ 1999659 h 2326686"/>
                <a:gd name="connsiteX5083" fmla="*/ 699744 w 3747182"/>
                <a:gd name="connsiteY5083" fmla="*/ 1999284 h 2326686"/>
                <a:gd name="connsiteX5084" fmla="*/ 702724 w 3747182"/>
                <a:gd name="connsiteY5084" fmla="*/ 1999213 h 2326686"/>
                <a:gd name="connsiteX5085" fmla="*/ 706378 w 3747182"/>
                <a:gd name="connsiteY5085" fmla="*/ 1996741 h 2326686"/>
                <a:gd name="connsiteX5086" fmla="*/ 711463 w 3747182"/>
                <a:gd name="connsiteY5086" fmla="*/ 1992563 h 2326686"/>
                <a:gd name="connsiteX5087" fmla="*/ 716118 w 3747182"/>
                <a:gd name="connsiteY5087" fmla="*/ 1991265 h 2326686"/>
                <a:gd name="connsiteX5088" fmla="*/ 718566 w 3747182"/>
                <a:gd name="connsiteY5088" fmla="*/ 1992258 h 2326686"/>
                <a:gd name="connsiteX5089" fmla="*/ 720593 w 3747182"/>
                <a:gd name="connsiteY5089" fmla="*/ 1995333 h 2326686"/>
                <a:gd name="connsiteX5090" fmla="*/ 722197 w 3747182"/>
                <a:gd name="connsiteY5090" fmla="*/ 1998220 h 2326686"/>
                <a:gd name="connsiteX5091" fmla="*/ 723848 w 3747182"/>
                <a:gd name="connsiteY5091" fmla="*/ 1999291 h 2326686"/>
                <a:gd name="connsiteX5092" fmla="*/ 724872 w 3747182"/>
                <a:gd name="connsiteY5092" fmla="*/ 1999323 h 2326686"/>
                <a:gd name="connsiteX5093" fmla="*/ 725248 w 3747182"/>
                <a:gd name="connsiteY5093" fmla="*/ 1999370 h 2326686"/>
                <a:gd name="connsiteX5094" fmla="*/ 727298 w 3747182"/>
                <a:gd name="connsiteY5094" fmla="*/ 1998713 h 2326686"/>
                <a:gd name="connsiteX5095" fmla="*/ 727454 w 3747182"/>
                <a:gd name="connsiteY5095" fmla="*/ 1998720 h 2326686"/>
                <a:gd name="connsiteX5096" fmla="*/ 729324 w 3747182"/>
                <a:gd name="connsiteY5096" fmla="*/ 1998838 h 2326686"/>
                <a:gd name="connsiteX5097" fmla="*/ 731123 w 3747182"/>
                <a:gd name="connsiteY5097" fmla="*/ 1999816 h 2326686"/>
                <a:gd name="connsiteX5098" fmla="*/ 734104 w 3747182"/>
                <a:gd name="connsiteY5098" fmla="*/ 1999925 h 2326686"/>
                <a:gd name="connsiteX5099" fmla="*/ 738258 w 3747182"/>
                <a:gd name="connsiteY5099" fmla="*/ 1999182 h 2326686"/>
                <a:gd name="connsiteX5100" fmla="*/ 738696 w 3747182"/>
                <a:gd name="connsiteY5100" fmla="*/ 1998877 h 2326686"/>
                <a:gd name="connsiteX5101" fmla="*/ 740691 w 3747182"/>
                <a:gd name="connsiteY5101" fmla="*/ 1999276 h 2326686"/>
                <a:gd name="connsiteX5102" fmla="*/ 743116 w 3747182"/>
                <a:gd name="connsiteY5102" fmla="*/ 2000606 h 2326686"/>
                <a:gd name="connsiteX5103" fmla="*/ 745002 w 3747182"/>
                <a:gd name="connsiteY5103" fmla="*/ 2002186 h 2326686"/>
                <a:gd name="connsiteX5104" fmla="*/ 748382 w 3747182"/>
                <a:gd name="connsiteY5104" fmla="*/ 2007365 h 2326686"/>
                <a:gd name="connsiteX5105" fmla="*/ 750322 w 3747182"/>
                <a:gd name="connsiteY5105" fmla="*/ 2008695 h 2326686"/>
                <a:gd name="connsiteX5106" fmla="*/ 754280 w 3747182"/>
                <a:gd name="connsiteY5106" fmla="*/ 2010534 h 2326686"/>
                <a:gd name="connsiteX5107" fmla="*/ 756135 w 3747182"/>
                <a:gd name="connsiteY5107" fmla="*/ 2012138 h 2326686"/>
                <a:gd name="connsiteX5108" fmla="*/ 758294 w 3747182"/>
                <a:gd name="connsiteY5108" fmla="*/ 2014735 h 2326686"/>
                <a:gd name="connsiteX5109" fmla="*/ 759421 w 3747182"/>
                <a:gd name="connsiteY5109" fmla="*/ 2016308 h 2326686"/>
                <a:gd name="connsiteX5110" fmla="*/ 761768 w 3747182"/>
                <a:gd name="connsiteY5110" fmla="*/ 2019147 h 2326686"/>
                <a:gd name="connsiteX5111" fmla="*/ 764482 w 3747182"/>
                <a:gd name="connsiteY5111" fmla="*/ 2023787 h 2326686"/>
                <a:gd name="connsiteX5112" fmla="*/ 764967 w 3747182"/>
                <a:gd name="connsiteY5112" fmla="*/ 2027472 h 2326686"/>
                <a:gd name="connsiteX5113" fmla="*/ 765585 w 3747182"/>
                <a:gd name="connsiteY5113" fmla="*/ 2030577 h 2326686"/>
                <a:gd name="connsiteX5114" fmla="*/ 766595 w 3747182"/>
                <a:gd name="connsiteY5114" fmla="*/ 2032048 h 2326686"/>
                <a:gd name="connsiteX5115" fmla="*/ 767424 w 3747182"/>
                <a:gd name="connsiteY5115" fmla="*/ 2032228 h 2326686"/>
                <a:gd name="connsiteX5116" fmla="*/ 768316 w 3747182"/>
                <a:gd name="connsiteY5116" fmla="*/ 2031720 h 2326686"/>
                <a:gd name="connsiteX5117" fmla="*/ 769192 w 3747182"/>
                <a:gd name="connsiteY5117" fmla="*/ 2030304 h 2326686"/>
                <a:gd name="connsiteX5118" fmla="*/ 769497 w 3747182"/>
                <a:gd name="connsiteY5118" fmla="*/ 2027941 h 2326686"/>
                <a:gd name="connsiteX5119" fmla="*/ 769231 w 3747182"/>
                <a:gd name="connsiteY5119" fmla="*/ 2023755 h 2326686"/>
                <a:gd name="connsiteX5120" fmla="*/ 768535 w 3747182"/>
                <a:gd name="connsiteY5120" fmla="*/ 2020329 h 2326686"/>
                <a:gd name="connsiteX5121" fmla="*/ 767643 w 3747182"/>
                <a:gd name="connsiteY5121" fmla="*/ 2019241 h 2326686"/>
                <a:gd name="connsiteX5122" fmla="*/ 767213 w 3747182"/>
                <a:gd name="connsiteY5122" fmla="*/ 2018037 h 2326686"/>
                <a:gd name="connsiteX5123" fmla="*/ 767800 w 3747182"/>
                <a:gd name="connsiteY5123" fmla="*/ 2016503 h 2326686"/>
                <a:gd name="connsiteX5124" fmla="*/ 769309 w 3747182"/>
                <a:gd name="connsiteY5124" fmla="*/ 2015760 h 2326686"/>
                <a:gd name="connsiteX5125" fmla="*/ 771187 w 3747182"/>
                <a:gd name="connsiteY5125" fmla="*/ 2016229 h 2326686"/>
                <a:gd name="connsiteX5126" fmla="*/ 774277 w 3747182"/>
                <a:gd name="connsiteY5126" fmla="*/ 2018201 h 2326686"/>
                <a:gd name="connsiteX5127" fmla="*/ 777501 w 3747182"/>
                <a:gd name="connsiteY5127" fmla="*/ 2020681 h 2326686"/>
                <a:gd name="connsiteX5128" fmla="*/ 781467 w 3747182"/>
                <a:gd name="connsiteY5128" fmla="*/ 2025015 h 2326686"/>
                <a:gd name="connsiteX5129" fmla="*/ 785105 w 3747182"/>
                <a:gd name="connsiteY5129" fmla="*/ 2027761 h 2326686"/>
                <a:gd name="connsiteX5130" fmla="*/ 789087 w 3747182"/>
                <a:gd name="connsiteY5130" fmla="*/ 2029951 h 2326686"/>
                <a:gd name="connsiteX5131" fmla="*/ 792248 w 3747182"/>
                <a:gd name="connsiteY5131" fmla="*/ 2030601 h 2326686"/>
                <a:gd name="connsiteX5132" fmla="*/ 794696 w 3747182"/>
                <a:gd name="connsiteY5132" fmla="*/ 2029944 h 2326686"/>
                <a:gd name="connsiteX5133" fmla="*/ 797583 w 3747182"/>
                <a:gd name="connsiteY5133" fmla="*/ 2028160 h 2326686"/>
                <a:gd name="connsiteX5134" fmla="*/ 800228 w 3747182"/>
                <a:gd name="connsiteY5134" fmla="*/ 2026095 h 2326686"/>
                <a:gd name="connsiteX5135" fmla="*/ 801433 w 3747182"/>
                <a:gd name="connsiteY5135" fmla="*/ 2023928 h 2326686"/>
                <a:gd name="connsiteX5136" fmla="*/ 802293 w 3747182"/>
                <a:gd name="connsiteY5136" fmla="*/ 2021557 h 2326686"/>
                <a:gd name="connsiteX5137" fmla="*/ 806283 w 3747182"/>
                <a:gd name="connsiteY5137" fmla="*/ 2018388 h 2326686"/>
                <a:gd name="connsiteX5138" fmla="*/ 809929 w 3747182"/>
                <a:gd name="connsiteY5138" fmla="*/ 2015486 h 2326686"/>
                <a:gd name="connsiteX5139" fmla="*/ 811587 w 3747182"/>
                <a:gd name="connsiteY5139" fmla="*/ 2016010 h 2326686"/>
                <a:gd name="connsiteX5140" fmla="*/ 812753 w 3747182"/>
                <a:gd name="connsiteY5140" fmla="*/ 2016832 h 2326686"/>
                <a:gd name="connsiteX5141" fmla="*/ 816493 w 3747182"/>
                <a:gd name="connsiteY5141" fmla="*/ 2015064 h 2326686"/>
                <a:gd name="connsiteX5142" fmla="*/ 817791 w 3747182"/>
                <a:gd name="connsiteY5142" fmla="*/ 2014578 h 2326686"/>
                <a:gd name="connsiteX5143" fmla="*/ 821351 w 3747182"/>
                <a:gd name="connsiteY5143" fmla="*/ 2013890 h 2326686"/>
                <a:gd name="connsiteX5144" fmla="*/ 825028 w 3747182"/>
                <a:gd name="connsiteY5144" fmla="*/ 2014907 h 2326686"/>
                <a:gd name="connsiteX5145" fmla="*/ 827962 w 3747182"/>
                <a:gd name="connsiteY5145" fmla="*/ 2018021 h 2326686"/>
                <a:gd name="connsiteX5146" fmla="*/ 830802 w 3747182"/>
                <a:gd name="connsiteY5146" fmla="*/ 2020024 h 2326686"/>
                <a:gd name="connsiteX5147" fmla="*/ 833344 w 3747182"/>
                <a:gd name="connsiteY5147" fmla="*/ 2019789 h 2326686"/>
                <a:gd name="connsiteX5148" fmla="*/ 835449 w 3747182"/>
                <a:gd name="connsiteY5148" fmla="*/ 2018764 h 2326686"/>
                <a:gd name="connsiteX5149" fmla="*/ 836841 w 3747182"/>
                <a:gd name="connsiteY5149" fmla="*/ 2016824 h 2326686"/>
                <a:gd name="connsiteX5150" fmla="*/ 837898 w 3747182"/>
                <a:gd name="connsiteY5150" fmla="*/ 2014532 h 2326686"/>
                <a:gd name="connsiteX5151" fmla="*/ 839306 w 3747182"/>
                <a:gd name="connsiteY5151" fmla="*/ 2013061 h 2326686"/>
                <a:gd name="connsiteX5152" fmla="*/ 839517 w 3747182"/>
                <a:gd name="connsiteY5152" fmla="*/ 2012967 h 2326686"/>
                <a:gd name="connsiteX5153" fmla="*/ 844047 w 3747182"/>
                <a:gd name="connsiteY5153" fmla="*/ 2013765 h 2326686"/>
                <a:gd name="connsiteX5154" fmla="*/ 846887 w 3747182"/>
                <a:gd name="connsiteY5154" fmla="*/ 2013648 h 2326686"/>
                <a:gd name="connsiteX5155" fmla="*/ 847192 w 3747182"/>
                <a:gd name="connsiteY5155" fmla="*/ 2013319 h 2326686"/>
                <a:gd name="connsiteX5156" fmla="*/ 850939 w 3747182"/>
                <a:gd name="connsiteY5156" fmla="*/ 2013945 h 2326686"/>
                <a:gd name="connsiteX5157" fmla="*/ 855078 w 3747182"/>
                <a:gd name="connsiteY5157" fmla="*/ 2017176 h 2326686"/>
                <a:gd name="connsiteX5158" fmla="*/ 857644 w 3747182"/>
                <a:gd name="connsiteY5158" fmla="*/ 2020751 h 2326686"/>
                <a:gd name="connsiteX5159" fmla="*/ 860930 w 3747182"/>
                <a:gd name="connsiteY5159" fmla="*/ 2025297 h 2326686"/>
                <a:gd name="connsiteX5160" fmla="*/ 862455 w 3747182"/>
                <a:gd name="connsiteY5160" fmla="*/ 2026775 h 2326686"/>
                <a:gd name="connsiteX5161" fmla="*/ 864677 w 3747182"/>
                <a:gd name="connsiteY5161" fmla="*/ 2027409 h 2326686"/>
                <a:gd name="connsiteX5162" fmla="*/ 866422 w 3747182"/>
                <a:gd name="connsiteY5162" fmla="*/ 2027683 h 2326686"/>
                <a:gd name="connsiteX5163" fmla="*/ 868761 w 3747182"/>
                <a:gd name="connsiteY5163" fmla="*/ 2028387 h 2326686"/>
                <a:gd name="connsiteX5164" fmla="*/ 874942 w 3747182"/>
                <a:gd name="connsiteY5164" fmla="*/ 2029334 h 2326686"/>
                <a:gd name="connsiteX5165" fmla="*/ 875880 w 3747182"/>
                <a:gd name="connsiteY5165" fmla="*/ 2029889 h 2326686"/>
                <a:gd name="connsiteX5166" fmla="*/ 876514 w 3747182"/>
                <a:gd name="connsiteY5166" fmla="*/ 2030632 h 2326686"/>
                <a:gd name="connsiteX5167" fmla="*/ 875943 w 3747182"/>
                <a:gd name="connsiteY5167" fmla="*/ 2033104 h 2326686"/>
                <a:gd name="connsiteX5168" fmla="*/ 876491 w 3747182"/>
                <a:gd name="connsiteY5168" fmla="*/ 2033730 h 2326686"/>
                <a:gd name="connsiteX5169" fmla="*/ 881505 w 3747182"/>
                <a:gd name="connsiteY5169" fmla="*/ 2031970 h 2326686"/>
                <a:gd name="connsiteX5170" fmla="*/ 882851 w 3747182"/>
                <a:gd name="connsiteY5170" fmla="*/ 2030656 h 2326686"/>
                <a:gd name="connsiteX5171" fmla="*/ 884502 w 3747182"/>
                <a:gd name="connsiteY5171" fmla="*/ 2026916 h 2326686"/>
                <a:gd name="connsiteX5172" fmla="*/ 885980 w 3747182"/>
                <a:gd name="connsiteY5172" fmla="*/ 2023145 h 2326686"/>
                <a:gd name="connsiteX5173" fmla="*/ 887084 w 3747182"/>
                <a:gd name="connsiteY5173" fmla="*/ 2021745 h 2326686"/>
                <a:gd name="connsiteX5174" fmla="*/ 888249 w 3747182"/>
                <a:gd name="connsiteY5174" fmla="*/ 2021377 h 2326686"/>
                <a:gd name="connsiteX5175" fmla="*/ 889423 w 3747182"/>
                <a:gd name="connsiteY5175" fmla="*/ 2021940 h 2326686"/>
                <a:gd name="connsiteX5176" fmla="*/ 891065 w 3747182"/>
                <a:gd name="connsiteY5176" fmla="*/ 2024170 h 2326686"/>
                <a:gd name="connsiteX5177" fmla="*/ 893287 w 3747182"/>
                <a:gd name="connsiteY5177" fmla="*/ 2026439 h 2326686"/>
                <a:gd name="connsiteX5178" fmla="*/ 896292 w 3747182"/>
                <a:gd name="connsiteY5178" fmla="*/ 2027299 h 2326686"/>
                <a:gd name="connsiteX5179" fmla="*/ 898122 w 3747182"/>
                <a:gd name="connsiteY5179" fmla="*/ 2027644 h 2326686"/>
                <a:gd name="connsiteX5180" fmla="*/ 900962 w 3747182"/>
                <a:gd name="connsiteY5180" fmla="*/ 2027831 h 2326686"/>
                <a:gd name="connsiteX5181" fmla="*/ 907643 w 3747182"/>
                <a:gd name="connsiteY5181" fmla="*/ 2026728 h 2326686"/>
                <a:gd name="connsiteX5182" fmla="*/ 913894 w 3747182"/>
                <a:gd name="connsiteY5182" fmla="*/ 2023982 h 2326686"/>
                <a:gd name="connsiteX5183" fmla="*/ 917462 w 3747182"/>
                <a:gd name="connsiteY5183" fmla="*/ 2020994 h 2326686"/>
                <a:gd name="connsiteX5184" fmla="*/ 919120 w 3747182"/>
                <a:gd name="connsiteY5184" fmla="*/ 2016503 h 2326686"/>
                <a:gd name="connsiteX5185" fmla="*/ 920161 w 3747182"/>
                <a:gd name="connsiteY5185" fmla="*/ 2011387 h 2326686"/>
                <a:gd name="connsiteX5186" fmla="*/ 921757 w 3747182"/>
                <a:gd name="connsiteY5186" fmla="*/ 2008148 h 2326686"/>
                <a:gd name="connsiteX5187" fmla="*/ 921092 w 3747182"/>
                <a:gd name="connsiteY5187" fmla="*/ 2004830 h 2326686"/>
                <a:gd name="connsiteX5188" fmla="*/ 917947 w 3747182"/>
                <a:gd name="connsiteY5188" fmla="*/ 2001670 h 2326686"/>
                <a:gd name="connsiteX5189" fmla="*/ 916883 w 3747182"/>
                <a:gd name="connsiteY5189" fmla="*/ 2000715 h 2326686"/>
                <a:gd name="connsiteX5190" fmla="*/ 909232 w 3747182"/>
                <a:gd name="connsiteY5190" fmla="*/ 1998939 h 2326686"/>
                <a:gd name="connsiteX5191" fmla="*/ 908762 w 3747182"/>
                <a:gd name="connsiteY5191" fmla="*/ 1997656 h 2326686"/>
                <a:gd name="connsiteX5192" fmla="*/ 908324 w 3747182"/>
                <a:gd name="connsiteY5192" fmla="*/ 1997359 h 2326686"/>
                <a:gd name="connsiteX5193" fmla="*/ 900782 w 3747182"/>
                <a:gd name="connsiteY5193" fmla="*/ 1994543 h 2326686"/>
                <a:gd name="connsiteX5194" fmla="*/ 897152 w 3747182"/>
                <a:gd name="connsiteY5194" fmla="*/ 1993338 h 2326686"/>
                <a:gd name="connsiteX5195" fmla="*/ 896127 w 3747182"/>
                <a:gd name="connsiteY5195" fmla="*/ 1991476 h 2326686"/>
                <a:gd name="connsiteX5196" fmla="*/ 895455 w 3747182"/>
                <a:gd name="connsiteY5196" fmla="*/ 1989035 h 2326686"/>
                <a:gd name="connsiteX5197" fmla="*/ 893100 w 3747182"/>
                <a:gd name="connsiteY5197" fmla="*/ 1986852 h 2326686"/>
                <a:gd name="connsiteX5198" fmla="*/ 888421 w 3747182"/>
                <a:gd name="connsiteY5198" fmla="*/ 1984865 h 2326686"/>
                <a:gd name="connsiteX5199" fmla="*/ 887608 w 3747182"/>
                <a:gd name="connsiteY5199" fmla="*/ 1983347 h 2326686"/>
                <a:gd name="connsiteX5200" fmla="*/ 888382 w 3747182"/>
                <a:gd name="connsiteY5200" fmla="*/ 1981814 h 2326686"/>
                <a:gd name="connsiteX5201" fmla="*/ 890870 w 3747182"/>
                <a:gd name="connsiteY5201" fmla="*/ 1980664 h 2326686"/>
                <a:gd name="connsiteX5202" fmla="*/ 892067 w 3747182"/>
                <a:gd name="connsiteY5202" fmla="*/ 1980108 h 2326686"/>
                <a:gd name="connsiteX5203" fmla="*/ 896284 w 3747182"/>
                <a:gd name="connsiteY5203" fmla="*/ 1976510 h 2326686"/>
                <a:gd name="connsiteX5204" fmla="*/ 897903 w 3747182"/>
                <a:gd name="connsiteY5204" fmla="*/ 1975766 h 2326686"/>
                <a:gd name="connsiteX5205" fmla="*/ 901651 w 3747182"/>
                <a:gd name="connsiteY5205" fmla="*/ 1975602 h 2326686"/>
                <a:gd name="connsiteX5206" fmla="*/ 905124 w 3747182"/>
                <a:gd name="connsiteY5206" fmla="*/ 1972653 h 2326686"/>
                <a:gd name="connsiteX5207" fmla="*/ 907518 w 3747182"/>
                <a:gd name="connsiteY5207" fmla="*/ 1970963 h 2326686"/>
                <a:gd name="connsiteX5208" fmla="*/ 908770 w 3747182"/>
                <a:gd name="connsiteY5208" fmla="*/ 1968952 h 2326686"/>
                <a:gd name="connsiteX5209" fmla="*/ 908441 w 3747182"/>
                <a:gd name="connsiteY5209" fmla="*/ 1966871 h 2326686"/>
                <a:gd name="connsiteX5210" fmla="*/ 904968 w 3747182"/>
                <a:gd name="connsiteY5210" fmla="*/ 1960573 h 2326686"/>
                <a:gd name="connsiteX5211" fmla="*/ 903935 w 3747182"/>
                <a:gd name="connsiteY5211" fmla="*/ 1956748 h 2326686"/>
                <a:gd name="connsiteX5212" fmla="*/ 904553 w 3747182"/>
                <a:gd name="connsiteY5212" fmla="*/ 1954252 h 2326686"/>
                <a:gd name="connsiteX5213" fmla="*/ 906548 w 3747182"/>
                <a:gd name="connsiteY5213" fmla="*/ 1951553 h 2326686"/>
                <a:gd name="connsiteX5214" fmla="*/ 907683 w 3747182"/>
                <a:gd name="connsiteY5214" fmla="*/ 1950074 h 2326686"/>
                <a:gd name="connsiteX5215" fmla="*/ 909044 w 3747182"/>
                <a:gd name="connsiteY5215" fmla="*/ 1947414 h 2326686"/>
                <a:gd name="connsiteX5216" fmla="*/ 909935 w 3747182"/>
                <a:gd name="connsiteY5216" fmla="*/ 1945990 h 2326686"/>
                <a:gd name="connsiteX5217" fmla="*/ 913441 w 3747182"/>
                <a:gd name="connsiteY5217" fmla="*/ 1945388 h 2326686"/>
                <a:gd name="connsiteX5218" fmla="*/ 917689 w 3747182"/>
                <a:gd name="connsiteY5218" fmla="*/ 1945138 h 2326686"/>
                <a:gd name="connsiteX5219" fmla="*/ 920607 w 3747182"/>
                <a:gd name="connsiteY5219" fmla="*/ 1945771 h 2326686"/>
                <a:gd name="connsiteX5220" fmla="*/ 924683 w 3747182"/>
                <a:gd name="connsiteY5220" fmla="*/ 1946100 h 2326686"/>
                <a:gd name="connsiteX5221" fmla="*/ 928399 w 3747182"/>
                <a:gd name="connsiteY5221" fmla="*/ 1946593 h 2326686"/>
                <a:gd name="connsiteX5222" fmla="*/ 930277 w 3747182"/>
                <a:gd name="connsiteY5222" fmla="*/ 1947031 h 2326686"/>
                <a:gd name="connsiteX5223" fmla="*/ 931661 w 3747182"/>
                <a:gd name="connsiteY5223" fmla="*/ 1946217 h 2326686"/>
                <a:gd name="connsiteX5224" fmla="*/ 932663 w 3747182"/>
                <a:gd name="connsiteY5224" fmla="*/ 1944786 h 2326686"/>
                <a:gd name="connsiteX5225" fmla="*/ 932631 w 3747182"/>
                <a:gd name="connsiteY5225" fmla="*/ 1942892 h 2326686"/>
                <a:gd name="connsiteX5226" fmla="*/ 931169 w 3747182"/>
                <a:gd name="connsiteY5226" fmla="*/ 1941054 h 2326686"/>
                <a:gd name="connsiteX5227" fmla="*/ 925716 w 3747182"/>
                <a:gd name="connsiteY5227" fmla="*/ 1938636 h 2326686"/>
                <a:gd name="connsiteX5228" fmla="*/ 923376 w 3747182"/>
                <a:gd name="connsiteY5228" fmla="*/ 1936641 h 2326686"/>
                <a:gd name="connsiteX5229" fmla="*/ 921546 w 3747182"/>
                <a:gd name="connsiteY5229" fmla="*/ 1936861 h 2326686"/>
                <a:gd name="connsiteX5230" fmla="*/ 918479 w 3747182"/>
                <a:gd name="connsiteY5230" fmla="*/ 1936235 h 2326686"/>
                <a:gd name="connsiteX5231" fmla="*/ 915709 w 3747182"/>
                <a:gd name="connsiteY5231" fmla="*/ 1934928 h 2326686"/>
                <a:gd name="connsiteX5232" fmla="*/ 913261 w 3747182"/>
                <a:gd name="connsiteY5232" fmla="*/ 1934490 h 2326686"/>
                <a:gd name="connsiteX5233" fmla="*/ 912463 w 3747182"/>
                <a:gd name="connsiteY5233" fmla="*/ 1932675 h 2326686"/>
                <a:gd name="connsiteX5234" fmla="*/ 912963 w 3747182"/>
                <a:gd name="connsiteY5234" fmla="*/ 1930125 h 2326686"/>
                <a:gd name="connsiteX5235" fmla="*/ 913910 w 3747182"/>
                <a:gd name="connsiteY5235" fmla="*/ 1928662 h 2326686"/>
                <a:gd name="connsiteX5236" fmla="*/ 915717 w 3747182"/>
                <a:gd name="connsiteY5236" fmla="*/ 1927934 h 2326686"/>
                <a:gd name="connsiteX5237" fmla="*/ 917681 w 3747182"/>
                <a:gd name="connsiteY5237" fmla="*/ 1928302 h 2326686"/>
                <a:gd name="connsiteX5238" fmla="*/ 919816 w 3747182"/>
                <a:gd name="connsiteY5238" fmla="*/ 1927238 h 2326686"/>
                <a:gd name="connsiteX5239" fmla="*/ 920435 w 3747182"/>
                <a:gd name="connsiteY5239" fmla="*/ 1926612 h 2326686"/>
                <a:gd name="connsiteX5240" fmla="*/ 920615 w 3747182"/>
                <a:gd name="connsiteY5240" fmla="*/ 1925806 h 2326686"/>
                <a:gd name="connsiteX5241" fmla="*/ 920271 w 3747182"/>
                <a:gd name="connsiteY5241" fmla="*/ 1924656 h 2326686"/>
                <a:gd name="connsiteX5242" fmla="*/ 919277 w 3747182"/>
                <a:gd name="connsiteY5242" fmla="*/ 1923709 h 2326686"/>
                <a:gd name="connsiteX5243" fmla="*/ 917869 w 3747182"/>
                <a:gd name="connsiteY5243" fmla="*/ 1923459 h 2326686"/>
                <a:gd name="connsiteX5244" fmla="*/ 916249 w 3747182"/>
                <a:gd name="connsiteY5244" fmla="*/ 1924265 h 2326686"/>
                <a:gd name="connsiteX5245" fmla="*/ 914309 w 3747182"/>
                <a:gd name="connsiteY5245" fmla="*/ 1924789 h 2326686"/>
                <a:gd name="connsiteX5246" fmla="*/ 911031 w 3747182"/>
                <a:gd name="connsiteY5246" fmla="*/ 1923608 h 2326686"/>
                <a:gd name="connsiteX5247" fmla="*/ 908418 w 3747182"/>
                <a:gd name="connsiteY5247" fmla="*/ 1922184 h 2326686"/>
                <a:gd name="connsiteX5248" fmla="*/ 908551 w 3747182"/>
                <a:gd name="connsiteY5248" fmla="*/ 1920869 h 2326686"/>
                <a:gd name="connsiteX5249" fmla="*/ 910483 w 3747182"/>
                <a:gd name="connsiteY5249" fmla="*/ 1918906 h 2326686"/>
                <a:gd name="connsiteX5250" fmla="*/ 911352 w 3747182"/>
                <a:gd name="connsiteY5250" fmla="*/ 1917310 h 2326686"/>
                <a:gd name="connsiteX5251" fmla="*/ 911352 w 3747182"/>
                <a:gd name="connsiteY5251" fmla="*/ 1915104 h 2326686"/>
                <a:gd name="connsiteX5252" fmla="*/ 911352 w 3747182"/>
                <a:gd name="connsiteY5252" fmla="*/ 1912522 h 2326686"/>
                <a:gd name="connsiteX5253" fmla="*/ 912025 w 3747182"/>
                <a:gd name="connsiteY5253" fmla="*/ 1909494 h 2326686"/>
                <a:gd name="connsiteX5254" fmla="*/ 913941 w 3747182"/>
                <a:gd name="connsiteY5254" fmla="*/ 1907421 h 2326686"/>
                <a:gd name="connsiteX5255" fmla="*/ 916195 w 3747182"/>
                <a:gd name="connsiteY5255" fmla="*/ 1906310 h 2326686"/>
                <a:gd name="connsiteX5256" fmla="*/ 922000 w 3747182"/>
                <a:gd name="connsiteY5256" fmla="*/ 1908336 h 2326686"/>
                <a:gd name="connsiteX5257" fmla="*/ 929260 w 3747182"/>
                <a:gd name="connsiteY5257" fmla="*/ 1910143 h 2326686"/>
                <a:gd name="connsiteX5258" fmla="*/ 930503 w 3747182"/>
                <a:gd name="connsiteY5258" fmla="*/ 1909846 h 2326686"/>
                <a:gd name="connsiteX5259" fmla="*/ 930871 w 3747182"/>
                <a:gd name="connsiteY5259" fmla="*/ 1908892 h 2326686"/>
                <a:gd name="connsiteX5260" fmla="*/ 931701 w 3747182"/>
                <a:gd name="connsiteY5260" fmla="*/ 1908047 h 2326686"/>
                <a:gd name="connsiteX5261" fmla="*/ 941777 w 3747182"/>
                <a:gd name="connsiteY5261" fmla="*/ 1907656 h 2326686"/>
                <a:gd name="connsiteX5262" fmla="*/ 943733 w 3747182"/>
                <a:gd name="connsiteY5262" fmla="*/ 1906490 h 2326686"/>
                <a:gd name="connsiteX5263" fmla="*/ 944711 w 3747182"/>
                <a:gd name="connsiteY5263" fmla="*/ 1905559 h 2326686"/>
                <a:gd name="connsiteX5264" fmla="*/ 954396 w 3747182"/>
                <a:gd name="connsiteY5264" fmla="*/ 1904221 h 2326686"/>
                <a:gd name="connsiteX5265" fmla="*/ 955546 w 3747182"/>
                <a:gd name="connsiteY5265" fmla="*/ 1902946 h 2326686"/>
                <a:gd name="connsiteX5266" fmla="*/ 956970 w 3747182"/>
                <a:gd name="connsiteY5266" fmla="*/ 1901757 h 2326686"/>
                <a:gd name="connsiteX5267" fmla="*/ 959200 w 3747182"/>
                <a:gd name="connsiteY5267" fmla="*/ 1901780 h 2326686"/>
                <a:gd name="connsiteX5268" fmla="*/ 961852 w 3747182"/>
                <a:gd name="connsiteY5268" fmla="*/ 1901303 h 2326686"/>
                <a:gd name="connsiteX5269" fmla="*/ 965552 w 3747182"/>
                <a:gd name="connsiteY5269" fmla="*/ 1899848 h 2326686"/>
                <a:gd name="connsiteX5270" fmla="*/ 968173 w 3747182"/>
                <a:gd name="connsiteY5270" fmla="*/ 1899050 h 2326686"/>
                <a:gd name="connsiteX5271" fmla="*/ 968611 w 3747182"/>
                <a:gd name="connsiteY5271" fmla="*/ 1898987 h 2326686"/>
                <a:gd name="connsiteX5272" fmla="*/ 971381 w 3747182"/>
                <a:gd name="connsiteY5272" fmla="*/ 1899308 h 2326686"/>
                <a:gd name="connsiteX5273" fmla="*/ 974815 w 3747182"/>
                <a:gd name="connsiteY5273" fmla="*/ 1898158 h 2326686"/>
                <a:gd name="connsiteX5274" fmla="*/ 975558 w 3747182"/>
                <a:gd name="connsiteY5274" fmla="*/ 1897681 h 2326686"/>
                <a:gd name="connsiteX5275" fmla="*/ 976114 w 3747182"/>
                <a:gd name="connsiteY5275" fmla="*/ 1896812 h 2326686"/>
                <a:gd name="connsiteX5276" fmla="*/ 979111 w 3747182"/>
                <a:gd name="connsiteY5276" fmla="*/ 1895138 h 2326686"/>
                <a:gd name="connsiteX5277" fmla="*/ 984861 w 3747182"/>
                <a:gd name="connsiteY5277" fmla="*/ 1893761 h 2326686"/>
                <a:gd name="connsiteX5278" fmla="*/ 986261 w 3747182"/>
                <a:gd name="connsiteY5278" fmla="*/ 1894583 h 2326686"/>
                <a:gd name="connsiteX5279" fmla="*/ 989007 w 3747182"/>
                <a:gd name="connsiteY5279" fmla="*/ 1894958 h 2326686"/>
                <a:gd name="connsiteX5280" fmla="*/ 992504 w 3747182"/>
                <a:gd name="connsiteY5280" fmla="*/ 1894340 h 2326686"/>
                <a:gd name="connsiteX5281" fmla="*/ 995086 w 3747182"/>
                <a:gd name="connsiteY5281" fmla="*/ 1893284 h 2326686"/>
                <a:gd name="connsiteX5282" fmla="*/ 996588 w 3747182"/>
                <a:gd name="connsiteY5282" fmla="*/ 1894332 h 2326686"/>
                <a:gd name="connsiteX5283" fmla="*/ 998630 w 3747182"/>
                <a:gd name="connsiteY5283" fmla="*/ 1895412 h 2326686"/>
                <a:gd name="connsiteX5284" fmla="*/ 1000156 w 3747182"/>
                <a:gd name="connsiteY5284" fmla="*/ 1894497 h 2326686"/>
                <a:gd name="connsiteX5285" fmla="*/ 1000914 w 3747182"/>
                <a:gd name="connsiteY5285" fmla="*/ 1891610 h 2326686"/>
                <a:gd name="connsiteX5286" fmla="*/ 1001900 w 3747182"/>
                <a:gd name="connsiteY5286" fmla="*/ 1888785 h 2326686"/>
                <a:gd name="connsiteX5287" fmla="*/ 1003629 w 3747182"/>
                <a:gd name="connsiteY5287" fmla="*/ 1887448 h 2326686"/>
                <a:gd name="connsiteX5288" fmla="*/ 1004998 w 3747182"/>
                <a:gd name="connsiteY5288" fmla="*/ 1886955 h 2326686"/>
                <a:gd name="connsiteX5289" fmla="*/ 1006234 w 3747182"/>
                <a:gd name="connsiteY5289" fmla="*/ 1885867 h 2326686"/>
                <a:gd name="connsiteX5290" fmla="*/ 1007165 w 3747182"/>
                <a:gd name="connsiteY5290" fmla="*/ 1884733 h 2326686"/>
                <a:gd name="connsiteX5291" fmla="*/ 1012227 w 3747182"/>
                <a:gd name="connsiteY5291" fmla="*/ 1884905 h 2326686"/>
                <a:gd name="connsiteX5292" fmla="*/ 1016757 w 3747182"/>
                <a:gd name="connsiteY5292" fmla="*/ 1882081 h 2326686"/>
                <a:gd name="connsiteX5293" fmla="*/ 1017649 w 3747182"/>
                <a:gd name="connsiteY5293" fmla="*/ 1883364 h 2326686"/>
                <a:gd name="connsiteX5294" fmla="*/ 1023532 w 3747182"/>
                <a:gd name="connsiteY5294" fmla="*/ 1883067 h 2326686"/>
                <a:gd name="connsiteX5295" fmla="*/ 1030839 w 3747182"/>
                <a:gd name="connsiteY5295" fmla="*/ 1881244 h 2326686"/>
                <a:gd name="connsiteX5296" fmla="*/ 1035212 w 3747182"/>
                <a:gd name="connsiteY5296" fmla="*/ 1880391 h 2326686"/>
                <a:gd name="connsiteX5297" fmla="*/ 1042762 w 3747182"/>
                <a:gd name="connsiteY5297" fmla="*/ 1878482 h 2326686"/>
                <a:gd name="connsiteX5298" fmla="*/ 1046251 w 3747182"/>
                <a:gd name="connsiteY5298" fmla="*/ 1876933 h 2326686"/>
                <a:gd name="connsiteX5299" fmla="*/ 1051251 w 3747182"/>
                <a:gd name="connsiteY5299" fmla="*/ 1875955 h 2326686"/>
                <a:gd name="connsiteX5300" fmla="*/ 1055835 w 3747182"/>
                <a:gd name="connsiteY5300" fmla="*/ 1875274 h 2326686"/>
                <a:gd name="connsiteX5301" fmla="*/ 1058831 w 3747182"/>
                <a:gd name="connsiteY5301" fmla="*/ 1872560 h 2326686"/>
                <a:gd name="connsiteX5302" fmla="*/ 1061249 w 3747182"/>
                <a:gd name="connsiteY5302" fmla="*/ 1872176 h 2326686"/>
                <a:gd name="connsiteX5303" fmla="*/ 1064190 w 3747182"/>
                <a:gd name="connsiteY5303" fmla="*/ 1871950 h 2326686"/>
                <a:gd name="connsiteX5304" fmla="*/ 1065990 w 3747182"/>
                <a:gd name="connsiteY5304" fmla="*/ 1871300 h 2326686"/>
                <a:gd name="connsiteX5305" fmla="*/ 1067163 w 3747182"/>
                <a:gd name="connsiteY5305" fmla="*/ 1870299 h 2326686"/>
                <a:gd name="connsiteX5306" fmla="*/ 1067922 w 3747182"/>
                <a:gd name="connsiteY5306" fmla="*/ 1868413 h 2326686"/>
                <a:gd name="connsiteX5307" fmla="*/ 1067508 w 3747182"/>
                <a:gd name="connsiteY5307" fmla="*/ 1866004 h 2326686"/>
                <a:gd name="connsiteX5308" fmla="*/ 1067085 w 3747182"/>
                <a:gd name="connsiteY5308" fmla="*/ 1864251 h 2326686"/>
                <a:gd name="connsiteX5309" fmla="*/ 1069189 w 3747182"/>
                <a:gd name="connsiteY5309" fmla="*/ 1863273 h 2326686"/>
                <a:gd name="connsiteX5310" fmla="*/ 1072194 w 3747182"/>
                <a:gd name="connsiteY5310" fmla="*/ 1862968 h 2326686"/>
                <a:gd name="connsiteX5311" fmla="*/ 1074087 w 3747182"/>
                <a:gd name="connsiteY5311" fmla="*/ 1862569 h 2326686"/>
                <a:gd name="connsiteX5312" fmla="*/ 1078218 w 3747182"/>
                <a:gd name="connsiteY5312" fmla="*/ 1858579 h 2326686"/>
                <a:gd name="connsiteX5313" fmla="*/ 1081065 w 3747182"/>
                <a:gd name="connsiteY5313" fmla="*/ 1856662 h 2326686"/>
                <a:gd name="connsiteX5314" fmla="*/ 1084015 w 3747182"/>
                <a:gd name="connsiteY5314" fmla="*/ 1855458 h 2326686"/>
                <a:gd name="connsiteX5315" fmla="*/ 1089938 w 3747182"/>
                <a:gd name="connsiteY5315" fmla="*/ 1856115 h 2326686"/>
                <a:gd name="connsiteX5316" fmla="*/ 1095343 w 3747182"/>
                <a:gd name="connsiteY5316" fmla="*/ 1856717 h 2326686"/>
                <a:gd name="connsiteX5317" fmla="*/ 1100765 w 3747182"/>
                <a:gd name="connsiteY5317" fmla="*/ 1858626 h 2326686"/>
                <a:gd name="connsiteX5318" fmla="*/ 1103613 w 3747182"/>
                <a:gd name="connsiteY5318" fmla="*/ 1861004 h 2326686"/>
                <a:gd name="connsiteX5319" fmla="*/ 1106061 w 3747182"/>
                <a:gd name="connsiteY5319" fmla="*/ 1862796 h 2326686"/>
                <a:gd name="connsiteX5320" fmla="*/ 1108377 w 3747182"/>
                <a:gd name="connsiteY5320" fmla="*/ 1863649 h 2326686"/>
                <a:gd name="connsiteX5321" fmla="*/ 1110474 w 3747182"/>
                <a:gd name="connsiteY5321" fmla="*/ 1864197 h 2326686"/>
                <a:gd name="connsiteX5322" fmla="*/ 1112907 w 3747182"/>
                <a:gd name="connsiteY5322" fmla="*/ 1863383 h 2326686"/>
                <a:gd name="connsiteX5323" fmla="*/ 1114628 w 3747182"/>
                <a:gd name="connsiteY5323" fmla="*/ 1862287 h 2326686"/>
                <a:gd name="connsiteX5324" fmla="*/ 1115630 w 3747182"/>
                <a:gd name="connsiteY5324" fmla="*/ 1860715 h 2326686"/>
                <a:gd name="connsiteX5325" fmla="*/ 1117147 w 3747182"/>
                <a:gd name="connsiteY5325" fmla="*/ 1859588 h 2326686"/>
                <a:gd name="connsiteX5326" fmla="*/ 1122679 w 3747182"/>
                <a:gd name="connsiteY5326" fmla="*/ 1858712 h 2326686"/>
                <a:gd name="connsiteX5327" fmla="*/ 1123821 w 3747182"/>
                <a:gd name="connsiteY5327" fmla="*/ 1860410 h 2326686"/>
                <a:gd name="connsiteX5328" fmla="*/ 1126449 w 3747182"/>
                <a:gd name="connsiteY5328" fmla="*/ 1865518 h 2326686"/>
                <a:gd name="connsiteX5329" fmla="*/ 1128241 w 3747182"/>
                <a:gd name="connsiteY5329" fmla="*/ 1872301 h 2326686"/>
                <a:gd name="connsiteX5330" fmla="*/ 1131190 w 3747182"/>
                <a:gd name="connsiteY5330" fmla="*/ 1881259 h 2326686"/>
                <a:gd name="connsiteX5331" fmla="*/ 1132489 w 3747182"/>
                <a:gd name="connsiteY5331" fmla="*/ 1885648 h 2326686"/>
                <a:gd name="connsiteX5332" fmla="*/ 1131918 w 3747182"/>
                <a:gd name="connsiteY5332" fmla="*/ 1887941 h 2326686"/>
                <a:gd name="connsiteX5333" fmla="*/ 1131925 w 3747182"/>
                <a:gd name="connsiteY5333" fmla="*/ 1891078 h 2326686"/>
                <a:gd name="connsiteX5334" fmla="*/ 1131761 w 3747182"/>
                <a:gd name="connsiteY5334" fmla="*/ 1894520 h 2326686"/>
                <a:gd name="connsiteX5335" fmla="*/ 1129587 w 3747182"/>
                <a:gd name="connsiteY5335" fmla="*/ 1898408 h 2326686"/>
                <a:gd name="connsiteX5336" fmla="*/ 1130470 w 3747182"/>
                <a:gd name="connsiteY5336" fmla="*/ 1900216 h 2326686"/>
                <a:gd name="connsiteX5337" fmla="*/ 1135814 w 3747182"/>
                <a:gd name="connsiteY5337" fmla="*/ 1902226 h 2326686"/>
                <a:gd name="connsiteX5338" fmla="*/ 1143293 w 3747182"/>
                <a:gd name="connsiteY5338" fmla="*/ 1901491 h 2326686"/>
                <a:gd name="connsiteX5339" fmla="*/ 1147909 w 3747182"/>
                <a:gd name="connsiteY5339" fmla="*/ 1899863 h 2326686"/>
                <a:gd name="connsiteX5340" fmla="*/ 1150483 w 3747182"/>
                <a:gd name="connsiteY5340" fmla="*/ 1900458 h 2326686"/>
                <a:gd name="connsiteX5341" fmla="*/ 1151828 w 3747182"/>
                <a:gd name="connsiteY5341" fmla="*/ 1899480 h 2326686"/>
                <a:gd name="connsiteX5342" fmla="*/ 1152697 w 3747182"/>
                <a:gd name="connsiteY5342" fmla="*/ 1896601 h 2326686"/>
                <a:gd name="connsiteX5343" fmla="*/ 1154473 w 3747182"/>
                <a:gd name="connsiteY5343" fmla="*/ 1895952 h 2326686"/>
                <a:gd name="connsiteX5344" fmla="*/ 1156296 w 3747182"/>
                <a:gd name="connsiteY5344" fmla="*/ 1897962 h 2326686"/>
                <a:gd name="connsiteX5345" fmla="*/ 1157618 w 3747182"/>
                <a:gd name="connsiteY5345" fmla="*/ 1901358 h 2326686"/>
                <a:gd name="connsiteX5346" fmla="*/ 1158885 w 3747182"/>
                <a:gd name="connsiteY5346" fmla="*/ 1903541 h 2326686"/>
                <a:gd name="connsiteX5347" fmla="*/ 1158791 w 3747182"/>
                <a:gd name="connsiteY5347" fmla="*/ 1906138 h 2326686"/>
                <a:gd name="connsiteX5348" fmla="*/ 1159261 w 3747182"/>
                <a:gd name="connsiteY5348" fmla="*/ 1909463 h 2326686"/>
                <a:gd name="connsiteX5349" fmla="*/ 1160192 w 3747182"/>
                <a:gd name="connsiteY5349" fmla="*/ 1910300 h 2326686"/>
                <a:gd name="connsiteX5350" fmla="*/ 1162023 w 3747182"/>
                <a:gd name="connsiteY5350" fmla="*/ 1909040 h 2326686"/>
                <a:gd name="connsiteX5351" fmla="*/ 1163243 w 3747182"/>
                <a:gd name="connsiteY5351" fmla="*/ 1908289 h 2326686"/>
                <a:gd name="connsiteX5352" fmla="*/ 1163532 w 3747182"/>
                <a:gd name="connsiteY5352" fmla="*/ 1907280 h 2326686"/>
                <a:gd name="connsiteX5353" fmla="*/ 1163016 w 3747182"/>
                <a:gd name="connsiteY5353" fmla="*/ 1906036 h 2326686"/>
                <a:gd name="connsiteX5354" fmla="*/ 1162774 w 3747182"/>
                <a:gd name="connsiteY5354" fmla="*/ 1904769 h 2326686"/>
                <a:gd name="connsiteX5355" fmla="*/ 1163180 w 3747182"/>
                <a:gd name="connsiteY5355" fmla="*/ 1903603 h 2326686"/>
                <a:gd name="connsiteX5356" fmla="*/ 1164049 w 3747182"/>
                <a:gd name="connsiteY5356" fmla="*/ 1903126 h 2326686"/>
                <a:gd name="connsiteX5357" fmla="*/ 1166654 w 3747182"/>
                <a:gd name="connsiteY5357" fmla="*/ 1903493 h 2326686"/>
                <a:gd name="connsiteX5358" fmla="*/ 1170448 w 3747182"/>
                <a:gd name="connsiteY5358" fmla="*/ 1904135 h 2326686"/>
                <a:gd name="connsiteX5359" fmla="*/ 1174954 w 3747182"/>
                <a:gd name="connsiteY5359" fmla="*/ 1908860 h 2326686"/>
                <a:gd name="connsiteX5360" fmla="*/ 1177388 w 3747182"/>
                <a:gd name="connsiteY5360" fmla="*/ 1909713 h 2326686"/>
                <a:gd name="connsiteX5361" fmla="*/ 1178412 w 3747182"/>
                <a:gd name="connsiteY5361" fmla="*/ 1909799 h 2326686"/>
                <a:gd name="connsiteX5362" fmla="*/ 1180697 w 3747182"/>
                <a:gd name="connsiteY5362" fmla="*/ 1909525 h 2326686"/>
                <a:gd name="connsiteX5363" fmla="*/ 1183443 w 3747182"/>
                <a:gd name="connsiteY5363" fmla="*/ 1908172 h 2326686"/>
                <a:gd name="connsiteX5364" fmla="*/ 1185289 w 3747182"/>
                <a:gd name="connsiteY5364" fmla="*/ 1906466 h 2326686"/>
                <a:gd name="connsiteX5365" fmla="*/ 1185907 w 3747182"/>
                <a:gd name="connsiteY5365" fmla="*/ 1905629 h 2326686"/>
                <a:gd name="connsiteX5366" fmla="*/ 1186971 w 3747182"/>
                <a:gd name="connsiteY5366" fmla="*/ 1905778 h 2326686"/>
                <a:gd name="connsiteX5367" fmla="*/ 1187981 w 3747182"/>
                <a:gd name="connsiteY5367" fmla="*/ 1906568 h 2326686"/>
                <a:gd name="connsiteX5368" fmla="*/ 1188051 w 3747182"/>
                <a:gd name="connsiteY5368" fmla="*/ 1908289 h 2326686"/>
                <a:gd name="connsiteX5369" fmla="*/ 1187245 w 3747182"/>
                <a:gd name="connsiteY5369" fmla="*/ 1910777 h 2326686"/>
                <a:gd name="connsiteX5370" fmla="*/ 1184507 w 3747182"/>
                <a:gd name="connsiteY5370" fmla="*/ 1913054 h 2326686"/>
                <a:gd name="connsiteX5371" fmla="*/ 1181104 w 3747182"/>
                <a:gd name="connsiteY5371" fmla="*/ 1915166 h 2326686"/>
                <a:gd name="connsiteX5372" fmla="*/ 1179038 w 3747182"/>
                <a:gd name="connsiteY5372" fmla="*/ 1919031 h 2326686"/>
                <a:gd name="connsiteX5373" fmla="*/ 1178600 w 3747182"/>
                <a:gd name="connsiteY5373" fmla="*/ 1923052 h 2326686"/>
                <a:gd name="connsiteX5374" fmla="*/ 1179500 w 3747182"/>
                <a:gd name="connsiteY5374" fmla="*/ 1925094 h 2326686"/>
                <a:gd name="connsiteX5375" fmla="*/ 1180275 w 3747182"/>
                <a:gd name="connsiteY5375" fmla="*/ 1926455 h 2326686"/>
                <a:gd name="connsiteX5376" fmla="*/ 1180493 w 3747182"/>
                <a:gd name="connsiteY5376" fmla="*/ 1928364 h 2326686"/>
                <a:gd name="connsiteX5377" fmla="*/ 1181260 w 3747182"/>
                <a:gd name="connsiteY5377" fmla="*/ 1928615 h 2326686"/>
                <a:gd name="connsiteX5378" fmla="*/ 1182653 w 3747182"/>
                <a:gd name="connsiteY5378" fmla="*/ 1927832 h 2326686"/>
                <a:gd name="connsiteX5379" fmla="*/ 1186447 w 3747182"/>
                <a:gd name="connsiteY5379" fmla="*/ 1923874 h 2326686"/>
                <a:gd name="connsiteX5380" fmla="*/ 1188379 w 3747182"/>
                <a:gd name="connsiteY5380" fmla="*/ 1922896 h 2326686"/>
                <a:gd name="connsiteX5381" fmla="*/ 1191180 w 3747182"/>
                <a:gd name="connsiteY5381" fmla="*/ 1922270 h 2326686"/>
                <a:gd name="connsiteX5382" fmla="*/ 1195788 w 3747182"/>
                <a:gd name="connsiteY5382" fmla="*/ 1922583 h 2326686"/>
                <a:gd name="connsiteX5383" fmla="*/ 1198886 w 3747182"/>
                <a:gd name="connsiteY5383" fmla="*/ 1923874 h 2326686"/>
                <a:gd name="connsiteX5384" fmla="*/ 1200365 w 3747182"/>
                <a:gd name="connsiteY5384" fmla="*/ 1925665 h 2326686"/>
                <a:gd name="connsiteX5385" fmla="*/ 1201993 w 3747182"/>
                <a:gd name="connsiteY5385" fmla="*/ 1927144 h 2326686"/>
                <a:gd name="connsiteX5386" fmla="*/ 1203119 w 3747182"/>
                <a:gd name="connsiteY5386" fmla="*/ 1926526 h 2326686"/>
                <a:gd name="connsiteX5387" fmla="*/ 1203698 w 3747182"/>
                <a:gd name="connsiteY5387" fmla="*/ 1924820 h 2326686"/>
                <a:gd name="connsiteX5388" fmla="*/ 1203729 w 3747182"/>
                <a:gd name="connsiteY5388" fmla="*/ 1922864 h 2326686"/>
                <a:gd name="connsiteX5389" fmla="*/ 1204206 w 3747182"/>
                <a:gd name="connsiteY5389" fmla="*/ 1921253 h 2326686"/>
                <a:gd name="connsiteX5390" fmla="*/ 1209245 w 3747182"/>
                <a:gd name="connsiteY5390" fmla="*/ 1917286 h 2326686"/>
                <a:gd name="connsiteX5391" fmla="*/ 1212601 w 3747182"/>
                <a:gd name="connsiteY5391" fmla="*/ 1914642 h 2326686"/>
                <a:gd name="connsiteX5392" fmla="*/ 1213751 w 3747182"/>
                <a:gd name="connsiteY5392" fmla="*/ 1914329 h 2326686"/>
                <a:gd name="connsiteX5393" fmla="*/ 1215996 w 3747182"/>
                <a:gd name="connsiteY5393" fmla="*/ 1914877 h 2326686"/>
                <a:gd name="connsiteX5394" fmla="*/ 1217389 w 3747182"/>
                <a:gd name="connsiteY5394" fmla="*/ 1914595 h 2326686"/>
                <a:gd name="connsiteX5395" fmla="*/ 1221074 w 3747182"/>
                <a:gd name="connsiteY5395" fmla="*/ 1912107 h 2326686"/>
                <a:gd name="connsiteX5396" fmla="*/ 1224516 w 3747182"/>
                <a:gd name="connsiteY5396" fmla="*/ 1909267 h 2326686"/>
                <a:gd name="connsiteX5397" fmla="*/ 1224853 w 3747182"/>
                <a:gd name="connsiteY5397" fmla="*/ 1907343 h 2326686"/>
                <a:gd name="connsiteX5398" fmla="*/ 1224985 w 3747182"/>
                <a:gd name="connsiteY5398" fmla="*/ 1905598 h 2326686"/>
                <a:gd name="connsiteX5399" fmla="*/ 1225838 w 3747182"/>
                <a:gd name="connsiteY5399" fmla="*/ 1904808 h 2326686"/>
                <a:gd name="connsiteX5400" fmla="*/ 1230658 w 3747182"/>
                <a:gd name="connsiteY5400" fmla="*/ 1904198 h 2326686"/>
                <a:gd name="connsiteX5401" fmla="*/ 1231456 w 3747182"/>
                <a:gd name="connsiteY5401" fmla="*/ 1903869 h 2326686"/>
                <a:gd name="connsiteX5402" fmla="*/ 1235571 w 3747182"/>
                <a:gd name="connsiteY5402" fmla="*/ 1901882 h 2326686"/>
                <a:gd name="connsiteX5403" fmla="*/ 1241274 w 3747182"/>
                <a:gd name="connsiteY5403" fmla="*/ 1898487 h 2326686"/>
                <a:gd name="connsiteX5404" fmla="*/ 1244043 w 3747182"/>
                <a:gd name="connsiteY5404" fmla="*/ 1896484 h 2326686"/>
                <a:gd name="connsiteX5405" fmla="*/ 1249089 w 3747182"/>
                <a:gd name="connsiteY5405" fmla="*/ 1895592 h 2326686"/>
                <a:gd name="connsiteX5406" fmla="*/ 1250028 w 3747182"/>
                <a:gd name="connsiteY5406" fmla="*/ 1895013 h 2326686"/>
                <a:gd name="connsiteX5407" fmla="*/ 1251703 w 3747182"/>
                <a:gd name="connsiteY5407" fmla="*/ 1893659 h 2326686"/>
                <a:gd name="connsiteX5408" fmla="*/ 1254863 w 3747182"/>
                <a:gd name="connsiteY5408" fmla="*/ 1891782 h 2326686"/>
                <a:gd name="connsiteX5409" fmla="*/ 1256577 w 3747182"/>
                <a:gd name="connsiteY5409" fmla="*/ 1891579 h 2326686"/>
                <a:gd name="connsiteX5410" fmla="*/ 1255513 w 3747182"/>
                <a:gd name="connsiteY5410" fmla="*/ 1896116 h 2326686"/>
                <a:gd name="connsiteX5411" fmla="*/ 1253627 w 3747182"/>
                <a:gd name="connsiteY5411" fmla="*/ 1901342 h 2326686"/>
                <a:gd name="connsiteX5412" fmla="*/ 1252563 w 3747182"/>
                <a:gd name="connsiteY5412" fmla="*/ 1902735 h 2326686"/>
                <a:gd name="connsiteX5413" fmla="*/ 1247447 w 3747182"/>
                <a:gd name="connsiteY5413" fmla="*/ 1902500 h 2326686"/>
                <a:gd name="connsiteX5414" fmla="*/ 1247454 w 3747182"/>
                <a:gd name="connsiteY5414" fmla="*/ 1903924 h 2326686"/>
                <a:gd name="connsiteX5415" fmla="*/ 1248260 w 3747182"/>
                <a:gd name="connsiteY5415" fmla="*/ 1906099 h 2326686"/>
                <a:gd name="connsiteX5416" fmla="*/ 1248839 w 3747182"/>
                <a:gd name="connsiteY5416" fmla="*/ 1907319 h 2326686"/>
                <a:gd name="connsiteX5417" fmla="*/ 1249457 w 3747182"/>
                <a:gd name="connsiteY5417" fmla="*/ 1908414 h 2326686"/>
                <a:gd name="connsiteX5418" fmla="*/ 1250834 w 3747182"/>
                <a:gd name="connsiteY5418" fmla="*/ 1910308 h 2326686"/>
                <a:gd name="connsiteX5419" fmla="*/ 1256217 w 3747182"/>
                <a:gd name="connsiteY5419" fmla="*/ 1914759 h 2326686"/>
                <a:gd name="connsiteX5420" fmla="*/ 1263062 w 3747182"/>
                <a:gd name="connsiteY5420" fmla="*/ 1920408 h 2326686"/>
                <a:gd name="connsiteX5421" fmla="*/ 1270455 w 3747182"/>
                <a:gd name="connsiteY5421" fmla="*/ 1926729 h 2326686"/>
                <a:gd name="connsiteX5422" fmla="*/ 1275618 w 3747182"/>
                <a:gd name="connsiteY5422" fmla="*/ 1931126 h 2326686"/>
                <a:gd name="connsiteX5423" fmla="*/ 1277708 w 3747182"/>
                <a:gd name="connsiteY5423" fmla="*/ 1933395 h 2326686"/>
                <a:gd name="connsiteX5424" fmla="*/ 1279037 w 3747182"/>
                <a:gd name="connsiteY5424" fmla="*/ 1935163 h 2326686"/>
                <a:gd name="connsiteX5425" fmla="*/ 1282840 w 3747182"/>
                <a:gd name="connsiteY5425" fmla="*/ 1941531 h 2326686"/>
                <a:gd name="connsiteX5426" fmla="*/ 1286454 w 3747182"/>
                <a:gd name="connsiteY5426" fmla="*/ 1947547 h 2326686"/>
                <a:gd name="connsiteX5427" fmla="*/ 1292548 w 3747182"/>
                <a:gd name="connsiteY5427" fmla="*/ 1958093 h 2326686"/>
                <a:gd name="connsiteX5428" fmla="*/ 1297939 w 3747182"/>
                <a:gd name="connsiteY5428" fmla="*/ 1968217 h 2326686"/>
                <a:gd name="connsiteX5429" fmla="*/ 1303885 w 3747182"/>
                <a:gd name="connsiteY5429" fmla="*/ 1979287 h 2326686"/>
                <a:gd name="connsiteX5430" fmla="*/ 1307319 w 3747182"/>
                <a:gd name="connsiteY5430" fmla="*/ 1985655 h 2326686"/>
                <a:gd name="connsiteX5431" fmla="*/ 1314345 w 3747182"/>
                <a:gd name="connsiteY5431" fmla="*/ 1998900 h 2326686"/>
                <a:gd name="connsiteX5432" fmla="*/ 1316222 w 3747182"/>
                <a:gd name="connsiteY5432" fmla="*/ 2002945 h 2326686"/>
                <a:gd name="connsiteX5433" fmla="*/ 1319782 w 3747182"/>
                <a:gd name="connsiteY5433" fmla="*/ 2010581 h 2326686"/>
                <a:gd name="connsiteX5434" fmla="*/ 1322919 w 3747182"/>
                <a:gd name="connsiteY5434" fmla="*/ 2017708 h 2326686"/>
                <a:gd name="connsiteX5435" fmla="*/ 1325696 w 3747182"/>
                <a:gd name="connsiteY5435" fmla="*/ 2023982 h 2326686"/>
                <a:gd name="connsiteX5436" fmla="*/ 1327449 w 3747182"/>
                <a:gd name="connsiteY5436" fmla="*/ 2024546 h 2326686"/>
                <a:gd name="connsiteX5437" fmla="*/ 1327590 w 3747182"/>
                <a:gd name="connsiteY5437" fmla="*/ 2022848 h 2326686"/>
                <a:gd name="connsiteX5438" fmla="*/ 1327903 w 3747182"/>
                <a:gd name="connsiteY5438" fmla="*/ 2021714 h 2326686"/>
                <a:gd name="connsiteX5439" fmla="*/ 1328794 w 3747182"/>
                <a:gd name="connsiteY5439" fmla="*/ 2021072 h 2326686"/>
                <a:gd name="connsiteX5440" fmla="*/ 1330844 w 3747182"/>
                <a:gd name="connsiteY5440" fmla="*/ 2019218 h 2326686"/>
                <a:gd name="connsiteX5441" fmla="*/ 1331947 w 3747182"/>
                <a:gd name="connsiteY5441" fmla="*/ 2018772 h 2326686"/>
                <a:gd name="connsiteX5442" fmla="*/ 1333590 w 3747182"/>
                <a:gd name="connsiteY5442" fmla="*/ 2018960 h 2326686"/>
                <a:gd name="connsiteX5443" fmla="*/ 1335311 w 3747182"/>
                <a:gd name="connsiteY5443" fmla="*/ 2018013 h 2326686"/>
                <a:gd name="connsiteX5444" fmla="*/ 1335945 w 3747182"/>
                <a:gd name="connsiteY5444" fmla="*/ 2016229 h 2326686"/>
                <a:gd name="connsiteX5445" fmla="*/ 1335530 w 3747182"/>
                <a:gd name="connsiteY5445" fmla="*/ 2012920 h 2326686"/>
                <a:gd name="connsiteX5446" fmla="*/ 1335265 w 3747182"/>
                <a:gd name="connsiteY5446" fmla="*/ 2011394 h 2326686"/>
                <a:gd name="connsiteX5447" fmla="*/ 1335851 w 3747182"/>
                <a:gd name="connsiteY5447" fmla="*/ 2009751 h 2326686"/>
                <a:gd name="connsiteX5448" fmla="*/ 1336790 w 3747182"/>
                <a:gd name="connsiteY5448" fmla="*/ 2009110 h 2326686"/>
                <a:gd name="connsiteX5449" fmla="*/ 1338097 w 3747182"/>
                <a:gd name="connsiteY5449" fmla="*/ 2008594 h 2326686"/>
                <a:gd name="connsiteX5450" fmla="*/ 1339301 w 3747182"/>
                <a:gd name="connsiteY5450" fmla="*/ 2008328 h 2326686"/>
                <a:gd name="connsiteX5451" fmla="*/ 1340287 w 3747182"/>
                <a:gd name="connsiteY5451" fmla="*/ 2006473 h 2326686"/>
                <a:gd name="connsiteX5452" fmla="*/ 1342149 w 3747182"/>
                <a:gd name="connsiteY5452" fmla="*/ 2005910 h 2326686"/>
                <a:gd name="connsiteX5453" fmla="*/ 1343862 w 3747182"/>
                <a:gd name="connsiteY5453" fmla="*/ 2006254 h 2326686"/>
                <a:gd name="connsiteX5454" fmla="*/ 1345271 w 3747182"/>
                <a:gd name="connsiteY5454" fmla="*/ 2006325 h 2326686"/>
                <a:gd name="connsiteX5455" fmla="*/ 1346515 w 3747182"/>
                <a:gd name="connsiteY5455" fmla="*/ 2007678 h 2326686"/>
                <a:gd name="connsiteX5456" fmla="*/ 1347211 w 3747182"/>
                <a:gd name="connsiteY5456" fmla="*/ 2009532 h 2326686"/>
                <a:gd name="connsiteX5457" fmla="*/ 1348556 w 3747182"/>
                <a:gd name="connsiteY5457" fmla="*/ 2009681 h 2326686"/>
                <a:gd name="connsiteX5458" fmla="*/ 1350755 w 3747182"/>
                <a:gd name="connsiteY5458" fmla="*/ 2009493 h 2326686"/>
                <a:gd name="connsiteX5459" fmla="*/ 1351060 w 3747182"/>
                <a:gd name="connsiteY5459" fmla="*/ 2011042 h 2326686"/>
                <a:gd name="connsiteX5460" fmla="*/ 1350434 w 3747182"/>
                <a:gd name="connsiteY5460" fmla="*/ 2013632 h 2326686"/>
                <a:gd name="connsiteX5461" fmla="*/ 1349660 w 3747182"/>
                <a:gd name="connsiteY5461" fmla="*/ 2015635 h 2326686"/>
                <a:gd name="connsiteX5462" fmla="*/ 1349527 w 3747182"/>
                <a:gd name="connsiteY5462" fmla="*/ 2017238 h 2326686"/>
                <a:gd name="connsiteX5463" fmla="*/ 1350692 w 3747182"/>
                <a:gd name="connsiteY5463" fmla="*/ 2018021 h 2326686"/>
                <a:gd name="connsiteX5464" fmla="*/ 1354964 w 3747182"/>
                <a:gd name="connsiteY5464" fmla="*/ 2017325 h 2326686"/>
                <a:gd name="connsiteX5465" fmla="*/ 1356474 w 3747182"/>
                <a:gd name="connsiteY5465" fmla="*/ 2017669 h 2326686"/>
                <a:gd name="connsiteX5466" fmla="*/ 1356959 w 3747182"/>
                <a:gd name="connsiteY5466" fmla="*/ 2019296 h 2326686"/>
                <a:gd name="connsiteX5467" fmla="*/ 1357569 w 3747182"/>
                <a:gd name="connsiteY5467" fmla="*/ 2020642 h 2326686"/>
                <a:gd name="connsiteX5468" fmla="*/ 1357866 w 3747182"/>
                <a:gd name="connsiteY5468" fmla="*/ 2022285 h 2326686"/>
                <a:gd name="connsiteX5469" fmla="*/ 1357421 w 3747182"/>
                <a:gd name="connsiteY5469" fmla="*/ 2024100 h 2326686"/>
                <a:gd name="connsiteX5470" fmla="*/ 1358187 w 3747182"/>
                <a:gd name="connsiteY5470" fmla="*/ 2025187 h 2326686"/>
                <a:gd name="connsiteX5471" fmla="*/ 1361872 w 3747182"/>
                <a:gd name="connsiteY5471" fmla="*/ 2025211 h 2326686"/>
                <a:gd name="connsiteX5472" fmla="*/ 1364469 w 3747182"/>
                <a:gd name="connsiteY5472" fmla="*/ 2024334 h 2326686"/>
                <a:gd name="connsiteX5473" fmla="*/ 1368459 w 3747182"/>
                <a:gd name="connsiteY5473" fmla="*/ 2024264 h 2326686"/>
                <a:gd name="connsiteX5474" fmla="*/ 1372066 w 3747182"/>
                <a:gd name="connsiteY5474" fmla="*/ 2026189 h 2326686"/>
                <a:gd name="connsiteX5475" fmla="*/ 1374562 w 3747182"/>
                <a:gd name="connsiteY5475" fmla="*/ 2025891 h 2326686"/>
                <a:gd name="connsiteX5476" fmla="*/ 1377073 w 3747182"/>
                <a:gd name="connsiteY5476" fmla="*/ 2025109 h 2326686"/>
                <a:gd name="connsiteX5477" fmla="*/ 1380758 w 3747182"/>
                <a:gd name="connsiteY5477" fmla="*/ 2025602 h 2326686"/>
                <a:gd name="connsiteX5478" fmla="*/ 1383347 w 3747182"/>
                <a:gd name="connsiteY5478" fmla="*/ 2024084 h 2326686"/>
                <a:gd name="connsiteX5479" fmla="*/ 1385131 w 3747182"/>
                <a:gd name="connsiteY5479" fmla="*/ 2022183 h 2326686"/>
                <a:gd name="connsiteX5480" fmla="*/ 1385687 w 3747182"/>
                <a:gd name="connsiteY5480" fmla="*/ 2020689 h 2326686"/>
                <a:gd name="connsiteX5481" fmla="*/ 1386618 w 3747182"/>
                <a:gd name="connsiteY5481" fmla="*/ 2019859 h 2326686"/>
                <a:gd name="connsiteX5482" fmla="*/ 1390091 w 3747182"/>
                <a:gd name="connsiteY5482" fmla="*/ 2019867 h 2326686"/>
                <a:gd name="connsiteX5483" fmla="*/ 1392282 w 3747182"/>
                <a:gd name="connsiteY5483" fmla="*/ 2019719 h 2326686"/>
                <a:gd name="connsiteX5484" fmla="*/ 1393901 w 3747182"/>
                <a:gd name="connsiteY5484" fmla="*/ 2017520 h 2326686"/>
                <a:gd name="connsiteX5485" fmla="*/ 1395380 w 3747182"/>
                <a:gd name="connsiteY5485" fmla="*/ 2016526 h 2326686"/>
                <a:gd name="connsiteX5486" fmla="*/ 1397868 w 3747182"/>
                <a:gd name="connsiteY5486" fmla="*/ 2016339 h 2326686"/>
                <a:gd name="connsiteX5487" fmla="*/ 1399698 w 3747182"/>
                <a:gd name="connsiteY5487" fmla="*/ 2016339 h 2326686"/>
                <a:gd name="connsiteX5488" fmla="*/ 1404619 w 3747182"/>
                <a:gd name="connsiteY5488" fmla="*/ 2018381 h 2326686"/>
                <a:gd name="connsiteX5489" fmla="*/ 1407616 w 3747182"/>
                <a:gd name="connsiteY5489" fmla="*/ 2020070 h 2326686"/>
                <a:gd name="connsiteX5490" fmla="*/ 1410729 w 3747182"/>
                <a:gd name="connsiteY5490" fmla="*/ 2022472 h 2326686"/>
                <a:gd name="connsiteX5491" fmla="*/ 1412599 w 3747182"/>
                <a:gd name="connsiteY5491" fmla="*/ 2023975 h 2326686"/>
                <a:gd name="connsiteX5492" fmla="*/ 1413859 w 3747182"/>
                <a:gd name="connsiteY5492" fmla="*/ 2027362 h 2326686"/>
                <a:gd name="connsiteX5493" fmla="*/ 1415979 w 3747182"/>
                <a:gd name="connsiteY5493" fmla="*/ 2029850 h 2326686"/>
                <a:gd name="connsiteX5494" fmla="*/ 1417669 w 3747182"/>
                <a:gd name="connsiteY5494" fmla="*/ 2032752 h 2326686"/>
                <a:gd name="connsiteX5495" fmla="*/ 1418076 w 3747182"/>
                <a:gd name="connsiteY5495" fmla="*/ 2035608 h 2326686"/>
                <a:gd name="connsiteX5496" fmla="*/ 1419468 w 3747182"/>
                <a:gd name="connsiteY5496" fmla="*/ 2040732 h 2326686"/>
                <a:gd name="connsiteX5497" fmla="*/ 1420908 w 3747182"/>
                <a:gd name="connsiteY5497" fmla="*/ 2042414 h 2326686"/>
                <a:gd name="connsiteX5498" fmla="*/ 1422613 w 3747182"/>
                <a:gd name="connsiteY5498" fmla="*/ 2042414 h 2326686"/>
                <a:gd name="connsiteX5499" fmla="*/ 1424765 w 3747182"/>
                <a:gd name="connsiteY5499" fmla="*/ 2043111 h 2326686"/>
                <a:gd name="connsiteX5500" fmla="*/ 1427143 w 3747182"/>
                <a:gd name="connsiteY5500" fmla="*/ 2043666 h 2326686"/>
                <a:gd name="connsiteX5501" fmla="*/ 1432228 w 3747182"/>
                <a:gd name="connsiteY5501" fmla="*/ 2047460 h 2326686"/>
                <a:gd name="connsiteX5502" fmla="*/ 1434098 w 3747182"/>
                <a:gd name="connsiteY5502" fmla="*/ 2047570 h 2326686"/>
                <a:gd name="connsiteX5503" fmla="*/ 1435538 w 3747182"/>
                <a:gd name="connsiteY5503" fmla="*/ 2048477 h 2326686"/>
                <a:gd name="connsiteX5504" fmla="*/ 1435757 w 3747182"/>
                <a:gd name="connsiteY5504" fmla="*/ 2050222 h 2326686"/>
                <a:gd name="connsiteX5505" fmla="*/ 1435224 w 3747182"/>
                <a:gd name="connsiteY5505" fmla="*/ 2052240 h 2326686"/>
                <a:gd name="connsiteX5506" fmla="*/ 1435780 w 3747182"/>
                <a:gd name="connsiteY5506" fmla="*/ 2054173 h 2326686"/>
                <a:gd name="connsiteX5507" fmla="*/ 1437446 w 3747182"/>
                <a:gd name="connsiteY5507" fmla="*/ 2056637 h 2326686"/>
                <a:gd name="connsiteX5508" fmla="*/ 1438761 w 3747182"/>
                <a:gd name="connsiteY5508" fmla="*/ 2059039 h 2326686"/>
                <a:gd name="connsiteX5509" fmla="*/ 1440380 w 3747182"/>
                <a:gd name="connsiteY5509" fmla="*/ 2061949 h 2326686"/>
                <a:gd name="connsiteX5510" fmla="*/ 1440873 w 3747182"/>
                <a:gd name="connsiteY5510" fmla="*/ 2063608 h 2326686"/>
                <a:gd name="connsiteX5511" fmla="*/ 1442172 w 3747182"/>
                <a:gd name="connsiteY5511" fmla="*/ 2064156 h 2326686"/>
                <a:gd name="connsiteX5512" fmla="*/ 1443924 w 3747182"/>
                <a:gd name="connsiteY5512" fmla="*/ 2063334 h 2326686"/>
                <a:gd name="connsiteX5513" fmla="*/ 1446709 w 3747182"/>
                <a:gd name="connsiteY5513" fmla="*/ 2063960 h 2326686"/>
                <a:gd name="connsiteX5514" fmla="*/ 1455088 w 3747182"/>
                <a:gd name="connsiteY5514" fmla="*/ 2065611 h 2326686"/>
                <a:gd name="connsiteX5515" fmla="*/ 1456254 w 3747182"/>
                <a:gd name="connsiteY5515" fmla="*/ 2065814 h 2326686"/>
                <a:gd name="connsiteX5516" fmla="*/ 1457146 w 3747182"/>
                <a:gd name="connsiteY5516" fmla="*/ 2067535 h 2326686"/>
                <a:gd name="connsiteX5517" fmla="*/ 1458358 w 3747182"/>
                <a:gd name="connsiteY5517" fmla="*/ 2067395 h 2326686"/>
                <a:gd name="connsiteX5518" fmla="*/ 1459751 w 3747182"/>
                <a:gd name="connsiteY5518" fmla="*/ 2067324 h 2326686"/>
                <a:gd name="connsiteX5519" fmla="*/ 1461683 w 3747182"/>
                <a:gd name="connsiteY5519" fmla="*/ 2067528 h 2326686"/>
                <a:gd name="connsiteX5520" fmla="*/ 1463029 w 3747182"/>
                <a:gd name="connsiteY5520" fmla="*/ 2065939 h 2326686"/>
                <a:gd name="connsiteX5521" fmla="*/ 1464132 w 3747182"/>
                <a:gd name="connsiteY5521" fmla="*/ 2064547 h 2326686"/>
                <a:gd name="connsiteX5522" fmla="*/ 1466894 w 3747182"/>
                <a:gd name="connsiteY5522" fmla="*/ 2062826 h 2326686"/>
                <a:gd name="connsiteX5523" fmla="*/ 1469186 w 3747182"/>
                <a:gd name="connsiteY5523" fmla="*/ 2060486 h 2326686"/>
                <a:gd name="connsiteX5524" fmla="*/ 1471111 w 3747182"/>
                <a:gd name="connsiteY5524" fmla="*/ 2058405 h 2326686"/>
                <a:gd name="connsiteX5525" fmla="*/ 1472550 w 3747182"/>
                <a:gd name="connsiteY5525" fmla="*/ 2058132 h 2326686"/>
                <a:gd name="connsiteX5526" fmla="*/ 1473716 w 3747182"/>
                <a:gd name="connsiteY5526" fmla="*/ 2059102 h 2326686"/>
                <a:gd name="connsiteX5527" fmla="*/ 1473763 w 3747182"/>
                <a:gd name="connsiteY5527" fmla="*/ 2060901 h 2326686"/>
                <a:gd name="connsiteX5528" fmla="*/ 1472323 w 3747182"/>
                <a:gd name="connsiteY5528" fmla="*/ 2062215 h 2326686"/>
                <a:gd name="connsiteX5529" fmla="*/ 1471197 w 3747182"/>
                <a:gd name="connsiteY5529" fmla="*/ 2063803 h 2326686"/>
                <a:gd name="connsiteX5530" fmla="*/ 1471463 w 3747182"/>
                <a:gd name="connsiteY5530" fmla="*/ 2065392 h 2326686"/>
                <a:gd name="connsiteX5531" fmla="*/ 1473395 w 3747182"/>
                <a:gd name="connsiteY5531" fmla="*/ 2065533 h 2326686"/>
                <a:gd name="connsiteX5532" fmla="*/ 1475539 w 3747182"/>
                <a:gd name="connsiteY5532" fmla="*/ 2067919 h 2326686"/>
                <a:gd name="connsiteX5533" fmla="*/ 1478637 w 3747182"/>
                <a:gd name="connsiteY5533" fmla="*/ 2073497 h 2326686"/>
                <a:gd name="connsiteX5534" fmla="*/ 1479685 w 3747182"/>
                <a:gd name="connsiteY5534" fmla="*/ 2074662 h 2326686"/>
                <a:gd name="connsiteX5535" fmla="*/ 1481219 w 3747182"/>
                <a:gd name="connsiteY5535" fmla="*/ 2075758 h 2326686"/>
                <a:gd name="connsiteX5536" fmla="*/ 1482916 w 3747182"/>
                <a:gd name="connsiteY5536" fmla="*/ 2076251 h 2326686"/>
                <a:gd name="connsiteX5537" fmla="*/ 1484794 w 3747182"/>
                <a:gd name="connsiteY5537" fmla="*/ 2077049 h 2326686"/>
                <a:gd name="connsiteX5538" fmla="*/ 1486186 w 3747182"/>
                <a:gd name="connsiteY5538" fmla="*/ 2079341 h 2326686"/>
                <a:gd name="connsiteX5539" fmla="*/ 1486749 w 3747182"/>
                <a:gd name="connsiteY5539" fmla="*/ 2081406 h 2326686"/>
                <a:gd name="connsiteX5540" fmla="*/ 1488815 w 3747182"/>
                <a:gd name="connsiteY5540" fmla="*/ 2081719 h 2326686"/>
                <a:gd name="connsiteX5541" fmla="*/ 1490122 w 3747182"/>
                <a:gd name="connsiteY5541" fmla="*/ 2081226 h 2326686"/>
                <a:gd name="connsiteX5542" fmla="*/ 1490990 w 3747182"/>
                <a:gd name="connsiteY5542" fmla="*/ 2080186 h 2326686"/>
                <a:gd name="connsiteX5543" fmla="*/ 1492328 w 3747182"/>
                <a:gd name="connsiteY5543" fmla="*/ 2079857 h 2326686"/>
                <a:gd name="connsiteX5544" fmla="*/ 1494338 w 3747182"/>
                <a:gd name="connsiteY5544" fmla="*/ 2079357 h 2326686"/>
                <a:gd name="connsiteX5545" fmla="*/ 1496412 w 3747182"/>
                <a:gd name="connsiteY5545" fmla="*/ 2078731 h 2326686"/>
                <a:gd name="connsiteX5546" fmla="*/ 1497554 w 3747182"/>
                <a:gd name="connsiteY5546" fmla="*/ 2078848 h 2326686"/>
                <a:gd name="connsiteX5547" fmla="*/ 1497640 w 3747182"/>
                <a:gd name="connsiteY5547" fmla="*/ 2078856 h 2326686"/>
                <a:gd name="connsiteX5548" fmla="*/ 1500198 w 3747182"/>
                <a:gd name="connsiteY5548" fmla="*/ 2078770 h 2326686"/>
                <a:gd name="connsiteX5549" fmla="*/ 1501364 w 3747182"/>
                <a:gd name="connsiteY5549" fmla="*/ 2078019 h 2326686"/>
                <a:gd name="connsiteX5550" fmla="*/ 1502248 w 3747182"/>
                <a:gd name="connsiteY5550" fmla="*/ 2076916 h 2326686"/>
                <a:gd name="connsiteX5551" fmla="*/ 1504165 w 3747182"/>
                <a:gd name="connsiteY5551" fmla="*/ 2075687 h 2326686"/>
                <a:gd name="connsiteX5552" fmla="*/ 1504571 w 3747182"/>
                <a:gd name="connsiteY5552" fmla="*/ 2074271 h 2326686"/>
                <a:gd name="connsiteX5553" fmla="*/ 1504603 w 3747182"/>
                <a:gd name="connsiteY5553" fmla="*/ 2071486 h 2326686"/>
                <a:gd name="connsiteX5554" fmla="*/ 1505854 w 3747182"/>
                <a:gd name="connsiteY5554" fmla="*/ 2069124 h 2326686"/>
                <a:gd name="connsiteX5555" fmla="*/ 1509038 w 3747182"/>
                <a:gd name="connsiteY5555" fmla="*/ 2068419 h 2326686"/>
                <a:gd name="connsiteX5556" fmla="*/ 1510259 w 3747182"/>
                <a:gd name="connsiteY5556" fmla="*/ 2068075 h 2326686"/>
                <a:gd name="connsiteX5557" fmla="*/ 1511558 w 3747182"/>
                <a:gd name="connsiteY5557" fmla="*/ 2068419 h 2326686"/>
                <a:gd name="connsiteX5558" fmla="*/ 1513576 w 3747182"/>
                <a:gd name="connsiteY5558" fmla="*/ 2068091 h 2326686"/>
                <a:gd name="connsiteX5559" fmla="*/ 1515524 w 3747182"/>
                <a:gd name="connsiteY5559" fmla="*/ 2067966 h 2326686"/>
                <a:gd name="connsiteX5560" fmla="*/ 1516612 w 3747182"/>
                <a:gd name="connsiteY5560" fmla="*/ 2068693 h 2326686"/>
                <a:gd name="connsiteX5561" fmla="*/ 1518051 w 3747182"/>
                <a:gd name="connsiteY5561" fmla="*/ 2069311 h 2326686"/>
                <a:gd name="connsiteX5562" fmla="*/ 1519890 w 3747182"/>
                <a:gd name="connsiteY5562" fmla="*/ 2069241 h 2326686"/>
                <a:gd name="connsiteX5563" fmla="*/ 1520516 w 3747182"/>
                <a:gd name="connsiteY5563" fmla="*/ 2068122 h 2326686"/>
                <a:gd name="connsiteX5564" fmla="*/ 1520594 w 3747182"/>
                <a:gd name="connsiteY5564" fmla="*/ 2066565 h 2326686"/>
                <a:gd name="connsiteX5565" fmla="*/ 1521392 w 3747182"/>
                <a:gd name="connsiteY5565" fmla="*/ 2066159 h 2326686"/>
                <a:gd name="connsiteX5566" fmla="*/ 1522386 w 3747182"/>
                <a:gd name="connsiteY5566" fmla="*/ 2067238 h 2326686"/>
                <a:gd name="connsiteX5567" fmla="*/ 1522941 w 3747182"/>
                <a:gd name="connsiteY5567" fmla="*/ 2068044 h 2326686"/>
                <a:gd name="connsiteX5568" fmla="*/ 1523762 w 3747182"/>
                <a:gd name="connsiteY5568" fmla="*/ 2068412 h 2326686"/>
                <a:gd name="connsiteX5569" fmla="*/ 1525984 w 3747182"/>
                <a:gd name="connsiteY5569" fmla="*/ 2067449 h 2326686"/>
                <a:gd name="connsiteX5570" fmla="*/ 1527533 w 3747182"/>
                <a:gd name="connsiteY5570" fmla="*/ 2066409 h 2326686"/>
                <a:gd name="connsiteX5571" fmla="*/ 1528034 w 3747182"/>
                <a:gd name="connsiteY5571" fmla="*/ 2064273 h 2326686"/>
                <a:gd name="connsiteX5572" fmla="*/ 1528934 w 3747182"/>
                <a:gd name="connsiteY5572" fmla="*/ 2063209 h 2326686"/>
                <a:gd name="connsiteX5573" fmla="*/ 1530138 w 3747182"/>
                <a:gd name="connsiteY5573" fmla="*/ 2063749 h 2326686"/>
                <a:gd name="connsiteX5574" fmla="*/ 1532259 w 3747182"/>
                <a:gd name="connsiteY5574" fmla="*/ 2063741 h 2326686"/>
                <a:gd name="connsiteX5575" fmla="*/ 1534003 w 3747182"/>
                <a:gd name="connsiteY5575" fmla="*/ 2062082 h 2326686"/>
                <a:gd name="connsiteX5576" fmla="*/ 1536295 w 3747182"/>
                <a:gd name="connsiteY5576" fmla="*/ 2060760 h 2326686"/>
                <a:gd name="connsiteX5577" fmla="*/ 1537938 w 3747182"/>
                <a:gd name="connsiteY5577" fmla="*/ 2060158 h 2326686"/>
                <a:gd name="connsiteX5578" fmla="*/ 1538275 w 3747182"/>
                <a:gd name="connsiteY5578" fmla="*/ 2059039 h 2326686"/>
                <a:gd name="connsiteX5579" fmla="*/ 1537500 w 3747182"/>
                <a:gd name="connsiteY5579" fmla="*/ 2056567 h 2326686"/>
                <a:gd name="connsiteX5580" fmla="*/ 1537712 w 3747182"/>
                <a:gd name="connsiteY5580" fmla="*/ 2053860 h 2326686"/>
                <a:gd name="connsiteX5581" fmla="*/ 1539910 w 3747182"/>
                <a:gd name="connsiteY5581" fmla="*/ 2052327 h 2326686"/>
                <a:gd name="connsiteX5582" fmla="*/ 1542851 w 3747182"/>
                <a:gd name="connsiteY5582" fmla="*/ 2052147 h 2326686"/>
                <a:gd name="connsiteX5583" fmla="*/ 1545027 w 3747182"/>
                <a:gd name="connsiteY5583" fmla="*/ 2051098 h 2326686"/>
                <a:gd name="connsiteX5584" fmla="*/ 1545629 w 3747182"/>
                <a:gd name="connsiteY5584" fmla="*/ 2048204 h 2326686"/>
                <a:gd name="connsiteX5585" fmla="*/ 1546708 w 3747182"/>
                <a:gd name="connsiteY5585" fmla="*/ 2047374 h 2326686"/>
                <a:gd name="connsiteX5586" fmla="*/ 1547804 w 3747182"/>
                <a:gd name="connsiteY5586" fmla="*/ 2047046 h 2326686"/>
                <a:gd name="connsiteX5587" fmla="*/ 1550456 w 3747182"/>
                <a:gd name="connsiteY5587" fmla="*/ 2046584 h 2326686"/>
                <a:gd name="connsiteX5588" fmla="*/ 1552365 w 3747182"/>
                <a:gd name="connsiteY5588" fmla="*/ 2045411 h 2326686"/>
                <a:gd name="connsiteX5589" fmla="*/ 1553538 w 3747182"/>
                <a:gd name="connsiteY5589" fmla="*/ 2044871 h 2326686"/>
                <a:gd name="connsiteX5590" fmla="*/ 1556879 w 3747182"/>
                <a:gd name="connsiteY5590" fmla="*/ 2043283 h 2326686"/>
                <a:gd name="connsiteX5591" fmla="*/ 1559915 w 3747182"/>
                <a:gd name="connsiteY5591" fmla="*/ 2042970 h 2326686"/>
                <a:gd name="connsiteX5592" fmla="*/ 1561213 w 3747182"/>
                <a:gd name="connsiteY5592" fmla="*/ 2041702 h 2326686"/>
                <a:gd name="connsiteX5593" fmla="*/ 1562230 w 3747182"/>
                <a:gd name="connsiteY5593" fmla="*/ 2040106 h 2326686"/>
                <a:gd name="connsiteX5594" fmla="*/ 1563936 w 3747182"/>
                <a:gd name="connsiteY5594" fmla="*/ 2039496 h 2326686"/>
                <a:gd name="connsiteX5595" fmla="*/ 1565672 w 3747182"/>
                <a:gd name="connsiteY5595" fmla="*/ 2038111 h 2326686"/>
                <a:gd name="connsiteX5596" fmla="*/ 1567965 w 3747182"/>
                <a:gd name="connsiteY5596" fmla="*/ 2036351 h 2326686"/>
                <a:gd name="connsiteX5597" fmla="*/ 1568864 w 3747182"/>
                <a:gd name="connsiteY5597" fmla="*/ 2036101 h 2326686"/>
                <a:gd name="connsiteX5598" fmla="*/ 1572620 w 3747182"/>
                <a:gd name="connsiteY5598" fmla="*/ 2035076 h 2326686"/>
                <a:gd name="connsiteX5599" fmla="*/ 1574090 w 3747182"/>
                <a:gd name="connsiteY5599" fmla="*/ 2034700 h 2326686"/>
                <a:gd name="connsiteX5600" fmla="*/ 1574975 w 3747182"/>
                <a:gd name="connsiteY5600" fmla="*/ 2034473 h 2326686"/>
                <a:gd name="connsiteX5601" fmla="*/ 1576602 w 3747182"/>
                <a:gd name="connsiteY5601" fmla="*/ 2034544 h 2326686"/>
                <a:gd name="connsiteX5602" fmla="*/ 1577290 w 3747182"/>
                <a:gd name="connsiteY5602" fmla="*/ 2032682 h 2326686"/>
                <a:gd name="connsiteX5603" fmla="*/ 1578941 w 3747182"/>
                <a:gd name="connsiteY5603" fmla="*/ 2031305 h 2326686"/>
                <a:gd name="connsiteX5604" fmla="*/ 1580600 w 3747182"/>
                <a:gd name="connsiteY5604" fmla="*/ 2030843 h 2326686"/>
                <a:gd name="connsiteX5605" fmla="*/ 1581413 w 3747182"/>
                <a:gd name="connsiteY5605" fmla="*/ 2029474 h 2326686"/>
                <a:gd name="connsiteX5606" fmla="*/ 1583001 w 3747182"/>
                <a:gd name="connsiteY5606" fmla="*/ 2027730 h 2326686"/>
                <a:gd name="connsiteX5607" fmla="*/ 1585145 w 3747182"/>
                <a:gd name="connsiteY5607" fmla="*/ 2026760 h 2326686"/>
                <a:gd name="connsiteX5608" fmla="*/ 1588493 w 3747182"/>
                <a:gd name="connsiteY5608" fmla="*/ 2026619 h 2326686"/>
                <a:gd name="connsiteX5609" fmla="*/ 1591732 w 3747182"/>
                <a:gd name="connsiteY5609" fmla="*/ 2026814 h 2326686"/>
                <a:gd name="connsiteX5610" fmla="*/ 1593673 w 3747182"/>
                <a:gd name="connsiteY5610" fmla="*/ 2026517 h 2326686"/>
                <a:gd name="connsiteX5611" fmla="*/ 1595269 w 3747182"/>
                <a:gd name="connsiteY5611" fmla="*/ 2023935 h 2326686"/>
                <a:gd name="connsiteX5612" fmla="*/ 1595574 w 3747182"/>
                <a:gd name="connsiteY5612" fmla="*/ 2022652 h 2326686"/>
                <a:gd name="connsiteX5613" fmla="*/ 1595941 w 3747182"/>
                <a:gd name="connsiteY5613" fmla="*/ 2021346 h 2326686"/>
                <a:gd name="connsiteX5614" fmla="*/ 1597240 w 3747182"/>
                <a:gd name="connsiteY5614" fmla="*/ 2020845 h 2326686"/>
                <a:gd name="connsiteX5615" fmla="*/ 1598804 w 3747182"/>
                <a:gd name="connsiteY5615" fmla="*/ 2022965 h 2326686"/>
                <a:gd name="connsiteX5616" fmla="*/ 1600127 w 3747182"/>
                <a:gd name="connsiteY5616" fmla="*/ 2024279 h 2326686"/>
                <a:gd name="connsiteX5617" fmla="*/ 1602161 w 3747182"/>
                <a:gd name="connsiteY5617" fmla="*/ 2025649 h 2326686"/>
                <a:gd name="connsiteX5618" fmla="*/ 1603209 w 3747182"/>
                <a:gd name="connsiteY5618" fmla="*/ 2026932 h 2326686"/>
                <a:gd name="connsiteX5619" fmla="*/ 1604406 w 3747182"/>
                <a:gd name="connsiteY5619" fmla="*/ 2027112 h 2326686"/>
                <a:gd name="connsiteX5620" fmla="*/ 1605666 w 3747182"/>
                <a:gd name="connsiteY5620" fmla="*/ 2026149 h 2326686"/>
                <a:gd name="connsiteX5621" fmla="*/ 1606558 w 3747182"/>
                <a:gd name="connsiteY5621" fmla="*/ 2023810 h 2326686"/>
                <a:gd name="connsiteX5622" fmla="*/ 1608248 w 3747182"/>
                <a:gd name="connsiteY5622" fmla="*/ 2023450 h 2326686"/>
                <a:gd name="connsiteX5623" fmla="*/ 1610109 w 3747182"/>
                <a:gd name="connsiteY5623" fmla="*/ 2023826 h 2326686"/>
                <a:gd name="connsiteX5624" fmla="*/ 1610603 w 3747182"/>
                <a:gd name="connsiteY5624" fmla="*/ 2024976 h 2326686"/>
                <a:gd name="connsiteX5625" fmla="*/ 1610767 w 3747182"/>
                <a:gd name="connsiteY5625" fmla="*/ 2026095 h 2326686"/>
                <a:gd name="connsiteX5626" fmla="*/ 1611619 w 3747182"/>
                <a:gd name="connsiteY5626" fmla="*/ 2028097 h 2326686"/>
                <a:gd name="connsiteX5627" fmla="*/ 1613669 w 3747182"/>
                <a:gd name="connsiteY5627" fmla="*/ 2029842 h 2326686"/>
                <a:gd name="connsiteX5628" fmla="*/ 1616290 w 3747182"/>
                <a:gd name="connsiteY5628" fmla="*/ 2029756 h 2326686"/>
                <a:gd name="connsiteX5629" fmla="*/ 1617346 w 3747182"/>
                <a:gd name="connsiteY5629" fmla="*/ 2029443 h 2326686"/>
                <a:gd name="connsiteX5630" fmla="*/ 1619897 w 3747182"/>
                <a:gd name="connsiteY5630" fmla="*/ 2029686 h 2326686"/>
                <a:gd name="connsiteX5631" fmla="*/ 1622408 w 3747182"/>
                <a:gd name="connsiteY5631" fmla="*/ 2030061 h 2326686"/>
                <a:gd name="connsiteX5632" fmla="*/ 1625146 w 3747182"/>
                <a:gd name="connsiteY5632" fmla="*/ 2030476 h 2326686"/>
                <a:gd name="connsiteX5633" fmla="*/ 1625944 w 3747182"/>
                <a:gd name="connsiteY5633" fmla="*/ 2030538 h 2326686"/>
                <a:gd name="connsiteX5634" fmla="*/ 1628878 w 3747182"/>
                <a:gd name="connsiteY5634" fmla="*/ 2030750 h 2326686"/>
                <a:gd name="connsiteX5635" fmla="*/ 1633149 w 3747182"/>
                <a:gd name="connsiteY5635" fmla="*/ 2031055 h 2326686"/>
                <a:gd name="connsiteX5636" fmla="*/ 1635027 w 3747182"/>
                <a:gd name="connsiteY5636" fmla="*/ 2030914 h 2326686"/>
                <a:gd name="connsiteX5637" fmla="*/ 1638876 w 3747182"/>
                <a:gd name="connsiteY5637" fmla="*/ 2031477 h 2326686"/>
                <a:gd name="connsiteX5638" fmla="*/ 1639666 w 3747182"/>
                <a:gd name="connsiteY5638" fmla="*/ 2033026 h 2326686"/>
                <a:gd name="connsiteX5639" fmla="*/ 1640378 w 3747182"/>
                <a:gd name="connsiteY5639" fmla="*/ 2036688 h 2326686"/>
                <a:gd name="connsiteX5640" fmla="*/ 1640981 w 3747182"/>
                <a:gd name="connsiteY5640" fmla="*/ 2040169 h 2326686"/>
                <a:gd name="connsiteX5641" fmla="*/ 1641153 w 3747182"/>
                <a:gd name="connsiteY5641" fmla="*/ 2042962 h 2326686"/>
                <a:gd name="connsiteX5642" fmla="*/ 1642154 w 3747182"/>
                <a:gd name="connsiteY5642" fmla="*/ 2044409 h 2326686"/>
                <a:gd name="connsiteX5643" fmla="*/ 1643430 w 3747182"/>
                <a:gd name="connsiteY5643" fmla="*/ 2044886 h 2326686"/>
                <a:gd name="connsiteX5644" fmla="*/ 1644274 w 3747182"/>
                <a:gd name="connsiteY5644" fmla="*/ 2046013 h 2326686"/>
                <a:gd name="connsiteX5645" fmla="*/ 1645753 w 3747182"/>
                <a:gd name="connsiteY5645" fmla="*/ 2047546 h 2326686"/>
                <a:gd name="connsiteX5646" fmla="*/ 1646856 w 3747182"/>
                <a:gd name="connsiteY5646" fmla="*/ 2049737 h 2326686"/>
                <a:gd name="connsiteX5647" fmla="*/ 1648194 w 3747182"/>
                <a:gd name="connsiteY5647" fmla="*/ 2049588 h 2326686"/>
                <a:gd name="connsiteX5648" fmla="*/ 1649125 w 3747182"/>
                <a:gd name="connsiteY5648" fmla="*/ 2049072 h 2326686"/>
                <a:gd name="connsiteX5649" fmla="*/ 1651175 w 3747182"/>
                <a:gd name="connsiteY5649" fmla="*/ 2048908 h 2326686"/>
                <a:gd name="connsiteX5650" fmla="*/ 1653788 w 3747182"/>
                <a:gd name="connsiteY5650" fmla="*/ 2049056 h 2326686"/>
                <a:gd name="connsiteX5651" fmla="*/ 1655603 w 3747182"/>
                <a:gd name="connsiteY5651" fmla="*/ 2050269 h 2326686"/>
                <a:gd name="connsiteX5652" fmla="*/ 1656291 w 3747182"/>
                <a:gd name="connsiteY5652" fmla="*/ 2051857 h 2326686"/>
                <a:gd name="connsiteX5653" fmla="*/ 1657762 w 3747182"/>
                <a:gd name="connsiteY5653" fmla="*/ 2052749 h 2326686"/>
                <a:gd name="connsiteX5654" fmla="*/ 1658959 w 3747182"/>
                <a:gd name="connsiteY5654" fmla="*/ 2052460 h 2326686"/>
                <a:gd name="connsiteX5655" fmla="*/ 1662542 w 3747182"/>
                <a:gd name="connsiteY5655" fmla="*/ 2052452 h 2326686"/>
                <a:gd name="connsiteX5656" fmla="*/ 1663779 w 3747182"/>
                <a:gd name="connsiteY5656" fmla="*/ 2052553 h 2326686"/>
                <a:gd name="connsiteX5657" fmla="*/ 1665007 w 3747182"/>
                <a:gd name="connsiteY5657" fmla="*/ 2053422 h 2326686"/>
                <a:gd name="connsiteX5658" fmla="*/ 1666790 w 3747182"/>
                <a:gd name="connsiteY5658" fmla="*/ 2053571 h 2326686"/>
                <a:gd name="connsiteX5659" fmla="*/ 1667768 w 3747182"/>
                <a:gd name="connsiteY5659" fmla="*/ 2052460 h 2326686"/>
                <a:gd name="connsiteX5660" fmla="*/ 1670858 w 3747182"/>
                <a:gd name="connsiteY5660" fmla="*/ 2051709 h 2326686"/>
                <a:gd name="connsiteX5661" fmla="*/ 1672650 w 3747182"/>
                <a:gd name="connsiteY5661" fmla="*/ 2050120 h 2326686"/>
                <a:gd name="connsiteX5662" fmla="*/ 1674027 w 3747182"/>
                <a:gd name="connsiteY5662" fmla="*/ 2050105 h 2326686"/>
                <a:gd name="connsiteX5663" fmla="*/ 1675068 w 3747182"/>
                <a:gd name="connsiteY5663" fmla="*/ 2050871 h 2326686"/>
                <a:gd name="connsiteX5664" fmla="*/ 1675873 w 3747182"/>
                <a:gd name="connsiteY5664" fmla="*/ 2051912 h 2326686"/>
                <a:gd name="connsiteX5665" fmla="*/ 1677047 w 3747182"/>
                <a:gd name="connsiteY5665" fmla="*/ 2051450 h 2326686"/>
                <a:gd name="connsiteX5666" fmla="*/ 1677688 w 3747182"/>
                <a:gd name="connsiteY5666" fmla="*/ 2050598 h 2326686"/>
                <a:gd name="connsiteX5667" fmla="*/ 1678721 w 3747182"/>
                <a:gd name="connsiteY5667" fmla="*/ 2050598 h 2326686"/>
                <a:gd name="connsiteX5668" fmla="*/ 1679731 w 3747182"/>
                <a:gd name="connsiteY5668" fmla="*/ 2051153 h 2326686"/>
                <a:gd name="connsiteX5669" fmla="*/ 1682320 w 3747182"/>
                <a:gd name="connsiteY5669" fmla="*/ 2052123 h 2326686"/>
                <a:gd name="connsiteX5670" fmla="*/ 1684198 w 3747182"/>
                <a:gd name="connsiteY5670" fmla="*/ 2053922 h 2326686"/>
                <a:gd name="connsiteX5671" fmla="*/ 1685653 w 3747182"/>
                <a:gd name="connsiteY5671" fmla="*/ 2054095 h 2326686"/>
                <a:gd name="connsiteX5672" fmla="*/ 1687522 w 3747182"/>
                <a:gd name="connsiteY5672" fmla="*/ 2053571 h 2326686"/>
                <a:gd name="connsiteX5673" fmla="*/ 1688383 w 3747182"/>
                <a:gd name="connsiteY5673" fmla="*/ 2053328 h 2326686"/>
                <a:gd name="connsiteX5674" fmla="*/ 1689205 w 3747182"/>
                <a:gd name="connsiteY5674" fmla="*/ 2054220 h 2326686"/>
                <a:gd name="connsiteX5675" fmla="*/ 1690409 w 3747182"/>
                <a:gd name="connsiteY5675" fmla="*/ 2054705 h 2326686"/>
                <a:gd name="connsiteX5676" fmla="*/ 1691325 w 3747182"/>
                <a:gd name="connsiteY5676" fmla="*/ 2054048 h 2326686"/>
                <a:gd name="connsiteX5677" fmla="*/ 1692897 w 3747182"/>
                <a:gd name="connsiteY5677" fmla="*/ 2053578 h 2326686"/>
                <a:gd name="connsiteX5678" fmla="*/ 1698913 w 3747182"/>
                <a:gd name="connsiteY5678" fmla="*/ 2054556 h 2326686"/>
                <a:gd name="connsiteX5679" fmla="*/ 1700306 w 3747182"/>
                <a:gd name="connsiteY5679" fmla="*/ 2056348 h 2326686"/>
                <a:gd name="connsiteX5680" fmla="*/ 1701378 w 3747182"/>
                <a:gd name="connsiteY5680" fmla="*/ 2057193 h 2326686"/>
                <a:gd name="connsiteX5681" fmla="*/ 1702238 w 3747182"/>
                <a:gd name="connsiteY5681" fmla="*/ 2058664 h 2326686"/>
                <a:gd name="connsiteX5682" fmla="*/ 1703803 w 3747182"/>
                <a:gd name="connsiteY5682" fmla="*/ 2059712 h 2326686"/>
                <a:gd name="connsiteX5683" fmla="*/ 1707128 w 3747182"/>
                <a:gd name="connsiteY5683" fmla="*/ 2059352 h 2326686"/>
                <a:gd name="connsiteX5684" fmla="*/ 1708411 w 3747182"/>
                <a:gd name="connsiteY5684" fmla="*/ 2058280 h 2326686"/>
                <a:gd name="connsiteX5685" fmla="*/ 1711102 w 3747182"/>
                <a:gd name="connsiteY5685" fmla="*/ 2055902 h 2326686"/>
                <a:gd name="connsiteX5686" fmla="*/ 1712174 w 3747182"/>
                <a:gd name="connsiteY5686" fmla="*/ 2053578 h 2326686"/>
                <a:gd name="connsiteX5687" fmla="*/ 1713527 w 3747182"/>
                <a:gd name="connsiteY5687" fmla="*/ 2052827 h 2326686"/>
                <a:gd name="connsiteX5688" fmla="*/ 1715053 w 3747182"/>
                <a:gd name="connsiteY5688" fmla="*/ 2052452 h 2326686"/>
                <a:gd name="connsiteX5689" fmla="*/ 1716485 w 3747182"/>
                <a:gd name="connsiteY5689" fmla="*/ 2052452 h 2326686"/>
                <a:gd name="connsiteX5690" fmla="*/ 1717979 w 3747182"/>
                <a:gd name="connsiteY5690" fmla="*/ 2052373 h 2326686"/>
                <a:gd name="connsiteX5691" fmla="*/ 1719794 w 3747182"/>
                <a:gd name="connsiteY5691" fmla="*/ 2050668 h 2326686"/>
                <a:gd name="connsiteX5692" fmla="*/ 1721265 w 3747182"/>
                <a:gd name="connsiteY5692" fmla="*/ 2050074 h 2326686"/>
                <a:gd name="connsiteX5693" fmla="*/ 1723447 w 3747182"/>
                <a:gd name="connsiteY5693" fmla="*/ 2047906 h 2326686"/>
                <a:gd name="connsiteX5694" fmla="*/ 1723854 w 3747182"/>
                <a:gd name="connsiteY5694" fmla="*/ 2046928 h 2326686"/>
                <a:gd name="connsiteX5695" fmla="*/ 1724919 w 3747182"/>
                <a:gd name="connsiteY5695" fmla="*/ 2044401 h 2326686"/>
                <a:gd name="connsiteX5696" fmla="*/ 1725576 w 3747182"/>
                <a:gd name="connsiteY5696" fmla="*/ 2042790 h 2326686"/>
                <a:gd name="connsiteX5697" fmla="*/ 1726679 w 3747182"/>
                <a:gd name="connsiteY5697" fmla="*/ 2040224 h 2326686"/>
                <a:gd name="connsiteX5698" fmla="*/ 1727273 w 3747182"/>
                <a:gd name="connsiteY5698" fmla="*/ 2036085 h 2326686"/>
                <a:gd name="connsiteX5699" fmla="*/ 1727610 w 3747182"/>
                <a:gd name="connsiteY5699" fmla="*/ 2033887 h 2326686"/>
                <a:gd name="connsiteX5700" fmla="*/ 1727320 w 3747182"/>
                <a:gd name="connsiteY5700" fmla="*/ 2032291 h 2326686"/>
                <a:gd name="connsiteX5701" fmla="*/ 1726029 w 3747182"/>
                <a:gd name="connsiteY5701" fmla="*/ 2031469 h 2326686"/>
                <a:gd name="connsiteX5702" fmla="*/ 1724371 w 3747182"/>
                <a:gd name="connsiteY5702" fmla="*/ 2031078 h 2326686"/>
                <a:gd name="connsiteX5703" fmla="*/ 1722916 w 3747182"/>
                <a:gd name="connsiteY5703" fmla="*/ 2029858 h 2326686"/>
                <a:gd name="connsiteX5704" fmla="*/ 1721836 w 3747182"/>
                <a:gd name="connsiteY5704" fmla="*/ 2028449 h 2326686"/>
                <a:gd name="connsiteX5705" fmla="*/ 1721202 w 3747182"/>
                <a:gd name="connsiteY5705" fmla="*/ 2026470 h 2326686"/>
                <a:gd name="connsiteX5706" fmla="*/ 1720349 w 3747182"/>
                <a:gd name="connsiteY5706" fmla="*/ 2024146 h 2326686"/>
                <a:gd name="connsiteX5707" fmla="*/ 1720397 w 3747182"/>
                <a:gd name="connsiteY5707" fmla="*/ 2022464 h 2326686"/>
                <a:gd name="connsiteX5708" fmla="*/ 1720154 w 3747182"/>
                <a:gd name="connsiteY5708" fmla="*/ 2021166 h 2326686"/>
                <a:gd name="connsiteX5709" fmla="*/ 1719426 w 3747182"/>
                <a:gd name="connsiteY5709" fmla="*/ 2020055 h 2326686"/>
                <a:gd name="connsiteX5710" fmla="*/ 1718026 w 3747182"/>
                <a:gd name="connsiteY5710" fmla="*/ 2018099 h 2326686"/>
                <a:gd name="connsiteX5711" fmla="*/ 1717345 w 3747182"/>
                <a:gd name="connsiteY5711" fmla="*/ 2016644 h 2326686"/>
                <a:gd name="connsiteX5712" fmla="*/ 1717572 w 3747182"/>
                <a:gd name="connsiteY5712" fmla="*/ 2014336 h 2326686"/>
                <a:gd name="connsiteX5713" fmla="*/ 1719223 w 3747182"/>
                <a:gd name="connsiteY5713" fmla="*/ 2010377 h 2326686"/>
                <a:gd name="connsiteX5714" fmla="*/ 1719380 w 3747182"/>
                <a:gd name="connsiteY5714" fmla="*/ 2008539 h 2326686"/>
                <a:gd name="connsiteX5715" fmla="*/ 1719583 w 3747182"/>
                <a:gd name="connsiteY5715" fmla="*/ 2007397 h 2326686"/>
                <a:gd name="connsiteX5716" fmla="*/ 1719489 w 3747182"/>
                <a:gd name="connsiteY5716" fmla="*/ 2006356 h 2326686"/>
                <a:gd name="connsiteX5717" fmla="*/ 1720005 w 3747182"/>
                <a:gd name="connsiteY5717" fmla="*/ 2003978 h 2326686"/>
                <a:gd name="connsiteX5718" fmla="*/ 1720936 w 3747182"/>
                <a:gd name="connsiteY5718" fmla="*/ 2002976 h 2326686"/>
                <a:gd name="connsiteX5719" fmla="*/ 1722000 w 3747182"/>
                <a:gd name="connsiteY5719" fmla="*/ 2000418 h 2326686"/>
                <a:gd name="connsiteX5720" fmla="*/ 1723440 w 3747182"/>
                <a:gd name="connsiteY5720" fmla="*/ 1999237 h 2326686"/>
                <a:gd name="connsiteX5721" fmla="*/ 1725231 w 3747182"/>
                <a:gd name="connsiteY5721" fmla="*/ 1999158 h 2326686"/>
                <a:gd name="connsiteX5722" fmla="*/ 1726006 w 3747182"/>
                <a:gd name="connsiteY5722" fmla="*/ 1998462 h 2326686"/>
                <a:gd name="connsiteX5723" fmla="*/ 1726389 w 3747182"/>
                <a:gd name="connsiteY5723" fmla="*/ 1995896 h 2326686"/>
                <a:gd name="connsiteX5724" fmla="*/ 1727250 w 3747182"/>
                <a:gd name="connsiteY5724" fmla="*/ 1993917 h 2326686"/>
                <a:gd name="connsiteX5725" fmla="*/ 1727829 w 3747182"/>
                <a:gd name="connsiteY5725" fmla="*/ 1992509 h 2326686"/>
                <a:gd name="connsiteX5726" fmla="*/ 1728924 w 3747182"/>
                <a:gd name="connsiteY5726" fmla="*/ 1990983 h 2326686"/>
                <a:gd name="connsiteX5727" fmla="*/ 1735245 w 3747182"/>
                <a:gd name="connsiteY5727" fmla="*/ 1988026 h 2326686"/>
                <a:gd name="connsiteX5728" fmla="*/ 1737866 w 3747182"/>
                <a:gd name="connsiteY5728" fmla="*/ 1984341 h 2326686"/>
                <a:gd name="connsiteX5729" fmla="*/ 1738797 w 3747182"/>
                <a:gd name="connsiteY5729" fmla="*/ 1982479 h 2326686"/>
                <a:gd name="connsiteX5730" fmla="*/ 1739814 w 3747182"/>
                <a:gd name="connsiteY5730" fmla="*/ 1978473 h 2326686"/>
                <a:gd name="connsiteX5731" fmla="*/ 1740792 w 3747182"/>
                <a:gd name="connsiteY5731" fmla="*/ 1976791 h 2326686"/>
                <a:gd name="connsiteX5732" fmla="*/ 1742216 w 3747182"/>
                <a:gd name="connsiteY5732" fmla="*/ 1977347 h 2326686"/>
                <a:gd name="connsiteX5733" fmla="*/ 1743890 w 3747182"/>
                <a:gd name="connsiteY5733" fmla="*/ 1979709 h 2326686"/>
                <a:gd name="connsiteX5734" fmla="*/ 1745142 w 3747182"/>
                <a:gd name="connsiteY5734" fmla="*/ 1979733 h 2326686"/>
                <a:gd name="connsiteX5735" fmla="*/ 1747004 w 3747182"/>
                <a:gd name="connsiteY5735" fmla="*/ 1981016 h 2326686"/>
                <a:gd name="connsiteX5736" fmla="*/ 1752073 w 3747182"/>
                <a:gd name="connsiteY5736" fmla="*/ 1983692 h 2326686"/>
                <a:gd name="connsiteX5737" fmla="*/ 1754828 w 3747182"/>
                <a:gd name="connsiteY5737" fmla="*/ 1984529 h 2326686"/>
                <a:gd name="connsiteX5738" fmla="*/ 1756595 w 3747182"/>
                <a:gd name="connsiteY5738" fmla="*/ 1984787 h 2326686"/>
                <a:gd name="connsiteX5739" fmla="*/ 1758935 w 3747182"/>
                <a:gd name="connsiteY5739" fmla="*/ 1985530 h 2326686"/>
                <a:gd name="connsiteX5740" fmla="*/ 1760437 w 3747182"/>
                <a:gd name="connsiteY5740" fmla="*/ 1987095 h 2326686"/>
                <a:gd name="connsiteX5741" fmla="*/ 1763371 w 3747182"/>
                <a:gd name="connsiteY5741" fmla="*/ 1989645 h 2326686"/>
                <a:gd name="connsiteX5742" fmla="*/ 1765851 w 3747182"/>
                <a:gd name="connsiteY5742" fmla="*/ 1990294 h 2326686"/>
                <a:gd name="connsiteX5743" fmla="*/ 1770154 w 3747182"/>
                <a:gd name="connsiteY5743" fmla="*/ 1990553 h 2326686"/>
                <a:gd name="connsiteX5744" fmla="*/ 1775388 w 3747182"/>
                <a:gd name="connsiteY5744" fmla="*/ 1990686 h 2326686"/>
                <a:gd name="connsiteX5745" fmla="*/ 1776866 w 3747182"/>
                <a:gd name="connsiteY5745" fmla="*/ 1991132 h 2326686"/>
                <a:gd name="connsiteX5746" fmla="*/ 1780692 w 3747182"/>
                <a:gd name="connsiteY5746" fmla="*/ 1992962 h 2326686"/>
                <a:gd name="connsiteX5747" fmla="*/ 1784932 w 3747182"/>
                <a:gd name="connsiteY5747" fmla="*/ 1994981 h 2326686"/>
                <a:gd name="connsiteX5748" fmla="*/ 1788922 w 3747182"/>
                <a:gd name="connsiteY5748" fmla="*/ 1996788 h 2326686"/>
                <a:gd name="connsiteX5749" fmla="*/ 1791950 w 3747182"/>
                <a:gd name="connsiteY5749" fmla="*/ 1998188 h 2326686"/>
                <a:gd name="connsiteX5750" fmla="*/ 1793741 w 3747182"/>
                <a:gd name="connsiteY5750" fmla="*/ 1999542 h 2326686"/>
                <a:gd name="connsiteX5751" fmla="*/ 1795423 w 3747182"/>
                <a:gd name="connsiteY5751" fmla="*/ 2000316 h 2326686"/>
                <a:gd name="connsiteX5752" fmla="*/ 1797246 w 3747182"/>
                <a:gd name="connsiteY5752" fmla="*/ 1999659 h 2326686"/>
                <a:gd name="connsiteX5753" fmla="*/ 1799585 w 3747182"/>
                <a:gd name="connsiteY5753" fmla="*/ 1999808 h 2326686"/>
                <a:gd name="connsiteX5754" fmla="*/ 1805077 w 3747182"/>
                <a:gd name="connsiteY5754" fmla="*/ 2001435 h 2326686"/>
                <a:gd name="connsiteX5755" fmla="*/ 1808551 w 3747182"/>
                <a:gd name="connsiteY5755" fmla="*/ 2002797 h 2326686"/>
                <a:gd name="connsiteX5756" fmla="*/ 1811453 w 3747182"/>
                <a:gd name="connsiteY5756" fmla="*/ 2003806 h 2326686"/>
                <a:gd name="connsiteX5757" fmla="*/ 1812424 w 3747182"/>
                <a:gd name="connsiteY5757" fmla="*/ 2005198 h 2326686"/>
                <a:gd name="connsiteX5758" fmla="*/ 1812517 w 3747182"/>
                <a:gd name="connsiteY5758" fmla="*/ 2007052 h 2326686"/>
                <a:gd name="connsiteX5759" fmla="*/ 1812126 w 3747182"/>
                <a:gd name="connsiteY5759" fmla="*/ 2008617 h 2326686"/>
                <a:gd name="connsiteX5760" fmla="*/ 1812337 w 3747182"/>
                <a:gd name="connsiteY5760" fmla="*/ 2012404 h 2326686"/>
                <a:gd name="connsiteX5761" fmla="*/ 1813268 w 3747182"/>
                <a:gd name="connsiteY5761" fmla="*/ 2014383 h 2326686"/>
                <a:gd name="connsiteX5762" fmla="*/ 1813613 w 3747182"/>
                <a:gd name="connsiteY5762" fmla="*/ 2017043 h 2326686"/>
                <a:gd name="connsiteX5763" fmla="*/ 1813965 w 3747182"/>
                <a:gd name="connsiteY5763" fmla="*/ 2019570 h 2326686"/>
                <a:gd name="connsiteX5764" fmla="*/ 1813722 w 3747182"/>
                <a:gd name="connsiteY5764" fmla="*/ 2022066 h 2326686"/>
                <a:gd name="connsiteX5765" fmla="*/ 1814168 w 3747182"/>
                <a:gd name="connsiteY5765" fmla="*/ 2023388 h 2326686"/>
                <a:gd name="connsiteX5766" fmla="*/ 1815076 w 3747182"/>
                <a:gd name="connsiteY5766" fmla="*/ 2024170 h 2326686"/>
                <a:gd name="connsiteX5767" fmla="*/ 1815952 w 3747182"/>
                <a:gd name="connsiteY5767" fmla="*/ 2025907 h 2326686"/>
                <a:gd name="connsiteX5768" fmla="*/ 1815663 w 3747182"/>
                <a:gd name="connsiteY5768" fmla="*/ 2027738 h 2326686"/>
                <a:gd name="connsiteX5769" fmla="*/ 1815271 w 3747182"/>
                <a:gd name="connsiteY5769" fmla="*/ 2028801 h 2326686"/>
                <a:gd name="connsiteX5770" fmla="*/ 1815334 w 3747182"/>
                <a:gd name="connsiteY5770" fmla="*/ 2030515 h 2326686"/>
                <a:gd name="connsiteX5771" fmla="*/ 1816390 w 3747182"/>
                <a:gd name="connsiteY5771" fmla="*/ 2031923 h 2326686"/>
                <a:gd name="connsiteX5772" fmla="*/ 1817939 w 3747182"/>
                <a:gd name="connsiteY5772" fmla="*/ 2032197 h 2326686"/>
                <a:gd name="connsiteX5773" fmla="*/ 1819308 w 3747182"/>
                <a:gd name="connsiteY5773" fmla="*/ 2032557 h 2326686"/>
                <a:gd name="connsiteX5774" fmla="*/ 1820998 w 3747182"/>
                <a:gd name="connsiteY5774" fmla="*/ 2034771 h 2326686"/>
                <a:gd name="connsiteX5775" fmla="*/ 1824010 w 3747182"/>
                <a:gd name="connsiteY5775" fmla="*/ 2037321 h 2326686"/>
                <a:gd name="connsiteX5776" fmla="*/ 1825810 w 3747182"/>
                <a:gd name="connsiteY5776" fmla="*/ 2038033 h 2326686"/>
                <a:gd name="connsiteX5777" fmla="*/ 1827882 w 3747182"/>
                <a:gd name="connsiteY5777" fmla="*/ 2039175 h 2326686"/>
                <a:gd name="connsiteX5778" fmla="*/ 1831833 w 3747182"/>
                <a:gd name="connsiteY5778" fmla="*/ 2040294 h 2326686"/>
                <a:gd name="connsiteX5779" fmla="*/ 1834517 w 3747182"/>
                <a:gd name="connsiteY5779" fmla="*/ 2040631 h 2326686"/>
                <a:gd name="connsiteX5780" fmla="*/ 1836097 w 3747182"/>
                <a:gd name="connsiteY5780" fmla="*/ 2041538 h 2326686"/>
                <a:gd name="connsiteX5781" fmla="*/ 1837647 w 3747182"/>
                <a:gd name="connsiteY5781" fmla="*/ 2043729 h 2326686"/>
                <a:gd name="connsiteX5782" fmla="*/ 1840213 w 3747182"/>
                <a:gd name="connsiteY5782" fmla="*/ 2044182 h 2326686"/>
                <a:gd name="connsiteX5783" fmla="*/ 1841855 w 3747182"/>
                <a:gd name="connsiteY5783" fmla="*/ 2044941 h 2326686"/>
                <a:gd name="connsiteX5784" fmla="*/ 1844860 w 3747182"/>
                <a:gd name="connsiteY5784" fmla="*/ 2045841 h 2326686"/>
                <a:gd name="connsiteX5785" fmla="*/ 1846847 w 3747182"/>
                <a:gd name="connsiteY5785" fmla="*/ 2045325 h 2326686"/>
                <a:gd name="connsiteX5786" fmla="*/ 1848591 w 3747182"/>
                <a:gd name="connsiteY5786" fmla="*/ 2044566 h 2326686"/>
                <a:gd name="connsiteX5787" fmla="*/ 1849757 w 3747182"/>
                <a:gd name="connsiteY5787" fmla="*/ 2044714 h 2326686"/>
                <a:gd name="connsiteX5788" fmla="*/ 1852010 w 3747182"/>
                <a:gd name="connsiteY5788" fmla="*/ 2045207 h 2326686"/>
                <a:gd name="connsiteX5789" fmla="*/ 1854647 w 3747182"/>
                <a:gd name="connsiteY5789" fmla="*/ 2045309 h 2326686"/>
                <a:gd name="connsiteX5790" fmla="*/ 1856861 w 3747182"/>
                <a:gd name="connsiteY5790" fmla="*/ 2044793 h 2326686"/>
                <a:gd name="connsiteX5791" fmla="*/ 1858629 w 3747182"/>
                <a:gd name="connsiteY5791" fmla="*/ 2043251 h 2326686"/>
                <a:gd name="connsiteX5792" fmla="*/ 1860694 w 3747182"/>
                <a:gd name="connsiteY5792" fmla="*/ 2041170 h 2326686"/>
                <a:gd name="connsiteX5793" fmla="*/ 1863159 w 3747182"/>
                <a:gd name="connsiteY5793" fmla="*/ 2040114 h 2326686"/>
                <a:gd name="connsiteX5794" fmla="*/ 1866014 w 3747182"/>
                <a:gd name="connsiteY5794" fmla="*/ 2039739 h 2326686"/>
                <a:gd name="connsiteX5795" fmla="*/ 1867970 w 3747182"/>
                <a:gd name="connsiteY5795" fmla="*/ 2038894 h 2326686"/>
                <a:gd name="connsiteX5796" fmla="*/ 1874369 w 3747182"/>
                <a:gd name="connsiteY5796" fmla="*/ 2037486 h 2326686"/>
                <a:gd name="connsiteX5797" fmla="*/ 1876951 w 3747182"/>
                <a:gd name="connsiteY5797" fmla="*/ 2037243 h 2326686"/>
                <a:gd name="connsiteX5798" fmla="*/ 1878954 w 3747182"/>
                <a:gd name="connsiteY5798" fmla="*/ 2035882 h 2326686"/>
                <a:gd name="connsiteX5799" fmla="*/ 1880730 w 3747182"/>
                <a:gd name="connsiteY5799" fmla="*/ 2034818 h 2326686"/>
                <a:gd name="connsiteX5800" fmla="*/ 1883296 w 3747182"/>
                <a:gd name="connsiteY5800" fmla="*/ 2034356 h 2326686"/>
                <a:gd name="connsiteX5801" fmla="*/ 1886762 w 3747182"/>
                <a:gd name="connsiteY5801" fmla="*/ 2035475 h 2326686"/>
                <a:gd name="connsiteX5802" fmla="*/ 1890079 w 3747182"/>
                <a:gd name="connsiteY5802" fmla="*/ 2036406 h 2326686"/>
                <a:gd name="connsiteX5803" fmla="*/ 1894092 w 3747182"/>
                <a:gd name="connsiteY5803" fmla="*/ 2036711 h 2326686"/>
                <a:gd name="connsiteX5804" fmla="*/ 1896760 w 3747182"/>
                <a:gd name="connsiteY5804" fmla="*/ 2037994 h 2326686"/>
                <a:gd name="connsiteX5805" fmla="*/ 1898646 w 3747182"/>
                <a:gd name="connsiteY5805" fmla="*/ 2039207 h 2326686"/>
                <a:gd name="connsiteX5806" fmla="*/ 1901619 w 3747182"/>
                <a:gd name="connsiteY5806" fmla="*/ 2040169 h 2326686"/>
                <a:gd name="connsiteX5807" fmla="*/ 1904920 w 3747182"/>
                <a:gd name="connsiteY5807" fmla="*/ 2039723 h 2326686"/>
                <a:gd name="connsiteX5808" fmla="*/ 1909450 w 3747182"/>
                <a:gd name="connsiteY5808" fmla="*/ 2039340 h 2326686"/>
                <a:gd name="connsiteX5809" fmla="*/ 1912446 w 3747182"/>
                <a:gd name="connsiteY5809" fmla="*/ 2039895 h 2326686"/>
                <a:gd name="connsiteX5810" fmla="*/ 1915576 w 3747182"/>
                <a:gd name="connsiteY5810" fmla="*/ 2042101 h 2326686"/>
                <a:gd name="connsiteX5811" fmla="*/ 1917500 w 3747182"/>
                <a:gd name="connsiteY5811" fmla="*/ 2043870 h 2326686"/>
                <a:gd name="connsiteX5812" fmla="*/ 1919667 w 3747182"/>
                <a:gd name="connsiteY5812" fmla="*/ 2047633 h 2326686"/>
                <a:gd name="connsiteX5813" fmla="*/ 1921928 w 3747182"/>
                <a:gd name="connsiteY5813" fmla="*/ 2049455 h 2326686"/>
                <a:gd name="connsiteX5814" fmla="*/ 1923908 w 3747182"/>
                <a:gd name="connsiteY5814" fmla="*/ 2050942 h 2326686"/>
                <a:gd name="connsiteX5815" fmla="*/ 1926403 w 3747182"/>
                <a:gd name="connsiteY5815" fmla="*/ 2051036 h 2326686"/>
                <a:gd name="connsiteX5816" fmla="*/ 1932638 w 3747182"/>
                <a:gd name="connsiteY5816" fmla="*/ 2051153 h 2326686"/>
                <a:gd name="connsiteX5817" fmla="*/ 1936065 w 3747182"/>
                <a:gd name="connsiteY5817" fmla="*/ 2051943 h 2326686"/>
                <a:gd name="connsiteX5818" fmla="*/ 1938913 w 3747182"/>
                <a:gd name="connsiteY5818" fmla="*/ 2052358 h 2326686"/>
                <a:gd name="connsiteX5819" fmla="*/ 1939593 w 3747182"/>
                <a:gd name="connsiteY5819" fmla="*/ 2053148 h 2326686"/>
                <a:gd name="connsiteX5820" fmla="*/ 1939312 w 3747182"/>
                <a:gd name="connsiteY5820" fmla="*/ 2055722 h 2326686"/>
                <a:gd name="connsiteX5821" fmla="*/ 1939398 w 3747182"/>
                <a:gd name="connsiteY5821" fmla="*/ 2059391 h 2326686"/>
                <a:gd name="connsiteX5822" fmla="*/ 1939359 w 3747182"/>
                <a:gd name="connsiteY5822" fmla="*/ 2061073 h 2326686"/>
                <a:gd name="connsiteX5823" fmla="*/ 1939985 w 3747182"/>
                <a:gd name="connsiteY5823" fmla="*/ 2062341 h 2326686"/>
                <a:gd name="connsiteX5824" fmla="*/ 1940955 w 3747182"/>
                <a:gd name="connsiteY5824" fmla="*/ 2062567 h 2326686"/>
                <a:gd name="connsiteX5825" fmla="*/ 1941479 w 3747182"/>
                <a:gd name="connsiteY5825" fmla="*/ 2064359 h 2326686"/>
                <a:gd name="connsiteX5826" fmla="*/ 1942895 w 3747182"/>
                <a:gd name="connsiteY5826" fmla="*/ 2065415 h 2326686"/>
                <a:gd name="connsiteX5827" fmla="*/ 1945422 w 3747182"/>
                <a:gd name="connsiteY5827" fmla="*/ 2066690 h 2326686"/>
                <a:gd name="connsiteX5828" fmla="*/ 1949678 w 3747182"/>
                <a:gd name="connsiteY5828" fmla="*/ 2071017 h 2326686"/>
                <a:gd name="connsiteX5829" fmla="*/ 1952213 w 3747182"/>
                <a:gd name="connsiteY5829" fmla="*/ 2072863 h 2326686"/>
                <a:gd name="connsiteX5830" fmla="*/ 1954215 w 3747182"/>
                <a:gd name="connsiteY5830" fmla="*/ 2073489 h 2326686"/>
                <a:gd name="connsiteX5831" fmla="*/ 1956836 w 3747182"/>
                <a:gd name="connsiteY5831" fmla="*/ 2073059 h 2326686"/>
                <a:gd name="connsiteX5832" fmla="*/ 1960936 w 3747182"/>
                <a:gd name="connsiteY5832" fmla="*/ 2073067 h 2326686"/>
                <a:gd name="connsiteX5833" fmla="*/ 1967891 w 3747182"/>
                <a:gd name="connsiteY5833" fmla="*/ 2073082 h 2326686"/>
                <a:gd name="connsiteX5834" fmla="*/ 1972655 w 3747182"/>
                <a:gd name="connsiteY5834" fmla="*/ 2074381 h 2326686"/>
                <a:gd name="connsiteX5835" fmla="*/ 1974306 w 3747182"/>
                <a:gd name="connsiteY5835" fmla="*/ 2075265 h 2326686"/>
                <a:gd name="connsiteX5836" fmla="*/ 1979172 w 3747182"/>
                <a:gd name="connsiteY5836" fmla="*/ 2076290 h 2326686"/>
                <a:gd name="connsiteX5837" fmla="*/ 1984531 w 3747182"/>
                <a:gd name="connsiteY5837" fmla="*/ 2077416 h 2326686"/>
                <a:gd name="connsiteX5838" fmla="*/ 1989046 w 3747182"/>
                <a:gd name="connsiteY5838" fmla="*/ 2078598 h 2326686"/>
                <a:gd name="connsiteX5839" fmla="*/ 1991713 w 3747182"/>
                <a:gd name="connsiteY5839" fmla="*/ 2077072 h 2326686"/>
                <a:gd name="connsiteX5840" fmla="*/ 1994053 w 3747182"/>
                <a:gd name="connsiteY5840" fmla="*/ 2076931 h 2326686"/>
                <a:gd name="connsiteX5841" fmla="*/ 1996282 w 3747182"/>
                <a:gd name="connsiteY5841" fmla="*/ 2078034 h 2326686"/>
                <a:gd name="connsiteX5842" fmla="*/ 1998512 w 3747182"/>
                <a:gd name="connsiteY5842" fmla="*/ 2079693 h 2326686"/>
                <a:gd name="connsiteX5843" fmla="*/ 2000241 w 3747182"/>
                <a:gd name="connsiteY5843" fmla="*/ 2079513 h 2326686"/>
                <a:gd name="connsiteX5844" fmla="*/ 2002830 w 3747182"/>
                <a:gd name="connsiteY5844" fmla="*/ 2078739 h 2326686"/>
                <a:gd name="connsiteX5845" fmla="*/ 2011100 w 3747182"/>
                <a:gd name="connsiteY5845" fmla="*/ 2074107 h 2326686"/>
                <a:gd name="connsiteX5846" fmla="*/ 2014002 w 3747182"/>
                <a:gd name="connsiteY5846" fmla="*/ 2072370 h 2326686"/>
                <a:gd name="connsiteX5847" fmla="*/ 2016036 w 3747182"/>
                <a:gd name="connsiteY5847" fmla="*/ 2072816 h 2326686"/>
                <a:gd name="connsiteX5848" fmla="*/ 2017851 w 3747182"/>
                <a:gd name="connsiteY5848" fmla="*/ 2072198 h 2326686"/>
                <a:gd name="connsiteX5849" fmla="*/ 2019236 w 3747182"/>
                <a:gd name="connsiteY5849" fmla="*/ 2071674 h 2326686"/>
                <a:gd name="connsiteX5850" fmla="*/ 2022764 w 3747182"/>
                <a:gd name="connsiteY5850" fmla="*/ 2070954 h 2326686"/>
                <a:gd name="connsiteX5851" fmla="*/ 2024908 w 3747182"/>
                <a:gd name="connsiteY5851" fmla="*/ 2070759 h 2326686"/>
                <a:gd name="connsiteX5852" fmla="*/ 2027122 w 3747182"/>
                <a:gd name="connsiteY5852" fmla="*/ 2070344 h 2326686"/>
                <a:gd name="connsiteX5853" fmla="*/ 2030314 w 3747182"/>
                <a:gd name="connsiteY5853" fmla="*/ 2070062 h 2326686"/>
                <a:gd name="connsiteX5854" fmla="*/ 2036800 w 3747182"/>
                <a:gd name="connsiteY5854" fmla="*/ 2067019 h 2326686"/>
                <a:gd name="connsiteX5855" fmla="*/ 2039428 w 3747182"/>
                <a:gd name="connsiteY5855" fmla="*/ 2066424 h 2326686"/>
                <a:gd name="connsiteX5856" fmla="*/ 2043872 w 3747182"/>
                <a:gd name="connsiteY5856" fmla="*/ 2067269 h 2326686"/>
                <a:gd name="connsiteX5857" fmla="*/ 2046266 w 3747182"/>
                <a:gd name="connsiteY5857" fmla="*/ 2066722 h 2326686"/>
                <a:gd name="connsiteX5858" fmla="*/ 2048652 w 3747182"/>
                <a:gd name="connsiteY5858" fmla="*/ 2065181 h 2326686"/>
                <a:gd name="connsiteX5859" fmla="*/ 2051742 w 3747182"/>
                <a:gd name="connsiteY5859" fmla="*/ 2063592 h 2326686"/>
                <a:gd name="connsiteX5860" fmla="*/ 2052548 w 3747182"/>
                <a:gd name="connsiteY5860" fmla="*/ 2061011 h 2326686"/>
                <a:gd name="connsiteX5861" fmla="*/ 2054128 w 3747182"/>
                <a:gd name="connsiteY5861" fmla="*/ 2057459 h 2326686"/>
                <a:gd name="connsiteX5862" fmla="*/ 2057540 w 3747182"/>
                <a:gd name="connsiteY5862" fmla="*/ 2054846 h 2326686"/>
                <a:gd name="connsiteX5863" fmla="*/ 2060309 w 3747182"/>
                <a:gd name="connsiteY5863" fmla="*/ 2052561 h 2326686"/>
                <a:gd name="connsiteX5864" fmla="*/ 2063133 w 3747182"/>
                <a:gd name="connsiteY5864" fmla="*/ 2050332 h 2326686"/>
                <a:gd name="connsiteX5865" fmla="*/ 2066599 w 3747182"/>
                <a:gd name="connsiteY5865" fmla="*/ 2048477 h 2326686"/>
                <a:gd name="connsiteX5866" fmla="*/ 2069869 w 3747182"/>
                <a:gd name="connsiteY5866" fmla="*/ 2047124 h 2326686"/>
                <a:gd name="connsiteX5867" fmla="*/ 2074031 w 3747182"/>
                <a:gd name="connsiteY5867" fmla="*/ 2043580 h 2326686"/>
                <a:gd name="connsiteX5868" fmla="*/ 2077349 w 3747182"/>
                <a:gd name="connsiteY5868" fmla="*/ 2041788 h 2326686"/>
                <a:gd name="connsiteX5869" fmla="*/ 2078999 w 3747182"/>
                <a:gd name="connsiteY5869" fmla="*/ 2041202 h 2326686"/>
                <a:gd name="connsiteX5870" fmla="*/ 2080963 w 3747182"/>
                <a:gd name="connsiteY5870" fmla="*/ 2041851 h 2326686"/>
                <a:gd name="connsiteX5871" fmla="*/ 2084640 w 3747182"/>
                <a:gd name="connsiteY5871" fmla="*/ 2042328 h 2326686"/>
                <a:gd name="connsiteX5872" fmla="*/ 2087300 w 3747182"/>
                <a:gd name="connsiteY5872" fmla="*/ 2042180 h 2326686"/>
                <a:gd name="connsiteX5873" fmla="*/ 2088794 w 3747182"/>
                <a:gd name="connsiteY5873" fmla="*/ 2042594 h 2326686"/>
                <a:gd name="connsiteX5874" fmla="*/ 2091791 w 3747182"/>
                <a:gd name="connsiteY5874" fmla="*/ 2044323 h 2326686"/>
                <a:gd name="connsiteX5875" fmla="*/ 2094513 w 3747182"/>
                <a:gd name="connsiteY5875" fmla="*/ 2045841 h 2326686"/>
                <a:gd name="connsiteX5876" fmla="*/ 2096594 w 3747182"/>
                <a:gd name="connsiteY5876" fmla="*/ 2048548 h 2326686"/>
                <a:gd name="connsiteX5877" fmla="*/ 2100467 w 3747182"/>
                <a:gd name="connsiteY5877" fmla="*/ 2052311 h 2326686"/>
                <a:gd name="connsiteX5878" fmla="*/ 2102454 w 3747182"/>
                <a:gd name="connsiteY5878" fmla="*/ 2053571 h 2326686"/>
                <a:gd name="connsiteX5879" fmla="*/ 2103870 w 3747182"/>
                <a:gd name="connsiteY5879" fmla="*/ 2054087 h 2326686"/>
                <a:gd name="connsiteX5880" fmla="*/ 2107352 w 3747182"/>
                <a:gd name="connsiteY5880" fmla="*/ 2054439 h 2326686"/>
                <a:gd name="connsiteX5881" fmla="*/ 2110199 w 3747182"/>
                <a:gd name="connsiteY5881" fmla="*/ 2054619 h 2326686"/>
                <a:gd name="connsiteX5882" fmla="*/ 2111905 w 3747182"/>
                <a:gd name="connsiteY5882" fmla="*/ 2053758 h 2326686"/>
                <a:gd name="connsiteX5883" fmla="*/ 2114776 w 3747182"/>
                <a:gd name="connsiteY5883" fmla="*/ 2052186 h 2326686"/>
                <a:gd name="connsiteX5884" fmla="*/ 2119353 w 3747182"/>
                <a:gd name="connsiteY5884" fmla="*/ 2050191 h 2326686"/>
                <a:gd name="connsiteX5885" fmla="*/ 2121152 w 3747182"/>
                <a:gd name="connsiteY5885" fmla="*/ 2050245 h 2326686"/>
                <a:gd name="connsiteX5886" fmla="*/ 2124102 w 3747182"/>
                <a:gd name="connsiteY5886" fmla="*/ 2051310 h 2326686"/>
                <a:gd name="connsiteX5887" fmla="*/ 2128498 w 3747182"/>
                <a:gd name="connsiteY5887" fmla="*/ 2053273 h 2326686"/>
                <a:gd name="connsiteX5888" fmla="*/ 2130266 w 3747182"/>
                <a:gd name="connsiteY5888" fmla="*/ 2054744 h 2326686"/>
                <a:gd name="connsiteX5889" fmla="*/ 2131408 w 3747182"/>
                <a:gd name="connsiteY5889" fmla="*/ 2056551 h 2326686"/>
                <a:gd name="connsiteX5890" fmla="*/ 2135923 w 3747182"/>
                <a:gd name="connsiteY5890" fmla="*/ 2059469 h 2326686"/>
                <a:gd name="connsiteX5891" fmla="*/ 2138833 w 3747182"/>
                <a:gd name="connsiteY5891" fmla="*/ 2060987 h 2326686"/>
                <a:gd name="connsiteX5892" fmla="*/ 2143754 w 3747182"/>
                <a:gd name="connsiteY5892" fmla="*/ 2063287 h 2326686"/>
                <a:gd name="connsiteX5893" fmla="*/ 2148831 w 3747182"/>
                <a:gd name="connsiteY5893" fmla="*/ 2063803 h 2326686"/>
                <a:gd name="connsiteX5894" fmla="*/ 2153690 w 3747182"/>
                <a:gd name="connsiteY5894" fmla="*/ 2066292 h 2326686"/>
                <a:gd name="connsiteX5895" fmla="*/ 2156193 w 3747182"/>
                <a:gd name="connsiteY5895" fmla="*/ 2067042 h 2326686"/>
                <a:gd name="connsiteX5896" fmla="*/ 2157531 w 3747182"/>
                <a:gd name="connsiteY5896" fmla="*/ 2067042 h 2326686"/>
                <a:gd name="connsiteX5897" fmla="*/ 2164408 w 3747182"/>
                <a:gd name="connsiteY5897" fmla="*/ 2060987 h 2326686"/>
                <a:gd name="connsiteX5898" fmla="*/ 2170220 w 3747182"/>
                <a:gd name="connsiteY5898" fmla="*/ 2055847 h 2326686"/>
                <a:gd name="connsiteX5899" fmla="*/ 2176902 w 3747182"/>
                <a:gd name="connsiteY5899" fmla="*/ 2051826 h 2326686"/>
                <a:gd name="connsiteX5900" fmla="*/ 2181815 w 3747182"/>
                <a:gd name="connsiteY5900" fmla="*/ 2051278 h 2326686"/>
                <a:gd name="connsiteX5901" fmla="*/ 2185508 w 3747182"/>
                <a:gd name="connsiteY5901" fmla="*/ 2050105 h 2326686"/>
                <a:gd name="connsiteX5902" fmla="*/ 2187964 w 3747182"/>
                <a:gd name="connsiteY5902" fmla="*/ 2048297 h 2326686"/>
                <a:gd name="connsiteX5903" fmla="*/ 2189427 w 3747182"/>
                <a:gd name="connsiteY5903" fmla="*/ 2045278 h 2326686"/>
                <a:gd name="connsiteX5904" fmla="*/ 2189873 w 3747182"/>
                <a:gd name="connsiteY5904" fmla="*/ 2041037 h 2326686"/>
                <a:gd name="connsiteX5905" fmla="*/ 2188887 w 3747182"/>
                <a:gd name="connsiteY5905" fmla="*/ 2038463 h 2326686"/>
                <a:gd name="connsiteX5906" fmla="*/ 2186477 w 3747182"/>
                <a:gd name="connsiteY5906" fmla="*/ 2037572 h 2326686"/>
                <a:gd name="connsiteX5907" fmla="*/ 2185860 w 3747182"/>
                <a:gd name="connsiteY5907" fmla="*/ 2036672 h 2326686"/>
                <a:gd name="connsiteX5908" fmla="*/ 2187018 w 3747182"/>
                <a:gd name="connsiteY5908" fmla="*/ 2035757 h 2326686"/>
                <a:gd name="connsiteX5909" fmla="*/ 2187878 w 3747182"/>
                <a:gd name="connsiteY5909" fmla="*/ 2033981 h 2326686"/>
                <a:gd name="connsiteX5910" fmla="*/ 2188418 w 3747182"/>
                <a:gd name="connsiteY5910" fmla="*/ 2031336 h 2326686"/>
                <a:gd name="connsiteX5911" fmla="*/ 2189810 w 3747182"/>
                <a:gd name="connsiteY5911" fmla="*/ 2028817 h 2326686"/>
                <a:gd name="connsiteX5912" fmla="*/ 2192040 w 3747182"/>
                <a:gd name="connsiteY5912" fmla="*/ 2026439 h 2326686"/>
                <a:gd name="connsiteX5913" fmla="*/ 2193276 w 3747182"/>
                <a:gd name="connsiteY5913" fmla="*/ 2023795 h 2326686"/>
                <a:gd name="connsiteX5914" fmla="*/ 2193503 w 3747182"/>
                <a:gd name="connsiteY5914" fmla="*/ 2020884 h 2326686"/>
                <a:gd name="connsiteX5915" fmla="*/ 2194849 w 3747182"/>
                <a:gd name="connsiteY5915" fmla="*/ 2017974 h 2326686"/>
                <a:gd name="connsiteX5916" fmla="*/ 2197297 w 3747182"/>
                <a:gd name="connsiteY5916" fmla="*/ 2015071 h 2326686"/>
                <a:gd name="connsiteX5917" fmla="*/ 2198643 w 3747182"/>
                <a:gd name="connsiteY5917" fmla="*/ 2012365 h 2326686"/>
                <a:gd name="connsiteX5918" fmla="*/ 2198870 w 3747182"/>
                <a:gd name="connsiteY5918" fmla="*/ 2009861 h 2326686"/>
                <a:gd name="connsiteX5919" fmla="*/ 2200114 w 3747182"/>
                <a:gd name="connsiteY5919" fmla="*/ 2006794 h 2326686"/>
                <a:gd name="connsiteX5920" fmla="*/ 2203494 w 3747182"/>
                <a:gd name="connsiteY5920" fmla="*/ 2001357 h 2326686"/>
                <a:gd name="connsiteX5921" fmla="*/ 2205684 w 3747182"/>
                <a:gd name="connsiteY5921" fmla="*/ 1995075 h 2326686"/>
                <a:gd name="connsiteX5922" fmla="*/ 2209424 w 3747182"/>
                <a:gd name="connsiteY5922" fmla="*/ 1990756 h 2326686"/>
                <a:gd name="connsiteX5923" fmla="*/ 2215432 w 3747182"/>
                <a:gd name="connsiteY5923" fmla="*/ 1986312 h 2326686"/>
                <a:gd name="connsiteX5924" fmla="*/ 2219179 w 3747182"/>
                <a:gd name="connsiteY5924" fmla="*/ 1981892 h 2326686"/>
                <a:gd name="connsiteX5925" fmla="*/ 2220674 w 3747182"/>
                <a:gd name="connsiteY5925" fmla="*/ 1977495 h 2326686"/>
                <a:gd name="connsiteX5926" fmla="*/ 2220556 w 3747182"/>
                <a:gd name="connsiteY5926" fmla="*/ 1973599 h 2326686"/>
                <a:gd name="connsiteX5927" fmla="*/ 2218820 w 3747182"/>
                <a:gd name="connsiteY5927" fmla="*/ 1970220 h 2326686"/>
                <a:gd name="connsiteX5928" fmla="*/ 2218483 w 3747182"/>
                <a:gd name="connsiteY5928" fmla="*/ 1966777 h 2326686"/>
                <a:gd name="connsiteX5929" fmla="*/ 2219563 w 3747182"/>
                <a:gd name="connsiteY5929" fmla="*/ 1963265 h 2326686"/>
                <a:gd name="connsiteX5930" fmla="*/ 2218616 w 3747182"/>
                <a:gd name="connsiteY5930" fmla="*/ 1960636 h 2326686"/>
                <a:gd name="connsiteX5931" fmla="*/ 2215651 w 3747182"/>
                <a:gd name="connsiteY5931" fmla="*/ 1958891 h 2326686"/>
                <a:gd name="connsiteX5932" fmla="*/ 2212115 w 3747182"/>
                <a:gd name="connsiteY5932" fmla="*/ 1958461 h 2326686"/>
                <a:gd name="connsiteX5933" fmla="*/ 2208008 w 3747182"/>
                <a:gd name="connsiteY5933" fmla="*/ 1959345 h 2326686"/>
                <a:gd name="connsiteX5934" fmla="*/ 2205700 w 3747182"/>
                <a:gd name="connsiteY5934" fmla="*/ 1958242 h 2326686"/>
                <a:gd name="connsiteX5935" fmla="*/ 2205191 w 3747182"/>
                <a:gd name="connsiteY5935" fmla="*/ 1955159 h 2326686"/>
                <a:gd name="connsiteX5936" fmla="*/ 2206294 w 3747182"/>
                <a:gd name="connsiteY5936" fmla="*/ 1952664 h 2326686"/>
                <a:gd name="connsiteX5937" fmla="*/ 2209009 w 3747182"/>
                <a:gd name="connsiteY5937" fmla="*/ 1950755 h 2326686"/>
                <a:gd name="connsiteX5938" fmla="*/ 2213468 w 3747182"/>
                <a:gd name="connsiteY5938" fmla="*/ 1946100 h 2326686"/>
                <a:gd name="connsiteX5939" fmla="*/ 2219680 w 3747182"/>
                <a:gd name="connsiteY5939" fmla="*/ 1938668 h 2326686"/>
                <a:gd name="connsiteX5940" fmla="*/ 2225861 w 3747182"/>
                <a:gd name="connsiteY5940" fmla="*/ 1934545 h 2326686"/>
                <a:gd name="connsiteX5941" fmla="*/ 2235077 w 3747182"/>
                <a:gd name="connsiteY5941" fmla="*/ 1933356 h 2326686"/>
                <a:gd name="connsiteX5942" fmla="*/ 2242509 w 3747182"/>
                <a:gd name="connsiteY5942" fmla="*/ 1930907 h 2326686"/>
                <a:gd name="connsiteX5943" fmla="*/ 2250082 w 3747182"/>
                <a:gd name="connsiteY5943" fmla="*/ 1928419 h 2326686"/>
                <a:gd name="connsiteX5944" fmla="*/ 2255551 w 3747182"/>
                <a:gd name="connsiteY5944" fmla="*/ 1927183 h 2326686"/>
                <a:gd name="connsiteX5945" fmla="*/ 2256482 w 3747182"/>
                <a:gd name="connsiteY5945" fmla="*/ 1928012 h 2326686"/>
                <a:gd name="connsiteX5946" fmla="*/ 2259463 w 3747182"/>
                <a:gd name="connsiteY5946" fmla="*/ 1928216 h 2326686"/>
                <a:gd name="connsiteX5947" fmla="*/ 2264493 w 3747182"/>
                <a:gd name="connsiteY5947" fmla="*/ 1927793 h 2326686"/>
                <a:gd name="connsiteX5948" fmla="*/ 2269164 w 3747182"/>
                <a:gd name="connsiteY5948" fmla="*/ 1926721 h 2326686"/>
                <a:gd name="connsiteX5949" fmla="*/ 2273482 w 3747182"/>
                <a:gd name="connsiteY5949" fmla="*/ 1924992 h 2326686"/>
                <a:gd name="connsiteX5950" fmla="*/ 2276901 w 3747182"/>
                <a:gd name="connsiteY5950" fmla="*/ 1924586 h 2326686"/>
                <a:gd name="connsiteX5951" fmla="*/ 2279412 w 3747182"/>
                <a:gd name="connsiteY5951" fmla="*/ 1925501 h 2326686"/>
                <a:gd name="connsiteX5952" fmla="*/ 2280852 w 3747182"/>
                <a:gd name="connsiteY5952" fmla="*/ 1925548 h 2326686"/>
                <a:gd name="connsiteX5953" fmla="*/ 2281845 w 3747182"/>
                <a:gd name="connsiteY5953" fmla="*/ 1925657 h 2326686"/>
                <a:gd name="connsiteX5954" fmla="*/ 2282393 w 3747182"/>
                <a:gd name="connsiteY5954" fmla="*/ 1925649 h 2326686"/>
                <a:gd name="connsiteX5955" fmla="*/ 2283449 w 3747182"/>
                <a:gd name="connsiteY5955" fmla="*/ 1924914 h 2326686"/>
                <a:gd name="connsiteX5956" fmla="*/ 2286367 w 3747182"/>
                <a:gd name="connsiteY5956" fmla="*/ 1926221 h 2326686"/>
                <a:gd name="connsiteX5957" fmla="*/ 2291945 w 3747182"/>
                <a:gd name="connsiteY5957" fmla="*/ 1930101 h 2326686"/>
                <a:gd name="connsiteX5958" fmla="*/ 2295443 w 3747182"/>
                <a:gd name="connsiteY5958" fmla="*/ 1931822 h 2326686"/>
                <a:gd name="connsiteX5959" fmla="*/ 2296890 w 3747182"/>
                <a:gd name="connsiteY5959" fmla="*/ 1931400 h 2326686"/>
                <a:gd name="connsiteX5960" fmla="*/ 2298455 w 3747182"/>
                <a:gd name="connsiteY5960" fmla="*/ 1932472 h 2326686"/>
                <a:gd name="connsiteX5961" fmla="*/ 2300168 w 3747182"/>
                <a:gd name="connsiteY5961" fmla="*/ 1935038 h 2326686"/>
                <a:gd name="connsiteX5962" fmla="*/ 2302288 w 3747182"/>
                <a:gd name="connsiteY5962" fmla="*/ 1936548 h 2326686"/>
                <a:gd name="connsiteX5963" fmla="*/ 2306106 w 3747182"/>
                <a:gd name="connsiteY5963" fmla="*/ 1937244 h 2326686"/>
                <a:gd name="connsiteX5964" fmla="*/ 2309892 w 3747182"/>
                <a:gd name="connsiteY5964" fmla="*/ 1940045 h 2326686"/>
                <a:gd name="connsiteX5965" fmla="*/ 2311418 w 3747182"/>
                <a:gd name="connsiteY5965" fmla="*/ 1940201 h 2326686"/>
                <a:gd name="connsiteX5966" fmla="*/ 2311950 w 3747182"/>
                <a:gd name="connsiteY5966" fmla="*/ 1938628 h 2326686"/>
                <a:gd name="connsiteX5967" fmla="*/ 2313366 w 3747182"/>
                <a:gd name="connsiteY5967" fmla="*/ 1937729 h 2326686"/>
                <a:gd name="connsiteX5968" fmla="*/ 2315651 w 3747182"/>
                <a:gd name="connsiteY5968" fmla="*/ 1937494 h 2326686"/>
                <a:gd name="connsiteX5969" fmla="*/ 2318960 w 3747182"/>
                <a:gd name="connsiteY5969" fmla="*/ 1938879 h 2326686"/>
                <a:gd name="connsiteX5970" fmla="*/ 2323286 w 3747182"/>
                <a:gd name="connsiteY5970" fmla="*/ 1941875 h 2326686"/>
                <a:gd name="connsiteX5971" fmla="*/ 2326001 w 3747182"/>
                <a:gd name="connsiteY5971" fmla="*/ 1943190 h 2326686"/>
                <a:gd name="connsiteX5972" fmla="*/ 2327104 w 3747182"/>
                <a:gd name="connsiteY5972" fmla="*/ 1942830 h 2326686"/>
                <a:gd name="connsiteX5973" fmla="*/ 2328262 w 3747182"/>
                <a:gd name="connsiteY5973" fmla="*/ 1943385 h 2326686"/>
                <a:gd name="connsiteX5974" fmla="*/ 2329193 w 3747182"/>
                <a:gd name="connsiteY5974" fmla="*/ 1944786 h 2326686"/>
                <a:gd name="connsiteX5975" fmla="*/ 2329279 w 3747182"/>
                <a:gd name="connsiteY5975" fmla="*/ 1946515 h 2326686"/>
                <a:gd name="connsiteX5976" fmla="*/ 2328958 w 3747182"/>
                <a:gd name="connsiteY5976" fmla="*/ 1947438 h 2326686"/>
                <a:gd name="connsiteX5977" fmla="*/ 2329999 w 3747182"/>
                <a:gd name="connsiteY5977" fmla="*/ 1948893 h 2326686"/>
                <a:gd name="connsiteX5978" fmla="*/ 2331196 w 3747182"/>
                <a:gd name="connsiteY5978" fmla="*/ 1948893 h 2326686"/>
                <a:gd name="connsiteX5979" fmla="*/ 2333152 w 3747182"/>
                <a:gd name="connsiteY5979" fmla="*/ 1949589 h 2326686"/>
                <a:gd name="connsiteX5980" fmla="*/ 2334685 w 3747182"/>
                <a:gd name="connsiteY5980" fmla="*/ 1952155 h 2326686"/>
                <a:gd name="connsiteX5981" fmla="*/ 2336061 w 3747182"/>
                <a:gd name="connsiteY5981" fmla="*/ 1953344 h 2326686"/>
                <a:gd name="connsiteX5982" fmla="*/ 2337024 w 3747182"/>
                <a:gd name="connsiteY5982" fmla="*/ 1954369 h 2326686"/>
                <a:gd name="connsiteX5983" fmla="*/ 2337196 w 3747182"/>
                <a:gd name="connsiteY5983" fmla="*/ 1955222 h 2326686"/>
                <a:gd name="connsiteX5984" fmla="*/ 2337282 w 3747182"/>
                <a:gd name="connsiteY5984" fmla="*/ 1956083 h 2326686"/>
                <a:gd name="connsiteX5985" fmla="*/ 2337001 w 3747182"/>
                <a:gd name="connsiteY5985" fmla="*/ 1956748 h 2326686"/>
                <a:gd name="connsiteX5986" fmla="*/ 2336476 w 3747182"/>
                <a:gd name="connsiteY5986" fmla="*/ 1957851 h 2326686"/>
                <a:gd name="connsiteX5987" fmla="*/ 2336312 w 3747182"/>
                <a:gd name="connsiteY5987" fmla="*/ 1959032 h 2326686"/>
                <a:gd name="connsiteX5988" fmla="*/ 2336977 w 3747182"/>
                <a:gd name="connsiteY5988" fmla="*/ 1960362 h 2326686"/>
                <a:gd name="connsiteX5989" fmla="*/ 2339410 w 3747182"/>
                <a:gd name="connsiteY5989" fmla="*/ 1961324 h 2326686"/>
                <a:gd name="connsiteX5990" fmla="*/ 2340232 w 3747182"/>
                <a:gd name="connsiteY5990" fmla="*/ 1962318 h 2326686"/>
                <a:gd name="connsiteX5991" fmla="*/ 2340419 w 3747182"/>
                <a:gd name="connsiteY5991" fmla="*/ 1963585 h 2326686"/>
                <a:gd name="connsiteX5992" fmla="*/ 2341178 w 3747182"/>
                <a:gd name="connsiteY5992" fmla="*/ 1964986 h 2326686"/>
                <a:gd name="connsiteX5993" fmla="*/ 2342837 w 3747182"/>
                <a:gd name="connsiteY5993" fmla="*/ 1966605 h 2326686"/>
                <a:gd name="connsiteX5994" fmla="*/ 2343463 w 3747182"/>
                <a:gd name="connsiteY5994" fmla="*/ 1967959 h 2326686"/>
                <a:gd name="connsiteX5995" fmla="*/ 2343079 w 3747182"/>
                <a:gd name="connsiteY5995" fmla="*/ 1969046 h 2326686"/>
                <a:gd name="connsiteX5996" fmla="*/ 2343572 w 3747182"/>
                <a:gd name="connsiteY5996" fmla="*/ 1969954 h 2326686"/>
                <a:gd name="connsiteX5997" fmla="*/ 2344386 w 3747182"/>
                <a:gd name="connsiteY5997" fmla="*/ 1970665 h 2326686"/>
                <a:gd name="connsiteX5998" fmla="*/ 2344558 w 3747182"/>
                <a:gd name="connsiteY5998" fmla="*/ 1973239 h 2326686"/>
                <a:gd name="connsiteX5999" fmla="*/ 2344628 w 3747182"/>
                <a:gd name="connsiteY5999" fmla="*/ 1974718 h 2326686"/>
                <a:gd name="connsiteX6000" fmla="*/ 2345966 w 3747182"/>
                <a:gd name="connsiteY6000" fmla="*/ 1976377 h 2326686"/>
                <a:gd name="connsiteX6001" fmla="*/ 2346240 w 3747182"/>
                <a:gd name="connsiteY6001" fmla="*/ 1979772 h 2326686"/>
                <a:gd name="connsiteX6002" fmla="*/ 2347171 w 3747182"/>
                <a:gd name="connsiteY6002" fmla="*/ 1983519 h 2326686"/>
                <a:gd name="connsiteX6003" fmla="*/ 2350308 w 3747182"/>
                <a:gd name="connsiteY6003" fmla="*/ 1988644 h 2326686"/>
                <a:gd name="connsiteX6004" fmla="*/ 2351349 w 3747182"/>
                <a:gd name="connsiteY6004" fmla="*/ 1991413 h 2326686"/>
                <a:gd name="connsiteX6005" fmla="*/ 2351083 w 3747182"/>
                <a:gd name="connsiteY6005" fmla="*/ 1994699 h 2326686"/>
                <a:gd name="connsiteX6006" fmla="*/ 2351536 w 3747182"/>
                <a:gd name="connsiteY6006" fmla="*/ 1996240 h 2326686"/>
                <a:gd name="connsiteX6007" fmla="*/ 2352968 w 3747182"/>
                <a:gd name="connsiteY6007" fmla="*/ 1996984 h 2326686"/>
                <a:gd name="connsiteX6008" fmla="*/ 2353649 w 3747182"/>
                <a:gd name="connsiteY6008" fmla="*/ 1998368 h 2326686"/>
                <a:gd name="connsiteX6009" fmla="*/ 2353571 w 3747182"/>
                <a:gd name="connsiteY6009" fmla="*/ 2000395 h 2326686"/>
                <a:gd name="connsiteX6010" fmla="*/ 2354126 w 3747182"/>
                <a:gd name="connsiteY6010" fmla="*/ 2001654 h 2326686"/>
                <a:gd name="connsiteX6011" fmla="*/ 2354580 w 3747182"/>
                <a:gd name="connsiteY6011" fmla="*/ 2002992 h 2326686"/>
                <a:gd name="connsiteX6012" fmla="*/ 2354274 w 3747182"/>
                <a:gd name="connsiteY6012" fmla="*/ 2005073 h 2326686"/>
                <a:gd name="connsiteX6013" fmla="*/ 2354729 w 3747182"/>
                <a:gd name="connsiteY6013" fmla="*/ 2006943 h 2326686"/>
                <a:gd name="connsiteX6014" fmla="*/ 2355464 w 3747182"/>
                <a:gd name="connsiteY6014" fmla="*/ 2008038 h 2326686"/>
                <a:gd name="connsiteX6015" fmla="*/ 2355980 w 3747182"/>
                <a:gd name="connsiteY6015" fmla="*/ 2010056 h 2326686"/>
                <a:gd name="connsiteX6016" fmla="*/ 2356269 w 3747182"/>
                <a:gd name="connsiteY6016" fmla="*/ 2012576 h 2326686"/>
                <a:gd name="connsiteX6017" fmla="*/ 2358374 w 3747182"/>
                <a:gd name="connsiteY6017" fmla="*/ 2016550 h 2326686"/>
                <a:gd name="connsiteX6018" fmla="*/ 2362278 w 3747182"/>
                <a:gd name="connsiteY6018" fmla="*/ 2021980 h 2326686"/>
                <a:gd name="connsiteX6019" fmla="*/ 2364672 w 3747182"/>
                <a:gd name="connsiteY6019" fmla="*/ 2026189 h 2326686"/>
                <a:gd name="connsiteX6020" fmla="*/ 2365540 w 3747182"/>
                <a:gd name="connsiteY6020" fmla="*/ 2029177 h 2326686"/>
                <a:gd name="connsiteX6021" fmla="*/ 2365548 w 3747182"/>
                <a:gd name="connsiteY6021" fmla="*/ 2031634 h 2326686"/>
                <a:gd name="connsiteX6022" fmla="*/ 2364696 w 3747182"/>
                <a:gd name="connsiteY6022" fmla="*/ 2033558 h 2326686"/>
                <a:gd name="connsiteX6023" fmla="*/ 2364649 w 3747182"/>
                <a:gd name="connsiteY6023" fmla="*/ 2034959 h 2326686"/>
                <a:gd name="connsiteX6024" fmla="*/ 2365415 w 3747182"/>
                <a:gd name="connsiteY6024" fmla="*/ 2035835 h 2326686"/>
                <a:gd name="connsiteX6025" fmla="*/ 2365642 w 3747182"/>
                <a:gd name="connsiteY6025" fmla="*/ 2037016 h 2326686"/>
                <a:gd name="connsiteX6026" fmla="*/ 2365337 w 3747182"/>
                <a:gd name="connsiteY6026" fmla="*/ 2038510 h 2326686"/>
                <a:gd name="connsiteX6027" fmla="*/ 2366605 w 3747182"/>
                <a:gd name="connsiteY6027" fmla="*/ 2040278 h 2326686"/>
                <a:gd name="connsiteX6028" fmla="*/ 2370892 w 3747182"/>
                <a:gd name="connsiteY6028" fmla="*/ 2043345 h 2326686"/>
                <a:gd name="connsiteX6029" fmla="*/ 2369178 w 3747182"/>
                <a:gd name="connsiteY6029" fmla="*/ 2048039 h 2326686"/>
                <a:gd name="connsiteX6030" fmla="*/ 2368725 w 3747182"/>
                <a:gd name="connsiteY6030" fmla="*/ 2051333 h 2326686"/>
                <a:gd name="connsiteX6031" fmla="*/ 2368952 w 3747182"/>
                <a:gd name="connsiteY6031" fmla="*/ 2054791 h 2326686"/>
                <a:gd name="connsiteX6032" fmla="*/ 2370015 w 3747182"/>
                <a:gd name="connsiteY6032" fmla="*/ 2057224 h 2326686"/>
                <a:gd name="connsiteX6033" fmla="*/ 2371901 w 3747182"/>
                <a:gd name="connsiteY6033" fmla="*/ 2058632 h 2326686"/>
                <a:gd name="connsiteX6034" fmla="*/ 2373074 w 3747182"/>
                <a:gd name="connsiteY6034" fmla="*/ 2060103 h 2326686"/>
                <a:gd name="connsiteX6035" fmla="*/ 2373536 w 3747182"/>
                <a:gd name="connsiteY6035" fmla="*/ 2061637 h 2326686"/>
                <a:gd name="connsiteX6036" fmla="*/ 2375805 w 3747182"/>
                <a:gd name="connsiteY6036" fmla="*/ 2063303 h 2326686"/>
                <a:gd name="connsiteX6037" fmla="*/ 2379873 w 3747182"/>
                <a:gd name="connsiteY6037" fmla="*/ 2065110 h 2326686"/>
                <a:gd name="connsiteX6038" fmla="*/ 2385091 w 3747182"/>
                <a:gd name="connsiteY6038" fmla="*/ 2065431 h 2326686"/>
                <a:gd name="connsiteX6039" fmla="*/ 2391452 w 3747182"/>
                <a:gd name="connsiteY6039" fmla="*/ 2064249 h 2326686"/>
                <a:gd name="connsiteX6040" fmla="*/ 2395340 w 3747182"/>
                <a:gd name="connsiteY6040" fmla="*/ 2064054 h 2326686"/>
                <a:gd name="connsiteX6041" fmla="*/ 2396771 w 3747182"/>
                <a:gd name="connsiteY6041" fmla="*/ 2064836 h 2326686"/>
                <a:gd name="connsiteX6042" fmla="*/ 2397264 w 3747182"/>
                <a:gd name="connsiteY6042" fmla="*/ 2066026 h 2326686"/>
                <a:gd name="connsiteX6043" fmla="*/ 2396803 w 3747182"/>
                <a:gd name="connsiteY6043" fmla="*/ 2067613 h 2326686"/>
                <a:gd name="connsiteX6044" fmla="*/ 2397883 w 3747182"/>
                <a:gd name="connsiteY6044" fmla="*/ 2068654 h 2326686"/>
                <a:gd name="connsiteX6045" fmla="*/ 2400495 w 3747182"/>
                <a:gd name="connsiteY6045" fmla="*/ 2069155 h 2326686"/>
                <a:gd name="connsiteX6046" fmla="*/ 2402287 w 3747182"/>
                <a:gd name="connsiteY6046" fmla="*/ 2070148 h 2326686"/>
                <a:gd name="connsiteX6047" fmla="*/ 2403273 w 3747182"/>
                <a:gd name="connsiteY6047" fmla="*/ 2071651 h 2326686"/>
                <a:gd name="connsiteX6048" fmla="*/ 2404478 w 3747182"/>
                <a:gd name="connsiteY6048" fmla="*/ 2072073 h 2326686"/>
                <a:gd name="connsiteX6049" fmla="*/ 2405909 w 3747182"/>
                <a:gd name="connsiteY6049" fmla="*/ 2071423 h 2326686"/>
                <a:gd name="connsiteX6050" fmla="*/ 2407302 w 3747182"/>
                <a:gd name="connsiteY6050" fmla="*/ 2071518 h 2326686"/>
                <a:gd name="connsiteX6051" fmla="*/ 2408656 w 3747182"/>
                <a:gd name="connsiteY6051" fmla="*/ 2072347 h 2326686"/>
                <a:gd name="connsiteX6052" fmla="*/ 2409532 w 3747182"/>
                <a:gd name="connsiteY6052" fmla="*/ 2072057 h 2326686"/>
                <a:gd name="connsiteX6053" fmla="*/ 2410298 w 3747182"/>
                <a:gd name="connsiteY6053" fmla="*/ 2071150 h 2326686"/>
                <a:gd name="connsiteX6054" fmla="*/ 2411527 w 3747182"/>
                <a:gd name="connsiteY6054" fmla="*/ 2071150 h 2326686"/>
                <a:gd name="connsiteX6055" fmla="*/ 2412786 w 3747182"/>
                <a:gd name="connsiteY6055" fmla="*/ 2071165 h 2326686"/>
                <a:gd name="connsiteX6056" fmla="*/ 2413569 w 3747182"/>
                <a:gd name="connsiteY6056" fmla="*/ 2073364 h 2326686"/>
                <a:gd name="connsiteX6057" fmla="*/ 2414836 w 3747182"/>
                <a:gd name="connsiteY6057" fmla="*/ 2074600 h 2326686"/>
                <a:gd name="connsiteX6058" fmla="*/ 2416588 w 3747182"/>
                <a:gd name="connsiteY6058" fmla="*/ 2074874 h 2326686"/>
                <a:gd name="connsiteX6059" fmla="*/ 2419256 w 3747182"/>
                <a:gd name="connsiteY6059" fmla="*/ 2077542 h 2326686"/>
                <a:gd name="connsiteX6060" fmla="*/ 2424623 w 3747182"/>
                <a:gd name="connsiteY6060" fmla="*/ 2085122 h 2326686"/>
                <a:gd name="connsiteX6061" fmla="*/ 2428112 w 3747182"/>
                <a:gd name="connsiteY6061" fmla="*/ 2087806 h 2326686"/>
                <a:gd name="connsiteX6062" fmla="*/ 2431609 w 3747182"/>
                <a:gd name="connsiteY6062" fmla="*/ 2088643 h 2326686"/>
                <a:gd name="connsiteX6063" fmla="*/ 2435959 w 3747182"/>
                <a:gd name="connsiteY6063" fmla="*/ 2088815 h 2326686"/>
                <a:gd name="connsiteX6064" fmla="*/ 2437367 w 3747182"/>
                <a:gd name="connsiteY6064" fmla="*/ 2091741 h 2326686"/>
                <a:gd name="connsiteX6065" fmla="*/ 2436225 w 3747182"/>
                <a:gd name="connsiteY6065" fmla="*/ 2094831 h 2326686"/>
                <a:gd name="connsiteX6066" fmla="*/ 2435936 w 3747182"/>
                <a:gd name="connsiteY6066" fmla="*/ 2097405 h 2326686"/>
                <a:gd name="connsiteX6067" fmla="*/ 2436921 w 3747182"/>
                <a:gd name="connsiteY6067" fmla="*/ 2098329 h 2326686"/>
                <a:gd name="connsiteX6068" fmla="*/ 2438283 w 3747182"/>
                <a:gd name="connsiteY6068" fmla="*/ 2101348 h 2326686"/>
                <a:gd name="connsiteX6069" fmla="*/ 2440207 w 3747182"/>
                <a:gd name="connsiteY6069" fmla="*/ 2103101 h 2326686"/>
                <a:gd name="connsiteX6070" fmla="*/ 2440575 w 3747182"/>
                <a:gd name="connsiteY6070" fmla="*/ 2104485 h 2326686"/>
                <a:gd name="connsiteX6071" fmla="*/ 2441467 w 3747182"/>
                <a:gd name="connsiteY6071" fmla="*/ 2106035 h 2326686"/>
                <a:gd name="connsiteX6072" fmla="*/ 2441091 w 3747182"/>
                <a:gd name="connsiteY6072" fmla="*/ 2108890 h 2326686"/>
                <a:gd name="connsiteX6073" fmla="*/ 2439441 w 3747182"/>
                <a:gd name="connsiteY6073" fmla="*/ 2113060 h 2326686"/>
                <a:gd name="connsiteX6074" fmla="*/ 2439894 w 3747182"/>
                <a:gd name="connsiteY6074" fmla="*/ 2116612 h 2326686"/>
                <a:gd name="connsiteX6075" fmla="*/ 2442445 w 3747182"/>
                <a:gd name="connsiteY6075" fmla="*/ 2119546 h 2326686"/>
                <a:gd name="connsiteX6076" fmla="*/ 2443915 w 3747182"/>
                <a:gd name="connsiteY6076" fmla="*/ 2122370 h 2326686"/>
                <a:gd name="connsiteX6077" fmla="*/ 2444299 w 3747182"/>
                <a:gd name="connsiteY6077" fmla="*/ 2125077 h 2326686"/>
                <a:gd name="connsiteX6078" fmla="*/ 2444932 w 3747182"/>
                <a:gd name="connsiteY6078" fmla="*/ 2126720 h 2326686"/>
                <a:gd name="connsiteX6079" fmla="*/ 2445832 w 3747182"/>
                <a:gd name="connsiteY6079" fmla="*/ 2127299 h 2326686"/>
                <a:gd name="connsiteX6080" fmla="*/ 2448445 w 3747182"/>
                <a:gd name="connsiteY6080" fmla="*/ 2127095 h 2326686"/>
                <a:gd name="connsiteX6081" fmla="*/ 2452787 w 3747182"/>
                <a:gd name="connsiteY6081" fmla="*/ 2126117 h 2326686"/>
                <a:gd name="connsiteX6082" fmla="*/ 2455964 w 3747182"/>
                <a:gd name="connsiteY6082" fmla="*/ 2126282 h 2326686"/>
                <a:gd name="connsiteX6083" fmla="*/ 2457997 w 3747182"/>
                <a:gd name="connsiteY6083" fmla="*/ 2127604 h 2326686"/>
                <a:gd name="connsiteX6084" fmla="*/ 2463013 w 3747182"/>
                <a:gd name="connsiteY6084" fmla="*/ 2127651 h 2326686"/>
                <a:gd name="connsiteX6085" fmla="*/ 2471016 w 3747182"/>
                <a:gd name="connsiteY6085" fmla="*/ 2126430 h 2326686"/>
                <a:gd name="connsiteX6086" fmla="*/ 2476070 w 3747182"/>
                <a:gd name="connsiteY6086" fmla="*/ 2126055 h 2326686"/>
                <a:gd name="connsiteX6087" fmla="*/ 2478182 w 3747182"/>
                <a:gd name="connsiteY6087" fmla="*/ 2126524 h 2326686"/>
                <a:gd name="connsiteX6088" fmla="*/ 2480060 w 3747182"/>
                <a:gd name="connsiteY6088" fmla="*/ 2124779 h 2326686"/>
                <a:gd name="connsiteX6089" fmla="*/ 2481710 w 3747182"/>
                <a:gd name="connsiteY6089" fmla="*/ 2120813 h 2326686"/>
                <a:gd name="connsiteX6090" fmla="*/ 2483252 w 3747182"/>
                <a:gd name="connsiteY6090" fmla="*/ 2118951 h 2326686"/>
                <a:gd name="connsiteX6091" fmla="*/ 2484699 w 3747182"/>
                <a:gd name="connsiteY6091" fmla="*/ 2119186 h 2326686"/>
                <a:gd name="connsiteX6092" fmla="*/ 2486983 w 3747182"/>
                <a:gd name="connsiteY6092" fmla="*/ 2117911 h 2326686"/>
                <a:gd name="connsiteX6093" fmla="*/ 2490121 w 3747182"/>
                <a:gd name="connsiteY6093" fmla="*/ 2115118 h 2326686"/>
                <a:gd name="connsiteX6094" fmla="*/ 2492843 w 3747182"/>
                <a:gd name="connsiteY6094" fmla="*/ 2113764 h 2326686"/>
                <a:gd name="connsiteX6095" fmla="*/ 2496293 w 3747182"/>
                <a:gd name="connsiteY6095" fmla="*/ 2113905 h 2326686"/>
                <a:gd name="connsiteX6096" fmla="*/ 2499971 w 3747182"/>
                <a:gd name="connsiteY6096" fmla="*/ 2114046 h 2326686"/>
                <a:gd name="connsiteX6097" fmla="*/ 2502271 w 3747182"/>
                <a:gd name="connsiteY6097" fmla="*/ 2112872 h 2326686"/>
                <a:gd name="connsiteX6098" fmla="*/ 2504430 w 3747182"/>
                <a:gd name="connsiteY6098" fmla="*/ 2110423 h 2326686"/>
                <a:gd name="connsiteX6099" fmla="*/ 2508177 w 3747182"/>
                <a:gd name="connsiteY6099" fmla="*/ 2108256 h 2326686"/>
                <a:gd name="connsiteX6100" fmla="*/ 2516165 w 3747182"/>
                <a:gd name="connsiteY6100" fmla="*/ 2105416 h 2326686"/>
                <a:gd name="connsiteX6101" fmla="*/ 2518082 w 3747182"/>
                <a:gd name="connsiteY6101" fmla="*/ 2104971 h 2326686"/>
                <a:gd name="connsiteX6102" fmla="*/ 2518997 w 3747182"/>
                <a:gd name="connsiteY6102" fmla="*/ 2105127 h 2326686"/>
                <a:gd name="connsiteX6103" fmla="*/ 2521657 w 3747182"/>
                <a:gd name="connsiteY6103" fmla="*/ 2105573 h 2326686"/>
                <a:gd name="connsiteX6104" fmla="*/ 2524020 w 3747182"/>
                <a:gd name="connsiteY6104" fmla="*/ 2106684 h 2326686"/>
                <a:gd name="connsiteX6105" fmla="*/ 2526249 w 3747182"/>
                <a:gd name="connsiteY6105" fmla="*/ 2108914 h 2326686"/>
                <a:gd name="connsiteX6106" fmla="*/ 2526593 w 3747182"/>
                <a:gd name="connsiteY6106" fmla="*/ 2110345 h 2326686"/>
                <a:gd name="connsiteX6107" fmla="*/ 2526343 w 3747182"/>
                <a:gd name="connsiteY6107" fmla="*/ 2112223 h 2326686"/>
                <a:gd name="connsiteX6108" fmla="*/ 2525850 w 3747182"/>
                <a:gd name="connsiteY6108" fmla="*/ 2113310 h 2326686"/>
                <a:gd name="connsiteX6109" fmla="*/ 2524935 w 3747182"/>
                <a:gd name="connsiteY6109" fmla="*/ 2114531 h 2326686"/>
                <a:gd name="connsiteX6110" fmla="*/ 2524075 w 3747182"/>
                <a:gd name="connsiteY6110" fmla="*/ 2116510 h 2326686"/>
                <a:gd name="connsiteX6111" fmla="*/ 2524630 w 3747182"/>
                <a:gd name="connsiteY6111" fmla="*/ 2118051 h 2326686"/>
                <a:gd name="connsiteX6112" fmla="*/ 2525921 w 3747182"/>
                <a:gd name="connsiteY6112" fmla="*/ 2121345 h 2326686"/>
                <a:gd name="connsiteX6113" fmla="*/ 2526985 w 3747182"/>
                <a:gd name="connsiteY6113" fmla="*/ 2123723 h 2326686"/>
                <a:gd name="connsiteX6114" fmla="*/ 2528158 w 3747182"/>
                <a:gd name="connsiteY6114" fmla="*/ 2126524 h 2326686"/>
                <a:gd name="connsiteX6115" fmla="*/ 2527634 w 3747182"/>
                <a:gd name="connsiteY6115" fmla="*/ 2127526 h 2326686"/>
                <a:gd name="connsiteX6116" fmla="*/ 2526922 w 3747182"/>
                <a:gd name="connsiteY6116" fmla="*/ 2129466 h 2326686"/>
                <a:gd name="connsiteX6117" fmla="*/ 2524739 w 3747182"/>
                <a:gd name="connsiteY6117" fmla="*/ 2132744 h 2326686"/>
                <a:gd name="connsiteX6118" fmla="*/ 2523550 w 3747182"/>
                <a:gd name="connsiteY6118" fmla="*/ 2133996 h 2326686"/>
                <a:gd name="connsiteX6119" fmla="*/ 2522267 w 3747182"/>
                <a:gd name="connsiteY6119" fmla="*/ 2135216 h 2326686"/>
                <a:gd name="connsiteX6120" fmla="*/ 2520053 w 3747182"/>
                <a:gd name="connsiteY6120" fmla="*/ 2135513 h 2326686"/>
                <a:gd name="connsiteX6121" fmla="*/ 2519107 w 3747182"/>
                <a:gd name="connsiteY6121" fmla="*/ 2135795 h 2326686"/>
                <a:gd name="connsiteX6122" fmla="*/ 2518035 w 3747182"/>
                <a:gd name="connsiteY6122" fmla="*/ 2136311 h 2326686"/>
                <a:gd name="connsiteX6123" fmla="*/ 2517362 w 3747182"/>
                <a:gd name="connsiteY6123" fmla="*/ 2137469 h 2326686"/>
                <a:gd name="connsiteX6124" fmla="*/ 2516595 w 3747182"/>
                <a:gd name="connsiteY6124" fmla="*/ 2138283 h 2326686"/>
                <a:gd name="connsiteX6125" fmla="*/ 2515328 w 3747182"/>
                <a:gd name="connsiteY6125" fmla="*/ 2139910 h 2326686"/>
                <a:gd name="connsiteX6126" fmla="*/ 2515226 w 3747182"/>
                <a:gd name="connsiteY6126" fmla="*/ 2141310 h 2326686"/>
                <a:gd name="connsiteX6127" fmla="*/ 2515797 w 3747182"/>
                <a:gd name="connsiteY6127" fmla="*/ 2143391 h 2326686"/>
                <a:gd name="connsiteX6128" fmla="*/ 2516079 w 3747182"/>
                <a:gd name="connsiteY6128" fmla="*/ 2145519 h 2326686"/>
                <a:gd name="connsiteX6129" fmla="*/ 2514647 w 3747182"/>
                <a:gd name="connsiteY6129" fmla="*/ 2147421 h 2326686"/>
                <a:gd name="connsiteX6130" fmla="*/ 2513536 w 3747182"/>
                <a:gd name="connsiteY6130" fmla="*/ 2150339 h 2326686"/>
                <a:gd name="connsiteX6131" fmla="*/ 2513200 w 3747182"/>
                <a:gd name="connsiteY6131" fmla="*/ 2151215 h 2326686"/>
                <a:gd name="connsiteX6132" fmla="*/ 2512652 w 3747182"/>
                <a:gd name="connsiteY6132" fmla="*/ 2153421 h 2326686"/>
                <a:gd name="connsiteX6133" fmla="*/ 2512488 w 3747182"/>
                <a:gd name="connsiteY6133" fmla="*/ 2154188 h 2326686"/>
                <a:gd name="connsiteX6134" fmla="*/ 2512136 w 3747182"/>
                <a:gd name="connsiteY6134" fmla="*/ 2158819 h 2326686"/>
                <a:gd name="connsiteX6135" fmla="*/ 2510704 w 3747182"/>
                <a:gd name="connsiteY6135" fmla="*/ 2161972 h 2326686"/>
                <a:gd name="connsiteX6136" fmla="*/ 2508709 w 3747182"/>
                <a:gd name="connsiteY6136" fmla="*/ 2165634 h 2326686"/>
                <a:gd name="connsiteX6137" fmla="*/ 2509155 w 3747182"/>
                <a:gd name="connsiteY6137" fmla="*/ 2167816 h 2326686"/>
                <a:gd name="connsiteX6138" fmla="*/ 2509507 w 3747182"/>
                <a:gd name="connsiteY6138" fmla="*/ 2169835 h 2326686"/>
                <a:gd name="connsiteX6139" fmla="*/ 2509015 w 3747182"/>
                <a:gd name="connsiteY6139" fmla="*/ 2170813 h 2326686"/>
                <a:gd name="connsiteX6140" fmla="*/ 2508889 w 3747182"/>
                <a:gd name="connsiteY6140" fmla="*/ 2171665 h 2326686"/>
                <a:gd name="connsiteX6141" fmla="*/ 2508600 w 3747182"/>
                <a:gd name="connsiteY6141" fmla="*/ 2173605 h 2326686"/>
                <a:gd name="connsiteX6142" fmla="*/ 2507974 w 3747182"/>
                <a:gd name="connsiteY6142" fmla="*/ 2174349 h 2326686"/>
                <a:gd name="connsiteX6143" fmla="*/ 2506159 w 3747182"/>
                <a:gd name="connsiteY6143" fmla="*/ 2175561 h 2326686"/>
                <a:gd name="connsiteX6144" fmla="*/ 2505071 w 3747182"/>
                <a:gd name="connsiteY6144" fmla="*/ 2177024 h 2326686"/>
                <a:gd name="connsiteX6145" fmla="*/ 2505298 w 3747182"/>
                <a:gd name="connsiteY6145" fmla="*/ 2179238 h 2326686"/>
                <a:gd name="connsiteX6146" fmla="*/ 2504743 w 3747182"/>
                <a:gd name="connsiteY6146" fmla="*/ 2181155 h 2326686"/>
                <a:gd name="connsiteX6147" fmla="*/ 2503913 w 3747182"/>
                <a:gd name="connsiteY6147" fmla="*/ 2182845 h 2326686"/>
                <a:gd name="connsiteX6148" fmla="*/ 2503045 w 3747182"/>
                <a:gd name="connsiteY6148" fmla="*/ 2183948 h 2326686"/>
                <a:gd name="connsiteX6149" fmla="*/ 2501793 w 3747182"/>
                <a:gd name="connsiteY6149" fmla="*/ 2184652 h 2326686"/>
                <a:gd name="connsiteX6150" fmla="*/ 2500964 w 3747182"/>
                <a:gd name="connsiteY6150" fmla="*/ 2185247 h 2326686"/>
                <a:gd name="connsiteX6151" fmla="*/ 2500338 w 3747182"/>
                <a:gd name="connsiteY6151" fmla="*/ 2187390 h 2326686"/>
                <a:gd name="connsiteX6152" fmla="*/ 2500150 w 3747182"/>
                <a:gd name="connsiteY6152" fmla="*/ 2189049 h 2326686"/>
                <a:gd name="connsiteX6153" fmla="*/ 2499564 w 3747182"/>
                <a:gd name="connsiteY6153" fmla="*/ 2190700 h 2326686"/>
                <a:gd name="connsiteX6154" fmla="*/ 2499923 w 3747182"/>
                <a:gd name="connsiteY6154" fmla="*/ 2192382 h 2326686"/>
                <a:gd name="connsiteX6155" fmla="*/ 2499290 w 3747182"/>
                <a:gd name="connsiteY6155" fmla="*/ 2193837 h 2326686"/>
                <a:gd name="connsiteX6156" fmla="*/ 2497506 w 3747182"/>
                <a:gd name="connsiteY6156" fmla="*/ 2194854 h 2326686"/>
                <a:gd name="connsiteX6157" fmla="*/ 2496497 w 3747182"/>
                <a:gd name="connsiteY6157" fmla="*/ 2195456 h 2326686"/>
                <a:gd name="connsiteX6158" fmla="*/ 2495566 w 3747182"/>
                <a:gd name="connsiteY6158" fmla="*/ 2195699 h 2326686"/>
                <a:gd name="connsiteX6159" fmla="*/ 2493782 w 3747182"/>
                <a:gd name="connsiteY6159" fmla="*/ 2197279 h 2326686"/>
                <a:gd name="connsiteX6160" fmla="*/ 2492186 w 3747182"/>
                <a:gd name="connsiteY6160" fmla="*/ 2202685 h 2326686"/>
                <a:gd name="connsiteX6161" fmla="*/ 2491826 w 3747182"/>
                <a:gd name="connsiteY6161" fmla="*/ 2205822 h 2326686"/>
                <a:gd name="connsiteX6162" fmla="*/ 2492194 w 3747182"/>
                <a:gd name="connsiteY6162" fmla="*/ 2208608 h 2326686"/>
                <a:gd name="connsiteX6163" fmla="*/ 2489956 w 3747182"/>
                <a:gd name="connsiteY6163" fmla="*/ 2210352 h 2326686"/>
                <a:gd name="connsiteX6164" fmla="*/ 2488298 w 3747182"/>
                <a:gd name="connsiteY6164" fmla="*/ 2211737 h 2326686"/>
                <a:gd name="connsiteX6165" fmla="*/ 2487258 w 3747182"/>
                <a:gd name="connsiteY6165" fmla="*/ 2211236 h 2326686"/>
                <a:gd name="connsiteX6166" fmla="*/ 2486154 w 3747182"/>
                <a:gd name="connsiteY6166" fmla="*/ 2210767 h 2326686"/>
                <a:gd name="connsiteX6167" fmla="*/ 2483619 w 3747182"/>
                <a:gd name="connsiteY6167" fmla="*/ 2210164 h 2326686"/>
                <a:gd name="connsiteX6168" fmla="*/ 2482352 w 3747182"/>
                <a:gd name="connsiteY6168" fmla="*/ 2209758 h 2326686"/>
                <a:gd name="connsiteX6169" fmla="*/ 2479802 w 3747182"/>
                <a:gd name="connsiteY6169" fmla="*/ 2208850 h 2326686"/>
                <a:gd name="connsiteX6170" fmla="*/ 2475718 w 3747182"/>
                <a:gd name="connsiteY6170" fmla="*/ 2207700 h 2326686"/>
                <a:gd name="connsiteX6171" fmla="*/ 2471728 w 3747182"/>
                <a:gd name="connsiteY6171" fmla="*/ 2206362 h 2326686"/>
                <a:gd name="connsiteX6172" fmla="*/ 2469225 w 3747182"/>
                <a:gd name="connsiteY6172" fmla="*/ 2205658 h 2326686"/>
                <a:gd name="connsiteX6173" fmla="*/ 2467253 w 3747182"/>
                <a:gd name="connsiteY6173" fmla="*/ 2205095 h 2326686"/>
                <a:gd name="connsiteX6174" fmla="*/ 2465758 w 3747182"/>
                <a:gd name="connsiteY6174" fmla="*/ 2204172 h 2326686"/>
                <a:gd name="connsiteX6175" fmla="*/ 2464499 w 3747182"/>
                <a:gd name="connsiteY6175" fmla="*/ 2202521 h 2326686"/>
                <a:gd name="connsiteX6176" fmla="*/ 2463247 w 3747182"/>
                <a:gd name="connsiteY6176" fmla="*/ 2203186 h 2326686"/>
                <a:gd name="connsiteX6177" fmla="*/ 2462089 w 3747182"/>
                <a:gd name="connsiteY6177" fmla="*/ 2205142 h 2326686"/>
                <a:gd name="connsiteX6178" fmla="*/ 2460157 w 3747182"/>
                <a:gd name="connsiteY6178" fmla="*/ 2206300 h 2326686"/>
                <a:gd name="connsiteX6179" fmla="*/ 2459281 w 3747182"/>
                <a:gd name="connsiteY6179" fmla="*/ 2208435 h 2326686"/>
                <a:gd name="connsiteX6180" fmla="*/ 2458506 w 3747182"/>
                <a:gd name="connsiteY6180" fmla="*/ 2210071 h 2326686"/>
                <a:gd name="connsiteX6181" fmla="*/ 2456503 w 3747182"/>
                <a:gd name="connsiteY6181" fmla="*/ 2212253 h 2326686"/>
                <a:gd name="connsiteX6182" fmla="*/ 2455611 w 3747182"/>
                <a:gd name="connsiteY6182" fmla="*/ 2213153 h 2326686"/>
                <a:gd name="connsiteX6183" fmla="*/ 2451692 w 3747182"/>
                <a:gd name="connsiteY6183" fmla="*/ 2214632 h 2326686"/>
                <a:gd name="connsiteX6184" fmla="*/ 2450808 w 3747182"/>
                <a:gd name="connsiteY6184" fmla="*/ 2215124 h 2326686"/>
                <a:gd name="connsiteX6185" fmla="*/ 2447608 w 3747182"/>
                <a:gd name="connsiteY6185" fmla="*/ 2215438 h 2326686"/>
                <a:gd name="connsiteX6186" fmla="*/ 2446521 w 3747182"/>
                <a:gd name="connsiteY6186" fmla="*/ 2216087 h 2326686"/>
                <a:gd name="connsiteX6187" fmla="*/ 2445394 w 3747182"/>
                <a:gd name="connsiteY6187" fmla="*/ 2217464 h 2326686"/>
                <a:gd name="connsiteX6188" fmla="*/ 2445089 w 3747182"/>
                <a:gd name="connsiteY6188" fmla="*/ 2218833 h 2326686"/>
                <a:gd name="connsiteX6189" fmla="*/ 2445887 w 3747182"/>
                <a:gd name="connsiteY6189" fmla="*/ 2220272 h 2326686"/>
                <a:gd name="connsiteX6190" fmla="*/ 2447131 w 3747182"/>
                <a:gd name="connsiteY6190" fmla="*/ 2223151 h 2326686"/>
                <a:gd name="connsiteX6191" fmla="*/ 2447710 w 3747182"/>
                <a:gd name="connsiteY6191" fmla="*/ 2225115 h 2326686"/>
                <a:gd name="connsiteX6192" fmla="*/ 2448555 w 3747182"/>
                <a:gd name="connsiteY6192" fmla="*/ 2229003 h 2326686"/>
                <a:gd name="connsiteX6193" fmla="*/ 2451395 w 3747182"/>
                <a:gd name="connsiteY6193" fmla="*/ 2241153 h 2326686"/>
                <a:gd name="connsiteX6194" fmla="*/ 2450479 w 3747182"/>
                <a:gd name="connsiteY6194" fmla="*/ 2243242 h 2326686"/>
                <a:gd name="connsiteX6195" fmla="*/ 2449627 w 3747182"/>
                <a:gd name="connsiteY6195" fmla="*/ 2252294 h 2326686"/>
                <a:gd name="connsiteX6196" fmla="*/ 2449830 w 3747182"/>
                <a:gd name="connsiteY6196" fmla="*/ 2253921 h 2326686"/>
                <a:gd name="connsiteX6197" fmla="*/ 2449744 w 3747182"/>
                <a:gd name="connsiteY6197" fmla="*/ 2256456 h 2326686"/>
                <a:gd name="connsiteX6198" fmla="*/ 2449799 w 3747182"/>
                <a:gd name="connsiteY6198" fmla="*/ 2258310 h 2326686"/>
                <a:gd name="connsiteX6199" fmla="*/ 2450386 w 3747182"/>
                <a:gd name="connsiteY6199" fmla="*/ 2258772 h 2326686"/>
                <a:gd name="connsiteX6200" fmla="*/ 2451152 w 3747182"/>
                <a:gd name="connsiteY6200" fmla="*/ 2259421 h 2326686"/>
                <a:gd name="connsiteX6201" fmla="*/ 2451544 w 3747182"/>
                <a:gd name="connsiteY6201" fmla="*/ 2260500 h 2326686"/>
                <a:gd name="connsiteX6202" fmla="*/ 2451442 w 3747182"/>
                <a:gd name="connsiteY6202" fmla="*/ 2262159 h 2326686"/>
                <a:gd name="connsiteX6203" fmla="*/ 2451050 w 3747182"/>
                <a:gd name="connsiteY6203" fmla="*/ 2263372 h 2326686"/>
                <a:gd name="connsiteX6204" fmla="*/ 2450448 w 3747182"/>
                <a:gd name="connsiteY6204" fmla="*/ 2265773 h 2326686"/>
                <a:gd name="connsiteX6205" fmla="*/ 2449650 w 3747182"/>
                <a:gd name="connsiteY6205" fmla="*/ 2269239 h 2326686"/>
                <a:gd name="connsiteX6206" fmla="*/ 2448766 w 3747182"/>
                <a:gd name="connsiteY6206" fmla="*/ 2270569 h 2326686"/>
                <a:gd name="connsiteX6207" fmla="*/ 2448187 w 3747182"/>
                <a:gd name="connsiteY6207" fmla="*/ 2271625 h 2326686"/>
                <a:gd name="connsiteX6208" fmla="*/ 2447694 w 3747182"/>
                <a:gd name="connsiteY6208" fmla="*/ 2272353 h 2326686"/>
                <a:gd name="connsiteX6209" fmla="*/ 2447632 w 3747182"/>
                <a:gd name="connsiteY6209" fmla="*/ 2274802 h 2326686"/>
                <a:gd name="connsiteX6210" fmla="*/ 2447303 w 3747182"/>
                <a:gd name="connsiteY6210" fmla="*/ 2276413 h 2326686"/>
                <a:gd name="connsiteX6211" fmla="*/ 2445919 w 3747182"/>
                <a:gd name="connsiteY6211" fmla="*/ 2276985 h 2326686"/>
                <a:gd name="connsiteX6212" fmla="*/ 2444541 w 3747182"/>
                <a:gd name="connsiteY6212" fmla="*/ 2277923 h 2326686"/>
                <a:gd name="connsiteX6213" fmla="*/ 2442906 w 3747182"/>
                <a:gd name="connsiteY6213" fmla="*/ 2277579 h 2326686"/>
                <a:gd name="connsiteX6214" fmla="*/ 2441467 w 3747182"/>
                <a:gd name="connsiteY6214" fmla="*/ 2277767 h 2326686"/>
                <a:gd name="connsiteX6215" fmla="*/ 2439691 w 3747182"/>
                <a:gd name="connsiteY6215" fmla="*/ 2278393 h 2326686"/>
                <a:gd name="connsiteX6216" fmla="*/ 2436507 w 3747182"/>
                <a:gd name="connsiteY6216" fmla="*/ 2279120 h 2326686"/>
                <a:gd name="connsiteX6217" fmla="*/ 2434660 w 3747182"/>
                <a:gd name="connsiteY6217" fmla="*/ 2280090 h 2326686"/>
                <a:gd name="connsiteX6218" fmla="*/ 2433777 w 3747182"/>
                <a:gd name="connsiteY6218" fmla="*/ 2280795 h 2326686"/>
                <a:gd name="connsiteX6219" fmla="*/ 2433166 w 3747182"/>
                <a:gd name="connsiteY6219" fmla="*/ 2281639 h 2326686"/>
                <a:gd name="connsiteX6220" fmla="*/ 2433056 w 3747182"/>
                <a:gd name="connsiteY6220" fmla="*/ 2282453 h 2326686"/>
                <a:gd name="connsiteX6221" fmla="*/ 2433479 w 3747182"/>
                <a:gd name="connsiteY6221" fmla="*/ 2282883 h 2326686"/>
                <a:gd name="connsiteX6222" fmla="*/ 2435271 w 3747182"/>
                <a:gd name="connsiteY6222" fmla="*/ 2283212 h 2326686"/>
                <a:gd name="connsiteX6223" fmla="*/ 2436499 w 3747182"/>
                <a:gd name="connsiteY6223" fmla="*/ 2284730 h 2326686"/>
                <a:gd name="connsiteX6224" fmla="*/ 2436671 w 3747182"/>
                <a:gd name="connsiteY6224" fmla="*/ 2286388 h 2326686"/>
                <a:gd name="connsiteX6225" fmla="*/ 2435403 w 3747182"/>
                <a:gd name="connsiteY6225" fmla="*/ 2287335 h 2326686"/>
                <a:gd name="connsiteX6226" fmla="*/ 2435998 w 3747182"/>
                <a:gd name="connsiteY6226" fmla="*/ 2289134 h 2326686"/>
                <a:gd name="connsiteX6227" fmla="*/ 2437407 w 3747182"/>
                <a:gd name="connsiteY6227" fmla="*/ 2290887 h 2326686"/>
                <a:gd name="connsiteX6228" fmla="*/ 2438142 w 3747182"/>
                <a:gd name="connsiteY6228" fmla="*/ 2292162 h 2326686"/>
                <a:gd name="connsiteX6229" fmla="*/ 2438290 w 3747182"/>
                <a:gd name="connsiteY6229" fmla="*/ 2293484 h 2326686"/>
                <a:gd name="connsiteX6230" fmla="*/ 2438932 w 3747182"/>
                <a:gd name="connsiteY6230" fmla="*/ 2294227 h 2326686"/>
                <a:gd name="connsiteX6231" fmla="*/ 2439871 w 3747182"/>
                <a:gd name="connsiteY6231" fmla="*/ 2293547 h 2326686"/>
                <a:gd name="connsiteX6232" fmla="*/ 2442155 w 3747182"/>
                <a:gd name="connsiteY6232" fmla="*/ 2287703 h 2326686"/>
                <a:gd name="connsiteX6233" fmla="*/ 2439417 w 3747182"/>
                <a:gd name="connsiteY6233" fmla="*/ 2283736 h 2326686"/>
                <a:gd name="connsiteX6234" fmla="*/ 2440442 w 3747182"/>
                <a:gd name="connsiteY6234" fmla="*/ 2283235 h 2326686"/>
                <a:gd name="connsiteX6235" fmla="*/ 2444604 w 3747182"/>
                <a:gd name="connsiteY6235" fmla="*/ 2284401 h 2326686"/>
                <a:gd name="connsiteX6236" fmla="*/ 2446341 w 3747182"/>
                <a:gd name="connsiteY6236" fmla="*/ 2284072 h 2326686"/>
                <a:gd name="connsiteX6237" fmla="*/ 2449274 w 3747182"/>
                <a:gd name="connsiteY6237" fmla="*/ 2284644 h 2326686"/>
                <a:gd name="connsiteX6238" fmla="*/ 2451184 w 3747182"/>
                <a:gd name="connsiteY6238" fmla="*/ 2282523 h 2326686"/>
                <a:gd name="connsiteX6239" fmla="*/ 2452216 w 3747182"/>
                <a:gd name="connsiteY6239" fmla="*/ 2280301 h 2326686"/>
                <a:gd name="connsiteX6240" fmla="*/ 2454430 w 3747182"/>
                <a:gd name="connsiteY6240" fmla="*/ 2278807 h 2326686"/>
                <a:gd name="connsiteX6241" fmla="*/ 2457137 w 3747182"/>
                <a:gd name="connsiteY6241" fmla="*/ 2273605 h 2326686"/>
                <a:gd name="connsiteX6242" fmla="*/ 2461651 w 3747182"/>
                <a:gd name="connsiteY6242" fmla="*/ 2267424 h 2326686"/>
                <a:gd name="connsiteX6243" fmla="*/ 2463247 w 3747182"/>
                <a:gd name="connsiteY6243" fmla="*/ 2265844 h 2326686"/>
                <a:gd name="connsiteX6244" fmla="*/ 2466408 w 3747182"/>
                <a:gd name="connsiteY6244" fmla="*/ 2264444 h 2326686"/>
                <a:gd name="connsiteX6245" fmla="*/ 2467221 w 3747182"/>
                <a:gd name="connsiteY6245" fmla="*/ 2264615 h 2326686"/>
                <a:gd name="connsiteX6246" fmla="*/ 2468035 w 3747182"/>
                <a:gd name="connsiteY6246" fmla="*/ 2265101 h 2326686"/>
                <a:gd name="connsiteX6247" fmla="*/ 2465516 w 3747182"/>
                <a:gd name="connsiteY6247" fmla="*/ 2268387 h 2326686"/>
                <a:gd name="connsiteX6248" fmla="*/ 2464820 w 3747182"/>
                <a:gd name="connsiteY6248" fmla="*/ 2270655 h 2326686"/>
                <a:gd name="connsiteX6249" fmla="*/ 2466595 w 3747182"/>
                <a:gd name="connsiteY6249" fmla="*/ 2270648 h 2326686"/>
                <a:gd name="connsiteX6250" fmla="*/ 2468387 w 3747182"/>
                <a:gd name="connsiteY6250" fmla="*/ 2269943 h 2326686"/>
                <a:gd name="connsiteX6251" fmla="*/ 2472878 w 3747182"/>
                <a:gd name="connsiteY6251" fmla="*/ 2266164 h 2326686"/>
                <a:gd name="connsiteX6252" fmla="*/ 2474552 w 3747182"/>
                <a:gd name="connsiteY6252" fmla="*/ 2264107 h 2326686"/>
                <a:gd name="connsiteX6253" fmla="*/ 2475100 w 3747182"/>
                <a:gd name="connsiteY6253" fmla="*/ 2266360 h 2326686"/>
                <a:gd name="connsiteX6254" fmla="*/ 2474427 w 3747182"/>
                <a:gd name="connsiteY6254" fmla="*/ 2277000 h 2326686"/>
                <a:gd name="connsiteX6255" fmla="*/ 2478323 w 3747182"/>
                <a:gd name="connsiteY6255" fmla="*/ 2276210 h 2326686"/>
                <a:gd name="connsiteX6256" fmla="*/ 2480412 w 3747182"/>
                <a:gd name="connsiteY6256" fmla="*/ 2277352 h 2326686"/>
                <a:gd name="connsiteX6257" fmla="*/ 2483322 w 3747182"/>
                <a:gd name="connsiteY6257" fmla="*/ 2277227 h 2326686"/>
                <a:gd name="connsiteX6258" fmla="*/ 2486717 w 3747182"/>
                <a:gd name="connsiteY6258" fmla="*/ 2279676 h 2326686"/>
                <a:gd name="connsiteX6259" fmla="*/ 2488047 w 3747182"/>
                <a:gd name="connsiteY6259" fmla="*/ 2279331 h 2326686"/>
                <a:gd name="connsiteX6260" fmla="*/ 2489644 w 3747182"/>
                <a:gd name="connsiteY6260" fmla="*/ 2279245 h 2326686"/>
                <a:gd name="connsiteX6261" fmla="*/ 2491020 w 3747182"/>
                <a:gd name="connsiteY6261" fmla="*/ 2281788 h 2326686"/>
                <a:gd name="connsiteX6262" fmla="*/ 2493227 w 3747182"/>
                <a:gd name="connsiteY6262" fmla="*/ 2282562 h 2326686"/>
                <a:gd name="connsiteX6263" fmla="*/ 2496950 w 3747182"/>
                <a:gd name="connsiteY6263" fmla="*/ 2280567 h 2326686"/>
                <a:gd name="connsiteX6264" fmla="*/ 2502607 w 3747182"/>
                <a:gd name="connsiteY6264" fmla="*/ 2278651 h 2326686"/>
                <a:gd name="connsiteX6265" fmla="*/ 2505298 w 3747182"/>
                <a:gd name="connsiteY6265" fmla="*/ 2278596 h 2326686"/>
                <a:gd name="connsiteX6266" fmla="*/ 2511909 w 3747182"/>
                <a:gd name="connsiteY6266" fmla="*/ 2275091 h 2326686"/>
                <a:gd name="connsiteX6267" fmla="*/ 2515117 w 3747182"/>
                <a:gd name="connsiteY6267" fmla="*/ 2272259 h 2326686"/>
                <a:gd name="connsiteX6268" fmla="*/ 2526867 w 3747182"/>
                <a:gd name="connsiteY6268" fmla="*/ 2264811 h 2326686"/>
                <a:gd name="connsiteX6269" fmla="*/ 2531812 w 3747182"/>
                <a:gd name="connsiteY6269" fmla="*/ 2260720 h 2326686"/>
                <a:gd name="connsiteX6270" fmla="*/ 2536522 w 3747182"/>
                <a:gd name="connsiteY6270" fmla="*/ 2257731 h 2326686"/>
                <a:gd name="connsiteX6271" fmla="*/ 2539354 w 3747182"/>
                <a:gd name="connsiteY6271" fmla="*/ 2252927 h 2326686"/>
                <a:gd name="connsiteX6272" fmla="*/ 2544251 w 3747182"/>
                <a:gd name="connsiteY6272" fmla="*/ 2248366 h 2326686"/>
                <a:gd name="connsiteX6273" fmla="*/ 2544376 w 3747182"/>
                <a:gd name="connsiteY6273" fmla="*/ 2246434 h 2326686"/>
                <a:gd name="connsiteX6274" fmla="*/ 2545346 w 3747182"/>
                <a:gd name="connsiteY6274" fmla="*/ 2244228 h 2326686"/>
                <a:gd name="connsiteX6275" fmla="*/ 2552849 w 3747182"/>
                <a:gd name="connsiteY6275" fmla="*/ 2231961 h 2326686"/>
                <a:gd name="connsiteX6276" fmla="*/ 2555313 w 3747182"/>
                <a:gd name="connsiteY6276" fmla="*/ 2229926 h 2326686"/>
                <a:gd name="connsiteX6277" fmla="*/ 2558724 w 3747182"/>
                <a:gd name="connsiteY6277" fmla="*/ 2228417 h 2326686"/>
                <a:gd name="connsiteX6278" fmla="*/ 2560187 w 3747182"/>
                <a:gd name="connsiteY6278" fmla="*/ 2226179 h 2326686"/>
                <a:gd name="connsiteX6279" fmla="*/ 2561118 w 3747182"/>
                <a:gd name="connsiteY6279" fmla="*/ 2222956 h 2326686"/>
                <a:gd name="connsiteX6280" fmla="*/ 2565711 w 3747182"/>
                <a:gd name="connsiteY6280" fmla="*/ 2218168 h 2326686"/>
                <a:gd name="connsiteX6281" fmla="*/ 2568864 w 3747182"/>
                <a:gd name="connsiteY6281" fmla="*/ 2213349 h 2326686"/>
                <a:gd name="connsiteX6282" fmla="*/ 2571790 w 3747182"/>
                <a:gd name="connsiteY6282" fmla="*/ 2210196 h 2326686"/>
                <a:gd name="connsiteX6283" fmla="*/ 2573245 w 3747182"/>
                <a:gd name="connsiteY6283" fmla="*/ 2207371 h 2326686"/>
                <a:gd name="connsiteX6284" fmla="*/ 2580786 w 3747182"/>
                <a:gd name="connsiteY6284" fmla="*/ 2200456 h 2326686"/>
                <a:gd name="connsiteX6285" fmla="*/ 2586896 w 3747182"/>
                <a:gd name="connsiteY6285" fmla="*/ 2192757 h 2326686"/>
                <a:gd name="connsiteX6286" fmla="*/ 2592608 w 3747182"/>
                <a:gd name="connsiteY6286" fmla="*/ 2187163 h 2326686"/>
                <a:gd name="connsiteX6287" fmla="*/ 2594438 w 3747182"/>
                <a:gd name="connsiteY6287" fmla="*/ 2183706 h 2326686"/>
                <a:gd name="connsiteX6288" fmla="*/ 2601840 w 3747182"/>
                <a:gd name="connsiteY6288" fmla="*/ 2173535 h 2326686"/>
                <a:gd name="connsiteX6289" fmla="*/ 2604124 w 3747182"/>
                <a:gd name="connsiteY6289" fmla="*/ 2166807 h 2326686"/>
                <a:gd name="connsiteX6290" fmla="*/ 2606901 w 3747182"/>
                <a:gd name="connsiteY6290" fmla="*/ 2164249 h 2326686"/>
                <a:gd name="connsiteX6291" fmla="*/ 2608106 w 3747182"/>
                <a:gd name="connsiteY6291" fmla="*/ 2157818 h 2326686"/>
                <a:gd name="connsiteX6292" fmla="*/ 2610492 w 3747182"/>
                <a:gd name="connsiteY6292" fmla="*/ 2153186 h 2326686"/>
                <a:gd name="connsiteX6293" fmla="*/ 2611134 w 3747182"/>
                <a:gd name="connsiteY6293" fmla="*/ 2150417 h 2326686"/>
                <a:gd name="connsiteX6294" fmla="*/ 2612385 w 3747182"/>
                <a:gd name="connsiteY6294" fmla="*/ 2147812 h 2326686"/>
                <a:gd name="connsiteX6295" fmla="*/ 2621484 w 3747182"/>
                <a:gd name="connsiteY6295" fmla="*/ 2137305 h 2326686"/>
                <a:gd name="connsiteX6296" fmla="*/ 2625130 w 3747182"/>
                <a:gd name="connsiteY6296" fmla="*/ 2129153 h 2326686"/>
                <a:gd name="connsiteX6297" fmla="*/ 2629644 w 3747182"/>
                <a:gd name="connsiteY6297" fmla="*/ 2120930 h 2326686"/>
                <a:gd name="connsiteX6298" fmla="*/ 2632883 w 3747182"/>
                <a:gd name="connsiteY6298" fmla="*/ 2118059 h 2326686"/>
                <a:gd name="connsiteX6299" fmla="*/ 2636310 w 3747182"/>
                <a:gd name="connsiteY6299" fmla="*/ 2114312 h 2326686"/>
                <a:gd name="connsiteX6300" fmla="*/ 2638164 w 3747182"/>
                <a:gd name="connsiteY6300" fmla="*/ 2111339 h 2326686"/>
                <a:gd name="connsiteX6301" fmla="*/ 2643382 w 3747182"/>
                <a:gd name="connsiteY6301" fmla="*/ 2106629 h 2326686"/>
                <a:gd name="connsiteX6302" fmla="*/ 2645901 w 3747182"/>
                <a:gd name="connsiteY6302" fmla="*/ 2103367 h 2326686"/>
                <a:gd name="connsiteX6303" fmla="*/ 2647160 w 3747182"/>
                <a:gd name="connsiteY6303" fmla="*/ 2100034 h 2326686"/>
                <a:gd name="connsiteX6304" fmla="*/ 2648334 w 3747182"/>
                <a:gd name="connsiteY6304" fmla="*/ 2091780 h 2326686"/>
                <a:gd name="connsiteX6305" fmla="*/ 2651722 w 3747182"/>
                <a:gd name="connsiteY6305" fmla="*/ 2085412 h 2326686"/>
                <a:gd name="connsiteX6306" fmla="*/ 2650736 w 3747182"/>
                <a:gd name="connsiteY6306" fmla="*/ 2084387 h 2326686"/>
                <a:gd name="connsiteX6307" fmla="*/ 2650196 w 3747182"/>
                <a:gd name="connsiteY6307" fmla="*/ 2082415 h 2326686"/>
                <a:gd name="connsiteX6308" fmla="*/ 2650564 w 3747182"/>
                <a:gd name="connsiteY6308" fmla="*/ 2080209 h 2326686"/>
                <a:gd name="connsiteX6309" fmla="*/ 2651064 w 3747182"/>
                <a:gd name="connsiteY6309" fmla="*/ 2078895 h 2326686"/>
                <a:gd name="connsiteX6310" fmla="*/ 2651416 w 3747182"/>
                <a:gd name="connsiteY6310" fmla="*/ 2076830 h 2326686"/>
                <a:gd name="connsiteX6311" fmla="*/ 2652175 w 3747182"/>
                <a:gd name="connsiteY6311" fmla="*/ 2074522 h 2326686"/>
                <a:gd name="connsiteX6312" fmla="*/ 2652879 w 3747182"/>
                <a:gd name="connsiteY6312" fmla="*/ 2073121 h 2326686"/>
                <a:gd name="connsiteX6313" fmla="*/ 2654773 w 3747182"/>
                <a:gd name="connsiteY6313" fmla="*/ 2064203 h 2326686"/>
                <a:gd name="connsiteX6314" fmla="*/ 2654640 w 3747182"/>
                <a:gd name="connsiteY6314" fmla="*/ 2058601 h 2326686"/>
                <a:gd name="connsiteX6315" fmla="*/ 2653607 w 3747182"/>
                <a:gd name="connsiteY6315" fmla="*/ 2056434 h 2326686"/>
                <a:gd name="connsiteX6316" fmla="*/ 2653568 w 3747182"/>
                <a:gd name="connsiteY6316" fmla="*/ 2053516 h 2326686"/>
                <a:gd name="connsiteX6317" fmla="*/ 2656244 w 3747182"/>
                <a:gd name="connsiteY6317" fmla="*/ 2049369 h 2326686"/>
                <a:gd name="connsiteX6318" fmla="*/ 2656877 w 3747182"/>
                <a:gd name="connsiteY6318" fmla="*/ 2048681 h 2326686"/>
                <a:gd name="connsiteX6319" fmla="*/ 2657120 w 3747182"/>
                <a:gd name="connsiteY6319" fmla="*/ 2047703 h 2326686"/>
                <a:gd name="connsiteX6320" fmla="*/ 2655790 w 3747182"/>
                <a:gd name="connsiteY6320" fmla="*/ 2046874 h 2326686"/>
                <a:gd name="connsiteX6321" fmla="*/ 2655164 w 3747182"/>
                <a:gd name="connsiteY6321" fmla="*/ 2046052 h 2326686"/>
                <a:gd name="connsiteX6322" fmla="*/ 2653865 w 3747182"/>
                <a:gd name="connsiteY6322" fmla="*/ 2031806 h 2326686"/>
                <a:gd name="connsiteX6323" fmla="*/ 2654843 w 3747182"/>
                <a:gd name="connsiteY6323" fmla="*/ 2023020 h 2326686"/>
                <a:gd name="connsiteX6324" fmla="*/ 2657589 w 3747182"/>
                <a:gd name="connsiteY6324" fmla="*/ 2016542 h 2326686"/>
                <a:gd name="connsiteX6325" fmla="*/ 2658137 w 3747182"/>
                <a:gd name="connsiteY6325" fmla="*/ 2014297 h 2326686"/>
                <a:gd name="connsiteX6326" fmla="*/ 2658512 w 3747182"/>
                <a:gd name="connsiteY6326" fmla="*/ 2007983 h 2326686"/>
                <a:gd name="connsiteX6327" fmla="*/ 2661822 w 3747182"/>
                <a:gd name="connsiteY6327" fmla="*/ 2001607 h 2326686"/>
                <a:gd name="connsiteX6328" fmla="*/ 2663895 w 3747182"/>
                <a:gd name="connsiteY6328" fmla="*/ 1994370 h 2326686"/>
                <a:gd name="connsiteX6329" fmla="*/ 2668214 w 3747182"/>
                <a:gd name="connsiteY6329" fmla="*/ 1990560 h 2326686"/>
                <a:gd name="connsiteX6330" fmla="*/ 2671046 w 3747182"/>
                <a:gd name="connsiteY6330" fmla="*/ 1985851 h 2326686"/>
                <a:gd name="connsiteX6331" fmla="*/ 2673432 w 3747182"/>
                <a:gd name="connsiteY6331" fmla="*/ 1983723 h 2326686"/>
                <a:gd name="connsiteX6332" fmla="*/ 2673839 w 3747182"/>
                <a:gd name="connsiteY6332" fmla="*/ 1978864 h 2326686"/>
                <a:gd name="connsiteX6333" fmla="*/ 2676029 w 3747182"/>
                <a:gd name="connsiteY6333" fmla="*/ 1974538 h 2326686"/>
                <a:gd name="connsiteX6334" fmla="*/ 2674355 w 3747182"/>
                <a:gd name="connsiteY6334" fmla="*/ 1972543 h 2326686"/>
                <a:gd name="connsiteX6335" fmla="*/ 2672610 w 3747182"/>
                <a:gd name="connsiteY6335" fmla="*/ 1971229 h 2326686"/>
                <a:gd name="connsiteX6336" fmla="*/ 2669097 w 3747182"/>
                <a:gd name="connsiteY6336" fmla="*/ 1967740 h 2326686"/>
                <a:gd name="connsiteX6337" fmla="*/ 2668284 w 3747182"/>
                <a:gd name="connsiteY6337" fmla="*/ 1965322 h 2326686"/>
                <a:gd name="connsiteX6338" fmla="*/ 2670748 w 3747182"/>
                <a:gd name="connsiteY6338" fmla="*/ 1961207 h 2326686"/>
                <a:gd name="connsiteX6339" fmla="*/ 2671210 w 3747182"/>
                <a:gd name="connsiteY6339" fmla="*/ 1957507 h 2326686"/>
                <a:gd name="connsiteX6340" fmla="*/ 2670991 w 3747182"/>
                <a:gd name="connsiteY6340" fmla="*/ 1950724 h 2326686"/>
                <a:gd name="connsiteX6341" fmla="*/ 2667282 w 3747182"/>
                <a:gd name="connsiteY6341" fmla="*/ 1948635 h 2326686"/>
                <a:gd name="connsiteX6342" fmla="*/ 2662620 w 3747182"/>
                <a:gd name="connsiteY6342" fmla="*/ 1943463 h 2326686"/>
                <a:gd name="connsiteX6343" fmla="*/ 2661853 w 3747182"/>
                <a:gd name="connsiteY6343" fmla="*/ 1941711 h 2326686"/>
                <a:gd name="connsiteX6344" fmla="*/ 2662893 w 3747182"/>
                <a:gd name="connsiteY6344" fmla="*/ 1941578 h 2326686"/>
                <a:gd name="connsiteX6345" fmla="*/ 2669348 w 3747182"/>
                <a:gd name="connsiteY6345" fmla="*/ 1944355 h 2326686"/>
                <a:gd name="connsiteX6346" fmla="*/ 2672571 w 3747182"/>
                <a:gd name="connsiteY6346" fmla="*/ 1941367 h 2326686"/>
                <a:gd name="connsiteX6347" fmla="*/ 2674198 w 3747182"/>
                <a:gd name="connsiteY6347" fmla="*/ 1938198 h 2326686"/>
                <a:gd name="connsiteX6348" fmla="*/ 2673573 w 3747182"/>
                <a:gd name="connsiteY6348" fmla="*/ 1934216 h 2326686"/>
                <a:gd name="connsiteX6349" fmla="*/ 2670146 w 3747182"/>
                <a:gd name="connsiteY6349" fmla="*/ 1932683 h 2326686"/>
                <a:gd name="connsiteX6350" fmla="*/ 2665694 w 3747182"/>
                <a:gd name="connsiteY6350" fmla="*/ 1928286 h 2326686"/>
                <a:gd name="connsiteX6351" fmla="*/ 2665499 w 3747182"/>
                <a:gd name="connsiteY6351" fmla="*/ 1926800 h 2326686"/>
                <a:gd name="connsiteX6352" fmla="*/ 2658504 w 3747182"/>
                <a:gd name="connsiteY6352" fmla="*/ 1923052 h 2326686"/>
                <a:gd name="connsiteX6353" fmla="*/ 2651033 w 3747182"/>
                <a:gd name="connsiteY6353" fmla="*/ 1915056 h 2326686"/>
                <a:gd name="connsiteX6354" fmla="*/ 2648718 w 3747182"/>
                <a:gd name="connsiteY6354" fmla="*/ 1908047 h 2326686"/>
                <a:gd name="connsiteX6355" fmla="*/ 2647333 w 3747182"/>
                <a:gd name="connsiteY6355" fmla="*/ 1906161 h 2326686"/>
                <a:gd name="connsiteX6356" fmla="*/ 2640299 w 3747182"/>
                <a:gd name="connsiteY6356" fmla="*/ 1900411 h 2326686"/>
                <a:gd name="connsiteX6357" fmla="*/ 2638923 w 3747182"/>
                <a:gd name="connsiteY6357" fmla="*/ 1898494 h 2326686"/>
                <a:gd name="connsiteX6358" fmla="*/ 2636990 w 3747182"/>
                <a:gd name="connsiteY6358" fmla="*/ 1897712 h 2326686"/>
                <a:gd name="connsiteX6359" fmla="*/ 2628470 w 3747182"/>
                <a:gd name="connsiteY6359" fmla="*/ 1900865 h 2326686"/>
                <a:gd name="connsiteX6360" fmla="*/ 2623753 w 3747182"/>
                <a:gd name="connsiteY6360" fmla="*/ 1899934 h 2326686"/>
                <a:gd name="connsiteX6361" fmla="*/ 2614771 w 3747182"/>
                <a:gd name="connsiteY6361" fmla="*/ 1896101 h 2326686"/>
                <a:gd name="connsiteX6362" fmla="*/ 2613927 w 3747182"/>
                <a:gd name="connsiteY6362" fmla="*/ 1896914 h 2326686"/>
                <a:gd name="connsiteX6363" fmla="*/ 2615217 w 3747182"/>
                <a:gd name="connsiteY6363" fmla="*/ 1899754 h 2326686"/>
                <a:gd name="connsiteX6364" fmla="*/ 2614975 w 3747182"/>
                <a:gd name="connsiteY6364" fmla="*/ 1902563 h 2326686"/>
                <a:gd name="connsiteX6365" fmla="*/ 2615351 w 3747182"/>
                <a:gd name="connsiteY6365" fmla="*/ 1906443 h 2326686"/>
                <a:gd name="connsiteX6366" fmla="*/ 2614858 w 3747182"/>
                <a:gd name="connsiteY6366" fmla="*/ 1912921 h 2326686"/>
                <a:gd name="connsiteX6367" fmla="*/ 2614005 w 3747182"/>
                <a:gd name="connsiteY6367" fmla="*/ 1917560 h 2326686"/>
                <a:gd name="connsiteX6368" fmla="*/ 2610719 w 3747182"/>
                <a:gd name="connsiteY6368" fmla="*/ 1924014 h 2326686"/>
                <a:gd name="connsiteX6369" fmla="*/ 2609397 w 3747182"/>
                <a:gd name="connsiteY6369" fmla="*/ 1925235 h 2326686"/>
                <a:gd name="connsiteX6370" fmla="*/ 2606533 w 3747182"/>
                <a:gd name="connsiteY6370" fmla="*/ 1925751 h 2326686"/>
                <a:gd name="connsiteX6371" fmla="*/ 2604984 w 3747182"/>
                <a:gd name="connsiteY6371" fmla="*/ 1925712 h 2326686"/>
                <a:gd name="connsiteX6372" fmla="*/ 2605915 w 3747182"/>
                <a:gd name="connsiteY6372" fmla="*/ 1923193 h 2326686"/>
                <a:gd name="connsiteX6373" fmla="*/ 2608434 w 3747182"/>
                <a:gd name="connsiteY6373" fmla="*/ 1920173 h 2326686"/>
                <a:gd name="connsiteX6374" fmla="*/ 2611994 w 3747182"/>
                <a:gd name="connsiteY6374" fmla="*/ 1914814 h 2326686"/>
                <a:gd name="connsiteX6375" fmla="*/ 2611978 w 3747182"/>
                <a:gd name="connsiteY6375" fmla="*/ 1910042 h 2326686"/>
                <a:gd name="connsiteX6376" fmla="*/ 2611095 w 3747182"/>
                <a:gd name="connsiteY6376" fmla="*/ 1909572 h 2326686"/>
                <a:gd name="connsiteX6377" fmla="*/ 2610336 w 3747182"/>
                <a:gd name="connsiteY6377" fmla="*/ 1909580 h 2326686"/>
                <a:gd name="connsiteX6378" fmla="*/ 2607824 w 3747182"/>
                <a:gd name="connsiteY6378" fmla="*/ 1911450 h 2326686"/>
                <a:gd name="connsiteX6379" fmla="*/ 2605055 w 3747182"/>
                <a:gd name="connsiteY6379" fmla="*/ 1918233 h 2326686"/>
                <a:gd name="connsiteX6380" fmla="*/ 2598405 w 3747182"/>
                <a:gd name="connsiteY6380" fmla="*/ 1922778 h 2326686"/>
                <a:gd name="connsiteX6381" fmla="*/ 2593742 w 3747182"/>
                <a:gd name="connsiteY6381" fmla="*/ 1924374 h 2326686"/>
                <a:gd name="connsiteX6382" fmla="*/ 2584745 w 3747182"/>
                <a:gd name="connsiteY6382" fmla="*/ 1925165 h 2326686"/>
                <a:gd name="connsiteX6383" fmla="*/ 2583110 w 3747182"/>
                <a:gd name="connsiteY6383" fmla="*/ 1924899 h 2326686"/>
                <a:gd name="connsiteX6384" fmla="*/ 2582398 w 3747182"/>
                <a:gd name="connsiteY6384" fmla="*/ 1923678 h 2326686"/>
                <a:gd name="connsiteX6385" fmla="*/ 2584424 w 3747182"/>
                <a:gd name="connsiteY6385" fmla="*/ 1921738 h 2326686"/>
                <a:gd name="connsiteX6386" fmla="*/ 2588892 w 3747182"/>
                <a:gd name="connsiteY6386" fmla="*/ 1918953 h 2326686"/>
                <a:gd name="connsiteX6387" fmla="*/ 2591693 w 3747182"/>
                <a:gd name="connsiteY6387" fmla="*/ 1913069 h 2326686"/>
                <a:gd name="connsiteX6388" fmla="*/ 2594791 w 3747182"/>
                <a:gd name="connsiteY6388" fmla="*/ 1911677 h 2326686"/>
                <a:gd name="connsiteX6389" fmla="*/ 2595862 w 3747182"/>
                <a:gd name="connsiteY6389" fmla="*/ 1910057 h 2326686"/>
                <a:gd name="connsiteX6390" fmla="*/ 2591199 w 3747182"/>
                <a:gd name="connsiteY6390" fmla="*/ 1909173 h 2326686"/>
                <a:gd name="connsiteX6391" fmla="*/ 2587992 w 3747182"/>
                <a:gd name="connsiteY6391" fmla="*/ 1907045 h 2326686"/>
                <a:gd name="connsiteX6392" fmla="*/ 2584980 w 3747182"/>
                <a:gd name="connsiteY6392" fmla="*/ 1904323 h 2326686"/>
                <a:gd name="connsiteX6393" fmla="*/ 2586388 w 3747182"/>
                <a:gd name="connsiteY6393" fmla="*/ 1903462 h 2326686"/>
                <a:gd name="connsiteX6394" fmla="*/ 2587444 w 3747182"/>
                <a:gd name="connsiteY6394" fmla="*/ 1903204 h 2326686"/>
                <a:gd name="connsiteX6395" fmla="*/ 2588806 w 3747182"/>
                <a:gd name="connsiteY6395" fmla="*/ 1902234 h 2326686"/>
                <a:gd name="connsiteX6396" fmla="*/ 2592162 w 3747182"/>
                <a:gd name="connsiteY6396" fmla="*/ 1897477 h 2326686"/>
                <a:gd name="connsiteX6397" fmla="*/ 2589064 w 3747182"/>
                <a:gd name="connsiteY6397" fmla="*/ 1897180 h 2326686"/>
                <a:gd name="connsiteX6398" fmla="*/ 2585825 w 3747182"/>
                <a:gd name="connsiteY6398" fmla="*/ 1897509 h 2326686"/>
                <a:gd name="connsiteX6399" fmla="*/ 2580645 w 3747182"/>
                <a:gd name="connsiteY6399" fmla="*/ 1901264 h 2326686"/>
                <a:gd name="connsiteX6400" fmla="*/ 2579644 w 3747182"/>
                <a:gd name="connsiteY6400" fmla="*/ 1903267 h 2326686"/>
                <a:gd name="connsiteX6401" fmla="*/ 2581318 w 3747182"/>
                <a:gd name="connsiteY6401" fmla="*/ 1905942 h 2326686"/>
                <a:gd name="connsiteX6402" fmla="*/ 2583196 w 3747182"/>
                <a:gd name="connsiteY6402" fmla="*/ 1907124 h 2326686"/>
                <a:gd name="connsiteX6403" fmla="*/ 2580943 w 3747182"/>
                <a:gd name="connsiteY6403" fmla="*/ 1914697 h 2326686"/>
                <a:gd name="connsiteX6404" fmla="*/ 2577947 w 3747182"/>
                <a:gd name="connsiteY6404" fmla="*/ 1913719 h 2326686"/>
                <a:gd name="connsiteX6405" fmla="*/ 2575036 w 3747182"/>
                <a:gd name="connsiteY6405" fmla="*/ 1914047 h 2326686"/>
                <a:gd name="connsiteX6406" fmla="*/ 2573205 w 3747182"/>
                <a:gd name="connsiteY6406" fmla="*/ 1916167 h 2326686"/>
                <a:gd name="connsiteX6407" fmla="*/ 2571367 w 3747182"/>
                <a:gd name="connsiteY6407" fmla="*/ 1915354 h 2326686"/>
                <a:gd name="connsiteX6408" fmla="*/ 2570577 w 3747182"/>
                <a:gd name="connsiteY6408" fmla="*/ 1910629 h 2326686"/>
                <a:gd name="connsiteX6409" fmla="*/ 2571594 w 3747182"/>
                <a:gd name="connsiteY6409" fmla="*/ 1905809 h 2326686"/>
                <a:gd name="connsiteX6410" fmla="*/ 2572494 w 3747182"/>
                <a:gd name="connsiteY6410" fmla="*/ 1894849 h 2326686"/>
                <a:gd name="connsiteX6411" fmla="*/ 2573597 w 3747182"/>
                <a:gd name="connsiteY6411" fmla="*/ 1891117 h 2326686"/>
                <a:gd name="connsiteX6412" fmla="*/ 2573667 w 3747182"/>
                <a:gd name="connsiteY6412" fmla="*/ 1887002 h 2326686"/>
                <a:gd name="connsiteX6413" fmla="*/ 2573088 w 3747182"/>
                <a:gd name="connsiteY6413" fmla="*/ 1884749 h 2326686"/>
                <a:gd name="connsiteX6414" fmla="*/ 2571281 w 3747182"/>
                <a:gd name="connsiteY6414" fmla="*/ 1884623 h 2326686"/>
                <a:gd name="connsiteX6415" fmla="*/ 2568332 w 3747182"/>
                <a:gd name="connsiteY6415" fmla="*/ 1885030 h 2326686"/>
                <a:gd name="connsiteX6416" fmla="*/ 2560813 w 3747182"/>
                <a:gd name="connsiteY6416" fmla="*/ 1885015 h 2326686"/>
                <a:gd name="connsiteX6417" fmla="*/ 2552325 w 3747182"/>
                <a:gd name="connsiteY6417" fmla="*/ 1886157 h 2326686"/>
                <a:gd name="connsiteX6418" fmla="*/ 2543242 w 3747182"/>
                <a:gd name="connsiteY6418" fmla="*/ 1882049 h 2326686"/>
                <a:gd name="connsiteX6419" fmla="*/ 2540778 w 3747182"/>
                <a:gd name="connsiteY6419" fmla="*/ 1881486 h 2326686"/>
                <a:gd name="connsiteX6420" fmla="*/ 2539299 w 3747182"/>
                <a:gd name="connsiteY6420" fmla="*/ 1880571 h 2326686"/>
                <a:gd name="connsiteX6421" fmla="*/ 2538282 w 3747182"/>
                <a:gd name="connsiteY6421" fmla="*/ 1876417 h 2326686"/>
                <a:gd name="connsiteX6422" fmla="*/ 2538790 w 3747182"/>
                <a:gd name="connsiteY6422" fmla="*/ 1874038 h 2326686"/>
                <a:gd name="connsiteX6423" fmla="*/ 2539393 w 3747182"/>
                <a:gd name="connsiteY6423" fmla="*/ 1872513 h 2326686"/>
                <a:gd name="connsiteX6424" fmla="*/ 2545503 w 3747182"/>
                <a:gd name="connsiteY6424" fmla="*/ 1865996 h 2326686"/>
                <a:gd name="connsiteX6425" fmla="*/ 2550119 w 3747182"/>
                <a:gd name="connsiteY6425" fmla="*/ 1864204 h 2326686"/>
                <a:gd name="connsiteX6426" fmla="*/ 2559429 w 3747182"/>
                <a:gd name="connsiteY6426" fmla="*/ 1856842 h 2326686"/>
                <a:gd name="connsiteX6427" fmla="*/ 2563293 w 3747182"/>
                <a:gd name="connsiteY6427" fmla="*/ 1850748 h 2326686"/>
                <a:gd name="connsiteX6428" fmla="*/ 2565695 w 3747182"/>
                <a:gd name="connsiteY6428" fmla="*/ 1848166 h 2326686"/>
                <a:gd name="connsiteX6429" fmla="*/ 2573018 w 3747182"/>
                <a:gd name="connsiteY6429" fmla="*/ 1843605 h 2326686"/>
                <a:gd name="connsiteX6430" fmla="*/ 2577813 w 3747182"/>
                <a:gd name="connsiteY6430" fmla="*/ 1839670 h 2326686"/>
                <a:gd name="connsiteX6431" fmla="*/ 2581710 w 3747182"/>
                <a:gd name="connsiteY6431" fmla="*/ 1835883 h 2326686"/>
                <a:gd name="connsiteX6432" fmla="*/ 2585981 w 3747182"/>
                <a:gd name="connsiteY6432" fmla="*/ 1832660 h 2326686"/>
                <a:gd name="connsiteX6433" fmla="*/ 2590120 w 3747182"/>
                <a:gd name="connsiteY6433" fmla="*/ 1827270 h 2326686"/>
                <a:gd name="connsiteX6434" fmla="*/ 2592725 w 3747182"/>
                <a:gd name="connsiteY6434" fmla="*/ 1826198 h 2326686"/>
                <a:gd name="connsiteX6435" fmla="*/ 2601119 w 3747182"/>
                <a:gd name="connsiteY6435" fmla="*/ 1814604 h 2326686"/>
                <a:gd name="connsiteX6436" fmla="*/ 2602591 w 3747182"/>
                <a:gd name="connsiteY6436" fmla="*/ 1811999 h 2326686"/>
                <a:gd name="connsiteX6437" fmla="*/ 2603451 w 3747182"/>
                <a:gd name="connsiteY6437" fmla="*/ 1808431 h 2326686"/>
                <a:gd name="connsiteX6438" fmla="*/ 2604272 w 3747182"/>
                <a:gd name="connsiteY6438" fmla="*/ 1806819 h 2326686"/>
                <a:gd name="connsiteX6439" fmla="*/ 2614036 w 3747182"/>
                <a:gd name="connsiteY6439" fmla="*/ 1793355 h 2326686"/>
                <a:gd name="connsiteX6440" fmla="*/ 2620702 w 3747182"/>
                <a:gd name="connsiteY6440" fmla="*/ 1788419 h 2326686"/>
                <a:gd name="connsiteX6441" fmla="*/ 2625435 w 3747182"/>
                <a:gd name="connsiteY6441" fmla="*/ 1781409 h 2326686"/>
                <a:gd name="connsiteX6442" fmla="*/ 2631193 w 3747182"/>
                <a:gd name="connsiteY6442" fmla="*/ 1778639 h 2326686"/>
                <a:gd name="connsiteX6443" fmla="*/ 2632577 w 3747182"/>
                <a:gd name="connsiteY6443" fmla="*/ 1777481 h 2326686"/>
                <a:gd name="connsiteX6444" fmla="*/ 2635042 w 3747182"/>
                <a:gd name="connsiteY6444" fmla="*/ 1773515 h 2326686"/>
                <a:gd name="connsiteX6445" fmla="*/ 2639087 w 3747182"/>
                <a:gd name="connsiteY6445" fmla="*/ 1771129 h 2326686"/>
                <a:gd name="connsiteX6446" fmla="*/ 2640362 w 3747182"/>
                <a:gd name="connsiteY6446" fmla="*/ 1769697 h 2326686"/>
                <a:gd name="connsiteX6447" fmla="*/ 2643460 w 3747182"/>
                <a:gd name="connsiteY6447" fmla="*/ 1764041 h 2326686"/>
                <a:gd name="connsiteX6448" fmla="*/ 2653224 w 3747182"/>
                <a:gd name="connsiteY6448" fmla="*/ 1758854 h 2326686"/>
                <a:gd name="connsiteX6449" fmla="*/ 2654280 w 3747182"/>
                <a:gd name="connsiteY6449" fmla="*/ 1756726 h 2326686"/>
                <a:gd name="connsiteX6450" fmla="*/ 2658450 w 3747182"/>
                <a:gd name="connsiteY6450" fmla="*/ 1742378 h 2326686"/>
                <a:gd name="connsiteX6451" fmla="*/ 2660758 w 3747182"/>
                <a:gd name="connsiteY6451" fmla="*/ 1738576 h 2326686"/>
                <a:gd name="connsiteX6452" fmla="*/ 2665100 w 3747182"/>
                <a:gd name="connsiteY6452" fmla="*/ 1733842 h 2326686"/>
                <a:gd name="connsiteX6453" fmla="*/ 2672993 w 3747182"/>
                <a:gd name="connsiteY6453" fmla="*/ 1729180 h 2326686"/>
                <a:gd name="connsiteX6454" fmla="*/ 2678611 w 3747182"/>
                <a:gd name="connsiteY6454" fmla="*/ 1724094 h 2326686"/>
                <a:gd name="connsiteX6455" fmla="*/ 2681943 w 3747182"/>
                <a:gd name="connsiteY6455" fmla="*/ 1720034 h 2326686"/>
                <a:gd name="connsiteX6456" fmla="*/ 2687889 w 3747182"/>
                <a:gd name="connsiteY6456" fmla="*/ 1709246 h 2326686"/>
                <a:gd name="connsiteX6457" fmla="*/ 2694579 w 3747182"/>
                <a:gd name="connsiteY6457" fmla="*/ 1702721 h 2326686"/>
                <a:gd name="connsiteX6458" fmla="*/ 2700070 w 3747182"/>
                <a:gd name="connsiteY6458" fmla="*/ 1698973 h 2326686"/>
                <a:gd name="connsiteX6459" fmla="*/ 2713503 w 3747182"/>
                <a:gd name="connsiteY6459" fmla="*/ 1693395 h 2326686"/>
                <a:gd name="connsiteX6460" fmla="*/ 2720787 w 3747182"/>
                <a:gd name="connsiteY6460" fmla="*/ 1694537 h 2326686"/>
                <a:gd name="connsiteX6461" fmla="*/ 2728368 w 3747182"/>
                <a:gd name="connsiteY6461" fmla="*/ 1691619 h 2326686"/>
                <a:gd name="connsiteX6462" fmla="*/ 2733954 w 3747182"/>
                <a:gd name="connsiteY6462" fmla="*/ 1691752 h 2326686"/>
                <a:gd name="connsiteX6463" fmla="*/ 2741863 w 3747182"/>
                <a:gd name="connsiteY6463" fmla="*/ 1693129 h 2326686"/>
                <a:gd name="connsiteX6464" fmla="*/ 2765381 w 3747182"/>
                <a:gd name="connsiteY6464" fmla="*/ 1691525 h 2326686"/>
                <a:gd name="connsiteX6465" fmla="*/ 2769808 w 3747182"/>
                <a:gd name="connsiteY6465" fmla="*/ 1693239 h 2326686"/>
                <a:gd name="connsiteX6466" fmla="*/ 2771405 w 3747182"/>
                <a:gd name="connsiteY6466" fmla="*/ 1695109 h 2326686"/>
                <a:gd name="connsiteX6467" fmla="*/ 2773658 w 3747182"/>
                <a:gd name="connsiteY6467" fmla="*/ 1700765 h 2326686"/>
                <a:gd name="connsiteX6468" fmla="*/ 2776247 w 3747182"/>
                <a:gd name="connsiteY6468" fmla="*/ 1701954 h 2326686"/>
                <a:gd name="connsiteX6469" fmla="*/ 2781160 w 3747182"/>
                <a:gd name="connsiteY6469" fmla="*/ 1699779 h 2326686"/>
                <a:gd name="connsiteX6470" fmla="*/ 2784908 w 3747182"/>
                <a:gd name="connsiteY6470" fmla="*/ 1690798 h 2326686"/>
                <a:gd name="connsiteX6471" fmla="*/ 2786950 w 3747182"/>
                <a:gd name="connsiteY6471" fmla="*/ 1689656 h 2326686"/>
                <a:gd name="connsiteX6472" fmla="*/ 2792802 w 3747182"/>
                <a:gd name="connsiteY6472" fmla="*/ 1693278 h 2326686"/>
                <a:gd name="connsiteX6473" fmla="*/ 2797988 w 3747182"/>
                <a:gd name="connsiteY6473" fmla="*/ 1693591 h 2326686"/>
                <a:gd name="connsiteX6474" fmla="*/ 2808409 w 3747182"/>
                <a:gd name="connsiteY6474" fmla="*/ 1697768 h 2326686"/>
                <a:gd name="connsiteX6475" fmla="*/ 2812211 w 3747182"/>
                <a:gd name="connsiteY6475" fmla="*/ 1696814 h 2326686"/>
                <a:gd name="connsiteX6476" fmla="*/ 2816311 w 3747182"/>
                <a:gd name="connsiteY6476" fmla="*/ 1692629 h 2326686"/>
                <a:gd name="connsiteX6477" fmla="*/ 2824713 w 3747182"/>
                <a:gd name="connsiteY6477" fmla="*/ 1691502 h 2326686"/>
                <a:gd name="connsiteX6478" fmla="*/ 2829846 w 3747182"/>
                <a:gd name="connsiteY6478" fmla="*/ 1698027 h 2326686"/>
                <a:gd name="connsiteX6479" fmla="*/ 2835009 w 3747182"/>
                <a:gd name="connsiteY6479" fmla="*/ 1698214 h 2326686"/>
                <a:gd name="connsiteX6480" fmla="*/ 2839124 w 3747182"/>
                <a:gd name="connsiteY6480" fmla="*/ 1697150 h 2326686"/>
                <a:gd name="connsiteX6481" fmla="*/ 2840235 w 3747182"/>
                <a:gd name="connsiteY6481" fmla="*/ 1693434 h 2326686"/>
                <a:gd name="connsiteX6482" fmla="*/ 2838592 w 3747182"/>
                <a:gd name="connsiteY6482" fmla="*/ 1692104 h 2326686"/>
                <a:gd name="connsiteX6483" fmla="*/ 2835400 w 3747182"/>
                <a:gd name="connsiteY6483" fmla="*/ 1693247 h 2326686"/>
                <a:gd name="connsiteX6484" fmla="*/ 2834618 w 3747182"/>
                <a:gd name="connsiteY6484" fmla="*/ 1690015 h 2326686"/>
                <a:gd name="connsiteX6485" fmla="*/ 2836558 w 3747182"/>
                <a:gd name="connsiteY6485" fmla="*/ 1686401 h 2326686"/>
                <a:gd name="connsiteX6486" fmla="*/ 2839359 w 3747182"/>
                <a:gd name="connsiteY6486" fmla="*/ 1688873 h 2326686"/>
                <a:gd name="connsiteX6487" fmla="*/ 2843928 w 3747182"/>
                <a:gd name="connsiteY6487" fmla="*/ 1688638 h 2326686"/>
                <a:gd name="connsiteX6488" fmla="*/ 2845508 w 3747182"/>
                <a:gd name="connsiteY6488" fmla="*/ 1688310 h 2326686"/>
                <a:gd name="connsiteX6489" fmla="*/ 2844859 w 3747182"/>
                <a:gd name="connsiteY6489" fmla="*/ 1686644 h 2326686"/>
                <a:gd name="connsiteX6490" fmla="*/ 2843810 w 3747182"/>
                <a:gd name="connsiteY6490" fmla="*/ 1685259 h 2326686"/>
                <a:gd name="connsiteX6491" fmla="*/ 2842433 w 3747182"/>
                <a:gd name="connsiteY6491" fmla="*/ 1682153 h 2326686"/>
                <a:gd name="connsiteX6492" fmla="*/ 2847386 w 3747182"/>
                <a:gd name="connsiteY6492" fmla="*/ 1677905 h 2326686"/>
                <a:gd name="connsiteX6493" fmla="*/ 2850327 w 3747182"/>
                <a:gd name="connsiteY6493" fmla="*/ 1676489 h 2326686"/>
                <a:gd name="connsiteX6494" fmla="*/ 2855115 w 3747182"/>
                <a:gd name="connsiteY6494" fmla="*/ 1676082 h 2326686"/>
                <a:gd name="connsiteX6495" fmla="*/ 2867406 w 3747182"/>
                <a:gd name="connsiteY6495" fmla="*/ 1681261 h 2326686"/>
                <a:gd name="connsiteX6496" fmla="*/ 2870105 w 3747182"/>
                <a:gd name="connsiteY6496" fmla="*/ 1681801 h 2326686"/>
                <a:gd name="connsiteX6497" fmla="*/ 2873000 w 3747182"/>
                <a:gd name="connsiteY6497" fmla="*/ 1683890 h 2326686"/>
                <a:gd name="connsiteX6498" fmla="*/ 2877616 w 3747182"/>
                <a:gd name="connsiteY6498" fmla="*/ 1685376 h 2326686"/>
                <a:gd name="connsiteX6499" fmla="*/ 2874815 w 3747182"/>
                <a:gd name="connsiteY6499" fmla="*/ 1686730 h 2326686"/>
                <a:gd name="connsiteX6500" fmla="*/ 2873579 w 3747182"/>
                <a:gd name="connsiteY6500" fmla="*/ 1688052 h 2326686"/>
                <a:gd name="connsiteX6501" fmla="*/ 2876473 w 3747182"/>
                <a:gd name="connsiteY6501" fmla="*/ 1687528 h 2326686"/>
                <a:gd name="connsiteX6502" fmla="*/ 2878977 w 3747182"/>
                <a:gd name="connsiteY6502" fmla="*/ 1689147 h 2326686"/>
                <a:gd name="connsiteX6503" fmla="*/ 2881042 w 3747182"/>
                <a:gd name="connsiteY6503" fmla="*/ 1689507 h 2326686"/>
                <a:gd name="connsiteX6504" fmla="*/ 2881918 w 3747182"/>
                <a:gd name="connsiteY6504" fmla="*/ 1688873 h 2326686"/>
                <a:gd name="connsiteX6505" fmla="*/ 2882990 w 3747182"/>
                <a:gd name="connsiteY6505" fmla="*/ 1686816 h 2326686"/>
                <a:gd name="connsiteX6506" fmla="*/ 2884531 w 3747182"/>
                <a:gd name="connsiteY6506" fmla="*/ 1684727 h 2326686"/>
                <a:gd name="connsiteX6507" fmla="*/ 2885658 w 3747182"/>
                <a:gd name="connsiteY6507" fmla="*/ 1684109 h 2326686"/>
                <a:gd name="connsiteX6508" fmla="*/ 2888662 w 3747182"/>
                <a:gd name="connsiteY6508" fmla="*/ 1684210 h 2326686"/>
                <a:gd name="connsiteX6509" fmla="*/ 2892566 w 3747182"/>
                <a:gd name="connsiteY6509" fmla="*/ 1685173 h 2326686"/>
                <a:gd name="connsiteX6510" fmla="*/ 2895594 w 3747182"/>
                <a:gd name="connsiteY6510" fmla="*/ 1686777 h 2326686"/>
                <a:gd name="connsiteX6511" fmla="*/ 2902447 w 3747182"/>
                <a:gd name="connsiteY6511" fmla="*/ 1695429 h 2326686"/>
                <a:gd name="connsiteX6512" fmla="*/ 2905615 w 3747182"/>
                <a:gd name="connsiteY6512" fmla="*/ 1697111 h 2326686"/>
                <a:gd name="connsiteX6513" fmla="*/ 2909175 w 3747182"/>
                <a:gd name="connsiteY6513" fmla="*/ 1696830 h 2326686"/>
                <a:gd name="connsiteX6514" fmla="*/ 2910607 w 3747182"/>
                <a:gd name="connsiteY6514" fmla="*/ 1697370 h 2326686"/>
                <a:gd name="connsiteX6515" fmla="*/ 2912602 w 3747182"/>
                <a:gd name="connsiteY6515" fmla="*/ 1699701 h 2326686"/>
                <a:gd name="connsiteX6516" fmla="*/ 2906664 w 3747182"/>
                <a:gd name="connsiteY6516" fmla="*/ 1702423 h 2326686"/>
                <a:gd name="connsiteX6517" fmla="*/ 2901031 w 3747182"/>
                <a:gd name="connsiteY6517" fmla="*/ 1702995 h 2326686"/>
                <a:gd name="connsiteX6518" fmla="*/ 2896008 w 3747182"/>
                <a:gd name="connsiteY6518" fmla="*/ 1702251 h 2326686"/>
                <a:gd name="connsiteX6519" fmla="*/ 2887575 w 3747182"/>
                <a:gd name="connsiteY6519" fmla="*/ 1705733 h 2326686"/>
                <a:gd name="connsiteX6520" fmla="*/ 2892096 w 3747182"/>
                <a:gd name="connsiteY6520" fmla="*/ 1714550 h 2326686"/>
                <a:gd name="connsiteX6521" fmla="*/ 2900390 w 3747182"/>
                <a:gd name="connsiteY6521" fmla="*/ 1714910 h 2326686"/>
                <a:gd name="connsiteX6522" fmla="*/ 2908808 w 3747182"/>
                <a:gd name="connsiteY6522" fmla="*/ 1713048 h 2326686"/>
                <a:gd name="connsiteX6523" fmla="*/ 2910505 w 3747182"/>
                <a:gd name="connsiteY6523" fmla="*/ 1709371 h 2326686"/>
                <a:gd name="connsiteX6524" fmla="*/ 2913901 w 3747182"/>
                <a:gd name="connsiteY6524" fmla="*/ 1707931 h 2326686"/>
                <a:gd name="connsiteX6525" fmla="*/ 2915684 w 3747182"/>
                <a:gd name="connsiteY6525" fmla="*/ 1708119 h 2326686"/>
                <a:gd name="connsiteX6526" fmla="*/ 2919526 w 3747182"/>
                <a:gd name="connsiteY6526" fmla="*/ 1711194 h 2326686"/>
                <a:gd name="connsiteX6527" fmla="*/ 2924846 w 3747182"/>
                <a:gd name="connsiteY6527" fmla="*/ 1712375 h 2326686"/>
                <a:gd name="connsiteX6528" fmla="*/ 2926261 w 3747182"/>
                <a:gd name="connsiteY6528" fmla="*/ 1711835 h 2326686"/>
                <a:gd name="connsiteX6529" fmla="*/ 2930556 w 3747182"/>
                <a:gd name="connsiteY6529" fmla="*/ 1705756 h 2326686"/>
                <a:gd name="connsiteX6530" fmla="*/ 2933154 w 3747182"/>
                <a:gd name="connsiteY6530" fmla="*/ 1705224 h 2326686"/>
                <a:gd name="connsiteX6531" fmla="*/ 2934844 w 3747182"/>
                <a:gd name="connsiteY6531" fmla="*/ 1705357 h 2326686"/>
                <a:gd name="connsiteX6532" fmla="*/ 2936776 w 3747182"/>
                <a:gd name="connsiteY6532" fmla="*/ 1700084 h 2326686"/>
                <a:gd name="connsiteX6533" fmla="*/ 2944115 w 3747182"/>
                <a:gd name="connsiteY6533" fmla="*/ 1699654 h 2326686"/>
                <a:gd name="connsiteX6534" fmla="*/ 2948433 w 3747182"/>
                <a:gd name="connsiteY6534" fmla="*/ 1704379 h 2326686"/>
                <a:gd name="connsiteX6535" fmla="*/ 2951046 w 3747182"/>
                <a:gd name="connsiteY6535" fmla="*/ 1706030 h 2326686"/>
                <a:gd name="connsiteX6536" fmla="*/ 2956225 w 3747182"/>
                <a:gd name="connsiteY6536" fmla="*/ 1704622 h 2326686"/>
                <a:gd name="connsiteX6537" fmla="*/ 2959057 w 3747182"/>
                <a:gd name="connsiteY6537" fmla="*/ 1701234 h 2326686"/>
                <a:gd name="connsiteX6538" fmla="*/ 2960857 w 3747182"/>
                <a:gd name="connsiteY6538" fmla="*/ 1700006 h 2326686"/>
                <a:gd name="connsiteX6539" fmla="*/ 2966247 w 3747182"/>
                <a:gd name="connsiteY6539" fmla="*/ 1703229 h 2326686"/>
                <a:gd name="connsiteX6540" fmla="*/ 2968891 w 3747182"/>
                <a:gd name="connsiteY6540" fmla="*/ 1701250 h 2326686"/>
                <a:gd name="connsiteX6541" fmla="*/ 2973124 w 3747182"/>
                <a:gd name="connsiteY6541" fmla="*/ 1700906 h 2326686"/>
                <a:gd name="connsiteX6542" fmla="*/ 2976277 w 3747182"/>
                <a:gd name="connsiteY6542" fmla="*/ 1701140 h 2326686"/>
                <a:gd name="connsiteX6543" fmla="*/ 2976112 w 3747182"/>
                <a:gd name="connsiteY6543" fmla="*/ 1697714 h 2326686"/>
                <a:gd name="connsiteX6544" fmla="*/ 2976410 w 3747182"/>
                <a:gd name="connsiteY6544" fmla="*/ 1693849 h 2326686"/>
                <a:gd name="connsiteX6545" fmla="*/ 2972115 w 3747182"/>
                <a:gd name="connsiteY6545" fmla="*/ 1690000 h 2326686"/>
                <a:gd name="connsiteX6546" fmla="*/ 2963579 w 3747182"/>
                <a:gd name="connsiteY6546" fmla="*/ 1686088 h 2326686"/>
                <a:gd name="connsiteX6547" fmla="*/ 2958643 w 3747182"/>
                <a:gd name="connsiteY6547" fmla="*/ 1688623 h 2326686"/>
                <a:gd name="connsiteX6548" fmla="*/ 2956765 w 3747182"/>
                <a:gd name="connsiteY6548" fmla="*/ 1688897 h 2326686"/>
                <a:gd name="connsiteX6549" fmla="*/ 2955466 w 3747182"/>
                <a:gd name="connsiteY6549" fmla="*/ 1688545 h 2326686"/>
                <a:gd name="connsiteX6550" fmla="*/ 2954082 w 3747182"/>
                <a:gd name="connsiteY6550" fmla="*/ 1686597 h 2326686"/>
                <a:gd name="connsiteX6551" fmla="*/ 2955381 w 3747182"/>
                <a:gd name="connsiteY6551" fmla="*/ 1683491 h 2326686"/>
                <a:gd name="connsiteX6552" fmla="*/ 2956695 w 3747182"/>
                <a:gd name="connsiteY6552" fmla="*/ 1680979 h 2326686"/>
                <a:gd name="connsiteX6553" fmla="*/ 2956640 w 3747182"/>
                <a:gd name="connsiteY6553" fmla="*/ 1677850 h 2326686"/>
                <a:gd name="connsiteX6554" fmla="*/ 2957219 w 3747182"/>
                <a:gd name="connsiteY6554" fmla="*/ 1673367 h 2326686"/>
                <a:gd name="connsiteX6555" fmla="*/ 2959347 w 3747182"/>
                <a:gd name="connsiteY6555" fmla="*/ 1671474 h 2326686"/>
                <a:gd name="connsiteX6556" fmla="*/ 2960465 w 3747182"/>
                <a:gd name="connsiteY6556" fmla="*/ 1671169 h 2326686"/>
                <a:gd name="connsiteX6557" fmla="*/ 2963485 w 3747182"/>
                <a:gd name="connsiteY6557" fmla="*/ 1661906 h 2326686"/>
                <a:gd name="connsiteX6558" fmla="*/ 2972107 w 3747182"/>
                <a:gd name="connsiteY6558" fmla="*/ 1649474 h 2326686"/>
                <a:gd name="connsiteX6559" fmla="*/ 2982144 w 3747182"/>
                <a:gd name="connsiteY6559" fmla="*/ 1641776 h 2326686"/>
                <a:gd name="connsiteX6560" fmla="*/ 2988473 w 3747182"/>
                <a:gd name="connsiteY6560" fmla="*/ 1635854 h 2326686"/>
                <a:gd name="connsiteX6561" fmla="*/ 2991486 w 3747182"/>
                <a:gd name="connsiteY6561" fmla="*/ 1631606 h 2326686"/>
                <a:gd name="connsiteX6562" fmla="*/ 2995937 w 3747182"/>
                <a:gd name="connsiteY6562" fmla="*/ 1621764 h 2326686"/>
                <a:gd name="connsiteX6563" fmla="*/ 3002266 w 3747182"/>
                <a:gd name="connsiteY6563" fmla="*/ 1614535 h 2326686"/>
                <a:gd name="connsiteX6564" fmla="*/ 3005309 w 3747182"/>
                <a:gd name="connsiteY6564" fmla="*/ 1612219 h 2326686"/>
                <a:gd name="connsiteX6565" fmla="*/ 3008541 w 3747182"/>
                <a:gd name="connsiteY6565" fmla="*/ 1609192 h 2326686"/>
                <a:gd name="connsiteX6566" fmla="*/ 3009651 w 3747182"/>
                <a:gd name="connsiteY6566" fmla="*/ 1599663 h 2326686"/>
                <a:gd name="connsiteX6567" fmla="*/ 3012077 w 3747182"/>
                <a:gd name="connsiteY6567" fmla="*/ 1597409 h 2326686"/>
                <a:gd name="connsiteX6568" fmla="*/ 3014299 w 3747182"/>
                <a:gd name="connsiteY6568" fmla="*/ 1595774 h 2326686"/>
                <a:gd name="connsiteX6569" fmla="*/ 3018523 w 3747182"/>
                <a:gd name="connsiteY6569" fmla="*/ 1590681 h 2326686"/>
                <a:gd name="connsiteX6570" fmla="*/ 3024813 w 3747182"/>
                <a:gd name="connsiteY6570" fmla="*/ 1587380 h 2326686"/>
                <a:gd name="connsiteX6571" fmla="*/ 3026980 w 3747182"/>
                <a:gd name="connsiteY6571" fmla="*/ 1584970 h 2326686"/>
                <a:gd name="connsiteX6572" fmla="*/ 3034225 w 3747182"/>
                <a:gd name="connsiteY6572" fmla="*/ 1585142 h 2326686"/>
                <a:gd name="connsiteX6573" fmla="*/ 3040170 w 3747182"/>
                <a:gd name="connsiteY6573" fmla="*/ 1587075 h 2326686"/>
                <a:gd name="connsiteX6574" fmla="*/ 3041962 w 3747182"/>
                <a:gd name="connsiteY6574" fmla="*/ 1586551 h 2326686"/>
                <a:gd name="connsiteX6575" fmla="*/ 3045968 w 3747182"/>
                <a:gd name="connsiteY6575" fmla="*/ 1583734 h 2326686"/>
                <a:gd name="connsiteX6576" fmla="*/ 3050654 w 3747182"/>
                <a:gd name="connsiteY6576" fmla="*/ 1584415 h 2326686"/>
                <a:gd name="connsiteX6577" fmla="*/ 3056741 w 3747182"/>
                <a:gd name="connsiteY6577" fmla="*/ 1582592 h 2326686"/>
                <a:gd name="connsiteX6578" fmla="*/ 3062280 w 3747182"/>
                <a:gd name="connsiteY6578" fmla="*/ 1579243 h 2326686"/>
                <a:gd name="connsiteX6579" fmla="*/ 3064744 w 3747182"/>
                <a:gd name="connsiteY6579" fmla="*/ 1578915 h 2326686"/>
                <a:gd name="connsiteX6580" fmla="*/ 3067068 w 3747182"/>
                <a:gd name="connsiteY6580" fmla="*/ 1579627 h 2326686"/>
                <a:gd name="connsiteX6581" fmla="*/ 3069877 w 3747182"/>
                <a:gd name="connsiteY6581" fmla="*/ 1584556 h 2326686"/>
                <a:gd name="connsiteX6582" fmla="*/ 3071488 w 3747182"/>
                <a:gd name="connsiteY6582" fmla="*/ 1585792 h 2326686"/>
                <a:gd name="connsiteX6583" fmla="*/ 3072716 w 3747182"/>
                <a:gd name="connsiteY6583" fmla="*/ 1588663 h 2326686"/>
                <a:gd name="connsiteX6584" fmla="*/ 3076448 w 3747182"/>
                <a:gd name="connsiteY6584" fmla="*/ 1586864 h 2326686"/>
                <a:gd name="connsiteX6585" fmla="*/ 3086556 w 3747182"/>
                <a:gd name="connsiteY6585" fmla="*/ 1580159 h 2326686"/>
                <a:gd name="connsiteX6586" fmla="*/ 3087769 w 3747182"/>
                <a:gd name="connsiteY6586" fmla="*/ 1580112 h 2326686"/>
                <a:gd name="connsiteX6587" fmla="*/ 3089333 w 3747182"/>
                <a:gd name="connsiteY6587" fmla="*/ 1580558 h 2326686"/>
                <a:gd name="connsiteX6588" fmla="*/ 3089599 w 3747182"/>
                <a:gd name="connsiteY6588" fmla="*/ 1583155 h 2326686"/>
                <a:gd name="connsiteX6589" fmla="*/ 3089505 w 3747182"/>
                <a:gd name="connsiteY6589" fmla="*/ 1585252 h 2326686"/>
                <a:gd name="connsiteX6590" fmla="*/ 3087964 w 3747182"/>
                <a:gd name="connsiteY6590" fmla="*/ 1591996 h 2326686"/>
                <a:gd name="connsiteX6591" fmla="*/ 3086118 w 3747182"/>
                <a:gd name="connsiteY6591" fmla="*/ 1597065 h 2326686"/>
                <a:gd name="connsiteX6592" fmla="*/ 3081025 w 3747182"/>
                <a:gd name="connsiteY6592" fmla="*/ 1606852 h 2326686"/>
                <a:gd name="connsiteX6593" fmla="*/ 3079976 w 3747182"/>
                <a:gd name="connsiteY6593" fmla="*/ 1608323 h 2326686"/>
                <a:gd name="connsiteX6594" fmla="*/ 3080657 w 3747182"/>
                <a:gd name="connsiteY6594" fmla="*/ 1610936 h 2326686"/>
                <a:gd name="connsiteX6595" fmla="*/ 3081432 w 3747182"/>
                <a:gd name="connsiteY6595" fmla="*/ 1615748 h 2326686"/>
                <a:gd name="connsiteX6596" fmla="*/ 3078920 w 3747182"/>
                <a:gd name="connsiteY6596" fmla="*/ 1620942 h 2326686"/>
                <a:gd name="connsiteX6597" fmla="*/ 3077950 w 3747182"/>
                <a:gd name="connsiteY6597" fmla="*/ 1623532 h 2326686"/>
                <a:gd name="connsiteX6598" fmla="*/ 3079984 w 3747182"/>
                <a:gd name="connsiteY6598" fmla="*/ 1624127 h 2326686"/>
                <a:gd name="connsiteX6599" fmla="*/ 3082644 w 3747182"/>
                <a:gd name="connsiteY6599" fmla="*/ 1621232 h 2326686"/>
                <a:gd name="connsiteX6600" fmla="*/ 3086603 w 3747182"/>
                <a:gd name="connsiteY6600" fmla="*/ 1619417 h 2326686"/>
                <a:gd name="connsiteX6601" fmla="*/ 3088731 w 3747182"/>
                <a:gd name="connsiteY6601" fmla="*/ 1619550 h 2326686"/>
                <a:gd name="connsiteX6602" fmla="*/ 3090867 w 3747182"/>
                <a:gd name="connsiteY6602" fmla="*/ 1620418 h 2326686"/>
                <a:gd name="connsiteX6603" fmla="*/ 3087503 w 3747182"/>
                <a:gd name="connsiteY6603" fmla="*/ 1629173 h 2326686"/>
                <a:gd name="connsiteX6604" fmla="*/ 3086963 w 3747182"/>
                <a:gd name="connsiteY6604" fmla="*/ 1633749 h 2326686"/>
                <a:gd name="connsiteX6605" fmla="*/ 3086446 w 3747182"/>
                <a:gd name="connsiteY6605" fmla="*/ 1635494 h 2326686"/>
                <a:gd name="connsiteX6606" fmla="*/ 3086360 w 3747182"/>
                <a:gd name="connsiteY6606" fmla="*/ 1637833 h 2326686"/>
                <a:gd name="connsiteX6607" fmla="*/ 3088856 w 3747182"/>
                <a:gd name="connsiteY6607" fmla="*/ 1636550 h 2326686"/>
                <a:gd name="connsiteX6608" fmla="*/ 3090632 w 3747182"/>
                <a:gd name="connsiteY6608" fmla="*/ 1634688 h 2326686"/>
                <a:gd name="connsiteX6609" fmla="*/ 3093128 w 3747182"/>
                <a:gd name="connsiteY6609" fmla="*/ 1633288 h 2326686"/>
                <a:gd name="connsiteX6610" fmla="*/ 3099379 w 3747182"/>
                <a:gd name="connsiteY6610" fmla="*/ 1632685 h 2326686"/>
                <a:gd name="connsiteX6611" fmla="*/ 3102641 w 3747182"/>
                <a:gd name="connsiteY6611" fmla="*/ 1626419 h 2326686"/>
                <a:gd name="connsiteX6612" fmla="*/ 3105324 w 3747182"/>
                <a:gd name="connsiteY6612" fmla="*/ 1623250 h 2326686"/>
                <a:gd name="connsiteX6613" fmla="*/ 3130594 w 3747182"/>
                <a:gd name="connsiteY6613" fmla="*/ 1596917 h 2326686"/>
                <a:gd name="connsiteX6614" fmla="*/ 3135077 w 3747182"/>
                <a:gd name="connsiteY6614" fmla="*/ 1591323 h 2326686"/>
                <a:gd name="connsiteX6615" fmla="*/ 3137572 w 3747182"/>
                <a:gd name="connsiteY6615" fmla="*/ 1590947 h 2326686"/>
                <a:gd name="connsiteX6616" fmla="*/ 3139794 w 3747182"/>
                <a:gd name="connsiteY6616" fmla="*/ 1591878 h 2326686"/>
                <a:gd name="connsiteX6617" fmla="*/ 3141805 w 3747182"/>
                <a:gd name="connsiteY6617" fmla="*/ 1591761 h 2326686"/>
                <a:gd name="connsiteX6618" fmla="*/ 3142219 w 3747182"/>
                <a:gd name="connsiteY6618" fmla="*/ 1589797 h 2326686"/>
                <a:gd name="connsiteX6619" fmla="*/ 3142979 w 3747182"/>
                <a:gd name="connsiteY6619" fmla="*/ 1589054 h 2326686"/>
                <a:gd name="connsiteX6620" fmla="*/ 3145255 w 3747182"/>
                <a:gd name="connsiteY6620" fmla="*/ 1589344 h 2326686"/>
                <a:gd name="connsiteX6621" fmla="*/ 3146702 w 3747182"/>
                <a:gd name="connsiteY6621" fmla="*/ 1594304 h 2326686"/>
                <a:gd name="connsiteX6622" fmla="*/ 3148283 w 3747182"/>
                <a:gd name="connsiteY6622" fmla="*/ 1596768 h 2326686"/>
                <a:gd name="connsiteX6623" fmla="*/ 3149448 w 3747182"/>
                <a:gd name="connsiteY6623" fmla="*/ 1596306 h 2326686"/>
                <a:gd name="connsiteX6624" fmla="*/ 3150285 w 3747182"/>
                <a:gd name="connsiteY6624" fmla="*/ 1595548 h 2326686"/>
                <a:gd name="connsiteX6625" fmla="*/ 3151459 w 3747182"/>
                <a:gd name="connsiteY6625" fmla="*/ 1593662 h 2326686"/>
                <a:gd name="connsiteX6626" fmla="*/ 3152750 w 3747182"/>
                <a:gd name="connsiteY6626" fmla="*/ 1592121 h 2326686"/>
                <a:gd name="connsiteX6627" fmla="*/ 3154072 w 3747182"/>
                <a:gd name="connsiteY6627" fmla="*/ 1589594 h 2326686"/>
                <a:gd name="connsiteX6628" fmla="*/ 3152969 w 3747182"/>
                <a:gd name="connsiteY6628" fmla="*/ 1587873 h 2326686"/>
                <a:gd name="connsiteX6629" fmla="*/ 3148611 w 3747182"/>
                <a:gd name="connsiteY6629" fmla="*/ 1585322 h 2326686"/>
                <a:gd name="connsiteX6630" fmla="*/ 3148791 w 3747182"/>
                <a:gd name="connsiteY6630" fmla="*/ 1580699 h 2326686"/>
                <a:gd name="connsiteX6631" fmla="*/ 3151271 w 3747182"/>
                <a:gd name="connsiteY6631" fmla="*/ 1573290 h 2326686"/>
                <a:gd name="connsiteX6632" fmla="*/ 3150997 w 3747182"/>
                <a:gd name="connsiteY6632" fmla="*/ 1568463 h 2326686"/>
                <a:gd name="connsiteX6633" fmla="*/ 3151991 w 3747182"/>
                <a:gd name="connsiteY6633" fmla="*/ 1563448 h 2326686"/>
                <a:gd name="connsiteX6634" fmla="*/ 3153086 w 3747182"/>
                <a:gd name="connsiteY6634" fmla="*/ 1560905 h 2326686"/>
                <a:gd name="connsiteX6635" fmla="*/ 3154064 w 3747182"/>
                <a:gd name="connsiteY6635" fmla="*/ 1559794 h 2326686"/>
                <a:gd name="connsiteX6636" fmla="*/ 3155034 w 3747182"/>
                <a:gd name="connsiteY6636" fmla="*/ 1558089 h 2326686"/>
                <a:gd name="connsiteX6637" fmla="*/ 3153767 w 3747182"/>
                <a:gd name="connsiteY6637" fmla="*/ 1554185 h 2326686"/>
                <a:gd name="connsiteX6638" fmla="*/ 3154706 w 3747182"/>
                <a:gd name="connsiteY6638" fmla="*/ 1551525 h 2326686"/>
                <a:gd name="connsiteX6639" fmla="*/ 3155684 w 3747182"/>
                <a:gd name="connsiteY6639" fmla="*/ 1549647 h 2326686"/>
                <a:gd name="connsiteX6640" fmla="*/ 3175970 w 3747182"/>
                <a:gd name="connsiteY6640" fmla="*/ 1542700 h 2326686"/>
                <a:gd name="connsiteX6641" fmla="*/ 3179545 w 3747182"/>
                <a:gd name="connsiteY6641" fmla="*/ 1542317 h 2326686"/>
                <a:gd name="connsiteX6642" fmla="*/ 3182808 w 3747182"/>
                <a:gd name="connsiteY6642" fmla="*/ 1543709 h 2326686"/>
                <a:gd name="connsiteX6643" fmla="*/ 3187760 w 3747182"/>
                <a:gd name="connsiteY6643" fmla="*/ 1548685 h 2326686"/>
                <a:gd name="connsiteX6644" fmla="*/ 3193283 w 3747182"/>
                <a:gd name="connsiteY6644" fmla="*/ 1551259 h 2326686"/>
                <a:gd name="connsiteX6645" fmla="*/ 3201020 w 3747182"/>
                <a:gd name="connsiteY6645" fmla="*/ 1552354 h 2326686"/>
                <a:gd name="connsiteX6646" fmla="*/ 3201482 w 3747182"/>
                <a:gd name="connsiteY6646" fmla="*/ 1554576 h 2326686"/>
                <a:gd name="connsiteX6647" fmla="*/ 3198470 w 3747182"/>
                <a:gd name="connsiteY6647" fmla="*/ 1553825 h 2326686"/>
                <a:gd name="connsiteX6648" fmla="*/ 3197007 w 3747182"/>
                <a:gd name="connsiteY6648" fmla="*/ 1554529 h 2326686"/>
                <a:gd name="connsiteX6649" fmla="*/ 3197265 w 3747182"/>
                <a:gd name="connsiteY6649" fmla="*/ 1556540 h 2326686"/>
                <a:gd name="connsiteX6650" fmla="*/ 3196882 w 3747182"/>
                <a:gd name="connsiteY6650" fmla="*/ 1558042 h 2326686"/>
                <a:gd name="connsiteX6651" fmla="*/ 3195036 w 3747182"/>
                <a:gd name="connsiteY6651" fmla="*/ 1556266 h 2326686"/>
                <a:gd name="connsiteX6652" fmla="*/ 3189849 w 3747182"/>
                <a:gd name="connsiteY6652" fmla="*/ 1555304 h 2326686"/>
                <a:gd name="connsiteX6653" fmla="*/ 3185084 w 3747182"/>
                <a:gd name="connsiteY6653" fmla="*/ 1553317 h 2326686"/>
                <a:gd name="connsiteX6654" fmla="*/ 3183496 w 3747182"/>
                <a:gd name="connsiteY6654" fmla="*/ 1553473 h 2326686"/>
                <a:gd name="connsiteX6655" fmla="*/ 3176674 w 3747182"/>
                <a:gd name="connsiteY6655" fmla="*/ 1559341 h 2326686"/>
                <a:gd name="connsiteX6656" fmla="*/ 3174906 w 3747182"/>
                <a:gd name="connsiteY6656" fmla="*/ 1561907 h 2326686"/>
                <a:gd name="connsiteX6657" fmla="*/ 3171988 w 3747182"/>
                <a:gd name="connsiteY6657" fmla="*/ 1573517 h 2326686"/>
                <a:gd name="connsiteX6658" fmla="*/ 3171847 w 3747182"/>
                <a:gd name="connsiteY6658" fmla="*/ 1581497 h 2326686"/>
                <a:gd name="connsiteX6659" fmla="*/ 3170783 w 3747182"/>
                <a:gd name="connsiteY6659" fmla="*/ 1589062 h 2326686"/>
                <a:gd name="connsiteX6660" fmla="*/ 3167779 w 3747182"/>
                <a:gd name="connsiteY6660" fmla="*/ 1592324 h 2326686"/>
                <a:gd name="connsiteX6661" fmla="*/ 3166777 w 3747182"/>
                <a:gd name="connsiteY6661" fmla="*/ 1596095 h 2326686"/>
                <a:gd name="connsiteX6662" fmla="*/ 3166050 w 3747182"/>
                <a:gd name="connsiteY6662" fmla="*/ 1600547 h 2326686"/>
                <a:gd name="connsiteX6663" fmla="*/ 3169750 w 3747182"/>
                <a:gd name="connsiteY6663" fmla="*/ 1602448 h 2326686"/>
                <a:gd name="connsiteX6664" fmla="*/ 3170181 w 3747182"/>
                <a:gd name="connsiteY6664" fmla="*/ 1603895 h 2326686"/>
                <a:gd name="connsiteX6665" fmla="*/ 3170470 w 3747182"/>
                <a:gd name="connsiteY6665" fmla="*/ 1605929 h 2326686"/>
                <a:gd name="connsiteX6666" fmla="*/ 3168013 w 3747182"/>
                <a:gd name="connsiteY6666" fmla="*/ 1610647 h 2326686"/>
                <a:gd name="connsiteX6667" fmla="*/ 3161997 w 3747182"/>
                <a:gd name="connsiteY6667" fmla="*/ 1616522 h 2326686"/>
                <a:gd name="connsiteX6668" fmla="*/ 3161332 w 3747182"/>
                <a:gd name="connsiteY6668" fmla="*/ 1617743 h 2326686"/>
                <a:gd name="connsiteX6669" fmla="*/ 3160550 w 3747182"/>
                <a:gd name="connsiteY6669" fmla="*/ 1620402 h 2326686"/>
                <a:gd name="connsiteX6670" fmla="*/ 3163976 w 3747182"/>
                <a:gd name="connsiteY6670" fmla="*/ 1625316 h 2326686"/>
                <a:gd name="connsiteX6671" fmla="*/ 3161230 w 3747182"/>
                <a:gd name="connsiteY6671" fmla="*/ 1627099 h 2326686"/>
                <a:gd name="connsiteX6672" fmla="*/ 3158626 w 3747182"/>
                <a:gd name="connsiteY6672" fmla="*/ 1628335 h 2326686"/>
                <a:gd name="connsiteX6673" fmla="*/ 3156122 w 3747182"/>
                <a:gd name="connsiteY6673" fmla="*/ 1630557 h 2326686"/>
                <a:gd name="connsiteX6674" fmla="*/ 3147806 w 3747182"/>
                <a:gd name="connsiteY6674" fmla="*/ 1631347 h 2326686"/>
                <a:gd name="connsiteX6675" fmla="*/ 3142102 w 3747182"/>
                <a:gd name="connsiteY6675" fmla="*/ 1636879 h 2326686"/>
                <a:gd name="connsiteX6676" fmla="*/ 3132284 w 3747182"/>
                <a:gd name="connsiteY6676" fmla="*/ 1642363 h 2326686"/>
                <a:gd name="connsiteX6677" fmla="*/ 3127934 w 3747182"/>
                <a:gd name="connsiteY6677" fmla="*/ 1645492 h 2326686"/>
                <a:gd name="connsiteX6678" fmla="*/ 3126510 w 3747182"/>
                <a:gd name="connsiteY6678" fmla="*/ 1647542 h 2326686"/>
                <a:gd name="connsiteX6679" fmla="*/ 3123052 w 3747182"/>
                <a:gd name="connsiteY6679" fmla="*/ 1655866 h 2326686"/>
                <a:gd name="connsiteX6680" fmla="*/ 3121018 w 3747182"/>
                <a:gd name="connsiteY6680" fmla="*/ 1659395 h 2326686"/>
                <a:gd name="connsiteX6681" fmla="*/ 3114337 w 3747182"/>
                <a:gd name="connsiteY6681" fmla="*/ 1664887 h 2326686"/>
                <a:gd name="connsiteX6682" fmla="*/ 3109283 w 3747182"/>
                <a:gd name="connsiteY6682" fmla="*/ 1672843 h 2326686"/>
                <a:gd name="connsiteX6683" fmla="*/ 3101295 w 3747182"/>
                <a:gd name="connsiteY6683" fmla="*/ 1682356 h 2326686"/>
                <a:gd name="connsiteX6684" fmla="*/ 3098142 w 3747182"/>
                <a:gd name="connsiteY6684" fmla="*/ 1683452 h 2326686"/>
                <a:gd name="connsiteX6685" fmla="*/ 3094536 w 3747182"/>
                <a:gd name="connsiteY6685" fmla="*/ 1685799 h 2326686"/>
                <a:gd name="connsiteX6686" fmla="*/ 3090210 w 3747182"/>
                <a:gd name="connsiteY6686" fmla="*/ 1692417 h 2326686"/>
                <a:gd name="connsiteX6687" fmla="*/ 3079163 w 3747182"/>
                <a:gd name="connsiteY6687" fmla="*/ 1703863 h 2326686"/>
                <a:gd name="connsiteX6688" fmla="*/ 3073546 w 3747182"/>
                <a:gd name="connsiteY6688" fmla="*/ 1717616 h 2326686"/>
                <a:gd name="connsiteX6689" fmla="*/ 3070494 w 3747182"/>
                <a:gd name="connsiteY6689" fmla="*/ 1722170 h 2326686"/>
                <a:gd name="connsiteX6690" fmla="*/ 3067334 w 3747182"/>
                <a:gd name="connsiteY6690" fmla="*/ 1725769 h 2326686"/>
                <a:gd name="connsiteX6691" fmla="*/ 3065190 w 3747182"/>
                <a:gd name="connsiteY6691" fmla="*/ 1729594 h 2326686"/>
                <a:gd name="connsiteX6692" fmla="*/ 3061380 w 3747182"/>
                <a:gd name="connsiteY6692" fmla="*/ 1733592 h 2326686"/>
                <a:gd name="connsiteX6693" fmla="*/ 3053697 w 3747182"/>
                <a:gd name="connsiteY6693" fmla="*/ 1739546 h 2326686"/>
                <a:gd name="connsiteX6694" fmla="*/ 3048479 w 3747182"/>
                <a:gd name="connsiteY6694" fmla="*/ 1744482 h 2326686"/>
                <a:gd name="connsiteX6695" fmla="*/ 3045663 w 3747182"/>
                <a:gd name="connsiteY6695" fmla="*/ 1747776 h 2326686"/>
                <a:gd name="connsiteX6696" fmla="*/ 3044653 w 3747182"/>
                <a:gd name="connsiteY6696" fmla="*/ 1750858 h 2326686"/>
                <a:gd name="connsiteX6697" fmla="*/ 3043230 w 3747182"/>
                <a:gd name="connsiteY6697" fmla="*/ 1750186 h 2326686"/>
                <a:gd name="connsiteX6698" fmla="*/ 3038050 w 3747182"/>
                <a:gd name="connsiteY6698" fmla="*/ 1751813 h 2326686"/>
                <a:gd name="connsiteX6699" fmla="*/ 3031291 w 3747182"/>
                <a:gd name="connsiteY6699" fmla="*/ 1750412 h 2326686"/>
                <a:gd name="connsiteX6700" fmla="*/ 3026550 w 3747182"/>
                <a:gd name="connsiteY6700" fmla="*/ 1759511 h 2326686"/>
                <a:gd name="connsiteX6701" fmla="*/ 3021426 w 3747182"/>
                <a:gd name="connsiteY6701" fmla="*/ 1760434 h 2326686"/>
                <a:gd name="connsiteX6702" fmla="*/ 3016356 w 3747182"/>
                <a:gd name="connsiteY6702" fmla="*/ 1758236 h 2326686"/>
                <a:gd name="connsiteX6703" fmla="*/ 3013860 w 3747182"/>
                <a:gd name="connsiteY6703" fmla="*/ 1759331 h 2326686"/>
                <a:gd name="connsiteX6704" fmla="*/ 3012937 w 3747182"/>
                <a:gd name="connsiteY6704" fmla="*/ 1760317 h 2326686"/>
                <a:gd name="connsiteX6705" fmla="*/ 3012100 w 3747182"/>
                <a:gd name="connsiteY6705" fmla="*/ 1761616 h 2326686"/>
                <a:gd name="connsiteX6706" fmla="*/ 3014478 w 3747182"/>
                <a:gd name="connsiteY6706" fmla="*/ 1764534 h 2326686"/>
                <a:gd name="connsiteX6707" fmla="*/ 3015543 w 3747182"/>
                <a:gd name="connsiteY6707" fmla="*/ 1767037 h 2326686"/>
                <a:gd name="connsiteX6708" fmla="*/ 3015879 w 3747182"/>
                <a:gd name="connsiteY6708" fmla="*/ 1769275 h 2326686"/>
                <a:gd name="connsiteX6709" fmla="*/ 3016168 w 3747182"/>
                <a:gd name="connsiteY6709" fmla="*/ 1773139 h 2326686"/>
                <a:gd name="connsiteX6710" fmla="*/ 3013360 w 3747182"/>
                <a:gd name="connsiteY6710" fmla="*/ 1780298 h 2326686"/>
                <a:gd name="connsiteX6711" fmla="*/ 3010716 w 3747182"/>
                <a:gd name="connsiteY6711" fmla="*/ 1785884 h 2326686"/>
                <a:gd name="connsiteX6712" fmla="*/ 3006342 w 3747182"/>
                <a:gd name="connsiteY6712" fmla="*/ 1791172 h 2326686"/>
                <a:gd name="connsiteX6713" fmla="*/ 2996203 w 3747182"/>
                <a:gd name="connsiteY6713" fmla="*/ 1800787 h 2326686"/>
                <a:gd name="connsiteX6714" fmla="*/ 2995280 w 3747182"/>
                <a:gd name="connsiteY6714" fmla="*/ 1801969 h 2326686"/>
                <a:gd name="connsiteX6715" fmla="*/ 2994341 w 3747182"/>
                <a:gd name="connsiteY6715" fmla="*/ 1804238 h 2326686"/>
                <a:gd name="connsiteX6716" fmla="*/ 2988505 w 3747182"/>
                <a:gd name="connsiteY6716" fmla="*/ 1828889 h 2326686"/>
                <a:gd name="connsiteX6717" fmla="*/ 2986893 w 3747182"/>
                <a:gd name="connsiteY6717" fmla="*/ 1839795 h 2326686"/>
                <a:gd name="connsiteX6718" fmla="*/ 2984953 w 3747182"/>
                <a:gd name="connsiteY6718" fmla="*/ 1857038 h 2326686"/>
                <a:gd name="connsiteX6719" fmla="*/ 2985140 w 3747182"/>
                <a:gd name="connsiteY6719" fmla="*/ 1862780 h 2326686"/>
                <a:gd name="connsiteX6720" fmla="*/ 2986384 w 3747182"/>
                <a:gd name="connsiteY6720" fmla="*/ 1875572 h 2326686"/>
                <a:gd name="connsiteX6721" fmla="*/ 2988270 w 3747182"/>
                <a:gd name="connsiteY6721" fmla="*/ 1888574 h 2326686"/>
                <a:gd name="connsiteX6722" fmla="*/ 2992628 w 3747182"/>
                <a:gd name="connsiteY6722" fmla="*/ 1910808 h 2326686"/>
                <a:gd name="connsiteX6723" fmla="*/ 2993629 w 3747182"/>
                <a:gd name="connsiteY6723" fmla="*/ 1917630 h 2326686"/>
                <a:gd name="connsiteX6724" fmla="*/ 2996891 w 3747182"/>
                <a:gd name="connsiteY6724" fmla="*/ 1944723 h 2326686"/>
                <a:gd name="connsiteX6725" fmla="*/ 2997142 w 3747182"/>
                <a:gd name="connsiteY6725" fmla="*/ 1949824 h 2326686"/>
                <a:gd name="connsiteX6726" fmla="*/ 2998112 w 3747182"/>
                <a:gd name="connsiteY6726" fmla="*/ 1954127 h 2326686"/>
                <a:gd name="connsiteX6727" fmla="*/ 2999739 w 3747182"/>
                <a:gd name="connsiteY6727" fmla="*/ 1958500 h 2326686"/>
                <a:gd name="connsiteX6728" fmla="*/ 3002728 w 3747182"/>
                <a:gd name="connsiteY6728" fmla="*/ 1962717 h 2326686"/>
                <a:gd name="connsiteX6729" fmla="*/ 3003002 w 3747182"/>
                <a:gd name="connsiteY6729" fmla="*/ 1967849 h 2326686"/>
                <a:gd name="connsiteX6730" fmla="*/ 3005474 w 3747182"/>
                <a:gd name="connsiteY6730" fmla="*/ 1984028 h 2326686"/>
                <a:gd name="connsiteX6731" fmla="*/ 3005701 w 3747182"/>
                <a:gd name="connsiteY6731" fmla="*/ 1999503 h 2326686"/>
                <a:gd name="connsiteX6732" fmla="*/ 3006162 w 3747182"/>
                <a:gd name="connsiteY6732" fmla="*/ 2002835 h 2326686"/>
                <a:gd name="connsiteX6733" fmla="*/ 3006655 w 3747182"/>
                <a:gd name="connsiteY6733" fmla="*/ 2005245 h 2326686"/>
                <a:gd name="connsiteX6734" fmla="*/ 3009448 w 3747182"/>
                <a:gd name="connsiteY6734" fmla="*/ 2008210 h 2326686"/>
                <a:gd name="connsiteX6735" fmla="*/ 3010379 w 3747182"/>
                <a:gd name="connsiteY6735" fmla="*/ 2011801 h 2326686"/>
                <a:gd name="connsiteX6736" fmla="*/ 3010614 w 3747182"/>
                <a:gd name="connsiteY6736" fmla="*/ 2014485 h 2326686"/>
                <a:gd name="connsiteX6737" fmla="*/ 3011130 w 3747182"/>
                <a:gd name="connsiteY6737" fmla="*/ 2017192 h 2326686"/>
                <a:gd name="connsiteX6738" fmla="*/ 3013313 w 3747182"/>
                <a:gd name="connsiteY6738" fmla="*/ 2015893 h 2326686"/>
                <a:gd name="connsiteX6739" fmla="*/ 3021105 w 3747182"/>
                <a:gd name="connsiteY6739" fmla="*/ 2008703 h 2326686"/>
                <a:gd name="connsiteX6740" fmla="*/ 3027419 w 3747182"/>
                <a:gd name="connsiteY6740" fmla="*/ 2001834 h 2326686"/>
                <a:gd name="connsiteX6741" fmla="*/ 3028326 w 3747182"/>
                <a:gd name="connsiteY6741" fmla="*/ 1999346 h 2326686"/>
                <a:gd name="connsiteX6742" fmla="*/ 3030470 w 3747182"/>
                <a:gd name="connsiteY6742" fmla="*/ 1997422 h 2326686"/>
                <a:gd name="connsiteX6743" fmla="*/ 3034741 w 3747182"/>
                <a:gd name="connsiteY6743" fmla="*/ 1994926 h 2326686"/>
                <a:gd name="connsiteX6744" fmla="*/ 3040891 w 3747182"/>
                <a:gd name="connsiteY6744" fmla="*/ 1987713 h 2326686"/>
                <a:gd name="connsiteX6745" fmla="*/ 3045905 w 3747182"/>
                <a:gd name="connsiteY6745" fmla="*/ 1977714 h 2326686"/>
                <a:gd name="connsiteX6746" fmla="*/ 3048800 w 3747182"/>
                <a:gd name="connsiteY6746" fmla="*/ 1970063 h 2326686"/>
                <a:gd name="connsiteX6747" fmla="*/ 3049449 w 3747182"/>
                <a:gd name="connsiteY6747" fmla="*/ 1967262 h 2326686"/>
                <a:gd name="connsiteX6748" fmla="*/ 3049606 w 3747182"/>
                <a:gd name="connsiteY6748" fmla="*/ 1964493 h 2326686"/>
                <a:gd name="connsiteX6749" fmla="*/ 3049175 w 3747182"/>
                <a:gd name="connsiteY6749" fmla="*/ 1958500 h 2326686"/>
                <a:gd name="connsiteX6750" fmla="*/ 3050333 w 3747182"/>
                <a:gd name="connsiteY6750" fmla="*/ 1956270 h 2326686"/>
                <a:gd name="connsiteX6751" fmla="*/ 3051984 w 3747182"/>
                <a:gd name="connsiteY6751" fmla="*/ 1949566 h 2326686"/>
                <a:gd name="connsiteX6752" fmla="*/ 3050912 w 3747182"/>
                <a:gd name="connsiteY6752" fmla="*/ 1947798 h 2326686"/>
                <a:gd name="connsiteX6753" fmla="*/ 3048111 w 3747182"/>
                <a:gd name="connsiteY6753" fmla="*/ 1946515 h 2326686"/>
                <a:gd name="connsiteX6754" fmla="*/ 3048980 w 3747182"/>
                <a:gd name="connsiteY6754" fmla="*/ 1943784 h 2326686"/>
                <a:gd name="connsiteX6755" fmla="*/ 3051014 w 3747182"/>
                <a:gd name="connsiteY6755" fmla="*/ 1943143 h 2326686"/>
                <a:gd name="connsiteX6756" fmla="*/ 3052665 w 3747182"/>
                <a:gd name="connsiteY6756" fmla="*/ 1944426 h 2326686"/>
                <a:gd name="connsiteX6757" fmla="*/ 3053627 w 3747182"/>
                <a:gd name="connsiteY6757" fmla="*/ 1947313 h 2326686"/>
                <a:gd name="connsiteX6758" fmla="*/ 3054988 w 3747182"/>
                <a:gd name="connsiteY6758" fmla="*/ 1948275 h 2326686"/>
                <a:gd name="connsiteX6759" fmla="*/ 3059526 w 3747182"/>
                <a:gd name="connsiteY6759" fmla="*/ 1943229 h 2326686"/>
                <a:gd name="connsiteX6760" fmla="*/ 3063571 w 3747182"/>
                <a:gd name="connsiteY6760" fmla="*/ 1940694 h 2326686"/>
                <a:gd name="connsiteX6761" fmla="*/ 3073444 w 3747182"/>
                <a:gd name="connsiteY6761" fmla="*/ 1936289 h 2326686"/>
                <a:gd name="connsiteX6762" fmla="*/ 3077520 w 3747182"/>
                <a:gd name="connsiteY6762" fmla="*/ 1936587 h 2326686"/>
                <a:gd name="connsiteX6763" fmla="*/ 3081377 w 3747182"/>
                <a:gd name="connsiteY6763" fmla="*/ 1940405 h 2326686"/>
                <a:gd name="connsiteX6764" fmla="*/ 3083082 w 3747182"/>
                <a:gd name="connsiteY6764" fmla="*/ 1940240 h 2326686"/>
                <a:gd name="connsiteX6765" fmla="*/ 3082581 w 3747182"/>
                <a:gd name="connsiteY6765" fmla="*/ 1934928 h 2326686"/>
                <a:gd name="connsiteX6766" fmla="*/ 3080289 w 3747182"/>
                <a:gd name="connsiteY6766" fmla="*/ 1931048 h 2326686"/>
                <a:gd name="connsiteX6767" fmla="*/ 3080321 w 3747182"/>
                <a:gd name="connsiteY6767" fmla="*/ 1928591 h 2326686"/>
                <a:gd name="connsiteX6768" fmla="*/ 3081564 w 3747182"/>
                <a:gd name="connsiteY6768" fmla="*/ 1924742 h 2326686"/>
                <a:gd name="connsiteX6769" fmla="*/ 3080657 w 3747182"/>
                <a:gd name="connsiteY6769" fmla="*/ 1922207 h 2326686"/>
                <a:gd name="connsiteX6770" fmla="*/ 3079703 w 3747182"/>
                <a:gd name="connsiteY6770" fmla="*/ 1920290 h 2326686"/>
                <a:gd name="connsiteX6771" fmla="*/ 3079108 w 3747182"/>
                <a:gd name="connsiteY6771" fmla="*/ 1916183 h 2326686"/>
                <a:gd name="connsiteX6772" fmla="*/ 3080821 w 3747182"/>
                <a:gd name="connsiteY6772" fmla="*/ 1907828 h 2326686"/>
                <a:gd name="connsiteX6773" fmla="*/ 3082762 w 3747182"/>
                <a:gd name="connsiteY6773" fmla="*/ 1903259 h 2326686"/>
                <a:gd name="connsiteX6774" fmla="*/ 3084177 w 3747182"/>
                <a:gd name="connsiteY6774" fmla="*/ 1901076 h 2326686"/>
                <a:gd name="connsiteX6775" fmla="*/ 3088887 w 3747182"/>
                <a:gd name="connsiteY6775" fmla="*/ 1897360 h 2326686"/>
                <a:gd name="connsiteX6776" fmla="*/ 3093902 w 3747182"/>
                <a:gd name="connsiteY6776" fmla="*/ 1891993 h 2326686"/>
                <a:gd name="connsiteX6777" fmla="*/ 3099519 w 3747182"/>
                <a:gd name="connsiteY6777" fmla="*/ 1887823 h 2326686"/>
                <a:gd name="connsiteX6778" fmla="*/ 3103095 w 3747182"/>
                <a:gd name="connsiteY6778" fmla="*/ 1886423 h 2326686"/>
                <a:gd name="connsiteX6779" fmla="*/ 3107358 w 3747182"/>
                <a:gd name="connsiteY6779" fmla="*/ 1885672 h 2326686"/>
                <a:gd name="connsiteX6780" fmla="*/ 3110965 w 3747182"/>
                <a:gd name="connsiteY6780" fmla="*/ 1888606 h 2326686"/>
                <a:gd name="connsiteX6781" fmla="*/ 3118233 w 3747182"/>
                <a:gd name="connsiteY6781" fmla="*/ 1888770 h 2326686"/>
                <a:gd name="connsiteX6782" fmla="*/ 3120439 w 3747182"/>
                <a:gd name="connsiteY6782" fmla="*/ 1888136 h 2326686"/>
                <a:gd name="connsiteX6783" fmla="*/ 3125744 w 3747182"/>
                <a:gd name="connsiteY6783" fmla="*/ 1882245 h 2326686"/>
                <a:gd name="connsiteX6784" fmla="*/ 3128787 w 3747182"/>
                <a:gd name="connsiteY6784" fmla="*/ 1879836 h 2326686"/>
                <a:gd name="connsiteX6785" fmla="*/ 3128239 w 3747182"/>
                <a:gd name="connsiteY6785" fmla="*/ 1874742 h 2326686"/>
                <a:gd name="connsiteX6786" fmla="*/ 3126393 w 3747182"/>
                <a:gd name="connsiteY6786" fmla="*/ 1870479 h 2326686"/>
                <a:gd name="connsiteX6787" fmla="*/ 3122622 w 3747182"/>
                <a:gd name="connsiteY6787" fmla="*/ 1865088 h 2326686"/>
                <a:gd name="connsiteX6788" fmla="*/ 3121761 w 3747182"/>
                <a:gd name="connsiteY6788" fmla="*/ 1862538 h 2326686"/>
                <a:gd name="connsiteX6789" fmla="*/ 3120541 w 3747182"/>
                <a:gd name="connsiteY6789" fmla="*/ 1856662 h 2326686"/>
                <a:gd name="connsiteX6790" fmla="*/ 3120416 w 3747182"/>
                <a:gd name="connsiteY6790" fmla="*/ 1851327 h 2326686"/>
                <a:gd name="connsiteX6791" fmla="*/ 3121558 w 3747182"/>
                <a:gd name="connsiteY6791" fmla="*/ 1845178 h 2326686"/>
                <a:gd name="connsiteX6792" fmla="*/ 3124812 w 3747182"/>
                <a:gd name="connsiteY6792" fmla="*/ 1837957 h 2326686"/>
                <a:gd name="connsiteX6793" fmla="*/ 3128349 w 3747182"/>
                <a:gd name="connsiteY6793" fmla="*/ 1828193 h 2326686"/>
                <a:gd name="connsiteX6794" fmla="*/ 3129694 w 3747182"/>
                <a:gd name="connsiteY6794" fmla="*/ 1826675 h 2326686"/>
                <a:gd name="connsiteX6795" fmla="*/ 3133817 w 3747182"/>
                <a:gd name="connsiteY6795" fmla="*/ 1824336 h 2326686"/>
                <a:gd name="connsiteX6796" fmla="*/ 3136603 w 3747182"/>
                <a:gd name="connsiteY6796" fmla="*/ 1822458 h 2326686"/>
                <a:gd name="connsiteX6797" fmla="*/ 3138073 w 3747182"/>
                <a:gd name="connsiteY6797" fmla="*/ 1821465 h 2326686"/>
                <a:gd name="connsiteX6798" fmla="*/ 3137205 w 3747182"/>
                <a:gd name="connsiteY6798" fmla="*/ 1815988 h 2326686"/>
                <a:gd name="connsiteX6799" fmla="*/ 3139411 w 3747182"/>
                <a:gd name="connsiteY6799" fmla="*/ 1813774 h 2326686"/>
                <a:gd name="connsiteX6800" fmla="*/ 3141218 w 3747182"/>
                <a:gd name="connsiteY6800" fmla="*/ 1812382 h 2326686"/>
                <a:gd name="connsiteX6801" fmla="*/ 3145740 w 3747182"/>
                <a:gd name="connsiteY6801" fmla="*/ 1812922 h 2326686"/>
                <a:gd name="connsiteX6802" fmla="*/ 3147203 w 3747182"/>
                <a:gd name="connsiteY6802" fmla="*/ 1811662 h 2326686"/>
                <a:gd name="connsiteX6803" fmla="*/ 3149276 w 3747182"/>
                <a:gd name="connsiteY6803" fmla="*/ 1811114 h 2326686"/>
                <a:gd name="connsiteX6804" fmla="*/ 3147892 w 3747182"/>
                <a:gd name="connsiteY6804" fmla="*/ 1814009 h 2326686"/>
                <a:gd name="connsiteX6805" fmla="*/ 3146092 w 3747182"/>
                <a:gd name="connsiteY6805" fmla="*/ 1815973 h 2326686"/>
                <a:gd name="connsiteX6806" fmla="*/ 3142142 w 3747182"/>
                <a:gd name="connsiteY6806" fmla="*/ 1818687 h 2326686"/>
                <a:gd name="connsiteX6807" fmla="*/ 3140272 w 3747182"/>
                <a:gd name="connsiteY6807" fmla="*/ 1822576 h 2326686"/>
                <a:gd name="connsiteX6808" fmla="*/ 3144935 w 3747182"/>
                <a:gd name="connsiteY6808" fmla="*/ 1829132 h 2326686"/>
                <a:gd name="connsiteX6809" fmla="*/ 3147813 w 3747182"/>
                <a:gd name="connsiteY6809" fmla="*/ 1830383 h 2326686"/>
                <a:gd name="connsiteX6810" fmla="*/ 3149480 w 3747182"/>
                <a:gd name="connsiteY6810" fmla="*/ 1829953 h 2326686"/>
                <a:gd name="connsiteX6811" fmla="*/ 3152594 w 3747182"/>
                <a:gd name="connsiteY6811" fmla="*/ 1826331 h 2326686"/>
                <a:gd name="connsiteX6812" fmla="*/ 3154174 w 3747182"/>
                <a:gd name="connsiteY6812" fmla="*/ 1824884 h 2326686"/>
                <a:gd name="connsiteX6813" fmla="*/ 3155801 w 3747182"/>
                <a:gd name="connsiteY6813" fmla="*/ 1822568 h 2326686"/>
                <a:gd name="connsiteX6814" fmla="*/ 3154893 w 3747182"/>
                <a:gd name="connsiteY6814" fmla="*/ 1814064 h 2326686"/>
                <a:gd name="connsiteX6815" fmla="*/ 3153775 w 3747182"/>
                <a:gd name="connsiteY6815" fmla="*/ 1809425 h 2326686"/>
                <a:gd name="connsiteX6816" fmla="*/ 3154064 w 3747182"/>
                <a:gd name="connsiteY6816" fmla="*/ 1804512 h 2326686"/>
                <a:gd name="connsiteX6817" fmla="*/ 3152061 w 3747182"/>
                <a:gd name="connsiteY6817" fmla="*/ 1803017 h 2326686"/>
                <a:gd name="connsiteX6818" fmla="*/ 3149448 w 3747182"/>
                <a:gd name="connsiteY6818" fmla="*/ 1802384 h 2326686"/>
                <a:gd name="connsiteX6819" fmla="*/ 3146718 w 3747182"/>
                <a:gd name="connsiteY6819" fmla="*/ 1803127 h 2326686"/>
                <a:gd name="connsiteX6820" fmla="*/ 3145138 w 3747182"/>
                <a:gd name="connsiteY6820" fmla="*/ 1801758 h 2326686"/>
                <a:gd name="connsiteX6821" fmla="*/ 3144089 w 3747182"/>
                <a:gd name="connsiteY6821" fmla="*/ 1799575 h 2326686"/>
                <a:gd name="connsiteX6822" fmla="*/ 3143839 w 3747182"/>
                <a:gd name="connsiteY6822" fmla="*/ 1797017 h 2326686"/>
                <a:gd name="connsiteX6823" fmla="*/ 3144363 w 3747182"/>
                <a:gd name="connsiteY6823" fmla="*/ 1791071 h 2326686"/>
                <a:gd name="connsiteX6824" fmla="*/ 3144207 w 3747182"/>
                <a:gd name="connsiteY6824" fmla="*/ 1787871 h 2326686"/>
                <a:gd name="connsiteX6825" fmla="*/ 3143190 w 3747182"/>
                <a:gd name="connsiteY6825" fmla="*/ 1782168 h 2326686"/>
                <a:gd name="connsiteX6826" fmla="*/ 3143205 w 3747182"/>
                <a:gd name="connsiteY6826" fmla="*/ 1780540 h 2326686"/>
                <a:gd name="connsiteX6827" fmla="*/ 3143581 w 3747182"/>
                <a:gd name="connsiteY6827" fmla="*/ 1777560 h 2326686"/>
                <a:gd name="connsiteX6828" fmla="*/ 3147477 w 3747182"/>
                <a:gd name="connsiteY6828" fmla="*/ 1772678 h 2326686"/>
                <a:gd name="connsiteX6829" fmla="*/ 3150810 w 3747182"/>
                <a:gd name="connsiteY6829" fmla="*/ 1769110 h 2326686"/>
                <a:gd name="connsiteX6830" fmla="*/ 3152555 w 3747182"/>
                <a:gd name="connsiteY6830" fmla="*/ 1766145 h 2326686"/>
                <a:gd name="connsiteX6831" fmla="*/ 3153118 w 3747182"/>
                <a:gd name="connsiteY6831" fmla="*/ 1764119 h 2326686"/>
                <a:gd name="connsiteX6832" fmla="*/ 3153383 w 3747182"/>
                <a:gd name="connsiteY6832" fmla="*/ 1759871 h 2326686"/>
                <a:gd name="connsiteX6833" fmla="*/ 3151608 w 3747182"/>
                <a:gd name="connsiteY6833" fmla="*/ 1757939 h 2326686"/>
                <a:gd name="connsiteX6834" fmla="*/ 3142235 w 3747182"/>
                <a:gd name="connsiteY6834" fmla="*/ 1753456 h 2326686"/>
                <a:gd name="connsiteX6835" fmla="*/ 3140827 w 3747182"/>
                <a:gd name="connsiteY6835" fmla="*/ 1753362 h 2326686"/>
                <a:gd name="connsiteX6836" fmla="*/ 3137925 w 3747182"/>
                <a:gd name="connsiteY6836" fmla="*/ 1755185 h 2326686"/>
                <a:gd name="connsiteX6837" fmla="*/ 3136720 w 3747182"/>
                <a:gd name="connsiteY6837" fmla="*/ 1760865 h 2326686"/>
                <a:gd name="connsiteX6838" fmla="*/ 3135061 w 3747182"/>
                <a:gd name="connsiteY6838" fmla="*/ 1762875 h 2326686"/>
                <a:gd name="connsiteX6839" fmla="*/ 3135077 w 3747182"/>
                <a:gd name="connsiteY6839" fmla="*/ 1761733 h 2326686"/>
                <a:gd name="connsiteX6840" fmla="*/ 3135499 w 3747182"/>
                <a:gd name="connsiteY6840" fmla="*/ 1760364 h 2326686"/>
                <a:gd name="connsiteX6841" fmla="*/ 3130798 w 3747182"/>
                <a:gd name="connsiteY6841" fmla="*/ 1758275 h 2326686"/>
                <a:gd name="connsiteX6842" fmla="*/ 3128615 w 3747182"/>
                <a:gd name="connsiteY6842" fmla="*/ 1756397 h 2326686"/>
                <a:gd name="connsiteX6843" fmla="*/ 3127339 w 3747182"/>
                <a:gd name="connsiteY6843" fmla="*/ 1754598 h 2326686"/>
                <a:gd name="connsiteX6844" fmla="*/ 3126510 w 3747182"/>
                <a:gd name="connsiteY6844" fmla="*/ 1752008 h 2326686"/>
                <a:gd name="connsiteX6845" fmla="*/ 3125595 w 3747182"/>
                <a:gd name="connsiteY6845" fmla="*/ 1748042 h 2326686"/>
                <a:gd name="connsiteX6846" fmla="*/ 3127550 w 3747182"/>
                <a:gd name="connsiteY6846" fmla="*/ 1739898 h 2326686"/>
                <a:gd name="connsiteX6847" fmla="*/ 3129585 w 3747182"/>
                <a:gd name="connsiteY6847" fmla="*/ 1732606 h 2326686"/>
                <a:gd name="connsiteX6848" fmla="*/ 3136423 w 3747182"/>
                <a:gd name="connsiteY6848" fmla="*/ 1721630 h 2326686"/>
                <a:gd name="connsiteX6849" fmla="*/ 3140600 w 3747182"/>
                <a:gd name="connsiteY6849" fmla="*/ 1717773 h 2326686"/>
                <a:gd name="connsiteX6850" fmla="*/ 3145075 w 3747182"/>
                <a:gd name="connsiteY6850" fmla="*/ 1711866 h 2326686"/>
                <a:gd name="connsiteX6851" fmla="*/ 3146992 w 3747182"/>
                <a:gd name="connsiteY6851" fmla="*/ 1710818 h 2326686"/>
                <a:gd name="connsiteX6852" fmla="*/ 3147767 w 3747182"/>
                <a:gd name="connsiteY6852" fmla="*/ 1709856 h 2326686"/>
                <a:gd name="connsiteX6853" fmla="*/ 3148525 w 3747182"/>
                <a:gd name="connsiteY6853" fmla="*/ 1708424 h 2326686"/>
                <a:gd name="connsiteX6854" fmla="*/ 3147109 w 3747182"/>
                <a:gd name="connsiteY6854" fmla="*/ 1704411 h 2326686"/>
                <a:gd name="connsiteX6855" fmla="*/ 3147884 w 3747182"/>
                <a:gd name="connsiteY6855" fmla="*/ 1703433 h 2326686"/>
                <a:gd name="connsiteX6856" fmla="*/ 3148658 w 3747182"/>
                <a:gd name="connsiteY6856" fmla="*/ 1702955 h 2326686"/>
                <a:gd name="connsiteX6857" fmla="*/ 3150301 w 3747182"/>
                <a:gd name="connsiteY6857" fmla="*/ 1703675 h 2326686"/>
                <a:gd name="connsiteX6858" fmla="*/ 3154424 w 3747182"/>
                <a:gd name="connsiteY6858" fmla="*/ 1696345 h 2326686"/>
                <a:gd name="connsiteX6859" fmla="*/ 3154338 w 3747182"/>
                <a:gd name="connsiteY6859" fmla="*/ 1686980 h 2326686"/>
                <a:gd name="connsiteX6860" fmla="*/ 3155480 w 3747182"/>
                <a:gd name="connsiteY6860" fmla="*/ 1678945 h 2326686"/>
                <a:gd name="connsiteX6861" fmla="*/ 3156435 w 3747182"/>
                <a:gd name="connsiteY6861" fmla="*/ 1675636 h 2326686"/>
                <a:gd name="connsiteX6862" fmla="*/ 3157428 w 3747182"/>
                <a:gd name="connsiteY6862" fmla="*/ 1673305 h 2326686"/>
                <a:gd name="connsiteX6863" fmla="*/ 3159267 w 3747182"/>
                <a:gd name="connsiteY6863" fmla="*/ 1671036 h 2326686"/>
                <a:gd name="connsiteX6864" fmla="*/ 3161035 w 3747182"/>
                <a:gd name="connsiteY6864" fmla="*/ 1669847 h 2326686"/>
                <a:gd name="connsiteX6865" fmla="*/ 3163578 w 3747182"/>
                <a:gd name="connsiteY6865" fmla="*/ 1667030 h 2326686"/>
                <a:gd name="connsiteX6866" fmla="*/ 3164751 w 3747182"/>
                <a:gd name="connsiteY6866" fmla="*/ 1664855 h 2326686"/>
                <a:gd name="connsiteX6867" fmla="*/ 3165557 w 3747182"/>
                <a:gd name="connsiteY6867" fmla="*/ 1664284 h 2326686"/>
                <a:gd name="connsiteX6868" fmla="*/ 3168467 w 3747182"/>
                <a:gd name="connsiteY6868" fmla="*/ 1664456 h 2326686"/>
                <a:gd name="connsiteX6869" fmla="*/ 3170768 w 3747182"/>
                <a:gd name="connsiteY6869" fmla="*/ 1665317 h 2326686"/>
                <a:gd name="connsiteX6870" fmla="*/ 3173349 w 3747182"/>
                <a:gd name="connsiteY6870" fmla="*/ 1666764 h 2326686"/>
                <a:gd name="connsiteX6871" fmla="*/ 3172864 w 3747182"/>
                <a:gd name="connsiteY6871" fmla="*/ 1670559 h 2326686"/>
                <a:gd name="connsiteX6872" fmla="*/ 3175907 w 3747182"/>
                <a:gd name="connsiteY6872" fmla="*/ 1667226 h 2326686"/>
                <a:gd name="connsiteX6873" fmla="*/ 3178661 w 3747182"/>
                <a:gd name="connsiteY6873" fmla="*/ 1663533 h 2326686"/>
                <a:gd name="connsiteX6874" fmla="*/ 3180046 w 3747182"/>
                <a:gd name="connsiteY6874" fmla="*/ 1662884 h 2326686"/>
                <a:gd name="connsiteX6875" fmla="*/ 3181916 w 3747182"/>
                <a:gd name="connsiteY6875" fmla="*/ 1663384 h 2326686"/>
                <a:gd name="connsiteX6876" fmla="*/ 3185084 w 3747182"/>
                <a:gd name="connsiteY6876" fmla="*/ 1666185 h 2326686"/>
                <a:gd name="connsiteX6877" fmla="*/ 3187502 w 3747182"/>
                <a:gd name="connsiteY6877" fmla="*/ 1671576 h 2326686"/>
                <a:gd name="connsiteX6878" fmla="*/ 3189145 w 3747182"/>
                <a:gd name="connsiteY6878" fmla="*/ 1673031 h 2326686"/>
                <a:gd name="connsiteX6879" fmla="*/ 3191319 w 3747182"/>
                <a:gd name="connsiteY6879" fmla="*/ 1672913 h 2326686"/>
                <a:gd name="connsiteX6880" fmla="*/ 3192759 w 3747182"/>
                <a:gd name="connsiteY6880" fmla="*/ 1672162 h 2326686"/>
                <a:gd name="connsiteX6881" fmla="*/ 3193956 w 3747182"/>
                <a:gd name="connsiteY6881" fmla="*/ 1668454 h 2326686"/>
                <a:gd name="connsiteX6882" fmla="*/ 3194191 w 3747182"/>
                <a:gd name="connsiteY6882" fmla="*/ 1661742 h 2326686"/>
                <a:gd name="connsiteX6883" fmla="*/ 3196569 w 3747182"/>
                <a:gd name="connsiteY6883" fmla="*/ 1660592 h 2326686"/>
                <a:gd name="connsiteX6884" fmla="*/ 3198603 w 3747182"/>
                <a:gd name="connsiteY6884" fmla="*/ 1660146 h 2326686"/>
                <a:gd name="connsiteX6885" fmla="*/ 3201474 w 3747182"/>
                <a:gd name="connsiteY6885" fmla="*/ 1657047 h 2326686"/>
                <a:gd name="connsiteX6886" fmla="*/ 3205144 w 3747182"/>
                <a:gd name="connsiteY6886" fmla="*/ 1655663 h 2326686"/>
                <a:gd name="connsiteX6887" fmla="*/ 3213030 w 3747182"/>
                <a:gd name="connsiteY6887" fmla="*/ 1650335 h 2326686"/>
                <a:gd name="connsiteX6888" fmla="*/ 3218255 w 3747182"/>
                <a:gd name="connsiteY6888" fmla="*/ 1644851 h 2326686"/>
                <a:gd name="connsiteX6889" fmla="*/ 3222027 w 3747182"/>
                <a:gd name="connsiteY6889" fmla="*/ 1644655 h 2326686"/>
                <a:gd name="connsiteX6890" fmla="*/ 3221064 w 3747182"/>
                <a:gd name="connsiteY6890" fmla="*/ 1647792 h 2326686"/>
                <a:gd name="connsiteX6891" fmla="*/ 3220720 w 3747182"/>
                <a:gd name="connsiteY6891" fmla="*/ 1650812 h 2326686"/>
                <a:gd name="connsiteX6892" fmla="*/ 3219343 w 3747182"/>
                <a:gd name="connsiteY6892" fmla="*/ 1658229 h 2326686"/>
                <a:gd name="connsiteX6893" fmla="*/ 3217989 w 3747182"/>
                <a:gd name="connsiteY6893" fmla="*/ 1662164 h 2326686"/>
                <a:gd name="connsiteX6894" fmla="*/ 3217277 w 3747182"/>
                <a:gd name="connsiteY6894" fmla="*/ 1666968 h 2326686"/>
                <a:gd name="connsiteX6895" fmla="*/ 3217559 w 3747182"/>
                <a:gd name="connsiteY6895" fmla="*/ 1669479 h 2326686"/>
                <a:gd name="connsiteX6896" fmla="*/ 3218381 w 3747182"/>
                <a:gd name="connsiteY6896" fmla="*/ 1672647 h 2326686"/>
                <a:gd name="connsiteX6897" fmla="*/ 3220282 w 3747182"/>
                <a:gd name="connsiteY6897" fmla="*/ 1672350 h 2326686"/>
                <a:gd name="connsiteX6898" fmla="*/ 3221573 w 3747182"/>
                <a:gd name="connsiteY6898" fmla="*/ 1671646 h 2326686"/>
                <a:gd name="connsiteX6899" fmla="*/ 3224225 w 3747182"/>
                <a:gd name="connsiteY6899" fmla="*/ 1668384 h 2326686"/>
                <a:gd name="connsiteX6900" fmla="*/ 3235459 w 3747182"/>
                <a:gd name="connsiteY6900" fmla="*/ 1652541 h 2326686"/>
                <a:gd name="connsiteX6901" fmla="*/ 3241225 w 3747182"/>
                <a:gd name="connsiteY6901" fmla="*/ 1648137 h 2326686"/>
                <a:gd name="connsiteX6902" fmla="*/ 3249987 w 3747182"/>
                <a:gd name="connsiteY6902" fmla="*/ 1645351 h 2326686"/>
                <a:gd name="connsiteX6903" fmla="*/ 3252624 w 3747182"/>
                <a:gd name="connsiteY6903" fmla="*/ 1643560 h 2326686"/>
                <a:gd name="connsiteX6904" fmla="*/ 3261222 w 3747182"/>
                <a:gd name="connsiteY6904" fmla="*/ 1640681 h 2326686"/>
                <a:gd name="connsiteX6905" fmla="*/ 3268365 w 3747182"/>
                <a:gd name="connsiteY6905" fmla="*/ 1639867 h 2326686"/>
                <a:gd name="connsiteX6906" fmla="*/ 3272918 w 3747182"/>
                <a:gd name="connsiteY6906" fmla="*/ 1641174 h 2326686"/>
                <a:gd name="connsiteX6907" fmla="*/ 3275508 w 3747182"/>
                <a:gd name="connsiteY6907" fmla="*/ 1641135 h 2326686"/>
                <a:gd name="connsiteX6908" fmla="*/ 3285130 w 3747182"/>
                <a:gd name="connsiteY6908" fmla="*/ 1639703 h 2326686"/>
                <a:gd name="connsiteX6909" fmla="*/ 3286210 w 3747182"/>
                <a:gd name="connsiteY6909" fmla="*/ 1641455 h 2326686"/>
                <a:gd name="connsiteX6910" fmla="*/ 3293736 w 3747182"/>
                <a:gd name="connsiteY6910" fmla="*/ 1646736 h 2326686"/>
                <a:gd name="connsiteX6911" fmla="*/ 3298047 w 3747182"/>
                <a:gd name="connsiteY6911" fmla="*/ 1654388 h 2326686"/>
                <a:gd name="connsiteX6912" fmla="*/ 3298915 w 3747182"/>
                <a:gd name="connsiteY6912" fmla="*/ 1655052 h 2326686"/>
                <a:gd name="connsiteX6913" fmla="*/ 3299635 w 3747182"/>
                <a:gd name="connsiteY6913" fmla="*/ 1656476 h 2326686"/>
                <a:gd name="connsiteX6914" fmla="*/ 3299862 w 3747182"/>
                <a:gd name="connsiteY6914" fmla="*/ 1659567 h 2326686"/>
                <a:gd name="connsiteX6915" fmla="*/ 3300511 w 3747182"/>
                <a:gd name="connsiteY6915" fmla="*/ 1661483 h 2326686"/>
                <a:gd name="connsiteX6916" fmla="*/ 3301732 w 3747182"/>
                <a:gd name="connsiteY6916" fmla="*/ 1663118 h 2326686"/>
                <a:gd name="connsiteX6917" fmla="*/ 3305487 w 3747182"/>
                <a:gd name="connsiteY6917" fmla="*/ 1666670 h 2326686"/>
                <a:gd name="connsiteX6918" fmla="*/ 3309813 w 3747182"/>
                <a:gd name="connsiteY6918" fmla="*/ 1667570 h 2326686"/>
                <a:gd name="connsiteX6919" fmla="*/ 3310815 w 3747182"/>
                <a:gd name="connsiteY6919" fmla="*/ 1665630 h 2326686"/>
                <a:gd name="connsiteX6920" fmla="*/ 3311401 w 3747182"/>
                <a:gd name="connsiteY6920" fmla="*/ 1663963 h 2326686"/>
                <a:gd name="connsiteX6921" fmla="*/ 3313357 w 3747182"/>
                <a:gd name="connsiteY6921" fmla="*/ 1654638 h 2326686"/>
                <a:gd name="connsiteX6922" fmla="*/ 3315032 w 3747182"/>
                <a:gd name="connsiteY6922" fmla="*/ 1650953 h 2326686"/>
                <a:gd name="connsiteX6923" fmla="*/ 3315055 w 3747182"/>
                <a:gd name="connsiteY6923" fmla="*/ 1648700 h 2326686"/>
                <a:gd name="connsiteX6924" fmla="*/ 3315470 w 3747182"/>
                <a:gd name="connsiteY6924" fmla="*/ 1646869 h 2326686"/>
                <a:gd name="connsiteX6925" fmla="*/ 3319663 w 3747182"/>
                <a:gd name="connsiteY6925" fmla="*/ 1644131 h 2326686"/>
                <a:gd name="connsiteX6926" fmla="*/ 3322957 w 3747182"/>
                <a:gd name="connsiteY6926" fmla="*/ 1642958 h 2326686"/>
                <a:gd name="connsiteX6927" fmla="*/ 3334825 w 3747182"/>
                <a:gd name="connsiteY6927" fmla="*/ 1633890 h 2326686"/>
                <a:gd name="connsiteX6928" fmla="*/ 3340090 w 3747182"/>
                <a:gd name="connsiteY6928" fmla="*/ 1628625 h 2326686"/>
                <a:gd name="connsiteX6929" fmla="*/ 3342304 w 3747182"/>
                <a:gd name="connsiteY6929" fmla="*/ 1628883 h 2326686"/>
                <a:gd name="connsiteX6930" fmla="*/ 3344221 w 3747182"/>
                <a:gd name="connsiteY6930" fmla="*/ 1627678 h 2326686"/>
                <a:gd name="connsiteX6931" fmla="*/ 3345981 w 3747182"/>
                <a:gd name="connsiteY6931" fmla="*/ 1626035 h 2326686"/>
                <a:gd name="connsiteX6932" fmla="*/ 3347507 w 3747182"/>
                <a:gd name="connsiteY6932" fmla="*/ 1625363 h 2326686"/>
                <a:gd name="connsiteX6933" fmla="*/ 3350706 w 3747182"/>
                <a:gd name="connsiteY6933" fmla="*/ 1621646 h 2326686"/>
                <a:gd name="connsiteX6934" fmla="*/ 3354649 w 3747182"/>
                <a:gd name="connsiteY6934" fmla="*/ 1618752 h 2326686"/>
                <a:gd name="connsiteX6935" fmla="*/ 3353984 w 3747182"/>
                <a:gd name="connsiteY6935" fmla="*/ 1616264 h 2326686"/>
                <a:gd name="connsiteX6936" fmla="*/ 3354728 w 3747182"/>
                <a:gd name="connsiteY6936" fmla="*/ 1613956 h 2326686"/>
                <a:gd name="connsiteX6937" fmla="*/ 3356942 w 3747182"/>
                <a:gd name="connsiteY6937" fmla="*/ 1613119 h 2326686"/>
                <a:gd name="connsiteX6938" fmla="*/ 3358866 w 3747182"/>
                <a:gd name="connsiteY6938" fmla="*/ 1612916 h 2326686"/>
                <a:gd name="connsiteX6939" fmla="*/ 3361323 w 3747182"/>
                <a:gd name="connsiteY6939" fmla="*/ 1610232 h 2326686"/>
                <a:gd name="connsiteX6940" fmla="*/ 3361166 w 3747182"/>
                <a:gd name="connsiteY6940" fmla="*/ 1608143 h 2326686"/>
                <a:gd name="connsiteX6941" fmla="*/ 3362058 w 3747182"/>
                <a:gd name="connsiteY6941" fmla="*/ 1607267 h 2326686"/>
                <a:gd name="connsiteX6942" fmla="*/ 3363341 w 3747182"/>
                <a:gd name="connsiteY6942" fmla="*/ 1607431 h 2326686"/>
                <a:gd name="connsiteX6943" fmla="*/ 3365070 w 3747182"/>
                <a:gd name="connsiteY6943" fmla="*/ 1608237 h 2326686"/>
                <a:gd name="connsiteX6944" fmla="*/ 3365954 w 3747182"/>
                <a:gd name="connsiteY6944" fmla="*/ 1607392 h 2326686"/>
                <a:gd name="connsiteX6945" fmla="*/ 3364413 w 3747182"/>
                <a:gd name="connsiteY6945" fmla="*/ 1604466 h 2326686"/>
                <a:gd name="connsiteX6946" fmla="*/ 3363732 w 3747182"/>
                <a:gd name="connsiteY6946" fmla="*/ 1601689 h 2326686"/>
                <a:gd name="connsiteX6947" fmla="*/ 3364828 w 3747182"/>
                <a:gd name="connsiteY6947" fmla="*/ 1600179 h 2326686"/>
                <a:gd name="connsiteX6948" fmla="*/ 3369177 w 3747182"/>
                <a:gd name="connsiteY6948" fmla="*/ 1603066 h 2326686"/>
                <a:gd name="connsiteX6949" fmla="*/ 3370875 w 3747182"/>
                <a:gd name="connsiteY6949" fmla="*/ 1603042 h 2326686"/>
                <a:gd name="connsiteX6950" fmla="*/ 3376563 w 3747182"/>
                <a:gd name="connsiteY6950" fmla="*/ 1596150 h 2326686"/>
                <a:gd name="connsiteX6951" fmla="*/ 3381671 w 3747182"/>
                <a:gd name="connsiteY6951" fmla="*/ 1588796 h 2326686"/>
                <a:gd name="connsiteX6952" fmla="*/ 3386045 w 3747182"/>
                <a:gd name="connsiteY6952" fmla="*/ 1590493 h 2326686"/>
                <a:gd name="connsiteX6953" fmla="*/ 3392992 w 3747182"/>
                <a:gd name="connsiteY6953" fmla="*/ 1585134 h 2326686"/>
                <a:gd name="connsiteX6954" fmla="*/ 3396200 w 3747182"/>
                <a:gd name="connsiteY6954" fmla="*/ 1584094 h 2326686"/>
                <a:gd name="connsiteX6955" fmla="*/ 3401238 w 3747182"/>
                <a:gd name="connsiteY6955" fmla="*/ 1583812 h 2326686"/>
                <a:gd name="connsiteX6956" fmla="*/ 3403358 w 3747182"/>
                <a:gd name="connsiteY6956" fmla="*/ 1581763 h 2326686"/>
                <a:gd name="connsiteX6957" fmla="*/ 3405650 w 3747182"/>
                <a:gd name="connsiteY6957" fmla="*/ 1578023 h 2326686"/>
                <a:gd name="connsiteX6958" fmla="*/ 3407457 w 3747182"/>
                <a:gd name="connsiteY6958" fmla="*/ 1578445 h 2326686"/>
                <a:gd name="connsiteX6959" fmla="*/ 3416126 w 3747182"/>
                <a:gd name="connsiteY6959" fmla="*/ 1573986 h 2326686"/>
                <a:gd name="connsiteX6960" fmla="*/ 3417784 w 3747182"/>
                <a:gd name="connsiteY6960" fmla="*/ 1570802 h 2326686"/>
                <a:gd name="connsiteX6961" fmla="*/ 3419928 w 3747182"/>
                <a:gd name="connsiteY6961" fmla="*/ 1569910 h 2326686"/>
                <a:gd name="connsiteX6962" fmla="*/ 3421602 w 3747182"/>
                <a:gd name="connsiteY6962" fmla="*/ 1569597 h 2326686"/>
                <a:gd name="connsiteX6963" fmla="*/ 3425373 w 3747182"/>
                <a:gd name="connsiteY6963" fmla="*/ 1566953 h 2326686"/>
                <a:gd name="connsiteX6964" fmla="*/ 3441059 w 3747182"/>
                <a:gd name="connsiteY6964" fmla="*/ 1559333 h 2326686"/>
                <a:gd name="connsiteX6965" fmla="*/ 3443437 w 3747182"/>
                <a:gd name="connsiteY6965" fmla="*/ 1556266 h 2326686"/>
                <a:gd name="connsiteX6966" fmla="*/ 3449282 w 3747182"/>
                <a:gd name="connsiteY6966" fmla="*/ 1551768 h 2326686"/>
                <a:gd name="connsiteX6967" fmla="*/ 3453780 w 3747182"/>
                <a:gd name="connsiteY6967" fmla="*/ 1550328 h 2326686"/>
                <a:gd name="connsiteX6968" fmla="*/ 3459311 w 3747182"/>
                <a:gd name="connsiteY6968" fmla="*/ 1549139 h 2326686"/>
                <a:gd name="connsiteX6969" fmla="*/ 3459976 w 3747182"/>
                <a:gd name="connsiteY6969" fmla="*/ 1547684 h 2326686"/>
                <a:gd name="connsiteX6970" fmla="*/ 3455986 w 3747182"/>
                <a:gd name="connsiteY6970" fmla="*/ 1546017 h 2326686"/>
                <a:gd name="connsiteX6971" fmla="*/ 3455032 w 3747182"/>
                <a:gd name="connsiteY6971" fmla="*/ 1544484 h 2326686"/>
                <a:gd name="connsiteX6972" fmla="*/ 3455008 w 3747182"/>
                <a:gd name="connsiteY6972" fmla="*/ 1542833 h 2326686"/>
                <a:gd name="connsiteX6973" fmla="*/ 3455587 w 3747182"/>
                <a:gd name="connsiteY6973" fmla="*/ 1541448 h 2326686"/>
                <a:gd name="connsiteX6974" fmla="*/ 3456323 w 3747182"/>
                <a:gd name="connsiteY6974" fmla="*/ 1538812 h 2326686"/>
                <a:gd name="connsiteX6975" fmla="*/ 3457809 w 3747182"/>
                <a:gd name="connsiteY6975" fmla="*/ 1538225 h 2326686"/>
                <a:gd name="connsiteX6976" fmla="*/ 3459600 w 3747182"/>
                <a:gd name="connsiteY6976" fmla="*/ 1540103 h 2326686"/>
                <a:gd name="connsiteX6977" fmla="*/ 3461486 w 3747182"/>
                <a:gd name="connsiteY6977" fmla="*/ 1540095 h 2326686"/>
                <a:gd name="connsiteX6978" fmla="*/ 3462355 w 3747182"/>
                <a:gd name="connsiteY6978" fmla="*/ 1538475 h 2326686"/>
                <a:gd name="connsiteX6979" fmla="*/ 3463246 w 3747182"/>
                <a:gd name="connsiteY6979" fmla="*/ 1538616 h 2326686"/>
                <a:gd name="connsiteX6980" fmla="*/ 3463700 w 3747182"/>
                <a:gd name="connsiteY6980" fmla="*/ 1540736 h 2326686"/>
                <a:gd name="connsiteX6981" fmla="*/ 3462738 w 3747182"/>
                <a:gd name="connsiteY6981" fmla="*/ 1543209 h 2326686"/>
                <a:gd name="connsiteX6982" fmla="*/ 3462300 w 3747182"/>
                <a:gd name="connsiteY6982" fmla="*/ 1545157 h 2326686"/>
                <a:gd name="connsiteX6983" fmla="*/ 3462221 w 3747182"/>
                <a:gd name="connsiteY6983" fmla="*/ 1547324 h 2326686"/>
                <a:gd name="connsiteX6984" fmla="*/ 3463512 w 3747182"/>
                <a:gd name="connsiteY6984" fmla="*/ 1547879 h 2326686"/>
                <a:gd name="connsiteX6985" fmla="*/ 3470358 w 3747182"/>
                <a:gd name="connsiteY6985" fmla="*/ 1548098 h 2326686"/>
                <a:gd name="connsiteX6986" fmla="*/ 3478181 w 3747182"/>
                <a:gd name="connsiteY6986" fmla="*/ 1549804 h 2326686"/>
                <a:gd name="connsiteX6987" fmla="*/ 3498913 w 3747182"/>
                <a:gd name="connsiteY6987" fmla="*/ 1558895 h 2326686"/>
                <a:gd name="connsiteX6988" fmla="*/ 3500689 w 3747182"/>
                <a:gd name="connsiteY6988" fmla="*/ 1560381 h 2326686"/>
                <a:gd name="connsiteX6989" fmla="*/ 3502363 w 3747182"/>
                <a:gd name="connsiteY6989" fmla="*/ 1560538 h 2326686"/>
                <a:gd name="connsiteX6990" fmla="*/ 3502653 w 3747182"/>
                <a:gd name="connsiteY6990" fmla="*/ 1556947 h 2326686"/>
                <a:gd name="connsiteX6991" fmla="*/ 3503600 w 3747182"/>
                <a:gd name="connsiteY6991" fmla="*/ 1553504 h 2326686"/>
                <a:gd name="connsiteX6992" fmla="*/ 3506048 w 3747182"/>
                <a:gd name="connsiteY6992" fmla="*/ 1551548 h 2326686"/>
                <a:gd name="connsiteX6993" fmla="*/ 3510187 w 3747182"/>
                <a:gd name="connsiteY6993" fmla="*/ 1546659 h 2326686"/>
                <a:gd name="connsiteX6994" fmla="*/ 3512237 w 3747182"/>
                <a:gd name="connsiteY6994" fmla="*/ 1543107 h 2326686"/>
                <a:gd name="connsiteX6995" fmla="*/ 3512237 w 3747182"/>
                <a:gd name="connsiteY6995" fmla="*/ 1538992 h 2326686"/>
                <a:gd name="connsiteX6996" fmla="*/ 3510930 w 3747182"/>
                <a:gd name="connsiteY6996" fmla="*/ 1534705 h 2326686"/>
                <a:gd name="connsiteX6997" fmla="*/ 3508075 w 3747182"/>
                <a:gd name="connsiteY6997" fmla="*/ 1533703 h 2326686"/>
                <a:gd name="connsiteX6998" fmla="*/ 3506346 w 3747182"/>
                <a:gd name="connsiteY6998" fmla="*/ 1530996 h 2326686"/>
                <a:gd name="connsiteX6999" fmla="*/ 3505407 w 3747182"/>
                <a:gd name="connsiteY6999" fmla="*/ 1527695 h 2326686"/>
                <a:gd name="connsiteX7000" fmla="*/ 3506933 w 3747182"/>
                <a:gd name="connsiteY7000" fmla="*/ 1525293 h 2326686"/>
                <a:gd name="connsiteX7001" fmla="*/ 3508599 w 3747182"/>
                <a:gd name="connsiteY7001" fmla="*/ 1524331 h 2326686"/>
                <a:gd name="connsiteX7002" fmla="*/ 3508239 w 3747182"/>
                <a:gd name="connsiteY7002" fmla="*/ 1520967 h 2326686"/>
                <a:gd name="connsiteX7003" fmla="*/ 3507003 w 3747182"/>
                <a:gd name="connsiteY7003" fmla="*/ 1518878 h 2326686"/>
                <a:gd name="connsiteX7004" fmla="*/ 3500322 w 3747182"/>
                <a:gd name="connsiteY7004" fmla="*/ 1514387 h 2326686"/>
                <a:gd name="connsiteX7005" fmla="*/ 3497982 w 3747182"/>
                <a:gd name="connsiteY7005" fmla="*/ 1511328 h 2326686"/>
                <a:gd name="connsiteX7006" fmla="*/ 3497912 w 3747182"/>
                <a:gd name="connsiteY7006" fmla="*/ 1508629 h 2326686"/>
                <a:gd name="connsiteX7007" fmla="*/ 3495150 w 3747182"/>
                <a:gd name="connsiteY7007" fmla="*/ 1501752 h 2326686"/>
                <a:gd name="connsiteX7008" fmla="*/ 3494767 w 3747182"/>
                <a:gd name="connsiteY7008" fmla="*/ 1503231 h 2326686"/>
                <a:gd name="connsiteX7009" fmla="*/ 3495009 w 3747182"/>
                <a:gd name="connsiteY7009" fmla="*/ 1506556 h 2326686"/>
                <a:gd name="connsiteX7010" fmla="*/ 3494079 w 3747182"/>
                <a:gd name="connsiteY7010" fmla="*/ 1508887 h 2326686"/>
                <a:gd name="connsiteX7011" fmla="*/ 3492639 w 3747182"/>
                <a:gd name="connsiteY7011" fmla="*/ 1508520 h 2326686"/>
                <a:gd name="connsiteX7012" fmla="*/ 3492420 w 3747182"/>
                <a:gd name="connsiteY7012" fmla="*/ 1506673 h 2326686"/>
                <a:gd name="connsiteX7013" fmla="*/ 3493249 w 3747182"/>
                <a:gd name="connsiteY7013" fmla="*/ 1502668 h 2326686"/>
                <a:gd name="connsiteX7014" fmla="*/ 3492091 w 3747182"/>
                <a:gd name="connsiteY7014" fmla="*/ 1500939 h 2326686"/>
                <a:gd name="connsiteX7015" fmla="*/ 3487976 w 3747182"/>
                <a:gd name="connsiteY7015" fmla="*/ 1500078 h 2326686"/>
                <a:gd name="connsiteX7016" fmla="*/ 3487413 w 3747182"/>
                <a:gd name="connsiteY7016" fmla="*/ 1498521 h 2326686"/>
                <a:gd name="connsiteX7017" fmla="*/ 3491489 w 3747182"/>
                <a:gd name="connsiteY7017" fmla="*/ 1496292 h 2326686"/>
                <a:gd name="connsiteX7018" fmla="*/ 3492694 w 3747182"/>
                <a:gd name="connsiteY7018" fmla="*/ 1496292 h 2326686"/>
                <a:gd name="connsiteX7019" fmla="*/ 3493797 w 3747182"/>
                <a:gd name="connsiteY7019" fmla="*/ 1495486 h 2326686"/>
                <a:gd name="connsiteX7020" fmla="*/ 3492944 w 3747182"/>
                <a:gd name="connsiteY7020" fmla="*/ 1486794 h 2326686"/>
                <a:gd name="connsiteX7021" fmla="*/ 3492021 w 3747182"/>
                <a:gd name="connsiteY7021" fmla="*/ 1480668 h 2326686"/>
                <a:gd name="connsiteX7022" fmla="*/ 3489518 w 3747182"/>
                <a:gd name="connsiteY7022" fmla="*/ 1480152 h 2326686"/>
                <a:gd name="connsiteX7023" fmla="*/ 3487663 w 3747182"/>
                <a:gd name="connsiteY7023" fmla="*/ 1478360 h 2326686"/>
                <a:gd name="connsiteX7024" fmla="*/ 3488172 w 3747182"/>
                <a:gd name="connsiteY7024" fmla="*/ 1474464 h 2326686"/>
                <a:gd name="connsiteX7025" fmla="*/ 3488227 w 3747182"/>
                <a:gd name="connsiteY7025" fmla="*/ 1472516 h 2326686"/>
                <a:gd name="connsiteX7026" fmla="*/ 3486122 w 3747182"/>
                <a:gd name="connsiteY7026" fmla="*/ 1465819 h 2326686"/>
                <a:gd name="connsiteX7027" fmla="*/ 3484620 w 3747182"/>
                <a:gd name="connsiteY7027" fmla="*/ 1463112 h 2326686"/>
                <a:gd name="connsiteX7028" fmla="*/ 3482789 w 3747182"/>
                <a:gd name="connsiteY7028" fmla="*/ 1460585 h 2326686"/>
                <a:gd name="connsiteX7029" fmla="*/ 3481350 w 3747182"/>
                <a:gd name="connsiteY7029" fmla="*/ 1463386 h 2326686"/>
                <a:gd name="connsiteX7030" fmla="*/ 3480614 w 3747182"/>
                <a:gd name="connsiteY7030" fmla="*/ 1467118 h 2326686"/>
                <a:gd name="connsiteX7031" fmla="*/ 3478729 w 3747182"/>
                <a:gd name="connsiteY7031" fmla="*/ 1467908 h 2326686"/>
                <a:gd name="connsiteX7032" fmla="*/ 3476718 w 3747182"/>
                <a:gd name="connsiteY7032" fmla="*/ 1467775 h 2326686"/>
                <a:gd name="connsiteX7033" fmla="*/ 3470882 w 3747182"/>
                <a:gd name="connsiteY7033" fmla="*/ 1463605 h 2326686"/>
                <a:gd name="connsiteX7034" fmla="*/ 3465296 w 3747182"/>
                <a:gd name="connsiteY7034" fmla="*/ 1456517 h 2326686"/>
                <a:gd name="connsiteX7035" fmla="*/ 3464788 w 3747182"/>
                <a:gd name="connsiteY7035" fmla="*/ 1449985 h 2326686"/>
                <a:gd name="connsiteX7036" fmla="*/ 3466047 w 3747182"/>
                <a:gd name="connsiteY7036" fmla="*/ 1441582 h 2326686"/>
                <a:gd name="connsiteX7037" fmla="*/ 3465179 w 3747182"/>
                <a:gd name="connsiteY7037" fmla="*/ 1440221 h 2326686"/>
                <a:gd name="connsiteX7038" fmla="*/ 3464302 w 3747182"/>
                <a:gd name="connsiteY7038" fmla="*/ 1439673 h 2326686"/>
                <a:gd name="connsiteX7039" fmla="*/ 3456894 w 3747182"/>
                <a:gd name="connsiteY7039" fmla="*/ 1442490 h 2326686"/>
                <a:gd name="connsiteX7040" fmla="*/ 3452348 w 3747182"/>
                <a:gd name="connsiteY7040" fmla="*/ 1446871 h 2326686"/>
                <a:gd name="connsiteX7041" fmla="*/ 3449892 w 3747182"/>
                <a:gd name="connsiteY7041" fmla="*/ 1447332 h 2326686"/>
                <a:gd name="connsiteX7042" fmla="*/ 3444995 w 3747182"/>
                <a:gd name="connsiteY7042" fmla="*/ 1444383 h 2326686"/>
                <a:gd name="connsiteX7043" fmla="*/ 3436944 w 3747182"/>
                <a:gd name="connsiteY7043" fmla="*/ 1449320 h 2326686"/>
                <a:gd name="connsiteX7044" fmla="*/ 3438665 w 3747182"/>
                <a:gd name="connsiteY7044" fmla="*/ 1446449 h 2326686"/>
                <a:gd name="connsiteX7045" fmla="*/ 3440073 w 3747182"/>
                <a:gd name="connsiteY7045" fmla="*/ 1445330 h 2326686"/>
                <a:gd name="connsiteX7046" fmla="*/ 3441560 w 3747182"/>
                <a:gd name="connsiteY7046" fmla="*/ 1443210 h 2326686"/>
                <a:gd name="connsiteX7047" fmla="*/ 3440449 w 3747182"/>
                <a:gd name="connsiteY7047" fmla="*/ 1439165 h 2326686"/>
                <a:gd name="connsiteX7048" fmla="*/ 3439267 w 3747182"/>
                <a:gd name="connsiteY7048" fmla="*/ 1436114 h 2326686"/>
                <a:gd name="connsiteX7049" fmla="*/ 3437562 w 3747182"/>
                <a:gd name="connsiteY7049" fmla="*/ 1433962 h 2326686"/>
                <a:gd name="connsiteX7050" fmla="*/ 3435090 w 3747182"/>
                <a:gd name="connsiteY7050" fmla="*/ 1432930 h 2326686"/>
                <a:gd name="connsiteX7051" fmla="*/ 3432657 w 3747182"/>
                <a:gd name="connsiteY7051" fmla="*/ 1434971 h 2326686"/>
                <a:gd name="connsiteX7052" fmla="*/ 3430740 w 3747182"/>
                <a:gd name="connsiteY7052" fmla="*/ 1437029 h 2326686"/>
                <a:gd name="connsiteX7053" fmla="*/ 3426773 w 3747182"/>
                <a:gd name="connsiteY7053" fmla="*/ 1439235 h 2326686"/>
                <a:gd name="connsiteX7054" fmla="*/ 3419146 w 3747182"/>
                <a:gd name="connsiteY7054" fmla="*/ 1441074 h 2326686"/>
                <a:gd name="connsiteX7055" fmla="*/ 3414021 w 3747182"/>
                <a:gd name="connsiteY7055" fmla="*/ 1441074 h 2326686"/>
                <a:gd name="connsiteX7056" fmla="*/ 3405275 w 3747182"/>
                <a:gd name="connsiteY7056" fmla="*/ 1444422 h 2326686"/>
                <a:gd name="connsiteX7057" fmla="*/ 3401981 w 3747182"/>
                <a:gd name="connsiteY7057" fmla="*/ 1444289 h 2326686"/>
                <a:gd name="connsiteX7058" fmla="*/ 3414037 w 3747182"/>
                <a:gd name="connsiteY7058" fmla="*/ 1439517 h 2326686"/>
                <a:gd name="connsiteX7059" fmla="*/ 3420593 w 3747182"/>
                <a:gd name="connsiteY7059" fmla="*/ 1439165 h 2326686"/>
                <a:gd name="connsiteX7060" fmla="*/ 3429043 w 3747182"/>
                <a:gd name="connsiteY7060" fmla="*/ 1436059 h 2326686"/>
                <a:gd name="connsiteX7061" fmla="*/ 3435184 w 3747182"/>
                <a:gd name="connsiteY7061" fmla="*/ 1430019 h 2326686"/>
                <a:gd name="connsiteX7062" fmla="*/ 3443273 w 3747182"/>
                <a:gd name="connsiteY7062" fmla="*/ 1435488 h 2326686"/>
                <a:gd name="connsiteX7063" fmla="*/ 3446058 w 3747182"/>
                <a:gd name="connsiteY7063" fmla="*/ 1436270 h 2326686"/>
                <a:gd name="connsiteX7064" fmla="*/ 3452090 w 3747182"/>
                <a:gd name="connsiteY7064" fmla="*/ 1435793 h 2326686"/>
                <a:gd name="connsiteX7065" fmla="*/ 3457308 w 3747182"/>
                <a:gd name="connsiteY7065" fmla="*/ 1439016 h 2326686"/>
                <a:gd name="connsiteX7066" fmla="*/ 3459053 w 3747182"/>
                <a:gd name="connsiteY7066" fmla="*/ 1438085 h 2326686"/>
                <a:gd name="connsiteX7067" fmla="*/ 3460696 w 3747182"/>
                <a:gd name="connsiteY7067" fmla="*/ 1435151 h 2326686"/>
                <a:gd name="connsiteX7068" fmla="*/ 3458513 w 3747182"/>
                <a:gd name="connsiteY7068" fmla="*/ 1430739 h 2326686"/>
                <a:gd name="connsiteX7069" fmla="*/ 3456628 w 3747182"/>
                <a:gd name="connsiteY7069" fmla="*/ 1428009 h 2326686"/>
                <a:gd name="connsiteX7070" fmla="*/ 3454492 w 3747182"/>
                <a:gd name="connsiteY7070" fmla="*/ 1427156 h 2326686"/>
                <a:gd name="connsiteX7071" fmla="*/ 3448030 w 3747182"/>
                <a:gd name="connsiteY7071" fmla="*/ 1427617 h 2326686"/>
                <a:gd name="connsiteX7072" fmla="*/ 3443782 w 3747182"/>
                <a:gd name="connsiteY7072" fmla="*/ 1426679 h 2326686"/>
                <a:gd name="connsiteX7073" fmla="*/ 3441341 w 3747182"/>
                <a:gd name="connsiteY7073" fmla="*/ 1425536 h 2326686"/>
                <a:gd name="connsiteX7074" fmla="*/ 3442921 w 3747182"/>
                <a:gd name="connsiteY7074" fmla="*/ 1424293 h 2326686"/>
                <a:gd name="connsiteX7075" fmla="*/ 3447568 w 3747182"/>
                <a:gd name="connsiteY7075" fmla="*/ 1426045 h 2326686"/>
                <a:gd name="connsiteX7076" fmla="*/ 3453193 w 3747182"/>
                <a:gd name="connsiteY7076" fmla="*/ 1423745 h 2326686"/>
                <a:gd name="connsiteX7077" fmla="*/ 3459749 w 3747182"/>
                <a:gd name="connsiteY7077" fmla="*/ 1427265 h 2326686"/>
                <a:gd name="connsiteX7078" fmla="*/ 3461338 w 3747182"/>
                <a:gd name="connsiteY7078" fmla="*/ 1430403 h 2326686"/>
                <a:gd name="connsiteX7079" fmla="*/ 3463207 w 3747182"/>
                <a:gd name="connsiteY7079" fmla="*/ 1431553 h 2326686"/>
                <a:gd name="connsiteX7080" fmla="*/ 3468582 w 3747182"/>
                <a:gd name="connsiteY7080" fmla="*/ 1439470 h 2326686"/>
                <a:gd name="connsiteX7081" fmla="*/ 3472251 w 3747182"/>
                <a:gd name="connsiteY7081" fmla="*/ 1442599 h 2326686"/>
                <a:gd name="connsiteX7082" fmla="*/ 3484033 w 3747182"/>
                <a:gd name="connsiteY7082" fmla="*/ 1444892 h 2326686"/>
                <a:gd name="connsiteX7083" fmla="*/ 3489181 w 3747182"/>
                <a:gd name="connsiteY7083" fmla="*/ 1448436 h 2326686"/>
                <a:gd name="connsiteX7084" fmla="*/ 3493108 w 3747182"/>
                <a:gd name="connsiteY7084" fmla="*/ 1446996 h 2326686"/>
                <a:gd name="connsiteX7085" fmla="*/ 3503021 w 3747182"/>
                <a:gd name="connsiteY7085" fmla="*/ 1439274 h 2326686"/>
                <a:gd name="connsiteX7086" fmla="*/ 3509569 w 3747182"/>
                <a:gd name="connsiteY7086" fmla="*/ 1437193 h 2326686"/>
                <a:gd name="connsiteX7087" fmla="*/ 3514028 w 3747182"/>
                <a:gd name="connsiteY7087" fmla="*/ 1432085 h 2326686"/>
                <a:gd name="connsiteX7088" fmla="*/ 3517893 w 3747182"/>
                <a:gd name="connsiteY7088" fmla="*/ 1426217 h 2326686"/>
                <a:gd name="connsiteX7089" fmla="*/ 3521680 w 3747182"/>
                <a:gd name="connsiteY7089" fmla="*/ 1424496 h 2326686"/>
                <a:gd name="connsiteX7090" fmla="*/ 3528165 w 3747182"/>
                <a:gd name="connsiteY7090" fmla="*/ 1418245 h 2326686"/>
                <a:gd name="connsiteX7091" fmla="*/ 3529691 w 3747182"/>
                <a:gd name="connsiteY7091" fmla="*/ 1415264 h 2326686"/>
                <a:gd name="connsiteX7092" fmla="*/ 3532226 w 3747182"/>
                <a:gd name="connsiteY7092" fmla="*/ 1407801 h 2326686"/>
                <a:gd name="connsiteX7093" fmla="*/ 3533712 w 3747182"/>
                <a:gd name="connsiteY7093" fmla="*/ 1404695 h 2326686"/>
                <a:gd name="connsiteX7094" fmla="*/ 3535895 w 3747182"/>
                <a:gd name="connsiteY7094" fmla="*/ 1400924 h 2326686"/>
                <a:gd name="connsiteX7095" fmla="*/ 3536059 w 3747182"/>
                <a:gd name="connsiteY7095" fmla="*/ 1397826 h 2326686"/>
                <a:gd name="connsiteX7096" fmla="*/ 3535582 w 3747182"/>
                <a:gd name="connsiteY7096" fmla="*/ 1394462 h 2326686"/>
                <a:gd name="connsiteX7097" fmla="*/ 3533759 w 3747182"/>
                <a:gd name="connsiteY7097" fmla="*/ 1391841 h 2326686"/>
                <a:gd name="connsiteX7098" fmla="*/ 3529558 w 3747182"/>
                <a:gd name="connsiteY7098" fmla="*/ 1388117 h 2326686"/>
                <a:gd name="connsiteX7099" fmla="*/ 3527633 w 3747182"/>
                <a:gd name="connsiteY7099" fmla="*/ 1385645 h 2326686"/>
                <a:gd name="connsiteX7100" fmla="*/ 3526280 w 3747182"/>
                <a:gd name="connsiteY7100" fmla="*/ 1380434 h 2326686"/>
                <a:gd name="connsiteX7101" fmla="*/ 3526420 w 3747182"/>
                <a:gd name="connsiteY7101" fmla="*/ 1374129 h 2326686"/>
                <a:gd name="connsiteX7102" fmla="*/ 3527359 w 3747182"/>
                <a:gd name="connsiteY7102" fmla="*/ 1369388 h 2326686"/>
                <a:gd name="connsiteX7103" fmla="*/ 3528619 w 3747182"/>
                <a:gd name="connsiteY7103" fmla="*/ 1365139 h 2326686"/>
                <a:gd name="connsiteX7104" fmla="*/ 3530090 w 3747182"/>
                <a:gd name="connsiteY7104" fmla="*/ 1368191 h 2326686"/>
                <a:gd name="connsiteX7105" fmla="*/ 3534338 w 3747182"/>
                <a:gd name="connsiteY7105" fmla="*/ 1367479 h 2326686"/>
                <a:gd name="connsiteX7106" fmla="*/ 3536442 w 3747182"/>
                <a:gd name="connsiteY7106" fmla="*/ 1366313 h 2326686"/>
                <a:gd name="connsiteX7107" fmla="*/ 3536677 w 3747182"/>
                <a:gd name="connsiteY7107" fmla="*/ 1363207 h 2326686"/>
                <a:gd name="connsiteX7108" fmla="*/ 3536153 w 3747182"/>
                <a:gd name="connsiteY7108" fmla="*/ 1359522 h 2326686"/>
                <a:gd name="connsiteX7109" fmla="*/ 3537186 w 3747182"/>
                <a:gd name="connsiteY7109" fmla="*/ 1358560 h 2326686"/>
                <a:gd name="connsiteX7110" fmla="*/ 3539392 w 3747182"/>
                <a:gd name="connsiteY7110" fmla="*/ 1358153 h 2326686"/>
                <a:gd name="connsiteX7111" fmla="*/ 3539705 w 3747182"/>
                <a:gd name="connsiteY7111" fmla="*/ 1355923 h 2326686"/>
                <a:gd name="connsiteX7112" fmla="*/ 3540479 w 3747182"/>
                <a:gd name="connsiteY7112" fmla="*/ 1354734 h 2326686"/>
                <a:gd name="connsiteX7113" fmla="*/ 3541285 w 3747182"/>
                <a:gd name="connsiteY7113" fmla="*/ 1356322 h 2326686"/>
                <a:gd name="connsiteX7114" fmla="*/ 3541324 w 3747182"/>
                <a:gd name="connsiteY7114" fmla="*/ 1362542 h 2326686"/>
                <a:gd name="connsiteX7115" fmla="*/ 3543061 w 3747182"/>
                <a:gd name="connsiteY7115" fmla="*/ 1364091 h 2326686"/>
                <a:gd name="connsiteX7116" fmla="*/ 3545494 w 3747182"/>
                <a:gd name="connsiteY7116" fmla="*/ 1365374 h 2326686"/>
                <a:gd name="connsiteX7117" fmla="*/ 3546534 w 3747182"/>
                <a:gd name="connsiteY7117" fmla="*/ 1364991 h 2326686"/>
                <a:gd name="connsiteX7118" fmla="*/ 3547575 w 3747182"/>
                <a:gd name="connsiteY7118" fmla="*/ 1364146 h 2326686"/>
                <a:gd name="connsiteX7119" fmla="*/ 3549062 w 3747182"/>
                <a:gd name="connsiteY7119" fmla="*/ 1362261 h 2326686"/>
                <a:gd name="connsiteX7120" fmla="*/ 3552073 w 3747182"/>
                <a:gd name="connsiteY7120" fmla="*/ 1355830 h 2326686"/>
                <a:gd name="connsiteX7121" fmla="*/ 3554029 w 3747182"/>
                <a:gd name="connsiteY7121" fmla="*/ 1353287 h 2326686"/>
                <a:gd name="connsiteX7122" fmla="*/ 3553865 w 3747182"/>
                <a:gd name="connsiteY7122" fmla="*/ 1357942 h 2326686"/>
                <a:gd name="connsiteX7123" fmla="*/ 3552715 w 3747182"/>
                <a:gd name="connsiteY7123" fmla="*/ 1364373 h 2326686"/>
                <a:gd name="connsiteX7124" fmla="*/ 3552066 w 3747182"/>
                <a:gd name="connsiteY7124" fmla="*/ 1366133 h 2326686"/>
                <a:gd name="connsiteX7125" fmla="*/ 3550360 w 3747182"/>
                <a:gd name="connsiteY7125" fmla="*/ 1368402 h 2326686"/>
                <a:gd name="connsiteX7126" fmla="*/ 3549547 w 3747182"/>
                <a:gd name="connsiteY7126" fmla="*/ 1373112 h 2326686"/>
                <a:gd name="connsiteX7127" fmla="*/ 3549195 w 3747182"/>
                <a:gd name="connsiteY7127" fmla="*/ 1374387 h 2326686"/>
                <a:gd name="connsiteX7128" fmla="*/ 3546746 w 3747182"/>
                <a:gd name="connsiteY7128" fmla="*/ 1373096 h 2326686"/>
                <a:gd name="connsiteX7129" fmla="*/ 3544970 w 3747182"/>
                <a:gd name="connsiteY7129" fmla="*/ 1373354 h 2326686"/>
                <a:gd name="connsiteX7130" fmla="*/ 3546284 w 3747182"/>
                <a:gd name="connsiteY7130" fmla="*/ 1378541 h 2326686"/>
                <a:gd name="connsiteX7131" fmla="*/ 3548217 w 3747182"/>
                <a:gd name="connsiteY7131" fmla="*/ 1382398 h 2326686"/>
                <a:gd name="connsiteX7132" fmla="*/ 3550673 w 3747182"/>
                <a:gd name="connsiteY7132" fmla="*/ 1386114 h 2326686"/>
                <a:gd name="connsiteX7133" fmla="*/ 3553325 w 3747182"/>
                <a:gd name="connsiteY7133" fmla="*/ 1388328 h 2326686"/>
                <a:gd name="connsiteX7134" fmla="*/ 3554029 w 3747182"/>
                <a:gd name="connsiteY7134" fmla="*/ 1388266 h 2326686"/>
                <a:gd name="connsiteX7135" fmla="*/ 3554554 w 3747182"/>
                <a:gd name="connsiteY7135" fmla="*/ 1389056 h 2326686"/>
                <a:gd name="connsiteX7136" fmla="*/ 3554624 w 3747182"/>
                <a:gd name="connsiteY7136" fmla="*/ 1391387 h 2326686"/>
                <a:gd name="connsiteX7137" fmla="*/ 3554037 w 3747182"/>
                <a:gd name="connsiteY7137" fmla="*/ 1396903 h 2326686"/>
                <a:gd name="connsiteX7138" fmla="*/ 3554507 w 3747182"/>
                <a:gd name="connsiteY7138" fmla="*/ 1399860 h 2326686"/>
                <a:gd name="connsiteX7139" fmla="*/ 3556533 w 3747182"/>
                <a:gd name="connsiteY7139" fmla="*/ 1402066 h 2326686"/>
                <a:gd name="connsiteX7140" fmla="*/ 3558778 w 3747182"/>
                <a:gd name="connsiteY7140" fmla="*/ 1402629 h 2326686"/>
                <a:gd name="connsiteX7141" fmla="*/ 3572211 w 3747182"/>
                <a:gd name="connsiteY7141" fmla="*/ 1402371 h 2326686"/>
                <a:gd name="connsiteX7142" fmla="*/ 3576819 w 3747182"/>
                <a:gd name="connsiteY7142" fmla="*/ 1401628 h 2326686"/>
                <a:gd name="connsiteX7143" fmla="*/ 3583704 w 3747182"/>
                <a:gd name="connsiteY7143" fmla="*/ 1396433 h 2326686"/>
                <a:gd name="connsiteX7144" fmla="*/ 3586317 w 3747182"/>
                <a:gd name="connsiteY7144" fmla="*/ 1395799 h 2326686"/>
                <a:gd name="connsiteX7145" fmla="*/ 3589258 w 3747182"/>
                <a:gd name="connsiteY7145" fmla="*/ 1396449 h 2326686"/>
                <a:gd name="connsiteX7146" fmla="*/ 3597488 w 3747182"/>
                <a:gd name="connsiteY7146" fmla="*/ 1399304 h 2326686"/>
                <a:gd name="connsiteX7147" fmla="*/ 3607456 w 3747182"/>
                <a:gd name="connsiteY7147" fmla="*/ 1403357 h 2326686"/>
                <a:gd name="connsiteX7148" fmla="*/ 3611203 w 3747182"/>
                <a:gd name="connsiteY7148" fmla="*/ 1409608 h 2326686"/>
                <a:gd name="connsiteX7149" fmla="*/ 3612674 w 3747182"/>
                <a:gd name="connsiteY7149" fmla="*/ 1415890 h 2326686"/>
                <a:gd name="connsiteX7150" fmla="*/ 3613237 w 3747182"/>
                <a:gd name="connsiteY7150" fmla="*/ 1422540 h 2326686"/>
                <a:gd name="connsiteX7151" fmla="*/ 3612596 w 3747182"/>
                <a:gd name="connsiteY7151" fmla="*/ 1425208 h 2326686"/>
                <a:gd name="connsiteX7152" fmla="*/ 3612721 w 3747182"/>
                <a:gd name="connsiteY7152" fmla="*/ 1427461 h 2326686"/>
                <a:gd name="connsiteX7153" fmla="*/ 3615756 w 3747182"/>
                <a:gd name="connsiteY7153" fmla="*/ 1430825 h 2326686"/>
                <a:gd name="connsiteX7154" fmla="*/ 3620044 w 3747182"/>
                <a:gd name="connsiteY7154" fmla="*/ 1434909 h 2326686"/>
                <a:gd name="connsiteX7155" fmla="*/ 3620865 w 3747182"/>
                <a:gd name="connsiteY7155" fmla="*/ 1435863 h 2326686"/>
                <a:gd name="connsiteX7156" fmla="*/ 3621765 w 3747182"/>
                <a:gd name="connsiteY7156" fmla="*/ 1437506 h 2326686"/>
                <a:gd name="connsiteX7157" fmla="*/ 3622798 w 3747182"/>
                <a:gd name="connsiteY7157" fmla="*/ 1438242 h 2326686"/>
                <a:gd name="connsiteX7158" fmla="*/ 3625857 w 3747182"/>
                <a:gd name="connsiteY7158" fmla="*/ 1438680 h 2326686"/>
                <a:gd name="connsiteX7159" fmla="*/ 3628274 w 3747182"/>
                <a:gd name="connsiteY7159" fmla="*/ 1437890 h 2326686"/>
                <a:gd name="connsiteX7160" fmla="*/ 3630691 w 3747182"/>
                <a:gd name="connsiteY7160" fmla="*/ 1437663 h 2326686"/>
                <a:gd name="connsiteX7161" fmla="*/ 3635197 w 3747182"/>
                <a:gd name="connsiteY7161" fmla="*/ 1439603 h 2326686"/>
                <a:gd name="connsiteX7162" fmla="*/ 3640901 w 3747182"/>
                <a:gd name="connsiteY7162" fmla="*/ 1442599 h 2326686"/>
                <a:gd name="connsiteX7163" fmla="*/ 3646448 w 3747182"/>
                <a:gd name="connsiteY7163" fmla="*/ 1446707 h 2326686"/>
                <a:gd name="connsiteX7164" fmla="*/ 3648928 w 3747182"/>
                <a:gd name="connsiteY7164" fmla="*/ 1449766 h 2326686"/>
                <a:gd name="connsiteX7165" fmla="*/ 3653395 w 3747182"/>
                <a:gd name="connsiteY7165" fmla="*/ 1456329 h 2326686"/>
                <a:gd name="connsiteX7166" fmla="*/ 3655671 w 3747182"/>
                <a:gd name="connsiteY7166" fmla="*/ 1458324 h 2326686"/>
                <a:gd name="connsiteX7167" fmla="*/ 3659364 w 3747182"/>
                <a:gd name="connsiteY7167" fmla="*/ 1460617 h 2326686"/>
                <a:gd name="connsiteX7168" fmla="*/ 3660764 w 3747182"/>
                <a:gd name="connsiteY7168" fmla="*/ 1460977 h 2326686"/>
                <a:gd name="connsiteX7169" fmla="*/ 3662133 w 3747182"/>
                <a:gd name="connsiteY7169" fmla="*/ 1460562 h 2326686"/>
                <a:gd name="connsiteX7170" fmla="*/ 3664958 w 3747182"/>
                <a:gd name="connsiteY7170" fmla="*/ 1457362 h 2326686"/>
                <a:gd name="connsiteX7171" fmla="*/ 3666703 w 3747182"/>
                <a:gd name="connsiteY7171" fmla="*/ 1454796 h 2326686"/>
                <a:gd name="connsiteX7172" fmla="*/ 3668197 w 3747182"/>
                <a:gd name="connsiteY7172" fmla="*/ 1451706 h 2326686"/>
                <a:gd name="connsiteX7173" fmla="*/ 3668596 w 3747182"/>
                <a:gd name="connsiteY7173" fmla="*/ 1454366 h 2326686"/>
                <a:gd name="connsiteX7174" fmla="*/ 3668596 w 3747182"/>
                <a:gd name="connsiteY7174" fmla="*/ 1456642 h 2326686"/>
                <a:gd name="connsiteX7175" fmla="*/ 3667141 w 3747182"/>
                <a:gd name="connsiteY7175" fmla="*/ 1458285 h 2326686"/>
                <a:gd name="connsiteX7176" fmla="*/ 3667133 w 3747182"/>
                <a:gd name="connsiteY7176" fmla="*/ 1461102 h 2326686"/>
                <a:gd name="connsiteX7177" fmla="*/ 3669331 w 3747182"/>
                <a:gd name="connsiteY7177" fmla="*/ 1464403 h 2326686"/>
                <a:gd name="connsiteX7178" fmla="*/ 3671929 w 3747182"/>
                <a:gd name="connsiteY7178" fmla="*/ 1464904 h 2326686"/>
                <a:gd name="connsiteX7179" fmla="*/ 3675183 w 3747182"/>
                <a:gd name="connsiteY7179" fmla="*/ 1464012 h 2326686"/>
                <a:gd name="connsiteX7180" fmla="*/ 3676263 w 3747182"/>
                <a:gd name="connsiteY7180" fmla="*/ 1462479 h 2326686"/>
                <a:gd name="connsiteX7181" fmla="*/ 3677233 w 3747182"/>
                <a:gd name="connsiteY7181" fmla="*/ 1460366 h 2326686"/>
                <a:gd name="connsiteX7182" fmla="*/ 3676505 w 3747182"/>
                <a:gd name="connsiteY7182" fmla="*/ 1453357 h 2326686"/>
                <a:gd name="connsiteX7183" fmla="*/ 3677507 w 3747182"/>
                <a:gd name="connsiteY7183" fmla="*/ 1452402 h 2326686"/>
                <a:gd name="connsiteX7184" fmla="*/ 3679979 w 3747182"/>
                <a:gd name="connsiteY7184" fmla="*/ 1453787 h 2326686"/>
                <a:gd name="connsiteX7185" fmla="*/ 3680761 w 3747182"/>
                <a:gd name="connsiteY7185" fmla="*/ 1455766 h 2326686"/>
                <a:gd name="connsiteX7186" fmla="*/ 3681074 w 3747182"/>
                <a:gd name="connsiteY7186" fmla="*/ 1458191 h 2326686"/>
                <a:gd name="connsiteX7187" fmla="*/ 3682091 w 3747182"/>
                <a:gd name="connsiteY7187" fmla="*/ 1458457 h 2326686"/>
                <a:gd name="connsiteX7188" fmla="*/ 3688507 w 3747182"/>
                <a:gd name="connsiteY7188" fmla="*/ 1458113 h 2326686"/>
                <a:gd name="connsiteX7189" fmla="*/ 3688976 w 3747182"/>
                <a:gd name="connsiteY7189" fmla="*/ 1457221 h 2326686"/>
                <a:gd name="connsiteX7190" fmla="*/ 3688663 w 3747182"/>
                <a:gd name="connsiteY7190" fmla="*/ 1455031 h 2326686"/>
                <a:gd name="connsiteX7191" fmla="*/ 3687724 w 3747182"/>
                <a:gd name="connsiteY7191" fmla="*/ 1452957 h 2326686"/>
                <a:gd name="connsiteX7192" fmla="*/ 3686629 w 3747182"/>
                <a:gd name="connsiteY7192" fmla="*/ 1451487 h 2326686"/>
                <a:gd name="connsiteX7193" fmla="*/ 3683813 w 3747182"/>
                <a:gd name="connsiteY7193" fmla="*/ 1449766 h 2326686"/>
                <a:gd name="connsiteX7194" fmla="*/ 3680918 w 3747182"/>
                <a:gd name="connsiteY7194" fmla="*/ 1448467 h 2326686"/>
                <a:gd name="connsiteX7195" fmla="*/ 3678571 w 3747182"/>
                <a:gd name="connsiteY7195" fmla="*/ 1448131 h 2326686"/>
                <a:gd name="connsiteX7196" fmla="*/ 3677554 w 3747182"/>
                <a:gd name="connsiteY7196" fmla="*/ 1447160 h 2326686"/>
                <a:gd name="connsiteX7197" fmla="*/ 3677788 w 3747182"/>
                <a:gd name="connsiteY7197" fmla="*/ 1445361 h 2326686"/>
                <a:gd name="connsiteX7198" fmla="*/ 3677037 w 3747182"/>
                <a:gd name="connsiteY7198" fmla="*/ 1443257 h 2326686"/>
                <a:gd name="connsiteX7199" fmla="*/ 3677514 w 3747182"/>
                <a:gd name="connsiteY7199" fmla="*/ 1442013 h 2326686"/>
                <a:gd name="connsiteX7200" fmla="*/ 3679509 w 3747182"/>
                <a:gd name="connsiteY7200" fmla="*/ 1440370 h 2326686"/>
                <a:gd name="connsiteX7201" fmla="*/ 3679744 w 3747182"/>
                <a:gd name="connsiteY7201" fmla="*/ 1438860 h 2326686"/>
                <a:gd name="connsiteX7202" fmla="*/ 3677632 w 3747182"/>
                <a:gd name="connsiteY7202" fmla="*/ 1437029 h 2326686"/>
                <a:gd name="connsiteX7203" fmla="*/ 3675418 w 3747182"/>
                <a:gd name="connsiteY7203" fmla="*/ 1436458 h 2326686"/>
                <a:gd name="connsiteX7204" fmla="*/ 3673486 w 3747182"/>
                <a:gd name="connsiteY7204" fmla="*/ 1437475 h 2326686"/>
                <a:gd name="connsiteX7205" fmla="*/ 3673924 w 3747182"/>
                <a:gd name="connsiteY7205" fmla="*/ 1435934 h 2326686"/>
                <a:gd name="connsiteX7206" fmla="*/ 3675394 w 3747182"/>
                <a:gd name="connsiteY7206" fmla="*/ 1434416 h 2326686"/>
                <a:gd name="connsiteX7207" fmla="*/ 3677624 w 3747182"/>
                <a:gd name="connsiteY7207" fmla="*/ 1433767 h 2326686"/>
                <a:gd name="connsiteX7208" fmla="*/ 3679901 w 3747182"/>
                <a:gd name="connsiteY7208" fmla="*/ 1434095 h 2326686"/>
                <a:gd name="connsiteX7209" fmla="*/ 3684282 w 3747182"/>
                <a:gd name="connsiteY7209" fmla="*/ 1432797 h 2326686"/>
                <a:gd name="connsiteX7210" fmla="*/ 3688585 w 3747182"/>
                <a:gd name="connsiteY7210" fmla="*/ 1429855 h 2326686"/>
                <a:gd name="connsiteX7211" fmla="*/ 3690619 w 3747182"/>
                <a:gd name="connsiteY7211" fmla="*/ 1427915 h 2326686"/>
                <a:gd name="connsiteX7212" fmla="*/ 3692653 w 3747182"/>
                <a:gd name="connsiteY7212" fmla="*/ 1425529 h 2326686"/>
                <a:gd name="connsiteX7213" fmla="*/ 3692418 w 3747182"/>
                <a:gd name="connsiteY7213" fmla="*/ 1421335 h 2326686"/>
                <a:gd name="connsiteX7214" fmla="*/ 3691088 w 3747182"/>
                <a:gd name="connsiteY7214" fmla="*/ 1417306 h 2326686"/>
                <a:gd name="connsiteX7215" fmla="*/ 3689054 w 3747182"/>
                <a:gd name="connsiteY7215" fmla="*/ 1416211 h 2326686"/>
                <a:gd name="connsiteX7216" fmla="*/ 3686785 w 3747182"/>
                <a:gd name="connsiteY7216" fmla="*/ 1416461 h 2326686"/>
                <a:gd name="connsiteX7217" fmla="*/ 3684751 w 3747182"/>
                <a:gd name="connsiteY7217" fmla="*/ 1416133 h 2326686"/>
                <a:gd name="connsiteX7218" fmla="*/ 3682796 w 3747182"/>
                <a:gd name="connsiteY7218" fmla="*/ 1415069 h 2326686"/>
                <a:gd name="connsiteX7219" fmla="*/ 3690541 w 3747182"/>
                <a:gd name="connsiteY7219" fmla="*/ 1413645 h 2326686"/>
                <a:gd name="connsiteX7220" fmla="*/ 3691401 w 3747182"/>
                <a:gd name="connsiteY7220" fmla="*/ 1412221 h 2326686"/>
                <a:gd name="connsiteX7221" fmla="*/ 3692653 w 3747182"/>
                <a:gd name="connsiteY7221" fmla="*/ 1405782 h 2326686"/>
                <a:gd name="connsiteX7222" fmla="*/ 3692183 w 3747182"/>
                <a:gd name="connsiteY7222" fmla="*/ 1404171 h 2326686"/>
                <a:gd name="connsiteX7223" fmla="*/ 3690619 w 3747182"/>
                <a:gd name="connsiteY7223" fmla="*/ 1404593 h 2326686"/>
                <a:gd name="connsiteX7224" fmla="*/ 3688194 w 3747182"/>
                <a:gd name="connsiteY7224" fmla="*/ 1404499 h 2326686"/>
                <a:gd name="connsiteX7225" fmla="*/ 3688741 w 3747182"/>
                <a:gd name="connsiteY7225" fmla="*/ 1403185 h 2326686"/>
                <a:gd name="connsiteX7226" fmla="*/ 3689524 w 3747182"/>
                <a:gd name="connsiteY7226" fmla="*/ 1402050 h 2326686"/>
                <a:gd name="connsiteX7227" fmla="*/ 3685143 w 3747182"/>
                <a:gd name="connsiteY7227" fmla="*/ 1395901 h 2326686"/>
                <a:gd name="connsiteX7228" fmla="*/ 3680135 w 3747182"/>
                <a:gd name="connsiteY7228" fmla="*/ 1392232 h 2326686"/>
                <a:gd name="connsiteX7229" fmla="*/ 3681544 w 3747182"/>
                <a:gd name="connsiteY7229" fmla="*/ 1391622 h 2326686"/>
                <a:gd name="connsiteX7230" fmla="*/ 3683969 w 3747182"/>
                <a:gd name="connsiteY7230" fmla="*/ 1391755 h 2326686"/>
                <a:gd name="connsiteX7231" fmla="*/ 3687724 w 3747182"/>
                <a:gd name="connsiteY7231" fmla="*/ 1392842 h 2326686"/>
                <a:gd name="connsiteX7232" fmla="*/ 3690227 w 3747182"/>
                <a:gd name="connsiteY7232" fmla="*/ 1395612 h 2326686"/>
                <a:gd name="connsiteX7233" fmla="*/ 3691166 w 3747182"/>
                <a:gd name="connsiteY7233" fmla="*/ 1397482 h 2326686"/>
                <a:gd name="connsiteX7234" fmla="*/ 3692183 w 3747182"/>
                <a:gd name="connsiteY7234" fmla="*/ 1398115 h 2326686"/>
                <a:gd name="connsiteX7235" fmla="*/ 3694452 w 3747182"/>
                <a:gd name="connsiteY7235" fmla="*/ 1398303 h 2326686"/>
                <a:gd name="connsiteX7236" fmla="*/ 3698286 w 3747182"/>
                <a:gd name="connsiteY7236" fmla="*/ 1399617 h 2326686"/>
                <a:gd name="connsiteX7237" fmla="*/ 3698520 w 3747182"/>
                <a:gd name="connsiteY7237" fmla="*/ 1401425 h 2326686"/>
                <a:gd name="connsiteX7238" fmla="*/ 3699381 w 3747182"/>
                <a:gd name="connsiteY7238" fmla="*/ 1402058 h 2326686"/>
                <a:gd name="connsiteX7239" fmla="*/ 3701885 w 3747182"/>
                <a:gd name="connsiteY7239" fmla="*/ 1401284 h 2326686"/>
                <a:gd name="connsiteX7240" fmla="*/ 3709004 w 3747182"/>
                <a:gd name="connsiteY7240" fmla="*/ 1400087 h 2326686"/>
                <a:gd name="connsiteX7241" fmla="*/ 3711273 w 3747182"/>
                <a:gd name="connsiteY7241" fmla="*/ 1400400 h 2326686"/>
                <a:gd name="connsiteX7242" fmla="*/ 3714559 w 3747182"/>
                <a:gd name="connsiteY7242" fmla="*/ 1401698 h 2326686"/>
                <a:gd name="connsiteX7243" fmla="*/ 3715576 w 3747182"/>
                <a:gd name="connsiteY7243" fmla="*/ 1401730 h 2326686"/>
                <a:gd name="connsiteX7244" fmla="*/ 3716984 w 3747182"/>
                <a:gd name="connsiteY7244" fmla="*/ 1401260 h 2326686"/>
                <a:gd name="connsiteX7245" fmla="*/ 3718079 w 3747182"/>
                <a:gd name="connsiteY7245" fmla="*/ 1399195 h 2326686"/>
                <a:gd name="connsiteX7246" fmla="*/ 3716280 w 3747182"/>
                <a:gd name="connsiteY7246" fmla="*/ 1395048 h 2326686"/>
                <a:gd name="connsiteX7247" fmla="*/ 3712603 w 3747182"/>
                <a:gd name="connsiteY7247" fmla="*/ 1391301 h 2326686"/>
                <a:gd name="connsiteX7248" fmla="*/ 3710412 w 3747182"/>
                <a:gd name="connsiteY7248" fmla="*/ 1388461 h 2326686"/>
                <a:gd name="connsiteX7249" fmla="*/ 3709395 w 3747182"/>
                <a:gd name="connsiteY7249" fmla="*/ 1386192 h 2326686"/>
                <a:gd name="connsiteX7250" fmla="*/ 3710021 w 3747182"/>
                <a:gd name="connsiteY7250" fmla="*/ 1385332 h 2326686"/>
                <a:gd name="connsiteX7251" fmla="*/ 3711038 w 3747182"/>
                <a:gd name="connsiteY7251" fmla="*/ 1385676 h 2326686"/>
                <a:gd name="connsiteX7252" fmla="*/ 3714167 w 3747182"/>
                <a:gd name="connsiteY7252" fmla="*/ 1389259 h 2326686"/>
                <a:gd name="connsiteX7253" fmla="*/ 3716671 w 3747182"/>
                <a:gd name="connsiteY7253" fmla="*/ 1391497 h 2326686"/>
                <a:gd name="connsiteX7254" fmla="*/ 3719253 w 3747182"/>
                <a:gd name="connsiteY7254" fmla="*/ 1393100 h 2326686"/>
                <a:gd name="connsiteX7255" fmla="*/ 3721521 w 3747182"/>
                <a:gd name="connsiteY7255" fmla="*/ 1394290 h 2326686"/>
                <a:gd name="connsiteX7256" fmla="*/ 3726607 w 3747182"/>
                <a:gd name="connsiteY7256" fmla="*/ 1395408 h 2326686"/>
                <a:gd name="connsiteX7257" fmla="*/ 3728875 w 3747182"/>
                <a:gd name="connsiteY7257" fmla="*/ 1393562 h 2326686"/>
                <a:gd name="connsiteX7258" fmla="*/ 3729345 w 3747182"/>
                <a:gd name="connsiteY7258" fmla="*/ 1390683 h 2326686"/>
                <a:gd name="connsiteX7259" fmla="*/ 3728875 w 3747182"/>
                <a:gd name="connsiteY7259" fmla="*/ 1384628 h 2326686"/>
                <a:gd name="connsiteX7260" fmla="*/ 3729345 w 3747182"/>
                <a:gd name="connsiteY7260" fmla="*/ 1382382 h 2326686"/>
                <a:gd name="connsiteX7261" fmla="*/ 3732396 w 3747182"/>
                <a:gd name="connsiteY7261" fmla="*/ 1378995 h 2326686"/>
                <a:gd name="connsiteX7262" fmla="*/ 3737716 w 3747182"/>
                <a:gd name="connsiteY7262" fmla="*/ 1374707 h 2326686"/>
                <a:gd name="connsiteX7263" fmla="*/ 3741158 w 3747182"/>
                <a:gd name="connsiteY7263" fmla="*/ 1373338 h 2326686"/>
                <a:gd name="connsiteX7264" fmla="*/ 3742332 w 3747182"/>
                <a:gd name="connsiteY7264" fmla="*/ 1373471 h 2326686"/>
                <a:gd name="connsiteX7265" fmla="*/ 3743583 w 3747182"/>
                <a:gd name="connsiteY7265" fmla="*/ 1374817 h 2326686"/>
                <a:gd name="connsiteX7266" fmla="*/ 3744914 w 3747182"/>
                <a:gd name="connsiteY7266" fmla="*/ 1375200 h 2326686"/>
                <a:gd name="connsiteX7267" fmla="*/ 3747182 w 3747182"/>
                <a:gd name="connsiteY7267" fmla="*/ 1372008 h 2326686"/>
                <a:gd name="connsiteX7268" fmla="*/ 3746165 w 3747182"/>
                <a:gd name="connsiteY7268" fmla="*/ 1367408 h 2326686"/>
                <a:gd name="connsiteX7269" fmla="*/ 2030565 w 3747182"/>
                <a:gd name="connsiteY7269" fmla="*/ 810646 h 2326686"/>
                <a:gd name="connsiteX7270" fmla="*/ 2028875 w 3747182"/>
                <a:gd name="connsiteY7270" fmla="*/ 812476 h 2326686"/>
                <a:gd name="connsiteX7271" fmla="*/ 2028468 w 3747182"/>
                <a:gd name="connsiteY7271" fmla="*/ 814988 h 2326686"/>
                <a:gd name="connsiteX7272" fmla="*/ 2028327 w 3747182"/>
                <a:gd name="connsiteY7272" fmla="*/ 818258 h 2326686"/>
                <a:gd name="connsiteX7273" fmla="*/ 2027583 w 3747182"/>
                <a:gd name="connsiteY7273" fmla="*/ 823773 h 2326686"/>
                <a:gd name="connsiteX7274" fmla="*/ 2026058 w 3747182"/>
                <a:gd name="connsiteY7274" fmla="*/ 825807 h 2326686"/>
                <a:gd name="connsiteX7275" fmla="*/ 2020738 w 3747182"/>
                <a:gd name="connsiteY7275" fmla="*/ 824955 h 2326686"/>
                <a:gd name="connsiteX7276" fmla="*/ 2019260 w 3747182"/>
                <a:gd name="connsiteY7276" fmla="*/ 825448 h 2326686"/>
                <a:gd name="connsiteX7277" fmla="*/ 2017797 w 3747182"/>
                <a:gd name="connsiteY7277" fmla="*/ 826692 h 2326686"/>
                <a:gd name="connsiteX7278" fmla="*/ 2020863 w 3747182"/>
                <a:gd name="connsiteY7278" fmla="*/ 833193 h 2326686"/>
                <a:gd name="connsiteX7279" fmla="*/ 2026770 w 3747182"/>
                <a:gd name="connsiteY7279" fmla="*/ 837535 h 2326686"/>
                <a:gd name="connsiteX7280" fmla="*/ 2031011 w 3747182"/>
                <a:gd name="connsiteY7280" fmla="*/ 842049 h 2326686"/>
                <a:gd name="connsiteX7281" fmla="*/ 2032997 w 3747182"/>
                <a:gd name="connsiteY7281" fmla="*/ 843410 h 2326686"/>
                <a:gd name="connsiteX7282" fmla="*/ 2045875 w 3747182"/>
                <a:gd name="connsiteY7282" fmla="*/ 847517 h 2326686"/>
                <a:gd name="connsiteX7283" fmla="*/ 2046508 w 3747182"/>
                <a:gd name="connsiteY7283" fmla="*/ 846884 h 2326686"/>
                <a:gd name="connsiteX7284" fmla="*/ 2050162 w 3747182"/>
                <a:gd name="connsiteY7284" fmla="*/ 839342 h 2326686"/>
                <a:gd name="connsiteX7285" fmla="*/ 2054833 w 3747182"/>
                <a:gd name="connsiteY7285" fmla="*/ 835915 h 2326686"/>
                <a:gd name="connsiteX7286" fmla="*/ 2056335 w 3747182"/>
                <a:gd name="connsiteY7286" fmla="*/ 833216 h 2326686"/>
                <a:gd name="connsiteX7287" fmla="*/ 2057219 w 3747182"/>
                <a:gd name="connsiteY7287" fmla="*/ 829617 h 2326686"/>
                <a:gd name="connsiteX7288" fmla="*/ 2058400 w 3747182"/>
                <a:gd name="connsiteY7288" fmla="*/ 826707 h 2326686"/>
                <a:gd name="connsiteX7289" fmla="*/ 2059151 w 3747182"/>
                <a:gd name="connsiteY7289" fmla="*/ 822842 h 2326686"/>
                <a:gd name="connsiteX7290" fmla="*/ 2056937 w 3747182"/>
                <a:gd name="connsiteY7290" fmla="*/ 819525 h 2326686"/>
                <a:gd name="connsiteX7291" fmla="*/ 2049599 w 3747182"/>
                <a:gd name="connsiteY7291" fmla="*/ 816365 h 2326686"/>
                <a:gd name="connsiteX7292" fmla="*/ 2030565 w 3747182"/>
                <a:gd name="connsiteY7292" fmla="*/ 810646 h 2326686"/>
                <a:gd name="connsiteX7293" fmla="*/ 1028375 w 3747182"/>
                <a:gd name="connsiteY7293" fmla="*/ 1089778 h 2326686"/>
                <a:gd name="connsiteX7294" fmla="*/ 1027890 w 3747182"/>
                <a:gd name="connsiteY7294" fmla="*/ 1090811 h 2326686"/>
                <a:gd name="connsiteX7295" fmla="*/ 1027381 w 3747182"/>
                <a:gd name="connsiteY7295" fmla="*/ 1092790 h 2326686"/>
                <a:gd name="connsiteX7296" fmla="*/ 1027663 w 3747182"/>
                <a:gd name="connsiteY7296" fmla="*/ 1100183 h 2326686"/>
                <a:gd name="connsiteX7297" fmla="*/ 1028555 w 3747182"/>
                <a:gd name="connsiteY7297" fmla="*/ 1103798 h 2326686"/>
                <a:gd name="connsiteX7298" fmla="*/ 1030025 w 3747182"/>
                <a:gd name="connsiteY7298" fmla="*/ 1106841 h 2326686"/>
                <a:gd name="connsiteX7299" fmla="*/ 1031183 w 3747182"/>
                <a:gd name="connsiteY7299" fmla="*/ 1107717 h 2326686"/>
                <a:gd name="connsiteX7300" fmla="*/ 1031019 w 3747182"/>
                <a:gd name="connsiteY7300" fmla="*/ 1105073 h 2326686"/>
                <a:gd name="connsiteX7301" fmla="*/ 1028750 w 3747182"/>
                <a:gd name="connsiteY7301" fmla="*/ 1094683 h 2326686"/>
                <a:gd name="connsiteX7302" fmla="*/ 1028868 w 3747182"/>
                <a:gd name="connsiteY7302" fmla="*/ 1089997 h 2326686"/>
                <a:gd name="connsiteX7303" fmla="*/ 1028375 w 3747182"/>
                <a:gd name="connsiteY7303" fmla="*/ 1089778 h 2326686"/>
                <a:gd name="connsiteX7304" fmla="*/ 1108221 w 3747182"/>
                <a:gd name="connsiteY7304" fmla="*/ 1337100 h 2326686"/>
                <a:gd name="connsiteX7305" fmla="*/ 1104732 w 3747182"/>
                <a:gd name="connsiteY7305" fmla="*/ 1336224 h 2326686"/>
                <a:gd name="connsiteX7306" fmla="*/ 1102157 w 3747182"/>
                <a:gd name="connsiteY7306" fmla="*/ 1334847 h 2326686"/>
                <a:gd name="connsiteX7307" fmla="*/ 1098113 w 3747182"/>
                <a:gd name="connsiteY7307" fmla="*/ 1334706 h 2326686"/>
                <a:gd name="connsiteX7308" fmla="*/ 1095617 w 3747182"/>
                <a:gd name="connsiteY7308" fmla="*/ 1334034 h 2326686"/>
                <a:gd name="connsiteX7309" fmla="*/ 1094882 w 3747182"/>
                <a:gd name="connsiteY7309" fmla="*/ 1335982 h 2326686"/>
                <a:gd name="connsiteX7310" fmla="*/ 1098887 w 3747182"/>
                <a:gd name="connsiteY7310" fmla="*/ 1344313 h 2326686"/>
                <a:gd name="connsiteX7311" fmla="*/ 1103128 w 3747182"/>
                <a:gd name="connsiteY7311" fmla="*/ 1348476 h 2326686"/>
                <a:gd name="connsiteX7312" fmla="*/ 1106993 w 3747182"/>
                <a:gd name="connsiteY7312" fmla="*/ 1347787 h 2326686"/>
                <a:gd name="connsiteX7313" fmla="*/ 1107837 w 3747182"/>
                <a:gd name="connsiteY7313" fmla="*/ 1346942 h 2326686"/>
                <a:gd name="connsiteX7314" fmla="*/ 1108956 w 3747182"/>
                <a:gd name="connsiteY7314" fmla="*/ 1344102 h 2326686"/>
                <a:gd name="connsiteX7315" fmla="*/ 1107798 w 3747182"/>
                <a:gd name="connsiteY7315" fmla="*/ 1342428 h 2326686"/>
                <a:gd name="connsiteX7316" fmla="*/ 1107806 w 3747182"/>
                <a:gd name="connsiteY7316" fmla="*/ 1340895 h 2326686"/>
                <a:gd name="connsiteX7317" fmla="*/ 1108221 w 3747182"/>
                <a:gd name="connsiteY7317" fmla="*/ 1337100 h 2326686"/>
                <a:gd name="connsiteX7318" fmla="*/ 1046463 w 3747182"/>
                <a:gd name="connsiteY7318" fmla="*/ 1175578 h 2326686"/>
                <a:gd name="connsiteX7319" fmla="*/ 1048246 w 3747182"/>
                <a:gd name="connsiteY7319" fmla="*/ 1170117 h 2326686"/>
                <a:gd name="connsiteX7320" fmla="*/ 1047894 w 3747182"/>
                <a:gd name="connsiteY7320" fmla="*/ 1167457 h 2326686"/>
                <a:gd name="connsiteX7321" fmla="*/ 1045422 w 3747182"/>
                <a:gd name="connsiteY7321" fmla="*/ 1167253 h 2326686"/>
                <a:gd name="connsiteX7322" fmla="*/ 1041244 w 3747182"/>
                <a:gd name="connsiteY7322" fmla="*/ 1173035 h 2326686"/>
                <a:gd name="connsiteX7323" fmla="*/ 1041721 w 3747182"/>
                <a:gd name="connsiteY7323" fmla="*/ 1174044 h 2326686"/>
                <a:gd name="connsiteX7324" fmla="*/ 1042832 w 3747182"/>
                <a:gd name="connsiteY7324" fmla="*/ 1175288 h 2326686"/>
                <a:gd name="connsiteX7325" fmla="*/ 1046463 w 3747182"/>
                <a:gd name="connsiteY7325" fmla="*/ 1175578 h 2326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</a:cxnLst>
              <a:rect l="l" t="t" r="r" b="b"/>
              <a:pathLst>
                <a:path w="3747182" h="2326686">
                  <a:moveTo>
                    <a:pt x="761290" y="204614"/>
                  </a:moveTo>
                  <a:lnTo>
                    <a:pt x="751096" y="197354"/>
                  </a:lnTo>
                  <a:lnTo>
                    <a:pt x="751934" y="193685"/>
                  </a:lnTo>
                  <a:lnTo>
                    <a:pt x="753037" y="192144"/>
                  </a:lnTo>
                  <a:lnTo>
                    <a:pt x="753068" y="188537"/>
                  </a:lnTo>
                  <a:lnTo>
                    <a:pt x="752129" y="185783"/>
                  </a:lnTo>
                  <a:lnTo>
                    <a:pt x="752536" y="180119"/>
                  </a:lnTo>
                  <a:lnTo>
                    <a:pt x="759116" y="184265"/>
                  </a:lnTo>
                  <a:lnTo>
                    <a:pt x="759741" y="185955"/>
                  </a:lnTo>
                  <a:lnTo>
                    <a:pt x="764170" y="188842"/>
                  </a:lnTo>
                  <a:lnTo>
                    <a:pt x="764834" y="194365"/>
                  </a:lnTo>
                  <a:lnTo>
                    <a:pt x="764341" y="197800"/>
                  </a:lnTo>
                  <a:lnTo>
                    <a:pt x="761290" y="204614"/>
                  </a:lnTo>
                  <a:close/>
                  <a:moveTo>
                    <a:pt x="702153" y="1000317"/>
                  </a:moveTo>
                  <a:lnTo>
                    <a:pt x="699955" y="1006818"/>
                  </a:lnTo>
                  <a:lnTo>
                    <a:pt x="699110" y="1010034"/>
                  </a:lnTo>
                  <a:lnTo>
                    <a:pt x="698781" y="1017709"/>
                  </a:lnTo>
                  <a:lnTo>
                    <a:pt x="699000" y="1021135"/>
                  </a:lnTo>
                  <a:lnTo>
                    <a:pt x="700596" y="1030132"/>
                  </a:lnTo>
                  <a:lnTo>
                    <a:pt x="702333" y="1035491"/>
                  </a:lnTo>
                  <a:lnTo>
                    <a:pt x="704555" y="1038675"/>
                  </a:lnTo>
                  <a:lnTo>
                    <a:pt x="707215" y="1041014"/>
                  </a:lnTo>
                  <a:lnTo>
                    <a:pt x="709969" y="1042157"/>
                  </a:lnTo>
                  <a:lnTo>
                    <a:pt x="715289" y="1041085"/>
                  </a:lnTo>
                  <a:lnTo>
                    <a:pt x="720530" y="1037854"/>
                  </a:lnTo>
                  <a:lnTo>
                    <a:pt x="726234" y="1040013"/>
                  </a:lnTo>
                  <a:lnTo>
                    <a:pt x="731288" y="1040749"/>
                  </a:lnTo>
                  <a:lnTo>
                    <a:pt x="741278" y="1037517"/>
                  </a:lnTo>
                  <a:lnTo>
                    <a:pt x="742327" y="1038315"/>
                  </a:lnTo>
                  <a:lnTo>
                    <a:pt x="740589" y="1041977"/>
                  </a:lnTo>
                  <a:lnTo>
                    <a:pt x="740292" y="1047359"/>
                  </a:lnTo>
                  <a:lnTo>
                    <a:pt x="742287" y="1051412"/>
                  </a:lnTo>
                  <a:lnTo>
                    <a:pt x="744603" y="1051248"/>
                  </a:lnTo>
                  <a:lnTo>
                    <a:pt x="746950" y="1051920"/>
                  </a:lnTo>
                  <a:lnTo>
                    <a:pt x="746262" y="1054393"/>
                  </a:lnTo>
                  <a:lnTo>
                    <a:pt x="752747" y="1061246"/>
                  </a:lnTo>
                  <a:lnTo>
                    <a:pt x="758662" y="1066050"/>
                  </a:lnTo>
                  <a:lnTo>
                    <a:pt x="757308" y="1067426"/>
                  </a:lnTo>
                  <a:lnTo>
                    <a:pt x="753545" y="1065228"/>
                  </a:lnTo>
                  <a:lnTo>
                    <a:pt x="751613" y="1065971"/>
                  </a:lnTo>
                  <a:lnTo>
                    <a:pt x="752106" y="1069789"/>
                  </a:lnTo>
                  <a:lnTo>
                    <a:pt x="748014" y="1068670"/>
                  </a:lnTo>
                  <a:lnTo>
                    <a:pt x="746199" y="1071010"/>
                  </a:lnTo>
                  <a:lnTo>
                    <a:pt x="746309" y="1074491"/>
                  </a:lnTo>
                  <a:lnTo>
                    <a:pt x="746809" y="1077847"/>
                  </a:lnTo>
                  <a:lnTo>
                    <a:pt x="746762" y="1080280"/>
                  </a:lnTo>
                  <a:lnTo>
                    <a:pt x="743562" y="1081227"/>
                  </a:lnTo>
                  <a:lnTo>
                    <a:pt x="741724" y="1083034"/>
                  </a:lnTo>
                  <a:lnTo>
                    <a:pt x="749156" y="1086985"/>
                  </a:lnTo>
                  <a:lnTo>
                    <a:pt x="759632" y="1090287"/>
                  </a:lnTo>
                  <a:lnTo>
                    <a:pt x="762558" y="1091632"/>
                  </a:lnTo>
                  <a:lnTo>
                    <a:pt x="766618" y="1095051"/>
                  </a:lnTo>
                  <a:lnTo>
                    <a:pt x="768449" y="1095927"/>
                  </a:lnTo>
                  <a:lnTo>
                    <a:pt x="768613" y="1093729"/>
                  </a:lnTo>
                  <a:lnTo>
                    <a:pt x="769427" y="1091828"/>
                  </a:lnTo>
                  <a:lnTo>
                    <a:pt x="774301" y="1096060"/>
                  </a:lnTo>
                  <a:lnTo>
                    <a:pt x="778353" y="1096819"/>
                  </a:lnTo>
                  <a:lnTo>
                    <a:pt x="782429" y="1096866"/>
                  </a:lnTo>
                  <a:lnTo>
                    <a:pt x="792318" y="1095129"/>
                  </a:lnTo>
                  <a:lnTo>
                    <a:pt x="792741" y="1096256"/>
                  </a:lnTo>
                  <a:lnTo>
                    <a:pt x="792749" y="1098462"/>
                  </a:lnTo>
                  <a:lnTo>
                    <a:pt x="794728" y="1100199"/>
                  </a:lnTo>
                  <a:lnTo>
                    <a:pt x="797153" y="1099487"/>
                  </a:lnTo>
                  <a:lnTo>
                    <a:pt x="797912" y="1097969"/>
                  </a:lnTo>
                  <a:lnTo>
                    <a:pt x="801104" y="1100011"/>
                  </a:lnTo>
                  <a:lnTo>
                    <a:pt x="801706" y="1098173"/>
                  </a:lnTo>
                  <a:lnTo>
                    <a:pt x="802316" y="1097398"/>
                  </a:lnTo>
                  <a:lnTo>
                    <a:pt x="808732" y="1103665"/>
                  </a:lnTo>
                  <a:lnTo>
                    <a:pt x="810163" y="1103438"/>
                  </a:lnTo>
                  <a:lnTo>
                    <a:pt x="811517" y="1101646"/>
                  </a:lnTo>
                  <a:lnTo>
                    <a:pt x="808348" y="1096921"/>
                  </a:lnTo>
                  <a:lnTo>
                    <a:pt x="806549" y="1096138"/>
                  </a:lnTo>
                  <a:lnTo>
                    <a:pt x="804906" y="1093612"/>
                  </a:lnTo>
                  <a:lnTo>
                    <a:pt x="807668" y="1092321"/>
                  </a:lnTo>
                  <a:lnTo>
                    <a:pt x="810398" y="1092673"/>
                  </a:lnTo>
                  <a:lnTo>
                    <a:pt x="811689" y="1094762"/>
                  </a:lnTo>
                  <a:lnTo>
                    <a:pt x="812847" y="1097547"/>
                  </a:lnTo>
                  <a:lnTo>
                    <a:pt x="813441" y="1098133"/>
                  </a:lnTo>
                  <a:lnTo>
                    <a:pt x="824363" y="1101928"/>
                  </a:lnTo>
                  <a:lnTo>
                    <a:pt x="826577" y="1100872"/>
                  </a:lnTo>
                  <a:lnTo>
                    <a:pt x="826945" y="1098830"/>
                  </a:lnTo>
                  <a:lnTo>
                    <a:pt x="830974" y="1097179"/>
                  </a:lnTo>
                  <a:lnTo>
                    <a:pt x="834893" y="1092681"/>
                  </a:lnTo>
                  <a:lnTo>
                    <a:pt x="833376" y="1090216"/>
                  </a:lnTo>
                  <a:lnTo>
                    <a:pt x="831779" y="1088456"/>
                  </a:lnTo>
                  <a:lnTo>
                    <a:pt x="822603" y="1082862"/>
                  </a:lnTo>
                  <a:lnTo>
                    <a:pt x="818855" y="1079443"/>
                  </a:lnTo>
                  <a:lnTo>
                    <a:pt x="809185" y="1067278"/>
                  </a:lnTo>
                  <a:lnTo>
                    <a:pt x="800165" y="1051036"/>
                  </a:lnTo>
                  <a:lnTo>
                    <a:pt x="795244" y="1039880"/>
                  </a:lnTo>
                  <a:lnTo>
                    <a:pt x="790730" y="1027206"/>
                  </a:lnTo>
                  <a:lnTo>
                    <a:pt x="789259" y="1020666"/>
                  </a:lnTo>
                  <a:lnTo>
                    <a:pt x="787601" y="1014626"/>
                  </a:lnTo>
                  <a:lnTo>
                    <a:pt x="783798" y="1009955"/>
                  </a:lnTo>
                  <a:lnTo>
                    <a:pt x="785496" y="1004315"/>
                  </a:lnTo>
                  <a:lnTo>
                    <a:pt x="786114" y="997759"/>
                  </a:lnTo>
                  <a:lnTo>
                    <a:pt x="788125" y="992361"/>
                  </a:lnTo>
                  <a:lnTo>
                    <a:pt x="788634" y="989607"/>
                  </a:lnTo>
                  <a:lnTo>
                    <a:pt x="786020" y="982910"/>
                  </a:lnTo>
                  <a:lnTo>
                    <a:pt x="785833" y="978263"/>
                  </a:lnTo>
                  <a:lnTo>
                    <a:pt x="785152" y="976025"/>
                  </a:lnTo>
                  <a:lnTo>
                    <a:pt x="785074" y="971926"/>
                  </a:lnTo>
                  <a:lnTo>
                    <a:pt x="786412" y="969289"/>
                  </a:lnTo>
                  <a:lnTo>
                    <a:pt x="786114" y="965800"/>
                  </a:lnTo>
                  <a:lnTo>
                    <a:pt x="786944" y="963868"/>
                  </a:lnTo>
                  <a:lnTo>
                    <a:pt x="790785" y="962131"/>
                  </a:lnTo>
                  <a:lnTo>
                    <a:pt x="792639" y="956787"/>
                  </a:lnTo>
                  <a:lnTo>
                    <a:pt x="793030" y="953110"/>
                  </a:lnTo>
                  <a:lnTo>
                    <a:pt x="793140" y="949793"/>
                  </a:lnTo>
                  <a:lnTo>
                    <a:pt x="795252" y="948080"/>
                  </a:lnTo>
                  <a:lnTo>
                    <a:pt x="801049" y="948088"/>
                  </a:lnTo>
                  <a:lnTo>
                    <a:pt x="801879" y="946805"/>
                  </a:lnTo>
                  <a:lnTo>
                    <a:pt x="802958" y="943714"/>
                  </a:lnTo>
                  <a:lnTo>
                    <a:pt x="803451" y="939474"/>
                  </a:lnTo>
                  <a:lnTo>
                    <a:pt x="802880" y="933622"/>
                  </a:lnTo>
                  <a:lnTo>
                    <a:pt x="803373" y="929883"/>
                  </a:lnTo>
                  <a:lnTo>
                    <a:pt x="806565" y="923804"/>
                  </a:lnTo>
                  <a:lnTo>
                    <a:pt x="807950" y="921879"/>
                  </a:lnTo>
                  <a:lnTo>
                    <a:pt x="808653" y="917177"/>
                  </a:lnTo>
                  <a:lnTo>
                    <a:pt x="806917" y="915323"/>
                  </a:lnTo>
                  <a:lnTo>
                    <a:pt x="802238" y="912992"/>
                  </a:lnTo>
                  <a:lnTo>
                    <a:pt x="794548" y="912045"/>
                  </a:lnTo>
                  <a:lnTo>
                    <a:pt x="784283" y="909018"/>
                  </a:lnTo>
                  <a:lnTo>
                    <a:pt x="779926" y="905301"/>
                  </a:lnTo>
                  <a:lnTo>
                    <a:pt x="775952" y="903275"/>
                  </a:lnTo>
                  <a:lnTo>
                    <a:pt x="772948" y="902939"/>
                  </a:lnTo>
                  <a:lnTo>
                    <a:pt x="770147" y="904292"/>
                  </a:lnTo>
                  <a:lnTo>
                    <a:pt x="762495" y="909690"/>
                  </a:lnTo>
                  <a:lnTo>
                    <a:pt x="759734" y="911067"/>
                  </a:lnTo>
                  <a:lnTo>
                    <a:pt x="757285" y="911443"/>
                  </a:lnTo>
                  <a:lnTo>
                    <a:pt x="752340" y="909722"/>
                  </a:lnTo>
                  <a:lnTo>
                    <a:pt x="749876" y="910160"/>
                  </a:lnTo>
                  <a:lnTo>
                    <a:pt x="747247" y="912679"/>
                  </a:lnTo>
                  <a:lnTo>
                    <a:pt x="744579" y="914337"/>
                  </a:lnTo>
                  <a:lnTo>
                    <a:pt x="741184" y="915386"/>
                  </a:lnTo>
                  <a:lnTo>
                    <a:pt x="738845" y="918546"/>
                  </a:lnTo>
                  <a:lnTo>
                    <a:pt x="737680" y="921230"/>
                  </a:lnTo>
                  <a:lnTo>
                    <a:pt x="737484" y="924524"/>
                  </a:lnTo>
                  <a:lnTo>
                    <a:pt x="738540" y="931518"/>
                  </a:lnTo>
                  <a:lnTo>
                    <a:pt x="738767" y="934373"/>
                  </a:lnTo>
                  <a:lnTo>
                    <a:pt x="741458" y="938598"/>
                  </a:lnTo>
                  <a:lnTo>
                    <a:pt x="738908" y="939568"/>
                  </a:lnTo>
                  <a:lnTo>
                    <a:pt x="736302" y="938864"/>
                  </a:lnTo>
                  <a:lnTo>
                    <a:pt x="733870" y="938840"/>
                  </a:lnTo>
                  <a:lnTo>
                    <a:pt x="731420" y="939858"/>
                  </a:lnTo>
                  <a:lnTo>
                    <a:pt x="729207" y="941696"/>
                  </a:lnTo>
                  <a:lnTo>
                    <a:pt x="724098" y="947931"/>
                  </a:lnTo>
                  <a:lnTo>
                    <a:pt x="723472" y="949621"/>
                  </a:lnTo>
                  <a:lnTo>
                    <a:pt x="722979" y="951929"/>
                  </a:lnTo>
                  <a:lnTo>
                    <a:pt x="724661" y="954386"/>
                  </a:lnTo>
                  <a:lnTo>
                    <a:pt x="726375" y="955989"/>
                  </a:lnTo>
                  <a:lnTo>
                    <a:pt x="731499" y="956983"/>
                  </a:lnTo>
                  <a:lnTo>
                    <a:pt x="729801" y="960629"/>
                  </a:lnTo>
                  <a:lnTo>
                    <a:pt x="729449" y="962686"/>
                  </a:lnTo>
                  <a:lnTo>
                    <a:pt x="730333" y="965722"/>
                  </a:lnTo>
                  <a:lnTo>
                    <a:pt x="727814" y="970604"/>
                  </a:lnTo>
                  <a:lnTo>
                    <a:pt x="727047" y="973952"/>
                  </a:lnTo>
                  <a:lnTo>
                    <a:pt x="726867" y="977293"/>
                  </a:lnTo>
                  <a:lnTo>
                    <a:pt x="725905" y="981212"/>
                  </a:lnTo>
                  <a:lnTo>
                    <a:pt x="725037" y="983810"/>
                  </a:lnTo>
                  <a:lnTo>
                    <a:pt x="724239" y="985030"/>
                  </a:lnTo>
                  <a:lnTo>
                    <a:pt x="721516" y="987314"/>
                  </a:lnTo>
                  <a:lnTo>
                    <a:pt x="720304" y="991312"/>
                  </a:lnTo>
                  <a:lnTo>
                    <a:pt x="718668" y="994379"/>
                  </a:lnTo>
                  <a:lnTo>
                    <a:pt x="716900" y="996108"/>
                  </a:lnTo>
                  <a:lnTo>
                    <a:pt x="712879" y="996006"/>
                  </a:lnTo>
                  <a:lnTo>
                    <a:pt x="708850" y="994426"/>
                  </a:lnTo>
                  <a:lnTo>
                    <a:pt x="707090" y="995216"/>
                  </a:lnTo>
                  <a:lnTo>
                    <a:pt x="703741" y="998275"/>
                  </a:lnTo>
                  <a:lnTo>
                    <a:pt x="702153" y="1000317"/>
                  </a:lnTo>
                  <a:close/>
                  <a:moveTo>
                    <a:pt x="723409" y="233240"/>
                  </a:moveTo>
                  <a:lnTo>
                    <a:pt x="724653" y="234625"/>
                  </a:lnTo>
                  <a:lnTo>
                    <a:pt x="725287" y="236205"/>
                  </a:lnTo>
                  <a:lnTo>
                    <a:pt x="730122" y="236933"/>
                  </a:lnTo>
                  <a:lnTo>
                    <a:pt x="744720" y="235399"/>
                  </a:lnTo>
                  <a:lnTo>
                    <a:pt x="747615" y="230580"/>
                  </a:lnTo>
                  <a:lnTo>
                    <a:pt x="750361" y="229829"/>
                  </a:lnTo>
                  <a:lnTo>
                    <a:pt x="751981" y="224634"/>
                  </a:lnTo>
                  <a:lnTo>
                    <a:pt x="743954" y="217468"/>
                  </a:lnTo>
                  <a:lnTo>
                    <a:pt x="740871" y="211851"/>
                  </a:lnTo>
                  <a:lnTo>
                    <a:pt x="740503" y="207110"/>
                  </a:lnTo>
                  <a:lnTo>
                    <a:pt x="737359" y="205764"/>
                  </a:lnTo>
                  <a:lnTo>
                    <a:pt x="730067" y="207110"/>
                  </a:lnTo>
                  <a:lnTo>
                    <a:pt x="727039" y="214315"/>
                  </a:lnTo>
                  <a:lnTo>
                    <a:pt x="726257" y="218117"/>
                  </a:lnTo>
                  <a:lnTo>
                    <a:pt x="723973" y="220926"/>
                  </a:lnTo>
                  <a:lnTo>
                    <a:pt x="717252" y="223602"/>
                  </a:lnTo>
                  <a:lnTo>
                    <a:pt x="716001" y="225237"/>
                  </a:lnTo>
                  <a:lnTo>
                    <a:pt x="718864" y="231769"/>
                  </a:lnTo>
                  <a:lnTo>
                    <a:pt x="723409" y="233240"/>
                  </a:lnTo>
                  <a:close/>
                  <a:moveTo>
                    <a:pt x="792928" y="99170"/>
                  </a:moveTo>
                  <a:lnTo>
                    <a:pt x="803357" y="94069"/>
                  </a:lnTo>
                  <a:lnTo>
                    <a:pt x="807128" y="100586"/>
                  </a:lnTo>
                  <a:lnTo>
                    <a:pt x="810398" y="101071"/>
                  </a:lnTo>
                  <a:lnTo>
                    <a:pt x="813832" y="97769"/>
                  </a:lnTo>
                  <a:lnTo>
                    <a:pt x="817189" y="92066"/>
                  </a:lnTo>
                  <a:lnTo>
                    <a:pt x="824598" y="100617"/>
                  </a:lnTo>
                  <a:lnTo>
                    <a:pt x="830997" y="106743"/>
                  </a:lnTo>
                  <a:lnTo>
                    <a:pt x="837999" y="101869"/>
                  </a:lnTo>
                  <a:lnTo>
                    <a:pt x="841137" y="97887"/>
                  </a:lnTo>
                  <a:lnTo>
                    <a:pt x="843382" y="89641"/>
                  </a:lnTo>
                  <a:lnTo>
                    <a:pt x="841113" y="82631"/>
                  </a:lnTo>
                  <a:lnTo>
                    <a:pt x="839947" y="73188"/>
                  </a:lnTo>
                  <a:lnTo>
                    <a:pt x="851213" y="70419"/>
                  </a:lnTo>
                  <a:lnTo>
                    <a:pt x="855430" y="65803"/>
                  </a:lnTo>
                  <a:lnTo>
                    <a:pt x="852621" y="59051"/>
                  </a:lnTo>
                  <a:lnTo>
                    <a:pt x="843413" y="56141"/>
                  </a:lnTo>
                  <a:lnTo>
                    <a:pt x="840025" y="52777"/>
                  </a:lnTo>
                  <a:lnTo>
                    <a:pt x="838883" y="46878"/>
                  </a:lnTo>
                  <a:lnTo>
                    <a:pt x="836826" y="44101"/>
                  </a:lnTo>
                  <a:lnTo>
                    <a:pt x="831115" y="47355"/>
                  </a:lnTo>
                  <a:lnTo>
                    <a:pt x="829104" y="48490"/>
                  </a:lnTo>
                  <a:lnTo>
                    <a:pt x="823096" y="47598"/>
                  </a:lnTo>
                  <a:lnTo>
                    <a:pt x="820498" y="52167"/>
                  </a:lnTo>
                  <a:lnTo>
                    <a:pt x="814912" y="65060"/>
                  </a:lnTo>
                  <a:lnTo>
                    <a:pt x="808012" y="70403"/>
                  </a:lnTo>
                  <a:lnTo>
                    <a:pt x="802575" y="82647"/>
                  </a:lnTo>
                  <a:lnTo>
                    <a:pt x="794345" y="78813"/>
                  </a:lnTo>
                  <a:lnTo>
                    <a:pt x="787405" y="81465"/>
                  </a:lnTo>
                  <a:lnTo>
                    <a:pt x="789744" y="93490"/>
                  </a:lnTo>
                  <a:lnTo>
                    <a:pt x="792928" y="99170"/>
                  </a:lnTo>
                  <a:close/>
                  <a:moveTo>
                    <a:pt x="763497" y="155452"/>
                  </a:moveTo>
                  <a:lnTo>
                    <a:pt x="766931" y="155991"/>
                  </a:lnTo>
                  <a:lnTo>
                    <a:pt x="768918" y="158425"/>
                  </a:lnTo>
                  <a:lnTo>
                    <a:pt x="769904" y="162047"/>
                  </a:lnTo>
                  <a:lnTo>
                    <a:pt x="779762" y="160247"/>
                  </a:lnTo>
                  <a:lnTo>
                    <a:pt x="789056" y="166866"/>
                  </a:lnTo>
                  <a:lnTo>
                    <a:pt x="792827" y="175808"/>
                  </a:lnTo>
                  <a:lnTo>
                    <a:pt x="796582" y="177005"/>
                  </a:lnTo>
                  <a:lnTo>
                    <a:pt x="806064" y="176403"/>
                  </a:lnTo>
                  <a:lnTo>
                    <a:pt x="817025" y="172249"/>
                  </a:lnTo>
                  <a:lnTo>
                    <a:pt x="833829" y="159755"/>
                  </a:lnTo>
                  <a:lnTo>
                    <a:pt x="836325" y="154708"/>
                  </a:lnTo>
                  <a:lnTo>
                    <a:pt x="833555" y="150945"/>
                  </a:lnTo>
                  <a:lnTo>
                    <a:pt x="819106" y="138068"/>
                  </a:lnTo>
                  <a:lnTo>
                    <a:pt x="809514" y="126145"/>
                  </a:lnTo>
                  <a:lnTo>
                    <a:pt x="802872" y="121803"/>
                  </a:lnTo>
                  <a:lnTo>
                    <a:pt x="787515" y="123110"/>
                  </a:lnTo>
                  <a:lnTo>
                    <a:pt x="771015" y="109520"/>
                  </a:lnTo>
                  <a:lnTo>
                    <a:pt x="769153" y="109911"/>
                  </a:lnTo>
                  <a:lnTo>
                    <a:pt x="764389" y="127788"/>
                  </a:lnTo>
                  <a:lnTo>
                    <a:pt x="763293" y="139328"/>
                  </a:lnTo>
                  <a:lnTo>
                    <a:pt x="760516" y="139601"/>
                  </a:lnTo>
                  <a:lnTo>
                    <a:pt x="756229" y="143740"/>
                  </a:lnTo>
                  <a:lnTo>
                    <a:pt x="756698" y="151790"/>
                  </a:lnTo>
                  <a:lnTo>
                    <a:pt x="763497" y="155452"/>
                  </a:lnTo>
                  <a:close/>
                  <a:moveTo>
                    <a:pt x="842286" y="24323"/>
                  </a:moveTo>
                  <a:lnTo>
                    <a:pt x="849546" y="21350"/>
                  </a:lnTo>
                  <a:lnTo>
                    <a:pt x="872845" y="14661"/>
                  </a:lnTo>
                  <a:lnTo>
                    <a:pt x="872861" y="11289"/>
                  </a:lnTo>
                  <a:lnTo>
                    <a:pt x="873995" y="4444"/>
                  </a:lnTo>
                  <a:lnTo>
                    <a:pt x="870780" y="0"/>
                  </a:lnTo>
                  <a:lnTo>
                    <a:pt x="846026" y="4053"/>
                  </a:lnTo>
                  <a:lnTo>
                    <a:pt x="842740" y="8825"/>
                  </a:lnTo>
                  <a:lnTo>
                    <a:pt x="841872" y="16367"/>
                  </a:lnTo>
                  <a:lnTo>
                    <a:pt x="841074" y="20325"/>
                  </a:lnTo>
                  <a:lnTo>
                    <a:pt x="841324" y="22070"/>
                  </a:lnTo>
                  <a:lnTo>
                    <a:pt x="842286" y="24323"/>
                  </a:lnTo>
                  <a:close/>
                  <a:moveTo>
                    <a:pt x="647381" y="192097"/>
                  </a:moveTo>
                  <a:lnTo>
                    <a:pt x="637219" y="193090"/>
                  </a:lnTo>
                  <a:lnTo>
                    <a:pt x="633698" y="186448"/>
                  </a:lnTo>
                  <a:lnTo>
                    <a:pt x="632337" y="185009"/>
                  </a:lnTo>
                  <a:lnTo>
                    <a:pt x="630217" y="185979"/>
                  </a:lnTo>
                  <a:lnTo>
                    <a:pt x="628073" y="188349"/>
                  </a:lnTo>
                  <a:lnTo>
                    <a:pt x="621212" y="190329"/>
                  </a:lnTo>
                  <a:lnTo>
                    <a:pt x="615947" y="194123"/>
                  </a:lnTo>
                  <a:lnTo>
                    <a:pt x="610392" y="201516"/>
                  </a:lnTo>
                  <a:lnTo>
                    <a:pt x="593736" y="220480"/>
                  </a:lnTo>
                  <a:lnTo>
                    <a:pt x="595793" y="226019"/>
                  </a:lnTo>
                  <a:lnTo>
                    <a:pt x="598156" y="228671"/>
                  </a:lnTo>
                  <a:lnTo>
                    <a:pt x="601348" y="235697"/>
                  </a:lnTo>
                  <a:lnTo>
                    <a:pt x="607005" y="236025"/>
                  </a:lnTo>
                  <a:lnTo>
                    <a:pt x="609078" y="234953"/>
                  </a:lnTo>
                  <a:lnTo>
                    <a:pt x="611299" y="229587"/>
                  </a:lnTo>
                  <a:lnTo>
                    <a:pt x="615649" y="227623"/>
                  </a:lnTo>
                  <a:lnTo>
                    <a:pt x="621149" y="228413"/>
                  </a:lnTo>
                  <a:lnTo>
                    <a:pt x="623011" y="231863"/>
                  </a:lnTo>
                  <a:lnTo>
                    <a:pt x="617425" y="239741"/>
                  </a:lnTo>
                  <a:lnTo>
                    <a:pt x="615438" y="244787"/>
                  </a:lnTo>
                  <a:lnTo>
                    <a:pt x="617738" y="248660"/>
                  </a:lnTo>
                  <a:lnTo>
                    <a:pt x="622182" y="247776"/>
                  </a:lnTo>
                  <a:lnTo>
                    <a:pt x="624067" y="246391"/>
                  </a:lnTo>
                  <a:lnTo>
                    <a:pt x="625609" y="243473"/>
                  </a:lnTo>
                  <a:lnTo>
                    <a:pt x="627174" y="242135"/>
                  </a:lnTo>
                  <a:lnTo>
                    <a:pt x="631985" y="246861"/>
                  </a:lnTo>
                  <a:lnTo>
                    <a:pt x="633753" y="245030"/>
                  </a:lnTo>
                  <a:lnTo>
                    <a:pt x="635200" y="238865"/>
                  </a:lnTo>
                  <a:lnTo>
                    <a:pt x="635685" y="235642"/>
                  </a:lnTo>
                  <a:lnTo>
                    <a:pt x="636288" y="234085"/>
                  </a:lnTo>
                  <a:lnTo>
                    <a:pt x="641021" y="238490"/>
                  </a:lnTo>
                  <a:lnTo>
                    <a:pt x="643094" y="239241"/>
                  </a:lnTo>
                  <a:lnTo>
                    <a:pt x="644972" y="238302"/>
                  </a:lnTo>
                  <a:lnTo>
                    <a:pt x="645699" y="232528"/>
                  </a:lnTo>
                  <a:lnTo>
                    <a:pt x="645261" y="228006"/>
                  </a:lnTo>
                  <a:lnTo>
                    <a:pt x="644573" y="224979"/>
                  </a:lnTo>
                  <a:lnTo>
                    <a:pt x="643751" y="223539"/>
                  </a:lnTo>
                  <a:lnTo>
                    <a:pt x="638635" y="221779"/>
                  </a:lnTo>
                  <a:lnTo>
                    <a:pt x="638369" y="220504"/>
                  </a:lnTo>
                  <a:lnTo>
                    <a:pt x="641310" y="213494"/>
                  </a:lnTo>
                  <a:lnTo>
                    <a:pt x="643180" y="211460"/>
                  </a:lnTo>
                  <a:lnTo>
                    <a:pt x="658334" y="210490"/>
                  </a:lnTo>
                  <a:lnTo>
                    <a:pt x="662903" y="204067"/>
                  </a:lnTo>
                  <a:lnTo>
                    <a:pt x="661933" y="197878"/>
                  </a:lnTo>
                  <a:lnTo>
                    <a:pt x="664045" y="194483"/>
                  </a:lnTo>
                  <a:lnTo>
                    <a:pt x="673566" y="190524"/>
                  </a:lnTo>
                  <a:lnTo>
                    <a:pt x="688525" y="188780"/>
                  </a:lnTo>
                  <a:lnTo>
                    <a:pt x="692593" y="180268"/>
                  </a:lnTo>
                  <a:lnTo>
                    <a:pt x="704829" y="168963"/>
                  </a:lnTo>
                  <a:lnTo>
                    <a:pt x="702364" y="161734"/>
                  </a:lnTo>
                  <a:lnTo>
                    <a:pt x="699368" y="161202"/>
                  </a:lnTo>
                  <a:lnTo>
                    <a:pt x="687578" y="141150"/>
                  </a:lnTo>
                  <a:lnTo>
                    <a:pt x="685020" y="137849"/>
                  </a:lnTo>
                  <a:lnTo>
                    <a:pt x="676899" y="138311"/>
                  </a:lnTo>
                  <a:lnTo>
                    <a:pt x="673535" y="136026"/>
                  </a:lnTo>
                  <a:lnTo>
                    <a:pt x="670155" y="136496"/>
                  </a:lnTo>
                  <a:lnTo>
                    <a:pt x="656621" y="144616"/>
                  </a:lnTo>
                  <a:lnTo>
                    <a:pt x="650839" y="150679"/>
                  </a:lnTo>
                  <a:lnTo>
                    <a:pt x="648711" y="165630"/>
                  </a:lnTo>
                  <a:lnTo>
                    <a:pt x="649705" y="173242"/>
                  </a:lnTo>
                  <a:lnTo>
                    <a:pt x="649540" y="186339"/>
                  </a:lnTo>
                  <a:lnTo>
                    <a:pt x="647381" y="192097"/>
                  </a:lnTo>
                  <a:close/>
                  <a:moveTo>
                    <a:pt x="676453" y="114003"/>
                  </a:moveTo>
                  <a:lnTo>
                    <a:pt x="678792" y="119487"/>
                  </a:lnTo>
                  <a:lnTo>
                    <a:pt x="680936" y="120098"/>
                  </a:lnTo>
                  <a:lnTo>
                    <a:pt x="683964" y="119229"/>
                  </a:lnTo>
                  <a:lnTo>
                    <a:pt x="684730" y="115779"/>
                  </a:lnTo>
                  <a:lnTo>
                    <a:pt x="688188" y="110631"/>
                  </a:lnTo>
                  <a:lnTo>
                    <a:pt x="686702" y="104552"/>
                  </a:lnTo>
                  <a:lnTo>
                    <a:pt x="683134" y="101728"/>
                  </a:lnTo>
                  <a:lnTo>
                    <a:pt x="680404" y="101900"/>
                  </a:lnTo>
                  <a:lnTo>
                    <a:pt x="678871" y="103504"/>
                  </a:lnTo>
                  <a:lnTo>
                    <a:pt x="678526" y="105499"/>
                  </a:lnTo>
                  <a:lnTo>
                    <a:pt x="677627" y="108065"/>
                  </a:lnTo>
                  <a:lnTo>
                    <a:pt x="675507" y="108589"/>
                  </a:lnTo>
                  <a:lnTo>
                    <a:pt x="675702" y="111390"/>
                  </a:lnTo>
                  <a:lnTo>
                    <a:pt x="676453" y="114003"/>
                  </a:lnTo>
                  <a:close/>
                  <a:moveTo>
                    <a:pt x="644424" y="1171400"/>
                  </a:moveTo>
                  <a:lnTo>
                    <a:pt x="642046" y="1172315"/>
                  </a:lnTo>
                  <a:lnTo>
                    <a:pt x="637360" y="1175992"/>
                  </a:lnTo>
                  <a:lnTo>
                    <a:pt x="632579" y="1181625"/>
                  </a:lnTo>
                  <a:lnTo>
                    <a:pt x="630522" y="1186366"/>
                  </a:lnTo>
                  <a:lnTo>
                    <a:pt x="630006" y="1191647"/>
                  </a:lnTo>
                  <a:lnTo>
                    <a:pt x="629653" y="1197022"/>
                  </a:lnTo>
                  <a:lnTo>
                    <a:pt x="629622" y="1200480"/>
                  </a:lnTo>
                  <a:lnTo>
                    <a:pt x="629966" y="1203914"/>
                  </a:lnTo>
                  <a:lnTo>
                    <a:pt x="630443" y="1206472"/>
                  </a:lnTo>
                  <a:lnTo>
                    <a:pt x="633143" y="1214843"/>
                  </a:lnTo>
                  <a:lnTo>
                    <a:pt x="638149" y="1219185"/>
                  </a:lnTo>
                  <a:lnTo>
                    <a:pt x="643493" y="1218583"/>
                  </a:lnTo>
                  <a:lnTo>
                    <a:pt x="649423" y="1216447"/>
                  </a:lnTo>
                  <a:lnTo>
                    <a:pt x="659210" y="1211511"/>
                  </a:lnTo>
                  <a:lnTo>
                    <a:pt x="663904" y="1204556"/>
                  </a:lnTo>
                  <a:lnTo>
                    <a:pt x="665688" y="1199682"/>
                  </a:lnTo>
                  <a:lnTo>
                    <a:pt x="669482" y="1195238"/>
                  </a:lnTo>
                  <a:lnTo>
                    <a:pt x="670523" y="1196920"/>
                  </a:lnTo>
                  <a:lnTo>
                    <a:pt x="671031" y="1200644"/>
                  </a:lnTo>
                  <a:lnTo>
                    <a:pt x="672268" y="1199955"/>
                  </a:lnTo>
                  <a:lnTo>
                    <a:pt x="673637" y="1197499"/>
                  </a:lnTo>
                  <a:lnTo>
                    <a:pt x="673246" y="1191537"/>
                  </a:lnTo>
                  <a:lnTo>
                    <a:pt x="671094" y="1187117"/>
                  </a:lnTo>
                  <a:lnTo>
                    <a:pt x="667346" y="1183871"/>
                  </a:lnTo>
                  <a:lnTo>
                    <a:pt x="650417" y="1171283"/>
                  </a:lnTo>
                  <a:lnTo>
                    <a:pt x="644424" y="1171400"/>
                  </a:lnTo>
                  <a:close/>
                  <a:moveTo>
                    <a:pt x="566174" y="186151"/>
                  </a:moveTo>
                  <a:lnTo>
                    <a:pt x="571698" y="189272"/>
                  </a:lnTo>
                  <a:lnTo>
                    <a:pt x="578903" y="184915"/>
                  </a:lnTo>
                  <a:lnTo>
                    <a:pt x="580100" y="188748"/>
                  </a:lnTo>
                  <a:lnTo>
                    <a:pt x="580898" y="196345"/>
                  </a:lnTo>
                  <a:lnTo>
                    <a:pt x="582689" y="201258"/>
                  </a:lnTo>
                  <a:lnTo>
                    <a:pt x="587892" y="199928"/>
                  </a:lnTo>
                  <a:lnTo>
                    <a:pt x="590865" y="197448"/>
                  </a:lnTo>
                  <a:lnTo>
                    <a:pt x="593282" y="188780"/>
                  </a:lnTo>
                  <a:lnTo>
                    <a:pt x="594464" y="186010"/>
                  </a:lnTo>
                  <a:lnTo>
                    <a:pt x="601786" y="185908"/>
                  </a:lnTo>
                  <a:lnTo>
                    <a:pt x="604728" y="179610"/>
                  </a:lnTo>
                  <a:lnTo>
                    <a:pt x="605894" y="178820"/>
                  </a:lnTo>
                  <a:lnTo>
                    <a:pt x="608217" y="179994"/>
                  </a:lnTo>
                  <a:lnTo>
                    <a:pt x="610642" y="170770"/>
                  </a:lnTo>
                  <a:lnTo>
                    <a:pt x="612794" y="168955"/>
                  </a:lnTo>
                  <a:lnTo>
                    <a:pt x="614726" y="161609"/>
                  </a:lnTo>
                  <a:lnTo>
                    <a:pt x="617034" y="158432"/>
                  </a:lnTo>
                  <a:lnTo>
                    <a:pt x="618622" y="159661"/>
                  </a:lnTo>
                  <a:lnTo>
                    <a:pt x="624482" y="171638"/>
                  </a:lnTo>
                  <a:lnTo>
                    <a:pt x="637242" y="176880"/>
                  </a:lnTo>
                  <a:lnTo>
                    <a:pt x="638517" y="176348"/>
                  </a:lnTo>
                  <a:lnTo>
                    <a:pt x="638580" y="164902"/>
                  </a:lnTo>
                  <a:lnTo>
                    <a:pt x="635521" y="156531"/>
                  </a:lnTo>
                  <a:lnTo>
                    <a:pt x="633283" y="152831"/>
                  </a:lnTo>
                  <a:lnTo>
                    <a:pt x="631077" y="151047"/>
                  </a:lnTo>
                  <a:lnTo>
                    <a:pt x="628840" y="150429"/>
                  </a:lnTo>
                  <a:lnTo>
                    <a:pt x="621290" y="151915"/>
                  </a:lnTo>
                  <a:lnTo>
                    <a:pt x="611245" y="146267"/>
                  </a:lnTo>
                  <a:lnTo>
                    <a:pt x="609281" y="146369"/>
                  </a:lnTo>
                  <a:lnTo>
                    <a:pt x="601998" y="151681"/>
                  </a:lnTo>
                  <a:lnTo>
                    <a:pt x="597139" y="159794"/>
                  </a:lnTo>
                  <a:lnTo>
                    <a:pt x="586781" y="162532"/>
                  </a:lnTo>
                  <a:lnTo>
                    <a:pt x="560369" y="173790"/>
                  </a:lnTo>
                  <a:lnTo>
                    <a:pt x="555550" y="179313"/>
                  </a:lnTo>
                  <a:lnTo>
                    <a:pt x="560916" y="180995"/>
                  </a:lnTo>
                  <a:lnTo>
                    <a:pt x="566174" y="186151"/>
                  </a:lnTo>
                  <a:close/>
                  <a:moveTo>
                    <a:pt x="691044" y="267601"/>
                  </a:moveTo>
                  <a:lnTo>
                    <a:pt x="698836" y="269040"/>
                  </a:lnTo>
                  <a:lnTo>
                    <a:pt x="698922" y="267601"/>
                  </a:lnTo>
                  <a:lnTo>
                    <a:pt x="698359" y="266052"/>
                  </a:lnTo>
                  <a:lnTo>
                    <a:pt x="696552" y="262515"/>
                  </a:lnTo>
                  <a:lnTo>
                    <a:pt x="694705" y="260129"/>
                  </a:lnTo>
                  <a:lnTo>
                    <a:pt x="694596" y="257712"/>
                  </a:lnTo>
                  <a:lnTo>
                    <a:pt x="694956" y="252853"/>
                  </a:lnTo>
                  <a:lnTo>
                    <a:pt x="687969" y="247048"/>
                  </a:lnTo>
                  <a:lnTo>
                    <a:pt x="682258" y="252861"/>
                  </a:lnTo>
                  <a:lnTo>
                    <a:pt x="677799" y="254528"/>
                  </a:lnTo>
                  <a:lnTo>
                    <a:pt x="669428" y="261475"/>
                  </a:lnTo>
                  <a:lnTo>
                    <a:pt x="677400" y="268532"/>
                  </a:lnTo>
                  <a:lnTo>
                    <a:pt x="691044" y="267601"/>
                  </a:lnTo>
                  <a:close/>
                  <a:moveTo>
                    <a:pt x="668544" y="249591"/>
                  </a:moveTo>
                  <a:lnTo>
                    <a:pt x="668997" y="245108"/>
                  </a:lnTo>
                  <a:lnTo>
                    <a:pt x="674419" y="237042"/>
                  </a:lnTo>
                  <a:lnTo>
                    <a:pt x="674216" y="235337"/>
                  </a:lnTo>
                  <a:lnTo>
                    <a:pt x="672925" y="230971"/>
                  </a:lnTo>
                  <a:lnTo>
                    <a:pt x="664859" y="229579"/>
                  </a:lnTo>
                  <a:lnTo>
                    <a:pt x="657669" y="238771"/>
                  </a:lnTo>
                  <a:lnTo>
                    <a:pt x="658373" y="241697"/>
                  </a:lnTo>
                  <a:lnTo>
                    <a:pt x="666768" y="251320"/>
                  </a:lnTo>
                  <a:lnTo>
                    <a:pt x="668544" y="249591"/>
                  </a:lnTo>
                  <a:close/>
                  <a:moveTo>
                    <a:pt x="955382" y="130550"/>
                  </a:moveTo>
                  <a:lnTo>
                    <a:pt x="948873" y="140720"/>
                  </a:lnTo>
                  <a:lnTo>
                    <a:pt x="943897" y="146361"/>
                  </a:lnTo>
                  <a:lnTo>
                    <a:pt x="942309" y="150656"/>
                  </a:lnTo>
                  <a:lnTo>
                    <a:pt x="947582" y="158777"/>
                  </a:lnTo>
                  <a:lnTo>
                    <a:pt x="952894" y="165583"/>
                  </a:lnTo>
                  <a:lnTo>
                    <a:pt x="956970" y="167656"/>
                  </a:lnTo>
                  <a:lnTo>
                    <a:pt x="961054" y="167320"/>
                  </a:lnTo>
                  <a:lnTo>
                    <a:pt x="986840" y="159778"/>
                  </a:lnTo>
                  <a:lnTo>
                    <a:pt x="996705" y="151078"/>
                  </a:lnTo>
                  <a:lnTo>
                    <a:pt x="1006359" y="135596"/>
                  </a:lnTo>
                  <a:lnTo>
                    <a:pt x="1004920" y="130385"/>
                  </a:lnTo>
                  <a:lnTo>
                    <a:pt x="1004662" y="124760"/>
                  </a:lnTo>
                  <a:lnTo>
                    <a:pt x="1005147" y="117915"/>
                  </a:lnTo>
                  <a:lnTo>
                    <a:pt x="1003559" y="112305"/>
                  </a:lnTo>
                  <a:lnTo>
                    <a:pt x="1000531" y="105530"/>
                  </a:lnTo>
                  <a:lnTo>
                    <a:pt x="997370" y="101900"/>
                  </a:lnTo>
                  <a:lnTo>
                    <a:pt x="992411" y="97918"/>
                  </a:lnTo>
                  <a:lnTo>
                    <a:pt x="987434" y="97738"/>
                  </a:lnTo>
                  <a:lnTo>
                    <a:pt x="981614" y="101079"/>
                  </a:lnTo>
                  <a:lnTo>
                    <a:pt x="980425" y="105468"/>
                  </a:lnTo>
                  <a:lnTo>
                    <a:pt x="979423" y="110889"/>
                  </a:lnTo>
                  <a:lnTo>
                    <a:pt x="978445" y="120880"/>
                  </a:lnTo>
                  <a:lnTo>
                    <a:pt x="976905" y="126137"/>
                  </a:lnTo>
                  <a:lnTo>
                    <a:pt x="971639" y="128547"/>
                  </a:lnTo>
                  <a:lnTo>
                    <a:pt x="966343" y="128578"/>
                  </a:lnTo>
                  <a:lnTo>
                    <a:pt x="955382" y="130550"/>
                  </a:lnTo>
                  <a:close/>
                  <a:moveTo>
                    <a:pt x="793085" y="245718"/>
                  </a:moveTo>
                  <a:lnTo>
                    <a:pt x="795010" y="247964"/>
                  </a:lnTo>
                  <a:lnTo>
                    <a:pt x="803553" y="249325"/>
                  </a:lnTo>
                  <a:lnTo>
                    <a:pt x="820819" y="249959"/>
                  </a:lnTo>
                  <a:lnTo>
                    <a:pt x="822869" y="247002"/>
                  </a:lnTo>
                  <a:lnTo>
                    <a:pt x="822704" y="241290"/>
                  </a:lnTo>
                  <a:lnTo>
                    <a:pt x="823722" y="234273"/>
                  </a:lnTo>
                  <a:lnTo>
                    <a:pt x="823808" y="218321"/>
                  </a:lnTo>
                  <a:lnTo>
                    <a:pt x="822845" y="213885"/>
                  </a:lnTo>
                  <a:lnTo>
                    <a:pt x="819896" y="211882"/>
                  </a:lnTo>
                  <a:lnTo>
                    <a:pt x="814685" y="212265"/>
                  </a:lnTo>
                  <a:lnTo>
                    <a:pt x="813543" y="216576"/>
                  </a:lnTo>
                  <a:lnTo>
                    <a:pt x="799696" y="215137"/>
                  </a:lnTo>
                  <a:lnTo>
                    <a:pt x="798929" y="217914"/>
                  </a:lnTo>
                  <a:lnTo>
                    <a:pt x="799422" y="232990"/>
                  </a:lnTo>
                  <a:lnTo>
                    <a:pt x="797889" y="238224"/>
                  </a:lnTo>
                  <a:lnTo>
                    <a:pt x="793085" y="245718"/>
                  </a:lnTo>
                  <a:close/>
                  <a:moveTo>
                    <a:pt x="781475" y="230025"/>
                  </a:moveTo>
                  <a:lnTo>
                    <a:pt x="787726" y="223930"/>
                  </a:lnTo>
                  <a:lnTo>
                    <a:pt x="786740" y="220230"/>
                  </a:lnTo>
                  <a:lnTo>
                    <a:pt x="784949" y="218219"/>
                  </a:lnTo>
                  <a:lnTo>
                    <a:pt x="782469" y="217218"/>
                  </a:lnTo>
                  <a:lnTo>
                    <a:pt x="779206" y="221106"/>
                  </a:lnTo>
                  <a:lnTo>
                    <a:pt x="776749" y="226191"/>
                  </a:lnTo>
                  <a:lnTo>
                    <a:pt x="778259" y="229821"/>
                  </a:lnTo>
                  <a:lnTo>
                    <a:pt x="781475" y="230025"/>
                  </a:lnTo>
                  <a:close/>
                  <a:moveTo>
                    <a:pt x="867149" y="84204"/>
                  </a:moveTo>
                  <a:lnTo>
                    <a:pt x="871890" y="82326"/>
                  </a:lnTo>
                  <a:lnTo>
                    <a:pt x="873244" y="79439"/>
                  </a:lnTo>
                  <a:lnTo>
                    <a:pt x="871178" y="73454"/>
                  </a:lnTo>
                  <a:lnTo>
                    <a:pt x="866664" y="68823"/>
                  </a:lnTo>
                  <a:lnTo>
                    <a:pt x="862393" y="69683"/>
                  </a:lnTo>
                  <a:lnTo>
                    <a:pt x="856995" y="74291"/>
                  </a:lnTo>
                  <a:lnTo>
                    <a:pt x="856463" y="77663"/>
                  </a:lnTo>
                  <a:lnTo>
                    <a:pt x="858856" y="81113"/>
                  </a:lnTo>
                  <a:lnTo>
                    <a:pt x="867149" y="84204"/>
                  </a:lnTo>
                  <a:close/>
                  <a:moveTo>
                    <a:pt x="847231" y="112556"/>
                  </a:moveTo>
                  <a:lnTo>
                    <a:pt x="845306" y="109763"/>
                  </a:lnTo>
                  <a:lnTo>
                    <a:pt x="844156" y="109168"/>
                  </a:lnTo>
                  <a:lnTo>
                    <a:pt x="835519" y="121467"/>
                  </a:lnTo>
                  <a:lnTo>
                    <a:pt x="830121" y="119323"/>
                  </a:lnTo>
                  <a:lnTo>
                    <a:pt x="825748" y="123509"/>
                  </a:lnTo>
                  <a:lnTo>
                    <a:pt x="830012" y="137763"/>
                  </a:lnTo>
                  <a:lnTo>
                    <a:pt x="837577" y="141377"/>
                  </a:lnTo>
                  <a:lnTo>
                    <a:pt x="841708" y="154575"/>
                  </a:lnTo>
                  <a:lnTo>
                    <a:pt x="849343" y="158479"/>
                  </a:lnTo>
                  <a:lnTo>
                    <a:pt x="857166" y="158057"/>
                  </a:lnTo>
                  <a:lnTo>
                    <a:pt x="861947" y="156492"/>
                  </a:lnTo>
                  <a:lnTo>
                    <a:pt x="863503" y="149310"/>
                  </a:lnTo>
                  <a:lnTo>
                    <a:pt x="862886" y="140196"/>
                  </a:lnTo>
                  <a:lnTo>
                    <a:pt x="860969" y="135197"/>
                  </a:lnTo>
                  <a:lnTo>
                    <a:pt x="859795" y="127178"/>
                  </a:lnTo>
                  <a:lnTo>
                    <a:pt x="856736" y="120051"/>
                  </a:lnTo>
                  <a:lnTo>
                    <a:pt x="854217" y="117211"/>
                  </a:lnTo>
                  <a:lnTo>
                    <a:pt x="847231" y="112556"/>
                  </a:lnTo>
                  <a:close/>
                  <a:moveTo>
                    <a:pt x="871742" y="178437"/>
                  </a:moveTo>
                  <a:lnTo>
                    <a:pt x="871343" y="184492"/>
                  </a:lnTo>
                  <a:lnTo>
                    <a:pt x="871703" y="191330"/>
                  </a:lnTo>
                  <a:lnTo>
                    <a:pt x="872626" y="193528"/>
                  </a:lnTo>
                  <a:lnTo>
                    <a:pt x="879291" y="203308"/>
                  </a:lnTo>
                  <a:lnTo>
                    <a:pt x="884783" y="201352"/>
                  </a:lnTo>
                  <a:lnTo>
                    <a:pt x="893092" y="194944"/>
                  </a:lnTo>
                  <a:lnTo>
                    <a:pt x="902840" y="202862"/>
                  </a:lnTo>
                  <a:lnTo>
                    <a:pt x="910061" y="204982"/>
                  </a:lnTo>
                  <a:lnTo>
                    <a:pt x="915193" y="193575"/>
                  </a:lnTo>
                  <a:lnTo>
                    <a:pt x="922054" y="189546"/>
                  </a:lnTo>
                  <a:lnTo>
                    <a:pt x="923885" y="182669"/>
                  </a:lnTo>
                  <a:lnTo>
                    <a:pt x="925817" y="180698"/>
                  </a:lnTo>
                  <a:lnTo>
                    <a:pt x="932545" y="178562"/>
                  </a:lnTo>
                  <a:lnTo>
                    <a:pt x="933398" y="169542"/>
                  </a:lnTo>
                  <a:lnTo>
                    <a:pt x="935096" y="163220"/>
                  </a:lnTo>
                  <a:lnTo>
                    <a:pt x="935886" y="154442"/>
                  </a:lnTo>
                  <a:lnTo>
                    <a:pt x="934572" y="148896"/>
                  </a:lnTo>
                  <a:lnTo>
                    <a:pt x="933140" y="144499"/>
                  </a:lnTo>
                  <a:lnTo>
                    <a:pt x="927601" y="141823"/>
                  </a:lnTo>
                  <a:lnTo>
                    <a:pt x="922046" y="140845"/>
                  </a:lnTo>
                  <a:lnTo>
                    <a:pt x="915803" y="145047"/>
                  </a:lnTo>
                  <a:lnTo>
                    <a:pt x="904976" y="150030"/>
                  </a:lnTo>
                  <a:lnTo>
                    <a:pt x="897543" y="153097"/>
                  </a:lnTo>
                  <a:lnTo>
                    <a:pt x="893076" y="153480"/>
                  </a:lnTo>
                  <a:lnTo>
                    <a:pt x="892129" y="148481"/>
                  </a:lnTo>
                  <a:lnTo>
                    <a:pt x="889047" y="146987"/>
                  </a:lnTo>
                  <a:lnTo>
                    <a:pt x="880731" y="148677"/>
                  </a:lnTo>
                  <a:lnTo>
                    <a:pt x="878016" y="151407"/>
                  </a:lnTo>
                  <a:lnTo>
                    <a:pt x="877077" y="155929"/>
                  </a:lnTo>
                  <a:lnTo>
                    <a:pt x="875888" y="158268"/>
                  </a:lnTo>
                  <a:lnTo>
                    <a:pt x="873502" y="165630"/>
                  </a:lnTo>
                  <a:lnTo>
                    <a:pt x="871742" y="178437"/>
                  </a:lnTo>
                  <a:close/>
                  <a:moveTo>
                    <a:pt x="879002" y="1158061"/>
                  </a:moveTo>
                  <a:lnTo>
                    <a:pt x="880927" y="1159000"/>
                  </a:lnTo>
                  <a:lnTo>
                    <a:pt x="882859" y="1159665"/>
                  </a:lnTo>
                  <a:lnTo>
                    <a:pt x="885206" y="1159579"/>
                  </a:lnTo>
                  <a:lnTo>
                    <a:pt x="887545" y="1158311"/>
                  </a:lnTo>
                  <a:lnTo>
                    <a:pt x="891707" y="1160166"/>
                  </a:lnTo>
                  <a:lnTo>
                    <a:pt x="894156" y="1158421"/>
                  </a:lnTo>
                  <a:lnTo>
                    <a:pt x="896636" y="1157748"/>
                  </a:lnTo>
                  <a:lnTo>
                    <a:pt x="897450" y="1153453"/>
                  </a:lnTo>
                  <a:lnTo>
                    <a:pt x="897528" y="1147609"/>
                  </a:lnTo>
                  <a:lnTo>
                    <a:pt x="896870" y="1144456"/>
                  </a:lnTo>
                  <a:lnTo>
                    <a:pt x="895596" y="1142696"/>
                  </a:lnTo>
                  <a:lnTo>
                    <a:pt x="890760" y="1138815"/>
                  </a:lnTo>
                  <a:lnTo>
                    <a:pt x="886012" y="1133315"/>
                  </a:lnTo>
                  <a:lnTo>
                    <a:pt x="879002" y="1127589"/>
                  </a:lnTo>
                  <a:lnTo>
                    <a:pt x="876647" y="1124217"/>
                  </a:lnTo>
                  <a:lnTo>
                    <a:pt x="874378" y="1120188"/>
                  </a:lnTo>
                  <a:lnTo>
                    <a:pt x="871835" y="1116886"/>
                  </a:lnTo>
                  <a:lnTo>
                    <a:pt x="866970" y="1111950"/>
                  </a:lnTo>
                  <a:lnTo>
                    <a:pt x="866085" y="1110416"/>
                  </a:lnTo>
                  <a:lnTo>
                    <a:pt x="865146" y="1110111"/>
                  </a:lnTo>
                  <a:lnTo>
                    <a:pt x="860515" y="1112223"/>
                  </a:lnTo>
                  <a:lnTo>
                    <a:pt x="857965" y="1117019"/>
                  </a:lnTo>
                  <a:lnTo>
                    <a:pt x="856588" y="1117590"/>
                  </a:lnTo>
                  <a:lnTo>
                    <a:pt x="854483" y="1119718"/>
                  </a:lnTo>
                  <a:lnTo>
                    <a:pt x="853451" y="1123067"/>
                  </a:lnTo>
                  <a:lnTo>
                    <a:pt x="855540" y="1130264"/>
                  </a:lnTo>
                  <a:lnTo>
                    <a:pt x="856361" y="1131978"/>
                  </a:lnTo>
                  <a:lnTo>
                    <a:pt x="856987" y="1134630"/>
                  </a:lnTo>
                  <a:lnTo>
                    <a:pt x="857996" y="1137008"/>
                  </a:lnTo>
                  <a:lnTo>
                    <a:pt x="863981" y="1147147"/>
                  </a:lnTo>
                  <a:lnTo>
                    <a:pt x="865107" y="1147758"/>
                  </a:lnTo>
                  <a:lnTo>
                    <a:pt x="866836" y="1145997"/>
                  </a:lnTo>
                  <a:lnTo>
                    <a:pt x="868198" y="1145285"/>
                  </a:lnTo>
                  <a:lnTo>
                    <a:pt x="870920" y="1146780"/>
                  </a:lnTo>
                  <a:lnTo>
                    <a:pt x="873408" y="1147288"/>
                  </a:lnTo>
                  <a:lnTo>
                    <a:pt x="876068" y="1148829"/>
                  </a:lnTo>
                  <a:lnTo>
                    <a:pt x="877797" y="1153625"/>
                  </a:lnTo>
                  <a:lnTo>
                    <a:pt x="877727" y="1156934"/>
                  </a:lnTo>
                  <a:lnTo>
                    <a:pt x="879002" y="1158061"/>
                  </a:lnTo>
                  <a:close/>
                  <a:moveTo>
                    <a:pt x="1001086" y="639117"/>
                  </a:moveTo>
                  <a:lnTo>
                    <a:pt x="998356" y="639398"/>
                  </a:lnTo>
                  <a:lnTo>
                    <a:pt x="995649" y="640564"/>
                  </a:lnTo>
                  <a:lnTo>
                    <a:pt x="990329" y="646025"/>
                  </a:lnTo>
                  <a:lnTo>
                    <a:pt x="984962" y="650492"/>
                  </a:lnTo>
                  <a:lnTo>
                    <a:pt x="964387" y="656876"/>
                  </a:lnTo>
                  <a:lnTo>
                    <a:pt x="952198" y="663612"/>
                  </a:lnTo>
                  <a:lnTo>
                    <a:pt x="948044" y="662822"/>
                  </a:lnTo>
                  <a:lnTo>
                    <a:pt x="941214" y="664175"/>
                  </a:lnTo>
                  <a:lnTo>
                    <a:pt x="936082" y="663150"/>
                  </a:lnTo>
                  <a:lnTo>
                    <a:pt x="926201" y="658582"/>
                  </a:lnTo>
                  <a:lnTo>
                    <a:pt x="921420" y="657893"/>
                  </a:lnTo>
                  <a:lnTo>
                    <a:pt x="913347" y="659419"/>
                  </a:lnTo>
                  <a:lnTo>
                    <a:pt x="912369" y="660201"/>
                  </a:lnTo>
                  <a:lnTo>
                    <a:pt x="909669" y="663948"/>
                  </a:lnTo>
                  <a:lnTo>
                    <a:pt x="909732" y="669824"/>
                  </a:lnTo>
                  <a:lnTo>
                    <a:pt x="910108" y="674330"/>
                  </a:lnTo>
                  <a:lnTo>
                    <a:pt x="908872" y="677123"/>
                  </a:lnTo>
                  <a:lnTo>
                    <a:pt x="907651" y="678766"/>
                  </a:lnTo>
                  <a:lnTo>
                    <a:pt x="904553" y="678993"/>
                  </a:lnTo>
                  <a:lnTo>
                    <a:pt x="903004" y="675777"/>
                  </a:lnTo>
                  <a:lnTo>
                    <a:pt x="900274" y="675355"/>
                  </a:lnTo>
                  <a:lnTo>
                    <a:pt x="893092" y="676489"/>
                  </a:lnTo>
                  <a:lnTo>
                    <a:pt x="889564" y="679196"/>
                  </a:lnTo>
                  <a:lnTo>
                    <a:pt x="887764" y="686715"/>
                  </a:lnTo>
                  <a:lnTo>
                    <a:pt x="882178" y="690149"/>
                  </a:lnTo>
                  <a:lnTo>
                    <a:pt x="872618" y="693654"/>
                  </a:lnTo>
                  <a:lnTo>
                    <a:pt x="867431" y="696658"/>
                  </a:lnTo>
                  <a:lnTo>
                    <a:pt x="864896" y="696830"/>
                  </a:lnTo>
                  <a:lnTo>
                    <a:pt x="862408" y="698356"/>
                  </a:lnTo>
                  <a:lnTo>
                    <a:pt x="857386" y="705342"/>
                  </a:lnTo>
                  <a:lnTo>
                    <a:pt x="852246" y="710427"/>
                  </a:lnTo>
                  <a:lnTo>
                    <a:pt x="844336" y="715466"/>
                  </a:lnTo>
                  <a:lnTo>
                    <a:pt x="844649" y="719370"/>
                  </a:lnTo>
                  <a:lnTo>
                    <a:pt x="845111" y="721701"/>
                  </a:lnTo>
                  <a:lnTo>
                    <a:pt x="838305" y="729251"/>
                  </a:lnTo>
                  <a:lnTo>
                    <a:pt x="836654" y="733820"/>
                  </a:lnTo>
                  <a:lnTo>
                    <a:pt x="834964" y="742363"/>
                  </a:lnTo>
                  <a:lnTo>
                    <a:pt x="834424" y="743677"/>
                  </a:lnTo>
                  <a:lnTo>
                    <a:pt x="827735" y="740900"/>
                  </a:lnTo>
                  <a:lnTo>
                    <a:pt x="823025" y="739977"/>
                  </a:lnTo>
                  <a:lnTo>
                    <a:pt x="820874" y="740735"/>
                  </a:lnTo>
                  <a:lnTo>
                    <a:pt x="817690" y="742793"/>
                  </a:lnTo>
                  <a:lnTo>
                    <a:pt x="816923" y="744788"/>
                  </a:lnTo>
                  <a:lnTo>
                    <a:pt x="817361" y="749177"/>
                  </a:lnTo>
                  <a:lnTo>
                    <a:pt x="818394" y="752048"/>
                  </a:lnTo>
                  <a:lnTo>
                    <a:pt x="811681" y="764620"/>
                  </a:lnTo>
                  <a:lnTo>
                    <a:pt x="809811" y="764761"/>
                  </a:lnTo>
                  <a:lnTo>
                    <a:pt x="807699" y="761162"/>
                  </a:lnTo>
                  <a:lnTo>
                    <a:pt x="805493" y="758925"/>
                  </a:lnTo>
                  <a:lnTo>
                    <a:pt x="802723" y="757016"/>
                  </a:lnTo>
                  <a:lnTo>
                    <a:pt x="799946" y="756359"/>
                  </a:lnTo>
                  <a:lnTo>
                    <a:pt x="797427" y="758581"/>
                  </a:lnTo>
                  <a:lnTo>
                    <a:pt x="794994" y="762305"/>
                  </a:lnTo>
                  <a:lnTo>
                    <a:pt x="795236" y="765231"/>
                  </a:lnTo>
                  <a:lnTo>
                    <a:pt x="796152" y="767953"/>
                  </a:lnTo>
                  <a:lnTo>
                    <a:pt x="799117" y="772655"/>
                  </a:lnTo>
                  <a:lnTo>
                    <a:pt x="806627" y="771802"/>
                  </a:lnTo>
                  <a:lnTo>
                    <a:pt x="808567" y="775237"/>
                  </a:lnTo>
                  <a:lnTo>
                    <a:pt x="810109" y="776575"/>
                  </a:lnTo>
                  <a:lnTo>
                    <a:pt x="803944" y="781605"/>
                  </a:lnTo>
                  <a:lnTo>
                    <a:pt x="797263" y="790117"/>
                  </a:lnTo>
                  <a:lnTo>
                    <a:pt x="791692" y="801758"/>
                  </a:lnTo>
                  <a:lnTo>
                    <a:pt x="789987" y="804129"/>
                  </a:lnTo>
                  <a:lnTo>
                    <a:pt x="790605" y="807203"/>
                  </a:lnTo>
                  <a:lnTo>
                    <a:pt x="791732" y="810043"/>
                  </a:lnTo>
                  <a:lnTo>
                    <a:pt x="793711" y="811271"/>
                  </a:lnTo>
                  <a:lnTo>
                    <a:pt x="798006" y="811193"/>
                  </a:lnTo>
                  <a:lnTo>
                    <a:pt x="802176" y="814980"/>
                  </a:lnTo>
                  <a:lnTo>
                    <a:pt x="800885" y="816192"/>
                  </a:lnTo>
                  <a:lnTo>
                    <a:pt x="786349" y="819893"/>
                  </a:lnTo>
                  <a:lnTo>
                    <a:pt x="784698" y="821239"/>
                  </a:lnTo>
                  <a:lnTo>
                    <a:pt x="777704" y="840140"/>
                  </a:lnTo>
                  <a:lnTo>
                    <a:pt x="775459" y="844764"/>
                  </a:lnTo>
                  <a:lnTo>
                    <a:pt x="773503" y="847439"/>
                  </a:lnTo>
                  <a:lnTo>
                    <a:pt x="771359" y="852376"/>
                  </a:lnTo>
                  <a:lnTo>
                    <a:pt x="769364" y="858298"/>
                  </a:lnTo>
                  <a:lnTo>
                    <a:pt x="768551" y="858955"/>
                  </a:lnTo>
                  <a:lnTo>
                    <a:pt x="763739" y="860199"/>
                  </a:lnTo>
                  <a:lnTo>
                    <a:pt x="759077" y="864150"/>
                  </a:lnTo>
                  <a:lnTo>
                    <a:pt x="754453" y="869157"/>
                  </a:lnTo>
                  <a:lnTo>
                    <a:pt x="751996" y="870870"/>
                  </a:lnTo>
                  <a:lnTo>
                    <a:pt x="750048" y="873577"/>
                  </a:lnTo>
                  <a:lnTo>
                    <a:pt x="751714" y="878983"/>
                  </a:lnTo>
                  <a:lnTo>
                    <a:pt x="759749" y="891055"/>
                  </a:lnTo>
                  <a:lnTo>
                    <a:pt x="758145" y="895772"/>
                  </a:lnTo>
                  <a:lnTo>
                    <a:pt x="761846" y="905771"/>
                  </a:lnTo>
                  <a:lnTo>
                    <a:pt x="767682" y="900584"/>
                  </a:lnTo>
                  <a:lnTo>
                    <a:pt x="772134" y="898206"/>
                  </a:lnTo>
                  <a:lnTo>
                    <a:pt x="777360" y="897869"/>
                  </a:lnTo>
                  <a:lnTo>
                    <a:pt x="783368" y="902618"/>
                  </a:lnTo>
                  <a:lnTo>
                    <a:pt x="789275" y="905325"/>
                  </a:lnTo>
                  <a:lnTo>
                    <a:pt x="799930" y="906162"/>
                  </a:lnTo>
                  <a:lnTo>
                    <a:pt x="804186" y="908595"/>
                  </a:lnTo>
                  <a:lnTo>
                    <a:pt x="808614" y="909886"/>
                  </a:lnTo>
                  <a:lnTo>
                    <a:pt x="813089" y="909346"/>
                  </a:lnTo>
                  <a:lnTo>
                    <a:pt x="820334" y="904589"/>
                  </a:lnTo>
                  <a:lnTo>
                    <a:pt x="824073" y="893981"/>
                  </a:lnTo>
                  <a:lnTo>
                    <a:pt x="831224" y="885774"/>
                  </a:lnTo>
                  <a:lnTo>
                    <a:pt x="833039" y="882042"/>
                  </a:lnTo>
                  <a:lnTo>
                    <a:pt x="831318" y="875173"/>
                  </a:lnTo>
                  <a:lnTo>
                    <a:pt x="827508" y="869791"/>
                  </a:lnTo>
                  <a:lnTo>
                    <a:pt x="828001" y="867944"/>
                  </a:lnTo>
                  <a:lnTo>
                    <a:pt x="830974" y="868922"/>
                  </a:lnTo>
                  <a:lnTo>
                    <a:pt x="834385" y="872865"/>
                  </a:lnTo>
                  <a:lnTo>
                    <a:pt x="835566" y="873444"/>
                  </a:lnTo>
                  <a:lnTo>
                    <a:pt x="837725" y="873366"/>
                  </a:lnTo>
                  <a:lnTo>
                    <a:pt x="839674" y="870542"/>
                  </a:lnTo>
                  <a:lnTo>
                    <a:pt x="840276" y="866967"/>
                  </a:lnTo>
                  <a:lnTo>
                    <a:pt x="839861" y="863219"/>
                  </a:lnTo>
                  <a:lnTo>
                    <a:pt x="838210" y="857187"/>
                  </a:lnTo>
                  <a:lnTo>
                    <a:pt x="837976" y="854011"/>
                  </a:lnTo>
                  <a:lnTo>
                    <a:pt x="852778" y="844811"/>
                  </a:lnTo>
                  <a:lnTo>
                    <a:pt x="856650" y="836878"/>
                  </a:lnTo>
                  <a:lnTo>
                    <a:pt x="857691" y="831871"/>
                  </a:lnTo>
                  <a:lnTo>
                    <a:pt x="857261" y="828726"/>
                  </a:lnTo>
                  <a:lnTo>
                    <a:pt x="855422" y="821082"/>
                  </a:lnTo>
                  <a:lnTo>
                    <a:pt x="854108" y="817616"/>
                  </a:lnTo>
                  <a:lnTo>
                    <a:pt x="854828" y="814769"/>
                  </a:lnTo>
                  <a:lnTo>
                    <a:pt x="863465" y="817741"/>
                  </a:lnTo>
                  <a:lnTo>
                    <a:pt x="865921" y="815872"/>
                  </a:lnTo>
                  <a:lnTo>
                    <a:pt x="867251" y="814065"/>
                  </a:lnTo>
                  <a:lnTo>
                    <a:pt x="868245" y="810419"/>
                  </a:lnTo>
                  <a:lnTo>
                    <a:pt x="868479" y="805545"/>
                  </a:lnTo>
                  <a:lnTo>
                    <a:pt x="869027" y="800992"/>
                  </a:lnTo>
                  <a:lnTo>
                    <a:pt x="870302" y="798731"/>
                  </a:lnTo>
                  <a:lnTo>
                    <a:pt x="878118" y="805302"/>
                  </a:lnTo>
                  <a:lnTo>
                    <a:pt x="879831" y="805600"/>
                  </a:lnTo>
                  <a:lnTo>
                    <a:pt x="881560" y="803378"/>
                  </a:lnTo>
                  <a:lnTo>
                    <a:pt x="881975" y="801101"/>
                  </a:lnTo>
                  <a:lnTo>
                    <a:pt x="881161" y="798527"/>
                  </a:lnTo>
                  <a:lnTo>
                    <a:pt x="881443" y="794326"/>
                  </a:lnTo>
                  <a:lnTo>
                    <a:pt x="886598" y="794428"/>
                  </a:lnTo>
                  <a:lnTo>
                    <a:pt x="888742" y="793489"/>
                  </a:lnTo>
                  <a:lnTo>
                    <a:pt x="891863" y="790086"/>
                  </a:lnTo>
                  <a:lnTo>
                    <a:pt x="893585" y="786690"/>
                  </a:lnTo>
                  <a:lnTo>
                    <a:pt x="896628" y="783475"/>
                  </a:lnTo>
                  <a:lnTo>
                    <a:pt x="897997" y="781010"/>
                  </a:lnTo>
                  <a:lnTo>
                    <a:pt x="896972" y="777506"/>
                  </a:lnTo>
                  <a:lnTo>
                    <a:pt x="892278" y="775425"/>
                  </a:lnTo>
                  <a:lnTo>
                    <a:pt x="893069" y="772311"/>
                  </a:lnTo>
                  <a:lnTo>
                    <a:pt x="897434" y="768305"/>
                  </a:lnTo>
                  <a:lnTo>
                    <a:pt x="898709" y="767922"/>
                  </a:lnTo>
                  <a:lnTo>
                    <a:pt x="901377" y="768282"/>
                  </a:lnTo>
                  <a:lnTo>
                    <a:pt x="902785" y="767132"/>
                  </a:lnTo>
                  <a:lnTo>
                    <a:pt x="905202" y="763533"/>
                  </a:lnTo>
                  <a:lnTo>
                    <a:pt x="907542" y="759011"/>
                  </a:lnTo>
                  <a:lnTo>
                    <a:pt x="912189" y="753957"/>
                  </a:lnTo>
                  <a:lnTo>
                    <a:pt x="914419" y="748919"/>
                  </a:lnTo>
                  <a:lnTo>
                    <a:pt x="916773" y="745993"/>
                  </a:lnTo>
                  <a:lnTo>
                    <a:pt x="919637" y="746337"/>
                  </a:lnTo>
                  <a:lnTo>
                    <a:pt x="922484" y="745578"/>
                  </a:lnTo>
                  <a:lnTo>
                    <a:pt x="932365" y="736182"/>
                  </a:lnTo>
                  <a:lnTo>
                    <a:pt x="953880" y="723211"/>
                  </a:lnTo>
                  <a:lnTo>
                    <a:pt x="959826" y="720801"/>
                  </a:lnTo>
                  <a:lnTo>
                    <a:pt x="967352" y="714989"/>
                  </a:lnTo>
                  <a:lnTo>
                    <a:pt x="969981" y="714652"/>
                  </a:lnTo>
                  <a:lnTo>
                    <a:pt x="980589" y="710467"/>
                  </a:lnTo>
                  <a:lnTo>
                    <a:pt x="991174" y="704356"/>
                  </a:lnTo>
                  <a:lnTo>
                    <a:pt x="1001204" y="699772"/>
                  </a:lnTo>
                  <a:lnTo>
                    <a:pt x="1010381" y="693912"/>
                  </a:lnTo>
                  <a:lnTo>
                    <a:pt x="1024940" y="686762"/>
                  </a:lnTo>
                  <a:lnTo>
                    <a:pt x="1033170" y="681011"/>
                  </a:lnTo>
                  <a:lnTo>
                    <a:pt x="1038349" y="678711"/>
                  </a:lnTo>
                  <a:lnTo>
                    <a:pt x="1043482" y="675433"/>
                  </a:lnTo>
                  <a:lnTo>
                    <a:pt x="1048708" y="670567"/>
                  </a:lnTo>
                  <a:lnTo>
                    <a:pt x="1057493" y="663549"/>
                  </a:lnTo>
                  <a:lnTo>
                    <a:pt x="1066279" y="659176"/>
                  </a:lnTo>
                  <a:lnTo>
                    <a:pt x="1067531" y="656524"/>
                  </a:lnTo>
                  <a:lnTo>
                    <a:pt x="1074909" y="643850"/>
                  </a:lnTo>
                  <a:lnTo>
                    <a:pt x="1082403" y="632224"/>
                  </a:lnTo>
                  <a:lnTo>
                    <a:pt x="1081488" y="628665"/>
                  </a:lnTo>
                  <a:lnTo>
                    <a:pt x="1082200" y="623994"/>
                  </a:lnTo>
                  <a:lnTo>
                    <a:pt x="1083326" y="619425"/>
                  </a:lnTo>
                  <a:lnTo>
                    <a:pt x="1082669" y="614371"/>
                  </a:lnTo>
                  <a:lnTo>
                    <a:pt x="1081832" y="611586"/>
                  </a:lnTo>
                  <a:lnTo>
                    <a:pt x="1078007" y="603778"/>
                  </a:lnTo>
                  <a:lnTo>
                    <a:pt x="1073320" y="597676"/>
                  </a:lnTo>
                  <a:lnTo>
                    <a:pt x="1063033" y="592137"/>
                  </a:lnTo>
                  <a:lnTo>
                    <a:pt x="1055013" y="590095"/>
                  </a:lnTo>
                  <a:lnTo>
                    <a:pt x="1052447" y="590463"/>
                  </a:lnTo>
                  <a:lnTo>
                    <a:pt x="1046494" y="594750"/>
                  </a:lnTo>
                  <a:lnTo>
                    <a:pt x="1036941" y="598631"/>
                  </a:lnTo>
                  <a:lnTo>
                    <a:pt x="1026325" y="608566"/>
                  </a:lnTo>
                  <a:lnTo>
                    <a:pt x="1020129" y="615756"/>
                  </a:lnTo>
                  <a:lnTo>
                    <a:pt x="1017844" y="621311"/>
                  </a:lnTo>
                  <a:lnTo>
                    <a:pt x="1015732" y="628407"/>
                  </a:lnTo>
                  <a:lnTo>
                    <a:pt x="1013362" y="631630"/>
                  </a:lnTo>
                  <a:lnTo>
                    <a:pt x="1010772" y="631692"/>
                  </a:lnTo>
                  <a:lnTo>
                    <a:pt x="1008386" y="632709"/>
                  </a:lnTo>
                  <a:lnTo>
                    <a:pt x="1003582" y="637419"/>
                  </a:lnTo>
                  <a:lnTo>
                    <a:pt x="1001086" y="639117"/>
                  </a:lnTo>
                  <a:close/>
                  <a:moveTo>
                    <a:pt x="822751" y="194999"/>
                  </a:moveTo>
                  <a:lnTo>
                    <a:pt x="821343" y="198402"/>
                  </a:lnTo>
                  <a:lnTo>
                    <a:pt x="822931" y="201461"/>
                  </a:lnTo>
                  <a:lnTo>
                    <a:pt x="825185" y="207923"/>
                  </a:lnTo>
                  <a:lnTo>
                    <a:pt x="825748" y="211569"/>
                  </a:lnTo>
                  <a:lnTo>
                    <a:pt x="825795" y="216834"/>
                  </a:lnTo>
                  <a:lnTo>
                    <a:pt x="827273" y="234265"/>
                  </a:lnTo>
                  <a:lnTo>
                    <a:pt x="828392" y="238873"/>
                  </a:lnTo>
                  <a:lnTo>
                    <a:pt x="829714" y="241306"/>
                  </a:lnTo>
                  <a:lnTo>
                    <a:pt x="838672" y="245797"/>
                  </a:lnTo>
                  <a:lnTo>
                    <a:pt x="842099" y="243348"/>
                  </a:lnTo>
                  <a:lnTo>
                    <a:pt x="846637" y="233929"/>
                  </a:lnTo>
                  <a:lnTo>
                    <a:pt x="848670" y="233248"/>
                  </a:lnTo>
                  <a:lnTo>
                    <a:pt x="849328" y="227263"/>
                  </a:lnTo>
                  <a:lnTo>
                    <a:pt x="849289" y="220809"/>
                  </a:lnTo>
                  <a:lnTo>
                    <a:pt x="851792" y="218070"/>
                  </a:lnTo>
                  <a:lnTo>
                    <a:pt x="870615" y="214871"/>
                  </a:lnTo>
                  <a:lnTo>
                    <a:pt x="867548" y="208940"/>
                  </a:lnTo>
                  <a:lnTo>
                    <a:pt x="864388" y="205326"/>
                  </a:lnTo>
                  <a:lnTo>
                    <a:pt x="853599" y="198864"/>
                  </a:lnTo>
                  <a:lnTo>
                    <a:pt x="832562" y="197456"/>
                  </a:lnTo>
                  <a:lnTo>
                    <a:pt x="822751" y="194999"/>
                  </a:lnTo>
                  <a:close/>
                  <a:moveTo>
                    <a:pt x="905124" y="135729"/>
                  </a:moveTo>
                  <a:lnTo>
                    <a:pt x="912017" y="132842"/>
                  </a:lnTo>
                  <a:lnTo>
                    <a:pt x="919293" y="124354"/>
                  </a:lnTo>
                  <a:lnTo>
                    <a:pt x="921397" y="118822"/>
                  </a:lnTo>
                  <a:lnTo>
                    <a:pt x="918972" y="111226"/>
                  </a:lnTo>
                  <a:lnTo>
                    <a:pt x="899859" y="113534"/>
                  </a:lnTo>
                  <a:lnTo>
                    <a:pt x="890221" y="123556"/>
                  </a:lnTo>
                  <a:lnTo>
                    <a:pt x="888703" y="126004"/>
                  </a:lnTo>
                  <a:lnTo>
                    <a:pt x="888257" y="128046"/>
                  </a:lnTo>
                  <a:lnTo>
                    <a:pt x="894031" y="132122"/>
                  </a:lnTo>
                  <a:lnTo>
                    <a:pt x="905124" y="135729"/>
                  </a:lnTo>
                  <a:close/>
                  <a:moveTo>
                    <a:pt x="942551" y="31701"/>
                  </a:moveTo>
                  <a:lnTo>
                    <a:pt x="943467" y="33805"/>
                  </a:lnTo>
                  <a:lnTo>
                    <a:pt x="950312" y="37451"/>
                  </a:lnTo>
                  <a:lnTo>
                    <a:pt x="964442" y="39297"/>
                  </a:lnTo>
                  <a:lnTo>
                    <a:pt x="967133" y="37380"/>
                  </a:lnTo>
                  <a:lnTo>
                    <a:pt x="970020" y="31270"/>
                  </a:lnTo>
                  <a:lnTo>
                    <a:pt x="969691" y="29103"/>
                  </a:lnTo>
                  <a:lnTo>
                    <a:pt x="968424" y="25598"/>
                  </a:lnTo>
                  <a:lnTo>
                    <a:pt x="948341" y="20787"/>
                  </a:lnTo>
                  <a:lnTo>
                    <a:pt x="937122" y="22672"/>
                  </a:lnTo>
                  <a:lnTo>
                    <a:pt x="933218" y="26803"/>
                  </a:lnTo>
                  <a:lnTo>
                    <a:pt x="942192" y="29862"/>
                  </a:lnTo>
                  <a:lnTo>
                    <a:pt x="942551" y="31701"/>
                  </a:lnTo>
                  <a:close/>
                  <a:moveTo>
                    <a:pt x="863246" y="260966"/>
                  </a:moveTo>
                  <a:lnTo>
                    <a:pt x="867227" y="263548"/>
                  </a:lnTo>
                  <a:lnTo>
                    <a:pt x="868730" y="265543"/>
                  </a:lnTo>
                  <a:lnTo>
                    <a:pt x="869465" y="267475"/>
                  </a:lnTo>
                  <a:lnTo>
                    <a:pt x="872274" y="268719"/>
                  </a:lnTo>
                  <a:lnTo>
                    <a:pt x="880144" y="264604"/>
                  </a:lnTo>
                  <a:lnTo>
                    <a:pt x="885018" y="259754"/>
                  </a:lnTo>
                  <a:lnTo>
                    <a:pt x="882616" y="248535"/>
                  </a:lnTo>
                  <a:lnTo>
                    <a:pt x="876968" y="243919"/>
                  </a:lnTo>
                  <a:lnTo>
                    <a:pt x="865045" y="252196"/>
                  </a:lnTo>
                  <a:lnTo>
                    <a:pt x="863832" y="253667"/>
                  </a:lnTo>
                  <a:lnTo>
                    <a:pt x="863246" y="260966"/>
                  </a:lnTo>
                  <a:close/>
                  <a:moveTo>
                    <a:pt x="68212" y="1884365"/>
                  </a:moveTo>
                  <a:lnTo>
                    <a:pt x="70880" y="1876550"/>
                  </a:lnTo>
                  <a:lnTo>
                    <a:pt x="70739" y="1875298"/>
                  </a:lnTo>
                  <a:lnTo>
                    <a:pt x="68799" y="1873107"/>
                  </a:lnTo>
                  <a:lnTo>
                    <a:pt x="66405" y="1871511"/>
                  </a:lnTo>
                  <a:lnTo>
                    <a:pt x="65083" y="1868132"/>
                  </a:lnTo>
                  <a:lnTo>
                    <a:pt x="60232" y="1867936"/>
                  </a:lnTo>
                  <a:lnTo>
                    <a:pt x="55656" y="1868124"/>
                  </a:lnTo>
                  <a:lnTo>
                    <a:pt x="54216" y="1867959"/>
                  </a:lnTo>
                  <a:lnTo>
                    <a:pt x="49859" y="1866543"/>
                  </a:lnTo>
                  <a:lnTo>
                    <a:pt x="45658" y="1864259"/>
                  </a:lnTo>
                  <a:lnTo>
                    <a:pt x="42849" y="1862921"/>
                  </a:lnTo>
                  <a:lnTo>
                    <a:pt x="40486" y="1861419"/>
                  </a:lnTo>
                  <a:lnTo>
                    <a:pt x="39211" y="1859839"/>
                  </a:lnTo>
                  <a:lnTo>
                    <a:pt x="37200" y="1860261"/>
                  </a:lnTo>
                  <a:lnTo>
                    <a:pt x="35839" y="1860277"/>
                  </a:lnTo>
                  <a:lnTo>
                    <a:pt x="35557" y="1866277"/>
                  </a:lnTo>
                  <a:lnTo>
                    <a:pt x="34814" y="1872873"/>
                  </a:lnTo>
                  <a:lnTo>
                    <a:pt x="30574" y="1874109"/>
                  </a:lnTo>
                  <a:lnTo>
                    <a:pt x="28196" y="1873850"/>
                  </a:lnTo>
                  <a:lnTo>
                    <a:pt x="25708" y="1872419"/>
                  </a:lnTo>
                  <a:lnTo>
                    <a:pt x="23588" y="1872090"/>
                  </a:lnTo>
                  <a:lnTo>
                    <a:pt x="21765" y="1871073"/>
                  </a:lnTo>
                  <a:lnTo>
                    <a:pt x="27577" y="1863375"/>
                  </a:lnTo>
                  <a:lnTo>
                    <a:pt x="29737" y="1859714"/>
                  </a:lnTo>
                  <a:lnTo>
                    <a:pt x="28462" y="1859416"/>
                  </a:lnTo>
                  <a:lnTo>
                    <a:pt x="27272" y="1861513"/>
                  </a:lnTo>
                  <a:lnTo>
                    <a:pt x="23611" y="1866481"/>
                  </a:lnTo>
                  <a:lnTo>
                    <a:pt x="20130" y="1870596"/>
                  </a:lnTo>
                  <a:lnTo>
                    <a:pt x="17415" y="1872262"/>
                  </a:lnTo>
                  <a:lnTo>
                    <a:pt x="11062" y="1872067"/>
                  </a:lnTo>
                  <a:lnTo>
                    <a:pt x="8136" y="1873412"/>
                  </a:lnTo>
                  <a:lnTo>
                    <a:pt x="7667" y="1876863"/>
                  </a:lnTo>
                  <a:lnTo>
                    <a:pt x="7463" y="1879921"/>
                  </a:lnTo>
                  <a:lnTo>
                    <a:pt x="5593" y="1884326"/>
                  </a:lnTo>
                  <a:lnTo>
                    <a:pt x="3387" y="1887690"/>
                  </a:lnTo>
                  <a:lnTo>
                    <a:pt x="0" y="1890929"/>
                  </a:lnTo>
                  <a:lnTo>
                    <a:pt x="876" y="1891383"/>
                  </a:lnTo>
                  <a:lnTo>
                    <a:pt x="7033" y="1891876"/>
                  </a:lnTo>
                  <a:lnTo>
                    <a:pt x="13261" y="1892369"/>
                  </a:lnTo>
                  <a:lnTo>
                    <a:pt x="23283" y="1892901"/>
                  </a:lnTo>
                  <a:lnTo>
                    <a:pt x="33727" y="1893456"/>
                  </a:lnTo>
                  <a:lnTo>
                    <a:pt x="44562" y="1894035"/>
                  </a:lnTo>
                  <a:lnTo>
                    <a:pt x="56297" y="1894661"/>
                  </a:lnTo>
                  <a:lnTo>
                    <a:pt x="68666" y="1895029"/>
                  </a:lnTo>
                  <a:lnTo>
                    <a:pt x="69425" y="1894778"/>
                  </a:lnTo>
                  <a:lnTo>
                    <a:pt x="68502" y="1892948"/>
                  </a:lnTo>
                  <a:lnTo>
                    <a:pt x="67524" y="1889654"/>
                  </a:lnTo>
                  <a:lnTo>
                    <a:pt x="67626" y="1887017"/>
                  </a:lnTo>
                  <a:lnTo>
                    <a:pt x="68212" y="1884365"/>
                  </a:lnTo>
                  <a:close/>
                  <a:moveTo>
                    <a:pt x="737789" y="1063742"/>
                  </a:moveTo>
                  <a:lnTo>
                    <a:pt x="737507" y="1059963"/>
                  </a:lnTo>
                  <a:lnTo>
                    <a:pt x="736381" y="1058148"/>
                  </a:lnTo>
                  <a:lnTo>
                    <a:pt x="734910" y="1058422"/>
                  </a:lnTo>
                  <a:lnTo>
                    <a:pt x="733149" y="1054776"/>
                  </a:lnTo>
                  <a:lnTo>
                    <a:pt x="731154" y="1049722"/>
                  </a:lnTo>
                  <a:lnTo>
                    <a:pt x="728377" y="1047328"/>
                  </a:lnTo>
                  <a:lnTo>
                    <a:pt x="727399" y="1047062"/>
                  </a:lnTo>
                  <a:lnTo>
                    <a:pt x="727141" y="1048016"/>
                  </a:lnTo>
                  <a:lnTo>
                    <a:pt x="727344" y="1050395"/>
                  </a:lnTo>
                  <a:lnTo>
                    <a:pt x="724880" y="1048455"/>
                  </a:lnTo>
                  <a:lnTo>
                    <a:pt x="722580" y="1048337"/>
                  </a:lnTo>
                  <a:lnTo>
                    <a:pt x="717839" y="1050277"/>
                  </a:lnTo>
                  <a:lnTo>
                    <a:pt x="716595" y="1052460"/>
                  </a:lnTo>
                  <a:lnTo>
                    <a:pt x="716806" y="1055214"/>
                  </a:lnTo>
                  <a:lnTo>
                    <a:pt x="717683" y="1056208"/>
                  </a:lnTo>
                  <a:lnTo>
                    <a:pt x="720671" y="1058328"/>
                  </a:lnTo>
                  <a:lnTo>
                    <a:pt x="723331" y="1057561"/>
                  </a:lnTo>
                  <a:lnTo>
                    <a:pt x="727540" y="1062318"/>
                  </a:lnTo>
                  <a:lnTo>
                    <a:pt x="728659" y="1066777"/>
                  </a:lnTo>
                  <a:lnTo>
                    <a:pt x="729676" y="1068749"/>
                  </a:lnTo>
                  <a:lnTo>
                    <a:pt x="732180" y="1070931"/>
                  </a:lnTo>
                  <a:lnTo>
                    <a:pt x="733384" y="1073763"/>
                  </a:lnTo>
                  <a:lnTo>
                    <a:pt x="733783" y="1076658"/>
                  </a:lnTo>
                  <a:lnTo>
                    <a:pt x="735942" y="1075758"/>
                  </a:lnTo>
                  <a:lnTo>
                    <a:pt x="735606" y="1074593"/>
                  </a:lnTo>
                  <a:lnTo>
                    <a:pt x="734339" y="1072457"/>
                  </a:lnTo>
                  <a:lnTo>
                    <a:pt x="734855" y="1070157"/>
                  </a:lnTo>
                  <a:lnTo>
                    <a:pt x="737789" y="1063742"/>
                  </a:lnTo>
                  <a:close/>
                  <a:moveTo>
                    <a:pt x="1712244" y="237574"/>
                  </a:moveTo>
                  <a:lnTo>
                    <a:pt x="1701996" y="239530"/>
                  </a:lnTo>
                  <a:lnTo>
                    <a:pt x="1686537" y="245758"/>
                  </a:lnTo>
                  <a:lnTo>
                    <a:pt x="1683477" y="245030"/>
                  </a:lnTo>
                  <a:lnTo>
                    <a:pt x="1680959" y="246720"/>
                  </a:lnTo>
                  <a:lnTo>
                    <a:pt x="1674277" y="245038"/>
                  </a:lnTo>
                  <a:lnTo>
                    <a:pt x="1666360" y="245601"/>
                  </a:lnTo>
                  <a:lnTo>
                    <a:pt x="1664013" y="249787"/>
                  </a:lnTo>
                  <a:lnTo>
                    <a:pt x="1662863" y="253683"/>
                  </a:lnTo>
                  <a:lnTo>
                    <a:pt x="1661619" y="255154"/>
                  </a:lnTo>
                  <a:lnTo>
                    <a:pt x="1655165" y="246720"/>
                  </a:lnTo>
                  <a:lnTo>
                    <a:pt x="1654273" y="247690"/>
                  </a:lnTo>
                  <a:lnTo>
                    <a:pt x="1651386" y="254614"/>
                  </a:lnTo>
                  <a:lnTo>
                    <a:pt x="1649281" y="257602"/>
                  </a:lnTo>
                  <a:lnTo>
                    <a:pt x="1641114" y="266341"/>
                  </a:lnTo>
                  <a:lnTo>
                    <a:pt x="1639127" y="280361"/>
                  </a:lnTo>
                  <a:lnTo>
                    <a:pt x="1634323" y="289491"/>
                  </a:lnTo>
                  <a:lnTo>
                    <a:pt x="1630130" y="296180"/>
                  </a:lnTo>
                  <a:lnTo>
                    <a:pt x="1620421" y="304754"/>
                  </a:lnTo>
                  <a:lnTo>
                    <a:pt x="1613082" y="321269"/>
                  </a:lnTo>
                  <a:lnTo>
                    <a:pt x="1617503" y="325705"/>
                  </a:lnTo>
                  <a:lnTo>
                    <a:pt x="1622033" y="325181"/>
                  </a:lnTo>
                  <a:lnTo>
                    <a:pt x="1628182" y="326535"/>
                  </a:lnTo>
                  <a:lnTo>
                    <a:pt x="1638282" y="332402"/>
                  </a:lnTo>
                  <a:lnTo>
                    <a:pt x="1640371" y="343668"/>
                  </a:lnTo>
                  <a:lnTo>
                    <a:pt x="1644071" y="354143"/>
                  </a:lnTo>
                  <a:lnTo>
                    <a:pt x="1647091" y="357218"/>
                  </a:lnTo>
                  <a:lnTo>
                    <a:pt x="1647357" y="363234"/>
                  </a:lnTo>
                  <a:lnTo>
                    <a:pt x="1647811" y="364791"/>
                  </a:lnTo>
                  <a:lnTo>
                    <a:pt x="1650862" y="369532"/>
                  </a:lnTo>
                  <a:lnTo>
                    <a:pt x="1655900" y="373460"/>
                  </a:lnTo>
                  <a:lnTo>
                    <a:pt x="1658372" y="373812"/>
                  </a:lnTo>
                  <a:lnTo>
                    <a:pt x="1665046" y="368054"/>
                  </a:lnTo>
                  <a:lnTo>
                    <a:pt x="1667119" y="368194"/>
                  </a:lnTo>
                  <a:lnTo>
                    <a:pt x="1670882" y="378154"/>
                  </a:lnTo>
                  <a:lnTo>
                    <a:pt x="1672939" y="379366"/>
                  </a:lnTo>
                  <a:lnTo>
                    <a:pt x="1685035" y="377708"/>
                  </a:lnTo>
                  <a:lnTo>
                    <a:pt x="1686850" y="379178"/>
                  </a:lnTo>
                  <a:lnTo>
                    <a:pt x="1695150" y="381259"/>
                  </a:lnTo>
                  <a:lnTo>
                    <a:pt x="1696543" y="383685"/>
                  </a:lnTo>
                  <a:lnTo>
                    <a:pt x="1697896" y="387111"/>
                  </a:lnTo>
                  <a:lnTo>
                    <a:pt x="1704820" y="394630"/>
                  </a:lnTo>
                  <a:lnTo>
                    <a:pt x="1711571" y="399332"/>
                  </a:lnTo>
                  <a:lnTo>
                    <a:pt x="1714490" y="399246"/>
                  </a:lnTo>
                  <a:lnTo>
                    <a:pt x="1719239" y="401186"/>
                  </a:lnTo>
                  <a:lnTo>
                    <a:pt x="1722517" y="399973"/>
                  </a:lnTo>
                  <a:lnTo>
                    <a:pt x="1727532" y="402907"/>
                  </a:lnTo>
                  <a:lnTo>
                    <a:pt x="1730348" y="403721"/>
                  </a:lnTo>
                  <a:lnTo>
                    <a:pt x="1739314" y="400278"/>
                  </a:lnTo>
                  <a:lnTo>
                    <a:pt x="1752926" y="398471"/>
                  </a:lnTo>
                  <a:lnTo>
                    <a:pt x="1755148" y="396367"/>
                  </a:lnTo>
                  <a:lnTo>
                    <a:pt x="1763683" y="383974"/>
                  </a:lnTo>
                  <a:lnTo>
                    <a:pt x="1763026" y="378803"/>
                  </a:lnTo>
                  <a:lnTo>
                    <a:pt x="1761165" y="368460"/>
                  </a:lnTo>
                  <a:lnTo>
                    <a:pt x="1759764" y="367091"/>
                  </a:lnTo>
                  <a:lnTo>
                    <a:pt x="1754632" y="364478"/>
                  </a:lnTo>
                  <a:lnTo>
                    <a:pt x="1750243" y="353134"/>
                  </a:lnTo>
                  <a:lnTo>
                    <a:pt x="1744196" y="345373"/>
                  </a:lnTo>
                  <a:lnTo>
                    <a:pt x="1745572" y="343910"/>
                  </a:lnTo>
                  <a:lnTo>
                    <a:pt x="1746949" y="343801"/>
                  </a:lnTo>
                  <a:lnTo>
                    <a:pt x="1751792" y="347533"/>
                  </a:lnTo>
                  <a:lnTo>
                    <a:pt x="1755078" y="347321"/>
                  </a:lnTo>
                  <a:lnTo>
                    <a:pt x="1758223" y="341790"/>
                  </a:lnTo>
                  <a:lnTo>
                    <a:pt x="1759122" y="334452"/>
                  </a:lnTo>
                  <a:lnTo>
                    <a:pt x="1758786" y="325079"/>
                  </a:lnTo>
                  <a:lnTo>
                    <a:pt x="1759107" y="321668"/>
                  </a:lnTo>
                  <a:lnTo>
                    <a:pt x="1759717" y="318852"/>
                  </a:lnTo>
                  <a:lnTo>
                    <a:pt x="1760210" y="312499"/>
                  </a:lnTo>
                  <a:lnTo>
                    <a:pt x="1760437" y="305145"/>
                  </a:lnTo>
                  <a:lnTo>
                    <a:pt x="1760961" y="302118"/>
                  </a:lnTo>
                  <a:lnTo>
                    <a:pt x="1761704" y="300177"/>
                  </a:lnTo>
                  <a:lnTo>
                    <a:pt x="1763386" y="291658"/>
                  </a:lnTo>
                  <a:lnTo>
                    <a:pt x="1766578" y="286870"/>
                  </a:lnTo>
                  <a:lnTo>
                    <a:pt x="1764059" y="277951"/>
                  </a:lnTo>
                  <a:lnTo>
                    <a:pt x="1761251" y="271810"/>
                  </a:lnTo>
                  <a:lnTo>
                    <a:pt x="1759232" y="269079"/>
                  </a:lnTo>
                  <a:lnTo>
                    <a:pt x="1755054" y="266396"/>
                  </a:lnTo>
                  <a:lnTo>
                    <a:pt x="1753662" y="262766"/>
                  </a:lnTo>
                  <a:lnTo>
                    <a:pt x="1751416" y="260716"/>
                  </a:lnTo>
                  <a:lnTo>
                    <a:pt x="1749750" y="256929"/>
                  </a:lnTo>
                  <a:lnTo>
                    <a:pt x="1740338" y="253245"/>
                  </a:lnTo>
                  <a:lnTo>
                    <a:pt x="1734416" y="252376"/>
                  </a:lnTo>
                  <a:lnTo>
                    <a:pt x="1732992" y="253471"/>
                  </a:lnTo>
                  <a:lnTo>
                    <a:pt x="1731678" y="257845"/>
                  </a:lnTo>
                  <a:lnTo>
                    <a:pt x="1732272" y="264909"/>
                  </a:lnTo>
                  <a:lnTo>
                    <a:pt x="1729072" y="273539"/>
                  </a:lnTo>
                  <a:lnTo>
                    <a:pt x="1727312" y="274814"/>
                  </a:lnTo>
                  <a:lnTo>
                    <a:pt x="1722728" y="271442"/>
                  </a:lnTo>
                  <a:lnTo>
                    <a:pt x="1718480" y="277489"/>
                  </a:lnTo>
                  <a:lnTo>
                    <a:pt x="1715264" y="286338"/>
                  </a:lnTo>
                  <a:lnTo>
                    <a:pt x="1713668" y="288904"/>
                  </a:lnTo>
                  <a:lnTo>
                    <a:pt x="1712338" y="287136"/>
                  </a:lnTo>
                  <a:lnTo>
                    <a:pt x="1713129" y="277763"/>
                  </a:lnTo>
                  <a:lnTo>
                    <a:pt x="1716047" y="272091"/>
                  </a:lnTo>
                  <a:lnTo>
                    <a:pt x="1717103" y="264503"/>
                  </a:lnTo>
                  <a:lnTo>
                    <a:pt x="1719270" y="258518"/>
                  </a:lnTo>
                  <a:lnTo>
                    <a:pt x="1721711" y="256092"/>
                  </a:lnTo>
                  <a:lnTo>
                    <a:pt x="1719207" y="246923"/>
                  </a:lnTo>
                  <a:lnTo>
                    <a:pt x="1714177" y="238826"/>
                  </a:lnTo>
                  <a:lnTo>
                    <a:pt x="1712244" y="237574"/>
                  </a:lnTo>
                  <a:close/>
                  <a:moveTo>
                    <a:pt x="1690347" y="665036"/>
                  </a:moveTo>
                  <a:lnTo>
                    <a:pt x="1690879" y="661108"/>
                  </a:lnTo>
                  <a:lnTo>
                    <a:pt x="1689087" y="659786"/>
                  </a:lnTo>
                  <a:lnTo>
                    <a:pt x="1683345" y="657267"/>
                  </a:lnTo>
                  <a:lnTo>
                    <a:pt x="1680716" y="660365"/>
                  </a:lnTo>
                  <a:lnTo>
                    <a:pt x="1672713" y="658331"/>
                  </a:lnTo>
                  <a:lnTo>
                    <a:pt x="1668504" y="662423"/>
                  </a:lnTo>
                  <a:lnTo>
                    <a:pt x="1663786" y="658777"/>
                  </a:lnTo>
                  <a:lnTo>
                    <a:pt x="1662519" y="661312"/>
                  </a:lnTo>
                  <a:lnTo>
                    <a:pt x="1662284" y="665638"/>
                  </a:lnTo>
                  <a:lnTo>
                    <a:pt x="1670350" y="667578"/>
                  </a:lnTo>
                  <a:lnTo>
                    <a:pt x="1673988" y="670653"/>
                  </a:lnTo>
                  <a:lnTo>
                    <a:pt x="1679793" y="671091"/>
                  </a:lnTo>
                  <a:lnTo>
                    <a:pt x="1684002" y="674181"/>
                  </a:lnTo>
                  <a:lnTo>
                    <a:pt x="1685160" y="669073"/>
                  </a:lnTo>
                  <a:lnTo>
                    <a:pt x="1685097" y="665881"/>
                  </a:lnTo>
                  <a:lnTo>
                    <a:pt x="1688086" y="663894"/>
                  </a:lnTo>
                  <a:lnTo>
                    <a:pt x="1690347" y="665036"/>
                  </a:lnTo>
                  <a:close/>
                  <a:moveTo>
                    <a:pt x="1696676" y="652628"/>
                  </a:moveTo>
                  <a:lnTo>
                    <a:pt x="1695745" y="653598"/>
                  </a:lnTo>
                  <a:lnTo>
                    <a:pt x="1695690" y="655523"/>
                  </a:lnTo>
                  <a:lnTo>
                    <a:pt x="1693656" y="661664"/>
                  </a:lnTo>
                  <a:lnTo>
                    <a:pt x="1693633" y="666366"/>
                  </a:lnTo>
                  <a:lnTo>
                    <a:pt x="1693961" y="667391"/>
                  </a:lnTo>
                  <a:lnTo>
                    <a:pt x="1694916" y="668064"/>
                  </a:lnTo>
                  <a:lnTo>
                    <a:pt x="1696144" y="667078"/>
                  </a:lnTo>
                  <a:lnTo>
                    <a:pt x="1698788" y="663635"/>
                  </a:lnTo>
                  <a:lnTo>
                    <a:pt x="1700525" y="657525"/>
                  </a:lnTo>
                  <a:lnTo>
                    <a:pt x="1700353" y="656336"/>
                  </a:lnTo>
                  <a:lnTo>
                    <a:pt x="1699148" y="653731"/>
                  </a:lnTo>
                  <a:lnTo>
                    <a:pt x="1696676" y="652628"/>
                  </a:lnTo>
                  <a:close/>
                  <a:moveTo>
                    <a:pt x="1763965" y="299904"/>
                  </a:moveTo>
                  <a:lnTo>
                    <a:pt x="1763371" y="308423"/>
                  </a:lnTo>
                  <a:lnTo>
                    <a:pt x="1768214" y="306890"/>
                  </a:lnTo>
                  <a:lnTo>
                    <a:pt x="1771828" y="300044"/>
                  </a:lnTo>
                  <a:lnTo>
                    <a:pt x="1768339" y="298402"/>
                  </a:lnTo>
                  <a:lnTo>
                    <a:pt x="1766735" y="296281"/>
                  </a:lnTo>
                  <a:lnTo>
                    <a:pt x="1764270" y="297596"/>
                  </a:lnTo>
                  <a:lnTo>
                    <a:pt x="1763965" y="299904"/>
                  </a:lnTo>
                  <a:close/>
                  <a:moveTo>
                    <a:pt x="1706173" y="621139"/>
                  </a:moveTo>
                  <a:lnTo>
                    <a:pt x="1706862" y="626912"/>
                  </a:lnTo>
                  <a:lnTo>
                    <a:pt x="1708810" y="630527"/>
                  </a:lnTo>
                  <a:lnTo>
                    <a:pt x="1711110" y="631121"/>
                  </a:lnTo>
                  <a:lnTo>
                    <a:pt x="1712276" y="629705"/>
                  </a:lnTo>
                  <a:lnTo>
                    <a:pt x="1707738" y="619496"/>
                  </a:lnTo>
                  <a:lnTo>
                    <a:pt x="1706173" y="621139"/>
                  </a:lnTo>
                  <a:close/>
                  <a:moveTo>
                    <a:pt x="1931958" y="558590"/>
                  </a:moveTo>
                  <a:lnTo>
                    <a:pt x="1929595" y="556877"/>
                  </a:lnTo>
                  <a:lnTo>
                    <a:pt x="1926958" y="556924"/>
                  </a:lnTo>
                  <a:lnTo>
                    <a:pt x="1924838" y="562682"/>
                  </a:lnTo>
                  <a:lnTo>
                    <a:pt x="1925558" y="567415"/>
                  </a:lnTo>
                  <a:lnTo>
                    <a:pt x="1928030" y="567298"/>
                  </a:lnTo>
                  <a:lnTo>
                    <a:pt x="1933835" y="564755"/>
                  </a:lnTo>
                  <a:lnTo>
                    <a:pt x="1933507" y="561610"/>
                  </a:lnTo>
                  <a:lnTo>
                    <a:pt x="1932732" y="559623"/>
                  </a:lnTo>
                  <a:lnTo>
                    <a:pt x="1931958" y="558590"/>
                  </a:lnTo>
                  <a:close/>
                  <a:moveTo>
                    <a:pt x="1770991" y="421284"/>
                  </a:moveTo>
                  <a:lnTo>
                    <a:pt x="1770873" y="427692"/>
                  </a:lnTo>
                  <a:lnTo>
                    <a:pt x="1769942" y="431901"/>
                  </a:lnTo>
                  <a:lnTo>
                    <a:pt x="1768800" y="435413"/>
                  </a:lnTo>
                  <a:lnTo>
                    <a:pt x="1767939" y="439090"/>
                  </a:lnTo>
                  <a:lnTo>
                    <a:pt x="1766484" y="448948"/>
                  </a:lnTo>
                  <a:lnTo>
                    <a:pt x="1765639" y="453454"/>
                  </a:lnTo>
                  <a:lnTo>
                    <a:pt x="1758153" y="464853"/>
                  </a:lnTo>
                  <a:lnTo>
                    <a:pt x="1755250" y="470752"/>
                  </a:lnTo>
                  <a:lnTo>
                    <a:pt x="1752903" y="480849"/>
                  </a:lnTo>
                  <a:lnTo>
                    <a:pt x="1749570" y="485715"/>
                  </a:lnTo>
                  <a:lnTo>
                    <a:pt x="1751862" y="489666"/>
                  </a:lnTo>
                  <a:lnTo>
                    <a:pt x="1754257" y="492263"/>
                  </a:lnTo>
                  <a:lnTo>
                    <a:pt x="1761822" y="494289"/>
                  </a:lnTo>
                  <a:lnTo>
                    <a:pt x="1767032" y="492380"/>
                  </a:lnTo>
                  <a:lnTo>
                    <a:pt x="1777108" y="484721"/>
                  </a:lnTo>
                  <a:lnTo>
                    <a:pt x="1788053" y="474562"/>
                  </a:lnTo>
                  <a:lnTo>
                    <a:pt x="1791660" y="469328"/>
                  </a:lnTo>
                  <a:lnTo>
                    <a:pt x="1802379" y="469070"/>
                  </a:lnTo>
                  <a:lnTo>
                    <a:pt x="1813097" y="467896"/>
                  </a:lnTo>
                  <a:lnTo>
                    <a:pt x="1822688" y="465815"/>
                  </a:lnTo>
                  <a:lnTo>
                    <a:pt x="1823916" y="468280"/>
                  </a:lnTo>
                  <a:lnTo>
                    <a:pt x="1825262" y="469547"/>
                  </a:lnTo>
                  <a:lnTo>
                    <a:pt x="1826631" y="469758"/>
                  </a:lnTo>
                  <a:lnTo>
                    <a:pt x="1831161" y="462451"/>
                  </a:lnTo>
                  <a:lnTo>
                    <a:pt x="1846886" y="462193"/>
                  </a:lnTo>
                  <a:lnTo>
                    <a:pt x="1859583" y="453884"/>
                  </a:lnTo>
                  <a:lnTo>
                    <a:pt x="1864457" y="452343"/>
                  </a:lnTo>
                  <a:lnTo>
                    <a:pt x="1869339" y="453368"/>
                  </a:lnTo>
                  <a:lnTo>
                    <a:pt x="1871334" y="451960"/>
                  </a:lnTo>
                  <a:lnTo>
                    <a:pt x="1881872" y="435851"/>
                  </a:lnTo>
                  <a:lnTo>
                    <a:pt x="1882537" y="425454"/>
                  </a:lnTo>
                  <a:lnTo>
                    <a:pt x="1881818" y="417419"/>
                  </a:lnTo>
                  <a:lnTo>
                    <a:pt x="1880636" y="409925"/>
                  </a:lnTo>
                  <a:lnTo>
                    <a:pt x="1879502" y="404644"/>
                  </a:lnTo>
                  <a:lnTo>
                    <a:pt x="1878211" y="400247"/>
                  </a:lnTo>
                  <a:lnTo>
                    <a:pt x="1875332" y="397478"/>
                  </a:lnTo>
                  <a:lnTo>
                    <a:pt x="1872398" y="396163"/>
                  </a:lnTo>
                  <a:lnTo>
                    <a:pt x="1866961" y="398401"/>
                  </a:lnTo>
                  <a:lnTo>
                    <a:pt x="1862979" y="393300"/>
                  </a:lnTo>
                  <a:lnTo>
                    <a:pt x="1863526" y="388363"/>
                  </a:lnTo>
                  <a:lnTo>
                    <a:pt x="1862916" y="383716"/>
                  </a:lnTo>
                  <a:lnTo>
                    <a:pt x="1861930" y="382206"/>
                  </a:lnTo>
                  <a:lnTo>
                    <a:pt x="1855053" y="378060"/>
                  </a:lnTo>
                  <a:lnTo>
                    <a:pt x="1853144" y="372356"/>
                  </a:lnTo>
                  <a:lnTo>
                    <a:pt x="1851415" y="365323"/>
                  </a:lnTo>
                  <a:lnTo>
                    <a:pt x="1848677" y="362288"/>
                  </a:lnTo>
                  <a:lnTo>
                    <a:pt x="1845869" y="362202"/>
                  </a:lnTo>
                  <a:lnTo>
                    <a:pt x="1840611" y="364987"/>
                  </a:lnTo>
                  <a:lnTo>
                    <a:pt x="1835463" y="371347"/>
                  </a:lnTo>
                  <a:lnTo>
                    <a:pt x="1832757" y="373061"/>
                  </a:lnTo>
                  <a:lnTo>
                    <a:pt x="1829995" y="373147"/>
                  </a:lnTo>
                  <a:lnTo>
                    <a:pt x="1827679" y="377927"/>
                  </a:lnTo>
                  <a:lnTo>
                    <a:pt x="1825551" y="385367"/>
                  </a:lnTo>
                  <a:lnTo>
                    <a:pt x="1822031" y="394301"/>
                  </a:lnTo>
                  <a:lnTo>
                    <a:pt x="1818190" y="398377"/>
                  </a:lnTo>
                  <a:lnTo>
                    <a:pt x="1818972" y="393691"/>
                  </a:lnTo>
                  <a:lnTo>
                    <a:pt x="1825520" y="367318"/>
                  </a:lnTo>
                  <a:lnTo>
                    <a:pt x="1826428" y="359119"/>
                  </a:lnTo>
                  <a:lnTo>
                    <a:pt x="1828563" y="350021"/>
                  </a:lnTo>
                  <a:lnTo>
                    <a:pt x="1829768" y="347994"/>
                  </a:lnTo>
                  <a:lnTo>
                    <a:pt x="1832240" y="346656"/>
                  </a:lnTo>
                  <a:lnTo>
                    <a:pt x="1833242" y="344693"/>
                  </a:lnTo>
                  <a:lnTo>
                    <a:pt x="1832006" y="340859"/>
                  </a:lnTo>
                  <a:lnTo>
                    <a:pt x="1826474" y="333654"/>
                  </a:lnTo>
                  <a:lnTo>
                    <a:pt x="1818025" y="328749"/>
                  </a:lnTo>
                  <a:lnTo>
                    <a:pt x="1815334" y="329124"/>
                  </a:lnTo>
                  <a:lnTo>
                    <a:pt x="1814075" y="331174"/>
                  </a:lnTo>
                  <a:lnTo>
                    <a:pt x="1813104" y="335891"/>
                  </a:lnTo>
                  <a:lnTo>
                    <a:pt x="1813026" y="343105"/>
                  </a:lnTo>
                  <a:lnTo>
                    <a:pt x="1814646" y="349786"/>
                  </a:lnTo>
                  <a:lnTo>
                    <a:pt x="1811954" y="350208"/>
                  </a:lnTo>
                  <a:lnTo>
                    <a:pt x="1809247" y="348894"/>
                  </a:lnTo>
                  <a:lnTo>
                    <a:pt x="1807197" y="343222"/>
                  </a:lnTo>
                  <a:lnTo>
                    <a:pt x="1805265" y="336267"/>
                  </a:lnTo>
                  <a:lnTo>
                    <a:pt x="1803880" y="336063"/>
                  </a:lnTo>
                  <a:lnTo>
                    <a:pt x="1801291" y="337323"/>
                  </a:lnTo>
                  <a:lnTo>
                    <a:pt x="1800141" y="338622"/>
                  </a:lnTo>
                  <a:lnTo>
                    <a:pt x="1799358" y="343105"/>
                  </a:lnTo>
                  <a:lnTo>
                    <a:pt x="1799092" y="349974"/>
                  </a:lnTo>
                  <a:lnTo>
                    <a:pt x="1793992" y="352540"/>
                  </a:lnTo>
                  <a:lnTo>
                    <a:pt x="1791480" y="355849"/>
                  </a:lnTo>
                  <a:lnTo>
                    <a:pt x="1790440" y="361411"/>
                  </a:lnTo>
                  <a:lnTo>
                    <a:pt x="1788319" y="365331"/>
                  </a:lnTo>
                  <a:lnTo>
                    <a:pt x="1788664" y="368460"/>
                  </a:lnTo>
                  <a:lnTo>
                    <a:pt x="1787850" y="376902"/>
                  </a:lnTo>
                  <a:lnTo>
                    <a:pt x="1786411" y="378834"/>
                  </a:lnTo>
                  <a:lnTo>
                    <a:pt x="1785003" y="381878"/>
                  </a:lnTo>
                  <a:lnTo>
                    <a:pt x="1784189" y="388097"/>
                  </a:lnTo>
                  <a:lnTo>
                    <a:pt x="1784009" y="391305"/>
                  </a:lnTo>
                  <a:lnTo>
                    <a:pt x="1784924" y="400990"/>
                  </a:lnTo>
                  <a:lnTo>
                    <a:pt x="1786192" y="403705"/>
                  </a:lnTo>
                  <a:lnTo>
                    <a:pt x="1784431" y="404253"/>
                  </a:lnTo>
                  <a:lnTo>
                    <a:pt x="1778806" y="402696"/>
                  </a:lnTo>
                  <a:lnTo>
                    <a:pt x="1776530" y="403783"/>
                  </a:lnTo>
                  <a:lnTo>
                    <a:pt x="1774347" y="407687"/>
                  </a:lnTo>
                  <a:lnTo>
                    <a:pt x="1771444" y="415988"/>
                  </a:lnTo>
                  <a:lnTo>
                    <a:pt x="1770991" y="421284"/>
                  </a:lnTo>
                  <a:close/>
                  <a:moveTo>
                    <a:pt x="1902902" y="467787"/>
                  </a:moveTo>
                  <a:lnTo>
                    <a:pt x="1907337" y="463609"/>
                  </a:lnTo>
                  <a:lnTo>
                    <a:pt x="1908042" y="461817"/>
                  </a:lnTo>
                  <a:lnTo>
                    <a:pt x="1911867" y="461458"/>
                  </a:lnTo>
                  <a:lnTo>
                    <a:pt x="1912744" y="461458"/>
                  </a:lnTo>
                  <a:lnTo>
                    <a:pt x="1912759" y="458305"/>
                  </a:lnTo>
                  <a:lnTo>
                    <a:pt x="1912133" y="455872"/>
                  </a:lnTo>
                  <a:lnTo>
                    <a:pt x="1911015" y="453751"/>
                  </a:lnTo>
                  <a:lnTo>
                    <a:pt x="1906985" y="453337"/>
                  </a:lnTo>
                  <a:lnTo>
                    <a:pt x="1904646" y="460644"/>
                  </a:lnTo>
                  <a:lnTo>
                    <a:pt x="1898231" y="461504"/>
                  </a:lnTo>
                  <a:lnTo>
                    <a:pt x="1897472" y="466300"/>
                  </a:lnTo>
                  <a:lnTo>
                    <a:pt x="1900265" y="468608"/>
                  </a:lnTo>
                  <a:lnTo>
                    <a:pt x="1902902" y="467787"/>
                  </a:lnTo>
                  <a:close/>
                  <a:moveTo>
                    <a:pt x="1624778" y="281980"/>
                  </a:moveTo>
                  <a:lnTo>
                    <a:pt x="1629168" y="271035"/>
                  </a:lnTo>
                  <a:lnTo>
                    <a:pt x="1622111" y="266451"/>
                  </a:lnTo>
                  <a:lnTo>
                    <a:pt x="1602591" y="259464"/>
                  </a:lnTo>
                  <a:lnTo>
                    <a:pt x="1593383" y="253268"/>
                  </a:lnTo>
                  <a:lnTo>
                    <a:pt x="1584128" y="252400"/>
                  </a:lnTo>
                  <a:lnTo>
                    <a:pt x="1576970" y="252791"/>
                  </a:lnTo>
                  <a:lnTo>
                    <a:pt x="1572651" y="255138"/>
                  </a:lnTo>
                  <a:lnTo>
                    <a:pt x="1569161" y="261365"/>
                  </a:lnTo>
                  <a:lnTo>
                    <a:pt x="1570382" y="270988"/>
                  </a:lnTo>
                  <a:lnTo>
                    <a:pt x="1575874" y="279649"/>
                  </a:lnTo>
                  <a:lnTo>
                    <a:pt x="1582626" y="285219"/>
                  </a:lnTo>
                  <a:lnTo>
                    <a:pt x="1592945" y="298269"/>
                  </a:lnTo>
                  <a:lnTo>
                    <a:pt x="1599243" y="299395"/>
                  </a:lnTo>
                  <a:lnTo>
                    <a:pt x="1604578" y="298206"/>
                  </a:lnTo>
                  <a:lnTo>
                    <a:pt x="1609914" y="295843"/>
                  </a:lnTo>
                  <a:lnTo>
                    <a:pt x="1614937" y="291767"/>
                  </a:lnTo>
                  <a:lnTo>
                    <a:pt x="1619928" y="286056"/>
                  </a:lnTo>
                  <a:lnTo>
                    <a:pt x="1624778" y="281980"/>
                  </a:lnTo>
                  <a:close/>
                  <a:moveTo>
                    <a:pt x="1473035" y="785759"/>
                  </a:moveTo>
                  <a:lnTo>
                    <a:pt x="1478191" y="787230"/>
                  </a:lnTo>
                  <a:lnTo>
                    <a:pt x="1480045" y="784617"/>
                  </a:lnTo>
                  <a:lnTo>
                    <a:pt x="1482517" y="778045"/>
                  </a:lnTo>
                  <a:lnTo>
                    <a:pt x="1480937" y="774439"/>
                  </a:lnTo>
                  <a:lnTo>
                    <a:pt x="1479795" y="773641"/>
                  </a:lnTo>
                  <a:lnTo>
                    <a:pt x="1474013" y="776097"/>
                  </a:lnTo>
                  <a:lnTo>
                    <a:pt x="1472175" y="774541"/>
                  </a:lnTo>
                  <a:lnTo>
                    <a:pt x="1471126" y="773563"/>
                  </a:lnTo>
                  <a:lnTo>
                    <a:pt x="1468912" y="775839"/>
                  </a:lnTo>
                  <a:lnTo>
                    <a:pt x="1465095" y="778124"/>
                  </a:lnTo>
                  <a:lnTo>
                    <a:pt x="1463514" y="781949"/>
                  </a:lnTo>
                  <a:lnTo>
                    <a:pt x="1466409" y="785540"/>
                  </a:lnTo>
                  <a:lnTo>
                    <a:pt x="1473035" y="785759"/>
                  </a:lnTo>
                  <a:close/>
                  <a:moveTo>
                    <a:pt x="2746362" y="2088541"/>
                  </a:moveTo>
                  <a:lnTo>
                    <a:pt x="2744632" y="2086390"/>
                  </a:lnTo>
                  <a:lnTo>
                    <a:pt x="2740784" y="2082549"/>
                  </a:lnTo>
                  <a:lnTo>
                    <a:pt x="2738796" y="2078214"/>
                  </a:lnTo>
                  <a:lnTo>
                    <a:pt x="2737287" y="2073825"/>
                  </a:lnTo>
                  <a:lnTo>
                    <a:pt x="2736575" y="2069765"/>
                  </a:lnTo>
                  <a:lnTo>
                    <a:pt x="2735691" y="2065798"/>
                  </a:lnTo>
                  <a:lnTo>
                    <a:pt x="2734415" y="2062028"/>
                  </a:lnTo>
                  <a:lnTo>
                    <a:pt x="2732365" y="2054079"/>
                  </a:lnTo>
                  <a:lnTo>
                    <a:pt x="2727272" y="2040873"/>
                  </a:lnTo>
                  <a:lnTo>
                    <a:pt x="2725512" y="2033175"/>
                  </a:lnTo>
                  <a:lnTo>
                    <a:pt x="2721084" y="2007506"/>
                  </a:lnTo>
                  <a:lnTo>
                    <a:pt x="2720083" y="2006427"/>
                  </a:lnTo>
                  <a:lnTo>
                    <a:pt x="2719739" y="2005652"/>
                  </a:lnTo>
                  <a:lnTo>
                    <a:pt x="2719613" y="2002053"/>
                  </a:lnTo>
                  <a:lnTo>
                    <a:pt x="2719355" y="1999604"/>
                  </a:lnTo>
                  <a:lnTo>
                    <a:pt x="2718526" y="1997875"/>
                  </a:lnTo>
                  <a:lnTo>
                    <a:pt x="2716398" y="1995669"/>
                  </a:lnTo>
                  <a:lnTo>
                    <a:pt x="2715936" y="1993940"/>
                  </a:lnTo>
                  <a:lnTo>
                    <a:pt x="2715827" y="1989982"/>
                  </a:lnTo>
                  <a:lnTo>
                    <a:pt x="2714857" y="1986312"/>
                  </a:lnTo>
                  <a:lnTo>
                    <a:pt x="2713542" y="1982886"/>
                  </a:lnTo>
                  <a:lnTo>
                    <a:pt x="2712768" y="1977934"/>
                  </a:lnTo>
                  <a:lnTo>
                    <a:pt x="2713135" y="1968436"/>
                  </a:lnTo>
                  <a:lnTo>
                    <a:pt x="2713769" y="1965080"/>
                  </a:lnTo>
                  <a:lnTo>
                    <a:pt x="2715154" y="1963797"/>
                  </a:lnTo>
                  <a:lnTo>
                    <a:pt x="2715835" y="1961982"/>
                  </a:lnTo>
                  <a:lnTo>
                    <a:pt x="2716461" y="1958938"/>
                  </a:lnTo>
                  <a:lnTo>
                    <a:pt x="2716656" y="1955817"/>
                  </a:lnTo>
                  <a:lnTo>
                    <a:pt x="2716484" y="1946280"/>
                  </a:lnTo>
                  <a:lnTo>
                    <a:pt x="2715670" y="1940037"/>
                  </a:lnTo>
                  <a:lnTo>
                    <a:pt x="2715060" y="1937009"/>
                  </a:lnTo>
                  <a:lnTo>
                    <a:pt x="2714262" y="1934130"/>
                  </a:lnTo>
                  <a:lnTo>
                    <a:pt x="2711446" y="1927050"/>
                  </a:lnTo>
                  <a:lnTo>
                    <a:pt x="2707549" y="1915761"/>
                  </a:lnTo>
                  <a:lnTo>
                    <a:pt x="2707956" y="1915143"/>
                  </a:lnTo>
                  <a:lnTo>
                    <a:pt x="2707409" y="1912639"/>
                  </a:lnTo>
                  <a:lnTo>
                    <a:pt x="2707745" y="1909768"/>
                  </a:lnTo>
                  <a:lnTo>
                    <a:pt x="2708629" y="1907038"/>
                  </a:lnTo>
                  <a:lnTo>
                    <a:pt x="2709044" y="1904917"/>
                  </a:lnTo>
                  <a:lnTo>
                    <a:pt x="2708841" y="1902852"/>
                  </a:lnTo>
                  <a:lnTo>
                    <a:pt x="2704115" y="1893370"/>
                  </a:lnTo>
                  <a:lnTo>
                    <a:pt x="2702621" y="1892533"/>
                  </a:lnTo>
                  <a:lnTo>
                    <a:pt x="2702034" y="1894716"/>
                  </a:lnTo>
                  <a:lnTo>
                    <a:pt x="2700923" y="1896765"/>
                  </a:lnTo>
                  <a:lnTo>
                    <a:pt x="2699515" y="1897688"/>
                  </a:lnTo>
                  <a:lnTo>
                    <a:pt x="2694766" y="1897626"/>
                  </a:lnTo>
                  <a:lnTo>
                    <a:pt x="2697653" y="1902578"/>
                  </a:lnTo>
                  <a:lnTo>
                    <a:pt x="2702120" y="1909298"/>
                  </a:lnTo>
                  <a:lnTo>
                    <a:pt x="2702911" y="1911998"/>
                  </a:lnTo>
                  <a:lnTo>
                    <a:pt x="2702410" y="1914955"/>
                  </a:lnTo>
                  <a:lnTo>
                    <a:pt x="2701533" y="1917889"/>
                  </a:lnTo>
                  <a:lnTo>
                    <a:pt x="2702543" y="1918131"/>
                  </a:lnTo>
                  <a:lnTo>
                    <a:pt x="2702339" y="1920197"/>
                  </a:lnTo>
                  <a:lnTo>
                    <a:pt x="2699554" y="1921002"/>
                  </a:lnTo>
                  <a:lnTo>
                    <a:pt x="2698600" y="1923404"/>
                  </a:lnTo>
                  <a:lnTo>
                    <a:pt x="2700235" y="1925274"/>
                  </a:lnTo>
                  <a:lnTo>
                    <a:pt x="2698975" y="1928560"/>
                  </a:lnTo>
                  <a:lnTo>
                    <a:pt x="2696738" y="1929913"/>
                  </a:lnTo>
                  <a:lnTo>
                    <a:pt x="2695564" y="1930211"/>
                  </a:lnTo>
                  <a:lnTo>
                    <a:pt x="2694422" y="1930101"/>
                  </a:lnTo>
                  <a:lnTo>
                    <a:pt x="2691371" y="1927214"/>
                  </a:lnTo>
                  <a:lnTo>
                    <a:pt x="2690541" y="1926784"/>
                  </a:lnTo>
                  <a:lnTo>
                    <a:pt x="2686645" y="1928231"/>
                  </a:lnTo>
                  <a:lnTo>
                    <a:pt x="2684189" y="1930688"/>
                  </a:lnTo>
                  <a:lnTo>
                    <a:pt x="2683555" y="1932519"/>
                  </a:lnTo>
                  <a:lnTo>
                    <a:pt x="2683892" y="1939873"/>
                  </a:lnTo>
                  <a:lnTo>
                    <a:pt x="2684658" y="1943503"/>
                  </a:lnTo>
                  <a:lnTo>
                    <a:pt x="2684259" y="1952421"/>
                  </a:lnTo>
                  <a:lnTo>
                    <a:pt x="2683117" y="1961019"/>
                  </a:lnTo>
                  <a:lnTo>
                    <a:pt x="2681896" y="1964642"/>
                  </a:lnTo>
                  <a:lnTo>
                    <a:pt x="2680457" y="1968076"/>
                  </a:lnTo>
                  <a:lnTo>
                    <a:pt x="2679980" y="1971166"/>
                  </a:lnTo>
                  <a:lnTo>
                    <a:pt x="2680144" y="1983269"/>
                  </a:lnTo>
                  <a:lnTo>
                    <a:pt x="2681294" y="1986344"/>
                  </a:lnTo>
                  <a:lnTo>
                    <a:pt x="2683211" y="1988386"/>
                  </a:lnTo>
                  <a:lnTo>
                    <a:pt x="2682405" y="1989708"/>
                  </a:lnTo>
                  <a:lnTo>
                    <a:pt x="2681318" y="1990255"/>
                  </a:lnTo>
                  <a:lnTo>
                    <a:pt x="2682405" y="1991883"/>
                  </a:lnTo>
                  <a:lnTo>
                    <a:pt x="2684627" y="1994003"/>
                  </a:lnTo>
                  <a:lnTo>
                    <a:pt x="2687545" y="1997860"/>
                  </a:lnTo>
                  <a:lnTo>
                    <a:pt x="2689407" y="2001067"/>
                  </a:lnTo>
                  <a:lnTo>
                    <a:pt x="2691950" y="2008320"/>
                  </a:lnTo>
                  <a:lnTo>
                    <a:pt x="2691981" y="2016135"/>
                  </a:lnTo>
                  <a:lnTo>
                    <a:pt x="2690643" y="2019898"/>
                  </a:lnTo>
                  <a:lnTo>
                    <a:pt x="2689618" y="2023841"/>
                  </a:lnTo>
                  <a:lnTo>
                    <a:pt x="2688859" y="2028888"/>
                  </a:lnTo>
                  <a:lnTo>
                    <a:pt x="2688969" y="2032870"/>
                  </a:lnTo>
                  <a:lnTo>
                    <a:pt x="2690549" y="2039840"/>
                  </a:lnTo>
                  <a:lnTo>
                    <a:pt x="2690769" y="2043111"/>
                  </a:lnTo>
                  <a:lnTo>
                    <a:pt x="2690534" y="2065118"/>
                  </a:lnTo>
                  <a:lnTo>
                    <a:pt x="2689791" y="2069483"/>
                  </a:lnTo>
                  <a:lnTo>
                    <a:pt x="2688867" y="2073771"/>
                  </a:lnTo>
                  <a:lnTo>
                    <a:pt x="2687850" y="2081594"/>
                  </a:lnTo>
                  <a:lnTo>
                    <a:pt x="2686959" y="2085146"/>
                  </a:lnTo>
                  <a:lnTo>
                    <a:pt x="2684478" y="2092539"/>
                  </a:lnTo>
                  <a:lnTo>
                    <a:pt x="2684627" y="2094135"/>
                  </a:lnTo>
                  <a:lnTo>
                    <a:pt x="2685159" y="2095700"/>
                  </a:lnTo>
                  <a:lnTo>
                    <a:pt x="2688038" y="2101575"/>
                  </a:lnTo>
                  <a:lnTo>
                    <a:pt x="2690385" y="2107740"/>
                  </a:lnTo>
                  <a:lnTo>
                    <a:pt x="2691402" y="2116823"/>
                  </a:lnTo>
                  <a:lnTo>
                    <a:pt x="2690690" y="2120453"/>
                  </a:lnTo>
                  <a:lnTo>
                    <a:pt x="2689079" y="2123512"/>
                  </a:lnTo>
                  <a:lnTo>
                    <a:pt x="2687756" y="2127017"/>
                  </a:lnTo>
                  <a:lnTo>
                    <a:pt x="2686622" y="2130694"/>
                  </a:lnTo>
                  <a:lnTo>
                    <a:pt x="2686583" y="2132110"/>
                  </a:lnTo>
                  <a:lnTo>
                    <a:pt x="2687060" y="2138455"/>
                  </a:lnTo>
                  <a:lnTo>
                    <a:pt x="2687787" y="2141780"/>
                  </a:lnTo>
                  <a:lnTo>
                    <a:pt x="2688265" y="2145144"/>
                  </a:lnTo>
                  <a:lnTo>
                    <a:pt x="2687662" y="2148680"/>
                  </a:lnTo>
                  <a:lnTo>
                    <a:pt x="2684486" y="2159437"/>
                  </a:lnTo>
                  <a:lnTo>
                    <a:pt x="2683688" y="2167175"/>
                  </a:lnTo>
                  <a:lnTo>
                    <a:pt x="2685581" y="2176054"/>
                  </a:lnTo>
                  <a:lnTo>
                    <a:pt x="2685879" y="2178659"/>
                  </a:lnTo>
                  <a:lnTo>
                    <a:pt x="2686575" y="2181022"/>
                  </a:lnTo>
                  <a:lnTo>
                    <a:pt x="2687756" y="2182649"/>
                  </a:lnTo>
                  <a:lnTo>
                    <a:pt x="2689110" y="2184050"/>
                  </a:lnTo>
                  <a:lnTo>
                    <a:pt x="2690698" y="2181460"/>
                  </a:lnTo>
                  <a:lnTo>
                    <a:pt x="2691997" y="2178636"/>
                  </a:lnTo>
                  <a:lnTo>
                    <a:pt x="2694093" y="2170140"/>
                  </a:lnTo>
                  <a:lnTo>
                    <a:pt x="2695102" y="2166932"/>
                  </a:lnTo>
                  <a:lnTo>
                    <a:pt x="2696339" y="2163881"/>
                  </a:lnTo>
                  <a:lnTo>
                    <a:pt x="2697927" y="2161025"/>
                  </a:lnTo>
                  <a:lnTo>
                    <a:pt x="2700102" y="2159226"/>
                  </a:lnTo>
                  <a:lnTo>
                    <a:pt x="2701369" y="2158733"/>
                  </a:lnTo>
                  <a:lnTo>
                    <a:pt x="2702597" y="2158905"/>
                  </a:lnTo>
                  <a:lnTo>
                    <a:pt x="2703818" y="2160188"/>
                  </a:lnTo>
                  <a:lnTo>
                    <a:pt x="2704874" y="2161800"/>
                  </a:lnTo>
                  <a:lnTo>
                    <a:pt x="2705617" y="2162277"/>
                  </a:lnTo>
                  <a:lnTo>
                    <a:pt x="2710413" y="2162684"/>
                  </a:lnTo>
                  <a:lnTo>
                    <a:pt x="2715561" y="2163756"/>
                  </a:lnTo>
                  <a:lnTo>
                    <a:pt x="2717094" y="2166384"/>
                  </a:lnTo>
                  <a:lnTo>
                    <a:pt x="2717493" y="2170124"/>
                  </a:lnTo>
                  <a:lnTo>
                    <a:pt x="2718557" y="2174450"/>
                  </a:lnTo>
                  <a:lnTo>
                    <a:pt x="2718839" y="2180553"/>
                  </a:lnTo>
                  <a:lnTo>
                    <a:pt x="2719543" y="2179262"/>
                  </a:lnTo>
                  <a:lnTo>
                    <a:pt x="2719957" y="2177799"/>
                  </a:lnTo>
                  <a:lnTo>
                    <a:pt x="2720137" y="2175945"/>
                  </a:lnTo>
                  <a:lnTo>
                    <a:pt x="2720537" y="2174184"/>
                  </a:lnTo>
                  <a:lnTo>
                    <a:pt x="2722117" y="2170046"/>
                  </a:lnTo>
                  <a:lnTo>
                    <a:pt x="2722070" y="2168606"/>
                  </a:lnTo>
                  <a:lnTo>
                    <a:pt x="2721233" y="2163232"/>
                  </a:lnTo>
                  <a:lnTo>
                    <a:pt x="2720036" y="2157583"/>
                  </a:lnTo>
                  <a:lnTo>
                    <a:pt x="2719191" y="2156308"/>
                  </a:lnTo>
                  <a:lnTo>
                    <a:pt x="2717806" y="2155870"/>
                  </a:lnTo>
                  <a:lnTo>
                    <a:pt x="2716367" y="2155815"/>
                  </a:lnTo>
                  <a:lnTo>
                    <a:pt x="2714145" y="2156214"/>
                  </a:lnTo>
                  <a:lnTo>
                    <a:pt x="2713276" y="2154642"/>
                  </a:lnTo>
                  <a:lnTo>
                    <a:pt x="2711328" y="2149619"/>
                  </a:lnTo>
                  <a:lnTo>
                    <a:pt x="2709498" y="2142484"/>
                  </a:lnTo>
                  <a:lnTo>
                    <a:pt x="2708058" y="2139253"/>
                  </a:lnTo>
                  <a:lnTo>
                    <a:pt x="2707292" y="2137993"/>
                  </a:lnTo>
                  <a:lnTo>
                    <a:pt x="2706384" y="2137023"/>
                  </a:lnTo>
                  <a:lnTo>
                    <a:pt x="2704999" y="2136233"/>
                  </a:lnTo>
                  <a:lnTo>
                    <a:pt x="2703779" y="2135059"/>
                  </a:lnTo>
                  <a:lnTo>
                    <a:pt x="2702128" y="2132321"/>
                  </a:lnTo>
                  <a:lnTo>
                    <a:pt x="2700125" y="2127549"/>
                  </a:lnTo>
                  <a:lnTo>
                    <a:pt x="2699632" y="2125797"/>
                  </a:lnTo>
                  <a:lnTo>
                    <a:pt x="2699398" y="2121001"/>
                  </a:lnTo>
                  <a:lnTo>
                    <a:pt x="2700016" y="2114883"/>
                  </a:lnTo>
                  <a:lnTo>
                    <a:pt x="2701705" y="2109148"/>
                  </a:lnTo>
                  <a:lnTo>
                    <a:pt x="2708739" y="2086945"/>
                  </a:lnTo>
                  <a:lnTo>
                    <a:pt x="2709951" y="2080679"/>
                  </a:lnTo>
                  <a:lnTo>
                    <a:pt x="2711673" y="2077557"/>
                  </a:lnTo>
                  <a:lnTo>
                    <a:pt x="2714552" y="2075414"/>
                  </a:lnTo>
                  <a:lnTo>
                    <a:pt x="2717751" y="2074475"/>
                  </a:lnTo>
                  <a:lnTo>
                    <a:pt x="2725434" y="2073763"/>
                  </a:lnTo>
                  <a:lnTo>
                    <a:pt x="2727343" y="2073880"/>
                  </a:lnTo>
                  <a:lnTo>
                    <a:pt x="2730605" y="2074968"/>
                  </a:lnTo>
                  <a:lnTo>
                    <a:pt x="2732389" y="2075875"/>
                  </a:lnTo>
                  <a:lnTo>
                    <a:pt x="2734071" y="2077236"/>
                  </a:lnTo>
                  <a:lnTo>
                    <a:pt x="2737545" y="2081876"/>
                  </a:lnTo>
                  <a:lnTo>
                    <a:pt x="2740353" y="2084661"/>
                  </a:lnTo>
                  <a:lnTo>
                    <a:pt x="2743092" y="2087759"/>
                  </a:lnTo>
                  <a:lnTo>
                    <a:pt x="2744946" y="2090380"/>
                  </a:lnTo>
                  <a:lnTo>
                    <a:pt x="2746088" y="2094902"/>
                  </a:lnTo>
                  <a:lnTo>
                    <a:pt x="2746988" y="2096169"/>
                  </a:lnTo>
                  <a:lnTo>
                    <a:pt x="2746831" y="2090223"/>
                  </a:lnTo>
                  <a:lnTo>
                    <a:pt x="2746362" y="2088541"/>
                  </a:lnTo>
                  <a:close/>
                  <a:moveTo>
                    <a:pt x="1429521" y="822874"/>
                  </a:moveTo>
                  <a:lnTo>
                    <a:pt x="1430585" y="818000"/>
                  </a:lnTo>
                  <a:lnTo>
                    <a:pt x="1433089" y="813399"/>
                  </a:lnTo>
                  <a:lnTo>
                    <a:pt x="1428848" y="813658"/>
                  </a:lnTo>
                  <a:lnTo>
                    <a:pt x="1425782" y="815457"/>
                  </a:lnTo>
                  <a:lnTo>
                    <a:pt x="1422464" y="818406"/>
                  </a:lnTo>
                  <a:lnTo>
                    <a:pt x="1423333" y="820378"/>
                  </a:lnTo>
                  <a:lnTo>
                    <a:pt x="1429521" y="822874"/>
                  </a:lnTo>
                  <a:close/>
                  <a:moveTo>
                    <a:pt x="1400982" y="851946"/>
                  </a:moveTo>
                  <a:lnTo>
                    <a:pt x="1401850" y="850975"/>
                  </a:lnTo>
                  <a:lnTo>
                    <a:pt x="1402851" y="851234"/>
                  </a:lnTo>
                  <a:lnTo>
                    <a:pt x="1404017" y="849372"/>
                  </a:lnTo>
                  <a:lnTo>
                    <a:pt x="1405535" y="847956"/>
                  </a:lnTo>
                  <a:lnTo>
                    <a:pt x="1403234" y="845319"/>
                  </a:lnTo>
                  <a:lnTo>
                    <a:pt x="1395247" y="842972"/>
                  </a:lnTo>
                  <a:lnTo>
                    <a:pt x="1389825" y="844795"/>
                  </a:lnTo>
                  <a:lnTo>
                    <a:pt x="1387963" y="847784"/>
                  </a:lnTo>
                  <a:lnTo>
                    <a:pt x="1395450" y="849090"/>
                  </a:lnTo>
                  <a:lnTo>
                    <a:pt x="1400982" y="851946"/>
                  </a:lnTo>
                  <a:close/>
                  <a:moveTo>
                    <a:pt x="1581617" y="224431"/>
                  </a:moveTo>
                  <a:lnTo>
                    <a:pt x="1587195" y="227114"/>
                  </a:lnTo>
                  <a:lnTo>
                    <a:pt x="1591599" y="230478"/>
                  </a:lnTo>
                  <a:lnTo>
                    <a:pt x="1594001" y="236150"/>
                  </a:lnTo>
                  <a:lnTo>
                    <a:pt x="1611581" y="246055"/>
                  </a:lnTo>
                  <a:lnTo>
                    <a:pt x="1625905" y="257806"/>
                  </a:lnTo>
                  <a:lnTo>
                    <a:pt x="1630685" y="257743"/>
                  </a:lnTo>
                  <a:lnTo>
                    <a:pt x="1640691" y="249380"/>
                  </a:lnTo>
                  <a:lnTo>
                    <a:pt x="1645886" y="242996"/>
                  </a:lnTo>
                  <a:lnTo>
                    <a:pt x="1648006" y="243411"/>
                  </a:lnTo>
                  <a:lnTo>
                    <a:pt x="1654594" y="239874"/>
                  </a:lnTo>
                  <a:lnTo>
                    <a:pt x="1674238" y="236463"/>
                  </a:lnTo>
                  <a:lnTo>
                    <a:pt x="1703208" y="228194"/>
                  </a:lnTo>
                  <a:lnTo>
                    <a:pt x="1705915" y="224079"/>
                  </a:lnTo>
                  <a:lnTo>
                    <a:pt x="1708521" y="217515"/>
                  </a:lnTo>
                  <a:lnTo>
                    <a:pt x="1705657" y="214980"/>
                  </a:lnTo>
                  <a:lnTo>
                    <a:pt x="1704852" y="212297"/>
                  </a:lnTo>
                  <a:lnTo>
                    <a:pt x="1701886" y="194655"/>
                  </a:lnTo>
                  <a:lnTo>
                    <a:pt x="1700955" y="191557"/>
                  </a:lnTo>
                  <a:lnTo>
                    <a:pt x="1699915" y="189460"/>
                  </a:lnTo>
                  <a:lnTo>
                    <a:pt x="1701839" y="178938"/>
                  </a:lnTo>
                  <a:lnTo>
                    <a:pt x="1704217" y="173759"/>
                  </a:lnTo>
                  <a:lnTo>
                    <a:pt x="1713966" y="170293"/>
                  </a:lnTo>
                  <a:lnTo>
                    <a:pt x="1715757" y="167500"/>
                  </a:lnTo>
                  <a:lnTo>
                    <a:pt x="1718159" y="167586"/>
                  </a:lnTo>
                  <a:lnTo>
                    <a:pt x="1718456" y="158698"/>
                  </a:lnTo>
                  <a:lnTo>
                    <a:pt x="1717627" y="153903"/>
                  </a:lnTo>
                  <a:lnTo>
                    <a:pt x="1714795" y="149991"/>
                  </a:lnTo>
                  <a:lnTo>
                    <a:pt x="1708442" y="147902"/>
                  </a:lnTo>
                  <a:lnTo>
                    <a:pt x="1693977" y="131801"/>
                  </a:lnTo>
                  <a:lnTo>
                    <a:pt x="1692623" y="126716"/>
                  </a:lnTo>
                  <a:lnTo>
                    <a:pt x="1689760" y="121670"/>
                  </a:lnTo>
                  <a:lnTo>
                    <a:pt x="1688954" y="115255"/>
                  </a:lnTo>
                  <a:lnTo>
                    <a:pt x="1687742" y="111891"/>
                  </a:lnTo>
                  <a:lnTo>
                    <a:pt x="1681498" y="99827"/>
                  </a:lnTo>
                  <a:lnTo>
                    <a:pt x="1679050" y="98560"/>
                  </a:lnTo>
                  <a:lnTo>
                    <a:pt x="1677047" y="95884"/>
                  </a:lnTo>
                  <a:lnTo>
                    <a:pt x="1675255" y="88796"/>
                  </a:lnTo>
                  <a:lnTo>
                    <a:pt x="1673025" y="85925"/>
                  </a:lnTo>
                  <a:lnTo>
                    <a:pt x="1658951" y="87294"/>
                  </a:lnTo>
                  <a:lnTo>
                    <a:pt x="1656784" y="99232"/>
                  </a:lnTo>
                  <a:lnTo>
                    <a:pt x="1651887" y="106188"/>
                  </a:lnTo>
                  <a:lnTo>
                    <a:pt x="1646919" y="109716"/>
                  </a:lnTo>
                  <a:lnTo>
                    <a:pt x="1641740" y="110749"/>
                  </a:lnTo>
                  <a:lnTo>
                    <a:pt x="1636568" y="113283"/>
                  </a:lnTo>
                  <a:lnTo>
                    <a:pt x="1631053" y="117680"/>
                  </a:lnTo>
                  <a:lnTo>
                    <a:pt x="1625522" y="120536"/>
                  </a:lnTo>
                  <a:lnTo>
                    <a:pt x="1622455" y="120387"/>
                  </a:lnTo>
                  <a:lnTo>
                    <a:pt x="1619404" y="121443"/>
                  </a:lnTo>
                  <a:lnTo>
                    <a:pt x="1612965" y="127506"/>
                  </a:lnTo>
                  <a:lnTo>
                    <a:pt x="1610188" y="136261"/>
                  </a:lnTo>
                  <a:lnTo>
                    <a:pt x="1606378" y="140814"/>
                  </a:lnTo>
                  <a:lnTo>
                    <a:pt x="1605181" y="143709"/>
                  </a:lnTo>
                  <a:lnTo>
                    <a:pt x="1602990" y="152283"/>
                  </a:lnTo>
                  <a:lnTo>
                    <a:pt x="1602599" y="156281"/>
                  </a:lnTo>
                  <a:lnTo>
                    <a:pt x="1606558" y="157955"/>
                  </a:lnTo>
                  <a:lnTo>
                    <a:pt x="1617307" y="154857"/>
                  </a:lnTo>
                  <a:lnTo>
                    <a:pt x="1611126" y="166905"/>
                  </a:lnTo>
                  <a:lnTo>
                    <a:pt x="1607739" y="178327"/>
                  </a:lnTo>
                  <a:lnTo>
                    <a:pt x="1602278" y="189757"/>
                  </a:lnTo>
                  <a:lnTo>
                    <a:pt x="1595003" y="194311"/>
                  </a:lnTo>
                  <a:lnTo>
                    <a:pt x="1587320" y="197182"/>
                  </a:lnTo>
                  <a:lnTo>
                    <a:pt x="1582736" y="204990"/>
                  </a:lnTo>
                  <a:lnTo>
                    <a:pt x="1579137" y="212876"/>
                  </a:lnTo>
                  <a:lnTo>
                    <a:pt x="1581617" y="224431"/>
                  </a:lnTo>
                  <a:close/>
                  <a:moveTo>
                    <a:pt x="1906093" y="474890"/>
                  </a:moveTo>
                  <a:lnTo>
                    <a:pt x="1918963" y="479597"/>
                  </a:lnTo>
                  <a:lnTo>
                    <a:pt x="1926481" y="479284"/>
                  </a:lnTo>
                  <a:lnTo>
                    <a:pt x="1929509" y="483626"/>
                  </a:lnTo>
                  <a:lnTo>
                    <a:pt x="1932247" y="480990"/>
                  </a:lnTo>
                  <a:lnTo>
                    <a:pt x="1934203" y="475845"/>
                  </a:lnTo>
                  <a:lnTo>
                    <a:pt x="1931520" y="469993"/>
                  </a:lnTo>
                  <a:lnTo>
                    <a:pt x="1930088" y="469586"/>
                  </a:lnTo>
                  <a:lnTo>
                    <a:pt x="1909778" y="471925"/>
                  </a:lnTo>
                  <a:lnTo>
                    <a:pt x="1906093" y="474890"/>
                  </a:lnTo>
                  <a:close/>
                  <a:moveTo>
                    <a:pt x="1670397" y="589117"/>
                  </a:moveTo>
                  <a:lnTo>
                    <a:pt x="1672259" y="592114"/>
                  </a:lnTo>
                  <a:lnTo>
                    <a:pt x="1674215" y="593647"/>
                  </a:lnTo>
                  <a:lnTo>
                    <a:pt x="1679410" y="590956"/>
                  </a:lnTo>
                  <a:lnTo>
                    <a:pt x="1682007" y="591965"/>
                  </a:lnTo>
                  <a:lnTo>
                    <a:pt x="1682969" y="590486"/>
                  </a:lnTo>
                  <a:lnTo>
                    <a:pt x="1683673" y="588593"/>
                  </a:lnTo>
                  <a:lnTo>
                    <a:pt x="1686725" y="584228"/>
                  </a:lnTo>
                  <a:lnTo>
                    <a:pt x="1689729" y="578485"/>
                  </a:lnTo>
                  <a:lnTo>
                    <a:pt x="1689744" y="576076"/>
                  </a:lnTo>
                  <a:lnTo>
                    <a:pt x="1689009" y="570983"/>
                  </a:lnTo>
                  <a:lnTo>
                    <a:pt x="1674199" y="581638"/>
                  </a:lnTo>
                  <a:lnTo>
                    <a:pt x="1664678" y="585675"/>
                  </a:lnTo>
                  <a:lnTo>
                    <a:pt x="1661377" y="589352"/>
                  </a:lnTo>
                  <a:lnTo>
                    <a:pt x="1663442" y="590072"/>
                  </a:lnTo>
                  <a:lnTo>
                    <a:pt x="1670397" y="589117"/>
                  </a:lnTo>
                  <a:close/>
                  <a:moveTo>
                    <a:pt x="1545136" y="109919"/>
                  </a:moveTo>
                  <a:lnTo>
                    <a:pt x="1572518" y="116906"/>
                  </a:lnTo>
                  <a:lnTo>
                    <a:pt x="1580075" y="105929"/>
                  </a:lnTo>
                  <a:lnTo>
                    <a:pt x="1578112" y="99819"/>
                  </a:lnTo>
                  <a:lnTo>
                    <a:pt x="1570014" y="97644"/>
                  </a:lnTo>
                  <a:lnTo>
                    <a:pt x="1547202" y="95548"/>
                  </a:lnTo>
                  <a:lnTo>
                    <a:pt x="1543493" y="101712"/>
                  </a:lnTo>
                  <a:lnTo>
                    <a:pt x="1543900" y="104850"/>
                  </a:lnTo>
                  <a:lnTo>
                    <a:pt x="1545136" y="109919"/>
                  </a:lnTo>
                  <a:close/>
                  <a:moveTo>
                    <a:pt x="2554523" y="737755"/>
                  </a:moveTo>
                  <a:lnTo>
                    <a:pt x="2556104" y="735243"/>
                  </a:lnTo>
                  <a:lnTo>
                    <a:pt x="2554891" y="731066"/>
                  </a:lnTo>
                  <a:lnTo>
                    <a:pt x="2555290" y="727928"/>
                  </a:lnTo>
                  <a:lnTo>
                    <a:pt x="2559366" y="720567"/>
                  </a:lnTo>
                  <a:lnTo>
                    <a:pt x="2558451" y="718799"/>
                  </a:lnTo>
                  <a:lnTo>
                    <a:pt x="2553561" y="712704"/>
                  </a:lnTo>
                  <a:lnTo>
                    <a:pt x="2552349" y="709606"/>
                  </a:lnTo>
                  <a:lnTo>
                    <a:pt x="2551002" y="703425"/>
                  </a:lnTo>
                  <a:lnTo>
                    <a:pt x="2549039" y="699232"/>
                  </a:lnTo>
                  <a:lnTo>
                    <a:pt x="2547177" y="706297"/>
                  </a:lnTo>
                  <a:lnTo>
                    <a:pt x="2546395" y="711319"/>
                  </a:lnTo>
                  <a:lnTo>
                    <a:pt x="2546019" y="717836"/>
                  </a:lnTo>
                  <a:lnTo>
                    <a:pt x="2546708" y="723133"/>
                  </a:lnTo>
                  <a:lnTo>
                    <a:pt x="2545190" y="730221"/>
                  </a:lnTo>
                  <a:lnTo>
                    <a:pt x="2544087" y="733076"/>
                  </a:lnTo>
                  <a:lnTo>
                    <a:pt x="2543617" y="739499"/>
                  </a:lnTo>
                  <a:lnTo>
                    <a:pt x="2550072" y="740156"/>
                  </a:lnTo>
                  <a:lnTo>
                    <a:pt x="2554523" y="737755"/>
                  </a:lnTo>
                  <a:close/>
                  <a:moveTo>
                    <a:pt x="2577751" y="752870"/>
                  </a:moveTo>
                  <a:lnTo>
                    <a:pt x="2582398" y="762414"/>
                  </a:lnTo>
                  <a:lnTo>
                    <a:pt x="2587428" y="768344"/>
                  </a:lnTo>
                  <a:lnTo>
                    <a:pt x="2590089" y="769502"/>
                  </a:lnTo>
                  <a:lnTo>
                    <a:pt x="2592616" y="772225"/>
                  </a:lnTo>
                  <a:lnTo>
                    <a:pt x="2597701" y="783858"/>
                  </a:lnTo>
                  <a:lnTo>
                    <a:pt x="2599594" y="787543"/>
                  </a:lnTo>
                  <a:lnTo>
                    <a:pt x="2601597" y="790015"/>
                  </a:lnTo>
                  <a:lnTo>
                    <a:pt x="2618574" y="798066"/>
                  </a:lnTo>
                  <a:lnTo>
                    <a:pt x="2621124" y="800334"/>
                  </a:lnTo>
                  <a:lnTo>
                    <a:pt x="2623698" y="801750"/>
                  </a:lnTo>
                  <a:lnTo>
                    <a:pt x="2626249" y="801492"/>
                  </a:lnTo>
                  <a:lnTo>
                    <a:pt x="2628674" y="799231"/>
                  </a:lnTo>
                  <a:lnTo>
                    <a:pt x="2630966" y="794036"/>
                  </a:lnTo>
                  <a:lnTo>
                    <a:pt x="2632773" y="786628"/>
                  </a:lnTo>
                  <a:lnTo>
                    <a:pt x="2633555" y="781057"/>
                  </a:lnTo>
                  <a:lnTo>
                    <a:pt x="2634831" y="777553"/>
                  </a:lnTo>
                  <a:lnTo>
                    <a:pt x="2636482" y="775988"/>
                  </a:lnTo>
                  <a:lnTo>
                    <a:pt x="2638179" y="776019"/>
                  </a:lnTo>
                  <a:lnTo>
                    <a:pt x="2643726" y="781840"/>
                  </a:lnTo>
                  <a:lnTo>
                    <a:pt x="2649367" y="785861"/>
                  </a:lnTo>
                  <a:lnTo>
                    <a:pt x="2653677" y="785094"/>
                  </a:lnTo>
                  <a:lnTo>
                    <a:pt x="2657996" y="782927"/>
                  </a:lnTo>
                  <a:lnTo>
                    <a:pt x="2672258" y="779446"/>
                  </a:lnTo>
                  <a:lnTo>
                    <a:pt x="2677078" y="777420"/>
                  </a:lnTo>
                  <a:lnTo>
                    <a:pt x="2681873" y="774423"/>
                  </a:lnTo>
                  <a:lnTo>
                    <a:pt x="2687123" y="773688"/>
                  </a:lnTo>
                  <a:lnTo>
                    <a:pt x="2689587" y="777099"/>
                  </a:lnTo>
                  <a:lnTo>
                    <a:pt x="2691441" y="781433"/>
                  </a:lnTo>
                  <a:lnTo>
                    <a:pt x="2693702" y="785611"/>
                  </a:lnTo>
                  <a:lnTo>
                    <a:pt x="2695705" y="787402"/>
                  </a:lnTo>
                  <a:lnTo>
                    <a:pt x="2697778" y="788083"/>
                  </a:lnTo>
                  <a:lnTo>
                    <a:pt x="2701142" y="786659"/>
                  </a:lnTo>
                  <a:lnTo>
                    <a:pt x="2704483" y="784109"/>
                  </a:lnTo>
                  <a:lnTo>
                    <a:pt x="2712165" y="775464"/>
                  </a:lnTo>
                  <a:lnTo>
                    <a:pt x="2707808" y="767648"/>
                  </a:lnTo>
                  <a:lnTo>
                    <a:pt x="2702699" y="764182"/>
                  </a:lnTo>
                  <a:lnTo>
                    <a:pt x="2700931" y="761601"/>
                  </a:lnTo>
                  <a:lnTo>
                    <a:pt x="2693209" y="743262"/>
                  </a:lnTo>
                  <a:lnTo>
                    <a:pt x="2691754" y="739218"/>
                  </a:lnTo>
                  <a:lnTo>
                    <a:pt x="2690706" y="733561"/>
                  </a:lnTo>
                  <a:lnTo>
                    <a:pt x="2689282" y="715685"/>
                  </a:lnTo>
                  <a:lnTo>
                    <a:pt x="2694148" y="712923"/>
                  </a:lnTo>
                  <a:lnTo>
                    <a:pt x="2699499" y="710326"/>
                  </a:lnTo>
                  <a:lnTo>
                    <a:pt x="2708074" y="711006"/>
                  </a:lnTo>
                  <a:lnTo>
                    <a:pt x="2709404" y="715747"/>
                  </a:lnTo>
                  <a:lnTo>
                    <a:pt x="2709044" y="718102"/>
                  </a:lnTo>
                  <a:lnTo>
                    <a:pt x="2706439" y="723532"/>
                  </a:lnTo>
                  <a:lnTo>
                    <a:pt x="2703521" y="725926"/>
                  </a:lnTo>
                  <a:lnTo>
                    <a:pt x="2702754" y="734312"/>
                  </a:lnTo>
                  <a:lnTo>
                    <a:pt x="2703411" y="743998"/>
                  </a:lnTo>
                  <a:lnTo>
                    <a:pt x="2705398" y="750037"/>
                  </a:lnTo>
                  <a:lnTo>
                    <a:pt x="2707636" y="754379"/>
                  </a:lnTo>
                  <a:lnTo>
                    <a:pt x="2713081" y="763001"/>
                  </a:lnTo>
                  <a:lnTo>
                    <a:pt x="2718041" y="765911"/>
                  </a:lnTo>
                  <a:lnTo>
                    <a:pt x="2723095" y="765810"/>
                  </a:lnTo>
                  <a:lnTo>
                    <a:pt x="2731740" y="769158"/>
                  </a:lnTo>
                  <a:lnTo>
                    <a:pt x="2736050" y="767922"/>
                  </a:lnTo>
                  <a:lnTo>
                    <a:pt x="2740259" y="764253"/>
                  </a:lnTo>
                  <a:lnTo>
                    <a:pt x="2750703" y="749944"/>
                  </a:lnTo>
                  <a:lnTo>
                    <a:pt x="2749186" y="745140"/>
                  </a:lnTo>
                  <a:lnTo>
                    <a:pt x="2747261" y="741580"/>
                  </a:lnTo>
                  <a:lnTo>
                    <a:pt x="2748943" y="737184"/>
                  </a:lnTo>
                  <a:lnTo>
                    <a:pt x="2753778" y="730745"/>
                  </a:lnTo>
                  <a:lnTo>
                    <a:pt x="2761164" y="727170"/>
                  </a:lnTo>
                  <a:lnTo>
                    <a:pt x="2760061" y="724220"/>
                  </a:lnTo>
                  <a:lnTo>
                    <a:pt x="2758864" y="722319"/>
                  </a:lnTo>
                  <a:lnTo>
                    <a:pt x="2724409" y="697566"/>
                  </a:lnTo>
                  <a:lnTo>
                    <a:pt x="2721640" y="697863"/>
                  </a:lnTo>
                  <a:lnTo>
                    <a:pt x="2716179" y="701282"/>
                  </a:lnTo>
                  <a:lnTo>
                    <a:pt x="2713409" y="702064"/>
                  </a:lnTo>
                  <a:lnTo>
                    <a:pt x="2707738" y="700875"/>
                  </a:lnTo>
                  <a:lnTo>
                    <a:pt x="2702081" y="697597"/>
                  </a:lnTo>
                  <a:lnTo>
                    <a:pt x="2697488" y="693983"/>
                  </a:lnTo>
                  <a:lnTo>
                    <a:pt x="2687412" y="681309"/>
                  </a:lnTo>
                  <a:lnTo>
                    <a:pt x="2681716" y="675433"/>
                  </a:lnTo>
                  <a:lnTo>
                    <a:pt x="2676076" y="672765"/>
                  </a:lnTo>
                  <a:lnTo>
                    <a:pt x="2671992" y="679470"/>
                  </a:lnTo>
                  <a:lnTo>
                    <a:pt x="2666140" y="686269"/>
                  </a:lnTo>
                  <a:lnTo>
                    <a:pt x="2665100" y="688483"/>
                  </a:lnTo>
                  <a:lnTo>
                    <a:pt x="2664325" y="691839"/>
                  </a:lnTo>
                  <a:lnTo>
                    <a:pt x="2663793" y="697292"/>
                  </a:lnTo>
                  <a:lnTo>
                    <a:pt x="2663809" y="703378"/>
                  </a:lnTo>
                  <a:lnTo>
                    <a:pt x="2664114" y="707783"/>
                  </a:lnTo>
                  <a:lnTo>
                    <a:pt x="2664200" y="712156"/>
                  </a:lnTo>
                  <a:lnTo>
                    <a:pt x="2662995" y="716451"/>
                  </a:lnTo>
                  <a:lnTo>
                    <a:pt x="2661383" y="718337"/>
                  </a:lnTo>
                  <a:lnTo>
                    <a:pt x="2657894" y="718032"/>
                  </a:lnTo>
                  <a:lnTo>
                    <a:pt x="2656697" y="717163"/>
                  </a:lnTo>
                  <a:lnTo>
                    <a:pt x="2655485" y="715458"/>
                  </a:lnTo>
                  <a:lnTo>
                    <a:pt x="2654374" y="713095"/>
                  </a:lnTo>
                  <a:lnTo>
                    <a:pt x="2652011" y="703644"/>
                  </a:lnTo>
                  <a:lnTo>
                    <a:pt x="2649500" y="701266"/>
                  </a:lnTo>
                  <a:lnTo>
                    <a:pt x="2646809" y="702393"/>
                  </a:lnTo>
                  <a:lnTo>
                    <a:pt x="2644540" y="700679"/>
                  </a:lnTo>
                  <a:lnTo>
                    <a:pt x="2637843" y="689500"/>
                  </a:lnTo>
                  <a:lnTo>
                    <a:pt x="2633125" y="684031"/>
                  </a:lnTo>
                  <a:lnTo>
                    <a:pt x="2626155" y="677905"/>
                  </a:lnTo>
                  <a:lnTo>
                    <a:pt x="2623909" y="675386"/>
                  </a:lnTo>
                  <a:lnTo>
                    <a:pt x="2621899" y="670645"/>
                  </a:lnTo>
                  <a:lnTo>
                    <a:pt x="2619747" y="667281"/>
                  </a:lnTo>
                  <a:lnTo>
                    <a:pt x="2617431" y="667007"/>
                  </a:lnTo>
                  <a:lnTo>
                    <a:pt x="2609014" y="673391"/>
                  </a:lnTo>
                  <a:lnTo>
                    <a:pt x="2604116" y="674776"/>
                  </a:lnTo>
                  <a:lnTo>
                    <a:pt x="2601667" y="677921"/>
                  </a:lnTo>
                  <a:lnTo>
                    <a:pt x="2600407" y="680949"/>
                  </a:lnTo>
                  <a:lnTo>
                    <a:pt x="2599054" y="682725"/>
                  </a:lnTo>
                  <a:lnTo>
                    <a:pt x="2594603" y="683820"/>
                  </a:lnTo>
                  <a:lnTo>
                    <a:pt x="2591333" y="686316"/>
                  </a:lnTo>
                  <a:lnTo>
                    <a:pt x="2589909" y="689304"/>
                  </a:lnTo>
                  <a:lnTo>
                    <a:pt x="2588602" y="693411"/>
                  </a:lnTo>
                  <a:lnTo>
                    <a:pt x="2590636" y="701165"/>
                  </a:lnTo>
                  <a:lnTo>
                    <a:pt x="2593108" y="706868"/>
                  </a:lnTo>
                  <a:lnTo>
                    <a:pt x="2585465" y="704904"/>
                  </a:lnTo>
                  <a:lnTo>
                    <a:pt x="2583501" y="707775"/>
                  </a:lnTo>
                  <a:lnTo>
                    <a:pt x="2582320" y="725049"/>
                  </a:lnTo>
                  <a:lnTo>
                    <a:pt x="2583963" y="743028"/>
                  </a:lnTo>
                  <a:lnTo>
                    <a:pt x="2581240" y="743200"/>
                  </a:lnTo>
                  <a:lnTo>
                    <a:pt x="2577203" y="741573"/>
                  </a:lnTo>
                  <a:lnTo>
                    <a:pt x="2576437" y="745023"/>
                  </a:lnTo>
                  <a:lnTo>
                    <a:pt x="2576765" y="749795"/>
                  </a:lnTo>
                  <a:lnTo>
                    <a:pt x="2577751" y="752870"/>
                  </a:lnTo>
                  <a:close/>
                  <a:moveTo>
                    <a:pt x="3096906" y="1087572"/>
                  </a:moveTo>
                  <a:lnTo>
                    <a:pt x="3098385" y="1086445"/>
                  </a:lnTo>
                  <a:lnTo>
                    <a:pt x="3096765" y="1082377"/>
                  </a:lnTo>
                  <a:lnTo>
                    <a:pt x="3095021" y="1079678"/>
                  </a:lnTo>
                  <a:lnTo>
                    <a:pt x="3092447" y="1078989"/>
                  </a:lnTo>
                  <a:lnTo>
                    <a:pt x="3092275" y="1079756"/>
                  </a:lnTo>
                  <a:lnTo>
                    <a:pt x="3092197" y="1084552"/>
                  </a:lnTo>
                  <a:lnTo>
                    <a:pt x="3093683" y="1086649"/>
                  </a:lnTo>
                  <a:lnTo>
                    <a:pt x="3096906" y="1087572"/>
                  </a:lnTo>
                  <a:close/>
                  <a:moveTo>
                    <a:pt x="2845578" y="622336"/>
                  </a:moveTo>
                  <a:lnTo>
                    <a:pt x="2846979" y="615639"/>
                  </a:lnTo>
                  <a:lnTo>
                    <a:pt x="2850014" y="612290"/>
                  </a:lnTo>
                  <a:lnTo>
                    <a:pt x="2834931" y="615693"/>
                  </a:lnTo>
                  <a:lnTo>
                    <a:pt x="2828969" y="622343"/>
                  </a:lnTo>
                  <a:lnTo>
                    <a:pt x="2827882" y="625082"/>
                  </a:lnTo>
                  <a:lnTo>
                    <a:pt x="2844381" y="623971"/>
                  </a:lnTo>
                  <a:lnTo>
                    <a:pt x="2845578" y="622336"/>
                  </a:lnTo>
                  <a:close/>
                  <a:moveTo>
                    <a:pt x="2795532" y="767648"/>
                  </a:moveTo>
                  <a:lnTo>
                    <a:pt x="2800336" y="773093"/>
                  </a:lnTo>
                  <a:lnTo>
                    <a:pt x="2802815" y="774290"/>
                  </a:lnTo>
                  <a:lnTo>
                    <a:pt x="2810936" y="776434"/>
                  </a:lnTo>
                  <a:lnTo>
                    <a:pt x="2813432" y="778718"/>
                  </a:lnTo>
                  <a:lnTo>
                    <a:pt x="2818501" y="785000"/>
                  </a:lnTo>
                  <a:lnTo>
                    <a:pt x="2821154" y="787653"/>
                  </a:lnTo>
                  <a:lnTo>
                    <a:pt x="2825636" y="789773"/>
                  </a:lnTo>
                  <a:lnTo>
                    <a:pt x="2842175" y="792112"/>
                  </a:lnTo>
                  <a:lnTo>
                    <a:pt x="2854176" y="792104"/>
                  </a:lnTo>
                  <a:lnTo>
                    <a:pt x="2859481" y="790203"/>
                  </a:lnTo>
                  <a:lnTo>
                    <a:pt x="2870308" y="784210"/>
                  </a:lnTo>
                  <a:lnTo>
                    <a:pt x="2875769" y="779821"/>
                  </a:lnTo>
                  <a:lnTo>
                    <a:pt x="2877224" y="777654"/>
                  </a:lnTo>
                  <a:lnTo>
                    <a:pt x="2881089" y="759621"/>
                  </a:lnTo>
                  <a:lnTo>
                    <a:pt x="2879650" y="759120"/>
                  </a:lnTo>
                  <a:lnTo>
                    <a:pt x="2878187" y="759731"/>
                  </a:lnTo>
                  <a:lnTo>
                    <a:pt x="2876481" y="762735"/>
                  </a:lnTo>
                  <a:lnTo>
                    <a:pt x="2874682" y="764472"/>
                  </a:lnTo>
                  <a:lnTo>
                    <a:pt x="2872194" y="761530"/>
                  </a:lnTo>
                  <a:lnTo>
                    <a:pt x="2869190" y="758987"/>
                  </a:lnTo>
                  <a:lnTo>
                    <a:pt x="2865317" y="754246"/>
                  </a:lnTo>
                  <a:lnTo>
                    <a:pt x="2855248" y="752064"/>
                  </a:lnTo>
                  <a:lnTo>
                    <a:pt x="2842903" y="750554"/>
                  </a:lnTo>
                  <a:lnTo>
                    <a:pt x="2838709" y="753480"/>
                  </a:lnTo>
                  <a:lnTo>
                    <a:pt x="2832075" y="752768"/>
                  </a:lnTo>
                  <a:lnTo>
                    <a:pt x="2829548" y="749662"/>
                  </a:lnTo>
                  <a:lnTo>
                    <a:pt x="2829861" y="746470"/>
                  </a:lnTo>
                  <a:lnTo>
                    <a:pt x="2830511" y="744123"/>
                  </a:lnTo>
                  <a:lnTo>
                    <a:pt x="2830299" y="739695"/>
                  </a:lnTo>
                  <a:lnTo>
                    <a:pt x="2828617" y="737426"/>
                  </a:lnTo>
                  <a:lnTo>
                    <a:pt x="2808081" y="735071"/>
                  </a:lnTo>
                  <a:lnTo>
                    <a:pt x="2806907" y="735290"/>
                  </a:lnTo>
                  <a:lnTo>
                    <a:pt x="2798497" y="741706"/>
                  </a:lnTo>
                  <a:lnTo>
                    <a:pt x="2792677" y="741142"/>
                  </a:lnTo>
                  <a:lnTo>
                    <a:pt x="2791644" y="736096"/>
                  </a:lnTo>
                  <a:lnTo>
                    <a:pt x="2791706" y="728938"/>
                  </a:lnTo>
                  <a:lnTo>
                    <a:pt x="2787012" y="722663"/>
                  </a:lnTo>
                  <a:lnTo>
                    <a:pt x="2784845" y="724744"/>
                  </a:lnTo>
                  <a:lnTo>
                    <a:pt x="2782741" y="731527"/>
                  </a:lnTo>
                  <a:lnTo>
                    <a:pt x="2780871" y="739139"/>
                  </a:lnTo>
                  <a:lnTo>
                    <a:pt x="2779298" y="747651"/>
                  </a:lnTo>
                  <a:lnTo>
                    <a:pt x="2778477" y="756030"/>
                  </a:lnTo>
                  <a:lnTo>
                    <a:pt x="2790666" y="763236"/>
                  </a:lnTo>
                  <a:lnTo>
                    <a:pt x="2795532" y="767648"/>
                  </a:lnTo>
                  <a:close/>
                  <a:moveTo>
                    <a:pt x="2926402" y="674174"/>
                  </a:moveTo>
                  <a:lnTo>
                    <a:pt x="2925918" y="670348"/>
                  </a:lnTo>
                  <a:lnTo>
                    <a:pt x="2925283" y="668353"/>
                  </a:lnTo>
                  <a:lnTo>
                    <a:pt x="2924501" y="667469"/>
                  </a:lnTo>
                  <a:lnTo>
                    <a:pt x="2921067" y="669307"/>
                  </a:lnTo>
                  <a:lnTo>
                    <a:pt x="2919221" y="672171"/>
                  </a:lnTo>
                  <a:lnTo>
                    <a:pt x="2924220" y="677459"/>
                  </a:lnTo>
                  <a:lnTo>
                    <a:pt x="2926402" y="674174"/>
                  </a:lnTo>
                  <a:close/>
                  <a:moveTo>
                    <a:pt x="3495228" y="1086484"/>
                  </a:moveTo>
                  <a:lnTo>
                    <a:pt x="3496738" y="1086187"/>
                  </a:lnTo>
                  <a:lnTo>
                    <a:pt x="3503123" y="1082588"/>
                  </a:lnTo>
                  <a:lnTo>
                    <a:pt x="3514005" y="1081337"/>
                  </a:lnTo>
                  <a:lnTo>
                    <a:pt x="3519129" y="1076181"/>
                  </a:lnTo>
                  <a:lnTo>
                    <a:pt x="3521734" y="1075015"/>
                  </a:lnTo>
                  <a:lnTo>
                    <a:pt x="3527571" y="1076455"/>
                  </a:lnTo>
                  <a:lnTo>
                    <a:pt x="3532570" y="1079701"/>
                  </a:lnTo>
                  <a:lnTo>
                    <a:pt x="3534565" y="1079999"/>
                  </a:lnTo>
                  <a:lnTo>
                    <a:pt x="3540252" y="1078598"/>
                  </a:lnTo>
                  <a:lnTo>
                    <a:pt x="3554061" y="1073552"/>
                  </a:lnTo>
                  <a:lnTo>
                    <a:pt x="3564286" y="1071722"/>
                  </a:lnTo>
                  <a:lnTo>
                    <a:pt x="3569574" y="1069985"/>
                  </a:lnTo>
                  <a:lnTo>
                    <a:pt x="3576123" y="1063257"/>
                  </a:lnTo>
                  <a:lnTo>
                    <a:pt x="3576671" y="1059697"/>
                  </a:lnTo>
                  <a:lnTo>
                    <a:pt x="3575927" y="1056701"/>
                  </a:lnTo>
                  <a:lnTo>
                    <a:pt x="3574785" y="1055425"/>
                  </a:lnTo>
                  <a:lnTo>
                    <a:pt x="3569676" y="1051435"/>
                  </a:lnTo>
                  <a:lnTo>
                    <a:pt x="3566210" y="1047962"/>
                  </a:lnTo>
                  <a:lnTo>
                    <a:pt x="3564419" y="1044723"/>
                  </a:lnTo>
                  <a:lnTo>
                    <a:pt x="3562721" y="1042806"/>
                  </a:lnTo>
                  <a:lnTo>
                    <a:pt x="3560945" y="1041687"/>
                  </a:lnTo>
                  <a:lnTo>
                    <a:pt x="3557894" y="1038401"/>
                  </a:lnTo>
                  <a:lnTo>
                    <a:pt x="3556017" y="1037572"/>
                  </a:lnTo>
                  <a:lnTo>
                    <a:pt x="3546409" y="1035084"/>
                  </a:lnTo>
                  <a:lnTo>
                    <a:pt x="3543828" y="1033958"/>
                  </a:lnTo>
                  <a:lnTo>
                    <a:pt x="3541246" y="1033746"/>
                  </a:lnTo>
                  <a:lnTo>
                    <a:pt x="3538070" y="1035444"/>
                  </a:lnTo>
                  <a:lnTo>
                    <a:pt x="3534870" y="1035796"/>
                  </a:lnTo>
                  <a:lnTo>
                    <a:pt x="3531709" y="1034701"/>
                  </a:lnTo>
                  <a:lnTo>
                    <a:pt x="3528533" y="1035014"/>
                  </a:lnTo>
                  <a:lnTo>
                    <a:pt x="3525153" y="1036884"/>
                  </a:lnTo>
                  <a:lnTo>
                    <a:pt x="3521742" y="1037799"/>
                  </a:lnTo>
                  <a:lnTo>
                    <a:pt x="3519254" y="1038793"/>
                  </a:lnTo>
                  <a:lnTo>
                    <a:pt x="3515507" y="1042744"/>
                  </a:lnTo>
                  <a:lnTo>
                    <a:pt x="3511806" y="1044027"/>
                  </a:lnTo>
                  <a:lnTo>
                    <a:pt x="3504945" y="1052492"/>
                  </a:lnTo>
                  <a:lnTo>
                    <a:pt x="3497388" y="1058875"/>
                  </a:lnTo>
                  <a:lnTo>
                    <a:pt x="3496026" y="1062498"/>
                  </a:lnTo>
                  <a:lnTo>
                    <a:pt x="3492842" y="1067395"/>
                  </a:lnTo>
                  <a:lnTo>
                    <a:pt x="3491622" y="1071338"/>
                  </a:lnTo>
                  <a:lnTo>
                    <a:pt x="3492060" y="1074491"/>
                  </a:lnTo>
                  <a:lnTo>
                    <a:pt x="3495228" y="1086484"/>
                  </a:lnTo>
                  <a:close/>
                  <a:moveTo>
                    <a:pt x="3107319" y="1190833"/>
                  </a:moveTo>
                  <a:lnTo>
                    <a:pt x="3107562" y="1196185"/>
                  </a:lnTo>
                  <a:lnTo>
                    <a:pt x="3108571" y="1197945"/>
                  </a:lnTo>
                  <a:lnTo>
                    <a:pt x="3112553" y="1200229"/>
                  </a:lnTo>
                  <a:lnTo>
                    <a:pt x="3114681" y="1203226"/>
                  </a:lnTo>
                  <a:lnTo>
                    <a:pt x="3114571" y="1205033"/>
                  </a:lnTo>
                  <a:lnTo>
                    <a:pt x="3113828" y="1209085"/>
                  </a:lnTo>
                  <a:lnTo>
                    <a:pt x="3114806" y="1209007"/>
                  </a:lnTo>
                  <a:lnTo>
                    <a:pt x="3115674" y="1207388"/>
                  </a:lnTo>
                  <a:lnTo>
                    <a:pt x="3115902" y="1204822"/>
                  </a:lnTo>
                  <a:lnTo>
                    <a:pt x="3115408" y="1201982"/>
                  </a:lnTo>
                  <a:lnTo>
                    <a:pt x="3113202" y="1196435"/>
                  </a:lnTo>
                  <a:lnTo>
                    <a:pt x="3112835" y="1191013"/>
                  </a:lnTo>
                  <a:lnTo>
                    <a:pt x="3112725" y="1184927"/>
                  </a:lnTo>
                  <a:lnTo>
                    <a:pt x="3112248" y="1180170"/>
                  </a:lnTo>
                  <a:lnTo>
                    <a:pt x="3112756" y="1177400"/>
                  </a:lnTo>
                  <a:lnTo>
                    <a:pt x="3116402" y="1175977"/>
                  </a:lnTo>
                  <a:lnTo>
                    <a:pt x="3117912" y="1171948"/>
                  </a:lnTo>
                  <a:lnTo>
                    <a:pt x="3118092" y="1166205"/>
                  </a:lnTo>
                  <a:lnTo>
                    <a:pt x="3115972" y="1163584"/>
                  </a:lnTo>
                  <a:lnTo>
                    <a:pt x="3115628" y="1163240"/>
                  </a:lnTo>
                  <a:lnTo>
                    <a:pt x="3113523" y="1166002"/>
                  </a:lnTo>
                  <a:lnTo>
                    <a:pt x="3111630" y="1169444"/>
                  </a:lnTo>
                  <a:lnTo>
                    <a:pt x="3106960" y="1173896"/>
                  </a:lnTo>
                  <a:lnTo>
                    <a:pt x="3106349" y="1177901"/>
                  </a:lnTo>
                  <a:lnTo>
                    <a:pt x="3108141" y="1182392"/>
                  </a:lnTo>
                  <a:lnTo>
                    <a:pt x="3107319" y="1190833"/>
                  </a:lnTo>
                  <a:close/>
                  <a:moveTo>
                    <a:pt x="3258100" y="1154595"/>
                  </a:moveTo>
                  <a:lnTo>
                    <a:pt x="3261433" y="1158554"/>
                  </a:lnTo>
                  <a:lnTo>
                    <a:pt x="3265900" y="1161652"/>
                  </a:lnTo>
                  <a:lnTo>
                    <a:pt x="3278371" y="1167512"/>
                  </a:lnTo>
                  <a:lnTo>
                    <a:pt x="3284629" y="1166941"/>
                  </a:lnTo>
                  <a:lnTo>
                    <a:pt x="3285615" y="1165642"/>
                  </a:lnTo>
                  <a:lnTo>
                    <a:pt x="3286007" y="1163905"/>
                  </a:lnTo>
                  <a:lnTo>
                    <a:pt x="3286797" y="1157208"/>
                  </a:lnTo>
                  <a:lnTo>
                    <a:pt x="3287524" y="1155002"/>
                  </a:lnTo>
                  <a:lnTo>
                    <a:pt x="3289402" y="1154392"/>
                  </a:lnTo>
                  <a:lnTo>
                    <a:pt x="3289746" y="1151028"/>
                  </a:lnTo>
                  <a:lnTo>
                    <a:pt x="3289465" y="1149510"/>
                  </a:lnTo>
                  <a:lnTo>
                    <a:pt x="3288455" y="1147820"/>
                  </a:lnTo>
                  <a:lnTo>
                    <a:pt x="3266127" y="1139308"/>
                  </a:lnTo>
                  <a:lnTo>
                    <a:pt x="3262575" y="1139778"/>
                  </a:lnTo>
                  <a:lnTo>
                    <a:pt x="3259571" y="1141921"/>
                  </a:lnTo>
                  <a:lnTo>
                    <a:pt x="3255292" y="1146647"/>
                  </a:lnTo>
                  <a:lnTo>
                    <a:pt x="3254173" y="1148438"/>
                  </a:lnTo>
                  <a:lnTo>
                    <a:pt x="3253626" y="1150746"/>
                  </a:lnTo>
                  <a:lnTo>
                    <a:pt x="3254337" y="1151841"/>
                  </a:lnTo>
                  <a:lnTo>
                    <a:pt x="3258100" y="1154595"/>
                  </a:lnTo>
                  <a:close/>
                  <a:moveTo>
                    <a:pt x="2032082" y="634446"/>
                  </a:moveTo>
                  <a:lnTo>
                    <a:pt x="2035219" y="635518"/>
                  </a:lnTo>
                  <a:lnTo>
                    <a:pt x="2037363" y="640611"/>
                  </a:lnTo>
                  <a:lnTo>
                    <a:pt x="2040375" y="643780"/>
                  </a:lnTo>
                  <a:lnTo>
                    <a:pt x="2041322" y="643561"/>
                  </a:lnTo>
                  <a:lnTo>
                    <a:pt x="2041572" y="640689"/>
                  </a:lnTo>
                  <a:lnTo>
                    <a:pt x="2042182" y="639156"/>
                  </a:lnTo>
                  <a:lnTo>
                    <a:pt x="2043207" y="638186"/>
                  </a:lnTo>
                  <a:lnTo>
                    <a:pt x="2042589" y="634094"/>
                  </a:lnTo>
                  <a:lnTo>
                    <a:pt x="2039186" y="627671"/>
                  </a:lnTo>
                  <a:lnTo>
                    <a:pt x="2037347" y="625496"/>
                  </a:lnTo>
                  <a:lnTo>
                    <a:pt x="2034883" y="627914"/>
                  </a:lnTo>
                  <a:lnTo>
                    <a:pt x="2028945" y="626537"/>
                  </a:lnTo>
                  <a:lnTo>
                    <a:pt x="2028014" y="627170"/>
                  </a:lnTo>
                  <a:lnTo>
                    <a:pt x="2028757" y="629369"/>
                  </a:lnTo>
                  <a:lnTo>
                    <a:pt x="2032082" y="634446"/>
                  </a:lnTo>
                  <a:close/>
                  <a:moveTo>
                    <a:pt x="2543547" y="840719"/>
                  </a:moveTo>
                  <a:lnTo>
                    <a:pt x="2547607" y="845405"/>
                  </a:lnTo>
                  <a:lnTo>
                    <a:pt x="2549399" y="850357"/>
                  </a:lnTo>
                  <a:lnTo>
                    <a:pt x="2556792" y="860739"/>
                  </a:lnTo>
                  <a:lnTo>
                    <a:pt x="2558333" y="864228"/>
                  </a:lnTo>
                  <a:lnTo>
                    <a:pt x="2559992" y="861960"/>
                  </a:lnTo>
                  <a:lnTo>
                    <a:pt x="2561353" y="856295"/>
                  </a:lnTo>
                  <a:lnTo>
                    <a:pt x="2556471" y="847885"/>
                  </a:lnTo>
                  <a:lnTo>
                    <a:pt x="2547506" y="837464"/>
                  </a:lnTo>
                  <a:lnTo>
                    <a:pt x="2542201" y="834765"/>
                  </a:lnTo>
                  <a:lnTo>
                    <a:pt x="2542545" y="838935"/>
                  </a:lnTo>
                  <a:lnTo>
                    <a:pt x="2543547" y="840719"/>
                  </a:lnTo>
                  <a:close/>
                  <a:moveTo>
                    <a:pt x="2302757" y="867154"/>
                  </a:moveTo>
                  <a:lnTo>
                    <a:pt x="2304103" y="866982"/>
                  </a:lnTo>
                  <a:lnTo>
                    <a:pt x="2306520" y="863986"/>
                  </a:lnTo>
                  <a:lnTo>
                    <a:pt x="2306168" y="863008"/>
                  </a:lnTo>
                  <a:lnTo>
                    <a:pt x="2304212" y="860364"/>
                  </a:lnTo>
                  <a:lnTo>
                    <a:pt x="2301623" y="859636"/>
                  </a:lnTo>
                  <a:lnTo>
                    <a:pt x="2299573" y="860802"/>
                  </a:lnTo>
                  <a:lnTo>
                    <a:pt x="2299558" y="862233"/>
                  </a:lnTo>
                  <a:lnTo>
                    <a:pt x="2300230" y="865058"/>
                  </a:lnTo>
                  <a:lnTo>
                    <a:pt x="2302757" y="867154"/>
                  </a:lnTo>
                  <a:close/>
                  <a:moveTo>
                    <a:pt x="2636583" y="900044"/>
                  </a:moveTo>
                  <a:lnTo>
                    <a:pt x="2638774" y="905458"/>
                  </a:lnTo>
                  <a:lnTo>
                    <a:pt x="2641841" y="905458"/>
                  </a:lnTo>
                  <a:lnTo>
                    <a:pt x="2644078" y="904981"/>
                  </a:lnTo>
                  <a:lnTo>
                    <a:pt x="2652097" y="899301"/>
                  </a:lnTo>
                  <a:lnTo>
                    <a:pt x="2658035" y="898018"/>
                  </a:lnTo>
                  <a:lnTo>
                    <a:pt x="2660038" y="898479"/>
                  </a:lnTo>
                  <a:lnTo>
                    <a:pt x="2669449" y="902853"/>
                  </a:lnTo>
                  <a:lnTo>
                    <a:pt x="2678540" y="908861"/>
                  </a:lnTo>
                  <a:lnTo>
                    <a:pt x="2690166" y="911091"/>
                  </a:lnTo>
                  <a:lnTo>
                    <a:pt x="2694899" y="913281"/>
                  </a:lnTo>
                  <a:lnTo>
                    <a:pt x="2700282" y="913250"/>
                  </a:lnTo>
                  <a:lnTo>
                    <a:pt x="2705868" y="913899"/>
                  </a:lnTo>
                  <a:lnTo>
                    <a:pt x="2713589" y="915730"/>
                  </a:lnTo>
                  <a:lnTo>
                    <a:pt x="2719261" y="914924"/>
                  </a:lnTo>
                  <a:lnTo>
                    <a:pt x="2720137" y="913774"/>
                  </a:lnTo>
                  <a:lnTo>
                    <a:pt x="2719535" y="897501"/>
                  </a:lnTo>
                  <a:lnTo>
                    <a:pt x="2718369" y="892713"/>
                  </a:lnTo>
                  <a:lnTo>
                    <a:pt x="2716899" y="889005"/>
                  </a:lnTo>
                  <a:lnTo>
                    <a:pt x="2701424" y="870698"/>
                  </a:lnTo>
                  <a:lnTo>
                    <a:pt x="2696941" y="866880"/>
                  </a:lnTo>
                  <a:lnTo>
                    <a:pt x="2691449" y="863376"/>
                  </a:lnTo>
                  <a:lnTo>
                    <a:pt x="2685894" y="861873"/>
                  </a:lnTo>
                  <a:lnTo>
                    <a:pt x="2680410" y="862718"/>
                  </a:lnTo>
                  <a:lnTo>
                    <a:pt x="2672290" y="865277"/>
                  </a:lnTo>
                  <a:lnTo>
                    <a:pt x="2669606" y="864909"/>
                  </a:lnTo>
                  <a:lnTo>
                    <a:pt x="2667298" y="865746"/>
                  </a:lnTo>
                  <a:lnTo>
                    <a:pt x="2665076" y="868453"/>
                  </a:lnTo>
                  <a:lnTo>
                    <a:pt x="2662886" y="872701"/>
                  </a:lnTo>
                  <a:lnTo>
                    <a:pt x="2658802" y="884311"/>
                  </a:lnTo>
                  <a:lnTo>
                    <a:pt x="2656517" y="889334"/>
                  </a:lnTo>
                  <a:lnTo>
                    <a:pt x="2651839" y="895639"/>
                  </a:lnTo>
                  <a:lnTo>
                    <a:pt x="2646887" y="897603"/>
                  </a:lnTo>
                  <a:lnTo>
                    <a:pt x="2641731" y="898292"/>
                  </a:lnTo>
                  <a:lnTo>
                    <a:pt x="2636583" y="900044"/>
                  </a:lnTo>
                  <a:close/>
                  <a:moveTo>
                    <a:pt x="2204526" y="929022"/>
                  </a:moveTo>
                  <a:lnTo>
                    <a:pt x="2210089" y="925634"/>
                  </a:lnTo>
                  <a:lnTo>
                    <a:pt x="2209557" y="924320"/>
                  </a:lnTo>
                  <a:lnTo>
                    <a:pt x="2206083" y="920581"/>
                  </a:lnTo>
                  <a:lnTo>
                    <a:pt x="2203580" y="919751"/>
                  </a:lnTo>
                  <a:lnTo>
                    <a:pt x="2199136" y="920674"/>
                  </a:lnTo>
                  <a:lnTo>
                    <a:pt x="2196468" y="923029"/>
                  </a:lnTo>
                  <a:lnTo>
                    <a:pt x="2199801" y="928983"/>
                  </a:lnTo>
                  <a:lnTo>
                    <a:pt x="2204526" y="929022"/>
                  </a:lnTo>
                  <a:close/>
                  <a:moveTo>
                    <a:pt x="2652473" y="861326"/>
                  </a:moveTo>
                  <a:lnTo>
                    <a:pt x="2654616" y="861568"/>
                  </a:lnTo>
                  <a:lnTo>
                    <a:pt x="2665663" y="855153"/>
                  </a:lnTo>
                  <a:lnTo>
                    <a:pt x="2666469" y="851085"/>
                  </a:lnTo>
                  <a:lnTo>
                    <a:pt x="2667579" y="841673"/>
                  </a:lnTo>
                  <a:lnTo>
                    <a:pt x="2667188" y="838333"/>
                  </a:lnTo>
                  <a:lnTo>
                    <a:pt x="2666289" y="835642"/>
                  </a:lnTo>
                  <a:lnTo>
                    <a:pt x="2664215" y="833866"/>
                  </a:lnTo>
                  <a:lnTo>
                    <a:pt x="2662127" y="833130"/>
                  </a:lnTo>
                  <a:lnTo>
                    <a:pt x="2652426" y="833717"/>
                  </a:lnTo>
                  <a:lnTo>
                    <a:pt x="2650071" y="834468"/>
                  </a:lnTo>
                  <a:lnTo>
                    <a:pt x="2647732" y="836127"/>
                  </a:lnTo>
                  <a:lnTo>
                    <a:pt x="2645705" y="840359"/>
                  </a:lnTo>
                  <a:lnTo>
                    <a:pt x="2647497" y="854746"/>
                  </a:lnTo>
                  <a:lnTo>
                    <a:pt x="2652473" y="861326"/>
                  </a:lnTo>
                  <a:close/>
                  <a:moveTo>
                    <a:pt x="1380508" y="849051"/>
                  </a:moveTo>
                  <a:lnTo>
                    <a:pt x="1383465" y="850600"/>
                  </a:lnTo>
                  <a:lnTo>
                    <a:pt x="1385601" y="847846"/>
                  </a:lnTo>
                  <a:lnTo>
                    <a:pt x="1385131" y="846219"/>
                  </a:lnTo>
                  <a:lnTo>
                    <a:pt x="1383418" y="843230"/>
                  </a:lnTo>
                  <a:lnTo>
                    <a:pt x="1381548" y="842198"/>
                  </a:lnTo>
                  <a:lnTo>
                    <a:pt x="1378403" y="843175"/>
                  </a:lnTo>
                  <a:lnTo>
                    <a:pt x="1377245" y="844638"/>
                  </a:lnTo>
                  <a:lnTo>
                    <a:pt x="1378387" y="847197"/>
                  </a:lnTo>
                  <a:lnTo>
                    <a:pt x="1380508" y="849051"/>
                  </a:lnTo>
                  <a:close/>
                  <a:moveTo>
                    <a:pt x="2595542" y="1034325"/>
                  </a:moveTo>
                  <a:lnTo>
                    <a:pt x="2583798" y="1034881"/>
                  </a:lnTo>
                  <a:lnTo>
                    <a:pt x="2581303" y="1036461"/>
                  </a:lnTo>
                  <a:lnTo>
                    <a:pt x="2580458" y="1036532"/>
                  </a:lnTo>
                  <a:lnTo>
                    <a:pt x="2579410" y="1037463"/>
                  </a:lnTo>
                  <a:lnTo>
                    <a:pt x="2579019" y="1038347"/>
                  </a:lnTo>
                  <a:lnTo>
                    <a:pt x="2579339" y="1040263"/>
                  </a:lnTo>
                  <a:lnTo>
                    <a:pt x="2583439" y="1043463"/>
                  </a:lnTo>
                  <a:lnTo>
                    <a:pt x="2585167" y="1043142"/>
                  </a:lnTo>
                  <a:lnTo>
                    <a:pt x="2586466" y="1041985"/>
                  </a:lnTo>
                  <a:lnTo>
                    <a:pt x="2587656" y="1041562"/>
                  </a:lnTo>
                  <a:lnTo>
                    <a:pt x="2588845" y="1042172"/>
                  </a:lnTo>
                  <a:lnTo>
                    <a:pt x="2591059" y="1044981"/>
                  </a:lnTo>
                  <a:lnTo>
                    <a:pt x="2593226" y="1045716"/>
                  </a:lnTo>
                  <a:lnTo>
                    <a:pt x="2598671" y="1039888"/>
                  </a:lnTo>
                  <a:lnTo>
                    <a:pt x="2598100" y="1037455"/>
                  </a:lnTo>
                  <a:lnTo>
                    <a:pt x="2596433" y="1034662"/>
                  </a:lnTo>
                  <a:lnTo>
                    <a:pt x="2595542" y="1034325"/>
                  </a:lnTo>
                  <a:close/>
                  <a:moveTo>
                    <a:pt x="1530279" y="573126"/>
                  </a:moveTo>
                  <a:lnTo>
                    <a:pt x="1534997" y="572649"/>
                  </a:lnTo>
                  <a:lnTo>
                    <a:pt x="1538330" y="566132"/>
                  </a:lnTo>
                  <a:lnTo>
                    <a:pt x="1538635" y="563566"/>
                  </a:lnTo>
                  <a:lnTo>
                    <a:pt x="1537234" y="560499"/>
                  </a:lnTo>
                  <a:lnTo>
                    <a:pt x="1529888" y="561454"/>
                  </a:lnTo>
                  <a:lnTo>
                    <a:pt x="1528104" y="564395"/>
                  </a:lnTo>
                  <a:lnTo>
                    <a:pt x="1526821" y="568886"/>
                  </a:lnTo>
                  <a:lnTo>
                    <a:pt x="1527643" y="570560"/>
                  </a:lnTo>
                  <a:lnTo>
                    <a:pt x="1530279" y="573126"/>
                  </a:lnTo>
                  <a:close/>
                  <a:moveTo>
                    <a:pt x="3224874" y="1872309"/>
                  </a:moveTo>
                  <a:lnTo>
                    <a:pt x="3223223" y="1870181"/>
                  </a:lnTo>
                  <a:lnTo>
                    <a:pt x="3219797" y="1864064"/>
                  </a:lnTo>
                  <a:lnTo>
                    <a:pt x="3219398" y="1861114"/>
                  </a:lnTo>
                  <a:lnTo>
                    <a:pt x="3220407" y="1858438"/>
                  </a:lnTo>
                  <a:lnTo>
                    <a:pt x="3218999" y="1857977"/>
                  </a:lnTo>
                  <a:lnTo>
                    <a:pt x="3212842" y="1856921"/>
                  </a:lnTo>
                  <a:lnTo>
                    <a:pt x="3210628" y="1858634"/>
                  </a:lnTo>
                  <a:lnTo>
                    <a:pt x="3208883" y="1859111"/>
                  </a:lnTo>
                  <a:lnTo>
                    <a:pt x="3214172" y="1863109"/>
                  </a:lnTo>
                  <a:lnTo>
                    <a:pt x="3215807" y="1865213"/>
                  </a:lnTo>
                  <a:lnTo>
                    <a:pt x="3216159" y="1867482"/>
                  </a:lnTo>
                  <a:lnTo>
                    <a:pt x="3216972" y="1869250"/>
                  </a:lnTo>
                  <a:lnTo>
                    <a:pt x="3219398" y="1872834"/>
                  </a:lnTo>
                  <a:lnTo>
                    <a:pt x="3221487" y="1875580"/>
                  </a:lnTo>
                  <a:lnTo>
                    <a:pt x="3222730" y="1876589"/>
                  </a:lnTo>
                  <a:lnTo>
                    <a:pt x="3224530" y="1877019"/>
                  </a:lnTo>
                  <a:lnTo>
                    <a:pt x="3225789" y="1879272"/>
                  </a:lnTo>
                  <a:lnTo>
                    <a:pt x="3228512" y="1882057"/>
                  </a:lnTo>
                  <a:lnTo>
                    <a:pt x="3228630" y="1876550"/>
                  </a:lnTo>
                  <a:lnTo>
                    <a:pt x="3227033" y="1873937"/>
                  </a:lnTo>
                  <a:lnTo>
                    <a:pt x="3224874" y="1872309"/>
                  </a:lnTo>
                  <a:close/>
                  <a:moveTo>
                    <a:pt x="2964330" y="2071502"/>
                  </a:moveTo>
                  <a:lnTo>
                    <a:pt x="2964284" y="2074412"/>
                  </a:lnTo>
                  <a:lnTo>
                    <a:pt x="2966560" y="2075296"/>
                  </a:lnTo>
                  <a:lnTo>
                    <a:pt x="2968665" y="2073810"/>
                  </a:lnTo>
                  <a:lnTo>
                    <a:pt x="2969095" y="2072605"/>
                  </a:lnTo>
                  <a:lnTo>
                    <a:pt x="2968492" y="2068552"/>
                  </a:lnTo>
                  <a:lnTo>
                    <a:pt x="2970276" y="2065243"/>
                  </a:lnTo>
                  <a:lnTo>
                    <a:pt x="2970636" y="2063084"/>
                  </a:lnTo>
                  <a:lnTo>
                    <a:pt x="2968993" y="2062520"/>
                  </a:lnTo>
                  <a:lnTo>
                    <a:pt x="2964330" y="2071502"/>
                  </a:lnTo>
                  <a:close/>
                  <a:moveTo>
                    <a:pt x="2929985" y="2123919"/>
                  </a:moveTo>
                  <a:lnTo>
                    <a:pt x="2928561" y="2126172"/>
                  </a:lnTo>
                  <a:lnTo>
                    <a:pt x="2929000" y="2126641"/>
                  </a:lnTo>
                  <a:lnTo>
                    <a:pt x="2930095" y="2126884"/>
                  </a:lnTo>
                  <a:lnTo>
                    <a:pt x="2931136" y="2125038"/>
                  </a:lnTo>
                  <a:lnTo>
                    <a:pt x="2930651" y="2123543"/>
                  </a:lnTo>
                  <a:lnTo>
                    <a:pt x="2929985" y="2123919"/>
                  </a:lnTo>
                  <a:close/>
                  <a:moveTo>
                    <a:pt x="2994826" y="2024546"/>
                  </a:moveTo>
                  <a:lnTo>
                    <a:pt x="2992260" y="2027065"/>
                  </a:lnTo>
                  <a:lnTo>
                    <a:pt x="2989803" y="2034020"/>
                  </a:lnTo>
                  <a:lnTo>
                    <a:pt x="2987769" y="2036828"/>
                  </a:lnTo>
                  <a:lnTo>
                    <a:pt x="2982363" y="2037924"/>
                  </a:lnTo>
                  <a:lnTo>
                    <a:pt x="2980008" y="2040521"/>
                  </a:lnTo>
                  <a:lnTo>
                    <a:pt x="2977630" y="2040357"/>
                  </a:lnTo>
                  <a:lnTo>
                    <a:pt x="2977122" y="2041499"/>
                  </a:lnTo>
                  <a:lnTo>
                    <a:pt x="2978170" y="2043275"/>
                  </a:lnTo>
                  <a:lnTo>
                    <a:pt x="2978170" y="2047312"/>
                  </a:lnTo>
                  <a:lnTo>
                    <a:pt x="2979179" y="2048454"/>
                  </a:lnTo>
                  <a:lnTo>
                    <a:pt x="2981558" y="2049135"/>
                  </a:lnTo>
                  <a:lnTo>
                    <a:pt x="2982700" y="2047891"/>
                  </a:lnTo>
                  <a:lnTo>
                    <a:pt x="2984178" y="2045575"/>
                  </a:lnTo>
                  <a:lnTo>
                    <a:pt x="2986181" y="2044495"/>
                  </a:lnTo>
                  <a:lnTo>
                    <a:pt x="2990242" y="2043650"/>
                  </a:lnTo>
                  <a:lnTo>
                    <a:pt x="2993066" y="2040224"/>
                  </a:lnTo>
                  <a:lnTo>
                    <a:pt x="2995781" y="2035092"/>
                  </a:lnTo>
                  <a:lnTo>
                    <a:pt x="2997009" y="2031391"/>
                  </a:lnTo>
                  <a:lnTo>
                    <a:pt x="2997502" y="2027526"/>
                  </a:lnTo>
                  <a:lnTo>
                    <a:pt x="2996931" y="2024045"/>
                  </a:lnTo>
                  <a:lnTo>
                    <a:pt x="2994826" y="2024546"/>
                  </a:lnTo>
                  <a:close/>
                  <a:moveTo>
                    <a:pt x="3003048" y="2020900"/>
                  </a:moveTo>
                  <a:lnTo>
                    <a:pt x="2999458" y="2023583"/>
                  </a:lnTo>
                  <a:lnTo>
                    <a:pt x="2998472" y="2025414"/>
                  </a:lnTo>
                  <a:lnTo>
                    <a:pt x="2999090" y="2026439"/>
                  </a:lnTo>
                  <a:lnTo>
                    <a:pt x="3001930" y="2028614"/>
                  </a:lnTo>
                  <a:lnTo>
                    <a:pt x="3002798" y="2028794"/>
                  </a:lnTo>
                  <a:lnTo>
                    <a:pt x="3003667" y="2027972"/>
                  </a:lnTo>
                  <a:lnTo>
                    <a:pt x="3005380" y="2024733"/>
                  </a:lnTo>
                  <a:lnTo>
                    <a:pt x="3005482" y="2021557"/>
                  </a:lnTo>
                  <a:lnTo>
                    <a:pt x="3004786" y="2020978"/>
                  </a:lnTo>
                  <a:lnTo>
                    <a:pt x="3003048" y="2020900"/>
                  </a:lnTo>
                  <a:close/>
                  <a:moveTo>
                    <a:pt x="1360777" y="744585"/>
                  </a:moveTo>
                  <a:lnTo>
                    <a:pt x="1362427" y="748222"/>
                  </a:lnTo>
                  <a:lnTo>
                    <a:pt x="1363374" y="748942"/>
                  </a:lnTo>
                  <a:lnTo>
                    <a:pt x="1366949" y="745836"/>
                  </a:lnTo>
                  <a:lnTo>
                    <a:pt x="1367927" y="750476"/>
                  </a:lnTo>
                  <a:lnTo>
                    <a:pt x="1369539" y="751821"/>
                  </a:lnTo>
                  <a:lnTo>
                    <a:pt x="1371112" y="743708"/>
                  </a:lnTo>
                  <a:lnTo>
                    <a:pt x="1373944" y="743880"/>
                  </a:lnTo>
                  <a:lnTo>
                    <a:pt x="1374867" y="742879"/>
                  </a:lnTo>
                  <a:lnTo>
                    <a:pt x="1374585" y="739711"/>
                  </a:lnTo>
                  <a:lnTo>
                    <a:pt x="1373787" y="736886"/>
                  </a:lnTo>
                  <a:lnTo>
                    <a:pt x="1373639" y="728468"/>
                  </a:lnTo>
                  <a:lnTo>
                    <a:pt x="1370478" y="728656"/>
                  </a:lnTo>
                  <a:lnTo>
                    <a:pt x="1368084" y="730041"/>
                  </a:lnTo>
                  <a:lnTo>
                    <a:pt x="1368013" y="733342"/>
                  </a:lnTo>
                  <a:lnTo>
                    <a:pt x="1368389" y="737708"/>
                  </a:lnTo>
                  <a:lnTo>
                    <a:pt x="1366535" y="737958"/>
                  </a:lnTo>
                  <a:lnTo>
                    <a:pt x="1363679" y="734085"/>
                  </a:lnTo>
                  <a:lnTo>
                    <a:pt x="1359032" y="741361"/>
                  </a:lnTo>
                  <a:lnTo>
                    <a:pt x="1359728" y="743818"/>
                  </a:lnTo>
                  <a:lnTo>
                    <a:pt x="1360777" y="744585"/>
                  </a:lnTo>
                  <a:close/>
                  <a:moveTo>
                    <a:pt x="2984984" y="2022692"/>
                  </a:moveTo>
                  <a:lnTo>
                    <a:pt x="2986987" y="2022300"/>
                  </a:lnTo>
                  <a:lnTo>
                    <a:pt x="2987175" y="2021487"/>
                  </a:lnTo>
                  <a:lnTo>
                    <a:pt x="2986870" y="2019226"/>
                  </a:lnTo>
                  <a:lnTo>
                    <a:pt x="2985313" y="2018396"/>
                  </a:lnTo>
                  <a:lnTo>
                    <a:pt x="2983091" y="2019124"/>
                  </a:lnTo>
                  <a:lnTo>
                    <a:pt x="2983443" y="2020649"/>
                  </a:lnTo>
                  <a:lnTo>
                    <a:pt x="2984092" y="2021768"/>
                  </a:lnTo>
                  <a:lnTo>
                    <a:pt x="2984984" y="2022692"/>
                  </a:lnTo>
                  <a:close/>
                  <a:moveTo>
                    <a:pt x="2910599" y="2146145"/>
                  </a:moveTo>
                  <a:lnTo>
                    <a:pt x="2907830" y="2149212"/>
                  </a:lnTo>
                  <a:lnTo>
                    <a:pt x="2903980" y="2153898"/>
                  </a:lnTo>
                  <a:lnTo>
                    <a:pt x="2900702" y="2154415"/>
                  </a:lnTo>
                  <a:lnTo>
                    <a:pt x="2900882" y="2155181"/>
                  </a:lnTo>
                  <a:lnTo>
                    <a:pt x="2901555" y="2156480"/>
                  </a:lnTo>
                  <a:lnTo>
                    <a:pt x="2902901" y="2156519"/>
                  </a:lnTo>
                  <a:lnTo>
                    <a:pt x="2906993" y="2152999"/>
                  </a:lnTo>
                  <a:lnTo>
                    <a:pt x="2913298" y="2145136"/>
                  </a:lnTo>
                  <a:lnTo>
                    <a:pt x="2912109" y="2145097"/>
                  </a:lnTo>
                  <a:lnTo>
                    <a:pt x="2910599" y="2146145"/>
                  </a:lnTo>
                  <a:close/>
                  <a:moveTo>
                    <a:pt x="2953643" y="2087438"/>
                  </a:moveTo>
                  <a:lnTo>
                    <a:pt x="2952885" y="2089848"/>
                  </a:lnTo>
                  <a:lnTo>
                    <a:pt x="2950702" y="2091827"/>
                  </a:lnTo>
                  <a:lnTo>
                    <a:pt x="2950882" y="2092383"/>
                  </a:lnTo>
                  <a:lnTo>
                    <a:pt x="2951813" y="2092946"/>
                  </a:lnTo>
                  <a:lnTo>
                    <a:pt x="2952650" y="2091233"/>
                  </a:lnTo>
                  <a:lnTo>
                    <a:pt x="2955357" y="2089011"/>
                  </a:lnTo>
                  <a:lnTo>
                    <a:pt x="2955881" y="2087853"/>
                  </a:lnTo>
                  <a:lnTo>
                    <a:pt x="2955232" y="2087423"/>
                  </a:lnTo>
                  <a:lnTo>
                    <a:pt x="2953643" y="2087438"/>
                  </a:lnTo>
                  <a:close/>
                  <a:moveTo>
                    <a:pt x="2776294" y="2260539"/>
                  </a:moveTo>
                  <a:lnTo>
                    <a:pt x="2775833" y="2260938"/>
                  </a:lnTo>
                  <a:lnTo>
                    <a:pt x="2775926" y="2261338"/>
                  </a:lnTo>
                  <a:lnTo>
                    <a:pt x="2776216" y="2261267"/>
                  </a:lnTo>
                  <a:lnTo>
                    <a:pt x="2776748" y="2260900"/>
                  </a:lnTo>
                  <a:lnTo>
                    <a:pt x="2777116" y="2260672"/>
                  </a:lnTo>
                  <a:lnTo>
                    <a:pt x="2777428" y="2260344"/>
                  </a:lnTo>
                  <a:lnTo>
                    <a:pt x="2777162" y="2260078"/>
                  </a:lnTo>
                  <a:lnTo>
                    <a:pt x="2776294" y="2260539"/>
                  </a:lnTo>
                  <a:close/>
                  <a:moveTo>
                    <a:pt x="2782537" y="2254085"/>
                  </a:moveTo>
                  <a:lnTo>
                    <a:pt x="2782036" y="2253952"/>
                  </a:lnTo>
                  <a:lnTo>
                    <a:pt x="2781458" y="2254351"/>
                  </a:lnTo>
                  <a:lnTo>
                    <a:pt x="2781238" y="2254617"/>
                  </a:lnTo>
                  <a:lnTo>
                    <a:pt x="2781559" y="2254750"/>
                  </a:lnTo>
                  <a:lnTo>
                    <a:pt x="2782521" y="2254914"/>
                  </a:lnTo>
                  <a:lnTo>
                    <a:pt x="2783101" y="2254750"/>
                  </a:lnTo>
                  <a:lnTo>
                    <a:pt x="2782913" y="2254179"/>
                  </a:lnTo>
                  <a:lnTo>
                    <a:pt x="2782537" y="2254085"/>
                  </a:lnTo>
                  <a:close/>
                  <a:moveTo>
                    <a:pt x="2779775" y="2228190"/>
                  </a:moveTo>
                  <a:lnTo>
                    <a:pt x="2777679" y="2228111"/>
                  </a:lnTo>
                  <a:lnTo>
                    <a:pt x="2773908" y="2235074"/>
                  </a:lnTo>
                  <a:lnTo>
                    <a:pt x="2772805" y="2235810"/>
                  </a:lnTo>
                  <a:lnTo>
                    <a:pt x="2771968" y="2237507"/>
                  </a:lnTo>
                  <a:lnTo>
                    <a:pt x="2770239" y="2239463"/>
                  </a:lnTo>
                  <a:lnTo>
                    <a:pt x="2769691" y="2241216"/>
                  </a:lnTo>
                  <a:lnTo>
                    <a:pt x="2767892" y="2243422"/>
                  </a:lnTo>
                  <a:lnTo>
                    <a:pt x="2763409" y="2247318"/>
                  </a:lnTo>
                  <a:lnTo>
                    <a:pt x="2762619" y="2249156"/>
                  </a:lnTo>
                  <a:lnTo>
                    <a:pt x="2762908" y="2251378"/>
                  </a:lnTo>
                  <a:lnTo>
                    <a:pt x="2765466" y="2253569"/>
                  </a:lnTo>
                  <a:lnTo>
                    <a:pt x="2766147" y="2248100"/>
                  </a:lnTo>
                  <a:lnTo>
                    <a:pt x="2770106" y="2245198"/>
                  </a:lnTo>
                  <a:lnTo>
                    <a:pt x="2772750" y="2241943"/>
                  </a:lnTo>
                  <a:lnTo>
                    <a:pt x="2773329" y="2240238"/>
                  </a:lnTo>
                  <a:lnTo>
                    <a:pt x="2777687" y="2235896"/>
                  </a:lnTo>
                  <a:lnTo>
                    <a:pt x="2779017" y="2235200"/>
                  </a:lnTo>
                  <a:lnTo>
                    <a:pt x="2781731" y="2234824"/>
                  </a:lnTo>
                  <a:lnTo>
                    <a:pt x="2784814" y="2231929"/>
                  </a:lnTo>
                  <a:lnTo>
                    <a:pt x="2786566" y="2231961"/>
                  </a:lnTo>
                  <a:lnTo>
                    <a:pt x="2787701" y="2229942"/>
                  </a:lnTo>
                  <a:lnTo>
                    <a:pt x="2783046" y="2230427"/>
                  </a:lnTo>
                  <a:lnTo>
                    <a:pt x="2779775" y="2228190"/>
                  </a:lnTo>
                  <a:close/>
                  <a:moveTo>
                    <a:pt x="2773712" y="2259828"/>
                  </a:moveTo>
                  <a:lnTo>
                    <a:pt x="2773329" y="2259875"/>
                  </a:lnTo>
                  <a:lnTo>
                    <a:pt x="2772922" y="2259898"/>
                  </a:lnTo>
                  <a:lnTo>
                    <a:pt x="2772617" y="2259742"/>
                  </a:lnTo>
                  <a:lnTo>
                    <a:pt x="2772343" y="2259796"/>
                  </a:lnTo>
                  <a:lnTo>
                    <a:pt x="2772343" y="2260015"/>
                  </a:lnTo>
                  <a:lnTo>
                    <a:pt x="2772617" y="2260211"/>
                  </a:lnTo>
                  <a:lnTo>
                    <a:pt x="2772726" y="2260539"/>
                  </a:lnTo>
                  <a:lnTo>
                    <a:pt x="2772891" y="2260938"/>
                  </a:lnTo>
                  <a:lnTo>
                    <a:pt x="2773181" y="2260860"/>
                  </a:lnTo>
                  <a:lnTo>
                    <a:pt x="2773704" y="2260759"/>
                  </a:lnTo>
                  <a:lnTo>
                    <a:pt x="2773970" y="2260735"/>
                  </a:lnTo>
                  <a:lnTo>
                    <a:pt x="2773916" y="2260164"/>
                  </a:lnTo>
                  <a:lnTo>
                    <a:pt x="2773712" y="2259828"/>
                  </a:lnTo>
                  <a:close/>
                  <a:moveTo>
                    <a:pt x="2837254" y="2198547"/>
                  </a:moveTo>
                  <a:lnTo>
                    <a:pt x="2837270" y="2197608"/>
                  </a:lnTo>
                  <a:lnTo>
                    <a:pt x="2836965" y="2196857"/>
                  </a:lnTo>
                  <a:lnTo>
                    <a:pt x="2836104" y="2196340"/>
                  </a:lnTo>
                  <a:lnTo>
                    <a:pt x="2834649" y="2196520"/>
                  </a:lnTo>
                  <a:lnTo>
                    <a:pt x="2832576" y="2197647"/>
                  </a:lnTo>
                  <a:lnTo>
                    <a:pt x="2826247" y="2203953"/>
                  </a:lnTo>
                  <a:lnTo>
                    <a:pt x="2821983" y="2204704"/>
                  </a:lnTo>
                  <a:lnTo>
                    <a:pt x="2820356" y="2204579"/>
                  </a:lnTo>
                  <a:lnTo>
                    <a:pt x="2818345" y="2200980"/>
                  </a:lnTo>
                  <a:lnTo>
                    <a:pt x="2817461" y="2200808"/>
                  </a:lnTo>
                  <a:lnTo>
                    <a:pt x="2816326" y="2203389"/>
                  </a:lnTo>
                  <a:lnTo>
                    <a:pt x="2816608" y="2205713"/>
                  </a:lnTo>
                  <a:lnTo>
                    <a:pt x="2814058" y="2206800"/>
                  </a:lnTo>
                  <a:lnTo>
                    <a:pt x="2811609" y="2209828"/>
                  </a:lnTo>
                  <a:lnTo>
                    <a:pt x="2809411" y="2210775"/>
                  </a:lnTo>
                  <a:lnTo>
                    <a:pt x="2806618" y="2214405"/>
                  </a:lnTo>
                  <a:lnTo>
                    <a:pt x="2802581" y="2217159"/>
                  </a:lnTo>
                  <a:lnTo>
                    <a:pt x="2800563" y="2219928"/>
                  </a:lnTo>
                  <a:lnTo>
                    <a:pt x="2800257" y="2223097"/>
                  </a:lnTo>
                  <a:lnTo>
                    <a:pt x="2796596" y="2226093"/>
                  </a:lnTo>
                  <a:lnTo>
                    <a:pt x="2795704" y="2227712"/>
                  </a:lnTo>
                  <a:lnTo>
                    <a:pt x="2794906" y="2231045"/>
                  </a:lnTo>
                  <a:lnTo>
                    <a:pt x="2799319" y="2227149"/>
                  </a:lnTo>
                  <a:lnTo>
                    <a:pt x="2801712" y="2226469"/>
                  </a:lnTo>
                  <a:lnTo>
                    <a:pt x="2803966" y="2222659"/>
                  </a:lnTo>
                  <a:lnTo>
                    <a:pt x="2809528" y="2217792"/>
                  </a:lnTo>
                  <a:lnTo>
                    <a:pt x="2810545" y="2216212"/>
                  </a:lnTo>
                  <a:lnTo>
                    <a:pt x="2810819" y="2214420"/>
                  </a:lnTo>
                  <a:lnTo>
                    <a:pt x="2811609" y="2213419"/>
                  </a:lnTo>
                  <a:lnTo>
                    <a:pt x="2814379" y="2213998"/>
                  </a:lnTo>
                  <a:lnTo>
                    <a:pt x="2817218" y="2213012"/>
                  </a:lnTo>
                  <a:lnTo>
                    <a:pt x="2819229" y="2210540"/>
                  </a:lnTo>
                  <a:lnTo>
                    <a:pt x="2824878" y="2205987"/>
                  </a:lnTo>
                  <a:lnTo>
                    <a:pt x="2828226" y="2205048"/>
                  </a:lnTo>
                  <a:lnTo>
                    <a:pt x="2832287" y="2202857"/>
                  </a:lnTo>
                  <a:lnTo>
                    <a:pt x="2836488" y="2202662"/>
                  </a:lnTo>
                  <a:lnTo>
                    <a:pt x="2837505" y="2201457"/>
                  </a:lnTo>
                  <a:lnTo>
                    <a:pt x="2836754" y="2199869"/>
                  </a:lnTo>
                  <a:lnTo>
                    <a:pt x="2837254" y="2198547"/>
                  </a:lnTo>
                  <a:close/>
                  <a:moveTo>
                    <a:pt x="2869823" y="2175162"/>
                  </a:moveTo>
                  <a:lnTo>
                    <a:pt x="2862219" y="2180795"/>
                  </a:lnTo>
                  <a:lnTo>
                    <a:pt x="2858566" y="2185380"/>
                  </a:lnTo>
                  <a:lnTo>
                    <a:pt x="2855710" y="2186522"/>
                  </a:lnTo>
                  <a:lnTo>
                    <a:pt x="2850906" y="2194244"/>
                  </a:lnTo>
                  <a:lnTo>
                    <a:pt x="2852925" y="2194306"/>
                  </a:lnTo>
                  <a:lnTo>
                    <a:pt x="2856187" y="2192718"/>
                  </a:lnTo>
                  <a:lnTo>
                    <a:pt x="2860490" y="2188298"/>
                  </a:lnTo>
                  <a:lnTo>
                    <a:pt x="2862039" y="2187062"/>
                  </a:lnTo>
                  <a:lnTo>
                    <a:pt x="2864292" y="2186217"/>
                  </a:lnTo>
                  <a:lnTo>
                    <a:pt x="2867328" y="2183580"/>
                  </a:lnTo>
                  <a:lnTo>
                    <a:pt x="2868196" y="2181093"/>
                  </a:lnTo>
                  <a:lnTo>
                    <a:pt x="2875190" y="2174896"/>
                  </a:lnTo>
                  <a:lnTo>
                    <a:pt x="2870707" y="2174740"/>
                  </a:lnTo>
                  <a:lnTo>
                    <a:pt x="2869823" y="2175162"/>
                  </a:lnTo>
                  <a:close/>
                  <a:moveTo>
                    <a:pt x="2793326" y="2247631"/>
                  </a:moveTo>
                  <a:lnTo>
                    <a:pt x="2788882" y="2249070"/>
                  </a:lnTo>
                  <a:lnTo>
                    <a:pt x="2788702" y="2249555"/>
                  </a:lnTo>
                  <a:lnTo>
                    <a:pt x="2788592" y="2251269"/>
                  </a:lnTo>
                  <a:lnTo>
                    <a:pt x="2790220" y="2252004"/>
                  </a:lnTo>
                  <a:lnTo>
                    <a:pt x="2790900" y="2251175"/>
                  </a:lnTo>
                  <a:lnTo>
                    <a:pt x="2794969" y="2249344"/>
                  </a:lnTo>
                  <a:lnTo>
                    <a:pt x="2794640" y="2248585"/>
                  </a:lnTo>
                  <a:lnTo>
                    <a:pt x="2793326" y="2247631"/>
                  </a:lnTo>
                  <a:close/>
                  <a:moveTo>
                    <a:pt x="2877670" y="1702447"/>
                  </a:moveTo>
                  <a:lnTo>
                    <a:pt x="2876058" y="1705138"/>
                  </a:lnTo>
                  <a:lnTo>
                    <a:pt x="2873367" y="1706977"/>
                  </a:lnTo>
                  <a:lnTo>
                    <a:pt x="2873406" y="1707798"/>
                  </a:lnTo>
                  <a:lnTo>
                    <a:pt x="2874267" y="1708964"/>
                  </a:lnTo>
                  <a:lnTo>
                    <a:pt x="2875996" y="1708479"/>
                  </a:lnTo>
                  <a:lnTo>
                    <a:pt x="2879024" y="1705216"/>
                  </a:lnTo>
                  <a:lnTo>
                    <a:pt x="2878695" y="1704058"/>
                  </a:lnTo>
                  <a:lnTo>
                    <a:pt x="2877670" y="1702447"/>
                  </a:lnTo>
                  <a:close/>
                  <a:moveTo>
                    <a:pt x="3183003" y="1699834"/>
                  </a:moveTo>
                  <a:lnTo>
                    <a:pt x="3181791" y="1699591"/>
                  </a:lnTo>
                  <a:lnTo>
                    <a:pt x="3174867" y="1705170"/>
                  </a:lnTo>
                  <a:lnTo>
                    <a:pt x="3165181" y="1708627"/>
                  </a:lnTo>
                  <a:lnTo>
                    <a:pt x="3165314" y="1710442"/>
                  </a:lnTo>
                  <a:lnTo>
                    <a:pt x="3165705" y="1712250"/>
                  </a:lnTo>
                  <a:lnTo>
                    <a:pt x="3164438" y="1717812"/>
                  </a:lnTo>
                  <a:lnTo>
                    <a:pt x="3161144" y="1724470"/>
                  </a:lnTo>
                  <a:lnTo>
                    <a:pt x="3157866" y="1727075"/>
                  </a:lnTo>
                  <a:lnTo>
                    <a:pt x="3157968" y="1728452"/>
                  </a:lnTo>
                  <a:lnTo>
                    <a:pt x="3158305" y="1729352"/>
                  </a:lnTo>
                  <a:lnTo>
                    <a:pt x="3158837" y="1729993"/>
                  </a:lnTo>
                  <a:lnTo>
                    <a:pt x="3162427" y="1726050"/>
                  </a:lnTo>
                  <a:lnTo>
                    <a:pt x="3169562" y="1720128"/>
                  </a:lnTo>
                  <a:lnTo>
                    <a:pt x="3176564" y="1716138"/>
                  </a:lnTo>
                  <a:lnTo>
                    <a:pt x="3183958" y="1714127"/>
                  </a:lnTo>
                  <a:lnTo>
                    <a:pt x="3184967" y="1710513"/>
                  </a:lnTo>
                  <a:lnTo>
                    <a:pt x="3184255" y="1704481"/>
                  </a:lnTo>
                  <a:lnTo>
                    <a:pt x="3183003" y="1699834"/>
                  </a:lnTo>
                  <a:close/>
                  <a:moveTo>
                    <a:pt x="1241649" y="311193"/>
                  </a:moveTo>
                  <a:lnTo>
                    <a:pt x="1248323" y="315230"/>
                  </a:lnTo>
                  <a:lnTo>
                    <a:pt x="1252258" y="315355"/>
                  </a:lnTo>
                  <a:lnTo>
                    <a:pt x="1252540" y="321520"/>
                  </a:lnTo>
                  <a:lnTo>
                    <a:pt x="1256068" y="321989"/>
                  </a:lnTo>
                  <a:lnTo>
                    <a:pt x="1273170" y="320495"/>
                  </a:lnTo>
                  <a:lnTo>
                    <a:pt x="1272302" y="317788"/>
                  </a:lnTo>
                  <a:lnTo>
                    <a:pt x="1268147" y="313861"/>
                  </a:lnTo>
                  <a:lnTo>
                    <a:pt x="1248550" y="303369"/>
                  </a:lnTo>
                  <a:lnTo>
                    <a:pt x="1246461" y="306773"/>
                  </a:lnTo>
                  <a:lnTo>
                    <a:pt x="1243746" y="302399"/>
                  </a:lnTo>
                  <a:lnTo>
                    <a:pt x="1241540" y="300764"/>
                  </a:lnTo>
                  <a:lnTo>
                    <a:pt x="1239412" y="303174"/>
                  </a:lnTo>
                  <a:lnTo>
                    <a:pt x="1239866" y="305505"/>
                  </a:lnTo>
                  <a:lnTo>
                    <a:pt x="1241649" y="311193"/>
                  </a:lnTo>
                  <a:close/>
                  <a:moveTo>
                    <a:pt x="1241344" y="890108"/>
                  </a:moveTo>
                  <a:lnTo>
                    <a:pt x="1240100" y="892502"/>
                  </a:lnTo>
                  <a:lnTo>
                    <a:pt x="1243425" y="896148"/>
                  </a:lnTo>
                  <a:lnTo>
                    <a:pt x="1252758" y="898980"/>
                  </a:lnTo>
                  <a:lnTo>
                    <a:pt x="1254879" y="898495"/>
                  </a:lnTo>
                  <a:lnTo>
                    <a:pt x="1243785" y="890038"/>
                  </a:lnTo>
                  <a:lnTo>
                    <a:pt x="1241344" y="890108"/>
                  </a:lnTo>
                  <a:close/>
                  <a:moveTo>
                    <a:pt x="1234483" y="897470"/>
                  </a:moveTo>
                  <a:lnTo>
                    <a:pt x="1236103" y="895741"/>
                  </a:lnTo>
                  <a:lnTo>
                    <a:pt x="1239404" y="890499"/>
                  </a:lnTo>
                  <a:lnTo>
                    <a:pt x="1239146" y="889678"/>
                  </a:lnTo>
                  <a:lnTo>
                    <a:pt x="1236744" y="888614"/>
                  </a:lnTo>
                  <a:lnTo>
                    <a:pt x="1228827" y="891172"/>
                  </a:lnTo>
                  <a:lnTo>
                    <a:pt x="1224547" y="896062"/>
                  </a:lnTo>
                  <a:lnTo>
                    <a:pt x="1223875" y="899535"/>
                  </a:lnTo>
                  <a:lnTo>
                    <a:pt x="1227371" y="897658"/>
                  </a:lnTo>
                  <a:lnTo>
                    <a:pt x="1234483" y="897470"/>
                  </a:lnTo>
                  <a:close/>
                  <a:moveTo>
                    <a:pt x="1203909" y="939302"/>
                  </a:moveTo>
                  <a:lnTo>
                    <a:pt x="1207281" y="941281"/>
                  </a:lnTo>
                  <a:lnTo>
                    <a:pt x="1208384" y="942572"/>
                  </a:lnTo>
                  <a:lnTo>
                    <a:pt x="1208877" y="941853"/>
                  </a:lnTo>
                  <a:lnTo>
                    <a:pt x="1209683" y="939294"/>
                  </a:lnTo>
                  <a:lnTo>
                    <a:pt x="1208869" y="937675"/>
                  </a:lnTo>
                  <a:lnTo>
                    <a:pt x="1208587" y="934702"/>
                  </a:lnTo>
                  <a:lnTo>
                    <a:pt x="1210684" y="929922"/>
                  </a:lnTo>
                  <a:lnTo>
                    <a:pt x="1215488" y="927676"/>
                  </a:lnTo>
                  <a:lnTo>
                    <a:pt x="1210301" y="924234"/>
                  </a:lnTo>
                  <a:lnTo>
                    <a:pt x="1207547" y="923201"/>
                  </a:lnTo>
                  <a:lnTo>
                    <a:pt x="1203353" y="922544"/>
                  </a:lnTo>
                  <a:lnTo>
                    <a:pt x="1198730" y="924164"/>
                  </a:lnTo>
                  <a:lnTo>
                    <a:pt x="1197502" y="926785"/>
                  </a:lnTo>
                  <a:lnTo>
                    <a:pt x="1196579" y="930759"/>
                  </a:lnTo>
                  <a:lnTo>
                    <a:pt x="1198347" y="934225"/>
                  </a:lnTo>
                  <a:lnTo>
                    <a:pt x="1203909" y="939302"/>
                  </a:lnTo>
                  <a:close/>
                  <a:moveTo>
                    <a:pt x="1306302" y="152002"/>
                  </a:moveTo>
                  <a:lnTo>
                    <a:pt x="1326674" y="147026"/>
                  </a:lnTo>
                  <a:lnTo>
                    <a:pt x="1333669" y="144288"/>
                  </a:lnTo>
                  <a:lnTo>
                    <a:pt x="1334294" y="142261"/>
                  </a:lnTo>
                  <a:lnTo>
                    <a:pt x="1335484" y="136003"/>
                  </a:lnTo>
                  <a:lnTo>
                    <a:pt x="1332229" y="132920"/>
                  </a:lnTo>
                  <a:lnTo>
                    <a:pt x="1321847" y="129345"/>
                  </a:lnTo>
                  <a:lnTo>
                    <a:pt x="1308915" y="131449"/>
                  </a:lnTo>
                  <a:lnTo>
                    <a:pt x="1306553" y="136574"/>
                  </a:lnTo>
                  <a:lnTo>
                    <a:pt x="1303650" y="147018"/>
                  </a:lnTo>
                  <a:lnTo>
                    <a:pt x="1304292" y="148872"/>
                  </a:lnTo>
                  <a:lnTo>
                    <a:pt x="1306302" y="152002"/>
                  </a:lnTo>
                  <a:close/>
                  <a:moveTo>
                    <a:pt x="1109136" y="928162"/>
                  </a:moveTo>
                  <a:lnTo>
                    <a:pt x="1113087" y="929053"/>
                  </a:lnTo>
                  <a:lnTo>
                    <a:pt x="1114879" y="928780"/>
                  </a:lnTo>
                  <a:lnTo>
                    <a:pt x="1121325" y="925243"/>
                  </a:lnTo>
                  <a:lnTo>
                    <a:pt x="1126003" y="923389"/>
                  </a:lnTo>
                  <a:lnTo>
                    <a:pt x="1136291" y="920142"/>
                  </a:lnTo>
                  <a:lnTo>
                    <a:pt x="1142237" y="919274"/>
                  </a:lnTo>
                  <a:lnTo>
                    <a:pt x="1142331" y="915417"/>
                  </a:lnTo>
                  <a:lnTo>
                    <a:pt x="1141439" y="910973"/>
                  </a:lnTo>
                  <a:lnTo>
                    <a:pt x="1138263" y="906467"/>
                  </a:lnTo>
                  <a:lnTo>
                    <a:pt x="1136205" y="904159"/>
                  </a:lnTo>
                  <a:lnTo>
                    <a:pt x="1133577" y="898354"/>
                  </a:lnTo>
                  <a:lnTo>
                    <a:pt x="1131589" y="896023"/>
                  </a:lnTo>
                  <a:lnTo>
                    <a:pt x="1129000" y="893997"/>
                  </a:lnTo>
                  <a:lnTo>
                    <a:pt x="1127177" y="893206"/>
                  </a:lnTo>
                  <a:lnTo>
                    <a:pt x="1114221" y="896046"/>
                  </a:lnTo>
                  <a:lnTo>
                    <a:pt x="1109816" y="898581"/>
                  </a:lnTo>
                  <a:lnTo>
                    <a:pt x="1106437" y="905137"/>
                  </a:lnTo>
                  <a:lnTo>
                    <a:pt x="1106938" y="915448"/>
                  </a:lnTo>
                  <a:lnTo>
                    <a:pt x="1106210" y="919634"/>
                  </a:lnTo>
                  <a:lnTo>
                    <a:pt x="1104998" y="922865"/>
                  </a:lnTo>
                  <a:lnTo>
                    <a:pt x="1104778" y="926041"/>
                  </a:lnTo>
                  <a:lnTo>
                    <a:pt x="1107423" y="929609"/>
                  </a:lnTo>
                  <a:lnTo>
                    <a:pt x="1109136" y="928162"/>
                  </a:lnTo>
                  <a:close/>
                  <a:moveTo>
                    <a:pt x="1301522" y="950904"/>
                  </a:moveTo>
                  <a:lnTo>
                    <a:pt x="1313602" y="953932"/>
                  </a:lnTo>
                  <a:lnTo>
                    <a:pt x="1315151" y="953103"/>
                  </a:lnTo>
                  <a:lnTo>
                    <a:pt x="1315956" y="949590"/>
                  </a:lnTo>
                  <a:lnTo>
                    <a:pt x="1316034" y="938488"/>
                  </a:lnTo>
                  <a:lnTo>
                    <a:pt x="1313202" y="933661"/>
                  </a:lnTo>
                  <a:lnTo>
                    <a:pt x="1311982" y="929491"/>
                  </a:lnTo>
                  <a:lnTo>
                    <a:pt x="1307757" y="925290"/>
                  </a:lnTo>
                  <a:lnTo>
                    <a:pt x="1296617" y="940452"/>
                  </a:lnTo>
                  <a:lnTo>
                    <a:pt x="1296101" y="943550"/>
                  </a:lnTo>
                  <a:lnTo>
                    <a:pt x="1297352" y="947071"/>
                  </a:lnTo>
                  <a:lnTo>
                    <a:pt x="1301522" y="950904"/>
                  </a:lnTo>
                  <a:close/>
                  <a:moveTo>
                    <a:pt x="3255683" y="1882175"/>
                  </a:moveTo>
                  <a:lnTo>
                    <a:pt x="3251904" y="1879155"/>
                  </a:lnTo>
                  <a:lnTo>
                    <a:pt x="3249315" y="1878106"/>
                  </a:lnTo>
                  <a:lnTo>
                    <a:pt x="3247539" y="1875853"/>
                  </a:lnTo>
                  <a:lnTo>
                    <a:pt x="3245997" y="1875893"/>
                  </a:lnTo>
                  <a:lnTo>
                    <a:pt x="3247022" y="1878208"/>
                  </a:lnTo>
                  <a:lnTo>
                    <a:pt x="3251176" y="1881901"/>
                  </a:lnTo>
                  <a:lnTo>
                    <a:pt x="3260048" y="1888895"/>
                  </a:lnTo>
                  <a:lnTo>
                    <a:pt x="3259117" y="1886924"/>
                  </a:lnTo>
                  <a:lnTo>
                    <a:pt x="3255683" y="1882175"/>
                  </a:lnTo>
                  <a:close/>
                  <a:moveTo>
                    <a:pt x="1268523" y="964619"/>
                  </a:moveTo>
                  <a:lnTo>
                    <a:pt x="1265949" y="970400"/>
                  </a:lnTo>
                  <a:lnTo>
                    <a:pt x="1263508" y="973819"/>
                  </a:lnTo>
                  <a:lnTo>
                    <a:pt x="1258102" y="979162"/>
                  </a:lnTo>
                  <a:lnTo>
                    <a:pt x="1257398" y="982675"/>
                  </a:lnTo>
                  <a:lnTo>
                    <a:pt x="1258165" y="984076"/>
                  </a:lnTo>
                  <a:lnTo>
                    <a:pt x="1263430" y="985218"/>
                  </a:lnTo>
                  <a:lnTo>
                    <a:pt x="1274117" y="984545"/>
                  </a:lnTo>
                  <a:lnTo>
                    <a:pt x="1277371" y="983293"/>
                  </a:lnTo>
                  <a:lnTo>
                    <a:pt x="1282347" y="977222"/>
                  </a:lnTo>
                  <a:lnTo>
                    <a:pt x="1285578" y="975439"/>
                  </a:lnTo>
                  <a:lnTo>
                    <a:pt x="1290210" y="970682"/>
                  </a:lnTo>
                  <a:lnTo>
                    <a:pt x="1289935" y="969086"/>
                  </a:lnTo>
                  <a:lnTo>
                    <a:pt x="1288316" y="965510"/>
                  </a:lnTo>
                  <a:lnTo>
                    <a:pt x="1276675" y="959792"/>
                  </a:lnTo>
                  <a:lnTo>
                    <a:pt x="1272935" y="959815"/>
                  </a:lnTo>
                  <a:lnTo>
                    <a:pt x="1268523" y="964619"/>
                  </a:lnTo>
                  <a:close/>
                  <a:moveTo>
                    <a:pt x="2577516" y="1866856"/>
                  </a:moveTo>
                  <a:lnTo>
                    <a:pt x="2573120" y="1870048"/>
                  </a:lnTo>
                  <a:lnTo>
                    <a:pt x="2571344" y="1872082"/>
                  </a:lnTo>
                  <a:lnTo>
                    <a:pt x="2572454" y="1872466"/>
                  </a:lnTo>
                  <a:lnTo>
                    <a:pt x="2575475" y="1871910"/>
                  </a:lnTo>
                  <a:lnTo>
                    <a:pt x="2576945" y="1873303"/>
                  </a:lnTo>
                  <a:lnTo>
                    <a:pt x="2578830" y="1873201"/>
                  </a:lnTo>
                  <a:lnTo>
                    <a:pt x="2581537" y="1866567"/>
                  </a:lnTo>
                  <a:lnTo>
                    <a:pt x="2581045" y="1866285"/>
                  </a:lnTo>
                  <a:lnTo>
                    <a:pt x="2579324" y="1866903"/>
                  </a:lnTo>
                  <a:lnTo>
                    <a:pt x="2577516" y="1866856"/>
                  </a:lnTo>
                  <a:close/>
                  <a:moveTo>
                    <a:pt x="2600251" y="1868358"/>
                  </a:moveTo>
                  <a:lnTo>
                    <a:pt x="2598264" y="1866856"/>
                  </a:lnTo>
                  <a:lnTo>
                    <a:pt x="2597599" y="1866191"/>
                  </a:lnTo>
                  <a:lnTo>
                    <a:pt x="2590284" y="1862859"/>
                  </a:lnTo>
                  <a:lnTo>
                    <a:pt x="2589541" y="1864165"/>
                  </a:lnTo>
                  <a:lnTo>
                    <a:pt x="2587171" y="1869798"/>
                  </a:lnTo>
                  <a:lnTo>
                    <a:pt x="2586044" y="1870385"/>
                  </a:lnTo>
                  <a:lnTo>
                    <a:pt x="2583642" y="1874570"/>
                  </a:lnTo>
                  <a:lnTo>
                    <a:pt x="2582711" y="1878396"/>
                  </a:lnTo>
                  <a:lnTo>
                    <a:pt x="2583658" y="1878326"/>
                  </a:lnTo>
                  <a:lnTo>
                    <a:pt x="2587749" y="1875243"/>
                  </a:lnTo>
                  <a:lnTo>
                    <a:pt x="2589134" y="1877050"/>
                  </a:lnTo>
                  <a:lnTo>
                    <a:pt x="2592115" y="1883598"/>
                  </a:lnTo>
                  <a:lnTo>
                    <a:pt x="2593437" y="1883223"/>
                  </a:lnTo>
                  <a:lnTo>
                    <a:pt x="2594947" y="1881948"/>
                  </a:lnTo>
                  <a:lnTo>
                    <a:pt x="2596699" y="1879953"/>
                  </a:lnTo>
                  <a:lnTo>
                    <a:pt x="2598663" y="1878459"/>
                  </a:lnTo>
                  <a:lnTo>
                    <a:pt x="2599359" y="1877254"/>
                  </a:lnTo>
                  <a:lnTo>
                    <a:pt x="2599915" y="1874203"/>
                  </a:lnTo>
                  <a:lnTo>
                    <a:pt x="2601675" y="1870768"/>
                  </a:lnTo>
                  <a:lnTo>
                    <a:pt x="2604085" y="1869141"/>
                  </a:lnTo>
                  <a:lnTo>
                    <a:pt x="2603334" y="1868124"/>
                  </a:lnTo>
                  <a:lnTo>
                    <a:pt x="2600251" y="1868358"/>
                  </a:lnTo>
                  <a:close/>
                  <a:moveTo>
                    <a:pt x="3746165" y="1367408"/>
                  </a:moveTo>
                  <a:lnTo>
                    <a:pt x="3743740" y="1366305"/>
                  </a:lnTo>
                  <a:lnTo>
                    <a:pt x="3735917" y="1365992"/>
                  </a:lnTo>
                  <a:lnTo>
                    <a:pt x="3737090" y="1364255"/>
                  </a:lnTo>
                  <a:lnTo>
                    <a:pt x="3736621" y="1362339"/>
                  </a:lnTo>
                  <a:lnTo>
                    <a:pt x="3735838" y="1360406"/>
                  </a:lnTo>
                  <a:lnTo>
                    <a:pt x="3734665" y="1359194"/>
                  </a:lnTo>
                  <a:lnTo>
                    <a:pt x="3733335" y="1358982"/>
                  </a:lnTo>
                  <a:lnTo>
                    <a:pt x="3730675" y="1360062"/>
                  </a:lnTo>
                  <a:lnTo>
                    <a:pt x="3728015" y="1361650"/>
                  </a:lnTo>
                  <a:lnTo>
                    <a:pt x="3729345" y="1359358"/>
                  </a:lnTo>
                  <a:lnTo>
                    <a:pt x="3730909" y="1357762"/>
                  </a:lnTo>
                  <a:lnTo>
                    <a:pt x="3730127" y="1356479"/>
                  </a:lnTo>
                  <a:lnTo>
                    <a:pt x="3729110" y="1355736"/>
                  </a:lnTo>
                  <a:lnTo>
                    <a:pt x="3720896" y="1346269"/>
                  </a:lnTo>
                  <a:lnTo>
                    <a:pt x="3716045" y="1342796"/>
                  </a:lnTo>
                  <a:lnTo>
                    <a:pt x="3711429" y="1338149"/>
                  </a:lnTo>
                  <a:lnTo>
                    <a:pt x="3706813" y="1330263"/>
                  </a:lnTo>
                  <a:lnTo>
                    <a:pt x="3701885" y="1323949"/>
                  </a:lnTo>
                  <a:lnTo>
                    <a:pt x="3696643" y="1321618"/>
                  </a:lnTo>
                  <a:lnTo>
                    <a:pt x="3691323" y="1322056"/>
                  </a:lnTo>
                  <a:lnTo>
                    <a:pt x="3687568" y="1320585"/>
                  </a:lnTo>
                  <a:lnTo>
                    <a:pt x="3683734" y="1318613"/>
                  </a:lnTo>
                  <a:lnTo>
                    <a:pt x="3675246" y="1316470"/>
                  </a:lnTo>
                  <a:lnTo>
                    <a:pt x="3675379" y="1318215"/>
                  </a:lnTo>
                  <a:lnTo>
                    <a:pt x="3684595" y="1321367"/>
                  </a:lnTo>
                  <a:lnTo>
                    <a:pt x="3685925" y="1322783"/>
                  </a:lnTo>
                  <a:lnTo>
                    <a:pt x="3685299" y="1324012"/>
                  </a:lnTo>
                  <a:lnTo>
                    <a:pt x="3683343" y="1324325"/>
                  </a:lnTo>
                  <a:lnTo>
                    <a:pt x="3676239" y="1323370"/>
                  </a:lnTo>
                  <a:lnTo>
                    <a:pt x="3674135" y="1322596"/>
                  </a:lnTo>
                  <a:lnTo>
                    <a:pt x="3672194" y="1320178"/>
                  </a:lnTo>
                  <a:lnTo>
                    <a:pt x="3671177" y="1320483"/>
                  </a:lnTo>
                  <a:lnTo>
                    <a:pt x="3670403" y="1321892"/>
                  </a:lnTo>
                  <a:lnTo>
                    <a:pt x="3670669" y="1325099"/>
                  </a:lnTo>
                  <a:lnTo>
                    <a:pt x="3671561" y="1327704"/>
                  </a:lnTo>
                  <a:lnTo>
                    <a:pt x="3669730" y="1329073"/>
                  </a:lnTo>
                  <a:lnTo>
                    <a:pt x="3667790" y="1328440"/>
                  </a:lnTo>
                  <a:lnTo>
                    <a:pt x="3667884" y="1325209"/>
                  </a:lnTo>
                  <a:lnTo>
                    <a:pt x="3668314" y="1322658"/>
                  </a:lnTo>
                  <a:lnTo>
                    <a:pt x="3670497" y="1318152"/>
                  </a:lnTo>
                  <a:lnTo>
                    <a:pt x="3671733" y="1317190"/>
                  </a:lnTo>
                  <a:lnTo>
                    <a:pt x="3671944" y="1316235"/>
                  </a:lnTo>
                  <a:lnTo>
                    <a:pt x="3664567" y="1314201"/>
                  </a:lnTo>
                  <a:lnTo>
                    <a:pt x="3662533" y="1312644"/>
                  </a:lnTo>
                  <a:lnTo>
                    <a:pt x="3660491" y="1311964"/>
                  </a:lnTo>
                  <a:lnTo>
                    <a:pt x="3656000" y="1314123"/>
                  </a:lnTo>
                  <a:lnTo>
                    <a:pt x="3643631" y="1314311"/>
                  </a:lnTo>
                  <a:lnTo>
                    <a:pt x="3641378" y="1315015"/>
                  </a:lnTo>
                  <a:lnTo>
                    <a:pt x="3641284" y="1316572"/>
                  </a:lnTo>
                  <a:lnTo>
                    <a:pt x="3642066" y="1317354"/>
                  </a:lnTo>
                  <a:lnTo>
                    <a:pt x="3643999" y="1317995"/>
                  </a:lnTo>
                  <a:lnTo>
                    <a:pt x="3645955" y="1317878"/>
                  </a:lnTo>
                  <a:lnTo>
                    <a:pt x="3647230" y="1320022"/>
                  </a:lnTo>
                  <a:lnTo>
                    <a:pt x="3650070" y="1321117"/>
                  </a:lnTo>
                  <a:lnTo>
                    <a:pt x="3651556" y="1323308"/>
                  </a:lnTo>
                  <a:lnTo>
                    <a:pt x="3652550" y="1327078"/>
                  </a:lnTo>
                  <a:lnTo>
                    <a:pt x="3653043" y="1329762"/>
                  </a:lnTo>
                  <a:lnTo>
                    <a:pt x="3653332" y="1332485"/>
                  </a:lnTo>
                  <a:lnTo>
                    <a:pt x="3652127" y="1337413"/>
                  </a:lnTo>
                  <a:lnTo>
                    <a:pt x="3650391" y="1339471"/>
                  </a:lnTo>
                  <a:lnTo>
                    <a:pt x="3648372" y="1340613"/>
                  </a:lnTo>
                  <a:lnTo>
                    <a:pt x="3649147" y="1343437"/>
                  </a:lnTo>
                  <a:lnTo>
                    <a:pt x="3651220" y="1345643"/>
                  </a:lnTo>
                  <a:lnTo>
                    <a:pt x="3655194" y="1346684"/>
                  </a:lnTo>
                  <a:lnTo>
                    <a:pt x="3656923" y="1348522"/>
                  </a:lnTo>
                  <a:lnTo>
                    <a:pt x="3658425" y="1351472"/>
                  </a:lnTo>
                  <a:lnTo>
                    <a:pt x="3657150" y="1355227"/>
                  </a:lnTo>
                  <a:lnTo>
                    <a:pt x="3655664" y="1358270"/>
                  </a:lnTo>
                  <a:lnTo>
                    <a:pt x="3654443" y="1359561"/>
                  </a:lnTo>
                  <a:lnTo>
                    <a:pt x="3653590" y="1361799"/>
                  </a:lnTo>
                  <a:lnTo>
                    <a:pt x="3652910" y="1362675"/>
                  </a:lnTo>
                  <a:lnTo>
                    <a:pt x="3652041" y="1362675"/>
                  </a:lnTo>
                  <a:lnTo>
                    <a:pt x="3653082" y="1354335"/>
                  </a:lnTo>
                  <a:lnTo>
                    <a:pt x="3651611" y="1349367"/>
                  </a:lnTo>
                  <a:lnTo>
                    <a:pt x="3648943" y="1350510"/>
                  </a:lnTo>
                  <a:lnTo>
                    <a:pt x="3647825" y="1351816"/>
                  </a:lnTo>
                  <a:lnTo>
                    <a:pt x="3645423" y="1356205"/>
                  </a:lnTo>
                  <a:lnTo>
                    <a:pt x="3644812" y="1356432"/>
                  </a:lnTo>
                  <a:lnTo>
                    <a:pt x="3644273" y="1354914"/>
                  </a:lnTo>
                  <a:lnTo>
                    <a:pt x="3643498" y="1351738"/>
                  </a:lnTo>
                  <a:lnTo>
                    <a:pt x="3642974" y="1348319"/>
                  </a:lnTo>
                  <a:lnTo>
                    <a:pt x="3642411" y="1345800"/>
                  </a:lnTo>
                  <a:lnTo>
                    <a:pt x="3640017" y="1343179"/>
                  </a:lnTo>
                  <a:lnTo>
                    <a:pt x="3638648" y="1342185"/>
                  </a:lnTo>
                  <a:lnTo>
                    <a:pt x="3634485" y="1341654"/>
                  </a:lnTo>
                  <a:lnTo>
                    <a:pt x="3633156" y="1341098"/>
                  </a:lnTo>
                  <a:lnTo>
                    <a:pt x="3634360" y="1335465"/>
                  </a:lnTo>
                  <a:lnTo>
                    <a:pt x="3636528" y="1332164"/>
                  </a:lnTo>
                  <a:lnTo>
                    <a:pt x="3636254" y="1324778"/>
                  </a:lnTo>
                  <a:lnTo>
                    <a:pt x="3635268" y="1322283"/>
                  </a:lnTo>
                  <a:lnTo>
                    <a:pt x="3634032" y="1320100"/>
                  </a:lnTo>
                  <a:lnTo>
                    <a:pt x="3632866" y="1314882"/>
                  </a:lnTo>
                  <a:lnTo>
                    <a:pt x="3633031" y="1308646"/>
                  </a:lnTo>
                  <a:lnTo>
                    <a:pt x="3634360" y="1304954"/>
                  </a:lnTo>
                  <a:lnTo>
                    <a:pt x="3634806" y="1300385"/>
                  </a:lnTo>
                  <a:lnTo>
                    <a:pt x="3633312" y="1297036"/>
                  </a:lnTo>
                  <a:lnTo>
                    <a:pt x="3631458" y="1295331"/>
                  </a:lnTo>
                  <a:lnTo>
                    <a:pt x="3630073" y="1296708"/>
                  </a:lnTo>
                  <a:lnTo>
                    <a:pt x="3628814" y="1298789"/>
                  </a:lnTo>
                  <a:lnTo>
                    <a:pt x="3628109" y="1299446"/>
                  </a:lnTo>
                  <a:lnTo>
                    <a:pt x="3623283" y="1299900"/>
                  </a:lnTo>
                  <a:lnTo>
                    <a:pt x="3626404" y="1294807"/>
                  </a:lnTo>
                  <a:lnTo>
                    <a:pt x="3626248" y="1290543"/>
                  </a:lnTo>
                  <a:lnTo>
                    <a:pt x="3625669" y="1287938"/>
                  </a:lnTo>
                  <a:lnTo>
                    <a:pt x="3624706" y="1285896"/>
                  </a:lnTo>
                  <a:lnTo>
                    <a:pt x="3623924" y="1281507"/>
                  </a:lnTo>
                  <a:lnTo>
                    <a:pt x="3589626" y="1255791"/>
                  </a:lnTo>
                  <a:lnTo>
                    <a:pt x="3583821" y="1252521"/>
                  </a:lnTo>
                  <a:lnTo>
                    <a:pt x="3581059" y="1249697"/>
                  </a:lnTo>
                  <a:lnTo>
                    <a:pt x="3578634" y="1248359"/>
                  </a:lnTo>
                  <a:lnTo>
                    <a:pt x="3576154" y="1248852"/>
                  </a:lnTo>
                  <a:lnTo>
                    <a:pt x="3574652" y="1249595"/>
                  </a:lnTo>
                  <a:lnTo>
                    <a:pt x="3573549" y="1248594"/>
                  </a:lnTo>
                  <a:lnTo>
                    <a:pt x="3574566" y="1246231"/>
                  </a:lnTo>
                  <a:lnTo>
                    <a:pt x="3576013" y="1245441"/>
                  </a:lnTo>
                  <a:lnTo>
                    <a:pt x="3572587" y="1241381"/>
                  </a:lnTo>
                  <a:lnTo>
                    <a:pt x="3560148" y="1230709"/>
                  </a:lnTo>
                  <a:lnTo>
                    <a:pt x="3557441" y="1229254"/>
                  </a:lnTo>
                  <a:lnTo>
                    <a:pt x="3559381" y="1232079"/>
                  </a:lnTo>
                  <a:lnTo>
                    <a:pt x="3568667" y="1240457"/>
                  </a:lnTo>
                  <a:lnTo>
                    <a:pt x="3570099" y="1242851"/>
                  </a:lnTo>
                  <a:lnTo>
                    <a:pt x="3567337" y="1245903"/>
                  </a:lnTo>
                  <a:lnTo>
                    <a:pt x="3564404" y="1247186"/>
                  </a:lnTo>
                  <a:lnTo>
                    <a:pt x="3565217" y="1243759"/>
                  </a:lnTo>
                  <a:lnTo>
                    <a:pt x="3564560" y="1239847"/>
                  </a:lnTo>
                  <a:lnTo>
                    <a:pt x="3563488" y="1237680"/>
                  </a:lnTo>
                  <a:lnTo>
                    <a:pt x="3560257" y="1235177"/>
                  </a:lnTo>
                  <a:lnTo>
                    <a:pt x="3555219" y="1233080"/>
                  </a:lnTo>
                  <a:lnTo>
                    <a:pt x="3550415" y="1230428"/>
                  </a:lnTo>
                  <a:lnTo>
                    <a:pt x="3549453" y="1227603"/>
                  </a:lnTo>
                  <a:lnTo>
                    <a:pt x="3549124" y="1223543"/>
                  </a:lnTo>
                  <a:lnTo>
                    <a:pt x="3552152" y="1226993"/>
                  </a:lnTo>
                  <a:lnTo>
                    <a:pt x="3553803" y="1228042"/>
                  </a:lnTo>
                  <a:lnTo>
                    <a:pt x="3550493" y="1222659"/>
                  </a:lnTo>
                  <a:lnTo>
                    <a:pt x="3546433" y="1217887"/>
                  </a:lnTo>
                  <a:lnTo>
                    <a:pt x="3537561" y="1213600"/>
                  </a:lnTo>
                  <a:lnTo>
                    <a:pt x="3535879" y="1211910"/>
                  </a:lnTo>
                  <a:lnTo>
                    <a:pt x="3533360" y="1208295"/>
                  </a:lnTo>
                  <a:lnTo>
                    <a:pt x="3532398" y="1208006"/>
                  </a:lnTo>
                  <a:lnTo>
                    <a:pt x="3530622" y="1208655"/>
                  </a:lnTo>
                  <a:lnTo>
                    <a:pt x="3526163" y="1206582"/>
                  </a:lnTo>
                  <a:lnTo>
                    <a:pt x="3521742" y="1203953"/>
                  </a:lnTo>
                  <a:lnTo>
                    <a:pt x="3518847" y="1202162"/>
                  </a:lnTo>
                  <a:lnTo>
                    <a:pt x="3505775" y="1186945"/>
                  </a:lnTo>
                  <a:lnTo>
                    <a:pt x="3498702" y="1184700"/>
                  </a:lnTo>
                  <a:lnTo>
                    <a:pt x="3498146" y="1182830"/>
                  </a:lnTo>
                  <a:lnTo>
                    <a:pt x="3497748" y="1180585"/>
                  </a:lnTo>
                  <a:lnTo>
                    <a:pt x="3496457" y="1179020"/>
                  </a:lnTo>
                  <a:lnTo>
                    <a:pt x="3487554" y="1174913"/>
                  </a:lnTo>
                  <a:lnTo>
                    <a:pt x="3476374" y="1172245"/>
                  </a:lnTo>
                  <a:lnTo>
                    <a:pt x="3464529" y="1164961"/>
                  </a:lnTo>
                  <a:lnTo>
                    <a:pt x="3454210" y="1162794"/>
                  </a:lnTo>
                  <a:lnTo>
                    <a:pt x="3442929" y="1155041"/>
                  </a:lnTo>
                  <a:lnTo>
                    <a:pt x="3436279" y="1149205"/>
                  </a:lnTo>
                  <a:lnTo>
                    <a:pt x="3432195" y="1146967"/>
                  </a:lnTo>
                  <a:lnTo>
                    <a:pt x="3428456" y="1146404"/>
                  </a:lnTo>
                  <a:lnTo>
                    <a:pt x="3418450" y="1149213"/>
                  </a:lnTo>
                  <a:lnTo>
                    <a:pt x="3407254" y="1149494"/>
                  </a:lnTo>
                  <a:lnTo>
                    <a:pt x="3397013" y="1147844"/>
                  </a:lnTo>
                  <a:lnTo>
                    <a:pt x="3388861" y="1148321"/>
                  </a:lnTo>
                  <a:lnTo>
                    <a:pt x="3384144" y="1147233"/>
                  </a:lnTo>
                  <a:lnTo>
                    <a:pt x="3377674" y="1143674"/>
                  </a:lnTo>
                  <a:lnTo>
                    <a:pt x="3375804" y="1145137"/>
                  </a:lnTo>
                  <a:lnTo>
                    <a:pt x="3374130" y="1151536"/>
                  </a:lnTo>
                  <a:lnTo>
                    <a:pt x="3369279" y="1148923"/>
                  </a:lnTo>
                  <a:lnTo>
                    <a:pt x="3365180" y="1145426"/>
                  </a:lnTo>
                  <a:lnTo>
                    <a:pt x="3358381" y="1142320"/>
                  </a:lnTo>
                  <a:lnTo>
                    <a:pt x="3345449" y="1140271"/>
                  </a:lnTo>
                  <a:lnTo>
                    <a:pt x="3329560" y="1135397"/>
                  </a:lnTo>
                  <a:lnTo>
                    <a:pt x="3321243" y="1134113"/>
                  </a:lnTo>
                  <a:lnTo>
                    <a:pt x="3312880" y="1133370"/>
                  </a:lnTo>
                  <a:lnTo>
                    <a:pt x="3313725" y="1144268"/>
                  </a:lnTo>
                  <a:lnTo>
                    <a:pt x="3313232" y="1149463"/>
                  </a:lnTo>
                  <a:lnTo>
                    <a:pt x="3310079" y="1156175"/>
                  </a:lnTo>
                  <a:lnTo>
                    <a:pt x="3306606" y="1160463"/>
                  </a:lnTo>
                  <a:lnTo>
                    <a:pt x="3305722" y="1164038"/>
                  </a:lnTo>
                  <a:lnTo>
                    <a:pt x="3314977" y="1166761"/>
                  </a:lnTo>
                  <a:lnTo>
                    <a:pt x="3317871" y="1178981"/>
                  </a:lnTo>
                  <a:lnTo>
                    <a:pt x="3321595" y="1186726"/>
                  </a:lnTo>
                  <a:lnTo>
                    <a:pt x="3324075" y="1194690"/>
                  </a:lnTo>
                  <a:lnTo>
                    <a:pt x="3324044" y="1200190"/>
                  </a:lnTo>
                  <a:lnTo>
                    <a:pt x="3313999" y="1213615"/>
                  </a:lnTo>
                  <a:lnTo>
                    <a:pt x="3303633" y="1215235"/>
                  </a:lnTo>
                  <a:lnTo>
                    <a:pt x="3293627" y="1216001"/>
                  </a:lnTo>
                  <a:lnTo>
                    <a:pt x="3289339" y="1207881"/>
                  </a:lnTo>
                  <a:lnTo>
                    <a:pt x="3287055" y="1198093"/>
                  </a:lnTo>
                  <a:lnTo>
                    <a:pt x="3279059" y="1192938"/>
                  </a:lnTo>
                  <a:lnTo>
                    <a:pt x="3271189" y="1188917"/>
                  </a:lnTo>
                  <a:lnTo>
                    <a:pt x="3267574" y="1188228"/>
                  </a:lnTo>
                  <a:lnTo>
                    <a:pt x="3264938" y="1186249"/>
                  </a:lnTo>
                  <a:lnTo>
                    <a:pt x="3263334" y="1175327"/>
                  </a:lnTo>
                  <a:lnTo>
                    <a:pt x="3261574" y="1167152"/>
                  </a:lnTo>
                  <a:lnTo>
                    <a:pt x="3259328" y="1164116"/>
                  </a:lnTo>
                  <a:lnTo>
                    <a:pt x="3257185" y="1159477"/>
                  </a:lnTo>
                  <a:lnTo>
                    <a:pt x="3255143" y="1157639"/>
                  </a:lnTo>
                  <a:lnTo>
                    <a:pt x="3250113" y="1156864"/>
                  </a:lnTo>
                  <a:lnTo>
                    <a:pt x="3237924" y="1168591"/>
                  </a:lnTo>
                  <a:lnTo>
                    <a:pt x="3233785" y="1172018"/>
                  </a:lnTo>
                  <a:lnTo>
                    <a:pt x="3232377" y="1172034"/>
                  </a:lnTo>
                  <a:lnTo>
                    <a:pt x="3213937" y="1169123"/>
                  </a:lnTo>
                  <a:lnTo>
                    <a:pt x="3209118" y="1166706"/>
                  </a:lnTo>
                  <a:lnTo>
                    <a:pt x="3181728" y="1165149"/>
                  </a:lnTo>
                  <a:lnTo>
                    <a:pt x="3173959" y="1158194"/>
                  </a:lnTo>
                  <a:lnTo>
                    <a:pt x="3169265" y="1157193"/>
                  </a:lnTo>
                  <a:lnTo>
                    <a:pt x="3163985" y="1159305"/>
                  </a:lnTo>
                  <a:lnTo>
                    <a:pt x="3159431" y="1159845"/>
                  </a:lnTo>
                  <a:lnTo>
                    <a:pt x="3152914" y="1158483"/>
                  </a:lnTo>
                  <a:lnTo>
                    <a:pt x="3147281" y="1160510"/>
                  </a:lnTo>
                  <a:lnTo>
                    <a:pt x="3134779" y="1162630"/>
                  </a:lnTo>
                  <a:lnTo>
                    <a:pt x="3130179" y="1165000"/>
                  </a:lnTo>
                  <a:lnTo>
                    <a:pt x="3125329" y="1169178"/>
                  </a:lnTo>
                  <a:lnTo>
                    <a:pt x="3116363" y="1179536"/>
                  </a:lnTo>
                  <a:lnTo>
                    <a:pt x="3115119" y="1184473"/>
                  </a:lnTo>
                  <a:lnTo>
                    <a:pt x="3115119" y="1190567"/>
                  </a:lnTo>
                  <a:lnTo>
                    <a:pt x="3116989" y="1199048"/>
                  </a:lnTo>
                  <a:lnTo>
                    <a:pt x="3116989" y="1208757"/>
                  </a:lnTo>
                  <a:lnTo>
                    <a:pt x="3115448" y="1212129"/>
                  </a:lnTo>
                  <a:lnTo>
                    <a:pt x="3112592" y="1213756"/>
                  </a:lnTo>
                  <a:lnTo>
                    <a:pt x="3109635" y="1223989"/>
                  </a:lnTo>
                  <a:lnTo>
                    <a:pt x="3106865" y="1229489"/>
                  </a:lnTo>
                  <a:lnTo>
                    <a:pt x="3101412" y="1230936"/>
                  </a:lnTo>
                  <a:lnTo>
                    <a:pt x="3104510" y="1226782"/>
                  </a:lnTo>
                  <a:lnTo>
                    <a:pt x="3107413" y="1223997"/>
                  </a:lnTo>
                  <a:lnTo>
                    <a:pt x="3112060" y="1208765"/>
                  </a:lnTo>
                  <a:lnTo>
                    <a:pt x="3111387" y="1204055"/>
                  </a:lnTo>
                  <a:lnTo>
                    <a:pt x="3107671" y="1200589"/>
                  </a:lnTo>
                  <a:lnTo>
                    <a:pt x="3105356" y="1196951"/>
                  </a:lnTo>
                  <a:lnTo>
                    <a:pt x="3104182" y="1182345"/>
                  </a:lnTo>
                  <a:lnTo>
                    <a:pt x="3103024" y="1174608"/>
                  </a:lnTo>
                  <a:lnTo>
                    <a:pt x="3102618" y="1165337"/>
                  </a:lnTo>
                  <a:lnTo>
                    <a:pt x="3098862" y="1162254"/>
                  </a:lnTo>
                  <a:lnTo>
                    <a:pt x="3085249" y="1157537"/>
                  </a:lnTo>
                  <a:lnTo>
                    <a:pt x="3078952" y="1154040"/>
                  </a:lnTo>
                  <a:lnTo>
                    <a:pt x="3076691" y="1148618"/>
                  </a:lnTo>
                  <a:lnTo>
                    <a:pt x="3079100" y="1140959"/>
                  </a:lnTo>
                  <a:lnTo>
                    <a:pt x="3078936" y="1135084"/>
                  </a:lnTo>
                  <a:lnTo>
                    <a:pt x="3080211" y="1130100"/>
                  </a:lnTo>
                  <a:lnTo>
                    <a:pt x="3082269" y="1126040"/>
                  </a:lnTo>
                  <a:lnTo>
                    <a:pt x="3082777" y="1120305"/>
                  </a:lnTo>
                  <a:lnTo>
                    <a:pt x="3081721" y="1112865"/>
                  </a:lnTo>
                  <a:lnTo>
                    <a:pt x="3080696" y="1107459"/>
                  </a:lnTo>
                  <a:lnTo>
                    <a:pt x="3078341" y="1100942"/>
                  </a:lnTo>
                  <a:lnTo>
                    <a:pt x="3076651" y="1097985"/>
                  </a:lnTo>
                  <a:lnTo>
                    <a:pt x="3068366" y="1088612"/>
                  </a:lnTo>
                  <a:lnTo>
                    <a:pt x="3054136" y="1078958"/>
                  </a:lnTo>
                  <a:lnTo>
                    <a:pt x="3039529" y="1071941"/>
                  </a:lnTo>
                  <a:lnTo>
                    <a:pt x="3026581" y="1069554"/>
                  </a:lnTo>
                  <a:lnTo>
                    <a:pt x="3009831" y="1068256"/>
                  </a:lnTo>
                  <a:lnTo>
                    <a:pt x="2992503" y="1068138"/>
                  </a:lnTo>
                  <a:lnTo>
                    <a:pt x="2985931" y="1071987"/>
                  </a:lnTo>
                  <a:lnTo>
                    <a:pt x="2973492" y="1072285"/>
                  </a:lnTo>
                  <a:lnTo>
                    <a:pt x="2959973" y="1076314"/>
                  </a:lnTo>
                  <a:lnTo>
                    <a:pt x="2946368" y="1082659"/>
                  </a:lnTo>
                  <a:lnTo>
                    <a:pt x="2939037" y="1082753"/>
                  </a:lnTo>
                  <a:lnTo>
                    <a:pt x="2924501" y="1085632"/>
                  </a:lnTo>
                  <a:lnTo>
                    <a:pt x="2918141" y="1085702"/>
                  </a:lnTo>
                  <a:lnTo>
                    <a:pt x="2901743" y="1075774"/>
                  </a:lnTo>
                  <a:lnTo>
                    <a:pt x="2906961" y="1074428"/>
                  </a:lnTo>
                  <a:lnTo>
                    <a:pt x="2909003" y="1073020"/>
                  </a:lnTo>
                  <a:lnTo>
                    <a:pt x="2901688" y="1059830"/>
                  </a:lnTo>
                  <a:lnTo>
                    <a:pt x="2897792" y="1055105"/>
                  </a:lnTo>
                  <a:lnTo>
                    <a:pt x="2888193" y="1049159"/>
                  </a:lnTo>
                  <a:lnTo>
                    <a:pt x="2884297" y="1048697"/>
                  </a:lnTo>
                  <a:lnTo>
                    <a:pt x="2881089" y="1049902"/>
                  </a:lnTo>
                  <a:lnTo>
                    <a:pt x="2868384" y="1056458"/>
                  </a:lnTo>
                  <a:lnTo>
                    <a:pt x="2865192" y="1059227"/>
                  </a:lnTo>
                  <a:lnTo>
                    <a:pt x="2871497" y="1051553"/>
                  </a:lnTo>
                  <a:lnTo>
                    <a:pt x="2874588" y="1048322"/>
                  </a:lnTo>
                  <a:lnTo>
                    <a:pt x="2877717" y="1043542"/>
                  </a:lnTo>
                  <a:lnTo>
                    <a:pt x="2876990" y="1040529"/>
                  </a:lnTo>
                  <a:lnTo>
                    <a:pt x="2876223" y="1039059"/>
                  </a:lnTo>
                  <a:lnTo>
                    <a:pt x="2864386" y="1039708"/>
                  </a:lnTo>
                  <a:lnTo>
                    <a:pt x="2863627" y="1038980"/>
                  </a:lnTo>
                  <a:lnTo>
                    <a:pt x="2861132" y="1034865"/>
                  </a:lnTo>
                  <a:lnTo>
                    <a:pt x="2859911" y="1033418"/>
                  </a:lnTo>
                  <a:lnTo>
                    <a:pt x="2852025" y="1029060"/>
                  </a:lnTo>
                  <a:lnTo>
                    <a:pt x="2846322" y="1027394"/>
                  </a:lnTo>
                  <a:lnTo>
                    <a:pt x="2840399" y="1027222"/>
                  </a:lnTo>
                  <a:lnTo>
                    <a:pt x="2839414" y="1025532"/>
                  </a:lnTo>
                  <a:lnTo>
                    <a:pt x="2840102" y="1023467"/>
                  </a:lnTo>
                  <a:lnTo>
                    <a:pt x="2840329" y="1022160"/>
                  </a:lnTo>
                  <a:lnTo>
                    <a:pt x="2842159" y="1019844"/>
                  </a:lnTo>
                  <a:lnTo>
                    <a:pt x="2847229" y="1017748"/>
                  </a:lnTo>
                  <a:lnTo>
                    <a:pt x="2860435" y="1016519"/>
                  </a:lnTo>
                  <a:lnTo>
                    <a:pt x="2863416" y="1012803"/>
                  </a:lnTo>
                  <a:lnTo>
                    <a:pt x="2863001" y="1008923"/>
                  </a:lnTo>
                  <a:lnTo>
                    <a:pt x="2862235" y="1005966"/>
                  </a:lnTo>
                  <a:lnTo>
                    <a:pt x="2857908" y="998917"/>
                  </a:lnTo>
                  <a:lnTo>
                    <a:pt x="2852095" y="993691"/>
                  </a:lnTo>
                  <a:lnTo>
                    <a:pt x="2840313" y="987369"/>
                  </a:lnTo>
                  <a:lnTo>
                    <a:pt x="2827952" y="983074"/>
                  </a:lnTo>
                  <a:lnTo>
                    <a:pt x="2806696" y="980977"/>
                  </a:lnTo>
                  <a:lnTo>
                    <a:pt x="2802925" y="981916"/>
                  </a:lnTo>
                  <a:lnTo>
                    <a:pt x="2799960" y="984506"/>
                  </a:lnTo>
                  <a:lnTo>
                    <a:pt x="2794867" y="991312"/>
                  </a:lnTo>
                  <a:lnTo>
                    <a:pt x="2783296" y="1010933"/>
                  </a:lnTo>
                  <a:lnTo>
                    <a:pt x="2776826" y="1018952"/>
                  </a:lnTo>
                  <a:lnTo>
                    <a:pt x="2770927" y="1023294"/>
                  </a:lnTo>
                  <a:lnTo>
                    <a:pt x="2757400" y="1026846"/>
                  </a:lnTo>
                  <a:lnTo>
                    <a:pt x="2754920" y="1026033"/>
                  </a:lnTo>
                  <a:lnTo>
                    <a:pt x="2753035" y="1022817"/>
                  </a:lnTo>
                  <a:lnTo>
                    <a:pt x="2753653" y="1019993"/>
                  </a:lnTo>
                  <a:lnTo>
                    <a:pt x="2754882" y="1017380"/>
                  </a:lnTo>
                  <a:lnTo>
                    <a:pt x="2754968" y="1015706"/>
                  </a:lnTo>
                  <a:lnTo>
                    <a:pt x="2754287" y="1012435"/>
                  </a:lnTo>
                  <a:lnTo>
                    <a:pt x="2754662" y="1010667"/>
                  </a:lnTo>
                  <a:lnTo>
                    <a:pt x="2756024" y="1010589"/>
                  </a:lnTo>
                  <a:lnTo>
                    <a:pt x="2759215" y="1012889"/>
                  </a:lnTo>
                  <a:lnTo>
                    <a:pt x="2762204" y="1013210"/>
                  </a:lnTo>
                  <a:lnTo>
                    <a:pt x="2769871" y="1009596"/>
                  </a:lnTo>
                  <a:lnTo>
                    <a:pt x="2769871" y="1003963"/>
                  </a:lnTo>
                  <a:lnTo>
                    <a:pt x="2767837" y="1000669"/>
                  </a:lnTo>
                  <a:lnTo>
                    <a:pt x="2768846" y="992760"/>
                  </a:lnTo>
                  <a:lnTo>
                    <a:pt x="2768839" y="990702"/>
                  </a:lnTo>
                  <a:lnTo>
                    <a:pt x="2769918" y="989294"/>
                  </a:lnTo>
                  <a:lnTo>
                    <a:pt x="2770810" y="989583"/>
                  </a:lnTo>
                  <a:lnTo>
                    <a:pt x="2776341" y="995294"/>
                  </a:lnTo>
                  <a:lnTo>
                    <a:pt x="2778226" y="994989"/>
                  </a:lnTo>
                  <a:lnTo>
                    <a:pt x="2780269" y="995631"/>
                  </a:lnTo>
                  <a:lnTo>
                    <a:pt x="2775340" y="1009298"/>
                  </a:lnTo>
                  <a:lnTo>
                    <a:pt x="2777703" y="1009330"/>
                  </a:lnTo>
                  <a:lnTo>
                    <a:pt x="2784039" y="1002907"/>
                  </a:lnTo>
                  <a:lnTo>
                    <a:pt x="2788381" y="996624"/>
                  </a:lnTo>
                  <a:lnTo>
                    <a:pt x="2792943" y="988519"/>
                  </a:lnTo>
                  <a:lnTo>
                    <a:pt x="2793482" y="984279"/>
                  </a:lnTo>
                  <a:lnTo>
                    <a:pt x="2788264" y="983770"/>
                  </a:lnTo>
                  <a:lnTo>
                    <a:pt x="2754122" y="986845"/>
                  </a:lnTo>
                  <a:lnTo>
                    <a:pt x="2741636" y="992963"/>
                  </a:lnTo>
                  <a:lnTo>
                    <a:pt x="2737779" y="991680"/>
                  </a:lnTo>
                  <a:lnTo>
                    <a:pt x="2735018" y="986923"/>
                  </a:lnTo>
                  <a:lnTo>
                    <a:pt x="2739227" y="986454"/>
                  </a:lnTo>
                  <a:lnTo>
                    <a:pt x="2744202" y="983559"/>
                  </a:lnTo>
                  <a:lnTo>
                    <a:pt x="2748349" y="978005"/>
                  </a:lnTo>
                  <a:lnTo>
                    <a:pt x="2751009" y="976988"/>
                  </a:lnTo>
                  <a:lnTo>
                    <a:pt x="2757932" y="977246"/>
                  </a:lnTo>
                  <a:lnTo>
                    <a:pt x="2763518" y="979468"/>
                  </a:lnTo>
                  <a:lnTo>
                    <a:pt x="2780370" y="980367"/>
                  </a:lnTo>
                  <a:lnTo>
                    <a:pt x="2780769" y="973655"/>
                  </a:lnTo>
                  <a:lnTo>
                    <a:pt x="2777045" y="971535"/>
                  </a:lnTo>
                  <a:lnTo>
                    <a:pt x="2768940" y="969641"/>
                  </a:lnTo>
                  <a:lnTo>
                    <a:pt x="2763925" y="966379"/>
                  </a:lnTo>
                  <a:lnTo>
                    <a:pt x="2757627" y="964321"/>
                  </a:lnTo>
                  <a:lnTo>
                    <a:pt x="2743780" y="961403"/>
                  </a:lnTo>
                  <a:lnTo>
                    <a:pt x="2737967" y="958970"/>
                  </a:lnTo>
                  <a:lnTo>
                    <a:pt x="2724292" y="956741"/>
                  </a:lnTo>
                  <a:lnTo>
                    <a:pt x="2720662" y="954894"/>
                  </a:lnTo>
                  <a:lnTo>
                    <a:pt x="2688734" y="953236"/>
                  </a:lnTo>
                  <a:lnTo>
                    <a:pt x="2676812" y="948205"/>
                  </a:lnTo>
                  <a:lnTo>
                    <a:pt x="2672227" y="943073"/>
                  </a:lnTo>
                  <a:lnTo>
                    <a:pt x="2661219" y="940601"/>
                  </a:lnTo>
                  <a:lnTo>
                    <a:pt x="2659021" y="940671"/>
                  </a:lnTo>
                  <a:lnTo>
                    <a:pt x="2658317" y="942040"/>
                  </a:lnTo>
                  <a:lnTo>
                    <a:pt x="2657800" y="944184"/>
                  </a:lnTo>
                  <a:lnTo>
                    <a:pt x="2664834" y="953509"/>
                  </a:lnTo>
                  <a:lnTo>
                    <a:pt x="2665061" y="959917"/>
                  </a:lnTo>
                  <a:lnTo>
                    <a:pt x="2667173" y="963077"/>
                  </a:lnTo>
                  <a:lnTo>
                    <a:pt x="2658950" y="968053"/>
                  </a:lnTo>
                  <a:lnTo>
                    <a:pt x="2653365" y="969939"/>
                  </a:lnTo>
                  <a:lnTo>
                    <a:pt x="2634713" y="969720"/>
                  </a:lnTo>
                  <a:lnTo>
                    <a:pt x="2631920" y="971879"/>
                  </a:lnTo>
                  <a:lnTo>
                    <a:pt x="2624605" y="981799"/>
                  </a:lnTo>
                  <a:lnTo>
                    <a:pt x="2624700" y="986517"/>
                  </a:lnTo>
                  <a:lnTo>
                    <a:pt x="2625388" y="993769"/>
                  </a:lnTo>
                  <a:lnTo>
                    <a:pt x="2630974" y="993769"/>
                  </a:lnTo>
                  <a:lnTo>
                    <a:pt x="2632617" y="990600"/>
                  </a:lnTo>
                  <a:lnTo>
                    <a:pt x="2635066" y="989309"/>
                  </a:lnTo>
                  <a:lnTo>
                    <a:pt x="2646425" y="990460"/>
                  </a:lnTo>
                  <a:lnTo>
                    <a:pt x="2647591" y="991774"/>
                  </a:lnTo>
                  <a:lnTo>
                    <a:pt x="2643781" y="993870"/>
                  </a:lnTo>
                  <a:lnTo>
                    <a:pt x="2640112" y="994841"/>
                  </a:lnTo>
                  <a:lnTo>
                    <a:pt x="2635566" y="1005551"/>
                  </a:lnTo>
                  <a:lnTo>
                    <a:pt x="2629402" y="1008884"/>
                  </a:lnTo>
                  <a:lnTo>
                    <a:pt x="2633642" y="1010628"/>
                  </a:lnTo>
                  <a:lnTo>
                    <a:pt x="2637389" y="1013578"/>
                  </a:lnTo>
                  <a:lnTo>
                    <a:pt x="2636779" y="1026533"/>
                  </a:lnTo>
                  <a:lnTo>
                    <a:pt x="2642130" y="1036477"/>
                  </a:lnTo>
                  <a:lnTo>
                    <a:pt x="2643131" y="1041054"/>
                  </a:lnTo>
                  <a:lnTo>
                    <a:pt x="2635402" y="1041210"/>
                  </a:lnTo>
                  <a:lnTo>
                    <a:pt x="2628556" y="1044285"/>
                  </a:lnTo>
                  <a:lnTo>
                    <a:pt x="2626115" y="1044285"/>
                  </a:lnTo>
                  <a:lnTo>
                    <a:pt x="2621633" y="1036594"/>
                  </a:lnTo>
                  <a:lnTo>
                    <a:pt x="2616696" y="1031525"/>
                  </a:lnTo>
                  <a:lnTo>
                    <a:pt x="2614271" y="1031118"/>
                  </a:lnTo>
                  <a:lnTo>
                    <a:pt x="2611095" y="1036125"/>
                  </a:lnTo>
                  <a:lnTo>
                    <a:pt x="2606549" y="1033348"/>
                  </a:lnTo>
                  <a:lnTo>
                    <a:pt x="2604711" y="1033794"/>
                  </a:lnTo>
                  <a:lnTo>
                    <a:pt x="2602168" y="1035890"/>
                  </a:lnTo>
                  <a:lnTo>
                    <a:pt x="2600635" y="1038675"/>
                  </a:lnTo>
                  <a:lnTo>
                    <a:pt x="2599477" y="1042994"/>
                  </a:lnTo>
                  <a:lnTo>
                    <a:pt x="2597982" y="1045325"/>
                  </a:lnTo>
                  <a:lnTo>
                    <a:pt x="2597787" y="1048470"/>
                  </a:lnTo>
                  <a:lnTo>
                    <a:pt x="2600064" y="1049886"/>
                  </a:lnTo>
                  <a:lnTo>
                    <a:pt x="2601714" y="1050215"/>
                  </a:lnTo>
                  <a:lnTo>
                    <a:pt x="2606471" y="1052484"/>
                  </a:lnTo>
                  <a:lnTo>
                    <a:pt x="2601565" y="1053720"/>
                  </a:lnTo>
                  <a:lnTo>
                    <a:pt x="2600290" y="1055198"/>
                  </a:lnTo>
                  <a:lnTo>
                    <a:pt x="2599852" y="1056912"/>
                  </a:lnTo>
                  <a:lnTo>
                    <a:pt x="2596144" y="1059227"/>
                  </a:lnTo>
                  <a:lnTo>
                    <a:pt x="2597419" y="1061457"/>
                  </a:lnTo>
                  <a:lnTo>
                    <a:pt x="2598992" y="1063186"/>
                  </a:lnTo>
                  <a:lnTo>
                    <a:pt x="2599391" y="1064946"/>
                  </a:lnTo>
                  <a:lnTo>
                    <a:pt x="2598248" y="1065580"/>
                  </a:lnTo>
                  <a:lnTo>
                    <a:pt x="2595143" y="1063507"/>
                  </a:lnTo>
                  <a:lnTo>
                    <a:pt x="2591904" y="1060495"/>
                  </a:lnTo>
                  <a:lnTo>
                    <a:pt x="2586795" y="1054291"/>
                  </a:lnTo>
                  <a:lnTo>
                    <a:pt x="2584550" y="1050152"/>
                  </a:lnTo>
                  <a:lnTo>
                    <a:pt x="2580168" y="1046288"/>
                  </a:lnTo>
                  <a:lnTo>
                    <a:pt x="2564584" y="1035562"/>
                  </a:lnTo>
                  <a:lnTo>
                    <a:pt x="2557653" y="1032166"/>
                  </a:lnTo>
                  <a:lnTo>
                    <a:pt x="2553138" y="1031400"/>
                  </a:lnTo>
                  <a:lnTo>
                    <a:pt x="2545988" y="1032808"/>
                  </a:lnTo>
                  <a:lnTo>
                    <a:pt x="2541599" y="1037447"/>
                  </a:lnTo>
                  <a:lnTo>
                    <a:pt x="2534206" y="1039419"/>
                  </a:lnTo>
                  <a:lnTo>
                    <a:pt x="2529621" y="1043174"/>
                  </a:lnTo>
                  <a:lnTo>
                    <a:pt x="2527180" y="1048259"/>
                  </a:lnTo>
                  <a:lnTo>
                    <a:pt x="2514006" y="1048799"/>
                  </a:lnTo>
                  <a:lnTo>
                    <a:pt x="2504915" y="1044997"/>
                  </a:lnTo>
                  <a:lnTo>
                    <a:pt x="2499149" y="1041077"/>
                  </a:lnTo>
                  <a:lnTo>
                    <a:pt x="2492663" y="1033058"/>
                  </a:lnTo>
                  <a:lnTo>
                    <a:pt x="2486271" y="1022692"/>
                  </a:lnTo>
                  <a:lnTo>
                    <a:pt x="2485481" y="1021824"/>
                  </a:lnTo>
                  <a:lnTo>
                    <a:pt x="2484707" y="1019641"/>
                  </a:lnTo>
                  <a:lnTo>
                    <a:pt x="2483557" y="1014517"/>
                  </a:lnTo>
                  <a:lnTo>
                    <a:pt x="2482196" y="1010667"/>
                  </a:lnTo>
                  <a:lnTo>
                    <a:pt x="2480185" y="1012835"/>
                  </a:lnTo>
                  <a:lnTo>
                    <a:pt x="2474990" y="1024726"/>
                  </a:lnTo>
                  <a:lnTo>
                    <a:pt x="2472839" y="1030555"/>
                  </a:lnTo>
                  <a:lnTo>
                    <a:pt x="2470014" y="1041570"/>
                  </a:lnTo>
                  <a:lnTo>
                    <a:pt x="2467918" y="1050786"/>
                  </a:lnTo>
                  <a:lnTo>
                    <a:pt x="2467636" y="1054690"/>
                  </a:lnTo>
                  <a:lnTo>
                    <a:pt x="2468614" y="1058054"/>
                  </a:lnTo>
                  <a:lnTo>
                    <a:pt x="2465790" y="1060870"/>
                  </a:lnTo>
                  <a:lnTo>
                    <a:pt x="2462770" y="1067747"/>
                  </a:lnTo>
                  <a:lnTo>
                    <a:pt x="2458225" y="1081250"/>
                  </a:lnTo>
                  <a:lnTo>
                    <a:pt x="2455377" y="1086124"/>
                  </a:lnTo>
                  <a:lnTo>
                    <a:pt x="2451778" y="1090310"/>
                  </a:lnTo>
                  <a:lnTo>
                    <a:pt x="2449337" y="1091867"/>
                  </a:lnTo>
                  <a:lnTo>
                    <a:pt x="2446356" y="1091609"/>
                  </a:lnTo>
                  <a:lnTo>
                    <a:pt x="2443642" y="1087783"/>
                  </a:lnTo>
                  <a:lnTo>
                    <a:pt x="2442186" y="1078927"/>
                  </a:lnTo>
                  <a:lnTo>
                    <a:pt x="2440544" y="1077151"/>
                  </a:lnTo>
                  <a:lnTo>
                    <a:pt x="2438596" y="1082119"/>
                  </a:lnTo>
                  <a:lnTo>
                    <a:pt x="2435709" y="1081837"/>
                  </a:lnTo>
                  <a:lnTo>
                    <a:pt x="2430092" y="1078160"/>
                  </a:lnTo>
                  <a:lnTo>
                    <a:pt x="2424490" y="1070196"/>
                  </a:lnTo>
                  <a:lnTo>
                    <a:pt x="2418693" y="1066527"/>
                  </a:lnTo>
                  <a:lnTo>
                    <a:pt x="2410517" y="1047039"/>
                  </a:lnTo>
                  <a:lnTo>
                    <a:pt x="2406887" y="1039865"/>
                  </a:lnTo>
                  <a:lnTo>
                    <a:pt x="2404908" y="1034036"/>
                  </a:lnTo>
                  <a:lnTo>
                    <a:pt x="2400261" y="1033418"/>
                  </a:lnTo>
                  <a:lnTo>
                    <a:pt x="2398516" y="1029123"/>
                  </a:lnTo>
                  <a:lnTo>
                    <a:pt x="2400840" y="1026040"/>
                  </a:lnTo>
                  <a:lnTo>
                    <a:pt x="2407098" y="1023435"/>
                  </a:lnTo>
                  <a:lnTo>
                    <a:pt x="2412082" y="1023826"/>
                  </a:lnTo>
                  <a:lnTo>
                    <a:pt x="2408366" y="1016034"/>
                  </a:lnTo>
                  <a:lnTo>
                    <a:pt x="2406574" y="1011325"/>
                  </a:lnTo>
                  <a:lnTo>
                    <a:pt x="2404626" y="1008758"/>
                  </a:lnTo>
                  <a:lnTo>
                    <a:pt x="2405346" y="1014032"/>
                  </a:lnTo>
                  <a:lnTo>
                    <a:pt x="2404525" y="1017834"/>
                  </a:lnTo>
                  <a:lnTo>
                    <a:pt x="2402842" y="1020799"/>
                  </a:lnTo>
                  <a:lnTo>
                    <a:pt x="2400026" y="1022700"/>
                  </a:lnTo>
                  <a:lnTo>
                    <a:pt x="2387884" y="999151"/>
                  </a:lnTo>
                  <a:lnTo>
                    <a:pt x="2380585" y="987565"/>
                  </a:lnTo>
                  <a:lnTo>
                    <a:pt x="2376525" y="983364"/>
                  </a:lnTo>
                  <a:lnTo>
                    <a:pt x="2373990" y="975759"/>
                  </a:lnTo>
                  <a:lnTo>
                    <a:pt x="2375687" y="974249"/>
                  </a:lnTo>
                  <a:lnTo>
                    <a:pt x="2384324" y="983262"/>
                  </a:lnTo>
                  <a:lnTo>
                    <a:pt x="2390434" y="987878"/>
                  </a:lnTo>
                  <a:lnTo>
                    <a:pt x="2400527" y="999777"/>
                  </a:lnTo>
                  <a:lnTo>
                    <a:pt x="2408186" y="998877"/>
                  </a:lnTo>
                  <a:lnTo>
                    <a:pt x="2410971" y="993565"/>
                  </a:lnTo>
                  <a:lnTo>
                    <a:pt x="2410994" y="982832"/>
                  </a:lnTo>
                  <a:lnTo>
                    <a:pt x="2408139" y="973975"/>
                  </a:lnTo>
                  <a:lnTo>
                    <a:pt x="2404517" y="970478"/>
                  </a:lnTo>
                  <a:lnTo>
                    <a:pt x="2392062" y="969743"/>
                  </a:lnTo>
                  <a:lnTo>
                    <a:pt x="2389183" y="966872"/>
                  </a:lnTo>
                  <a:lnTo>
                    <a:pt x="2391170" y="965980"/>
                  </a:lnTo>
                  <a:lnTo>
                    <a:pt x="2393916" y="965777"/>
                  </a:lnTo>
                  <a:lnTo>
                    <a:pt x="2397906" y="963156"/>
                  </a:lnTo>
                  <a:lnTo>
                    <a:pt x="2404548" y="956467"/>
                  </a:lnTo>
                  <a:lnTo>
                    <a:pt x="2407466" y="954386"/>
                  </a:lnTo>
                  <a:lnTo>
                    <a:pt x="2406989" y="949167"/>
                  </a:lnTo>
                  <a:lnTo>
                    <a:pt x="2402342" y="941986"/>
                  </a:lnTo>
                  <a:lnTo>
                    <a:pt x="2394800" y="940984"/>
                  </a:lnTo>
                  <a:lnTo>
                    <a:pt x="2393157" y="940288"/>
                  </a:lnTo>
                  <a:lnTo>
                    <a:pt x="2396146" y="936697"/>
                  </a:lnTo>
                  <a:lnTo>
                    <a:pt x="2398743" y="934498"/>
                  </a:lnTo>
                  <a:lnTo>
                    <a:pt x="2403148" y="929030"/>
                  </a:lnTo>
                  <a:lnTo>
                    <a:pt x="2404173" y="923976"/>
                  </a:lnTo>
                  <a:lnTo>
                    <a:pt x="2403265" y="924344"/>
                  </a:lnTo>
                  <a:lnTo>
                    <a:pt x="2400065" y="924109"/>
                  </a:lnTo>
                  <a:lnTo>
                    <a:pt x="2399150" y="921934"/>
                  </a:lnTo>
                  <a:lnTo>
                    <a:pt x="2399525" y="918077"/>
                  </a:lnTo>
                  <a:lnTo>
                    <a:pt x="2396059" y="914799"/>
                  </a:lnTo>
                  <a:lnTo>
                    <a:pt x="2392907" y="912593"/>
                  </a:lnTo>
                  <a:lnTo>
                    <a:pt x="2385678" y="912210"/>
                  </a:lnTo>
                  <a:lnTo>
                    <a:pt x="2385819" y="909675"/>
                  </a:lnTo>
                  <a:lnTo>
                    <a:pt x="2386202" y="907390"/>
                  </a:lnTo>
                  <a:lnTo>
                    <a:pt x="2383128" y="905724"/>
                  </a:lnTo>
                  <a:lnTo>
                    <a:pt x="2380585" y="902782"/>
                  </a:lnTo>
                  <a:lnTo>
                    <a:pt x="2379951" y="900107"/>
                  </a:lnTo>
                  <a:lnTo>
                    <a:pt x="2379036" y="898573"/>
                  </a:lnTo>
                  <a:lnTo>
                    <a:pt x="2374318" y="895796"/>
                  </a:lnTo>
                  <a:lnTo>
                    <a:pt x="2358750" y="890703"/>
                  </a:lnTo>
                  <a:lnTo>
                    <a:pt x="2357083" y="892189"/>
                  </a:lnTo>
                  <a:lnTo>
                    <a:pt x="2354517" y="899442"/>
                  </a:lnTo>
                  <a:lnTo>
                    <a:pt x="2348235" y="907062"/>
                  </a:lnTo>
                  <a:lnTo>
                    <a:pt x="2343478" y="902939"/>
                  </a:lnTo>
                  <a:lnTo>
                    <a:pt x="2342532" y="902524"/>
                  </a:lnTo>
                  <a:lnTo>
                    <a:pt x="2341757" y="900560"/>
                  </a:lnTo>
                  <a:lnTo>
                    <a:pt x="2342892" y="897181"/>
                  </a:lnTo>
                  <a:lnTo>
                    <a:pt x="2343690" y="893895"/>
                  </a:lnTo>
                  <a:lnTo>
                    <a:pt x="2342610" y="891548"/>
                  </a:lnTo>
                  <a:lnTo>
                    <a:pt x="2341702" y="890656"/>
                  </a:lnTo>
                  <a:lnTo>
                    <a:pt x="2338471" y="893034"/>
                  </a:lnTo>
                  <a:lnTo>
                    <a:pt x="2333652" y="894536"/>
                  </a:lnTo>
                  <a:lnTo>
                    <a:pt x="2331603" y="896821"/>
                  </a:lnTo>
                  <a:lnTo>
                    <a:pt x="2327299" y="898440"/>
                  </a:lnTo>
                  <a:lnTo>
                    <a:pt x="2327706" y="892792"/>
                  </a:lnTo>
                  <a:lnTo>
                    <a:pt x="2309681" y="877919"/>
                  </a:lnTo>
                  <a:lnTo>
                    <a:pt x="2304080" y="874821"/>
                  </a:lnTo>
                  <a:lnTo>
                    <a:pt x="2300716" y="874540"/>
                  </a:lnTo>
                  <a:lnTo>
                    <a:pt x="2292618" y="877872"/>
                  </a:lnTo>
                  <a:lnTo>
                    <a:pt x="2290748" y="879672"/>
                  </a:lnTo>
                  <a:lnTo>
                    <a:pt x="2287736" y="884546"/>
                  </a:lnTo>
                  <a:lnTo>
                    <a:pt x="2281024" y="881463"/>
                  </a:lnTo>
                  <a:lnTo>
                    <a:pt x="2279381" y="883763"/>
                  </a:lnTo>
                  <a:lnTo>
                    <a:pt x="2276940" y="891837"/>
                  </a:lnTo>
                  <a:lnTo>
                    <a:pt x="2277323" y="899715"/>
                  </a:lnTo>
                  <a:lnTo>
                    <a:pt x="2278043" y="901890"/>
                  </a:lnTo>
                  <a:lnTo>
                    <a:pt x="2278669" y="906123"/>
                  </a:lnTo>
                  <a:lnTo>
                    <a:pt x="2281243" y="912663"/>
                  </a:lnTo>
                  <a:lnTo>
                    <a:pt x="2283903" y="917866"/>
                  </a:lnTo>
                  <a:lnTo>
                    <a:pt x="2282808" y="919071"/>
                  </a:lnTo>
                  <a:lnTo>
                    <a:pt x="2281697" y="919407"/>
                  </a:lnTo>
                  <a:lnTo>
                    <a:pt x="2280374" y="921582"/>
                  </a:lnTo>
                  <a:lnTo>
                    <a:pt x="2279123" y="926002"/>
                  </a:lnTo>
                  <a:lnTo>
                    <a:pt x="2276846" y="932316"/>
                  </a:lnTo>
                  <a:lnTo>
                    <a:pt x="2273756" y="935836"/>
                  </a:lnTo>
                  <a:lnTo>
                    <a:pt x="2270220" y="935101"/>
                  </a:lnTo>
                  <a:lnTo>
                    <a:pt x="2261786" y="930352"/>
                  </a:lnTo>
                  <a:lnTo>
                    <a:pt x="2259846" y="931197"/>
                  </a:lnTo>
                  <a:lnTo>
                    <a:pt x="2259306" y="934647"/>
                  </a:lnTo>
                  <a:lnTo>
                    <a:pt x="2264336" y="937589"/>
                  </a:lnTo>
                  <a:lnTo>
                    <a:pt x="2264798" y="939443"/>
                  </a:lnTo>
                  <a:lnTo>
                    <a:pt x="2263484" y="940616"/>
                  </a:lnTo>
                  <a:lnTo>
                    <a:pt x="2260088" y="941586"/>
                  </a:lnTo>
                  <a:lnTo>
                    <a:pt x="2254002" y="941383"/>
                  </a:lnTo>
                  <a:lnTo>
                    <a:pt x="2248948" y="940139"/>
                  </a:lnTo>
                  <a:lnTo>
                    <a:pt x="2245795" y="935382"/>
                  </a:lnTo>
                  <a:lnTo>
                    <a:pt x="2242759" y="934725"/>
                  </a:lnTo>
                  <a:lnTo>
                    <a:pt x="2234122" y="934631"/>
                  </a:lnTo>
                  <a:lnTo>
                    <a:pt x="2226276" y="937190"/>
                  </a:lnTo>
                  <a:lnTo>
                    <a:pt x="2217513" y="933865"/>
                  </a:lnTo>
                  <a:lnTo>
                    <a:pt x="2202664" y="934592"/>
                  </a:lnTo>
                  <a:lnTo>
                    <a:pt x="2198909" y="934013"/>
                  </a:lnTo>
                  <a:lnTo>
                    <a:pt x="2191774" y="927637"/>
                  </a:lnTo>
                  <a:lnTo>
                    <a:pt x="2181564" y="923616"/>
                  </a:lnTo>
                  <a:lnTo>
                    <a:pt x="2169923" y="913813"/>
                  </a:lnTo>
                  <a:lnTo>
                    <a:pt x="2168750" y="904589"/>
                  </a:lnTo>
                  <a:lnTo>
                    <a:pt x="2170518" y="897118"/>
                  </a:lnTo>
                  <a:lnTo>
                    <a:pt x="2177051" y="897110"/>
                  </a:lnTo>
                  <a:lnTo>
                    <a:pt x="2181048" y="895819"/>
                  </a:lnTo>
                  <a:lnTo>
                    <a:pt x="2180493" y="892948"/>
                  </a:lnTo>
                  <a:lnTo>
                    <a:pt x="2179617" y="891438"/>
                  </a:lnTo>
                  <a:lnTo>
                    <a:pt x="2170377" y="887409"/>
                  </a:lnTo>
                  <a:lnTo>
                    <a:pt x="2145311" y="886682"/>
                  </a:lnTo>
                  <a:lnTo>
                    <a:pt x="2127457" y="880689"/>
                  </a:lnTo>
                  <a:lnTo>
                    <a:pt x="2102039" y="878616"/>
                  </a:lnTo>
                  <a:lnTo>
                    <a:pt x="2090578" y="886056"/>
                  </a:lnTo>
                  <a:lnTo>
                    <a:pt x="2073992" y="887808"/>
                  </a:lnTo>
                  <a:lnTo>
                    <a:pt x="2069525" y="891782"/>
                  </a:lnTo>
                  <a:lnTo>
                    <a:pt x="2061913" y="893981"/>
                  </a:lnTo>
                  <a:lnTo>
                    <a:pt x="2062554" y="899481"/>
                  </a:lnTo>
                  <a:lnTo>
                    <a:pt x="2066325" y="903721"/>
                  </a:lnTo>
                  <a:lnTo>
                    <a:pt x="2068164" y="904574"/>
                  </a:lnTo>
                  <a:lnTo>
                    <a:pt x="2070159" y="906232"/>
                  </a:lnTo>
                  <a:lnTo>
                    <a:pt x="2068915" y="907703"/>
                  </a:lnTo>
                  <a:lnTo>
                    <a:pt x="2067507" y="908360"/>
                  </a:lnTo>
                  <a:lnTo>
                    <a:pt x="2064737" y="911748"/>
                  </a:lnTo>
                  <a:lnTo>
                    <a:pt x="2062969" y="914862"/>
                  </a:lnTo>
                  <a:lnTo>
                    <a:pt x="2063462" y="921715"/>
                  </a:lnTo>
                  <a:lnTo>
                    <a:pt x="2062609" y="928349"/>
                  </a:lnTo>
                  <a:lnTo>
                    <a:pt x="2059855" y="937518"/>
                  </a:lnTo>
                  <a:lnTo>
                    <a:pt x="2057532" y="941540"/>
                  </a:lnTo>
                  <a:lnTo>
                    <a:pt x="2055420" y="946930"/>
                  </a:lnTo>
                  <a:lnTo>
                    <a:pt x="2057226" y="951898"/>
                  </a:lnTo>
                  <a:lnTo>
                    <a:pt x="2059284" y="953955"/>
                  </a:lnTo>
                  <a:lnTo>
                    <a:pt x="2064518" y="956459"/>
                  </a:lnTo>
                  <a:lnTo>
                    <a:pt x="2066318" y="958141"/>
                  </a:lnTo>
                  <a:lnTo>
                    <a:pt x="2065269" y="959588"/>
                  </a:lnTo>
                  <a:lnTo>
                    <a:pt x="2057540" y="957906"/>
                  </a:lnTo>
                  <a:lnTo>
                    <a:pt x="2054770" y="952531"/>
                  </a:lnTo>
                  <a:lnTo>
                    <a:pt x="2054160" y="949621"/>
                  </a:lnTo>
                  <a:lnTo>
                    <a:pt x="2053495" y="945076"/>
                  </a:lnTo>
                  <a:lnTo>
                    <a:pt x="2056123" y="940123"/>
                  </a:lnTo>
                  <a:lnTo>
                    <a:pt x="2058799" y="936783"/>
                  </a:lnTo>
                  <a:lnTo>
                    <a:pt x="2061115" y="928826"/>
                  </a:lnTo>
                  <a:lnTo>
                    <a:pt x="2061397" y="921488"/>
                  </a:lnTo>
                  <a:lnTo>
                    <a:pt x="2061467" y="906185"/>
                  </a:lnTo>
                  <a:lnTo>
                    <a:pt x="2056765" y="902704"/>
                  </a:lnTo>
                  <a:lnTo>
                    <a:pt x="2054137" y="897470"/>
                  </a:lnTo>
                  <a:lnTo>
                    <a:pt x="2058690" y="887941"/>
                  </a:lnTo>
                  <a:lnTo>
                    <a:pt x="2059832" y="882895"/>
                  </a:lnTo>
                  <a:lnTo>
                    <a:pt x="2057868" y="878224"/>
                  </a:lnTo>
                  <a:lnTo>
                    <a:pt x="2054676" y="868015"/>
                  </a:lnTo>
                  <a:lnTo>
                    <a:pt x="2051414" y="861975"/>
                  </a:lnTo>
                  <a:lnTo>
                    <a:pt x="2049270" y="859456"/>
                  </a:lnTo>
                  <a:lnTo>
                    <a:pt x="2047095" y="858157"/>
                  </a:lnTo>
                  <a:lnTo>
                    <a:pt x="2049372" y="868156"/>
                  </a:lnTo>
                  <a:lnTo>
                    <a:pt x="2047541" y="873233"/>
                  </a:lnTo>
                  <a:lnTo>
                    <a:pt x="2046211" y="875197"/>
                  </a:lnTo>
                  <a:lnTo>
                    <a:pt x="2037527" y="877935"/>
                  </a:lnTo>
                  <a:lnTo>
                    <a:pt x="2031980" y="878107"/>
                  </a:lnTo>
                  <a:lnTo>
                    <a:pt x="2024439" y="875259"/>
                  </a:lnTo>
                  <a:lnTo>
                    <a:pt x="2015582" y="868774"/>
                  </a:lnTo>
                  <a:lnTo>
                    <a:pt x="2013369" y="864267"/>
                  </a:lnTo>
                  <a:lnTo>
                    <a:pt x="2011796" y="857633"/>
                  </a:lnTo>
                  <a:lnTo>
                    <a:pt x="2016889" y="854746"/>
                  </a:lnTo>
                  <a:lnTo>
                    <a:pt x="2018876" y="852861"/>
                  </a:lnTo>
                  <a:lnTo>
                    <a:pt x="2014284" y="851359"/>
                  </a:lnTo>
                  <a:lnTo>
                    <a:pt x="2009660" y="850921"/>
                  </a:lnTo>
                  <a:lnTo>
                    <a:pt x="2008017" y="859957"/>
                  </a:lnTo>
                  <a:lnTo>
                    <a:pt x="2005029" y="859284"/>
                  </a:lnTo>
                  <a:lnTo>
                    <a:pt x="1990563" y="853753"/>
                  </a:lnTo>
                  <a:lnTo>
                    <a:pt x="1986667" y="855583"/>
                  </a:lnTo>
                  <a:lnTo>
                    <a:pt x="1981949" y="860645"/>
                  </a:lnTo>
                  <a:lnTo>
                    <a:pt x="1979861" y="864557"/>
                  </a:lnTo>
                  <a:lnTo>
                    <a:pt x="1977475" y="870941"/>
                  </a:lnTo>
                  <a:lnTo>
                    <a:pt x="1978374" y="875377"/>
                  </a:lnTo>
                  <a:lnTo>
                    <a:pt x="1979384" y="877035"/>
                  </a:lnTo>
                  <a:lnTo>
                    <a:pt x="1986816" y="878138"/>
                  </a:lnTo>
                  <a:lnTo>
                    <a:pt x="1993341" y="876769"/>
                  </a:lnTo>
                  <a:lnTo>
                    <a:pt x="2000679" y="872545"/>
                  </a:lnTo>
                  <a:lnTo>
                    <a:pt x="2002369" y="874125"/>
                  </a:lnTo>
                  <a:lnTo>
                    <a:pt x="2003879" y="876409"/>
                  </a:lnTo>
                  <a:lnTo>
                    <a:pt x="2001798" y="879664"/>
                  </a:lnTo>
                  <a:lnTo>
                    <a:pt x="1994225" y="884366"/>
                  </a:lnTo>
                  <a:lnTo>
                    <a:pt x="1981637" y="896492"/>
                  </a:lnTo>
                  <a:lnTo>
                    <a:pt x="1976849" y="897916"/>
                  </a:lnTo>
                  <a:lnTo>
                    <a:pt x="1970136" y="895334"/>
                  </a:lnTo>
                  <a:lnTo>
                    <a:pt x="1966498" y="902102"/>
                  </a:lnTo>
                  <a:lnTo>
                    <a:pt x="1964840" y="903729"/>
                  </a:lnTo>
                  <a:lnTo>
                    <a:pt x="1953543" y="908274"/>
                  </a:lnTo>
                  <a:lnTo>
                    <a:pt x="1948622" y="908947"/>
                  </a:lnTo>
                  <a:lnTo>
                    <a:pt x="1947175" y="912335"/>
                  </a:lnTo>
                  <a:lnTo>
                    <a:pt x="1944217" y="912945"/>
                  </a:lnTo>
                  <a:lnTo>
                    <a:pt x="1940931" y="914643"/>
                  </a:lnTo>
                  <a:lnTo>
                    <a:pt x="1935424" y="919384"/>
                  </a:lnTo>
                  <a:lnTo>
                    <a:pt x="1927045" y="920142"/>
                  </a:lnTo>
                  <a:lnTo>
                    <a:pt x="1921342" y="919071"/>
                  </a:lnTo>
                  <a:lnTo>
                    <a:pt x="1907486" y="921942"/>
                  </a:lnTo>
                  <a:lnTo>
                    <a:pt x="1903911" y="924437"/>
                  </a:lnTo>
                  <a:lnTo>
                    <a:pt x="1901580" y="927895"/>
                  </a:lnTo>
                  <a:lnTo>
                    <a:pt x="1900492" y="932300"/>
                  </a:lnTo>
                  <a:lnTo>
                    <a:pt x="1898458" y="936212"/>
                  </a:lnTo>
                  <a:lnTo>
                    <a:pt x="1890580" y="944653"/>
                  </a:lnTo>
                  <a:lnTo>
                    <a:pt x="1883875" y="948119"/>
                  </a:lnTo>
                  <a:lnTo>
                    <a:pt x="1878187" y="949081"/>
                  </a:lnTo>
                  <a:lnTo>
                    <a:pt x="1883656" y="944332"/>
                  </a:lnTo>
                  <a:lnTo>
                    <a:pt x="1889899" y="935508"/>
                  </a:lnTo>
                  <a:lnTo>
                    <a:pt x="1901134" y="909127"/>
                  </a:lnTo>
                  <a:lnTo>
                    <a:pt x="1911907" y="907398"/>
                  </a:lnTo>
                  <a:lnTo>
                    <a:pt x="1914425" y="903870"/>
                  </a:lnTo>
                  <a:lnTo>
                    <a:pt x="1922617" y="887448"/>
                  </a:lnTo>
                  <a:lnTo>
                    <a:pt x="1924901" y="884992"/>
                  </a:lnTo>
                  <a:lnTo>
                    <a:pt x="1935752" y="884679"/>
                  </a:lnTo>
                  <a:lnTo>
                    <a:pt x="1945289" y="879288"/>
                  </a:lnTo>
                  <a:lnTo>
                    <a:pt x="1964511" y="852579"/>
                  </a:lnTo>
                  <a:lnTo>
                    <a:pt x="1974079" y="848065"/>
                  </a:lnTo>
                  <a:lnTo>
                    <a:pt x="1980659" y="841619"/>
                  </a:lnTo>
                  <a:lnTo>
                    <a:pt x="1981832" y="838419"/>
                  </a:lnTo>
                  <a:lnTo>
                    <a:pt x="1982873" y="834186"/>
                  </a:lnTo>
                  <a:lnTo>
                    <a:pt x="1981887" y="831612"/>
                  </a:lnTo>
                  <a:lnTo>
                    <a:pt x="1981316" y="829273"/>
                  </a:lnTo>
                  <a:lnTo>
                    <a:pt x="1989781" y="824657"/>
                  </a:lnTo>
                  <a:lnTo>
                    <a:pt x="1993027" y="817515"/>
                  </a:lnTo>
                  <a:lnTo>
                    <a:pt x="2004426" y="810771"/>
                  </a:lnTo>
                  <a:lnTo>
                    <a:pt x="2013345" y="801649"/>
                  </a:lnTo>
                  <a:lnTo>
                    <a:pt x="2025847" y="794858"/>
                  </a:lnTo>
                  <a:lnTo>
                    <a:pt x="2032951" y="785392"/>
                  </a:lnTo>
                  <a:lnTo>
                    <a:pt x="2049051" y="771716"/>
                  </a:lnTo>
                  <a:lnTo>
                    <a:pt x="2064174" y="747917"/>
                  </a:lnTo>
                  <a:lnTo>
                    <a:pt x="2066646" y="734218"/>
                  </a:lnTo>
                  <a:lnTo>
                    <a:pt x="2062969" y="729720"/>
                  </a:lnTo>
                  <a:lnTo>
                    <a:pt x="2058518" y="726896"/>
                  </a:lnTo>
                  <a:lnTo>
                    <a:pt x="2056037" y="720097"/>
                  </a:lnTo>
                  <a:lnTo>
                    <a:pt x="2054246" y="719291"/>
                  </a:lnTo>
                  <a:lnTo>
                    <a:pt x="2049724" y="723579"/>
                  </a:lnTo>
                  <a:lnTo>
                    <a:pt x="2044764" y="708902"/>
                  </a:lnTo>
                  <a:lnTo>
                    <a:pt x="2038693" y="700632"/>
                  </a:lnTo>
                  <a:lnTo>
                    <a:pt x="2038974" y="699420"/>
                  </a:lnTo>
                  <a:lnTo>
                    <a:pt x="2039647" y="698864"/>
                  </a:lnTo>
                  <a:lnTo>
                    <a:pt x="2042558" y="700163"/>
                  </a:lnTo>
                  <a:lnTo>
                    <a:pt x="2053479" y="712368"/>
                  </a:lnTo>
                  <a:lnTo>
                    <a:pt x="2059300" y="714214"/>
                  </a:lnTo>
                  <a:lnTo>
                    <a:pt x="2061005" y="716092"/>
                  </a:lnTo>
                  <a:lnTo>
                    <a:pt x="2062062" y="719174"/>
                  </a:lnTo>
                  <a:lnTo>
                    <a:pt x="2061373" y="724283"/>
                  </a:lnTo>
                  <a:lnTo>
                    <a:pt x="2063165" y="723892"/>
                  </a:lnTo>
                  <a:lnTo>
                    <a:pt x="2064307" y="721748"/>
                  </a:lnTo>
                  <a:lnTo>
                    <a:pt x="2067131" y="711820"/>
                  </a:lnTo>
                  <a:lnTo>
                    <a:pt x="2069823" y="698309"/>
                  </a:lnTo>
                  <a:lnTo>
                    <a:pt x="2069517" y="692434"/>
                  </a:lnTo>
                  <a:lnTo>
                    <a:pt x="2063079" y="695101"/>
                  </a:lnTo>
                  <a:lnTo>
                    <a:pt x="2060090" y="675097"/>
                  </a:lnTo>
                  <a:lnTo>
                    <a:pt x="2058721" y="668979"/>
                  </a:lnTo>
                  <a:lnTo>
                    <a:pt x="2056679" y="662274"/>
                  </a:lnTo>
                  <a:lnTo>
                    <a:pt x="2052588" y="661680"/>
                  </a:lnTo>
                  <a:lnTo>
                    <a:pt x="2050436" y="663377"/>
                  </a:lnTo>
                  <a:lnTo>
                    <a:pt x="2052149" y="665638"/>
                  </a:lnTo>
                  <a:lnTo>
                    <a:pt x="2054003" y="669386"/>
                  </a:lnTo>
                  <a:lnTo>
                    <a:pt x="2052767" y="673196"/>
                  </a:lnTo>
                  <a:lnTo>
                    <a:pt x="2051727" y="674917"/>
                  </a:lnTo>
                  <a:lnTo>
                    <a:pt x="2046720" y="679979"/>
                  </a:lnTo>
                  <a:lnTo>
                    <a:pt x="2043152" y="680440"/>
                  </a:lnTo>
                  <a:lnTo>
                    <a:pt x="2044592" y="678289"/>
                  </a:lnTo>
                  <a:lnTo>
                    <a:pt x="2046274" y="673493"/>
                  </a:lnTo>
                  <a:lnTo>
                    <a:pt x="2045053" y="668236"/>
                  </a:lnTo>
                  <a:lnTo>
                    <a:pt x="2043770" y="665302"/>
                  </a:lnTo>
                  <a:lnTo>
                    <a:pt x="2042346" y="650038"/>
                  </a:lnTo>
                  <a:lnTo>
                    <a:pt x="2037817" y="647730"/>
                  </a:lnTo>
                  <a:lnTo>
                    <a:pt x="2035266" y="645266"/>
                  </a:lnTo>
                  <a:lnTo>
                    <a:pt x="2031879" y="646267"/>
                  </a:lnTo>
                  <a:lnTo>
                    <a:pt x="2027482" y="650336"/>
                  </a:lnTo>
                  <a:lnTo>
                    <a:pt x="2029109" y="646588"/>
                  </a:lnTo>
                  <a:lnTo>
                    <a:pt x="2030807" y="640987"/>
                  </a:lnTo>
                  <a:lnTo>
                    <a:pt x="2027396" y="634102"/>
                  </a:lnTo>
                  <a:lnTo>
                    <a:pt x="2024039" y="629369"/>
                  </a:lnTo>
                  <a:lnTo>
                    <a:pt x="2019963" y="627585"/>
                  </a:lnTo>
                  <a:lnTo>
                    <a:pt x="2015395" y="621467"/>
                  </a:lnTo>
                  <a:lnTo>
                    <a:pt x="2009300" y="617994"/>
                  </a:lnTo>
                  <a:lnTo>
                    <a:pt x="1995171" y="614606"/>
                  </a:lnTo>
                  <a:lnTo>
                    <a:pt x="1984375" y="619018"/>
                  </a:lnTo>
                  <a:lnTo>
                    <a:pt x="1970942" y="615443"/>
                  </a:lnTo>
                  <a:lnTo>
                    <a:pt x="1954888" y="618220"/>
                  </a:lnTo>
                  <a:lnTo>
                    <a:pt x="1948598" y="618275"/>
                  </a:lnTo>
                  <a:lnTo>
                    <a:pt x="1944851" y="616523"/>
                  </a:lnTo>
                  <a:lnTo>
                    <a:pt x="1941479" y="618377"/>
                  </a:lnTo>
                  <a:lnTo>
                    <a:pt x="1939766" y="623892"/>
                  </a:lnTo>
                  <a:lnTo>
                    <a:pt x="1938717" y="632514"/>
                  </a:lnTo>
                  <a:lnTo>
                    <a:pt x="1934759" y="636989"/>
                  </a:lnTo>
                  <a:lnTo>
                    <a:pt x="1932607" y="638131"/>
                  </a:lnTo>
                  <a:lnTo>
                    <a:pt x="1922366" y="636817"/>
                  </a:lnTo>
                  <a:lnTo>
                    <a:pt x="1915067" y="640955"/>
                  </a:lnTo>
                  <a:lnTo>
                    <a:pt x="1911945" y="637701"/>
                  </a:lnTo>
                  <a:lnTo>
                    <a:pt x="1906023" y="637928"/>
                  </a:lnTo>
                  <a:lnTo>
                    <a:pt x="1905390" y="630644"/>
                  </a:lnTo>
                  <a:lnTo>
                    <a:pt x="1908918" y="630941"/>
                  </a:lnTo>
                  <a:lnTo>
                    <a:pt x="1910975" y="632162"/>
                  </a:lnTo>
                  <a:lnTo>
                    <a:pt x="1917609" y="617227"/>
                  </a:lnTo>
                  <a:lnTo>
                    <a:pt x="1923078" y="608449"/>
                  </a:lnTo>
                  <a:lnTo>
                    <a:pt x="1928343" y="598341"/>
                  </a:lnTo>
                  <a:lnTo>
                    <a:pt x="1925026" y="592074"/>
                  </a:lnTo>
                  <a:lnTo>
                    <a:pt x="1917625" y="587834"/>
                  </a:lnTo>
                  <a:lnTo>
                    <a:pt x="1914159" y="588092"/>
                  </a:lnTo>
                  <a:lnTo>
                    <a:pt x="1912430" y="589853"/>
                  </a:lnTo>
                  <a:lnTo>
                    <a:pt x="1904388" y="586520"/>
                  </a:lnTo>
                  <a:lnTo>
                    <a:pt x="1900148" y="586770"/>
                  </a:lnTo>
                  <a:lnTo>
                    <a:pt x="1893052" y="591441"/>
                  </a:lnTo>
                  <a:lnTo>
                    <a:pt x="1890627" y="591057"/>
                  </a:lnTo>
                  <a:lnTo>
                    <a:pt x="1889172" y="581333"/>
                  </a:lnTo>
                  <a:lnTo>
                    <a:pt x="1882021" y="582154"/>
                  </a:lnTo>
                  <a:lnTo>
                    <a:pt x="1857479" y="581223"/>
                  </a:lnTo>
                  <a:lnTo>
                    <a:pt x="1860139" y="578188"/>
                  </a:lnTo>
                  <a:lnTo>
                    <a:pt x="1873055" y="574034"/>
                  </a:lnTo>
                  <a:lnTo>
                    <a:pt x="1883429" y="567783"/>
                  </a:lnTo>
                  <a:lnTo>
                    <a:pt x="1891104" y="556384"/>
                  </a:lnTo>
                  <a:lnTo>
                    <a:pt x="1898247" y="552519"/>
                  </a:lnTo>
                  <a:lnTo>
                    <a:pt x="1896572" y="546769"/>
                  </a:lnTo>
                  <a:lnTo>
                    <a:pt x="1894624" y="542599"/>
                  </a:lnTo>
                  <a:lnTo>
                    <a:pt x="1890572" y="538906"/>
                  </a:lnTo>
                  <a:lnTo>
                    <a:pt x="1881763" y="536466"/>
                  </a:lnTo>
                  <a:lnTo>
                    <a:pt x="1874213" y="531826"/>
                  </a:lnTo>
                  <a:lnTo>
                    <a:pt x="1870896" y="525951"/>
                  </a:lnTo>
                  <a:lnTo>
                    <a:pt x="1857072" y="517885"/>
                  </a:lnTo>
                  <a:lnTo>
                    <a:pt x="1853333" y="517885"/>
                  </a:lnTo>
                  <a:lnTo>
                    <a:pt x="1843373" y="528016"/>
                  </a:lnTo>
                  <a:lnTo>
                    <a:pt x="1838327" y="527077"/>
                  </a:lnTo>
                  <a:lnTo>
                    <a:pt x="1833938" y="528572"/>
                  </a:lnTo>
                  <a:lnTo>
                    <a:pt x="1822492" y="540596"/>
                  </a:lnTo>
                  <a:lnTo>
                    <a:pt x="1798505" y="571726"/>
                  </a:lnTo>
                  <a:lnTo>
                    <a:pt x="1793569" y="581255"/>
                  </a:lnTo>
                  <a:lnTo>
                    <a:pt x="1791214" y="588413"/>
                  </a:lnTo>
                  <a:lnTo>
                    <a:pt x="1786919" y="592129"/>
                  </a:lnTo>
                  <a:lnTo>
                    <a:pt x="1785073" y="600852"/>
                  </a:lnTo>
                  <a:lnTo>
                    <a:pt x="1785394" y="608402"/>
                  </a:lnTo>
                  <a:lnTo>
                    <a:pt x="1787318" y="612353"/>
                  </a:lnTo>
                  <a:lnTo>
                    <a:pt x="1789321" y="619762"/>
                  </a:lnTo>
                  <a:lnTo>
                    <a:pt x="1787271" y="628219"/>
                  </a:lnTo>
                  <a:lnTo>
                    <a:pt x="1785558" y="633742"/>
                  </a:lnTo>
                  <a:lnTo>
                    <a:pt x="1787193" y="636214"/>
                  </a:lnTo>
                  <a:lnTo>
                    <a:pt x="1791817" y="635721"/>
                  </a:lnTo>
                  <a:lnTo>
                    <a:pt x="1802144" y="640447"/>
                  </a:lnTo>
                  <a:lnTo>
                    <a:pt x="1800258" y="644789"/>
                  </a:lnTo>
                  <a:lnTo>
                    <a:pt x="1793960" y="641065"/>
                  </a:lnTo>
                  <a:lnTo>
                    <a:pt x="1788468" y="641221"/>
                  </a:lnTo>
                  <a:lnTo>
                    <a:pt x="1783704" y="636707"/>
                  </a:lnTo>
                  <a:lnTo>
                    <a:pt x="1772258" y="641041"/>
                  </a:lnTo>
                  <a:lnTo>
                    <a:pt x="1763769" y="640032"/>
                  </a:lnTo>
                  <a:lnTo>
                    <a:pt x="1755876" y="641761"/>
                  </a:lnTo>
                  <a:lnTo>
                    <a:pt x="1740362" y="638178"/>
                  </a:lnTo>
                  <a:lnTo>
                    <a:pt x="1738953" y="640901"/>
                  </a:lnTo>
                  <a:lnTo>
                    <a:pt x="1742552" y="645571"/>
                  </a:lnTo>
                  <a:lnTo>
                    <a:pt x="1745283" y="649913"/>
                  </a:lnTo>
                  <a:lnTo>
                    <a:pt x="1753341" y="660052"/>
                  </a:lnTo>
                  <a:lnTo>
                    <a:pt x="1756768" y="663276"/>
                  </a:lnTo>
                  <a:lnTo>
                    <a:pt x="1761352" y="672859"/>
                  </a:lnTo>
                  <a:lnTo>
                    <a:pt x="1761923" y="691565"/>
                  </a:lnTo>
                  <a:lnTo>
                    <a:pt x="1759420" y="696040"/>
                  </a:lnTo>
                  <a:lnTo>
                    <a:pt x="1756611" y="702260"/>
                  </a:lnTo>
                  <a:lnTo>
                    <a:pt x="1755109" y="703402"/>
                  </a:lnTo>
                  <a:lnTo>
                    <a:pt x="1752942" y="702987"/>
                  </a:lnTo>
                  <a:lnTo>
                    <a:pt x="1756463" y="698606"/>
                  </a:lnTo>
                  <a:lnTo>
                    <a:pt x="1758372" y="689210"/>
                  </a:lnTo>
                  <a:lnTo>
                    <a:pt x="1760155" y="682646"/>
                  </a:lnTo>
                  <a:lnTo>
                    <a:pt x="1757800" y="678164"/>
                  </a:lnTo>
                  <a:lnTo>
                    <a:pt x="1756752" y="677772"/>
                  </a:lnTo>
                  <a:lnTo>
                    <a:pt x="1755594" y="675308"/>
                  </a:lnTo>
                  <a:lnTo>
                    <a:pt x="1747348" y="669041"/>
                  </a:lnTo>
                  <a:lnTo>
                    <a:pt x="1742904" y="666295"/>
                  </a:lnTo>
                  <a:lnTo>
                    <a:pt x="1738210" y="664778"/>
                  </a:lnTo>
                  <a:lnTo>
                    <a:pt x="1735816" y="663057"/>
                  </a:lnTo>
                  <a:lnTo>
                    <a:pt x="1728791" y="668775"/>
                  </a:lnTo>
                  <a:lnTo>
                    <a:pt x="1725552" y="670074"/>
                  </a:lnTo>
                  <a:lnTo>
                    <a:pt x="1721718" y="673078"/>
                  </a:lnTo>
                  <a:lnTo>
                    <a:pt x="1719489" y="677193"/>
                  </a:lnTo>
                  <a:lnTo>
                    <a:pt x="1714036" y="678164"/>
                  </a:lnTo>
                  <a:lnTo>
                    <a:pt x="1713332" y="682623"/>
                  </a:lnTo>
                  <a:lnTo>
                    <a:pt x="1710288" y="687051"/>
                  </a:lnTo>
                  <a:lnTo>
                    <a:pt x="1707026" y="682224"/>
                  </a:lnTo>
                  <a:lnTo>
                    <a:pt x="1703842" y="683562"/>
                  </a:lnTo>
                  <a:lnTo>
                    <a:pt x="1696676" y="691503"/>
                  </a:lnTo>
                  <a:lnTo>
                    <a:pt x="1688289" y="695093"/>
                  </a:lnTo>
                  <a:lnTo>
                    <a:pt x="1689181" y="692355"/>
                  </a:lnTo>
                  <a:lnTo>
                    <a:pt x="1690558" y="686183"/>
                  </a:lnTo>
                  <a:lnTo>
                    <a:pt x="1688540" y="684759"/>
                  </a:lnTo>
                  <a:lnTo>
                    <a:pt x="1675944" y="691956"/>
                  </a:lnTo>
                  <a:lnTo>
                    <a:pt x="1671750" y="696799"/>
                  </a:lnTo>
                  <a:lnTo>
                    <a:pt x="1669763" y="695007"/>
                  </a:lnTo>
                  <a:lnTo>
                    <a:pt x="1677070" y="684383"/>
                  </a:lnTo>
                  <a:lnTo>
                    <a:pt x="1679034" y="677804"/>
                  </a:lnTo>
                  <a:lnTo>
                    <a:pt x="1675615" y="674956"/>
                  </a:lnTo>
                  <a:lnTo>
                    <a:pt x="1668120" y="672742"/>
                  </a:lnTo>
                  <a:lnTo>
                    <a:pt x="1663309" y="672531"/>
                  </a:lnTo>
                  <a:lnTo>
                    <a:pt x="1656268" y="674917"/>
                  </a:lnTo>
                  <a:lnTo>
                    <a:pt x="1646105" y="671420"/>
                  </a:lnTo>
                  <a:lnTo>
                    <a:pt x="1644595" y="675425"/>
                  </a:lnTo>
                  <a:lnTo>
                    <a:pt x="1641990" y="675903"/>
                  </a:lnTo>
                  <a:lnTo>
                    <a:pt x="1635716" y="674002"/>
                  </a:lnTo>
                  <a:lnTo>
                    <a:pt x="1630012" y="676043"/>
                  </a:lnTo>
                  <a:lnTo>
                    <a:pt x="1625741" y="680338"/>
                  </a:lnTo>
                  <a:lnTo>
                    <a:pt x="1619396" y="676090"/>
                  </a:lnTo>
                  <a:lnTo>
                    <a:pt x="1617197" y="676270"/>
                  </a:lnTo>
                  <a:lnTo>
                    <a:pt x="1613802" y="682912"/>
                  </a:lnTo>
                  <a:lnTo>
                    <a:pt x="1610876" y="678430"/>
                  </a:lnTo>
                  <a:lnTo>
                    <a:pt x="1608404" y="687114"/>
                  </a:lnTo>
                  <a:lnTo>
                    <a:pt x="1609100" y="693404"/>
                  </a:lnTo>
                  <a:lnTo>
                    <a:pt x="1611212" y="694053"/>
                  </a:lnTo>
                  <a:lnTo>
                    <a:pt x="1613012" y="693138"/>
                  </a:lnTo>
                  <a:lnTo>
                    <a:pt x="1614060" y="690266"/>
                  </a:lnTo>
                  <a:lnTo>
                    <a:pt x="1615422" y="688968"/>
                  </a:lnTo>
                  <a:lnTo>
                    <a:pt x="1620429" y="694186"/>
                  </a:lnTo>
                  <a:lnTo>
                    <a:pt x="1621946" y="691330"/>
                  </a:lnTo>
                  <a:lnTo>
                    <a:pt x="1624114" y="689210"/>
                  </a:lnTo>
                  <a:lnTo>
                    <a:pt x="1626586" y="692347"/>
                  </a:lnTo>
                  <a:lnTo>
                    <a:pt x="1636889" y="688944"/>
                  </a:lnTo>
                  <a:lnTo>
                    <a:pt x="1635105" y="693130"/>
                  </a:lnTo>
                  <a:lnTo>
                    <a:pt x="1623566" y="698426"/>
                  </a:lnTo>
                  <a:lnTo>
                    <a:pt x="1602771" y="705139"/>
                  </a:lnTo>
                  <a:lnTo>
                    <a:pt x="1598484" y="707767"/>
                  </a:lnTo>
                  <a:lnTo>
                    <a:pt x="1586146" y="710075"/>
                  </a:lnTo>
                  <a:lnTo>
                    <a:pt x="1578112" y="716647"/>
                  </a:lnTo>
                  <a:lnTo>
                    <a:pt x="1567691" y="716655"/>
                  </a:lnTo>
                  <a:lnTo>
                    <a:pt x="1549689" y="721826"/>
                  </a:lnTo>
                  <a:lnTo>
                    <a:pt x="1536741" y="733483"/>
                  </a:lnTo>
                  <a:lnTo>
                    <a:pt x="1530483" y="732443"/>
                  </a:lnTo>
                  <a:lnTo>
                    <a:pt x="1517809" y="741244"/>
                  </a:lnTo>
                  <a:lnTo>
                    <a:pt x="1512771" y="748066"/>
                  </a:lnTo>
                  <a:lnTo>
                    <a:pt x="1494495" y="761898"/>
                  </a:lnTo>
                  <a:lnTo>
                    <a:pt x="1483511" y="756570"/>
                  </a:lnTo>
                  <a:lnTo>
                    <a:pt x="1479889" y="758448"/>
                  </a:lnTo>
                  <a:lnTo>
                    <a:pt x="1478042" y="763330"/>
                  </a:lnTo>
                  <a:lnTo>
                    <a:pt x="1478417" y="767140"/>
                  </a:lnTo>
                  <a:lnTo>
                    <a:pt x="1482846" y="766788"/>
                  </a:lnTo>
                  <a:lnTo>
                    <a:pt x="1486069" y="768470"/>
                  </a:lnTo>
                  <a:lnTo>
                    <a:pt x="1490020" y="771810"/>
                  </a:lnTo>
                  <a:lnTo>
                    <a:pt x="1488964" y="777936"/>
                  </a:lnTo>
                  <a:lnTo>
                    <a:pt x="1480671" y="791556"/>
                  </a:lnTo>
                  <a:lnTo>
                    <a:pt x="1476743" y="796642"/>
                  </a:lnTo>
                  <a:lnTo>
                    <a:pt x="1472096" y="799583"/>
                  </a:lnTo>
                  <a:lnTo>
                    <a:pt x="1462208" y="788419"/>
                  </a:lnTo>
                  <a:lnTo>
                    <a:pt x="1460416" y="793340"/>
                  </a:lnTo>
                  <a:lnTo>
                    <a:pt x="1459086" y="795773"/>
                  </a:lnTo>
                  <a:lnTo>
                    <a:pt x="1455174" y="794772"/>
                  </a:lnTo>
                  <a:lnTo>
                    <a:pt x="1453203" y="802681"/>
                  </a:lnTo>
                  <a:lnTo>
                    <a:pt x="1460345" y="804050"/>
                  </a:lnTo>
                  <a:lnTo>
                    <a:pt x="1467136" y="807610"/>
                  </a:lnTo>
                  <a:lnTo>
                    <a:pt x="1473168" y="812805"/>
                  </a:lnTo>
                  <a:lnTo>
                    <a:pt x="1477432" y="818774"/>
                  </a:lnTo>
                  <a:lnTo>
                    <a:pt x="1482087" y="822545"/>
                  </a:lnTo>
                  <a:lnTo>
                    <a:pt x="1484802" y="825784"/>
                  </a:lnTo>
                  <a:lnTo>
                    <a:pt x="1477518" y="828921"/>
                  </a:lnTo>
                  <a:lnTo>
                    <a:pt x="1472394" y="821677"/>
                  </a:lnTo>
                  <a:lnTo>
                    <a:pt x="1469624" y="819228"/>
                  </a:lnTo>
                  <a:lnTo>
                    <a:pt x="1466495" y="818751"/>
                  </a:lnTo>
                  <a:lnTo>
                    <a:pt x="1461817" y="820965"/>
                  </a:lnTo>
                  <a:lnTo>
                    <a:pt x="1457834" y="829680"/>
                  </a:lnTo>
                  <a:lnTo>
                    <a:pt x="1461707" y="832645"/>
                  </a:lnTo>
                  <a:lnTo>
                    <a:pt x="1470344" y="835532"/>
                  </a:lnTo>
                  <a:lnTo>
                    <a:pt x="1473113" y="839436"/>
                  </a:lnTo>
                  <a:lnTo>
                    <a:pt x="1484363" y="864706"/>
                  </a:lnTo>
                  <a:lnTo>
                    <a:pt x="1487164" y="867279"/>
                  </a:lnTo>
                  <a:lnTo>
                    <a:pt x="1490810" y="868351"/>
                  </a:lnTo>
                  <a:lnTo>
                    <a:pt x="1492297" y="870065"/>
                  </a:lnTo>
                  <a:lnTo>
                    <a:pt x="1487868" y="874375"/>
                  </a:lnTo>
                  <a:lnTo>
                    <a:pt x="1486226" y="878389"/>
                  </a:lnTo>
                  <a:lnTo>
                    <a:pt x="1482400" y="885383"/>
                  </a:lnTo>
                  <a:lnTo>
                    <a:pt x="1466064" y="888974"/>
                  </a:lnTo>
                  <a:lnTo>
                    <a:pt x="1461206" y="891618"/>
                  </a:lnTo>
                  <a:lnTo>
                    <a:pt x="1459861" y="892839"/>
                  </a:lnTo>
                  <a:lnTo>
                    <a:pt x="1457811" y="895413"/>
                  </a:lnTo>
                  <a:lnTo>
                    <a:pt x="1456489" y="897681"/>
                  </a:lnTo>
                  <a:lnTo>
                    <a:pt x="1455855" y="902759"/>
                  </a:lnTo>
                  <a:lnTo>
                    <a:pt x="1457193" y="906084"/>
                  </a:lnTo>
                  <a:lnTo>
                    <a:pt x="1460510" y="909166"/>
                  </a:lnTo>
                  <a:lnTo>
                    <a:pt x="1473536" y="922912"/>
                  </a:lnTo>
                  <a:lnTo>
                    <a:pt x="1472699" y="924352"/>
                  </a:lnTo>
                  <a:lnTo>
                    <a:pt x="1469131" y="921801"/>
                  </a:lnTo>
                  <a:lnTo>
                    <a:pt x="1464601" y="917615"/>
                  </a:lnTo>
                  <a:lnTo>
                    <a:pt x="1459993" y="911771"/>
                  </a:lnTo>
                  <a:lnTo>
                    <a:pt x="1453844" y="907625"/>
                  </a:lnTo>
                  <a:lnTo>
                    <a:pt x="1453500" y="904198"/>
                  </a:lnTo>
                  <a:lnTo>
                    <a:pt x="1453289" y="899082"/>
                  </a:lnTo>
                  <a:lnTo>
                    <a:pt x="1453453" y="897494"/>
                  </a:lnTo>
                  <a:lnTo>
                    <a:pt x="1454040" y="894881"/>
                  </a:lnTo>
                  <a:lnTo>
                    <a:pt x="1459900" y="888262"/>
                  </a:lnTo>
                  <a:lnTo>
                    <a:pt x="1465869" y="885031"/>
                  </a:lnTo>
                  <a:lnTo>
                    <a:pt x="1473160" y="877458"/>
                  </a:lnTo>
                  <a:lnTo>
                    <a:pt x="1480452" y="869032"/>
                  </a:lnTo>
                  <a:lnTo>
                    <a:pt x="1478958" y="866145"/>
                  </a:lnTo>
                  <a:lnTo>
                    <a:pt x="1477455" y="864064"/>
                  </a:lnTo>
                  <a:lnTo>
                    <a:pt x="1470837" y="863501"/>
                  </a:lnTo>
                  <a:lnTo>
                    <a:pt x="1457388" y="866450"/>
                  </a:lnTo>
                  <a:lnTo>
                    <a:pt x="1449315" y="869235"/>
                  </a:lnTo>
                  <a:lnTo>
                    <a:pt x="1445739" y="876065"/>
                  </a:lnTo>
                  <a:lnTo>
                    <a:pt x="1440302" y="877090"/>
                  </a:lnTo>
                  <a:lnTo>
                    <a:pt x="1437595" y="877254"/>
                  </a:lnTo>
                  <a:lnTo>
                    <a:pt x="1430139" y="873859"/>
                  </a:lnTo>
                  <a:lnTo>
                    <a:pt x="1423106" y="877059"/>
                  </a:lnTo>
                  <a:lnTo>
                    <a:pt x="1406630" y="879836"/>
                  </a:lnTo>
                  <a:lnTo>
                    <a:pt x="1403946" y="881393"/>
                  </a:lnTo>
                  <a:lnTo>
                    <a:pt x="1366011" y="881995"/>
                  </a:lnTo>
                  <a:lnTo>
                    <a:pt x="1358359" y="883435"/>
                  </a:lnTo>
                  <a:lnTo>
                    <a:pt x="1338918" y="889029"/>
                  </a:lnTo>
                  <a:lnTo>
                    <a:pt x="1338449" y="893175"/>
                  </a:lnTo>
                  <a:lnTo>
                    <a:pt x="1339192" y="896336"/>
                  </a:lnTo>
                  <a:lnTo>
                    <a:pt x="1336172" y="900983"/>
                  </a:lnTo>
                  <a:lnTo>
                    <a:pt x="1334850" y="905348"/>
                  </a:lnTo>
                  <a:lnTo>
                    <a:pt x="1335311" y="910488"/>
                  </a:lnTo>
                  <a:lnTo>
                    <a:pt x="1335436" y="914940"/>
                  </a:lnTo>
                  <a:lnTo>
                    <a:pt x="1336117" y="920706"/>
                  </a:lnTo>
                  <a:lnTo>
                    <a:pt x="1337299" y="925924"/>
                  </a:lnTo>
                  <a:lnTo>
                    <a:pt x="1340131" y="928701"/>
                  </a:lnTo>
                  <a:lnTo>
                    <a:pt x="1342736" y="930501"/>
                  </a:lnTo>
                  <a:lnTo>
                    <a:pt x="1344582" y="936204"/>
                  </a:lnTo>
                  <a:lnTo>
                    <a:pt x="1343096" y="942807"/>
                  </a:lnTo>
                  <a:lnTo>
                    <a:pt x="1340944" y="950349"/>
                  </a:lnTo>
                  <a:lnTo>
                    <a:pt x="1340522" y="953838"/>
                  </a:lnTo>
                  <a:lnTo>
                    <a:pt x="1341914" y="958563"/>
                  </a:lnTo>
                  <a:lnTo>
                    <a:pt x="1343628" y="967944"/>
                  </a:lnTo>
                  <a:lnTo>
                    <a:pt x="1344277" y="970259"/>
                  </a:lnTo>
                  <a:lnTo>
                    <a:pt x="1350231" y="977426"/>
                  </a:lnTo>
                  <a:lnTo>
                    <a:pt x="1354284" y="979663"/>
                  </a:lnTo>
                  <a:lnTo>
                    <a:pt x="1360949" y="980179"/>
                  </a:lnTo>
                  <a:lnTo>
                    <a:pt x="1365486" y="981995"/>
                  </a:lnTo>
                  <a:lnTo>
                    <a:pt x="1372097" y="986407"/>
                  </a:lnTo>
                  <a:lnTo>
                    <a:pt x="1374069" y="988410"/>
                  </a:lnTo>
                  <a:lnTo>
                    <a:pt x="1374632" y="990303"/>
                  </a:lnTo>
                  <a:lnTo>
                    <a:pt x="1376197" y="997900"/>
                  </a:lnTo>
                  <a:lnTo>
                    <a:pt x="1377042" y="1000278"/>
                  </a:lnTo>
                  <a:lnTo>
                    <a:pt x="1384200" y="1010691"/>
                  </a:lnTo>
                  <a:lnTo>
                    <a:pt x="1386610" y="1012271"/>
                  </a:lnTo>
                  <a:lnTo>
                    <a:pt x="1396389" y="1014258"/>
                  </a:lnTo>
                  <a:lnTo>
                    <a:pt x="1399472" y="1017576"/>
                  </a:lnTo>
                  <a:lnTo>
                    <a:pt x="1403727" y="1027644"/>
                  </a:lnTo>
                  <a:lnTo>
                    <a:pt x="1404150" y="1030030"/>
                  </a:lnTo>
                  <a:lnTo>
                    <a:pt x="1404541" y="1033887"/>
                  </a:lnTo>
                  <a:lnTo>
                    <a:pt x="1404080" y="1037408"/>
                  </a:lnTo>
                  <a:lnTo>
                    <a:pt x="1403657" y="1039450"/>
                  </a:lnTo>
                  <a:lnTo>
                    <a:pt x="1402045" y="1042681"/>
                  </a:lnTo>
                  <a:lnTo>
                    <a:pt x="1397836" y="1055848"/>
                  </a:lnTo>
                  <a:lnTo>
                    <a:pt x="1395317" y="1067567"/>
                  </a:lnTo>
                  <a:lnTo>
                    <a:pt x="1399331" y="1075344"/>
                  </a:lnTo>
                  <a:lnTo>
                    <a:pt x="1404713" y="1090255"/>
                  </a:lnTo>
                  <a:lnTo>
                    <a:pt x="1406301" y="1096483"/>
                  </a:lnTo>
                  <a:lnTo>
                    <a:pt x="1408156" y="1104791"/>
                  </a:lnTo>
                  <a:lnTo>
                    <a:pt x="1407373" y="1110056"/>
                  </a:lnTo>
                  <a:lnTo>
                    <a:pt x="1406489" y="1113209"/>
                  </a:lnTo>
                  <a:lnTo>
                    <a:pt x="1402914" y="1117982"/>
                  </a:lnTo>
                  <a:lnTo>
                    <a:pt x="1398446" y="1119546"/>
                  </a:lnTo>
                  <a:lnTo>
                    <a:pt x="1393627" y="1122449"/>
                  </a:lnTo>
                  <a:lnTo>
                    <a:pt x="1394073" y="1126055"/>
                  </a:lnTo>
                  <a:lnTo>
                    <a:pt x="1394902" y="1130194"/>
                  </a:lnTo>
                  <a:lnTo>
                    <a:pt x="1394410" y="1133269"/>
                  </a:lnTo>
                  <a:lnTo>
                    <a:pt x="1393776" y="1134333"/>
                  </a:lnTo>
                  <a:lnTo>
                    <a:pt x="1391147" y="1134645"/>
                  </a:lnTo>
                  <a:lnTo>
                    <a:pt x="1388855" y="1133597"/>
                  </a:lnTo>
                  <a:lnTo>
                    <a:pt x="1386891" y="1130397"/>
                  </a:lnTo>
                  <a:lnTo>
                    <a:pt x="1385030" y="1126282"/>
                  </a:lnTo>
                  <a:lnTo>
                    <a:pt x="1386352" y="1121815"/>
                  </a:lnTo>
                  <a:lnTo>
                    <a:pt x="1390248" y="1113929"/>
                  </a:lnTo>
                  <a:lnTo>
                    <a:pt x="1392673" y="1102554"/>
                  </a:lnTo>
                  <a:lnTo>
                    <a:pt x="1393291" y="1094996"/>
                  </a:lnTo>
                  <a:lnTo>
                    <a:pt x="1393127" y="1086977"/>
                  </a:lnTo>
                  <a:lnTo>
                    <a:pt x="1392227" y="1081610"/>
                  </a:lnTo>
                  <a:lnTo>
                    <a:pt x="1389129" y="1077620"/>
                  </a:lnTo>
                  <a:lnTo>
                    <a:pt x="1386250" y="1078481"/>
                  </a:lnTo>
                  <a:lnTo>
                    <a:pt x="1383058" y="1081978"/>
                  </a:lnTo>
                  <a:lnTo>
                    <a:pt x="1379960" y="1095301"/>
                  </a:lnTo>
                  <a:lnTo>
                    <a:pt x="1375720" y="1104987"/>
                  </a:lnTo>
                  <a:lnTo>
                    <a:pt x="1375133" y="1108977"/>
                  </a:lnTo>
                  <a:lnTo>
                    <a:pt x="1375226" y="1112435"/>
                  </a:lnTo>
                  <a:lnTo>
                    <a:pt x="1374906" y="1114696"/>
                  </a:lnTo>
                  <a:lnTo>
                    <a:pt x="1374061" y="1107107"/>
                  </a:lnTo>
                  <a:lnTo>
                    <a:pt x="1373631" y="1101396"/>
                  </a:lnTo>
                  <a:lnTo>
                    <a:pt x="1375993" y="1094206"/>
                  </a:lnTo>
                  <a:lnTo>
                    <a:pt x="1377433" y="1087509"/>
                  </a:lnTo>
                  <a:lnTo>
                    <a:pt x="1376995" y="1082690"/>
                  </a:lnTo>
                  <a:lnTo>
                    <a:pt x="1375305" y="1074741"/>
                  </a:lnTo>
                  <a:lnTo>
                    <a:pt x="1375633" y="1070798"/>
                  </a:lnTo>
                  <a:lnTo>
                    <a:pt x="1376126" y="1068279"/>
                  </a:lnTo>
                  <a:lnTo>
                    <a:pt x="1377135" y="1056951"/>
                  </a:lnTo>
                  <a:lnTo>
                    <a:pt x="1380883" y="1054706"/>
                  </a:lnTo>
                  <a:lnTo>
                    <a:pt x="1390209" y="1045982"/>
                  </a:lnTo>
                  <a:lnTo>
                    <a:pt x="1391499" y="1043815"/>
                  </a:lnTo>
                  <a:lnTo>
                    <a:pt x="1394324" y="1036133"/>
                  </a:lnTo>
                  <a:lnTo>
                    <a:pt x="1395638" y="1033371"/>
                  </a:lnTo>
                  <a:lnTo>
                    <a:pt x="1397132" y="1028779"/>
                  </a:lnTo>
                  <a:lnTo>
                    <a:pt x="1394347" y="1025125"/>
                  </a:lnTo>
                  <a:lnTo>
                    <a:pt x="1391695" y="1023154"/>
                  </a:lnTo>
                  <a:lnTo>
                    <a:pt x="1386680" y="1022074"/>
                  </a:lnTo>
                  <a:lnTo>
                    <a:pt x="1382057" y="1022457"/>
                  </a:lnTo>
                  <a:lnTo>
                    <a:pt x="1371792" y="1026080"/>
                  </a:lnTo>
                  <a:lnTo>
                    <a:pt x="1362607" y="1025438"/>
                  </a:lnTo>
                  <a:lnTo>
                    <a:pt x="1359306" y="1023326"/>
                  </a:lnTo>
                  <a:lnTo>
                    <a:pt x="1344919" y="1007530"/>
                  </a:lnTo>
                  <a:lnTo>
                    <a:pt x="1344011" y="1001553"/>
                  </a:lnTo>
                  <a:lnTo>
                    <a:pt x="1342869" y="999073"/>
                  </a:lnTo>
                  <a:lnTo>
                    <a:pt x="1341476" y="998424"/>
                  </a:lnTo>
                  <a:lnTo>
                    <a:pt x="1336532" y="994504"/>
                  </a:lnTo>
                  <a:lnTo>
                    <a:pt x="1325110" y="989489"/>
                  </a:lnTo>
                  <a:lnTo>
                    <a:pt x="1313437" y="978106"/>
                  </a:lnTo>
                  <a:lnTo>
                    <a:pt x="1292807" y="977074"/>
                  </a:lnTo>
                  <a:lnTo>
                    <a:pt x="1287158" y="978341"/>
                  </a:lnTo>
                  <a:lnTo>
                    <a:pt x="1281510" y="981869"/>
                  </a:lnTo>
                  <a:lnTo>
                    <a:pt x="1276346" y="989043"/>
                  </a:lnTo>
                  <a:lnTo>
                    <a:pt x="1273976" y="991038"/>
                  </a:lnTo>
                  <a:lnTo>
                    <a:pt x="1270604" y="991703"/>
                  </a:lnTo>
                  <a:lnTo>
                    <a:pt x="1269900" y="994254"/>
                  </a:lnTo>
                  <a:lnTo>
                    <a:pt x="1269266" y="997743"/>
                  </a:lnTo>
                  <a:lnTo>
                    <a:pt x="1271065" y="1000317"/>
                  </a:lnTo>
                  <a:lnTo>
                    <a:pt x="1277387" y="997274"/>
                  </a:lnTo>
                  <a:lnTo>
                    <a:pt x="1282558" y="998862"/>
                  </a:lnTo>
                  <a:lnTo>
                    <a:pt x="1285296" y="1002242"/>
                  </a:lnTo>
                  <a:lnTo>
                    <a:pt x="1287307" y="1008805"/>
                  </a:lnTo>
                  <a:lnTo>
                    <a:pt x="1286305" y="1011997"/>
                  </a:lnTo>
                  <a:lnTo>
                    <a:pt x="1277324" y="1016981"/>
                  </a:lnTo>
                  <a:lnTo>
                    <a:pt x="1272341" y="1016582"/>
                  </a:lnTo>
                  <a:lnTo>
                    <a:pt x="1261591" y="1005121"/>
                  </a:lnTo>
                  <a:lnTo>
                    <a:pt x="1257429" y="1003071"/>
                  </a:lnTo>
                  <a:lnTo>
                    <a:pt x="1247548" y="1004995"/>
                  </a:lnTo>
                  <a:lnTo>
                    <a:pt x="1241016" y="1010620"/>
                  </a:lnTo>
                  <a:lnTo>
                    <a:pt x="1239005" y="1011763"/>
                  </a:lnTo>
                  <a:lnTo>
                    <a:pt x="1240562" y="1017497"/>
                  </a:lnTo>
                  <a:lnTo>
                    <a:pt x="1243018" y="1027746"/>
                  </a:lnTo>
                  <a:lnTo>
                    <a:pt x="1245138" y="1033833"/>
                  </a:lnTo>
                  <a:lnTo>
                    <a:pt x="1247799" y="1036821"/>
                  </a:lnTo>
                  <a:lnTo>
                    <a:pt x="1257414" y="1044144"/>
                  </a:lnTo>
                  <a:lnTo>
                    <a:pt x="1262741" y="1046710"/>
                  </a:lnTo>
                  <a:lnTo>
                    <a:pt x="1270807" y="1053422"/>
                  </a:lnTo>
                  <a:lnTo>
                    <a:pt x="1275759" y="1054174"/>
                  </a:lnTo>
                  <a:lnTo>
                    <a:pt x="1280188" y="1052562"/>
                  </a:lnTo>
                  <a:lnTo>
                    <a:pt x="1286869" y="1056513"/>
                  </a:lnTo>
                  <a:lnTo>
                    <a:pt x="1290687" y="1068702"/>
                  </a:lnTo>
                  <a:lnTo>
                    <a:pt x="1292987" y="1072879"/>
                  </a:lnTo>
                  <a:lnTo>
                    <a:pt x="1295107" y="1075000"/>
                  </a:lnTo>
                  <a:lnTo>
                    <a:pt x="1298096" y="1076204"/>
                  </a:lnTo>
                  <a:lnTo>
                    <a:pt x="1299848" y="1076369"/>
                  </a:lnTo>
                  <a:lnTo>
                    <a:pt x="1301717" y="1074781"/>
                  </a:lnTo>
                  <a:lnTo>
                    <a:pt x="1306005" y="1074452"/>
                  </a:lnTo>
                  <a:lnTo>
                    <a:pt x="1304503" y="1077941"/>
                  </a:lnTo>
                  <a:lnTo>
                    <a:pt x="1302899" y="1079044"/>
                  </a:lnTo>
                  <a:lnTo>
                    <a:pt x="1293754" y="1080515"/>
                  </a:lnTo>
                  <a:lnTo>
                    <a:pt x="1289255" y="1079263"/>
                  </a:lnTo>
                  <a:lnTo>
                    <a:pt x="1283708" y="1075508"/>
                  </a:lnTo>
                  <a:lnTo>
                    <a:pt x="1273201" y="1063225"/>
                  </a:lnTo>
                  <a:lnTo>
                    <a:pt x="1260152" y="1062333"/>
                  </a:lnTo>
                  <a:lnTo>
                    <a:pt x="1258689" y="1065940"/>
                  </a:lnTo>
                  <a:lnTo>
                    <a:pt x="1254589" y="1060894"/>
                  </a:lnTo>
                  <a:lnTo>
                    <a:pt x="1240726" y="1059767"/>
                  </a:lnTo>
                  <a:lnTo>
                    <a:pt x="1232449" y="1056536"/>
                  </a:lnTo>
                  <a:lnTo>
                    <a:pt x="1223632" y="1051349"/>
                  </a:lnTo>
                  <a:lnTo>
                    <a:pt x="1222881" y="1048830"/>
                  </a:lnTo>
                  <a:lnTo>
                    <a:pt x="1222490" y="1045278"/>
                  </a:lnTo>
                  <a:lnTo>
                    <a:pt x="1225494" y="1040827"/>
                  </a:lnTo>
                  <a:lnTo>
                    <a:pt x="1226628" y="1038073"/>
                  </a:lnTo>
                  <a:lnTo>
                    <a:pt x="1227395" y="1029717"/>
                  </a:lnTo>
                  <a:lnTo>
                    <a:pt x="1221778" y="1018608"/>
                  </a:lnTo>
                  <a:lnTo>
                    <a:pt x="1222357" y="1008336"/>
                  </a:lnTo>
                  <a:lnTo>
                    <a:pt x="1225001" y="1006615"/>
                  </a:lnTo>
                  <a:lnTo>
                    <a:pt x="1228428" y="993237"/>
                  </a:lnTo>
                  <a:lnTo>
                    <a:pt x="1230493" y="988824"/>
                  </a:lnTo>
                  <a:lnTo>
                    <a:pt x="1231596" y="987299"/>
                  </a:lnTo>
                  <a:lnTo>
                    <a:pt x="1232629" y="984216"/>
                  </a:lnTo>
                  <a:lnTo>
                    <a:pt x="1231526" y="980336"/>
                  </a:lnTo>
                  <a:lnTo>
                    <a:pt x="1230493" y="977997"/>
                  </a:lnTo>
                  <a:lnTo>
                    <a:pt x="1229335" y="972552"/>
                  </a:lnTo>
                  <a:lnTo>
                    <a:pt x="1229593" y="968546"/>
                  </a:lnTo>
                  <a:lnTo>
                    <a:pt x="1229601" y="963500"/>
                  </a:lnTo>
                  <a:lnTo>
                    <a:pt x="1226777" y="955856"/>
                  </a:lnTo>
                  <a:lnTo>
                    <a:pt x="1224461" y="947595"/>
                  </a:lnTo>
                  <a:lnTo>
                    <a:pt x="1219705" y="943433"/>
                  </a:lnTo>
                  <a:lnTo>
                    <a:pt x="1215089" y="943347"/>
                  </a:lnTo>
                  <a:lnTo>
                    <a:pt x="1213383" y="944489"/>
                  </a:lnTo>
                  <a:lnTo>
                    <a:pt x="1211670" y="946460"/>
                  </a:lnTo>
                  <a:lnTo>
                    <a:pt x="1214087" y="953994"/>
                  </a:lnTo>
                  <a:lnTo>
                    <a:pt x="1216528" y="960676"/>
                  </a:lnTo>
                  <a:lnTo>
                    <a:pt x="1217679" y="965855"/>
                  </a:lnTo>
                  <a:lnTo>
                    <a:pt x="1218492" y="975196"/>
                  </a:lnTo>
                  <a:lnTo>
                    <a:pt x="1218327" y="986587"/>
                  </a:lnTo>
                  <a:lnTo>
                    <a:pt x="1217522" y="991187"/>
                  </a:lnTo>
                  <a:lnTo>
                    <a:pt x="1216176" y="995083"/>
                  </a:lnTo>
                  <a:lnTo>
                    <a:pt x="1212045" y="999902"/>
                  </a:lnTo>
                  <a:lnTo>
                    <a:pt x="1205130" y="1005621"/>
                  </a:lnTo>
                  <a:lnTo>
                    <a:pt x="1201226" y="1008399"/>
                  </a:lnTo>
                  <a:lnTo>
                    <a:pt x="1193066" y="1011450"/>
                  </a:lnTo>
                  <a:lnTo>
                    <a:pt x="1187190" y="1016363"/>
                  </a:lnTo>
                  <a:lnTo>
                    <a:pt x="1174329" y="1044246"/>
                  </a:lnTo>
                  <a:lnTo>
                    <a:pt x="1175737" y="1048361"/>
                  </a:lnTo>
                  <a:lnTo>
                    <a:pt x="1180462" y="1052851"/>
                  </a:lnTo>
                  <a:lnTo>
                    <a:pt x="1183576" y="1056701"/>
                  </a:lnTo>
                  <a:lnTo>
                    <a:pt x="1185094" y="1059908"/>
                  </a:lnTo>
                  <a:lnTo>
                    <a:pt x="1188497" y="1069946"/>
                  </a:lnTo>
                  <a:lnTo>
                    <a:pt x="1201218" y="1097719"/>
                  </a:lnTo>
                  <a:lnTo>
                    <a:pt x="1201938" y="1102671"/>
                  </a:lnTo>
                  <a:lnTo>
                    <a:pt x="1198933" y="1111433"/>
                  </a:lnTo>
                  <a:lnTo>
                    <a:pt x="1193019" y="1122699"/>
                  </a:lnTo>
                  <a:lnTo>
                    <a:pt x="1190664" y="1129005"/>
                  </a:lnTo>
                  <a:lnTo>
                    <a:pt x="1185125" y="1152898"/>
                  </a:lnTo>
                  <a:lnTo>
                    <a:pt x="1184734" y="1158969"/>
                  </a:lnTo>
                  <a:lnTo>
                    <a:pt x="1186995" y="1164664"/>
                  </a:lnTo>
                  <a:lnTo>
                    <a:pt x="1190719" y="1171775"/>
                  </a:lnTo>
                  <a:lnTo>
                    <a:pt x="1191994" y="1177150"/>
                  </a:lnTo>
                  <a:lnTo>
                    <a:pt x="1189467" y="1190794"/>
                  </a:lnTo>
                  <a:lnTo>
                    <a:pt x="1190797" y="1194190"/>
                  </a:lnTo>
                  <a:lnTo>
                    <a:pt x="1193895" y="1195950"/>
                  </a:lnTo>
                  <a:lnTo>
                    <a:pt x="1202352" y="1194111"/>
                  </a:lnTo>
                  <a:lnTo>
                    <a:pt x="1212280" y="1197436"/>
                  </a:lnTo>
                  <a:lnTo>
                    <a:pt x="1217522" y="1195848"/>
                  </a:lnTo>
                  <a:lnTo>
                    <a:pt x="1225572" y="1188299"/>
                  </a:lnTo>
                  <a:lnTo>
                    <a:pt x="1228670" y="1187485"/>
                  </a:lnTo>
                  <a:lnTo>
                    <a:pt x="1238324" y="1188518"/>
                  </a:lnTo>
                  <a:lnTo>
                    <a:pt x="1252469" y="1195778"/>
                  </a:lnTo>
                  <a:lnTo>
                    <a:pt x="1267475" y="1205510"/>
                  </a:lnTo>
                  <a:lnTo>
                    <a:pt x="1270502" y="1208772"/>
                  </a:lnTo>
                  <a:lnTo>
                    <a:pt x="1274555" y="1208905"/>
                  </a:lnTo>
                  <a:lnTo>
                    <a:pt x="1277512" y="1225413"/>
                  </a:lnTo>
                  <a:lnTo>
                    <a:pt x="1280180" y="1234308"/>
                  </a:lnTo>
                  <a:lnTo>
                    <a:pt x="1281322" y="1240583"/>
                  </a:lnTo>
                  <a:lnTo>
                    <a:pt x="1282128" y="1247569"/>
                  </a:lnTo>
                  <a:lnTo>
                    <a:pt x="1279351" y="1249040"/>
                  </a:lnTo>
                  <a:lnTo>
                    <a:pt x="1276902" y="1249767"/>
                  </a:lnTo>
                  <a:lnTo>
                    <a:pt x="1274883" y="1251661"/>
                  </a:lnTo>
                  <a:lnTo>
                    <a:pt x="1272059" y="1262410"/>
                  </a:lnTo>
                  <a:lnTo>
                    <a:pt x="1271707" y="1268137"/>
                  </a:lnTo>
                  <a:lnTo>
                    <a:pt x="1273201" y="1277306"/>
                  </a:lnTo>
                  <a:lnTo>
                    <a:pt x="1285781" y="1281562"/>
                  </a:lnTo>
                  <a:lnTo>
                    <a:pt x="1294512" y="1283823"/>
                  </a:lnTo>
                  <a:lnTo>
                    <a:pt x="1300654" y="1284276"/>
                  </a:lnTo>
                  <a:lnTo>
                    <a:pt x="1301726" y="1285317"/>
                  </a:lnTo>
                  <a:lnTo>
                    <a:pt x="1302492" y="1286702"/>
                  </a:lnTo>
                  <a:lnTo>
                    <a:pt x="1295177" y="1287320"/>
                  </a:lnTo>
                  <a:lnTo>
                    <a:pt x="1281924" y="1288431"/>
                  </a:lnTo>
                  <a:lnTo>
                    <a:pt x="1277222" y="1287789"/>
                  </a:lnTo>
                  <a:lnTo>
                    <a:pt x="1275102" y="1286678"/>
                  </a:lnTo>
                  <a:lnTo>
                    <a:pt x="1272998" y="1283549"/>
                  </a:lnTo>
                  <a:lnTo>
                    <a:pt x="1268961" y="1280388"/>
                  </a:lnTo>
                  <a:lnTo>
                    <a:pt x="1267420" y="1278252"/>
                  </a:lnTo>
                  <a:lnTo>
                    <a:pt x="1264111" y="1275772"/>
                  </a:lnTo>
                  <a:lnTo>
                    <a:pt x="1265730" y="1266314"/>
                  </a:lnTo>
                  <a:lnTo>
                    <a:pt x="1266003" y="1244260"/>
                  </a:lnTo>
                  <a:lnTo>
                    <a:pt x="1265511" y="1235091"/>
                  </a:lnTo>
                  <a:lnTo>
                    <a:pt x="1262726" y="1227502"/>
                  </a:lnTo>
                  <a:lnTo>
                    <a:pt x="1254456" y="1216596"/>
                  </a:lnTo>
                  <a:lnTo>
                    <a:pt x="1251616" y="1209258"/>
                  </a:lnTo>
                  <a:lnTo>
                    <a:pt x="1248401" y="1204337"/>
                  </a:lnTo>
                  <a:lnTo>
                    <a:pt x="1245256" y="1203523"/>
                  </a:lnTo>
                  <a:lnTo>
                    <a:pt x="1240679" y="1204493"/>
                  </a:lnTo>
                  <a:lnTo>
                    <a:pt x="1229312" y="1209046"/>
                  </a:lnTo>
                  <a:lnTo>
                    <a:pt x="1219102" y="1211448"/>
                  </a:lnTo>
                  <a:lnTo>
                    <a:pt x="1207132" y="1218153"/>
                  </a:lnTo>
                  <a:lnTo>
                    <a:pt x="1204973" y="1223731"/>
                  </a:lnTo>
                  <a:lnTo>
                    <a:pt x="1203010" y="1238016"/>
                  </a:lnTo>
                  <a:lnTo>
                    <a:pt x="1205638" y="1245011"/>
                  </a:lnTo>
                  <a:lnTo>
                    <a:pt x="1208298" y="1250033"/>
                  </a:lnTo>
                  <a:lnTo>
                    <a:pt x="1210723" y="1258561"/>
                  </a:lnTo>
                  <a:lnTo>
                    <a:pt x="1211506" y="1263701"/>
                  </a:lnTo>
                  <a:lnTo>
                    <a:pt x="1211701" y="1268864"/>
                  </a:lnTo>
                  <a:lnTo>
                    <a:pt x="1211310" y="1276492"/>
                  </a:lnTo>
                  <a:lnTo>
                    <a:pt x="1209260" y="1280639"/>
                  </a:lnTo>
                  <a:lnTo>
                    <a:pt x="1196054" y="1296755"/>
                  </a:lnTo>
                  <a:lnTo>
                    <a:pt x="1194114" y="1301684"/>
                  </a:lnTo>
                  <a:lnTo>
                    <a:pt x="1191853" y="1315429"/>
                  </a:lnTo>
                  <a:lnTo>
                    <a:pt x="1189851" y="1320468"/>
                  </a:lnTo>
                  <a:lnTo>
                    <a:pt x="1183740" y="1327978"/>
                  </a:lnTo>
                  <a:lnTo>
                    <a:pt x="1179970" y="1330998"/>
                  </a:lnTo>
                  <a:lnTo>
                    <a:pt x="1159676" y="1344634"/>
                  </a:lnTo>
                  <a:lnTo>
                    <a:pt x="1158940" y="1347623"/>
                  </a:lnTo>
                  <a:lnTo>
                    <a:pt x="1157563" y="1357183"/>
                  </a:lnTo>
                  <a:lnTo>
                    <a:pt x="1151985" y="1361478"/>
                  </a:lnTo>
                  <a:lnTo>
                    <a:pt x="1148676" y="1361838"/>
                  </a:lnTo>
                  <a:lnTo>
                    <a:pt x="1140969" y="1357089"/>
                  </a:lnTo>
                  <a:lnTo>
                    <a:pt x="1136409" y="1355689"/>
                  </a:lnTo>
                  <a:lnTo>
                    <a:pt x="1131738" y="1355290"/>
                  </a:lnTo>
                  <a:lnTo>
                    <a:pt x="1114041" y="1356620"/>
                  </a:lnTo>
                  <a:lnTo>
                    <a:pt x="1106202" y="1353389"/>
                  </a:lnTo>
                  <a:lnTo>
                    <a:pt x="1100022" y="1348828"/>
                  </a:lnTo>
                  <a:lnTo>
                    <a:pt x="1093677" y="1347388"/>
                  </a:lnTo>
                  <a:lnTo>
                    <a:pt x="1088897" y="1343641"/>
                  </a:lnTo>
                  <a:lnTo>
                    <a:pt x="1087786" y="1340214"/>
                  </a:lnTo>
                  <a:lnTo>
                    <a:pt x="1086628" y="1335622"/>
                  </a:lnTo>
                  <a:lnTo>
                    <a:pt x="1085752" y="1333243"/>
                  </a:lnTo>
                  <a:lnTo>
                    <a:pt x="1084930" y="1332023"/>
                  </a:lnTo>
                  <a:lnTo>
                    <a:pt x="1086370" y="1330489"/>
                  </a:lnTo>
                  <a:lnTo>
                    <a:pt x="1089429" y="1329785"/>
                  </a:lnTo>
                  <a:lnTo>
                    <a:pt x="1100906" y="1330568"/>
                  </a:lnTo>
                  <a:lnTo>
                    <a:pt x="1103902" y="1328839"/>
                  </a:lnTo>
                  <a:lnTo>
                    <a:pt x="1105475" y="1329707"/>
                  </a:lnTo>
                  <a:lnTo>
                    <a:pt x="1108659" y="1333916"/>
                  </a:lnTo>
                  <a:lnTo>
                    <a:pt x="1112821" y="1337718"/>
                  </a:lnTo>
                  <a:lnTo>
                    <a:pt x="1116342" y="1337077"/>
                  </a:lnTo>
                  <a:lnTo>
                    <a:pt x="1119314" y="1333947"/>
                  </a:lnTo>
                  <a:lnTo>
                    <a:pt x="1120449" y="1333924"/>
                  </a:lnTo>
                  <a:lnTo>
                    <a:pt x="1121763" y="1334417"/>
                  </a:lnTo>
                  <a:lnTo>
                    <a:pt x="1119072" y="1336881"/>
                  </a:lnTo>
                  <a:lnTo>
                    <a:pt x="1116310" y="1338688"/>
                  </a:lnTo>
                  <a:lnTo>
                    <a:pt x="1115567" y="1339831"/>
                  </a:lnTo>
                  <a:lnTo>
                    <a:pt x="1115004" y="1342326"/>
                  </a:lnTo>
                  <a:lnTo>
                    <a:pt x="1118923" y="1345291"/>
                  </a:lnTo>
                  <a:lnTo>
                    <a:pt x="1122514" y="1346903"/>
                  </a:lnTo>
                  <a:lnTo>
                    <a:pt x="1127224" y="1345323"/>
                  </a:lnTo>
                  <a:lnTo>
                    <a:pt x="1129993" y="1342217"/>
                  </a:lnTo>
                  <a:lnTo>
                    <a:pt x="1136056" y="1337664"/>
                  </a:lnTo>
                  <a:lnTo>
                    <a:pt x="1140398" y="1337867"/>
                  </a:lnTo>
                  <a:lnTo>
                    <a:pt x="1140649" y="1333572"/>
                  </a:lnTo>
                  <a:lnTo>
                    <a:pt x="1138403" y="1326969"/>
                  </a:lnTo>
                  <a:lnTo>
                    <a:pt x="1136573" y="1322345"/>
                  </a:lnTo>
                  <a:lnTo>
                    <a:pt x="1143223" y="1323566"/>
                  </a:lnTo>
                  <a:lnTo>
                    <a:pt x="1147166" y="1319756"/>
                  </a:lnTo>
                  <a:lnTo>
                    <a:pt x="1163563" y="1286827"/>
                  </a:lnTo>
                  <a:lnTo>
                    <a:pt x="1171348" y="1280529"/>
                  </a:lnTo>
                  <a:lnTo>
                    <a:pt x="1173938" y="1276437"/>
                  </a:lnTo>
                  <a:lnTo>
                    <a:pt x="1175807" y="1270734"/>
                  </a:lnTo>
                  <a:lnTo>
                    <a:pt x="1176269" y="1264436"/>
                  </a:lnTo>
                  <a:lnTo>
                    <a:pt x="1175314" y="1257520"/>
                  </a:lnTo>
                  <a:lnTo>
                    <a:pt x="1175534" y="1252193"/>
                  </a:lnTo>
                  <a:lnTo>
                    <a:pt x="1178319" y="1245503"/>
                  </a:lnTo>
                  <a:lnTo>
                    <a:pt x="1182684" y="1237398"/>
                  </a:lnTo>
                  <a:lnTo>
                    <a:pt x="1185454" y="1234347"/>
                  </a:lnTo>
                  <a:lnTo>
                    <a:pt x="1185054" y="1231304"/>
                  </a:lnTo>
                  <a:lnTo>
                    <a:pt x="1184499" y="1228793"/>
                  </a:lnTo>
                  <a:lnTo>
                    <a:pt x="1176652" y="1220821"/>
                  </a:lnTo>
                  <a:lnTo>
                    <a:pt x="1168336" y="1214257"/>
                  </a:lnTo>
                  <a:lnTo>
                    <a:pt x="1165402" y="1210634"/>
                  </a:lnTo>
                  <a:lnTo>
                    <a:pt x="1163180" y="1204916"/>
                  </a:lnTo>
                  <a:lnTo>
                    <a:pt x="1162085" y="1198062"/>
                  </a:lnTo>
                  <a:lnTo>
                    <a:pt x="1162085" y="1193525"/>
                  </a:lnTo>
                  <a:lnTo>
                    <a:pt x="1162750" y="1179638"/>
                  </a:lnTo>
                  <a:lnTo>
                    <a:pt x="1164025" y="1173043"/>
                  </a:lnTo>
                  <a:lnTo>
                    <a:pt x="1163673" y="1153547"/>
                  </a:lnTo>
                  <a:lnTo>
                    <a:pt x="1162140" y="1129239"/>
                  </a:lnTo>
                  <a:lnTo>
                    <a:pt x="1160818" y="1122597"/>
                  </a:lnTo>
                  <a:lnTo>
                    <a:pt x="1162851" y="1117997"/>
                  </a:lnTo>
                  <a:lnTo>
                    <a:pt x="1164855" y="1114218"/>
                  </a:lnTo>
                  <a:lnTo>
                    <a:pt x="1165887" y="1110682"/>
                  </a:lnTo>
                  <a:lnTo>
                    <a:pt x="1166584" y="1086492"/>
                  </a:lnTo>
                  <a:lnTo>
                    <a:pt x="1165989" y="1077081"/>
                  </a:lnTo>
                  <a:lnTo>
                    <a:pt x="1163282" y="1064383"/>
                  </a:lnTo>
                  <a:lnTo>
                    <a:pt x="1152259" y="1053775"/>
                  </a:lnTo>
                  <a:lnTo>
                    <a:pt x="1147604" y="1043416"/>
                  </a:lnTo>
                  <a:lnTo>
                    <a:pt x="1147979" y="1039685"/>
                  </a:lnTo>
                  <a:lnTo>
                    <a:pt x="1148582" y="1037158"/>
                  </a:lnTo>
                  <a:lnTo>
                    <a:pt x="1153362" y="1032909"/>
                  </a:lnTo>
                  <a:lnTo>
                    <a:pt x="1156648" y="1026885"/>
                  </a:lnTo>
                  <a:lnTo>
                    <a:pt x="1158752" y="1018053"/>
                  </a:lnTo>
                  <a:lnTo>
                    <a:pt x="1163126" y="1004549"/>
                  </a:lnTo>
                  <a:lnTo>
                    <a:pt x="1164236" y="999793"/>
                  </a:lnTo>
                  <a:lnTo>
                    <a:pt x="1167053" y="980852"/>
                  </a:lnTo>
                  <a:lnTo>
                    <a:pt x="1167812" y="970698"/>
                  </a:lnTo>
                  <a:lnTo>
                    <a:pt x="1168351" y="955410"/>
                  </a:lnTo>
                  <a:lnTo>
                    <a:pt x="1164440" y="951491"/>
                  </a:lnTo>
                  <a:lnTo>
                    <a:pt x="1160325" y="948096"/>
                  </a:lnTo>
                  <a:lnTo>
                    <a:pt x="1152736" y="945224"/>
                  </a:lnTo>
                  <a:lnTo>
                    <a:pt x="1148981" y="945913"/>
                  </a:lnTo>
                  <a:lnTo>
                    <a:pt x="1142112" y="939779"/>
                  </a:lnTo>
                  <a:lnTo>
                    <a:pt x="1139554" y="938919"/>
                  </a:lnTo>
                  <a:lnTo>
                    <a:pt x="1121004" y="940656"/>
                  </a:lnTo>
                  <a:lnTo>
                    <a:pt x="1110396" y="939850"/>
                  </a:lnTo>
                  <a:lnTo>
                    <a:pt x="1104145" y="941242"/>
                  </a:lnTo>
                  <a:lnTo>
                    <a:pt x="1100867" y="941062"/>
                  </a:lnTo>
                  <a:lnTo>
                    <a:pt x="1098817" y="940123"/>
                  </a:lnTo>
                  <a:lnTo>
                    <a:pt x="1099122" y="937565"/>
                  </a:lnTo>
                  <a:lnTo>
                    <a:pt x="1100225" y="935727"/>
                  </a:lnTo>
                  <a:lnTo>
                    <a:pt x="1099904" y="934139"/>
                  </a:lnTo>
                  <a:lnTo>
                    <a:pt x="1098097" y="933810"/>
                  </a:lnTo>
                  <a:lnTo>
                    <a:pt x="1093254" y="935789"/>
                  </a:lnTo>
                  <a:lnTo>
                    <a:pt x="1085525" y="956999"/>
                  </a:lnTo>
                  <a:lnTo>
                    <a:pt x="1080925" y="977347"/>
                  </a:lnTo>
                  <a:lnTo>
                    <a:pt x="1076043" y="1004542"/>
                  </a:lnTo>
                  <a:lnTo>
                    <a:pt x="1073015" y="1015870"/>
                  </a:lnTo>
                  <a:lnTo>
                    <a:pt x="1068611" y="1027777"/>
                  </a:lnTo>
                  <a:lnTo>
                    <a:pt x="1061812" y="1037126"/>
                  </a:lnTo>
                  <a:lnTo>
                    <a:pt x="1052643" y="1046546"/>
                  </a:lnTo>
                  <a:lnTo>
                    <a:pt x="1046768" y="1050950"/>
                  </a:lnTo>
                  <a:lnTo>
                    <a:pt x="1038936" y="1055433"/>
                  </a:lnTo>
                  <a:lnTo>
                    <a:pt x="1035650" y="1065142"/>
                  </a:lnTo>
                  <a:lnTo>
                    <a:pt x="1032834" y="1069108"/>
                  </a:lnTo>
                  <a:lnTo>
                    <a:pt x="1033992" y="1071792"/>
                  </a:lnTo>
                  <a:lnTo>
                    <a:pt x="1037387" y="1070305"/>
                  </a:lnTo>
                  <a:lnTo>
                    <a:pt x="1035447" y="1077143"/>
                  </a:lnTo>
                  <a:lnTo>
                    <a:pt x="1033413" y="1081290"/>
                  </a:lnTo>
                  <a:lnTo>
                    <a:pt x="1033609" y="1083691"/>
                  </a:lnTo>
                  <a:lnTo>
                    <a:pt x="1034203" y="1086782"/>
                  </a:lnTo>
                  <a:lnTo>
                    <a:pt x="1036848" y="1088190"/>
                  </a:lnTo>
                  <a:lnTo>
                    <a:pt x="1043888" y="1085506"/>
                  </a:lnTo>
                  <a:lnTo>
                    <a:pt x="1045383" y="1088119"/>
                  </a:lnTo>
                  <a:lnTo>
                    <a:pt x="1046986" y="1092094"/>
                  </a:lnTo>
                  <a:lnTo>
                    <a:pt x="1046157" y="1107874"/>
                  </a:lnTo>
                  <a:lnTo>
                    <a:pt x="1044186" y="1121275"/>
                  </a:lnTo>
                  <a:lnTo>
                    <a:pt x="1043959" y="1126165"/>
                  </a:lnTo>
                  <a:lnTo>
                    <a:pt x="1045078" y="1129294"/>
                  </a:lnTo>
                  <a:lnTo>
                    <a:pt x="1045993" y="1133394"/>
                  </a:lnTo>
                  <a:lnTo>
                    <a:pt x="1043912" y="1138377"/>
                  </a:lnTo>
                  <a:lnTo>
                    <a:pt x="1042253" y="1139981"/>
                  </a:lnTo>
                  <a:lnTo>
                    <a:pt x="1039124" y="1139426"/>
                  </a:lnTo>
                  <a:lnTo>
                    <a:pt x="1037059" y="1150425"/>
                  </a:lnTo>
                  <a:lnTo>
                    <a:pt x="1036409" y="1156911"/>
                  </a:lnTo>
                  <a:lnTo>
                    <a:pt x="1036441" y="1162027"/>
                  </a:lnTo>
                  <a:lnTo>
                    <a:pt x="1037239" y="1165180"/>
                  </a:lnTo>
                  <a:lnTo>
                    <a:pt x="1038475" y="1168662"/>
                  </a:lnTo>
                  <a:lnTo>
                    <a:pt x="1039296" y="1165963"/>
                  </a:lnTo>
                  <a:lnTo>
                    <a:pt x="1039946" y="1162246"/>
                  </a:lnTo>
                  <a:lnTo>
                    <a:pt x="1042152" y="1159837"/>
                  </a:lnTo>
                  <a:lnTo>
                    <a:pt x="1054435" y="1166729"/>
                  </a:lnTo>
                  <a:lnTo>
                    <a:pt x="1057736" y="1170148"/>
                  </a:lnTo>
                  <a:lnTo>
                    <a:pt x="1062813" y="1173278"/>
                  </a:lnTo>
                  <a:lnTo>
                    <a:pt x="1064292" y="1176986"/>
                  </a:lnTo>
                  <a:lnTo>
                    <a:pt x="1065262" y="1188455"/>
                  </a:lnTo>
                  <a:lnTo>
                    <a:pt x="1070481" y="1198852"/>
                  </a:lnTo>
                  <a:lnTo>
                    <a:pt x="1074596" y="1205009"/>
                  </a:lnTo>
                  <a:lnTo>
                    <a:pt x="1077161" y="1207435"/>
                  </a:lnTo>
                  <a:lnTo>
                    <a:pt x="1079430" y="1208045"/>
                  </a:lnTo>
                  <a:lnTo>
                    <a:pt x="1082975" y="1205674"/>
                  </a:lnTo>
                  <a:lnTo>
                    <a:pt x="1087715" y="1206011"/>
                  </a:lnTo>
                  <a:lnTo>
                    <a:pt x="1085173" y="1214092"/>
                  </a:lnTo>
                  <a:lnTo>
                    <a:pt x="1080894" y="1229215"/>
                  </a:lnTo>
                  <a:lnTo>
                    <a:pt x="1073751" y="1242296"/>
                  </a:lnTo>
                  <a:lnTo>
                    <a:pt x="1070824" y="1244330"/>
                  </a:lnTo>
                  <a:lnTo>
                    <a:pt x="1066123" y="1239010"/>
                  </a:lnTo>
                  <a:lnTo>
                    <a:pt x="1059934" y="1234668"/>
                  </a:lnTo>
                  <a:lnTo>
                    <a:pt x="1056766" y="1232446"/>
                  </a:lnTo>
                  <a:lnTo>
                    <a:pt x="1054763" y="1228511"/>
                  </a:lnTo>
                  <a:lnTo>
                    <a:pt x="1043998" y="1217981"/>
                  </a:lnTo>
                  <a:lnTo>
                    <a:pt x="1040775" y="1210720"/>
                  </a:lnTo>
                  <a:lnTo>
                    <a:pt x="1035377" y="1209594"/>
                  </a:lnTo>
                  <a:lnTo>
                    <a:pt x="1027905" y="1206191"/>
                  </a:lnTo>
                  <a:lnTo>
                    <a:pt x="1026794" y="1205369"/>
                  </a:lnTo>
                  <a:lnTo>
                    <a:pt x="1020630" y="1200785"/>
                  </a:lnTo>
                  <a:lnTo>
                    <a:pt x="1014652" y="1198281"/>
                  </a:lnTo>
                  <a:lnTo>
                    <a:pt x="1012962" y="1194878"/>
                  </a:lnTo>
                  <a:lnTo>
                    <a:pt x="1008394" y="1192343"/>
                  </a:lnTo>
                  <a:lnTo>
                    <a:pt x="1003981" y="1190622"/>
                  </a:lnTo>
                  <a:lnTo>
                    <a:pt x="997504" y="1186382"/>
                  </a:lnTo>
                  <a:lnTo>
                    <a:pt x="994531" y="1187743"/>
                  </a:lnTo>
                  <a:lnTo>
                    <a:pt x="995243" y="1182932"/>
                  </a:lnTo>
                  <a:lnTo>
                    <a:pt x="987857" y="1176063"/>
                  </a:lnTo>
                  <a:lnTo>
                    <a:pt x="979040" y="1169866"/>
                  </a:lnTo>
                  <a:lnTo>
                    <a:pt x="960835" y="1161018"/>
                  </a:lnTo>
                  <a:lnTo>
                    <a:pt x="944805" y="1156723"/>
                  </a:lnTo>
                  <a:lnTo>
                    <a:pt x="925903" y="1155464"/>
                  </a:lnTo>
                  <a:lnTo>
                    <a:pt x="909341" y="1149846"/>
                  </a:lnTo>
                  <a:lnTo>
                    <a:pt x="906994" y="1150120"/>
                  </a:lnTo>
                  <a:lnTo>
                    <a:pt x="904874" y="1151771"/>
                  </a:lnTo>
                  <a:lnTo>
                    <a:pt x="899296" y="1159939"/>
                  </a:lnTo>
                  <a:lnTo>
                    <a:pt x="893092" y="1162442"/>
                  </a:lnTo>
                  <a:lnTo>
                    <a:pt x="890768" y="1166330"/>
                  </a:lnTo>
                  <a:lnTo>
                    <a:pt x="894429" y="1174725"/>
                  </a:lnTo>
                  <a:lnTo>
                    <a:pt x="901619" y="1196239"/>
                  </a:lnTo>
                  <a:lnTo>
                    <a:pt x="905875" y="1194072"/>
                  </a:lnTo>
                  <a:lnTo>
                    <a:pt x="907526" y="1203820"/>
                  </a:lnTo>
                  <a:lnTo>
                    <a:pt x="904929" y="1209406"/>
                  </a:lnTo>
                  <a:lnTo>
                    <a:pt x="901032" y="1215986"/>
                  </a:lnTo>
                  <a:lnTo>
                    <a:pt x="897770" y="1219498"/>
                  </a:lnTo>
                  <a:lnTo>
                    <a:pt x="890549" y="1221274"/>
                  </a:lnTo>
                  <a:lnTo>
                    <a:pt x="884744" y="1220867"/>
                  </a:lnTo>
                  <a:lnTo>
                    <a:pt x="884064" y="1226978"/>
                  </a:lnTo>
                  <a:lnTo>
                    <a:pt x="885738" y="1232642"/>
                  </a:lnTo>
                  <a:lnTo>
                    <a:pt x="885331" y="1234981"/>
                  </a:lnTo>
                  <a:lnTo>
                    <a:pt x="884776" y="1237930"/>
                  </a:lnTo>
                  <a:lnTo>
                    <a:pt x="883931" y="1239472"/>
                  </a:lnTo>
                  <a:lnTo>
                    <a:pt x="883242" y="1240410"/>
                  </a:lnTo>
                  <a:lnTo>
                    <a:pt x="881013" y="1242116"/>
                  </a:lnTo>
                  <a:lnTo>
                    <a:pt x="878345" y="1242139"/>
                  </a:lnTo>
                  <a:lnTo>
                    <a:pt x="871898" y="1239213"/>
                  </a:lnTo>
                  <a:lnTo>
                    <a:pt x="867251" y="1236585"/>
                  </a:lnTo>
                  <a:lnTo>
                    <a:pt x="867541" y="1226281"/>
                  </a:lnTo>
                  <a:lnTo>
                    <a:pt x="869966" y="1221759"/>
                  </a:lnTo>
                  <a:lnTo>
                    <a:pt x="871624" y="1220727"/>
                  </a:lnTo>
                  <a:lnTo>
                    <a:pt x="873213" y="1218919"/>
                  </a:lnTo>
                  <a:lnTo>
                    <a:pt x="869911" y="1212176"/>
                  </a:lnTo>
                  <a:lnTo>
                    <a:pt x="867493" y="1209328"/>
                  </a:lnTo>
                  <a:lnTo>
                    <a:pt x="866383" y="1204681"/>
                  </a:lnTo>
                  <a:lnTo>
                    <a:pt x="866328" y="1202631"/>
                  </a:lnTo>
                  <a:lnTo>
                    <a:pt x="863285" y="1202772"/>
                  </a:lnTo>
                  <a:lnTo>
                    <a:pt x="850877" y="1208123"/>
                  </a:lnTo>
                  <a:lnTo>
                    <a:pt x="848311" y="1213130"/>
                  </a:lnTo>
                  <a:lnTo>
                    <a:pt x="846902" y="1209735"/>
                  </a:lnTo>
                  <a:lnTo>
                    <a:pt x="830903" y="1224771"/>
                  </a:lnTo>
                  <a:lnTo>
                    <a:pt x="823933" y="1230029"/>
                  </a:lnTo>
                  <a:lnTo>
                    <a:pt x="819160" y="1229262"/>
                  </a:lnTo>
                  <a:lnTo>
                    <a:pt x="812808" y="1226117"/>
                  </a:lnTo>
                  <a:lnTo>
                    <a:pt x="805243" y="1225812"/>
                  </a:lnTo>
                  <a:lnTo>
                    <a:pt x="800150" y="1224318"/>
                  </a:lnTo>
                  <a:lnTo>
                    <a:pt x="797537" y="1225014"/>
                  </a:lnTo>
                  <a:lnTo>
                    <a:pt x="792060" y="1228714"/>
                  </a:lnTo>
                  <a:lnTo>
                    <a:pt x="786412" y="1229199"/>
                  </a:lnTo>
                  <a:lnTo>
                    <a:pt x="780544" y="1234465"/>
                  </a:lnTo>
                  <a:lnTo>
                    <a:pt x="775545" y="1240802"/>
                  </a:lnTo>
                  <a:lnTo>
                    <a:pt x="774183" y="1251003"/>
                  </a:lnTo>
                  <a:lnTo>
                    <a:pt x="771038" y="1252044"/>
                  </a:lnTo>
                  <a:lnTo>
                    <a:pt x="767604" y="1246794"/>
                  </a:lnTo>
                  <a:lnTo>
                    <a:pt x="765734" y="1245543"/>
                  </a:lnTo>
                  <a:lnTo>
                    <a:pt x="763935" y="1246677"/>
                  </a:lnTo>
                  <a:lnTo>
                    <a:pt x="760399" y="1247193"/>
                  </a:lnTo>
                  <a:lnTo>
                    <a:pt x="757465" y="1247624"/>
                  </a:lnTo>
                  <a:lnTo>
                    <a:pt x="754586" y="1249501"/>
                  </a:lnTo>
                  <a:lnTo>
                    <a:pt x="753397" y="1249274"/>
                  </a:lnTo>
                  <a:lnTo>
                    <a:pt x="744642" y="1247592"/>
                  </a:lnTo>
                  <a:lnTo>
                    <a:pt x="742193" y="1247757"/>
                  </a:lnTo>
                  <a:lnTo>
                    <a:pt x="739064" y="1247123"/>
                  </a:lnTo>
                  <a:lnTo>
                    <a:pt x="739784" y="1244502"/>
                  </a:lnTo>
                  <a:lnTo>
                    <a:pt x="740871" y="1242632"/>
                  </a:lnTo>
                  <a:lnTo>
                    <a:pt x="745792" y="1241208"/>
                  </a:lnTo>
                  <a:lnTo>
                    <a:pt x="748499" y="1239096"/>
                  </a:lnTo>
                  <a:lnTo>
                    <a:pt x="751566" y="1240277"/>
                  </a:lnTo>
                  <a:lnTo>
                    <a:pt x="753788" y="1237125"/>
                  </a:lnTo>
                  <a:lnTo>
                    <a:pt x="753498" y="1231061"/>
                  </a:lnTo>
                  <a:lnTo>
                    <a:pt x="750017" y="1225233"/>
                  </a:lnTo>
                  <a:lnTo>
                    <a:pt x="751660" y="1220711"/>
                  </a:lnTo>
                  <a:lnTo>
                    <a:pt x="752920" y="1215109"/>
                  </a:lnTo>
                  <a:lnTo>
                    <a:pt x="753757" y="1214484"/>
                  </a:lnTo>
                  <a:lnTo>
                    <a:pt x="754656" y="1212520"/>
                  </a:lnTo>
                  <a:lnTo>
                    <a:pt x="753537" y="1210877"/>
                  </a:lnTo>
                  <a:lnTo>
                    <a:pt x="750870" y="1210063"/>
                  </a:lnTo>
                  <a:lnTo>
                    <a:pt x="750854" y="1208679"/>
                  </a:lnTo>
                  <a:lnTo>
                    <a:pt x="752544" y="1207513"/>
                  </a:lnTo>
                  <a:lnTo>
                    <a:pt x="763559" y="1205189"/>
                  </a:lnTo>
                  <a:lnTo>
                    <a:pt x="766078" y="1203500"/>
                  </a:lnTo>
                  <a:lnTo>
                    <a:pt x="759382" y="1202827"/>
                  </a:lnTo>
                  <a:lnTo>
                    <a:pt x="750956" y="1203280"/>
                  </a:lnTo>
                  <a:lnTo>
                    <a:pt x="742413" y="1208373"/>
                  </a:lnTo>
                  <a:lnTo>
                    <a:pt x="726398" y="1219381"/>
                  </a:lnTo>
                  <a:lnTo>
                    <a:pt x="718942" y="1226805"/>
                  </a:lnTo>
                  <a:lnTo>
                    <a:pt x="720937" y="1226680"/>
                  </a:lnTo>
                  <a:lnTo>
                    <a:pt x="723464" y="1227752"/>
                  </a:lnTo>
                  <a:lnTo>
                    <a:pt x="725608" y="1232931"/>
                  </a:lnTo>
                  <a:lnTo>
                    <a:pt x="727251" y="1234253"/>
                  </a:lnTo>
                  <a:lnTo>
                    <a:pt x="726093" y="1237672"/>
                  </a:lnTo>
                  <a:lnTo>
                    <a:pt x="721813" y="1240332"/>
                  </a:lnTo>
                  <a:lnTo>
                    <a:pt x="720092" y="1242139"/>
                  </a:lnTo>
                  <a:lnTo>
                    <a:pt x="718457" y="1242851"/>
                  </a:lnTo>
                  <a:lnTo>
                    <a:pt x="717072" y="1242186"/>
                  </a:lnTo>
                  <a:lnTo>
                    <a:pt x="715414" y="1240794"/>
                  </a:lnTo>
                  <a:lnTo>
                    <a:pt x="716376" y="1238157"/>
                  </a:lnTo>
                  <a:lnTo>
                    <a:pt x="717643" y="1235716"/>
                  </a:lnTo>
                  <a:lnTo>
                    <a:pt x="714209" y="1231367"/>
                  </a:lnTo>
                  <a:lnTo>
                    <a:pt x="712605" y="1230811"/>
                  </a:lnTo>
                  <a:lnTo>
                    <a:pt x="711267" y="1230968"/>
                  </a:lnTo>
                  <a:lnTo>
                    <a:pt x="702967" y="1234707"/>
                  </a:lnTo>
                  <a:lnTo>
                    <a:pt x="696802" y="1239120"/>
                  </a:lnTo>
                  <a:lnTo>
                    <a:pt x="691146" y="1241443"/>
                  </a:lnTo>
                  <a:lnTo>
                    <a:pt x="685880" y="1242241"/>
                  </a:lnTo>
                  <a:lnTo>
                    <a:pt x="682814" y="1244158"/>
                  </a:lnTo>
                  <a:lnTo>
                    <a:pt x="676547" y="1250041"/>
                  </a:lnTo>
                  <a:lnTo>
                    <a:pt x="672580" y="1252584"/>
                  </a:lnTo>
                  <a:lnTo>
                    <a:pt x="665946" y="1259069"/>
                  </a:lnTo>
                  <a:lnTo>
                    <a:pt x="648907" y="1270460"/>
                  </a:lnTo>
                  <a:lnTo>
                    <a:pt x="644486" y="1271430"/>
                  </a:lnTo>
                  <a:lnTo>
                    <a:pt x="641999" y="1270507"/>
                  </a:lnTo>
                  <a:lnTo>
                    <a:pt x="640105" y="1268974"/>
                  </a:lnTo>
                  <a:lnTo>
                    <a:pt x="638815" y="1270241"/>
                  </a:lnTo>
                  <a:lnTo>
                    <a:pt x="640285" y="1272987"/>
                  </a:lnTo>
                  <a:lnTo>
                    <a:pt x="642812" y="1278534"/>
                  </a:lnTo>
                  <a:lnTo>
                    <a:pt x="641834" y="1281421"/>
                  </a:lnTo>
                  <a:lnTo>
                    <a:pt x="637899" y="1280623"/>
                  </a:lnTo>
                  <a:lnTo>
                    <a:pt x="629661" y="1283212"/>
                  </a:lnTo>
                  <a:lnTo>
                    <a:pt x="620789" y="1287022"/>
                  </a:lnTo>
                  <a:lnTo>
                    <a:pt x="620962" y="1290981"/>
                  </a:lnTo>
                  <a:lnTo>
                    <a:pt x="621525" y="1294455"/>
                  </a:lnTo>
                  <a:lnTo>
                    <a:pt x="620015" y="1300103"/>
                  </a:lnTo>
                  <a:lnTo>
                    <a:pt x="618450" y="1304664"/>
                  </a:lnTo>
                  <a:lnTo>
                    <a:pt x="617152" y="1317698"/>
                  </a:lnTo>
                  <a:lnTo>
                    <a:pt x="615986" y="1321579"/>
                  </a:lnTo>
                  <a:lnTo>
                    <a:pt x="612481" y="1324160"/>
                  </a:lnTo>
                  <a:lnTo>
                    <a:pt x="594792" y="1329989"/>
                  </a:lnTo>
                  <a:lnTo>
                    <a:pt x="591749" y="1330349"/>
                  </a:lnTo>
                  <a:lnTo>
                    <a:pt x="590434" y="1331397"/>
                  </a:lnTo>
                  <a:lnTo>
                    <a:pt x="589472" y="1330349"/>
                  </a:lnTo>
                  <a:lnTo>
                    <a:pt x="586163" y="1329019"/>
                  </a:lnTo>
                  <a:lnTo>
                    <a:pt x="581469" y="1328980"/>
                  </a:lnTo>
                  <a:lnTo>
                    <a:pt x="579318" y="1328448"/>
                  </a:lnTo>
                  <a:lnTo>
                    <a:pt x="577103" y="1326327"/>
                  </a:lnTo>
                  <a:lnTo>
                    <a:pt x="574185" y="1320835"/>
                  </a:lnTo>
                  <a:lnTo>
                    <a:pt x="570008" y="1309765"/>
                  </a:lnTo>
                  <a:lnTo>
                    <a:pt x="560713" y="1304148"/>
                  </a:lnTo>
                  <a:lnTo>
                    <a:pt x="556332" y="1300393"/>
                  </a:lnTo>
                  <a:lnTo>
                    <a:pt x="555511" y="1296833"/>
                  </a:lnTo>
                  <a:lnTo>
                    <a:pt x="556324" y="1293156"/>
                  </a:lnTo>
                  <a:lnTo>
                    <a:pt x="565869" y="1280991"/>
                  </a:lnTo>
                  <a:lnTo>
                    <a:pt x="569264" y="1277016"/>
                  </a:lnTo>
                  <a:lnTo>
                    <a:pt x="583433" y="1273496"/>
                  </a:lnTo>
                  <a:lnTo>
                    <a:pt x="589026" y="1273175"/>
                  </a:lnTo>
                  <a:lnTo>
                    <a:pt x="594761" y="1271712"/>
                  </a:lnTo>
                  <a:lnTo>
                    <a:pt x="594612" y="1264616"/>
                  </a:lnTo>
                  <a:lnTo>
                    <a:pt x="589042" y="1255909"/>
                  </a:lnTo>
                  <a:lnTo>
                    <a:pt x="583088" y="1245715"/>
                  </a:lnTo>
                  <a:lnTo>
                    <a:pt x="577236" y="1234496"/>
                  </a:lnTo>
                  <a:lnTo>
                    <a:pt x="569053" y="1230490"/>
                  </a:lnTo>
                  <a:lnTo>
                    <a:pt x="559367" y="1228589"/>
                  </a:lnTo>
                  <a:lnTo>
                    <a:pt x="539543" y="1230772"/>
                  </a:lnTo>
                  <a:lnTo>
                    <a:pt x="536750" y="1230349"/>
                  </a:lnTo>
                  <a:lnTo>
                    <a:pt x="524099" y="1222471"/>
                  </a:lnTo>
                  <a:lnTo>
                    <a:pt x="522809" y="1222354"/>
                  </a:lnTo>
                  <a:lnTo>
                    <a:pt x="521049" y="1222855"/>
                  </a:lnTo>
                  <a:lnTo>
                    <a:pt x="521596" y="1225123"/>
                  </a:lnTo>
                  <a:lnTo>
                    <a:pt x="522605" y="1226766"/>
                  </a:lnTo>
                  <a:lnTo>
                    <a:pt x="539402" y="1243587"/>
                  </a:lnTo>
                  <a:lnTo>
                    <a:pt x="540185" y="1247937"/>
                  </a:lnTo>
                  <a:lnTo>
                    <a:pt x="540670" y="1253804"/>
                  </a:lnTo>
                  <a:lnTo>
                    <a:pt x="540388" y="1256269"/>
                  </a:lnTo>
                  <a:lnTo>
                    <a:pt x="540779" y="1258702"/>
                  </a:lnTo>
                  <a:lnTo>
                    <a:pt x="540638" y="1263137"/>
                  </a:lnTo>
                  <a:lnTo>
                    <a:pt x="536492" y="1282031"/>
                  </a:lnTo>
                  <a:lnTo>
                    <a:pt x="532541" y="1295323"/>
                  </a:lnTo>
                  <a:lnTo>
                    <a:pt x="531211" y="1301582"/>
                  </a:lnTo>
                  <a:lnTo>
                    <a:pt x="530914" y="1305846"/>
                  </a:lnTo>
                  <a:lnTo>
                    <a:pt x="532518" y="1309577"/>
                  </a:lnTo>
                  <a:lnTo>
                    <a:pt x="537329" y="1310782"/>
                  </a:lnTo>
                  <a:lnTo>
                    <a:pt x="542101" y="1314600"/>
                  </a:lnTo>
                  <a:lnTo>
                    <a:pt x="544566" y="1319975"/>
                  </a:lnTo>
                  <a:lnTo>
                    <a:pt x="545121" y="1323699"/>
                  </a:lnTo>
                  <a:lnTo>
                    <a:pt x="545293" y="1331686"/>
                  </a:lnTo>
                  <a:lnTo>
                    <a:pt x="546428" y="1338508"/>
                  </a:lnTo>
                  <a:lnTo>
                    <a:pt x="542641" y="1349000"/>
                  </a:lnTo>
                  <a:lnTo>
                    <a:pt x="540537" y="1353091"/>
                  </a:lnTo>
                  <a:lnTo>
                    <a:pt x="537830" y="1362480"/>
                  </a:lnTo>
                  <a:lnTo>
                    <a:pt x="538886" y="1369122"/>
                  </a:lnTo>
                  <a:lnTo>
                    <a:pt x="538604" y="1371727"/>
                  </a:lnTo>
                  <a:lnTo>
                    <a:pt x="537986" y="1374747"/>
                  </a:lnTo>
                  <a:lnTo>
                    <a:pt x="536062" y="1372525"/>
                  </a:lnTo>
                  <a:lnTo>
                    <a:pt x="534466" y="1369881"/>
                  </a:lnTo>
                  <a:lnTo>
                    <a:pt x="532259" y="1367518"/>
                  </a:lnTo>
                  <a:lnTo>
                    <a:pt x="529913" y="1366649"/>
                  </a:lnTo>
                  <a:lnTo>
                    <a:pt x="527432" y="1367283"/>
                  </a:lnTo>
                  <a:lnTo>
                    <a:pt x="525633" y="1368551"/>
                  </a:lnTo>
                  <a:lnTo>
                    <a:pt x="525821" y="1365836"/>
                  </a:lnTo>
                  <a:lnTo>
                    <a:pt x="528082" y="1361619"/>
                  </a:lnTo>
                  <a:lnTo>
                    <a:pt x="526986" y="1359428"/>
                  </a:lnTo>
                  <a:lnTo>
                    <a:pt x="525837" y="1357785"/>
                  </a:lnTo>
                  <a:lnTo>
                    <a:pt x="518858" y="1352630"/>
                  </a:lnTo>
                  <a:lnTo>
                    <a:pt x="513874" y="1352332"/>
                  </a:lnTo>
                  <a:lnTo>
                    <a:pt x="509493" y="1352857"/>
                  </a:lnTo>
                  <a:lnTo>
                    <a:pt x="505010" y="1352247"/>
                  </a:lnTo>
                  <a:lnTo>
                    <a:pt x="501685" y="1348961"/>
                  </a:lnTo>
                  <a:lnTo>
                    <a:pt x="498681" y="1347185"/>
                  </a:lnTo>
                  <a:lnTo>
                    <a:pt x="496412" y="1346911"/>
                  </a:lnTo>
                  <a:lnTo>
                    <a:pt x="493627" y="1349860"/>
                  </a:lnTo>
                  <a:lnTo>
                    <a:pt x="486977" y="1361165"/>
                  </a:lnTo>
                  <a:lnTo>
                    <a:pt x="480281" y="1368543"/>
                  </a:lnTo>
                  <a:lnTo>
                    <a:pt x="471503" y="1374082"/>
                  </a:lnTo>
                  <a:lnTo>
                    <a:pt x="464876" y="1375873"/>
                  </a:lnTo>
                  <a:lnTo>
                    <a:pt x="463061" y="1377188"/>
                  </a:lnTo>
                  <a:lnTo>
                    <a:pt x="459142" y="1383611"/>
                  </a:lnTo>
                  <a:lnTo>
                    <a:pt x="455073" y="1388539"/>
                  </a:lnTo>
                  <a:lnTo>
                    <a:pt x="443847" y="1396723"/>
                  </a:lnTo>
                  <a:lnTo>
                    <a:pt x="443064" y="1400071"/>
                  </a:lnTo>
                  <a:lnTo>
                    <a:pt x="442360" y="1404656"/>
                  </a:lnTo>
                  <a:lnTo>
                    <a:pt x="443432" y="1409827"/>
                  </a:lnTo>
                  <a:lnTo>
                    <a:pt x="445591" y="1414818"/>
                  </a:lnTo>
                  <a:lnTo>
                    <a:pt x="450997" y="1424817"/>
                  </a:lnTo>
                  <a:lnTo>
                    <a:pt x="454041" y="1428204"/>
                  </a:lnTo>
                  <a:lnTo>
                    <a:pt x="456114" y="1433477"/>
                  </a:lnTo>
                  <a:lnTo>
                    <a:pt x="457639" y="1439540"/>
                  </a:lnTo>
                  <a:lnTo>
                    <a:pt x="456826" y="1440769"/>
                  </a:lnTo>
                  <a:lnTo>
                    <a:pt x="452343" y="1439274"/>
                  </a:lnTo>
                  <a:lnTo>
                    <a:pt x="449143" y="1439955"/>
                  </a:lnTo>
                  <a:lnTo>
                    <a:pt x="444551" y="1444078"/>
                  </a:lnTo>
                  <a:lnTo>
                    <a:pt x="444207" y="1445830"/>
                  </a:lnTo>
                  <a:lnTo>
                    <a:pt x="442564" y="1449891"/>
                  </a:lnTo>
                  <a:lnTo>
                    <a:pt x="438378" y="1450219"/>
                  </a:lnTo>
                  <a:lnTo>
                    <a:pt x="427097" y="1442881"/>
                  </a:lnTo>
                  <a:lnTo>
                    <a:pt x="417427" y="1439141"/>
                  </a:lnTo>
                  <a:lnTo>
                    <a:pt x="415847" y="1438907"/>
                  </a:lnTo>
                  <a:lnTo>
                    <a:pt x="413672" y="1437053"/>
                  </a:lnTo>
                  <a:lnTo>
                    <a:pt x="413015" y="1435511"/>
                  </a:lnTo>
                  <a:lnTo>
                    <a:pt x="408978" y="1435816"/>
                  </a:lnTo>
                  <a:lnTo>
                    <a:pt x="406513" y="1435644"/>
                  </a:lnTo>
                  <a:lnTo>
                    <a:pt x="404182" y="1434393"/>
                  </a:lnTo>
                  <a:lnTo>
                    <a:pt x="393613" y="1422485"/>
                  </a:lnTo>
                  <a:lnTo>
                    <a:pt x="385108" y="1417995"/>
                  </a:lnTo>
                  <a:lnTo>
                    <a:pt x="383121" y="1417909"/>
                  </a:lnTo>
                  <a:lnTo>
                    <a:pt x="379444" y="1419137"/>
                  </a:lnTo>
                  <a:lnTo>
                    <a:pt x="377316" y="1428775"/>
                  </a:lnTo>
                  <a:lnTo>
                    <a:pt x="374398" y="1431451"/>
                  </a:lnTo>
                  <a:lnTo>
                    <a:pt x="371801" y="1431287"/>
                  </a:lnTo>
                  <a:lnTo>
                    <a:pt x="371660" y="1436004"/>
                  </a:lnTo>
                  <a:lnTo>
                    <a:pt x="372771" y="1438907"/>
                  </a:lnTo>
                  <a:lnTo>
                    <a:pt x="373764" y="1440988"/>
                  </a:lnTo>
                  <a:lnTo>
                    <a:pt x="376956" y="1444336"/>
                  </a:lnTo>
                  <a:lnTo>
                    <a:pt x="382910" y="1454358"/>
                  </a:lnTo>
                  <a:lnTo>
                    <a:pt x="386055" y="1458457"/>
                  </a:lnTo>
                  <a:lnTo>
                    <a:pt x="388379" y="1460006"/>
                  </a:lnTo>
                  <a:lnTo>
                    <a:pt x="391453" y="1460225"/>
                  </a:lnTo>
                  <a:lnTo>
                    <a:pt x="398283" y="1459044"/>
                  </a:lnTo>
                  <a:lnTo>
                    <a:pt x="400544" y="1460593"/>
                  </a:lnTo>
                  <a:lnTo>
                    <a:pt x="402962" y="1462932"/>
                  </a:lnTo>
                  <a:lnTo>
                    <a:pt x="403478" y="1468644"/>
                  </a:lnTo>
                  <a:lnTo>
                    <a:pt x="405348" y="1474480"/>
                  </a:lnTo>
                  <a:lnTo>
                    <a:pt x="405536" y="1477750"/>
                  </a:lnTo>
                  <a:lnTo>
                    <a:pt x="403275" y="1481584"/>
                  </a:lnTo>
                  <a:lnTo>
                    <a:pt x="395975" y="1484361"/>
                  </a:lnTo>
                  <a:lnTo>
                    <a:pt x="391735" y="1488343"/>
                  </a:lnTo>
                  <a:lnTo>
                    <a:pt x="390210" y="1488179"/>
                  </a:lnTo>
                  <a:lnTo>
                    <a:pt x="381478" y="1483555"/>
                  </a:lnTo>
                  <a:lnTo>
                    <a:pt x="375744" y="1481779"/>
                  </a:lnTo>
                  <a:lnTo>
                    <a:pt x="368085" y="1478892"/>
                  </a:lnTo>
                  <a:lnTo>
                    <a:pt x="366700" y="1477312"/>
                  </a:lnTo>
                  <a:lnTo>
                    <a:pt x="363281" y="1469543"/>
                  </a:lnTo>
                  <a:lnTo>
                    <a:pt x="355724" y="1462158"/>
                  </a:lnTo>
                  <a:lnTo>
                    <a:pt x="352321" y="1459983"/>
                  </a:lnTo>
                  <a:lnTo>
                    <a:pt x="347595" y="1461579"/>
                  </a:lnTo>
                  <a:lnTo>
                    <a:pt x="344340" y="1460781"/>
                  </a:lnTo>
                  <a:lnTo>
                    <a:pt x="338880" y="1456838"/>
                  </a:lnTo>
                  <a:lnTo>
                    <a:pt x="335242" y="1450736"/>
                  </a:lnTo>
                  <a:lnTo>
                    <a:pt x="334991" y="1443233"/>
                  </a:lnTo>
                  <a:lnTo>
                    <a:pt x="336024" y="1441590"/>
                  </a:lnTo>
                  <a:lnTo>
                    <a:pt x="337049" y="1440706"/>
                  </a:lnTo>
                  <a:lnTo>
                    <a:pt x="334428" y="1438429"/>
                  </a:lnTo>
                  <a:lnTo>
                    <a:pt x="334303" y="1432624"/>
                  </a:lnTo>
                  <a:lnTo>
                    <a:pt x="333787" y="1428830"/>
                  </a:lnTo>
                  <a:lnTo>
                    <a:pt x="330876" y="1419356"/>
                  </a:lnTo>
                  <a:lnTo>
                    <a:pt x="327911" y="1413613"/>
                  </a:lnTo>
                  <a:lnTo>
                    <a:pt x="325071" y="1407417"/>
                  </a:lnTo>
                  <a:lnTo>
                    <a:pt x="328099" y="1404202"/>
                  </a:lnTo>
                  <a:lnTo>
                    <a:pt x="329672" y="1401385"/>
                  </a:lnTo>
                  <a:lnTo>
                    <a:pt x="331862" y="1393210"/>
                  </a:lnTo>
                  <a:lnTo>
                    <a:pt x="332284" y="1390425"/>
                  </a:lnTo>
                  <a:lnTo>
                    <a:pt x="333216" y="1387655"/>
                  </a:lnTo>
                  <a:lnTo>
                    <a:pt x="333567" y="1385081"/>
                  </a:lnTo>
                  <a:lnTo>
                    <a:pt x="333419" y="1382500"/>
                  </a:lnTo>
                  <a:lnTo>
                    <a:pt x="331338" y="1377806"/>
                  </a:lnTo>
                  <a:lnTo>
                    <a:pt x="324930" y="1368269"/>
                  </a:lnTo>
                  <a:lnTo>
                    <a:pt x="318625" y="1363011"/>
                  </a:lnTo>
                  <a:lnTo>
                    <a:pt x="306631" y="1357793"/>
                  </a:lnTo>
                  <a:lnTo>
                    <a:pt x="303322" y="1358091"/>
                  </a:lnTo>
                  <a:lnTo>
                    <a:pt x="302109" y="1357332"/>
                  </a:lnTo>
                  <a:lnTo>
                    <a:pt x="304668" y="1356385"/>
                  </a:lnTo>
                  <a:lnTo>
                    <a:pt x="307218" y="1354320"/>
                  </a:lnTo>
                  <a:lnTo>
                    <a:pt x="308595" y="1351135"/>
                  </a:lnTo>
                  <a:lnTo>
                    <a:pt x="305560" y="1349555"/>
                  </a:lnTo>
                  <a:lnTo>
                    <a:pt x="303096" y="1348843"/>
                  </a:lnTo>
                  <a:lnTo>
                    <a:pt x="298972" y="1346238"/>
                  </a:lnTo>
                  <a:lnTo>
                    <a:pt x="298214" y="1343915"/>
                  </a:lnTo>
                  <a:lnTo>
                    <a:pt x="299121" y="1342264"/>
                  </a:lnTo>
                  <a:lnTo>
                    <a:pt x="298159" y="1338055"/>
                  </a:lnTo>
                  <a:lnTo>
                    <a:pt x="292628" y="1336717"/>
                  </a:lnTo>
                  <a:lnTo>
                    <a:pt x="291173" y="1335755"/>
                  </a:lnTo>
                  <a:lnTo>
                    <a:pt x="291055" y="1334339"/>
                  </a:lnTo>
                  <a:lnTo>
                    <a:pt x="287308" y="1329738"/>
                  </a:lnTo>
                  <a:lnTo>
                    <a:pt x="282418" y="1324888"/>
                  </a:lnTo>
                  <a:lnTo>
                    <a:pt x="283232" y="1319983"/>
                  </a:lnTo>
                  <a:lnTo>
                    <a:pt x="279711" y="1316384"/>
                  </a:lnTo>
                  <a:lnTo>
                    <a:pt x="276660" y="1313833"/>
                  </a:lnTo>
                  <a:lnTo>
                    <a:pt x="271864" y="1312895"/>
                  </a:lnTo>
                  <a:lnTo>
                    <a:pt x="269940" y="1311111"/>
                  </a:lnTo>
                  <a:lnTo>
                    <a:pt x="281018" y="1311604"/>
                  </a:lnTo>
                  <a:lnTo>
                    <a:pt x="292667" y="1315320"/>
                  </a:lnTo>
                  <a:lnTo>
                    <a:pt x="291681" y="1316767"/>
                  </a:lnTo>
                  <a:lnTo>
                    <a:pt x="290852" y="1318989"/>
                  </a:lnTo>
                  <a:lnTo>
                    <a:pt x="294247" y="1325342"/>
                  </a:lnTo>
                  <a:lnTo>
                    <a:pt x="297502" y="1328933"/>
                  </a:lnTo>
                  <a:lnTo>
                    <a:pt x="304785" y="1333353"/>
                  </a:lnTo>
                  <a:lnTo>
                    <a:pt x="305685" y="1333361"/>
                  </a:lnTo>
                  <a:lnTo>
                    <a:pt x="307273" y="1332234"/>
                  </a:lnTo>
                  <a:lnTo>
                    <a:pt x="310880" y="1334104"/>
                  </a:lnTo>
                  <a:lnTo>
                    <a:pt x="313821" y="1336553"/>
                  </a:lnTo>
                  <a:lnTo>
                    <a:pt x="319360" y="1336748"/>
                  </a:lnTo>
                  <a:lnTo>
                    <a:pt x="326065" y="1339635"/>
                  </a:lnTo>
                  <a:lnTo>
                    <a:pt x="325611" y="1340816"/>
                  </a:lnTo>
                  <a:lnTo>
                    <a:pt x="324844" y="1341732"/>
                  </a:lnTo>
                  <a:lnTo>
                    <a:pt x="326746" y="1345198"/>
                  </a:lnTo>
                  <a:lnTo>
                    <a:pt x="329546" y="1344689"/>
                  </a:lnTo>
                  <a:lnTo>
                    <a:pt x="334256" y="1341841"/>
                  </a:lnTo>
                  <a:lnTo>
                    <a:pt x="346101" y="1351887"/>
                  </a:lnTo>
                  <a:lnTo>
                    <a:pt x="349379" y="1353686"/>
                  </a:lnTo>
                  <a:lnTo>
                    <a:pt x="368264" y="1358795"/>
                  </a:lnTo>
                  <a:lnTo>
                    <a:pt x="376964" y="1359272"/>
                  </a:lnTo>
                  <a:lnTo>
                    <a:pt x="381666" y="1360414"/>
                  </a:lnTo>
                  <a:lnTo>
                    <a:pt x="388496" y="1363004"/>
                  </a:lnTo>
                  <a:lnTo>
                    <a:pt x="395819" y="1368191"/>
                  </a:lnTo>
                  <a:lnTo>
                    <a:pt x="401804" y="1370029"/>
                  </a:lnTo>
                  <a:lnTo>
                    <a:pt x="412717" y="1371711"/>
                  </a:lnTo>
                  <a:lnTo>
                    <a:pt x="418342" y="1371461"/>
                  </a:lnTo>
                  <a:lnTo>
                    <a:pt x="432292" y="1368050"/>
                  </a:lnTo>
                  <a:lnTo>
                    <a:pt x="450168" y="1358920"/>
                  </a:lnTo>
                  <a:lnTo>
                    <a:pt x="459353" y="1350893"/>
                  </a:lnTo>
                  <a:lnTo>
                    <a:pt x="474006" y="1329903"/>
                  </a:lnTo>
                  <a:lnTo>
                    <a:pt x="475907" y="1324982"/>
                  </a:lnTo>
                  <a:lnTo>
                    <a:pt x="477636" y="1313348"/>
                  </a:lnTo>
                  <a:lnTo>
                    <a:pt x="477738" y="1308365"/>
                  </a:lnTo>
                  <a:lnTo>
                    <a:pt x="475610" y="1307864"/>
                  </a:lnTo>
                  <a:lnTo>
                    <a:pt x="472801" y="1305110"/>
                  </a:lnTo>
                  <a:lnTo>
                    <a:pt x="472801" y="1298335"/>
                  </a:lnTo>
                  <a:lnTo>
                    <a:pt x="471198" y="1295010"/>
                  </a:lnTo>
                  <a:lnTo>
                    <a:pt x="469124" y="1279528"/>
                  </a:lnTo>
                  <a:lnTo>
                    <a:pt x="464727" y="1277822"/>
                  </a:lnTo>
                  <a:lnTo>
                    <a:pt x="462318" y="1276023"/>
                  </a:lnTo>
                  <a:lnTo>
                    <a:pt x="459447" y="1275115"/>
                  </a:lnTo>
                  <a:lnTo>
                    <a:pt x="456263" y="1272666"/>
                  </a:lnTo>
                  <a:lnTo>
                    <a:pt x="452445" y="1266259"/>
                  </a:lnTo>
                  <a:lnTo>
                    <a:pt x="448697" y="1261956"/>
                  </a:lnTo>
                  <a:lnTo>
                    <a:pt x="445615" y="1256136"/>
                  </a:lnTo>
                  <a:lnTo>
                    <a:pt x="443722" y="1253992"/>
                  </a:lnTo>
                  <a:lnTo>
                    <a:pt x="442337" y="1253327"/>
                  </a:lnTo>
                  <a:lnTo>
                    <a:pt x="443291" y="1256269"/>
                  </a:lnTo>
                  <a:lnTo>
                    <a:pt x="444027" y="1259421"/>
                  </a:lnTo>
                  <a:lnTo>
                    <a:pt x="438441" y="1258647"/>
                  </a:lnTo>
                  <a:lnTo>
                    <a:pt x="422246" y="1243688"/>
                  </a:lnTo>
                  <a:lnTo>
                    <a:pt x="419477" y="1242515"/>
                  </a:lnTo>
                  <a:lnTo>
                    <a:pt x="418405" y="1243868"/>
                  </a:lnTo>
                  <a:lnTo>
                    <a:pt x="413429" y="1241866"/>
                  </a:lnTo>
                  <a:lnTo>
                    <a:pt x="411833" y="1238322"/>
                  </a:lnTo>
                  <a:lnTo>
                    <a:pt x="398064" y="1221705"/>
                  </a:lnTo>
                  <a:lnTo>
                    <a:pt x="373639" y="1202780"/>
                  </a:lnTo>
                  <a:lnTo>
                    <a:pt x="356944" y="1191209"/>
                  </a:lnTo>
                  <a:lnTo>
                    <a:pt x="344474" y="1186030"/>
                  </a:lnTo>
                  <a:lnTo>
                    <a:pt x="343230" y="1186640"/>
                  </a:lnTo>
                  <a:lnTo>
                    <a:pt x="341970" y="1188791"/>
                  </a:lnTo>
                  <a:lnTo>
                    <a:pt x="338324" y="1189386"/>
                  </a:lnTo>
                  <a:lnTo>
                    <a:pt x="335125" y="1188964"/>
                  </a:lnTo>
                  <a:lnTo>
                    <a:pt x="323898" y="1184324"/>
                  </a:lnTo>
                  <a:lnTo>
                    <a:pt x="321183" y="1183690"/>
                  </a:lnTo>
                  <a:lnTo>
                    <a:pt x="309221" y="1183871"/>
                  </a:lnTo>
                  <a:lnTo>
                    <a:pt x="307962" y="1185177"/>
                  </a:lnTo>
                  <a:lnTo>
                    <a:pt x="303760" y="1194995"/>
                  </a:lnTo>
                  <a:lnTo>
                    <a:pt x="301515" y="1196975"/>
                  </a:lnTo>
                  <a:lnTo>
                    <a:pt x="297290" y="1198782"/>
                  </a:lnTo>
                  <a:lnTo>
                    <a:pt x="298503" y="1195825"/>
                  </a:lnTo>
                  <a:lnTo>
                    <a:pt x="301390" y="1193673"/>
                  </a:lnTo>
                  <a:lnTo>
                    <a:pt x="303260" y="1186530"/>
                  </a:lnTo>
                  <a:lnTo>
                    <a:pt x="303369" y="1183565"/>
                  </a:lnTo>
                  <a:lnTo>
                    <a:pt x="304379" y="1179654"/>
                  </a:lnTo>
                  <a:lnTo>
                    <a:pt x="304175" y="1176540"/>
                  </a:lnTo>
                  <a:lnTo>
                    <a:pt x="302650" y="1175531"/>
                  </a:lnTo>
                  <a:lnTo>
                    <a:pt x="299817" y="1176563"/>
                  </a:lnTo>
                  <a:lnTo>
                    <a:pt x="293738" y="1180326"/>
                  </a:lnTo>
                  <a:lnTo>
                    <a:pt x="292925" y="1179333"/>
                  </a:lnTo>
                  <a:lnTo>
                    <a:pt x="294669" y="1175445"/>
                  </a:lnTo>
                  <a:lnTo>
                    <a:pt x="294200" y="1173911"/>
                  </a:lnTo>
                  <a:lnTo>
                    <a:pt x="291650" y="1174490"/>
                  </a:lnTo>
                  <a:lnTo>
                    <a:pt x="286228" y="1172699"/>
                  </a:lnTo>
                  <a:lnTo>
                    <a:pt x="280541" y="1173348"/>
                  </a:lnTo>
                  <a:lnTo>
                    <a:pt x="279508" y="1168638"/>
                  </a:lnTo>
                  <a:lnTo>
                    <a:pt x="275792" y="1165978"/>
                  </a:lnTo>
                  <a:lnTo>
                    <a:pt x="274258" y="1163717"/>
                  </a:lnTo>
                  <a:lnTo>
                    <a:pt x="276128" y="1161096"/>
                  </a:lnTo>
                  <a:lnTo>
                    <a:pt x="288810" y="1165407"/>
                  </a:lnTo>
                  <a:lnTo>
                    <a:pt x="292338" y="1165658"/>
                  </a:lnTo>
                  <a:lnTo>
                    <a:pt x="294083" y="1164116"/>
                  </a:lnTo>
                  <a:lnTo>
                    <a:pt x="294482" y="1161323"/>
                  </a:lnTo>
                  <a:lnTo>
                    <a:pt x="294372" y="1158061"/>
                  </a:lnTo>
                  <a:lnTo>
                    <a:pt x="292917" y="1156175"/>
                  </a:lnTo>
                  <a:lnTo>
                    <a:pt x="284656" y="1152710"/>
                  </a:lnTo>
                  <a:lnTo>
                    <a:pt x="280838" y="1148751"/>
                  </a:lnTo>
                  <a:lnTo>
                    <a:pt x="271903" y="1143322"/>
                  </a:lnTo>
                  <a:lnTo>
                    <a:pt x="271567" y="1145864"/>
                  </a:lnTo>
                  <a:lnTo>
                    <a:pt x="272912" y="1150879"/>
                  </a:lnTo>
                  <a:lnTo>
                    <a:pt x="272200" y="1152498"/>
                  </a:lnTo>
                  <a:lnTo>
                    <a:pt x="269595" y="1151090"/>
                  </a:lnTo>
                  <a:lnTo>
                    <a:pt x="267601" y="1152123"/>
                  </a:lnTo>
                  <a:lnTo>
                    <a:pt x="264909" y="1158139"/>
                  </a:lnTo>
                  <a:lnTo>
                    <a:pt x="262296" y="1159657"/>
                  </a:lnTo>
                  <a:lnTo>
                    <a:pt x="260231" y="1160126"/>
                  </a:lnTo>
                  <a:lnTo>
                    <a:pt x="251375" y="1155080"/>
                  </a:lnTo>
                  <a:lnTo>
                    <a:pt x="247424" y="1154181"/>
                  </a:lnTo>
                  <a:lnTo>
                    <a:pt x="248621" y="1162512"/>
                  </a:lnTo>
                  <a:lnTo>
                    <a:pt x="248582" y="1165407"/>
                  </a:lnTo>
                  <a:lnTo>
                    <a:pt x="248018" y="1168208"/>
                  </a:lnTo>
                  <a:lnTo>
                    <a:pt x="247228" y="1169640"/>
                  </a:lnTo>
                  <a:lnTo>
                    <a:pt x="245656" y="1170266"/>
                  </a:lnTo>
                  <a:lnTo>
                    <a:pt x="241846" y="1170015"/>
                  </a:lnTo>
                  <a:lnTo>
                    <a:pt x="236675" y="1166737"/>
                  </a:lnTo>
                  <a:lnTo>
                    <a:pt x="233334" y="1163647"/>
                  </a:lnTo>
                  <a:lnTo>
                    <a:pt x="232294" y="1163514"/>
                  </a:lnTo>
                  <a:lnTo>
                    <a:pt x="231839" y="1163889"/>
                  </a:lnTo>
                  <a:lnTo>
                    <a:pt x="232653" y="1166988"/>
                  </a:lnTo>
                  <a:lnTo>
                    <a:pt x="232434" y="1169366"/>
                  </a:lnTo>
                  <a:lnTo>
                    <a:pt x="231933" y="1171948"/>
                  </a:lnTo>
                  <a:lnTo>
                    <a:pt x="231229" y="1174287"/>
                  </a:lnTo>
                  <a:lnTo>
                    <a:pt x="230251" y="1176243"/>
                  </a:lnTo>
                  <a:lnTo>
                    <a:pt x="228202" y="1178762"/>
                  </a:lnTo>
                  <a:lnTo>
                    <a:pt x="224658" y="1180749"/>
                  </a:lnTo>
                  <a:lnTo>
                    <a:pt x="214902" y="1184622"/>
                  </a:lnTo>
                  <a:lnTo>
                    <a:pt x="214127" y="1186327"/>
                  </a:lnTo>
                  <a:lnTo>
                    <a:pt x="210983" y="1197045"/>
                  </a:lnTo>
                  <a:lnTo>
                    <a:pt x="210130" y="1198610"/>
                  </a:lnTo>
                  <a:lnTo>
                    <a:pt x="208979" y="1199932"/>
                  </a:lnTo>
                  <a:lnTo>
                    <a:pt x="205623" y="1201645"/>
                  </a:lnTo>
                  <a:lnTo>
                    <a:pt x="204152" y="1202404"/>
                  </a:lnTo>
                  <a:lnTo>
                    <a:pt x="199615" y="1205377"/>
                  </a:lnTo>
                  <a:lnTo>
                    <a:pt x="196846" y="1207380"/>
                  </a:lnTo>
                  <a:lnTo>
                    <a:pt x="193513" y="1208851"/>
                  </a:lnTo>
                  <a:lnTo>
                    <a:pt x="194373" y="1210799"/>
                  </a:lnTo>
                  <a:lnTo>
                    <a:pt x="199912" y="1211206"/>
                  </a:lnTo>
                  <a:lnTo>
                    <a:pt x="200765" y="1211761"/>
                  </a:lnTo>
                  <a:lnTo>
                    <a:pt x="201383" y="1212755"/>
                  </a:lnTo>
                  <a:lnTo>
                    <a:pt x="201484" y="1214351"/>
                  </a:lnTo>
                  <a:lnTo>
                    <a:pt x="200929" y="1216924"/>
                  </a:lnTo>
                  <a:lnTo>
                    <a:pt x="194936" y="1231015"/>
                  </a:lnTo>
                  <a:lnTo>
                    <a:pt x="194749" y="1233964"/>
                  </a:lnTo>
                  <a:lnTo>
                    <a:pt x="196705" y="1242132"/>
                  </a:lnTo>
                  <a:lnTo>
                    <a:pt x="199451" y="1251707"/>
                  </a:lnTo>
                  <a:lnTo>
                    <a:pt x="207751" y="1255940"/>
                  </a:lnTo>
                  <a:lnTo>
                    <a:pt x="213916" y="1259234"/>
                  </a:lnTo>
                  <a:lnTo>
                    <a:pt x="217875" y="1267010"/>
                  </a:lnTo>
                  <a:lnTo>
                    <a:pt x="224407" y="1277188"/>
                  </a:lnTo>
                  <a:lnTo>
                    <a:pt x="227865" y="1280975"/>
                  </a:lnTo>
                  <a:lnTo>
                    <a:pt x="228061" y="1282148"/>
                  </a:lnTo>
                  <a:lnTo>
                    <a:pt x="227036" y="1289103"/>
                  </a:lnTo>
                  <a:lnTo>
                    <a:pt x="222850" y="1296035"/>
                  </a:lnTo>
                  <a:lnTo>
                    <a:pt x="218939" y="1301856"/>
                  </a:lnTo>
                  <a:lnTo>
                    <a:pt x="214886" y="1308834"/>
                  </a:lnTo>
                  <a:lnTo>
                    <a:pt x="211718" y="1314757"/>
                  </a:lnTo>
                  <a:lnTo>
                    <a:pt x="208283" y="1321821"/>
                  </a:lnTo>
                  <a:lnTo>
                    <a:pt x="207884" y="1324106"/>
                  </a:lnTo>
                  <a:lnTo>
                    <a:pt x="207821" y="1326257"/>
                  </a:lnTo>
                  <a:lnTo>
                    <a:pt x="208416" y="1328627"/>
                  </a:lnTo>
                  <a:lnTo>
                    <a:pt x="212813" y="1337178"/>
                  </a:lnTo>
                  <a:lnTo>
                    <a:pt x="214526" y="1341521"/>
                  </a:lnTo>
                  <a:lnTo>
                    <a:pt x="216568" y="1346199"/>
                  </a:lnTo>
                  <a:lnTo>
                    <a:pt x="218328" y="1351284"/>
                  </a:lnTo>
                  <a:lnTo>
                    <a:pt x="219346" y="1355830"/>
                  </a:lnTo>
                  <a:lnTo>
                    <a:pt x="221106" y="1360234"/>
                  </a:lnTo>
                  <a:lnTo>
                    <a:pt x="222201" y="1362480"/>
                  </a:lnTo>
                  <a:lnTo>
                    <a:pt x="224016" y="1365625"/>
                  </a:lnTo>
                  <a:lnTo>
                    <a:pt x="226207" y="1370287"/>
                  </a:lnTo>
                  <a:lnTo>
                    <a:pt x="226934" y="1373972"/>
                  </a:lnTo>
                  <a:lnTo>
                    <a:pt x="230244" y="1386677"/>
                  </a:lnTo>
                  <a:lnTo>
                    <a:pt x="230580" y="1389893"/>
                  </a:lnTo>
                  <a:lnTo>
                    <a:pt x="230416" y="1392271"/>
                  </a:lnTo>
                  <a:lnTo>
                    <a:pt x="228961" y="1392850"/>
                  </a:lnTo>
                  <a:lnTo>
                    <a:pt x="225745" y="1393226"/>
                  </a:lnTo>
                  <a:lnTo>
                    <a:pt x="222256" y="1394783"/>
                  </a:lnTo>
                  <a:lnTo>
                    <a:pt x="222084" y="1395307"/>
                  </a:lnTo>
                  <a:lnTo>
                    <a:pt x="224360" y="1398264"/>
                  </a:lnTo>
                  <a:lnTo>
                    <a:pt x="222349" y="1403310"/>
                  </a:lnTo>
                  <a:lnTo>
                    <a:pt x="222060" y="1410500"/>
                  </a:lnTo>
                  <a:lnTo>
                    <a:pt x="219917" y="1414255"/>
                  </a:lnTo>
                  <a:lnTo>
                    <a:pt x="219713" y="1415123"/>
                  </a:lnTo>
                  <a:lnTo>
                    <a:pt x="219807" y="1415851"/>
                  </a:lnTo>
                  <a:lnTo>
                    <a:pt x="220191" y="1416422"/>
                  </a:lnTo>
                  <a:lnTo>
                    <a:pt x="224157" y="1417424"/>
                  </a:lnTo>
                  <a:lnTo>
                    <a:pt x="224501" y="1418441"/>
                  </a:lnTo>
                  <a:lnTo>
                    <a:pt x="224517" y="1420545"/>
                  </a:lnTo>
                  <a:lnTo>
                    <a:pt x="224165" y="1422485"/>
                  </a:lnTo>
                  <a:lnTo>
                    <a:pt x="222170" y="1423925"/>
                  </a:lnTo>
                  <a:lnTo>
                    <a:pt x="220034" y="1426045"/>
                  </a:lnTo>
                  <a:lnTo>
                    <a:pt x="219557" y="1428001"/>
                  </a:lnTo>
                  <a:lnTo>
                    <a:pt x="219627" y="1429738"/>
                  </a:lnTo>
                  <a:lnTo>
                    <a:pt x="220355" y="1432671"/>
                  </a:lnTo>
                  <a:lnTo>
                    <a:pt x="221771" y="1436082"/>
                  </a:lnTo>
                  <a:lnTo>
                    <a:pt x="223562" y="1438218"/>
                  </a:lnTo>
                  <a:lnTo>
                    <a:pt x="229923" y="1440244"/>
                  </a:lnTo>
                  <a:lnTo>
                    <a:pt x="230745" y="1441911"/>
                  </a:lnTo>
                  <a:lnTo>
                    <a:pt x="231088" y="1444195"/>
                  </a:lnTo>
                  <a:lnTo>
                    <a:pt x="230956" y="1446425"/>
                  </a:lnTo>
                  <a:lnTo>
                    <a:pt x="227998" y="1450869"/>
                  </a:lnTo>
                  <a:lnTo>
                    <a:pt x="228022" y="1452574"/>
                  </a:lnTo>
                  <a:lnTo>
                    <a:pt x="229234" y="1456689"/>
                  </a:lnTo>
                  <a:lnTo>
                    <a:pt x="230690" y="1460609"/>
                  </a:lnTo>
                  <a:lnTo>
                    <a:pt x="236893" y="1464849"/>
                  </a:lnTo>
                  <a:lnTo>
                    <a:pt x="239029" y="1467165"/>
                  </a:lnTo>
                  <a:lnTo>
                    <a:pt x="239593" y="1469003"/>
                  </a:lnTo>
                  <a:lnTo>
                    <a:pt x="239905" y="1471968"/>
                  </a:lnTo>
                  <a:lnTo>
                    <a:pt x="239866" y="1475176"/>
                  </a:lnTo>
                  <a:lnTo>
                    <a:pt x="239381" y="1478016"/>
                  </a:lnTo>
                  <a:lnTo>
                    <a:pt x="237433" y="1481670"/>
                  </a:lnTo>
                  <a:lnTo>
                    <a:pt x="232935" y="1488852"/>
                  </a:lnTo>
                  <a:lnTo>
                    <a:pt x="228405" y="1491629"/>
                  </a:lnTo>
                  <a:lnTo>
                    <a:pt x="228131" y="1492231"/>
                  </a:lnTo>
                  <a:lnTo>
                    <a:pt x="229532" y="1494516"/>
                  </a:lnTo>
                  <a:lnTo>
                    <a:pt x="237504" y="1503638"/>
                  </a:lnTo>
                  <a:lnTo>
                    <a:pt x="242706" y="1507886"/>
                  </a:lnTo>
                  <a:lnTo>
                    <a:pt x="249716" y="1513597"/>
                  </a:lnTo>
                  <a:lnTo>
                    <a:pt x="254238" y="1518095"/>
                  </a:lnTo>
                  <a:lnTo>
                    <a:pt x="255701" y="1521319"/>
                  </a:lnTo>
                  <a:lnTo>
                    <a:pt x="257657" y="1524902"/>
                  </a:lnTo>
                  <a:lnTo>
                    <a:pt x="259855" y="1527820"/>
                  </a:lnTo>
                  <a:lnTo>
                    <a:pt x="261443" y="1530347"/>
                  </a:lnTo>
                  <a:lnTo>
                    <a:pt x="262046" y="1531974"/>
                  </a:lnTo>
                  <a:lnTo>
                    <a:pt x="261991" y="1533719"/>
                  </a:lnTo>
                  <a:lnTo>
                    <a:pt x="259871" y="1538968"/>
                  </a:lnTo>
                  <a:lnTo>
                    <a:pt x="258666" y="1543013"/>
                  </a:lnTo>
                  <a:lnTo>
                    <a:pt x="256546" y="1548920"/>
                  </a:lnTo>
                  <a:lnTo>
                    <a:pt x="254371" y="1553019"/>
                  </a:lnTo>
                  <a:lnTo>
                    <a:pt x="248863" y="1560483"/>
                  </a:lnTo>
                  <a:lnTo>
                    <a:pt x="240735" y="1569715"/>
                  </a:lnTo>
                  <a:lnTo>
                    <a:pt x="238849" y="1572492"/>
                  </a:lnTo>
                  <a:lnTo>
                    <a:pt x="235047" y="1577319"/>
                  </a:lnTo>
                  <a:lnTo>
                    <a:pt x="228530" y="1586965"/>
                  </a:lnTo>
                  <a:lnTo>
                    <a:pt x="226848" y="1589085"/>
                  </a:lnTo>
                  <a:lnTo>
                    <a:pt x="221512" y="1596721"/>
                  </a:lnTo>
                  <a:lnTo>
                    <a:pt x="219080" y="1599146"/>
                  </a:lnTo>
                  <a:lnTo>
                    <a:pt x="217163" y="1601407"/>
                  </a:lnTo>
                  <a:lnTo>
                    <a:pt x="211882" y="1608566"/>
                  </a:lnTo>
                  <a:lnTo>
                    <a:pt x="206202" y="1613972"/>
                  </a:lnTo>
                  <a:lnTo>
                    <a:pt x="200632" y="1618979"/>
                  </a:lnTo>
                  <a:lnTo>
                    <a:pt x="198958" y="1621506"/>
                  </a:lnTo>
                  <a:lnTo>
                    <a:pt x="196877" y="1623438"/>
                  </a:lnTo>
                  <a:lnTo>
                    <a:pt x="194396" y="1625269"/>
                  </a:lnTo>
                  <a:lnTo>
                    <a:pt x="193356" y="1626294"/>
                  </a:lnTo>
                  <a:lnTo>
                    <a:pt x="187747" y="1633092"/>
                  </a:lnTo>
                  <a:lnTo>
                    <a:pt x="179962" y="1642465"/>
                  </a:lnTo>
                  <a:lnTo>
                    <a:pt x="188341" y="1640908"/>
                  </a:lnTo>
                  <a:lnTo>
                    <a:pt x="195664" y="1636159"/>
                  </a:lnTo>
                  <a:lnTo>
                    <a:pt x="197096" y="1637270"/>
                  </a:lnTo>
                  <a:lnTo>
                    <a:pt x="198692" y="1639124"/>
                  </a:lnTo>
                  <a:lnTo>
                    <a:pt x="198465" y="1642159"/>
                  </a:lnTo>
                  <a:lnTo>
                    <a:pt x="198074" y="1644444"/>
                  </a:lnTo>
                  <a:lnTo>
                    <a:pt x="195202" y="1642285"/>
                  </a:lnTo>
                  <a:lnTo>
                    <a:pt x="195875" y="1644835"/>
                  </a:lnTo>
                  <a:lnTo>
                    <a:pt x="198527" y="1649615"/>
                  </a:lnTo>
                  <a:lnTo>
                    <a:pt x="202251" y="1651555"/>
                  </a:lnTo>
                  <a:lnTo>
                    <a:pt x="207884" y="1657752"/>
                  </a:lnTo>
                  <a:lnTo>
                    <a:pt x="214503" y="1658432"/>
                  </a:lnTo>
                  <a:lnTo>
                    <a:pt x="218868" y="1657290"/>
                  </a:lnTo>
                  <a:lnTo>
                    <a:pt x="222201" y="1657580"/>
                  </a:lnTo>
                  <a:lnTo>
                    <a:pt x="225518" y="1660858"/>
                  </a:lnTo>
                  <a:lnTo>
                    <a:pt x="227811" y="1665012"/>
                  </a:lnTo>
                  <a:lnTo>
                    <a:pt x="229633" y="1666052"/>
                  </a:lnTo>
                  <a:lnTo>
                    <a:pt x="232105" y="1668039"/>
                  </a:lnTo>
                  <a:lnTo>
                    <a:pt x="231761" y="1670347"/>
                  </a:lnTo>
                  <a:lnTo>
                    <a:pt x="231010" y="1671685"/>
                  </a:lnTo>
                  <a:lnTo>
                    <a:pt x="221067" y="1668102"/>
                  </a:lnTo>
                  <a:lnTo>
                    <a:pt x="209598" y="1666170"/>
                  </a:lnTo>
                  <a:lnTo>
                    <a:pt x="208103" y="1667867"/>
                  </a:lnTo>
                  <a:lnTo>
                    <a:pt x="206656" y="1670473"/>
                  </a:lnTo>
                  <a:lnTo>
                    <a:pt x="205960" y="1672514"/>
                  </a:lnTo>
                  <a:lnTo>
                    <a:pt x="205209" y="1673657"/>
                  </a:lnTo>
                  <a:lnTo>
                    <a:pt x="203440" y="1674392"/>
                  </a:lnTo>
                  <a:lnTo>
                    <a:pt x="200820" y="1674619"/>
                  </a:lnTo>
                  <a:lnTo>
                    <a:pt x="197667" y="1674126"/>
                  </a:lnTo>
                  <a:lnTo>
                    <a:pt x="195781" y="1672757"/>
                  </a:lnTo>
                  <a:lnTo>
                    <a:pt x="194373" y="1674298"/>
                  </a:lnTo>
                  <a:lnTo>
                    <a:pt x="193708" y="1677787"/>
                  </a:lnTo>
                  <a:lnTo>
                    <a:pt x="191752" y="1679595"/>
                  </a:lnTo>
                  <a:lnTo>
                    <a:pt x="189069" y="1678194"/>
                  </a:lnTo>
                  <a:lnTo>
                    <a:pt x="187285" y="1675503"/>
                  </a:lnTo>
                  <a:lnTo>
                    <a:pt x="185681" y="1675722"/>
                  </a:lnTo>
                  <a:lnTo>
                    <a:pt x="184711" y="1678194"/>
                  </a:lnTo>
                  <a:lnTo>
                    <a:pt x="185423" y="1681566"/>
                  </a:lnTo>
                  <a:lnTo>
                    <a:pt x="185814" y="1685603"/>
                  </a:lnTo>
                  <a:lnTo>
                    <a:pt x="184680" y="1688615"/>
                  </a:lnTo>
                  <a:lnTo>
                    <a:pt x="185846" y="1689953"/>
                  </a:lnTo>
                  <a:lnTo>
                    <a:pt x="187316" y="1692112"/>
                  </a:lnTo>
                  <a:lnTo>
                    <a:pt x="187716" y="1693348"/>
                  </a:lnTo>
                  <a:lnTo>
                    <a:pt x="187215" y="1694076"/>
                  </a:lnTo>
                  <a:lnTo>
                    <a:pt x="185744" y="1694694"/>
                  </a:lnTo>
                  <a:lnTo>
                    <a:pt x="185407" y="1695359"/>
                  </a:lnTo>
                  <a:lnTo>
                    <a:pt x="184758" y="1696478"/>
                  </a:lnTo>
                  <a:lnTo>
                    <a:pt x="183037" y="1696681"/>
                  </a:lnTo>
                  <a:lnTo>
                    <a:pt x="182153" y="1697510"/>
                  </a:lnTo>
                  <a:lnTo>
                    <a:pt x="181097" y="1701148"/>
                  </a:lnTo>
                  <a:lnTo>
                    <a:pt x="179079" y="1707157"/>
                  </a:lnTo>
                  <a:lnTo>
                    <a:pt x="176097" y="1711710"/>
                  </a:lnTo>
                  <a:lnTo>
                    <a:pt x="173711" y="1714198"/>
                  </a:lnTo>
                  <a:lnTo>
                    <a:pt x="172647" y="1716107"/>
                  </a:lnTo>
                  <a:lnTo>
                    <a:pt x="171982" y="1718391"/>
                  </a:lnTo>
                  <a:lnTo>
                    <a:pt x="171826" y="1720683"/>
                  </a:lnTo>
                  <a:lnTo>
                    <a:pt x="174111" y="1733201"/>
                  </a:lnTo>
                  <a:lnTo>
                    <a:pt x="174087" y="1735454"/>
                  </a:lnTo>
                  <a:lnTo>
                    <a:pt x="173547" y="1737762"/>
                  </a:lnTo>
                  <a:lnTo>
                    <a:pt x="173156" y="1740101"/>
                  </a:lnTo>
                  <a:lnTo>
                    <a:pt x="173477" y="1742127"/>
                  </a:lnTo>
                  <a:lnTo>
                    <a:pt x="174987" y="1745585"/>
                  </a:lnTo>
                  <a:lnTo>
                    <a:pt x="176590" y="1750733"/>
                  </a:lnTo>
                  <a:lnTo>
                    <a:pt x="177240" y="1754011"/>
                  </a:lnTo>
                  <a:lnTo>
                    <a:pt x="178304" y="1755208"/>
                  </a:lnTo>
                  <a:lnTo>
                    <a:pt x="179329" y="1756092"/>
                  </a:lnTo>
                  <a:lnTo>
                    <a:pt x="179540" y="1756648"/>
                  </a:lnTo>
                  <a:lnTo>
                    <a:pt x="179509" y="1757219"/>
                  </a:lnTo>
                  <a:lnTo>
                    <a:pt x="178977" y="1757868"/>
                  </a:lnTo>
                  <a:lnTo>
                    <a:pt x="174353" y="1759581"/>
                  </a:lnTo>
                  <a:lnTo>
                    <a:pt x="173751" y="1761029"/>
                  </a:lnTo>
                  <a:lnTo>
                    <a:pt x="173250" y="1762648"/>
                  </a:lnTo>
                  <a:lnTo>
                    <a:pt x="171231" y="1765034"/>
                  </a:lnTo>
                  <a:lnTo>
                    <a:pt x="170613" y="1767256"/>
                  </a:lnTo>
                  <a:lnTo>
                    <a:pt x="170230" y="1769799"/>
                  </a:lnTo>
                  <a:lnTo>
                    <a:pt x="170183" y="1770706"/>
                  </a:lnTo>
                  <a:lnTo>
                    <a:pt x="172773" y="1770871"/>
                  </a:lnTo>
                  <a:lnTo>
                    <a:pt x="173680" y="1771520"/>
                  </a:lnTo>
                  <a:lnTo>
                    <a:pt x="174291" y="1774712"/>
                  </a:lnTo>
                  <a:lnTo>
                    <a:pt x="177232" y="1777223"/>
                  </a:lnTo>
                  <a:lnTo>
                    <a:pt x="179955" y="1779304"/>
                  </a:lnTo>
                  <a:lnTo>
                    <a:pt x="180651" y="1780267"/>
                  </a:lnTo>
                  <a:lnTo>
                    <a:pt x="180862" y="1782113"/>
                  </a:lnTo>
                  <a:lnTo>
                    <a:pt x="180690" y="1784264"/>
                  </a:lnTo>
                  <a:lnTo>
                    <a:pt x="180346" y="1785383"/>
                  </a:lnTo>
                  <a:lnTo>
                    <a:pt x="179204" y="1786666"/>
                  </a:lnTo>
                  <a:lnTo>
                    <a:pt x="178210" y="1789913"/>
                  </a:lnTo>
                  <a:lnTo>
                    <a:pt x="178069" y="1792995"/>
                  </a:lnTo>
                  <a:lnTo>
                    <a:pt x="176497" y="1798308"/>
                  </a:lnTo>
                  <a:lnTo>
                    <a:pt x="176849" y="1798409"/>
                  </a:lnTo>
                  <a:lnTo>
                    <a:pt x="180150" y="1797447"/>
                  </a:lnTo>
                  <a:lnTo>
                    <a:pt x="181089" y="1797995"/>
                  </a:lnTo>
                  <a:lnTo>
                    <a:pt x="181809" y="1799168"/>
                  </a:lnTo>
                  <a:lnTo>
                    <a:pt x="182043" y="1802493"/>
                  </a:lnTo>
                  <a:lnTo>
                    <a:pt x="183123" y="1803987"/>
                  </a:lnTo>
                  <a:lnTo>
                    <a:pt x="184226" y="1806319"/>
                  </a:lnTo>
                  <a:lnTo>
                    <a:pt x="184570" y="1808126"/>
                  </a:lnTo>
                  <a:lnTo>
                    <a:pt x="186675" y="1810277"/>
                  </a:lnTo>
                  <a:lnTo>
                    <a:pt x="186839" y="1811670"/>
                  </a:lnTo>
                  <a:lnTo>
                    <a:pt x="188122" y="1816575"/>
                  </a:lnTo>
                  <a:lnTo>
                    <a:pt x="188615" y="1819392"/>
                  </a:lnTo>
                  <a:lnTo>
                    <a:pt x="188842" y="1821567"/>
                  </a:lnTo>
                  <a:lnTo>
                    <a:pt x="188208" y="1824328"/>
                  </a:lnTo>
                  <a:lnTo>
                    <a:pt x="187653" y="1826190"/>
                  </a:lnTo>
                  <a:lnTo>
                    <a:pt x="190649" y="1829609"/>
                  </a:lnTo>
                  <a:lnTo>
                    <a:pt x="191353" y="1829742"/>
                  </a:lnTo>
                  <a:lnTo>
                    <a:pt x="193020" y="1828396"/>
                  </a:lnTo>
                  <a:lnTo>
                    <a:pt x="193348" y="1828302"/>
                  </a:lnTo>
                  <a:lnTo>
                    <a:pt x="196791" y="1828185"/>
                  </a:lnTo>
                  <a:lnTo>
                    <a:pt x="198386" y="1829374"/>
                  </a:lnTo>
                  <a:lnTo>
                    <a:pt x="199568" y="1831690"/>
                  </a:lnTo>
                  <a:lnTo>
                    <a:pt x="200671" y="1833536"/>
                  </a:lnTo>
                  <a:lnTo>
                    <a:pt x="201852" y="1834037"/>
                  </a:lnTo>
                  <a:lnTo>
                    <a:pt x="205201" y="1831706"/>
                  </a:lnTo>
                  <a:lnTo>
                    <a:pt x="207055" y="1830931"/>
                  </a:lnTo>
                  <a:lnTo>
                    <a:pt x="208276" y="1830955"/>
                  </a:lnTo>
                  <a:lnTo>
                    <a:pt x="212570" y="1833043"/>
                  </a:lnTo>
                  <a:lnTo>
                    <a:pt x="214589" y="1834186"/>
                  </a:lnTo>
                  <a:lnTo>
                    <a:pt x="215050" y="1835218"/>
                  </a:lnTo>
                  <a:lnTo>
                    <a:pt x="215090" y="1836439"/>
                  </a:lnTo>
                  <a:lnTo>
                    <a:pt x="214542" y="1838246"/>
                  </a:lnTo>
                  <a:lnTo>
                    <a:pt x="214112" y="1840210"/>
                  </a:lnTo>
                  <a:lnTo>
                    <a:pt x="215418" y="1842525"/>
                  </a:lnTo>
                  <a:lnTo>
                    <a:pt x="216936" y="1844090"/>
                  </a:lnTo>
                  <a:lnTo>
                    <a:pt x="220183" y="1841501"/>
                  </a:lnTo>
                  <a:lnTo>
                    <a:pt x="221380" y="1840781"/>
                  </a:lnTo>
                  <a:lnTo>
                    <a:pt x="222686" y="1840757"/>
                  </a:lnTo>
                  <a:lnTo>
                    <a:pt x="224439" y="1839795"/>
                  </a:lnTo>
                  <a:lnTo>
                    <a:pt x="225706" y="1838340"/>
                  </a:lnTo>
                  <a:lnTo>
                    <a:pt x="226919" y="1837839"/>
                  </a:lnTo>
                  <a:lnTo>
                    <a:pt x="229234" y="1838183"/>
                  </a:lnTo>
                  <a:lnTo>
                    <a:pt x="233428" y="1837839"/>
                  </a:lnTo>
                  <a:lnTo>
                    <a:pt x="238317" y="1840124"/>
                  </a:lnTo>
                  <a:lnTo>
                    <a:pt x="238740" y="1840820"/>
                  </a:lnTo>
                  <a:lnTo>
                    <a:pt x="241181" y="1843488"/>
                  </a:lnTo>
                  <a:lnTo>
                    <a:pt x="242034" y="1844810"/>
                  </a:lnTo>
                  <a:lnTo>
                    <a:pt x="242839" y="1845232"/>
                  </a:lnTo>
                  <a:lnTo>
                    <a:pt x="244146" y="1846531"/>
                  </a:lnTo>
                  <a:lnTo>
                    <a:pt x="245883" y="1847345"/>
                  </a:lnTo>
                  <a:lnTo>
                    <a:pt x="247095" y="1847094"/>
                  </a:lnTo>
                  <a:lnTo>
                    <a:pt x="247674" y="1847525"/>
                  </a:lnTo>
                  <a:lnTo>
                    <a:pt x="248214" y="1848542"/>
                  </a:lnTo>
                  <a:lnTo>
                    <a:pt x="248253" y="1850278"/>
                  </a:lnTo>
                  <a:lnTo>
                    <a:pt x="248081" y="1855223"/>
                  </a:lnTo>
                  <a:lnTo>
                    <a:pt x="247228" y="1856647"/>
                  </a:lnTo>
                  <a:lnTo>
                    <a:pt x="246328" y="1857805"/>
                  </a:lnTo>
                  <a:lnTo>
                    <a:pt x="246102" y="1858704"/>
                  </a:lnTo>
                  <a:lnTo>
                    <a:pt x="246188" y="1859792"/>
                  </a:lnTo>
                  <a:lnTo>
                    <a:pt x="247573" y="1861912"/>
                  </a:lnTo>
                  <a:lnTo>
                    <a:pt x="249356" y="1865206"/>
                  </a:lnTo>
                  <a:lnTo>
                    <a:pt x="249771" y="1867115"/>
                  </a:lnTo>
                  <a:lnTo>
                    <a:pt x="249771" y="1868546"/>
                  </a:lnTo>
                  <a:lnTo>
                    <a:pt x="247338" y="1872740"/>
                  </a:lnTo>
                  <a:lnTo>
                    <a:pt x="246524" y="1873717"/>
                  </a:lnTo>
                  <a:lnTo>
                    <a:pt x="245961" y="1875775"/>
                  </a:lnTo>
                  <a:lnTo>
                    <a:pt x="245664" y="1877864"/>
                  </a:lnTo>
                  <a:lnTo>
                    <a:pt x="245836" y="1878725"/>
                  </a:lnTo>
                  <a:lnTo>
                    <a:pt x="249904" y="1882042"/>
                  </a:lnTo>
                  <a:lnTo>
                    <a:pt x="252916" y="1883833"/>
                  </a:lnTo>
                  <a:lnTo>
                    <a:pt x="253589" y="1884709"/>
                  </a:lnTo>
                  <a:lnTo>
                    <a:pt x="253651" y="1885249"/>
                  </a:lnTo>
                  <a:lnTo>
                    <a:pt x="252047" y="1888801"/>
                  </a:lnTo>
                  <a:lnTo>
                    <a:pt x="251891" y="1889756"/>
                  </a:lnTo>
                  <a:lnTo>
                    <a:pt x="254308" y="1891226"/>
                  </a:lnTo>
                  <a:lnTo>
                    <a:pt x="255638" y="1893534"/>
                  </a:lnTo>
                  <a:lnTo>
                    <a:pt x="256812" y="1897289"/>
                  </a:lnTo>
                  <a:lnTo>
                    <a:pt x="259104" y="1900881"/>
                  </a:lnTo>
                  <a:lnTo>
                    <a:pt x="264041" y="1904049"/>
                  </a:lnTo>
                  <a:lnTo>
                    <a:pt x="267632" y="1906114"/>
                  </a:lnTo>
                  <a:lnTo>
                    <a:pt x="268375" y="1907053"/>
                  </a:lnTo>
                  <a:lnTo>
                    <a:pt x="268633" y="1908172"/>
                  </a:lnTo>
                  <a:lnTo>
                    <a:pt x="268359" y="1910621"/>
                  </a:lnTo>
                  <a:lnTo>
                    <a:pt x="267436" y="1913602"/>
                  </a:lnTo>
                  <a:lnTo>
                    <a:pt x="266802" y="1915252"/>
                  </a:lnTo>
                  <a:lnTo>
                    <a:pt x="268265" y="1915941"/>
                  </a:lnTo>
                  <a:lnTo>
                    <a:pt x="272029" y="1915761"/>
                  </a:lnTo>
                  <a:lnTo>
                    <a:pt x="276597" y="1916340"/>
                  </a:lnTo>
                  <a:lnTo>
                    <a:pt x="282081" y="1919610"/>
                  </a:lnTo>
                  <a:lnTo>
                    <a:pt x="282097" y="1921073"/>
                  </a:lnTo>
                  <a:lnTo>
                    <a:pt x="281534" y="1922403"/>
                  </a:lnTo>
                  <a:lnTo>
                    <a:pt x="281910" y="1923803"/>
                  </a:lnTo>
                  <a:lnTo>
                    <a:pt x="282512" y="1924992"/>
                  </a:lnTo>
                  <a:lnTo>
                    <a:pt x="287253" y="1928630"/>
                  </a:lnTo>
                  <a:lnTo>
                    <a:pt x="287707" y="1929687"/>
                  </a:lnTo>
                  <a:lnTo>
                    <a:pt x="287793" y="1931454"/>
                  </a:lnTo>
                  <a:lnTo>
                    <a:pt x="287660" y="1932745"/>
                  </a:lnTo>
                  <a:lnTo>
                    <a:pt x="286346" y="1933019"/>
                  </a:lnTo>
                  <a:lnTo>
                    <a:pt x="284883" y="1933622"/>
                  </a:lnTo>
                  <a:lnTo>
                    <a:pt x="282496" y="1935163"/>
                  </a:lnTo>
                  <a:lnTo>
                    <a:pt x="281550" y="1937345"/>
                  </a:lnTo>
                  <a:lnTo>
                    <a:pt x="277693" y="1940350"/>
                  </a:lnTo>
                  <a:lnTo>
                    <a:pt x="275307" y="1941703"/>
                  </a:lnTo>
                  <a:lnTo>
                    <a:pt x="273405" y="1941766"/>
                  </a:lnTo>
                  <a:lnTo>
                    <a:pt x="268891" y="1941155"/>
                  </a:lnTo>
                  <a:lnTo>
                    <a:pt x="267303" y="1939677"/>
                  </a:lnTo>
                  <a:lnTo>
                    <a:pt x="266646" y="1938316"/>
                  </a:lnTo>
                  <a:lnTo>
                    <a:pt x="264909" y="1937705"/>
                  </a:lnTo>
                  <a:lnTo>
                    <a:pt x="262601" y="1937651"/>
                  </a:lnTo>
                  <a:lnTo>
                    <a:pt x="259417" y="1937885"/>
                  </a:lnTo>
                  <a:lnTo>
                    <a:pt x="258768" y="1938292"/>
                  </a:lnTo>
                  <a:lnTo>
                    <a:pt x="258244" y="1939966"/>
                  </a:lnTo>
                  <a:lnTo>
                    <a:pt x="256890" y="1942814"/>
                  </a:lnTo>
                  <a:lnTo>
                    <a:pt x="255920" y="1944426"/>
                  </a:lnTo>
                  <a:lnTo>
                    <a:pt x="256726" y="1945404"/>
                  </a:lnTo>
                  <a:lnTo>
                    <a:pt x="257993" y="1947453"/>
                  </a:lnTo>
                  <a:lnTo>
                    <a:pt x="259965" y="1950059"/>
                  </a:lnTo>
                  <a:lnTo>
                    <a:pt x="261991" y="1952367"/>
                  </a:lnTo>
                  <a:lnTo>
                    <a:pt x="262640" y="1953775"/>
                  </a:lnTo>
                  <a:lnTo>
                    <a:pt x="262617" y="1954776"/>
                  </a:lnTo>
                  <a:lnTo>
                    <a:pt x="261647" y="1955958"/>
                  </a:lnTo>
                  <a:lnTo>
                    <a:pt x="261796" y="1958336"/>
                  </a:lnTo>
                  <a:lnTo>
                    <a:pt x="263767" y="1961457"/>
                  </a:lnTo>
                  <a:lnTo>
                    <a:pt x="263102" y="1961950"/>
                  </a:lnTo>
                  <a:lnTo>
                    <a:pt x="262906" y="1965776"/>
                  </a:lnTo>
                  <a:lnTo>
                    <a:pt x="262922" y="1969852"/>
                  </a:lnTo>
                  <a:lnTo>
                    <a:pt x="263454" y="1970838"/>
                  </a:lnTo>
                  <a:lnTo>
                    <a:pt x="264518" y="1971651"/>
                  </a:lnTo>
                  <a:lnTo>
                    <a:pt x="265410" y="1973138"/>
                  </a:lnTo>
                  <a:lnTo>
                    <a:pt x="266904" y="1976525"/>
                  </a:lnTo>
                  <a:lnTo>
                    <a:pt x="267006" y="1977409"/>
                  </a:lnTo>
                  <a:lnTo>
                    <a:pt x="267428" y="1977472"/>
                  </a:lnTo>
                  <a:lnTo>
                    <a:pt x="269478" y="1978489"/>
                  </a:lnTo>
                  <a:lnTo>
                    <a:pt x="271629" y="1979350"/>
                  </a:lnTo>
                  <a:lnTo>
                    <a:pt x="273116" y="1979404"/>
                  </a:lnTo>
                  <a:lnTo>
                    <a:pt x="274884" y="1979209"/>
                  </a:lnTo>
                  <a:lnTo>
                    <a:pt x="276965" y="1978059"/>
                  </a:lnTo>
                  <a:lnTo>
                    <a:pt x="278412" y="1976948"/>
                  </a:lnTo>
                  <a:lnTo>
                    <a:pt x="280173" y="1971299"/>
                  </a:lnTo>
                  <a:lnTo>
                    <a:pt x="280798" y="1970486"/>
                  </a:lnTo>
                  <a:lnTo>
                    <a:pt x="281769" y="1970040"/>
                  </a:lnTo>
                  <a:lnTo>
                    <a:pt x="283357" y="1969993"/>
                  </a:lnTo>
                  <a:lnTo>
                    <a:pt x="286377" y="1971049"/>
                  </a:lnTo>
                  <a:lnTo>
                    <a:pt x="289913" y="1971996"/>
                  </a:lnTo>
                  <a:lnTo>
                    <a:pt x="291962" y="1971863"/>
                  </a:lnTo>
                  <a:lnTo>
                    <a:pt x="297423" y="1968850"/>
                  </a:lnTo>
                  <a:lnTo>
                    <a:pt x="300467" y="1968381"/>
                  </a:lnTo>
                  <a:lnTo>
                    <a:pt x="304081" y="1969085"/>
                  </a:lnTo>
                  <a:lnTo>
                    <a:pt x="307633" y="1969124"/>
                  </a:lnTo>
                  <a:lnTo>
                    <a:pt x="310309" y="1968686"/>
                  </a:lnTo>
                  <a:lnTo>
                    <a:pt x="312147" y="1969727"/>
                  </a:lnTo>
                  <a:lnTo>
                    <a:pt x="314416" y="1972027"/>
                  </a:lnTo>
                  <a:lnTo>
                    <a:pt x="316466" y="1975438"/>
                  </a:lnTo>
                  <a:lnTo>
                    <a:pt x="318609" y="1981720"/>
                  </a:lnTo>
                  <a:lnTo>
                    <a:pt x="324860" y="1988785"/>
                  </a:lnTo>
                  <a:lnTo>
                    <a:pt x="324962" y="1990162"/>
                  </a:lnTo>
                  <a:lnTo>
                    <a:pt x="324453" y="1991046"/>
                  </a:lnTo>
                  <a:lnTo>
                    <a:pt x="321379" y="1991898"/>
                  </a:lnTo>
                  <a:lnTo>
                    <a:pt x="318782" y="1992360"/>
                  </a:lnTo>
                  <a:lnTo>
                    <a:pt x="318656" y="1993565"/>
                  </a:lnTo>
                  <a:lnTo>
                    <a:pt x="319345" y="1994871"/>
                  </a:lnTo>
                  <a:lnTo>
                    <a:pt x="320534" y="1996780"/>
                  </a:lnTo>
                  <a:lnTo>
                    <a:pt x="320714" y="1999237"/>
                  </a:lnTo>
                  <a:lnTo>
                    <a:pt x="320651" y="2001490"/>
                  </a:lnTo>
                  <a:lnTo>
                    <a:pt x="321160" y="2003477"/>
                  </a:lnTo>
                  <a:lnTo>
                    <a:pt x="322153" y="2004291"/>
                  </a:lnTo>
                  <a:lnTo>
                    <a:pt x="322278" y="2005284"/>
                  </a:lnTo>
                  <a:lnTo>
                    <a:pt x="321136" y="2006505"/>
                  </a:lnTo>
                  <a:lnTo>
                    <a:pt x="320816" y="2007256"/>
                  </a:lnTo>
                  <a:lnTo>
                    <a:pt x="321261" y="2007663"/>
                  </a:lnTo>
                  <a:lnTo>
                    <a:pt x="326902" y="2007897"/>
                  </a:lnTo>
                  <a:lnTo>
                    <a:pt x="329664" y="2009079"/>
                  </a:lnTo>
                  <a:lnTo>
                    <a:pt x="331761" y="2010158"/>
                  </a:lnTo>
                  <a:lnTo>
                    <a:pt x="332817" y="2010260"/>
                  </a:lnTo>
                  <a:lnTo>
                    <a:pt x="335195" y="2009572"/>
                  </a:lnTo>
                  <a:lnTo>
                    <a:pt x="337871" y="2009133"/>
                  </a:lnTo>
                  <a:lnTo>
                    <a:pt x="339490" y="2009071"/>
                  </a:lnTo>
                  <a:lnTo>
                    <a:pt x="340116" y="2009869"/>
                  </a:lnTo>
                  <a:lnTo>
                    <a:pt x="340616" y="2011958"/>
                  </a:lnTo>
                  <a:lnTo>
                    <a:pt x="341555" y="2014047"/>
                  </a:lnTo>
                  <a:lnTo>
                    <a:pt x="342432" y="2014641"/>
                  </a:lnTo>
                  <a:lnTo>
                    <a:pt x="343996" y="2014539"/>
                  </a:lnTo>
                  <a:lnTo>
                    <a:pt x="344935" y="2014641"/>
                  </a:lnTo>
                  <a:lnTo>
                    <a:pt x="345436" y="2015431"/>
                  </a:lnTo>
                  <a:lnTo>
                    <a:pt x="344872" y="2016621"/>
                  </a:lnTo>
                  <a:lnTo>
                    <a:pt x="344997" y="2017911"/>
                  </a:lnTo>
                  <a:lnTo>
                    <a:pt x="345686" y="2019492"/>
                  </a:lnTo>
                  <a:lnTo>
                    <a:pt x="346500" y="2023145"/>
                  </a:lnTo>
                  <a:lnTo>
                    <a:pt x="347251" y="2024233"/>
                  </a:lnTo>
                  <a:lnTo>
                    <a:pt x="347752" y="2025610"/>
                  </a:lnTo>
                  <a:lnTo>
                    <a:pt x="347752" y="2027190"/>
                  </a:lnTo>
                  <a:lnTo>
                    <a:pt x="347126" y="2028567"/>
                  </a:lnTo>
                  <a:lnTo>
                    <a:pt x="346687" y="2029646"/>
                  </a:lnTo>
                  <a:lnTo>
                    <a:pt x="347126" y="2032103"/>
                  </a:lnTo>
                  <a:lnTo>
                    <a:pt x="348816" y="2034849"/>
                  </a:lnTo>
                  <a:lnTo>
                    <a:pt x="350067" y="2035530"/>
                  </a:lnTo>
                  <a:lnTo>
                    <a:pt x="351068" y="2037978"/>
                  </a:lnTo>
                  <a:lnTo>
                    <a:pt x="352884" y="2038761"/>
                  </a:lnTo>
                  <a:lnTo>
                    <a:pt x="355575" y="2036703"/>
                  </a:lnTo>
                  <a:lnTo>
                    <a:pt x="357640" y="2035624"/>
                  </a:lnTo>
                  <a:lnTo>
                    <a:pt x="360222" y="2036226"/>
                  </a:lnTo>
                  <a:lnTo>
                    <a:pt x="362608" y="2036609"/>
                  </a:lnTo>
                  <a:lnTo>
                    <a:pt x="364212" y="2038010"/>
                  </a:lnTo>
                  <a:lnTo>
                    <a:pt x="365394" y="2039934"/>
                  </a:lnTo>
                  <a:lnTo>
                    <a:pt x="366770" y="2041006"/>
                  </a:lnTo>
                  <a:lnTo>
                    <a:pt x="368147" y="2040443"/>
                  </a:lnTo>
                  <a:lnTo>
                    <a:pt x="371019" y="2041006"/>
                  </a:lnTo>
                  <a:lnTo>
                    <a:pt x="372333" y="2042563"/>
                  </a:lnTo>
                  <a:lnTo>
                    <a:pt x="373647" y="2043439"/>
                  </a:lnTo>
                  <a:lnTo>
                    <a:pt x="375337" y="2042172"/>
                  </a:lnTo>
                  <a:lnTo>
                    <a:pt x="376714" y="2040607"/>
                  </a:lnTo>
                  <a:lnTo>
                    <a:pt x="381752" y="2038972"/>
                  </a:lnTo>
                  <a:lnTo>
                    <a:pt x="384882" y="2038565"/>
                  </a:lnTo>
                  <a:lnTo>
                    <a:pt x="385758" y="2038244"/>
                  </a:lnTo>
                  <a:lnTo>
                    <a:pt x="387596" y="2037071"/>
                  </a:lnTo>
                  <a:lnTo>
                    <a:pt x="389537" y="2036288"/>
                  </a:lnTo>
                  <a:lnTo>
                    <a:pt x="391281" y="2036500"/>
                  </a:lnTo>
                  <a:lnTo>
                    <a:pt x="393002" y="2038933"/>
                  </a:lnTo>
                  <a:lnTo>
                    <a:pt x="394786" y="2040607"/>
                  </a:lnTo>
                  <a:lnTo>
                    <a:pt x="395287" y="2043244"/>
                  </a:lnTo>
                  <a:lnTo>
                    <a:pt x="397462" y="2046858"/>
                  </a:lnTo>
                  <a:lnTo>
                    <a:pt x="402868" y="2051795"/>
                  </a:lnTo>
                  <a:lnTo>
                    <a:pt x="404988" y="2053297"/>
                  </a:lnTo>
                  <a:lnTo>
                    <a:pt x="406427" y="2053031"/>
                  </a:lnTo>
                  <a:lnTo>
                    <a:pt x="407178" y="2052639"/>
                  </a:lnTo>
                  <a:lnTo>
                    <a:pt x="407531" y="2052123"/>
                  </a:lnTo>
                  <a:lnTo>
                    <a:pt x="407859" y="2049706"/>
                  </a:lnTo>
                  <a:lnTo>
                    <a:pt x="408539" y="2048814"/>
                  </a:lnTo>
                  <a:lnTo>
                    <a:pt x="409635" y="2048790"/>
                  </a:lnTo>
                  <a:lnTo>
                    <a:pt x="413867" y="2051795"/>
                  </a:lnTo>
                  <a:lnTo>
                    <a:pt x="416081" y="2052123"/>
                  </a:lnTo>
                  <a:lnTo>
                    <a:pt x="418186" y="2052178"/>
                  </a:lnTo>
                  <a:lnTo>
                    <a:pt x="421018" y="2054509"/>
                  </a:lnTo>
                  <a:lnTo>
                    <a:pt x="424124" y="2056536"/>
                  </a:lnTo>
                  <a:lnTo>
                    <a:pt x="426526" y="2056747"/>
                  </a:lnTo>
                  <a:lnTo>
                    <a:pt x="428442" y="2055949"/>
                  </a:lnTo>
                  <a:lnTo>
                    <a:pt x="429757" y="2055464"/>
                  </a:lnTo>
                  <a:lnTo>
                    <a:pt x="430571" y="2056238"/>
                  </a:lnTo>
                  <a:lnTo>
                    <a:pt x="431322" y="2057983"/>
                  </a:lnTo>
                  <a:lnTo>
                    <a:pt x="432573" y="2059336"/>
                  </a:lnTo>
                  <a:lnTo>
                    <a:pt x="434013" y="2059720"/>
                  </a:lnTo>
                  <a:lnTo>
                    <a:pt x="436086" y="2059806"/>
                  </a:lnTo>
                  <a:lnTo>
                    <a:pt x="439685" y="2062419"/>
                  </a:lnTo>
                  <a:lnTo>
                    <a:pt x="443064" y="2065079"/>
                  </a:lnTo>
                  <a:lnTo>
                    <a:pt x="445177" y="2065227"/>
                  </a:lnTo>
                  <a:lnTo>
                    <a:pt x="446969" y="2064445"/>
                  </a:lnTo>
                  <a:lnTo>
                    <a:pt x="448549" y="2064242"/>
                  </a:lnTo>
                  <a:lnTo>
                    <a:pt x="449652" y="2064914"/>
                  </a:lnTo>
                  <a:lnTo>
                    <a:pt x="449965" y="2066064"/>
                  </a:lnTo>
                  <a:lnTo>
                    <a:pt x="449151" y="2067606"/>
                  </a:lnTo>
                  <a:lnTo>
                    <a:pt x="449151" y="2069812"/>
                  </a:lnTo>
                  <a:lnTo>
                    <a:pt x="450653" y="2071924"/>
                  </a:lnTo>
                  <a:lnTo>
                    <a:pt x="450700" y="2073997"/>
                  </a:lnTo>
                  <a:lnTo>
                    <a:pt x="450270" y="2075867"/>
                  </a:lnTo>
                  <a:lnTo>
                    <a:pt x="449417" y="2077589"/>
                  </a:lnTo>
                  <a:lnTo>
                    <a:pt x="447360" y="2079951"/>
                  </a:lnTo>
                  <a:lnTo>
                    <a:pt x="445458" y="2082149"/>
                  </a:lnTo>
                  <a:lnTo>
                    <a:pt x="442603" y="2083065"/>
                  </a:lnTo>
                  <a:lnTo>
                    <a:pt x="440999" y="2084027"/>
                  </a:lnTo>
                  <a:lnTo>
                    <a:pt x="441421" y="2085639"/>
                  </a:lnTo>
                  <a:lnTo>
                    <a:pt x="442470" y="2087141"/>
                  </a:lnTo>
                  <a:lnTo>
                    <a:pt x="444895" y="2088353"/>
                  </a:lnTo>
                  <a:lnTo>
                    <a:pt x="447649" y="2089238"/>
                  </a:lnTo>
                  <a:lnTo>
                    <a:pt x="447970" y="2090215"/>
                  </a:lnTo>
                  <a:lnTo>
                    <a:pt x="447547" y="2090708"/>
                  </a:lnTo>
                  <a:lnTo>
                    <a:pt x="445779" y="2091162"/>
                  </a:lnTo>
                  <a:lnTo>
                    <a:pt x="443338" y="2090701"/>
                  </a:lnTo>
                  <a:lnTo>
                    <a:pt x="442524" y="2091553"/>
                  </a:lnTo>
                  <a:lnTo>
                    <a:pt x="441398" y="2092969"/>
                  </a:lnTo>
                  <a:lnTo>
                    <a:pt x="440647" y="2095520"/>
                  </a:lnTo>
                  <a:lnTo>
                    <a:pt x="440084" y="2097883"/>
                  </a:lnTo>
                  <a:lnTo>
                    <a:pt x="442736" y="2098524"/>
                  </a:lnTo>
                  <a:lnTo>
                    <a:pt x="444277" y="2099486"/>
                  </a:lnTo>
                  <a:lnTo>
                    <a:pt x="444762" y="2101419"/>
                  </a:lnTo>
                  <a:lnTo>
                    <a:pt x="445310" y="2103570"/>
                  </a:lnTo>
                  <a:lnTo>
                    <a:pt x="445474" y="2105503"/>
                  </a:lnTo>
                  <a:lnTo>
                    <a:pt x="444598" y="2106441"/>
                  </a:lnTo>
                  <a:lnTo>
                    <a:pt x="444543" y="2107404"/>
                  </a:lnTo>
                  <a:lnTo>
                    <a:pt x="444958" y="2107881"/>
                  </a:lnTo>
                  <a:lnTo>
                    <a:pt x="446100" y="2108092"/>
                  </a:lnTo>
                  <a:lnTo>
                    <a:pt x="446969" y="2108522"/>
                  </a:lnTo>
                  <a:lnTo>
                    <a:pt x="447039" y="2109539"/>
                  </a:lnTo>
                  <a:lnTo>
                    <a:pt x="445372" y="2111824"/>
                  </a:lnTo>
                  <a:lnTo>
                    <a:pt x="443816" y="2116189"/>
                  </a:lnTo>
                  <a:lnTo>
                    <a:pt x="442979" y="2118505"/>
                  </a:lnTo>
                  <a:lnTo>
                    <a:pt x="443041" y="2121016"/>
                  </a:lnTo>
                  <a:lnTo>
                    <a:pt x="442102" y="2122409"/>
                  </a:lnTo>
                  <a:lnTo>
                    <a:pt x="440342" y="2122479"/>
                  </a:lnTo>
                  <a:lnTo>
                    <a:pt x="434474" y="2122722"/>
                  </a:lnTo>
                  <a:lnTo>
                    <a:pt x="429366" y="2122597"/>
                  </a:lnTo>
                  <a:lnTo>
                    <a:pt x="427159" y="2122237"/>
                  </a:lnTo>
                  <a:lnTo>
                    <a:pt x="423701" y="2122018"/>
                  </a:lnTo>
                  <a:lnTo>
                    <a:pt x="421988" y="2122612"/>
                  </a:lnTo>
                  <a:lnTo>
                    <a:pt x="419719" y="2126618"/>
                  </a:lnTo>
                  <a:lnTo>
                    <a:pt x="417998" y="2128183"/>
                  </a:lnTo>
                  <a:lnTo>
                    <a:pt x="415158" y="2129599"/>
                  </a:lnTo>
                  <a:lnTo>
                    <a:pt x="412037" y="2130005"/>
                  </a:lnTo>
                  <a:lnTo>
                    <a:pt x="410245" y="2131648"/>
                  </a:lnTo>
                  <a:lnTo>
                    <a:pt x="409611" y="2134230"/>
                  </a:lnTo>
                  <a:lnTo>
                    <a:pt x="409565" y="2136515"/>
                  </a:lnTo>
                  <a:lnTo>
                    <a:pt x="409275" y="2137657"/>
                  </a:lnTo>
                  <a:lnTo>
                    <a:pt x="408602" y="2138658"/>
                  </a:lnTo>
                  <a:lnTo>
                    <a:pt x="408359" y="2139370"/>
                  </a:lnTo>
                  <a:lnTo>
                    <a:pt x="408508" y="2140152"/>
                  </a:lnTo>
                  <a:lnTo>
                    <a:pt x="409236" y="2140434"/>
                  </a:lnTo>
                  <a:lnTo>
                    <a:pt x="410104" y="2140794"/>
                  </a:lnTo>
                  <a:lnTo>
                    <a:pt x="410104" y="2141357"/>
                  </a:lnTo>
                  <a:lnTo>
                    <a:pt x="409768" y="2142069"/>
                  </a:lnTo>
                  <a:lnTo>
                    <a:pt x="408798" y="2142852"/>
                  </a:lnTo>
                  <a:lnTo>
                    <a:pt x="408359" y="2144057"/>
                  </a:lnTo>
                  <a:lnTo>
                    <a:pt x="408461" y="2145339"/>
                  </a:lnTo>
                  <a:lnTo>
                    <a:pt x="408649" y="2146756"/>
                  </a:lnTo>
                  <a:lnTo>
                    <a:pt x="414587" y="2144049"/>
                  </a:lnTo>
                  <a:lnTo>
                    <a:pt x="416614" y="2141999"/>
                  </a:lnTo>
                  <a:lnTo>
                    <a:pt x="420674" y="2141279"/>
                  </a:lnTo>
                  <a:lnTo>
                    <a:pt x="420103" y="2142108"/>
                  </a:lnTo>
                  <a:lnTo>
                    <a:pt x="418092" y="2142875"/>
                  </a:lnTo>
                  <a:lnTo>
                    <a:pt x="416074" y="2144862"/>
                  </a:lnTo>
                  <a:lnTo>
                    <a:pt x="418616" y="2145066"/>
                  </a:lnTo>
                  <a:lnTo>
                    <a:pt x="424327" y="2144049"/>
                  </a:lnTo>
                  <a:lnTo>
                    <a:pt x="426424" y="2140935"/>
                  </a:lnTo>
                  <a:lnTo>
                    <a:pt x="430195" y="2141044"/>
                  </a:lnTo>
                  <a:lnTo>
                    <a:pt x="431267" y="2143282"/>
                  </a:lnTo>
                  <a:lnTo>
                    <a:pt x="432338" y="2146302"/>
                  </a:lnTo>
                  <a:lnTo>
                    <a:pt x="432245" y="2147421"/>
                  </a:lnTo>
                  <a:lnTo>
                    <a:pt x="431838" y="2148281"/>
                  </a:lnTo>
                  <a:lnTo>
                    <a:pt x="428677" y="2148946"/>
                  </a:lnTo>
                  <a:lnTo>
                    <a:pt x="421527" y="2152709"/>
                  </a:lnTo>
                  <a:lnTo>
                    <a:pt x="417787" y="2153773"/>
                  </a:lnTo>
                  <a:lnTo>
                    <a:pt x="413570" y="2155690"/>
                  </a:lnTo>
                  <a:lnTo>
                    <a:pt x="414658" y="2158272"/>
                  </a:lnTo>
                  <a:lnTo>
                    <a:pt x="414939" y="2160462"/>
                  </a:lnTo>
                  <a:lnTo>
                    <a:pt x="411481" y="2159993"/>
                  </a:lnTo>
                  <a:lnTo>
                    <a:pt x="408985" y="2159265"/>
                  </a:lnTo>
                  <a:lnTo>
                    <a:pt x="407436" y="2159602"/>
                  </a:lnTo>
                  <a:lnTo>
                    <a:pt x="403228" y="2161917"/>
                  </a:lnTo>
                  <a:lnTo>
                    <a:pt x="401021" y="2161417"/>
                  </a:lnTo>
                  <a:lnTo>
                    <a:pt x="398807" y="2161346"/>
                  </a:lnTo>
                  <a:lnTo>
                    <a:pt x="399754" y="2164656"/>
                  </a:lnTo>
                  <a:lnTo>
                    <a:pt x="402046" y="2168645"/>
                  </a:lnTo>
                  <a:lnTo>
                    <a:pt x="403446" y="2169397"/>
                  </a:lnTo>
                  <a:lnTo>
                    <a:pt x="405645" y="2169037"/>
                  </a:lnTo>
                  <a:lnTo>
                    <a:pt x="410863" y="2173864"/>
                  </a:lnTo>
                  <a:lnTo>
                    <a:pt x="414751" y="2178644"/>
                  </a:lnTo>
                  <a:lnTo>
                    <a:pt x="412733" y="2178972"/>
                  </a:lnTo>
                  <a:lnTo>
                    <a:pt x="410785" y="2178487"/>
                  </a:lnTo>
                  <a:lnTo>
                    <a:pt x="407968" y="2178503"/>
                  </a:lnTo>
                  <a:lnTo>
                    <a:pt x="406850" y="2181406"/>
                  </a:lnTo>
                  <a:lnTo>
                    <a:pt x="405684" y="2183549"/>
                  </a:lnTo>
                  <a:lnTo>
                    <a:pt x="405473" y="2182446"/>
                  </a:lnTo>
                  <a:lnTo>
                    <a:pt x="405559" y="2180960"/>
                  </a:lnTo>
                  <a:lnTo>
                    <a:pt x="404252" y="2179997"/>
                  </a:lnTo>
                  <a:lnTo>
                    <a:pt x="402469" y="2181453"/>
                  </a:lnTo>
                  <a:lnTo>
                    <a:pt x="400442" y="2187813"/>
                  </a:lnTo>
                  <a:lnTo>
                    <a:pt x="396679" y="2192374"/>
                  </a:lnTo>
                  <a:lnTo>
                    <a:pt x="395428" y="2195167"/>
                  </a:lnTo>
                  <a:lnTo>
                    <a:pt x="395373" y="2197201"/>
                  </a:lnTo>
                  <a:lnTo>
                    <a:pt x="395913" y="2197616"/>
                  </a:lnTo>
                  <a:lnTo>
                    <a:pt x="396734" y="2197553"/>
                  </a:lnTo>
                  <a:lnTo>
                    <a:pt x="396758" y="2199384"/>
                  </a:lnTo>
                  <a:lnTo>
                    <a:pt x="396194" y="2201019"/>
                  </a:lnTo>
                  <a:lnTo>
                    <a:pt x="387784" y="2203084"/>
                  </a:lnTo>
                  <a:lnTo>
                    <a:pt x="386673" y="2204289"/>
                  </a:lnTo>
                  <a:lnTo>
                    <a:pt x="384256" y="2203335"/>
                  </a:lnTo>
                  <a:lnTo>
                    <a:pt x="381494" y="2200823"/>
                  </a:lnTo>
                  <a:lnTo>
                    <a:pt x="379037" y="2199470"/>
                  </a:lnTo>
                  <a:lnTo>
                    <a:pt x="377457" y="2200010"/>
                  </a:lnTo>
                  <a:lnTo>
                    <a:pt x="375846" y="2201191"/>
                  </a:lnTo>
                  <a:lnTo>
                    <a:pt x="376753" y="2201926"/>
                  </a:lnTo>
                  <a:lnTo>
                    <a:pt x="377840" y="2202185"/>
                  </a:lnTo>
                  <a:lnTo>
                    <a:pt x="380696" y="2203749"/>
                  </a:lnTo>
                  <a:lnTo>
                    <a:pt x="379202" y="2204930"/>
                  </a:lnTo>
                  <a:lnTo>
                    <a:pt x="373632" y="2206988"/>
                  </a:lnTo>
                  <a:lnTo>
                    <a:pt x="373819" y="2208052"/>
                  </a:lnTo>
                  <a:lnTo>
                    <a:pt x="374328" y="2208827"/>
                  </a:lnTo>
                  <a:lnTo>
                    <a:pt x="380774" y="2210587"/>
                  </a:lnTo>
                  <a:lnTo>
                    <a:pt x="386485" y="2213607"/>
                  </a:lnTo>
                  <a:lnTo>
                    <a:pt x="388230" y="2215680"/>
                  </a:lnTo>
                  <a:lnTo>
                    <a:pt x="389724" y="2219279"/>
                  </a:lnTo>
                  <a:lnTo>
                    <a:pt x="391023" y="2220914"/>
                  </a:lnTo>
                  <a:lnTo>
                    <a:pt x="392862" y="2222150"/>
                  </a:lnTo>
                  <a:lnTo>
                    <a:pt x="394559" y="2222901"/>
                  </a:lnTo>
                  <a:lnTo>
                    <a:pt x="397470" y="2223198"/>
                  </a:lnTo>
                  <a:lnTo>
                    <a:pt x="400685" y="2222048"/>
                  </a:lnTo>
                  <a:lnTo>
                    <a:pt x="407929" y="2230623"/>
                  </a:lnTo>
                  <a:lnTo>
                    <a:pt x="410793" y="2232007"/>
                  </a:lnTo>
                  <a:lnTo>
                    <a:pt x="417904" y="2233729"/>
                  </a:lnTo>
                  <a:lnTo>
                    <a:pt x="419696" y="2234644"/>
                  </a:lnTo>
                  <a:lnTo>
                    <a:pt x="433137" y="2246551"/>
                  </a:lnTo>
                  <a:lnTo>
                    <a:pt x="437244" y="2251683"/>
                  </a:lnTo>
                  <a:lnTo>
                    <a:pt x="445083" y="2259389"/>
                  </a:lnTo>
                  <a:lnTo>
                    <a:pt x="447383" y="2260985"/>
                  </a:lnTo>
                  <a:lnTo>
                    <a:pt x="448377" y="2259030"/>
                  </a:lnTo>
                  <a:lnTo>
                    <a:pt x="449707" y="2256972"/>
                  </a:lnTo>
                  <a:lnTo>
                    <a:pt x="451146" y="2256471"/>
                  </a:lnTo>
                  <a:lnTo>
                    <a:pt x="455363" y="2257285"/>
                  </a:lnTo>
                  <a:lnTo>
                    <a:pt x="459243" y="2258216"/>
                  </a:lnTo>
                  <a:lnTo>
                    <a:pt x="462075" y="2257559"/>
                  </a:lnTo>
                  <a:lnTo>
                    <a:pt x="465448" y="2259186"/>
                  </a:lnTo>
                  <a:lnTo>
                    <a:pt x="468530" y="2261048"/>
                  </a:lnTo>
                  <a:lnTo>
                    <a:pt x="471628" y="2262362"/>
                  </a:lnTo>
                  <a:lnTo>
                    <a:pt x="477667" y="2263599"/>
                  </a:lnTo>
                  <a:lnTo>
                    <a:pt x="479921" y="2265312"/>
                  </a:lnTo>
                  <a:lnTo>
                    <a:pt x="482549" y="2267025"/>
                  </a:lnTo>
                  <a:lnTo>
                    <a:pt x="492853" y="2267894"/>
                  </a:lnTo>
                  <a:lnTo>
                    <a:pt x="493682" y="2267628"/>
                  </a:lnTo>
                  <a:lnTo>
                    <a:pt x="494441" y="2267377"/>
                  </a:lnTo>
                  <a:lnTo>
                    <a:pt x="497899" y="2266751"/>
                  </a:lnTo>
                  <a:lnTo>
                    <a:pt x="500958" y="2266869"/>
                  </a:lnTo>
                  <a:lnTo>
                    <a:pt x="504189" y="2268942"/>
                  </a:lnTo>
                  <a:lnTo>
                    <a:pt x="506254" y="2268825"/>
                  </a:lnTo>
                  <a:lnTo>
                    <a:pt x="508461" y="2268512"/>
                  </a:lnTo>
                  <a:lnTo>
                    <a:pt x="511300" y="2269623"/>
                  </a:lnTo>
                  <a:lnTo>
                    <a:pt x="513530" y="2270859"/>
                  </a:lnTo>
                  <a:lnTo>
                    <a:pt x="513718" y="2272110"/>
                  </a:lnTo>
                  <a:lnTo>
                    <a:pt x="515674" y="2273925"/>
                  </a:lnTo>
                  <a:lnTo>
                    <a:pt x="521354" y="2276687"/>
                  </a:lnTo>
                  <a:lnTo>
                    <a:pt x="525962" y="2278244"/>
                  </a:lnTo>
                  <a:lnTo>
                    <a:pt x="527401" y="2279339"/>
                  </a:lnTo>
                  <a:lnTo>
                    <a:pt x="530898" y="2281146"/>
                  </a:lnTo>
                  <a:lnTo>
                    <a:pt x="531250" y="2281718"/>
                  </a:lnTo>
                  <a:lnTo>
                    <a:pt x="531180" y="2282453"/>
                  </a:lnTo>
                  <a:lnTo>
                    <a:pt x="530186" y="2283806"/>
                  </a:lnTo>
                  <a:lnTo>
                    <a:pt x="529928" y="2285011"/>
                  </a:lnTo>
                  <a:lnTo>
                    <a:pt x="530397" y="2285700"/>
                  </a:lnTo>
                  <a:lnTo>
                    <a:pt x="531853" y="2286357"/>
                  </a:lnTo>
                  <a:lnTo>
                    <a:pt x="534740" y="2286505"/>
                  </a:lnTo>
                  <a:lnTo>
                    <a:pt x="535780" y="2285645"/>
                  </a:lnTo>
                  <a:lnTo>
                    <a:pt x="537931" y="2285027"/>
                  </a:lnTo>
                  <a:lnTo>
                    <a:pt x="540060" y="2283916"/>
                  </a:lnTo>
                  <a:lnTo>
                    <a:pt x="542907" y="2282437"/>
                  </a:lnTo>
                  <a:lnTo>
                    <a:pt x="546780" y="2281092"/>
                  </a:lnTo>
                  <a:lnTo>
                    <a:pt x="548329" y="2281092"/>
                  </a:lnTo>
                  <a:lnTo>
                    <a:pt x="549815" y="2281499"/>
                  </a:lnTo>
                  <a:lnTo>
                    <a:pt x="550856" y="2282249"/>
                  </a:lnTo>
                  <a:lnTo>
                    <a:pt x="552600" y="2285011"/>
                  </a:lnTo>
                  <a:lnTo>
                    <a:pt x="554345" y="2281139"/>
                  </a:lnTo>
                  <a:lnTo>
                    <a:pt x="554799" y="2280849"/>
                  </a:lnTo>
                  <a:lnTo>
                    <a:pt x="556387" y="2281632"/>
                  </a:lnTo>
                  <a:lnTo>
                    <a:pt x="559203" y="2282711"/>
                  </a:lnTo>
                  <a:lnTo>
                    <a:pt x="561151" y="2283282"/>
                  </a:lnTo>
                  <a:lnTo>
                    <a:pt x="562199" y="2284080"/>
                  </a:lnTo>
                  <a:lnTo>
                    <a:pt x="565172" y="2287601"/>
                  </a:lnTo>
                  <a:lnTo>
                    <a:pt x="569984" y="2287421"/>
                  </a:lnTo>
                  <a:lnTo>
                    <a:pt x="572018" y="2287961"/>
                  </a:lnTo>
                  <a:lnTo>
                    <a:pt x="573113" y="2288540"/>
                  </a:lnTo>
                  <a:lnTo>
                    <a:pt x="573606" y="2289220"/>
                  </a:lnTo>
                  <a:lnTo>
                    <a:pt x="572746" y="2292709"/>
                  </a:lnTo>
                  <a:lnTo>
                    <a:pt x="571557" y="2296332"/>
                  </a:lnTo>
                  <a:lnTo>
                    <a:pt x="571650" y="2297208"/>
                  </a:lnTo>
                  <a:lnTo>
                    <a:pt x="573583" y="2298569"/>
                  </a:lnTo>
                  <a:lnTo>
                    <a:pt x="576204" y="2300017"/>
                  </a:lnTo>
                  <a:lnTo>
                    <a:pt x="577620" y="2301174"/>
                  </a:lnTo>
                  <a:lnTo>
                    <a:pt x="578582" y="2302215"/>
                  </a:lnTo>
                  <a:lnTo>
                    <a:pt x="580655" y="2303005"/>
                  </a:lnTo>
                  <a:lnTo>
                    <a:pt x="583104" y="2303498"/>
                  </a:lnTo>
                  <a:lnTo>
                    <a:pt x="584262" y="2303561"/>
                  </a:lnTo>
                  <a:lnTo>
                    <a:pt x="585475" y="2304429"/>
                  </a:lnTo>
                  <a:lnTo>
                    <a:pt x="588627" y="2306064"/>
                  </a:lnTo>
                  <a:lnTo>
                    <a:pt x="589026" y="2306471"/>
                  </a:lnTo>
                  <a:lnTo>
                    <a:pt x="591389" y="2307073"/>
                  </a:lnTo>
                  <a:lnTo>
                    <a:pt x="591710" y="2308779"/>
                  </a:lnTo>
                  <a:lnTo>
                    <a:pt x="592132" y="2309139"/>
                  </a:lnTo>
                  <a:lnTo>
                    <a:pt x="593110" y="2308935"/>
                  </a:lnTo>
                  <a:lnTo>
                    <a:pt x="594738" y="2308223"/>
                  </a:lnTo>
                  <a:lnTo>
                    <a:pt x="596036" y="2308771"/>
                  </a:lnTo>
                  <a:lnTo>
                    <a:pt x="597710" y="2310797"/>
                  </a:lnTo>
                  <a:lnTo>
                    <a:pt x="600018" y="2312933"/>
                  </a:lnTo>
                  <a:lnTo>
                    <a:pt x="601270" y="2314373"/>
                  </a:lnTo>
                  <a:lnTo>
                    <a:pt x="601763" y="2315358"/>
                  </a:lnTo>
                  <a:lnTo>
                    <a:pt x="602944" y="2316321"/>
                  </a:lnTo>
                  <a:lnTo>
                    <a:pt x="604673" y="2317447"/>
                  </a:lnTo>
                  <a:lnTo>
                    <a:pt x="606050" y="2319215"/>
                  </a:lnTo>
                  <a:lnTo>
                    <a:pt x="607278" y="2323315"/>
                  </a:lnTo>
                  <a:lnTo>
                    <a:pt x="608522" y="2324262"/>
                  </a:lnTo>
                  <a:lnTo>
                    <a:pt x="612974" y="2325818"/>
                  </a:lnTo>
                  <a:lnTo>
                    <a:pt x="614538" y="2326139"/>
                  </a:lnTo>
                  <a:lnTo>
                    <a:pt x="618912" y="2326687"/>
                  </a:lnTo>
                  <a:lnTo>
                    <a:pt x="620453" y="2326295"/>
                  </a:lnTo>
                  <a:lnTo>
                    <a:pt x="622706" y="2322767"/>
                  </a:lnTo>
                  <a:lnTo>
                    <a:pt x="624733" y="2319129"/>
                  </a:lnTo>
                  <a:lnTo>
                    <a:pt x="626626" y="2318370"/>
                  </a:lnTo>
                  <a:lnTo>
                    <a:pt x="630044" y="2316610"/>
                  </a:lnTo>
                  <a:lnTo>
                    <a:pt x="632094" y="2314944"/>
                  </a:lnTo>
                  <a:lnTo>
                    <a:pt x="632955" y="2313144"/>
                  </a:lnTo>
                  <a:lnTo>
                    <a:pt x="634887" y="2309749"/>
                  </a:lnTo>
                  <a:lnTo>
                    <a:pt x="636077" y="2307832"/>
                  </a:lnTo>
                  <a:lnTo>
                    <a:pt x="633964" y="2306049"/>
                  </a:lnTo>
                  <a:lnTo>
                    <a:pt x="632853" y="2305493"/>
                  </a:lnTo>
                  <a:lnTo>
                    <a:pt x="631914" y="2304625"/>
                  </a:lnTo>
                  <a:lnTo>
                    <a:pt x="630138" y="2300893"/>
                  </a:lnTo>
                  <a:lnTo>
                    <a:pt x="628511" y="2297920"/>
                  </a:lnTo>
                  <a:lnTo>
                    <a:pt x="625249" y="2292811"/>
                  </a:lnTo>
                  <a:lnTo>
                    <a:pt x="619585" y="2285105"/>
                  </a:lnTo>
                  <a:lnTo>
                    <a:pt x="618435" y="2284174"/>
                  </a:lnTo>
                  <a:lnTo>
                    <a:pt x="617511" y="2283102"/>
                  </a:lnTo>
                  <a:lnTo>
                    <a:pt x="617097" y="2279222"/>
                  </a:lnTo>
                  <a:lnTo>
                    <a:pt x="615469" y="2276460"/>
                  </a:lnTo>
                  <a:lnTo>
                    <a:pt x="613146" y="2274559"/>
                  </a:lnTo>
                  <a:lnTo>
                    <a:pt x="612270" y="2273581"/>
                  </a:lnTo>
                  <a:lnTo>
                    <a:pt x="611706" y="2272525"/>
                  </a:lnTo>
                  <a:lnTo>
                    <a:pt x="612802" y="2267017"/>
                  </a:lnTo>
                  <a:lnTo>
                    <a:pt x="612778" y="2265460"/>
                  </a:lnTo>
                  <a:lnTo>
                    <a:pt x="612293" y="2262120"/>
                  </a:lnTo>
                  <a:lnTo>
                    <a:pt x="612716" y="2258263"/>
                  </a:lnTo>
                  <a:lnTo>
                    <a:pt x="614014" y="2252966"/>
                  </a:lnTo>
                  <a:lnTo>
                    <a:pt x="615329" y="2249305"/>
                  </a:lnTo>
                  <a:lnTo>
                    <a:pt x="615744" y="2246919"/>
                  </a:lnTo>
                  <a:lnTo>
                    <a:pt x="613905" y="2248437"/>
                  </a:lnTo>
                  <a:lnTo>
                    <a:pt x="611714" y="2256902"/>
                  </a:lnTo>
                  <a:lnTo>
                    <a:pt x="610979" y="2250103"/>
                  </a:lnTo>
                  <a:lnTo>
                    <a:pt x="609493" y="2243625"/>
                  </a:lnTo>
                  <a:lnTo>
                    <a:pt x="608295" y="2240277"/>
                  </a:lnTo>
                  <a:lnTo>
                    <a:pt x="606606" y="2237554"/>
                  </a:lnTo>
                  <a:lnTo>
                    <a:pt x="604250" y="2235434"/>
                  </a:lnTo>
                  <a:lnTo>
                    <a:pt x="602076" y="2232939"/>
                  </a:lnTo>
                  <a:lnTo>
                    <a:pt x="599705" y="2231601"/>
                  </a:lnTo>
                  <a:lnTo>
                    <a:pt x="596130" y="2230576"/>
                  </a:lnTo>
                  <a:lnTo>
                    <a:pt x="595426" y="2229621"/>
                  </a:lnTo>
                  <a:lnTo>
                    <a:pt x="595121" y="2228041"/>
                  </a:lnTo>
                  <a:lnTo>
                    <a:pt x="595316" y="2226281"/>
                  </a:lnTo>
                  <a:lnTo>
                    <a:pt x="596177" y="2223339"/>
                  </a:lnTo>
                  <a:lnTo>
                    <a:pt x="598062" y="2221438"/>
                  </a:lnTo>
                  <a:lnTo>
                    <a:pt x="600620" y="2219459"/>
                  </a:lnTo>
                  <a:lnTo>
                    <a:pt x="601192" y="2218137"/>
                  </a:lnTo>
                  <a:lnTo>
                    <a:pt x="601614" y="2216580"/>
                  </a:lnTo>
                  <a:lnTo>
                    <a:pt x="602412" y="2217761"/>
                  </a:lnTo>
                  <a:lnTo>
                    <a:pt x="603390" y="2218403"/>
                  </a:lnTo>
                  <a:lnTo>
                    <a:pt x="604071" y="2215656"/>
                  </a:lnTo>
                  <a:lnTo>
                    <a:pt x="605096" y="2213693"/>
                  </a:lnTo>
                  <a:lnTo>
                    <a:pt x="606410" y="2212003"/>
                  </a:lnTo>
                  <a:lnTo>
                    <a:pt x="608045" y="2208123"/>
                  </a:lnTo>
                  <a:lnTo>
                    <a:pt x="609258" y="2206002"/>
                  </a:lnTo>
                  <a:lnTo>
                    <a:pt x="610134" y="2203609"/>
                  </a:lnTo>
                  <a:lnTo>
                    <a:pt x="610619" y="2199681"/>
                  </a:lnTo>
                  <a:lnTo>
                    <a:pt x="611527" y="2199305"/>
                  </a:lnTo>
                  <a:lnTo>
                    <a:pt x="612277" y="2198617"/>
                  </a:lnTo>
                  <a:lnTo>
                    <a:pt x="612841" y="2197498"/>
                  </a:lnTo>
                  <a:lnTo>
                    <a:pt x="613169" y="2196270"/>
                  </a:lnTo>
                  <a:lnTo>
                    <a:pt x="613052" y="2194033"/>
                  </a:lnTo>
                  <a:lnTo>
                    <a:pt x="611714" y="2191592"/>
                  </a:lnTo>
                  <a:lnTo>
                    <a:pt x="612066" y="2191341"/>
                  </a:lnTo>
                  <a:lnTo>
                    <a:pt x="612708" y="2191764"/>
                  </a:lnTo>
                  <a:lnTo>
                    <a:pt x="614155" y="2193016"/>
                  </a:lnTo>
                  <a:lnTo>
                    <a:pt x="615454" y="2194588"/>
                  </a:lnTo>
                  <a:lnTo>
                    <a:pt x="615814" y="2192311"/>
                  </a:lnTo>
                  <a:lnTo>
                    <a:pt x="616940" y="2191388"/>
                  </a:lnTo>
                  <a:lnTo>
                    <a:pt x="618317" y="2192022"/>
                  </a:lnTo>
                  <a:lnTo>
                    <a:pt x="619772" y="2192116"/>
                  </a:lnTo>
                  <a:lnTo>
                    <a:pt x="624662" y="2190301"/>
                  </a:lnTo>
                  <a:lnTo>
                    <a:pt x="626994" y="2189800"/>
                  </a:lnTo>
                  <a:lnTo>
                    <a:pt x="629153" y="2188517"/>
                  </a:lnTo>
                  <a:lnTo>
                    <a:pt x="634191" y="2183580"/>
                  </a:lnTo>
                  <a:lnTo>
                    <a:pt x="635294" y="2183353"/>
                  </a:lnTo>
                  <a:lnTo>
                    <a:pt x="636436" y="2183580"/>
                  </a:lnTo>
                  <a:lnTo>
                    <a:pt x="637492" y="2184496"/>
                  </a:lnTo>
                  <a:lnTo>
                    <a:pt x="638643" y="2185028"/>
                  </a:lnTo>
                  <a:lnTo>
                    <a:pt x="639519" y="2184777"/>
                  </a:lnTo>
                  <a:lnTo>
                    <a:pt x="639957" y="2184026"/>
                  </a:lnTo>
                  <a:lnTo>
                    <a:pt x="638947" y="2182274"/>
                  </a:lnTo>
                  <a:lnTo>
                    <a:pt x="638595" y="2180615"/>
                  </a:lnTo>
                  <a:lnTo>
                    <a:pt x="638517" y="2178808"/>
                  </a:lnTo>
                  <a:lnTo>
                    <a:pt x="639816" y="2178347"/>
                  </a:lnTo>
                  <a:lnTo>
                    <a:pt x="641295" y="2178354"/>
                  </a:lnTo>
                  <a:lnTo>
                    <a:pt x="647209" y="2175554"/>
                  </a:lnTo>
                  <a:lnTo>
                    <a:pt x="647898" y="2174317"/>
                  </a:lnTo>
                  <a:lnTo>
                    <a:pt x="648219" y="2172628"/>
                  </a:lnTo>
                  <a:lnTo>
                    <a:pt x="650863" y="2172315"/>
                  </a:lnTo>
                  <a:lnTo>
                    <a:pt x="650566" y="2170867"/>
                  </a:lnTo>
                  <a:lnTo>
                    <a:pt x="649509" y="2170500"/>
                  </a:lnTo>
                  <a:lnTo>
                    <a:pt x="644565" y="2167542"/>
                  </a:lnTo>
                  <a:lnTo>
                    <a:pt x="640505" y="2165446"/>
                  </a:lnTo>
                  <a:lnTo>
                    <a:pt x="636898" y="2163584"/>
                  </a:lnTo>
                  <a:lnTo>
                    <a:pt x="636374" y="2163247"/>
                  </a:lnTo>
                  <a:lnTo>
                    <a:pt x="635388" y="2162340"/>
                  </a:lnTo>
                  <a:lnTo>
                    <a:pt x="634684" y="2160924"/>
                  </a:lnTo>
                  <a:lnTo>
                    <a:pt x="634535" y="2159375"/>
                  </a:lnTo>
                  <a:lnTo>
                    <a:pt x="634887" y="2158232"/>
                  </a:lnTo>
                  <a:lnTo>
                    <a:pt x="635763" y="2157505"/>
                  </a:lnTo>
                  <a:lnTo>
                    <a:pt x="636796" y="2157223"/>
                  </a:lnTo>
                  <a:lnTo>
                    <a:pt x="637712" y="2157458"/>
                  </a:lnTo>
                  <a:lnTo>
                    <a:pt x="638729" y="2158154"/>
                  </a:lnTo>
                  <a:lnTo>
                    <a:pt x="640544" y="2158999"/>
                  </a:lnTo>
                  <a:lnTo>
                    <a:pt x="642898" y="2159156"/>
                  </a:lnTo>
                  <a:lnTo>
                    <a:pt x="644369" y="2158506"/>
                  </a:lnTo>
                  <a:lnTo>
                    <a:pt x="644565" y="2156949"/>
                  </a:lnTo>
                  <a:lnTo>
                    <a:pt x="641764" y="2151176"/>
                  </a:lnTo>
                  <a:lnTo>
                    <a:pt x="639182" y="2146505"/>
                  </a:lnTo>
                  <a:lnTo>
                    <a:pt x="636687" y="2141295"/>
                  </a:lnTo>
                  <a:lnTo>
                    <a:pt x="635631" y="2139402"/>
                  </a:lnTo>
                  <a:lnTo>
                    <a:pt x="632572" y="2135020"/>
                  </a:lnTo>
                  <a:lnTo>
                    <a:pt x="629552" y="2130694"/>
                  </a:lnTo>
                  <a:lnTo>
                    <a:pt x="627165" y="2126829"/>
                  </a:lnTo>
                  <a:lnTo>
                    <a:pt x="625914" y="2125640"/>
                  </a:lnTo>
                  <a:lnTo>
                    <a:pt x="622065" y="2125147"/>
                  </a:lnTo>
                  <a:lnTo>
                    <a:pt x="614726" y="2124193"/>
                  </a:lnTo>
                  <a:lnTo>
                    <a:pt x="612129" y="2123739"/>
                  </a:lnTo>
                  <a:lnTo>
                    <a:pt x="610048" y="2124889"/>
                  </a:lnTo>
                  <a:lnTo>
                    <a:pt x="607959" y="2125789"/>
                  </a:lnTo>
                  <a:lnTo>
                    <a:pt x="605979" y="2124115"/>
                  </a:lnTo>
                  <a:lnTo>
                    <a:pt x="604415" y="2121361"/>
                  </a:lnTo>
                  <a:lnTo>
                    <a:pt x="603593" y="2119045"/>
                  </a:lnTo>
                  <a:lnTo>
                    <a:pt x="603993" y="2116675"/>
                  </a:lnTo>
                  <a:lnTo>
                    <a:pt x="604157" y="2113169"/>
                  </a:lnTo>
                  <a:lnTo>
                    <a:pt x="602960" y="2109712"/>
                  </a:lnTo>
                  <a:lnTo>
                    <a:pt x="601638" y="2107998"/>
                  </a:lnTo>
                  <a:lnTo>
                    <a:pt x="598320" y="2106707"/>
                  </a:lnTo>
                  <a:lnTo>
                    <a:pt x="594096" y="2103789"/>
                  </a:lnTo>
                  <a:lnTo>
                    <a:pt x="592961" y="2098446"/>
                  </a:lnTo>
                  <a:lnTo>
                    <a:pt x="595011" y="2090763"/>
                  </a:lnTo>
                  <a:lnTo>
                    <a:pt x="598313" y="2085302"/>
                  </a:lnTo>
                  <a:lnTo>
                    <a:pt x="600715" y="2083010"/>
                  </a:lnTo>
                  <a:lnTo>
                    <a:pt x="601857" y="2081007"/>
                  </a:lnTo>
                  <a:lnTo>
                    <a:pt x="602232" y="2079271"/>
                  </a:lnTo>
                  <a:lnTo>
                    <a:pt x="601943" y="2077612"/>
                  </a:lnTo>
                  <a:lnTo>
                    <a:pt x="600519" y="2075844"/>
                  </a:lnTo>
                  <a:lnTo>
                    <a:pt x="598313" y="2074123"/>
                  </a:lnTo>
                  <a:lnTo>
                    <a:pt x="597194" y="2072002"/>
                  </a:lnTo>
                  <a:lnTo>
                    <a:pt x="597656" y="2067449"/>
                  </a:lnTo>
                  <a:lnTo>
                    <a:pt x="599119" y="2060870"/>
                  </a:lnTo>
                  <a:lnTo>
                    <a:pt x="601372" y="2055589"/>
                  </a:lnTo>
                  <a:lnTo>
                    <a:pt x="604391" y="2052655"/>
                  </a:lnTo>
                  <a:lnTo>
                    <a:pt x="606997" y="2050551"/>
                  </a:lnTo>
                  <a:lnTo>
                    <a:pt x="608022" y="2048587"/>
                  </a:lnTo>
                  <a:lnTo>
                    <a:pt x="608076" y="2045794"/>
                  </a:lnTo>
                  <a:lnTo>
                    <a:pt x="608014" y="2043158"/>
                  </a:lnTo>
                  <a:lnTo>
                    <a:pt x="608710" y="2041241"/>
                  </a:lnTo>
                  <a:lnTo>
                    <a:pt x="609805" y="2039715"/>
                  </a:lnTo>
                  <a:lnTo>
                    <a:pt x="610963" y="2038346"/>
                  </a:lnTo>
                  <a:lnTo>
                    <a:pt x="612591" y="2036813"/>
                  </a:lnTo>
                  <a:lnTo>
                    <a:pt x="614703" y="2036437"/>
                  </a:lnTo>
                  <a:lnTo>
                    <a:pt x="617027" y="2037658"/>
                  </a:lnTo>
                  <a:lnTo>
                    <a:pt x="620187" y="2040936"/>
                  </a:lnTo>
                  <a:lnTo>
                    <a:pt x="624818" y="2047390"/>
                  </a:lnTo>
                  <a:lnTo>
                    <a:pt x="627463" y="2051607"/>
                  </a:lnTo>
                  <a:lnTo>
                    <a:pt x="628417" y="2052906"/>
                  </a:lnTo>
                  <a:lnTo>
                    <a:pt x="630835" y="2055409"/>
                  </a:lnTo>
                  <a:lnTo>
                    <a:pt x="633017" y="2056418"/>
                  </a:lnTo>
                  <a:lnTo>
                    <a:pt x="636655" y="2054854"/>
                  </a:lnTo>
                  <a:lnTo>
                    <a:pt x="640144" y="2053031"/>
                  </a:lnTo>
                  <a:lnTo>
                    <a:pt x="641271" y="2051873"/>
                  </a:lnTo>
                  <a:lnTo>
                    <a:pt x="641991" y="2050144"/>
                  </a:lnTo>
                  <a:lnTo>
                    <a:pt x="641436" y="2047187"/>
                  </a:lnTo>
                  <a:lnTo>
                    <a:pt x="640708" y="2045254"/>
                  </a:lnTo>
                  <a:lnTo>
                    <a:pt x="639933" y="2042790"/>
                  </a:lnTo>
                  <a:lnTo>
                    <a:pt x="638861" y="2038495"/>
                  </a:lnTo>
                  <a:lnTo>
                    <a:pt x="638103" y="2031735"/>
                  </a:lnTo>
                  <a:lnTo>
                    <a:pt x="637203" y="2029584"/>
                  </a:lnTo>
                  <a:lnTo>
                    <a:pt x="637860" y="2029334"/>
                  </a:lnTo>
                  <a:lnTo>
                    <a:pt x="639613" y="2029779"/>
                  </a:lnTo>
                  <a:lnTo>
                    <a:pt x="641232" y="2029975"/>
                  </a:lnTo>
                  <a:lnTo>
                    <a:pt x="643548" y="2028481"/>
                  </a:lnTo>
                  <a:lnTo>
                    <a:pt x="646724" y="2025664"/>
                  </a:lnTo>
                  <a:lnTo>
                    <a:pt x="652537" y="2021307"/>
                  </a:lnTo>
                  <a:lnTo>
                    <a:pt x="653765" y="2018428"/>
                  </a:lnTo>
                  <a:lnTo>
                    <a:pt x="654759" y="2015220"/>
                  </a:lnTo>
                  <a:lnTo>
                    <a:pt x="656371" y="2013249"/>
                  </a:lnTo>
                  <a:lnTo>
                    <a:pt x="660071" y="2012599"/>
                  </a:lnTo>
                  <a:lnTo>
                    <a:pt x="663497" y="2011566"/>
                  </a:lnTo>
                  <a:lnTo>
                    <a:pt x="665915" y="2009282"/>
                  </a:lnTo>
                  <a:lnTo>
                    <a:pt x="669702" y="2007271"/>
                  </a:lnTo>
                  <a:lnTo>
                    <a:pt x="672815" y="2006051"/>
                  </a:lnTo>
                  <a:lnTo>
                    <a:pt x="674184" y="2004924"/>
                  </a:lnTo>
                  <a:lnTo>
                    <a:pt x="675162" y="2003235"/>
                  </a:lnTo>
                  <a:lnTo>
                    <a:pt x="678730" y="1998462"/>
                  </a:lnTo>
                  <a:lnTo>
                    <a:pt x="681531" y="1995521"/>
                  </a:lnTo>
                  <a:lnTo>
                    <a:pt x="683995" y="1992485"/>
                  </a:lnTo>
                  <a:lnTo>
                    <a:pt x="684816" y="1990576"/>
                  </a:lnTo>
                  <a:lnTo>
                    <a:pt x="686764" y="1990928"/>
                  </a:lnTo>
                  <a:lnTo>
                    <a:pt x="689737" y="1992250"/>
                  </a:lnTo>
                  <a:lnTo>
                    <a:pt x="692929" y="1993455"/>
                  </a:lnTo>
                  <a:lnTo>
                    <a:pt x="695269" y="1995325"/>
                  </a:lnTo>
                  <a:lnTo>
                    <a:pt x="695730" y="1997234"/>
                  </a:lnTo>
                  <a:lnTo>
                    <a:pt x="695957" y="1998736"/>
                  </a:lnTo>
                  <a:lnTo>
                    <a:pt x="696904" y="1999511"/>
                  </a:lnTo>
                  <a:lnTo>
                    <a:pt x="698038" y="1999659"/>
                  </a:lnTo>
                  <a:lnTo>
                    <a:pt x="699744" y="1999284"/>
                  </a:lnTo>
                  <a:lnTo>
                    <a:pt x="702724" y="1999213"/>
                  </a:lnTo>
                  <a:lnTo>
                    <a:pt x="706378" y="1996741"/>
                  </a:lnTo>
                  <a:lnTo>
                    <a:pt x="711463" y="1992563"/>
                  </a:lnTo>
                  <a:lnTo>
                    <a:pt x="716118" y="1991265"/>
                  </a:lnTo>
                  <a:lnTo>
                    <a:pt x="718566" y="1992258"/>
                  </a:lnTo>
                  <a:lnTo>
                    <a:pt x="720593" y="1995333"/>
                  </a:lnTo>
                  <a:lnTo>
                    <a:pt x="722197" y="1998220"/>
                  </a:lnTo>
                  <a:lnTo>
                    <a:pt x="723848" y="1999291"/>
                  </a:lnTo>
                  <a:lnTo>
                    <a:pt x="724872" y="1999323"/>
                  </a:lnTo>
                  <a:lnTo>
                    <a:pt x="725248" y="1999370"/>
                  </a:lnTo>
                  <a:lnTo>
                    <a:pt x="727298" y="1998713"/>
                  </a:lnTo>
                  <a:lnTo>
                    <a:pt x="727454" y="1998720"/>
                  </a:lnTo>
                  <a:lnTo>
                    <a:pt x="729324" y="1998838"/>
                  </a:lnTo>
                  <a:lnTo>
                    <a:pt x="731123" y="1999816"/>
                  </a:lnTo>
                  <a:lnTo>
                    <a:pt x="734104" y="1999925"/>
                  </a:lnTo>
                  <a:lnTo>
                    <a:pt x="738258" y="1999182"/>
                  </a:lnTo>
                  <a:lnTo>
                    <a:pt x="738696" y="1998877"/>
                  </a:lnTo>
                  <a:lnTo>
                    <a:pt x="740691" y="1999276"/>
                  </a:lnTo>
                  <a:lnTo>
                    <a:pt x="743116" y="2000606"/>
                  </a:lnTo>
                  <a:lnTo>
                    <a:pt x="745002" y="2002186"/>
                  </a:lnTo>
                  <a:lnTo>
                    <a:pt x="748382" y="2007365"/>
                  </a:lnTo>
                  <a:lnTo>
                    <a:pt x="750322" y="2008695"/>
                  </a:lnTo>
                  <a:lnTo>
                    <a:pt x="754280" y="2010534"/>
                  </a:lnTo>
                  <a:lnTo>
                    <a:pt x="756135" y="2012138"/>
                  </a:lnTo>
                  <a:lnTo>
                    <a:pt x="758294" y="2014735"/>
                  </a:lnTo>
                  <a:lnTo>
                    <a:pt x="759421" y="2016308"/>
                  </a:lnTo>
                  <a:lnTo>
                    <a:pt x="761768" y="2019147"/>
                  </a:lnTo>
                  <a:lnTo>
                    <a:pt x="764482" y="2023787"/>
                  </a:lnTo>
                  <a:lnTo>
                    <a:pt x="764967" y="2027472"/>
                  </a:lnTo>
                  <a:lnTo>
                    <a:pt x="765585" y="2030577"/>
                  </a:lnTo>
                  <a:lnTo>
                    <a:pt x="766595" y="2032048"/>
                  </a:lnTo>
                  <a:lnTo>
                    <a:pt x="767424" y="2032228"/>
                  </a:lnTo>
                  <a:lnTo>
                    <a:pt x="768316" y="2031720"/>
                  </a:lnTo>
                  <a:lnTo>
                    <a:pt x="769192" y="2030304"/>
                  </a:lnTo>
                  <a:lnTo>
                    <a:pt x="769497" y="2027941"/>
                  </a:lnTo>
                  <a:lnTo>
                    <a:pt x="769231" y="2023755"/>
                  </a:lnTo>
                  <a:lnTo>
                    <a:pt x="768535" y="2020329"/>
                  </a:lnTo>
                  <a:lnTo>
                    <a:pt x="767643" y="2019241"/>
                  </a:lnTo>
                  <a:lnTo>
                    <a:pt x="767213" y="2018037"/>
                  </a:lnTo>
                  <a:lnTo>
                    <a:pt x="767800" y="2016503"/>
                  </a:lnTo>
                  <a:lnTo>
                    <a:pt x="769309" y="2015760"/>
                  </a:lnTo>
                  <a:lnTo>
                    <a:pt x="771187" y="2016229"/>
                  </a:lnTo>
                  <a:lnTo>
                    <a:pt x="774277" y="2018201"/>
                  </a:lnTo>
                  <a:lnTo>
                    <a:pt x="777501" y="2020681"/>
                  </a:lnTo>
                  <a:lnTo>
                    <a:pt x="781467" y="2025015"/>
                  </a:lnTo>
                  <a:lnTo>
                    <a:pt x="785105" y="2027761"/>
                  </a:lnTo>
                  <a:lnTo>
                    <a:pt x="789087" y="2029951"/>
                  </a:lnTo>
                  <a:lnTo>
                    <a:pt x="792248" y="2030601"/>
                  </a:lnTo>
                  <a:lnTo>
                    <a:pt x="794696" y="2029944"/>
                  </a:lnTo>
                  <a:lnTo>
                    <a:pt x="797583" y="2028160"/>
                  </a:lnTo>
                  <a:lnTo>
                    <a:pt x="800228" y="2026095"/>
                  </a:lnTo>
                  <a:lnTo>
                    <a:pt x="801433" y="2023928"/>
                  </a:lnTo>
                  <a:lnTo>
                    <a:pt x="802293" y="2021557"/>
                  </a:lnTo>
                  <a:lnTo>
                    <a:pt x="806283" y="2018388"/>
                  </a:lnTo>
                  <a:lnTo>
                    <a:pt x="809929" y="2015486"/>
                  </a:lnTo>
                  <a:lnTo>
                    <a:pt x="811587" y="2016010"/>
                  </a:lnTo>
                  <a:lnTo>
                    <a:pt x="812753" y="2016832"/>
                  </a:lnTo>
                  <a:lnTo>
                    <a:pt x="816493" y="2015064"/>
                  </a:lnTo>
                  <a:lnTo>
                    <a:pt x="817791" y="2014578"/>
                  </a:lnTo>
                  <a:lnTo>
                    <a:pt x="821351" y="2013890"/>
                  </a:lnTo>
                  <a:lnTo>
                    <a:pt x="825028" y="2014907"/>
                  </a:lnTo>
                  <a:lnTo>
                    <a:pt x="827962" y="2018021"/>
                  </a:lnTo>
                  <a:lnTo>
                    <a:pt x="830802" y="2020024"/>
                  </a:lnTo>
                  <a:lnTo>
                    <a:pt x="833344" y="2019789"/>
                  </a:lnTo>
                  <a:lnTo>
                    <a:pt x="835449" y="2018764"/>
                  </a:lnTo>
                  <a:lnTo>
                    <a:pt x="836841" y="2016824"/>
                  </a:lnTo>
                  <a:lnTo>
                    <a:pt x="837898" y="2014532"/>
                  </a:lnTo>
                  <a:lnTo>
                    <a:pt x="839306" y="2013061"/>
                  </a:lnTo>
                  <a:lnTo>
                    <a:pt x="839517" y="2012967"/>
                  </a:lnTo>
                  <a:lnTo>
                    <a:pt x="844047" y="2013765"/>
                  </a:lnTo>
                  <a:lnTo>
                    <a:pt x="846887" y="2013648"/>
                  </a:lnTo>
                  <a:lnTo>
                    <a:pt x="847192" y="2013319"/>
                  </a:lnTo>
                  <a:lnTo>
                    <a:pt x="850939" y="2013945"/>
                  </a:lnTo>
                  <a:lnTo>
                    <a:pt x="855078" y="2017176"/>
                  </a:lnTo>
                  <a:lnTo>
                    <a:pt x="857644" y="2020751"/>
                  </a:lnTo>
                  <a:lnTo>
                    <a:pt x="860930" y="2025297"/>
                  </a:lnTo>
                  <a:lnTo>
                    <a:pt x="862455" y="2026775"/>
                  </a:lnTo>
                  <a:lnTo>
                    <a:pt x="864677" y="2027409"/>
                  </a:lnTo>
                  <a:lnTo>
                    <a:pt x="866422" y="2027683"/>
                  </a:lnTo>
                  <a:lnTo>
                    <a:pt x="868761" y="2028387"/>
                  </a:lnTo>
                  <a:lnTo>
                    <a:pt x="874942" y="2029334"/>
                  </a:lnTo>
                  <a:lnTo>
                    <a:pt x="875880" y="2029889"/>
                  </a:lnTo>
                  <a:lnTo>
                    <a:pt x="876514" y="2030632"/>
                  </a:lnTo>
                  <a:lnTo>
                    <a:pt x="875943" y="2033104"/>
                  </a:lnTo>
                  <a:lnTo>
                    <a:pt x="876491" y="2033730"/>
                  </a:lnTo>
                  <a:lnTo>
                    <a:pt x="881505" y="2031970"/>
                  </a:lnTo>
                  <a:lnTo>
                    <a:pt x="882851" y="2030656"/>
                  </a:lnTo>
                  <a:lnTo>
                    <a:pt x="884502" y="2026916"/>
                  </a:lnTo>
                  <a:lnTo>
                    <a:pt x="885980" y="2023145"/>
                  </a:lnTo>
                  <a:lnTo>
                    <a:pt x="887084" y="2021745"/>
                  </a:lnTo>
                  <a:lnTo>
                    <a:pt x="888249" y="2021377"/>
                  </a:lnTo>
                  <a:lnTo>
                    <a:pt x="889423" y="2021940"/>
                  </a:lnTo>
                  <a:lnTo>
                    <a:pt x="891065" y="2024170"/>
                  </a:lnTo>
                  <a:lnTo>
                    <a:pt x="893287" y="2026439"/>
                  </a:lnTo>
                  <a:lnTo>
                    <a:pt x="896292" y="2027299"/>
                  </a:lnTo>
                  <a:lnTo>
                    <a:pt x="898122" y="2027644"/>
                  </a:lnTo>
                  <a:lnTo>
                    <a:pt x="900962" y="2027831"/>
                  </a:lnTo>
                  <a:lnTo>
                    <a:pt x="907643" y="2026728"/>
                  </a:lnTo>
                  <a:lnTo>
                    <a:pt x="913894" y="2023982"/>
                  </a:lnTo>
                  <a:lnTo>
                    <a:pt x="917462" y="2020994"/>
                  </a:lnTo>
                  <a:lnTo>
                    <a:pt x="919120" y="2016503"/>
                  </a:lnTo>
                  <a:lnTo>
                    <a:pt x="920161" y="2011387"/>
                  </a:lnTo>
                  <a:lnTo>
                    <a:pt x="921757" y="2008148"/>
                  </a:lnTo>
                  <a:lnTo>
                    <a:pt x="921092" y="2004830"/>
                  </a:lnTo>
                  <a:lnTo>
                    <a:pt x="917947" y="2001670"/>
                  </a:lnTo>
                  <a:lnTo>
                    <a:pt x="916883" y="2000715"/>
                  </a:lnTo>
                  <a:lnTo>
                    <a:pt x="909232" y="1998939"/>
                  </a:lnTo>
                  <a:lnTo>
                    <a:pt x="908762" y="1997656"/>
                  </a:lnTo>
                  <a:lnTo>
                    <a:pt x="908324" y="1997359"/>
                  </a:lnTo>
                  <a:lnTo>
                    <a:pt x="900782" y="1994543"/>
                  </a:lnTo>
                  <a:lnTo>
                    <a:pt x="897152" y="1993338"/>
                  </a:lnTo>
                  <a:lnTo>
                    <a:pt x="896127" y="1991476"/>
                  </a:lnTo>
                  <a:lnTo>
                    <a:pt x="895455" y="1989035"/>
                  </a:lnTo>
                  <a:lnTo>
                    <a:pt x="893100" y="1986852"/>
                  </a:lnTo>
                  <a:lnTo>
                    <a:pt x="888421" y="1984865"/>
                  </a:lnTo>
                  <a:lnTo>
                    <a:pt x="887608" y="1983347"/>
                  </a:lnTo>
                  <a:lnTo>
                    <a:pt x="888382" y="1981814"/>
                  </a:lnTo>
                  <a:lnTo>
                    <a:pt x="890870" y="1980664"/>
                  </a:lnTo>
                  <a:lnTo>
                    <a:pt x="892067" y="1980108"/>
                  </a:lnTo>
                  <a:lnTo>
                    <a:pt x="896284" y="1976510"/>
                  </a:lnTo>
                  <a:lnTo>
                    <a:pt x="897903" y="1975766"/>
                  </a:lnTo>
                  <a:lnTo>
                    <a:pt x="901651" y="1975602"/>
                  </a:lnTo>
                  <a:lnTo>
                    <a:pt x="905124" y="1972653"/>
                  </a:lnTo>
                  <a:lnTo>
                    <a:pt x="907518" y="1970963"/>
                  </a:lnTo>
                  <a:lnTo>
                    <a:pt x="908770" y="1968952"/>
                  </a:lnTo>
                  <a:lnTo>
                    <a:pt x="908441" y="1966871"/>
                  </a:lnTo>
                  <a:lnTo>
                    <a:pt x="904968" y="1960573"/>
                  </a:lnTo>
                  <a:lnTo>
                    <a:pt x="903935" y="1956748"/>
                  </a:lnTo>
                  <a:lnTo>
                    <a:pt x="904553" y="1954252"/>
                  </a:lnTo>
                  <a:lnTo>
                    <a:pt x="906548" y="1951553"/>
                  </a:lnTo>
                  <a:lnTo>
                    <a:pt x="907683" y="1950074"/>
                  </a:lnTo>
                  <a:lnTo>
                    <a:pt x="909044" y="1947414"/>
                  </a:lnTo>
                  <a:lnTo>
                    <a:pt x="909935" y="1945990"/>
                  </a:lnTo>
                  <a:lnTo>
                    <a:pt x="913441" y="1945388"/>
                  </a:lnTo>
                  <a:lnTo>
                    <a:pt x="917689" y="1945138"/>
                  </a:lnTo>
                  <a:lnTo>
                    <a:pt x="920607" y="1945771"/>
                  </a:lnTo>
                  <a:lnTo>
                    <a:pt x="924683" y="1946100"/>
                  </a:lnTo>
                  <a:lnTo>
                    <a:pt x="928399" y="1946593"/>
                  </a:lnTo>
                  <a:lnTo>
                    <a:pt x="930277" y="1947031"/>
                  </a:lnTo>
                  <a:lnTo>
                    <a:pt x="931661" y="1946217"/>
                  </a:lnTo>
                  <a:lnTo>
                    <a:pt x="932663" y="1944786"/>
                  </a:lnTo>
                  <a:lnTo>
                    <a:pt x="932631" y="1942892"/>
                  </a:lnTo>
                  <a:lnTo>
                    <a:pt x="931169" y="1941054"/>
                  </a:lnTo>
                  <a:lnTo>
                    <a:pt x="925716" y="1938636"/>
                  </a:lnTo>
                  <a:lnTo>
                    <a:pt x="923376" y="1936641"/>
                  </a:lnTo>
                  <a:lnTo>
                    <a:pt x="921546" y="1936861"/>
                  </a:lnTo>
                  <a:lnTo>
                    <a:pt x="918479" y="1936235"/>
                  </a:lnTo>
                  <a:lnTo>
                    <a:pt x="915709" y="1934928"/>
                  </a:lnTo>
                  <a:lnTo>
                    <a:pt x="913261" y="1934490"/>
                  </a:lnTo>
                  <a:lnTo>
                    <a:pt x="912463" y="1932675"/>
                  </a:lnTo>
                  <a:lnTo>
                    <a:pt x="912963" y="1930125"/>
                  </a:lnTo>
                  <a:lnTo>
                    <a:pt x="913910" y="1928662"/>
                  </a:lnTo>
                  <a:lnTo>
                    <a:pt x="915717" y="1927934"/>
                  </a:lnTo>
                  <a:lnTo>
                    <a:pt x="917681" y="1928302"/>
                  </a:lnTo>
                  <a:lnTo>
                    <a:pt x="919816" y="1927238"/>
                  </a:lnTo>
                  <a:lnTo>
                    <a:pt x="920435" y="1926612"/>
                  </a:lnTo>
                  <a:lnTo>
                    <a:pt x="920615" y="1925806"/>
                  </a:lnTo>
                  <a:lnTo>
                    <a:pt x="920271" y="1924656"/>
                  </a:lnTo>
                  <a:lnTo>
                    <a:pt x="919277" y="1923709"/>
                  </a:lnTo>
                  <a:lnTo>
                    <a:pt x="917869" y="1923459"/>
                  </a:lnTo>
                  <a:lnTo>
                    <a:pt x="916249" y="1924265"/>
                  </a:lnTo>
                  <a:lnTo>
                    <a:pt x="914309" y="1924789"/>
                  </a:lnTo>
                  <a:lnTo>
                    <a:pt x="911031" y="1923608"/>
                  </a:lnTo>
                  <a:lnTo>
                    <a:pt x="908418" y="1922184"/>
                  </a:lnTo>
                  <a:lnTo>
                    <a:pt x="908551" y="1920869"/>
                  </a:lnTo>
                  <a:lnTo>
                    <a:pt x="910483" y="1918906"/>
                  </a:lnTo>
                  <a:lnTo>
                    <a:pt x="911352" y="1917310"/>
                  </a:lnTo>
                  <a:lnTo>
                    <a:pt x="911352" y="1915104"/>
                  </a:lnTo>
                  <a:lnTo>
                    <a:pt x="911352" y="1912522"/>
                  </a:lnTo>
                  <a:lnTo>
                    <a:pt x="912025" y="1909494"/>
                  </a:lnTo>
                  <a:lnTo>
                    <a:pt x="913941" y="1907421"/>
                  </a:lnTo>
                  <a:lnTo>
                    <a:pt x="916195" y="1906310"/>
                  </a:lnTo>
                  <a:lnTo>
                    <a:pt x="922000" y="1908336"/>
                  </a:lnTo>
                  <a:lnTo>
                    <a:pt x="929260" y="1910143"/>
                  </a:lnTo>
                  <a:lnTo>
                    <a:pt x="930503" y="1909846"/>
                  </a:lnTo>
                  <a:lnTo>
                    <a:pt x="930871" y="1908892"/>
                  </a:lnTo>
                  <a:lnTo>
                    <a:pt x="931701" y="1908047"/>
                  </a:lnTo>
                  <a:lnTo>
                    <a:pt x="941777" y="1907656"/>
                  </a:lnTo>
                  <a:lnTo>
                    <a:pt x="943733" y="1906490"/>
                  </a:lnTo>
                  <a:lnTo>
                    <a:pt x="944711" y="1905559"/>
                  </a:lnTo>
                  <a:lnTo>
                    <a:pt x="954396" y="1904221"/>
                  </a:lnTo>
                  <a:lnTo>
                    <a:pt x="955546" y="1902946"/>
                  </a:lnTo>
                  <a:lnTo>
                    <a:pt x="956970" y="1901757"/>
                  </a:lnTo>
                  <a:lnTo>
                    <a:pt x="959200" y="1901780"/>
                  </a:lnTo>
                  <a:lnTo>
                    <a:pt x="961852" y="1901303"/>
                  </a:lnTo>
                  <a:lnTo>
                    <a:pt x="965552" y="1899848"/>
                  </a:lnTo>
                  <a:lnTo>
                    <a:pt x="968173" y="1899050"/>
                  </a:lnTo>
                  <a:lnTo>
                    <a:pt x="968611" y="1898987"/>
                  </a:lnTo>
                  <a:lnTo>
                    <a:pt x="971381" y="1899308"/>
                  </a:lnTo>
                  <a:lnTo>
                    <a:pt x="974815" y="1898158"/>
                  </a:lnTo>
                  <a:lnTo>
                    <a:pt x="975558" y="1897681"/>
                  </a:lnTo>
                  <a:lnTo>
                    <a:pt x="976114" y="1896812"/>
                  </a:lnTo>
                  <a:lnTo>
                    <a:pt x="979111" y="1895138"/>
                  </a:lnTo>
                  <a:lnTo>
                    <a:pt x="984861" y="1893761"/>
                  </a:lnTo>
                  <a:lnTo>
                    <a:pt x="986261" y="1894583"/>
                  </a:lnTo>
                  <a:lnTo>
                    <a:pt x="989007" y="1894958"/>
                  </a:lnTo>
                  <a:lnTo>
                    <a:pt x="992504" y="1894340"/>
                  </a:lnTo>
                  <a:lnTo>
                    <a:pt x="995086" y="1893284"/>
                  </a:lnTo>
                  <a:lnTo>
                    <a:pt x="996588" y="1894332"/>
                  </a:lnTo>
                  <a:lnTo>
                    <a:pt x="998630" y="1895412"/>
                  </a:lnTo>
                  <a:lnTo>
                    <a:pt x="1000156" y="1894497"/>
                  </a:lnTo>
                  <a:lnTo>
                    <a:pt x="1000914" y="1891610"/>
                  </a:lnTo>
                  <a:lnTo>
                    <a:pt x="1001900" y="1888785"/>
                  </a:lnTo>
                  <a:lnTo>
                    <a:pt x="1003629" y="1887448"/>
                  </a:lnTo>
                  <a:lnTo>
                    <a:pt x="1004998" y="1886955"/>
                  </a:lnTo>
                  <a:lnTo>
                    <a:pt x="1006234" y="1885867"/>
                  </a:lnTo>
                  <a:lnTo>
                    <a:pt x="1007165" y="1884733"/>
                  </a:lnTo>
                  <a:lnTo>
                    <a:pt x="1012227" y="1884905"/>
                  </a:lnTo>
                  <a:lnTo>
                    <a:pt x="1016757" y="1882081"/>
                  </a:lnTo>
                  <a:lnTo>
                    <a:pt x="1017649" y="1883364"/>
                  </a:lnTo>
                  <a:lnTo>
                    <a:pt x="1023532" y="1883067"/>
                  </a:lnTo>
                  <a:lnTo>
                    <a:pt x="1030839" y="1881244"/>
                  </a:lnTo>
                  <a:lnTo>
                    <a:pt x="1035212" y="1880391"/>
                  </a:lnTo>
                  <a:lnTo>
                    <a:pt x="1042762" y="1878482"/>
                  </a:lnTo>
                  <a:lnTo>
                    <a:pt x="1046251" y="1876933"/>
                  </a:lnTo>
                  <a:lnTo>
                    <a:pt x="1051251" y="1875955"/>
                  </a:lnTo>
                  <a:lnTo>
                    <a:pt x="1055835" y="1875274"/>
                  </a:lnTo>
                  <a:lnTo>
                    <a:pt x="1058831" y="1872560"/>
                  </a:lnTo>
                  <a:lnTo>
                    <a:pt x="1061249" y="1872176"/>
                  </a:lnTo>
                  <a:lnTo>
                    <a:pt x="1064190" y="1871950"/>
                  </a:lnTo>
                  <a:lnTo>
                    <a:pt x="1065990" y="1871300"/>
                  </a:lnTo>
                  <a:lnTo>
                    <a:pt x="1067163" y="1870299"/>
                  </a:lnTo>
                  <a:lnTo>
                    <a:pt x="1067922" y="1868413"/>
                  </a:lnTo>
                  <a:lnTo>
                    <a:pt x="1067508" y="1866004"/>
                  </a:lnTo>
                  <a:lnTo>
                    <a:pt x="1067085" y="1864251"/>
                  </a:lnTo>
                  <a:lnTo>
                    <a:pt x="1069189" y="1863273"/>
                  </a:lnTo>
                  <a:lnTo>
                    <a:pt x="1072194" y="1862968"/>
                  </a:lnTo>
                  <a:lnTo>
                    <a:pt x="1074087" y="1862569"/>
                  </a:lnTo>
                  <a:lnTo>
                    <a:pt x="1078218" y="1858579"/>
                  </a:lnTo>
                  <a:lnTo>
                    <a:pt x="1081065" y="1856662"/>
                  </a:lnTo>
                  <a:lnTo>
                    <a:pt x="1084015" y="1855458"/>
                  </a:lnTo>
                  <a:lnTo>
                    <a:pt x="1089938" y="1856115"/>
                  </a:lnTo>
                  <a:lnTo>
                    <a:pt x="1095343" y="1856717"/>
                  </a:lnTo>
                  <a:lnTo>
                    <a:pt x="1100765" y="1858626"/>
                  </a:lnTo>
                  <a:lnTo>
                    <a:pt x="1103613" y="1861004"/>
                  </a:lnTo>
                  <a:lnTo>
                    <a:pt x="1106061" y="1862796"/>
                  </a:lnTo>
                  <a:lnTo>
                    <a:pt x="1108377" y="1863649"/>
                  </a:lnTo>
                  <a:lnTo>
                    <a:pt x="1110474" y="1864197"/>
                  </a:lnTo>
                  <a:lnTo>
                    <a:pt x="1112907" y="1863383"/>
                  </a:lnTo>
                  <a:lnTo>
                    <a:pt x="1114628" y="1862287"/>
                  </a:lnTo>
                  <a:lnTo>
                    <a:pt x="1115630" y="1860715"/>
                  </a:lnTo>
                  <a:lnTo>
                    <a:pt x="1117147" y="1859588"/>
                  </a:lnTo>
                  <a:lnTo>
                    <a:pt x="1122679" y="1858712"/>
                  </a:lnTo>
                  <a:lnTo>
                    <a:pt x="1123821" y="1860410"/>
                  </a:lnTo>
                  <a:lnTo>
                    <a:pt x="1126449" y="1865518"/>
                  </a:lnTo>
                  <a:lnTo>
                    <a:pt x="1128241" y="1872301"/>
                  </a:lnTo>
                  <a:lnTo>
                    <a:pt x="1131190" y="1881259"/>
                  </a:lnTo>
                  <a:lnTo>
                    <a:pt x="1132489" y="1885648"/>
                  </a:lnTo>
                  <a:lnTo>
                    <a:pt x="1131918" y="1887941"/>
                  </a:lnTo>
                  <a:lnTo>
                    <a:pt x="1131925" y="1891078"/>
                  </a:lnTo>
                  <a:lnTo>
                    <a:pt x="1131761" y="1894520"/>
                  </a:lnTo>
                  <a:lnTo>
                    <a:pt x="1129587" y="1898408"/>
                  </a:lnTo>
                  <a:lnTo>
                    <a:pt x="1130470" y="1900216"/>
                  </a:lnTo>
                  <a:lnTo>
                    <a:pt x="1135814" y="1902226"/>
                  </a:lnTo>
                  <a:lnTo>
                    <a:pt x="1143293" y="1901491"/>
                  </a:lnTo>
                  <a:lnTo>
                    <a:pt x="1147909" y="1899863"/>
                  </a:lnTo>
                  <a:lnTo>
                    <a:pt x="1150483" y="1900458"/>
                  </a:lnTo>
                  <a:lnTo>
                    <a:pt x="1151828" y="1899480"/>
                  </a:lnTo>
                  <a:lnTo>
                    <a:pt x="1152697" y="1896601"/>
                  </a:lnTo>
                  <a:lnTo>
                    <a:pt x="1154473" y="1895952"/>
                  </a:lnTo>
                  <a:lnTo>
                    <a:pt x="1156296" y="1897962"/>
                  </a:lnTo>
                  <a:lnTo>
                    <a:pt x="1157618" y="1901358"/>
                  </a:lnTo>
                  <a:lnTo>
                    <a:pt x="1158885" y="1903541"/>
                  </a:lnTo>
                  <a:lnTo>
                    <a:pt x="1158791" y="1906138"/>
                  </a:lnTo>
                  <a:lnTo>
                    <a:pt x="1159261" y="1909463"/>
                  </a:lnTo>
                  <a:lnTo>
                    <a:pt x="1160192" y="1910300"/>
                  </a:lnTo>
                  <a:lnTo>
                    <a:pt x="1162023" y="1909040"/>
                  </a:lnTo>
                  <a:lnTo>
                    <a:pt x="1163243" y="1908289"/>
                  </a:lnTo>
                  <a:lnTo>
                    <a:pt x="1163532" y="1907280"/>
                  </a:lnTo>
                  <a:lnTo>
                    <a:pt x="1163016" y="1906036"/>
                  </a:lnTo>
                  <a:lnTo>
                    <a:pt x="1162774" y="1904769"/>
                  </a:lnTo>
                  <a:lnTo>
                    <a:pt x="1163180" y="1903603"/>
                  </a:lnTo>
                  <a:lnTo>
                    <a:pt x="1164049" y="1903126"/>
                  </a:lnTo>
                  <a:lnTo>
                    <a:pt x="1166654" y="1903493"/>
                  </a:lnTo>
                  <a:lnTo>
                    <a:pt x="1170448" y="1904135"/>
                  </a:lnTo>
                  <a:lnTo>
                    <a:pt x="1174954" y="1908860"/>
                  </a:lnTo>
                  <a:lnTo>
                    <a:pt x="1177388" y="1909713"/>
                  </a:lnTo>
                  <a:lnTo>
                    <a:pt x="1178412" y="1909799"/>
                  </a:lnTo>
                  <a:lnTo>
                    <a:pt x="1180697" y="1909525"/>
                  </a:lnTo>
                  <a:lnTo>
                    <a:pt x="1183443" y="1908172"/>
                  </a:lnTo>
                  <a:lnTo>
                    <a:pt x="1185289" y="1906466"/>
                  </a:lnTo>
                  <a:lnTo>
                    <a:pt x="1185907" y="1905629"/>
                  </a:lnTo>
                  <a:lnTo>
                    <a:pt x="1186971" y="1905778"/>
                  </a:lnTo>
                  <a:lnTo>
                    <a:pt x="1187981" y="1906568"/>
                  </a:lnTo>
                  <a:lnTo>
                    <a:pt x="1188051" y="1908289"/>
                  </a:lnTo>
                  <a:lnTo>
                    <a:pt x="1187245" y="1910777"/>
                  </a:lnTo>
                  <a:lnTo>
                    <a:pt x="1184507" y="1913054"/>
                  </a:lnTo>
                  <a:lnTo>
                    <a:pt x="1181104" y="1915166"/>
                  </a:lnTo>
                  <a:lnTo>
                    <a:pt x="1179038" y="1919031"/>
                  </a:lnTo>
                  <a:lnTo>
                    <a:pt x="1178600" y="1923052"/>
                  </a:lnTo>
                  <a:lnTo>
                    <a:pt x="1179500" y="1925094"/>
                  </a:lnTo>
                  <a:lnTo>
                    <a:pt x="1180275" y="1926455"/>
                  </a:lnTo>
                  <a:lnTo>
                    <a:pt x="1180493" y="1928364"/>
                  </a:lnTo>
                  <a:lnTo>
                    <a:pt x="1181260" y="1928615"/>
                  </a:lnTo>
                  <a:lnTo>
                    <a:pt x="1182653" y="1927832"/>
                  </a:lnTo>
                  <a:lnTo>
                    <a:pt x="1186447" y="1923874"/>
                  </a:lnTo>
                  <a:lnTo>
                    <a:pt x="1188379" y="1922896"/>
                  </a:lnTo>
                  <a:lnTo>
                    <a:pt x="1191180" y="1922270"/>
                  </a:lnTo>
                  <a:lnTo>
                    <a:pt x="1195788" y="1922583"/>
                  </a:lnTo>
                  <a:lnTo>
                    <a:pt x="1198886" y="1923874"/>
                  </a:lnTo>
                  <a:lnTo>
                    <a:pt x="1200365" y="1925665"/>
                  </a:lnTo>
                  <a:lnTo>
                    <a:pt x="1201993" y="1927144"/>
                  </a:lnTo>
                  <a:lnTo>
                    <a:pt x="1203119" y="1926526"/>
                  </a:lnTo>
                  <a:lnTo>
                    <a:pt x="1203698" y="1924820"/>
                  </a:lnTo>
                  <a:lnTo>
                    <a:pt x="1203729" y="1922864"/>
                  </a:lnTo>
                  <a:lnTo>
                    <a:pt x="1204206" y="1921253"/>
                  </a:lnTo>
                  <a:lnTo>
                    <a:pt x="1209245" y="1917286"/>
                  </a:lnTo>
                  <a:lnTo>
                    <a:pt x="1212601" y="1914642"/>
                  </a:lnTo>
                  <a:lnTo>
                    <a:pt x="1213751" y="1914329"/>
                  </a:lnTo>
                  <a:lnTo>
                    <a:pt x="1215996" y="1914877"/>
                  </a:lnTo>
                  <a:lnTo>
                    <a:pt x="1217389" y="1914595"/>
                  </a:lnTo>
                  <a:lnTo>
                    <a:pt x="1221074" y="1912107"/>
                  </a:lnTo>
                  <a:lnTo>
                    <a:pt x="1224516" y="1909267"/>
                  </a:lnTo>
                  <a:lnTo>
                    <a:pt x="1224853" y="1907343"/>
                  </a:lnTo>
                  <a:lnTo>
                    <a:pt x="1224985" y="1905598"/>
                  </a:lnTo>
                  <a:lnTo>
                    <a:pt x="1225838" y="1904808"/>
                  </a:lnTo>
                  <a:lnTo>
                    <a:pt x="1230658" y="1904198"/>
                  </a:lnTo>
                  <a:lnTo>
                    <a:pt x="1231456" y="1903869"/>
                  </a:lnTo>
                  <a:lnTo>
                    <a:pt x="1235571" y="1901882"/>
                  </a:lnTo>
                  <a:lnTo>
                    <a:pt x="1241274" y="1898487"/>
                  </a:lnTo>
                  <a:lnTo>
                    <a:pt x="1244043" y="1896484"/>
                  </a:lnTo>
                  <a:lnTo>
                    <a:pt x="1249089" y="1895592"/>
                  </a:lnTo>
                  <a:lnTo>
                    <a:pt x="1250028" y="1895013"/>
                  </a:lnTo>
                  <a:lnTo>
                    <a:pt x="1251703" y="1893659"/>
                  </a:lnTo>
                  <a:lnTo>
                    <a:pt x="1254863" y="1891782"/>
                  </a:lnTo>
                  <a:lnTo>
                    <a:pt x="1256577" y="1891579"/>
                  </a:lnTo>
                  <a:lnTo>
                    <a:pt x="1255513" y="1896116"/>
                  </a:lnTo>
                  <a:lnTo>
                    <a:pt x="1253627" y="1901342"/>
                  </a:lnTo>
                  <a:lnTo>
                    <a:pt x="1252563" y="1902735"/>
                  </a:lnTo>
                  <a:lnTo>
                    <a:pt x="1247447" y="1902500"/>
                  </a:lnTo>
                  <a:lnTo>
                    <a:pt x="1247454" y="1903924"/>
                  </a:lnTo>
                  <a:lnTo>
                    <a:pt x="1248260" y="1906099"/>
                  </a:lnTo>
                  <a:lnTo>
                    <a:pt x="1248839" y="1907319"/>
                  </a:lnTo>
                  <a:lnTo>
                    <a:pt x="1249457" y="1908414"/>
                  </a:lnTo>
                  <a:lnTo>
                    <a:pt x="1250834" y="1910308"/>
                  </a:lnTo>
                  <a:lnTo>
                    <a:pt x="1256217" y="1914759"/>
                  </a:lnTo>
                  <a:lnTo>
                    <a:pt x="1263062" y="1920408"/>
                  </a:lnTo>
                  <a:lnTo>
                    <a:pt x="1270455" y="1926729"/>
                  </a:lnTo>
                  <a:lnTo>
                    <a:pt x="1275618" y="1931126"/>
                  </a:lnTo>
                  <a:lnTo>
                    <a:pt x="1277708" y="1933395"/>
                  </a:lnTo>
                  <a:lnTo>
                    <a:pt x="1279037" y="1935163"/>
                  </a:lnTo>
                  <a:lnTo>
                    <a:pt x="1282840" y="1941531"/>
                  </a:lnTo>
                  <a:lnTo>
                    <a:pt x="1286454" y="1947547"/>
                  </a:lnTo>
                  <a:lnTo>
                    <a:pt x="1292548" y="1958093"/>
                  </a:lnTo>
                  <a:lnTo>
                    <a:pt x="1297939" y="1968217"/>
                  </a:lnTo>
                  <a:lnTo>
                    <a:pt x="1303885" y="1979287"/>
                  </a:lnTo>
                  <a:lnTo>
                    <a:pt x="1307319" y="1985655"/>
                  </a:lnTo>
                  <a:lnTo>
                    <a:pt x="1314345" y="1998900"/>
                  </a:lnTo>
                  <a:lnTo>
                    <a:pt x="1316222" y="2002945"/>
                  </a:lnTo>
                  <a:lnTo>
                    <a:pt x="1319782" y="2010581"/>
                  </a:lnTo>
                  <a:lnTo>
                    <a:pt x="1322919" y="2017708"/>
                  </a:lnTo>
                  <a:lnTo>
                    <a:pt x="1325696" y="2023982"/>
                  </a:lnTo>
                  <a:lnTo>
                    <a:pt x="1327449" y="2024546"/>
                  </a:lnTo>
                  <a:lnTo>
                    <a:pt x="1327590" y="2022848"/>
                  </a:lnTo>
                  <a:lnTo>
                    <a:pt x="1327903" y="2021714"/>
                  </a:lnTo>
                  <a:lnTo>
                    <a:pt x="1328794" y="2021072"/>
                  </a:lnTo>
                  <a:lnTo>
                    <a:pt x="1330844" y="2019218"/>
                  </a:lnTo>
                  <a:lnTo>
                    <a:pt x="1331947" y="2018772"/>
                  </a:lnTo>
                  <a:lnTo>
                    <a:pt x="1333590" y="2018960"/>
                  </a:lnTo>
                  <a:lnTo>
                    <a:pt x="1335311" y="2018013"/>
                  </a:lnTo>
                  <a:lnTo>
                    <a:pt x="1335945" y="2016229"/>
                  </a:lnTo>
                  <a:lnTo>
                    <a:pt x="1335530" y="2012920"/>
                  </a:lnTo>
                  <a:lnTo>
                    <a:pt x="1335265" y="2011394"/>
                  </a:lnTo>
                  <a:lnTo>
                    <a:pt x="1335851" y="2009751"/>
                  </a:lnTo>
                  <a:lnTo>
                    <a:pt x="1336790" y="2009110"/>
                  </a:lnTo>
                  <a:lnTo>
                    <a:pt x="1338097" y="2008594"/>
                  </a:lnTo>
                  <a:lnTo>
                    <a:pt x="1339301" y="2008328"/>
                  </a:lnTo>
                  <a:lnTo>
                    <a:pt x="1340287" y="2006473"/>
                  </a:lnTo>
                  <a:lnTo>
                    <a:pt x="1342149" y="2005910"/>
                  </a:lnTo>
                  <a:lnTo>
                    <a:pt x="1343862" y="2006254"/>
                  </a:lnTo>
                  <a:lnTo>
                    <a:pt x="1345271" y="2006325"/>
                  </a:lnTo>
                  <a:lnTo>
                    <a:pt x="1346515" y="2007678"/>
                  </a:lnTo>
                  <a:lnTo>
                    <a:pt x="1347211" y="2009532"/>
                  </a:lnTo>
                  <a:lnTo>
                    <a:pt x="1348556" y="2009681"/>
                  </a:lnTo>
                  <a:lnTo>
                    <a:pt x="1350755" y="2009493"/>
                  </a:lnTo>
                  <a:lnTo>
                    <a:pt x="1351060" y="2011042"/>
                  </a:lnTo>
                  <a:lnTo>
                    <a:pt x="1350434" y="2013632"/>
                  </a:lnTo>
                  <a:lnTo>
                    <a:pt x="1349660" y="2015635"/>
                  </a:lnTo>
                  <a:lnTo>
                    <a:pt x="1349527" y="2017238"/>
                  </a:lnTo>
                  <a:lnTo>
                    <a:pt x="1350692" y="2018021"/>
                  </a:lnTo>
                  <a:lnTo>
                    <a:pt x="1354964" y="2017325"/>
                  </a:lnTo>
                  <a:lnTo>
                    <a:pt x="1356474" y="2017669"/>
                  </a:lnTo>
                  <a:lnTo>
                    <a:pt x="1356959" y="2019296"/>
                  </a:lnTo>
                  <a:lnTo>
                    <a:pt x="1357569" y="2020642"/>
                  </a:lnTo>
                  <a:lnTo>
                    <a:pt x="1357866" y="2022285"/>
                  </a:lnTo>
                  <a:lnTo>
                    <a:pt x="1357421" y="2024100"/>
                  </a:lnTo>
                  <a:lnTo>
                    <a:pt x="1358187" y="2025187"/>
                  </a:lnTo>
                  <a:lnTo>
                    <a:pt x="1361872" y="2025211"/>
                  </a:lnTo>
                  <a:lnTo>
                    <a:pt x="1364469" y="2024334"/>
                  </a:lnTo>
                  <a:lnTo>
                    <a:pt x="1368459" y="2024264"/>
                  </a:lnTo>
                  <a:lnTo>
                    <a:pt x="1372066" y="2026189"/>
                  </a:lnTo>
                  <a:lnTo>
                    <a:pt x="1374562" y="2025891"/>
                  </a:lnTo>
                  <a:lnTo>
                    <a:pt x="1377073" y="2025109"/>
                  </a:lnTo>
                  <a:lnTo>
                    <a:pt x="1380758" y="2025602"/>
                  </a:lnTo>
                  <a:lnTo>
                    <a:pt x="1383347" y="2024084"/>
                  </a:lnTo>
                  <a:lnTo>
                    <a:pt x="1385131" y="2022183"/>
                  </a:lnTo>
                  <a:lnTo>
                    <a:pt x="1385687" y="2020689"/>
                  </a:lnTo>
                  <a:lnTo>
                    <a:pt x="1386618" y="2019859"/>
                  </a:lnTo>
                  <a:lnTo>
                    <a:pt x="1390091" y="2019867"/>
                  </a:lnTo>
                  <a:lnTo>
                    <a:pt x="1392282" y="2019719"/>
                  </a:lnTo>
                  <a:lnTo>
                    <a:pt x="1393901" y="2017520"/>
                  </a:lnTo>
                  <a:lnTo>
                    <a:pt x="1395380" y="2016526"/>
                  </a:lnTo>
                  <a:lnTo>
                    <a:pt x="1397868" y="2016339"/>
                  </a:lnTo>
                  <a:lnTo>
                    <a:pt x="1399698" y="2016339"/>
                  </a:lnTo>
                  <a:lnTo>
                    <a:pt x="1404619" y="2018381"/>
                  </a:lnTo>
                  <a:lnTo>
                    <a:pt x="1407616" y="2020070"/>
                  </a:lnTo>
                  <a:lnTo>
                    <a:pt x="1410729" y="2022472"/>
                  </a:lnTo>
                  <a:lnTo>
                    <a:pt x="1412599" y="2023975"/>
                  </a:lnTo>
                  <a:lnTo>
                    <a:pt x="1413859" y="2027362"/>
                  </a:lnTo>
                  <a:lnTo>
                    <a:pt x="1415979" y="2029850"/>
                  </a:lnTo>
                  <a:lnTo>
                    <a:pt x="1417669" y="2032752"/>
                  </a:lnTo>
                  <a:lnTo>
                    <a:pt x="1418076" y="2035608"/>
                  </a:lnTo>
                  <a:lnTo>
                    <a:pt x="1419468" y="2040732"/>
                  </a:lnTo>
                  <a:lnTo>
                    <a:pt x="1420908" y="2042414"/>
                  </a:lnTo>
                  <a:lnTo>
                    <a:pt x="1422613" y="2042414"/>
                  </a:lnTo>
                  <a:lnTo>
                    <a:pt x="1424765" y="2043111"/>
                  </a:lnTo>
                  <a:lnTo>
                    <a:pt x="1427143" y="2043666"/>
                  </a:lnTo>
                  <a:lnTo>
                    <a:pt x="1432228" y="2047460"/>
                  </a:lnTo>
                  <a:lnTo>
                    <a:pt x="1434098" y="2047570"/>
                  </a:lnTo>
                  <a:lnTo>
                    <a:pt x="1435538" y="2048477"/>
                  </a:lnTo>
                  <a:lnTo>
                    <a:pt x="1435757" y="2050222"/>
                  </a:lnTo>
                  <a:lnTo>
                    <a:pt x="1435224" y="2052240"/>
                  </a:lnTo>
                  <a:lnTo>
                    <a:pt x="1435780" y="2054173"/>
                  </a:lnTo>
                  <a:lnTo>
                    <a:pt x="1437446" y="2056637"/>
                  </a:lnTo>
                  <a:lnTo>
                    <a:pt x="1438761" y="2059039"/>
                  </a:lnTo>
                  <a:lnTo>
                    <a:pt x="1440380" y="2061949"/>
                  </a:lnTo>
                  <a:lnTo>
                    <a:pt x="1440873" y="2063608"/>
                  </a:lnTo>
                  <a:lnTo>
                    <a:pt x="1442172" y="2064156"/>
                  </a:lnTo>
                  <a:lnTo>
                    <a:pt x="1443924" y="2063334"/>
                  </a:lnTo>
                  <a:lnTo>
                    <a:pt x="1446709" y="2063960"/>
                  </a:lnTo>
                  <a:lnTo>
                    <a:pt x="1455088" y="2065611"/>
                  </a:lnTo>
                  <a:lnTo>
                    <a:pt x="1456254" y="2065814"/>
                  </a:lnTo>
                  <a:lnTo>
                    <a:pt x="1457146" y="2067535"/>
                  </a:lnTo>
                  <a:lnTo>
                    <a:pt x="1458358" y="2067395"/>
                  </a:lnTo>
                  <a:lnTo>
                    <a:pt x="1459751" y="2067324"/>
                  </a:lnTo>
                  <a:lnTo>
                    <a:pt x="1461683" y="2067528"/>
                  </a:lnTo>
                  <a:lnTo>
                    <a:pt x="1463029" y="2065939"/>
                  </a:lnTo>
                  <a:lnTo>
                    <a:pt x="1464132" y="2064547"/>
                  </a:lnTo>
                  <a:lnTo>
                    <a:pt x="1466894" y="2062826"/>
                  </a:lnTo>
                  <a:lnTo>
                    <a:pt x="1469186" y="2060486"/>
                  </a:lnTo>
                  <a:lnTo>
                    <a:pt x="1471111" y="2058405"/>
                  </a:lnTo>
                  <a:lnTo>
                    <a:pt x="1472550" y="2058132"/>
                  </a:lnTo>
                  <a:lnTo>
                    <a:pt x="1473716" y="2059102"/>
                  </a:lnTo>
                  <a:lnTo>
                    <a:pt x="1473763" y="2060901"/>
                  </a:lnTo>
                  <a:lnTo>
                    <a:pt x="1472323" y="2062215"/>
                  </a:lnTo>
                  <a:lnTo>
                    <a:pt x="1471197" y="2063803"/>
                  </a:lnTo>
                  <a:lnTo>
                    <a:pt x="1471463" y="2065392"/>
                  </a:lnTo>
                  <a:lnTo>
                    <a:pt x="1473395" y="2065533"/>
                  </a:lnTo>
                  <a:lnTo>
                    <a:pt x="1475539" y="2067919"/>
                  </a:lnTo>
                  <a:lnTo>
                    <a:pt x="1478637" y="2073497"/>
                  </a:lnTo>
                  <a:lnTo>
                    <a:pt x="1479685" y="2074662"/>
                  </a:lnTo>
                  <a:lnTo>
                    <a:pt x="1481219" y="2075758"/>
                  </a:lnTo>
                  <a:lnTo>
                    <a:pt x="1482916" y="2076251"/>
                  </a:lnTo>
                  <a:lnTo>
                    <a:pt x="1484794" y="2077049"/>
                  </a:lnTo>
                  <a:lnTo>
                    <a:pt x="1486186" y="2079341"/>
                  </a:lnTo>
                  <a:lnTo>
                    <a:pt x="1486749" y="2081406"/>
                  </a:lnTo>
                  <a:lnTo>
                    <a:pt x="1488815" y="2081719"/>
                  </a:lnTo>
                  <a:lnTo>
                    <a:pt x="1490122" y="2081226"/>
                  </a:lnTo>
                  <a:lnTo>
                    <a:pt x="1490990" y="2080186"/>
                  </a:lnTo>
                  <a:lnTo>
                    <a:pt x="1492328" y="2079857"/>
                  </a:lnTo>
                  <a:lnTo>
                    <a:pt x="1494338" y="2079357"/>
                  </a:lnTo>
                  <a:lnTo>
                    <a:pt x="1496412" y="2078731"/>
                  </a:lnTo>
                  <a:lnTo>
                    <a:pt x="1497554" y="2078848"/>
                  </a:lnTo>
                  <a:lnTo>
                    <a:pt x="1497640" y="2078856"/>
                  </a:lnTo>
                  <a:lnTo>
                    <a:pt x="1500198" y="2078770"/>
                  </a:lnTo>
                  <a:lnTo>
                    <a:pt x="1501364" y="2078019"/>
                  </a:lnTo>
                  <a:lnTo>
                    <a:pt x="1502248" y="2076916"/>
                  </a:lnTo>
                  <a:lnTo>
                    <a:pt x="1504165" y="2075687"/>
                  </a:lnTo>
                  <a:lnTo>
                    <a:pt x="1504571" y="2074271"/>
                  </a:lnTo>
                  <a:lnTo>
                    <a:pt x="1504603" y="2071486"/>
                  </a:lnTo>
                  <a:lnTo>
                    <a:pt x="1505854" y="2069124"/>
                  </a:lnTo>
                  <a:lnTo>
                    <a:pt x="1509038" y="2068419"/>
                  </a:lnTo>
                  <a:lnTo>
                    <a:pt x="1510259" y="2068075"/>
                  </a:lnTo>
                  <a:lnTo>
                    <a:pt x="1511558" y="2068419"/>
                  </a:lnTo>
                  <a:lnTo>
                    <a:pt x="1513576" y="2068091"/>
                  </a:lnTo>
                  <a:lnTo>
                    <a:pt x="1515524" y="2067966"/>
                  </a:lnTo>
                  <a:lnTo>
                    <a:pt x="1516612" y="2068693"/>
                  </a:lnTo>
                  <a:lnTo>
                    <a:pt x="1518051" y="2069311"/>
                  </a:lnTo>
                  <a:lnTo>
                    <a:pt x="1519890" y="2069241"/>
                  </a:lnTo>
                  <a:lnTo>
                    <a:pt x="1520516" y="2068122"/>
                  </a:lnTo>
                  <a:lnTo>
                    <a:pt x="1520594" y="2066565"/>
                  </a:lnTo>
                  <a:lnTo>
                    <a:pt x="1521392" y="2066159"/>
                  </a:lnTo>
                  <a:lnTo>
                    <a:pt x="1522386" y="2067238"/>
                  </a:lnTo>
                  <a:lnTo>
                    <a:pt x="1522941" y="2068044"/>
                  </a:lnTo>
                  <a:lnTo>
                    <a:pt x="1523762" y="2068412"/>
                  </a:lnTo>
                  <a:lnTo>
                    <a:pt x="1525984" y="2067449"/>
                  </a:lnTo>
                  <a:lnTo>
                    <a:pt x="1527533" y="2066409"/>
                  </a:lnTo>
                  <a:lnTo>
                    <a:pt x="1528034" y="2064273"/>
                  </a:lnTo>
                  <a:lnTo>
                    <a:pt x="1528934" y="2063209"/>
                  </a:lnTo>
                  <a:lnTo>
                    <a:pt x="1530138" y="2063749"/>
                  </a:lnTo>
                  <a:lnTo>
                    <a:pt x="1532259" y="2063741"/>
                  </a:lnTo>
                  <a:lnTo>
                    <a:pt x="1534003" y="2062082"/>
                  </a:lnTo>
                  <a:lnTo>
                    <a:pt x="1536295" y="2060760"/>
                  </a:lnTo>
                  <a:lnTo>
                    <a:pt x="1537938" y="2060158"/>
                  </a:lnTo>
                  <a:lnTo>
                    <a:pt x="1538275" y="2059039"/>
                  </a:lnTo>
                  <a:lnTo>
                    <a:pt x="1537500" y="2056567"/>
                  </a:lnTo>
                  <a:lnTo>
                    <a:pt x="1537712" y="2053860"/>
                  </a:lnTo>
                  <a:lnTo>
                    <a:pt x="1539910" y="2052327"/>
                  </a:lnTo>
                  <a:lnTo>
                    <a:pt x="1542851" y="2052147"/>
                  </a:lnTo>
                  <a:lnTo>
                    <a:pt x="1545027" y="2051098"/>
                  </a:lnTo>
                  <a:lnTo>
                    <a:pt x="1545629" y="2048204"/>
                  </a:lnTo>
                  <a:lnTo>
                    <a:pt x="1546708" y="2047374"/>
                  </a:lnTo>
                  <a:lnTo>
                    <a:pt x="1547804" y="2047046"/>
                  </a:lnTo>
                  <a:lnTo>
                    <a:pt x="1550456" y="2046584"/>
                  </a:lnTo>
                  <a:lnTo>
                    <a:pt x="1552365" y="2045411"/>
                  </a:lnTo>
                  <a:lnTo>
                    <a:pt x="1553538" y="2044871"/>
                  </a:lnTo>
                  <a:lnTo>
                    <a:pt x="1556879" y="2043283"/>
                  </a:lnTo>
                  <a:lnTo>
                    <a:pt x="1559915" y="2042970"/>
                  </a:lnTo>
                  <a:lnTo>
                    <a:pt x="1561213" y="2041702"/>
                  </a:lnTo>
                  <a:lnTo>
                    <a:pt x="1562230" y="2040106"/>
                  </a:lnTo>
                  <a:lnTo>
                    <a:pt x="1563936" y="2039496"/>
                  </a:lnTo>
                  <a:lnTo>
                    <a:pt x="1565672" y="2038111"/>
                  </a:lnTo>
                  <a:lnTo>
                    <a:pt x="1567965" y="2036351"/>
                  </a:lnTo>
                  <a:lnTo>
                    <a:pt x="1568864" y="2036101"/>
                  </a:lnTo>
                  <a:lnTo>
                    <a:pt x="1572620" y="2035076"/>
                  </a:lnTo>
                  <a:lnTo>
                    <a:pt x="1574090" y="2034700"/>
                  </a:lnTo>
                  <a:lnTo>
                    <a:pt x="1574975" y="2034473"/>
                  </a:lnTo>
                  <a:lnTo>
                    <a:pt x="1576602" y="2034544"/>
                  </a:lnTo>
                  <a:lnTo>
                    <a:pt x="1577290" y="2032682"/>
                  </a:lnTo>
                  <a:lnTo>
                    <a:pt x="1578941" y="2031305"/>
                  </a:lnTo>
                  <a:lnTo>
                    <a:pt x="1580600" y="2030843"/>
                  </a:lnTo>
                  <a:lnTo>
                    <a:pt x="1581413" y="2029474"/>
                  </a:lnTo>
                  <a:lnTo>
                    <a:pt x="1583001" y="2027730"/>
                  </a:lnTo>
                  <a:lnTo>
                    <a:pt x="1585145" y="2026760"/>
                  </a:lnTo>
                  <a:lnTo>
                    <a:pt x="1588493" y="2026619"/>
                  </a:lnTo>
                  <a:lnTo>
                    <a:pt x="1591732" y="2026814"/>
                  </a:lnTo>
                  <a:lnTo>
                    <a:pt x="1593673" y="2026517"/>
                  </a:lnTo>
                  <a:lnTo>
                    <a:pt x="1595269" y="2023935"/>
                  </a:lnTo>
                  <a:lnTo>
                    <a:pt x="1595574" y="2022652"/>
                  </a:lnTo>
                  <a:lnTo>
                    <a:pt x="1595941" y="2021346"/>
                  </a:lnTo>
                  <a:lnTo>
                    <a:pt x="1597240" y="2020845"/>
                  </a:lnTo>
                  <a:lnTo>
                    <a:pt x="1598804" y="2022965"/>
                  </a:lnTo>
                  <a:lnTo>
                    <a:pt x="1600127" y="2024279"/>
                  </a:lnTo>
                  <a:lnTo>
                    <a:pt x="1602161" y="2025649"/>
                  </a:lnTo>
                  <a:lnTo>
                    <a:pt x="1603209" y="2026932"/>
                  </a:lnTo>
                  <a:lnTo>
                    <a:pt x="1604406" y="2027112"/>
                  </a:lnTo>
                  <a:lnTo>
                    <a:pt x="1605666" y="2026149"/>
                  </a:lnTo>
                  <a:lnTo>
                    <a:pt x="1606558" y="2023810"/>
                  </a:lnTo>
                  <a:lnTo>
                    <a:pt x="1608248" y="2023450"/>
                  </a:lnTo>
                  <a:lnTo>
                    <a:pt x="1610109" y="2023826"/>
                  </a:lnTo>
                  <a:lnTo>
                    <a:pt x="1610603" y="2024976"/>
                  </a:lnTo>
                  <a:lnTo>
                    <a:pt x="1610767" y="2026095"/>
                  </a:lnTo>
                  <a:lnTo>
                    <a:pt x="1611619" y="2028097"/>
                  </a:lnTo>
                  <a:lnTo>
                    <a:pt x="1613669" y="2029842"/>
                  </a:lnTo>
                  <a:lnTo>
                    <a:pt x="1616290" y="2029756"/>
                  </a:lnTo>
                  <a:lnTo>
                    <a:pt x="1617346" y="2029443"/>
                  </a:lnTo>
                  <a:lnTo>
                    <a:pt x="1619897" y="2029686"/>
                  </a:lnTo>
                  <a:lnTo>
                    <a:pt x="1622408" y="2030061"/>
                  </a:lnTo>
                  <a:lnTo>
                    <a:pt x="1625146" y="2030476"/>
                  </a:lnTo>
                  <a:lnTo>
                    <a:pt x="1625944" y="2030538"/>
                  </a:lnTo>
                  <a:lnTo>
                    <a:pt x="1628878" y="2030750"/>
                  </a:lnTo>
                  <a:lnTo>
                    <a:pt x="1633149" y="2031055"/>
                  </a:lnTo>
                  <a:lnTo>
                    <a:pt x="1635027" y="2030914"/>
                  </a:lnTo>
                  <a:lnTo>
                    <a:pt x="1638876" y="2031477"/>
                  </a:lnTo>
                  <a:lnTo>
                    <a:pt x="1639666" y="2033026"/>
                  </a:lnTo>
                  <a:lnTo>
                    <a:pt x="1640378" y="2036688"/>
                  </a:lnTo>
                  <a:lnTo>
                    <a:pt x="1640981" y="2040169"/>
                  </a:lnTo>
                  <a:lnTo>
                    <a:pt x="1641153" y="2042962"/>
                  </a:lnTo>
                  <a:lnTo>
                    <a:pt x="1642154" y="2044409"/>
                  </a:lnTo>
                  <a:lnTo>
                    <a:pt x="1643430" y="2044886"/>
                  </a:lnTo>
                  <a:lnTo>
                    <a:pt x="1644274" y="2046013"/>
                  </a:lnTo>
                  <a:lnTo>
                    <a:pt x="1645753" y="2047546"/>
                  </a:lnTo>
                  <a:lnTo>
                    <a:pt x="1646856" y="2049737"/>
                  </a:lnTo>
                  <a:lnTo>
                    <a:pt x="1648194" y="2049588"/>
                  </a:lnTo>
                  <a:lnTo>
                    <a:pt x="1649125" y="2049072"/>
                  </a:lnTo>
                  <a:lnTo>
                    <a:pt x="1651175" y="2048908"/>
                  </a:lnTo>
                  <a:lnTo>
                    <a:pt x="1653788" y="2049056"/>
                  </a:lnTo>
                  <a:lnTo>
                    <a:pt x="1655603" y="2050269"/>
                  </a:lnTo>
                  <a:lnTo>
                    <a:pt x="1656291" y="2051857"/>
                  </a:lnTo>
                  <a:lnTo>
                    <a:pt x="1657762" y="2052749"/>
                  </a:lnTo>
                  <a:lnTo>
                    <a:pt x="1658959" y="2052460"/>
                  </a:lnTo>
                  <a:lnTo>
                    <a:pt x="1662542" y="2052452"/>
                  </a:lnTo>
                  <a:lnTo>
                    <a:pt x="1663779" y="2052553"/>
                  </a:lnTo>
                  <a:lnTo>
                    <a:pt x="1665007" y="2053422"/>
                  </a:lnTo>
                  <a:lnTo>
                    <a:pt x="1666790" y="2053571"/>
                  </a:lnTo>
                  <a:lnTo>
                    <a:pt x="1667768" y="2052460"/>
                  </a:lnTo>
                  <a:lnTo>
                    <a:pt x="1670858" y="2051709"/>
                  </a:lnTo>
                  <a:lnTo>
                    <a:pt x="1672650" y="2050120"/>
                  </a:lnTo>
                  <a:lnTo>
                    <a:pt x="1674027" y="2050105"/>
                  </a:lnTo>
                  <a:lnTo>
                    <a:pt x="1675068" y="2050871"/>
                  </a:lnTo>
                  <a:lnTo>
                    <a:pt x="1675873" y="2051912"/>
                  </a:lnTo>
                  <a:lnTo>
                    <a:pt x="1677047" y="2051450"/>
                  </a:lnTo>
                  <a:lnTo>
                    <a:pt x="1677688" y="2050598"/>
                  </a:lnTo>
                  <a:lnTo>
                    <a:pt x="1678721" y="2050598"/>
                  </a:lnTo>
                  <a:lnTo>
                    <a:pt x="1679731" y="2051153"/>
                  </a:lnTo>
                  <a:lnTo>
                    <a:pt x="1682320" y="2052123"/>
                  </a:lnTo>
                  <a:lnTo>
                    <a:pt x="1684198" y="2053922"/>
                  </a:lnTo>
                  <a:lnTo>
                    <a:pt x="1685653" y="2054095"/>
                  </a:lnTo>
                  <a:lnTo>
                    <a:pt x="1687522" y="2053571"/>
                  </a:lnTo>
                  <a:lnTo>
                    <a:pt x="1688383" y="2053328"/>
                  </a:lnTo>
                  <a:lnTo>
                    <a:pt x="1689205" y="2054220"/>
                  </a:lnTo>
                  <a:lnTo>
                    <a:pt x="1690409" y="2054705"/>
                  </a:lnTo>
                  <a:lnTo>
                    <a:pt x="1691325" y="2054048"/>
                  </a:lnTo>
                  <a:lnTo>
                    <a:pt x="1692897" y="2053578"/>
                  </a:lnTo>
                  <a:lnTo>
                    <a:pt x="1698913" y="2054556"/>
                  </a:lnTo>
                  <a:lnTo>
                    <a:pt x="1700306" y="2056348"/>
                  </a:lnTo>
                  <a:lnTo>
                    <a:pt x="1701378" y="2057193"/>
                  </a:lnTo>
                  <a:lnTo>
                    <a:pt x="1702238" y="2058664"/>
                  </a:lnTo>
                  <a:lnTo>
                    <a:pt x="1703803" y="2059712"/>
                  </a:lnTo>
                  <a:lnTo>
                    <a:pt x="1707128" y="2059352"/>
                  </a:lnTo>
                  <a:lnTo>
                    <a:pt x="1708411" y="2058280"/>
                  </a:lnTo>
                  <a:lnTo>
                    <a:pt x="1711102" y="2055902"/>
                  </a:lnTo>
                  <a:lnTo>
                    <a:pt x="1712174" y="2053578"/>
                  </a:lnTo>
                  <a:lnTo>
                    <a:pt x="1713527" y="2052827"/>
                  </a:lnTo>
                  <a:lnTo>
                    <a:pt x="1715053" y="2052452"/>
                  </a:lnTo>
                  <a:lnTo>
                    <a:pt x="1716485" y="2052452"/>
                  </a:lnTo>
                  <a:lnTo>
                    <a:pt x="1717979" y="2052373"/>
                  </a:lnTo>
                  <a:lnTo>
                    <a:pt x="1719794" y="2050668"/>
                  </a:lnTo>
                  <a:lnTo>
                    <a:pt x="1721265" y="2050074"/>
                  </a:lnTo>
                  <a:lnTo>
                    <a:pt x="1723447" y="2047906"/>
                  </a:lnTo>
                  <a:lnTo>
                    <a:pt x="1723854" y="2046928"/>
                  </a:lnTo>
                  <a:lnTo>
                    <a:pt x="1724919" y="2044401"/>
                  </a:lnTo>
                  <a:lnTo>
                    <a:pt x="1725576" y="2042790"/>
                  </a:lnTo>
                  <a:lnTo>
                    <a:pt x="1726679" y="2040224"/>
                  </a:lnTo>
                  <a:lnTo>
                    <a:pt x="1727273" y="2036085"/>
                  </a:lnTo>
                  <a:lnTo>
                    <a:pt x="1727610" y="2033887"/>
                  </a:lnTo>
                  <a:lnTo>
                    <a:pt x="1727320" y="2032291"/>
                  </a:lnTo>
                  <a:lnTo>
                    <a:pt x="1726029" y="2031469"/>
                  </a:lnTo>
                  <a:lnTo>
                    <a:pt x="1724371" y="2031078"/>
                  </a:lnTo>
                  <a:lnTo>
                    <a:pt x="1722916" y="2029858"/>
                  </a:lnTo>
                  <a:lnTo>
                    <a:pt x="1721836" y="2028449"/>
                  </a:lnTo>
                  <a:lnTo>
                    <a:pt x="1721202" y="2026470"/>
                  </a:lnTo>
                  <a:lnTo>
                    <a:pt x="1720349" y="2024146"/>
                  </a:lnTo>
                  <a:lnTo>
                    <a:pt x="1720397" y="2022464"/>
                  </a:lnTo>
                  <a:lnTo>
                    <a:pt x="1720154" y="2021166"/>
                  </a:lnTo>
                  <a:lnTo>
                    <a:pt x="1719426" y="2020055"/>
                  </a:lnTo>
                  <a:lnTo>
                    <a:pt x="1718026" y="2018099"/>
                  </a:lnTo>
                  <a:lnTo>
                    <a:pt x="1717345" y="2016644"/>
                  </a:lnTo>
                  <a:lnTo>
                    <a:pt x="1717572" y="2014336"/>
                  </a:lnTo>
                  <a:lnTo>
                    <a:pt x="1719223" y="2010377"/>
                  </a:lnTo>
                  <a:lnTo>
                    <a:pt x="1719380" y="2008539"/>
                  </a:lnTo>
                  <a:lnTo>
                    <a:pt x="1719583" y="2007397"/>
                  </a:lnTo>
                  <a:lnTo>
                    <a:pt x="1719489" y="2006356"/>
                  </a:lnTo>
                  <a:lnTo>
                    <a:pt x="1720005" y="2003978"/>
                  </a:lnTo>
                  <a:lnTo>
                    <a:pt x="1720936" y="2002976"/>
                  </a:lnTo>
                  <a:lnTo>
                    <a:pt x="1722000" y="2000418"/>
                  </a:lnTo>
                  <a:lnTo>
                    <a:pt x="1723440" y="1999237"/>
                  </a:lnTo>
                  <a:lnTo>
                    <a:pt x="1725231" y="1999158"/>
                  </a:lnTo>
                  <a:lnTo>
                    <a:pt x="1726006" y="1998462"/>
                  </a:lnTo>
                  <a:lnTo>
                    <a:pt x="1726389" y="1995896"/>
                  </a:lnTo>
                  <a:lnTo>
                    <a:pt x="1727250" y="1993917"/>
                  </a:lnTo>
                  <a:lnTo>
                    <a:pt x="1727829" y="1992509"/>
                  </a:lnTo>
                  <a:lnTo>
                    <a:pt x="1728924" y="1990983"/>
                  </a:lnTo>
                  <a:lnTo>
                    <a:pt x="1735245" y="1988026"/>
                  </a:lnTo>
                  <a:lnTo>
                    <a:pt x="1737866" y="1984341"/>
                  </a:lnTo>
                  <a:lnTo>
                    <a:pt x="1738797" y="1982479"/>
                  </a:lnTo>
                  <a:lnTo>
                    <a:pt x="1739814" y="1978473"/>
                  </a:lnTo>
                  <a:lnTo>
                    <a:pt x="1740792" y="1976791"/>
                  </a:lnTo>
                  <a:lnTo>
                    <a:pt x="1742216" y="1977347"/>
                  </a:lnTo>
                  <a:lnTo>
                    <a:pt x="1743890" y="1979709"/>
                  </a:lnTo>
                  <a:lnTo>
                    <a:pt x="1745142" y="1979733"/>
                  </a:lnTo>
                  <a:lnTo>
                    <a:pt x="1747004" y="1981016"/>
                  </a:lnTo>
                  <a:lnTo>
                    <a:pt x="1752073" y="1983692"/>
                  </a:lnTo>
                  <a:lnTo>
                    <a:pt x="1754828" y="1984529"/>
                  </a:lnTo>
                  <a:lnTo>
                    <a:pt x="1756595" y="1984787"/>
                  </a:lnTo>
                  <a:lnTo>
                    <a:pt x="1758935" y="1985530"/>
                  </a:lnTo>
                  <a:lnTo>
                    <a:pt x="1760437" y="1987095"/>
                  </a:lnTo>
                  <a:lnTo>
                    <a:pt x="1763371" y="1989645"/>
                  </a:lnTo>
                  <a:lnTo>
                    <a:pt x="1765851" y="1990294"/>
                  </a:lnTo>
                  <a:lnTo>
                    <a:pt x="1770154" y="1990553"/>
                  </a:lnTo>
                  <a:lnTo>
                    <a:pt x="1775388" y="1990686"/>
                  </a:lnTo>
                  <a:lnTo>
                    <a:pt x="1776866" y="1991132"/>
                  </a:lnTo>
                  <a:lnTo>
                    <a:pt x="1780692" y="1992962"/>
                  </a:lnTo>
                  <a:lnTo>
                    <a:pt x="1784932" y="1994981"/>
                  </a:lnTo>
                  <a:lnTo>
                    <a:pt x="1788922" y="1996788"/>
                  </a:lnTo>
                  <a:lnTo>
                    <a:pt x="1791950" y="1998188"/>
                  </a:lnTo>
                  <a:lnTo>
                    <a:pt x="1793741" y="1999542"/>
                  </a:lnTo>
                  <a:lnTo>
                    <a:pt x="1795423" y="2000316"/>
                  </a:lnTo>
                  <a:lnTo>
                    <a:pt x="1797246" y="1999659"/>
                  </a:lnTo>
                  <a:lnTo>
                    <a:pt x="1799585" y="1999808"/>
                  </a:lnTo>
                  <a:lnTo>
                    <a:pt x="1805077" y="2001435"/>
                  </a:lnTo>
                  <a:lnTo>
                    <a:pt x="1808551" y="2002797"/>
                  </a:lnTo>
                  <a:lnTo>
                    <a:pt x="1811453" y="2003806"/>
                  </a:lnTo>
                  <a:lnTo>
                    <a:pt x="1812424" y="2005198"/>
                  </a:lnTo>
                  <a:lnTo>
                    <a:pt x="1812517" y="2007052"/>
                  </a:lnTo>
                  <a:lnTo>
                    <a:pt x="1812126" y="2008617"/>
                  </a:lnTo>
                  <a:lnTo>
                    <a:pt x="1812337" y="2012404"/>
                  </a:lnTo>
                  <a:lnTo>
                    <a:pt x="1813268" y="2014383"/>
                  </a:lnTo>
                  <a:lnTo>
                    <a:pt x="1813613" y="2017043"/>
                  </a:lnTo>
                  <a:lnTo>
                    <a:pt x="1813965" y="2019570"/>
                  </a:lnTo>
                  <a:lnTo>
                    <a:pt x="1813722" y="2022066"/>
                  </a:lnTo>
                  <a:lnTo>
                    <a:pt x="1814168" y="2023388"/>
                  </a:lnTo>
                  <a:lnTo>
                    <a:pt x="1815076" y="2024170"/>
                  </a:lnTo>
                  <a:lnTo>
                    <a:pt x="1815952" y="2025907"/>
                  </a:lnTo>
                  <a:lnTo>
                    <a:pt x="1815663" y="2027738"/>
                  </a:lnTo>
                  <a:lnTo>
                    <a:pt x="1815271" y="2028801"/>
                  </a:lnTo>
                  <a:lnTo>
                    <a:pt x="1815334" y="2030515"/>
                  </a:lnTo>
                  <a:lnTo>
                    <a:pt x="1816390" y="2031923"/>
                  </a:lnTo>
                  <a:lnTo>
                    <a:pt x="1817939" y="2032197"/>
                  </a:lnTo>
                  <a:lnTo>
                    <a:pt x="1819308" y="2032557"/>
                  </a:lnTo>
                  <a:lnTo>
                    <a:pt x="1820998" y="2034771"/>
                  </a:lnTo>
                  <a:lnTo>
                    <a:pt x="1824010" y="2037321"/>
                  </a:lnTo>
                  <a:lnTo>
                    <a:pt x="1825810" y="2038033"/>
                  </a:lnTo>
                  <a:lnTo>
                    <a:pt x="1827882" y="2039175"/>
                  </a:lnTo>
                  <a:lnTo>
                    <a:pt x="1831833" y="2040294"/>
                  </a:lnTo>
                  <a:lnTo>
                    <a:pt x="1834517" y="2040631"/>
                  </a:lnTo>
                  <a:lnTo>
                    <a:pt x="1836097" y="2041538"/>
                  </a:lnTo>
                  <a:lnTo>
                    <a:pt x="1837647" y="2043729"/>
                  </a:lnTo>
                  <a:lnTo>
                    <a:pt x="1840213" y="2044182"/>
                  </a:lnTo>
                  <a:lnTo>
                    <a:pt x="1841855" y="2044941"/>
                  </a:lnTo>
                  <a:lnTo>
                    <a:pt x="1844860" y="2045841"/>
                  </a:lnTo>
                  <a:lnTo>
                    <a:pt x="1846847" y="2045325"/>
                  </a:lnTo>
                  <a:lnTo>
                    <a:pt x="1848591" y="2044566"/>
                  </a:lnTo>
                  <a:lnTo>
                    <a:pt x="1849757" y="2044714"/>
                  </a:lnTo>
                  <a:lnTo>
                    <a:pt x="1852010" y="2045207"/>
                  </a:lnTo>
                  <a:lnTo>
                    <a:pt x="1854647" y="2045309"/>
                  </a:lnTo>
                  <a:lnTo>
                    <a:pt x="1856861" y="2044793"/>
                  </a:lnTo>
                  <a:lnTo>
                    <a:pt x="1858629" y="2043251"/>
                  </a:lnTo>
                  <a:lnTo>
                    <a:pt x="1860694" y="2041170"/>
                  </a:lnTo>
                  <a:lnTo>
                    <a:pt x="1863159" y="2040114"/>
                  </a:lnTo>
                  <a:lnTo>
                    <a:pt x="1866014" y="2039739"/>
                  </a:lnTo>
                  <a:lnTo>
                    <a:pt x="1867970" y="2038894"/>
                  </a:lnTo>
                  <a:lnTo>
                    <a:pt x="1874369" y="2037486"/>
                  </a:lnTo>
                  <a:lnTo>
                    <a:pt x="1876951" y="2037243"/>
                  </a:lnTo>
                  <a:lnTo>
                    <a:pt x="1878954" y="2035882"/>
                  </a:lnTo>
                  <a:lnTo>
                    <a:pt x="1880730" y="2034818"/>
                  </a:lnTo>
                  <a:lnTo>
                    <a:pt x="1883296" y="2034356"/>
                  </a:lnTo>
                  <a:lnTo>
                    <a:pt x="1886762" y="2035475"/>
                  </a:lnTo>
                  <a:lnTo>
                    <a:pt x="1890079" y="2036406"/>
                  </a:lnTo>
                  <a:lnTo>
                    <a:pt x="1894092" y="2036711"/>
                  </a:lnTo>
                  <a:lnTo>
                    <a:pt x="1896760" y="2037994"/>
                  </a:lnTo>
                  <a:lnTo>
                    <a:pt x="1898646" y="2039207"/>
                  </a:lnTo>
                  <a:lnTo>
                    <a:pt x="1901619" y="2040169"/>
                  </a:lnTo>
                  <a:lnTo>
                    <a:pt x="1904920" y="2039723"/>
                  </a:lnTo>
                  <a:lnTo>
                    <a:pt x="1909450" y="2039340"/>
                  </a:lnTo>
                  <a:lnTo>
                    <a:pt x="1912446" y="2039895"/>
                  </a:lnTo>
                  <a:lnTo>
                    <a:pt x="1915576" y="2042101"/>
                  </a:lnTo>
                  <a:lnTo>
                    <a:pt x="1917500" y="2043870"/>
                  </a:lnTo>
                  <a:lnTo>
                    <a:pt x="1919667" y="2047633"/>
                  </a:lnTo>
                  <a:lnTo>
                    <a:pt x="1921928" y="2049455"/>
                  </a:lnTo>
                  <a:lnTo>
                    <a:pt x="1923908" y="2050942"/>
                  </a:lnTo>
                  <a:lnTo>
                    <a:pt x="1926403" y="2051036"/>
                  </a:lnTo>
                  <a:lnTo>
                    <a:pt x="1932638" y="2051153"/>
                  </a:lnTo>
                  <a:lnTo>
                    <a:pt x="1936065" y="2051943"/>
                  </a:lnTo>
                  <a:lnTo>
                    <a:pt x="1938913" y="2052358"/>
                  </a:lnTo>
                  <a:lnTo>
                    <a:pt x="1939593" y="2053148"/>
                  </a:lnTo>
                  <a:lnTo>
                    <a:pt x="1939312" y="2055722"/>
                  </a:lnTo>
                  <a:lnTo>
                    <a:pt x="1939398" y="2059391"/>
                  </a:lnTo>
                  <a:lnTo>
                    <a:pt x="1939359" y="2061073"/>
                  </a:lnTo>
                  <a:lnTo>
                    <a:pt x="1939985" y="2062341"/>
                  </a:lnTo>
                  <a:lnTo>
                    <a:pt x="1940955" y="2062567"/>
                  </a:lnTo>
                  <a:lnTo>
                    <a:pt x="1941479" y="2064359"/>
                  </a:lnTo>
                  <a:lnTo>
                    <a:pt x="1942895" y="2065415"/>
                  </a:lnTo>
                  <a:lnTo>
                    <a:pt x="1945422" y="2066690"/>
                  </a:lnTo>
                  <a:lnTo>
                    <a:pt x="1949678" y="2071017"/>
                  </a:lnTo>
                  <a:lnTo>
                    <a:pt x="1952213" y="2072863"/>
                  </a:lnTo>
                  <a:lnTo>
                    <a:pt x="1954215" y="2073489"/>
                  </a:lnTo>
                  <a:lnTo>
                    <a:pt x="1956836" y="2073059"/>
                  </a:lnTo>
                  <a:lnTo>
                    <a:pt x="1960936" y="2073067"/>
                  </a:lnTo>
                  <a:lnTo>
                    <a:pt x="1967891" y="2073082"/>
                  </a:lnTo>
                  <a:lnTo>
                    <a:pt x="1972655" y="2074381"/>
                  </a:lnTo>
                  <a:lnTo>
                    <a:pt x="1974306" y="2075265"/>
                  </a:lnTo>
                  <a:lnTo>
                    <a:pt x="1979172" y="2076290"/>
                  </a:lnTo>
                  <a:lnTo>
                    <a:pt x="1984531" y="2077416"/>
                  </a:lnTo>
                  <a:lnTo>
                    <a:pt x="1989046" y="2078598"/>
                  </a:lnTo>
                  <a:lnTo>
                    <a:pt x="1991713" y="2077072"/>
                  </a:lnTo>
                  <a:lnTo>
                    <a:pt x="1994053" y="2076931"/>
                  </a:lnTo>
                  <a:lnTo>
                    <a:pt x="1996282" y="2078034"/>
                  </a:lnTo>
                  <a:lnTo>
                    <a:pt x="1998512" y="2079693"/>
                  </a:lnTo>
                  <a:lnTo>
                    <a:pt x="2000241" y="2079513"/>
                  </a:lnTo>
                  <a:lnTo>
                    <a:pt x="2002830" y="2078739"/>
                  </a:lnTo>
                  <a:lnTo>
                    <a:pt x="2011100" y="2074107"/>
                  </a:lnTo>
                  <a:lnTo>
                    <a:pt x="2014002" y="2072370"/>
                  </a:lnTo>
                  <a:lnTo>
                    <a:pt x="2016036" y="2072816"/>
                  </a:lnTo>
                  <a:lnTo>
                    <a:pt x="2017851" y="2072198"/>
                  </a:lnTo>
                  <a:lnTo>
                    <a:pt x="2019236" y="2071674"/>
                  </a:lnTo>
                  <a:lnTo>
                    <a:pt x="2022764" y="2070954"/>
                  </a:lnTo>
                  <a:lnTo>
                    <a:pt x="2024908" y="2070759"/>
                  </a:lnTo>
                  <a:lnTo>
                    <a:pt x="2027122" y="2070344"/>
                  </a:lnTo>
                  <a:lnTo>
                    <a:pt x="2030314" y="2070062"/>
                  </a:lnTo>
                  <a:lnTo>
                    <a:pt x="2036800" y="2067019"/>
                  </a:lnTo>
                  <a:lnTo>
                    <a:pt x="2039428" y="2066424"/>
                  </a:lnTo>
                  <a:lnTo>
                    <a:pt x="2043872" y="2067269"/>
                  </a:lnTo>
                  <a:lnTo>
                    <a:pt x="2046266" y="2066722"/>
                  </a:lnTo>
                  <a:lnTo>
                    <a:pt x="2048652" y="2065181"/>
                  </a:lnTo>
                  <a:lnTo>
                    <a:pt x="2051742" y="2063592"/>
                  </a:lnTo>
                  <a:lnTo>
                    <a:pt x="2052548" y="2061011"/>
                  </a:lnTo>
                  <a:lnTo>
                    <a:pt x="2054128" y="2057459"/>
                  </a:lnTo>
                  <a:lnTo>
                    <a:pt x="2057540" y="2054846"/>
                  </a:lnTo>
                  <a:lnTo>
                    <a:pt x="2060309" y="2052561"/>
                  </a:lnTo>
                  <a:lnTo>
                    <a:pt x="2063133" y="2050332"/>
                  </a:lnTo>
                  <a:lnTo>
                    <a:pt x="2066599" y="2048477"/>
                  </a:lnTo>
                  <a:lnTo>
                    <a:pt x="2069869" y="2047124"/>
                  </a:lnTo>
                  <a:lnTo>
                    <a:pt x="2074031" y="2043580"/>
                  </a:lnTo>
                  <a:lnTo>
                    <a:pt x="2077349" y="2041788"/>
                  </a:lnTo>
                  <a:lnTo>
                    <a:pt x="2078999" y="2041202"/>
                  </a:lnTo>
                  <a:lnTo>
                    <a:pt x="2080963" y="2041851"/>
                  </a:lnTo>
                  <a:lnTo>
                    <a:pt x="2084640" y="2042328"/>
                  </a:lnTo>
                  <a:lnTo>
                    <a:pt x="2087300" y="2042180"/>
                  </a:lnTo>
                  <a:lnTo>
                    <a:pt x="2088794" y="2042594"/>
                  </a:lnTo>
                  <a:lnTo>
                    <a:pt x="2091791" y="2044323"/>
                  </a:lnTo>
                  <a:lnTo>
                    <a:pt x="2094513" y="2045841"/>
                  </a:lnTo>
                  <a:lnTo>
                    <a:pt x="2096594" y="2048548"/>
                  </a:lnTo>
                  <a:lnTo>
                    <a:pt x="2100467" y="2052311"/>
                  </a:lnTo>
                  <a:lnTo>
                    <a:pt x="2102454" y="2053571"/>
                  </a:lnTo>
                  <a:lnTo>
                    <a:pt x="2103870" y="2054087"/>
                  </a:lnTo>
                  <a:lnTo>
                    <a:pt x="2107352" y="2054439"/>
                  </a:lnTo>
                  <a:lnTo>
                    <a:pt x="2110199" y="2054619"/>
                  </a:lnTo>
                  <a:lnTo>
                    <a:pt x="2111905" y="2053758"/>
                  </a:lnTo>
                  <a:lnTo>
                    <a:pt x="2114776" y="2052186"/>
                  </a:lnTo>
                  <a:lnTo>
                    <a:pt x="2119353" y="2050191"/>
                  </a:lnTo>
                  <a:lnTo>
                    <a:pt x="2121152" y="2050245"/>
                  </a:lnTo>
                  <a:lnTo>
                    <a:pt x="2124102" y="2051310"/>
                  </a:lnTo>
                  <a:lnTo>
                    <a:pt x="2128498" y="2053273"/>
                  </a:lnTo>
                  <a:lnTo>
                    <a:pt x="2130266" y="2054744"/>
                  </a:lnTo>
                  <a:lnTo>
                    <a:pt x="2131408" y="2056551"/>
                  </a:lnTo>
                  <a:lnTo>
                    <a:pt x="2135923" y="2059469"/>
                  </a:lnTo>
                  <a:lnTo>
                    <a:pt x="2138833" y="2060987"/>
                  </a:lnTo>
                  <a:lnTo>
                    <a:pt x="2143754" y="2063287"/>
                  </a:lnTo>
                  <a:lnTo>
                    <a:pt x="2148831" y="2063803"/>
                  </a:lnTo>
                  <a:lnTo>
                    <a:pt x="2153690" y="2066292"/>
                  </a:lnTo>
                  <a:lnTo>
                    <a:pt x="2156193" y="2067042"/>
                  </a:lnTo>
                  <a:lnTo>
                    <a:pt x="2157531" y="2067042"/>
                  </a:lnTo>
                  <a:lnTo>
                    <a:pt x="2164408" y="2060987"/>
                  </a:lnTo>
                  <a:lnTo>
                    <a:pt x="2170220" y="2055847"/>
                  </a:lnTo>
                  <a:lnTo>
                    <a:pt x="2176902" y="2051826"/>
                  </a:lnTo>
                  <a:lnTo>
                    <a:pt x="2181815" y="2051278"/>
                  </a:lnTo>
                  <a:lnTo>
                    <a:pt x="2185508" y="2050105"/>
                  </a:lnTo>
                  <a:lnTo>
                    <a:pt x="2187964" y="2048297"/>
                  </a:lnTo>
                  <a:lnTo>
                    <a:pt x="2189427" y="2045278"/>
                  </a:lnTo>
                  <a:lnTo>
                    <a:pt x="2189873" y="2041037"/>
                  </a:lnTo>
                  <a:lnTo>
                    <a:pt x="2188887" y="2038463"/>
                  </a:lnTo>
                  <a:lnTo>
                    <a:pt x="2186477" y="2037572"/>
                  </a:lnTo>
                  <a:lnTo>
                    <a:pt x="2185860" y="2036672"/>
                  </a:lnTo>
                  <a:lnTo>
                    <a:pt x="2187018" y="2035757"/>
                  </a:lnTo>
                  <a:lnTo>
                    <a:pt x="2187878" y="2033981"/>
                  </a:lnTo>
                  <a:lnTo>
                    <a:pt x="2188418" y="2031336"/>
                  </a:lnTo>
                  <a:lnTo>
                    <a:pt x="2189810" y="2028817"/>
                  </a:lnTo>
                  <a:lnTo>
                    <a:pt x="2192040" y="2026439"/>
                  </a:lnTo>
                  <a:lnTo>
                    <a:pt x="2193276" y="2023795"/>
                  </a:lnTo>
                  <a:lnTo>
                    <a:pt x="2193503" y="2020884"/>
                  </a:lnTo>
                  <a:lnTo>
                    <a:pt x="2194849" y="2017974"/>
                  </a:lnTo>
                  <a:lnTo>
                    <a:pt x="2197297" y="2015071"/>
                  </a:lnTo>
                  <a:lnTo>
                    <a:pt x="2198643" y="2012365"/>
                  </a:lnTo>
                  <a:lnTo>
                    <a:pt x="2198870" y="2009861"/>
                  </a:lnTo>
                  <a:lnTo>
                    <a:pt x="2200114" y="2006794"/>
                  </a:lnTo>
                  <a:lnTo>
                    <a:pt x="2203494" y="2001357"/>
                  </a:lnTo>
                  <a:lnTo>
                    <a:pt x="2205684" y="1995075"/>
                  </a:lnTo>
                  <a:lnTo>
                    <a:pt x="2209424" y="1990756"/>
                  </a:lnTo>
                  <a:lnTo>
                    <a:pt x="2215432" y="1986312"/>
                  </a:lnTo>
                  <a:lnTo>
                    <a:pt x="2219179" y="1981892"/>
                  </a:lnTo>
                  <a:lnTo>
                    <a:pt x="2220674" y="1977495"/>
                  </a:lnTo>
                  <a:lnTo>
                    <a:pt x="2220556" y="1973599"/>
                  </a:lnTo>
                  <a:lnTo>
                    <a:pt x="2218820" y="1970220"/>
                  </a:lnTo>
                  <a:lnTo>
                    <a:pt x="2218483" y="1966777"/>
                  </a:lnTo>
                  <a:lnTo>
                    <a:pt x="2219563" y="1963265"/>
                  </a:lnTo>
                  <a:lnTo>
                    <a:pt x="2218616" y="1960636"/>
                  </a:lnTo>
                  <a:lnTo>
                    <a:pt x="2215651" y="1958891"/>
                  </a:lnTo>
                  <a:lnTo>
                    <a:pt x="2212115" y="1958461"/>
                  </a:lnTo>
                  <a:lnTo>
                    <a:pt x="2208008" y="1959345"/>
                  </a:lnTo>
                  <a:lnTo>
                    <a:pt x="2205700" y="1958242"/>
                  </a:lnTo>
                  <a:lnTo>
                    <a:pt x="2205191" y="1955159"/>
                  </a:lnTo>
                  <a:lnTo>
                    <a:pt x="2206294" y="1952664"/>
                  </a:lnTo>
                  <a:lnTo>
                    <a:pt x="2209009" y="1950755"/>
                  </a:lnTo>
                  <a:lnTo>
                    <a:pt x="2213468" y="1946100"/>
                  </a:lnTo>
                  <a:lnTo>
                    <a:pt x="2219680" y="1938668"/>
                  </a:lnTo>
                  <a:lnTo>
                    <a:pt x="2225861" y="1934545"/>
                  </a:lnTo>
                  <a:lnTo>
                    <a:pt x="2235077" y="1933356"/>
                  </a:lnTo>
                  <a:lnTo>
                    <a:pt x="2242509" y="1930907"/>
                  </a:lnTo>
                  <a:lnTo>
                    <a:pt x="2250082" y="1928419"/>
                  </a:lnTo>
                  <a:lnTo>
                    <a:pt x="2255551" y="1927183"/>
                  </a:lnTo>
                  <a:lnTo>
                    <a:pt x="2256482" y="1928012"/>
                  </a:lnTo>
                  <a:lnTo>
                    <a:pt x="2259463" y="1928216"/>
                  </a:lnTo>
                  <a:lnTo>
                    <a:pt x="2264493" y="1927793"/>
                  </a:lnTo>
                  <a:lnTo>
                    <a:pt x="2269164" y="1926721"/>
                  </a:lnTo>
                  <a:lnTo>
                    <a:pt x="2273482" y="1924992"/>
                  </a:lnTo>
                  <a:lnTo>
                    <a:pt x="2276901" y="1924586"/>
                  </a:lnTo>
                  <a:lnTo>
                    <a:pt x="2279412" y="1925501"/>
                  </a:lnTo>
                  <a:lnTo>
                    <a:pt x="2280852" y="1925548"/>
                  </a:lnTo>
                  <a:lnTo>
                    <a:pt x="2281845" y="1925657"/>
                  </a:lnTo>
                  <a:lnTo>
                    <a:pt x="2282393" y="1925649"/>
                  </a:lnTo>
                  <a:lnTo>
                    <a:pt x="2283449" y="1924914"/>
                  </a:lnTo>
                  <a:lnTo>
                    <a:pt x="2286367" y="1926221"/>
                  </a:lnTo>
                  <a:lnTo>
                    <a:pt x="2291945" y="1930101"/>
                  </a:lnTo>
                  <a:lnTo>
                    <a:pt x="2295443" y="1931822"/>
                  </a:lnTo>
                  <a:lnTo>
                    <a:pt x="2296890" y="1931400"/>
                  </a:lnTo>
                  <a:lnTo>
                    <a:pt x="2298455" y="1932472"/>
                  </a:lnTo>
                  <a:lnTo>
                    <a:pt x="2300168" y="1935038"/>
                  </a:lnTo>
                  <a:lnTo>
                    <a:pt x="2302288" y="1936548"/>
                  </a:lnTo>
                  <a:lnTo>
                    <a:pt x="2306106" y="1937244"/>
                  </a:lnTo>
                  <a:lnTo>
                    <a:pt x="2309892" y="1940045"/>
                  </a:lnTo>
                  <a:lnTo>
                    <a:pt x="2311418" y="1940201"/>
                  </a:lnTo>
                  <a:lnTo>
                    <a:pt x="2311950" y="1938628"/>
                  </a:lnTo>
                  <a:lnTo>
                    <a:pt x="2313366" y="1937729"/>
                  </a:lnTo>
                  <a:lnTo>
                    <a:pt x="2315651" y="1937494"/>
                  </a:lnTo>
                  <a:lnTo>
                    <a:pt x="2318960" y="1938879"/>
                  </a:lnTo>
                  <a:lnTo>
                    <a:pt x="2323286" y="1941875"/>
                  </a:lnTo>
                  <a:lnTo>
                    <a:pt x="2326001" y="1943190"/>
                  </a:lnTo>
                  <a:lnTo>
                    <a:pt x="2327104" y="1942830"/>
                  </a:lnTo>
                  <a:lnTo>
                    <a:pt x="2328262" y="1943385"/>
                  </a:lnTo>
                  <a:lnTo>
                    <a:pt x="2329193" y="1944786"/>
                  </a:lnTo>
                  <a:lnTo>
                    <a:pt x="2329279" y="1946515"/>
                  </a:lnTo>
                  <a:lnTo>
                    <a:pt x="2328958" y="1947438"/>
                  </a:lnTo>
                  <a:lnTo>
                    <a:pt x="2329999" y="1948893"/>
                  </a:lnTo>
                  <a:lnTo>
                    <a:pt x="2331196" y="1948893"/>
                  </a:lnTo>
                  <a:lnTo>
                    <a:pt x="2333152" y="1949589"/>
                  </a:lnTo>
                  <a:lnTo>
                    <a:pt x="2334685" y="1952155"/>
                  </a:lnTo>
                  <a:lnTo>
                    <a:pt x="2336061" y="1953344"/>
                  </a:lnTo>
                  <a:lnTo>
                    <a:pt x="2337024" y="1954369"/>
                  </a:lnTo>
                  <a:lnTo>
                    <a:pt x="2337196" y="1955222"/>
                  </a:lnTo>
                  <a:lnTo>
                    <a:pt x="2337282" y="1956083"/>
                  </a:lnTo>
                  <a:lnTo>
                    <a:pt x="2337001" y="1956748"/>
                  </a:lnTo>
                  <a:lnTo>
                    <a:pt x="2336476" y="1957851"/>
                  </a:lnTo>
                  <a:lnTo>
                    <a:pt x="2336312" y="1959032"/>
                  </a:lnTo>
                  <a:lnTo>
                    <a:pt x="2336977" y="1960362"/>
                  </a:lnTo>
                  <a:lnTo>
                    <a:pt x="2339410" y="1961324"/>
                  </a:lnTo>
                  <a:lnTo>
                    <a:pt x="2340232" y="1962318"/>
                  </a:lnTo>
                  <a:lnTo>
                    <a:pt x="2340419" y="1963585"/>
                  </a:lnTo>
                  <a:lnTo>
                    <a:pt x="2341178" y="1964986"/>
                  </a:lnTo>
                  <a:lnTo>
                    <a:pt x="2342837" y="1966605"/>
                  </a:lnTo>
                  <a:lnTo>
                    <a:pt x="2343463" y="1967959"/>
                  </a:lnTo>
                  <a:lnTo>
                    <a:pt x="2343079" y="1969046"/>
                  </a:lnTo>
                  <a:lnTo>
                    <a:pt x="2343572" y="1969954"/>
                  </a:lnTo>
                  <a:lnTo>
                    <a:pt x="2344386" y="1970665"/>
                  </a:lnTo>
                  <a:lnTo>
                    <a:pt x="2344558" y="1973239"/>
                  </a:lnTo>
                  <a:lnTo>
                    <a:pt x="2344628" y="1974718"/>
                  </a:lnTo>
                  <a:lnTo>
                    <a:pt x="2345966" y="1976377"/>
                  </a:lnTo>
                  <a:lnTo>
                    <a:pt x="2346240" y="1979772"/>
                  </a:lnTo>
                  <a:lnTo>
                    <a:pt x="2347171" y="1983519"/>
                  </a:lnTo>
                  <a:lnTo>
                    <a:pt x="2350308" y="1988644"/>
                  </a:lnTo>
                  <a:lnTo>
                    <a:pt x="2351349" y="1991413"/>
                  </a:lnTo>
                  <a:lnTo>
                    <a:pt x="2351083" y="1994699"/>
                  </a:lnTo>
                  <a:lnTo>
                    <a:pt x="2351536" y="1996240"/>
                  </a:lnTo>
                  <a:lnTo>
                    <a:pt x="2352968" y="1996984"/>
                  </a:lnTo>
                  <a:lnTo>
                    <a:pt x="2353649" y="1998368"/>
                  </a:lnTo>
                  <a:lnTo>
                    <a:pt x="2353571" y="2000395"/>
                  </a:lnTo>
                  <a:lnTo>
                    <a:pt x="2354126" y="2001654"/>
                  </a:lnTo>
                  <a:lnTo>
                    <a:pt x="2354580" y="2002992"/>
                  </a:lnTo>
                  <a:lnTo>
                    <a:pt x="2354274" y="2005073"/>
                  </a:lnTo>
                  <a:lnTo>
                    <a:pt x="2354729" y="2006943"/>
                  </a:lnTo>
                  <a:lnTo>
                    <a:pt x="2355464" y="2008038"/>
                  </a:lnTo>
                  <a:lnTo>
                    <a:pt x="2355980" y="2010056"/>
                  </a:lnTo>
                  <a:lnTo>
                    <a:pt x="2356269" y="2012576"/>
                  </a:lnTo>
                  <a:lnTo>
                    <a:pt x="2358374" y="2016550"/>
                  </a:lnTo>
                  <a:lnTo>
                    <a:pt x="2362278" y="2021980"/>
                  </a:lnTo>
                  <a:lnTo>
                    <a:pt x="2364672" y="2026189"/>
                  </a:lnTo>
                  <a:lnTo>
                    <a:pt x="2365540" y="2029177"/>
                  </a:lnTo>
                  <a:lnTo>
                    <a:pt x="2365548" y="2031634"/>
                  </a:lnTo>
                  <a:lnTo>
                    <a:pt x="2364696" y="2033558"/>
                  </a:lnTo>
                  <a:lnTo>
                    <a:pt x="2364649" y="2034959"/>
                  </a:lnTo>
                  <a:lnTo>
                    <a:pt x="2365415" y="2035835"/>
                  </a:lnTo>
                  <a:lnTo>
                    <a:pt x="2365642" y="2037016"/>
                  </a:lnTo>
                  <a:lnTo>
                    <a:pt x="2365337" y="2038510"/>
                  </a:lnTo>
                  <a:lnTo>
                    <a:pt x="2366605" y="2040278"/>
                  </a:lnTo>
                  <a:lnTo>
                    <a:pt x="2370892" y="2043345"/>
                  </a:lnTo>
                  <a:lnTo>
                    <a:pt x="2369178" y="2048039"/>
                  </a:lnTo>
                  <a:lnTo>
                    <a:pt x="2368725" y="2051333"/>
                  </a:lnTo>
                  <a:lnTo>
                    <a:pt x="2368952" y="2054791"/>
                  </a:lnTo>
                  <a:lnTo>
                    <a:pt x="2370015" y="2057224"/>
                  </a:lnTo>
                  <a:lnTo>
                    <a:pt x="2371901" y="2058632"/>
                  </a:lnTo>
                  <a:lnTo>
                    <a:pt x="2373074" y="2060103"/>
                  </a:lnTo>
                  <a:lnTo>
                    <a:pt x="2373536" y="2061637"/>
                  </a:lnTo>
                  <a:lnTo>
                    <a:pt x="2375805" y="2063303"/>
                  </a:lnTo>
                  <a:lnTo>
                    <a:pt x="2379873" y="2065110"/>
                  </a:lnTo>
                  <a:lnTo>
                    <a:pt x="2385091" y="2065431"/>
                  </a:lnTo>
                  <a:lnTo>
                    <a:pt x="2391452" y="2064249"/>
                  </a:lnTo>
                  <a:lnTo>
                    <a:pt x="2395340" y="2064054"/>
                  </a:lnTo>
                  <a:lnTo>
                    <a:pt x="2396771" y="2064836"/>
                  </a:lnTo>
                  <a:lnTo>
                    <a:pt x="2397264" y="2066026"/>
                  </a:lnTo>
                  <a:lnTo>
                    <a:pt x="2396803" y="2067613"/>
                  </a:lnTo>
                  <a:lnTo>
                    <a:pt x="2397883" y="2068654"/>
                  </a:lnTo>
                  <a:lnTo>
                    <a:pt x="2400495" y="2069155"/>
                  </a:lnTo>
                  <a:lnTo>
                    <a:pt x="2402287" y="2070148"/>
                  </a:lnTo>
                  <a:lnTo>
                    <a:pt x="2403273" y="2071651"/>
                  </a:lnTo>
                  <a:lnTo>
                    <a:pt x="2404478" y="2072073"/>
                  </a:lnTo>
                  <a:lnTo>
                    <a:pt x="2405909" y="2071423"/>
                  </a:lnTo>
                  <a:lnTo>
                    <a:pt x="2407302" y="2071518"/>
                  </a:lnTo>
                  <a:lnTo>
                    <a:pt x="2408656" y="2072347"/>
                  </a:lnTo>
                  <a:lnTo>
                    <a:pt x="2409532" y="2072057"/>
                  </a:lnTo>
                  <a:lnTo>
                    <a:pt x="2410298" y="2071150"/>
                  </a:lnTo>
                  <a:lnTo>
                    <a:pt x="2411527" y="2071150"/>
                  </a:lnTo>
                  <a:lnTo>
                    <a:pt x="2412786" y="2071165"/>
                  </a:lnTo>
                  <a:lnTo>
                    <a:pt x="2413569" y="2073364"/>
                  </a:lnTo>
                  <a:lnTo>
                    <a:pt x="2414836" y="2074600"/>
                  </a:lnTo>
                  <a:lnTo>
                    <a:pt x="2416588" y="2074874"/>
                  </a:lnTo>
                  <a:lnTo>
                    <a:pt x="2419256" y="2077542"/>
                  </a:lnTo>
                  <a:lnTo>
                    <a:pt x="2424623" y="2085122"/>
                  </a:lnTo>
                  <a:lnTo>
                    <a:pt x="2428112" y="2087806"/>
                  </a:lnTo>
                  <a:lnTo>
                    <a:pt x="2431609" y="2088643"/>
                  </a:lnTo>
                  <a:lnTo>
                    <a:pt x="2435959" y="2088815"/>
                  </a:lnTo>
                  <a:lnTo>
                    <a:pt x="2437367" y="2091741"/>
                  </a:lnTo>
                  <a:lnTo>
                    <a:pt x="2436225" y="2094831"/>
                  </a:lnTo>
                  <a:lnTo>
                    <a:pt x="2435936" y="2097405"/>
                  </a:lnTo>
                  <a:lnTo>
                    <a:pt x="2436921" y="2098329"/>
                  </a:lnTo>
                  <a:lnTo>
                    <a:pt x="2438283" y="2101348"/>
                  </a:lnTo>
                  <a:lnTo>
                    <a:pt x="2440207" y="2103101"/>
                  </a:lnTo>
                  <a:lnTo>
                    <a:pt x="2440575" y="2104485"/>
                  </a:lnTo>
                  <a:lnTo>
                    <a:pt x="2441467" y="2106035"/>
                  </a:lnTo>
                  <a:lnTo>
                    <a:pt x="2441091" y="2108890"/>
                  </a:lnTo>
                  <a:lnTo>
                    <a:pt x="2439441" y="2113060"/>
                  </a:lnTo>
                  <a:lnTo>
                    <a:pt x="2439894" y="2116612"/>
                  </a:lnTo>
                  <a:lnTo>
                    <a:pt x="2442445" y="2119546"/>
                  </a:lnTo>
                  <a:lnTo>
                    <a:pt x="2443915" y="2122370"/>
                  </a:lnTo>
                  <a:lnTo>
                    <a:pt x="2444299" y="2125077"/>
                  </a:lnTo>
                  <a:lnTo>
                    <a:pt x="2444932" y="2126720"/>
                  </a:lnTo>
                  <a:lnTo>
                    <a:pt x="2445832" y="2127299"/>
                  </a:lnTo>
                  <a:lnTo>
                    <a:pt x="2448445" y="2127095"/>
                  </a:lnTo>
                  <a:lnTo>
                    <a:pt x="2452787" y="2126117"/>
                  </a:lnTo>
                  <a:lnTo>
                    <a:pt x="2455964" y="2126282"/>
                  </a:lnTo>
                  <a:lnTo>
                    <a:pt x="2457997" y="2127604"/>
                  </a:lnTo>
                  <a:lnTo>
                    <a:pt x="2463013" y="2127651"/>
                  </a:lnTo>
                  <a:lnTo>
                    <a:pt x="2471016" y="2126430"/>
                  </a:lnTo>
                  <a:lnTo>
                    <a:pt x="2476070" y="2126055"/>
                  </a:lnTo>
                  <a:lnTo>
                    <a:pt x="2478182" y="2126524"/>
                  </a:lnTo>
                  <a:lnTo>
                    <a:pt x="2480060" y="2124779"/>
                  </a:lnTo>
                  <a:lnTo>
                    <a:pt x="2481710" y="2120813"/>
                  </a:lnTo>
                  <a:lnTo>
                    <a:pt x="2483252" y="2118951"/>
                  </a:lnTo>
                  <a:lnTo>
                    <a:pt x="2484699" y="2119186"/>
                  </a:lnTo>
                  <a:lnTo>
                    <a:pt x="2486983" y="2117911"/>
                  </a:lnTo>
                  <a:lnTo>
                    <a:pt x="2490121" y="2115118"/>
                  </a:lnTo>
                  <a:lnTo>
                    <a:pt x="2492843" y="2113764"/>
                  </a:lnTo>
                  <a:lnTo>
                    <a:pt x="2496293" y="2113905"/>
                  </a:lnTo>
                  <a:lnTo>
                    <a:pt x="2499971" y="2114046"/>
                  </a:lnTo>
                  <a:lnTo>
                    <a:pt x="2502271" y="2112872"/>
                  </a:lnTo>
                  <a:lnTo>
                    <a:pt x="2504430" y="2110423"/>
                  </a:lnTo>
                  <a:lnTo>
                    <a:pt x="2508177" y="2108256"/>
                  </a:lnTo>
                  <a:lnTo>
                    <a:pt x="2516165" y="2105416"/>
                  </a:lnTo>
                  <a:lnTo>
                    <a:pt x="2518082" y="2104971"/>
                  </a:lnTo>
                  <a:lnTo>
                    <a:pt x="2518997" y="2105127"/>
                  </a:lnTo>
                  <a:lnTo>
                    <a:pt x="2521657" y="2105573"/>
                  </a:lnTo>
                  <a:lnTo>
                    <a:pt x="2524020" y="2106684"/>
                  </a:lnTo>
                  <a:lnTo>
                    <a:pt x="2526249" y="2108914"/>
                  </a:lnTo>
                  <a:lnTo>
                    <a:pt x="2526593" y="2110345"/>
                  </a:lnTo>
                  <a:lnTo>
                    <a:pt x="2526343" y="2112223"/>
                  </a:lnTo>
                  <a:lnTo>
                    <a:pt x="2525850" y="2113310"/>
                  </a:lnTo>
                  <a:lnTo>
                    <a:pt x="2524935" y="2114531"/>
                  </a:lnTo>
                  <a:lnTo>
                    <a:pt x="2524075" y="2116510"/>
                  </a:lnTo>
                  <a:lnTo>
                    <a:pt x="2524630" y="2118051"/>
                  </a:lnTo>
                  <a:lnTo>
                    <a:pt x="2525921" y="2121345"/>
                  </a:lnTo>
                  <a:lnTo>
                    <a:pt x="2526985" y="2123723"/>
                  </a:lnTo>
                  <a:lnTo>
                    <a:pt x="2528158" y="2126524"/>
                  </a:lnTo>
                  <a:lnTo>
                    <a:pt x="2527634" y="2127526"/>
                  </a:lnTo>
                  <a:lnTo>
                    <a:pt x="2526922" y="2129466"/>
                  </a:lnTo>
                  <a:lnTo>
                    <a:pt x="2524739" y="2132744"/>
                  </a:lnTo>
                  <a:lnTo>
                    <a:pt x="2523550" y="2133996"/>
                  </a:lnTo>
                  <a:lnTo>
                    <a:pt x="2522267" y="2135216"/>
                  </a:lnTo>
                  <a:lnTo>
                    <a:pt x="2520053" y="2135513"/>
                  </a:lnTo>
                  <a:lnTo>
                    <a:pt x="2519107" y="2135795"/>
                  </a:lnTo>
                  <a:lnTo>
                    <a:pt x="2518035" y="2136311"/>
                  </a:lnTo>
                  <a:lnTo>
                    <a:pt x="2517362" y="2137469"/>
                  </a:lnTo>
                  <a:lnTo>
                    <a:pt x="2516595" y="2138283"/>
                  </a:lnTo>
                  <a:lnTo>
                    <a:pt x="2515328" y="2139910"/>
                  </a:lnTo>
                  <a:lnTo>
                    <a:pt x="2515226" y="2141310"/>
                  </a:lnTo>
                  <a:lnTo>
                    <a:pt x="2515797" y="2143391"/>
                  </a:lnTo>
                  <a:lnTo>
                    <a:pt x="2516079" y="2145519"/>
                  </a:lnTo>
                  <a:lnTo>
                    <a:pt x="2514647" y="2147421"/>
                  </a:lnTo>
                  <a:lnTo>
                    <a:pt x="2513536" y="2150339"/>
                  </a:lnTo>
                  <a:lnTo>
                    <a:pt x="2513200" y="2151215"/>
                  </a:lnTo>
                  <a:lnTo>
                    <a:pt x="2512652" y="2153421"/>
                  </a:lnTo>
                  <a:lnTo>
                    <a:pt x="2512488" y="2154188"/>
                  </a:lnTo>
                  <a:lnTo>
                    <a:pt x="2512136" y="2158819"/>
                  </a:lnTo>
                  <a:lnTo>
                    <a:pt x="2510704" y="2161972"/>
                  </a:lnTo>
                  <a:lnTo>
                    <a:pt x="2508709" y="2165634"/>
                  </a:lnTo>
                  <a:lnTo>
                    <a:pt x="2509155" y="2167816"/>
                  </a:lnTo>
                  <a:lnTo>
                    <a:pt x="2509507" y="2169835"/>
                  </a:lnTo>
                  <a:lnTo>
                    <a:pt x="2509015" y="2170813"/>
                  </a:lnTo>
                  <a:lnTo>
                    <a:pt x="2508889" y="2171665"/>
                  </a:lnTo>
                  <a:lnTo>
                    <a:pt x="2508600" y="2173605"/>
                  </a:lnTo>
                  <a:lnTo>
                    <a:pt x="2507974" y="2174349"/>
                  </a:lnTo>
                  <a:lnTo>
                    <a:pt x="2506159" y="2175561"/>
                  </a:lnTo>
                  <a:lnTo>
                    <a:pt x="2505071" y="2177024"/>
                  </a:lnTo>
                  <a:lnTo>
                    <a:pt x="2505298" y="2179238"/>
                  </a:lnTo>
                  <a:lnTo>
                    <a:pt x="2504743" y="2181155"/>
                  </a:lnTo>
                  <a:lnTo>
                    <a:pt x="2503913" y="2182845"/>
                  </a:lnTo>
                  <a:lnTo>
                    <a:pt x="2503045" y="2183948"/>
                  </a:lnTo>
                  <a:lnTo>
                    <a:pt x="2501793" y="2184652"/>
                  </a:lnTo>
                  <a:lnTo>
                    <a:pt x="2500964" y="2185247"/>
                  </a:lnTo>
                  <a:lnTo>
                    <a:pt x="2500338" y="2187390"/>
                  </a:lnTo>
                  <a:lnTo>
                    <a:pt x="2500150" y="2189049"/>
                  </a:lnTo>
                  <a:lnTo>
                    <a:pt x="2499564" y="2190700"/>
                  </a:lnTo>
                  <a:lnTo>
                    <a:pt x="2499923" y="2192382"/>
                  </a:lnTo>
                  <a:lnTo>
                    <a:pt x="2499290" y="2193837"/>
                  </a:lnTo>
                  <a:lnTo>
                    <a:pt x="2497506" y="2194854"/>
                  </a:lnTo>
                  <a:lnTo>
                    <a:pt x="2496497" y="2195456"/>
                  </a:lnTo>
                  <a:lnTo>
                    <a:pt x="2495566" y="2195699"/>
                  </a:lnTo>
                  <a:lnTo>
                    <a:pt x="2493782" y="2197279"/>
                  </a:lnTo>
                  <a:lnTo>
                    <a:pt x="2492186" y="2202685"/>
                  </a:lnTo>
                  <a:lnTo>
                    <a:pt x="2491826" y="2205822"/>
                  </a:lnTo>
                  <a:lnTo>
                    <a:pt x="2492194" y="2208608"/>
                  </a:lnTo>
                  <a:lnTo>
                    <a:pt x="2489956" y="2210352"/>
                  </a:lnTo>
                  <a:lnTo>
                    <a:pt x="2488298" y="2211737"/>
                  </a:lnTo>
                  <a:lnTo>
                    <a:pt x="2487258" y="2211236"/>
                  </a:lnTo>
                  <a:lnTo>
                    <a:pt x="2486154" y="2210767"/>
                  </a:lnTo>
                  <a:lnTo>
                    <a:pt x="2483619" y="2210164"/>
                  </a:lnTo>
                  <a:lnTo>
                    <a:pt x="2482352" y="2209758"/>
                  </a:lnTo>
                  <a:lnTo>
                    <a:pt x="2479802" y="2208850"/>
                  </a:lnTo>
                  <a:lnTo>
                    <a:pt x="2475718" y="2207700"/>
                  </a:lnTo>
                  <a:lnTo>
                    <a:pt x="2471728" y="2206362"/>
                  </a:lnTo>
                  <a:lnTo>
                    <a:pt x="2469225" y="2205658"/>
                  </a:lnTo>
                  <a:lnTo>
                    <a:pt x="2467253" y="2205095"/>
                  </a:lnTo>
                  <a:lnTo>
                    <a:pt x="2465758" y="2204172"/>
                  </a:lnTo>
                  <a:lnTo>
                    <a:pt x="2464499" y="2202521"/>
                  </a:lnTo>
                  <a:lnTo>
                    <a:pt x="2463247" y="2203186"/>
                  </a:lnTo>
                  <a:lnTo>
                    <a:pt x="2462089" y="2205142"/>
                  </a:lnTo>
                  <a:lnTo>
                    <a:pt x="2460157" y="2206300"/>
                  </a:lnTo>
                  <a:lnTo>
                    <a:pt x="2459281" y="2208435"/>
                  </a:lnTo>
                  <a:lnTo>
                    <a:pt x="2458506" y="2210071"/>
                  </a:lnTo>
                  <a:lnTo>
                    <a:pt x="2456503" y="2212253"/>
                  </a:lnTo>
                  <a:lnTo>
                    <a:pt x="2455611" y="2213153"/>
                  </a:lnTo>
                  <a:lnTo>
                    <a:pt x="2451692" y="2214632"/>
                  </a:lnTo>
                  <a:lnTo>
                    <a:pt x="2450808" y="2215124"/>
                  </a:lnTo>
                  <a:lnTo>
                    <a:pt x="2447608" y="2215438"/>
                  </a:lnTo>
                  <a:lnTo>
                    <a:pt x="2446521" y="2216087"/>
                  </a:lnTo>
                  <a:lnTo>
                    <a:pt x="2445394" y="2217464"/>
                  </a:lnTo>
                  <a:lnTo>
                    <a:pt x="2445089" y="2218833"/>
                  </a:lnTo>
                  <a:lnTo>
                    <a:pt x="2445887" y="2220272"/>
                  </a:lnTo>
                  <a:lnTo>
                    <a:pt x="2447131" y="2223151"/>
                  </a:lnTo>
                  <a:lnTo>
                    <a:pt x="2447710" y="2225115"/>
                  </a:lnTo>
                  <a:lnTo>
                    <a:pt x="2448555" y="2229003"/>
                  </a:lnTo>
                  <a:lnTo>
                    <a:pt x="2451395" y="2241153"/>
                  </a:lnTo>
                  <a:lnTo>
                    <a:pt x="2450479" y="2243242"/>
                  </a:lnTo>
                  <a:lnTo>
                    <a:pt x="2449627" y="2252294"/>
                  </a:lnTo>
                  <a:lnTo>
                    <a:pt x="2449830" y="2253921"/>
                  </a:lnTo>
                  <a:lnTo>
                    <a:pt x="2449744" y="2256456"/>
                  </a:lnTo>
                  <a:lnTo>
                    <a:pt x="2449799" y="2258310"/>
                  </a:lnTo>
                  <a:lnTo>
                    <a:pt x="2450386" y="2258772"/>
                  </a:lnTo>
                  <a:lnTo>
                    <a:pt x="2451152" y="2259421"/>
                  </a:lnTo>
                  <a:lnTo>
                    <a:pt x="2451544" y="2260500"/>
                  </a:lnTo>
                  <a:lnTo>
                    <a:pt x="2451442" y="2262159"/>
                  </a:lnTo>
                  <a:lnTo>
                    <a:pt x="2451050" y="2263372"/>
                  </a:lnTo>
                  <a:lnTo>
                    <a:pt x="2450448" y="2265773"/>
                  </a:lnTo>
                  <a:lnTo>
                    <a:pt x="2449650" y="2269239"/>
                  </a:lnTo>
                  <a:lnTo>
                    <a:pt x="2448766" y="2270569"/>
                  </a:lnTo>
                  <a:lnTo>
                    <a:pt x="2448187" y="2271625"/>
                  </a:lnTo>
                  <a:lnTo>
                    <a:pt x="2447694" y="2272353"/>
                  </a:lnTo>
                  <a:lnTo>
                    <a:pt x="2447632" y="2274802"/>
                  </a:lnTo>
                  <a:lnTo>
                    <a:pt x="2447303" y="2276413"/>
                  </a:lnTo>
                  <a:lnTo>
                    <a:pt x="2445919" y="2276985"/>
                  </a:lnTo>
                  <a:lnTo>
                    <a:pt x="2444541" y="2277923"/>
                  </a:lnTo>
                  <a:lnTo>
                    <a:pt x="2442906" y="2277579"/>
                  </a:lnTo>
                  <a:lnTo>
                    <a:pt x="2441467" y="2277767"/>
                  </a:lnTo>
                  <a:lnTo>
                    <a:pt x="2439691" y="2278393"/>
                  </a:lnTo>
                  <a:lnTo>
                    <a:pt x="2436507" y="2279120"/>
                  </a:lnTo>
                  <a:lnTo>
                    <a:pt x="2434660" y="2280090"/>
                  </a:lnTo>
                  <a:lnTo>
                    <a:pt x="2433777" y="2280795"/>
                  </a:lnTo>
                  <a:lnTo>
                    <a:pt x="2433166" y="2281639"/>
                  </a:lnTo>
                  <a:lnTo>
                    <a:pt x="2433056" y="2282453"/>
                  </a:lnTo>
                  <a:lnTo>
                    <a:pt x="2433479" y="2282883"/>
                  </a:lnTo>
                  <a:lnTo>
                    <a:pt x="2435271" y="2283212"/>
                  </a:lnTo>
                  <a:lnTo>
                    <a:pt x="2436499" y="2284730"/>
                  </a:lnTo>
                  <a:lnTo>
                    <a:pt x="2436671" y="2286388"/>
                  </a:lnTo>
                  <a:lnTo>
                    <a:pt x="2435403" y="2287335"/>
                  </a:lnTo>
                  <a:lnTo>
                    <a:pt x="2435998" y="2289134"/>
                  </a:lnTo>
                  <a:lnTo>
                    <a:pt x="2437407" y="2290887"/>
                  </a:lnTo>
                  <a:lnTo>
                    <a:pt x="2438142" y="2292162"/>
                  </a:lnTo>
                  <a:lnTo>
                    <a:pt x="2438290" y="2293484"/>
                  </a:lnTo>
                  <a:lnTo>
                    <a:pt x="2438932" y="2294227"/>
                  </a:lnTo>
                  <a:lnTo>
                    <a:pt x="2439871" y="2293547"/>
                  </a:lnTo>
                  <a:lnTo>
                    <a:pt x="2442155" y="2287703"/>
                  </a:lnTo>
                  <a:lnTo>
                    <a:pt x="2439417" y="2283736"/>
                  </a:lnTo>
                  <a:lnTo>
                    <a:pt x="2440442" y="2283235"/>
                  </a:lnTo>
                  <a:lnTo>
                    <a:pt x="2444604" y="2284401"/>
                  </a:lnTo>
                  <a:lnTo>
                    <a:pt x="2446341" y="2284072"/>
                  </a:lnTo>
                  <a:lnTo>
                    <a:pt x="2449274" y="2284644"/>
                  </a:lnTo>
                  <a:lnTo>
                    <a:pt x="2451184" y="2282523"/>
                  </a:lnTo>
                  <a:lnTo>
                    <a:pt x="2452216" y="2280301"/>
                  </a:lnTo>
                  <a:lnTo>
                    <a:pt x="2454430" y="2278807"/>
                  </a:lnTo>
                  <a:lnTo>
                    <a:pt x="2457137" y="2273605"/>
                  </a:lnTo>
                  <a:lnTo>
                    <a:pt x="2461651" y="2267424"/>
                  </a:lnTo>
                  <a:lnTo>
                    <a:pt x="2463247" y="2265844"/>
                  </a:lnTo>
                  <a:lnTo>
                    <a:pt x="2466408" y="2264444"/>
                  </a:lnTo>
                  <a:lnTo>
                    <a:pt x="2467221" y="2264615"/>
                  </a:lnTo>
                  <a:lnTo>
                    <a:pt x="2468035" y="2265101"/>
                  </a:lnTo>
                  <a:lnTo>
                    <a:pt x="2465516" y="2268387"/>
                  </a:lnTo>
                  <a:lnTo>
                    <a:pt x="2464820" y="2270655"/>
                  </a:lnTo>
                  <a:lnTo>
                    <a:pt x="2466595" y="2270648"/>
                  </a:lnTo>
                  <a:lnTo>
                    <a:pt x="2468387" y="2269943"/>
                  </a:lnTo>
                  <a:lnTo>
                    <a:pt x="2472878" y="2266164"/>
                  </a:lnTo>
                  <a:lnTo>
                    <a:pt x="2474552" y="2264107"/>
                  </a:lnTo>
                  <a:lnTo>
                    <a:pt x="2475100" y="2266360"/>
                  </a:lnTo>
                  <a:lnTo>
                    <a:pt x="2474427" y="2277000"/>
                  </a:lnTo>
                  <a:lnTo>
                    <a:pt x="2478323" y="2276210"/>
                  </a:lnTo>
                  <a:lnTo>
                    <a:pt x="2480412" y="2277352"/>
                  </a:lnTo>
                  <a:lnTo>
                    <a:pt x="2483322" y="2277227"/>
                  </a:lnTo>
                  <a:lnTo>
                    <a:pt x="2486717" y="2279676"/>
                  </a:lnTo>
                  <a:lnTo>
                    <a:pt x="2488047" y="2279331"/>
                  </a:lnTo>
                  <a:lnTo>
                    <a:pt x="2489644" y="2279245"/>
                  </a:lnTo>
                  <a:lnTo>
                    <a:pt x="2491020" y="2281788"/>
                  </a:lnTo>
                  <a:lnTo>
                    <a:pt x="2493227" y="2282562"/>
                  </a:lnTo>
                  <a:lnTo>
                    <a:pt x="2496950" y="2280567"/>
                  </a:lnTo>
                  <a:lnTo>
                    <a:pt x="2502607" y="2278651"/>
                  </a:lnTo>
                  <a:lnTo>
                    <a:pt x="2505298" y="2278596"/>
                  </a:lnTo>
                  <a:lnTo>
                    <a:pt x="2511909" y="2275091"/>
                  </a:lnTo>
                  <a:lnTo>
                    <a:pt x="2515117" y="2272259"/>
                  </a:lnTo>
                  <a:lnTo>
                    <a:pt x="2526867" y="2264811"/>
                  </a:lnTo>
                  <a:lnTo>
                    <a:pt x="2531812" y="2260720"/>
                  </a:lnTo>
                  <a:lnTo>
                    <a:pt x="2536522" y="2257731"/>
                  </a:lnTo>
                  <a:lnTo>
                    <a:pt x="2539354" y="2252927"/>
                  </a:lnTo>
                  <a:lnTo>
                    <a:pt x="2544251" y="2248366"/>
                  </a:lnTo>
                  <a:lnTo>
                    <a:pt x="2544376" y="2246434"/>
                  </a:lnTo>
                  <a:lnTo>
                    <a:pt x="2545346" y="2244228"/>
                  </a:lnTo>
                  <a:lnTo>
                    <a:pt x="2552849" y="2231961"/>
                  </a:lnTo>
                  <a:lnTo>
                    <a:pt x="2555313" y="2229926"/>
                  </a:lnTo>
                  <a:lnTo>
                    <a:pt x="2558724" y="2228417"/>
                  </a:lnTo>
                  <a:lnTo>
                    <a:pt x="2560187" y="2226179"/>
                  </a:lnTo>
                  <a:lnTo>
                    <a:pt x="2561118" y="2222956"/>
                  </a:lnTo>
                  <a:lnTo>
                    <a:pt x="2565711" y="2218168"/>
                  </a:lnTo>
                  <a:lnTo>
                    <a:pt x="2568864" y="2213349"/>
                  </a:lnTo>
                  <a:lnTo>
                    <a:pt x="2571790" y="2210196"/>
                  </a:lnTo>
                  <a:lnTo>
                    <a:pt x="2573245" y="2207371"/>
                  </a:lnTo>
                  <a:lnTo>
                    <a:pt x="2580786" y="2200456"/>
                  </a:lnTo>
                  <a:lnTo>
                    <a:pt x="2586896" y="2192757"/>
                  </a:lnTo>
                  <a:lnTo>
                    <a:pt x="2592608" y="2187163"/>
                  </a:lnTo>
                  <a:lnTo>
                    <a:pt x="2594438" y="2183706"/>
                  </a:lnTo>
                  <a:lnTo>
                    <a:pt x="2601840" y="2173535"/>
                  </a:lnTo>
                  <a:lnTo>
                    <a:pt x="2604124" y="2166807"/>
                  </a:lnTo>
                  <a:lnTo>
                    <a:pt x="2606901" y="2164249"/>
                  </a:lnTo>
                  <a:lnTo>
                    <a:pt x="2608106" y="2157818"/>
                  </a:lnTo>
                  <a:lnTo>
                    <a:pt x="2610492" y="2153186"/>
                  </a:lnTo>
                  <a:lnTo>
                    <a:pt x="2611134" y="2150417"/>
                  </a:lnTo>
                  <a:lnTo>
                    <a:pt x="2612385" y="2147812"/>
                  </a:lnTo>
                  <a:lnTo>
                    <a:pt x="2621484" y="2137305"/>
                  </a:lnTo>
                  <a:lnTo>
                    <a:pt x="2625130" y="2129153"/>
                  </a:lnTo>
                  <a:lnTo>
                    <a:pt x="2629644" y="2120930"/>
                  </a:lnTo>
                  <a:lnTo>
                    <a:pt x="2632883" y="2118059"/>
                  </a:lnTo>
                  <a:lnTo>
                    <a:pt x="2636310" y="2114312"/>
                  </a:lnTo>
                  <a:lnTo>
                    <a:pt x="2638164" y="2111339"/>
                  </a:lnTo>
                  <a:lnTo>
                    <a:pt x="2643382" y="2106629"/>
                  </a:lnTo>
                  <a:lnTo>
                    <a:pt x="2645901" y="2103367"/>
                  </a:lnTo>
                  <a:lnTo>
                    <a:pt x="2647160" y="2100034"/>
                  </a:lnTo>
                  <a:lnTo>
                    <a:pt x="2648334" y="2091780"/>
                  </a:lnTo>
                  <a:lnTo>
                    <a:pt x="2651722" y="2085412"/>
                  </a:lnTo>
                  <a:lnTo>
                    <a:pt x="2650736" y="2084387"/>
                  </a:lnTo>
                  <a:lnTo>
                    <a:pt x="2650196" y="2082415"/>
                  </a:lnTo>
                  <a:lnTo>
                    <a:pt x="2650564" y="2080209"/>
                  </a:lnTo>
                  <a:lnTo>
                    <a:pt x="2651064" y="2078895"/>
                  </a:lnTo>
                  <a:lnTo>
                    <a:pt x="2651416" y="2076830"/>
                  </a:lnTo>
                  <a:lnTo>
                    <a:pt x="2652175" y="2074522"/>
                  </a:lnTo>
                  <a:lnTo>
                    <a:pt x="2652879" y="2073121"/>
                  </a:lnTo>
                  <a:lnTo>
                    <a:pt x="2654773" y="2064203"/>
                  </a:lnTo>
                  <a:lnTo>
                    <a:pt x="2654640" y="2058601"/>
                  </a:lnTo>
                  <a:lnTo>
                    <a:pt x="2653607" y="2056434"/>
                  </a:lnTo>
                  <a:lnTo>
                    <a:pt x="2653568" y="2053516"/>
                  </a:lnTo>
                  <a:lnTo>
                    <a:pt x="2656244" y="2049369"/>
                  </a:lnTo>
                  <a:lnTo>
                    <a:pt x="2656877" y="2048681"/>
                  </a:lnTo>
                  <a:lnTo>
                    <a:pt x="2657120" y="2047703"/>
                  </a:lnTo>
                  <a:lnTo>
                    <a:pt x="2655790" y="2046874"/>
                  </a:lnTo>
                  <a:lnTo>
                    <a:pt x="2655164" y="2046052"/>
                  </a:lnTo>
                  <a:lnTo>
                    <a:pt x="2653865" y="2031806"/>
                  </a:lnTo>
                  <a:lnTo>
                    <a:pt x="2654843" y="2023020"/>
                  </a:lnTo>
                  <a:lnTo>
                    <a:pt x="2657589" y="2016542"/>
                  </a:lnTo>
                  <a:lnTo>
                    <a:pt x="2658137" y="2014297"/>
                  </a:lnTo>
                  <a:lnTo>
                    <a:pt x="2658512" y="2007983"/>
                  </a:lnTo>
                  <a:lnTo>
                    <a:pt x="2661822" y="2001607"/>
                  </a:lnTo>
                  <a:lnTo>
                    <a:pt x="2663895" y="1994370"/>
                  </a:lnTo>
                  <a:lnTo>
                    <a:pt x="2668214" y="1990560"/>
                  </a:lnTo>
                  <a:lnTo>
                    <a:pt x="2671046" y="1985851"/>
                  </a:lnTo>
                  <a:lnTo>
                    <a:pt x="2673432" y="1983723"/>
                  </a:lnTo>
                  <a:lnTo>
                    <a:pt x="2673839" y="1978864"/>
                  </a:lnTo>
                  <a:lnTo>
                    <a:pt x="2676029" y="1974538"/>
                  </a:lnTo>
                  <a:lnTo>
                    <a:pt x="2674355" y="1972543"/>
                  </a:lnTo>
                  <a:lnTo>
                    <a:pt x="2672610" y="1971229"/>
                  </a:lnTo>
                  <a:lnTo>
                    <a:pt x="2669097" y="1967740"/>
                  </a:lnTo>
                  <a:lnTo>
                    <a:pt x="2668284" y="1965322"/>
                  </a:lnTo>
                  <a:lnTo>
                    <a:pt x="2670748" y="1961207"/>
                  </a:lnTo>
                  <a:lnTo>
                    <a:pt x="2671210" y="1957507"/>
                  </a:lnTo>
                  <a:lnTo>
                    <a:pt x="2670991" y="1950724"/>
                  </a:lnTo>
                  <a:lnTo>
                    <a:pt x="2667282" y="1948635"/>
                  </a:lnTo>
                  <a:lnTo>
                    <a:pt x="2662620" y="1943463"/>
                  </a:lnTo>
                  <a:lnTo>
                    <a:pt x="2661853" y="1941711"/>
                  </a:lnTo>
                  <a:lnTo>
                    <a:pt x="2662893" y="1941578"/>
                  </a:lnTo>
                  <a:lnTo>
                    <a:pt x="2669348" y="1944355"/>
                  </a:lnTo>
                  <a:lnTo>
                    <a:pt x="2672571" y="1941367"/>
                  </a:lnTo>
                  <a:lnTo>
                    <a:pt x="2674198" y="1938198"/>
                  </a:lnTo>
                  <a:lnTo>
                    <a:pt x="2673573" y="1934216"/>
                  </a:lnTo>
                  <a:lnTo>
                    <a:pt x="2670146" y="1932683"/>
                  </a:lnTo>
                  <a:lnTo>
                    <a:pt x="2665694" y="1928286"/>
                  </a:lnTo>
                  <a:lnTo>
                    <a:pt x="2665499" y="1926800"/>
                  </a:lnTo>
                  <a:lnTo>
                    <a:pt x="2658504" y="1923052"/>
                  </a:lnTo>
                  <a:lnTo>
                    <a:pt x="2651033" y="1915056"/>
                  </a:lnTo>
                  <a:lnTo>
                    <a:pt x="2648718" y="1908047"/>
                  </a:lnTo>
                  <a:lnTo>
                    <a:pt x="2647333" y="1906161"/>
                  </a:lnTo>
                  <a:lnTo>
                    <a:pt x="2640299" y="1900411"/>
                  </a:lnTo>
                  <a:lnTo>
                    <a:pt x="2638923" y="1898494"/>
                  </a:lnTo>
                  <a:lnTo>
                    <a:pt x="2636990" y="1897712"/>
                  </a:lnTo>
                  <a:lnTo>
                    <a:pt x="2628470" y="1900865"/>
                  </a:lnTo>
                  <a:lnTo>
                    <a:pt x="2623753" y="1899934"/>
                  </a:lnTo>
                  <a:lnTo>
                    <a:pt x="2614771" y="1896101"/>
                  </a:lnTo>
                  <a:lnTo>
                    <a:pt x="2613927" y="1896914"/>
                  </a:lnTo>
                  <a:lnTo>
                    <a:pt x="2615217" y="1899754"/>
                  </a:lnTo>
                  <a:lnTo>
                    <a:pt x="2614975" y="1902563"/>
                  </a:lnTo>
                  <a:lnTo>
                    <a:pt x="2615351" y="1906443"/>
                  </a:lnTo>
                  <a:lnTo>
                    <a:pt x="2614858" y="1912921"/>
                  </a:lnTo>
                  <a:lnTo>
                    <a:pt x="2614005" y="1917560"/>
                  </a:lnTo>
                  <a:lnTo>
                    <a:pt x="2610719" y="1924014"/>
                  </a:lnTo>
                  <a:lnTo>
                    <a:pt x="2609397" y="1925235"/>
                  </a:lnTo>
                  <a:lnTo>
                    <a:pt x="2606533" y="1925751"/>
                  </a:lnTo>
                  <a:lnTo>
                    <a:pt x="2604984" y="1925712"/>
                  </a:lnTo>
                  <a:lnTo>
                    <a:pt x="2605915" y="1923193"/>
                  </a:lnTo>
                  <a:lnTo>
                    <a:pt x="2608434" y="1920173"/>
                  </a:lnTo>
                  <a:lnTo>
                    <a:pt x="2611994" y="1914814"/>
                  </a:lnTo>
                  <a:lnTo>
                    <a:pt x="2611978" y="1910042"/>
                  </a:lnTo>
                  <a:lnTo>
                    <a:pt x="2611095" y="1909572"/>
                  </a:lnTo>
                  <a:lnTo>
                    <a:pt x="2610336" y="1909580"/>
                  </a:lnTo>
                  <a:lnTo>
                    <a:pt x="2607824" y="1911450"/>
                  </a:lnTo>
                  <a:lnTo>
                    <a:pt x="2605055" y="1918233"/>
                  </a:lnTo>
                  <a:lnTo>
                    <a:pt x="2598405" y="1922778"/>
                  </a:lnTo>
                  <a:lnTo>
                    <a:pt x="2593742" y="1924374"/>
                  </a:lnTo>
                  <a:lnTo>
                    <a:pt x="2584745" y="1925165"/>
                  </a:lnTo>
                  <a:lnTo>
                    <a:pt x="2583110" y="1924899"/>
                  </a:lnTo>
                  <a:lnTo>
                    <a:pt x="2582398" y="1923678"/>
                  </a:lnTo>
                  <a:lnTo>
                    <a:pt x="2584424" y="1921738"/>
                  </a:lnTo>
                  <a:lnTo>
                    <a:pt x="2588892" y="1918953"/>
                  </a:lnTo>
                  <a:lnTo>
                    <a:pt x="2591693" y="1913069"/>
                  </a:lnTo>
                  <a:lnTo>
                    <a:pt x="2594791" y="1911677"/>
                  </a:lnTo>
                  <a:lnTo>
                    <a:pt x="2595862" y="1910057"/>
                  </a:lnTo>
                  <a:lnTo>
                    <a:pt x="2591199" y="1909173"/>
                  </a:lnTo>
                  <a:lnTo>
                    <a:pt x="2587992" y="1907045"/>
                  </a:lnTo>
                  <a:lnTo>
                    <a:pt x="2584980" y="1904323"/>
                  </a:lnTo>
                  <a:lnTo>
                    <a:pt x="2586388" y="1903462"/>
                  </a:lnTo>
                  <a:lnTo>
                    <a:pt x="2587444" y="1903204"/>
                  </a:lnTo>
                  <a:lnTo>
                    <a:pt x="2588806" y="1902234"/>
                  </a:lnTo>
                  <a:lnTo>
                    <a:pt x="2592162" y="1897477"/>
                  </a:lnTo>
                  <a:lnTo>
                    <a:pt x="2589064" y="1897180"/>
                  </a:lnTo>
                  <a:lnTo>
                    <a:pt x="2585825" y="1897509"/>
                  </a:lnTo>
                  <a:lnTo>
                    <a:pt x="2580645" y="1901264"/>
                  </a:lnTo>
                  <a:lnTo>
                    <a:pt x="2579644" y="1903267"/>
                  </a:lnTo>
                  <a:lnTo>
                    <a:pt x="2581318" y="1905942"/>
                  </a:lnTo>
                  <a:lnTo>
                    <a:pt x="2583196" y="1907124"/>
                  </a:lnTo>
                  <a:lnTo>
                    <a:pt x="2580943" y="1914697"/>
                  </a:lnTo>
                  <a:lnTo>
                    <a:pt x="2577947" y="1913719"/>
                  </a:lnTo>
                  <a:lnTo>
                    <a:pt x="2575036" y="1914047"/>
                  </a:lnTo>
                  <a:lnTo>
                    <a:pt x="2573205" y="1916167"/>
                  </a:lnTo>
                  <a:lnTo>
                    <a:pt x="2571367" y="1915354"/>
                  </a:lnTo>
                  <a:lnTo>
                    <a:pt x="2570577" y="1910629"/>
                  </a:lnTo>
                  <a:lnTo>
                    <a:pt x="2571594" y="1905809"/>
                  </a:lnTo>
                  <a:lnTo>
                    <a:pt x="2572494" y="1894849"/>
                  </a:lnTo>
                  <a:lnTo>
                    <a:pt x="2573597" y="1891117"/>
                  </a:lnTo>
                  <a:lnTo>
                    <a:pt x="2573667" y="1887002"/>
                  </a:lnTo>
                  <a:lnTo>
                    <a:pt x="2573088" y="1884749"/>
                  </a:lnTo>
                  <a:lnTo>
                    <a:pt x="2571281" y="1884623"/>
                  </a:lnTo>
                  <a:lnTo>
                    <a:pt x="2568332" y="1885030"/>
                  </a:lnTo>
                  <a:lnTo>
                    <a:pt x="2560813" y="1885015"/>
                  </a:lnTo>
                  <a:lnTo>
                    <a:pt x="2552325" y="1886157"/>
                  </a:lnTo>
                  <a:lnTo>
                    <a:pt x="2543242" y="1882049"/>
                  </a:lnTo>
                  <a:lnTo>
                    <a:pt x="2540778" y="1881486"/>
                  </a:lnTo>
                  <a:lnTo>
                    <a:pt x="2539299" y="1880571"/>
                  </a:lnTo>
                  <a:lnTo>
                    <a:pt x="2538282" y="1876417"/>
                  </a:lnTo>
                  <a:lnTo>
                    <a:pt x="2538790" y="1874038"/>
                  </a:lnTo>
                  <a:lnTo>
                    <a:pt x="2539393" y="1872513"/>
                  </a:lnTo>
                  <a:lnTo>
                    <a:pt x="2545503" y="1865996"/>
                  </a:lnTo>
                  <a:lnTo>
                    <a:pt x="2550119" y="1864204"/>
                  </a:lnTo>
                  <a:lnTo>
                    <a:pt x="2559429" y="1856842"/>
                  </a:lnTo>
                  <a:lnTo>
                    <a:pt x="2563293" y="1850748"/>
                  </a:lnTo>
                  <a:lnTo>
                    <a:pt x="2565695" y="1848166"/>
                  </a:lnTo>
                  <a:lnTo>
                    <a:pt x="2573018" y="1843605"/>
                  </a:lnTo>
                  <a:lnTo>
                    <a:pt x="2577813" y="1839670"/>
                  </a:lnTo>
                  <a:lnTo>
                    <a:pt x="2581710" y="1835883"/>
                  </a:lnTo>
                  <a:lnTo>
                    <a:pt x="2585981" y="1832660"/>
                  </a:lnTo>
                  <a:lnTo>
                    <a:pt x="2590120" y="1827270"/>
                  </a:lnTo>
                  <a:lnTo>
                    <a:pt x="2592725" y="1826198"/>
                  </a:lnTo>
                  <a:lnTo>
                    <a:pt x="2601119" y="1814604"/>
                  </a:lnTo>
                  <a:lnTo>
                    <a:pt x="2602591" y="1811999"/>
                  </a:lnTo>
                  <a:lnTo>
                    <a:pt x="2603451" y="1808431"/>
                  </a:lnTo>
                  <a:lnTo>
                    <a:pt x="2604272" y="1806819"/>
                  </a:lnTo>
                  <a:lnTo>
                    <a:pt x="2614036" y="1793355"/>
                  </a:lnTo>
                  <a:lnTo>
                    <a:pt x="2620702" y="1788419"/>
                  </a:lnTo>
                  <a:lnTo>
                    <a:pt x="2625435" y="1781409"/>
                  </a:lnTo>
                  <a:lnTo>
                    <a:pt x="2631193" y="1778639"/>
                  </a:lnTo>
                  <a:lnTo>
                    <a:pt x="2632577" y="1777481"/>
                  </a:lnTo>
                  <a:lnTo>
                    <a:pt x="2635042" y="1773515"/>
                  </a:lnTo>
                  <a:lnTo>
                    <a:pt x="2639087" y="1771129"/>
                  </a:lnTo>
                  <a:lnTo>
                    <a:pt x="2640362" y="1769697"/>
                  </a:lnTo>
                  <a:lnTo>
                    <a:pt x="2643460" y="1764041"/>
                  </a:lnTo>
                  <a:lnTo>
                    <a:pt x="2653224" y="1758854"/>
                  </a:lnTo>
                  <a:lnTo>
                    <a:pt x="2654280" y="1756726"/>
                  </a:lnTo>
                  <a:lnTo>
                    <a:pt x="2658450" y="1742378"/>
                  </a:lnTo>
                  <a:lnTo>
                    <a:pt x="2660758" y="1738576"/>
                  </a:lnTo>
                  <a:lnTo>
                    <a:pt x="2665100" y="1733842"/>
                  </a:lnTo>
                  <a:lnTo>
                    <a:pt x="2672993" y="1729180"/>
                  </a:lnTo>
                  <a:lnTo>
                    <a:pt x="2678611" y="1724094"/>
                  </a:lnTo>
                  <a:lnTo>
                    <a:pt x="2681943" y="1720034"/>
                  </a:lnTo>
                  <a:lnTo>
                    <a:pt x="2687889" y="1709246"/>
                  </a:lnTo>
                  <a:lnTo>
                    <a:pt x="2694579" y="1702721"/>
                  </a:lnTo>
                  <a:lnTo>
                    <a:pt x="2700070" y="1698973"/>
                  </a:lnTo>
                  <a:lnTo>
                    <a:pt x="2713503" y="1693395"/>
                  </a:lnTo>
                  <a:lnTo>
                    <a:pt x="2720787" y="1694537"/>
                  </a:lnTo>
                  <a:lnTo>
                    <a:pt x="2728368" y="1691619"/>
                  </a:lnTo>
                  <a:lnTo>
                    <a:pt x="2733954" y="1691752"/>
                  </a:lnTo>
                  <a:lnTo>
                    <a:pt x="2741863" y="1693129"/>
                  </a:lnTo>
                  <a:lnTo>
                    <a:pt x="2765381" y="1691525"/>
                  </a:lnTo>
                  <a:lnTo>
                    <a:pt x="2769808" y="1693239"/>
                  </a:lnTo>
                  <a:lnTo>
                    <a:pt x="2771405" y="1695109"/>
                  </a:lnTo>
                  <a:lnTo>
                    <a:pt x="2773658" y="1700765"/>
                  </a:lnTo>
                  <a:lnTo>
                    <a:pt x="2776247" y="1701954"/>
                  </a:lnTo>
                  <a:lnTo>
                    <a:pt x="2781160" y="1699779"/>
                  </a:lnTo>
                  <a:lnTo>
                    <a:pt x="2784908" y="1690798"/>
                  </a:lnTo>
                  <a:lnTo>
                    <a:pt x="2786950" y="1689656"/>
                  </a:lnTo>
                  <a:lnTo>
                    <a:pt x="2792802" y="1693278"/>
                  </a:lnTo>
                  <a:lnTo>
                    <a:pt x="2797988" y="1693591"/>
                  </a:lnTo>
                  <a:lnTo>
                    <a:pt x="2808409" y="1697768"/>
                  </a:lnTo>
                  <a:lnTo>
                    <a:pt x="2812211" y="1696814"/>
                  </a:lnTo>
                  <a:lnTo>
                    <a:pt x="2816311" y="1692629"/>
                  </a:lnTo>
                  <a:lnTo>
                    <a:pt x="2824713" y="1691502"/>
                  </a:lnTo>
                  <a:lnTo>
                    <a:pt x="2829846" y="1698027"/>
                  </a:lnTo>
                  <a:lnTo>
                    <a:pt x="2835009" y="1698214"/>
                  </a:lnTo>
                  <a:lnTo>
                    <a:pt x="2839124" y="1697150"/>
                  </a:lnTo>
                  <a:lnTo>
                    <a:pt x="2840235" y="1693434"/>
                  </a:lnTo>
                  <a:lnTo>
                    <a:pt x="2838592" y="1692104"/>
                  </a:lnTo>
                  <a:lnTo>
                    <a:pt x="2835400" y="1693247"/>
                  </a:lnTo>
                  <a:lnTo>
                    <a:pt x="2834618" y="1690015"/>
                  </a:lnTo>
                  <a:lnTo>
                    <a:pt x="2836558" y="1686401"/>
                  </a:lnTo>
                  <a:lnTo>
                    <a:pt x="2839359" y="1688873"/>
                  </a:lnTo>
                  <a:lnTo>
                    <a:pt x="2843928" y="1688638"/>
                  </a:lnTo>
                  <a:lnTo>
                    <a:pt x="2845508" y="1688310"/>
                  </a:lnTo>
                  <a:lnTo>
                    <a:pt x="2844859" y="1686644"/>
                  </a:lnTo>
                  <a:lnTo>
                    <a:pt x="2843810" y="1685259"/>
                  </a:lnTo>
                  <a:lnTo>
                    <a:pt x="2842433" y="1682153"/>
                  </a:lnTo>
                  <a:lnTo>
                    <a:pt x="2847386" y="1677905"/>
                  </a:lnTo>
                  <a:lnTo>
                    <a:pt x="2850327" y="1676489"/>
                  </a:lnTo>
                  <a:lnTo>
                    <a:pt x="2855115" y="1676082"/>
                  </a:lnTo>
                  <a:lnTo>
                    <a:pt x="2867406" y="1681261"/>
                  </a:lnTo>
                  <a:lnTo>
                    <a:pt x="2870105" y="1681801"/>
                  </a:lnTo>
                  <a:lnTo>
                    <a:pt x="2873000" y="1683890"/>
                  </a:lnTo>
                  <a:lnTo>
                    <a:pt x="2877616" y="1685376"/>
                  </a:lnTo>
                  <a:lnTo>
                    <a:pt x="2874815" y="1686730"/>
                  </a:lnTo>
                  <a:lnTo>
                    <a:pt x="2873579" y="1688052"/>
                  </a:lnTo>
                  <a:lnTo>
                    <a:pt x="2876473" y="1687528"/>
                  </a:lnTo>
                  <a:lnTo>
                    <a:pt x="2878977" y="1689147"/>
                  </a:lnTo>
                  <a:lnTo>
                    <a:pt x="2881042" y="1689507"/>
                  </a:lnTo>
                  <a:lnTo>
                    <a:pt x="2881918" y="1688873"/>
                  </a:lnTo>
                  <a:lnTo>
                    <a:pt x="2882990" y="1686816"/>
                  </a:lnTo>
                  <a:lnTo>
                    <a:pt x="2884531" y="1684727"/>
                  </a:lnTo>
                  <a:lnTo>
                    <a:pt x="2885658" y="1684109"/>
                  </a:lnTo>
                  <a:lnTo>
                    <a:pt x="2888662" y="1684210"/>
                  </a:lnTo>
                  <a:lnTo>
                    <a:pt x="2892566" y="1685173"/>
                  </a:lnTo>
                  <a:lnTo>
                    <a:pt x="2895594" y="1686777"/>
                  </a:lnTo>
                  <a:lnTo>
                    <a:pt x="2902447" y="1695429"/>
                  </a:lnTo>
                  <a:lnTo>
                    <a:pt x="2905615" y="1697111"/>
                  </a:lnTo>
                  <a:lnTo>
                    <a:pt x="2909175" y="1696830"/>
                  </a:lnTo>
                  <a:lnTo>
                    <a:pt x="2910607" y="1697370"/>
                  </a:lnTo>
                  <a:lnTo>
                    <a:pt x="2912602" y="1699701"/>
                  </a:lnTo>
                  <a:lnTo>
                    <a:pt x="2906664" y="1702423"/>
                  </a:lnTo>
                  <a:lnTo>
                    <a:pt x="2901031" y="1702995"/>
                  </a:lnTo>
                  <a:lnTo>
                    <a:pt x="2896008" y="1702251"/>
                  </a:lnTo>
                  <a:lnTo>
                    <a:pt x="2887575" y="1705733"/>
                  </a:lnTo>
                  <a:lnTo>
                    <a:pt x="2892096" y="1714550"/>
                  </a:lnTo>
                  <a:lnTo>
                    <a:pt x="2900390" y="1714910"/>
                  </a:lnTo>
                  <a:lnTo>
                    <a:pt x="2908808" y="1713048"/>
                  </a:lnTo>
                  <a:lnTo>
                    <a:pt x="2910505" y="1709371"/>
                  </a:lnTo>
                  <a:lnTo>
                    <a:pt x="2913901" y="1707931"/>
                  </a:lnTo>
                  <a:lnTo>
                    <a:pt x="2915684" y="1708119"/>
                  </a:lnTo>
                  <a:lnTo>
                    <a:pt x="2919526" y="1711194"/>
                  </a:lnTo>
                  <a:lnTo>
                    <a:pt x="2924846" y="1712375"/>
                  </a:lnTo>
                  <a:lnTo>
                    <a:pt x="2926261" y="1711835"/>
                  </a:lnTo>
                  <a:lnTo>
                    <a:pt x="2930556" y="1705756"/>
                  </a:lnTo>
                  <a:lnTo>
                    <a:pt x="2933154" y="1705224"/>
                  </a:lnTo>
                  <a:lnTo>
                    <a:pt x="2934844" y="1705357"/>
                  </a:lnTo>
                  <a:lnTo>
                    <a:pt x="2936776" y="1700084"/>
                  </a:lnTo>
                  <a:lnTo>
                    <a:pt x="2944115" y="1699654"/>
                  </a:lnTo>
                  <a:lnTo>
                    <a:pt x="2948433" y="1704379"/>
                  </a:lnTo>
                  <a:lnTo>
                    <a:pt x="2951046" y="1706030"/>
                  </a:lnTo>
                  <a:lnTo>
                    <a:pt x="2956225" y="1704622"/>
                  </a:lnTo>
                  <a:lnTo>
                    <a:pt x="2959057" y="1701234"/>
                  </a:lnTo>
                  <a:lnTo>
                    <a:pt x="2960857" y="1700006"/>
                  </a:lnTo>
                  <a:lnTo>
                    <a:pt x="2966247" y="1703229"/>
                  </a:lnTo>
                  <a:lnTo>
                    <a:pt x="2968891" y="1701250"/>
                  </a:lnTo>
                  <a:lnTo>
                    <a:pt x="2973124" y="1700906"/>
                  </a:lnTo>
                  <a:lnTo>
                    <a:pt x="2976277" y="1701140"/>
                  </a:lnTo>
                  <a:lnTo>
                    <a:pt x="2976112" y="1697714"/>
                  </a:lnTo>
                  <a:lnTo>
                    <a:pt x="2976410" y="1693849"/>
                  </a:lnTo>
                  <a:lnTo>
                    <a:pt x="2972115" y="1690000"/>
                  </a:lnTo>
                  <a:lnTo>
                    <a:pt x="2963579" y="1686088"/>
                  </a:lnTo>
                  <a:lnTo>
                    <a:pt x="2958643" y="1688623"/>
                  </a:lnTo>
                  <a:lnTo>
                    <a:pt x="2956765" y="1688897"/>
                  </a:lnTo>
                  <a:lnTo>
                    <a:pt x="2955466" y="1688545"/>
                  </a:lnTo>
                  <a:lnTo>
                    <a:pt x="2954082" y="1686597"/>
                  </a:lnTo>
                  <a:lnTo>
                    <a:pt x="2955381" y="1683491"/>
                  </a:lnTo>
                  <a:lnTo>
                    <a:pt x="2956695" y="1680979"/>
                  </a:lnTo>
                  <a:lnTo>
                    <a:pt x="2956640" y="1677850"/>
                  </a:lnTo>
                  <a:lnTo>
                    <a:pt x="2957219" y="1673367"/>
                  </a:lnTo>
                  <a:lnTo>
                    <a:pt x="2959347" y="1671474"/>
                  </a:lnTo>
                  <a:lnTo>
                    <a:pt x="2960465" y="1671169"/>
                  </a:lnTo>
                  <a:lnTo>
                    <a:pt x="2963485" y="1661906"/>
                  </a:lnTo>
                  <a:lnTo>
                    <a:pt x="2972107" y="1649474"/>
                  </a:lnTo>
                  <a:lnTo>
                    <a:pt x="2982144" y="1641776"/>
                  </a:lnTo>
                  <a:lnTo>
                    <a:pt x="2988473" y="1635854"/>
                  </a:lnTo>
                  <a:lnTo>
                    <a:pt x="2991486" y="1631606"/>
                  </a:lnTo>
                  <a:lnTo>
                    <a:pt x="2995937" y="1621764"/>
                  </a:lnTo>
                  <a:lnTo>
                    <a:pt x="3002266" y="1614535"/>
                  </a:lnTo>
                  <a:lnTo>
                    <a:pt x="3005309" y="1612219"/>
                  </a:lnTo>
                  <a:lnTo>
                    <a:pt x="3008541" y="1609192"/>
                  </a:lnTo>
                  <a:lnTo>
                    <a:pt x="3009651" y="1599663"/>
                  </a:lnTo>
                  <a:lnTo>
                    <a:pt x="3012077" y="1597409"/>
                  </a:lnTo>
                  <a:lnTo>
                    <a:pt x="3014299" y="1595774"/>
                  </a:lnTo>
                  <a:lnTo>
                    <a:pt x="3018523" y="1590681"/>
                  </a:lnTo>
                  <a:lnTo>
                    <a:pt x="3024813" y="1587380"/>
                  </a:lnTo>
                  <a:lnTo>
                    <a:pt x="3026980" y="1584970"/>
                  </a:lnTo>
                  <a:lnTo>
                    <a:pt x="3034225" y="1585142"/>
                  </a:lnTo>
                  <a:lnTo>
                    <a:pt x="3040170" y="1587075"/>
                  </a:lnTo>
                  <a:lnTo>
                    <a:pt x="3041962" y="1586551"/>
                  </a:lnTo>
                  <a:lnTo>
                    <a:pt x="3045968" y="1583734"/>
                  </a:lnTo>
                  <a:lnTo>
                    <a:pt x="3050654" y="1584415"/>
                  </a:lnTo>
                  <a:lnTo>
                    <a:pt x="3056741" y="1582592"/>
                  </a:lnTo>
                  <a:lnTo>
                    <a:pt x="3062280" y="1579243"/>
                  </a:lnTo>
                  <a:lnTo>
                    <a:pt x="3064744" y="1578915"/>
                  </a:lnTo>
                  <a:lnTo>
                    <a:pt x="3067068" y="1579627"/>
                  </a:lnTo>
                  <a:lnTo>
                    <a:pt x="3069877" y="1584556"/>
                  </a:lnTo>
                  <a:lnTo>
                    <a:pt x="3071488" y="1585792"/>
                  </a:lnTo>
                  <a:lnTo>
                    <a:pt x="3072716" y="1588663"/>
                  </a:lnTo>
                  <a:lnTo>
                    <a:pt x="3076448" y="1586864"/>
                  </a:lnTo>
                  <a:lnTo>
                    <a:pt x="3086556" y="1580159"/>
                  </a:lnTo>
                  <a:lnTo>
                    <a:pt x="3087769" y="1580112"/>
                  </a:lnTo>
                  <a:lnTo>
                    <a:pt x="3089333" y="1580558"/>
                  </a:lnTo>
                  <a:lnTo>
                    <a:pt x="3089599" y="1583155"/>
                  </a:lnTo>
                  <a:lnTo>
                    <a:pt x="3089505" y="1585252"/>
                  </a:lnTo>
                  <a:lnTo>
                    <a:pt x="3087964" y="1591996"/>
                  </a:lnTo>
                  <a:lnTo>
                    <a:pt x="3086118" y="1597065"/>
                  </a:lnTo>
                  <a:lnTo>
                    <a:pt x="3081025" y="1606852"/>
                  </a:lnTo>
                  <a:lnTo>
                    <a:pt x="3079976" y="1608323"/>
                  </a:lnTo>
                  <a:lnTo>
                    <a:pt x="3080657" y="1610936"/>
                  </a:lnTo>
                  <a:lnTo>
                    <a:pt x="3081432" y="1615748"/>
                  </a:lnTo>
                  <a:lnTo>
                    <a:pt x="3078920" y="1620942"/>
                  </a:lnTo>
                  <a:lnTo>
                    <a:pt x="3077950" y="1623532"/>
                  </a:lnTo>
                  <a:lnTo>
                    <a:pt x="3079984" y="1624127"/>
                  </a:lnTo>
                  <a:lnTo>
                    <a:pt x="3082644" y="1621232"/>
                  </a:lnTo>
                  <a:lnTo>
                    <a:pt x="3086603" y="1619417"/>
                  </a:lnTo>
                  <a:lnTo>
                    <a:pt x="3088731" y="1619550"/>
                  </a:lnTo>
                  <a:lnTo>
                    <a:pt x="3090867" y="1620418"/>
                  </a:lnTo>
                  <a:lnTo>
                    <a:pt x="3087503" y="1629173"/>
                  </a:lnTo>
                  <a:lnTo>
                    <a:pt x="3086963" y="1633749"/>
                  </a:lnTo>
                  <a:lnTo>
                    <a:pt x="3086446" y="1635494"/>
                  </a:lnTo>
                  <a:lnTo>
                    <a:pt x="3086360" y="1637833"/>
                  </a:lnTo>
                  <a:lnTo>
                    <a:pt x="3088856" y="1636550"/>
                  </a:lnTo>
                  <a:lnTo>
                    <a:pt x="3090632" y="1634688"/>
                  </a:lnTo>
                  <a:lnTo>
                    <a:pt x="3093128" y="1633288"/>
                  </a:lnTo>
                  <a:lnTo>
                    <a:pt x="3099379" y="1632685"/>
                  </a:lnTo>
                  <a:lnTo>
                    <a:pt x="3102641" y="1626419"/>
                  </a:lnTo>
                  <a:lnTo>
                    <a:pt x="3105324" y="1623250"/>
                  </a:lnTo>
                  <a:lnTo>
                    <a:pt x="3130594" y="1596917"/>
                  </a:lnTo>
                  <a:lnTo>
                    <a:pt x="3135077" y="1591323"/>
                  </a:lnTo>
                  <a:lnTo>
                    <a:pt x="3137572" y="1590947"/>
                  </a:lnTo>
                  <a:lnTo>
                    <a:pt x="3139794" y="1591878"/>
                  </a:lnTo>
                  <a:lnTo>
                    <a:pt x="3141805" y="1591761"/>
                  </a:lnTo>
                  <a:lnTo>
                    <a:pt x="3142219" y="1589797"/>
                  </a:lnTo>
                  <a:lnTo>
                    <a:pt x="3142979" y="1589054"/>
                  </a:lnTo>
                  <a:lnTo>
                    <a:pt x="3145255" y="1589344"/>
                  </a:lnTo>
                  <a:lnTo>
                    <a:pt x="3146702" y="1594304"/>
                  </a:lnTo>
                  <a:lnTo>
                    <a:pt x="3148283" y="1596768"/>
                  </a:lnTo>
                  <a:lnTo>
                    <a:pt x="3149448" y="1596306"/>
                  </a:lnTo>
                  <a:lnTo>
                    <a:pt x="3150285" y="1595548"/>
                  </a:lnTo>
                  <a:lnTo>
                    <a:pt x="3151459" y="1593662"/>
                  </a:lnTo>
                  <a:lnTo>
                    <a:pt x="3152750" y="1592121"/>
                  </a:lnTo>
                  <a:lnTo>
                    <a:pt x="3154072" y="1589594"/>
                  </a:lnTo>
                  <a:lnTo>
                    <a:pt x="3152969" y="1587873"/>
                  </a:lnTo>
                  <a:lnTo>
                    <a:pt x="3148611" y="1585322"/>
                  </a:lnTo>
                  <a:lnTo>
                    <a:pt x="3148791" y="1580699"/>
                  </a:lnTo>
                  <a:lnTo>
                    <a:pt x="3151271" y="1573290"/>
                  </a:lnTo>
                  <a:lnTo>
                    <a:pt x="3150997" y="1568463"/>
                  </a:lnTo>
                  <a:lnTo>
                    <a:pt x="3151991" y="1563448"/>
                  </a:lnTo>
                  <a:lnTo>
                    <a:pt x="3153086" y="1560905"/>
                  </a:lnTo>
                  <a:lnTo>
                    <a:pt x="3154064" y="1559794"/>
                  </a:lnTo>
                  <a:lnTo>
                    <a:pt x="3155034" y="1558089"/>
                  </a:lnTo>
                  <a:lnTo>
                    <a:pt x="3153767" y="1554185"/>
                  </a:lnTo>
                  <a:lnTo>
                    <a:pt x="3154706" y="1551525"/>
                  </a:lnTo>
                  <a:lnTo>
                    <a:pt x="3155684" y="1549647"/>
                  </a:lnTo>
                  <a:lnTo>
                    <a:pt x="3175970" y="1542700"/>
                  </a:lnTo>
                  <a:lnTo>
                    <a:pt x="3179545" y="1542317"/>
                  </a:lnTo>
                  <a:lnTo>
                    <a:pt x="3182808" y="1543709"/>
                  </a:lnTo>
                  <a:lnTo>
                    <a:pt x="3187760" y="1548685"/>
                  </a:lnTo>
                  <a:lnTo>
                    <a:pt x="3193283" y="1551259"/>
                  </a:lnTo>
                  <a:lnTo>
                    <a:pt x="3201020" y="1552354"/>
                  </a:lnTo>
                  <a:lnTo>
                    <a:pt x="3201482" y="1554576"/>
                  </a:lnTo>
                  <a:lnTo>
                    <a:pt x="3198470" y="1553825"/>
                  </a:lnTo>
                  <a:lnTo>
                    <a:pt x="3197007" y="1554529"/>
                  </a:lnTo>
                  <a:lnTo>
                    <a:pt x="3197265" y="1556540"/>
                  </a:lnTo>
                  <a:lnTo>
                    <a:pt x="3196882" y="1558042"/>
                  </a:lnTo>
                  <a:lnTo>
                    <a:pt x="3195036" y="1556266"/>
                  </a:lnTo>
                  <a:lnTo>
                    <a:pt x="3189849" y="1555304"/>
                  </a:lnTo>
                  <a:lnTo>
                    <a:pt x="3185084" y="1553317"/>
                  </a:lnTo>
                  <a:lnTo>
                    <a:pt x="3183496" y="1553473"/>
                  </a:lnTo>
                  <a:lnTo>
                    <a:pt x="3176674" y="1559341"/>
                  </a:lnTo>
                  <a:lnTo>
                    <a:pt x="3174906" y="1561907"/>
                  </a:lnTo>
                  <a:lnTo>
                    <a:pt x="3171988" y="1573517"/>
                  </a:lnTo>
                  <a:lnTo>
                    <a:pt x="3171847" y="1581497"/>
                  </a:lnTo>
                  <a:lnTo>
                    <a:pt x="3170783" y="1589062"/>
                  </a:lnTo>
                  <a:lnTo>
                    <a:pt x="3167779" y="1592324"/>
                  </a:lnTo>
                  <a:lnTo>
                    <a:pt x="3166777" y="1596095"/>
                  </a:lnTo>
                  <a:lnTo>
                    <a:pt x="3166050" y="1600547"/>
                  </a:lnTo>
                  <a:lnTo>
                    <a:pt x="3169750" y="1602448"/>
                  </a:lnTo>
                  <a:lnTo>
                    <a:pt x="3170181" y="1603895"/>
                  </a:lnTo>
                  <a:lnTo>
                    <a:pt x="3170470" y="1605929"/>
                  </a:lnTo>
                  <a:lnTo>
                    <a:pt x="3168013" y="1610647"/>
                  </a:lnTo>
                  <a:lnTo>
                    <a:pt x="3161997" y="1616522"/>
                  </a:lnTo>
                  <a:lnTo>
                    <a:pt x="3161332" y="1617743"/>
                  </a:lnTo>
                  <a:lnTo>
                    <a:pt x="3160550" y="1620402"/>
                  </a:lnTo>
                  <a:lnTo>
                    <a:pt x="3163976" y="1625316"/>
                  </a:lnTo>
                  <a:lnTo>
                    <a:pt x="3161230" y="1627099"/>
                  </a:lnTo>
                  <a:lnTo>
                    <a:pt x="3158626" y="1628335"/>
                  </a:lnTo>
                  <a:lnTo>
                    <a:pt x="3156122" y="1630557"/>
                  </a:lnTo>
                  <a:lnTo>
                    <a:pt x="3147806" y="1631347"/>
                  </a:lnTo>
                  <a:lnTo>
                    <a:pt x="3142102" y="1636879"/>
                  </a:lnTo>
                  <a:lnTo>
                    <a:pt x="3132284" y="1642363"/>
                  </a:lnTo>
                  <a:lnTo>
                    <a:pt x="3127934" y="1645492"/>
                  </a:lnTo>
                  <a:lnTo>
                    <a:pt x="3126510" y="1647542"/>
                  </a:lnTo>
                  <a:lnTo>
                    <a:pt x="3123052" y="1655866"/>
                  </a:lnTo>
                  <a:lnTo>
                    <a:pt x="3121018" y="1659395"/>
                  </a:lnTo>
                  <a:lnTo>
                    <a:pt x="3114337" y="1664887"/>
                  </a:lnTo>
                  <a:lnTo>
                    <a:pt x="3109283" y="1672843"/>
                  </a:lnTo>
                  <a:lnTo>
                    <a:pt x="3101295" y="1682356"/>
                  </a:lnTo>
                  <a:lnTo>
                    <a:pt x="3098142" y="1683452"/>
                  </a:lnTo>
                  <a:lnTo>
                    <a:pt x="3094536" y="1685799"/>
                  </a:lnTo>
                  <a:lnTo>
                    <a:pt x="3090210" y="1692417"/>
                  </a:lnTo>
                  <a:lnTo>
                    <a:pt x="3079163" y="1703863"/>
                  </a:lnTo>
                  <a:lnTo>
                    <a:pt x="3073546" y="1717616"/>
                  </a:lnTo>
                  <a:lnTo>
                    <a:pt x="3070494" y="1722170"/>
                  </a:lnTo>
                  <a:lnTo>
                    <a:pt x="3067334" y="1725769"/>
                  </a:lnTo>
                  <a:lnTo>
                    <a:pt x="3065190" y="1729594"/>
                  </a:lnTo>
                  <a:lnTo>
                    <a:pt x="3061380" y="1733592"/>
                  </a:lnTo>
                  <a:lnTo>
                    <a:pt x="3053697" y="1739546"/>
                  </a:lnTo>
                  <a:lnTo>
                    <a:pt x="3048479" y="1744482"/>
                  </a:lnTo>
                  <a:lnTo>
                    <a:pt x="3045663" y="1747776"/>
                  </a:lnTo>
                  <a:lnTo>
                    <a:pt x="3044653" y="1750858"/>
                  </a:lnTo>
                  <a:lnTo>
                    <a:pt x="3043230" y="1750186"/>
                  </a:lnTo>
                  <a:lnTo>
                    <a:pt x="3038050" y="1751813"/>
                  </a:lnTo>
                  <a:lnTo>
                    <a:pt x="3031291" y="1750412"/>
                  </a:lnTo>
                  <a:lnTo>
                    <a:pt x="3026550" y="1759511"/>
                  </a:lnTo>
                  <a:lnTo>
                    <a:pt x="3021426" y="1760434"/>
                  </a:lnTo>
                  <a:lnTo>
                    <a:pt x="3016356" y="1758236"/>
                  </a:lnTo>
                  <a:lnTo>
                    <a:pt x="3013860" y="1759331"/>
                  </a:lnTo>
                  <a:lnTo>
                    <a:pt x="3012937" y="1760317"/>
                  </a:lnTo>
                  <a:lnTo>
                    <a:pt x="3012100" y="1761616"/>
                  </a:lnTo>
                  <a:lnTo>
                    <a:pt x="3014478" y="1764534"/>
                  </a:lnTo>
                  <a:lnTo>
                    <a:pt x="3015543" y="1767037"/>
                  </a:lnTo>
                  <a:lnTo>
                    <a:pt x="3015879" y="1769275"/>
                  </a:lnTo>
                  <a:lnTo>
                    <a:pt x="3016168" y="1773139"/>
                  </a:lnTo>
                  <a:lnTo>
                    <a:pt x="3013360" y="1780298"/>
                  </a:lnTo>
                  <a:lnTo>
                    <a:pt x="3010716" y="1785884"/>
                  </a:lnTo>
                  <a:lnTo>
                    <a:pt x="3006342" y="1791172"/>
                  </a:lnTo>
                  <a:lnTo>
                    <a:pt x="2996203" y="1800787"/>
                  </a:lnTo>
                  <a:lnTo>
                    <a:pt x="2995280" y="1801969"/>
                  </a:lnTo>
                  <a:lnTo>
                    <a:pt x="2994341" y="1804238"/>
                  </a:lnTo>
                  <a:lnTo>
                    <a:pt x="2988505" y="1828889"/>
                  </a:lnTo>
                  <a:lnTo>
                    <a:pt x="2986893" y="1839795"/>
                  </a:lnTo>
                  <a:lnTo>
                    <a:pt x="2984953" y="1857038"/>
                  </a:lnTo>
                  <a:lnTo>
                    <a:pt x="2985140" y="1862780"/>
                  </a:lnTo>
                  <a:lnTo>
                    <a:pt x="2986384" y="1875572"/>
                  </a:lnTo>
                  <a:lnTo>
                    <a:pt x="2988270" y="1888574"/>
                  </a:lnTo>
                  <a:lnTo>
                    <a:pt x="2992628" y="1910808"/>
                  </a:lnTo>
                  <a:lnTo>
                    <a:pt x="2993629" y="1917630"/>
                  </a:lnTo>
                  <a:lnTo>
                    <a:pt x="2996891" y="1944723"/>
                  </a:lnTo>
                  <a:lnTo>
                    <a:pt x="2997142" y="1949824"/>
                  </a:lnTo>
                  <a:lnTo>
                    <a:pt x="2998112" y="1954127"/>
                  </a:lnTo>
                  <a:lnTo>
                    <a:pt x="2999739" y="1958500"/>
                  </a:lnTo>
                  <a:lnTo>
                    <a:pt x="3002728" y="1962717"/>
                  </a:lnTo>
                  <a:lnTo>
                    <a:pt x="3003002" y="1967849"/>
                  </a:lnTo>
                  <a:lnTo>
                    <a:pt x="3005474" y="1984028"/>
                  </a:lnTo>
                  <a:lnTo>
                    <a:pt x="3005701" y="1999503"/>
                  </a:lnTo>
                  <a:lnTo>
                    <a:pt x="3006162" y="2002835"/>
                  </a:lnTo>
                  <a:lnTo>
                    <a:pt x="3006655" y="2005245"/>
                  </a:lnTo>
                  <a:lnTo>
                    <a:pt x="3009448" y="2008210"/>
                  </a:lnTo>
                  <a:lnTo>
                    <a:pt x="3010379" y="2011801"/>
                  </a:lnTo>
                  <a:lnTo>
                    <a:pt x="3010614" y="2014485"/>
                  </a:lnTo>
                  <a:lnTo>
                    <a:pt x="3011130" y="2017192"/>
                  </a:lnTo>
                  <a:lnTo>
                    <a:pt x="3013313" y="2015893"/>
                  </a:lnTo>
                  <a:lnTo>
                    <a:pt x="3021105" y="2008703"/>
                  </a:lnTo>
                  <a:lnTo>
                    <a:pt x="3027419" y="2001834"/>
                  </a:lnTo>
                  <a:lnTo>
                    <a:pt x="3028326" y="1999346"/>
                  </a:lnTo>
                  <a:lnTo>
                    <a:pt x="3030470" y="1997422"/>
                  </a:lnTo>
                  <a:lnTo>
                    <a:pt x="3034741" y="1994926"/>
                  </a:lnTo>
                  <a:lnTo>
                    <a:pt x="3040891" y="1987713"/>
                  </a:lnTo>
                  <a:lnTo>
                    <a:pt x="3045905" y="1977714"/>
                  </a:lnTo>
                  <a:lnTo>
                    <a:pt x="3048800" y="1970063"/>
                  </a:lnTo>
                  <a:lnTo>
                    <a:pt x="3049449" y="1967262"/>
                  </a:lnTo>
                  <a:lnTo>
                    <a:pt x="3049606" y="1964493"/>
                  </a:lnTo>
                  <a:lnTo>
                    <a:pt x="3049175" y="1958500"/>
                  </a:lnTo>
                  <a:lnTo>
                    <a:pt x="3050333" y="1956270"/>
                  </a:lnTo>
                  <a:lnTo>
                    <a:pt x="3051984" y="1949566"/>
                  </a:lnTo>
                  <a:lnTo>
                    <a:pt x="3050912" y="1947798"/>
                  </a:lnTo>
                  <a:lnTo>
                    <a:pt x="3048111" y="1946515"/>
                  </a:lnTo>
                  <a:lnTo>
                    <a:pt x="3048980" y="1943784"/>
                  </a:lnTo>
                  <a:lnTo>
                    <a:pt x="3051014" y="1943143"/>
                  </a:lnTo>
                  <a:lnTo>
                    <a:pt x="3052665" y="1944426"/>
                  </a:lnTo>
                  <a:lnTo>
                    <a:pt x="3053627" y="1947313"/>
                  </a:lnTo>
                  <a:lnTo>
                    <a:pt x="3054988" y="1948275"/>
                  </a:lnTo>
                  <a:lnTo>
                    <a:pt x="3059526" y="1943229"/>
                  </a:lnTo>
                  <a:lnTo>
                    <a:pt x="3063571" y="1940694"/>
                  </a:lnTo>
                  <a:lnTo>
                    <a:pt x="3073444" y="1936289"/>
                  </a:lnTo>
                  <a:lnTo>
                    <a:pt x="3077520" y="1936587"/>
                  </a:lnTo>
                  <a:lnTo>
                    <a:pt x="3081377" y="1940405"/>
                  </a:lnTo>
                  <a:lnTo>
                    <a:pt x="3083082" y="1940240"/>
                  </a:lnTo>
                  <a:lnTo>
                    <a:pt x="3082581" y="1934928"/>
                  </a:lnTo>
                  <a:lnTo>
                    <a:pt x="3080289" y="1931048"/>
                  </a:lnTo>
                  <a:lnTo>
                    <a:pt x="3080321" y="1928591"/>
                  </a:lnTo>
                  <a:lnTo>
                    <a:pt x="3081564" y="1924742"/>
                  </a:lnTo>
                  <a:lnTo>
                    <a:pt x="3080657" y="1922207"/>
                  </a:lnTo>
                  <a:lnTo>
                    <a:pt x="3079703" y="1920290"/>
                  </a:lnTo>
                  <a:lnTo>
                    <a:pt x="3079108" y="1916183"/>
                  </a:lnTo>
                  <a:lnTo>
                    <a:pt x="3080821" y="1907828"/>
                  </a:lnTo>
                  <a:lnTo>
                    <a:pt x="3082762" y="1903259"/>
                  </a:lnTo>
                  <a:lnTo>
                    <a:pt x="3084177" y="1901076"/>
                  </a:lnTo>
                  <a:lnTo>
                    <a:pt x="3088887" y="1897360"/>
                  </a:lnTo>
                  <a:lnTo>
                    <a:pt x="3093902" y="1891993"/>
                  </a:lnTo>
                  <a:lnTo>
                    <a:pt x="3099519" y="1887823"/>
                  </a:lnTo>
                  <a:lnTo>
                    <a:pt x="3103095" y="1886423"/>
                  </a:lnTo>
                  <a:lnTo>
                    <a:pt x="3107358" y="1885672"/>
                  </a:lnTo>
                  <a:lnTo>
                    <a:pt x="3110965" y="1888606"/>
                  </a:lnTo>
                  <a:lnTo>
                    <a:pt x="3118233" y="1888770"/>
                  </a:lnTo>
                  <a:lnTo>
                    <a:pt x="3120439" y="1888136"/>
                  </a:lnTo>
                  <a:lnTo>
                    <a:pt x="3125744" y="1882245"/>
                  </a:lnTo>
                  <a:lnTo>
                    <a:pt x="3128787" y="1879836"/>
                  </a:lnTo>
                  <a:lnTo>
                    <a:pt x="3128239" y="1874742"/>
                  </a:lnTo>
                  <a:lnTo>
                    <a:pt x="3126393" y="1870479"/>
                  </a:lnTo>
                  <a:lnTo>
                    <a:pt x="3122622" y="1865088"/>
                  </a:lnTo>
                  <a:lnTo>
                    <a:pt x="3121761" y="1862538"/>
                  </a:lnTo>
                  <a:lnTo>
                    <a:pt x="3120541" y="1856662"/>
                  </a:lnTo>
                  <a:lnTo>
                    <a:pt x="3120416" y="1851327"/>
                  </a:lnTo>
                  <a:lnTo>
                    <a:pt x="3121558" y="1845178"/>
                  </a:lnTo>
                  <a:lnTo>
                    <a:pt x="3124812" y="1837957"/>
                  </a:lnTo>
                  <a:lnTo>
                    <a:pt x="3128349" y="1828193"/>
                  </a:lnTo>
                  <a:lnTo>
                    <a:pt x="3129694" y="1826675"/>
                  </a:lnTo>
                  <a:lnTo>
                    <a:pt x="3133817" y="1824336"/>
                  </a:lnTo>
                  <a:lnTo>
                    <a:pt x="3136603" y="1822458"/>
                  </a:lnTo>
                  <a:lnTo>
                    <a:pt x="3138073" y="1821465"/>
                  </a:lnTo>
                  <a:lnTo>
                    <a:pt x="3137205" y="1815988"/>
                  </a:lnTo>
                  <a:lnTo>
                    <a:pt x="3139411" y="1813774"/>
                  </a:lnTo>
                  <a:lnTo>
                    <a:pt x="3141218" y="1812382"/>
                  </a:lnTo>
                  <a:lnTo>
                    <a:pt x="3145740" y="1812922"/>
                  </a:lnTo>
                  <a:lnTo>
                    <a:pt x="3147203" y="1811662"/>
                  </a:lnTo>
                  <a:lnTo>
                    <a:pt x="3149276" y="1811114"/>
                  </a:lnTo>
                  <a:lnTo>
                    <a:pt x="3147892" y="1814009"/>
                  </a:lnTo>
                  <a:lnTo>
                    <a:pt x="3146092" y="1815973"/>
                  </a:lnTo>
                  <a:lnTo>
                    <a:pt x="3142142" y="1818687"/>
                  </a:lnTo>
                  <a:lnTo>
                    <a:pt x="3140272" y="1822576"/>
                  </a:lnTo>
                  <a:lnTo>
                    <a:pt x="3144935" y="1829132"/>
                  </a:lnTo>
                  <a:lnTo>
                    <a:pt x="3147813" y="1830383"/>
                  </a:lnTo>
                  <a:lnTo>
                    <a:pt x="3149480" y="1829953"/>
                  </a:lnTo>
                  <a:lnTo>
                    <a:pt x="3152594" y="1826331"/>
                  </a:lnTo>
                  <a:lnTo>
                    <a:pt x="3154174" y="1824884"/>
                  </a:lnTo>
                  <a:lnTo>
                    <a:pt x="3155801" y="1822568"/>
                  </a:lnTo>
                  <a:lnTo>
                    <a:pt x="3154893" y="1814064"/>
                  </a:lnTo>
                  <a:lnTo>
                    <a:pt x="3153775" y="1809425"/>
                  </a:lnTo>
                  <a:lnTo>
                    <a:pt x="3154064" y="1804512"/>
                  </a:lnTo>
                  <a:lnTo>
                    <a:pt x="3152061" y="1803017"/>
                  </a:lnTo>
                  <a:lnTo>
                    <a:pt x="3149448" y="1802384"/>
                  </a:lnTo>
                  <a:lnTo>
                    <a:pt x="3146718" y="1803127"/>
                  </a:lnTo>
                  <a:lnTo>
                    <a:pt x="3145138" y="1801758"/>
                  </a:lnTo>
                  <a:lnTo>
                    <a:pt x="3144089" y="1799575"/>
                  </a:lnTo>
                  <a:lnTo>
                    <a:pt x="3143839" y="1797017"/>
                  </a:lnTo>
                  <a:lnTo>
                    <a:pt x="3144363" y="1791071"/>
                  </a:lnTo>
                  <a:lnTo>
                    <a:pt x="3144207" y="1787871"/>
                  </a:lnTo>
                  <a:lnTo>
                    <a:pt x="3143190" y="1782168"/>
                  </a:lnTo>
                  <a:lnTo>
                    <a:pt x="3143205" y="1780540"/>
                  </a:lnTo>
                  <a:lnTo>
                    <a:pt x="3143581" y="1777560"/>
                  </a:lnTo>
                  <a:lnTo>
                    <a:pt x="3147477" y="1772678"/>
                  </a:lnTo>
                  <a:lnTo>
                    <a:pt x="3150810" y="1769110"/>
                  </a:lnTo>
                  <a:lnTo>
                    <a:pt x="3152555" y="1766145"/>
                  </a:lnTo>
                  <a:lnTo>
                    <a:pt x="3153118" y="1764119"/>
                  </a:lnTo>
                  <a:lnTo>
                    <a:pt x="3153383" y="1759871"/>
                  </a:lnTo>
                  <a:lnTo>
                    <a:pt x="3151608" y="1757939"/>
                  </a:lnTo>
                  <a:lnTo>
                    <a:pt x="3142235" y="1753456"/>
                  </a:lnTo>
                  <a:lnTo>
                    <a:pt x="3140827" y="1753362"/>
                  </a:lnTo>
                  <a:lnTo>
                    <a:pt x="3137925" y="1755185"/>
                  </a:lnTo>
                  <a:lnTo>
                    <a:pt x="3136720" y="1760865"/>
                  </a:lnTo>
                  <a:lnTo>
                    <a:pt x="3135061" y="1762875"/>
                  </a:lnTo>
                  <a:lnTo>
                    <a:pt x="3135077" y="1761733"/>
                  </a:lnTo>
                  <a:lnTo>
                    <a:pt x="3135499" y="1760364"/>
                  </a:lnTo>
                  <a:lnTo>
                    <a:pt x="3130798" y="1758275"/>
                  </a:lnTo>
                  <a:lnTo>
                    <a:pt x="3128615" y="1756397"/>
                  </a:lnTo>
                  <a:lnTo>
                    <a:pt x="3127339" y="1754598"/>
                  </a:lnTo>
                  <a:lnTo>
                    <a:pt x="3126510" y="1752008"/>
                  </a:lnTo>
                  <a:lnTo>
                    <a:pt x="3125595" y="1748042"/>
                  </a:lnTo>
                  <a:lnTo>
                    <a:pt x="3127550" y="1739898"/>
                  </a:lnTo>
                  <a:lnTo>
                    <a:pt x="3129585" y="1732606"/>
                  </a:lnTo>
                  <a:lnTo>
                    <a:pt x="3136423" y="1721630"/>
                  </a:lnTo>
                  <a:lnTo>
                    <a:pt x="3140600" y="1717773"/>
                  </a:lnTo>
                  <a:lnTo>
                    <a:pt x="3145075" y="1711866"/>
                  </a:lnTo>
                  <a:lnTo>
                    <a:pt x="3146992" y="1710818"/>
                  </a:lnTo>
                  <a:lnTo>
                    <a:pt x="3147767" y="1709856"/>
                  </a:lnTo>
                  <a:lnTo>
                    <a:pt x="3148525" y="1708424"/>
                  </a:lnTo>
                  <a:lnTo>
                    <a:pt x="3147109" y="1704411"/>
                  </a:lnTo>
                  <a:lnTo>
                    <a:pt x="3147884" y="1703433"/>
                  </a:lnTo>
                  <a:lnTo>
                    <a:pt x="3148658" y="1702955"/>
                  </a:lnTo>
                  <a:lnTo>
                    <a:pt x="3150301" y="1703675"/>
                  </a:lnTo>
                  <a:lnTo>
                    <a:pt x="3154424" y="1696345"/>
                  </a:lnTo>
                  <a:lnTo>
                    <a:pt x="3154338" y="1686980"/>
                  </a:lnTo>
                  <a:lnTo>
                    <a:pt x="3155480" y="1678945"/>
                  </a:lnTo>
                  <a:lnTo>
                    <a:pt x="3156435" y="1675636"/>
                  </a:lnTo>
                  <a:lnTo>
                    <a:pt x="3157428" y="1673305"/>
                  </a:lnTo>
                  <a:lnTo>
                    <a:pt x="3159267" y="1671036"/>
                  </a:lnTo>
                  <a:lnTo>
                    <a:pt x="3161035" y="1669847"/>
                  </a:lnTo>
                  <a:lnTo>
                    <a:pt x="3163578" y="1667030"/>
                  </a:lnTo>
                  <a:lnTo>
                    <a:pt x="3164751" y="1664855"/>
                  </a:lnTo>
                  <a:lnTo>
                    <a:pt x="3165557" y="1664284"/>
                  </a:lnTo>
                  <a:lnTo>
                    <a:pt x="3168467" y="1664456"/>
                  </a:lnTo>
                  <a:lnTo>
                    <a:pt x="3170768" y="1665317"/>
                  </a:lnTo>
                  <a:lnTo>
                    <a:pt x="3173349" y="1666764"/>
                  </a:lnTo>
                  <a:lnTo>
                    <a:pt x="3172864" y="1670559"/>
                  </a:lnTo>
                  <a:lnTo>
                    <a:pt x="3175907" y="1667226"/>
                  </a:lnTo>
                  <a:lnTo>
                    <a:pt x="3178661" y="1663533"/>
                  </a:lnTo>
                  <a:lnTo>
                    <a:pt x="3180046" y="1662884"/>
                  </a:lnTo>
                  <a:lnTo>
                    <a:pt x="3181916" y="1663384"/>
                  </a:lnTo>
                  <a:lnTo>
                    <a:pt x="3185084" y="1666185"/>
                  </a:lnTo>
                  <a:lnTo>
                    <a:pt x="3187502" y="1671576"/>
                  </a:lnTo>
                  <a:lnTo>
                    <a:pt x="3189145" y="1673031"/>
                  </a:lnTo>
                  <a:lnTo>
                    <a:pt x="3191319" y="1672913"/>
                  </a:lnTo>
                  <a:lnTo>
                    <a:pt x="3192759" y="1672162"/>
                  </a:lnTo>
                  <a:lnTo>
                    <a:pt x="3193956" y="1668454"/>
                  </a:lnTo>
                  <a:lnTo>
                    <a:pt x="3194191" y="1661742"/>
                  </a:lnTo>
                  <a:lnTo>
                    <a:pt x="3196569" y="1660592"/>
                  </a:lnTo>
                  <a:lnTo>
                    <a:pt x="3198603" y="1660146"/>
                  </a:lnTo>
                  <a:lnTo>
                    <a:pt x="3201474" y="1657047"/>
                  </a:lnTo>
                  <a:lnTo>
                    <a:pt x="3205144" y="1655663"/>
                  </a:lnTo>
                  <a:lnTo>
                    <a:pt x="3213030" y="1650335"/>
                  </a:lnTo>
                  <a:lnTo>
                    <a:pt x="3218255" y="1644851"/>
                  </a:lnTo>
                  <a:lnTo>
                    <a:pt x="3222027" y="1644655"/>
                  </a:lnTo>
                  <a:lnTo>
                    <a:pt x="3221064" y="1647792"/>
                  </a:lnTo>
                  <a:lnTo>
                    <a:pt x="3220720" y="1650812"/>
                  </a:lnTo>
                  <a:lnTo>
                    <a:pt x="3219343" y="1658229"/>
                  </a:lnTo>
                  <a:lnTo>
                    <a:pt x="3217989" y="1662164"/>
                  </a:lnTo>
                  <a:lnTo>
                    <a:pt x="3217277" y="1666968"/>
                  </a:lnTo>
                  <a:lnTo>
                    <a:pt x="3217559" y="1669479"/>
                  </a:lnTo>
                  <a:lnTo>
                    <a:pt x="3218381" y="1672647"/>
                  </a:lnTo>
                  <a:lnTo>
                    <a:pt x="3220282" y="1672350"/>
                  </a:lnTo>
                  <a:lnTo>
                    <a:pt x="3221573" y="1671646"/>
                  </a:lnTo>
                  <a:lnTo>
                    <a:pt x="3224225" y="1668384"/>
                  </a:lnTo>
                  <a:lnTo>
                    <a:pt x="3235459" y="1652541"/>
                  </a:lnTo>
                  <a:lnTo>
                    <a:pt x="3241225" y="1648137"/>
                  </a:lnTo>
                  <a:lnTo>
                    <a:pt x="3249987" y="1645351"/>
                  </a:lnTo>
                  <a:lnTo>
                    <a:pt x="3252624" y="1643560"/>
                  </a:lnTo>
                  <a:lnTo>
                    <a:pt x="3261222" y="1640681"/>
                  </a:lnTo>
                  <a:lnTo>
                    <a:pt x="3268365" y="1639867"/>
                  </a:lnTo>
                  <a:lnTo>
                    <a:pt x="3272918" y="1641174"/>
                  </a:lnTo>
                  <a:lnTo>
                    <a:pt x="3275508" y="1641135"/>
                  </a:lnTo>
                  <a:lnTo>
                    <a:pt x="3285130" y="1639703"/>
                  </a:lnTo>
                  <a:lnTo>
                    <a:pt x="3286210" y="1641455"/>
                  </a:lnTo>
                  <a:lnTo>
                    <a:pt x="3293736" y="1646736"/>
                  </a:lnTo>
                  <a:lnTo>
                    <a:pt x="3298047" y="1654388"/>
                  </a:lnTo>
                  <a:lnTo>
                    <a:pt x="3298915" y="1655052"/>
                  </a:lnTo>
                  <a:lnTo>
                    <a:pt x="3299635" y="1656476"/>
                  </a:lnTo>
                  <a:lnTo>
                    <a:pt x="3299862" y="1659567"/>
                  </a:lnTo>
                  <a:lnTo>
                    <a:pt x="3300511" y="1661483"/>
                  </a:lnTo>
                  <a:lnTo>
                    <a:pt x="3301732" y="1663118"/>
                  </a:lnTo>
                  <a:lnTo>
                    <a:pt x="3305487" y="1666670"/>
                  </a:lnTo>
                  <a:lnTo>
                    <a:pt x="3309813" y="1667570"/>
                  </a:lnTo>
                  <a:lnTo>
                    <a:pt x="3310815" y="1665630"/>
                  </a:lnTo>
                  <a:lnTo>
                    <a:pt x="3311401" y="1663963"/>
                  </a:lnTo>
                  <a:lnTo>
                    <a:pt x="3313357" y="1654638"/>
                  </a:lnTo>
                  <a:lnTo>
                    <a:pt x="3315032" y="1650953"/>
                  </a:lnTo>
                  <a:lnTo>
                    <a:pt x="3315055" y="1648700"/>
                  </a:lnTo>
                  <a:lnTo>
                    <a:pt x="3315470" y="1646869"/>
                  </a:lnTo>
                  <a:lnTo>
                    <a:pt x="3319663" y="1644131"/>
                  </a:lnTo>
                  <a:lnTo>
                    <a:pt x="3322957" y="1642958"/>
                  </a:lnTo>
                  <a:lnTo>
                    <a:pt x="3334825" y="1633890"/>
                  </a:lnTo>
                  <a:lnTo>
                    <a:pt x="3340090" y="1628625"/>
                  </a:lnTo>
                  <a:lnTo>
                    <a:pt x="3342304" y="1628883"/>
                  </a:lnTo>
                  <a:lnTo>
                    <a:pt x="3344221" y="1627678"/>
                  </a:lnTo>
                  <a:lnTo>
                    <a:pt x="3345981" y="1626035"/>
                  </a:lnTo>
                  <a:lnTo>
                    <a:pt x="3347507" y="1625363"/>
                  </a:lnTo>
                  <a:lnTo>
                    <a:pt x="3350706" y="1621646"/>
                  </a:lnTo>
                  <a:lnTo>
                    <a:pt x="3354649" y="1618752"/>
                  </a:lnTo>
                  <a:lnTo>
                    <a:pt x="3353984" y="1616264"/>
                  </a:lnTo>
                  <a:lnTo>
                    <a:pt x="3354728" y="1613956"/>
                  </a:lnTo>
                  <a:lnTo>
                    <a:pt x="3356942" y="1613119"/>
                  </a:lnTo>
                  <a:lnTo>
                    <a:pt x="3358866" y="1612916"/>
                  </a:lnTo>
                  <a:lnTo>
                    <a:pt x="3361323" y="1610232"/>
                  </a:lnTo>
                  <a:lnTo>
                    <a:pt x="3361166" y="1608143"/>
                  </a:lnTo>
                  <a:lnTo>
                    <a:pt x="3362058" y="1607267"/>
                  </a:lnTo>
                  <a:lnTo>
                    <a:pt x="3363341" y="1607431"/>
                  </a:lnTo>
                  <a:lnTo>
                    <a:pt x="3365070" y="1608237"/>
                  </a:lnTo>
                  <a:lnTo>
                    <a:pt x="3365954" y="1607392"/>
                  </a:lnTo>
                  <a:lnTo>
                    <a:pt x="3364413" y="1604466"/>
                  </a:lnTo>
                  <a:lnTo>
                    <a:pt x="3363732" y="1601689"/>
                  </a:lnTo>
                  <a:lnTo>
                    <a:pt x="3364828" y="1600179"/>
                  </a:lnTo>
                  <a:lnTo>
                    <a:pt x="3369177" y="1603066"/>
                  </a:lnTo>
                  <a:lnTo>
                    <a:pt x="3370875" y="1603042"/>
                  </a:lnTo>
                  <a:lnTo>
                    <a:pt x="3376563" y="1596150"/>
                  </a:lnTo>
                  <a:lnTo>
                    <a:pt x="3381671" y="1588796"/>
                  </a:lnTo>
                  <a:lnTo>
                    <a:pt x="3386045" y="1590493"/>
                  </a:lnTo>
                  <a:lnTo>
                    <a:pt x="3392992" y="1585134"/>
                  </a:lnTo>
                  <a:lnTo>
                    <a:pt x="3396200" y="1584094"/>
                  </a:lnTo>
                  <a:lnTo>
                    <a:pt x="3401238" y="1583812"/>
                  </a:lnTo>
                  <a:lnTo>
                    <a:pt x="3403358" y="1581763"/>
                  </a:lnTo>
                  <a:lnTo>
                    <a:pt x="3405650" y="1578023"/>
                  </a:lnTo>
                  <a:lnTo>
                    <a:pt x="3407457" y="1578445"/>
                  </a:lnTo>
                  <a:lnTo>
                    <a:pt x="3416126" y="1573986"/>
                  </a:lnTo>
                  <a:lnTo>
                    <a:pt x="3417784" y="1570802"/>
                  </a:lnTo>
                  <a:lnTo>
                    <a:pt x="3419928" y="1569910"/>
                  </a:lnTo>
                  <a:lnTo>
                    <a:pt x="3421602" y="1569597"/>
                  </a:lnTo>
                  <a:lnTo>
                    <a:pt x="3425373" y="1566953"/>
                  </a:lnTo>
                  <a:lnTo>
                    <a:pt x="3441059" y="1559333"/>
                  </a:lnTo>
                  <a:lnTo>
                    <a:pt x="3443437" y="1556266"/>
                  </a:lnTo>
                  <a:lnTo>
                    <a:pt x="3449282" y="1551768"/>
                  </a:lnTo>
                  <a:lnTo>
                    <a:pt x="3453780" y="1550328"/>
                  </a:lnTo>
                  <a:lnTo>
                    <a:pt x="3459311" y="1549139"/>
                  </a:lnTo>
                  <a:lnTo>
                    <a:pt x="3459976" y="1547684"/>
                  </a:lnTo>
                  <a:lnTo>
                    <a:pt x="3455986" y="1546017"/>
                  </a:lnTo>
                  <a:lnTo>
                    <a:pt x="3455032" y="1544484"/>
                  </a:lnTo>
                  <a:lnTo>
                    <a:pt x="3455008" y="1542833"/>
                  </a:lnTo>
                  <a:lnTo>
                    <a:pt x="3455587" y="1541448"/>
                  </a:lnTo>
                  <a:lnTo>
                    <a:pt x="3456323" y="1538812"/>
                  </a:lnTo>
                  <a:lnTo>
                    <a:pt x="3457809" y="1538225"/>
                  </a:lnTo>
                  <a:lnTo>
                    <a:pt x="3459600" y="1540103"/>
                  </a:lnTo>
                  <a:lnTo>
                    <a:pt x="3461486" y="1540095"/>
                  </a:lnTo>
                  <a:lnTo>
                    <a:pt x="3462355" y="1538475"/>
                  </a:lnTo>
                  <a:lnTo>
                    <a:pt x="3463246" y="1538616"/>
                  </a:lnTo>
                  <a:lnTo>
                    <a:pt x="3463700" y="1540736"/>
                  </a:lnTo>
                  <a:lnTo>
                    <a:pt x="3462738" y="1543209"/>
                  </a:lnTo>
                  <a:lnTo>
                    <a:pt x="3462300" y="1545157"/>
                  </a:lnTo>
                  <a:lnTo>
                    <a:pt x="3462221" y="1547324"/>
                  </a:lnTo>
                  <a:lnTo>
                    <a:pt x="3463512" y="1547879"/>
                  </a:lnTo>
                  <a:lnTo>
                    <a:pt x="3470358" y="1548098"/>
                  </a:lnTo>
                  <a:lnTo>
                    <a:pt x="3478181" y="1549804"/>
                  </a:lnTo>
                  <a:lnTo>
                    <a:pt x="3498913" y="1558895"/>
                  </a:lnTo>
                  <a:lnTo>
                    <a:pt x="3500689" y="1560381"/>
                  </a:lnTo>
                  <a:lnTo>
                    <a:pt x="3502363" y="1560538"/>
                  </a:lnTo>
                  <a:lnTo>
                    <a:pt x="3502653" y="1556947"/>
                  </a:lnTo>
                  <a:lnTo>
                    <a:pt x="3503600" y="1553504"/>
                  </a:lnTo>
                  <a:lnTo>
                    <a:pt x="3506048" y="1551548"/>
                  </a:lnTo>
                  <a:lnTo>
                    <a:pt x="3510187" y="1546659"/>
                  </a:lnTo>
                  <a:lnTo>
                    <a:pt x="3512237" y="1543107"/>
                  </a:lnTo>
                  <a:lnTo>
                    <a:pt x="3512237" y="1538992"/>
                  </a:lnTo>
                  <a:lnTo>
                    <a:pt x="3510930" y="1534705"/>
                  </a:lnTo>
                  <a:lnTo>
                    <a:pt x="3508075" y="1533703"/>
                  </a:lnTo>
                  <a:lnTo>
                    <a:pt x="3506346" y="1530996"/>
                  </a:lnTo>
                  <a:lnTo>
                    <a:pt x="3505407" y="1527695"/>
                  </a:lnTo>
                  <a:lnTo>
                    <a:pt x="3506933" y="1525293"/>
                  </a:lnTo>
                  <a:lnTo>
                    <a:pt x="3508599" y="1524331"/>
                  </a:lnTo>
                  <a:lnTo>
                    <a:pt x="3508239" y="1520967"/>
                  </a:lnTo>
                  <a:lnTo>
                    <a:pt x="3507003" y="1518878"/>
                  </a:lnTo>
                  <a:lnTo>
                    <a:pt x="3500322" y="1514387"/>
                  </a:lnTo>
                  <a:lnTo>
                    <a:pt x="3497982" y="1511328"/>
                  </a:lnTo>
                  <a:lnTo>
                    <a:pt x="3497912" y="1508629"/>
                  </a:lnTo>
                  <a:lnTo>
                    <a:pt x="3495150" y="1501752"/>
                  </a:lnTo>
                  <a:lnTo>
                    <a:pt x="3494767" y="1503231"/>
                  </a:lnTo>
                  <a:lnTo>
                    <a:pt x="3495009" y="1506556"/>
                  </a:lnTo>
                  <a:lnTo>
                    <a:pt x="3494079" y="1508887"/>
                  </a:lnTo>
                  <a:lnTo>
                    <a:pt x="3492639" y="1508520"/>
                  </a:lnTo>
                  <a:lnTo>
                    <a:pt x="3492420" y="1506673"/>
                  </a:lnTo>
                  <a:lnTo>
                    <a:pt x="3493249" y="1502668"/>
                  </a:lnTo>
                  <a:lnTo>
                    <a:pt x="3492091" y="1500939"/>
                  </a:lnTo>
                  <a:lnTo>
                    <a:pt x="3487976" y="1500078"/>
                  </a:lnTo>
                  <a:lnTo>
                    <a:pt x="3487413" y="1498521"/>
                  </a:lnTo>
                  <a:lnTo>
                    <a:pt x="3491489" y="1496292"/>
                  </a:lnTo>
                  <a:lnTo>
                    <a:pt x="3492694" y="1496292"/>
                  </a:lnTo>
                  <a:lnTo>
                    <a:pt x="3493797" y="1495486"/>
                  </a:lnTo>
                  <a:lnTo>
                    <a:pt x="3492944" y="1486794"/>
                  </a:lnTo>
                  <a:lnTo>
                    <a:pt x="3492021" y="1480668"/>
                  </a:lnTo>
                  <a:lnTo>
                    <a:pt x="3489518" y="1480152"/>
                  </a:lnTo>
                  <a:lnTo>
                    <a:pt x="3487663" y="1478360"/>
                  </a:lnTo>
                  <a:lnTo>
                    <a:pt x="3488172" y="1474464"/>
                  </a:lnTo>
                  <a:lnTo>
                    <a:pt x="3488227" y="1472516"/>
                  </a:lnTo>
                  <a:lnTo>
                    <a:pt x="3486122" y="1465819"/>
                  </a:lnTo>
                  <a:lnTo>
                    <a:pt x="3484620" y="1463112"/>
                  </a:lnTo>
                  <a:lnTo>
                    <a:pt x="3482789" y="1460585"/>
                  </a:lnTo>
                  <a:lnTo>
                    <a:pt x="3481350" y="1463386"/>
                  </a:lnTo>
                  <a:lnTo>
                    <a:pt x="3480614" y="1467118"/>
                  </a:lnTo>
                  <a:lnTo>
                    <a:pt x="3478729" y="1467908"/>
                  </a:lnTo>
                  <a:lnTo>
                    <a:pt x="3476718" y="1467775"/>
                  </a:lnTo>
                  <a:lnTo>
                    <a:pt x="3470882" y="1463605"/>
                  </a:lnTo>
                  <a:lnTo>
                    <a:pt x="3465296" y="1456517"/>
                  </a:lnTo>
                  <a:lnTo>
                    <a:pt x="3464788" y="1449985"/>
                  </a:lnTo>
                  <a:lnTo>
                    <a:pt x="3466047" y="1441582"/>
                  </a:lnTo>
                  <a:lnTo>
                    <a:pt x="3465179" y="1440221"/>
                  </a:lnTo>
                  <a:lnTo>
                    <a:pt x="3464302" y="1439673"/>
                  </a:lnTo>
                  <a:lnTo>
                    <a:pt x="3456894" y="1442490"/>
                  </a:lnTo>
                  <a:lnTo>
                    <a:pt x="3452348" y="1446871"/>
                  </a:lnTo>
                  <a:lnTo>
                    <a:pt x="3449892" y="1447332"/>
                  </a:lnTo>
                  <a:lnTo>
                    <a:pt x="3444995" y="1444383"/>
                  </a:lnTo>
                  <a:lnTo>
                    <a:pt x="3436944" y="1449320"/>
                  </a:lnTo>
                  <a:lnTo>
                    <a:pt x="3438665" y="1446449"/>
                  </a:lnTo>
                  <a:lnTo>
                    <a:pt x="3440073" y="1445330"/>
                  </a:lnTo>
                  <a:lnTo>
                    <a:pt x="3441560" y="1443210"/>
                  </a:lnTo>
                  <a:lnTo>
                    <a:pt x="3440449" y="1439165"/>
                  </a:lnTo>
                  <a:lnTo>
                    <a:pt x="3439267" y="1436114"/>
                  </a:lnTo>
                  <a:lnTo>
                    <a:pt x="3437562" y="1433962"/>
                  </a:lnTo>
                  <a:lnTo>
                    <a:pt x="3435090" y="1432930"/>
                  </a:lnTo>
                  <a:lnTo>
                    <a:pt x="3432657" y="1434971"/>
                  </a:lnTo>
                  <a:lnTo>
                    <a:pt x="3430740" y="1437029"/>
                  </a:lnTo>
                  <a:lnTo>
                    <a:pt x="3426773" y="1439235"/>
                  </a:lnTo>
                  <a:lnTo>
                    <a:pt x="3419146" y="1441074"/>
                  </a:lnTo>
                  <a:lnTo>
                    <a:pt x="3414021" y="1441074"/>
                  </a:lnTo>
                  <a:lnTo>
                    <a:pt x="3405275" y="1444422"/>
                  </a:lnTo>
                  <a:lnTo>
                    <a:pt x="3401981" y="1444289"/>
                  </a:lnTo>
                  <a:lnTo>
                    <a:pt x="3414037" y="1439517"/>
                  </a:lnTo>
                  <a:lnTo>
                    <a:pt x="3420593" y="1439165"/>
                  </a:lnTo>
                  <a:lnTo>
                    <a:pt x="3429043" y="1436059"/>
                  </a:lnTo>
                  <a:lnTo>
                    <a:pt x="3435184" y="1430019"/>
                  </a:lnTo>
                  <a:lnTo>
                    <a:pt x="3443273" y="1435488"/>
                  </a:lnTo>
                  <a:lnTo>
                    <a:pt x="3446058" y="1436270"/>
                  </a:lnTo>
                  <a:lnTo>
                    <a:pt x="3452090" y="1435793"/>
                  </a:lnTo>
                  <a:lnTo>
                    <a:pt x="3457308" y="1439016"/>
                  </a:lnTo>
                  <a:lnTo>
                    <a:pt x="3459053" y="1438085"/>
                  </a:lnTo>
                  <a:lnTo>
                    <a:pt x="3460696" y="1435151"/>
                  </a:lnTo>
                  <a:lnTo>
                    <a:pt x="3458513" y="1430739"/>
                  </a:lnTo>
                  <a:lnTo>
                    <a:pt x="3456628" y="1428009"/>
                  </a:lnTo>
                  <a:lnTo>
                    <a:pt x="3454492" y="1427156"/>
                  </a:lnTo>
                  <a:lnTo>
                    <a:pt x="3448030" y="1427617"/>
                  </a:lnTo>
                  <a:lnTo>
                    <a:pt x="3443782" y="1426679"/>
                  </a:lnTo>
                  <a:lnTo>
                    <a:pt x="3441341" y="1425536"/>
                  </a:lnTo>
                  <a:lnTo>
                    <a:pt x="3442921" y="1424293"/>
                  </a:lnTo>
                  <a:lnTo>
                    <a:pt x="3447568" y="1426045"/>
                  </a:lnTo>
                  <a:lnTo>
                    <a:pt x="3453193" y="1423745"/>
                  </a:lnTo>
                  <a:lnTo>
                    <a:pt x="3459749" y="1427265"/>
                  </a:lnTo>
                  <a:lnTo>
                    <a:pt x="3461338" y="1430403"/>
                  </a:lnTo>
                  <a:lnTo>
                    <a:pt x="3463207" y="1431553"/>
                  </a:lnTo>
                  <a:lnTo>
                    <a:pt x="3468582" y="1439470"/>
                  </a:lnTo>
                  <a:lnTo>
                    <a:pt x="3472251" y="1442599"/>
                  </a:lnTo>
                  <a:lnTo>
                    <a:pt x="3484033" y="1444892"/>
                  </a:lnTo>
                  <a:lnTo>
                    <a:pt x="3489181" y="1448436"/>
                  </a:lnTo>
                  <a:lnTo>
                    <a:pt x="3493108" y="1446996"/>
                  </a:lnTo>
                  <a:lnTo>
                    <a:pt x="3503021" y="1439274"/>
                  </a:lnTo>
                  <a:lnTo>
                    <a:pt x="3509569" y="1437193"/>
                  </a:lnTo>
                  <a:lnTo>
                    <a:pt x="3514028" y="1432085"/>
                  </a:lnTo>
                  <a:lnTo>
                    <a:pt x="3517893" y="1426217"/>
                  </a:lnTo>
                  <a:lnTo>
                    <a:pt x="3521680" y="1424496"/>
                  </a:lnTo>
                  <a:lnTo>
                    <a:pt x="3528165" y="1418245"/>
                  </a:lnTo>
                  <a:lnTo>
                    <a:pt x="3529691" y="1415264"/>
                  </a:lnTo>
                  <a:lnTo>
                    <a:pt x="3532226" y="1407801"/>
                  </a:lnTo>
                  <a:lnTo>
                    <a:pt x="3533712" y="1404695"/>
                  </a:lnTo>
                  <a:lnTo>
                    <a:pt x="3535895" y="1400924"/>
                  </a:lnTo>
                  <a:lnTo>
                    <a:pt x="3536059" y="1397826"/>
                  </a:lnTo>
                  <a:lnTo>
                    <a:pt x="3535582" y="1394462"/>
                  </a:lnTo>
                  <a:lnTo>
                    <a:pt x="3533759" y="1391841"/>
                  </a:lnTo>
                  <a:lnTo>
                    <a:pt x="3529558" y="1388117"/>
                  </a:lnTo>
                  <a:lnTo>
                    <a:pt x="3527633" y="1385645"/>
                  </a:lnTo>
                  <a:lnTo>
                    <a:pt x="3526280" y="1380434"/>
                  </a:lnTo>
                  <a:lnTo>
                    <a:pt x="3526420" y="1374129"/>
                  </a:lnTo>
                  <a:lnTo>
                    <a:pt x="3527359" y="1369388"/>
                  </a:lnTo>
                  <a:lnTo>
                    <a:pt x="3528619" y="1365139"/>
                  </a:lnTo>
                  <a:lnTo>
                    <a:pt x="3530090" y="1368191"/>
                  </a:lnTo>
                  <a:lnTo>
                    <a:pt x="3534338" y="1367479"/>
                  </a:lnTo>
                  <a:lnTo>
                    <a:pt x="3536442" y="1366313"/>
                  </a:lnTo>
                  <a:lnTo>
                    <a:pt x="3536677" y="1363207"/>
                  </a:lnTo>
                  <a:lnTo>
                    <a:pt x="3536153" y="1359522"/>
                  </a:lnTo>
                  <a:lnTo>
                    <a:pt x="3537186" y="1358560"/>
                  </a:lnTo>
                  <a:lnTo>
                    <a:pt x="3539392" y="1358153"/>
                  </a:lnTo>
                  <a:lnTo>
                    <a:pt x="3539705" y="1355923"/>
                  </a:lnTo>
                  <a:lnTo>
                    <a:pt x="3540479" y="1354734"/>
                  </a:lnTo>
                  <a:lnTo>
                    <a:pt x="3541285" y="1356322"/>
                  </a:lnTo>
                  <a:lnTo>
                    <a:pt x="3541324" y="1362542"/>
                  </a:lnTo>
                  <a:lnTo>
                    <a:pt x="3543061" y="1364091"/>
                  </a:lnTo>
                  <a:lnTo>
                    <a:pt x="3545494" y="1365374"/>
                  </a:lnTo>
                  <a:lnTo>
                    <a:pt x="3546534" y="1364991"/>
                  </a:lnTo>
                  <a:lnTo>
                    <a:pt x="3547575" y="1364146"/>
                  </a:lnTo>
                  <a:lnTo>
                    <a:pt x="3549062" y="1362261"/>
                  </a:lnTo>
                  <a:lnTo>
                    <a:pt x="3552073" y="1355830"/>
                  </a:lnTo>
                  <a:lnTo>
                    <a:pt x="3554029" y="1353287"/>
                  </a:lnTo>
                  <a:lnTo>
                    <a:pt x="3553865" y="1357942"/>
                  </a:lnTo>
                  <a:lnTo>
                    <a:pt x="3552715" y="1364373"/>
                  </a:lnTo>
                  <a:lnTo>
                    <a:pt x="3552066" y="1366133"/>
                  </a:lnTo>
                  <a:lnTo>
                    <a:pt x="3550360" y="1368402"/>
                  </a:lnTo>
                  <a:lnTo>
                    <a:pt x="3549547" y="1373112"/>
                  </a:lnTo>
                  <a:lnTo>
                    <a:pt x="3549195" y="1374387"/>
                  </a:lnTo>
                  <a:lnTo>
                    <a:pt x="3546746" y="1373096"/>
                  </a:lnTo>
                  <a:lnTo>
                    <a:pt x="3544970" y="1373354"/>
                  </a:lnTo>
                  <a:lnTo>
                    <a:pt x="3546284" y="1378541"/>
                  </a:lnTo>
                  <a:lnTo>
                    <a:pt x="3548217" y="1382398"/>
                  </a:lnTo>
                  <a:lnTo>
                    <a:pt x="3550673" y="1386114"/>
                  </a:lnTo>
                  <a:lnTo>
                    <a:pt x="3553325" y="1388328"/>
                  </a:lnTo>
                  <a:lnTo>
                    <a:pt x="3554029" y="1388266"/>
                  </a:lnTo>
                  <a:lnTo>
                    <a:pt x="3554554" y="1389056"/>
                  </a:lnTo>
                  <a:lnTo>
                    <a:pt x="3554624" y="1391387"/>
                  </a:lnTo>
                  <a:lnTo>
                    <a:pt x="3554037" y="1396903"/>
                  </a:lnTo>
                  <a:lnTo>
                    <a:pt x="3554507" y="1399860"/>
                  </a:lnTo>
                  <a:lnTo>
                    <a:pt x="3556533" y="1402066"/>
                  </a:lnTo>
                  <a:lnTo>
                    <a:pt x="3558778" y="1402629"/>
                  </a:lnTo>
                  <a:lnTo>
                    <a:pt x="3572211" y="1402371"/>
                  </a:lnTo>
                  <a:lnTo>
                    <a:pt x="3576819" y="1401628"/>
                  </a:lnTo>
                  <a:lnTo>
                    <a:pt x="3583704" y="1396433"/>
                  </a:lnTo>
                  <a:lnTo>
                    <a:pt x="3586317" y="1395799"/>
                  </a:lnTo>
                  <a:lnTo>
                    <a:pt x="3589258" y="1396449"/>
                  </a:lnTo>
                  <a:lnTo>
                    <a:pt x="3597488" y="1399304"/>
                  </a:lnTo>
                  <a:lnTo>
                    <a:pt x="3607456" y="1403357"/>
                  </a:lnTo>
                  <a:lnTo>
                    <a:pt x="3611203" y="1409608"/>
                  </a:lnTo>
                  <a:lnTo>
                    <a:pt x="3612674" y="1415890"/>
                  </a:lnTo>
                  <a:lnTo>
                    <a:pt x="3613237" y="1422540"/>
                  </a:lnTo>
                  <a:lnTo>
                    <a:pt x="3612596" y="1425208"/>
                  </a:lnTo>
                  <a:lnTo>
                    <a:pt x="3612721" y="1427461"/>
                  </a:lnTo>
                  <a:lnTo>
                    <a:pt x="3615756" y="1430825"/>
                  </a:lnTo>
                  <a:lnTo>
                    <a:pt x="3620044" y="1434909"/>
                  </a:lnTo>
                  <a:lnTo>
                    <a:pt x="3620865" y="1435863"/>
                  </a:lnTo>
                  <a:lnTo>
                    <a:pt x="3621765" y="1437506"/>
                  </a:lnTo>
                  <a:lnTo>
                    <a:pt x="3622798" y="1438242"/>
                  </a:lnTo>
                  <a:lnTo>
                    <a:pt x="3625857" y="1438680"/>
                  </a:lnTo>
                  <a:lnTo>
                    <a:pt x="3628274" y="1437890"/>
                  </a:lnTo>
                  <a:lnTo>
                    <a:pt x="3630691" y="1437663"/>
                  </a:lnTo>
                  <a:lnTo>
                    <a:pt x="3635197" y="1439603"/>
                  </a:lnTo>
                  <a:lnTo>
                    <a:pt x="3640901" y="1442599"/>
                  </a:lnTo>
                  <a:lnTo>
                    <a:pt x="3646448" y="1446707"/>
                  </a:lnTo>
                  <a:lnTo>
                    <a:pt x="3648928" y="1449766"/>
                  </a:lnTo>
                  <a:lnTo>
                    <a:pt x="3653395" y="1456329"/>
                  </a:lnTo>
                  <a:lnTo>
                    <a:pt x="3655671" y="1458324"/>
                  </a:lnTo>
                  <a:lnTo>
                    <a:pt x="3659364" y="1460617"/>
                  </a:lnTo>
                  <a:lnTo>
                    <a:pt x="3660764" y="1460977"/>
                  </a:lnTo>
                  <a:lnTo>
                    <a:pt x="3662133" y="1460562"/>
                  </a:lnTo>
                  <a:lnTo>
                    <a:pt x="3664958" y="1457362"/>
                  </a:lnTo>
                  <a:lnTo>
                    <a:pt x="3666703" y="1454796"/>
                  </a:lnTo>
                  <a:lnTo>
                    <a:pt x="3668197" y="1451706"/>
                  </a:lnTo>
                  <a:lnTo>
                    <a:pt x="3668596" y="1454366"/>
                  </a:lnTo>
                  <a:lnTo>
                    <a:pt x="3668596" y="1456642"/>
                  </a:lnTo>
                  <a:lnTo>
                    <a:pt x="3667141" y="1458285"/>
                  </a:lnTo>
                  <a:lnTo>
                    <a:pt x="3667133" y="1461102"/>
                  </a:lnTo>
                  <a:lnTo>
                    <a:pt x="3669331" y="1464403"/>
                  </a:lnTo>
                  <a:lnTo>
                    <a:pt x="3671929" y="1464904"/>
                  </a:lnTo>
                  <a:lnTo>
                    <a:pt x="3675183" y="1464012"/>
                  </a:lnTo>
                  <a:lnTo>
                    <a:pt x="3676263" y="1462479"/>
                  </a:lnTo>
                  <a:lnTo>
                    <a:pt x="3677233" y="1460366"/>
                  </a:lnTo>
                  <a:lnTo>
                    <a:pt x="3676505" y="1453357"/>
                  </a:lnTo>
                  <a:lnTo>
                    <a:pt x="3677507" y="1452402"/>
                  </a:lnTo>
                  <a:lnTo>
                    <a:pt x="3679979" y="1453787"/>
                  </a:lnTo>
                  <a:lnTo>
                    <a:pt x="3680761" y="1455766"/>
                  </a:lnTo>
                  <a:lnTo>
                    <a:pt x="3681074" y="1458191"/>
                  </a:lnTo>
                  <a:lnTo>
                    <a:pt x="3682091" y="1458457"/>
                  </a:lnTo>
                  <a:lnTo>
                    <a:pt x="3688507" y="1458113"/>
                  </a:lnTo>
                  <a:lnTo>
                    <a:pt x="3688976" y="1457221"/>
                  </a:lnTo>
                  <a:lnTo>
                    <a:pt x="3688663" y="1455031"/>
                  </a:lnTo>
                  <a:lnTo>
                    <a:pt x="3687724" y="1452957"/>
                  </a:lnTo>
                  <a:lnTo>
                    <a:pt x="3686629" y="1451487"/>
                  </a:lnTo>
                  <a:lnTo>
                    <a:pt x="3683813" y="1449766"/>
                  </a:lnTo>
                  <a:lnTo>
                    <a:pt x="3680918" y="1448467"/>
                  </a:lnTo>
                  <a:lnTo>
                    <a:pt x="3678571" y="1448131"/>
                  </a:lnTo>
                  <a:lnTo>
                    <a:pt x="3677554" y="1447160"/>
                  </a:lnTo>
                  <a:lnTo>
                    <a:pt x="3677788" y="1445361"/>
                  </a:lnTo>
                  <a:lnTo>
                    <a:pt x="3677037" y="1443257"/>
                  </a:lnTo>
                  <a:lnTo>
                    <a:pt x="3677514" y="1442013"/>
                  </a:lnTo>
                  <a:lnTo>
                    <a:pt x="3679509" y="1440370"/>
                  </a:lnTo>
                  <a:lnTo>
                    <a:pt x="3679744" y="1438860"/>
                  </a:lnTo>
                  <a:lnTo>
                    <a:pt x="3677632" y="1437029"/>
                  </a:lnTo>
                  <a:lnTo>
                    <a:pt x="3675418" y="1436458"/>
                  </a:lnTo>
                  <a:lnTo>
                    <a:pt x="3673486" y="1437475"/>
                  </a:lnTo>
                  <a:lnTo>
                    <a:pt x="3673924" y="1435934"/>
                  </a:lnTo>
                  <a:lnTo>
                    <a:pt x="3675394" y="1434416"/>
                  </a:lnTo>
                  <a:lnTo>
                    <a:pt x="3677624" y="1433767"/>
                  </a:lnTo>
                  <a:lnTo>
                    <a:pt x="3679901" y="1434095"/>
                  </a:lnTo>
                  <a:lnTo>
                    <a:pt x="3684282" y="1432797"/>
                  </a:lnTo>
                  <a:lnTo>
                    <a:pt x="3688585" y="1429855"/>
                  </a:lnTo>
                  <a:lnTo>
                    <a:pt x="3690619" y="1427915"/>
                  </a:lnTo>
                  <a:lnTo>
                    <a:pt x="3692653" y="1425529"/>
                  </a:lnTo>
                  <a:lnTo>
                    <a:pt x="3692418" y="1421335"/>
                  </a:lnTo>
                  <a:lnTo>
                    <a:pt x="3691088" y="1417306"/>
                  </a:lnTo>
                  <a:lnTo>
                    <a:pt x="3689054" y="1416211"/>
                  </a:lnTo>
                  <a:lnTo>
                    <a:pt x="3686785" y="1416461"/>
                  </a:lnTo>
                  <a:lnTo>
                    <a:pt x="3684751" y="1416133"/>
                  </a:lnTo>
                  <a:lnTo>
                    <a:pt x="3682796" y="1415069"/>
                  </a:lnTo>
                  <a:lnTo>
                    <a:pt x="3690541" y="1413645"/>
                  </a:lnTo>
                  <a:lnTo>
                    <a:pt x="3691401" y="1412221"/>
                  </a:lnTo>
                  <a:lnTo>
                    <a:pt x="3692653" y="1405782"/>
                  </a:lnTo>
                  <a:lnTo>
                    <a:pt x="3692183" y="1404171"/>
                  </a:lnTo>
                  <a:lnTo>
                    <a:pt x="3690619" y="1404593"/>
                  </a:lnTo>
                  <a:lnTo>
                    <a:pt x="3688194" y="1404499"/>
                  </a:lnTo>
                  <a:lnTo>
                    <a:pt x="3688741" y="1403185"/>
                  </a:lnTo>
                  <a:lnTo>
                    <a:pt x="3689524" y="1402050"/>
                  </a:lnTo>
                  <a:lnTo>
                    <a:pt x="3685143" y="1395901"/>
                  </a:lnTo>
                  <a:lnTo>
                    <a:pt x="3680135" y="1392232"/>
                  </a:lnTo>
                  <a:lnTo>
                    <a:pt x="3681544" y="1391622"/>
                  </a:lnTo>
                  <a:lnTo>
                    <a:pt x="3683969" y="1391755"/>
                  </a:lnTo>
                  <a:lnTo>
                    <a:pt x="3687724" y="1392842"/>
                  </a:lnTo>
                  <a:lnTo>
                    <a:pt x="3690227" y="1395612"/>
                  </a:lnTo>
                  <a:lnTo>
                    <a:pt x="3691166" y="1397482"/>
                  </a:lnTo>
                  <a:lnTo>
                    <a:pt x="3692183" y="1398115"/>
                  </a:lnTo>
                  <a:lnTo>
                    <a:pt x="3694452" y="1398303"/>
                  </a:lnTo>
                  <a:lnTo>
                    <a:pt x="3698286" y="1399617"/>
                  </a:lnTo>
                  <a:lnTo>
                    <a:pt x="3698520" y="1401425"/>
                  </a:lnTo>
                  <a:lnTo>
                    <a:pt x="3699381" y="1402058"/>
                  </a:lnTo>
                  <a:lnTo>
                    <a:pt x="3701885" y="1401284"/>
                  </a:lnTo>
                  <a:lnTo>
                    <a:pt x="3709004" y="1400087"/>
                  </a:lnTo>
                  <a:lnTo>
                    <a:pt x="3711273" y="1400400"/>
                  </a:lnTo>
                  <a:lnTo>
                    <a:pt x="3714559" y="1401698"/>
                  </a:lnTo>
                  <a:lnTo>
                    <a:pt x="3715576" y="1401730"/>
                  </a:lnTo>
                  <a:lnTo>
                    <a:pt x="3716984" y="1401260"/>
                  </a:lnTo>
                  <a:lnTo>
                    <a:pt x="3718079" y="1399195"/>
                  </a:lnTo>
                  <a:lnTo>
                    <a:pt x="3716280" y="1395048"/>
                  </a:lnTo>
                  <a:lnTo>
                    <a:pt x="3712603" y="1391301"/>
                  </a:lnTo>
                  <a:lnTo>
                    <a:pt x="3710412" y="1388461"/>
                  </a:lnTo>
                  <a:lnTo>
                    <a:pt x="3709395" y="1386192"/>
                  </a:lnTo>
                  <a:lnTo>
                    <a:pt x="3710021" y="1385332"/>
                  </a:lnTo>
                  <a:lnTo>
                    <a:pt x="3711038" y="1385676"/>
                  </a:lnTo>
                  <a:lnTo>
                    <a:pt x="3714167" y="1389259"/>
                  </a:lnTo>
                  <a:lnTo>
                    <a:pt x="3716671" y="1391497"/>
                  </a:lnTo>
                  <a:lnTo>
                    <a:pt x="3719253" y="1393100"/>
                  </a:lnTo>
                  <a:lnTo>
                    <a:pt x="3721521" y="1394290"/>
                  </a:lnTo>
                  <a:lnTo>
                    <a:pt x="3726607" y="1395408"/>
                  </a:lnTo>
                  <a:lnTo>
                    <a:pt x="3728875" y="1393562"/>
                  </a:lnTo>
                  <a:lnTo>
                    <a:pt x="3729345" y="1390683"/>
                  </a:lnTo>
                  <a:lnTo>
                    <a:pt x="3728875" y="1384628"/>
                  </a:lnTo>
                  <a:lnTo>
                    <a:pt x="3729345" y="1382382"/>
                  </a:lnTo>
                  <a:lnTo>
                    <a:pt x="3732396" y="1378995"/>
                  </a:lnTo>
                  <a:lnTo>
                    <a:pt x="3737716" y="1374707"/>
                  </a:lnTo>
                  <a:lnTo>
                    <a:pt x="3741158" y="1373338"/>
                  </a:lnTo>
                  <a:lnTo>
                    <a:pt x="3742332" y="1373471"/>
                  </a:lnTo>
                  <a:lnTo>
                    <a:pt x="3743583" y="1374817"/>
                  </a:lnTo>
                  <a:lnTo>
                    <a:pt x="3744914" y="1375200"/>
                  </a:lnTo>
                  <a:lnTo>
                    <a:pt x="3747182" y="1372008"/>
                  </a:lnTo>
                  <a:lnTo>
                    <a:pt x="3746165" y="1367408"/>
                  </a:lnTo>
                  <a:close/>
                  <a:moveTo>
                    <a:pt x="2030565" y="810646"/>
                  </a:moveTo>
                  <a:lnTo>
                    <a:pt x="2028875" y="812476"/>
                  </a:lnTo>
                  <a:lnTo>
                    <a:pt x="2028468" y="814988"/>
                  </a:lnTo>
                  <a:lnTo>
                    <a:pt x="2028327" y="818258"/>
                  </a:lnTo>
                  <a:lnTo>
                    <a:pt x="2027583" y="823773"/>
                  </a:lnTo>
                  <a:lnTo>
                    <a:pt x="2026058" y="825807"/>
                  </a:lnTo>
                  <a:lnTo>
                    <a:pt x="2020738" y="824955"/>
                  </a:lnTo>
                  <a:lnTo>
                    <a:pt x="2019260" y="825448"/>
                  </a:lnTo>
                  <a:lnTo>
                    <a:pt x="2017797" y="826692"/>
                  </a:lnTo>
                  <a:lnTo>
                    <a:pt x="2020863" y="833193"/>
                  </a:lnTo>
                  <a:lnTo>
                    <a:pt x="2026770" y="837535"/>
                  </a:lnTo>
                  <a:lnTo>
                    <a:pt x="2031011" y="842049"/>
                  </a:lnTo>
                  <a:lnTo>
                    <a:pt x="2032997" y="843410"/>
                  </a:lnTo>
                  <a:lnTo>
                    <a:pt x="2045875" y="847517"/>
                  </a:lnTo>
                  <a:lnTo>
                    <a:pt x="2046508" y="846884"/>
                  </a:lnTo>
                  <a:lnTo>
                    <a:pt x="2050162" y="839342"/>
                  </a:lnTo>
                  <a:lnTo>
                    <a:pt x="2054833" y="835915"/>
                  </a:lnTo>
                  <a:lnTo>
                    <a:pt x="2056335" y="833216"/>
                  </a:lnTo>
                  <a:lnTo>
                    <a:pt x="2057219" y="829617"/>
                  </a:lnTo>
                  <a:lnTo>
                    <a:pt x="2058400" y="826707"/>
                  </a:lnTo>
                  <a:lnTo>
                    <a:pt x="2059151" y="822842"/>
                  </a:lnTo>
                  <a:lnTo>
                    <a:pt x="2056937" y="819525"/>
                  </a:lnTo>
                  <a:lnTo>
                    <a:pt x="2049599" y="816365"/>
                  </a:lnTo>
                  <a:lnTo>
                    <a:pt x="2030565" y="810646"/>
                  </a:lnTo>
                  <a:close/>
                  <a:moveTo>
                    <a:pt x="1028375" y="1089778"/>
                  </a:moveTo>
                  <a:lnTo>
                    <a:pt x="1027890" y="1090811"/>
                  </a:lnTo>
                  <a:lnTo>
                    <a:pt x="1027381" y="1092790"/>
                  </a:lnTo>
                  <a:lnTo>
                    <a:pt x="1027663" y="1100183"/>
                  </a:lnTo>
                  <a:lnTo>
                    <a:pt x="1028555" y="1103798"/>
                  </a:lnTo>
                  <a:lnTo>
                    <a:pt x="1030025" y="1106841"/>
                  </a:lnTo>
                  <a:lnTo>
                    <a:pt x="1031183" y="1107717"/>
                  </a:lnTo>
                  <a:lnTo>
                    <a:pt x="1031019" y="1105073"/>
                  </a:lnTo>
                  <a:lnTo>
                    <a:pt x="1028750" y="1094683"/>
                  </a:lnTo>
                  <a:lnTo>
                    <a:pt x="1028868" y="1089997"/>
                  </a:lnTo>
                  <a:lnTo>
                    <a:pt x="1028375" y="1089778"/>
                  </a:lnTo>
                  <a:close/>
                  <a:moveTo>
                    <a:pt x="1108221" y="1337100"/>
                  </a:moveTo>
                  <a:lnTo>
                    <a:pt x="1104732" y="1336224"/>
                  </a:lnTo>
                  <a:lnTo>
                    <a:pt x="1102157" y="1334847"/>
                  </a:lnTo>
                  <a:lnTo>
                    <a:pt x="1098113" y="1334706"/>
                  </a:lnTo>
                  <a:lnTo>
                    <a:pt x="1095617" y="1334034"/>
                  </a:lnTo>
                  <a:lnTo>
                    <a:pt x="1094882" y="1335982"/>
                  </a:lnTo>
                  <a:lnTo>
                    <a:pt x="1098887" y="1344313"/>
                  </a:lnTo>
                  <a:lnTo>
                    <a:pt x="1103128" y="1348476"/>
                  </a:lnTo>
                  <a:lnTo>
                    <a:pt x="1106993" y="1347787"/>
                  </a:lnTo>
                  <a:lnTo>
                    <a:pt x="1107837" y="1346942"/>
                  </a:lnTo>
                  <a:lnTo>
                    <a:pt x="1108956" y="1344102"/>
                  </a:lnTo>
                  <a:lnTo>
                    <a:pt x="1107798" y="1342428"/>
                  </a:lnTo>
                  <a:lnTo>
                    <a:pt x="1107806" y="1340895"/>
                  </a:lnTo>
                  <a:lnTo>
                    <a:pt x="1108221" y="1337100"/>
                  </a:lnTo>
                  <a:close/>
                  <a:moveTo>
                    <a:pt x="1046463" y="1175578"/>
                  </a:moveTo>
                  <a:lnTo>
                    <a:pt x="1048246" y="1170117"/>
                  </a:lnTo>
                  <a:lnTo>
                    <a:pt x="1047894" y="1167457"/>
                  </a:lnTo>
                  <a:lnTo>
                    <a:pt x="1045422" y="1167253"/>
                  </a:lnTo>
                  <a:lnTo>
                    <a:pt x="1041244" y="1173035"/>
                  </a:lnTo>
                  <a:lnTo>
                    <a:pt x="1041721" y="1174044"/>
                  </a:lnTo>
                  <a:lnTo>
                    <a:pt x="1042832" y="1175288"/>
                  </a:lnTo>
                  <a:lnTo>
                    <a:pt x="1046463" y="117557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76E1A09F-0B66-A9D1-6818-64C8C56A8F33}"/>
                </a:ext>
              </a:extLst>
            </p:cNvPr>
            <p:cNvSpPr>
              <a:spLocks/>
            </p:cNvSpPr>
            <p:nvPr/>
          </p:nvSpPr>
          <p:spPr>
            <a:xfrm>
              <a:off x="7884509" y="4671818"/>
              <a:ext cx="44327" cy="38092"/>
            </a:xfrm>
            <a:custGeom>
              <a:avLst/>
              <a:gdLst>
                <a:gd name="connsiteX0" fmla="*/ 36277 w 44327"/>
                <a:gd name="connsiteY0" fmla="*/ 94 h 38092"/>
                <a:gd name="connsiteX1" fmla="*/ 35558 w 44327"/>
                <a:gd name="connsiteY1" fmla="*/ 430 h 38092"/>
                <a:gd name="connsiteX2" fmla="*/ 35409 w 44327"/>
                <a:gd name="connsiteY2" fmla="*/ 1486 h 38092"/>
                <a:gd name="connsiteX3" fmla="*/ 36238 w 44327"/>
                <a:gd name="connsiteY3" fmla="*/ 3168 h 38092"/>
                <a:gd name="connsiteX4" fmla="*/ 38961 w 44327"/>
                <a:gd name="connsiteY4" fmla="*/ 6642 h 38092"/>
                <a:gd name="connsiteX5" fmla="*/ 40690 w 44327"/>
                <a:gd name="connsiteY5" fmla="*/ 7276 h 38092"/>
                <a:gd name="connsiteX6" fmla="*/ 41817 w 44327"/>
                <a:gd name="connsiteY6" fmla="*/ 8629 h 38092"/>
                <a:gd name="connsiteX7" fmla="*/ 42927 w 44327"/>
                <a:gd name="connsiteY7" fmla="*/ 10906 h 38092"/>
                <a:gd name="connsiteX8" fmla="*/ 43256 w 44327"/>
                <a:gd name="connsiteY8" fmla="*/ 13761 h 38092"/>
                <a:gd name="connsiteX9" fmla="*/ 42794 w 44327"/>
                <a:gd name="connsiteY9" fmla="*/ 17188 h 38092"/>
                <a:gd name="connsiteX10" fmla="*/ 43068 w 44327"/>
                <a:gd name="connsiteY10" fmla="*/ 19731 h 38092"/>
                <a:gd name="connsiteX11" fmla="*/ 44070 w 44327"/>
                <a:gd name="connsiteY11" fmla="*/ 21405 h 38092"/>
                <a:gd name="connsiteX12" fmla="*/ 44328 w 44327"/>
                <a:gd name="connsiteY12" fmla="*/ 23572 h 38092"/>
                <a:gd name="connsiteX13" fmla="*/ 43858 w 44327"/>
                <a:gd name="connsiteY13" fmla="*/ 26232 h 38092"/>
                <a:gd name="connsiteX14" fmla="*/ 43280 w 44327"/>
                <a:gd name="connsiteY14" fmla="*/ 27828 h 38092"/>
                <a:gd name="connsiteX15" fmla="*/ 42599 w 44327"/>
                <a:gd name="connsiteY15" fmla="*/ 28360 h 38092"/>
                <a:gd name="connsiteX16" fmla="*/ 41824 w 44327"/>
                <a:gd name="connsiteY16" fmla="*/ 28555 h 38092"/>
                <a:gd name="connsiteX17" fmla="*/ 40776 w 44327"/>
                <a:gd name="connsiteY17" fmla="*/ 28375 h 38092"/>
                <a:gd name="connsiteX18" fmla="*/ 39501 w 44327"/>
                <a:gd name="connsiteY18" fmla="*/ 28602 h 38092"/>
                <a:gd name="connsiteX19" fmla="*/ 38116 w 44327"/>
                <a:gd name="connsiteY19" fmla="*/ 29103 h 38092"/>
                <a:gd name="connsiteX20" fmla="*/ 37240 w 44327"/>
                <a:gd name="connsiteY20" fmla="*/ 29174 h 38092"/>
                <a:gd name="connsiteX21" fmla="*/ 36692 w 44327"/>
                <a:gd name="connsiteY21" fmla="*/ 29080 h 38092"/>
                <a:gd name="connsiteX22" fmla="*/ 35675 w 44327"/>
                <a:gd name="connsiteY22" fmla="*/ 28649 h 38092"/>
                <a:gd name="connsiteX23" fmla="*/ 34056 w 44327"/>
                <a:gd name="connsiteY23" fmla="*/ 27272 h 38092"/>
                <a:gd name="connsiteX24" fmla="*/ 31036 w 44327"/>
                <a:gd name="connsiteY24" fmla="*/ 28031 h 38092"/>
                <a:gd name="connsiteX25" fmla="*/ 30214 w 44327"/>
                <a:gd name="connsiteY25" fmla="*/ 28016 h 38092"/>
                <a:gd name="connsiteX26" fmla="*/ 29111 w 44327"/>
                <a:gd name="connsiteY26" fmla="*/ 28673 h 38092"/>
                <a:gd name="connsiteX27" fmla="*/ 28204 w 44327"/>
                <a:gd name="connsiteY27" fmla="*/ 29479 h 38092"/>
                <a:gd name="connsiteX28" fmla="*/ 27664 w 44327"/>
                <a:gd name="connsiteY28" fmla="*/ 29533 h 38092"/>
                <a:gd name="connsiteX29" fmla="*/ 27101 w 44327"/>
                <a:gd name="connsiteY29" fmla="*/ 29424 h 38092"/>
                <a:gd name="connsiteX30" fmla="*/ 24503 w 44327"/>
                <a:gd name="connsiteY30" fmla="*/ 27804 h 38092"/>
                <a:gd name="connsiteX31" fmla="*/ 23549 w 44327"/>
                <a:gd name="connsiteY31" fmla="*/ 27851 h 38092"/>
                <a:gd name="connsiteX32" fmla="*/ 23158 w 44327"/>
                <a:gd name="connsiteY32" fmla="*/ 32413 h 38092"/>
                <a:gd name="connsiteX33" fmla="*/ 22727 w 44327"/>
                <a:gd name="connsiteY33" fmla="*/ 34955 h 38092"/>
                <a:gd name="connsiteX34" fmla="*/ 22187 w 44327"/>
                <a:gd name="connsiteY34" fmla="*/ 36082 h 38092"/>
                <a:gd name="connsiteX35" fmla="*/ 20325 w 44327"/>
                <a:gd name="connsiteY35" fmla="*/ 37169 h 38092"/>
                <a:gd name="connsiteX36" fmla="*/ 18456 w 44327"/>
                <a:gd name="connsiteY36" fmla="*/ 37787 h 38092"/>
                <a:gd name="connsiteX37" fmla="*/ 17431 w 44327"/>
                <a:gd name="connsiteY37" fmla="*/ 37748 h 38092"/>
                <a:gd name="connsiteX38" fmla="*/ 13308 w 44327"/>
                <a:gd name="connsiteY38" fmla="*/ 38084 h 38092"/>
                <a:gd name="connsiteX39" fmla="*/ 11696 w 44327"/>
                <a:gd name="connsiteY39" fmla="*/ 38092 h 38092"/>
                <a:gd name="connsiteX40" fmla="*/ 10804 w 44327"/>
                <a:gd name="connsiteY40" fmla="*/ 37725 h 38092"/>
                <a:gd name="connsiteX41" fmla="*/ 9647 w 44327"/>
                <a:gd name="connsiteY41" fmla="*/ 35135 h 38092"/>
                <a:gd name="connsiteX42" fmla="*/ 7464 w 44327"/>
                <a:gd name="connsiteY42" fmla="*/ 33985 h 38092"/>
                <a:gd name="connsiteX43" fmla="*/ 5367 w 44327"/>
                <a:gd name="connsiteY43" fmla="*/ 33445 h 38092"/>
                <a:gd name="connsiteX44" fmla="*/ 4514 w 44327"/>
                <a:gd name="connsiteY44" fmla="*/ 33594 h 38092"/>
                <a:gd name="connsiteX45" fmla="*/ 3756 w 44327"/>
                <a:gd name="connsiteY45" fmla="*/ 34947 h 38092"/>
                <a:gd name="connsiteX46" fmla="*/ 3442 w 44327"/>
                <a:gd name="connsiteY46" fmla="*/ 36160 h 38092"/>
                <a:gd name="connsiteX47" fmla="*/ 1409 w 44327"/>
                <a:gd name="connsiteY47" fmla="*/ 35331 h 38092"/>
                <a:gd name="connsiteX48" fmla="*/ 798 w 44327"/>
                <a:gd name="connsiteY48" fmla="*/ 34306 h 38092"/>
                <a:gd name="connsiteX49" fmla="*/ 743 w 44327"/>
                <a:gd name="connsiteY49" fmla="*/ 32569 h 38092"/>
                <a:gd name="connsiteX50" fmla="*/ 0 w 44327"/>
                <a:gd name="connsiteY50" fmla="*/ 30190 h 38092"/>
                <a:gd name="connsiteX51" fmla="*/ 415 w 44327"/>
                <a:gd name="connsiteY51" fmla="*/ 29181 h 38092"/>
                <a:gd name="connsiteX52" fmla="*/ 1213 w 44327"/>
                <a:gd name="connsiteY52" fmla="*/ 28524 h 38092"/>
                <a:gd name="connsiteX53" fmla="*/ 2903 w 44327"/>
                <a:gd name="connsiteY53" fmla="*/ 27272 h 38092"/>
                <a:gd name="connsiteX54" fmla="*/ 5469 w 44327"/>
                <a:gd name="connsiteY54" fmla="*/ 25528 h 38092"/>
                <a:gd name="connsiteX55" fmla="*/ 6017 w 44327"/>
                <a:gd name="connsiteY55" fmla="*/ 24706 h 38092"/>
                <a:gd name="connsiteX56" fmla="*/ 6376 w 44327"/>
                <a:gd name="connsiteY56" fmla="*/ 23322 h 38092"/>
                <a:gd name="connsiteX57" fmla="*/ 6212 w 44327"/>
                <a:gd name="connsiteY57" fmla="*/ 20106 h 38092"/>
                <a:gd name="connsiteX58" fmla="*/ 5969 w 44327"/>
                <a:gd name="connsiteY58" fmla="*/ 17391 h 38092"/>
                <a:gd name="connsiteX59" fmla="*/ 6274 w 44327"/>
                <a:gd name="connsiteY59" fmla="*/ 16429 h 38092"/>
                <a:gd name="connsiteX60" fmla="*/ 7448 w 44327"/>
                <a:gd name="connsiteY60" fmla="*/ 14333 h 38092"/>
                <a:gd name="connsiteX61" fmla="*/ 9013 w 44327"/>
                <a:gd name="connsiteY61" fmla="*/ 12181 h 38092"/>
                <a:gd name="connsiteX62" fmla="*/ 10851 w 44327"/>
                <a:gd name="connsiteY62" fmla="*/ 9912 h 38092"/>
                <a:gd name="connsiteX63" fmla="*/ 11954 w 44327"/>
                <a:gd name="connsiteY63" fmla="*/ 9693 h 38092"/>
                <a:gd name="connsiteX64" fmla="*/ 13402 w 44327"/>
                <a:gd name="connsiteY64" fmla="*/ 8841 h 38092"/>
                <a:gd name="connsiteX65" fmla="*/ 14935 w 44327"/>
                <a:gd name="connsiteY65" fmla="*/ 7565 h 38092"/>
                <a:gd name="connsiteX66" fmla="*/ 15796 w 44327"/>
                <a:gd name="connsiteY66" fmla="*/ 7088 h 38092"/>
                <a:gd name="connsiteX67" fmla="*/ 16515 w 44327"/>
                <a:gd name="connsiteY67" fmla="*/ 7072 h 38092"/>
                <a:gd name="connsiteX68" fmla="*/ 21248 w 44327"/>
                <a:gd name="connsiteY68" fmla="*/ 5946 h 38092"/>
                <a:gd name="connsiteX69" fmla="*/ 21718 w 44327"/>
                <a:gd name="connsiteY69" fmla="*/ 6298 h 38092"/>
                <a:gd name="connsiteX70" fmla="*/ 22485 w 44327"/>
                <a:gd name="connsiteY70" fmla="*/ 8480 h 38092"/>
                <a:gd name="connsiteX71" fmla="*/ 22892 w 44327"/>
                <a:gd name="connsiteY71" fmla="*/ 8801 h 38092"/>
                <a:gd name="connsiteX72" fmla="*/ 23549 w 44327"/>
                <a:gd name="connsiteY72" fmla="*/ 8879 h 38092"/>
                <a:gd name="connsiteX73" fmla="*/ 24879 w 44327"/>
                <a:gd name="connsiteY73" fmla="*/ 8379 h 38092"/>
                <a:gd name="connsiteX74" fmla="*/ 27312 w 44327"/>
                <a:gd name="connsiteY74" fmla="*/ 6665 h 38092"/>
                <a:gd name="connsiteX75" fmla="*/ 28376 w 44327"/>
                <a:gd name="connsiteY75" fmla="*/ 5633 h 38092"/>
                <a:gd name="connsiteX76" fmla="*/ 29628 w 44327"/>
                <a:gd name="connsiteY76" fmla="*/ 4170 h 38092"/>
                <a:gd name="connsiteX77" fmla="*/ 31231 w 44327"/>
                <a:gd name="connsiteY77" fmla="*/ 2527 h 38092"/>
                <a:gd name="connsiteX78" fmla="*/ 32123 w 44327"/>
                <a:gd name="connsiteY78" fmla="*/ 1087 h 38092"/>
                <a:gd name="connsiteX79" fmla="*/ 32992 w 44327"/>
                <a:gd name="connsiteY79" fmla="*/ 250 h 38092"/>
                <a:gd name="connsiteX80" fmla="*/ 34134 w 44327"/>
                <a:gd name="connsiteY80" fmla="*/ 0 h 38092"/>
                <a:gd name="connsiteX81" fmla="*/ 35401 w 44327"/>
                <a:gd name="connsiteY81" fmla="*/ 70 h 38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44327" h="38092">
                  <a:moveTo>
                    <a:pt x="36277" y="94"/>
                  </a:moveTo>
                  <a:lnTo>
                    <a:pt x="35558" y="430"/>
                  </a:lnTo>
                  <a:lnTo>
                    <a:pt x="35409" y="1486"/>
                  </a:lnTo>
                  <a:lnTo>
                    <a:pt x="36238" y="3168"/>
                  </a:lnTo>
                  <a:lnTo>
                    <a:pt x="38961" y="6642"/>
                  </a:lnTo>
                  <a:lnTo>
                    <a:pt x="40690" y="7276"/>
                  </a:lnTo>
                  <a:lnTo>
                    <a:pt x="41817" y="8629"/>
                  </a:lnTo>
                  <a:lnTo>
                    <a:pt x="42927" y="10906"/>
                  </a:lnTo>
                  <a:lnTo>
                    <a:pt x="43256" y="13761"/>
                  </a:lnTo>
                  <a:lnTo>
                    <a:pt x="42794" y="17188"/>
                  </a:lnTo>
                  <a:lnTo>
                    <a:pt x="43068" y="19731"/>
                  </a:lnTo>
                  <a:lnTo>
                    <a:pt x="44070" y="21405"/>
                  </a:lnTo>
                  <a:lnTo>
                    <a:pt x="44328" y="23572"/>
                  </a:lnTo>
                  <a:lnTo>
                    <a:pt x="43858" y="26232"/>
                  </a:lnTo>
                  <a:lnTo>
                    <a:pt x="43280" y="27828"/>
                  </a:lnTo>
                  <a:lnTo>
                    <a:pt x="42599" y="28360"/>
                  </a:lnTo>
                  <a:lnTo>
                    <a:pt x="41824" y="28555"/>
                  </a:lnTo>
                  <a:lnTo>
                    <a:pt x="40776" y="28375"/>
                  </a:lnTo>
                  <a:lnTo>
                    <a:pt x="39501" y="28602"/>
                  </a:lnTo>
                  <a:lnTo>
                    <a:pt x="38116" y="29103"/>
                  </a:lnTo>
                  <a:lnTo>
                    <a:pt x="37240" y="29174"/>
                  </a:lnTo>
                  <a:lnTo>
                    <a:pt x="36692" y="29080"/>
                  </a:lnTo>
                  <a:lnTo>
                    <a:pt x="35675" y="28649"/>
                  </a:lnTo>
                  <a:lnTo>
                    <a:pt x="34056" y="27272"/>
                  </a:lnTo>
                  <a:lnTo>
                    <a:pt x="31036" y="28031"/>
                  </a:lnTo>
                  <a:lnTo>
                    <a:pt x="30214" y="28016"/>
                  </a:lnTo>
                  <a:lnTo>
                    <a:pt x="29111" y="28673"/>
                  </a:lnTo>
                  <a:lnTo>
                    <a:pt x="28204" y="29479"/>
                  </a:lnTo>
                  <a:lnTo>
                    <a:pt x="27664" y="29533"/>
                  </a:lnTo>
                  <a:lnTo>
                    <a:pt x="27101" y="29424"/>
                  </a:lnTo>
                  <a:lnTo>
                    <a:pt x="24503" y="27804"/>
                  </a:lnTo>
                  <a:lnTo>
                    <a:pt x="23549" y="27851"/>
                  </a:lnTo>
                  <a:lnTo>
                    <a:pt x="23158" y="32413"/>
                  </a:lnTo>
                  <a:lnTo>
                    <a:pt x="22727" y="34955"/>
                  </a:lnTo>
                  <a:lnTo>
                    <a:pt x="22187" y="36082"/>
                  </a:lnTo>
                  <a:lnTo>
                    <a:pt x="20325" y="37169"/>
                  </a:lnTo>
                  <a:lnTo>
                    <a:pt x="18456" y="37787"/>
                  </a:lnTo>
                  <a:lnTo>
                    <a:pt x="17431" y="37748"/>
                  </a:lnTo>
                  <a:lnTo>
                    <a:pt x="13308" y="38084"/>
                  </a:lnTo>
                  <a:lnTo>
                    <a:pt x="11696" y="38092"/>
                  </a:lnTo>
                  <a:lnTo>
                    <a:pt x="10804" y="37725"/>
                  </a:lnTo>
                  <a:lnTo>
                    <a:pt x="9647" y="35135"/>
                  </a:lnTo>
                  <a:lnTo>
                    <a:pt x="7464" y="33985"/>
                  </a:lnTo>
                  <a:lnTo>
                    <a:pt x="5367" y="33445"/>
                  </a:lnTo>
                  <a:lnTo>
                    <a:pt x="4514" y="33594"/>
                  </a:lnTo>
                  <a:lnTo>
                    <a:pt x="3756" y="34947"/>
                  </a:lnTo>
                  <a:lnTo>
                    <a:pt x="3442" y="36160"/>
                  </a:lnTo>
                  <a:lnTo>
                    <a:pt x="1409" y="35331"/>
                  </a:lnTo>
                  <a:lnTo>
                    <a:pt x="798" y="34306"/>
                  </a:lnTo>
                  <a:lnTo>
                    <a:pt x="743" y="32569"/>
                  </a:lnTo>
                  <a:lnTo>
                    <a:pt x="0" y="30190"/>
                  </a:lnTo>
                  <a:lnTo>
                    <a:pt x="415" y="29181"/>
                  </a:lnTo>
                  <a:lnTo>
                    <a:pt x="1213" y="28524"/>
                  </a:lnTo>
                  <a:lnTo>
                    <a:pt x="2903" y="27272"/>
                  </a:lnTo>
                  <a:lnTo>
                    <a:pt x="5469" y="25528"/>
                  </a:lnTo>
                  <a:lnTo>
                    <a:pt x="6017" y="24706"/>
                  </a:lnTo>
                  <a:lnTo>
                    <a:pt x="6376" y="23322"/>
                  </a:lnTo>
                  <a:lnTo>
                    <a:pt x="6212" y="20106"/>
                  </a:lnTo>
                  <a:lnTo>
                    <a:pt x="5969" y="17391"/>
                  </a:lnTo>
                  <a:lnTo>
                    <a:pt x="6274" y="16429"/>
                  </a:lnTo>
                  <a:lnTo>
                    <a:pt x="7448" y="14333"/>
                  </a:lnTo>
                  <a:lnTo>
                    <a:pt x="9013" y="12181"/>
                  </a:lnTo>
                  <a:lnTo>
                    <a:pt x="10851" y="9912"/>
                  </a:lnTo>
                  <a:lnTo>
                    <a:pt x="11954" y="9693"/>
                  </a:lnTo>
                  <a:lnTo>
                    <a:pt x="13402" y="8841"/>
                  </a:lnTo>
                  <a:lnTo>
                    <a:pt x="14935" y="7565"/>
                  </a:lnTo>
                  <a:lnTo>
                    <a:pt x="15796" y="7088"/>
                  </a:lnTo>
                  <a:lnTo>
                    <a:pt x="16515" y="7072"/>
                  </a:lnTo>
                  <a:lnTo>
                    <a:pt x="21248" y="5946"/>
                  </a:lnTo>
                  <a:lnTo>
                    <a:pt x="21718" y="6298"/>
                  </a:lnTo>
                  <a:lnTo>
                    <a:pt x="22485" y="8480"/>
                  </a:lnTo>
                  <a:lnTo>
                    <a:pt x="22892" y="8801"/>
                  </a:lnTo>
                  <a:lnTo>
                    <a:pt x="23549" y="8879"/>
                  </a:lnTo>
                  <a:lnTo>
                    <a:pt x="24879" y="8379"/>
                  </a:lnTo>
                  <a:lnTo>
                    <a:pt x="27312" y="6665"/>
                  </a:lnTo>
                  <a:lnTo>
                    <a:pt x="28376" y="5633"/>
                  </a:lnTo>
                  <a:lnTo>
                    <a:pt x="29628" y="4170"/>
                  </a:lnTo>
                  <a:lnTo>
                    <a:pt x="31231" y="2527"/>
                  </a:lnTo>
                  <a:lnTo>
                    <a:pt x="32123" y="1087"/>
                  </a:lnTo>
                  <a:lnTo>
                    <a:pt x="32992" y="250"/>
                  </a:lnTo>
                  <a:lnTo>
                    <a:pt x="34134" y="0"/>
                  </a:lnTo>
                  <a:lnTo>
                    <a:pt x="35401" y="7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BD540D0-6F4B-CDB2-B80B-AE8D56D2FF74}"/>
                </a:ext>
              </a:extLst>
            </p:cNvPr>
            <p:cNvSpPr>
              <a:spLocks/>
            </p:cNvSpPr>
            <p:nvPr/>
          </p:nvSpPr>
          <p:spPr>
            <a:xfrm>
              <a:off x="8010928" y="3907624"/>
              <a:ext cx="461613" cy="378982"/>
            </a:xfrm>
            <a:custGeom>
              <a:avLst/>
              <a:gdLst>
                <a:gd name="connsiteX0" fmla="*/ 261639 w 461613"/>
                <a:gd name="connsiteY0" fmla="*/ 76881 h 378982"/>
                <a:gd name="connsiteX1" fmla="*/ 265879 w 461613"/>
                <a:gd name="connsiteY1" fmla="*/ 77421 h 378982"/>
                <a:gd name="connsiteX2" fmla="*/ 271535 w 461613"/>
                <a:gd name="connsiteY2" fmla="*/ 78141 h 378982"/>
                <a:gd name="connsiteX3" fmla="*/ 274970 w 461613"/>
                <a:gd name="connsiteY3" fmla="*/ 78634 h 378982"/>
                <a:gd name="connsiteX4" fmla="*/ 281432 w 461613"/>
                <a:gd name="connsiteY4" fmla="*/ 79549 h 378982"/>
                <a:gd name="connsiteX5" fmla="*/ 283365 w 461613"/>
                <a:gd name="connsiteY5" fmla="*/ 83335 h 378982"/>
                <a:gd name="connsiteX6" fmla="*/ 284069 w 461613"/>
                <a:gd name="connsiteY6" fmla="*/ 85988 h 378982"/>
                <a:gd name="connsiteX7" fmla="*/ 284718 w 461613"/>
                <a:gd name="connsiteY7" fmla="*/ 88569 h 378982"/>
                <a:gd name="connsiteX8" fmla="*/ 286658 w 461613"/>
                <a:gd name="connsiteY8" fmla="*/ 90924 h 378982"/>
                <a:gd name="connsiteX9" fmla="*/ 291063 w 461613"/>
                <a:gd name="connsiteY9" fmla="*/ 90869 h 378982"/>
                <a:gd name="connsiteX10" fmla="*/ 294966 w 461613"/>
                <a:gd name="connsiteY10" fmla="*/ 90822 h 378982"/>
                <a:gd name="connsiteX11" fmla="*/ 299778 w 461613"/>
                <a:gd name="connsiteY11" fmla="*/ 90744 h 378982"/>
                <a:gd name="connsiteX12" fmla="*/ 303596 w 461613"/>
                <a:gd name="connsiteY12" fmla="*/ 90689 h 378982"/>
                <a:gd name="connsiteX13" fmla="*/ 304824 w 461613"/>
                <a:gd name="connsiteY13" fmla="*/ 93029 h 378982"/>
                <a:gd name="connsiteX14" fmla="*/ 305364 w 461613"/>
                <a:gd name="connsiteY14" fmla="*/ 95360 h 378982"/>
                <a:gd name="connsiteX15" fmla="*/ 307633 w 461613"/>
                <a:gd name="connsiteY15" fmla="*/ 100875 h 378982"/>
                <a:gd name="connsiteX16" fmla="*/ 310872 w 461613"/>
                <a:gd name="connsiteY16" fmla="*/ 105171 h 378982"/>
                <a:gd name="connsiteX17" fmla="*/ 311646 w 461613"/>
                <a:gd name="connsiteY17" fmla="*/ 106735 h 378982"/>
                <a:gd name="connsiteX18" fmla="*/ 312162 w 461613"/>
                <a:gd name="connsiteY18" fmla="*/ 109090 h 378982"/>
                <a:gd name="connsiteX19" fmla="*/ 311599 w 461613"/>
                <a:gd name="connsiteY19" fmla="*/ 109966 h 378982"/>
                <a:gd name="connsiteX20" fmla="*/ 311380 w 461613"/>
                <a:gd name="connsiteY20" fmla="*/ 110976 h 378982"/>
                <a:gd name="connsiteX21" fmla="*/ 313782 w 461613"/>
                <a:gd name="connsiteY21" fmla="*/ 113323 h 378982"/>
                <a:gd name="connsiteX22" fmla="*/ 317741 w 461613"/>
                <a:gd name="connsiteY22" fmla="*/ 115310 h 378982"/>
                <a:gd name="connsiteX23" fmla="*/ 319290 w 461613"/>
                <a:gd name="connsiteY23" fmla="*/ 115810 h 378982"/>
                <a:gd name="connsiteX24" fmla="*/ 321050 w 461613"/>
                <a:gd name="connsiteY24" fmla="*/ 116687 h 378982"/>
                <a:gd name="connsiteX25" fmla="*/ 319681 w 461613"/>
                <a:gd name="connsiteY25" fmla="*/ 118040 h 378982"/>
                <a:gd name="connsiteX26" fmla="*/ 322020 w 461613"/>
                <a:gd name="connsiteY26" fmla="*/ 121169 h 378982"/>
                <a:gd name="connsiteX27" fmla="*/ 324735 w 461613"/>
                <a:gd name="connsiteY27" fmla="*/ 124354 h 378982"/>
                <a:gd name="connsiteX28" fmla="*/ 327645 w 461613"/>
                <a:gd name="connsiteY28" fmla="*/ 125073 h 378982"/>
                <a:gd name="connsiteX29" fmla="*/ 331572 w 461613"/>
                <a:gd name="connsiteY29" fmla="*/ 129877 h 378982"/>
                <a:gd name="connsiteX30" fmla="*/ 337495 w 461613"/>
                <a:gd name="connsiteY30" fmla="*/ 132983 h 378982"/>
                <a:gd name="connsiteX31" fmla="*/ 341086 w 461613"/>
                <a:gd name="connsiteY31" fmla="*/ 137051 h 378982"/>
                <a:gd name="connsiteX32" fmla="*/ 340750 w 461613"/>
                <a:gd name="connsiteY32" fmla="*/ 137129 h 378982"/>
                <a:gd name="connsiteX33" fmla="*/ 339693 w 461613"/>
                <a:gd name="connsiteY33" fmla="*/ 136715 h 378982"/>
                <a:gd name="connsiteX34" fmla="*/ 338371 w 461613"/>
                <a:gd name="connsiteY34" fmla="*/ 136159 h 378982"/>
                <a:gd name="connsiteX35" fmla="*/ 337972 w 461613"/>
                <a:gd name="connsiteY35" fmla="*/ 136660 h 378982"/>
                <a:gd name="connsiteX36" fmla="*/ 338043 w 461613"/>
                <a:gd name="connsiteY36" fmla="*/ 138365 h 378982"/>
                <a:gd name="connsiteX37" fmla="*/ 338395 w 461613"/>
                <a:gd name="connsiteY37" fmla="*/ 140368 h 378982"/>
                <a:gd name="connsiteX38" fmla="*/ 340225 w 461613"/>
                <a:gd name="connsiteY38" fmla="*/ 142097 h 378982"/>
                <a:gd name="connsiteX39" fmla="*/ 341853 w 461613"/>
                <a:gd name="connsiteY39" fmla="*/ 143341 h 378982"/>
                <a:gd name="connsiteX40" fmla="*/ 342486 w 461613"/>
                <a:gd name="connsiteY40" fmla="*/ 145696 h 378982"/>
                <a:gd name="connsiteX41" fmla="*/ 341203 w 461613"/>
                <a:gd name="connsiteY41" fmla="*/ 150758 h 378982"/>
                <a:gd name="connsiteX42" fmla="*/ 340757 w 461613"/>
                <a:gd name="connsiteY42" fmla="*/ 150758 h 378982"/>
                <a:gd name="connsiteX43" fmla="*/ 339897 w 461613"/>
                <a:gd name="connsiteY43" fmla="*/ 150320 h 378982"/>
                <a:gd name="connsiteX44" fmla="*/ 338981 w 461613"/>
                <a:gd name="connsiteY44" fmla="*/ 150218 h 378982"/>
                <a:gd name="connsiteX45" fmla="*/ 338489 w 461613"/>
                <a:gd name="connsiteY45" fmla="*/ 150507 h 378982"/>
                <a:gd name="connsiteX46" fmla="*/ 339576 w 461613"/>
                <a:gd name="connsiteY46" fmla="*/ 154145 h 378982"/>
                <a:gd name="connsiteX47" fmla="*/ 340663 w 461613"/>
                <a:gd name="connsiteY47" fmla="*/ 156930 h 378982"/>
                <a:gd name="connsiteX48" fmla="*/ 341962 w 461613"/>
                <a:gd name="connsiteY48" fmla="*/ 159137 h 378982"/>
                <a:gd name="connsiteX49" fmla="*/ 343050 w 461613"/>
                <a:gd name="connsiteY49" fmla="*/ 162360 h 378982"/>
                <a:gd name="connsiteX50" fmla="*/ 343980 w 461613"/>
                <a:gd name="connsiteY50" fmla="*/ 163737 h 378982"/>
                <a:gd name="connsiteX51" fmla="*/ 347790 w 461613"/>
                <a:gd name="connsiteY51" fmla="*/ 167156 h 378982"/>
                <a:gd name="connsiteX52" fmla="*/ 348964 w 461613"/>
                <a:gd name="connsiteY52" fmla="*/ 170011 h 378982"/>
                <a:gd name="connsiteX53" fmla="*/ 350051 w 461613"/>
                <a:gd name="connsiteY53" fmla="*/ 175323 h 378982"/>
                <a:gd name="connsiteX54" fmla="*/ 352446 w 461613"/>
                <a:gd name="connsiteY54" fmla="*/ 178281 h 378982"/>
                <a:gd name="connsiteX55" fmla="*/ 353736 w 461613"/>
                <a:gd name="connsiteY55" fmla="*/ 180557 h 378982"/>
                <a:gd name="connsiteX56" fmla="*/ 355465 w 461613"/>
                <a:gd name="connsiteY56" fmla="*/ 182490 h 378982"/>
                <a:gd name="connsiteX57" fmla="*/ 356592 w 461613"/>
                <a:gd name="connsiteY57" fmla="*/ 185126 h 378982"/>
                <a:gd name="connsiteX58" fmla="*/ 358188 w 461613"/>
                <a:gd name="connsiteY58" fmla="*/ 187152 h 378982"/>
                <a:gd name="connsiteX59" fmla="*/ 359017 w 461613"/>
                <a:gd name="connsiteY59" fmla="*/ 187661 h 378982"/>
                <a:gd name="connsiteX60" fmla="*/ 360261 w 461613"/>
                <a:gd name="connsiteY60" fmla="*/ 187872 h 378982"/>
                <a:gd name="connsiteX61" fmla="*/ 361810 w 461613"/>
                <a:gd name="connsiteY61" fmla="*/ 187880 h 378982"/>
                <a:gd name="connsiteX62" fmla="*/ 363664 w 461613"/>
                <a:gd name="connsiteY62" fmla="*/ 187356 h 378982"/>
                <a:gd name="connsiteX63" fmla="*/ 365644 w 461613"/>
                <a:gd name="connsiteY63" fmla="*/ 186863 h 378982"/>
                <a:gd name="connsiteX64" fmla="*/ 367185 w 461613"/>
                <a:gd name="connsiteY64" fmla="*/ 187888 h 378982"/>
                <a:gd name="connsiteX65" fmla="*/ 368781 w 461613"/>
                <a:gd name="connsiteY65" fmla="*/ 187731 h 378982"/>
                <a:gd name="connsiteX66" fmla="*/ 368945 w 461613"/>
                <a:gd name="connsiteY66" fmla="*/ 188686 h 378982"/>
                <a:gd name="connsiteX67" fmla="*/ 367873 w 461613"/>
                <a:gd name="connsiteY67" fmla="*/ 189985 h 378982"/>
                <a:gd name="connsiteX68" fmla="*/ 366559 w 461613"/>
                <a:gd name="connsiteY68" fmla="*/ 193255 h 378982"/>
                <a:gd name="connsiteX69" fmla="*/ 368429 w 461613"/>
                <a:gd name="connsiteY69" fmla="*/ 193771 h 378982"/>
                <a:gd name="connsiteX70" fmla="*/ 370220 w 461613"/>
                <a:gd name="connsiteY70" fmla="*/ 194029 h 378982"/>
                <a:gd name="connsiteX71" fmla="*/ 371488 w 461613"/>
                <a:gd name="connsiteY71" fmla="*/ 194553 h 378982"/>
                <a:gd name="connsiteX72" fmla="*/ 372231 w 461613"/>
                <a:gd name="connsiteY72" fmla="*/ 194553 h 378982"/>
                <a:gd name="connsiteX73" fmla="*/ 372231 w 461613"/>
                <a:gd name="connsiteY73" fmla="*/ 195234 h 378982"/>
                <a:gd name="connsiteX74" fmla="*/ 372317 w 461613"/>
                <a:gd name="connsiteY74" fmla="*/ 198332 h 378982"/>
                <a:gd name="connsiteX75" fmla="*/ 372763 w 461613"/>
                <a:gd name="connsiteY75" fmla="*/ 199513 h 378982"/>
                <a:gd name="connsiteX76" fmla="*/ 373577 w 461613"/>
                <a:gd name="connsiteY76" fmla="*/ 200562 h 378982"/>
                <a:gd name="connsiteX77" fmla="*/ 374781 w 461613"/>
                <a:gd name="connsiteY77" fmla="*/ 202126 h 378982"/>
                <a:gd name="connsiteX78" fmla="*/ 375986 w 461613"/>
                <a:gd name="connsiteY78" fmla="*/ 203691 h 378982"/>
                <a:gd name="connsiteX79" fmla="*/ 377191 w 461613"/>
                <a:gd name="connsiteY79" fmla="*/ 205256 h 378982"/>
                <a:gd name="connsiteX80" fmla="*/ 378396 w 461613"/>
                <a:gd name="connsiteY80" fmla="*/ 206820 h 378982"/>
                <a:gd name="connsiteX81" fmla="*/ 379601 w 461613"/>
                <a:gd name="connsiteY81" fmla="*/ 208385 h 378982"/>
                <a:gd name="connsiteX82" fmla="*/ 380813 w 461613"/>
                <a:gd name="connsiteY82" fmla="*/ 209950 h 378982"/>
                <a:gd name="connsiteX83" fmla="*/ 382018 w 461613"/>
                <a:gd name="connsiteY83" fmla="*/ 211507 h 378982"/>
                <a:gd name="connsiteX84" fmla="*/ 383223 w 461613"/>
                <a:gd name="connsiteY84" fmla="*/ 213071 h 378982"/>
                <a:gd name="connsiteX85" fmla="*/ 384428 w 461613"/>
                <a:gd name="connsiteY85" fmla="*/ 214628 h 378982"/>
                <a:gd name="connsiteX86" fmla="*/ 385633 w 461613"/>
                <a:gd name="connsiteY86" fmla="*/ 216185 h 378982"/>
                <a:gd name="connsiteX87" fmla="*/ 386837 w 461613"/>
                <a:gd name="connsiteY87" fmla="*/ 217742 h 378982"/>
                <a:gd name="connsiteX88" fmla="*/ 388042 w 461613"/>
                <a:gd name="connsiteY88" fmla="*/ 219299 h 378982"/>
                <a:gd name="connsiteX89" fmla="*/ 389247 w 461613"/>
                <a:gd name="connsiteY89" fmla="*/ 220856 h 378982"/>
                <a:gd name="connsiteX90" fmla="*/ 390452 w 461613"/>
                <a:gd name="connsiteY90" fmla="*/ 222413 h 378982"/>
                <a:gd name="connsiteX91" fmla="*/ 391664 w 461613"/>
                <a:gd name="connsiteY91" fmla="*/ 223969 h 378982"/>
                <a:gd name="connsiteX92" fmla="*/ 392869 w 461613"/>
                <a:gd name="connsiteY92" fmla="*/ 225519 h 378982"/>
                <a:gd name="connsiteX93" fmla="*/ 393863 w 461613"/>
                <a:gd name="connsiteY93" fmla="*/ 226802 h 378982"/>
                <a:gd name="connsiteX94" fmla="*/ 395709 w 461613"/>
                <a:gd name="connsiteY94" fmla="*/ 227044 h 378982"/>
                <a:gd name="connsiteX95" fmla="*/ 396296 w 461613"/>
                <a:gd name="connsiteY95" fmla="*/ 227122 h 378982"/>
                <a:gd name="connsiteX96" fmla="*/ 397962 w 461613"/>
                <a:gd name="connsiteY96" fmla="*/ 227341 h 378982"/>
                <a:gd name="connsiteX97" fmla="*/ 400544 w 461613"/>
                <a:gd name="connsiteY97" fmla="*/ 227678 h 378982"/>
                <a:gd name="connsiteX98" fmla="*/ 403892 w 461613"/>
                <a:gd name="connsiteY98" fmla="*/ 228124 h 378982"/>
                <a:gd name="connsiteX99" fmla="*/ 407859 w 461613"/>
                <a:gd name="connsiteY99" fmla="*/ 228648 h 378982"/>
                <a:gd name="connsiteX100" fmla="*/ 412279 w 461613"/>
                <a:gd name="connsiteY100" fmla="*/ 229227 h 378982"/>
                <a:gd name="connsiteX101" fmla="*/ 417012 w 461613"/>
                <a:gd name="connsiteY101" fmla="*/ 229853 h 378982"/>
                <a:gd name="connsiteX102" fmla="*/ 421894 w 461613"/>
                <a:gd name="connsiteY102" fmla="*/ 230494 h 378982"/>
                <a:gd name="connsiteX103" fmla="*/ 426784 w 461613"/>
                <a:gd name="connsiteY103" fmla="*/ 231136 h 378982"/>
                <a:gd name="connsiteX104" fmla="*/ 431509 w 461613"/>
                <a:gd name="connsiteY104" fmla="*/ 231762 h 378982"/>
                <a:gd name="connsiteX105" fmla="*/ 435929 w 461613"/>
                <a:gd name="connsiteY105" fmla="*/ 232348 h 378982"/>
                <a:gd name="connsiteX106" fmla="*/ 439896 w 461613"/>
                <a:gd name="connsiteY106" fmla="*/ 232865 h 378982"/>
                <a:gd name="connsiteX107" fmla="*/ 443252 w 461613"/>
                <a:gd name="connsiteY107" fmla="*/ 233311 h 378982"/>
                <a:gd name="connsiteX108" fmla="*/ 445834 w 461613"/>
                <a:gd name="connsiteY108" fmla="*/ 233647 h 378982"/>
                <a:gd name="connsiteX109" fmla="*/ 447500 w 461613"/>
                <a:gd name="connsiteY109" fmla="*/ 233866 h 378982"/>
                <a:gd name="connsiteX110" fmla="*/ 448087 w 461613"/>
                <a:gd name="connsiteY110" fmla="*/ 233944 h 378982"/>
                <a:gd name="connsiteX111" fmla="*/ 449832 w 461613"/>
                <a:gd name="connsiteY111" fmla="*/ 234171 h 378982"/>
                <a:gd name="connsiteX112" fmla="*/ 450160 w 461613"/>
                <a:gd name="connsiteY112" fmla="*/ 234116 h 378982"/>
                <a:gd name="connsiteX113" fmla="*/ 451623 w 461613"/>
                <a:gd name="connsiteY113" fmla="*/ 232215 h 378982"/>
                <a:gd name="connsiteX114" fmla="*/ 453235 w 461613"/>
                <a:gd name="connsiteY114" fmla="*/ 234899 h 378982"/>
                <a:gd name="connsiteX115" fmla="*/ 454572 w 461613"/>
                <a:gd name="connsiteY115" fmla="*/ 237121 h 378982"/>
                <a:gd name="connsiteX116" fmla="*/ 456403 w 461613"/>
                <a:gd name="connsiteY116" fmla="*/ 240172 h 378982"/>
                <a:gd name="connsiteX117" fmla="*/ 458359 w 461613"/>
                <a:gd name="connsiteY117" fmla="*/ 243411 h 378982"/>
                <a:gd name="connsiteX118" fmla="*/ 460221 w 461613"/>
                <a:gd name="connsiteY118" fmla="*/ 246509 h 378982"/>
                <a:gd name="connsiteX119" fmla="*/ 461614 w 461613"/>
                <a:gd name="connsiteY119" fmla="*/ 248809 h 378982"/>
                <a:gd name="connsiteX120" fmla="*/ 460871 w 461613"/>
                <a:gd name="connsiteY120" fmla="*/ 251195 h 378982"/>
                <a:gd name="connsiteX121" fmla="*/ 460065 w 461613"/>
                <a:gd name="connsiteY121" fmla="*/ 253800 h 378982"/>
                <a:gd name="connsiteX122" fmla="*/ 459259 w 461613"/>
                <a:gd name="connsiteY122" fmla="*/ 256405 h 378982"/>
                <a:gd name="connsiteX123" fmla="*/ 458453 w 461613"/>
                <a:gd name="connsiteY123" fmla="*/ 259003 h 378982"/>
                <a:gd name="connsiteX124" fmla="*/ 457639 w 461613"/>
                <a:gd name="connsiteY124" fmla="*/ 261600 h 378982"/>
                <a:gd name="connsiteX125" fmla="*/ 456833 w 461613"/>
                <a:gd name="connsiteY125" fmla="*/ 264198 h 378982"/>
                <a:gd name="connsiteX126" fmla="*/ 456028 w 461613"/>
                <a:gd name="connsiteY126" fmla="*/ 266795 h 378982"/>
                <a:gd name="connsiteX127" fmla="*/ 455222 w 461613"/>
                <a:gd name="connsiteY127" fmla="*/ 269384 h 378982"/>
                <a:gd name="connsiteX128" fmla="*/ 454416 w 461613"/>
                <a:gd name="connsiteY128" fmla="*/ 271974 h 378982"/>
                <a:gd name="connsiteX129" fmla="*/ 453603 w 461613"/>
                <a:gd name="connsiteY129" fmla="*/ 274563 h 378982"/>
                <a:gd name="connsiteX130" fmla="*/ 452797 w 461613"/>
                <a:gd name="connsiteY130" fmla="*/ 277153 h 378982"/>
                <a:gd name="connsiteX131" fmla="*/ 451991 w 461613"/>
                <a:gd name="connsiteY131" fmla="*/ 279735 h 378982"/>
                <a:gd name="connsiteX132" fmla="*/ 451185 w 461613"/>
                <a:gd name="connsiteY132" fmla="*/ 282316 h 378982"/>
                <a:gd name="connsiteX133" fmla="*/ 450371 w 461613"/>
                <a:gd name="connsiteY133" fmla="*/ 284898 h 378982"/>
                <a:gd name="connsiteX134" fmla="*/ 449566 w 461613"/>
                <a:gd name="connsiteY134" fmla="*/ 287480 h 378982"/>
                <a:gd name="connsiteX135" fmla="*/ 448760 w 461613"/>
                <a:gd name="connsiteY135" fmla="*/ 290054 h 378982"/>
                <a:gd name="connsiteX136" fmla="*/ 447954 w 461613"/>
                <a:gd name="connsiteY136" fmla="*/ 292628 h 378982"/>
                <a:gd name="connsiteX137" fmla="*/ 446984 w 461613"/>
                <a:gd name="connsiteY137" fmla="*/ 295726 h 378982"/>
                <a:gd name="connsiteX138" fmla="*/ 444645 w 461613"/>
                <a:gd name="connsiteY138" fmla="*/ 296547 h 378982"/>
                <a:gd name="connsiteX139" fmla="*/ 440874 w 461613"/>
                <a:gd name="connsiteY139" fmla="*/ 297877 h 378982"/>
                <a:gd name="connsiteX140" fmla="*/ 437095 w 461613"/>
                <a:gd name="connsiteY140" fmla="*/ 299208 h 378982"/>
                <a:gd name="connsiteX141" fmla="*/ 433324 w 461613"/>
                <a:gd name="connsiteY141" fmla="*/ 300537 h 378982"/>
                <a:gd name="connsiteX142" fmla="*/ 429553 w 461613"/>
                <a:gd name="connsiteY142" fmla="*/ 301867 h 378982"/>
                <a:gd name="connsiteX143" fmla="*/ 425775 w 461613"/>
                <a:gd name="connsiteY143" fmla="*/ 303197 h 378982"/>
                <a:gd name="connsiteX144" fmla="*/ 422004 w 461613"/>
                <a:gd name="connsiteY144" fmla="*/ 304520 h 378982"/>
                <a:gd name="connsiteX145" fmla="*/ 418233 w 461613"/>
                <a:gd name="connsiteY145" fmla="*/ 305850 h 378982"/>
                <a:gd name="connsiteX146" fmla="*/ 414454 w 461613"/>
                <a:gd name="connsiteY146" fmla="*/ 307179 h 378982"/>
                <a:gd name="connsiteX147" fmla="*/ 410683 w 461613"/>
                <a:gd name="connsiteY147" fmla="*/ 308502 h 378982"/>
                <a:gd name="connsiteX148" fmla="*/ 406905 w 461613"/>
                <a:gd name="connsiteY148" fmla="*/ 309824 h 378982"/>
                <a:gd name="connsiteX149" fmla="*/ 403134 w 461613"/>
                <a:gd name="connsiteY149" fmla="*/ 311154 h 378982"/>
                <a:gd name="connsiteX150" fmla="*/ 399363 w 461613"/>
                <a:gd name="connsiteY150" fmla="*/ 312476 h 378982"/>
                <a:gd name="connsiteX151" fmla="*/ 395584 w 461613"/>
                <a:gd name="connsiteY151" fmla="*/ 313798 h 378982"/>
                <a:gd name="connsiteX152" fmla="*/ 391813 w 461613"/>
                <a:gd name="connsiteY152" fmla="*/ 315120 h 378982"/>
                <a:gd name="connsiteX153" fmla="*/ 388034 w 461613"/>
                <a:gd name="connsiteY153" fmla="*/ 316443 h 378982"/>
                <a:gd name="connsiteX154" fmla="*/ 384263 w 461613"/>
                <a:gd name="connsiteY154" fmla="*/ 317765 h 378982"/>
                <a:gd name="connsiteX155" fmla="*/ 381165 w 461613"/>
                <a:gd name="connsiteY155" fmla="*/ 318852 h 378982"/>
                <a:gd name="connsiteX156" fmla="*/ 376009 w 461613"/>
                <a:gd name="connsiteY156" fmla="*/ 319580 h 378982"/>
                <a:gd name="connsiteX157" fmla="*/ 371003 w 461613"/>
                <a:gd name="connsiteY157" fmla="*/ 320284 h 378982"/>
                <a:gd name="connsiteX158" fmla="*/ 365370 w 461613"/>
                <a:gd name="connsiteY158" fmla="*/ 321082 h 378982"/>
                <a:gd name="connsiteX159" fmla="*/ 358603 w 461613"/>
                <a:gd name="connsiteY159" fmla="*/ 322044 h 378982"/>
                <a:gd name="connsiteX160" fmla="*/ 353290 w 461613"/>
                <a:gd name="connsiteY160" fmla="*/ 322795 h 378982"/>
                <a:gd name="connsiteX161" fmla="*/ 345545 w 461613"/>
                <a:gd name="connsiteY161" fmla="*/ 323890 h 378982"/>
                <a:gd name="connsiteX162" fmla="*/ 338590 w 461613"/>
                <a:gd name="connsiteY162" fmla="*/ 324868 h 378982"/>
                <a:gd name="connsiteX163" fmla="*/ 332073 w 461613"/>
                <a:gd name="connsiteY163" fmla="*/ 325791 h 378982"/>
                <a:gd name="connsiteX164" fmla="*/ 325556 w 461613"/>
                <a:gd name="connsiteY164" fmla="*/ 326715 h 378982"/>
                <a:gd name="connsiteX165" fmla="*/ 320010 w 461613"/>
                <a:gd name="connsiteY165" fmla="*/ 327497 h 378982"/>
                <a:gd name="connsiteX166" fmla="*/ 316700 w 461613"/>
                <a:gd name="connsiteY166" fmla="*/ 328405 h 378982"/>
                <a:gd name="connsiteX167" fmla="*/ 312812 w 461613"/>
                <a:gd name="connsiteY167" fmla="*/ 330400 h 378982"/>
                <a:gd name="connsiteX168" fmla="*/ 306842 w 461613"/>
                <a:gd name="connsiteY168" fmla="*/ 333458 h 378982"/>
                <a:gd name="connsiteX169" fmla="*/ 300756 w 461613"/>
                <a:gd name="connsiteY169" fmla="*/ 336564 h 378982"/>
                <a:gd name="connsiteX170" fmla="*/ 297603 w 461613"/>
                <a:gd name="connsiteY170" fmla="*/ 338176 h 378982"/>
                <a:gd name="connsiteX171" fmla="*/ 294302 w 461613"/>
                <a:gd name="connsiteY171" fmla="*/ 342307 h 378982"/>
                <a:gd name="connsiteX172" fmla="*/ 292628 w 461613"/>
                <a:gd name="connsiteY172" fmla="*/ 344396 h 378982"/>
                <a:gd name="connsiteX173" fmla="*/ 289607 w 461613"/>
                <a:gd name="connsiteY173" fmla="*/ 348174 h 378982"/>
                <a:gd name="connsiteX174" fmla="*/ 287323 w 461613"/>
                <a:gd name="connsiteY174" fmla="*/ 351022 h 378982"/>
                <a:gd name="connsiteX175" fmla="*/ 284593 w 461613"/>
                <a:gd name="connsiteY175" fmla="*/ 354425 h 378982"/>
                <a:gd name="connsiteX176" fmla="*/ 283404 w 461613"/>
                <a:gd name="connsiteY176" fmla="*/ 357445 h 378982"/>
                <a:gd name="connsiteX177" fmla="*/ 281565 w 461613"/>
                <a:gd name="connsiteY177" fmla="*/ 362108 h 378982"/>
                <a:gd name="connsiteX178" fmla="*/ 279977 w 461613"/>
                <a:gd name="connsiteY178" fmla="*/ 363281 h 378982"/>
                <a:gd name="connsiteX179" fmla="*/ 277380 w 461613"/>
                <a:gd name="connsiteY179" fmla="*/ 364799 h 378982"/>
                <a:gd name="connsiteX180" fmla="*/ 275017 w 461613"/>
                <a:gd name="connsiteY180" fmla="*/ 365879 h 378982"/>
                <a:gd name="connsiteX181" fmla="*/ 271332 w 461613"/>
                <a:gd name="connsiteY181" fmla="*/ 365722 h 378982"/>
                <a:gd name="connsiteX182" fmla="*/ 269228 w 461613"/>
                <a:gd name="connsiteY182" fmla="*/ 362859 h 378982"/>
                <a:gd name="connsiteX183" fmla="*/ 266998 w 461613"/>
                <a:gd name="connsiteY183" fmla="*/ 359815 h 378982"/>
                <a:gd name="connsiteX184" fmla="*/ 265879 w 461613"/>
                <a:gd name="connsiteY184" fmla="*/ 358595 h 378982"/>
                <a:gd name="connsiteX185" fmla="*/ 264878 w 461613"/>
                <a:gd name="connsiteY185" fmla="*/ 358532 h 378982"/>
                <a:gd name="connsiteX186" fmla="*/ 261177 w 461613"/>
                <a:gd name="connsiteY186" fmla="*/ 358916 h 378982"/>
                <a:gd name="connsiteX187" fmla="*/ 256718 w 461613"/>
                <a:gd name="connsiteY187" fmla="*/ 359385 h 378982"/>
                <a:gd name="connsiteX188" fmla="*/ 251461 w 461613"/>
                <a:gd name="connsiteY188" fmla="*/ 358892 h 378982"/>
                <a:gd name="connsiteX189" fmla="*/ 245397 w 461613"/>
                <a:gd name="connsiteY189" fmla="*/ 358314 h 378982"/>
                <a:gd name="connsiteX190" fmla="*/ 239710 w 461613"/>
                <a:gd name="connsiteY190" fmla="*/ 357774 h 378982"/>
                <a:gd name="connsiteX191" fmla="*/ 236878 w 461613"/>
                <a:gd name="connsiteY191" fmla="*/ 357367 h 378982"/>
                <a:gd name="connsiteX192" fmla="*/ 233146 w 461613"/>
                <a:gd name="connsiteY192" fmla="*/ 355395 h 378982"/>
                <a:gd name="connsiteX193" fmla="*/ 232184 w 461613"/>
                <a:gd name="connsiteY193" fmla="*/ 355004 h 378982"/>
                <a:gd name="connsiteX194" fmla="*/ 231206 w 461613"/>
                <a:gd name="connsiteY194" fmla="*/ 354910 h 378982"/>
                <a:gd name="connsiteX195" fmla="*/ 226778 w 461613"/>
                <a:gd name="connsiteY195" fmla="*/ 354863 h 378982"/>
                <a:gd name="connsiteX196" fmla="*/ 222389 w 461613"/>
                <a:gd name="connsiteY196" fmla="*/ 354816 h 378982"/>
                <a:gd name="connsiteX197" fmla="*/ 217992 w 461613"/>
                <a:gd name="connsiteY197" fmla="*/ 355442 h 378982"/>
                <a:gd name="connsiteX198" fmla="*/ 213783 w 461613"/>
                <a:gd name="connsiteY198" fmla="*/ 355215 h 378982"/>
                <a:gd name="connsiteX199" fmla="*/ 209417 w 461613"/>
                <a:gd name="connsiteY199" fmla="*/ 355575 h 378982"/>
                <a:gd name="connsiteX200" fmla="*/ 207884 w 461613"/>
                <a:gd name="connsiteY200" fmla="*/ 356326 h 378982"/>
                <a:gd name="connsiteX201" fmla="*/ 206178 w 461613"/>
                <a:gd name="connsiteY201" fmla="*/ 356287 h 378982"/>
                <a:gd name="connsiteX202" fmla="*/ 205114 w 461613"/>
                <a:gd name="connsiteY202" fmla="*/ 356952 h 378982"/>
                <a:gd name="connsiteX203" fmla="*/ 204176 w 461613"/>
                <a:gd name="connsiteY203" fmla="*/ 357265 h 378982"/>
                <a:gd name="connsiteX204" fmla="*/ 203065 w 461613"/>
                <a:gd name="connsiteY204" fmla="*/ 356694 h 378982"/>
                <a:gd name="connsiteX205" fmla="*/ 201704 w 461613"/>
                <a:gd name="connsiteY205" fmla="*/ 356819 h 378982"/>
                <a:gd name="connsiteX206" fmla="*/ 199701 w 461613"/>
                <a:gd name="connsiteY206" fmla="*/ 356326 h 378982"/>
                <a:gd name="connsiteX207" fmla="*/ 198394 w 461613"/>
                <a:gd name="connsiteY207" fmla="*/ 355035 h 378982"/>
                <a:gd name="connsiteX208" fmla="*/ 197158 w 461613"/>
                <a:gd name="connsiteY208" fmla="*/ 353901 h 378982"/>
                <a:gd name="connsiteX209" fmla="*/ 195883 w 461613"/>
                <a:gd name="connsiteY209" fmla="*/ 353275 h 378982"/>
                <a:gd name="connsiteX210" fmla="*/ 194459 w 461613"/>
                <a:gd name="connsiteY210" fmla="*/ 352884 h 378982"/>
                <a:gd name="connsiteX211" fmla="*/ 193223 w 461613"/>
                <a:gd name="connsiteY211" fmla="*/ 352876 h 378982"/>
                <a:gd name="connsiteX212" fmla="*/ 191643 w 461613"/>
                <a:gd name="connsiteY212" fmla="*/ 353565 h 378982"/>
                <a:gd name="connsiteX213" fmla="*/ 190680 w 461613"/>
                <a:gd name="connsiteY213" fmla="*/ 354230 h 378982"/>
                <a:gd name="connsiteX214" fmla="*/ 188239 w 461613"/>
                <a:gd name="connsiteY214" fmla="*/ 356459 h 378982"/>
                <a:gd name="connsiteX215" fmla="*/ 188138 w 461613"/>
                <a:gd name="connsiteY215" fmla="*/ 357257 h 378982"/>
                <a:gd name="connsiteX216" fmla="*/ 189248 w 461613"/>
                <a:gd name="connsiteY216" fmla="*/ 358587 h 378982"/>
                <a:gd name="connsiteX217" fmla="*/ 188912 w 461613"/>
                <a:gd name="connsiteY217" fmla="*/ 359213 h 378982"/>
                <a:gd name="connsiteX218" fmla="*/ 187473 w 461613"/>
                <a:gd name="connsiteY218" fmla="*/ 359996 h 378982"/>
                <a:gd name="connsiteX219" fmla="*/ 187027 w 461613"/>
                <a:gd name="connsiteY219" fmla="*/ 362100 h 378982"/>
                <a:gd name="connsiteX220" fmla="*/ 186816 w 461613"/>
                <a:gd name="connsiteY220" fmla="*/ 363250 h 378982"/>
                <a:gd name="connsiteX221" fmla="*/ 186604 w 461613"/>
                <a:gd name="connsiteY221" fmla="*/ 366004 h 378982"/>
                <a:gd name="connsiteX222" fmla="*/ 187246 w 461613"/>
                <a:gd name="connsiteY222" fmla="*/ 368171 h 378982"/>
                <a:gd name="connsiteX223" fmla="*/ 188099 w 461613"/>
                <a:gd name="connsiteY223" fmla="*/ 368969 h 378982"/>
                <a:gd name="connsiteX224" fmla="*/ 188138 w 461613"/>
                <a:gd name="connsiteY224" fmla="*/ 369900 h 378982"/>
                <a:gd name="connsiteX225" fmla="*/ 187668 w 461613"/>
                <a:gd name="connsiteY225" fmla="*/ 371762 h 378982"/>
                <a:gd name="connsiteX226" fmla="*/ 186346 w 461613"/>
                <a:gd name="connsiteY226" fmla="*/ 372333 h 378982"/>
                <a:gd name="connsiteX227" fmla="*/ 185376 w 461613"/>
                <a:gd name="connsiteY227" fmla="*/ 374101 h 378982"/>
                <a:gd name="connsiteX228" fmla="*/ 184781 w 461613"/>
                <a:gd name="connsiteY228" fmla="*/ 374923 h 378982"/>
                <a:gd name="connsiteX229" fmla="*/ 183749 w 461613"/>
                <a:gd name="connsiteY229" fmla="*/ 375861 h 378982"/>
                <a:gd name="connsiteX230" fmla="*/ 179641 w 461613"/>
                <a:gd name="connsiteY230" fmla="*/ 378983 h 378982"/>
                <a:gd name="connsiteX231" fmla="*/ 179438 w 461613"/>
                <a:gd name="connsiteY231" fmla="*/ 377168 h 378982"/>
                <a:gd name="connsiteX232" fmla="*/ 178132 w 461613"/>
                <a:gd name="connsiteY232" fmla="*/ 374477 h 378982"/>
                <a:gd name="connsiteX233" fmla="*/ 178038 w 461613"/>
                <a:gd name="connsiteY233" fmla="*/ 372576 h 378982"/>
                <a:gd name="connsiteX234" fmla="*/ 177427 w 461613"/>
                <a:gd name="connsiteY234" fmla="*/ 370667 h 378982"/>
                <a:gd name="connsiteX235" fmla="*/ 176301 w 461613"/>
                <a:gd name="connsiteY235" fmla="*/ 369196 h 378982"/>
                <a:gd name="connsiteX236" fmla="*/ 174220 w 461613"/>
                <a:gd name="connsiteY236" fmla="*/ 367663 h 378982"/>
                <a:gd name="connsiteX237" fmla="*/ 174032 w 461613"/>
                <a:gd name="connsiteY237" fmla="*/ 365581 h 378982"/>
                <a:gd name="connsiteX238" fmla="*/ 172514 w 461613"/>
                <a:gd name="connsiteY238" fmla="*/ 363524 h 378982"/>
                <a:gd name="connsiteX239" fmla="*/ 170503 w 461613"/>
                <a:gd name="connsiteY239" fmla="*/ 361865 h 378982"/>
                <a:gd name="connsiteX240" fmla="*/ 169385 w 461613"/>
                <a:gd name="connsiteY240" fmla="*/ 358798 h 378982"/>
                <a:gd name="connsiteX241" fmla="*/ 168540 w 461613"/>
                <a:gd name="connsiteY241" fmla="*/ 354722 h 378982"/>
                <a:gd name="connsiteX242" fmla="*/ 163236 w 461613"/>
                <a:gd name="connsiteY242" fmla="*/ 349356 h 378982"/>
                <a:gd name="connsiteX243" fmla="*/ 156601 w 461613"/>
                <a:gd name="connsiteY243" fmla="*/ 344396 h 378982"/>
                <a:gd name="connsiteX244" fmla="*/ 154583 w 461613"/>
                <a:gd name="connsiteY244" fmla="*/ 341603 h 378982"/>
                <a:gd name="connsiteX245" fmla="*/ 151282 w 461613"/>
                <a:gd name="connsiteY245" fmla="*/ 335899 h 378982"/>
                <a:gd name="connsiteX246" fmla="*/ 149615 w 461613"/>
                <a:gd name="connsiteY246" fmla="*/ 331385 h 378982"/>
                <a:gd name="connsiteX247" fmla="*/ 145179 w 461613"/>
                <a:gd name="connsiteY247" fmla="*/ 326183 h 378982"/>
                <a:gd name="connsiteX248" fmla="*/ 144991 w 461613"/>
                <a:gd name="connsiteY248" fmla="*/ 324180 h 378982"/>
                <a:gd name="connsiteX249" fmla="*/ 144334 w 461613"/>
                <a:gd name="connsiteY249" fmla="*/ 321739 h 378982"/>
                <a:gd name="connsiteX250" fmla="*/ 143310 w 461613"/>
                <a:gd name="connsiteY250" fmla="*/ 319016 h 378982"/>
                <a:gd name="connsiteX251" fmla="*/ 142691 w 461613"/>
                <a:gd name="connsiteY251" fmla="*/ 316873 h 378982"/>
                <a:gd name="connsiteX252" fmla="*/ 138240 w 461613"/>
                <a:gd name="connsiteY252" fmla="*/ 307438 h 378982"/>
                <a:gd name="connsiteX253" fmla="*/ 136800 w 461613"/>
                <a:gd name="connsiteY253" fmla="*/ 305936 h 378982"/>
                <a:gd name="connsiteX254" fmla="*/ 135564 w 461613"/>
                <a:gd name="connsiteY254" fmla="*/ 303823 h 378982"/>
                <a:gd name="connsiteX255" fmla="*/ 135244 w 461613"/>
                <a:gd name="connsiteY255" fmla="*/ 302188 h 378982"/>
                <a:gd name="connsiteX256" fmla="*/ 134853 w 461613"/>
                <a:gd name="connsiteY256" fmla="*/ 301296 h 378982"/>
                <a:gd name="connsiteX257" fmla="*/ 131707 w 461613"/>
                <a:gd name="connsiteY257" fmla="*/ 299747 h 378982"/>
                <a:gd name="connsiteX258" fmla="*/ 128773 w 461613"/>
                <a:gd name="connsiteY258" fmla="*/ 295773 h 378982"/>
                <a:gd name="connsiteX259" fmla="*/ 119956 w 461613"/>
                <a:gd name="connsiteY259" fmla="*/ 289436 h 378982"/>
                <a:gd name="connsiteX260" fmla="*/ 115638 w 461613"/>
                <a:gd name="connsiteY260" fmla="*/ 288802 h 378982"/>
                <a:gd name="connsiteX261" fmla="*/ 112219 w 461613"/>
                <a:gd name="connsiteY261" fmla="*/ 286533 h 378982"/>
                <a:gd name="connsiteX262" fmla="*/ 109700 w 461613"/>
                <a:gd name="connsiteY262" fmla="*/ 283568 h 378982"/>
                <a:gd name="connsiteX263" fmla="*/ 107016 w 461613"/>
                <a:gd name="connsiteY263" fmla="*/ 278452 h 378982"/>
                <a:gd name="connsiteX264" fmla="*/ 102291 w 461613"/>
                <a:gd name="connsiteY264" fmla="*/ 272913 h 378982"/>
                <a:gd name="connsiteX265" fmla="*/ 98286 w 461613"/>
                <a:gd name="connsiteY265" fmla="*/ 265043 h 378982"/>
                <a:gd name="connsiteX266" fmla="*/ 99545 w 461613"/>
                <a:gd name="connsiteY266" fmla="*/ 262171 h 378982"/>
                <a:gd name="connsiteX267" fmla="*/ 99467 w 461613"/>
                <a:gd name="connsiteY267" fmla="*/ 260153 h 378982"/>
                <a:gd name="connsiteX268" fmla="*/ 98231 w 461613"/>
                <a:gd name="connsiteY268" fmla="*/ 256750 h 378982"/>
                <a:gd name="connsiteX269" fmla="*/ 96893 w 461613"/>
                <a:gd name="connsiteY269" fmla="*/ 254121 h 378982"/>
                <a:gd name="connsiteX270" fmla="*/ 95970 w 461613"/>
                <a:gd name="connsiteY270" fmla="*/ 251633 h 378982"/>
                <a:gd name="connsiteX271" fmla="*/ 96698 w 461613"/>
                <a:gd name="connsiteY271" fmla="*/ 248058 h 378982"/>
                <a:gd name="connsiteX272" fmla="*/ 96979 w 461613"/>
                <a:gd name="connsiteY272" fmla="*/ 244052 h 378982"/>
                <a:gd name="connsiteX273" fmla="*/ 97769 w 461613"/>
                <a:gd name="connsiteY273" fmla="*/ 241924 h 378982"/>
                <a:gd name="connsiteX274" fmla="*/ 98340 w 461613"/>
                <a:gd name="connsiteY274" fmla="*/ 239585 h 378982"/>
                <a:gd name="connsiteX275" fmla="*/ 97597 w 461613"/>
                <a:gd name="connsiteY275" fmla="*/ 234875 h 378982"/>
                <a:gd name="connsiteX276" fmla="*/ 96267 w 461613"/>
                <a:gd name="connsiteY276" fmla="*/ 232348 h 378982"/>
                <a:gd name="connsiteX277" fmla="*/ 96400 w 461613"/>
                <a:gd name="connsiteY277" fmla="*/ 230666 h 378982"/>
                <a:gd name="connsiteX278" fmla="*/ 94890 w 461613"/>
                <a:gd name="connsiteY278" fmla="*/ 229845 h 378982"/>
                <a:gd name="connsiteX279" fmla="*/ 93670 w 461613"/>
                <a:gd name="connsiteY279" fmla="*/ 228014 h 378982"/>
                <a:gd name="connsiteX280" fmla="*/ 94945 w 461613"/>
                <a:gd name="connsiteY280" fmla="*/ 228014 h 378982"/>
                <a:gd name="connsiteX281" fmla="*/ 92629 w 461613"/>
                <a:gd name="connsiteY281" fmla="*/ 225471 h 378982"/>
                <a:gd name="connsiteX282" fmla="*/ 91776 w 461613"/>
                <a:gd name="connsiteY282" fmla="*/ 224055 h 378982"/>
                <a:gd name="connsiteX283" fmla="*/ 90900 w 461613"/>
                <a:gd name="connsiteY283" fmla="*/ 220598 h 378982"/>
                <a:gd name="connsiteX284" fmla="*/ 89781 w 461613"/>
                <a:gd name="connsiteY284" fmla="*/ 217953 h 378982"/>
                <a:gd name="connsiteX285" fmla="*/ 86191 w 461613"/>
                <a:gd name="connsiteY285" fmla="*/ 211945 h 378982"/>
                <a:gd name="connsiteX286" fmla="*/ 84470 w 461613"/>
                <a:gd name="connsiteY286" fmla="*/ 208276 h 378982"/>
                <a:gd name="connsiteX287" fmla="*/ 80620 w 461613"/>
                <a:gd name="connsiteY287" fmla="*/ 203527 h 378982"/>
                <a:gd name="connsiteX288" fmla="*/ 76443 w 461613"/>
                <a:gd name="connsiteY288" fmla="*/ 200014 h 378982"/>
                <a:gd name="connsiteX289" fmla="*/ 73790 w 461613"/>
                <a:gd name="connsiteY289" fmla="*/ 198418 h 378982"/>
                <a:gd name="connsiteX290" fmla="*/ 72507 w 461613"/>
                <a:gd name="connsiteY290" fmla="*/ 196963 h 378982"/>
                <a:gd name="connsiteX291" fmla="*/ 70340 w 461613"/>
                <a:gd name="connsiteY291" fmla="*/ 196916 h 378982"/>
                <a:gd name="connsiteX292" fmla="*/ 67978 w 461613"/>
                <a:gd name="connsiteY292" fmla="*/ 194835 h 378982"/>
                <a:gd name="connsiteX293" fmla="*/ 66327 w 461613"/>
                <a:gd name="connsiteY293" fmla="*/ 194757 h 378982"/>
                <a:gd name="connsiteX294" fmla="*/ 64238 w 461613"/>
                <a:gd name="connsiteY294" fmla="*/ 194420 h 378982"/>
                <a:gd name="connsiteX295" fmla="*/ 61781 w 461613"/>
                <a:gd name="connsiteY295" fmla="*/ 190407 h 378982"/>
                <a:gd name="connsiteX296" fmla="*/ 59755 w 461613"/>
                <a:gd name="connsiteY296" fmla="*/ 186644 h 378982"/>
                <a:gd name="connsiteX297" fmla="*/ 56297 w 461613"/>
                <a:gd name="connsiteY297" fmla="*/ 181738 h 378982"/>
                <a:gd name="connsiteX298" fmla="*/ 57165 w 461613"/>
                <a:gd name="connsiteY298" fmla="*/ 180455 h 378982"/>
                <a:gd name="connsiteX299" fmla="*/ 58175 w 461613"/>
                <a:gd name="connsiteY299" fmla="*/ 178367 h 378982"/>
                <a:gd name="connsiteX300" fmla="*/ 57674 w 461613"/>
                <a:gd name="connsiteY300" fmla="*/ 175628 h 378982"/>
                <a:gd name="connsiteX301" fmla="*/ 57126 w 461613"/>
                <a:gd name="connsiteY301" fmla="*/ 173766 h 378982"/>
                <a:gd name="connsiteX302" fmla="*/ 55601 w 461613"/>
                <a:gd name="connsiteY302" fmla="*/ 170371 h 378982"/>
                <a:gd name="connsiteX303" fmla="*/ 50586 w 461613"/>
                <a:gd name="connsiteY303" fmla="*/ 161906 h 378982"/>
                <a:gd name="connsiteX304" fmla="*/ 49256 w 461613"/>
                <a:gd name="connsiteY304" fmla="*/ 160662 h 378982"/>
                <a:gd name="connsiteX305" fmla="*/ 47120 w 461613"/>
                <a:gd name="connsiteY305" fmla="*/ 159231 h 378982"/>
                <a:gd name="connsiteX306" fmla="*/ 45806 w 461613"/>
                <a:gd name="connsiteY306" fmla="*/ 155554 h 378982"/>
                <a:gd name="connsiteX307" fmla="*/ 45203 w 461613"/>
                <a:gd name="connsiteY307" fmla="*/ 152252 h 378982"/>
                <a:gd name="connsiteX308" fmla="*/ 41769 w 461613"/>
                <a:gd name="connsiteY308" fmla="*/ 150648 h 378982"/>
                <a:gd name="connsiteX309" fmla="*/ 35862 w 461613"/>
                <a:gd name="connsiteY309" fmla="*/ 138710 h 378982"/>
                <a:gd name="connsiteX310" fmla="*/ 32436 w 461613"/>
                <a:gd name="connsiteY310" fmla="*/ 134524 h 378982"/>
                <a:gd name="connsiteX311" fmla="*/ 31082 w 461613"/>
                <a:gd name="connsiteY311" fmla="*/ 131708 h 378982"/>
                <a:gd name="connsiteX312" fmla="*/ 27124 w 461613"/>
                <a:gd name="connsiteY312" fmla="*/ 127068 h 378982"/>
                <a:gd name="connsiteX313" fmla="*/ 25175 w 461613"/>
                <a:gd name="connsiteY313" fmla="*/ 122445 h 378982"/>
                <a:gd name="connsiteX314" fmla="*/ 21185 w 461613"/>
                <a:gd name="connsiteY314" fmla="*/ 118173 h 378982"/>
                <a:gd name="connsiteX315" fmla="*/ 17728 w 461613"/>
                <a:gd name="connsiteY315" fmla="*/ 110749 h 378982"/>
                <a:gd name="connsiteX316" fmla="*/ 12384 w 461613"/>
                <a:gd name="connsiteY316" fmla="*/ 103309 h 378982"/>
                <a:gd name="connsiteX317" fmla="*/ 10139 w 461613"/>
                <a:gd name="connsiteY317" fmla="*/ 102018 h 378982"/>
                <a:gd name="connsiteX318" fmla="*/ 4631 w 461613"/>
                <a:gd name="connsiteY318" fmla="*/ 101486 h 378982"/>
                <a:gd name="connsiteX319" fmla="*/ 2315 w 461613"/>
                <a:gd name="connsiteY319" fmla="*/ 100938 h 378982"/>
                <a:gd name="connsiteX320" fmla="*/ 188 w 461613"/>
                <a:gd name="connsiteY320" fmla="*/ 102573 h 378982"/>
                <a:gd name="connsiteX321" fmla="*/ 0 w 461613"/>
                <a:gd name="connsiteY321" fmla="*/ 100500 h 378982"/>
                <a:gd name="connsiteX322" fmla="*/ 1471 w 461613"/>
                <a:gd name="connsiteY322" fmla="*/ 97629 h 378982"/>
                <a:gd name="connsiteX323" fmla="*/ 3591 w 461613"/>
                <a:gd name="connsiteY323" fmla="*/ 91589 h 378982"/>
                <a:gd name="connsiteX324" fmla="*/ 4013 w 461613"/>
                <a:gd name="connsiteY324" fmla="*/ 86285 h 378982"/>
                <a:gd name="connsiteX325" fmla="*/ 7346 w 461613"/>
                <a:gd name="connsiteY325" fmla="*/ 70466 h 378982"/>
                <a:gd name="connsiteX326" fmla="*/ 12025 w 461613"/>
                <a:gd name="connsiteY326" fmla="*/ 71280 h 378982"/>
                <a:gd name="connsiteX327" fmla="*/ 15874 w 461613"/>
                <a:gd name="connsiteY327" fmla="*/ 71952 h 378982"/>
                <a:gd name="connsiteX328" fmla="*/ 21499 w 461613"/>
                <a:gd name="connsiteY328" fmla="*/ 72938 h 378982"/>
                <a:gd name="connsiteX329" fmla="*/ 27319 w 461613"/>
                <a:gd name="connsiteY329" fmla="*/ 73955 h 378982"/>
                <a:gd name="connsiteX330" fmla="*/ 30722 w 461613"/>
                <a:gd name="connsiteY330" fmla="*/ 74550 h 378982"/>
                <a:gd name="connsiteX331" fmla="*/ 31888 w 461613"/>
                <a:gd name="connsiteY331" fmla="*/ 74291 h 378982"/>
                <a:gd name="connsiteX332" fmla="*/ 36598 w 461613"/>
                <a:gd name="connsiteY332" fmla="*/ 70411 h 378982"/>
                <a:gd name="connsiteX333" fmla="*/ 40838 w 461613"/>
                <a:gd name="connsiteY333" fmla="*/ 66906 h 378982"/>
                <a:gd name="connsiteX334" fmla="*/ 43381 w 461613"/>
                <a:gd name="connsiteY334" fmla="*/ 62611 h 378982"/>
                <a:gd name="connsiteX335" fmla="*/ 45837 w 461613"/>
                <a:gd name="connsiteY335" fmla="*/ 58441 h 378982"/>
                <a:gd name="connsiteX336" fmla="*/ 46964 w 461613"/>
                <a:gd name="connsiteY336" fmla="*/ 57581 h 378982"/>
                <a:gd name="connsiteX337" fmla="*/ 50735 w 461613"/>
                <a:gd name="connsiteY337" fmla="*/ 56798 h 378982"/>
                <a:gd name="connsiteX338" fmla="*/ 56720 w 461613"/>
                <a:gd name="connsiteY338" fmla="*/ 55554 h 378982"/>
                <a:gd name="connsiteX339" fmla="*/ 62642 w 461613"/>
                <a:gd name="connsiteY339" fmla="*/ 54326 h 378982"/>
                <a:gd name="connsiteX340" fmla="*/ 63119 w 461613"/>
                <a:gd name="connsiteY340" fmla="*/ 53904 h 378982"/>
                <a:gd name="connsiteX341" fmla="*/ 64496 w 461613"/>
                <a:gd name="connsiteY341" fmla="*/ 50547 h 378982"/>
                <a:gd name="connsiteX342" fmla="*/ 66249 w 461613"/>
                <a:gd name="connsiteY342" fmla="*/ 46284 h 378982"/>
                <a:gd name="connsiteX343" fmla="*/ 66609 w 461613"/>
                <a:gd name="connsiteY343" fmla="*/ 45838 h 378982"/>
                <a:gd name="connsiteX344" fmla="*/ 67039 w 461613"/>
                <a:gd name="connsiteY344" fmla="*/ 45399 h 378982"/>
                <a:gd name="connsiteX345" fmla="*/ 71279 w 461613"/>
                <a:gd name="connsiteY345" fmla="*/ 43005 h 378982"/>
                <a:gd name="connsiteX346" fmla="*/ 73853 w 461613"/>
                <a:gd name="connsiteY346" fmla="*/ 41550 h 378982"/>
                <a:gd name="connsiteX347" fmla="*/ 70184 w 461613"/>
                <a:gd name="connsiteY347" fmla="*/ 37255 h 378982"/>
                <a:gd name="connsiteX348" fmla="*/ 66726 w 461613"/>
                <a:gd name="connsiteY348" fmla="*/ 33195 h 378982"/>
                <a:gd name="connsiteX349" fmla="*/ 62845 w 461613"/>
                <a:gd name="connsiteY349" fmla="*/ 28642 h 378982"/>
                <a:gd name="connsiteX350" fmla="*/ 59560 w 461613"/>
                <a:gd name="connsiteY350" fmla="*/ 25090 h 378982"/>
                <a:gd name="connsiteX351" fmla="*/ 54638 w 461613"/>
                <a:gd name="connsiteY351" fmla="*/ 19770 h 378982"/>
                <a:gd name="connsiteX352" fmla="*/ 51415 w 461613"/>
                <a:gd name="connsiteY352" fmla="*/ 16281 h 378982"/>
                <a:gd name="connsiteX353" fmla="*/ 57056 w 461613"/>
                <a:gd name="connsiteY353" fmla="*/ 14622 h 378982"/>
                <a:gd name="connsiteX354" fmla="*/ 63159 w 461613"/>
                <a:gd name="connsiteY354" fmla="*/ 12831 h 378982"/>
                <a:gd name="connsiteX355" fmla="*/ 69316 w 461613"/>
                <a:gd name="connsiteY355" fmla="*/ 11023 h 378982"/>
                <a:gd name="connsiteX356" fmla="*/ 76724 w 461613"/>
                <a:gd name="connsiteY356" fmla="*/ 8848 h 378982"/>
                <a:gd name="connsiteX357" fmla="*/ 82521 w 461613"/>
                <a:gd name="connsiteY357" fmla="*/ 7143 h 378982"/>
                <a:gd name="connsiteX358" fmla="*/ 91174 w 461613"/>
                <a:gd name="connsiteY358" fmla="*/ 4592 h 378982"/>
                <a:gd name="connsiteX359" fmla="*/ 95406 w 461613"/>
                <a:gd name="connsiteY359" fmla="*/ 3349 h 378982"/>
                <a:gd name="connsiteX360" fmla="*/ 96173 w 461613"/>
                <a:gd name="connsiteY360" fmla="*/ 3020 h 378982"/>
                <a:gd name="connsiteX361" fmla="*/ 99428 w 461613"/>
                <a:gd name="connsiteY361" fmla="*/ 0 h 378982"/>
                <a:gd name="connsiteX362" fmla="*/ 104325 w 461613"/>
                <a:gd name="connsiteY362" fmla="*/ 845 h 378982"/>
                <a:gd name="connsiteX363" fmla="*/ 111687 w 461613"/>
                <a:gd name="connsiteY363" fmla="*/ 2120 h 378982"/>
                <a:gd name="connsiteX364" fmla="*/ 118799 w 461613"/>
                <a:gd name="connsiteY364" fmla="*/ 3341 h 378982"/>
                <a:gd name="connsiteX365" fmla="*/ 126293 w 461613"/>
                <a:gd name="connsiteY365" fmla="*/ 4788 h 378982"/>
                <a:gd name="connsiteX366" fmla="*/ 128695 w 461613"/>
                <a:gd name="connsiteY366" fmla="*/ 5962 h 378982"/>
                <a:gd name="connsiteX367" fmla="*/ 135932 w 461613"/>
                <a:gd name="connsiteY367" fmla="*/ 10280 h 378982"/>
                <a:gd name="connsiteX368" fmla="*/ 140634 w 461613"/>
                <a:gd name="connsiteY368" fmla="*/ 13081 h 378982"/>
                <a:gd name="connsiteX369" fmla="*/ 146126 w 461613"/>
                <a:gd name="connsiteY369" fmla="*/ 16343 h 378982"/>
                <a:gd name="connsiteX370" fmla="*/ 152987 w 461613"/>
                <a:gd name="connsiteY370" fmla="*/ 20419 h 378982"/>
                <a:gd name="connsiteX371" fmla="*/ 157697 w 461613"/>
                <a:gd name="connsiteY371" fmla="*/ 23212 h 378982"/>
                <a:gd name="connsiteX372" fmla="*/ 163729 w 461613"/>
                <a:gd name="connsiteY372" fmla="*/ 26788 h 378982"/>
                <a:gd name="connsiteX373" fmla="*/ 168431 w 461613"/>
                <a:gd name="connsiteY373" fmla="*/ 30864 h 378982"/>
                <a:gd name="connsiteX374" fmla="*/ 174384 w 461613"/>
                <a:gd name="connsiteY374" fmla="*/ 36019 h 378982"/>
                <a:gd name="connsiteX375" fmla="*/ 180925 w 461613"/>
                <a:gd name="connsiteY375" fmla="*/ 41668 h 378982"/>
                <a:gd name="connsiteX376" fmla="*/ 186307 w 461613"/>
                <a:gd name="connsiteY376" fmla="*/ 46049 h 378982"/>
                <a:gd name="connsiteX377" fmla="*/ 193724 w 461613"/>
                <a:gd name="connsiteY377" fmla="*/ 52073 h 378982"/>
                <a:gd name="connsiteX378" fmla="*/ 201031 w 461613"/>
                <a:gd name="connsiteY378" fmla="*/ 57995 h 378982"/>
                <a:gd name="connsiteX379" fmla="*/ 208189 w 461613"/>
                <a:gd name="connsiteY379" fmla="*/ 63777 h 378982"/>
                <a:gd name="connsiteX380" fmla="*/ 213916 w 461613"/>
                <a:gd name="connsiteY380" fmla="*/ 68400 h 378982"/>
                <a:gd name="connsiteX381" fmla="*/ 221168 w 461613"/>
                <a:gd name="connsiteY381" fmla="*/ 74237 h 378982"/>
                <a:gd name="connsiteX382" fmla="*/ 221732 w 461613"/>
                <a:gd name="connsiteY382" fmla="*/ 74456 h 378982"/>
                <a:gd name="connsiteX383" fmla="*/ 229062 w 461613"/>
                <a:gd name="connsiteY383" fmla="*/ 75113 h 378982"/>
                <a:gd name="connsiteX384" fmla="*/ 238912 w 461613"/>
                <a:gd name="connsiteY384" fmla="*/ 76005 h 378982"/>
                <a:gd name="connsiteX385" fmla="*/ 248809 w 461613"/>
                <a:gd name="connsiteY385" fmla="*/ 76897 h 378982"/>
                <a:gd name="connsiteX386" fmla="*/ 257743 w 461613"/>
                <a:gd name="connsiteY386" fmla="*/ 77702 h 378982"/>
                <a:gd name="connsiteX387" fmla="*/ 261639 w 461613"/>
                <a:gd name="connsiteY387" fmla="*/ 76881 h 378982"/>
                <a:gd name="connsiteX388" fmla="*/ 43474 w 461613"/>
                <a:gd name="connsiteY388" fmla="*/ 160138 h 378982"/>
                <a:gd name="connsiteX389" fmla="*/ 43271 w 461613"/>
                <a:gd name="connsiteY389" fmla="*/ 160467 h 378982"/>
                <a:gd name="connsiteX390" fmla="*/ 42348 w 461613"/>
                <a:gd name="connsiteY390" fmla="*/ 159614 h 378982"/>
                <a:gd name="connsiteX391" fmla="*/ 42403 w 461613"/>
                <a:gd name="connsiteY391" fmla="*/ 157744 h 378982"/>
                <a:gd name="connsiteX392" fmla="*/ 43201 w 461613"/>
                <a:gd name="connsiteY392" fmla="*/ 156680 h 378982"/>
                <a:gd name="connsiteX393" fmla="*/ 43138 w 461613"/>
                <a:gd name="connsiteY393" fmla="*/ 158135 h 378982"/>
                <a:gd name="connsiteX394" fmla="*/ 43483 w 461613"/>
                <a:gd name="connsiteY394" fmla="*/ 159606 h 378982"/>
                <a:gd name="connsiteX395" fmla="*/ 43474 w 461613"/>
                <a:gd name="connsiteY395" fmla="*/ 160138 h 378982"/>
                <a:gd name="connsiteX396" fmla="*/ 50203 w 461613"/>
                <a:gd name="connsiteY396" fmla="*/ 168118 h 378982"/>
                <a:gd name="connsiteX397" fmla="*/ 49624 w 461613"/>
                <a:gd name="connsiteY397" fmla="*/ 168118 h 378982"/>
                <a:gd name="connsiteX398" fmla="*/ 48083 w 461613"/>
                <a:gd name="connsiteY398" fmla="*/ 166483 h 378982"/>
                <a:gd name="connsiteX399" fmla="*/ 47183 w 461613"/>
                <a:gd name="connsiteY399" fmla="*/ 165278 h 378982"/>
                <a:gd name="connsiteX400" fmla="*/ 46260 w 461613"/>
                <a:gd name="connsiteY400" fmla="*/ 164464 h 378982"/>
                <a:gd name="connsiteX401" fmla="*/ 42051 w 461613"/>
                <a:gd name="connsiteY401" fmla="*/ 162829 h 378982"/>
                <a:gd name="connsiteX402" fmla="*/ 41479 w 461613"/>
                <a:gd name="connsiteY402" fmla="*/ 161773 h 378982"/>
                <a:gd name="connsiteX403" fmla="*/ 42121 w 461613"/>
                <a:gd name="connsiteY403" fmla="*/ 160717 h 378982"/>
                <a:gd name="connsiteX404" fmla="*/ 42575 w 461613"/>
                <a:gd name="connsiteY404" fmla="*/ 161765 h 378982"/>
                <a:gd name="connsiteX405" fmla="*/ 43342 w 461613"/>
                <a:gd name="connsiteY405" fmla="*/ 162383 h 378982"/>
                <a:gd name="connsiteX406" fmla="*/ 46823 w 461613"/>
                <a:gd name="connsiteY406" fmla="*/ 163862 h 378982"/>
                <a:gd name="connsiteX407" fmla="*/ 50703 w 461613"/>
                <a:gd name="connsiteY407" fmla="*/ 167085 h 378982"/>
                <a:gd name="connsiteX408" fmla="*/ 51369 w 461613"/>
                <a:gd name="connsiteY408" fmla="*/ 167351 h 378982"/>
                <a:gd name="connsiteX409" fmla="*/ 50203 w 461613"/>
                <a:gd name="connsiteY409" fmla="*/ 168118 h 378982"/>
                <a:gd name="connsiteX410" fmla="*/ 161875 w 461613"/>
                <a:gd name="connsiteY410" fmla="*/ 371097 h 378982"/>
                <a:gd name="connsiteX411" fmla="*/ 163572 w 461613"/>
                <a:gd name="connsiteY411" fmla="*/ 371230 h 378982"/>
                <a:gd name="connsiteX412" fmla="*/ 162868 w 461613"/>
                <a:gd name="connsiteY412" fmla="*/ 370502 h 378982"/>
                <a:gd name="connsiteX413" fmla="*/ 162719 w 461613"/>
                <a:gd name="connsiteY413" fmla="*/ 370150 h 378982"/>
                <a:gd name="connsiteX414" fmla="*/ 163455 w 461613"/>
                <a:gd name="connsiteY414" fmla="*/ 369102 h 378982"/>
                <a:gd name="connsiteX415" fmla="*/ 165880 w 461613"/>
                <a:gd name="connsiteY415" fmla="*/ 371261 h 378982"/>
                <a:gd name="connsiteX416" fmla="*/ 165810 w 461613"/>
                <a:gd name="connsiteY416" fmla="*/ 373820 h 378982"/>
                <a:gd name="connsiteX417" fmla="*/ 165606 w 461613"/>
                <a:gd name="connsiteY417" fmla="*/ 374406 h 378982"/>
                <a:gd name="connsiteX418" fmla="*/ 164949 w 461613"/>
                <a:gd name="connsiteY418" fmla="*/ 373859 h 378982"/>
                <a:gd name="connsiteX419" fmla="*/ 164519 w 461613"/>
                <a:gd name="connsiteY419" fmla="*/ 373319 h 378982"/>
                <a:gd name="connsiteX420" fmla="*/ 164386 w 461613"/>
                <a:gd name="connsiteY420" fmla="*/ 372740 h 378982"/>
                <a:gd name="connsiteX421" fmla="*/ 163713 w 461613"/>
                <a:gd name="connsiteY421" fmla="*/ 372114 h 378982"/>
                <a:gd name="connsiteX422" fmla="*/ 161350 w 461613"/>
                <a:gd name="connsiteY422" fmla="*/ 372521 h 378982"/>
                <a:gd name="connsiteX423" fmla="*/ 159879 w 461613"/>
                <a:gd name="connsiteY423" fmla="*/ 371824 h 378982"/>
                <a:gd name="connsiteX424" fmla="*/ 157775 w 461613"/>
                <a:gd name="connsiteY424" fmla="*/ 369673 h 378982"/>
                <a:gd name="connsiteX425" fmla="*/ 157212 w 461613"/>
                <a:gd name="connsiteY425" fmla="*/ 368116 h 378982"/>
                <a:gd name="connsiteX426" fmla="*/ 158088 w 461613"/>
                <a:gd name="connsiteY426" fmla="*/ 367811 h 378982"/>
                <a:gd name="connsiteX427" fmla="*/ 159019 w 461613"/>
                <a:gd name="connsiteY427" fmla="*/ 367060 h 378982"/>
                <a:gd name="connsiteX428" fmla="*/ 159605 w 461613"/>
                <a:gd name="connsiteY428" fmla="*/ 365832 h 378982"/>
                <a:gd name="connsiteX429" fmla="*/ 159066 w 461613"/>
                <a:gd name="connsiteY429" fmla="*/ 364557 h 378982"/>
                <a:gd name="connsiteX430" fmla="*/ 160317 w 461613"/>
                <a:gd name="connsiteY430" fmla="*/ 364760 h 378982"/>
                <a:gd name="connsiteX431" fmla="*/ 160990 w 461613"/>
                <a:gd name="connsiteY431" fmla="*/ 366067 h 378982"/>
                <a:gd name="connsiteX432" fmla="*/ 161123 w 461613"/>
                <a:gd name="connsiteY432" fmla="*/ 369032 h 378982"/>
                <a:gd name="connsiteX433" fmla="*/ 161311 w 461613"/>
                <a:gd name="connsiteY433" fmla="*/ 369657 h 378982"/>
                <a:gd name="connsiteX434" fmla="*/ 160967 w 461613"/>
                <a:gd name="connsiteY434" fmla="*/ 370338 h 378982"/>
                <a:gd name="connsiteX435" fmla="*/ 161875 w 461613"/>
                <a:gd name="connsiteY435" fmla="*/ 371097 h 378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</a:cxnLst>
              <a:rect l="l" t="t" r="r" b="b"/>
              <a:pathLst>
                <a:path w="461613" h="378982">
                  <a:moveTo>
                    <a:pt x="261639" y="76881"/>
                  </a:moveTo>
                  <a:lnTo>
                    <a:pt x="265879" y="77421"/>
                  </a:lnTo>
                  <a:lnTo>
                    <a:pt x="271535" y="78141"/>
                  </a:lnTo>
                  <a:lnTo>
                    <a:pt x="274970" y="78634"/>
                  </a:lnTo>
                  <a:lnTo>
                    <a:pt x="281432" y="79549"/>
                  </a:lnTo>
                  <a:lnTo>
                    <a:pt x="283365" y="83335"/>
                  </a:lnTo>
                  <a:lnTo>
                    <a:pt x="284069" y="85988"/>
                  </a:lnTo>
                  <a:lnTo>
                    <a:pt x="284718" y="88569"/>
                  </a:lnTo>
                  <a:lnTo>
                    <a:pt x="286658" y="90924"/>
                  </a:lnTo>
                  <a:lnTo>
                    <a:pt x="291063" y="90869"/>
                  </a:lnTo>
                  <a:lnTo>
                    <a:pt x="294966" y="90822"/>
                  </a:lnTo>
                  <a:lnTo>
                    <a:pt x="299778" y="90744"/>
                  </a:lnTo>
                  <a:lnTo>
                    <a:pt x="303596" y="90689"/>
                  </a:lnTo>
                  <a:lnTo>
                    <a:pt x="304824" y="93029"/>
                  </a:lnTo>
                  <a:lnTo>
                    <a:pt x="305364" y="95360"/>
                  </a:lnTo>
                  <a:lnTo>
                    <a:pt x="307633" y="100875"/>
                  </a:lnTo>
                  <a:lnTo>
                    <a:pt x="310872" y="105171"/>
                  </a:lnTo>
                  <a:lnTo>
                    <a:pt x="311646" y="106735"/>
                  </a:lnTo>
                  <a:lnTo>
                    <a:pt x="312162" y="109090"/>
                  </a:lnTo>
                  <a:lnTo>
                    <a:pt x="311599" y="109966"/>
                  </a:lnTo>
                  <a:lnTo>
                    <a:pt x="311380" y="110976"/>
                  </a:lnTo>
                  <a:lnTo>
                    <a:pt x="313782" y="113323"/>
                  </a:lnTo>
                  <a:lnTo>
                    <a:pt x="317741" y="115310"/>
                  </a:lnTo>
                  <a:lnTo>
                    <a:pt x="319290" y="115810"/>
                  </a:lnTo>
                  <a:lnTo>
                    <a:pt x="321050" y="116687"/>
                  </a:lnTo>
                  <a:lnTo>
                    <a:pt x="319681" y="118040"/>
                  </a:lnTo>
                  <a:lnTo>
                    <a:pt x="322020" y="121169"/>
                  </a:lnTo>
                  <a:lnTo>
                    <a:pt x="324735" y="124354"/>
                  </a:lnTo>
                  <a:lnTo>
                    <a:pt x="327645" y="125073"/>
                  </a:lnTo>
                  <a:lnTo>
                    <a:pt x="331572" y="129877"/>
                  </a:lnTo>
                  <a:lnTo>
                    <a:pt x="337495" y="132983"/>
                  </a:lnTo>
                  <a:lnTo>
                    <a:pt x="341086" y="137051"/>
                  </a:lnTo>
                  <a:lnTo>
                    <a:pt x="340750" y="137129"/>
                  </a:lnTo>
                  <a:lnTo>
                    <a:pt x="339693" y="136715"/>
                  </a:lnTo>
                  <a:lnTo>
                    <a:pt x="338371" y="136159"/>
                  </a:lnTo>
                  <a:lnTo>
                    <a:pt x="337972" y="136660"/>
                  </a:lnTo>
                  <a:lnTo>
                    <a:pt x="338043" y="138365"/>
                  </a:lnTo>
                  <a:lnTo>
                    <a:pt x="338395" y="140368"/>
                  </a:lnTo>
                  <a:lnTo>
                    <a:pt x="340225" y="142097"/>
                  </a:lnTo>
                  <a:lnTo>
                    <a:pt x="341853" y="143341"/>
                  </a:lnTo>
                  <a:lnTo>
                    <a:pt x="342486" y="145696"/>
                  </a:lnTo>
                  <a:lnTo>
                    <a:pt x="341203" y="150758"/>
                  </a:lnTo>
                  <a:lnTo>
                    <a:pt x="340757" y="150758"/>
                  </a:lnTo>
                  <a:lnTo>
                    <a:pt x="339897" y="150320"/>
                  </a:lnTo>
                  <a:lnTo>
                    <a:pt x="338981" y="150218"/>
                  </a:lnTo>
                  <a:lnTo>
                    <a:pt x="338489" y="150507"/>
                  </a:lnTo>
                  <a:lnTo>
                    <a:pt x="339576" y="154145"/>
                  </a:lnTo>
                  <a:lnTo>
                    <a:pt x="340663" y="156930"/>
                  </a:lnTo>
                  <a:lnTo>
                    <a:pt x="341962" y="159137"/>
                  </a:lnTo>
                  <a:lnTo>
                    <a:pt x="343050" y="162360"/>
                  </a:lnTo>
                  <a:lnTo>
                    <a:pt x="343980" y="163737"/>
                  </a:lnTo>
                  <a:lnTo>
                    <a:pt x="347790" y="167156"/>
                  </a:lnTo>
                  <a:lnTo>
                    <a:pt x="348964" y="170011"/>
                  </a:lnTo>
                  <a:lnTo>
                    <a:pt x="350051" y="175323"/>
                  </a:lnTo>
                  <a:lnTo>
                    <a:pt x="352446" y="178281"/>
                  </a:lnTo>
                  <a:lnTo>
                    <a:pt x="353736" y="180557"/>
                  </a:lnTo>
                  <a:lnTo>
                    <a:pt x="355465" y="182490"/>
                  </a:lnTo>
                  <a:lnTo>
                    <a:pt x="356592" y="185126"/>
                  </a:lnTo>
                  <a:lnTo>
                    <a:pt x="358188" y="187152"/>
                  </a:lnTo>
                  <a:lnTo>
                    <a:pt x="359017" y="187661"/>
                  </a:lnTo>
                  <a:lnTo>
                    <a:pt x="360261" y="187872"/>
                  </a:lnTo>
                  <a:lnTo>
                    <a:pt x="361810" y="187880"/>
                  </a:lnTo>
                  <a:lnTo>
                    <a:pt x="363664" y="187356"/>
                  </a:lnTo>
                  <a:lnTo>
                    <a:pt x="365644" y="186863"/>
                  </a:lnTo>
                  <a:lnTo>
                    <a:pt x="367185" y="187888"/>
                  </a:lnTo>
                  <a:lnTo>
                    <a:pt x="368781" y="187731"/>
                  </a:lnTo>
                  <a:lnTo>
                    <a:pt x="368945" y="188686"/>
                  </a:lnTo>
                  <a:lnTo>
                    <a:pt x="367873" y="189985"/>
                  </a:lnTo>
                  <a:lnTo>
                    <a:pt x="366559" y="193255"/>
                  </a:lnTo>
                  <a:lnTo>
                    <a:pt x="368429" y="193771"/>
                  </a:lnTo>
                  <a:lnTo>
                    <a:pt x="370220" y="194029"/>
                  </a:lnTo>
                  <a:lnTo>
                    <a:pt x="371488" y="194553"/>
                  </a:lnTo>
                  <a:lnTo>
                    <a:pt x="372231" y="194553"/>
                  </a:lnTo>
                  <a:lnTo>
                    <a:pt x="372231" y="195234"/>
                  </a:lnTo>
                  <a:lnTo>
                    <a:pt x="372317" y="198332"/>
                  </a:lnTo>
                  <a:lnTo>
                    <a:pt x="372763" y="199513"/>
                  </a:lnTo>
                  <a:lnTo>
                    <a:pt x="373577" y="200562"/>
                  </a:lnTo>
                  <a:lnTo>
                    <a:pt x="374781" y="202126"/>
                  </a:lnTo>
                  <a:lnTo>
                    <a:pt x="375986" y="203691"/>
                  </a:lnTo>
                  <a:lnTo>
                    <a:pt x="377191" y="205256"/>
                  </a:lnTo>
                  <a:lnTo>
                    <a:pt x="378396" y="206820"/>
                  </a:lnTo>
                  <a:lnTo>
                    <a:pt x="379601" y="208385"/>
                  </a:lnTo>
                  <a:lnTo>
                    <a:pt x="380813" y="209950"/>
                  </a:lnTo>
                  <a:lnTo>
                    <a:pt x="382018" y="211507"/>
                  </a:lnTo>
                  <a:lnTo>
                    <a:pt x="383223" y="213071"/>
                  </a:lnTo>
                  <a:lnTo>
                    <a:pt x="384428" y="214628"/>
                  </a:lnTo>
                  <a:lnTo>
                    <a:pt x="385633" y="216185"/>
                  </a:lnTo>
                  <a:lnTo>
                    <a:pt x="386837" y="217742"/>
                  </a:lnTo>
                  <a:lnTo>
                    <a:pt x="388042" y="219299"/>
                  </a:lnTo>
                  <a:lnTo>
                    <a:pt x="389247" y="220856"/>
                  </a:lnTo>
                  <a:lnTo>
                    <a:pt x="390452" y="222413"/>
                  </a:lnTo>
                  <a:lnTo>
                    <a:pt x="391664" y="223969"/>
                  </a:lnTo>
                  <a:lnTo>
                    <a:pt x="392869" y="225519"/>
                  </a:lnTo>
                  <a:lnTo>
                    <a:pt x="393863" y="226802"/>
                  </a:lnTo>
                  <a:lnTo>
                    <a:pt x="395709" y="227044"/>
                  </a:lnTo>
                  <a:lnTo>
                    <a:pt x="396296" y="227122"/>
                  </a:lnTo>
                  <a:lnTo>
                    <a:pt x="397962" y="227341"/>
                  </a:lnTo>
                  <a:lnTo>
                    <a:pt x="400544" y="227678"/>
                  </a:lnTo>
                  <a:lnTo>
                    <a:pt x="403892" y="228124"/>
                  </a:lnTo>
                  <a:lnTo>
                    <a:pt x="407859" y="228648"/>
                  </a:lnTo>
                  <a:lnTo>
                    <a:pt x="412279" y="229227"/>
                  </a:lnTo>
                  <a:lnTo>
                    <a:pt x="417012" y="229853"/>
                  </a:lnTo>
                  <a:lnTo>
                    <a:pt x="421894" y="230494"/>
                  </a:lnTo>
                  <a:lnTo>
                    <a:pt x="426784" y="231136"/>
                  </a:lnTo>
                  <a:lnTo>
                    <a:pt x="431509" y="231762"/>
                  </a:lnTo>
                  <a:lnTo>
                    <a:pt x="435929" y="232348"/>
                  </a:lnTo>
                  <a:lnTo>
                    <a:pt x="439896" y="232865"/>
                  </a:lnTo>
                  <a:lnTo>
                    <a:pt x="443252" y="233311"/>
                  </a:lnTo>
                  <a:lnTo>
                    <a:pt x="445834" y="233647"/>
                  </a:lnTo>
                  <a:lnTo>
                    <a:pt x="447500" y="233866"/>
                  </a:lnTo>
                  <a:lnTo>
                    <a:pt x="448087" y="233944"/>
                  </a:lnTo>
                  <a:lnTo>
                    <a:pt x="449832" y="234171"/>
                  </a:lnTo>
                  <a:lnTo>
                    <a:pt x="450160" y="234116"/>
                  </a:lnTo>
                  <a:lnTo>
                    <a:pt x="451623" y="232215"/>
                  </a:lnTo>
                  <a:lnTo>
                    <a:pt x="453235" y="234899"/>
                  </a:lnTo>
                  <a:lnTo>
                    <a:pt x="454572" y="237121"/>
                  </a:lnTo>
                  <a:lnTo>
                    <a:pt x="456403" y="240172"/>
                  </a:lnTo>
                  <a:lnTo>
                    <a:pt x="458359" y="243411"/>
                  </a:lnTo>
                  <a:lnTo>
                    <a:pt x="460221" y="246509"/>
                  </a:lnTo>
                  <a:lnTo>
                    <a:pt x="461614" y="248809"/>
                  </a:lnTo>
                  <a:lnTo>
                    <a:pt x="460871" y="251195"/>
                  </a:lnTo>
                  <a:lnTo>
                    <a:pt x="460065" y="253800"/>
                  </a:lnTo>
                  <a:lnTo>
                    <a:pt x="459259" y="256405"/>
                  </a:lnTo>
                  <a:lnTo>
                    <a:pt x="458453" y="259003"/>
                  </a:lnTo>
                  <a:lnTo>
                    <a:pt x="457639" y="261600"/>
                  </a:lnTo>
                  <a:lnTo>
                    <a:pt x="456833" y="264198"/>
                  </a:lnTo>
                  <a:lnTo>
                    <a:pt x="456028" y="266795"/>
                  </a:lnTo>
                  <a:lnTo>
                    <a:pt x="455222" y="269384"/>
                  </a:lnTo>
                  <a:lnTo>
                    <a:pt x="454416" y="271974"/>
                  </a:lnTo>
                  <a:lnTo>
                    <a:pt x="453603" y="274563"/>
                  </a:lnTo>
                  <a:lnTo>
                    <a:pt x="452797" y="277153"/>
                  </a:lnTo>
                  <a:lnTo>
                    <a:pt x="451991" y="279735"/>
                  </a:lnTo>
                  <a:lnTo>
                    <a:pt x="451185" y="282316"/>
                  </a:lnTo>
                  <a:lnTo>
                    <a:pt x="450371" y="284898"/>
                  </a:lnTo>
                  <a:lnTo>
                    <a:pt x="449566" y="287480"/>
                  </a:lnTo>
                  <a:lnTo>
                    <a:pt x="448760" y="290054"/>
                  </a:lnTo>
                  <a:lnTo>
                    <a:pt x="447954" y="292628"/>
                  </a:lnTo>
                  <a:lnTo>
                    <a:pt x="446984" y="295726"/>
                  </a:lnTo>
                  <a:lnTo>
                    <a:pt x="444645" y="296547"/>
                  </a:lnTo>
                  <a:lnTo>
                    <a:pt x="440874" y="297877"/>
                  </a:lnTo>
                  <a:lnTo>
                    <a:pt x="437095" y="299208"/>
                  </a:lnTo>
                  <a:lnTo>
                    <a:pt x="433324" y="300537"/>
                  </a:lnTo>
                  <a:lnTo>
                    <a:pt x="429553" y="301867"/>
                  </a:lnTo>
                  <a:lnTo>
                    <a:pt x="425775" y="303197"/>
                  </a:lnTo>
                  <a:lnTo>
                    <a:pt x="422004" y="304520"/>
                  </a:lnTo>
                  <a:lnTo>
                    <a:pt x="418233" y="305850"/>
                  </a:lnTo>
                  <a:lnTo>
                    <a:pt x="414454" y="307179"/>
                  </a:lnTo>
                  <a:lnTo>
                    <a:pt x="410683" y="308502"/>
                  </a:lnTo>
                  <a:lnTo>
                    <a:pt x="406905" y="309824"/>
                  </a:lnTo>
                  <a:lnTo>
                    <a:pt x="403134" y="311154"/>
                  </a:lnTo>
                  <a:lnTo>
                    <a:pt x="399363" y="312476"/>
                  </a:lnTo>
                  <a:lnTo>
                    <a:pt x="395584" y="313798"/>
                  </a:lnTo>
                  <a:lnTo>
                    <a:pt x="391813" y="315120"/>
                  </a:lnTo>
                  <a:lnTo>
                    <a:pt x="388034" y="316443"/>
                  </a:lnTo>
                  <a:lnTo>
                    <a:pt x="384263" y="317765"/>
                  </a:lnTo>
                  <a:lnTo>
                    <a:pt x="381165" y="318852"/>
                  </a:lnTo>
                  <a:lnTo>
                    <a:pt x="376009" y="319580"/>
                  </a:lnTo>
                  <a:lnTo>
                    <a:pt x="371003" y="320284"/>
                  </a:lnTo>
                  <a:lnTo>
                    <a:pt x="365370" y="321082"/>
                  </a:lnTo>
                  <a:lnTo>
                    <a:pt x="358603" y="322044"/>
                  </a:lnTo>
                  <a:lnTo>
                    <a:pt x="353290" y="322795"/>
                  </a:lnTo>
                  <a:lnTo>
                    <a:pt x="345545" y="323890"/>
                  </a:lnTo>
                  <a:lnTo>
                    <a:pt x="338590" y="324868"/>
                  </a:lnTo>
                  <a:lnTo>
                    <a:pt x="332073" y="325791"/>
                  </a:lnTo>
                  <a:lnTo>
                    <a:pt x="325556" y="326715"/>
                  </a:lnTo>
                  <a:lnTo>
                    <a:pt x="320010" y="327497"/>
                  </a:lnTo>
                  <a:lnTo>
                    <a:pt x="316700" y="328405"/>
                  </a:lnTo>
                  <a:lnTo>
                    <a:pt x="312812" y="330400"/>
                  </a:lnTo>
                  <a:lnTo>
                    <a:pt x="306842" y="333458"/>
                  </a:lnTo>
                  <a:lnTo>
                    <a:pt x="300756" y="336564"/>
                  </a:lnTo>
                  <a:lnTo>
                    <a:pt x="297603" y="338176"/>
                  </a:lnTo>
                  <a:lnTo>
                    <a:pt x="294302" y="342307"/>
                  </a:lnTo>
                  <a:lnTo>
                    <a:pt x="292628" y="344396"/>
                  </a:lnTo>
                  <a:lnTo>
                    <a:pt x="289607" y="348174"/>
                  </a:lnTo>
                  <a:lnTo>
                    <a:pt x="287323" y="351022"/>
                  </a:lnTo>
                  <a:lnTo>
                    <a:pt x="284593" y="354425"/>
                  </a:lnTo>
                  <a:lnTo>
                    <a:pt x="283404" y="357445"/>
                  </a:lnTo>
                  <a:lnTo>
                    <a:pt x="281565" y="362108"/>
                  </a:lnTo>
                  <a:lnTo>
                    <a:pt x="279977" y="363281"/>
                  </a:lnTo>
                  <a:lnTo>
                    <a:pt x="277380" y="364799"/>
                  </a:lnTo>
                  <a:lnTo>
                    <a:pt x="275017" y="365879"/>
                  </a:lnTo>
                  <a:lnTo>
                    <a:pt x="271332" y="365722"/>
                  </a:lnTo>
                  <a:lnTo>
                    <a:pt x="269228" y="362859"/>
                  </a:lnTo>
                  <a:lnTo>
                    <a:pt x="266998" y="359815"/>
                  </a:lnTo>
                  <a:lnTo>
                    <a:pt x="265879" y="358595"/>
                  </a:lnTo>
                  <a:lnTo>
                    <a:pt x="264878" y="358532"/>
                  </a:lnTo>
                  <a:lnTo>
                    <a:pt x="261177" y="358916"/>
                  </a:lnTo>
                  <a:lnTo>
                    <a:pt x="256718" y="359385"/>
                  </a:lnTo>
                  <a:lnTo>
                    <a:pt x="251461" y="358892"/>
                  </a:lnTo>
                  <a:lnTo>
                    <a:pt x="245397" y="358314"/>
                  </a:lnTo>
                  <a:lnTo>
                    <a:pt x="239710" y="357774"/>
                  </a:lnTo>
                  <a:lnTo>
                    <a:pt x="236878" y="357367"/>
                  </a:lnTo>
                  <a:lnTo>
                    <a:pt x="233146" y="355395"/>
                  </a:lnTo>
                  <a:lnTo>
                    <a:pt x="232184" y="355004"/>
                  </a:lnTo>
                  <a:lnTo>
                    <a:pt x="231206" y="354910"/>
                  </a:lnTo>
                  <a:lnTo>
                    <a:pt x="226778" y="354863"/>
                  </a:lnTo>
                  <a:lnTo>
                    <a:pt x="222389" y="354816"/>
                  </a:lnTo>
                  <a:lnTo>
                    <a:pt x="217992" y="355442"/>
                  </a:lnTo>
                  <a:lnTo>
                    <a:pt x="213783" y="355215"/>
                  </a:lnTo>
                  <a:lnTo>
                    <a:pt x="209417" y="355575"/>
                  </a:lnTo>
                  <a:lnTo>
                    <a:pt x="207884" y="356326"/>
                  </a:lnTo>
                  <a:lnTo>
                    <a:pt x="206178" y="356287"/>
                  </a:lnTo>
                  <a:lnTo>
                    <a:pt x="205114" y="356952"/>
                  </a:lnTo>
                  <a:lnTo>
                    <a:pt x="204176" y="357265"/>
                  </a:lnTo>
                  <a:lnTo>
                    <a:pt x="203065" y="356694"/>
                  </a:lnTo>
                  <a:lnTo>
                    <a:pt x="201704" y="356819"/>
                  </a:lnTo>
                  <a:lnTo>
                    <a:pt x="199701" y="356326"/>
                  </a:lnTo>
                  <a:lnTo>
                    <a:pt x="198394" y="355035"/>
                  </a:lnTo>
                  <a:lnTo>
                    <a:pt x="197158" y="353901"/>
                  </a:lnTo>
                  <a:lnTo>
                    <a:pt x="195883" y="353275"/>
                  </a:lnTo>
                  <a:lnTo>
                    <a:pt x="194459" y="352884"/>
                  </a:lnTo>
                  <a:lnTo>
                    <a:pt x="193223" y="352876"/>
                  </a:lnTo>
                  <a:lnTo>
                    <a:pt x="191643" y="353565"/>
                  </a:lnTo>
                  <a:lnTo>
                    <a:pt x="190680" y="354230"/>
                  </a:lnTo>
                  <a:lnTo>
                    <a:pt x="188239" y="356459"/>
                  </a:lnTo>
                  <a:lnTo>
                    <a:pt x="188138" y="357257"/>
                  </a:lnTo>
                  <a:lnTo>
                    <a:pt x="189248" y="358587"/>
                  </a:lnTo>
                  <a:lnTo>
                    <a:pt x="188912" y="359213"/>
                  </a:lnTo>
                  <a:lnTo>
                    <a:pt x="187473" y="359996"/>
                  </a:lnTo>
                  <a:lnTo>
                    <a:pt x="187027" y="362100"/>
                  </a:lnTo>
                  <a:lnTo>
                    <a:pt x="186816" y="363250"/>
                  </a:lnTo>
                  <a:lnTo>
                    <a:pt x="186604" y="366004"/>
                  </a:lnTo>
                  <a:lnTo>
                    <a:pt x="187246" y="368171"/>
                  </a:lnTo>
                  <a:lnTo>
                    <a:pt x="188099" y="368969"/>
                  </a:lnTo>
                  <a:lnTo>
                    <a:pt x="188138" y="369900"/>
                  </a:lnTo>
                  <a:lnTo>
                    <a:pt x="187668" y="371762"/>
                  </a:lnTo>
                  <a:lnTo>
                    <a:pt x="186346" y="372333"/>
                  </a:lnTo>
                  <a:lnTo>
                    <a:pt x="185376" y="374101"/>
                  </a:lnTo>
                  <a:lnTo>
                    <a:pt x="184781" y="374923"/>
                  </a:lnTo>
                  <a:lnTo>
                    <a:pt x="183749" y="375861"/>
                  </a:lnTo>
                  <a:lnTo>
                    <a:pt x="179641" y="378983"/>
                  </a:lnTo>
                  <a:lnTo>
                    <a:pt x="179438" y="377168"/>
                  </a:lnTo>
                  <a:lnTo>
                    <a:pt x="178132" y="374477"/>
                  </a:lnTo>
                  <a:lnTo>
                    <a:pt x="178038" y="372576"/>
                  </a:lnTo>
                  <a:lnTo>
                    <a:pt x="177427" y="370667"/>
                  </a:lnTo>
                  <a:lnTo>
                    <a:pt x="176301" y="369196"/>
                  </a:lnTo>
                  <a:lnTo>
                    <a:pt x="174220" y="367663"/>
                  </a:lnTo>
                  <a:lnTo>
                    <a:pt x="174032" y="365581"/>
                  </a:lnTo>
                  <a:lnTo>
                    <a:pt x="172514" y="363524"/>
                  </a:lnTo>
                  <a:lnTo>
                    <a:pt x="170503" y="361865"/>
                  </a:lnTo>
                  <a:lnTo>
                    <a:pt x="169385" y="358798"/>
                  </a:lnTo>
                  <a:lnTo>
                    <a:pt x="168540" y="354722"/>
                  </a:lnTo>
                  <a:lnTo>
                    <a:pt x="163236" y="349356"/>
                  </a:lnTo>
                  <a:lnTo>
                    <a:pt x="156601" y="344396"/>
                  </a:lnTo>
                  <a:lnTo>
                    <a:pt x="154583" y="341603"/>
                  </a:lnTo>
                  <a:lnTo>
                    <a:pt x="151282" y="335899"/>
                  </a:lnTo>
                  <a:lnTo>
                    <a:pt x="149615" y="331385"/>
                  </a:lnTo>
                  <a:lnTo>
                    <a:pt x="145179" y="326183"/>
                  </a:lnTo>
                  <a:lnTo>
                    <a:pt x="144991" y="324180"/>
                  </a:lnTo>
                  <a:lnTo>
                    <a:pt x="144334" y="321739"/>
                  </a:lnTo>
                  <a:lnTo>
                    <a:pt x="143310" y="319016"/>
                  </a:lnTo>
                  <a:lnTo>
                    <a:pt x="142691" y="316873"/>
                  </a:lnTo>
                  <a:lnTo>
                    <a:pt x="138240" y="307438"/>
                  </a:lnTo>
                  <a:lnTo>
                    <a:pt x="136800" y="305936"/>
                  </a:lnTo>
                  <a:lnTo>
                    <a:pt x="135564" y="303823"/>
                  </a:lnTo>
                  <a:lnTo>
                    <a:pt x="135244" y="302188"/>
                  </a:lnTo>
                  <a:lnTo>
                    <a:pt x="134853" y="301296"/>
                  </a:lnTo>
                  <a:lnTo>
                    <a:pt x="131707" y="299747"/>
                  </a:lnTo>
                  <a:lnTo>
                    <a:pt x="128773" y="295773"/>
                  </a:lnTo>
                  <a:lnTo>
                    <a:pt x="119956" y="289436"/>
                  </a:lnTo>
                  <a:lnTo>
                    <a:pt x="115638" y="288802"/>
                  </a:lnTo>
                  <a:lnTo>
                    <a:pt x="112219" y="286533"/>
                  </a:lnTo>
                  <a:lnTo>
                    <a:pt x="109700" y="283568"/>
                  </a:lnTo>
                  <a:lnTo>
                    <a:pt x="107016" y="278452"/>
                  </a:lnTo>
                  <a:lnTo>
                    <a:pt x="102291" y="272913"/>
                  </a:lnTo>
                  <a:lnTo>
                    <a:pt x="98286" y="265043"/>
                  </a:lnTo>
                  <a:lnTo>
                    <a:pt x="99545" y="262171"/>
                  </a:lnTo>
                  <a:lnTo>
                    <a:pt x="99467" y="260153"/>
                  </a:lnTo>
                  <a:lnTo>
                    <a:pt x="98231" y="256750"/>
                  </a:lnTo>
                  <a:lnTo>
                    <a:pt x="96893" y="254121"/>
                  </a:lnTo>
                  <a:lnTo>
                    <a:pt x="95970" y="251633"/>
                  </a:lnTo>
                  <a:lnTo>
                    <a:pt x="96698" y="248058"/>
                  </a:lnTo>
                  <a:lnTo>
                    <a:pt x="96979" y="244052"/>
                  </a:lnTo>
                  <a:lnTo>
                    <a:pt x="97769" y="241924"/>
                  </a:lnTo>
                  <a:lnTo>
                    <a:pt x="98340" y="239585"/>
                  </a:lnTo>
                  <a:lnTo>
                    <a:pt x="97597" y="234875"/>
                  </a:lnTo>
                  <a:lnTo>
                    <a:pt x="96267" y="232348"/>
                  </a:lnTo>
                  <a:lnTo>
                    <a:pt x="96400" y="230666"/>
                  </a:lnTo>
                  <a:lnTo>
                    <a:pt x="94890" y="229845"/>
                  </a:lnTo>
                  <a:lnTo>
                    <a:pt x="93670" y="228014"/>
                  </a:lnTo>
                  <a:lnTo>
                    <a:pt x="94945" y="228014"/>
                  </a:lnTo>
                  <a:lnTo>
                    <a:pt x="92629" y="225471"/>
                  </a:lnTo>
                  <a:lnTo>
                    <a:pt x="91776" y="224055"/>
                  </a:lnTo>
                  <a:lnTo>
                    <a:pt x="90900" y="220598"/>
                  </a:lnTo>
                  <a:lnTo>
                    <a:pt x="89781" y="217953"/>
                  </a:lnTo>
                  <a:lnTo>
                    <a:pt x="86191" y="211945"/>
                  </a:lnTo>
                  <a:lnTo>
                    <a:pt x="84470" y="208276"/>
                  </a:lnTo>
                  <a:lnTo>
                    <a:pt x="80620" y="203527"/>
                  </a:lnTo>
                  <a:lnTo>
                    <a:pt x="76443" y="200014"/>
                  </a:lnTo>
                  <a:lnTo>
                    <a:pt x="73790" y="198418"/>
                  </a:lnTo>
                  <a:lnTo>
                    <a:pt x="72507" y="196963"/>
                  </a:lnTo>
                  <a:lnTo>
                    <a:pt x="70340" y="196916"/>
                  </a:lnTo>
                  <a:lnTo>
                    <a:pt x="67978" y="194835"/>
                  </a:lnTo>
                  <a:lnTo>
                    <a:pt x="66327" y="194757"/>
                  </a:lnTo>
                  <a:lnTo>
                    <a:pt x="64238" y="194420"/>
                  </a:lnTo>
                  <a:lnTo>
                    <a:pt x="61781" y="190407"/>
                  </a:lnTo>
                  <a:lnTo>
                    <a:pt x="59755" y="186644"/>
                  </a:lnTo>
                  <a:lnTo>
                    <a:pt x="56297" y="181738"/>
                  </a:lnTo>
                  <a:lnTo>
                    <a:pt x="57165" y="180455"/>
                  </a:lnTo>
                  <a:lnTo>
                    <a:pt x="58175" y="178367"/>
                  </a:lnTo>
                  <a:lnTo>
                    <a:pt x="57674" y="175628"/>
                  </a:lnTo>
                  <a:lnTo>
                    <a:pt x="57126" y="173766"/>
                  </a:lnTo>
                  <a:lnTo>
                    <a:pt x="55601" y="170371"/>
                  </a:lnTo>
                  <a:lnTo>
                    <a:pt x="50586" y="161906"/>
                  </a:lnTo>
                  <a:lnTo>
                    <a:pt x="49256" y="160662"/>
                  </a:lnTo>
                  <a:lnTo>
                    <a:pt x="47120" y="159231"/>
                  </a:lnTo>
                  <a:lnTo>
                    <a:pt x="45806" y="155554"/>
                  </a:lnTo>
                  <a:lnTo>
                    <a:pt x="45203" y="152252"/>
                  </a:lnTo>
                  <a:lnTo>
                    <a:pt x="41769" y="150648"/>
                  </a:lnTo>
                  <a:lnTo>
                    <a:pt x="35862" y="138710"/>
                  </a:lnTo>
                  <a:lnTo>
                    <a:pt x="32436" y="134524"/>
                  </a:lnTo>
                  <a:lnTo>
                    <a:pt x="31082" y="131708"/>
                  </a:lnTo>
                  <a:lnTo>
                    <a:pt x="27124" y="127068"/>
                  </a:lnTo>
                  <a:lnTo>
                    <a:pt x="25175" y="122445"/>
                  </a:lnTo>
                  <a:lnTo>
                    <a:pt x="21185" y="118173"/>
                  </a:lnTo>
                  <a:lnTo>
                    <a:pt x="17728" y="110749"/>
                  </a:lnTo>
                  <a:lnTo>
                    <a:pt x="12384" y="103309"/>
                  </a:lnTo>
                  <a:lnTo>
                    <a:pt x="10139" y="102018"/>
                  </a:lnTo>
                  <a:lnTo>
                    <a:pt x="4631" y="101486"/>
                  </a:lnTo>
                  <a:lnTo>
                    <a:pt x="2315" y="100938"/>
                  </a:lnTo>
                  <a:lnTo>
                    <a:pt x="188" y="102573"/>
                  </a:lnTo>
                  <a:lnTo>
                    <a:pt x="0" y="100500"/>
                  </a:lnTo>
                  <a:lnTo>
                    <a:pt x="1471" y="97629"/>
                  </a:lnTo>
                  <a:lnTo>
                    <a:pt x="3591" y="91589"/>
                  </a:lnTo>
                  <a:lnTo>
                    <a:pt x="4013" y="86285"/>
                  </a:lnTo>
                  <a:lnTo>
                    <a:pt x="7346" y="70466"/>
                  </a:lnTo>
                  <a:lnTo>
                    <a:pt x="12025" y="71280"/>
                  </a:lnTo>
                  <a:lnTo>
                    <a:pt x="15874" y="71952"/>
                  </a:lnTo>
                  <a:lnTo>
                    <a:pt x="21499" y="72938"/>
                  </a:lnTo>
                  <a:lnTo>
                    <a:pt x="27319" y="73955"/>
                  </a:lnTo>
                  <a:lnTo>
                    <a:pt x="30722" y="74550"/>
                  </a:lnTo>
                  <a:lnTo>
                    <a:pt x="31888" y="74291"/>
                  </a:lnTo>
                  <a:lnTo>
                    <a:pt x="36598" y="70411"/>
                  </a:lnTo>
                  <a:lnTo>
                    <a:pt x="40838" y="66906"/>
                  </a:lnTo>
                  <a:lnTo>
                    <a:pt x="43381" y="62611"/>
                  </a:lnTo>
                  <a:lnTo>
                    <a:pt x="45837" y="58441"/>
                  </a:lnTo>
                  <a:lnTo>
                    <a:pt x="46964" y="57581"/>
                  </a:lnTo>
                  <a:lnTo>
                    <a:pt x="50735" y="56798"/>
                  </a:lnTo>
                  <a:lnTo>
                    <a:pt x="56720" y="55554"/>
                  </a:lnTo>
                  <a:lnTo>
                    <a:pt x="62642" y="54326"/>
                  </a:lnTo>
                  <a:lnTo>
                    <a:pt x="63119" y="53904"/>
                  </a:lnTo>
                  <a:lnTo>
                    <a:pt x="64496" y="50547"/>
                  </a:lnTo>
                  <a:lnTo>
                    <a:pt x="66249" y="46284"/>
                  </a:lnTo>
                  <a:lnTo>
                    <a:pt x="66609" y="45838"/>
                  </a:lnTo>
                  <a:lnTo>
                    <a:pt x="67039" y="45399"/>
                  </a:lnTo>
                  <a:lnTo>
                    <a:pt x="71279" y="43005"/>
                  </a:lnTo>
                  <a:lnTo>
                    <a:pt x="73853" y="41550"/>
                  </a:lnTo>
                  <a:lnTo>
                    <a:pt x="70184" y="37255"/>
                  </a:lnTo>
                  <a:lnTo>
                    <a:pt x="66726" y="33195"/>
                  </a:lnTo>
                  <a:lnTo>
                    <a:pt x="62845" y="28642"/>
                  </a:lnTo>
                  <a:lnTo>
                    <a:pt x="59560" y="25090"/>
                  </a:lnTo>
                  <a:lnTo>
                    <a:pt x="54638" y="19770"/>
                  </a:lnTo>
                  <a:lnTo>
                    <a:pt x="51415" y="16281"/>
                  </a:lnTo>
                  <a:lnTo>
                    <a:pt x="57056" y="14622"/>
                  </a:lnTo>
                  <a:lnTo>
                    <a:pt x="63159" y="12831"/>
                  </a:lnTo>
                  <a:lnTo>
                    <a:pt x="69316" y="11023"/>
                  </a:lnTo>
                  <a:lnTo>
                    <a:pt x="76724" y="8848"/>
                  </a:lnTo>
                  <a:lnTo>
                    <a:pt x="82521" y="7143"/>
                  </a:lnTo>
                  <a:lnTo>
                    <a:pt x="91174" y="4592"/>
                  </a:lnTo>
                  <a:lnTo>
                    <a:pt x="95406" y="3349"/>
                  </a:lnTo>
                  <a:lnTo>
                    <a:pt x="96173" y="3020"/>
                  </a:lnTo>
                  <a:lnTo>
                    <a:pt x="99428" y="0"/>
                  </a:lnTo>
                  <a:lnTo>
                    <a:pt x="104325" y="845"/>
                  </a:lnTo>
                  <a:lnTo>
                    <a:pt x="111687" y="2120"/>
                  </a:lnTo>
                  <a:lnTo>
                    <a:pt x="118799" y="3341"/>
                  </a:lnTo>
                  <a:lnTo>
                    <a:pt x="126293" y="4788"/>
                  </a:lnTo>
                  <a:lnTo>
                    <a:pt x="128695" y="5962"/>
                  </a:lnTo>
                  <a:lnTo>
                    <a:pt x="135932" y="10280"/>
                  </a:lnTo>
                  <a:lnTo>
                    <a:pt x="140634" y="13081"/>
                  </a:lnTo>
                  <a:lnTo>
                    <a:pt x="146126" y="16343"/>
                  </a:lnTo>
                  <a:lnTo>
                    <a:pt x="152987" y="20419"/>
                  </a:lnTo>
                  <a:lnTo>
                    <a:pt x="157697" y="23212"/>
                  </a:lnTo>
                  <a:lnTo>
                    <a:pt x="163729" y="26788"/>
                  </a:lnTo>
                  <a:lnTo>
                    <a:pt x="168431" y="30864"/>
                  </a:lnTo>
                  <a:lnTo>
                    <a:pt x="174384" y="36019"/>
                  </a:lnTo>
                  <a:lnTo>
                    <a:pt x="180925" y="41668"/>
                  </a:lnTo>
                  <a:lnTo>
                    <a:pt x="186307" y="46049"/>
                  </a:lnTo>
                  <a:lnTo>
                    <a:pt x="193724" y="52073"/>
                  </a:lnTo>
                  <a:lnTo>
                    <a:pt x="201031" y="57995"/>
                  </a:lnTo>
                  <a:lnTo>
                    <a:pt x="208189" y="63777"/>
                  </a:lnTo>
                  <a:lnTo>
                    <a:pt x="213916" y="68400"/>
                  </a:lnTo>
                  <a:lnTo>
                    <a:pt x="221168" y="74237"/>
                  </a:lnTo>
                  <a:lnTo>
                    <a:pt x="221732" y="74456"/>
                  </a:lnTo>
                  <a:lnTo>
                    <a:pt x="229062" y="75113"/>
                  </a:lnTo>
                  <a:lnTo>
                    <a:pt x="238912" y="76005"/>
                  </a:lnTo>
                  <a:lnTo>
                    <a:pt x="248809" y="76897"/>
                  </a:lnTo>
                  <a:lnTo>
                    <a:pt x="257743" y="77702"/>
                  </a:lnTo>
                  <a:lnTo>
                    <a:pt x="261639" y="76881"/>
                  </a:lnTo>
                  <a:close/>
                  <a:moveTo>
                    <a:pt x="43474" y="160138"/>
                  </a:moveTo>
                  <a:lnTo>
                    <a:pt x="43271" y="160467"/>
                  </a:lnTo>
                  <a:lnTo>
                    <a:pt x="42348" y="159614"/>
                  </a:lnTo>
                  <a:lnTo>
                    <a:pt x="42403" y="157744"/>
                  </a:lnTo>
                  <a:lnTo>
                    <a:pt x="43201" y="156680"/>
                  </a:lnTo>
                  <a:lnTo>
                    <a:pt x="43138" y="158135"/>
                  </a:lnTo>
                  <a:lnTo>
                    <a:pt x="43483" y="159606"/>
                  </a:lnTo>
                  <a:lnTo>
                    <a:pt x="43474" y="160138"/>
                  </a:lnTo>
                  <a:close/>
                  <a:moveTo>
                    <a:pt x="50203" y="168118"/>
                  </a:moveTo>
                  <a:lnTo>
                    <a:pt x="49624" y="168118"/>
                  </a:lnTo>
                  <a:lnTo>
                    <a:pt x="48083" y="166483"/>
                  </a:lnTo>
                  <a:lnTo>
                    <a:pt x="47183" y="165278"/>
                  </a:lnTo>
                  <a:lnTo>
                    <a:pt x="46260" y="164464"/>
                  </a:lnTo>
                  <a:lnTo>
                    <a:pt x="42051" y="162829"/>
                  </a:lnTo>
                  <a:lnTo>
                    <a:pt x="41479" y="161773"/>
                  </a:lnTo>
                  <a:lnTo>
                    <a:pt x="42121" y="160717"/>
                  </a:lnTo>
                  <a:lnTo>
                    <a:pt x="42575" y="161765"/>
                  </a:lnTo>
                  <a:lnTo>
                    <a:pt x="43342" y="162383"/>
                  </a:lnTo>
                  <a:lnTo>
                    <a:pt x="46823" y="163862"/>
                  </a:lnTo>
                  <a:lnTo>
                    <a:pt x="50703" y="167085"/>
                  </a:lnTo>
                  <a:lnTo>
                    <a:pt x="51369" y="167351"/>
                  </a:lnTo>
                  <a:lnTo>
                    <a:pt x="50203" y="168118"/>
                  </a:lnTo>
                  <a:close/>
                  <a:moveTo>
                    <a:pt x="161875" y="371097"/>
                  </a:moveTo>
                  <a:lnTo>
                    <a:pt x="163572" y="371230"/>
                  </a:lnTo>
                  <a:lnTo>
                    <a:pt x="162868" y="370502"/>
                  </a:lnTo>
                  <a:lnTo>
                    <a:pt x="162719" y="370150"/>
                  </a:lnTo>
                  <a:lnTo>
                    <a:pt x="163455" y="369102"/>
                  </a:lnTo>
                  <a:lnTo>
                    <a:pt x="165880" y="371261"/>
                  </a:lnTo>
                  <a:lnTo>
                    <a:pt x="165810" y="373820"/>
                  </a:lnTo>
                  <a:lnTo>
                    <a:pt x="165606" y="374406"/>
                  </a:lnTo>
                  <a:lnTo>
                    <a:pt x="164949" y="373859"/>
                  </a:lnTo>
                  <a:lnTo>
                    <a:pt x="164519" y="373319"/>
                  </a:lnTo>
                  <a:lnTo>
                    <a:pt x="164386" y="372740"/>
                  </a:lnTo>
                  <a:lnTo>
                    <a:pt x="163713" y="372114"/>
                  </a:lnTo>
                  <a:lnTo>
                    <a:pt x="161350" y="372521"/>
                  </a:lnTo>
                  <a:lnTo>
                    <a:pt x="159879" y="371824"/>
                  </a:lnTo>
                  <a:lnTo>
                    <a:pt x="157775" y="369673"/>
                  </a:lnTo>
                  <a:lnTo>
                    <a:pt x="157212" y="368116"/>
                  </a:lnTo>
                  <a:lnTo>
                    <a:pt x="158088" y="367811"/>
                  </a:lnTo>
                  <a:lnTo>
                    <a:pt x="159019" y="367060"/>
                  </a:lnTo>
                  <a:lnTo>
                    <a:pt x="159605" y="365832"/>
                  </a:lnTo>
                  <a:lnTo>
                    <a:pt x="159066" y="364557"/>
                  </a:lnTo>
                  <a:lnTo>
                    <a:pt x="160317" y="364760"/>
                  </a:lnTo>
                  <a:lnTo>
                    <a:pt x="160990" y="366067"/>
                  </a:lnTo>
                  <a:lnTo>
                    <a:pt x="161123" y="369032"/>
                  </a:lnTo>
                  <a:lnTo>
                    <a:pt x="161311" y="369657"/>
                  </a:lnTo>
                  <a:lnTo>
                    <a:pt x="160967" y="370338"/>
                  </a:lnTo>
                  <a:lnTo>
                    <a:pt x="161875" y="37109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6B1E3E84-58D3-B050-AE00-42B0F1F66090}"/>
                </a:ext>
              </a:extLst>
            </p:cNvPr>
            <p:cNvSpPr>
              <a:spLocks/>
            </p:cNvSpPr>
            <p:nvPr/>
          </p:nvSpPr>
          <p:spPr>
            <a:xfrm>
              <a:off x="10669018" y="4793089"/>
              <a:ext cx="247048" cy="115473"/>
            </a:xfrm>
            <a:custGeom>
              <a:avLst/>
              <a:gdLst>
                <a:gd name="connsiteX0" fmla="*/ 39727 w 247048"/>
                <a:gd name="connsiteY0" fmla="*/ 15858 h 115473"/>
                <a:gd name="connsiteX1" fmla="*/ 40424 w 247048"/>
                <a:gd name="connsiteY1" fmla="*/ 16633 h 115473"/>
                <a:gd name="connsiteX2" fmla="*/ 38726 w 247048"/>
                <a:gd name="connsiteY2" fmla="*/ 17947 h 115473"/>
                <a:gd name="connsiteX3" fmla="*/ 36489 w 247048"/>
                <a:gd name="connsiteY3" fmla="*/ 17235 h 115473"/>
                <a:gd name="connsiteX4" fmla="*/ 35996 w 247048"/>
                <a:gd name="connsiteY4" fmla="*/ 16492 h 115473"/>
                <a:gd name="connsiteX5" fmla="*/ 35941 w 247048"/>
                <a:gd name="connsiteY5" fmla="*/ 16101 h 115473"/>
                <a:gd name="connsiteX6" fmla="*/ 34377 w 247048"/>
                <a:gd name="connsiteY6" fmla="*/ 16351 h 115473"/>
                <a:gd name="connsiteX7" fmla="*/ 31270 w 247048"/>
                <a:gd name="connsiteY7" fmla="*/ 15702 h 115473"/>
                <a:gd name="connsiteX8" fmla="*/ 26936 w 247048"/>
                <a:gd name="connsiteY8" fmla="*/ 12557 h 115473"/>
                <a:gd name="connsiteX9" fmla="*/ 22352 w 247048"/>
                <a:gd name="connsiteY9" fmla="*/ 6634 h 115473"/>
                <a:gd name="connsiteX10" fmla="*/ 17947 w 247048"/>
                <a:gd name="connsiteY10" fmla="*/ 3356 h 115473"/>
                <a:gd name="connsiteX11" fmla="*/ 17126 w 247048"/>
                <a:gd name="connsiteY11" fmla="*/ 2339 h 115473"/>
                <a:gd name="connsiteX12" fmla="*/ 17016 w 247048"/>
                <a:gd name="connsiteY12" fmla="*/ 649 h 115473"/>
                <a:gd name="connsiteX13" fmla="*/ 17611 w 247048"/>
                <a:gd name="connsiteY13" fmla="*/ 0 h 115473"/>
                <a:gd name="connsiteX14" fmla="*/ 20349 w 247048"/>
                <a:gd name="connsiteY14" fmla="*/ 704 h 115473"/>
                <a:gd name="connsiteX15" fmla="*/ 23893 w 247048"/>
                <a:gd name="connsiteY15" fmla="*/ 3411 h 115473"/>
                <a:gd name="connsiteX16" fmla="*/ 29706 w 247048"/>
                <a:gd name="connsiteY16" fmla="*/ 6220 h 115473"/>
                <a:gd name="connsiteX17" fmla="*/ 31286 w 247048"/>
                <a:gd name="connsiteY17" fmla="*/ 7652 h 115473"/>
                <a:gd name="connsiteX18" fmla="*/ 32296 w 247048"/>
                <a:gd name="connsiteY18" fmla="*/ 11086 h 115473"/>
                <a:gd name="connsiteX19" fmla="*/ 33281 w 247048"/>
                <a:gd name="connsiteY19" fmla="*/ 12111 h 115473"/>
                <a:gd name="connsiteX20" fmla="*/ 36418 w 247048"/>
                <a:gd name="connsiteY20" fmla="*/ 14747 h 115473"/>
                <a:gd name="connsiteX21" fmla="*/ 38077 w 247048"/>
                <a:gd name="connsiteY21" fmla="*/ 15365 h 115473"/>
                <a:gd name="connsiteX22" fmla="*/ 38953 w 247048"/>
                <a:gd name="connsiteY22" fmla="*/ 15483 h 115473"/>
                <a:gd name="connsiteX23" fmla="*/ 39727 w 247048"/>
                <a:gd name="connsiteY23" fmla="*/ 15858 h 115473"/>
                <a:gd name="connsiteX24" fmla="*/ 3567 w 247048"/>
                <a:gd name="connsiteY24" fmla="*/ 10734 h 115473"/>
                <a:gd name="connsiteX25" fmla="*/ 1361 w 247048"/>
                <a:gd name="connsiteY25" fmla="*/ 11258 h 115473"/>
                <a:gd name="connsiteX26" fmla="*/ 0 w 247048"/>
                <a:gd name="connsiteY26" fmla="*/ 10554 h 115473"/>
                <a:gd name="connsiteX27" fmla="*/ 603 w 247048"/>
                <a:gd name="connsiteY27" fmla="*/ 8880 h 115473"/>
                <a:gd name="connsiteX28" fmla="*/ 1354 w 247048"/>
                <a:gd name="connsiteY28" fmla="*/ 8011 h 115473"/>
                <a:gd name="connsiteX29" fmla="*/ 4115 w 247048"/>
                <a:gd name="connsiteY29" fmla="*/ 9552 h 115473"/>
                <a:gd name="connsiteX30" fmla="*/ 3567 w 247048"/>
                <a:gd name="connsiteY30" fmla="*/ 10734 h 115473"/>
                <a:gd name="connsiteX31" fmla="*/ 92246 w 247048"/>
                <a:gd name="connsiteY31" fmla="*/ 42372 h 115473"/>
                <a:gd name="connsiteX32" fmla="*/ 92285 w 247048"/>
                <a:gd name="connsiteY32" fmla="*/ 42880 h 115473"/>
                <a:gd name="connsiteX33" fmla="*/ 89336 w 247048"/>
                <a:gd name="connsiteY33" fmla="*/ 41042 h 115473"/>
                <a:gd name="connsiteX34" fmla="*/ 87098 w 247048"/>
                <a:gd name="connsiteY34" fmla="*/ 38789 h 115473"/>
                <a:gd name="connsiteX35" fmla="*/ 80722 w 247048"/>
                <a:gd name="connsiteY35" fmla="*/ 36340 h 115473"/>
                <a:gd name="connsiteX36" fmla="*/ 79353 w 247048"/>
                <a:gd name="connsiteY36" fmla="*/ 35080 h 115473"/>
                <a:gd name="connsiteX37" fmla="*/ 78203 w 247048"/>
                <a:gd name="connsiteY37" fmla="*/ 34924 h 115473"/>
                <a:gd name="connsiteX38" fmla="*/ 74933 w 247048"/>
                <a:gd name="connsiteY38" fmla="*/ 32874 h 115473"/>
                <a:gd name="connsiteX39" fmla="*/ 71717 w 247048"/>
                <a:gd name="connsiteY39" fmla="*/ 31490 h 115473"/>
                <a:gd name="connsiteX40" fmla="*/ 69762 w 247048"/>
                <a:gd name="connsiteY40" fmla="*/ 29706 h 115473"/>
                <a:gd name="connsiteX41" fmla="*/ 69261 w 247048"/>
                <a:gd name="connsiteY41" fmla="*/ 28978 h 115473"/>
                <a:gd name="connsiteX42" fmla="*/ 68087 w 247048"/>
                <a:gd name="connsiteY42" fmla="*/ 28540 h 115473"/>
                <a:gd name="connsiteX43" fmla="*/ 66069 w 247048"/>
                <a:gd name="connsiteY43" fmla="*/ 26584 h 115473"/>
                <a:gd name="connsiteX44" fmla="*/ 64105 w 247048"/>
                <a:gd name="connsiteY44" fmla="*/ 25286 h 115473"/>
                <a:gd name="connsiteX45" fmla="*/ 63409 w 247048"/>
                <a:gd name="connsiteY45" fmla="*/ 22915 h 115473"/>
                <a:gd name="connsiteX46" fmla="*/ 61516 w 247048"/>
                <a:gd name="connsiteY46" fmla="*/ 21288 h 115473"/>
                <a:gd name="connsiteX47" fmla="*/ 61038 w 247048"/>
                <a:gd name="connsiteY47" fmla="*/ 20576 h 115473"/>
                <a:gd name="connsiteX48" fmla="*/ 67118 w 247048"/>
                <a:gd name="connsiteY48" fmla="*/ 21890 h 115473"/>
                <a:gd name="connsiteX49" fmla="*/ 69934 w 247048"/>
                <a:gd name="connsiteY49" fmla="*/ 24487 h 115473"/>
                <a:gd name="connsiteX50" fmla="*/ 72343 w 247048"/>
                <a:gd name="connsiteY50" fmla="*/ 25958 h 115473"/>
                <a:gd name="connsiteX51" fmla="*/ 73180 w 247048"/>
                <a:gd name="connsiteY51" fmla="*/ 27022 h 115473"/>
                <a:gd name="connsiteX52" fmla="*/ 75348 w 247048"/>
                <a:gd name="connsiteY52" fmla="*/ 28485 h 115473"/>
                <a:gd name="connsiteX53" fmla="*/ 77296 w 247048"/>
                <a:gd name="connsiteY53" fmla="*/ 28618 h 115473"/>
                <a:gd name="connsiteX54" fmla="*/ 79244 w 247048"/>
                <a:gd name="connsiteY54" fmla="*/ 30089 h 115473"/>
                <a:gd name="connsiteX55" fmla="*/ 81020 w 247048"/>
                <a:gd name="connsiteY55" fmla="*/ 30480 h 115473"/>
                <a:gd name="connsiteX56" fmla="*/ 82420 w 247048"/>
                <a:gd name="connsiteY56" fmla="*/ 31247 h 115473"/>
                <a:gd name="connsiteX57" fmla="*/ 91456 w 247048"/>
                <a:gd name="connsiteY57" fmla="*/ 37811 h 115473"/>
                <a:gd name="connsiteX58" fmla="*/ 90376 w 247048"/>
                <a:gd name="connsiteY58" fmla="*/ 39555 h 115473"/>
                <a:gd name="connsiteX59" fmla="*/ 91573 w 247048"/>
                <a:gd name="connsiteY59" fmla="*/ 40823 h 115473"/>
                <a:gd name="connsiteX60" fmla="*/ 92246 w 247048"/>
                <a:gd name="connsiteY60" fmla="*/ 42372 h 115473"/>
                <a:gd name="connsiteX61" fmla="*/ 22180 w 247048"/>
                <a:gd name="connsiteY61" fmla="*/ 28900 h 115473"/>
                <a:gd name="connsiteX62" fmla="*/ 21757 w 247048"/>
                <a:gd name="connsiteY62" fmla="*/ 29205 h 115473"/>
                <a:gd name="connsiteX63" fmla="*/ 21022 w 247048"/>
                <a:gd name="connsiteY63" fmla="*/ 28016 h 115473"/>
                <a:gd name="connsiteX64" fmla="*/ 20490 w 247048"/>
                <a:gd name="connsiteY64" fmla="*/ 27648 h 115473"/>
                <a:gd name="connsiteX65" fmla="*/ 20505 w 247048"/>
                <a:gd name="connsiteY65" fmla="*/ 26326 h 115473"/>
                <a:gd name="connsiteX66" fmla="*/ 18291 w 247048"/>
                <a:gd name="connsiteY66" fmla="*/ 24175 h 115473"/>
                <a:gd name="connsiteX67" fmla="*/ 18111 w 247048"/>
                <a:gd name="connsiteY67" fmla="*/ 22688 h 115473"/>
                <a:gd name="connsiteX68" fmla="*/ 19394 w 247048"/>
                <a:gd name="connsiteY68" fmla="*/ 21233 h 115473"/>
                <a:gd name="connsiteX69" fmla="*/ 21123 w 247048"/>
                <a:gd name="connsiteY69" fmla="*/ 22078 h 115473"/>
                <a:gd name="connsiteX70" fmla="*/ 22837 w 247048"/>
                <a:gd name="connsiteY70" fmla="*/ 23908 h 115473"/>
                <a:gd name="connsiteX71" fmla="*/ 24847 w 247048"/>
                <a:gd name="connsiteY71" fmla="*/ 24503 h 115473"/>
                <a:gd name="connsiteX72" fmla="*/ 24433 w 247048"/>
                <a:gd name="connsiteY72" fmla="*/ 25716 h 115473"/>
                <a:gd name="connsiteX73" fmla="*/ 22626 w 247048"/>
                <a:gd name="connsiteY73" fmla="*/ 27898 h 115473"/>
                <a:gd name="connsiteX74" fmla="*/ 22180 w 247048"/>
                <a:gd name="connsiteY74" fmla="*/ 28900 h 115473"/>
                <a:gd name="connsiteX75" fmla="*/ 32812 w 247048"/>
                <a:gd name="connsiteY75" fmla="*/ 32976 h 115473"/>
                <a:gd name="connsiteX76" fmla="*/ 32327 w 247048"/>
                <a:gd name="connsiteY76" fmla="*/ 33305 h 115473"/>
                <a:gd name="connsiteX77" fmla="*/ 29933 w 247048"/>
                <a:gd name="connsiteY77" fmla="*/ 33179 h 115473"/>
                <a:gd name="connsiteX78" fmla="*/ 28117 w 247048"/>
                <a:gd name="connsiteY78" fmla="*/ 30903 h 115473"/>
                <a:gd name="connsiteX79" fmla="*/ 28133 w 247048"/>
                <a:gd name="connsiteY79" fmla="*/ 29221 h 115473"/>
                <a:gd name="connsiteX80" fmla="*/ 29565 w 247048"/>
                <a:gd name="connsiteY80" fmla="*/ 27680 h 115473"/>
                <a:gd name="connsiteX81" fmla="*/ 31294 w 247048"/>
                <a:gd name="connsiteY81" fmla="*/ 27406 h 115473"/>
                <a:gd name="connsiteX82" fmla="*/ 32241 w 247048"/>
                <a:gd name="connsiteY82" fmla="*/ 28000 h 115473"/>
                <a:gd name="connsiteX83" fmla="*/ 33117 w 247048"/>
                <a:gd name="connsiteY83" fmla="*/ 29291 h 115473"/>
                <a:gd name="connsiteX84" fmla="*/ 33438 w 247048"/>
                <a:gd name="connsiteY84" fmla="*/ 30934 h 115473"/>
                <a:gd name="connsiteX85" fmla="*/ 33242 w 247048"/>
                <a:gd name="connsiteY85" fmla="*/ 32389 h 115473"/>
                <a:gd name="connsiteX86" fmla="*/ 32812 w 247048"/>
                <a:gd name="connsiteY86" fmla="*/ 32976 h 115473"/>
                <a:gd name="connsiteX87" fmla="*/ 20333 w 247048"/>
                <a:gd name="connsiteY87" fmla="*/ 34376 h 115473"/>
                <a:gd name="connsiteX88" fmla="*/ 20067 w 247048"/>
                <a:gd name="connsiteY88" fmla="*/ 34924 h 115473"/>
                <a:gd name="connsiteX89" fmla="*/ 18925 w 247048"/>
                <a:gd name="connsiteY89" fmla="*/ 32201 h 115473"/>
                <a:gd name="connsiteX90" fmla="*/ 18980 w 247048"/>
                <a:gd name="connsiteY90" fmla="*/ 30832 h 115473"/>
                <a:gd name="connsiteX91" fmla="*/ 19176 w 247048"/>
                <a:gd name="connsiteY91" fmla="*/ 29956 h 115473"/>
                <a:gd name="connsiteX92" fmla="*/ 19598 w 247048"/>
                <a:gd name="connsiteY92" fmla="*/ 29690 h 115473"/>
                <a:gd name="connsiteX93" fmla="*/ 20521 w 247048"/>
                <a:gd name="connsiteY93" fmla="*/ 32718 h 115473"/>
                <a:gd name="connsiteX94" fmla="*/ 20333 w 247048"/>
                <a:gd name="connsiteY94" fmla="*/ 34376 h 115473"/>
                <a:gd name="connsiteX95" fmla="*/ 45798 w 247048"/>
                <a:gd name="connsiteY95" fmla="*/ 35933 h 115473"/>
                <a:gd name="connsiteX96" fmla="*/ 47176 w 247048"/>
                <a:gd name="connsiteY96" fmla="*/ 37733 h 115473"/>
                <a:gd name="connsiteX97" fmla="*/ 48764 w 247048"/>
                <a:gd name="connsiteY97" fmla="*/ 41754 h 115473"/>
                <a:gd name="connsiteX98" fmla="*/ 48474 w 247048"/>
                <a:gd name="connsiteY98" fmla="*/ 43138 h 115473"/>
                <a:gd name="connsiteX99" fmla="*/ 47340 w 247048"/>
                <a:gd name="connsiteY99" fmla="*/ 43217 h 115473"/>
                <a:gd name="connsiteX100" fmla="*/ 47019 w 247048"/>
                <a:gd name="connsiteY100" fmla="*/ 44085 h 115473"/>
                <a:gd name="connsiteX101" fmla="*/ 45486 w 247048"/>
                <a:gd name="connsiteY101" fmla="*/ 42129 h 115473"/>
                <a:gd name="connsiteX102" fmla="*/ 43436 w 247048"/>
                <a:gd name="connsiteY102" fmla="*/ 41605 h 115473"/>
                <a:gd name="connsiteX103" fmla="*/ 41942 w 247048"/>
                <a:gd name="connsiteY103" fmla="*/ 40408 h 115473"/>
                <a:gd name="connsiteX104" fmla="*/ 41433 w 247048"/>
                <a:gd name="connsiteY104" fmla="*/ 38038 h 115473"/>
                <a:gd name="connsiteX105" fmla="*/ 41285 w 247048"/>
                <a:gd name="connsiteY105" fmla="*/ 36543 h 115473"/>
                <a:gd name="connsiteX106" fmla="*/ 40111 w 247048"/>
                <a:gd name="connsiteY106" fmla="*/ 36285 h 115473"/>
                <a:gd name="connsiteX107" fmla="*/ 36747 w 247048"/>
                <a:gd name="connsiteY107" fmla="*/ 36661 h 115473"/>
                <a:gd name="connsiteX108" fmla="*/ 35675 w 247048"/>
                <a:gd name="connsiteY108" fmla="*/ 37936 h 115473"/>
                <a:gd name="connsiteX109" fmla="*/ 34142 w 247048"/>
                <a:gd name="connsiteY109" fmla="*/ 37529 h 115473"/>
                <a:gd name="connsiteX110" fmla="*/ 33813 w 247048"/>
                <a:gd name="connsiteY110" fmla="*/ 36379 h 115473"/>
                <a:gd name="connsiteX111" fmla="*/ 34048 w 247048"/>
                <a:gd name="connsiteY111" fmla="*/ 35252 h 115473"/>
                <a:gd name="connsiteX112" fmla="*/ 36097 w 247048"/>
                <a:gd name="connsiteY112" fmla="*/ 34142 h 115473"/>
                <a:gd name="connsiteX113" fmla="*/ 36520 w 247048"/>
                <a:gd name="connsiteY113" fmla="*/ 32710 h 115473"/>
                <a:gd name="connsiteX114" fmla="*/ 38554 w 247048"/>
                <a:gd name="connsiteY114" fmla="*/ 30253 h 115473"/>
                <a:gd name="connsiteX115" fmla="*/ 39814 w 247048"/>
                <a:gd name="connsiteY115" fmla="*/ 29831 h 115473"/>
                <a:gd name="connsiteX116" fmla="*/ 42192 w 247048"/>
                <a:gd name="connsiteY116" fmla="*/ 30715 h 115473"/>
                <a:gd name="connsiteX117" fmla="*/ 42481 w 247048"/>
                <a:gd name="connsiteY117" fmla="*/ 34212 h 115473"/>
                <a:gd name="connsiteX118" fmla="*/ 43334 w 247048"/>
                <a:gd name="connsiteY118" fmla="*/ 35354 h 115473"/>
                <a:gd name="connsiteX119" fmla="*/ 45798 w 247048"/>
                <a:gd name="connsiteY119" fmla="*/ 35933 h 115473"/>
                <a:gd name="connsiteX120" fmla="*/ 111359 w 247048"/>
                <a:gd name="connsiteY120" fmla="*/ 37513 h 115473"/>
                <a:gd name="connsiteX121" fmla="*/ 116804 w 247048"/>
                <a:gd name="connsiteY121" fmla="*/ 44085 h 115473"/>
                <a:gd name="connsiteX122" fmla="*/ 116593 w 247048"/>
                <a:gd name="connsiteY122" fmla="*/ 45251 h 115473"/>
                <a:gd name="connsiteX123" fmla="*/ 115850 w 247048"/>
                <a:gd name="connsiteY123" fmla="*/ 46002 h 115473"/>
                <a:gd name="connsiteX124" fmla="*/ 115638 w 247048"/>
                <a:gd name="connsiteY124" fmla="*/ 48208 h 115473"/>
                <a:gd name="connsiteX125" fmla="*/ 116327 w 247048"/>
                <a:gd name="connsiteY125" fmla="*/ 49053 h 115473"/>
                <a:gd name="connsiteX126" fmla="*/ 117813 w 247048"/>
                <a:gd name="connsiteY126" fmla="*/ 49444 h 115473"/>
                <a:gd name="connsiteX127" fmla="*/ 120340 w 247048"/>
                <a:gd name="connsiteY127" fmla="*/ 51799 h 115473"/>
                <a:gd name="connsiteX128" fmla="*/ 121350 w 247048"/>
                <a:gd name="connsiteY128" fmla="*/ 54686 h 115473"/>
                <a:gd name="connsiteX129" fmla="*/ 121443 w 247048"/>
                <a:gd name="connsiteY129" fmla="*/ 55570 h 115473"/>
                <a:gd name="connsiteX130" fmla="*/ 122499 w 247048"/>
                <a:gd name="connsiteY130" fmla="*/ 56877 h 115473"/>
                <a:gd name="connsiteX131" fmla="*/ 122539 w 247048"/>
                <a:gd name="connsiteY131" fmla="*/ 59638 h 115473"/>
                <a:gd name="connsiteX132" fmla="*/ 124940 w 247048"/>
                <a:gd name="connsiteY132" fmla="*/ 63472 h 115473"/>
                <a:gd name="connsiteX133" fmla="*/ 125152 w 247048"/>
                <a:gd name="connsiteY133" fmla="*/ 65318 h 115473"/>
                <a:gd name="connsiteX134" fmla="*/ 124932 w 247048"/>
                <a:gd name="connsiteY134" fmla="*/ 66147 h 115473"/>
                <a:gd name="connsiteX135" fmla="*/ 123931 w 247048"/>
                <a:gd name="connsiteY135" fmla="*/ 65662 h 115473"/>
                <a:gd name="connsiteX136" fmla="*/ 121060 w 247048"/>
                <a:gd name="connsiteY136" fmla="*/ 61312 h 115473"/>
                <a:gd name="connsiteX137" fmla="*/ 117774 w 247048"/>
                <a:gd name="connsiteY137" fmla="*/ 59435 h 115473"/>
                <a:gd name="connsiteX138" fmla="*/ 117399 w 247048"/>
                <a:gd name="connsiteY138" fmla="*/ 58629 h 115473"/>
                <a:gd name="connsiteX139" fmla="*/ 114082 w 247048"/>
                <a:gd name="connsiteY139" fmla="*/ 56094 h 115473"/>
                <a:gd name="connsiteX140" fmla="*/ 111860 w 247048"/>
                <a:gd name="connsiteY140" fmla="*/ 51830 h 115473"/>
                <a:gd name="connsiteX141" fmla="*/ 109450 w 247048"/>
                <a:gd name="connsiteY141" fmla="*/ 44257 h 115473"/>
                <a:gd name="connsiteX142" fmla="*/ 110584 w 247048"/>
                <a:gd name="connsiteY142" fmla="*/ 42466 h 115473"/>
                <a:gd name="connsiteX143" fmla="*/ 107870 w 247048"/>
                <a:gd name="connsiteY143" fmla="*/ 38797 h 115473"/>
                <a:gd name="connsiteX144" fmla="*/ 108002 w 247048"/>
                <a:gd name="connsiteY144" fmla="*/ 37819 h 115473"/>
                <a:gd name="connsiteX145" fmla="*/ 109145 w 247048"/>
                <a:gd name="connsiteY145" fmla="*/ 38045 h 115473"/>
                <a:gd name="connsiteX146" fmla="*/ 109943 w 247048"/>
                <a:gd name="connsiteY146" fmla="*/ 37999 h 115473"/>
                <a:gd name="connsiteX147" fmla="*/ 110326 w 247048"/>
                <a:gd name="connsiteY147" fmla="*/ 37561 h 115473"/>
                <a:gd name="connsiteX148" fmla="*/ 111359 w 247048"/>
                <a:gd name="connsiteY148" fmla="*/ 37513 h 115473"/>
                <a:gd name="connsiteX149" fmla="*/ 88045 w 247048"/>
                <a:gd name="connsiteY149" fmla="*/ 41793 h 115473"/>
                <a:gd name="connsiteX150" fmla="*/ 86997 w 247048"/>
                <a:gd name="connsiteY150" fmla="*/ 42090 h 115473"/>
                <a:gd name="connsiteX151" fmla="*/ 85440 w 247048"/>
                <a:gd name="connsiteY151" fmla="*/ 41276 h 115473"/>
                <a:gd name="connsiteX152" fmla="*/ 84767 w 247048"/>
                <a:gd name="connsiteY152" fmla="*/ 40541 h 115473"/>
                <a:gd name="connsiteX153" fmla="*/ 85088 w 247048"/>
                <a:gd name="connsiteY153" fmla="*/ 39391 h 115473"/>
                <a:gd name="connsiteX154" fmla="*/ 85995 w 247048"/>
                <a:gd name="connsiteY154" fmla="*/ 38953 h 115473"/>
                <a:gd name="connsiteX155" fmla="*/ 87028 w 247048"/>
                <a:gd name="connsiteY155" fmla="*/ 39727 h 115473"/>
                <a:gd name="connsiteX156" fmla="*/ 87137 w 247048"/>
                <a:gd name="connsiteY156" fmla="*/ 40518 h 115473"/>
                <a:gd name="connsiteX157" fmla="*/ 88045 w 247048"/>
                <a:gd name="connsiteY157" fmla="*/ 41793 h 115473"/>
                <a:gd name="connsiteX158" fmla="*/ 37576 w 247048"/>
                <a:gd name="connsiteY158" fmla="*/ 46331 h 115473"/>
                <a:gd name="connsiteX159" fmla="*/ 37576 w 247048"/>
                <a:gd name="connsiteY159" fmla="*/ 46651 h 115473"/>
                <a:gd name="connsiteX160" fmla="*/ 36363 w 247048"/>
                <a:gd name="connsiteY160" fmla="*/ 46033 h 115473"/>
                <a:gd name="connsiteX161" fmla="*/ 33696 w 247048"/>
                <a:gd name="connsiteY161" fmla="*/ 43053 h 115473"/>
                <a:gd name="connsiteX162" fmla="*/ 34173 w 247048"/>
                <a:gd name="connsiteY162" fmla="*/ 42059 h 115473"/>
                <a:gd name="connsiteX163" fmla="*/ 36622 w 247048"/>
                <a:gd name="connsiteY163" fmla="*/ 40127 h 115473"/>
                <a:gd name="connsiteX164" fmla="*/ 37373 w 247048"/>
                <a:gd name="connsiteY164" fmla="*/ 39868 h 115473"/>
                <a:gd name="connsiteX165" fmla="*/ 38061 w 247048"/>
                <a:gd name="connsiteY165" fmla="*/ 41065 h 115473"/>
                <a:gd name="connsiteX166" fmla="*/ 37466 w 247048"/>
                <a:gd name="connsiteY166" fmla="*/ 42833 h 115473"/>
                <a:gd name="connsiteX167" fmla="*/ 36661 w 247048"/>
                <a:gd name="connsiteY167" fmla="*/ 43279 h 115473"/>
                <a:gd name="connsiteX168" fmla="*/ 36332 w 247048"/>
                <a:gd name="connsiteY168" fmla="*/ 44938 h 115473"/>
                <a:gd name="connsiteX169" fmla="*/ 37576 w 247048"/>
                <a:gd name="connsiteY169" fmla="*/ 46331 h 115473"/>
                <a:gd name="connsiteX170" fmla="*/ 53364 w 247048"/>
                <a:gd name="connsiteY170" fmla="*/ 45681 h 115473"/>
                <a:gd name="connsiteX171" fmla="*/ 51205 w 247048"/>
                <a:gd name="connsiteY171" fmla="*/ 47426 h 115473"/>
                <a:gd name="connsiteX172" fmla="*/ 49624 w 247048"/>
                <a:gd name="connsiteY172" fmla="*/ 46839 h 115473"/>
                <a:gd name="connsiteX173" fmla="*/ 48349 w 247048"/>
                <a:gd name="connsiteY173" fmla="*/ 45345 h 115473"/>
                <a:gd name="connsiteX174" fmla="*/ 48771 w 247048"/>
                <a:gd name="connsiteY174" fmla="*/ 43545 h 115473"/>
                <a:gd name="connsiteX175" fmla="*/ 49006 w 247048"/>
                <a:gd name="connsiteY175" fmla="*/ 43068 h 115473"/>
                <a:gd name="connsiteX176" fmla="*/ 49640 w 247048"/>
                <a:gd name="connsiteY176" fmla="*/ 42966 h 115473"/>
                <a:gd name="connsiteX177" fmla="*/ 50274 w 247048"/>
                <a:gd name="connsiteY177" fmla="*/ 42599 h 115473"/>
                <a:gd name="connsiteX178" fmla="*/ 50962 w 247048"/>
                <a:gd name="connsiteY178" fmla="*/ 41801 h 115473"/>
                <a:gd name="connsiteX179" fmla="*/ 53317 w 247048"/>
                <a:gd name="connsiteY179" fmla="*/ 42434 h 115473"/>
                <a:gd name="connsiteX180" fmla="*/ 53896 w 247048"/>
                <a:gd name="connsiteY180" fmla="*/ 42873 h 115473"/>
                <a:gd name="connsiteX181" fmla="*/ 52495 w 247048"/>
                <a:gd name="connsiteY181" fmla="*/ 43976 h 115473"/>
                <a:gd name="connsiteX182" fmla="*/ 52965 w 247048"/>
                <a:gd name="connsiteY182" fmla="*/ 44328 h 115473"/>
                <a:gd name="connsiteX183" fmla="*/ 53270 w 247048"/>
                <a:gd name="connsiteY183" fmla="*/ 44852 h 115473"/>
                <a:gd name="connsiteX184" fmla="*/ 53364 w 247048"/>
                <a:gd name="connsiteY184" fmla="*/ 45681 h 115473"/>
                <a:gd name="connsiteX185" fmla="*/ 55398 w 247048"/>
                <a:gd name="connsiteY185" fmla="*/ 48717 h 115473"/>
                <a:gd name="connsiteX186" fmla="*/ 54905 w 247048"/>
                <a:gd name="connsiteY186" fmla="*/ 48803 h 115473"/>
                <a:gd name="connsiteX187" fmla="*/ 54396 w 247048"/>
                <a:gd name="connsiteY187" fmla="*/ 47926 h 115473"/>
                <a:gd name="connsiteX188" fmla="*/ 55593 w 247048"/>
                <a:gd name="connsiteY188" fmla="*/ 45548 h 115473"/>
                <a:gd name="connsiteX189" fmla="*/ 56172 w 247048"/>
                <a:gd name="connsiteY189" fmla="*/ 47465 h 115473"/>
                <a:gd name="connsiteX190" fmla="*/ 56548 w 247048"/>
                <a:gd name="connsiteY190" fmla="*/ 48185 h 115473"/>
                <a:gd name="connsiteX191" fmla="*/ 55398 w 247048"/>
                <a:gd name="connsiteY191" fmla="*/ 48717 h 115473"/>
                <a:gd name="connsiteX192" fmla="*/ 43201 w 247048"/>
                <a:gd name="connsiteY192" fmla="*/ 47332 h 115473"/>
                <a:gd name="connsiteX193" fmla="*/ 43154 w 247048"/>
                <a:gd name="connsiteY193" fmla="*/ 48106 h 115473"/>
                <a:gd name="connsiteX194" fmla="*/ 41895 w 247048"/>
                <a:gd name="connsiteY194" fmla="*/ 47864 h 115473"/>
                <a:gd name="connsiteX195" fmla="*/ 39094 w 247048"/>
                <a:gd name="connsiteY195" fmla="*/ 46698 h 115473"/>
                <a:gd name="connsiteX196" fmla="*/ 38992 w 247048"/>
                <a:gd name="connsiteY196" fmla="*/ 46166 h 115473"/>
                <a:gd name="connsiteX197" fmla="*/ 40588 w 247048"/>
                <a:gd name="connsiteY197" fmla="*/ 45971 h 115473"/>
                <a:gd name="connsiteX198" fmla="*/ 41746 w 247048"/>
                <a:gd name="connsiteY198" fmla="*/ 46119 h 115473"/>
                <a:gd name="connsiteX199" fmla="*/ 42716 w 247048"/>
                <a:gd name="connsiteY199" fmla="*/ 46800 h 115473"/>
                <a:gd name="connsiteX200" fmla="*/ 43201 w 247048"/>
                <a:gd name="connsiteY200" fmla="*/ 47332 h 115473"/>
                <a:gd name="connsiteX201" fmla="*/ 77085 w 247048"/>
                <a:gd name="connsiteY201" fmla="*/ 55382 h 115473"/>
                <a:gd name="connsiteX202" fmla="*/ 76795 w 247048"/>
                <a:gd name="connsiteY202" fmla="*/ 55437 h 115473"/>
                <a:gd name="connsiteX203" fmla="*/ 75762 w 247048"/>
                <a:gd name="connsiteY203" fmla="*/ 55163 h 115473"/>
                <a:gd name="connsiteX204" fmla="*/ 74511 w 247048"/>
                <a:gd name="connsiteY204" fmla="*/ 55077 h 115473"/>
                <a:gd name="connsiteX205" fmla="*/ 73744 w 247048"/>
                <a:gd name="connsiteY205" fmla="*/ 54310 h 115473"/>
                <a:gd name="connsiteX206" fmla="*/ 74651 w 247048"/>
                <a:gd name="connsiteY206" fmla="*/ 53215 h 115473"/>
                <a:gd name="connsiteX207" fmla="*/ 75794 w 247048"/>
                <a:gd name="connsiteY207" fmla="*/ 52503 h 115473"/>
                <a:gd name="connsiteX208" fmla="*/ 76318 w 247048"/>
                <a:gd name="connsiteY208" fmla="*/ 52683 h 115473"/>
                <a:gd name="connsiteX209" fmla="*/ 76810 w 247048"/>
                <a:gd name="connsiteY209" fmla="*/ 53145 h 115473"/>
                <a:gd name="connsiteX210" fmla="*/ 77961 w 247048"/>
                <a:gd name="connsiteY210" fmla="*/ 53317 h 115473"/>
                <a:gd name="connsiteX211" fmla="*/ 78086 w 247048"/>
                <a:gd name="connsiteY211" fmla="*/ 54725 h 115473"/>
                <a:gd name="connsiteX212" fmla="*/ 77085 w 247048"/>
                <a:gd name="connsiteY212" fmla="*/ 55382 h 115473"/>
                <a:gd name="connsiteX213" fmla="*/ 98591 w 247048"/>
                <a:gd name="connsiteY213" fmla="*/ 52550 h 115473"/>
                <a:gd name="connsiteX214" fmla="*/ 99859 w 247048"/>
                <a:gd name="connsiteY214" fmla="*/ 52863 h 115473"/>
                <a:gd name="connsiteX215" fmla="*/ 100469 w 247048"/>
                <a:gd name="connsiteY215" fmla="*/ 52816 h 115473"/>
                <a:gd name="connsiteX216" fmla="*/ 101916 w 247048"/>
                <a:gd name="connsiteY216" fmla="*/ 54005 h 115473"/>
                <a:gd name="connsiteX217" fmla="*/ 103849 w 247048"/>
                <a:gd name="connsiteY217" fmla="*/ 55758 h 115473"/>
                <a:gd name="connsiteX218" fmla="*/ 103058 w 247048"/>
                <a:gd name="connsiteY218" fmla="*/ 56665 h 115473"/>
                <a:gd name="connsiteX219" fmla="*/ 101486 w 247048"/>
                <a:gd name="connsiteY219" fmla="*/ 56196 h 115473"/>
                <a:gd name="connsiteX220" fmla="*/ 100962 w 247048"/>
                <a:gd name="connsiteY220" fmla="*/ 56384 h 115473"/>
                <a:gd name="connsiteX221" fmla="*/ 100797 w 247048"/>
                <a:gd name="connsiteY221" fmla="*/ 56258 h 115473"/>
                <a:gd name="connsiteX222" fmla="*/ 100469 w 247048"/>
                <a:gd name="connsiteY222" fmla="*/ 55382 h 115473"/>
                <a:gd name="connsiteX223" fmla="*/ 98756 w 247048"/>
                <a:gd name="connsiteY223" fmla="*/ 54514 h 115473"/>
                <a:gd name="connsiteX224" fmla="*/ 97222 w 247048"/>
                <a:gd name="connsiteY224" fmla="*/ 54443 h 115473"/>
                <a:gd name="connsiteX225" fmla="*/ 97027 w 247048"/>
                <a:gd name="connsiteY225" fmla="*/ 53411 h 115473"/>
                <a:gd name="connsiteX226" fmla="*/ 98591 w 247048"/>
                <a:gd name="connsiteY226" fmla="*/ 52550 h 115473"/>
                <a:gd name="connsiteX227" fmla="*/ 89422 w 247048"/>
                <a:gd name="connsiteY227" fmla="*/ 58676 h 115473"/>
                <a:gd name="connsiteX228" fmla="*/ 94257 w 247048"/>
                <a:gd name="connsiteY228" fmla="*/ 62228 h 115473"/>
                <a:gd name="connsiteX229" fmla="*/ 96338 w 247048"/>
                <a:gd name="connsiteY229" fmla="*/ 61899 h 115473"/>
                <a:gd name="connsiteX230" fmla="*/ 102691 w 247048"/>
                <a:gd name="connsiteY230" fmla="*/ 61962 h 115473"/>
                <a:gd name="connsiteX231" fmla="*/ 106438 w 247048"/>
                <a:gd name="connsiteY231" fmla="*/ 64497 h 115473"/>
                <a:gd name="connsiteX232" fmla="*/ 108637 w 247048"/>
                <a:gd name="connsiteY232" fmla="*/ 65662 h 115473"/>
                <a:gd name="connsiteX233" fmla="*/ 109872 w 247048"/>
                <a:gd name="connsiteY233" fmla="*/ 67931 h 115473"/>
                <a:gd name="connsiteX234" fmla="*/ 111398 w 247048"/>
                <a:gd name="connsiteY234" fmla="*/ 68447 h 115473"/>
                <a:gd name="connsiteX235" fmla="*/ 112337 w 247048"/>
                <a:gd name="connsiteY235" fmla="*/ 69605 h 115473"/>
                <a:gd name="connsiteX236" fmla="*/ 112877 w 247048"/>
                <a:gd name="connsiteY236" fmla="*/ 71718 h 115473"/>
                <a:gd name="connsiteX237" fmla="*/ 112493 w 247048"/>
                <a:gd name="connsiteY237" fmla="*/ 72062 h 115473"/>
                <a:gd name="connsiteX238" fmla="*/ 110553 w 247048"/>
                <a:gd name="connsiteY238" fmla="*/ 72852 h 115473"/>
                <a:gd name="connsiteX239" fmla="*/ 109145 w 247048"/>
                <a:gd name="connsiteY239" fmla="*/ 73180 h 115473"/>
                <a:gd name="connsiteX240" fmla="*/ 105460 w 247048"/>
                <a:gd name="connsiteY240" fmla="*/ 72430 h 115473"/>
                <a:gd name="connsiteX241" fmla="*/ 101940 w 247048"/>
                <a:gd name="connsiteY241" fmla="*/ 70802 h 115473"/>
                <a:gd name="connsiteX242" fmla="*/ 94937 w 247048"/>
                <a:gd name="connsiteY242" fmla="*/ 70607 h 115473"/>
                <a:gd name="connsiteX243" fmla="*/ 91675 w 247048"/>
                <a:gd name="connsiteY243" fmla="*/ 70145 h 115473"/>
                <a:gd name="connsiteX244" fmla="*/ 90549 w 247048"/>
                <a:gd name="connsiteY244" fmla="*/ 69527 h 115473"/>
                <a:gd name="connsiteX245" fmla="*/ 89508 w 247048"/>
                <a:gd name="connsiteY245" fmla="*/ 68698 h 115473"/>
                <a:gd name="connsiteX246" fmla="*/ 87865 w 247048"/>
                <a:gd name="connsiteY246" fmla="*/ 66726 h 115473"/>
                <a:gd name="connsiteX247" fmla="*/ 86582 w 247048"/>
                <a:gd name="connsiteY247" fmla="*/ 64410 h 115473"/>
                <a:gd name="connsiteX248" fmla="*/ 86371 w 247048"/>
                <a:gd name="connsiteY248" fmla="*/ 63049 h 115473"/>
                <a:gd name="connsiteX249" fmla="*/ 86261 w 247048"/>
                <a:gd name="connsiteY249" fmla="*/ 60467 h 115473"/>
                <a:gd name="connsiteX250" fmla="*/ 86660 w 247048"/>
                <a:gd name="connsiteY250" fmla="*/ 59521 h 115473"/>
                <a:gd name="connsiteX251" fmla="*/ 87998 w 247048"/>
                <a:gd name="connsiteY251" fmla="*/ 58582 h 115473"/>
                <a:gd name="connsiteX252" fmla="*/ 89422 w 247048"/>
                <a:gd name="connsiteY252" fmla="*/ 58676 h 115473"/>
                <a:gd name="connsiteX253" fmla="*/ 128883 w 247048"/>
                <a:gd name="connsiteY253" fmla="*/ 66484 h 115473"/>
                <a:gd name="connsiteX254" fmla="*/ 129126 w 247048"/>
                <a:gd name="connsiteY254" fmla="*/ 68854 h 115473"/>
                <a:gd name="connsiteX255" fmla="*/ 129016 w 247048"/>
                <a:gd name="connsiteY255" fmla="*/ 69668 h 115473"/>
                <a:gd name="connsiteX256" fmla="*/ 127350 w 247048"/>
                <a:gd name="connsiteY256" fmla="*/ 67931 h 115473"/>
                <a:gd name="connsiteX257" fmla="*/ 126568 w 247048"/>
                <a:gd name="connsiteY257" fmla="*/ 68549 h 115473"/>
                <a:gd name="connsiteX258" fmla="*/ 125840 w 247048"/>
                <a:gd name="connsiteY258" fmla="*/ 67728 h 115473"/>
                <a:gd name="connsiteX259" fmla="*/ 125895 w 247048"/>
                <a:gd name="connsiteY259" fmla="*/ 65928 h 115473"/>
                <a:gd name="connsiteX260" fmla="*/ 126012 w 247048"/>
                <a:gd name="connsiteY260" fmla="*/ 64011 h 115473"/>
                <a:gd name="connsiteX261" fmla="*/ 125683 w 247048"/>
                <a:gd name="connsiteY261" fmla="*/ 62556 h 115473"/>
                <a:gd name="connsiteX262" fmla="*/ 124855 w 247048"/>
                <a:gd name="connsiteY262" fmla="*/ 60460 h 115473"/>
                <a:gd name="connsiteX263" fmla="*/ 125785 w 247048"/>
                <a:gd name="connsiteY263" fmla="*/ 60796 h 115473"/>
                <a:gd name="connsiteX264" fmla="*/ 128883 w 247048"/>
                <a:gd name="connsiteY264" fmla="*/ 66484 h 115473"/>
                <a:gd name="connsiteX265" fmla="*/ 132568 w 247048"/>
                <a:gd name="connsiteY265" fmla="*/ 83351 h 115473"/>
                <a:gd name="connsiteX266" fmla="*/ 135330 w 247048"/>
                <a:gd name="connsiteY266" fmla="*/ 84658 h 115473"/>
                <a:gd name="connsiteX267" fmla="*/ 136942 w 247048"/>
                <a:gd name="connsiteY267" fmla="*/ 84438 h 115473"/>
                <a:gd name="connsiteX268" fmla="*/ 139328 w 247048"/>
                <a:gd name="connsiteY268" fmla="*/ 85338 h 115473"/>
                <a:gd name="connsiteX269" fmla="*/ 141135 w 247048"/>
                <a:gd name="connsiteY269" fmla="*/ 84830 h 115473"/>
                <a:gd name="connsiteX270" fmla="*/ 142269 w 247048"/>
                <a:gd name="connsiteY270" fmla="*/ 85988 h 115473"/>
                <a:gd name="connsiteX271" fmla="*/ 145125 w 247048"/>
                <a:gd name="connsiteY271" fmla="*/ 90517 h 115473"/>
                <a:gd name="connsiteX272" fmla="*/ 145148 w 247048"/>
                <a:gd name="connsiteY272" fmla="*/ 91988 h 115473"/>
                <a:gd name="connsiteX273" fmla="*/ 147018 w 247048"/>
                <a:gd name="connsiteY273" fmla="*/ 93037 h 115473"/>
                <a:gd name="connsiteX274" fmla="*/ 145438 w 247048"/>
                <a:gd name="connsiteY274" fmla="*/ 93232 h 115473"/>
                <a:gd name="connsiteX275" fmla="*/ 143239 w 247048"/>
                <a:gd name="connsiteY275" fmla="*/ 92692 h 115473"/>
                <a:gd name="connsiteX276" fmla="*/ 141534 w 247048"/>
                <a:gd name="connsiteY276" fmla="*/ 93060 h 115473"/>
                <a:gd name="connsiteX277" fmla="*/ 139750 w 247048"/>
                <a:gd name="connsiteY277" fmla="*/ 92184 h 115473"/>
                <a:gd name="connsiteX278" fmla="*/ 136746 w 247048"/>
                <a:gd name="connsiteY278" fmla="*/ 91730 h 115473"/>
                <a:gd name="connsiteX279" fmla="*/ 134133 w 247048"/>
                <a:gd name="connsiteY279" fmla="*/ 90674 h 115473"/>
                <a:gd name="connsiteX280" fmla="*/ 128672 w 247048"/>
                <a:gd name="connsiteY280" fmla="*/ 87333 h 115473"/>
                <a:gd name="connsiteX281" fmla="*/ 128704 w 247048"/>
                <a:gd name="connsiteY281" fmla="*/ 85667 h 115473"/>
                <a:gd name="connsiteX282" fmla="*/ 127819 w 247048"/>
                <a:gd name="connsiteY282" fmla="*/ 84853 h 115473"/>
                <a:gd name="connsiteX283" fmla="*/ 127561 w 247048"/>
                <a:gd name="connsiteY283" fmla="*/ 82788 h 115473"/>
                <a:gd name="connsiteX284" fmla="*/ 125605 w 247048"/>
                <a:gd name="connsiteY284" fmla="*/ 82138 h 115473"/>
                <a:gd name="connsiteX285" fmla="*/ 123321 w 247048"/>
                <a:gd name="connsiteY285" fmla="*/ 82013 h 115473"/>
                <a:gd name="connsiteX286" fmla="*/ 123141 w 247048"/>
                <a:gd name="connsiteY286" fmla="*/ 81035 h 115473"/>
                <a:gd name="connsiteX287" fmla="*/ 123563 w 247048"/>
                <a:gd name="connsiteY287" fmla="*/ 79306 h 115473"/>
                <a:gd name="connsiteX288" fmla="*/ 125269 w 247048"/>
                <a:gd name="connsiteY288" fmla="*/ 79330 h 115473"/>
                <a:gd name="connsiteX289" fmla="*/ 127319 w 247048"/>
                <a:gd name="connsiteY289" fmla="*/ 80050 h 115473"/>
                <a:gd name="connsiteX290" fmla="*/ 131231 w 247048"/>
                <a:gd name="connsiteY290" fmla="*/ 82569 h 115473"/>
                <a:gd name="connsiteX291" fmla="*/ 132200 w 247048"/>
                <a:gd name="connsiteY291" fmla="*/ 82999 h 115473"/>
                <a:gd name="connsiteX292" fmla="*/ 132568 w 247048"/>
                <a:gd name="connsiteY292" fmla="*/ 83351 h 115473"/>
                <a:gd name="connsiteX293" fmla="*/ 229563 w 247048"/>
                <a:gd name="connsiteY293" fmla="*/ 91573 h 115473"/>
                <a:gd name="connsiteX294" fmla="*/ 227811 w 247048"/>
                <a:gd name="connsiteY294" fmla="*/ 91957 h 115473"/>
                <a:gd name="connsiteX295" fmla="*/ 227255 w 247048"/>
                <a:gd name="connsiteY295" fmla="*/ 91847 h 115473"/>
                <a:gd name="connsiteX296" fmla="*/ 225941 w 247048"/>
                <a:gd name="connsiteY296" fmla="*/ 92051 h 115473"/>
                <a:gd name="connsiteX297" fmla="*/ 224525 w 247048"/>
                <a:gd name="connsiteY297" fmla="*/ 93654 h 115473"/>
                <a:gd name="connsiteX298" fmla="*/ 223485 w 247048"/>
                <a:gd name="connsiteY298" fmla="*/ 93428 h 115473"/>
                <a:gd name="connsiteX299" fmla="*/ 222671 w 247048"/>
                <a:gd name="connsiteY299" fmla="*/ 93490 h 115473"/>
                <a:gd name="connsiteX300" fmla="*/ 222052 w 247048"/>
                <a:gd name="connsiteY300" fmla="*/ 92176 h 115473"/>
                <a:gd name="connsiteX301" fmla="*/ 222037 w 247048"/>
                <a:gd name="connsiteY301" fmla="*/ 91534 h 115473"/>
                <a:gd name="connsiteX302" fmla="*/ 223039 w 247048"/>
                <a:gd name="connsiteY302" fmla="*/ 91636 h 115473"/>
                <a:gd name="connsiteX303" fmla="*/ 223563 w 247048"/>
                <a:gd name="connsiteY303" fmla="*/ 90353 h 115473"/>
                <a:gd name="connsiteX304" fmla="*/ 224642 w 247048"/>
                <a:gd name="connsiteY304" fmla="*/ 89711 h 115473"/>
                <a:gd name="connsiteX305" fmla="*/ 227161 w 247048"/>
                <a:gd name="connsiteY305" fmla="*/ 89414 h 115473"/>
                <a:gd name="connsiteX306" fmla="*/ 229399 w 247048"/>
                <a:gd name="connsiteY306" fmla="*/ 89837 h 115473"/>
                <a:gd name="connsiteX307" fmla="*/ 230197 w 247048"/>
                <a:gd name="connsiteY307" fmla="*/ 90126 h 115473"/>
                <a:gd name="connsiteX308" fmla="*/ 229493 w 247048"/>
                <a:gd name="connsiteY308" fmla="*/ 91284 h 115473"/>
                <a:gd name="connsiteX309" fmla="*/ 229563 w 247048"/>
                <a:gd name="connsiteY309" fmla="*/ 91573 h 115473"/>
                <a:gd name="connsiteX310" fmla="*/ 107549 w 247048"/>
                <a:gd name="connsiteY310" fmla="*/ 114707 h 115473"/>
                <a:gd name="connsiteX311" fmla="*/ 106023 w 247048"/>
                <a:gd name="connsiteY311" fmla="*/ 115474 h 115473"/>
                <a:gd name="connsiteX312" fmla="*/ 104623 w 247048"/>
                <a:gd name="connsiteY312" fmla="*/ 115091 h 115473"/>
                <a:gd name="connsiteX313" fmla="*/ 103559 w 247048"/>
                <a:gd name="connsiteY313" fmla="*/ 114512 h 115473"/>
                <a:gd name="connsiteX314" fmla="*/ 102698 w 247048"/>
                <a:gd name="connsiteY314" fmla="*/ 112798 h 115473"/>
                <a:gd name="connsiteX315" fmla="*/ 100837 w 247048"/>
                <a:gd name="connsiteY315" fmla="*/ 111727 h 115473"/>
                <a:gd name="connsiteX316" fmla="*/ 98184 w 247048"/>
                <a:gd name="connsiteY316" fmla="*/ 111281 h 115473"/>
                <a:gd name="connsiteX317" fmla="*/ 97097 w 247048"/>
                <a:gd name="connsiteY317" fmla="*/ 110538 h 115473"/>
                <a:gd name="connsiteX318" fmla="*/ 96815 w 247048"/>
                <a:gd name="connsiteY318" fmla="*/ 110170 h 115473"/>
                <a:gd name="connsiteX319" fmla="*/ 94977 w 247048"/>
                <a:gd name="connsiteY319" fmla="*/ 109841 h 115473"/>
                <a:gd name="connsiteX320" fmla="*/ 94452 w 247048"/>
                <a:gd name="connsiteY320" fmla="*/ 108910 h 115473"/>
                <a:gd name="connsiteX321" fmla="*/ 94609 w 247048"/>
                <a:gd name="connsiteY321" fmla="*/ 107948 h 115473"/>
                <a:gd name="connsiteX322" fmla="*/ 94906 w 247048"/>
                <a:gd name="connsiteY322" fmla="*/ 107439 h 115473"/>
                <a:gd name="connsiteX323" fmla="*/ 96604 w 247048"/>
                <a:gd name="connsiteY323" fmla="*/ 107909 h 115473"/>
                <a:gd name="connsiteX324" fmla="*/ 104764 w 247048"/>
                <a:gd name="connsiteY324" fmla="*/ 112431 h 115473"/>
                <a:gd name="connsiteX325" fmla="*/ 106704 w 247048"/>
                <a:gd name="connsiteY325" fmla="*/ 113831 h 115473"/>
                <a:gd name="connsiteX326" fmla="*/ 107549 w 247048"/>
                <a:gd name="connsiteY326" fmla="*/ 114707 h 115473"/>
                <a:gd name="connsiteX327" fmla="*/ 247048 w 247048"/>
                <a:gd name="connsiteY327" fmla="*/ 111750 h 115473"/>
                <a:gd name="connsiteX328" fmla="*/ 245108 w 247048"/>
                <a:gd name="connsiteY328" fmla="*/ 112110 h 115473"/>
                <a:gd name="connsiteX329" fmla="*/ 244334 w 247048"/>
                <a:gd name="connsiteY329" fmla="*/ 112024 h 115473"/>
                <a:gd name="connsiteX330" fmla="*/ 243051 w 247048"/>
                <a:gd name="connsiteY330" fmla="*/ 110099 h 115473"/>
                <a:gd name="connsiteX331" fmla="*/ 244005 w 247048"/>
                <a:gd name="connsiteY331" fmla="*/ 109661 h 115473"/>
                <a:gd name="connsiteX332" fmla="*/ 245429 w 247048"/>
                <a:gd name="connsiteY332" fmla="*/ 109826 h 115473"/>
                <a:gd name="connsiteX333" fmla="*/ 245859 w 247048"/>
                <a:gd name="connsiteY333" fmla="*/ 110960 h 115473"/>
                <a:gd name="connsiteX334" fmla="*/ 247048 w 247048"/>
                <a:gd name="connsiteY334" fmla="*/ 111750 h 11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</a:cxnLst>
              <a:rect l="l" t="t" r="r" b="b"/>
              <a:pathLst>
                <a:path w="247048" h="115473">
                  <a:moveTo>
                    <a:pt x="39727" y="15858"/>
                  </a:moveTo>
                  <a:lnTo>
                    <a:pt x="40424" y="16633"/>
                  </a:lnTo>
                  <a:lnTo>
                    <a:pt x="38726" y="17947"/>
                  </a:lnTo>
                  <a:lnTo>
                    <a:pt x="36489" y="17235"/>
                  </a:lnTo>
                  <a:lnTo>
                    <a:pt x="35996" y="16492"/>
                  </a:lnTo>
                  <a:lnTo>
                    <a:pt x="35941" y="16101"/>
                  </a:lnTo>
                  <a:lnTo>
                    <a:pt x="34377" y="16351"/>
                  </a:lnTo>
                  <a:lnTo>
                    <a:pt x="31270" y="15702"/>
                  </a:lnTo>
                  <a:lnTo>
                    <a:pt x="26936" y="12557"/>
                  </a:lnTo>
                  <a:lnTo>
                    <a:pt x="22352" y="6634"/>
                  </a:lnTo>
                  <a:lnTo>
                    <a:pt x="17947" y="3356"/>
                  </a:lnTo>
                  <a:lnTo>
                    <a:pt x="17126" y="2339"/>
                  </a:lnTo>
                  <a:lnTo>
                    <a:pt x="17016" y="649"/>
                  </a:lnTo>
                  <a:lnTo>
                    <a:pt x="17611" y="0"/>
                  </a:lnTo>
                  <a:lnTo>
                    <a:pt x="20349" y="704"/>
                  </a:lnTo>
                  <a:lnTo>
                    <a:pt x="23893" y="3411"/>
                  </a:lnTo>
                  <a:lnTo>
                    <a:pt x="29706" y="6220"/>
                  </a:lnTo>
                  <a:lnTo>
                    <a:pt x="31286" y="7652"/>
                  </a:lnTo>
                  <a:lnTo>
                    <a:pt x="32296" y="11086"/>
                  </a:lnTo>
                  <a:lnTo>
                    <a:pt x="33281" y="12111"/>
                  </a:lnTo>
                  <a:lnTo>
                    <a:pt x="36418" y="14747"/>
                  </a:lnTo>
                  <a:lnTo>
                    <a:pt x="38077" y="15365"/>
                  </a:lnTo>
                  <a:lnTo>
                    <a:pt x="38953" y="15483"/>
                  </a:lnTo>
                  <a:lnTo>
                    <a:pt x="39727" y="15858"/>
                  </a:lnTo>
                  <a:close/>
                  <a:moveTo>
                    <a:pt x="3567" y="10734"/>
                  </a:moveTo>
                  <a:lnTo>
                    <a:pt x="1361" y="11258"/>
                  </a:lnTo>
                  <a:lnTo>
                    <a:pt x="0" y="10554"/>
                  </a:lnTo>
                  <a:lnTo>
                    <a:pt x="603" y="8880"/>
                  </a:lnTo>
                  <a:lnTo>
                    <a:pt x="1354" y="8011"/>
                  </a:lnTo>
                  <a:lnTo>
                    <a:pt x="4115" y="9552"/>
                  </a:lnTo>
                  <a:lnTo>
                    <a:pt x="3567" y="10734"/>
                  </a:lnTo>
                  <a:close/>
                  <a:moveTo>
                    <a:pt x="92246" y="42372"/>
                  </a:moveTo>
                  <a:lnTo>
                    <a:pt x="92285" y="42880"/>
                  </a:lnTo>
                  <a:lnTo>
                    <a:pt x="89336" y="41042"/>
                  </a:lnTo>
                  <a:lnTo>
                    <a:pt x="87098" y="38789"/>
                  </a:lnTo>
                  <a:lnTo>
                    <a:pt x="80722" y="36340"/>
                  </a:lnTo>
                  <a:lnTo>
                    <a:pt x="79353" y="35080"/>
                  </a:lnTo>
                  <a:lnTo>
                    <a:pt x="78203" y="34924"/>
                  </a:lnTo>
                  <a:lnTo>
                    <a:pt x="74933" y="32874"/>
                  </a:lnTo>
                  <a:lnTo>
                    <a:pt x="71717" y="31490"/>
                  </a:lnTo>
                  <a:lnTo>
                    <a:pt x="69762" y="29706"/>
                  </a:lnTo>
                  <a:lnTo>
                    <a:pt x="69261" y="28978"/>
                  </a:lnTo>
                  <a:lnTo>
                    <a:pt x="68087" y="28540"/>
                  </a:lnTo>
                  <a:lnTo>
                    <a:pt x="66069" y="26584"/>
                  </a:lnTo>
                  <a:lnTo>
                    <a:pt x="64105" y="25286"/>
                  </a:lnTo>
                  <a:lnTo>
                    <a:pt x="63409" y="22915"/>
                  </a:lnTo>
                  <a:lnTo>
                    <a:pt x="61516" y="21288"/>
                  </a:lnTo>
                  <a:lnTo>
                    <a:pt x="61038" y="20576"/>
                  </a:lnTo>
                  <a:lnTo>
                    <a:pt x="67118" y="21890"/>
                  </a:lnTo>
                  <a:lnTo>
                    <a:pt x="69934" y="24487"/>
                  </a:lnTo>
                  <a:lnTo>
                    <a:pt x="72343" y="25958"/>
                  </a:lnTo>
                  <a:lnTo>
                    <a:pt x="73180" y="27022"/>
                  </a:lnTo>
                  <a:lnTo>
                    <a:pt x="75348" y="28485"/>
                  </a:lnTo>
                  <a:lnTo>
                    <a:pt x="77296" y="28618"/>
                  </a:lnTo>
                  <a:lnTo>
                    <a:pt x="79244" y="30089"/>
                  </a:lnTo>
                  <a:lnTo>
                    <a:pt x="81020" y="30480"/>
                  </a:lnTo>
                  <a:lnTo>
                    <a:pt x="82420" y="31247"/>
                  </a:lnTo>
                  <a:lnTo>
                    <a:pt x="91456" y="37811"/>
                  </a:lnTo>
                  <a:lnTo>
                    <a:pt x="90376" y="39555"/>
                  </a:lnTo>
                  <a:lnTo>
                    <a:pt x="91573" y="40823"/>
                  </a:lnTo>
                  <a:lnTo>
                    <a:pt x="92246" y="42372"/>
                  </a:lnTo>
                  <a:close/>
                  <a:moveTo>
                    <a:pt x="22180" y="28900"/>
                  </a:moveTo>
                  <a:lnTo>
                    <a:pt x="21757" y="29205"/>
                  </a:lnTo>
                  <a:lnTo>
                    <a:pt x="21022" y="28016"/>
                  </a:lnTo>
                  <a:lnTo>
                    <a:pt x="20490" y="27648"/>
                  </a:lnTo>
                  <a:lnTo>
                    <a:pt x="20505" y="26326"/>
                  </a:lnTo>
                  <a:lnTo>
                    <a:pt x="18291" y="24175"/>
                  </a:lnTo>
                  <a:lnTo>
                    <a:pt x="18111" y="22688"/>
                  </a:lnTo>
                  <a:lnTo>
                    <a:pt x="19394" y="21233"/>
                  </a:lnTo>
                  <a:lnTo>
                    <a:pt x="21123" y="22078"/>
                  </a:lnTo>
                  <a:lnTo>
                    <a:pt x="22837" y="23908"/>
                  </a:lnTo>
                  <a:lnTo>
                    <a:pt x="24847" y="24503"/>
                  </a:lnTo>
                  <a:lnTo>
                    <a:pt x="24433" y="25716"/>
                  </a:lnTo>
                  <a:lnTo>
                    <a:pt x="22626" y="27898"/>
                  </a:lnTo>
                  <a:lnTo>
                    <a:pt x="22180" y="28900"/>
                  </a:lnTo>
                  <a:close/>
                  <a:moveTo>
                    <a:pt x="32812" y="32976"/>
                  </a:moveTo>
                  <a:lnTo>
                    <a:pt x="32327" y="33305"/>
                  </a:lnTo>
                  <a:lnTo>
                    <a:pt x="29933" y="33179"/>
                  </a:lnTo>
                  <a:lnTo>
                    <a:pt x="28117" y="30903"/>
                  </a:lnTo>
                  <a:lnTo>
                    <a:pt x="28133" y="29221"/>
                  </a:lnTo>
                  <a:lnTo>
                    <a:pt x="29565" y="27680"/>
                  </a:lnTo>
                  <a:lnTo>
                    <a:pt x="31294" y="27406"/>
                  </a:lnTo>
                  <a:lnTo>
                    <a:pt x="32241" y="28000"/>
                  </a:lnTo>
                  <a:lnTo>
                    <a:pt x="33117" y="29291"/>
                  </a:lnTo>
                  <a:lnTo>
                    <a:pt x="33438" y="30934"/>
                  </a:lnTo>
                  <a:lnTo>
                    <a:pt x="33242" y="32389"/>
                  </a:lnTo>
                  <a:lnTo>
                    <a:pt x="32812" y="32976"/>
                  </a:lnTo>
                  <a:close/>
                  <a:moveTo>
                    <a:pt x="20333" y="34376"/>
                  </a:moveTo>
                  <a:lnTo>
                    <a:pt x="20067" y="34924"/>
                  </a:lnTo>
                  <a:lnTo>
                    <a:pt x="18925" y="32201"/>
                  </a:lnTo>
                  <a:lnTo>
                    <a:pt x="18980" y="30832"/>
                  </a:lnTo>
                  <a:lnTo>
                    <a:pt x="19176" y="29956"/>
                  </a:lnTo>
                  <a:lnTo>
                    <a:pt x="19598" y="29690"/>
                  </a:lnTo>
                  <a:lnTo>
                    <a:pt x="20521" y="32718"/>
                  </a:lnTo>
                  <a:lnTo>
                    <a:pt x="20333" y="34376"/>
                  </a:lnTo>
                  <a:close/>
                  <a:moveTo>
                    <a:pt x="45798" y="35933"/>
                  </a:moveTo>
                  <a:lnTo>
                    <a:pt x="47176" y="37733"/>
                  </a:lnTo>
                  <a:lnTo>
                    <a:pt x="48764" y="41754"/>
                  </a:lnTo>
                  <a:lnTo>
                    <a:pt x="48474" y="43138"/>
                  </a:lnTo>
                  <a:lnTo>
                    <a:pt x="47340" y="43217"/>
                  </a:lnTo>
                  <a:lnTo>
                    <a:pt x="47019" y="44085"/>
                  </a:lnTo>
                  <a:lnTo>
                    <a:pt x="45486" y="42129"/>
                  </a:lnTo>
                  <a:lnTo>
                    <a:pt x="43436" y="41605"/>
                  </a:lnTo>
                  <a:lnTo>
                    <a:pt x="41942" y="40408"/>
                  </a:lnTo>
                  <a:lnTo>
                    <a:pt x="41433" y="38038"/>
                  </a:lnTo>
                  <a:lnTo>
                    <a:pt x="41285" y="36543"/>
                  </a:lnTo>
                  <a:lnTo>
                    <a:pt x="40111" y="36285"/>
                  </a:lnTo>
                  <a:lnTo>
                    <a:pt x="36747" y="36661"/>
                  </a:lnTo>
                  <a:lnTo>
                    <a:pt x="35675" y="37936"/>
                  </a:lnTo>
                  <a:lnTo>
                    <a:pt x="34142" y="37529"/>
                  </a:lnTo>
                  <a:lnTo>
                    <a:pt x="33813" y="36379"/>
                  </a:lnTo>
                  <a:lnTo>
                    <a:pt x="34048" y="35252"/>
                  </a:lnTo>
                  <a:lnTo>
                    <a:pt x="36097" y="34142"/>
                  </a:lnTo>
                  <a:lnTo>
                    <a:pt x="36520" y="32710"/>
                  </a:lnTo>
                  <a:lnTo>
                    <a:pt x="38554" y="30253"/>
                  </a:lnTo>
                  <a:lnTo>
                    <a:pt x="39814" y="29831"/>
                  </a:lnTo>
                  <a:lnTo>
                    <a:pt x="42192" y="30715"/>
                  </a:lnTo>
                  <a:lnTo>
                    <a:pt x="42481" y="34212"/>
                  </a:lnTo>
                  <a:lnTo>
                    <a:pt x="43334" y="35354"/>
                  </a:lnTo>
                  <a:lnTo>
                    <a:pt x="45798" y="35933"/>
                  </a:lnTo>
                  <a:close/>
                  <a:moveTo>
                    <a:pt x="111359" y="37513"/>
                  </a:moveTo>
                  <a:lnTo>
                    <a:pt x="116804" y="44085"/>
                  </a:lnTo>
                  <a:lnTo>
                    <a:pt x="116593" y="45251"/>
                  </a:lnTo>
                  <a:lnTo>
                    <a:pt x="115850" y="46002"/>
                  </a:lnTo>
                  <a:lnTo>
                    <a:pt x="115638" y="48208"/>
                  </a:lnTo>
                  <a:lnTo>
                    <a:pt x="116327" y="49053"/>
                  </a:lnTo>
                  <a:lnTo>
                    <a:pt x="117813" y="49444"/>
                  </a:lnTo>
                  <a:lnTo>
                    <a:pt x="120340" y="51799"/>
                  </a:lnTo>
                  <a:lnTo>
                    <a:pt x="121350" y="54686"/>
                  </a:lnTo>
                  <a:lnTo>
                    <a:pt x="121443" y="55570"/>
                  </a:lnTo>
                  <a:lnTo>
                    <a:pt x="122499" y="56877"/>
                  </a:lnTo>
                  <a:lnTo>
                    <a:pt x="122539" y="59638"/>
                  </a:lnTo>
                  <a:lnTo>
                    <a:pt x="124940" y="63472"/>
                  </a:lnTo>
                  <a:lnTo>
                    <a:pt x="125152" y="65318"/>
                  </a:lnTo>
                  <a:lnTo>
                    <a:pt x="124932" y="66147"/>
                  </a:lnTo>
                  <a:lnTo>
                    <a:pt x="123931" y="65662"/>
                  </a:lnTo>
                  <a:lnTo>
                    <a:pt x="121060" y="61312"/>
                  </a:lnTo>
                  <a:lnTo>
                    <a:pt x="117774" y="59435"/>
                  </a:lnTo>
                  <a:lnTo>
                    <a:pt x="117399" y="58629"/>
                  </a:lnTo>
                  <a:lnTo>
                    <a:pt x="114082" y="56094"/>
                  </a:lnTo>
                  <a:lnTo>
                    <a:pt x="111860" y="51830"/>
                  </a:lnTo>
                  <a:lnTo>
                    <a:pt x="109450" y="44257"/>
                  </a:lnTo>
                  <a:lnTo>
                    <a:pt x="110584" y="42466"/>
                  </a:lnTo>
                  <a:lnTo>
                    <a:pt x="107870" y="38797"/>
                  </a:lnTo>
                  <a:lnTo>
                    <a:pt x="108002" y="37819"/>
                  </a:lnTo>
                  <a:lnTo>
                    <a:pt x="109145" y="38045"/>
                  </a:lnTo>
                  <a:lnTo>
                    <a:pt x="109943" y="37999"/>
                  </a:lnTo>
                  <a:lnTo>
                    <a:pt x="110326" y="37561"/>
                  </a:lnTo>
                  <a:lnTo>
                    <a:pt x="111359" y="37513"/>
                  </a:lnTo>
                  <a:close/>
                  <a:moveTo>
                    <a:pt x="88045" y="41793"/>
                  </a:moveTo>
                  <a:lnTo>
                    <a:pt x="86997" y="42090"/>
                  </a:lnTo>
                  <a:lnTo>
                    <a:pt x="85440" y="41276"/>
                  </a:lnTo>
                  <a:lnTo>
                    <a:pt x="84767" y="40541"/>
                  </a:lnTo>
                  <a:lnTo>
                    <a:pt x="85088" y="39391"/>
                  </a:lnTo>
                  <a:lnTo>
                    <a:pt x="85995" y="38953"/>
                  </a:lnTo>
                  <a:lnTo>
                    <a:pt x="87028" y="39727"/>
                  </a:lnTo>
                  <a:lnTo>
                    <a:pt x="87137" y="40518"/>
                  </a:lnTo>
                  <a:lnTo>
                    <a:pt x="88045" y="41793"/>
                  </a:lnTo>
                  <a:close/>
                  <a:moveTo>
                    <a:pt x="37576" y="46331"/>
                  </a:moveTo>
                  <a:lnTo>
                    <a:pt x="37576" y="46651"/>
                  </a:lnTo>
                  <a:lnTo>
                    <a:pt x="36363" y="46033"/>
                  </a:lnTo>
                  <a:lnTo>
                    <a:pt x="33696" y="43053"/>
                  </a:lnTo>
                  <a:lnTo>
                    <a:pt x="34173" y="42059"/>
                  </a:lnTo>
                  <a:lnTo>
                    <a:pt x="36622" y="40127"/>
                  </a:lnTo>
                  <a:lnTo>
                    <a:pt x="37373" y="39868"/>
                  </a:lnTo>
                  <a:lnTo>
                    <a:pt x="38061" y="41065"/>
                  </a:lnTo>
                  <a:lnTo>
                    <a:pt x="37466" y="42833"/>
                  </a:lnTo>
                  <a:lnTo>
                    <a:pt x="36661" y="43279"/>
                  </a:lnTo>
                  <a:lnTo>
                    <a:pt x="36332" y="44938"/>
                  </a:lnTo>
                  <a:lnTo>
                    <a:pt x="37576" y="46331"/>
                  </a:lnTo>
                  <a:close/>
                  <a:moveTo>
                    <a:pt x="53364" y="45681"/>
                  </a:moveTo>
                  <a:lnTo>
                    <a:pt x="51205" y="47426"/>
                  </a:lnTo>
                  <a:lnTo>
                    <a:pt x="49624" y="46839"/>
                  </a:lnTo>
                  <a:lnTo>
                    <a:pt x="48349" y="45345"/>
                  </a:lnTo>
                  <a:lnTo>
                    <a:pt x="48771" y="43545"/>
                  </a:lnTo>
                  <a:lnTo>
                    <a:pt x="49006" y="43068"/>
                  </a:lnTo>
                  <a:lnTo>
                    <a:pt x="49640" y="42966"/>
                  </a:lnTo>
                  <a:lnTo>
                    <a:pt x="50274" y="42599"/>
                  </a:lnTo>
                  <a:lnTo>
                    <a:pt x="50962" y="41801"/>
                  </a:lnTo>
                  <a:lnTo>
                    <a:pt x="53317" y="42434"/>
                  </a:lnTo>
                  <a:lnTo>
                    <a:pt x="53896" y="42873"/>
                  </a:lnTo>
                  <a:lnTo>
                    <a:pt x="52495" y="43976"/>
                  </a:lnTo>
                  <a:lnTo>
                    <a:pt x="52965" y="44328"/>
                  </a:lnTo>
                  <a:lnTo>
                    <a:pt x="53270" y="44852"/>
                  </a:lnTo>
                  <a:lnTo>
                    <a:pt x="53364" y="45681"/>
                  </a:lnTo>
                  <a:close/>
                  <a:moveTo>
                    <a:pt x="55398" y="48717"/>
                  </a:moveTo>
                  <a:lnTo>
                    <a:pt x="54905" y="48803"/>
                  </a:lnTo>
                  <a:lnTo>
                    <a:pt x="54396" y="47926"/>
                  </a:lnTo>
                  <a:lnTo>
                    <a:pt x="55593" y="45548"/>
                  </a:lnTo>
                  <a:lnTo>
                    <a:pt x="56172" y="47465"/>
                  </a:lnTo>
                  <a:lnTo>
                    <a:pt x="56548" y="48185"/>
                  </a:lnTo>
                  <a:lnTo>
                    <a:pt x="55398" y="48717"/>
                  </a:lnTo>
                  <a:close/>
                  <a:moveTo>
                    <a:pt x="43201" y="47332"/>
                  </a:moveTo>
                  <a:lnTo>
                    <a:pt x="43154" y="48106"/>
                  </a:lnTo>
                  <a:lnTo>
                    <a:pt x="41895" y="47864"/>
                  </a:lnTo>
                  <a:lnTo>
                    <a:pt x="39094" y="46698"/>
                  </a:lnTo>
                  <a:lnTo>
                    <a:pt x="38992" y="46166"/>
                  </a:lnTo>
                  <a:lnTo>
                    <a:pt x="40588" y="45971"/>
                  </a:lnTo>
                  <a:lnTo>
                    <a:pt x="41746" y="46119"/>
                  </a:lnTo>
                  <a:lnTo>
                    <a:pt x="42716" y="46800"/>
                  </a:lnTo>
                  <a:lnTo>
                    <a:pt x="43201" y="47332"/>
                  </a:lnTo>
                  <a:close/>
                  <a:moveTo>
                    <a:pt x="77085" y="55382"/>
                  </a:moveTo>
                  <a:lnTo>
                    <a:pt x="76795" y="55437"/>
                  </a:lnTo>
                  <a:lnTo>
                    <a:pt x="75762" y="55163"/>
                  </a:lnTo>
                  <a:lnTo>
                    <a:pt x="74511" y="55077"/>
                  </a:lnTo>
                  <a:lnTo>
                    <a:pt x="73744" y="54310"/>
                  </a:lnTo>
                  <a:lnTo>
                    <a:pt x="74651" y="53215"/>
                  </a:lnTo>
                  <a:lnTo>
                    <a:pt x="75794" y="52503"/>
                  </a:lnTo>
                  <a:lnTo>
                    <a:pt x="76318" y="52683"/>
                  </a:lnTo>
                  <a:lnTo>
                    <a:pt x="76810" y="53145"/>
                  </a:lnTo>
                  <a:lnTo>
                    <a:pt x="77961" y="53317"/>
                  </a:lnTo>
                  <a:lnTo>
                    <a:pt x="78086" y="54725"/>
                  </a:lnTo>
                  <a:lnTo>
                    <a:pt x="77085" y="55382"/>
                  </a:lnTo>
                  <a:close/>
                  <a:moveTo>
                    <a:pt x="98591" y="52550"/>
                  </a:moveTo>
                  <a:lnTo>
                    <a:pt x="99859" y="52863"/>
                  </a:lnTo>
                  <a:lnTo>
                    <a:pt x="100469" y="52816"/>
                  </a:lnTo>
                  <a:lnTo>
                    <a:pt x="101916" y="54005"/>
                  </a:lnTo>
                  <a:lnTo>
                    <a:pt x="103849" y="55758"/>
                  </a:lnTo>
                  <a:lnTo>
                    <a:pt x="103058" y="56665"/>
                  </a:lnTo>
                  <a:lnTo>
                    <a:pt x="101486" y="56196"/>
                  </a:lnTo>
                  <a:lnTo>
                    <a:pt x="100962" y="56384"/>
                  </a:lnTo>
                  <a:lnTo>
                    <a:pt x="100797" y="56258"/>
                  </a:lnTo>
                  <a:lnTo>
                    <a:pt x="100469" y="55382"/>
                  </a:lnTo>
                  <a:lnTo>
                    <a:pt x="98756" y="54514"/>
                  </a:lnTo>
                  <a:lnTo>
                    <a:pt x="97222" y="54443"/>
                  </a:lnTo>
                  <a:lnTo>
                    <a:pt x="97027" y="53411"/>
                  </a:lnTo>
                  <a:lnTo>
                    <a:pt x="98591" y="52550"/>
                  </a:lnTo>
                  <a:close/>
                  <a:moveTo>
                    <a:pt x="89422" y="58676"/>
                  </a:moveTo>
                  <a:lnTo>
                    <a:pt x="94257" y="62228"/>
                  </a:lnTo>
                  <a:lnTo>
                    <a:pt x="96338" y="61899"/>
                  </a:lnTo>
                  <a:lnTo>
                    <a:pt x="102691" y="61962"/>
                  </a:lnTo>
                  <a:lnTo>
                    <a:pt x="106438" y="64497"/>
                  </a:lnTo>
                  <a:lnTo>
                    <a:pt x="108637" y="65662"/>
                  </a:lnTo>
                  <a:lnTo>
                    <a:pt x="109872" y="67931"/>
                  </a:lnTo>
                  <a:lnTo>
                    <a:pt x="111398" y="68447"/>
                  </a:lnTo>
                  <a:lnTo>
                    <a:pt x="112337" y="69605"/>
                  </a:lnTo>
                  <a:lnTo>
                    <a:pt x="112877" y="71718"/>
                  </a:lnTo>
                  <a:lnTo>
                    <a:pt x="112493" y="72062"/>
                  </a:lnTo>
                  <a:lnTo>
                    <a:pt x="110553" y="72852"/>
                  </a:lnTo>
                  <a:lnTo>
                    <a:pt x="109145" y="73180"/>
                  </a:lnTo>
                  <a:lnTo>
                    <a:pt x="105460" y="72430"/>
                  </a:lnTo>
                  <a:lnTo>
                    <a:pt x="101940" y="70802"/>
                  </a:lnTo>
                  <a:lnTo>
                    <a:pt x="94937" y="70607"/>
                  </a:lnTo>
                  <a:lnTo>
                    <a:pt x="91675" y="70145"/>
                  </a:lnTo>
                  <a:lnTo>
                    <a:pt x="90549" y="69527"/>
                  </a:lnTo>
                  <a:lnTo>
                    <a:pt x="89508" y="68698"/>
                  </a:lnTo>
                  <a:lnTo>
                    <a:pt x="87865" y="66726"/>
                  </a:lnTo>
                  <a:lnTo>
                    <a:pt x="86582" y="64410"/>
                  </a:lnTo>
                  <a:lnTo>
                    <a:pt x="86371" y="63049"/>
                  </a:lnTo>
                  <a:lnTo>
                    <a:pt x="86261" y="60467"/>
                  </a:lnTo>
                  <a:lnTo>
                    <a:pt x="86660" y="59521"/>
                  </a:lnTo>
                  <a:lnTo>
                    <a:pt x="87998" y="58582"/>
                  </a:lnTo>
                  <a:lnTo>
                    <a:pt x="89422" y="58676"/>
                  </a:lnTo>
                  <a:close/>
                  <a:moveTo>
                    <a:pt x="128883" y="66484"/>
                  </a:moveTo>
                  <a:lnTo>
                    <a:pt x="129126" y="68854"/>
                  </a:lnTo>
                  <a:lnTo>
                    <a:pt x="129016" y="69668"/>
                  </a:lnTo>
                  <a:lnTo>
                    <a:pt x="127350" y="67931"/>
                  </a:lnTo>
                  <a:lnTo>
                    <a:pt x="126568" y="68549"/>
                  </a:lnTo>
                  <a:lnTo>
                    <a:pt x="125840" y="67728"/>
                  </a:lnTo>
                  <a:lnTo>
                    <a:pt x="125895" y="65928"/>
                  </a:lnTo>
                  <a:lnTo>
                    <a:pt x="126012" y="64011"/>
                  </a:lnTo>
                  <a:lnTo>
                    <a:pt x="125683" y="62556"/>
                  </a:lnTo>
                  <a:lnTo>
                    <a:pt x="124855" y="60460"/>
                  </a:lnTo>
                  <a:lnTo>
                    <a:pt x="125785" y="60796"/>
                  </a:lnTo>
                  <a:lnTo>
                    <a:pt x="128883" y="66484"/>
                  </a:lnTo>
                  <a:close/>
                  <a:moveTo>
                    <a:pt x="132568" y="83351"/>
                  </a:moveTo>
                  <a:lnTo>
                    <a:pt x="135330" y="84658"/>
                  </a:lnTo>
                  <a:lnTo>
                    <a:pt x="136942" y="84438"/>
                  </a:lnTo>
                  <a:lnTo>
                    <a:pt x="139328" y="85338"/>
                  </a:lnTo>
                  <a:lnTo>
                    <a:pt x="141135" y="84830"/>
                  </a:lnTo>
                  <a:lnTo>
                    <a:pt x="142269" y="85988"/>
                  </a:lnTo>
                  <a:lnTo>
                    <a:pt x="145125" y="90517"/>
                  </a:lnTo>
                  <a:lnTo>
                    <a:pt x="145148" y="91988"/>
                  </a:lnTo>
                  <a:lnTo>
                    <a:pt x="147018" y="93037"/>
                  </a:lnTo>
                  <a:lnTo>
                    <a:pt x="145438" y="93232"/>
                  </a:lnTo>
                  <a:lnTo>
                    <a:pt x="143239" y="92692"/>
                  </a:lnTo>
                  <a:lnTo>
                    <a:pt x="141534" y="93060"/>
                  </a:lnTo>
                  <a:lnTo>
                    <a:pt x="139750" y="92184"/>
                  </a:lnTo>
                  <a:lnTo>
                    <a:pt x="136746" y="91730"/>
                  </a:lnTo>
                  <a:lnTo>
                    <a:pt x="134133" y="90674"/>
                  </a:lnTo>
                  <a:lnTo>
                    <a:pt x="128672" y="87333"/>
                  </a:lnTo>
                  <a:lnTo>
                    <a:pt x="128704" y="85667"/>
                  </a:lnTo>
                  <a:lnTo>
                    <a:pt x="127819" y="84853"/>
                  </a:lnTo>
                  <a:lnTo>
                    <a:pt x="127561" y="82788"/>
                  </a:lnTo>
                  <a:lnTo>
                    <a:pt x="125605" y="82138"/>
                  </a:lnTo>
                  <a:lnTo>
                    <a:pt x="123321" y="82013"/>
                  </a:lnTo>
                  <a:lnTo>
                    <a:pt x="123141" y="81035"/>
                  </a:lnTo>
                  <a:lnTo>
                    <a:pt x="123563" y="79306"/>
                  </a:lnTo>
                  <a:lnTo>
                    <a:pt x="125269" y="79330"/>
                  </a:lnTo>
                  <a:lnTo>
                    <a:pt x="127319" y="80050"/>
                  </a:lnTo>
                  <a:lnTo>
                    <a:pt x="131231" y="82569"/>
                  </a:lnTo>
                  <a:lnTo>
                    <a:pt x="132200" y="82999"/>
                  </a:lnTo>
                  <a:lnTo>
                    <a:pt x="132568" y="83351"/>
                  </a:lnTo>
                  <a:close/>
                  <a:moveTo>
                    <a:pt x="229563" y="91573"/>
                  </a:moveTo>
                  <a:lnTo>
                    <a:pt x="227811" y="91957"/>
                  </a:lnTo>
                  <a:lnTo>
                    <a:pt x="227255" y="91847"/>
                  </a:lnTo>
                  <a:lnTo>
                    <a:pt x="225941" y="92051"/>
                  </a:lnTo>
                  <a:lnTo>
                    <a:pt x="224525" y="93654"/>
                  </a:lnTo>
                  <a:lnTo>
                    <a:pt x="223485" y="93428"/>
                  </a:lnTo>
                  <a:lnTo>
                    <a:pt x="222671" y="93490"/>
                  </a:lnTo>
                  <a:lnTo>
                    <a:pt x="222052" y="92176"/>
                  </a:lnTo>
                  <a:lnTo>
                    <a:pt x="222037" y="91534"/>
                  </a:lnTo>
                  <a:lnTo>
                    <a:pt x="223039" y="91636"/>
                  </a:lnTo>
                  <a:lnTo>
                    <a:pt x="223563" y="90353"/>
                  </a:lnTo>
                  <a:lnTo>
                    <a:pt x="224642" y="89711"/>
                  </a:lnTo>
                  <a:lnTo>
                    <a:pt x="227161" y="89414"/>
                  </a:lnTo>
                  <a:lnTo>
                    <a:pt x="229399" y="89837"/>
                  </a:lnTo>
                  <a:lnTo>
                    <a:pt x="230197" y="90126"/>
                  </a:lnTo>
                  <a:lnTo>
                    <a:pt x="229493" y="91284"/>
                  </a:lnTo>
                  <a:lnTo>
                    <a:pt x="229563" y="91573"/>
                  </a:lnTo>
                  <a:close/>
                  <a:moveTo>
                    <a:pt x="107549" y="114707"/>
                  </a:moveTo>
                  <a:lnTo>
                    <a:pt x="106023" y="115474"/>
                  </a:lnTo>
                  <a:lnTo>
                    <a:pt x="104623" y="115091"/>
                  </a:lnTo>
                  <a:lnTo>
                    <a:pt x="103559" y="114512"/>
                  </a:lnTo>
                  <a:lnTo>
                    <a:pt x="102698" y="112798"/>
                  </a:lnTo>
                  <a:lnTo>
                    <a:pt x="100837" y="111727"/>
                  </a:lnTo>
                  <a:lnTo>
                    <a:pt x="98184" y="111281"/>
                  </a:lnTo>
                  <a:lnTo>
                    <a:pt x="97097" y="110538"/>
                  </a:lnTo>
                  <a:lnTo>
                    <a:pt x="96815" y="110170"/>
                  </a:lnTo>
                  <a:lnTo>
                    <a:pt x="94977" y="109841"/>
                  </a:lnTo>
                  <a:lnTo>
                    <a:pt x="94452" y="108910"/>
                  </a:lnTo>
                  <a:lnTo>
                    <a:pt x="94609" y="107948"/>
                  </a:lnTo>
                  <a:lnTo>
                    <a:pt x="94906" y="107439"/>
                  </a:lnTo>
                  <a:lnTo>
                    <a:pt x="96604" y="107909"/>
                  </a:lnTo>
                  <a:lnTo>
                    <a:pt x="104764" y="112431"/>
                  </a:lnTo>
                  <a:lnTo>
                    <a:pt x="106704" y="113831"/>
                  </a:lnTo>
                  <a:lnTo>
                    <a:pt x="107549" y="114707"/>
                  </a:lnTo>
                  <a:close/>
                  <a:moveTo>
                    <a:pt x="247048" y="111750"/>
                  </a:moveTo>
                  <a:lnTo>
                    <a:pt x="245108" y="112110"/>
                  </a:lnTo>
                  <a:lnTo>
                    <a:pt x="244334" y="112024"/>
                  </a:lnTo>
                  <a:lnTo>
                    <a:pt x="243051" y="110099"/>
                  </a:lnTo>
                  <a:lnTo>
                    <a:pt x="244005" y="109661"/>
                  </a:lnTo>
                  <a:lnTo>
                    <a:pt x="245429" y="109826"/>
                  </a:lnTo>
                  <a:lnTo>
                    <a:pt x="245859" y="110960"/>
                  </a:lnTo>
                  <a:lnTo>
                    <a:pt x="247048" y="11175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EEA09F2-5CB7-3F43-2271-F793DD926827}"/>
                </a:ext>
              </a:extLst>
            </p:cNvPr>
            <p:cNvSpPr>
              <a:spLocks/>
            </p:cNvSpPr>
            <p:nvPr/>
          </p:nvSpPr>
          <p:spPr>
            <a:xfrm>
              <a:off x="8466924" y="4748167"/>
              <a:ext cx="3497" cy="4960"/>
            </a:xfrm>
            <a:custGeom>
              <a:avLst/>
              <a:gdLst>
                <a:gd name="connsiteX0" fmla="*/ 3435 w 3497"/>
                <a:gd name="connsiteY0" fmla="*/ 2934 h 4960"/>
                <a:gd name="connsiteX1" fmla="*/ 3497 w 3497"/>
                <a:gd name="connsiteY1" fmla="*/ 4960 h 4960"/>
                <a:gd name="connsiteX2" fmla="*/ 2441 w 3497"/>
                <a:gd name="connsiteY2" fmla="*/ 4279 h 4960"/>
                <a:gd name="connsiteX3" fmla="*/ 2144 w 3497"/>
                <a:gd name="connsiteY3" fmla="*/ 2973 h 4960"/>
                <a:gd name="connsiteX4" fmla="*/ 735 w 3497"/>
                <a:gd name="connsiteY4" fmla="*/ 1995 h 4960"/>
                <a:gd name="connsiteX5" fmla="*/ 0 w 3497"/>
                <a:gd name="connsiteY5" fmla="*/ 1103 h 4960"/>
                <a:gd name="connsiteX6" fmla="*/ 1588 w 3497"/>
                <a:gd name="connsiteY6" fmla="*/ 0 h 4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4960">
                  <a:moveTo>
                    <a:pt x="3435" y="2934"/>
                  </a:moveTo>
                  <a:lnTo>
                    <a:pt x="3497" y="4960"/>
                  </a:lnTo>
                  <a:lnTo>
                    <a:pt x="2441" y="4279"/>
                  </a:lnTo>
                  <a:lnTo>
                    <a:pt x="2144" y="2973"/>
                  </a:lnTo>
                  <a:lnTo>
                    <a:pt x="735" y="1995"/>
                  </a:lnTo>
                  <a:lnTo>
                    <a:pt x="0" y="1103"/>
                  </a:lnTo>
                  <a:lnTo>
                    <a:pt x="1588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C225BF8-1295-DCF8-7AFF-816DE5A9B7BB}"/>
                </a:ext>
              </a:extLst>
            </p:cNvPr>
            <p:cNvSpPr>
              <a:spLocks/>
            </p:cNvSpPr>
            <p:nvPr/>
          </p:nvSpPr>
          <p:spPr>
            <a:xfrm>
              <a:off x="7730106" y="4151653"/>
              <a:ext cx="368522" cy="307249"/>
            </a:xfrm>
            <a:custGeom>
              <a:avLst/>
              <a:gdLst>
                <a:gd name="connsiteX0" fmla="*/ 211686 w 368522"/>
                <a:gd name="connsiteY0" fmla="*/ 2770 h 307249"/>
                <a:gd name="connsiteX1" fmla="*/ 210983 w 368522"/>
                <a:gd name="connsiteY1" fmla="*/ 4866 h 307249"/>
                <a:gd name="connsiteX2" fmla="*/ 215090 w 368522"/>
                <a:gd name="connsiteY2" fmla="*/ 4866 h 307249"/>
                <a:gd name="connsiteX3" fmla="*/ 222295 w 368522"/>
                <a:gd name="connsiteY3" fmla="*/ 4866 h 307249"/>
                <a:gd name="connsiteX4" fmla="*/ 229500 w 368522"/>
                <a:gd name="connsiteY4" fmla="*/ 4866 h 307249"/>
                <a:gd name="connsiteX5" fmla="*/ 236706 w 368522"/>
                <a:gd name="connsiteY5" fmla="*/ 4866 h 307249"/>
                <a:gd name="connsiteX6" fmla="*/ 243911 w 368522"/>
                <a:gd name="connsiteY6" fmla="*/ 4858 h 307249"/>
                <a:gd name="connsiteX7" fmla="*/ 251109 w 368522"/>
                <a:gd name="connsiteY7" fmla="*/ 4858 h 307249"/>
                <a:gd name="connsiteX8" fmla="*/ 258314 w 368522"/>
                <a:gd name="connsiteY8" fmla="*/ 4858 h 307249"/>
                <a:gd name="connsiteX9" fmla="*/ 265519 w 368522"/>
                <a:gd name="connsiteY9" fmla="*/ 4858 h 307249"/>
                <a:gd name="connsiteX10" fmla="*/ 272725 w 368522"/>
                <a:gd name="connsiteY10" fmla="*/ 4858 h 307249"/>
                <a:gd name="connsiteX11" fmla="*/ 279930 w 368522"/>
                <a:gd name="connsiteY11" fmla="*/ 4858 h 307249"/>
                <a:gd name="connsiteX12" fmla="*/ 287128 w 368522"/>
                <a:gd name="connsiteY12" fmla="*/ 4858 h 307249"/>
                <a:gd name="connsiteX13" fmla="*/ 294341 w 368522"/>
                <a:gd name="connsiteY13" fmla="*/ 4850 h 307249"/>
                <a:gd name="connsiteX14" fmla="*/ 301538 w 368522"/>
                <a:gd name="connsiteY14" fmla="*/ 4850 h 307249"/>
                <a:gd name="connsiteX15" fmla="*/ 308744 w 368522"/>
                <a:gd name="connsiteY15" fmla="*/ 4850 h 307249"/>
                <a:gd name="connsiteX16" fmla="*/ 315949 w 368522"/>
                <a:gd name="connsiteY16" fmla="*/ 4850 h 307249"/>
                <a:gd name="connsiteX17" fmla="*/ 323155 w 368522"/>
                <a:gd name="connsiteY17" fmla="*/ 4850 h 307249"/>
                <a:gd name="connsiteX18" fmla="*/ 330360 w 368522"/>
                <a:gd name="connsiteY18" fmla="*/ 4843 h 307249"/>
                <a:gd name="connsiteX19" fmla="*/ 330603 w 368522"/>
                <a:gd name="connsiteY19" fmla="*/ 10210 h 307249"/>
                <a:gd name="connsiteX20" fmla="*/ 331573 w 368522"/>
                <a:gd name="connsiteY20" fmla="*/ 14489 h 307249"/>
                <a:gd name="connsiteX21" fmla="*/ 334968 w 368522"/>
                <a:gd name="connsiteY21" fmla="*/ 20599 h 307249"/>
                <a:gd name="connsiteX22" fmla="*/ 337832 w 368522"/>
                <a:gd name="connsiteY22" fmla="*/ 23885 h 307249"/>
                <a:gd name="connsiteX23" fmla="*/ 338864 w 368522"/>
                <a:gd name="connsiteY23" fmla="*/ 25692 h 307249"/>
                <a:gd name="connsiteX24" fmla="*/ 338958 w 368522"/>
                <a:gd name="connsiteY24" fmla="*/ 26529 h 307249"/>
                <a:gd name="connsiteX25" fmla="*/ 338825 w 368522"/>
                <a:gd name="connsiteY25" fmla="*/ 27312 h 307249"/>
                <a:gd name="connsiteX26" fmla="*/ 337957 w 368522"/>
                <a:gd name="connsiteY26" fmla="*/ 26412 h 307249"/>
                <a:gd name="connsiteX27" fmla="*/ 336486 w 368522"/>
                <a:gd name="connsiteY27" fmla="*/ 25802 h 307249"/>
                <a:gd name="connsiteX28" fmla="*/ 336283 w 368522"/>
                <a:gd name="connsiteY28" fmla="*/ 28657 h 307249"/>
                <a:gd name="connsiteX29" fmla="*/ 336619 w 368522"/>
                <a:gd name="connsiteY29" fmla="*/ 30683 h 307249"/>
                <a:gd name="connsiteX30" fmla="*/ 336971 w 368522"/>
                <a:gd name="connsiteY30" fmla="*/ 34494 h 307249"/>
                <a:gd name="connsiteX31" fmla="*/ 338176 w 368522"/>
                <a:gd name="connsiteY31" fmla="*/ 38577 h 307249"/>
                <a:gd name="connsiteX32" fmla="*/ 337307 w 368522"/>
                <a:gd name="connsiteY32" fmla="*/ 42348 h 307249"/>
                <a:gd name="connsiteX33" fmla="*/ 337425 w 368522"/>
                <a:gd name="connsiteY33" fmla="*/ 48732 h 307249"/>
                <a:gd name="connsiteX34" fmla="*/ 338942 w 368522"/>
                <a:gd name="connsiteY34" fmla="*/ 56368 h 307249"/>
                <a:gd name="connsiteX35" fmla="*/ 338637 w 368522"/>
                <a:gd name="connsiteY35" fmla="*/ 61234 h 307249"/>
                <a:gd name="connsiteX36" fmla="*/ 341117 w 368522"/>
                <a:gd name="connsiteY36" fmla="*/ 72562 h 307249"/>
                <a:gd name="connsiteX37" fmla="*/ 343527 w 368522"/>
                <a:gd name="connsiteY37" fmla="*/ 78837 h 307249"/>
                <a:gd name="connsiteX38" fmla="*/ 344849 w 368522"/>
                <a:gd name="connsiteY38" fmla="*/ 80378 h 307249"/>
                <a:gd name="connsiteX39" fmla="*/ 346344 w 368522"/>
                <a:gd name="connsiteY39" fmla="*/ 81207 h 307249"/>
                <a:gd name="connsiteX40" fmla="*/ 349207 w 368522"/>
                <a:gd name="connsiteY40" fmla="*/ 81739 h 307249"/>
                <a:gd name="connsiteX41" fmla="*/ 353424 w 368522"/>
                <a:gd name="connsiteY41" fmla="*/ 84923 h 307249"/>
                <a:gd name="connsiteX42" fmla="*/ 356764 w 368522"/>
                <a:gd name="connsiteY42" fmla="*/ 88288 h 307249"/>
                <a:gd name="connsiteX43" fmla="*/ 357953 w 368522"/>
                <a:gd name="connsiteY43" fmla="*/ 90048 h 307249"/>
                <a:gd name="connsiteX44" fmla="*/ 359565 w 368522"/>
                <a:gd name="connsiteY44" fmla="*/ 91972 h 307249"/>
                <a:gd name="connsiteX45" fmla="*/ 360676 w 368522"/>
                <a:gd name="connsiteY45" fmla="*/ 91628 h 307249"/>
                <a:gd name="connsiteX46" fmla="*/ 361356 w 368522"/>
                <a:gd name="connsiteY46" fmla="*/ 91112 h 307249"/>
                <a:gd name="connsiteX47" fmla="*/ 362444 w 368522"/>
                <a:gd name="connsiteY47" fmla="*/ 92669 h 307249"/>
                <a:gd name="connsiteX48" fmla="*/ 367741 w 368522"/>
                <a:gd name="connsiteY48" fmla="*/ 96025 h 307249"/>
                <a:gd name="connsiteX49" fmla="*/ 368523 w 368522"/>
                <a:gd name="connsiteY49" fmla="*/ 97582 h 307249"/>
                <a:gd name="connsiteX50" fmla="*/ 366614 w 368522"/>
                <a:gd name="connsiteY50" fmla="*/ 99107 h 307249"/>
                <a:gd name="connsiteX51" fmla="*/ 364416 w 368522"/>
                <a:gd name="connsiteY51" fmla="*/ 101736 h 307249"/>
                <a:gd name="connsiteX52" fmla="*/ 363860 w 368522"/>
                <a:gd name="connsiteY52" fmla="*/ 102784 h 307249"/>
                <a:gd name="connsiteX53" fmla="*/ 363602 w 368522"/>
                <a:gd name="connsiteY53" fmla="*/ 103402 h 307249"/>
                <a:gd name="connsiteX54" fmla="*/ 363344 w 368522"/>
                <a:gd name="connsiteY54" fmla="*/ 104185 h 307249"/>
                <a:gd name="connsiteX55" fmla="*/ 362765 w 368522"/>
                <a:gd name="connsiteY55" fmla="*/ 104959 h 307249"/>
                <a:gd name="connsiteX56" fmla="*/ 361505 w 368522"/>
                <a:gd name="connsiteY56" fmla="*/ 106023 h 307249"/>
                <a:gd name="connsiteX57" fmla="*/ 361004 w 368522"/>
                <a:gd name="connsiteY57" fmla="*/ 106485 h 307249"/>
                <a:gd name="connsiteX58" fmla="*/ 360707 w 368522"/>
                <a:gd name="connsiteY58" fmla="*/ 107220 h 307249"/>
                <a:gd name="connsiteX59" fmla="*/ 359948 w 368522"/>
                <a:gd name="connsiteY59" fmla="*/ 107697 h 307249"/>
                <a:gd name="connsiteX60" fmla="*/ 359119 w 368522"/>
                <a:gd name="connsiteY60" fmla="*/ 107721 h 307249"/>
                <a:gd name="connsiteX61" fmla="*/ 358399 w 368522"/>
                <a:gd name="connsiteY61" fmla="*/ 108050 h 307249"/>
                <a:gd name="connsiteX62" fmla="*/ 357312 w 368522"/>
                <a:gd name="connsiteY62" fmla="*/ 108550 h 307249"/>
                <a:gd name="connsiteX63" fmla="*/ 355692 w 368522"/>
                <a:gd name="connsiteY63" fmla="*/ 108292 h 307249"/>
                <a:gd name="connsiteX64" fmla="*/ 354041 w 368522"/>
                <a:gd name="connsiteY64" fmla="*/ 108754 h 307249"/>
                <a:gd name="connsiteX65" fmla="*/ 353439 w 368522"/>
                <a:gd name="connsiteY65" fmla="*/ 109333 h 307249"/>
                <a:gd name="connsiteX66" fmla="*/ 352125 w 368522"/>
                <a:gd name="connsiteY66" fmla="*/ 109841 h 307249"/>
                <a:gd name="connsiteX67" fmla="*/ 350818 w 368522"/>
                <a:gd name="connsiteY67" fmla="*/ 109950 h 307249"/>
                <a:gd name="connsiteX68" fmla="*/ 350357 w 368522"/>
                <a:gd name="connsiteY68" fmla="*/ 110123 h 307249"/>
                <a:gd name="connsiteX69" fmla="*/ 349121 w 368522"/>
                <a:gd name="connsiteY69" fmla="*/ 110975 h 307249"/>
                <a:gd name="connsiteX70" fmla="*/ 347603 w 368522"/>
                <a:gd name="connsiteY70" fmla="*/ 112172 h 307249"/>
                <a:gd name="connsiteX71" fmla="*/ 345827 w 368522"/>
                <a:gd name="connsiteY71" fmla="*/ 112931 h 307249"/>
                <a:gd name="connsiteX72" fmla="*/ 345201 w 368522"/>
                <a:gd name="connsiteY72" fmla="*/ 113182 h 307249"/>
                <a:gd name="connsiteX73" fmla="*/ 344388 w 368522"/>
                <a:gd name="connsiteY73" fmla="*/ 114003 h 307249"/>
                <a:gd name="connsiteX74" fmla="*/ 343128 w 368522"/>
                <a:gd name="connsiteY74" fmla="*/ 118103 h 307249"/>
                <a:gd name="connsiteX75" fmla="*/ 342205 w 368522"/>
                <a:gd name="connsiteY75" fmla="*/ 119174 h 307249"/>
                <a:gd name="connsiteX76" fmla="*/ 340656 w 368522"/>
                <a:gd name="connsiteY76" fmla="*/ 119284 h 307249"/>
                <a:gd name="connsiteX77" fmla="*/ 338645 w 368522"/>
                <a:gd name="connsiteY77" fmla="*/ 119284 h 307249"/>
                <a:gd name="connsiteX78" fmla="*/ 336900 w 368522"/>
                <a:gd name="connsiteY78" fmla="*/ 119636 h 307249"/>
                <a:gd name="connsiteX79" fmla="*/ 334530 w 368522"/>
                <a:gd name="connsiteY79" fmla="*/ 119182 h 307249"/>
                <a:gd name="connsiteX80" fmla="*/ 333380 w 368522"/>
                <a:gd name="connsiteY80" fmla="*/ 119237 h 307249"/>
                <a:gd name="connsiteX81" fmla="*/ 333075 w 368522"/>
                <a:gd name="connsiteY81" fmla="*/ 120113 h 307249"/>
                <a:gd name="connsiteX82" fmla="*/ 332653 w 368522"/>
                <a:gd name="connsiteY82" fmla="*/ 123626 h 307249"/>
                <a:gd name="connsiteX83" fmla="*/ 332707 w 368522"/>
                <a:gd name="connsiteY83" fmla="*/ 125136 h 307249"/>
                <a:gd name="connsiteX84" fmla="*/ 331768 w 368522"/>
                <a:gd name="connsiteY84" fmla="*/ 126912 h 307249"/>
                <a:gd name="connsiteX85" fmla="*/ 330720 w 368522"/>
                <a:gd name="connsiteY85" fmla="*/ 129141 h 307249"/>
                <a:gd name="connsiteX86" fmla="*/ 331103 w 368522"/>
                <a:gd name="connsiteY86" fmla="*/ 132897 h 307249"/>
                <a:gd name="connsiteX87" fmla="*/ 331283 w 368522"/>
                <a:gd name="connsiteY87" fmla="*/ 136613 h 307249"/>
                <a:gd name="connsiteX88" fmla="*/ 329359 w 368522"/>
                <a:gd name="connsiteY88" fmla="*/ 142199 h 307249"/>
                <a:gd name="connsiteX89" fmla="*/ 329085 w 368522"/>
                <a:gd name="connsiteY89" fmla="*/ 143482 h 307249"/>
                <a:gd name="connsiteX90" fmla="*/ 327137 w 368522"/>
                <a:gd name="connsiteY90" fmla="*/ 147902 h 307249"/>
                <a:gd name="connsiteX91" fmla="*/ 326136 w 368522"/>
                <a:gd name="connsiteY91" fmla="*/ 149553 h 307249"/>
                <a:gd name="connsiteX92" fmla="*/ 323648 w 368522"/>
                <a:gd name="connsiteY92" fmla="*/ 157799 h 307249"/>
                <a:gd name="connsiteX93" fmla="*/ 322677 w 368522"/>
                <a:gd name="connsiteY93" fmla="*/ 160333 h 307249"/>
                <a:gd name="connsiteX94" fmla="*/ 320597 w 368522"/>
                <a:gd name="connsiteY94" fmla="*/ 163001 h 307249"/>
                <a:gd name="connsiteX95" fmla="*/ 321066 w 368522"/>
                <a:gd name="connsiteY95" fmla="*/ 167343 h 307249"/>
                <a:gd name="connsiteX96" fmla="*/ 321566 w 368522"/>
                <a:gd name="connsiteY96" fmla="*/ 171936 h 307249"/>
                <a:gd name="connsiteX97" fmla="*/ 322036 w 368522"/>
                <a:gd name="connsiteY97" fmla="*/ 176270 h 307249"/>
                <a:gd name="connsiteX98" fmla="*/ 322740 w 368522"/>
                <a:gd name="connsiteY98" fmla="*/ 182740 h 307249"/>
                <a:gd name="connsiteX99" fmla="*/ 320972 w 368522"/>
                <a:gd name="connsiteY99" fmla="*/ 188780 h 307249"/>
                <a:gd name="connsiteX100" fmla="*/ 321043 w 368522"/>
                <a:gd name="connsiteY100" fmla="*/ 192073 h 307249"/>
                <a:gd name="connsiteX101" fmla="*/ 319806 w 368522"/>
                <a:gd name="connsiteY101" fmla="*/ 196924 h 307249"/>
                <a:gd name="connsiteX102" fmla="*/ 318828 w 368522"/>
                <a:gd name="connsiteY102" fmla="*/ 199169 h 307249"/>
                <a:gd name="connsiteX103" fmla="*/ 317960 w 368522"/>
                <a:gd name="connsiteY103" fmla="*/ 200491 h 307249"/>
                <a:gd name="connsiteX104" fmla="*/ 317233 w 368522"/>
                <a:gd name="connsiteY104" fmla="*/ 201868 h 307249"/>
                <a:gd name="connsiteX105" fmla="*/ 315887 w 368522"/>
                <a:gd name="connsiteY105" fmla="*/ 204888 h 307249"/>
                <a:gd name="connsiteX106" fmla="*/ 314745 w 368522"/>
                <a:gd name="connsiteY106" fmla="*/ 208870 h 307249"/>
                <a:gd name="connsiteX107" fmla="*/ 314236 w 368522"/>
                <a:gd name="connsiteY107" fmla="*/ 212946 h 307249"/>
                <a:gd name="connsiteX108" fmla="*/ 314197 w 368522"/>
                <a:gd name="connsiteY108" fmla="*/ 215317 h 307249"/>
                <a:gd name="connsiteX109" fmla="*/ 313970 w 368522"/>
                <a:gd name="connsiteY109" fmla="*/ 216396 h 307249"/>
                <a:gd name="connsiteX110" fmla="*/ 313587 w 368522"/>
                <a:gd name="connsiteY110" fmla="*/ 217085 h 307249"/>
                <a:gd name="connsiteX111" fmla="*/ 310950 w 368522"/>
                <a:gd name="connsiteY111" fmla="*/ 217531 h 307249"/>
                <a:gd name="connsiteX112" fmla="*/ 307281 w 368522"/>
                <a:gd name="connsiteY112" fmla="*/ 218016 h 307249"/>
                <a:gd name="connsiteX113" fmla="*/ 305309 w 368522"/>
                <a:gd name="connsiteY113" fmla="*/ 218548 h 307249"/>
                <a:gd name="connsiteX114" fmla="*/ 303987 w 368522"/>
                <a:gd name="connsiteY114" fmla="*/ 219377 h 307249"/>
                <a:gd name="connsiteX115" fmla="*/ 302360 w 368522"/>
                <a:gd name="connsiteY115" fmla="*/ 221309 h 307249"/>
                <a:gd name="connsiteX116" fmla="*/ 299137 w 368522"/>
                <a:gd name="connsiteY116" fmla="*/ 226598 h 307249"/>
                <a:gd name="connsiteX117" fmla="*/ 297455 w 368522"/>
                <a:gd name="connsiteY117" fmla="*/ 229837 h 307249"/>
                <a:gd name="connsiteX118" fmla="*/ 294810 w 368522"/>
                <a:gd name="connsiteY118" fmla="*/ 234265 h 307249"/>
                <a:gd name="connsiteX119" fmla="*/ 291736 w 368522"/>
                <a:gd name="connsiteY119" fmla="*/ 237394 h 307249"/>
                <a:gd name="connsiteX120" fmla="*/ 291086 w 368522"/>
                <a:gd name="connsiteY120" fmla="*/ 238920 h 307249"/>
                <a:gd name="connsiteX121" fmla="*/ 290578 w 368522"/>
                <a:gd name="connsiteY121" fmla="*/ 241752 h 307249"/>
                <a:gd name="connsiteX122" fmla="*/ 289444 w 368522"/>
                <a:gd name="connsiteY122" fmla="*/ 246235 h 307249"/>
                <a:gd name="connsiteX123" fmla="*/ 288403 w 368522"/>
                <a:gd name="connsiteY123" fmla="*/ 249411 h 307249"/>
                <a:gd name="connsiteX124" fmla="*/ 288591 w 368522"/>
                <a:gd name="connsiteY124" fmla="*/ 251977 h 307249"/>
                <a:gd name="connsiteX125" fmla="*/ 287621 w 368522"/>
                <a:gd name="connsiteY125" fmla="*/ 256413 h 307249"/>
                <a:gd name="connsiteX126" fmla="*/ 287761 w 368522"/>
                <a:gd name="connsiteY126" fmla="*/ 258572 h 307249"/>
                <a:gd name="connsiteX127" fmla="*/ 286682 w 368522"/>
                <a:gd name="connsiteY127" fmla="*/ 259777 h 307249"/>
                <a:gd name="connsiteX128" fmla="*/ 285234 w 368522"/>
                <a:gd name="connsiteY128" fmla="*/ 260919 h 307249"/>
                <a:gd name="connsiteX129" fmla="*/ 284249 w 368522"/>
                <a:gd name="connsiteY129" fmla="*/ 261209 h 307249"/>
                <a:gd name="connsiteX130" fmla="*/ 282136 w 368522"/>
                <a:gd name="connsiteY130" fmla="*/ 259902 h 307249"/>
                <a:gd name="connsiteX131" fmla="*/ 280525 w 368522"/>
                <a:gd name="connsiteY131" fmla="*/ 258580 h 307249"/>
                <a:gd name="connsiteX132" fmla="*/ 279868 w 368522"/>
                <a:gd name="connsiteY132" fmla="*/ 258228 h 307249"/>
                <a:gd name="connsiteX133" fmla="*/ 278467 w 368522"/>
                <a:gd name="connsiteY133" fmla="*/ 259057 h 307249"/>
                <a:gd name="connsiteX134" fmla="*/ 276785 w 368522"/>
                <a:gd name="connsiteY134" fmla="*/ 260286 h 307249"/>
                <a:gd name="connsiteX135" fmla="*/ 274861 w 368522"/>
                <a:gd name="connsiteY135" fmla="*/ 263149 h 307249"/>
                <a:gd name="connsiteX136" fmla="*/ 273367 w 368522"/>
                <a:gd name="connsiteY136" fmla="*/ 266044 h 307249"/>
                <a:gd name="connsiteX137" fmla="*/ 274227 w 368522"/>
                <a:gd name="connsiteY137" fmla="*/ 272185 h 307249"/>
                <a:gd name="connsiteX138" fmla="*/ 274149 w 368522"/>
                <a:gd name="connsiteY138" fmla="*/ 273523 h 307249"/>
                <a:gd name="connsiteX139" fmla="*/ 273710 w 368522"/>
                <a:gd name="connsiteY139" fmla="*/ 274986 h 307249"/>
                <a:gd name="connsiteX140" fmla="*/ 271379 w 368522"/>
                <a:gd name="connsiteY140" fmla="*/ 279555 h 307249"/>
                <a:gd name="connsiteX141" fmla="*/ 270800 w 368522"/>
                <a:gd name="connsiteY141" fmla="*/ 281002 h 307249"/>
                <a:gd name="connsiteX142" fmla="*/ 269955 w 368522"/>
                <a:gd name="connsiteY142" fmla="*/ 283740 h 307249"/>
                <a:gd name="connsiteX143" fmla="*/ 269056 w 368522"/>
                <a:gd name="connsiteY143" fmla="*/ 288520 h 307249"/>
                <a:gd name="connsiteX144" fmla="*/ 269024 w 368522"/>
                <a:gd name="connsiteY144" fmla="*/ 289671 h 307249"/>
                <a:gd name="connsiteX145" fmla="*/ 269024 w 368522"/>
                <a:gd name="connsiteY145" fmla="*/ 289671 h 307249"/>
                <a:gd name="connsiteX146" fmla="*/ 269001 w 368522"/>
                <a:gd name="connsiteY146" fmla="*/ 289671 h 307249"/>
                <a:gd name="connsiteX147" fmla="*/ 264917 w 368522"/>
                <a:gd name="connsiteY147" fmla="*/ 289655 h 307249"/>
                <a:gd name="connsiteX148" fmla="*/ 264846 w 368522"/>
                <a:gd name="connsiteY148" fmla="*/ 289631 h 307249"/>
                <a:gd name="connsiteX149" fmla="*/ 264784 w 368522"/>
                <a:gd name="connsiteY149" fmla="*/ 289561 h 307249"/>
                <a:gd name="connsiteX150" fmla="*/ 264721 w 368522"/>
                <a:gd name="connsiteY150" fmla="*/ 289459 h 307249"/>
                <a:gd name="connsiteX151" fmla="*/ 264651 w 368522"/>
                <a:gd name="connsiteY151" fmla="*/ 289311 h 307249"/>
                <a:gd name="connsiteX152" fmla="*/ 264495 w 368522"/>
                <a:gd name="connsiteY152" fmla="*/ 288685 h 307249"/>
                <a:gd name="connsiteX153" fmla="*/ 264409 w 368522"/>
                <a:gd name="connsiteY153" fmla="*/ 287707 h 307249"/>
                <a:gd name="connsiteX154" fmla="*/ 264549 w 368522"/>
                <a:gd name="connsiteY154" fmla="*/ 286017 h 307249"/>
                <a:gd name="connsiteX155" fmla="*/ 265003 w 368522"/>
                <a:gd name="connsiteY155" fmla="*/ 284006 h 307249"/>
                <a:gd name="connsiteX156" fmla="*/ 266419 w 368522"/>
                <a:gd name="connsiteY156" fmla="*/ 281182 h 307249"/>
                <a:gd name="connsiteX157" fmla="*/ 266490 w 368522"/>
                <a:gd name="connsiteY157" fmla="*/ 280947 h 307249"/>
                <a:gd name="connsiteX158" fmla="*/ 266505 w 368522"/>
                <a:gd name="connsiteY158" fmla="*/ 280814 h 307249"/>
                <a:gd name="connsiteX159" fmla="*/ 266505 w 368522"/>
                <a:gd name="connsiteY159" fmla="*/ 280666 h 307249"/>
                <a:gd name="connsiteX160" fmla="*/ 266372 w 368522"/>
                <a:gd name="connsiteY160" fmla="*/ 280157 h 307249"/>
                <a:gd name="connsiteX161" fmla="*/ 266208 w 368522"/>
                <a:gd name="connsiteY161" fmla="*/ 279719 h 307249"/>
                <a:gd name="connsiteX162" fmla="*/ 266130 w 368522"/>
                <a:gd name="connsiteY162" fmla="*/ 279062 h 307249"/>
                <a:gd name="connsiteX163" fmla="*/ 266372 w 368522"/>
                <a:gd name="connsiteY163" fmla="*/ 277591 h 307249"/>
                <a:gd name="connsiteX164" fmla="*/ 266395 w 368522"/>
                <a:gd name="connsiteY164" fmla="*/ 277137 h 307249"/>
                <a:gd name="connsiteX165" fmla="*/ 266364 w 368522"/>
                <a:gd name="connsiteY165" fmla="*/ 276559 h 307249"/>
                <a:gd name="connsiteX166" fmla="*/ 266255 w 368522"/>
                <a:gd name="connsiteY166" fmla="*/ 276183 h 307249"/>
                <a:gd name="connsiteX167" fmla="*/ 265269 w 368522"/>
                <a:gd name="connsiteY167" fmla="*/ 273734 h 307249"/>
                <a:gd name="connsiteX168" fmla="*/ 264941 w 368522"/>
                <a:gd name="connsiteY168" fmla="*/ 273343 h 307249"/>
                <a:gd name="connsiteX169" fmla="*/ 255435 w 368522"/>
                <a:gd name="connsiteY169" fmla="*/ 265543 h 307249"/>
                <a:gd name="connsiteX170" fmla="*/ 253698 w 368522"/>
                <a:gd name="connsiteY170" fmla="*/ 263423 h 307249"/>
                <a:gd name="connsiteX171" fmla="*/ 253510 w 368522"/>
                <a:gd name="connsiteY171" fmla="*/ 263282 h 307249"/>
                <a:gd name="connsiteX172" fmla="*/ 253276 w 368522"/>
                <a:gd name="connsiteY172" fmla="*/ 263173 h 307249"/>
                <a:gd name="connsiteX173" fmla="*/ 248449 w 368522"/>
                <a:gd name="connsiteY173" fmla="*/ 261389 h 307249"/>
                <a:gd name="connsiteX174" fmla="*/ 248214 w 368522"/>
                <a:gd name="connsiteY174" fmla="*/ 261209 h 307249"/>
                <a:gd name="connsiteX175" fmla="*/ 248246 w 368522"/>
                <a:gd name="connsiteY175" fmla="*/ 260951 h 307249"/>
                <a:gd name="connsiteX176" fmla="*/ 248394 w 368522"/>
                <a:gd name="connsiteY176" fmla="*/ 260614 h 307249"/>
                <a:gd name="connsiteX177" fmla="*/ 248973 w 368522"/>
                <a:gd name="connsiteY177" fmla="*/ 259582 h 307249"/>
                <a:gd name="connsiteX178" fmla="*/ 249051 w 368522"/>
                <a:gd name="connsiteY178" fmla="*/ 259316 h 307249"/>
                <a:gd name="connsiteX179" fmla="*/ 249137 w 368522"/>
                <a:gd name="connsiteY179" fmla="*/ 258901 h 307249"/>
                <a:gd name="connsiteX180" fmla="*/ 246962 w 368522"/>
                <a:gd name="connsiteY180" fmla="*/ 242409 h 307249"/>
                <a:gd name="connsiteX181" fmla="*/ 246970 w 368522"/>
                <a:gd name="connsiteY181" fmla="*/ 242088 h 307249"/>
                <a:gd name="connsiteX182" fmla="*/ 247064 w 368522"/>
                <a:gd name="connsiteY182" fmla="*/ 241869 h 307249"/>
                <a:gd name="connsiteX183" fmla="*/ 247142 w 368522"/>
                <a:gd name="connsiteY183" fmla="*/ 241736 h 307249"/>
                <a:gd name="connsiteX184" fmla="*/ 247432 w 368522"/>
                <a:gd name="connsiteY184" fmla="*/ 241384 h 307249"/>
                <a:gd name="connsiteX185" fmla="*/ 247682 w 368522"/>
                <a:gd name="connsiteY185" fmla="*/ 241024 h 307249"/>
                <a:gd name="connsiteX186" fmla="*/ 247971 w 368522"/>
                <a:gd name="connsiteY186" fmla="*/ 240383 h 307249"/>
                <a:gd name="connsiteX187" fmla="*/ 248042 w 368522"/>
                <a:gd name="connsiteY187" fmla="*/ 240148 h 307249"/>
                <a:gd name="connsiteX188" fmla="*/ 248347 w 368522"/>
                <a:gd name="connsiteY188" fmla="*/ 237191 h 307249"/>
                <a:gd name="connsiteX189" fmla="*/ 248323 w 368522"/>
                <a:gd name="connsiteY189" fmla="*/ 234609 h 307249"/>
                <a:gd name="connsiteX190" fmla="*/ 249591 w 368522"/>
                <a:gd name="connsiteY190" fmla="*/ 230299 h 307249"/>
                <a:gd name="connsiteX191" fmla="*/ 249732 w 368522"/>
                <a:gd name="connsiteY191" fmla="*/ 228460 h 307249"/>
                <a:gd name="connsiteX192" fmla="*/ 239248 w 368522"/>
                <a:gd name="connsiteY192" fmla="*/ 228327 h 307249"/>
                <a:gd name="connsiteX193" fmla="*/ 239186 w 368522"/>
                <a:gd name="connsiteY193" fmla="*/ 228421 h 307249"/>
                <a:gd name="connsiteX194" fmla="*/ 239178 w 368522"/>
                <a:gd name="connsiteY194" fmla="*/ 228538 h 307249"/>
                <a:gd name="connsiteX195" fmla="*/ 239202 w 368522"/>
                <a:gd name="connsiteY195" fmla="*/ 228663 h 307249"/>
                <a:gd name="connsiteX196" fmla="*/ 239217 w 368522"/>
                <a:gd name="connsiteY196" fmla="*/ 228804 h 307249"/>
                <a:gd name="connsiteX197" fmla="*/ 239209 w 368522"/>
                <a:gd name="connsiteY197" fmla="*/ 229094 h 307249"/>
                <a:gd name="connsiteX198" fmla="*/ 239131 w 368522"/>
                <a:gd name="connsiteY198" fmla="*/ 229626 h 307249"/>
                <a:gd name="connsiteX199" fmla="*/ 239108 w 368522"/>
                <a:gd name="connsiteY199" fmla="*/ 229915 h 307249"/>
                <a:gd name="connsiteX200" fmla="*/ 239115 w 368522"/>
                <a:gd name="connsiteY200" fmla="*/ 230197 h 307249"/>
                <a:gd name="connsiteX201" fmla="*/ 239279 w 368522"/>
                <a:gd name="connsiteY201" fmla="*/ 231237 h 307249"/>
                <a:gd name="connsiteX202" fmla="*/ 239554 w 368522"/>
                <a:gd name="connsiteY202" fmla="*/ 232012 h 307249"/>
                <a:gd name="connsiteX203" fmla="*/ 239593 w 368522"/>
                <a:gd name="connsiteY203" fmla="*/ 232270 h 307249"/>
                <a:gd name="connsiteX204" fmla="*/ 239608 w 368522"/>
                <a:gd name="connsiteY204" fmla="*/ 232552 h 307249"/>
                <a:gd name="connsiteX205" fmla="*/ 239577 w 368522"/>
                <a:gd name="connsiteY205" fmla="*/ 233091 h 307249"/>
                <a:gd name="connsiteX206" fmla="*/ 224986 w 368522"/>
                <a:gd name="connsiteY206" fmla="*/ 233154 h 307249"/>
                <a:gd name="connsiteX207" fmla="*/ 230760 w 368522"/>
                <a:gd name="connsiteY207" fmla="*/ 239632 h 307249"/>
                <a:gd name="connsiteX208" fmla="*/ 230830 w 368522"/>
                <a:gd name="connsiteY208" fmla="*/ 239765 h 307249"/>
                <a:gd name="connsiteX209" fmla="*/ 230932 w 368522"/>
                <a:gd name="connsiteY209" fmla="*/ 240117 h 307249"/>
                <a:gd name="connsiteX210" fmla="*/ 230971 w 368522"/>
                <a:gd name="connsiteY210" fmla="*/ 240383 h 307249"/>
                <a:gd name="connsiteX211" fmla="*/ 231081 w 368522"/>
                <a:gd name="connsiteY211" fmla="*/ 242659 h 307249"/>
                <a:gd name="connsiteX212" fmla="*/ 230776 w 368522"/>
                <a:gd name="connsiteY212" fmla="*/ 246258 h 307249"/>
                <a:gd name="connsiteX213" fmla="*/ 230838 w 368522"/>
                <a:gd name="connsiteY213" fmla="*/ 248574 h 307249"/>
                <a:gd name="connsiteX214" fmla="*/ 231175 w 368522"/>
                <a:gd name="connsiteY214" fmla="*/ 250076 h 307249"/>
                <a:gd name="connsiteX215" fmla="*/ 232739 w 368522"/>
                <a:gd name="connsiteY215" fmla="*/ 253033 h 307249"/>
                <a:gd name="connsiteX216" fmla="*/ 232637 w 368522"/>
                <a:gd name="connsiteY216" fmla="*/ 253589 h 307249"/>
                <a:gd name="connsiteX217" fmla="*/ 232278 w 368522"/>
                <a:gd name="connsiteY217" fmla="*/ 254285 h 307249"/>
                <a:gd name="connsiteX218" fmla="*/ 221927 w 368522"/>
                <a:gd name="connsiteY218" fmla="*/ 263063 h 307249"/>
                <a:gd name="connsiteX219" fmla="*/ 221638 w 368522"/>
                <a:gd name="connsiteY219" fmla="*/ 263478 h 307249"/>
                <a:gd name="connsiteX220" fmla="*/ 220198 w 368522"/>
                <a:gd name="connsiteY220" fmla="*/ 267139 h 307249"/>
                <a:gd name="connsiteX221" fmla="*/ 218829 w 368522"/>
                <a:gd name="connsiteY221" fmla="*/ 269259 h 307249"/>
                <a:gd name="connsiteX222" fmla="*/ 218227 w 368522"/>
                <a:gd name="connsiteY222" fmla="*/ 269869 h 307249"/>
                <a:gd name="connsiteX223" fmla="*/ 215825 w 368522"/>
                <a:gd name="connsiteY223" fmla="*/ 272850 h 307249"/>
                <a:gd name="connsiteX224" fmla="*/ 206382 w 368522"/>
                <a:gd name="connsiteY224" fmla="*/ 282199 h 307249"/>
                <a:gd name="connsiteX225" fmla="*/ 204833 w 368522"/>
                <a:gd name="connsiteY225" fmla="*/ 282825 h 307249"/>
                <a:gd name="connsiteX226" fmla="*/ 200131 w 368522"/>
                <a:gd name="connsiteY226" fmla="*/ 283083 h 307249"/>
                <a:gd name="connsiteX227" fmla="*/ 197643 w 368522"/>
                <a:gd name="connsiteY227" fmla="*/ 283154 h 307249"/>
                <a:gd name="connsiteX228" fmla="*/ 197362 w 368522"/>
                <a:gd name="connsiteY228" fmla="*/ 283224 h 307249"/>
                <a:gd name="connsiteX229" fmla="*/ 196939 w 368522"/>
                <a:gd name="connsiteY229" fmla="*/ 283380 h 307249"/>
                <a:gd name="connsiteX230" fmla="*/ 196681 w 368522"/>
                <a:gd name="connsiteY230" fmla="*/ 283623 h 307249"/>
                <a:gd name="connsiteX231" fmla="*/ 196376 w 368522"/>
                <a:gd name="connsiteY231" fmla="*/ 283803 h 307249"/>
                <a:gd name="connsiteX232" fmla="*/ 196071 w 368522"/>
                <a:gd name="connsiteY232" fmla="*/ 283709 h 307249"/>
                <a:gd name="connsiteX233" fmla="*/ 195719 w 368522"/>
                <a:gd name="connsiteY233" fmla="*/ 283451 h 307249"/>
                <a:gd name="connsiteX234" fmla="*/ 189914 w 368522"/>
                <a:gd name="connsiteY234" fmla="*/ 278217 h 307249"/>
                <a:gd name="connsiteX235" fmla="*/ 179556 w 368522"/>
                <a:gd name="connsiteY235" fmla="*/ 271606 h 307249"/>
                <a:gd name="connsiteX236" fmla="*/ 178562 w 368522"/>
                <a:gd name="connsiteY236" fmla="*/ 272209 h 307249"/>
                <a:gd name="connsiteX237" fmla="*/ 172702 w 368522"/>
                <a:gd name="connsiteY237" fmla="*/ 275056 h 307249"/>
                <a:gd name="connsiteX238" fmla="*/ 171497 w 368522"/>
                <a:gd name="connsiteY238" fmla="*/ 275792 h 307249"/>
                <a:gd name="connsiteX239" fmla="*/ 170824 w 368522"/>
                <a:gd name="connsiteY239" fmla="*/ 276316 h 307249"/>
                <a:gd name="connsiteX240" fmla="*/ 170793 w 368522"/>
                <a:gd name="connsiteY240" fmla="*/ 279500 h 307249"/>
                <a:gd name="connsiteX241" fmla="*/ 169769 w 368522"/>
                <a:gd name="connsiteY241" fmla="*/ 281112 h 307249"/>
                <a:gd name="connsiteX242" fmla="*/ 167922 w 368522"/>
                <a:gd name="connsiteY242" fmla="*/ 282880 h 307249"/>
                <a:gd name="connsiteX243" fmla="*/ 162852 w 368522"/>
                <a:gd name="connsiteY243" fmla="*/ 283999 h 307249"/>
                <a:gd name="connsiteX244" fmla="*/ 160216 w 368522"/>
                <a:gd name="connsiteY244" fmla="*/ 284953 h 307249"/>
                <a:gd name="connsiteX245" fmla="*/ 157517 w 368522"/>
                <a:gd name="connsiteY245" fmla="*/ 286385 h 307249"/>
                <a:gd name="connsiteX246" fmla="*/ 157079 w 368522"/>
                <a:gd name="connsiteY246" fmla="*/ 286745 h 307249"/>
                <a:gd name="connsiteX247" fmla="*/ 157079 w 368522"/>
                <a:gd name="connsiteY247" fmla="*/ 286737 h 307249"/>
                <a:gd name="connsiteX248" fmla="*/ 156046 w 368522"/>
                <a:gd name="connsiteY248" fmla="*/ 287730 h 307249"/>
                <a:gd name="connsiteX249" fmla="*/ 154004 w 368522"/>
                <a:gd name="connsiteY249" fmla="*/ 289725 h 307249"/>
                <a:gd name="connsiteX250" fmla="*/ 153785 w 368522"/>
                <a:gd name="connsiteY250" fmla="*/ 291274 h 307249"/>
                <a:gd name="connsiteX251" fmla="*/ 154114 w 368522"/>
                <a:gd name="connsiteY251" fmla="*/ 292667 h 307249"/>
                <a:gd name="connsiteX252" fmla="*/ 136644 w 368522"/>
                <a:gd name="connsiteY252" fmla="*/ 292612 h 307249"/>
                <a:gd name="connsiteX253" fmla="*/ 135494 w 368522"/>
                <a:gd name="connsiteY253" fmla="*/ 291501 h 307249"/>
                <a:gd name="connsiteX254" fmla="*/ 133069 w 368522"/>
                <a:gd name="connsiteY254" fmla="*/ 286619 h 307249"/>
                <a:gd name="connsiteX255" fmla="*/ 132959 w 368522"/>
                <a:gd name="connsiteY255" fmla="*/ 286572 h 307249"/>
                <a:gd name="connsiteX256" fmla="*/ 131175 w 368522"/>
                <a:gd name="connsiteY256" fmla="*/ 286878 h 307249"/>
                <a:gd name="connsiteX257" fmla="*/ 115247 w 368522"/>
                <a:gd name="connsiteY257" fmla="*/ 286307 h 307249"/>
                <a:gd name="connsiteX258" fmla="*/ 112970 w 368522"/>
                <a:gd name="connsiteY258" fmla="*/ 286815 h 307249"/>
                <a:gd name="connsiteX259" fmla="*/ 108417 w 368522"/>
                <a:gd name="connsiteY259" fmla="*/ 288833 h 307249"/>
                <a:gd name="connsiteX260" fmla="*/ 106125 w 368522"/>
                <a:gd name="connsiteY260" fmla="*/ 289170 h 307249"/>
                <a:gd name="connsiteX261" fmla="*/ 103762 w 368522"/>
                <a:gd name="connsiteY261" fmla="*/ 288247 h 307249"/>
                <a:gd name="connsiteX262" fmla="*/ 95383 w 368522"/>
                <a:gd name="connsiteY262" fmla="*/ 278514 h 307249"/>
                <a:gd name="connsiteX263" fmla="*/ 93576 w 368522"/>
                <a:gd name="connsiteY263" fmla="*/ 277349 h 307249"/>
                <a:gd name="connsiteX264" fmla="*/ 92911 w 368522"/>
                <a:gd name="connsiteY264" fmla="*/ 276723 h 307249"/>
                <a:gd name="connsiteX265" fmla="*/ 91675 w 368522"/>
                <a:gd name="connsiteY265" fmla="*/ 275017 h 307249"/>
                <a:gd name="connsiteX266" fmla="*/ 89884 w 368522"/>
                <a:gd name="connsiteY266" fmla="*/ 274000 h 307249"/>
                <a:gd name="connsiteX267" fmla="*/ 89281 w 368522"/>
                <a:gd name="connsiteY267" fmla="*/ 273265 h 307249"/>
                <a:gd name="connsiteX268" fmla="*/ 89085 w 368522"/>
                <a:gd name="connsiteY268" fmla="*/ 272224 h 307249"/>
                <a:gd name="connsiteX269" fmla="*/ 89140 w 368522"/>
                <a:gd name="connsiteY269" fmla="*/ 270081 h 307249"/>
                <a:gd name="connsiteX270" fmla="*/ 88553 w 368522"/>
                <a:gd name="connsiteY270" fmla="*/ 268743 h 307249"/>
                <a:gd name="connsiteX271" fmla="*/ 87231 w 368522"/>
                <a:gd name="connsiteY271" fmla="*/ 268438 h 307249"/>
                <a:gd name="connsiteX272" fmla="*/ 75965 w 368522"/>
                <a:gd name="connsiteY272" fmla="*/ 270699 h 307249"/>
                <a:gd name="connsiteX273" fmla="*/ 74354 w 368522"/>
                <a:gd name="connsiteY273" fmla="*/ 270440 h 307249"/>
                <a:gd name="connsiteX274" fmla="*/ 71991 w 368522"/>
                <a:gd name="connsiteY274" fmla="*/ 270847 h 307249"/>
                <a:gd name="connsiteX275" fmla="*/ 71177 w 368522"/>
                <a:gd name="connsiteY275" fmla="*/ 271246 h 307249"/>
                <a:gd name="connsiteX276" fmla="*/ 70223 w 368522"/>
                <a:gd name="connsiteY276" fmla="*/ 272529 h 307249"/>
                <a:gd name="connsiteX277" fmla="*/ 70027 w 368522"/>
                <a:gd name="connsiteY277" fmla="*/ 273859 h 307249"/>
                <a:gd name="connsiteX278" fmla="*/ 70059 w 368522"/>
                <a:gd name="connsiteY278" fmla="*/ 275205 h 307249"/>
                <a:gd name="connsiteX279" fmla="*/ 69769 w 368522"/>
                <a:gd name="connsiteY279" fmla="*/ 276527 h 307249"/>
                <a:gd name="connsiteX280" fmla="*/ 68909 w 368522"/>
                <a:gd name="connsiteY280" fmla="*/ 278006 h 307249"/>
                <a:gd name="connsiteX281" fmla="*/ 65701 w 368522"/>
                <a:gd name="connsiteY281" fmla="*/ 281307 h 307249"/>
                <a:gd name="connsiteX282" fmla="*/ 64989 w 368522"/>
                <a:gd name="connsiteY282" fmla="*/ 282747 h 307249"/>
                <a:gd name="connsiteX283" fmla="*/ 65138 w 368522"/>
                <a:gd name="connsiteY283" fmla="*/ 286377 h 307249"/>
                <a:gd name="connsiteX284" fmla="*/ 64927 w 368522"/>
                <a:gd name="connsiteY284" fmla="*/ 288215 h 307249"/>
                <a:gd name="connsiteX285" fmla="*/ 64442 w 368522"/>
                <a:gd name="connsiteY285" fmla="*/ 289068 h 307249"/>
                <a:gd name="connsiteX286" fmla="*/ 63049 w 368522"/>
                <a:gd name="connsiteY286" fmla="*/ 290461 h 307249"/>
                <a:gd name="connsiteX287" fmla="*/ 62541 w 368522"/>
                <a:gd name="connsiteY287" fmla="*/ 291267 h 307249"/>
                <a:gd name="connsiteX288" fmla="*/ 62306 w 368522"/>
                <a:gd name="connsiteY288" fmla="*/ 292401 h 307249"/>
                <a:gd name="connsiteX289" fmla="*/ 62227 w 368522"/>
                <a:gd name="connsiteY289" fmla="*/ 294795 h 307249"/>
                <a:gd name="connsiteX290" fmla="*/ 61977 w 368522"/>
                <a:gd name="connsiteY290" fmla="*/ 295914 h 307249"/>
                <a:gd name="connsiteX291" fmla="*/ 60225 w 368522"/>
                <a:gd name="connsiteY291" fmla="*/ 298730 h 307249"/>
                <a:gd name="connsiteX292" fmla="*/ 59810 w 368522"/>
                <a:gd name="connsiteY292" fmla="*/ 299724 h 307249"/>
                <a:gd name="connsiteX293" fmla="*/ 59709 w 368522"/>
                <a:gd name="connsiteY293" fmla="*/ 301750 h 307249"/>
                <a:gd name="connsiteX294" fmla="*/ 59427 w 368522"/>
                <a:gd name="connsiteY294" fmla="*/ 302368 h 307249"/>
                <a:gd name="connsiteX295" fmla="*/ 54334 w 368522"/>
                <a:gd name="connsiteY295" fmla="*/ 303972 h 307249"/>
                <a:gd name="connsiteX296" fmla="*/ 52432 w 368522"/>
                <a:gd name="connsiteY296" fmla="*/ 304997 h 307249"/>
                <a:gd name="connsiteX297" fmla="*/ 51267 w 368522"/>
                <a:gd name="connsiteY297" fmla="*/ 306577 h 307249"/>
                <a:gd name="connsiteX298" fmla="*/ 50985 w 368522"/>
                <a:gd name="connsiteY298" fmla="*/ 307250 h 307249"/>
                <a:gd name="connsiteX299" fmla="*/ 50985 w 368522"/>
                <a:gd name="connsiteY299" fmla="*/ 307250 h 307249"/>
                <a:gd name="connsiteX300" fmla="*/ 48802 w 368522"/>
                <a:gd name="connsiteY300" fmla="*/ 306686 h 307249"/>
                <a:gd name="connsiteX301" fmla="*/ 46033 w 368522"/>
                <a:gd name="connsiteY301" fmla="*/ 306280 h 307249"/>
                <a:gd name="connsiteX302" fmla="*/ 40705 w 368522"/>
                <a:gd name="connsiteY302" fmla="*/ 305779 h 307249"/>
                <a:gd name="connsiteX303" fmla="*/ 38601 w 368522"/>
                <a:gd name="connsiteY303" fmla="*/ 305044 h 307249"/>
                <a:gd name="connsiteX304" fmla="*/ 37592 w 368522"/>
                <a:gd name="connsiteY304" fmla="*/ 303941 h 307249"/>
                <a:gd name="connsiteX305" fmla="*/ 37912 w 368522"/>
                <a:gd name="connsiteY305" fmla="*/ 301124 h 307249"/>
                <a:gd name="connsiteX306" fmla="*/ 37380 w 368522"/>
                <a:gd name="connsiteY306" fmla="*/ 300522 h 307249"/>
                <a:gd name="connsiteX307" fmla="*/ 36535 w 368522"/>
                <a:gd name="connsiteY307" fmla="*/ 300021 h 307249"/>
                <a:gd name="connsiteX308" fmla="*/ 35948 w 368522"/>
                <a:gd name="connsiteY308" fmla="*/ 298800 h 307249"/>
                <a:gd name="connsiteX309" fmla="*/ 36074 w 368522"/>
                <a:gd name="connsiteY309" fmla="*/ 297338 h 307249"/>
                <a:gd name="connsiteX310" fmla="*/ 38882 w 368522"/>
                <a:gd name="connsiteY310" fmla="*/ 294083 h 307249"/>
                <a:gd name="connsiteX311" fmla="*/ 39461 w 368522"/>
                <a:gd name="connsiteY311" fmla="*/ 292346 h 307249"/>
                <a:gd name="connsiteX312" fmla="*/ 39907 w 368522"/>
                <a:gd name="connsiteY312" fmla="*/ 286299 h 307249"/>
                <a:gd name="connsiteX313" fmla="*/ 40197 w 368522"/>
                <a:gd name="connsiteY313" fmla="*/ 284171 h 307249"/>
                <a:gd name="connsiteX314" fmla="*/ 39985 w 368522"/>
                <a:gd name="connsiteY314" fmla="*/ 281675 h 307249"/>
                <a:gd name="connsiteX315" fmla="*/ 37756 w 368522"/>
                <a:gd name="connsiteY315" fmla="*/ 277083 h 307249"/>
                <a:gd name="connsiteX316" fmla="*/ 35816 w 368522"/>
                <a:gd name="connsiteY316" fmla="*/ 273891 h 307249"/>
                <a:gd name="connsiteX317" fmla="*/ 32647 w 368522"/>
                <a:gd name="connsiteY317" fmla="*/ 269157 h 307249"/>
                <a:gd name="connsiteX318" fmla="*/ 31411 w 368522"/>
                <a:gd name="connsiteY318" fmla="*/ 267608 h 307249"/>
                <a:gd name="connsiteX319" fmla="*/ 25011 w 368522"/>
                <a:gd name="connsiteY319" fmla="*/ 261084 h 307249"/>
                <a:gd name="connsiteX320" fmla="*/ 24268 w 368522"/>
                <a:gd name="connsiteY320" fmla="*/ 260113 h 307249"/>
                <a:gd name="connsiteX321" fmla="*/ 22719 w 368522"/>
                <a:gd name="connsiteY321" fmla="*/ 257352 h 307249"/>
                <a:gd name="connsiteX322" fmla="*/ 23486 w 368522"/>
                <a:gd name="connsiteY322" fmla="*/ 254919 h 307249"/>
                <a:gd name="connsiteX323" fmla="*/ 24425 w 368522"/>
                <a:gd name="connsiteY323" fmla="*/ 251304 h 307249"/>
                <a:gd name="connsiteX324" fmla="*/ 24534 w 368522"/>
                <a:gd name="connsiteY324" fmla="*/ 249630 h 307249"/>
                <a:gd name="connsiteX325" fmla="*/ 24096 w 368522"/>
                <a:gd name="connsiteY325" fmla="*/ 247901 h 307249"/>
                <a:gd name="connsiteX326" fmla="*/ 22477 w 368522"/>
                <a:gd name="connsiteY326" fmla="*/ 246602 h 307249"/>
                <a:gd name="connsiteX327" fmla="*/ 21037 w 368522"/>
                <a:gd name="connsiteY327" fmla="*/ 246446 h 307249"/>
                <a:gd name="connsiteX328" fmla="*/ 20396 w 368522"/>
                <a:gd name="connsiteY328" fmla="*/ 245789 h 307249"/>
                <a:gd name="connsiteX329" fmla="*/ 19144 w 368522"/>
                <a:gd name="connsiteY329" fmla="*/ 244834 h 307249"/>
                <a:gd name="connsiteX330" fmla="*/ 17908 w 368522"/>
                <a:gd name="connsiteY330" fmla="*/ 244091 h 307249"/>
                <a:gd name="connsiteX331" fmla="*/ 16812 w 368522"/>
                <a:gd name="connsiteY331" fmla="*/ 242667 h 307249"/>
                <a:gd name="connsiteX332" fmla="*/ 16054 w 368522"/>
                <a:gd name="connsiteY332" fmla="*/ 240672 h 307249"/>
                <a:gd name="connsiteX333" fmla="*/ 16593 w 368522"/>
                <a:gd name="connsiteY333" fmla="*/ 233530 h 307249"/>
                <a:gd name="connsiteX334" fmla="*/ 16226 w 368522"/>
                <a:gd name="connsiteY334" fmla="*/ 232575 h 307249"/>
                <a:gd name="connsiteX335" fmla="*/ 14591 w 368522"/>
                <a:gd name="connsiteY335" fmla="*/ 232309 h 307249"/>
                <a:gd name="connsiteX336" fmla="*/ 14207 w 368522"/>
                <a:gd name="connsiteY336" fmla="*/ 231793 h 307249"/>
                <a:gd name="connsiteX337" fmla="*/ 14270 w 368522"/>
                <a:gd name="connsiteY337" fmla="*/ 230424 h 307249"/>
                <a:gd name="connsiteX338" fmla="*/ 13394 w 368522"/>
                <a:gd name="connsiteY338" fmla="*/ 226348 h 307249"/>
                <a:gd name="connsiteX339" fmla="*/ 12408 w 368522"/>
                <a:gd name="connsiteY339" fmla="*/ 222968 h 307249"/>
                <a:gd name="connsiteX340" fmla="*/ 12932 w 368522"/>
                <a:gd name="connsiteY340" fmla="*/ 221106 h 307249"/>
                <a:gd name="connsiteX341" fmla="*/ 11571 w 368522"/>
                <a:gd name="connsiteY341" fmla="*/ 218556 h 307249"/>
                <a:gd name="connsiteX342" fmla="*/ 8958 w 368522"/>
                <a:gd name="connsiteY342" fmla="*/ 217460 h 307249"/>
                <a:gd name="connsiteX343" fmla="*/ 6494 w 368522"/>
                <a:gd name="connsiteY343" fmla="*/ 217797 h 307249"/>
                <a:gd name="connsiteX344" fmla="*/ 3849 w 368522"/>
                <a:gd name="connsiteY344" fmla="*/ 218305 h 307249"/>
                <a:gd name="connsiteX345" fmla="*/ 2253 w 368522"/>
                <a:gd name="connsiteY345" fmla="*/ 218164 h 307249"/>
                <a:gd name="connsiteX346" fmla="*/ 1166 w 368522"/>
                <a:gd name="connsiteY346" fmla="*/ 217687 h 307249"/>
                <a:gd name="connsiteX347" fmla="*/ 391 w 368522"/>
                <a:gd name="connsiteY347" fmla="*/ 216756 h 307249"/>
                <a:gd name="connsiteX348" fmla="*/ 0 w 368522"/>
                <a:gd name="connsiteY348" fmla="*/ 215645 h 307249"/>
                <a:gd name="connsiteX349" fmla="*/ 360 w 368522"/>
                <a:gd name="connsiteY349" fmla="*/ 213987 h 307249"/>
                <a:gd name="connsiteX350" fmla="*/ 1815 w 368522"/>
                <a:gd name="connsiteY350" fmla="*/ 210936 h 307249"/>
                <a:gd name="connsiteX351" fmla="*/ 3622 w 368522"/>
                <a:gd name="connsiteY351" fmla="*/ 208432 h 307249"/>
                <a:gd name="connsiteX352" fmla="*/ 7307 w 368522"/>
                <a:gd name="connsiteY352" fmla="*/ 206140 h 307249"/>
                <a:gd name="connsiteX353" fmla="*/ 8285 w 368522"/>
                <a:gd name="connsiteY353" fmla="*/ 204927 h 307249"/>
                <a:gd name="connsiteX354" fmla="*/ 8848 w 368522"/>
                <a:gd name="connsiteY354" fmla="*/ 203574 h 307249"/>
                <a:gd name="connsiteX355" fmla="*/ 8942 w 368522"/>
                <a:gd name="connsiteY355" fmla="*/ 202025 h 307249"/>
                <a:gd name="connsiteX356" fmla="*/ 8692 w 368522"/>
                <a:gd name="connsiteY356" fmla="*/ 200389 h 307249"/>
                <a:gd name="connsiteX357" fmla="*/ 8277 w 368522"/>
                <a:gd name="connsiteY357" fmla="*/ 198895 h 307249"/>
                <a:gd name="connsiteX358" fmla="*/ 7190 w 368522"/>
                <a:gd name="connsiteY358" fmla="*/ 196916 h 307249"/>
                <a:gd name="connsiteX359" fmla="*/ 6196 w 368522"/>
                <a:gd name="connsiteY359" fmla="*/ 194585 h 307249"/>
                <a:gd name="connsiteX360" fmla="*/ 6173 w 368522"/>
                <a:gd name="connsiteY360" fmla="*/ 193020 h 307249"/>
                <a:gd name="connsiteX361" fmla="*/ 6650 w 368522"/>
                <a:gd name="connsiteY361" fmla="*/ 191893 h 307249"/>
                <a:gd name="connsiteX362" fmla="*/ 7636 w 368522"/>
                <a:gd name="connsiteY362" fmla="*/ 190532 h 307249"/>
                <a:gd name="connsiteX363" fmla="*/ 9592 w 368522"/>
                <a:gd name="connsiteY363" fmla="*/ 188998 h 307249"/>
                <a:gd name="connsiteX364" fmla="*/ 10061 w 368522"/>
                <a:gd name="connsiteY364" fmla="*/ 188693 h 307249"/>
                <a:gd name="connsiteX365" fmla="*/ 11289 w 368522"/>
                <a:gd name="connsiteY365" fmla="*/ 187872 h 307249"/>
                <a:gd name="connsiteX366" fmla="*/ 12361 w 368522"/>
                <a:gd name="connsiteY366" fmla="*/ 187270 h 307249"/>
                <a:gd name="connsiteX367" fmla="*/ 15037 w 368522"/>
                <a:gd name="connsiteY367" fmla="*/ 185658 h 307249"/>
                <a:gd name="connsiteX368" fmla="*/ 15663 w 368522"/>
                <a:gd name="connsiteY368" fmla="*/ 184883 h 307249"/>
                <a:gd name="connsiteX369" fmla="*/ 15435 w 368522"/>
                <a:gd name="connsiteY369" fmla="*/ 183952 h 307249"/>
                <a:gd name="connsiteX370" fmla="*/ 14778 w 368522"/>
                <a:gd name="connsiteY370" fmla="*/ 183193 h 307249"/>
                <a:gd name="connsiteX371" fmla="*/ 13699 w 368522"/>
                <a:gd name="connsiteY371" fmla="*/ 182130 h 307249"/>
                <a:gd name="connsiteX372" fmla="*/ 13479 w 368522"/>
                <a:gd name="connsiteY372" fmla="*/ 180823 h 307249"/>
                <a:gd name="connsiteX373" fmla="*/ 13167 w 368522"/>
                <a:gd name="connsiteY373" fmla="*/ 178593 h 307249"/>
                <a:gd name="connsiteX374" fmla="*/ 12611 w 368522"/>
                <a:gd name="connsiteY374" fmla="*/ 177169 h 307249"/>
                <a:gd name="connsiteX375" fmla="*/ 12212 w 368522"/>
                <a:gd name="connsiteY375" fmla="*/ 176129 h 307249"/>
                <a:gd name="connsiteX376" fmla="*/ 12971 w 368522"/>
                <a:gd name="connsiteY376" fmla="*/ 175347 h 307249"/>
                <a:gd name="connsiteX377" fmla="*/ 14105 w 368522"/>
                <a:gd name="connsiteY377" fmla="*/ 174259 h 307249"/>
                <a:gd name="connsiteX378" fmla="*/ 15522 w 368522"/>
                <a:gd name="connsiteY378" fmla="*/ 173594 h 307249"/>
                <a:gd name="connsiteX379" fmla="*/ 17704 w 368522"/>
                <a:gd name="connsiteY379" fmla="*/ 173031 h 307249"/>
                <a:gd name="connsiteX380" fmla="*/ 18565 w 368522"/>
                <a:gd name="connsiteY380" fmla="*/ 172249 h 307249"/>
                <a:gd name="connsiteX381" fmla="*/ 18815 w 368522"/>
                <a:gd name="connsiteY381" fmla="*/ 170762 h 307249"/>
                <a:gd name="connsiteX382" fmla="*/ 18745 w 368522"/>
                <a:gd name="connsiteY382" fmla="*/ 169338 h 307249"/>
                <a:gd name="connsiteX383" fmla="*/ 19535 w 368522"/>
                <a:gd name="connsiteY383" fmla="*/ 168282 h 307249"/>
                <a:gd name="connsiteX384" fmla="*/ 20591 w 368522"/>
                <a:gd name="connsiteY384" fmla="*/ 166013 h 307249"/>
                <a:gd name="connsiteX385" fmla="*/ 21444 w 368522"/>
                <a:gd name="connsiteY385" fmla="*/ 164980 h 307249"/>
                <a:gd name="connsiteX386" fmla="*/ 22876 w 368522"/>
                <a:gd name="connsiteY386" fmla="*/ 163799 h 307249"/>
                <a:gd name="connsiteX387" fmla="*/ 24307 w 368522"/>
                <a:gd name="connsiteY387" fmla="*/ 162321 h 307249"/>
                <a:gd name="connsiteX388" fmla="*/ 24941 w 368522"/>
                <a:gd name="connsiteY388" fmla="*/ 160599 h 307249"/>
                <a:gd name="connsiteX389" fmla="*/ 25121 w 368522"/>
                <a:gd name="connsiteY389" fmla="*/ 158949 h 307249"/>
                <a:gd name="connsiteX390" fmla="*/ 24338 w 368522"/>
                <a:gd name="connsiteY390" fmla="*/ 153926 h 307249"/>
                <a:gd name="connsiteX391" fmla="*/ 25989 w 368522"/>
                <a:gd name="connsiteY391" fmla="*/ 151829 h 307249"/>
                <a:gd name="connsiteX392" fmla="*/ 28102 w 368522"/>
                <a:gd name="connsiteY392" fmla="*/ 150093 h 307249"/>
                <a:gd name="connsiteX393" fmla="*/ 31137 w 368522"/>
                <a:gd name="connsiteY393" fmla="*/ 150210 h 307249"/>
                <a:gd name="connsiteX394" fmla="*/ 35847 w 368522"/>
                <a:gd name="connsiteY394" fmla="*/ 149827 h 307249"/>
                <a:gd name="connsiteX395" fmla="*/ 39055 w 368522"/>
                <a:gd name="connsiteY395" fmla="*/ 149107 h 307249"/>
                <a:gd name="connsiteX396" fmla="*/ 41339 w 368522"/>
                <a:gd name="connsiteY396" fmla="*/ 149130 h 307249"/>
                <a:gd name="connsiteX397" fmla="*/ 46557 w 368522"/>
                <a:gd name="connsiteY397" fmla="*/ 150069 h 307249"/>
                <a:gd name="connsiteX398" fmla="*/ 46987 w 368522"/>
                <a:gd name="connsiteY398" fmla="*/ 149842 h 307249"/>
                <a:gd name="connsiteX399" fmla="*/ 47105 w 368522"/>
                <a:gd name="connsiteY399" fmla="*/ 149654 h 307249"/>
                <a:gd name="connsiteX400" fmla="*/ 47387 w 368522"/>
                <a:gd name="connsiteY400" fmla="*/ 148324 h 307249"/>
                <a:gd name="connsiteX401" fmla="*/ 47378 w 368522"/>
                <a:gd name="connsiteY401" fmla="*/ 144976 h 307249"/>
                <a:gd name="connsiteX402" fmla="*/ 47371 w 368522"/>
                <a:gd name="connsiteY402" fmla="*/ 134837 h 307249"/>
                <a:gd name="connsiteX403" fmla="*/ 47363 w 368522"/>
                <a:gd name="connsiteY403" fmla="*/ 124682 h 307249"/>
                <a:gd name="connsiteX404" fmla="*/ 47355 w 368522"/>
                <a:gd name="connsiteY404" fmla="*/ 114504 h 307249"/>
                <a:gd name="connsiteX405" fmla="*/ 47347 w 368522"/>
                <a:gd name="connsiteY405" fmla="*/ 104294 h 307249"/>
                <a:gd name="connsiteX406" fmla="*/ 47339 w 368522"/>
                <a:gd name="connsiteY406" fmla="*/ 94061 h 307249"/>
                <a:gd name="connsiteX407" fmla="*/ 47332 w 368522"/>
                <a:gd name="connsiteY407" fmla="*/ 83805 h 307249"/>
                <a:gd name="connsiteX408" fmla="*/ 47324 w 368522"/>
                <a:gd name="connsiteY408" fmla="*/ 73517 h 307249"/>
                <a:gd name="connsiteX409" fmla="*/ 47316 w 368522"/>
                <a:gd name="connsiteY409" fmla="*/ 63206 h 307249"/>
                <a:gd name="connsiteX410" fmla="*/ 47316 w 368522"/>
                <a:gd name="connsiteY410" fmla="*/ 60311 h 307249"/>
                <a:gd name="connsiteX411" fmla="*/ 47316 w 368522"/>
                <a:gd name="connsiteY411" fmla="*/ 57424 h 307249"/>
                <a:gd name="connsiteX412" fmla="*/ 47316 w 368522"/>
                <a:gd name="connsiteY412" fmla="*/ 54529 h 307249"/>
                <a:gd name="connsiteX413" fmla="*/ 47316 w 368522"/>
                <a:gd name="connsiteY413" fmla="*/ 51627 h 307249"/>
                <a:gd name="connsiteX414" fmla="*/ 52730 w 368522"/>
                <a:gd name="connsiteY414" fmla="*/ 51635 h 307249"/>
                <a:gd name="connsiteX415" fmla="*/ 58151 w 368522"/>
                <a:gd name="connsiteY415" fmla="*/ 51635 h 307249"/>
                <a:gd name="connsiteX416" fmla="*/ 63565 w 368522"/>
                <a:gd name="connsiteY416" fmla="*/ 51635 h 307249"/>
                <a:gd name="connsiteX417" fmla="*/ 68979 w 368522"/>
                <a:gd name="connsiteY417" fmla="*/ 51642 h 307249"/>
                <a:gd name="connsiteX418" fmla="*/ 69050 w 368522"/>
                <a:gd name="connsiteY418" fmla="*/ 51596 h 307249"/>
                <a:gd name="connsiteX419" fmla="*/ 69120 w 368522"/>
                <a:gd name="connsiteY419" fmla="*/ 51556 h 307249"/>
                <a:gd name="connsiteX420" fmla="*/ 69183 w 368522"/>
                <a:gd name="connsiteY420" fmla="*/ 51509 h 307249"/>
                <a:gd name="connsiteX421" fmla="*/ 69253 w 368522"/>
                <a:gd name="connsiteY421" fmla="*/ 51478 h 307249"/>
                <a:gd name="connsiteX422" fmla="*/ 69261 w 368522"/>
                <a:gd name="connsiteY422" fmla="*/ 39884 h 307249"/>
                <a:gd name="connsiteX423" fmla="*/ 69261 w 368522"/>
                <a:gd name="connsiteY423" fmla="*/ 28250 h 307249"/>
                <a:gd name="connsiteX424" fmla="*/ 69269 w 368522"/>
                <a:gd name="connsiteY424" fmla="*/ 16578 h 307249"/>
                <a:gd name="connsiteX425" fmla="*/ 69269 w 368522"/>
                <a:gd name="connsiteY425" fmla="*/ 4866 h 307249"/>
                <a:gd name="connsiteX426" fmla="*/ 77655 w 368522"/>
                <a:gd name="connsiteY426" fmla="*/ 4866 h 307249"/>
                <a:gd name="connsiteX427" fmla="*/ 86050 w 368522"/>
                <a:gd name="connsiteY427" fmla="*/ 4874 h 307249"/>
                <a:gd name="connsiteX428" fmla="*/ 94437 w 368522"/>
                <a:gd name="connsiteY428" fmla="*/ 4874 h 307249"/>
                <a:gd name="connsiteX429" fmla="*/ 102823 w 368522"/>
                <a:gd name="connsiteY429" fmla="*/ 4874 h 307249"/>
                <a:gd name="connsiteX430" fmla="*/ 111210 w 368522"/>
                <a:gd name="connsiteY430" fmla="*/ 4874 h 307249"/>
                <a:gd name="connsiteX431" fmla="*/ 119597 w 368522"/>
                <a:gd name="connsiteY431" fmla="*/ 4874 h 307249"/>
                <a:gd name="connsiteX432" fmla="*/ 127991 w 368522"/>
                <a:gd name="connsiteY432" fmla="*/ 4874 h 307249"/>
                <a:gd name="connsiteX433" fmla="*/ 136378 w 368522"/>
                <a:gd name="connsiteY433" fmla="*/ 4882 h 307249"/>
                <a:gd name="connsiteX434" fmla="*/ 144765 w 368522"/>
                <a:gd name="connsiteY434" fmla="*/ 4882 h 307249"/>
                <a:gd name="connsiteX435" fmla="*/ 153151 w 368522"/>
                <a:gd name="connsiteY435" fmla="*/ 4882 h 307249"/>
                <a:gd name="connsiteX436" fmla="*/ 161538 w 368522"/>
                <a:gd name="connsiteY436" fmla="*/ 4882 h 307249"/>
                <a:gd name="connsiteX437" fmla="*/ 169925 w 368522"/>
                <a:gd name="connsiteY437" fmla="*/ 4882 h 307249"/>
                <a:gd name="connsiteX438" fmla="*/ 178312 w 368522"/>
                <a:gd name="connsiteY438" fmla="*/ 4890 h 307249"/>
                <a:gd name="connsiteX439" fmla="*/ 186699 w 368522"/>
                <a:gd name="connsiteY439" fmla="*/ 4890 h 307249"/>
                <a:gd name="connsiteX440" fmla="*/ 195093 w 368522"/>
                <a:gd name="connsiteY440" fmla="*/ 4890 h 307249"/>
                <a:gd name="connsiteX441" fmla="*/ 203479 w 368522"/>
                <a:gd name="connsiteY441" fmla="*/ 4890 h 307249"/>
                <a:gd name="connsiteX442" fmla="*/ 206038 w 368522"/>
                <a:gd name="connsiteY442" fmla="*/ 4890 h 307249"/>
                <a:gd name="connsiteX443" fmla="*/ 207164 w 368522"/>
                <a:gd name="connsiteY443" fmla="*/ 4718 h 307249"/>
                <a:gd name="connsiteX444" fmla="*/ 209316 w 368522"/>
                <a:gd name="connsiteY444" fmla="*/ 329 h 307249"/>
                <a:gd name="connsiteX445" fmla="*/ 210231 w 368522"/>
                <a:gd name="connsiteY445" fmla="*/ 0 h 307249"/>
                <a:gd name="connsiteX446" fmla="*/ 211631 w 368522"/>
                <a:gd name="connsiteY446" fmla="*/ 258 h 307249"/>
                <a:gd name="connsiteX447" fmla="*/ 212117 w 368522"/>
                <a:gd name="connsiteY447" fmla="*/ 1291 h 307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</a:cxnLst>
              <a:rect l="l" t="t" r="r" b="b"/>
              <a:pathLst>
                <a:path w="368522" h="307249">
                  <a:moveTo>
                    <a:pt x="211686" y="2770"/>
                  </a:moveTo>
                  <a:lnTo>
                    <a:pt x="210983" y="4866"/>
                  </a:lnTo>
                  <a:lnTo>
                    <a:pt x="215090" y="4866"/>
                  </a:lnTo>
                  <a:lnTo>
                    <a:pt x="222295" y="4866"/>
                  </a:lnTo>
                  <a:lnTo>
                    <a:pt x="229500" y="4866"/>
                  </a:lnTo>
                  <a:lnTo>
                    <a:pt x="236706" y="4866"/>
                  </a:lnTo>
                  <a:lnTo>
                    <a:pt x="243911" y="4858"/>
                  </a:lnTo>
                  <a:lnTo>
                    <a:pt x="251109" y="4858"/>
                  </a:lnTo>
                  <a:lnTo>
                    <a:pt x="258314" y="4858"/>
                  </a:lnTo>
                  <a:lnTo>
                    <a:pt x="265519" y="4858"/>
                  </a:lnTo>
                  <a:lnTo>
                    <a:pt x="272725" y="4858"/>
                  </a:lnTo>
                  <a:lnTo>
                    <a:pt x="279930" y="4858"/>
                  </a:lnTo>
                  <a:lnTo>
                    <a:pt x="287128" y="4858"/>
                  </a:lnTo>
                  <a:lnTo>
                    <a:pt x="294341" y="4850"/>
                  </a:lnTo>
                  <a:lnTo>
                    <a:pt x="301538" y="4850"/>
                  </a:lnTo>
                  <a:lnTo>
                    <a:pt x="308744" y="4850"/>
                  </a:lnTo>
                  <a:lnTo>
                    <a:pt x="315949" y="4850"/>
                  </a:lnTo>
                  <a:lnTo>
                    <a:pt x="323155" y="4850"/>
                  </a:lnTo>
                  <a:lnTo>
                    <a:pt x="330360" y="4843"/>
                  </a:lnTo>
                  <a:lnTo>
                    <a:pt x="330603" y="10210"/>
                  </a:lnTo>
                  <a:lnTo>
                    <a:pt x="331573" y="14489"/>
                  </a:lnTo>
                  <a:lnTo>
                    <a:pt x="334968" y="20599"/>
                  </a:lnTo>
                  <a:lnTo>
                    <a:pt x="337832" y="23885"/>
                  </a:lnTo>
                  <a:lnTo>
                    <a:pt x="338864" y="25692"/>
                  </a:lnTo>
                  <a:lnTo>
                    <a:pt x="338958" y="26529"/>
                  </a:lnTo>
                  <a:lnTo>
                    <a:pt x="338825" y="27312"/>
                  </a:lnTo>
                  <a:lnTo>
                    <a:pt x="337957" y="26412"/>
                  </a:lnTo>
                  <a:lnTo>
                    <a:pt x="336486" y="25802"/>
                  </a:lnTo>
                  <a:lnTo>
                    <a:pt x="336283" y="28657"/>
                  </a:lnTo>
                  <a:lnTo>
                    <a:pt x="336619" y="30683"/>
                  </a:lnTo>
                  <a:lnTo>
                    <a:pt x="336971" y="34494"/>
                  </a:lnTo>
                  <a:lnTo>
                    <a:pt x="338176" y="38577"/>
                  </a:lnTo>
                  <a:lnTo>
                    <a:pt x="337307" y="42348"/>
                  </a:lnTo>
                  <a:lnTo>
                    <a:pt x="337425" y="48732"/>
                  </a:lnTo>
                  <a:lnTo>
                    <a:pt x="338942" y="56368"/>
                  </a:lnTo>
                  <a:lnTo>
                    <a:pt x="338637" y="61234"/>
                  </a:lnTo>
                  <a:lnTo>
                    <a:pt x="341117" y="72562"/>
                  </a:lnTo>
                  <a:lnTo>
                    <a:pt x="343527" y="78837"/>
                  </a:lnTo>
                  <a:lnTo>
                    <a:pt x="344849" y="80378"/>
                  </a:lnTo>
                  <a:lnTo>
                    <a:pt x="346344" y="81207"/>
                  </a:lnTo>
                  <a:lnTo>
                    <a:pt x="349207" y="81739"/>
                  </a:lnTo>
                  <a:lnTo>
                    <a:pt x="353424" y="84923"/>
                  </a:lnTo>
                  <a:lnTo>
                    <a:pt x="356764" y="88288"/>
                  </a:lnTo>
                  <a:lnTo>
                    <a:pt x="357953" y="90048"/>
                  </a:lnTo>
                  <a:lnTo>
                    <a:pt x="359565" y="91972"/>
                  </a:lnTo>
                  <a:lnTo>
                    <a:pt x="360676" y="91628"/>
                  </a:lnTo>
                  <a:lnTo>
                    <a:pt x="361356" y="91112"/>
                  </a:lnTo>
                  <a:lnTo>
                    <a:pt x="362444" y="92669"/>
                  </a:lnTo>
                  <a:lnTo>
                    <a:pt x="367741" y="96025"/>
                  </a:lnTo>
                  <a:lnTo>
                    <a:pt x="368523" y="97582"/>
                  </a:lnTo>
                  <a:lnTo>
                    <a:pt x="366614" y="99107"/>
                  </a:lnTo>
                  <a:lnTo>
                    <a:pt x="364416" y="101736"/>
                  </a:lnTo>
                  <a:lnTo>
                    <a:pt x="363860" y="102784"/>
                  </a:lnTo>
                  <a:lnTo>
                    <a:pt x="363602" y="103402"/>
                  </a:lnTo>
                  <a:lnTo>
                    <a:pt x="363344" y="104185"/>
                  </a:lnTo>
                  <a:lnTo>
                    <a:pt x="362765" y="104959"/>
                  </a:lnTo>
                  <a:lnTo>
                    <a:pt x="361505" y="106023"/>
                  </a:lnTo>
                  <a:lnTo>
                    <a:pt x="361004" y="106485"/>
                  </a:lnTo>
                  <a:lnTo>
                    <a:pt x="360707" y="107220"/>
                  </a:lnTo>
                  <a:lnTo>
                    <a:pt x="359948" y="107697"/>
                  </a:lnTo>
                  <a:lnTo>
                    <a:pt x="359119" y="107721"/>
                  </a:lnTo>
                  <a:lnTo>
                    <a:pt x="358399" y="108050"/>
                  </a:lnTo>
                  <a:lnTo>
                    <a:pt x="357312" y="108550"/>
                  </a:lnTo>
                  <a:lnTo>
                    <a:pt x="355692" y="108292"/>
                  </a:lnTo>
                  <a:lnTo>
                    <a:pt x="354041" y="108754"/>
                  </a:lnTo>
                  <a:lnTo>
                    <a:pt x="353439" y="109333"/>
                  </a:lnTo>
                  <a:lnTo>
                    <a:pt x="352125" y="109841"/>
                  </a:lnTo>
                  <a:lnTo>
                    <a:pt x="350818" y="109950"/>
                  </a:lnTo>
                  <a:lnTo>
                    <a:pt x="350357" y="110123"/>
                  </a:lnTo>
                  <a:lnTo>
                    <a:pt x="349121" y="110975"/>
                  </a:lnTo>
                  <a:lnTo>
                    <a:pt x="347603" y="112172"/>
                  </a:lnTo>
                  <a:lnTo>
                    <a:pt x="345827" y="112931"/>
                  </a:lnTo>
                  <a:lnTo>
                    <a:pt x="345201" y="113182"/>
                  </a:lnTo>
                  <a:lnTo>
                    <a:pt x="344388" y="114003"/>
                  </a:lnTo>
                  <a:lnTo>
                    <a:pt x="343128" y="118103"/>
                  </a:lnTo>
                  <a:lnTo>
                    <a:pt x="342205" y="119174"/>
                  </a:lnTo>
                  <a:lnTo>
                    <a:pt x="340656" y="119284"/>
                  </a:lnTo>
                  <a:lnTo>
                    <a:pt x="338645" y="119284"/>
                  </a:lnTo>
                  <a:lnTo>
                    <a:pt x="336900" y="119636"/>
                  </a:lnTo>
                  <a:lnTo>
                    <a:pt x="334530" y="119182"/>
                  </a:lnTo>
                  <a:lnTo>
                    <a:pt x="333380" y="119237"/>
                  </a:lnTo>
                  <a:lnTo>
                    <a:pt x="333075" y="120113"/>
                  </a:lnTo>
                  <a:lnTo>
                    <a:pt x="332653" y="123626"/>
                  </a:lnTo>
                  <a:lnTo>
                    <a:pt x="332707" y="125136"/>
                  </a:lnTo>
                  <a:lnTo>
                    <a:pt x="331768" y="126912"/>
                  </a:lnTo>
                  <a:lnTo>
                    <a:pt x="330720" y="129141"/>
                  </a:lnTo>
                  <a:lnTo>
                    <a:pt x="331103" y="132897"/>
                  </a:lnTo>
                  <a:lnTo>
                    <a:pt x="331283" y="136613"/>
                  </a:lnTo>
                  <a:lnTo>
                    <a:pt x="329359" y="142199"/>
                  </a:lnTo>
                  <a:lnTo>
                    <a:pt x="329085" y="143482"/>
                  </a:lnTo>
                  <a:lnTo>
                    <a:pt x="327137" y="147902"/>
                  </a:lnTo>
                  <a:lnTo>
                    <a:pt x="326136" y="149553"/>
                  </a:lnTo>
                  <a:lnTo>
                    <a:pt x="323648" y="157799"/>
                  </a:lnTo>
                  <a:lnTo>
                    <a:pt x="322677" y="160333"/>
                  </a:lnTo>
                  <a:lnTo>
                    <a:pt x="320597" y="163001"/>
                  </a:lnTo>
                  <a:lnTo>
                    <a:pt x="321066" y="167343"/>
                  </a:lnTo>
                  <a:lnTo>
                    <a:pt x="321566" y="171936"/>
                  </a:lnTo>
                  <a:lnTo>
                    <a:pt x="322036" y="176270"/>
                  </a:lnTo>
                  <a:lnTo>
                    <a:pt x="322740" y="182740"/>
                  </a:lnTo>
                  <a:lnTo>
                    <a:pt x="320972" y="188780"/>
                  </a:lnTo>
                  <a:lnTo>
                    <a:pt x="321043" y="192073"/>
                  </a:lnTo>
                  <a:lnTo>
                    <a:pt x="319806" y="196924"/>
                  </a:lnTo>
                  <a:lnTo>
                    <a:pt x="318828" y="199169"/>
                  </a:lnTo>
                  <a:lnTo>
                    <a:pt x="317960" y="200491"/>
                  </a:lnTo>
                  <a:lnTo>
                    <a:pt x="317233" y="201868"/>
                  </a:lnTo>
                  <a:lnTo>
                    <a:pt x="315887" y="204888"/>
                  </a:lnTo>
                  <a:lnTo>
                    <a:pt x="314745" y="208870"/>
                  </a:lnTo>
                  <a:lnTo>
                    <a:pt x="314236" y="212946"/>
                  </a:lnTo>
                  <a:lnTo>
                    <a:pt x="314197" y="215317"/>
                  </a:lnTo>
                  <a:lnTo>
                    <a:pt x="313970" y="216396"/>
                  </a:lnTo>
                  <a:lnTo>
                    <a:pt x="313587" y="217085"/>
                  </a:lnTo>
                  <a:lnTo>
                    <a:pt x="310950" y="217531"/>
                  </a:lnTo>
                  <a:lnTo>
                    <a:pt x="307281" y="218016"/>
                  </a:lnTo>
                  <a:lnTo>
                    <a:pt x="305309" y="218548"/>
                  </a:lnTo>
                  <a:lnTo>
                    <a:pt x="303987" y="219377"/>
                  </a:lnTo>
                  <a:lnTo>
                    <a:pt x="302360" y="221309"/>
                  </a:lnTo>
                  <a:lnTo>
                    <a:pt x="299137" y="226598"/>
                  </a:lnTo>
                  <a:lnTo>
                    <a:pt x="297455" y="229837"/>
                  </a:lnTo>
                  <a:lnTo>
                    <a:pt x="294810" y="234265"/>
                  </a:lnTo>
                  <a:lnTo>
                    <a:pt x="291736" y="237394"/>
                  </a:lnTo>
                  <a:lnTo>
                    <a:pt x="291086" y="238920"/>
                  </a:lnTo>
                  <a:lnTo>
                    <a:pt x="290578" y="241752"/>
                  </a:lnTo>
                  <a:lnTo>
                    <a:pt x="289444" y="246235"/>
                  </a:lnTo>
                  <a:lnTo>
                    <a:pt x="288403" y="249411"/>
                  </a:lnTo>
                  <a:lnTo>
                    <a:pt x="288591" y="251977"/>
                  </a:lnTo>
                  <a:lnTo>
                    <a:pt x="287621" y="256413"/>
                  </a:lnTo>
                  <a:lnTo>
                    <a:pt x="287761" y="258572"/>
                  </a:lnTo>
                  <a:lnTo>
                    <a:pt x="286682" y="259777"/>
                  </a:lnTo>
                  <a:lnTo>
                    <a:pt x="285234" y="260919"/>
                  </a:lnTo>
                  <a:lnTo>
                    <a:pt x="284249" y="261209"/>
                  </a:lnTo>
                  <a:lnTo>
                    <a:pt x="282136" y="259902"/>
                  </a:lnTo>
                  <a:lnTo>
                    <a:pt x="280525" y="258580"/>
                  </a:lnTo>
                  <a:lnTo>
                    <a:pt x="279868" y="258228"/>
                  </a:lnTo>
                  <a:lnTo>
                    <a:pt x="278467" y="259057"/>
                  </a:lnTo>
                  <a:lnTo>
                    <a:pt x="276785" y="260286"/>
                  </a:lnTo>
                  <a:lnTo>
                    <a:pt x="274861" y="263149"/>
                  </a:lnTo>
                  <a:lnTo>
                    <a:pt x="273367" y="266044"/>
                  </a:lnTo>
                  <a:lnTo>
                    <a:pt x="274227" y="272185"/>
                  </a:lnTo>
                  <a:lnTo>
                    <a:pt x="274149" y="273523"/>
                  </a:lnTo>
                  <a:lnTo>
                    <a:pt x="273710" y="274986"/>
                  </a:lnTo>
                  <a:lnTo>
                    <a:pt x="271379" y="279555"/>
                  </a:lnTo>
                  <a:lnTo>
                    <a:pt x="270800" y="281002"/>
                  </a:lnTo>
                  <a:lnTo>
                    <a:pt x="269955" y="283740"/>
                  </a:lnTo>
                  <a:lnTo>
                    <a:pt x="269056" y="288520"/>
                  </a:lnTo>
                  <a:lnTo>
                    <a:pt x="269024" y="289671"/>
                  </a:lnTo>
                  <a:lnTo>
                    <a:pt x="269024" y="289671"/>
                  </a:lnTo>
                  <a:lnTo>
                    <a:pt x="269001" y="289671"/>
                  </a:lnTo>
                  <a:lnTo>
                    <a:pt x="264917" y="289655"/>
                  </a:lnTo>
                  <a:lnTo>
                    <a:pt x="264846" y="289631"/>
                  </a:lnTo>
                  <a:lnTo>
                    <a:pt x="264784" y="289561"/>
                  </a:lnTo>
                  <a:lnTo>
                    <a:pt x="264721" y="289459"/>
                  </a:lnTo>
                  <a:lnTo>
                    <a:pt x="264651" y="289311"/>
                  </a:lnTo>
                  <a:lnTo>
                    <a:pt x="264495" y="288685"/>
                  </a:lnTo>
                  <a:lnTo>
                    <a:pt x="264409" y="287707"/>
                  </a:lnTo>
                  <a:lnTo>
                    <a:pt x="264549" y="286017"/>
                  </a:lnTo>
                  <a:lnTo>
                    <a:pt x="265003" y="284006"/>
                  </a:lnTo>
                  <a:lnTo>
                    <a:pt x="266419" y="281182"/>
                  </a:lnTo>
                  <a:lnTo>
                    <a:pt x="266490" y="280947"/>
                  </a:lnTo>
                  <a:lnTo>
                    <a:pt x="266505" y="280814"/>
                  </a:lnTo>
                  <a:lnTo>
                    <a:pt x="266505" y="280666"/>
                  </a:lnTo>
                  <a:lnTo>
                    <a:pt x="266372" y="280157"/>
                  </a:lnTo>
                  <a:lnTo>
                    <a:pt x="266208" y="279719"/>
                  </a:lnTo>
                  <a:lnTo>
                    <a:pt x="266130" y="279062"/>
                  </a:lnTo>
                  <a:lnTo>
                    <a:pt x="266372" y="277591"/>
                  </a:lnTo>
                  <a:lnTo>
                    <a:pt x="266395" y="277137"/>
                  </a:lnTo>
                  <a:lnTo>
                    <a:pt x="266364" y="276559"/>
                  </a:lnTo>
                  <a:lnTo>
                    <a:pt x="266255" y="276183"/>
                  </a:lnTo>
                  <a:lnTo>
                    <a:pt x="265269" y="273734"/>
                  </a:lnTo>
                  <a:lnTo>
                    <a:pt x="264941" y="273343"/>
                  </a:lnTo>
                  <a:lnTo>
                    <a:pt x="255435" y="265543"/>
                  </a:lnTo>
                  <a:lnTo>
                    <a:pt x="253698" y="263423"/>
                  </a:lnTo>
                  <a:lnTo>
                    <a:pt x="253510" y="263282"/>
                  </a:lnTo>
                  <a:lnTo>
                    <a:pt x="253276" y="263173"/>
                  </a:lnTo>
                  <a:lnTo>
                    <a:pt x="248449" y="261389"/>
                  </a:lnTo>
                  <a:lnTo>
                    <a:pt x="248214" y="261209"/>
                  </a:lnTo>
                  <a:lnTo>
                    <a:pt x="248246" y="260951"/>
                  </a:lnTo>
                  <a:lnTo>
                    <a:pt x="248394" y="260614"/>
                  </a:lnTo>
                  <a:lnTo>
                    <a:pt x="248973" y="259582"/>
                  </a:lnTo>
                  <a:lnTo>
                    <a:pt x="249051" y="259316"/>
                  </a:lnTo>
                  <a:lnTo>
                    <a:pt x="249137" y="258901"/>
                  </a:lnTo>
                  <a:lnTo>
                    <a:pt x="246962" y="242409"/>
                  </a:lnTo>
                  <a:lnTo>
                    <a:pt x="246970" y="242088"/>
                  </a:lnTo>
                  <a:lnTo>
                    <a:pt x="247064" y="241869"/>
                  </a:lnTo>
                  <a:lnTo>
                    <a:pt x="247142" y="241736"/>
                  </a:lnTo>
                  <a:lnTo>
                    <a:pt x="247432" y="241384"/>
                  </a:lnTo>
                  <a:lnTo>
                    <a:pt x="247682" y="241024"/>
                  </a:lnTo>
                  <a:lnTo>
                    <a:pt x="247971" y="240383"/>
                  </a:lnTo>
                  <a:lnTo>
                    <a:pt x="248042" y="240148"/>
                  </a:lnTo>
                  <a:lnTo>
                    <a:pt x="248347" y="237191"/>
                  </a:lnTo>
                  <a:lnTo>
                    <a:pt x="248323" y="234609"/>
                  </a:lnTo>
                  <a:lnTo>
                    <a:pt x="249591" y="230299"/>
                  </a:lnTo>
                  <a:lnTo>
                    <a:pt x="249732" y="228460"/>
                  </a:lnTo>
                  <a:lnTo>
                    <a:pt x="239248" y="228327"/>
                  </a:lnTo>
                  <a:lnTo>
                    <a:pt x="239186" y="228421"/>
                  </a:lnTo>
                  <a:lnTo>
                    <a:pt x="239178" y="228538"/>
                  </a:lnTo>
                  <a:lnTo>
                    <a:pt x="239202" y="228663"/>
                  </a:lnTo>
                  <a:lnTo>
                    <a:pt x="239217" y="228804"/>
                  </a:lnTo>
                  <a:lnTo>
                    <a:pt x="239209" y="229094"/>
                  </a:lnTo>
                  <a:lnTo>
                    <a:pt x="239131" y="229626"/>
                  </a:lnTo>
                  <a:lnTo>
                    <a:pt x="239108" y="229915"/>
                  </a:lnTo>
                  <a:lnTo>
                    <a:pt x="239115" y="230197"/>
                  </a:lnTo>
                  <a:lnTo>
                    <a:pt x="239279" y="231237"/>
                  </a:lnTo>
                  <a:lnTo>
                    <a:pt x="239554" y="232012"/>
                  </a:lnTo>
                  <a:lnTo>
                    <a:pt x="239593" y="232270"/>
                  </a:lnTo>
                  <a:lnTo>
                    <a:pt x="239608" y="232552"/>
                  </a:lnTo>
                  <a:lnTo>
                    <a:pt x="239577" y="233091"/>
                  </a:lnTo>
                  <a:lnTo>
                    <a:pt x="224986" y="233154"/>
                  </a:lnTo>
                  <a:lnTo>
                    <a:pt x="230760" y="239632"/>
                  </a:lnTo>
                  <a:lnTo>
                    <a:pt x="230830" y="239765"/>
                  </a:lnTo>
                  <a:lnTo>
                    <a:pt x="230932" y="240117"/>
                  </a:lnTo>
                  <a:lnTo>
                    <a:pt x="230971" y="240383"/>
                  </a:lnTo>
                  <a:lnTo>
                    <a:pt x="231081" y="242659"/>
                  </a:lnTo>
                  <a:lnTo>
                    <a:pt x="230776" y="246258"/>
                  </a:lnTo>
                  <a:lnTo>
                    <a:pt x="230838" y="248574"/>
                  </a:lnTo>
                  <a:lnTo>
                    <a:pt x="231175" y="250076"/>
                  </a:lnTo>
                  <a:lnTo>
                    <a:pt x="232739" y="253033"/>
                  </a:lnTo>
                  <a:lnTo>
                    <a:pt x="232637" y="253589"/>
                  </a:lnTo>
                  <a:lnTo>
                    <a:pt x="232278" y="254285"/>
                  </a:lnTo>
                  <a:lnTo>
                    <a:pt x="221927" y="263063"/>
                  </a:lnTo>
                  <a:lnTo>
                    <a:pt x="221638" y="263478"/>
                  </a:lnTo>
                  <a:lnTo>
                    <a:pt x="220198" y="267139"/>
                  </a:lnTo>
                  <a:lnTo>
                    <a:pt x="218829" y="269259"/>
                  </a:lnTo>
                  <a:lnTo>
                    <a:pt x="218227" y="269869"/>
                  </a:lnTo>
                  <a:lnTo>
                    <a:pt x="215825" y="272850"/>
                  </a:lnTo>
                  <a:lnTo>
                    <a:pt x="206382" y="282199"/>
                  </a:lnTo>
                  <a:lnTo>
                    <a:pt x="204833" y="282825"/>
                  </a:lnTo>
                  <a:lnTo>
                    <a:pt x="200131" y="283083"/>
                  </a:lnTo>
                  <a:lnTo>
                    <a:pt x="197643" y="283154"/>
                  </a:lnTo>
                  <a:lnTo>
                    <a:pt x="197362" y="283224"/>
                  </a:lnTo>
                  <a:lnTo>
                    <a:pt x="196939" y="283380"/>
                  </a:lnTo>
                  <a:lnTo>
                    <a:pt x="196681" y="283623"/>
                  </a:lnTo>
                  <a:lnTo>
                    <a:pt x="196376" y="283803"/>
                  </a:lnTo>
                  <a:lnTo>
                    <a:pt x="196071" y="283709"/>
                  </a:lnTo>
                  <a:lnTo>
                    <a:pt x="195719" y="283451"/>
                  </a:lnTo>
                  <a:lnTo>
                    <a:pt x="189914" y="278217"/>
                  </a:lnTo>
                  <a:lnTo>
                    <a:pt x="179556" y="271606"/>
                  </a:lnTo>
                  <a:lnTo>
                    <a:pt x="178562" y="272209"/>
                  </a:lnTo>
                  <a:lnTo>
                    <a:pt x="172702" y="275056"/>
                  </a:lnTo>
                  <a:lnTo>
                    <a:pt x="171497" y="275792"/>
                  </a:lnTo>
                  <a:lnTo>
                    <a:pt x="170824" y="276316"/>
                  </a:lnTo>
                  <a:lnTo>
                    <a:pt x="170793" y="279500"/>
                  </a:lnTo>
                  <a:lnTo>
                    <a:pt x="169769" y="281112"/>
                  </a:lnTo>
                  <a:lnTo>
                    <a:pt x="167922" y="282880"/>
                  </a:lnTo>
                  <a:lnTo>
                    <a:pt x="162852" y="283999"/>
                  </a:lnTo>
                  <a:lnTo>
                    <a:pt x="160216" y="284953"/>
                  </a:lnTo>
                  <a:lnTo>
                    <a:pt x="157517" y="286385"/>
                  </a:lnTo>
                  <a:lnTo>
                    <a:pt x="157079" y="286745"/>
                  </a:lnTo>
                  <a:lnTo>
                    <a:pt x="157079" y="286737"/>
                  </a:lnTo>
                  <a:lnTo>
                    <a:pt x="156046" y="287730"/>
                  </a:lnTo>
                  <a:lnTo>
                    <a:pt x="154004" y="289725"/>
                  </a:lnTo>
                  <a:lnTo>
                    <a:pt x="153785" y="291274"/>
                  </a:lnTo>
                  <a:lnTo>
                    <a:pt x="154114" y="292667"/>
                  </a:lnTo>
                  <a:lnTo>
                    <a:pt x="136644" y="292612"/>
                  </a:lnTo>
                  <a:lnTo>
                    <a:pt x="135494" y="291501"/>
                  </a:lnTo>
                  <a:lnTo>
                    <a:pt x="133069" y="286619"/>
                  </a:lnTo>
                  <a:lnTo>
                    <a:pt x="132959" y="286572"/>
                  </a:lnTo>
                  <a:lnTo>
                    <a:pt x="131175" y="286878"/>
                  </a:lnTo>
                  <a:lnTo>
                    <a:pt x="115247" y="286307"/>
                  </a:lnTo>
                  <a:lnTo>
                    <a:pt x="112970" y="286815"/>
                  </a:lnTo>
                  <a:lnTo>
                    <a:pt x="108417" y="288833"/>
                  </a:lnTo>
                  <a:lnTo>
                    <a:pt x="106125" y="289170"/>
                  </a:lnTo>
                  <a:lnTo>
                    <a:pt x="103762" y="288247"/>
                  </a:lnTo>
                  <a:lnTo>
                    <a:pt x="95383" y="278514"/>
                  </a:lnTo>
                  <a:lnTo>
                    <a:pt x="93576" y="277349"/>
                  </a:lnTo>
                  <a:lnTo>
                    <a:pt x="92911" y="276723"/>
                  </a:lnTo>
                  <a:lnTo>
                    <a:pt x="91675" y="275017"/>
                  </a:lnTo>
                  <a:lnTo>
                    <a:pt x="89884" y="274000"/>
                  </a:lnTo>
                  <a:lnTo>
                    <a:pt x="89281" y="273265"/>
                  </a:lnTo>
                  <a:lnTo>
                    <a:pt x="89085" y="272224"/>
                  </a:lnTo>
                  <a:lnTo>
                    <a:pt x="89140" y="270081"/>
                  </a:lnTo>
                  <a:lnTo>
                    <a:pt x="88553" y="268743"/>
                  </a:lnTo>
                  <a:lnTo>
                    <a:pt x="87231" y="268438"/>
                  </a:lnTo>
                  <a:lnTo>
                    <a:pt x="75965" y="270699"/>
                  </a:lnTo>
                  <a:lnTo>
                    <a:pt x="74354" y="270440"/>
                  </a:lnTo>
                  <a:lnTo>
                    <a:pt x="71991" y="270847"/>
                  </a:lnTo>
                  <a:lnTo>
                    <a:pt x="71177" y="271246"/>
                  </a:lnTo>
                  <a:lnTo>
                    <a:pt x="70223" y="272529"/>
                  </a:lnTo>
                  <a:lnTo>
                    <a:pt x="70027" y="273859"/>
                  </a:lnTo>
                  <a:lnTo>
                    <a:pt x="70059" y="275205"/>
                  </a:lnTo>
                  <a:lnTo>
                    <a:pt x="69769" y="276527"/>
                  </a:lnTo>
                  <a:lnTo>
                    <a:pt x="68909" y="278006"/>
                  </a:lnTo>
                  <a:lnTo>
                    <a:pt x="65701" y="281307"/>
                  </a:lnTo>
                  <a:lnTo>
                    <a:pt x="64989" y="282747"/>
                  </a:lnTo>
                  <a:lnTo>
                    <a:pt x="65138" y="286377"/>
                  </a:lnTo>
                  <a:lnTo>
                    <a:pt x="64927" y="288215"/>
                  </a:lnTo>
                  <a:lnTo>
                    <a:pt x="64442" y="289068"/>
                  </a:lnTo>
                  <a:lnTo>
                    <a:pt x="63049" y="290461"/>
                  </a:lnTo>
                  <a:lnTo>
                    <a:pt x="62541" y="291267"/>
                  </a:lnTo>
                  <a:lnTo>
                    <a:pt x="62306" y="292401"/>
                  </a:lnTo>
                  <a:lnTo>
                    <a:pt x="62227" y="294795"/>
                  </a:lnTo>
                  <a:lnTo>
                    <a:pt x="61977" y="295914"/>
                  </a:lnTo>
                  <a:lnTo>
                    <a:pt x="60225" y="298730"/>
                  </a:lnTo>
                  <a:lnTo>
                    <a:pt x="59810" y="299724"/>
                  </a:lnTo>
                  <a:lnTo>
                    <a:pt x="59709" y="301750"/>
                  </a:lnTo>
                  <a:lnTo>
                    <a:pt x="59427" y="302368"/>
                  </a:lnTo>
                  <a:lnTo>
                    <a:pt x="54334" y="303972"/>
                  </a:lnTo>
                  <a:lnTo>
                    <a:pt x="52432" y="304997"/>
                  </a:lnTo>
                  <a:lnTo>
                    <a:pt x="51267" y="306577"/>
                  </a:lnTo>
                  <a:lnTo>
                    <a:pt x="50985" y="307250"/>
                  </a:lnTo>
                  <a:lnTo>
                    <a:pt x="50985" y="307250"/>
                  </a:lnTo>
                  <a:lnTo>
                    <a:pt x="48802" y="306686"/>
                  </a:lnTo>
                  <a:lnTo>
                    <a:pt x="46033" y="306280"/>
                  </a:lnTo>
                  <a:lnTo>
                    <a:pt x="40705" y="305779"/>
                  </a:lnTo>
                  <a:lnTo>
                    <a:pt x="38601" y="305044"/>
                  </a:lnTo>
                  <a:lnTo>
                    <a:pt x="37592" y="303941"/>
                  </a:lnTo>
                  <a:lnTo>
                    <a:pt x="37912" y="301124"/>
                  </a:lnTo>
                  <a:lnTo>
                    <a:pt x="37380" y="300522"/>
                  </a:lnTo>
                  <a:lnTo>
                    <a:pt x="36535" y="300021"/>
                  </a:lnTo>
                  <a:lnTo>
                    <a:pt x="35948" y="298800"/>
                  </a:lnTo>
                  <a:lnTo>
                    <a:pt x="36074" y="297338"/>
                  </a:lnTo>
                  <a:lnTo>
                    <a:pt x="38882" y="294083"/>
                  </a:lnTo>
                  <a:lnTo>
                    <a:pt x="39461" y="292346"/>
                  </a:lnTo>
                  <a:lnTo>
                    <a:pt x="39907" y="286299"/>
                  </a:lnTo>
                  <a:lnTo>
                    <a:pt x="40197" y="284171"/>
                  </a:lnTo>
                  <a:lnTo>
                    <a:pt x="39985" y="281675"/>
                  </a:lnTo>
                  <a:lnTo>
                    <a:pt x="37756" y="277083"/>
                  </a:lnTo>
                  <a:lnTo>
                    <a:pt x="35816" y="273891"/>
                  </a:lnTo>
                  <a:lnTo>
                    <a:pt x="32647" y="269157"/>
                  </a:lnTo>
                  <a:lnTo>
                    <a:pt x="31411" y="267608"/>
                  </a:lnTo>
                  <a:lnTo>
                    <a:pt x="25011" y="261084"/>
                  </a:lnTo>
                  <a:lnTo>
                    <a:pt x="24268" y="260113"/>
                  </a:lnTo>
                  <a:lnTo>
                    <a:pt x="22719" y="257352"/>
                  </a:lnTo>
                  <a:lnTo>
                    <a:pt x="23486" y="254919"/>
                  </a:lnTo>
                  <a:lnTo>
                    <a:pt x="24425" y="251304"/>
                  </a:lnTo>
                  <a:lnTo>
                    <a:pt x="24534" y="249630"/>
                  </a:lnTo>
                  <a:lnTo>
                    <a:pt x="24096" y="247901"/>
                  </a:lnTo>
                  <a:lnTo>
                    <a:pt x="22477" y="246602"/>
                  </a:lnTo>
                  <a:lnTo>
                    <a:pt x="21037" y="246446"/>
                  </a:lnTo>
                  <a:lnTo>
                    <a:pt x="20396" y="245789"/>
                  </a:lnTo>
                  <a:lnTo>
                    <a:pt x="19144" y="244834"/>
                  </a:lnTo>
                  <a:lnTo>
                    <a:pt x="17908" y="244091"/>
                  </a:lnTo>
                  <a:lnTo>
                    <a:pt x="16812" y="242667"/>
                  </a:lnTo>
                  <a:lnTo>
                    <a:pt x="16054" y="240672"/>
                  </a:lnTo>
                  <a:lnTo>
                    <a:pt x="16593" y="233530"/>
                  </a:lnTo>
                  <a:lnTo>
                    <a:pt x="16226" y="232575"/>
                  </a:lnTo>
                  <a:lnTo>
                    <a:pt x="14591" y="232309"/>
                  </a:lnTo>
                  <a:lnTo>
                    <a:pt x="14207" y="231793"/>
                  </a:lnTo>
                  <a:lnTo>
                    <a:pt x="14270" y="230424"/>
                  </a:lnTo>
                  <a:lnTo>
                    <a:pt x="13394" y="226348"/>
                  </a:lnTo>
                  <a:lnTo>
                    <a:pt x="12408" y="222968"/>
                  </a:lnTo>
                  <a:lnTo>
                    <a:pt x="12932" y="221106"/>
                  </a:lnTo>
                  <a:lnTo>
                    <a:pt x="11571" y="218556"/>
                  </a:lnTo>
                  <a:lnTo>
                    <a:pt x="8958" y="217460"/>
                  </a:lnTo>
                  <a:lnTo>
                    <a:pt x="6494" y="217797"/>
                  </a:lnTo>
                  <a:lnTo>
                    <a:pt x="3849" y="218305"/>
                  </a:lnTo>
                  <a:lnTo>
                    <a:pt x="2253" y="218164"/>
                  </a:lnTo>
                  <a:lnTo>
                    <a:pt x="1166" y="217687"/>
                  </a:lnTo>
                  <a:lnTo>
                    <a:pt x="391" y="216756"/>
                  </a:lnTo>
                  <a:lnTo>
                    <a:pt x="0" y="215645"/>
                  </a:lnTo>
                  <a:lnTo>
                    <a:pt x="360" y="213987"/>
                  </a:lnTo>
                  <a:lnTo>
                    <a:pt x="1815" y="210936"/>
                  </a:lnTo>
                  <a:lnTo>
                    <a:pt x="3622" y="208432"/>
                  </a:lnTo>
                  <a:lnTo>
                    <a:pt x="7307" y="206140"/>
                  </a:lnTo>
                  <a:lnTo>
                    <a:pt x="8285" y="204927"/>
                  </a:lnTo>
                  <a:lnTo>
                    <a:pt x="8848" y="203574"/>
                  </a:lnTo>
                  <a:lnTo>
                    <a:pt x="8942" y="202025"/>
                  </a:lnTo>
                  <a:lnTo>
                    <a:pt x="8692" y="200389"/>
                  </a:lnTo>
                  <a:lnTo>
                    <a:pt x="8277" y="198895"/>
                  </a:lnTo>
                  <a:lnTo>
                    <a:pt x="7190" y="196916"/>
                  </a:lnTo>
                  <a:lnTo>
                    <a:pt x="6196" y="194585"/>
                  </a:lnTo>
                  <a:lnTo>
                    <a:pt x="6173" y="193020"/>
                  </a:lnTo>
                  <a:lnTo>
                    <a:pt x="6650" y="191893"/>
                  </a:lnTo>
                  <a:lnTo>
                    <a:pt x="7636" y="190532"/>
                  </a:lnTo>
                  <a:lnTo>
                    <a:pt x="9592" y="188998"/>
                  </a:lnTo>
                  <a:lnTo>
                    <a:pt x="10061" y="188693"/>
                  </a:lnTo>
                  <a:lnTo>
                    <a:pt x="11289" y="187872"/>
                  </a:lnTo>
                  <a:lnTo>
                    <a:pt x="12361" y="187270"/>
                  </a:lnTo>
                  <a:lnTo>
                    <a:pt x="15037" y="185658"/>
                  </a:lnTo>
                  <a:lnTo>
                    <a:pt x="15663" y="184883"/>
                  </a:lnTo>
                  <a:lnTo>
                    <a:pt x="15435" y="183952"/>
                  </a:lnTo>
                  <a:lnTo>
                    <a:pt x="14778" y="183193"/>
                  </a:lnTo>
                  <a:lnTo>
                    <a:pt x="13699" y="182130"/>
                  </a:lnTo>
                  <a:lnTo>
                    <a:pt x="13479" y="180823"/>
                  </a:lnTo>
                  <a:lnTo>
                    <a:pt x="13167" y="178593"/>
                  </a:lnTo>
                  <a:lnTo>
                    <a:pt x="12611" y="177169"/>
                  </a:lnTo>
                  <a:lnTo>
                    <a:pt x="12212" y="176129"/>
                  </a:lnTo>
                  <a:lnTo>
                    <a:pt x="12971" y="175347"/>
                  </a:lnTo>
                  <a:lnTo>
                    <a:pt x="14105" y="174259"/>
                  </a:lnTo>
                  <a:lnTo>
                    <a:pt x="15522" y="173594"/>
                  </a:lnTo>
                  <a:lnTo>
                    <a:pt x="17704" y="173031"/>
                  </a:lnTo>
                  <a:lnTo>
                    <a:pt x="18565" y="172249"/>
                  </a:lnTo>
                  <a:lnTo>
                    <a:pt x="18815" y="170762"/>
                  </a:lnTo>
                  <a:lnTo>
                    <a:pt x="18745" y="169338"/>
                  </a:lnTo>
                  <a:lnTo>
                    <a:pt x="19535" y="168282"/>
                  </a:lnTo>
                  <a:lnTo>
                    <a:pt x="20591" y="166013"/>
                  </a:lnTo>
                  <a:lnTo>
                    <a:pt x="21444" y="164980"/>
                  </a:lnTo>
                  <a:lnTo>
                    <a:pt x="22876" y="163799"/>
                  </a:lnTo>
                  <a:lnTo>
                    <a:pt x="24307" y="162321"/>
                  </a:lnTo>
                  <a:lnTo>
                    <a:pt x="24941" y="160599"/>
                  </a:lnTo>
                  <a:lnTo>
                    <a:pt x="25121" y="158949"/>
                  </a:lnTo>
                  <a:lnTo>
                    <a:pt x="24338" y="153926"/>
                  </a:lnTo>
                  <a:lnTo>
                    <a:pt x="25989" y="151829"/>
                  </a:lnTo>
                  <a:lnTo>
                    <a:pt x="28102" y="150093"/>
                  </a:lnTo>
                  <a:lnTo>
                    <a:pt x="31137" y="150210"/>
                  </a:lnTo>
                  <a:lnTo>
                    <a:pt x="35847" y="149827"/>
                  </a:lnTo>
                  <a:lnTo>
                    <a:pt x="39055" y="149107"/>
                  </a:lnTo>
                  <a:lnTo>
                    <a:pt x="41339" y="149130"/>
                  </a:lnTo>
                  <a:lnTo>
                    <a:pt x="46557" y="150069"/>
                  </a:lnTo>
                  <a:lnTo>
                    <a:pt x="46987" y="149842"/>
                  </a:lnTo>
                  <a:lnTo>
                    <a:pt x="47105" y="149654"/>
                  </a:lnTo>
                  <a:lnTo>
                    <a:pt x="47387" y="148324"/>
                  </a:lnTo>
                  <a:lnTo>
                    <a:pt x="47378" y="144976"/>
                  </a:lnTo>
                  <a:lnTo>
                    <a:pt x="47371" y="134837"/>
                  </a:lnTo>
                  <a:lnTo>
                    <a:pt x="47363" y="124682"/>
                  </a:lnTo>
                  <a:lnTo>
                    <a:pt x="47355" y="114504"/>
                  </a:lnTo>
                  <a:lnTo>
                    <a:pt x="47347" y="104294"/>
                  </a:lnTo>
                  <a:lnTo>
                    <a:pt x="47339" y="94061"/>
                  </a:lnTo>
                  <a:lnTo>
                    <a:pt x="47332" y="83805"/>
                  </a:lnTo>
                  <a:lnTo>
                    <a:pt x="47324" y="73517"/>
                  </a:lnTo>
                  <a:lnTo>
                    <a:pt x="47316" y="63206"/>
                  </a:lnTo>
                  <a:lnTo>
                    <a:pt x="47316" y="60311"/>
                  </a:lnTo>
                  <a:lnTo>
                    <a:pt x="47316" y="57424"/>
                  </a:lnTo>
                  <a:lnTo>
                    <a:pt x="47316" y="54529"/>
                  </a:lnTo>
                  <a:lnTo>
                    <a:pt x="47316" y="51627"/>
                  </a:lnTo>
                  <a:lnTo>
                    <a:pt x="52730" y="51635"/>
                  </a:lnTo>
                  <a:lnTo>
                    <a:pt x="58151" y="51635"/>
                  </a:lnTo>
                  <a:lnTo>
                    <a:pt x="63565" y="51635"/>
                  </a:lnTo>
                  <a:lnTo>
                    <a:pt x="68979" y="51642"/>
                  </a:lnTo>
                  <a:lnTo>
                    <a:pt x="69050" y="51596"/>
                  </a:lnTo>
                  <a:lnTo>
                    <a:pt x="69120" y="51556"/>
                  </a:lnTo>
                  <a:lnTo>
                    <a:pt x="69183" y="51509"/>
                  </a:lnTo>
                  <a:lnTo>
                    <a:pt x="69253" y="51478"/>
                  </a:lnTo>
                  <a:lnTo>
                    <a:pt x="69261" y="39884"/>
                  </a:lnTo>
                  <a:lnTo>
                    <a:pt x="69261" y="28250"/>
                  </a:lnTo>
                  <a:lnTo>
                    <a:pt x="69269" y="16578"/>
                  </a:lnTo>
                  <a:lnTo>
                    <a:pt x="69269" y="4866"/>
                  </a:lnTo>
                  <a:lnTo>
                    <a:pt x="77655" y="4866"/>
                  </a:lnTo>
                  <a:lnTo>
                    <a:pt x="86050" y="4874"/>
                  </a:lnTo>
                  <a:lnTo>
                    <a:pt x="94437" y="4874"/>
                  </a:lnTo>
                  <a:lnTo>
                    <a:pt x="102823" y="4874"/>
                  </a:lnTo>
                  <a:lnTo>
                    <a:pt x="111210" y="4874"/>
                  </a:lnTo>
                  <a:lnTo>
                    <a:pt x="119597" y="4874"/>
                  </a:lnTo>
                  <a:lnTo>
                    <a:pt x="127991" y="4874"/>
                  </a:lnTo>
                  <a:lnTo>
                    <a:pt x="136378" y="4882"/>
                  </a:lnTo>
                  <a:lnTo>
                    <a:pt x="144765" y="4882"/>
                  </a:lnTo>
                  <a:lnTo>
                    <a:pt x="153151" y="4882"/>
                  </a:lnTo>
                  <a:lnTo>
                    <a:pt x="161538" y="4882"/>
                  </a:lnTo>
                  <a:lnTo>
                    <a:pt x="169925" y="4882"/>
                  </a:lnTo>
                  <a:lnTo>
                    <a:pt x="178312" y="4890"/>
                  </a:lnTo>
                  <a:lnTo>
                    <a:pt x="186699" y="4890"/>
                  </a:lnTo>
                  <a:lnTo>
                    <a:pt x="195093" y="4890"/>
                  </a:lnTo>
                  <a:lnTo>
                    <a:pt x="203479" y="4890"/>
                  </a:lnTo>
                  <a:lnTo>
                    <a:pt x="206038" y="4890"/>
                  </a:lnTo>
                  <a:lnTo>
                    <a:pt x="207164" y="4718"/>
                  </a:lnTo>
                  <a:lnTo>
                    <a:pt x="209316" y="329"/>
                  </a:lnTo>
                  <a:lnTo>
                    <a:pt x="210231" y="0"/>
                  </a:lnTo>
                  <a:lnTo>
                    <a:pt x="211631" y="258"/>
                  </a:lnTo>
                  <a:lnTo>
                    <a:pt x="212117" y="129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17A16730-2AEC-1069-67D3-F549C8F8FA0B}"/>
                </a:ext>
              </a:extLst>
            </p:cNvPr>
            <p:cNvSpPr>
              <a:spLocks/>
            </p:cNvSpPr>
            <p:nvPr/>
          </p:nvSpPr>
          <p:spPr>
            <a:xfrm>
              <a:off x="7495591" y="2533829"/>
              <a:ext cx="285680" cy="656433"/>
            </a:xfrm>
            <a:custGeom>
              <a:avLst/>
              <a:gdLst>
                <a:gd name="connsiteX0" fmla="*/ 285680 w 285680"/>
                <a:gd name="connsiteY0" fmla="*/ 184883 h 656433"/>
                <a:gd name="connsiteX1" fmla="*/ 279860 w 285680"/>
                <a:gd name="connsiteY1" fmla="*/ 186120 h 656433"/>
                <a:gd name="connsiteX2" fmla="*/ 275487 w 285680"/>
                <a:gd name="connsiteY2" fmla="*/ 183640 h 656433"/>
                <a:gd name="connsiteX3" fmla="*/ 273304 w 285680"/>
                <a:gd name="connsiteY3" fmla="*/ 184883 h 656433"/>
                <a:gd name="connsiteX4" fmla="*/ 269494 w 285680"/>
                <a:gd name="connsiteY4" fmla="*/ 184938 h 656433"/>
                <a:gd name="connsiteX5" fmla="*/ 265160 w 285680"/>
                <a:gd name="connsiteY5" fmla="*/ 185916 h 656433"/>
                <a:gd name="connsiteX6" fmla="*/ 263697 w 285680"/>
                <a:gd name="connsiteY6" fmla="*/ 187849 h 656433"/>
                <a:gd name="connsiteX7" fmla="*/ 262547 w 285680"/>
                <a:gd name="connsiteY7" fmla="*/ 188623 h 656433"/>
                <a:gd name="connsiteX8" fmla="*/ 258533 w 285680"/>
                <a:gd name="connsiteY8" fmla="*/ 185893 h 656433"/>
                <a:gd name="connsiteX9" fmla="*/ 254739 w 285680"/>
                <a:gd name="connsiteY9" fmla="*/ 181363 h 656433"/>
                <a:gd name="connsiteX10" fmla="*/ 251970 w 285680"/>
                <a:gd name="connsiteY10" fmla="*/ 184813 h 656433"/>
                <a:gd name="connsiteX11" fmla="*/ 250178 w 285680"/>
                <a:gd name="connsiteY11" fmla="*/ 185462 h 656433"/>
                <a:gd name="connsiteX12" fmla="*/ 248558 w 285680"/>
                <a:gd name="connsiteY12" fmla="*/ 182341 h 656433"/>
                <a:gd name="connsiteX13" fmla="*/ 247150 w 285680"/>
                <a:gd name="connsiteY13" fmla="*/ 181832 h 656433"/>
                <a:gd name="connsiteX14" fmla="*/ 246391 w 285680"/>
                <a:gd name="connsiteY14" fmla="*/ 182873 h 656433"/>
                <a:gd name="connsiteX15" fmla="*/ 245726 w 285680"/>
                <a:gd name="connsiteY15" fmla="*/ 185634 h 656433"/>
                <a:gd name="connsiteX16" fmla="*/ 244662 w 285680"/>
                <a:gd name="connsiteY16" fmla="*/ 187802 h 656433"/>
                <a:gd name="connsiteX17" fmla="*/ 244381 w 285680"/>
                <a:gd name="connsiteY17" fmla="*/ 189171 h 656433"/>
                <a:gd name="connsiteX18" fmla="*/ 244201 w 285680"/>
                <a:gd name="connsiteY18" fmla="*/ 194678 h 656433"/>
                <a:gd name="connsiteX19" fmla="*/ 243927 w 285680"/>
                <a:gd name="connsiteY19" fmla="*/ 195954 h 656433"/>
                <a:gd name="connsiteX20" fmla="*/ 240242 w 285680"/>
                <a:gd name="connsiteY20" fmla="*/ 195242 h 656433"/>
                <a:gd name="connsiteX21" fmla="*/ 240461 w 285680"/>
                <a:gd name="connsiteY21" fmla="*/ 196689 h 656433"/>
                <a:gd name="connsiteX22" fmla="*/ 241267 w 285680"/>
                <a:gd name="connsiteY22" fmla="*/ 197417 h 656433"/>
                <a:gd name="connsiteX23" fmla="*/ 241595 w 285680"/>
                <a:gd name="connsiteY23" fmla="*/ 198332 h 656433"/>
                <a:gd name="connsiteX24" fmla="*/ 240258 w 285680"/>
                <a:gd name="connsiteY24" fmla="*/ 199529 h 656433"/>
                <a:gd name="connsiteX25" fmla="*/ 236604 w 285680"/>
                <a:gd name="connsiteY25" fmla="*/ 199412 h 656433"/>
                <a:gd name="connsiteX26" fmla="*/ 236229 w 285680"/>
                <a:gd name="connsiteY26" fmla="*/ 200687 h 656433"/>
                <a:gd name="connsiteX27" fmla="*/ 237253 w 285680"/>
                <a:gd name="connsiteY27" fmla="*/ 202690 h 656433"/>
                <a:gd name="connsiteX28" fmla="*/ 236448 w 285680"/>
                <a:gd name="connsiteY28" fmla="*/ 204450 h 656433"/>
                <a:gd name="connsiteX29" fmla="*/ 235704 w 285680"/>
                <a:gd name="connsiteY29" fmla="*/ 205138 h 656433"/>
                <a:gd name="connsiteX30" fmla="*/ 231331 w 285680"/>
                <a:gd name="connsiteY30" fmla="*/ 206226 h 656433"/>
                <a:gd name="connsiteX31" fmla="*/ 228804 w 285680"/>
                <a:gd name="connsiteY31" fmla="*/ 205975 h 656433"/>
                <a:gd name="connsiteX32" fmla="*/ 228077 w 285680"/>
                <a:gd name="connsiteY32" fmla="*/ 207110 h 656433"/>
                <a:gd name="connsiteX33" fmla="*/ 227881 w 285680"/>
                <a:gd name="connsiteY33" fmla="*/ 208581 h 656433"/>
                <a:gd name="connsiteX34" fmla="*/ 228358 w 285680"/>
                <a:gd name="connsiteY34" fmla="*/ 210028 h 656433"/>
                <a:gd name="connsiteX35" fmla="*/ 229477 w 285680"/>
                <a:gd name="connsiteY35" fmla="*/ 210795 h 656433"/>
                <a:gd name="connsiteX36" fmla="*/ 229845 w 285680"/>
                <a:gd name="connsiteY36" fmla="*/ 211710 h 656433"/>
                <a:gd name="connsiteX37" fmla="*/ 229767 w 285680"/>
                <a:gd name="connsiteY37" fmla="*/ 213689 h 656433"/>
                <a:gd name="connsiteX38" fmla="*/ 228835 w 285680"/>
                <a:gd name="connsiteY38" fmla="*/ 214049 h 656433"/>
                <a:gd name="connsiteX39" fmla="*/ 226207 w 285680"/>
                <a:gd name="connsiteY39" fmla="*/ 210568 h 656433"/>
                <a:gd name="connsiteX40" fmla="*/ 225401 w 285680"/>
                <a:gd name="connsiteY40" fmla="*/ 210748 h 656433"/>
                <a:gd name="connsiteX41" fmla="*/ 226003 w 285680"/>
                <a:gd name="connsiteY41" fmla="*/ 212555 h 656433"/>
                <a:gd name="connsiteX42" fmla="*/ 227506 w 285680"/>
                <a:gd name="connsiteY42" fmla="*/ 214526 h 656433"/>
                <a:gd name="connsiteX43" fmla="*/ 228374 w 285680"/>
                <a:gd name="connsiteY43" fmla="*/ 216537 h 656433"/>
                <a:gd name="connsiteX44" fmla="*/ 229133 w 285680"/>
                <a:gd name="connsiteY44" fmla="*/ 218947 h 656433"/>
                <a:gd name="connsiteX45" fmla="*/ 228984 w 285680"/>
                <a:gd name="connsiteY45" fmla="*/ 220777 h 656433"/>
                <a:gd name="connsiteX46" fmla="*/ 225714 w 285680"/>
                <a:gd name="connsiteY46" fmla="*/ 226661 h 656433"/>
                <a:gd name="connsiteX47" fmla="*/ 222835 w 285680"/>
                <a:gd name="connsiteY47" fmla="*/ 230361 h 656433"/>
                <a:gd name="connsiteX48" fmla="*/ 220691 w 285680"/>
                <a:gd name="connsiteY48" fmla="*/ 233686 h 656433"/>
                <a:gd name="connsiteX49" fmla="*/ 219424 w 285680"/>
                <a:gd name="connsiteY49" fmla="*/ 237207 h 656433"/>
                <a:gd name="connsiteX50" fmla="*/ 220895 w 285680"/>
                <a:gd name="connsiteY50" fmla="*/ 238975 h 656433"/>
                <a:gd name="connsiteX51" fmla="*/ 222522 w 285680"/>
                <a:gd name="connsiteY51" fmla="*/ 241525 h 656433"/>
                <a:gd name="connsiteX52" fmla="*/ 223672 w 285680"/>
                <a:gd name="connsiteY52" fmla="*/ 246415 h 656433"/>
                <a:gd name="connsiteX53" fmla="*/ 225041 w 285680"/>
                <a:gd name="connsiteY53" fmla="*/ 250765 h 656433"/>
                <a:gd name="connsiteX54" fmla="*/ 227803 w 285680"/>
                <a:gd name="connsiteY54" fmla="*/ 254903 h 656433"/>
                <a:gd name="connsiteX55" fmla="*/ 227247 w 285680"/>
                <a:gd name="connsiteY55" fmla="*/ 257289 h 656433"/>
                <a:gd name="connsiteX56" fmla="*/ 226606 w 285680"/>
                <a:gd name="connsiteY56" fmla="*/ 259144 h 656433"/>
                <a:gd name="connsiteX57" fmla="*/ 222013 w 285680"/>
                <a:gd name="connsiteY57" fmla="*/ 263220 h 656433"/>
                <a:gd name="connsiteX58" fmla="*/ 216803 w 285680"/>
                <a:gd name="connsiteY58" fmla="*/ 269337 h 656433"/>
                <a:gd name="connsiteX59" fmla="*/ 211186 w 285680"/>
                <a:gd name="connsiteY59" fmla="*/ 284859 h 656433"/>
                <a:gd name="connsiteX60" fmla="*/ 209316 w 285680"/>
                <a:gd name="connsiteY60" fmla="*/ 286932 h 656433"/>
                <a:gd name="connsiteX61" fmla="*/ 204403 w 285680"/>
                <a:gd name="connsiteY61" fmla="*/ 289538 h 656433"/>
                <a:gd name="connsiteX62" fmla="*/ 202596 w 285680"/>
                <a:gd name="connsiteY62" fmla="*/ 292057 h 656433"/>
                <a:gd name="connsiteX63" fmla="*/ 198934 w 285680"/>
                <a:gd name="connsiteY63" fmla="*/ 295045 h 656433"/>
                <a:gd name="connsiteX64" fmla="*/ 192543 w 285680"/>
                <a:gd name="connsiteY64" fmla="*/ 297611 h 656433"/>
                <a:gd name="connsiteX65" fmla="*/ 189648 w 285680"/>
                <a:gd name="connsiteY65" fmla="*/ 301179 h 656433"/>
                <a:gd name="connsiteX66" fmla="*/ 188341 w 285680"/>
                <a:gd name="connsiteY66" fmla="*/ 304856 h 656433"/>
                <a:gd name="connsiteX67" fmla="*/ 186886 w 285680"/>
                <a:gd name="connsiteY67" fmla="*/ 305122 h 656433"/>
                <a:gd name="connsiteX68" fmla="*/ 185439 w 285680"/>
                <a:gd name="connsiteY68" fmla="*/ 303682 h 656433"/>
                <a:gd name="connsiteX69" fmla="*/ 183515 w 285680"/>
                <a:gd name="connsiteY69" fmla="*/ 302611 h 656433"/>
                <a:gd name="connsiteX70" fmla="*/ 183264 w 285680"/>
                <a:gd name="connsiteY70" fmla="*/ 305012 h 656433"/>
                <a:gd name="connsiteX71" fmla="*/ 183350 w 285680"/>
                <a:gd name="connsiteY71" fmla="*/ 306773 h 656433"/>
                <a:gd name="connsiteX72" fmla="*/ 180268 w 285680"/>
                <a:gd name="connsiteY72" fmla="*/ 304167 h 656433"/>
                <a:gd name="connsiteX73" fmla="*/ 178813 w 285680"/>
                <a:gd name="connsiteY73" fmla="*/ 306561 h 656433"/>
                <a:gd name="connsiteX74" fmla="*/ 177678 w 285680"/>
                <a:gd name="connsiteY74" fmla="*/ 310543 h 656433"/>
                <a:gd name="connsiteX75" fmla="*/ 173242 w 285680"/>
                <a:gd name="connsiteY75" fmla="*/ 315895 h 656433"/>
                <a:gd name="connsiteX76" fmla="*/ 168462 w 285680"/>
                <a:gd name="connsiteY76" fmla="*/ 314932 h 656433"/>
                <a:gd name="connsiteX77" fmla="*/ 167930 w 285680"/>
                <a:gd name="connsiteY77" fmla="*/ 315871 h 656433"/>
                <a:gd name="connsiteX78" fmla="*/ 169198 w 285680"/>
                <a:gd name="connsiteY78" fmla="*/ 316552 h 656433"/>
                <a:gd name="connsiteX79" fmla="*/ 169393 w 285680"/>
                <a:gd name="connsiteY79" fmla="*/ 317405 h 656433"/>
                <a:gd name="connsiteX80" fmla="*/ 168525 w 285680"/>
                <a:gd name="connsiteY80" fmla="*/ 317858 h 656433"/>
                <a:gd name="connsiteX81" fmla="*/ 167210 w 285680"/>
                <a:gd name="connsiteY81" fmla="*/ 317811 h 656433"/>
                <a:gd name="connsiteX82" fmla="*/ 165184 w 285680"/>
                <a:gd name="connsiteY82" fmla="*/ 318868 h 656433"/>
                <a:gd name="connsiteX83" fmla="*/ 163854 w 285680"/>
                <a:gd name="connsiteY83" fmla="*/ 318789 h 656433"/>
                <a:gd name="connsiteX84" fmla="*/ 163220 w 285680"/>
                <a:gd name="connsiteY84" fmla="*/ 321309 h 656433"/>
                <a:gd name="connsiteX85" fmla="*/ 162188 w 285680"/>
                <a:gd name="connsiteY85" fmla="*/ 324352 h 656433"/>
                <a:gd name="connsiteX86" fmla="*/ 159488 w 285680"/>
                <a:gd name="connsiteY86" fmla="*/ 325611 h 656433"/>
                <a:gd name="connsiteX87" fmla="*/ 158096 w 285680"/>
                <a:gd name="connsiteY87" fmla="*/ 325870 h 656433"/>
                <a:gd name="connsiteX88" fmla="*/ 157407 w 285680"/>
                <a:gd name="connsiteY88" fmla="*/ 327599 h 656433"/>
                <a:gd name="connsiteX89" fmla="*/ 161562 w 285680"/>
                <a:gd name="connsiteY89" fmla="*/ 327958 h 656433"/>
                <a:gd name="connsiteX90" fmla="*/ 161233 w 285680"/>
                <a:gd name="connsiteY90" fmla="*/ 329421 h 656433"/>
                <a:gd name="connsiteX91" fmla="*/ 161139 w 285680"/>
                <a:gd name="connsiteY91" fmla="*/ 330884 h 656433"/>
                <a:gd name="connsiteX92" fmla="*/ 160709 w 285680"/>
                <a:gd name="connsiteY92" fmla="*/ 332449 h 656433"/>
                <a:gd name="connsiteX93" fmla="*/ 155984 w 285680"/>
                <a:gd name="connsiteY93" fmla="*/ 334702 h 656433"/>
                <a:gd name="connsiteX94" fmla="*/ 155256 w 285680"/>
                <a:gd name="connsiteY94" fmla="*/ 336470 h 656433"/>
                <a:gd name="connsiteX95" fmla="*/ 154270 w 285680"/>
                <a:gd name="connsiteY95" fmla="*/ 337566 h 656433"/>
                <a:gd name="connsiteX96" fmla="*/ 152166 w 285680"/>
                <a:gd name="connsiteY96" fmla="*/ 337503 h 656433"/>
                <a:gd name="connsiteX97" fmla="*/ 152244 w 285680"/>
                <a:gd name="connsiteY97" fmla="*/ 336486 h 656433"/>
                <a:gd name="connsiteX98" fmla="*/ 152588 w 285680"/>
                <a:gd name="connsiteY98" fmla="*/ 335336 h 656433"/>
                <a:gd name="connsiteX99" fmla="*/ 149459 w 285680"/>
                <a:gd name="connsiteY99" fmla="*/ 335438 h 656433"/>
                <a:gd name="connsiteX100" fmla="*/ 148481 w 285680"/>
                <a:gd name="connsiteY100" fmla="*/ 332895 h 656433"/>
                <a:gd name="connsiteX101" fmla="*/ 147886 w 285680"/>
                <a:gd name="connsiteY101" fmla="*/ 333544 h 656433"/>
                <a:gd name="connsiteX102" fmla="*/ 148238 w 285680"/>
                <a:gd name="connsiteY102" fmla="*/ 335594 h 656433"/>
                <a:gd name="connsiteX103" fmla="*/ 149052 w 285680"/>
                <a:gd name="connsiteY103" fmla="*/ 337722 h 656433"/>
                <a:gd name="connsiteX104" fmla="*/ 149967 w 285680"/>
                <a:gd name="connsiteY104" fmla="*/ 340844 h 656433"/>
                <a:gd name="connsiteX105" fmla="*/ 149224 w 285680"/>
                <a:gd name="connsiteY105" fmla="*/ 342807 h 656433"/>
                <a:gd name="connsiteX106" fmla="*/ 148403 w 285680"/>
                <a:gd name="connsiteY106" fmla="*/ 343785 h 656433"/>
                <a:gd name="connsiteX107" fmla="*/ 149005 w 285680"/>
                <a:gd name="connsiteY107" fmla="*/ 344685 h 656433"/>
                <a:gd name="connsiteX108" fmla="*/ 150672 w 285680"/>
                <a:gd name="connsiteY108" fmla="*/ 345373 h 656433"/>
                <a:gd name="connsiteX109" fmla="*/ 151345 w 285680"/>
                <a:gd name="connsiteY109" fmla="*/ 346602 h 656433"/>
                <a:gd name="connsiteX110" fmla="*/ 149365 w 285680"/>
                <a:gd name="connsiteY110" fmla="*/ 347650 h 656433"/>
                <a:gd name="connsiteX111" fmla="*/ 146893 w 285680"/>
                <a:gd name="connsiteY111" fmla="*/ 351249 h 656433"/>
                <a:gd name="connsiteX112" fmla="*/ 144327 w 285680"/>
                <a:gd name="connsiteY112" fmla="*/ 351335 h 656433"/>
                <a:gd name="connsiteX113" fmla="*/ 142762 w 285680"/>
                <a:gd name="connsiteY113" fmla="*/ 353713 h 656433"/>
                <a:gd name="connsiteX114" fmla="*/ 141095 w 285680"/>
                <a:gd name="connsiteY114" fmla="*/ 353705 h 656433"/>
                <a:gd name="connsiteX115" fmla="*/ 139742 w 285680"/>
                <a:gd name="connsiteY115" fmla="*/ 352211 h 656433"/>
                <a:gd name="connsiteX116" fmla="*/ 137575 w 285680"/>
                <a:gd name="connsiteY116" fmla="*/ 350983 h 656433"/>
                <a:gd name="connsiteX117" fmla="*/ 136879 w 285680"/>
                <a:gd name="connsiteY117" fmla="*/ 353142 h 656433"/>
                <a:gd name="connsiteX118" fmla="*/ 136769 w 285680"/>
                <a:gd name="connsiteY118" fmla="*/ 354863 h 656433"/>
                <a:gd name="connsiteX119" fmla="*/ 137990 w 285680"/>
                <a:gd name="connsiteY119" fmla="*/ 359205 h 656433"/>
                <a:gd name="connsiteX120" fmla="*/ 140321 w 285680"/>
                <a:gd name="connsiteY120" fmla="*/ 362554 h 656433"/>
                <a:gd name="connsiteX121" fmla="*/ 142480 w 285680"/>
                <a:gd name="connsiteY121" fmla="*/ 364001 h 656433"/>
                <a:gd name="connsiteX122" fmla="*/ 140924 w 285680"/>
                <a:gd name="connsiteY122" fmla="*/ 364979 h 656433"/>
                <a:gd name="connsiteX123" fmla="*/ 139766 w 285680"/>
                <a:gd name="connsiteY123" fmla="*/ 367138 h 656433"/>
                <a:gd name="connsiteX124" fmla="*/ 138365 w 285680"/>
                <a:gd name="connsiteY124" fmla="*/ 373866 h 656433"/>
                <a:gd name="connsiteX125" fmla="*/ 137606 w 285680"/>
                <a:gd name="connsiteY125" fmla="*/ 376511 h 656433"/>
                <a:gd name="connsiteX126" fmla="*/ 136785 w 285680"/>
                <a:gd name="connsiteY126" fmla="*/ 381158 h 656433"/>
                <a:gd name="connsiteX127" fmla="*/ 137301 w 285680"/>
                <a:gd name="connsiteY127" fmla="*/ 385070 h 656433"/>
                <a:gd name="connsiteX128" fmla="*/ 137724 w 285680"/>
                <a:gd name="connsiteY128" fmla="*/ 386986 h 656433"/>
                <a:gd name="connsiteX129" fmla="*/ 138780 w 285680"/>
                <a:gd name="connsiteY129" fmla="*/ 389591 h 656433"/>
                <a:gd name="connsiteX130" fmla="*/ 135909 w 285680"/>
                <a:gd name="connsiteY130" fmla="*/ 389255 h 656433"/>
                <a:gd name="connsiteX131" fmla="*/ 132873 w 285680"/>
                <a:gd name="connsiteY131" fmla="*/ 387737 h 656433"/>
                <a:gd name="connsiteX132" fmla="*/ 133296 w 285680"/>
                <a:gd name="connsiteY132" fmla="*/ 390890 h 656433"/>
                <a:gd name="connsiteX133" fmla="*/ 131434 w 285680"/>
                <a:gd name="connsiteY133" fmla="*/ 394614 h 656433"/>
                <a:gd name="connsiteX134" fmla="*/ 131778 w 285680"/>
                <a:gd name="connsiteY134" fmla="*/ 397884 h 656433"/>
                <a:gd name="connsiteX135" fmla="*/ 132169 w 285680"/>
                <a:gd name="connsiteY135" fmla="*/ 400004 h 656433"/>
                <a:gd name="connsiteX136" fmla="*/ 131590 w 285680"/>
                <a:gd name="connsiteY136" fmla="*/ 403517 h 656433"/>
                <a:gd name="connsiteX137" fmla="*/ 132466 w 285680"/>
                <a:gd name="connsiteY137" fmla="*/ 404620 h 656433"/>
                <a:gd name="connsiteX138" fmla="*/ 132943 w 285680"/>
                <a:gd name="connsiteY138" fmla="*/ 406709 h 656433"/>
                <a:gd name="connsiteX139" fmla="*/ 132154 w 285680"/>
                <a:gd name="connsiteY139" fmla="*/ 408250 h 656433"/>
                <a:gd name="connsiteX140" fmla="*/ 132497 w 285680"/>
                <a:gd name="connsiteY140" fmla="*/ 409573 h 656433"/>
                <a:gd name="connsiteX141" fmla="*/ 132631 w 285680"/>
                <a:gd name="connsiteY141" fmla="*/ 414243 h 656433"/>
                <a:gd name="connsiteX142" fmla="*/ 133225 w 285680"/>
                <a:gd name="connsiteY142" fmla="*/ 421527 h 656433"/>
                <a:gd name="connsiteX143" fmla="*/ 133006 w 285680"/>
                <a:gd name="connsiteY143" fmla="*/ 423060 h 656433"/>
                <a:gd name="connsiteX144" fmla="*/ 134673 w 285680"/>
                <a:gd name="connsiteY144" fmla="*/ 429350 h 656433"/>
                <a:gd name="connsiteX145" fmla="*/ 134289 w 285680"/>
                <a:gd name="connsiteY145" fmla="*/ 431549 h 656433"/>
                <a:gd name="connsiteX146" fmla="*/ 134062 w 285680"/>
                <a:gd name="connsiteY146" fmla="*/ 434342 h 656433"/>
                <a:gd name="connsiteX147" fmla="*/ 136456 w 285680"/>
                <a:gd name="connsiteY147" fmla="*/ 437025 h 656433"/>
                <a:gd name="connsiteX148" fmla="*/ 138584 w 285680"/>
                <a:gd name="connsiteY148" fmla="*/ 436986 h 656433"/>
                <a:gd name="connsiteX149" fmla="*/ 140744 w 285680"/>
                <a:gd name="connsiteY149" fmla="*/ 436947 h 656433"/>
                <a:gd name="connsiteX150" fmla="*/ 141565 w 285680"/>
                <a:gd name="connsiteY150" fmla="*/ 437612 h 656433"/>
                <a:gd name="connsiteX151" fmla="*/ 142394 w 285680"/>
                <a:gd name="connsiteY151" fmla="*/ 439505 h 656433"/>
                <a:gd name="connsiteX152" fmla="*/ 143059 w 285680"/>
                <a:gd name="connsiteY152" fmla="*/ 441743 h 656433"/>
                <a:gd name="connsiteX153" fmla="*/ 144835 w 285680"/>
                <a:gd name="connsiteY153" fmla="*/ 441563 h 656433"/>
                <a:gd name="connsiteX154" fmla="*/ 147675 w 285680"/>
                <a:gd name="connsiteY154" fmla="*/ 439747 h 656433"/>
                <a:gd name="connsiteX155" fmla="*/ 149521 w 285680"/>
                <a:gd name="connsiteY155" fmla="*/ 439317 h 656433"/>
                <a:gd name="connsiteX156" fmla="*/ 150742 w 285680"/>
                <a:gd name="connsiteY156" fmla="*/ 442807 h 656433"/>
                <a:gd name="connsiteX157" fmla="*/ 154059 w 285680"/>
                <a:gd name="connsiteY157" fmla="*/ 447407 h 656433"/>
                <a:gd name="connsiteX158" fmla="*/ 155992 w 285680"/>
                <a:gd name="connsiteY158" fmla="*/ 449464 h 656433"/>
                <a:gd name="connsiteX159" fmla="*/ 159270 w 285680"/>
                <a:gd name="connsiteY159" fmla="*/ 450552 h 656433"/>
                <a:gd name="connsiteX160" fmla="*/ 162727 w 285680"/>
                <a:gd name="connsiteY160" fmla="*/ 454244 h 656433"/>
                <a:gd name="connsiteX161" fmla="*/ 162242 w 285680"/>
                <a:gd name="connsiteY161" fmla="*/ 458688 h 656433"/>
                <a:gd name="connsiteX162" fmla="*/ 163682 w 285680"/>
                <a:gd name="connsiteY162" fmla="*/ 460167 h 656433"/>
                <a:gd name="connsiteX163" fmla="*/ 167758 w 285680"/>
                <a:gd name="connsiteY163" fmla="*/ 461911 h 656433"/>
                <a:gd name="connsiteX164" fmla="*/ 169205 w 285680"/>
                <a:gd name="connsiteY164" fmla="*/ 464266 h 656433"/>
                <a:gd name="connsiteX165" fmla="*/ 169901 w 285680"/>
                <a:gd name="connsiteY165" fmla="*/ 466269 h 656433"/>
                <a:gd name="connsiteX166" fmla="*/ 170973 w 285680"/>
                <a:gd name="connsiteY166" fmla="*/ 467928 h 656433"/>
                <a:gd name="connsiteX167" fmla="*/ 172233 w 285680"/>
                <a:gd name="connsiteY167" fmla="*/ 472927 h 656433"/>
                <a:gd name="connsiteX168" fmla="*/ 171795 w 285680"/>
                <a:gd name="connsiteY168" fmla="*/ 476001 h 656433"/>
                <a:gd name="connsiteX169" fmla="*/ 170152 w 285680"/>
                <a:gd name="connsiteY169" fmla="*/ 477057 h 656433"/>
                <a:gd name="connsiteX170" fmla="*/ 166264 w 285680"/>
                <a:gd name="connsiteY170" fmla="*/ 480343 h 656433"/>
                <a:gd name="connsiteX171" fmla="*/ 164535 w 285680"/>
                <a:gd name="connsiteY171" fmla="*/ 482792 h 656433"/>
                <a:gd name="connsiteX172" fmla="*/ 163181 w 285680"/>
                <a:gd name="connsiteY172" fmla="*/ 484310 h 656433"/>
                <a:gd name="connsiteX173" fmla="*/ 159324 w 285680"/>
                <a:gd name="connsiteY173" fmla="*/ 487572 h 656433"/>
                <a:gd name="connsiteX174" fmla="*/ 157908 w 285680"/>
                <a:gd name="connsiteY174" fmla="*/ 488159 h 656433"/>
                <a:gd name="connsiteX175" fmla="*/ 156555 w 285680"/>
                <a:gd name="connsiteY175" fmla="*/ 489849 h 656433"/>
                <a:gd name="connsiteX176" fmla="*/ 155248 w 285680"/>
                <a:gd name="connsiteY176" fmla="*/ 490592 h 656433"/>
                <a:gd name="connsiteX177" fmla="*/ 154075 w 285680"/>
                <a:gd name="connsiteY177" fmla="*/ 490170 h 656433"/>
                <a:gd name="connsiteX178" fmla="*/ 149694 w 285680"/>
                <a:gd name="connsiteY178" fmla="*/ 493228 h 656433"/>
                <a:gd name="connsiteX179" fmla="*/ 146736 w 285680"/>
                <a:gd name="connsiteY179" fmla="*/ 492384 h 656433"/>
                <a:gd name="connsiteX180" fmla="*/ 145492 w 285680"/>
                <a:gd name="connsiteY180" fmla="*/ 490874 h 656433"/>
                <a:gd name="connsiteX181" fmla="*/ 146283 w 285680"/>
                <a:gd name="connsiteY181" fmla="*/ 484865 h 656433"/>
                <a:gd name="connsiteX182" fmla="*/ 145790 w 285680"/>
                <a:gd name="connsiteY182" fmla="*/ 482925 h 656433"/>
                <a:gd name="connsiteX183" fmla="*/ 145219 w 285680"/>
                <a:gd name="connsiteY183" fmla="*/ 481947 h 656433"/>
                <a:gd name="connsiteX184" fmla="*/ 143279 w 285680"/>
                <a:gd name="connsiteY184" fmla="*/ 483066 h 656433"/>
                <a:gd name="connsiteX185" fmla="*/ 143623 w 285680"/>
                <a:gd name="connsiteY185" fmla="*/ 485366 h 656433"/>
                <a:gd name="connsiteX186" fmla="*/ 140266 w 285680"/>
                <a:gd name="connsiteY186" fmla="*/ 485460 h 656433"/>
                <a:gd name="connsiteX187" fmla="*/ 137106 w 285680"/>
                <a:gd name="connsiteY187" fmla="*/ 483512 h 656433"/>
                <a:gd name="connsiteX188" fmla="*/ 136699 w 285680"/>
                <a:gd name="connsiteY188" fmla="*/ 487345 h 656433"/>
                <a:gd name="connsiteX189" fmla="*/ 129908 w 285680"/>
                <a:gd name="connsiteY189" fmla="*/ 484169 h 656433"/>
                <a:gd name="connsiteX190" fmla="*/ 128039 w 285680"/>
                <a:gd name="connsiteY190" fmla="*/ 484975 h 656433"/>
                <a:gd name="connsiteX191" fmla="*/ 125042 w 285680"/>
                <a:gd name="connsiteY191" fmla="*/ 483379 h 656433"/>
                <a:gd name="connsiteX192" fmla="*/ 123094 w 285680"/>
                <a:gd name="connsiteY192" fmla="*/ 485288 h 656433"/>
                <a:gd name="connsiteX193" fmla="*/ 120778 w 285680"/>
                <a:gd name="connsiteY193" fmla="*/ 484599 h 656433"/>
                <a:gd name="connsiteX194" fmla="*/ 119175 w 285680"/>
                <a:gd name="connsiteY194" fmla="*/ 482331 h 656433"/>
                <a:gd name="connsiteX195" fmla="*/ 116952 w 285680"/>
                <a:gd name="connsiteY195" fmla="*/ 486320 h 656433"/>
                <a:gd name="connsiteX196" fmla="*/ 112102 w 285680"/>
                <a:gd name="connsiteY196" fmla="*/ 487455 h 656433"/>
                <a:gd name="connsiteX197" fmla="*/ 107541 w 285680"/>
                <a:gd name="connsiteY197" fmla="*/ 488089 h 656433"/>
                <a:gd name="connsiteX198" fmla="*/ 109739 w 285680"/>
                <a:gd name="connsiteY198" fmla="*/ 489418 h 656433"/>
                <a:gd name="connsiteX199" fmla="*/ 119973 w 285680"/>
                <a:gd name="connsiteY199" fmla="*/ 489168 h 656433"/>
                <a:gd name="connsiteX200" fmla="*/ 122867 w 285680"/>
                <a:gd name="connsiteY200" fmla="*/ 490154 h 656433"/>
                <a:gd name="connsiteX201" fmla="*/ 126630 w 285680"/>
                <a:gd name="connsiteY201" fmla="*/ 489497 h 656433"/>
                <a:gd name="connsiteX202" fmla="*/ 129963 w 285680"/>
                <a:gd name="connsiteY202" fmla="*/ 492626 h 656433"/>
                <a:gd name="connsiteX203" fmla="*/ 132365 w 285680"/>
                <a:gd name="connsiteY203" fmla="*/ 493377 h 656433"/>
                <a:gd name="connsiteX204" fmla="*/ 135204 w 285680"/>
                <a:gd name="connsiteY204" fmla="*/ 496968 h 656433"/>
                <a:gd name="connsiteX205" fmla="*/ 136660 w 285680"/>
                <a:gd name="connsiteY205" fmla="*/ 495990 h 656433"/>
                <a:gd name="connsiteX206" fmla="*/ 138944 w 285680"/>
                <a:gd name="connsiteY206" fmla="*/ 496139 h 656433"/>
                <a:gd name="connsiteX207" fmla="*/ 141057 w 285680"/>
                <a:gd name="connsiteY207" fmla="*/ 497164 h 656433"/>
                <a:gd name="connsiteX208" fmla="*/ 147761 w 285680"/>
                <a:gd name="connsiteY208" fmla="*/ 497031 h 656433"/>
                <a:gd name="connsiteX209" fmla="*/ 150038 w 285680"/>
                <a:gd name="connsiteY209" fmla="*/ 494527 h 656433"/>
                <a:gd name="connsiteX210" fmla="*/ 153394 w 285680"/>
                <a:gd name="connsiteY210" fmla="*/ 495075 h 656433"/>
                <a:gd name="connsiteX211" fmla="*/ 155107 w 285680"/>
                <a:gd name="connsiteY211" fmla="*/ 494425 h 656433"/>
                <a:gd name="connsiteX212" fmla="*/ 156422 w 285680"/>
                <a:gd name="connsiteY212" fmla="*/ 492892 h 656433"/>
                <a:gd name="connsiteX213" fmla="*/ 157861 w 285680"/>
                <a:gd name="connsiteY213" fmla="*/ 492540 h 656433"/>
                <a:gd name="connsiteX214" fmla="*/ 159168 w 285680"/>
                <a:gd name="connsiteY214" fmla="*/ 492830 h 656433"/>
                <a:gd name="connsiteX215" fmla="*/ 160560 w 285680"/>
                <a:gd name="connsiteY215" fmla="*/ 491617 h 656433"/>
                <a:gd name="connsiteX216" fmla="*/ 161656 w 285680"/>
                <a:gd name="connsiteY216" fmla="*/ 491132 h 656433"/>
                <a:gd name="connsiteX217" fmla="*/ 162782 w 285680"/>
                <a:gd name="connsiteY217" fmla="*/ 491719 h 656433"/>
                <a:gd name="connsiteX218" fmla="*/ 164042 w 285680"/>
                <a:gd name="connsiteY218" fmla="*/ 494621 h 656433"/>
                <a:gd name="connsiteX219" fmla="*/ 161429 w 285680"/>
                <a:gd name="connsiteY219" fmla="*/ 496123 h 656433"/>
                <a:gd name="connsiteX220" fmla="*/ 159574 w 285680"/>
                <a:gd name="connsiteY220" fmla="*/ 496194 h 656433"/>
                <a:gd name="connsiteX221" fmla="*/ 158667 w 285680"/>
                <a:gd name="connsiteY221" fmla="*/ 500935 h 656433"/>
                <a:gd name="connsiteX222" fmla="*/ 157548 w 285680"/>
                <a:gd name="connsiteY222" fmla="*/ 502969 h 656433"/>
                <a:gd name="connsiteX223" fmla="*/ 156742 w 285680"/>
                <a:gd name="connsiteY223" fmla="*/ 503947 h 656433"/>
                <a:gd name="connsiteX224" fmla="*/ 152635 w 285680"/>
                <a:gd name="connsiteY224" fmla="*/ 505957 h 656433"/>
                <a:gd name="connsiteX225" fmla="*/ 149921 w 285680"/>
                <a:gd name="connsiteY225" fmla="*/ 508500 h 656433"/>
                <a:gd name="connsiteX226" fmla="*/ 146721 w 285680"/>
                <a:gd name="connsiteY226" fmla="*/ 510542 h 656433"/>
                <a:gd name="connsiteX227" fmla="*/ 145328 w 285680"/>
                <a:gd name="connsiteY227" fmla="*/ 510096 h 656433"/>
                <a:gd name="connsiteX228" fmla="*/ 143224 w 285680"/>
                <a:gd name="connsiteY228" fmla="*/ 512169 h 656433"/>
                <a:gd name="connsiteX229" fmla="*/ 138553 w 285680"/>
                <a:gd name="connsiteY229" fmla="*/ 514618 h 656433"/>
                <a:gd name="connsiteX230" fmla="*/ 136151 w 285680"/>
                <a:gd name="connsiteY230" fmla="*/ 517919 h 656433"/>
                <a:gd name="connsiteX231" fmla="*/ 130777 w 285680"/>
                <a:gd name="connsiteY231" fmla="*/ 520861 h 656433"/>
                <a:gd name="connsiteX232" fmla="*/ 128039 w 285680"/>
                <a:gd name="connsiteY232" fmla="*/ 523255 h 656433"/>
                <a:gd name="connsiteX233" fmla="*/ 120598 w 285680"/>
                <a:gd name="connsiteY233" fmla="*/ 523380 h 656433"/>
                <a:gd name="connsiteX234" fmla="*/ 113495 w 285680"/>
                <a:gd name="connsiteY234" fmla="*/ 522856 h 656433"/>
                <a:gd name="connsiteX235" fmla="*/ 111265 w 285680"/>
                <a:gd name="connsiteY235" fmla="*/ 523990 h 656433"/>
                <a:gd name="connsiteX236" fmla="*/ 113549 w 285680"/>
                <a:gd name="connsiteY236" fmla="*/ 524342 h 656433"/>
                <a:gd name="connsiteX237" fmla="*/ 115145 w 285680"/>
                <a:gd name="connsiteY237" fmla="*/ 525453 h 656433"/>
                <a:gd name="connsiteX238" fmla="*/ 117062 w 285680"/>
                <a:gd name="connsiteY238" fmla="*/ 524984 h 656433"/>
                <a:gd name="connsiteX239" fmla="*/ 121568 w 285680"/>
                <a:gd name="connsiteY239" fmla="*/ 525539 h 656433"/>
                <a:gd name="connsiteX240" fmla="*/ 123884 w 285680"/>
                <a:gd name="connsiteY240" fmla="*/ 526150 h 656433"/>
                <a:gd name="connsiteX241" fmla="*/ 126857 w 285680"/>
                <a:gd name="connsiteY241" fmla="*/ 530046 h 656433"/>
                <a:gd name="connsiteX242" fmla="*/ 124674 w 285680"/>
                <a:gd name="connsiteY242" fmla="*/ 531423 h 656433"/>
                <a:gd name="connsiteX243" fmla="*/ 120888 w 285680"/>
                <a:gd name="connsiteY243" fmla="*/ 532487 h 656433"/>
                <a:gd name="connsiteX244" fmla="*/ 122312 w 285680"/>
                <a:gd name="connsiteY244" fmla="*/ 537979 h 656433"/>
                <a:gd name="connsiteX245" fmla="*/ 123477 w 285680"/>
                <a:gd name="connsiteY245" fmla="*/ 541671 h 656433"/>
                <a:gd name="connsiteX246" fmla="*/ 121944 w 285680"/>
                <a:gd name="connsiteY246" fmla="*/ 543893 h 656433"/>
                <a:gd name="connsiteX247" fmla="*/ 121827 w 285680"/>
                <a:gd name="connsiteY247" fmla="*/ 553962 h 656433"/>
                <a:gd name="connsiteX248" fmla="*/ 119675 w 285680"/>
                <a:gd name="connsiteY248" fmla="*/ 554150 h 656433"/>
                <a:gd name="connsiteX249" fmla="*/ 118760 w 285680"/>
                <a:gd name="connsiteY249" fmla="*/ 558296 h 656433"/>
                <a:gd name="connsiteX250" fmla="*/ 119432 w 285680"/>
                <a:gd name="connsiteY250" fmla="*/ 560408 h 656433"/>
                <a:gd name="connsiteX251" fmla="*/ 119378 w 285680"/>
                <a:gd name="connsiteY251" fmla="*/ 565298 h 656433"/>
                <a:gd name="connsiteX252" fmla="*/ 119824 w 285680"/>
                <a:gd name="connsiteY252" fmla="*/ 568302 h 656433"/>
                <a:gd name="connsiteX253" fmla="*/ 120880 w 285680"/>
                <a:gd name="connsiteY253" fmla="*/ 571064 h 656433"/>
                <a:gd name="connsiteX254" fmla="*/ 120410 w 285680"/>
                <a:gd name="connsiteY254" fmla="*/ 573935 h 656433"/>
                <a:gd name="connsiteX255" fmla="*/ 117007 w 285680"/>
                <a:gd name="connsiteY255" fmla="*/ 580640 h 656433"/>
                <a:gd name="connsiteX256" fmla="*/ 117078 w 285680"/>
                <a:gd name="connsiteY256" fmla="*/ 583777 h 656433"/>
                <a:gd name="connsiteX257" fmla="*/ 117696 w 285680"/>
                <a:gd name="connsiteY257" fmla="*/ 585639 h 656433"/>
                <a:gd name="connsiteX258" fmla="*/ 118149 w 285680"/>
                <a:gd name="connsiteY258" fmla="*/ 588604 h 656433"/>
                <a:gd name="connsiteX259" fmla="*/ 116600 w 285680"/>
                <a:gd name="connsiteY259" fmla="*/ 594292 h 656433"/>
                <a:gd name="connsiteX260" fmla="*/ 115513 w 285680"/>
                <a:gd name="connsiteY260" fmla="*/ 599025 h 656433"/>
                <a:gd name="connsiteX261" fmla="*/ 114214 w 285680"/>
                <a:gd name="connsiteY261" fmla="*/ 602999 h 656433"/>
                <a:gd name="connsiteX262" fmla="*/ 111312 w 285680"/>
                <a:gd name="connsiteY262" fmla="*/ 607748 h 656433"/>
                <a:gd name="connsiteX263" fmla="*/ 109865 w 285680"/>
                <a:gd name="connsiteY263" fmla="*/ 611292 h 656433"/>
                <a:gd name="connsiteX264" fmla="*/ 106485 w 285680"/>
                <a:gd name="connsiteY264" fmla="*/ 622300 h 656433"/>
                <a:gd name="connsiteX265" fmla="*/ 104810 w 285680"/>
                <a:gd name="connsiteY265" fmla="*/ 624474 h 656433"/>
                <a:gd name="connsiteX266" fmla="*/ 102753 w 285680"/>
                <a:gd name="connsiteY266" fmla="*/ 626141 h 656433"/>
                <a:gd name="connsiteX267" fmla="*/ 100461 w 285680"/>
                <a:gd name="connsiteY267" fmla="*/ 624600 h 656433"/>
                <a:gd name="connsiteX268" fmla="*/ 98356 w 285680"/>
                <a:gd name="connsiteY268" fmla="*/ 623763 h 656433"/>
                <a:gd name="connsiteX269" fmla="*/ 95790 w 285680"/>
                <a:gd name="connsiteY269" fmla="*/ 623864 h 656433"/>
                <a:gd name="connsiteX270" fmla="*/ 91769 w 285680"/>
                <a:gd name="connsiteY270" fmla="*/ 625132 h 656433"/>
                <a:gd name="connsiteX271" fmla="*/ 85722 w 285680"/>
                <a:gd name="connsiteY271" fmla="*/ 624287 h 656433"/>
                <a:gd name="connsiteX272" fmla="*/ 79815 w 285680"/>
                <a:gd name="connsiteY272" fmla="*/ 624694 h 656433"/>
                <a:gd name="connsiteX273" fmla="*/ 78320 w 285680"/>
                <a:gd name="connsiteY273" fmla="*/ 625781 h 656433"/>
                <a:gd name="connsiteX274" fmla="*/ 79220 w 285680"/>
                <a:gd name="connsiteY274" fmla="*/ 629748 h 656433"/>
                <a:gd name="connsiteX275" fmla="*/ 77037 w 285680"/>
                <a:gd name="connsiteY275" fmla="*/ 630264 h 656433"/>
                <a:gd name="connsiteX276" fmla="*/ 74909 w 285680"/>
                <a:gd name="connsiteY276" fmla="*/ 629137 h 656433"/>
                <a:gd name="connsiteX277" fmla="*/ 73032 w 285680"/>
                <a:gd name="connsiteY277" fmla="*/ 630483 h 656433"/>
                <a:gd name="connsiteX278" fmla="*/ 71467 w 285680"/>
                <a:gd name="connsiteY278" fmla="*/ 631954 h 656433"/>
                <a:gd name="connsiteX279" fmla="*/ 68392 w 285680"/>
                <a:gd name="connsiteY279" fmla="*/ 635443 h 656433"/>
                <a:gd name="connsiteX280" fmla="*/ 67360 w 285680"/>
                <a:gd name="connsiteY280" fmla="*/ 637587 h 656433"/>
                <a:gd name="connsiteX281" fmla="*/ 67094 w 285680"/>
                <a:gd name="connsiteY281" fmla="*/ 641616 h 656433"/>
                <a:gd name="connsiteX282" fmla="*/ 68713 w 285680"/>
                <a:gd name="connsiteY282" fmla="*/ 645222 h 656433"/>
                <a:gd name="connsiteX283" fmla="*/ 70145 w 285680"/>
                <a:gd name="connsiteY283" fmla="*/ 649439 h 656433"/>
                <a:gd name="connsiteX284" fmla="*/ 66460 w 285680"/>
                <a:gd name="connsiteY284" fmla="*/ 654501 h 656433"/>
                <a:gd name="connsiteX285" fmla="*/ 64402 w 285680"/>
                <a:gd name="connsiteY285" fmla="*/ 654673 h 656433"/>
                <a:gd name="connsiteX286" fmla="*/ 58394 w 285680"/>
                <a:gd name="connsiteY286" fmla="*/ 653265 h 656433"/>
                <a:gd name="connsiteX287" fmla="*/ 47747 w 285680"/>
                <a:gd name="connsiteY287" fmla="*/ 656433 h 656433"/>
                <a:gd name="connsiteX288" fmla="*/ 38186 w 285680"/>
                <a:gd name="connsiteY288" fmla="*/ 653930 h 656433"/>
                <a:gd name="connsiteX289" fmla="*/ 39383 w 285680"/>
                <a:gd name="connsiteY289" fmla="*/ 651215 h 656433"/>
                <a:gd name="connsiteX290" fmla="*/ 39344 w 285680"/>
                <a:gd name="connsiteY290" fmla="*/ 649220 h 656433"/>
                <a:gd name="connsiteX291" fmla="*/ 39884 w 285680"/>
                <a:gd name="connsiteY291" fmla="*/ 646146 h 656433"/>
                <a:gd name="connsiteX292" fmla="*/ 40205 w 285680"/>
                <a:gd name="connsiteY292" fmla="*/ 642993 h 656433"/>
                <a:gd name="connsiteX293" fmla="*/ 40118 w 285680"/>
                <a:gd name="connsiteY293" fmla="*/ 640880 h 656433"/>
                <a:gd name="connsiteX294" fmla="*/ 39414 w 285680"/>
                <a:gd name="connsiteY294" fmla="*/ 638619 h 656433"/>
                <a:gd name="connsiteX295" fmla="*/ 37060 w 285680"/>
                <a:gd name="connsiteY295" fmla="*/ 635662 h 656433"/>
                <a:gd name="connsiteX296" fmla="*/ 31748 w 285680"/>
                <a:gd name="connsiteY296" fmla="*/ 625640 h 656433"/>
                <a:gd name="connsiteX297" fmla="*/ 30175 w 285680"/>
                <a:gd name="connsiteY297" fmla="*/ 621392 h 656433"/>
                <a:gd name="connsiteX298" fmla="*/ 29080 w 285680"/>
                <a:gd name="connsiteY298" fmla="*/ 619616 h 656433"/>
                <a:gd name="connsiteX299" fmla="*/ 29870 w 285680"/>
                <a:gd name="connsiteY299" fmla="*/ 619522 h 656433"/>
                <a:gd name="connsiteX300" fmla="*/ 34251 w 285680"/>
                <a:gd name="connsiteY300" fmla="*/ 621807 h 656433"/>
                <a:gd name="connsiteX301" fmla="*/ 35268 w 285680"/>
                <a:gd name="connsiteY301" fmla="*/ 621525 h 656433"/>
                <a:gd name="connsiteX302" fmla="*/ 36340 w 285680"/>
                <a:gd name="connsiteY302" fmla="*/ 620672 h 656433"/>
                <a:gd name="connsiteX303" fmla="*/ 35033 w 285680"/>
                <a:gd name="connsiteY303" fmla="*/ 617394 h 656433"/>
                <a:gd name="connsiteX304" fmla="*/ 33907 w 285680"/>
                <a:gd name="connsiteY304" fmla="*/ 615916 h 656433"/>
                <a:gd name="connsiteX305" fmla="*/ 33148 w 285680"/>
                <a:gd name="connsiteY305" fmla="*/ 613694 h 656433"/>
                <a:gd name="connsiteX306" fmla="*/ 35706 w 285680"/>
                <a:gd name="connsiteY306" fmla="*/ 613091 h 656433"/>
                <a:gd name="connsiteX307" fmla="*/ 37560 w 285680"/>
                <a:gd name="connsiteY307" fmla="*/ 613224 h 656433"/>
                <a:gd name="connsiteX308" fmla="*/ 38922 w 285680"/>
                <a:gd name="connsiteY308" fmla="*/ 610721 h 656433"/>
                <a:gd name="connsiteX309" fmla="*/ 38131 w 285680"/>
                <a:gd name="connsiteY309" fmla="*/ 606660 h 656433"/>
                <a:gd name="connsiteX310" fmla="*/ 36144 w 285680"/>
                <a:gd name="connsiteY310" fmla="*/ 605409 h 656433"/>
                <a:gd name="connsiteX311" fmla="*/ 34486 w 285680"/>
                <a:gd name="connsiteY311" fmla="*/ 604861 h 656433"/>
                <a:gd name="connsiteX312" fmla="*/ 31302 w 285680"/>
                <a:gd name="connsiteY312" fmla="*/ 598446 h 656433"/>
                <a:gd name="connsiteX313" fmla="*/ 27984 w 285680"/>
                <a:gd name="connsiteY313" fmla="*/ 595113 h 656433"/>
                <a:gd name="connsiteX314" fmla="*/ 22062 w 285680"/>
                <a:gd name="connsiteY314" fmla="*/ 582197 h 656433"/>
                <a:gd name="connsiteX315" fmla="*/ 19895 w 285680"/>
                <a:gd name="connsiteY315" fmla="*/ 573262 h 656433"/>
                <a:gd name="connsiteX316" fmla="*/ 17884 w 285680"/>
                <a:gd name="connsiteY316" fmla="*/ 574115 h 656433"/>
                <a:gd name="connsiteX317" fmla="*/ 16907 w 285680"/>
                <a:gd name="connsiteY317" fmla="*/ 570211 h 656433"/>
                <a:gd name="connsiteX318" fmla="*/ 16202 w 285680"/>
                <a:gd name="connsiteY318" fmla="*/ 566495 h 656433"/>
                <a:gd name="connsiteX319" fmla="*/ 16062 w 285680"/>
                <a:gd name="connsiteY319" fmla="*/ 563765 h 656433"/>
                <a:gd name="connsiteX320" fmla="*/ 12901 w 285680"/>
                <a:gd name="connsiteY320" fmla="*/ 562200 h 656433"/>
                <a:gd name="connsiteX321" fmla="*/ 12776 w 285680"/>
                <a:gd name="connsiteY321" fmla="*/ 560275 h 656433"/>
                <a:gd name="connsiteX322" fmla="*/ 12205 w 285680"/>
                <a:gd name="connsiteY322" fmla="*/ 551670 h 656433"/>
                <a:gd name="connsiteX323" fmla="*/ 8817 w 285680"/>
                <a:gd name="connsiteY323" fmla="*/ 550512 h 656433"/>
                <a:gd name="connsiteX324" fmla="*/ 6627 w 285680"/>
                <a:gd name="connsiteY324" fmla="*/ 545661 h 656433"/>
                <a:gd name="connsiteX325" fmla="*/ 6235 w 285680"/>
                <a:gd name="connsiteY325" fmla="*/ 536437 h 656433"/>
                <a:gd name="connsiteX326" fmla="*/ 4006 w 285680"/>
                <a:gd name="connsiteY326" fmla="*/ 534755 h 656433"/>
                <a:gd name="connsiteX327" fmla="*/ 2214 w 285680"/>
                <a:gd name="connsiteY327" fmla="*/ 535225 h 656433"/>
                <a:gd name="connsiteX328" fmla="*/ 2300 w 285680"/>
                <a:gd name="connsiteY328" fmla="*/ 532933 h 656433"/>
                <a:gd name="connsiteX329" fmla="*/ 2730 w 285680"/>
                <a:gd name="connsiteY329" fmla="*/ 530773 h 656433"/>
                <a:gd name="connsiteX330" fmla="*/ 1682 w 285680"/>
                <a:gd name="connsiteY330" fmla="*/ 522183 h 656433"/>
                <a:gd name="connsiteX331" fmla="*/ 1330 w 285680"/>
                <a:gd name="connsiteY331" fmla="*/ 514305 h 656433"/>
                <a:gd name="connsiteX332" fmla="*/ 485 w 285680"/>
                <a:gd name="connsiteY332" fmla="*/ 511911 h 656433"/>
                <a:gd name="connsiteX333" fmla="*/ 0 w 285680"/>
                <a:gd name="connsiteY333" fmla="*/ 509110 h 656433"/>
                <a:gd name="connsiteX334" fmla="*/ 430 w 285680"/>
                <a:gd name="connsiteY334" fmla="*/ 506685 h 656433"/>
                <a:gd name="connsiteX335" fmla="*/ 1072 w 285680"/>
                <a:gd name="connsiteY335" fmla="*/ 505285 h 656433"/>
                <a:gd name="connsiteX336" fmla="*/ 3255 w 285680"/>
                <a:gd name="connsiteY336" fmla="*/ 504917 h 656433"/>
                <a:gd name="connsiteX337" fmla="*/ 5296 w 285680"/>
                <a:gd name="connsiteY337" fmla="*/ 507060 h 656433"/>
                <a:gd name="connsiteX338" fmla="*/ 7104 w 285680"/>
                <a:gd name="connsiteY338" fmla="*/ 512459 h 656433"/>
                <a:gd name="connsiteX339" fmla="*/ 8700 w 285680"/>
                <a:gd name="connsiteY339" fmla="*/ 513163 h 656433"/>
                <a:gd name="connsiteX340" fmla="*/ 10875 w 285680"/>
                <a:gd name="connsiteY340" fmla="*/ 511754 h 656433"/>
                <a:gd name="connsiteX341" fmla="*/ 12400 w 285680"/>
                <a:gd name="connsiteY341" fmla="*/ 507819 h 656433"/>
                <a:gd name="connsiteX342" fmla="*/ 13269 w 285680"/>
                <a:gd name="connsiteY342" fmla="*/ 501897 h 656433"/>
                <a:gd name="connsiteX343" fmla="*/ 14286 w 285680"/>
                <a:gd name="connsiteY343" fmla="*/ 496225 h 656433"/>
                <a:gd name="connsiteX344" fmla="*/ 13081 w 285680"/>
                <a:gd name="connsiteY344" fmla="*/ 490138 h 656433"/>
                <a:gd name="connsiteX345" fmla="*/ 11798 w 285680"/>
                <a:gd name="connsiteY345" fmla="*/ 484771 h 656433"/>
                <a:gd name="connsiteX346" fmla="*/ 11704 w 285680"/>
                <a:gd name="connsiteY346" fmla="*/ 483191 h 656433"/>
                <a:gd name="connsiteX347" fmla="*/ 15076 w 285680"/>
                <a:gd name="connsiteY347" fmla="*/ 478638 h 656433"/>
                <a:gd name="connsiteX348" fmla="*/ 16108 w 285680"/>
                <a:gd name="connsiteY348" fmla="*/ 474930 h 656433"/>
                <a:gd name="connsiteX349" fmla="*/ 17227 w 285680"/>
                <a:gd name="connsiteY349" fmla="*/ 471386 h 656433"/>
                <a:gd name="connsiteX350" fmla="*/ 18463 w 285680"/>
                <a:gd name="connsiteY350" fmla="*/ 470181 h 656433"/>
                <a:gd name="connsiteX351" fmla="*/ 20294 w 285680"/>
                <a:gd name="connsiteY351" fmla="*/ 469907 h 656433"/>
                <a:gd name="connsiteX352" fmla="*/ 22430 w 285680"/>
                <a:gd name="connsiteY352" fmla="*/ 469242 h 656433"/>
                <a:gd name="connsiteX353" fmla="*/ 25121 w 285680"/>
                <a:gd name="connsiteY353" fmla="*/ 466864 h 656433"/>
                <a:gd name="connsiteX354" fmla="*/ 27538 w 285680"/>
                <a:gd name="connsiteY354" fmla="*/ 463672 h 656433"/>
                <a:gd name="connsiteX355" fmla="*/ 29385 w 285680"/>
                <a:gd name="connsiteY355" fmla="*/ 460738 h 656433"/>
                <a:gd name="connsiteX356" fmla="*/ 30011 w 285680"/>
                <a:gd name="connsiteY356" fmla="*/ 454917 h 656433"/>
                <a:gd name="connsiteX357" fmla="*/ 30034 w 285680"/>
                <a:gd name="connsiteY357" fmla="*/ 451983 h 656433"/>
                <a:gd name="connsiteX358" fmla="*/ 30848 w 285680"/>
                <a:gd name="connsiteY358" fmla="*/ 449801 h 656433"/>
                <a:gd name="connsiteX359" fmla="*/ 31630 w 285680"/>
                <a:gd name="connsiteY359" fmla="*/ 445529 h 656433"/>
                <a:gd name="connsiteX360" fmla="*/ 30864 w 285680"/>
                <a:gd name="connsiteY360" fmla="*/ 441304 h 656433"/>
                <a:gd name="connsiteX361" fmla="*/ 28477 w 285680"/>
                <a:gd name="connsiteY361" fmla="*/ 434873 h 656433"/>
                <a:gd name="connsiteX362" fmla="*/ 25606 w 285680"/>
                <a:gd name="connsiteY362" fmla="*/ 425775 h 656433"/>
                <a:gd name="connsiteX363" fmla="*/ 25160 w 285680"/>
                <a:gd name="connsiteY363" fmla="*/ 420784 h 656433"/>
                <a:gd name="connsiteX364" fmla="*/ 26467 w 285680"/>
                <a:gd name="connsiteY364" fmla="*/ 419853 h 656433"/>
                <a:gd name="connsiteX365" fmla="*/ 28962 w 285680"/>
                <a:gd name="connsiteY365" fmla="*/ 419023 h 656433"/>
                <a:gd name="connsiteX366" fmla="*/ 33696 w 285680"/>
                <a:gd name="connsiteY366" fmla="*/ 418781 h 656433"/>
                <a:gd name="connsiteX367" fmla="*/ 34196 w 285680"/>
                <a:gd name="connsiteY367" fmla="*/ 418194 h 656433"/>
                <a:gd name="connsiteX368" fmla="*/ 34674 w 285680"/>
                <a:gd name="connsiteY368" fmla="*/ 415996 h 656433"/>
                <a:gd name="connsiteX369" fmla="*/ 35745 w 285680"/>
                <a:gd name="connsiteY369" fmla="*/ 413015 h 656433"/>
                <a:gd name="connsiteX370" fmla="*/ 36880 w 285680"/>
                <a:gd name="connsiteY370" fmla="*/ 410840 h 656433"/>
                <a:gd name="connsiteX371" fmla="*/ 37662 w 285680"/>
                <a:gd name="connsiteY371" fmla="*/ 407718 h 656433"/>
                <a:gd name="connsiteX372" fmla="*/ 38038 w 285680"/>
                <a:gd name="connsiteY372" fmla="*/ 404886 h 656433"/>
                <a:gd name="connsiteX373" fmla="*/ 35331 w 285680"/>
                <a:gd name="connsiteY373" fmla="*/ 400607 h 656433"/>
                <a:gd name="connsiteX374" fmla="*/ 31787 w 285680"/>
                <a:gd name="connsiteY374" fmla="*/ 396210 h 656433"/>
                <a:gd name="connsiteX375" fmla="*/ 29385 w 285680"/>
                <a:gd name="connsiteY375" fmla="*/ 394747 h 656433"/>
                <a:gd name="connsiteX376" fmla="*/ 25113 w 285680"/>
                <a:gd name="connsiteY376" fmla="*/ 391039 h 656433"/>
                <a:gd name="connsiteX377" fmla="*/ 22109 w 285680"/>
                <a:gd name="connsiteY377" fmla="*/ 387933 h 656433"/>
                <a:gd name="connsiteX378" fmla="*/ 23830 w 285680"/>
                <a:gd name="connsiteY378" fmla="*/ 376033 h 656433"/>
                <a:gd name="connsiteX379" fmla="*/ 25113 w 285680"/>
                <a:gd name="connsiteY379" fmla="*/ 367107 h 656433"/>
                <a:gd name="connsiteX380" fmla="*/ 25317 w 285680"/>
                <a:gd name="connsiteY380" fmla="*/ 364932 h 656433"/>
                <a:gd name="connsiteX381" fmla="*/ 25364 w 285680"/>
                <a:gd name="connsiteY381" fmla="*/ 361552 h 656433"/>
                <a:gd name="connsiteX382" fmla="*/ 21217 w 285680"/>
                <a:gd name="connsiteY382" fmla="*/ 347040 h 656433"/>
                <a:gd name="connsiteX383" fmla="*/ 21381 w 285680"/>
                <a:gd name="connsiteY383" fmla="*/ 343793 h 656433"/>
                <a:gd name="connsiteX384" fmla="*/ 21773 w 285680"/>
                <a:gd name="connsiteY384" fmla="*/ 340859 h 656433"/>
                <a:gd name="connsiteX385" fmla="*/ 21327 w 285680"/>
                <a:gd name="connsiteY385" fmla="*/ 335845 h 656433"/>
                <a:gd name="connsiteX386" fmla="*/ 21084 w 285680"/>
                <a:gd name="connsiteY386" fmla="*/ 331346 h 656433"/>
                <a:gd name="connsiteX387" fmla="*/ 21796 w 285680"/>
                <a:gd name="connsiteY387" fmla="*/ 329977 h 656433"/>
                <a:gd name="connsiteX388" fmla="*/ 23486 w 285680"/>
                <a:gd name="connsiteY388" fmla="*/ 327426 h 656433"/>
                <a:gd name="connsiteX389" fmla="*/ 21867 w 285680"/>
                <a:gd name="connsiteY389" fmla="*/ 323468 h 656433"/>
                <a:gd name="connsiteX390" fmla="*/ 21734 w 285680"/>
                <a:gd name="connsiteY390" fmla="*/ 323139 h 656433"/>
                <a:gd name="connsiteX391" fmla="*/ 18682 w 285680"/>
                <a:gd name="connsiteY391" fmla="*/ 313297 h 656433"/>
                <a:gd name="connsiteX392" fmla="*/ 23345 w 285680"/>
                <a:gd name="connsiteY392" fmla="*/ 303479 h 656433"/>
                <a:gd name="connsiteX393" fmla="*/ 22532 w 285680"/>
                <a:gd name="connsiteY393" fmla="*/ 298370 h 656433"/>
                <a:gd name="connsiteX394" fmla="*/ 25309 w 285680"/>
                <a:gd name="connsiteY394" fmla="*/ 294654 h 656433"/>
                <a:gd name="connsiteX395" fmla="*/ 30378 w 285680"/>
                <a:gd name="connsiteY395" fmla="*/ 286111 h 656433"/>
                <a:gd name="connsiteX396" fmla="*/ 33226 w 285680"/>
                <a:gd name="connsiteY396" fmla="*/ 281276 h 656433"/>
                <a:gd name="connsiteX397" fmla="*/ 33829 w 285680"/>
                <a:gd name="connsiteY397" fmla="*/ 280431 h 656433"/>
                <a:gd name="connsiteX398" fmla="*/ 36082 w 285680"/>
                <a:gd name="connsiteY398" fmla="*/ 278303 h 656433"/>
                <a:gd name="connsiteX399" fmla="*/ 40361 w 285680"/>
                <a:gd name="connsiteY399" fmla="*/ 275776 h 656433"/>
                <a:gd name="connsiteX400" fmla="*/ 45102 w 285680"/>
                <a:gd name="connsiteY400" fmla="*/ 274540 h 656433"/>
                <a:gd name="connsiteX401" fmla="*/ 47214 w 285680"/>
                <a:gd name="connsiteY401" fmla="*/ 274556 h 656433"/>
                <a:gd name="connsiteX402" fmla="*/ 55367 w 285680"/>
                <a:gd name="connsiteY402" fmla="*/ 276269 h 656433"/>
                <a:gd name="connsiteX403" fmla="*/ 61727 w 285680"/>
                <a:gd name="connsiteY403" fmla="*/ 277599 h 656433"/>
                <a:gd name="connsiteX404" fmla="*/ 62658 w 285680"/>
                <a:gd name="connsiteY404" fmla="*/ 276261 h 656433"/>
                <a:gd name="connsiteX405" fmla="*/ 63988 w 285680"/>
                <a:gd name="connsiteY405" fmla="*/ 273515 h 656433"/>
                <a:gd name="connsiteX406" fmla="*/ 65701 w 285680"/>
                <a:gd name="connsiteY406" fmla="*/ 269596 h 656433"/>
                <a:gd name="connsiteX407" fmla="*/ 65850 w 285680"/>
                <a:gd name="connsiteY407" fmla="*/ 265222 h 656433"/>
                <a:gd name="connsiteX408" fmla="*/ 65232 w 285680"/>
                <a:gd name="connsiteY408" fmla="*/ 258776 h 656433"/>
                <a:gd name="connsiteX409" fmla="*/ 64301 w 285680"/>
                <a:gd name="connsiteY409" fmla="*/ 254903 h 656433"/>
                <a:gd name="connsiteX410" fmla="*/ 59826 w 285680"/>
                <a:gd name="connsiteY410" fmla="*/ 252376 h 656433"/>
                <a:gd name="connsiteX411" fmla="*/ 54921 w 285680"/>
                <a:gd name="connsiteY411" fmla="*/ 248911 h 656433"/>
                <a:gd name="connsiteX412" fmla="*/ 60952 w 285680"/>
                <a:gd name="connsiteY412" fmla="*/ 237872 h 656433"/>
                <a:gd name="connsiteX413" fmla="*/ 65130 w 285680"/>
                <a:gd name="connsiteY413" fmla="*/ 230158 h 656433"/>
                <a:gd name="connsiteX414" fmla="*/ 70341 w 285680"/>
                <a:gd name="connsiteY414" fmla="*/ 218477 h 656433"/>
                <a:gd name="connsiteX415" fmla="*/ 71960 w 285680"/>
                <a:gd name="connsiteY415" fmla="*/ 213588 h 656433"/>
                <a:gd name="connsiteX416" fmla="*/ 73134 w 285680"/>
                <a:gd name="connsiteY416" fmla="*/ 211640 h 656433"/>
                <a:gd name="connsiteX417" fmla="*/ 74667 w 285680"/>
                <a:gd name="connsiteY417" fmla="*/ 193411 h 656433"/>
                <a:gd name="connsiteX418" fmla="*/ 75684 w 285680"/>
                <a:gd name="connsiteY418" fmla="*/ 188271 h 656433"/>
                <a:gd name="connsiteX419" fmla="*/ 76537 w 285680"/>
                <a:gd name="connsiteY419" fmla="*/ 185572 h 656433"/>
                <a:gd name="connsiteX420" fmla="*/ 76544 w 285680"/>
                <a:gd name="connsiteY420" fmla="*/ 182802 h 656433"/>
                <a:gd name="connsiteX421" fmla="*/ 75989 w 285680"/>
                <a:gd name="connsiteY421" fmla="*/ 178116 h 656433"/>
                <a:gd name="connsiteX422" fmla="*/ 74526 w 285680"/>
                <a:gd name="connsiteY422" fmla="*/ 167476 h 656433"/>
                <a:gd name="connsiteX423" fmla="*/ 82756 w 285680"/>
                <a:gd name="connsiteY423" fmla="*/ 166154 h 656433"/>
                <a:gd name="connsiteX424" fmla="*/ 85432 w 285680"/>
                <a:gd name="connsiteY424" fmla="*/ 165403 h 656433"/>
                <a:gd name="connsiteX425" fmla="*/ 87920 w 285680"/>
                <a:gd name="connsiteY425" fmla="*/ 164128 h 656433"/>
                <a:gd name="connsiteX426" fmla="*/ 92786 w 285680"/>
                <a:gd name="connsiteY426" fmla="*/ 160811 h 656433"/>
                <a:gd name="connsiteX427" fmla="*/ 95172 w 285680"/>
                <a:gd name="connsiteY427" fmla="*/ 157869 h 656433"/>
                <a:gd name="connsiteX428" fmla="*/ 93842 w 285680"/>
                <a:gd name="connsiteY428" fmla="*/ 147793 h 656433"/>
                <a:gd name="connsiteX429" fmla="*/ 96784 w 285680"/>
                <a:gd name="connsiteY429" fmla="*/ 144366 h 656433"/>
                <a:gd name="connsiteX430" fmla="*/ 103966 w 285680"/>
                <a:gd name="connsiteY430" fmla="*/ 132365 h 656433"/>
                <a:gd name="connsiteX431" fmla="*/ 111727 w 285680"/>
                <a:gd name="connsiteY431" fmla="*/ 120778 h 656433"/>
                <a:gd name="connsiteX432" fmla="*/ 115365 w 285680"/>
                <a:gd name="connsiteY432" fmla="*/ 116366 h 656433"/>
                <a:gd name="connsiteX433" fmla="*/ 115740 w 285680"/>
                <a:gd name="connsiteY433" fmla="*/ 114207 h 656433"/>
                <a:gd name="connsiteX434" fmla="*/ 116037 w 285680"/>
                <a:gd name="connsiteY434" fmla="*/ 110725 h 656433"/>
                <a:gd name="connsiteX435" fmla="*/ 114418 w 285680"/>
                <a:gd name="connsiteY435" fmla="*/ 105233 h 656433"/>
                <a:gd name="connsiteX436" fmla="*/ 112681 w 285680"/>
                <a:gd name="connsiteY436" fmla="*/ 101822 h 656433"/>
                <a:gd name="connsiteX437" fmla="*/ 109294 w 285680"/>
                <a:gd name="connsiteY437" fmla="*/ 95336 h 656433"/>
                <a:gd name="connsiteX438" fmla="*/ 110749 w 285680"/>
                <a:gd name="connsiteY438" fmla="*/ 90791 h 656433"/>
                <a:gd name="connsiteX439" fmla="*/ 113244 w 285680"/>
                <a:gd name="connsiteY439" fmla="*/ 89907 h 656433"/>
                <a:gd name="connsiteX440" fmla="*/ 116538 w 285680"/>
                <a:gd name="connsiteY440" fmla="*/ 88115 h 656433"/>
                <a:gd name="connsiteX441" fmla="*/ 119112 w 285680"/>
                <a:gd name="connsiteY441" fmla="*/ 84212 h 656433"/>
                <a:gd name="connsiteX442" fmla="*/ 119362 w 285680"/>
                <a:gd name="connsiteY442" fmla="*/ 83711 h 656433"/>
                <a:gd name="connsiteX443" fmla="*/ 123712 w 285680"/>
                <a:gd name="connsiteY443" fmla="*/ 68252 h 656433"/>
                <a:gd name="connsiteX444" fmla="*/ 132200 w 285680"/>
                <a:gd name="connsiteY444" fmla="*/ 60350 h 656433"/>
                <a:gd name="connsiteX445" fmla="*/ 135588 w 285680"/>
                <a:gd name="connsiteY445" fmla="*/ 56024 h 656433"/>
                <a:gd name="connsiteX446" fmla="*/ 140861 w 285680"/>
                <a:gd name="connsiteY446" fmla="*/ 59278 h 656433"/>
                <a:gd name="connsiteX447" fmla="*/ 148590 w 285680"/>
                <a:gd name="connsiteY447" fmla="*/ 64176 h 656433"/>
                <a:gd name="connsiteX448" fmla="*/ 152025 w 285680"/>
                <a:gd name="connsiteY448" fmla="*/ 56970 h 656433"/>
                <a:gd name="connsiteX449" fmla="*/ 153160 w 285680"/>
                <a:gd name="connsiteY449" fmla="*/ 54287 h 656433"/>
                <a:gd name="connsiteX450" fmla="*/ 154294 w 285680"/>
                <a:gd name="connsiteY450" fmla="*/ 50328 h 656433"/>
                <a:gd name="connsiteX451" fmla="*/ 153840 w 285680"/>
                <a:gd name="connsiteY451" fmla="*/ 43444 h 656433"/>
                <a:gd name="connsiteX452" fmla="*/ 153644 w 285680"/>
                <a:gd name="connsiteY452" fmla="*/ 34454 h 656433"/>
                <a:gd name="connsiteX453" fmla="*/ 153989 w 285680"/>
                <a:gd name="connsiteY453" fmla="*/ 30824 h 656433"/>
                <a:gd name="connsiteX454" fmla="*/ 157071 w 285680"/>
                <a:gd name="connsiteY454" fmla="*/ 29205 h 656433"/>
                <a:gd name="connsiteX455" fmla="*/ 158730 w 285680"/>
                <a:gd name="connsiteY455" fmla="*/ 28790 h 656433"/>
                <a:gd name="connsiteX456" fmla="*/ 167320 w 285680"/>
                <a:gd name="connsiteY456" fmla="*/ 32530 h 656433"/>
                <a:gd name="connsiteX457" fmla="*/ 169479 w 285680"/>
                <a:gd name="connsiteY457" fmla="*/ 32467 h 656433"/>
                <a:gd name="connsiteX458" fmla="*/ 173532 w 285680"/>
                <a:gd name="connsiteY458" fmla="*/ 32968 h 656433"/>
                <a:gd name="connsiteX459" fmla="*/ 178061 w 285680"/>
                <a:gd name="connsiteY459" fmla="*/ 34603 h 656433"/>
                <a:gd name="connsiteX460" fmla="*/ 187551 w 285680"/>
                <a:gd name="connsiteY460" fmla="*/ 38953 h 656433"/>
                <a:gd name="connsiteX461" fmla="*/ 191471 w 285680"/>
                <a:gd name="connsiteY461" fmla="*/ 40745 h 656433"/>
                <a:gd name="connsiteX462" fmla="*/ 193662 w 285680"/>
                <a:gd name="connsiteY462" fmla="*/ 41089 h 656433"/>
                <a:gd name="connsiteX463" fmla="*/ 195555 w 285680"/>
                <a:gd name="connsiteY463" fmla="*/ 39070 h 656433"/>
                <a:gd name="connsiteX464" fmla="*/ 199599 w 285680"/>
                <a:gd name="connsiteY464" fmla="*/ 33868 h 656433"/>
                <a:gd name="connsiteX465" fmla="*/ 193646 w 285680"/>
                <a:gd name="connsiteY465" fmla="*/ 30003 h 656433"/>
                <a:gd name="connsiteX466" fmla="*/ 197565 w 285680"/>
                <a:gd name="connsiteY466" fmla="*/ 26083 h 656433"/>
                <a:gd name="connsiteX467" fmla="*/ 199599 w 285680"/>
                <a:gd name="connsiteY467" fmla="*/ 22117 h 656433"/>
                <a:gd name="connsiteX468" fmla="*/ 201344 w 285680"/>
                <a:gd name="connsiteY468" fmla="*/ 17227 h 656433"/>
                <a:gd name="connsiteX469" fmla="*/ 201978 w 285680"/>
                <a:gd name="connsiteY469" fmla="*/ 11485 h 656433"/>
                <a:gd name="connsiteX470" fmla="*/ 201735 w 285680"/>
                <a:gd name="connsiteY470" fmla="*/ 8387 h 656433"/>
                <a:gd name="connsiteX471" fmla="*/ 200530 w 285680"/>
                <a:gd name="connsiteY471" fmla="*/ 6267 h 656433"/>
                <a:gd name="connsiteX472" fmla="*/ 196892 w 285680"/>
                <a:gd name="connsiteY472" fmla="*/ 978 h 656433"/>
                <a:gd name="connsiteX473" fmla="*/ 205131 w 285680"/>
                <a:gd name="connsiteY473" fmla="*/ 219 h 656433"/>
                <a:gd name="connsiteX474" fmla="*/ 207986 w 285680"/>
                <a:gd name="connsiteY474" fmla="*/ 0 h 656433"/>
                <a:gd name="connsiteX475" fmla="*/ 213979 w 285680"/>
                <a:gd name="connsiteY475" fmla="*/ 3489 h 656433"/>
                <a:gd name="connsiteX476" fmla="*/ 214245 w 285680"/>
                <a:gd name="connsiteY476" fmla="*/ 4248 h 656433"/>
                <a:gd name="connsiteX477" fmla="*/ 214284 w 285680"/>
                <a:gd name="connsiteY477" fmla="*/ 6063 h 656433"/>
                <a:gd name="connsiteX478" fmla="*/ 214495 w 285680"/>
                <a:gd name="connsiteY478" fmla="*/ 7941 h 656433"/>
                <a:gd name="connsiteX479" fmla="*/ 220308 w 285680"/>
                <a:gd name="connsiteY479" fmla="*/ 12690 h 656433"/>
                <a:gd name="connsiteX480" fmla="*/ 221982 w 285680"/>
                <a:gd name="connsiteY480" fmla="*/ 15201 h 656433"/>
                <a:gd name="connsiteX481" fmla="*/ 225557 w 285680"/>
                <a:gd name="connsiteY481" fmla="*/ 19003 h 656433"/>
                <a:gd name="connsiteX482" fmla="*/ 226504 w 285680"/>
                <a:gd name="connsiteY482" fmla="*/ 21053 h 656433"/>
                <a:gd name="connsiteX483" fmla="*/ 229813 w 285680"/>
                <a:gd name="connsiteY483" fmla="*/ 23447 h 656433"/>
                <a:gd name="connsiteX484" fmla="*/ 232184 w 285680"/>
                <a:gd name="connsiteY484" fmla="*/ 26005 h 656433"/>
                <a:gd name="connsiteX485" fmla="*/ 234953 w 285680"/>
                <a:gd name="connsiteY485" fmla="*/ 28070 h 656433"/>
                <a:gd name="connsiteX486" fmla="*/ 238185 w 285680"/>
                <a:gd name="connsiteY486" fmla="*/ 31278 h 656433"/>
                <a:gd name="connsiteX487" fmla="*/ 242526 w 285680"/>
                <a:gd name="connsiteY487" fmla="*/ 33829 h 656433"/>
                <a:gd name="connsiteX488" fmla="*/ 246188 w 285680"/>
                <a:gd name="connsiteY488" fmla="*/ 34658 h 656433"/>
                <a:gd name="connsiteX489" fmla="*/ 255420 w 285680"/>
                <a:gd name="connsiteY489" fmla="*/ 39015 h 656433"/>
                <a:gd name="connsiteX490" fmla="*/ 256992 w 285680"/>
                <a:gd name="connsiteY490" fmla="*/ 40424 h 656433"/>
                <a:gd name="connsiteX491" fmla="*/ 259652 w 285680"/>
                <a:gd name="connsiteY491" fmla="*/ 43451 h 656433"/>
                <a:gd name="connsiteX492" fmla="*/ 262343 w 285680"/>
                <a:gd name="connsiteY492" fmla="*/ 46941 h 656433"/>
                <a:gd name="connsiteX493" fmla="*/ 264205 w 285680"/>
                <a:gd name="connsiteY493" fmla="*/ 54091 h 656433"/>
                <a:gd name="connsiteX494" fmla="*/ 267186 w 285680"/>
                <a:gd name="connsiteY494" fmla="*/ 54459 h 656433"/>
                <a:gd name="connsiteX495" fmla="*/ 267999 w 285680"/>
                <a:gd name="connsiteY495" fmla="*/ 56908 h 656433"/>
                <a:gd name="connsiteX496" fmla="*/ 270605 w 285680"/>
                <a:gd name="connsiteY496" fmla="*/ 61093 h 656433"/>
                <a:gd name="connsiteX497" fmla="*/ 274219 w 285680"/>
                <a:gd name="connsiteY497" fmla="*/ 64778 h 656433"/>
                <a:gd name="connsiteX498" fmla="*/ 274086 w 285680"/>
                <a:gd name="connsiteY498" fmla="*/ 66014 h 656433"/>
                <a:gd name="connsiteX499" fmla="*/ 271207 w 285680"/>
                <a:gd name="connsiteY499" fmla="*/ 69394 h 656433"/>
                <a:gd name="connsiteX500" fmla="*/ 270894 w 285680"/>
                <a:gd name="connsiteY500" fmla="*/ 73963 h 656433"/>
                <a:gd name="connsiteX501" fmla="*/ 271168 w 285680"/>
                <a:gd name="connsiteY501" fmla="*/ 79776 h 656433"/>
                <a:gd name="connsiteX502" fmla="*/ 272075 w 285680"/>
                <a:gd name="connsiteY502" fmla="*/ 84501 h 656433"/>
                <a:gd name="connsiteX503" fmla="*/ 271982 w 285680"/>
                <a:gd name="connsiteY503" fmla="*/ 85878 h 656433"/>
                <a:gd name="connsiteX504" fmla="*/ 271270 w 285680"/>
                <a:gd name="connsiteY504" fmla="*/ 87505 h 656433"/>
                <a:gd name="connsiteX505" fmla="*/ 270417 w 285680"/>
                <a:gd name="connsiteY505" fmla="*/ 90048 h 656433"/>
                <a:gd name="connsiteX506" fmla="*/ 270104 w 285680"/>
                <a:gd name="connsiteY506" fmla="*/ 92262 h 656433"/>
                <a:gd name="connsiteX507" fmla="*/ 270182 w 285680"/>
                <a:gd name="connsiteY507" fmla="*/ 93341 h 656433"/>
                <a:gd name="connsiteX508" fmla="*/ 270472 w 285680"/>
                <a:gd name="connsiteY508" fmla="*/ 93936 h 656433"/>
                <a:gd name="connsiteX509" fmla="*/ 271989 w 285680"/>
                <a:gd name="connsiteY509" fmla="*/ 93983 h 656433"/>
                <a:gd name="connsiteX510" fmla="*/ 274704 w 285680"/>
                <a:gd name="connsiteY510" fmla="*/ 94507 h 656433"/>
                <a:gd name="connsiteX511" fmla="*/ 276300 w 285680"/>
                <a:gd name="connsiteY511" fmla="*/ 95485 h 656433"/>
                <a:gd name="connsiteX512" fmla="*/ 277208 w 285680"/>
                <a:gd name="connsiteY512" fmla="*/ 100860 h 656433"/>
                <a:gd name="connsiteX513" fmla="*/ 276902 w 285680"/>
                <a:gd name="connsiteY513" fmla="*/ 101892 h 656433"/>
                <a:gd name="connsiteX514" fmla="*/ 274618 w 285680"/>
                <a:gd name="connsiteY514" fmla="*/ 104318 h 656433"/>
                <a:gd name="connsiteX515" fmla="*/ 273945 w 285680"/>
                <a:gd name="connsiteY515" fmla="*/ 106242 h 656433"/>
                <a:gd name="connsiteX516" fmla="*/ 273883 w 285680"/>
                <a:gd name="connsiteY516" fmla="*/ 109059 h 656433"/>
                <a:gd name="connsiteX517" fmla="*/ 274290 w 285680"/>
                <a:gd name="connsiteY517" fmla="*/ 112157 h 656433"/>
                <a:gd name="connsiteX518" fmla="*/ 275080 w 285680"/>
                <a:gd name="connsiteY518" fmla="*/ 115607 h 656433"/>
                <a:gd name="connsiteX519" fmla="*/ 276871 w 285680"/>
                <a:gd name="connsiteY519" fmla="*/ 119292 h 656433"/>
                <a:gd name="connsiteX520" fmla="*/ 279297 w 285680"/>
                <a:gd name="connsiteY520" fmla="*/ 123133 h 656433"/>
                <a:gd name="connsiteX521" fmla="*/ 280893 w 285680"/>
                <a:gd name="connsiteY521" fmla="*/ 126278 h 656433"/>
                <a:gd name="connsiteX522" fmla="*/ 281644 w 285680"/>
                <a:gd name="connsiteY522" fmla="*/ 128484 h 656433"/>
                <a:gd name="connsiteX523" fmla="*/ 281917 w 285680"/>
                <a:gd name="connsiteY523" fmla="*/ 130033 h 656433"/>
                <a:gd name="connsiteX524" fmla="*/ 280830 w 285680"/>
                <a:gd name="connsiteY524" fmla="*/ 131974 h 656433"/>
                <a:gd name="connsiteX525" fmla="*/ 279852 w 285680"/>
                <a:gd name="connsiteY525" fmla="*/ 135799 h 656433"/>
                <a:gd name="connsiteX526" fmla="*/ 279672 w 285680"/>
                <a:gd name="connsiteY526" fmla="*/ 140165 h 656433"/>
                <a:gd name="connsiteX527" fmla="*/ 279226 w 285680"/>
                <a:gd name="connsiteY527" fmla="*/ 143005 h 656433"/>
                <a:gd name="connsiteX528" fmla="*/ 277098 w 285680"/>
                <a:gd name="connsiteY528" fmla="*/ 146908 h 656433"/>
                <a:gd name="connsiteX529" fmla="*/ 275619 w 285680"/>
                <a:gd name="connsiteY529" fmla="*/ 148285 h 656433"/>
                <a:gd name="connsiteX530" fmla="*/ 275197 w 285680"/>
                <a:gd name="connsiteY530" fmla="*/ 150335 h 656433"/>
                <a:gd name="connsiteX531" fmla="*/ 275017 w 285680"/>
                <a:gd name="connsiteY531" fmla="*/ 153770 h 656433"/>
                <a:gd name="connsiteX532" fmla="*/ 275455 w 285680"/>
                <a:gd name="connsiteY532" fmla="*/ 157947 h 656433"/>
                <a:gd name="connsiteX533" fmla="*/ 275604 w 285680"/>
                <a:gd name="connsiteY533" fmla="*/ 160764 h 656433"/>
                <a:gd name="connsiteX534" fmla="*/ 276058 w 285680"/>
                <a:gd name="connsiteY534" fmla="*/ 162790 h 656433"/>
                <a:gd name="connsiteX535" fmla="*/ 276731 w 285680"/>
                <a:gd name="connsiteY535" fmla="*/ 164112 h 656433"/>
                <a:gd name="connsiteX536" fmla="*/ 280150 w 285680"/>
                <a:gd name="connsiteY536" fmla="*/ 166436 h 656433"/>
                <a:gd name="connsiteX537" fmla="*/ 282066 w 285680"/>
                <a:gd name="connsiteY537" fmla="*/ 171192 h 656433"/>
                <a:gd name="connsiteX538" fmla="*/ 283263 w 285680"/>
                <a:gd name="connsiteY538" fmla="*/ 175002 h 656433"/>
                <a:gd name="connsiteX539" fmla="*/ 285680 w 285680"/>
                <a:gd name="connsiteY539" fmla="*/ 184883 h 656433"/>
                <a:gd name="connsiteX540" fmla="*/ 163596 w 285680"/>
                <a:gd name="connsiteY540" fmla="*/ 488402 h 656433"/>
                <a:gd name="connsiteX541" fmla="*/ 163048 w 285680"/>
                <a:gd name="connsiteY541" fmla="*/ 489833 h 656433"/>
                <a:gd name="connsiteX542" fmla="*/ 162493 w 285680"/>
                <a:gd name="connsiteY542" fmla="*/ 488081 h 656433"/>
                <a:gd name="connsiteX543" fmla="*/ 162712 w 285680"/>
                <a:gd name="connsiteY543" fmla="*/ 487736 h 656433"/>
                <a:gd name="connsiteX544" fmla="*/ 163087 w 285680"/>
                <a:gd name="connsiteY544" fmla="*/ 486008 h 656433"/>
                <a:gd name="connsiteX545" fmla="*/ 164151 w 285680"/>
                <a:gd name="connsiteY545" fmla="*/ 485061 h 656433"/>
                <a:gd name="connsiteX546" fmla="*/ 165849 w 285680"/>
                <a:gd name="connsiteY546" fmla="*/ 485632 h 656433"/>
                <a:gd name="connsiteX547" fmla="*/ 165841 w 285680"/>
                <a:gd name="connsiteY547" fmla="*/ 486062 h 656433"/>
                <a:gd name="connsiteX548" fmla="*/ 164214 w 285680"/>
                <a:gd name="connsiteY548" fmla="*/ 487463 h 656433"/>
                <a:gd name="connsiteX549" fmla="*/ 163596 w 285680"/>
                <a:gd name="connsiteY549" fmla="*/ 488402 h 656433"/>
                <a:gd name="connsiteX550" fmla="*/ 159661 w 285680"/>
                <a:gd name="connsiteY550" fmla="*/ 507318 h 656433"/>
                <a:gd name="connsiteX551" fmla="*/ 158683 w 285680"/>
                <a:gd name="connsiteY551" fmla="*/ 507725 h 656433"/>
                <a:gd name="connsiteX552" fmla="*/ 158198 w 285680"/>
                <a:gd name="connsiteY552" fmla="*/ 507600 h 656433"/>
                <a:gd name="connsiteX553" fmla="*/ 158800 w 285680"/>
                <a:gd name="connsiteY553" fmla="*/ 505621 h 656433"/>
                <a:gd name="connsiteX554" fmla="*/ 159246 w 285680"/>
                <a:gd name="connsiteY554" fmla="*/ 504768 h 656433"/>
                <a:gd name="connsiteX555" fmla="*/ 160725 w 285680"/>
                <a:gd name="connsiteY555" fmla="*/ 503970 h 656433"/>
                <a:gd name="connsiteX556" fmla="*/ 161178 w 285680"/>
                <a:gd name="connsiteY556" fmla="*/ 504111 h 656433"/>
                <a:gd name="connsiteX557" fmla="*/ 159661 w 285680"/>
                <a:gd name="connsiteY557" fmla="*/ 507318 h 656433"/>
                <a:gd name="connsiteX558" fmla="*/ 175918 w 285680"/>
                <a:gd name="connsiteY558" fmla="*/ 553696 h 656433"/>
                <a:gd name="connsiteX559" fmla="*/ 175519 w 285680"/>
                <a:gd name="connsiteY559" fmla="*/ 556270 h 656433"/>
                <a:gd name="connsiteX560" fmla="*/ 174377 w 285680"/>
                <a:gd name="connsiteY560" fmla="*/ 556074 h 656433"/>
                <a:gd name="connsiteX561" fmla="*/ 173336 w 285680"/>
                <a:gd name="connsiteY561" fmla="*/ 554173 h 656433"/>
                <a:gd name="connsiteX562" fmla="*/ 175440 w 285680"/>
                <a:gd name="connsiteY562" fmla="*/ 551271 h 656433"/>
                <a:gd name="connsiteX563" fmla="*/ 178656 w 285680"/>
                <a:gd name="connsiteY563" fmla="*/ 551427 h 656433"/>
                <a:gd name="connsiteX564" fmla="*/ 179759 w 285680"/>
                <a:gd name="connsiteY564" fmla="*/ 552037 h 656433"/>
                <a:gd name="connsiteX565" fmla="*/ 175918 w 285680"/>
                <a:gd name="connsiteY565" fmla="*/ 553696 h 656433"/>
                <a:gd name="connsiteX566" fmla="*/ 174157 w 285680"/>
                <a:gd name="connsiteY566" fmla="*/ 557271 h 656433"/>
                <a:gd name="connsiteX567" fmla="*/ 172342 w 285680"/>
                <a:gd name="connsiteY567" fmla="*/ 558249 h 656433"/>
                <a:gd name="connsiteX568" fmla="*/ 171278 w 285680"/>
                <a:gd name="connsiteY568" fmla="*/ 561152 h 656433"/>
                <a:gd name="connsiteX569" fmla="*/ 169808 w 285680"/>
                <a:gd name="connsiteY569" fmla="*/ 561644 h 656433"/>
                <a:gd name="connsiteX570" fmla="*/ 168400 w 285680"/>
                <a:gd name="connsiteY570" fmla="*/ 562607 h 656433"/>
                <a:gd name="connsiteX571" fmla="*/ 167899 w 285680"/>
                <a:gd name="connsiteY571" fmla="*/ 571729 h 656433"/>
                <a:gd name="connsiteX572" fmla="*/ 170472 w 285680"/>
                <a:gd name="connsiteY572" fmla="*/ 575179 h 656433"/>
                <a:gd name="connsiteX573" fmla="*/ 169057 w 285680"/>
                <a:gd name="connsiteY573" fmla="*/ 575664 h 656433"/>
                <a:gd name="connsiteX574" fmla="*/ 167766 w 285680"/>
                <a:gd name="connsiteY574" fmla="*/ 576697 h 656433"/>
                <a:gd name="connsiteX575" fmla="*/ 166842 w 285680"/>
                <a:gd name="connsiteY575" fmla="*/ 578222 h 656433"/>
                <a:gd name="connsiteX576" fmla="*/ 165896 w 285680"/>
                <a:gd name="connsiteY576" fmla="*/ 581500 h 656433"/>
                <a:gd name="connsiteX577" fmla="*/ 162352 w 285680"/>
                <a:gd name="connsiteY577" fmla="*/ 583355 h 656433"/>
                <a:gd name="connsiteX578" fmla="*/ 161014 w 285680"/>
                <a:gd name="connsiteY578" fmla="*/ 584724 h 656433"/>
                <a:gd name="connsiteX579" fmla="*/ 159035 w 285680"/>
                <a:gd name="connsiteY579" fmla="*/ 587767 h 656433"/>
                <a:gd name="connsiteX580" fmla="*/ 158002 w 285680"/>
                <a:gd name="connsiteY580" fmla="*/ 592172 h 656433"/>
                <a:gd name="connsiteX581" fmla="*/ 155999 w 285680"/>
                <a:gd name="connsiteY581" fmla="*/ 594049 h 656433"/>
                <a:gd name="connsiteX582" fmla="*/ 153746 w 285680"/>
                <a:gd name="connsiteY582" fmla="*/ 594495 h 656433"/>
                <a:gd name="connsiteX583" fmla="*/ 155061 w 285680"/>
                <a:gd name="connsiteY583" fmla="*/ 590896 h 656433"/>
                <a:gd name="connsiteX584" fmla="*/ 156790 w 285680"/>
                <a:gd name="connsiteY584" fmla="*/ 587955 h 656433"/>
                <a:gd name="connsiteX585" fmla="*/ 155131 w 285680"/>
                <a:gd name="connsiteY585" fmla="*/ 585928 h 656433"/>
                <a:gd name="connsiteX586" fmla="*/ 154129 w 285680"/>
                <a:gd name="connsiteY586" fmla="*/ 582760 h 656433"/>
                <a:gd name="connsiteX587" fmla="*/ 152831 w 285680"/>
                <a:gd name="connsiteY587" fmla="*/ 580319 h 656433"/>
                <a:gd name="connsiteX588" fmla="*/ 153863 w 285680"/>
                <a:gd name="connsiteY588" fmla="*/ 577589 h 656433"/>
                <a:gd name="connsiteX589" fmla="*/ 153355 w 285680"/>
                <a:gd name="connsiteY589" fmla="*/ 573114 h 656433"/>
                <a:gd name="connsiteX590" fmla="*/ 153519 w 285680"/>
                <a:gd name="connsiteY590" fmla="*/ 568725 h 656433"/>
                <a:gd name="connsiteX591" fmla="*/ 155021 w 285680"/>
                <a:gd name="connsiteY591" fmla="*/ 566511 h 656433"/>
                <a:gd name="connsiteX592" fmla="*/ 156742 w 285680"/>
                <a:gd name="connsiteY592" fmla="*/ 564704 h 656433"/>
                <a:gd name="connsiteX593" fmla="*/ 159418 w 285680"/>
                <a:gd name="connsiteY593" fmla="*/ 560533 h 656433"/>
                <a:gd name="connsiteX594" fmla="*/ 162320 w 285680"/>
                <a:gd name="connsiteY594" fmla="*/ 557498 h 656433"/>
                <a:gd name="connsiteX595" fmla="*/ 166373 w 285680"/>
                <a:gd name="connsiteY595" fmla="*/ 556137 h 656433"/>
                <a:gd name="connsiteX596" fmla="*/ 168204 w 285680"/>
                <a:gd name="connsiteY596" fmla="*/ 557396 h 656433"/>
                <a:gd name="connsiteX597" fmla="*/ 168994 w 285680"/>
                <a:gd name="connsiteY597" fmla="*/ 554635 h 656433"/>
                <a:gd name="connsiteX598" fmla="*/ 170301 w 285680"/>
                <a:gd name="connsiteY598" fmla="*/ 554001 h 656433"/>
                <a:gd name="connsiteX599" fmla="*/ 171529 w 285680"/>
                <a:gd name="connsiteY599" fmla="*/ 554643 h 656433"/>
                <a:gd name="connsiteX600" fmla="*/ 174157 w 285680"/>
                <a:gd name="connsiteY600" fmla="*/ 557271 h 656433"/>
                <a:gd name="connsiteX601" fmla="*/ 118220 w 285680"/>
                <a:gd name="connsiteY601" fmla="*/ 619569 h 656433"/>
                <a:gd name="connsiteX602" fmla="*/ 117086 w 285680"/>
                <a:gd name="connsiteY602" fmla="*/ 621556 h 656433"/>
                <a:gd name="connsiteX603" fmla="*/ 116084 w 285680"/>
                <a:gd name="connsiteY603" fmla="*/ 621416 h 656433"/>
                <a:gd name="connsiteX604" fmla="*/ 115419 w 285680"/>
                <a:gd name="connsiteY604" fmla="*/ 618764 h 656433"/>
                <a:gd name="connsiteX605" fmla="*/ 115263 w 285680"/>
                <a:gd name="connsiteY605" fmla="*/ 611926 h 656433"/>
                <a:gd name="connsiteX606" fmla="*/ 115662 w 285680"/>
                <a:gd name="connsiteY606" fmla="*/ 608530 h 656433"/>
                <a:gd name="connsiteX607" fmla="*/ 120450 w 285680"/>
                <a:gd name="connsiteY607" fmla="*/ 596232 h 656433"/>
                <a:gd name="connsiteX608" fmla="*/ 122585 w 285680"/>
                <a:gd name="connsiteY608" fmla="*/ 595223 h 656433"/>
                <a:gd name="connsiteX609" fmla="*/ 125589 w 285680"/>
                <a:gd name="connsiteY609" fmla="*/ 587634 h 656433"/>
                <a:gd name="connsiteX610" fmla="*/ 126403 w 285680"/>
                <a:gd name="connsiteY610" fmla="*/ 584238 h 656433"/>
                <a:gd name="connsiteX611" fmla="*/ 127710 w 285680"/>
                <a:gd name="connsiteY611" fmla="*/ 581180 h 656433"/>
                <a:gd name="connsiteX612" fmla="*/ 128476 w 285680"/>
                <a:gd name="connsiteY612" fmla="*/ 578433 h 656433"/>
                <a:gd name="connsiteX613" fmla="*/ 129126 w 285680"/>
                <a:gd name="connsiteY613" fmla="*/ 577323 h 656433"/>
                <a:gd name="connsiteX614" fmla="*/ 130526 w 285680"/>
                <a:gd name="connsiteY614" fmla="*/ 577839 h 656433"/>
                <a:gd name="connsiteX615" fmla="*/ 131152 w 285680"/>
                <a:gd name="connsiteY615" fmla="*/ 578348 h 656433"/>
                <a:gd name="connsiteX616" fmla="*/ 129674 w 285680"/>
                <a:gd name="connsiteY616" fmla="*/ 579944 h 656433"/>
                <a:gd name="connsiteX617" fmla="*/ 129845 w 285680"/>
                <a:gd name="connsiteY617" fmla="*/ 582017 h 656433"/>
                <a:gd name="connsiteX618" fmla="*/ 129744 w 285680"/>
                <a:gd name="connsiteY618" fmla="*/ 582869 h 656433"/>
                <a:gd name="connsiteX619" fmla="*/ 126012 w 285680"/>
                <a:gd name="connsiteY619" fmla="*/ 591859 h 656433"/>
                <a:gd name="connsiteX620" fmla="*/ 125018 w 285680"/>
                <a:gd name="connsiteY620" fmla="*/ 597664 h 656433"/>
                <a:gd name="connsiteX621" fmla="*/ 123696 w 285680"/>
                <a:gd name="connsiteY621" fmla="*/ 599080 h 656433"/>
                <a:gd name="connsiteX622" fmla="*/ 118220 w 285680"/>
                <a:gd name="connsiteY622" fmla="*/ 619569 h 656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</a:cxnLst>
              <a:rect l="l" t="t" r="r" b="b"/>
              <a:pathLst>
                <a:path w="285680" h="656433">
                  <a:moveTo>
                    <a:pt x="285680" y="184883"/>
                  </a:moveTo>
                  <a:lnTo>
                    <a:pt x="279860" y="186120"/>
                  </a:lnTo>
                  <a:lnTo>
                    <a:pt x="275487" y="183640"/>
                  </a:lnTo>
                  <a:lnTo>
                    <a:pt x="273304" y="184883"/>
                  </a:lnTo>
                  <a:lnTo>
                    <a:pt x="269494" y="184938"/>
                  </a:lnTo>
                  <a:lnTo>
                    <a:pt x="265160" y="185916"/>
                  </a:lnTo>
                  <a:lnTo>
                    <a:pt x="263697" y="187849"/>
                  </a:lnTo>
                  <a:lnTo>
                    <a:pt x="262547" y="188623"/>
                  </a:lnTo>
                  <a:lnTo>
                    <a:pt x="258533" y="185893"/>
                  </a:lnTo>
                  <a:lnTo>
                    <a:pt x="254739" y="181363"/>
                  </a:lnTo>
                  <a:lnTo>
                    <a:pt x="251970" y="184813"/>
                  </a:lnTo>
                  <a:lnTo>
                    <a:pt x="250178" y="185462"/>
                  </a:lnTo>
                  <a:lnTo>
                    <a:pt x="248558" y="182341"/>
                  </a:lnTo>
                  <a:lnTo>
                    <a:pt x="247150" y="181832"/>
                  </a:lnTo>
                  <a:lnTo>
                    <a:pt x="246391" y="182873"/>
                  </a:lnTo>
                  <a:lnTo>
                    <a:pt x="245726" y="185634"/>
                  </a:lnTo>
                  <a:lnTo>
                    <a:pt x="244662" y="187802"/>
                  </a:lnTo>
                  <a:lnTo>
                    <a:pt x="244381" y="189171"/>
                  </a:lnTo>
                  <a:lnTo>
                    <a:pt x="244201" y="194678"/>
                  </a:lnTo>
                  <a:lnTo>
                    <a:pt x="243927" y="195954"/>
                  </a:lnTo>
                  <a:lnTo>
                    <a:pt x="240242" y="195242"/>
                  </a:lnTo>
                  <a:lnTo>
                    <a:pt x="240461" y="196689"/>
                  </a:lnTo>
                  <a:lnTo>
                    <a:pt x="241267" y="197417"/>
                  </a:lnTo>
                  <a:lnTo>
                    <a:pt x="241595" y="198332"/>
                  </a:lnTo>
                  <a:lnTo>
                    <a:pt x="240258" y="199529"/>
                  </a:lnTo>
                  <a:lnTo>
                    <a:pt x="236604" y="199412"/>
                  </a:lnTo>
                  <a:lnTo>
                    <a:pt x="236229" y="200687"/>
                  </a:lnTo>
                  <a:lnTo>
                    <a:pt x="237253" y="202690"/>
                  </a:lnTo>
                  <a:lnTo>
                    <a:pt x="236448" y="204450"/>
                  </a:lnTo>
                  <a:lnTo>
                    <a:pt x="235704" y="205138"/>
                  </a:lnTo>
                  <a:lnTo>
                    <a:pt x="231331" y="206226"/>
                  </a:lnTo>
                  <a:lnTo>
                    <a:pt x="228804" y="205975"/>
                  </a:lnTo>
                  <a:lnTo>
                    <a:pt x="228077" y="207110"/>
                  </a:lnTo>
                  <a:lnTo>
                    <a:pt x="227881" y="208581"/>
                  </a:lnTo>
                  <a:lnTo>
                    <a:pt x="228358" y="210028"/>
                  </a:lnTo>
                  <a:lnTo>
                    <a:pt x="229477" y="210795"/>
                  </a:lnTo>
                  <a:lnTo>
                    <a:pt x="229845" y="211710"/>
                  </a:lnTo>
                  <a:lnTo>
                    <a:pt x="229767" y="213689"/>
                  </a:lnTo>
                  <a:lnTo>
                    <a:pt x="228835" y="214049"/>
                  </a:lnTo>
                  <a:lnTo>
                    <a:pt x="226207" y="210568"/>
                  </a:lnTo>
                  <a:lnTo>
                    <a:pt x="225401" y="210748"/>
                  </a:lnTo>
                  <a:lnTo>
                    <a:pt x="226003" y="212555"/>
                  </a:lnTo>
                  <a:lnTo>
                    <a:pt x="227506" y="214526"/>
                  </a:lnTo>
                  <a:lnTo>
                    <a:pt x="228374" y="216537"/>
                  </a:lnTo>
                  <a:lnTo>
                    <a:pt x="229133" y="218947"/>
                  </a:lnTo>
                  <a:lnTo>
                    <a:pt x="228984" y="220777"/>
                  </a:lnTo>
                  <a:lnTo>
                    <a:pt x="225714" y="226661"/>
                  </a:lnTo>
                  <a:lnTo>
                    <a:pt x="222835" y="230361"/>
                  </a:lnTo>
                  <a:lnTo>
                    <a:pt x="220691" y="233686"/>
                  </a:lnTo>
                  <a:lnTo>
                    <a:pt x="219424" y="237207"/>
                  </a:lnTo>
                  <a:lnTo>
                    <a:pt x="220895" y="238975"/>
                  </a:lnTo>
                  <a:lnTo>
                    <a:pt x="222522" y="241525"/>
                  </a:lnTo>
                  <a:lnTo>
                    <a:pt x="223672" y="246415"/>
                  </a:lnTo>
                  <a:lnTo>
                    <a:pt x="225041" y="250765"/>
                  </a:lnTo>
                  <a:lnTo>
                    <a:pt x="227803" y="254903"/>
                  </a:lnTo>
                  <a:lnTo>
                    <a:pt x="227247" y="257289"/>
                  </a:lnTo>
                  <a:lnTo>
                    <a:pt x="226606" y="259144"/>
                  </a:lnTo>
                  <a:lnTo>
                    <a:pt x="222013" y="263220"/>
                  </a:lnTo>
                  <a:lnTo>
                    <a:pt x="216803" y="269337"/>
                  </a:lnTo>
                  <a:lnTo>
                    <a:pt x="211186" y="284859"/>
                  </a:lnTo>
                  <a:lnTo>
                    <a:pt x="209316" y="286932"/>
                  </a:lnTo>
                  <a:lnTo>
                    <a:pt x="204403" y="289538"/>
                  </a:lnTo>
                  <a:lnTo>
                    <a:pt x="202596" y="292057"/>
                  </a:lnTo>
                  <a:lnTo>
                    <a:pt x="198934" y="295045"/>
                  </a:lnTo>
                  <a:lnTo>
                    <a:pt x="192543" y="297611"/>
                  </a:lnTo>
                  <a:lnTo>
                    <a:pt x="189648" y="301179"/>
                  </a:lnTo>
                  <a:lnTo>
                    <a:pt x="188341" y="304856"/>
                  </a:lnTo>
                  <a:lnTo>
                    <a:pt x="186886" y="305122"/>
                  </a:lnTo>
                  <a:lnTo>
                    <a:pt x="185439" y="303682"/>
                  </a:lnTo>
                  <a:lnTo>
                    <a:pt x="183515" y="302611"/>
                  </a:lnTo>
                  <a:lnTo>
                    <a:pt x="183264" y="305012"/>
                  </a:lnTo>
                  <a:lnTo>
                    <a:pt x="183350" y="306773"/>
                  </a:lnTo>
                  <a:lnTo>
                    <a:pt x="180268" y="304167"/>
                  </a:lnTo>
                  <a:lnTo>
                    <a:pt x="178813" y="306561"/>
                  </a:lnTo>
                  <a:lnTo>
                    <a:pt x="177678" y="310543"/>
                  </a:lnTo>
                  <a:lnTo>
                    <a:pt x="173242" y="315895"/>
                  </a:lnTo>
                  <a:lnTo>
                    <a:pt x="168462" y="314932"/>
                  </a:lnTo>
                  <a:lnTo>
                    <a:pt x="167930" y="315871"/>
                  </a:lnTo>
                  <a:lnTo>
                    <a:pt x="169198" y="316552"/>
                  </a:lnTo>
                  <a:lnTo>
                    <a:pt x="169393" y="317405"/>
                  </a:lnTo>
                  <a:lnTo>
                    <a:pt x="168525" y="317858"/>
                  </a:lnTo>
                  <a:lnTo>
                    <a:pt x="167210" y="317811"/>
                  </a:lnTo>
                  <a:lnTo>
                    <a:pt x="165184" y="318868"/>
                  </a:lnTo>
                  <a:lnTo>
                    <a:pt x="163854" y="318789"/>
                  </a:lnTo>
                  <a:lnTo>
                    <a:pt x="163220" y="321309"/>
                  </a:lnTo>
                  <a:lnTo>
                    <a:pt x="162188" y="324352"/>
                  </a:lnTo>
                  <a:lnTo>
                    <a:pt x="159488" y="325611"/>
                  </a:lnTo>
                  <a:lnTo>
                    <a:pt x="158096" y="325870"/>
                  </a:lnTo>
                  <a:lnTo>
                    <a:pt x="157407" y="327599"/>
                  </a:lnTo>
                  <a:lnTo>
                    <a:pt x="161562" y="327958"/>
                  </a:lnTo>
                  <a:lnTo>
                    <a:pt x="161233" y="329421"/>
                  </a:lnTo>
                  <a:lnTo>
                    <a:pt x="161139" y="330884"/>
                  </a:lnTo>
                  <a:lnTo>
                    <a:pt x="160709" y="332449"/>
                  </a:lnTo>
                  <a:lnTo>
                    <a:pt x="155984" y="334702"/>
                  </a:lnTo>
                  <a:lnTo>
                    <a:pt x="155256" y="336470"/>
                  </a:lnTo>
                  <a:lnTo>
                    <a:pt x="154270" y="337566"/>
                  </a:lnTo>
                  <a:lnTo>
                    <a:pt x="152166" y="337503"/>
                  </a:lnTo>
                  <a:lnTo>
                    <a:pt x="152244" y="336486"/>
                  </a:lnTo>
                  <a:lnTo>
                    <a:pt x="152588" y="335336"/>
                  </a:lnTo>
                  <a:lnTo>
                    <a:pt x="149459" y="335438"/>
                  </a:lnTo>
                  <a:lnTo>
                    <a:pt x="148481" y="332895"/>
                  </a:lnTo>
                  <a:lnTo>
                    <a:pt x="147886" y="333544"/>
                  </a:lnTo>
                  <a:lnTo>
                    <a:pt x="148238" y="335594"/>
                  </a:lnTo>
                  <a:lnTo>
                    <a:pt x="149052" y="337722"/>
                  </a:lnTo>
                  <a:lnTo>
                    <a:pt x="149967" y="340844"/>
                  </a:lnTo>
                  <a:lnTo>
                    <a:pt x="149224" y="342807"/>
                  </a:lnTo>
                  <a:lnTo>
                    <a:pt x="148403" y="343785"/>
                  </a:lnTo>
                  <a:lnTo>
                    <a:pt x="149005" y="344685"/>
                  </a:lnTo>
                  <a:lnTo>
                    <a:pt x="150672" y="345373"/>
                  </a:lnTo>
                  <a:lnTo>
                    <a:pt x="151345" y="346602"/>
                  </a:lnTo>
                  <a:lnTo>
                    <a:pt x="149365" y="347650"/>
                  </a:lnTo>
                  <a:lnTo>
                    <a:pt x="146893" y="351249"/>
                  </a:lnTo>
                  <a:lnTo>
                    <a:pt x="144327" y="351335"/>
                  </a:lnTo>
                  <a:lnTo>
                    <a:pt x="142762" y="353713"/>
                  </a:lnTo>
                  <a:lnTo>
                    <a:pt x="141095" y="353705"/>
                  </a:lnTo>
                  <a:lnTo>
                    <a:pt x="139742" y="352211"/>
                  </a:lnTo>
                  <a:lnTo>
                    <a:pt x="137575" y="350983"/>
                  </a:lnTo>
                  <a:lnTo>
                    <a:pt x="136879" y="353142"/>
                  </a:lnTo>
                  <a:lnTo>
                    <a:pt x="136769" y="354863"/>
                  </a:lnTo>
                  <a:lnTo>
                    <a:pt x="137990" y="359205"/>
                  </a:lnTo>
                  <a:lnTo>
                    <a:pt x="140321" y="362554"/>
                  </a:lnTo>
                  <a:lnTo>
                    <a:pt x="142480" y="364001"/>
                  </a:lnTo>
                  <a:lnTo>
                    <a:pt x="140924" y="364979"/>
                  </a:lnTo>
                  <a:lnTo>
                    <a:pt x="139766" y="367138"/>
                  </a:lnTo>
                  <a:lnTo>
                    <a:pt x="138365" y="373866"/>
                  </a:lnTo>
                  <a:lnTo>
                    <a:pt x="137606" y="376511"/>
                  </a:lnTo>
                  <a:lnTo>
                    <a:pt x="136785" y="381158"/>
                  </a:lnTo>
                  <a:lnTo>
                    <a:pt x="137301" y="385070"/>
                  </a:lnTo>
                  <a:lnTo>
                    <a:pt x="137724" y="386986"/>
                  </a:lnTo>
                  <a:lnTo>
                    <a:pt x="138780" y="389591"/>
                  </a:lnTo>
                  <a:lnTo>
                    <a:pt x="135909" y="389255"/>
                  </a:lnTo>
                  <a:lnTo>
                    <a:pt x="132873" y="387737"/>
                  </a:lnTo>
                  <a:lnTo>
                    <a:pt x="133296" y="390890"/>
                  </a:lnTo>
                  <a:lnTo>
                    <a:pt x="131434" y="394614"/>
                  </a:lnTo>
                  <a:lnTo>
                    <a:pt x="131778" y="397884"/>
                  </a:lnTo>
                  <a:lnTo>
                    <a:pt x="132169" y="400004"/>
                  </a:lnTo>
                  <a:lnTo>
                    <a:pt x="131590" y="403517"/>
                  </a:lnTo>
                  <a:lnTo>
                    <a:pt x="132466" y="404620"/>
                  </a:lnTo>
                  <a:lnTo>
                    <a:pt x="132943" y="406709"/>
                  </a:lnTo>
                  <a:lnTo>
                    <a:pt x="132154" y="408250"/>
                  </a:lnTo>
                  <a:lnTo>
                    <a:pt x="132497" y="409573"/>
                  </a:lnTo>
                  <a:lnTo>
                    <a:pt x="132631" y="414243"/>
                  </a:lnTo>
                  <a:lnTo>
                    <a:pt x="133225" y="421527"/>
                  </a:lnTo>
                  <a:lnTo>
                    <a:pt x="133006" y="423060"/>
                  </a:lnTo>
                  <a:lnTo>
                    <a:pt x="134673" y="429350"/>
                  </a:lnTo>
                  <a:lnTo>
                    <a:pt x="134289" y="431549"/>
                  </a:lnTo>
                  <a:lnTo>
                    <a:pt x="134062" y="434342"/>
                  </a:lnTo>
                  <a:lnTo>
                    <a:pt x="136456" y="437025"/>
                  </a:lnTo>
                  <a:lnTo>
                    <a:pt x="138584" y="436986"/>
                  </a:lnTo>
                  <a:lnTo>
                    <a:pt x="140744" y="436947"/>
                  </a:lnTo>
                  <a:lnTo>
                    <a:pt x="141565" y="437612"/>
                  </a:lnTo>
                  <a:lnTo>
                    <a:pt x="142394" y="439505"/>
                  </a:lnTo>
                  <a:lnTo>
                    <a:pt x="143059" y="441743"/>
                  </a:lnTo>
                  <a:lnTo>
                    <a:pt x="144835" y="441563"/>
                  </a:lnTo>
                  <a:lnTo>
                    <a:pt x="147675" y="439747"/>
                  </a:lnTo>
                  <a:lnTo>
                    <a:pt x="149521" y="439317"/>
                  </a:lnTo>
                  <a:lnTo>
                    <a:pt x="150742" y="442807"/>
                  </a:lnTo>
                  <a:lnTo>
                    <a:pt x="154059" y="447407"/>
                  </a:lnTo>
                  <a:lnTo>
                    <a:pt x="155992" y="449464"/>
                  </a:lnTo>
                  <a:lnTo>
                    <a:pt x="159270" y="450552"/>
                  </a:lnTo>
                  <a:lnTo>
                    <a:pt x="162727" y="454244"/>
                  </a:lnTo>
                  <a:lnTo>
                    <a:pt x="162242" y="458688"/>
                  </a:lnTo>
                  <a:lnTo>
                    <a:pt x="163682" y="460167"/>
                  </a:lnTo>
                  <a:lnTo>
                    <a:pt x="167758" y="461911"/>
                  </a:lnTo>
                  <a:lnTo>
                    <a:pt x="169205" y="464266"/>
                  </a:lnTo>
                  <a:lnTo>
                    <a:pt x="169901" y="466269"/>
                  </a:lnTo>
                  <a:lnTo>
                    <a:pt x="170973" y="467928"/>
                  </a:lnTo>
                  <a:lnTo>
                    <a:pt x="172233" y="472927"/>
                  </a:lnTo>
                  <a:lnTo>
                    <a:pt x="171795" y="476001"/>
                  </a:lnTo>
                  <a:lnTo>
                    <a:pt x="170152" y="477057"/>
                  </a:lnTo>
                  <a:lnTo>
                    <a:pt x="166264" y="480343"/>
                  </a:lnTo>
                  <a:lnTo>
                    <a:pt x="164535" y="482792"/>
                  </a:lnTo>
                  <a:lnTo>
                    <a:pt x="163181" y="484310"/>
                  </a:lnTo>
                  <a:lnTo>
                    <a:pt x="159324" y="487572"/>
                  </a:lnTo>
                  <a:lnTo>
                    <a:pt x="157908" y="488159"/>
                  </a:lnTo>
                  <a:lnTo>
                    <a:pt x="156555" y="489849"/>
                  </a:lnTo>
                  <a:lnTo>
                    <a:pt x="155248" y="490592"/>
                  </a:lnTo>
                  <a:lnTo>
                    <a:pt x="154075" y="490170"/>
                  </a:lnTo>
                  <a:lnTo>
                    <a:pt x="149694" y="493228"/>
                  </a:lnTo>
                  <a:lnTo>
                    <a:pt x="146736" y="492384"/>
                  </a:lnTo>
                  <a:lnTo>
                    <a:pt x="145492" y="490874"/>
                  </a:lnTo>
                  <a:lnTo>
                    <a:pt x="146283" y="484865"/>
                  </a:lnTo>
                  <a:lnTo>
                    <a:pt x="145790" y="482925"/>
                  </a:lnTo>
                  <a:lnTo>
                    <a:pt x="145219" y="481947"/>
                  </a:lnTo>
                  <a:lnTo>
                    <a:pt x="143279" y="483066"/>
                  </a:lnTo>
                  <a:lnTo>
                    <a:pt x="143623" y="485366"/>
                  </a:lnTo>
                  <a:lnTo>
                    <a:pt x="140266" y="485460"/>
                  </a:lnTo>
                  <a:lnTo>
                    <a:pt x="137106" y="483512"/>
                  </a:lnTo>
                  <a:lnTo>
                    <a:pt x="136699" y="487345"/>
                  </a:lnTo>
                  <a:lnTo>
                    <a:pt x="129908" y="484169"/>
                  </a:lnTo>
                  <a:lnTo>
                    <a:pt x="128039" y="484975"/>
                  </a:lnTo>
                  <a:lnTo>
                    <a:pt x="125042" y="483379"/>
                  </a:lnTo>
                  <a:lnTo>
                    <a:pt x="123094" y="485288"/>
                  </a:lnTo>
                  <a:lnTo>
                    <a:pt x="120778" y="484599"/>
                  </a:lnTo>
                  <a:lnTo>
                    <a:pt x="119175" y="482331"/>
                  </a:lnTo>
                  <a:lnTo>
                    <a:pt x="116952" y="486320"/>
                  </a:lnTo>
                  <a:lnTo>
                    <a:pt x="112102" y="487455"/>
                  </a:lnTo>
                  <a:lnTo>
                    <a:pt x="107541" y="488089"/>
                  </a:lnTo>
                  <a:lnTo>
                    <a:pt x="109739" y="489418"/>
                  </a:lnTo>
                  <a:lnTo>
                    <a:pt x="119973" y="489168"/>
                  </a:lnTo>
                  <a:lnTo>
                    <a:pt x="122867" y="490154"/>
                  </a:lnTo>
                  <a:lnTo>
                    <a:pt x="126630" y="489497"/>
                  </a:lnTo>
                  <a:lnTo>
                    <a:pt x="129963" y="492626"/>
                  </a:lnTo>
                  <a:lnTo>
                    <a:pt x="132365" y="493377"/>
                  </a:lnTo>
                  <a:lnTo>
                    <a:pt x="135204" y="496968"/>
                  </a:lnTo>
                  <a:lnTo>
                    <a:pt x="136660" y="495990"/>
                  </a:lnTo>
                  <a:lnTo>
                    <a:pt x="138944" y="496139"/>
                  </a:lnTo>
                  <a:lnTo>
                    <a:pt x="141057" y="497164"/>
                  </a:lnTo>
                  <a:lnTo>
                    <a:pt x="147761" y="497031"/>
                  </a:lnTo>
                  <a:lnTo>
                    <a:pt x="150038" y="494527"/>
                  </a:lnTo>
                  <a:lnTo>
                    <a:pt x="153394" y="495075"/>
                  </a:lnTo>
                  <a:lnTo>
                    <a:pt x="155107" y="494425"/>
                  </a:lnTo>
                  <a:lnTo>
                    <a:pt x="156422" y="492892"/>
                  </a:lnTo>
                  <a:lnTo>
                    <a:pt x="157861" y="492540"/>
                  </a:lnTo>
                  <a:lnTo>
                    <a:pt x="159168" y="492830"/>
                  </a:lnTo>
                  <a:lnTo>
                    <a:pt x="160560" y="491617"/>
                  </a:lnTo>
                  <a:lnTo>
                    <a:pt x="161656" y="491132"/>
                  </a:lnTo>
                  <a:lnTo>
                    <a:pt x="162782" y="491719"/>
                  </a:lnTo>
                  <a:lnTo>
                    <a:pt x="164042" y="494621"/>
                  </a:lnTo>
                  <a:lnTo>
                    <a:pt x="161429" y="496123"/>
                  </a:lnTo>
                  <a:lnTo>
                    <a:pt x="159574" y="496194"/>
                  </a:lnTo>
                  <a:lnTo>
                    <a:pt x="158667" y="500935"/>
                  </a:lnTo>
                  <a:lnTo>
                    <a:pt x="157548" y="502969"/>
                  </a:lnTo>
                  <a:lnTo>
                    <a:pt x="156742" y="503947"/>
                  </a:lnTo>
                  <a:lnTo>
                    <a:pt x="152635" y="505957"/>
                  </a:lnTo>
                  <a:lnTo>
                    <a:pt x="149921" y="508500"/>
                  </a:lnTo>
                  <a:lnTo>
                    <a:pt x="146721" y="510542"/>
                  </a:lnTo>
                  <a:lnTo>
                    <a:pt x="145328" y="510096"/>
                  </a:lnTo>
                  <a:lnTo>
                    <a:pt x="143224" y="512169"/>
                  </a:lnTo>
                  <a:lnTo>
                    <a:pt x="138553" y="514618"/>
                  </a:lnTo>
                  <a:lnTo>
                    <a:pt x="136151" y="517919"/>
                  </a:lnTo>
                  <a:lnTo>
                    <a:pt x="130777" y="520861"/>
                  </a:lnTo>
                  <a:lnTo>
                    <a:pt x="128039" y="523255"/>
                  </a:lnTo>
                  <a:lnTo>
                    <a:pt x="120598" y="523380"/>
                  </a:lnTo>
                  <a:lnTo>
                    <a:pt x="113495" y="522856"/>
                  </a:lnTo>
                  <a:lnTo>
                    <a:pt x="111265" y="523990"/>
                  </a:lnTo>
                  <a:lnTo>
                    <a:pt x="113549" y="524342"/>
                  </a:lnTo>
                  <a:lnTo>
                    <a:pt x="115145" y="525453"/>
                  </a:lnTo>
                  <a:lnTo>
                    <a:pt x="117062" y="524984"/>
                  </a:lnTo>
                  <a:lnTo>
                    <a:pt x="121568" y="525539"/>
                  </a:lnTo>
                  <a:lnTo>
                    <a:pt x="123884" y="526150"/>
                  </a:lnTo>
                  <a:lnTo>
                    <a:pt x="126857" y="530046"/>
                  </a:lnTo>
                  <a:lnTo>
                    <a:pt x="124674" y="531423"/>
                  </a:lnTo>
                  <a:lnTo>
                    <a:pt x="120888" y="532487"/>
                  </a:lnTo>
                  <a:lnTo>
                    <a:pt x="122312" y="537979"/>
                  </a:lnTo>
                  <a:lnTo>
                    <a:pt x="123477" y="541671"/>
                  </a:lnTo>
                  <a:lnTo>
                    <a:pt x="121944" y="543893"/>
                  </a:lnTo>
                  <a:lnTo>
                    <a:pt x="121827" y="553962"/>
                  </a:lnTo>
                  <a:lnTo>
                    <a:pt x="119675" y="554150"/>
                  </a:lnTo>
                  <a:lnTo>
                    <a:pt x="118760" y="558296"/>
                  </a:lnTo>
                  <a:lnTo>
                    <a:pt x="119432" y="560408"/>
                  </a:lnTo>
                  <a:lnTo>
                    <a:pt x="119378" y="565298"/>
                  </a:lnTo>
                  <a:lnTo>
                    <a:pt x="119824" y="568302"/>
                  </a:lnTo>
                  <a:lnTo>
                    <a:pt x="120880" y="571064"/>
                  </a:lnTo>
                  <a:lnTo>
                    <a:pt x="120410" y="573935"/>
                  </a:lnTo>
                  <a:lnTo>
                    <a:pt x="117007" y="580640"/>
                  </a:lnTo>
                  <a:lnTo>
                    <a:pt x="117078" y="583777"/>
                  </a:lnTo>
                  <a:lnTo>
                    <a:pt x="117696" y="585639"/>
                  </a:lnTo>
                  <a:lnTo>
                    <a:pt x="118149" y="588604"/>
                  </a:lnTo>
                  <a:lnTo>
                    <a:pt x="116600" y="594292"/>
                  </a:lnTo>
                  <a:lnTo>
                    <a:pt x="115513" y="599025"/>
                  </a:lnTo>
                  <a:lnTo>
                    <a:pt x="114214" y="602999"/>
                  </a:lnTo>
                  <a:lnTo>
                    <a:pt x="111312" y="607748"/>
                  </a:lnTo>
                  <a:lnTo>
                    <a:pt x="109865" y="611292"/>
                  </a:lnTo>
                  <a:lnTo>
                    <a:pt x="106485" y="622300"/>
                  </a:lnTo>
                  <a:lnTo>
                    <a:pt x="104810" y="624474"/>
                  </a:lnTo>
                  <a:lnTo>
                    <a:pt x="102753" y="626141"/>
                  </a:lnTo>
                  <a:lnTo>
                    <a:pt x="100461" y="624600"/>
                  </a:lnTo>
                  <a:lnTo>
                    <a:pt x="98356" y="623763"/>
                  </a:lnTo>
                  <a:lnTo>
                    <a:pt x="95790" y="623864"/>
                  </a:lnTo>
                  <a:lnTo>
                    <a:pt x="91769" y="625132"/>
                  </a:lnTo>
                  <a:lnTo>
                    <a:pt x="85722" y="624287"/>
                  </a:lnTo>
                  <a:lnTo>
                    <a:pt x="79815" y="624694"/>
                  </a:lnTo>
                  <a:lnTo>
                    <a:pt x="78320" y="625781"/>
                  </a:lnTo>
                  <a:lnTo>
                    <a:pt x="79220" y="629748"/>
                  </a:lnTo>
                  <a:lnTo>
                    <a:pt x="77037" y="630264"/>
                  </a:lnTo>
                  <a:lnTo>
                    <a:pt x="74909" y="629137"/>
                  </a:lnTo>
                  <a:lnTo>
                    <a:pt x="73032" y="630483"/>
                  </a:lnTo>
                  <a:lnTo>
                    <a:pt x="71467" y="631954"/>
                  </a:lnTo>
                  <a:lnTo>
                    <a:pt x="68392" y="635443"/>
                  </a:lnTo>
                  <a:lnTo>
                    <a:pt x="67360" y="637587"/>
                  </a:lnTo>
                  <a:lnTo>
                    <a:pt x="67094" y="641616"/>
                  </a:lnTo>
                  <a:lnTo>
                    <a:pt x="68713" y="645222"/>
                  </a:lnTo>
                  <a:lnTo>
                    <a:pt x="70145" y="649439"/>
                  </a:lnTo>
                  <a:lnTo>
                    <a:pt x="66460" y="654501"/>
                  </a:lnTo>
                  <a:lnTo>
                    <a:pt x="64402" y="654673"/>
                  </a:lnTo>
                  <a:lnTo>
                    <a:pt x="58394" y="653265"/>
                  </a:lnTo>
                  <a:lnTo>
                    <a:pt x="47747" y="656433"/>
                  </a:lnTo>
                  <a:lnTo>
                    <a:pt x="38186" y="653930"/>
                  </a:lnTo>
                  <a:lnTo>
                    <a:pt x="39383" y="651215"/>
                  </a:lnTo>
                  <a:lnTo>
                    <a:pt x="39344" y="649220"/>
                  </a:lnTo>
                  <a:lnTo>
                    <a:pt x="39884" y="646146"/>
                  </a:lnTo>
                  <a:lnTo>
                    <a:pt x="40205" y="642993"/>
                  </a:lnTo>
                  <a:lnTo>
                    <a:pt x="40118" y="640880"/>
                  </a:lnTo>
                  <a:lnTo>
                    <a:pt x="39414" y="638619"/>
                  </a:lnTo>
                  <a:lnTo>
                    <a:pt x="37060" y="635662"/>
                  </a:lnTo>
                  <a:lnTo>
                    <a:pt x="31748" y="625640"/>
                  </a:lnTo>
                  <a:lnTo>
                    <a:pt x="30175" y="621392"/>
                  </a:lnTo>
                  <a:lnTo>
                    <a:pt x="29080" y="619616"/>
                  </a:lnTo>
                  <a:lnTo>
                    <a:pt x="29870" y="619522"/>
                  </a:lnTo>
                  <a:lnTo>
                    <a:pt x="34251" y="621807"/>
                  </a:lnTo>
                  <a:lnTo>
                    <a:pt x="35268" y="621525"/>
                  </a:lnTo>
                  <a:lnTo>
                    <a:pt x="36340" y="620672"/>
                  </a:lnTo>
                  <a:lnTo>
                    <a:pt x="35033" y="617394"/>
                  </a:lnTo>
                  <a:lnTo>
                    <a:pt x="33907" y="615916"/>
                  </a:lnTo>
                  <a:lnTo>
                    <a:pt x="33148" y="613694"/>
                  </a:lnTo>
                  <a:lnTo>
                    <a:pt x="35706" y="613091"/>
                  </a:lnTo>
                  <a:lnTo>
                    <a:pt x="37560" y="613224"/>
                  </a:lnTo>
                  <a:lnTo>
                    <a:pt x="38922" y="610721"/>
                  </a:lnTo>
                  <a:lnTo>
                    <a:pt x="38131" y="606660"/>
                  </a:lnTo>
                  <a:lnTo>
                    <a:pt x="36144" y="605409"/>
                  </a:lnTo>
                  <a:lnTo>
                    <a:pt x="34486" y="604861"/>
                  </a:lnTo>
                  <a:lnTo>
                    <a:pt x="31302" y="598446"/>
                  </a:lnTo>
                  <a:lnTo>
                    <a:pt x="27984" y="595113"/>
                  </a:lnTo>
                  <a:lnTo>
                    <a:pt x="22062" y="582197"/>
                  </a:lnTo>
                  <a:lnTo>
                    <a:pt x="19895" y="573262"/>
                  </a:lnTo>
                  <a:lnTo>
                    <a:pt x="17884" y="574115"/>
                  </a:lnTo>
                  <a:lnTo>
                    <a:pt x="16907" y="570211"/>
                  </a:lnTo>
                  <a:lnTo>
                    <a:pt x="16202" y="566495"/>
                  </a:lnTo>
                  <a:lnTo>
                    <a:pt x="16062" y="563765"/>
                  </a:lnTo>
                  <a:lnTo>
                    <a:pt x="12901" y="562200"/>
                  </a:lnTo>
                  <a:lnTo>
                    <a:pt x="12776" y="560275"/>
                  </a:lnTo>
                  <a:lnTo>
                    <a:pt x="12205" y="551670"/>
                  </a:lnTo>
                  <a:lnTo>
                    <a:pt x="8817" y="550512"/>
                  </a:lnTo>
                  <a:lnTo>
                    <a:pt x="6627" y="545661"/>
                  </a:lnTo>
                  <a:lnTo>
                    <a:pt x="6235" y="536437"/>
                  </a:lnTo>
                  <a:lnTo>
                    <a:pt x="4006" y="534755"/>
                  </a:lnTo>
                  <a:lnTo>
                    <a:pt x="2214" y="535225"/>
                  </a:lnTo>
                  <a:lnTo>
                    <a:pt x="2300" y="532933"/>
                  </a:lnTo>
                  <a:lnTo>
                    <a:pt x="2730" y="530773"/>
                  </a:lnTo>
                  <a:lnTo>
                    <a:pt x="1682" y="522183"/>
                  </a:lnTo>
                  <a:lnTo>
                    <a:pt x="1330" y="514305"/>
                  </a:lnTo>
                  <a:lnTo>
                    <a:pt x="485" y="511911"/>
                  </a:lnTo>
                  <a:lnTo>
                    <a:pt x="0" y="509110"/>
                  </a:lnTo>
                  <a:lnTo>
                    <a:pt x="430" y="506685"/>
                  </a:lnTo>
                  <a:lnTo>
                    <a:pt x="1072" y="505285"/>
                  </a:lnTo>
                  <a:lnTo>
                    <a:pt x="3255" y="504917"/>
                  </a:lnTo>
                  <a:lnTo>
                    <a:pt x="5296" y="507060"/>
                  </a:lnTo>
                  <a:lnTo>
                    <a:pt x="7104" y="512459"/>
                  </a:lnTo>
                  <a:lnTo>
                    <a:pt x="8700" y="513163"/>
                  </a:lnTo>
                  <a:lnTo>
                    <a:pt x="10875" y="511754"/>
                  </a:lnTo>
                  <a:lnTo>
                    <a:pt x="12400" y="507819"/>
                  </a:lnTo>
                  <a:lnTo>
                    <a:pt x="13269" y="501897"/>
                  </a:lnTo>
                  <a:lnTo>
                    <a:pt x="14286" y="496225"/>
                  </a:lnTo>
                  <a:lnTo>
                    <a:pt x="13081" y="490138"/>
                  </a:lnTo>
                  <a:lnTo>
                    <a:pt x="11798" y="484771"/>
                  </a:lnTo>
                  <a:lnTo>
                    <a:pt x="11704" y="483191"/>
                  </a:lnTo>
                  <a:lnTo>
                    <a:pt x="15076" y="478638"/>
                  </a:lnTo>
                  <a:lnTo>
                    <a:pt x="16108" y="474930"/>
                  </a:lnTo>
                  <a:lnTo>
                    <a:pt x="17227" y="471386"/>
                  </a:lnTo>
                  <a:lnTo>
                    <a:pt x="18463" y="470181"/>
                  </a:lnTo>
                  <a:lnTo>
                    <a:pt x="20294" y="469907"/>
                  </a:lnTo>
                  <a:lnTo>
                    <a:pt x="22430" y="469242"/>
                  </a:lnTo>
                  <a:lnTo>
                    <a:pt x="25121" y="466864"/>
                  </a:lnTo>
                  <a:lnTo>
                    <a:pt x="27538" y="463672"/>
                  </a:lnTo>
                  <a:lnTo>
                    <a:pt x="29385" y="460738"/>
                  </a:lnTo>
                  <a:lnTo>
                    <a:pt x="30011" y="454917"/>
                  </a:lnTo>
                  <a:lnTo>
                    <a:pt x="30034" y="451983"/>
                  </a:lnTo>
                  <a:lnTo>
                    <a:pt x="30848" y="449801"/>
                  </a:lnTo>
                  <a:lnTo>
                    <a:pt x="31630" y="445529"/>
                  </a:lnTo>
                  <a:lnTo>
                    <a:pt x="30864" y="441304"/>
                  </a:lnTo>
                  <a:lnTo>
                    <a:pt x="28477" y="434873"/>
                  </a:lnTo>
                  <a:lnTo>
                    <a:pt x="25606" y="425775"/>
                  </a:lnTo>
                  <a:lnTo>
                    <a:pt x="25160" y="420784"/>
                  </a:lnTo>
                  <a:lnTo>
                    <a:pt x="26467" y="419853"/>
                  </a:lnTo>
                  <a:lnTo>
                    <a:pt x="28962" y="419023"/>
                  </a:lnTo>
                  <a:lnTo>
                    <a:pt x="33696" y="418781"/>
                  </a:lnTo>
                  <a:lnTo>
                    <a:pt x="34196" y="418194"/>
                  </a:lnTo>
                  <a:lnTo>
                    <a:pt x="34674" y="415996"/>
                  </a:lnTo>
                  <a:lnTo>
                    <a:pt x="35745" y="413015"/>
                  </a:lnTo>
                  <a:lnTo>
                    <a:pt x="36880" y="410840"/>
                  </a:lnTo>
                  <a:lnTo>
                    <a:pt x="37662" y="407718"/>
                  </a:lnTo>
                  <a:lnTo>
                    <a:pt x="38038" y="404886"/>
                  </a:lnTo>
                  <a:lnTo>
                    <a:pt x="35331" y="400607"/>
                  </a:lnTo>
                  <a:lnTo>
                    <a:pt x="31787" y="396210"/>
                  </a:lnTo>
                  <a:lnTo>
                    <a:pt x="29385" y="394747"/>
                  </a:lnTo>
                  <a:lnTo>
                    <a:pt x="25113" y="391039"/>
                  </a:lnTo>
                  <a:lnTo>
                    <a:pt x="22109" y="387933"/>
                  </a:lnTo>
                  <a:lnTo>
                    <a:pt x="23830" y="376033"/>
                  </a:lnTo>
                  <a:lnTo>
                    <a:pt x="25113" y="367107"/>
                  </a:lnTo>
                  <a:lnTo>
                    <a:pt x="25317" y="364932"/>
                  </a:lnTo>
                  <a:lnTo>
                    <a:pt x="25364" y="361552"/>
                  </a:lnTo>
                  <a:lnTo>
                    <a:pt x="21217" y="347040"/>
                  </a:lnTo>
                  <a:lnTo>
                    <a:pt x="21381" y="343793"/>
                  </a:lnTo>
                  <a:lnTo>
                    <a:pt x="21773" y="340859"/>
                  </a:lnTo>
                  <a:lnTo>
                    <a:pt x="21327" y="335845"/>
                  </a:lnTo>
                  <a:lnTo>
                    <a:pt x="21084" y="331346"/>
                  </a:lnTo>
                  <a:lnTo>
                    <a:pt x="21796" y="329977"/>
                  </a:lnTo>
                  <a:lnTo>
                    <a:pt x="23486" y="327426"/>
                  </a:lnTo>
                  <a:lnTo>
                    <a:pt x="21867" y="323468"/>
                  </a:lnTo>
                  <a:lnTo>
                    <a:pt x="21734" y="323139"/>
                  </a:lnTo>
                  <a:lnTo>
                    <a:pt x="18682" y="313297"/>
                  </a:lnTo>
                  <a:lnTo>
                    <a:pt x="23345" y="303479"/>
                  </a:lnTo>
                  <a:lnTo>
                    <a:pt x="22532" y="298370"/>
                  </a:lnTo>
                  <a:lnTo>
                    <a:pt x="25309" y="294654"/>
                  </a:lnTo>
                  <a:lnTo>
                    <a:pt x="30378" y="286111"/>
                  </a:lnTo>
                  <a:lnTo>
                    <a:pt x="33226" y="281276"/>
                  </a:lnTo>
                  <a:lnTo>
                    <a:pt x="33829" y="280431"/>
                  </a:lnTo>
                  <a:lnTo>
                    <a:pt x="36082" y="278303"/>
                  </a:lnTo>
                  <a:lnTo>
                    <a:pt x="40361" y="275776"/>
                  </a:lnTo>
                  <a:lnTo>
                    <a:pt x="45102" y="274540"/>
                  </a:lnTo>
                  <a:lnTo>
                    <a:pt x="47214" y="274556"/>
                  </a:lnTo>
                  <a:lnTo>
                    <a:pt x="55367" y="276269"/>
                  </a:lnTo>
                  <a:lnTo>
                    <a:pt x="61727" y="277599"/>
                  </a:lnTo>
                  <a:lnTo>
                    <a:pt x="62658" y="276261"/>
                  </a:lnTo>
                  <a:lnTo>
                    <a:pt x="63988" y="273515"/>
                  </a:lnTo>
                  <a:lnTo>
                    <a:pt x="65701" y="269596"/>
                  </a:lnTo>
                  <a:lnTo>
                    <a:pt x="65850" y="265222"/>
                  </a:lnTo>
                  <a:lnTo>
                    <a:pt x="65232" y="258776"/>
                  </a:lnTo>
                  <a:lnTo>
                    <a:pt x="64301" y="254903"/>
                  </a:lnTo>
                  <a:lnTo>
                    <a:pt x="59826" y="252376"/>
                  </a:lnTo>
                  <a:lnTo>
                    <a:pt x="54921" y="248911"/>
                  </a:lnTo>
                  <a:lnTo>
                    <a:pt x="60952" y="237872"/>
                  </a:lnTo>
                  <a:lnTo>
                    <a:pt x="65130" y="230158"/>
                  </a:lnTo>
                  <a:lnTo>
                    <a:pt x="70341" y="218477"/>
                  </a:lnTo>
                  <a:lnTo>
                    <a:pt x="71960" y="213588"/>
                  </a:lnTo>
                  <a:lnTo>
                    <a:pt x="73134" y="211640"/>
                  </a:lnTo>
                  <a:lnTo>
                    <a:pt x="74667" y="193411"/>
                  </a:lnTo>
                  <a:lnTo>
                    <a:pt x="75684" y="188271"/>
                  </a:lnTo>
                  <a:lnTo>
                    <a:pt x="76537" y="185572"/>
                  </a:lnTo>
                  <a:lnTo>
                    <a:pt x="76544" y="182802"/>
                  </a:lnTo>
                  <a:lnTo>
                    <a:pt x="75989" y="178116"/>
                  </a:lnTo>
                  <a:lnTo>
                    <a:pt x="74526" y="167476"/>
                  </a:lnTo>
                  <a:lnTo>
                    <a:pt x="82756" y="166154"/>
                  </a:lnTo>
                  <a:lnTo>
                    <a:pt x="85432" y="165403"/>
                  </a:lnTo>
                  <a:lnTo>
                    <a:pt x="87920" y="164128"/>
                  </a:lnTo>
                  <a:lnTo>
                    <a:pt x="92786" y="160811"/>
                  </a:lnTo>
                  <a:lnTo>
                    <a:pt x="95172" y="157869"/>
                  </a:lnTo>
                  <a:lnTo>
                    <a:pt x="93842" y="147793"/>
                  </a:lnTo>
                  <a:lnTo>
                    <a:pt x="96784" y="144366"/>
                  </a:lnTo>
                  <a:lnTo>
                    <a:pt x="103966" y="132365"/>
                  </a:lnTo>
                  <a:lnTo>
                    <a:pt x="111727" y="120778"/>
                  </a:lnTo>
                  <a:lnTo>
                    <a:pt x="115365" y="116366"/>
                  </a:lnTo>
                  <a:lnTo>
                    <a:pt x="115740" y="114207"/>
                  </a:lnTo>
                  <a:lnTo>
                    <a:pt x="116037" y="110725"/>
                  </a:lnTo>
                  <a:lnTo>
                    <a:pt x="114418" y="105233"/>
                  </a:lnTo>
                  <a:lnTo>
                    <a:pt x="112681" y="101822"/>
                  </a:lnTo>
                  <a:lnTo>
                    <a:pt x="109294" y="95336"/>
                  </a:lnTo>
                  <a:lnTo>
                    <a:pt x="110749" y="90791"/>
                  </a:lnTo>
                  <a:lnTo>
                    <a:pt x="113244" y="89907"/>
                  </a:lnTo>
                  <a:lnTo>
                    <a:pt x="116538" y="88115"/>
                  </a:lnTo>
                  <a:lnTo>
                    <a:pt x="119112" y="84212"/>
                  </a:lnTo>
                  <a:lnTo>
                    <a:pt x="119362" y="83711"/>
                  </a:lnTo>
                  <a:lnTo>
                    <a:pt x="123712" y="68252"/>
                  </a:lnTo>
                  <a:lnTo>
                    <a:pt x="132200" y="60350"/>
                  </a:lnTo>
                  <a:lnTo>
                    <a:pt x="135588" y="56024"/>
                  </a:lnTo>
                  <a:lnTo>
                    <a:pt x="140861" y="59278"/>
                  </a:lnTo>
                  <a:lnTo>
                    <a:pt x="148590" y="64176"/>
                  </a:lnTo>
                  <a:lnTo>
                    <a:pt x="152025" y="56970"/>
                  </a:lnTo>
                  <a:lnTo>
                    <a:pt x="153160" y="54287"/>
                  </a:lnTo>
                  <a:lnTo>
                    <a:pt x="154294" y="50328"/>
                  </a:lnTo>
                  <a:lnTo>
                    <a:pt x="153840" y="43444"/>
                  </a:lnTo>
                  <a:lnTo>
                    <a:pt x="153644" y="34454"/>
                  </a:lnTo>
                  <a:lnTo>
                    <a:pt x="153989" y="30824"/>
                  </a:lnTo>
                  <a:lnTo>
                    <a:pt x="157071" y="29205"/>
                  </a:lnTo>
                  <a:lnTo>
                    <a:pt x="158730" y="28790"/>
                  </a:lnTo>
                  <a:lnTo>
                    <a:pt x="167320" y="32530"/>
                  </a:lnTo>
                  <a:lnTo>
                    <a:pt x="169479" y="32467"/>
                  </a:lnTo>
                  <a:lnTo>
                    <a:pt x="173532" y="32968"/>
                  </a:lnTo>
                  <a:lnTo>
                    <a:pt x="178061" y="34603"/>
                  </a:lnTo>
                  <a:lnTo>
                    <a:pt x="187551" y="38953"/>
                  </a:lnTo>
                  <a:lnTo>
                    <a:pt x="191471" y="40745"/>
                  </a:lnTo>
                  <a:lnTo>
                    <a:pt x="193662" y="41089"/>
                  </a:lnTo>
                  <a:lnTo>
                    <a:pt x="195555" y="39070"/>
                  </a:lnTo>
                  <a:lnTo>
                    <a:pt x="199599" y="33868"/>
                  </a:lnTo>
                  <a:lnTo>
                    <a:pt x="193646" y="30003"/>
                  </a:lnTo>
                  <a:lnTo>
                    <a:pt x="197565" y="26083"/>
                  </a:lnTo>
                  <a:lnTo>
                    <a:pt x="199599" y="22117"/>
                  </a:lnTo>
                  <a:lnTo>
                    <a:pt x="201344" y="17227"/>
                  </a:lnTo>
                  <a:lnTo>
                    <a:pt x="201978" y="11485"/>
                  </a:lnTo>
                  <a:lnTo>
                    <a:pt x="201735" y="8387"/>
                  </a:lnTo>
                  <a:lnTo>
                    <a:pt x="200530" y="6267"/>
                  </a:lnTo>
                  <a:lnTo>
                    <a:pt x="196892" y="978"/>
                  </a:lnTo>
                  <a:lnTo>
                    <a:pt x="205131" y="219"/>
                  </a:lnTo>
                  <a:lnTo>
                    <a:pt x="207986" y="0"/>
                  </a:lnTo>
                  <a:lnTo>
                    <a:pt x="213979" y="3489"/>
                  </a:lnTo>
                  <a:lnTo>
                    <a:pt x="214245" y="4248"/>
                  </a:lnTo>
                  <a:lnTo>
                    <a:pt x="214284" y="6063"/>
                  </a:lnTo>
                  <a:lnTo>
                    <a:pt x="214495" y="7941"/>
                  </a:lnTo>
                  <a:lnTo>
                    <a:pt x="220308" y="12690"/>
                  </a:lnTo>
                  <a:lnTo>
                    <a:pt x="221982" y="15201"/>
                  </a:lnTo>
                  <a:lnTo>
                    <a:pt x="225557" y="19003"/>
                  </a:lnTo>
                  <a:lnTo>
                    <a:pt x="226504" y="21053"/>
                  </a:lnTo>
                  <a:lnTo>
                    <a:pt x="229813" y="23447"/>
                  </a:lnTo>
                  <a:lnTo>
                    <a:pt x="232184" y="26005"/>
                  </a:lnTo>
                  <a:lnTo>
                    <a:pt x="234953" y="28070"/>
                  </a:lnTo>
                  <a:lnTo>
                    <a:pt x="238185" y="31278"/>
                  </a:lnTo>
                  <a:lnTo>
                    <a:pt x="242526" y="33829"/>
                  </a:lnTo>
                  <a:lnTo>
                    <a:pt x="246188" y="34658"/>
                  </a:lnTo>
                  <a:lnTo>
                    <a:pt x="255420" y="39015"/>
                  </a:lnTo>
                  <a:lnTo>
                    <a:pt x="256992" y="40424"/>
                  </a:lnTo>
                  <a:lnTo>
                    <a:pt x="259652" y="43451"/>
                  </a:lnTo>
                  <a:lnTo>
                    <a:pt x="262343" y="46941"/>
                  </a:lnTo>
                  <a:lnTo>
                    <a:pt x="264205" y="54091"/>
                  </a:lnTo>
                  <a:lnTo>
                    <a:pt x="267186" y="54459"/>
                  </a:lnTo>
                  <a:lnTo>
                    <a:pt x="267999" y="56908"/>
                  </a:lnTo>
                  <a:lnTo>
                    <a:pt x="270605" y="61093"/>
                  </a:lnTo>
                  <a:lnTo>
                    <a:pt x="274219" y="64778"/>
                  </a:lnTo>
                  <a:lnTo>
                    <a:pt x="274086" y="66014"/>
                  </a:lnTo>
                  <a:lnTo>
                    <a:pt x="271207" y="69394"/>
                  </a:lnTo>
                  <a:lnTo>
                    <a:pt x="270894" y="73963"/>
                  </a:lnTo>
                  <a:lnTo>
                    <a:pt x="271168" y="79776"/>
                  </a:lnTo>
                  <a:lnTo>
                    <a:pt x="272075" y="84501"/>
                  </a:lnTo>
                  <a:lnTo>
                    <a:pt x="271982" y="85878"/>
                  </a:lnTo>
                  <a:lnTo>
                    <a:pt x="271270" y="87505"/>
                  </a:lnTo>
                  <a:lnTo>
                    <a:pt x="270417" y="90048"/>
                  </a:lnTo>
                  <a:lnTo>
                    <a:pt x="270104" y="92262"/>
                  </a:lnTo>
                  <a:lnTo>
                    <a:pt x="270182" y="93341"/>
                  </a:lnTo>
                  <a:lnTo>
                    <a:pt x="270472" y="93936"/>
                  </a:lnTo>
                  <a:lnTo>
                    <a:pt x="271989" y="93983"/>
                  </a:lnTo>
                  <a:lnTo>
                    <a:pt x="274704" y="94507"/>
                  </a:lnTo>
                  <a:lnTo>
                    <a:pt x="276300" y="95485"/>
                  </a:lnTo>
                  <a:lnTo>
                    <a:pt x="277208" y="100860"/>
                  </a:lnTo>
                  <a:lnTo>
                    <a:pt x="276902" y="101892"/>
                  </a:lnTo>
                  <a:lnTo>
                    <a:pt x="274618" y="104318"/>
                  </a:lnTo>
                  <a:lnTo>
                    <a:pt x="273945" y="106242"/>
                  </a:lnTo>
                  <a:lnTo>
                    <a:pt x="273883" y="109059"/>
                  </a:lnTo>
                  <a:lnTo>
                    <a:pt x="274290" y="112157"/>
                  </a:lnTo>
                  <a:lnTo>
                    <a:pt x="275080" y="115607"/>
                  </a:lnTo>
                  <a:lnTo>
                    <a:pt x="276871" y="119292"/>
                  </a:lnTo>
                  <a:lnTo>
                    <a:pt x="279297" y="123133"/>
                  </a:lnTo>
                  <a:lnTo>
                    <a:pt x="280893" y="126278"/>
                  </a:lnTo>
                  <a:lnTo>
                    <a:pt x="281644" y="128484"/>
                  </a:lnTo>
                  <a:lnTo>
                    <a:pt x="281917" y="130033"/>
                  </a:lnTo>
                  <a:lnTo>
                    <a:pt x="280830" y="131974"/>
                  </a:lnTo>
                  <a:lnTo>
                    <a:pt x="279852" y="135799"/>
                  </a:lnTo>
                  <a:lnTo>
                    <a:pt x="279672" y="140165"/>
                  </a:lnTo>
                  <a:lnTo>
                    <a:pt x="279226" y="143005"/>
                  </a:lnTo>
                  <a:lnTo>
                    <a:pt x="277098" y="146908"/>
                  </a:lnTo>
                  <a:lnTo>
                    <a:pt x="275619" y="148285"/>
                  </a:lnTo>
                  <a:lnTo>
                    <a:pt x="275197" y="150335"/>
                  </a:lnTo>
                  <a:lnTo>
                    <a:pt x="275017" y="153770"/>
                  </a:lnTo>
                  <a:lnTo>
                    <a:pt x="275455" y="157947"/>
                  </a:lnTo>
                  <a:lnTo>
                    <a:pt x="275604" y="160764"/>
                  </a:lnTo>
                  <a:lnTo>
                    <a:pt x="276058" y="162790"/>
                  </a:lnTo>
                  <a:lnTo>
                    <a:pt x="276731" y="164112"/>
                  </a:lnTo>
                  <a:lnTo>
                    <a:pt x="280150" y="166436"/>
                  </a:lnTo>
                  <a:lnTo>
                    <a:pt x="282066" y="171192"/>
                  </a:lnTo>
                  <a:lnTo>
                    <a:pt x="283263" y="175002"/>
                  </a:lnTo>
                  <a:lnTo>
                    <a:pt x="285680" y="184883"/>
                  </a:lnTo>
                  <a:close/>
                  <a:moveTo>
                    <a:pt x="163596" y="488402"/>
                  </a:moveTo>
                  <a:lnTo>
                    <a:pt x="163048" y="489833"/>
                  </a:lnTo>
                  <a:lnTo>
                    <a:pt x="162493" y="488081"/>
                  </a:lnTo>
                  <a:lnTo>
                    <a:pt x="162712" y="487736"/>
                  </a:lnTo>
                  <a:lnTo>
                    <a:pt x="163087" y="486008"/>
                  </a:lnTo>
                  <a:lnTo>
                    <a:pt x="164151" y="485061"/>
                  </a:lnTo>
                  <a:lnTo>
                    <a:pt x="165849" y="485632"/>
                  </a:lnTo>
                  <a:lnTo>
                    <a:pt x="165841" y="486062"/>
                  </a:lnTo>
                  <a:lnTo>
                    <a:pt x="164214" y="487463"/>
                  </a:lnTo>
                  <a:lnTo>
                    <a:pt x="163596" y="488402"/>
                  </a:lnTo>
                  <a:close/>
                  <a:moveTo>
                    <a:pt x="159661" y="507318"/>
                  </a:moveTo>
                  <a:lnTo>
                    <a:pt x="158683" y="507725"/>
                  </a:lnTo>
                  <a:lnTo>
                    <a:pt x="158198" y="507600"/>
                  </a:lnTo>
                  <a:lnTo>
                    <a:pt x="158800" y="505621"/>
                  </a:lnTo>
                  <a:lnTo>
                    <a:pt x="159246" y="504768"/>
                  </a:lnTo>
                  <a:lnTo>
                    <a:pt x="160725" y="503970"/>
                  </a:lnTo>
                  <a:lnTo>
                    <a:pt x="161178" y="504111"/>
                  </a:lnTo>
                  <a:lnTo>
                    <a:pt x="159661" y="507318"/>
                  </a:lnTo>
                  <a:close/>
                  <a:moveTo>
                    <a:pt x="175918" y="553696"/>
                  </a:moveTo>
                  <a:lnTo>
                    <a:pt x="175519" y="556270"/>
                  </a:lnTo>
                  <a:lnTo>
                    <a:pt x="174377" y="556074"/>
                  </a:lnTo>
                  <a:lnTo>
                    <a:pt x="173336" y="554173"/>
                  </a:lnTo>
                  <a:lnTo>
                    <a:pt x="175440" y="551271"/>
                  </a:lnTo>
                  <a:lnTo>
                    <a:pt x="178656" y="551427"/>
                  </a:lnTo>
                  <a:lnTo>
                    <a:pt x="179759" y="552037"/>
                  </a:lnTo>
                  <a:lnTo>
                    <a:pt x="175918" y="553696"/>
                  </a:lnTo>
                  <a:close/>
                  <a:moveTo>
                    <a:pt x="174157" y="557271"/>
                  </a:moveTo>
                  <a:lnTo>
                    <a:pt x="172342" y="558249"/>
                  </a:lnTo>
                  <a:lnTo>
                    <a:pt x="171278" y="561152"/>
                  </a:lnTo>
                  <a:lnTo>
                    <a:pt x="169808" y="561644"/>
                  </a:lnTo>
                  <a:lnTo>
                    <a:pt x="168400" y="562607"/>
                  </a:lnTo>
                  <a:lnTo>
                    <a:pt x="167899" y="571729"/>
                  </a:lnTo>
                  <a:lnTo>
                    <a:pt x="170472" y="575179"/>
                  </a:lnTo>
                  <a:lnTo>
                    <a:pt x="169057" y="575664"/>
                  </a:lnTo>
                  <a:lnTo>
                    <a:pt x="167766" y="576697"/>
                  </a:lnTo>
                  <a:lnTo>
                    <a:pt x="166842" y="578222"/>
                  </a:lnTo>
                  <a:lnTo>
                    <a:pt x="165896" y="581500"/>
                  </a:lnTo>
                  <a:lnTo>
                    <a:pt x="162352" y="583355"/>
                  </a:lnTo>
                  <a:lnTo>
                    <a:pt x="161014" y="584724"/>
                  </a:lnTo>
                  <a:lnTo>
                    <a:pt x="159035" y="587767"/>
                  </a:lnTo>
                  <a:lnTo>
                    <a:pt x="158002" y="592172"/>
                  </a:lnTo>
                  <a:lnTo>
                    <a:pt x="155999" y="594049"/>
                  </a:lnTo>
                  <a:lnTo>
                    <a:pt x="153746" y="594495"/>
                  </a:lnTo>
                  <a:lnTo>
                    <a:pt x="155061" y="590896"/>
                  </a:lnTo>
                  <a:lnTo>
                    <a:pt x="156790" y="587955"/>
                  </a:lnTo>
                  <a:lnTo>
                    <a:pt x="155131" y="585928"/>
                  </a:lnTo>
                  <a:lnTo>
                    <a:pt x="154129" y="582760"/>
                  </a:lnTo>
                  <a:lnTo>
                    <a:pt x="152831" y="580319"/>
                  </a:lnTo>
                  <a:lnTo>
                    <a:pt x="153863" y="577589"/>
                  </a:lnTo>
                  <a:lnTo>
                    <a:pt x="153355" y="573114"/>
                  </a:lnTo>
                  <a:lnTo>
                    <a:pt x="153519" y="568725"/>
                  </a:lnTo>
                  <a:lnTo>
                    <a:pt x="155021" y="566511"/>
                  </a:lnTo>
                  <a:lnTo>
                    <a:pt x="156742" y="564704"/>
                  </a:lnTo>
                  <a:lnTo>
                    <a:pt x="159418" y="560533"/>
                  </a:lnTo>
                  <a:lnTo>
                    <a:pt x="162320" y="557498"/>
                  </a:lnTo>
                  <a:lnTo>
                    <a:pt x="166373" y="556137"/>
                  </a:lnTo>
                  <a:lnTo>
                    <a:pt x="168204" y="557396"/>
                  </a:lnTo>
                  <a:lnTo>
                    <a:pt x="168994" y="554635"/>
                  </a:lnTo>
                  <a:lnTo>
                    <a:pt x="170301" y="554001"/>
                  </a:lnTo>
                  <a:lnTo>
                    <a:pt x="171529" y="554643"/>
                  </a:lnTo>
                  <a:lnTo>
                    <a:pt x="174157" y="557271"/>
                  </a:lnTo>
                  <a:close/>
                  <a:moveTo>
                    <a:pt x="118220" y="619569"/>
                  </a:moveTo>
                  <a:lnTo>
                    <a:pt x="117086" y="621556"/>
                  </a:lnTo>
                  <a:lnTo>
                    <a:pt x="116084" y="621416"/>
                  </a:lnTo>
                  <a:lnTo>
                    <a:pt x="115419" y="618764"/>
                  </a:lnTo>
                  <a:lnTo>
                    <a:pt x="115263" y="611926"/>
                  </a:lnTo>
                  <a:lnTo>
                    <a:pt x="115662" y="608530"/>
                  </a:lnTo>
                  <a:lnTo>
                    <a:pt x="120450" y="596232"/>
                  </a:lnTo>
                  <a:lnTo>
                    <a:pt x="122585" y="595223"/>
                  </a:lnTo>
                  <a:lnTo>
                    <a:pt x="125589" y="587634"/>
                  </a:lnTo>
                  <a:lnTo>
                    <a:pt x="126403" y="584238"/>
                  </a:lnTo>
                  <a:lnTo>
                    <a:pt x="127710" y="581180"/>
                  </a:lnTo>
                  <a:lnTo>
                    <a:pt x="128476" y="578433"/>
                  </a:lnTo>
                  <a:lnTo>
                    <a:pt x="129126" y="577323"/>
                  </a:lnTo>
                  <a:lnTo>
                    <a:pt x="130526" y="577839"/>
                  </a:lnTo>
                  <a:lnTo>
                    <a:pt x="131152" y="578348"/>
                  </a:lnTo>
                  <a:lnTo>
                    <a:pt x="129674" y="579944"/>
                  </a:lnTo>
                  <a:lnTo>
                    <a:pt x="129845" y="582017"/>
                  </a:lnTo>
                  <a:lnTo>
                    <a:pt x="129744" y="582869"/>
                  </a:lnTo>
                  <a:lnTo>
                    <a:pt x="126012" y="591859"/>
                  </a:lnTo>
                  <a:lnTo>
                    <a:pt x="125018" y="597664"/>
                  </a:lnTo>
                  <a:lnTo>
                    <a:pt x="123696" y="599080"/>
                  </a:lnTo>
                  <a:lnTo>
                    <a:pt x="118220" y="61956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11084F79-A0D3-894B-509A-95811DC195A4}"/>
                </a:ext>
              </a:extLst>
            </p:cNvPr>
            <p:cNvSpPr>
              <a:spLocks/>
            </p:cNvSpPr>
            <p:nvPr/>
          </p:nvSpPr>
          <p:spPr>
            <a:xfrm>
              <a:off x="9526687" y="4617069"/>
              <a:ext cx="7596" cy="3966"/>
            </a:xfrm>
            <a:custGeom>
              <a:avLst/>
              <a:gdLst>
                <a:gd name="connsiteX0" fmla="*/ 7010 w 7596"/>
                <a:gd name="connsiteY0" fmla="*/ 2519 h 3966"/>
                <a:gd name="connsiteX1" fmla="*/ 3724 w 7596"/>
                <a:gd name="connsiteY1" fmla="*/ 3967 h 3966"/>
                <a:gd name="connsiteX2" fmla="*/ 0 w 7596"/>
                <a:gd name="connsiteY2" fmla="*/ 2652 h 3966"/>
                <a:gd name="connsiteX3" fmla="*/ 1205 w 7596"/>
                <a:gd name="connsiteY3" fmla="*/ 516 h 3966"/>
                <a:gd name="connsiteX4" fmla="*/ 3677 w 7596"/>
                <a:gd name="connsiteY4" fmla="*/ 0 h 3966"/>
                <a:gd name="connsiteX5" fmla="*/ 5680 w 7596"/>
                <a:gd name="connsiteY5" fmla="*/ 681 h 3966"/>
                <a:gd name="connsiteX6" fmla="*/ 6814 w 7596"/>
                <a:gd name="connsiteY6" fmla="*/ 1197 h 3966"/>
                <a:gd name="connsiteX7" fmla="*/ 7597 w 7596"/>
                <a:gd name="connsiteY7" fmla="*/ 1784 h 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" h="3966">
                  <a:moveTo>
                    <a:pt x="7010" y="2519"/>
                  </a:moveTo>
                  <a:lnTo>
                    <a:pt x="3724" y="3967"/>
                  </a:lnTo>
                  <a:lnTo>
                    <a:pt x="0" y="2652"/>
                  </a:lnTo>
                  <a:lnTo>
                    <a:pt x="1205" y="516"/>
                  </a:lnTo>
                  <a:lnTo>
                    <a:pt x="3677" y="0"/>
                  </a:lnTo>
                  <a:lnTo>
                    <a:pt x="5680" y="681"/>
                  </a:lnTo>
                  <a:lnTo>
                    <a:pt x="6814" y="1197"/>
                  </a:lnTo>
                  <a:lnTo>
                    <a:pt x="7597" y="178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16864D9D-7669-8889-E3B4-60129DCEB490}"/>
                </a:ext>
              </a:extLst>
            </p:cNvPr>
            <p:cNvSpPr>
              <a:spLocks/>
            </p:cNvSpPr>
            <p:nvPr/>
          </p:nvSpPr>
          <p:spPr>
            <a:xfrm>
              <a:off x="6934400" y="4821112"/>
              <a:ext cx="192237" cy="181245"/>
            </a:xfrm>
            <a:custGeom>
              <a:avLst/>
              <a:gdLst>
                <a:gd name="connsiteX0" fmla="*/ 1111 w 192237"/>
                <a:gd name="connsiteY0" fmla="*/ 2011 h 181245"/>
                <a:gd name="connsiteX1" fmla="*/ 360 w 192237"/>
                <a:gd name="connsiteY1" fmla="*/ 2042 h 181245"/>
                <a:gd name="connsiteX2" fmla="*/ 141 w 192237"/>
                <a:gd name="connsiteY2" fmla="*/ 1862 h 181245"/>
                <a:gd name="connsiteX3" fmla="*/ 0 w 192237"/>
                <a:gd name="connsiteY3" fmla="*/ 1346 h 181245"/>
                <a:gd name="connsiteX4" fmla="*/ 360 w 192237"/>
                <a:gd name="connsiteY4" fmla="*/ 509 h 181245"/>
                <a:gd name="connsiteX5" fmla="*/ 689 w 192237"/>
                <a:gd name="connsiteY5" fmla="*/ 0 h 181245"/>
                <a:gd name="connsiteX6" fmla="*/ 1197 w 192237"/>
                <a:gd name="connsiteY6" fmla="*/ 70 h 181245"/>
                <a:gd name="connsiteX7" fmla="*/ 1885 w 192237"/>
                <a:gd name="connsiteY7" fmla="*/ 657 h 181245"/>
                <a:gd name="connsiteX8" fmla="*/ 2464 w 192237"/>
                <a:gd name="connsiteY8" fmla="*/ 1158 h 181245"/>
                <a:gd name="connsiteX9" fmla="*/ 2151 w 192237"/>
                <a:gd name="connsiteY9" fmla="*/ 1612 h 181245"/>
                <a:gd name="connsiteX10" fmla="*/ 1111 w 192237"/>
                <a:gd name="connsiteY10" fmla="*/ 2011 h 181245"/>
                <a:gd name="connsiteX11" fmla="*/ 191525 w 192237"/>
                <a:gd name="connsiteY11" fmla="*/ 181105 h 181245"/>
                <a:gd name="connsiteX12" fmla="*/ 189546 w 192237"/>
                <a:gd name="connsiteY12" fmla="*/ 181246 h 181245"/>
                <a:gd name="connsiteX13" fmla="*/ 189710 w 192237"/>
                <a:gd name="connsiteY13" fmla="*/ 180174 h 181245"/>
                <a:gd name="connsiteX14" fmla="*/ 191181 w 192237"/>
                <a:gd name="connsiteY14" fmla="*/ 179032 h 181245"/>
                <a:gd name="connsiteX15" fmla="*/ 192175 w 192237"/>
                <a:gd name="connsiteY15" fmla="*/ 179180 h 181245"/>
                <a:gd name="connsiteX16" fmla="*/ 192237 w 192237"/>
                <a:gd name="connsiteY16" fmla="*/ 180495 h 181245"/>
                <a:gd name="connsiteX17" fmla="*/ 191525 w 192237"/>
                <a:gd name="connsiteY17" fmla="*/ 181105 h 18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2237" h="181245">
                  <a:moveTo>
                    <a:pt x="1111" y="2011"/>
                  </a:moveTo>
                  <a:lnTo>
                    <a:pt x="360" y="2042"/>
                  </a:lnTo>
                  <a:lnTo>
                    <a:pt x="141" y="1862"/>
                  </a:lnTo>
                  <a:lnTo>
                    <a:pt x="0" y="1346"/>
                  </a:lnTo>
                  <a:lnTo>
                    <a:pt x="360" y="509"/>
                  </a:lnTo>
                  <a:lnTo>
                    <a:pt x="689" y="0"/>
                  </a:lnTo>
                  <a:lnTo>
                    <a:pt x="1197" y="70"/>
                  </a:lnTo>
                  <a:lnTo>
                    <a:pt x="1885" y="657"/>
                  </a:lnTo>
                  <a:lnTo>
                    <a:pt x="2464" y="1158"/>
                  </a:lnTo>
                  <a:lnTo>
                    <a:pt x="2151" y="1612"/>
                  </a:lnTo>
                  <a:lnTo>
                    <a:pt x="1111" y="2011"/>
                  </a:lnTo>
                  <a:close/>
                  <a:moveTo>
                    <a:pt x="191525" y="181105"/>
                  </a:moveTo>
                  <a:lnTo>
                    <a:pt x="189546" y="181246"/>
                  </a:lnTo>
                  <a:lnTo>
                    <a:pt x="189710" y="180174"/>
                  </a:lnTo>
                  <a:lnTo>
                    <a:pt x="191181" y="179032"/>
                  </a:lnTo>
                  <a:lnTo>
                    <a:pt x="192175" y="179180"/>
                  </a:lnTo>
                  <a:lnTo>
                    <a:pt x="192237" y="180495"/>
                  </a:lnTo>
                  <a:lnTo>
                    <a:pt x="191525" y="18110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F79BDC2-B866-3F3B-78F4-F724D32F0FF2}"/>
                </a:ext>
              </a:extLst>
            </p:cNvPr>
            <p:cNvSpPr>
              <a:spLocks/>
            </p:cNvSpPr>
            <p:nvPr/>
          </p:nvSpPr>
          <p:spPr>
            <a:xfrm>
              <a:off x="7544636" y="3487178"/>
              <a:ext cx="68901" cy="45336"/>
            </a:xfrm>
            <a:custGeom>
              <a:avLst/>
              <a:gdLst>
                <a:gd name="connsiteX0" fmla="*/ 68901 w 68901"/>
                <a:gd name="connsiteY0" fmla="*/ 11594 h 45336"/>
                <a:gd name="connsiteX1" fmla="*/ 66961 w 68901"/>
                <a:gd name="connsiteY1" fmla="*/ 10820 h 45336"/>
                <a:gd name="connsiteX2" fmla="*/ 64622 w 68901"/>
                <a:gd name="connsiteY2" fmla="*/ 10491 h 45336"/>
                <a:gd name="connsiteX3" fmla="*/ 64184 w 68901"/>
                <a:gd name="connsiteY3" fmla="*/ 10914 h 45336"/>
                <a:gd name="connsiteX4" fmla="*/ 63245 w 68901"/>
                <a:gd name="connsiteY4" fmla="*/ 11344 h 45336"/>
                <a:gd name="connsiteX5" fmla="*/ 62767 w 68901"/>
                <a:gd name="connsiteY5" fmla="*/ 12110 h 45336"/>
                <a:gd name="connsiteX6" fmla="*/ 63128 w 68901"/>
                <a:gd name="connsiteY6" fmla="*/ 15115 h 45336"/>
                <a:gd name="connsiteX7" fmla="*/ 62564 w 68901"/>
                <a:gd name="connsiteY7" fmla="*/ 15631 h 45336"/>
                <a:gd name="connsiteX8" fmla="*/ 59904 w 68901"/>
                <a:gd name="connsiteY8" fmla="*/ 15334 h 45336"/>
                <a:gd name="connsiteX9" fmla="*/ 59028 w 68901"/>
                <a:gd name="connsiteY9" fmla="*/ 15678 h 45336"/>
                <a:gd name="connsiteX10" fmla="*/ 57581 w 68901"/>
                <a:gd name="connsiteY10" fmla="*/ 17767 h 45336"/>
                <a:gd name="connsiteX11" fmla="*/ 56102 w 68901"/>
                <a:gd name="connsiteY11" fmla="*/ 18651 h 45336"/>
                <a:gd name="connsiteX12" fmla="*/ 54224 w 68901"/>
                <a:gd name="connsiteY12" fmla="*/ 19277 h 45336"/>
                <a:gd name="connsiteX13" fmla="*/ 52832 w 68901"/>
                <a:gd name="connsiteY13" fmla="*/ 20028 h 45336"/>
                <a:gd name="connsiteX14" fmla="*/ 51071 w 68901"/>
                <a:gd name="connsiteY14" fmla="*/ 20685 h 45336"/>
                <a:gd name="connsiteX15" fmla="*/ 49577 w 68901"/>
                <a:gd name="connsiteY15" fmla="*/ 21084 h 45336"/>
                <a:gd name="connsiteX16" fmla="*/ 48983 w 68901"/>
                <a:gd name="connsiteY16" fmla="*/ 21991 h 45336"/>
                <a:gd name="connsiteX17" fmla="*/ 48623 w 68901"/>
                <a:gd name="connsiteY17" fmla="*/ 23001 h 45336"/>
                <a:gd name="connsiteX18" fmla="*/ 48717 w 68901"/>
                <a:gd name="connsiteY18" fmla="*/ 23971 h 45336"/>
                <a:gd name="connsiteX19" fmla="*/ 50242 w 68901"/>
                <a:gd name="connsiteY19" fmla="*/ 25888 h 45336"/>
                <a:gd name="connsiteX20" fmla="*/ 50445 w 68901"/>
                <a:gd name="connsiteY20" fmla="*/ 27929 h 45336"/>
                <a:gd name="connsiteX21" fmla="*/ 50281 w 68901"/>
                <a:gd name="connsiteY21" fmla="*/ 30425 h 45336"/>
                <a:gd name="connsiteX22" fmla="*/ 49929 w 68901"/>
                <a:gd name="connsiteY22" fmla="*/ 31755 h 45336"/>
                <a:gd name="connsiteX23" fmla="*/ 49327 w 68901"/>
                <a:gd name="connsiteY23" fmla="*/ 32639 h 45336"/>
                <a:gd name="connsiteX24" fmla="*/ 45580 w 68901"/>
                <a:gd name="connsiteY24" fmla="*/ 33782 h 45336"/>
                <a:gd name="connsiteX25" fmla="*/ 41691 w 68901"/>
                <a:gd name="connsiteY25" fmla="*/ 35823 h 45336"/>
                <a:gd name="connsiteX26" fmla="*/ 41605 w 68901"/>
                <a:gd name="connsiteY26" fmla="*/ 36293 h 45336"/>
                <a:gd name="connsiteX27" fmla="*/ 43381 w 68901"/>
                <a:gd name="connsiteY27" fmla="*/ 38100 h 45336"/>
                <a:gd name="connsiteX28" fmla="*/ 43451 w 68901"/>
                <a:gd name="connsiteY28" fmla="*/ 38554 h 45336"/>
                <a:gd name="connsiteX29" fmla="*/ 41981 w 68901"/>
                <a:gd name="connsiteY29" fmla="*/ 39579 h 45336"/>
                <a:gd name="connsiteX30" fmla="*/ 41840 w 68901"/>
                <a:gd name="connsiteY30" fmla="*/ 40611 h 45336"/>
                <a:gd name="connsiteX31" fmla="*/ 42004 w 68901"/>
                <a:gd name="connsiteY31" fmla="*/ 41801 h 45336"/>
                <a:gd name="connsiteX32" fmla="*/ 42786 w 68901"/>
                <a:gd name="connsiteY32" fmla="*/ 43029 h 45336"/>
                <a:gd name="connsiteX33" fmla="*/ 43068 w 68901"/>
                <a:gd name="connsiteY33" fmla="*/ 44132 h 45336"/>
                <a:gd name="connsiteX34" fmla="*/ 40932 w 68901"/>
                <a:gd name="connsiteY34" fmla="*/ 44930 h 45336"/>
                <a:gd name="connsiteX35" fmla="*/ 38038 w 68901"/>
                <a:gd name="connsiteY35" fmla="*/ 44633 h 45336"/>
                <a:gd name="connsiteX36" fmla="*/ 34611 w 68901"/>
                <a:gd name="connsiteY36" fmla="*/ 43107 h 45336"/>
                <a:gd name="connsiteX37" fmla="*/ 33414 w 68901"/>
                <a:gd name="connsiteY37" fmla="*/ 43326 h 45336"/>
                <a:gd name="connsiteX38" fmla="*/ 32256 w 68901"/>
                <a:gd name="connsiteY38" fmla="*/ 44124 h 45336"/>
                <a:gd name="connsiteX39" fmla="*/ 31067 w 68901"/>
                <a:gd name="connsiteY39" fmla="*/ 43780 h 45336"/>
                <a:gd name="connsiteX40" fmla="*/ 29760 w 68901"/>
                <a:gd name="connsiteY40" fmla="*/ 42833 h 45336"/>
                <a:gd name="connsiteX41" fmla="*/ 27914 w 68901"/>
                <a:gd name="connsiteY41" fmla="*/ 40870 h 45336"/>
                <a:gd name="connsiteX42" fmla="*/ 27014 w 68901"/>
                <a:gd name="connsiteY42" fmla="*/ 39657 h 45336"/>
                <a:gd name="connsiteX43" fmla="*/ 26647 w 68901"/>
                <a:gd name="connsiteY43" fmla="*/ 38374 h 45336"/>
                <a:gd name="connsiteX44" fmla="*/ 26146 w 68901"/>
                <a:gd name="connsiteY44" fmla="*/ 38186 h 45336"/>
                <a:gd name="connsiteX45" fmla="*/ 25379 w 68901"/>
                <a:gd name="connsiteY45" fmla="*/ 38562 h 45336"/>
                <a:gd name="connsiteX46" fmla="*/ 24746 w 68901"/>
                <a:gd name="connsiteY46" fmla="*/ 40126 h 45336"/>
                <a:gd name="connsiteX47" fmla="*/ 23040 w 68901"/>
                <a:gd name="connsiteY47" fmla="*/ 42919 h 45336"/>
                <a:gd name="connsiteX48" fmla="*/ 21773 w 68901"/>
                <a:gd name="connsiteY48" fmla="*/ 43678 h 45336"/>
                <a:gd name="connsiteX49" fmla="*/ 19872 w 68901"/>
                <a:gd name="connsiteY49" fmla="*/ 43514 h 45336"/>
                <a:gd name="connsiteX50" fmla="*/ 17196 w 68901"/>
                <a:gd name="connsiteY50" fmla="*/ 43561 h 45336"/>
                <a:gd name="connsiteX51" fmla="*/ 15530 w 68901"/>
                <a:gd name="connsiteY51" fmla="*/ 43796 h 45336"/>
                <a:gd name="connsiteX52" fmla="*/ 13496 w 68901"/>
                <a:gd name="connsiteY52" fmla="*/ 42810 h 45336"/>
                <a:gd name="connsiteX53" fmla="*/ 13003 w 68901"/>
                <a:gd name="connsiteY53" fmla="*/ 42998 h 45336"/>
                <a:gd name="connsiteX54" fmla="*/ 13003 w 68901"/>
                <a:gd name="connsiteY54" fmla="*/ 43647 h 45336"/>
                <a:gd name="connsiteX55" fmla="*/ 12244 w 68901"/>
                <a:gd name="connsiteY55" fmla="*/ 44664 h 45336"/>
                <a:gd name="connsiteX56" fmla="*/ 10992 w 68901"/>
                <a:gd name="connsiteY56" fmla="*/ 45337 h 45336"/>
                <a:gd name="connsiteX57" fmla="*/ 5211 w 68901"/>
                <a:gd name="connsiteY57" fmla="*/ 43827 h 45336"/>
                <a:gd name="connsiteX58" fmla="*/ 4389 w 68901"/>
                <a:gd name="connsiteY58" fmla="*/ 42575 h 45336"/>
                <a:gd name="connsiteX59" fmla="*/ 5696 w 68901"/>
                <a:gd name="connsiteY59" fmla="*/ 41981 h 45336"/>
                <a:gd name="connsiteX60" fmla="*/ 7503 w 68901"/>
                <a:gd name="connsiteY60" fmla="*/ 40361 h 45336"/>
                <a:gd name="connsiteX61" fmla="*/ 8731 w 68901"/>
                <a:gd name="connsiteY61" fmla="*/ 40541 h 45336"/>
                <a:gd name="connsiteX62" fmla="*/ 10249 w 68901"/>
                <a:gd name="connsiteY62" fmla="*/ 40197 h 45336"/>
                <a:gd name="connsiteX63" fmla="*/ 10906 w 68901"/>
                <a:gd name="connsiteY63" fmla="*/ 39508 h 45336"/>
                <a:gd name="connsiteX64" fmla="*/ 9952 w 68901"/>
                <a:gd name="connsiteY64" fmla="*/ 37459 h 45336"/>
                <a:gd name="connsiteX65" fmla="*/ 7542 w 68901"/>
                <a:gd name="connsiteY65" fmla="*/ 34924 h 45336"/>
                <a:gd name="connsiteX66" fmla="*/ 6267 w 68901"/>
                <a:gd name="connsiteY66" fmla="*/ 33961 h 45336"/>
                <a:gd name="connsiteX67" fmla="*/ 4507 w 68901"/>
                <a:gd name="connsiteY67" fmla="*/ 33320 h 45336"/>
                <a:gd name="connsiteX68" fmla="*/ 4209 w 68901"/>
                <a:gd name="connsiteY68" fmla="*/ 32639 h 45336"/>
                <a:gd name="connsiteX69" fmla="*/ 5179 w 68901"/>
                <a:gd name="connsiteY69" fmla="*/ 28626 h 45336"/>
                <a:gd name="connsiteX70" fmla="*/ 4882 w 68901"/>
                <a:gd name="connsiteY70" fmla="*/ 28055 h 45336"/>
                <a:gd name="connsiteX71" fmla="*/ 2879 w 68901"/>
                <a:gd name="connsiteY71" fmla="*/ 28242 h 45336"/>
                <a:gd name="connsiteX72" fmla="*/ 2410 w 68901"/>
                <a:gd name="connsiteY72" fmla="*/ 27828 h 45336"/>
                <a:gd name="connsiteX73" fmla="*/ 2246 w 68901"/>
                <a:gd name="connsiteY73" fmla="*/ 27132 h 45336"/>
                <a:gd name="connsiteX74" fmla="*/ 2378 w 68901"/>
                <a:gd name="connsiteY74" fmla="*/ 26177 h 45336"/>
                <a:gd name="connsiteX75" fmla="*/ 3732 w 68901"/>
                <a:gd name="connsiteY75" fmla="*/ 24605 h 45336"/>
                <a:gd name="connsiteX76" fmla="*/ 5234 w 68901"/>
                <a:gd name="connsiteY76" fmla="*/ 23220 h 45336"/>
                <a:gd name="connsiteX77" fmla="*/ 5641 w 68901"/>
                <a:gd name="connsiteY77" fmla="*/ 22445 h 45336"/>
                <a:gd name="connsiteX78" fmla="*/ 5586 w 68901"/>
                <a:gd name="connsiteY78" fmla="*/ 21827 h 45336"/>
                <a:gd name="connsiteX79" fmla="*/ 3654 w 68901"/>
                <a:gd name="connsiteY79" fmla="*/ 21217 h 45336"/>
                <a:gd name="connsiteX80" fmla="*/ 2496 w 68901"/>
                <a:gd name="connsiteY80" fmla="*/ 20583 h 45336"/>
                <a:gd name="connsiteX81" fmla="*/ 1573 w 68901"/>
                <a:gd name="connsiteY81" fmla="*/ 20364 h 45336"/>
                <a:gd name="connsiteX82" fmla="*/ 939 w 68901"/>
                <a:gd name="connsiteY82" fmla="*/ 20716 h 45336"/>
                <a:gd name="connsiteX83" fmla="*/ 478 w 68901"/>
                <a:gd name="connsiteY83" fmla="*/ 20317 h 45336"/>
                <a:gd name="connsiteX84" fmla="*/ 0 w 68901"/>
                <a:gd name="connsiteY84" fmla="*/ 19159 h 45336"/>
                <a:gd name="connsiteX85" fmla="*/ 469 w 68901"/>
                <a:gd name="connsiteY85" fmla="*/ 17384 h 45336"/>
                <a:gd name="connsiteX86" fmla="*/ 2207 w 68901"/>
                <a:gd name="connsiteY86" fmla="*/ 15749 h 45336"/>
                <a:gd name="connsiteX87" fmla="*/ 4068 w 68901"/>
                <a:gd name="connsiteY87" fmla="*/ 14293 h 45336"/>
                <a:gd name="connsiteX88" fmla="*/ 5688 w 68901"/>
                <a:gd name="connsiteY88" fmla="*/ 13229 h 45336"/>
                <a:gd name="connsiteX89" fmla="*/ 6619 w 68901"/>
                <a:gd name="connsiteY89" fmla="*/ 12776 h 45336"/>
                <a:gd name="connsiteX90" fmla="*/ 7065 w 68901"/>
                <a:gd name="connsiteY90" fmla="*/ 10945 h 45336"/>
                <a:gd name="connsiteX91" fmla="*/ 8035 w 68901"/>
                <a:gd name="connsiteY91" fmla="*/ 11140 h 45336"/>
                <a:gd name="connsiteX92" fmla="*/ 9952 w 68901"/>
                <a:gd name="connsiteY92" fmla="*/ 11234 h 45336"/>
                <a:gd name="connsiteX93" fmla="*/ 12095 w 68901"/>
                <a:gd name="connsiteY93" fmla="*/ 11649 h 45336"/>
                <a:gd name="connsiteX94" fmla="*/ 14083 w 68901"/>
                <a:gd name="connsiteY94" fmla="*/ 12165 h 45336"/>
                <a:gd name="connsiteX95" fmla="*/ 15843 w 68901"/>
                <a:gd name="connsiteY95" fmla="*/ 12807 h 45336"/>
                <a:gd name="connsiteX96" fmla="*/ 19519 w 68901"/>
                <a:gd name="connsiteY96" fmla="*/ 13480 h 45336"/>
                <a:gd name="connsiteX97" fmla="*/ 22876 w 68901"/>
                <a:gd name="connsiteY97" fmla="*/ 13887 h 45336"/>
                <a:gd name="connsiteX98" fmla="*/ 23885 w 68901"/>
                <a:gd name="connsiteY98" fmla="*/ 14262 h 45336"/>
                <a:gd name="connsiteX99" fmla="*/ 24707 w 68901"/>
                <a:gd name="connsiteY99" fmla="*/ 14231 h 45336"/>
                <a:gd name="connsiteX100" fmla="*/ 25731 w 68901"/>
                <a:gd name="connsiteY100" fmla="*/ 14778 h 45336"/>
                <a:gd name="connsiteX101" fmla="*/ 26326 w 68901"/>
                <a:gd name="connsiteY101" fmla="*/ 14356 h 45336"/>
                <a:gd name="connsiteX102" fmla="*/ 26764 w 68901"/>
                <a:gd name="connsiteY102" fmla="*/ 13628 h 45336"/>
                <a:gd name="connsiteX103" fmla="*/ 28587 w 68901"/>
                <a:gd name="connsiteY103" fmla="*/ 12752 h 45336"/>
                <a:gd name="connsiteX104" fmla="*/ 30269 w 68901"/>
                <a:gd name="connsiteY104" fmla="*/ 11618 h 45336"/>
                <a:gd name="connsiteX105" fmla="*/ 31450 w 68901"/>
                <a:gd name="connsiteY105" fmla="*/ 10178 h 45336"/>
                <a:gd name="connsiteX106" fmla="*/ 32116 w 68901"/>
                <a:gd name="connsiteY106" fmla="*/ 9036 h 45336"/>
                <a:gd name="connsiteX107" fmla="*/ 33273 w 68901"/>
                <a:gd name="connsiteY107" fmla="*/ 8222 h 45336"/>
                <a:gd name="connsiteX108" fmla="*/ 34502 w 68901"/>
                <a:gd name="connsiteY108" fmla="*/ 7988 h 45336"/>
                <a:gd name="connsiteX109" fmla="*/ 35628 w 68901"/>
                <a:gd name="connsiteY109" fmla="*/ 7581 h 45336"/>
                <a:gd name="connsiteX110" fmla="*/ 40377 w 68901"/>
                <a:gd name="connsiteY110" fmla="*/ 7041 h 45336"/>
                <a:gd name="connsiteX111" fmla="*/ 45259 w 68901"/>
                <a:gd name="connsiteY111" fmla="*/ 7471 h 45336"/>
                <a:gd name="connsiteX112" fmla="*/ 47582 w 68901"/>
                <a:gd name="connsiteY112" fmla="*/ 6665 h 45336"/>
                <a:gd name="connsiteX113" fmla="*/ 49499 w 68901"/>
                <a:gd name="connsiteY113" fmla="*/ 5273 h 45336"/>
                <a:gd name="connsiteX114" fmla="*/ 52308 w 68901"/>
                <a:gd name="connsiteY114" fmla="*/ 4882 h 45336"/>
                <a:gd name="connsiteX115" fmla="*/ 52449 w 68901"/>
                <a:gd name="connsiteY115" fmla="*/ 4858 h 45336"/>
                <a:gd name="connsiteX116" fmla="*/ 56634 w 68901"/>
                <a:gd name="connsiteY116" fmla="*/ 5938 h 45336"/>
                <a:gd name="connsiteX117" fmla="*/ 56955 w 68901"/>
                <a:gd name="connsiteY117" fmla="*/ 5312 h 45336"/>
                <a:gd name="connsiteX118" fmla="*/ 57135 w 68901"/>
                <a:gd name="connsiteY118" fmla="*/ 5030 h 45336"/>
                <a:gd name="connsiteX119" fmla="*/ 57057 w 68901"/>
                <a:gd name="connsiteY119" fmla="*/ 1987 h 45336"/>
                <a:gd name="connsiteX120" fmla="*/ 58386 w 68901"/>
                <a:gd name="connsiteY120" fmla="*/ 594 h 45336"/>
                <a:gd name="connsiteX121" fmla="*/ 59607 w 68901"/>
                <a:gd name="connsiteY121" fmla="*/ 0 h 45336"/>
                <a:gd name="connsiteX122" fmla="*/ 63792 w 68901"/>
                <a:gd name="connsiteY122" fmla="*/ 196 h 45336"/>
                <a:gd name="connsiteX123" fmla="*/ 64340 w 68901"/>
                <a:gd name="connsiteY123" fmla="*/ 1134 h 45336"/>
                <a:gd name="connsiteX124" fmla="*/ 64559 w 68901"/>
                <a:gd name="connsiteY124" fmla="*/ 2590 h 45336"/>
                <a:gd name="connsiteX125" fmla="*/ 64935 w 68901"/>
                <a:gd name="connsiteY125" fmla="*/ 4537 h 45336"/>
                <a:gd name="connsiteX126" fmla="*/ 65631 w 68901"/>
                <a:gd name="connsiteY126" fmla="*/ 5069 h 45336"/>
                <a:gd name="connsiteX127" fmla="*/ 66015 w 68901"/>
                <a:gd name="connsiteY127" fmla="*/ 5836 h 45336"/>
                <a:gd name="connsiteX128" fmla="*/ 65936 w 68901"/>
                <a:gd name="connsiteY128" fmla="*/ 7182 h 45336"/>
                <a:gd name="connsiteX129" fmla="*/ 66758 w 68901"/>
                <a:gd name="connsiteY129" fmla="*/ 8183 h 45336"/>
                <a:gd name="connsiteX130" fmla="*/ 68667 w 68901"/>
                <a:gd name="connsiteY130" fmla="*/ 10890 h 4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</a:cxnLst>
              <a:rect l="l" t="t" r="r" b="b"/>
              <a:pathLst>
                <a:path w="68901" h="45336">
                  <a:moveTo>
                    <a:pt x="68901" y="11594"/>
                  </a:moveTo>
                  <a:lnTo>
                    <a:pt x="66961" y="10820"/>
                  </a:lnTo>
                  <a:lnTo>
                    <a:pt x="64622" y="10491"/>
                  </a:lnTo>
                  <a:lnTo>
                    <a:pt x="64184" y="10914"/>
                  </a:lnTo>
                  <a:lnTo>
                    <a:pt x="63245" y="11344"/>
                  </a:lnTo>
                  <a:lnTo>
                    <a:pt x="62767" y="12110"/>
                  </a:lnTo>
                  <a:lnTo>
                    <a:pt x="63128" y="15115"/>
                  </a:lnTo>
                  <a:lnTo>
                    <a:pt x="62564" y="15631"/>
                  </a:lnTo>
                  <a:lnTo>
                    <a:pt x="59904" y="15334"/>
                  </a:lnTo>
                  <a:lnTo>
                    <a:pt x="59028" y="15678"/>
                  </a:lnTo>
                  <a:lnTo>
                    <a:pt x="57581" y="17767"/>
                  </a:lnTo>
                  <a:lnTo>
                    <a:pt x="56102" y="18651"/>
                  </a:lnTo>
                  <a:lnTo>
                    <a:pt x="54224" y="19277"/>
                  </a:lnTo>
                  <a:lnTo>
                    <a:pt x="52832" y="20028"/>
                  </a:lnTo>
                  <a:lnTo>
                    <a:pt x="51071" y="20685"/>
                  </a:lnTo>
                  <a:lnTo>
                    <a:pt x="49577" y="21084"/>
                  </a:lnTo>
                  <a:lnTo>
                    <a:pt x="48983" y="21991"/>
                  </a:lnTo>
                  <a:lnTo>
                    <a:pt x="48623" y="23001"/>
                  </a:lnTo>
                  <a:lnTo>
                    <a:pt x="48717" y="23971"/>
                  </a:lnTo>
                  <a:lnTo>
                    <a:pt x="50242" y="25888"/>
                  </a:lnTo>
                  <a:lnTo>
                    <a:pt x="50445" y="27929"/>
                  </a:lnTo>
                  <a:lnTo>
                    <a:pt x="50281" y="30425"/>
                  </a:lnTo>
                  <a:lnTo>
                    <a:pt x="49929" y="31755"/>
                  </a:lnTo>
                  <a:lnTo>
                    <a:pt x="49327" y="32639"/>
                  </a:lnTo>
                  <a:lnTo>
                    <a:pt x="45580" y="33782"/>
                  </a:lnTo>
                  <a:lnTo>
                    <a:pt x="41691" y="35823"/>
                  </a:lnTo>
                  <a:lnTo>
                    <a:pt x="41605" y="36293"/>
                  </a:lnTo>
                  <a:lnTo>
                    <a:pt x="43381" y="38100"/>
                  </a:lnTo>
                  <a:lnTo>
                    <a:pt x="43451" y="38554"/>
                  </a:lnTo>
                  <a:lnTo>
                    <a:pt x="41981" y="39579"/>
                  </a:lnTo>
                  <a:lnTo>
                    <a:pt x="41840" y="40611"/>
                  </a:lnTo>
                  <a:lnTo>
                    <a:pt x="42004" y="41801"/>
                  </a:lnTo>
                  <a:lnTo>
                    <a:pt x="42786" y="43029"/>
                  </a:lnTo>
                  <a:lnTo>
                    <a:pt x="43068" y="44132"/>
                  </a:lnTo>
                  <a:lnTo>
                    <a:pt x="40932" y="44930"/>
                  </a:lnTo>
                  <a:lnTo>
                    <a:pt x="38038" y="44633"/>
                  </a:lnTo>
                  <a:lnTo>
                    <a:pt x="34611" y="43107"/>
                  </a:lnTo>
                  <a:lnTo>
                    <a:pt x="33414" y="43326"/>
                  </a:lnTo>
                  <a:lnTo>
                    <a:pt x="32256" y="44124"/>
                  </a:lnTo>
                  <a:lnTo>
                    <a:pt x="31067" y="43780"/>
                  </a:lnTo>
                  <a:lnTo>
                    <a:pt x="29760" y="42833"/>
                  </a:lnTo>
                  <a:lnTo>
                    <a:pt x="27914" y="40870"/>
                  </a:lnTo>
                  <a:lnTo>
                    <a:pt x="27014" y="39657"/>
                  </a:lnTo>
                  <a:lnTo>
                    <a:pt x="26647" y="38374"/>
                  </a:lnTo>
                  <a:lnTo>
                    <a:pt x="26146" y="38186"/>
                  </a:lnTo>
                  <a:lnTo>
                    <a:pt x="25379" y="38562"/>
                  </a:lnTo>
                  <a:lnTo>
                    <a:pt x="24746" y="40126"/>
                  </a:lnTo>
                  <a:lnTo>
                    <a:pt x="23040" y="42919"/>
                  </a:lnTo>
                  <a:lnTo>
                    <a:pt x="21773" y="43678"/>
                  </a:lnTo>
                  <a:lnTo>
                    <a:pt x="19872" y="43514"/>
                  </a:lnTo>
                  <a:lnTo>
                    <a:pt x="17196" y="43561"/>
                  </a:lnTo>
                  <a:lnTo>
                    <a:pt x="15530" y="43796"/>
                  </a:lnTo>
                  <a:lnTo>
                    <a:pt x="13496" y="42810"/>
                  </a:lnTo>
                  <a:lnTo>
                    <a:pt x="13003" y="42998"/>
                  </a:lnTo>
                  <a:lnTo>
                    <a:pt x="13003" y="43647"/>
                  </a:lnTo>
                  <a:lnTo>
                    <a:pt x="12244" y="44664"/>
                  </a:lnTo>
                  <a:lnTo>
                    <a:pt x="10992" y="45337"/>
                  </a:lnTo>
                  <a:lnTo>
                    <a:pt x="5211" y="43827"/>
                  </a:lnTo>
                  <a:lnTo>
                    <a:pt x="4389" y="42575"/>
                  </a:lnTo>
                  <a:lnTo>
                    <a:pt x="5696" y="41981"/>
                  </a:lnTo>
                  <a:lnTo>
                    <a:pt x="7503" y="40361"/>
                  </a:lnTo>
                  <a:lnTo>
                    <a:pt x="8731" y="40541"/>
                  </a:lnTo>
                  <a:lnTo>
                    <a:pt x="10249" y="40197"/>
                  </a:lnTo>
                  <a:lnTo>
                    <a:pt x="10906" y="39508"/>
                  </a:lnTo>
                  <a:lnTo>
                    <a:pt x="9952" y="37459"/>
                  </a:lnTo>
                  <a:lnTo>
                    <a:pt x="7542" y="34924"/>
                  </a:lnTo>
                  <a:lnTo>
                    <a:pt x="6267" y="33961"/>
                  </a:lnTo>
                  <a:lnTo>
                    <a:pt x="4507" y="33320"/>
                  </a:lnTo>
                  <a:lnTo>
                    <a:pt x="4209" y="32639"/>
                  </a:lnTo>
                  <a:lnTo>
                    <a:pt x="5179" y="28626"/>
                  </a:lnTo>
                  <a:lnTo>
                    <a:pt x="4882" y="28055"/>
                  </a:lnTo>
                  <a:lnTo>
                    <a:pt x="2879" y="28242"/>
                  </a:lnTo>
                  <a:lnTo>
                    <a:pt x="2410" y="27828"/>
                  </a:lnTo>
                  <a:lnTo>
                    <a:pt x="2246" y="27132"/>
                  </a:lnTo>
                  <a:lnTo>
                    <a:pt x="2378" y="26177"/>
                  </a:lnTo>
                  <a:lnTo>
                    <a:pt x="3732" y="24605"/>
                  </a:lnTo>
                  <a:lnTo>
                    <a:pt x="5234" y="23220"/>
                  </a:lnTo>
                  <a:lnTo>
                    <a:pt x="5641" y="22445"/>
                  </a:lnTo>
                  <a:lnTo>
                    <a:pt x="5586" y="21827"/>
                  </a:lnTo>
                  <a:lnTo>
                    <a:pt x="3654" y="21217"/>
                  </a:lnTo>
                  <a:lnTo>
                    <a:pt x="2496" y="20583"/>
                  </a:lnTo>
                  <a:lnTo>
                    <a:pt x="1573" y="20364"/>
                  </a:lnTo>
                  <a:lnTo>
                    <a:pt x="939" y="20716"/>
                  </a:lnTo>
                  <a:lnTo>
                    <a:pt x="478" y="20317"/>
                  </a:lnTo>
                  <a:lnTo>
                    <a:pt x="0" y="19159"/>
                  </a:lnTo>
                  <a:lnTo>
                    <a:pt x="469" y="17384"/>
                  </a:lnTo>
                  <a:lnTo>
                    <a:pt x="2207" y="15749"/>
                  </a:lnTo>
                  <a:lnTo>
                    <a:pt x="4068" y="14293"/>
                  </a:lnTo>
                  <a:lnTo>
                    <a:pt x="5688" y="13229"/>
                  </a:lnTo>
                  <a:lnTo>
                    <a:pt x="6619" y="12776"/>
                  </a:lnTo>
                  <a:lnTo>
                    <a:pt x="7065" y="10945"/>
                  </a:lnTo>
                  <a:lnTo>
                    <a:pt x="8035" y="11140"/>
                  </a:lnTo>
                  <a:lnTo>
                    <a:pt x="9952" y="11234"/>
                  </a:lnTo>
                  <a:lnTo>
                    <a:pt x="12095" y="11649"/>
                  </a:lnTo>
                  <a:lnTo>
                    <a:pt x="14083" y="12165"/>
                  </a:lnTo>
                  <a:lnTo>
                    <a:pt x="15843" y="12807"/>
                  </a:lnTo>
                  <a:lnTo>
                    <a:pt x="19519" y="13480"/>
                  </a:lnTo>
                  <a:lnTo>
                    <a:pt x="22876" y="13887"/>
                  </a:lnTo>
                  <a:lnTo>
                    <a:pt x="23885" y="14262"/>
                  </a:lnTo>
                  <a:lnTo>
                    <a:pt x="24707" y="14231"/>
                  </a:lnTo>
                  <a:lnTo>
                    <a:pt x="25731" y="14778"/>
                  </a:lnTo>
                  <a:lnTo>
                    <a:pt x="26326" y="14356"/>
                  </a:lnTo>
                  <a:lnTo>
                    <a:pt x="26764" y="13628"/>
                  </a:lnTo>
                  <a:lnTo>
                    <a:pt x="28587" y="12752"/>
                  </a:lnTo>
                  <a:lnTo>
                    <a:pt x="30269" y="11618"/>
                  </a:lnTo>
                  <a:lnTo>
                    <a:pt x="31450" y="10178"/>
                  </a:lnTo>
                  <a:lnTo>
                    <a:pt x="32116" y="9036"/>
                  </a:lnTo>
                  <a:lnTo>
                    <a:pt x="33273" y="8222"/>
                  </a:lnTo>
                  <a:lnTo>
                    <a:pt x="34502" y="7988"/>
                  </a:lnTo>
                  <a:lnTo>
                    <a:pt x="35628" y="7581"/>
                  </a:lnTo>
                  <a:lnTo>
                    <a:pt x="40377" y="7041"/>
                  </a:lnTo>
                  <a:lnTo>
                    <a:pt x="45259" y="7471"/>
                  </a:lnTo>
                  <a:lnTo>
                    <a:pt x="47582" y="6665"/>
                  </a:lnTo>
                  <a:lnTo>
                    <a:pt x="49499" y="5273"/>
                  </a:lnTo>
                  <a:lnTo>
                    <a:pt x="52308" y="4882"/>
                  </a:lnTo>
                  <a:lnTo>
                    <a:pt x="52449" y="4858"/>
                  </a:lnTo>
                  <a:lnTo>
                    <a:pt x="56634" y="5938"/>
                  </a:lnTo>
                  <a:lnTo>
                    <a:pt x="56955" y="5312"/>
                  </a:lnTo>
                  <a:lnTo>
                    <a:pt x="57135" y="5030"/>
                  </a:lnTo>
                  <a:lnTo>
                    <a:pt x="57057" y="1987"/>
                  </a:lnTo>
                  <a:lnTo>
                    <a:pt x="58386" y="594"/>
                  </a:lnTo>
                  <a:lnTo>
                    <a:pt x="59607" y="0"/>
                  </a:lnTo>
                  <a:lnTo>
                    <a:pt x="63792" y="196"/>
                  </a:lnTo>
                  <a:lnTo>
                    <a:pt x="64340" y="1134"/>
                  </a:lnTo>
                  <a:lnTo>
                    <a:pt x="64559" y="2590"/>
                  </a:lnTo>
                  <a:lnTo>
                    <a:pt x="64935" y="4537"/>
                  </a:lnTo>
                  <a:lnTo>
                    <a:pt x="65631" y="5069"/>
                  </a:lnTo>
                  <a:lnTo>
                    <a:pt x="66015" y="5836"/>
                  </a:lnTo>
                  <a:lnTo>
                    <a:pt x="65936" y="7182"/>
                  </a:lnTo>
                  <a:lnTo>
                    <a:pt x="66758" y="8183"/>
                  </a:lnTo>
                  <a:lnTo>
                    <a:pt x="68667" y="1089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DAA3895-AEE4-E038-1041-96A53B34A17C}"/>
                </a:ext>
              </a:extLst>
            </p:cNvPr>
            <p:cNvSpPr>
              <a:spLocks/>
            </p:cNvSpPr>
            <p:nvPr/>
          </p:nvSpPr>
          <p:spPr>
            <a:xfrm>
              <a:off x="7051118" y="1530250"/>
              <a:ext cx="938146" cy="888629"/>
            </a:xfrm>
            <a:custGeom>
              <a:avLst/>
              <a:gdLst>
                <a:gd name="connsiteX0" fmla="*/ 3192 w 938146"/>
                <a:gd name="connsiteY0" fmla="*/ 888199 h 888629"/>
                <a:gd name="connsiteX1" fmla="*/ 1166 w 938146"/>
                <a:gd name="connsiteY1" fmla="*/ 888630 h 888629"/>
                <a:gd name="connsiteX2" fmla="*/ 0 w 938146"/>
                <a:gd name="connsiteY2" fmla="*/ 887143 h 888629"/>
                <a:gd name="connsiteX3" fmla="*/ 2949 w 938146"/>
                <a:gd name="connsiteY3" fmla="*/ 883059 h 888629"/>
                <a:gd name="connsiteX4" fmla="*/ 12697 w 938146"/>
                <a:gd name="connsiteY4" fmla="*/ 875338 h 888629"/>
                <a:gd name="connsiteX5" fmla="*/ 16586 w 938146"/>
                <a:gd name="connsiteY5" fmla="*/ 867929 h 888629"/>
                <a:gd name="connsiteX6" fmla="*/ 24096 w 938146"/>
                <a:gd name="connsiteY6" fmla="*/ 865371 h 888629"/>
                <a:gd name="connsiteX7" fmla="*/ 24589 w 938146"/>
                <a:gd name="connsiteY7" fmla="*/ 869501 h 888629"/>
                <a:gd name="connsiteX8" fmla="*/ 24081 w 938146"/>
                <a:gd name="connsiteY8" fmla="*/ 874618 h 888629"/>
                <a:gd name="connsiteX9" fmla="*/ 17485 w 938146"/>
                <a:gd name="connsiteY9" fmla="*/ 878670 h 888629"/>
                <a:gd name="connsiteX10" fmla="*/ 10170 w 938146"/>
                <a:gd name="connsiteY10" fmla="*/ 881409 h 888629"/>
                <a:gd name="connsiteX11" fmla="*/ 3192 w 938146"/>
                <a:gd name="connsiteY11" fmla="*/ 888199 h 888629"/>
                <a:gd name="connsiteX12" fmla="*/ 621767 w 938146"/>
                <a:gd name="connsiteY12" fmla="*/ 626451 h 888629"/>
                <a:gd name="connsiteX13" fmla="*/ 619115 w 938146"/>
                <a:gd name="connsiteY13" fmla="*/ 629611 h 888629"/>
                <a:gd name="connsiteX14" fmla="*/ 615141 w 938146"/>
                <a:gd name="connsiteY14" fmla="*/ 624847 h 888629"/>
                <a:gd name="connsiteX15" fmla="*/ 612505 w 938146"/>
                <a:gd name="connsiteY15" fmla="*/ 618705 h 888629"/>
                <a:gd name="connsiteX16" fmla="*/ 613905 w 938146"/>
                <a:gd name="connsiteY16" fmla="*/ 616366 h 888629"/>
                <a:gd name="connsiteX17" fmla="*/ 620969 w 938146"/>
                <a:gd name="connsiteY17" fmla="*/ 616053 h 888629"/>
                <a:gd name="connsiteX18" fmla="*/ 622698 w 938146"/>
                <a:gd name="connsiteY18" fmla="*/ 619253 h 888629"/>
                <a:gd name="connsiteX19" fmla="*/ 622988 w 938146"/>
                <a:gd name="connsiteY19" fmla="*/ 621076 h 888629"/>
                <a:gd name="connsiteX20" fmla="*/ 621767 w 938146"/>
                <a:gd name="connsiteY20" fmla="*/ 626451 h 888629"/>
                <a:gd name="connsiteX21" fmla="*/ 674216 w 938146"/>
                <a:gd name="connsiteY21" fmla="*/ 228116 h 888629"/>
                <a:gd name="connsiteX22" fmla="*/ 677236 w 938146"/>
                <a:gd name="connsiteY22" fmla="*/ 230737 h 888629"/>
                <a:gd name="connsiteX23" fmla="*/ 683768 w 938146"/>
                <a:gd name="connsiteY23" fmla="*/ 230197 h 888629"/>
                <a:gd name="connsiteX24" fmla="*/ 687374 w 938146"/>
                <a:gd name="connsiteY24" fmla="*/ 248824 h 888629"/>
                <a:gd name="connsiteX25" fmla="*/ 689401 w 938146"/>
                <a:gd name="connsiteY25" fmla="*/ 268281 h 888629"/>
                <a:gd name="connsiteX26" fmla="*/ 692687 w 938146"/>
                <a:gd name="connsiteY26" fmla="*/ 269674 h 888629"/>
                <a:gd name="connsiteX27" fmla="*/ 698953 w 938146"/>
                <a:gd name="connsiteY27" fmla="*/ 267014 h 888629"/>
                <a:gd name="connsiteX28" fmla="*/ 704539 w 938146"/>
                <a:gd name="connsiteY28" fmla="*/ 265715 h 888629"/>
                <a:gd name="connsiteX29" fmla="*/ 707403 w 938146"/>
                <a:gd name="connsiteY29" fmla="*/ 267155 h 888629"/>
                <a:gd name="connsiteX30" fmla="*/ 712504 w 938146"/>
                <a:gd name="connsiteY30" fmla="*/ 272780 h 888629"/>
                <a:gd name="connsiteX31" fmla="*/ 714702 w 938146"/>
                <a:gd name="connsiteY31" fmla="*/ 276723 h 888629"/>
                <a:gd name="connsiteX32" fmla="*/ 712785 w 938146"/>
                <a:gd name="connsiteY32" fmla="*/ 279810 h 888629"/>
                <a:gd name="connsiteX33" fmla="*/ 708114 w 938146"/>
                <a:gd name="connsiteY33" fmla="*/ 283260 h 888629"/>
                <a:gd name="connsiteX34" fmla="*/ 707340 w 938146"/>
                <a:gd name="connsiteY34" fmla="*/ 293493 h 888629"/>
                <a:gd name="connsiteX35" fmla="*/ 712042 w 938146"/>
                <a:gd name="connsiteY35" fmla="*/ 297037 h 888629"/>
                <a:gd name="connsiteX36" fmla="*/ 719803 w 938146"/>
                <a:gd name="connsiteY36" fmla="*/ 305682 h 888629"/>
                <a:gd name="connsiteX37" fmla="*/ 724176 w 938146"/>
                <a:gd name="connsiteY37" fmla="*/ 306801 h 888629"/>
                <a:gd name="connsiteX38" fmla="*/ 731976 w 938146"/>
                <a:gd name="connsiteY38" fmla="*/ 303265 h 888629"/>
                <a:gd name="connsiteX39" fmla="*/ 739299 w 938146"/>
                <a:gd name="connsiteY39" fmla="*/ 309961 h 888629"/>
                <a:gd name="connsiteX40" fmla="*/ 746551 w 938146"/>
                <a:gd name="connsiteY40" fmla="*/ 318043 h 888629"/>
                <a:gd name="connsiteX41" fmla="*/ 729598 w 938146"/>
                <a:gd name="connsiteY41" fmla="*/ 328182 h 888629"/>
                <a:gd name="connsiteX42" fmla="*/ 728111 w 938146"/>
                <a:gd name="connsiteY42" fmla="*/ 331014 h 888629"/>
                <a:gd name="connsiteX43" fmla="*/ 725764 w 938146"/>
                <a:gd name="connsiteY43" fmla="*/ 338462 h 888629"/>
                <a:gd name="connsiteX44" fmla="*/ 723268 w 938146"/>
                <a:gd name="connsiteY44" fmla="*/ 344557 h 888629"/>
                <a:gd name="connsiteX45" fmla="*/ 720961 w 938146"/>
                <a:gd name="connsiteY45" fmla="*/ 348140 h 888629"/>
                <a:gd name="connsiteX46" fmla="*/ 715891 w 938146"/>
                <a:gd name="connsiteY46" fmla="*/ 354281 h 888629"/>
                <a:gd name="connsiteX47" fmla="*/ 713161 w 938146"/>
                <a:gd name="connsiteY47" fmla="*/ 356401 h 888629"/>
                <a:gd name="connsiteX48" fmla="*/ 707027 w 938146"/>
                <a:gd name="connsiteY48" fmla="*/ 355932 h 888629"/>
                <a:gd name="connsiteX49" fmla="*/ 704727 w 938146"/>
                <a:gd name="connsiteY49" fmla="*/ 358365 h 888629"/>
                <a:gd name="connsiteX50" fmla="*/ 702599 w 938146"/>
                <a:gd name="connsiteY50" fmla="*/ 363317 h 888629"/>
                <a:gd name="connsiteX51" fmla="*/ 700456 w 938146"/>
                <a:gd name="connsiteY51" fmla="*/ 366869 h 888629"/>
                <a:gd name="connsiteX52" fmla="*/ 695010 w 938146"/>
                <a:gd name="connsiteY52" fmla="*/ 367777 h 888629"/>
                <a:gd name="connsiteX53" fmla="*/ 692233 w 938146"/>
                <a:gd name="connsiteY53" fmla="*/ 362863 h 888629"/>
                <a:gd name="connsiteX54" fmla="*/ 693148 w 938146"/>
                <a:gd name="connsiteY54" fmla="*/ 361346 h 888629"/>
                <a:gd name="connsiteX55" fmla="*/ 693539 w 938146"/>
                <a:gd name="connsiteY55" fmla="*/ 358435 h 888629"/>
                <a:gd name="connsiteX56" fmla="*/ 692569 w 938146"/>
                <a:gd name="connsiteY56" fmla="*/ 351473 h 888629"/>
                <a:gd name="connsiteX57" fmla="*/ 697764 w 938146"/>
                <a:gd name="connsiteY57" fmla="*/ 344314 h 888629"/>
                <a:gd name="connsiteX58" fmla="*/ 698938 w 938146"/>
                <a:gd name="connsiteY58" fmla="*/ 340332 h 888629"/>
                <a:gd name="connsiteX59" fmla="*/ 697905 w 938146"/>
                <a:gd name="connsiteY59" fmla="*/ 338892 h 888629"/>
                <a:gd name="connsiteX60" fmla="*/ 696473 w 938146"/>
                <a:gd name="connsiteY60" fmla="*/ 339284 h 888629"/>
                <a:gd name="connsiteX61" fmla="*/ 692695 w 938146"/>
                <a:gd name="connsiteY61" fmla="*/ 337093 h 888629"/>
                <a:gd name="connsiteX62" fmla="*/ 691576 w 938146"/>
                <a:gd name="connsiteY62" fmla="*/ 337203 h 888629"/>
                <a:gd name="connsiteX63" fmla="*/ 688446 w 938146"/>
                <a:gd name="connsiteY63" fmla="*/ 341396 h 888629"/>
                <a:gd name="connsiteX64" fmla="*/ 684104 w 938146"/>
                <a:gd name="connsiteY64" fmla="*/ 344212 h 888629"/>
                <a:gd name="connsiteX65" fmla="*/ 679700 w 938146"/>
                <a:gd name="connsiteY65" fmla="*/ 344924 h 888629"/>
                <a:gd name="connsiteX66" fmla="*/ 661996 w 938146"/>
                <a:gd name="connsiteY66" fmla="*/ 350307 h 888629"/>
                <a:gd name="connsiteX67" fmla="*/ 659320 w 938146"/>
                <a:gd name="connsiteY67" fmla="*/ 348421 h 888629"/>
                <a:gd name="connsiteX68" fmla="*/ 658115 w 938146"/>
                <a:gd name="connsiteY68" fmla="*/ 337695 h 888629"/>
                <a:gd name="connsiteX69" fmla="*/ 665313 w 938146"/>
                <a:gd name="connsiteY69" fmla="*/ 332156 h 888629"/>
                <a:gd name="connsiteX70" fmla="*/ 666416 w 938146"/>
                <a:gd name="connsiteY70" fmla="*/ 322761 h 888629"/>
                <a:gd name="connsiteX71" fmla="*/ 668231 w 938146"/>
                <a:gd name="connsiteY71" fmla="*/ 316470 h 888629"/>
                <a:gd name="connsiteX72" fmla="*/ 670351 w 938146"/>
                <a:gd name="connsiteY72" fmla="*/ 312285 h 888629"/>
                <a:gd name="connsiteX73" fmla="*/ 674247 w 938146"/>
                <a:gd name="connsiteY73" fmla="*/ 301434 h 888629"/>
                <a:gd name="connsiteX74" fmla="*/ 675225 w 938146"/>
                <a:gd name="connsiteY74" fmla="*/ 300651 h 888629"/>
                <a:gd name="connsiteX75" fmla="*/ 665508 w 938146"/>
                <a:gd name="connsiteY75" fmla="*/ 291991 h 888629"/>
                <a:gd name="connsiteX76" fmla="*/ 661667 w 938146"/>
                <a:gd name="connsiteY76" fmla="*/ 286342 h 888629"/>
                <a:gd name="connsiteX77" fmla="*/ 657481 w 938146"/>
                <a:gd name="connsiteY77" fmla="*/ 274978 h 888629"/>
                <a:gd name="connsiteX78" fmla="*/ 656198 w 938146"/>
                <a:gd name="connsiteY78" fmla="*/ 265707 h 888629"/>
                <a:gd name="connsiteX79" fmla="*/ 650526 w 938146"/>
                <a:gd name="connsiteY79" fmla="*/ 257767 h 888629"/>
                <a:gd name="connsiteX80" fmla="*/ 651223 w 938146"/>
                <a:gd name="connsiteY80" fmla="*/ 247549 h 888629"/>
                <a:gd name="connsiteX81" fmla="*/ 647107 w 938146"/>
                <a:gd name="connsiteY81" fmla="*/ 248355 h 888629"/>
                <a:gd name="connsiteX82" fmla="*/ 643931 w 938146"/>
                <a:gd name="connsiteY82" fmla="*/ 241142 h 888629"/>
                <a:gd name="connsiteX83" fmla="*/ 646888 w 938146"/>
                <a:gd name="connsiteY83" fmla="*/ 237074 h 888629"/>
                <a:gd name="connsiteX84" fmla="*/ 661910 w 938146"/>
                <a:gd name="connsiteY84" fmla="*/ 232442 h 888629"/>
                <a:gd name="connsiteX85" fmla="*/ 670867 w 938146"/>
                <a:gd name="connsiteY85" fmla="*/ 227912 h 888629"/>
                <a:gd name="connsiteX86" fmla="*/ 674216 w 938146"/>
                <a:gd name="connsiteY86" fmla="*/ 228116 h 888629"/>
                <a:gd name="connsiteX87" fmla="*/ 789885 w 938146"/>
                <a:gd name="connsiteY87" fmla="*/ 222193 h 888629"/>
                <a:gd name="connsiteX88" fmla="*/ 786662 w 938146"/>
                <a:gd name="connsiteY88" fmla="*/ 222467 h 888629"/>
                <a:gd name="connsiteX89" fmla="*/ 780739 w 938146"/>
                <a:gd name="connsiteY89" fmla="*/ 214213 h 888629"/>
                <a:gd name="connsiteX90" fmla="*/ 779597 w 938146"/>
                <a:gd name="connsiteY90" fmla="*/ 207000 h 888629"/>
                <a:gd name="connsiteX91" fmla="*/ 780654 w 938146"/>
                <a:gd name="connsiteY91" fmla="*/ 204043 h 888629"/>
                <a:gd name="connsiteX92" fmla="*/ 783509 w 938146"/>
                <a:gd name="connsiteY92" fmla="*/ 203934 h 888629"/>
                <a:gd name="connsiteX93" fmla="*/ 787961 w 938146"/>
                <a:gd name="connsiteY93" fmla="*/ 213791 h 888629"/>
                <a:gd name="connsiteX94" fmla="*/ 792764 w 938146"/>
                <a:gd name="connsiteY94" fmla="*/ 216756 h 888629"/>
                <a:gd name="connsiteX95" fmla="*/ 789885 w 938146"/>
                <a:gd name="connsiteY95" fmla="*/ 222193 h 888629"/>
                <a:gd name="connsiteX96" fmla="*/ 446796 w 938146"/>
                <a:gd name="connsiteY96" fmla="*/ 226449 h 888629"/>
                <a:gd name="connsiteX97" fmla="*/ 447047 w 938146"/>
                <a:gd name="connsiteY97" fmla="*/ 234093 h 888629"/>
                <a:gd name="connsiteX98" fmla="*/ 450622 w 938146"/>
                <a:gd name="connsiteY98" fmla="*/ 233334 h 888629"/>
                <a:gd name="connsiteX99" fmla="*/ 454839 w 938146"/>
                <a:gd name="connsiteY99" fmla="*/ 241439 h 888629"/>
                <a:gd name="connsiteX100" fmla="*/ 459439 w 938146"/>
                <a:gd name="connsiteY100" fmla="*/ 245718 h 888629"/>
                <a:gd name="connsiteX101" fmla="*/ 460738 w 938146"/>
                <a:gd name="connsiteY101" fmla="*/ 248644 h 888629"/>
                <a:gd name="connsiteX102" fmla="*/ 461716 w 938146"/>
                <a:gd name="connsiteY102" fmla="*/ 252400 h 888629"/>
                <a:gd name="connsiteX103" fmla="*/ 464501 w 938146"/>
                <a:gd name="connsiteY103" fmla="*/ 259926 h 888629"/>
                <a:gd name="connsiteX104" fmla="*/ 465823 w 938146"/>
                <a:gd name="connsiteY104" fmla="*/ 267812 h 888629"/>
                <a:gd name="connsiteX105" fmla="*/ 462498 w 938146"/>
                <a:gd name="connsiteY105" fmla="*/ 268641 h 888629"/>
                <a:gd name="connsiteX106" fmla="*/ 457921 w 938146"/>
                <a:gd name="connsiteY106" fmla="*/ 257391 h 888629"/>
                <a:gd name="connsiteX107" fmla="*/ 454182 w 938146"/>
                <a:gd name="connsiteY107" fmla="*/ 250952 h 888629"/>
                <a:gd name="connsiteX108" fmla="*/ 449480 w 938146"/>
                <a:gd name="connsiteY108" fmla="*/ 245429 h 888629"/>
                <a:gd name="connsiteX109" fmla="*/ 445677 w 938146"/>
                <a:gd name="connsiteY109" fmla="*/ 245155 h 888629"/>
                <a:gd name="connsiteX110" fmla="*/ 443964 w 938146"/>
                <a:gd name="connsiteY110" fmla="*/ 242738 h 888629"/>
                <a:gd name="connsiteX111" fmla="*/ 437799 w 938146"/>
                <a:gd name="connsiteY111" fmla="*/ 222663 h 888629"/>
                <a:gd name="connsiteX112" fmla="*/ 436665 w 938146"/>
                <a:gd name="connsiteY112" fmla="*/ 217992 h 888629"/>
                <a:gd name="connsiteX113" fmla="*/ 433144 w 938146"/>
                <a:gd name="connsiteY113" fmla="*/ 210443 h 888629"/>
                <a:gd name="connsiteX114" fmla="*/ 431587 w 938146"/>
                <a:gd name="connsiteY114" fmla="*/ 200992 h 888629"/>
                <a:gd name="connsiteX115" fmla="*/ 431595 w 938146"/>
                <a:gd name="connsiteY115" fmla="*/ 193552 h 888629"/>
                <a:gd name="connsiteX116" fmla="*/ 436305 w 938146"/>
                <a:gd name="connsiteY116" fmla="*/ 195312 h 888629"/>
                <a:gd name="connsiteX117" fmla="*/ 440436 w 938146"/>
                <a:gd name="connsiteY117" fmla="*/ 199983 h 888629"/>
                <a:gd name="connsiteX118" fmla="*/ 444019 w 938146"/>
                <a:gd name="connsiteY118" fmla="*/ 210497 h 888629"/>
                <a:gd name="connsiteX119" fmla="*/ 444661 w 938146"/>
                <a:gd name="connsiteY119" fmla="*/ 213744 h 888629"/>
                <a:gd name="connsiteX120" fmla="*/ 443025 w 938146"/>
                <a:gd name="connsiteY120" fmla="*/ 218047 h 888629"/>
                <a:gd name="connsiteX121" fmla="*/ 444707 w 938146"/>
                <a:gd name="connsiteY121" fmla="*/ 223124 h 888629"/>
                <a:gd name="connsiteX122" fmla="*/ 446796 w 938146"/>
                <a:gd name="connsiteY122" fmla="*/ 226449 h 888629"/>
                <a:gd name="connsiteX123" fmla="*/ 837553 w 938146"/>
                <a:gd name="connsiteY123" fmla="*/ 192503 h 888629"/>
                <a:gd name="connsiteX124" fmla="*/ 844101 w 938146"/>
                <a:gd name="connsiteY124" fmla="*/ 193223 h 888629"/>
                <a:gd name="connsiteX125" fmla="*/ 850681 w 938146"/>
                <a:gd name="connsiteY125" fmla="*/ 191416 h 888629"/>
                <a:gd name="connsiteX126" fmla="*/ 851816 w 938146"/>
                <a:gd name="connsiteY126" fmla="*/ 193348 h 888629"/>
                <a:gd name="connsiteX127" fmla="*/ 843343 w 938146"/>
                <a:gd name="connsiteY127" fmla="*/ 199341 h 888629"/>
                <a:gd name="connsiteX128" fmla="*/ 833908 w 938146"/>
                <a:gd name="connsiteY128" fmla="*/ 196157 h 888629"/>
                <a:gd name="connsiteX129" fmla="*/ 825419 w 938146"/>
                <a:gd name="connsiteY129" fmla="*/ 195343 h 888629"/>
                <a:gd name="connsiteX130" fmla="*/ 815397 w 938146"/>
                <a:gd name="connsiteY130" fmla="*/ 201985 h 888629"/>
                <a:gd name="connsiteX131" fmla="*/ 812127 w 938146"/>
                <a:gd name="connsiteY131" fmla="*/ 199333 h 888629"/>
                <a:gd name="connsiteX132" fmla="*/ 817220 w 938146"/>
                <a:gd name="connsiteY132" fmla="*/ 192926 h 888629"/>
                <a:gd name="connsiteX133" fmla="*/ 822775 w 938146"/>
                <a:gd name="connsiteY133" fmla="*/ 190798 h 888629"/>
                <a:gd name="connsiteX134" fmla="*/ 823667 w 938146"/>
                <a:gd name="connsiteY134" fmla="*/ 186871 h 888629"/>
                <a:gd name="connsiteX135" fmla="*/ 825787 w 938146"/>
                <a:gd name="connsiteY135" fmla="*/ 186198 h 888629"/>
                <a:gd name="connsiteX136" fmla="*/ 833125 w 938146"/>
                <a:gd name="connsiteY136" fmla="*/ 185791 h 888629"/>
                <a:gd name="connsiteX137" fmla="*/ 837553 w 938146"/>
                <a:gd name="connsiteY137" fmla="*/ 192503 h 888629"/>
                <a:gd name="connsiteX138" fmla="*/ 568357 w 938146"/>
                <a:gd name="connsiteY138" fmla="*/ 73611 h 888629"/>
                <a:gd name="connsiteX139" fmla="*/ 569499 w 938146"/>
                <a:gd name="connsiteY139" fmla="*/ 73861 h 888629"/>
                <a:gd name="connsiteX140" fmla="*/ 570610 w 938146"/>
                <a:gd name="connsiteY140" fmla="*/ 72531 h 888629"/>
                <a:gd name="connsiteX141" fmla="*/ 571416 w 938146"/>
                <a:gd name="connsiteY141" fmla="*/ 69011 h 888629"/>
                <a:gd name="connsiteX142" fmla="*/ 572308 w 938146"/>
                <a:gd name="connsiteY142" fmla="*/ 67062 h 888629"/>
                <a:gd name="connsiteX143" fmla="*/ 577862 w 938146"/>
                <a:gd name="connsiteY143" fmla="*/ 69347 h 888629"/>
                <a:gd name="connsiteX144" fmla="*/ 585740 w 938146"/>
                <a:gd name="connsiteY144" fmla="*/ 76372 h 888629"/>
                <a:gd name="connsiteX145" fmla="*/ 588080 w 938146"/>
                <a:gd name="connsiteY145" fmla="*/ 79823 h 888629"/>
                <a:gd name="connsiteX146" fmla="*/ 591365 w 938146"/>
                <a:gd name="connsiteY146" fmla="*/ 86903 h 888629"/>
                <a:gd name="connsiteX147" fmla="*/ 594033 w 938146"/>
                <a:gd name="connsiteY147" fmla="*/ 98724 h 888629"/>
                <a:gd name="connsiteX148" fmla="*/ 591913 w 938146"/>
                <a:gd name="connsiteY148" fmla="*/ 107197 h 888629"/>
                <a:gd name="connsiteX149" fmla="*/ 589120 w 938146"/>
                <a:gd name="connsiteY149" fmla="*/ 115169 h 888629"/>
                <a:gd name="connsiteX150" fmla="*/ 588134 w 938146"/>
                <a:gd name="connsiteY150" fmla="*/ 119550 h 888629"/>
                <a:gd name="connsiteX151" fmla="*/ 589151 w 938146"/>
                <a:gd name="connsiteY151" fmla="*/ 125816 h 888629"/>
                <a:gd name="connsiteX152" fmla="*/ 588737 w 938146"/>
                <a:gd name="connsiteY152" fmla="*/ 131887 h 888629"/>
                <a:gd name="connsiteX153" fmla="*/ 587720 w 938146"/>
                <a:gd name="connsiteY153" fmla="*/ 137239 h 888629"/>
                <a:gd name="connsiteX154" fmla="*/ 591944 w 938146"/>
                <a:gd name="connsiteY154" fmla="*/ 131136 h 888629"/>
                <a:gd name="connsiteX155" fmla="*/ 600973 w 938146"/>
                <a:gd name="connsiteY155" fmla="*/ 111406 h 888629"/>
                <a:gd name="connsiteX156" fmla="*/ 602318 w 938146"/>
                <a:gd name="connsiteY156" fmla="*/ 110177 h 888629"/>
                <a:gd name="connsiteX157" fmla="*/ 603727 w 938146"/>
                <a:gd name="connsiteY157" fmla="*/ 110850 h 888629"/>
                <a:gd name="connsiteX158" fmla="*/ 607771 w 938146"/>
                <a:gd name="connsiteY158" fmla="*/ 114926 h 888629"/>
                <a:gd name="connsiteX159" fmla="*/ 611440 w 938146"/>
                <a:gd name="connsiteY159" fmla="*/ 125003 h 888629"/>
                <a:gd name="connsiteX160" fmla="*/ 612246 w 938146"/>
                <a:gd name="connsiteY160" fmla="*/ 128320 h 888629"/>
                <a:gd name="connsiteX161" fmla="*/ 612903 w 938146"/>
                <a:gd name="connsiteY161" fmla="*/ 132380 h 888629"/>
                <a:gd name="connsiteX162" fmla="*/ 613279 w 938146"/>
                <a:gd name="connsiteY162" fmla="*/ 137387 h 888629"/>
                <a:gd name="connsiteX163" fmla="*/ 613076 w 938146"/>
                <a:gd name="connsiteY163" fmla="*/ 143098 h 888629"/>
                <a:gd name="connsiteX164" fmla="*/ 612739 w 938146"/>
                <a:gd name="connsiteY164" fmla="*/ 147065 h 888629"/>
                <a:gd name="connsiteX165" fmla="*/ 610822 w 938146"/>
                <a:gd name="connsiteY165" fmla="*/ 149623 h 888629"/>
                <a:gd name="connsiteX166" fmla="*/ 609891 w 938146"/>
                <a:gd name="connsiteY166" fmla="*/ 151955 h 888629"/>
                <a:gd name="connsiteX167" fmla="*/ 611965 w 938146"/>
                <a:gd name="connsiteY167" fmla="*/ 152127 h 888629"/>
                <a:gd name="connsiteX168" fmla="*/ 614335 w 938146"/>
                <a:gd name="connsiteY168" fmla="*/ 155178 h 888629"/>
                <a:gd name="connsiteX169" fmla="*/ 616502 w 938146"/>
                <a:gd name="connsiteY169" fmla="*/ 161640 h 888629"/>
                <a:gd name="connsiteX170" fmla="*/ 618928 w 938146"/>
                <a:gd name="connsiteY170" fmla="*/ 164230 h 888629"/>
                <a:gd name="connsiteX171" fmla="*/ 627729 w 938146"/>
                <a:gd name="connsiteY171" fmla="*/ 162047 h 888629"/>
                <a:gd name="connsiteX172" fmla="*/ 633448 w 938146"/>
                <a:gd name="connsiteY172" fmla="*/ 165419 h 888629"/>
                <a:gd name="connsiteX173" fmla="*/ 636585 w 938146"/>
                <a:gd name="connsiteY173" fmla="*/ 175941 h 888629"/>
                <a:gd name="connsiteX174" fmla="*/ 641420 w 938146"/>
                <a:gd name="connsiteY174" fmla="*/ 173571 h 888629"/>
                <a:gd name="connsiteX175" fmla="*/ 641436 w 938146"/>
                <a:gd name="connsiteY175" fmla="*/ 167961 h 888629"/>
                <a:gd name="connsiteX176" fmla="*/ 642500 w 938146"/>
                <a:gd name="connsiteY176" fmla="*/ 165552 h 888629"/>
                <a:gd name="connsiteX177" fmla="*/ 648985 w 938146"/>
                <a:gd name="connsiteY177" fmla="*/ 167468 h 888629"/>
                <a:gd name="connsiteX178" fmla="*/ 652341 w 938146"/>
                <a:gd name="connsiteY178" fmla="*/ 170089 h 888629"/>
                <a:gd name="connsiteX179" fmla="*/ 655768 w 938146"/>
                <a:gd name="connsiteY179" fmla="*/ 175597 h 888629"/>
                <a:gd name="connsiteX180" fmla="*/ 649916 w 938146"/>
                <a:gd name="connsiteY180" fmla="*/ 184563 h 888629"/>
                <a:gd name="connsiteX181" fmla="*/ 654743 w 938146"/>
                <a:gd name="connsiteY181" fmla="*/ 193106 h 888629"/>
                <a:gd name="connsiteX182" fmla="*/ 662848 w 938146"/>
                <a:gd name="connsiteY182" fmla="*/ 199263 h 888629"/>
                <a:gd name="connsiteX183" fmla="*/ 667738 w 938146"/>
                <a:gd name="connsiteY183" fmla="*/ 205694 h 888629"/>
                <a:gd name="connsiteX184" fmla="*/ 668622 w 938146"/>
                <a:gd name="connsiteY184" fmla="*/ 208377 h 888629"/>
                <a:gd name="connsiteX185" fmla="*/ 669420 w 938146"/>
                <a:gd name="connsiteY185" fmla="*/ 211937 h 888629"/>
                <a:gd name="connsiteX186" fmla="*/ 666236 w 938146"/>
                <a:gd name="connsiteY186" fmla="*/ 216537 h 888629"/>
                <a:gd name="connsiteX187" fmla="*/ 662997 w 938146"/>
                <a:gd name="connsiteY187" fmla="*/ 219127 h 888629"/>
                <a:gd name="connsiteX188" fmla="*/ 654837 w 938146"/>
                <a:gd name="connsiteY188" fmla="*/ 219573 h 888629"/>
                <a:gd name="connsiteX189" fmla="*/ 647420 w 938146"/>
                <a:gd name="connsiteY189" fmla="*/ 222811 h 888629"/>
                <a:gd name="connsiteX190" fmla="*/ 633847 w 938146"/>
                <a:gd name="connsiteY190" fmla="*/ 225104 h 888629"/>
                <a:gd name="connsiteX191" fmla="*/ 631828 w 938146"/>
                <a:gd name="connsiteY191" fmla="*/ 226567 h 888629"/>
                <a:gd name="connsiteX192" fmla="*/ 631351 w 938146"/>
                <a:gd name="connsiteY192" fmla="*/ 227873 h 888629"/>
                <a:gd name="connsiteX193" fmla="*/ 630553 w 938146"/>
                <a:gd name="connsiteY193" fmla="*/ 231832 h 888629"/>
                <a:gd name="connsiteX194" fmla="*/ 625335 w 938146"/>
                <a:gd name="connsiteY194" fmla="*/ 240915 h 888629"/>
                <a:gd name="connsiteX195" fmla="*/ 620281 w 938146"/>
                <a:gd name="connsiteY195" fmla="*/ 251899 h 888629"/>
                <a:gd name="connsiteX196" fmla="*/ 618192 w 938146"/>
                <a:gd name="connsiteY196" fmla="*/ 258471 h 888629"/>
                <a:gd name="connsiteX197" fmla="*/ 616620 w 938146"/>
                <a:gd name="connsiteY197" fmla="*/ 267616 h 888629"/>
                <a:gd name="connsiteX198" fmla="*/ 616041 w 938146"/>
                <a:gd name="connsiteY198" fmla="*/ 273179 h 888629"/>
                <a:gd name="connsiteX199" fmla="*/ 617167 w 938146"/>
                <a:gd name="connsiteY199" fmla="*/ 278546 h 888629"/>
                <a:gd name="connsiteX200" fmla="*/ 616870 w 938146"/>
                <a:gd name="connsiteY200" fmla="*/ 283948 h 888629"/>
                <a:gd name="connsiteX201" fmla="*/ 613068 w 938146"/>
                <a:gd name="connsiteY201" fmla="*/ 288173 h 888629"/>
                <a:gd name="connsiteX202" fmla="*/ 610658 w 938146"/>
                <a:gd name="connsiteY202" fmla="*/ 288337 h 888629"/>
                <a:gd name="connsiteX203" fmla="*/ 607638 w 938146"/>
                <a:gd name="connsiteY203" fmla="*/ 287508 h 888629"/>
                <a:gd name="connsiteX204" fmla="*/ 604665 w 938146"/>
                <a:gd name="connsiteY204" fmla="*/ 289933 h 888629"/>
                <a:gd name="connsiteX205" fmla="*/ 604478 w 938146"/>
                <a:gd name="connsiteY205" fmla="*/ 293571 h 888629"/>
                <a:gd name="connsiteX206" fmla="*/ 604650 w 938146"/>
                <a:gd name="connsiteY206" fmla="*/ 298680 h 888629"/>
                <a:gd name="connsiteX207" fmla="*/ 603891 w 938146"/>
                <a:gd name="connsiteY207" fmla="*/ 314147 h 888629"/>
                <a:gd name="connsiteX208" fmla="*/ 602968 w 938146"/>
                <a:gd name="connsiteY208" fmla="*/ 325687 h 888629"/>
                <a:gd name="connsiteX209" fmla="*/ 601583 w 938146"/>
                <a:gd name="connsiteY209" fmla="*/ 336319 h 888629"/>
                <a:gd name="connsiteX210" fmla="*/ 600026 w 938146"/>
                <a:gd name="connsiteY210" fmla="*/ 342014 h 888629"/>
                <a:gd name="connsiteX211" fmla="*/ 598039 w 938146"/>
                <a:gd name="connsiteY211" fmla="*/ 343594 h 888629"/>
                <a:gd name="connsiteX212" fmla="*/ 591663 w 938146"/>
                <a:gd name="connsiteY212" fmla="*/ 344635 h 888629"/>
                <a:gd name="connsiteX213" fmla="*/ 586749 w 938146"/>
                <a:gd name="connsiteY213" fmla="*/ 354469 h 888629"/>
                <a:gd name="connsiteX214" fmla="*/ 582783 w 938146"/>
                <a:gd name="connsiteY214" fmla="*/ 371868 h 888629"/>
                <a:gd name="connsiteX215" fmla="*/ 580718 w 938146"/>
                <a:gd name="connsiteY215" fmla="*/ 378636 h 888629"/>
                <a:gd name="connsiteX216" fmla="*/ 576415 w 938146"/>
                <a:gd name="connsiteY216" fmla="*/ 389252 h 888629"/>
                <a:gd name="connsiteX217" fmla="*/ 577197 w 938146"/>
                <a:gd name="connsiteY217" fmla="*/ 392999 h 888629"/>
                <a:gd name="connsiteX218" fmla="*/ 578535 w 938146"/>
                <a:gd name="connsiteY218" fmla="*/ 397044 h 888629"/>
                <a:gd name="connsiteX219" fmla="*/ 576188 w 938146"/>
                <a:gd name="connsiteY219" fmla="*/ 404249 h 888629"/>
                <a:gd name="connsiteX220" fmla="*/ 572558 w 938146"/>
                <a:gd name="connsiteY220" fmla="*/ 412292 h 888629"/>
                <a:gd name="connsiteX221" fmla="*/ 572628 w 938146"/>
                <a:gd name="connsiteY221" fmla="*/ 415390 h 888629"/>
                <a:gd name="connsiteX222" fmla="*/ 573849 w 938146"/>
                <a:gd name="connsiteY222" fmla="*/ 421039 h 888629"/>
                <a:gd name="connsiteX223" fmla="*/ 574443 w 938146"/>
                <a:gd name="connsiteY223" fmla="*/ 426890 h 888629"/>
                <a:gd name="connsiteX224" fmla="*/ 571643 w 938146"/>
                <a:gd name="connsiteY224" fmla="*/ 431905 h 888629"/>
                <a:gd name="connsiteX225" fmla="*/ 566495 w 938146"/>
                <a:gd name="connsiteY225" fmla="*/ 434448 h 888629"/>
                <a:gd name="connsiteX226" fmla="*/ 561253 w 938146"/>
                <a:gd name="connsiteY226" fmla="*/ 431600 h 888629"/>
                <a:gd name="connsiteX227" fmla="*/ 558703 w 938146"/>
                <a:gd name="connsiteY227" fmla="*/ 428236 h 888629"/>
                <a:gd name="connsiteX228" fmla="*/ 556340 w 938146"/>
                <a:gd name="connsiteY228" fmla="*/ 422838 h 888629"/>
                <a:gd name="connsiteX229" fmla="*/ 553829 w 938146"/>
                <a:gd name="connsiteY229" fmla="*/ 419302 h 888629"/>
                <a:gd name="connsiteX230" fmla="*/ 551215 w 938146"/>
                <a:gd name="connsiteY230" fmla="*/ 417174 h 888629"/>
                <a:gd name="connsiteX231" fmla="*/ 541163 w 938146"/>
                <a:gd name="connsiteY231" fmla="*/ 405079 h 888629"/>
                <a:gd name="connsiteX232" fmla="*/ 531884 w 938146"/>
                <a:gd name="connsiteY232" fmla="*/ 385716 h 888629"/>
                <a:gd name="connsiteX233" fmla="*/ 523411 w 938146"/>
                <a:gd name="connsiteY233" fmla="*/ 378104 h 888629"/>
                <a:gd name="connsiteX234" fmla="*/ 517888 w 938146"/>
                <a:gd name="connsiteY234" fmla="*/ 374481 h 888629"/>
                <a:gd name="connsiteX235" fmla="*/ 515228 w 938146"/>
                <a:gd name="connsiteY235" fmla="*/ 370961 h 888629"/>
                <a:gd name="connsiteX236" fmla="*/ 512630 w 938146"/>
                <a:gd name="connsiteY236" fmla="*/ 366220 h 888629"/>
                <a:gd name="connsiteX237" fmla="*/ 510385 w 938146"/>
                <a:gd name="connsiteY237" fmla="*/ 360869 h 888629"/>
                <a:gd name="connsiteX238" fmla="*/ 508296 w 938146"/>
                <a:gd name="connsiteY238" fmla="*/ 354086 h 888629"/>
                <a:gd name="connsiteX239" fmla="*/ 507287 w 938146"/>
                <a:gd name="connsiteY239" fmla="*/ 349853 h 888629"/>
                <a:gd name="connsiteX240" fmla="*/ 507099 w 938146"/>
                <a:gd name="connsiteY240" fmla="*/ 343477 h 888629"/>
                <a:gd name="connsiteX241" fmla="*/ 507764 w 938146"/>
                <a:gd name="connsiteY241" fmla="*/ 339722 h 888629"/>
                <a:gd name="connsiteX242" fmla="*/ 508758 w 938146"/>
                <a:gd name="connsiteY242" fmla="*/ 337789 h 888629"/>
                <a:gd name="connsiteX243" fmla="*/ 515486 w 938146"/>
                <a:gd name="connsiteY243" fmla="*/ 336201 h 888629"/>
                <a:gd name="connsiteX244" fmla="*/ 517903 w 938146"/>
                <a:gd name="connsiteY244" fmla="*/ 337101 h 888629"/>
                <a:gd name="connsiteX245" fmla="*/ 520282 w 938146"/>
                <a:gd name="connsiteY245" fmla="*/ 340449 h 888629"/>
                <a:gd name="connsiteX246" fmla="*/ 522449 w 938146"/>
                <a:gd name="connsiteY246" fmla="*/ 341764 h 888629"/>
                <a:gd name="connsiteX247" fmla="*/ 527409 w 938146"/>
                <a:gd name="connsiteY247" fmla="*/ 325014 h 888629"/>
                <a:gd name="connsiteX248" fmla="*/ 555628 w 938146"/>
                <a:gd name="connsiteY248" fmla="*/ 315336 h 888629"/>
                <a:gd name="connsiteX249" fmla="*/ 564695 w 938146"/>
                <a:gd name="connsiteY249" fmla="*/ 313654 h 888629"/>
                <a:gd name="connsiteX250" fmla="*/ 573794 w 938146"/>
                <a:gd name="connsiteY250" fmla="*/ 313756 h 888629"/>
                <a:gd name="connsiteX251" fmla="*/ 572378 w 938146"/>
                <a:gd name="connsiteY251" fmla="*/ 309156 h 888629"/>
                <a:gd name="connsiteX252" fmla="*/ 571173 w 938146"/>
                <a:gd name="connsiteY252" fmla="*/ 303304 h 888629"/>
                <a:gd name="connsiteX253" fmla="*/ 569835 w 938146"/>
                <a:gd name="connsiteY253" fmla="*/ 301880 h 888629"/>
                <a:gd name="connsiteX254" fmla="*/ 562959 w 938146"/>
                <a:gd name="connsiteY254" fmla="*/ 305166 h 888629"/>
                <a:gd name="connsiteX255" fmla="*/ 552428 w 938146"/>
                <a:gd name="connsiteY255" fmla="*/ 308616 h 888629"/>
                <a:gd name="connsiteX256" fmla="*/ 547296 w 938146"/>
                <a:gd name="connsiteY256" fmla="*/ 308616 h 888629"/>
                <a:gd name="connsiteX257" fmla="*/ 542000 w 938146"/>
                <a:gd name="connsiteY257" fmla="*/ 306316 h 888629"/>
                <a:gd name="connsiteX258" fmla="*/ 536719 w 938146"/>
                <a:gd name="connsiteY258" fmla="*/ 307583 h 888629"/>
                <a:gd name="connsiteX259" fmla="*/ 531274 w 938146"/>
                <a:gd name="connsiteY259" fmla="*/ 312582 h 888629"/>
                <a:gd name="connsiteX260" fmla="*/ 525782 w 938146"/>
                <a:gd name="connsiteY260" fmla="*/ 315735 h 888629"/>
                <a:gd name="connsiteX261" fmla="*/ 520446 w 938146"/>
                <a:gd name="connsiteY261" fmla="*/ 317002 h 888629"/>
                <a:gd name="connsiteX262" fmla="*/ 509164 w 938146"/>
                <a:gd name="connsiteY262" fmla="*/ 316494 h 888629"/>
                <a:gd name="connsiteX263" fmla="*/ 506372 w 938146"/>
                <a:gd name="connsiteY263" fmla="*/ 313912 h 888629"/>
                <a:gd name="connsiteX264" fmla="*/ 502609 w 938146"/>
                <a:gd name="connsiteY264" fmla="*/ 307919 h 888629"/>
                <a:gd name="connsiteX265" fmla="*/ 501693 w 938146"/>
                <a:gd name="connsiteY265" fmla="*/ 304837 h 888629"/>
                <a:gd name="connsiteX266" fmla="*/ 500911 w 938146"/>
                <a:gd name="connsiteY266" fmla="*/ 301050 h 888629"/>
                <a:gd name="connsiteX267" fmla="*/ 500175 w 938146"/>
                <a:gd name="connsiteY267" fmla="*/ 289605 h 888629"/>
                <a:gd name="connsiteX268" fmla="*/ 500989 w 938146"/>
                <a:gd name="connsiteY268" fmla="*/ 286475 h 888629"/>
                <a:gd name="connsiteX269" fmla="*/ 502139 w 938146"/>
                <a:gd name="connsiteY269" fmla="*/ 284676 h 888629"/>
                <a:gd name="connsiteX270" fmla="*/ 503320 w 938146"/>
                <a:gd name="connsiteY270" fmla="*/ 283565 h 888629"/>
                <a:gd name="connsiteX271" fmla="*/ 505800 w 938146"/>
                <a:gd name="connsiteY271" fmla="*/ 283510 h 888629"/>
                <a:gd name="connsiteX272" fmla="*/ 508234 w 938146"/>
                <a:gd name="connsiteY272" fmla="*/ 285498 h 888629"/>
                <a:gd name="connsiteX273" fmla="*/ 513929 w 938146"/>
                <a:gd name="connsiteY273" fmla="*/ 292038 h 888629"/>
                <a:gd name="connsiteX274" fmla="*/ 512630 w 938146"/>
                <a:gd name="connsiteY274" fmla="*/ 285020 h 888629"/>
                <a:gd name="connsiteX275" fmla="*/ 529021 w 938146"/>
                <a:gd name="connsiteY275" fmla="*/ 276519 h 888629"/>
                <a:gd name="connsiteX276" fmla="*/ 536633 w 938146"/>
                <a:gd name="connsiteY276" fmla="*/ 269040 h 888629"/>
                <a:gd name="connsiteX277" fmla="*/ 540545 w 938146"/>
                <a:gd name="connsiteY277" fmla="*/ 267781 h 888629"/>
                <a:gd name="connsiteX278" fmla="*/ 544464 w 938146"/>
                <a:gd name="connsiteY278" fmla="*/ 268328 h 888629"/>
                <a:gd name="connsiteX279" fmla="*/ 543604 w 938146"/>
                <a:gd name="connsiteY279" fmla="*/ 264330 h 888629"/>
                <a:gd name="connsiteX280" fmla="*/ 543572 w 938146"/>
                <a:gd name="connsiteY280" fmla="*/ 260614 h 888629"/>
                <a:gd name="connsiteX281" fmla="*/ 546357 w 938146"/>
                <a:gd name="connsiteY281" fmla="*/ 257579 h 888629"/>
                <a:gd name="connsiteX282" fmla="*/ 548360 w 938146"/>
                <a:gd name="connsiteY282" fmla="*/ 256272 h 888629"/>
                <a:gd name="connsiteX283" fmla="*/ 554392 w 938146"/>
                <a:gd name="connsiteY283" fmla="*/ 254778 h 888629"/>
                <a:gd name="connsiteX284" fmla="*/ 568154 w 938146"/>
                <a:gd name="connsiteY284" fmla="*/ 255036 h 888629"/>
                <a:gd name="connsiteX285" fmla="*/ 573113 w 938146"/>
                <a:gd name="connsiteY285" fmla="*/ 252979 h 888629"/>
                <a:gd name="connsiteX286" fmla="*/ 576830 w 938146"/>
                <a:gd name="connsiteY286" fmla="*/ 247768 h 888629"/>
                <a:gd name="connsiteX287" fmla="*/ 572871 w 938146"/>
                <a:gd name="connsiteY287" fmla="*/ 249583 h 888629"/>
                <a:gd name="connsiteX288" fmla="*/ 568905 w 938146"/>
                <a:gd name="connsiteY288" fmla="*/ 249927 h 888629"/>
                <a:gd name="connsiteX289" fmla="*/ 567050 w 938146"/>
                <a:gd name="connsiteY289" fmla="*/ 248848 h 888629"/>
                <a:gd name="connsiteX290" fmla="*/ 562849 w 938146"/>
                <a:gd name="connsiteY290" fmla="*/ 244287 h 888629"/>
                <a:gd name="connsiteX291" fmla="*/ 560940 w 938146"/>
                <a:gd name="connsiteY291" fmla="*/ 238271 h 888629"/>
                <a:gd name="connsiteX292" fmla="*/ 566385 w 938146"/>
                <a:gd name="connsiteY292" fmla="*/ 226175 h 888629"/>
                <a:gd name="connsiteX293" fmla="*/ 568279 w 938146"/>
                <a:gd name="connsiteY293" fmla="*/ 220527 h 888629"/>
                <a:gd name="connsiteX294" fmla="*/ 562740 w 938146"/>
                <a:gd name="connsiteY294" fmla="*/ 221341 h 888629"/>
                <a:gd name="connsiteX295" fmla="*/ 560893 w 938146"/>
                <a:gd name="connsiteY295" fmla="*/ 223320 h 888629"/>
                <a:gd name="connsiteX296" fmla="*/ 554548 w 938146"/>
                <a:gd name="connsiteY296" fmla="*/ 234453 h 888629"/>
                <a:gd name="connsiteX297" fmla="*/ 549862 w 938146"/>
                <a:gd name="connsiteY297" fmla="*/ 239428 h 888629"/>
                <a:gd name="connsiteX298" fmla="*/ 544081 w 938146"/>
                <a:gd name="connsiteY298" fmla="*/ 241815 h 888629"/>
                <a:gd name="connsiteX299" fmla="*/ 538299 w 938146"/>
                <a:gd name="connsiteY299" fmla="*/ 241611 h 888629"/>
                <a:gd name="connsiteX300" fmla="*/ 537040 w 938146"/>
                <a:gd name="connsiteY300" fmla="*/ 240039 h 888629"/>
                <a:gd name="connsiteX301" fmla="*/ 535272 w 938146"/>
                <a:gd name="connsiteY301" fmla="*/ 232700 h 888629"/>
                <a:gd name="connsiteX302" fmla="*/ 534716 w 938146"/>
                <a:gd name="connsiteY302" fmla="*/ 228828 h 888629"/>
                <a:gd name="connsiteX303" fmla="*/ 534951 w 938146"/>
                <a:gd name="connsiteY303" fmla="*/ 226700 h 888629"/>
                <a:gd name="connsiteX304" fmla="*/ 536781 w 938146"/>
                <a:gd name="connsiteY304" fmla="*/ 220582 h 888629"/>
                <a:gd name="connsiteX305" fmla="*/ 537736 w 938146"/>
                <a:gd name="connsiteY305" fmla="*/ 214080 h 888629"/>
                <a:gd name="connsiteX306" fmla="*/ 537572 w 938146"/>
                <a:gd name="connsiteY306" fmla="*/ 208455 h 888629"/>
                <a:gd name="connsiteX307" fmla="*/ 536226 w 938146"/>
                <a:gd name="connsiteY307" fmla="*/ 207321 h 888629"/>
                <a:gd name="connsiteX308" fmla="*/ 534090 w 938146"/>
                <a:gd name="connsiteY308" fmla="*/ 212829 h 888629"/>
                <a:gd name="connsiteX309" fmla="*/ 532158 w 938146"/>
                <a:gd name="connsiteY309" fmla="*/ 220449 h 888629"/>
                <a:gd name="connsiteX310" fmla="*/ 529506 w 938146"/>
                <a:gd name="connsiteY310" fmla="*/ 224251 h 888629"/>
                <a:gd name="connsiteX311" fmla="*/ 526767 w 938146"/>
                <a:gd name="connsiteY311" fmla="*/ 223210 h 888629"/>
                <a:gd name="connsiteX312" fmla="*/ 525602 w 938146"/>
                <a:gd name="connsiteY312" fmla="*/ 220292 h 888629"/>
                <a:gd name="connsiteX313" fmla="*/ 524585 w 938146"/>
                <a:gd name="connsiteY313" fmla="*/ 215817 h 888629"/>
                <a:gd name="connsiteX314" fmla="*/ 523513 w 938146"/>
                <a:gd name="connsiteY314" fmla="*/ 214088 h 888629"/>
                <a:gd name="connsiteX315" fmla="*/ 522324 w 938146"/>
                <a:gd name="connsiteY315" fmla="*/ 214088 h 888629"/>
                <a:gd name="connsiteX316" fmla="*/ 519875 w 938146"/>
                <a:gd name="connsiteY316" fmla="*/ 215880 h 888629"/>
                <a:gd name="connsiteX317" fmla="*/ 517450 w 938146"/>
                <a:gd name="connsiteY317" fmla="*/ 219189 h 888629"/>
                <a:gd name="connsiteX318" fmla="*/ 518287 w 938146"/>
                <a:gd name="connsiteY318" fmla="*/ 224196 h 888629"/>
                <a:gd name="connsiteX319" fmla="*/ 518506 w 938146"/>
                <a:gd name="connsiteY319" fmla="*/ 229743 h 888629"/>
                <a:gd name="connsiteX320" fmla="*/ 517457 w 938146"/>
                <a:gd name="connsiteY320" fmla="*/ 234132 h 888629"/>
                <a:gd name="connsiteX321" fmla="*/ 516668 w 938146"/>
                <a:gd name="connsiteY321" fmla="*/ 239475 h 888629"/>
                <a:gd name="connsiteX322" fmla="*/ 519163 w 938146"/>
                <a:gd name="connsiteY322" fmla="*/ 242832 h 888629"/>
                <a:gd name="connsiteX323" fmla="*/ 521197 w 938146"/>
                <a:gd name="connsiteY323" fmla="*/ 248019 h 888629"/>
                <a:gd name="connsiteX324" fmla="*/ 518146 w 938146"/>
                <a:gd name="connsiteY324" fmla="*/ 250452 h 888629"/>
                <a:gd name="connsiteX325" fmla="*/ 515157 w 938146"/>
                <a:gd name="connsiteY325" fmla="*/ 253988 h 888629"/>
                <a:gd name="connsiteX326" fmla="*/ 512412 w 938146"/>
                <a:gd name="connsiteY326" fmla="*/ 259425 h 888629"/>
                <a:gd name="connsiteX327" fmla="*/ 509603 w 938146"/>
                <a:gd name="connsiteY327" fmla="*/ 263642 h 888629"/>
                <a:gd name="connsiteX328" fmla="*/ 505151 w 938146"/>
                <a:gd name="connsiteY328" fmla="*/ 264088 h 888629"/>
                <a:gd name="connsiteX329" fmla="*/ 499604 w 938146"/>
                <a:gd name="connsiteY329" fmla="*/ 266419 h 888629"/>
                <a:gd name="connsiteX330" fmla="*/ 488519 w 938146"/>
                <a:gd name="connsiteY330" fmla="*/ 267241 h 888629"/>
                <a:gd name="connsiteX331" fmla="*/ 483308 w 938146"/>
                <a:gd name="connsiteY331" fmla="*/ 260380 h 888629"/>
                <a:gd name="connsiteX332" fmla="*/ 482354 w 938146"/>
                <a:gd name="connsiteY332" fmla="*/ 257109 h 888629"/>
                <a:gd name="connsiteX333" fmla="*/ 481313 w 938146"/>
                <a:gd name="connsiteY333" fmla="*/ 254911 h 888629"/>
                <a:gd name="connsiteX334" fmla="*/ 477855 w 938146"/>
                <a:gd name="connsiteY334" fmla="*/ 251289 h 888629"/>
                <a:gd name="connsiteX335" fmla="*/ 472809 w 938146"/>
                <a:gd name="connsiteY335" fmla="*/ 240539 h 888629"/>
                <a:gd name="connsiteX336" fmla="*/ 468921 w 938146"/>
                <a:gd name="connsiteY336" fmla="*/ 228194 h 888629"/>
                <a:gd name="connsiteX337" fmla="*/ 466300 w 938146"/>
                <a:gd name="connsiteY337" fmla="*/ 226989 h 888629"/>
                <a:gd name="connsiteX338" fmla="*/ 462420 w 938146"/>
                <a:gd name="connsiteY338" fmla="*/ 222890 h 888629"/>
                <a:gd name="connsiteX339" fmla="*/ 460307 w 938146"/>
                <a:gd name="connsiteY339" fmla="*/ 219369 h 888629"/>
                <a:gd name="connsiteX340" fmla="*/ 458297 w 938146"/>
                <a:gd name="connsiteY340" fmla="*/ 214652 h 888629"/>
                <a:gd name="connsiteX341" fmla="*/ 457694 w 938146"/>
                <a:gd name="connsiteY341" fmla="*/ 209042 h 888629"/>
                <a:gd name="connsiteX342" fmla="*/ 457890 w 938146"/>
                <a:gd name="connsiteY342" fmla="*/ 203910 h 888629"/>
                <a:gd name="connsiteX343" fmla="*/ 460213 w 938146"/>
                <a:gd name="connsiteY343" fmla="*/ 201626 h 888629"/>
                <a:gd name="connsiteX344" fmla="*/ 454721 w 938146"/>
                <a:gd name="connsiteY344" fmla="*/ 195828 h 888629"/>
                <a:gd name="connsiteX345" fmla="*/ 449331 w 938146"/>
                <a:gd name="connsiteY345" fmla="*/ 188130 h 888629"/>
                <a:gd name="connsiteX346" fmla="*/ 451318 w 938146"/>
                <a:gd name="connsiteY346" fmla="*/ 185533 h 888629"/>
                <a:gd name="connsiteX347" fmla="*/ 453321 w 938146"/>
                <a:gd name="connsiteY347" fmla="*/ 184391 h 888629"/>
                <a:gd name="connsiteX348" fmla="*/ 469296 w 938146"/>
                <a:gd name="connsiteY348" fmla="*/ 193380 h 888629"/>
                <a:gd name="connsiteX349" fmla="*/ 470360 w 938146"/>
                <a:gd name="connsiteY349" fmla="*/ 192261 h 888629"/>
                <a:gd name="connsiteX350" fmla="*/ 472113 w 938146"/>
                <a:gd name="connsiteY350" fmla="*/ 187802 h 888629"/>
                <a:gd name="connsiteX351" fmla="*/ 471487 w 938146"/>
                <a:gd name="connsiteY351" fmla="*/ 186299 h 888629"/>
                <a:gd name="connsiteX352" fmla="*/ 468811 w 938146"/>
                <a:gd name="connsiteY352" fmla="*/ 185267 h 888629"/>
                <a:gd name="connsiteX353" fmla="*/ 465166 w 938146"/>
                <a:gd name="connsiteY353" fmla="*/ 185298 h 888629"/>
                <a:gd name="connsiteX354" fmla="*/ 464258 w 938146"/>
                <a:gd name="connsiteY354" fmla="*/ 184375 h 888629"/>
                <a:gd name="connsiteX355" fmla="*/ 462850 w 938146"/>
                <a:gd name="connsiteY355" fmla="*/ 179517 h 888629"/>
                <a:gd name="connsiteX356" fmla="*/ 461622 w 938146"/>
                <a:gd name="connsiteY356" fmla="*/ 173516 h 888629"/>
                <a:gd name="connsiteX357" fmla="*/ 461097 w 938146"/>
                <a:gd name="connsiteY357" fmla="*/ 169503 h 888629"/>
                <a:gd name="connsiteX358" fmla="*/ 460894 w 938146"/>
                <a:gd name="connsiteY358" fmla="*/ 164785 h 888629"/>
                <a:gd name="connsiteX359" fmla="*/ 463609 w 938146"/>
                <a:gd name="connsiteY359" fmla="*/ 157681 h 888629"/>
                <a:gd name="connsiteX360" fmla="*/ 465095 w 938146"/>
                <a:gd name="connsiteY360" fmla="*/ 151282 h 888629"/>
                <a:gd name="connsiteX361" fmla="*/ 462779 w 938146"/>
                <a:gd name="connsiteY361" fmla="*/ 148309 h 888629"/>
                <a:gd name="connsiteX362" fmla="*/ 456216 w 938146"/>
                <a:gd name="connsiteY362" fmla="*/ 148489 h 888629"/>
                <a:gd name="connsiteX363" fmla="*/ 454033 w 938146"/>
                <a:gd name="connsiteY363" fmla="*/ 149396 h 888629"/>
                <a:gd name="connsiteX364" fmla="*/ 454839 w 938146"/>
                <a:gd name="connsiteY364" fmla="*/ 158589 h 888629"/>
                <a:gd name="connsiteX365" fmla="*/ 452750 w 938146"/>
                <a:gd name="connsiteY365" fmla="*/ 164902 h 888629"/>
                <a:gd name="connsiteX366" fmla="*/ 448744 w 938146"/>
                <a:gd name="connsiteY366" fmla="*/ 169808 h 888629"/>
                <a:gd name="connsiteX367" fmla="*/ 445873 w 938146"/>
                <a:gd name="connsiteY367" fmla="*/ 167422 h 888629"/>
                <a:gd name="connsiteX368" fmla="*/ 443659 w 938146"/>
                <a:gd name="connsiteY368" fmla="*/ 155342 h 888629"/>
                <a:gd name="connsiteX369" fmla="*/ 440764 w 938146"/>
                <a:gd name="connsiteY369" fmla="*/ 146862 h 888629"/>
                <a:gd name="connsiteX370" fmla="*/ 439677 w 938146"/>
                <a:gd name="connsiteY370" fmla="*/ 141487 h 888629"/>
                <a:gd name="connsiteX371" fmla="*/ 438848 w 938146"/>
                <a:gd name="connsiteY371" fmla="*/ 133718 h 888629"/>
                <a:gd name="connsiteX372" fmla="*/ 437674 w 938146"/>
                <a:gd name="connsiteY372" fmla="*/ 128031 h 888629"/>
                <a:gd name="connsiteX373" fmla="*/ 435546 w 938146"/>
                <a:gd name="connsiteY373" fmla="*/ 121130 h 888629"/>
                <a:gd name="connsiteX374" fmla="*/ 435264 w 938146"/>
                <a:gd name="connsiteY374" fmla="*/ 116859 h 888629"/>
                <a:gd name="connsiteX375" fmla="*/ 435530 w 938146"/>
                <a:gd name="connsiteY375" fmla="*/ 113690 h 888629"/>
                <a:gd name="connsiteX376" fmla="*/ 437150 w 938146"/>
                <a:gd name="connsiteY376" fmla="*/ 106477 h 888629"/>
                <a:gd name="connsiteX377" fmla="*/ 435922 w 938146"/>
                <a:gd name="connsiteY377" fmla="*/ 100437 h 888629"/>
                <a:gd name="connsiteX378" fmla="*/ 434420 w 938146"/>
                <a:gd name="connsiteY378" fmla="*/ 95117 h 888629"/>
                <a:gd name="connsiteX379" fmla="*/ 434326 w 938146"/>
                <a:gd name="connsiteY379" fmla="*/ 92074 h 888629"/>
                <a:gd name="connsiteX380" fmla="*/ 435734 w 938146"/>
                <a:gd name="connsiteY380" fmla="*/ 88311 h 888629"/>
                <a:gd name="connsiteX381" fmla="*/ 437001 w 938146"/>
                <a:gd name="connsiteY381" fmla="*/ 87059 h 888629"/>
                <a:gd name="connsiteX382" fmla="*/ 438363 w 938146"/>
                <a:gd name="connsiteY382" fmla="*/ 87333 h 888629"/>
                <a:gd name="connsiteX383" fmla="*/ 442392 w 938146"/>
                <a:gd name="connsiteY383" fmla="*/ 91816 h 888629"/>
                <a:gd name="connsiteX384" fmla="*/ 444606 w 938146"/>
                <a:gd name="connsiteY384" fmla="*/ 97159 h 888629"/>
                <a:gd name="connsiteX385" fmla="*/ 445372 w 938146"/>
                <a:gd name="connsiteY385" fmla="*/ 96729 h 888629"/>
                <a:gd name="connsiteX386" fmla="*/ 446812 w 938146"/>
                <a:gd name="connsiteY386" fmla="*/ 88780 h 888629"/>
                <a:gd name="connsiteX387" fmla="*/ 448854 w 938146"/>
                <a:gd name="connsiteY387" fmla="*/ 86981 h 888629"/>
                <a:gd name="connsiteX388" fmla="*/ 456732 w 938146"/>
                <a:gd name="connsiteY388" fmla="*/ 84352 h 888629"/>
                <a:gd name="connsiteX389" fmla="*/ 465502 w 938146"/>
                <a:gd name="connsiteY389" fmla="*/ 94624 h 888629"/>
                <a:gd name="connsiteX390" fmla="*/ 467771 w 938146"/>
                <a:gd name="connsiteY390" fmla="*/ 96901 h 888629"/>
                <a:gd name="connsiteX391" fmla="*/ 469586 w 938146"/>
                <a:gd name="connsiteY391" fmla="*/ 97636 h 888629"/>
                <a:gd name="connsiteX392" fmla="*/ 468647 w 938146"/>
                <a:gd name="connsiteY392" fmla="*/ 93091 h 888629"/>
                <a:gd name="connsiteX393" fmla="*/ 468076 w 938146"/>
                <a:gd name="connsiteY393" fmla="*/ 87169 h 888629"/>
                <a:gd name="connsiteX394" fmla="*/ 469414 w 938146"/>
                <a:gd name="connsiteY394" fmla="*/ 84923 h 888629"/>
                <a:gd name="connsiteX395" fmla="*/ 476494 w 938146"/>
                <a:gd name="connsiteY395" fmla="*/ 90220 h 888629"/>
                <a:gd name="connsiteX396" fmla="*/ 479811 w 938146"/>
                <a:gd name="connsiteY396" fmla="*/ 89899 h 888629"/>
                <a:gd name="connsiteX397" fmla="*/ 487588 w 938146"/>
                <a:gd name="connsiteY397" fmla="*/ 82968 h 888629"/>
                <a:gd name="connsiteX398" fmla="*/ 500441 w 938146"/>
                <a:gd name="connsiteY398" fmla="*/ 79322 h 888629"/>
                <a:gd name="connsiteX399" fmla="*/ 505300 w 938146"/>
                <a:gd name="connsiteY399" fmla="*/ 84806 h 888629"/>
                <a:gd name="connsiteX400" fmla="*/ 505550 w 938146"/>
                <a:gd name="connsiteY400" fmla="*/ 87724 h 888629"/>
                <a:gd name="connsiteX401" fmla="*/ 505449 w 938146"/>
                <a:gd name="connsiteY401" fmla="*/ 91644 h 888629"/>
                <a:gd name="connsiteX402" fmla="*/ 505136 w 938146"/>
                <a:gd name="connsiteY402" fmla="*/ 92817 h 888629"/>
                <a:gd name="connsiteX403" fmla="*/ 502296 w 938146"/>
                <a:gd name="connsiteY403" fmla="*/ 97363 h 888629"/>
                <a:gd name="connsiteX404" fmla="*/ 486086 w 938146"/>
                <a:gd name="connsiteY404" fmla="*/ 101063 h 888629"/>
                <a:gd name="connsiteX405" fmla="*/ 475461 w 938146"/>
                <a:gd name="connsiteY405" fmla="*/ 115169 h 888629"/>
                <a:gd name="connsiteX406" fmla="*/ 489950 w 938146"/>
                <a:gd name="connsiteY406" fmla="*/ 112908 h 888629"/>
                <a:gd name="connsiteX407" fmla="*/ 492555 w 938146"/>
                <a:gd name="connsiteY407" fmla="*/ 114519 h 888629"/>
                <a:gd name="connsiteX408" fmla="*/ 493651 w 938146"/>
                <a:gd name="connsiteY408" fmla="*/ 125871 h 888629"/>
                <a:gd name="connsiteX409" fmla="*/ 494707 w 938146"/>
                <a:gd name="connsiteY409" fmla="*/ 127060 h 888629"/>
                <a:gd name="connsiteX410" fmla="*/ 498431 w 938146"/>
                <a:gd name="connsiteY410" fmla="*/ 128703 h 888629"/>
                <a:gd name="connsiteX411" fmla="*/ 500958 w 938146"/>
                <a:gd name="connsiteY411" fmla="*/ 132067 h 888629"/>
                <a:gd name="connsiteX412" fmla="*/ 503539 w 938146"/>
                <a:gd name="connsiteY412" fmla="*/ 138451 h 888629"/>
                <a:gd name="connsiteX413" fmla="*/ 506254 w 938146"/>
                <a:gd name="connsiteY413" fmla="*/ 142731 h 888629"/>
                <a:gd name="connsiteX414" fmla="*/ 507842 w 938146"/>
                <a:gd name="connsiteY414" fmla="*/ 142199 h 888629"/>
                <a:gd name="connsiteX415" fmla="*/ 508421 w 938146"/>
                <a:gd name="connsiteY415" fmla="*/ 137559 h 888629"/>
                <a:gd name="connsiteX416" fmla="*/ 507772 w 938146"/>
                <a:gd name="connsiteY416" fmla="*/ 132044 h 888629"/>
                <a:gd name="connsiteX417" fmla="*/ 507435 w 938146"/>
                <a:gd name="connsiteY417" fmla="*/ 125730 h 888629"/>
                <a:gd name="connsiteX418" fmla="*/ 507624 w 938146"/>
                <a:gd name="connsiteY418" fmla="*/ 118885 h 888629"/>
                <a:gd name="connsiteX419" fmla="*/ 508061 w 938146"/>
                <a:gd name="connsiteY419" fmla="*/ 113197 h 888629"/>
                <a:gd name="connsiteX420" fmla="*/ 511105 w 938146"/>
                <a:gd name="connsiteY420" fmla="*/ 109176 h 888629"/>
                <a:gd name="connsiteX421" fmla="*/ 515525 w 938146"/>
                <a:gd name="connsiteY421" fmla="*/ 96041 h 888629"/>
                <a:gd name="connsiteX422" fmla="*/ 520219 w 938146"/>
                <a:gd name="connsiteY422" fmla="*/ 87059 h 888629"/>
                <a:gd name="connsiteX423" fmla="*/ 525445 w 938146"/>
                <a:gd name="connsiteY423" fmla="*/ 91057 h 888629"/>
                <a:gd name="connsiteX424" fmla="*/ 530288 w 938146"/>
                <a:gd name="connsiteY424" fmla="*/ 102260 h 888629"/>
                <a:gd name="connsiteX425" fmla="*/ 534653 w 938146"/>
                <a:gd name="connsiteY425" fmla="*/ 118071 h 888629"/>
                <a:gd name="connsiteX426" fmla="*/ 538886 w 938146"/>
                <a:gd name="connsiteY426" fmla="*/ 134743 h 888629"/>
                <a:gd name="connsiteX427" fmla="*/ 543627 w 938146"/>
                <a:gd name="connsiteY427" fmla="*/ 155107 h 888629"/>
                <a:gd name="connsiteX428" fmla="*/ 545911 w 938146"/>
                <a:gd name="connsiteY428" fmla="*/ 162211 h 888629"/>
                <a:gd name="connsiteX429" fmla="*/ 547985 w 938146"/>
                <a:gd name="connsiteY429" fmla="*/ 163885 h 888629"/>
                <a:gd name="connsiteX430" fmla="*/ 557561 w 938146"/>
                <a:gd name="connsiteY430" fmla="*/ 184594 h 888629"/>
                <a:gd name="connsiteX431" fmla="*/ 558640 w 938146"/>
                <a:gd name="connsiteY431" fmla="*/ 185165 h 888629"/>
                <a:gd name="connsiteX432" fmla="*/ 556661 w 938146"/>
                <a:gd name="connsiteY432" fmla="*/ 169456 h 888629"/>
                <a:gd name="connsiteX433" fmla="*/ 551701 w 938146"/>
                <a:gd name="connsiteY433" fmla="*/ 142410 h 888629"/>
                <a:gd name="connsiteX434" fmla="*/ 548352 w 938146"/>
                <a:gd name="connsiteY434" fmla="*/ 121240 h 888629"/>
                <a:gd name="connsiteX435" fmla="*/ 547594 w 938146"/>
                <a:gd name="connsiteY435" fmla="*/ 113056 h 888629"/>
                <a:gd name="connsiteX436" fmla="*/ 547054 w 938146"/>
                <a:gd name="connsiteY436" fmla="*/ 101470 h 888629"/>
                <a:gd name="connsiteX437" fmla="*/ 547265 w 938146"/>
                <a:gd name="connsiteY437" fmla="*/ 98137 h 888629"/>
                <a:gd name="connsiteX438" fmla="*/ 547695 w 938146"/>
                <a:gd name="connsiteY438" fmla="*/ 95109 h 888629"/>
                <a:gd name="connsiteX439" fmla="*/ 550121 w 938146"/>
                <a:gd name="connsiteY439" fmla="*/ 82545 h 888629"/>
                <a:gd name="connsiteX440" fmla="*/ 553296 w 938146"/>
                <a:gd name="connsiteY440" fmla="*/ 76396 h 888629"/>
                <a:gd name="connsiteX441" fmla="*/ 552334 w 938146"/>
                <a:gd name="connsiteY441" fmla="*/ 67681 h 888629"/>
                <a:gd name="connsiteX442" fmla="*/ 553148 w 938146"/>
                <a:gd name="connsiteY442" fmla="*/ 60945 h 888629"/>
                <a:gd name="connsiteX443" fmla="*/ 556481 w 938146"/>
                <a:gd name="connsiteY443" fmla="*/ 55593 h 888629"/>
                <a:gd name="connsiteX444" fmla="*/ 559579 w 938146"/>
                <a:gd name="connsiteY444" fmla="*/ 55202 h 888629"/>
                <a:gd name="connsiteX445" fmla="*/ 562591 w 938146"/>
                <a:gd name="connsiteY445" fmla="*/ 59270 h 888629"/>
                <a:gd name="connsiteX446" fmla="*/ 568357 w 938146"/>
                <a:gd name="connsiteY446" fmla="*/ 73611 h 888629"/>
                <a:gd name="connsiteX447" fmla="*/ 913934 w 938146"/>
                <a:gd name="connsiteY447" fmla="*/ 46729 h 888629"/>
                <a:gd name="connsiteX448" fmla="*/ 893108 w 938146"/>
                <a:gd name="connsiteY448" fmla="*/ 51541 h 888629"/>
                <a:gd name="connsiteX449" fmla="*/ 891003 w 938146"/>
                <a:gd name="connsiteY449" fmla="*/ 48169 h 888629"/>
                <a:gd name="connsiteX450" fmla="*/ 924753 w 938146"/>
                <a:gd name="connsiteY450" fmla="*/ 34024 h 888629"/>
                <a:gd name="connsiteX451" fmla="*/ 926498 w 938146"/>
                <a:gd name="connsiteY451" fmla="*/ 32639 h 888629"/>
                <a:gd name="connsiteX452" fmla="*/ 932764 w 938146"/>
                <a:gd name="connsiteY452" fmla="*/ 30871 h 888629"/>
                <a:gd name="connsiteX453" fmla="*/ 938147 w 938146"/>
                <a:gd name="connsiteY453" fmla="*/ 34095 h 888629"/>
                <a:gd name="connsiteX454" fmla="*/ 936551 w 938146"/>
                <a:gd name="connsiteY454" fmla="*/ 36582 h 888629"/>
                <a:gd name="connsiteX455" fmla="*/ 913934 w 938146"/>
                <a:gd name="connsiteY455" fmla="*/ 46729 h 888629"/>
                <a:gd name="connsiteX456" fmla="*/ 611284 w 938146"/>
                <a:gd name="connsiteY456" fmla="*/ 23259 h 888629"/>
                <a:gd name="connsiteX457" fmla="*/ 606527 w 938146"/>
                <a:gd name="connsiteY457" fmla="*/ 30449 h 888629"/>
                <a:gd name="connsiteX458" fmla="*/ 598563 w 938146"/>
                <a:gd name="connsiteY458" fmla="*/ 24918 h 888629"/>
                <a:gd name="connsiteX459" fmla="*/ 599510 w 938146"/>
                <a:gd name="connsiteY459" fmla="*/ 19222 h 888629"/>
                <a:gd name="connsiteX460" fmla="*/ 601403 w 938146"/>
                <a:gd name="connsiteY460" fmla="*/ 15749 h 888629"/>
                <a:gd name="connsiteX461" fmla="*/ 606402 w 938146"/>
                <a:gd name="connsiteY461" fmla="*/ 17055 h 888629"/>
                <a:gd name="connsiteX462" fmla="*/ 611284 w 938146"/>
                <a:gd name="connsiteY462" fmla="*/ 23259 h 888629"/>
                <a:gd name="connsiteX463" fmla="*/ 658623 w 938146"/>
                <a:gd name="connsiteY463" fmla="*/ 29893 h 888629"/>
                <a:gd name="connsiteX464" fmla="*/ 660830 w 938146"/>
                <a:gd name="connsiteY464" fmla="*/ 31333 h 888629"/>
                <a:gd name="connsiteX465" fmla="*/ 672925 w 938146"/>
                <a:gd name="connsiteY465" fmla="*/ 30809 h 888629"/>
                <a:gd name="connsiteX466" fmla="*/ 675241 w 938146"/>
                <a:gd name="connsiteY466" fmla="*/ 33969 h 888629"/>
                <a:gd name="connsiteX467" fmla="*/ 676156 w 938146"/>
                <a:gd name="connsiteY467" fmla="*/ 41613 h 888629"/>
                <a:gd name="connsiteX468" fmla="*/ 678002 w 938146"/>
                <a:gd name="connsiteY468" fmla="*/ 44226 h 888629"/>
                <a:gd name="connsiteX469" fmla="*/ 680576 w 938146"/>
                <a:gd name="connsiteY469" fmla="*/ 45039 h 888629"/>
                <a:gd name="connsiteX470" fmla="*/ 686999 w 938146"/>
                <a:gd name="connsiteY470" fmla="*/ 54326 h 888629"/>
                <a:gd name="connsiteX471" fmla="*/ 689182 w 938146"/>
                <a:gd name="connsiteY471" fmla="*/ 55656 h 888629"/>
                <a:gd name="connsiteX472" fmla="*/ 691083 w 938146"/>
                <a:gd name="connsiteY472" fmla="*/ 50508 h 888629"/>
                <a:gd name="connsiteX473" fmla="*/ 692538 w 938146"/>
                <a:gd name="connsiteY473" fmla="*/ 37607 h 888629"/>
                <a:gd name="connsiteX474" fmla="*/ 692616 w 938146"/>
                <a:gd name="connsiteY474" fmla="*/ 22305 h 888629"/>
                <a:gd name="connsiteX475" fmla="*/ 691998 w 938146"/>
                <a:gd name="connsiteY475" fmla="*/ 14825 h 888629"/>
                <a:gd name="connsiteX476" fmla="*/ 692718 w 938146"/>
                <a:gd name="connsiteY476" fmla="*/ 10006 h 888629"/>
                <a:gd name="connsiteX477" fmla="*/ 694869 w 938146"/>
                <a:gd name="connsiteY477" fmla="*/ 8129 h 888629"/>
                <a:gd name="connsiteX478" fmla="*/ 697576 w 938146"/>
                <a:gd name="connsiteY478" fmla="*/ 8629 h 888629"/>
                <a:gd name="connsiteX479" fmla="*/ 700221 w 938146"/>
                <a:gd name="connsiteY479" fmla="*/ 5938 h 888629"/>
                <a:gd name="connsiteX480" fmla="*/ 702505 w 938146"/>
                <a:gd name="connsiteY480" fmla="*/ 1181 h 888629"/>
                <a:gd name="connsiteX481" fmla="*/ 704954 w 938146"/>
                <a:gd name="connsiteY481" fmla="*/ 524 h 888629"/>
                <a:gd name="connsiteX482" fmla="*/ 710298 w 938146"/>
                <a:gd name="connsiteY482" fmla="*/ 4139 h 888629"/>
                <a:gd name="connsiteX483" fmla="*/ 711706 w 938146"/>
                <a:gd name="connsiteY483" fmla="*/ 6971 h 888629"/>
                <a:gd name="connsiteX484" fmla="*/ 710274 w 938146"/>
                <a:gd name="connsiteY484" fmla="*/ 12807 h 888629"/>
                <a:gd name="connsiteX485" fmla="*/ 709718 w 938146"/>
                <a:gd name="connsiteY485" fmla="*/ 21092 h 888629"/>
                <a:gd name="connsiteX486" fmla="*/ 707301 w 938146"/>
                <a:gd name="connsiteY486" fmla="*/ 38038 h 888629"/>
                <a:gd name="connsiteX487" fmla="*/ 712543 w 938146"/>
                <a:gd name="connsiteY487" fmla="*/ 39078 h 888629"/>
                <a:gd name="connsiteX488" fmla="*/ 719889 w 938146"/>
                <a:gd name="connsiteY488" fmla="*/ 35511 h 888629"/>
                <a:gd name="connsiteX489" fmla="*/ 721751 w 938146"/>
                <a:gd name="connsiteY489" fmla="*/ 30613 h 888629"/>
                <a:gd name="connsiteX490" fmla="*/ 725702 w 938146"/>
                <a:gd name="connsiteY490" fmla="*/ 22790 h 888629"/>
                <a:gd name="connsiteX491" fmla="*/ 729880 w 938146"/>
                <a:gd name="connsiteY491" fmla="*/ 24026 h 888629"/>
                <a:gd name="connsiteX492" fmla="*/ 731882 w 938146"/>
                <a:gd name="connsiteY492" fmla="*/ 22985 h 888629"/>
                <a:gd name="connsiteX493" fmla="*/ 732892 w 938146"/>
                <a:gd name="connsiteY493" fmla="*/ 19566 h 888629"/>
                <a:gd name="connsiteX494" fmla="*/ 733275 w 938146"/>
                <a:gd name="connsiteY494" fmla="*/ 15490 h 888629"/>
                <a:gd name="connsiteX495" fmla="*/ 735583 w 938146"/>
                <a:gd name="connsiteY495" fmla="*/ 16171 h 888629"/>
                <a:gd name="connsiteX496" fmla="*/ 738743 w 938146"/>
                <a:gd name="connsiteY496" fmla="*/ 24018 h 888629"/>
                <a:gd name="connsiteX497" fmla="*/ 740214 w 938146"/>
                <a:gd name="connsiteY497" fmla="*/ 25231 h 888629"/>
                <a:gd name="connsiteX498" fmla="*/ 742905 w 938146"/>
                <a:gd name="connsiteY498" fmla="*/ 23212 h 888629"/>
                <a:gd name="connsiteX499" fmla="*/ 743993 w 938146"/>
                <a:gd name="connsiteY499" fmla="*/ 23290 h 888629"/>
                <a:gd name="connsiteX500" fmla="*/ 746653 w 938146"/>
                <a:gd name="connsiteY500" fmla="*/ 26412 h 888629"/>
                <a:gd name="connsiteX501" fmla="*/ 759045 w 938146"/>
                <a:gd name="connsiteY501" fmla="*/ 32068 h 888629"/>
                <a:gd name="connsiteX502" fmla="*/ 763340 w 938146"/>
                <a:gd name="connsiteY502" fmla="*/ 35080 h 888629"/>
                <a:gd name="connsiteX503" fmla="*/ 765187 w 938146"/>
                <a:gd name="connsiteY503" fmla="*/ 37889 h 888629"/>
                <a:gd name="connsiteX504" fmla="*/ 767057 w 938146"/>
                <a:gd name="connsiteY504" fmla="*/ 39540 h 888629"/>
                <a:gd name="connsiteX505" fmla="*/ 780239 w 938146"/>
                <a:gd name="connsiteY505" fmla="*/ 39500 h 888629"/>
                <a:gd name="connsiteX506" fmla="*/ 789549 w 938146"/>
                <a:gd name="connsiteY506" fmla="*/ 41488 h 888629"/>
                <a:gd name="connsiteX507" fmla="*/ 792983 w 938146"/>
                <a:gd name="connsiteY507" fmla="*/ 45916 h 888629"/>
                <a:gd name="connsiteX508" fmla="*/ 795862 w 938146"/>
                <a:gd name="connsiteY508" fmla="*/ 54365 h 888629"/>
                <a:gd name="connsiteX509" fmla="*/ 796966 w 938146"/>
                <a:gd name="connsiteY509" fmla="*/ 73634 h 888629"/>
                <a:gd name="connsiteX510" fmla="*/ 794360 w 938146"/>
                <a:gd name="connsiteY510" fmla="*/ 78790 h 888629"/>
                <a:gd name="connsiteX511" fmla="*/ 775506 w 938146"/>
                <a:gd name="connsiteY511" fmla="*/ 102018 h 888629"/>
                <a:gd name="connsiteX512" fmla="*/ 770780 w 938146"/>
                <a:gd name="connsiteY512" fmla="*/ 109395 h 888629"/>
                <a:gd name="connsiteX513" fmla="*/ 768496 w 938146"/>
                <a:gd name="connsiteY513" fmla="*/ 116155 h 888629"/>
                <a:gd name="connsiteX514" fmla="*/ 764639 w 938146"/>
                <a:gd name="connsiteY514" fmla="*/ 130808 h 888629"/>
                <a:gd name="connsiteX515" fmla="*/ 762769 w 938146"/>
                <a:gd name="connsiteY515" fmla="*/ 135205 h 888629"/>
                <a:gd name="connsiteX516" fmla="*/ 753944 w 938146"/>
                <a:gd name="connsiteY516" fmla="*/ 142105 h 888629"/>
                <a:gd name="connsiteX517" fmla="*/ 751879 w 938146"/>
                <a:gd name="connsiteY517" fmla="*/ 142840 h 888629"/>
                <a:gd name="connsiteX518" fmla="*/ 745245 w 938146"/>
                <a:gd name="connsiteY518" fmla="*/ 139468 h 888629"/>
                <a:gd name="connsiteX519" fmla="*/ 743218 w 938146"/>
                <a:gd name="connsiteY519" fmla="*/ 139781 h 888629"/>
                <a:gd name="connsiteX520" fmla="*/ 735153 w 938146"/>
                <a:gd name="connsiteY520" fmla="*/ 147253 h 888629"/>
                <a:gd name="connsiteX521" fmla="*/ 732375 w 938146"/>
                <a:gd name="connsiteY521" fmla="*/ 151751 h 888629"/>
                <a:gd name="connsiteX522" fmla="*/ 729653 w 938146"/>
                <a:gd name="connsiteY522" fmla="*/ 157400 h 888629"/>
                <a:gd name="connsiteX523" fmla="*/ 725584 w 938146"/>
                <a:gd name="connsiteY523" fmla="*/ 159880 h 888629"/>
                <a:gd name="connsiteX524" fmla="*/ 721438 w 938146"/>
                <a:gd name="connsiteY524" fmla="*/ 158550 h 888629"/>
                <a:gd name="connsiteX525" fmla="*/ 702662 w 938146"/>
                <a:gd name="connsiteY525" fmla="*/ 155616 h 888629"/>
                <a:gd name="connsiteX526" fmla="*/ 700151 w 938146"/>
                <a:gd name="connsiteY526" fmla="*/ 151650 h 888629"/>
                <a:gd name="connsiteX527" fmla="*/ 698093 w 938146"/>
                <a:gd name="connsiteY527" fmla="*/ 143998 h 888629"/>
                <a:gd name="connsiteX528" fmla="*/ 701825 w 938146"/>
                <a:gd name="connsiteY528" fmla="*/ 134141 h 888629"/>
                <a:gd name="connsiteX529" fmla="*/ 680881 w 938146"/>
                <a:gd name="connsiteY529" fmla="*/ 137818 h 888629"/>
                <a:gd name="connsiteX530" fmla="*/ 657818 w 938146"/>
                <a:gd name="connsiteY530" fmla="*/ 135823 h 888629"/>
                <a:gd name="connsiteX531" fmla="*/ 656597 w 938146"/>
                <a:gd name="connsiteY531" fmla="*/ 134430 h 888629"/>
                <a:gd name="connsiteX532" fmla="*/ 655611 w 938146"/>
                <a:gd name="connsiteY532" fmla="*/ 130604 h 888629"/>
                <a:gd name="connsiteX533" fmla="*/ 647679 w 938146"/>
                <a:gd name="connsiteY533" fmla="*/ 127984 h 888629"/>
                <a:gd name="connsiteX534" fmla="*/ 641717 w 938146"/>
                <a:gd name="connsiteY534" fmla="*/ 124831 h 888629"/>
                <a:gd name="connsiteX535" fmla="*/ 636710 w 938146"/>
                <a:gd name="connsiteY535" fmla="*/ 119503 h 888629"/>
                <a:gd name="connsiteX536" fmla="*/ 631758 w 938146"/>
                <a:gd name="connsiteY536" fmla="*/ 112556 h 888629"/>
                <a:gd name="connsiteX537" fmla="*/ 633346 w 938146"/>
                <a:gd name="connsiteY537" fmla="*/ 109293 h 888629"/>
                <a:gd name="connsiteX538" fmla="*/ 634973 w 938146"/>
                <a:gd name="connsiteY538" fmla="*/ 107384 h 888629"/>
                <a:gd name="connsiteX539" fmla="*/ 639229 w 938146"/>
                <a:gd name="connsiteY539" fmla="*/ 106579 h 888629"/>
                <a:gd name="connsiteX540" fmla="*/ 643008 w 938146"/>
                <a:gd name="connsiteY540" fmla="*/ 107549 h 888629"/>
                <a:gd name="connsiteX541" fmla="*/ 649736 w 938146"/>
                <a:gd name="connsiteY541" fmla="*/ 107494 h 888629"/>
                <a:gd name="connsiteX542" fmla="*/ 651301 w 938146"/>
                <a:gd name="connsiteY542" fmla="*/ 100429 h 888629"/>
                <a:gd name="connsiteX543" fmla="*/ 653976 w 938146"/>
                <a:gd name="connsiteY543" fmla="*/ 98387 h 888629"/>
                <a:gd name="connsiteX544" fmla="*/ 656112 w 938146"/>
                <a:gd name="connsiteY544" fmla="*/ 93294 h 888629"/>
                <a:gd name="connsiteX545" fmla="*/ 649008 w 938146"/>
                <a:gd name="connsiteY545" fmla="*/ 90071 h 888629"/>
                <a:gd name="connsiteX546" fmla="*/ 641608 w 938146"/>
                <a:gd name="connsiteY546" fmla="*/ 89586 h 888629"/>
                <a:gd name="connsiteX547" fmla="*/ 636671 w 938146"/>
                <a:gd name="connsiteY547" fmla="*/ 93826 h 888629"/>
                <a:gd name="connsiteX548" fmla="*/ 630952 w 938146"/>
                <a:gd name="connsiteY548" fmla="*/ 95743 h 888629"/>
                <a:gd name="connsiteX549" fmla="*/ 625726 w 938146"/>
                <a:gd name="connsiteY549" fmla="*/ 95994 h 888629"/>
                <a:gd name="connsiteX550" fmla="*/ 615673 w 938146"/>
                <a:gd name="connsiteY550" fmla="*/ 94797 h 888629"/>
                <a:gd name="connsiteX551" fmla="*/ 610908 w 938146"/>
                <a:gd name="connsiteY551" fmla="*/ 91785 h 888629"/>
                <a:gd name="connsiteX552" fmla="*/ 604391 w 938146"/>
                <a:gd name="connsiteY552" fmla="*/ 83883 h 888629"/>
                <a:gd name="connsiteX553" fmla="*/ 602123 w 938146"/>
                <a:gd name="connsiteY553" fmla="*/ 79502 h 888629"/>
                <a:gd name="connsiteX554" fmla="*/ 601246 w 938146"/>
                <a:gd name="connsiteY554" fmla="*/ 76052 h 888629"/>
                <a:gd name="connsiteX555" fmla="*/ 600597 w 938146"/>
                <a:gd name="connsiteY555" fmla="*/ 70810 h 888629"/>
                <a:gd name="connsiteX556" fmla="*/ 608045 w 938146"/>
                <a:gd name="connsiteY556" fmla="*/ 66085 h 888629"/>
                <a:gd name="connsiteX557" fmla="*/ 610940 w 938146"/>
                <a:gd name="connsiteY557" fmla="*/ 62361 h 888629"/>
                <a:gd name="connsiteX558" fmla="*/ 613788 w 938146"/>
                <a:gd name="connsiteY558" fmla="*/ 57252 h 888629"/>
                <a:gd name="connsiteX559" fmla="*/ 602537 w 938146"/>
                <a:gd name="connsiteY559" fmla="*/ 54334 h 888629"/>
                <a:gd name="connsiteX560" fmla="*/ 597828 w 938146"/>
                <a:gd name="connsiteY560" fmla="*/ 50023 h 888629"/>
                <a:gd name="connsiteX561" fmla="*/ 593157 w 938146"/>
                <a:gd name="connsiteY561" fmla="*/ 43663 h 888629"/>
                <a:gd name="connsiteX562" fmla="*/ 596944 w 938146"/>
                <a:gd name="connsiteY562" fmla="*/ 40064 h 888629"/>
                <a:gd name="connsiteX563" fmla="*/ 612090 w 938146"/>
                <a:gd name="connsiteY563" fmla="*/ 37185 h 888629"/>
                <a:gd name="connsiteX564" fmla="*/ 616103 w 938146"/>
                <a:gd name="connsiteY564" fmla="*/ 39594 h 888629"/>
                <a:gd name="connsiteX565" fmla="*/ 620077 w 938146"/>
                <a:gd name="connsiteY565" fmla="*/ 44234 h 888629"/>
                <a:gd name="connsiteX566" fmla="*/ 624482 w 938146"/>
                <a:gd name="connsiteY566" fmla="*/ 47081 h 888629"/>
                <a:gd name="connsiteX567" fmla="*/ 628738 w 938146"/>
                <a:gd name="connsiteY567" fmla="*/ 41081 h 888629"/>
                <a:gd name="connsiteX568" fmla="*/ 624733 w 938146"/>
                <a:gd name="connsiteY568" fmla="*/ 38233 h 888629"/>
                <a:gd name="connsiteX569" fmla="*/ 621149 w 938146"/>
                <a:gd name="connsiteY569" fmla="*/ 28172 h 888629"/>
                <a:gd name="connsiteX570" fmla="*/ 620391 w 938146"/>
                <a:gd name="connsiteY570" fmla="*/ 23142 h 888629"/>
                <a:gd name="connsiteX571" fmla="*/ 620868 w 938146"/>
                <a:gd name="connsiteY571" fmla="*/ 19269 h 888629"/>
                <a:gd name="connsiteX572" fmla="*/ 622745 w 938146"/>
                <a:gd name="connsiteY572" fmla="*/ 18690 h 888629"/>
                <a:gd name="connsiteX573" fmla="*/ 624146 w 938146"/>
                <a:gd name="connsiteY573" fmla="*/ 20372 h 888629"/>
                <a:gd name="connsiteX574" fmla="*/ 629435 w 938146"/>
                <a:gd name="connsiteY574" fmla="*/ 29886 h 888629"/>
                <a:gd name="connsiteX575" fmla="*/ 633448 w 938146"/>
                <a:gd name="connsiteY575" fmla="*/ 32835 h 888629"/>
                <a:gd name="connsiteX576" fmla="*/ 634574 w 938146"/>
                <a:gd name="connsiteY576" fmla="*/ 24073 h 888629"/>
                <a:gd name="connsiteX577" fmla="*/ 634754 w 938146"/>
                <a:gd name="connsiteY577" fmla="*/ 19879 h 888629"/>
                <a:gd name="connsiteX578" fmla="*/ 634019 w 938146"/>
                <a:gd name="connsiteY578" fmla="*/ 16406 h 888629"/>
                <a:gd name="connsiteX579" fmla="*/ 632133 w 938146"/>
                <a:gd name="connsiteY579" fmla="*/ 9975 h 888629"/>
                <a:gd name="connsiteX580" fmla="*/ 630443 w 938146"/>
                <a:gd name="connsiteY580" fmla="*/ 2026 h 888629"/>
                <a:gd name="connsiteX581" fmla="*/ 633056 w 938146"/>
                <a:gd name="connsiteY581" fmla="*/ 0 h 888629"/>
                <a:gd name="connsiteX582" fmla="*/ 635646 w 938146"/>
                <a:gd name="connsiteY582" fmla="*/ 876 h 888629"/>
                <a:gd name="connsiteX583" fmla="*/ 641201 w 938146"/>
                <a:gd name="connsiteY583" fmla="*/ 6337 h 888629"/>
                <a:gd name="connsiteX584" fmla="*/ 646802 w 938146"/>
                <a:gd name="connsiteY584" fmla="*/ 10163 h 888629"/>
                <a:gd name="connsiteX585" fmla="*/ 649361 w 938146"/>
                <a:gd name="connsiteY585" fmla="*/ 14012 h 888629"/>
                <a:gd name="connsiteX586" fmla="*/ 654133 w 938146"/>
                <a:gd name="connsiteY586" fmla="*/ 23556 h 888629"/>
                <a:gd name="connsiteX587" fmla="*/ 658623 w 938146"/>
                <a:gd name="connsiteY587" fmla="*/ 29893 h 888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</a:cxnLst>
              <a:rect l="l" t="t" r="r" b="b"/>
              <a:pathLst>
                <a:path w="938146" h="888629">
                  <a:moveTo>
                    <a:pt x="3192" y="888199"/>
                  </a:moveTo>
                  <a:lnTo>
                    <a:pt x="1166" y="888630"/>
                  </a:lnTo>
                  <a:lnTo>
                    <a:pt x="0" y="887143"/>
                  </a:lnTo>
                  <a:lnTo>
                    <a:pt x="2949" y="883059"/>
                  </a:lnTo>
                  <a:lnTo>
                    <a:pt x="12697" y="875338"/>
                  </a:lnTo>
                  <a:lnTo>
                    <a:pt x="16586" y="867929"/>
                  </a:lnTo>
                  <a:lnTo>
                    <a:pt x="24096" y="865371"/>
                  </a:lnTo>
                  <a:lnTo>
                    <a:pt x="24589" y="869501"/>
                  </a:lnTo>
                  <a:lnTo>
                    <a:pt x="24081" y="874618"/>
                  </a:lnTo>
                  <a:lnTo>
                    <a:pt x="17485" y="878670"/>
                  </a:lnTo>
                  <a:lnTo>
                    <a:pt x="10170" y="881409"/>
                  </a:lnTo>
                  <a:lnTo>
                    <a:pt x="3192" y="888199"/>
                  </a:lnTo>
                  <a:close/>
                  <a:moveTo>
                    <a:pt x="621767" y="626451"/>
                  </a:moveTo>
                  <a:lnTo>
                    <a:pt x="619115" y="629611"/>
                  </a:lnTo>
                  <a:lnTo>
                    <a:pt x="615141" y="624847"/>
                  </a:lnTo>
                  <a:lnTo>
                    <a:pt x="612505" y="618705"/>
                  </a:lnTo>
                  <a:lnTo>
                    <a:pt x="613905" y="616366"/>
                  </a:lnTo>
                  <a:lnTo>
                    <a:pt x="620969" y="616053"/>
                  </a:lnTo>
                  <a:lnTo>
                    <a:pt x="622698" y="619253"/>
                  </a:lnTo>
                  <a:lnTo>
                    <a:pt x="622988" y="621076"/>
                  </a:lnTo>
                  <a:lnTo>
                    <a:pt x="621767" y="626451"/>
                  </a:lnTo>
                  <a:close/>
                  <a:moveTo>
                    <a:pt x="674216" y="228116"/>
                  </a:moveTo>
                  <a:lnTo>
                    <a:pt x="677236" y="230737"/>
                  </a:lnTo>
                  <a:lnTo>
                    <a:pt x="683768" y="230197"/>
                  </a:lnTo>
                  <a:lnTo>
                    <a:pt x="687374" y="248824"/>
                  </a:lnTo>
                  <a:lnTo>
                    <a:pt x="689401" y="268281"/>
                  </a:lnTo>
                  <a:lnTo>
                    <a:pt x="692687" y="269674"/>
                  </a:lnTo>
                  <a:lnTo>
                    <a:pt x="698953" y="267014"/>
                  </a:lnTo>
                  <a:lnTo>
                    <a:pt x="704539" y="265715"/>
                  </a:lnTo>
                  <a:lnTo>
                    <a:pt x="707403" y="267155"/>
                  </a:lnTo>
                  <a:lnTo>
                    <a:pt x="712504" y="272780"/>
                  </a:lnTo>
                  <a:lnTo>
                    <a:pt x="714702" y="276723"/>
                  </a:lnTo>
                  <a:lnTo>
                    <a:pt x="712785" y="279810"/>
                  </a:lnTo>
                  <a:lnTo>
                    <a:pt x="708114" y="283260"/>
                  </a:lnTo>
                  <a:lnTo>
                    <a:pt x="707340" y="293493"/>
                  </a:lnTo>
                  <a:lnTo>
                    <a:pt x="712042" y="297037"/>
                  </a:lnTo>
                  <a:lnTo>
                    <a:pt x="719803" y="305682"/>
                  </a:lnTo>
                  <a:lnTo>
                    <a:pt x="724176" y="306801"/>
                  </a:lnTo>
                  <a:lnTo>
                    <a:pt x="731976" y="303265"/>
                  </a:lnTo>
                  <a:lnTo>
                    <a:pt x="739299" y="309961"/>
                  </a:lnTo>
                  <a:lnTo>
                    <a:pt x="746551" y="318043"/>
                  </a:lnTo>
                  <a:lnTo>
                    <a:pt x="729598" y="328182"/>
                  </a:lnTo>
                  <a:lnTo>
                    <a:pt x="728111" y="331014"/>
                  </a:lnTo>
                  <a:lnTo>
                    <a:pt x="725764" y="338462"/>
                  </a:lnTo>
                  <a:lnTo>
                    <a:pt x="723268" y="344557"/>
                  </a:lnTo>
                  <a:lnTo>
                    <a:pt x="720961" y="348140"/>
                  </a:lnTo>
                  <a:lnTo>
                    <a:pt x="715891" y="354281"/>
                  </a:lnTo>
                  <a:lnTo>
                    <a:pt x="713161" y="356401"/>
                  </a:lnTo>
                  <a:lnTo>
                    <a:pt x="707027" y="355932"/>
                  </a:lnTo>
                  <a:lnTo>
                    <a:pt x="704727" y="358365"/>
                  </a:lnTo>
                  <a:lnTo>
                    <a:pt x="702599" y="363317"/>
                  </a:lnTo>
                  <a:lnTo>
                    <a:pt x="700456" y="366869"/>
                  </a:lnTo>
                  <a:lnTo>
                    <a:pt x="695010" y="367777"/>
                  </a:lnTo>
                  <a:lnTo>
                    <a:pt x="692233" y="362863"/>
                  </a:lnTo>
                  <a:lnTo>
                    <a:pt x="693148" y="361346"/>
                  </a:lnTo>
                  <a:lnTo>
                    <a:pt x="693539" y="358435"/>
                  </a:lnTo>
                  <a:lnTo>
                    <a:pt x="692569" y="351473"/>
                  </a:lnTo>
                  <a:lnTo>
                    <a:pt x="697764" y="344314"/>
                  </a:lnTo>
                  <a:lnTo>
                    <a:pt x="698938" y="340332"/>
                  </a:lnTo>
                  <a:lnTo>
                    <a:pt x="697905" y="338892"/>
                  </a:lnTo>
                  <a:lnTo>
                    <a:pt x="696473" y="339284"/>
                  </a:lnTo>
                  <a:lnTo>
                    <a:pt x="692695" y="337093"/>
                  </a:lnTo>
                  <a:lnTo>
                    <a:pt x="691576" y="337203"/>
                  </a:lnTo>
                  <a:lnTo>
                    <a:pt x="688446" y="341396"/>
                  </a:lnTo>
                  <a:lnTo>
                    <a:pt x="684104" y="344212"/>
                  </a:lnTo>
                  <a:lnTo>
                    <a:pt x="679700" y="344924"/>
                  </a:lnTo>
                  <a:lnTo>
                    <a:pt x="661996" y="350307"/>
                  </a:lnTo>
                  <a:lnTo>
                    <a:pt x="659320" y="348421"/>
                  </a:lnTo>
                  <a:lnTo>
                    <a:pt x="658115" y="337695"/>
                  </a:lnTo>
                  <a:lnTo>
                    <a:pt x="665313" y="332156"/>
                  </a:lnTo>
                  <a:lnTo>
                    <a:pt x="666416" y="322761"/>
                  </a:lnTo>
                  <a:lnTo>
                    <a:pt x="668231" y="316470"/>
                  </a:lnTo>
                  <a:lnTo>
                    <a:pt x="670351" y="312285"/>
                  </a:lnTo>
                  <a:lnTo>
                    <a:pt x="674247" y="301434"/>
                  </a:lnTo>
                  <a:lnTo>
                    <a:pt x="675225" y="300651"/>
                  </a:lnTo>
                  <a:lnTo>
                    <a:pt x="665508" y="291991"/>
                  </a:lnTo>
                  <a:lnTo>
                    <a:pt x="661667" y="286342"/>
                  </a:lnTo>
                  <a:lnTo>
                    <a:pt x="657481" y="274978"/>
                  </a:lnTo>
                  <a:lnTo>
                    <a:pt x="656198" y="265707"/>
                  </a:lnTo>
                  <a:lnTo>
                    <a:pt x="650526" y="257767"/>
                  </a:lnTo>
                  <a:lnTo>
                    <a:pt x="651223" y="247549"/>
                  </a:lnTo>
                  <a:lnTo>
                    <a:pt x="647107" y="248355"/>
                  </a:lnTo>
                  <a:lnTo>
                    <a:pt x="643931" y="241142"/>
                  </a:lnTo>
                  <a:lnTo>
                    <a:pt x="646888" y="237074"/>
                  </a:lnTo>
                  <a:lnTo>
                    <a:pt x="661910" y="232442"/>
                  </a:lnTo>
                  <a:lnTo>
                    <a:pt x="670867" y="227912"/>
                  </a:lnTo>
                  <a:lnTo>
                    <a:pt x="674216" y="228116"/>
                  </a:lnTo>
                  <a:close/>
                  <a:moveTo>
                    <a:pt x="789885" y="222193"/>
                  </a:moveTo>
                  <a:lnTo>
                    <a:pt x="786662" y="222467"/>
                  </a:lnTo>
                  <a:lnTo>
                    <a:pt x="780739" y="214213"/>
                  </a:lnTo>
                  <a:lnTo>
                    <a:pt x="779597" y="207000"/>
                  </a:lnTo>
                  <a:lnTo>
                    <a:pt x="780654" y="204043"/>
                  </a:lnTo>
                  <a:lnTo>
                    <a:pt x="783509" y="203934"/>
                  </a:lnTo>
                  <a:lnTo>
                    <a:pt x="787961" y="213791"/>
                  </a:lnTo>
                  <a:lnTo>
                    <a:pt x="792764" y="216756"/>
                  </a:lnTo>
                  <a:lnTo>
                    <a:pt x="789885" y="222193"/>
                  </a:lnTo>
                  <a:close/>
                  <a:moveTo>
                    <a:pt x="446796" y="226449"/>
                  </a:moveTo>
                  <a:lnTo>
                    <a:pt x="447047" y="234093"/>
                  </a:lnTo>
                  <a:lnTo>
                    <a:pt x="450622" y="233334"/>
                  </a:lnTo>
                  <a:lnTo>
                    <a:pt x="454839" y="241439"/>
                  </a:lnTo>
                  <a:lnTo>
                    <a:pt x="459439" y="245718"/>
                  </a:lnTo>
                  <a:lnTo>
                    <a:pt x="460738" y="248644"/>
                  </a:lnTo>
                  <a:lnTo>
                    <a:pt x="461716" y="252400"/>
                  </a:lnTo>
                  <a:lnTo>
                    <a:pt x="464501" y="259926"/>
                  </a:lnTo>
                  <a:lnTo>
                    <a:pt x="465823" y="267812"/>
                  </a:lnTo>
                  <a:lnTo>
                    <a:pt x="462498" y="268641"/>
                  </a:lnTo>
                  <a:lnTo>
                    <a:pt x="457921" y="257391"/>
                  </a:lnTo>
                  <a:lnTo>
                    <a:pt x="454182" y="250952"/>
                  </a:lnTo>
                  <a:lnTo>
                    <a:pt x="449480" y="245429"/>
                  </a:lnTo>
                  <a:lnTo>
                    <a:pt x="445677" y="245155"/>
                  </a:lnTo>
                  <a:lnTo>
                    <a:pt x="443964" y="242738"/>
                  </a:lnTo>
                  <a:lnTo>
                    <a:pt x="437799" y="222663"/>
                  </a:lnTo>
                  <a:lnTo>
                    <a:pt x="436665" y="217992"/>
                  </a:lnTo>
                  <a:lnTo>
                    <a:pt x="433144" y="210443"/>
                  </a:lnTo>
                  <a:lnTo>
                    <a:pt x="431587" y="200992"/>
                  </a:lnTo>
                  <a:lnTo>
                    <a:pt x="431595" y="193552"/>
                  </a:lnTo>
                  <a:lnTo>
                    <a:pt x="436305" y="195312"/>
                  </a:lnTo>
                  <a:lnTo>
                    <a:pt x="440436" y="199983"/>
                  </a:lnTo>
                  <a:lnTo>
                    <a:pt x="444019" y="210497"/>
                  </a:lnTo>
                  <a:lnTo>
                    <a:pt x="444661" y="213744"/>
                  </a:lnTo>
                  <a:lnTo>
                    <a:pt x="443025" y="218047"/>
                  </a:lnTo>
                  <a:lnTo>
                    <a:pt x="444707" y="223124"/>
                  </a:lnTo>
                  <a:lnTo>
                    <a:pt x="446796" y="226449"/>
                  </a:lnTo>
                  <a:close/>
                  <a:moveTo>
                    <a:pt x="837553" y="192503"/>
                  </a:moveTo>
                  <a:lnTo>
                    <a:pt x="844101" y="193223"/>
                  </a:lnTo>
                  <a:lnTo>
                    <a:pt x="850681" y="191416"/>
                  </a:lnTo>
                  <a:lnTo>
                    <a:pt x="851816" y="193348"/>
                  </a:lnTo>
                  <a:lnTo>
                    <a:pt x="843343" y="199341"/>
                  </a:lnTo>
                  <a:lnTo>
                    <a:pt x="833908" y="196157"/>
                  </a:lnTo>
                  <a:lnTo>
                    <a:pt x="825419" y="195343"/>
                  </a:lnTo>
                  <a:lnTo>
                    <a:pt x="815397" y="201985"/>
                  </a:lnTo>
                  <a:lnTo>
                    <a:pt x="812127" y="199333"/>
                  </a:lnTo>
                  <a:lnTo>
                    <a:pt x="817220" y="192926"/>
                  </a:lnTo>
                  <a:lnTo>
                    <a:pt x="822775" y="190798"/>
                  </a:lnTo>
                  <a:lnTo>
                    <a:pt x="823667" y="186871"/>
                  </a:lnTo>
                  <a:lnTo>
                    <a:pt x="825787" y="186198"/>
                  </a:lnTo>
                  <a:lnTo>
                    <a:pt x="833125" y="185791"/>
                  </a:lnTo>
                  <a:lnTo>
                    <a:pt x="837553" y="192503"/>
                  </a:lnTo>
                  <a:close/>
                  <a:moveTo>
                    <a:pt x="568357" y="73611"/>
                  </a:moveTo>
                  <a:lnTo>
                    <a:pt x="569499" y="73861"/>
                  </a:lnTo>
                  <a:lnTo>
                    <a:pt x="570610" y="72531"/>
                  </a:lnTo>
                  <a:lnTo>
                    <a:pt x="571416" y="69011"/>
                  </a:lnTo>
                  <a:lnTo>
                    <a:pt x="572308" y="67062"/>
                  </a:lnTo>
                  <a:lnTo>
                    <a:pt x="577862" y="69347"/>
                  </a:lnTo>
                  <a:lnTo>
                    <a:pt x="585740" y="76372"/>
                  </a:lnTo>
                  <a:lnTo>
                    <a:pt x="588080" y="79823"/>
                  </a:lnTo>
                  <a:lnTo>
                    <a:pt x="591365" y="86903"/>
                  </a:lnTo>
                  <a:lnTo>
                    <a:pt x="594033" y="98724"/>
                  </a:lnTo>
                  <a:lnTo>
                    <a:pt x="591913" y="107197"/>
                  </a:lnTo>
                  <a:lnTo>
                    <a:pt x="589120" y="115169"/>
                  </a:lnTo>
                  <a:lnTo>
                    <a:pt x="588134" y="119550"/>
                  </a:lnTo>
                  <a:lnTo>
                    <a:pt x="589151" y="125816"/>
                  </a:lnTo>
                  <a:lnTo>
                    <a:pt x="588737" y="131887"/>
                  </a:lnTo>
                  <a:lnTo>
                    <a:pt x="587720" y="137239"/>
                  </a:lnTo>
                  <a:lnTo>
                    <a:pt x="591944" y="131136"/>
                  </a:lnTo>
                  <a:lnTo>
                    <a:pt x="600973" y="111406"/>
                  </a:lnTo>
                  <a:lnTo>
                    <a:pt x="602318" y="110177"/>
                  </a:lnTo>
                  <a:lnTo>
                    <a:pt x="603727" y="110850"/>
                  </a:lnTo>
                  <a:lnTo>
                    <a:pt x="607771" y="114926"/>
                  </a:lnTo>
                  <a:lnTo>
                    <a:pt x="611440" y="125003"/>
                  </a:lnTo>
                  <a:lnTo>
                    <a:pt x="612246" y="128320"/>
                  </a:lnTo>
                  <a:lnTo>
                    <a:pt x="612903" y="132380"/>
                  </a:lnTo>
                  <a:lnTo>
                    <a:pt x="613279" y="137387"/>
                  </a:lnTo>
                  <a:lnTo>
                    <a:pt x="613076" y="143098"/>
                  </a:lnTo>
                  <a:lnTo>
                    <a:pt x="612739" y="147065"/>
                  </a:lnTo>
                  <a:lnTo>
                    <a:pt x="610822" y="149623"/>
                  </a:lnTo>
                  <a:lnTo>
                    <a:pt x="609891" y="151955"/>
                  </a:lnTo>
                  <a:lnTo>
                    <a:pt x="611965" y="152127"/>
                  </a:lnTo>
                  <a:lnTo>
                    <a:pt x="614335" y="155178"/>
                  </a:lnTo>
                  <a:lnTo>
                    <a:pt x="616502" y="161640"/>
                  </a:lnTo>
                  <a:lnTo>
                    <a:pt x="618928" y="164230"/>
                  </a:lnTo>
                  <a:lnTo>
                    <a:pt x="627729" y="162047"/>
                  </a:lnTo>
                  <a:lnTo>
                    <a:pt x="633448" y="165419"/>
                  </a:lnTo>
                  <a:lnTo>
                    <a:pt x="636585" y="175941"/>
                  </a:lnTo>
                  <a:lnTo>
                    <a:pt x="641420" y="173571"/>
                  </a:lnTo>
                  <a:lnTo>
                    <a:pt x="641436" y="167961"/>
                  </a:lnTo>
                  <a:lnTo>
                    <a:pt x="642500" y="165552"/>
                  </a:lnTo>
                  <a:lnTo>
                    <a:pt x="648985" y="167468"/>
                  </a:lnTo>
                  <a:lnTo>
                    <a:pt x="652341" y="170089"/>
                  </a:lnTo>
                  <a:lnTo>
                    <a:pt x="655768" y="175597"/>
                  </a:lnTo>
                  <a:lnTo>
                    <a:pt x="649916" y="184563"/>
                  </a:lnTo>
                  <a:lnTo>
                    <a:pt x="654743" y="193106"/>
                  </a:lnTo>
                  <a:lnTo>
                    <a:pt x="662848" y="199263"/>
                  </a:lnTo>
                  <a:lnTo>
                    <a:pt x="667738" y="205694"/>
                  </a:lnTo>
                  <a:lnTo>
                    <a:pt x="668622" y="208377"/>
                  </a:lnTo>
                  <a:lnTo>
                    <a:pt x="669420" y="211937"/>
                  </a:lnTo>
                  <a:lnTo>
                    <a:pt x="666236" y="216537"/>
                  </a:lnTo>
                  <a:lnTo>
                    <a:pt x="662997" y="219127"/>
                  </a:lnTo>
                  <a:lnTo>
                    <a:pt x="654837" y="219573"/>
                  </a:lnTo>
                  <a:lnTo>
                    <a:pt x="647420" y="222811"/>
                  </a:lnTo>
                  <a:lnTo>
                    <a:pt x="633847" y="225104"/>
                  </a:lnTo>
                  <a:lnTo>
                    <a:pt x="631828" y="226567"/>
                  </a:lnTo>
                  <a:lnTo>
                    <a:pt x="631351" y="227873"/>
                  </a:lnTo>
                  <a:lnTo>
                    <a:pt x="630553" y="231832"/>
                  </a:lnTo>
                  <a:lnTo>
                    <a:pt x="625335" y="240915"/>
                  </a:lnTo>
                  <a:lnTo>
                    <a:pt x="620281" y="251899"/>
                  </a:lnTo>
                  <a:lnTo>
                    <a:pt x="618192" y="258471"/>
                  </a:lnTo>
                  <a:lnTo>
                    <a:pt x="616620" y="267616"/>
                  </a:lnTo>
                  <a:lnTo>
                    <a:pt x="616041" y="273179"/>
                  </a:lnTo>
                  <a:lnTo>
                    <a:pt x="617167" y="278546"/>
                  </a:lnTo>
                  <a:lnTo>
                    <a:pt x="616870" y="283948"/>
                  </a:lnTo>
                  <a:lnTo>
                    <a:pt x="613068" y="288173"/>
                  </a:lnTo>
                  <a:lnTo>
                    <a:pt x="610658" y="288337"/>
                  </a:lnTo>
                  <a:lnTo>
                    <a:pt x="607638" y="287508"/>
                  </a:lnTo>
                  <a:lnTo>
                    <a:pt x="604665" y="289933"/>
                  </a:lnTo>
                  <a:lnTo>
                    <a:pt x="604478" y="293571"/>
                  </a:lnTo>
                  <a:lnTo>
                    <a:pt x="604650" y="298680"/>
                  </a:lnTo>
                  <a:lnTo>
                    <a:pt x="603891" y="314147"/>
                  </a:lnTo>
                  <a:lnTo>
                    <a:pt x="602968" y="325687"/>
                  </a:lnTo>
                  <a:lnTo>
                    <a:pt x="601583" y="336319"/>
                  </a:lnTo>
                  <a:lnTo>
                    <a:pt x="600026" y="342014"/>
                  </a:lnTo>
                  <a:lnTo>
                    <a:pt x="598039" y="343594"/>
                  </a:lnTo>
                  <a:lnTo>
                    <a:pt x="591663" y="344635"/>
                  </a:lnTo>
                  <a:lnTo>
                    <a:pt x="586749" y="354469"/>
                  </a:lnTo>
                  <a:lnTo>
                    <a:pt x="582783" y="371868"/>
                  </a:lnTo>
                  <a:lnTo>
                    <a:pt x="580718" y="378636"/>
                  </a:lnTo>
                  <a:lnTo>
                    <a:pt x="576415" y="389252"/>
                  </a:lnTo>
                  <a:lnTo>
                    <a:pt x="577197" y="392999"/>
                  </a:lnTo>
                  <a:lnTo>
                    <a:pt x="578535" y="397044"/>
                  </a:lnTo>
                  <a:lnTo>
                    <a:pt x="576188" y="404249"/>
                  </a:lnTo>
                  <a:lnTo>
                    <a:pt x="572558" y="412292"/>
                  </a:lnTo>
                  <a:lnTo>
                    <a:pt x="572628" y="415390"/>
                  </a:lnTo>
                  <a:lnTo>
                    <a:pt x="573849" y="421039"/>
                  </a:lnTo>
                  <a:lnTo>
                    <a:pt x="574443" y="426890"/>
                  </a:lnTo>
                  <a:lnTo>
                    <a:pt x="571643" y="431905"/>
                  </a:lnTo>
                  <a:lnTo>
                    <a:pt x="566495" y="434448"/>
                  </a:lnTo>
                  <a:lnTo>
                    <a:pt x="561253" y="431600"/>
                  </a:lnTo>
                  <a:lnTo>
                    <a:pt x="558703" y="428236"/>
                  </a:lnTo>
                  <a:lnTo>
                    <a:pt x="556340" y="422838"/>
                  </a:lnTo>
                  <a:lnTo>
                    <a:pt x="553829" y="419302"/>
                  </a:lnTo>
                  <a:lnTo>
                    <a:pt x="551215" y="417174"/>
                  </a:lnTo>
                  <a:lnTo>
                    <a:pt x="541163" y="405079"/>
                  </a:lnTo>
                  <a:lnTo>
                    <a:pt x="531884" y="385716"/>
                  </a:lnTo>
                  <a:lnTo>
                    <a:pt x="523411" y="378104"/>
                  </a:lnTo>
                  <a:lnTo>
                    <a:pt x="517888" y="374481"/>
                  </a:lnTo>
                  <a:lnTo>
                    <a:pt x="515228" y="370961"/>
                  </a:lnTo>
                  <a:lnTo>
                    <a:pt x="512630" y="366220"/>
                  </a:lnTo>
                  <a:lnTo>
                    <a:pt x="510385" y="360869"/>
                  </a:lnTo>
                  <a:lnTo>
                    <a:pt x="508296" y="354086"/>
                  </a:lnTo>
                  <a:lnTo>
                    <a:pt x="507287" y="349853"/>
                  </a:lnTo>
                  <a:lnTo>
                    <a:pt x="507099" y="343477"/>
                  </a:lnTo>
                  <a:lnTo>
                    <a:pt x="507764" y="339722"/>
                  </a:lnTo>
                  <a:lnTo>
                    <a:pt x="508758" y="337789"/>
                  </a:lnTo>
                  <a:lnTo>
                    <a:pt x="515486" y="336201"/>
                  </a:lnTo>
                  <a:lnTo>
                    <a:pt x="517903" y="337101"/>
                  </a:lnTo>
                  <a:lnTo>
                    <a:pt x="520282" y="340449"/>
                  </a:lnTo>
                  <a:lnTo>
                    <a:pt x="522449" y="341764"/>
                  </a:lnTo>
                  <a:lnTo>
                    <a:pt x="527409" y="325014"/>
                  </a:lnTo>
                  <a:lnTo>
                    <a:pt x="555628" y="315336"/>
                  </a:lnTo>
                  <a:lnTo>
                    <a:pt x="564695" y="313654"/>
                  </a:lnTo>
                  <a:lnTo>
                    <a:pt x="573794" y="313756"/>
                  </a:lnTo>
                  <a:lnTo>
                    <a:pt x="572378" y="309156"/>
                  </a:lnTo>
                  <a:lnTo>
                    <a:pt x="571173" y="303304"/>
                  </a:lnTo>
                  <a:lnTo>
                    <a:pt x="569835" y="301880"/>
                  </a:lnTo>
                  <a:lnTo>
                    <a:pt x="562959" y="305166"/>
                  </a:lnTo>
                  <a:lnTo>
                    <a:pt x="552428" y="308616"/>
                  </a:lnTo>
                  <a:lnTo>
                    <a:pt x="547296" y="308616"/>
                  </a:lnTo>
                  <a:lnTo>
                    <a:pt x="542000" y="306316"/>
                  </a:lnTo>
                  <a:lnTo>
                    <a:pt x="536719" y="307583"/>
                  </a:lnTo>
                  <a:lnTo>
                    <a:pt x="531274" y="312582"/>
                  </a:lnTo>
                  <a:lnTo>
                    <a:pt x="525782" y="315735"/>
                  </a:lnTo>
                  <a:lnTo>
                    <a:pt x="520446" y="317002"/>
                  </a:lnTo>
                  <a:lnTo>
                    <a:pt x="509164" y="316494"/>
                  </a:lnTo>
                  <a:lnTo>
                    <a:pt x="506372" y="313912"/>
                  </a:lnTo>
                  <a:lnTo>
                    <a:pt x="502609" y="307919"/>
                  </a:lnTo>
                  <a:lnTo>
                    <a:pt x="501693" y="304837"/>
                  </a:lnTo>
                  <a:lnTo>
                    <a:pt x="500911" y="301050"/>
                  </a:lnTo>
                  <a:lnTo>
                    <a:pt x="500175" y="289605"/>
                  </a:lnTo>
                  <a:lnTo>
                    <a:pt x="500989" y="286475"/>
                  </a:lnTo>
                  <a:lnTo>
                    <a:pt x="502139" y="284676"/>
                  </a:lnTo>
                  <a:lnTo>
                    <a:pt x="503320" y="283565"/>
                  </a:lnTo>
                  <a:lnTo>
                    <a:pt x="505800" y="283510"/>
                  </a:lnTo>
                  <a:lnTo>
                    <a:pt x="508234" y="285498"/>
                  </a:lnTo>
                  <a:lnTo>
                    <a:pt x="513929" y="292038"/>
                  </a:lnTo>
                  <a:lnTo>
                    <a:pt x="512630" y="285020"/>
                  </a:lnTo>
                  <a:lnTo>
                    <a:pt x="529021" y="276519"/>
                  </a:lnTo>
                  <a:lnTo>
                    <a:pt x="536633" y="269040"/>
                  </a:lnTo>
                  <a:lnTo>
                    <a:pt x="540545" y="267781"/>
                  </a:lnTo>
                  <a:lnTo>
                    <a:pt x="544464" y="268328"/>
                  </a:lnTo>
                  <a:lnTo>
                    <a:pt x="543604" y="264330"/>
                  </a:lnTo>
                  <a:lnTo>
                    <a:pt x="543572" y="260614"/>
                  </a:lnTo>
                  <a:lnTo>
                    <a:pt x="546357" y="257579"/>
                  </a:lnTo>
                  <a:lnTo>
                    <a:pt x="548360" y="256272"/>
                  </a:lnTo>
                  <a:lnTo>
                    <a:pt x="554392" y="254778"/>
                  </a:lnTo>
                  <a:lnTo>
                    <a:pt x="568154" y="255036"/>
                  </a:lnTo>
                  <a:lnTo>
                    <a:pt x="573113" y="252979"/>
                  </a:lnTo>
                  <a:lnTo>
                    <a:pt x="576830" y="247768"/>
                  </a:lnTo>
                  <a:lnTo>
                    <a:pt x="572871" y="249583"/>
                  </a:lnTo>
                  <a:lnTo>
                    <a:pt x="568905" y="249927"/>
                  </a:lnTo>
                  <a:lnTo>
                    <a:pt x="567050" y="248848"/>
                  </a:lnTo>
                  <a:lnTo>
                    <a:pt x="562849" y="244287"/>
                  </a:lnTo>
                  <a:lnTo>
                    <a:pt x="560940" y="238271"/>
                  </a:lnTo>
                  <a:lnTo>
                    <a:pt x="566385" y="226175"/>
                  </a:lnTo>
                  <a:lnTo>
                    <a:pt x="568279" y="220527"/>
                  </a:lnTo>
                  <a:lnTo>
                    <a:pt x="562740" y="221341"/>
                  </a:lnTo>
                  <a:lnTo>
                    <a:pt x="560893" y="223320"/>
                  </a:lnTo>
                  <a:lnTo>
                    <a:pt x="554548" y="234453"/>
                  </a:lnTo>
                  <a:lnTo>
                    <a:pt x="549862" y="239428"/>
                  </a:lnTo>
                  <a:lnTo>
                    <a:pt x="544081" y="241815"/>
                  </a:lnTo>
                  <a:lnTo>
                    <a:pt x="538299" y="241611"/>
                  </a:lnTo>
                  <a:lnTo>
                    <a:pt x="537040" y="240039"/>
                  </a:lnTo>
                  <a:lnTo>
                    <a:pt x="535272" y="232700"/>
                  </a:lnTo>
                  <a:lnTo>
                    <a:pt x="534716" y="228828"/>
                  </a:lnTo>
                  <a:lnTo>
                    <a:pt x="534951" y="226700"/>
                  </a:lnTo>
                  <a:lnTo>
                    <a:pt x="536781" y="220582"/>
                  </a:lnTo>
                  <a:lnTo>
                    <a:pt x="537736" y="214080"/>
                  </a:lnTo>
                  <a:lnTo>
                    <a:pt x="537572" y="208455"/>
                  </a:lnTo>
                  <a:lnTo>
                    <a:pt x="536226" y="207321"/>
                  </a:lnTo>
                  <a:lnTo>
                    <a:pt x="534090" y="212829"/>
                  </a:lnTo>
                  <a:lnTo>
                    <a:pt x="532158" y="220449"/>
                  </a:lnTo>
                  <a:lnTo>
                    <a:pt x="529506" y="224251"/>
                  </a:lnTo>
                  <a:lnTo>
                    <a:pt x="526767" y="223210"/>
                  </a:lnTo>
                  <a:lnTo>
                    <a:pt x="525602" y="220292"/>
                  </a:lnTo>
                  <a:lnTo>
                    <a:pt x="524585" y="215817"/>
                  </a:lnTo>
                  <a:lnTo>
                    <a:pt x="523513" y="214088"/>
                  </a:lnTo>
                  <a:lnTo>
                    <a:pt x="522324" y="214088"/>
                  </a:lnTo>
                  <a:lnTo>
                    <a:pt x="519875" y="215880"/>
                  </a:lnTo>
                  <a:lnTo>
                    <a:pt x="517450" y="219189"/>
                  </a:lnTo>
                  <a:lnTo>
                    <a:pt x="518287" y="224196"/>
                  </a:lnTo>
                  <a:lnTo>
                    <a:pt x="518506" y="229743"/>
                  </a:lnTo>
                  <a:lnTo>
                    <a:pt x="517457" y="234132"/>
                  </a:lnTo>
                  <a:lnTo>
                    <a:pt x="516668" y="239475"/>
                  </a:lnTo>
                  <a:lnTo>
                    <a:pt x="519163" y="242832"/>
                  </a:lnTo>
                  <a:lnTo>
                    <a:pt x="521197" y="248019"/>
                  </a:lnTo>
                  <a:lnTo>
                    <a:pt x="518146" y="250452"/>
                  </a:lnTo>
                  <a:lnTo>
                    <a:pt x="515157" y="253988"/>
                  </a:lnTo>
                  <a:lnTo>
                    <a:pt x="512412" y="259425"/>
                  </a:lnTo>
                  <a:lnTo>
                    <a:pt x="509603" y="263642"/>
                  </a:lnTo>
                  <a:lnTo>
                    <a:pt x="505151" y="264088"/>
                  </a:lnTo>
                  <a:lnTo>
                    <a:pt x="499604" y="266419"/>
                  </a:lnTo>
                  <a:lnTo>
                    <a:pt x="488519" y="267241"/>
                  </a:lnTo>
                  <a:lnTo>
                    <a:pt x="483308" y="260380"/>
                  </a:lnTo>
                  <a:lnTo>
                    <a:pt x="482354" y="257109"/>
                  </a:lnTo>
                  <a:lnTo>
                    <a:pt x="481313" y="254911"/>
                  </a:lnTo>
                  <a:lnTo>
                    <a:pt x="477855" y="251289"/>
                  </a:lnTo>
                  <a:lnTo>
                    <a:pt x="472809" y="240539"/>
                  </a:lnTo>
                  <a:lnTo>
                    <a:pt x="468921" y="228194"/>
                  </a:lnTo>
                  <a:lnTo>
                    <a:pt x="466300" y="226989"/>
                  </a:lnTo>
                  <a:lnTo>
                    <a:pt x="462420" y="222890"/>
                  </a:lnTo>
                  <a:lnTo>
                    <a:pt x="460307" y="219369"/>
                  </a:lnTo>
                  <a:lnTo>
                    <a:pt x="458297" y="214652"/>
                  </a:lnTo>
                  <a:lnTo>
                    <a:pt x="457694" y="209042"/>
                  </a:lnTo>
                  <a:lnTo>
                    <a:pt x="457890" y="203910"/>
                  </a:lnTo>
                  <a:lnTo>
                    <a:pt x="460213" y="201626"/>
                  </a:lnTo>
                  <a:lnTo>
                    <a:pt x="454721" y="195828"/>
                  </a:lnTo>
                  <a:lnTo>
                    <a:pt x="449331" y="188130"/>
                  </a:lnTo>
                  <a:lnTo>
                    <a:pt x="451318" y="185533"/>
                  </a:lnTo>
                  <a:lnTo>
                    <a:pt x="453321" y="184391"/>
                  </a:lnTo>
                  <a:lnTo>
                    <a:pt x="469296" y="193380"/>
                  </a:lnTo>
                  <a:lnTo>
                    <a:pt x="470360" y="192261"/>
                  </a:lnTo>
                  <a:lnTo>
                    <a:pt x="472113" y="187802"/>
                  </a:lnTo>
                  <a:lnTo>
                    <a:pt x="471487" y="186299"/>
                  </a:lnTo>
                  <a:lnTo>
                    <a:pt x="468811" y="185267"/>
                  </a:lnTo>
                  <a:lnTo>
                    <a:pt x="465166" y="185298"/>
                  </a:lnTo>
                  <a:lnTo>
                    <a:pt x="464258" y="184375"/>
                  </a:lnTo>
                  <a:lnTo>
                    <a:pt x="462850" y="179517"/>
                  </a:lnTo>
                  <a:lnTo>
                    <a:pt x="461622" y="173516"/>
                  </a:lnTo>
                  <a:lnTo>
                    <a:pt x="461097" y="169503"/>
                  </a:lnTo>
                  <a:lnTo>
                    <a:pt x="460894" y="164785"/>
                  </a:lnTo>
                  <a:lnTo>
                    <a:pt x="463609" y="157681"/>
                  </a:lnTo>
                  <a:lnTo>
                    <a:pt x="465095" y="151282"/>
                  </a:lnTo>
                  <a:lnTo>
                    <a:pt x="462779" y="148309"/>
                  </a:lnTo>
                  <a:lnTo>
                    <a:pt x="456216" y="148489"/>
                  </a:lnTo>
                  <a:lnTo>
                    <a:pt x="454033" y="149396"/>
                  </a:lnTo>
                  <a:lnTo>
                    <a:pt x="454839" y="158589"/>
                  </a:lnTo>
                  <a:lnTo>
                    <a:pt x="452750" y="164902"/>
                  </a:lnTo>
                  <a:lnTo>
                    <a:pt x="448744" y="169808"/>
                  </a:lnTo>
                  <a:lnTo>
                    <a:pt x="445873" y="167422"/>
                  </a:lnTo>
                  <a:lnTo>
                    <a:pt x="443659" y="155342"/>
                  </a:lnTo>
                  <a:lnTo>
                    <a:pt x="440764" y="146862"/>
                  </a:lnTo>
                  <a:lnTo>
                    <a:pt x="439677" y="141487"/>
                  </a:lnTo>
                  <a:lnTo>
                    <a:pt x="438848" y="133718"/>
                  </a:lnTo>
                  <a:lnTo>
                    <a:pt x="437674" y="128031"/>
                  </a:lnTo>
                  <a:lnTo>
                    <a:pt x="435546" y="121130"/>
                  </a:lnTo>
                  <a:lnTo>
                    <a:pt x="435264" y="116859"/>
                  </a:lnTo>
                  <a:lnTo>
                    <a:pt x="435530" y="113690"/>
                  </a:lnTo>
                  <a:lnTo>
                    <a:pt x="437150" y="106477"/>
                  </a:lnTo>
                  <a:lnTo>
                    <a:pt x="435922" y="100437"/>
                  </a:lnTo>
                  <a:lnTo>
                    <a:pt x="434420" y="95117"/>
                  </a:lnTo>
                  <a:lnTo>
                    <a:pt x="434326" y="92074"/>
                  </a:lnTo>
                  <a:lnTo>
                    <a:pt x="435734" y="88311"/>
                  </a:lnTo>
                  <a:lnTo>
                    <a:pt x="437001" y="87059"/>
                  </a:lnTo>
                  <a:lnTo>
                    <a:pt x="438363" y="87333"/>
                  </a:lnTo>
                  <a:lnTo>
                    <a:pt x="442392" y="91816"/>
                  </a:lnTo>
                  <a:lnTo>
                    <a:pt x="444606" y="97159"/>
                  </a:lnTo>
                  <a:lnTo>
                    <a:pt x="445372" y="96729"/>
                  </a:lnTo>
                  <a:lnTo>
                    <a:pt x="446812" y="88780"/>
                  </a:lnTo>
                  <a:lnTo>
                    <a:pt x="448854" y="86981"/>
                  </a:lnTo>
                  <a:lnTo>
                    <a:pt x="456732" y="84352"/>
                  </a:lnTo>
                  <a:lnTo>
                    <a:pt x="465502" y="94624"/>
                  </a:lnTo>
                  <a:lnTo>
                    <a:pt x="467771" y="96901"/>
                  </a:lnTo>
                  <a:lnTo>
                    <a:pt x="469586" y="97636"/>
                  </a:lnTo>
                  <a:lnTo>
                    <a:pt x="468647" y="93091"/>
                  </a:lnTo>
                  <a:lnTo>
                    <a:pt x="468076" y="87169"/>
                  </a:lnTo>
                  <a:lnTo>
                    <a:pt x="469414" y="84923"/>
                  </a:lnTo>
                  <a:lnTo>
                    <a:pt x="476494" y="90220"/>
                  </a:lnTo>
                  <a:lnTo>
                    <a:pt x="479811" y="89899"/>
                  </a:lnTo>
                  <a:lnTo>
                    <a:pt x="487588" y="82968"/>
                  </a:lnTo>
                  <a:lnTo>
                    <a:pt x="500441" y="79322"/>
                  </a:lnTo>
                  <a:lnTo>
                    <a:pt x="505300" y="84806"/>
                  </a:lnTo>
                  <a:lnTo>
                    <a:pt x="505550" y="87724"/>
                  </a:lnTo>
                  <a:lnTo>
                    <a:pt x="505449" y="91644"/>
                  </a:lnTo>
                  <a:lnTo>
                    <a:pt x="505136" y="92817"/>
                  </a:lnTo>
                  <a:lnTo>
                    <a:pt x="502296" y="97363"/>
                  </a:lnTo>
                  <a:lnTo>
                    <a:pt x="486086" y="101063"/>
                  </a:lnTo>
                  <a:lnTo>
                    <a:pt x="475461" y="115169"/>
                  </a:lnTo>
                  <a:lnTo>
                    <a:pt x="489950" y="112908"/>
                  </a:lnTo>
                  <a:lnTo>
                    <a:pt x="492555" y="114519"/>
                  </a:lnTo>
                  <a:lnTo>
                    <a:pt x="493651" y="125871"/>
                  </a:lnTo>
                  <a:lnTo>
                    <a:pt x="494707" y="127060"/>
                  </a:lnTo>
                  <a:lnTo>
                    <a:pt x="498431" y="128703"/>
                  </a:lnTo>
                  <a:lnTo>
                    <a:pt x="500958" y="132067"/>
                  </a:lnTo>
                  <a:lnTo>
                    <a:pt x="503539" y="138451"/>
                  </a:lnTo>
                  <a:lnTo>
                    <a:pt x="506254" y="142731"/>
                  </a:lnTo>
                  <a:lnTo>
                    <a:pt x="507842" y="142199"/>
                  </a:lnTo>
                  <a:lnTo>
                    <a:pt x="508421" y="137559"/>
                  </a:lnTo>
                  <a:lnTo>
                    <a:pt x="507772" y="132044"/>
                  </a:lnTo>
                  <a:lnTo>
                    <a:pt x="507435" y="125730"/>
                  </a:lnTo>
                  <a:lnTo>
                    <a:pt x="507624" y="118885"/>
                  </a:lnTo>
                  <a:lnTo>
                    <a:pt x="508061" y="113197"/>
                  </a:lnTo>
                  <a:lnTo>
                    <a:pt x="511105" y="109176"/>
                  </a:lnTo>
                  <a:lnTo>
                    <a:pt x="515525" y="96041"/>
                  </a:lnTo>
                  <a:lnTo>
                    <a:pt x="520219" y="87059"/>
                  </a:lnTo>
                  <a:lnTo>
                    <a:pt x="525445" y="91057"/>
                  </a:lnTo>
                  <a:lnTo>
                    <a:pt x="530288" y="102260"/>
                  </a:lnTo>
                  <a:lnTo>
                    <a:pt x="534653" y="118071"/>
                  </a:lnTo>
                  <a:lnTo>
                    <a:pt x="538886" y="134743"/>
                  </a:lnTo>
                  <a:lnTo>
                    <a:pt x="543627" y="155107"/>
                  </a:lnTo>
                  <a:lnTo>
                    <a:pt x="545911" y="162211"/>
                  </a:lnTo>
                  <a:lnTo>
                    <a:pt x="547985" y="163885"/>
                  </a:lnTo>
                  <a:lnTo>
                    <a:pt x="557561" y="184594"/>
                  </a:lnTo>
                  <a:lnTo>
                    <a:pt x="558640" y="185165"/>
                  </a:lnTo>
                  <a:lnTo>
                    <a:pt x="556661" y="169456"/>
                  </a:lnTo>
                  <a:lnTo>
                    <a:pt x="551701" y="142410"/>
                  </a:lnTo>
                  <a:lnTo>
                    <a:pt x="548352" y="121240"/>
                  </a:lnTo>
                  <a:lnTo>
                    <a:pt x="547594" y="113056"/>
                  </a:lnTo>
                  <a:lnTo>
                    <a:pt x="547054" y="101470"/>
                  </a:lnTo>
                  <a:lnTo>
                    <a:pt x="547265" y="98137"/>
                  </a:lnTo>
                  <a:lnTo>
                    <a:pt x="547695" y="95109"/>
                  </a:lnTo>
                  <a:lnTo>
                    <a:pt x="550121" y="82545"/>
                  </a:lnTo>
                  <a:lnTo>
                    <a:pt x="553296" y="76396"/>
                  </a:lnTo>
                  <a:lnTo>
                    <a:pt x="552334" y="67681"/>
                  </a:lnTo>
                  <a:lnTo>
                    <a:pt x="553148" y="60945"/>
                  </a:lnTo>
                  <a:lnTo>
                    <a:pt x="556481" y="55593"/>
                  </a:lnTo>
                  <a:lnTo>
                    <a:pt x="559579" y="55202"/>
                  </a:lnTo>
                  <a:lnTo>
                    <a:pt x="562591" y="59270"/>
                  </a:lnTo>
                  <a:lnTo>
                    <a:pt x="568357" y="73611"/>
                  </a:lnTo>
                  <a:close/>
                  <a:moveTo>
                    <a:pt x="913934" y="46729"/>
                  </a:moveTo>
                  <a:lnTo>
                    <a:pt x="893108" y="51541"/>
                  </a:lnTo>
                  <a:lnTo>
                    <a:pt x="891003" y="48169"/>
                  </a:lnTo>
                  <a:lnTo>
                    <a:pt x="924753" y="34024"/>
                  </a:lnTo>
                  <a:lnTo>
                    <a:pt x="926498" y="32639"/>
                  </a:lnTo>
                  <a:lnTo>
                    <a:pt x="932764" y="30871"/>
                  </a:lnTo>
                  <a:lnTo>
                    <a:pt x="938147" y="34095"/>
                  </a:lnTo>
                  <a:lnTo>
                    <a:pt x="936551" y="36582"/>
                  </a:lnTo>
                  <a:lnTo>
                    <a:pt x="913934" y="46729"/>
                  </a:lnTo>
                  <a:close/>
                  <a:moveTo>
                    <a:pt x="611284" y="23259"/>
                  </a:moveTo>
                  <a:lnTo>
                    <a:pt x="606527" y="30449"/>
                  </a:lnTo>
                  <a:lnTo>
                    <a:pt x="598563" y="24918"/>
                  </a:lnTo>
                  <a:lnTo>
                    <a:pt x="599510" y="19222"/>
                  </a:lnTo>
                  <a:lnTo>
                    <a:pt x="601403" y="15749"/>
                  </a:lnTo>
                  <a:lnTo>
                    <a:pt x="606402" y="17055"/>
                  </a:lnTo>
                  <a:lnTo>
                    <a:pt x="611284" y="23259"/>
                  </a:lnTo>
                  <a:close/>
                  <a:moveTo>
                    <a:pt x="658623" y="29893"/>
                  </a:moveTo>
                  <a:lnTo>
                    <a:pt x="660830" y="31333"/>
                  </a:lnTo>
                  <a:lnTo>
                    <a:pt x="672925" y="30809"/>
                  </a:lnTo>
                  <a:lnTo>
                    <a:pt x="675241" y="33969"/>
                  </a:lnTo>
                  <a:lnTo>
                    <a:pt x="676156" y="41613"/>
                  </a:lnTo>
                  <a:lnTo>
                    <a:pt x="678002" y="44226"/>
                  </a:lnTo>
                  <a:lnTo>
                    <a:pt x="680576" y="45039"/>
                  </a:lnTo>
                  <a:lnTo>
                    <a:pt x="686999" y="54326"/>
                  </a:lnTo>
                  <a:lnTo>
                    <a:pt x="689182" y="55656"/>
                  </a:lnTo>
                  <a:lnTo>
                    <a:pt x="691083" y="50508"/>
                  </a:lnTo>
                  <a:lnTo>
                    <a:pt x="692538" y="37607"/>
                  </a:lnTo>
                  <a:lnTo>
                    <a:pt x="692616" y="22305"/>
                  </a:lnTo>
                  <a:lnTo>
                    <a:pt x="691998" y="14825"/>
                  </a:lnTo>
                  <a:lnTo>
                    <a:pt x="692718" y="10006"/>
                  </a:lnTo>
                  <a:lnTo>
                    <a:pt x="694869" y="8129"/>
                  </a:lnTo>
                  <a:lnTo>
                    <a:pt x="697576" y="8629"/>
                  </a:lnTo>
                  <a:lnTo>
                    <a:pt x="700221" y="5938"/>
                  </a:lnTo>
                  <a:lnTo>
                    <a:pt x="702505" y="1181"/>
                  </a:lnTo>
                  <a:lnTo>
                    <a:pt x="704954" y="524"/>
                  </a:lnTo>
                  <a:lnTo>
                    <a:pt x="710298" y="4139"/>
                  </a:lnTo>
                  <a:lnTo>
                    <a:pt x="711706" y="6971"/>
                  </a:lnTo>
                  <a:lnTo>
                    <a:pt x="710274" y="12807"/>
                  </a:lnTo>
                  <a:lnTo>
                    <a:pt x="709718" y="21092"/>
                  </a:lnTo>
                  <a:lnTo>
                    <a:pt x="707301" y="38038"/>
                  </a:lnTo>
                  <a:lnTo>
                    <a:pt x="712543" y="39078"/>
                  </a:lnTo>
                  <a:lnTo>
                    <a:pt x="719889" y="35511"/>
                  </a:lnTo>
                  <a:lnTo>
                    <a:pt x="721751" y="30613"/>
                  </a:lnTo>
                  <a:lnTo>
                    <a:pt x="725702" y="22790"/>
                  </a:lnTo>
                  <a:lnTo>
                    <a:pt x="729880" y="24026"/>
                  </a:lnTo>
                  <a:lnTo>
                    <a:pt x="731882" y="22985"/>
                  </a:lnTo>
                  <a:lnTo>
                    <a:pt x="732892" y="19566"/>
                  </a:lnTo>
                  <a:lnTo>
                    <a:pt x="733275" y="15490"/>
                  </a:lnTo>
                  <a:lnTo>
                    <a:pt x="735583" y="16171"/>
                  </a:lnTo>
                  <a:lnTo>
                    <a:pt x="738743" y="24018"/>
                  </a:lnTo>
                  <a:lnTo>
                    <a:pt x="740214" y="25231"/>
                  </a:lnTo>
                  <a:lnTo>
                    <a:pt x="742905" y="23212"/>
                  </a:lnTo>
                  <a:lnTo>
                    <a:pt x="743993" y="23290"/>
                  </a:lnTo>
                  <a:lnTo>
                    <a:pt x="746653" y="26412"/>
                  </a:lnTo>
                  <a:lnTo>
                    <a:pt x="759045" y="32068"/>
                  </a:lnTo>
                  <a:lnTo>
                    <a:pt x="763340" y="35080"/>
                  </a:lnTo>
                  <a:lnTo>
                    <a:pt x="765187" y="37889"/>
                  </a:lnTo>
                  <a:lnTo>
                    <a:pt x="767057" y="39540"/>
                  </a:lnTo>
                  <a:lnTo>
                    <a:pt x="780239" y="39500"/>
                  </a:lnTo>
                  <a:lnTo>
                    <a:pt x="789549" y="41488"/>
                  </a:lnTo>
                  <a:lnTo>
                    <a:pt x="792983" y="45916"/>
                  </a:lnTo>
                  <a:lnTo>
                    <a:pt x="795862" y="54365"/>
                  </a:lnTo>
                  <a:lnTo>
                    <a:pt x="796966" y="73634"/>
                  </a:lnTo>
                  <a:lnTo>
                    <a:pt x="794360" y="78790"/>
                  </a:lnTo>
                  <a:lnTo>
                    <a:pt x="775506" y="102018"/>
                  </a:lnTo>
                  <a:lnTo>
                    <a:pt x="770780" y="109395"/>
                  </a:lnTo>
                  <a:lnTo>
                    <a:pt x="768496" y="116155"/>
                  </a:lnTo>
                  <a:lnTo>
                    <a:pt x="764639" y="130808"/>
                  </a:lnTo>
                  <a:lnTo>
                    <a:pt x="762769" y="135205"/>
                  </a:lnTo>
                  <a:lnTo>
                    <a:pt x="753944" y="142105"/>
                  </a:lnTo>
                  <a:lnTo>
                    <a:pt x="751879" y="142840"/>
                  </a:lnTo>
                  <a:lnTo>
                    <a:pt x="745245" y="139468"/>
                  </a:lnTo>
                  <a:lnTo>
                    <a:pt x="743218" y="139781"/>
                  </a:lnTo>
                  <a:lnTo>
                    <a:pt x="735153" y="147253"/>
                  </a:lnTo>
                  <a:lnTo>
                    <a:pt x="732375" y="151751"/>
                  </a:lnTo>
                  <a:lnTo>
                    <a:pt x="729653" y="157400"/>
                  </a:lnTo>
                  <a:lnTo>
                    <a:pt x="725584" y="159880"/>
                  </a:lnTo>
                  <a:lnTo>
                    <a:pt x="721438" y="158550"/>
                  </a:lnTo>
                  <a:lnTo>
                    <a:pt x="702662" y="155616"/>
                  </a:lnTo>
                  <a:lnTo>
                    <a:pt x="700151" y="151650"/>
                  </a:lnTo>
                  <a:lnTo>
                    <a:pt x="698093" y="143998"/>
                  </a:lnTo>
                  <a:lnTo>
                    <a:pt x="701825" y="134141"/>
                  </a:lnTo>
                  <a:lnTo>
                    <a:pt x="680881" y="137818"/>
                  </a:lnTo>
                  <a:lnTo>
                    <a:pt x="657818" y="135823"/>
                  </a:lnTo>
                  <a:lnTo>
                    <a:pt x="656597" y="134430"/>
                  </a:lnTo>
                  <a:lnTo>
                    <a:pt x="655611" y="130604"/>
                  </a:lnTo>
                  <a:lnTo>
                    <a:pt x="647679" y="127984"/>
                  </a:lnTo>
                  <a:lnTo>
                    <a:pt x="641717" y="124831"/>
                  </a:lnTo>
                  <a:lnTo>
                    <a:pt x="636710" y="119503"/>
                  </a:lnTo>
                  <a:lnTo>
                    <a:pt x="631758" y="112556"/>
                  </a:lnTo>
                  <a:lnTo>
                    <a:pt x="633346" y="109293"/>
                  </a:lnTo>
                  <a:lnTo>
                    <a:pt x="634973" y="107384"/>
                  </a:lnTo>
                  <a:lnTo>
                    <a:pt x="639229" y="106579"/>
                  </a:lnTo>
                  <a:lnTo>
                    <a:pt x="643008" y="107549"/>
                  </a:lnTo>
                  <a:lnTo>
                    <a:pt x="649736" y="107494"/>
                  </a:lnTo>
                  <a:lnTo>
                    <a:pt x="651301" y="100429"/>
                  </a:lnTo>
                  <a:lnTo>
                    <a:pt x="653976" y="98387"/>
                  </a:lnTo>
                  <a:lnTo>
                    <a:pt x="656112" y="93294"/>
                  </a:lnTo>
                  <a:lnTo>
                    <a:pt x="649008" y="90071"/>
                  </a:lnTo>
                  <a:lnTo>
                    <a:pt x="641608" y="89586"/>
                  </a:lnTo>
                  <a:lnTo>
                    <a:pt x="636671" y="93826"/>
                  </a:lnTo>
                  <a:lnTo>
                    <a:pt x="630952" y="95743"/>
                  </a:lnTo>
                  <a:lnTo>
                    <a:pt x="625726" y="95994"/>
                  </a:lnTo>
                  <a:lnTo>
                    <a:pt x="615673" y="94797"/>
                  </a:lnTo>
                  <a:lnTo>
                    <a:pt x="610908" y="91785"/>
                  </a:lnTo>
                  <a:lnTo>
                    <a:pt x="604391" y="83883"/>
                  </a:lnTo>
                  <a:lnTo>
                    <a:pt x="602123" y="79502"/>
                  </a:lnTo>
                  <a:lnTo>
                    <a:pt x="601246" y="76052"/>
                  </a:lnTo>
                  <a:lnTo>
                    <a:pt x="600597" y="70810"/>
                  </a:lnTo>
                  <a:lnTo>
                    <a:pt x="608045" y="66085"/>
                  </a:lnTo>
                  <a:lnTo>
                    <a:pt x="610940" y="62361"/>
                  </a:lnTo>
                  <a:lnTo>
                    <a:pt x="613788" y="57252"/>
                  </a:lnTo>
                  <a:lnTo>
                    <a:pt x="602537" y="54334"/>
                  </a:lnTo>
                  <a:lnTo>
                    <a:pt x="597828" y="50023"/>
                  </a:lnTo>
                  <a:lnTo>
                    <a:pt x="593157" y="43663"/>
                  </a:lnTo>
                  <a:lnTo>
                    <a:pt x="596944" y="40064"/>
                  </a:lnTo>
                  <a:lnTo>
                    <a:pt x="612090" y="37185"/>
                  </a:lnTo>
                  <a:lnTo>
                    <a:pt x="616103" y="39594"/>
                  </a:lnTo>
                  <a:lnTo>
                    <a:pt x="620077" y="44234"/>
                  </a:lnTo>
                  <a:lnTo>
                    <a:pt x="624482" y="47081"/>
                  </a:lnTo>
                  <a:lnTo>
                    <a:pt x="628738" y="41081"/>
                  </a:lnTo>
                  <a:lnTo>
                    <a:pt x="624733" y="38233"/>
                  </a:lnTo>
                  <a:lnTo>
                    <a:pt x="621149" y="28172"/>
                  </a:lnTo>
                  <a:lnTo>
                    <a:pt x="620391" y="23142"/>
                  </a:lnTo>
                  <a:lnTo>
                    <a:pt x="620868" y="19269"/>
                  </a:lnTo>
                  <a:lnTo>
                    <a:pt x="622745" y="18690"/>
                  </a:lnTo>
                  <a:lnTo>
                    <a:pt x="624146" y="20372"/>
                  </a:lnTo>
                  <a:lnTo>
                    <a:pt x="629435" y="29886"/>
                  </a:lnTo>
                  <a:lnTo>
                    <a:pt x="633448" y="32835"/>
                  </a:lnTo>
                  <a:lnTo>
                    <a:pt x="634574" y="24073"/>
                  </a:lnTo>
                  <a:lnTo>
                    <a:pt x="634754" y="19879"/>
                  </a:lnTo>
                  <a:lnTo>
                    <a:pt x="634019" y="16406"/>
                  </a:lnTo>
                  <a:lnTo>
                    <a:pt x="632133" y="9975"/>
                  </a:lnTo>
                  <a:lnTo>
                    <a:pt x="630443" y="2026"/>
                  </a:lnTo>
                  <a:lnTo>
                    <a:pt x="633056" y="0"/>
                  </a:lnTo>
                  <a:lnTo>
                    <a:pt x="635646" y="876"/>
                  </a:lnTo>
                  <a:lnTo>
                    <a:pt x="641201" y="6337"/>
                  </a:lnTo>
                  <a:lnTo>
                    <a:pt x="646802" y="10163"/>
                  </a:lnTo>
                  <a:lnTo>
                    <a:pt x="649361" y="14012"/>
                  </a:lnTo>
                  <a:lnTo>
                    <a:pt x="654133" y="23556"/>
                  </a:lnTo>
                  <a:lnTo>
                    <a:pt x="658623" y="2989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9AB00541-822F-15B5-24D3-1425DE76B3A9}"/>
                </a:ext>
              </a:extLst>
            </p:cNvPr>
            <p:cNvSpPr>
              <a:spLocks/>
            </p:cNvSpPr>
            <p:nvPr/>
          </p:nvSpPr>
          <p:spPr>
            <a:xfrm>
              <a:off x="7621141" y="3397294"/>
              <a:ext cx="124627" cy="60827"/>
            </a:xfrm>
            <a:custGeom>
              <a:avLst/>
              <a:gdLst>
                <a:gd name="connsiteX0" fmla="*/ 124628 w 124627"/>
                <a:gd name="connsiteY0" fmla="*/ 17642 h 60827"/>
                <a:gd name="connsiteX1" fmla="*/ 124307 w 124627"/>
                <a:gd name="connsiteY1" fmla="*/ 19019 h 60827"/>
                <a:gd name="connsiteX2" fmla="*/ 123407 w 124627"/>
                <a:gd name="connsiteY2" fmla="*/ 20622 h 60827"/>
                <a:gd name="connsiteX3" fmla="*/ 122288 w 124627"/>
                <a:gd name="connsiteY3" fmla="*/ 22281 h 60827"/>
                <a:gd name="connsiteX4" fmla="*/ 121350 w 124627"/>
                <a:gd name="connsiteY4" fmla="*/ 24284 h 60827"/>
                <a:gd name="connsiteX5" fmla="*/ 120098 w 124627"/>
                <a:gd name="connsiteY5" fmla="*/ 28548 h 60827"/>
                <a:gd name="connsiteX6" fmla="*/ 119284 w 124627"/>
                <a:gd name="connsiteY6" fmla="*/ 30519 h 60827"/>
                <a:gd name="connsiteX7" fmla="*/ 115936 w 124627"/>
                <a:gd name="connsiteY7" fmla="*/ 34400 h 60827"/>
                <a:gd name="connsiteX8" fmla="*/ 115701 w 124627"/>
                <a:gd name="connsiteY8" fmla="*/ 39790 h 60827"/>
                <a:gd name="connsiteX9" fmla="*/ 115247 w 124627"/>
                <a:gd name="connsiteY9" fmla="*/ 40181 h 60827"/>
                <a:gd name="connsiteX10" fmla="*/ 107682 w 124627"/>
                <a:gd name="connsiteY10" fmla="*/ 42004 h 60827"/>
                <a:gd name="connsiteX11" fmla="*/ 106688 w 124627"/>
                <a:gd name="connsiteY11" fmla="*/ 41730 h 60827"/>
                <a:gd name="connsiteX12" fmla="*/ 105656 w 124627"/>
                <a:gd name="connsiteY12" fmla="*/ 40682 h 60827"/>
                <a:gd name="connsiteX13" fmla="*/ 105084 w 124627"/>
                <a:gd name="connsiteY13" fmla="*/ 39915 h 60827"/>
                <a:gd name="connsiteX14" fmla="*/ 104732 w 124627"/>
                <a:gd name="connsiteY14" fmla="*/ 39360 h 60827"/>
                <a:gd name="connsiteX15" fmla="*/ 104075 w 124627"/>
                <a:gd name="connsiteY15" fmla="*/ 37865 h 60827"/>
                <a:gd name="connsiteX16" fmla="*/ 103207 w 124627"/>
                <a:gd name="connsiteY16" fmla="*/ 36809 h 60827"/>
                <a:gd name="connsiteX17" fmla="*/ 101924 w 124627"/>
                <a:gd name="connsiteY17" fmla="*/ 35941 h 60827"/>
                <a:gd name="connsiteX18" fmla="*/ 100751 w 124627"/>
                <a:gd name="connsiteY18" fmla="*/ 34939 h 60827"/>
                <a:gd name="connsiteX19" fmla="*/ 99241 w 124627"/>
                <a:gd name="connsiteY19" fmla="*/ 34900 h 60827"/>
                <a:gd name="connsiteX20" fmla="*/ 95157 w 124627"/>
                <a:gd name="connsiteY20" fmla="*/ 36316 h 60827"/>
                <a:gd name="connsiteX21" fmla="*/ 92325 w 124627"/>
                <a:gd name="connsiteY21" fmla="*/ 36473 h 60827"/>
                <a:gd name="connsiteX22" fmla="*/ 90431 w 124627"/>
                <a:gd name="connsiteY22" fmla="*/ 36019 h 60827"/>
                <a:gd name="connsiteX23" fmla="*/ 87912 w 124627"/>
                <a:gd name="connsiteY23" fmla="*/ 35158 h 60827"/>
                <a:gd name="connsiteX24" fmla="*/ 83007 w 124627"/>
                <a:gd name="connsiteY24" fmla="*/ 35025 h 60827"/>
                <a:gd name="connsiteX25" fmla="*/ 79651 w 124627"/>
                <a:gd name="connsiteY25" fmla="*/ 35777 h 60827"/>
                <a:gd name="connsiteX26" fmla="*/ 79314 w 124627"/>
                <a:gd name="connsiteY26" fmla="*/ 36833 h 60827"/>
                <a:gd name="connsiteX27" fmla="*/ 76216 w 124627"/>
                <a:gd name="connsiteY27" fmla="*/ 43404 h 60827"/>
                <a:gd name="connsiteX28" fmla="*/ 71710 w 124627"/>
                <a:gd name="connsiteY28" fmla="*/ 45830 h 60827"/>
                <a:gd name="connsiteX29" fmla="*/ 67798 w 124627"/>
                <a:gd name="connsiteY29" fmla="*/ 48302 h 60827"/>
                <a:gd name="connsiteX30" fmla="*/ 66664 w 124627"/>
                <a:gd name="connsiteY30" fmla="*/ 48803 h 60827"/>
                <a:gd name="connsiteX31" fmla="*/ 64716 w 124627"/>
                <a:gd name="connsiteY31" fmla="*/ 48020 h 60827"/>
                <a:gd name="connsiteX32" fmla="*/ 62502 w 124627"/>
                <a:gd name="connsiteY32" fmla="*/ 46557 h 60827"/>
                <a:gd name="connsiteX33" fmla="*/ 60663 w 124627"/>
                <a:gd name="connsiteY33" fmla="*/ 45791 h 60827"/>
                <a:gd name="connsiteX34" fmla="*/ 59318 w 124627"/>
                <a:gd name="connsiteY34" fmla="*/ 46127 h 60827"/>
                <a:gd name="connsiteX35" fmla="*/ 57854 w 124627"/>
                <a:gd name="connsiteY35" fmla="*/ 47793 h 60827"/>
                <a:gd name="connsiteX36" fmla="*/ 57182 w 124627"/>
                <a:gd name="connsiteY36" fmla="*/ 49475 h 60827"/>
                <a:gd name="connsiteX37" fmla="*/ 52754 w 124627"/>
                <a:gd name="connsiteY37" fmla="*/ 50711 h 60827"/>
                <a:gd name="connsiteX38" fmla="*/ 45048 w 124627"/>
                <a:gd name="connsiteY38" fmla="*/ 51439 h 60827"/>
                <a:gd name="connsiteX39" fmla="*/ 42356 w 124627"/>
                <a:gd name="connsiteY39" fmla="*/ 53098 h 60827"/>
                <a:gd name="connsiteX40" fmla="*/ 41441 w 124627"/>
                <a:gd name="connsiteY40" fmla="*/ 55085 h 60827"/>
                <a:gd name="connsiteX41" fmla="*/ 41402 w 124627"/>
                <a:gd name="connsiteY41" fmla="*/ 56610 h 60827"/>
                <a:gd name="connsiteX42" fmla="*/ 42059 w 124627"/>
                <a:gd name="connsiteY42" fmla="*/ 57909 h 60827"/>
                <a:gd name="connsiteX43" fmla="*/ 41238 w 124627"/>
                <a:gd name="connsiteY43" fmla="*/ 59419 h 60827"/>
                <a:gd name="connsiteX44" fmla="*/ 40878 w 124627"/>
                <a:gd name="connsiteY44" fmla="*/ 60053 h 60827"/>
                <a:gd name="connsiteX45" fmla="*/ 35433 w 124627"/>
                <a:gd name="connsiteY45" fmla="*/ 60381 h 60827"/>
                <a:gd name="connsiteX46" fmla="*/ 28172 w 124627"/>
                <a:gd name="connsiteY46" fmla="*/ 60827 h 60827"/>
                <a:gd name="connsiteX47" fmla="*/ 23830 w 124627"/>
                <a:gd name="connsiteY47" fmla="*/ 60710 h 60827"/>
                <a:gd name="connsiteX48" fmla="*/ 19747 w 124627"/>
                <a:gd name="connsiteY48" fmla="*/ 60608 h 60827"/>
                <a:gd name="connsiteX49" fmla="*/ 16969 w 124627"/>
                <a:gd name="connsiteY49" fmla="*/ 59309 h 60827"/>
                <a:gd name="connsiteX50" fmla="*/ 13574 w 124627"/>
                <a:gd name="connsiteY50" fmla="*/ 56775 h 60827"/>
                <a:gd name="connsiteX51" fmla="*/ 9983 w 124627"/>
                <a:gd name="connsiteY51" fmla="*/ 53403 h 60827"/>
                <a:gd name="connsiteX52" fmla="*/ 9639 w 124627"/>
                <a:gd name="connsiteY52" fmla="*/ 53325 h 60827"/>
                <a:gd name="connsiteX53" fmla="*/ 9106 w 124627"/>
                <a:gd name="connsiteY53" fmla="*/ 52965 h 60827"/>
                <a:gd name="connsiteX54" fmla="*/ 6854 w 124627"/>
                <a:gd name="connsiteY54" fmla="*/ 52706 h 60827"/>
                <a:gd name="connsiteX55" fmla="*/ 6251 w 124627"/>
                <a:gd name="connsiteY55" fmla="*/ 52910 h 60827"/>
                <a:gd name="connsiteX56" fmla="*/ 4905 w 124627"/>
                <a:gd name="connsiteY56" fmla="*/ 51807 h 60827"/>
                <a:gd name="connsiteX57" fmla="*/ 4514 w 124627"/>
                <a:gd name="connsiteY57" fmla="*/ 50375 h 60827"/>
                <a:gd name="connsiteX58" fmla="*/ 2418 w 124627"/>
                <a:gd name="connsiteY58" fmla="*/ 46612 h 60827"/>
                <a:gd name="connsiteX59" fmla="*/ 63 w 124627"/>
                <a:gd name="connsiteY59" fmla="*/ 40400 h 60827"/>
                <a:gd name="connsiteX60" fmla="*/ 0 w 124627"/>
                <a:gd name="connsiteY60" fmla="*/ 38601 h 60827"/>
                <a:gd name="connsiteX61" fmla="*/ 923 w 124627"/>
                <a:gd name="connsiteY61" fmla="*/ 36551 h 60827"/>
                <a:gd name="connsiteX62" fmla="*/ 1776 w 124627"/>
                <a:gd name="connsiteY62" fmla="*/ 34979 h 60827"/>
                <a:gd name="connsiteX63" fmla="*/ 1901 w 124627"/>
                <a:gd name="connsiteY63" fmla="*/ 33735 h 60827"/>
                <a:gd name="connsiteX64" fmla="*/ 1987 w 124627"/>
                <a:gd name="connsiteY64" fmla="*/ 33398 h 60827"/>
                <a:gd name="connsiteX65" fmla="*/ 2699 w 124627"/>
                <a:gd name="connsiteY65" fmla="*/ 30809 h 60827"/>
                <a:gd name="connsiteX66" fmla="*/ 4405 w 124627"/>
                <a:gd name="connsiteY66" fmla="*/ 27366 h 60827"/>
                <a:gd name="connsiteX67" fmla="*/ 6001 w 124627"/>
                <a:gd name="connsiteY67" fmla="*/ 25364 h 60827"/>
                <a:gd name="connsiteX68" fmla="*/ 7151 w 124627"/>
                <a:gd name="connsiteY68" fmla="*/ 24699 h 60827"/>
                <a:gd name="connsiteX69" fmla="*/ 9537 w 124627"/>
                <a:gd name="connsiteY69" fmla="*/ 25301 h 60827"/>
                <a:gd name="connsiteX70" fmla="*/ 13613 w 124627"/>
                <a:gd name="connsiteY70" fmla="*/ 25802 h 60827"/>
                <a:gd name="connsiteX71" fmla="*/ 16750 w 124627"/>
                <a:gd name="connsiteY71" fmla="*/ 25332 h 60827"/>
                <a:gd name="connsiteX72" fmla="*/ 19676 w 124627"/>
                <a:gd name="connsiteY72" fmla="*/ 23791 h 60827"/>
                <a:gd name="connsiteX73" fmla="*/ 21264 w 124627"/>
                <a:gd name="connsiteY73" fmla="*/ 22445 h 60827"/>
                <a:gd name="connsiteX74" fmla="*/ 22618 w 124627"/>
                <a:gd name="connsiteY74" fmla="*/ 21029 h 60827"/>
                <a:gd name="connsiteX75" fmla="*/ 23072 w 124627"/>
                <a:gd name="connsiteY75" fmla="*/ 20106 h 60827"/>
                <a:gd name="connsiteX76" fmla="*/ 23674 w 124627"/>
                <a:gd name="connsiteY76" fmla="*/ 19668 h 60827"/>
                <a:gd name="connsiteX77" fmla="*/ 26091 w 124627"/>
                <a:gd name="connsiteY77" fmla="*/ 18847 h 60827"/>
                <a:gd name="connsiteX78" fmla="*/ 26866 w 124627"/>
                <a:gd name="connsiteY78" fmla="*/ 17892 h 60827"/>
                <a:gd name="connsiteX79" fmla="*/ 27179 w 124627"/>
                <a:gd name="connsiteY79" fmla="*/ 16077 h 60827"/>
                <a:gd name="connsiteX80" fmla="*/ 27390 w 124627"/>
                <a:gd name="connsiteY80" fmla="*/ 14059 h 60827"/>
                <a:gd name="connsiteX81" fmla="*/ 27883 w 124627"/>
                <a:gd name="connsiteY81" fmla="*/ 12557 h 60827"/>
                <a:gd name="connsiteX82" fmla="*/ 28509 w 124627"/>
                <a:gd name="connsiteY82" fmla="*/ 11453 h 60827"/>
                <a:gd name="connsiteX83" fmla="*/ 32984 w 124627"/>
                <a:gd name="connsiteY83" fmla="*/ 8809 h 60827"/>
                <a:gd name="connsiteX84" fmla="*/ 33390 w 124627"/>
                <a:gd name="connsiteY84" fmla="*/ 7870 h 60827"/>
                <a:gd name="connsiteX85" fmla="*/ 34102 w 124627"/>
                <a:gd name="connsiteY85" fmla="*/ 6971 h 60827"/>
                <a:gd name="connsiteX86" fmla="*/ 35433 w 124627"/>
                <a:gd name="connsiteY86" fmla="*/ 5954 h 60827"/>
                <a:gd name="connsiteX87" fmla="*/ 36716 w 124627"/>
                <a:gd name="connsiteY87" fmla="*/ 4483 h 60827"/>
                <a:gd name="connsiteX88" fmla="*/ 38077 w 124627"/>
                <a:gd name="connsiteY88" fmla="*/ 3583 h 60827"/>
                <a:gd name="connsiteX89" fmla="*/ 39821 w 124627"/>
                <a:gd name="connsiteY89" fmla="*/ 3685 h 60827"/>
                <a:gd name="connsiteX90" fmla="*/ 41433 w 124627"/>
                <a:gd name="connsiteY90" fmla="*/ 3497 h 60827"/>
                <a:gd name="connsiteX91" fmla="*/ 42693 w 124627"/>
                <a:gd name="connsiteY91" fmla="*/ 2981 h 60827"/>
                <a:gd name="connsiteX92" fmla="*/ 43248 w 124627"/>
                <a:gd name="connsiteY92" fmla="*/ 2934 h 60827"/>
                <a:gd name="connsiteX93" fmla="*/ 45572 w 124627"/>
                <a:gd name="connsiteY93" fmla="*/ 3349 h 60827"/>
                <a:gd name="connsiteX94" fmla="*/ 45994 w 124627"/>
                <a:gd name="connsiteY94" fmla="*/ 5038 h 60827"/>
                <a:gd name="connsiteX95" fmla="*/ 46237 w 124627"/>
                <a:gd name="connsiteY95" fmla="*/ 6791 h 60827"/>
                <a:gd name="connsiteX96" fmla="*/ 50211 w 124627"/>
                <a:gd name="connsiteY96" fmla="*/ 6665 h 60827"/>
                <a:gd name="connsiteX97" fmla="*/ 52425 w 124627"/>
                <a:gd name="connsiteY97" fmla="*/ 2910 h 60827"/>
                <a:gd name="connsiteX98" fmla="*/ 53575 w 124627"/>
                <a:gd name="connsiteY98" fmla="*/ 2457 h 60827"/>
                <a:gd name="connsiteX99" fmla="*/ 55413 w 124627"/>
                <a:gd name="connsiteY99" fmla="*/ 1150 h 60827"/>
                <a:gd name="connsiteX100" fmla="*/ 56626 w 124627"/>
                <a:gd name="connsiteY100" fmla="*/ 0 h 60827"/>
                <a:gd name="connsiteX101" fmla="*/ 57463 w 124627"/>
                <a:gd name="connsiteY101" fmla="*/ 712 h 60827"/>
                <a:gd name="connsiteX102" fmla="*/ 58668 w 124627"/>
                <a:gd name="connsiteY102" fmla="*/ 3137 h 60827"/>
                <a:gd name="connsiteX103" fmla="*/ 59951 w 124627"/>
                <a:gd name="connsiteY103" fmla="*/ 5077 h 60827"/>
                <a:gd name="connsiteX104" fmla="*/ 60695 w 124627"/>
                <a:gd name="connsiteY104" fmla="*/ 5844 h 60827"/>
                <a:gd name="connsiteX105" fmla="*/ 60772 w 124627"/>
                <a:gd name="connsiteY105" fmla="*/ 6439 h 60827"/>
                <a:gd name="connsiteX106" fmla="*/ 61516 w 124627"/>
                <a:gd name="connsiteY106" fmla="*/ 6798 h 60827"/>
                <a:gd name="connsiteX107" fmla="*/ 62963 w 124627"/>
                <a:gd name="connsiteY107" fmla="*/ 7010 h 60827"/>
                <a:gd name="connsiteX108" fmla="*/ 63925 w 124627"/>
                <a:gd name="connsiteY108" fmla="*/ 7597 h 60827"/>
                <a:gd name="connsiteX109" fmla="*/ 64207 w 124627"/>
                <a:gd name="connsiteY109" fmla="*/ 9404 h 60827"/>
                <a:gd name="connsiteX110" fmla="*/ 64231 w 124627"/>
                <a:gd name="connsiteY110" fmla="*/ 11031 h 60827"/>
                <a:gd name="connsiteX111" fmla="*/ 63777 w 124627"/>
                <a:gd name="connsiteY111" fmla="*/ 12197 h 60827"/>
                <a:gd name="connsiteX112" fmla="*/ 63542 w 124627"/>
                <a:gd name="connsiteY112" fmla="*/ 13230 h 60827"/>
                <a:gd name="connsiteX113" fmla="*/ 64543 w 124627"/>
                <a:gd name="connsiteY113" fmla="*/ 13636 h 60827"/>
                <a:gd name="connsiteX114" fmla="*/ 66015 w 124627"/>
                <a:gd name="connsiteY114" fmla="*/ 13245 h 60827"/>
                <a:gd name="connsiteX115" fmla="*/ 67047 w 124627"/>
                <a:gd name="connsiteY115" fmla="*/ 12658 h 60827"/>
                <a:gd name="connsiteX116" fmla="*/ 70153 w 124627"/>
                <a:gd name="connsiteY116" fmla="*/ 14004 h 60827"/>
                <a:gd name="connsiteX117" fmla="*/ 71248 w 124627"/>
                <a:gd name="connsiteY117" fmla="*/ 11008 h 60827"/>
                <a:gd name="connsiteX118" fmla="*/ 72484 w 124627"/>
                <a:gd name="connsiteY118" fmla="*/ 9474 h 60827"/>
                <a:gd name="connsiteX119" fmla="*/ 74081 w 124627"/>
                <a:gd name="connsiteY119" fmla="*/ 8754 h 60827"/>
                <a:gd name="connsiteX120" fmla="*/ 75535 w 124627"/>
                <a:gd name="connsiteY120" fmla="*/ 7823 h 60827"/>
                <a:gd name="connsiteX121" fmla="*/ 76858 w 124627"/>
                <a:gd name="connsiteY121" fmla="*/ 7159 h 60827"/>
                <a:gd name="connsiteX122" fmla="*/ 77773 w 124627"/>
                <a:gd name="connsiteY122" fmla="*/ 7198 h 60827"/>
                <a:gd name="connsiteX123" fmla="*/ 78172 w 124627"/>
                <a:gd name="connsiteY123" fmla="*/ 6916 h 60827"/>
                <a:gd name="connsiteX124" fmla="*/ 79306 w 124627"/>
                <a:gd name="connsiteY124" fmla="*/ 6994 h 60827"/>
                <a:gd name="connsiteX125" fmla="*/ 80629 w 124627"/>
                <a:gd name="connsiteY125" fmla="*/ 7291 h 60827"/>
                <a:gd name="connsiteX126" fmla="*/ 82420 w 124627"/>
                <a:gd name="connsiteY126" fmla="*/ 6939 h 60827"/>
                <a:gd name="connsiteX127" fmla="*/ 84892 w 124627"/>
                <a:gd name="connsiteY127" fmla="*/ 7675 h 60827"/>
                <a:gd name="connsiteX128" fmla="*/ 86441 w 124627"/>
                <a:gd name="connsiteY128" fmla="*/ 9059 h 60827"/>
                <a:gd name="connsiteX129" fmla="*/ 87959 w 124627"/>
                <a:gd name="connsiteY129" fmla="*/ 9529 h 60827"/>
                <a:gd name="connsiteX130" fmla="*/ 89688 w 124627"/>
                <a:gd name="connsiteY130" fmla="*/ 9451 h 60827"/>
                <a:gd name="connsiteX131" fmla="*/ 90870 w 124627"/>
                <a:gd name="connsiteY131" fmla="*/ 8684 h 60827"/>
                <a:gd name="connsiteX132" fmla="*/ 92583 w 124627"/>
                <a:gd name="connsiteY132" fmla="*/ 6048 h 60827"/>
                <a:gd name="connsiteX133" fmla="*/ 93834 w 124627"/>
                <a:gd name="connsiteY133" fmla="*/ 6087 h 60827"/>
                <a:gd name="connsiteX134" fmla="*/ 95783 w 124627"/>
                <a:gd name="connsiteY134" fmla="*/ 5672 h 60827"/>
                <a:gd name="connsiteX135" fmla="*/ 98536 w 124627"/>
                <a:gd name="connsiteY135" fmla="*/ 5695 h 60827"/>
                <a:gd name="connsiteX136" fmla="*/ 104889 w 124627"/>
                <a:gd name="connsiteY136" fmla="*/ 6259 h 60827"/>
                <a:gd name="connsiteX137" fmla="*/ 106477 w 124627"/>
                <a:gd name="connsiteY137" fmla="*/ 7268 h 60827"/>
                <a:gd name="connsiteX138" fmla="*/ 110389 w 124627"/>
                <a:gd name="connsiteY138" fmla="*/ 8559 h 60827"/>
                <a:gd name="connsiteX139" fmla="*/ 112094 w 124627"/>
                <a:gd name="connsiteY139" fmla="*/ 10053 h 60827"/>
                <a:gd name="connsiteX140" fmla="*/ 112845 w 124627"/>
                <a:gd name="connsiteY140" fmla="*/ 11829 h 60827"/>
                <a:gd name="connsiteX141" fmla="*/ 113244 w 124627"/>
                <a:gd name="connsiteY141" fmla="*/ 13057 h 60827"/>
                <a:gd name="connsiteX142" fmla="*/ 117250 w 124627"/>
                <a:gd name="connsiteY142" fmla="*/ 14943 h 60827"/>
                <a:gd name="connsiteX143" fmla="*/ 123188 w 124627"/>
                <a:gd name="connsiteY143" fmla="*/ 17345 h 6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</a:cxnLst>
              <a:rect l="l" t="t" r="r" b="b"/>
              <a:pathLst>
                <a:path w="124627" h="60827">
                  <a:moveTo>
                    <a:pt x="124628" y="17642"/>
                  </a:moveTo>
                  <a:lnTo>
                    <a:pt x="124307" y="19019"/>
                  </a:lnTo>
                  <a:lnTo>
                    <a:pt x="123407" y="20622"/>
                  </a:lnTo>
                  <a:lnTo>
                    <a:pt x="122288" y="22281"/>
                  </a:lnTo>
                  <a:lnTo>
                    <a:pt x="121350" y="24284"/>
                  </a:lnTo>
                  <a:lnTo>
                    <a:pt x="120098" y="28548"/>
                  </a:lnTo>
                  <a:lnTo>
                    <a:pt x="119284" y="30519"/>
                  </a:lnTo>
                  <a:lnTo>
                    <a:pt x="115936" y="34400"/>
                  </a:lnTo>
                  <a:lnTo>
                    <a:pt x="115701" y="39790"/>
                  </a:lnTo>
                  <a:lnTo>
                    <a:pt x="115247" y="40181"/>
                  </a:lnTo>
                  <a:lnTo>
                    <a:pt x="107682" y="42004"/>
                  </a:lnTo>
                  <a:lnTo>
                    <a:pt x="106688" y="41730"/>
                  </a:lnTo>
                  <a:lnTo>
                    <a:pt x="105656" y="40682"/>
                  </a:lnTo>
                  <a:lnTo>
                    <a:pt x="105084" y="39915"/>
                  </a:lnTo>
                  <a:lnTo>
                    <a:pt x="104732" y="39360"/>
                  </a:lnTo>
                  <a:lnTo>
                    <a:pt x="104075" y="37865"/>
                  </a:lnTo>
                  <a:lnTo>
                    <a:pt x="103207" y="36809"/>
                  </a:lnTo>
                  <a:lnTo>
                    <a:pt x="101924" y="35941"/>
                  </a:lnTo>
                  <a:lnTo>
                    <a:pt x="100751" y="34939"/>
                  </a:lnTo>
                  <a:lnTo>
                    <a:pt x="99241" y="34900"/>
                  </a:lnTo>
                  <a:lnTo>
                    <a:pt x="95157" y="36316"/>
                  </a:lnTo>
                  <a:lnTo>
                    <a:pt x="92325" y="36473"/>
                  </a:lnTo>
                  <a:lnTo>
                    <a:pt x="90431" y="36019"/>
                  </a:lnTo>
                  <a:lnTo>
                    <a:pt x="87912" y="35158"/>
                  </a:lnTo>
                  <a:lnTo>
                    <a:pt x="83007" y="35025"/>
                  </a:lnTo>
                  <a:lnTo>
                    <a:pt x="79651" y="35777"/>
                  </a:lnTo>
                  <a:lnTo>
                    <a:pt x="79314" y="36833"/>
                  </a:lnTo>
                  <a:lnTo>
                    <a:pt x="76216" y="43404"/>
                  </a:lnTo>
                  <a:lnTo>
                    <a:pt x="71710" y="45830"/>
                  </a:lnTo>
                  <a:lnTo>
                    <a:pt x="67798" y="48302"/>
                  </a:lnTo>
                  <a:lnTo>
                    <a:pt x="66664" y="48803"/>
                  </a:lnTo>
                  <a:lnTo>
                    <a:pt x="64716" y="48020"/>
                  </a:lnTo>
                  <a:lnTo>
                    <a:pt x="62502" y="46557"/>
                  </a:lnTo>
                  <a:lnTo>
                    <a:pt x="60663" y="45791"/>
                  </a:lnTo>
                  <a:lnTo>
                    <a:pt x="59318" y="46127"/>
                  </a:lnTo>
                  <a:lnTo>
                    <a:pt x="57854" y="47793"/>
                  </a:lnTo>
                  <a:lnTo>
                    <a:pt x="57182" y="49475"/>
                  </a:lnTo>
                  <a:lnTo>
                    <a:pt x="52754" y="50711"/>
                  </a:lnTo>
                  <a:lnTo>
                    <a:pt x="45048" y="51439"/>
                  </a:lnTo>
                  <a:lnTo>
                    <a:pt x="42356" y="53098"/>
                  </a:lnTo>
                  <a:lnTo>
                    <a:pt x="41441" y="55085"/>
                  </a:lnTo>
                  <a:lnTo>
                    <a:pt x="41402" y="56610"/>
                  </a:lnTo>
                  <a:lnTo>
                    <a:pt x="42059" y="57909"/>
                  </a:lnTo>
                  <a:lnTo>
                    <a:pt x="41238" y="59419"/>
                  </a:lnTo>
                  <a:lnTo>
                    <a:pt x="40878" y="60053"/>
                  </a:lnTo>
                  <a:lnTo>
                    <a:pt x="35433" y="60381"/>
                  </a:lnTo>
                  <a:lnTo>
                    <a:pt x="28172" y="60827"/>
                  </a:lnTo>
                  <a:lnTo>
                    <a:pt x="23830" y="60710"/>
                  </a:lnTo>
                  <a:lnTo>
                    <a:pt x="19747" y="60608"/>
                  </a:lnTo>
                  <a:lnTo>
                    <a:pt x="16969" y="59309"/>
                  </a:lnTo>
                  <a:lnTo>
                    <a:pt x="13574" y="56775"/>
                  </a:lnTo>
                  <a:lnTo>
                    <a:pt x="9983" y="53403"/>
                  </a:lnTo>
                  <a:lnTo>
                    <a:pt x="9639" y="53325"/>
                  </a:lnTo>
                  <a:lnTo>
                    <a:pt x="9106" y="52965"/>
                  </a:lnTo>
                  <a:lnTo>
                    <a:pt x="6854" y="52706"/>
                  </a:lnTo>
                  <a:lnTo>
                    <a:pt x="6251" y="52910"/>
                  </a:lnTo>
                  <a:lnTo>
                    <a:pt x="4905" y="51807"/>
                  </a:lnTo>
                  <a:lnTo>
                    <a:pt x="4514" y="50375"/>
                  </a:lnTo>
                  <a:lnTo>
                    <a:pt x="2418" y="46612"/>
                  </a:lnTo>
                  <a:lnTo>
                    <a:pt x="63" y="40400"/>
                  </a:lnTo>
                  <a:lnTo>
                    <a:pt x="0" y="38601"/>
                  </a:lnTo>
                  <a:lnTo>
                    <a:pt x="923" y="36551"/>
                  </a:lnTo>
                  <a:lnTo>
                    <a:pt x="1776" y="34979"/>
                  </a:lnTo>
                  <a:lnTo>
                    <a:pt x="1901" y="33735"/>
                  </a:lnTo>
                  <a:lnTo>
                    <a:pt x="1987" y="33398"/>
                  </a:lnTo>
                  <a:lnTo>
                    <a:pt x="2699" y="30809"/>
                  </a:lnTo>
                  <a:lnTo>
                    <a:pt x="4405" y="27366"/>
                  </a:lnTo>
                  <a:lnTo>
                    <a:pt x="6001" y="25364"/>
                  </a:lnTo>
                  <a:lnTo>
                    <a:pt x="7151" y="24699"/>
                  </a:lnTo>
                  <a:lnTo>
                    <a:pt x="9537" y="25301"/>
                  </a:lnTo>
                  <a:lnTo>
                    <a:pt x="13613" y="25802"/>
                  </a:lnTo>
                  <a:lnTo>
                    <a:pt x="16750" y="25332"/>
                  </a:lnTo>
                  <a:lnTo>
                    <a:pt x="19676" y="23791"/>
                  </a:lnTo>
                  <a:lnTo>
                    <a:pt x="21264" y="22445"/>
                  </a:lnTo>
                  <a:lnTo>
                    <a:pt x="22618" y="21029"/>
                  </a:lnTo>
                  <a:lnTo>
                    <a:pt x="23072" y="20106"/>
                  </a:lnTo>
                  <a:lnTo>
                    <a:pt x="23674" y="19668"/>
                  </a:lnTo>
                  <a:lnTo>
                    <a:pt x="26091" y="18847"/>
                  </a:lnTo>
                  <a:lnTo>
                    <a:pt x="26866" y="17892"/>
                  </a:lnTo>
                  <a:lnTo>
                    <a:pt x="27179" y="16077"/>
                  </a:lnTo>
                  <a:lnTo>
                    <a:pt x="27390" y="14059"/>
                  </a:lnTo>
                  <a:lnTo>
                    <a:pt x="27883" y="12557"/>
                  </a:lnTo>
                  <a:lnTo>
                    <a:pt x="28509" y="11453"/>
                  </a:lnTo>
                  <a:lnTo>
                    <a:pt x="32984" y="8809"/>
                  </a:lnTo>
                  <a:lnTo>
                    <a:pt x="33390" y="7870"/>
                  </a:lnTo>
                  <a:lnTo>
                    <a:pt x="34102" y="6971"/>
                  </a:lnTo>
                  <a:lnTo>
                    <a:pt x="35433" y="5954"/>
                  </a:lnTo>
                  <a:lnTo>
                    <a:pt x="36716" y="4483"/>
                  </a:lnTo>
                  <a:lnTo>
                    <a:pt x="38077" y="3583"/>
                  </a:lnTo>
                  <a:lnTo>
                    <a:pt x="39821" y="3685"/>
                  </a:lnTo>
                  <a:lnTo>
                    <a:pt x="41433" y="3497"/>
                  </a:lnTo>
                  <a:lnTo>
                    <a:pt x="42693" y="2981"/>
                  </a:lnTo>
                  <a:lnTo>
                    <a:pt x="43248" y="2934"/>
                  </a:lnTo>
                  <a:lnTo>
                    <a:pt x="45572" y="3349"/>
                  </a:lnTo>
                  <a:lnTo>
                    <a:pt x="45994" y="5038"/>
                  </a:lnTo>
                  <a:lnTo>
                    <a:pt x="46237" y="6791"/>
                  </a:lnTo>
                  <a:lnTo>
                    <a:pt x="50211" y="6665"/>
                  </a:lnTo>
                  <a:lnTo>
                    <a:pt x="52425" y="2910"/>
                  </a:lnTo>
                  <a:lnTo>
                    <a:pt x="53575" y="2457"/>
                  </a:lnTo>
                  <a:lnTo>
                    <a:pt x="55413" y="1150"/>
                  </a:lnTo>
                  <a:lnTo>
                    <a:pt x="56626" y="0"/>
                  </a:lnTo>
                  <a:lnTo>
                    <a:pt x="57463" y="712"/>
                  </a:lnTo>
                  <a:lnTo>
                    <a:pt x="58668" y="3137"/>
                  </a:lnTo>
                  <a:lnTo>
                    <a:pt x="59951" y="5077"/>
                  </a:lnTo>
                  <a:lnTo>
                    <a:pt x="60695" y="5844"/>
                  </a:lnTo>
                  <a:lnTo>
                    <a:pt x="60772" y="6439"/>
                  </a:lnTo>
                  <a:lnTo>
                    <a:pt x="61516" y="6798"/>
                  </a:lnTo>
                  <a:lnTo>
                    <a:pt x="62963" y="7010"/>
                  </a:lnTo>
                  <a:lnTo>
                    <a:pt x="63925" y="7597"/>
                  </a:lnTo>
                  <a:lnTo>
                    <a:pt x="64207" y="9404"/>
                  </a:lnTo>
                  <a:lnTo>
                    <a:pt x="64231" y="11031"/>
                  </a:lnTo>
                  <a:lnTo>
                    <a:pt x="63777" y="12197"/>
                  </a:lnTo>
                  <a:lnTo>
                    <a:pt x="63542" y="13230"/>
                  </a:lnTo>
                  <a:lnTo>
                    <a:pt x="64543" y="13636"/>
                  </a:lnTo>
                  <a:lnTo>
                    <a:pt x="66015" y="13245"/>
                  </a:lnTo>
                  <a:lnTo>
                    <a:pt x="67047" y="12658"/>
                  </a:lnTo>
                  <a:lnTo>
                    <a:pt x="70153" y="14004"/>
                  </a:lnTo>
                  <a:lnTo>
                    <a:pt x="71248" y="11008"/>
                  </a:lnTo>
                  <a:lnTo>
                    <a:pt x="72484" y="9474"/>
                  </a:lnTo>
                  <a:lnTo>
                    <a:pt x="74081" y="8754"/>
                  </a:lnTo>
                  <a:lnTo>
                    <a:pt x="75535" y="7823"/>
                  </a:lnTo>
                  <a:lnTo>
                    <a:pt x="76858" y="7159"/>
                  </a:lnTo>
                  <a:lnTo>
                    <a:pt x="77773" y="7198"/>
                  </a:lnTo>
                  <a:lnTo>
                    <a:pt x="78172" y="6916"/>
                  </a:lnTo>
                  <a:lnTo>
                    <a:pt x="79306" y="6994"/>
                  </a:lnTo>
                  <a:lnTo>
                    <a:pt x="80629" y="7291"/>
                  </a:lnTo>
                  <a:lnTo>
                    <a:pt x="82420" y="6939"/>
                  </a:lnTo>
                  <a:lnTo>
                    <a:pt x="84892" y="7675"/>
                  </a:lnTo>
                  <a:lnTo>
                    <a:pt x="86441" y="9059"/>
                  </a:lnTo>
                  <a:lnTo>
                    <a:pt x="87959" y="9529"/>
                  </a:lnTo>
                  <a:lnTo>
                    <a:pt x="89688" y="9451"/>
                  </a:lnTo>
                  <a:lnTo>
                    <a:pt x="90870" y="8684"/>
                  </a:lnTo>
                  <a:lnTo>
                    <a:pt x="92583" y="6048"/>
                  </a:lnTo>
                  <a:lnTo>
                    <a:pt x="93834" y="6087"/>
                  </a:lnTo>
                  <a:lnTo>
                    <a:pt x="95783" y="5672"/>
                  </a:lnTo>
                  <a:lnTo>
                    <a:pt x="98536" y="5695"/>
                  </a:lnTo>
                  <a:lnTo>
                    <a:pt x="104889" y="6259"/>
                  </a:lnTo>
                  <a:lnTo>
                    <a:pt x="106477" y="7268"/>
                  </a:lnTo>
                  <a:lnTo>
                    <a:pt x="110389" y="8559"/>
                  </a:lnTo>
                  <a:lnTo>
                    <a:pt x="112094" y="10053"/>
                  </a:lnTo>
                  <a:lnTo>
                    <a:pt x="112845" y="11829"/>
                  </a:lnTo>
                  <a:lnTo>
                    <a:pt x="113244" y="13057"/>
                  </a:lnTo>
                  <a:lnTo>
                    <a:pt x="117250" y="14943"/>
                  </a:lnTo>
                  <a:lnTo>
                    <a:pt x="123188" y="1734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F55A6E3-EC83-BAFD-DF90-CF78D55EB405}"/>
                </a:ext>
              </a:extLst>
            </p:cNvPr>
            <p:cNvSpPr>
              <a:spLocks/>
            </p:cNvSpPr>
            <p:nvPr/>
          </p:nvSpPr>
          <p:spPr>
            <a:xfrm>
              <a:off x="6959067" y="4429416"/>
              <a:ext cx="66053" cy="68204"/>
            </a:xfrm>
            <a:custGeom>
              <a:avLst/>
              <a:gdLst>
                <a:gd name="connsiteX0" fmla="*/ 66053 w 66053"/>
                <a:gd name="connsiteY0" fmla="*/ 33469 h 68204"/>
                <a:gd name="connsiteX1" fmla="*/ 65999 w 66053"/>
                <a:gd name="connsiteY1" fmla="*/ 34149 h 68204"/>
                <a:gd name="connsiteX2" fmla="*/ 65365 w 66053"/>
                <a:gd name="connsiteY2" fmla="*/ 37310 h 68204"/>
                <a:gd name="connsiteX3" fmla="*/ 64379 w 66053"/>
                <a:gd name="connsiteY3" fmla="*/ 40017 h 68204"/>
                <a:gd name="connsiteX4" fmla="*/ 63730 w 66053"/>
                <a:gd name="connsiteY4" fmla="*/ 40682 h 68204"/>
                <a:gd name="connsiteX5" fmla="*/ 60937 w 66053"/>
                <a:gd name="connsiteY5" fmla="*/ 41394 h 68204"/>
                <a:gd name="connsiteX6" fmla="*/ 59748 w 66053"/>
                <a:gd name="connsiteY6" fmla="*/ 42583 h 68204"/>
                <a:gd name="connsiteX7" fmla="*/ 58723 w 66053"/>
                <a:gd name="connsiteY7" fmla="*/ 46432 h 68204"/>
                <a:gd name="connsiteX8" fmla="*/ 58066 w 66053"/>
                <a:gd name="connsiteY8" fmla="*/ 49452 h 68204"/>
                <a:gd name="connsiteX9" fmla="*/ 57103 w 66053"/>
                <a:gd name="connsiteY9" fmla="*/ 49960 h 68204"/>
                <a:gd name="connsiteX10" fmla="*/ 53004 w 66053"/>
                <a:gd name="connsiteY10" fmla="*/ 54318 h 68204"/>
                <a:gd name="connsiteX11" fmla="*/ 50320 w 66053"/>
                <a:gd name="connsiteY11" fmla="*/ 55969 h 68204"/>
                <a:gd name="connsiteX12" fmla="*/ 48451 w 66053"/>
                <a:gd name="connsiteY12" fmla="*/ 57393 h 68204"/>
                <a:gd name="connsiteX13" fmla="*/ 46675 w 66053"/>
                <a:gd name="connsiteY13" fmla="*/ 59239 h 68204"/>
                <a:gd name="connsiteX14" fmla="*/ 44445 w 66053"/>
                <a:gd name="connsiteY14" fmla="*/ 61038 h 68204"/>
                <a:gd name="connsiteX15" fmla="*/ 42051 w 66053"/>
                <a:gd name="connsiteY15" fmla="*/ 64074 h 68204"/>
                <a:gd name="connsiteX16" fmla="*/ 40346 w 66053"/>
                <a:gd name="connsiteY16" fmla="*/ 67227 h 68204"/>
                <a:gd name="connsiteX17" fmla="*/ 39180 w 66053"/>
                <a:gd name="connsiteY17" fmla="*/ 68205 h 68204"/>
                <a:gd name="connsiteX18" fmla="*/ 38304 w 66053"/>
                <a:gd name="connsiteY18" fmla="*/ 67313 h 68204"/>
                <a:gd name="connsiteX19" fmla="*/ 34228 w 66053"/>
                <a:gd name="connsiteY19" fmla="*/ 64207 h 68204"/>
                <a:gd name="connsiteX20" fmla="*/ 29925 w 66053"/>
                <a:gd name="connsiteY20" fmla="*/ 62118 h 68204"/>
                <a:gd name="connsiteX21" fmla="*/ 20764 w 66053"/>
                <a:gd name="connsiteY21" fmla="*/ 58644 h 68204"/>
                <a:gd name="connsiteX22" fmla="*/ 17712 w 66053"/>
                <a:gd name="connsiteY22" fmla="*/ 57667 h 68204"/>
                <a:gd name="connsiteX23" fmla="*/ 17822 w 66053"/>
                <a:gd name="connsiteY23" fmla="*/ 56431 h 68204"/>
                <a:gd name="connsiteX24" fmla="*/ 18870 w 66053"/>
                <a:gd name="connsiteY24" fmla="*/ 54170 h 68204"/>
                <a:gd name="connsiteX25" fmla="*/ 17165 w 66053"/>
                <a:gd name="connsiteY25" fmla="*/ 51517 h 68204"/>
                <a:gd name="connsiteX26" fmla="*/ 17822 w 66053"/>
                <a:gd name="connsiteY26" fmla="*/ 49585 h 68204"/>
                <a:gd name="connsiteX27" fmla="*/ 17165 w 66053"/>
                <a:gd name="connsiteY27" fmla="*/ 49585 h 68204"/>
                <a:gd name="connsiteX28" fmla="*/ 15850 w 66053"/>
                <a:gd name="connsiteY28" fmla="*/ 50743 h 68204"/>
                <a:gd name="connsiteX29" fmla="*/ 13057 w 66053"/>
                <a:gd name="connsiteY29" fmla="*/ 50406 h 68204"/>
                <a:gd name="connsiteX30" fmla="*/ 11203 w 66053"/>
                <a:gd name="connsiteY30" fmla="*/ 48748 h 68204"/>
                <a:gd name="connsiteX31" fmla="*/ 9693 w 66053"/>
                <a:gd name="connsiteY31" fmla="*/ 48137 h 68204"/>
                <a:gd name="connsiteX32" fmla="*/ 9036 w 66053"/>
                <a:gd name="connsiteY32" fmla="*/ 47308 h 68204"/>
                <a:gd name="connsiteX33" fmla="*/ 8066 w 66053"/>
                <a:gd name="connsiteY33" fmla="*/ 42935 h 68204"/>
                <a:gd name="connsiteX34" fmla="*/ 7370 w 66053"/>
                <a:gd name="connsiteY34" fmla="*/ 40948 h 68204"/>
                <a:gd name="connsiteX35" fmla="*/ 5969 w 66053"/>
                <a:gd name="connsiteY35" fmla="*/ 39720 h 68204"/>
                <a:gd name="connsiteX36" fmla="*/ 3161 w 66053"/>
                <a:gd name="connsiteY36" fmla="*/ 39414 h 68204"/>
                <a:gd name="connsiteX37" fmla="*/ 2003 w 66053"/>
                <a:gd name="connsiteY37" fmla="*/ 36747 h 68204"/>
                <a:gd name="connsiteX38" fmla="*/ 446 w 66053"/>
                <a:gd name="connsiteY38" fmla="*/ 34674 h 68204"/>
                <a:gd name="connsiteX39" fmla="*/ 704 w 66053"/>
                <a:gd name="connsiteY39" fmla="*/ 33398 h 68204"/>
                <a:gd name="connsiteX40" fmla="*/ 1972 w 66053"/>
                <a:gd name="connsiteY40" fmla="*/ 33469 h 68204"/>
                <a:gd name="connsiteX41" fmla="*/ 2965 w 66053"/>
                <a:gd name="connsiteY41" fmla="*/ 34400 h 68204"/>
                <a:gd name="connsiteX42" fmla="*/ 4569 w 66053"/>
                <a:gd name="connsiteY42" fmla="*/ 34783 h 68204"/>
                <a:gd name="connsiteX43" fmla="*/ 6564 w 66053"/>
                <a:gd name="connsiteY43" fmla="*/ 32538 h 68204"/>
                <a:gd name="connsiteX44" fmla="*/ 8348 w 66053"/>
                <a:gd name="connsiteY44" fmla="*/ 31317 h 68204"/>
                <a:gd name="connsiteX45" fmla="*/ 8762 w 66053"/>
                <a:gd name="connsiteY45" fmla="*/ 30253 h 68204"/>
                <a:gd name="connsiteX46" fmla="*/ 8543 w 66053"/>
                <a:gd name="connsiteY46" fmla="*/ 29666 h 68204"/>
                <a:gd name="connsiteX47" fmla="*/ 7464 w 66053"/>
                <a:gd name="connsiteY47" fmla="*/ 30574 h 68204"/>
                <a:gd name="connsiteX48" fmla="*/ 4506 w 66053"/>
                <a:gd name="connsiteY48" fmla="*/ 30339 h 68204"/>
                <a:gd name="connsiteX49" fmla="*/ 3771 w 66053"/>
                <a:gd name="connsiteY49" fmla="*/ 31153 h 68204"/>
                <a:gd name="connsiteX50" fmla="*/ 2449 w 66053"/>
                <a:gd name="connsiteY50" fmla="*/ 31411 h 68204"/>
                <a:gd name="connsiteX51" fmla="*/ 1424 w 66053"/>
                <a:gd name="connsiteY51" fmla="*/ 28790 h 68204"/>
                <a:gd name="connsiteX52" fmla="*/ 1471 w 66053"/>
                <a:gd name="connsiteY52" fmla="*/ 27241 h 68204"/>
                <a:gd name="connsiteX53" fmla="*/ 1893 w 66053"/>
                <a:gd name="connsiteY53" fmla="*/ 25543 h 68204"/>
                <a:gd name="connsiteX54" fmla="*/ 4874 w 66053"/>
                <a:gd name="connsiteY54" fmla="*/ 25246 h 68204"/>
                <a:gd name="connsiteX55" fmla="*/ 5132 w 66053"/>
                <a:gd name="connsiteY55" fmla="*/ 24699 h 68204"/>
                <a:gd name="connsiteX56" fmla="*/ 3059 w 66053"/>
                <a:gd name="connsiteY56" fmla="*/ 24331 h 68204"/>
                <a:gd name="connsiteX57" fmla="*/ 470 w 66053"/>
                <a:gd name="connsiteY57" fmla="*/ 22352 h 68204"/>
                <a:gd name="connsiteX58" fmla="*/ 0 w 66053"/>
                <a:gd name="connsiteY58" fmla="*/ 20983 h 68204"/>
                <a:gd name="connsiteX59" fmla="*/ 1283 w 66053"/>
                <a:gd name="connsiteY59" fmla="*/ 20521 h 68204"/>
                <a:gd name="connsiteX60" fmla="*/ 2511 w 66053"/>
                <a:gd name="connsiteY60" fmla="*/ 20724 h 68204"/>
                <a:gd name="connsiteX61" fmla="*/ 3575 w 66053"/>
                <a:gd name="connsiteY61" fmla="*/ 21022 h 68204"/>
                <a:gd name="connsiteX62" fmla="*/ 4733 w 66053"/>
                <a:gd name="connsiteY62" fmla="*/ 20529 h 68204"/>
                <a:gd name="connsiteX63" fmla="*/ 5813 w 66053"/>
                <a:gd name="connsiteY63" fmla="*/ 19778 h 68204"/>
                <a:gd name="connsiteX64" fmla="*/ 6462 w 66053"/>
                <a:gd name="connsiteY64" fmla="*/ 18815 h 68204"/>
                <a:gd name="connsiteX65" fmla="*/ 7339 w 66053"/>
                <a:gd name="connsiteY65" fmla="*/ 16241 h 68204"/>
                <a:gd name="connsiteX66" fmla="*/ 10139 w 66053"/>
                <a:gd name="connsiteY66" fmla="*/ 15381 h 68204"/>
                <a:gd name="connsiteX67" fmla="*/ 11790 w 66053"/>
                <a:gd name="connsiteY67" fmla="*/ 13801 h 68204"/>
                <a:gd name="connsiteX68" fmla="*/ 13362 w 66053"/>
                <a:gd name="connsiteY68" fmla="*/ 11352 h 68204"/>
                <a:gd name="connsiteX69" fmla="*/ 14082 w 66053"/>
                <a:gd name="connsiteY69" fmla="*/ 9631 h 68204"/>
                <a:gd name="connsiteX70" fmla="*/ 14732 w 66053"/>
                <a:gd name="connsiteY70" fmla="*/ 8770 h 68204"/>
                <a:gd name="connsiteX71" fmla="*/ 15139 w 66053"/>
                <a:gd name="connsiteY71" fmla="*/ 8027 h 68204"/>
                <a:gd name="connsiteX72" fmla="*/ 15443 w 66053"/>
                <a:gd name="connsiteY72" fmla="*/ 7213 h 68204"/>
                <a:gd name="connsiteX73" fmla="*/ 16148 w 66053"/>
                <a:gd name="connsiteY73" fmla="*/ 6462 h 68204"/>
                <a:gd name="connsiteX74" fmla="*/ 16883 w 66053"/>
                <a:gd name="connsiteY74" fmla="*/ 4639 h 68204"/>
                <a:gd name="connsiteX75" fmla="*/ 17384 w 66053"/>
                <a:gd name="connsiteY75" fmla="*/ 2981 h 68204"/>
                <a:gd name="connsiteX76" fmla="*/ 18995 w 66053"/>
                <a:gd name="connsiteY76" fmla="*/ 2183 h 68204"/>
                <a:gd name="connsiteX77" fmla="*/ 22297 w 66053"/>
                <a:gd name="connsiteY77" fmla="*/ 1479 h 68204"/>
                <a:gd name="connsiteX78" fmla="*/ 25270 w 66053"/>
                <a:gd name="connsiteY78" fmla="*/ 2683 h 68204"/>
                <a:gd name="connsiteX79" fmla="*/ 30089 w 66053"/>
                <a:gd name="connsiteY79" fmla="*/ 1635 h 68204"/>
                <a:gd name="connsiteX80" fmla="*/ 30347 w 66053"/>
                <a:gd name="connsiteY80" fmla="*/ 78 h 68204"/>
                <a:gd name="connsiteX81" fmla="*/ 34760 w 66053"/>
                <a:gd name="connsiteY81" fmla="*/ 55 h 68204"/>
                <a:gd name="connsiteX82" fmla="*/ 39986 w 66053"/>
                <a:gd name="connsiteY82" fmla="*/ 23 h 68204"/>
                <a:gd name="connsiteX83" fmla="*/ 44336 w 66053"/>
                <a:gd name="connsiteY83" fmla="*/ 0 h 68204"/>
                <a:gd name="connsiteX84" fmla="*/ 45830 w 66053"/>
                <a:gd name="connsiteY84" fmla="*/ 415 h 68204"/>
                <a:gd name="connsiteX85" fmla="*/ 46370 w 66053"/>
                <a:gd name="connsiteY85" fmla="*/ 1572 h 68204"/>
                <a:gd name="connsiteX86" fmla="*/ 47801 w 66053"/>
                <a:gd name="connsiteY86" fmla="*/ 3388 h 68204"/>
                <a:gd name="connsiteX87" fmla="*/ 49296 w 66053"/>
                <a:gd name="connsiteY87" fmla="*/ 4647 h 68204"/>
                <a:gd name="connsiteX88" fmla="*/ 51150 w 66053"/>
                <a:gd name="connsiteY88" fmla="*/ 7409 h 68204"/>
                <a:gd name="connsiteX89" fmla="*/ 53309 w 66053"/>
                <a:gd name="connsiteY89" fmla="*/ 10624 h 68204"/>
                <a:gd name="connsiteX90" fmla="*/ 55640 w 66053"/>
                <a:gd name="connsiteY90" fmla="*/ 13527 h 68204"/>
                <a:gd name="connsiteX91" fmla="*/ 57135 w 66053"/>
                <a:gd name="connsiteY91" fmla="*/ 15099 h 68204"/>
                <a:gd name="connsiteX92" fmla="*/ 57307 w 66053"/>
                <a:gd name="connsiteY92" fmla="*/ 15647 h 68204"/>
                <a:gd name="connsiteX93" fmla="*/ 57197 w 66053"/>
                <a:gd name="connsiteY93" fmla="*/ 16273 h 68204"/>
                <a:gd name="connsiteX94" fmla="*/ 56454 w 66053"/>
                <a:gd name="connsiteY94" fmla="*/ 17744 h 68204"/>
                <a:gd name="connsiteX95" fmla="*/ 55820 w 66053"/>
                <a:gd name="connsiteY95" fmla="*/ 19339 h 68204"/>
                <a:gd name="connsiteX96" fmla="*/ 55883 w 66053"/>
                <a:gd name="connsiteY96" fmla="*/ 19942 h 68204"/>
                <a:gd name="connsiteX97" fmla="*/ 56329 w 66053"/>
                <a:gd name="connsiteY97" fmla="*/ 20239 h 68204"/>
                <a:gd name="connsiteX98" fmla="*/ 58770 w 66053"/>
                <a:gd name="connsiteY98" fmla="*/ 20732 h 68204"/>
                <a:gd name="connsiteX99" fmla="*/ 58989 w 66053"/>
                <a:gd name="connsiteY99" fmla="*/ 22508 h 68204"/>
                <a:gd name="connsiteX100" fmla="*/ 58989 w 66053"/>
                <a:gd name="connsiteY100" fmla="*/ 24965 h 68204"/>
                <a:gd name="connsiteX101" fmla="*/ 60170 w 66053"/>
                <a:gd name="connsiteY101" fmla="*/ 27257 h 68204"/>
                <a:gd name="connsiteX102" fmla="*/ 61297 w 66053"/>
                <a:gd name="connsiteY102" fmla="*/ 28939 h 68204"/>
                <a:gd name="connsiteX103" fmla="*/ 61242 w 66053"/>
                <a:gd name="connsiteY103" fmla="*/ 29541 h 68204"/>
                <a:gd name="connsiteX104" fmla="*/ 58488 w 66053"/>
                <a:gd name="connsiteY104" fmla="*/ 32413 h 68204"/>
                <a:gd name="connsiteX105" fmla="*/ 57416 w 66053"/>
                <a:gd name="connsiteY105" fmla="*/ 35268 h 68204"/>
                <a:gd name="connsiteX106" fmla="*/ 56869 w 66053"/>
                <a:gd name="connsiteY106" fmla="*/ 36074 h 68204"/>
                <a:gd name="connsiteX107" fmla="*/ 56650 w 66053"/>
                <a:gd name="connsiteY107" fmla="*/ 36715 h 68204"/>
                <a:gd name="connsiteX108" fmla="*/ 57197 w 66053"/>
                <a:gd name="connsiteY108" fmla="*/ 37020 h 68204"/>
                <a:gd name="connsiteX109" fmla="*/ 57956 w 66053"/>
                <a:gd name="connsiteY109" fmla="*/ 36833 h 68204"/>
                <a:gd name="connsiteX110" fmla="*/ 59020 w 66053"/>
                <a:gd name="connsiteY110" fmla="*/ 37067 h 68204"/>
                <a:gd name="connsiteX111" fmla="*/ 60037 w 66053"/>
                <a:gd name="connsiteY111" fmla="*/ 37153 h 68204"/>
                <a:gd name="connsiteX112" fmla="*/ 61383 w 66053"/>
                <a:gd name="connsiteY112" fmla="*/ 36129 h 68204"/>
                <a:gd name="connsiteX113" fmla="*/ 63628 w 66053"/>
                <a:gd name="connsiteY113" fmla="*/ 33508 h 68204"/>
                <a:gd name="connsiteX114" fmla="*/ 64379 w 66053"/>
                <a:gd name="connsiteY114" fmla="*/ 33187 h 68204"/>
                <a:gd name="connsiteX115" fmla="*/ 66053 w 66053"/>
                <a:gd name="connsiteY115" fmla="*/ 33469 h 68204"/>
                <a:gd name="connsiteX116" fmla="*/ 16805 w 66053"/>
                <a:gd name="connsiteY116" fmla="*/ 56571 h 68204"/>
                <a:gd name="connsiteX117" fmla="*/ 16484 w 66053"/>
                <a:gd name="connsiteY117" fmla="*/ 57142 h 68204"/>
                <a:gd name="connsiteX118" fmla="*/ 15021 w 66053"/>
                <a:gd name="connsiteY118" fmla="*/ 55726 h 68204"/>
                <a:gd name="connsiteX119" fmla="*/ 7456 w 66053"/>
                <a:gd name="connsiteY119" fmla="*/ 53606 h 68204"/>
                <a:gd name="connsiteX120" fmla="*/ 9592 w 66053"/>
                <a:gd name="connsiteY120" fmla="*/ 52480 h 68204"/>
                <a:gd name="connsiteX121" fmla="*/ 14841 w 66053"/>
                <a:gd name="connsiteY121" fmla="*/ 52143 h 68204"/>
                <a:gd name="connsiteX122" fmla="*/ 16406 w 66053"/>
                <a:gd name="connsiteY122" fmla="*/ 52800 h 68204"/>
                <a:gd name="connsiteX123" fmla="*/ 17102 w 66053"/>
                <a:gd name="connsiteY123" fmla="*/ 53348 h 68204"/>
                <a:gd name="connsiteX124" fmla="*/ 17360 w 66053"/>
                <a:gd name="connsiteY124" fmla="*/ 54388 h 68204"/>
                <a:gd name="connsiteX125" fmla="*/ 16805 w 66053"/>
                <a:gd name="connsiteY125" fmla="*/ 56571 h 68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</a:cxnLst>
              <a:rect l="l" t="t" r="r" b="b"/>
              <a:pathLst>
                <a:path w="66053" h="68204">
                  <a:moveTo>
                    <a:pt x="66053" y="33469"/>
                  </a:moveTo>
                  <a:lnTo>
                    <a:pt x="65999" y="34149"/>
                  </a:lnTo>
                  <a:lnTo>
                    <a:pt x="65365" y="37310"/>
                  </a:lnTo>
                  <a:lnTo>
                    <a:pt x="64379" y="40017"/>
                  </a:lnTo>
                  <a:lnTo>
                    <a:pt x="63730" y="40682"/>
                  </a:lnTo>
                  <a:lnTo>
                    <a:pt x="60937" y="41394"/>
                  </a:lnTo>
                  <a:lnTo>
                    <a:pt x="59748" y="42583"/>
                  </a:lnTo>
                  <a:lnTo>
                    <a:pt x="58723" y="46432"/>
                  </a:lnTo>
                  <a:lnTo>
                    <a:pt x="58066" y="49452"/>
                  </a:lnTo>
                  <a:lnTo>
                    <a:pt x="57103" y="49960"/>
                  </a:lnTo>
                  <a:lnTo>
                    <a:pt x="53004" y="54318"/>
                  </a:lnTo>
                  <a:lnTo>
                    <a:pt x="50320" y="55969"/>
                  </a:lnTo>
                  <a:lnTo>
                    <a:pt x="48451" y="57393"/>
                  </a:lnTo>
                  <a:lnTo>
                    <a:pt x="46675" y="59239"/>
                  </a:lnTo>
                  <a:lnTo>
                    <a:pt x="44445" y="61038"/>
                  </a:lnTo>
                  <a:lnTo>
                    <a:pt x="42051" y="64074"/>
                  </a:lnTo>
                  <a:lnTo>
                    <a:pt x="40346" y="67227"/>
                  </a:lnTo>
                  <a:lnTo>
                    <a:pt x="39180" y="68205"/>
                  </a:lnTo>
                  <a:lnTo>
                    <a:pt x="38304" y="67313"/>
                  </a:lnTo>
                  <a:lnTo>
                    <a:pt x="34228" y="64207"/>
                  </a:lnTo>
                  <a:lnTo>
                    <a:pt x="29925" y="62118"/>
                  </a:lnTo>
                  <a:lnTo>
                    <a:pt x="20764" y="58644"/>
                  </a:lnTo>
                  <a:lnTo>
                    <a:pt x="17712" y="57667"/>
                  </a:lnTo>
                  <a:lnTo>
                    <a:pt x="17822" y="56431"/>
                  </a:lnTo>
                  <a:lnTo>
                    <a:pt x="18870" y="54170"/>
                  </a:lnTo>
                  <a:lnTo>
                    <a:pt x="17165" y="51517"/>
                  </a:lnTo>
                  <a:lnTo>
                    <a:pt x="17822" y="49585"/>
                  </a:lnTo>
                  <a:lnTo>
                    <a:pt x="17165" y="49585"/>
                  </a:lnTo>
                  <a:lnTo>
                    <a:pt x="15850" y="50743"/>
                  </a:lnTo>
                  <a:lnTo>
                    <a:pt x="13057" y="50406"/>
                  </a:lnTo>
                  <a:lnTo>
                    <a:pt x="11203" y="48748"/>
                  </a:lnTo>
                  <a:lnTo>
                    <a:pt x="9693" y="48137"/>
                  </a:lnTo>
                  <a:lnTo>
                    <a:pt x="9036" y="47308"/>
                  </a:lnTo>
                  <a:lnTo>
                    <a:pt x="8066" y="42935"/>
                  </a:lnTo>
                  <a:lnTo>
                    <a:pt x="7370" y="40948"/>
                  </a:lnTo>
                  <a:lnTo>
                    <a:pt x="5969" y="39720"/>
                  </a:lnTo>
                  <a:lnTo>
                    <a:pt x="3161" y="39414"/>
                  </a:lnTo>
                  <a:lnTo>
                    <a:pt x="2003" y="36747"/>
                  </a:lnTo>
                  <a:lnTo>
                    <a:pt x="446" y="34674"/>
                  </a:lnTo>
                  <a:lnTo>
                    <a:pt x="704" y="33398"/>
                  </a:lnTo>
                  <a:lnTo>
                    <a:pt x="1972" y="33469"/>
                  </a:lnTo>
                  <a:lnTo>
                    <a:pt x="2965" y="34400"/>
                  </a:lnTo>
                  <a:lnTo>
                    <a:pt x="4569" y="34783"/>
                  </a:lnTo>
                  <a:lnTo>
                    <a:pt x="6564" y="32538"/>
                  </a:lnTo>
                  <a:lnTo>
                    <a:pt x="8348" y="31317"/>
                  </a:lnTo>
                  <a:lnTo>
                    <a:pt x="8762" y="30253"/>
                  </a:lnTo>
                  <a:lnTo>
                    <a:pt x="8543" y="29666"/>
                  </a:lnTo>
                  <a:lnTo>
                    <a:pt x="7464" y="30574"/>
                  </a:lnTo>
                  <a:lnTo>
                    <a:pt x="4506" y="30339"/>
                  </a:lnTo>
                  <a:lnTo>
                    <a:pt x="3771" y="31153"/>
                  </a:lnTo>
                  <a:lnTo>
                    <a:pt x="2449" y="31411"/>
                  </a:lnTo>
                  <a:lnTo>
                    <a:pt x="1424" y="28790"/>
                  </a:lnTo>
                  <a:lnTo>
                    <a:pt x="1471" y="27241"/>
                  </a:lnTo>
                  <a:lnTo>
                    <a:pt x="1893" y="25543"/>
                  </a:lnTo>
                  <a:lnTo>
                    <a:pt x="4874" y="25246"/>
                  </a:lnTo>
                  <a:lnTo>
                    <a:pt x="5132" y="24699"/>
                  </a:lnTo>
                  <a:lnTo>
                    <a:pt x="3059" y="24331"/>
                  </a:lnTo>
                  <a:lnTo>
                    <a:pt x="470" y="22352"/>
                  </a:lnTo>
                  <a:lnTo>
                    <a:pt x="0" y="20983"/>
                  </a:lnTo>
                  <a:lnTo>
                    <a:pt x="1283" y="20521"/>
                  </a:lnTo>
                  <a:lnTo>
                    <a:pt x="2511" y="20724"/>
                  </a:lnTo>
                  <a:lnTo>
                    <a:pt x="3575" y="21022"/>
                  </a:lnTo>
                  <a:lnTo>
                    <a:pt x="4733" y="20529"/>
                  </a:lnTo>
                  <a:lnTo>
                    <a:pt x="5813" y="19778"/>
                  </a:lnTo>
                  <a:lnTo>
                    <a:pt x="6462" y="18815"/>
                  </a:lnTo>
                  <a:lnTo>
                    <a:pt x="7339" y="16241"/>
                  </a:lnTo>
                  <a:lnTo>
                    <a:pt x="10139" y="15381"/>
                  </a:lnTo>
                  <a:lnTo>
                    <a:pt x="11790" y="13801"/>
                  </a:lnTo>
                  <a:lnTo>
                    <a:pt x="13362" y="11352"/>
                  </a:lnTo>
                  <a:lnTo>
                    <a:pt x="14082" y="9631"/>
                  </a:lnTo>
                  <a:lnTo>
                    <a:pt x="14732" y="8770"/>
                  </a:lnTo>
                  <a:lnTo>
                    <a:pt x="15139" y="8027"/>
                  </a:lnTo>
                  <a:lnTo>
                    <a:pt x="15443" y="7213"/>
                  </a:lnTo>
                  <a:lnTo>
                    <a:pt x="16148" y="6462"/>
                  </a:lnTo>
                  <a:lnTo>
                    <a:pt x="16883" y="4639"/>
                  </a:lnTo>
                  <a:lnTo>
                    <a:pt x="17384" y="2981"/>
                  </a:lnTo>
                  <a:lnTo>
                    <a:pt x="18995" y="2183"/>
                  </a:lnTo>
                  <a:lnTo>
                    <a:pt x="22297" y="1479"/>
                  </a:lnTo>
                  <a:lnTo>
                    <a:pt x="25270" y="2683"/>
                  </a:lnTo>
                  <a:lnTo>
                    <a:pt x="30089" y="1635"/>
                  </a:lnTo>
                  <a:lnTo>
                    <a:pt x="30347" y="78"/>
                  </a:lnTo>
                  <a:lnTo>
                    <a:pt x="34760" y="55"/>
                  </a:lnTo>
                  <a:lnTo>
                    <a:pt x="39986" y="23"/>
                  </a:lnTo>
                  <a:lnTo>
                    <a:pt x="44336" y="0"/>
                  </a:lnTo>
                  <a:lnTo>
                    <a:pt x="45830" y="415"/>
                  </a:lnTo>
                  <a:lnTo>
                    <a:pt x="46370" y="1572"/>
                  </a:lnTo>
                  <a:lnTo>
                    <a:pt x="47801" y="3388"/>
                  </a:lnTo>
                  <a:lnTo>
                    <a:pt x="49296" y="4647"/>
                  </a:lnTo>
                  <a:lnTo>
                    <a:pt x="51150" y="7409"/>
                  </a:lnTo>
                  <a:lnTo>
                    <a:pt x="53309" y="10624"/>
                  </a:lnTo>
                  <a:lnTo>
                    <a:pt x="55640" y="13527"/>
                  </a:lnTo>
                  <a:lnTo>
                    <a:pt x="57135" y="15099"/>
                  </a:lnTo>
                  <a:lnTo>
                    <a:pt x="57307" y="15647"/>
                  </a:lnTo>
                  <a:lnTo>
                    <a:pt x="57197" y="16273"/>
                  </a:lnTo>
                  <a:lnTo>
                    <a:pt x="56454" y="17744"/>
                  </a:lnTo>
                  <a:lnTo>
                    <a:pt x="55820" y="19339"/>
                  </a:lnTo>
                  <a:lnTo>
                    <a:pt x="55883" y="19942"/>
                  </a:lnTo>
                  <a:lnTo>
                    <a:pt x="56329" y="20239"/>
                  </a:lnTo>
                  <a:lnTo>
                    <a:pt x="58770" y="20732"/>
                  </a:lnTo>
                  <a:lnTo>
                    <a:pt x="58989" y="22508"/>
                  </a:lnTo>
                  <a:lnTo>
                    <a:pt x="58989" y="24965"/>
                  </a:lnTo>
                  <a:lnTo>
                    <a:pt x="60170" y="27257"/>
                  </a:lnTo>
                  <a:lnTo>
                    <a:pt x="61297" y="28939"/>
                  </a:lnTo>
                  <a:lnTo>
                    <a:pt x="61242" y="29541"/>
                  </a:lnTo>
                  <a:lnTo>
                    <a:pt x="58488" y="32413"/>
                  </a:lnTo>
                  <a:lnTo>
                    <a:pt x="57416" y="35268"/>
                  </a:lnTo>
                  <a:lnTo>
                    <a:pt x="56869" y="36074"/>
                  </a:lnTo>
                  <a:lnTo>
                    <a:pt x="56650" y="36715"/>
                  </a:lnTo>
                  <a:lnTo>
                    <a:pt x="57197" y="37020"/>
                  </a:lnTo>
                  <a:lnTo>
                    <a:pt x="57956" y="36833"/>
                  </a:lnTo>
                  <a:lnTo>
                    <a:pt x="59020" y="37067"/>
                  </a:lnTo>
                  <a:lnTo>
                    <a:pt x="60037" y="37153"/>
                  </a:lnTo>
                  <a:lnTo>
                    <a:pt x="61383" y="36129"/>
                  </a:lnTo>
                  <a:lnTo>
                    <a:pt x="63628" y="33508"/>
                  </a:lnTo>
                  <a:lnTo>
                    <a:pt x="64379" y="33187"/>
                  </a:lnTo>
                  <a:lnTo>
                    <a:pt x="66053" y="33469"/>
                  </a:lnTo>
                  <a:close/>
                  <a:moveTo>
                    <a:pt x="16805" y="56571"/>
                  </a:moveTo>
                  <a:lnTo>
                    <a:pt x="16484" y="57142"/>
                  </a:lnTo>
                  <a:lnTo>
                    <a:pt x="15021" y="55726"/>
                  </a:lnTo>
                  <a:lnTo>
                    <a:pt x="7456" y="53606"/>
                  </a:lnTo>
                  <a:lnTo>
                    <a:pt x="9592" y="52480"/>
                  </a:lnTo>
                  <a:lnTo>
                    <a:pt x="14841" y="52143"/>
                  </a:lnTo>
                  <a:lnTo>
                    <a:pt x="16406" y="52800"/>
                  </a:lnTo>
                  <a:lnTo>
                    <a:pt x="17102" y="53348"/>
                  </a:lnTo>
                  <a:lnTo>
                    <a:pt x="17360" y="54388"/>
                  </a:lnTo>
                  <a:lnTo>
                    <a:pt x="16805" y="5657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4EFDE05F-B545-9652-35AC-FB5D0F90A60C}"/>
                </a:ext>
              </a:extLst>
            </p:cNvPr>
            <p:cNvSpPr>
              <a:spLocks/>
            </p:cNvSpPr>
            <p:nvPr/>
          </p:nvSpPr>
          <p:spPr>
            <a:xfrm>
              <a:off x="7523090" y="3576811"/>
              <a:ext cx="2589" cy="2910"/>
            </a:xfrm>
            <a:custGeom>
              <a:avLst/>
              <a:gdLst>
                <a:gd name="connsiteX0" fmla="*/ 1940 w 2589"/>
                <a:gd name="connsiteY0" fmla="*/ 2683 h 2910"/>
                <a:gd name="connsiteX1" fmla="*/ 649 w 2589"/>
                <a:gd name="connsiteY1" fmla="*/ 2910 h 2910"/>
                <a:gd name="connsiteX2" fmla="*/ 0 w 2589"/>
                <a:gd name="connsiteY2" fmla="*/ 1674 h 2910"/>
                <a:gd name="connsiteX3" fmla="*/ 970 w 2589"/>
                <a:gd name="connsiteY3" fmla="*/ 227 h 2910"/>
                <a:gd name="connsiteX4" fmla="*/ 2347 w 2589"/>
                <a:gd name="connsiteY4" fmla="*/ 0 h 2910"/>
                <a:gd name="connsiteX5" fmla="*/ 2590 w 2589"/>
                <a:gd name="connsiteY5" fmla="*/ 1119 h 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9" h="2910">
                  <a:moveTo>
                    <a:pt x="1940" y="2683"/>
                  </a:moveTo>
                  <a:lnTo>
                    <a:pt x="649" y="2910"/>
                  </a:lnTo>
                  <a:lnTo>
                    <a:pt x="0" y="1674"/>
                  </a:lnTo>
                  <a:lnTo>
                    <a:pt x="970" y="227"/>
                  </a:lnTo>
                  <a:lnTo>
                    <a:pt x="2347" y="0"/>
                  </a:lnTo>
                  <a:lnTo>
                    <a:pt x="2590" y="111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551C741F-7115-FC6E-9B33-D8FF9FB71E8C}"/>
                </a:ext>
              </a:extLst>
            </p:cNvPr>
            <p:cNvSpPr>
              <a:spLocks/>
            </p:cNvSpPr>
            <p:nvPr/>
          </p:nvSpPr>
          <p:spPr>
            <a:xfrm>
              <a:off x="6865882" y="4279559"/>
              <a:ext cx="135102" cy="98082"/>
            </a:xfrm>
            <a:custGeom>
              <a:avLst/>
              <a:gdLst>
                <a:gd name="connsiteX0" fmla="*/ 115380 w 135102"/>
                <a:gd name="connsiteY0" fmla="*/ 42395 h 98082"/>
                <a:gd name="connsiteX1" fmla="*/ 117445 w 135102"/>
                <a:gd name="connsiteY1" fmla="*/ 46017 h 98082"/>
                <a:gd name="connsiteX2" fmla="*/ 116999 w 135102"/>
                <a:gd name="connsiteY2" fmla="*/ 47762 h 98082"/>
                <a:gd name="connsiteX3" fmla="*/ 116530 w 135102"/>
                <a:gd name="connsiteY3" fmla="*/ 50297 h 98082"/>
                <a:gd name="connsiteX4" fmla="*/ 117696 w 135102"/>
                <a:gd name="connsiteY4" fmla="*/ 52143 h 98082"/>
                <a:gd name="connsiteX5" fmla="*/ 119065 w 135102"/>
                <a:gd name="connsiteY5" fmla="*/ 53340 h 98082"/>
                <a:gd name="connsiteX6" fmla="*/ 120043 w 135102"/>
                <a:gd name="connsiteY6" fmla="*/ 54451 h 98082"/>
                <a:gd name="connsiteX7" fmla="*/ 121122 w 135102"/>
                <a:gd name="connsiteY7" fmla="*/ 55969 h 98082"/>
                <a:gd name="connsiteX8" fmla="*/ 121295 w 135102"/>
                <a:gd name="connsiteY8" fmla="*/ 59004 h 98082"/>
                <a:gd name="connsiteX9" fmla="*/ 121099 w 135102"/>
                <a:gd name="connsiteY9" fmla="*/ 61187 h 98082"/>
                <a:gd name="connsiteX10" fmla="*/ 121803 w 135102"/>
                <a:gd name="connsiteY10" fmla="*/ 62173 h 98082"/>
                <a:gd name="connsiteX11" fmla="*/ 122398 w 135102"/>
                <a:gd name="connsiteY11" fmla="*/ 63425 h 98082"/>
                <a:gd name="connsiteX12" fmla="*/ 122280 w 135102"/>
                <a:gd name="connsiteY12" fmla="*/ 64457 h 98082"/>
                <a:gd name="connsiteX13" fmla="*/ 121889 w 135102"/>
                <a:gd name="connsiteY13" fmla="*/ 65380 h 98082"/>
                <a:gd name="connsiteX14" fmla="*/ 120575 w 135102"/>
                <a:gd name="connsiteY14" fmla="*/ 66601 h 98082"/>
                <a:gd name="connsiteX15" fmla="*/ 120356 w 135102"/>
                <a:gd name="connsiteY15" fmla="*/ 68862 h 98082"/>
                <a:gd name="connsiteX16" fmla="*/ 122484 w 135102"/>
                <a:gd name="connsiteY16" fmla="*/ 71600 h 98082"/>
                <a:gd name="connsiteX17" fmla="*/ 123853 w 135102"/>
                <a:gd name="connsiteY17" fmla="*/ 73094 h 98082"/>
                <a:gd name="connsiteX18" fmla="*/ 123845 w 135102"/>
                <a:gd name="connsiteY18" fmla="*/ 73947 h 98082"/>
                <a:gd name="connsiteX19" fmla="*/ 124228 w 135102"/>
                <a:gd name="connsiteY19" fmla="*/ 74886 h 98082"/>
                <a:gd name="connsiteX20" fmla="*/ 125237 w 135102"/>
                <a:gd name="connsiteY20" fmla="*/ 75981 h 98082"/>
                <a:gd name="connsiteX21" fmla="*/ 125863 w 135102"/>
                <a:gd name="connsiteY21" fmla="*/ 75723 h 98082"/>
                <a:gd name="connsiteX22" fmla="*/ 126544 w 135102"/>
                <a:gd name="connsiteY22" fmla="*/ 74831 h 98082"/>
                <a:gd name="connsiteX23" fmla="*/ 126849 w 135102"/>
                <a:gd name="connsiteY23" fmla="*/ 74213 h 98082"/>
                <a:gd name="connsiteX24" fmla="*/ 128695 w 135102"/>
                <a:gd name="connsiteY24" fmla="*/ 74487 h 98082"/>
                <a:gd name="connsiteX25" fmla="*/ 129556 w 135102"/>
                <a:gd name="connsiteY25" fmla="*/ 74769 h 98082"/>
                <a:gd name="connsiteX26" fmla="*/ 130737 w 135102"/>
                <a:gd name="connsiteY26" fmla="*/ 76560 h 98082"/>
                <a:gd name="connsiteX27" fmla="*/ 131168 w 135102"/>
                <a:gd name="connsiteY27" fmla="*/ 77749 h 98082"/>
                <a:gd name="connsiteX28" fmla="*/ 131449 w 135102"/>
                <a:gd name="connsiteY28" fmla="*/ 79244 h 98082"/>
                <a:gd name="connsiteX29" fmla="*/ 132677 w 135102"/>
                <a:gd name="connsiteY29" fmla="*/ 81106 h 98082"/>
                <a:gd name="connsiteX30" fmla="*/ 133749 w 135102"/>
                <a:gd name="connsiteY30" fmla="*/ 82420 h 98082"/>
                <a:gd name="connsiteX31" fmla="*/ 133968 w 135102"/>
                <a:gd name="connsiteY31" fmla="*/ 83241 h 98082"/>
                <a:gd name="connsiteX32" fmla="*/ 134923 w 135102"/>
                <a:gd name="connsiteY32" fmla="*/ 84352 h 98082"/>
                <a:gd name="connsiteX33" fmla="*/ 134336 w 135102"/>
                <a:gd name="connsiteY33" fmla="*/ 86817 h 98082"/>
                <a:gd name="connsiteX34" fmla="*/ 134399 w 135102"/>
                <a:gd name="connsiteY34" fmla="*/ 88076 h 98082"/>
                <a:gd name="connsiteX35" fmla="*/ 133749 w 135102"/>
                <a:gd name="connsiteY35" fmla="*/ 91386 h 98082"/>
                <a:gd name="connsiteX36" fmla="*/ 133601 w 135102"/>
                <a:gd name="connsiteY36" fmla="*/ 92950 h 98082"/>
                <a:gd name="connsiteX37" fmla="*/ 133648 w 135102"/>
                <a:gd name="connsiteY37" fmla="*/ 93521 h 98082"/>
                <a:gd name="connsiteX38" fmla="*/ 135103 w 135102"/>
                <a:gd name="connsiteY38" fmla="*/ 94703 h 98082"/>
                <a:gd name="connsiteX39" fmla="*/ 134946 w 135102"/>
                <a:gd name="connsiteY39" fmla="*/ 96369 h 98082"/>
                <a:gd name="connsiteX40" fmla="*/ 133468 w 135102"/>
                <a:gd name="connsiteY40" fmla="*/ 96080 h 98082"/>
                <a:gd name="connsiteX41" fmla="*/ 130902 w 135102"/>
                <a:gd name="connsiteY41" fmla="*/ 95884 h 98082"/>
                <a:gd name="connsiteX42" fmla="*/ 125762 w 135102"/>
                <a:gd name="connsiteY42" fmla="*/ 96752 h 98082"/>
                <a:gd name="connsiteX43" fmla="*/ 123986 w 135102"/>
                <a:gd name="connsiteY43" fmla="*/ 96400 h 98082"/>
                <a:gd name="connsiteX44" fmla="*/ 120614 w 135102"/>
                <a:gd name="connsiteY44" fmla="*/ 96518 h 98082"/>
                <a:gd name="connsiteX45" fmla="*/ 118204 w 135102"/>
                <a:gd name="connsiteY45" fmla="*/ 96995 h 98082"/>
                <a:gd name="connsiteX46" fmla="*/ 115153 w 135102"/>
                <a:gd name="connsiteY46" fmla="*/ 98082 h 98082"/>
                <a:gd name="connsiteX47" fmla="*/ 112783 w 135102"/>
                <a:gd name="connsiteY47" fmla="*/ 97808 h 98082"/>
                <a:gd name="connsiteX48" fmla="*/ 111499 w 135102"/>
                <a:gd name="connsiteY48" fmla="*/ 96956 h 98082"/>
                <a:gd name="connsiteX49" fmla="*/ 109810 w 135102"/>
                <a:gd name="connsiteY49" fmla="*/ 97018 h 98082"/>
                <a:gd name="connsiteX50" fmla="*/ 107909 w 135102"/>
                <a:gd name="connsiteY50" fmla="*/ 96557 h 98082"/>
                <a:gd name="connsiteX51" fmla="*/ 105890 w 135102"/>
                <a:gd name="connsiteY51" fmla="*/ 95728 h 98082"/>
                <a:gd name="connsiteX52" fmla="*/ 104036 w 135102"/>
                <a:gd name="connsiteY52" fmla="*/ 95313 h 98082"/>
                <a:gd name="connsiteX53" fmla="*/ 102041 w 135102"/>
                <a:gd name="connsiteY53" fmla="*/ 93787 h 98082"/>
                <a:gd name="connsiteX54" fmla="*/ 101110 w 135102"/>
                <a:gd name="connsiteY54" fmla="*/ 93521 h 98082"/>
                <a:gd name="connsiteX55" fmla="*/ 100453 w 135102"/>
                <a:gd name="connsiteY55" fmla="*/ 93920 h 98082"/>
                <a:gd name="connsiteX56" fmla="*/ 99897 w 135102"/>
                <a:gd name="connsiteY56" fmla="*/ 94421 h 98082"/>
                <a:gd name="connsiteX57" fmla="*/ 99326 w 135102"/>
                <a:gd name="connsiteY57" fmla="*/ 94734 h 98082"/>
                <a:gd name="connsiteX58" fmla="*/ 98239 w 135102"/>
                <a:gd name="connsiteY58" fmla="*/ 94460 h 98082"/>
                <a:gd name="connsiteX59" fmla="*/ 97832 w 135102"/>
                <a:gd name="connsiteY59" fmla="*/ 93427 h 98082"/>
                <a:gd name="connsiteX60" fmla="*/ 98176 w 135102"/>
                <a:gd name="connsiteY60" fmla="*/ 92426 h 98082"/>
                <a:gd name="connsiteX61" fmla="*/ 98270 w 135102"/>
                <a:gd name="connsiteY61" fmla="*/ 91667 h 98082"/>
                <a:gd name="connsiteX62" fmla="*/ 97762 w 135102"/>
                <a:gd name="connsiteY62" fmla="*/ 91253 h 98082"/>
                <a:gd name="connsiteX63" fmla="*/ 96549 w 135102"/>
                <a:gd name="connsiteY63" fmla="*/ 91120 h 98082"/>
                <a:gd name="connsiteX64" fmla="*/ 94577 w 135102"/>
                <a:gd name="connsiteY64" fmla="*/ 91120 h 98082"/>
                <a:gd name="connsiteX65" fmla="*/ 91401 w 135102"/>
                <a:gd name="connsiteY65" fmla="*/ 90807 h 98082"/>
                <a:gd name="connsiteX66" fmla="*/ 90681 w 135102"/>
                <a:gd name="connsiteY66" fmla="*/ 90611 h 98082"/>
                <a:gd name="connsiteX67" fmla="*/ 83570 w 135102"/>
                <a:gd name="connsiteY67" fmla="*/ 90353 h 98082"/>
                <a:gd name="connsiteX68" fmla="*/ 76208 w 135102"/>
                <a:gd name="connsiteY68" fmla="*/ 90321 h 98082"/>
                <a:gd name="connsiteX69" fmla="*/ 69965 w 135102"/>
                <a:gd name="connsiteY69" fmla="*/ 90298 h 98082"/>
                <a:gd name="connsiteX70" fmla="*/ 62079 w 135102"/>
                <a:gd name="connsiteY70" fmla="*/ 90259 h 98082"/>
                <a:gd name="connsiteX71" fmla="*/ 56540 w 135102"/>
                <a:gd name="connsiteY71" fmla="*/ 90235 h 98082"/>
                <a:gd name="connsiteX72" fmla="*/ 51369 w 135102"/>
                <a:gd name="connsiteY72" fmla="*/ 90212 h 98082"/>
                <a:gd name="connsiteX73" fmla="*/ 47379 w 135102"/>
                <a:gd name="connsiteY73" fmla="*/ 92254 h 98082"/>
                <a:gd name="connsiteX74" fmla="*/ 43052 w 135102"/>
                <a:gd name="connsiteY74" fmla="*/ 94452 h 98082"/>
                <a:gd name="connsiteX75" fmla="*/ 37239 w 135102"/>
                <a:gd name="connsiteY75" fmla="*/ 95626 h 98082"/>
                <a:gd name="connsiteX76" fmla="*/ 30550 w 135102"/>
                <a:gd name="connsiteY76" fmla="*/ 95188 h 98082"/>
                <a:gd name="connsiteX77" fmla="*/ 28415 w 135102"/>
                <a:gd name="connsiteY77" fmla="*/ 95509 h 98082"/>
                <a:gd name="connsiteX78" fmla="*/ 26201 w 135102"/>
                <a:gd name="connsiteY78" fmla="*/ 96486 h 98082"/>
                <a:gd name="connsiteX79" fmla="*/ 24573 w 135102"/>
                <a:gd name="connsiteY79" fmla="*/ 97191 h 98082"/>
                <a:gd name="connsiteX80" fmla="*/ 22273 w 135102"/>
                <a:gd name="connsiteY80" fmla="*/ 97621 h 98082"/>
                <a:gd name="connsiteX81" fmla="*/ 19293 w 135102"/>
                <a:gd name="connsiteY81" fmla="*/ 97269 h 98082"/>
                <a:gd name="connsiteX82" fmla="*/ 18088 w 135102"/>
                <a:gd name="connsiteY82" fmla="*/ 97480 h 98082"/>
                <a:gd name="connsiteX83" fmla="*/ 17344 w 135102"/>
                <a:gd name="connsiteY83" fmla="*/ 96479 h 98082"/>
                <a:gd name="connsiteX84" fmla="*/ 16484 w 135102"/>
                <a:gd name="connsiteY84" fmla="*/ 94851 h 98082"/>
                <a:gd name="connsiteX85" fmla="*/ 17024 w 135102"/>
                <a:gd name="connsiteY85" fmla="*/ 93662 h 98082"/>
                <a:gd name="connsiteX86" fmla="*/ 18839 w 135102"/>
                <a:gd name="connsiteY86" fmla="*/ 92895 h 98082"/>
                <a:gd name="connsiteX87" fmla="*/ 21569 w 135102"/>
                <a:gd name="connsiteY87" fmla="*/ 91894 h 98082"/>
                <a:gd name="connsiteX88" fmla="*/ 23001 w 135102"/>
                <a:gd name="connsiteY88" fmla="*/ 92411 h 98082"/>
                <a:gd name="connsiteX89" fmla="*/ 23838 w 135102"/>
                <a:gd name="connsiteY89" fmla="*/ 92434 h 98082"/>
                <a:gd name="connsiteX90" fmla="*/ 23994 w 135102"/>
                <a:gd name="connsiteY90" fmla="*/ 91792 h 98082"/>
                <a:gd name="connsiteX91" fmla="*/ 23728 w 135102"/>
                <a:gd name="connsiteY91" fmla="*/ 91448 h 98082"/>
                <a:gd name="connsiteX92" fmla="*/ 21663 w 135102"/>
                <a:gd name="connsiteY92" fmla="*/ 90580 h 98082"/>
                <a:gd name="connsiteX93" fmla="*/ 20599 w 135102"/>
                <a:gd name="connsiteY93" fmla="*/ 89430 h 98082"/>
                <a:gd name="connsiteX94" fmla="*/ 19715 w 135102"/>
                <a:gd name="connsiteY94" fmla="*/ 90102 h 98082"/>
                <a:gd name="connsiteX95" fmla="*/ 18948 w 135102"/>
                <a:gd name="connsiteY95" fmla="*/ 91511 h 98082"/>
                <a:gd name="connsiteX96" fmla="*/ 18315 w 135102"/>
                <a:gd name="connsiteY96" fmla="*/ 91933 h 98082"/>
                <a:gd name="connsiteX97" fmla="*/ 17384 w 135102"/>
                <a:gd name="connsiteY97" fmla="*/ 92324 h 98082"/>
                <a:gd name="connsiteX98" fmla="*/ 16859 w 135102"/>
                <a:gd name="connsiteY98" fmla="*/ 91370 h 98082"/>
                <a:gd name="connsiteX99" fmla="*/ 16625 w 135102"/>
                <a:gd name="connsiteY99" fmla="*/ 90439 h 98082"/>
                <a:gd name="connsiteX100" fmla="*/ 17055 w 135102"/>
                <a:gd name="connsiteY100" fmla="*/ 89711 h 98082"/>
                <a:gd name="connsiteX101" fmla="*/ 16836 w 135102"/>
                <a:gd name="connsiteY101" fmla="*/ 85667 h 98082"/>
                <a:gd name="connsiteX102" fmla="*/ 17086 w 135102"/>
                <a:gd name="connsiteY102" fmla="*/ 83507 h 98082"/>
                <a:gd name="connsiteX103" fmla="*/ 16953 w 135102"/>
                <a:gd name="connsiteY103" fmla="*/ 81622 h 98082"/>
                <a:gd name="connsiteX104" fmla="*/ 18244 w 135102"/>
                <a:gd name="connsiteY104" fmla="*/ 80378 h 98082"/>
                <a:gd name="connsiteX105" fmla="*/ 19472 w 135102"/>
                <a:gd name="connsiteY105" fmla="*/ 79603 h 98082"/>
                <a:gd name="connsiteX106" fmla="*/ 24253 w 135102"/>
                <a:gd name="connsiteY106" fmla="*/ 79533 h 98082"/>
                <a:gd name="connsiteX107" fmla="*/ 28704 w 135102"/>
                <a:gd name="connsiteY107" fmla="*/ 79463 h 98082"/>
                <a:gd name="connsiteX108" fmla="*/ 32991 w 135102"/>
                <a:gd name="connsiteY108" fmla="*/ 79510 h 98082"/>
                <a:gd name="connsiteX109" fmla="*/ 37357 w 135102"/>
                <a:gd name="connsiteY109" fmla="*/ 79549 h 98082"/>
                <a:gd name="connsiteX110" fmla="*/ 37787 w 135102"/>
                <a:gd name="connsiteY110" fmla="*/ 75770 h 98082"/>
                <a:gd name="connsiteX111" fmla="*/ 39172 w 135102"/>
                <a:gd name="connsiteY111" fmla="*/ 75473 h 98082"/>
                <a:gd name="connsiteX112" fmla="*/ 41237 w 135102"/>
                <a:gd name="connsiteY112" fmla="*/ 75081 h 98082"/>
                <a:gd name="connsiteX113" fmla="*/ 45094 w 135102"/>
                <a:gd name="connsiteY113" fmla="*/ 74620 h 98082"/>
                <a:gd name="connsiteX114" fmla="*/ 49389 w 135102"/>
                <a:gd name="connsiteY114" fmla="*/ 74182 h 98082"/>
                <a:gd name="connsiteX115" fmla="*/ 50305 w 135102"/>
                <a:gd name="connsiteY115" fmla="*/ 73439 h 98082"/>
                <a:gd name="connsiteX116" fmla="*/ 51017 w 135102"/>
                <a:gd name="connsiteY116" fmla="*/ 72187 h 98082"/>
                <a:gd name="connsiteX117" fmla="*/ 51463 w 135102"/>
                <a:gd name="connsiteY117" fmla="*/ 71060 h 98082"/>
                <a:gd name="connsiteX118" fmla="*/ 52354 w 135102"/>
                <a:gd name="connsiteY118" fmla="*/ 70583 h 98082"/>
                <a:gd name="connsiteX119" fmla="*/ 53559 w 135102"/>
                <a:gd name="connsiteY119" fmla="*/ 70959 h 98082"/>
                <a:gd name="connsiteX120" fmla="*/ 55132 w 135102"/>
                <a:gd name="connsiteY120" fmla="*/ 71553 h 98082"/>
                <a:gd name="connsiteX121" fmla="*/ 56767 w 135102"/>
                <a:gd name="connsiteY121" fmla="*/ 72461 h 98082"/>
                <a:gd name="connsiteX122" fmla="*/ 58637 w 135102"/>
                <a:gd name="connsiteY122" fmla="*/ 73306 h 98082"/>
                <a:gd name="connsiteX123" fmla="*/ 59880 w 135102"/>
                <a:gd name="connsiteY123" fmla="*/ 73845 h 98082"/>
                <a:gd name="connsiteX124" fmla="*/ 62877 w 135102"/>
                <a:gd name="connsiteY124" fmla="*/ 75175 h 98082"/>
                <a:gd name="connsiteX125" fmla="*/ 68001 w 135102"/>
                <a:gd name="connsiteY125" fmla="*/ 77030 h 98082"/>
                <a:gd name="connsiteX126" fmla="*/ 72210 w 135102"/>
                <a:gd name="connsiteY126" fmla="*/ 77773 h 98082"/>
                <a:gd name="connsiteX127" fmla="*/ 77303 w 135102"/>
                <a:gd name="connsiteY127" fmla="*/ 76411 h 98082"/>
                <a:gd name="connsiteX128" fmla="*/ 80980 w 135102"/>
                <a:gd name="connsiteY128" fmla="*/ 75543 h 98082"/>
                <a:gd name="connsiteX129" fmla="*/ 81434 w 135102"/>
                <a:gd name="connsiteY129" fmla="*/ 73916 h 98082"/>
                <a:gd name="connsiteX130" fmla="*/ 80863 w 135102"/>
                <a:gd name="connsiteY130" fmla="*/ 72328 h 98082"/>
                <a:gd name="connsiteX131" fmla="*/ 78125 w 135102"/>
                <a:gd name="connsiteY131" fmla="*/ 70872 h 98082"/>
                <a:gd name="connsiteX132" fmla="*/ 74401 w 135102"/>
                <a:gd name="connsiteY132" fmla="*/ 71037 h 98082"/>
                <a:gd name="connsiteX133" fmla="*/ 73259 w 135102"/>
                <a:gd name="connsiteY133" fmla="*/ 71428 h 98082"/>
                <a:gd name="connsiteX134" fmla="*/ 71522 w 135102"/>
                <a:gd name="connsiteY134" fmla="*/ 71913 h 98082"/>
                <a:gd name="connsiteX135" fmla="*/ 70481 w 135102"/>
                <a:gd name="connsiteY135" fmla="*/ 72101 h 98082"/>
                <a:gd name="connsiteX136" fmla="*/ 68729 w 135102"/>
                <a:gd name="connsiteY136" fmla="*/ 71764 h 98082"/>
                <a:gd name="connsiteX137" fmla="*/ 66499 w 135102"/>
                <a:gd name="connsiteY137" fmla="*/ 70505 h 98082"/>
                <a:gd name="connsiteX138" fmla="*/ 65099 w 135102"/>
                <a:gd name="connsiteY138" fmla="*/ 69237 h 98082"/>
                <a:gd name="connsiteX139" fmla="*/ 63135 w 135102"/>
                <a:gd name="connsiteY139" fmla="*/ 68651 h 98082"/>
                <a:gd name="connsiteX140" fmla="*/ 60811 w 135102"/>
                <a:gd name="connsiteY140" fmla="*/ 68048 h 98082"/>
                <a:gd name="connsiteX141" fmla="*/ 57080 w 135102"/>
                <a:gd name="connsiteY141" fmla="*/ 65443 h 98082"/>
                <a:gd name="connsiteX142" fmla="*/ 55140 w 135102"/>
                <a:gd name="connsiteY142" fmla="*/ 64974 h 98082"/>
                <a:gd name="connsiteX143" fmla="*/ 53293 w 135102"/>
                <a:gd name="connsiteY143" fmla="*/ 64841 h 98082"/>
                <a:gd name="connsiteX144" fmla="*/ 49757 w 135102"/>
                <a:gd name="connsiteY144" fmla="*/ 65357 h 98082"/>
                <a:gd name="connsiteX145" fmla="*/ 46299 w 135102"/>
                <a:gd name="connsiteY145" fmla="*/ 66750 h 98082"/>
                <a:gd name="connsiteX146" fmla="*/ 44484 w 135102"/>
                <a:gd name="connsiteY146" fmla="*/ 69910 h 98082"/>
                <a:gd name="connsiteX147" fmla="*/ 41026 w 135102"/>
                <a:gd name="connsiteY147" fmla="*/ 69863 h 98082"/>
                <a:gd name="connsiteX148" fmla="*/ 33680 w 135102"/>
                <a:gd name="connsiteY148" fmla="*/ 69769 h 98082"/>
                <a:gd name="connsiteX149" fmla="*/ 26936 w 135102"/>
                <a:gd name="connsiteY149" fmla="*/ 69676 h 98082"/>
                <a:gd name="connsiteX150" fmla="*/ 21374 w 135102"/>
                <a:gd name="connsiteY150" fmla="*/ 69887 h 98082"/>
                <a:gd name="connsiteX151" fmla="*/ 20810 w 135102"/>
                <a:gd name="connsiteY151" fmla="*/ 67594 h 98082"/>
                <a:gd name="connsiteX152" fmla="*/ 19496 w 135102"/>
                <a:gd name="connsiteY152" fmla="*/ 65764 h 98082"/>
                <a:gd name="connsiteX153" fmla="*/ 17352 w 135102"/>
                <a:gd name="connsiteY153" fmla="*/ 64207 h 98082"/>
                <a:gd name="connsiteX154" fmla="*/ 16883 w 135102"/>
                <a:gd name="connsiteY154" fmla="*/ 62752 h 98082"/>
                <a:gd name="connsiteX155" fmla="*/ 17603 w 135102"/>
                <a:gd name="connsiteY155" fmla="*/ 61484 h 98082"/>
                <a:gd name="connsiteX156" fmla="*/ 19676 w 135102"/>
                <a:gd name="connsiteY156" fmla="*/ 60452 h 98082"/>
                <a:gd name="connsiteX157" fmla="*/ 20145 w 135102"/>
                <a:gd name="connsiteY157" fmla="*/ 59701 h 98082"/>
                <a:gd name="connsiteX158" fmla="*/ 19058 w 135102"/>
                <a:gd name="connsiteY158" fmla="*/ 59818 h 98082"/>
                <a:gd name="connsiteX159" fmla="*/ 17423 w 135102"/>
                <a:gd name="connsiteY159" fmla="*/ 60491 h 98082"/>
                <a:gd name="connsiteX160" fmla="*/ 16335 w 135102"/>
                <a:gd name="connsiteY160" fmla="*/ 60522 h 98082"/>
                <a:gd name="connsiteX161" fmla="*/ 16202 w 135102"/>
                <a:gd name="connsiteY161" fmla="*/ 58519 h 98082"/>
                <a:gd name="connsiteX162" fmla="*/ 14387 w 135102"/>
                <a:gd name="connsiteY162" fmla="*/ 55930 h 98082"/>
                <a:gd name="connsiteX163" fmla="*/ 12338 w 135102"/>
                <a:gd name="connsiteY163" fmla="*/ 51541 h 98082"/>
                <a:gd name="connsiteX164" fmla="*/ 10022 w 135102"/>
                <a:gd name="connsiteY164" fmla="*/ 49749 h 98082"/>
                <a:gd name="connsiteX165" fmla="*/ 8074 w 135102"/>
                <a:gd name="connsiteY165" fmla="*/ 46189 h 98082"/>
                <a:gd name="connsiteX166" fmla="*/ 6040 w 135102"/>
                <a:gd name="connsiteY166" fmla="*/ 44828 h 98082"/>
                <a:gd name="connsiteX167" fmla="*/ 4170 w 135102"/>
                <a:gd name="connsiteY167" fmla="*/ 44194 h 98082"/>
                <a:gd name="connsiteX168" fmla="*/ 2574 w 135102"/>
                <a:gd name="connsiteY168" fmla="*/ 44320 h 98082"/>
                <a:gd name="connsiteX169" fmla="*/ 1987 w 135102"/>
                <a:gd name="connsiteY169" fmla="*/ 45947 h 98082"/>
                <a:gd name="connsiteX170" fmla="*/ 0 w 135102"/>
                <a:gd name="connsiteY170" fmla="*/ 43608 h 98082"/>
                <a:gd name="connsiteX171" fmla="*/ 2715 w 135102"/>
                <a:gd name="connsiteY171" fmla="*/ 42771 h 98082"/>
                <a:gd name="connsiteX172" fmla="*/ 8528 w 135102"/>
                <a:gd name="connsiteY172" fmla="*/ 39837 h 98082"/>
                <a:gd name="connsiteX173" fmla="*/ 15201 w 135102"/>
                <a:gd name="connsiteY173" fmla="*/ 31435 h 98082"/>
                <a:gd name="connsiteX174" fmla="*/ 21186 w 135102"/>
                <a:gd name="connsiteY174" fmla="*/ 21460 h 98082"/>
                <a:gd name="connsiteX175" fmla="*/ 21960 w 135102"/>
                <a:gd name="connsiteY175" fmla="*/ 19105 h 98082"/>
                <a:gd name="connsiteX176" fmla="*/ 22696 w 135102"/>
                <a:gd name="connsiteY176" fmla="*/ 17313 h 98082"/>
                <a:gd name="connsiteX177" fmla="*/ 23173 w 135102"/>
                <a:gd name="connsiteY177" fmla="*/ 13230 h 98082"/>
                <a:gd name="connsiteX178" fmla="*/ 24034 w 135102"/>
                <a:gd name="connsiteY178" fmla="*/ 10796 h 98082"/>
                <a:gd name="connsiteX179" fmla="*/ 24839 w 135102"/>
                <a:gd name="connsiteY179" fmla="*/ 10327 h 98082"/>
                <a:gd name="connsiteX180" fmla="*/ 25856 w 135102"/>
                <a:gd name="connsiteY180" fmla="*/ 8457 h 98082"/>
                <a:gd name="connsiteX181" fmla="*/ 27077 w 135102"/>
                <a:gd name="connsiteY181" fmla="*/ 5179 h 98082"/>
                <a:gd name="connsiteX182" fmla="*/ 28470 w 135102"/>
                <a:gd name="connsiteY182" fmla="*/ 3356 h 98082"/>
                <a:gd name="connsiteX183" fmla="*/ 30019 w 135102"/>
                <a:gd name="connsiteY183" fmla="*/ 2996 h 98082"/>
                <a:gd name="connsiteX184" fmla="*/ 31231 w 135102"/>
                <a:gd name="connsiteY184" fmla="*/ 3161 h 98082"/>
                <a:gd name="connsiteX185" fmla="*/ 32092 w 135102"/>
                <a:gd name="connsiteY185" fmla="*/ 3833 h 98082"/>
                <a:gd name="connsiteX186" fmla="*/ 34619 w 135102"/>
                <a:gd name="connsiteY186" fmla="*/ 4256 h 98082"/>
                <a:gd name="connsiteX187" fmla="*/ 38804 w 135102"/>
                <a:gd name="connsiteY187" fmla="*/ 4412 h 98082"/>
                <a:gd name="connsiteX188" fmla="*/ 42043 w 135102"/>
                <a:gd name="connsiteY188" fmla="*/ 3920 h 98082"/>
                <a:gd name="connsiteX189" fmla="*/ 44327 w 135102"/>
                <a:gd name="connsiteY189" fmla="*/ 2785 h 98082"/>
                <a:gd name="connsiteX190" fmla="*/ 47332 w 135102"/>
                <a:gd name="connsiteY190" fmla="*/ 2206 h 98082"/>
                <a:gd name="connsiteX191" fmla="*/ 51048 w 135102"/>
                <a:gd name="connsiteY191" fmla="*/ 2191 h 98082"/>
                <a:gd name="connsiteX192" fmla="*/ 53012 w 135102"/>
                <a:gd name="connsiteY192" fmla="*/ 1713 h 98082"/>
                <a:gd name="connsiteX193" fmla="*/ 53199 w 135102"/>
                <a:gd name="connsiteY193" fmla="*/ 775 h 98082"/>
                <a:gd name="connsiteX194" fmla="*/ 53684 w 135102"/>
                <a:gd name="connsiteY194" fmla="*/ 493 h 98082"/>
                <a:gd name="connsiteX195" fmla="*/ 54459 w 135102"/>
                <a:gd name="connsiteY195" fmla="*/ 860 h 98082"/>
                <a:gd name="connsiteX196" fmla="*/ 55194 w 135102"/>
                <a:gd name="connsiteY196" fmla="*/ 712 h 98082"/>
                <a:gd name="connsiteX197" fmla="*/ 55875 w 135102"/>
                <a:gd name="connsiteY197" fmla="*/ 39 h 98082"/>
                <a:gd name="connsiteX198" fmla="*/ 56563 w 135102"/>
                <a:gd name="connsiteY198" fmla="*/ 0 h 98082"/>
                <a:gd name="connsiteX199" fmla="*/ 57244 w 135102"/>
                <a:gd name="connsiteY199" fmla="*/ 579 h 98082"/>
                <a:gd name="connsiteX200" fmla="*/ 60358 w 135102"/>
                <a:gd name="connsiteY200" fmla="*/ 751 h 98082"/>
                <a:gd name="connsiteX201" fmla="*/ 65912 w 135102"/>
                <a:gd name="connsiteY201" fmla="*/ 524 h 98082"/>
                <a:gd name="connsiteX202" fmla="*/ 71037 w 135102"/>
                <a:gd name="connsiteY202" fmla="*/ 2245 h 98082"/>
                <a:gd name="connsiteX203" fmla="*/ 75747 w 135102"/>
                <a:gd name="connsiteY203" fmla="*/ 5915 h 98082"/>
                <a:gd name="connsiteX204" fmla="*/ 78179 w 135102"/>
                <a:gd name="connsiteY204" fmla="*/ 8363 h 98082"/>
                <a:gd name="connsiteX205" fmla="*/ 78328 w 135102"/>
                <a:gd name="connsiteY205" fmla="*/ 9591 h 98082"/>
                <a:gd name="connsiteX206" fmla="*/ 79111 w 135102"/>
                <a:gd name="connsiteY206" fmla="*/ 10828 h 98082"/>
                <a:gd name="connsiteX207" fmla="*/ 80519 w 135102"/>
                <a:gd name="connsiteY207" fmla="*/ 12072 h 98082"/>
                <a:gd name="connsiteX208" fmla="*/ 81802 w 135102"/>
                <a:gd name="connsiteY208" fmla="*/ 12298 h 98082"/>
                <a:gd name="connsiteX209" fmla="*/ 82975 w 135102"/>
                <a:gd name="connsiteY209" fmla="*/ 11516 h 98082"/>
                <a:gd name="connsiteX210" fmla="*/ 83891 w 135102"/>
                <a:gd name="connsiteY210" fmla="*/ 11602 h 98082"/>
                <a:gd name="connsiteX211" fmla="*/ 84548 w 135102"/>
                <a:gd name="connsiteY211" fmla="*/ 12557 h 98082"/>
                <a:gd name="connsiteX212" fmla="*/ 85894 w 135102"/>
                <a:gd name="connsiteY212" fmla="*/ 12752 h 98082"/>
                <a:gd name="connsiteX213" fmla="*/ 87388 w 135102"/>
                <a:gd name="connsiteY213" fmla="*/ 12165 h 98082"/>
                <a:gd name="connsiteX214" fmla="*/ 88452 w 135102"/>
                <a:gd name="connsiteY214" fmla="*/ 12369 h 98082"/>
                <a:gd name="connsiteX215" fmla="*/ 88647 w 135102"/>
                <a:gd name="connsiteY215" fmla="*/ 12932 h 98082"/>
                <a:gd name="connsiteX216" fmla="*/ 88898 w 135102"/>
                <a:gd name="connsiteY216" fmla="*/ 13237 h 98082"/>
                <a:gd name="connsiteX217" fmla="*/ 89617 w 135102"/>
                <a:gd name="connsiteY217" fmla="*/ 13370 h 98082"/>
                <a:gd name="connsiteX218" fmla="*/ 90587 w 135102"/>
                <a:gd name="connsiteY218" fmla="*/ 14090 h 98082"/>
                <a:gd name="connsiteX219" fmla="*/ 91957 w 135102"/>
                <a:gd name="connsiteY219" fmla="*/ 16038 h 98082"/>
                <a:gd name="connsiteX220" fmla="*/ 93068 w 135102"/>
                <a:gd name="connsiteY220" fmla="*/ 18753 h 98082"/>
                <a:gd name="connsiteX221" fmla="*/ 93920 w 135102"/>
                <a:gd name="connsiteY221" fmla="*/ 22234 h 98082"/>
                <a:gd name="connsiteX222" fmla="*/ 95055 w 135102"/>
                <a:gd name="connsiteY222" fmla="*/ 24127 h 98082"/>
                <a:gd name="connsiteX223" fmla="*/ 96455 w 135102"/>
                <a:gd name="connsiteY223" fmla="*/ 24432 h 98082"/>
                <a:gd name="connsiteX224" fmla="*/ 97277 w 135102"/>
                <a:gd name="connsiteY224" fmla="*/ 25144 h 98082"/>
                <a:gd name="connsiteX225" fmla="*/ 97433 w 135102"/>
                <a:gd name="connsiteY225" fmla="*/ 25974 h 98082"/>
                <a:gd name="connsiteX226" fmla="*/ 97848 w 135102"/>
                <a:gd name="connsiteY226" fmla="*/ 26537 h 98082"/>
                <a:gd name="connsiteX227" fmla="*/ 98520 w 135102"/>
                <a:gd name="connsiteY227" fmla="*/ 26850 h 98082"/>
                <a:gd name="connsiteX228" fmla="*/ 99710 w 135102"/>
                <a:gd name="connsiteY228" fmla="*/ 26662 h 98082"/>
                <a:gd name="connsiteX229" fmla="*/ 101102 w 135102"/>
                <a:gd name="connsiteY229" fmla="*/ 27836 h 98082"/>
                <a:gd name="connsiteX230" fmla="*/ 102604 w 135102"/>
                <a:gd name="connsiteY230" fmla="*/ 30386 h 98082"/>
                <a:gd name="connsiteX231" fmla="*/ 102839 w 135102"/>
                <a:gd name="connsiteY231" fmla="*/ 31528 h 98082"/>
                <a:gd name="connsiteX232" fmla="*/ 102604 w 135102"/>
                <a:gd name="connsiteY232" fmla="*/ 32147 h 98082"/>
                <a:gd name="connsiteX233" fmla="*/ 102690 w 135102"/>
                <a:gd name="connsiteY233" fmla="*/ 32600 h 98082"/>
                <a:gd name="connsiteX234" fmla="*/ 103692 w 135102"/>
                <a:gd name="connsiteY234" fmla="*/ 33030 h 98082"/>
                <a:gd name="connsiteX235" fmla="*/ 104631 w 135102"/>
                <a:gd name="connsiteY235" fmla="*/ 33860 h 98082"/>
                <a:gd name="connsiteX236" fmla="*/ 105397 w 135102"/>
                <a:gd name="connsiteY236" fmla="*/ 35112 h 98082"/>
                <a:gd name="connsiteX237" fmla="*/ 107056 w 135102"/>
                <a:gd name="connsiteY237" fmla="*/ 36223 h 98082"/>
                <a:gd name="connsiteX238" fmla="*/ 109606 w 135102"/>
                <a:gd name="connsiteY238" fmla="*/ 37200 h 98082"/>
                <a:gd name="connsiteX239" fmla="*/ 111445 w 135102"/>
                <a:gd name="connsiteY239" fmla="*/ 38656 h 98082"/>
                <a:gd name="connsiteX240" fmla="*/ 112571 w 135102"/>
                <a:gd name="connsiteY240" fmla="*/ 40588 h 98082"/>
                <a:gd name="connsiteX241" fmla="*/ 114903 w 135102"/>
                <a:gd name="connsiteY241" fmla="*/ 42215 h 98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</a:cxnLst>
              <a:rect l="l" t="t" r="r" b="b"/>
              <a:pathLst>
                <a:path w="135102" h="98082">
                  <a:moveTo>
                    <a:pt x="115380" y="42395"/>
                  </a:moveTo>
                  <a:lnTo>
                    <a:pt x="117445" y="46017"/>
                  </a:lnTo>
                  <a:lnTo>
                    <a:pt x="116999" y="47762"/>
                  </a:lnTo>
                  <a:lnTo>
                    <a:pt x="116530" y="50297"/>
                  </a:lnTo>
                  <a:lnTo>
                    <a:pt x="117696" y="52143"/>
                  </a:lnTo>
                  <a:lnTo>
                    <a:pt x="119065" y="53340"/>
                  </a:lnTo>
                  <a:lnTo>
                    <a:pt x="120043" y="54451"/>
                  </a:lnTo>
                  <a:lnTo>
                    <a:pt x="121122" y="55969"/>
                  </a:lnTo>
                  <a:lnTo>
                    <a:pt x="121295" y="59004"/>
                  </a:lnTo>
                  <a:lnTo>
                    <a:pt x="121099" y="61187"/>
                  </a:lnTo>
                  <a:lnTo>
                    <a:pt x="121803" y="62173"/>
                  </a:lnTo>
                  <a:lnTo>
                    <a:pt x="122398" y="63425"/>
                  </a:lnTo>
                  <a:lnTo>
                    <a:pt x="122280" y="64457"/>
                  </a:lnTo>
                  <a:lnTo>
                    <a:pt x="121889" y="65380"/>
                  </a:lnTo>
                  <a:lnTo>
                    <a:pt x="120575" y="66601"/>
                  </a:lnTo>
                  <a:lnTo>
                    <a:pt x="120356" y="68862"/>
                  </a:lnTo>
                  <a:lnTo>
                    <a:pt x="122484" y="71600"/>
                  </a:lnTo>
                  <a:lnTo>
                    <a:pt x="123853" y="73094"/>
                  </a:lnTo>
                  <a:lnTo>
                    <a:pt x="123845" y="73947"/>
                  </a:lnTo>
                  <a:lnTo>
                    <a:pt x="124228" y="74886"/>
                  </a:lnTo>
                  <a:lnTo>
                    <a:pt x="125237" y="75981"/>
                  </a:lnTo>
                  <a:lnTo>
                    <a:pt x="125863" y="75723"/>
                  </a:lnTo>
                  <a:lnTo>
                    <a:pt x="126544" y="74831"/>
                  </a:lnTo>
                  <a:lnTo>
                    <a:pt x="126849" y="74213"/>
                  </a:lnTo>
                  <a:lnTo>
                    <a:pt x="128695" y="74487"/>
                  </a:lnTo>
                  <a:lnTo>
                    <a:pt x="129556" y="74769"/>
                  </a:lnTo>
                  <a:lnTo>
                    <a:pt x="130737" y="76560"/>
                  </a:lnTo>
                  <a:lnTo>
                    <a:pt x="131168" y="77749"/>
                  </a:lnTo>
                  <a:lnTo>
                    <a:pt x="131449" y="79244"/>
                  </a:lnTo>
                  <a:lnTo>
                    <a:pt x="132677" y="81106"/>
                  </a:lnTo>
                  <a:lnTo>
                    <a:pt x="133749" y="82420"/>
                  </a:lnTo>
                  <a:lnTo>
                    <a:pt x="133968" y="83241"/>
                  </a:lnTo>
                  <a:lnTo>
                    <a:pt x="134923" y="84352"/>
                  </a:lnTo>
                  <a:lnTo>
                    <a:pt x="134336" y="86817"/>
                  </a:lnTo>
                  <a:lnTo>
                    <a:pt x="134399" y="88076"/>
                  </a:lnTo>
                  <a:lnTo>
                    <a:pt x="133749" y="91386"/>
                  </a:lnTo>
                  <a:lnTo>
                    <a:pt x="133601" y="92950"/>
                  </a:lnTo>
                  <a:lnTo>
                    <a:pt x="133648" y="93521"/>
                  </a:lnTo>
                  <a:lnTo>
                    <a:pt x="135103" y="94703"/>
                  </a:lnTo>
                  <a:lnTo>
                    <a:pt x="134946" y="96369"/>
                  </a:lnTo>
                  <a:lnTo>
                    <a:pt x="133468" y="96080"/>
                  </a:lnTo>
                  <a:lnTo>
                    <a:pt x="130902" y="95884"/>
                  </a:lnTo>
                  <a:lnTo>
                    <a:pt x="125762" y="96752"/>
                  </a:lnTo>
                  <a:lnTo>
                    <a:pt x="123986" y="96400"/>
                  </a:lnTo>
                  <a:lnTo>
                    <a:pt x="120614" y="96518"/>
                  </a:lnTo>
                  <a:lnTo>
                    <a:pt x="118204" y="96995"/>
                  </a:lnTo>
                  <a:lnTo>
                    <a:pt x="115153" y="98082"/>
                  </a:lnTo>
                  <a:lnTo>
                    <a:pt x="112783" y="97808"/>
                  </a:lnTo>
                  <a:lnTo>
                    <a:pt x="111499" y="96956"/>
                  </a:lnTo>
                  <a:lnTo>
                    <a:pt x="109810" y="97018"/>
                  </a:lnTo>
                  <a:lnTo>
                    <a:pt x="107909" y="96557"/>
                  </a:lnTo>
                  <a:lnTo>
                    <a:pt x="105890" y="95728"/>
                  </a:lnTo>
                  <a:lnTo>
                    <a:pt x="104036" y="95313"/>
                  </a:lnTo>
                  <a:lnTo>
                    <a:pt x="102041" y="93787"/>
                  </a:lnTo>
                  <a:lnTo>
                    <a:pt x="101110" y="93521"/>
                  </a:lnTo>
                  <a:lnTo>
                    <a:pt x="100453" y="93920"/>
                  </a:lnTo>
                  <a:lnTo>
                    <a:pt x="99897" y="94421"/>
                  </a:lnTo>
                  <a:lnTo>
                    <a:pt x="99326" y="94734"/>
                  </a:lnTo>
                  <a:lnTo>
                    <a:pt x="98239" y="94460"/>
                  </a:lnTo>
                  <a:lnTo>
                    <a:pt x="97832" y="93427"/>
                  </a:lnTo>
                  <a:lnTo>
                    <a:pt x="98176" y="92426"/>
                  </a:lnTo>
                  <a:lnTo>
                    <a:pt x="98270" y="91667"/>
                  </a:lnTo>
                  <a:lnTo>
                    <a:pt x="97762" y="91253"/>
                  </a:lnTo>
                  <a:lnTo>
                    <a:pt x="96549" y="91120"/>
                  </a:lnTo>
                  <a:lnTo>
                    <a:pt x="94577" y="91120"/>
                  </a:lnTo>
                  <a:lnTo>
                    <a:pt x="91401" y="90807"/>
                  </a:lnTo>
                  <a:lnTo>
                    <a:pt x="90681" y="90611"/>
                  </a:lnTo>
                  <a:lnTo>
                    <a:pt x="83570" y="90353"/>
                  </a:lnTo>
                  <a:lnTo>
                    <a:pt x="76208" y="90321"/>
                  </a:lnTo>
                  <a:lnTo>
                    <a:pt x="69965" y="90298"/>
                  </a:lnTo>
                  <a:lnTo>
                    <a:pt x="62079" y="90259"/>
                  </a:lnTo>
                  <a:lnTo>
                    <a:pt x="56540" y="90235"/>
                  </a:lnTo>
                  <a:lnTo>
                    <a:pt x="51369" y="90212"/>
                  </a:lnTo>
                  <a:lnTo>
                    <a:pt x="47379" y="92254"/>
                  </a:lnTo>
                  <a:lnTo>
                    <a:pt x="43052" y="94452"/>
                  </a:lnTo>
                  <a:lnTo>
                    <a:pt x="37239" y="95626"/>
                  </a:lnTo>
                  <a:lnTo>
                    <a:pt x="30550" y="95188"/>
                  </a:lnTo>
                  <a:lnTo>
                    <a:pt x="28415" y="95509"/>
                  </a:lnTo>
                  <a:lnTo>
                    <a:pt x="26201" y="96486"/>
                  </a:lnTo>
                  <a:lnTo>
                    <a:pt x="24573" y="97191"/>
                  </a:lnTo>
                  <a:lnTo>
                    <a:pt x="22273" y="97621"/>
                  </a:lnTo>
                  <a:lnTo>
                    <a:pt x="19293" y="97269"/>
                  </a:lnTo>
                  <a:lnTo>
                    <a:pt x="18088" y="97480"/>
                  </a:lnTo>
                  <a:lnTo>
                    <a:pt x="17344" y="96479"/>
                  </a:lnTo>
                  <a:lnTo>
                    <a:pt x="16484" y="94851"/>
                  </a:lnTo>
                  <a:lnTo>
                    <a:pt x="17024" y="93662"/>
                  </a:lnTo>
                  <a:lnTo>
                    <a:pt x="18839" y="92895"/>
                  </a:lnTo>
                  <a:lnTo>
                    <a:pt x="21569" y="91894"/>
                  </a:lnTo>
                  <a:lnTo>
                    <a:pt x="23001" y="92411"/>
                  </a:lnTo>
                  <a:lnTo>
                    <a:pt x="23838" y="92434"/>
                  </a:lnTo>
                  <a:lnTo>
                    <a:pt x="23994" y="91792"/>
                  </a:lnTo>
                  <a:lnTo>
                    <a:pt x="23728" y="91448"/>
                  </a:lnTo>
                  <a:lnTo>
                    <a:pt x="21663" y="90580"/>
                  </a:lnTo>
                  <a:lnTo>
                    <a:pt x="20599" y="89430"/>
                  </a:lnTo>
                  <a:lnTo>
                    <a:pt x="19715" y="90102"/>
                  </a:lnTo>
                  <a:lnTo>
                    <a:pt x="18948" y="91511"/>
                  </a:lnTo>
                  <a:lnTo>
                    <a:pt x="18315" y="91933"/>
                  </a:lnTo>
                  <a:lnTo>
                    <a:pt x="17384" y="92324"/>
                  </a:lnTo>
                  <a:lnTo>
                    <a:pt x="16859" y="91370"/>
                  </a:lnTo>
                  <a:lnTo>
                    <a:pt x="16625" y="90439"/>
                  </a:lnTo>
                  <a:lnTo>
                    <a:pt x="17055" y="89711"/>
                  </a:lnTo>
                  <a:lnTo>
                    <a:pt x="16836" y="85667"/>
                  </a:lnTo>
                  <a:lnTo>
                    <a:pt x="17086" y="83507"/>
                  </a:lnTo>
                  <a:lnTo>
                    <a:pt x="16953" y="81622"/>
                  </a:lnTo>
                  <a:lnTo>
                    <a:pt x="18244" y="80378"/>
                  </a:lnTo>
                  <a:lnTo>
                    <a:pt x="19472" y="79603"/>
                  </a:lnTo>
                  <a:lnTo>
                    <a:pt x="24253" y="79533"/>
                  </a:lnTo>
                  <a:lnTo>
                    <a:pt x="28704" y="79463"/>
                  </a:lnTo>
                  <a:lnTo>
                    <a:pt x="32991" y="79510"/>
                  </a:lnTo>
                  <a:lnTo>
                    <a:pt x="37357" y="79549"/>
                  </a:lnTo>
                  <a:lnTo>
                    <a:pt x="37787" y="75770"/>
                  </a:lnTo>
                  <a:lnTo>
                    <a:pt x="39172" y="75473"/>
                  </a:lnTo>
                  <a:lnTo>
                    <a:pt x="41237" y="75081"/>
                  </a:lnTo>
                  <a:lnTo>
                    <a:pt x="45094" y="74620"/>
                  </a:lnTo>
                  <a:lnTo>
                    <a:pt x="49389" y="74182"/>
                  </a:lnTo>
                  <a:lnTo>
                    <a:pt x="50305" y="73439"/>
                  </a:lnTo>
                  <a:lnTo>
                    <a:pt x="51017" y="72187"/>
                  </a:lnTo>
                  <a:lnTo>
                    <a:pt x="51463" y="71060"/>
                  </a:lnTo>
                  <a:lnTo>
                    <a:pt x="52354" y="70583"/>
                  </a:lnTo>
                  <a:lnTo>
                    <a:pt x="53559" y="70959"/>
                  </a:lnTo>
                  <a:lnTo>
                    <a:pt x="55132" y="71553"/>
                  </a:lnTo>
                  <a:lnTo>
                    <a:pt x="56767" y="72461"/>
                  </a:lnTo>
                  <a:lnTo>
                    <a:pt x="58637" y="73306"/>
                  </a:lnTo>
                  <a:lnTo>
                    <a:pt x="59880" y="73845"/>
                  </a:lnTo>
                  <a:lnTo>
                    <a:pt x="62877" y="75175"/>
                  </a:lnTo>
                  <a:lnTo>
                    <a:pt x="68001" y="77030"/>
                  </a:lnTo>
                  <a:lnTo>
                    <a:pt x="72210" y="77773"/>
                  </a:lnTo>
                  <a:lnTo>
                    <a:pt x="77303" y="76411"/>
                  </a:lnTo>
                  <a:lnTo>
                    <a:pt x="80980" y="75543"/>
                  </a:lnTo>
                  <a:lnTo>
                    <a:pt x="81434" y="73916"/>
                  </a:lnTo>
                  <a:lnTo>
                    <a:pt x="80863" y="72328"/>
                  </a:lnTo>
                  <a:lnTo>
                    <a:pt x="78125" y="70872"/>
                  </a:lnTo>
                  <a:lnTo>
                    <a:pt x="74401" y="71037"/>
                  </a:lnTo>
                  <a:lnTo>
                    <a:pt x="73259" y="71428"/>
                  </a:lnTo>
                  <a:lnTo>
                    <a:pt x="71522" y="71913"/>
                  </a:lnTo>
                  <a:lnTo>
                    <a:pt x="70481" y="72101"/>
                  </a:lnTo>
                  <a:lnTo>
                    <a:pt x="68729" y="71764"/>
                  </a:lnTo>
                  <a:lnTo>
                    <a:pt x="66499" y="70505"/>
                  </a:lnTo>
                  <a:lnTo>
                    <a:pt x="65099" y="69237"/>
                  </a:lnTo>
                  <a:lnTo>
                    <a:pt x="63135" y="68651"/>
                  </a:lnTo>
                  <a:lnTo>
                    <a:pt x="60811" y="68048"/>
                  </a:lnTo>
                  <a:lnTo>
                    <a:pt x="57080" y="65443"/>
                  </a:lnTo>
                  <a:lnTo>
                    <a:pt x="55140" y="64974"/>
                  </a:lnTo>
                  <a:lnTo>
                    <a:pt x="53293" y="64841"/>
                  </a:lnTo>
                  <a:lnTo>
                    <a:pt x="49757" y="65357"/>
                  </a:lnTo>
                  <a:lnTo>
                    <a:pt x="46299" y="66750"/>
                  </a:lnTo>
                  <a:lnTo>
                    <a:pt x="44484" y="69910"/>
                  </a:lnTo>
                  <a:lnTo>
                    <a:pt x="41026" y="69863"/>
                  </a:lnTo>
                  <a:lnTo>
                    <a:pt x="33680" y="69769"/>
                  </a:lnTo>
                  <a:lnTo>
                    <a:pt x="26936" y="69676"/>
                  </a:lnTo>
                  <a:lnTo>
                    <a:pt x="21374" y="69887"/>
                  </a:lnTo>
                  <a:lnTo>
                    <a:pt x="20810" y="67594"/>
                  </a:lnTo>
                  <a:lnTo>
                    <a:pt x="19496" y="65764"/>
                  </a:lnTo>
                  <a:lnTo>
                    <a:pt x="17352" y="64207"/>
                  </a:lnTo>
                  <a:lnTo>
                    <a:pt x="16883" y="62752"/>
                  </a:lnTo>
                  <a:lnTo>
                    <a:pt x="17603" y="61484"/>
                  </a:lnTo>
                  <a:lnTo>
                    <a:pt x="19676" y="60452"/>
                  </a:lnTo>
                  <a:lnTo>
                    <a:pt x="20145" y="59701"/>
                  </a:lnTo>
                  <a:lnTo>
                    <a:pt x="19058" y="59818"/>
                  </a:lnTo>
                  <a:lnTo>
                    <a:pt x="17423" y="60491"/>
                  </a:lnTo>
                  <a:lnTo>
                    <a:pt x="16335" y="60522"/>
                  </a:lnTo>
                  <a:lnTo>
                    <a:pt x="16202" y="58519"/>
                  </a:lnTo>
                  <a:lnTo>
                    <a:pt x="14387" y="55930"/>
                  </a:lnTo>
                  <a:lnTo>
                    <a:pt x="12338" y="51541"/>
                  </a:lnTo>
                  <a:lnTo>
                    <a:pt x="10022" y="49749"/>
                  </a:lnTo>
                  <a:lnTo>
                    <a:pt x="8074" y="46189"/>
                  </a:lnTo>
                  <a:lnTo>
                    <a:pt x="6040" y="44828"/>
                  </a:lnTo>
                  <a:lnTo>
                    <a:pt x="4170" y="44194"/>
                  </a:lnTo>
                  <a:lnTo>
                    <a:pt x="2574" y="44320"/>
                  </a:lnTo>
                  <a:lnTo>
                    <a:pt x="1987" y="45947"/>
                  </a:lnTo>
                  <a:lnTo>
                    <a:pt x="0" y="43608"/>
                  </a:lnTo>
                  <a:lnTo>
                    <a:pt x="2715" y="42771"/>
                  </a:lnTo>
                  <a:lnTo>
                    <a:pt x="8528" y="39837"/>
                  </a:lnTo>
                  <a:lnTo>
                    <a:pt x="15201" y="31435"/>
                  </a:lnTo>
                  <a:lnTo>
                    <a:pt x="21186" y="21460"/>
                  </a:lnTo>
                  <a:lnTo>
                    <a:pt x="21960" y="19105"/>
                  </a:lnTo>
                  <a:lnTo>
                    <a:pt x="22696" y="17313"/>
                  </a:lnTo>
                  <a:lnTo>
                    <a:pt x="23173" y="13230"/>
                  </a:lnTo>
                  <a:lnTo>
                    <a:pt x="24034" y="10796"/>
                  </a:lnTo>
                  <a:lnTo>
                    <a:pt x="24839" y="10327"/>
                  </a:lnTo>
                  <a:lnTo>
                    <a:pt x="25856" y="8457"/>
                  </a:lnTo>
                  <a:lnTo>
                    <a:pt x="27077" y="5179"/>
                  </a:lnTo>
                  <a:lnTo>
                    <a:pt x="28470" y="3356"/>
                  </a:lnTo>
                  <a:lnTo>
                    <a:pt x="30019" y="2996"/>
                  </a:lnTo>
                  <a:lnTo>
                    <a:pt x="31231" y="3161"/>
                  </a:lnTo>
                  <a:lnTo>
                    <a:pt x="32092" y="3833"/>
                  </a:lnTo>
                  <a:lnTo>
                    <a:pt x="34619" y="4256"/>
                  </a:lnTo>
                  <a:lnTo>
                    <a:pt x="38804" y="4412"/>
                  </a:lnTo>
                  <a:lnTo>
                    <a:pt x="42043" y="3920"/>
                  </a:lnTo>
                  <a:lnTo>
                    <a:pt x="44327" y="2785"/>
                  </a:lnTo>
                  <a:lnTo>
                    <a:pt x="47332" y="2206"/>
                  </a:lnTo>
                  <a:lnTo>
                    <a:pt x="51048" y="2191"/>
                  </a:lnTo>
                  <a:lnTo>
                    <a:pt x="53012" y="1713"/>
                  </a:lnTo>
                  <a:lnTo>
                    <a:pt x="53199" y="775"/>
                  </a:lnTo>
                  <a:lnTo>
                    <a:pt x="53684" y="493"/>
                  </a:lnTo>
                  <a:lnTo>
                    <a:pt x="54459" y="860"/>
                  </a:lnTo>
                  <a:lnTo>
                    <a:pt x="55194" y="712"/>
                  </a:lnTo>
                  <a:lnTo>
                    <a:pt x="55875" y="39"/>
                  </a:lnTo>
                  <a:lnTo>
                    <a:pt x="56563" y="0"/>
                  </a:lnTo>
                  <a:lnTo>
                    <a:pt x="57244" y="579"/>
                  </a:lnTo>
                  <a:lnTo>
                    <a:pt x="60358" y="751"/>
                  </a:lnTo>
                  <a:lnTo>
                    <a:pt x="65912" y="524"/>
                  </a:lnTo>
                  <a:lnTo>
                    <a:pt x="71037" y="2245"/>
                  </a:lnTo>
                  <a:lnTo>
                    <a:pt x="75747" y="5915"/>
                  </a:lnTo>
                  <a:lnTo>
                    <a:pt x="78179" y="8363"/>
                  </a:lnTo>
                  <a:lnTo>
                    <a:pt x="78328" y="9591"/>
                  </a:lnTo>
                  <a:lnTo>
                    <a:pt x="79111" y="10828"/>
                  </a:lnTo>
                  <a:lnTo>
                    <a:pt x="80519" y="12072"/>
                  </a:lnTo>
                  <a:lnTo>
                    <a:pt x="81802" y="12298"/>
                  </a:lnTo>
                  <a:lnTo>
                    <a:pt x="82975" y="11516"/>
                  </a:lnTo>
                  <a:lnTo>
                    <a:pt x="83891" y="11602"/>
                  </a:lnTo>
                  <a:lnTo>
                    <a:pt x="84548" y="12557"/>
                  </a:lnTo>
                  <a:lnTo>
                    <a:pt x="85894" y="12752"/>
                  </a:lnTo>
                  <a:lnTo>
                    <a:pt x="87388" y="12165"/>
                  </a:lnTo>
                  <a:lnTo>
                    <a:pt x="88452" y="12369"/>
                  </a:lnTo>
                  <a:lnTo>
                    <a:pt x="88647" y="12932"/>
                  </a:lnTo>
                  <a:lnTo>
                    <a:pt x="88898" y="13237"/>
                  </a:lnTo>
                  <a:lnTo>
                    <a:pt x="89617" y="13370"/>
                  </a:lnTo>
                  <a:lnTo>
                    <a:pt x="90587" y="14090"/>
                  </a:lnTo>
                  <a:lnTo>
                    <a:pt x="91957" y="16038"/>
                  </a:lnTo>
                  <a:lnTo>
                    <a:pt x="93068" y="18753"/>
                  </a:lnTo>
                  <a:lnTo>
                    <a:pt x="93920" y="22234"/>
                  </a:lnTo>
                  <a:lnTo>
                    <a:pt x="95055" y="24127"/>
                  </a:lnTo>
                  <a:lnTo>
                    <a:pt x="96455" y="24432"/>
                  </a:lnTo>
                  <a:lnTo>
                    <a:pt x="97277" y="25144"/>
                  </a:lnTo>
                  <a:lnTo>
                    <a:pt x="97433" y="25974"/>
                  </a:lnTo>
                  <a:lnTo>
                    <a:pt x="97848" y="26537"/>
                  </a:lnTo>
                  <a:lnTo>
                    <a:pt x="98520" y="26850"/>
                  </a:lnTo>
                  <a:lnTo>
                    <a:pt x="99710" y="26662"/>
                  </a:lnTo>
                  <a:lnTo>
                    <a:pt x="101102" y="27836"/>
                  </a:lnTo>
                  <a:lnTo>
                    <a:pt x="102604" y="30386"/>
                  </a:lnTo>
                  <a:lnTo>
                    <a:pt x="102839" y="31528"/>
                  </a:lnTo>
                  <a:lnTo>
                    <a:pt x="102604" y="32147"/>
                  </a:lnTo>
                  <a:lnTo>
                    <a:pt x="102690" y="32600"/>
                  </a:lnTo>
                  <a:lnTo>
                    <a:pt x="103692" y="33030"/>
                  </a:lnTo>
                  <a:lnTo>
                    <a:pt x="104631" y="33860"/>
                  </a:lnTo>
                  <a:lnTo>
                    <a:pt x="105397" y="35112"/>
                  </a:lnTo>
                  <a:lnTo>
                    <a:pt x="107056" y="36223"/>
                  </a:lnTo>
                  <a:lnTo>
                    <a:pt x="109606" y="37200"/>
                  </a:lnTo>
                  <a:lnTo>
                    <a:pt x="111445" y="38656"/>
                  </a:lnTo>
                  <a:lnTo>
                    <a:pt x="112571" y="40588"/>
                  </a:lnTo>
                  <a:lnTo>
                    <a:pt x="114903" y="4221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C6C5E74D-BBC0-2A19-543A-47D15EE67047}"/>
                </a:ext>
              </a:extLst>
            </p:cNvPr>
            <p:cNvSpPr>
              <a:spLocks/>
            </p:cNvSpPr>
            <p:nvPr/>
          </p:nvSpPr>
          <p:spPr>
            <a:xfrm>
              <a:off x="8150334" y="4385324"/>
              <a:ext cx="228913" cy="300286"/>
            </a:xfrm>
            <a:custGeom>
              <a:avLst/>
              <a:gdLst>
                <a:gd name="connsiteX0" fmla="*/ 12478 w 228913"/>
                <a:gd name="connsiteY0" fmla="*/ 300287 h 300286"/>
                <a:gd name="connsiteX1" fmla="*/ 12580 w 228913"/>
                <a:gd name="connsiteY1" fmla="*/ 298495 h 300286"/>
                <a:gd name="connsiteX2" fmla="*/ 12236 w 228913"/>
                <a:gd name="connsiteY2" fmla="*/ 297603 h 300286"/>
                <a:gd name="connsiteX3" fmla="*/ 10155 w 228913"/>
                <a:gd name="connsiteY3" fmla="*/ 294920 h 300286"/>
                <a:gd name="connsiteX4" fmla="*/ 6267 w 228913"/>
                <a:gd name="connsiteY4" fmla="*/ 289929 h 300286"/>
                <a:gd name="connsiteX5" fmla="*/ 3325 w 228913"/>
                <a:gd name="connsiteY5" fmla="*/ 286150 h 300286"/>
                <a:gd name="connsiteX6" fmla="*/ 313 w 228913"/>
                <a:gd name="connsiteY6" fmla="*/ 282293 h 300286"/>
                <a:gd name="connsiteX7" fmla="*/ 297 w 228913"/>
                <a:gd name="connsiteY7" fmla="*/ 279203 h 300286"/>
                <a:gd name="connsiteX8" fmla="*/ 266 w 228913"/>
                <a:gd name="connsiteY8" fmla="*/ 270010 h 300286"/>
                <a:gd name="connsiteX9" fmla="*/ 188 w 228913"/>
                <a:gd name="connsiteY9" fmla="*/ 251633 h 300286"/>
                <a:gd name="connsiteX10" fmla="*/ 125 w 228913"/>
                <a:gd name="connsiteY10" fmla="*/ 233248 h 300286"/>
                <a:gd name="connsiteX11" fmla="*/ 47 w 228913"/>
                <a:gd name="connsiteY11" fmla="*/ 214863 h 300286"/>
                <a:gd name="connsiteX12" fmla="*/ 8 w 228913"/>
                <a:gd name="connsiteY12" fmla="*/ 205662 h 300286"/>
                <a:gd name="connsiteX13" fmla="*/ 0 w 228913"/>
                <a:gd name="connsiteY13" fmla="*/ 201899 h 300286"/>
                <a:gd name="connsiteX14" fmla="*/ 313 w 228913"/>
                <a:gd name="connsiteY14" fmla="*/ 201289 h 300286"/>
                <a:gd name="connsiteX15" fmla="*/ 3747 w 228913"/>
                <a:gd name="connsiteY15" fmla="*/ 197917 h 300286"/>
                <a:gd name="connsiteX16" fmla="*/ 8285 w 228913"/>
                <a:gd name="connsiteY16" fmla="*/ 193442 h 300286"/>
                <a:gd name="connsiteX17" fmla="*/ 14246 w 228913"/>
                <a:gd name="connsiteY17" fmla="*/ 184954 h 300286"/>
                <a:gd name="connsiteX18" fmla="*/ 17485 w 228913"/>
                <a:gd name="connsiteY18" fmla="*/ 180330 h 300286"/>
                <a:gd name="connsiteX19" fmla="*/ 20192 w 228913"/>
                <a:gd name="connsiteY19" fmla="*/ 176489 h 300286"/>
                <a:gd name="connsiteX20" fmla="*/ 20873 w 228913"/>
                <a:gd name="connsiteY20" fmla="*/ 175315 h 300286"/>
                <a:gd name="connsiteX21" fmla="*/ 23267 w 228913"/>
                <a:gd name="connsiteY21" fmla="*/ 172984 h 300286"/>
                <a:gd name="connsiteX22" fmla="*/ 27750 w 228913"/>
                <a:gd name="connsiteY22" fmla="*/ 171591 h 300286"/>
                <a:gd name="connsiteX23" fmla="*/ 30535 w 228913"/>
                <a:gd name="connsiteY23" fmla="*/ 171357 h 300286"/>
                <a:gd name="connsiteX24" fmla="*/ 40118 w 228913"/>
                <a:gd name="connsiteY24" fmla="*/ 169612 h 300286"/>
                <a:gd name="connsiteX25" fmla="*/ 41542 w 228913"/>
                <a:gd name="connsiteY25" fmla="*/ 168908 h 300286"/>
                <a:gd name="connsiteX26" fmla="*/ 42379 w 228913"/>
                <a:gd name="connsiteY26" fmla="*/ 168102 h 300286"/>
                <a:gd name="connsiteX27" fmla="*/ 43177 w 228913"/>
                <a:gd name="connsiteY27" fmla="*/ 166264 h 300286"/>
                <a:gd name="connsiteX28" fmla="*/ 45040 w 228913"/>
                <a:gd name="connsiteY28" fmla="*/ 163682 h 300286"/>
                <a:gd name="connsiteX29" fmla="*/ 47449 w 228913"/>
                <a:gd name="connsiteY29" fmla="*/ 161898 h 300286"/>
                <a:gd name="connsiteX30" fmla="*/ 52026 w 228913"/>
                <a:gd name="connsiteY30" fmla="*/ 159582 h 300286"/>
                <a:gd name="connsiteX31" fmla="*/ 56509 w 228913"/>
                <a:gd name="connsiteY31" fmla="*/ 157619 h 300286"/>
                <a:gd name="connsiteX32" fmla="*/ 57502 w 228913"/>
                <a:gd name="connsiteY32" fmla="*/ 157298 h 300286"/>
                <a:gd name="connsiteX33" fmla="*/ 62900 w 228913"/>
                <a:gd name="connsiteY33" fmla="*/ 156062 h 300286"/>
                <a:gd name="connsiteX34" fmla="*/ 64222 w 228913"/>
                <a:gd name="connsiteY34" fmla="*/ 155639 h 300286"/>
                <a:gd name="connsiteX35" fmla="*/ 66405 w 228913"/>
                <a:gd name="connsiteY35" fmla="*/ 155209 h 300286"/>
                <a:gd name="connsiteX36" fmla="*/ 67266 w 228913"/>
                <a:gd name="connsiteY36" fmla="*/ 155193 h 300286"/>
                <a:gd name="connsiteX37" fmla="*/ 74761 w 228913"/>
                <a:gd name="connsiteY37" fmla="*/ 155624 h 300286"/>
                <a:gd name="connsiteX38" fmla="*/ 80629 w 228913"/>
                <a:gd name="connsiteY38" fmla="*/ 155968 h 300286"/>
                <a:gd name="connsiteX39" fmla="*/ 86660 w 228913"/>
                <a:gd name="connsiteY39" fmla="*/ 156312 h 300286"/>
                <a:gd name="connsiteX40" fmla="*/ 87302 w 228913"/>
                <a:gd name="connsiteY40" fmla="*/ 156046 h 300286"/>
                <a:gd name="connsiteX41" fmla="*/ 91519 w 228913"/>
                <a:gd name="connsiteY41" fmla="*/ 151462 h 300286"/>
                <a:gd name="connsiteX42" fmla="*/ 98231 w 228913"/>
                <a:gd name="connsiteY42" fmla="*/ 144147 h 300286"/>
                <a:gd name="connsiteX43" fmla="*/ 102518 w 228913"/>
                <a:gd name="connsiteY43" fmla="*/ 139484 h 300286"/>
                <a:gd name="connsiteX44" fmla="*/ 109137 w 228913"/>
                <a:gd name="connsiteY44" fmla="*/ 132271 h 300286"/>
                <a:gd name="connsiteX45" fmla="*/ 114222 w 228913"/>
                <a:gd name="connsiteY45" fmla="*/ 127060 h 300286"/>
                <a:gd name="connsiteX46" fmla="*/ 119847 w 228913"/>
                <a:gd name="connsiteY46" fmla="*/ 121302 h 300286"/>
                <a:gd name="connsiteX47" fmla="*/ 125316 w 228913"/>
                <a:gd name="connsiteY47" fmla="*/ 116029 h 300286"/>
                <a:gd name="connsiteX48" fmla="*/ 131880 w 228913"/>
                <a:gd name="connsiteY48" fmla="*/ 109684 h 300286"/>
                <a:gd name="connsiteX49" fmla="*/ 136026 w 228913"/>
                <a:gd name="connsiteY49" fmla="*/ 105687 h 300286"/>
                <a:gd name="connsiteX50" fmla="*/ 142457 w 228913"/>
                <a:gd name="connsiteY50" fmla="*/ 99475 h 300286"/>
                <a:gd name="connsiteX51" fmla="*/ 148583 w 228913"/>
                <a:gd name="connsiteY51" fmla="*/ 93552 h 300286"/>
                <a:gd name="connsiteX52" fmla="*/ 153997 w 228913"/>
                <a:gd name="connsiteY52" fmla="*/ 88319 h 300286"/>
                <a:gd name="connsiteX53" fmla="*/ 146525 w 228913"/>
                <a:gd name="connsiteY53" fmla="*/ 88319 h 300286"/>
                <a:gd name="connsiteX54" fmla="*/ 139226 w 228913"/>
                <a:gd name="connsiteY54" fmla="*/ 88319 h 300286"/>
                <a:gd name="connsiteX55" fmla="*/ 132036 w 228913"/>
                <a:gd name="connsiteY55" fmla="*/ 88319 h 300286"/>
                <a:gd name="connsiteX56" fmla="*/ 130753 w 228913"/>
                <a:gd name="connsiteY56" fmla="*/ 87685 h 300286"/>
                <a:gd name="connsiteX57" fmla="*/ 124713 w 228913"/>
                <a:gd name="connsiteY57" fmla="*/ 85651 h 300286"/>
                <a:gd name="connsiteX58" fmla="*/ 117062 w 228913"/>
                <a:gd name="connsiteY58" fmla="*/ 83077 h 300286"/>
                <a:gd name="connsiteX59" fmla="*/ 107565 w 228913"/>
                <a:gd name="connsiteY59" fmla="*/ 79885 h 300286"/>
                <a:gd name="connsiteX60" fmla="*/ 100797 w 228913"/>
                <a:gd name="connsiteY60" fmla="*/ 77616 h 300286"/>
                <a:gd name="connsiteX61" fmla="*/ 93584 w 228913"/>
                <a:gd name="connsiteY61" fmla="*/ 75230 h 300286"/>
                <a:gd name="connsiteX62" fmla="*/ 86269 w 228913"/>
                <a:gd name="connsiteY62" fmla="*/ 72820 h 300286"/>
                <a:gd name="connsiteX63" fmla="*/ 80527 w 228913"/>
                <a:gd name="connsiteY63" fmla="*/ 70927 h 300286"/>
                <a:gd name="connsiteX64" fmla="*/ 73368 w 228913"/>
                <a:gd name="connsiteY64" fmla="*/ 68564 h 300286"/>
                <a:gd name="connsiteX65" fmla="*/ 67149 w 228913"/>
                <a:gd name="connsiteY65" fmla="*/ 66507 h 300286"/>
                <a:gd name="connsiteX66" fmla="*/ 66296 w 228913"/>
                <a:gd name="connsiteY66" fmla="*/ 66006 h 300286"/>
                <a:gd name="connsiteX67" fmla="*/ 62846 w 228913"/>
                <a:gd name="connsiteY67" fmla="*/ 62869 h 300286"/>
                <a:gd name="connsiteX68" fmla="*/ 58316 w 228913"/>
                <a:gd name="connsiteY68" fmla="*/ 58746 h 300286"/>
                <a:gd name="connsiteX69" fmla="*/ 57448 w 228913"/>
                <a:gd name="connsiteY69" fmla="*/ 58676 h 300286"/>
                <a:gd name="connsiteX70" fmla="*/ 55288 w 228913"/>
                <a:gd name="connsiteY70" fmla="*/ 57815 h 300286"/>
                <a:gd name="connsiteX71" fmla="*/ 53348 w 228913"/>
                <a:gd name="connsiteY71" fmla="*/ 55585 h 300286"/>
                <a:gd name="connsiteX72" fmla="*/ 51345 w 228913"/>
                <a:gd name="connsiteY72" fmla="*/ 52738 h 300286"/>
                <a:gd name="connsiteX73" fmla="*/ 49491 w 228913"/>
                <a:gd name="connsiteY73" fmla="*/ 49170 h 300286"/>
                <a:gd name="connsiteX74" fmla="*/ 48685 w 228913"/>
                <a:gd name="connsiteY74" fmla="*/ 46745 h 300286"/>
                <a:gd name="connsiteX75" fmla="*/ 46205 w 228913"/>
                <a:gd name="connsiteY75" fmla="*/ 45720 h 300286"/>
                <a:gd name="connsiteX76" fmla="*/ 45016 w 228913"/>
                <a:gd name="connsiteY76" fmla="*/ 43803 h 300286"/>
                <a:gd name="connsiteX77" fmla="*/ 42771 w 228913"/>
                <a:gd name="connsiteY77" fmla="*/ 40963 h 300286"/>
                <a:gd name="connsiteX78" fmla="*/ 41214 w 228913"/>
                <a:gd name="connsiteY78" fmla="*/ 39587 h 300286"/>
                <a:gd name="connsiteX79" fmla="*/ 40659 w 228913"/>
                <a:gd name="connsiteY79" fmla="*/ 38382 h 300286"/>
                <a:gd name="connsiteX80" fmla="*/ 39938 w 228913"/>
                <a:gd name="connsiteY80" fmla="*/ 35894 h 300286"/>
                <a:gd name="connsiteX81" fmla="*/ 38655 w 228913"/>
                <a:gd name="connsiteY81" fmla="*/ 33179 h 300286"/>
                <a:gd name="connsiteX82" fmla="*/ 37427 w 228913"/>
                <a:gd name="connsiteY82" fmla="*/ 31505 h 300286"/>
                <a:gd name="connsiteX83" fmla="*/ 37146 w 228913"/>
                <a:gd name="connsiteY83" fmla="*/ 30777 h 300286"/>
                <a:gd name="connsiteX84" fmla="*/ 37216 w 228913"/>
                <a:gd name="connsiteY84" fmla="*/ 30308 h 300286"/>
                <a:gd name="connsiteX85" fmla="*/ 39492 w 228913"/>
                <a:gd name="connsiteY85" fmla="*/ 26631 h 300286"/>
                <a:gd name="connsiteX86" fmla="*/ 40518 w 228913"/>
                <a:gd name="connsiteY86" fmla="*/ 25317 h 300286"/>
                <a:gd name="connsiteX87" fmla="*/ 41683 w 228913"/>
                <a:gd name="connsiteY87" fmla="*/ 24049 h 300286"/>
                <a:gd name="connsiteX88" fmla="*/ 42630 w 228913"/>
                <a:gd name="connsiteY88" fmla="*/ 22782 h 300286"/>
                <a:gd name="connsiteX89" fmla="*/ 42997 w 228913"/>
                <a:gd name="connsiteY89" fmla="*/ 21913 h 300286"/>
                <a:gd name="connsiteX90" fmla="*/ 45759 w 228913"/>
                <a:gd name="connsiteY90" fmla="*/ 17579 h 300286"/>
                <a:gd name="connsiteX91" fmla="*/ 48192 w 228913"/>
                <a:gd name="connsiteY91" fmla="*/ 13761 h 300286"/>
                <a:gd name="connsiteX92" fmla="*/ 50094 w 228913"/>
                <a:gd name="connsiteY92" fmla="*/ 10781 h 300286"/>
                <a:gd name="connsiteX93" fmla="*/ 54381 w 228913"/>
                <a:gd name="connsiteY93" fmla="*/ 14192 h 300286"/>
                <a:gd name="connsiteX94" fmla="*/ 58551 w 228913"/>
                <a:gd name="connsiteY94" fmla="*/ 21108 h 300286"/>
                <a:gd name="connsiteX95" fmla="*/ 63409 w 228913"/>
                <a:gd name="connsiteY95" fmla="*/ 26693 h 300286"/>
                <a:gd name="connsiteX96" fmla="*/ 70122 w 228913"/>
                <a:gd name="connsiteY96" fmla="*/ 31872 h 300286"/>
                <a:gd name="connsiteX97" fmla="*/ 72781 w 228913"/>
                <a:gd name="connsiteY97" fmla="*/ 33625 h 300286"/>
                <a:gd name="connsiteX98" fmla="*/ 75136 w 228913"/>
                <a:gd name="connsiteY98" fmla="*/ 34548 h 300286"/>
                <a:gd name="connsiteX99" fmla="*/ 87348 w 228913"/>
                <a:gd name="connsiteY99" fmla="*/ 34407 h 300286"/>
                <a:gd name="connsiteX100" fmla="*/ 96017 w 228913"/>
                <a:gd name="connsiteY100" fmla="*/ 29682 h 300286"/>
                <a:gd name="connsiteX101" fmla="*/ 103887 w 228913"/>
                <a:gd name="connsiteY101" fmla="*/ 26255 h 300286"/>
                <a:gd name="connsiteX102" fmla="*/ 106532 w 228913"/>
                <a:gd name="connsiteY102" fmla="*/ 25543 h 300286"/>
                <a:gd name="connsiteX103" fmla="*/ 111100 w 228913"/>
                <a:gd name="connsiteY103" fmla="*/ 26482 h 300286"/>
                <a:gd name="connsiteX104" fmla="*/ 116139 w 228913"/>
                <a:gd name="connsiteY104" fmla="*/ 26764 h 300286"/>
                <a:gd name="connsiteX105" fmla="*/ 120669 w 228913"/>
                <a:gd name="connsiteY105" fmla="*/ 27804 h 300286"/>
                <a:gd name="connsiteX106" fmla="*/ 122969 w 228913"/>
                <a:gd name="connsiteY106" fmla="*/ 27538 h 300286"/>
                <a:gd name="connsiteX107" fmla="*/ 131935 w 228913"/>
                <a:gd name="connsiteY107" fmla="*/ 23556 h 300286"/>
                <a:gd name="connsiteX108" fmla="*/ 137567 w 228913"/>
                <a:gd name="connsiteY108" fmla="*/ 19676 h 300286"/>
                <a:gd name="connsiteX109" fmla="*/ 141409 w 228913"/>
                <a:gd name="connsiteY109" fmla="*/ 18025 h 300286"/>
                <a:gd name="connsiteX110" fmla="*/ 142919 w 228913"/>
                <a:gd name="connsiteY110" fmla="*/ 18009 h 300286"/>
                <a:gd name="connsiteX111" fmla="*/ 148160 w 228913"/>
                <a:gd name="connsiteY111" fmla="*/ 19410 h 300286"/>
                <a:gd name="connsiteX112" fmla="*/ 154896 w 228913"/>
                <a:gd name="connsiteY112" fmla="*/ 18800 h 300286"/>
                <a:gd name="connsiteX113" fmla="*/ 164112 w 228913"/>
                <a:gd name="connsiteY113" fmla="*/ 15451 h 300286"/>
                <a:gd name="connsiteX114" fmla="*/ 167046 w 228913"/>
                <a:gd name="connsiteY114" fmla="*/ 14771 h 300286"/>
                <a:gd name="connsiteX115" fmla="*/ 169283 w 228913"/>
                <a:gd name="connsiteY115" fmla="*/ 14724 h 300286"/>
                <a:gd name="connsiteX116" fmla="*/ 174298 w 228913"/>
                <a:gd name="connsiteY116" fmla="*/ 16233 h 300286"/>
                <a:gd name="connsiteX117" fmla="*/ 175081 w 228913"/>
                <a:gd name="connsiteY117" fmla="*/ 16155 h 300286"/>
                <a:gd name="connsiteX118" fmla="*/ 177795 w 228913"/>
                <a:gd name="connsiteY118" fmla="*/ 15874 h 300286"/>
                <a:gd name="connsiteX119" fmla="*/ 184954 w 228913"/>
                <a:gd name="connsiteY119" fmla="*/ 14278 h 300286"/>
                <a:gd name="connsiteX120" fmla="*/ 190532 w 228913"/>
                <a:gd name="connsiteY120" fmla="*/ 11868 h 300286"/>
                <a:gd name="connsiteX121" fmla="*/ 200804 w 228913"/>
                <a:gd name="connsiteY121" fmla="*/ 10123 h 300286"/>
                <a:gd name="connsiteX122" fmla="*/ 208620 w 228913"/>
                <a:gd name="connsiteY122" fmla="*/ 5711 h 300286"/>
                <a:gd name="connsiteX123" fmla="*/ 209989 w 228913"/>
                <a:gd name="connsiteY123" fmla="*/ 3575 h 300286"/>
                <a:gd name="connsiteX124" fmla="*/ 212352 w 228913"/>
                <a:gd name="connsiteY124" fmla="*/ 884 h 300286"/>
                <a:gd name="connsiteX125" fmla="*/ 215778 w 228913"/>
                <a:gd name="connsiteY125" fmla="*/ 0 h 300286"/>
                <a:gd name="connsiteX126" fmla="*/ 224540 w 228913"/>
                <a:gd name="connsiteY126" fmla="*/ 3161 h 300286"/>
                <a:gd name="connsiteX127" fmla="*/ 225941 w 228913"/>
                <a:gd name="connsiteY127" fmla="*/ 3411 h 300286"/>
                <a:gd name="connsiteX128" fmla="*/ 225432 w 228913"/>
                <a:gd name="connsiteY128" fmla="*/ 5320 h 300286"/>
                <a:gd name="connsiteX129" fmla="*/ 225127 w 228913"/>
                <a:gd name="connsiteY129" fmla="*/ 7268 h 300286"/>
                <a:gd name="connsiteX130" fmla="*/ 223336 w 228913"/>
                <a:gd name="connsiteY130" fmla="*/ 10663 h 300286"/>
                <a:gd name="connsiteX131" fmla="*/ 222186 w 228913"/>
                <a:gd name="connsiteY131" fmla="*/ 14434 h 300286"/>
                <a:gd name="connsiteX132" fmla="*/ 223030 w 228913"/>
                <a:gd name="connsiteY132" fmla="*/ 20192 h 300286"/>
                <a:gd name="connsiteX133" fmla="*/ 223437 w 228913"/>
                <a:gd name="connsiteY133" fmla="*/ 29518 h 300286"/>
                <a:gd name="connsiteX134" fmla="*/ 223226 w 228913"/>
                <a:gd name="connsiteY134" fmla="*/ 30871 h 300286"/>
                <a:gd name="connsiteX135" fmla="*/ 222647 w 228913"/>
                <a:gd name="connsiteY135" fmla="*/ 32201 h 300286"/>
                <a:gd name="connsiteX136" fmla="*/ 222404 w 228913"/>
                <a:gd name="connsiteY136" fmla="*/ 33257 h 300286"/>
                <a:gd name="connsiteX137" fmla="*/ 221458 w 228913"/>
                <a:gd name="connsiteY137" fmla="*/ 33625 h 300286"/>
                <a:gd name="connsiteX138" fmla="*/ 221044 w 228913"/>
                <a:gd name="connsiteY138" fmla="*/ 34228 h 300286"/>
                <a:gd name="connsiteX139" fmla="*/ 221732 w 228913"/>
                <a:gd name="connsiteY139" fmla="*/ 34462 h 300286"/>
                <a:gd name="connsiteX140" fmla="*/ 224470 w 228913"/>
                <a:gd name="connsiteY140" fmla="*/ 33453 h 300286"/>
                <a:gd name="connsiteX141" fmla="*/ 224423 w 228913"/>
                <a:gd name="connsiteY141" fmla="*/ 32334 h 300286"/>
                <a:gd name="connsiteX142" fmla="*/ 224579 w 228913"/>
                <a:gd name="connsiteY142" fmla="*/ 31787 h 300286"/>
                <a:gd name="connsiteX143" fmla="*/ 226833 w 228913"/>
                <a:gd name="connsiteY143" fmla="*/ 33030 h 300286"/>
                <a:gd name="connsiteX144" fmla="*/ 228444 w 228913"/>
                <a:gd name="connsiteY144" fmla="*/ 33547 h 300286"/>
                <a:gd name="connsiteX145" fmla="*/ 228914 w 228913"/>
                <a:gd name="connsiteY145" fmla="*/ 34720 h 300286"/>
                <a:gd name="connsiteX146" fmla="*/ 228789 w 228913"/>
                <a:gd name="connsiteY146" fmla="*/ 35518 h 300286"/>
                <a:gd name="connsiteX147" fmla="*/ 226230 w 228913"/>
                <a:gd name="connsiteY147" fmla="*/ 35151 h 300286"/>
                <a:gd name="connsiteX148" fmla="*/ 224924 w 228913"/>
                <a:gd name="connsiteY148" fmla="*/ 34532 h 300286"/>
                <a:gd name="connsiteX149" fmla="*/ 221129 w 228913"/>
                <a:gd name="connsiteY149" fmla="*/ 35550 h 300286"/>
                <a:gd name="connsiteX150" fmla="*/ 218806 w 228913"/>
                <a:gd name="connsiteY150" fmla="*/ 36645 h 300286"/>
                <a:gd name="connsiteX151" fmla="*/ 218110 w 228913"/>
                <a:gd name="connsiteY151" fmla="*/ 38476 h 300286"/>
                <a:gd name="connsiteX152" fmla="*/ 217570 w 228913"/>
                <a:gd name="connsiteY152" fmla="*/ 45767 h 300286"/>
                <a:gd name="connsiteX153" fmla="*/ 216670 w 228913"/>
                <a:gd name="connsiteY153" fmla="*/ 50492 h 300286"/>
                <a:gd name="connsiteX154" fmla="*/ 216498 w 228913"/>
                <a:gd name="connsiteY154" fmla="*/ 56743 h 300286"/>
                <a:gd name="connsiteX155" fmla="*/ 213424 w 228913"/>
                <a:gd name="connsiteY155" fmla="*/ 60874 h 300286"/>
                <a:gd name="connsiteX156" fmla="*/ 212391 w 228913"/>
                <a:gd name="connsiteY156" fmla="*/ 63784 h 300286"/>
                <a:gd name="connsiteX157" fmla="*/ 207822 w 228913"/>
                <a:gd name="connsiteY157" fmla="*/ 69621 h 300286"/>
                <a:gd name="connsiteX158" fmla="*/ 205443 w 228913"/>
                <a:gd name="connsiteY158" fmla="*/ 74596 h 300286"/>
                <a:gd name="connsiteX159" fmla="*/ 204661 w 228913"/>
                <a:gd name="connsiteY159" fmla="*/ 77029 h 300286"/>
                <a:gd name="connsiteX160" fmla="*/ 200647 w 228913"/>
                <a:gd name="connsiteY160" fmla="*/ 83851 h 300286"/>
                <a:gd name="connsiteX161" fmla="*/ 195132 w 228913"/>
                <a:gd name="connsiteY161" fmla="*/ 89078 h 300286"/>
                <a:gd name="connsiteX162" fmla="*/ 193145 w 228913"/>
                <a:gd name="connsiteY162" fmla="*/ 95751 h 300286"/>
                <a:gd name="connsiteX163" fmla="*/ 191173 w 228913"/>
                <a:gd name="connsiteY163" fmla="*/ 99936 h 300286"/>
                <a:gd name="connsiteX164" fmla="*/ 188944 w 228913"/>
                <a:gd name="connsiteY164" fmla="*/ 103723 h 300286"/>
                <a:gd name="connsiteX165" fmla="*/ 184078 w 228913"/>
                <a:gd name="connsiteY165" fmla="*/ 110467 h 300286"/>
                <a:gd name="connsiteX166" fmla="*/ 181590 w 228913"/>
                <a:gd name="connsiteY166" fmla="*/ 115145 h 300286"/>
                <a:gd name="connsiteX167" fmla="*/ 178468 w 228913"/>
                <a:gd name="connsiteY167" fmla="*/ 123266 h 300286"/>
                <a:gd name="connsiteX168" fmla="*/ 177506 w 228913"/>
                <a:gd name="connsiteY168" fmla="*/ 128398 h 300286"/>
                <a:gd name="connsiteX169" fmla="*/ 168720 w 228913"/>
                <a:gd name="connsiteY169" fmla="*/ 143294 h 300286"/>
                <a:gd name="connsiteX170" fmla="*/ 159606 w 228913"/>
                <a:gd name="connsiteY170" fmla="*/ 155154 h 300286"/>
                <a:gd name="connsiteX171" fmla="*/ 153934 w 228913"/>
                <a:gd name="connsiteY171" fmla="*/ 165129 h 300286"/>
                <a:gd name="connsiteX172" fmla="*/ 143748 w 228913"/>
                <a:gd name="connsiteY172" fmla="*/ 176692 h 300286"/>
                <a:gd name="connsiteX173" fmla="*/ 129861 w 228913"/>
                <a:gd name="connsiteY173" fmla="*/ 191611 h 300286"/>
                <a:gd name="connsiteX174" fmla="*/ 111680 w 228913"/>
                <a:gd name="connsiteY174" fmla="*/ 209308 h 300286"/>
                <a:gd name="connsiteX175" fmla="*/ 106751 w 228913"/>
                <a:gd name="connsiteY175" fmla="*/ 212915 h 300286"/>
                <a:gd name="connsiteX176" fmla="*/ 86856 w 228913"/>
                <a:gd name="connsiteY176" fmla="*/ 223828 h 300286"/>
                <a:gd name="connsiteX177" fmla="*/ 73955 w 228913"/>
                <a:gd name="connsiteY177" fmla="*/ 232966 h 300286"/>
                <a:gd name="connsiteX178" fmla="*/ 67368 w 228913"/>
                <a:gd name="connsiteY178" fmla="*/ 239186 h 300286"/>
                <a:gd name="connsiteX179" fmla="*/ 60452 w 228913"/>
                <a:gd name="connsiteY179" fmla="*/ 244600 h 300286"/>
                <a:gd name="connsiteX180" fmla="*/ 54960 w 228913"/>
                <a:gd name="connsiteY180" fmla="*/ 249755 h 300286"/>
                <a:gd name="connsiteX181" fmla="*/ 38366 w 228913"/>
                <a:gd name="connsiteY181" fmla="*/ 267139 h 300286"/>
                <a:gd name="connsiteX182" fmla="*/ 36660 w 228913"/>
                <a:gd name="connsiteY182" fmla="*/ 268774 h 300286"/>
                <a:gd name="connsiteX183" fmla="*/ 35049 w 228913"/>
                <a:gd name="connsiteY183" fmla="*/ 270315 h 300286"/>
                <a:gd name="connsiteX184" fmla="*/ 32960 w 228913"/>
                <a:gd name="connsiteY184" fmla="*/ 273265 h 300286"/>
                <a:gd name="connsiteX185" fmla="*/ 31505 w 228913"/>
                <a:gd name="connsiteY185" fmla="*/ 274430 h 300286"/>
                <a:gd name="connsiteX186" fmla="*/ 27546 w 228913"/>
                <a:gd name="connsiteY186" fmla="*/ 279406 h 300286"/>
                <a:gd name="connsiteX187" fmla="*/ 25066 w 228913"/>
                <a:gd name="connsiteY187" fmla="*/ 281980 h 300286"/>
                <a:gd name="connsiteX188" fmla="*/ 22297 w 228913"/>
                <a:gd name="connsiteY188" fmla="*/ 284530 h 300286"/>
                <a:gd name="connsiteX189" fmla="*/ 21115 w 228913"/>
                <a:gd name="connsiteY189" fmla="*/ 286330 h 300286"/>
                <a:gd name="connsiteX190" fmla="*/ 20286 w 228913"/>
                <a:gd name="connsiteY190" fmla="*/ 288403 h 300286"/>
                <a:gd name="connsiteX191" fmla="*/ 19355 w 228913"/>
                <a:gd name="connsiteY191" fmla="*/ 289553 h 300286"/>
                <a:gd name="connsiteX192" fmla="*/ 16860 w 228913"/>
                <a:gd name="connsiteY192" fmla="*/ 294497 h 300286"/>
                <a:gd name="connsiteX193" fmla="*/ 14653 w 228913"/>
                <a:gd name="connsiteY193" fmla="*/ 297736 h 300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</a:cxnLst>
              <a:rect l="l" t="t" r="r" b="b"/>
              <a:pathLst>
                <a:path w="228913" h="300286">
                  <a:moveTo>
                    <a:pt x="12478" y="300287"/>
                  </a:moveTo>
                  <a:lnTo>
                    <a:pt x="12580" y="298495"/>
                  </a:lnTo>
                  <a:lnTo>
                    <a:pt x="12236" y="297603"/>
                  </a:lnTo>
                  <a:lnTo>
                    <a:pt x="10155" y="294920"/>
                  </a:lnTo>
                  <a:lnTo>
                    <a:pt x="6267" y="289929"/>
                  </a:lnTo>
                  <a:lnTo>
                    <a:pt x="3325" y="286150"/>
                  </a:lnTo>
                  <a:lnTo>
                    <a:pt x="313" y="282293"/>
                  </a:lnTo>
                  <a:lnTo>
                    <a:pt x="297" y="279203"/>
                  </a:lnTo>
                  <a:lnTo>
                    <a:pt x="266" y="270010"/>
                  </a:lnTo>
                  <a:lnTo>
                    <a:pt x="188" y="251633"/>
                  </a:lnTo>
                  <a:lnTo>
                    <a:pt x="125" y="233248"/>
                  </a:lnTo>
                  <a:lnTo>
                    <a:pt x="47" y="214863"/>
                  </a:lnTo>
                  <a:lnTo>
                    <a:pt x="8" y="205662"/>
                  </a:lnTo>
                  <a:lnTo>
                    <a:pt x="0" y="201899"/>
                  </a:lnTo>
                  <a:lnTo>
                    <a:pt x="313" y="201289"/>
                  </a:lnTo>
                  <a:lnTo>
                    <a:pt x="3747" y="197917"/>
                  </a:lnTo>
                  <a:lnTo>
                    <a:pt x="8285" y="193442"/>
                  </a:lnTo>
                  <a:lnTo>
                    <a:pt x="14246" y="184954"/>
                  </a:lnTo>
                  <a:lnTo>
                    <a:pt x="17485" y="180330"/>
                  </a:lnTo>
                  <a:lnTo>
                    <a:pt x="20192" y="176489"/>
                  </a:lnTo>
                  <a:lnTo>
                    <a:pt x="20873" y="175315"/>
                  </a:lnTo>
                  <a:lnTo>
                    <a:pt x="23267" y="172984"/>
                  </a:lnTo>
                  <a:lnTo>
                    <a:pt x="27750" y="171591"/>
                  </a:lnTo>
                  <a:lnTo>
                    <a:pt x="30535" y="171357"/>
                  </a:lnTo>
                  <a:lnTo>
                    <a:pt x="40118" y="169612"/>
                  </a:lnTo>
                  <a:lnTo>
                    <a:pt x="41542" y="168908"/>
                  </a:lnTo>
                  <a:lnTo>
                    <a:pt x="42379" y="168102"/>
                  </a:lnTo>
                  <a:lnTo>
                    <a:pt x="43177" y="166264"/>
                  </a:lnTo>
                  <a:lnTo>
                    <a:pt x="45040" y="163682"/>
                  </a:lnTo>
                  <a:lnTo>
                    <a:pt x="47449" y="161898"/>
                  </a:lnTo>
                  <a:lnTo>
                    <a:pt x="52026" y="159582"/>
                  </a:lnTo>
                  <a:lnTo>
                    <a:pt x="56509" y="157619"/>
                  </a:lnTo>
                  <a:lnTo>
                    <a:pt x="57502" y="157298"/>
                  </a:lnTo>
                  <a:lnTo>
                    <a:pt x="62900" y="156062"/>
                  </a:lnTo>
                  <a:lnTo>
                    <a:pt x="64222" y="155639"/>
                  </a:lnTo>
                  <a:lnTo>
                    <a:pt x="66405" y="155209"/>
                  </a:lnTo>
                  <a:lnTo>
                    <a:pt x="67266" y="155193"/>
                  </a:lnTo>
                  <a:lnTo>
                    <a:pt x="74761" y="155624"/>
                  </a:lnTo>
                  <a:lnTo>
                    <a:pt x="80629" y="155968"/>
                  </a:lnTo>
                  <a:lnTo>
                    <a:pt x="86660" y="156312"/>
                  </a:lnTo>
                  <a:lnTo>
                    <a:pt x="87302" y="156046"/>
                  </a:lnTo>
                  <a:lnTo>
                    <a:pt x="91519" y="151462"/>
                  </a:lnTo>
                  <a:lnTo>
                    <a:pt x="98231" y="144147"/>
                  </a:lnTo>
                  <a:lnTo>
                    <a:pt x="102518" y="139484"/>
                  </a:lnTo>
                  <a:lnTo>
                    <a:pt x="109137" y="132271"/>
                  </a:lnTo>
                  <a:lnTo>
                    <a:pt x="114222" y="127060"/>
                  </a:lnTo>
                  <a:lnTo>
                    <a:pt x="119847" y="121302"/>
                  </a:lnTo>
                  <a:lnTo>
                    <a:pt x="125316" y="116029"/>
                  </a:lnTo>
                  <a:lnTo>
                    <a:pt x="131880" y="109684"/>
                  </a:lnTo>
                  <a:lnTo>
                    <a:pt x="136026" y="105687"/>
                  </a:lnTo>
                  <a:lnTo>
                    <a:pt x="142457" y="99475"/>
                  </a:lnTo>
                  <a:lnTo>
                    <a:pt x="148583" y="93552"/>
                  </a:lnTo>
                  <a:lnTo>
                    <a:pt x="153997" y="88319"/>
                  </a:lnTo>
                  <a:lnTo>
                    <a:pt x="146525" y="88319"/>
                  </a:lnTo>
                  <a:lnTo>
                    <a:pt x="139226" y="88319"/>
                  </a:lnTo>
                  <a:lnTo>
                    <a:pt x="132036" y="88319"/>
                  </a:lnTo>
                  <a:lnTo>
                    <a:pt x="130753" y="87685"/>
                  </a:lnTo>
                  <a:lnTo>
                    <a:pt x="124713" y="85651"/>
                  </a:lnTo>
                  <a:lnTo>
                    <a:pt x="117062" y="83077"/>
                  </a:lnTo>
                  <a:lnTo>
                    <a:pt x="107565" y="79885"/>
                  </a:lnTo>
                  <a:lnTo>
                    <a:pt x="100797" y="77616"/>
                  </a:lnTo>
                  <a:lnTo>
                    <a:pt x="93584" y="75230"/>
                  </a:lnTo>
                  <a:lnTo>
                    <a:pt x="86269" y="72820"/>
                  </a:lnTo>
                  <a:lnTo>
                    <a:pt x="80527" y="70927"/>
                  </a:lnTo>
                  <a:lnTo>
                    <a:pt x="73368" y="68564"/>
                  </a:lnTo>
                  <a:lnTo>
                    <a:pt x="67149" y="66507"/>
                  </a:lnTo>
                  <a:lnTo>
                    <a:pt x="66296" y="66006"/>
                  </a:lnTo>
                  <a:lnTo>
                    <a:pt x="62846" y="62869"/>
                  </a:lnTo>
                  <a:lnTo>
                    <a:pt x="58316" y="58746"/>
                  </a:lnTo>
                  <a:lnTo>
                    <a:pt x="57448" y="58676"/>
                  </a:lnTo>
                  <a:lnTo>
                    <a:pt x="55288" y="57815"/>
                  </a:lnTo>
                  <a:lnTo>
                    <a:pt x="53348" y="55585"/>
                  </a:lnTo>
                  <a:lnTo>
                    <a:pt x="51345" y="52738"/>
                  </a:lnTo>
                  <a:lnTo>
                    <a:pt x="49491" y="49170"/>
                  </a:lnTo>
                  <a:lnTo>
                    <a:pt x="48685" y="46745"/>
                  </a:lnTo>
                  <a:lnTo>
                    <a:pt x="46205" y="45720"/>
                  </a:lnTo>
                  <a:lnTo>
                    <a:pt x="45016" y="43803"/>
                  </a:lnTo>
                  <a:lnTo>
                    <a:pt x="42771" y="40963"/>
                  </a:lnTo>
                  <a:lnTo>
                    <a:pt x="41214" y="39587"/>
                  </a:lnTo>
                  <a:lnTo>
                    <a:pt x="40659" y="38382"/>
                  </a:lnTo>
                  <a:lnTo>
                    <a:pt x="39938" y="35894"/>
                  </a:lnTo>
                  <a:lnTo>
                    <a:pt x="38655" y="33179"/>
                  </a:lnTo>
                  <a:lnTo>
                    <a:pt x="37427" y="31505"/>
                  </a:lnTo>
                  <a:lnTo>
                    <a:pt x="37146" y="30777"/>
                  </a:lnTo>
                  <a:lnTo>
                    <a:pt x="37216" y="30308"/>
                  </a:lnTo>
                  <a:lnTo>
                    <a:pt x="39492" y="26631"/>
                  </a:lnTo>
                  <a:lnTo>
                    <a:pt x="40518" y="25317"/>
                  </a:lnTo>
                  <a:lnTo>
                    <a:pt x="41683" y="24049"/>
                  </a:lnTo>
                  <a:lnTo>
                    <a:pt x="42630" y="22782"/>
                  </a:lnTo>
                  <a:lnTo>
                    <a:pt x="42997" y="21913"/>
                  </a:lnTo>
                  <a:lnTo>
                    <a:pt x="45759" y="17579"/>
                  </a:lnTo>
                  <a:lnTo>
                    <a:pt x="48192" y="13761"/>
                  </a:lnTo>
                  <a:lnTo>
                    <a:pt x="50094" y="10781"/>
                  </a:lnTo>
                  <a:lnTo>
                    <a:pt x="54381" y="14192"/>
                  </a:lnTo>
                  <a:lnTo>
                    <a:pt x="58551" y="21108"/>
                  </a:lnTo>
                  <a:lnTo>
                    <a:pt x="63409" y="26693"/>
                  </a:lnTo>
                  <a:lnTo>
                    <a:pt x="70122" y="31872"/>
                  </a:lnTo>
                  <a:lnTo>
                    <a:pt x="72781" y="33625"/>
                  </a:lnTo>
                  <a:lnTo>
                    <a:pt x="75136" y="34548"/>
                  </a:lnTo>
                  <a:lnTo>
                    <a:pt x="87348" y="34407"/>
                  </a:lnTo>
                  <a:lnTo>
                    <a:pt x="96017" y="29682"/>
                  </a:lnTo>
                  <a:lnTo>
                    <a:pt x="103887" y="26255"/>
                  </a:lnTo>
                  <a:lnTo>
                    <a:pt x="106532" y="25543"/>
                  </a:lnTo>
                  <a:lnTo>
                    <a:pt x="111100" y="26482"/>
                  </a:lnTo>
                  <a:lnTo>
                    <a:pt x="116139" y="26764"/>
                  </a:lnTo>
                  <a:lnTo>
                    <a:pt x="120669" y="27804"/>
                  </a:lnTo>
                  <a:lnTo>
                    <a:pt x="122969" y="27538"/>
                  </a:lnTo>
                  <a:lnTo>
                    <a:pt x="131935" y="23556"/>
                  </a:lnTo>
                  <a:lnTo>
                    <a:pt x="137567" y="19676"/>
                  </a:lnTo>
                  <a:lnTo>
                    <a:pt x="141409" y="18025"/>
                  </a:lnTo>
                  <a:lnTo>
                    <a:pt x="142919" y="18009"/>
                  </a:lnTo>
                  <a:lnTo>
                    <a:pt x="148160" y="19410"/>
                  </a:lnTo>
                  <a:lnTo>
                    <a:pt x="154896" y="18800"/>
                  </a:lnTo>
                  <a:lnTo>
                    <a:pt x="164112" y="15451"/>
                  </a:lnTo>
                  <a:lnTo>
                    <a:pt x="167046" y="14771"/>
                  </a:lnTo>
                  <a:lnTo>
                    <a:pt x="169283" y="14724"/>
                  </a:lnTo>
                  <a:lnTo>
                    <a:pt x="174298" y="16233"/>
                  </a:lnTo>
                  <a:lnTo>
                    <a:pt x="175081" y="16155"/>
                  </a:lnTo>
                  <a:lnTo>
                    <a:pt x="177795" y="15874"/>
                  </a:lnTo>
                  <a:lnTo>
                    <a:pt x="184954" y="14278"/>
                  </a:lnTo>
                  <a:lnTo>
                    <a:pt x="190532" y="11868"/>
                  </a:lnTo>
                  <a:lnTo>
                    <a:pt x="200804" y="10123"/>
                  </a:lnTo>
                  <a:lnTo>
                    <a:pt x="208620" y="5711"/>
                  </a:lnTo>
                  <a:lnTo>
                    <a:pt x="209989" y="3575"/>
                  </a:lnTo>
                  <a:lnTo>
                    <a:pt x="212352" y="884"/>
                  </a:lnTo>
                  <a:lnTo>
                    <a:pt x="215778" y="0"/>
                  </a:lnTo>
                  <a:lnTo>
                    <a:pt x="224540" y="3161"/>
                  </a:lnTo>
                  <a:lnTo>
                    <a:pt x="225941" y="3411"/>
                  </a:lnTo>
                  <a:lnTo>
                    <a:pt x="225432" y="5320"/>
                  </a:lnTo>
                  <a:lnTo>
                    <a:pt x="225127" y="7268"/>
                  </a:lnTo>
                  <a:lnTo>
                    <a:pt x="223336" y="10663"/>
                  </a:lnTo>
                  <a:lnTo>
                    <a:pt x="222186" y="14434"/>
                  </a:lnTo>
                  <a:lnTo>
                    <a:pt x="223030" y="20192"/>
                  </a:lnTo>
                  <a:lnTo>
                    <a:pt x="223437" y="29518"/>
                  </a:lnTo>
                  <a:lnTo>
                    <a:pt x="223226" y="30871"/>
                  </a:lnTo>
                  <a:lnTo>
                    <a:pt x="222647" y="32201"/>
                  </a:lnTo>
                  <a:lnTo>
                    <a:pt x="222404" y="33257"/>
                  </a:lnTo>
                  <a:lnTo>
                    <a:pt x="221458" y="33625"/>
                  </a:lnTo>
                  <a:lnTo>
                    <a:pt x="221044" y="34228"/>
                  </a:lnTo>
                  <a:lnTo>
                    <a:pt x="221732" y="34462"/>
                  </a:lnTo>
                  <a:lnTo>
                    <a:pt x="224470" y="33453"/>
                  </a:lnTo>
                  <a:lnTo>
                    <a:pt x="224423" y="32334"/>
                  </a:lnTo>
                  <a:lnTo>
                    <a:pt x="224579" y="31787"/>
                  </a:lnTo>
                  <a:lnTo>
                    <a:pt x="226833" y="33030"/>
                  </a:lnTo>
                  <a:lnTo>
                    <a:pt x="228444" y="33547"/>
                  </a:lnTo>
                  <a:lnTo>
                    <a:pt x="228914" y="34720"/>
                  </a:lnTo>
                  <a:lnTo>
                    <a:pt x="228789" y="35518"/>
                  </a:lnTo>
                  <a:lnTo>
                    <a:pt x="226230" y="35151"/>
                  </a:lnTo>
                  <a:lnTo>
                    <a:pt x="224924" y="34532"/>
                  </a:lnTo>
                  <a:lnTo>
                    <a:pt x="221129" y="35550"/>
                  </a:lnTo>
                  <a:lnTo>
                    <a:pt x="218806" y="36645"/>
                  </a:lnTo>
                  <a:lnTo>
                    <a:pt x="218110" y="38476"/>
                  </a:lnTo>
                  <a:lnTo>
                    <a:pt x="217570" y="45767"/>
                  </a:lnTo>
                  <a:lnTo>
                    <a:pt x="216670" y="50492"/>
                  </a:lnTo>
                  <a:lnTo>
                    <a:pt x="216498" y="56743"/>
                  </a:lnTo>
                  <a:lnTo>
                    <a:pt x="213424" y="60874"/>
                  </a:lnTo>
                  <a:lnTo>
                    <a:pt x="212391" y="63784"/>
                  </a:lnTo>
                  <a:lnTo>
                    <a:pt x="207822" y="69621"/>
                  </a:lnTo>
                  <a:lnTo>
                    <a:pt x="205443" y="74596"/>
                  </a:lnTo>
                  <a:lnTo>
                    <a:pt x="204661" y="77029"/>
                  </a:lnTo>
                  <a:lnTo>
                    <a:pt x="200647" y="83851"/>
                  </a:lnTo>
                  <a:lnTo>
                    <a:pt x="195132" y="89078"/>
                  </a:lnTo>
                  <a:lnTo>
                    <a:pt x="193145" y="95751"/>
                  </a:lnTo>
                  <a:lnTo>
                    <a:pt x="191173" y="99936"/>
                  </a:lnTo>
                  <a:lnTo>
                    <a:pt x="188944" y="103723"/>
                  </a:lnTo>
                  <a:lnTo>
                    <a:pt x="184078" y="110467"/>
                  </a:lnTo>
                  <a:lnTo>
                    <a:pt x="181590" y="115145"/>
                  </a:lnTo>
                  <a:lnTo>
                    <a:pt x="178468" y="123266"/>
                  </a:lnTo>
                  <a:lnTo>
                    <a:pt x="177506" y="128398"/>
                  </a:lnTo>
                  <a:lnTo>
                    <a:pt x="168720" y="143294"/>
                  </a:lnTo>
                  <a:lnTo>
                    <a:pt x="159606" y="155154"/>
                  </a:lnTo>
                  <a:lnTo>
                    <a:pt x="153934" y="165129"/>
                  </a:lnTo>
                  <a:lnTo>
                    <a:pt x="143748" y="176692"/>
                  </a:lnTo>
                  <a:lnTo>
                    <a:pt x="129861" y="191611"/>
                  </a:lnTo>
                  <a:lnTo>
                    <a:pt x="111680" y="209308"/>
                  </a:lnTo>
                  <a:lnTo>
                    <a:pt x="106751" y="212915"/>
                  </a:lnTo>
                  <a:lnTo>
                    <a:pt x="86856" y="223828"/>
                  </a:lnTo>
                  <a:lnTo>
                    <a:pt x="73955" y="232966"/>
                  </a:lnTo>
                  <a:lnTo>
                    <a:pt x="67368" y="239186"/>
                  </a:lnTo>
                  <a:lnTo>
                    <a:pt x="60452" y="244600"/>
                  </a:lnTo>
                  <a:lnTo>
                    <a:pt x="54960" y="249755"/>
                  </a:lnTo>
                  <a:lnTo>
                    <a:pt x="38366" y="267139"/>
                  </a:lnTo>
                  <a:lnTo>
                    <a:pt x="36660" y="268774"/>
                  </a:lnTo>
                  <a:lnTo>
                    <a:pt x="35049" y="270315"/>
                  </a:lnTo>
                  <a:lnTo>
                    <a:pt x="32960" y="273265"/>
                  </a:lnTo>
                  <a:lnTo>
                    <a:pt x="31505" y="274430"/>
                  </a:lnTo>
                  <a:lnTo>
                    <a:pt x="27546" y="279406"/>
                  </a:lnTo>
                  <a:lnTo>
                    <a:pt x="25066" y="281980"/>
                  </a:lnTo>
                  <a:lnTo>
                    <a:pt x="22297" y="284530"/>
                  </a:lnTo>
                  <a:lnTo>
                    <a:pt x="21115" y="286330"/>
                  </a:lnTo>
                  <a:lnTo>
                    <a:pt x="20286" y="288403"/>
                  </a:lnTo>
                  <a:lnTo>
                    <a:pt x="19355" y="289553"/>
                  </a:lnTo>
                  <a:lnTo>
                    <a:pt x="16860" y="294497"/>
                  </a:lnTo>
                  <a:lnTo>
                    <a:pt x="14653" y="29773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03904610-3FF7-EE31-C1EA-E37BB9DCE6F5}"/>
                </a:ext>
              </a:extLst>
            </p:cNvPr>
            <p:cNvSpPr>
              <a:spLocks/>
            </p:cNvSpPr>
            <p:nvPr/>
          </p:nvSpPr>
          <p:spPr>
            <a:xfrm>
              <a:off x="5976241" y="4517681"/>
              <a:ext cx="89226" cy="90767"/>
            </a:xfrm>
            <a:custGeom>
              <a:avLst/>
              <a:gdLst>
                <a:gd name="connsiteX0" fmla="*/ 85588 w 89226"/>
                <a:gd name="connsiteY0" fmla="*/ 13902 h 90767"/>
                <a:gd name="connsiteX1" fmla="*/ 83742 w 89226"/>
                <a:gd name="connsiteY1" fmla="*/ 15451 h 90767"/>
                <a:gd name="connsiteX2" fmla="*/ 81731 w 89226"/>
                <a:gd name="connsiteY2" fmla="*/ 17657 h 90767"/>
                <a:gd name="connsiteX3" fmla="*/ 79087 w 89226"/>
                <a:gd name="connsiteY3" fmla="*/ 21467 h 90767"/>
                <a:gd name="connsiteX4" fmla="*/ 79204 w 89226"/>
                <a:gd name="connsiteY4" fmla="*/ 22664 h 90767"/>
                <a:gd name="connsiteX5" fmla="*/ 78625 w 89226"/>
                <a:gd name="connsiteY5" fmla="*/ 23635 h 90767"/>
                <a:gd name="connsiteX6" fmla="*/ 78485 w 89226"/>
                <a:gd name="connsiteY6" fmla="*/ 25340 h 90767"/>
                <a:gd name="connsiteX7" fmla="*/ 78672 w 89226"/>
                <a:gd name="connsiteY7" fmla="*/ 27257 h 90767"/>
                <a:gd name="connsiteX8" fmla="*/ 79353 w 89226"/>
                <a:gd name="connsiteY8" fmla="*/ 28508 h 90767"/>
                <a:gd name="connsiteX9" fmla="*/ 79666 w 89226"/>
                <a:gd name="connsiteY9" fmla="*/ 30887 h 90767"/>
                <a:gd name="connsiteX10" fmla="*/ 79142 w 89226"/>
                <a:gd name="connsiteY10" fmla="*/ 33030 h 90767"/>
                <a:gd name="connsiteX11" fmla="*/ 79345 w 89226"/>
                <a:gd name="connsiteY11" fmla="*/ 34282 h 90767"/>
                <a:gd name="connsiteX12" fmla="*/ 79877 w 89226"/>
                <a:gd name="connsiteY12" fmla="*/ 36254 h 90767"/>
                <a:gd name="connsiteX13" fmla="*/ 80315 w 89226"/>
                <a:gd name="connsiteY13" fmla="*/ 38366 h 90767"/>
                <a:gd name="connsiteX14" fmla="*/ 80268 w 89226"/>
                <a:gd name="connsiteY14" fmla="*/ 39211 h 90767"/>
                <a:gd name="connsiteX15" fmla="*/ 80910 w 89226"/>
                <a:gd name="connsiteY15" fmla="*/ 39907 h 90767"/>
                <a:gd name="connsiteX16" fmla="*/ 81505 w 89226"/>
                <a:gd name="connsiteY16" fmla="*/ 40580 h 90767"/>
                <a:gd name="connsiteX17" fmla="*/ 81317 w 89226"/>
                <a:gd name="connsiteY17" fmla="*/ 42458 h 90767"/>
                <a:gd name="connsiteX18" fmla="*/ 83405 w 89226"/>
                <a:gd name="connsiteY18" fmla="*/ 45806 h 90767"/>
                <a:gd name="connsiteX19" fmla="*/ 84681 w 89226"/>
                <a:gd name="connsiteY19" fmla="*/ 47261 h 90767"/>
                <a:gd name="connsiteX20" fmla="*/ 86543 w 89226"/>
                <a:gd name="connsiteY20" fmla="*/ 48685 h 90767"/>
                <a:gd name="connsiteX21" fmla="*/ 87215 w 89226"/>
                <a:gd name="connsiteY21" fmla="*/ 50070 h 90767"/>
                <a:gd name="connsiteX22" fmla="*/ 88264 w 89226"/>
                <a:gd name="connsiteY22" fmla="*/ 51744 h 90767"/>
                <a:gd name="connsiteX23" fmla="*/ 88890 w 89226"/>
                <a:gd name="connsiteY23" fmla="*/ 51940 h 90767"/>
                <a:gd name="connsiteX24" fmla="*/ 89226 w 89226"/>
                <a:gd name="connsiteY24" fmla="*/ 52612 h 90767"/>
                <a:gd name="connsiteX25" fmla="*/ 88882 w 89226"/>
                <a:gd name="connsiteY25" fmla="*/ 53903 h 90767"/>
                <a:gd name="connsiteX26" fmla="*/ 88812 w 89226"/>
                <a:gd name="connsiteY26" fmla="*/ 55695 h 90767"/>
                <a:gd name="connsiteX27" fmla="*/ 87630 w 89226"/>
                <a:gd name="connsiteY27" fmla="*/ 57776 h 90767"/>
                <a:gd name="connsiteX28" fmla="*/ 84892 w 89226"/>
                <a:gd name="connsiteY28" fmla="*/ 61586 h 90767"/>
                <a:gd name="connsiteX29" fmla="*/ 84556 w 89226"/>
                <a:gd name="connsiteY29" fmla="*/ 62470 h 90767"/>
                <a:gd name="connsiteX30" fmla="*/ 85268 w 89226"/>
                <a:gd name="connsiteY30" fmla="*/ 65631 h 90767"/>
                <a:gd name="connsiteX31" fmla="*/ 84892 w 89226"/>
                <a:gd name="connsiteY31" fmla="*/ 68228 h 90767"/>
                <a:gd name="connsiteX32" fmla="*/ 84728 w 89226"/>
                <a:gd name="connsiteY32" fmla="*/ 69472 h 90767"/>
                <a:gd name="connsiteX33" fmla="*/ 83382 w 89226"/>
                <a:gd name="connsiteY33" fmla="*/ 71749 h 90767"/>
                <a:gd name="connsiteX34" fmla="*/ 80190 w 89226"/>
                <a:gd name="connsiteY34" fmla="*/ 77249 h 90767"/>
                <a:gd name="connsiteX35" fmla="*/ 78359 w 89226"/>
                <a:gd name="connsiteY35" fmla="*/ 78242 h 90767"/>
                <a:gd name="connsiteX36" fmla="*/ 77249 w 89226"/>
                <a:gd name="connsiteY36" fmla="*/ 79830 h 90767"/>
                <a:gd name="connsiteX37" fmla="*/ 76537 w 89226"/>
                <a:gd name="connsiteY37" fmla="*/ 79846 h 90767"/>
                <a:gd name="connsiteX38" fmla="*/ 75739 w 89226"/>
                <a:gd name="connsiteY38" fmla="*/ 79994 h 90767"/>
                <a:gd name="connsiteX39" fmla="*/ 75488 w 89226"/>
                <a:gd name="connsiteY39" fmla="*/ 80190 h 90767"/>
                <a:gd name="connsiteX40" fmla="*/ 74487 w 89226"/>
                <a:gd name="connsiteY40" fmla="*/ 80174 h 90767"/>
                <a:gd name="connsiteX41" fmla="*/ 73704 w 89226"/>
                <a:gd name="connsiteY41" fmla="*/ 79470 h 90767"/>
                <a:gd name="connsiteX42" fmla="*/ 73579 w 89226"/>
                <a:gd name="connsiteY42" fmla="*/ 78641 h 90767"/>
                <a:gd name="connsiteX43" fmla="*/ 73165 w 89226"/>
                <a:gd name="connsiteY43" fmla="*/ 77687 h 90767"/>
                <a:gd name="connsiteX44" fmla="*/ 72179 w 89226"/>
                <a:gd name="connsiteY44" fmla="*/ 77397 h 90767"/>
                <a:gd name="connsiteX45" fmla="*/ 70317 w 89226"/>
                <a:gd name="connsiteY45" fmla="*/ 77733 h 90767"/>
                <a:gd name="connsiteX46" fmla="*/ 69777 w 89226"/>
                <a:gd name="connsiteY46" fmla="*/ 77491 h 90767"/>
                <a:gd name="connsiteX47" fmla="*/ 68674 w 89226"/>
                <a:gd name="connsiteY47" fmla="*/ 76474 h 90767"/>
                <a:gd name="connsiteX48" fmla="*/ 67759 w 89226"/>
                <a:gd name="connsiteY48" fmla="*/ 75355 h 90767"/>
                <a:gd name="connsiteX49" fmla="*/ 67524 w 89226"/>
                <a:gd name="connsiteY49" fmla="*/ 74276 h 90767"/>
                <a:gd name="connsiteX50" fmla="*/ 66937 w 89226"/>
                <a:gd name="connsiteY50" fmla="*/ 74377 h 90767"/>
                <a:gd name="connsiteX51" fmla="*/ 65521 w 89226"/>
                <a:gd name="connsiteY51" fmla="*/ 75355 h 90767"/>
                <a:gd name="connsiteX52" fmla="*/ 64551 w 89226"/>
                <a:gd name="connsiteY52" fmla="*/ 75551 h 90767"/>
                <a:gd name="connsiteX53" fmla="*/ 63792 w 89226"/>
                <a:gd name="connsiteY53" fmla="*/ 75301 h 90767"/>
                <a:gd name="connsiteX54" fmla="*/ 62939 w 89226"/>
                <a:gd name="connsiteY54" fmla="*/ 75371 h 90767"/>
                <a:gd name="connsiteX55" fmla="*/ 60780 w 89226"/>
                <a:gd name="connsiteY55" fmla="*/ 76419 h 90767"/>
                <a:gd name="connsiteX56" fmla="*/ 59505 w 89226"/>
                <a:gd name="connsiteY56" fmla="*/ 76654 h 90767"/>
                <a:gd name="connsiteX57" fmla="*/ 58597 w 89226"/>
                <a:gd name="connsiteY57" fmla="*/ 77710 h 90767"/>
                <a:gd name="connsiteX58" fmla="*/ 52597 w 89226"/>
                <a:gd name="connsiteY58" fmla="*/ 78187 h 90767"/>
                <a:gd name="connsiteX59" fmla="*/ 51017 w 89226"/>
                <a:gd name="connsiteY59" fmla="*/ 78461 h 90767"/>
                <a:gd name="connsiteX60" fmla="*/ 47433 w 89226"/>
                <a:gd name="connsiteY60" fmla="*/ 76646 h 90767"/>
                <a:gd name="connsiteX61" fmla="*/ 46510 w 89226"/>
                <a:gd name="connsiteY61" fmla="*/ 76051 h 90767"/>
                <a:gd name="connsiteX62" fmla="*/ 46041 w 89226"/>
                <a:gd name="connsiteY62" fmla="*/ 75965 h 90767"/>
                <a:gd name="connsiteX63" fmla="*/ 45642 w 89226"/>
                <a:gd name="connsiteY63" fmla="*/ 76059 h 90767"/>
                <a:gd name="connsiteX64" fmla="*/ 45251 w 89226"/>
                <a:gd name="connsiteY64" fmla="*/ 76466 h 90767"/>
                <a:gd name="connsiteX65" fmla="*/ 44656 w 89226"/>
                <a:gd name="connsiteY65" fmla="*/ 78751 h 90767"/>
                <a:gd name="connsiteX66" fmla="*/ 44116 w 89226"/>
                <a:gd name="connsiteY66" fmla="*/ 79369 h 90767"/>
                <a:gd name="connsiteX67" fmla="*/ 43177 w 89226"/>
                <a:gd name="connsiteY67" fmla="*/ 79877 h 90767"/>
                <a:gd name="connsiteX68" fmla="*/ 42262 w 89226"/>
                <a:gd name="connsiteY68" fmla="*/ 80785 h 90767"/>
                <a:gd name="connsiteX69" fmla="*/ 42082 w 89226"/>
                <a:gd name="connsiteY69" fmla="*/ 81669 h 90767"/>
                <a:gd name="connsiteX70" fmla="*/ 43490 w 89226"/>
                <a:gd name="connsiteY70" fmla="*/ 82162 h 90767"/>
                <a:gd name="connsiteX71" fmla="*/ 44664 w 89226"/>
                <a:gd name="connsiteY71" fmla="*/ 83875 h 90767"/>
                <a:gd name="connsiteX72" fmla="*/ 45939 w 89226"/>
                <a:gd name="connsiteY72" fmla="*/ 85252 h 90767"/>
                <a:gd name="connsiteX73" fmla="*/ 46964 w 89226"/>
                <a:gd name="connsiteY73" fmla="*/ 86457 h 90767"/>
                <a:gd name="connsiteX74" fmla="*/ 46823 w 89226"/>
                <a:gd name="connsiteY74" fmla="*/ 87834 h 90767"/>
                <a:gd name="connsiteX75" fmla="*/ 46651 w 89226"/>
                <a:gd name="connsiteY75" fmla="*/ 89782 h 90767"/>
                <a:gd name="connsiteX76" fmla="*/ 45908 w 89226"/>
                <a:gd name="connsiteY76" fmla="*/ 90447 h 90767"/>
                <a:gd name="connsiteX77" fmla="*/ 44664 w 89226"/>
                <a:gd name="connsiteY77" fmla="*/ 90767 h 90767"/>
                <a:gd name="connsiteX78" fmla="*/ 40118 w 89226"/>
                <a:gd name="connsiteY78" fmla="*/ 89829 h 90767"/>
                <a:gd name="connsiteX79" fmla="*/ 36629 w 89226"/>
                <a:gd name="connsiteY79" fmla="*/ 88984 h 90767"/>
                <a:gd name="connsiteX80" fmla="*/ 35166 w 89226"/>
                <a:gd name="connsiteY80" fmla="*/ 88804 h 90767"/>
                <a:gd name="connsiteX81" fmla="*/ 34501 w 89226"/>
                <a:gd name="connsiteY81" fmla="*/ 88585 h 90767"/>
                <a:gd name="connsiteX82" fmla="*/ 33633 w 89226"/>
                <a:gd name="connsiteY82" fmla="*/ 87873 h 90767"/>
                <a:gd name="connsiteX83" fmla="*/ 32749 w 89226"/>
                <a:gd name="connsiteY83" fmla="*/ 87216 h 90767"/>
                <a:gd name="connsiteX84" fmla="*/ 31333 w 89226"/>
                <a:gd name="connsiteY84" fmla="*/ 86973 h 90767"/>
                <a:gd name="connsiteX85" fmla="*/ 29643 w 89226"/>
                <a:gd name="connsiteY85" fmla="*/ 86527 h 90767"/>
                <a:gd name="connsiteX86" fmla="*/ 28391 w 89226"/>
                <a:gd name="connsiteY86" fmla="*/ 84814 h 90767"/>
                <a:gd name="connsiteX87" fmla="*/ 27100 w 89226"/>
                <a:gd name="connsiteY87" fmla="*/ 82381 h 90767"/>
                <a:gd name="connsiteX88" fmla="*/ 26646 w 89226"/>
                <a:gd name="connsiteY88" fmla="*/ 81277 h 90767"/>
                <a:gd name="connsiteX89" fmla="*/ 25637 w 89226"/>
                <a:gd name="connsiteY89" fmla="*/ 80214 h 90767"/>
                <a:gd name="connsiteX90" fmla="*/ 24652 w 89226"/>
                <a:gd name="connsiteY90" fmla="*/ 78696 h 90767"/>
                <a:gd name="connsiteX91" fmla="*/ 24347 w 89226"/>
                <a:gd name="connsiteY91" fmla="*/ 77350 h 90767"/>
                <a:gd name="connsiteX92" fmla="*/ 23603 w 89226"/>
                <a:gd name="connsiteY92" fmla="*/ 76122 h 90767"/>
                <a:gd name="connsiteX93" fmla="*/ 23212 w 89226"/>
                <a:gd name="connsiteY93" fmla="*/ 75707 h 90767"/>
                <a:gd name="connsiteX94" fmla="*/ 22633 w 89226"/>
                <a:gd name="connsiteY94" fmla="*/ 74033 h 90767"/>
                <a:gd name="connsiteX95" fmla="*/ 22508 w 89226"/>
                <a:gd name="connsiteY95" fmla="*/ 73407 h 90767"/>
                <a:gd name="connsiteX96" fmla="*/ 22226 w 89226"/>
                <a:gd name="connsiteY96" fmla="*/ 73329 h 90767"/>
                <a:gd name="connsiteX97" fmla="*/ 21820 w 89226"/>
                <a:gd name="connsiteY97" fmla="*/ 72789 h 90767"/>
                <a:gd name="connsiteX98" fmla="*/ 21021 w 89226"/>
                <a:gd name="connsiteY98" fmla="*/ 70998 h 90767"/>
                <a:gd name="connsiteX99" fmla="*/ 20842 w 89226"/>
                <a:gd name="connsiteY99" fmla="*/ 70552 h 90767"/>
                <a:gd name="connsiteX100" fmla="*/ 20489 w 89226"/>
                <a:gd name="connsiteY100" fmla="*/ 70395 h 90767"/>
                <a:gd name="connsiteX101" fmla="*/ 19559 w 89226"/>
                <a:gd name="connsiteY101" fmla="*/ 69136 h 90767"/>
                <a:gd name="connsiteX102" fmla="*/ 18815 w 89226"/>
                <a:gd name="connsiteY102" fmla="*/ 68697 h 90767"/>
                <a:gd name="connsiteX103" fmla="*/ 18542 w 89226"/>
                <a:gd name="connsiteY103" fmla="*/ 68048 h 90767"/>
                <a:gd name="connsiteX104" fmla="*/ 18604 w 89226"/>
                <a:gd name="connsiteY104" fmla="*/ 66296 h 90767"/>
                <a:gd name="connsiteX105" fmla="*/ 18205 w 89226"/>
                <a:gd name="connsiteY105" fmla="*/ 65427 h 90767"/>
                <a:gd name="connsiteX106" fmla="*/ 18088 w 89226"/>
                <a:gd name="connsiteY106" fmla="*/ 63776 h 90767"/>
                <a:gd name="connsiteX107" fmla="*/ 18064 w 89226"/>
                <a:gd name="connsiteY107" fmla="*/ 63119 h 90767"/>
                <a:gd name="connsiteX108" fmla="*/ 17681 w 89226"/>
                <a:gd name="connsiteY108" fmla="*/ 62384 h 90767"/>
                <a:gd name="connsiteX109" fmla="*/ 17047 w 89226"/>
                <a:gd name="connsiteY109" fmla="*/ 61907 h 90767"/>
                <a:gd name="connsiteX110" fmla="*/ 16938 w 89226"/>
                <a:gd name="connsiteY110" fmla="*/ 60710 h 90767"/>
                <a:gd name="connsiteX111" fmla="*/ 16781 w 89226"/>
                <a:gd name="connsiteY111" fmla="*/ 57768 h 90767"/>
                <a:gd name="connsiteX112" fmla="*/ 16476 w 89226"/>
                <a:gd name="connsiteY112" fmla="*/ 57252 h 90767"/>
                <a:gd name="connsiteX113" fmla="*/ 13800 w 89226"/>
                <a:gd name="connsiteY113" fmla="*/ 57291 h 90767"/>
                <a:gd name="connsiteX114" fmla="*/ 13534 w 89226"/>
                <a:gd name="connsiteY114" fmla="*/ 57580 h 90767"/>
                <a:gd name="connsiteX115" fmla="*/ 12377 w 89226"/>
                <a:gd name="connsiteY115" fmla="*/ 57753 h 90767"/>
                <a:gd name="connsiteX116" fmla="*/ 11086 w 89226"/>
                <a:gd name="connsiteY116" fmla="*/ 57784 h 90767"/>
                <a:gd name="connsiteX117" fmla="*/ 9912 w 89226"/>
                <a:gd name="connsiteY117" fmla="*/ 57393 h 90767"/>
                <a:gd name="connsiteX118" fmla="*/ 8950 w 89226"/>
                <a:gd name="connsiteY118" fmla="*/ 56876 h 90767"/>
                <a:gd name="connsiteX119" fmla="*/ 8739 w 89226"/>
                <a:gd name="connsiteY119" fmla="*/ 56235 h 90767"/>
                <a:gd name="connsiteX120" fmla="*/ 8887 w 89226"/>
                <a:gd name="connsiteY120" fmla="*/ 54193 h 90767"/>
                <a:gd name="connsiteX121" fmla="*/ 7330 w 89226"/>
                <a:gd name="connsiteY121" fmla="*/ 52644 h 90767"/>
                <a:gd name="connsiteX122" fmla="*/ 4866 w 89226"/>
                <a:gd name="connsiteY122" fmla="*/ 50727 h 90767"/>
                <a:gd name="connsiteX123" fmla="*/ 4123 w 89226"/>
                <a:gd name="connsiteY123" fmla="*/ 48294 h 90767"/>
                <a:gd name="connsiteX124" fmla="*/ 3215 w 89226"/>
                <a:gd name="connsiteY124" fmla="*/ 46776 h 90767"/>
                <a:gd name="connsiteX125" fmla="*/ 485 w 89226"/>
                <a:gd name="connsiteY125" fmla="*/ 43600 h 90767"/>
                <a:gd name="connsiteX126" fmla="*/ 0 w 89226"/>
                <a:gd name="connsiteY126" fmla="*/ 41425 h 90767"/>
                <a:gd name="connsiteX127" fmla="*/ 0 w 89226"/>
                <a:gd name="connsiteY127" fmla="*/ 39884 h 90767"/>
                <a:gd name="connsiteX128" fmla="*/ 954 w 89226"/>
                <a:gd name="connsiteY128" fmla="*/ 38476 h 90767"/>
                <a:gd name="connsiteX129" fmla="*/ 2292 w 89226"/>
                <a:gd name="connsiteY129" fmla="*/ 35988 h 90767"/>
                <a:gd name="connsiteX130" fmla="*/ 2848 w 89226"/>
                <a:gd name="connsiteY130" fmla="*/ 33735 h 90767"/>
                <a:gd name="connsiteX131" fmla="*/ 3254 w 89226"/>
                <a:gd name="connsiteY131" fmla="*/ 32561 h 90767"/>
                <a:gd name="connsiteX132" fmla="*/ 3943 w 89226"/>
                <a:gd name="connsiteY132" fmla="*/ 31020 h 90767"/>
                <a:gd name="connsiteX133" fmla="*/ 4569 w 89226"/>
                <a:gd name="connsiteY133" fmla="*/ 29025 h 90767"/>
                <a:gd name="connsiteX134" fmla="*/ 4091 w 89226"/>
                <a:gd name="connsiteY134" fmla="*/ 27796 h 90767"/>
                <a:gd name="connsiteX135" fmla="*/ 3278 w 89226"/>
                <a:gd name="connsiteY135" fmla="*/ 26600 h 90767"/>
                <a:gd name="connsiteX136" fmla="*/ 3012 w 89226"/>
                <a:gd name="connsiteY136" fmla="*/ 25692 h 90767"/>
                <a:gd name="connsiteX137" fmla="*/ 3802 w 89226"/>
                <a:gd name="connsiteY137" fmla="*/ 24378 h 90767"/>
                <a:gd name="connsiteX138" fmla="*/ 4592 w 89226"/>
                <a:gd name="connsiteY138" fmla="*/ 23447 h 90767"/>
                <a:gd name="connsiteX139" fmla="*/ 5492 w 89226"/>
                <a:gd name="connsiteY139" fmla="*/ 23322 h 90767"/>
                <a:gd name="connsiteX140" fmla="*/ 6634 w 89226"/>
                <a:gd name="connsiteY140" fmla="*/ 22758 h 90767"/>
                <a:gd name="connsiteX141" fmla="*/ 7534 w 89226"/>
                <a:gd name="connsiteY141" fmla="*/ 21960 h 90767"/>
                <a:gd name="connsiteX142" fmla="*/ 8903 w 89226"/>
                <a:gd name="connsiteY142" fmla="*/ 21749 h 90767"/>
                <a:gd name="connsiteX143" fmla="*/ 10608 w 89226"/>
                <a:gd name="connsiteY143" fmla="*/ 21663 h 90767"/>
                <a:gd name="connsiteX144" fmla="*/ 14098 w 89226"/>
                <a:gd name="connsiteY144" fmla="*/ 21663 h 90767"/>
                <a:gd name="connsiteX145" fmla="*/ 15882 w 89226"/>
                <a:gd name="connsiteY145" fmla="*/ 21319 h 90767"/>
                <a:gd name="connsiteX146" fmla="*/ 16437 w 89226"/>
                <a:gd name="connsiteY146" fmla="*/ 20677 h 90767"/>
                <a:gd name="connsiteX147" fmla="*/ 16351 w 89226"/>
                <a:gd name="connsiteY147" fmla="*/ 19441 h 90767"/>
                <a:gd name="connsiteX148" fmla="*/ 17235 w 89226"/>
                <a:gd name="connsiteY148" fmla="*/ 18322 h 90767"/>
                <a:gd name="connsiteX149" fmla="*/ 18166 w 89226"/>
                <a:gd name="connsiteY149" fmla="*/ 17853 h 90767"/>
                <a:gd name="connsiteX150" fmla="*/ 18542 w 89226"/>
                <a:gd name="connsiteY150" fmla="*/ 17485 h 90767"/>
                <a:gd name="connsiteX151" fmla="*/ 18596 w 89226"/>
                <a:gd name="connsiteY151" fmla="*/ 17071 h 90767"/>
                <a:gd name="connsiteX152" fmla="*/ 18354 w 89226"/>
                <a:gd name="connsiteY152" fmla="*/ 16695 h 90767"/>
                <a:gd name="connsiteX153" fmla="*/ 17978 w 89226"/>
                <a:gd name="connsiteY153" fmla="*/ 16445 h 90767"/>
                <a:gd name="connsiteX154" fmla="*/ 17008 w 89226"/>
                <a:gd name="connsiteY154" fmla="*/ 16359 h 90767"/>
                <a:gd name="connsiteX155" fmla="*/ 16155 w 89226"/>
                <a:gd name="connsiteY155" fmla="*/ 14418 h 90767"/>
                <a:gd name="connsiteX156" fmla="*/ 16742 w 89226"/>
                <a:gd name="connsiteY156" fmla="*/ 13574 h 90767"/>
                <a:gd name="connsiteX157" fmla="*/ 17493 w 89226"/>
                <a:gd name="connsiteY157" fmla="*/ 12017 h 90767"/>
                <a:gd name="connsiteX158" fmla="*/ 17704 w 89226"/>
                <a:gd name="connsiteY158" fmla="*/ 11133 h 90767"/>
                <a:gd name="connsiteX159" fmla="*/ 18870 w 89226"/>
                <a:gd name="connsiteY159" fmla="*/ 9756 h 90767"/>
                <a:gd name="connsiteX160" fmla="*/ 19152 w 89226"/>
                <a:gd name="connsiteY160" fmla="*/ 10178 h 90767"/>
                <a:gd name="connsiteX161" fmla="*/ 20051 w 89226"/>
                <a:gd name="connsiteY161" fmla="*/ 7659 h 90767"/>
                <a:gd name="connsiteX162" fmla="*/ 20161 w 89226"/>
                <a:gd name="connsiteY162" fmla="*/ 5609 h 90767"/>
                <a:gd name="connsiteX163" fmla="*/ 20849 w 89226"/>
                <a:gd name="connsiteY163" fmla="*/ 3591 h 90767"/>
                <a:gd name="connsiteX164" fmla="*/ 21906 w 89226"/>
                <a:gd name="connsiteY164" fmla="*/ 1197 h 90767"/>
                <a:gd name="connsiteX165" fmla="*/ 23807 w 89226"/>
                <a:gd name="connsiteY165" fmla="*/ 8 h 90767"/>
                <a:gd name="connsiteX166" fmla="*/ 34877 w 89226"/>
                <a:gd name="connsiteY166" fmla="*/ 1220 h 90767"/>
                <a:gd name="connsiteX167" fmla="*/ 39931 w 89226"/>
                <a:gd name="connsiteY167" fmla="*/ 2362 h 90767"/>
                <a:gd name="connsiteX168" fmla="*/ 46432 w 89226"/>
                <a:gd name="connsiteY168" fmla="*/ 4334 h 90767"/>
                <a:gd name="connsiteX169" fmla="*/ 47355 w 89226"/>
                <a:gd name="connsiteY169" fmla="*/ 6446 h 90767"/>
                <a:gd name="connsiteX170" fmla="*/ 47402 w 89226"/>
                <a:gd name="connsiteY170" fmla="*/ 4334 h 90767"/>
                <a:gd name="connsiteX171" fmla="*/ 47081 w 89226"/>
                <a:gd name="connsiteY171" fmla="*/ 2206 h 90767"/>
                <a:gd name="connsiteX172" fmla="*/ 48881 w 89226"/>
                <a:gd name="connsiteY172" fmla="*/ 696 h 90767"/>
                <a:gd name="connsiteX173" fmla="*/ 52824 w 89226"/>
                <a:gd name="connsiteY173" fmla="*/ 164 h 90767"/>
                <a:gd name="connsiteX174" fmla="*/ 58730 w 89226"/>
                <a:gd name="connsiteY174" fmla="*/ 892 h 90767"/>
                <a:gd name="connsiteX175" fmla="*/ 63808 w 89226"/>
                <a:gd name="connsiteY175" fmla="*/ 0 h 90767"/>
                <a:gd name="connsiteX176" fmla="*/ 70716 w 89226"/>
                <a:gd name="connsiteY176" fmla="*/ 109 h 90767"/>
                <a:gd name="connsiteX177" fmla="*/ 81199 w 89226"/>
                <a:gd name="connsiteY177" fmla="*/ 1831 h 90767"/>
                <a:gd name="connsiteX178" fmla="*/ 85894 w 89226"/>
                <a:gd name="connsiteY178" fmla="*/ 3004 h 90767"/>
                <a:gd name="connsiteX179" fmla="*/ 87826 w 89226"/>
                <a:gd name="connsiteY179" fmla="*/ 4068 h 90767"/>
                <a:gd name="connsiteX180" fmla="*/ 88193 w 89226"/>
                <a:gd name="connsiteY180" fmla="*/ 5977 h 90767"/>
                <a:gd name="connsiteX181" fmla="*/ 88014 w 89226"/>
                <a:gd name="connsiteY181" fmla="*/ 8426 h 90767"/>
                <a:gd name="connsiteX182" fmla="*/ 87247 w 89226"/>
                <a:gd name="connsiteY182" fmla="*/ 10765 h 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</a:cxnLst>
              <a:rect l="l" t="t" r="r" b="b"/>
              <a:pathLst>
                <a:path w="89226" h="90767">
                  <a:moveTo>
                    <a:pt x="85588" y="13902"/>
                  </a:moveTo>
                  <a:lnTo>
                    <a:pt x="83742" y="15451"/>
                  </a:lnTo>
                  <a:lnTo>
                    <a:pt x="81731" y="17657"/>
                  </a:lnTo>
                  <a:lnTo>
                    <a:pt x="79087" y="21467"/>
                  </a:lnTo>
                  <a:lnTo>
                    <a:pt x="79204" y="22664"/>
                  </a:lnTo>
                  <a:lnTo>
                    <a:pt x="78625" y="23635"/>
                  </a:lnTo>
                  <a:lnTo>
                    <a:pt x="78485" y="25340"/>
                  </a:lnTo>
                  <a:lnTo>
                    <a:pt x="78672" y="27257"/>
                  </a:lnTo>
                  <a:lnTo>
                    <a:pt x="79353" y="28508"/>
                  </a:lnTo>
                  <a:lnTo>
                    <a:pt x="79666" y="30887"/>
                  </a:lnTo>
                  <a:lnTo>
                    <a:pt x="79142" y="33030"/>
                  </a:lnTo>
                  <a:lnTo>
                    <a:pt x="79345" y="34282"/>
                  </a:lnTo>
                  <a:lnTo>
                    <a:pt x="79877" y="36254"/>
                  </a:lnTo>
                  <a:lnTo>
                    <a:pt x="80315" y="38366"/>
                  </a:lnTo>
                  <a:lnTo>
                    <a:pt x="80268" y="39211"/>
                  </a:lnTo>
                  <a:lnTo>
                    <a:pt x="80910" y="39907"/>
                  </a:lnTo>
                  <a:lnTo>
                    <a:pt x="81505" y="40580"/>
                  </a:lnTo>
                  <a:lnTo>
                    <a:pt x="81317" y="42458"/>
                  </a:lnTo>
                  <a:lnTo>
                    <a:pt x="83405" y="45806"/>
                  </a:lnTo>
                  <a:lnTo>
                    <a:pt x="84681" y="47261"/>
                  </a:lnTo>
                  <a:lnTo>
                    <a:pt x="86543" y="48685"/>
                  </a:lnTo>
                  <a:lnTo>
                    <a:pt x="87215" y="50070"/>
                  </a:lnTo>
                  <a:lnTo>
                    <a:pt x="88264" y="51744"/>
                  </a:lnTo>
                  <a:lnTo>
                    <a:pt x="88890" y="51940"/>
                  </a:lnTo>
                  <a:lnTo>
                    <a:pt x="89226" y="52612"/>
                  </a:lnTo>
                  <a:lnTo>
                    <a:pt x="88882" y="53903"/>
                  </a:lnTo>
                  <a:lnTo>
                    <a:pt x="88812" y="55695"/>
                  </a:lnTo>
                  <a:lnTo>
                    <a:pt x="87630" y="57776"/>
                  </a:lnTo>
                  <a:lnTo>
                    <a:pt x="84892" y="61586"/>
                  </a:lnTo>
                  <a:lnTo>
                    <a:pt x="84556" y="62470"/>
                  </a:lnTo>
                  <a:lnTo>
                    <a:pt x="85268" y="65631"/>
                  </a:lnTo>
                  <a:lnTo>
                    <a:pt x="84892" y="68228"/>
                  </a:lnTo>
                  <a:lnTo>
                    <a:pt x="84728" y="69472"/>
                  </a:lnTo>
                  <a:lnTo>
                    <a:pt x="83382" y="71749"/>
                  </a:lnTo>
                  <a:lnTo>
                    <a:pt x="80190" y="77249"/>
                  </a:lnTo>
                  <a:lnTo>
                    <a:pt x="78359" y="78242"/>
                  </a:lnTo>
                  <a:lnTo>
                    <a:pt x="77249" y="79830"/>
                  </a:lnTo>
                  <a:lnTo>
                    <a:pt x="76537" y="79846"/>
                  </a:lnTo>
                  <a:lnTo>
                    <a:pt x="75739" y="79994"/>
                  </a:lnTo>
                  <a:lnTo>
                    <a:pt x="75488" y="80190"/>
                  </a:lnTo>
                  <a:lnTo>
                    <a:pt x="74487" y="80174"/>
                  </a:lnTo>
                  <a:lnTo>
                    <a:pt x="73704" y="79470"/>
                  </a:lnTo>
                  <a:lnTo>
                    <a:pt x="73579" y="78641"/>
                  </a:lnTo>
                  <a:lnTo>
                    <a:pt x="73165" y="77687"/>
                  </a:lnTo>
                  <a:lnTo>
                    <a:pt x="72179" y="77397"/>
                  </a:lnTo>
                  <a:lnTo>
                    <a:pt x="70317" y="77733"/>
                  </a:lnTo>
                  <a:lnTo>
                    <a:pt x="69777" y="77491"/>
                  </a:lnTo>
                  <a:lnTo>
                    <a:pt x="68674" y="76474"/>
                  </a:lnTo>
                  <a:lnTo>
                    <a:pt x="67759" y="75355"/>
                  </a:lnTo>
                  <a:lnTo>
                    <a:pt x="67524" y="74276"/>
                  </a:lnTo>
                  <a:lnTo>
                    <a:pt x="66937" y="74377"/>
                  </a:lnTo>
                  <a:lnTo>
                    <a:pt x="65521" y="75355"/>
                  </a:lnTo>
                  <a:lnTo>
                    <a:pt x="64551" y="75551"/>
                  </a:lnTo>
                  <a:lnTo>
                    <a:pt x="63792" y="75301"/>
                  </a:lnTo>
                  <a:lnTo>
                    <a:pt x="62939" y="75371"/>
                  </a:lnTo>
                  <a:lnTo>
                    <a:pt x="60780" y="76419"/>
                  </a:lnTo>
                  <a:lnTo>
                    <a:pt x="59505" y="76654"/>
                  </a:lnTo>
                  <a:lnTo>
                    <a:pt x="58597" y="77710"/>
                  </a:lnTo>
                  <a:lnTo>
                    <a:pt x="52597" y="78187"/>
                  </a:lnTo>
                  <a:lnTo>
                    <a:pt x="51017" y="78461"/>
                  </a:lnTo>
                  <a:lnTo>
                    <a:pt x="47433" y="76646"/>
                  </a:lnTo>
                  <a:lnTo>
                    <a:pt x="46510" y="76051"/>
                  </a:lnTo>
                  <a:lnTo>
                    <a:pt x="46041" y="75965"/>
                  </a:lnTo>
                  <a:lnTo>
                    <a:pt x="45642" y="76059"/>
                  </a:lnTo>
                  <a:lnTo>
                    <a:pt x="45251" y="76466"/>
                  </a:lnTo>
                  <a:lnTo>
                    <a:pt x="44656" y="78751"/>
                  </a:lnTo>
                  <a:lnTo>
                    <a:pt x="44116" y="79369"/>
                  </a:lnTo>
                  <a:lnTo>
                    <a:pt x="43177" y="79877"/>
                  </a:lnTo>
                  <a:lnTo>
                    <a:pt x="42262" y="80785"/>
                  </a:lnTo>
                  <a:lnTo>
                    <a:pt x="42082" y="81669"/>
                  </a:lnTo>
                  <a:lnTo>
                    <a:pt x="43490" y="82162"/>
                  </a:lnTo>
                  <a:lnTo>
                    <a:pt x="44664" y="83875"/>
                  </a:lnTo>
                  <a:lnTo>
                    <a:pt x="45939" y="85252"/>
                  </a:lnTo>
                  <a:lnTo>
                    <a:pt x="46964" y="86457"/>
                  </a:lnTo>
                  <a:lnTo>
                    <a:pt x="46823" y="87834"/>
                  </a:lnTo>
                  <a:lnTo>
                    <a:pt x="46651" y="89782"/>
                  </a:lnTo>
                  <a:lnTo>
                    <a:pt x="45908" y="90447"/>
                  </a:lnTo>
                  <a:lnTo>
                    <a:pt x="44664" y="90767"/>
                  </a:lnTo>
                  <a:lnTo>
                    <a:pt x="40118" y="89829"/>
                  </a:lnTo>
                  <a:lnTo>
                    <a:pt x="36629" y="88984"/>
                  </a:lnTo>
                  <a:lnTo>
                    <a:pt x="35166" y="88804"/>
                  </a:lnTo>
                  <a:lnTo>
                    <a:pt x="34501" y="88585"/>
                  </a:lnTo>
                  <a:lnTo>
                    <a:pt x="33633" y="87873"/>
                  </a:lnTo>
                  <a:lnTo>
                    <a:pt x="32749" y="87216"/>
                  </a:lnTo>
                  <a:lnTo>
                    <a:pt x="31333" y="86973"/>
                  </a:lnTo>
                  <a:lnTo>
                    <a:pt x="29643" y="86527"/>
                  </a:lnTo>
                  <a:lnTo>
                    <a:pt x="28391" y="84814"/>
                  </a:lnTo>
                  <a:lnTo>
                    <a:pt x="27100" y="82381"/>
                  </a:lnTo>
                  <a:lnTo>
                    <a:pt x="26646" y="81277"/>
                  </a:lnTo>
                  <a:lnTo>
                    <a:pt x="25637" y="80214"/>
                  </a:lnTo>
                  <a:lnTo>
                    <a:pt x="24652" y="78696"/>
                  </a:lnTo>
                  <a:lnTo>
                    <a:pt x="24347" y="77350"/>
                  </a:lnTo>
                  <a:lnTo>
                    <a:pt x="23603" y="76122"/>
                  </a:lnTo>
                  <a:lnTo>
                    <a:pt x="23212" y="75707"/>
                  </a:lnTo>
                  <a:lnTo>
                    <a:pt x="22633" y="74033"/>
                  </a:lnTo>
                  <a:lnTo>
                    <a:pt x="22508" y="73407"/>
                  </a:lnTo>
                  <a:lnTo>
                    <a:pt x="22226" y="73329"/>
                  </a:lnTo>
                  <a:lnTo>
                    <a:pt x="21820" y="72789"/>
                  </a:lnTo>
                  <a:lnTo>
                    <a:pt x="21021" y="70998"/>
                  </a:lnTo>
                  <a:lnTo>
                    <a:pt x="20842" y="70552"/>
                  </a:lnTo>
                  <a:lnTo>
                    <a:pt x="20489" y="70395"/>
                  </a:lnTo>
                  <a:lnTo>
                    <a:pt x="19559" y="69136"/>
                  </a:lnTo>
                  <a:lnTo>
                    <a:pt x="18815" y="68697"/>
                  </a:lnTo>
                  <a:lnTo>
                    <a:pt x="18542" y="68048"/>
                  </a:lnTo>
                  <a:lnTo>
                    <a:pt x="18604" y="66296"/>
                  </a:lnTo>
                  <a:lnTo>
                    <a:pt x="18205" y="65427"/>
                  </a:lnTo>
                  <a:lnTo>
                    <a:pt x="18088" y="63776"/>
                  </a:lnTo>
                  <a:lnTo>
                    <a:pt x="18064" y="63119"/>
                  </a:lnTo>
                  <a:lnTo>
                    <a:pt x="17681" y="62384"/>
                  </a:lnTo>
                  <a:lnTo>
                    <a:pt x="17047" y="61907"/>
                  </a:lnTo>
                  <a:lnTo>
                    <a:pt x="16938" y="60710"/>
                  </a:lnTo>
                  <a:lnTo>
                    <a:pt x="16781" y="57768"/>
                  </a:lnTo>
                  <a:lnTo>
                    <a:pt x="16476" y="57252"/>
                  </a:lnTo>
                  <a:lnTo>
                    <a:pt x="13800" y="57291"/>
                  </a:lnTo>
                  <a:lnTo>
                    <a:pt x="13534" y="57580"/>
                  </a:lnTo>
                  <a:lnTo>
                    <a:pt x="12377" y="57753"/>
                  </a:lnTo>
                  <a:lnTo>
                    <a:pt x="11086" y="57784"/>
                  </a:lnTo>
                  <a:lnTo>
                    <a:pt x="9912" y="57393"/>
                  </a:lnTo>
                  <a:lnTo>
                    <a:pt x="8950" y="56876"/>
                  </a:lnTo>
                  <a:lnTo>
                    <a:pt x="8739" y="56235"/>
                  </a:lnTo>
                  <a:lnTo>
                    <a:pt x="8887" y="54193"/>
                  </a:lnTo>
                  <a:lnTo>
                    <a:pt x="7330" y="52644"/>
                  </a:lnTo>
                  <a:lnTo>
                    <a:pt x="4866" y="50727"/>
                  </a:lnTo>
                  <a:lnTo>
                    <a:pt x="4123" y="48294"/>
                  </a:lnTo>
                  <a:lnTo>
                    <a:pt x="3215" y="46776"/>
                  </a:lnTo>
                  <a:lnTo>
                    <a:pt x="485" y="43600"/>
                  </a:lnTo>
                  <a:lnTo>
                    <a:pt x="0" y="41425"/>
                  </a:lnTo>
                  <a:lnTo>
                    <a:pt x="0" y="39884"/>
                  </a:lnTo>
                  <a:lnTo>
                    <a:pt x="954" y="38476"/>
                  </a:lnTo>
                  <a:lnTo>
                    <a:pt x="2292" y="35988"/>
                  </a:lnTo>
                  <a:lnTo>
                    <a:pt x="2848" y="33735"/>
                  </a:lnTo>
                  <a:lnTo>
                    <a:pt x="3254" y="32561"/>
                  </a:lnTo>
                  <a:lnTo>
                    <a:pt x="3943" y="31020"/>
                  </a:lnTo>
                  <a:lnTo>
                    <a:pt x="4569" y="29025"/>
                  </a:lnTo>
                  <a:lnTo>
                    <a:pt x="4091" y="27796"/>
                  </a:lnTo>
                  <a:lnTo>
                    <a:pt x="3278" y="26600"/>
                  </a:lnTo>
                  <a:lnTo>
                    <a:pt x="3012" y="25692"/>
                  </a:lnTo>
                  <a:lnTo>
                    <a:pt x="3802" y="24378"/>
                  </a:lnTo>
                  <a:lnTo>
                    <a:pt x="4592" y="23447"/>
                  </a:lnTo>
                  <a:lnTo>
                    <a:pt x="5492" y="23322"/>
                  </a:lnTo>
                  <a:lnTo>
                    <a:pt x="6634" y="22758"/>
                  </a:lnTo>
                  <a:lnTo>
                    <a:pt x="7534" y="21960"/>
                  </a:lnTo>
                  <a:lnTo>
                    <a:pt x="8903" y="21749"/>
                  </a:lnTo>
                  <a:lnTo>
                    <a:pt x="10608" y="21663"/>
                  </a:lnTo>
                  <a:lnTo>
                    <a:pt x="14098" y="21663"/>
                  </a:lnTo>
                  <a:lnTo>
                    <a:pt x="15882" y="21319"/>
                  </a:lnTo>
                  <a:lnTo>
                    <a:pt x="16437" y="20677"/>
                  </a:lnTo>
                  <a:lnTo>
                    <a:pt x="16351" y="19441"/>
                  </a:lnTo>
                  <a:lnTo>
                    <a:pt x="17235" y="18322"/>
                  </a:lnTo>
                  <a:lnTo>
                    <a:pt x="18166" y="17853"/>
                  </a:lnTo>
                  <a:lnTo>
                    <a:pt x="18542" y="17485"/>
                  </a:lnTo>
                  <a:lnTo>
                    <a:pt x="18596" y="17071"/>
                  </a:lnTo>
                  <a:lnTo>
                    <a:pt x="18354" y="16695"/>
                  </a:lnTo>
                  <a:lnTo>
                    <a:pt x="17978" y="16445"/>
                  </a:lnTo>
                  <a:lnTo>
                    <a:pt x="17008" y="16359"/>
                  </a:lnTo>
                  <a:lnTo>
                    <a:pt x="16155" y="14418"/>
                  </a:lnTo>
                  <a:lnTo>
                    <a:pt x="16742" y="13574"/>
                  </a:lnTo>
                  <a:lnTo>
                    <a:pt x="17493" y="12017"/>
                  </a:lnTo>
                  <a:lnTo>
                    <a:pt x="17704" y="11133"/>
                  </a:lnTo>
                  <a:lnTo>
                    <a:pt x="18870" y="9756"/>
                  </a:lnTo>
                  <a:lnTo>
                    <a:pt x="19152" y="10178"/>
                  </a:lnTo>
                  <a:lnTo>
                    <a:pt x="20051" y="7659"/>
                  </a:lnTo>
                  <a:lnTo>
                    <a:pt x="20161" y="5609"/>
                  </a:lnTo>
                  <a:lnTo>
                    <a:pt x="20849" y="3591"/>
                  </a:lnTo>
                  <a:lnTo>
                    <a:pt x="21906" y="1197"/>
                  </a:lnTo>
                  <a:lnTo>
                    <a:pt x="23807" y="8"/>
                  </a:lnTo>
                  <a:lnTo>
                    <a:pt x="34877" y="1220"/>
                  </a:lnTo>
                  <a:lnTo>
                    <a:pt x="39931" y="2362"/>
                  </a:lnTo>
                  <a:lnTo>
                    <a:pt x="46432" y="4334"/>
                  </a:lnTo>
                  <a:lnTo>
                    <a:pt x="47355" y="6446"/>
                  </a:lnTo>
                  <a:lnTo>
                    <a:pt x="47402" y="4334"/>
                  </a:lnTo>
                  <a:lnTo>
                    <a:pt x="47081" y="2206"/>
                  </a:lnTo>
                  <a:lnTo>
                    <a:pt x="48881" y="696"/>
                  </a:lnTo>
                  <a:lnTo>
                    <a:pt x="52824" y="164"/>
                  </a:lnTo>
                  <a:lnTo>
                    <a:pt x="58730" y="892"/>
                  </a:lnTo>
                  <a:lnTo>
                    <a:pt x="63808" y="0"/>
                  </a:lnTo>
                  <a:lnTo>
                    <a:pt x="70716" y="109"/>
                  </a:lnTo>
                  <a:lnTo>
                    <a:pt x="81199" y="1831"/>
                  </a:lnTo>
                  <a:lnTo>
                    <a:pt x="85894" y="3004"/>
                  </a:lnTo>
                  <a:lnTo>
                    <a:pt x="87826" y="4068"/>
                  </a:lnTo>
                  <a:lnTo>
                    <a:pt x="88193" y="5977"/>
                  </a:lnTo>
                  <a:lnTo>
                    <a:pt x="88014" y="8426"/>
                  </a:lnTo>
                  <a:lnTo>
                    <a:pt x="87247" y="1076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AF84749A-3480-78E0-0F70-2547F02BA18C}"/>
                </a:ext>
              </a:extLst>
            </p:cNvPr>
            <p:cNvSpPr>
              <a:spLocks/>
            </p:cNvSpPr>
            <p:nvPr/>
          </p:nvSpPr>
          <p:spPr>
            <a:xfrm>
              <a:off x="7781091" y="4379980"/>
              <a:ext cx="244177" cy="192472"/>
            </a:xfrm>
            <a:custGeom>
              <a:avLst/>
              <a:gdLst>
                <a:gd name="connsiteX0" fmla="*/ 215434 w 244177"/>
                <a:gd name="connsiteY0" fmla="*/ 52855 h 192472"/>
                <a:gd name="connsiteX1" fmla="*/ 214018 w 244177"/>
                <a:gd name="connsiteY1" fmla="*/ 55679 h 192472"/>
                <a:gd name="connsiteX2" fmla="*/ 213564 w 244177"/>
                <a:gd name="connsiteY2" fmla="*/ 57690 h 192472"/>
                <a:gd name="connsiteX3" fmla="*/ 213424 w 244177"/>
                <a:gd name="connsiteY3" fmla="*/ 59380 h 192472"/>
                <a:gd name="connsiteX4" fmla="*/ 213509 w 244177"/>
                <a:gd name="connsiteY4" fmla="*/ 60358 h 192472"/>
                <a:gd name="connsiteX5" fmla="*/ 213666 w 244177"/>
                <a:gd name="connsiteY5" fmla="*/ 60984 h 192472"/>
                <a:gd name="connsiteX6" fmla="*/ 213736 w 244177"/>
                <a:gd name="connsiteY6" fmla="*/ 61132 h 192472"/>
                <a:gd name="connsiteX7" fmla="*/ 213799 w 244177"/>
                <a:gd name="connsiteY7" fmla="*/ 61234 h 192472"/>
                <a:gd name="connsiteX8" fmla="*/ 213861 w 244177"/>
                <a:gd name="connsiteY8" fmla="*/ 61304 h 192472"/>
                <a:gd name="connsiteX9" fmla="*/ 213932 w 244177"/>
                <a:gd name="connsiteY9" fmla="*/ 61328 h 192472"/>
                <a:gd name="connsiteX10" fmla="*/ 218016 w 244177"/>
                <a:gd name="connsiteY10" fmla="*/ 61344 h 192472"/>
                <a:gd name="connsiteX11" fmla="*/ 218039 w 244177"/>
                <a:gd name="connsiteY11" fmla="*/ 61344 h 192472"/>
                <a:gd name="connsiteX12" fmla="*/ 218039 w 244177"/>
                <a:gd name="connsiteY12" fmla="*/ 61344 h 192472"/>
                <a:gd name="connsiteX13" fmla="*/ 218016 w 244177"/>
                <a:gd name="connsiteY13" fmla="*/ 62243 h 192472"/>
                <a:gd name="connsiteX14" fmla="*/ 218180 w 244177"/>
                <a:gd name="connsiteY14" fmla="*/ 66718 h 192472"/>
                <a:gd name="connsiteX15" fmla="*/ 218321 w 244177"/>
                <a:gd name="connsiteY15" fmla="*/ 70630 h 192472"/>
                <a:gd name="connsiteX16" fmla="*/ 218556 w 244177"/>
                <a:gd name="connsiteY16" fmla="*/ 77022 h 192472"/>
                <a:gd name="connsiteX17" fmla="*/ 218563 w 244177"/>
                <a:gd name="connsiteY17" fmla="*/ 78688 h 192472"/>
                <a:gd name="connsiteX18" fmla="*/ 218407 w 244177"/>
                <a:gd name="connsiteY18" fmla="*/ 80761 h 192472"/>
                <a:gd name="connsiteX19" fmla="*/ 217922 w 244177"/>
                <a:gd name="connsiteY19" fmla="*/ 81583 h 192472"/>
                <a:gd name="connsiteX20" fmla="*/ 216764 w 244177"/>
                <a:gd name="connsiteY20" fmla="*/ 82756 h 192472"/>
                <a:gd name="connsiteX21" fmla="*/ 215301 w 244177"/>
                <a:gd name="connsiteY21" fmla="*/ 83828 h 192472"/>
                <a:gd name="connsiteX22" fmla="*/ 211609 w 244177"/>
                <a:gd name="connsiteY22" fmla="*/ 84102 h 192472"/>
                <a:gd name="connsiteX23" fmla="*/ 208526 w 244177"/>
                <a:gd name="connsiteY23" fmla="*/ 84063 h 192472"/>
                <a:gd name="connsiteX24" fmla="*/ 206343 w 244177"/>
                <a:gd name="connsiteY24" fmla="*/ 83828 h 192472"/>
                <a:gd name="connsiteX25" fmla="*/ 203355 w 244177"/>
                <a:gd name="connsiteY25" fmla="*/ 83734 h 192472"/>
                <a:gd name="connsiteX26" fmla="*/ 200546 w 244177"/>
                <a:gd name="connsiteY26" fmla="*/ 83961 h 192472"/>
                <a:gd name="connsiteX27" fmla="*/ 199513 w 244177"/>
                <a:gd name="connsiteY27" fmla="*/ 84869 h 192472"/>
                <a:gd name="connsiteX28" fmla="*/ 197996 w 244177"/>
                <a:gd name="connsiteY28" fmla="*/ 88068 h 192472"/>
                <a:gd name="connsiteX29" fmla="*/ 195805 w 244177"/>
                <a:gd name="connsiteY29" fmla="*/ 92708 h 192472"/>
                <a:gd name="connsiteX30" fmla="*/ 194647 w 244177"/>
                <a:gd name="connsiteY30" fmla="*/ 94671 h 192472"/>
                <a:gd name="connsiteX31" fmla="*/ 194350 w 244177"/>
                <a:gd name="connsiteY31" fmla="*/ 95814 h 192472"/>
                <a:gd name="connsiteX32" fmla="*/ 194694 w 244177"/>
                <a:gd name="connsiteY32" fmla="*/ 96494 h 192472"/>
                <a:gd name="connsiteX33" fmla="*/ 196142 w 244177"/>
                <a:gd name="connsiteY33" fmla="*/ 97480 h 192472"/>
                <a:gd name="connsiteX34" fmla="*/ 199333 w 244177"/>
                <a:gd name="connsiteY34" fmla="*/ 98873 h 192472"/>
                <a:gd name="connsiteX35" fmla="*/ 202987 w 244177"/>
                <a:gd name="connsiteY35" fmla="*/ 99686 h 192472"/>
                <a:gd name="connsiteX36" fmla="*/ 205709 w 244177"/>
                <a:gd name="connsiteY36" fmla="*/ 100038 h 192472"/>
                <a:gd name="connsiteX37" fmla="*/ 207564 w 244177"/>
                <a:gd name="connsiteY37" fmla="*/ 100422 h 192472"/>
                <a:gd name="connsiteX38" fmla="*/ 208996 w 244177"/>
                <a:gd name="connsiteY38" fmla="*/ 100844 h 192472"/>
                <a:gd name="connsiteX39" fmla="*/ 214182 w 244177"/>
                <a:gd name="connsiteY39" fmla="*/ 104396 h 192472"/>
                <a:gd name="connsiteX40" fmla="*/ 215841 w 244177"/>
                <a:gd name="connsiteY40" fmla="*/ 106047 h 192472"/>
                <a:gd name="connsiteX41" fmla="*/ 216772 w 244177"/>
                <a:gd name="connsiteY41" fmla="*/ 107510 h 192472"/>
                <a:gd name="connsiteX42" fmla="*/ 216991 w 244177"/>
                <a:gd name="connsiteY42" fmla="*/ 109067 h 192472"/>
                <a:gd name="connsiteX43" fmla="*/ 217734 w 244177"/>
                <a:gd name="connsiteY43" fmla="*/ 110639 h 192472"/>
                <a:gd name="connsiteX44" fmla="*/ 220731 w 244177"/>
                <a:gd name="connsiteY44" fmla="*/ 113745 h 192472"/>
                <a:gd name="connsiteX45" fmla="*/ 222459 w 244177"/>
                <a:gd name="connsiteY45" fmla="*/ 115537 h 192472"/>
                <a:gd name="connsiteX46" fmla="*/ 226958 w 244177"/>
                <a:gd name="connsiteY46" fmla="*/ 117837 h 192472"/>
                <a:gd name="connsiteX47" fmla="*/ 228687 w 244177"/>
                <a:gd name="connsiteY47" fmla="*/ 120442 h 192472"/>
                <a:gd name="connsiteX48" fmla="*/ 230353 w 244177"/>
                <a:gd name="connsiteY48" fmla="*/ 121701 h 192472"/>
                <a:gd name="connsiteX49" fmla="*/ 231933 w 244177"/>
                <a:gd name="connsiteY49" fmla="*/ 123063 h 192472"/>
                <a:gd name="connsiteX50" fmla="*/ 232779 w 244177"/>
                <a:gd name="connsiteY50" fmla="*/ 125089 h 192472"/>
                <a:gd name="connsiteX51" fmla="*/ 234727 w 244177"/>
                <a:gd name="connsiteY51" fmla="*/ 130964 h 192472"/>
                <a:gd name="connsiteX52" fmla="*/ 236041 w 244177"/>
                <a:gd name="connsiteY52" fmla="*/ 134047 h 192472"/>
                <a:gd name="connsiteX53" fmla="*/ 237387 w 244177"/>
                <a:gd name="connsiteY53" fmla="*/ 136566 h 192472"/>
                <a:gd name="connsiteX54" fmla="*/ 237919 w 244177"/>
                <a:gd name="connsiteY54" fmla="*/ 140658 h 192472"/>
                <a:gd name="connsiteX55" fmla="*/ 238982 w 244177"/>
                <a:gd name="connsiteY55" fmla="*/ 142488 h 192472"/>
                <a:gd name="connsiteX56" fmla="*/ 240078 w 244177"/>
                <a:gd name="connsiteY56" fmla="*/ 144718 h 192472"/>
                <a:gd name="connsiteX57" fmla="*/ 241893 w 244177"/>
                <a:gd name="connsiteY57" fmla="*/ 146736 h 192472"/>
                <a:gd name="connsiteX58" fmla="*/ 243825 w 244177"/>
                <a:gd name="connsiteY58" fmla="*/ 148270 h 192472"/>
                <a:gd name="connsiteX59" fmla="*/ 244177 w 244177"/>
                <a:gd name="connsiteY59" fmla="*/ 148684 h 192472"/>
                <a:gd name="connsiteX60" fmla="*/ 240140 w 244177"/>
                <a:gd name="connsiteY60" fmla="*/ 152635 h 192472"/>
                <a:gd name="connsiteX61" fmla="*/ 235611 w 244177"/>
                <a:gd name="connsiteY61" fmla="*/ 157063 h 192472"/>
                <a:gd name="connsiteX62" fmla="*/ 230377 w 244177"/>
                <a:gd name="connsiteY62" fmla="*/ 162195 h 192472"/>
                <a:gd name="connsiteX63" fmla="*/ 224674 w 244177"/>
                <a:gd name="connsiteY63" fmla="*/ 167766 h 192472"/>
                <a:gd name="connsiteX64" fmla="*/ 220206 w 244177"/>
                <a:gd name="connsiteY64" fmla="*/ 172178 h 192472"/>
                <a:gd name="connsiteX65" fmla="*/ 215802 w 244177"/>
                <a:gd name="connsiteY65" fmla="*/ 176528 h 192472"/>
                <a:gd name="connsiteX66" fmla="*/ 210654 w 244177"/>
                <a:gd name="connsiteY66" fmla="*/ 181668 h 192472"/>
                <a:gd name="connsiteX67" fmla="*/ 206852 w 244177"/>
                <a:gd name="connsiteY67" fmla="*/ 185462 h 192472"/>
                <a:gd name="connsiteX68" fmla="*/ 206218 w 244177"/>
                <a:gd name="connsiteY68" fmla="*/ 185994 h 192472"/>
                <a:gd name="connsiteX69" fmla="*/ 205115 w 244177"/>
                <a:gd name="connsiteY69" fmla="*/ 186699 h 192472"/>
                <a:gd name="connsiteX70" fmla="*/ 201493 w 244177"/>
                <a:gd name="connsiteY70" fmla="*/ 186714 h 192472"/>
                <a:gd name="connsiteX71" fmla="*/ 197753 w 244177"/>
                <a:gd name="connsiteY71" fmla="*/ 186268 h 192472"/>
                <a:gd name="connsiteX72" fmla="*/ 194311 w 244177"/>
                <a:gd name="connsiteY72" fmla="*/ 183960 h 192472"/>
                <a:gd name="connsiteX73" fmla="*/ 190814 w 244177"/>
                <a:gd name="connsiteY73" fmla="*/ 185752 h 192472"/>
                <a:gd name="connsiteX74" fmla="*/ 188599 w 244177"/>
                <a:gd name="connsiteY74" fmla="*/ 186315 h 192472"/>
                <a:gd name="connsiteX75" fmla="*/ 187278 w 244177"/>
                <a:gd name="connsiteY75" fmla="*/ 186519 h 192472"/>
                <a:gd name="connsiteX76" fmla="*/ 184156 w 244177"/>
                <a:gd name="connsiteY76" fmla="*/ 186808 h 192472"/>
                <a:gd name="connsiteX77" fmla="*/ 179783 w 244177"/>
                <a:gd name="connsiteY77" fmla="*/ 187770 h 192472"/>
                <a:gd name="connsiteX78" fmla="*/ 177804 w 244177"/>
                <a:gd name="connsiteY78" fmla="*/ 188967 h 192472"/>
                <a:gd name="connsiteX79" fmla="*/ 176732 w 244177"/>
                <a:gd name="connsiteY79" fmla="*/ 189914 h 192472"/>
                <a:gd name="connsiteX80" fmla="*/ 175848 w 244177"/>
                <a:gd name="connsiteY80" fmla="*/ 191658 h 192472"/>
                <a:gd name="connsiteX81" fmla="*/ 175402 w 244177"/>
                <a:gd name="connsiteY81" fmla="*/ 191838 h 192472"/>
                <a:gd name="connsiteX82" fmla="*/ 174596 w 244177"/>
                <a:gd name="connsiteY82" fmla="*/ 191635 h 192472"/>
                <a:gd name="connsiteX83" fmla="*/ 173477 w 244177"/>
                <a:gd name="connsiteY83" fmla="*/ 190931 h 192472"/>
                <a:gd name="connsiteX84" fmla="*/ 171138 w 244177"/>
                <a:gd name="connsiteY84" fmla="*/ 189922 h 192472"/>
                <a:gd name="connsiteX85" fmla="*/ 169956 w 244177"/>
                <a:gd name="connsiteY85" fmla="*/ 187700 h 192472"/>
                <a:gd name="connsiteX86" fmla="*/ 168877 w 244177"/>
                <a:gd name="connsiteY86" fmla="*/ 186362 h 192472"/>
                <a:gd name="connsiteX87" fmla="*/ 167977 w 244177"/>
                <a:gd name="connsiteY87" fmla="*/ 185658 h 192472"/>
                <a:gd name="connsiteX88" fmla="*/ 164269 w 244177"/>
                <a:gd name="connsiteY88" fmla="*/ 187872 h 192472"/>
                <a:gd name="connsiteX89" fmla="*/ 162469 w 244177"/>
                <a:gd name="connsiteY89" fmla="*/ 188388 h 192472"/>
                <a:gd name="connsiteX90" fmla="*/ 160999 w 244177"/>
                <a:gd name="connsiteY90" fmla="*/ 188326 h 192472"/>
                <a:gd name="connsiteX91" fmla="*/ 158308 w 244177"/>
                <a:gd name="connsiteY91" fmla="*/ 187082 h 192472"/>
                <a:gd name="connsiteX92" fmla="*/ 155335 w 244177"/>
                <a:gd name="connsiteY92" fmla="*/ 186018 h 192472"/>
                <a:gd name="connsiteX93" fmla="*/ 153801 w 244177"/>
                <a:gd name="connsiteY93" fmla="*/ 186026 h 192472"/>
                <a:gd name="connsiteX94" fmla="*/ 151509 w 244177"/>
                <a:gd name="connsiteY94" fmla="*/ 187356 h 192472"/>
                <a:gd name="connsiteX95" fmla="*/ 148904 w 244177"/>
                <a:gd name="connsiteY95" fmla="*/ 189343 h 192472"/>
                <a:gd name="connsiteX96" fmla="*/ 147566 w 244177"/>
                <a:gd name="connsiteY96" fmla="*/ 191306 h 192472"/>
                <a:gd name="connsiteX97" fmla="*/ 146916 w 244177"/>
                <a:gd name="connsiteY97" fmla="*/ 192472 h 192472"/>
                <a:gd name="connsiteX98" fmla="*/ 146439 w 244177"/>
                <a:gd name="connsiteY98" fmla="*/ 191541 h 192472"/>
                <a:gd name="connsiteX99" fmla="*/ 146001 w 244177"/>
                <a:gd name="connsiteY99" fmla="*/ 190673 h 192472"/>
                <a:gd name="connsiteX100" fmla="*/ 145125 w 244177"/>
                <a:gd name="connsiteY100" fmla="*/ 189562 h 192472"/>
                <a:gd name="connsiteX101" fmla="*/ 143865 w 244177"/>
                <a:gd name="connsiteY101" fmla="*/ 189124 h 192472"/>
                <a:gd name="connsiteX102" fmla="*/ 142723 w 244177"/>
                <a:gd name="connsiteY102" fmla="*/ 189343 h 192472"/>
                <a:gd name="connsiteX103" fmla="*/ 141385 w 244177"/>
                <a:gd name="connsiteY103" fmla="*/ 189562 h 192472"/>
                <a:gd name="connsiteX104" fmla="*/ 140783 w 244177"/>
                <a:gd name="connsiteY104" fmla="*/ 188928 h 192472"/>
                <a:gd name="connsiteX105" fmla="*/ 140658 w 244177"/>
                <a:gd name="connsiteY105" fmla="*/ 187403 h 192472"/>
                <a:gd name="connsiteX106" fmla="*/ 140290 w 244177"/>
                <a:gd name="connsiteY106" fmla="*/ 185994 h 192472"/>
                <a:gd name="connsiteX107" fmla="*/ 139664 w 244177"/>
                <a:gd name="connsiteY107" fmla="*/ 184938 h 192472"/>
                <a:gd name="connsiteX108" fmla="*/ 137740 w 244177"/>
                <a:gd name="connsiteY108" fmla="*/ 183882 h 192472"/>
                <a:gd name="connsiteX109" fmla="*/ 132780 w 244177"/>
                <a:gd name="connsiteY109" fmla="*/ 181738 h 192472"/>
                <a:gd name="connsiteX110" fmla="*/ 128970 w 244177"/>
                <a:gd name="connsiteY110" fmla="*/ 177459 h 192472"/>
                <a:gd name="connsiteX111" fmla="*/ 127053 w 244177"/>
                <a:gd name="connsiteY111" fmla="*/ 175472 h 192472"/>
                <a:gd name="connsiteX112" fmla="*/ 125652 w 244177"/>
                <a:gd name="connsiteY112" fmla="*/ 174189 h 192472"/>
                <a:gd name="connsiteX113" fmla="*/ 123665 w 244177"/>
                <a:gd name="connsiteY113" fmla="*/ 170825 h 192472"/>
                <a:gd name="connsiteX114" fmla="*/ 121404 w 244177"/>
                <a:gd name="connsiteY114" fmla="*/ 168509 h 192472"/>
                <a:gd name="connsiteX115" fmla="*/ 118666 w 244177"/>
                <a:gd name="connsiteY115" fmla="*/ 167429 h 192472"/>
                <a:gd name="connsiteX116" fmla="*/ 116859 w 244177"/>
                <a:gd name="connsiteY116" fmla="*/ 167961 h 192472"/>
                <a:gd name="connsiteX117" fmla="*/ 114997 w 244177"/>
                <a:gd name="connsiteY117" fmla="*/ 170441 h 192472"/>
                <a:gd name="connsiteX118" fmla="*/ 111484 w 244177"/>
                <a:gd name="connsiteY118" fmla="*/ 172773 h 192472"/>
                <a:gd name="connsiteX119" fmla="*/ 109872 w 244177"/>
                <a:gd name="connsiteY119" fmla="*/ 172851 h 192472"/>
                <a:gd name="connsiteX120" fmla="*/ 107807 w 244177"/>
                <a:gd name="connsiteY120" fmla="*/ 171592 h 192472"/>
                <a:gd name="connsiteX121" fmla="*/ 105210 w 244177"/>
                <a:gd name="connsiteY121" fmla="*/ 170692 h 192472"/>
                <a:gd name="connsiteX122" fmla="*/ 100555 w 244177"/>
                <a:gd name="connsiteY122" fmla="*/ 170301 h 192472"/>
                <a:gd name="connsiteX123" fmla="*/ 98630 w 244177"/>
                <a:gd name="connsiteY123" fmla="*/ 171404 h 192472"/>
                <a:gd name="connsiteX124" fmla="*/ 96111 w 244177"/>
                <a:gd name="connsiteY124" fmla="*/ 173187 h 192472"/>
                <a:gd name="connsiteX125" fmla="*/ 93975 w 244177"/>
                <a:gd name="connsiteY125" fmla="*/ 174251 h 192472"/>
                <a:gd name="connsiteX126" fmla="*/ 92653 w 244177"/>
                <a:gd name="connsiteY126" fmla="*/ 174377 h 192472"/>
                <a:gd name="connsiteX127" fmla="*/ 91417 w 244177"/>
                <a:gd name="connsiteY127" fmla="*/ 173946 h 192472"/>
                <a:gd name="connsiteX128" fmla="*/ 90017 w 244177"/>
                <a:gd name="connsiteY128" fmla="*/ 173719 h 192472"/>
                <a:gd name="connsiteX129" fmla="*/ 88804 w 244177"/>
                <a:gd name="connsiteY129" fmla="*/ 173680 h 192472"/>
                <a:gd name="connsiteX130" fmla="*/ 86316 w 244177"/>
                <a:gd name="connsiteY130" fmla="*/ 172053 h 192472"/>
                <a:gd name="connsiteX131" fmla="*/ 85025 w 244177"/>
                <a:gd name="connsiteY131" fmla="*/ 170856 h 192472"/>
                <a:gd name="connsiteX132" fmla="*/ 84164 w 244177"/>
                <a:gd name="connsiteY132" fmla="*/ 169706 h 192472"/>
                <a:gd name="connsiteX133" fmla="*/ 82756 w 244177"/>
                <a:gd name="connsiteY133" fmla="*/ 168924 h 192472"/>
                <a:gd name="connsiteX134" fmla="*/ 81114 w 244177"/>
                <a:gd name="connsiteY134" fmla="*/ 168266 h 192472"/>
                <a:gd name="connsiteX135" fmla="*/ 79940 w 244177"/>
                <a:gd name="connsiteY135" fmla="*/ 167242 h 192472"/>
                <a:gd name="connsiteX136" fmla="*/ 79353 w 244177"/>
                <a:gd name="connsiteY136" fmla="*/ 165959 h 192472"/>
                <a:gd name="connsiteX137" fmla="*/ 78422 w 244177"/>
                <a:gd name="connsiteY137" fmla="*/ 164316 h 192472"/>
                <a:gd name="connsiteX138" fmla="*/ 77217 w 244177"/>
                <a:gd name="connsiteY138" fmla="*/ 162837 h 192472"/>
                <a:gd name="connsiteX139" fmla="*/ 73415 w 244177"/>
                <a:gd name="connsiteY139" fmla="*/ 160177 h 192472"/>
                <a:gd name="connsiteX140" fmla="*/ 72281 w 244177"/>
                <a:gd name="connsiteY140" fmla="*/ 158605 h 192472"/>
                <a:gd name="connsiteX141" fmla="*/ 71483 w 244177"/>
                <a:gd name="connsiteY141" fmla="*/ 157071 h 192472"/>
                <a:gd name="connsiteX142" fmla="*/ 69934 w 244177"/>
                <a:gd name="connsiteY142" fmla="*/ 155381 h 192472"/>
                <a:gd name="connsiteX143" fmla="*/ 68267 w 244177"/>
                <a:gd name="connsiteY143" fmla="*/ 153120 h 192472"/>
                <a:gd name="connsiteX144" fmla="*/ 67735 w 244177"/>
                <a:gd name="connsiteY144" fmla="*/ 149811 h 192472"/>
                <a:gd name="connsiteX145" fmla="*/ 67665 w 244177"/>
                <a:gd name="connsiteY145" fmla="*/ 147143 h 192472"/>
                <a:gd name="connsiteX146" fmla="*/ 67313 w 244177"/>
                <a:gd name="connsiteY146" fmla="*/ 145907 h 192472"/>
                <a:gd name="connsiteX147" fmla="*/ 66609 w 244177"/>
                <a:gd name="connsiteY147" fmla="*/ 144671 h 192472"/>
                <a:gd name="connsiteX148" fmla="*/ 65787 w 244177"/>
                <a:gd name="connsiteY148" fmla="*/ 143623 h 192472"/>
                <a:gd name="connsiteX149" fmla="*/ 64465 w 244177"/>
                <a:gd name="connsiteY149" fmla="*/ 142449 h 192472"/>
                <a:gd name="connsiteX150" fmla="*/ 61367 w 244177"/>
                <a:gd name="connsiteY150" fmla="*/ 140736 h 192472"/>
                <a:gd name="connsiteX151" fmla="*/ 58160 w 244177"/>
                <a:gd name="connsiteY151" fmla="*/ 138749 h 192472"/>
                <a:gd name="connsiteX152" fmla="*/ 56626 w 244177"/>
                <a:gd name="connsiteY152" fmla="*/ 137591 h 192472"/>
                <a:gd name="connsiteX153" fmla="*/ 53708 w 244177"/>
                <a:gd name="connsiteY153" fmla="*/ 137168 h 192472"/>
                <a:gd name="connsiteX154" fmla="*/ 51963 w 244177"/>
                <a:gd name="connsiteY154" fmla="*/ 136034 h 192472"/>
                <a:gd name="connsiteX155" fmla="*/ 50500 w 244177"/>
                <a:gd name="connsiteY155" fmla="*/ 133538 h 192472"/>
                <a:gd name="connsiteX156" fmla="*/ 49914 w 244177"/>
                <a:gd name="connsiteY156" fmla="*/ 131543 h 192472"/>
                <a:gd name="connsiteX157" fmla="*/ 48435 w 244177"/>
                <a:gd name="connsiteY157" fmla="*/ 129986 h 192472"/>
                <a:gd name="connsiteX158" fmla="*/ 47802 w 244177"/>
                <a:gd name="connsiteY158" fmla="*/ 128860 h 192472"/>
                <a:gd name="connsiteX159" fmla="*/ 47449 w 244177"/>
                <a:gd name="connsiteY159" fmla="*/ 127561 h 192472"/>
                <a:gd name="connsiteX160" fmla="*/ 48623 w 244177"/>
                <a:gd name="connsiteY160" fmla="*/ 123610 h 192472"/>
                <a:gd name="connsiteX161" fmla="*/ 46925 w 244177"/>
                <a:gd name="connsiteY161" fmla="*/ 122210 h 192472"/>
                <a:gd name="connsiteX162" fmla="*/ 44398 w 244177"/>
                <a:gd name="connsiteY162" fmla="*/ 120395 h 192472"/>
                <a:gd name="connsiteX163" fmla="*/ 42583 w 244177"/>
                <a:gd name="connsiteY163" fmla="*/ 118408 h 192472"/>
                <a:gd name="connsiteX164" fmla="*/ 41480 w 244177"/>
                <a:gd name="connsiteY164" fmla="*/ 116585 h 192472"/>
                <a:gd name="connsiteX165" fmla="*/ 38233 w 244177"/>
                <a:gd name="connsiteY165" fmla="*/ 114175 h 192472"/>
                <a:gd name="connsiteX166" fmla="*/ 31161 w 244177"/>
                <a:gd name="connsiteY166" fmla="*/ 110569 h 192472"/>
                <a:gd name="connsiteX167" fmla="*/ 27077 w 244177"/>
                <a:gd name="connsiteY167" fmla="*/ 108268 h 192472"/>
                <a:gd name="connsiteX168" fmla="*/ 24847 w 244177"/>
                <a:gd name="connsiteY168" fmla="*/ 106203 h 192472"/>
                <a:gd name="connsiteX169" fmla="*/ 22899 w 244177"/>
                <a:gd name="connsiteY169" fmla="*/ 104177 h 192472"/>
                <a:gd name="connsiteX170" fmla="*/ 22704 w 244177"/>
                <a:gd name="connsiteY170" fmla="*/ 103348 h 192472"/>
                <a:gd name="connsiteX171" fmla="*/ 23964 w 244177"/>
                <a:gd name="connsiteY171" fmla="*/ 101329 h 192472"/>
                <a:gd name="connsiteX172" fmla="*/ 24151 w 244177"/>
                <a:gd name="connsiteY172" fmla="*/ 99663 h 192472"/>
                <a:gd name="connsiteX173" fmla="*/ 23118 w 244177"/>
                <a:gd name="connsiteY173" fmla="*/ 97832 h 192472"/>
                <a:gd name="connsiteX174" fmla="*/ 18878 w 244177"/>
                <a:gd name="connsiteY174" fmla="*/ 94374 h 192472"/>
                <a:gd name="connsiteX175" fmla="*/ 15498 w 244177"/>
                <a:gd name="connsiteY175" fmla="*/ 90572 h 192472"/>
                <a:gd name="connsiteX176" fmla="*/ 12940 w 244177"/>
                <a:gd name="connsiteY176" fmla="*/ 89383 h 192472"/>
                <a:gd name="connsiteX177" fmla="*/ 6775 w 244177"/>
                <a:gd name="connsiteY177" fmla="*/ 88327 h 192472"/>
                <a:gd name="connsiteX178" fmla="*/ 5007 w 244177"/>
                <a:gd name="connsiteY178" fmla="*/ 87904 h 192472"/>
                <a:gd name="connsiteX179" fmla="*/ 3161 w 244177"/>
                <a:gd name="connsiteY179" fmla="*/ 87177 h 192472"/>
                <a:gd name="connsiteX180" fmla="*/ 1338 w 244177"/>
                <a:gd name="connsiteY180" fmla="*/ 85463 h 192472"/>
                <a:gd name="connsiteX181" fmla="*/ 720 w 244177"/>
                <a:gd name="connsiteY181" fmla="*/ 83437 h 192472"/>
                <a:gd name="connsiteX182" fmla="*/ 1612 w 244177"/>
                <a:gd name="connsiteY182" fmla="*/ 80190 h 192472"/>
                <a:gd name="connsiteX183" fmla="*/ 1040 w 244177"/>
                <a:gd name="connsiteY183" fmla="*/ 79197 h 192472"/>
                <a:gd name="connsiteX184" fmla="*/ 0 w 244177"/>
                <a:gd name="connsiteY184" fmla="*/ 78923 h 192472"/>
                <a:gd name="connsiteX185" fmla="*/ 0 w 244177"/>
                <a:gd name="connsiteY185" fmla="*/ 78923 h 192472"/>
                <a:gd name="connsiteX186" fmla="*/ 282 w 244177"/>
                <a:gd name="connsiteY186" fmla="*/ 78250 h 192472"/>
                <a:gd name="connsiteX187" fmla="*/ 1447 w 244177"/>
                <a:gd name="connsiteY187" fmla="*/ 76670 h 192472"/>
                <a:gd name="connsiteX188" fmla="*/ 3349 w 244177"/>
                <a:gd name="connsiteY188" fmla="*/ 75645 h 192472"/>
                <a:gd name="connsiteX189" fmla="*/ 8442 w 244177"/>
                <a:gd name="connsiteY189" fmla="*/ 74041 h 192472"/>
                <a:gd name="connsiteX190" fmla="*/ 8724 w 244177"/>
                <a:gd name="connsiteY190" fmla="*/ 73423 h 192472"/>
                <a:gd name="connsiteX191" fmla="*/ 8825 w 244177"/>
                <a:gd name="connsiteY191" fmla="*/ 71397 h 192472"/>
                <a:gd name="connsiteX192" fmla="*/ 9240 w 244177"/>
                <a:gd name="connsiteY192" fmla="*/ 70403 h 192472"/>
                <a:gd name="connsiteX193" fmla="*/ 10992 w 244177"/>
                <a:gd name="connsiteY193" fmla="*/ 67587 h 192472"/>
                <a:gd name="connsiteX194" fmla="*/ 11242 w 244177"/>
                <a:gd name="connsiteY194" fmla="*/ 66468 h 192472"/>
                <a:gd name="connsiteX195" fmla="*/ 11321 w 244177"/>
                <a:gd name="connsiteY195" fmla="*/ 64074 h 192472"/>
                <a:gd name="connsiteX196" fmla="*/ 11556 w 244177"/>
                <a:gd name="connsiteY196" fmla="*/ 62940 h 192472"/>
                <a:gd name="connsiteX197" fmla="*/ 12064 w 244177"/>
                <a:gd name="connsiteY197" fmla="*/ 62134 h 192472"/>
                <a:gd name="connsiteX198" fmla="*/ 13457 w 244177"/>
                <a:gd name="connsiteY198" fmla="*/ 60741 h 192472"/>
                <a:gd name="connsiteX199" fmla="*/ 13942 w 244177"/>
                <a:gd name="connsiteY199" fmla="*/ 59888 h 192472"/>
                <a:gd name="connsiteX200" fmla="*/ 14153 w 244177"/>
                <a:gd name="connsiteY200" fmla="*/ 58050 h 192472"/>
                <a:gd name="connsiteX201" fmla="*/ 14004 w 244177"/>
                <a:gd name="connsiteY201" fmla="*/ 54420 h 192472"/>
                <a:gd name="connsiteX202" fmla="*/ 14716 w 244177"/>
                <a:gd name="connsiteY202" fmla="*/ 52980 h 192472"/>
                <a:gd name="connsiteX203" fmla="*/ 17924 w 244177"/>
                <a:gd name="connsiteY203" fmla="*/ 49679 h 192472"/>
                <a:gd name="connsiteX204" fmla="*/ 18784 w 244177"/>
                <a:gd name="connsiteY204" fmla="*/ 48200 h 192472"/>
                <a:gd name="connsiteX205" fmla="*/ 19074 w 244177"/>
                <a:gd name="connsiteY205" fmla="*/ 46878 h 192472"/>
                <a:gd name="connsiteX206" fmla="*/ 19042 w 244177"/>
                <a:gd name="connsiteY206" fmla="*/ 45532 h 192472"/>
                <a:gd name="connsiteX207" fmla="*/ 19238 w 244177"/>
                <a:gd name="connsiteY207" fmla="*/ 44202 h 192472"/>
                <a:gd name="connsiteX208" fmla="*/ 20192 w 244177"/>
                <a:gd name="connsiteY208" fmla="*/ 42919 h 192472"/>
                <a:gd name="connsiteX209" fmla="*/ 21006 w 244177"/>
                <a:gd name="connsiteY209" fmla="*/ 42520 h 192472"/>
                <a:gd name="connsiteX210" fmla="*/ 23369 w 244177"/>
                <a:gd name="connsiteY210" fmla="*/ 42114 h 192472"/>
                <a:gd name="connsiteX211" fmla="*/ 24980 w 244177"/>
                <a:gd name="connsiteY211" fmla="*/ 42372 h 192472"/>
                <a:gd name="connsiteX212" fmla="*/ 36246 w 244177"/>
                <a:gd name="connsiteY212" fmla="*/ 40111 h 192472"/>
                <a:gd name="connsiteX213" fmla="*/ 37568 w 244177"/>
                <a:gd name="connsiteY213" fmla="*/ 40416 h 192472"/>
                <a:gd name="connsiteX214" fmla="*/ 38155 w 244177"/>
                <a:gd name="connsiteY214" fmla="*/ 41754 h 192472"/>
                <a:gd name="connsiteX215" fmla="*/ 38100 w 244177"/>
                <a:gd name="connsiteY215" fmla="*/ 43897 h 192472"/>
                <a:gd name="connsiteX216" fmla="*/ 38296 w 244177"/>
                <a:gd name="connsiteY216" fmla="*/ 44938 h 192472"/>
                <a:gd name="connsiteX217" fmla="*/ 38898 w 244177"/>
                <a:gd name="connsiteY217" fmla="*/ 45673 h 192472"/>
                <a:gd name="connsiteX218" fmla="*/ 40690 w 244177"/>
                <a:gd name="connsiteY218" fmla="*/ 46690 h 192472"/>
                <a:gd name="connsiteX219" fmla="*/ 41926 w 244177"/>
                <a:gd name="connsiteY219" fmla="*/ 48396 h 192472"/>
                <a:gd name="connsiteX220" fmla="*/ 42591 w 244177"/>
                <a:gd name="connsiteY220" fmla="*/ 49022 h 192472"/>
                <a:gd name="connsiteX221" fmla="*/ 44398 w 244177"/>
                <a:gd name="connsiteY221" fmla="*/ 50187 h 192472"/>
                <a:gd name="connsiteX222" fmla="*/ 52777 w 244177"/>
                <a:gd name="connsiteY222" fmla="*/ 59920 h 192472"/>
                <a:gd name="connsiteX223" fmla="*/ 55140 w 244177"/>
                <a:gd name="connsiteY223" fmla="*/ 60843 h 192472"/>
                <a:gd name="connsiteX224" fmla="*/ 57432 w 244177"/>
                <a:gd name="connsiteY224" fmla="*/ 60507 h 192472"/>
                <a:gd name="connsiteX225" fmla="*/ 61985 w 244177"/>
                <a:gd name="connsiteY225" fmla="*/ 58488 h 192472"/>
                <a:gd name="connsiteX226" fmla="*/ 64262 w 244177"/>
                <a:gd name="connsiteY226" fmla="*/ 57980 h 192472"/>
                <a:gd name="connsiteX227" fmla="*/ 80190 w 244177"/>
                <a:gd name="connsiteY227" fmla="*/ 58551 h 192472"/>
                <a:gd name="connsiteX228" fmla="*/ 81974 w 244177"/>
                <a:gd name="connsiteY228" fmla="*/ 58246 h 192472"/>
                <a:gd name="connsiteX229" fmla="*/ 82084 w 244177"/>
                <a:gd name="connsiteY229" fmla="*/ 58292 h 192472"/>
                <a:gd name="connsiteX230" fmla="*/ 84509 w 244177"/>
                <a:gd name="connsiteY230" fmla="*/ 63174 h 192472"/>
                <a:gd name="connsiteX231" fmla="*/ 85659 w 244177"/>
                <a:gd name="connsiteY231" fmla="*/ 64285 h 192472"/>
                <a:gd name="connsiteX232" fmla="*/ 103129 w 244177"/>
                <a:gd name="connsiteY232" fmla="*/ 64340 h 192472"/>
                <a:gd name="connsiteX233" fmla="*/ 102800 w 244177"/>
                <a:gd name="connsiteY233" fmla="*/ 62947 h 192472"/>
                <a:gd name="connsiteX234" fmla="*/ 103019 w 244177"/>
                <a:gd name="connsiteY234" fmla="*/ 61398 h 192472"/>
                <a:gd name="connsiteX235" fmla="*/ 105061 w 244177"/>
                <a:gd name="connsiteY235" fmla="*/ 59403 h 192472"/>
                <a:gd name="connsiteX236" fmla="*/ 106094 w 244177"/>
                <a:gd name="connsiteY236" fmla="*/ 58410 h 192472"/>
                <a:gd name="connsiteX237" fmla="*/ 106094 w 244177"/>
                <a:gd name="connsiteY237" fmla="*/ 58418 h 192472"/>
                <a:gd name="connsiteX238" fmla="*/ 106532 w 244177"/>
                <a:gd name="connsiteY238" fmla="*/ 58058 h 192472"/>
                <a:gd name="connsiteX239" fmla="*/ 109231 w 244177"/>
                <a:gd name="connsiteY239" fmla="*/ 56626 h 192472"/>
                <a:gd name="connsiteX240" fmla="*/ 111867 w 244177"/>
                <a:gd name="connsiteY240" fmla="*/ 55672 h 192472"/>
                <a:gd name="connsiteX241" fmla="*/ 116937 w 244177"/>
                <a:gd name="connsiteY241" fmla="*/ 54553 h 192472"/>
                <a:gd name="connsiteX242" fmla="*/ 118784 w 244177"/>
                <a:gd name="connsiteY242" fmla="*/ 52785 h 192472"/>
                <a:gd name="connsiteX243" fmla="*/ 119808 w 244177"/>
                <a:gd name="connsiteY243" fmla="*/ 51173 h 192472"/>
                <a:gd name="connsiteX244" fmla="*/ 119839 w 244177"/>
                <a:gd name="connsiteY244" fmla="*/ 47989 h 192472"/>
                <a:gd name="connsiteX245" fmla="*/ 120512 w 244177"/>
                <a:gd name="connsiteY245" fmla="*/ 47465 h 192472"/>
                <a:gd name="connsiteX246" fmla="*/ 121717 w 244177"/>
                <a:gd name="connsiteY246" fmla="*/ 46729 h 192472"/>
                <a:gd name="connsiteX247" fmla="*/ 127577 w 244177"/>
                <a:gd name="connsiteY247" fmla="*/ 43882 h 192472"/>
                <a:gd name="connsiteX248" fmla="*/ 128570 w 244177"/>
                <a:gd name="connsiteY248" fmla="*/ 43279 h 192472"/>
                <a:gd name="connsiteX249" fmla="*/ 138929 w 244177"/>
                <a:gd name="connsiteY249" fmla="*/ 49890 h 192472"/>
                <a:gd name="connsiteX250" fmla="*/ 144734 w 244177"/>
                <a:gd name="connsiteY250" fmla="*/ 55124 h 192472"/>
                <a:gd name="connsiteX251" fmla="*/ 145086 w 244177"/>
                <a:gd name="connsiteY251" fmla="*/ 55382 h 192472"/>
                <a:gd name="connsiteX252" fmla="*/ 145391 w 244177"/>
                <a:gd name="connsiteY252" fmla="*/ 55476 h 192472"/>
                <a:gd name="connsiteX253" fmla="*/ 145696 w 244177"/>
                <a:gd name="connsiteY253" fmla="*/ 55296 h 192472"/>
                <a:gd name="connsiteX254" fmla="*/ 145954 w 244177"/>
                <a:gd name="connsiteY254" fmla="*/ 55053 h 192472"/>
                <a:gd name="connsiteX255" fmla="*/ 146377 w 244177"/>
                <a:gd name="connsiteY255" fmla="*/ 54897 h 192472"/>
                <a:gd name="connsiteX256" fmla="*/ 146658 w 244177"/>
                <a:gd name="connsiteY256" fmla="*/ 54827 h 192472"/>
                <a:gd name="connsiteX257" fmla="*/ 149146 w 244177"/>
                <a:gd name="connsiteY257" fmla="*/ 54756 h 192472"/>
                <a:gd name="connsiteX258" fmla="*/ 153848 w 244177"/>
                <a:gd name="connsiteY258" fmla="*/ 54498 h 192472"/>
                <a:gd name="connsiteX259" fmla="*/ 155397 w 244177"/>
                <a:gd name="connsiteY259" fmla="*/ 53872 h 192472"/>
                <a:gd name="connsiteX260" fmla="*/ 164840 w 244177"/>
                <a:gd name="connsiteY260" fmla="*/ 44523 h 192472"/>
                <a:gd name="connsiteX261" fmla="*/ 167242 w 244177"/>
                <a:gd name="connsiteY261" fmla="*/ 41542 h 192472"/>
                <a:gd name="connsiteX262" fmla="*/ 167844 w 244177"/>
                <a:gd name="connsiteY262" fmla="*/ 40932 h 192472"/>
                <a:gd name="connsiteX263" fmla="*/ 169213 w 244177"/>
                <a:gd name="connsiteY263" fmla="*/ 38812 h 192472"/>
                <a:gd name="connsiteX264" fmla="*/ 170653 w 244177"/>
                <a:gd name="connsiteY264" fmla="*/ 35151 h 192472"/>
                <a:gd name="connsiteX265" fmla="*/ 170942 w 244177"/>
                <a:gd name="connsiteY265" fmla="*/ 34736 h 192472"/>
                <a:gd name="connsiteX266" fmla="*/ 181293 w 244177"/>
                <a:gd name="connsiteY266" fmla="*/ 25958 h 192472"/>
                <a:gd name="connsiteX267" fmla="*/ 181652 w 244177"/>
                <a:gd name="connsiteY267" fmla="*/ 25262 h 192472"/>
                <a:gd name="connsiteX268" fmla="*/ 181754 w 244177"/>
                <a:gd name="connsiteY268" fmla="*/ 24706 h 192472"/>
                <a:gd name="connsiteX269" fmla="*/ 180190 w 244177"/>
                <a:gd name="connsiteY269" fmla="*/ 21749 h 192472"/>
                <a:gd name="connsiteX270" fmla="*/ 179853 w 244177"/>
                <a:gd name="connsiteY270" fmla="*/ 20247 h 192472"/>
                <a:gd name="connsiteX271" fmla="*/ 179790 w 244177"/>
                <a:gd name="connsiteY271" fmla="*/ 17931 h 192472"/>
                <a:gd name="connsiteX272" fmla="*/ 180096 w 244177"/>
                <a:gd name="connsiteY272" fmla="*/ 14333 h 192472"/>
                <a:gd name="connsiteX273" fmla="*/ 179986 w 244177"/>
                <a:gd name="connsiteY273" fmla="*/ 12056 h 192472"/>
                <a:gd name="connsiteX274" fmla="*/ 179947 w 244177"/>
                <a:gd name="connsiteY274" fmla="*/ 11790 h 192472"/>
                <a:gd name="connsiteX275" fmla="*/ 179845 w 244177"/>
                <a:gd name="connsiteY275" fmla="*/ 11438 h 192472"/>
                <a:gd name="connsiteX276" fmla="*/ 179775 w 244177"/>
                <a:gd name="connsiteY276" fmla="*/ 11305 h 192472"/>
                <a:gd name="connsiteX277" fmla="*/ 174001 w 244177"/>
                <a:gd name="connsiteY277" fmla="*/ 4827 h 192472"/>
                <a:gd name="connsiteX278" fmla="*/ 188592 w 244177"/>
                <a:gd name="connsiteY278" fmla="*/ 4765 h 192472"/>
                <a:gd name="connsiteX279" fmla="*/ 188623 w 244177"/>
                <a:gd name="connsiteY279" fmla="*/ 4225 h 192472"/>
                <a:gd name="connsiteX280" fmla="*/ 188608 w 244177"/>
                <a:gd name="connsiteY280" fmla="*/ 3943 h 192472"/>
                <a:gd name="connsiteX281" fmla="*/ 188568 w 244177"/>
                <a:gd name="connsiteY281" fmla="*/ 3685 h 192472"/>
                <a:gd name="connsiteX282" fmla="*/ 188294 w 244177"/>
                <a:gd name="connsiteY282" fmla="*/ 2910 h 192472"/>
                <a:gd name="connsiteX283" fmla="*/ 188130 w 244177"/>
                <a:gd name="connsiteY283" fmla="*/ 1870 h 192472"/>
                <a:gd name="connsiteX284" fmla="*/ 188122 w 244177"/>
                <a:gd name="connsiteY284" fmla="*/ 1588 h 192472"/>
                <a:gd name="connsiteX285" fmla="*/ 188146 w 244177"/>
                <a:gd name="connsiteY285" fmla="*/ 1299 h 192472"/>
                <a:gd name="connsiteX286" fmla="*/ 188224 w 244177"/>
                <a:gd name="connsiteY286" fmla="*/ 767 h 192472"/>
                <a:gd name="connsiteX287" fmla="*/ 188232 w 244177"/>
                <a:gd name="connsiteY287" fmla="*/ 477 h 192472"/>
                <a:gd name="connsiteX288" fmla="*/ 188217 w 244177"/>
                <a:gd name="connsiteY288" fmla="*/ 336 h 192472"/>
                <a:gd name="connsiteX289" fmla="*/ 188193 w 244177"/>
                <a:gd name="connsiteY289" fmla="*/ 211 h 192472"/>
                <a:gd name="connsiteX290" fmla="*/ 188201 w 244177"/>
                <a:gd name="connsiteY290" fmla="*/ 94 h 192472"/>
                <a:gd name="connsiteX291" fmla="*/ 188263 w 244177"/>
                <a:gd name="connsiteY291" fmla="*/ 0 h 192472"/>
                <a:gd name="connsiteX292" fmla="*/ 198746 w 244177"/>
                <a:gd name="connsiteY292" fmla="*/ 133 h 192472"/>
                <a:gd name="connsiteX293" fmla="*/ 198606 w 244177"/>
                <a:gd name="connsiteY293" fmla="*/ 1972 h 192472"/>
                <a:gd name="connsiteX294" fmla="*/ 197338 w 244177"/>
                <a:gd name="connsiteY294" fmla="*/ 6282 h 192472"/>
                <a:gd name="connsiteX295" fmla="*/ 197362 w 244177"/>
                <a:gd name="connsiteY295" fmla="*/ 8864 h 192472"/>
                <a:gd name="connsiteX296" fmla="*/ 197057 w 244177"/>
                <a:gd name="connsiteY296" fmla="*/ 11821 h 192472"/>
                <a:gd name="connsiteX297" fmla="*/ 196986 w 244177"/>
                <a:gd name="connsiteY297" fmla="*/ 12056 h 192472"/>
                <a:gd name="connsiteX298" fmla="*/ 196697 w 244177"/>
                <a:gd name="connsiteY298" fmla="*/ 12697 h 192472"/>
                <a:gd name="connsiteX299" fmla="*/ 196447 w 244177"/>
                <a:gd name="connsiteY299" fmla="*/ 13057 h 192472"/>
                <a:gd name="connsiteX300" fmla="*/ 196157 w 244177"/>
                <a:gd name="connsiteY300" fmla="*/ 13409 h 192472"/>
                <a:gd name="connsiteX301" fmla="*/ 196079 w 244177"/>
                <a:gd name="connsiteY301" fmla="*/ 13542 h 192472"/>
                <a:gd name="connsiteX302" fmla="*/ 195985 w 244177"/>
                <a:gd name="connsiteY302" fmla="*/ 13761 h 192472"/>
                <a:gd name="connsiteX303" fmla="*/ 195977 w 244177"/>
                <a:gd name="connsiteY303" fmla="*/ 14082 h 192472"/>
                <a:gd name="connsiteX304" fmla="*/ 198152 w 244177"/>
                <a:gd name="connsiteY304" fmla="*/ 30574 h 192472"/>
                <a:gd name="connsiteX305" fmla="*/ 198066 w 244177"/>
                <a:gd name="connsiteY305" fmla="*/ 30989 h 192472"/>
                <a:gd name="connsiteX306" fmla="*/ 197988 w 244177"/>
                <a:gd name="connsiteY306" fmla="*/ 31255 h 192472"/>
                <a:gd name="connsiteX307" fmla="*/ 197409 w 244177"/>
                <a:gd name="connsiteY307" fmla="*/ 32287 h 192472"/>
                <a:gd name="connsiteX308" fmla="*/ 197260 w 244177"/>
                <a:gd name="connsiteY308" fmla="*/ 32624 h 192472"/>
                <a:gd name="connsiteX309" fmla="*/ 197229 w 244177"/>
                <a:gd name="connsiteY309" fmla="*/ 32882 h 192472"/>
                <a:gd name="connsiteX310" fmla="*/ 197464 w 244177"/>
                <a:gd name="connsiteY310" fmla="*/ 33062 h 192472"/>
                <a:gd name="connsiteX311" fmla="*/ 202290 w 244177"/>
                <a:gd name="connsiteY311" fmla="*/ 34846 h 192472"/>
                <a:gd name="connsiteX312" fmla="*/ 202525 w 244177"/>
                <a:gd name="connsiteY312" fmla="*/ 34955 h 192472"/>
                <a:gd name="connsiteX313" fmla="*/ 202713 w 244177"/>
                <a:gd name="connsiteY313" fmla="*/ 35096 h 192472"/>
                <a:gd name="connsiteX314" fmla="*/ 204450 w 244177"/>
                <a:gd name="connsiteY314" fmla="*/ 37216 h 192472"/>
                <a:gd name="connsiteX315" fmla="*/ 213955 w 244177"/>
                <a:gd name="connsiteY315" fmla="*/ 45016 h 192472"/>
                <a:gd name="connsiteX316" fmla="*/ 214284 w 244177"/>
                <a:gd name="connsiteY316" fmla="*/ 45407 h 192472"/>
                <a:gd name="connsiteX317" fmla="*/ 215270 w 244177"/>
                <a:gd name="connsiteY317" fmla="*/ 47856 h 192472"/>
                <a:gd name="connsiteX318" fmla="*/ 215379 w 244177"/>
                <a:gd name="connsiteY318" fmla="*/ 48232 h 192472"/>
                <a:gd name="connsiteX319" fmla="*/ 215410 w 244177"/>
                <a:gd name="connsiteY319" fmla="*/ 48811 h 192472"/>
                <a:gd name="connsiteX320" fmla="*/ 215387 w 244177"/>
                <a:gd name="connsiteY320" fmla="*/ 49264 h 192472"/>
                <a:gd name="connsiteX321" fmla="*/ 215144 w 244177"/>
                <a:gd name="connsiteY321" fmla="*/ 50735 h 192472"/>
                <a:gd name="connsiteX322" fmla="*/ 215223 w 244177"/>
                <a:gd name="connsiteY322" fmla="*/ 51392 h 192472"/>
                <a:gd name="connsiteX323" fmla="*/ 215387 w 244177"/>
                <a:gd name="connsiteY323" fmla="*/ 51830 h 192472"/>
                <a:gd name="connsiteX324" fmla="*/ 215520 w 244177"/>
                <a:gd name="connsiteY324" fmla="*/ 52339 h 192472"/>
                <a:gd name="connsiteX325" fmla="*/ 215520 w 244177"/>
                <a:gd name="connsiteY325" fmla="*/ 52487 h 192472"/>
                <a:gd name="connsiteX326" fmla="*/ 215504 w 244177"/>
                <a:gd name="connsiteY326" fmla="*/ 52621 h 19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</a:cxnLst>
              <a:rect l="l" t="t" r="r" b="b"/>
              <a:pathLst>
                <a:path w="244177" h="192472">
                  <a:moveTo>
                    <a:pt x="215434" y="52855"/>
                  </a:moveTo>
                  <a:lnTo>
                    <a:pt x="214018" y="55679"/>
                  </a:lnTo>
                  <a:lnTo>
                    <a:pt x="213564" y="57690"/>
                  </a:lnTo>
                  <a:lnTo>
                    <a:pt x="213424" y="59380"/>
                  </a:lnTo>
                  <a:lnTo>
                    <a:pt x="213509" y="60358"/>
                  </a:lnTo>
                  <a:lnTo>
                    <a:pt x="213666" y="60984"/>
                  </a:lnTo>
                  <a:lnTo>
                    <a:pt x="213736" y="61132"/>
                  </a:lnTo>
                  <a:lnTo>
                    <a:pt x="213799" y="61234"/>
                  </a:lnTo>
                  <a:lnTo>
                    <a:pt x="213861" y="61304"/>
                  </a:lnTo>
                  <a:lnTo>
                    <a:pt x="213932" y="61328"/>
                  </a:lnTo>
                  <a:lnTo>
                    <a:pt x="218016" y="61344"/>
                  </a:lnTo>
                  <a:lnTo>
                    <a:pt x="218039" y="61344"/>
                  </a:lnTo>
                  <a:lnTo>
                    <a:pt x="218039" y="61344"/>
                  </a:lnTo>
                  <a:lnTo>
                    <a:pt x="218016" y="62243"/>
                  </a:lnTo>
                  <a:lnTo>
                    <a:pt x="218180" y="66718"/>
                  </a:lnTo>
                  <a:lnTo>
                    <a:pt x="218321" y="70630"/>
                  </a:lnTo>
                  <a:lnTo>
                    <a:pt x="218556" y="77022"/>
                  </a:lnTo>
                  <a:lnTo>
                    <a:pt x="218563" y="78688"/>
                  </a:lnTo>
                  <a:lnTo>
                    <a:pt x="218407" y="80761"/>
                  </a:lnTo>
                  <a:lnTo>
                    <a:pt x="217922" y="81583"/>
                  </a:lnTo>
                  <a:lnTo>
                    <a:pt x="216764" y="82756"/>
                  </a:lnTo>
                  <a:lnTo>
                    <a:pt x="215301" y="83828"/>
                  </a:lnTo>
                  <a:lnTo>
                    <a:pt x="211609" y="84102"/>
                  </a:lnTo>
                  <a:lnTo>
                    <a:pt x="208526" y="84063"/>
                  </a:lnTo>
                  <a:lnTo>
                    <a:pt x="206343" y="83828"/>
                  </a:lnTo>
                  <a:lnTo>
                    <a:pt x="203355" y="83734"/>
                  </a:lnTo>
                  <a:lnTo>
                    <a:pt x="200546" y="83961"/>
                  </a:lnTo>
                  <a:lnTo>
                    <a:pt x="199513" y="84869"/>
                  </a:lnTo>
                  <a:lnTo>
                    <a:pt x="197996" y="88068"/>
                  </a:lnTo>
                  <a:lnTo>
                    <a:pt x="195805" y="92708"/>
                  </a:lnTo>
                  <a:lnTo>
                    <a:pt x="194647" y="94671"/>
                  </a:lnTo>
                  <a:lnTo>
                    <a:pt x="194350" y="95814"/>
                  </a:lnTo>
                  <a:lnTo>
                    <a:pt x="194694" y="96494"/>
                  </a:lnTo>
                  <a:lnTo>
                    <a:pt x="196142" y="97480"/>
                  </a:lnTo>
                  <a:lnTo>
                    <a:pt x="199333" y="98873"/>
                  </a:lnTo>
                  <a:lnTo>
                    <a:pt x="202987" y="99686"/>
                  </a:lnTo>
                  <a:lnTo>
                    <a:pt x="205709" y="100038"/>
                  </a:lnTo>
                  <a:lnTo>
                    <a:pt x="207564" y="100422"/>
                  </a:lnTo>
                  <a:lnTo>
                    <a:pt x="208996" y="100844"/>
                  </a:lnTo>
                  <a:lnTo>
                    <a:pt x="214182" y="104396"/>
                  </a:lnTo>
                  <a:lnTo>
                    <a:pt x="215841" y="106047"/>
                  </a:lnTo>
                  <a:lnTo>
                    <a:pt x="216772" y="107510"/>
                  </a:lnTo>
                  <a:lnTo>
                    <a:pt x="216991" y="109067"/>
                  </a:lnTo>
                  <a:lnTo>
                    <a:pt x="217734" y="110639"/>
                  </a:lnTo>
                  <a:lnTo>
                    <a:pt x="220731" y="113745"/>
                  </a:lnTo>
                  <a:lnTo>
                    <a:pt x="222459" y="115537"/>
                  </a:lnTo>
                  <a:lnTo>
                    <a:pt x="226958" y="117837"/>
                  </a:lnTo>
                  <a:lnTo>
                    <a:pt x="228687" y="120442"/>
                  </a:lnTo>
                  <a:lnTo>
                    <a:pt x="230353" y="121701"/>
                  </a:lnTo>
                  <a:lnTo>
                    <a:pt x="231933" y="123063"/>
                  </a:lnTo>
                  <a:lnTo>
                    <a:pt x="232779" y="125089"/>
                  </a:lnTo>
                  <a:lnTo>
                    <a:pt x="234727" y="130964"/>
                  </a:lnTo>
                  <a:lnTo>
                    <a:pt x="236041" y="134047"/>
                  </a:lnTo>
                  <a:lnTo>
                    <a:pt x="237387" y="136566"/>
                  </a:lnTo>
                  <a:lnTo>
                    <a:pt x="237919" y="140658"/>
                  </a:lnTo>
                  <a:lnTo>
                    <a:pt x="238982" y="142488"/>
                  </a:lnTo>
                  <a:lnTo>
                    <a:pt x="240078" y="144718"/>
                  </a:lnTo>
                  <a:lnTo>
                    <a:pt x="241893" y="146736"/>
                  </a:lnTo>
                  <a:lnTo>
                    <a:pt x="243825" y="148270"/>
                  </a:lnTo>
                  <a:lnTo>
                    <a:pt x="244177" y="148684"/>
                  </a:lnTo>
                  <a:lnTo>
                    <a:pt x="240140" y="152635"/>
                  </a:lnTo>
                  <a:lnTo>
                    <a:pt x="235611" y="157063"/>
                  </a:lnTo>
                  <a:lnTo>
                    <a:pt x="230377" y="162195"/>
                  </a:lnTo>
                  <a:lnTo>
                    <a:pt x="224674" y="167766"/>
                  </a:lnTo>
                  <a:lnTo>
                    <a:pt x="220206" y="172178"/>
                  </a:lnTo>
                  <a:lnTo>
                    <a:pt x="215802" y="176528"/>
                  </a:lnTo>
                  <a:lnTo>
                    <a:pt x="210654" y="181668"/>
                  </a:lnTo>
                  <a:lnTo>
                    <a:pt x="206852" y="185462"/>
                  </a:lnTo>
                  <a:lnTo>
                    <a:pt x="206218" y="185994"/>
                  </a:lnTo>
                  <a:lnTo>
                    <a:pt x="205115" y="186699"/>
                  </a:lnTo>
                  <a:lnTo>
                    <a:pt x="201493" y="186714"/>
                  </a:lnTo>
                  <a:lnTo>
                    <a:pt x="197753" y="186268"/>
                  </a:lnTo>
                  <a:lnTo>
                    <a:pt x="194311" y="183960"/>
                  </a:lnTo>
                  <a:lnTo>
                    <a:pt x="190814" y="185752"/>
                  </a:lnTo>
                  <a:lnTo>
                    <a:pt x="188599" y="186315"/>
                  </a:lnTo>
                  <a:lnTo>
                    <a:pt x="187278" y="186519"/>
                  </a:lnTo>
                  <a:lnTo>
                    <a:pt x="184156" y="186808"/>
                  </a:lnTo>
                  <a:lnTo>
                    <a:pt x="179783" y="187770"/>
                  </a:lnTo>
                  <a:lnTo>
                    <a:pt x="177804" y="188967"/>
                  </a:lnTo>
                  <a:lnTo>
                    <a:pt x="176732" y="189914"/>
                  </a:lnTo>
                  <a:lnTo>
                    <a:pt x="175848" y="191658"/>
                  </a:lnTo>
                  <a:lnTo>
                    <a:pt x="175402" y="191838"/>
                  </a:lnTo>
                  <a:lnTo>
                    <a:pt x="174596" y="191635"/>
                  </a:lnTo>
                  <a:lnTo>
                    <a:pt x="173477" y="190931"/>
                  </a:lnTo>
                  <a:lnTo>
                    <a:pt x="171138" y="189922"/>
                  </a:lnTo>
                  <a:lnTo>
                    <a:pt x="169956" y="187700"/>
                  </a:lnTo>
                  <a:lnTo>
                    <a:pt x="168877" y="186362"/>
                  </a:lnTo>
                  <a:lnTo>
                    <a:pt x="167977" y="185658"/>
                  </a:lnTo>
                  <a:lnTo>
                    <a:pt x="164269" y="187872"/>
                  </a:lnTo>
                  <a:lnTo>
                    <a:pt x="162469" y="188388"/>
                  </a:lnTo>
                  <a:lnTo>
                    <a:pt x="160999" y="188326"/>
                  </a:lnTo>
                  <a:lnTo>
                    <a:pt x="158308" y="187082"/>
                  </a:lnTo>
                  <a:lnTo>
                    <a:pt x="155335" y="186018"/>
                  </a:lnTo>
                  <a:lnTo>
                    <a:pt x="153801" y="186026"/>
                  </a:lnTo>
                  <a:lnTo>
                    <a:pt x="151509" y="187356"/>
                  </a:lnTo>
                  <a:lnTo>
                    <a:pt x="148904" y="189343"/>
                  </a:lnTo>
                  <a:lnTo>
                    <a:pt x="147566" y="191306"/>
                  </a:lnTo>
                  <a:lnTo>
                    <a:pt x="146916" y="192472"/>
                  </a:lnTo>
                  <a:lnTo>
                    <a:pt x="146439" y="191541"/>
                  </a:lnTo>
                  <a:lnTo>
                    <a:pt x="146001" y="190673"/>
                  </a:lnTo>
                  <a:lnTo>
                    <a:pt x="145125" y="189562"/>
                  </a:lnTo>
                  <a:lnTo>
                    <a:pt x="143865" y="189124"/>
                  </a:lnTo>
                  <a:lnTo>
                    <a:pt x="142723" y="189343"/>
                  </a:lnTo>
                  <a:lnTo>
                    <a:pt x="141385" y="189562"/>
                  </a:lnTo>
                  <a:lnTo>
                    <a:pt x="140783" y="188928"/>
                  </a:lnTo>
                  <a:lnTo>
                    <a:pt x="140658" y="187403"/>
                  </a:lnTo>
                  <a:lnTo>
                    <a:pt x="140290" y="185994"/>
                  </a:lnTo>
                  <a:lnTo>
                    <a:pt x="139664" y="184938"/>
                  </a:lnTo>
                  <a:lnTo>
                    <a:pt x="137740" y="183882"/>
                  </a:lnTo>
                  <a:lnTo>
                    <a:pt x="132780" y="181738"/>
                  </a:lnTo>
                  <a:lnTo>
                    <a:pt x="128970" y="177459"/>
                  </a:lnTo>
                  <a:lnTo>
                    <a:pt x="127053" y="175472"/>
                  </a:lnTo>
                  <a:lnTo>
                    <a:pt x="125652" y="174189"/>
                  </a:lnTo>
                  <a:lnTo>
                    <a:pt x="123665" y="170825"/>
                  </a:lnTo>
                  <a:lnTo>
                    <a:pt x="121404" y="168509"/>
                  </a:lnTo>
                  <a:lnTo>
                    <a:pt x="118666" y="167429"/>
                  </a:lnTo>
                  <a:lnTo>
                    <a:pt x="116859" y="167961"/>
                  </a:lnTo>
                  <a:lnTo>
                    <a:pt x="114997" y="170441"/>
                  </a:lnTo>
                  <a:lnTo>
                    <a:pt x="111484" y="172773"/>
                  </a:lnTo>
                  <a:lnTo>
                    <a:pt x="109872" y="172851"/>
                  </a:lnTo>
                  <a:lnTo>
                    <a:pt x="107807" y="171592"/>
                  </a:lnTo>
                  <a:lnTo>
                    <a:pt x="105210" y="170692"/>
                  </a:lnTo>
                  <a:lnTo>
                    <a:pt x="100555" y="170301"/>
                  </a:lnTo>
                  <a:lnTo>
                    <a:pt x="98630" y="171404"/>
                  </a:lnTo>
                  <a:lnTo>
                    <a:pt x="96111" y="173187"/>
                  </a:lnTo>
                  <a:lnTo>
                    <a:pt x="93975" y="174251"/>
                  </a:lnTo>
                  <a:lnTo>
                    <a:pt x="92653" y="174377"/>
                  </a:lnTo>
                  <a:lnTo>
                    <a:pt x="91417" y="173946"/>
                  </a:lnTo>
                  <a:lnTo>
                    <a:pt x="90017" y="173719"/>
                  </a:lnTo>
                  <a:lnTo>
                    <a:pt x="88804" y="173680"/>
                  </a:lnTo>
                  <a:lnTo>
                    <a:pt x="86316" y="172053"/>
                  </a:lnTo>
                  <a:lnTo>
                    <a:pt x="85025" y="170856"/>
                  </a:lnTo>
                  <a:lnTo>
                    <a:pt x="84164" y="169706"/>
                  </a:lnTo>
                  <a:lnTo>
                    <a:pt x="82756" y="168924"/>
                  </a:lnTo>
                  <a:lnTo>
                    <a:pt x="81114" y="168266"/>
                  </a:lnTo>
                  <a:lnTo>
                    <a:pt x="79940" y="167242"/>
                  </a:lnTo>
                  <a:lnTo>
                    <a:pt x="79353" y="165959"/>
                  </a:lnTo>
                  <a:lnTo>
                    <a:pt x="78422" y="164316"/>
                  </a:lnTo>
                  <a:lnTo>
                    <a:pt x="77217" y="162837"/>
                  </a:lnTo>
                  <a:lnTo>
                    <a:pt x="73415" y="160177"/>
                  </a:lnTo>
                  <a:lnTo>
                    <a:pt x="72281" y="158605"/>
                  </a:lnTo>
                  <a:lnTo>
                    <a:pt x="71483" y="157071"/>
                  </a:lnTo>
                  <a:lnTo>
                    <a:pt x="69934" y="155381"/>
                  </a:lnTo>
                  <a:lnTo>
                    <a:pt x="68267" y="153120"/>
                  </a:lnTo>
                  <a:lnTo>
                    <a:pt x="67735" y="149811"/>
                  </a:lnTo>
                  <a:lnTo>
                    <a:pt x="67665" y="147143"/>
                  </a:lnTo>
                  <a:lnTo>
                    <a:pt x="67313" y="145907"/>
                  </a:lnTo>
                  <a:lnTo>
                    <a:pt x="66609" y="144671"/>
                  </a:lnTo>
                  <a:lnTo>
                    <a:pt x="65787" y="143623"/>
                  </a:lnTo>
                  <a:lnTo>
                    <a:pt x="64465" y="142449"/>
                  </a:lnTo>
                  <a:lnTo>
                    <a:pt x="61367" y="140736"/>
                  </a:lnTo>
                  <a:lnTo>
                    <a:pt x="58160" y="138749"/>
                  </a:lnTo>
                  <a:lnTo>
                    <a:pt x="56626" y="137591"/>
                  </a:lnTo>
                  <a:lnTo>
                    <a:pt x="53708" y="137168"/>
                  </a:lnTo>
                  <a:lnTo>
                    <a:pt x="51963" y="136034"/>
                  </a:lnTo>
                  <a:lnTo>
                    <a:pt x="50500" y="133538"/>
                  </a:lnTo>
                  <a:lnTo>
                    <a:pt x="49914" y="131543"/>
                  </a:lnTo>
                  <a:lnTo>
                    <a:pt x="48435" y="129986"/>
                  </a:lnTo>
                  <a:lnTo>
                    <a:pt x="47802" y="128860"/>
                  </a:lnTo>
                  <a:lnTo>
                    <a:pt x="47449" y="127561"/>
                  </a:lnTo>
                  <a:lnTo>
                    <a:pt x="48623" y="123610"/>
                  </a:lnTo>
                  <a:lnTo>
                    <a:pt x="46925" y="122210"/>
                  </a:lnTo>
                  <a:lnTo>
                    <a:pt x="44398" y="120395"/>
                  </a:lnTo>
                  <a:lnTo>
                    <a:pt x="42583" y="118408"/>
                  </a:lnTo>
                  <a:lnTo>
                    <a:pt x="41480" y="116585"/>
                  </a:lnTo>
                  <a:lnTo>
                    <a:pt x="38233" y="114175"/>
                  </a:lnTo>
                  <a:lnTo>
                    <a:pt x="31161" y="110569"/>
                  </a:lnTo>
                  <a:lnTo>
                    <a:pt x="27077" y="108268"/>
                  </a:lnTo>
                  <a:lnTo>
                    <a:pt x="24847" y="106203"/>
                  </a:lnTo>
                  <a:lnTo>
                    <a:pt x="22899" y="104177"/>
                  </a:lnTo>
                  <a:lnTo>
                    <a:pt x="22704" y="103348"/>
                  </a:lnTo>
                  <a:lnTo>
                    <a:pt x="23964" y="101329"/>
                  </a:lnTo>
                  <a:lnTo>
                    <a:pt x="24151" y="99663"/>
                  </a:lnTo>
                  <a:lnTo>
                    <a:pt x="23118" y="97832"/>
                  </a:lnTo>
                  <a:lnTo>
                    <a:pt x="18878" y="94374"/>
                  </a:lnTo>
                  <a:lnTo>
                    <a:pt x="15498" y="90572"/>
                  </a:lnTo>
                  <a:lnTo>
                    <a:pt x="12940" y="89383"/>
                  </a:lnTo>
                  <a:lnTo>
                    <a:pt x="6775" y="88327"/>
                  </a:lnTo>
                  <a:lnTo>
                    <a:pt x="5007" y="87904"/>
                  </a:lnTo>
                  <a:lnTo>
                    <a:pt x="3161" y="87177"/>
                  </a:lnTo>
                  <a:lnTo>
                    <a:pt x="1338" y="85463"/>
                  </a:lnTo>
                  <a:lnTo>
                    <a:pt x="720" y="83437"/>
                  </a:lnTo>
                  <a:lnTo>
                    <a:pt x="1612" y="80190"/>
                  </a:lnTo>
                  <a:lnTo>
                    <a:pt x="1040" y="79197"/>
                  </a:lnTo>
                  <a:lnTo>
                    <a:pt x="0" y="78923"/>
                  </a:lnTo>
                  <a:lnTo>
                    <a:pt x="0" y="78923"/>
                  </a:lnTo>
                  <a:lnTo>
                    <a:pt x="282" y="78250"/>
                  </a:lnTo>
                  <a:lnTo>
                    <a:pt x="1447" y="76670"/>
                  </a:lnTo>
                  <a:lnTo>
                    <a:pt x="3349" y="75645"/>
                  </a:lnTo>
                  <a:lnTo>
                    <a:pt x="8442" y="74041"/>
                  </a:lnTo>
                  <a:lnTo>
                    <a:pt x="8724" y="73423"/>
                  </a:lnTo>
                  <a:lnTo>
                    <a:pt x="8825" y="71397"/>
                  </a:lnTo>
                  <a:lnTo>
                    <a:pt x="9240" y="70403"/>
                  </a:lnTo>
                  <a:lnTo>
                    <a:pt x="10992" y="67587"/>
                  </a:lnTo>
                  <a:lnTo>
                    <a:pt x="11242" y="66468"/>
                  </a:lnTo>
                  <a:lnTo>
                    <a:pt x="11321" y="64074"/>
                  </a:lnTo>
                  <a:lnTo>
                    <a:pt x="11556" y="62940"/>
                  </a:lnTo>
                  <a:lnTo>
                    <a:pt x="12064" y="62134"/>
                  </a:lnTo>
                  <a:lnTo>
                    <a:pt x="13457" y="60741"/>
                  </a:lnTo>
                  <a:lnTo>
                    <a:pt x="13942" y="59888"/>
                  </a:lnTo>
                  <a:lnTo>
                    <a:pt x="14153" y="58050"/>
                  </a:lnTo>
                  <a:lnTo>
                    <a:pt x="14004" y="54420"/>
                  </a:lnTo>
                  <a:lnTo>
                    <a:pt x="14716" y="52980"/>
                  </a:lnTo>
                  <a:lnTo>
                    <a:pt x="17924" y="49679"/>
                  </a:lnTo>
                  <a:lnTo>
                    <a:pt x="18784" y="48200"/>
                  </a:lnTo>
                  <a:lnTo>
                    <a:pt x="19074" y="46878"/>
                  </a:lnTo>
                  <a:lnTo>
                    <a:pt x="19042" y="45532"/>
                  </a:lnTo>
                  <a:lnTo>
                    <a:pt x="19238" y="44202"/>
                  </a:lnTo>
                  <a:lnTo>
                    <a:pt x="20192" y="42919"/>
                  </a:lnTo>
                  <a:lnTo>
                    <a:pt x="21006" y="42520"/>
                  </a:lnTo>
                  <a:lnTo>
                    <a:pt x="23369" y="42114"/>
                  </a:lnTo>
                  <a:lnTo>
                    <a:pt x="24980" y="42372"/>
                  </a:lnTo>
                  <a:lnTo>
                    <a:pt x="36246" y="40111"/>
                  </a:lnTo>
                  <a:lnTo>
                    <a:pt x="37568" y="40416"/>
                  </a:lnTo>
                  <a:lnTo>
                    <a:pt x="38155" y="41754"/>
                  </a:lnTo>
                  <a:lnTo>
                    <a:pt x="38100" y="43897"/>
                  </a:lnTo>
                  <a:lnTo>
                    <a:pt x="38296" y="44938"/>
                  </a:lnTo>
                  <a:lnTo>
                    <a:pt x="38898" y="45673"/>
                  </a:lnTo>
                  <a:lnTo>
                    <a:pt x="40690" y="46690"/>
                  </a:lnTo>
                  <a:lnTo>
                    <a:pt x="41926" y="48396"/>
                  </a:lnTo>
                  <a:lnTo>
                    <a:pt x="42591" y="49022"/>
                  </a:lnTo>
                  <a:lnTo>
                    <a:pt x="44398" y="50187"/>
                  </a:lnTo>
                  <a:lnTo>
                    <a:pt x="52777" y="59920"/>
                  </a:lnTo>
                  <a:lnTo>
                    <a:pt x="55140" y="60843"/>
                  </a:lnTo>
                  <a:lnTo>
                    <a:pt x="57432" y="60507"/>
                  </a:lnTo>
                  <a:lnTo>
                    <a:pt x="61985" y="58488"/>
                  </a:lnTo>
                  <a:lnTo>
                    <a:pt x="64262" y="57980"/>
                  </a:lnTo>
                  <a:lnTo>
                    <a:pt x="80190" y="58551"/>
                  </a:lnTo>
                  <a:lnTo>
                    <a:pt x="81974" y="58246"/>
                  </a:lnTo>
                  <a:lnTo>
                    <a:pt x="82084" y="58292"/>
                  </a:lnTo>
                  <a:lnTo>
                    <a:pt x="84509" y="63174"/>
                  </a:lnTo>
                  <a:lnTo>
                    <a:pt x="85659" y="64285"/>
                  </a:lnTo>
                  <a:lnTo>
                    <a:pt x="103129" y="64340"/>
                  </a:lnTo>
                  <a:lnTo>
                    <a:pt x="102800" y="62947"/>
                  </a:lnTo>
                  <a:lnTo>
                    <a:pt x="103019" y="61398"/>
                  </a:lnTo>
                  <a:lnTo>
                    <a:pt x="105061" y="59403"/>
                  </a:lnTo>
                  <a:lnTo>
                    <a:pt x="106094" y="58410"/>
                  </a:lnTo>
                  <a:lnTo>
                    <a:pt x="106094" y="58418"/>
                  </a:lnTo>
                  <a:lnTo>
                    <a:pt x="106532" y="58058"/>
                  </a:lnTo>
                  <a:lnTo>
                    <a:pt x="109231" y="56626"/>
                  </a:lnTo>
                  <a:lnTo>
                    <a:pt x="111867" y="55672"/>
                  </a:lnTo>
                  <a:lnTo>
                    <a:pt x="116937" y="54553"/>
                  </a:lnTo>
                  <a:lnTo>
                    <a:pt x="118784" y="52785"/>
                  </a:lnTo>
                  <a:lnTo>
                    <a:pt x="119808" y="51173"/>
                  </a:lnTo>
                  <a:lnTo>
                    <a:pt x="119839" y="47989"/>
                  </a:lnTo>
                  <a:lnTo>
                    <a:pt x="120512" y="47465"/>
                  </a:lnTo>
                  <a:lnTo>
                    <a:pt x="121717" y="46729"/>
                  </a:lnTo>
                  <a:lnTo>
                    <a:pt x="127577" y="43882"/>
                  </a:lnTo>
                  <a:lnTo>
                    <a:pt x="128570" y="43279"/>
                  </a:lnTo>
                  <a:lnTo>
                    <a:pt x="138929" y="49890"/>
                  </a:lnTo>
                  <a:lnTo>
                    <a:pt x="144734" y="55124"/>
                  </a:lnTo>
                  <a:lnTo>
                    <a:pt x="145086" y="55382"/>
                  </a:lnTo>
                  <a:lnTo>
                    <a:pt x="145391" y="55476"/>
                  </a:lnTo>
                  <a:lnTo>
                    <a:pt x="145696" y="55296"/>
                  </a:lnTo>
                  <a:lnTo>
                    <a:pt x="145954" y="55053"/>
                  </a:lnTo>
                  <a:lnTo>
                    <a:pt x="146377" y="54897"/>
                  </a:lnTo>
                  <a:lnTo>
                    <a:pt x="146658" y="54827"/>
                  </a:lnTo>
                  <a:lnTo>
                    <a:pt x="149146" y="54756"/>
                  </a:lnTo>
                  <a:lnTo>
                    <a:pt x="153848" y="54498"/>
                  </a:lnTo>
                  <a:lnTo>
                    <a:pt x="155397" y="53872"/>
                  </a:lnTo>
                  <a:lnTo>
                    <a:pt x="164840" y="44523"/>
                  </a:lnTo>
                  <a:lnTo>
                    <a:pt x="167242" y="41542"/>
                  </a:lnTo>
                  <a:lnTo>
                    <a:pt x="167844" y="40932"/>
                  </a:lnTo>
                  <a:lnTo>
                    <a:pt x="169213" y="38812"/>
                  </a:lnTo>
                  <a:lnTo>
                    <a:pt x="170653" y="35151"/>
                  </a:lnTo>
                  <a:lnTo>
                    <a:pt x="170942" y="34736"/>
                  </a:lnTo>
                  <a:lnTo>
                    <a:pt x="181293" y="25958"/>
                  </a:lnTo>
                  <a:lnTo>
                    <a:pt x="181652" y="25262"/>
                  </a:lnTo>
                  <a:lnTo>
                    <a:pt x="181754" y="24706"/>
                  </a:lnTo>
                  <a:lnTo>
                    <a:pt x="180190" y="21749"/>
                  </a:lnTo>
                  <a:lnTo>
                    <a:pt x="179853" y="20247"/>
                  </a:lnTo>
                  <a:lnTo>
                    <a:pt x="179790" y="17931"/>
                  </a:lnTo>
                  <a:lnTo>
                    <a:pt x="180096" y="14333"/>
                  </a:lnTo>
                  <a:lnTo>
                    <a:pt x="179986" y="12056"/>
                  </a:lnTo>
                  <a:lnTo>
                    <a:pt x="179947" y="11790"/>
                  </a:lnTo>
                  <a:lnTo>
                    <a:pt x="179845" y="11438"/>
                  </a:lnTo>
                  <a:lnTo>
                    <a:pt x="179775" y="11305"/>
                  </a:lnTo>
                  <a:lnTo>
                    <a:pt x="174001" y="4827"/>
                  </a:lnTo>
                  <a:lnTo>
                    <a:pt x="188592" y="4765"/>
                  </a:lnTo>
                  <a:lnTo>
                    <a:pt x="188623" y="4225"/>
                  </a:lnTo>
                  <a:lnTo>
                    <a:pt x="188608" y="3943"/>
                  </a:lnTo>
                  <a:lnTo>
                    <a:pt x="188568" y="3685"/>
                  </a:lnTo>
                  <a:lnTo>
                    <a:pt x="188294" y="2910"/>
                  </a:lnTo>
                  <a:lnTo>
                    <a:pt x="188130" y="1870"/>
                  </a:lnTo>
                  <a:lnTo>
                    <a:pt x="188122" y="1588"/>
                  </a:lnTo>
                  <a:lnTo>
                    <a:pt x="188146" y="1299"/>
                  </a:lnTo>
                  <a:lnTo>
                    <a:pt x="188224" y="767"/>
                  </a:lnTo>
                  <a:lnTo>
                    <a:pt x="188232" y="477"/>
                  </a:lnTo>
                  <a:lnTo>
                    <a:pt x="188217" y="336"/>
                  </a:lnTo>
                  <a:lnTo>
                    <a:pt x="188193" y="211"/>
                  </a:lnTo>
                  <a:lnTo>
                    <a:pt x="188201" y="94"/>
                  </a:lnTo>
                  <a:lnTo>
                    <a:pt x="188263" y="0"/>
                  </a:lnTo>
                  <a:lnTo>
                    <a:pt x="198746" y="133"/>
                  </a:lnTo>
                  <a:lnTo>
                    <a:pt x="198606" y="1972"/>
                  </a:lnTo>
                  <a:lnTo>
                    <a:pt x="197338" y="6282"/>
                  </a:lnTo>
                  <a:lnTo>
                    <a:pt x="197362" y="8864"/>
                  </a:lnTo>
                  <a:lnTo>
                    <a:pt x="197057" y="11821"/>
                  </a:lnTo>
                  <a:lnTo>
                    <a:pt x="196986" y="12056"/>
                  </a:lnTo>
                  <a:lnTo>
                    <a:pt x="196697" y="12697"/>
                  </a:lnTo>
                  <a:lnTo>
                    <a:pt x="196447" y="13057"/>
                  </a:lnTo>
                  <a:lnTo>
                    <a:pt x="196157" y="13409"/>
                  </a:lnTo>
                  <a:lnTo>
                    <a:pt x="196079" y="13542"/>
                  </a:lnTo>
                  <a:lnTo>
                    <a:pt x="195985" y="13761"/>
                  </a:lnTo>
                  <a:lnTo>
                    <a:pt x="195977" y="14082"/>
                  </a:lnTo>
                  <a:lnTo>
                    <a:pt x="198152" y="30574"/>
                  </a:lnTo>
                  <a:lnTo>
                    <a:pt x="198066" y="30989"/>
                  </a:lnTo>
                  <a:lnTo>
                    <a:pt x="197988" y="31255"/>
                  </a:lnTo>
                  <a:lnTo>
                    <a:pt x="197409" y="32287"/>
                  </a:lnTo>
                  <a:lnTo>
                    <a:pt x="197260" y="32624"/>
                  </a:lnTo>
                  <a:lnTo>
                    <a:pt x="197229" y="32882"/>
                  </a:lnTo>
                  <a:lnTo>
                    <a:pt x="197464" y="33062"/>
                  </a:lnTo>
                  <a:lnTo>
                    <a:pt x="202290" y="34846"/>
                  </a:lnTo>
                  <a:lnTo>
                    <a:pt x="202525" y="34955"/>
                  </a:lnTo>
                  <a:lnTo>
                    <a:pt x="202713" y="35096"/>
                  </a:lnTo>
                  <a:lnTo>
                    <a:pt x="204450" y="37216"/>
                  </a:lnTo>
                  <a:lnTo>
                    <a:pt x="213955" y="45016"/>
                  </a:lnTo>
                  <a:lnTo>
                    <a:pt x="214284" y="45407"/>
                  </a:lnTo>
                  <a:lnTo>
                    <a:pt x="215270" y="47856"/>
                  </a:lnTo>
                  <a:lnTo>
                    <a:pt x="215379" y="48232"/>
                  </a:lnTo>
                  <a:lnTo>
                    <a:pt x="215410" y="48811"/>
                  </a:lnTo>
                  <a:lnTo>
                    <a:pt x="215387" y="49264"/>
                  </a:lnTo>
                  <a:lnTo>
                    <a:pt x="215144" y="50735"/>
                  </a:lnTo>
                  <a:lnTo>
                    <a:pt x="215223" y="51392"/>
                  </a:lnTo>
                  <a:lnTo>
                    <a:pt x="215387" y="51830"/>
                  </a:lnTo>
                  <a:lnTo>
                    <a:pt x="215520" y="52339"/>
                  </a:lnTo>
                  <a:lnTo>
                    <a:pt x="215520" y="52487"/>
                  </a:lnTo>
                  <a:lnTo>
                    <a:pt x="215504" y="5262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84B5874-8D84-64E7-331B-B7331304AF44}"/>
                </a:ext>
              </a:extLst>
            </p:cNvPr>
            <p:cNvSpPr>
              <a:spLocks/>
            </p:cNvSpPr>
            <p:nvPr/>
          </p:nvSpPr>
          <p:spPr>
            <a:xfrm>
              <a:off x="7392916" y="4611569"/>
              <a:ext cx="21624" cy="36027"/>
            </a:xfrm>
            <a:custGeom>
              <a:avLst/>
              <a:gdLst>
                <a:gd name="connsiteX0" fmla="*/ 20990 w 21624"/>
                <a:gd name="connsiteY0" fmla="*/ 2871 h 36027"/>
                <a:gd name="connsiteX1" fmla="*/ 20177 w 21624"/>
                <a:gd name="connsiteY1" fmla="*/ 3442 h 36027"/>
                <a:gd name="connsiteX2" fmla="*/ 19206 w 21624"/>
                <a:gd name="connsiteY2" fmla="*/ 2957 h 36027"/>
                <a:gd name="connsiteX3" fmla="*/ 18948 w 21624"/>
                <a:gd name="connsiteY3" fmla="*/ 2089 h 36027"/>
                <a:gd name="connsiteX4" fmla="*/ 20200 w 21624"/>
                <a:gd name="connsiteY4" fmla="*/ 415 h 36027"/>
                <a:gd name="connsiteX5" fmla="*/ 20795 w 21624"/>
                <a:gd name="connsiteY5" fmla="*/ 0 h 36027"/>
                <a:gd name="connsiteX6" fmla="*/ 21288 w 21624"/>
                <a:gd name="connsiteY6" fmla="*/ 352 h 36027"/>
                <a:gd name="connsiteX7" fmla="*/ 21585 w 21624"/>
                <a:gd name="connsiteY7" fmla="*/ 814 h 36027"/>
                <a:gd name="connsiteX8" fmla="*/ 21624 w 21624"/>
                <a:gd name="connsiteY8" fmla="*/ 1486 h 36027"/>
                <a:gd name="connsiteX9" fmla="*/ 20990 w 21624"/>
                <a:gd name="connsiteY9" fmla="*/ 2871 h 36027"/>
                <a:gd name="connsiteX10" fmla="*/ 4217 w 21624"/>
                <a:gd name="connsiteY10" fmla="*/ 34431 h 36027"/>
                <a:gd name="connsiteX11" fmla="*/ 1948 w 21624"/>
                <a:gd name="connsiteY11" fmla="*/ 36027 h 36027"/>
                <a:gd name="connsiteX12" fmla="*/ 1134 w 21624"/>
                <a:gd name="connsiteY12" fmla="*/ 35612 h 36027"/>
                <a:gd name="connsiteX13" fmla="*/ 634 w 21624"/>
                <a:gd name="connsiteY13" fmla="*/ 34501 h 36027"/>
                <a:gd name="connsiteX14" fmla="*/ 0 w 21624"/>
                <a:gd name="connsiteY14" fmla="*/ 32100 h 36027"/>
                <a:gd name="connsiteX15" fmla="*/ 203 w 21624"/>
                <a:gd name="connsiteY15" fmla="*/ 30950 h 36027"/>
                <a:gd name="connsiteX16" fmla="*/ 1228 w 21624"/>
                <a:gd name="connsiteY16" fmla="*/ 29635 h 36027"/>
                <a:gd name="connsiteX17" fmla="*/ 3458 w 21624"/>
                <a:gd name="connsiteY17" fmla="*/ 28329 h 36027"/>
                <a:gd name="connsiteX18" fmla="*/ 4796 w 21624"/>
                <a:gd name="connsiteY18" fmla="*/ 28235 h 36027"/>
                <a:gd name="connsiteX19" fmla="*/ 6173 w 21624"/>
                <a:gd name="connsiteY19" fmla="*/ 29956 h 36027"/>
                <a:gd name="connsiteX20" fmla="*/ 6181 w 21624"/>
                <a:gd name="connsiteY20" fmla="*/ 31748 h 36027"/>
                <a:gd name="connsiteX21" fmla="*/ 4217 w 21624"/>
                <a:gd name="connsiteY21" fmla="*/ 34431 h 36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624" h="36027">
                  <a:moveTo>
                    <a:pt x="20990" y="2871"/>
                  </a:moveTo>
                  <a:lnTo>
                    <a:pt x="20177" y="3442"/>
                  </a:lnTo>
                  <a:lnTo>
                    <a:pt x="19206" y="2957"/>
                  </a:lnTo>
                  <a:lnTo>
                    <a:pt x="18948" y="2089"/>
                  </a:lnTo>
                  <a:lnTo>
                    <a:pt x="20200" y="415"/>
                  </a:lnTo>
                  <a:lnTo>
                    <a:pt x="20795" y="0"/>
                  </a:lnTo>
                  <a:lnTo>
                    <a:pt x="21288" y="352"/>
                  </a:lnTo>
                  <a:lnTo>
                    <a:pt x="21585" y="814"/>
                  </a:lnTo>
                  <a:lnTo>
                    <a:pt x="21624" y="1486"/>
                  </a:lnTo>
                  <a:lnTo>
                    <a:pt x="20990" y="2871"/>
                  </a:lnTo>
                  <a:close/>
                  <a:moveTo>
                    <a:pt x="4217" y="34431"/>
                  </a:moveTo>
                  <a:lnTo>
                    <a:pt x="1948" y="36027"/>
                  </a:lnTo>
                  <a:lnTo>
                    <a:pt x="1134" y="35612"/>
                  </a:lnTo>
                  <a:lnTo>
                    <a:pt x="634" y="34501"/>
                  </a:lnTo>
                  <a:lnTo>
                    <a:pt x="0" y="32100"/>
                  </a:lnTo>
                  <a:lnTo>
                    <a:pt x="203" y="30950"/>
                  </a:lnTo>
                  <a:lnTo>
                    <a:pt x="1228" y="29635"/>
                  </a:lnTo>
                  <a:lnTo>
                    <a:pt x="3458" y="28329"/>
                  </a:lnTo>
                  <a:lnTo>
                    <a:pt x="4796" y="28235"/>
                  </a:lnTo>
                  <a:lnTo>
                    <a:pt x="6173" y="29956"/>
                  </a:lnTo>
                  <a:lnTo>
                    <a:pt x="6181" y="31748"/>
                  </a:lnTo>
                  <a:lnTo>
                    <a:pt x="4217" y="3443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E8AF7C61-88FB-AB02-CFE3-2F2C362D48B4}"/>
                </a:ext>
              </a:extLst>
            </p:cNvPr>
            <p:cNvSpPr>
              <a:spLocks/>
            </p:cNvSpPr>
            <p:nvPr/>
          </p:nvSpPr>
          <p:spPr>
            <a:xfrm>
              <a:off x="5272499" y="4330473"/>
              <a:ext cx="52495" cy="28469"/>
            </a:xfrm>
            <a:custGeom>
              <a:avLst/>
              <a:gdLst>
                <a:gd name="connsiteX0" fmla="*/ 16327 w 52495"/>
                <a:gd name="connsiteY0" fmla="*/ 336 h 28469"/>
                <a:gd name="connsiteX1" fmla="*/ 16883 w 52495"/>
                <a:gd name="connsiteY1" fmla="*/ 446 h 28469"/>
                <a:gd name="connsiteX2" fmla="*/ 20552 w 52495"/>
                <a:gd name="connsiteY2" fmla="*/ 1596 h 28469"/>
                <a:gd name="connsiteX3" fmla="*/ 21640 w 52495"/>
                <a:gd name="connsiteY3" fmla="*/ 1369 h 28469"/>
                <a:gd name="connsiteX4" fmla="*/ 23032 w 52495"/>
                <a:gd name="connsiteY4" fmla="*/ 2292 h 28469"/>
                <a:gd name="connsiteX5" fmla="*/ 23697 w 52495"/>
                <a:gd name="connsiteY5" fmla="*/ 3020 h 28469"/>
                <a:gd name="connsiteX6" fmla="*/ 24284 w 52495"/>
                <a:gd name="connsiteY6" fmla="*/ 4021 h 28469"/>
                <a:gd name="connsiteX7" fmla="*/ 27179 w 52495"/>
                <a:gd name="connsiteY7" fmla="*/ 6016 h 28469"/>
                <a:gd name="connsiteX8" fmla="*/ 27664 w 52495"/>
                <a:gd name="connsiteY8" fmla="*/ 6893 h 28469"/>
                <a:gd name="connsiteX9" fmla="*/ 29831 w 52495"/>
                <a:gd name="connsiteY9" fmla="*/ 8074 h 28469"/>
                <a:gd name="connsiteX10" fmla="*/ 30707 w 52495"/>
                <a:gd name="connsiteY10" fmla="*/ 8981 h 28469"/>
                <a:gd name="connsiteX11" fmla="*/ 31630 w 52495"/>
                <a:gd name="connsiteY11" fmla="*/ 9349 h 28469"/>
                <a:gd name="connsiteX12" fmla="*/ 33437 w 52495"/>
                <a:gd name="connsiteY12" fmla="*/ 9701 h 28469"/>
                <a:gd name="connsiteX13" fmla="*/ 34986 w 52495"/>
                <a:gd name="connsiteY13" fmla="*/ 10178 h 28469"/>
                <a:gd name="connsiteX14" fmla="*/ 35166 w 52495"/>
                <a:gd name="connsiteY14" fmla="*/ 10507 h 28469"/>
                <a:gd name="connsiteX15" fmla="*/ 35315 w 52495"/>
                <a:gd name="connsiteY15" fmla="*/ 11853 h 28469"/>
                <a:gd name="connsiteX16" fmla="*/ 35644 w 52495"/>
                <a:gd name="connsiteY16" fmla="*/ 12979 h 28469"/>
                <a:gd name="connsiteX17" fmla="*/ 36379 w 52495"/>
                <a:gd name="connsiteY17" fmla="*/ 13049 h 28469"/>
                <a:gd name="connsiteX18" fmla="*/ 37271 w 52495"/>
                <a:gd name="connsiteY18" fmla="*/ 12502 h 28469"/>
                <a:gd name="connsiteX19" fmla="*/ 40181 w 52495"/>
                <a:gd name="connsiteY19" fmla="*/ 10992 h 28469"/>
                <a:gd name="connsiteX20" fmla="*/ 42927 w 52495"/>
                <a:gd name="connsiteY20" fmla="*/ 9983 h 28469"/>
                <a:gd name="connsiteX21" fmla="*/ 44476 w 52495"/>
                <a:gd name="connsiteY21" fmla="*/ 10585 h 28469"/>
                <a:gd name="connsiteX22" fmla="*/ 45391 w 52495"/>
                <a:gd name="connsiteY22" fmla="*/ 11845 h 28469"/>
                <a:gd name="connsiteX23" fmla="*/ 46440 w 52495"/>
                <a:gd name="connsiteY23" fmla="*/ 12408 h 28469"/>
                <a:gd name="connsiteX24" fmla="*/ 48615 w 52495"/>
                <a:gd name="connsiteY24" fmla="*/ 12064 h 28469"/>
                <a:gd name="connsiteX25" fmla="*/ 50586 w 52495"/>
                <a:gd name="connsiteY25" fmla="*/ 12173 h 28469"/>
                <a:gd name="connsiteX26" fmla="*/ 52135 w 52495"/>
                <a:gd name="connsiteY26" fmla="*/ 13276 h 28469"/>
                <a:gd name="connsiteX27" fmla="*/ 52495 w 52495"/>
                <a:gd name="connsiteY27" fmla="*/ 13910 h 28469"/>
                <a:gd name="connsiteX28" fmla="*/ 51541 w 52495"/>
                <a:gd name="connsiteY28" fmla="*/ 17571 h 28469"/>
                <a:gd name="connsiteX29" fmla="*/ 51196 w 52495"/>
                <a:gd name="connsiteY29" fmla="*/ 19128 h 28469"/>
                <a:gd name="connsiteX30" fmla="*/ 51032 w 52495"/>
                <a:gd name="connsiteY30" fmla="*/ 20451 h 28469"/>
                <a:gd name="connsiteX31" fmla="*/ 51588 w 52495"/>
                <a:gd name="connsiteY31" fmla="*/ 20802 h 28469"/>
                <a:gd name="connsiteX32" fmla="*/ 52135 w 52495"/>
                <a:gd name="connsiteY32" fmla="*/ 21311 h 28469"/>
                <a:gd name="connsiteX33" fmla="*/ 52018 w 52495"/>
                <a:gd name="connsiteY33" fmla="*/ 22023 h 28469"/>
                <a:gd name="connsiteX34" fmla="*/ 50320 w 52495"/>
                <a:gd name="connsiteY34" fmla="*/ 23196 h 28469"/>
                <a:gd name="connsiteX35" fmla="*/ 49788 w 52495"/>
                <a:gd name="connsiteY35" fmla="*/ 23494 h 28469"/>
                <a:gd name="connsiteX36" fmla="*/ 50179 w 52495"/>
                <a:gd name="connsiteY36" fmla="*/ 25747 h 28469"/>
                <a:gd name="connsiteX37" fmla="*/ 48920 w 52495"/>
                <a:gd name="connsiteY37" fmla="*/ 27116 h 28469"/>
                <a:gd name="connsiteX38" fmla="*/ 47762 w 52495"/>
                <a:gd name="connsiteY38" fmla="*/ 28094 h 28469"/>
                <a:gd name="connsiteX39" fmla="*/ 45728 w 52495"/>
                <a:gd name="connsiteY39" fmla="*/ 28360 h 28469"/>
                <a:gd name="connsiteX40" fmla="*/ 42278 w 52495"/>
                <a:gd name="connsiteY40" fmla="*/ 28470 h 28469"/>
                <a:gd name="connsiteX41" fmla="*/ 37083 w 52495"/>
                <a:gd name="connsiteY41" fmla="*/ 27359 h 28469"/>
                <a:gd name="connsiteX42" fmla="*/ 33250 w 52495"/>
                <a:gd name="connsiteY42" fmla="*/ 25841 h 28469"/>
                <a:gd name="connsiteX43" fmla="*/ 31192 w 52495"/>
                <a:gd name="connsiteY43" fmla="*/ 25833 h 28469"/>
                <a:gd name="connsiteX44" fmla="*/ 31841 w 52495"/>
                <a:gd name="connsiteY44" fmla="*/ 26334 h 28469"/>
                <a:gd name="connsiteX45" fmla="*/ 33476 w 52495"/>
                <a:gd name="connsiteY45" fmla="*/ 26655 h 28469"/>
                <a:gd name="connsiteX46" fmla="*/ 35620 w 52495"/>
                <a:gd name="connsiteY46" fmla="*/ 27718 h 28469"/>
                <a:gd name="connsiteX47" fmla="*/ 35002 w 52495"/>
                <a:gd name="connsiteY47" fmla="*/ 28016 h 28469"/>
                <a:gd name="connsiteX48" fmla="*/ 27202 w 52495"/>
                <a:gd name="connsiteY48" fmla="*/ 25794 h 28469"/>
                <a:gd name="connsiteX49" fmla="*/ 18189 w 52495"/>
                <a:gd name="connsiteY49" fmla="*/ 21421 h 28469"/>
                <a:gd name="connsiteX50" fmla="*/ 12799 w 52495"/>
                <a:gd name="connsiteY50" fmla="*/ 20724 h 28469"/>
                <a:gd name="connsiteX51" fmla="*/ 6626 w 52495"/>
                <a:gd name="connsiteY51" fmla="*/ 19582 h 28469"/>
                <a:gd name="connsiteX52" fmla="*/ 2981 w 52495"/>
                <a:gd name="connsiteY52" fmla="*/ 16820 h 28469"/>
                <a:gd name="connsiteX53" fmla="*/ 242 w 52495"/>
                <a:gd name="connsiteY53" fmla="*/ 15623 h 28469"/>
                <a:gd name="connsiteX54" fmla="*/ 0 w 52495"/>
                <a:gd name="connsiteY54" fmla="*/ 14575 h 28469"/>
                <a:gd name="connsiteX55" fmla="*/ 31 w 52495"/>
                <a:gd name="connsiteY55" fmla="*/ 13417 h 28469"/>
                <a:gd name="connsiteX56" fmla="*/ 1267 w 52495"/>
                <a:gd name="connsiteY56" fmla="*/ 11860 h 28469"/>
                <a:gd name="connsiteX57" fmla="*/ 3583 w 52495"/>
                <a:gd name="connsiteY57" fmla="*/ 9764 h 28469"/>
                <a:gd name="connsiteX58" fmla="*/ 5124 w 52495"/>
                <a:gd name="connsiteY58" fmla="*/ 8676 h 28469"/>
                <a:gd name="connsiteX59" fmla="*/ 5844 w 52495"/>
                <a:gd name="connsiteY59" fmla="*/ 8465 h 28469"/>
                <a:gd name="connsiteX60" fmla="*/ 6861 w 52495"/>
                <a:gd name="connsiteY60" fmla="*/ 8575 h 28469"/>
                <a:gd name="connsiteX61" fmla="*/ 7831 w 52495"/>
                <a:gd name="connsiteY61" fmla="*/ 7964 h 28469"/>
                <a:gd name="connsiteX62" fmla="*/ 8668 w 52495"/>
                <a:gd name="connsiteY62" fmla="*/ 6525 h 28469"/>
                <a:gd name="connsiteX63" fmla="*/ 9544 w 52495"/>
                <a:gd name="connsiteY63" fmla="*/ 5594 h 28469"/>
                <a:gd name="connsiteX64" fmla="*/ 11766 w 52495"/>
                <a:gd name="connsiteY64" fmla="*/ 4647 h 28469"/>
                <a:gd name="connsiteX65" fmla="*/ 12275 w 52495"/>
                <a:gd name="connsiteY65" fmla="*/ 4272 h 28469"/>
                <a:gd name="connsiteX66" fmla="*/ 12103 w 52495"/>
                <a:gd name="connsiteY66" fmla="*/ 3466 h 28469"/>
                <a:gd name="connsiteX67" fmla="*/ 11618 w 52495"/>
                <a:gd name="connsiteY67" fmla="*/ 1893 h 28469"/>
                <a:gd name="connsiteX68" fmla="*/ 11696 w 52495"/>
                <a:gd name="connsiteY68" fmla="*/ 923 h 28469"/>
                <a:gd name="connsiteX69" fmla="*/ 12416 w 52495"/>
                <a:gd name="connsiteY69" fmla="*/ 477 h 28469"/>
                <a:gd name="connsiteX70" fmla="*/ 13292 w 52495"/>
                <a:gd name="connsiteY70" fmla="*/ 391 h 28469"/>
                <a:gd name="connsiteX71" fmla="*/ 15091 w 52495"/>
                <a:gd name="connsiteY71" fmla="*/ 0 h 28469"/>
                <a:gd name="connsiteX72" fmla="*/ 15874 w 52495"/>
                <a:gd name="connsiteY72" fmla="*/ 78 h 2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52495" h="28469">
                  <a:moveTo>
                    <a:pt x="16327" y="336"/>
                  </a:moveTo>
                  <a:lnTo>
                    <a:pt x="16883" y="446"/>
                  </a:lnTo>
                  <a:lnTo>
                    <a:pt x="20552" y="1596"/>
                  </a:lnTo>
                  <a:lnTo>
                    <a:pt x="21640" y="1369"/>
                  </a:lnTo>
                  <a:lnTo>
                    <a:pt x="23032" y="2292"/>
                  </a:lnTo>
                  <a:lnTo>
                    <a:pt x="23697" y="3020"/>
                  </a:lnTo>
                  <a:lnTo>
                    <a:pt x="24284" y="4021"/>
                  </a:lnTo>
                  <a:lnTo>
                    <a:pt x="27179" y="6016"/>
                  </a:lnTo>
                  <a:lnTo>
                    <a:pt x="27664" y="6893"/>
                  </a:lnTo>
                  <a:lnTo>
                    <a:pt x="29831" y="8074"/>
                  </a:lnTo>
                  <a:lnTo>
                    <a:pt x="30707" y="8981"/>
                  </a:lnTo>
                  <a:lnTo>
                    <a:pt x="31630" y="9349"/>
                  </a:lnTo>
                  <a:lnTo>
                    <a:pt x="33437" y="9701"/>
                  </a:lnTo>
                  <a:lnTo>
                    <a:pt x="34986" y="10178"/>
                  </a:lnTo>
                  <a:lnTo>
                    <a:pt x="35166" y="10507"/>
                  </a:lnTo>
                  <a:lnTo>
                    <a:pt x="35315" y="11853"/>
                  </a:lnTo>
                  <a:lnTo>
                    <a:pt x="35644" y="12979"/>
                  </a:lnTo>
                  <a:lnTo>
                    <a:pt x="36379" y="13049"/>
                  </a:lnTo>
                  <a:lnTo>
                    <a:pt x="37271" y="12502"/>
                  </a:lnTo>
                  <a:lnTo>
                    <a:pt x="40181" y="10992"/>
                  </a:lnTo>
                  <a:lnTo>
                    <a:pt x="42927" y="9983"/>
                  </a:lnTo>
                  <a:lnTo>
                    <a:pt x="44476" y="10585"/>
                  </a:lnTo>
                  <a:lnTo>
                    <a:pt x="45391" y="11845"/>
                  </a:lnTo>
                  <a:lnTo>
                    <a:pt x="46440" y="12408"/>
                  </a:lnTo>
                  <a:lnTo>
                    <a:pt x="48615" y="12064"/>
                  </a:lnTo>
                  <a:lnTo>
                    <a:pt x="50586" y="12173"/>
                  </a:lnTo>
                  <a:lnTo>
                    <a:pt x="52135" y="13276"/>
                  </a:lnTo>
                  <a:lnTo>
                    <a:pt x="52495" y="13910"/>
                  </a:lnTo>
                  <a:lnTo>
                    <a:pt x="51541" y="17571"/>
                  </a:lnTo>
                  <a:lnTo>
                    <a:pt x="51196" y="19128"/>
                  </a:lnTo>
                  <a:lnTo>
                    <a:pt x="51032" y="20451"/>
                  </a:lnTo>
                  <a:lnTo>
                    <a:pt x="51588" y="20802"/>
                  </a:lnTo>
                  <a:lnTo>
                    <a:pt x="52135" y="21311"/>
                  </a:lnTo>
                  <a:lnTo>
                    <a:pt x="52018" y="22023"/>
                  </a:lnTo>
                  <a:lnTo>
                    <a:pt x="50320" y="23196"/>
                  </a:lnTo>
                  <a:lnTo>
                    <a:pt x="49788" y="23494"/>
                  </a:lnTo>
                  <a:lnTo>
                    <a:pt x="50179" y="25747"/>
                  </a:lnTo>
                  <a:lnTo>
                    <a:pt x="48920" y="27116"/>
                  </a:lnTo>
                  <a:lnTo>
                    <a:pt x="47762" y="28094"/>
                  </a:lnTo>
                  <a:lnTo>
                    <a:pt x="45728" y="28360"/>
                  </a:lnTo>
                  <a:lnTo>
                    <a:pt x="42278" y="28470"/>
                  </a:lnTo>
                  <a:lnTo>
                    <a:pt x="37083" y="27359"/>
                  </a:lnTo>
                  <a:lnTo>
                    <a:pt x="33250" y="25841"/>
                  </a:lnTo>
                  <a:lnTo>
                    <a:pt x="31192" y="25833"/>
                  </a:lnTo>
                  <a:lnTo>
                    <a:pt x="31841" y="26334"/>
                  </a:lnTo>
                  <a:lnTo>
                    <a:pt x="33476" y="26655"/>
                  </a:lnTo>
                  <a:lnTo>
                    <a:pt x="35620" y="27718"/>
                  </a:lnTo>
                  <a:lnTo>
                    <a:pt x="35002" y="28016"/>
                  </a:lnTo>
                  <a:lnTo>
                    <a:pt x="27202" y="25794"/>
                  </a:lnTo>
                  <a:lnTo>
                    <a:pt x="18189" y="21421"/>
                  </a:lnTo>
                  <a:lnTo>
                    <a:pt x="12799" y="20724"/>
                  </a:lnTo>
                  <a:lnTo>
                    <a:pt x="6626" y="19582"/>
                  </a:lnTo>
                  <a:lnTo>
                    <a:pt x="2981" y="16820"/>
                  </a:lnTo>
                  <a:lnTo>
                    <a:pt x="242" y="15623"/>
                  </a:lnTo>
                  <a:lnTo>
                    <a:pt x="0" y="14575"/>
                  </a:lnTo>
                  <a:lnTo>
                    <a:pt x="31" y="13417"/>
                  </a:lnTo>
                  <a:lnTo>
                    <a:pt x="1267" y="11860"/>
                  </a:lnTo>
                  <a:lnTo>
                    <a:pt x="3583" y="9764"/>
                  </a:lnTo>
                  <a:lnTo>
                    <a:pt x="5124" y="8676"/>
                  </a:lnTo>
                  <a:lnTo>
                    <a:pt x="5844" y="8465"/>
                  </a:lnTo>
                  <a:lnTo>
                    <a:pt x="6861" y="8575"/>
                  </a:lnTo>
                  <a:lnTo>
                    <a:pt x="7831" y="7964"/>
                  </a:lnTo>
                  <a:lnTo>
                    <a:pt x="8668" y="6525"/>
                  </a:lnTo>
                  <a:lnTo>
                    <a:pt x="9544" y="5594"/>
                  </a:lnTo>
                  <a:lnTo>
                    <a:pt x="11766" y="4647"/>
                  </a:lnTo>
                  <a:lnTo>
                    <a:pt x="12275" y="4272"/>
                  </a:lnTo>
                  <a:lnTo>
                    <a:pt x="12103" y="3466"/>
                  </a:lnTo>
                  <a:lnTo>
                    <a:pt x="11618" y="1893"/>
                  </a:lnTo>
                  <a:lnTo>
                    <a:pt x="11696" y="923"/>
                  </a:lnTo>
                  <a:lnTo>
                    <a:pt x="12416" y="477"/>
                  </a:lnTo>
                  <a:lnTo>
                    <a:pt x="13292" y="391"/>
                  </a:lnTo>
                  <a:lnTo>
                    <a:pt x="15091" y="0"/>
                  </a:lnTo>
                  <a:lnTo>
                    <a:pt x="15874" y="7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F678329C-3FD1-2607-74A7-C572073DB0A5}"/>
                </a:ext>
              </a:extLst>
            </p:cNvPr>
            <p:cNvSpPr>
              <a:spLocks/>
            </p:cNvSpPr>
            <p:nvPr/>
          </p:nvSpPr>
          <p:spPr>
            <a:xfrm>
              <a:off x="5864913" y="4247772"/>
              <a:ext cx="2487" cy="1142"/>
            </a:xfrm>
            <a:custGeom>
              <a:avLst/>
              <a:gdLst>
                <a:gd name="connsiteX0" fmla="*/ 31 w 2487"/>
                <a:gd name="connsiteY0" fmla="*/ 0 h 1142"/>
                <a:gd name="connsiteX1" fmla="*/ 2488 w 2487"/>
                <a:gd name="connsiteY1" fmla="*/ 0 h 1142"/>
                <a:gd name="connsiteX2" fmla="*/ 2464 w 2487"/>
                <a:gd name="connsiteY2" fmla="*/ 540 h 1142"/>
                <a:gd name="connsiteX3" fmla="*/ 2230 w 2487"/>
                <a:gd name="connsiteY3" fmla="*/ 1142 h 1142"/>
                <a:gd name="connsiteX4" fmla="*/ 751 w 2487"/>
                <a:gd name="connsiteY4" fmla="*/ 634 h 1142"/>
                <a:gd name="connsiteX5" fmla="*/ 0 w 2487"/>
                <a:gd name="connsiteY5" fmla="*/ 102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7" h="1142">
                  <a:moveTo>
                    <a:pt x="31" y="0"/>
                  </a:moveTo>
                  <a:lnTo>
                    <a:pt x="2488" y="0"/>
                  </a:lnTo>
                  <a:lnTo>
                    <a:pt x="2464" y="540"/>
                  </a:lnTo>
                  <a:lnTo>
                    <a:pt x="2230" y="1142"/>
                  </a:lnTo>
                  <a:lnTo>
                    <a:pt x="751" y="634"/>
                  </a:lnTo>
                  <a:lnTo>
                    <a:pt x="0" y="10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25269A80-7289-6241-DDF4-DD7BA14359CD}"/>
                </a:ext>
              </a:extLst>
            </p:cNvPr>
            <p:cNvSpPr>
              <a:spLocks/>
            </p:cNvSpPr>
            <p:nvPr/>
          </p:nvSpPr>
          <p:spPr>
            <a:xfrm>
              <a:off x="8036159" y="3769995"/>
              <a:ext cx="144796" cy="132646"/>
            </a:xfrm>
            <a:custGeom>
              <a:avLst/>
              <a:gdLst>
                <a:gd name="connsiteX0" fmla="*/ 144796 w 144796"/>
                <a:gd name="connsiteY0" fmla="*/ 5179 h 132646"/>
                <a:gd name="connsiteX1" fmla="*/ 144796 w 144796"/>
                <a:gd name="connsiteY1" fmla="*/ 5547 h 132646"/>
                <a:gd name="connsiteX2" fmla="*/ 144600 w 144796"/>
                <a:gd name="connsiteY2" fmla="*/ 6493 h 132646"/>
                <a:gd name="connsiteX3" fmla="*/ 142121 w 144796"/>
                <a:gd name="connsiteY3" fmla="*/ 9216 h 132646"/>
                <a:gd name="connsiteX4" fmla="*/ 138757 w 144796"/>
                <a:gd name="connsiteY4" fmla="*/ 12909 h 132646"/>
                <a:gd name="connsiteX5" fmla="*/ 136339 w 144796"/>
                <a:gd name="connsiteY5" fmla="*/ 15240 h 132646"/>
                <a:gd name="connsiteX6" fmla="*/ 132271 w 144796"/>
                <a:gd name="connsiteY6" fmla="*/ 19152 h 132646"/>
                <a:gd name="connsiteX7" fmla="*/ 129228 w 144796"/>
                <a:gd name="connsiteY7" fmla="*/ 19989 h 132646"/>
                <a:gd name="connsiteX8" fmla="*/ 124111 w 144796"/>
                <a:gd name="connsiteY8" fmla="*/ 21397 h 132646"/>
                <a:gd name="connsiteX9" fmla="*/ 122734 w 144796"/>
                <a:gd name="connsiteY9" fmla="*/ 22758 h 132646"/>
                <a:gd name="connsiteX10" fmla="*/ 121451 w 144796"/>
                <a:gd name="connsiteY10" fmla="*/ 24964 h 132646"/>
                <a:gd name="connsiteX11" fmla="*/ 120700 w 144796"/>
                <a:gd name="connsiteY11" fmla="*/ 27977 h 132646"/>
                <a:gd name="connsiteX12" fmla="*/ 120481 w 144796"/>
                <a:gd name="connsiteY12" fmla="*/ 29854 h 132646"/>
                <a:gd name="connsiteX13" fmla="*/ 120348 w 144796"/>
                <a:gd name="connsiteY13" fmla="*/ 33359 h 132646"/>
                <a:gd name="connsiteX14" fmla="*/ 121545 w 144796"/>
                <a:gd name="connsiteY14" fmla="*/ 36997 h 132646"/>
                <a:gd name="connsiteX15" fmla="*/ 122695 w 144796"/>
                <a:gd name="connsiteY15" fmla="*/ 40478 h 132646"/>
                <a:gd name="connsiteX16" fmla="*/ 122843 w 144796"/>
                <a:gd name="connsiteY16" fmla="*/ 42778 h 132646"/>
                <a:gd name="connsiteX17" fmla="*/ 122726 w 144796"/>
                <a:gd name="connsiteY17" fmla="*/ 45039 h 132646"/>
                <a:gd name="connsiteX18" fmla="*/ 121615 w 144796"/>
                <a:gd name="connsiteY18" fmla="*/ 47457 h 132646"/>
                <a:gd name="connsiteX19" fmla="*/ 120403 w 144796"/>
                <a:gd name="connsiteY19" fmla="*/ 50766 h 132646"/>
                <a:gd name="connsiteX20" fmla="*/ 119706 w 144796"/>
                <a:gd name="connsiteY20" fmla="*/ 54498 h 132646"/>
                <a:gd name="connsiteX21" fmla="*/ 119338 w 144796"/>
                <a:gd name="connsiteY21" fmla="*/ 61469 h 132646"/>
                <a:gd name="connsiteX22" fmla="*/ 119331 w 144796"/>
                <a:gd name="connsiteY22" fmla="*/ 67391 h 132646"/>
                <a:gd name="connsiteX23" fmla="*/ 119229 w 144796"/>
                <a:gd name="connsiteY23" fmla="*/ 68353 h 132646"/>
                <a:gd name="connsiteX24" fmla="*/ 117125 w 144796"/>
                <a:gd name="connsiteY24" fmla="*/ 72515 h 132646"/>
                <a:gd name="connsiteX25" fmla="*/ 114668 w 144796"/>
                <a:gd name="connsiteY25" fmla="*/ 77382 h 132646"/>
                <a:gd name="connsiteX26" fmla="*/ 113526 w 144796"/>
                <a:gd name="connsiteY26" fmla="*/ 78500 h 132646"/>
                <a:gd name="connsiteX27" fmla="*/ 108136 w 144796"/>
                <a:gd name="connsiteY27" fmla="*/ 79948 h 132646"/>
                <a:gd name="connsiteX28" fmla="*/ 102252 w 144796"/>
                <a:gd name="connsiteY28" fmla="*/ 83500 h 132646"/>
                <a:gd name="connsiteX29" fmla="*/ 95673 w 144796"/>
                <a:gd name="connsiteY29" fmla="*/ 87466 h 132646"/>
                <a:gd name="connsiteX30" fmla="*/ 89704 w 144796"/>
                <a:gd name="connsiteY30" fmla="*/ 91057 h 132646"/>
                <a:gd name="connsiteX31" fmla="*/ 83437 w 144796"/>
                <a:gd name="connsiteY31" fmla="*/ 94820 h 132646"/>
                <a:gd name="connsiteX32" fmla="*/ 76936 w 144796"/>
                <a:gd name="connsiteY32" fmla="*/ 98716 h 132646"/>
                <a:gd name="connsiteX33" fmla="*/ 72288 w 144796"/>
                <a:gd name="connsiteY33" fmla="*/ 101493 h 132646"/>
                <a:gd name="connsiteX34" fmla="*/ 66069 w 144796"/>
                <a:gd name="connsiteY34" fmla="*/ 105210 h 132646"/>
                <a:gd name="connsiteX35" fmla="*/ 60405 w 144796"/>
                <a:gd name="connsiteY35" fmla="*/ 108754 h 132646"/>
                <a:gd name="connsiteX36" fmla="*/ 54670 w 144796"/>
                <a:gd name="connsiteY36" fmla="*/ 112344 h 132646"/>
                <a:gd name="connsiteX37" fmla="*/ 50305 w 144796"/>
                <a:gd name="connsiteY37" fmla="*/ 115059 h 132646"/>
                <a:gd name="connsiteX38" fmla="*/ 43686 w 144796"/>
                <a:gd name="connsiteY38" fmla="*/ 119354 h 132646"/>
                <a:gd name="connsiteX39" fmla="*/ 39806 w 144796"/>
                <a:gd name="connsiteY39" fmla="*/ 121874 h 132646"/>
                <a:gd name="connsiteX40" fmla="*/ 34102 w 144796"/>
                <a:gd name="connsiteY40" fmla="*/ 125566 h 132646"/>
                <a:gd name="connsiteX41" fmla="*/ 29080 w 144796"/>
                <a:gd name="connsiteY41" fmla="*/ 128813 h 132646"/>
                <a:gd name="connsiteX42" fmla="*/ 23142 w 144796"/>
                <a:gd name="connsiteY42" fmla="*/ 132646 h 132646"/>
                <a:gd name="connsiteX43" fmla="*/ 15694 w 144796"/>
                <a:gd name="connsiteY43" fmla="*/ 131512 h 132646"/>
                <a:gd name="connsiteX44" fmla="*/ 13339 w 144796"/>
                <a:gd name="connsiteY44" fmla="*/ 130847 h 132646"/>
                <a:gd name="connsiteX45" fmla="*/ 11414 w 144796"/>
                <a:gd name="connsiteY45" fmla="*/ 129024 h 132646"/>
                <a:gd name="connsiteX46" fmla="*/ 9998 w 144796"/>
                <a:gd name="connsiteY46" fmla="*/ 128046 h 132646"/>
                <a:gd name="connsiteX47" fmla="*/ 6478 w 144796"/>
                <a:gd name="connsiteY47" fmla="*/ 127045 h 132646"/>
                <a:gd name="connsiteX48" fmla="*/ 4217 w 144796"/>
                <a:gd name="connsiteY48" fmla="*/ 123595 h 132646"/>
                <a:gd name="connsiteX49" fmla="*/ 2863 w 144796"/>
                <a:gd name="connsiteY49" fmla="*/ 122374 h 132646"/>
                <a:gd name="connsiteX50" fmla="*/ 500 w 144796"/>
                <a:gd name="connsiteY50" fmla="*/ 121826 h 132646"/>
                <a:gd name="connsiteX51" fmla="*/ 814 w 144796"/>
                <a:gd name="connsiteY51" fmla="*/ 120590 h 132646"/>
                <a:gd name="connsiteX52" fmla="*/ 2034 w 144796"/>
                <a:gd name="connsiteY52" fmla="*/ 118509 h 132646"/>
                <a:gd name="connsiteX53" fmla="*/ 3270 w 144796"/>
                <a:gd name="connsiteY53" fmla="*/ 116241 h 132646"/>
                <a:gd name="connsiteX54" fmla="*/ 2582 w 144796"/>
                <a:gd name="connsiteY54" fmla="*/ 114981 h 132646"/>
                <a:gd name="connsiteX55" fmla="*/ 2355 w 144796"/>
                <a:gd name="connsiteY55" fmla="*/ 113901 h 132646"/>
                <a:gd name="connsiteX56" fmla="*/ 2277 w 144796"/>
                <a:gd name="connsiteY56" fmla="*/ 112618 h 132646"/>
                <a:gd name="connsiteX57" fmla="*/ 3121 w 144796"/>
                <a:gd name="connsiteY57" fmla="*/ 111390 h 132646"/>
                <a:gd name="connsiteX58" fmla="*/ 2723 w 144796"/>
                <a:gd name="connsiteY58" fmla="*/ 109904 h 132646"/>
                <a:gd name="connsiteX59" fmla="*/ 2073 w 144796"/>
                <a:gd name="connsiteY59" fmla="*/ 108417 h 132646"/>
                <a:gd name="connsiteX60" fmla="*/ 1596 w 144796"/>
                <a:gd name="connsiteY60" fmla="*/ 107666 h 132646"/>
                <a:gd name="connsiteX61" fmla="*/ 1596 w 144796"/>
                <a:gd name="connsiteY61" fmla="*/ 106297 h 132646"/>
                <a:gd name="connsiteX62" fmla="*/ 1909 w 144796"/>
                <a:gd name="connsiteY62" fmla="*/ 105249 h 132646"/>
                <a:gd name="connsiteX63" fmla="*/ 2300 w 144796"/>
                <a:gd name="connsiteY63" fmla="*/ 103645 h 132646"/>
                <a:gd name="connsiteX64" fmla="*/ 3301 w 144796"/>
                <a:gd name="connsiteY64" fmla="*/ 102769 h 132646"/>
                <a:gd name="connsiteX65" fmla="*/ 3560 w 144796"/>
                <a:gd name="connsiteY65" fmla="*/ 101853 h 132646"/>
                <a:gd name="connsiteX66" fmla="*/ 4459 w 144796"/>
                <a:gd name="connsiteY66" fmla="*/ 100954 h 132646"/>
                <a:gd name="connsiteX67" fmla="*/ 5657 w 144796"/>
                <a:gd name="connsiteY67" fmla="*/ 100218 h 132646"/>
                <a:gd name="connsiteX68" fmla="*/ 5930 w 144796"/>
                <a:gd name="connsiteY68" fmla="*/ 99631 h 132646"/>
                <a:gd name="connsiteX69" fmla="*/ 5758 w 144796"/>
                <a:gd name="connsiteY69" fmla="*/ 99295 h 132646"/>
                <a:gd name="connsiteX70" fmla="*/ 4553 w 144796"/>
                <a:gd name="connsiteY70" fmla="*/ 98630 h 132646"/>
                <a:gd name="connsiteX71" fmla="*/ 3904 w 144796"/>
                <a:gd name="connsiteY71" fmla="*/ 97464 h 132646"/>
                <a:gd name="connsiteX72" fmla="*/ 4483 w 144796"/>
                <a:gd name="connsiteY72" fmla="*/ 95767 h 132646"/>
                <a:gd name="connsiteX73" fmla="*/ 4866 w 144796"/>
                <a:gd name="connsiteY73" fmla="*/ 95235 h 132646"/>
                <a:gd name="connsiteX74" fmla="*/ 5586 w 144796"/>
                <a:gd name="connsiteY74" fmla="*/ 94405 h 132646"/>
                <a:gd name="connsiteX75" fmla="*/ 7197 w 144796"/>
                <a:gd name="connsiteY75" fmla="*/ 93154 h 132646"/>
                <a:gd name="connsiteX76" fmla="*/ 8457 w 144796"/>
                <a:gd name="connsiteY76" fmla="*/ 92950 h 132646"/>
                <a:gd name="connsiteX77" fmla="*/ 9544 w 144796"/>
                <a:gd name="connsiteY77" fmla="*/ 92942 h 132646"/>
                <a:gd name="connsiteX78" fmla="*/ 11391 w 144796"/>
                <a:gd name="connsiteY78" fmla="*/ 93052 h 132646"/>
                <a:gd name="connsiteX79" fmla="*/ 12822 w 144796"/>
                <a:gd name="connsiteY79" fmla="*/ 93279 h 132646"/>
                <a:gd name="connsiteX80" fmla="*/ 13190 w 144796"/>
                <a:gd name="connsiteY80" fmla="*/ 92950 h 132646"/>
                <a:gd name="connsiteX81" fmla="*/ 13136 w 144796"/>
                <a:gd name="connsiteY81" fmla="*/ 92536 h 132646"/>
                <a:gd name="connsiteX82" fmla="*/ 11367 w 144796"/>
                <a:gd name="connsiteY82" fmla="*/ 91511 h 132646"/>
                <a:gd name="connsiteX83" fmla="*/ 11273 w 144796"/>
                <a:gd name="connsiteY83" fmla="*/ 90689 h 132646"/>
                <a:gd name="connsiteX84" fmla="*/ 11712 w 144796"/>
                <a:gd name="connsiteY84" fmla="*/ 89813 h 132646"/>
                <a:gd name="connsiteX85" fmla="*/ 12963 w 144796"/>
                <a:gd name="connsiteY85" fmla="*/ 88420 h 132646"/>
                <a:gd name="connsiteX86" fmla="*/ 14458 w 144796"/>
                <a:gd name="connsiteY86" fmla="*/ 87403 h 132646"/>
                <a:gd name="connsiteX87" fmla="*/ 15217 w 144796"/>
                <a:gd name="connsiteY87" fmla="*/ 87223 h 132646"/>
                <a:gd name="connsiteX88" fmla="*/ 16922 w 144796"/>
                <a:gd name="connsiteY88" fmla="*/ 85174 h 132646"/>
                <a:gd name="connsiteX89" fmla="*/ 18017 w 144796"/>
                <a:gd name="connsiteY89" fmla="*/ 82881 h 132646"/>
                <a:gd name="connsiteX90" fmla="*/ 16241 w 144796"/>
                <a:gd name="connsiteY90" fmla="*/ 77296 h 132646"/>
                <a:gd name="connsiteX91" fmla="*/ 15177 w 144796"/>
                <a:gd name="connsiteY91" fmla="*/ 76396 h 132646"/>
                <a:gd name="connsiteX92" fmla="*/ 13441 w 144796"/>
                <a:gd name="connsiteY92" fmla="*/ 75629 h 132646"/>
                <a:gd name="connsiteX93" fmla="*/ 12416 w 144796"/>
                <a:gd name="connsiteY93" fmla="*/ 75512 h 132646"/>
                <a:gd name="connsiteX94" fmla="*/ 12337 w 144796"/>
                <a:gd name="connsiteY94" fmla="*/ 75144 h 132646"/>
                <a:gd name="connsiteX95" fmla="*/ 13707 w 144796"/>
                <a:gd name="connsiteY95" fmla="*/ 73728 h 132646"/>
                <a:gd name="connsiteX96" fmla="*/ 14677 w 144796"/>
                <a:gd name="connsiteY96" fmla="*/ 72484 h 132646"/>
                <a:gd name="connsiteX97" fmla="*/ 13605 w 144796"/>
                <a:gd name="connsiteY97" fmla="*/ 71311 h 132646"/>
                <a:gd name="connsiteX98" fmla="*/ 11673 w 144796"/>
                <a:gd name="connsiteY98" fmla="*/ 70755 h 132646"/>
                <a:gd name="connsiteX99" fmla="*/ 10961 w 144796"/>
                <a:gd name="connsiteY99" fmla="*/ 71975 h 132646"/>
                <a:gd name="connsiteX100" fmla="*/ 8489 w 144796"/>
                <a:gd name="connsiteY100" fmla="*/ 72085 h 132646"/>
                <a:gd name="connsiteX101" fmla="*/ 4655 w 144796"/>
                <a:gd name="connsiteY101" fmla="*/ 72070 h 132646"/>
                <a:gd name="connsiteX102" fmla="*/ 2965 w 144796"/>
                <a:gd name="connsiteY102" fmla="*/ 66139 h 132646"/>
                <a:gd name="connsiteX103" fmla="*/ 2707 w 144796"/>
                <a:gd name="connsiteY103" fmla="*/ 63565 h 132646"/>
                <a:gd name="connsiteX104" fmla="*/ 2754 w 144796"/>
                <a:gd name="connsiteY104" fmla="*/ 60585 h 132646"/>
                <a:gd name="connsiteX105" fmla="*/ 3919 w 144796"/>
                <a:gd name="connsiteY105" fmla="*/ 56219 h 132646"/>
                <a:gd name="connsiteX106" fmla="*/ 3372 w 144796"/>
                <a:gd name="connsiteY106" fmla="*/ 54193 h 132646"/>
                <a:gd name="connsiteX107" fmla="*/ 3325 w 144796"/>
                <a:gd name="connsiteY107" fmla="*/ 52824 h 132646"/>
                <a:gd name="connsiteX108" fmla="*/ 3028 w 144796"/>
                <a:gd name="connsiteY108" fmla="*/ 50946 h 132646"/>
                <a:gd name="connsiteX109" fmla="*/ 0 w 144796"/>
                <a:gd name="connsiteY109" fmla="*/ 46894 h 132646"/>
                <a:gd name="connsiteX110" fmla="*/ 1651 w 144796"/>
                <a:gd name="connsiteY110" fmla="*/ 39414 h 132646"/>
                <a:gd name="connsiteX111" fmla="*/ 2816 w 144796"/>
                <a:gd name="connsiteY111" fmla="*/ 37599 h 132646"/>
                <a:gd name="connsiteX112" fmla="*/ 4459 w 144796"/>
                <a:gd name="connsiteY112" fmla="*/ 37772 h 132646"/>
                <a:gd name="connsiteX113" fmla="*/ 7964 w 144796"/>
                <a:gd name="connsiteY113" fmla="*/ 39900 h 132646"/>
                <a:gd name="connsiteX114" fmla="*/ 8543 w 144796"/>
                <a:gd name="connsiteY114" fmla="*/ 39837 h 132646"/>
                <a:gd name="connsiteX115" fmla="*/ 9607 w 144796"/>
                <a:gd name="connsiteY115" fmla="*/ 37036 h 132646"/>
                <a:gd name="connsiteX116" fmla="*/ 10640 w 144796"/>
                <a:gd name="connsiteY116" fmla="*/ 36090 h 132646"/>
                <a:gd name="connsiteX117" fmla="*/ 12799 w 144796"/>
                <a:gd name="connsiteY117" fmla="*/ 35252 h 132646"/>
                <a:gd name="connsiteX118" fmla="*/ 13417 w 144796"/>
                <a:gd name="connsiteY118" fmla="*/ 30715 h 132646"/>
                <a:gd name="connsiteX119" fmla="*/ 14426 w 144796"/>
                <a:gd name="connsiteY119" fmla="*/ 29846 h 132646"/>
                <a:gd name="connsiteX120" fmla="*/ 15647 w 144796"/>
                <a:gd name="connsiteY120" fmla="*/ 29377 h 132646"/>
                <a:gd name="connsiteX121" fmla="*/ 17524 w 144796"/>
                <a:gd name="connsiteY121" fmla="*/ 29283 h 132646"/>
                <a:gd name="connsiteX122" fmla="*/ 19152 w 144796"/>
                <a:gd name="connsiteY122" fmla="*/ 29017 h 132646"/>
                <a:gd name="connsiteX123" fmla="*/ 19253 w 144796"/>
                <a:gd name="connsiteY123" fmla="*/ 28219 h 132646"/>
                <a:gd name="connsiteX124" fmla="*/ 16969 w 144796"/>
                <a:gd name="connsiteY124" fmla="*/ 22954 h 132646"/>
                <a:gd name="connsiteX125" fmla="*/ 17172 w 144796"/>
                <a:gd name="connsiteY125" fmla="*/ 21616 h 132646"/>
                <a:gd name="connsiteX126" fmla="*/ 18276 w 144796"/>
                <a:gd name="connsiteY126" fmla="*/ 16312 h 132646"/>
                <a:gd name="connsiteX127" fmla="*/ 18972 w 144796"/>
                <a:gd name="connsiteY127" fmla="*/ 14231 h 132646"/>
                <a:gd name="connsiteX128" fmla="*/ 19637 w 144796"/>
                <a:gd name="connsiteY128" fmla="*/ 13550 h 132646"/>
                <a:gd name="connsiteX129" fmla="*/ 22226 w 144796"/>
                <a:gd name="connsiteY129" fmla="*/ 13816 h 132646"/>
                <a:gd name="connsiteX130" fmla="*/ 25849 w 144796"/>
                <a:gd name="connsiteY130" fmla="*/ 14755 h 132646"/>
                <a:gd name="connsiteX131" fmla="*/ 26811 w 144796"/>
                <a:gd name="connsiteY131" fmla="*/ 16281 h 132646"/>
                <a:gd name="connsiteX132" fmla="*/ 28587 w 144796"/>
                <a:gd name="connsiteY132" fmla="*/ 17642 h 132646"/>
                <a:gd name="connsiteX133" fmla="*/ 31239 w 144796"/>
                <a:gd name="connsiteY133" fmla="*/ 17548 h 132646"/>
                <a:gd name="connsiteX134" fmla="*/ 34313 w 144796"/>
                <a:gd name="connsiteY134" fmla="*/ 17806 h 132646"/>
                <a:gd name="connsiteX135" fmla="*/ 36708 w 144796"/>
                <a:gd name="connsiteY135" fmla="*/ 17892 h 132646"/>
                <a:gd name="connsiteX136" fmla="*/ 38624 w 144796"/>
                <a:gd name="connsiteY136" fmla="*/ 16938 h 132646"/>
                <a:gd name="connsiteX137" fmla="*/ 42951 w 144796"/>
                <a:gd name="connsiteY137" fmla="*/ 15154 h 132646"/>
                <a:gd name="connsiteX138" fmla="*/ 45086 w 144796"/>
                <a:gd name="connsiteY138" fmla="*/ 14559 h 132646"/>
                <a:gd name="connsiteX139" fmla="*/ 47035 w 144796"/>
                <a:gd name="connsiteY139" fmla="*/ 13769 h 132646"/>
                <a:gd name="connsiteX140" fmla="*/ 53293 w 144796"/>
                <a:gd name="connsiteY140" fmla="*/ 10843 h 132646"/>
                <a:gd name="connsiteX141" fmla="*/ 55805 w 144796"/>
                <a:gd name="connsiteY141" fmla="*/ 11070 h 132646"/>
                <a:gd name="connsiteX142" fmla="*/ 57518 w 144796"/>
                <a:gd name="connsiteY142" fmla="*/ 11453 h 132646"/>
                <a:gd name="connsiteX143" fmla="*/ 58832 w 144796"/>
                <a:gd name="connsiteY143" fmla="*/ 11923 h 132646"/>
                <a:gd name="connsiteX144" fmla="*/ 61774 w 144796"/>
                <a:gd name="connsiteY144" fmla="*/ 13918 h 132646"/>
                <a:gd name="connsiteX145" fmla="*/ 64207 w 144796"/>
                <a:gd name="connsiteY145" fmla="*/ 15936 h 132646"/>
                <a:gd name="connsiteX146" fmla="*/ 65920 w 144796"/>
                <a:gd name="connsiteY146" fmla="*/ 16539 h 132646"/>
                <a:gd name="connsiteX147" fmla="*/ 68987 w 144796"/>
                <a:gd name="connsiteY147" fmla="*/ 16492 h 132646"/>
                <a:gd name="connsiteX148" fmla="*/ 73423 w 144796"/>
                <a:gd name="connsiteY148" fmla="*/ 16883 h 132646"/>
                <a:gd name="connsiteX149" fmla="*/ 78868 w 144796"/>
                <a:gd name="connsiteY149" fmla="*/ 16852 h 132646"/>
                <a:gd name="connsiteX150" fmla="*/ 82052 w 144796"/>
                <a:gd name="connsiteY150" fmla="*/ 16288 h 132646"/>
                <a:gd name="connsiteX151" fmla="*/ 86113 w 144796"/>
                <a:gd name="connsiteY151" fmla="*/ 15295 h 132646"/>
                <a:gd name="connsiteX152" fmla="*/ 93357 w 144796"/>
                <a:gd name="connsiteY152" fmla="*/ 12909 h 132646"/>
                <a:gd name="connsiteX153" fmla="*/ 102886 w 144796"/>
                <a:gd name="connsiteY153" fmla="*/ 7909 h 132646"/>
                <a:gd name="connsiteX154" fmla="*/ 108488 w 144796"/>
                <a:gd name="connsiteY154" fmla="*/ 5476 h 132646"/>
                <a:gd name="connsiteX155" fmla="*/ 110905 w 144796"/>
                <a:gd name="connsiteY155" fmla="*/ 5187 h 132646"/>
                <a:gd name="connsiteX156" fmla="*/ 114050 w 144796"/>
                <a:gd name="connsiteY156" fmla="*/ 5163 h 132646"/>
                <a:gd name="connsiteX157" fmla="*/ 117195 w 144796"/>
                <a:gd name="connsiteY157" fmla="*/ 5797 h 132646"/>
                <a:gd name="connsiteX158" fmla="*/ 120762 w 144796"/>
                <a:gd name="connsiteY158" fmla="*/ 6251 h 132646"/>
                <a:gd name="connsiteX159" fmla="*/ 122413 w 144796"/>
                <a:gd name="connsiteY159" fmla="*/ 6212 h 132646"/>
                <a:gd name="connsiteX160" fmla="*/ 126270 w 144796"/>
                <a:gd name="connsiteY160" fmla="*/ 5711 h 132646"/>
                <a:gd name="connsiteX161" fmla="*/ 131277 w 144796"/>
                <a:gd name="connsiteY161" fmla="*/ 4694 h 132646"/>
                <a:gd name="connsiteX162" fmla="*/ 134422 w 144796"/>
                <a:gd name="connsiteY162" fmla="*/ 3865 h 132646"/>
                <a:gd name="connsiteX163" fmla="*/ 138224 w 144796"/>
                <a:gd name="connsiteY163" fmla="*/ 2504 h 132646"/>
                <a:gd name="connsiteX164" fmla="*/ 140595 w 144796"/>
                <a:gd name="connsiteY164" fmla="*/ 235 h 132646"/>
                <a:gd name="connsiteX165" fmla="*/ 141361 w 144796"/>
                <a:gd name="connsiteY165" fmla="*/ 0 h 132646"/>
                <a:gd name="connsiteX166" fmla="*/ 142347 w 144796"/>
                <a:gd name="connsiteY166" fmla="*/ 414 h 132646"/>
                <a:gd name="connsiteX167" fmla="*/ 142809 w 144796"/>
                <a:gd name="connsiteY167" fmla="*/ 571 h 132646"/>
                <a:gd name="connsiteX168" fmla="*/ 143779 w 144796"/>
                <a:gd name="connsiteY168" fmla="*/ 1854 h 132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</a:cxnLst>
              <a:rect l="l" t="t" r="r" b="b"/>
              <a:pathLst>
                <a:path w="144796" h="132646">
                  <a:moveTo>
                    <a:pt x="144796" y="5179"/>
                  </a:moveTo>
                  <a:lnTo>
                    <a:pt x="144796" y="5547"/>
                  </a:lnTo>
                  <a:lnTo>
                    <a:pt x="144600" y="6493"/>
                  </a:lnTo>
                  <a:lnTo>
                    <a:pt x="142121" y="9216"/>
                  </a:lnTo>
                  <a:lnTo>
                    <a:pt x="138757" y="12909"/>
                  </a:lnTo>
                  <a:lnTo>
                    <a:pt x="136339" y="15240"/>
                  </a:lnTo>
                  <a:lnTo>
                    <a:pt x="132271" y="19152"/>
                  </a:lnTo>
                  <a:lnTo>
                    <a:pt x="129228" y="19989"/>
                  </a:lnTo>
                  <a:lnTo>
                    <a:pt x="124111" y="21397"/>
                  </a:lnTo>
                  <a:lnTo>
                    <a:pt x="122734" y="22758"/>
                  </a:lnTo>
                  <a:lnTo>
                    <a:pt x="121451" y="24964"/>
                  </a:lnTo>
                  <a:lnTo>
                    <a:pt x="120700" y="27977"/>
                  </a:lnTo>
                  <a:lnTo>
                    <a:pt x="120481" y="29854"/>
                  </a:lnTo>
                  <a:lnTo>
                    <a:pt x="120348" y="33359"/>
                  </a:lnTo>
                  <a:lnTo>
                    <a:pt x="121545" y="36997"/>
                  </a:lnTo>
                  <a:lnTo>
                    <a:pt x="122695" y="40478"/>
                  </a:lnTo>
                  <a:lnTo>
                    <a:pt x="122843" y="42778"/>
                  </a:lnTo>
                  <a:lnTo>
                    <a:pt x="122726" y="45039"/>
                  </a:lnTo>
                  <a:lnTo>
                    <a:pt x="121615" y="47457"/>
                  </a:lnTo>
                  <a:lnTo>
                    <a:pt x="120403" y="50766"/>
                  </a:lnTo>
                  <a:lnTo>
                    <a:pt x="119706" y="54498"/>
                  </a:lnTo>
                  <a:lnTo>
                    <a:pt x="119338" y="61469"/>
                  </a:lnTo>
                  <a:lnTo>
                    <a:pt x="119331" y="67391"/>
                  </a:lnTo>
                  <a:lnTo>
                    <a:pt x="119229" y="68353"/>
                  </a:lnTo>
                  <a:lnTo>
                    <a:pt x="117125" y="72515"/>
                  </a:lnTo>
                  <a:lnTo>
                    <a:pt x="114668" y="77382"/>
                  </a:lnTo>
                  <a:lnTo>
                    <a:pt x="113526" y="78500"/>
                  </a:lnTo>
                  <a:lnTo>
                    <a:pt x="108136" y="79948"/>
                  </a:lnTo>
                  <a:lnTo>
                    <a:pt x="102252" y="83500"/>
                  </a:lnTo>
                  <a:lnTo>
                    <a:pt x="95673" y="87466"/>
                  </a:lnTo>
                  <a:lnTo>
                    <a:pt x="89704" y="91057"/>
                  </a:lnTo>
                  <a:lnTo>
                    <a:pt x="83437" y="94820"/>
                  </a:lnTo>
                  <a:lnTo>
                    <a:pt x="76936" y="98716"/>
                  </a:lnTo>
                  <a:lnTo>
                    <a:pt x="72288" y="101493"/>
                  </a:lnTo>
                  <a:lnTo>
                    <a:pt x="66069" y="105210"/>
                  </a:lnTo>
                  <a:lnTo>
                    <a:pt x="60405" y="108754"/>
                  </a:lnTo>
                  <a:lnTo>
                    <a:pt x="54670" y="112344"/>
                  </a:lnTo>
                  <a:lnTo>
                    <a:pt x="50305" y="115059"/>
                  </a:lnTo>
                  <a:lnTo>
                    <a:pt x="43686" y="119354"/>
                  </a:lnTo>
                  <a:lnTo>
                    <a:pt x="39806" y="121874"/>
                  </a:lnTo>
                  <a:lnTo>
                    <a:pt x="34102" y="125566"/>
                  </a:lnTo>
                  <a:lnTo>
                    <a:pt x="29080" y="128813"/>
                  </a:lnTo>
                  <a:lnTo>
                    <a:pt x="23142" y="132646"/>
                  </a:lnTo>
                  <a:lnTo>
                    <a:pt x="15694" y="131512"/>
                  </a:lnTo>
                  <a:lnTo>
                    <a:pt x="13339" y="130847"/>
                  </a:lnTo>
                  <a:lnTo>
                    <a:pt x="11414" y="129024"/>
                  </a:lnTo>
                  <a:lnTo>
                    <a:pt x="9998" y="128046"/>
                  </a:lnTo>
                  <a:lnTo>
                    <a:pt x="6478" y="127045"/>
                  </a:lnTo>
                  <a:lnTo>
                    <a:pt x="4217" y="123595"/>
                  </a:lnTo>
                  <a:lnTo>
                    <a:pt x="2863" y="122374"/>
                  </a:lnTo>
                  <a:lnTo>
                    <a:pt x="500" y="121826"/>
                  </a:lnTo>
                  <a:lnTo>
                    <a:pt x="814" y="120590"/>
                  </a:lnTo>
                  <a:lnTo>
                    <a:pt x="2034" y="118509"/>
                  </a:lnTo>
                  <a:lnTo>
                    <a:pt x="3270" y="116241"/>
                  </a:lnTo>
                  <a:lnTo>
                    <a:pt x="2582" y="114981"/>
                  </a:lnTo>
                  <a:lnTo>
                    <a:pt x="2355" y="113901"/>
                  </a:lnTo>
                  <a:lnTo>
                    <a:pt x="2277" y="112618"/>
                  </a:lnTo>
                  <a:lnTo>
                    <a:pt x="3121" y="111390"/>
                  </a:lnTo>
                  <a:lnTo>
                    <a:pt x="2723" y="109904"/>
                  </a:lnTo>
                  <a:lnTo>
                    <a:pt x="2073" y="108417"/>
                  </a:lnTo>
                  <a:lnTo>
                    <a:pt x="1596" y="107666"/>
                  </a:lnTo>
                  <a:lnTo>
                    <a:pt x="1596" y="106297"/>
                  </a:lnTo>
                  <a:lnTo>
                    <a:pt x="1909" y="105249"/>
                  </a:lnTo>
                  <a:lnTo>
                    <a:pt x="2300" y="103645"/>
                  </a:lnTo>
                  <a:lnTo>
                    <a:pt x="3301" y="102769"/>
                  </a:lnTo>
                  <a:lnTo>
                    <a:pt x="3560" y="101853"/>
                  </a:lnTo>
                  <a:lnTo>
                    <a:pt x="4459" y="100954"/>
                  </a:lnTo>
                  <a:lnTo>
                    <a:pt x="5657" y="100218"/>
                  </a:lnTo>
                  <a:lnTo>
                    <a:pt x="5930" y="99631"/>
                  </a:lnTo>
                  <a:lnTo>
                    <a:pt x="5758" y="99295"/>
                  </a:lnTo>
                  <a:lnTo>
                    <a:pt x="4553" y="98630"/>
                  </a:lnTo>
                  <a:lnTo>
                    <a:pt x="3904" y="97464"/>
                  </a:lnTo>
                  <a:lnTo>
                    <a:pt x="4483" y="95767"/>
                  </a:lnTo>
                  <a:lnTo>
                    <a:pt x="4866" y="95235"/>
                  </a:lnTo>
                  <a:lnTo>
                    <a:pt x="5586" y="94405"/>
                  </a:lnTo>
                  <a:lnTo>
                    <a:pt x="7197" y="93154"/>
                  </a:lnTo>
                  <a:lnTo>
                    <a:pt x="8457" y="92950"/>
                  </a:lnTo>
                  <a:lnTo>
                    <a:pt x="9544" y="92942"/>
                  </a:lnTo>
                  <a:lnTo>
                    <a:pt x="11391" y="93052"/>
                  </a:lnTo>
                  <a:lnTo>
                    <a:pt x="12822" y="93279"/>
                  </a:lnTo>
                  <a:lnTo>
                    <a:pt x="13190" y="92950"/>
                  </a:lnTo>
                  <a:lnTo>
                    <a:pt x="13136" y="92536"/>
                  </a:lnTo>
                  <a:lnTo>
                    <a:pt x="11367" y="91511"/>
                  </a:lnTo>
                  <a:lnTo>
                    <a:pt x="11273" y="90689"/>
                  </a:lnTo>
                  <a:lnTo>
                    <a:pt x="11712" y="89813"/>
                  </a:lnTo>
                  <a:lnTo>
                    <a:pt x="12963" y="88420"/>
                  </a:lnTo>
                  <a:lnTo>
                    <a:pt x="14458" y="87403"/>
                  </a:lnTo>
                  <a:lnTo>
                    <a:pt x="15217" y="87223"/>
                  </a:lnTo>
                  <a:lnTo>
                    <a:pt x="16922" y="85174"/>
                  </a:lnTo>
                  <a:lnTo>
                    <a:pt x="18017" y="82881"/>
                  </a:lnTo>
                  <a:lnTo>
                    <a:pt x="16241" y="77296"/>
                  </a:lnTo>
                  <a:lnTo>
                    <a:pt x="15177" y="76396"/>
                  </a:lnTo>
                  <a:lnTo>
                    <a:pt x="13441" y="75629"/>
                  </a:lnTo>
                  <a:lnTo>
                    <a:pt x="12416" y="75512"/>
                  </a:lnTo>
                  <a:lnTo>
                    <a:pt x="12337" y="75144"/>
                  </a:lnTo>
                  <a:lnTo>
                    <a:pt x="13707" y="73728"/>
                  </a:lnTo>
                  <a:lnTo>
                    <a:pt x="14677" y="72484"/>
                  </a:lnTo>
                  <a:lnTo>
                    <a:pt x="13605" y="71311"/>
                  </a:lnTo>
                  <a:lnTo>
                    <a:pt x="11673" y="70755"/>
                  </a:lnTo>
                  <a:lnTo>
                    <a:pt x="10961" y="71975"/>
                  </a:lnTo>
                  <a:lnTo>
                    <a:pt x="8489" y="72085"/>
                  </a:lnTo>
                  <a:lnTo>
                    <a:pt x="4655" y="72070"/>
                  </a:lnTo>
                  <a:lnTo>
                    <a:pt x="2965" y="66139"/>
                  </a:lnTo>
                  <a:lnTo>
                    <a:pt x="2707" y="63565"/>
                  </a:lnTo>
                  <a:lnTo>
                    <a:pt x="2754" y="60585"/>
                  </a:lnTo>
                  <a:lnTo>
                    <a:pt x="3919" y="56219"/>
                  </a:lnTo>
                  <a:lnTo>
                    <a:pt x="3372" y="54193"/>
                  </a:lnTo>
                  <a:lnTo>
                    <a:pt x="3325" y="52824"/>
                  </a:lnTo>
                  <a:lnTo>
                    <a:pt x="3028" y="50946"/>
                  </a:lnTo>
                  <a:lnTo>
                    <a:pt x="0" y="46894"/>
                  </a:lnTo>
                  <a:lnTo>
                    <a:pt x="1651" y="39414"/>
                  </a:lnTo>
                  <a:lnTo>
                    <a:pt x="2816" y="37599"/>
                  </a:lnTo>
                  <a:lnTo>
                    <a:pt x="4459" y="37772"/>
                  </a:lnTo>
                  <a:lnTo>
                    <a:pt x="7964" y="39900"/>
                  </a:lnTo>
                  <a:lnTo>
                    <a:pt x="8543" y="39837"/>
                  </a:lnTo>
                  <a:lnTo>
                    <a:pt x="9607" y="37036"/>
                  </a:lnTo>
                  <a:lnTo>
                    <a:pt x="10640" y="36090"/>
                  </a:lnTo>
                  <a:lnTo>
                    <a:pt x="12799" y="35252"/>
                  </a:lnTo>
                  <a:lnTo>
                    <a:pt x="13417" y="30715"/>
                  </a:lnTo>
                  <a:lnTo>
                    <a:pt x="14426" y="29846"/>
                  </a:lnTo>
                  <a:lnTo>
                    <a:pt x="15647" y="29377"/>
                  </a:lnTo>
                  <a:lnTo>
                    <a:pt x="17524" y="29283"/>
                  </a:lnTo>
                  <a:lnTo>
                    <a:pt x="19152" y="29017"/>
                  </a:lnTo>
                  <a:lnTo>
                    <a:pt x="19253" y="28219"/>
                  </a:lnTo>
                  <a:lnTo>
                    <a:pt x="16969" y="22954"/>
                  </a:lnTo>
                  <a:lnTo>
                    <a:pt x="17172" y="21616"/>
                  </a:lnTo>
                  <a:lnTo>
                    <a:pt x="18276" y="16312"/>
                  </a:lnTo>
                  <a:lnTo>
                    <a:pt x="18972" y="14231"/>
                  </a:lnTo>
                  <a:lnTo>
                    <a:pt x="19637" y="13550"/>
                  </a:lnTo>
                  <a:lnTo>
                    <a:pt x="22226" y="13816"/>
                  </a:lnTo>
                  <a:lnTo>
                    <a:pt x="25849" y="14755"/>
                  </a:lnTo>
                  <a:lnTo>
                    <a:pt x="26811" y="16281"/>
                  </a:lnTo>
                  <a:lnTo>
                    <a:pt x="28587" y="17642"/>
                  </a:lnTo>
                  <a:lnTo>
                    <a:pt x="31239" y="17548"/>
                  </a:lnTo>
                  <a:lnTo>
                    <a:pt x="34313" y="17806"/>
                  </a:lnTo>
                  <a:lnTo>
                    <a:pt x="36708" y="17892"/>
                  </a:lnTo>
                  <a:lnTo>
                    <a:pt x="38624" y="16938"/>
                  </a:lnTo>
                  <a:lnTo>
                    <a:pt x="42951" y="15154"/>
                  </a:lnTo>
                  <a:lnTo>
                    <a:pt x="45086" y="14559"/>
                  </a:lnTo>
                  <a:lnTo>
                    <a:pt x="47035" y="13769"/>
                  </a:lnTo>
                  <a:lnTo>
                    <a:pt x="53293" y="10843"/>
                  </a:lnTo>
                  <a:lnTo>
                    <a:pt x="55805" y="11070"/>
                  </a:lnTo>
                  <a:lnTo>
                    <a:pt x="57518" y="11453"/>
                  </a:lnTo>
                  <a:lnTo>
                    <a:pt x="58832" y="11923"/>
                  </a:lnTo>
                  <a:lnTo>
                    <a:pt x="61774" y="13918"/>
                  </a:lnTo>
                  <a:lnTo>
                    <a:pt x="64207" y="15936"/>
                  </a:lnTo>
                  <a:lnTo>
                    <a:pt x="65920" y="16539"/>
                  </a:lnTo>
                  <a:lnTo>
                    <a:pt x="68987" y="16492"/>
                  </a:lnTo>
                  <a:lnTo>
                    <a:pt x="73423" y="16883"/>
                  </a:lnTo>
                  <a:lnTo>
                    <a:pt x="78868" y="16852"/>
                  </a:lnTo>
                  <a:lnTo>
                    <a:pt x="82052" y="16288"/>
                  </a:lnTo>
                  <a:lnTo>
                    <a:pt x="86113" y="15295"/>
                  </a:lnTo>
                  <a:lnTo>
                    <a:pt x="93357" y="12909"/>
                  </a:lnTo>
                  <a:lnTo>
                    <a:pt x="102886" y="7909"/>
                  </a:lnTo>
                  <a:lnTo>
                    <a:pt x="108488" y="5476"/>
                  </a:lnTo>
                  <a:lnTo>
                    <a:pt x="110905" y="5187"/>
                  </a:lnTo>
                  <a:lnTo>
                    <a:pt x="114050" y="5163"/>
                  </a:lnTo>
                  <a:lnTo>
                    <a:pt x="117195" y="5797"/>
                  </a:lnTo>
                  <a:lnTo>
                    <a:pt x="120762" y="6251"/>
                  </a:lnTo>
                  <a:lnTo>
                    <a:pt x="122413" y="6212"/>
                  </a:lnTo>
                  <a:lnTo>
                    <a:pt x="126270" y="5711"/>
                  </a:lnTo>
                  <a:lnTo>
                    <a:pt x="131277" y="4694"/>
                  </a:lnTo>
                  <a:lnTo>
                    <a:pt x="134422" y="3865"/>
                  </a:lnTo>
                  <a:lnTo>
                    <a:pt x="138224" y="2504"/>
                  </a:lnTo>
                  <a:lnTo>
                    <a:pt x="140595" y="235"/>
                  </a:lnTo>
                  <a:lnTo>
                    <a:pt x="141361" y="0"/>
                  </a:lnTo>
                  <a:lnTo>
                    <a:pt x="142347" y="414"/>
                  </a:lnTo>
                  <a:lnTo>
                    <a:pt x="142809" y="571"/>
                  </a:lnTo>
                  <a:lnTo>
                    <a:pt x="143779" y="1854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CD3F3FB-CE9A-FE42-B403-6DE79C69BDD8}"/>
                </a:ext>
              </a:extLst>
            </p:cNvPr>
            <p:cNvSpPr>
              <a:spLocks/>
            </p:cNvSpPr>
            <p:nvPr/>
          </p:nvSpPr>
          <p:spPr>
            <a:xfrm>
              <a:off x="7926881" y="5230231"/>
              <a:ext cx="29103" cy="38248"/>
            </a:xfrm>
            <a:custGeom>
              <a:avLst/>
              <a:gdLst>
                <a:gd name="connsiteX0" fmla="*/ 25489 w 29103"/>
                <a:gd name="connsiteY0" fmla="*/ 5210 h 38248"/>
                <a:gd name="connsiteX1" fmla="*/ 25927 w 29103"/>
                <a:gd name="connsiteY1" fmla="*/ 5562 h 38248"/>
                <a:gd name="connsiteX2" fmla="*/ 27953 w 29103"/>
                <a:gd name="connsiteY2" fmla="*/ 6681 h 38248"/>
                <a:gd name="connsiteX3" fmla="*/ 28133 w 29103"/>
                <a:gd name="connsiteY3" fmla="*/ 8918 h 38248"/>
                <a:gd name="connsiteX4" fmla="*/ 27937 w 29103"/>
                <a:gd name="connsiteY4" fmla="*/ 11469 h 38248"/>
                <a:gd name="connsiteX5" fmla="*/ 27531 w 29103"/>
                <a:gd name="connsiteY5" fmla="*/ 13081 h 38248"/>
                <a:gd name="connsiteX6" fmla="*/ 27687 w 29103"/>
                <a:gd name="connsiteY6" fmla="*/ 14684 h 38248"/>
                <a:gd name="connsiteX7" fmla="*/ 28337 w 29103"/>
                <a:gd name="connsiteY7" fmla="*/ 17188 h 38248"/>
                <a:gd name="connsiteX8" fmla="*/ 28954 w 29103"/>
                <a:gd name="connsiteY8" fmla="*/ 18901 h 38248"/>
                <a:gd name="connsiteX9" fmla="*/ 29103 w 29103"/>
                <a:gd name="connsiteY9" fmla="*/ 26709 h 38248"/>
                <a:gd name="connsiteX10" fmla="*/ 28415 w 29103"/>
                <a:gd name="connsiteY10" fmla="*/ 26349 h 38248"/>
                <a:gd name="connsiteX11" fmla="*/ 27171 w 29103"/>
                <a:gd name="connsiteY11" fmla="*/ 26013 h 38248"/>
                <a:gd name="connsiteX12" fmla="*/ 26506 w 29103"/>
                <a:gd name="connsiteY12" fmla="*/ 26169 h 38248"/>
                <a:gd name="connsiteX13" fmla="*/ 25904 w 29103"/>
                <a:gd name="connsiteY13" fmla="*/ 29682 h 38248"/>
                <a:gd name="connsiteX14" fmla="*/ 25434 w 29103"/>
                <a:gd name="connsiteY14" fmla="*/ 34900 h 38248"/>
                <a:gd name="connsiteX15" fmla="*/ 25716 w 29103"/>
                <a:gd name="connsiteY15" fmla="*/ 38147 h 38248"/>
                <a:gd name="connsiteX16" fmla="*/ 20975 w 29103"/>
                <a:gd name="connsiteY16" fmla="*/ 38249 h 38248"/>
                <a:gd name="connsiteX17" fmla="*/ 14982 w 29103"/>
                <a:gd name="connsiteY17" fmla="*/ 37897 h 38248"/>
                <a:gd name="connsiteX18" fmla="*/ 10687 w 29103"/>
                <a:gd name="connsiteY18" fmla="*/ 36489 h 38248"/>
                <a:gd name="connsiteX19" fmla="*/ 6055 w 29103"/>
                <a:gd name="connsiteY19" fmla="*/ 33398 h 38248"/>
                <a:gd name="connsiteX20" fmla="*/ 3310 w 29103"/>
                <a:gd name="connsiteY20" fmla="*/ 28579 h 38248"/>
                <a:gd name="connsiteX21" fmla="*/ 2104 w 29103"/>
                <a:gd name="connsiteY21" fmla="*/ 25559 h 38248"/>
                <a:gd name="connsiteX22" fmla="*/ 423 w 29103"/>
                <a:gd name="connsiteY22" fmla="*/ 25387 h 38248"/>
                <a:gd name="connsiteX23" fmla="*/ 149 w 29103"/>
                <a:gd name="connsiteY23" fmla="*/ 24870 h 38248"/>
                <a:gd name="connsiteX24" fmla="*/ 0 w 29103"/>
                <a:gd name="connsiteY24" fmla="*/ 21185 h 38248"/>
                <a:gd name="connsiteX25" fmla="*/ 32 w 29103"/>
                <a:gd name="connsiteY25" fmla="*/ 17329 h 38248"/>
                <a:gd name="connsiteX26" fmla="*/ 352 w 29103"/>
                <a:gd name="connsiteY26" fmla="*/ 16304 h 38248"/>
                <a:gd name="connsiteX27" fmla="*/ 3466 w 29103"/>
                <a:gd name="connsiteY27" fmla="*/ 11555 h 38248"/>
                <a:gd name="connsiteX28" fmla="*/ 5398 w 29103"/>
                <a:gd name="connsiteY28" fmla="*/ 8613 h 38248"/>
                <a:gd name="connsiteX29" fmla="*/ 6603 w 29103"/>
                <a:gd name="connsiteY29" fmla="*/ 5774 h 38248"/>
                <a:gd name="connsiteX30" fmla="*/ 9224 w 29103"/>
                <a:gd name="connsiteY30" fmla="*/ 2433 h 38248"/>
                <a:gd name="connsiteX31" fmla="*/ 12025 w 29103"/>
                <a:gd name="connsiteY31" fmla="*/ 305 h 38248"/>
                <a:gd name="connsiteX32" fmla="*/ 13065 w 29103"/>
                <a:gd name="connsiteY32" fmla="*/ 0 h 38248"/>
                <a:gd name="connsiteX33" fmla="*/ 13785 w 29103"/>
                <a:gd name="connsiteY33" fmla="*/ 86 h 38248"/>
                <a:gd name="connsiteX34" fmla="*/ 18729 w 29103"/>
                <a:gd name="connsiteY34" fmla="*/ 3012 h 38248"/>
                <a:gd name="connsiteX35" fmla="*/ 23799 w 29103"/>
                <a:gd name="connsiteY35" fmla="*/ 5789 h 38248"/>
                <a:gd name="connsiteX36" fmla="*/ 24910 w 29103"/>
                <a:gd name="connsiteY36" fmla="*/ 5476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9103" h="38248">
                  <a:moveTo>
                    <a:pt x="25489" y="5210"/>
                  </a:moveTo>
                  <a:lnTo>
                    <a:pt x="25927" y="5562"/>
                  </a:lnTo>
                  <a:lnTo>
                    <a:pt x="27953" y="6681"/>
                  </a:lnTo>
                  <a:lnTo>
                    <a:pt x="28133" y="8918"/>
                  </a:lnTo>
                  <a:lnTo>
                    <a:pt x="27937" y="11469"/>
                  </a:lnTo>
                  <a:lnTo>
                    <a:pt x="27531" y="13081"/>
                  </a:lnTo>
                  <a:lnTo>
                    <a:pt x="27687" y="14684"/>
                  </a:lnTo>
                  <a:lnTo>
                    <a:pt x="28337" y="17188"/>
                  </a:lnTo>
                  <a:lnTo>
                    <a:pt x="28954" y="18901"/>
                  </a:lnTo>
                  <a:lnTo>
                    <a:pt x="29103" y="26709"/>
                  </a:lnTo>
                  <a:lnTo>
                    <a:pt x="28415" y="26349"/>
                  </a:lnTo>
                  <a:lnTo>
                    <a:pt x="27171" y="26013"/>
                  </a:lnTo>
                  <a:lnTo>
                    <a:pt x="26506" y="26169"/>
                  </a:lnTo>
                  <a:lnTo>
                    <a:pt x="25904" y="29682"/>
                  </a:lnTo>
                  <a:lnTo>
                    <a:pt x="25434" y="34900"/>
                  </a:lnTo>
                  <a:lnTo>
                    <a:pt x="25716" y="38147"/>
                  </a:lnTo>
                  <a:lnTo>
                    <a:pt x="20975" y="38249"/>
                  </a:lnTo>
                  <a:lnTo>
                    <a:pt x="14982" y="37897"/>
                  </a:lnTo>
                  <a:lnTo>
                    <a:pt x="10687" y="36489"/>
                  </a:lnTo>
                  <a:lnTo>
                    <a:pt x="6055" y="33398"/>
                  </a:lnTo>
                  <a:lnTo>
                    <a:pt x="3310" y="28579"/>
                  </a:lnTo>
                  <a:lnTo>
                    <a:pt x="2104" y="25559"/>
                  </a:lnTo>
                  <a:lnTo>
                    <a:pt x="423" y="25387"/>
                  </a:lnTo>
                  <a:lnTo>
                    <a:pt x="149" y="24870"/>
                  </a:lnTo>
                  <a:lnTo>
                    <a:pt x="0" y="21185"/>
                  </a:lnTo>
                  <a:lnTo>
                    <a:pt x="32" y="17329"/>
                  </a:lnTo>
                  <a:lnTo>
                    <a:pt x="352" y="16304"/>
                  </a:lnTo>
                  <a:lnTo>
                    <a:pt x="3466" y="11555"/>
                  </a:lnTo>
                  <a:lnTo>
                    <a:pt x="5398" y="8613"/>
                  </a:lnTo>
                  <a:lnTo>
                    <a:pt x="6603" y="5774"/>
                  </a:lnTo>
                  <a:lnTo>
                    <a:pt x="9224" y="2433"/>
                  </a:lnTo>
                  <a:lnTo>
                    <a:pt x="12025" y="305"/>
                  </a:lnTo>
                  <a:lnTo>
                    <a:pt x="13065" y="0"/>
                  </a:lnTo>
                  <a:lnTo>
                    <a:pt x="13785" y="86"/>
                  </a:lnTo>
                  <a:lnTo>
                    <a:pt x="18729" y="3012"/>
                  </a:lnTo>
                  <a:lnTo>
                    <a:pt x="23799" y="5789"/>
                  </a:lnTo>
                  <a:lnTo>
                    <a:pt x="24910" y="547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E45970E5-5D48-6FC3-6188-53C6821DDCF2}"/>
                </a:ext>
              </a:extLst>
            </p:cNvPr>
            <p:cNvSpPr>
              <a:spLocks/>
            </p:cNvSpPr>
            <p:nvPr/>
          </p:nvSpPr>
          <p:spPr>
            <a:xfrm>
              <a:off x="5662529" y="4157552"/>
              <a:ext cx="15490" cy="4709"/>
            </a:xfrm>
            <a:custGeom>
              <a:avLst/>
              <a:gdLst>
                <a:gd name="connsiteX0" fmla="*/ 10147 w 15490"/>
                <a:gd name="connsiteY0" fmla="*/ 2621 h 4709"/>
                <a:gd name="connsiteX1" fmla="*/ 9764 w 15490"/>
                <a:gd name="connsiteY1" fmla="*/ 2871 h 4709"/>
                <a:gd name="connsiteX2" fmla="*/ 8488 w 15490"/>
                <a:gd name="connsiteY2" fmla="*/ 2058 h 4709"/>
                <a:gd name="connsiteX3" fmla="*/ 8308 w 15490"/>
                <a:gd name="connsiteY3" fmla="*/ 1408 h 4709"/>
                <a:gd name="connsiteX4" fmla="*/ 7855 w 15490"/>
                <a:gd name="connsiteY4" fmla="*/ 1377 h 4709"/>
                <a:gd name="connsiteX5" fmla="*/ 7096 w 15490"/>
                <a:gd name="connsiteY5" fmla="*/ 790 h 4709"/>
                <a:gd name="connsiteX6" fmla="*/ 7276 w 15490"/>
                <a:gd name="connsiteY6" fmla="*/ 31 h 4709"/>
                <a:gd name="connsiteX7" fmla="*/ 9012 w 15490"/>
                <a:gd name="connsiteY7" fmla="*/ 0 h 4709"/>
                <a:gd name="connsiteX8" fmla="*/ 9709 w 15490"/>
                <a:gd name="connsiteY8" fmla="*/ 2105 h 4709"/>
                <a:gd name="connsiteX9" fmla="*/ 10147 w 15490"/>
                <a:gd name="connsiteY9" fmla="*/ 2621 h 4709"/>
                <a:gd name="connsiteX10" fmla="*/ 14950 w 15490"/>
                <a:gd name="connsiteY10" fmla="*/ 4389 h 4709"/>
                <a:gd name="connsiteX11" fmla="*/ 14864 w 15490"/>
                <a:gd name="connsiteY11" fmla="*/ 4710 h 4709"/>
                <a:gd name="connsiteX12" fmla="*/ 13621 w 15490"/>
                <a:gd name="connsiteY12" fmla="*/ 3802 h 4709"/>
                <a:gd name="connsiteX13" fmla="*/ 11234 w 15490"/>
                <a:gd name="connsiteY13" fmla="*/ 3794 h 4709"/>
                <a:gd name="connsiteX14" fmla="*/ 10859 w 15490"/>
                <a:gd name="connsiteY14" fmla="*/ 2550 h 4709"/>
                <a:gd name="connsiteX15" fmla="*/ 11774 w 15490"/>
                <a:gd name="connsiteY15" fmla="*/ 2347 h 4709"/>
                <a:gd name="connsiteX16" fmla="*/ 14802 w 15490"/>
                <a:gd name="connsiteY16" fmla="*/ 2785 h 4709"/>
                <a:gd name="connsiteX17" fmla="*/ 15490 w 15490"/>
                <a:gd name="connsiteY17" fmla="*/ 3865 h 4709"/>
                <a:gd name="connsiteX18" fmla="*/ 14950 w 15490"/>
                <a:gd name="connsiteY18" fmla="*/ 4389 h 4709"/>
                <a:gd name="connsiteX19" fmla="*/ 203 w 15490"/>
                <a:gd name="connsiteY19" fmla="*/ 2371 h 4709"/>
                <a:gd name="connsiteX20" fmla="*/ 2715 w 15490"/>
                <a:gd name="connsiteY20" fmla="*/ 3669 h 4709"/>
                <a:gd name="connsiteX21" fmla="*/ 4224 w 15490"/>
                <a:gd name="connsiteY21" fmla="*/ 3474 h 4709"/>
                <a:gd name="connsiteX22" fmla="*/ 4350 w 15490"/>
                <a:gd name="connsiteY22" fmla="*/ 3755 h 4709"/>
                <a:gd name="connsiteX23" fmla="*/ 3536 w 15490"/>
                <a:gd name="connsiteY23" fmla="*/ 4053 h 4709"/>
                <a:gd name="connsiteX24" fmla="*/ 3333 w 15490"/>
                <a:gd name="connsiteY24" fmla="*/ 4295 h 4709"/>
                <a:gd name="connsiteX25" fmla="*/ 915 w 15490"/>
                <a:gd name="connsiteY25" fmla="*/ 4632 h 4709"/>
                <a:gd name="connsiteX26" fmla="*/ 156 w 15490"/>
                <a:gd name="connsiteY26" fmla="*/ 4569 h 4709"/>
                <a:gd name="connsiteX27" fmla="*/ 0 w 15490"/>
                <a:gd name="connsiteY27" fmla="*/ 3693 h 4709"/>
                <a:gd name="connsiteX28" fmla="*/ 203 w 15490"/>
                <a:gd name="connsiteY28" fmla="*/ 2371 h 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5490" h="4709">
                  <a:moveTo>
                    <a:pt x="10147" y="2621"/>
                  </a:moveTo>
                  <a:lnTo>
                    <a:pt x="9764" y="2871"/>
                  </a:lnTo>
                  <a:lnTo>
                    <a:pt x="8488" y="2058"/>
                  </a:lnTo>
                  <a:lnTo>
                    <a:pt x="8308" y="1408"/>
                  </a:lnTo>
                  <a:lnTo>
                    <a:pt x="7855" y="1377"/>
                  </a:lnTo>
                  <a:lnTo>
                    <a:pt x="7096" y="790"/>
                  </a:lnTo>
                  <a:lnTo>
                    <a:pt x="7276" y="31"/>
                  </a:lnTo>
                  <a:lnTo>
                    <a:pt x="9012" y="0"/>
                  </a:lnTo>
                  <a:lnTo>
                    <a:pt x="9709" y="2105"/>
                  </a:lnTo>
                  <a:lnTo>
                    <a:pt x="10147" y="2621"/>
                  </a:lnTo>
                  <a:close/>
                  <a:moveTo>
                    <a:pt x="14950" y="4389"/>
                  </a:moveTo>
                  <a:lnTo>
                    <a:pt x="14864" y="4710"/>
                  </a:lnTo>
                  <a:lnTo>
                    <a:pt x="13621" y="3802"/>
                  </a:lnTo>
                  <a:lnTo>
                    <a:pt x="11234" y="3794"/>
                  </a:lnTo>
                  <a:lnTo>
                    <a:pt x="10859" y="2550"/>
                  </a:lnTo>
                  <a:lnTo>
                    <a:pt x="11774" y="2347"/>
                  </a:lnTo>
                  <a:lnTo>
                    <a:pt x="14802" y="2785"/>
                  </a:lnTo>
                  <a:lnTo>
                    <a:pt x="15490" y="3865"/>
                  </a:lnTo>
                  <a:lnTo>
                    <a:pt x="14950" y="4389"/>
                  </a:lnTo>
                  <a:close/>
                  <a:moveTo>
                    <a:pt x="203" y="2371"/>
                  </a:moveTo>
                  <a:lnTo>
                    <a:pt x="2715" y="3669"/>
                  </a:lnTo>
                  <a:lnTo>
                    <a:pt x="4224" y="3474"/>
                  </a:lnTo>
                  <a:lnTo>
                    <a:pt x="4350" y="3755"/>
                  </a:lnTo>
                  <a:lnTo>
                    <a:pt x="3536" y="4053"/>
                  </a:lnTo>
                  <a:lnTo>
                    <a:pt x="3333" y="4295"/>
                  </a:lnTo>
                  <a:lnTo>
                    <a:pt x="915" y="4632"/>
                  </a:lnTo>
                  <a:lnTo>
                    <a:pt x="156" y="4569"/>
                  </a:lnTo>
                  <a:lnTo>
                    <a:pt x="0" y="3693"/>
                  </a:lnTo>
                  <a:lnTo>
                    <a:pt x="203" y="237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B003A1A-3FBC-9B54-BE5C-F4636115EA6C}"/>
                </a:ext>
              </a:extLst>
            </p:cNvPr>
            <p:cNvSpPr>
              <a:spLocks/>
            </p:cNvSpPr>
            <p:nvPr/>
          </p:nvSpPr>
          <p:spPr>
            <a:xfrm>
              <a:off x="7546177" y="4122214"/>
              <a:ext cx="231315" cy="362913"/>
            </a:xfrm>
            <a:custGeom>
              <a:avLst/>
              <a:gdLst>
                <a:gd name="connsiteX0" fmla="*/ 231245 w 231315"/>
                <a:gd name="connsiteY0" fmla="*/ 92645 h 362913"/>
                <a:gd name="connsiteX1" fmla="*/ 231253 w 231315"/>
                <a:gd name="connsiteY1" fmla="*/ 102956 h 362913"/>
                <a:gd name="connsiteX2" fmla="*/ 231261 w 231315"/>
                <a:gd name="connsiteY2" fmla="*/ 113244 h 362913"/>
                <a:gd name="connsiteX3" fmla="*/ 231268 w 231315"/>
                <a:gd name="connsiteY3" fmla="*/ 123501 h 362913"/>
                <a:gd name="connsiteX4" fmla="*/ 231276 w 231315"/>
                <a:gd name="connsiteY4" fmla="*/ 133734 h 362913"/>
                <a:gd name="connsiteX5" fmla="*/ 231284 w 231315"/>
                <a:gd name="connsiteY5" fmla="*/ 143943 h 362913"/>
                <a:gd name="connsiteX6" fmla="*/ 231292 w 231315"/>
                <a:gd name="connsiteY6" fmla="*/ 154122 h 362913"/>
                <a:gd name="connsiteX7" fmla="*/ 231300 w 231315"/>
                <a:gd name="connsiteY7" fmla="*/ 164276 h 362913"/>
                <a:gd name="connsiteX8" fmla="*/ 231307 w 231315"/>
                <a:gd name="connsiteY8" fmla="*/ 174416 h 362913"/>
                <a:gd name="connsiteX9" fmla="*/ 231316 w 231315"/>
                <a:gd name="connsiteY9" fmla="*/ 177764 h 362913"/>
                <a:gd name="connsiteX10" fmla="*/ 231034 w 231315"/>
                <a:gd name="connsiteY10" fmla="*/ 179094 h 362913"/>
                <a:gd name="connsiteX11" fmla="*/ 230916 w 231315"/>
                <a:gd name="connsiteY11" fmla="*/ 179282 h 362913"/>
                <a:gd name="connsiteX12" fmla="*/ 230486 w 231315"/>
                <a:gd name="connsiteY12" fmla="*/ 179509 h 362913"/>
                <a:gd name="connsiteX13" fmla="*/ 225268 w 231315"/>
                <a:gd name="connsiteY13" fmla="*/ 178570 h 362913"/>
                <a:gd name="connsiteX14" fmla="*/ 222984 w 231315"/>
                <a:gd name="connsiteY14" fmla="*/ 178546 h 362913"/>
                <a:gd name="connsiteX15" fmla="*/ 219776 w 231315"/>
                <a:gd name="connsiteY15" fmla="*/ 179266 h 362913"/>
                <a:gd name="connsiteX16" fmla="*/ 215066 w 231315"/>
                <a:gd name="connsiteY16" fmla="*/ 179649 h 362913"/>
                <a:gd name="connsiteX17" fmla="*/ 212031 w 231315"/>
                <a:gd name="connsiteY17" fmla="*/ 179532 h 362913"/>
                <a:gd name="connsiteX18" fmla="*/ 209918 w 231315"/>
                <a:gd name="connsiteY18" fmla="*/ 181269 h 362913"/>
                <a:gd name="connsiteX19" fmla="*/ 208267 w 231315"/>
                <a:gd name="connsiteY19" fmla="*/ 183366 h 362913"/>
                <a:gd name="connsiteX20" fmla="*/ 209050 w 231315"/>
                <a:gd name="connsiteY20" fmla="*/ 188388 h 362913"/>
                <a:gd name="connsiteX21" fmla="*/ 208870 w 231315"/>
                <a:gd name="connsiteY21" fmla="*/ 190039 h 362913"/>
                <a:gd name="connsiteX22" fmla="*/ 208236 w 231315"/>
                <a:gd name="connsiteY22" fmla="*/ 191760 h 362913"/>
                <a:gd name="connsiteX23" fmla="*/ 206805 w 231315"/>
                <a:gd name="connsiteY23" fmla="*/ 193239 h 362913"/>
                <a:gd name="connsiteX24" fmla="*/ 205373 w 231315"/>
                <a:gd name="connsiteY24" fmla="*/ 194420 h 362913"/>
                <a:gd name="connsiteX25" fmla="*/ 204520 w 231315"/>
                <a:gd name="connsiteY25" fmla="*/ 195453 h 362913"/>
                <a:gd name="connsiteX26" fmla="*/ 203464 w 231315"/>
                <a:gd name="connsiteY26" fmla="*/ 197722 h 362913"/>
                <a:gd name="connsiteX27" fmla="*/ 202674 w 231315"/>
                <a:gd name="connsiteY27" fmla="*/ 198778 h 362913"/>
                <a:gd name="connsiteX28" fmla="*/ 202744 w 231315"/>
                <a:gd name="connsiteY28" fmla="*/ 200202 h 362913"/>
                <a:gd name="connsiteX29" fmla="*/ 202494 w 231315"/>
                <a:gd name="connsiteY29" fmla="*/ 201688 h 362913"/>
                <a:gd name="connsiteX30" fmla="*/ 201633 w 231315"/>
                <a:gd name="connsiteY30" fmla="*/ 202471 h 362913"/>
                <a:gd name="connsiteX31" fmla="*/ 199451 w 231315"/>
                <a:gd name="connsiteY31" fmla="*/ 203034 h 362913"/>
                <a:gd name="connsiteX32" fmla="*/ 198034 w 231315"/>
                <a:gd name="connsiteY32" fmla="*/ 203699 h 362913"/>
                <a:gd name="connsiteX33" fmla="*/ 196900 w 231315"/>
                <a:gd name="connsiteY33" fmla="*/ 204786 h 362913"/>
                <a:gd name="connsiteX34" fmla="*/ 196141 w 231315"/>
                <a:gd name="connsiteY34" fmla="*/ 205569 h 362913"/>
                <a:gd name="connsiteX35" fmla="*/ 196540 w 231315"/>
                <a:gd name="connsiteY35" fmla="*/ 206609 h 362913"/>
                <a:gd name="connsiteX36" fmla="*/ 197096 w 231315"/>
                <a:gd name="connsiteY36" fmla="*/ 208033 h 362913"/>
                <a:gd name="connsiteX37" fmla="*/ 197408 w 231315"/>
                <a:gd name="connsiteY37" fmla="*/ 210263 h 362913"/>
                <a:gd name="connsiteX38" fmla="*/ 197628 w 231315"/>
                <a:gd name="connsiteY38" fmla="*/ 211569 h 362913"/>
                <a:gd name="connsiteX39" fmla="*/ 198707 w 231315"/>
                <a:gd name="connsiteY39" fmla="*/ 212633 h 362913"/>
                <a:gd name="connsiteX40" fmla="*/ 199364 w 231315"/>
                <a:gd name="connsiteY40" fmla="*/ 213392 h 362913"/>
                <a:gd name="connsiteX41" fmla="*/ 199592 w 231315"/>
                <a:gd name="connsiteY41" fmla="*/ 214323 h 362913"/>
                <a:gd name="connsiteX42" fmla="*/ 198966 w 231315"/>
                <a:gd name="connsiteY42" fmla="*/ 215097 h 362913"/>
                <a:gd name="connsiteX43" fmla="*/ 196290 w 231315"/>
                <a:gd name="connsiteY43" fmla="*/ 216709 h 362913"/>
                <a:gd name="connsiteX44" fmla="*/ 195218 w 231315"/>
                <a:gd name="connsiteY44" fmla="*/ 217312 h 362913"/>
                <a:gd name="connsiteX45" fmla="*/ 193990 w 231315"/>
                <a:gd name="connsiteY45" fmla="*/ 218133 h 362913"/>
                <a:gd name="connsiteX46" fmla="*/ 193521 w 231315"/>
                <a:gd name="connsiteY46" fmla="*/ 218438 h 362913"/>
                <a:gd name="connsiteX47" fmla="*/ 191565 w 231315"/>
                <a:gd name="connsiteY47" fmla="*/ 219972 h 362913"/>
                <a:gd name="connsiteX48" fmla="*/ 190579 w 231315"/>
                <a:gd name="connsiteY48" fmla="*/ 221333 h 362913"/>
                <a:gd name="connsiteX49" fmla="*/ 190102 w 231315"/>
                <a:gd name="connsiteY49" fmla="*/ 222459 h 362913"/>
                <a:gd name="connsiteX50" fmla="*/ 190125 w 231315"/>
                <a:gd name="connsiteY50" fmla="*/ 224024 h 362913"/>
                <a:gd name="connsiteX51" fmla="*/ 191119 w 231315"/>
                <a:gd name="connsiteY51" fmla="*/ 226355 h 362913"/>
                <a:gd name="connsiteX52" fmla="*/ 192206 w 231315"/>
                <a:gd name="connsiteY52" fmla="*/ 228335 h 362913"/>
                <a:gd name="connsiteX53" fmla="*/ 192621 w 231315"/>
                <a:gd name="connsiteY53" fmla="*/ 229829 h 362913"/>
                <a:gd name="connsiteX54" fmla="*/ 192871 w 231315"/>
                <a:gd name="connsiteY54" fmla="*/ 231464 h 362913"/>
                <a:gd name="connsiteX55" fmla="*/ 192777 w 231315"/>
                <a:gd name="connsiteY55" fmla="*/ 233013 h 362913"/>
                <a:gd name="connsiteX56" fmla="*/ 192214 w 231315"/>
                <a:gd name="connsiteY56" fmla="*/ 234367 h 362913"/>
                <a:gd name="connsiteX57" fmla="*/ 191236 w 231315"/>
                <a:gd name="connsiteY57" fmla="*/ 235579 h 362913"/>
                <a:gd name="connsiteX58" fmla="*/ 187551 w 231315"/>
                <a:gd name="connsiteY58" fmla="*/ 237872 h 362913"/>
                <a:gd name="connsiteX59" fmla="*/ 185744 w 231315"/>
                <a:gd name="connsiteY59" fmla="*/ 240375 h 362913"/>
                <a:gd name="connsiteX60" fmla="*/ 184289 w 231315"/>
                <a:gd name="connsiteY60" fmla="*/ 243426 h 362913"/>
                <a:gd name="connsiteX61" fmla="*/ 183929 w 231315"/>
                <a:gd name="connsiteY61" fmla="*/ 245085 h 362913"/>
                <a:gd name="connsiteX62" fmla="*/ 184320 w 231315"/>
                <a:gd name="connsiteY62" fmla="*/ 246196 h 362913"/>
                <a:gd name="connsiteX63" fmla="*/ 185095 w 231315"/>
                <a:gd name="connsiteY63" fmla="*/ 247127 h 362913"/>
                <a:gd name="connsiteX64" fmla="*/ 186182 w 231315"/>
                <a:gd name="connsiteY64" fmla="*/ 247604 h 362913"/>
                <a:gd name="connsiteX65" fmla="*/ 187778 w 231315"/>
                <a:gd name="connsiteY65" fmla="*/ 247745 h 362913"/>
                <a:gd name="connsiteX66" fmla="*/ 190423 w 231315"/>
                <a:gd name="connsiteY66" fmla="*/ 247236 h 362913"/>
                <a:gd name="connsiteX67" fmla="*/ 192887 w 231315"/>
                <a:gd name="connsiteY67" fmla="*/ 246900 h 362913"/>
                <a:gd name="connsiteX68" fmla="*/ 195500 w 231315"/>
                <a:gd name="connsiteY68" fmla="*/ 247995 h 362913"/>
                <a:gd name="connsiteX69" fmla="*/ 196861 w 231315"/>
                <a:gd name="connsiteY69" fmla="*/ 250545 h 362913"/>
                <a:gd name="connsiteX70" fmla="*/ 196337 w 231315"/>
                <a:gd name="connsiteY70" fmla="*/ 252408 h 362913"/>
                <a:gd name="connsiteX71" fmla="*/ 197323 w 231315"/>
                <a:gd name="connsiteY71" fmla="*/ 255787 h 362913"/>
                <a:gd name="connsiteX72" fmla="*/ 198199 w 231315"/>
                <a:gd name="connsiteY72" fmla="*/ 259863 h 362913"/>
                <a:gd name="connsiteX73" fmla="*/ 198136 w 231315"/>
                <a:gd name="connsiteY73" fmla="*/ 261232 h 362913"/>
                <a:gd name="connsiteX74" fmla="*/ 198520 w 231315"/>
                <a:gd name="connsiteY74" fmla="*/ 261749 h 362913"/>
                <a:gd name="connsiteX75" fmla="*/ 200155 w 231315"/>
                <a:gd name="connsiteY75" fmla="*/ 262015 h 362913"/>
                <a:gd name="connsiteX76" fmla="*/ 200522 w 231315"/>
                <a:gd name="connsiteY76" fmla="*/ 262969 h 362913"/>
                <a:gd name="connsiteX77" fmla="*/ 199983 w 231315"/>
                <a:gd name="connsiteY77" fmla="*/ 270112 h 362913"/>
                <a:gd name="connsiteX78" fmla="*/ 200741 w 231315"/>
                <a:gd name="connsiteY78" fmla="*/ 272107 h 362913"/>
                <a:gd name="connsiteX79" fmla="*/ 201837 w 231315"/>
                <a:gd name="connsiteY79" fmla="*/ 273531 h 362913"/>
                <a:gd name="connsiteX80" fmla="*/ 203073 w 231315"/>
                <a:gd name="connsiteY80" fmla="*/ 274274 h 362913"/>
                <a:gd name="connsiteX81" fmla="*/ 204325 w 231315"/>
                <a:gd name="connsiteY81" fmla="*/ 275228 h 362913"/>
                <a:gd name="connsiteX82" fmla="*/ 204966 w 231315"/>
                <a:gd name="connsiteY82" fmla="*/ 275886 h 362913"/>
                <a:gd name="connsiteX83" fmla="*/ 206406 w 231315"/>
                <a:gd name="connsiteY83" fmla="*/ 276042 h 362913"/>
                <a:gd name="connsiteX84" fmla="*/ 208025 w 231315"/>
                <a:gd name="connsiteY84" fmla="*/ 277341 h 362913"/>
                <a:gd name="connsiteX85" fmla="*/ 208463 w 231315"/>
                <a:gd name="connsiteY85" fmla="*/ 279070 h 362913"/>
                <a:gd name="connsiteX86" fmla="*/ 208354 w 231315"/>
                <a:gd name="connsiteY86" fmla="*/ 280744 h 362913"/>
                <a:gd name="connsiteX87" fmla="*/ 207415 w 231315"/>
                <a:gd name="connsiteY87" fmla="*/ 284358 h 362913"/>
                <a:gd name="connsiteX88" fmla="*/ 206648 w 231315"/>
                <a:gd name="connsiteY88" fmla="*/ 286791 h 362913"/>
                <a:gd name="connsiteX89" fmla="*/ 205709 w 231315"/>
                <a:gd name="connsiteY89" fmla="*/ 286627 h 362913"/>
                <a:gd name="connsiteX90" fmla="*/ 203800 w 231315"/>
                <a:gd name="connsiteY90" fmla="*/ 286025 h 362913"/>
                <a:gd name="connsiteX91" fmla="*/ 201469 w 231315"/>
                <a:gd name="connsiteY91" fmla="*/ 285508 h 362913"/>
                <a:gd name="connsiteX92" fmla="*/ 198606 w 231315"/>
                <a:gd name="connsiteY92" fmla="*/ 285094 h 362913"/>
                <a:gd name="connsiteX93" fmla="*/ 195883 w 231315"/>
                <a:gd name="connsiteY93" fmla="*/ 286087 h 362913"/>
                <a:gd name="connsiteX94" fmla="*/ 192941 w 231315"/>
                <a:gd name="connsiteY94" fmla="*/ 287363 h 362913"/>
                <a:gd name="connsiteX95" fmla="*/ 192018 w 231315"/>
                <a:gd name="connsiteY95" fmla="*/ 288309 h 362913"/>
                <a:gd name="connsiteX96" fmla="*/ 191197 w 231315"/>
                <a:gd name="connsiteY96" fmla="*/ 288873 h 362913"/>
                <a:gd name="connsiteX97" fmla="*/ 189898 w 231315"/>
                <a:gd name="connsiteY97" fmla="*/ 288779 h 362913"/>
                <a:gd name="connsiteX98" fmla="*/ 188709 w 231315"/>
                <a:gd name="connsiteY98" fmla="*/ 288943 h 362913"/>
                <a:gd name="connsiteX99" fmla="*/ 188068 w 231315"/>
                <a:gd name="connsiteY99" fmla="*/ 289851 h 362913"/>
                <a:gd name="connsiteX100" fmla="*/ 186988 w 231315"/>
                <a:gd name="connsiteY100" fmla="*/ 290860 h 362913"/>
                <a:gd name="connsiteX101" fmla="*/ 182748 w 231315"/>
                <a:gd name="connsiteY101" fmla="*/ 292941 h 362913"/>
                <a:gd name="connsiteX102" fmla="*/ 181856 w 231315"/>
                <a:gd name="connsiteY102" fmla="*/ 293699 h 362913"/>
                <a:gd name="connsiteX103" fmla="*/ 181324 w 231315"/>
                <a:gd name="connsiteY103" fmla="*/ 294451 h 362913"/>
                <a:gd name="connsiteX104" fmla="*/ 181324 w 231315"/>
                <a:gd name="connsiteY104" fmla="*/ 295272 h 362913"/>
                <a:gd name="connsiteX105" fmla="*/ 181754 w 231315"/>
                <a:gd name="connsiteY105" fmla="*/ 296962 h 362913"/>
                <a:gd name="connsiteX106" fmla="*/ 181746 w 231315"/>
                <a:gd name="connsiteY106" fmla="*/ 299066 h 362913"/>
                <a:gd name="connsiteX107" fmla="*/ 180799 w 231315"/>
                <a:gd name="connsiteY107" fmla="*/ 300772 h 362913"/>
                <a:gd name="connsiteX108" fmla="*/ 179704 w 231315"/>
                <a:gd name="connsiteY108" fmla="*/ 301914 h 362913"/>
                <a:gd name="connsiteX109" fmla="*/ 178445 w 231315"/>
                <a:gd name="connsiteY109" fmla="*/ 302352 h 362913"/>
                <a:gd name="connsiteX110" fmla="*/ 177404 w 231315"/>
                <a:gd name="connsiteY110" fmla="*/ 302595 h 362913"/>
                <a:gd name="connsiteX111" fmla="*/ 176716 w 231315"/>
                <a:gd name="connsiteY111" fmla="*/ 303299 h 362913"/>
                <a:gd name="connsiteX112" fmla="*/ 174502 w 231315"/>
                <a:gd name="connsiteY112" fmla="*/ 307164 h 362913"/>
                <a:gd name="connsiteX113" fmla="*/ 173547 w 231315"/>
                <a:gd name="connsiteY113" fmla="*/ 307876 h 362913"/>
                <a:gd name="connsiteX114" fmla="*/ 171599 w 231315"/>
                <a:gd name="connsiteY114" fmla="*/ 307758 h 362913"/>
                <a:gd name="connsiteX115" fmla="*/ 166013 w 231315"/>
                <a:gd name="connsiteY115" fmla="*/ 313540 h 362913"/>
                <a:gd name="connsiteX116" fmla="*/ 165458 w 231315"/>
                <a:gd name="connsiteY116" fmla="*/ 315245 h 362913"/>
                <a:gd name="connsiteX117" fmla="*/ 163416 w 231315"/>
                <a:gd name="connsiteY117" fmla="*/ 317663 h 362913"/>
                <a:gd name="connsiteX118" fmla="*/ 160834 w 231315"/>
                <a:gd name="connsiteY118" fmla="*/ 320346 h 362913"/>
                <a:gd name="connsiteX119" fmla="*/ 158526 w 231315"/>
                <a:gd name="connsiteY119" fmla="*/ 321645 h 362913"/>
                <a:gd name="connsiteX120" fmla="*/ 158339 w 231315"/>
                <a:gd name="connsiteY120" fmla="*/ 322146 h 362913"/>
                <a:gd name="connsiteX121" fmla="*/ 157720 w 231315"/>
                <a:gd name="connsiteY121" fmla="*/ 322654 h 362913"/>
                <a:gd name="connsiteX122" fmla="*/ 156297 w 231315"/>
                <a:gd name="connsiteY122" fmla="*/ 323233 h 362913"/>
                <a:gd name="connsiteX123" fmla="*/ 151368 w 231315"/>
                <a:gd name="connsiteY123" fmla="*/ 326503 h 362913"/>
                <a:gd name="connsiteX124" fmla="*/ 145445 w 231315"/>
                <a:gd name="connsiteY124" fmla="*/ 326370 h 362913"/>
                <a:gd name="connsiteX125" fmla="*/ 142833 w 231315"/>
                <a:gd name="connsiteY125" fmla="*/ 327653 h 362913"/>
                <a:gd name="connsiteX126" fmla="*/ 140290 w 231315"/>
                <a:gd name="connsiteY126" fmla="*/ 328217 h 362913"/>
                <a:gd name="connsiteX127" fmla="*/ 136566 w 231315"/>
                <a:gd name="connsiteY127" fmla="*/ 328850 h 362913"/>
                <a:gd name="connsiteX128" fmla="*/ 135455 w 231315"/>
                <a:gd name="connsiteY128" fmla="*/ 328788 h 362913"/>
                <a:gd name="connsiteX129" fmla="*/ 130682 w 231315"/>
                <a:gd name="connsiteY129" fmla="*/ 329054 h 362913"/>
                <a:gd name="connsiteX130" fmla="*/ 125089 w 231315"/>
                <a:gd name="connsiteY130" fmla="*/ 328960 h 362913"/>
                <a:gd name="connsiteX131" fmla="*/ 122945 w 231315"/>
                <a:gd name="connsiteY131" fmla="*/ 329421 h 362913"/>
                <a:gd name="connsiteX132" fmla="*/ 120935 w 231315"/>
                <a:gd name="connsiteY132" fmla="*/ 330657 h 362913"/>
                <a:gd name="connsiteX133" fmla="*/ 119441 w 231315"/>
                <a:gd name="connsiteY133" fmla="*/ 331745 h 362913"/>
                <a:gd name="connsiteX134" fmla="*/ 119229 w 231315"/>
                <a:gd name="connsiteY134" fmla="*/ 332113 h 362913"/>
                <a:gd name="connsiteX135" fmla="*/ 119448 w 231315"/>
                <a:gd name="connsiteY135" fmla="*/ 332566 h 362913"/>
                <a:gd name="connsiteX136" fmla="*/ 119393 w 231315"/>
                <a:gd name="connsiteY136" fmla="*/ 332926 h 362913"/>
                <a:gd name="connsiteX137" fmla="*/ 123305 w 231315"/>
                <a:gd name="connsiteY137" fmla="*/ 335594 h 362913"/>
                <a:gd name="connsiteX138" fmla="*/ 124283 w 231315"/>
                <a:gd name="connsiteY138" fmla="*/ 336901 h 362913"/>
                <a:gd name="connsiteX139" fmla="*/ 123297 w 231315"/>
                <a:gd name="connsiteY139" fmla="*/ 338168 h 362913"/>
                <a:gd name="connsiteX140" fmla="*/ 122828 w 231315"/>
                <a:gd name="connsiteY140" fmla="*/ 338356 h 362913"/>
                <a:gd name="connsiteX141" fmla="*/ 122773 w 231315"/>
                <a:gd name="connsiteY141" fmla="*/ 338434 h 362913"/>
                <a:gd name="connsiteX142" fmla="*/ 122132 w 231315"/>
                <a:gd name="connsiteY142" fmla="*/ 339435 h 362913"/>
                <a:gd name="connsiteX143" fmla="*/ 119839 w 231315"/>
                <a:gd name="connsiteY143" fmla="*/ 342440 h 362913"/>
                <a:gd name="connsiteX144" fmla="*/ 116350 w 231315"/>
                <a:gd name="connsiteY144" fmla="*/ 345991 h 362913"/>
                <a:gd name="connsiteX145" fmla="*/ 114566 w 231315"/>
                <a:gd name="connsiteY145" fmla="*/ 347009 h 362913"/>
                <a:gd name="connsiteX146" fmla="*/ 113854 w 231315"/>
                <a:gd name="connsiteY146" fmla="*/ 347674 h 362913"/>
                <a:gd name="connsiteX147" fmla="*/ 112924 w 231315"/>
                <a:gd name="connsiteY147" fmla="*/ 350028 h 362913"/>
                <a:gd name="connsiteX148" fmla="*/ 112329 w 231315"/>
                <a:gd name="connsiteY148" fmla="*/ 350357 h 362913"/>
                <a:gd name="connsiteX149" fmla="*/ 109927 w 231315"/>
                <a:gd name="connsiteY149" fmla="*/ 350662 h 362913"/>
                <a:gd name="connsiteX150" fmla="*/ 105186 w 231315"/>
                <a:gd name="connsiteY150" fmla="*/ 350920 h 362913"/>
                <a:gd name="connsiteX151" fmla="*/ 98622 w 231315"/>
                <a:gd name="connsiteY151" fmla="*/ 351687 h 362913"/>
                <a:gd name="connsiteX152" fmla="*/ 94687 w 231315"/>
                <a:gd name="connsiteY152" fmla="*/ 351945 h 362913"/>
                <a:gd name="connsiteX153" fmla="*/ 92238 w 231315"/>
                <a:gd name="connsiteY153" fmla="*/ 351726 h 362913"/>
                <a:gd name="connsiteX154" fmla="*/ 88796 w 231315"/>
                <a:gd name="connsiteY154" fmla="*/ 353353 h 362913"/>
                <a:gd name="connsiteX155" fmla="*/ 87568 w 231315"/>
                <a:gd name="connsiteY155" fmla="*/ 353768 h 362913"/>
                <a:gd name="connsiteX156" fmla="*/ 86817 w 231315"/>
                <a:gd name="connsiteY156" fmla="*/ 353909 h 362913"/>
                <a:gd name="connsiteX157" fmla="*/ 83406 w 231315"/>
                <a:gd name="connsiteY157" fmla="*/ 355481 h 362913"/>
                <a:gd name="connsiteX158" fmla="*/ 80574 w 231315"/>
                <a:gd name="connsiteY158" fmla="*/ 357930 h 362913"/>
                <a:gd name="connsiteX159" fmla="*/ 79564 w 231315"/>
                <a:gd name="connsiteY159" fmla="*/ 358392 h 362913"/>
                <a:gd name="connsiteX160" fmla="*/ 75574 w 231315"/>
                <a:gd name="connsiteY160" fmla="*/ 359432 h 362913"/>
                <a:gd name="connsiteX161" fmla="*/ 73986 w 231315"/>
                <a:gd name="connsiteY161" fmla="*/ 361114 h 362913"/>
                <a:gd name="connsiteX162" fmla="*/ 73259 w 231315"/>
                <a:gd name="connsiteY162" fmla="*/ 361255 h 362913"/>
                <a:gd name="connsiteX163" fmla="*/ 70700 w 231315"/>
                <a:gd name="connsiteY163" fmla="*/ 359033 h 362913"/>
                <a:gd name="connsiteX164" fmla="*/ 68956 w 231315"/>
                <a:gd name="connsiteY164" fmla="*/ 357023 h 362913"/>
                <a:gd name="connsiteX165" fmla="*/ 68103 w 231315"/>
                <a:gd name="connsiteY165" fmla="*/ 354981 h 362913"/>
                <a:gd name="connsiteX166" fmla="*/ 68001 w 231315"/>
                <a:gd name="connsiteY166" fmla="*/ 354331 h 362913"/>
                <a:gd name="connsiteX167" fmla="*/ 67516 w 231315"/>
                <a:gd name="connsiteY167" fmla="*/ 354449 h 362913"/>
                <a:gd name="connsiteX168" fmla="*/ 66116 w 231315"/>
                <a:gd name="connsiteY168" fmla="*/ 355356 h 362913"/>
                <a:gd name="connsiteX169" fmla="*/ 64903 w 231315"/>
                <a:gd name="connsiteY169" fmla="*/ 356381 h 362913"/>
                <a:gd name="connsiteX170" fmla="*/ 64348 w 231315"/>
                <a:gd name="connsiteY170" fmla="*/ 358337 h 362913"/>
                <a:gd name="connsiteX171" fmla="*/ 60225 w 231315"/>
                <a:gd name="connsiteY171" fmla="*/ 359651 h 362913"/>
                <a:gd name="connsiteX172" fmla="*/ 56696 w 231315"/>
                <a:gd name="connsiteY172" fmla="*/ 360786 h 362913"/>
                <a:gd name="connsiteX173" fmla="*/ 55093 w 231315"/>
                <a:gd name="connsiteY173" fmla="*/ 362209 h 362913"/>
                <a:gd name="connsiteX174" fmla="*/ 52621 w 231315"/>
                <a:gd name="connsiteY174" fmla="*/ 362914 h 362913"/>
                <a:gd name="connsiteX175" fmla="*/ 49468 w 231315"/>
                <a:gd name="connsiteY175" fmla="*/ 362624 h 362913"/>
                <a:gd name="connsiteX176" fmla="*/ 47011 w 231315"/>
                <a:gd name="connsiteY176" fmla="*/ 362045 h 362913"/>
                <a:gd name="connsiteX177" fmla="*/ 44609 w 231315"/>
                <a:gd name="connsiteY177" fmla="*/ 361849 h 362913"/>
                <a:gd name="connsiteX178" fmla="*/ 45759 w 231315"/>
                <a:gd name="connsiteY178" fmla="*/ 360074 h 362913"/>
                <a:gd name="connsiteX179" fmla="*/ 46205 w 231315"/>
                <a:gd name="connsiteY179" fmla="*/ 358751 h 362913"/>
                <a:gd name="connsiteX180" fmla="*/ 46315 w 231315"/>
                <a:gd name="connsiteY180" fmla="*/ 357132 h 362913"/>
                <a:gd name="connsiteX181" fmla="*/ 46143 w 231315"/>
                <a:gd name="connsiteY181" fmla="*/ 356037 h 362913"/>
                <a:gd name="connsiteX182" fmla="*/ 44703 w 231315"/>
                <a:gd name="connsiteY182" fmla="*/ 355489 h 362913"/>
                <a:gd name="connsiteX183" fmla="*/ 43796 w 231315"/>
                <a:gd name="connsiteY183" fmla="*/ 354629 h 362913"/>
                <a:gd name="connsiteX184" fmla="*/ 41730 w 231315"/>
                <a:gd name="connsiteY184" fmla="*/ 349520 h 362913"/>
                <a:gd name="connsiteX185" fmla="*/ 39610 w 231315"/>
                <a:gd name="connsiteY185" fmla="*/ 344262 h 362913"/>
                <a:gd name="connsiteX186" fmla="*/ 36621 w 231315"/>
                <a:gd name="connsiteY186" fmla="*/ 339083 h 362913"/>
                <a:gd name="connsiteX187" fmla="*/ 33367 w 231315"/>
                <a:gd name="connsiteY187" fmla="*/ 335774 h 362913"/>
                <a:gd name="connsiteX188" fmla="*/ 31012 w 231315"/>
                <a:gd name="connsiteY188" fmla="*/ 333756 h 362913"/>
                <a:gd name="connsiteX189" fmla="*/ 30261 w 231315"/>
                <a:gd name="connsiteY189" fmla="*/ 333497 h 362913"/>
                <a:gd name="connsiteX190" fmla="*/ 29049 w 231315"/>
                <a:gd name="connsiteY190" fmla="*/ 332864 h 362913"/>
                <a:gd name="connsiteX191" fmla="*/ 28203 w 231315"/>
                <a:gd name="connsiteY191" fmla="*/ 332277 h 362913"/>
                <a:gd name="connsiteX192" fmla="*/ 23885 w 231315"/>
                <a:gd name="connsiteY192" fmla="*/ 328756 h 362913"/>
                <a:gd name="connsiteX193" fmla="*/ 19410 w 231315"/>
                <a:gd name="connsiteY193" fmla="*/ 324813 h 362913"/>
                <a:gd name="connsiteX194" fmla="*/ 18260 w 231315"/>
                <a:gd name="connsiteY194" fmla="*/ 323014 h 362913"/>
                <a:gd name="connsiteX195" fmla="*/ 16022 w 231315"/>
                <a:gd name="connsiteY195" fmla="*/ 320331 h 362913"/>
                <a:gd name="connsiteX196" fmla="*/ 13519 w 231315"/>
                <a:gd name="connsiteY196" fmla="*/ 317561 h 362913"/>
                <a:gd name="connsiteX197" fmla="*/ 12220 w 231315"/>
                <a:gd name="connsiteY197" fmla="*/ 316301 h 362913"/>
                <a:gd name="connsiteX198" fmla="*/ 11618 w 231315"/>
                <a:gd name="connsiteY198" fmla="*/ 314025 h 362913"/>
                <a:gd name="connsiteX199" fmla="*/ 13339 w 231315"/>
                <a:gd name="connsiteY199" fmla="*/ 311967 h 362913"/>
                <a:gd name="connsiteX200" fmla="*/ 15185 w 231315"/>
                <a:gd name="connsiteY200" fmla="*/ 309370 h 362913"/>
                <a:gd name="connsiteX201" fmla="*/ 17454 w 231315"/>
                <a:gd name="connsiteY201" fmla="*/ 307641 h 362913"/>
                <a:gd name="connsiteX202" fmla="*/ 20396 w 231315"/>
                <a:gd name="connsiteY202" fmla="*/ 307523 h 362913"/>
                <a:gd name="connsiteX203" fmla="*/ 25239 w 231315"/>
                <a:gd name="connsiteY203" fmla="*/ 308235 h 362913"/>
                <a:gd name="connsiteX204" fmla="*/ 30464 w 231315"/>
                <a:gd name="connsiteY204" fmla="*/ 308486 h 362913"/>
                <a:gd name="connsiteX205" fmla="*/ 35643 w 231315"/>
                <a:gd name="connsiteY205" fmla="*/ 307946 h 362913"/>
                <a:gd name="connsiteX206" fmla="*/ 36981 w 231315"/>
                <a:gd name="connsiteY206" fmla="*/ 307571 h 362913"/>
                <a:gd name="connsiteX207" fmla="*/ 38311 w 231315"/>
                <a:gd name="connsiteY207" fmla="*/ 307602 h 362913"/>
                <a:gd name="connsiteX208" fmla="*/ 41096 w 231315"/>
                <a:gd name="connsiteY208" fmla="*/ 308204 h 362913"/>
                <a:gd name="connsiteX209" fmla="*/ 45947 w 231315"/>
                <a:gd name="connsiteY209" fmla="*/ 308071 h 362913"/>
                <a:gd name="connsiteX210" fmla="*/ 48450 w 231315"/>
                <a:gd name="connsiteY210" fmla="*/ 307023 h 362913"/>
                <a:gd name="connsiteX211" fmla="*/ 45752 w 231315"/>
                <a:gd name="connsiteY211" fmla="*/ 305231 h 362913"/>
                <a:gd name="connsiteX212" fmla="*/ 42849 w 231315"/>
                <a:gd name="connsiteY212" fmla="*/ 302392 h 362913"/>
                <a:gd name="connsiteX213" fmla="*/ 40134 w 231315"/>
                <a:gd name="connsiteY213" fmla="*/ 299278 h 362913"/>
                <a:gd name="connsiteX214" fmla="*/ 38484 w 231315"/>
                <a:gd name="connsiteY214" fmla="*/ 296453 h 362913"/>
                <a:gd name="connsiteX215" fmla="*/ 36974 w 231315"/>
                <a:gd name="connsiteY215" fmla="*/ 292816 h 362913"/>
                <a:gd name="connsiteX216" fmla="*/ 35581 w 231315"/>
                <a:gd name="connsiteY216" fmla="*/ 288317 h 362913"/>
                <a:gd name="connsiteX217" fmla="*/ 34728 w 231315"/>
                <a:gd name="connsiteY217" fmla="*/ 282481 h 362913"/>
                <a:gd name="connsiteX218" fmla="*/ 34854 w 231315"/>
                <a:gd name="connsiteY218" fmla="*/ 279171 h 362913"/>
                <a:gd name="connsiteX219" fmla="*/ 35291 w 231315"/>
                <a:gd name="connsiteY219" fmla="*/ 276817 h 362913"/>
                <a:gd name="connsiteX220" fmla="*/ 36747 w 231315"/>
                <a:gd name="connsiteY220" fmla="*/ 272967 h 362913"/>
                <a:gd name="connsiteX221" fmla="*/ 35784 w 231315"/>
                <a:gd name="connsiteY221" fmla="*/ 270714 h 362913"/>
                <a:gd name="connsiteX222" fmla="*/ 35996 w 231315"/>
                <a:gd name="connsiteY222" fmla="*/ 268891 h 362913"/>
                <a:gd name="connsiteX223" fmla="*/ 35855 w 231315"/>
                <a:gd name="connsiteY223" fmla="*/ 266192 h 362913"/>
                <a:gd name="connsiteX224" fmla="*/ 35385 w 231315"/>
                <a:gd name="connsiteY224" fmla="*/ 264815 h 362913"/>
                <a:gd name="connsiteX225" fmla="*/ 33500 w 231315"/>
                <a:gd name="connsiteY225" fmla="*/ 260333 h 362913"/>
                <a:gd name="connsiteX226" fmla="*/ 33116 w 231315"/>
                <a:gd name="connsiteY226" fmla="*/ 259840 h 362913"/>
                <a:gd name="connsiteX227" fmla="*/ 31450 w 231315"/>
                <a:gd name="connsiteY227" fmla="*/ 256734 h 362913"/>
                <a:gd name="connsiteX228" fmla="*/ 30715 w 231315"/>
                <a:gd name="connsiteY228" fmla="*/ 251539 h 362913"/>
                <a:gd name="connsiteX229" fmla="*/ 28829 w 231315"/>
                <a:gd name="connsiteY229" fmla="*/ 248104 h 362913"/>
                <a:gd name="connsiteX230" fmla="*/ 25801 w 231315"/>
                <a:gd name="connsiteY230" fmla="*/ 246446 h 362913"/>
                <a:gd name="connsiteX231" fmla="*/ 24081 w 231315"/>
                <a:gd name="connsiteY231" fmla="*/ 244420 h 362913"/>
                <a:gd name="connsiteX232" fmla="*/ 23447 w 231315"/>
                <a:gd name="connsiteY232" fmla="*/ 240852 h 362913"/>
                <a:gd name="connsiteX233" fmla="*/ 22250 w 231315"/>
                <a:gd name="connsiteY233" fmla="*/ 239913 h 362913"/>
                <a:gd name="connsiteX234" fmla="*/ 17493 w 231315"/>
                <a:gd name="connsiteY234" fmla="*/ 238669 h 362913"/>
                <a:gd name="connsiteX235" fmla="*/ 13519 w 231315"/>
                <a:gd name="connsiteY235" fmla="*/ 238638 h 362913"/>
                <a:gd name="connsiteX236" fmla="*/ 10632 w 231315"/>
                <a:gd name="connsiteY236" fmla="*/ 234609 h 362913"/>
                <a:gd name="connsiteX237" fmla="*/ 6924 w 231315"/>
                <a:gd name="connsiteY237" fmla="*/ 229422 h 362913"/>
                <a:gd name="connsiteX238" fmla="*/ 3473 w 231315"/>
                <a:gd name="connsiteY238" fmla="*/ 224603 h 362913"/>
                <a:gd name="connsiteX239" fmla="*/ 1267 w 231315"/>
                <a:gd name="connsiteY239" fmla="*/ 214933 h 362913"/>
                <a:gd name="connsiteX240" fmla="*/ 0 w 231315"/>
                <a:gd name="connsiteY240" fmla="*/ 209394 h 362913"/>
                <a:gd name="connsiteX241" fmla="*/ 1432 w 231315"/>
                <a:gd name="connsiteY241" fmla="*/ 207712 h 362913"/>
                <a:gd name="connsiteX242" fmla="*/ 4264 w 231315"/>
                <a:gd name="connsiteY242" fmla="*/ 203761 h 362913"/>
                <a:gd name="connsiteX243" fmla="*/ 7878 w 231315"/>
                <a:gd name="connsiteY243" fmla="*/ 196188 h 362913"/>
                <a:gd name="connsiteX244" fmla="*/ 16022 w 231315"/>
                <a:gd name="connsiteY244" fmla="*/ 184461 h 362913"/>
                <a:gd name="connsiteX245" fmla="*/ 20192 w 231315"/>
                <a:gd name="connsiteY245" fmla="*/ 178445 h 362913"/>
                <a:gd name="connsiteX246" fmla="*/ 28508 w 231315"/>
                <a:gd name="connsiteY246" fmla="*/ 169448 h 362913"/>
                <a:gd name="connsiteX247" fmla="*/ 38726 w 231315"/>
                <a:gd name="connsiteY247" fmla="*/ 158370 h 362913"/>
                <a:gd name="connsiteX248" fmla="*/ 44484 w 231315"/>
                <a:gd name="connsiteY248" fmla="*/ 152111 h 362913"/>
                <a:gd name="connsiteX249" fmla="*/ 45415 w 231315"/>
                <a:gd name="connsiteY249" fmla="*/ 140689 h 362913"/>
                <a:gd name="connsiteX250" fmla="*/ 46401 w 231315"/>
                <a:gd name="connsiteY250" fmla="*/ 128578 h 362913"/>
                <a:gd name="connsiteX251" fmla="*/ 47144 w 231315"/>
                <a:gd name="connsiteY251" fmla="*/ 119401 h 362913"/>
                <a:gd name="connsiteX252" fmla="*/ 48067 w 231315"/>
                <a:gd name="connsiteY252" fmla="*/ 108488 h 362913"/>
                <a:gd name="connsiteX253" fmla="*/ 48850 w 231315"/>
                <a:gd name="connsiteY253" fmla="*/ 99350 h 362913"/>
                <a:gd name="connsiteX254" fmla="*/ 49413 w 231315"/>
                <a:gd name="connsiteY254" fmla="*/ 92676 h 362913"/>
                <a:gd name="connsiteX255" fmla="*/ 50211 w 231315"/>
                <a:gd name="connsiteY255" fmla="*/ 83202 h 362913"/>
                <a:gd name="connsiteX256" fmla="*/ 50891 w 231315"/>
                <a:gd name="connsiteY256" fmla="*/ 81379 h 362913"/>
                <a:gd name="connsiteX257" fmla="*/ 54905 w 231315"/>
                <a:gd name="connsiteY257" fmla="*/ 73924 h 362913"/>
                <a:gd name="connsiteX258" fmla="*/ 55218 w 231315"/>
                <a:gd name="connsiteY258" fmla="*/ 72922 h 362913"/>
                <a:gd name="connsiteX259" fmla="*/ 54475 w 231315"/>
                <a:gd name="connsiteY259" fmla="*/ 71671 h 362913"/>
                <a:gd name="connsiteX260" fmla="*/ 48748 w 231315"/>
                <a:gd name="connsiteY260" fmla="*/ 65318 h 362913"/>
                <a:gd name="connsiteX261" fmla="*/ 46964 w 231315"/>
                <a:gd name="connsiteY261" fmla="*/ 63902 h 362913"/>
                <a:gd name="connsiteX262" fmla="*/ 45931 w 231315"/>
                <a:gd name="connsiteY262" fmla="*/ 60592 h 362913"/>
                <a:gd name="connsiteX263" fmla="*/ 47402 w 231315"/>
                <a:gd name="connsiteY263" fmla="*/ 58738 h 362913"/>
                <a:gd name="connsiteX264" fmla="*/ 40518 w 231315"/>
                <a:gd name="connsiteY264" fmla="*/ 48036 h 362913"/>
                <a:gd name="connsiteX265" fmla="*/ 38812 w 231315"/>
                <a:gd name="connsiteY265" fmla="*/ 46721 h 362913"/>
                <a:gd name="connsiteX266" fmla="*/ 38061 w 231315"/>
                <a:gd name="connsiteY266" fmla="*/ 45415 h 362913"/>
                <a:gd name="connsiteX267" fmla="*/ 37975 w 231315"/>
                <a:gd name="connsiteY267" fmla="*/ 43475 h 362913"/>
                <a:gd name="connsiteX268" fmla="*/ 37850 w 231315"/>
                <a:gd name="connsiteY268" fmla="*/ 36043 h 362913"/>
                <a:gd name="connsiteX269" fmla="*/ 36019 w 231315"/>
                <a:gd name="connsiteY269" fmla="*/ 24347 h 362913"/>
                <a:gd name="connsiteX270" fmla="*/ 33610 w 231315"/>
                <a:gd name="connsiteY270" fmla="*/ 10671 h 362913"/>
                <a:gd name="connsiteX271" fmla="*/ 41699 w 231315"/>
                <a:gd name="connsiteY271" fmla="*/ 6767 h 362913"/>
                <a:gd name="connsiteX272" fmla="*/ 47840 w 231315"/>
                <a:gd name="connsiteY272" fmla="*/ 3794 h 362913"/>
                <a:gd name="connsiteX273" fmla="*/ 55679 w 231315"/>
                <a:gd name="connsiteY273" fmla="*/ 0 h 362913"/>
                <a:gd name="connsiteX274" fmla="*/ 62939 w 231315"/>
                <a:gd name="connsiteY274" fmla="*/ 3888 h 362913"/>
                <a:gd name="connsiteX275" fmla="*/ 73462 w 231315"/>
                <a:gd name="connsiteY275" fmla="*/ 9505 h 362913"/>
                <a:gd name="connsiteX276" fmla="*/ 83984 w 231315"/>
                <a:gd name="connsiteY276" fmla="*/ 15107 h 362913"/>
                <a:gd name="connsiteX277" fmla="*/ 94499 w 231315"/>
                <a:gd name="connsiteY277" fmla="*/ 20709 h 362913"/>
                <a:gd name="connsiteX278" fmla="*/ 105022 w 231315"/>
                <a:gd name="connsiteY278" fmla="*/ 26302 h 362913"/>
                <a:gd name="connsiteX279" fmla="*/ 115537 w 231315"/>
                <a:gd name="connsiteY279" fmla="*/ 31881 h 362913"/>
                <a:gd name="connsiteX280" fmla="*/ 126059 w 231315"/>
                <a:gd name="connsiteY280" fmla="*/ 37443 h 362913"/>
                <a:gd name="connsiteX281" fmla="*/ 136573 w 231315"/>
                <a:gd name="connsiteY281" fmla="*/ 43005 h 362913"/>
                <a:gd name="connsiteX282" fmla="*/ 147096 w 231315"/>
                <a:gd name="connsiteY282" fmla="*/ 48560 h 362913"/>
                <a:gd name="connsiteX283" fmla="*/ 157611 w 231315"/>
                <a:gd name="connsiteY283" fmla="*/ 54099 h 362913"/>
                <a:gd name="connsiteX284" fmla="*/ 168134 w 231315"/>
                <a:gd name="connsiteY284" fmla="*/ 59630 h 362913"/>
                <a:gd name="connsiteX285" fmla="*/ 178648 w 231315"/>
                <a:gd name="connsiteY285" fmla="*/ 65154 h 362913"/>
                <a:gd name="connsiteX286" fmla="*/ 189171 w 231315"/>
                <a:gd name="connsiteY286" fmla="*/ 70669 h 362913"/>
                <a:gd name="connsiteX287" fmla="*/ 199685 w 231315"/>
                <a:gd name="connsiteY287" fmla="*/ 76177 h 362913"/>
                <a:gd name="connsiteX288" fmla="*/ 210208 w 231315"/>
                <a:gd name="connsiteY288" fmla="*/ 81677 h 362913"/>
                <a:gd name="connsiteX289" fmla="*/ 220723 w 231315"/>
                <a:gd name="connsiteY289" fmla="*/ 87161 h 36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</a:cxnLst>
              <a:rect l="l" t="t" r="r" b="b"/>
              <a:pathLst>
                <a:path w="231315" h="362913">
                  <a:moveTo>
                    <a:pt x="231245" y="92645"/>
                  </a:moveTo>
                  <a:lnTo>
                    <a:pt x="231253" y="102956"/>
                  </a:lnTo>
                  <a:lnTo>
                    <a:pt x="231261" y="113244"/>
                  </a:lnTo>
                  <a:lnTo>
                    <a:pt x="231268" y="123501"/>
                  </a:lnTo>
                  <a:lnTo>
                    <a:pt x="231276" y="133734"/>
                  </a:lnTo>
                  <a:lnTo>
                    <a:pt x="231284" y="143943"/>
                  </a:lnTo>
                  <a:lnTo>
                    <a:pt x="231292" y="154122"/>
                  </a:lnTo>
                  <a:lnTo>
                    <a:pt x="231300" y="164276"/>
                  </a:lnTo>
                  <a:lnTo>
                    <a:pt x="231307" y="174416"/>
                  </a:lnTo>
                  <a:lnTo>
                    <a:pt x="231316" y="177764"/>
                  </a:lnTo>
                  <a:lnTo>
                    <a:pt x="231034" y="179094"/>
                  </a:lnTo>
                  <a:lnTo>
                    <a:pt x="230916" y="179282"/>
                  </a:lnTo>
                  <a:lnTo>
                    <a:pt x="230486" y="179509"/>
                  </a:lnTo>
                  <a:lnTo>
                    <a:pt x="225268" y="178570"/>
                  </a:lnTo>
                  <a:lnTo>
                    <a:pt x="222984" y="178546"/>
                  </a:lnTo>
                  <a:lnTo>
                    <a:pt x="219776" y="179266"/>
                  </a:lnTo>
                  <a:lnTo>
                    <a:pt x="215066" y="179649"/>
                  </a:lnTo>
                  <a:lnTo>
                    <a:pt x="212031" y="179532"/>
                  </a:lnTo>
                  <a:lnTo>
                    <a:pt x="209918" y="181269"/>
                  </a:lnTo>
                  <a:lnTo>
                    <a:pt x="208267" y="183366"/>
                  </a:lnTo>
                  <a:lnTo>
                    <a:pt x="209050" y="188388"/>
                  </a:lnTo>
                  <a:lnTo>
                    <a:pt x="208870" y="190039"/>
                  </a:lnTo>
                  <a:lnTo>
                    <a:pt x="208236" y="191760"/>
                  </a:lnTo>
                  <a:lnTo>
                    <a:pt x="206805" y="193239"/>
                  </a:lnTo>
                  <a:lnTo>
                    <a:pt x="205373" y="194420"/>
                  </a:lnTo>
                  <a:lnTo>
                    <a:pt x="204520" y="195453"/>
                  </a:lnTo>
                  <a:lnTo>
                    <a:pt x="203464" y="197722"/>
                  </a:lnTo>
                  <a:lnTo>
                    <a:pt x="202674" y="198778"/>
                  </a:lnTo>
                  <a:lnTo>
                    <a:pt x="202744" y="200202"/>
                  </a:lnTo>
                  <a:lnTo>
                    <a:pt x="202494" y="201688"/>
                  </a:lnTo>
                  <a:lnTo>
                    <a:pt x="201633" y="202471"/>
                  </a:lnTo>
                  <a:lnTo>
                    <a:pt x="199451" y="203034"/>
                  </a:lnTo>
                  <a:lnTo>
                    <a:pt x="198034" y="203699"/>
                  </a:lnTo>
                  <a:lnTo>
                    <a:pt x="196900" y="204786"/>
                  </a:lnTo>
                  <a:lnTo>
                    <a:pt x="196141" y="205569"/>
                  </a:lnTo>
                  <a:lnTo>
                    <a:pt x="196540" y="206609"/>
                  </a:lnTo>
                  <a:lnTo>
                    <a:pt x="197096" y="208033"/>
                  </a:lnTo>
                  <a:lnTo>
                    <a:pt x="197408" y="210263"/>
                  </a:lnTo>
                  <a:lnTo>
                    <a:pt x="197628" y="211569"/>
                  </a:lnTo>
                  <a:lnTo>
                    <a:pt x="198707" y="212633"/>
                  </a:lnTo>
                  <a:lnTo>
                    <a:pt x="199364" y="213392"/>
                  </a:lnTo>
                  <a:lnTo>
                    <a:pt x="199592" y="214323"/>
                  </a:lnTo>
                  <a:lnTo>
                    <a:pt x="198966" y="215097"/>
                  </a:lnTo>
                  <a:lnTo>
                    <a:pt x="196290" y="216709"/>
                  </a:lnTo>
                  <a:lnTo>
                    <a:pt x="195218" y="217312"/>
                  </a:lnTo>
                  <a:lnTo>
                    <a:pt x="193990" y="218133"/>
                  </a:lnTo>
                  <a:lnTo>
                    <a:pt x="193521" y="218438"/>
                  </a:lnTo>
                  <a:lnTo>
                    <a:pt x="191565" y="219972"/>
                  </a:lnTo>
                  <a:lnTo>
                    <a:pt x="190579" y="221333"/>
                  </a:lnTo>
                  <a:lnTo>
                    <a:pt x="190102" y="222459"/>
                  </a:lnTo>
                  <a:lnTo>
                    <a:pt x="190125" y="224024"/>
                  </a:lnTo>
                  <a:lnTo>
                    <a:pt x="191119" y="226355"/>
                  </a:lnTo>
                  <a:lnTo>
                    <a:pt x="192206" y="228335"/>
                  </a:lnTo>
                  <a:lnTo>
                    <a:pt x="192621" y="229829"/>
                  </a:lnTo>
                  <a:lnTo>
                    <a:pt x="192871" y="231464"/>
                  </a:lnTo>
                  <a:lnTo>
                    <a:pt x="192777" y="233013"/>
                  </a:lnTo>
                  <a:lnTo>
                    <a:pt x="192214" y="234367"/>
                  </a:lnTo>
                  <a:lnTo>
                    <a:pt x="191236" y="235579"/>
                  </a:lnTo>
                  <a:lnTo>
                    <a:pt x="187551" y="237872"/>
                  </a:lnTo>
                  <a:lnTo>
                    <a:pt x="185744" y="240375"/>
                  </a:lnTo>
                  <a:lnTo>
                    <a:pt x="184289" y="243426"/>
                  </a:lnTo>
                  <a:lnTo>
                    <a:pt x="183929" y="245085"/>
                  </a:lnTo>
                  <a:lnTo>
                    <a:pt x="184320" y="246196"/>
                  </a:lnTo>
                  <a:lnTo>
                    <a:pt x="185095" y="247127"/>
                  </a:lnTo>
                  <a:lnTo>
                    <a:pt x="186182" y="247604"/>
                  </a:lnTo>
                  <a:lnTo>
                    <a:pt x="187778" y="247745"/>
                  </a:lnTo>
                  <a:lnTo>
                    <a:pt x="190423" y="247236"/>
                  </a:lnTo>
                  <a:lnTo>
                    <a:pt x="192887" y="246900"/>
                  </a:lnTo>
                  <a:lnTo>
                    <a:pt x="195500" y="247995"/>
                  </a:lnTo>
                  <a:lnTo>
                    <a:pt x="196861" y="250545"/>
                  </a:lnTo>
                  <a:lnTo>
                    <a:pt x="196337" y="252408"/>
                  </a:lnTo>
                  <a:lnTo>
                    <a:pt x="197323" y="255787"/>
                  </a:lnTo>
                  <a:lnTo>
                    <a:pt x="198199" y="259863"/>
                  </a:lnTo>
                  <a:lnTo>
                    <a:pt x="198136" y="261232"/>
                  </a:lnTo>
                  <a:lnTo>
                    <a:pt x="198520" y="261749"/>
                  </a:lnTo>
                  <a:lnTo>
                    <a:pt x="200155" y="262015"/>
                  </a:lnTo>
                  <a:lnTo>
                    <a:pt x="200522" y="262969"/>
                  </a:lnTo>
                  <a:lnTo>
                    <a:pt x="199983" y="270112"/>
                  </a:lnTo>
                  <a:lnTo>
                    <a:pt x="200741" y="272107"/>
                  </a:lnTo>
                  <a:lnTo>
                    <a:pt x="201837" y="273531"/>
                  </a:lnTo>
                  <a:lnTo>
                    <a:pt x="203073" y="274274"/>
                  </a:lnTo>
                  <a:lnTo>
                    <a:pt x="204325" y="275228"/>
                  </a:lnTo>
                  <a:lnTo>
                    <a:pt x="204966" y="275886"/>
                  </a:lnTo>
                  <a:lnTo>
                    <a:pt x="206406" y="276042"/>
                  </a:lnTo>
                  <a:lnTo>
                    <a:pt x="208025" y="277341"/>
                  </a:lnTo>
                  <a:lnTo>
                    <a:pt x="208463" y="279070"/>
                  </a:lnTo>
                  <a:lnTo>
                    <a:pt x="208354" y="280744"/>
                  </a:lnTo>
                  <a:lnTo>
                    <a:pt x="207415" y="284358"/>
                  </a:lnTo>
                  <a:lnTo>
                    <a:pt x="206648" y="286791"/>
                  </a:lnTo>
                  <a:lnTo>
                    <a:pt x="205709" y="286627"/>
                  </a:lnTo>
                  <a:lnTo>
                    <a:pt x="203800" y="286025"/>
                  </a:lnTo>
                  <a:lnTo>
                    <a:pt x="201469" y="285508"/>
                  </a:lnTo>
                  <a:lnTo>
                    <a:pt x="198606" y="285094"/>
                  </a:lnTo>
                  <a:lnTo>
                    <a:pt x="195883" y="286087"/>
                  </a:lnTo>
                  <a:lnTo>
                    <a:pt x="192941" y="287363"/>
                  </a:lnTo>
                  <a:lnTo>
                    <a:pt x="192018" y="288309"/>
                  </a:lnTo>
                  <a:lnTo>
                    <a:pt x="191197" y="288873"/>
                  </a:lnTo>
                  <a:lnTo>
                    <a:pt x="189898" y="288779"/>
                  </a:lnTo>
                  <a:lnTo>
                    <a:pt x="188709" y="288943"/>
                  </a:lnTo>
                  <a:lnTo>
                    <a:pt x="188068" y="289851"/>
                  </a:lnTo>
                  <a:lnTo>
                    <a:pt x="186988" y="290860"/>
                  </a:lnTo>
                  <a:lnTo>
                    <a:pt x="182748" y="292941"/>
                  </a:lnTo>
                  <a:lnTo>
                    <a:pt x="181856" y="293699"/>
                  </a:lnTo>
                  <a:lnTo>
                    <a:pt x="181324" y="294451"/>
                  </a:lnTo>
                  <a:lnTo>
                    <a:pt x="181324" y="295272"/>
                  </a:lnTo>
                  <a:lnTo>
                    <a:pt x="181754" y="296962"/>
                  </a:lnTo>
                  <a:lnTo>
                    <a:pt x="181746" y="299066"/>
                  </a:lnTo>
                  <a:lnTo>
                    <a:pt x="180799" y="300772"/>
                  </a:lnTo>
                  <a:lnTo>
                    <a:pt x="179704" y="301914"/>
                  </a:lnTo>
                  <a:lnTo>
                    <a:pt x="178445" y="302352"/>
                  </a:lnTo>
                  <a:lnTo>
                    <a:pt x="177404" y="302595"/>
                  </a:lnTo>
                  <a:lnTo>
                    <a:pt x="176716" y="303299"/>
                  </a:lnTo>
                  <a:lnTo>
                    <a:pt x="174502" y="307164"/>
                  </a:lnTo>
                  <a:lnTo>
                    <a:pt x="173547" y="307876"/>
                  </a:lnTo>
                  <a:lnTo>
                    <a:pt x="171599" y="307758"/>
                  </a:lnTo>
                  <a:lnTo>
                    <a:pt x="166013" y="313540"/>
                  </a:lnTo>
                  <a:lnTo>
                    <a:pt x="165458" y="315245"/>
                  </a:lnTo>
                  <a:lnTo>
                    <a:pt x="163416" y="317663"/>
                  </a:lnTo>
                  <a:lnTo>
                    <a:pt x="160834" y="320346"/>
                  </a:lnTo>
                  <a:lnTo>
                    <a:pt x="158526" y="321645"/>
                  </a:lnTo>
                  <a:lnTo>
                    <a:pt x="158339" y="322146"/>
                  </a:lnTo>
                  <a:lnTo>
                    <a:pt x="157720" y="322654"/>
                  </a:lnTo>
                  <a:lnTo>
                    <a:pt x="156297" y="323233"/>
                  </a:lnTo>
                  <a:lnTo>
                    <a:pt x="151368" y="326503"/>
                  </a:lnTo>
                  <a:lnTo>
                    <a:pt x="145445" y="326370"/>
                  </a:lnTo>
                  <a:lnTo>
                    <a:pt x="142833" y="327653"/>
                  </a:lnTo>
                  <a:lnTo>
                    <a:pt x="140290" y="328217"/>
                  </a:lnTo>
                  <a:lnTo>
                    <a:pt x="136566" y="328850"/>
                  </a:lnTo>
                  <a:lnTo>
                    <a:pt x="135455" y="328788"/>
                  </a:lnTo>
                  <a:lnTo>
                    <a:pt x="130682" y="329054"/>
                  </a:lnTo>
                  <a:lnTo>
                    <a:pt x="125089" y="328960"/>
                  </a:lnTo>
                  <a:lnTo>
                    <a:pt x="122945" y="329421"/>
                  </a:lnTo>
                  <a:lnTo>
                    <a:pt x="120935" y="330657"/>
                  </a:lnTo>
                  <a:lnTo>
                    <a:pt x="119441" y="331745"/>
                  </a:lnTo>
                  <a:lnTo>
                    <a:pt x="119229" y="332113"/>
                  </a:lnTo>
                  <a:lnTo>
                    <a:pt x="119448" y="332566"/>
                  </a:lnTo>
                  <a:lnTo>
                    <a:pt x="119393" y="332926"/>
                  </a:lnTo>
                  <a:lnTo>
                    <a:pt x="123305" y="335594"/>
                  </a:lnTo>
                  <a:lnTo>
                    <a:pt x="124283" y="336901"/>
                  </a:lnTo>
                  <a:lnTo>
                    <a:pt x="123297" y="338168"/>
                  </a:lnTo>
                  <a:lnTo>
                    <a:pt x="122828" y="338356"/>
                  </a:lnTo>
                  <a:lnTo>
                    <a:pt x="122773" y="338434"/>
                  </a:lnTo>
                  <a:lnTo>
                    <a:pt x="122132" y="339435"/>
                  </a:lnTo>
                  <a:lnTo>
                    <a:pt x="119839" y="342440"/>
                  </a:lnTo>
                  <a:lnTo>
                    <a:pt x="116350" y="345991"/>
                  </a:lnTo>
                  <a:lnTo>
                    <a:pt x="114566" y="347009"/>
                  </a:lnTo>
                  <a:lnTo>
                    <a:pt x="113854" y="347674"/>
                  </a:lnTo>
                  <a:lnTo>
                    <a:pt x="112924" y="350028"/>
                  </a:lnTo>
                  <a:lnTo>
                    <a:pt x="112329" y="350357"/>
                  </a:lnTo>
                  <a:lnTo>
                    <a:pt x="109927" y="350662"/>
                  </a:lnTo>
                  <a:lnTo>
                    <a:pt x="105186" y="350920"/>
                  </a:lnTo>
                  <a:lnTo>
                    <a:pt x="98622" y="351687"/>
                  </a:lnTo>
                  <a:lnTo>
                    <a:pt x="94687" y="351945"/>
                  </a:lnTo>
                  <a:lnTo>
                    <a:pt x="92238" y="351726"/>
                  </a:lnTo>
                  <a:lnTo>
                    <a:pt x="88796" y="353353"/>
                  </a:lnTo>
                  <a:lnTo>
                    <a:pt x="87568" y="353768"/>
                  </a:lnTo>
                  <a:lnTo>
                    <a:pt x="86817" y="353909"/>
                  </a:lnTo>
                  <a:lnTo>
                    <a:pt x="83406" y="355481"/>
                  </a:lnTo>
                  <a:lnTo>
                    <a:pt x="80574" y="357930"/>
                  </a:lnTo>
                  <a:lnTo>
                    <a:pt x="79564" y="358392"/>
                  </a:lnTo>
                  <a:lnTo>
                    <a:pt x="75574" y="359432"/>
                  </a:lnTo>
                  <a:lnTo>
                    <a:pt x="73986" y="361114"/>
                  </a:lnTo>
                  <a:lnTo>
                    <a:pt x="73259" y="361255"/>
                  </a:lnTo>
                  <a:lnTo>
                    <a:pt x="70700" y="359033"/>
                  </a:lnTo>
                  <a:lnTo>
                    <a:pt x="68956" y="357023"/>
                  </a:lnTo>
                  <a:lnTo>
                    <a:pt x="68103" y="354981"/>
                  </a:lnTo>
                  <a:lnTo>
                    <a:pt x="68001" y="354331"/>
                  </a:lnTo>
                  <a:lnTo>
                    <a:pt x="67516" y="354449"/>
                  </a:lnTo>
                  <a:lnTo>
                    <a:pt x="66116" y="355356"/>
                  </a:lnTo>
                  <a:lnTo>
                    <a:pt x="64903" y="356381"/>
                  </a:lnTo>
                  <a:lnTo>
                    <a:pt x="64348" y="358337"/>
                  </a:lnTo>
                  <a:lnTo>
                    <a:pt x="60225" y="359651"/>
                  </a:lnTo>
                  <a:lnTo>
                    <a:pt x="56696" y="360786"/>
                  </a:lnTo>
                  <a:lnTo>
                    <a:pt x="55093" y="362209"/>
                  </a:lnTo>
                  <a:lnTo>
                    <a:pt x="52621" y="362914"/>
                  </a:lnTo>
                  <a:lnTo>
                    <a:pt x="49468" y="362624"/>
                  </a:lnTo>
                  <a:lnTo>
                    <a:pt x="47011" y="362045"/>
                  </a:lnTo>
                  <a:lnTo>
                    <a:pt x="44609" y="361849"/>
                  </a:lnTo>
                  <a:lnTo>
                    <a:pt x="45759" y="360074"/>
                  </a:lnTo>
                  <a:lnTo>
                    <a:pt x="46205" y="358751"/>
                  </a:lnTo>
                  <a:lnTo>
                    <a:pt x="46315" y="357132"/>
                  </a:lnTo>
                  <a:lnTo>
                    <a:pt x="46143" y="356037"/>
                  </a:lnTo>
                  <a:lnTo>
                    <a:pt x="44703" y="355489"/>
                  </a:lnTo>
                  <a:lnTo>
                    <a:pt x="43796" y="354629"/>
                  </a:lnTo>
                  <a:lnTo>
                    <a:pt x="41730" y="349520"/>
                  </a:lnTo>
                  <a:lnTo>
                    <a:pt x="39610" y="344262"/>
                  </a:lnTo>
                  <a:lnTo>
                    <a:pt x="36621" y="339083"/>
                  </a:lnTo>
                  <a:lnTo>
                    <a:pt x="33367" y="335774"/>
                  </a:lnTo>
                  <a:lnTo>
                    <a:pt x="31012" y="333756"/>
                  </a:lnTo>
                  <a:lnTo>
                    <a:pt x="30261" y="333497"/>
                  </a:lnTo>
                  <a:lnTo>
                    <a:pt x="29049" y="332864"/>
                  </a:lnTo>
                  <a:lnTo>
                    <a:pt x="28203" y="332277"/>
                  </a:lnTo>
                  <a:lnTo>
                    <a:pt x="23885" y="328756"/>
                  </a:lnTo>
                  <a:lnTo>
                    <a:pt x="19410" y="324813"/>
                  </a:lnTo>
                  <a:lnTo>
                    <a:pt x="18260" y="323014"/>
                  </a:lnTo>
                  <a:lnTo>
                    <a:pt x="16022" y="320331"/>
                  </a:lnTo>
                  <a:lnTo>
                    <a:pt x="13519" y="317561"/>
                  </a:lnTo>
                  <a:lnTo>
                    <a:pt x="12220" y="316301"/>
                  </a:lnTo>
                  <a:lnTo>
                    <a:pt x="11618" y="314025"/>
                  </a:lnTo>
                  <a:lnTo>
                    <a:pt x="13339" y="311967"/>
                  </a:lnTo>
                  <a:lnTo>
                    <a:pt x="15185" y="309370"/>
                  </a:lnTo>
                  <a:lnTo>
                    <a:pt x="17454" y="307641"/>
                  </a:lnTo>
                  <a:lnTo>
                    <a:pt x="20396" y="307523"/>
                  </a:lnTo>
                  <a:lnTo>
                    <a:pt x="25239" y="308235"/>
                  </a:lnTo>
                  <a:lnTo>
                    <a:pt x="30464" y="308486"/>
                  </a:lnTo>
                  <a:lnTo>
                    <a:pt x="35643" y="307946"/>
                  </a:lnTo>
                  <a:lnTo>
                    <a:pt x="36981" y="307571"/>
                  </a:lnTo>
                  <a:lnTo>
                    <a:pt x="38311" y="307602"/>
                  </a:lnTo>
                  <a:lnTo>
                    <a:pt x="41096" y="308204"/>
                  </a:lnTo>
                  <a:lnTo>
                    <a:pt x="45947" y="308071"/>
                  </a:lnTo>
                  <a:lnTo>
                    <a:pt x="48450" y="307023"/>
                  </a:lnTo>
                  <a:lnTo>
                    <a:pt x="45752" y="305231"/>
                  </a:lnTo>
                  <a:lnTo>
                    <a:pt x="42849" y="302392"/>
                  </a:lnTo>
                  <a:lnTo>
                    <a:pt x="40134" y="299278"/>
                  </a:lnTo>
                  <a:lnTo>
                    <a:pt x="38484" y="296453"/>
                  </a:lnTo>
                  <a:lnTo>
                    <a:pt x="36974" y="292816"/>
                  </a:lnTo>
                  <a:lnTo>
                    <a:pt x="35581" y="288317"/>
                  </a:lnTo>
                  <a:lnTo>
                    <a:pt x="34728" y="282481"/>
                  </a:lnTo>
                  <a:lnTo>
                    <a:pt x="34854" y="279171"/>
                  </a:lnTo>
                  <a:lnTo>
                    <a:pt x="35291" y="276817"/>
                  </a:lnTo>
                  <a:lnTo>
                    <a:pt x="36747" y="272967"/>
                  </a:lnTo>
                  <a:lnTo>
                    <a:pt x="35784" y="270714"/>
                  </a:lnTo>
                  <a:lnTo>
                    <a:pt x="35996" y="268891"/>
                  </a:lnTo>
                  <a:lnTo>
                    <a:pt x="35855" y="266192"/>
                  </a:lnTo>
                  <a:lnTo>
                    <a:pt x="35385" y="264815"/>
                  </a:lnTo>
                  <a:lnTo>
                    <a:pt x="33500" y="260333"/>
                  </a:lnTo>
                  <a:lnTo>
                    <a:pt x="33116" y="259840"/>
                  </a:lnTo>
                  <a:lnTo>
                    <a:pt x="31450" y="256734"/>
                  </a:lnTo>
                  <a:lnTo>
                    <a:pt x="30715" y="251539"/>
                  </a:lnTo>
                  <a:lnTo>
                    <a:pt x="28829" y="248104"/>
                  </a:lnTo>
                  <a:lnTo>
                    <a:pt x="25801" y="246446"/>
                  </a:lnTo>
                  <a:lnTo>
                    <a:pt x="24081" y="244420"/>
                  </a:lnTo>
                  <a:lnTo>
                    <a:pt x="23447" y="240852"/>
                  </a:lnTo>
                  <a:lnTo>
                    <a:pt x="22250" y="239913"/>
                  </a:lnTo>
                  <a:lnTo>
                    <a:pt x="17493" y="238669"/>
                  </a:lnTo>
                  <a:lnTo>
                    <a:pt x="13519" y="238638"/>
                  </a:lnTo>
                  <a:lnTo>
                    <a:pt x="10632" y="234609"/>
                  </a:lnTo>
                  <a:lnTo>
                    <a:pt x="6924" y="229422"/>
                  </a:lnTo>
                  <a:lnTo>
                    <a:pt x="3473" y="224603"/>
                  </a:lnTo>
                  <a:lnTo>
                    <a:pt x="1267" y="214933"/>
                  </a:lnTo>
                  <a:lnTo>
                    <a:pt x="0" y="209394"/>
                  </a:lnTo>
                  <a:lnTo>
                    <a:pt x="1432" y="207712"/>
                  </a:lnTo>
                  <a:lnTo>
                    <a:pt x="4264" y="203761"/>
                  </a:lnTo>
                  <a:lnTo>
                    <a:pt x="7878" y="196188"/>
                  </a:lnTo>
                  <a:lnTo>
                    <a:pt x="16022" y="184461"/>
                  </a:lnTo>
                  <a:lnTo>
                    <a:pt x="20192" y="178445"/>
                  </a:lnTo>
                  <a:lnTo>
                    <a:pt x="28508" y="169448"/>
                  </a:lnTo>
                  <a:lnTo>
                    <a:pt x="38726" y="158370"/>
                  </a:lnTo>
                  <a:lnTo>
                    <a:pt x="44484" y="152111"/>
                  </a:lnTo>
                  <a:lnTo>
                    <a:pt x="45415" y="140689"/>
                  </a:lnTo>
                  <a:lnTo>
                    <a:pt x="46401" y="128578"/>
                  </a:lnTo>
                  <a:lnTo>
                    <a:pt x="47144" y="119401"/>
                  </a:lnTo>
                  <a:lnTo>
                    <a:pt x="48067" y="108488"/>
                  </a:lnTo>
                  <a:lnTo>
                    <a:pt x="48850" y="99350"/>
                  </a:lnTo>
                  <a:lnTo>
                    <a:pt x="49413" y="92676"/>
                  </a:lnTo>
                  <a:lnTo>
                    <a:pt x="50211" y="83202"/>
                  </a:lnTo>
                  <a:lnTo>
                    <a:pt x="50891" y="81379"/>
                  </a:lnTo>
                  <a:lnTo>
                    <a:pt x="54905" y="73924"/>
                  </a:lnTo>
                  <a:lnTo>
                    <a:pt x="55218" y="72922"/>
                  </a:lnTo>
                  <a:lnTo>
                    <a:pt x="54475" y="71671"/>
                  </a:lnTo>
                  <a:lnTo>
                    <a:pt x="48748" y="65318"/>
                  </a:lnTo>
                  <a:lnTo>
                    <a:pt x="46964" y="63902"/>
                  </a:lnTo>
                  <a:lnTo>
                    <a:pt x="45931" y="60592"/>
                  </a:lnTo>
                  <a:lnTo>
                    <a:pt x="47402" y="58738"/>
                  </a:lnTo>
                  <a:lnTo>
                    <a:pt x="40518" y="48036"/>
                  </a:lnTo>
                  <a:lnTo>
                    <a:pt x="38812" y="46721"/>
                  </a:lnTo>
                  <a:lnTo>
                    <a:pt x="38061" y="45415"/>
                  </a:lnTo>
                  <a:lnTo>
                    <a:pt x="37975" y="43475"/>
                  </a:lnTo>
                  <a:lnTo>
                    <a:pt x="37850" y="36043"/>
                  </a:lnTo>
                  <a:lnTo>
                    <a:pt x="36019" y="24347"/>
                  </a:lnTo>
                  <a:lnTo>
                    <a:pt x="33610" y="10671"/>
                  </a:lnTo>
                  <a:lnTo>
                    <a:pt x="41699" y="6767"/>
                  </a:lnTo>
                  <a:lnTo>
                    <a:pt x="47840" y="3794"/>
                  </a:lnTo>
                  <a:lnTo>
                    <a:pt x="55679" y="0"/>
                  </a:lnTo>
                  <a:lnTo>
                    <a:pt x="62939" y="3888"/>
                  </a:lnTo>
                  <a:lnTo>
                    <a:pt x="73462" y="9505"/>
                  </a:lnTo>
                  <a:lnTo>
                    <a:pt x="83984" y="15107"/>
                  </a:lnTo>
                  <a:lnTo>
                    <a:pt x="94499" y="20709"/>
                  </a:lnTo>
                  <a:lnTo>
                    <a:pt x="105022" y="26302"/>
                  </a:lnTo>
                  <a:lnTo>
                    <a:pt x="115537" y="31881"/>
                  </a:lnTo>
                  <a:lnTo>
                    <a:pt x="126059" y="37443"/>
                  </a:lnTo>
                  <a:lnTo>
                    <a:pt x="136573" y="43005"/>
                  </a:lnTo>
                  <a:lnTo>
                    <a:pt x="147096" y="48560"/>
                  </a:lnTo>
                  <a:lnTo>
                    <a:pt x="157611" y="54099"/>
                  </a:lnTo>
                  <a:lnTo>
                    <a:pt x="168134" y="59630"/>
                  </a:lnTo>
                  <a:lnTo>
                    <a:pt x="178648" y="65154"/>
                  </a:lnTo>
                  <a:lnTo>
                    <a:pt x="189171" y="70669"/>
                  </a:lnTo>
                  <a:lnTo>
                    <a:pt x="199685" y="76177"/>
                  </a:lnTo>
                  <a:lnTo>
                    <a:pt x="210208" y="81677"/>
                  </a:lnTo>
                  <a:lnTo>
                    <a:pt x="220723" y="8716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137BB0E-2AE6-936E-E0E4-7747A1CCC77F}"/>
                </a:ext>
              </a:extLst>
            </p:cNvPr>
            <p:cNvSpPr>
              <a:spLocks/>
            </p:cNvSpPr>
            <p:nvPr/>
          </p:nvSpPr>
          <p:spPr>
            <a:xfrm>
              <a:off x="8385154" y="5793010"/>
              <a:ext cx="414884" cy="110763"/>
            </a:xfrm>
            <a:custGeom>
              <a:avLst/>
              <a:gdLst>
                <a:gd name="connsiteX0" fmla="*/ 3849 w 414884"/>
                <a:gd name="connsiteY0" fmla="*/ 3575 h 110763"/>
                <a:gd name="connsiteX1" fmla="*/ 2245 w 414884"/>
                <a:gd name="connsiteY1" fmla="*/ 3857 h 110763"/>
                <a:gd name="connsiteX2" fmla="*/ 814 w 414884"/>
                <a:gd name="connsiteY2" fmla="*/ 3207 h 110763"/>
                <a:gd name="connsiteX3" fmla="*/ 0 w 414884"/>
                <a:gd name="connsiteY3" fmla="*/ 1478 h 110763"/>
                <a:gd name="connsiteX4" fmla="*/ 1807 w 414884"/>
                <a:gd name="connsiteY4" fmla="*/ 0 h 110763"/>
                <a:gd name="connsiteX5" fmla="*/ 2738 w 414884"/>
                <a:gd name="connsiteY5" fmla="*/ 1017 h 110763"/>
                <a:gd name="connsiteX6" fmla="*/ 3427 w 414884"/>
                <a:gd name="connsiteY6" fmla="*/ 2151 h 110763"/>
                <a:gd name="connsiteX7" fmla="*/ 3849 w 414884"/>
                <a:gd name="connsiteY7" fmla="*/ 3575 h 110763"/>
                <a:gd name="connsiteX8" fmla="*/ 384796 w 414884"/>
                <a:gd name="connsiteY8" fmla="*/ 90556 h 110763"/>
                <a:gd name="connsiteX9" fmla="*/ 386564 w 414884"/>
                <a:gd name="connsiteY9" fmla="*/ 90744 h 110763"/>
                <a:gd name="connsiteX10" fmla="*/ 387643 w 414884"/>
                <a:gd name="connsiteY10" fmla="*/ 90439 h 110763"/>
                <a:gd name="connsiteX11" fmla="*/ 392486 w 414884"/>
                <a:gd name="connsiteY11" fmla="*/ 86034 h 110763"/>
                <a:gd name="connsiteX12" fmla="*/ 393753 w 414884"/>
                <a:gd name="connsiteY12" fmla="*/ 85925 h 110763"/>
                <a:gd name="connsiteX13" fmla="*/ 393628 w 414884"/>
                <a:gd name="connsiteY13" fmla="*/ 89297 h 110763"/>
                <a:gd name="connsiteX14" fmla="*/ 394872 w 414884"/>
                <a:gd name="connsiteY14" fmla="*/ 90814 h 110763"/>
                <a:gd name="connsiteX15" fmla="*/ 393299 w 414884"/>
                <a:gd name="connsiteY15" fmla="*/ 91205 h 110763"/>
                <a:gd name="connsiteX16" fmla="*/ 390311 w 414884"/>
                <a:gd name="connsiteY16" fmla="*/ 91041 h 110763"/>
                <a:gd name="connsiteX17" fmla="*/ 389630 w 414884"/>
                <a:gd name="connsiteY17" fmla="*/ 92973 h 110763"/>
                <a:gd name="connsiteX18" fmla="*/ 392642 w 414884"/>
                <a:gd name="connsiteY18" fmla="*/ 95446 h 110763"/>
                <a:gd name="connsiteX19" fmla="*/ 394145 w 414884"/>
                <a:gd name="connsiteY19" fmla="*/ 95782 h 110763"/>
                <a:gd name="connsiteX20" fmla="*/ 395365 w 414884"/>
                <a:gd name="connsiteY20" fmla="*/ 95759 h 110763"/>
                <a:gd name="connsiteX21" fmla="*/ 397657 w 414884"/>
                <a:gd name="connsiteY21" fmla="*/ 95195 h 110763"/>
                <a:gd name="connsiteX22" fmla="*/ 399488 w 414884"/>
                <a:gd name="connsiteY22" fmla="*/ 94303 h 110763"/>
                <a:gd name="connsiteX23" fmla="*/ 402328 w 414884"/>
                <a:gd name="connsiteY23" fmla="*/ 92238 h 110763"/>
                <a:gd name="connsiteX24" fmla="*/ 404033 w 414884"/>
                <a:gd name="connsiteY24" fmla="*/ 91432 h 110763"/>
                <a:gd name="connsiteX25" fmla="*/ 407256 w 414884"/>
                <a:gd name="connsiteY25" fmla="*/ 91401 h 110763"/>
                <a:gd name="connsiteX26" fmla="*/ 408939 w 414884"/>
                <a:gd name="connsiteY26" fmla="*/ 89445 h 110763"/>
                <a:gd name="connsiteX27" fmla="*/ 409721 w 414884"/>
                <a:gd name="connsiteY27" fmla="*/ 88843 h 110763"/>
                <a:gd name="connsiteX28" fmla="*/ 411607 w 414884"/>
                <a:gd name="connsiteY28" fmla="*/ 88929 h 110763"/>
                <a:gd name="connsiteX29" fmla="*/ 413320 w 414884"/>
                <a:gd name="connsiteY29" fmla="*/ 89695 h 110763"/>
                <a:gd name="connsiteX30" fmla="*/ 414345 w 414884"/>
                <a:gd name="connsiteY30" fmla="*/ 91471 h 110763"/>
                <a:gd name="connsiteX31" fmla="*/ 414885 w 414884"/>
                <a:gd name="connsiteY31" fmla="*/ 93631 h 110763"/>
                <a:gd name="connsiteX32" fmla="*/ 414470 w 414884"/>
                <a:gd name="connsiteY32" fmla="*/ 95775 h 110763"/>
                <a:gd name="connsiteX33" fmla="*/ 413327 w 414884"/>
                <a:gd name="connsiteY33" fmla="*/ 97863 h 110763"/>
                <a:gd name="connsiteX34" fmla="*/ 411239 w 414884"/>
                <a:gd name="connsiteY34" fmla="*/ 99139 h 110763"/>
                <a:gd name="connsiteX35" fmla="*/ 411716 w 414884"/>
                <a:gd name="connsiteY35" fmla="*/ 100664 h 110763"/>
                <a:gd name="connsiteX36" fmla="*/ 411161 w 414884"/>
                <a:gd name="connsiteY36" fmla="*/ 101439 h 110763"/>
                <a:gd name="connsiteX37" fmla="*/ 410112 w 414884"/>
                <a:gd name="connsiteY37" fmla="*/ 101485 h 110763"/>
                <a:gd name="connsiteX38" fmla="*/ 409220 w 414884"/>
                <a:gd name="connsiteY38" fmla="*/ 101134 h 110763"/>
                <a:gd name="connsiteX39" fmla="*/ 407906 w 414884"/>
                <a:gd name="connsiteY39" fmla="*/ 99342 h 110763"/>
                <a:gd name="connsiteX40" fmla="*/ 406326 w 414884"/>
                <a:gd name="connsiteY40" fmla="*/ 98387 h 110763"/>
                <a:gd name="connsiteX41" fmla="*/ 402539 w 414884"/>
                <a:gd name="connsiteY41" fmla="*/ 98450 h 110763"/>
                <a:gd name="connsiteX42" fmla="*/ 400834 w 414884"/>
                <a:gd name="connsiteY42" fmla="*/ 98575 h 110763"/>
                <a:gd name="connsiteX43" fmla="*/ 400536 w 414884"/>
                <a:gd name="connsiteY43" fmla="*/ 99944 h 110763"/>
                <a:gd name="connsiteX44" fmla="*/ 399636 w 414884"/>
                <a:gd name="connsiteY44" fmla="*/ 101000 h 110763"/>
                <a:gd name="connsiteX45" fmla="*/ 398698 w 414884"/>
                <a:gd name="connsiteY45" fmla="*/ 101580 h 110763"/>
                <a:gd name="connsiteX46" fmla="*/ 397423 w 414884"/>
                <a:gd name="connsiteY46" fmla="*/ 101329 h 110763"/>
                <a:gd name="connsiteX47" fmla="*/ 397188 w 414884"/>
                <a:gd name="connsiteY47" fmla="*/ 101908 h 110763"/>
                <a:gd name="connsiteX48" fmla="*/ 397868 w 414884"/>
                <a:gd name="connsiteY48" fmla="*/ 103347 h 110763"/>
                <a:gd name="connsiteX49" fmla="*/ 399527 w 414884"/>
                <a:gd name="connsiteY49" fmla="*/ 105162 h 110763"/>
                <a:gd name="connsiteX50" fmla="*/ 402390 w 414884"/>
                <a:gd name="connsiteY50" fmla="*/ 106430 h 110763"/>
                <a:gd name="connsiteX51" fmla="*/ 404072 w 414884"/>
                <a:gd name="connsiteY51" fmla="*/ 106688 h 110763"/>
                <a:gd name="connsiteX52" fmla="*/ 404299 w 414884"/>
                <a:gd name="connsiteY52" fmla="*/ 104271 h 110763"/>
                <a:gd name="connsiteX53" fmla="*/ 406333 w 414884"/>
                <a:gd name="connsiteY53" fmla="*/ 103989 h 110763"/>
                <a:gd name="connsiteX54" fmla="*/ 408125 w 414884"/>
                <a:gd name="connsiteY54" fmla="*/ 104709 h 110763"/>
                <a:gd name="connsiteX55" fmla="*/ 409431 w 414884"/>
                <a:gd name="connsiteY55" fmla="*/ 106493 h 110763"/>
                <a:gd name="connsiteX56" fmla="*/ 408368 w 414884"/>
                <a:gd name="connsiteY56" fmla="*/ 107079 h 110763"/>
                <a:gd name="connsiteX57" fmla="*/ 407436 w 414884"/>
                <a:gd name="connsiteY57" fmla="*/ 108026 h 110763"/>
                <a:gd name="connsiteX58" fmla="*/ 407241 w 414884"/>
                <a:gd name="connsiteY58" fmla="*/ 109246 h 110763"/>
                <a:gd name="connsiteX59" fmla="*/ 405426 w 414884"/>
                <a:gd name="connsiteY59" fmla="*/ 110576 h 110763"/>
                <a:gd name="connsiteX60" fmla="*/ 404338 w 414884"/>
                <a:gd name="connsiteY60" fmla="*/ 110725 h 110763"/>
                <a:gd name="connsiteX61" fmla="*/ 400912 w 414884"/>
                <a:gd name="connsiteY61" fmla="*/ 110068 h 110763"/>
                <a:gd name="connsiteX62" fmla="*/ 398870 w 414884"/>
                <a:gd name="connsiteY62" fmla="*/ 108574 h 110763"/>
                <a:gd name="connsiteX63" fmla="*/ 398385 w 414884"/>
                <a:gd name="connsiteY63" fmla="*/ 107510 h 110763"/>
                <a:gd name="connsiteX64" fmla="*/ 397125 w 414884"/>
                <a:gd name="connsiteY64" fmla="*/ 107110 h 110763"/>
                <a:gd name="connsiteX65" fmla="*/ 395709 w 414884"/>
                <a:gd name="connsiteY65" fmla="*/ 108479 h 110763"/>
                <a:gd name="connsiteX66" fmla="*/ 394191 w 414884"/>
                <a:gd name="connsiteY66" fmla="*/ 108777 h 110763"/>
                <a:gd name="connsiteX67" fmla="*/ 391218 w 414884"/>
                <a:gd name="connsiteY67" fmla="*/ 107635 h 110763"/>
                <a:gd name="connsiteX68" fmla="*/ 388472 w 414884"/>
                <a:gd name="connsiteY68" fmla="*/ 105804 h 110763"/>
                <a:gd name="connsiteX69" fmla="*/ 386759 w 414884"/>
                <a:gd name="connsiteY69" fmla="*/ 105115 h 110763"/>
                <a:gd name="connsiteX70" fmla="*/ 384091 w 414884"/>
                <a:gd name="connsiteY70" fmla="*/ 104678 h 110763"/>
                <a:gd name="connsiteX71" fmla="*/ 382613 w 414884"/>
                <a:gd name="connsiteY71" fmla="*/ 108831 h 110763"/>
                <a:gd name="connsiteX72" fmla="*/ 380571 w 414884"/>
                <a:gd name="connsiteY72" fmla="*/ 110600 h 110763"/>
                <a:gd name="connsiteX73" fmla="*/ 377927 w 414884"/>
                <a:gd name="connsiteY73" fmla="*/ 110764 h 110763"/>
                <a:gd name="connsiteX74" fmla="*/ 376659 w 414884"/>
                <a:gd name="connsiteY74" fmla="*/ 110420 h 110763"/>
                <a:gd name="connsiteX75" fmla="*/ 375955 w 414884"/>
                <a:gd name="connsiteY75" fmla="*/ 108785 h 110763"/>
                <a:gd name="connsiteX76" fmla="*/ 376135 w 414884"/>
                <a:gd name="connsiteY76" fmla="*/ 107040 h 110763"/>
                <a:gd name="connsiteX77" fmla="*/ 376565 w 414884"/>
                <a:gd name="connsiteY77" fmla="*/ 105366 h 110763"/>
                <a:gd name="connsiteX78" fmla="*/ 377395 w 414884"/>
                <a:gd name="connsiteY78" fmla="*/ 103661 h 110763"/>
                <a:gd name="connsiteX79" fmla="*/ 377911 w 414884"/>
                <a:gd name="connsiteY79" fmla="*/ 101798 h 110763"/>
                <a:gd name="connsiteX80" fmla="*/ 377692 w 414884"/>
                <a:gd name="connsiteY80" fmla="*/ 100038 h 110763"/>
                <a:gd name="connsiteX81" fmla="*/ 376737 w 414884"/>
                <a:gd name="connsiteY81" fmla="*/ 98755 h 110763"/>
                <a:gd name="connsiteX82" fmla="*/ 377238 w 414884"/>
                <a:gd name="connsiteY82" fmla="*/ 96447 h 110763"/>
                <a:gd name="connsiteX83" fmla="*/ 376299 w 414884"/>
                <a:gd name="connsiteY83" fmla="*/ 94648 h 110763"/>
                <a:gd name="connsiteX84" fmla="*/ 376628 w 414884"/>
                <a:gd name="connsiteY84" fmla="*/ 93325 h 110763"/>
                <a:gd name="connsiteX85" fmla="*/ 378153 w 414884"/>
                <a:gd name="connsiteY85" fmla="*/ 92418 h 110763"/>
                <a:gd name="connsiteX86" fmla="*/ 377504 w 414884"/>
                <a:gd name="connsiteY86" fmla="*/ 91620 h 110763"/>
                <a:gd name="connsiteX87" fmla="*/ 376690 w 414884"/>
                <a:gd name="connsiteY87" fmla="*/ 91417 h 110763"/>
                <a:gd name="connsiteX88" fmla="*/ 376104 w 414884"/>
                <a:gd name="connsiteY88" fmla="*/ 90368 h 110763"/>
                <a:gd name="connsiteX89" fmla="*/ 375650 w 414884"/>
                <a:gd name="connsiteY89" fmla="*/ 89101 h 110763"/>
                <a:gd name="connsiteX90" fmla="*/ 376244 w 414884"/>
                <a:gd name="connsiteY90" fmla="*/ 86722 h 110763"/>
                <a:gd name="connsiteX91" fmla="*/ 377128 w 414884"/>
                <a:gd name="connsiteY91" fmla="*/ 84438 h 110763"/>
                <a:gd name="connsiteX92" fmla="*/ 377019 w 414884"/>
                <a:gd name="connsiteY92" fmla="*/ 81864 h 110763"/>
                <a:gd name="connsiteX93" fmla="*/ 378513 w 414884"/>
                <a:gd name="connsiteY93" fmla="*/ 79431 h 110763"/>
                <a:gd name="connsiteX94" fmla="*/ 379796 w 414884"/>
                <a:gd name="connsiteY94" fmla="*/ 76709 h 110763"/>
                <a:gd name="connsiteX95" fmla="*/ 380751 w 414884"/>
                <a:gd name="connsiteY95" fmla="*/ 75629 h 110763"/>
                <a:gd name="connsiteX96" fmla="*/ 381955 w 414884"/>
                <a:gd name="connsiteY96" fmla="*/ 75465 h 110763"/>
                <a:gd name="connsiteX97" fmla="*/ 382480 w 414884"/>
                <a:gd name="connsiteY97" fmla="*/ 76224 h 110763"/>
                <a:gd name="connsiteX98" fmla="*/ 382738 w 414884"/>
                <a:gd name="connsiteY98" fmla="*/ 77702 h 110763"/>
                <a:gd name="connsiteX99" fmla="*/ 382261 w 414884"/>
                <a:gd name="connsiteY99" fmla="*/ 78665 h 110763"/>
                <a:gd name="connsiteX100" fmla="*/ 383387 w 414884"/>
                <a:gd name="connsiteY100" fmla="*/ 79102 h 110763"/>
                <a:gd name="connsiteX101" fmla="*/ 383684 w 414884"/>
                <a:gd name="connsiteY101" fmla="*/ 82255 h 110763"/>
                <a:gd name="connsiteX102" fmla="*/ 382981 w 414884"/>
                <a:gd name="connsiteY102" fmla="*/ 83554 h 110763"/>
                <a:gd name="connsiteX103" fmla="*/ 382871 w 414884"/>
                <a:gd name="connsiteY103" fmla="*/ 84806 h 110763"/>
                <a:gd name="connsiteX104" fmla="*/ 381408 w 414884"/>
                <a:gd name="connsiteY104" fmla="*/ 87474 h 110763"/>
                <a:gd name="connsiteX105" fmla="*/ 381830 w 414884"/>
                <a:gd name="connsiteY105" fmla="*/ 89617 h 110763"/>
                <a:gd name="connsiteX106" fmla="*/ 384796 w 414884"/>
                <a:gd name="connsiteY106" fmla="*/ 90556 h 110763"/>
                <a:gd name="connsiteX107" fmla="*/ 386939 w 414884"/>
                <a:gd name="connsiteY107" fmla="*/ 88866 h 110763"/>
                <a:gd name="connsiteX108" fmla="*/ 385586 w 414884"/>
                <a:gd name="connsiteY108" fmla="*/ 89124 h 110763"/>
                <a:gd name="connsiteX109" fmla="*/ 385163 w 414884"/>
                <a:gd name="connsiteY109" fmla="*/ 88037 h 110763"/>
                <a:gd name="connsiteX110" fmla="*/ 385210 w 414884"/>
                <a:gd name="connsiteY110" fmla="*/ 86597 h 110763"/>
                <a:gd name="connsiteX111" fmla="*/ 384459 w 414884"/>
                <a:gd name="connsiteY111" fmla="*/ 85455 h 110763"/>
                <a:gd name="connsiteX112" fmla="*/ 384029 w 414884"/>
                <a:gd name="connsiteY112" fmla="*/ 84188 h 110763"/>
                <a:gd name="connsiteX113" fmla="*/ 384405 w 414884"/>
                <a:gd name="connsiteY113" fmla="*/ 82991 h 110763"/>
                <a:gd name="connsiteX114" fmla="*/ 386579 w 414884"/>
                <a:gd name="connsiteY114" fmla="*/ 82850 h 110763"/>
                <a:gd name="connsiteX115" fmla="*/ 388825 w 414884"/>
                <a:gd name="connsiteY115" fmla="*/ 83233 h 110763"/>
                <a:gd name="connsiteX116" fmla="*/ 389396 w 414884"/>
                <a:gd name="connsiteY116" fmla="*/ 85259 h 110763"/>
                <a:gd name="connsiteX117" fmla="*/ 387776 w 414884"/>
                <a:gd name="connsiteY117" fmla="*/ 88029 h 110763"/>
                <a:gd name="connsiteX118" fmla="*/ 386939 w 414884"/>
                <a:gd name="connsiteY118" fmla="*/ 88866 h 110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414884" h="110763">
                  <a:moveTo>
                    <a:pt x="3849" y="3575"/>
                  </a:moveTo>
                  <a:lnTo>
                    <a:pt x="2245" y="3857"/>
                  </a:lnTo>
                  <a:lnTo>
                    <a:pt x="814" y="3207"/>
                  </a:lnTo>
                  <a:lnTo>
                    <a:pt x="0" y="1478"/>
                  </a:lnTo>
                  <a:lnTo>
                    <a:pt x="1807" y="0"/>
                  </a:lnTo>
                  <a:lnTo>
                    <a:pt x="2738" y="1017"/>
                  </a:lnTo>
                  <a:lnTo>
                    <a:pt x="3427" y="2151"/>
                  </a:lnTo>
                  <a:lnTo>
                    <a:pt x="3849" y="3575"/>
                  </a:lnTo>
                  <a:close/>
                  <a:moveTo>
                    <a:pt x="384796" y="90556"/>
                  </a:moveTo>
                  <a:lnTo>
                    <a:pt x="386564" y="90744"/>
                  </a:lnTo>
                  <a:lnTo>
                    <a:pt x="387643" y="90439"/>
                  </a:lnTo>
                  <a:lnTo>
                    <a:pt x="392486" y="86034"/>
                  </a:lnTo>
                  <a:lnTo>
                    <a:pt x="393753" y="85925"/>
                  </a:lnTo>
                  <a:lnTo>
                    <a:pt x="393628" y="89297"/>
                  </a:lnTo>
                  <a:lnTo>
                    <a:pt x="394872" y="90814"/>
                  </a:lnTo>
                  <a:lnTo>
                    <a:pt x="393299" y="91205"/>
                  </a:lnTo>
                  <a:lnTo>
                    <a:pt x="390311" y="91041"/>
                  </a:lnTo>
                  <a:lnTo>
                    <a:pt x="389630" y="92973"/>
                  </a:lnTo>
                  <a:lnTo>
                    <a:pt x="392642" y="95446"/>
                  </a:lnTo>
                  <a:lnTo>
                    <a:pt x="394145" y="95782"/>
                  </a:lnTo>
                  <a:lnTo>
                    <a:pt x="395365" y="95759"/>
                  </a:lnTo>
                  <a:lnTo>
                    <a:pt x="397657" y="95195"/>
                  </a:lnTo>
                  <a:lnTo>
                    <a:pt x="399488" y="94303"/>
                  </a:lnTo>
                  <a:lnTo>
                    <a:pt x="402328" y="92238"/>
                  </a:lnTo>
                  <a:lnTo>
                    <a:pt x="404033" y="91432"/>
                  </a:lnTo>
                  <a:lnTo>
                    <a:pt x="407256" y="91401"/>
                  </a:lnTo>
                  <a:lnTo>
                    <a:pt x="408939" y="89445"/>
                  </a:lnTo>
                  <a:lnTo>
                    <a:pt x="409721" y="88843"/>
                  </a:lnTo>
                  <a:lnTo>
                    <a:pt x="411607" y="88929"/>
                  </a:lnTo>
                  <a:lnTo>
                    <a:pt x="413320" y="89695"/>
                  </a:lnTo>
                  <a:lnTo>
                    <a:pt x="414345" y="91471"/>
                  </a:lnTo>
                  <a:lnTo>
                    <a:pt x="414885" y="93631"/>
                  </a:lnTo>
                  <a:lnTo>
                    <a:pt x="414470" y="95775"/>
                  </a:lnTo>
                  <a:lnTo>
                    <a:pt x="413327" y="97863"/>
                  </a:lnTo>
                  <a:lnTo>
                    <a:pt x="411239" y="99139"/>
                  </a:lnTo>
                  <a:lnTo>
                    <a:pt x="411716" y="100664"/>
                  </a:lnTo>
                  <a:lnTo>
                    <a:pt x="411161" y="101439"/>
                  </a:lnTo>
                  <a:lnTo>
                    <a:pt x="410112" y="101485"/>
                  </a:lnTo>
                  <a:lnTo>
                    <a:pt x="409220" y="101134"/>
                  </a:lnTo>
                  <a:lnTo>
                    <a:pt x="407906" y="99342"/>
                  </a:lnTo>
                  <a:lnTo>
                    <a:pt x="406326" y="98387"/>
                  </a:lnTo>
                  <a:lnTo>
                    <a:pt x="402539" y="98450"/>
                  </a:lnTo>
                  <a:lnTo>
                    <a:pt x="400834" y="98575"/>
                  </a:lnTo>
                  <a:lnTo>
                    <a:pt x="400536" y="99944"/>
                  </a:lnTo>
                  <a:lnTo>
                    <a:pt x="399636" y="101000"/>
                  </a:lnTo>
                  <a:lnTo>
                    <a:pt x="398698" y="101580"/>
                  </a:lnTo>
                  <a:lnTo>
                    <a:pt x="397423" y="101329"/>
                  </a:lnTo>
                  <a:lnTo>
                    <a:pt x="397188" y="101908"/>
                  </a:lnTo>
                  <a:lnTo>
                    <a:pt x="397868" y="103347"/>
                  </a:lnTo>
                  <a:lnTo>
                    <a:pt x="399527" y="105162"/>
                  </a:lnTo>
                  <a:lnTo>
                    <a:pt x="402390" y="106430"/>
                  </a:lnTo>
                  <a:lnTo>
                    <a:pt x="404072" y="106688"/>
                  </a:lnTo>
                  <a:lnTo>
                    <a:pt x="404299" y="104271"/>
                  </a:lnTo>
                  <a:lnTo>
                    <a:pt x="406333" y="103989"/>
                  </a:lnTo>
                  <a:lnTo>
                    <a:pt x="408125" y="104709"/>
                  </a:lnTo>
                  <a:lnTo>
                    <a:pt x="409431" y="106493"/>
                  </a:lnTo>
                  <a:lnTo>
                    <a:pt x="408368" y="107079"/>
                  </a:lnTo>
                  <a:lnTo>
                    <a:pt x="407436" y="108026"/>
                  </a:lnTo>
                  <a:lnTo>
                    <a:pt x="407241" y="109246"/>
                  </a:lnTo>
                  <a:lnTo>
                    <a:pt x="405426" y="110576"/>
                  </a:lnTo>
                  <a:lnTo>
                    <a:pt x="404338" y="110725"/>
                  </a:lnTo>
                  <a:lnTo>
                    <a:pt x="400912" y="110068"/>
                  </a:lnTo>
                  <a:lnTo>
                    <a:pt x="398870" y="108574"/>
                  </a:lnTo>
                  <a:lnTo>
                    <a:pt x="398385" y="107510"/>
                  </a:lnTo>
                  <a:lnTo>
                    <a:pt x="397125" y="107110"/>
                  </a:lnTo>
                  <a:lnTo>
                    <a:pt x="395709" y="108479"/>
                  </a:lnTo>
                  <a:lnTo>
                    <a:pt x="394191" y="108777"/>
                  </a:lnTo>
                  <a:lnTo>
                    <a:pt x="391218" y="107635"/>
                  </a:lnTo>
                  <a:lnTo>
                    <a:pt x="388472" y="105804"/>
                  </a:lnTo>
                  <a:lnTo>
                    <a:pt x="386759" y="105115"/>
                  </a:lnTo>
                  <a:lnTo>
                    <a:pt x="384091" y="104678"/>
                  </a:lnTo>
                  <a:lnTo>
                    <a:pt x="382613" y="108831"/>
                  </a:lnTo>
                  <a:lnTo>
                    <a:pt x="380571" y="110600"/>
                  </a:lnTo>
                  <a:lnTo>
                    <a:pt x="377927" y="110764"/>
                  </a:lnTo>
                  <a:lnTo>
                    <a:pt x="376659" y="110420"/>
                  </a:lnTo>
                  <a:lnTo>
                    <a:pt x="375955" y="108785"/>
                  </a:lnTo>
                  <a:lnTo>
                    <a:pt x="376135" y="107040"/>
                  </a:lnTo>
                  <a:lnTo>
                    <a:pt x="376565" y="105366"/>
                  </a:lnTo>
                  <a:lnTo>
                    <a:pt x="377395" y="103661"/>
                  </a:lnTo>
                  <a:lnTo>
                    <a:pt x="377911" y="101798"/>
                  </a:lnTo>
                  <a:lnTo>
                    <a:pt x="377692" y="100038"/>
                  </a:lnTo>
                  <a:lnTo>
                    <a:pt x="376737" y="98755"/>
                  </a:lnTo>
                  <a:lnTo>
                    <a:pt x="377238" y="96447"/>
                  </a:lnTo>
                  <a:lnTo>
                    <a:pt x="376299" y="94648"/>
                  </a:lnTo>
                  <a:lnTo>
                    <a:pt x="376628" y="93325"/>
                  </a:lnTo>
                  <a:lnTo>
                    <a:pt x="378153" y="92418"/>
                  </a:lnTo>
                  <a:lnTo>
                    <a:pt x="377504" y="91620"/>
                  </a:lnTo>
                  <a:lnTo>
                    <a:pt x="376690" y="91417"/>
                  </a:lnTo>
                  <a:lnTo>
                    <a:pt x="376104" y="90368"/>
                  </a:lnTo>
                  <a:lnTo>
                    <a:pt x="375650" y="89101"/>
                  </a:lnTo>
                  <a:lnTo>
                    <a:pt x="376244" y="86722"/>
                  </a:lnTo>
                  <a:lnTo>
                    <a:pt x="377128" y="84438"/>
                  </a:lnTo>
                  <a:lnTo>
                    <a:pt x="377019" y="81864"/>
                  </a:lnTo>
                  <a:lnTo>
                    <a:pt x="378513" y="79431"/>
                  </a:lnTo>
                  <a:lnTo>
                    <a:pt x="379796" y="76709"/>
                  </a:lnTo>
                  <a:lnTo>
                    <a:pt x="380751" y="75629"/>
                  </a:lnTo>
                  <a:lnTo>
                    <a:pt x="381955" y="75465"/>
                  </a:lnTo>
                  <a:lnTo>
                    <a:pt x="382480" y="76224"/>
                  </a:lnTo>
                  <a:lnTo>
                    <a:pt x="382738" y="77702"/>
                  </a:lnTo>
                  <a:lnTo>
                    <a:pt x="382261" y="78665"/>
                  </a:lnTo>
                  <a:lnTo>
                    <a:pt x="383387" y="79102"/>
                  </a:lnTo>
                  <a:lnTo>
                    <a:pt x="383684" y="82255"/>
                  </a:lnTo>
                  <a:lnTo>
                    <a:pt x="382981" y="83554"/>
                  </a:lnTo>
                  <a:lnTo>
                    <a:pt x="382871" y="84806"/>
                  </a:lnTo>
                  <a:lnTo>
                    <a:pt x="381408" y="87474"/>
                  </a:lnTo>
                  <a:lnTo>
                    <a:pt x="381830" y="89617"/>
                  </a:lnTo>
                  <a:lnTo>
                    <a:pt x="384796" y="90556"/>
                  </a:lnTo>
                  <a:close/>
                  <a:moveTo>
                    <a:pt x="386939" y="88866"/>
                  </a:moveTo>
                  <a:lnTo>
                    <a:pt x="385586" y="89124"/>
                  </a:lnTo>
                  <a:lnTo>
                    <a:pt x="385163" y="88037"/>
                  </a:lnTo>
                  <a:lnTo>
                    <a:pt x="385210" y="86597"/>
                  </a:lnTo>
                  <a:lnTo>
                    <a:pt x="384459" y="85455"/>
                  </a:lnTo>
                  <a:lnTo>
                    <a:pt x="384029" y="84188"/>
                  </a:lnTo>
                  <a:lnTo>
                    <a:pt x="384405" y="82991"/>
                  </a:lnTo>
                  <a:lnTo>
                    <a:pt x="386579" y="82850"/>
                  </a:lnTo>
                  <a:lnTo>
                    <a:pt x="388825" y="83233"/>
                  </a:lnTo>
                  <a:lnTo>
                    <a:pt x="389396" y="85259"/>
                  </a:lnTo>
                  <a:lnTo>
                    <a:pt x="387776" y="88029"/>
                  </a:lnTo>
                  <a:lnTo>
                    <a:pt x="386939" y="8886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68609AB9-08F9-1539-4DAC-54D7AB05E97C}"/>
                </a:ext>
              </a:extLst>
            </p:cNvPr>
            <p:cNvSpPr>
              <a:spLocks/>
            </p:cNvSpPr>
            <p:nvPr/>
          </p:nvSpPr>
          <p:spPr>
            <a:xfrm>
              <a:off x="7248918" y="4404647"/>
              <a:ext cx="41018" cy="110928"/>
            </a:xfrm>
            <a:custGeom>
              <a:avLst/>
              <a:gdLst>
                <a:gd name="connsiteX0" fmla="*/ 21757 w 41018"/>
                <a:gd name="connsiteY0" fmla="*/ 2723 h 110928"/>
                <a:gd name="connsiteX1" fmla="*/ 21194 w 41018"/>
                <a:gd name="connsiteY1" fmla="*/ 5117 h 110928"/>
                <a:gd name="connsiteX2" fmla="*/ 20028 w 41018"/>
                <a:gd name="connsiteY2" fmla="*/ 8074 h 110928"/>
                <a:gd name="connsiteX3" fmla="*/ 19277 w 41018"/>
                <a:gd name="connsiteY3" fmla="*/ 9013 h 110928"/>
                <a:gd name="connsiteX4" fmla="*/ 18745 w 41018"/>
                <a:gd name="connsiteY4" fmla="*/ 16195 h 110928"/>
                <a:gd name="connsiteX5" fmla="*/ 19113 w 41018"/>
                <a:gd name="connsiteY5" fmla="*/ 16789 h 110928"/>
                <a:gd name="connsiteX6" fmla="*/ 19379 w 41018"/>
                <a:gd name="connsiteY6" fmla="*/ 16969 h 110928"/>
                <a:gd name="connsiteX7" fmla="*/ 23024 w 41018"/>
                <a:gd name="connsiteY7" fmla="*/ 19394 h 110928"/>
                <a:gd name="connsiteX8" fmla="*/ 27805 w 41018"/>
                <a:gd name="connsiteY8" fmla="*/ 22579 h 110928"/>
                <a:gd name="connsiteX9" fmla="*/ 31184 w 41018"/>
                <a:gd name="connsiteY9" fmla="*/ 24824 h 110928"/>
                <a:gd name="connsiteX10" fmla="*/ 31466 w 41018"/>
                <a:gd name="connsiteY10" fmla="*/ 25583 h 110928"/>
                <a:gd name="connsiteX11" fmla="*/ 31521 w 41018"/>
                <a:gd name="connsiteY11" fmla="*/ 30292 h 110928"/>
                <a:gd name="connsiteX12" fmla="*/ 31560 w 41018"/>
                <a:gd name="connsiteY12" fmla="*/ 34337 h 110928"/>
                <a:gd name="connsiteX13" fmla="*/ 32256 w 41018"/>
                <a:gd name="connsiteY13" fmla="*/ 36645 h 110928"/>
                <a:gd name="connsiteX14" fmla="*/ 32405 w 41018"/>
                <a:gd name="connsiteY14" fmla="*/ 38890 h 110928"/>
                <a:gd name="connsiteX15" fmla="*/ 33257 w 41018"/>
                <a:gd name="connsiteY15" fmla="*/ 40580 h 110928"/>
                <a:gd name="connsiteX16" fmla="*/ 36371 w 41018"/>
                <a:gd name="connsiteY16" fmla="*/ 43843 h 110928"/>
                <a:gd name="connsiteX17" fmla="*/ 37114 w 41018"/>
                <a:gd name="connsiteY17" fmla="*/ 45767 h 110928"/>
                <a:gd name="connsiteX18" fmla="*/ 37200 w 41018"/>
                <a:gd name="connsiteY18" fmla="*/ 51932 h 110928"/>
                <a:gd name="connsiteX19" fmla="*/ 37255 w 41018"/>
                <a:gd name="connsiteY19" fmla="*/ 56603 h 110928"/>
                <a:gd name="connsiteX20" fmla="*/ 37654 w 41018"/>
                <a:gd name="connsiteY20" fmla="*/ 62963 h 110928"/>
                <a:gd name="connsiteX21" fmla="*/ 37654 w 41018"/>
                <a:gd name="connsiteY21" fmla="*/ 68267 h 110928"/>
                <a:gd name="connsiteX22" fmla="*/ 37654 w 41018"/>
                <a:gd name="connsiteY22" fmla="*/ 74964 h 110928"/>
                <a:gd name="connsiteX23" fmla="*/ 37654 w 41018"/>
                <a:gd name="connsiteY23" fmla="*/ 82819 h 110928"/>
                <a:gd name="connsiteX24" fmla="*/ 37654 w 41018"/>
                <a:gd name="connsiteY24" fmla="*/ 90994 h 110928"/>
                <a:gd name="connsiteX25" fmla="*/ 35597 w 41018"/>
                <a:gd name="connsiteY25" fmla="*/ 91096 h 110928"/>
                <a:gd name="connsiteX26" fmla="*/ 36723 w 41018"/>
                <a:gd name="connsiteY26" fmla="*/ 93639 h 110928"/>
                <a:gd name="connsiteX27" fmla="*/ 36911 w 41018"/>
                <a:gd name="connsiteY27" fmla="*/ 95939 h 110928"/>
                <a:gd name="connsiteX28" fmla="*/ 37177 w 41018"/>
                <a:gd name="connsiteY28" fmla="*/ 96690 h 110928"/>
                <a:gd name="connsiteX29" fmla="*/ 36621 w 41018"/>
                <a:gd name="connsiteY29" fmla="*/ 97801 h 110928"/>
                <a:gd name="connsiteX30" fmla="*/ 37083 w 41018"/>
                <a:gd name="connsiteY30" fmla="*/ 99499 h 110928"/>
                <a:gd name="connsiteX31" fmla="*/ 37975 w 41018"/>
                <a:gd name="connsiteY31" fmla="*/ 100124 h 110928"/>
                <a:gd name="connsiteX32" fmla="*/ 40259 w 41018"/>
                <a:gd name="connsiteY32" fmla="*/ 103535 h 110928"/>
                <a:gd name="connsiteX33" fmla="*/ 41018 w 41018"/>
                <a:gd name="connsiteY33" fmla="*/ 106422 h 110928"/>
                <a:gd name="connsiteX34" fmla="*/ 37357 w 41018"/>
                <a:gd name="connsiteY34" fmla="*/ 107385 h 110928"/>
                <a:gd name="connsiteX35" fmla="*/ 37607 w 41018"/>
                <a:gd name="connsiteY35" fmla="*/ 108128 h 110928"/>
                <a:gd name="connsiteX36" fmla="*/ 30762 w 41018"/>
                <a:gd name="connsiteY36" fmla="*/ 109661 h 110928"/>
                <a:gd name="connsiteX37" fmla="*/ 28055 w 41018"/>
                <a:gd name="connsiteY37" fmla="*/ 110929 h 110928"/>
                <a:gd name="connsiteX38" fmla="*/ 28000 w 41018"/>
                <a:gd name="connsiteY38" fmla="*/ 109708 h 110928"/>
                <a:gd name="connsiteX39" fmla="*/ 27006 w 41018"/>
                <a:gd name="connsiteY39" fmla="*/ 109489 h 110928"/>
                <a:gd name="connsiteX40" fmla="*/ 25794 w 41018"/>
                <a:gd name="connsiteY40" fmla="*/ 109074 h 110928"/>
                <a:gd name="connsiteX41" fmla="*/ 25035 w 41018"/>
                <a:gd name="connsiteY41" fmla="*/ 108441 h 110928"/>
                <a:gd name="connsiteX42" fmla="*/ 23987 w 41018"/>
                <a:gd name="connsiteY42" fmla="*/ 106994 h 110928"/>
                <a:gd name="connsiteX43" fmla="*/ 23611 w 41018"/>
                <a:gd name="connsiteY43" fmla="*/ 105859 h 110928"/>
                <a:gd name="connsiteX44" fmla="*/ 22015 w 41018"/>
                <a:gd name="connsiteY44" fmla="*/ 105679 h 110928"/>
                <a:gd name="connsiteX45" fmla="*/ 20044 w 41018"/>
                <a:gd name="connsiteY45" fmla="*/ 104412 h 110928"/>
                <a:gd name="connsiteX46" fmla="*/ 18166 w 41018"/>
                <a:gd name="connsiteY46" fmla="*/ 102956 h 110928"/>
                <a:gd name="connsiteX47" fmla="*/ 17509 w 41018"/>
                <a:gd name="connsiteY47" fmla="*/ 101501 h 110928"/>
                <a:gd name="connsiteX48" fmla="*/ 17697 w 41018"/>
                <a:gd name="connsiteY48" fmla="*/ 100836 h 110928"/>
                <a:gd name="connsiteX49" fmla="*/ 17399 w 41018"/>
                <a:gd name="connsiteY49" fmla="*/ 100140 h 110928"/>
                <a:gd name="connsiteX50" fmla="*/ 16758 w 41018"/>
                <a:gd name="connsiteY50" fmla="*/ 99882 h 110928"/>
                <a:gd name="connsiteX51" fmla="*/ 15068 w 41018"/>
                <a:gd name="connsiteY51" fmla="*/ 96596 h 110928"/>
                <a:gd name="connsiteX52" fmla="*/ 14012 w 41018"/>
                <a:gd name="connsiteY52" fmla="*/ 95274 h 110928"/>
                <a:gd name="connsiteX53" fmla="*/ 13527 w 41018"/>
                <a:gd name="connsiteY53" fmla="*/ 94210 h 110928"/>
                <a:gd name="connsiteX54" fmla="*/ 13699 w 41018"/>
                <a:gd name="connsiteY54" fmla="*/ 93388 h 110928"/>
                <a:gd name="connsiteX55" fmla="*/ 13464 w 41018"/>
                <a:gd name="connsiteY55" fmla="*/ 92278 h 110928"/>
                <a:gd name="connsiteX56" fmla="*/ 13793 w 41018"/>
                <a:gd name="connsiteY56" fmla="*/ 91378 h 110928"/>
                <a:gd name="connsiteX57" fmla="*/ 14708 w 41018"/>
                <a:gd name="connsiteY57" fmla="*/ 90846 h 110928"/>
                <a:gd name="connsiteX58" fmla="*/ 14990 w 41018"/>
                <a:gd name="connsiteY58" fmla="*/ 90189 h 110928"/>
                <a:gd name="connsiteX59" fmla="*/ 15076 w 41018"/>
                <a:gd name="connsiteY59" fmla="*/ 88804 h 110928"/>
                <a:gd name="connsiteX60" fmla="*/ 15584 w 41018"/>
                <a:gd name="connsiteY60" fmla="*/ 85956 h 110928"/>
                <a:gd name="connsiteX61" fmla="*/ 15921 w 41018"/>
                <a:gd name="connsiteY61" fmla="*/ 83156 h 110928"/>
                <a:gd name="connsiteX62" fmla="*/ 14958 w 41018"/>
                <a:gd name="connsiteY62" fmla="*/ 82389 h 110928"/>
                <a:gd name="connsiteX63" fmla="*/ 13785 w 41018"/>
                <a:gd name="connsiteY63" fmla="*/ 82170 h 110928"/>
                <a:gd name="connsiteX64" fmla="*/ 13175 w 41018"/>
                <a:gd name="connsiteY64" fmla="*/ 81364 h 110928"/>
                <a:gd name="connsiteX65" fmla="*/ 12940 w 41018"/>
                <a:gd name="connsiteY65" fmla="*/ 80050 h 110928"/>
                <a:gd name="connsiteX66" fmla="*/ 12964 w 41018"/>
                <a:gd name="connsiteY66" fmla="*/ 78907 h 110928"/>
                <a:gd name="connsiteX67" fmla="*/ 15271 w 41018"/>
                <a:gd name="connsiteY67" fmla="*/ 74917 h 110928"/>
                <a:gd name="connsiteX68" fmla="*/ 14794 w 41018"/>
                <a:gd name="connsiteY68" fmla="*/ 65717 h 110928"/>
                <a:gd name="connsiteX69" fmla="*/ 15138 w 41018"/>
                <a:gd name="connsiteY69" fmla="*/ 64317 h 110928"/>
                <a:gd name="connsiteX70" fmla="*/ 16195 w 41018"/>
                <a:gd name="connsiteY70" fmla="*/ 63346 h 110928"/>
                <a:gd name="connsiteX71" fmla="*/ 17086 w 41018"/>
                <a:gd name="connsiteY71" fmla="*/ 62228 h 110928"/>
                <a:gd name="connsiteX72" fmla="*/ 17047 w 41018"/>
                <a:gd name="connsiteY72" fmla="*/ 61109 h 110928"/>
                <a:gd name="connsiteX73" fmla="*/ 15514 w 41018"/>
                <a:gd name="connsiteY73" fmla="*/ 58363 h 110928"/>
                <a:gd name="connsiteX74" fmla="*/ 12596 w 41018"/>
                <a:gd name="connsiteY74" fmla="*/ 56251 h 110928"/>
                <a:gd name="connsiteX75" fmla="*/ 11102 w 41018"/>
                <a:gd name="connsiteY75" fmla="*/ 54545 h 110928"/>
                <a:gd name="connsiteX76" fmla="*/ 10296 w 41018"/>
                <a:gd name="connsiteY76" fmla="*/ 53012 h 110928"/>
                <a:gd name="connsiteX77" fmla="*/ 10163 w 41018"/>
                <a:gd name="connsiteY77" fmla="*/ 52190 h 110928"/>
                <a:gd name="connsiteX78" fmla="*/ 11931 w 41018"/>
                <a:gd name="connsiteY78" fmla="*/ 50986 h 110928"/>
                <a:gd name="connsiteX79" fmla="*/ 12713 w 41018"/>
                <a:gd name="connsiteY79" fmla="*/ 50156 h 110928"/>
                <a:gd name="connsiteX80" fmla="*/ 12815 w 41018"/>
                <a:gd name="connsiteY80" fmla="*/ 49194 h 110928"/>
                <a:gd name="connsiteX81" fmla="*/ 12095 w 41018"/>
                <a:gd name="connsiteY81" fmla="*/ 47449 h 110928"/>
                <a:gd name="connsiteX82" fmla="*/ 12220 w 41018"/>
                <a:gd name="connsiteY82" fmla="*/ 44328 h 110928"/>
                <a:gd name="connsiteX83" fmla="*/ 12901 w 41018"/>
                <a:gd name="connsiteY83" fmla="*/ 41988 h 110928"/>
                <a:gd name="connsiteX84" fmla="*/ 13597 w 41018"/>
                <a:gd name="connsiteY84" fmla="*/ 38961 h 110928"/>
                <a:gd name="connsiteX85" fmla="*/ 13527 w 41018"/>
                <a:gd name="connsiteY85" fmla="*/ 38077 h 110928"/>
                <a:gd name="connsiteX86" fmla="*/ 11813 w 41018"/>
                <a:gd name="connsiteY86" fmla="*/ 36262 h 110928"/>
                <a:gd name="connsiteX87" fmla="*/ 10882 w 41018"/>
                <a:gd name="connsiteY87" fmla="*/ 36019 h 110928"/>
                <a:gd name="connsiteX88" fmla="*/ 10131 w 41018"/>
                <a:gd name="connsiteY88" fmla="*/ 36144 h 110928"/>
                <a:gd name="connsiteX89" fmla="*/ 8340 w 41018"/>
                <a:gd name="connsiteY89" fmla="*/ 37333 h 110928"/>
                <a:gd name="connsiteX90" fmla="*/ 7690 w 41018"/>
                <a:gd name="connsiteY90" fmla="*/ 37459 h 110928"/>
                <a:gd name="connsiteX91" fmla="*/ 7284 w 41018"/>
                <a:gd name="connsiteY91" fmla="*/ 37115 h 110928"/>
                <a:gd name="connsiteX92" fmla="*/ 7104 w 41018"/>
                <a:gd name="connsiteY92" fmla="*/ 36637 h 110928"/>
                <a:gd name="connsiteX93" fmla="*/ 7737 w 41018"/>
                <a:gd name="connsiteY93" fmla="*/ 35925 h 110928"/>
                <a:gd name="connsiteX94" fmla="*/ 7503 w 41018"/>
                <a:gd name="connsiteY94" fmla="*/ 35041 h 110928"/>
                <a:gd name="connsiteX95" fmla="*/ 8035 w 41018"/>
                <a:gd name="connsiteY95" fmla="*/ 34267 h 110928"/>
                <a:gd name="connsiteX96" fmla="*/ 9169 w 41018"/>
                <a:gd name="connsiteY96" fmla="*/ 33915 h 110928"/>
                <a:gd name="connsiteX97" fmla="*/ 9505 w 41018"/>
                <a:gd name="connsiteY97" fmla="*/ 33523 h 110928"/>
                <a:gd name="connsiteX98" fmla="*/ 7972 w 41018"/>
                <a:gd name="connsiteY98" fmla="*/ 33156 h 110928"/>
                <a:gd name="connsiteX99" fmla="*/ 7792 w 41018"/>
                <a:gd name="connsiteY99" fmla="*/ 32624 h 110928"/>
                <a:gd name="connsiteX100" fmla="*/ 7902 w 41018"/>
                <a:gd name="connsiteY100" fmla="*/ 32115 h 110928"/>
                <a:gd name="connsiteX101" fmla="*/ 8348 w 41018"/>
                <a:gd name="connsiteY101" fmla="*/ 32014 h 110928"/>
                <a:gd name="connsiteX102" fmla="*/ 8825 w 41018"/>
                <a:gd name="connsiteY102" fmla="*/ 32045 h 110928"/>
                <a:gd name="connsiteX103" fmla="*/ 9091 w 41018"/>
                <a:gd name="connsiteY103" fmla="*/ 31677 h 110928"/>
                <a:gd name="connsiteX104" fmla="*/ 9333 w 41018"/>
                <a:gd name="connsiteY104" fmla="*/ 29103 h 110928"/>
                <a:gd name="connsiteX105" fmla="*/ 9513 w 41018"/>
                <a:gd name="connsiteY105" fmla="*/ 28204 h 110928"/>
                <a:gd name="connsiteX106" fmla="*/ 9709 w 41018"/>
                <a:gd name="connsiteY106" fmla="*/ 26420 h 110928"/>
                <a:gd name="connsiteX107" fmla="*/ 9944 w 41018"/>
                <a:gd name="connsiteY107" fmla="*/ 19520 h 110928"/>
                <a:gd name="connsiteX108" fmla="*/ 10296 w 41018"/>
                <a:gd name="connsiteY108" fmla="*/ 18808 h 110928"/>
                <a:gd name="connsiteX109" fmla="*/ 10350 w 41018"/>
                <a:gd name="connsiteY109" fmla="*/ 18291 h 110928"/>
                <a:gd name="connsiteX110" fmla="*/ 9271 w 41018"/>
                <a:gd name="connsiteY110" fmla="*/ 17955 h 110928"/>
                <a:gd name="connsiteX111" fmla="*/ 6728 w 41018"/>
                <a:gd name="connsiteY111" fmla="*/ 16101 h 110928"/>
                <a:gd name="connsiteX112" fmla="*/ 5242 w 41018"/>
                <a:gd name="connsiteY112" fmla="*/ 14677 h 110928"/>
                <a:gd name="connsiteX113" fmla="*/ 3943 w 41018"/>
                <a:gd name="connsiteY113" fmla="*/ 13222 h 110928"/>
                <a:gd name="connsiteX114" fmla="*/ 2855 w 41018"/>
                <a:gd name="connsiteY114" fmla="*/ 12259 h 110928"/>
                <a:gd name="connsiteX115" fmla="*/ 720 w 41018"/>
                <a:gd name="connsiteY115" fmla="*/ 10781 h 110928"/>
                <a:gd name="connsiteX116" fmla="*/ 94 w 41018"/>
                <a:gd name="connsiteY116" fmla="*/ 9834 h 110928"/>
                <a:gd name="connsiteX117" fmla="*/ 0 w 41018"/>
                <a:gd name="connsiteY117" fmla="*/ 8895 h 110928"/>
                <a:gd name="connsiteX118" fmla="*/ 649 w 41018"/>
                <a:gd name="connsiteY118" fmla="*/ 7002 h 110928"/>
                <a:gd name="connsiteX119" fmla="*/ 1682 w 41018"/>
                <a:gd name="connsiteY119" fmla="*/ 4991 h 110928"/>
                <a:gd name="connsiteX120" fmla="*/ 2191 w 41018"/>
                <a:gd name="connsiteY120" fmla="*/ 2105 h 110928"/>
                <a:gd name="connsiteX121" fmla="*/ 1878 w 41018"/>
                <a:gd name="connsiteY121" fmla="*/ 1338 h 110928"/>
                <a:gd name="connsiteX122" fmla="*/ 477 w 41018"/>
                <a:gd name="connsiteY122" fmla="*/ 0 h 110928"/>
                <a:gd name="connsiteX123" fmla="*/ 5476 w 41018"/>
                <a:gd name="connsiteY123" fmla="*/ 1025 h 110928"/>
                <a:gd name="connsiteX124" fmla="*/ 12611 w 41018"/>
                <a:gd name="connsiteY124" fmla="*/ 2754 h 110928"/>
                <a:gd name="connsiteX125" fmla="*/ 12760 w 41018"/>
                <a:gd name="connsiteY125" fmla="*/ 3059 h 110928"/>
                <a:gd name="connsiteX126" fmla="*/ 12807 w 41018"/>
                <a:gd name="connsiteY126" fmla="*/ 3575 h 110928"/>
                <a:gd name="connsiteX127" fmla="*/ 14043 w 41018"/>
                <a:gd name="connsiteY127" fmla="*/ 3560 h 110928"/>
                <a:gd name="connsiteX128" fmla="*/ 16101 w 41018"/>
                <a:gd name="connsiteY128" fmla="*/ 2950 h 11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41018" h="110928">
                  <a:moveTo>
                    <a:pt x="21757" y="2723"/>
                  </a:moveTo>
                  <a:lnTo>
                    <a:pt x="21194" y="5117"/>
                  </a:lnTo>
                  <a:lnTo>
                    <a:pt x="20028" y="8074"/>
                  </a:lnTo>
                  <a:lnTo>
                    <a:pt x="19277" y="9013"/>
                  </a:lnTo>
                  <a:lnTo>
                    <a:pt x="18745" y="16195"/>
                  </a:lnTo>
                  <a:lnTo>
                    <a:pt x="19113" y="16789"/>
                  </a:lnTo>
                  <a:lnTo>
                    <a:pt x="19379" y="16969"/>
                  </a:lnTo>
                  <a:lnTo>
                    <a:pt x="23024" y="19394"/>
                  </a:lnTo>
                  <a:lnTo>
                    <a:pt x="27805" y="22579"/>
                  </a:lnTo>
                  <a:lnTo>
                    <a:pt x="31184" y="24824"/>
                  </a:lnTo>
                  <a:lnTo>
                    <a:pt x="31466" y="25583"/>
                  </a:lnTo>
                  <a:lnTo>
                    <a:pt x="31521" y="30292"/>
                  </a:lnTo>
                  <a:lnTo>
                    <a:pt x="31560" y="34337"/>
                  </a:lnTo>
                  <a:lnTo>
                    <a:pt x="32256" y="36645"/>
                  </a:lnTo>
                  <a:lnTo>
                    <a:pt x="32405" y="38890"/>
                  </a:lnTo>
                  <a:lnTo>
                    <a:pt x="33257" y="40580"/>
                  </a:lnTo>
                  <a:lnTo>
                    <a:pt x="36371" y="43843"/>
                  </a:lnTo>
                  <a:lnTo>
                    <a:pt x="37114" y="45767"/>
                  </a:lnTo>
                  <a:lnTo>
                    <a:pt x="37200" y="51932"/>
                  </a:lnTo>
                  <a:lnTo>
                    <a:pt x="37255" y="56603"/>
                  </a:lnTo>
                  <a:lnTo>
                    <a:pt x="37654" y="62963"/>
                  </a:lnTo>
                  <a:lnTo>
                    <a:pt x="37654" y="68267"/>
                  </a:lnTo>
                  <a:lnTo>
                    <a:pt x="37654" y="74964"/>
                  </a:lnTo>
                  <a:lnTo>
                    <a:pt x="37654" y="82819"/>
                  </a:lnTo>
                  <a:lnTo>
                    <a:pt x="37654" y="90994"/>
                  </a:lnTo>
                  <a:lnTo>
                    <a:pt x="35597" y="91096"/>
                  </a:lnTo>
                  <a:lnTo>
                    <a:pt x="36723" y="93639"/>
                  </a:lnTo>
                  <a:lnTo>
                    <a:pt x="36911" y="95939"/>
                  </a:lnTo>
                  <a:lnTo>
                    <a:pt x="37177" y="96690"/>
                  </a:lnTo>
                  <a:lnTo>
                    <a:pt x="36621" y="97801"/>
                  </a:lnTo>
                  <a:lnTo>
                    <a:pt x="37083" y="99499"/>
                  </a:lnTo>
                  <a:lnTo>
                    <a:pt x="37975" y="100124"/>
                  </a:lnTo>
                  <a:lnTo>
                    <a:pt x="40259" y="103535"/>
                  </a:lnTo>
                  <a:lnTo>
                    <a:pt x="41018" y="106422"/>
                  </a:lnTo>
                  <a:lnTo>
                    <a:pt x="37357" y="107385"/>
                  </a:lnTo>
                  <a:lnTo>
                    <a:pt x="37607" y="108128"/>
                  </a:lnTo>
                  <a:lnTo>
                    <a:pt x="30762" y="109661"/>
                  </a:lnTo>
                  <a:lnTo>
                    <a:pt x="28055" y="110929"/>
                  </a:lnTo>
                  <a:lnTo>
                    <a:pt x="28000" y="109708"/>
                  </a:lnTo>
                  <a:lnTo>
                    <a:pt x="27006" y="109489"/>
                  </a:lnTo>
                  <a:lnTo>
                    <a:pt x="25794" y="109074"/>
                  </a:lnTo>
                  <a:lnTo>
                    <a:pt x="25035" y="108441"/>
                  </a:lnTo>
                  <a:lnTo>
                    <a:pt x="23987" y="106994"/>
                  </a:lnTo>
                  <a:lnTo>
                    <a:pt x="23611" y="105859"/>
                  </a:lnTo>
                  <a:lnTo>
                    <a:pt x="22015" y="105679"/>
                  </a:lnTo>
                  <a:lnTo>
                    <a:pt x="20044" y="104412"/>
                  </a:lnTo>
                  <a:lnTo>
                    <a:pt x="18166" y="102956"/>
                  </a:lnTo>
                  <a:lnTo>
                    <a:pt x="17509" y="101501"/>
                  </a:lnTo>
                  <a:lnTo>
                    <a:pt x="17697" y="100836"/>
                  </a:lnTo>
                  <a:lnTo>
                    <a:pt x="17399" y="100140"/>
                  </a:lnTo>
                  <a:lnTo>
                    <a:pt x="16758" y="99882"/>
                  </a:lnTo>
                  <a:lnTo>
                    <a:pt x="15068" y="96596"/>
                  </a:lnTo>
                  <a:lnTo>
                    <a:pt x="14012" y="95274"/>
                  </a:lnTo>
                  <a:lnTo>
                    <a:pt x="13527" y="94210"/>
                  </a:lnTo>
                  <a:lnTo>
                    <a:pt x="13699" y="93388"/>
                  </a:lnTo>
                  <a:lnTo>
                    <a:pt x="13464" y="92278"/>
                  </a:lnTo>
                  <a:lnTo>
                    <a:pt x="13793" y="91378"/>
                  </a:lnTo>
                  <a:lnTo>
                    <a:pt x="14708" y="90846"/>
                  </a:lnTo>
                  <a:lnTo>
                    <a:pt x="14990" y="90189"/>
                  </a:lnTo>
                  <a:lnTo>
                    <a:pt x="15076" y="88804"/>
                  </a:lnTo>
                  <a:lnTo>
                    <a:pt x="15584" y="85956"/>
                  </a:lnTo>
                  <a:lnTo>
                    <a:pt x="15921" y="83156"/>
                  </a:lnTo>
                  <a:lnTo>
                    <a:pt x="14958" y="82389"/>
                  </a:lnTo>
                  <a:lnTo>
                    <a:pt x="13785" y="82170"/>
                  </a:lnTo>
                  <a:lnTo>
                    <a:pt x="13175" y="81364"/>
                  </a:lnTo>
                  <a:lnTo>
                    <a:pt x="12940" y="80050"/>
                  </a:lnTo>
                  <a:lnTo>
                    <a:pt x="12964" y="78907"/>
                  </a:lnTo>
                  <a:lnTo>
                    <a:pt x="15271" y="74917"/>
                  </a:lnTo>
                  <a:lnTo>
                    <a:pt x="14794" y="65717"/>
                  </a:lnTo>
                  <a:lnTo>
                    <a:pt x="15138" y="64317"/>
                  </a:lnTo>
                  <a:lnTo>
                    <a:pt x="16195" y="63346"/>
                  </a:lnTo>
                  <a:lnTo>
                    <a:pt x="17086" y="62228"/>
                  </a:lnTo>
                  <a:lnTo>
                    <a:pt x="17047" y="61109"/>
                  </a:lnTo>
                  <a:lnTo>
                    <a:pt x="15514" y="58363"/>
                  </a:lnTo>
                  <a:lnTo>
                    <a:pt x="12596" y="56251"/>
                  </a:lnTo>
                  <a:lnTo>
                    <a:pt x="11102" y="54545"/>
                  </a:lnTo>
                  <a:lnTo>
                    <a:pt x="10296" y="53012"/>
                  </a:lnTo>
                  <a:lnTo>
                    <a:pt x="10163" y="52190"/>
                  </a:lnTo>
                  <a:lnTo>
                    <a:pt x="11931" y="50986"/>
                  </a:lnTo>
                  <a:lnTo>
                    <a:pt x="12713" y="50156"/>
                  </a:lnTo>
                  <a:lnTo>
                    <a:pt x="12815" y="49194"/>
                  </a:lnTo>
                  <a:lnTo>
                    <a:pt x="12095" y="47449"/>
                  </a:lnTo>
                  <a:lnTo>
                    <a:pt x="12220" y="44328"/>
                  </a:lnTo>
                  <a:lnTo>
                    <a:pt x="12901" y="41988"/>
                  </a:lnTo>
                  <a:lnTo>
                    <a:pt x="13597" y="38961"/>
                  </a:lnTo>
                  <a:lnTo>
                    <a:pt x="13527" y="38077"/>
                  </a:lnTo>
                  <a:lnTo>
                    <a:pt x="11813" y="36262"/>
                  </a:lnTo>
                  <a:lnTo>
                    <a:pt x="10882" y="36019"/>
                  </a:lnTo>
                  <a:lnTo>
                    <a:pt x="10131" y="36144"/>
                  </a:lnTo>
                  <a:lnTo>
                    <a:pt x="8340" y="37333"/>
                  </a:lnTo>
                  <a:lnTo>
                    <a:pt x="7690" y="37459"/>
                  </a:lnTo>
                  <a:lnTo>
                    <a:pt x="7284" y="37115"/>
                  </a:lnTo>
                  <a:lnTo>
                    <a:pt x="7104" y="36637"/>
                  </a:lnTo>
                  <a:lnTo>
                    <a:pt x="7737" y="35925"/>
                  </a:lnTo>
                  <a:lnTo>
                    <a:pt x="7503" y="35041"/>
                  </a:lnTo>
                  <a:lnTo>
                    <a:pt x="8035" y="34267"/>
                  </a:lnTo>
                  <a:lnTo>
                    <a:pt x="9169" y="33915"/>
                  </a:lnTo>
                  <a:lnTo>
                    <a:pt x="9505" y="33523"/>
                  </a:lnTo>
                  <a:lnTo>
                    <a:pt x="7972" y="33156"/>
                  </a:lnTo>
                  <a:lnTo>
                    <a:pt x="7792" y="32624"/>
                  </a:lnTo>
                  <a:lnTo>
                    <a:pt x="7902" y="32115"/>
                  </a:lnTo>
                  <a:lnTo>
                    <a:pt x="8348" y="32014"/>
                  </a:lnTo>
                  <a:lnTo>
                    <a:pt x="8825" y="32045"/>
                  </a:lnTo>
                  <a:lnTo>
                    <a:pt x="9091" y="31677"/>
                  </a:lnTo>
                  <a:lnTo>
                    <a:pt x="9333" y="29103"/>
                  </a:lnTo>
                  <a:lnTo>
                    <a:pt x="9513" y="28204"/>
                  </a:lnTo>
                  <a:lnTo>
                    <a:pt x="9709" y="26420"/>
                  </a:lnTo>
                  <a:lnTo>
                    <a:pt x="9944" y="19520"/>
                  </a:lnTo>
                  <a:lnTo>
                    <a:pt x="10296" y="18808"/>
                  </a:lnTo>
                  <a:lnTo>
                    <a:pt x="10350" y="18291"/>
                  </a:lnTo>
                  <a:lnTo>
                    <a:pt x="9271" y="17955"/>
                  </a:lnTo>
                  <a:lnTo>
                    <a:pt x="6728" y="16101"/>
                  </a:lnTo>
                  <a:lnTo>
                    <a:pt x="5242" y="14677"/>
                  </a:lnTo>
                  <a:lnTo>
                    <a:pt x="3943" y="13222"/>
                  </a:lnTo>
                  <a:lnTo>
                    <a:pt x="2855" y="12259"/>
                  </a:lnTo>
                  <a:lnTo>
                    <a:pt x="720" y="10781"/>
                  </a:lnTo>
                  <a:lnTo>
                    <a:pt x="94" y="9834"/>
                  </a:lnTo>
                  <a:lnTo>
                    <a:pt x="0" y="8895"/>
                  </a:lnTo>
                  <a:lnTo>
                    <a:pt x="649" y="7002"/>
                  </a:lnTo>
                  <a:lnTo>
                    <a:pt x="1682" y="4991"/>
                  </a:lnTo>
                  <a:lnTo>
                    <a:pt x="2191" y="2105"/>
                  </a:lnTo>
                  <a:lnTo>
                    <a:pt x="1878" y="1338"/>
                  </a:lnTo>
                  <a:lnTo>
                    <a:pt x="477" y="0"/>
                  </a:lnTo>
                  <a:lnTo>
                    <a:pt x="5476" y="1025"/>
                  </a:lnTo>
                  <a:lnTo>
                    <a:pt x="12611" y="2754"/>
                  </a:lnTo>
                  <a:lnTo>
                    <a:pt x="12760" y="3059"/>
                  </a:lnTo>
                  <a:lnTo>
                    <a:pt x="12807" y="3575"/>
                  </a:lnTo>
                  <a:lnTo>
                    <a:pt x="14043" y="3560"/>
                  </a:lnTo>
                  <a:lnTo>
                    <a:pt x="16101" y="295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AE3FAADD-B435-5CF0-A606-ADA9C3610799}"/>
                </a:ext>
              </a:extLst>
            </p:cNvPr>
            <p:cNvSpPr>
              <a:spLocks/>
            </p:cNvSpPr>
            <p:nvPr/>
          </p:nvSpPr>
          <p:spPr>
            <a:xfrm>
              <a:off x="9388908" y="4193219"/>
              <a:ext cx="181503" cy="332222"/>
            </a:xfrm>
            <a:custGeom>
              <a:avLst/>
              <a:gdLst>
                <a:gd name="connsiteX0" fmla="*/ 60319 w 181503"/>
                <a:gd name="connsiteY0" fmla="*/ 2605 h 332222"/>
                <a:gd name="connsiteX1" fmla="*/ 60155 w 181503"/>
                <a:gd name="connsiteY1" fmla="*/ 3974 h 332222"/>
                <a:gd name="connsiteX2" fmla="*/ 60694 w 181503"/>
                <a:gd name="connsiteY2" fmla="*/ 4264 h 332222"/>
                <a:gd name="connsiteX3" fmla="*/ 61453 w 181503"/>
                <a:gd name="connsiteY3" fmla="*/ 3622 h 332222"/>
                <a:gd name="connsiteX4" fmla="*/ 62416 w 181503"/>
                <a:gd name="connsiteY4" fmla="*/ 2065 h 332222"/>
                <a:gd name="connsiteX5" fmla="*/ 63472 w 181503"/>
                <a:gd name="connsiteY5" fmla="*/ 1189 h 332222"/>
                <a:gd name="connsiteX6" fmla="*/ 64614 w 181503"/>
                <a:gd name="connsiteY6" fmla="*/ 994 h 332222"/>
                <a:gd name="connsiteX7" fmla="*/ 65826 w 181503"/>
                <a:gd name="connsiteY7" fmla="*/ 2058 h 332222"/>
                <a:gd name="connsiteX8" fmla="*/ 67109 w 181503"/>
                <a:gd name="connsiteY8" fmla="*/ 4373 h 332222"/>
                <a:gd name="connsiteX9" fmla="*/ 68424 w 181503"/>
                <a:gd name="connsiteY9" fmla="*/ 5688 h 332222"/>
                <a:gd name="connsiteX10" fmla="*/ 69042 w 181503"/>
                <a:gd name="connsiteY10" fmla="*/ 5836 h 332222"/>
                <a:gd name="connsiteX11" fmla="*/ 69488 w 181503"/>
                <a:gd name="connsiteY11" fmla="*/ 6893 h 332222"/>
                <a:gd name="connsiteX12" fmla="*/ 69558 w 181503"/>
                <a:gd name="connsiteY12" fmla="*/ 7910 h 332222"/>
                <a:gd name="connsiteX13" fmla="*/ 68933 w 181503"/>
                <a:gd name="connsiteY13" fmla="*/ 10053 h 332222"/>
                <a:gd name="connsiteX14" fmla="*/ 67876 w 181503"/>
                <a:gd name="connsiteY14" fmla="*/ 12541 h 332222"/>
                <a:gd name="connsiteX15" fmla="*/ 66366 w 181503"/>
                <a:gd name="connsiteY15" fmla="*/ 15623 h 332222"/>
                <a:gd name="connsiteX16" fmla="*/ 66859 w 181503"/>
                <a:gd name="connsiteY16" fmla="*/ 18213 h 332222"/>
                <a:gd name="connsiteX17" fmla="*/ 68917 w 181503"/>
                <a:gd name="connsiteY17" fmla="*/ 20325 h 332222"/>
                <a:gd name="connsiteX18" fmla="*/ 71365 w 181503"/>
                <a:gd name="connsiteY18" fmla="*/ 21569 h 332222"/>
                <a:gd name="connsiteX19" fmla="*/ 73963 w 181503"/>
                <a:gd name="connsiteY19" fmla="*/ 21225 h 332222"/>
                <a:gd name="connsiteX20" fmla="*/ 75348 w 181503"/>
                <a:gd name="connsiteY20" fmla="*/ 20591 h 332222"/>
                <a:gd name="connsiteX21" fmla="*/ 76482 w 181503"/>
                <a:gd name="connsiteY21" fmla="*/ 19598 h 332222"/>
                <a:gd name="connsiteX22" fmla="*/ 77530 w 181503"/>
                <a:gd name="connsiteY22" fmla="*/ 19128 h 332222"/>
                <a:gd name="connsiteX23" fmla="*/ 78860 w 181503"/>
                <a:gd name="connsiteY23" fmla="*/ 19003 h 332222"/>
                <a:gd name="connsiteX24" fmla="*/ 82991 w 181503"/>
                <a:gd name="connsiteY24" fmla="*/ 19731 h 332222"/>
                <a:gd name="connsiteX25" fmla="*/ 84251 w 181503"/>
                <a:gd name="connsiteY25" fmla="*/ 20451 h 332222"/>
                <a:gd name="connsiteX26" fmla="*/ 84439 w 181503"/>
                <a:gd name="connsiteY26" fmla="*/ 21882 h 332222"/>
                <a:gd name="connsiteX27" fmla="*/ 83930 w 181503"/>
                <a:gd name="connsiteY27" fmla="*/ 25552 h 332222"/>
                <a:gd name="connsiteX28" fmla="*/ 84571 w 181503"/>
                <a:gd name="connsiteY28" fmla="*/ 28243 h 332222"/>
                <a:gd name="connsiteX29" fmla="*/ 85737 w 181503"/>
                <a:gd name="connsiteY29" fmla="*/ 31075 h 332222"/>
                <a:gd name="connsiteX30" fmla="*/ 85878 w 181503"/>
                <a:gd name="connsiteY30" fmla="*/ 33656 h 332222"/>
                <a:gd name="connsiteX31" fmla="*/ 84430 w 181503"/>
                <a:gd name="connsiteY31" fmla="*/ 37905 h 332222"/>
                <a:gd name="connsiteX32" fmla="*/ 83226 w 181503"/>
                <a:gd name="connsiteY32" fmla="*/ 41926 h 332222"/>
                <a:gd name="connsiteX33" fmla="*/ 81927 w 181503"/>
                <a:gd name="connsiteY33" fmla="*/ 43882 h 332222"/>
                <a:gd name="connsiteX34" fmla="*/ 80918 w 181503"/>
                <a:gd name="connsiteY34" fmla="*/ 45141 h 332222"/>
                <a:gd name="connsiteX35" fmla="*/ 80620 w 181503"/>
                <a:gd name="connsiteY35" fmla="*/ 45994 h 332222"/>
                <a:gd name="connsiteX36" fmla="*/ 80707 w 181503"/>
                <a:gd name="connsiteY36" fmla="*/ 46800 h 332222"/>
                <a:gd name="connsiteX37" fmla="*/ 81630 w 181503"/>
                <a:gd name="connsiteY37" fmla="*/ 48005 h 332222"/>
                <a:gd name="connsiteX38" fmla="*/ 82615 w 181503"/>
                <a:gd name="connsiteY38" fmla="*/ 49562 h 332222"/>
                <a:gd name="connsiteX39" fmla="*/ 82858 w 181503"/>
                <a:gd name="connsiteY39" fmla="*/ 51048 h 332222"/>
                <a:gd name="connsiteX40" fmla="*/ 82749 w 181503"/>
                <a:gd name="connsiteY40" fmla="*/ 52871 h 332222"/>
                <a:gd name="connsiteX41" fmla="*/ 82076 w 181503"/>
                <a:gd name="connsiteY41" fmla="*/ 55374 h 332222"/>
                <a:gd name="connsiteX42" fmla="*/ 79572 w 181503"/>
                <a:gd name="connsiteY42" fmla="*/ 60796 h 332222"/>
                <a:gd name="connsiteX43" fmla="*/ 77585 w 181503"/>
                <a:gd name="connsiteY43" fmla="*/ 65686 h 332222"/>
                <a:gd name="connsiteX44" fmla="*/ 78626 w 181503"/>
                <a:gd name="connsiteY44" fmla="*/ 66663 h 332222"/>
                <a:gd name="connsiteX45" fmla="*/ 80597 w 181503"/>
                <a:gd name="connsiteY45" fmla="*/ 67375 h 332222"/>
                <a:gd name="connsiteX46" fmla="*/ 81903 w 181503"/>
                <a:gd name="connsiteY46" fmla="*/ 68072 h 332222"/>
                <a:gd name="connsiteX47" fmla="*/ 83273 w 181503"/>
                <a:gd name="connsiteY47" fmla="*/ 67626 h 332222"/>
                <a:gd name="connsiteX48" fmla="*/ 86175 w 181503"/>
                <a:gd name="connsiteY48" fmla="*/ 64739 h 332222"/>
                <a:gd name="connsiteX49" fmla="*/ 88671 w 181503"/>
                <a:gd name="connsiteY49" fmla="*/ 62595 h 332222"/>
                <a:gd name="connsiteX50" fmla="*/ 91777 w 181503"/>
                <a:gd name="connsiteY50" fmla="*/ 60452 h 332222"/>
                <a:gd name="connsiteX51" fmla="*/ 91957 w 181503"/>
                <a:gd name="connsiteY51" fmla="*/ 60264 h 332222"/>
                <a:gd name="connsiteX52" fmla="*/ 94680 w 181503"/>
                <a:gd name="connsiteY52" fmla="*/ 58684 h 332222"/>
                <a:gd name="connsiteX53" fmla="*/ 95923 w 181503"/>
                <a:gd name="connsiteY53" fmla="*/ 57228 h 332222"/>
                <a:gd name="connsiteX54" fmla="*/ 96596 w 181503"/>
                <a:gd name="connsiteY54" fmla="*/ 55374 h 332222"/>
                <a:gd name="connsiteX55" fmla="*/ 97558 w 181503"/>
                <a:gd name="connsiteY55" fmla="*/ 54662 h 332222"/>
                <a:gd name="connsiteX56" fmla="*/ 98802 w 181503"/>
                <a:gd name="connsiteY56" fmla="*/ 55077 h 332222"/>
                <a:gd name="connsiteX57" fmla="*/ 100382 w 181503"/>
                <a:gd name="connsiteY57" fmla="*/ 54271 h 332222"/>
                <a:gd name="connsiteX58" fmla="*/ 102300 w 181503"/>
                <a:gd name="connsiteY58" fmla="*/ 52237 h 332222"/>
                <a:gd name="connsiteX59" fmla="*/ 103770 w 181503"/>
                <a:gd name="connsiteY59" fmla="*/ 51298 h 332222"/>
                <a:gd name="connsiteX60" fmla="*/ 104795 w 181503"/>
                <a:gd name="connsiteY60" fmla="*/ 51455 h 332222"/>
                <a:gd name="connsiteX61" fmla="*/ 106626 w 181503"/>
                <a:gd name="connsiteY61" fmla="*/ 52714 h 332222"/>
                <a:gd name="connsiteX62" fmla="*/ 109270 w 181503"/>
                <a:gd name="connsiteY62" fmla="*/ 55077 h 332222"/>
                <a:gd name="connsiteX63" fmla="*/ 111617 w 181503"/>
                <a:gd name="connsiteY63" fmla="*/ 56485 h 332222"/>
                <a:gd name="connsiteX64" fmla="*/ 113675 w 181503"/>
                <a:gd name="connsiteY64" fmla="*/ 56939 h 332222"/>
                <a:gd name="connsiteX65" fmla="*/ 114684 w 181503"/>
                <a:gd name="connsiteY65" fmla="*/ 57815 h 332222"/>
                <a:gd name="connsiteX66" fmla="*/ 114629 w 181503"/>
                <a:gd name="connsiteY66" fmla="*/ 59122 h 332222"/>
                <a:gd name="connsiteX67" fmla="*/ 115091 w 181503"/>
                <a:gd name="connsiteY67" fmla="*/ 59951 h 332222"/>
                <a:gd name="connsiteX68" fmla="*/ 116053 w 181503"/>
                <a:gd name="connsiteY68" fmla="*/ 60303 h 332222"/>
                <a:gd name="connsiteX69" fmla="*/ 116483 w 181503"/>
                <a:gd name="connsiteY69" fmla="*/ 60162 h 332222"/>
                <a:gd name="connsiteX70" fmla="*/ 116374 w 181503"/>
                <a:gd name="connsiteY70" fmla="*/ 59529 h 332222"/>
                <a:gd name="connsiteX71" fmla="*/ 117305 w 181503"/>
                <a:gd name="connsiteY71" fmla="*/ 58598 h 332222"/>
                <a:gd name="connsiteX72" fmla="*/ 119276 w 181503"/>
                <a:gd name="connsiteY72" fmla="*/ 57377 h 332222"/>
                <a:gd name="connsiteX73" fmla="*/ 121279 w 181503"/>
                <a:gd name="connsiteY73" fmla="*/ 56657 h 332222"/>
                <a:gd name="connsiteX74" fmla="*/ 123313 w 181503"/>
                <a:gd name="connsiteY74" fmla="*/ 56446 h 332222"/>
                <a:gd name="connsiteX75" fmla="*/ 124635 w 181503"/>
                <a:gd name="connsiteY75" fmla="*/ 55476 h 332222"/>
                <a:gd name="connsiteX76" fmla="*/ 125503 w 181503"/>
                <a:gd name="connsiteY76" fmla="*/ 52957 h 332222"/>
                <a:gd name="connsiteX77" fmla="*/ 126763 w 181503"/>
                <a:gd name="connsiteY77" fmla="*/ 51040 h 332222"/>
                <a:gd name="connsiteX78" fmla="*/ 127890 w 181503"/>
                <a:gd name="connsiteY78" fmla="*/ 50172 h 332222"/>
                <a:gd name="connsiteX79" fmla="*/ 129282 w 181503"/>
                <a:gd name="connsiteY79" fmla="*/ 49734 h 332222"/>
                <a:gd name="connsiteX80" fmla="*/ 129650 w 181503"/>
                <a:gd name="connsiteY80" fmla="*/ 49124 h 332222"/>
                <a:gd name="connsiteX81" fmla="*/ 128977 w 181503"/>
                <a:gd name="connsiteY81" fmla="*/ 48341 h 332222"/>
                <a:gd name="connsiteX82" fmla="*/ 129040 w 181503"/>
                <a:gd name="connsiteY82" fmla="*/ 47543 h 332222"/>
                <a:gd name="connsiteX83" fmla="*/ 129846 w 181503"/>
                <a:gd name="connsiteY83" fmla="*/ 46737 h 332222"/>
                <a:gd name="connsiteX84" fmla="*/ 131574 w 181503"/>
                <a:gd name="connsiteY84" fmla="*/ 46393 h 332222"/>
                <a:gd name="connsiteX85" fmla="*/ 134235 w 181503"/>
                <a:gd name="connsiteY85" fmla="*/ 46510 h 332222"/>
                <a:gd name="connsiteX86" fmla="*/ 137340 w 181503"/>
                <a:gd name="connsiteY86" fmla="*/ 47324 h 332222"/>
                <a:gd name="connsiteX87" fmla="*/ 140908 w 181503"/>
                <a:gd name="connsiteY87" fmla="*/ 48842 h 332222"/>
                <a:gd name="connsiteX88" fmla="*/ 143247 w 181503"/>
                <a:gd name="connsiteY88" fmla="*/ 49335 h 332222"/>
                <a:gd name="connsiteX89" fmla="*/ 144366 w 181503"/>
                <a:gd name="connsiteY89" fmla="*/ 48787 h 332222"/>
                <a:gd name="connsiteX90" fmla="*/ 146541 w 181503"/>
                <a:gd name="connsiteY90" fmla="*/ 51134 h 332222"/>
                <a:gd name="connsiteX91" fmla="*/ 149780 w 181503"/>
                <a:gd name="connsiteY91" fmla="*/ 56376 h 332222"/>
                <a:gd name="connsiteX92" fmla="*/ 152549 w 181503"/>
                <a:gd name="connsiteY92" fmla="*/ 60334 h 332222"/>
                <a:gd name="connsiteX93" fmla="*/ 154873 w 181503"/>
                <a:gd name="connsiteY93" fmla="*/ 63010 h 332222"/>
                <a:gd name="connsiteX94" fmla="*/ 157314 w 181503"/>
                <a:gd name="connsiteY94" fmla="*/ 65060 h 332222"/>
                <a:gd name="connsiteX95" fmla="*/ 159872 w 181503"/>
                <a:gd name="connsiteY95" fmla="*/ 66492 h 332222"/>
                <a:gd name="connsiteX96" fmla="*/ 161711 w 181503"/>
                <a:gd name="connsiteY96" fmla="*/ 68440 h 332222"/>
                <a:gd name="connsiteX97" fmla="*/ 163385 w 181503"/>
                <a:gd name="connsiteY97" fmla="*/ 72132 h 332222"/>
                <a:gd name="connsiteX98" fmla="*/ 162133 w 181503"/>
                <a:gd name="connsiteY98" fmla="*/ 77225 h 332222"/>
                <a:gd name="connsiteX99" fmla="*/ 161797 w 181503"/>
                <a:gd name="connsiteY99" fmla="*/ 81630 h 332222"/>
                <a:gd name="connsiteX100" fmla="*/ 161953 w 181503"/>
                <a:gd name="connsiteY100" fmla="*/ 87020 h 332222"/>
                <a:gd name="connsiteX101" fmla="*/ 163463 w 181503"/>
                <a:gd name="connsiteY101" fmla="*/ 91151 h 332222"/>
                <a:gd name="connsiteX102" fmla="*/ 166326 w 181503"/>
                <a:gd name="connsiteY102" fmla="*/ 94022 h 332222"/>
                <a:gd name="connsiteX103" fmla="*/ 167993 w 181503"/>
                <a:gd name="connsiteY103" fmla="*/ 96338 h 332222"/>
                <a:gd name="connsiteX104" fmla="*/ 168462 w 181503"/>
                <a:gd name="connsiteY104" fmla="*/ 98106 h 332222"/>
                <a:gd name="connsiteX105" fmla="*/ 170692 w 181503"/>
                <a:gd name="connsiteY105" fmla="*/ 99624 h 332222"/>
                <a:gd name="connsiteX106" fmla="*/ 174690 w 181503"/>
                <a:gd name="connsiteY106" fmla="*/ 100883 h 332222"/>
                <a:gd name="connsiteX107" fmla="*/ 176356 w 181503"/>
                <a:gd name="connsiteY107" fmla="*/ 102026 h 332222"/>
                <a:gd name="connsiteX108" fmla="*/ 175675 w 181503"/>
                <a:gd name="connsiteY108" fmla="*/ 103050 h 332222"/>
                <a:gd name="connsiteX109" fmla="*/ 175620 w 181503"/>
                <a:gd name="connsiteY109" fmla="*/ 104239 h 332222"/>
                <a:gd name="connsiteX110" fmla="*/ 176184 w 181503"/>
                <a:gd name="connsiteY110" fmla="*/ 105593 h 332222"/>
                <a:gd name="connsiteX111" fmla="*/ 177576 w 181503"/>
                <a:gd name="connsiteY111" fmla="*/ 106720 h 332222"/>
                <a:gd name="connsiteX112" fmla="*/ 179775 w 181503"/>
                <a:gd name="connsiteY112" fmla="*/ 107604 h 332222"/>
                <a:gd name="connsiteX113" fmla="*/ 181089 w 181503"/>
                <a:gd name="connsiteY113" fmla="*/ 108543 h 332222"/>
                <a:gd name="connsiteX114" fmla="*/ 181504 w 181503"/>
                <a:gd name="connsiteY114" fmla="*/ 109528 h 332222"/>
                <a:gd name="connsiteX115" fmla="*/ 181457 w 181503"/>
                <a:gd name="connsiteY115" fmla="*/ 111132 h 332222"/>
                <a:gd name="connsiteX116" fmla="*/ 180948 w 181503"/>
                <a:gd name="connsiteY116" fmla="*/ 113346 h 332222"/>
                <a:gd name="connsiteX117" fmla="*/ 180033 w 181503"/>
                <a:gd name="connsiteY117" fmla="*/ 115044 h 332222"/>
                <a:gd name="connsiteX118" fmla="*/ 178703 w 181503"/>
                <a:gd name="connsiteY118" fmla="*/ 116225 h 332222"/>
                <a:gd name="connsiteX119" fmla="*/ 178539 w 181503"/>
                <a:gd name="connsiteY119" fmla="*/ 117164 h 332222"/>
                <a:gd name="connsiteX120" fmla="*/ 178195 w 181503"/>
                <a:gd name="connsiteY120" fmla="*/ 118588 h 332222"/>
                <a:gd name="connsiteX121" fmla="*/ 178195 w 181503"/>
                <a:gd name="connsiteY121" fmla="*/ 121506 h 332222"/>
                <a:gd name="connsiteX122" fmla="*/ 179141 w 181503"/>
                <a:gd name="connsiteY122" fmla="*/ 123446 h 332222"/>
                <a:gd name="connsiteX123" fmla="*/ 179430 w 181503"/>
                <a:gd name="connsiteY123" fmla="*/ 125910 h 332222"/>
                <a:gd name="connsiteX124" fmla="*/ 178914 w 181503"/>
                <a:gd name="connsiteY124" fmla="*/ 127921 h 332222"/>
                <a:gd name="connsiteX125" fmla="*/ 178413 w 181503"/>
                <a:gd name="connsiteY125" fmla="*/ 132028 h 332222"/>
                <a:gd name="connsiteX126" fmla="*/ 178351 w 181503"/>
                <a:gd name="connsiteY126" fmla="*/ 133617 h 332222"/>
                <a:gd name="connsiteX127" fmla="*/ 177874 w 181503"/>
                <a:gd name="connsiteY127" fmla="*/ 134986 h 332222"/>
                <a:gd name="connsiteX128" fmla="*/ 176716 w 181503"/>
                <a:gd name="connsiteY128" fmla="*/ 136300 h 332222"/>
                <a:gd name="connsiteX129" fmla="*/ 174940 w 181503"/>
                <a:gd name="connsiteY129" fmla="*/ 137536 h 332222"/>
                <a:gd name="connsiteX130" fmla="*/ 172781 w 181503"/>
                <a:gd name="connsiteY130" fmla="*/ 138639 h 332222"/>
                <a:gd name="connsiteX131" fmla="*/ 171459 w 181503"/>
                <a:gd name="connsiteY131" fmla="*/ 139124 h 332222"/>
                <a:gd name="connsiteX132" fmla="*/ 171146 w 181503"/>
                <a:gd name="connsiteY132" fmla="*/ 139351 h 332222"/>
                <a:gd name="connsiteX133" fmla="*/ 170199 w 181503"/>
                <a:gd name="connsiteY133" fmla="*/ 140595 h 332222"/>
                <a:gd name="connsiteX134" fmla="*/ 169057 w 181503"/>
                <a:gd name="connsiteY134" fmla="*/ 141800 h 332222"/>
                <a:gd name="connsiteX135" fmla="*/ 168173 w 181503"/>
                <a:gd name="connsiteY135" fmla="*/ 141800 h 332222"/>
                <a:gd name="connsiteX136" fmla="*/ 167508 w 181503"/>
                <a:gd name="connsiteY136" fmla="*/ 141190 h 332222"/>
                <a:gd name="connsiteX137" fmla="*/ 167038 w 181503"/>
                <a:gd name="connsiteY137" fmla="*/ 140399 h 332222"/>
                <a:gd name="connsiteX138" fmla="*/ 166765 w 181503"/>
                <a:gd name="connsiteY138" fmla="*/ 138670 h 332222"/>
                <a:gd name="connsiteX139" fmla="*/ 164770 w 181503"/>
                <a:gd name="connsiteY139" fmla="*/ 137818 h 332222"/>
                <a:gd name="connsiteX140" fmla="*/ 162579 w 181503"/>
                <a:gd name="connsiteY140" fmla="*/ 137278 h 332222"/>
                <a:gd name="connsiteX141" fmla="*/ 158119 w 181503"/>
                <a:gd name="connsiteY141" fmla="*/ 138131 h 332222"/>
                <a:gd name="connsiteX142" fmla="*/ 154513 w 181503"/>
                <a:gd name="connsiteY142" fmla="*/ 138592 h 332222"/>
                <a:gd name="connsiteX143" fmla="*/ 150468 w 181503"/>
                <a:gd name="connsiteY143" fmla="*/ 138006 h 332222"/>
                <a:gd name="connsiteX144" fmla="*/ 146666 w 181503"/>
                <a:gd name="connsiteY144" fmla="*/ 138741 h 332222"/>
                <a:gd name="connsiteX145" fmla="*/ 145078 w 181503"/>
                <a:gd name="connsiteY145" fmla="*/ 138850 h 332222"/>
                <a:gd name="connsiteX146" fmla="*/ 143255 w 181503"/>
                <a:gd name="connsiteY146" fmla="*/ 138733 h 332222"/>
                <a:gd name="connsiteX147" fmla="*/ 141487 w 181503"/>
                <a:gd name="connsiteY147" fmla="*/ 138749 h 332222"/>
                <a:gd name="connsiteX148" fmla="*/ 139805 w 181503"/>
                <a:gd name="connsiteY148" fmla="*/ 138483 h 332222"/>
                <a:gd name="connsiteX149" fmla="*/ 136707 w 181503"/>
                <a:gd name="connsiteY149" fmla="*/ 137427 h 332222"/>
                <a:gd name="connsiteX150" fmla="*/ 135518 w 181503"/>
                <a:gd name="connsiteY150" fmla="*/ 137512 h 332222"/>
                <a:gd name="connsiteX151" fmla="*/ 133022 w 181503"/>
                <a:gd name="connsiteY151" fmla="*/ 138389 h 332222"/>
                <a:gd name="connsiteX152" fmla="*/ 130409 w 181503"/>
                <a:gd name="connsiteY152" fmla="*/ 138999 h 332222"/>
                <a:gd name="connsiteX153" fmla="*/ 127905 w 181503"/>
                <a:gd name="connsiteY153" fmla="*/ 139422 h 332222"/>
                <a:gd name="connsiteX154" fmla="*/ 124205 w 181503"/>
                <a:gd name="connsiteY154" fmla="*/ 141221 h 332222"/>
                <a:gd name="connsiteX155" fmla="*/ 121529 w 181503"/>
                <a:gd name="connsiteY155" fmla="*/ 143826 h 332222"/>
                <a:gd name="connsiteX156" fmla="*/ 120739 w 181503"/>
                <a:gd name="connsiteY156" fmla="*/ 145665 h 332222"/>
                <a:gd name="connsiteX157" fmla="*/ 119409 w 181503"/>
                <a:gd name="connsiteY157" fmla="*/ 147519 h 332222"/>
                <a:gd name="connsiteX158" fmla="*/ 117571 w 181503"/>
                <a:gd name="connsiteY158" fmla="*/ 150453 h 332222"/>
                <a:gd name="connsiteX159" fmla="*/ 115185 w 181503"/>
                <a:gd name="connsiteY159" fmla="*/ 153261 h 332222"/>
                <a:gd name="connsiteX160" fmla="*/ 113526 w 181503"/>
                <a:gd name="connsiteY160" fmla="*/ 154544 h 332222"/>
                <a:gd name="connsiteX161" fmla="*/ 113987 w 181503"/>
                <a:gd name="connsiteY161" fmla="*/ 155303 h 332222"/>
                <a:gd name="connsiteX162" fmla="*/ 113573 w 181503"/>
                <a:gd name="connsiteY162" fmla="*/ 156211 h 332222"/>
                <a:gd name="connsiteX163" fmla="*/ 110975 w 181503"/>
                <a:gd name="connsiteY163" fmla="*/ 156617 h 332222"/>
                <a:gd name="connsiteX164" fmla="*/ 108949 w 181503"/>
                <a:gd name="connsiteY164" fmla="*/ 156782 h 332222"/>
                <a:gd name="connsiteX165" fmla="*/ 108582 w 181503"/>
                <a:gd name="connsiteY165" fmla="*/ 157236 h 332222"/>
                <a:gd name="connsiteX166" fmla="*/ 108824 w 181503"/>
                <a:gd name="connsiteY166" fmla="*/ 162884 h 332222"/>
                <a:gd name="connsiteX167" fmla="*/ 109536 w 181503"/>
                <a:gd name="connsiteY167" fmla="*/ 165020 h 332222"/>
                <a:gd name="connsiteX168" fmla="*/ 110843 w 181503"/>
                <a:gd name="connsiteY168" fmla="*/ 167594 h 332222"/>
                <a:gd name="connsiteX169" fmla="*/ 111695 w 181503"/>
                <a:gd name="connsiteY169" fmla="*/ 169010 h 332222"/>
                <a:gd name="connsiteX170" fmla="*/ 112337 w 181503"/>
                <a:gd name="connsiteY170" fmla="*/ 173187 h 332222"/>
                <a:gd name="connsiteX171" fmla="*/ 112524 w 181503"/>
                <a:gd name="connsiteY171" fmla="*/ 176731 h 332222"/>
                <a:gd name="connsiteX172" fmla="*/ 115380 w 181503"/>
                <a:gd name="connsiteY172" fmla="*/ 178969 h 332222"/>
                <a:gd name="connsiteX173" fmla="*/ 116992 w 181503"/>
                <a:gd name="connsiteY173" fmla="*/ 180674 h 332222"/>
                <a:gd name="connsiteX174" fmla="*/ 118142 w 181503"/>
                <a:gd name="connsiteY174" fmla="*/ 182177 h 332222"/>
                <a:gd name="connsiteX175" fmla="*/ 117743 w 181503"/>
                <a:gd name="connsiteY175" fmla="*/ 183131 h 332222"/>
                <a:gd name="connsiteX176" fmla="*/ 117055 w 181503"/>
                <a:gd name="connsiteY176" fmla="*/ 185987 h 332222"/>
                <a:gd name="connsiteX177" fmla="*/ 117719 w 181503"/>
                <a:gd name="connsiteY177" fmla="*/ 189687 h 332222"/>
                <a:gd name="connsiteX178" fmla="*/ 121709 w 181503"/>
                <a:gd name="connsiteY178" fmla="*/ 197667 h 332222"/>
                <a:gd name="connsiteX179" fmla="*/ 122053 w 181503"/>
                <a:gd name="connsiteY179" fmla="*/ 198230 h 332222"/>
                <a:gd name="connsiteX180" fmla="*/ 121576 w 181503"/>
                <a:gd name="connsiteY180" fmla="*/ 198293 h 332222"/>
                <a:gd name="connsiteX181" fmla="*/ 120950 w 181503"/>
                <a:gd name="connsiteY181" fmla="*/ 196759 h 332222"/>
                <a:gd name="connsiteX182" fmla="*/ 118924 w 181503"/>
                <a:gd name="connsiteY182" fmla="*/ 194170 h 332222"/>
                <a:gd name="connsiteX183" fmla="*/ 118298 w 181503"/>
                <a:gd name="connsiteY183" fmla="*/ 191408 h 332222"/>
                <a:gd name="connsiteX184" fmla="*/ 115920 w 181503"/>
                <a:gd name="connsiteY184" fmla="*/ 188365 h 332222"/>
                <a:gd name="connsiteX185" fmla="*/ 114590 w 181503"/>
                <a:gd name="connsiteY185" fmla="*/ 187160 h 332222"/>
                <a:gd name="connsiteX186" fmla="*/ 114160 w 181503"/>
                <a:gd name="connsiteY186" fmla="*/ 188169 h 332222"/>
                <a:gd name="connsiteX187" fmla="*/ 113401 w 181503"/>
                <a:gd name="connsiteY187" fmla="*/ 189249 h 332222"/>
                <a:gd name="connsiteX188" fmla="*/ 111069 w 181503"/>
                <a:gd name="connsiteY188" fmla="*/ 187684 h 332222"/>
                <a:gd name="connsiteX189" fmla="*/ 109067 w 181503"/>
                <a:gd name="connsiteY189" fmla="*/ 186049 h 332222"/>
                <a:gd name="connsiteX190" fmla="*/ 107228 w 181503"/>
                <a:gd name="connsiteY190" fmla="*/ 182881 h 332222"/>
                <a:gd name="connsiteX191" fmla="*/ 106993 w 181503"/>
                <a:gd name="connsiteY191" fmla="*/ 183616 h 332222"/>
                <a:gd name="connsiteX192" fmla="*/ 106579 w 181503"/>
                <a:gd name="connsiteY192" fmla="*/ 184281 h 332222"/>
                <a:gd name="connsiteX193" fmla="*/ 104482 w 181503"/>
                <a:gd name="connsiteY193" fmla="*/ 181793 h 332222"/>
                <a:gd name="connsiteX194" fmla="*/ 102291 w 181503"/>
                <a:gd name="connsiteY194" fmla="*/ 179806 h 332222"/>
                <a:gd name="connsiteX195" fmla="*/ 100320 w 181503"/>
                <a:gd name="connsiteY195" fmla="*/ 179094 h 332222"/>
                <a:gd name="connsiteX196" fmla="*/ 99107 w 181503"/>
                <a:gd name="connsiteY196" fmla="*/ 178437 h 332222"/>
                <a:gd name="connsiteX197" fmla="*/ 97934 w 181503"/>
                <a:gd name="connsiteY197" fmla="*/ 177381 h 332222"/>
                <a:gd name="connsiteX198" fmla="*/ 95478 w 181503"/>
                <a:gd name="connsiteY198" fmla="*/ 176286 h 332222"/>
                <a:gd name="connsiteX199" fmla="*/ 89359 w 181503"/>
                <a:gd name="connsiteY199" fmla="*/ 177866 h 332222"/>
                <a:gd name="connsiteX200" fmla="*/ 81575 w 181503"/>
                <a:gd name="connsiteY200" fmla="*/ 176638 h 332222"/>
                <a:gd name="connsiteX201" fmla="*/ 78579 w 181503"/>
                <a:gd name="connsiteY201" fmla="*/ 177811 h 332222"/>
                <a:gd name="connsiteX202" fmla="*/ 77350 w 181503"/>
                <a:gd name="connsiteY202" fmla="*/ 177084 h 332222"/>
                <a:gd name="connsiteX203" fmla="*/ 76592 w 181503"/>
                <a:gd name="connsiteY203" fmla="*/ 175730 h 332222"/>
                <a:gd name="connsiteX204" fmla="*/ 77319 w 181503"/>
                <a:gd name="connsiteY204" fmla="*/ 173414 h 332222"/>
                <a:gd name="connsiteX205" fmla="*/ 77483 w 181503"/>
                <a:gd name="connsiteY205" fmla="*/ 168564 h 332222"/>
                <a:gd name="connsiteX206" fmla="*/ 78414 w 181503"/>
                <a:gd name="connsiteY206" fmla="*/ 165153 h 332222"/>
                <a:gd name="connsiteX207" fmla="*/ 77976 w 181503"/>
                <a:gd name="connsiteY207" fmla="*/ 162555 h 332222"/>
                <a:gd name="connsiteX208" fmla="*/ 78430 w 181503"/>
                <a:gd name="connsiteY208" fmla="*/ 161335 h 332222"/>
                <a:gd name="connsiteX209" fmla="*/ 78774 w 181503"/>
                <a:gd name="connsiteY209" fmla="*/ 159668 h 332222"/>
                <a:gd name="connsiteX210" fmla="*/ 77546 w 181503"/>
                <a:gd name="connsiteY210" fmla="*/ 158988 h 332222"/>
                <a:gd name="connsiteX211" fmla="*/ 72046 w 181503"/>
                <a:gd name="connsiteY211" fmla="*/ 157666 h 332222"/>
                <a:gd name="connsiteX212" fmla="*/ 70888 w 181503"/>
                <a:gd name="connsiteY212" fmla="*/ 156617 h 332222"/>
                <a:gd name="connsiteX213" fmla="*/ 69418 w 181503"/>
                <a:gd name="connsiteY213" fmla="*/ 157822 h 332222"/>
                <a:gd name="connsiteX214" fmla="*/ 62814 w 181503"/>
                <a:gd name="connsiteY214" fmla="*/ 158495 h 332222"/>
                <a:gd name="connsiteX215" fmla="*/ 60326 w 181503"/>
                <a:gd name="connsiteY215" fmla="*/ 159504 h 332222"/>
                <a:gd name="connsiteX216" fmla="*/ 58026 w 181503"/>
                <a:gd name="connsiteY216" fmla="*/ 161445 h 332222"/>
                <a:gd name="connsiteX217" fmla="*/ 57432 w 181503"/>
                <a:gd name="connsiteY217" fmla="*/ 163901 h 332222"/>
                <a:gd name="connsiteX218" fmla="*/ 58762 w 181503"/>
                <a:gd name="connsiteY218" fmla="*/ 165521 h 332222"/>
                <a:gd name="connsiteX219" fmla="*/ 59615 w 181503"/>
                <a:gd name="connsiteY219" fmla="*/ 168329 h 332222"/>
                <a:gd name="connsiteX220" fmla="*/ 57244 w 181503"/>
                <a:gd name="connsiteY220" fmla="*/ 174463 h 332222"/>
                <a:gd name="connsiteX221" fmla="*/ 56845 w 181503"/>
                <a:gd name="connsiteY221" fmla="*/ 176286 h 332222"/>
                <a:gd name="connsiteX222" fmla="*/ 57760 w 181503"/>
                <a:gd name="connsiteY222" fmla="*/ 183780 h 332222"/>
                <a:gd name="connsiteX223" fmla="*/ 57393 w 181503"/>
                <a:gd name="connsiteY223" fmla="*/ 187888 h 332222"/>
                <a:gd name="connsiteX224" fmla="*/ 56102 w 181503"/>
                <a:gd name="connsiteY224" fmla="*/ 190642 h 332222"/>
                <a:gd name="connsiteX225" fmla="*/ 54060 w 181503"/>
                <a:gd name="connsiteY225" fmla="*/ 193114 h 332222"/>
                <a:gd name="connsiteX226" fmla="*/ 53215 w 181503"/>
                <a:gd name="connsiteY226" fmla="*/ 197299 h 332222"/>
                <a:gd name="connsiteX227" fmla="*/ 51612 w 181503"/>
                <a:gd name="connsiteY227" fmla="*/ 199240 h 332222"/>
                <a:gd name="connsiteX228" fmla="*/ 49460 w 181503"/>
                <a:gd name="connsiteY228" fmla="*/ 203668 h 332222"/>
                <a:gd name="connsiteX229" fmla="*/ 48005 w 181503"/>
                <a:gd name="connsiteY229" fmla="*/ 209183 h 332222"/>
                <a:gd name="connsiteX230" fmla="*/ 46972 w 181503"/>
                <a:gd name="connsiteY230" fmla="*/ 211733 h 332222"/>
                <a:gd name="connsiteX231" fmla="*/ 46370 w 181503"/>
                <a:gd name="connsiteY231" fmla="*/ 216428 h 332222"/>
                <a:gd name="connsiteX232" fmla="*/ 41934 w 181503"/>
                <a:gd name="connsiteY232" fmla="*/ 223539 h 332222"/>
                <a:gd name="connsiteX233" fmla="*/ 40893 w 181503"/>
                <a:gd name="connsiteY233" fmla="*/ 227552 h 332222"/>
                <a:gd name="connsiteX234" fmla="*/ 39305 w 181503"/>
                <a:gd name="connsiteY234" fmla="*/ 229070 h 332222"/>
                <a:gd name="connsiteX235" fmla="*/ 39861 w 181503"/>
                <a:gd name="connsiteY235" fmla="*/ 230267 h 332222"/>
                <a:gd name="connsiteX236" fmla="*/ 39954 w 181503"/>
                <a:gd name="connsiteY236" fmla="*/ 232270 h 332222"/>
                <a:gd name="connsiteX237" fmla="*/ 39399 w 181503"/>
                <a:gd name="connsiteY237" fmla="*/ 237613 h 332222"/>
                <a:gd name="connsiteX238" fmla="*/ 39219 w 181503"/>
                <a:gd name="connsiteY238" fmla="*/ 242042 h 332222"/>
                <a:gd name="connsiteX239" fmla="*/ 39892 w 181503"/>
                <a:gd name="connsiteY239" fmla="*/ 244412 h 332222"/>
                <a:gd name="connsiteX240" fmla="*/ 42012 w 181503"/>
                <a:gd name="connsiteY240" fmla="*/ 249114 h 332222"/>
                <a:gd name="connsiteX241" fmla="*/ 41511 w 181503"/>
                <a:gd name="connsiteY241" fmla="*/ 250475 h 332222"/>
                <a:gd name="connsiteX242" fmla="*/ 41261 w 181503"/>
                <a:gd name="connsiteY242" fmla="*/ 252415 h 332222"/>
                <a:gd name="connsiteX243" fmla="*/ 43053 w 181503"/>
                <a:gd name="connsiteY243" fmla="*/ 253292 h 332222"/>
                <a:gd name="connsiteX244" fmla="*/ 44335 w 181503"/>
                <a:gd name="connsiteY244" fmla="*/ 253550 h 332222"/>
                <a:gd name="connsiteX245" fmla="*/ 51580 w 181503"/>
                <a:gd name="connsiteY245" fmla="*/ 251328 h 332222"/>
                <a:gd name="connsiteX246" fmla="*/ 54029 w 181503"/>
                <a:gd name="connsiteY246" fmla="*/ 251899 h 332222"/>
                <a:gd name="connsiteX247" fmla="*/ 54952 w 181503"/>
                <a:gd name="connsiteY247" fmla="*/ 253972 h 332222"/>
                <a:gd name="connsiteX248" fmla="*/ 55547 w 181503"/>
                <a:gd name="connsiteY248" fmla="*/ 255779 h 332222"/>
                <a:gd name="connsiteX249" fmla="*/ 56775 w 181503"/>
                <a:gd name="connsiteY249" fmla="*/ 265527 h 332222"/>
                <a:gd name="connsiteX250" fmla="*/ 57408 w 181503"/>
                <a:gd name="connsiteY250" fmla="*/ 267335 h 332222"/>
                <a:gd name="connsiteX251" fmla="*/ 58872 w 181503"/>
                <a:gd name="connsiteY251" fmla="*/ 269056 h 332222"/>
                <a:gd name="connsiteX252" fmla="*/ 60475 w 181503"/>
                <a:gd name="connsiteY252" fmla="*/ 270886 h 332222"/>
                <a:gd name="connsiteX253" fmla="*/ 61023 w 181503"/>
                <a:gd name="connsiteY253" fmla="*/ 270558 h 332222"/>
                <a:gd name="connsiteX254" fmla="*/ 61125 w 181503"/>
                <a:gd name="connsiteY254" fmla="*/ 269877 h 332222"/>
                <a:gd name="connsiteX255" fmla="*/ 61234 w 181503"/>
                <a:gd name="connsiteY255" fmla="*/ 269111 h 332222"/>
                <a:gd name="connsiteX256" fmla="*/ 62666 w 181503"/>
                <a:gd name="connsiteY256" fmla="*/ 270957 h 332222"/>
                <a:gd name="connsiteX257" fmla="*/ 63785 w 181503"/>
                <a:gd name="connsiteY257" fmla="*/ 274399 h 332222"/>
                <a:gd name="connsiteX258" fmla="*/ 67602 w 181503"/>
                <a:gd name="connsiteY258" fmla="*/ 292589 h 332222"/>
                <a:gd name="connsiteX259" fmla="*/ 68706 w 181503"/>
                <a:gd name="connsiteY259" fmla="*/ 294897 h 332222"/>
                <a:gd name="connsiteX260" fmla="*/ 69621 w 181503"/>
                <a:gd name="connsiteY260" fmla="*/ 297330 h 332222"/>
                <a:gd name="connsiteX261" fmla="*/ 67289 w 181503"/>
                <a:gd name="connsiteY261" fmla="*/ 296148 h 332222"/>
                <a:gd name="connsiteX262" fmla="*/ 66663 w 181503"/>
                <a:gd name="connsiteY262" fmla="*/ 292112 h 332222"/>
                <a:gd name="connsiteX263" fmla="*/ 65999 w 181503"/>
                <a:gd name="connsiteY263" fmla="*/ 290414 h 332222"/>
                <a:gd name="connsiteX264" fmla="*/ 65177 w 181503"/>
                <a:gd name="connsiteY264" fmla="*/ 290164 h 332222"/>
                <a:gd name="connsiteX265" fmla="*/ 63879 w 181503"/>
                <a:gd name="connsiteY265" fmla="*/ 290195 h 332222"/>
                <a:gd name="connsiteX266" fmla="*/ 63792 w 181503"/>
                <a:gd name="connsiteY266" fmla="*/ 289475 h 332222"/>
                <a:gd name="connsiteX267" fmla="*/ 64770 w 181503"/>
                <a:gd name="connsiteY267" fmla="*/ 288161 h 332222"/>
                <a:gd name="connsiteX268" fmla="*/ 64614 w 181503"/>
                <a:gd name="connsiteY268" fmla="*/ 286580 h 332222"/>
                <a:gd name="connsiteX269" fmla="*/ 63276 w 181503"/>
                <a:gd name="connsiteY269" fmla="*/ 285282 h 332222"/>
                <a:gd name="connsiteX270" fmla="*/ 61117 w 181503"/>
                <a:gd name="connsiteY270" fmla="*/ 286314 h 332222"/>
                <a:gd name="connsiteX271" fmla="*/ 61179 w 181503"/>
                <a:gd name="connsiteY271" fmla="*/ 289146 h 332222"/>
                <a:gd name="connsiteX272" fmla="*/ 62141 w 181503"/>
                <a:gd name="connsiteY272" fmla="*/ 291314 h 332222"/>
                <a:gd name="connsiteX273" fmla="*/ 65803 w 181503"/>
                <a:gd name="connsiteY273" fmla="*/ 296164 h 332222"/>
                <a:gd name="connsiteX274" fmla="*/ 66945 w 181503"/>
                <a:gd name="connsiteY274" fmla="*/ 298190 h 332222"/>
                <a:gd name="connsiteX275" fmla="*/ 68401 w 181503"/>
                <a:gd name="connsiteY275" fmla="*/ 298769 h 332222"/>
                <a:gd name="connsiteX276" fmla="*/ 70521 w 181503"/>
                <a:gd name="connsiteY276" fmla="*/ 298449 h 332222"/>
                <a:gd name="connsiteX277" fmla="*/ 73055 w 181503"/>
                <a:gd name="connsiteY277" fmla="*/ 300514 h 332222"/>
                <a:gd name="connsiteX278" fmla="*/ 75050 w 181503"/>
                <a:gd name="connsiteY278" fmla="*/ 302431 h 332222"/>
                <a:gd name="connsiteX279" fmla="*/ 80003 w 181503"/>
                <a:gd name="connsiteY279" fmla="*/ 305364 h 332222"/>
                <a:gd name="connsiteX280" fmla="*/ 82999 w 181503"/>
                <a:gd name="connsiteY280" fmla="*/ 305051 h 332222"/>
                <a:gd name="connsiteX281" fmla="*/ 86238 w 181503"/>
                <a:gd name="connsiteY281" fmla="*/ 304324 h 332222"/>
                <a:gd name="connsiteX282" fmla="*/ 88405 w 181503"/>
                <a:gd name="connsiteY282" fmla="*/ 304512 h 332222"/>
                <a:gd name="connsiteX283" fmla="*/ 90533 w 181503"/>
                <a:gd name="connsiteY283" fmla="*/ 305263 h 332222"/>
                <a:gd name="connsiteX284" fmla="*/ 93091 w 181503"/>
                <a:gd name="connsiteY284" fmla="*/ 307711 h 332222"/>
                <a:gd name="connsiteX285" fmla="*/ 97152 w 181503"/>
                <a:gd name="connsiteY285" fmla="*/ 313845 h 332222"/>
                <a:gd name="connsiteX286" fmla="*/ 103786 w 181503"/>
                <a:gd name="connsiteY286" fmla="*/ 318946 h 332222"/>
                <a:gd name="connsiteX287" fmla="*/ 103066 w 181503"/>
                <a:gd name="connsiteY287" fmla="*/ 320213 h 332222"/>
                <a:gd name="connsiteX288" fmla="*/ 102777 w 181503"/>
                <a:gd name="connsiteY288" fmla="*/ 322146 h 332222"/>
                <a:gd name="connsiteX289" fmla="*/ 100164 w 181503"/>
                <a:gd name="connsiteY289" fmla="*/ 324720 h 332222"/>
                <a:gd name="connsiteX290" fmla="*/ 99741 w 181503"/>
                <a:gd name="connsiteY290" fmla="*/ 326206 h 332222"/>
                <a:gd name="connsiteX291" fmla="*/ 98787 w 181503"/>
                <a:gd name="connsiteY291" fmla="*/ 328092 h 332222"/>
                <a:gd name="connsiteX292" fmla="*/ 96972 w 181503"/>
                <a:gd name="connsiteY292" fmla="*/ 329101 h 332222"/>
                <a:gd name="connsiteX293" fmla="*/ 95407 w 181503"/>
                <a:gd name="connsiteY293" fmla="*/ 329288 h 332222"/>
                <a:gd name="connsiteX294" fmla="*/ 94507 w 181503"/>
                <a:gd name="connsiteY294" fmla="*/ 329109 h 332222"/>
                <a:gd name="connsiteX295" fmla="*/ 93881 w 181503"/>
                <a:gd name="connsiteY295" fmla="*/ 328733 h 332222"/>
                <a:gd name="connsiteX296" fmla="*/ 92817 w 181503"/>
                <a:gd name="connsiteY296" fmla="*/ 326949 h 332222"/>
                <a:gd name="connsiteX297" fmla="*/ 92278 w 181503"/>
                <a:gd name="connsiteY297" fmla="*/ 326410 h 332222"/>
                <a:gd name="connsiteX298" fmla="*/ 91824 w 181503"/>
                <a:gd name="connsiteY298" fmla="*/ 326284 h 332222"/>
                <a:gd name="connsiteX299" fmla="*/ 88483 w 181503"/>
                <a:gd name="connsiteY299" fmla="*/ 327513 h 332222"/>
                <a:gd name="connsiteX300" fmla="*/ 85252 w 181503"/>
                <a:gd name="connsiteY300" fmla="*/ 328874 h 332222"/>
                <a:gd name="connsiteX301" fmla="*/ 84658 w 181503"/>
                <a:gd name="connsiteY301" fmla="*/ 330094 h 332222"/>
                <a:gd name="connsiteX302" fmla="*/ 83797 w 181503"/>
                <a:gd name="connsiteY302" fmla="*/ 331518 h 332222"/>
                <a:gd name="connsiteX303" fmla="*/ 82858 w 181503"/>
                <a:gd name="connsiteY303" fmla="*/ 332082 h 332222"/>
                <a:gd name="connsiteX304" fmla="*/ 82115 w 181503"/>
                <a:gd name="connsiteY304" fmla="*/ 332222 h 332222"/>
                <a:gd name="connsiteX305" fmla="*/ 81403 w 181503"/>
                <a:gd name="connsiteY305" fmla="*/ 331385 h 332222"/>
                <a:gd name="connsiteX306" fmla="*/ 80167 w 181503"/>
                <a:gd name="connsiteY306" fmla="*/ 330298 h 332222"/>
                <a:gd name="connsiteX307" fmla="*/ 79212 w 181503"/>
                <a:gd name="connsiteY307" fmla="*/ 329281 h 332222"/>
                <a:gd name="connsiteX308" fmla="*/ 79455 w 181503"/>
                <a:gd name="connsiteY308" fmla="*/ 327638 h 332222"/>
                <a:gd name="connsiteX309" fmla="*/ 81270 w 181503"/>
                <a:gd name="connsiteY309" fmla="*/ 325220 h 332222"/>
                <a:gd name="connsiteX310" fmla="*/ 81505 w 181503"/>
                <a:gd name="connsiteY310" fmla="*/ 323530 h 332222"/>
                <a:gd name="connsiteX311" fmla="*/ 81278 w 181503"/>
                <a:gd name="connsiteY311" fmla="*/ 320620 h 332222"/>
                <a:gd name="connsiteX312" fmla="*/ 80785 w 181503"/>
                <a:gd name="connsiteY312" fmla="*/ 318946 h 332222"/>
                <a:gd name="connsiteX313" fmla="*/ 80261 w 181503"/>
                <a:gd name="connsiteY313" fmla="*/ 318891 h 332222"/>
                <a:gd name="connsiteX314" fmla="*/ 79369 w 181503"/>
                <a:gd name="connsiteY314" fmla="*/ 318617 h 332222"/>
                <a:gd name="connsiteX315" fmla="*/ 76850 w 181503"/>
                <a:gd name="connsiteY315" fmla="*/ 318891 h 332222"/>
                <a:gd name="connsiteX316" fmla="*/ 75590 w 181503"/>
                <a:gd name="connsiteY316" fmla="*/ 316998 h 332222"/>
                <a:gd name="connsiteX317" fmla="*/ 75097 w 181503"/>
                <a:gd name="connsiteY317" fmla="*/ 314917 h 332222"/>
                <a:gd name="connsiteX318" fmla="*/ 74237 w 181503"/>
                <a:gd name="connsiteY318" fmla="*/ 314174 h 332222"/>
                <a:gd name="connsiteX319" fmla="*/ 73384 w 181503"/>
                <a:gd name="connsiteY319" fmla="*/ 313720 h 332222"/>
                <a:gd name="connsiteX320" fmla="*/ 71499 w 181503"/>
                <a:gd name="connsiteY320" fmla="*/ 314440 h 332222"/>
                <a:gd name="connsiteX321" fmla="*/ 70051 w 181503"/>
                <a:gd name="connsiteY321" fmla="*/ 314009 h 332222"/>
                <a:gd name="connsiteX322" fmla="*/ 65255 w 181503"/>
                <a:gd name="connsiteY322" fmla="*/ 312202 h 332222"/>
                <a:gd name="connsiteX323" fmla="*/ 63417 w 181503"/>
                <a:gd name="connsiteY323" fmla="*/ 309284 h 332222"/>
                <a:gd name="connsiteX324" fmla="*/ 62431 w 181503"/>
                <a:gd name="connsiteY324" fmla="*/ 309198 h 332222"/>
                <a:gd name="connsiteX325" fmla="*/ 61563 w 181503"/>
                <a:gd name="connsiteY325" fmla="*/ 309519 h 332222"/>
                <a:gd name="connsiteX326" fmla="*/ 61218 w 181503"/>
                <a:gd name="connsiteY326" fmla="*/ 310184 h 332222"/>
                <a:gd name="connsiteX327" fmla="*/ 60710 w 181503"/>
                <a:gd name="connsiteY327" fmla="*/ 313540 h 332222"/>
                <a:gd name="connsiteX328" fmla="*/ 60295 w 181503"/>
                <a:gd name="connsiteY328" fmla="*/ 314565 h 332222"/>
                <a:gd name="connsiteX329" fmla="*/ 54796 w 181503"/>
                <a:gd name="connsiteY329" fmla="*/ 307805 h 332222"/>
                <a:gd name="connsiteX330" fmla="*/ 51009 w 181503"/>
                <a:gd name="connsiteY330" fmla="*/ 305020 h 332222"/>
                <a:gd name="connsiteX331" fmla="*/ 51541 w 181503"/>
                <a:gd name="connsiteY331" fmla="*/ 299974 h 332222"/>
                <a:gd name="connsiteX332" fmla="*/ 50391 w 181503"/>
                <a:gd name="connsiteY332" fmla="*/ 298996 h 332222"/>
                <a:gd name="connsiteX333" fmla="*/ 48951 w 181503"/>
                <a:gd name="connsiteY333" fmla="*/ 298902 h 332222"/>
                <a:gd name="connsiteX334" fmla="*/ 47864 w 181503"/>
                <a:gd name="connsiteY334" fmla="*/ 297502 h 332222"/>
                <a:gd name="connsiteX335" fmla="*/ 48826 w 181503"/>
                <a:gd name="connsiteY335" fmla="*/ 294498 h 332222"/>
                <a:gd name="connsiteX336" fmla="*/ 47340 w 181503"/>
                <a:gd name="connsiteY336" fmla="*/ 295069 h 332222"/>
                <a:gd name="connsiteX337" fmla="*/ 45282 w 181503"/>
                <a:gd name="connsiteY337" fmla="*/ 294959 h 332222"/>
                <a:gd name="connsiteX338" fmla="*/ 43592 w 181503"/>
                <a:gd name="connsiteY338" fmla="*/ 294130 h 332222"/>
                <a:gd name="connsiteX339" fmla="*/ 42317 w 181503"/>
                <a:gd name="connsiteY339" fmla="*/ 289968 h 332222"/>
                <a:gd name="connsiteX340" fmla="*/ 41503 w 181503"/>
                <a:gd name="connsiteY340" fmla="*/ 288700 h 332222"/>
                <a:gd name="connsiteX341" fmla="*/ 39743 w 181503"/>
                <a:gd name="connsiteY341" fmla="*/ 286518 h 332222"/>
                <a:gd name="connsiteX342" fmla="*/ 37420 w 181503"/>
                <a:gd name="connsiteY342" fmla="*/ 286518 h 332222"/>
                <a:gd name="connsiteX343" fmla="*/ 36645 w 181503"/>
                <a:gd name="connsiteY343" fmla="*/ 285469 h 332222"/>
                <a:gd name="connsiteX344" fmla="*/ 36833 w 181503"/>
                <a:gd name="connsiteY344" fmla="*/ 282778 h 332222"/>
                <a:gd name="connsiteX345" fmla="*/ 35135 w 181503"/>
                <a:gd name="connsiteY345" fmla="*/ 281128 h 332222"/>
                <a:gd name="connsiteX346" fmla="*/ 32905 w 181503"/>
                <a:gd name="connsiteY346" fmla="*/ 279782 h 332222"/>
                <a:gd name="connsiteX347" fmla="*/ 31075 w 181503"/>
                <a:gd name="connsiteY347" fmla="*/ 278992 h 332222"/>
                <a:gd name="connsiteX348" fmla="*/ 29205 w 181503"/>
                <a:gd name="connsiteY348" fmla="*/ 274650 h 332222"/>
                <a:gd name="connsiteX349" fmla="*/ 27734 w 181503"/>
                <a:gd name="connsiteY349" fmla="*/ 273586 h 332222"/>
                <a:gd name="connsiteX350" fmla="*/ 26482 w 181503"/>
                <a:gd name="connsiteY350" fmla="*/ 272717 h 332222"/>
                <a:gd name="connsiteX351" fmla="*/ 24738 w 181503"/>
                <a:gd name="connsiteY351" fmla="*/ 273304 h 332222"/>
                <a:gd name="connsiteX352" fmla="*/ 24167 w 181503"/>
                <a:gd name="connsiteY352" fmla="*/ 274869 h 332222"/>
                <a:gd name="connsiteX353" fmla="*/ 23009 w 181503"/>
                <a:gd name="connsiteY353" fmla="*/ 276378 h 332222"/>
                <a:gd name="connsiteX354" fmla="*/ 21687 w 181503"/>
                <a:gd name="connsiteY354" fmla="*/ 276191 h 332222"/>
                <a:gd name="connsiteX355" fmla="*/ 20474 w 181503"/>
                <a:gd name="connsiteY355" fmla="*/ 275330 h 332222"/>
                <a:gd name="connsiteX356" fmla="*/ 18996 w 181503"/>
                <a:gd name="connsiteY356" fmla="*/ 270988 h 332222"/>
                <a:gd name="connsiteX357" fmla="*/ 18753 w 181503"/>
                <a:gd name="connsiteY357" fmla="*/ 268328 h 332222"/>
                <a:gd name="connsiteX358" fmla="*/ 19082 w 181503"/>
                <a:gd name="connsiteY358" fmla="*/ 263384 h 332222"/>
                <a:gd name="connsiteX359" fmla="*/ 20928 w 181503"/>
                <a:gd name="connsiteY359" fmla="*/ 258948 h 332222"/>
                <a:gd name="connsiteX360" fmla="*/ 21921 w 181503"/>
                <a:gd name="connsiteY360" fmla="*/ 251844 h 332222"/>
                <a:gd name="connsiteX361" fmla="*/ 23494 w 181503"/>
                <a:gd name="connsiteY361" fmla="*/ 247377 h 332222"/>
                <a:gd name="connsiteX362" fmla="*/ 24597 w 181503"/>
                <a:gd name="connsiteY362" fmla="*/ 245859 h 332222"/>
                <a:gd name="connsiteX363" fmla="*/ 26107 w 181503"/>
                <a:gd name="connsiteY363" fmla="*/ 239749 h 332222"/>
                <a:gd name="connsiteX364" fmla="*/ 29197 w 181503"/>
                <a:gd name="connsiteY364" fmla="*/ 231934 h 332222"/>
                <a:gd name="connsiteX365" fmla="*/ 29549 w 181503"/>
                <a:gd name="connsiteY365" fmla="*/ 230259 h 332222"/>
                <a:gd name="connsiteX366" fmla="*/ 30175 w 181503"/>
                <a:gd name="connsiteY366" fmla="*/ 228382 h 332222"/>
                <a:gd name="connsiteX367" fmla="*/ 30644 w 181503"/>
                <a:gd name="connsiteY367" fmla="*/ 226606 h 332222"/>
                <a:gd name="connsiteX368" fmla="*/ 30801 w 181503"/>
                <a:gd name="connsiteY368" fmla="*/ 223805 h 332222"/>
                <a:gd name="connsiteX369" fmla="*/ 30402 w 181503"/>
                <a:gd name="connsiteY369" fmla="*/ 222334 h 332222"/>
                <a:gd name="connsiteX370" fmla="*/ 30402 w 181503"/>
                <a:gd name="connsiteY370" fmla="*/ 221505 h 332222"/>
                <a:gd name="connsiteX371" fmla="*/ 31051 w 181503"/>
                <a:gd name="connsiteY371" fmla="*/ 220449 h 332222"/>
                <a:gd name="connsiteX372" fmla="*/ 33250 w 181503"/>
                <a:gd name="connsiteY372" fmla="*/ 218673 h 332222"/>
                <a:gd name="connsiteX373" fmla="*/ 36293 w 181503"/>
                <a:gd name="connsiteY373" fmla="*/ 215747 h 332222"/>
                <a:gd name="connsiteX374" fmla="*/ 39907 w 181503"/>
                <a:gd name="connsiteY374" fmla="*/ 211632 h 332222"/>
                <a:gd name="connsiteX375" fmla="*/ 43616 w 181503"/>
                <a:gd name="connsiteY375" fmla="*/ 205311 h 332222"/>
                <a:gd name="connsiteX376" fmla="*/ 45454 w 181503"/>
                <a:gd name="connsiteY376" fmla="*/ 201641 h 332222"/>
                <a:gd name="connsiteX377" fmla="*/ 46229 w 181503"/>
                <a:gd name="connsiteY377" fmla="*/ 200343 h 332222"/>
                <a:gd name="connsiteX378" fmla="*/ 47042 w 181503"/>
                <a:gd name="connsiteY378" fmla="*/ 199936 h 332222"/>
                <a:gd name="connsiteX379" fmla="*/ 48310 w 181503"/>
                <a:gd name="connsiteY379" fmla="*/ 198676 h 332222"/>
                <a:gd name="connsiteX380" fmla="*/ 49178 w 181503"/>
                <a:gd name="connsiteY380" fmla="*/ 197284 h 332222"/>
                <a:gd name="connsiteX381" fmla="*/ 49225 w 181503"/>
                <a:gd name="connsiteY381" fmla="*/ 196580 h 332222"/>
                <a:gd name="connsiteX382" fmla="*/ 47215 w 181503"/>
                <a:gd name="connsiteY382" fmla="*/ 189703 h 332222"/>
                <a:gd name="connsiteX383" fmla="*/ 45892 w 181503"/>
                <a:gd name="connsiteY383" fmla="*/ 187457 h 332222"/>
                <a:gd name="connsiteX384" fmla="*/ 45227 w 181503"/>
                <a:gd name="connsiteY384" fmla="*/ 184805 h 332222"/>
                <a:gd name="connsiteX385" fmla="*/ 44868 w 181503"/>
                <a:gd name="connsiteY385" fmla="*/ 182889 h 332222"/>
                <a:gd name="connsiteX386" fmla="*/ 44383 w 181503"/>
                <a:gd name="connsiteY386" fmla="*/ 181128 h 332222"/>
                <a:gd name="connsiteX387" fmla="*/ 44617 w 181503"/>
                <a:gd name="connsiteY387" fmla="*/ 179470 h 332222"/>
                <a:gd name="connsiteX388" fmla="*/ 43890 w 181503"/>
                <a:gd name="connsiteY388" fmla="*/ 178437 h 332222"/>
                <a:gd name="connsiteX389" fmla="*/ 42247 w 181503"/>
                <a:gd name="connsiteY389" fmla="*/ 177131 h 332222"/>
                <a:gd name="connsiteX390" fmla="*/ 40541 w 181503"/>
                <a:gd name="connsiteY390" fmla="*/ 175182 h 332222"/>
                <a:gd name="connsiteX391" fmla="*/ 39524 w 181503"/>
                <a:gd name="connsiteY391" fmla="*/ 171998 h 332222"/>
                <a:gd name="connsiteX392" fmla="*/ 39524 w 181503"/>
                <a:gd name="connsiteY392" fmla="*/ 170222 h 332222"/>
                <a:gd name="connsiteX393" fmla="*/ 38437 w 181503"/>
                <a:gd name="connsiteY393" fmla="*/ 168666 h 332222"/>
                <a:gd name="connsiteX394" fmla="*/ 38069 w 181503"/>
                <a:gd name="connsiteY394" fmla="*/ 167038 h 332222"/>
                <a:gd name="connsiteX395" fmla="*/ 38726 w 181503"/>
                <a:gd name="connsiteY395" fmla="*/ 165481 h 332222"/>
                <a:gd name="connsiteX396" fmla="*/ 39579 w 181503"/>
                <a:gd name="connsiteY396" fmla="*/ 164136 h 332222"/>
                <a:gd name="connsiteX397" fmla="*/ 39477 w 181503"/>
                <a:gd name="connsiteY397" fmla="*/ 158221 h 332222"/>
                <a:gd name="connsiteX398" fmla="*/ 39133 w 181503"/>
                <a:gd name="connsiteY398" fmla="*/ 156453 h 332222"/>
                <a:gd name="connsiteX399" fmla="*/ 38710 w 181503"/>
                <a:gd name="connsiteY399" fmla="*/ 153292 h 332222"/>
                <a:gd name="connsiteX400" fmla="*/ 37600 w 181503"/>
                <a:gd name="connsiteY400" fmla="*/ 150906 h 332222"/>
                <a:gd name="connsiteX401" fmla="*/ 36027 w 181503"/>
                <a:gd name="connsiteY401" fmla="*/ 148113 h 332222"/>
                <a:gd name="connsiteX402" fmla="*/ 34243 w 181503"/>
                <a:gd name="connsiteY402" fmla="*/ 145805 h 332222"/>
                <a:gd name="connsiteX403" fmla="*/ 29580 w 181503"/>
                <a:gd name="connsiteY403" fmla="*/ 141628 h 332222"/>
                <a:gd name="connsiteX404" fmla="*/ 26256 w 181503"/>
                <a:gd name="connsiteY404" fmla="*/ 138835 h 332222"/>
                <a:gd name="connsiteX405" fmla="*/ 24612 w 181503"/>
                <a:gd name="connsiteY405" fmla="*/ 136284 h 332222"/>
                <a:gd name="connsiteX406" fmla="*/ 22524 w 181503"/>
                <a:gd name="connsiteY406" fmla="*/ 133351 h 332222"/>
                <a:gd name="connsiteX407" fmla="*/ 21030 w 181503"/>
                <a:gd name="connsiteY407" fmla="*/ 131238 h 332222"/>
                <a:gd name="connsiteX408" fmla="*/ 19144 w 181503"/>
                <a:gd name="connsiteY408" fmla="*/ 128571 h 332222"/>
                <a:gd name="connsiteX409" fmla="*/ 18182 w 181503"/>
                <a:gd name="connsiteY409" fmla="*/ 124932 h 332222"/>
                <a:gd name="connsiteX410" fmla="*/ 17650 w 181503"/>
                <a:gd name="connsiteY410" fmla="*/ 121052 h 332222"/>
                <a:gd name="connsiteX411" fmla="*/ 17939 w 181503"/>
                <a:gd name="connsiteY411" fmla="*/ 119769 h 332222"/>
                <a:gd name="connsiteX412" fmla="*/ 18839 w 181503"/>
                <a:gd name="connsiteY412" fmla="*/ 118924 h 332222"/>
                <a:gd name="connsiteX413" fmla="*/ 20020 w 181503"/>
                <a:gd name="connsiteY413" fmla="*/ 118244 h 332222"/>
                <a:gd name="connsiteX414" fmla="*/ 20975 w 181503"/>
                <a:gd name="connsiteY414" fmla="*/ 118087 h 332222"/>
                <a:gd name="connsiteX415" fmla="*/ 23666 w 181503"/>
                <a:gd name="connsiteY415" fmla="*/ 116303 h 332222"/>
                <a:gd name="connsiteX416" fmla="*/ 25536 w 181503"/>
                <a:gd name="connsiteY416" fmla="*/ 116460 h 332222"/>
                <a:gd name="connsiteX417" fmla="*/ 25974 w 181503"/>
                <a:gd name="connsiteY417" fmla="*/ 116076 h 332222"/>
                <a:gd name="connsiteX418" fmla="*/ 26154 w 181503"/>
                <a:gd name="connsiteY418" fmla="*/ 115263 h 332222"/>
                <a:gd name="connsiteX419" fmla="*/ 25911 w 181503"/>
                <a:gd name="connsiteY419" fmla="*/ 111727 h 332222"/>
                <a:gd name="connsiteX420" fmla="*/ 25997 w 181503"/>
                <a:gd name="connsiteY420" fmla="*/ 106993 h 332222"/>
                <a:gd name="connsiteX421" fmla="*/ 26342 w 181503"/>
                <a:gd name="connsiteY421" fmla="*/ 103136 h 332222"/>
                <a:gd name="connsiteX422" fmla="*/ 26748 w 181503"/>
                <a:gd name="connsiteY422" fmla="*/ 100594 h 332222"/>
                <a:gd name="connsiteX423" fmla="*/ 31709 w 181503"/>
                <a:gd name="connsiteY423" fmla="*/ 97637 h 332222"/>
                <a:gd name="connsiteX424" fmla="*/ 32749 w 181503"/>
                <a:gd name="connsiteY424" fmla="*/ 96354 h 332222"/>
                <a:gd name="connsiteX425" fmla="*/ 33250 w 181503"/>
                <a:gd name="connsiteY425" fmla="*/ 94969 h 332222"/>
                <a:gd name="connsiteX426" fmla="*/ 33250 w 181503"/>
                <a:gd name="connsiteY426" fmla="*/ 93748 h 332222"/>
                <a:gd name="connsiteX427" fmla="*/ 32827 w 181503"/>
                <a:gd name="connsiteY427" fmla="*/ 92786 h 332222"/>
                <a:gd name="connsiteX428" fmla="*/ 32084 w 181503"/>
                <a:gd name="connsiteY428" fmla="*/ 92254 h 332222"/>
                <a:gd name="connsiteX429" fmla="*/ 28877 w 181503"/>
                <a:gd name="connsiteY429" fmla="*/ 94804 h 332222"/>
                <a:gd name="connsiteX430" fmla="*/ 28251 w 181503"/>
                <a:gd name="connsiteY430" fmla="*/ 94241 h 332222"/>
                <a:gd name="connsiteX431" fmla="*/ 26780 w 181503"/>
                <a:gd name="connsiteY431" fmla="*/ 90048 h 332222"/>
                <a:gd name="connsiteX432" fmla="*/ 26146 w 181503"/>
                <a:gd name="connsiteY432" fmla="*/ 88765 h 332222"/>
                <a:gd name="connsiteX433" fmla="*/ 25231 w 181503"/>
                <a:gd name="connsiteY433" fmla="*/ 87231 h 332222"/>
                <a:gd name="connsiteX434" fmla="*/ 24245 w 181503"/>
                <a:gd name="connsiteY434" fmla="*/ 85088 h 332222"/>
                <a:gd name="connsiteX435" fmla="*/ 24089 w 181503"/>
                <a:gd name="connsiteY435" fmla="*/ 81379 h 332222"/>
                <a:gd name="connsiteX436" fmla="*/ 23377 w 181503"/>
                <a:gd name="connsiteY436" fmla="*/ 79541 h 332222"/>
                <a:gd name="connsiteX437" fmla="*/ 19371 w 181503"/>
                <a:gd name="connsiteY437" fmla="*/ 75621 h 332222"/>
                <a:gd name="connsiteX438" fmla="*/ 17579 w 181503"/>
                <a:gd name="connsiteY438" fmla="*/ 73509 h 332222"/>
                <a:gd name="connsiteX439" fmla="*/ 15131 w 181503"/>
                <a:gd name="connsiteY439" fmla="*/ 70458 h 332222"/>
                <a:gd name="connsiteX440" fmla="*/ 12197 w 181503"/>
                <a:gd name="connsiteY440" fmla="*/ 66796 h 332222"/>
                <a:gd name="connsiteX441" fmla="*/ 9201 w 181503"/>
                <a:gd name="connsiteY441" fmla="*/ 63409 h 332222"/>
                <a:gd name="connsiteX442" fmla="*/ 7792 w 181503"/>
                <a:gd name="connsiteY442" fmla="*/ 61242 h 332222"/>
                <a:gd name="connsiteX443" fmla="*/ 7300 w 181503"/>
                <a:gd name="connsiteY443" fmla="*/ 60749 h 332222"/>
                <a:gd name="connsiteX444" fmla="*/ 7135 w 181503"/>
                <a:gd name="connsiteY444" fmla="*/ 59912 h 332222"/>
                <a:gd name="connsiteX445" fmla="*/ 8043 w 181503"/>
                <a:gd name="connsiteY445" fmla="*/ 57581 h 332222"/>
                <a:gd name="connsiteX446" fmla="*/ 7589 w 181503"/>
                <a:gd name="connsiteY446" fmla="*/ 55233 h 332222"/>
                <a:gd name="connsiteX447" fmla="*/ 6103 w 181503"/>
                <a:gd name="connsiteY447" fmla="*/ 52104 h 332222"/>
                <a:gd name="connsiteX448" fmla="*/ 5461 w 181503"/>
                <a:gd name="connsiteY448" fmla="*/ 50164 h 332222"/>
                <a:gd name="connsiteX449" fmla="*/ 5672 w 181503"/>
                <a:gd name="connsiteY449" fmla="*/ 49421 h 332222"/>
                <a:gd name="connsiteX450" fmla="*/ 4952 w 181503"/>
                <a:gd name="connsiteY450" fmla="*/ 49131 h 332222"/>
                <a:gd name="connsiteX451" fmla="*/ 3286 w 181503"/>
                <a:gd name="connsiteY451" fmla="*/ 49295 h 332222"/>
                <a:gd name="connsiteX452" fmla="*/ 1690 w 181503"/>
                <a:gd name="connsiteY452" fmla="*/ 47825 h 332222"/>
                <a:gd name="connsiteX453" fmla="*/ 149 w 181503"/>
                <a:gd name="connsiteY453" fmla="*/ 44727 h 332222"/>
                <a:gd name="connsiteX454" fmla="*/ 0 w 181503"/>
                <a:gd name="connsiteY454" fmla="*/ 44179 h 332222"/>
                <a:gd name="connsiteX455" fmla="*/ 501 w 181503"/>
                <a:gd name="connsiteY455" fmla="*/ 44187 h 332222"/>
                <a:gd name="connsiteX456" fmla="*/ 2433 w 181503"/>
                <a:gd name="connsiteY456" fmla="*/ 44719 h 332222"/>
                <a:gd name="connsiteX457" fmla="*/ 3090 w 181503"/>
                <a:gd name="connsiteY457" fmla="*/ 44640 h 332222"/>
                <a:gd name="connsiteX458" fmla="*/ 4459 w 181503"/>
                <a:gd name="connsiteY458" fmla="*/ 43929 h 332222"/>
                <a:gd name="connsiteX459" fmla="*/ 6533 w 181503"/>
                <a:gd name="connsiteY459" fmla="*/ 43178 h 332222"/>
                <a:gd name="connsiteX460" fmla="*/ 7761 w 181503"/>
                <a:gd name="connsiteY460" fmla="*/ 42927 h 332222"/>
                <a:gd name="connsiteX461" fmla="*/ 8168 w 181503"/>
                <a:gd name="connsiteY461" fmla="*/ 42560 h 332222"/>
                <a:gd name="connsiteX462" fmla="*/ 8340 w 181503"/>
                <a:gd name="connsiteY462" fmla="*/ 41808 h 332222"/>
                <a:gd name="connsiteX463" fmla="*/ 7284 w 181503"/>
                <a:gd name="connsiteY463" fmla="*/ 34642 h 332222"/>
                <a:gd name="connsiteX464" fmla="*/ 7464 w 181503"/>
                <a:gd name="connsiteY464" fmla="*/ 33148 h 332222"/>
                <a:gd name="connsiteX465" fmla="*/ 9427 w 181503"/>
                <a:gd name="connsiteY465" fmla="*/ 30050 h 332222"/>
                <a:gd name="connsiteX466" fmla="*/ 9208 w 181503"/>
                <a:gd name="connsiteY466" fmla="*/ 26921 h 332222"/>
                <a:gd name="connsiteX467" fmla="*/ 9709 w 181503"/>
                <a:gd name="connsiteY467" fmla="*/ 22430 h 332222"/>
                <a:gd name="connsiteX468" fmla="*/ 11899 w 181503"/>
                <a:gd name="connsiteY468" fmla="*/ 19355 h 332222"/>
                <a:gd name="connsiteX469" fmla="*/ 13543 w 181503"/>
                <a:gd name="connsiteY469" fmla="*/ 17939 h 332222"/>
                <a:gd name="connsiteX470" fmla="*/ 14059 w 181503"/>
                <a:gd name="connsiteY470" fmla="*/ 15717 h 332222"/>
                <a:gd name="connsiteX471" fmla="*/ 14810 w 181503"/>
                <a:gd name="connsiteY471" fmla="*/ 15248 h 332222"/>
                <a:gd name="connsiteX472" fmla="*/ 16171 w 181503"/>
                <a:gd name="connsiteY472" fmla="*/ 15420 h 332222"/>
                <a:gd name="connsiteX473" fmla="*/ 18980 w 181503"/>
                <a:gd name="connsiteY473" fmla="*/ 17079 h 332222"/>
                <a:gd name="connsiteX474" fmla="*/ 20177 w 181503"/>
                <a:gd name="connsiteY474" fmla="*/ 17157 h 332222"/>
                <a:gd name="connsiteX475" fmla="*/ 21882 w 181503"/>
                <a:gd name="connsiteY475" fmla="*/ 17110 h 332222"/>
                <a:gd name="connsiteX476" fmla="*/ 23713 w 181503"/>
                <a:gd name="connsiteY476" fmla="*/ 16985 h 332222"/>
                <a:gd name="connsiteX477" fmla="*/ 24566 w 181503"/>
                <a:gd name="connsiteY477" fmla="*/ 16828 h 332222"/>
                <a:gd name="connsiteX478" fmla="*/ 30426 w 181503"/>
                <a:gd name="connsiteY478" fmla="*/ 15209 h 332222"/>
                <a:gd name="connsiteX479" fmla="*/ 31716 w 181503"/>
                <a:gd name="connsiteY479" fmla="*/ 15037 h 332222"/>
                <a:gd name="connsiteX480" fmla="*/ 32953 w 181503"/>
                <a:gd name="connsiteY480" fmla="*/ 15240 h 332222"/>
                <a:gd name="connsiteX481" fmla="*/ 33852 w 181503"/>
                <a:gd name="connsiteY481" fmla="*/ 15162 h 332222"/>
                <a:gd name="connsiteX482" fmla="*/ 34752 w 181503"/>
                <a:gd name="connsiteY482" fmla="*/ 14419 h 332222"/>
                <a:gd name="connsiteX483" fmla="*/ 35394 w 181503"/>
                <a:gd name="connsiteY483" fmla="*/ 13112 h 332222"/>
                <a:gd name="connsiteX484" fmla="*/ 36129 w 181503"/>
                <a:gd name="connsiteY484" fmla="*/ 8919 h 332222"/>
                <a:gd name="connsiteX485" fmla="*/ 36551 w 181503"/>
                <a:gd name="connsiteY485" fmla="*/ 8176 h 332222"/>
                <a:gd name="connsiteX486" fmla="*/ 37310 w 181503"/>
                <a:gd name="connsiteY486" fmla="*/ 7581 h 332222"/>
                <a:gd name="connsiteX487" fmla="*/ 38554 w 181503"/>
                <a:gd name="connsiteY487" fmla="*/ 7182 h 332222"/>
                <a:gd name="connsiteX488" fmla="*/ 40009 w 181503"/>
                <a:gd name="connsiteY488" fmla="*/ 7213 h 332222"/>
                <a:gd name="connsiteX489" fmla="*/ 41910 w 181503"/>
                <a:gd name="connsiteY489" fmla="*/ 8019 h 332222"/>
                <a:gd name="connsiteX490" fmla="*/ 43100 w 181503"/>
                <a:gd name="connsiteY490" fmla="*/ 8050 h 332222"/>
                <a:gd name="connsiteX491" fmla="*/ 44445 w 181503"/>
                <a:gd name="connsiteY491" fmla="*/ 7714 h 332222"/>
                <a:gd name="connsiteX492" fmla="*/ 45587 w 181503"/>
                <a:gd name="connsiteY492" fmla="*/ 7135 h 332222"/>
                <a:gd name="connsiteX493" fmla="*/ 46346 w 181503"/>
                <a:gd name="connsiteY493" fmla="*/ 6400 h 332222"/>
                <a:gd name="connsiteX494" fmla="*/ 46690 w 181503"/>
                <a:gd name="connsiteY494" fmla="*/ 5516 h 332222"/>
                <a:gd name="connsiteX495" fmla="*/ 46385 w 181503"/>
                <a:gd name="connsiteY495" fmla="*/ 3818 h 332222"/>
                <a:gd name="connsiteX496" fmla="*/ 45517 w 181503"/>
                <a:gd name="connsiteY496" fmla="*/ 1690 h 332222"/>
                <a:gd name="connsiteX497" fmla="*/ 45759 w 181503"/>
                <a:gd name="connsiteY497" fmla="*/ 1432 h 332222"/>
                <a:gd name="connsiteX498" fmla="*/ 47356 w 181503"/>
                <a:gd name="connsiteY498" fmla="*/ 1901 h 332222"/>
                <a:gd name="connsiteX499" fmla="*/ 49702 w 181503"/>
                <a:gd name="connsiteY499" fmla="*/ 2425 h 332222"/>
                <a:gd name="connsiteX500" fmla="*/ 51494 w 181503"/>
                <a:gd name="connsiteY500" fmla="*/ 2308 h 332222"/>
                <a:gd name="connsiteX501" fmla="*/ 52660 w 181503"/>
                <a:gd name="connsiteY501" fmla="*/ 1940 h 332222"/>
                <a:gd name="connsiteX502" fmla="*/ 53802 w 181503"/>
                <a:gd name="connsiteY502" fmla="*/ 931 h 332222"/>
                <a:gd name="connsiteX503" fmla="*/ 55242 w 181503"/>
                <a:gd name="connsiteY503" fmla="*/ 0 h 332222"/>
                <a:gd name="connsiteX504" fmla="*/ 56642 w 181503"/>
                <a:gd name="connsiteY504" fmla="*/ 211 h 332222"/>
                <a:gd name="connsiteX505" fmla="*/ 57729 w 181503"/>
                <a:gd name="connsiteY505" fmla="*/ 1040 h 332222"/>
                <a:gd name="connsiteX506" fmla="*/ 60319 w 181503"/>
                <a:gd name="connsiteY506" fmla="*/ 2605 h 332222"/>
                <a:gd name="connsiteX507" fmla="*/ 110913 w 181503"/>
                <a:gd name="connsiteY507" fmla="*/ 191995 h 332222"/>
                <a:gd name="connsiteX508" fmla="*/ 110984 w 181503"/>
                <a:gd name="connsiteY508" fmla="*/ 192527 h 332222"/>
                <a:gd name="connsiteX509" fmla="*/ 109841 w 181503"/>
                <a:gd name="connsiteY509" fmla="*/ 192120 h 332222"/>
                <a:gd name="connsiteX510" fmla="*/ 109442 w 181503"/>
                <a:gd name="connsiteY510" fmla="*/ 192308 h 332222"/>
                <a:gd name="connsiteX511" fmla="*/ 108167 w 181503"/>
                <a:gd name="connsiteY511" fmla="*/ 192159 h 332222"/>
                <a:gd name="connsiteX512" fmla="*/ 107541 w 181503"/>
                <a:gd name="connsiteY512" fmla="*/ 189069 h 332222"/>
                <a:gd name="connsiteX513" fmla="*/ 107635 w 181503"/>
                <a:gd name="connsiteY513" fmla="*/ 188341 h 332222"/>
                <a:gd name="connsiteX514" fmla="*/ 108543 w 181503"/>
                <a:gd name="connsiteY514" fmla="*/ 188568 h 332222"/>
                <a:gd name="connsiteX515" fmla="*/ 109841 w 181503"/>
                <a:gd name="connsiteY515" fmla="*/ 190102 h 332222"/>
                <a:gd name="connsiteX516" fmla="*/ 110506 w 181503"/>
                <a:gd name="connsiteY516" fmla="*/ 191166 h 332222"/>
                <a:gd name="connsiteX517" fmla="*/ 110913 w 181503"/>
                <a:gd name="connsiteY517" fmla="*/ 191995 h 332222"/>
                <a:gd name="connsiteX518" fmla="*/ 114856 w 181503"/>
                <a:gd name="connsiteY518" fmla="*/ 198950 h 332222"/>
                <a:gd name="connsiteX519" fmla="*/ 114496 w 181503"/>
                <a:gd name="connsiteY519" fmla="*/ 201274 h 332222"/>
                <a:gd name="connsiteX520" fmla="*/ 113244 w 181503"/>
                <a:gd name="connsiteY520" fmla="*/ 200319 h 332222"/>
                <a:gd name="connsiteX521" fmla="*/ 113542 w 181503"/>
                <a:gd name="connsiteY521" fmla="*/ 199146 h 332222"/>
                <a:gd name="connsiteX522" fmla="*/ 114035 w 181503"/>
                <a:gd name="connsiteY522" fmla="*/ 198614 h 332222"/>
                <a:gd name="connsiteX523" fmla="*/ 114856 w 181503"/>
                <a:gd name="connsiteY523" fmla="*/ 198950 h 332222"/>
                <a:gd name="connsiteX524" fmla="*/ 59263 w 181503"/>
                <a:gd name="connsiteY524" fmla="*/ 242902 h 332222"/>
                <a:gd name="connsiteX525" fmla="*/ 59052 w 181503"/>
                <a:gd name="connsiteY525" fmla="*/ 243270 h 332222"/>
                <a:gd name="connsiteX526" fmla="*/ 58199 w 181503"/>
                <a:gd name="connsiteY526" fmla="*/ 242566 h 332222"/>
                <a:gd name="connsiteX527" fmla="*/ 57596 w 181503"/>
                <a:gd name="connsiteY527" fmla="*/ 241768 h 332222"/>
                <a:gd name="connsiteX528" fmla="*/ 57276 w 181503"/>
                <a:gd name="connsiteY528" fmla="*/ 240751 h 332222"/>
                <a:gd name="connsiteX529" fmla="*/ 58590 w 181503"/>
                <a:gd name="connsiteY529" fmla="*/ 240790 h 332222"/>
                <a:gd name="connsiteX530" fmla="*/ 59239 w 181503"/>
                <a:gd name="connsiteY530" fmla="*/ 241729 h 332222"/>
                <a:gd name="connsiteX531" fmla="*/ 59263 w 181503"/>
                <a:gd name="connsiteY531" fmla="*/ 242902 h 332222"/>
                <a:gd name="connsiteX532" fmla="*/ 59184 w 181503"/>
                <a:gd name="connsiteY532" fmla="*/ 245351 h 332222"/>
                <a:gd name="connsiteX533" fmla="*/ 59286 w 181503"/>
                <a:gd name="connsiteY533" fmla="*/ 246602 h 332222"/>
                <a:gd name="connsiteX534" fmla="*/ 58809 w 181503"/>
                <a:gd name="connsiteY534" fmla="*/ 248105 h 332222"/>
                <a:gd name="connsiteX535" fmla="*/ 56806 w 181503"/>
                <a:gd name="connsiteY535" fmla="*/ 248989 h 332222"/>
                <a:gd name="connsiteX536" fmla="*/ 56118 w 181503"/>
                <a:gd name="connsiteY536" fmla="*/ 247784 h 332222"/>
                <a:gd name="connsiteX537" fmla="*/ 56298 w 181503"/>
                <a:gd name="connsiteY537" fmla="*/ 245930 h 332222"/>
                <a:gd name="connsiteX538" fmla="*/ 56603 w 181503"/>
                <a:gd name="connsiteY538" fmla="*/ 245460 h 332222"/>
                <a:gd name="connsiteX539" fmla="*/ 58566 w 181503"/>
                <a:gd name="connsiteY539" fmla="*/ 245554 h 332222"/>
                <a:gd name="connsiteX540" fmla="*/ 59184 w 181503"/>
                <a:gd name="connsiteY540" fmla="*/ 245351 h 332222"/>
                <a:gd name="connsiteX541" fmla="*/ 20474 w 181503"/>
                <a:gd name="connsiteY541" fmla="*/ 257172 h 332222"/>
                <a:gd name="connsiteX542" fmla="*/ 19230 w 181503"/>
                <a:gd name="connsiteY542" fmla="*/ 257407 h 332222"/>
                <a:gd name="connsiteX543" fmla="*/ 19394 w 181503"/>
                <a:gd name="connsiteY543" fmla="*/ 256202 h 332222"/>
                <a:gd name="connsiteX544" fmla="*/ 19723 w 181503"/>
                <a:gd name="connsiteY544" fmla="*/ 255443 h 332222"/>
                <a:gd name="connsiteX545" fmla="*/ 20325 w 181503"/>
                <a:gd name="connsiteY545" fmla="*/ 255240 h 332222"/>
                <a:gd name="connsiteX546" fmla="*/ 20576 w 181503"/>
                <a:gd name="connsiteY546" fmla="*/ 256538 h 332222"/>
                <a:gd name="connsiteX547" fmla="*/ 20474 w 181503"/>
                <a:gd name="connsiteY547" fmla="*/ 257172 h 332222"/>
                <a:gd name="connsiteX548" fmla="*/ 22704 w 181503"/>
                <a:gd name="connsiteY548" fmla="*/ 282520 h 332222"/>
                <a:gd name="connsiteX549" fmla="*/ 22469 w 181503"/>
                <a:gd name="connsiteY549" fmla="*/ 284139 h 332222"/>
                <a:gd name="connsiteX550" fmla="*/ 21569 w 181503"/>
                <a:gd name="connsiteY550" fmla="*/ 284116 h 332222"/>
                <a:gd name="connsiteX551" fmla="*/ 20654 w 181503"/>
                <a:gd name="connsiteY551" fmla="*/ 285156 h 332222"/>
                <a:gd name="connsiteX552" fmla="*/ 20224 w 181503"/>
                <a:gd name="connsiteY552" fmla="*/ 285297 h 332222"/>
                <a:gd name="connsiteX553" fmla="*/ 19481 w 181503"/>
                <a:gd name="connsiteY553" fmla="*/ 281996 h 332222"/>
                <a:gd name="connsiteX554" fmla="*/ 20333 w 181503"/>
                <a:gd name="connsiteY554" fmla="*/ 277364 h 332222"/>
                <a:gd name="connsiteX555" fmla="*/ 20795 w 181503"/>
                <a:gd name="connsiteY555" fmla="*/ 276707 h 332222"/>
                <a:gd name="connsiteX556" fmla="*/ 21428 w 181503"/>
                <a:gd name="connsiteY556" fmla="*/ 277935 h 332222"/>
                <a:gd name="connsiteX557" fmla="*/ 23267 w 181503"/>
                <a:gd name="connsiteY557" fmla="*/ 278483 h 332222"/>
                <a:gd name="connsiteX558" fmla="*/ 22469 w 181503"/>
                <a:gd name="connsiteY558" fmla="*/ 281151 h 332222"/>
                <a:gd name="connsiteX559" fmla="*/ 22704 w 181503"/>
                <a:gd name="connsiteY559" fmla="*/ 282520 h 332222"/>
                <a:gd name="connsiteX560" fmla="*/ 26709 w 181503"/>
                <a:gd name="connsiteY560" fmla="*/ 281816 h 332222"/>
                <a:gd name="connsiteX561" fmla="*/ 26451 w 181503"/>
                <a:gd name="connsiteY561" fmla="*/ 282184 h 332222"/>
                <a:gd name="connsiteX562" fmla="*/ 25333 w 181503"/>
                <a:gd name="connsiteY562" fmla="*/ 277967 h 332222"/>
                <a:gd name="connsiteX563" fmla="*/ 26983 w 181503"/>
                <a:gd name="connsiteY563" fmla="*/ 279101 h 332222"/>
                <a:gd name="connsiteX564" fmla="*/ 26709 w 181503"/>
                <a:gd name="connsiteY564" fmla="*/ 281816 h 332222"/>
                <a:gd name="connsiteX565" fmla="*/ 37396 w 181503"/>
                <a:gd name="connsiteY565" fmla="*/ 289342 h 332222"/>
                <a:gd name="connsiteX566" fmla="*/ 37967 w 181503"/>
                <a:gd name="connsiteY566" fmla="*/ 291994 h 332222"/>
                <a:gd name="connsiteX567" fmla="*/ 37161 w 181503"/>
                <a:gd name="connsiteY567" fmla="*/ 291454 h 332222"/>
                <a:gd name="connsiteX568" fmla="*/ 36497 w 181503"/>
                <a:gd name="connsiteY568" fmla="*/ 290297 h 332222"/>
                <a:gd name="connsiteX569" fmla="*/ 36504 w 181503"/>
                <a:gd name="connsiteY569" fmla="*/ 288599 h 332222"/>
                <a:gd name="connsiteX570" fmla="*/ 36669 w 181503"/>
                <a:gd name="connsiteY570" fmla="*/ 288364 h 332222"/>
                <a:gd name="connsiteX571" fmla="*/ 37396 w 181503"/>
                <a:gd name="connsiteY571" fmla="*/ 289342 h 332222"/>
                <a:gd name="connsiteX572" fmla="*/ 50227 w 181503"/>
                <a:gd name="connsiteY572" fmla="*/ 312859 h 332222"/>
                <a:gd name="connsiteX573" fmla="*/ 49812 w 181503"/>
                <a:gd name="connsiteY573" fmla="*/ 312992 h 332222"/>
                <a:gd name="connsiteX574" fmla="*/ 48991 w 181503"/>
                <a:gd name="connsiteY574" fmla="*/ 311216 h 332222"/>
                <a:gd name="connsiteX575" fmla="*/ 50031 w 181503"/>
                <a:gd name="connsiteY575" fmla="*/ 308643 h 332222"/>
                <a:gd name="connsiteX576" fmla="*/ 51071 w 181503"/>
                <a:gd name="connsiteY576" fmla="*/ 311795 h 332222"/>
                <a:gd name="connsiteX577" fmla="*/ 50227 w 181503"/>
                <a:gd name="connsiteY577" fmla="*/ 312859 h 332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</a:cxnLst>
              <a:rect l="l" t="t" r="r" b="b"/>
              <a:pathLst>
                <a:path w="181503" h="332222">
                  <a:moveTo>
                    <a:pt x="60319" y="2605"/>
                  </a:moveTo>
                  <a:lnTo>
                    <a:pt x="60155" y="3974"/>
                  </a:lnTo>
                  <a:lnTo>
                    <a:pt x="60694" y="4264"/>
                  </a:lnTo>
                  <a:lnTo>
                    <a:pt x="61453" y="3622"/>
                  </a:lnTo>
                  <a:lnTo>
                    <a:pt x="62416" y="2065"/>
                  </a:lnTo>
                  <a:lnTo>
                    <a:pt x="63472" y="1189"/>
                  </a:lnTo>
                  <a:lnTo>
                    <a:pt x="64614" y="994"/>
                  </a:lnTo>
                  <a:lnTo>
                    <a:pt x="65826" y="2058"/>
                  </a:lnTo>
                  <a:lnTo>
                    <a:pt x="67109" y="4373"/>
                  </a:lnTo>
                  <a:lnTo>
                    <a:pt x="68424" y="5688"/>
                  </a:lnTo>
                  <a:lnTo>
                    <a:pt x="69042" y="5836"/>
                  </a:lnTo>
                  <a:lnTo>
                    <a:pt x="69488" y="6893"/>
                  </a:lnTo>
                  <a:lnTo>
                    <a:pt x="69558" y="7910"/>
                  </a:lnTo>
                  <a:lnTo>
                    <a:pt x="68933" y="10053"/>
                  </a:lnTo>
                  <a:lnTo>
                    <a:pt x="67876" y="12541"/>
                  </a:lnTo>
                  <a:lnTo>
                    <a:pt x="66366" y="15623"/>
                  </a:lnTo>
                  <a:lnTo>
                    <a:pt x="66859" y="18213"/>
                  </a:lnTo>
                  <a:lnTo>
                    <a:pt x="68917" y="20325"/>
                  </a:lnTo>
                  <a:lnTo>
                    <a:pt x="71365" y="21569"/>
                  </a:lnTo>
                  <a:lnTo>
                    <a:pt x="73963" y="21225"/>
                  </a:lnTo>
                  <a:lnTo>
                    <a:pt x="75348" y="20591"/>
                  </a:lnTo>
                  <a:lnTo>
                    <a:pt x="76482" y="19598"/>
                  </a:lnTo>
                  <a:lnTo>
                    <a:pt x="77530" y="19128"/>
                  </a:lnTo>
                  <a:lnTo>
                    <a:pt x="78860" y="19003"/>
                  </a:lnTo>
                  <a:lnTo>
                    <a:pt x="82991" y="19731"/>
                  </a:lnTo>
                  <a:lnTo>
                    <a:pt x="84251" y="20451"/>
                  </a:lnTo>
                  <a:lnTo>
                    <a:pt x="84439" y="21882"/>
                  </a:lnTo>
                  <a:lnTo>
                    <a:pt x="83930" y="25552"/>
                  </a:lnTo>
                  <a:lnTo>
                    <a:pt x="84571" y="28243"/>
                  </a:lnTo>
                  <a:lnTo>
                    <a:pt x="85737" y="31075"/>
                  </a:lnTo>
                  <a:lnTo>
                    <a:pt x="85878" y="33656"/>
                  </a:lnTo>
                  <a:lnTo>
                    <a:pt x="84430" y="37905"/>
                  </a:lnTo>
                  <a:lnTo>
                    <a:pt x="83226" y="41926"/>
                  </a:lnTo>
                  <a:lnTo>
                    <a:pt x="81927" y="43882"/>
                  </a:lnTo>
                  <a:lnTo>
                    <a:pt x="80918" y="45141"/>
                  </a:lnTo>
                  <a:lnTo>
                    <a:pt x="80620" y="45994"/>
                  </a:lnTo>
                  <a:lnTo>
                    <a:pt x="80707" y="46800"/>
                  </a:lnTo>
                  <a:lnTo>
                    <a:pt x="81630" y="48005"/>
                  </a:lnTo>
                  <a:lnTo>
                    <a:pt x="82615" y="49562"/>
                  </a:lnTo>
                  <a:lnTo>
                    <a:pt x="82858" y="51048"/>
                  </a:lnTo>
                  <a:lnTo>
                    <a:pt x="82749" y="52871"/>
                  </a:lnTo>
                  <a:lnTo>
                    <a:pt x="82076" y="55374"/>
                  </a:lnTo>
                  <a:lnTo>
                    <a:pt x="79572" y="60796"/>
                  </a:lnTo>
                  <a:lnTo>
                    <a:pt x="77585" y="65686"/>
                  </a:lnTo>
                  <a:lnTo>
                    <a:pt x="78626" y="66663"/>
                  </a:lnTo>
                  <a:lnTo>
                    <a:pt x="80597" y="67375"/>
                  </a:lnTo>
                  <a:lnTo>
                    <a:pt x="81903" y="68072"/>
                  </a:lnTo>
                  <a:lnTo>
                    <a:pt x="83273" y="67626"/>
                  </a:lnTo>
                  <a:lnTo>
                    <a:pt x="86175" y="64739"/>
                  </a:lnTo>
                  <a:lnTo>
                    <a:pt x="88671" y="62595"/>
                  </a:lnTo>
                  <a:lnTo>
                    <a:pt x="91777" y="60452"/>
                  </a:lnTo>
                  <a:lnTo>
                    <a:pt x="91957" y="60264"/>
                  </a:lnTo>
                  <a:lnTo>
                    <a:pt x="94680" y="58684"/>
                  </a:lnTo>
                  <a:lnTo>
                    <a:pt x="95923" y="57228"/>
                  </a:lnTo>
                  <a:lnTo>
                    <a:pt x="96596" y="55374"/>
                  </a:lnTo>
                  <a:lnTo>
                    <a:pt x="97558" y="54662"/>
                  </a:lnTo>
                  <a:lnTo>
                    <a:pt x="98802" y="55077"/>
                  </a:lnTo>
                  <a:lnTo>
                    <a:pt x="100382" y="54271"/>
                  </a:lnTo>
                  <a:lnTo>
                    <a:pt x="102300" y="52237"/>
                  </a:lnTo>
                  <a:lnTo>
                    <a:pt x="103770" y="51298"/>
                  </a:lnTo>
                  <a:lnTo>
                    <a:pt x="104795" y="51455"/>
                  </a:lnTo>
                  <a:lnTo>
                    <a:pt x="106626" y="52714"/>
                  </a:lnTo>
                  <a:lnTo>
                    <a:pt x="109270" y="55077"/>
                  </a:lnTo>
                  <a:lnTo>
                    <a:pt x="111617" y="56485"/>
                  </a:lnTo>
                  <a:lnTo>
                    <a:pt x="113675" y="56939"/>
                  </a:lnTo>
                  <a:lnTo>
                    <a:pt x="114684" y="57815"/>
                  </a:lnTo>
                  <a:lnTo>
                    <a:pt x="114629" y="59122"/>
                  </a:lnTo>
                  <a:lnTo>
                    <a:pt x="115091" y="59951"/>
                  </a:lnTo>
                  <a:lnTo>
                    <a:pt x="116053" y="60303"/>
                  </a:lnTo>
                  <a:lnTo>
                    <a:pt x="116483" y="60162"/>
                  </a:lnTo>
                  <a:lnTo>
                    <a:pt x="116374" y="59529"/>
                  </a:lnTo>
                  <a:lnTo>
                    <a:pt x="117305" y="58598"/>
                  </a:lnTo>
                  <a:lnTo>
                    <a:pt x="119276" y="57377"/>
                  </a:lnTo>
                  <a:lnTo>
                    <a:pt x="121279" y="56657"/>
                  </a:lnTo>
                  <a:lnTo>
                    <a:pt x="123313" y="56446"/>
                  </a:lnTo>
                  <a:lnTo>
                    <a:pt x="124635" y="55476"/>
                  </a:lnTo>
                  <a:lnTo>
                    <a:pt x="125503" y="52957"/>
                  </a:lnTo>
                  <a:lnTo>
                    <a:pt x="126763" y="51040"/>
                  </a:lnTo>
                  <a:lnTo>
                    <a:pt x="127890" y="50172"/>
                  </a:lnTo>
                  <a:lnTo>
                    <a:pt x="129282" y="49734"/>
                  </a:lnTo>
                  <a:lnTo>
                    <a:pt x="129650" y="49124"/>
                  </a:lnTo>
                  <a:lnTo>
                    <a:pt x="128977" y="48341"/>
                  </a:lnTo>
                  <a:lnTo>
                    <a:pt x="129040" y="47543"/>
                  </a:lnTo>
                  <a:lnTo>
                    <a:pt x="129846" y="46737"/>
                  </a:lnTo>
                  <a:lnTo>
                    <a:pt x="131574" y="46393"/>
                  </a:lnTo>
                  <a:lnTo>
                    <a:pt x="134235" y="46510"/>
                  </a:lnTo>
                  <a:lnTo>
                    <a:pt x="137340" y="47324"/>
                  </a:lnTo>
                  <a:lnTo>
                    <a:pt x="140908" y="48842"/>
                  </a:lnTo>
                  <a:lnTo>
                    <a:pt x="143247" y="49335"/>
                  </a:lnTo>
                  <a:lnTo>
                    <a:pt x="144366" y="48787"/>
                  </a:lnTo>
                  <a:lnTo>
                    <a:pt x="146541" y="51134"/>
                  </a:lnTo>
                  <a:lnTo>
                    <a:pt x="149780" y="56376"/>
                  </a:lnTo>
                  <a:lnTo>
                    <a:pt x="152549" y="60334"/>
                  </a:lnTo>
                  <a:lnTo>
                    <a:pt x="154873" y="63010"/>
                  </a:lnTo>
                  <a:lnTo>
                    <a:pt x="157314" y="65060"/>
                  </a:lnTo>
                  <a:lnTo>
                    <a:pt x="159872" y="66492"/>
                  </a:lnTo>
                  <a:lnTo>
                    <a:pt x="161711" y="68440"/>
                  </a:lnTo>
                  <a:lnTo>
                    <a:pt x="163385" y="72132"/>
                  </a:lnTo>
                  <a:lnTo>
                    <a:pt x="162133" y="77225"/>
                  </a:lnTo>
                  <a:lnTo>
                    <a:pt x="161797" y="81630"/>
                  </a:lnTo>
                  <a:lnTo>
                    <a:pt x="161953" y="87020"/>
                  </a:lnTo>
                  <a:lnTo>
                    <a:pt x="163463" y="91151"/>
                  </a:lnTo>
                  <a:lnTo>
                    <a:pt x="166326" y="94022"/>
                  </a:lnTo>
                  <a:lnTo>
                    <a:pt x="167993" y="96338"/>
                  </a:lnTo>
                  <a:lnTo>
                    <a:pt x="168462" y="98106"/>
                  </a:lnTo>
                  <a:lnTo>
                    <a:pt x="170692" y="99624"/>
                  </a:lnTo>
                  <a:lnTo>
                    <a:pt x="174690" y="100883"/>
                  </a:lnTo>
                  <a:lnTo>
                    <a:pt x="176356" y="102026"/>
                  </a:lnTo>
                  <a:lnTo>
                    <a:pt x="175675" y="103050"/>
                  </a:lnTo>
                  <a:lnTo>
                    <a:pt x="175620" y="104239"/>
                  </a:lnTo>
                  <a:lnTo>
                    <a:pt x="176184" y="105593"/>
                  </a:lnTo>
                  <a:lnTo>
                    <a:pt x="177576" y="106720"/>
                  </a:lnTo>
                  <a:lnTo>
                    <a:pt x="179775" y="107604"/>
                  </a:lnTo>
                  <a:lnTo>
                    <a:pt x="181089" y="108543"/>
                  </a:lnTo>
                  <a:lnTo>
                    <a:pt x="181504" y="109528"/>
                  </a:lnTo>
                  <a:lnTo>
                    <a:pt x="181457" y="111132"/>
                  </a:lnTo>
                  <a:lnTo>
                    <a:pt x="180948" y="113346"/>
                  </a:lnTo>
                  <a:lnTo>
                    <a:pt x="180033" y="115044"/>
                  </a:lnTo>
                  <a:lnTo>
                    <a:pt x="178703" y="116225"/>
                  </a:lnTo>
                  <a:lnTo>
                    <a:pt x="178539" y="117164"/>
                  </a:lnTo>
                  <a:lnTo>
                    <a:pt x="178195" y="118588"/>
                  </a:lnTo>
                  <a:lnTo>
                    <a:pt x="178195" y="121506"/>
                  </a:lnTo>
                  <a:lnTo>
                    <a:pt x="179141" y="123446"/>
                  </a:lnTo>
                  <a:lnTo>
                    <a:pt x="179430" y="125910"/>
                  </a:lnTo>
                  <a:lnTo>
                    <a:pt x="178914" y="127921"/>
                  </a:lnTo>
                  <a:lnTo>
                    <a:pt x="178413" y="132028"/>
                  </a:lnTo>
                  <a:lnTo>
                    <a:pt x="178351" y="133617"/>
                  </a:lnTo>
                  <a:lnTo>
                    <a:pt x="177874" y="134986"/>
                  </a:lnTo>
                  <a:lnTo>
                    <a:pt x="176716" y="136300"/>
                  </a:lnTo>
                  <a:lnTo>
                    <a:pt x="174940" y="137536"/>
                  </a:lnTo>
                  <a:lnTo>
                    <a:pt x="172781" y="138639"/>
                  </a:lnTo>
                  <a:lnTo>
                    <a:pt x="171459" y="139124"/>
                  </a:lnTo>
                  <a:lnTo>
                    <a:pt x="171146" y="139351"/>
                  </a:lnTo>
                  <a:lnTo>
                    <a:pt x="170199" y="140595"/>
                  </a:lnTo>
                  <a:lnTo>
                    <a:pt x="169057" y="141800"/>
                  </a:lnTo>
                  <a:lnTo>
                    <a:pt x="168173" y="141800"/>
                  </a:lnTo>
                  <a:lnTo>
                    <a:pt x="167508" y="141190"/>
                  </a:lnTo>
                  <a:lnTo>
                    <a:pt x="167038" y="140399"/>
                  </a:lnTo>
                  <a:lnTo>
                    <a:pt x="166765" y="138670"/>
                  </a:lnTo>
                  <a:lnTo>
                    <a:pt x="164770" y="137818"/>
                  </a:lnTo>
                  <a:lnTo>
                    <a:pt x="162579" y="137278"/>
                  </a:lnTo>
                  <a:lnTo>
                    <a:pt x="158119" y="138131"/>
                  </a:lnTo>
                  <a:lnTo>
                    <a:pt x="154513" y="138592"/>
                  </a:lnTo>
                  <a:lnTo>
                    <a:pt x="150468" y="138006"/>
                  </a:lnTo>
                  <a:lnTo>
                    <a:pt x="146666" y="138741"/>
                  </a:lnTo>
                  <a:lnTo>
                    <a:pt x="145078" y="138850"/>
                  </a:lnTo>
                  <a:lnTo>
                    <a:pt x="143255" y="138733"/>
                  </a:lnTo>
                  <a:lnTo>
                    <a:pt x="141487" y="138749"/>
                  </a:lnTo>
                  <a:lnTo>
                    <a:pt x="139805" y="138483"/>
                  </a:lnTo>
                  <a:lnTo>
                    <a:pt x="136707" y="137427"/>
                  </a:lnTo>
                  <a:lnTo>
                    <a:pt x="135518" y="137512"/>
                  </a:lnTo>
                  <a:lnTo>
                    <a:pt x="133022" y="138389"/>
                  </a:lnTo>
                  <a:lnTo>
                    <a:pt x="130409" y="138999"/>
                  </a:lnTo>
                  <a:lnTo>
                    <a:pt x="127905" y="139422"/>
                  </a:lnTo>
                  <a:lnTo>
                    <a:pt x="124205" y="141221"/>
                  </a:lnTo>
                  <a:lnTo>
                    <a:pt x="121529" y="143826"/>
                  </a:lnTo>
                  <a:lnTo>
                    <a:pt x="120739" y="145665"/>
                  </a:lnTo>
                  <a:lnTo>
                    <a:pt x="119409" y="147519"/>
                  </a:lnTo>
                  <a:lnTo>
                    <a:pt x="117571" y="150453"/>
                  </a:lnTo>
                  <a:lnTo>
                    <a:pt x="115185" y="153261"/>
                  </a:lnTo>
                  <a:lnTo>
                    <a:pt x="113526" y="154544"/>
                  </a:lnTo>
                  <a:lnTo>
                    <a:pt x="113987" y="155303"/>
                  </a:lnTo>
                  <a:lnTo>
                    <a:pt x="113573" y="156211"/>
                  </a:lnTo>
                  <a:lnTo>
                    <a:pt x="110975" y="156617"/>
                  </a:lnTo>
                  <a:lnTo>
                    <a:pt x="108949" y="156782"/>
                  </a:lnTo>
                  <a:lnTo>
                    <a:pt x="108582" y="157236"/>
                  </a:lnTo>
                  <a:lnTo>
                    <a:pt x="108824" y="162884"/>
                  </a:lnTo>
                  <a:lnTo>
                    <a:pt x="109536" y="165020"/>
                  </a:lnTo>
                  <a:lnTo>
                    <a:pt x="110843" y="167594"/>
                  </a:lnTo>
                  <a:lnTo>
                    <a:pt x="111695" y="169010"/>
                  </a:lnTo>
                  <a:lnTo>
                    <a:pt x="112337" y="173187"/>
                  </a:lnTo>
                  <a:lnTo>
                    <a:pt x="112524" y="176731"/>
                  </a:lnTo>
                  <a:lnTo>
                    <a:pt x="115380" y="178969"/>
                  </a:lnTo>
                  <a:lnTo>
                    <a:pt x="116992" y="180674"/>
                  </a:lnTo>
                  <a:lnTo>
                    <a:pt x="118142" y="182177"/>
                  </a:lnTo>
                  <a:lnTo>
                    <a:pt x="117743" y="183131"/>
                  </a:lnTo>
                  <a:lnTo>
                    <a:pt x="117055" y="185987"/>
                  </a:lnTo>
                  <a:lnTo>
                    <a:pt x="117719" y="189687"/>
                  </a:lnTo>
                  <a:lnTo>
                    <a:pt x="121709" y="197667"/>
                  </a:lnTo>
                  <a:lnTo>
                    <a:pt x="122053" y="198230"/>
                  </a:lnTo>
                  <a:lnTo>
                    <a:pt x="121576" y="198293"/>
                  </a:lnTo>
                  <a:lnTo>
                    <a:pt x="120950" y="196759"/>
                  </a:lnTo>
                  <a:lnTo>
                    <a:pt x="118924" y="194170"/>
                  </a:lnTo>
                  <a:lnTo>
                    <a:pt x="118298" y="191408"/>
                  </a:lnTo>
                  <a:lnTo>
                    <a:pt x="115920" y="188365"/>
                  </a:lnTo>
                  <a:lnTo>
                    <a:pt x="114590" y="187160"/>
                  </a:lnTo>
                  <a:lnTo>
                    <a:pt x="114160" y="188169"/>
                  </a:lnTo>
                  <a:lnTo>
                    <a:pt x="113401" y="189249"/>
                  </a:lnTo>
                  <a:lnTo>
                    <a:pt x="111069" y="187684"/>
                  </a:lnTo>
                  <a:lnTo>
                    <a:pt x="109067" y="186049"/>
                  </a:lnTo>
                  <a:lnTo>
                    <a:pt x="107228" y="182881"/>
                  </a:lnTo>
                  <a:lnTo>
                    <a:pt x="106993" y="183616"/>
                  </a:lnTo>
                  <a:lnTo>
                    <a:pt x="106579" y="184281"/>
                  </a:lnTo>
                  <a:lnTo>
                    <a:pt x="104482" y="181793"/>
                  </a:lnTo>
                  <a:lnTo>
                    <a:pt x="102291" y="179806"/>
                  </a:lnTo>
                  <a:lnTo>
                    <a:pt x="100320" y="179094"/>
                  </a:lnTo>
                  <a:lnTo>
                    <a:pt x="99107" y="178437"/>
                  </a:lnTo>
                  <a:lnTo>
                    <a:pt x="97934" y="177381"/>
                  </a:lnTo>
                  <a:lnTo>
                    <a:pt x="95478" y="176286"/>
                  </a:lnTo>
                  <a:lnTo>
                    <a:pt x="89359" y="177866"/>
                  </a:lnTo>
                  <a:lnTo>
                    <a:pt x="81575" y="176638"/>
                  </a:lnTo>
                  <a:lnTo>
                    <a:pt x="78579" y="177811"/>
                  </a:lnTo>
                  <a:lnTo>
                    <a:pt x="77350" y="177084"/>
                  </a:lnTo>
                  <a:lnTo>
                    <a:pt x="76592" y="175730"/>
                  </a:lnTo>
                  <a:lnTo>
                    <a:pt x="77319" y="173414"/>
                  </a:lnTo>
                  <a:lnTo>
                    <a:pt x="77483" y="168564"/>
                  </a:lnTo>
                  <a:lnTo>
                    <a:pt x="78414" y="165153"/>
                  </a:lnTo>
                  <a:lnTo>
                    <a:pt x="77976" y="162555"/>
                  </a:lnTo>
                  <a:lnTo>
                    <a:pt x="78430" y="161335"/>
                  </a:lnTo>
                  <a:lnTo>
                    <a:pt x="78774" y="159668"/>
                  </a:lnTo>
                  <a:lnTo>
                    <a:pt x="77546" y="158988"/>
                  </a:lnTo>
                  <a:lnTo>
                    <a:pt x="72046" y="157666"/>
                  </a:lnTo>
                  <a:lnTo>
                    <a:pt x="70888" y="156617"/>
                  </a:lnTo>
                  <a:lnTo>
                    <a:pt x="69418" y="157822"/>
                  </a:lnTo>
                  <a:lnTo>
                    <a:pt x="62814" y="158495"/>
                  </a:lnTo>
                  <a:lnTo>
                    <a:pt x="60326" y="159504"/>
                  </a:lnTo>
                  <a:lnTo>
                    <a:pt x="58026" y="161445"/>
                  </a:lnTo>
                  <a:lnTo>
                    <a:pt x="57432" y="163901"/>
                  </a:lnTo>
                  <a:lnTo>
                    <a:pt x="58762" y="165521"/>
                  </a:lnTo>
                  <a:lnTo>
                    <a:pt x="59615" y="168329"/>
                  </a:lnTo>
                  <a:lnTo>
                    <a:pt x="57244" y="174463"/>
                  </a:lnTo>
                  <a:lnTo>
                    <a:pt x="56845" y="176286"/>
                  </a:lnTo>
                  <a:lnTo>
                    <a:pt x="57760" y="183780"/>
                  </a:lnTo>
                  <a:lnTo>
                    <a:pt x="57393" y="187888"/>
                  </a:lnTo>
                  <a:lnTo>
                    <a:pt x="56102" y="190642"/>
                  </a:lnTo>
                  <a:lnTo>
                    <a:pt x="54060" y="193114"/>
                  </a:lnTo>
                  <a:lnTo>
                    <a:pt x="53215" y="197299"/>
                  </a:lnTo>
                  <a:lnTo>
                    <a:pt x="51612" y="199240"/>
                  </a:lnTo>
                  <a:lnTo>
                    <a:pt x="49460" y="203668"/>
                  </a:lnTo>
                  <a:lnTo>
                    <a:pt x="48005" y="209183"/>
                  </a:lnTo>
                  <a:lnTo>
                    <a:pt x="46972" y="211733"/>
                  </a:lnTo>
                  <a:lnTo>
                    <a:pt x="46370" y="216428"/>
                  </a:lnTo>
                  <a:lnTo>
                    <a:pt x="41934" y="223539"/>
                  </a:lnTo>
                  <a:lnTo>
                    <a:pt x="40893" y="227552"/>
                  </a:lnTo>
                  <a:lnTo>
                    <a:pt x="39305" y="229070"/>
                  </a:lnTo>
                  <a:lnTo>
                    <a:pt x="39861" y="230267"/>
                  </a:lnTo>
                  <a:lnTo>
                    <a:pt x="39954" y="232270"/>
                  </a:lnTo>
                  <a:lnTo>
                    <a:pt x="39399" y="237613"/>
                  </a:lnTo>
                  <a:lnTo>
                    <a:pt x="39219" y="242042"/>
                  </a:lnTo>
                  <a:lnTo>
                    <a:pt x="39892" y="244412"/>
                  </a:lnTo>
                  <a:lnTo>
                    <a:pt x="42012" y="249114"/>
                  </a:lnTo>
                  <a:lnTo>
                    <a:pt x="41511" y="250475"/>
                  </a:lnTo>
                  <a:lnTo>
                    <a:pt x="41261" y="252415"/>
                  </a:lnTo>
                  <a:lnTo>
                    <a:pt x="43053" y="253292"/>
                  </a:lnTo>
                  <a:lnTo>
                    <a:pt x="44335" y="253550"/>
                  </a:lnTo>
                  <a:lnTo>
                    <a:pt x="51580" y="251328"/>
                  </a:lnTo>
                  <a:lnTo>
                    <a:pt x="54029" y="251899"/>
                  </a:lnTo>
                  <a:lnTo>
                    <a:pt x="54952" y="253972"/>
                  </a:lnTo>
                  <a:lnTo>
                    <a:pt x="55547" y="255779"/>
                  </a:lnTo>
                  <a:lnTo>
                    <a:pt x="56775" y="265527"/>
                  </a:lnTo>
                  <a:lnTo>
                    <a:pt x="57408" y="267335"/>
                  </a:lnTo>
                  <a:lnTo>
                    <a:pt x="58872" y="269056"/>
                  </a:lnTo>
                  <a:lnTo>
                    <a:pt x="60475" y="270886"/>
                  </a:lnTo>
                  <a:lnTo>
                    <a:pt x="61023" y="270558"/>
                  </a:lnTo>
                  <a:lnTo>
                    <a:pt x="61125" y="269877"/>
                  </a:lnTo>
                  <a:lnTo>
                    <a:pt x="61234" y="269111"/>
                  </a:lnTo>
                  <a:lnTo>
                    <a:pt x="62666" y="270957"/>
                  </a:lnTo>
                  <a:lnTo>
                    <a:pt x="63785" y="274399"/>
                  </a:lnTo>
                  <a:lnTo>
                    <a:pt x="67602" y="292589"/>
                  </a:lnTo>
                  <a:lnTo>
                    <a:pt x="68706" y="294897"/>
                  </a:lnTo>
                  <a:lnTo>
                    <a:pt x="69621" y="297330"/>
                  </a:lnTo>
                  <a:lnTo>
                    <a:pt x="67289" y="296148"/>
                  </a:lnTo>
                  <a:lnTo>
                    <a:pt x="66663" y="292112"/>
                  </a:lnTo>
                  <a:lnTo>
                    <a:pt x="65999" y="290414"/>
                  </a:lnTo>
                  <a:lnTo>
                    <a:pt x="65177" y="290164"/>
                  </a:lnTo>
                  <a:lnTo>
                    <a:pt x="63879" y="290195"/>
                  </a:lnTo>
                  <a:lnTo>
                    <a:pt x="63792" y="289475"/>
                  </a:lnTo>
                  <a:lnTo>
                    <a:pt x="64770" y="288161"/>
                  </a:lnTo>
                  <a:lnTo>
                    <a:pt x="64614" y="286580"/>
                  </a:lnTo>
                  <a:lnTo>
                    <a:pt x="63276" y="285282"/>
                  </a:lnTo>
                  <a:lnTo>
                    <a:pt x="61117" y="286314"/>
                  </a:lnTo>
                  <a:lnTo>
                    <a:pt x="61179" y="289146"/>
                  </a:lnTo>
                  <a:lnTo>
                    <a:pt x="62141" y="291314"/>
                  </a:lnTo>
                  <a:lnTo>
                    <a:pt x="65803" y="296164"/>
                  </a:lnTo>
                  <a:lnTo>
                    <a:pt x="66945" y="298190"/>
                  </a:lnTo>
                  <a:lnTo>
                    <a:pt x="68401" y="298769"/>
                  </a:lnTo>
                  <a:lnTo>
                    <a:pt x="70521" y="298449"/>
                  </a:lnTo>
                  <a:lnTo>
                    <a:pt x="73055" y="300514"/>
                  </a:lnTo>
                  <a:lnTo>
                    <a:pt x="75050" y="302431"/>
                  </a:lnTo>
                  <a:lnTo>
                    <a:pt x="80003" y="305364"/>
                  </a:lnTo>
                  <a:lnTo>
                    <a:pt x="82999" y="305051"/>
                  </a:lnTo>
                  <a:lnTo>
                    <a:pt x="86238" y="304324"/>
                  </a:lnTo>
                  <a:lnTo>
                    <a:pt x="88405" y="304512"/>
                  </a:lnTo>
                  <a:lnTo>
                    <a:pt x="90533" y="305263"/>
                  </a:lnTo>
                  <a:lnTo>
                    <a:pt x="93091" y="307711"/>
                  </a:lnTo>
                  <a:lnTo>
                    <a:pt x="97152" y="313845"/>
                  </a:lnTo>
                  <a:lnTo>
                    <a:pt x="103786" y="318946"/>
                  </a:lnTo>
                  <a:lnTo>
                    <a:pt x="103066" y="320213"/>
                  </a:lnTo>
                  <a:lnTo>
                    <a:pt x="102777" y="322146"/>
                  </a:lnTo>
                  <a:lnTo>
                    <a:pt x="100164" y="324720"/>
                  </a:lnTo>
                  <a:lnTo>
                    <a:pt x="99741" y="326206"/>
                  </a:lnTo>
                  <a:lnTo>
                    <a:pt x="98787" y="328092"/>
                  </a:lnTo>
                  <a:lnTo>
                    <a:pt x="96972" y="329101"/>
                  </a:lnTo>
                  <a:lnTo>
                    <a:pt x="95407" y="329288"/>
                  </a:lnTo>
                  <a:lnTo>
                    <a:pt x="94507" y="329109"/>
                  </a:lnTo>
                  <a:lnTo>
                    <a:pt x="93881" y="328733"/>
                  </a:lnTo>
                  <a:lnTo>
                    <a:pt x="92817" y="326949"/>
                  </a:lnTo>
                  <a:lnTo>
                    <a:pt x="92278" y="326410"/>
                  </a:lnTo>
                  <a:lnTo>
                    <a:pt x="91824" y="326284"/>
                  </a:lnTo>
                  <a:lnTo>
                    <a:pt x="88483" y="327513"/>
                  </a:lnTo>
                  <a:lnTo>
                    <a:pt x="85252" y="328874"/>
                  </a:lnTo>
                  <a:lnTo>
                    <a:pt x="84658" y="330094"/>
                  </a:lnTo>
                  <a:lnTo>
                    <a:pt x="83797" y="331518"/>
                  </a:lnTo>
                  <a:lnTo>
                    <a:pt x="82858" y="332082"/>
                  </a:lnTo>
                  <a:lnTo>
                    <a:pt x="82115" y="332222"/>
                  </a:lnTo>
                  <a:lnTo>
                    <a:pt x="81403" y="331385"/>
                  </a:lnTo>
                  <a:lnTo>
                    <a:pt x="80167" y="330298"/>
                  </a:lnTo>
                  <a:lnTo>
                    <a:pt x="79212" y="329281"/>
                  </a:lnTo>
                  <a:lnTo>
                    <a:pt x="79455" y="327638"/>
                  </a:lnTo>
                  <a:lnTo>
                    <a:pt x="81270" y="325220"/>
                  </a:lnTo>
                  <a:lnTo>
                    <a:pt x="81505" y="323530"/>
                  </a:lnTo>
                  <a:lnTo>
                    <a:pt x="81278" y="320620"/>
                  </a:lnTo>
                  <a:lnTo>
                    <a:pt x="80785" y="318946"/>
                  </a:lnTo>
                  <a:lnTo>
                    <a:pt x="80261" y="318891"/>
                  </a:lnTo>
                  <a:lnTo>
                    <a:pt x="79369" y="318617"/>
                  </a:lnTo>
                  <a:lnTo>
                    <a:pt x="76850" y="318891"/>
                  </a:lnTo>
                  <a:lnTo>
                    <a:pt x="75590" y="316998"/>
                  </a:lnTo>
                  <a:lnTo>
                    <a:pt x="75097" y="314917"/>
                  </a:lnTo>
                  <a:lnTo>
                    <a:pt x="74237" y="314174"/>
                  </a:lnTo>
                  <a:lnTo>
                    <a:pt x="73384" y="313720"/>
                  </a:lnTo>
                  <a:lnTo>
                    <a:pt x="71499" y="314440"/>
                  </a:lnTo>
                  <a:lnTo>
                    <a:pt x="70051" y="314009"/>
                  </a:lnTo>
                  <a:lnTo>
                    <a:pt x="65255" y="312202"/>
                  </a:lnTo>
                  <a:lnTo>
                    <a:pt x="63417" y="309284"/>
                  </a:lnTo>
                  <a:lnTo>
                    <a:pt x="62431" y="309198"/>
                  </a:lnTo>
                  <a:lnTo>
                    <a:pt x="61563" y="309519"/>
                  </a:lnTo>
                  <a:lnTo>
                    <a:pt x="61218" y="310184"/>
                  </a:lnTo>
                  <a:lnTo>
                    <a:pt x="60710" y="313540"/>
                  </a:lnTo>
                  <a:lnTo>
                    <a:pt x="60295" y="314565"/>
                  </a:lnTo>
                  <a:lnTo>
                    <a:pt x="54796" y="307805"/>
                  </a:lnTo>
                  <a:lnTo>
                    <a:pt x="51009" y="305020"/>
                  </a:lnTo>
                  <a:lnTo>
                    <a:pt x="51541" y="299974"/>
                  </a:lnTo>
                  <a:lnTo>
                    <a:pt x="50391" y="298996"/>
                  </a:lnTo>
                  <a:lnTo>
                    <a:pt x="48951" y="298902"/>
                  </a:lnTo>
                  <a:lnTo>
                    <a:pt x="47864" y="297502"/>
                  </a:lnTo>
                  <a:lnTo>
                    <a:pt x="48826" y="294498"/>
                  </a:lnTo>
                  <a:lnTo>
                    <a:pt x="47340" y="295069"/>
                  </a:lnTo>
                  <a:lnTo>
                    <a:pt x="45282" y="294959"/>
                  </a:lnTo>
                  <a:lnTo>
                    <a:pt x="43592" y="294130"/>
                  </a:lnTo>
                  <a:lnTo>
                    <a:pt x="42317" y="289968"/>
                  </a:lnTo>
                  <a:lnTo>
                    <a:pt x="41503" y="288700"/>
                  </a:lnTo>
                  <a:lnTo>
                    <a:pt x="39743" y="286518"/>
                  </a:lnTo>
                  <a:lnTo>
                    <a:pt x="37420" y="286518"/>
                  </a:lnTo>
                  <a:lnTo>
                    <a:pt x="36645" y="285469"/>
                  </a:lnTo>
                  <a:lnTo>
                    <a:pt x="36833" y="282778"/>
                  </a:lnTo>
                  <a:lnTo>
                    <a:pt x="35135" y="281128"/>
                  </a:lnTo>
                  <a:lnTo>
                    <a:pt x="32905" y="279782"/>
                  </a:lnTo>
                  <a:lnTo>
                    <a:pt x="31075" y="278992"/>
                  </a:lnTo>
                  <a:lnTo>
                    <a:pt x="29205" y="274650"/>
                  </a:lnTo>
                  <a:lnTo>
                    <a:pt x="27734" y="273586"/>
                  </a:lnTo>
                  <a:lnTo>
                    <a:pt x="26482" y="272717"/>
                  </a:lnTo>
                  <a:lnTo>
                    <a:pt x="24738" y="273304"/>
                  </a:lnTo>
                  <a:lnTo>
                    <a:pt x="24167" y="274869"/>
                  </a:lnTo>
                  <a:lnTo>
                    <a:pt x="23009" y="276378"/>
                  </a:lnTo>
                  <a:lnTo>
                    <a:pt x="21687" y="276191"/>
                  </a:lnTo>
                  <a:lnTo>
                    <a:pt x="20474" y="275330"/>
                  </a:lnTo>
                  <a:lnTo>
                    <a:pt x="18996" y="270988"/>
                  </a:lnTo>
                  <a:lnTo>
                    <a:pt x="18753" y="268328"/>
                  </a:lnTo>
                  <a:lnTo>
                    <a:pt x="19082" y="263384"/>
                  </a:lnTo>
                  <a:lnTo>
                    <a:pt x="20928" y="258948"/>
                  </a:lnTo>
                  <a:lnTo>
                    <a:pt x="21921" y="251844"/>
                  </a:lnTo>
                  <a:lnTo>
                    <a:pt x="23494" y="247377"/>
                  </a:lnTo>
                  <a:lnTo>
                    <a:pt x="24597" y="245859"/>
                  </a:lnTo>
                  <a:lnTo>
                    <a:pt x="26107" y="239749"/>
                  </a:lnTo>
                  <a:lnTo>
                    <a:pt x="29197" y="231934"/>
                  </a:lnTo>
                  <a:lnTo>
                    <a:pt x="29549" y="230259"/>
                  </a:lnTo>
                  <a:lnTo>
                    <a:pt x="30175" y="228382"/>
                  </a:lnTo>
                  <a:lnTo>
                    <a:pt x="30644" y="226606"/>
                  </a:lnTo>
                  <a:lnTo>
                    <a:pt x="30801" y="223805"/>
                  </a:lnTo>
                  <a:lnTo>
                    <a:pt x="30402" y="222334"/>
                  </a:lnTo>
                  <a:lnTo>
                    <a:pt x="30402" y="221505"/>
                  </a:lnTo>
                  <a:lnTo>
                    <a:pt x="31051" y="220449"/>
                  </a:lnTo>
                  <a:lnTo>
                    <a:pt x="33250" y="218673"/>
                  </a:lnTo>
                  <a:lnTo>
                    <a:pt x="36293" y="215747"/>
                  </a:lnTo>
                  <a:lnTo>
                    <a:pt x="39907" y="211632"/>
                  </a:lnTo>
                  <a:lnTo>
                    <a:pt x="43616" y="205311"/>
                  </a:lnTo>
                  <a:lnTo>
                    <a:pt x="45454" y="201641"/>
                  </a:lnTo>
                  <a:lnTo>
                    <a:pt x="46229" y="200343"/>
                  </a:lnTo>
                  <a:lnTo>
                    <a:pt x="47042" y="199936"/>
                  </a:lnTo>
                  <a:lnTo>
                    <a:pt x="48310" y="198676"/>
                  </a:lnTo>
                  <a:lnTo>
                    <a:pt x="49178" y="197284"/>
                  </a:lnTo>
                  <a:lnTo>
                    <a:pt x="49225" y="196580"/>
                  </a:lnTo>
                  <a:lnTo>
                    <a:pt x="47215" y="189703"/>
                  </a:lnTo>
                  <a:lnTo>
                    <a:pt x="45892" y="187457"/>
                  </a:lnTo>
                  <a:lnTo>
                    <a:pt x="45227" y="184805"/>
                  </a:lnTo>
                  <a:lnTo>
                    <a:pt x="44868" y="182889"/>
                  </a:lnTo>
                  <a:lnTo>
                    <a:pt x="44383" y="181128"/>
                  </a:lnTo>
                  <a:lnTo>
                    <a:pt x="44617" y="179470"/>
                  </a:lnTo>
                  <a:lnTo>
                    <a:pt x="43890" y="178437"/>
                  </a:lnTo>
                  <a:lnTo>
                    <a:pt x="42247" y="177131"/>
                  </a:lnTo>
                  <a:lnTo>
                    <a:pt x="40541" y="175182"/>
                  </a:lnTo>
                  <a:lnTo>
                    <a:pt x="39524" y="171998"/>
                  </a:lnTo>
                  <a:lnTo>
                    <a:pt x="39524" y="170222"/>
                  </a:lnTo>
                  <a:lnTo>
                    <a:pt x="38437" y="168666"/>
                  </a:lnTo>
                  <a:lnTo>
                    <a:pt x="38069" y="167038"/>
                  </a:lnTo>
                  <a:lnTo>
                    <a:pt x="38726" y="165481"/>
                  </a:lnTo>
                  <a:lnTo>
                    <a:pt x="39579" y="164136"/>
                  </a:lnTo>
                  <a:lnTo>
                    <a:pt x="39477" y="158221"/>
                  </a:lnTo>
                  <a:lnTo>
                    <a:pt x="39133" y="156453"/>
                  </a:lnTo>
                  <a:lnTo>
                    <a:pt x="38710" y="153292"/>
                  </a:lnTo>
                  <a:lnTo>
                    <a:pt x="37600" y="150906"/>
                  </a:lnTo>
                  <a:lnTo>
                    <a:pt x="36027" y="148113"/>
                  </a:lnTo>
                  <a:lnTo>
                    <a:pt x="34243" y="145805"/>
                  </a:lnTo>
                  <a:lnTo>
                    <a:pt x="29580" y="141628"/>
                  </a:lnTo>
                  <a:lnTo>
                    <a:pt x="26256" y="138835"/>
                  </a:lnTo>
                  <a:lnTo>
                    <a:pt x="24612" y="136284"/>
                  </a:lnTo>
                  <a:lnTo>
                    <a:pt x="22524" y="133351"/>
                  </a:lnTo>
                  <a:lnTo>
                    <a:pt x="21030" y="131238"/>
                  </a:lnTo>
                  <a:lnTo>
                    <a:pt x="19144" y="128571"/>
                  </a:lnTo>
                  <a:lnTo>
                    <a:pt x="18182" y="124932"/>
                  </a:lnTo>
                  <a:lnTo>
                    <a:pt x="17650" y="121052"/>
                  </a:lnTo>
                  <a:lnTo>
                    <a:pt x="17939" y="119769"/>
                  </a:lnTo>
                  <a:lnTo>
                    <a:pt x="18839" y="118924"/>
                  </a:lnTo>
                  <a:lnTo>
                    <a:pt x="20020" y="118244"/>
                  </a:lnTo>
                  <a:lnTo>
                    <a:pt x="20975" y="118087"/>
                  </a:lnTo>
                  <a:lnTo>
                    <a:pt x="23666" y="116303"/>
                  </a:lnTo>
                  <a:lnTo>
                    <a:pt x="25536" y="116460"/>
                  </a:lnTo>
                  <a:lnTo>
                    <a:pt x="25974" y="116076"/>
                  </a:lnTo>
                  <a:lnTo>
                    <a:pt x="26154" y="115263"/>
                  </a:lnTo>
                  <a:lnTo>
                    <a:pt x="25911" y="111727"/>
                  </a:lnTo>
                  <a:lnTo>
                    <a:pt x="25997" y="106993"/>
                  </a:lnTo>
                  <a:lnTo>
                    <a:pt x="26342" y="103136"/>
                  </a:lnTo>
                  <a:lnTo>
                    <a:pt x="26748" y="100594"/>
                  </a:lnTo>
                  <a:lnTo>
                    <a:pt x="31709" y="97637"/>
                  </a:lnTo>
                  <a:lnTo>
                    <a:pt x="32749" y="96354"/>
                  </a:lnTo>
                  <a:lnTo>
                    <a:pt x="33250" y="94969"/>
                  </a:lnTo>
                  <a:lnTo>
                    <a:pt x="33250" y="93748"/>
                  </a:lnTo>
                  <a:lnTo>
                    <a:pt x="32827" y="92786"/>
                  </a:lnTo>
                  <a:lnTo>
                    <a:pt x="32084" y="92254"/>
                  </a:lnTo>
                  <a:lnTo>
                    <a:pt x="28877" y="94804"/>
                  </a:lnTo>
                  <a:lnTo>
                    <a:pt x="28251" y="94241"/>
                  </a:lnTo>
                  <a:lnTo>
                    <a:pt x="26780" y="90048"/>
                  </a:lnTo>
                  <a:lnTo>
                    <a:pt x="26146" y="88765"/>
                  </a:lnTo>
                  <a:lnTo>
                    <a:pt x="25231" y="87231"/>
                  </a:lnTo>
                  <a:lnTo>
                    <a:pt x="24245" y="85088"/>
                  </a:lnTo>
                  <a:lnTo>
                    <a:pt x="24089" y="81379"/>
                  </a:lnTo>
                  <a:lnTo>
                    <a:pt x="23377" y="79541"/>
                  </a:lnTo>
                  <a:lnTo>
                    <a:pt x="19371" y="75621"/>
                  </a:lnTo>
                  <a:lnTo>
                    <a:pt x="17579" y="73509"/>
                  </a:lnTo>
                  <a:lnTo>
                    <a:pt x="15131" y="70458"/>
                  </a:lnTo>
                  <a:lnTo>
                    <a:pt x="12197" y="66796"/>
                  </a:lnTo>
                  <a:lnTo>
                    <a:pt x="9201" y="63409"/>
                  </a:lnTo>
                  <a:lnTo>
                    <a:pt x="7792" y="61242"/>
                  </a:lnTo>
                  <a:lnTo>
                    <a:pt x="7300" y="60749"/>
                  </a:lnTo>
                  <a:lnTo>
                    <a:pt x="7135" y="59912"/>
                  </a:lnTo>
                  <a:lnTo>
                    <a:pt x="8043" y="57581"/>
                  </a:lnTo>
                  <a:lnTo>
                    <a:pt x="7589" y="55233"/>
                  </a:lnTo>
                  <a:lnTo>
                    <a:pt x="6103" y="52104"/>
                  </a:lnTo>
                  <a:lnTo>
                    <a:pt x="5461" y="50164"/>
                  </a:lnTo>
                  <a:lnTo>
                    <a:pt x="5672" y="49421"/>
                  </a:lnTo>
                  <a:lnTo>
                    <a:pt x="4952" y="49131"/>
                  </a:lnTo>
                  <a:lnTo>
                    <a:pt x="3286" y="49295"/>
                  </a:lnTo>
                  <a:lnTo>
                    <a:pt x="1690" y="47825"/>
                  </a:lnTo>
                  <a:lnTo>
                    <a:pt x="149" y="44727"/>
                  </a:lnTo>
                  <a:lnTo>
                    <a:pt x="0" y="44179"/>
                  </a:lnTo>
                  <a:lnTo>
                    <a:pt x="501" y="44187"/>
                  </a:lnTo>
                  <a:lnTo>
                    <a:pt x="2433" y="44719"/>
                  </a:lnTo>
                  <a:lnTo>
                    <a:pt x="3090" y="44640"/>
                  </a:lnTo>
                  <a:lnTo>
                    <a:pt x="4459" y="43929"/>
                  </a:lnTo>
                  <a:lnTo>
                    <a:pt x="6533" y="43178"/>
                  </a:lnTo>
                  <a:lnTo>
                    <a:pt x="7761" y="42927"/>
                  </a:lnTo>
                  <a:lnTo>
                    <a:pt x="8168" y="42560"/>
                  </a:lnTo>
                  <a:lnTo>
                    <a:pt x="8340" y="41808"/>
                  </a:lnTo>
                  <a:lnTo>
                    <a:pt x="7284" y="34642"/>
                  </a:lnTo>
                  <a:lnTo>
                    <a:pt x="7464" y="33148"/>
                  </a:lnTo>
                  <a:lnTo>
                    <a:pt x="9427" y="30050"/>
                  </a:lnTo>
                  <a:lnTo>
                    <a:pt x="9208" y="26921"/>
                  </a:lnTo>
                  <a:lnTo>
                    <a:pt x="9709" y="22430"/>
                  </a:lnTo>
                  <a:lnTo>
                    <a:pt x="11899" y="19355"/>
                  </a:lnTo>
                  <a:lnTo>
                    <a:pt x="13543" y="17939"/>
                  </a:lnTo>
                  <a:lnTo>
                    <a:pt x="14059" y="15717"/>
                  </a:lnTo>
                  <a:lnTo>
                    <a:pt x="14810" y="15248"/>
                  </a:lnTo>
                  <a:lnTo>
                    <a:pt x="16171" y="15420"/>
                  </a:lnTo>
                  <a:lnTo>
                    <a:pt x="18980" y="17079"/>
                  </a:lnTo>
                  <a:lnTo>
                    <a:pt x="20177" y="17157"/>
                  </a:lnTo>
                  <a:lnTo>
                    <a:pt x="21882" y="17110"/>
                  </a:lnTo>
                  <a:lnTo>
                    <a:pt x="23713" y="16985"/>
                  </a:lnTo>
                  <a:lnTo>
                    <a:pt x="24566" y="16828"/>
                  </a:lnTo>
                  <a:lnTo>
                    <a:pt x="30426" y="15209"/>
                  </a:lnTo>
                  <a:lnTo>
                    <a:pt x="31716" y="15037"/>
                  </a:lnTo>
                  <a:lnTo>
                    <a:pt x="32953" y="15240"/>
                  </a:lnTo>
                  <a:lnTo>
                    <a:pt x="33852" y="15162"/>
                  </a:lnTo>
                  <a:lnTo>
                    <a:pt x="34752" y="14419"/>
                  </a:lnTo>
                  <a:lnTo>
                    <a:pt x="35394" y="13112"/>
                  </a:lnTo>
                  <a:lnTo>
                    <a:pt x="36129" y="8919"/>
                  </a:lnTo>
                  <a:lnTo>
                    <a:pt x="36551" y="8176"/>
                  </a:lnTo>
                  <a:lnTo>
                    <a:pt x="37310" y="7581"/>
                  </a:lnTo>
                  <a:lnTo>
                    <a:pt x="38554" y="7182"/>
                  </a:lnTo>
                  <a:lnTo>
                    <a:pt x="40009" y="7213"/>
                  </a:lnTo>
                  <a:lnTo>
                    <a:pt x="41910" y="8019"/>
                  </a:lnTo>
                  <a:lnTo>
                    <a:pt x="43100" y="8050"/>
                  </a:lnTo>
                  <a:lnTo>
                    <a:pt x="44445" y="7714"/>
                  </a:lnTo>
                  <a:lnTo>
                    <a:pt x="45587" y="7135"/>
                  </a:lnTo>
                  <a:lnTo>
                    <a:pt x="46346" y="6400"/>
                  </a:lnTo>
                  <a:lnTo>
                    <a:pt x="46690" y="5516"/>
                  </a:lnTo>
                  <a:lnTo>
                    <a:pt x="46385" y="3818"/>
                  </a:lnTo>
                  <a:lnTo>
                    <a:pt x="45517" y="1690"/>
                  </a:lnTo>
                  <a:lnTo>
                    <a:pt x="45759" y="1432"/>
                  </a:lnTo>
                  <a:lnTo>
                    <a:pt x="47356" y="1901"/>
                  </a:lnTo>
                  <a:lnTo>
                    <a:pt x="49702" y="2425"/>
                  </a:lnTo>
                  <a:lnTo>
                    <a:pt x="51494" y="2308"/>
                  </a:lnTo>
                  <a:lnTo>
                    <a:pt x="52660" y="1940"/>
                  </a:lnTo>
                  <a:lnTo>
                    <a:pt x="53802" y="931"/>
                  </a:lnTo>
                  <a:lnTo>
                    <a:pt x="55242" y="0"/>
                  </a:lnTo>
                  <a:lnTo>
                    <a:pt x="56642" y="211"/>
                  </a:lnTo>
                  <a:lnTo>
                    <a:pt x="57729" y="1040"/>
                  </a:lnTo>
                  <a:lnTo>
                    <a:pt x="60319" y="2605"/>
                  </a:lnTo>
                  <a:close/>
                  <a:moveTo>
                    <a:pt x="110913" y="191995"/>
                  </a:moveTo>
                  <a:lnTo>
                    <a:pt x="110984" y="192527"/>
                  </a:lnTo>
                  <a:lnTo>
                    <a:pt x="109841" y="192120"/>
                  </a:lnTo>
                  <a:lnTo>
                    <a:pt x="109442" y="192308"/>
                  </a:lnTo>
                  <a:lnTo>
                    <a:pt x="108167" y="192159"/>
                  </a:lnTo>
                  <a:lnTo>
                    <a:pt x="107541" y="189069"/>
                  </a:lnTo>
                  <a:lnTo>
                    <a:pt x="107635" y="188341"/>
                  </a:lnTo>
                  <a:lnTo>
                    <a:pt x="108543" y="188568"/>
                  </a:lnTo>
                  <a:lnTo>
                    <a:pt x="109841" y="190102"/>
                  </a:lnTo>
                  <a:lnTo>
                    <a:pt x="110506" y="191166"/>
                  </a:lnTo>
                  <a:lnTo>
                    <a:pt x="110913" y="191995"/>
                  </a:lnTo>
                  <a:close/>
                  <a:moveTo>
                    <a:pt x="114856" y="198950"/>
                  </a:moveTo>
                  <a:lnTo>
                    <a:pt x="114496" y="201274"/>
                  </a:lnTo>
                  <a:lnTo>
                    <a:pt x="113244" y="200319"/>
                  </a:lnTo>
                  <a:lnTo>
                    <a:pt x="113542" y="199146"/>
                  </a:lnTo>
                  <a:lnTo>
                    <a:pt x="114035" y="198614"/>
                  </a:lnTo>
                  <a:lnTo>
                    <a:pt x="114856" y="198950"/>
                  </a:lnTo>
                  <a:close/>
                  <a:moveTo>
                    <a:pt x="59263" y="242902"/>
                  </a:moveTo>
                  <a:lnTo>
                    <a:pt x="59052" y="243270"/>
                  </a:lnTo>
                  <a:lnTo>
                    <a:pt x="58199" y="242566"/>
                  </a:lnTo>
                  <a:lnTo>
                    <a:pt x="57596" y="241768"/>
                  </a:lnTo>
                  <a:lnTo>
                    <a:pt x="57276" y="240751"/>
                  </a:lnTo>
                  <a:lnTo>
                    <a:pt x="58590" y="240790"/>
                  </a:lnTo>
                  <a:lnTo>
                    <a:pt x="59239" y="241729"/>
                  </a:lnTo>
                  <a:lnTo>
                    <a:pt x="59263" y="242902"/>
                  </a:lnTo>
                  <a:close/>
                  <a:moveTo>
                    <a:pt x="59184" y="245351"/>
                  </a:moveTo>
                  <a:lnTo>
                    <a:pt x="59286" y="246602"/>
                  </a:lnTo>
                  <a:lnTo>
                    <a:pt x="58809" y="248105"/>
                  </a:lnTo>
                  <a:lnTo>
                    <a:pt x="56806" y="248989"/>
                  </a:lnTo>
                  <a:lnTo>
                    <a:pt x="56118" y="247784"/>
                  </a:lnTo>
                  <a:lnTo>
                    <a:pt x="56298" y="245930"/>
                  </a:lnTo>
                  <a:lnTo>
                    <a:pt x="56603" y="245460"/>
                  </a:lnTo>
                  <a:lnTo>
                    <a:pt x="58566" y="245554"/>
                  </a:lnTo>
                  <a:lnTo>
                    <a:pt x="59184" y="245351"/>
                  </a:lnTo>
                  <a:close/>
                  <a:moveTo>
                    <a:pt x="20474" y="257172"/>
                  </a:moveTo>
                  <a:lnTo>
                    <a:pt x="19230" y="257407"/>
                  </a:lnTo>
                  <a:lnTo>
                    <a:pt x="19394" y="256202"/>
                  </a:lnTo>
                  <a:lnTo>
                    <a:pt x="19723" y="255443"/>
                  </a:lnTo>
                  <a:lnTo>
                    <a:pt x="20325" y="255240"/>
                  </a:lnTo>
                  <a:lnTo>
                    <a:pt x="20576" y="256538"/>
                  </a:lnTo>
                  <a:lnTo>
                    <a:pt x="20474" y="257172"/>
                  </a:lnTo>
                  <a:close/>
                  <a:moveTo>
                    <a:pt x="22704" y="282520"/>
                  </a:moveTo>
                  <a:lnTo>
                    <a:pt x="22469" y="284139"/>
                  </a:lnTo>
                  <a:lnTo>
                    <a:pt x="21569" y="284116"/>
                  </a:lnTo>
                  <a:lnTo>
                    <a:pt x="20654" y="285156"/>
                  </a:lnTo>
                  <a:lnTo>
                    <a:pt x="20224" y="285297"/>
                  </a:lnTo>
                  <a:lnTo>
                    <a:pt x="19481" y="281996"/>
                  </a:lnTo>
                  <a:lnTo>
                    <a:pt x="20333" y="277364"/>
                  </a:lnTo>
                  <a:lnTo>
                    <a:pt x="20795" y="276707"/>
                  </a:lnTo>
                  <a:lnTo>
                    <a:pt x="21428" y="277935"/>
                  </a:lnTo>
                  <a:lnTo>
                    <a:pt x="23267" y="278483"/>
                  </a:lnTo>
                  <a:lnTo>
                    <a:pt x="22469" y="281151"/>
                  </a:lnTo>
                  <a:lnTo>
                    <a:pt x="22704" y="282520"/>
                  </a:lnTo>
                  <a:close/>
                  <a:moveTo>
                    <a:pt x="26709" y="281816"/>
                  </a:moveTo>
                  <a:lnTo>
                    <a:pt x="26451" y="282184"/>
                  </a:lnTo>
                  <a:lnTo>
                    <a:pt x="25333" y="277967"/>
                  </a:lnTo>
                  <a:lnTo>
                    <a:pt x="26983" y="279101"/>
                  </a:lnTo>
                  <a:lnTo>
                    <a:pt x="26709" y="281816"/>
                  </a:lnTo>
                  <a:close/>
                  <a:moveTo>
                    <a:pt x="37396" y="289342"/>
                  </a:moveTo>
                  <a:lnTo>
                    <a:pt x="37967" y="291994"/>
                  </a:lnTo>
                  <a:lnTo>
                    <a:pt x="37161" y="291454"/>
                  </a:lnTo>
                  <a:lnTo>
                    <a:pt x="36497" y="290297"/>
                  </a:lnTo>
                  <a:lnTo>
                    <a:pt x="36504" y="288599"/>
                  </a:lnTo>
                  <a:lnTo>
                    <a:pt x="36669" y="288364"/>
                  </a:lnTo>
                  <a:lnTo>
                    <a:pt x="37396" y="289342"/>
                  </a:lnTo>
                  <a:close/>
                  <a:moveTo>
                    <a:pt x="50227" y="312859"/>
                  </a:moveTo>
                  <a:lnTo>
                    <a:pt x="49812" y="312992"/>
                  </a:lnTo>
                  <a:lnTo>
                    <a:pt x="48991" y="311216"/>
                  </a:lnTo>
                  <a:lnTo>
                    <a:pt x="50031" y="308643"/>
                  </a:lnTo>
                  <a:lnTo>
                    <a:pt x="51071" y="311795"/>
                  </a:lnTo>
                  <a:lnTo>
                    <a:pt x="50227" y="31285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2EF4644-1D98-86DA-272F-5DDC973276D3}"/>
                </a:ext>
              </a:extLst>
            </p:cNvPr>
            <p:cNvSpPr>
              <a:spLocks/>
            </p:cNvSpPr>
            <p:nvPr/>
          </p:nvSpPr>
          <p:spPr>
            <a:xfrm>
              <a:off x="8729698" y="3664519"/>
              <a:ext cx="170543" cy="122241"/>
            </a:xfrm>
            <a:custGeom>
              <a:avLst/>
              <a:gdLst>
                <a:gd name="connsiteX0" fmla="*/ 79181 w 170543"/>
                <a:gd name="connsiteY0" fmla="*/ 22954 h 122241"/>
                <a:gd name="connsiteX1" fmla="*/ 79251 w 170543"/>
                <a:gd name="connsiteY1" fmla="*/ 23478 h 122241"/>
                <a:gd name="connsiteX2" fmla="*/ 78931 w 170543"/>
                <a:gd name="connsiteY2" fmla="*/ 24425 h 122241"/>
                <a:gd name="connsiteX3" fmla="*/ 74369 w 170543"/>
                <a:gd name="connsiteY3" fmla="*/ 26036 h 122241"/>
                <a:gd name="connsiteX4" fmla="*/ 72297 w 170543"/>
                <a:gd name="connsiteY4" fmla="*/ 27398 h 122241"/>
                <a:gd name="connsiteX5" fmla="*/ 71851 w 170543"/>
                <a:gd name="connsiteY5" fmla="*/ 29815 h 122241"/>
                <a:gd name="connsiteX6" fmla="*/ 71303 w 170543"/>
                <a:gd name="connsiteY6" fmla="*/ 30511 h 122241"/>
                <a:gd name="connsiteX7" fmla="*/ 70380 w 170543"/>
                <a:gd name="connsiteY7" fmla="*/ 31082 h 122241"/>
                <a:gd name="connsiteX8" fmla="*/ 69464 w 170543"/>
                <a:gd name="connsiteY8" fmla="*/ 31215 h 122241"/>
                <a:gd name="connsiteX9" fmla="*/ 68064 w 170543"/>
                <a:gd name="connsiteY9" fmla="*/ 28375 h 122241"/>
                <a:gd name="connsiteX10" fmla="*/ 66468 w 170543"/>
                <a:gd name="connsiteY10" fmla="*/ 27789 h 122241"/>
                <a:gd name="connsiteX11" fmla="*/ 64176 w 170543"/>
                <a:gd name="connsiteY11" fmla="*/ 26787 h 122241"/>
                <a:gd name="connsiteX12" fmla="*/ 59724 w 170543"/>
                <a:gd name="connsiteY12" fmla="*/ 24847 h 122241"/>
                <a:gd name="connsiteX13" fmla="*/ 57424 w 170543"/>
                <a:gd name="connsiteY13" fmla="*/ 24002 h 122241"/>
                <a:gd name="connsiteX14" fmla="*/ 53004 w 170543"/>
                <a:gd name="connsiteY14" fmla="*/ 25270 h 122241"/>
                <a:gd name="connsiteX15" fmla="*/ 47840 w 170543"/>
                <a:gd name="connsiteY15" fmla="*/ 27006 h 122241"/>
                <a:gd name="connsiteX16" fmla="*/ 47035 w 170543"/>
                <a:gd name="connsiteY16" fmla="*/ 28062 h 122241"/>
                <a:gd name="connsiteX17" fmla="*/ 46487 w 170543"/>
                <a:gd name="connsiteY17" fmla="*/ 29197 h 122241"/>
                <a:gd name="connsiteX18" fmla="*/ 46542 w 170543"/>
                <a:gd name="connsiteY18" fmla="*/ 30057 h 122241"/>
                <a:gd name="connsiteX19" fmla="*/ 46917 w 170543"/>
                <a:gd name="connsiteY19" fmla="*/ 31208 h 122241"/>
                <a:gd name="connsiteX20" fmla="*/ 46659 w 170543"/>
                <a:gd name="connsiteY20" fmla="*/ 32084 h 122241"/>
                <a:gd name="connsiteX21" fmla="*/ 45689 w 170543"/>
                <a:gd name="connsiteY21" fmla="*/ 32366 h 122241"/>
                <a:gd name="connsiteX22" fmla="*/ 44226 w 170543"/>
                <a:gd name="connsiteY22" fmla="*/ 31301 h 122241"/>
                <a:gd name="connsiteX23" fmla="*/ 42951 w 170543"/>
                <a:gd name="connsiteY23" fmla="*/ 30683 h 122241"/>
                <a:gd name="connsiteX24" fmla="*/ 42325 w 170543"/>
                <a:gd name="connsiteY24" fmla="*/ 32139 h 122241"/>
                <a:gd name="connsiteX25" fmla="*/ 41574 w 170543"/>
                <a:gd name="connsiteY25" fmla="*/ 34720 h 122241"/>
                <a:gd name="connsiteX26" fmla="*/ 41230 w 170543"/>
                <a:gd name="connsiteY26" fmla="*/ 36598 h 122241"/>
                <a:gd name="connsiteX27" fmla="*/ 42356 w 170543"/>
                <a:gd name="connsiteY27" fmla="*/ 39305 h 122241"/>
                <a:gd name="connsiteX28" fmla="*/ 42740 w 170543"/>
                <a:gd name="connsiteY28" fmla="*/ 43303 h 122241"/>
                <a:gd name="connsiteX29" fmla="*/ 44805 w 170543"/>
                <a:gd name="connsiteY29" fmla="*/ 43091 h 122241"/>
                <a:gd name="connsiteX30" fmla="*/ 46377 w 170543"/>
                <a:gd name="connsiteY30" fmla="*/ 43099 h 122241"/>
                <a:gd name="connsiteX31" fmla="*/ 49350 w 170543"/>
                <a:gd name="connsiteY31" fmla="*/ 41918 h 122241"/>
                <a:gd name="connsiteX32" fmla="*/ 50845 w 170543"/>
                <a:gd name="connsiteY32" fmla="*/ 41886 h 122241"/>
                <a:gd name="connsiteX33" fmla="*/ 53152 w 170543"/>
                <a:gd name="connsiteY33" fmla="*/ 42403 h 122241"/>
                <a:gd name="connsiteX34" fmla="*/ 57197 w 170543"/>
                <a:gd name="connsiteY34" fmla="*/ 42505 h 122241"/>
                <a:gd name="connsiteX35" fmla="*/ 60389 w 170543"/>
                <a:gd name="connsiteY35" fmla="*/ 42293 h 122241"/>
                <a:gd name="connsiteX36" fmla="*/ 61164 w 170543"/>
                <a:gd name="connsiteY36" fmla="*/ 42379 h 122241"/>
                <a:gd name="connsiteX37" fmla="*/ 61922 w 170543"/>
                <a:gd name="connsiteY37" fmla="*/ 41620 h 122241"/>
                <a:gd name="connsiteX38" fmla="*/ 62760 w 170543"/>
                <a:gd name="connsiteY38" fmla="*/ 41886 h 122241"/>
                <a:gd name="connsiteX39" fmla="*/ 63542 w 170543"/>
                <a:gd name="connsiteY39" fmla="*/ 42802 h 122241"/>
                <a:gd name="connsiteX40" fmla="*/ 66773 w 170543"/>
                <a:gd name="connsiteY40" fmla="*/ 41691 h 122241"/>
                <a:gd name="connsiteX41" fmla="*/ 69175 w 170543"/>
                <a:gd name="connsiteY41" fmla="*/ 41535 h 122241"/>
                <a:gd name="connsiteX42" fmla="*/ 70646 w 170543"/>
                <a:gd name="connsiteY42" fmla="*/ 41863 h 122241"/>
                <a:gd name="connsiteX43" fmla="*/ 71514 w 170543"/>
                <a:gd name="connsiteY43" fmla="*/ 42192 h 122241"/>
                <a:gd name="connsiteX44" fmla="*/ 73071 w 170543"/>
                <a:gd name="connsiteY44" fmla="*/ 44836 h 122241"/>
                <a:gd name="connsiteX45" fmla="*/ 74260 w 170543"/>
                <a:gd name="connsiteY45" fmla="*/ 46471 h 122241"/>
                <a:gd name="connsiteX46" fmla="*/ 75715 w 170543"/>
                <a:gd name="connsiteY46" fmla="*/ 46995 h 122241"/>
                <a:gd name="connsiteX47" fmla="*/ 80229 w 170543"/>
                <a:gd name="connsiteY47" fmla="*/ 46510 h 122241"/>
                <a:gd name="connsiteX48" fmla="*/ 81552 w 170543"/>
                <a:gd name="connsiteY48" fmla="*/ 44202 h 122241"/>
                <a:gd name="connsiteX49" fmla="*/ 82710 w 170543"/>
                <a:gd name="connsiteY49" fmla="*/ 43631 h 122241"/>
                <a:gd name="connsiteX50" fmla="*/ 84571 w 170543"/>
                <a:gd name="connsiteY50" fmla="*/ 43459 h 122241"/>
                <a:gd name="connsiteX51" fmla="*/ 86105 w 170543"/>
                <a:gd name="connsiteY51" fmla="*/ 43013 h 122241"/>
                <a:gd name="connsiteX52" fmla="*/ 87325 w 170543"/>
                <a:gd name="connsiteY52" fmla="*/ 42066 h 122241"/>
                <a:gd name="connsiteX53" fmla="*/ 88992 w 170543"/>
                <a:gd name="connsiteY53" fmla="*/ 41237 h 122241"/>
                <a:gd name="connsiteX54" fmla="*/ 90447 w 170543"/>
                <a:gd name="connsiteY54" fmla="*/ 41073 h 122241"/>
                <a:gd name="connsiteX55" fmla="*/ 91167 w 170543"/>
                <a:gd name="connsiteY55" fmla="*/ 41683 h 122241"/>
                <a:gd name="connsiteX56" fmla="*/ 91479 w 170543"/>
                <a:gd name="connsiteY56" fmla="*/ 42489 h 122241"/>
                <a:gd name="connsiteX57" fmla="*/ 91229 w 170543"/>
                <a:gd name="connsiteY57" fmla="*/ 43530 h 122241"/>
                <a:gd name="connsiteX58" fmla="*/ 91174 w 170543"/>
                <a:gd name="connsiteY58" fmla="*/ 44617 h 122241"/>
                <a:gd name="connsiteX59" fmla="*/ 92113 w 170543"/>
                <a:gd name="connsiteY59" fmla="*/ 45345 h 122241"/>
                <a:gd name="connsiteX60" fmla="*/ 94883 w 170543"/>
                <a:gd name="connsiteY60" fmla="*/ 45517 h 122241"/>
                <a:gd name="connsiteX61" fmla="*/ 96189 w 170543"/>
                <a:gd name="connsiteY61" fmla="*/ 46197 h 122241"/>
                <a:gd name="connsiteX62" fmla="*/ 96267 w 170543"/>
                <a:gd name="connsiteY62" fmla="*/ 47480 h 122241"/>
                <a:gd name="connsiteX63" fmla="*/ 96056 w 170543"/>
                <a:gd name="connsiteY63" fmla="*/ 49491 h 122241"/>
                <a:gd name="connsiteX64" fmla="*/ 97214 w 170543"/>
                <a:gd name="connsiteY64" fmla="*/ 50305 h 122241"/>
                <a:gd name="connsiteX65" fmla="*/ 97816 w 170543"/>
                <a:gd name="connsiteY65" fmla="*/ 50375 h 122241"/>
                <a:gd name="connsiteX66" fmla="*/ 101877 w 170543"/>
                <a:gd name="connsiteY66" fmla="*/ 48247 h 122241"/>
                <a:gd name="connsiteX67" fmla="*/ 103019 w 170543"/>
                <a:gd name="connsiteY67" fmla="*/ 48216 h 122241"/>
                <a:gd name="connsiteX68" fmla="*/ 103926 w 170543"/>
                <a:gd name="connsiteY68" fmla="*/ 49389 h 122241"/>
                <a:gd name="connsiteX69" fmla="*/ 105311 w 170543"/>
                <a:gd name="connsiteY69" fmla="*/ 50797 h 122241"/>
                <a:gd name="connsiteX70" fmla="*/ 107126 w 170543"/>
                <a:gd name="connsiteY70" fmla="*/ 52300 h 122241"/>
                <a:gd name="connsiteX71" fmla="*/ 107565 w 170543"/>
                <a:gd name="connsiteY71" fmla="*/ 52065 h 122241"/>
                <a:gd name="connsiteX72" fmla="*/ 108378 w 170543"/>
                <a:gd name="connsiteY72" fmla="*/ 50430 h 122241"/>
                <a:gd name="connsiteX73" fmla="*/ 109927 w 170543"/>
                <a:gd name="connsiteY73" fmla="*/ 48646 h 122241"/>
                <a:gd name="connsiteX74" fmla="*/ 112838 w 170543"/>
                <a:gd name="connsiteY74" fmla="*/ 48059 h 122241"/>
                <a:gd name="connsiteX75" fmla="*/ 114441 w 170543"/>
                <a:gd name="connsiteY75" fmla="*/ 47504 h 122241"/>
                <a:gd name="connsiteX76" fmla="*/ 116123 w 170543"/>
                <a:gd name="connsiteY76" fmla="*/ 47253 h 122241"/>
                <a:gd name="connsiteX77" fmla="*/ 121224 w 170543"/>
                <a:gd name="connsiteY77" fmla="*/ 47973 h 122241"/>
                <a:gd name="connsiteX78" fmla="*/ 122914 w 170543"/>
                <a:gd name="connsiteY78" fmla="*/ 48067 h 122241"/>
                <a:gd name="connsiteX79" fmla="*/ 126427 w 170543"/>
                <a:gd name="connsiteY79" fmla="*/ 47926 h 122241"/>
                <a:gd name="connsiteX80" fmla="*/ 129188 w 170543"/>
                <a:gd name="connsiteY80" fmla="*/ 47566 h 122241"/>
                <a:gd name="connsiteX81" fmla="*/ 131410 w 170543"/>
                <a:gd name="connsiteY81" fmla="*/ 46495 h 122241"/>
                <a:gd name="connsiteX82" fmla="*/ 132537 w 170543"/>
                <a:gd name="connsiteY82" fmla="*/ 45634 h 122241"/>
                <a:gd name="connsiteX83" fmla="*/ 134360 w 170543"/>
                <a:gd name="connsiteY83" fmla="*/ 45133 h 122241"/>
                <a:gd name="connsiteX84" fmla="*/ 136668 w 170543"/>
                <a:gd name="connsiteY84" fmla="*/ 45219 h 122241"/>
                <a:gd name="connsiteX85" fmla="*/ 137896 w 170543"/>
                <a:gd name="connsiteY85" fmla="*/ 45470 h 122241"/>
                <a:gd name="connsiteX86" fmla="*/ 138005 w 170543"/>
                <a:gd name="connsiteY86" fmla="*/ 46941 h 122241"/>
                <a:gd name="connsiteX87" fmla="*/ 137716 w 170543"/>
                <a:gd name="connsiteY87" fmla="*/ 49734 h 122241"/>
                <a:gd name="connsiteX88" fmla="*/ 137364 w 170543"/>
                <a:gd name="connsiteY88" fmla="*/ 51674 h 122241"/>
                <a:gd name="connsiteX89" fmla="*/ 139187 w 170543"/>
                <a:gd name="connsiteY89" fmla="*/ 55186 h 122241"/>
                <a:gd name="connsiteX90" fmla="*/ 140352 w 170543"/>
                <a:gd name="connsiteY90" fmla="*/ 56876 h 122241"/>
                <a:gd name="connsiteX91" fmla="*/ 141495 w 170543"/>
                <a:gd name="connsiteY91" fmla="*/ 58073 h 122241"/>
                <a:gd name="connsiteX92" fmla="*/ 141706 w 170543"/>
                <a:gd name="connsiteY92" fmla="*/ 59020 h 122241"/>
                <a:gd name="connsiteX93" fmla="*/ 141471 w 170543"/>
                <a:gd name="connsiteY93" fmla="*/ 59787 h 122241"/>
                <a:gd name="connsiteX94" fmla="*/ 140055 w 170543"/>
                <a:gd name="connsiteY94" fmla="*/ 60538 h 122241"/>
                <a:gd name="connsiteX95" fmla="*/ 139547 w 170543"/>
                <a:gd name="connsiteY95" fmla="*/ 61336 h 122241"/>
                <a:gd name="connsiteX96" fmla="*/ 139312 w 170543"/>
                <a:gd name="connsiteY96" fmla="*/ 62235 h 122241"/>
                <a:gd name="connsiteX97" fmla="*/ 139774 w 170543"/>
                <a:gd name="connsiteY97" fmla="*/ 63276 h 122241"/>
                <a:gd name="connsiteX98" fmla="*/ 140587 w 170543"/>
                <a:gd name="connsiteY98" fmla="*/ 66593 h 122241"/>
                <a:gd name="connsiteX99" fmla="*/ 141635 w 170543"/>
                <a:gd name="connsiteY99" fmla="*/ 69167 h 122241"/>
                <a:gd name="connsiteX100" fmla="*/ 143114 w 170543"/>
                <a:gd name="connsiteY100" fmla="*/ 70403 h 122241"/>
                <a:gd name="connsiteX101" fmla="*/ 145328 w 170543"/>
                <a:gd name="connsiteY101" fmla="*/ 71217 h 122241"/>
                <a:gd name="connsiteX102" fmla="*/ 146541 w 170543"/>
                <a:gd name="connsiteY102" fmla="*/ 71045 h 122241"/>
                <a:gd name="connsiteX103" fmla="*/ 147409 w 170543"/>
                <a:gd name="connsiteY103" fmla="*/ 69120 h 122241"/>
                <a:gd name="connsiteX104" fmla="*/ 148864 w 170543"/>
                <a:gd name="connsiteY104" fmla="*/ 67649 h 122241"/>
                <a:gd name="connsiteX105" fmla="*/ 150093 w 170543"/>
                <a:gd name="connsiteY105" fmla="*/ 67751 h 122241"/>
                <a:gd name="connsiteX106" fmla="*/ 152072 w 170543"/>
                <a:gd name="connsiteY106" fmla="*/ 67688 h 122241"/>
                <a:gd name="connsiteX107" fmla="*/ 157267 w 170543"/>
                <a:gd name="connsiteY107" fmla="*/ 69355 h 122241"/>
                <a:gd name="connsiteX108" fmla="*/ 162336 w 170543"/>
                <a:gd name="connsiteY108" fmla="*/ 71874 h 122241"/>
                <a:gd name="connsiteX109" fmla="*/ 163807 w 170543"/>
                <a:gd name="connsiteY109" fmla="*/ 73266 h 122241"/>
                <a:gd name="connsiteX110" fmla="*/ 164324 w 170543"/>
                <a:gd name="connsiteY110" fmla="*/ 74831 h 122241"/>
                <a:gd name="connsiteX111" fmla="*/ 162923 w 170543"/>
                <a:gd name="connsiteY111" fmla="*/ 78445 h 122241"/>
                <a:gd name="connsiteX112" fmla="*/ 162986 w 170543"/>
                <a:gd name="connsiteY112" fmla="*/ 80746 h 122241"/>
                <a:gd name="connsiteX113" fmla="*/ 163307 w 170543"/>
                <a:gd name="connsiteY113" fmla="*/ 83202 h 122241"/>
                <a:gd name="connsiteX114" fmla="*/ 164464 w 170543"/>
                <a:gd name="connsiteY114" fmla="*/ 85017 h 122241"/>
                <a:gd name="connsiteX115" fmla="*/ 165528 w 170543"/>
                <a:gd name="connsiteY115" fmla="*/ 88131 h 122241"/>
                <a:gd name="connsiteX116" fmla="*/ 165732 w 170543"/>
                <a:gd name="connsiteY116" fmla="*/ 90705 h 122241"/>
                <a:gd name="connsiteX117" fmla="*/ 166193 w 170543"/>
                <a:gd name="connsiteY117" fmla="*/ 91472 h 122241"/>
                <a:gd name="connsiteX118" fmla="*/ 166569 w 170543"/>
                <a:gd name="connsiteY118" fmla="*/ 92371 h 122241"/>
                <a:gd name="connsiteX119" fmla="*/ 166005 w 170543"/>
                <a:gd name="connsiteY119" fmla="*/ 94726 h 122241"/>
                <a:gd name="connsiteX120" fmla="*/ 165607 w 170543"/>
                <a:gd name="connsiteY120" fmla="*/ 97097 h 122241"/>
                <a:gd name="connsiteX121" fmla="*/ 166084 w 170543"/>
                <a:gd name="connsiteY121" fmla="*/ 97887 h 122241"/>
                <a:gd name="connsiteX122" fmla="*/ 167633 w 170543"/>
                <a:gd name="connsiteY122" fmla="*/ 99052 h 122241"/>
                <a:gd name="connsiteX123" fmla="*/ 170074 w 170543"/>
                <a:gd name="connsiteY123" fmla="*/ 101235 h 122241"/>
                <a:gd name="connsiteX124" fmla="*/ 170543 w 170543"/>
                <a:gd name="connsiteY124" fmla="*/ 103035 h 122241"/>
                <a:gd name="connsiteX125" fmla="*/ 169675 w 170543"/>
                <a:gd name="connsiteY125" fmla="*/ 104177 h 122241"/>
                <a:gd name="connsiteX126" fmla="*/ 168126 w 170543"/>
                <a:gd name="connsiteY126" fmla="*/ 105569 h 122241"/>
                <a:gd name="connsiteX127" fmla="*/ 166139 w 170543"/>
                <a:gd name="connsiteY127" fmla="*/ 106766 h 122241"/>
                <a:gd name="connsiteX128" fmla="*/ 165552 w 170543"/>
                <a:gd name="connsiteY128" fmla="*/ 107267 h 122241"/>
                <a:gd name="connsiteX129" fmla="*/ 165200 w 170543"/>
                <a:gd name="connsiteY129" fmla="*/ 106985 h 122241"/>
                <a:gd name="connsiteX130" fmla="*/ 164214 w 170543"/>
                <a:gd name="connsiteY130" fmla="*/ 105773 h 122241"/>
                <a:gd name="connsiteX131" fmla="*/ 162023 w 170543"/>
                <a:gd name="connsiteY131" fmla="*/ 103817 h 122241"/>
                <a:gd name="connsiteX132" fmla="*/ 160466 w 170543"/>
                <a:gd name="connsiteY132" fmla="*/ 102784 h 122241"/>
                <a:gd name="connsiteX133" fmla="*/ 157493 w 170543"/>
                <a:gd name="connsiteY133" fmla="*/ 103113 h 122241"/>
                <a:gd name="connsiteX134" fmla="*/ 155749 w 170543"/>
                <a:gd name="connsiteY134" fmla="*/ 102753 h 122241"/>
                <a:gd name="connsiteX135" fmla="*/ 153645 w 170543"/>
                <a:gd name="connsiteY135" fmla="*/ 102111 h 122241"/>
                <a:gd name="connsiteX136" fmla="*/ 151681 w 170543"/>
                <a:gd name="connsiteY136" fmla="*/ 102205 h 122241"/>
                <a:gd name="connsiteX137" fmla="*/ 150444 w 170543"/>
                <a:gd name="connsiteY137" fmla="*/ 103387 h 122241"/>
                <a:gd name="connsiteX138" fmla="*/ 149647 w 170543"/>
                <a:gd name="connsiteY138" fmla="*/ 104568 h 122241"/>
                <a:gd name="connsiteX139" fmla="*/ 147683 w 170543"/>
                <a:gd name="connsiteY139" fmla="*/ 104928 h 122241"/>
                <a:gd name="connsiteX140" fmla="*/ 144859 w 170543"/>
                <a:gd name="connsiteY140" fmla="*/ 105835 h 122241"/>
                <a:gd name="connsiteX141" fmla="*/ 140478 w 170543"/>
                <a:gd name="connsiteY141" fmla="*/ 107251 h 122241"/>
                <a:gd name="connsiteX142" fmla="*/ 138366 w 170543"/>
                <a:gd name="connsiteY142" fmla="*/ 107040 h 122241"/>
                <a:gd name="connsiteX143" fmla="*/ 137794 w 170543"/>
                <a:gd name="connsiteY143" fmla="*/ 106430 h 122241"/>
                <a:gd name="connsiteX144" fmla="*/ 138271 w 170543"/>
                <a:gd name="connsiteY144" fmla="*/ 105616 h 122241"/>
                <a:gd name="connsiteX145" fmla="*/ 139766 w 170543"/>
                <a:gd name="connsiteY145" fmla="*/ 104560 h 122241"/>
                <a:gd name="connsiteX146" fmla="*/ 140133 w 170543"/>
                <a:gd name="connsiteY146" fmla="*/ 103285 h 122241"/>
                <a:gd name="connsiteX147" fmla="*/ 139844 w 170543"/>
                <a:gd name="connsiteY147" fmla="*/ 102104 h 122241"/>
                <a:gd name="connsiteX148" fmla="*/ 138443 w 170543"/>
                <a:gd name="connsiteY148" fmla="*/ 101783 h 122241"/>
                <a:gd name="connsiteX149" fmla="*/ 137911 w 170543"/>
                <a:gd name="connsiteY149" fmla="*/ 101595 h 122241"/>
                <a:gd name="connsiteX150" fmla="*/ 137294 w 170543"/>
                <a:gd name="connsiteY150" fmla="*/ 101353 h 122241"/>
                <a:gd name="connsiteX151" fmla="*/ 134587 w 170543"/>
                <a:gd name="connsiteY151" fmla="*/ 100648 h 122241"/>
                <a:gd name="connsiteX152" fmla="*/ 132427 w 170543"/>
                <a:gd name="connsiteY152" fmla="*/ 100907 h 122241"/>
                <a:gd name="connsiteX153" fmla="*/ 128664 w 170543"/>
                <a:gd name="connsiteY153" fmla="*/ 102385 h 122241"/>
                <a:gd name="connsiteX154" fmla="*/ 121733 w 170543"/>
                <a:gd name="connsiteY154" fmla="*/ 106266 h 122241"/>
                <a:gd name="connsiteX155" fmla="*/ 118689 w 170543"/>
                <a:gd name="connsiteY155" fmla="*/ 108871 h 122241"/>
                <a:gd name="connsiteX156" fmla="*/ 116499 w 170543"/>
                <a:gd name="connsiteY156" fmla="*/ 112806 h 122241"/>
                <a:gd name="connsiteX157" fmla="*/ 109943 w 170543"/>
                <a:gd name="connsiteY157" fmla="*/ 114073 h 122241"/>
                <a:gd name="connsiteX158" fmla="*/ 105436 w 170543"/>
                <a:gd name="connsiteY158" fmla="*/ 116327 h 122241"/>
                <a:gd name="connsiteX159" fmla="*/ 100789 w 170543"/>
                <a:gd name="connsiteY159" fmla="*/ 119988 h 122241"/>
                <a:gd name="connsiteX160" fmla="*/ 97715 w 170543"/>
                <a:gd name="connsiteY160" fmla="*/ 121959 h 122241"/>
                <a:gd name="connsiteX161" fmla="*/ 96221 w 170543"/>
                <a:gd name="connsiteY161" fmla="*/ 122241 h 122241"/>
                <a:gd name="connsiteX162" fmla="*/ 94726 w 170543"/>
                <a:gd name="connsiteY162" fmla="*/ 121889 h 122241"/>
                <a:gd name="connsiteX163" fmla="*/ 93232 w 170543"/>
                <a:gd name="connsiteY163" fmla="*/ 120911 h 122241"/>
                <a:gd name="connsiteX164" fmla="*/ 91769 w 170543"/>
                <a:gd name="connsiteY164" fmla="*/ 117844 h 122241"/>
                <a:gd name="connsiteX165" fmla="*/ 90470 w 170543"/>
                <a:gd name="connsiteY165" fmla="*/ 113197 h 122241"/>
                <a:gd name="connsiteX166" fmla="*/ 89618 w 170543"/>
                <a:gd name="connsiteY166" fmla="*/ 110115 h 122241"/>
                <a:gd name="connsiteX167" fmla="*/ 90103 w 170543"/>
                <a:gd name="connsiteY167" fmla="*/ 106156 h 122241"/>
                <a:gd name="connsiteX168" fmla="*/ 90650 w 170543"/>
                <a:gd name="connsiteY168" fmla="*/ 101642 h 122241"/>
                <a:gd name="connsiteX169" fmla="*/ 91206 w 170543"/>
                <a:gd name="connsiteY169" fmla="*/ 97042 h 122241"/>
                <a:gd name="connsiteX170" fmla="*/ 92105 w 170543"/>
                <a:gd name="connsiteY170" fmla="*/ 91714 h 122241"/>
                <a:gd name="connsiteX171" fmla="*/ 92856 w 170543"/>
                <a:gd name="connsiteY171" fmla="*/ 89813 h 122241"/>
                <a:gd name="connsiteX172" fmla="*/ 92896 w 170543"/>
                <a:gd name="connsiteY172" fmla="*/ 88546 h 122241"/>
                <a:gd name="connsiteX173" fmla="*/ 92230 w 170543"/>
                <a:gd name="connsiteY173" fmla="*/ 87904 h 122241"/>
                <a:gd name="connsiteX174" fmla="*/ 90822 w 170543"/>
                <a:gd name="connsiteY174" fmla="*/ 87935 h 122241"/>
                <a:gd name="connsiteX175" fmla="*/ 88671 w 170543"/>
                <a:gd name="connsiteY175" fmla="*/ 88647 h 122241"/>
                <a:gd name="connsiteX176" fmla="*/ 87146 w 170543"/>
                <a:gd name="connsiteY176" fmla="*/ 88772 h 122241"/>
                <a:gd name="connsiteX177" fmla="*/ 86238 w 170543"/>
                <a:gd name="connsiteY177" fmla="*/ 88311 h 122241"/>
                <a:gd name="connsiteX178" fmla="*/ 86332 w 170543"/>
                <a:gd name="connsiteY178" fmla="*/ 85831 h 122241"/>
                <a:gd name="connsiteX179" fmla="*/ 87427 w 170543"/>
                <a:gd name="connsiteY179" fmla="*/ 81317 h 122241"/>
                <a:gd name="connsiteX180" fmla="*/ 85745 w 170543"/>
                <a:gd name="connsiteY180" fmla="*/ 77515 h 122241"/>
                <a:gd name="connsiteX181" fmla="*/ 81270 w 170543"/>
                <a:gd name="connsiteY181" fmla="*/ 74416 h 122241"/>
                <a:gd name="connsiteX182" fmla="*/ 77467 w 170543"/>
                <a:gd name="connsiteY182" fmla="*/ 73337 h 122241"/>
                <a:gd name="connsiteX183" fmla="*/ 74331 w 170543"/>
                <a:gd name="connsiteY183" fmla="*/ 74283 h 122241"/>
                <a:gd name="connsiteX184" fmla="*/ 71694 w 170543"/>
                <a:gd name="connsiteY184" fmla="*/ 76740 h 122241"/>
                <a:gd name="connsiteX185" fmla="*/ 69566 w 170543"/>
                <a:gd name="connsiteY185" fmla="*/ 80706 h 122241"/>
                <a:gd name="connsiteX186" fmla="*/ 67352 w 170543"/>
                <a:gd name="connsiteY186" fmla="*/ 83945 h 122241"/>
                <a:gd name="connsiteX187" fmla="*/ 65060 w 170543"/>
                <a:gd name="connsiteY187" fmla="*/ 86457 h 122241"/>
                <a:gd name="connsiteX188" fmla="*/ 63417 w 170543"/>
                <a:gd name="connsiteY188" fmla="*/ 87669 h 122241"/>
                <a:gd name="connsiteX189" fmla="*/ 62893 w 170543"/>
                <a:gd name="connsiteY189" fmla="*/ 88139 h 122241"/>
                <a:gd name="connsiteX190" fmla="*/ 62564 w 170543"/>
                <a:gd name="connsiteY190" fmla="*/ 89203 h 122241"/>
                <a:gd name="connsiteX191" fmla="*/ 63776 w 170543"/>
                <a:gd name="connsiteY191" fmla="*/ 92543 h 122241"/>
                <a:gd name="connsiteX192" fmla="*/ 63699 w 170543"/>
                <a:gd name="connsiteY192" fmla="*/ 95336 h 122241"/>
                <a:gd name="connsiteX193" fmla="*/ 62322 w 170543"/>
                <a:gd name="connsiteY193" fmla="*/ 97597 h 122241"/>
                <a:gd name="connsiteX194" fmla="*/ 60812 w 170543"/>
                <a:gd name="connsiteY194" fmla="*/ 98669 h 122241"/>
                <a:gd name="connsiteX195" fmla="*/ 59161 w 170543"/>
                <a:gd name="connsiteY195" fmla="*/ 98567 h 122241"/>
                <a:gd name="connsiteX196" fmla="*/ 57846 w 170543"/>
                <a:gd name="connsiteY196" fmla="*/ 98043 h 122241"/>
                <a:gd name="connsiteX197" fmla="*/ 56877 w 170543"/>
                <a:gd name="connsiteY197" fmla="*/ 97097 h 122241"/>
                <a:gd name="connsiteX198" fmla="*/ 54248 w 170543"/>
                <a:gd name="connsiteY198" fmla="*/ 96838 h 122241"/>
                <a:gd name="connsiteX199" fmla="*/ 49960 w 170543"/>
                <a:gd name="connsiteY199" fmla="*/ 97269 h 122241"/>
                <a:gd name="connsiteX200" fmla="*/ 47027 w 170543"/>
                <a:gd name="connsiteY200" fmla="*/ 98395 h 122241"/>
                <a:gd name="connsiteX201" fmla="*/ 45446 w 170543"/>
                <a:gd name="connsiteY201" fmla="*/ 100226 h 122241"/>
                <a:gd name="connsiteX202" fmla="*/ 44985 w 170543"/>
                <a:gd name="connsiteY202" fmla="*/ 102636 h 122241"/>
                <a:gd name="connsiteX203" fmla="*/ 45650 w 170543"/>
                <a:gd name="connsiteY203" fmla="*/ 105616 h 122241"/>
                <a:gd name="connsiteX204" fmla="*/ 45321 w 170543"/>
                <a:gd name="connsiteY204" fmla="*/ 107901 h 122241"/>
                <a:gd name="connsiteX205" fmla="*/ 43983 w 170543"/>
                <a:gd name="connsiteY205" fmla="*/ 109489 h 122241"/>
                <a:gd name="connsiteX206" fmla="*/ 42888 w 170543"/>
                <a:gd name="connsiteY206" fmla="*/ 110396 h 122241"/>
                <a:gd name="connsiteX207" fmla="*/ 42035 w 170543"/>
                <a:gd name="connsiteY207" fmla="*/ 110631 h 122241"/>
                <a:gd name="connsiteX208" fmla="*/ 40173 w 170543"/>
                <a:gd name="connsiteY208" fmla="*/ 109262 h 122241"/>
                <a:gd name="connsiteX209" fmla="*/ 37318 w 170543"/>
                <a:gd name="connsiteY209" fmla="*/ 106289 h 122241"/>
                <a:gd name="connsiteX210" fmla="*/ 35354 w 170543"/>
                <a:gd name="connsiteY210" fmla="*/ 104677 h 122241"/>
                <a:gd name="connsiteX211" fmla="*/ 34282 w 170543"/>
                <a:gd name="connsiteY211" fmla="*/ 104435 h 122241"/>
                <a:gd name="connsiteX212" fmla="*/ 33703 w 170543"/>
                <a:gd name="connsiteY212" fmla="*/ 104599 h 122241"/>
                <a:gd name="connsiteX213" fmla="*/ 33046 w 170543"/>
                <a:gd name="connsiteY213" fmla="*/ 104912 h 122241"/>
                <a:gd name="connsiteX214" fmla="*/ 32671 w 170543"/>
                <a:gd name="connsiteY214" fmla="*/ 105295 h 122241"/>
                <a:gd name="connsiteX215" fmla="*/ 32350 w 170543"/>
                <a:gd name="connsiteY215" fmla="*/ 106180 h 122241"/>
                <a:gd name="connsiteX216" fmla="*/ 31435 w 170543"/>
                <a:gd name="connsiteY216" fmla="*/ 106532 h 122241"/>
                <a:gd name="connsiteX217" fmla="*/ 30144 w 170543"/>
                <a:gd name="connsiteY217" fmla="*/ 106250 h 122241"/>
                <a:gd name="connsiteX218" fmla="*/ 28963 w 170543"/>
                <a:gd name="connsiteY218" fmla="*/ 106516 h 122241"/>
                <a:gd name="connsiteX219" fmla="*/ 28251 w 170543"/>
                <a:gd name="connsiteY219" fmla="*/ 107447 h 122241"/>
                <a:gd name="connsiteX220" fmla="*/ 26263 w 170543"/>
                <a:gd name="connsiteY220" fmla="*/ 108574 h 122241"/>
                <a:gd name="connsiteX221" fmla="*/ 22758 w 170543"/>
                <a:gd name="connsiteY221" fmla="*/ 109833 h 122241"/>
                <a:gd name="connsiteX222" fmla="*/ 20842 w 170543"/>
                <a:gd name="connsiteY222" fmla="*/ 111179 h 122241"/>
                <a:gd name="connsiteX223" fmla="*/ 20521 w 170543"/>
                <a:gd name="connsiteY223" fmla="*/ 112610 h 122241"/>
                <a:gd name="connsiteX224" fmla="*/ 20005 w 170543"/>
                <a:gd name="connsiteY224" fmla="*/ 113252 h 122241"/>
                <a:gd name="connsiteX225" fmla="*/ 18925 w 170543"/>
                <a:gd name="connsiteY225" fmla="*/ 113017 h 122241"/>
                <a:gd name="connsiteX226" fmla="*/ 15764 w 170543"/>
                <a:gd name="connsiteY226" fmla="*/ 114981 h 122241"/>
                <a:gd name="connsiteX227" fmla="*/ 13347 w 170543"/>
                <a:gd name="connsiteY227" fmla="*/ 114371 h 122241"/>
                <a:gd name="connsiteX228" fmla="*/ 10632 w 170543"/>
                <a:gd name="connsiteY228" fmla="*/ 111844 h 122241"/>
                <a:gd name="connsiteX229" fmla="*/ 9130 w 170543"/>
                <a:gd name="connsiteY229" fmla="*/ 109763 h 122241"/>
                <a:gd name="connsiteX230" fmla="*/ 8974 w 170543"/>
                <a:gd name="connsiteY230" fmla="*/ 108887 h 122241"/>
                <a:gd name="connsiteX231" fmla="*/ 9826 w 170543"/>
                <a:gd name="connsiteY231" fmla="*/ 106892 h 122241"/>
                <a:gd name="connsiteX232" fmla="*/ 10186 w 170543"/>
                <a:gd name="connsiteY232" fmla="*/ 100234 h 122241"/>
                <a:gd name="connsiteX233" fmla="*/ 11273 w 170543"/>
                <a:gd name="connsiteY233" fmla="*/ 97926 h 122241"/>
                <a:gd name="connsiteX234" fmla="*/ 14505 w 170543"/>
                <a:gd name="connsiteY234" fmla="*/ 93780 h 122241"/>
                <a:gd name="connsiteX235" fmla="*/ 16187 w 170543"/>
                <a:gd name="connsiteY235" fmla="*/ 90611 h 122241"/>
                <a:gd name="connsiteX236" fmla="*/ 18088 w 170543"/>
                <a:gd name="connsiteY236" fmla="*/ 88029 h 122241"/>
                <a:gd name="connsiteX237" fmla="*/ 19457 w 170543"/>
                <a:gd name="connsiteY237" fmla="*/ 87169 h 122241"/>
                <a:gd name="connsiteX238" fmla="*/ 20724 w 170543"/>
                <a:gd name="connsiteY238" fmla="*/ 85135 h 122241"/>
                <a:gd name="connsiteX239" fmla="*/ 21757 w 170543"/>
                <a:gd name="connsiteY239" fmla="*/ 82803 h 122241"/>
                <a:gd name="connsiteX240" fmla="*/ 22046 w 170543"/>
                <a:gd name="connsiteY240" fmla="*/ 81332 h 122241"/>
                <a:gd name="connsiteX241" fmla="*/ 21953 w 170543"/>
                <a:gd name="connsiteY241" fmla="*/ 80182 h 122241"/>
                <a:gd name="connsiteX242" fmla="*/ 21577 w 170543"/>
                <a:gd name="connsiteY242" fmla="*/ 79439 h 122241"/>
                <a:gd name="connsiteX243" fmla="*/ 19785 w 170543"/>
                <a:gd name="connsiteY243" fmla="*/ 77859 h 122241"/>
                <a:gd name="connsiteX244" fmla="*/ 17431 w 170543"/>
                <a:gd name="connsiteY244" fmla="*/ 75394 h 122241"/>
                <a:gd name="connsiteX245" fmla="*/ 16179 w 170543"/>
                <a:gd name="connsiteY245" fmla="*/ 72867 h 122241"/>
                <a:gd name="connsiteX246" fmla="*/ 15498 w 170543"/>
                <a:gd name="connsiteY246" fmla="*/ 69644 h 122241"/>
                <a:gd name="connsiteX247" fmla="*/ 15318 w 170543"/>
                <a:gd name="connsiteY247" fmla="*/ 67391 h 122241"/>
                <a:gd name="connsiteX248" fmla="*/ 17524 w 170543"/>
                <a:gd name="connsiteY248" fmla="*/ 61187 h 122241"/>
                <a:gd name="connsiteX249" fmla="*/ 17172 w 170543"/>
                <a:gd name="connsiteY249" fmla="*/ 60146 h 122241"/>
                <a:gd name="connsiteX250" fmla="*/ 16539 w 170543"/>
                <a:gd name="connsiteY250" fmla="*/ 59184 h 122241"/>
                <a:gd name="connsiteX251" fmla="*/ 15240 w 170543"/>
                <a:gd name="connsiteY251" fmla="*/ 58574 h 122241"/>
                <a:gd name="connsiteX252" fmla="*/ 13386 w 170543"/>
                <a:gd name="connsiteY252" fmla="*/ 58316 h 122241"/>
                <a:gd name="connsiteX253" fmla="*/ 11540 w 170543"/>
                <a:gd name="connsiteY253" fmla="*/ 58597 h 122241"/>
                <a:gd name="connsiteX254" fmla="*/ 9185 w 170543"/>
                <a:gd name="connsiteY254" fmla="*/ 58621 h 122241"/>
                <a:gd name="connsiteX255" fmla="*/ 7557 w 170543"/>
                <a:gd name="connsiteY255" fmla="*/ 58269 h 122241"/>
                <a:gd name="connsiteX256" fmla="*/ 7166 w 170543"/>
                <a:gd name="connsiteY256" fmla="*/ 57878 h 122241"/>
                <a:gd name="connsiteX257" fmla="*/ 6963 w 170543"/>
                <a:gd name="connsiteY257" fmla="*/ 55046 h 122241"/>
                <a:gd name="connsiteX258" fmla="*/ 6548 w 170543"/>
                <a:gd name="connsiteY258" fmla="*/ 54428 h 122241"/>
                <a:gd name="connsiteX259" fmla="*/ 5852 w 170543"/>
                <a:gd name="connsiteY259" fmla="*/ 53888 h 122241"/>
                <a:gd name="connsiteX260" fmla="*/ 1103 w 170543"/>
                <a:gd name="connsiteY260" fmla="*/ 52581 h 122241"/>
                <a:gd name="connsiteX261" fmla="*/ 172 w 170543"/>
                <a:gd name="connsiteY261" fmla="*/ 52018 h 122241"/>
                <a:gd name="connsiteX262" fmla="*/ 0 w 170543"/>
                <a:gd name="connsiteY262" fmla="*/ 51298 h 122241"/>
                <a:gd name="connsiteX263" fmla="*/ 1682 w 170543"/>
                <a:gd name="connsiteY263" fmla="*/ 44977 h 122241"/>
                <a:gd name="connsiteX264" fmla="*/ 2409 w 170543"/>
                <a:gd name="connsiteY264" fmla="*/ 44500 h 122241"/>
                <a:gd name="connsiteX265" fmla="*/ 3121 w 170543"/>
                <a:gd name="connsiteY265" fmla="*/ 43467 h 122241"/>
                <a:gd name="connsiteX266" fmla="*/ 4240 w 170543"/>
                <a:gd name="connsiteY266" fmla="*/ 42364 h 122241"/>
                <a:gd name="connsiteX267" fmla="*/ 8113 w 170543"/>
                <a:gd name="connsiteY267" fmla="*/ 40557 h 122241"/>
                <a:gd name="connsiteX268" fmla="*/ 12275 w 170543"/>
                <a:gd name="connsiteY268" fmla="*/ 41339 h 122241"/>
                <a:gd name="connsiteX269" fmla="*/ 15975 w 170543"/>
                <a:gd name="connsiteY269" fmla="*/ 42176 h 122241"/>
                <a:gd name="connsiteX270" fmla="*/ 19668 w 170543"/>
                <a:gd name="connsiteY270" fmla="*/ 42630 h 122241"/>
                <a:gd name="connsiteX271" fmla="*/ 20943 w 170543"/>
                <a:gd name="connsiteY271" fmla="*/ 42935 h 122241"/>
                <a:gd name="connsiteX272" fmla="*/ 23048 w 170543"/>
                <a:gd name="connsiteY272" fmla="*/ 43185 h 122241"/>
                <a:gd name="connsiteX273" fmla="*/ 24464 w 170543"/>
                <a:gd name="connsiteY273" fmla="*/ 42966 h 122241"/>
                <a:gd name="connsiteX274" fmla="*/ 25426 w 170543"/>
                <a:gd name="connsiteY274" fmla="*/ 42223 h 122241"/>
                <a:gd name="connsiteX275" fmla="*/ 27163 w 170543"/>
                <a:gd name="connsiteY275" fmla="*/ 40173 h 122241"/>
                <a:gd name="connsiteX276" fmla="*/ 27695 w 170543"/>
                <a:gd name="connsiteY276" fmla="*/ 37091 h 122241"/>
                <a:gd name="connsiteX277" fmla="*/ 28321 w 170543"/>
                <a:gd name="connsiteY277" fmla="*/ 34368 h 122241"/>
                <a:gd name="connsiteX278" fmla="*/ 29377 w 170543"/>
                <a:gd name="connsiteY278" fmla="*/ 34157 h 122241"/>
                <a:gd name="connsiteX279" fmla="*/ 30441 w 170543"/>
                <a:gd name="connsiteY279" fmla="*/ 34446 h 122241"/>
                <a:gd name="connsiteX280" fmla="*/ 30942 w 170543"/>
                <a:gd name="connsiteY280" fmla="*/ 33899 h 122241"/>
                <a:gd name="connsiteX281" fmla="*/ 31153 w 170543"/>
                <a:gd name="connsiteY281" fmla="*/ 33148 h 122241"/>
                <a:gd name="connsiteX282" fmla="*/ 31364 w 170543"/>
                <a:gd name="connsiteY282" fmla="*/ 32506 h 122241"/>
                <a:gd name="connsiteX283" fmla="*/ 31802 w 170543"/>
                <a:gd name="connsiteY283" fmla="*/ 32366 h 122241"/>
                <a:gd name="connsiteX284" fmla="*/ 32569 w 170543"/>
                <a:gd name="connsiteY284" fmla="*/ 33070 h 122241"/>
                <a:gd name="connsiteX285" fmla="*/ 33007 w 170543"/>
                <a:gd name="connsiteY285" fmla="*/ 32882 h 122241"/>
                <a:gd name="connsiteX286" fmla="*/ 33367 w 170543"/>
                <a:gd name="connsiteY286" fmla="*/ 32405 h 122241"/>
                <a:gd name="connsiteX287" fmla="*/ 33258 w 170543"/>
                <a:gd name="connsiteY287" fmla="*/ 31841 h 122241"/>
                <a:gd name="connsiteX288" fmla="*/ 32397 w 170543"/>
                <a:gd name="connsiteY288" fmla="*/ 30887 h 122241"/>
                <a:gd name="connsiteX289" fmla="*/ 31622 w 170543"/>
                <a:gd name="connsiteY289" fmla="*/ 29393 h 122241"/>
                <a:gd name="connsiteX290" fmla="*/ 31701 w 170543"/>
                <a:gd name="connsiteY290" fmla="*/ 28876 h 122241"/>
                <a:gd name="connsiteX291" fmla="*/ 31959 w 170543"/>
                <a:gd name="connsiteY291" fmla="*/ 28336 h 122241"/>
                <a:gd name="connsiteX292" fmla="*/ 34236 w 170543"/>
                <a:gd name="connsiteY292" fmla="*/ 27828 h 122241"/>
                <a:gd name="connsiteX293" fmla="*/ 35276 w 170543"/>
                <a:gd name="connsiteY293" fmla="*/ 27734 h 122241"/>
                <a:gd name="connsiteX294" fmla="*/ 35636 w 170543"/>
                <a:gd name="connsiteY294" fmla="*/ 27202 h 122241"/>
                <a:gd name="connsiteX295" fmla="*/ 35503 w 170543"/>
                <a:gd name="connsiteY295" fmla="*/ 26357 h 122241"/>
                <a:gd name="connsiteX296" fmla="*/ 34642 w 170543"/>
                <a:gd name="connsiteY296" fmla="*/ 25880 h 122241"/>
                <a:gd name="connsiteX297" fmla="*/ 31529 w 170543"/>
                <a:gd name="connsiteY297" fmla="*/ 26138 h 122241"/>
                <a:gd name="connsiteX298" fmla="*/ 28344 w 170543"/>
                <a:gd name="connsiteY298" fmla="*/ 26083 h 122241"/>
                <a:gd name="connsiteX299" fmla="*/ 27961 w 170543"/>
                <a:gd name="connsiteY299" fmla="*/ 25567 h 122241"/>
                <a:gd name="connsiteX300" fmla="*/ 28141 w 170543"/>
                <a:gd name="connsiteY300" fmla="*/ 24996 h 122241"/>
                <a:gd name="connsiteX301" fmla="*/ 28626 w 170543"/>
                <a:gd name="connsiteY301" fmla="*/ 24550 h 122241"/>
                <a:gd name="connsiteX302" fmla="*/ 35198 w 170543"/>
                <a:gd name="connsiteY302" fmla="*/ 23408 h 122241"/>
                <a:gd name="connsiteX303" fmla="*/ 38679 w 170543"/>
                <a:gd name="connsiteY303" fmla="*/ 23807 h 122241"/>
                <a:gd name="connsiteX304" fmla="*/ 41269 w 170543"/>
                <a:gd name="connsiteY304" fmla="*/ 24409 h 122241"/>
                <a:gd name="connsiteX305" fmla="*/ 42286 w 170543"/>
                <a:gd name="connsiteY305" fmla="*/ 24112 h 122241"/>
                <a:gd name="connsiteX306" fmla="*/ 41081 w 170543"/>
                <a:gd name="connsiteY306" fmla="*/ 21530 h 122241"/>
                <a:gd name="connsiteX307" fmla="*/ 42724 w 170543"/>
                <a:gd name="connsiteY307" fmla="*/ 21287 h 122241"/>
                <a:gd name="connsiteX308" fmla="*/ 42935 w 170543"/>
                <a:gd name="connsiteY308" fmla="*/ 20404 h 122241"/>
                <a:gd name="connsiteX309" fmla="*/ 40784 w 170543"/>
                <a:gd name="connsiteY309" fmla="*/ 13527 h 122241"/>
                <a:gd name="connsiteX310" fmla="*/ 41965 w 170543"/>
                <a:gd name="connsiteY310" fmla="*/ 12917 h 122241"/>
                <a:gd name="connsiteX311" fmla="*/ 43146 w 170543"/>
                <a:gd name="connsiteY311" fmla="*/ 11563 h 122241"/>
                <a:gd name="connsiteX312" fmla="*/ 43045 w 170543"/>
                <a:gd name="connsiteY312" fmla="*/ 8989 h 122241"/>
                <a:gd name="connsiteX313" fmla="*/ 44093 w 170543"/>
                <a:gd name="connsiteY313" fmla="*/ 7737 h 122241"/>
                <a:gd name="connsiteX314" fmla="*/ 45337 w 170543"/>
                <a:gd name="connsiteY314" fmla="*/ 6877 h 122241"/>
                <a:gd name="connsiteX315" fmla="*/ 47183 w 170543"/>
                <a:gd name="connsiteY315" fmla="*/ 7745 h 122241"/>
                <a:gd name="connsiteX316" fmla="*/ 50047 w 170543"/>
                <a:gd name="connsiteY316" fmla="*/ 10288 h 122241"/>
                <a:gd name="connsiteX317" fmla="*/ 50970 w 170543"/>
                <a:gd name="connsiteY317" fmla="*/ 10781 h 122241"/>
                <a:gd name="connsiteX318" fmla="*/ 51893 w 170543"/>
                <a:gd name="connsiteY318" fmla="*/ 10921 h 122241"/>
                <a:gd name="connsiteX319" fmla="*/ 53223 w 170543"/>
                <a:gd name="connsiteY319" fmla="*/ 10131 h 122241"/>
                <a:gd name="connsiteX320" fmla="*/ 58324 w 170543"/>
                <a:gd name="connsiteY320" fmla="*/ 7620 h 122241"/>
                <a:gd name="connsiteX321" fmla="*/ 61187 w 170543"/>
                <a:gd name="connsiteY321" fmla="*/ 6204 h 122241"/>
                <a:gd name="connsiteX322" fmla="*/ 64614 w 170543"/>
                <a:gd name="connsiteY322" fmla="*/ 4146 h 122241"/>
                <a:gd name="connsiteX323" fmla="*/ 65200 w 170543"/>
                <a:gd name="connsiteY323" fmla="*/ 3348 h 122241"/>
                <a:gd name="connsiteX324" fmla="*/ 66374 w 170543"/>
                <a:gd name="connsiteY324" fmla="*/ 211 h 122241"/>
                <a:gd name="connsiteX325" fmla="*/ 67015 w 170543"/>
                <a:gd name="connsiteY325" fmla="*/ 0 h 122241"/>
                <a:gd name="connsiteX326" fmla="*/ 67884 w 170543"/>
                <a:gd name="connsiteY326" fmla="*/ 336 h 122241"/>
                <a:gd name="connsiteX327" fmla="*/ 70888 w 170543"/>
                <a:gd name="connsiteY327" fmla="*/ 3583 h 122241"/>
                <a:gd name="connsiteX328" fmla="*/ 72625 w 170543"/>
                <a:gd name="connsiteY328" fmla="*/ 5664 h 122241"/>
                <a:gd name="connsiteX329" fmla="*/ 72625 w 170543"/>
                <a:gd name="connsiteY329" fmla="*/ 6376 h 122241"/>
                <a:gd name="connsiteX330" fmla="*/ 72132 w 170543"/>
                <a:gd name="connsiteY330" fmla="*/ 6908 h 122241"/>
                <a:gd name="connsiteX331" fmla="*/ 72226 w 170543"/>
                <a:gd name="connsiteY331" fmla="*/ 7424 h 122241"/>
                <a:gd name="connsiteX332" fmla="*/ 74683 w 170543"/>
                <a:gd name="connsiteY332" fmla="*/ 8551 h 122241"/>
                <a:gd name="connsiteX333" fmla="*/ 74683 w 170543"/>
                <a:gd name="connsiteY333" fmla="*/ 9059 h 122241"/>
                <a:gd name="connsiteX334" fmla="*/ 74127 w 170543"/>
                <a:gd name="connsiteY334" fmla="*/ 10037 h 122241"/>
                <a:gd name="connsiteX335" fmla="*/ 73830 w 170543"/>
                <a:gd name="connsiteY335" fmla="*/ 10577 h 122241"/>
                <a:gd name="connsiteX336" fmla="*/ 73525 w 170543"/>
                <a:gd name="connsiteY336" fmla="*/ 10804 h 122241"/>
                <a:gd name="connsiteX337" fmla="*/ 70239 w 170543"/>
                <a:gd name="connsiteY337" fmla="*/ 13636 h 122241"/>
                <a:gd name="connsiteX338" fmla="*/ 66593 w 170543"/>
                <a:gd name="connsiteY338" fmla="*/ 16781 h 122241"/>
                <a:gd name="connsiteX339" fmla="*/ 66468 w 170543"/>
                <a:gd name="connsiteY339" fmla="*/ 17188 h 122241"/>
                <a:gd name="connsiteX340" fmla="*/ 66304 w 170543"/>
                <a:gd name="connsiteY340" fmla="*/ 17970 h 122241"/>
                <a:gd name="connsiteX341" fmla="*/ 66343 w 170543"/>
                <a:gd name="connsiteY341" fmla="*/ 18768 h 122241"/>
                <a:gd name="connsiteX342" fmla="*/ 66929 w 170543"/>
                <a:gd name="connsiteY342" fmla="*/ 19426 h 122241"/>
                <a:gd name="connsiteX343" fmla="*/ 68502 w 170543"/>
                <a:gd name="connsiteY343" fmla="*/ 19887 h 122241"/>
                <a:gd name="connsiteX344" fmla="*/ 69902 w 170543"/>
                <a:gd name="connsiteY344" fmla="*/ 20482 h 122241"/>
                <a:gd name="connsiteX345" fmla="*/ 70614 w 170543"/>
                <a:gd name="connsiteY345" fmla="*/ 22125 h 122241"/>
                <a:gd name="connsiteX346" fmla="*/ 71428 w 170543"/>
                <a:gd name="connsiteY346" fmla="*/ 23642 h 122241"/>
                <a:gd name="connsiteX347" fmla="*/ 72531 w 170543"/>
                <a:gd name="connsiteY347" fmla="*/ 24018 h 122241"/>
                <a:gd name="connsiteX348" fmla="*/ 77937 w 170543"/>
                <a:gd name="connsiteY348" fmla="*/ 23056 h 122241"/>
                <a:gd name="connsiteX349" fmla="*/ 79181 w 170543"/>
                <a:gd name="connsiteY349" fmla="*/ 22954 h 122241"/>
                <a:gd name="connsiteX350" fmla="*/ 72477 w 170543"/>
                <a:gd name="connsiteY350" fmla="*/ 2863 h 122241"/>
                <a:gd name="connsiteX351" fmla="*/ 71819 w 170543"/>
                <a:gd name="connsiteY351" fmla="*/ 2926 h 122241"/>
                <a:gd name="connsiteX352" fmla="*/ 70638 w 170543"/>
                <a:gd name="connsiteY352" fmla="*/ 1557 h 122241"/>
                <a:gd name="connsiteX353" fmla="*/ 70223 w 170543"/>
                <a:gd name="connsiteY353" fmla="*/ 594 h 122241"/>
                <a:gd name="connsiteX354" fmla="*/ 70708 w 170543"/>
                <a:gd name="connsiteY354" fmla="*/ 305 h 122241"/>
                <a:gd name="connsiteX355" fmla="*/ 71725 w 170543"/>
                <a:gd name="connsiteY355" fmla="*/ 970 h 122241"/>
                <a:gd name="connsiteX356" fmla="*/ 72406 w 170543"/>
                <a:gd name="connsiteY356" fmla="*/ 2151 h 122241"/>
                <a:gd name="connsiteX357" fmla="*/ 72477 w 170543"/>
                <a:gd name="connsiteY357" fmla="*/ 2863 h 122241"/>
                <a:gd name="connsiteX358" fmla="*/ 73556 w 170543"/>
                <a:gd name="connsiteY358" fmla="*/ 34767 h 122241"/>
                <a:gd name="connsiteX359" fmla="*/ 71585 w 170543"/>
                <a:gd name="connsiteY359" fmla="*/ 35863 h 122241"/>
                <a:gd name="connsiteX360" fmla="*/ 70434 w 170543"/>
                <a:gd name="connsiteY360" fmla="*/ 35745 h 122241"/>
                <a:gd name="connsiteX361" fmla="*/ 69543 w 170543"/>
                <a:gd name="connsiteY361" fmla="*/ 34681 h 122241"/>
                <a:gd name="connsiteX362" fmla="*/ 68893 w 170543"/>
                <a:gd name="connsiteY362" fmla="*/ 33688 h 122241"/>
                <a:gd name="connsiteX363" fmla="*/ 68753 w 170543"/>
                <a:gd name="connsiteY363" fmla="*/ 33124 h 122241"/>
                <a:gd name="connsiteX364" fmla="*/ 69081 w 170543"/>
                <a:gd name="connsiteY364" fmla="*/ 33132 h 122241"/>
                <a:gd name="connsiteX365" fmla="*/ 70599 w 170543"/>
                <a:gd name="connsiteY365" fmla="*/ 33586 h 122241"/>
                <a:gd name="connsiteX366" fmla="*/ 72727 w 170543"/>
                <a:gd name="connsiteY366" fmla="*/ 33899 h 122241"/>
                <a:gd name="connsiteX367" fmla="*/ 73478 w 170543"/>
                <a:gd name="connsiteY367" fmla="*/ 34173 h 122241"/>
                <a:gd name="connsiteX368" fmla="*/ 73556 w 170543"/>
                <a:gd name="connsiteY368" fmla="*/ 34767 h 122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70543" h="122241">
                  <a:moveTo>
                    <a:pt x="79181" y="22954"/>
                  </a:moveTo>
                  <a:lnTo>
                    <a:pt x="79251" y="23478"/>
                  </a:lnTo>
                  <a:lnTo>
                    <a:pt x="78931" y="24425"/>
                  </a:lnTo>
                  <a:lnTo>
                    <a:pt x="74369" y="26036"/>
                  </a:lnTo>
                  <a:lnTo>
                    <a:pt x="72297" y="27398"/>
                  </a:lnTo>
                  <a:lnTo>
                    <a:pt x="71851" y="29815"/>
                  </a:lnTo>
                  <a:lnTo>
                    <a:pt x="71303" y="30511"/>
                  </a:lnTo>
                  <a:lnTo>
                    <a:pt x="70380" y="31082"/>
                  </a:lnTo>
                  <a:lnTo>
                    <a:pt x="69464" y="31215"/>
                  </a:lnTo>
                  <a:lnTo>
                    <a:pt x="68064" y="28375"/>
                  </a:lnTo>
                  <a:lnTo>
                    <a:pt x="66468" y="27789"/>
                  </a:lnTo>
                  <a:lnTo>
                    <a:pt x="64176" y="26787"/>
                  </a:lnTo>
                  <a:lnTo>
                    <a:pt x="59724" y="24847"/>
                  </a:lnTo>
                  <a:lnTo>
                    <a:pt x="57424" y="24002"/>
                  </a:lnTo>
                  <a:lnTo>
                    <a:pt x="53004" y="25270"/>
                  </a:lnTo>
                  <a:lnTo>
                    <a:pt x="47840" y="27006"/>
                  </a:lnTo>
                  <a:lnTo>
                    <a:pt x="47035" y="28062"/>
                  </a:lnTo>
                  <a:lnTo>
                    <a:pt x="46487" y="29197"/>
                  </a:lnTo>
                  <a:lnTo>
                    <a:pt x="46542" y="30057"/>
                  </a:lnTo>
                  <a:lnTo>
                    <a:pt x="46917" y="31208"/>
                  </a:lnTo>
                  <a:lnTo>
                    <a:pt x="46659" y="32084"/>
                  </a:lnTo>
                  <a:lnTo>
                    <a:pt x="45689" y="32366"/>
                  </a:lnTo>
                  <a:lnTo>
                    <a:pt x="44226" y="31301"/>
                  </a:lnTo>
                  <a:lnTo>
                    <a:pt x="42951" y="30683"/>
                  </a:lnTo>
                  <a:lnTo>
                    <a:pt x="42325" y="32139"/>
                  </a:lnTo>
                  <a:lnTo>
                    <a:pt x="41574" y="34720"/>
                  </a:lnTo>
                  <a:lnTo>
                    <a:pt x="41230" y="36598"/>
                  </a:lnTo>
                  <a:lnTo>
                    <a:pt x="42356" y="39305"/>
                  </a:lnTo>
                  <a:lnTo>
                    <a:pt x="42740" y="43303"/>
                  </a:lnTo>
                  <a:lnTo>
                    <a:pt x="44805" y="43091"/>
                  </a:lnTo>
                  <a:lnTo>
                    <a:pt x="46377" y="43099"/>
                  </a:lnTo>
                  <a:lnTo>
                    <a:pt x="49350" y="41918"/>
                  </a:lnTo>
                  <a:lnTo>
                    <a:pt x="50845" y="41886"/>
                  </a:lnTo>
                  <a:lnTo>
                    <a:pt x="53152" y="42403"/>
                  </a:lnTo>
                  <a:lnTo>
                    <a:pt x="57197" y="42505"/>
                  </a:lnTo>
                  <a:lnTo>
                    <a:pt x="60389" y="42293"/>
                  </a:lnTo>
                  <a:lnTo>
                    <a:pt x="61164" y="42379"/>
                  </a:lnTo>
                  <a:lnTo>
                    <a:pt x="61922" y="41620"/>
                  </a:lnTo>
                  <a:lnTo>
                    <a:pt x="62760" y="41886"/>
                  </a:lnTo>
                  <a:lnTo>
                    <a:pt x="63542" y="42802"/>
                  </a:lnTo>
                  <a:lnTo>
                    <a:pt x="66773" y="41691"/>
                  </a:lnTo>
                  <a:lnTo>
                    <a:pt x="69175" y="41535"/>
                  </a:lnTo>
                  <a:lnTo>
                    <a:pt x="70646" y="41863"/>
                  </a:lnTo>
                  <a:lnTo>
                    <a:pt x="71514" y="42192"/>
                  </a:lnTo>
                  <a:lnTo>
                    <a:pt x="73071" y="44836"/>
                  </a:lnTo>
                  <a:lnTo>
                    <a:pt x="74260" y="46471"/>
                  </a:lnTo>
                  <a:lnTo>
                    <a:pt x="75715" y="46995"/>
                  </a:lnTo>
                  <a:lnTo>
                    <a:pt x="80229" y="46510"/>
                  </a:lnTo>
                  <a:lnTo>
                    <a:pt x="81552" y="44202"/>
                  </a:lnTo>
                  <a:lnTo>
                    <a:pt x="82710" y="43631"/>
                  </a:lnTo>
                  <a:lnTo>
                    <a:pt x="84571" y="43459"/>
                  </a:lnTo>
                  <a:lnTo>
                    <a:pt x="86105" y="43013"/>
                  </a:lnTo>
                  <a:lnTo>
                    <a:pt x="87325" y="42066"/>
                  </a:lnTo>
                  <a:lnTo>
                    <a:pt x="88992" y="41237"/>
                  </a:lnTo>
                  <a:lnTo>
                    <a:pt x="90447" y="41073"/>
                  </a:lnTo>
                  <a:lnTo>
                    <a:pt x="91167" y="41683"/>
                  </a:lnTo>
                  <a:lnTo>
                    <a:pt x="91479" y="42489"/>
                  </a:lnTo>
                  <a:lnTo>
                    <a:pt x="91229" y="43530"/>
                  </a:lnTo>
                  <a:lnTo>
                    <a:pt x="91174" y="44617"/>
                  </a:lnTo>
                  <a:lnTo>
                    <a:pt x="92113" y="45345"/>
                  </a:lnTo>
                  <a:lnTo>
                    <a:pt x="94883" y="45517"/>
                  </a:lnTo>
                  <a:lnTo>
                    <a:pt x="96189" y="46197"/>
                  </a:lnTo>
                  <a:lnTo>
                    <a:pt x="96267" y="47480"/>
                  </a:lnTo>
                  <a:lnTo>
                    <a:pt x="96056" y="49491"/>
                  </a:lnTo>
                  <a:lnTo>
                    <a:pt x="97214" y="50305"/>
                  </a:lnTo>
                  <a:lnTo>
                    <a:pt x="97816" y="50375"/>
                  </a:lnTo>
                  <a:lnTo>
                    <a:pt x="101877" y="48247"/>
                  </a:lnTo>
                  <a:lnTo>
                    <a:pt x="103019" y="48216"/>
                  </a:lnTo>
                  <a:lnTo>
                    <a:pt x="103926" y="49389"/>
                  </a:lnTo>
                  <a:lnTo>
                    <a:pt x="105311" y="50797"/>
                  </a:lnTo>
                  <a:lnTo>
                    <a:pt x="107126" y="52300"/>
                  </a:lnTo>
                  <a:lnTo>
                    <a:pt x="107565" y="52065"/>
                  </a:lnTo>
                  <a:lnTo>
                    <a:pt x="108378" y="50430"/>
                  </a:lnTo>
                  <a:lnTo>
                    <a:pt x="109927" y="48646"/>
                  </a:lnTo>
                  <a:lnTo>
                    <a:pt x="112838" y="48059"/>
                  </a:lnTo>
                  <a:lnTo>
                    <a:pt x="114441" y="47504"/>
                  </a:lnTo>
                  <a:lnTo>
                    <a:pt x="116123" y="47253"/>
                  </a:lnTo>
                  <a:lnTo>
                    <a:pt x="121224" y="47973"/>
                  </a:lnTo>
                  <a:lnTo>
                    <a:pt x="122914" y="48067"/>
                  </a:lnTo>
                  <a:lnTo>
                    <a:pt x="126427" y="47926"/>
                  </a:lnTo>
                  <a:lnTo>
                    <a:pt x="129188" y="47566"/>
                  </a:lnTo>
                  <a:lnTo>
                    <a:pt x="131410" y="46495"/>
                  </a:lnTo>
                  <a:lnTo>
                    <a:pt x="132537" y="45634"/>
                  </a:lnTo>
                  <a:lnTo>
                    <a:pt x="134360" y="45133"/>
                  </a:lnTo>
                  <a:lnTo>
                    <a:pt x="136668" y="45219"/>
                  </a:lnTo>
                  <a:lnTo>
                    <a:pt x="137896" y="45470"/>
                  </a:lnTo>
                  <a:lnTo>
                    <a:pt x="138005" y="46941"/>
                  </a:lnTo>
                  <a:lnTo>
                    <a:pt x="137716" y="49734"/>
                  </a:lnTo>
                  <a:lnTo>
                    <a:pt x="137364" y="51674"/>
                  </a:lnTo>
                  <a:lnTo>
                    <a:pt x="139187" y="55186"/>
                  </a:lnTo>
                  <a:lnTo>
                    <a:pt x="140352" y="56876"/>
                  </a:lnTo>
                  <a:lnTo>
                    <a:pt x="141495" y="58073"/>
                  </a:lnTo>
                  <a:lnTo>
                    <a:pt x="141706" y="59020"/>
                  </a:lnTo>
                  <a:lnTo>
                    <a:pt x="141471" y="59787"/>
                  </a:lnTo>
                  <a:lnTo>
                    <a:pt x="140055" y="60538"/>
                  </a:lnTo>
                  <a:lnTo>
                    <a:pt x="139547" y="61336"/>
                  </a:lnTo>
                  <a:lnTo>
                    <a:pt x="139312" y="62235"/>
                  </a:lnTo>
                  <a:lnTo>
                    <a:pt x="139774" y="63276"/>
                  </a:lnTo>
                  <a:lnTo>
                    <a:pt x="140587" y="66593"/>
                  </a:lnTo>
                  <a:lnTo>
                    <a:pt x="141635" y="69167"/>
                  </a:lnTo>
                  <a:lnTo>
                    <a:pt x="143114" y="70403"/>
                  </a:lnTo>
                  <a:lnTo>
                    <a:pt x="145328" y="71217"/>
                  </a:lnTo>
                  <a:lnTo>
                    <a:pt x="146541" y="71045"/>
                  </a:lnTo>
                  <a:lnTo>
                    <a:pt x="147409" y="69120"/>
                  </a:lnTo>
                  <a:lnTo>
                    <a:pt x="148864" y="67649"/>
                  </a:lnTo>
                  <a:lnTo>
                    <a:pt x="150093" y="67751"/>
                  </a:lnTo>
                  <a:lnTo>
                    <a:pt x="152072" y="67688"/>
                  </a:lnTo>
                  <a:lnTo>
                    <a:pt x="157267" y="69355"/>
                  </a:lnTo>
                  <a:lnTo>
                    <a:pt x="162336" y="71874"/>
                  </a:lnTo>
                  <a:lnTo>
                    <a:pt x="163807" y="73266"/>
                  </a:lnTo>
                  <a:lnTo>
                    <a:pt x="164324" y="74831"/>
                  </a:lnTo>
                  <a:lnTo>
                    <a:pt x="162923" y="78445"/>
                  </a:lnTo>
                  <a:lnTo>
                    <a:pt x="162986" y="80746"/>
                  </a:lnTo>
                  <a:lnTo>
                    <a:pt x="163307" y="83202"/>
                  </a:lnTo>
                  <a:lnTo>
                    <a:pt x="164464" y="85017"/>
                  </a:lnTo>
                  <a:lnTo>
                    <a:pt x="165528" y="88131"/>
                  </a:lnTo>
                  <a:lnTo>
                    <a:pt x="165732" y="90705"/>
                  </a:lnTo>
                  <a:lnTo>
                    <a:pt x="166193" y="91472"/>
                  </a:lnTo>
                  <a:lnTo>
                    <a:pt x="166569" y="92371"/>
                  </a:lnTo>
                  <a:lnTo>
                    <a:pt x="166005" y="94726"/>
                  </a:lnTo>
                  <a:lnTo>
                    <a:pt x="165607" y="97097"/>
                  </a:lnTo>
                  <a:lnTo>
                    <a:pt x="166084" y="97887"/>
                  </a:lnTo>
                  <a:lnTo>
                    <a:pt x="167633" y="99052"/>
                  </a:lnTo>
                  <a:lnTo>
                    <a:pt x="170074" y="101235"/>
                  </a:lnTo>
                  <a:lnTo>
                    <a:pt x="170543" y="103035"/>
                  </a:lnTo>
                  <a:lnTo>
                    <a:pt x="169675" y="104177"/>
                  </a:lnTo>
                  <a:lnTo>
                    <a:pt x="168126" y="105569"/>
                  </a:lnTo>
                  <a:lnTo>
                    <a:pt x="166139" y="106766"/>
                  </a:lnTo>
                  <a:lnTo>
                    <a:pt x="165552" y="107267"/>
                  </a:lnTo>
                  <a:lnTo>
                    <a:pt x="165200" y="106985"/>
                  </a:lnTo>
                  <a:lnTo>
                    <a:pt x="164214" y="105773"/>
                  </a:lnTo>
                  <a:lnTo>
                    <a:pt x="162023" y="103817"/>
                  </a:lnTo>
                  <a:lnTo>
                    <a:pt x="160466" y="102784"/>
                  </a:lnTo>
                  <a:lnTo>
                    <a:pt x="157493" y="103113"/>
                  </a:lnTo>
                  <a:lnTo>
                    <a:pt x="155749" y="102753"/>
                  </a:lnTo>
                  <a:lnTo>
                    <a:pt x="153645" y="102111"/>
                  </a:lnTo>
                  <a:lnTo>
                    <a:pt x="151681" y="102205"/>
                  </a:lnTo>
                  <a:lnTo>
                    <a:pt x="150444" y="103387"/>
                  </a:lnTo>
                  <a:lnTo>
                    <a:pt x="149647" y="104568"/>
                  </a:lnTo>
                  <a:lnTo>
                    <a:pt x="147683" y="104928"/>
                  </a:lnTo>
                  <a:lnTo>
                    <a:pt x="144859" y="105835"/>
                  </a:lnTo>
                  <a:lnTo>
                    <a:pt x="140478" y="107251"/>
                  </a:lnTo>
                  <a:lnTo>
                    <a:pt x="138366" y="107040"/>
                  </a:lnTo>
                  <a:lnTo>
                    <a:pt x="137794" y="106430"/>
                  </a:lnTo>
                  <a:lnTo>
                    <a:pt x="138271" y="105616"/>
                  </a:lnTo>
                  <a:lnTo>
                    <a:pt x="139766" y="104560"/>
                  </a:lnTo>
                  <a:lnTo>
                    <a:pt x="140133" y="103285"/>
                  </a:lnTo>
                  <a:lnTo>
                    <a:pt x="139844" y="102104"/>
                  </a:lnTo>
                  <a:lnTo>
                    <a:pt x="138443" y="101783"/>
                  </a:lnTo>
                  <a:lnTo>
                    <a:pt x="137911" y="101595"/>
                  </a:lnTo>
                  <a:lnTo>
                    <a:pt x="137294" y="101353"/>
                  </a:lnTo>
                  <a:lnTo>
                    <a:pt x="134587" y="100648"/>
                  </a:lnTo>
                  <a:lnTo>
                    <a:pt x="132427" y="100907"/>
                  </a:lnTo>
                  <a:lnTo>
                    <a:pt x="128664" y="102385"/>
                  </a:lnTo>
                  <a:lnTo>
                    <a:pt x="121733" y="106266"/>
                  </a:lnTo>
                  <a:lnTo>
                    <a:pt x="118689" y="108871"/>
                  </a:lnTo>
                  <a:lnTo>
                    <a:pt x="116499" y="112806"/>
                  </a:lnTo>
                  <a:lnTo>
                    <a:pt x="109943" y="114073"/>
                  </a:lnTo>
                  <a:lnTo>
                    <a:pt x="105436" y="116327"/>
                  </a:lnTo>
                  <a:lnTo>
                    <a:pt x="100789" y="119988"/>
                  </a:lnTo>
                  <a:lnTo>
                    <a:pt x="97715" y="121959"/>
                  </a:lnTo>
                  <a:lnTo>
                    <a:pt x="96221" y="122241"/>
                  </a:lnTo>
                  <a:lnTo>
                    <a:pt x="94726" y="121889"/>
                  </a:lnTo>
                  <a:lnTo>
                    <a:pt x="93232" y="120911"/>
                  </a:lnTo>
                  <a:lnTo>
                    <a:pt x="91769" y="117844"/>
                  </a:lnTo>
                  <a:lnTo>
                    <a:pt x="90470" y="113197"/>
                  </a:lnTo>
                  <a:lnTo>
                    <a:pt x="89618" y="110115"/>
                  </a:lnTo>
                  <a:lnTo>
                    <a:pt x="90103" y="106156"/>
                  </a:lnTo>
                  <a:lnTo>
                    <a:pt x="90650" y="101642"/>
                  </a:lnTo>
                  <a:lnTo>
                    <a:pt x="91206" y="97042"/>
                  </a:lnTo>
                  <a:lnTo>
                    <a:pt x="92105" y="91714"/>
                  </a:lnTo>
                  <a:lnTo>
                    <a:pt x="92856" y="89813"/>
                  </a:lnTo>
                  <a:lnTo>
                    <a:pt x="92896" y="88546"/>
                  </a:lnTo>
                  <a:lnTo>
                    <a:pt x="92230" y="87904"/>
                  </a:lnTo>
                  <a:lnTo>
                    <a:pt x="90822" y="87935"/>
                  </a:lnTo>
                  <a:lnTo>
                    <a:pt x="88671" y="88647"/>
                  </a:lnTo>
                  <a:lnTo>
                    <a:pt x="87146" y="88772"/>
                  </a:lnTo>
                  <a:lnTo>
                    <a:pt x="86238" y="88311"/>
                  </a:lnTo>
                  <a:lnTo>
                    <a:pt x="86332" y="85831"/>
                  </a:lnTo>
                  <a:lnTo>
                    <a:pt x="87427" y="81317"/>
                  </a:lnTo>
                  <a:lnTo>
                    <a:pt x="85745" y="77515"/>
                  </a:lnTo>
                  <a:lnTo>
                    <a:pt x="81270" y="74416"/>
                  </a:lnTo>
                  <a:lnTo>
                    <a:pt x="77467" y="73337"/>
                  </a:lnTo>
                  <a:lnTo>
                    <a:pt x="74331" y="74283"/>
                  </a:lnTo>
                  <a:lnTo>
                    <a:pt x="71694" y="76740"/>
                  </a:lnTo>
                  <a:lnTo>
                    <a:pt x="69566" y="80706"/>
                  </a:lnTo>
                  <a:lnTo>
                    <a:pt x="67352" y="83945"/>
                  </a:lnTo>
                  <a:lnTo>
                    <a:pt x="65060" y="86457"/>
                  </a:lnTo>
                  <a:lnTo>
                    <a:pt x="63417" y="87669"/>
                  </a:lnTo>
                  <a:lnTo>
                    <a:pt x="62893" y="88139"/>
                  </a:lnTo>
                  <a:lnTo>
                    <a:pt x="62564" y="89203"/>
                  </a:lnTo>
                  <a:lnTo>
                    <a:pt x="63776" y="92543"/>
                  </a:lnTo>
                  <a:lnTo>
                    <a:pt x="63699" y="95336"/>
                  </a:lnTo>
                  <a:lnTo>
                    <a:pt x="62322" y="97597"/>
                  </a:lnTo>
                  <a:lnTo>
                    <a:pt x="60812" y="98669"/>
                  </a:lnTo>
                  <a:lnTo>
                    <a:pt x="59161" y="98567"/>
                  </a:lnTo>
                  <a:lnTo>
                    <a:pt x="57846" y="98043"/>
                  </a:lnTo>
                  <a:lnTo>
                    <a:pt x="56877" y="97097"/>
                  </a:lnTo>
                  <a:lnTo>
                    <a:pt x="54248" y="96838"/>
                  </a:lnTo>
                  <a:lnTo>
                    <a:pt x="49960" y="97269"/>
                  </a:lnTo>
                  <a:lnTo>
                    <a:pt x="47027" y="98395"/>
                  </a:lnTo>
                  <a:lnTo>
                    <a:pt x="45446" y="100226"/>
                  </a:lnTo>
                  <a:lnTo>
                    <a:pt x="44985" y="102636"/>
                  </a:lnTo>
                  <a:lnTo>
                    <a:pt x="45650" y="105616"/>
                  </a:lnTo>
                  <a:lnTo>
                    <a:pt x="45321" y="107901"/>
                  </a:lnTo>
                  <a:lnTo>
                    <a:pt x="43983" y="109489"/>
                  </a:lnTo>
                  <a:lnTo>
                    <a:pt x="42888" y="110396"/>
                  </a:lnTo>
                  <a:lnTo>
                    <a:pt x="42035" y="110631"/>
                  </a:lnTo>
                  <a:lnTo>
                    <a:pt x="40173" y="109262"/>
                  </a:lnTo>
                  <a:lnTo>
                    <a:pt x="37318" y="106289"/>
                  </a:lnTo>
                  <a:lnTo>
                    <a:pt x="35354" y="104677"/>
                  </a:lnTo>
                  <a:lnTo>
                    <a:pt x="34282" y="104435"/>
                  </a:lnTo>
                  <a:lnTo>
                    <a:pt x="33703" y="104599"/>
                  </a:lnTo>
                  <a:lnTo>
                    <a:pt x="33046" y="104912"/>
                  </a:lnTo>
                  <a:lnTo>
                    <a:pt x="32671" y="105295"/>
                  </a:lnTo>
                  <a:lnTo>
                    <a:pt x="32350" y="106180"/>
                  </a:lnTo>
                  <a:lnTo>
                    <a:pt x="31435" y="106532"/>
                  </a:lnTo>
                  <a:lnTo>
                    <a:pt x="30144" y="106250"/>
                  </a:lnTo>
                  <a:lnTo>
                    <a:pt x="28963" y="106516"/>
                  </a:lnTo>
                  <a:lnTo>
                    <a:pt x="28251" y="107447"/>
                  </a:lnTo>
                  <a:lnTo>
                    <a:pt x="26263" y="108574"/>
                  </a:lnTo>
                  <a:lnTo>
                    <a:pt x="22758" y="109833"/>
                  </a:lnTo>
                  <a:lnTo>
                    <a:pt x="20842" y="111179"/>
                  </a:lnTo>
                  <a:lnTo>
                    <a:pt x="20521" y="112610"/>
                  </a:lnTo>
                  <a:lnTo>
                    <a:pt x="20005" y="113252"/>
                  </a:lnTo>
                  <a:lnTo>
                    <a:pt x="18925" y="113017"/>
                  </a:lnTo>
                  <a:lnTo>
                    <a:pt x="15764" y="114981"/>
                  </a:lnTo>
                  <a:lnTo>
                    <a:pt x="13347" y="114371"/>
                  </a:lnTo>
                  <a:lnTo>
                    <a:pt x="10632" y="111844"/>
                  </a:lnTo>
                  <a:lnTo>
                    <a:pt x="9130" y="109763"/>
                  </a:lnTo>
                  <a:lnTo>
                    <a:pt x="8974" y="108887"/>
                  </a:lnTo>
                  <a:lnTo>
                    <a:pt x="9826" y="106892"/>
                  </a:lnTo>
                  <a:lnTo>
                    <a:pt x="10186" y="100234"/>
                  </a:lnTo>
                  <a:lnTo>
                    <a:pt x="11273" y="97926"/>
                  </a:lnTo>
                  <a:lnTo>
                    <a:pt x="14505" y="93780"/>
                  </a:lnTo>
                  <a:lnTo>
                    <a:pt x="16187" y="90611"/>
                  </a:lnTo>
                  <a:lnTo>
                    <a:pt x="18088" y="88029"/>
                  </a:lnTo>
                  <a:lnTo>
                    <a:pt x="19457" y="87169"/>
                  </a:lnTo>
                  <a:lnTo>
                    <a:pt x="20724" y="85135"/>
                  </a:lnTo>
                  <a:lnTo>
                    <a:pt x="21757" y="82803"/>
                  </a:lnTo>
                  <a:lnTo>
                    <a:pt x="22046" y="81332"/>
                  </a:lnTo>
                  <a:lnTo>
                    <a:pt x="21953" y="80182"/>
                  </a:lnTo>
                  <a:lnTo>
                    <a:pt x="21577" y="79439"/>
                  </a:lnTo>
                  <a:lnTo>
                    <a:pt x="19785" y="77859"/>
                  </a:lnTo>
                  <a:lnTo>
                    <a:pt x="17431" y="75394"/>
                  </a:lnTo>
                  <a:lnTo>
                    <a:pt x="16179" y="72867"/>
                  </a:lnTo>
                  <a:lnTo>
                    <a:pt x="15498" y="69644"/>
                  </a:lnTo>
                  <a:lnTo>
                    <a:pt x="15318" y="67391"/>
                  </a:lnTo>
                  <a:lnTo>
                    <a:pt x="17524" y="61187"/>
                  </a:lnTo>
                  <a:lnTo>
                    <a:pt x="17172" y="60146"/>
                  </a:lnTo>
                  <a:lnTo>
                    <a:pt x="16539" y="59184"/>
                  </a:lnTo>
                  <a:lnTo>
                    <a:pt x="15240" y="58574"/>
                  </a:lnTo>
                  <a:lnTo>
                    <a:pt x="13386" y="58316"/>
                  </a:lnTo>
                  <a:lnTo>
                    <a:pt x="11540" y="58597"/>
                  </a:lnTo>
                  <a:lnTo>
                    <a:pt x="9185" y="58621"/>
                  </a:lnTo>
                  <a:lnTo>
                    <a:pt x="7557" y="58269"/>
                  </a:lnTo>
                  <a:lnTo>
                    <a:pt x="7166" y="57878"/>
                  </a:lnTo>
                  <a:lnTo>
                    <a:pt x="6963" y="55046"/>
                  </a:lnTo>
                  <a:lnTo>
                    <a:pt x="6548" y="54428"/>
                  </a:lnTo>
                  <a:lnTo>
                    <a:pt x="5852" y="53888"/>
                  </a:lnTo>
                  <a:lnTo>
                    <a:pt x="1103" y="52581"/>
                  </a:lnTo>
                  <a:lnTo>
                    <a:pt x="172" y="52018"/>
                  </a:lnTo>
                  <a:lnTo>
                    <a:pt x="0" y="51298"/>
                  </a:lnTo>
                  <a:lnTo>
                    <a:pt x="1682" y="44977"/>
                  </a:lnTo>
                  <a:lnTo>
                    <a:pt x="2409" y="44500"/>
                  </a:lnTo>
                  <a:lnTo>
                    <a:pt x="3121" y="43467"/>
                  </a:lnTo>
                  <a:lnTo>
                    <a:pt x="4240" y="42364"/>
                  </a:lnTo>
                  <a:lnTo>
                    <a:pt x="8113" y="40557"/>
                  </a:lnTo>
                  <a:lnTo>
                    <a:pt x="12275" y="41339"/>
                  </a:lnTo>
                  <a:lnTo>
                    <a:pt x="15975" y="42176"/>
                  </a:lnTo>
                  <a:lnTo>
                    <a:pt x="19668" y="42630"/>
                  </a:lnTo>
                  <a:lnTo>
                    <a:pt x="20943" y="42935"/>
                  </a:lnTo>
                  <a:lnTo>
                    <a:pt x="23048" y="43185"/>
                  </a:lnTo>
                  <a:lnTo>
                    <a:pt x="24464" y="42966"/>
                  </a:lnTo>
                  <a:lnTo>
                    <a:pt x="25426" y="42223"/>
                  </a:lnTo>
                  <a:lnTo>
                    <a:pt x="27163" y="40173"/>
                  </a:lnTo>
                  <a:lnTo>
                    <a:pt x="27695" y="37091"/>
                  </a:lnTo>
                  <a:lnTo>
                    <a:pt x="28321" y="34368"/>
                  </a:lnTo>
                  <a:lnTo>
                    <a:pt x="29377" y="34157"/>
                  </a:lnTo>
                  <a:lnTo>
                    <a:pt x="30441" y="34446"/>
                  </a:lnTo>
                  <a:lnTo>
                    <a:pt x="30942" y="33899"/>
                  </a:lnTo>
                  <a:lnTo>
                    <a:pt x="31153" y="33148"/>
                  </a:lnTo>
                  <a:lnTo>
                    <a:pt x="31364" y="32506"/>
                  </a:lnTo>
                  <a:lnTo>
                    <a:pt x="31802" y="32366"/>
                  </a:lnTo>
                  <a:lnTo>
                    <a:pt x="32569" y="33070"/>
                  </a:lnTo>
                  <a:lnTo>
                    <a:pt x="33007" y="32882"/>
                  </a:lnTo>
                  <a:lnTo>
                    <a:pt x="33367" y="32405"/>
                  </a:lnTo>
                  <a:lnTo>
                    <a:pt x="33258" y="31841"/>
                  </a:lnTo>
                  <a:lnTo>
                    <a:pt x="32397" y="30887"/>
                  </a:lnTo>
                  <a:lnTo>
                    <a:pt x="31622" y="29393"/>
                  </a:lnTo>
                  <a:lnTo>
                    <a:pt x="31701" y="28876"/>
                  </a:lnTo>
                  <a:lnTo>
                    <a:pt x="31959" y="28336"/>
                  </a:lnTo>
                  <a:lnTo>
                    <a:pt x="34236" y="27828"/>
                  </a:lnTo>
                  <a:lnTo>
                    <a:pt x="35276" y="27734"/>
                  </a:lnTo>
                  <a:lnTo>
                    <a:pt x="35636" y="27202"/>
                  </a:lnTo>
                  <a:lnTo>
                    <a:pt x="35503" y="26357"/>
                  </a:lnTo>
                  <a:lnTo>
                    <a:pt x="34642" y="25880"/>
                  </a:lnTo>
                  <a:lnTo>
                    <a:pt x="31529" y="26138"/>
                  </a:lnTo>
                  <a:lnTo>
                    <a:pt x="28344" y="26083"/>
                  </a:lnTo>
                  <a:lnTo>
                    <a:pt x="27961" y="25567"/>
                  </a:lnTo>
                  <a:lnTo>
                    <a:pt x="28141" y="24996"/>
                  </a:lnTo>
                  <a:lnTo>
                    <a:pt x="28626" y="24550"/>
                  </a:lnTo>
                  <a:lnTo>
                    <a:pt x="35198" y="23408"/>
                  </a:lnTo>
                  <a:lnTo>
                    <a:pt x="38679" y="23807"/>
                  </a:lnTo>
                  <a:lnTo>
                    <a:pt x="41269" y="24409"/>
                  </a:lnTo>
                  <a:lnTo>
                    <a:pt x="42286" y="24112"/>
                  </a:lnTo>
                  <a:lnTo>
                    <a:pt x="41081" y="21530"/>
                  </a:lnTo>
                  <a:lnTo>
                    <a:pt x="42724" y="21287"/>
                  </a:lnTo>
                  <a:lnTo>
                    <a:pt x="42935" y="20404"/>
                  </a:lnTo>
                  <a:lnTo>
                    <a:pt x="40784" y="13527"/>
                  </a:lnTo>
                  <a:lnTo>
                    <a:pt x="41965" y="12917"/>
                  </a:lnTo>
                  <a:lnTo>
                    <a:pt x="43146" y="11563"/>
                  </a:lnTo>
                  <a:lnTo>
                    <a:pt x="43045" y="8989"/>
                  </a:lnTo>
                  <a:lnTo>
                    <a:pt x="44093" y="7737"/>
                  </a:lnTo>
                  <a:lnTo>
                    <a:pt x="45337" y="6877"/>
                  </a:lnTo>
                  <a:lnTo>
                    <a:pt x="47183" y="7745"/>
                  </a:lnTo>
                  <a:lnTo>
                    <a:pt x="50047" y="10288"/>
                  </a:lnTo>
                  <a:lnTo>
                    <a:pt x="50970" y="10781"/>
                  </a:lnTo>
                  <a:lnTo>
                    <a:pt x="51893" y="10921"/>
                  </a:lnTo>
                  <a:lnTo>
                    <a:pt x="53223" y="10131"/>
                  </a:lnTo>
                  <a:lnTo>
                    <a:pt x="58324" y="7620"/>
                  </a:lnTo>
                  <a:lnTo>
                    <a:pt x="61187" y="6204"/>
                  </a:lnTo>
                  <a:lnTo>
                    <a:pt x="64614" y="4146"/>
                  </a:lnTo>
                  <a:lnTo>
                    <a:pt x="65200" y="3348"/>
                  </a:lnTo>
                  <a:lnTo>
                    <a:pt x="66374" y="211"/>
                  </a:lnTo>
                  <a:lnTo>
                    <a:pt x="67015" y="0"/>
                  </a:lnTo>
                  <a:lnTo>
                    <a:pt x="67884" y="336"/>
                  </a:lnTo>
                  <a:lnTo>
                    <a:pt x="70888" y="3583"/>
                  </a:lnTo>
                  <a:lnTo>
                    <a:pt x="72625" y="5664"/>
                  </a:lnTo>
                  <a:lnTo>
                    <a:pt x="72625" y="6376"/>
                  </a:lnTo>
                  <a:lnTo>
                    <a:pt x="72132" y="6908"/>
                  </a:lnTo>
                  <a:lnTo>
                    <a:pt x="72226" y="7424"/>
                  </a:lnTo>
                  <a:lnTo>
                    <a:pt x="74683" y="8551"/>
                  </a:lnTo>
                  <a:lnTo>
                    <a:pt x="74683" y="9059"/>
                  </a:lnTo>
                  <a:lnTo>
                    <a:pt x="74127" y="10037"/>
                  </a:lnTo>
                  <a:lnTo>
                    <a:pt x="73830" y="10577"/>
                  </a:lnTo>
                  <a:lnTo>
                    <a:pt x="73525" y="10804"/>
                  </a:lnTo>
                  <a:lnTo>
                    <a:pt x="70239" y="13636"/>
                  </a:lnTo>
                  <a:lnTo>
                    <a:pt x="66593" y="16781"/>
                  </a:lnTo>
                  <a:lnTo>
                    <a:pt x="66468" y="17188"/>
                  </a:lnTo>
                  <a:lnTo>
                    <a:pt x="66304" y="17970"/>
                  </a:lnTo>
                  <a:lnTo>
                    <a:pt x="66343" y="18768"/>
                  </a:lnTo>
                  <a:lnTo>
                    <a:pt x="66929" y="19426"/>
                  </a:lnTo>
                  <a:lnTo>
                    <a:pt x="68502" y="19887"/>
                  </a:lnTo>
                  <a:lnTo>
                    <a:pt x="69902" y="20482"/>
                  </a:lnTo>
                  <a:lnTo>
                    <a:pt x="70614" y="22125"/>
                  </a:lnTo>
                  <a:lnTo>
                    <a:pt x="71428" y="23642"/>
                  </a:lnTo>
                  <a:lnTo>
                    <a:pt x="72531" y="24018"/>
                  </a:lnTo>
                  <a:lnTo>
                    <a:pt x="77937" y="23056"/>
                  </a:lnTo>
                  <a:lnTo>
                    <a:pt x="79181" y="22954"/>
                  </a:lnTo>
                  <a:close/>
                  <a:moveTo>
                    <a:pt x="72477" y="2863"/>
                  </a:moveTo>
                  <a:lnTo>
                    <a:pt x="71819" y="2926"/>
                  </a:lnTo>
                  <a:lnTo>
                    <a:pt x="70638" y="1557"/>
                  </a:lnTo>
                  <a:lnTo>
                    <a:pt x="70223" y="594"/>
                  </a:lnTo>
                  <a:lnTo>
                    <a:pt x="70708" y="305"/>
                  </a:lnTo>
                  <a:lnTo>
                    <a:pt x="71725" y="970"/>
                  </a:lnTo>
                  <a:lnTo>
                    <a:pt x="72406" y="2151"/>
                  </a:lnTo>
                  <a:lnTo>
                    <a:pt x="72477" y="2863"/>
                  </a:lnTo>
                  <a:close/>
                  <a:moveTo>
                    <a:pt x="73556" y="34767"/>
                  </a:moveTo>
                  <a:lnTo>
                    <a:pt x="71585" y="35863"/>
                  </a:lnTo>
                  <a:lnTo>
                    <a:pt x="70434" y="35745"/>
                  </a:lnTo>
                  <a:lnTo>
                    <a:pt x="69543" y="34681"/>
                  </a:lnTo>
                  <a:lnTo>
                    <a:pt x="68893" y="33688"/>
                  </a:lnTo>
                  <a:lnTo>
                    <a:pt x="68753" y="33124"/>
                  </a:lnTo>
                  <a:lnTo>
                    <a:pt x="69081" y="33132"/>
                  </a:lnTo>
                  <a:lnTo>
                    <a:pt x="70599" y="33586"/>
                  </a:lnTo>
                  <a:lnTo>
                    <a:pt x="72727" y="33899"/>
                  </a:lnTo>
                  <a:lnTo>
                    <a:pt x="73478" y="34173"/>
                  </a:lnTo>
                  <a:lnTo>
                    <a:pt x="73556" y="3476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7F37B7D-37A0-0E8D-3007-99E0B2BE7CF2}"/>
                </a:ext>
              </a:extLst>
            </p:cNvPr>
            <p:cNvSpPr>
              <a:spLocks/>
            </p:cNvSpPr>
            <p:nvPr/>
          </p:nvSpPr>
          <p:spPr>
            <a:xfrm>
              <a:off x="11367705" y="4835727"/>
              <a:ext cx="28868" cy="17931"/>
            </a:xfrm>
            <a:custGeom>
              <a:avLst/>
              <a:gdLst>
                <a:gd name="connsiteX0" fmla="*/ 469 w 28868"/>
                <a:gd name="connsiteY0" fmla="*/ 759 h 17931"/>
                <a:gd name="connsiteX1" fmla="*/ 391 w 28868"/>
                <a:gd name="connsiteY1" fmla="*/ 806 h 17931"/>
                <a:gd name="connsiteX2" fmla="*/ 235 w 28868"/>
                <a:gd name="connsiteY2" fmla="*/ 556 h 17931"/>
                <a:gd name="connsiteX3" fmla="*/ 157 w 28868"/>
                <a:gd name="connsiteY3" fmla="*/ 282 h 17931"/>
                <a:gd name="connsiteX4" fmla="*/ 0 w 28868"/>
                <a:gd name="connsiteY4" fmla="*/ 31 h 17931"/>
                <a:gd name="connsiteX5" fmla="*/ 0 w 28868"/>
                <a:gd name="connsiteY5" fmla="*/ 0 h 17931"/>
                <a:gd name="connsiteX6" fmla="*/ 235 w 28868"/>
                <a:gd name="connsiteY6" fmla="*/ 211 h 17931"/>
                <a:gd name="connsiteX7" fmla="*/ 391 w 28868"/>
                <a:gd name="connsiteY7" fmla="*/ 462 h 17931"/>
                <a:gd name="connsiteX8" fmla="*/ 469 w 28868"/>
                <a:gd name="connsiteY8" fmla="*/ 759 h 17931"/>
                <a:gd name="connsiteX9" fmla="*/ 28868 w 28868"/>
                <a:gd name="connsiteY9" fmla="*/ 17869 h 17931"/>
                <a:gd name="connsiteX10" fmla="*/ 28790 w 28868"/>
                <a:gd name="connsiteY10" fmla="*/ 17931 h 17931"/>
                <a:gd name="connsiteX11" fmla="*/ 28712 w 28868"/>
                <a:gd name="connsiteY11" fmla="*/ 17798 h 17931"/>
                <a:gd name="connsiteX12" fmla="*/ 28556 w 28868"/>
                <a:gd name="connsiteY12" fmla="*/ 17626 h 17931"/>
                <a:gd name="connsiteX13" fmla="*/ 28399 w 28868"/>
                <a:gd name="connsiteY13" fmla="*/ 17376 h 17931"/>
                <a:gd name="connsiteX14" fmla="*/ 28477 w 28868"/>
                <a:gd name="connsiteY14" fmla="*/ 17360 h 17931"/>
                <a:gd name="connsiteX15" fmla="*/ 28634 w 28868"/>
                <a:gd name="connsiteY15" fmla="*/ 17501 h 17931"/>
                <a:gd name="connsiteX16" fmla="*/ 28790 w 28868"/>
                <a:gd name="connsiteY16" fmla="*/ 17673 h 17931"/>
                <a:gd name="connsiteX17" fmla="*/ 28868 w 28868"/>
                <a:gd name="connsiteY17" fmla="*/ 17869 h 17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8868" h="17931">
                  <a:moveTo>
                    <a:pt x="469" y="759"/>
                  </a:moveTo>
                  <a:lnTo>
                    <a:pt x="391" y="806"/>
                  </a:lnTo>
                  <a:lnTo>
                    <a:pt x="235" y="556"/>
                  </a:lnTo>
                  <a:lnTo>
                    <a:pt x="157" y="282"/>
                  </a:lnTo>
                  <a:lnTo>
                    <a:pt x="0" y="31"/>
                  </a:lnTo>
                  <a:lnTo>
                    <a:pt x="0" y="0"/>
                  </a:lnTo>
                  <a:lnTo>
                    <a:pt x="235" y="211"/>
                  </a:lnTo>
                  <a:lnTo>
                    <a:pt x="391" y="462"/>
                  </a:lnTo>
                  <a:lnTo>
                    <a:pt x="469" y="759"/>
                  </a:lnTo>
                  <a:close/>
                  <a:moveTo>
                    <a:pt x="28868" y="17869"/>
                  </a:moveTo>
                  <a:lnTo>
                    <a:pt x="28790" y="17931"/>
                  </a:lnTo>
                  <a:lnTo>
                    <a:pt x="28712" y="17798"/>
                  </a:lnTo>
                  <a:lnTo>
                    <a:pt x="28556" y="17626"/>
                  </a:lnTo>
                  <a:lnTo>
                    <a:pt x="28399" y="17376"/>
                  </a:lnTo>
                  <a:lnTo>
                    <a:pt x="28477" y="17360"/>
                  </a:lnTo>
                  <a:lnTo>
                    <a:pt x="28634" y="17501"/>
                  </a:lnTo>
                  <a:lnTo>
                    <a:pt x="28790" y="17673"/>
                  </a:lnTo>
                  <a:lnTo>
                    <a:pt x="28868" y="1786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E6D67FD-3D6E-4CC7-6281-13804ACF25DF}"/>
                </a:ext>
              </a:extLst>
            </p:cNvPr>
            <p:cNvSpPr>
              <a:spLocks/>
            </p:cNvSpPr>
            <p:nvPr/>
          </p:nvSpPr>
          <p:spPr>
            <a:xfrm>
              <a:off x="9974289" y="4826769"/>
              <a:ext cx="71576" cy="30284"/>
            </a:xfrm>
            <a:custGeom>
              <a:avLst/>
              <a:gdLst>
                <a:gd name="connsiteX0" fmla="*/ 35346 w 71576"/>
                <a:gd name="connsiteY0" fmla="*/ 0 h 30284"/>
                <a:gd name="connsiteX1" fmla="*/ 33875 w 71576"/>
                <a:gd name="connsiteY1" fmla="*/ 3786 h 30284"/>
                <a:gd name="connsiteX2" fmla="*/ 32287 w 71576"/>
                <a:gd name="connsiteY2" fmla="*/ 2981 h 30284"/>
                <a:gd name="connsiteX3" fmla="*/ 33977 w 71576"/>
                <a:gd name="connsiteY3" fmla="*/ 853 h 30284"/>
                <a:gd name="connsiteX4" fmla="*/ 34791 w 71576"/>
                <a:gd name="connsiteY4" fmla="*/ 219 h 30284"/>
                <a:gd name="connsiteX5" fmla="*/ 35346 w 71576"/>
                <a:gd name="connsiteY5" fmla="*/ 0 h 30284"/>
                <a:gd name="connsiteX6" fmla="*/ 22649 w 71576"/>
                <a:gd name="connsiteY6" fmla="*/ 30285 h 30284"/>
                <a:gd name="connsiteX7" fmla="*/ 21890 w 71576"/>
                <a:gd name="connsiteY7" fmla="*/ 27405 h 30284"/>
                <a:gd name="connsiteX8" fmla="*/ 21084 w 71576"/>
                <a:gd name="connsiteY8" fmla="*/ 26169 h 30284"/>
                <a:gd name="connsiteX9" fmla="*/ 20458 w 71576"/>
                <a:gd name="connsiteY9" fmla="*/ 25465 h 30284"/>
                <a:gd name="connsiteX10" fmla="*/ 20247 w 71576"/>
                <a:gd name="connsiteY10" fmla="*/ 24589 h 30284"/>
                <a:gd name="connsiteX11" fmla="*/ 20278 w 71576"/>
                <a:gd name="connsiteY11" fmla="*/ 23689 h 30284"/>
                <a:gd name="connsiteX12" fmla="*/ 20662 w 71576"/>
                <a:gd name="connsiteY12" fmla="*/ 23275 h 30284"/>
                <a:gd name="connsiteX13" fmla="*/ 23369 w 71576"/>
                <a:gd name="connsiteY13" fmla="*/ 23157 h 30284"/>
                <a:gd name="connsiteX14" fmla="*/ 24440 w 71576"/>
                <a:gd name="connsiteY14" fmla="*/ 21679 h 30284"/>
                <a:gd name="connsiteX15" fmla="*/ 24432 w 71576"/>
                <a:gd name="connsiteY15" fmla="*/ 19903 h 30284"/>
                <a:gd name="connsiteX16" fmla="*/ 23893 w 71576"/>
                <a:gd name="connsiteY16" fmla="*/ 19300 h 30284"/>
                <a:gd name="connsiteX17" fmla="*/ 23369 w 71576"/>
                <a:gd name="connsiteY17" fmla="*/ 19050 h 30284"/>
                <a:gd name="connsiteX18" fmla="*/ 20583 w 71576"/>
                <a:gd name="connsiteY18" fmla="*/ 20380 h 30284"/>
                <a:gd name="connsiteX19" fmla="*/ 19778 w 71576"/>
                <a:gd name="connsiteY19" fmla="*/ 20138 h 30284"/>
                <a:gd name="connsiteX20" fmla="*/ 19300 w 71576"/>
                <a:gd name="connsiteY20" fmla="*/ 19652 h 30284"/>
                <a:gd name="connsiteX21" fmla="*/ 19457 w 71576"/>
                <a:gd name="connsiteY21" fmla="*/ 17689 h 30284"/>
                <a:gd name="connsiteX22" fmla="*/ 21757 w 71576"/>
                <a:gd name="connsiteY22" fmla="*/ 15850 h 30284"/>
                <a:gd name="connsiteX23" fmla="*/ 23705 w 71576"/>
                <a:gd name="connsiteY23" fmla="*/ 12517 h 30284"/>
                <a:gd name="connsiteX24" fmla="*/ 25074 w 71576"/>
                <a:gd name="connsiteY24" fmla="*/ 11187 h 30284"/>
                <a:gd name="connsiteX25" fmla="*/ 28258 w 71576"/>
                <a:gd name="connsiteY25" fmla="*/ 9944 h 30284"/>
                <a:gd name="connsiteX26" fmla="*/ 29549 w 71576"/>
                <a:gd name="connsiteY26" fmla="*/ 9591 h 30284"/>
                <a:gd name="connsiteX27" fmla="*/ 38828 w 71576"/>
                <a:gd name="connsiteY27" fmla="*/ 7753 h 30284"/>
                <a:gd name="connsiteX28" fmla="*/ 41042 w 71576"/>
                <a:gd name="connsiteY28" fmla="*/ 7628 h 30284"/>
                <a:gd name="connsiteX29" fmla="*/ 46917 w 71576"/>
                <a:gd name="connsiteY29" fmla="*/ 7683 h 30284"/>
                <a:gd name="connsiteX30" fmla="*/ 54787 w 71576"/>
                <a:gd name="connsiteY30" fmla="*/ 7284 h 30284"/>
                <a:gd name="connsiteX31" fmla="*/ 56728 w 71576"/>
                <a:gd name="connsiteY31" fmla="*/ 7033 h 30284"/>
                <a:gd name="connsiteX32" fmla="*/ 59247 w 71576"/>
                <a:gd name="connsiteY32" fmla="*/ 6219 h 30284"/>
                <a:gd name="connsiteX33" fmla="*/ 61695 w 71576"/>
                <a:gd name="connsiteY33" fmla="*/ 5218 h 30284"/>
                <a:gd name="connsiteX34" fmla="*/ 62986 w 71576"/>
                <a:gd name="connsiteY34" fmla="*/ 4428 h 30284"/>
                <a:gd name="connsiteX35" fmla="*/ 64348 w 71576"/>
                <a:gd name="connsiteY35" fmla="*/ 3857 h 30284"/>
                <a:gd name="connsiteX36" fmla="*/ 66374 w 71576"/>
                <a:gd name="connsiteY36" fmla="*/ 4577 h 30284"/>
                <a:gd name="connsiteX37" fmla="*/ 69801 w 71576"/>
                <a:gd name="connsiteY37" fmla="*/ 5116 h 30284"/>
                <a:gd name="connsiteX38" fmla="*/ 70724 w 71576"/>
                <a:gd name="connsiteY38" fmla="*/ 5594 h 30284"/>
                <a:gd name="connsiteX39" fmla="*/ 71576 w 71576"/>
                <a:gd name="connsiteY39" fmla="*/ 6251 h 30284"/>
                <a:gd name="connsiteX40" fmla="*/ 67595 w 71576"/>
                <a:gd name="connsiteY40" fmla="*/ 9756 h 30284"/>
                <a:gd name="connsiteX41" fmla="*/ 63213 w 71576"/>
                <a:gd name="connsiteY41" fmla="*/ 12666 h 30284"/>
                <a:gd name="connsiteX42" fmla="*/ 60514 w 71576"/>
                <a:gd name="connsiteY42" fmla="*/ 13542 h 30284"/>
                <a:gd name="connsiteX43" fmla="*/ 57729 w 71576"/>
                <a:gd name="connsiteY43" fmla="*/ 14137 h 30284"/>
                <a:gd name="connsiteX44" fmla="*/ 55601 w 71576"/>
                <a:gd name="connsiteY44" fmla="*/ 15263 h 30284"/>
                <a:gd name="connsiteX45" fmla="*/ 53810 w 71576"/>
                <a:gd name="connsiteY45" fmla="*/ 17024 h 30284"/>
                <a:gd name="connsiteX46" fmla="*/ 51517 w 71576"/>
                <a:gd name="connsiteY46" fmla="*/ 18010 h 30284"/>
                <a:gd name="connsiteX47" fmla="*/ 48936 w 71576"/>
                <a:gd name="connsiteY47" fmla="*/ 18346 h 30284"/>
                <a:gd name="connsiteX48" fmla="*/ 46721 w 71576"/>
                <a:gd name="connsiteY48" fmla="*/ 18870 h 30284"/>
                <a:gd name="connsiteX49" fmla="*/ 44719 w 71576"/>
                <a:gd name="connsiteY49" fmla="*/ 19903 h 30284"/>
                <a:gd name="connsiteX50" fmla="*/ 41941 w 71576"/>
                <a:gd name="connsiteY50" fmla="*/ 21679 h 30284"/>
                <a:gd name="connsiteX51" fmla="*/ 40807 w 71576"/>
                <a:gd name="connsiteY51" fmla="*/ 21858 h 30284"/>
                <a:gd name="connsiteX52" fmla="*/ 39618 w 71576"/>
                <a:gd name="connsiteY52" fmla="*/ 21820 h 30284"/>
                <a:gd name="connsiteX53" fmla="*/ 37310 w 71576"/>
                <a:gd name="connsiteY53" fmla="*/ 22500 h 30284"/>
                <a:gd name="connsiteX54" fmla="*/ 30120 w 71576"/>
                <a:gd name="connsiteY54" fmla="*/ 25035 h 30284"/>
                <a:gd name="connsiteX55" fmla="*/ 25778 w 71576"/>
                <a:gd name="connsiteY55" fmla="*/ 27859 h 30284"/>
                <a:gd name="connsiteX56" fmla="*/ 22649 w 71576"/>
                <a:gd name="connsiteY56" fmla="*/ 30285 h 30284"/>
                <a:gd name="connsiteX57" fmla="*/ 0 w 71576"/>
                <a:gd name="connsiteY57" fmla="*/ 26521 h 30284"/>
                <a:gd name="connsiteX58" fmla="*/ 3552 w 71576"/>
                <a:gd name="connsiteY58" fmla="*/ 24636 h 30284"/>
                <a:gd name="connsiteX59" fmla="*/ 8958 w 71576"/>
                <a:gd name="connsiteY59" fmla="*/ 23181 h 30284"/>
                <a:gd name="connsiteX60" fmla="*/ 8817 w 71576"/>
                <a:gd name="connsiteY60" fmla="*/ 24245 h 30284"/>
                <a:gd name="connsiteX61" fmla="*/ 8269 w 71576"/>
                <a:gd name="connsiteY61" fmla="*/ 25919 h 30284"/>
                <a:gd name="connsiteX62" fmla="*/ 7456 w 71576"/>
                <a:gd name="connsiteY62" fmla="*/ 26709 h 30284"/>
                <a:gd name="connsiteX63" fmla="*/ 6219 w 71576"/>
                <a:gd name="connsiteY63" fmla="*/ 28125 h 30284"/>
                <a:gd name="connsiteX64" fmla="*/ 5406 w 71576"/>
                <a:gd name="connsiteY64" fmla="*/ 28438 h 30284"/>
                <a:gd name="connsiteX65" fmla="*/ 2167 w 71576"/>
                <a:gd name="connsiteY65" fmla="*/ 28125 h 30284"/>
                <a:gd name="connsiteX66" fmla="*/ 1744 w 71576"/>
                <a:gd name="connsiteY66" fmla="*/ 28329 h 30284"/>
                <a:gd name="connsiteX67" fmla="*/ 1189 w 71576"/>
                <a:gd name="connsiteY67" fmla="*/ 28180 h 30284"/>
                <a:gd name="connsiteX68" fmla="*/ 368 w 71576"/>
                <a:gd name="connsiteY68" fmla="*/ 27272 h 30284"/>
                <a:gd name="connsiteX69" fmla="*/ 0 w 71576"/>
                <a:gd name="connsiteY69" fmla="*/ 26521 h 30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71576" h="30284">
                  <a:moveTo>
                    <a:pt x="35346" y="0"/>
                  </a:moveTo>
                  <a:lnTo>
                    <a:pt x="33875" y="3786"/>
                  </a:lnTo>
                  <a:lnTo>
                    <a:pt x="32287" y="2981"/>
                  </a:lnTo>
                  <a:lnTo>
                    <a:pt x="33977" y="853"/>
                  </a:lnTo>
                  <a:lnTo>
                    <a:pt x="34791" y="219"/>
                  </a:lnTo>
                  <a:lnTo>
                    <a:pt x="35346" y="0"/>
                  </a:lnTo>
                  <a:close/>
                  <a:moveTo>
                    <a:pt x="22649" y="30285"/>
                  </a:moveTo>
                  <a:lnTo>
                    <a:pt x="21890" y="27405"/>
                  </a:lnTo>
                  <a:lnTo>
                    <a:pt x="21084" y="26169"/>
                  </a:lnTo>
                  <a:lnTo>
                    <a:pt x="20458" y="25465"/>
                  </a:lnTo>
                  <a:lnTo>
                    <a:pt x="20247" y="24589"/>
                  </a:lnTo>
                  <a:lnTo>
                    <a:pt x="20278" y="23689"/>
                  </a:lnTo>
                  <a:lnTo>
                    <a:pt x="20662" y="23275"/>
                  </a:lnTo>
                  <a:lnTo>
                    <a:pt x="23369" y="23157"/>
                  </a:lnTo>
                  <a:lnTo>
                    <a:pt x="24440" y="21679"/>
                  </a:lnTo>
                  <a:lnTo>
                    <a:pt x="24432" y="19903"/>
                  </a:lnTo>
                  <a:lnTo>
                    <a:pt x="23893" y="19300"/>
                  </a:lnTo>
                  <a:lnTo>
                    <a:pt x="23369" y="19050"/>
                  </a:lnTo>
                  <a:lnTo>
                    <a:pt x="20583" y="20380"/>
                  </a:lnTo>
                  <a:lnTo>
                    <a:pt x="19778" y="20138"/>
                  </a:lnTo>
                  <a:lnTo>
                    <a:pt x="19300" y="19652"/>
                  </a:lnTo>
                  <a:lnTo>
                    <a:pt x="19457" y="17689"/>
                  </a:lnTo>
                  <a:lnTo>
                    <a:pt x="21757" y="15850"/>
                  </a:lnTo>
                  <a:lnTo>
                    <a:pt x="23705" y="12517"/>
                  </a:lnTo>
                  <a:lnTo>
                    <a:pt x="25074" y="11187"/>
                  </a:lnTo>
                  <a:lnTo>
                    <a:pt x="28258" y="9944"/>
                  </a:lnTo>
                  <a:lnTo>
                    <a:pt x="29549" y="9591"/>
                  </a:lnTo>
                  <a:lnTo>
                    <a:pt x="38828" y="7753"/>
                  </a:lnTo>
                  <a:lnTo>
                    <a:pt x="41042" y="7628"/>
                  </a:lnTo>
                  <a:lnTo>
                    <a:pt x="46917" y="7683"/>
                  </a:lnTo>
                  <a:lnTo>
                    <a:pt x="54787" y="7284"/>
                  </a:lnTo>
                  <a:lnTo>
                    <a:pt x="56728" y="7033"/>
                  </a:lnTo>
                  <a:lnTo>
                    <a:pt x="59247" y="6219"/>
                  </a:lnTo>
                  <a:lnTo>
                    <a:pt x="61695" y="5218"/>
                  </a:lnTo>
                  <a:lnTo>
                    <a:pt x="62986" y="4428"/>
                  </a:lnTo>
                  <a:lnTo>
                    <a:pt x="64348" y="3857"/>
                  </a:lnTo>
                  <a:lnTo>
                    <a:pt x="66374" y="4577"/>
                  </a:lnTo>
                  <a:lnTo>
                    <a:pt x="69801" y="5116"/>
                  </a:lnTo>
                  <a:lnTo>
                    <a:pt x="70724" y="5594"/>
                  </a:lnTo>
                  <a:lnTo>
                    <a:pt x="71576" y="6251"/>
                  </a:lnTo>
                  <a:lnTo>
                    <a:pt x="67595" y="9756"/>
                  </a:lnTo>
                  <a:lnTo>
                    <a:pt x="63213" y="12666"/>
                  </a:lnTo>
                  <a:lnTo>
                    <a:pt x="60514" y="13542"/>
                  </a:lnTo>
                  <a:lnTo>
                    <a:pt x="57729" y="14137"/>
                  </a:lnTo>
                  <a:lnTo>
                    <a:pt x="55601" y="15263"/>
                  </a:lnTo>
                  <a:lnTo>
                    <a:pt x="53810" y="17024"/>
                  </a:lnTo>
                  <a:lnTo>
                    <a:pt x="51517" y="18010"/>
                  </a:lnTo>
                  <a:lnTo>
                    <a:pt x="48936" y="18346"/>
                  </a:lnTo>
                  <a:lnTo>
                    <a:pt x="46721" y="18870"/>
                  </a:lnTo>
                  <a:lnTo>
                    <a:pt x="44719" y="19903"/>
                  </a:lnTo>
                  <a:lnTo>
                    <a:pt x="41941" y="21679"/>
                  </a:lnTo>
                  <a:lnTo>
                    <a:pt x="40807" y="21858"/>
                  </a:lnTo>
                  <a:lnTo>
                    <a:pt x="39618" y="21820"/>
                  </a:lnTo>
                  <a:lnTo>
                    <a:pt x="37310" y="22500"/>
                  </a:lnTo>
                  <a:lnTo>
                    <a:pt x="30120" y="25035"/>
                  </a:lnTo>
                  <a:lnTo>
                    <a:pt x="25778" y="27859"/>
                  </a:lnTo>
                  <a:lnTo>
                    <a:pt x="22649" y="30285"/>
                  </a:lnTo>
                  <a:close/>
                  <a:moveTo>
                    <a:pt x="0" y="26521"/>
                  </a:moveTo>
                  <a:lnTo>
                    <a:pt x="3552" y="24636"/>
                  </a:lnTo>
                  <a:lnTo>
                    <a:pt x="8958" y="23181"/>
                  </a:lnTo>
                  <a:lnTo>
                    <a:pt x="8817" y="24245"/>
                  </a:lnTo>
                  <a:lnTo>
                    <a:pt x="8269" y="25919"/>
                  </a:lnTo>
                  <a:lnTo>
                    <a:pt x="7456" y="26709"/>
                  </a:lnTo>
                  <a:lnTo>
                    <a:pt x="6219" y="28125"/>
                  </a:lnTo>
                  <a:lnTo>
                    <a:pt x="5406" y="28438"/>
                  </a:lnTo>
                  <a:lnTo>
                    <a:pt x="2167" y="28125"/>
                  </a:lnTo>
                  <a:lnTo>
                    <a:pt x="1744" y="28329"/>
                  </a:lnTo>
                  <a:lnTo>
                    <a:pt x="1189" y="28180"/>
                  </a:lnTo>
                  <a:lnTo>
                    <a:pt x="368" y="27272"/>
                  </a:lnTo>
                  <a:lnTo>
                    <a:pt x="0" y="2652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B7D9EF5-5CF1-7A8A-BB8D-84D0B4710C99}"/>
                </a:ext>
              </a:extLst>
            </p:cNvPr>
            <p:cNvSpPr>
              <a:spLocks/>
            </p:cNvSpPr>
            <p:nvPr/>
          </p:nvSpPr>
          <p:spPr>
            <a:xfrm>
              <a:off x="8403430" y="3613291"/>
              <a:ext cx="310394" cy="214346"/>
            </a:xfrm>
            <a:custGeom>
              <a:avLst/>
              <a:gdLst>
                <a:gd name="connsiteX0" fmla="*/ 308063 w 310394"/>
                <a:gd name="connsiteY0" fmla="*/ 155295 h 214346"/>
                <a:gd name="connsiteX1" fmla="*/ 306952 w 310394"/>
                <a:gd name="connsiteY1" fmla="*/ 155397 h 214346"/>
                <a:gd name="connsiteX2" fmla="*/ 304285 w 310394"/>
                <a:gd name="connsiteY2" fmla="*/ 154755 h 214346"/>
                <a:gd name="connsiteX3" fmla="*/ 298972 w 310394"/>
                <a:gd name="connsiteY3" fmla="*/ 153472 h 214346"/>
                <a:gd name="connsiteX4" fmla="*/ 294411 w 310394"/>
                <a:gd name="connsiteY4" fmla="*/ 150898 h 214346"/>
                <a:gd name="connsiteX5" fmla="*/ 291431 w 310394"/>
                <a:gd name="connsiteY5" fmla="*/ 149216 h 214346"/>
                <a:gd name="connsiteX6" fmla="*/ 290961 w 310394"/>
                <a:gd name="connsiteY6" fmla="*/ 149443 h 214346"/>
                <a:gd name="connsiteX7" fmla="*/ 289623 w 310394"/>
                <a:gd name="connsiteY7" fmla="*/ 150593 h 214346"/>
                <a:gd name="connsiteX8" fmla="*/ 288708 w 310394"/>
                <a:gd name="connsiteY8" fmla="*/ 152009 h 214346"/>
                <a:gd name="connsiteX9" fmla="*/ 287981 w 310394"/>
                <a:gd name="connsiteY9" fmla="*/ 154748 h 214346"/>
                <a:gd name="connsiteX10" fmla="*/ 286815 w 310394"/>
                <a:gd name="connsiteY10" fmla="*/ 157971 h 214346"/>
                <a:gd name="connsiteX11" fmla="*/ 281299 w 310394"/>
                <a:gd name="connsiteY11" fmla="*/ 158096 h 214346"/>
                <a:gd name="connsiteX12" fmla="*/ 276597 w 310394"/>
                <a:gd name="connsiteY12" fmla="*/ 158338 h 214346"/>
                <a:gd name="connsiteX13" fmla="*/ 273562 w 310394"/>
                <a:gd name="connsiteY13" fmla="*/ 159559 h 214346"/>
                <a:gd name="connsiteX14" fmla="*/ 270589 w 310394"/>
                <a:gd name="connsiteY14" fmla="*/ 161241 h 214346"/>
                <a:gd name="connsiteX15" fmla="*/ 269846 w 310394"/>
                <a:gd name="connsiteY15" fmla="*/ 163236 h 214346"/>
                <a:gd name="connsiteX16" fmla="*/ 269204 w 310394"/>
                <a:gd name="connsiteY16" fmla="*/ 165825 h 214346"/>
                <a:gd name="connsiteX17" fmla="*/ 267467 w 310394"/>
                <a:gd name="connsiteY17" fmla="*/ 171685 h 214346"/>
                <a:gd name="connsiteX18" fmla="*/ 265895 w 310394"/>
                <a:gd name="connsiteY18" fmla="*/ 177021 h 214346"/>
                <a:gd name="connsiteX19" fmla="*/ 265081 w 310394"/>
                <a:gd name="connsiteY19" fmla="*/ 180471 h 214346"/>
                <a:gd name="connsiteX20" fmla="*/ 263884 w 310394"/>
                <a:gd name="connsiteY20" fmla="*/ 182834 h 214346"/>
                <a:gd name="connsiteX21" fmla="*/ 260520 w 310394"/>
                <a:gd name="connsiteY21" fmla="*/ 185940 h 214346"/>
                <a:gd name="connsiteX22" fmla="*/ 256710 w 310394"/>
                <a:gd name="connsiteY22" fmla="*/ 188028 h 214346"/>
                <a:gd name="connsiteX23" fmla="*/ 254684 w 310394"/>
                <a:gd name="connsiteY23" fmla="*/ 189006 h 214346"/>
                <a:gd name="connsiteX24" fmla="*/ 253792 w 310394"/>
                <a:gd name="connsiteY24" fmla="*/ 190227 h 214346"/>
                <a:gd name="connsiteX25" fmla="*/ 253596 w 310394"/>
                <a:gd name="connsiteY25" fmla="*/ 191377 h 214346"/>
                <a:gd name="connsiteX26" fmla="*/ 252877 w 310394"/>
                <a:gd name="connsiteY26" fmla="*/ 191729 h 214346"/>
                <a:gd name="connsiteX27" fmla="*/ 251304 w 310394"/>
                <a:gd name="connsiteY27" fmla="*/ 191525 h 214346"/>
                <a:gd name="connsiteX28" fmla="*/ 249646 w 310394"/>
                <a:gd name="connsiteY28" fmla="*/ 191721 h 214346"/>
                <a:gd name="connsiteX29" fmla="*/ 246000 w 310394"/>
                <a:gd name="connsiteY29" fmla="*/ 192926 h 214346"/>
                <a:gd name="connsiteX30" fmla="*/ 242057 w 310394"/>
                <a:gd name="connsiteY30" fmla="*/ 194405 h 214346"/>
                <a:gd name="connsiteX31" fmla="*/ 237332 w 310394"/>
                <a:gd name="connsiteY31" fmla="*/ 195875 h 214346"/>
                <a:gd name="connsiteX32" fmla="*/ 234632 w 310394"/>
                <a:gd name="connsiteY32" fmla="*/ 195875 h 214346"/>
                <a:gd name="connsiteX33" fmla="*/ 233561 w 310394"/>
                <a:gd name="connsiteY33" fmla="*/ 196204 h 214346"/>
                <a:gd name="connsiteX34" fmla="*/ 233083 w 310394"/>
                <a:gd name="connsiteY34" fmla="*/ 196947 h 214346"/>
                <a:gd name="connsiteX35" fmla="*/ 233561 w 310394"/>
                <a:gd name="connsiteY35" fmla="*/ 198348 h 214346"/>
                <a:gd name="connsiteX36" fmla="*/ 234022 w 310394"/>
                <a:gd name="connsiteY36" fmla="*/ 199388 h 214346"/>
                <a:gd name="connsiteX37" fmla="*/ 234437 w 310394"/>
                <a:gd name="connsiteY37" fmla="*/ 200734 h 214346"/>
                <a:gd name="connsiteX38" fmla="*/ 233326 w 310394"/>
                <a:gd name="connsiteY38" fmla="*/ 201821 h 214346"/>
                <a:gd name="connsiteX39" fmla="*/ 232551 w 310394"/>
                <a:gd name="connsiteY39" fmla="*/ 203691 h 214346"/>
                <a:gd name="connsiteX40" fmla="*/ 231949 w 310394"/>
                <a:gd name="connsiteY40" fmla="*/ 206977 h 214346"/>
                <a:gd name="connsiteX41" fmla="*/ 230275 w 310394"/>
                <a:gd name="connsiteY41" fmla="*/ 207955 h 214346"/>
                <a:gd name="connsiteX42" fmla="*/ 227583 w 310394"/>
                <a:gd name="connsiteY42" fmla="*/ 209551 h 214346"/>
                <a:gd name="connsiteX43" fmla="*/ 224619 w 310394"/>
                <a:gd name="connsiteY43" fmla="*/ 211647 h 214346"/>
                <a:gd name="connsiteX44" fmla="*/ 223852 w 310394"/>
                <a:gd name="connsiteY44" fmla="*/ 212078 h 214346"/>
                <a:gd name="connsiteX45" fmla="*/ 222146 w 310394"/>
                <a:gd name="connsiteY45" fmla="*/ 212672 h 214346"/>
                <a:gd name="connsiteX46" fmla="*/ 220449 w 310394"/>
                <a:gd name="connsiteY46" fmla="*/ 212492 h 214346"/>
                <a:gd name="connsiteX47" fmla="*/ 218907 w 310394"/>
                <a:gd name="connsiteY47" fmla="*/ 212187 h 214346"/>
                <a:gd name="connsiteX48" fmla="*/ 217233 w 310394"/>
                <a:gd name="connsiteY48" fmla="*/ 212727 h 214346"/>
                <a:gd name="connsiteX49" fmla="*/ 215496 w 310394"/>
                <a:gd name="connsiteY49" fmla="*/ 214346 h 214346"/>
                <a:gd name="connsiteX50" fmla="*/ 214691 w 310394"/>
                <a:gd name="connsiteY50" fmla="*/ 213854 h 214346"/>
                <a:gd name="connsiteX51" fmla="*/ 214284 w 310394"/>
                <a:gd name="connsiteY51" fmla="*/ 212219 h 214346"/>
                <a:gd name="connsiteX52" fmla="*/ 213415 w 310394"/>
                <a:gd name="connsiteY52" fmla="*/ 211154 h 214346"/>
                <a:gd name="connsiteX53" fmla="*/ 210701 w 310394"/>
                <a:gd name="connsiteY53" fmla="*/ 208753 h 214346"/>
                <a:gd name="connsiteX54" fmla="*/ 208377 w 310394"/>
                <a:gd name="connsiteY54" fmla="*/ 207039 h 214346"/>
                <a:gd name="connsiteX55" fmla="*/ 207375 w 310394"/>
                <a:gd name="connsiteY55" fmla="*/ 206922 h 214346"/>
                <a:gd name="connsiteX56" fmla="*/ 205248 w 310394"/>
                <a:gd name="connsiteY56" fmla="*/ 207368 h 214346"/>
                <a:gd name="connsiteX57" fmla="*/ 202580 w 310394"/>
                <a:gd name="connsiteY57" fmla="*/ 207689 h 214346"/>
                <a:gd name="connsiteX58" fmla="*/ 200413 w 310394"/>
                <a:gd name="connsiteY58" fmla="*/ 207344 h 214346"/>
                <a:gd name="connsiteX59" fmla="*/ 198692 w 310394"/>
                <a:gd name="connsiteY59" fmla="*/ 206656 h 214346"/>
                <a:gd name="connsiteX60" fmla="*/ 196039 w 310394"/>
                <a:gd name="connsiteY60" fmla="*/ 204293 h 214346"/>
                <a:gd name="connsiteX61" fmla="*/ 195069 w 310394"/>
                <a:gd name="connsiteY61" fmla="*/ 203018 h 214346"/>
                <a:gd name="connsiteX62" fmla="*/ 194342 w 310394"/>
                <a:gd name="connsiteY62" fmla="*/ 202040 h 214346"/>
                <a:gd name="connsiteX63" fmla="*/ 192535 w 310394"/>
                <a:gd name="connsiteY63" fmla="*/ 202306 h 214346"/>
                <a:gd name="connsiteX64" fmla="*/ 192026 w 310394"/>
                <a:gd name="connsiteY64" fmla="*/ 201242 h 214346"/>
                <a:gd name="connsiteX65" fmla="*/ 191956 w 310394"/>
                <a:gd name="connsiteY65" fmla="*/ 199990 h 214346"/>
                <a:gd name="connsiteX66" fmla="*/ 192456 w 310394"/>
                <a:gd name="connsiteY66" fmla="*/ 198481 h 214346"/>
                <a:gd name="connsiteX67" fmla="*/ 192308 w 310394"/>
                <a:gd name="connsiteY67" fmla="*/ 195625 h 214346"/>
                <a:gd name="connsiteX68" fmla="*/ 191291 w 310394"/>
                <a:gd name="connsiteY68" fmla="*/ 193575 h 214346"/>
                <a:gd name="connsiteX69" fmla="*/ 190133 w 310394"/>
                <a:gd name="connsiteY69" fmla="*/ 192683 h 214346"/>
                <a:gd name="connsiteX70" fmla="*/ 190281 w 310394"/>
                <a:gd name="connsiteY70" fmla="*/ 192057 h 214346"/>
                <a:gd name="connsiteX71" fmla="*/ 190790 w 310394"/>
                <a:gd name="connsiteY71" fmla="*/ 190626 h 214346"/>
                <a:gd name="connsiteX72" fmla="*/ 191439 w 310394"/>
                <a:gd name="connsiteY72" fmla="*/ 189374 h 214346"/>
                <a:gd name="connsiteX73" fmla="*/ 191432 w 310394"/>
                <a:gd name="connsiteY73" fmla="*/ 186902 h 214346"/>
                <a:gd name="connsiteX74" fmla="*/ 190618 w 310394"/>
                <a:gd name="connsiteY74" fmla="*/ 184218 h 214346"/>
                <a:gd name="connsiteX75" fmla="*/ 190297 w 310394"/>
                <a:gd name="connsiteY75" fmla="*/ 180330 h 214346"/>
                <a:gd name="connsiteX76" fmla="*/ 190500 w 310394"/>
                <a:gd name="connsiteY76" fmla="*/ 176536 h 214346"/>
                <a:gd name="connsiteX77" fmla="*/ 189397 w 310394"/>
                <a:gd name="connsiteY77" fmla="*/ 174619 h 214346"/>
                <a:gd name="connsiteX78" fmla="*/ 180353 w 310394"/>
                <a:gd name="connsiteY78" fmla="*/ 174611 h 214346"/>
                <a:gd name="connsiteX79" fmla="*/ 172311 w 310394"/>
                <a:gd name="connsiteY79" fmla="*/ 174760 h 214346"/>
                <a:gd name="connsiteX80" fmla="*/ 171857 w 310394"/>
                <a:gd name="connsiteY80" fmla="*/ 174322 h 214346"/>
                <a:gd name="connsiteX81" fmla="*/ 168728 w 310394"/>
                <a:gd name="connsiteY81" fmla="*/ 169526 h 214346"/>
                <a:gd name="connsiteX82" fmla="*/ 166193 w 310394"/>
                <a:gd name="connsiteY82" fmla="*/ 165880 h 214346"/>
                <a:gd name="connsiteX83" fmla="*/ 163690 w 310394"/>
                <a:gd name="connsiteY83" fmla="*/ 163729 h 214346"/>
                <a:gd name="connsiteX84" fmla="*/ 157955 w 310394"/>
                <a:gd name="connsiteY84" fmla="*/ 161077 h 214346"/>
                <a:gd name="connsiteX85" fmla="*/ 155209 w 310394"/>
                <a:gd name="connsiteY85" fmla="*/ 159966 h 214346"/>
                <a:gd name="connsiteX86" fmla="*/ 152854 w 310394"/>
                <a:gd name="connsiteY86" fmla="*/ 157939 h 214346"/>
                <a:gd name="connsiteX87" fmla="*/ 150930 w 310394"/>
                <a:gd name="connsiteY87" fmla="*/ 155710 h 214346"/>
                <a:gd name="connsiteX88" fmla="*/ 150437 w 310394"/>
                <a:gd name="connsiteY88" fmla="*/ 152659 h 214346"/>
                <a:gd name="connsiteX89" fmla="*/ 150046 w 310394"/>
                <a:gd name="connsiteY89" fmla="*/ 151657 h 214346"/>
                <a:gd name="connsiteX90" fmla="*/ 149490 w 310394"/>
                <a:gd name="connsiteY90" fmla="*/ 150844 h 214346"/>
                <a:gd name="connsiteX91" fmla="*/ 148888 w 310394"/>
                <a:gd name="connsiteY91" fmla="*/ 150484 h 214346"/>
                <a:gd name="connsiteX92" fmla="*/ 148152 w 310394"/>
                <a:gd name="connsiteY92" fmla="*/ 150562 h 214346"/>
                <a:gd name="connsiteX93" fmla="*/ 141487 w 310394"/>
                <a:gd name="connsiteY93" fmla="*/ 147010 h 214346"/>
                <a:gd name="connsiteX94" fmla="*/ 138811 w 310394"/>
                <a:gd name="connsiteY94" fmla="*/ 146071 h 214346"/>
                <a:gd name="connsiteX95" fmla="*/ 136292 w 310394"/>
                <a:gd name="connsiteY95" fmla="*/ 146822 h 214346"/>
                <a:gd name="connsiteX96" fmla="*/ 135181 w 310394"/>
                <a:gd name="connsiteY96" fmla="*/ 146955 h 214346"/>
                <a:gd name="connsiteX97" fmla="*/ 132990 w 310394"/>
                <a:gd name="connsiteY97" fmla="*/ 145946 h 214346"/>
                <a:gd name="connsiteX98" fmla="*/ 130471 w 310394"/>
                <a:gd name="connsiteY98" fmla="*/ 147315 h 214346"/>
                <a:gd name="connsiteX99" fmla="*/ 129399 w 310394"/>
                <a:gd name="connsiteY99" fmla="*/ 147401 h 214346"/>
                <a:gd name="connsiteX100" fmla="*/ 127897 w 310394"/>
                <a:gd name="connsiteY100" fmla="*/ 147073 h 214346"/>
                <a:gd name="connsiteX101" fmla="*/ 126653 w 310394"/>
                <a:gd name="connsiteY101" fmla="*/ 146564 h 214346"/>
                <a:gd name="connsiteX102" fmla="*/ 123297 w 310394"/>
                <a:gd name="connsiteY102" fmla="*/ 143318 h 214346"/>
                <a:gd name="connsiteX103" fmla="*/ 120481 w 310394"/>
                <a:gd name="connsiteY103" fmla="*/ 142011 h 214346"/>
                <a:gd name="connsiteX104" fmla="*/ 118455 w 310394"/>
                <a:gd name="connsiteY104" fmla="*/ 141174 h 214346"/>
                <a:gd name="connsiteX105" fmla="*/ 114550 w 310394"/>
                <a:gd name="connsiteY105" fmla="*/ 139938 h 214346"/>
                <a:gd name="connsiteX106" fmla="*/ 110396 w 310394"/>
                <a:gd name="connsiteY106" fmla="*/ 139296 h 214346"/>
                <a:gd name="connsiteX107" fmla="*/ 108261 w 310394"/>
                <a:gd name="connsiteY107" fmla="*/ 138764 h 214346"/>
                <a:gd name="connsiteX108" fmla="*/ 106727 w 310394"/>
                <a:gd name="connsiteY108" fmla="*/ 138052 h 214346"/>
                <a:gd name="connsiteX109" fmla="*/ 106328 w 310394"/>
                <a:gd name="connsiteY109" fmla="*/ 137591 h 214346"/>
                <a:gd name="connsiteX110" fmla="*/ 106352 w 310394"/>
                <a:gd name="connsiteY110" fmla="*/ 136402 h 214346"/>
                <a:gd name="connsiteX111" fmla="*/ 106234 w 310394"/>
                <a:gd name="connsiteY111" fmla="*/ 134837 h 214346"/>
                <a:gd name="connsiteX112" fmla="*/ 105726 w 310394"/>
                <a:gd name="connsiteY112" fmla="*/ 133695 h 214346"/>
                <a:gd name="connsiteX113" fmla="*/ 104669 w 310394"/>
                <a:gd name="connsiteY113" fmla="*/ 132326 h 214346"/>
                <a:gd name="connsiteX114" fmla="*/ 103207 w 310394"/>
                <a:gd name="connsiteY114" fmla="*/ 131301 h 214346"/>
                <a:gd name="connsiteX115" fmla="*/ 100688 w 310394"/>
                <a:gd name="connsiteY115" fmla="*/ 131481 h 214346"/>
                <a:gd name="connsiteX116" fmla="*/ 96909 w 310394"/>
                <a:gd name="connsiteY116" fmla="*/ 131394 h 214346"/>
                <a:gd name="connsiteX117" fmla="*/ 94014 w 310394"/>
                <a:gd name="connsiteY117" fmla="*/ 130370 h 214346"/>
                <a:gd name="connsiteX118" fmla="*/ 91714 w 310394"/>
                <a:gd name="connsiteY118" fmla="*/ 130190 h 214346"/>
                <a:gd name="connsiteX119" fmla="*/ 88944 w 310394"/>
                <a:gd name="connsiteY119" fmla="*/ 130385 h 214346"/>
                <a:gd name="connsiteX120" fmla="*/ 86676 w 310394"/>
                <a:gd name="connsiteY120" fmla="*/ 130385 h 214346"/>
                <a:gd name="connsiteX121" fmla="*/ 85056 w 310394"/>
                <a:gd name="connsiteY121" fmla="*/ 131136 h 214346"/>
                <a:gd name="connsiteX122" fmla="*/ 84118 w 310394"/>
                <a:gd name="connsiteY122" fmla="*/ 132013 h 214346"/>
                <a:gd name="connsiteX123" fmla="*/ 83523 w 310394"/>
                <a:gd name="connsiteY123" fmla="*/ 134688 h 214346"/>
                <a:gd name="connsiteX124" fmla="*/ 82975 w 310394"/>
                <a:gd name="connsiteY124" fmla="*/ 135087 h 214346"/>
                <a:gd name="connsiteX125" fmla="*/ 82029 w 310394"/>
                <a:gd name="connsiteY125" fmla="*/ 135283 h 214346"/>
                <a:gd name="connsiteX126" fmla="*/ 80769 w 310394"/>
                <a:gd name="connsiteY126" fmla="*/ 135142 h 214346"/>
                <a:gd name="connsiteX127" fmla="*/ 78109 w 310394"/>
                <a:gd name="connsiteY127" fmla="*/ 135165 h 214346"/>
                <a:gd name="connsiteX128" fmla="*/ 73517 w 310394"/>
                <a:gd name="connsiteY128" fmla="*/ 134688 h 214346"/>
                <a:gd name="connsiteX129" fmla="*/ 67751 w 310394"/>
                <a:gd name="connsiteY129" fmla="*/ 134547 h 214346"/>
                <a:gd name="connsiteX130" fmla="*/ 63409 w 310394"/>
                <a:gd name="connsiteY130" fmla="*/ 135901 h 214346"/>
                <a:gd name="connsiteX131" fmla="*/ 59982 w 310394"/>
                <a:gd name="connsiteY131" fmla="*/ 137841 h 214346"/>
                <a:gd name="connsiteX132" fmla="*/ 56712 w 310394"/>
                <a:gd name="connsiteY132" fmla="*/ 140024 h 214346"/>
                <a:gd name="connsiteX133" fmla="*/ 52863 w 310394"/>
                <a:gd name="connsiteY133" fmla="*/ 143466 h 214346"/>
                <a:gd name="connsiteX134" fmla="*/ 51729 w 310394"/>
                <a:gd name="connsiteY134" fmla="*/ 145000 h 214346"/>
                <a:gd name="connsiteX135" fmla="*/ 49459 w 310394"/>
                <a:gd name="connsiteY135" fmla="*/ 151094 h 214346"/>
                <a:gd name="connsiteX136" fmla="*/ 48450 w 310394"/>
                <a:gd name="connsiteY136" fmla="*/ 151970 h 214346"/>
                <a:gd name="connsiteX137" fmla="*/ 47136 w 310394"/>
                <a:gd name="connsiteY137" fmla="*/ 152666 h 214346"/>
                <a:gd name="connsiteX138" fmla="*/ 45806 w 310394"/>
                <a:gd name="connsiteY138" fmla="*/ 152792 h 214346"/>
                <a:gd name="connsiteX139" fmla="*/ 43162 w 310394"/>
                <a:gd name="connsiteY139" fmla="*/ 153691 h 214346"/>
                <a:gd name="connsiteX140" fmla="*/ 39673 w 310394"/>
                <a:gd name="connsiteY140" fmla="*/ 155178 h 214346"/>
                <a:gd name="connsiteX141" fmla="*/ 37302 w 310394"/>
                <a:gd name="connsiteY141" fmla="*/ 155757 h 214346"/>
                <a:gd name="connsiteX142" fmla="*/ 31208 w 310394"/>
                <a:gd name="connsiteY142" fmla="*/ 155452 h 214346"/>
                <a:gd name="connsiteX143" fmla="*/ 30848 w 310394"/>
                <a:gd name="connsiteY143" fmla="*/ 153519 h 214346"/>
                <a:gd name="connsiteX144" fmla="*/ 29752 w 310394"/>
                <a:gd name="connsiteY144" fmla="*/ 146462 h 214346"/>
                <a:gd name="connsiteX145" fmla="*/ 29220 w 310394"/>
                <a:gd name="connsiteY145" fmla="*/ 139312 h 214346"/>
                <a:gd name="connsiteX146" fmla="*/ 29252 w 310394"/>
                <a:gd name="connsiteY146" fmla="*/ 136010 h 214346"/>
                <a:gd name="connsiteX147" fmla="*/ 29893 w 310394"/>
                <a:gd name="connsiteY147" fmla="*/ 129368 h 214346"/>
                <a:gd name="connsiteX148" fmla="*/ 29838 w 310394"/>
                <a:gd name="connsiteY148" fmla="*/ 126012 h 214346"/>
                <a:gd name="connsiteX149" fmla="*/ 29580 w 310394"/>
                <a:gd name="connsiteY149" fmla="*/ 122969 h 214346"/>
                <a:gd name="connsiteX150" fmla="*/ 29831 w 310394"/>
                <a:gd name="connsiteY150" fmla="*/ 119980 h 214346"/>
                <a:gd name="connsiteX151" fmla="*/ 30323 w 310394"/>
                <a:gd name="connsiteY151" fmla="*/ 116616 h 214346"/>
                <a:gd name="connsiteX152" fmla="*/ 30574 w 310394"/>
                <a:gd name="connsiteY152" fmla="*/ 113189 h 214346"/>
                <a:gd name="connsiteX153" fmla="*/ 30206 w 310394"/>
                <a:gd name="connsiteY153" fmla="*/ 110795 h 214346"/>
                <a:gd name="connsiteX154" fmla="*/ 29033 w 310394"/>
                <a:gd name="connsiteY154" fmla="*/ 108863 h 214346"/>
                <a:gd name="connsiteX155" fmla="*/ 27038 w 310394"/>
                <a:gd name="connsiteY155" fmla="*/ 106469 h 214346"/>
                <a:gd name="connsiteX156" fmla="*/ 26725 w 310394"/>
                <a:gd name="connsiteY156" fmla="*/ 105045 h 214346"/>
                <a:gd name="connsiteX157" fmla="*/ 26608 w 310394"/>
                <a:gd name="connsiteY157" fmla="*/ 103465 h 214346"/>
                <a:gd name="connsiteX158" fmla="*/ 24698 w 310394"/>
                <a:gd name="connsiteY158" fmla="*/ 103285 h 214346"/>
                <a:gd name="connsiteX159" fmla="*/ 22978 w 310394"/>
                <a:gd name="connsiteY159" fmla="*/ 101650 h 214346"/>
                <a:gd name="connsiteX160" fmla="*/ 21561 w 310394"/>
                <a:gd name="connsiteY160" fmla="*/ 100758 h 214346"/>
                <a:gd name="connsiteX161" fmla="*/ 18510 w 310394"/>
                <a:gd name="connsiteY161" fmla="*/ 99764 h 214346"/>
                <a:gd name="connsiteX162" fmla="*/ 16992 w 310394"/>
                <a:gd name="connsiteY162" fmla="*/ 99718 h 214346"/>
                <a:gd name="connsiteX163" fmla="*/ 15592 w 310394"/>
                <a:gd name="connsiteY163" fmla="*/ 100445 h 214346"/>
                <a:gd name="connsiteX164" fmla="*/ 14567 w 310394"/>
                <a:gd name="connsiteY164" fmla="*/ 101908 h 214346"/>
                <a:gd name="connsiteX165" fmla="*/ 13847 w 310394"/>
                <a:gd name="connsiteY165" fmla="*/ 99600 h 214346"/>
                <a:gd name="connsiteX166" fmla="*/ 13871 w 310394"/>
                <a:gd name="connsiteY166" fmla="*/ 97183 h 214346"/>
                <a:gd name="connsiteX167" fmla="*/ 16304 w 310394"/>
                <a:gd name="connsiteY167" fmla="*/ 92183 h 214346"/>
                <a:gd name="connsiteX168" fmla="*/ 17830 w 310394"/>
                <a:gd name="connsiteY168" fmla="*/ 93647 h 214346"/>
                <a:gd name="connsiteX169" fmla="*/ 19684 w 310394"/>
                <a:gd name="connsiteY169" fmla="*/ 94233 h 214346"/>
                <a:gd name="connsiteX170" fmla="*/ 22046 w 310394"/>
                <a:gd name="connsiteY170" fmla="*/ 94319 h 214346"/>
                <a:gd name="connsiteX171" fmla="*/ 24370 w 310394"/>
                <a:gd name="connsiteY171" fmla="*/ 93936 h 214346"/>
                <a:gd name="connsiteX172" fmla="*/ 23916 w 310394"/>
                <a:gd name="connsiteY172" fmla="*/ 92223 h 214346"/>
                <a:gd name="connsiteX173" fmla="*/ 22837 w 310394"/>
                <a:gd name="connsiteY173" fmla="*/ 91245 h 214346"/>
                <a:gd name="connsiteX174" fmla="*/ 21491 w 310394"/>
                <a:gd name="connsiteY174" fmla="*/ 90478 h 214346"/>
                <a:gd name="connsiteX175" fmla="*/ 21014 w 310394"/>
                <a:gd name="connsiteY175" fmla="*/ 88209 h 214346"/>
                <a:gd name="connsiteX176" fmla="*/ 21178 w 310394"/>
                <a:gd name="connsiteY176" fmla="*/ 85854 h 214346"/>
                <a:gd name="connsiteX177" fmla="*/ 21811 w 310394"/>
                <a:gd name="connsiteY177" fmla="*/ 83625 h 214346"/>
                <a:gd name="connsiteX178" fmla="*/ 21084 w 310394"/>
                <a:gd name="connsiteY178" fmla="*/ 82725 h 214346"/>
                <a:gd name="connsiteX179" fmla="*/ 19989 w 310394"/>
                <a:gd name="connsiteY179" fmla="*/ 82169 h 214346"/>
                <a:gd name="connsiteX180" fmla="*/ 17446 w 310394"/>
                <a:gd name="connsiteY180" fmla="*/ 82232 h 214346"/>
                <a:gd name="connsiteX181" fmla="*/ 14152 w 310394"/>
                <a:gd name="connsiteY181" fmla="*/ 81645 h 214346"/>
                <a:gd name="connsiteX182" fmla="*/ 10836 w 310394"/>
                <a:gd name="connsiteY182" fmla="*/ 81387 h 214346"/>
                <a:gd name="connsiteX183" fmla="*/ 10053 w 310394"/>
                <a:gd name="connsiteY183" fmla="*/ 84016 h 214346"/>
                <a:gd name="connsiteX184" fmla="*/ 11884 w 310394"/>
                <a:gd name="connsiteY184" fmla="*/ 87458 h 214346"/>
                <a:gd name="connsiteX185" fmla="*/ 10335 w 310394"/>
                <a:gd name="connsiteY185" fmla="*/ 85768 h 214346"/>
                <a:gd name="connsiteX186" fmla="*/ 8864 w 310394"/>
                <a:gd name="connsiteY186" fmla="*/ 83531 h 214346"/>
                <a:gd name="connsiteX187" fmla="*/ 6814 w 310394"/>
                <a:gd name="connsiteY187" fmla="*/ 79494 h 214346"/>
                <a:gd name="connsiteX188" fmla="*/ 5492 w 310394"/>
                <a:gd name="connsiteY188" fmla="*/ 74753 h 214346"/>
                <a:gd name="connsiteX189" fmla="*/ 5257 w 310394"/>
                <a:gd name="connsiteY189" fmla="*/ 69621 h 214346"/>
                <a:gd name="connsiteX190" fmla="*/ 6376 w 310394"/>
                <a:gd name="connsiteY190" fmla="*/ 65373 h 214346"/>
                <a:gd name="connsiteX191" fmla="*/ 7815 w 310394"/>
                <a:gd name="connsiteY191" fmla="*/ 61367 h 214346"/>
                <a:gd name="connsiteX192" fmla="*/ 8676 w 310394"/>
                <a:gd name="connsiteY192" fmla="*/ 56227 h 214346"/>
                <a:gd name="connsiteX193" fmla="*/ 9865 w 310394"/>
                <a:gd name="connsiteY193" fmla="*/ 51173 h 214346"/>
                <a:gd name="connsiteX194" fmla="*/ 11047 w 310394"/>
                <a:gd name="connsiteY194" fmla="*/ 53442 h 214346"/>
                <a:gd name="connsiteX195" fmla="*/ 12408 w 310394"/>
                <a:gd name="connsiteY195" fmla="*/ 55476 h 214346"/>
                <a:gd name="connsiteX196" fmla="*/ 14286 w 310394"/>
                <a:gd name="connsiteY196" fmla="*/ 57346 h 214346"/>
                <a:gd name="connsiteX197" fmla="*/ 15318 w 310394"/>
                <a:gd name="connsiteY197" fmla="*/ 57792 h 214346"/>
                <a:gd name="connsiteX198" fmla="*/ 18416 w 310394"/>
                <a:gd name="connsiteY198" fmla="*/ 58566 h 214346"/>
                <a:gd name="connsiteX199" fmla="*/ 20411 w 310394"/>
                <a:gd name="connsiteY199" fmla="*/ 58277 h 214346"/>
                <a:gd name="connsiteX200" fmla="*/ 22532 w 310394"/>
                <a:gd name="connsiteY200" fmla="*/ 57166 h 214346"/>
                <a:gd name="connsiteX201" fmla="*/ 24620 w 310394"/>
                <a:gd name="connsiteY201" fmla="*/ 57526 h 214346"/>
                <a:gd name="connsiteX202" fmla="*/ 26349 w 310394"/>
                <a:gd name="connsiteY202" fmla="*/ 59607 h 214346"/>
                <a:gd name="connsiteX203" fmla="*/ 27882 w 310394"/>
                <a:gd name="connsiteY203" fmla="*/ 61938 h 214346"/>
                <a:gd name="connsiteX204" fmla="*/ 30214 w 310394"/>
                <a:gd name="connsiteY204" fmla="*/ 62431 h 214346"/>
                <a:gd name="connsiteX205" fmla="*/ 35018 w 310394"/>
                <a:gd name="connsiteY205" fmla="*/ 60749 h 214346"/>
                <a:gd name="connsiteX206" fmla="*/ 37302 w 310394"/>
                <a:gd name="connsiteY206" fmla="*/ 60366 h 214346"/>
                <a:gd name="connsiteX207" fmla="*/ 39289 w 310394"/>
                <a:gd name="connsiteY207" fmla="*/ 61140 h 214346"/>
                <a:gd name="connsiteX208" fmla="*/ 40314 w 310394"/>
                <a:gd name="connsiteY208" fmla="*/ 61281 h 214346"/>
                <a:gd name="connsiteX209" fmla="*/ 41355 w 310394"/>
                <a:gd name="connsiteY209" fmla="*/ 61148 h 214346"/>
                <a:gd name="connsiteX210" fmla="*/ 40455 w 310394"/>
                <a:gd name="connsiteY210" fmla="*/ 59083 h 214346"/>
                <a:gd name="connsiteX211" fmla="*/ 40087 w 310394"/>
                <a:gd name="connsiteY211" fmla="*/ 57072 h 214346"/>
                <a:gd name="connsiteX212" fmla="*/ 41292 w 310394"/>
                <a:gd name="connsiteY212" fmla="*/ 56008 h 214346"/>
                <a:gd name="connsiteX213" fmla="*/ 45078 w 310394"/>
                <a:gd name="connsiteY213" fmla="*/ 57142 h 214346"/>
                <a:gd name="connsiteX214" fmla="*/ 47496 w 310394"/>
                <a:gd name="connsiteY214" fmla="*/ 56391 h 214346"/>
                <a:gd name="connsiteX215" fmla="*/ 48114 w 310394"/>
                <a:gd name="connsiteY215" fmla="*/ 55969 h 214346"/>
                <a:gd name="connsiteX216" fmla="*/ 48654 w 310394"/>
                <a:gd name="connsiteY216" fmla="*/ 55445 h 214346"/>
                <a:gd name="connsiteX217" fmla="*/ 48943 w 310394"/>
                <a:gd name="connsiteY217" fmla="*/ 53708 h 214346"/>
                <a:gd name="connsiteX218" fmla="*/ 48826 w 310394"/>
                <a:gd name="connsiteY218" fmla="*/ 51916 h 214346"/>
                <a:gd name="connsiteX219" fmla="*/ 48513 w 310394"/>
                <a:gd name="connsiteY219" fmla="*/ 50234 h 214346"/>
                <a:gd name="connsiteX220" fmla="*/ 47809 w 310394"/>
                <a:gd name="connsiteY220" fmla="*/ 48756 h 214346"/>
                <a:gd name="connsiteX221" fmla="*/ 46064 w 310394"/>
                <a:gd name="connsiteY221" fmla="*/ 46682 h 214346"/>
                <a:gd name="connsiteX222" fmla="*/ 39312 w 310394"/>
                <a:gd name="connsiteY222" fmla="*/ 41730 h 214346"/>
                <a:gd name="connsiteX223" fmla="*/ 37036 w 310394"/>
                <a:gd name="connsiteY223" fmla="*/ 39751 h 214346"/>
                <a:gd name="connsiteX224" fmla="*/ 35143 w 310394"/>
                <a:gd name="connsiteY224" fmla="*/ 37185 h 214346"/>
                <a:gd name="connsiteX225" fmla="*/ 33938 w 310394"/>
                <a:gd name="connsiteY225" fmla="*/ 33562 h 214346"/>
                <a:gd name="connsiteX226" fmla="*/ 32960 w 310394"/>
                <a:gd name="connsiteY226" fmla="*/ 29776 h 214346"/>
                <a:gd name="connsiteX227" fmla="*/ 32052 w 310394"/>
                <a:gd name="connsiteY227" fmla="*/ 26959 h 214346"/>
                <a:gd name="connsiteX228" fmla="*/ 29697 w 310394"/>
                <a:gd name="connsiteY228" fmla="*/ 20404 h 214346"/>
                <a:gd name="connsiteX229" fmla="*/ 28783 w 310394"/>
                <a:gd name="connsiteY229" fmla="*/ 19621 h 214346"/>
                <a:gd name="connsiteX230" fmla="*/ 27632 w 310394"/>
                <a:gd name="connsiteY230" fmla="*/ 19277 h 214346"/>
                <a:gd name="connsiteX231" fmla="*/ 24839 w 310394"/>
                <a:gd name="connsiteY231" fmla="*/ 19073 h 214346"/>
                <a:gd name="connsiteX232" fmla="*/ 22007 w 310394"/>
                <a:gd name="connsiteY232" fmla="*/ 19551 h 214346"/>
                <a:gd name="connsiteX233" fmla="*/ 17376 w 310394"/>
                <a:gd name="connsiteY233" fmla="*/ 20685 h 214346"/>
                <a:gd name="connsiteX234" fmla="*/ 14723 w 310394"/>
                <a:gd name="connsiteY234" fmla="*/ 20333 h 214346"/>
                <a:gd name="connsiteX235" fmla="*/ 13495 w 310394"/>
                <a:gd name="connsiteY235" fmla="*/ 21029 h 214346"/>
                <a:gd name="connsiteX236" fmla="*/ 10460 w 310394"/>
                <a:gd name="connsiteY236" fmla="*/ 23799 h 214346"/>
                <a:gd name="connsiteX237" fmla="*/ 9036 w 310394"/>
                <a:gd name="connsiteY237" fmla="*/ 26162 h 214346"/>
                <a:gd name="connsiteX238" fmla="*/ 7049 w 310394"/>
                <a:gd name="connsiteY238" fmla="*/ 31560 h 214346"/>
                <a:gd name="connsiteX239" fmla="*/ 8551 w 310394"/>
                <a:gd name="connsiteY239" fmla="*/ 33296 h 214346"/>
                <a:gd name="connsiteX240" fmla="*/ 8520 w 310394"/>
                <a:gd name="connsiteY240" fmla="*/ 34439 h 214346"/>
                <a:gd name="connsiteX241" fmla="*/ 7377 w 310394"/>
                <a:gd name="connsiteY241" fmla="*/ 42372 h 214346"/>
                <a:gd name="connsiteX242" fmla="*/ 8074 w 310394"/>
                <a:gd name="connsiteY242" fmla="*/ 46213 h 214346"/>
                <a:gd name="connsiteX243" fmla="*/ 7823 w 310394"/>
                <a:gd name="connsiteY243" fmla="*/ 46495 h 214346"/>
                <a:gd name="connsiteX244" fmla="*/ 7283 w 310394"/>
                <a:gd name="connsiteY244" fmla="*/ 45603 h 214346"/>
                <a:gd name="connsiteX245" fmla="*/ 5562 w 310394"/>
                <a:gd name="connsiteY245" fmla="*/ 41691 h 214346"/>
                <a:gd name="connsiteX246" fmla="*/ 2535 w 310394"/>
                <a:gd name="connsiteY246" fmla="*/ 36903 h 214346"/>
                <a:gd name="connsiteX247" fmla="*/ 0 w 310394"/>
                <a:gd name="connsiteY247" fmla="*/ 29557 h 214346"/>
                <a:gd name="connsiteX248" fmla="*/ 4451 w 310394"/>
                <a:gd name="connsiteY248" fmla="*/ 24738 h 214346"/>
                <a:gd name="connsiteX249" fmla="*/ 8261 w 310394"/>
                <a:gd name="connsiteY249" fmla="*/ 21311 h 214346"/>
                <a:gd name="connsiteX250" fmla="*/ 11375 w 310394"/>
                <a:gd name="connsiteY250" fmla="*/ 19246 h 214346"/>
                <a:gd name="connsiteX251" fmla="*/ 12330 w 310394"/>
                <a:gd name="connsiteY251" fmla="*/ 18745 h 214346"/>
                <a:gd name="connsiteX252" fmla="*/ 16593 w 310394"/>
                <a:gd name="connsiteY252" fmla="*/ 17032 h 214346"/>
                <a:gd name="connsiteX253" fmla="*/ 22093 w 310394"/>
                <a:gd name="connsiteY253" fmla="*/ 15483 h 214346"/>
                <a:gd name="connsiteX254" fmla="*/ 26154 w 310394"/>
                <a:gd name="connsiteY254" fmla="*/ 14340 h 214346"/>
                <a:gd name="connsiteX255" fmla="*/ 31442 w 310394"/>
                <a:gd name="connsiteY255" fmla="*/ 13362 h 214346"/>
                <a:gd name="connsiteX256" fmla="*/ 33179 w 310394"/>
                <a:gd name="connsiteY256" fmla="*/ 13182 h 214346"/>
                <a:gd name="connsiteX257" fmla="*/ 35722 w 310394"/>
                <a:gd name="connsiteY257" fmla="*/ 13198 h 214346"/>
                <a:gd name="connsiteX258" fmla="*/ 37787 w 310394"/>
                <a:gd name="connsiteY258" fmla="*/ 14113 h 214346"/>
                <a:gd name="connsiteX259" fmla="*/ 39031 w 310394"/>
                <a:gd name="connsiteY259" fmla="*/ 14833 h 214346"/>
                <a:gd name="connsiteX260" fmla="*/ 43443 w 310394"/>
                <a:gd name="connsiteY260" fmla="*/ 17783 h 214346"/>
                <a:gd name="connsiteX261" fmla="*/ 47942 w 310394"/>
                <a:gd name="connsiteY261" fmla="*/ 20787 h 214346"/>
                <a:gd name="connsiteX262" fmla="*/ 51807 w 310394"/>
                <a:gd name="connsiteY262" fmla="*/ 24112 h 214346"/>
                <a:gd name="connsiteX263" fmla="*/ 52902 w 310394"/>
                <a:gd name="connsiteY263" fmla="*/ 25465 h 214346"/>
                <a:gd name="connsiteX264" fmla="*/ 53512 w 310394"/>
                <a:gd name="connsiteY264" fmla="*/ 27085 h 214346"/>
                <a:gd name="connsiteX265" fmla="*/ 53974 w 310394"/>
                <a:gd name="connsiteY265" fmla="*/ 28673 h 214346"/>
                <a:gd name="connsiteX266" fmla="*/ 57252 w 310394"/>
                <a:gd name="connsiteY266" fmla="*/ 33696 h 214346"/>
                <a:gd name="connsiteX267" fmla="*/ 58582 w 310394"/>
                <a:gd name="connsiteY267" fmla="*/ 35988 h 214346"/>
                <a:gd name="connsiteX268" fmla="*/ 60498 w 310394"/>
                <a:gd name="connsiteY268" fmla="*/ 38968 h 214346"/>
                <a:gd name="connsiteX269" fmla="*/ 62040 w 310394"/>
                <a:gd name="connsiteY269" fmla="*/ 40424 h 214346"/>
                <a:gd name="connsiteX270" fmla="*/ 63542 w 310394"/>
                <a:gd name="connsiteY270" fmla="*/ 42215 h 214346"/>
                <a:gd name="connsiteX271" fmla="*/ 64551 w 310394"/>
                <a:gd name="connsiteY271" fmla="*/ 43686 h 214346"/>
                <a:gd name="connsiteX272" fmla="*/ 65701 w 310394"/>
                <a:gd name="connsiteY272" fmla="*/ 44382 h 214346"/>
                <a:gd name="connsiteX273" fmla="*/ 66984 w 310394"/>
                <a:gd name="connsiteY273" fmla="*/ 44656 h 214346"/>
                <a:gd name="connsiteX274" fmla="*/ 69910 w 310394"/>
                <a:gd name="connsiteY274" fmla="*/ 44187 h 214346"/>
                <a:gd name="connsiteX275" fmla="*/ 73431 w 310394"/>
                <a:gd name="connsiteY275" fmla="*/ 43256 h 214346"/>
                <a:gd name="connsiteX276" fmla="*/ 75535 w 310394"/>
                <a:gd name="connsiteY276" fmla="*/ 42865 h 214346"/>
                <a:gd name="connsiteX277" fmla="*/ 76474 w 310394"/>
                <a:gd name="connsiteY277" fmla="*/ 42919 h 214346"/>
                <a:gd name="connsiteX278" fmla="*/ 82279 w 310394"/>
                <a:gd name="connsiteY278" fmla="*/ 43248 h 214346"/>
                <a:gd name="connsiteX279" fmla="*/ 87505 w 310394"/>
                <a:gd name="connsiteY279" fmla="*/ 43545 h 214346"/>
                <a:gd name="connsiteX280" fmla="*/ 93951 w 310394"/>
                <a:gd name="connsiteY280" fmla="*/ 43913 h 214346"/>
                <a:gd name="connsiteX281" fmla="*/ 95868 w 310394"/>
                <a:gd name="connsiteY281" fmla="*/ 44257 h 214346"/>
                <a:gd name="connsiteX282" fmla="*/ 98168 w 310394"/>
                <a:gd name="connsiteY282" fmla="*/ 44578 h 214346"/>
                <a:gd name="connsiteX283" fmla="*/ 99310 w 310394"/>
                <a:gd name="connsiteY283" fmla="*/ 44625 h 214346"/>
                <a:gd name="connsiteX284" fmla="*/ 100328 w 310394"/>
                <a:gd name="connsiteY284" fmla="*/ 43350 h 214346"/>
                <a:gd name="connsiteX285" fmla="*/ 101000 w 310394"/>
                <a:gd name="connsiteY285" fmla="*/ 42653 h 214346"/>
                <a:gd name="connsiteX286" fmla="*/ 101525 w 310394"/>
                <a:gd name="connsiteY286" fmla="*/ 42098 h 214346"/>
                <a:gd name="connsiteX287" fmla="*/ 101415 w 310394"/>
                <a:gd name="connsiteY287" fmla="*/ 41472 h 214346"/>
                <a:gd name="connsiteX288" fmla="*/ 100602 w 310394"/>
                <a:gd name="connsiteY288" fmla="*/ 40940 h 214346"/>
                <a:gd name="connsiteX289" fmla="*/ 99319 w 310394"/>
                <a:gd name="connsiteY289" fmla="*/ 39172 h 214346"/>
                <a:gd name="connsiteX290" fmla="*/ 98583 w 310394"/>
                <a:gd name="connsiteY290" fmla="*/ 32780 h 214346"/>
                <a:gd name="connsiteX291" fmla="*/ 98121 w 310394"/>
                <a:gd name="connsiteY291" fmla="*/ 27288 h 214346"/>
                <a:gd name="connsiteX292" fmla="*/ 99647 w 310394"/>
                <a:gd name="connsiteY292" fmla="*/ 25575 h 214346"/>
                <a:gd name="connsiteX293" fmla="*/ 101407 w 310394"/>
                <a:gd name="connsiteY293" fmla="*/ 24331 h 214346"/>
                <a:gd name="connsiteX294" fmla="*/ 103934 w 310394"/>
                <a:gd name="connsiteY294" fmla="*/ 20583 h 214346"/>
                <a:gd name="connsiteX295" fmla="*/ 105295 w 310394"/>
                <a:gd name="connsiteY295" fmla="*/ 19426 h 214346"/>
                <a:gd name="connsiteX296" fmla="*/ 107290 w 310394"/>
                <a:gd name="connsiteY296" fmla="*/ 18463 h 214346"/>
                <a:gd name="connsiteX297" fmla="*/ 113972 w 310394"/>
                <a:gd name="connsiteY297" fmla="*/ 18213 h 214346"/>
                <a:gd name="connsiteX298" fmla="*/ 116788 w 310394"/>
                <a:gd name="connsiteY298" fmla="*/ 17477 h 214346"/>
                <a:gd name="connsiteX299" fmla="*/ 117696 w 310394"/>
                <a:gd name="connsiteY299" fmla="*/ 16265 h 214346"/>
                <a:gd name="connsiteX300" fmla="*/ 119174 w 310394"/>
                <a:gd name="connsiteY300" fmla="*/ 13182 h 214346"/>
                <a:gd name="connsiteX301" fmla="*/ 119667 w 310394"/>
                <a:gd name="connsiteY301" fmla="*/ 10671 h 214346"/>
                <a:gd name="connsiteX302" fmla="*/ 120496 w 310394"/>
                <a:gd name="connsiteY302" fmla="*/ 9521 h 214346"/>
                <a:gd name="connsiteX303" fmla="*/ 121490 w 310394"/>
                <a:gd name="connsiteY303" fmla="*/ 8668 h 214346"/>
                <a:gd name="connsiteX304" fmla="*/ 122515 w 310394"/>
                <a:gd name="connsiteY304" fmla="*/ 8700 h 214346"/>
                <a:gd name="connsiteX305" fmla="*/ 124494 w 310394"/>
                <a:gd name="connsiteY305" fmla="*/ 9435 h 214346"/>
                <a:gd name="connsiteX306" fmla="*/ 125996 w 310394"/>
                <a:gd name="connsiteY306" fmla="*/ 9850 h 214346"/>
                <a:gd name="connsiteX307" fmla="*/ 127068 w 310394"/>
                <a:gd name="connsiteY307" fmla="*/ 10405 h 214346"/>
                <a:gd name="connsiteX308" fmla="*/ 128046 w 310394"/>
                <a:gd name="connsiteY308" fmla="*/ 11297 h 214346"/>
                <a:gd name="connsiteX309" fmla="*/ 128993 w 310394"/>
                <a:gd name="connsiteY309" fmla="*/ 12838 h 214346"/>
                <a:gd name="connsiteX310" fmla="*/ 129141 w 310394"/>
                <a:gd name="connsiteY310" fmla="*/ 13855 h 214346"/>
                <a:gd name="connsiteX311" fmla="*/ 129579 w 310394"/>
                <a:gd name="connsiteY311" fmla="*/ 14442 h 214346"/>
                <a:gd name="connsiteX312" fmla="*/ 130338 w 310394"/>
                <a:gd name="connsiteY312" fmla="*/ 14450 h 214346"/>
                <a:gd name="connsiteX313" fmla="*/ 130902 w 310394"/>
                <a:gd name="connsiteY313" fmla="*/ 14458 h 214346"/>
                <a:gd name="connsiteX314" fmla="*/ 131285 w 310394"/>
                <a:gd name="connsiteY314" fmla="*/ 14239 h 214346"/>
                <a:gd name="connsiteX315" fmla="*/ 131528 w 310394"/>
                <a:gd name="connsiteY315" fmla="*/ 13722 h 214346"/>
                <a:gd name="connsiteX316" fmla="*/ 131340 w 310394"/>
                <a:gd name="connsiteY316" fmla="*/ 13034 h 214346"/>
                <a:gd name="connsiteX317" fmla="*/ 130049 w 310394"/>
                <a:gd name="connsiteY317" fmla="*/ 11062 h 214346"/>
                <a:gd name="connsiteX318" fmla="*/ 127209 w 310394"/>
                <a:gd name="connsiteY318" fmla="*/ 7487 h 214346"/>
                <a:gd name="connsiteX319" fmla="*/ 125355 w 310394"/>
                <a:gd name="connsiteY319" fmla="*/ 6024 h 214346"/>
                <a:gd name="connsiteX320" fmla="*/ 124431 w 310394"/>
                <a:gd name="connsiteY320" fmla="*/ 5234 h 214346"/>
                <a:gd name="connsiteX321" fmla="*/ 124205 w 310394"/>
                <a:gd name="connsiteY321" fmla="*/ 4483 h 214346"/>
                <a:gd name="connsiteX322" fmla="*/ 125409 w 310394"/>
                <a:gd name="connsiteY322" fmla="*/ 3348 h 214346"/>
                <a:gd name="connsiteX323" fmla="*/ 126575 w 310394"/>
                <a:gd name="connsiteY323" fmla="*/ 2699 h 214346"/>
                <a:gd name="connsiteX324" fmla="*/ 128625 w 310394"/>
                <a:gd name="connsiteY324" fmla="*/ 3184 h 214346"/>
                <a:gd name="connsiteX325" fmla="*/ 131355 w 310394"/>
                <a:gd name="connsiteY325" fmla="*/ 3450 h 214346"/>
                <a:gd name="connsiteX326" fmla="*/ 132560 w 310394"/>
                <a:gd name="connsiteY326" fmla="*/ 2879 h 214346"/>
                <a:gd name="connsiteX327" fmla="*/ 133804 w 310394"/>
                <a:gd name="connsiteY327" fmla="*/ 0 h 214346"/>
                <a:gd name="connsiteX328" fmla="*/ 136902 w 310394"/>
                <a:gd name="connsiteY328" fmla="*/ 3051 h 214346"/>
                <a:gd name="connsiteX329" fmla="*/ 140126 w 310394"/>
                <a:gd name="connsiteY329" fmla="*/ 6462 h 214346"/>
                <a:gd name="connsiteX330" fmla="*/ 141307 w 310394"/>
                <a:gd name="connsiteY330" fmla="*/ 7096 h 214346"/>
                <a:gd name="connsiteX331" fmla="*/ 143615 w 310394"/>
                <a:gd name="connsiteY331" fmla="*/ 7456 h 214346"/>
                <a:gd name="connsiteX332" fmla="*/ 145531 w 310394"/>
                <a:gd name="connsiteY332" fmla="*/ 7581 h 214346"/>
                <a:gd name="connsiteX333" fmla="*/ 146337 w 310394"/>
                <a:gd name="connsiteY333" fmla="*/ 7949 h 214346"/>
                <a:gd name="connsiteX334" fmla="*/ 147198 w 310394"/>
                <a:gd name="connsiteY334" fmla="*/ 8833 h 214346"/>
                <a:gd name="connsiteX335" fmla="*/ 148903 w 310394"/>
                <a:gd name="connsiteY335" fmla="*/ 12556 h 214346"/>
                <a:gd name="connsiteX336" fmla="*/ 150609 w 310394"/>
                <a:gd name="connsiteY336" fmla="*/ 13534 h 214346"/>
                <a:gd name="connsiteX337" fmla="*/ 152729 w 310394"/>
                <a:gd name="connsiteY337" fmla="*/ 14239 h 214346"/>
                <a:gd name="connsiteX338" fmla="*/ 159574 w 310394"/>
                <a:gd name="connsiteY338" fmla="*/ 14176 h 214346"/>
                <a:gd name="connsiteX339" fmla="*/ 161679 w 310394"/>
                <a:gd name="connsiteY339" fmla="*/ 14364 h 214346"/>
                <a:gd name="connsiteX340" fmla="*/ 163392 w 310394"/>
                <a:gd name="connsiteY340" fmla="*/ 16108 h 214346"/>
                <a:gd name="connsiteX341" fmla="*/ 164464 w 310394"/>
                <a:gd name="connsiteY341" fmla="*/ 16828 h 214346"/>
                <a:gd name="connsiteX342" fmla="*/ 164926 w 310394"/>
                <a:gd name="connsiteY342" fmla="*/ 17446 h 214346"/>
                <a:gd name="connsiteX343" fmla="*/ 164808 w 310394"/>
                <a:gd name="connsiteY343" fmla="*/ 18213 h 214346"/>
                <a:gd name="connsiteX344" fmla="*/ 164386 w 310394"/>
                <a:gd name="connsiteY344" fmla="*/ 19191 h 214346"/>
                <a:gd name="connsiteX345" fmla="*/ 164331 w 310394"/>
                <a:gd name="connsiteY345" fmla="*/ 21068 h 214346"/>
                <a:gd name="connsiteX346" fmla="*/ 164221 w 310394"/>
                <a:gd name="connsiteY346" fmla="*/ 22524 h 214346"/>
                <a:gd name="connsiteX347" fmla="*/ 163674 w 310394"/>
                <a:gd name="connsiteY347" fmla="*/ 23212 h 214346"/>
                <a:gd name="connsiteX348" fmla="*/ 163509 w 310394"/>
                <a:gd name="connsiteY348" fmla="*/ 23854 h 214346"/>
                <a:gd name="connsiteX349" fmla="*/ 163964 w 310394"/>
                <a:gd name="connsiteY349" fmla="*/ 24417 h 214346"/>
                <a:gd name="connsiteX350" fmla="*/ 167132 w 310394"/>
                <a:gd name="connsiteY350" fmla="*/ 25794 h 214346"/>
                <a:gd name="connsiteX351" fmla="*/ 168204 w 310394"/>
                <a:gd name="connsiteY351" fmla="*/ 27272 h 214346"/>
                <a:gd name="connsiteX352" fmla="*/ 169009 w 310394"/>
                <a:gd name="connsiteY352" fmla="*/ 27930 h 214346"/>
                <a:gd name="connsiteX353" fmla="*/ 169198 w 310394"/>
                <a:gd name="connsiteY353" fmla="*/ 28853 h 214346"/>
                <a:gd name="connsiteX354" fmla="*/ 168665 w 310394"/>
                <a:gd name="connsiteY354" fmla="*/ 29463 h 214346"/>
                <a:gd name="connsiteX355" fmla="*/ 167179 w 310394"/>
                <a:gd name="connsiteY355" fmla="*/ 29158 h 214346"/>
                <a:gd name="connsiteX356" fmla="*/ 166451 w 310394"/>
                <a:gd name="connsiteY356" fmla="*/ 30128 h 214346"/>
                <a:gd name="connsiteX357" fmla="*/ 166451 w 310394"/>
                <a:gd name="connsiteY357" fmla="*/ 31865 h 214346"/>
                <a:gd name="connsiteX358" fmla="*/ 167515 w 310394"/>
                <a:gd name="connsiteY358" fmla="*/ 33492 h 214346"/>
                <a:gd name="connsiteX359" fmla="*/ 167828 w 310394"/>
                <a:gd name="connsiteY359" fmla="*/ 34978 h 214346"/>
                <a:gd name="connsiteX360" fmla="*/ 167124 w 310394"/>
                <a:gd name="connsiteY360" fmla="*/ 36410 h 214346"/>
                <a:gd name="connsiteX361" fmla="*/ 166302 w 310394"/>
                <a:gd name="connsiteY361" fmla="*/ 38429 h 214346"/>
                <a:gd name="connsiteX362" fmla="*/ 166279 w 310394"/>
                <a:gd name="connsiteY362" fmla="*/ 39853 h 214346"/>
                <a:gd name="connsiteX363" fmla="*/ 166764 w 310394"/>
                <a:gd name="connsiteY363" fmla="*/ 40666 h 214346"/>
                <a:gd name="connsiteX364" fmla="*/ 169198 w 310394"/>
                <a:gd name="connsiteY364" fmla="*/ 42137 h 214346"/>
                <a:gd name="connsiteX365" fmla="*/ 174791 w 310394"/>
                <a:gd name="connsiteY365" fmla="*/ 45845 h 214346"/>
                <a:gd name="connsiteX366" fmla="*/ 176082 w 310394"/>
                <a:gd name="connsiteY366" fmla="*/ 46002 h 214346"/>
                <a:gd name="connsiteX367" fmla="*/ 181378 w 310394"/>
                <a:gd name="connsiteY367" fmla="*/ 45141 h 214346"/>
                <a:gd name="connsiteX368" fmla="*/ 183843 w 310394"/>
                <a:gd name="connsiteY368" fmla="*/ 45055 h 214346"/>
                <a:gd name="connsiteX369" fmla="*/ 185298 w 310394"/>
                <a:gd name="connsiteY369" fmla="*/ 45634 h 214346"/>
                <a:gd name="connsiteX370" fmla="*/ 189397 w 310394"/>
                <a:gd name="connsiteY370" fmla="*/ 46158 h 214346"/>
                <a:gd name="connsiteX371" fmla="*/ 190696 w 310394"/>
                <a:gd name="connsiteY371" fmla="*/ 46753 h 214346"/>
                <a:gd name="connsiteX372" fmla="*/ 192089 w 310394"/>
                <a:gd name="connsiteY372" fmla="*/ 46792 h 214346"/>
                <a:gd name="connsiteX373" fmla="*/ 193982 w 310394"/>
                <a:gd name="connsiteY373" fmla="*/ 46620 h 214346"/>
                <a:gd name="connsiteX374" fmla="*/ 195265 w 310394"/>
                <a:gd name="connsiteY374" fmla="*/ 44961 h 214346"/>
                <a:gd name="connsiteX375" fmla="*/ 195922 w 310394"/>
                <a:gd name="connsiteY375" fmla="*/ 44586 h 214346"/>
                <a:gd name="connsiteX376" fmla="*/ 196501 w 310394"/>
                <a:gd name="connsiteY376" fmla="*/ 44312 h 214346"/>
                <a:gd name="connsiteX377" fmla="*/ 197667 w 310394"/>
                <a:gd name="connsiteY377" fmla="*/ 44273 h 214346"/>
                <a:gd name="connsiteX378" fmla="*/ 200906 w 310394"/>
                <a:gd name="connsiteY378" fmla="*/ 45329 h 214346"/>
                <a:gd name="connsiteX379" fmla="*/ 204325 w 310394"/>
                <a:gd name="connsiteY379" fmla="*/ 47551 h 214346"/>
                <a:gd name="connsiteX380" fmla="*/ 206578 w 310394"/>
                <a:gd name="connsiteY380" fmla="*/ 49577 h 214346"/>
                <a:gd name="connsiteX381" fmla="*/ 207696 w 310394"/>
                <a:gd name="connsiteY381" fmla="*/ 51408 h 214346"/>
                <a:gd name="connsiteX382" fmla="*/ 209104 w 310394"/>
                <a:gd name="connsiteY382" fmla="*/ 55366 h 214346"/>
                <a:gd name="connsiteX383" fmla="*/ 210810 w 310394"/>
                <a:gd name="connsiteY383" fmla="*/ 61445 h 214346"/>
                <a:gd name="connsiteX384" fmla="*/ 212860 w 310394"/>
                <a:gd name="connsiteY384" fmla="*/ 65537 h 214346"/>
                <a:gd name="connsiteX385" fmla="*/ 215270 w 310394"/>
                <a:gd name="connsiteY385" fmla="*/ 67657 h 214346"/>
                <a:gd name="connsiteX386" fmla="*/ 216959 w 310394"/>
                <a:gd name="connsiteY386" fmla="*/ 71553 h 214346"/>
                <a:gd name="connsiteX387" fmla="*/ 218430 w 310394"/>
                <a:gd name="connsiteY387" fmla="*/ 80026 h 214346"/>
                <a:gd name="connsiteX388" fmla="*/ 219338 w 310394"/>
                <a:gd name="connsiteY388" fmla="*/ 81755 h 214346"/>
                <a:gd name="connsiteX389" fmla="*/ 220269 w 310394"/>
                <a:gd name="connsiteY389" fmla="*/ 82655 h 214346"/>
                <a:gd name="connsiteX390" fmla="*/ 223022 w 310394"/>
                <a:gd name="connsiteY390" fmla="*/ 85095 h 214346"/>
                <a:gd name="connsiteX391" fmla="*/ 228648 w 310394"/>
                <a:gd name="connsiteY391" fmla="*/ 89132 h 214346"/>
                <a:gd name="connsiteX392" fmla="*/ 231965 w 310394"/>
                <a:gd name="connsiteY392" fmla="*/ 91511 h 214346"/>
                <a:gd name="connsiteX393" fmla="*/ 237097 w 310394"/>
                <a:gd name="connsiteY393" fmla="*/ 95297 h 214346"/>
                <a:gd name="connsiteX394" fmla="*/ 241806 w 310394"/>
                <a:gd name="connsiteY394" fmla="*/ 98763 h 214346"/>
                <a:gd name="connsiteX395" fmla="*/ 246524 w 310394"/>
                <a:gd name="connsiteY395" fmla="*/ 104099 h 214346"/>
                <a:gd name="connsiteX396" fmla="*/ 247463 w 310394"/>
                <a:gd name="connsiteY396" fmla="*/ 104881 h 214346"/>
                <a:gd name="connsiteX397" fmla="*/ 251610 w 310394"/>
                <a:gd name="connsiteY397" fmla="*/ 107760 h 214346"/>
                <a:gd name="connsiteX398" fmla="*/ 256225 w 310394"/>
                <a:gd name="connsiteY398" fmla="*/ 110702 h 214346"/>
                <a:gd name="connsiteX399" fmla="*/ 259456 w 310394"/>
                <a:gd name="connsiteY399" fmla="*/ 110037 h 214346"/>
                <a:gd name="connsiteX400" fmla="*/ 264323 w 310394"/>
                <a:gd name="connsiteY400" fmla="*/ 114559 h 214346"/>
                <a:gd name="connsiteX401" fmla="*/ 266302 w 310394"/>
                <a:gd name="connsiteY401" fmla="*/ 116233 h 214346"/>
                <a:gd name="connsiteX402" fmla="*/ 267139 w 310394"/>
                <a:gd name="connsiteY402" fmla="*/ 116804 h 214346"/>
                <a:gd name="connsiteX403" fmla="*/ 270667 w 310394"/>
                <a:gd name="connsiteY403" fmla="*/ 118588 h 214346"/>
                <a:gd name="connsiteX404" fmla="*/ 276285 w 310394"/>
                <a:gd name="connsiteY404" fmla="*/ 122312 h 214346"/>
                <a:gd name="connsiteX405" fmla="*/ 283373 w 310394"/>
                <a:gd name="connsiteY405" fmla="*/ 127631 h 214346"/>
                <a:gd name="connsiteX406" fmla="*/ 288067 w 310394"/>
                <a:gd name="connsiteY406" fmla="*/ 130706 h 214346"/>
                <a:gd name="connsiteX407" fmla="*/ 289334 w 310394"/>
                <a:gd name="connsiteY407" fmla="*/ 131066 h 214346"/>
                <a:gd name="connsiteX408" fmla="*/ 290601 w 310394"/>
                <a:gd name="connsiteY408" fmla="*/ 131050 h 214346"/>
                <a:gd name="connsiteX409" fmla="*/ 291955 w 310394"/>
                <a:gd name="connsiteY409" fmla="*/ 130393 h 214346"/>
                <a:gd name="connsiteX410" fmla="*/ 293426 w 310394"/>
                <a:gd name="connsiteY410" fmla="*/ 129877 h 214346"/>
                <a:gd name="connsiteX411" fmla="*/ 295929 w 310394"/>
                <a:gd name="connsiteY411" fmla="*/ 130557 h 214346"/>
                <a:gd name="connsiteX412" fmla="*/ 298644 w 310394"/>
                <a:gd name="connsiteY412" fmla="*/ 131786 h 214346"/>
                <a:gd name="connsiteX413" fmla="*/ 300373 w 310394"/>
                <a:gd name="connsiteY413" fmla="*/ 132717 h 214346"/>
                <a:gd name="connsiteX414" fmla="*/ 302360 w 310394"/>
                <a:gd name="connsiteY414" fmla="*/ 134062 h 214346"/>
                <a:gd name="connsiteX415" fmla="*/ 303933 w 310394"/>
                <a:gd name="connsiteY415" fmla="*/ 135345 h 214346"/>
                <a:gd name="connsiteX416" fmla="*/ 305122 w 310394"/>
                <a:gd name="connsiteY416" fmla="*/ 135932 h 214346"/>
                <a:gd name="connsiteX417" fmla="*/ 309182 w 310394"/>
                <a:gd name="connsiteY417" fmla="*/ 137051 h 214346"/>
                <a:gd name="connsiteX418" fmla="*/ 309878 w 310394"/>
                <a:gd name="connsiteY418" fmla="*/ 137716 h 214346"/>
                <a:gd name="connsiteX419" fmla="*/ 310324 w 310394"/>
                <a:gd name="connsiteY419" fmla="*/ 138459 h 214346"/>
                <a:gd name="connsiteX420" fmla="*/ 310395 w 310394"/>
                <a:gd name="connsiteY420" fmla="*/ 139234 h 214346"/>
                <a:gd name="connsiteX421" fmla="*/ 308110 w 310394"/>
                <a:gd name="connsiteY421" fmla="*/ 143286 h 214346"/>
                <a:gd name="connsiteX422" fmla="*/ 307805 w 310394"/>
                <a:gd name="connsiteY422" fmla="*/ 148442 h 214346"/>
                <a:gd name="connsiteX423" fmla="*/ 307789 w 310394"/>
                <a:gd name="connsiteY423" fmla="*/ 152314 h 214346"/>
                <a:gd name="connsiteX424" fmla="*/ 308063 w 310394"/>
                <a:gd name="connsiteY424" fmla="*/ 155295 h 214346"/>
                <a:gd name="connsiteX425" fmla="*/ 13566 w 310394"/>
                <a:gd name="connsiteY425" fmla="*/ 114887 h 214346"/>
                <a:gd name="connsiteX426" fmla="*/ 13362 w 310394"/>
                <a:gd name="connsiteY426" fmla="*/ 116201 h 214346"/>
                <a:gd name="connsiteX427" fmla="*/ 12173 w 310394"/>
                <a:gd name="connsiteY427" fmla="*/ 112243 h 214346"/>
                <a:gd name="connsiteX428" fmla="*/ 11579 w 310394"/>
                <a:gd name="connsiteY428" fmla="*/ 107869 h 214346"/>
                <a:gd name="connsiteX429" fmla="*/ 12337 w 310394"/>
                <a:gd name="connsiteY429" fmla="*/ 106633 h 214346"/>
                <a:gd name="connsiteX430" fmla="*/ 13190 w 310394"/>
                <a:gd name="connsiteY430" fmla="*/ 106704 h 214346"/>
                <a:gd name="connsiteX431" fmla="*/ 12376 w 310394"/>
                <a:gd name="connsiteY431" fmla="*/ 108284 h 214346"/>
                <a:gd name="connsiteX432" fmla="*/ 13566 w 310394"/>
                <a:gd name="connsiteY432" fmla="*/ 114887 h 21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</a:cxnLst>
              <a:rect l="l" t="t" r="r" b="b"/>
              <a:pathLst>
                <a:path w="310394" h="214346">
                  <a:moveTo>
                    <a:pt x="308063" y="155295"/>
                  </a:moveTo>
                  <a:lnTo>
                    <a:pt x="306952" y="155397"/>
                  </a:lnTo>
                  <a:lnTo>
                    <a:pt x="304285" y="154755"/>
                  </a:lnTo>
                  <a:lnTo>
                    <a:pt x="298972" y="153472"/>
                  </a:lnTo>
                  <a:lnTo>
                    <a:pt x="294411" y="150898"/>
                  </a:lnTo>
                  <a:lnTo>
                    <a:pt x="291431" y="149216"/>
                  </a:lnTo>
                  <a:lnTo>
                    <a:pt x="290961" y="149443"/>
                  </a:lnTo>
                  <a:lnTo>
                    <a:pt x="289623" y="150593"/>
                  </a:lnTo>
                  <a:lnTo>
                    <a:pt x="288708" y="152009"/>
                  </a:lnTo>
                  <a:lnTo>
                    <a:pt x="287981" y="154748"/>
                  </a:lnTo>
                  <a:lnTo>
                    <a:pt x="286815" y="157971"/>
                  </a:lnTo>
                  <a:lnTo>
                    <a:pt x="281299" y="158096"/>
                  </a:lnTo>
                  <a:lnTo>
                    <a:pt x="276597" y="158338"/>
                  </a:lnTo>
                  <a:lnTo>
                    <a:pt x="273562" y="159559"/>
                  </a:lnTo>
                  <a:lnTo>
                    <a:pt x="270589" y="161241"/>
                  </a:lnTo>
                  <a:lnTo>
                    <a:pt x="269846" y="163236"/>
                  </a:lnTo>
                  <a:lnTo>
                    <a:pt x="269204" y="165825"/>
                  </a:lnTo>
                  <a:lnTo>
                    <a:pt x="267467" y="171685"/>
                  </a:lnTo>
                  <a:lnTo>
                    <a:pt x="265895" y="177021"/>
                  </a:lnTo>
                  <a:lnTo>
                    <a:pt x="265081" y="180471"/>
                  </a:lnTo>
                  <a:lnTo>
                    <a:pt x="263884" y="182834"/>
                  </a:lnTo>
                  <a:lnTo>
                    <a:pt x="260520" y="185940"/>
                  </a:lnTo>
                  <a:lnTo>
                    <a:pt x="256710" y="188028"/>
                  </a:lnTo>
                  <a:lnTo>
                    <a:pt x="254684" y="189006"/>
                  </a:lnTo>
                  <a:lnTo>
                    <a:pt x="253792" y="190227"/>
                  </a:lnTo>
                  <a:lnTo>
                    <a:pt x="253596" y="191377"/>
                  </a:lnTo>
                  <a:lnTo>
                    <a:pt x="252877" y="191729"/>
                  </a:lnTo>
                  <a:lnTo>
                    <a:pt x="251304" y="191525"/>
                  </a:lnTo>
                  <a:lnTo>
                    <a:pt x="249646" y="191721"/>
                  </a:lnTo>
                  <a:lnTo>
                    <a:pt x="246000" y="192926"/>
                  </a:lnTo>
                  <a:lnTo>
                    <a:pt x="242057" y="194405"/>
                  </a:lnTo>
                  <a:lnTo>
                    <a:pt x="237332" y="195875"/>
                  </a:lnTo>
                  <a:lnTo>
                    <a:pt x="234632" y="195875"/>
                  </a:lnTo>
                  <a:lnTo>
                    <a:pt x="233561" y="196204"/>
                  </a:lnTo>
                  <a:lnTo>
                    <a:pt x="233083" y="196947"/>
                  </a:lnTo>
                  <a:lnTo>
                    <a:pt x="233561" y="198348"/>
                  </a:lnTo>
                  <a:lnTo>
                    <a:pt x="234022" y="199388"/>
                  </a:lnTo>
                  <a:lnTo>
                    <a:pt x="234437" y="200734"/>
                  </a:lnTo>
                  <a:lnTo>
                    <a:pt x="233326" y="201821"/>
                  </a:lnTo>
                  <a:lnTo>
                    <a:pt x="232551" y="203691"/>
                  </a:lnTo>
                  <a:lnTo>
                    <a:pt x="231949" y="206977"/>
                  </a:lnTo>
                  <a:lnTo>
                    <a:pt x="230275" y="207955"/>
                  </a:lnTo>
                  <a:lnTo>
                    <a:pt x="227583" y="209551"/>
                  </a:lnTo>
                  <a:lnTo>
                    <a:pt x="224619" y="211647"/>
                  </a:lnTo>
                  <a:lnTo>
                    <a:pt x="223852" y="212078"/>
                  </a:lnTo>
                  <a:lnTo>
                    <a:pt x="222146" y="212672"/>
                  </a:lnTo>
                  <a:lnTo>
                    <a:pt x="220449" y="212492"/>
                  </a:lnTo>
                  <a:lnTo>
                    <a:pt x="218907" y="212187"/>
                  </a:lnTo>
                  <a:lnTo>
                    <a:pt x="217233" y="212727"/>
                  </a:lnTo>
                  <a:lnTo>
                    <a:pt x="215496" y="214346"/>
                  </a:lnTo>
                  <a:lnTo>
                    <a:pt x="214691" y="213854"/>
                  </a:lnTo>
                  <a:lnTo>
                    <a:pt x="214284" y="212219"/>
                  </a:lnTo>
                  <a:lnTo>
                    <a:pt x="213415" y="211154"/>
                  </a:lnTo>
                  <a:lnTo>
                    <a:pt x="210701" y="208753"/>
                  </a:lnTo>
                  <a:lnTo>
                    <a:pt x="208377" y="207039"/>
                  </a:lnTo>
                  <a:lnTo>
                    <a:pt x="207375" y="206922"/>
                  </a:lnTo>
                  <a:lnTo>
                    <a:pt x="205248" y="207368"/>
                  </a:lnTo>
                  <a:lnTo>
                    <a:pt x="202580" y="207689"/>
                  </a:lnTo>
                  <a:lnTo>
                    <a:pt x="200413" y="207344"/>
                  </a:lnTo>
                  <a:lnTo>
                    <a:pt x="198692" y="206656"/>
                  </a:lnTo>
                  <a:lnTo>
                    <a:pt x="196039" y="204293"/>
                  </a:lnTo>
                  <a:lnTo>
                    <a:pt x="195069" y="203018"/>
                  </a:lnTo>
                  <a:lnTo>
                    <a:pt x="194342" y="202040"/>
                  </a:lnTo>
                  <a:lnTo>
                    <a:pt x="192535" y="202306"/>
                  </a:lnTo>
                  <a:lnTo>
                    <a:pt x="192026" y="201242"/>
                  </a:lnTo>
                  <a:lnTo>
                    <a:pt x="191956" y="199990"/>
                  </a:lnTo>
                  <a:lnTo>
                    <a:pt x="192456" y="198481"/>
                  </a:lnTo>
                  <a:lnTo>
                    <a:pt x="192308" y="195625"/>
                  </a:lnTo>
                  <a:lnTo>
                    <a:pt x="191291" y="193575"/>
                  </a:lnTo>
                  <a:lnTo>
                    <a:pt x="190133" y="192683"/>
                  </a:lnTo>
                  <a:lnTo>
                    <a:pt x="190281" y="192057"/>
                  </a:lnTo>
                  <a:lnTo>
                    <a:pt x="190790" y="190626"/>
                  </a:lnTo>
                  <a:lnTo>
                    <a:pt x="191439" y="189374"/>
                  </a:lnTo>
                  <a:lnTo>
                    <a:pt x="191432" y="186902"/>
                  </a:lnTo>
                  <a:lnTo>
                    <a:pt x="190618" y="184218"/>
                  </a:lnTo>
                  <a:lnTo>
                    <a:pt x="190297" y="180330"/>
                  </a:lnTo>
                  <a:lnTo>
                    <a:pt x="190500" y="176536"/>
                  </a:lnTo>
                  <a:lnTo>
                    <a:pt x="189397" y="174619"/>
                  </a:lnTo>
                  <a:lnTo>
                    <a:pt x="180353" y="174611"/>
                  </a:lnTo>
                  <a:lnTo>
                    <a:pt x="172311" y="174760"/>
                  </a:lnTo>
                  <a:lnTo>
                    <a:pt x="171857" y="174322"/>
                  </a:lnTo>
                  <a:lnTo>
                    <a:pt x="168728" y="169526"/>
                  </a:lnTo>
                  <a:lnTo>
                    <a:pt x="166193" y="165880"/>
                  </a:lnTo>
                  <a:lnTo>
                    <a:pt x="163690" y="163729"/>
                  </a:lnTo>
                  <a:lnTo>
                    <a:pt x="157955" y="161077"/>
                  </a:lnTo>
                  <a:lnTo>
                    <a:pt x="155209" y="159966"/>
                  </a:lnTo>
                  <a:lnTo>
                    <a:pt x="152854" y="157939"/>
                  </a:lnTo>
                  <a:lnTo>
                    <a:pt x="150930" y="155710"/>
                  </a:lnTo>
                  <a:lnTo>
                    <a:pt x="150437" y="152659"/>
                  </a:lnTo>
                  <a:lnTo>
                    <a:pt x="150046" y="151657"/>
                  </a:lnTo>
                  <a:lnTo>
                    <a:pt x="149490" y="150844"/>
                  </a:lnTo>
                  <a:lnTo>
                    <a:pt x="148888" y="150484"/>
                  </a:lnTo>
                  <a:lnTo>
                    <a:pt x="148152" y="150562"/>
                  </a:lnTo>
                  <a:lnTo>
                    <a:pt x="141487" y="147010"/>
                  </a:lnTo>
                  <a:lnTo>
                    <a:pt x="138811" y="146071"/>
                  </a:lnTo>
                  <a:lnTo>
                    <a:pt x="136292" y="146822"/>
                  </a:lnTo>
                  <a:lnTo>
                    <a:pt x="135181" y="146955"/>
                  </a:lnTo>
                  <a:lnTo>
                    <a:pt x="132990" y="145946"/>
                  </a:lnTo>
                  <a:lnTo>
                    <a:pt x="130471" y="147315"/>
                  </a:lnTo>
                  <a:lnTo>
                    <a:pt x="129399" y="147401"/>
                  </a:lnTo>
                  <a:lnTo>
                    <a:pt x="127897" y="147073"/>
                  </a:lnTo>
                  <a:lnTo>
                    <a:pt x="126653" y="146564"/>
                  </a:lnTo>
                  <a:lnTo>
                    <a:pt x="123297" y="143318"/>
                  </a:lnTo>
                  <a:lnTo>
                    <a:pt x="120481" y="142011"/>
                  </a:lnTo>
                  <a:lnTo>
                    <a:pt x="118455" y="141174"/>
                  </a:lnTo>
                  <a:lnTo>
                    <a:pt x="114550" y="139938"/>
                  </a:lnTo>
                  <a:lnTo>
                    <a:pt x="110396" y="139296"/>
                  </a:lnTo>
                  <a:lnTo>
                    <a:pt x="108261" y="138764"/>
                  </a:lnTo>
                  <a:lnTo>
                    <a:pt x="106727" y="138052"/>
                  </a:lnTo>
                  <a:lnTo>
                    <a:pt x="106328" y="137591"/>
                  </a:lnTo>
                  <a:lnTo>
                    <a:pt x="106352" y="136402"/>
                  </a:lnTo>
                  <a:lnTo>
                    <a:pt x="106234" y="134837"/>
                  </a:lnTo>
                  <a:lnTo>
                    <a:pt x="105726" y="133695"/>
                  </a:lnTo>
                  <a:lnTo>
                    <a:pt x="104669" y="132326"/>
                  </a:lnTo>
                  <a:lnTo>
                    <a:pt x="103207" y="131301"/>
                  </a:lnTo>
                  <a:lnTo>
                    <a:pt x="100688" y="131481"/>
                  </a:lnTo>
                  <a:lnTo>
                    <a:pt x="96909" y="131394"/>
                  </a:lnTo>
                  <a:lnTo>
                    <a:pt x="94014" y="130370"/>
                  </a:lnTo>
                  <a:lnTo>
                    <a:pt x="91714" y="130190"/>
                  </a:lnTo>
                  <a:lnTo>
                    <a:pt x="88944" y="130385"/>
                  </a:lnTo>
                  <a:lnTo>
                    <a:pt x="86676" y="130385"/>
                  </a:lnTo>
                  <a:lnTo>
                    <a:pt x="85056" y="131136"/>
                  </a:lnTo>
                  <a:lnTo>
                    <a:pt x="84118" y="132013"/>
                  </a:lnTo>
                  <a:lnTo>
                    <a:pt x="83523" y="134688"/>
                  </a:lnTo>
                  <a:lnTo>
                    <a:pt x="82975" y="135087"/>
                  </a:lnTo>
                  <a:lnTo>
                    <a:pt x="82029" y="135283"/>
                  </a:lnTo>
                  <a:lnTo>
                    <a:pt x="80769" y="135142"/>
                  </a:lnTo>
                  <a:lnTo>
                    <a:pt x="78109" y="135165"/>
                  </a:lnTo>
                  <a:lnTo>
                    <a:pt x="73517" y="134688"/>
                  </a:lnTo>
                  <a:lnTo>
                    <a:pt x="67751" y="134547"/>
                  </a:lnTo>
                  <a:lnTo>
                    <a:pt x="63409" y="135901"/>
                  </a:lnTo>
                  <a:lnTo>
                    <a:pt x="59982" y="137841"/>
                  </a:lnTo>
                  <a:lnTo>
                    <a:pt x="56712" y="140024"/>
                  </a:lnTo>
                  <a:lnTo>
                    <a:pt x="52863" y="143466"/>
                  </a:lnTo>
                  <a:lnTo>
                    <a:pt x="51729" y="145000"/>
                  </a:lnTo>
                  <a:lnTo>
                    <a:pt x="49459" y="151094"/>
                  </a:lnTo>
                  <a:lnTo>
                    <a:pt x="48450" y="151970"/>
                  </a:lnTo>
                  <a:lnTo>
                    <a:pt x="47136" y="152666"/>
                  </a:lnTo>
                  <a:lnTo>
                    <a:pt x="45806" y="152792"/>
                  </a:lnTo>
                  <a:lnTo>
                    <a:pt x="43162" y="153691"/>
                  </a:lnTo>
                  <a:lnTo>
                    <a:pt x="39673" y="155178"/>
                  </a:lnTo>
                  <a:lnTo>
                    <a:pt x="37302" y="155757"/>
                  </a:lnTo>
                  <a:lnTo>
                    <a:pt x="31208" y="155452"/>
                  </a:lnTo>
                  <a:lnTo>
                    <a:pt x="30848" y="153519"/>
                  </a:lnTo>
                  <a:lnTo>
                    <a:pt x="29752" y="146462"/>
                  </a:lnTo>
                  <a:lnTo>
                    <a:pt x="29220" y="139312"/>
                  </a:lnTo>
                  <a:lnTo>
                    <a:pt x="29252" y="136010"/>
                  </a:lnTo>
                  <a:lnTo>
                    <a:pt x="29893" y="129368"/>
                  </a:lnTo>
                  <a:lnTo>
                    <a:pt x="29838" y="126012"/>
                  </a:lnTo>
                  <a:lnTo>
                    <a:pt x="29580" y="122969"/>
                  </a:lnTo>
                  <a:lnTo>
                    <a:pt x="29831" y="119980"/>
                  </a:lnTo>
                  <a:lnTo>
                    <a:pt x="30323" y="116616"/>
                  </a:lnTo>
                  <a:lnTo>
                    <a:pt x="30574" y="113189"/>
                  </a:lnTo>
                  <a:lnTo>
                    <a:pt x="30206" y="110795"/>
                  </a:lnTo>
                  <a:lnTo>
                    <a:pt x="29033" y="108863"/>
                  </a:lnTo>
                  <a:lnTo>
                    <a:pt x="27038" y="106469"/>
                  </a:lnTo>
                  <a:lnTo>
                    <a:pt x="26725" y="105045"/>
                  </a:lnTo>
                  <a:lnTo>
                    <a:pt x="26608" y="103465"/>
                  </a:lnTo>
                  <a:lnTo>
                    <a:pt x="24698" y="103285"/>
                  </a:lnTo>
                  <a:lnTo>
                    <a:pt x="22978" y="101650"/>
                  </a:lnTo>
                  <a:lnTo>
                    <a:pt x="21561" y="100758"/>
                  </a:lnTo>
                  <a:lnTo>
                    <a:pt x="18510" y="99764"/>
                  </a:lnTo>
                  <a:lnTo>
                    <a:pt x="16992" y="99718"/>
                  </a:lnTo>
                  <a:lnTo>
                    <a:pt x="15592" y="100445"/>
                  </a:lnTo>
                  <a:lnTo>
                    <a:pt x="14567" y="101908"/>
                  </a:lnTo>
                  <a:lnTo>
                    <a:pt x="13847" y="99600"/>
                  </a:lnTo>
                  <a:lnTo>
                    <a:pt x="13871" y="97183"/>
                  </a:lnTo>
                  <a:lnTo>
                    <a:pt x="16304" y="92183"/>
                  </a:lnTo>
                  <a:lnTo>
                    <a:pt x="17830" y="93647"/>
                  </a:lnTo>
                  <a:lnTo>
                    <a:pt x="19684" y="94233"/>
                  </a:lnTo>
                  <a:lnTo>
                    <a:pt x="22046" y="94319"/>
                  </a:lnTo>
                  <a:lnTo>
                    <a:pt x="24370" y="93936"/>
                  </a:lnTo>
                  <a:lnTo>
                    <a:pt x="23916" y="92223"/>
                  </a:lnTo>
                  <a:lnTo>
                    <a:pt x="22837" y="91245"/>
                  </a:lnTo>
                  <a:lnTo>
                    <a:pt x="21491" y="90478"/>
                  </a:lnTo>
                  <a:lnTo>
                    <a:pt x="21014" y="88209"/>
                  </a:lnTo>
                  <a:lnTo>
                    <a:pt x="21178" y="85854"/>
                  </a:lnTo>
                  <a:lnTo>
                    <a:pt x="21811" y="83625"/>
                  </a:lnTo>
                  <a:lnTo>
                    <a:pt x="21084" y="82725"/>
                  </a:lnTo>
                  <a:lnTo>
                    <a:pt x="19989" y="82169"/>
                  </a:lnTo>
                  <a:lnTo>
                    <a:pt x="17446" y="82232"/>
                  </a:lnTo>
                  <a:lnTo>
                    <a:pt x="14152" y="81645"/>
                  </a:lnTo>
                  <a:lnTo>
                    <a:pt x="10836" y="81387"/>
                  </a:lnTo>
                  <a:lnTo>
                    <a:pt x="10053" y="84016"/>
                  </a:lnTo>
                  <a:lnTo>
                    <a:pt x="11884" y="87458"/>
                  </a:lnTo>
                  <a:lnTo>
                    <a:pt x="10335" y="85768"/>
                  </a:lnTo>
                  <a:lnTo>
                    <a:pt x="8864" y="83531"/>
                  </a:lnTo>
                  <a:lnTo>
                    <a:pt x="6814" y="79494"/>
                  </a:lnTo>
                  <a:lnTo>
                    <a:pt x="5492" y="74753"/>
                  </a:lnTo>
                  <a:lnTo>
                    <a:pt x="5257" y="69621"/>
                  </a:lnTo>
                  <a:lnTo>
                    <a:pt x="6376" y="65373"/>
                  </a:lnTo>
                  <a:lnTo>
                    <a:pt x="7815" y="61367"/>
                  </a:lnTo>
                  <a:lnTo>
                    <a:pt x="8676" y="56227"/>
                  </a:lnTo>
                  <a:lnTo>
                    <a:pt x="9865" y="51173"/>
                  </a:lnTo>
                  <a:lnTo>
                    <a:pt x="11047" y="53442"/>
                  </a:lnTo>
                  <a:lnTo>
                    <a:pt x="12408" y="55476"/>
                  </a:lnTo>
                  <a:lnTo>
                    <a:pt x="14286" y="57346"/>
                  </a:lnTo>
                  <a:lnTo>
                    <a:pt x="15318" y="57792"/>
                  </a:lnTo>
                  <a:lnTo>
                    <a:pt x="18416" y="58566"/>
                  </a:lnTo>
                  <a:lnTo>
                    <a:pt x="20411" y="58277"/>
                  </a:lnTo>
                  <a:lnTo>
                    <a:pt x="22532" y="57166"/>
                  </a:lnTo>
                  <a:lnTo>
                    <a:pt x="24620" y="57526"/>
                  </a:lnTo>
                  <a:lnTo>
                    <a:pt x="26349" y="59607"/>
                  </a:lnTo>
                  <a:lnTo>
                    <a:pt x="27882" y="61938"/>
                  </a:lnTo>
                  <a:lnTo>
                    <a:pt x="30214" y="62431"/>
                  </a:lnTo>
                  <a:lnTo>
                    <a:pt x="35018" y="60749"/>
                  </a:lnTo>
                  <a:lnTo>
                    <a:pt x="37302" y="60366"/>
                  </a:lnTo>
                  <a:lnTo>
                    <a:pt x="39289" y="61140"/>
                  </a:lnTo>
                  <a:lnTo>
                    <a:pt x="40314" y="61281"/>
                  </a:lnTo>
                  <a:lnTo>
                    <a:pt x="41355" y="61148"/>
                  </a:lnTo>
                  <a:lnTo>
                    <a:pt x="40455" y="59083"/>
                  </a:lnTo>
                  <a:lnTo>
                    <a:pt x="40087" y="57072"/>
                  </a:lnTo>
                  <a:lnTo>
                    <a:pt x="41292" y="56008"/>
                  </a:lnTo>
                  <a:lnTo>
                    <a:pt x="45078" y="57142"/>
                  </a:lnTo>
                  <a:lnTo>
                    <a:pt x="47496" y="56391"/>
                  </a:lnTo>
                  <a:lnTo>
                    <a:pt x="48114" y="55969"/>
                  </a:lnTo>
                  <a:lnTo>
                    <a:pt x="48654" y="55445"/>
                  </a:lnTo>
                  <a:lnTo>
                    <a:pt x="48943" y="53708"/>
                  </a:lnTo>
                  <a:lnTo>
                    <a:pt x="48826" y="51916"/>
                  </a:lnTo>
                  <a:lnTo>
                    <a:pt x="48513" y="50234"/>
                  </a:lnTo>
                  <a:lnTo>
                    <a:pt x="47809" y="48756"/>
                  </a:lnTo>
                  <a:lnTo>
                    <a:pt x="46064" y="46682"/>
                  </a:lnTo>
                  <a:lnTo>
                    <a:pt x="39312" y="41730"/>
                  </a:lnTo>
                  <a:lnTo>
                    <a:pt x="37036" y="39751"/>
                  </a:lnTo>
                  <a:lnTo>
                    <a:pt x="35143" y="37185"/>
                  </a:lnTo>
                  <a:lnTo>
                    <a:pt x="33938" y="33562"/>
                  </a:lnTo>
                  <a:lnTo>
                    <a:pt x="32960" y="29776"/>
                  </a:lnTo>
                  <a:lnTo>
                    <a:pt x="32052" y="26959"/>
                  </a:lnTo>
                  <a:lnTo>
                    <a:pt x="29697" y="20404"/>
                  </a:lnTo>
                  <a:lnTo>
                    <a:pt x="28783" y="19621"/>
                  </a:lnTo>
                  <a:lnTo>
                    <a:pt x="27632" y="19277"/>
                  </a:lnTo>
                  <a:lnTo>
                    <a:pt x="24839" y="19073"/>
                  </a:lnTo>
                  <a:lnTo>
                    <a:pt x="22007" y="19551"/>
                  </a:lnTo>
                  <a:lnTo>
                    <a:pt x="17376" y="20685"/>
                  </a:lnTo>
                  <a:lnTo>
                    <a:pt x="14723" y="20333"/>
                  </a:lnTo>
                  <a:lnTo>
                    <a:pt x="13495" y="21029"/>
                  </a:lnTo>
                  <a:lnTo>
                    <a:pt x="10460" y="23799"/>
                  </a:lnTo>
                  <a:lnTo>
                    <a:pt x="9036" y="26162"/>
                  </a:lnTo>
                  <a:lnTo>
                    <a:pt x="7049" y="31560"/>
                  </a:lnTo>
                  <a:lnTo>
                    <a:pt x="8551" y="33296"/>
                  </a:lnTo>
                  <a:lnTo>
                    <a:pt x="8520" y="34439"/>
                  </a:lnTo>
                  <a:lnTo>
                    <a:pt x="7377" y="42372"/>
                  </a:lnTo>
                  <a:lnTo>
                    <a:pt x="8074" y="46213"/>
                  </a:lnTo>
                  <a:lnTo>
                    <a:pt x="7823" y="46495"/>
                  </a:lnTo>
                  <a:lnTo>
                    <a:pt x="7283" y="45603"/>
                  </a:lnTo>
                  <a:lnTo>
                    <a:pt x="5562" y="41691"/>
                  </a:lnTo>
                  <a:lnTo>
                    <a:pt x="2535" y="36903"/>
                  </a:lnTo>
                  <a:lnTo>
                    <a:pt x="0" y="29557"/>
                  </a:lnTo>
                  <a:lnTo>
                    <a:pt x="4451" y="24738"/>
                  </a:lnTo>
                  <a:lnTo>
                    <a:pt x="8261" y="21311"/>
                  </a:lnTo>
                  <a:lnTo>
                    <a:pt x="11375" y="19246"/>
                  </a:lnTo>
                  <a:lnTo>
                    <a:pt x="12330" y="18745"/>
                  </a:lnTo>
                  <a:lnTo>
                    <a:pt x="16593" y="17032"/>
                  </a:lnTo>
                  <a:lnTo>
                    <a:pt x="22093" y="15483"/>
                  </a:lnTo>
                  <a:lnTo>
                    <a:pt x="26154" y="14340"/>
                  </a:lnTo>
                  <a:lnTo>
                    <a:pt x="31442" y="13362"/>
                  </a:lnTo>
                  <a:lnTo>
                    <a:pt x="33179" y="13182"/>
                  </a:lnTo>
                  <a:lnTo>
                    <a:pt x="35722" y="13198"/>
                  </a:lnTo>
                  <a:lnTo>
                    <a:pt x="37787" y="14113"/>
                  </a:lnTo>
                  <a:lnTo>
                    <a:pt x="39031" y="14833"/>
                  </a:lnTo>
                  <a:lnTo>
                    <a:pt x="43443" y="17783"/>
                  </a:lnTo>
                  <a:lnTo>
                    <a:pt x="47942" y="20787"/>
                  </a:lnTo>
                  <a:lnTo>
                    <a:pt x="51807" y="24112"/>
                  </a:lnTo>
                  <a:lnTo>
                    <a:pt x="52902" y="25465"/>
                  </a:lnTo>
                  <a:lnTo>
                    <a:pt x="53512" y="27085"/>
                  </a:lnTo>
                  <a:lnTo>
                    <a:pt x="53974" y="28673"/>
                  </a:lnTo>
                  <a:lnTo>
                    <a:pt x="57252" y="33696"/>
                  </a:lnTo>
                  <a:lnTo>
                    <a:pt x="58582" y="35988"/>
                  </a:lnTo>
                  <a:lnTo>
                    <a:pt x="60498" y="38968"/>
                  </a:lnTo>
                  <a:lnTo>
                    <a:pt x="62040" y="40424"/>
                  </a:lnTo>
                  <a:lnTo>
                    <a:pt x="63542" y="42215"/>
                  </a:lnTo>
                  <a:lnTo>
                    <a:pt x="64551" y="43686"/>
                  </a:lnTo>
                  <a:lnTo>
                    <a:pt x="65701" y="44382"/>
                  </a:lnTo>
                  <a:lnTo>
                    <a:pt x="66984" y="44656"/>
                  </a:lnTo>
                  <a:lnTo>
                    <a:pt x="69910" y="44187"/>
                  </a:lnTo>
                  <a:lnTo>
                    <a:pt x="73431" y="43256"/>
                  </a:lnTo>
                  <a:lnTo>
                    <a:pt x="75535" y="42865"/>
                  </a:lnTo>
                  <a:lnTo>
                    <a:pt x="76474" y="42919"/>
                  </a:lnTo>
                  <a:lnTo>
                    <a:pt x="82279" y="43248"/>
                  </a:lnTo>
                  <a:lnTo>
                    <a:pt x="87505" y="43545"/>
                  </a:lnTo>
                  <a:lnTo>
                    <a:pt x="93951" y="43913"/>
                  </a:lnTo>
                  <a:lnTo>
                    <a:pt x="95868" y="44257"/>
                  </a:lnTo>
                  <a:lnTo>
                    <a:pt x="98168" y="44578"/>
                  </a:lnTo>
                  <a:lnTo>
                    <a:pt x="99310" y="44625"/>
                  </a:lnTo>
                  <a:lnTo>
                    <a:pt x="100328" y="43350"/>
                  </a:lnTo>
                  <a:lnTo>
                    <a:pt x="101000" y="42653"/>
                  </a:lnTo>
                  <a:lnTo>
                    <a:pt x="101525" y="42098"/>
                  </a:lnTo>
                  <a:lnTo>
                    <a:pt x="101415" y="41472"/>
                  </a:lnTo>
                  <a:lnTo>
                    <a:pt x="100602" y="40940"/>
                  </a:lnTo>
                  <a:lnTo>
                    <a:pt x="99319" y="39172"/>
                  </a:lnTo>
                  <a:lnTo>
                    <a:pt x="98583" y="32780"/>
                  </a:lnTo>
                  <a:lnTo>
                    <a:pt x="98121" y="27288"/>
                  </a:lnTo>
                  <a:lnTo>
                    <a:pt x="99647" y="25575"/>
                  </a:lnTo>
                  <a:lnTo>
                    <a:pt x="101407" y="24331"/>
                  </a:lnTo>
                  <a:lnTo>
                    <a:pt x="103934" y="20583"/>
                  </a:lnTo>
                  <a:lnTo>
                    <a:pt x="105295" y="19426"/>
                  </a:lnTo>
                  <a:lnTo>
                    <a:pt x="107290" y="18463"/>
                  </a:lnTo>
                  <a:lnTo>
                    <a:pt x="113972" y="18213"/>
                  </a:lnTo>
                  <a:lnTo>
                    <a:pt x="116788" y="17477"/>
                  </a:lnTo>
                  <a:lnTo>
                    <a:pt x="117696" y="16265"/>
                  </a:lnTo>
                  <a:lnTo>
                    <a:pt x="119174" y="13182"/>
                  </a:lnTo>
                  <a:lnTo>
                    <a:pt x="119667" y="10671"/>
                  </a:lnTo>
                  <a:lnTo>
                    <a:pt x="120496" y="9521"/>
                  </a:lnTo>
                  <a:lnTo>
                    <a:pt x="121490" y="8668"/>
                  </a:lnTo>
                  <a:lnTo>
                    <a:pt x="122515" y="8700"/>
                  </a:lnTo>
                  <a:lnTo>
                    <a:pt x="124494" y="9435"/>
                  </a:lnTo>
                  <a:lnTo>
                    <a:pt x="125996" y="9850"/>
                  </a:lnTo>
                  <a:lnTo>
                    <a:pt x="127068" y="10405"/>
                  </a:lnTo>
                  <a:lnTo>
                    <a:pt x="128046" y="11297"/>
                  </a:lnTo>
                  <a:lnTo>
                    <a:pt x="128993" y="12838"/>
                  </a:lnTo>
                  <a:lnTo>
                    <a:pt x="129141" y="13855"/>
                  </a:lnTo>
                  <a:lnTo>
                    <a:pt x="129579" y="14442"/>
                  </a:lnTo>
                  <a:lnTo>
                    <a:pt x="130338" y="14450"/>
                  </a:lnTo>
                  <a:lnTo>
                    <a:pt x="130902" y="14458"/>
                  </a:lnTo>
                  <a:lnTo>
                    <a:pt x="131285" y="14239"/>
                  </a:lnTo>
                  <a:lnTo>
                    <a:pt x="131528" y="13722"/>
                  </a:lnTo>
                  <a:lnTo>
                    <a:pt x="131340" y="13034"/>
                  </a:lnTo>
                  <a:lnTo>
                    <a:pt x="130049" y="11062"/>
                  </a:lnTo>
                  <a:lnTo>
                    <a:pt x="127209" y="7487"/>
                  </a:lnTo>
                  <a:lnTo>
                    <a:pt x="125355" y="6024"/>
                  </a:lnTo>
                  <a:lnTo>
                    <a:pt x="124431" y="5234"/>
                  </a:lnTo>
                  <a:lnTo>
                    <a:pt x="124205" y="4483"/>
                  </a:lnTo>
                  <a:lnTo>
                    <a:pt x="125409" y="3348"/>
                  </a:lnTo>
                  <a:lnTo>
                    <a:pt x="126575" y="2699"/>
                  </a:lnTo>
                  <a:lnTo>
                    <a:pt x="128625" y="3184"/>
                  </a:lnTo>
                  <a:lnTo>
                    <a:pt x="131355" y="3450"/>
                  </a:lnTo>
                  <a:lnTo>
                    <a:pt x="132560" y="2879"/>
                  </a:lnTo>
                  <a:lnTo>
                    <a:pt x="133804" y="0"/>
                  </a:lnTo>
                  <a:lnTo>
                    <a:pt x="136902" y="3051"/>
                  </a:lnTo>
                  <a:lnTo>
                    <a:pt x="140126" y="6462"/>
                  </a:lnTo>
                  <a:lnTo>
                    <a:pt x="141307" y="7096"/>
                  </a:lnTo>
                  <a:lnTo>
                    <a:pt x="143615" y="7456"/>
                  </a:lnTo>
                  <a:lnTo>
                    <a:pt x="145531" y="7581"/>
                  </a:lnTo>
                  <a:lnTo>
                    <a:pt x="146337" y="7949"/>
                  </a:lnTo>
                  <a:lnTo>
                    <a:pt x="147198" y="8833"/>
                  </a:lnTo>
                  <a:lnTo>
                    <a:pt x="148903" y="12556"/>
                  </a:lnTo>
                  <a:lnTo>
                    <a:pt x="150609" y="13534"/>
                  </a:lnTo>
                  <a:lnTo>
                    <a:pt x="152729" y="14239"/>
                  </a:lnTo>
                  <a:lnTo>
                    <a:pt x="159574" y="14176"/>
                  </a:lnTo>
                  <a:lnTo>
                    <a:pt x="161679" y="14364"/>
                  </a:lnTo>
                  <a:lnTo>
                    <a:pt x="163392" y="16108"/>
                  </a:lnTo>
                  <a:lnTo>
                    <a:pt x="164464" y="16828"/>
                  </a:lnTo>
                  <a:lnTo>
                    <a:pt x="164926" y="17446"/>
                  </a:lnTo>
                  <a:lnTo>
                    <a:pt x="164808" y="18213"/>
                  </a:lnTo>
                  <a:lnTo>
                    <a:pt x="164386" y="19191"/>
                  </a:lnTo>
                  <a:lnTo>
                    <a:pt x="164331" y="21068"/>
                  </a:lnTo>
                  <a:lnTo>
                    <a:pt x="164221" y="22524"/>
                  </a:lnTo>
                  <a:lnTo>
                    <a:pt x="163674" y="23212"/>
                  </a:lnTo>
                  <a:lnTo>
                    <a:pt x="163509" y="23854"/>
                  </a:lnTo>
                  <a:lnTo>
                    <a:pt x="163964" y="24417"/>
                  </a:lnTo>
                  <a:lnTo>
                    <a:pt x="167132" y="25794"/>
                  </a:lnTo>
                  <a:lnTo>
                    <a:pt x="168204" y="27272"/>
                  </a:lnTo>
                  <a:lnTo>
                    <a:pt x="169009" y="27930"/>
                  </a:lnTo>
                  <a:lnTo>
                    <a:pt x="169198" y="28853"/>
                  </a:lnTo>
                  <a:lnTo>
                    <a:pt x="168665" y="29463"/>
                  </a:lnTo>
                  <a:lnTo>
                    <a:pt x="167179" y="29158"/>
                  </a:lnTo>
                  <a:lnTo>
                    <a:pt x="166451" y="30128"/>
                  </a:lnTo>
                  <a:lnTo>
                    <a:pt x="166451" y="31865"/>
                  </a:lnTo>
                  <a:lnTo>
                    <a:pt x="167515" y="33492"/>
                  </a:lnTo>
                  <a:lnTo>
                    <a:pt x="167828" y="34978"/>
                  </a:lnTo>
                  <a:lnTo>
                    <a:pt x="167124" y="36410"/>
                  </a:lnTo>
                  <a:lnTo>
                    <a:pt x="166302" y="38429"/>
                  </a:lnTo>
                  <a:lnTo>
                    <a:pt x="166279" y="39853"/>
                  </a:lnTo>
                  <a:lnTo>
                    <a:pt x="166764" y="40666"/>
                  </a:lnTo>
                  <a:lnTo>
                    <a:pt x="169198" y="42137"/>
                  </a:lnTo>
                  <a:lnTo>
                    <a:pt x="174791" y="45845"/>
                  </a:lnTo>
                  <a:lnTo>
                    <a:pt x="176082" y="46002"/>
                  </a:lnTo>
                  <a:lnTo>
                    <a:pt x="181378" y="45141"/>
                  </a:lnTo>
                  <a:lnTo>
                    <a:pt x="183843" y="45055"/>
                  </a:lnTo>
                  <a:lnTo>
                    <a:pt x="185298" y="45634"/>
                  </a:lnTo>
                  <a:lnTo>
                    <a:pt x="189397" y="46158"/>
                  </a:lnTo>
                  <a:lnTo>
                    <a:pt x="190696" y="46753"/>
                  </a:lnTo>
                  <a:lnTo>
                    <a:pt x="192089" y="46792"/>
                  </a:lnTo>
                  <a:lnTo>
                    <a:pt x="193982" y="46620"/>
                  </a:lnTo>
                  <a:lnTo>
                    <a:pt x="195265" y="44961"/>
                  </a:lnTo>
                  <a:lnTo>
                    <a:pt x="195922" y="44586"/>
                  </a:lnTo>
                  <a:lnTo>
                    <a:pt x="196501" y="44312"/>
                  </a:lnTo>
                  <a:lnTo>
                    <a:pt x="197667" y="44273"/>
                  </a:lnTo>
                  <a:lnTo>
                    <a:pt x="200906" y="45329"/>
                  </a:lnTo>
                  <a:lnTo>
                    <a:pt x="204325" y="47551"/>
                  </a:lnTo>
                  <a:lnTo>
                    <a:pt x="206578" y="49577"/>
                  </a:lnTo>
                  <a:lnTo>
                    <a:pt x="207696" y="51408"/>
                  </a:lnTo>
                  <a:lnTo>
                    <a:pt x="209104" y="55366"/>
                  </a:lnTo>
                  <a:lnTo>
                    <a:pt x="210810" y="61445"/>
                  </a:lnTo>
                  <a:lnTo>
                    <a:pt x="212860" y="65537"/>
                  </a:lnTo>
                  <a:lnTo>
                    <a:pt x="215270" y="67657"/>
                  </a:lnTo>
                  <a:lnTo>
                    <a:pt x="216959" y="71553"/>
                  </a:lnTo>
                  <a:lnTo>
                    <a:pt x="218430" y="80026"/>
                  </a:lnTo>
                  <a:lnTo>
                    <a:pt x="219338" y="81755"/>
                  </a:lnTo>
                  <a:lnTo>
                    <a:pt x="220269" y="82655"/>
                  </a:lnTo>
                  <a:lnTo>
                    <a:pt x="223022" y="85095"/>
                  </a:lnTo>
                  <a:lnTo>
                    <a:pt x="228648" y="89132"/>
                  </a:lnTo>
                  <a:lnTo>
                    <a:pt x="231965" y="91511"/>
                  </a:lnTo>
                  <a:lnTo>
                    <a:pt x="237097" y="95297"/>
                  </a:lnTo>
                  <a:lnTo>
                    <a:pt x="241806" y="98763"/>
                  </a:lnTo>
                  <a:lnTo>
                    <a:pt x="246524" y="104099"/>
                  </a:lnTo>
                  <a:lnTo>
                    <a:pt x="247463" y="104881"/>
                  </a:lnTo>
                  <a:lnTo>
                    <a:pt x="251610" y="107760"/>
                  </a:lnTo>
                  <a:lnTo>
                    <a:pt x="256225" y="110702"/>
                  </a:lnTo>
                  <a:lnTo>
                    <a:pt x="259456" y="110037"/>
                  </a:lnTo>
                  <a:lnTo>
                    <a:pt x="264323" y="114559"/>
                  </a:lnTo>
                  <a:lnTo>
                    <a:pt x="266302" y="116233"/>
                  </a:lnTo>
                  <a:lnTo>
                    <a:pt x="267139" y="116804"/>
                  </a:lnTo>
                  <a:lnTo>
                    <a:pt x="270667" y="118588"/>
                  </a:lnTo>
                  <a:lnTo>
                    <a:pt x="276285" y="122312"/>
                  </a:lnTo>
                  <a:lnTo>
                    <a:pt x="283373" y="127631"/>
                  </a:lnTo>
                  <a:lnTo>
                    <a:pt x="288067" y="130706"/>
                  </a:lnTo>
                  <a:lnTo>
                    <a:pt x="289334" y="131066"/>
                  </a:lnTo>
                  <a:lnTo>
                    <a:pt x="290601" y="131050"/>
                  </a:lnTo>
                  <a:lnTo>
                    <a:pt x="291955" y="130393"/>
                  </a:lnTo>
                  <a:lnTo>
                    <a:pt x="293426" y="129877"/>
                  </a:lnTo>
                  <a:lnTo>
                    <a:pt x="295929" y="130557"/>
                  </a:lnTo>
                  <a:lnTo>
                    <a:pt x="298644" y="131786"/>
                  </a:lnTo>
                  <a:lnTo>
                    <a:pt x="300373" y="132717"/>
                  </a:lnTo>
                  <a:lnTo>
                    <a:pt x="302360" y="134062"/>
                  </a:lnTo>
                  <a:lnTo>
                    <a:pt x="303933" y="135345"/>
                  </a:lnTo>
                  <a:lnTo>
                    <a:pt x="305122" y="135932"/>
                  </a:lnTo>
                  <a:lnTo>
                    <a:pt x="309182" y="137051"/>
                  </a:lnTo>
                  <a:lnTo>
                    <a:pt x="309878" y="137716"/>
                  </a:lnTo>
                  <a:lnTo>
                    <a:pt x="310324" y="138459"/>
                  </a:lnTo>
                  <a:lnTo>
                    <a:pt x="310395" y="139234"/>
                  </a:lnTo>
                  <a:lnTo>
                    <a:pt x="308110" y="143286"/>
                  </a:lnTo>
                  <a:lnTo>
                    <a:pt x="307805" y="148442"/>
                  </a:lnTo>
                  <a:lnTo>
                    <a:pt x="307789" y="152314"/>
                  </a:lnTo>
                  <a:lnTo>
                    <a:pt x="308063" y="155295"/>
                  </a:lnTo>
                  <a:close/>
                  <a:moveTo>
                    <a:pt x="13566" y="114887"/>
                  </a:moveTo>
                  <a:lnTo>
                    <a:pt x="13362" y="116201"/>
                  </a:lnTo>
                  <a:lnTo>
                    <a:pt x="12173" y="112243"/>
                  </a:lnTo>
                  <a:lnTo>
                    <a:pt x="11579" y="107869"/>
                  </a:lnTo>
                  <a:lnTo>
                    <a:pt x="12337" y="106633"/>
                  </a:lnTo>
                  <a:lnTo>
                    <a:pt x="13190" y="106704"/>
                  </a:lnTo>
                  <a:lnTo>
                    <a:pt x="12376" y="108284"/>
                  </a:lnTo>
                  <a:lnTo>
                    <a:pt x="13566" y="11488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284B3FF8-117F-5931-5F90-28EC7509080E}"/>
                </a:ext>
              </a:extLst>
            </p:cNvPr>
            <p:cNvSpPr>
              <a:spLocks/>
            </p:cNvSpPr>
            <p:nvPr/>
          </p:nvSpPr>
          <p:spPr>
            <a:xfrm>
              <a:off x="7415447" y="3768782"/>
              <a:ext cx="88741" cy="187230"/>
            </a:xfrm>
            <a:custGeom>
              <a:avLst/>
              <a:gdLst>
                <a:gd name="connsiteX0" fmla="*/ 88053 w 88741"/>
                <a:gd name="connsiteY0" fmla="*/ 111390 h 187230"/>
                <a:gd name="connsiteX1" fmla="*/ 88006 w 88741"/>
                <a:gd name="connsiteY1" fmla="*/ 112078 h 187230"/>
                <a:gd name="connsiteX2" fmla="*/ 87231 w 88741"/>
                <a:gd name="connsiteY2" fmla="*/ 117031 h 187230"/>
                <a:gd name="connsiteX3" fmla="*/ 87059 w 88741"/>
                <a:gd name="connsiteY3" fmla="*/ 118807 h 187230"/>
                <a:gd name="connsiteX4" fmla="*/ 86942 w 88741"/>
                <a:gd name="connsiteY4" fmla="*/ 121819 h 187230"/>
                <a:gd name="connsiteX5" fmla="*/ 86942 w 88741"/>
                <a:gd name="connsiteY5" fmla="*/ 125433 h 187230"/>
                <a:gd name="connsiteX6" fmla="*/ 88694 w 88741"/>
                <a:gd name="connsiteY6" fmla="*/ 128484 h 187230"/>
                <a:gd name="connsiteX7" fmla="*/ 88741 w 88741"/>
                <a:gd name="connsiteY7" fmla="*/ 129822 h 187230"/>
                <a:gd name="connsiteX8" fmla="*/ 88060 w 88741"/>
                <a:gd name="connsiteY8" fmla="*/ 131371 h 187230"/>
                <a:gd name="connsiteX9" fmla="*/ 84829 w 88741"/>
                <a:gd name="connsiteY9" fmla="*/ 133139 h 187230"/>
                <a:gd name="connsiteX10" fmla="*/ 80660 w 88741"/>
                <a:gd name="connsiteY10" fmla="*/ 135424 h 187230"/>
                <a:gd name="connsiteX11" fmla="*/ 77076 w 88741"/>
                <a:gd name="connsiteY11" fmla="*/ 137591 h 187230"/>
                <a:gd name="connsiteX12" fmla="*/ 73149 w 88741"/>
                <a:gd name="connsiteY12" fmla="*/ 139969 h 187230"/>
                <a:gd name="connsiteX13" fmla="*/ 71944 w 88741"/>
                <a:gd name="connsiteY13" fmla="*/ 141503 h 187230"/>
                <a:gd name="connsiteX14" fmla="*/ 69996 w 88741"/>
                <a:gd name="connsiteY14" fmla="*/ 142684 h 187230"/>
                <a:gd name="connsiteX15" fmla="*/ 68369 w 88741"/>
                <a:gd name="connsiteY15" fmla="*/ 143865 h 187230"/>
                <a:gd name="connsiteX16" fmla="*/ 68072 w 88741"/>
                <a:gd name="connsiteY16" fmla="*/ 145000 h 187230"/>
                <a:gd name="connsiteX17" fmla="*/ 66929 w 88741"/>
                <a:gd name="connsiteY17" fmla="*/ 147135 h 187230"/>
                <a:gd name="connsiteX18" fmla="*/ 65443 w 88741"/>
                <a:gd name="connsiteY18" fmla="*/ 148841 h 187230"/>
                <a:gd name="connsiteX19" fmla="*/ 61711 w 88741"/>
                <a:gd name="connsiteY19" fmla="*/ 149647 h 187230"/>
                <a:gd name="connsiteX20" fmla="*/ 61023 w 88741"/>
                <a:gd name="connsiteY20" fmla="*/ 150155 h 187230"/>
                <a:gd name="connsiteX21" fmla="*/ 59294 w 88741"/>
                <a:gd name="connsiteY21" fmla="*/ 152721 h 187230"/>
                <a:gd name="connsiteX22" fmla="*/ 58496 w 88741"/>
                <a:gd name="connsiteY22" fmla="*/ 153723 h 187230"/>
                <a:gd name="connsiteX23" fmla="*/ 57510 w 88741"/>
                <a:gd name="connsiteY23" fmla="*/ 155827 h 187230"/>
                <a:gd name="connsiteX24" fmla="*/ 58777 w 88741"/>
                <a:gd name="connsiteY24" fmla="*/ 161272 h 187230"/>
                <a:gd name="connsiteX25" fmla="*/ 60326 w 88741"/>
                <a:gd name="connsiteY25" fmla="*/ 166858 h 187230"/>
                <a:gd name="connsiteX26" fmla="*/ 60632 w 88741"/>
                <a:gd name="connsiteY26" fmla="*/ 169182 h 187230"/>
                <a:gd name="connsiteX27" fmla="*/ 60608 w 88741"/>
                <a:gd name="connsiteY27" fmla="*/ 171114 h 187230"/>
                <a:gd name="connsiteX28" fmla="*/ 59740 w 88741"/>
                <a:gd name="connsiteY28" fmla="*/ 173195 h 187230"/>
                <a:gd name="connsiteX29" fmla="*/ 57752 w 88741"/>
                <a:gd name="connsiteY29" fmla="*/ 176168 h 187230"/>
                <a:gd name="connsiteX30" fmla="*/ 56297 w 88741"/>
                <a:gd name="connsiteY30" fmla="*/ 178351 h 187230"/>
                <a:gd name="connsiteX31" fmla="*/ 53504 w 88741"/>
                <a:gd name="connsiteY31" fmla="*/ 182270 h 187230"/>
                <a:gd name="connsiteX32" fmla="*/ 52683 w 88741"/>
                <a:gd name="connsiteY32" fmla="*/ 183240 h 187230"/>
                <a:gd name="connsiteX33" fmla="*/ 50758 w 88741"/>
                <a:gd name="connsiteY33" fmla="*/ 184383 h 187230"/>
                <a:gd name="connsiteX34" fmla="*/ 47042 w 88741"/>
                <a:gd name="connsiteY34" fmla="*/ 185893 h 187230"/>
                <a:gd name="connsiteX35" fmla="*/ 44421 w 88741"/>
                <a:gd name="connsiteY35" fmla="*/ 187231 h 187230"/>
                <a:gd name="connsiteX36" fmla="*/ 43091 w 88741"/>
                <a:gd name="connsiteY36" fmla="*/ 181253 h 187230"/>
                <a:gd name="connsiteX37" fmla="*/ 41949 w 88741"/>
                <a:gd name="connsiteY37" fmla="*/ 176145 h 187230"/>
                <a:gd name="connsiteX38" fmla="*/ 41010 w 88741"/>
                <a:gd name="connsiteY38" fmla="*/ 171920 h 187230"/>
                <a:gd name="connsiteX39" fmla="*/ 39360 w 88741"/>
                <a:gd name="connsiteY39" fmla="*/ 164464 h 187230"/>
                <a:gd name="connsiteX40" fmla="*/ 37951 w 88741"/>
                <a:gd name="connsiteY40" fmla="*/ 158112 h 187230"/>
                <a:gd name="connsiteX41" fmla="*/ 36551 w 88741"/>
                <a:gd name="connsiteY41" fmla="*/ 151767 h 187230"/>
                <a:gd name="connsiteX42" fmla="*/ 35276 w 88741"/>
                <a:gd name="connsiteY42" fmla="*/ 145993 h 187230"/>
                <a:gd name="connsiteX43" fmla="*/ 33993 w 88741"/>
                <a:gd name="connsiteY43" fmla="*/ 140165 h 187230"/>
                <a:gd name="connsiteX44" fmla="*/ 33445 w 88741"/>
                <a:gd name="connsiteY44" fmla="*/ 139312 h 187230"/>
                <a:gd name="connsiteX45" fmla="*/ 29604 w 88741"/>
                <a:gd name="connsiteY45" fmla="*/ 136558 h 187230"/>
                <a:gd name="connsiteX46" fmla="*/ 26068 w 88741"/>
                <a:gd name="connsiteY46" fmla="*/ 134015 h 187230"/>
                <a:gd name="connsiteX47" fmla="*/ 22383 w 88741"/>
                <a:gd name="connsiteY47" fmla="*/ 131121 h 187230"/>
                <a:gd name="connsiteX48" fmla="*/ 18393 w 88741"/>
                <a:gd name="connsiteY48" fmla="*/ 127983 h 187230"/>
                <a:gd name="connsiteX49" fmla="*/ 17751 w 88741"/>
                <a:gd name="connsiteY49" fmla="*/ 124025 h 187230"/>
                <a:gd name="connsiteX50" fmla="*/ 15702 w 88741"/>
                <a:gd name="connsiteY50" fmla="*/ 118032 h 187230"/>
                <a:gd name="connsiteX51" fmla="*/ 13542 w 88741"/>
                <a:gd name="connsiteY51" fmla="*/ 114684 h 187230"/>
                <a:gd name="connsiteX52" fmla="*/ 12729 w 88741"/>
                <a:gd name="connsiteY52" fmla="*/ 113807 h 187230"/>
                <a:gd name="connsiteX53" fmla="*/ 8371 w 88741"/>
                <a:gd name="connsiteY53" fmla="*/ 111640 h 187230"/>
                <a:gd name="connsiteX54" fmla="*/ 5860 w 88741"/>
                <a:gd name="connsiteY54" fmla="*/ 110044 h 187230"/>
                <a:gd name="connsiteX55" fmla="*/ 5171 w 88741"/>
                <a:gd name="connsiteY55" fmla="*/ 109113 h 187230"/>
                <a:gd name="connsiteX56" fmla="*/ 4686 w 88741"/>
                <a:gd name="connsiteY56" fmla="*/ 106665 h 187230"/>
                <a:gd name="connsiteX57" fmla="*/ 2895 w 88741"/>
                <a:gd name="connsiteY57" fmla="*/ 101783 h 187230"/>
                <a:gd name="connsiteX58" fmla="*/ 853 w 88741"/>
                <a:gd name="connsiteY58" fmla="*/ 97339 h 187230"/>
                <a:gd name="connsiteX59" fmla="*/ 102 w 88741"/>
                <a:gd name="connsiteY59" fmla="*/ 94327 h 187230"/>
                <a:gd name="connsiteX60" fmla="*/ 0 w 88741"/>
                <a:gd name="connsiteY60" fmla="*/ 90533 h 187230"/>
                <a:gd name="connsiteX61" fmla="*/ 399 w 88741"/>
                <a:gd name="connsiteY61" fmla="*/ 87787 h 187230"/>
                <a:gd name="connsiteX62" fmla="*/ 1291 w 88741"/>
                <a:gd name="connsiteY62" fmla="*/ 86613 h 187230"/>
                <a:gd name="connsiteX63" fmla="*/ 5547 w 88741"/>
                <a:gd name="connsiteY63" fmla="*/ 83187 h 187230"/>
                <a:gd name="connsiteX64" fmla="*/ 7518 w 88741"/>
                <a:gd name="connsiteY64" fmla="*/ 79064 h 187230"/>
                <a:gd name="connsiteX65" fmla="*/ 9959 w 88741"/>
                <a:gd name="connsiteY65" fmla="*/ 77515 h 187230"/>
                <a:gd name="connsiteX66" fmla="*/ 12072 w 88741"/>
                <a:gd name="connsiteY66" fmla="*/ 76349 h 187230"/>
                <a:gd name="connsiteX67" fmla="*/ 13785 w 88741"/>
                <a:gd name="connsiteY67" fmla="*/ 74988 h 187230"/>
                <a:gd name="connsiteX68" fmla="*/ 15303 w 88741"/>
                <a:gd name="connsiteY68" fmla="*/ 72805 h 187230"/>
                <a:gd name="connsiteX69" fmla="*/ 16461 w 88741"/>
                <a:gd name="connsiteY69" fmla="*/ 70473 h 187230"/>
                <a:gd name="connsiteX70" fmla="*/ 16656 w 88741"/>
                <a:gd name="connsiteY70" fmla="*/ 67947 h 187230"/>
                <a:gd name="connsiteX71" fmla="*/ 17141 w 88741"/>
                <a:gd name="connsiteY71" fmla="*/ 63933 h 187230"/>
                <a:gd name="connsiteX72" fmla="*/ 17915 w 88741"/>
                <a:gd name="connsiteY72" fmla="*/ 61124 h 187230"/>
                <a:gd name="connsiteX73" fmla="*/ 19715 w 88741"/>
                <a:gd name="connsiteY73" fmla="*/ 57940 h 187230"/>
                <a:gd name="connsiteX74" fmla="*/ 18956 w 88741"/>
                <a:gd name="connsiteY74" fmla="*/ 55374 h 187230"/>
                <a:gd name="connsiteX75" fmla="*/ 18002 w 88741"/>
                <a:gd name="connsiteY75" fmla="*/ 52605 h 187230"/>
                <a:gd name="connsiteX76" fmla="*/ 18276 w 88741"/>
                <a:gd name="connsiteY76" fmla="*/ 47793 h 187230"/>
                <a:gd name="connsiteX77" fmla="*/ 18033 w 88741"/>
                <a:gd name="connsiteY77" fmla="*/ 45837 h 187230"/>
                <a:gd name="connsiteX78" fmla="*/ 17258 w 88741"/>
                <a:gd name="connsiteY78" fmla="*/ 44109 h 187230"/>
                <a:gd name="connsiteX79" fmla="*/ 16468 w 88741"/>
                <a:gd name="connsiteY79" fmla="*/ 41887 h 187230"/>
                <a:gd name="connsiteX80" fmla="*/ 16445 w 88741"/>
                <a:gd name="connsiteY80" fmla="*/ 40033 h 187230"/>
                <a:gd name="connsiteX81" fmla="*/ 17204 w 88741"/>
                <a:gd name="connsiteY81" fmla="*/ 35158 h 187230"/>
                <a:gd name="connsiteX82" fmla="*/ 17783 w 88741"/>
                <a:gd name="connsiteY82" fmla="*/ 31427 h 187230"/>
                <a:gd name="connsiteX83" fmla="*/ 18706 w 88741"/>
                <a:gd name="connsiteY83" fmla="*/ 26568 h 187230"/>
                <a:gd name="connsiteX84" fmla="*/ 18377 w 88741"/>
                <a:gd name="connsiteY84" fmla="*/ 25207 h 187230"/>
                <a:gd name="connsiteX85" fmla="*/ 17689 w 88741"/>
                <a:gd name="connsiteY85" fmla="*/ 24190 h 187230"/>
                <a:gd name="connsiteX86" fmla="*/ 15623 w 88741"/>
                <a:gd name="connsiteY86" fmla="*/ 23118 h 187230"/>
                <a:gd name="connsiteX87" fmla="*/ 15600 w 88741"/>
                <a:gd name="connsiteY87" fmla="*/ 22469 h 187230"/>
                <a:gd name="connsiteX88" fmla="*/ 16100 w 88741"/>
                <a:gd name="connsiteY88" fmla="*/ 21749 h 187230"/>
                <a:gd name="connsiteX89" fmla="*/ 19152 w 88741"/>
                <a:gd name="connsiteY89" fmla="*/ 19371 h 187230"/>
                <a:gd name="connsiteX90" fmla="*/ 20787 w 88741"/>
                <a:gd name="connsiteY90" fmla="*/ 15874 h 187230"/>
                <a:gd name="connsiteX91" fmla="*/ 22156 w 88741"/>
                <a:gd name="connsiteY91" fmla="*/ 15146 h 187230"/>
                <a:gd name="connsiteX92" fmla="*/ 24237 w 88741"/>
                <a:gd name="connsiteY92" fmla="*/ 13879 h 187230"/>
                <a:gd name="connsiteX93" fmla="*/ 24159 w 88741"/>
                <a:gd name="connsiteY93" fmla="*/ 12518 h 187230"/>
                <a:gd name="connsiteX94" fmla="*/ 23689 w 88741"/>
                <a:gd name="connsiteY94" fmla="*/ 11054 h 187230"/>
                <a:gd name="connsiteX95" fmla="*/ 29111 w 88741"/>
                <a:gd name="connsiteY95" fmla="*/ 9404 h 187230"/>
                <a:gd name="connsiteX96" fmla="*/ 34274 w 88741"/>
                <a:gd name="connsiteY96" fmla="*/ 5069 h 187230"/>
                <a:gd name="connsiteX97" fmla="*/ 36097 w 88741"/>
                <a:gd name="connsiteY97" fmla="*/ 4006 h 187230"/>
                <a:gd name="connsiteX98" fmla="*/ 48083 w 88741"/>
                <a:gd name="connsiteY98" fmla="*/ 0 h 187230"/>
                <a:gd name="connsiteX99" fmla="*/ 49640 w 88741"/>
                <a:gd name="connsiteY99" fmla="*/ 274 h 187230"/>
                <a:gd name="connsiteX100" fmla="*/ 51384 w 88741"/>
                <a:gd name="connsiteY100" fmla="*/ 860 h 187230"/>
                <a:gd name="connsiteX101" fmla="*/ 50884 w 88741"/>
                <a:gd name="connsiteY101" fmla="*/ 2355 h 187230"/>
                <a:gd name="connsiteX102" fmla="*/ 50195 w 88741"/>
                <a:gd name="connsiteY102" fmla="*/ 3536 h 187230"/>
                <a:gd name="connsiteX103" fmla="*/ 51212 w 88741"/>
                <a:gd name="connsiteY103" fmla="*/ 5625 h 187230"/>
                <a:gd name="connsiteX104" fmla="*/ 52667 w 88741"/>
                <a:gd name="connsiteY104" fmla="*/ 4350 h 187230"/>
                <a:gd name="connsiteX105" fmla="*/ 52300 w 88741"/>
                <a:gd name="connsiteY105" fmla="*/ 3497 h 187230"/>
                <a:gd name="connsiteX106" fmla="*/ 52213 w 88741"/>
                <a:gd name="connsiteY106" fmla="*/ 2363 h 187230"/>
                <a:gd name="connsiteX107" fmla="*/ 54678 w 88741"/>
                <a:gd name="connsiteY107" fmla="*/ 2261 h 187230"/>
                <a:gd name="connsiteX108" fmla="*/ 56861 w 88741"/>
                <a:gd name="connsiteY108" fmla="*/ 2441 h 187230"/>
                <a:gd name="connsiteX109" fmla="*/ 59255 w 88741"/>
                <a:gd name="connsiteY109" fmla="*/ 3685 h 187230"/>
                <a:gd name="connsiteX110" fmla="*/ 59090 w 88741"/>
                <a:gd name="connsiteY110" fmla="*/ 8402 h 187230"/>
                <a:gd name="connsiteX111" fmla="*/ 62282 w 88741"/>
                <a:gd name="connsiteY111" fmla="*/ 13010 h 187230"/>
                <a:gd name="connsiteX112" fmla="*/ 61382 w 88741"/>
                <a:gd name="connsiteY112" fmla="*/ 15303 h 187230"/>
                <a:gd name="connsiteX113" fmla="*/ 63996 w 88741"/>
                <a:gd name="connsiteY113" fmla="*/ 16656 h 187230"/>
                <a:gd name="connsiteX114" fmla="*/ 66319 w 88741"/>
                <a:gd name="connsiteY114" fmla="*/ 15029 h 187230"/>
                <a:gd name="connsiteX115" fmla="*/ 67485 w 88741"/>
                <a:gd name="connsiteY115" fmla="*/ 12627 h 187230"/>
                <a:gd name="connsiteX116" fmla="*/ 71764 w 88741"/>
                <a:gd name="connsiteY116" fmla="*/ 11234 h 187230"/>
                <a:gd name="connsiteX117" fmla="*/ 75832 w 88741"/>
                <a:gd name="connsiteY117" fmla="*/ 7698 h 187230"/>
                <a:gd name="connsiteX118" fmla="*/ 78086 w 88741"/>
                <a:gd name="connsiteY118" fmla="*/ 7338 h 187230"/>
                <a:gd name="connsiteX119" fmla="*/ 78594 w 88741"/>
                <a:gd name="connsiteY119" fmla="*/ 10241 h 187230"/>
                <a:gd name="connsiteX120" fmla="*/ 79682 w 88741"/>
                <a:gd name="connsiteY120" fmla="*/ 12776 h 187230"/>
                <a:gd name="connsiteX121" fmla="*/ 78140 w 88741"/>
                <a:gd name="connsiteY121" fmla="*/ 13667 h 187230"/>
                <a:gd name="connsiteX122" fmla="*/ 76184 w 88741"/>
                <a:gd name="connsiteY122" fmla="*/ 16359 h 187230"/>
                <a:gd name="connsiteX123" fmla="*/ 72468 w 88741"/>
                <a:gd name="connsiteY123" fmla="*/ 23165 h 187230"/>
                <a:gd name="connsiteX124" fmla="*/ 69050 w 88741"/>
                <a:gd name="connsiteY124" fmla="*/ 25160 h 187230"/>
                <a:gd name="connsiteX125" fmla="*/ 66483 w 88741"/>
                <a:gd name="connsiteY125" fmla="*/ 27773 h 187230"/>
                <a:gd name="connsiteX126" fmla="*/ 65654 w 88741"/>
                <a:gd name="connsiteY126" fmla="*/ 29627 h 187230"/>
                <a:gd name="connsiteX127" fmla="*/ 65404 w 88741"/>
                <a:gd name="connsiteY127" fmla="*/ 31787 h 187230"/>
                <a:gd name="connsiteX128" fmla="*/ 66045 w 88741"/>
                <a:gd name="connsiteY128" fmla="*/ 35651 h 187230"/>
                <a:gd name="connsiteX129" fmla="*/ 67915 w 88741"/>
                <a:gd name="connsiteY129" fmla="*/ 39571 h 187230"/>
                <a:gd name="connsiteX130" fmla="*/ 70075 w 88741"/>
                <a:gd name="connsiteY130" fmla="*/ 41934 h 187230"/>
                <a:gd name="connsiteX131" fmla="*/ 72155 w 88741"/>
                <a:gd name="connsiteY131" fmla="*/ 42669 h 187230"/>
                <a:gd name="connsiteX132" fmla="*/ 76998 w 88741"/>
                <a:gd name="connsiteY132" fmla="*/ 46393 h 187230"/>
                <a:gd name="connsiteX133" fmla="*/ 76920 w 88741"/>
                <a:gd name="connsiteY133" fmla="*/ 48599 h 187230"/>
                <a:gd name="connsiteX134" fmla="*/ 77593 w 88741"/>
                <a:gd name="connsiteY134" fmla="*/ 51220 h 187230"/>
                <a:gd name="connsiteX135" fmla="*/ 77851 w 88741"/>
                <a:gd name="connsiteY135" fmla="*/ 54404 h 187230"/>
                <a:gd name="connsiteX136" fmla="*/ 79533 w 88741"/>
                <a:gd name="connsiteY136" fmla="*/ 56947 h 187230"/>
                <a:gd name="connsiteX137" fmla="*/ 75934 w 88741"/>
                <a:gd name="connsiteY137" fmla="*/ 62470 h 187230"/>
                <a:gd name="connsiteX138" fmla="*/ 73963 w 88741"/>
                <a:gd name="connsiteY138" fmla="*/ 66452 h 187230"/>
                <a:gd name="connsiteX139" fmla="*/ 70114 w 88741"/>
                <a:gd name="connsiteY139" fmla="*/ 71929 h 187230"/>
                <a:gd name="connsiteX140" fmla="*/ 66687 w 88741"/>
                <a:gd name="connsiteY140" fmla="*/ 75480 h 187230"/>
                <a:gd name="connsiteX141" fmla="*/ 59349 w 88741"/>
                <a:gd name="connsiteY141" fmla="*/ 80746 h 187230"/>
                <a:gd name="connsiteX142" fmla="*/ 57549 w 88741"/>
                <a:gd name="connsiteY142" fmla="*/ 82490 h 187230"/>
                <a:gd name="connsiteX143" fmla="*/ 56376 w 88741"/>
                <a:gd name="connsiteY143" fmla="*/ 84297 h 187230"/>
                <a:gd name="connsiteX144" fmla="*/ 55836 w 88741"/>
                <a:gd name="connsiteY144" fmla="*/ 86183 h 187230"/>
                <a:gd name="connsiteX145" fmla="*/ 56031 w 88741"/>
                <a:gd name="connsiteY145" fmla="*/ 88397 h 187230"/>
                <a:gd name="connsiteX146" fmla="*/ 58449 w 88741"/>
                <a:gd name="connsiteY146" fmla="*/ 93834 h 187230"/>
                <a:gd name="connsiteX147" fmla="*/ 61664 w 88741"/>
                <a:gd name="connsiteY147" fmla="*/ 97034 h 187230"/>
                <a:gd name="connsiteX148" fmla="*/ 64934 w 88741"/>
                <a:gd name="connsiteY148" fmla="*/ 98763 h 187230"/>
                <a:gd name="connsiteX149" fmla="*/ 70622 w 88741"/>
                <a:gd name="connsiteY149" fmla="*/ 98067 h 187230"/>
                <a:gd name="connsiteX150" fmla="*/ 70426 w 88741"/>
                <a:gd name="connsiteY150" fmla="*/ 100156 h 187230"/>
                <a:gd name="connsiteX151" fmla="*/ 70833 w 88741"/>
                <a:gd name="connsiteY151" fmla="*/ 102651 h 187230"/>
                <a:gd name="connsiteX152" fmla="*/ 73141 w 88741"/>
                <a:gd name="connsiteY152" fmla="*/ 102534 h 187230"/>
                <a:gd name="connsiteX153" fmla="*/ 74690 w 88741"/>
                <a:gd name="connsiteY153" fmla="*/ 102143 h 187230"/>
                <a:gd name="connsiteX154" fmla="*/ 75997 w 88741"/>
                <a:gd name="connsiteY154" fmla="*/ 99710 h 187230"/>
                <a:gd name="connsiteX155" fmla="*/ 78774 w 88741"/>
                <a:gd name="connsiteY155" fmla="*/ 101376 h 187230"/>
                <a:gd name="connsiteX156" fmla="*/ 80221 w 88741"/>
                <a:gd name="connsiteY156" fmla="*/ 106446 h 187230"/>
                <a:gd name="connsiteX157" fmla="*/ 82576 w 88741"/>
                <a:gd name="connsiteY157" fmla="*/ 108026 h 187230"/>
                <a:gd name="connsiteX158" fmla="*/ 82850 w 88741"/>
                <a:gd name="connsiteY158" fmla="*/ 108613 h 187230"/>
                <a:gd name="connsiteX159" fmla="*/ 82021 w 88741"/>
                <a:gd name="connsiteY159" fmla="*/ 109004 h 187230"/>
                <a:gd name="connsiteX160" fmla="*/ 81372 w 88741"/>
                <a:gd name="connsiteY160" fmla="*/ 109583 h 187230"/>
                <a:gd name="connsiteX161" fmla="*/ 82068 w 88741"/>
                <a:gd name="connsiteY161" fmla="*/ 109997 h 187230"/>
                <a:gd name="connsiteX162" fmla="*/ 84344 w 88741"/>
                <a:gd name="connsiteY162" fmla="*/ 110623 h 187230"/>
                <a:gd name="connsiteX163" fmla="*/ 85721 w 88741"/>
                <a:gd name="connsiteY163" fmla="*/ 110224 h 187230"/>
                <a:gd name="connsiteX164" fmla="*/ 88053 w 88741"/>
                <a:gd name="connsiteY164" fmla="*/ 111390 h 187230"/>
                <a:gd name="connsiteX165" fmla="*/ 83077 w 88741"/>
                <a:gd name="connsiteY165" fmla="*/ 69973 h 187230"/>
                <a:gd name="connsiteX166" fmla="*/ 79690 w 88741"/>
                <a:gd name="connsiteY166" fmla="*/ 71890 h 187230"/>
                <a:gd name="connsiteX167" fmla="*/ 80339 w 88741"/>
                <a:gd name="connsiteY167" fmla="*/ 70223 h 187230"/>
                <a:gd name="connsiteX168" fmla="*/ 82576 w 88741"/>
                <a:gd name="connsiteY168" fmla="*/ 68205 h 187230"/>
                <a:gd name="connsiteX169" fmla="*/ 83155 w 88741"/>
                <a:gd name="connsiteY169" fmla="*/ 68690 h 187230"/>
                <a:gd name="connsiteX170" fmla="*/ 83077 w 88741"/>
                <a:gd name="connsiteY170" fmla="*/ 69973 h 187230"/>
                <a:gd name="connsiteX171" fmla="*/ 76044 w 88741"/>
                <a:gd name="connsiteY171" fmla="*/ 97245 h 187230"/>
                <a:gd name="connsiteX172" fmla="*/ 75465 w 88741"/>
                <a:gd name="connsiteY172" fmla="*/ 97370 h 187230"/>
                <a:gd name="connsiteX173" fmla="*/ 74401 w 88741"/>
                <a:gd name="connsiteY173" fmla="*/ 98082 h 187230"/>
                <a:gd name="connsiteX174" fmla="*/ 73837 w 88741"/>
                <a:gd name="connsiteY174" fmla="*/ 98161 h 187230"/>
                <a:gd name="connsiteX175" fmla="*/ 72241 w 88741"/>
                <a:gd name="connsiteY175" fmla="*/ 97355 h 187230"/>
                <a:gd name="connsiteX176" fmla="*/ 71631 w 88741"/>
                <a:gd name="connsiteY176" fmla="*/ 97363 h 187230"/>
                <a:gd name="connsiteX177" fmla="*/ 70865 w 88741"/>
                <a:gd name="connsiteY177" fmla="*/ 96799 h 187230"/>
                <a:gd name="connsiteX178" fmla="*/ 71123 w 88741"/>
                <a:gd name="connsiteY178" fmla="*/ 93732 h 187230"/>
                <a:gd name="connsiteX179" fmla="*/ 71373 w 88741"/>
                <a:gd name="connsiteY179" fmla="*/ 92864 h 187230"/>
                <a:gd name="connsiteX180" fmla="*/ 75254 w 88741"/>
                <a:gd name="connsiteY180" fmla="*/ 92747 h 187230"/>
                <a:gd name="connsiteX181" fmla="*/ 77358 w 88741"/>
                <a:gd name="connsiteY181" fmla="*/ 94585 h 187230"/>
                <a:gd name="connsiteX182" fmla="*/ 77702 w 88741"/>
                <a:gd name="connsiteY182" fmla="*/ 95070 h 187230"/>
                <a:gd name="connsiteX183" fmla="*/ 77788 w 88741"/>
                <a:gd name="connsiteY183" fmla="*/ 95595 h 187230"/>
                <a:gd name="connsiteX184" fmla="*/ 76810 w 88741"/>
                <a:gd name="connsiteY184" fmla="*/ 96619 h 187230"/>
                <a:gd name="connsiteX185" fmla="*/ 76044 w 88741"/>
                <a:gd name="connsiteY185" fmla="*/ 97245 h 18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88741" h="187230">
                  <a:moveTo>
                    <a:pt x="88053" y="111390"/>
                  </a:moveTo>
                  <a:lnTo>
                    <a:pt x="88006" y="112078"/>
                  </a:lnTo>
                  <a:lnTo>
                    <a:pt x="87231" y="117031"/>
                  </a:lnTo>
                  <a:lnTo>
                    <a:pt x="87059" y="118807"/>
                  </a:lnTo>
                  <a:lnTo>
                    <a:pt x="86942" y="121819"/>
                  </a:lnTo>
                  <a:lnTo>
                    <a:pt x="86942" y="125433"/>
                  </a:lnTo>
                  <a:lnTo>
                    <a:pt x="88694" y="128484"/>
                  </a:lnTo>
                  <a:lnTo>
                    <a:pt x="88741" y="129822"/>
                  </a:lnTo>
                  <a:lnTo>
                    <a:pt x="88060" y="131371"/>
                  </a:lnTo>
                  <a:lnTo>
                    <a:pt x="84829" y="133139"/>
                  </a:lnTo>
                  <a:lnTo>
                    <a:pt x="80660" y="135424"/>
                  </a:lnTo>
                  <a:lnTo>
                    <a:pt x="77076" y="137591"/>
                  </a:lnTo>
                  <a:lnTo>
                    <a:pt x="73149" y="139969"/>
                  </a:lnTo>
                  <a:lnTo>
                    <a:pt x="71944" y="141503"/>
                  </a:lnTo>
                  <a:lnTo>
                    <a:pt x="69996" y="142684"/>
                  </a:lnTo>
                  <a:lnTo>
                    <a:pt x="68369" y="143865"/>
                  </a:lnTo>
                  <a:lnTo>
                    <a:pt x="68072" y="145000"/>
                  </a:lnTo>
                  <a:lnTo>
                    <a:pt x="66929" y="147135"/>
                  </a:lnTo>
                  <a:lnTo>
                    <a:pt x="65443" y="148841"/>
                  </a:lnTo>
                  <a:lnTo>
                    <a:pt x="61711" y="149647"/>
                  </a:lnTo>
                  <a:lnTo>
                    <a:pt x="61023" y="150155"/>
                  </a:lnTo>
                  <a:lnTo>
                    <a:pt x="59294" y="152721"/>
                  </a:lnTo>
                  <a:lnTo>
                    <a:pt x="58496" y="153723"/>
                  </a:lnTo>
                  <a:lnTo>
                    <a:pt x="57510" y="155827"/>
                  </a:lnTo>
                  <a:lnTo>
                    <a:pt x="58777" y="161272"/>
                  </a:lnTo>
                  <a:lnTo>
                    <a:pt x="60326" y="166858"/>
                  </a:lnTo>
                  <a:lnTo>
                    <a:pt x="60632" y="169182"/>
                  </a:lnTo>
                  <a:lnTo>
                    <a:pt x="60608" y="171114"/>
                  </a:lnTo>
                  <a:lnTo>
                    <a:pt x="59740" y="173195"/>
                  </a:lnTo>
                  <a:lnTo>
                    <a:pt x="57752" y="176168"/>
                  </a:lnTo>
                  <a:lnTo>
                    <a:pt x="56297" y="178351"/>
                  </a:lnTo>
                  <a:lnTo>
                    <a:pt x="53504" y="182270"/>
                  </a:lnTo>
                  <a:lnTo>
                    <a:pt x="52683" y="183240"/>
                  </a:lnTo>
                  <a:lnTo>
                    <a:pt x="50758" y="184383"/>
                  </a:lnTo>
                  <a:lnTo>
                    <a:pt x="47042" y="185893"/>
                  </a:lnTo>
                  <a:lnTo>
                    <a:pt x="44421" y="187231"/>
                  </a:lnTo>
                  <a:lnTo>
                    <a:pt x="43091" y="181253"/>
                  </a:lnTo>
                  <a:lnTo>
                    <a:pt x="41949" y="176145"/>
                  </a:lnTo>
                  <a:lnTo>
                    <a:pt x="41010" y="171920"/>
                  </a:lnTo>
                  <a:lnTo>
                    <a:pt x="39360" y="164464"/>
                  </a:lnTo>
                  <a:lnTo>
                    <a:pt x="37951" y="158112"/>
                  </a:lnTo>
                  <a:lnTo>
                    <a:pt x="36551" y="151767"/>
                  </a:lnTo>
                  <a:lnTo>
                    <a:pt x="35276" y="145993"/>
                  </a:lnTo>
                  <a:lnTo>
                    <a:pt x="33993" y="140165"/>
                  </a:lnTo>
                  <a:lnTo>
                    <a:pt x="33445" y="139312"/>
                  </a:lnTo>
                  <a:lnTo>
                    <a:pt x="29604" y="136558"/>
                  </a:lnTo>
                  <a:lnTo>
                    <a:pt x="26068" y="134015"/>
                  </a:lnTo>
                  <a:lnTo>
                    <a:pt x="22383" y="131121"/>
                  </a:lnTo>
                  <a:lnTo>
                    <a:pt x="18393" y="127983"/>
                  </a:lnTo>
                  <a:lnTo>
                    <a:pt x="17751" y="124025"/>
                  </a:lnTo>
                  <a:lnTo>
                    <a:pt x="15702" y="118032"/>
                  </a:lnTo>
                  <a:lnTo>
                    <a:pt x="13542" y="114684"/>
                  </a:lnTo>
                  <a:lnTo>
                    <a:pt x="12729" y="113807"/>
                  </a:lnTo>
                  <a:lnTo>
                    <a:pt x="8371" y="111640"/>
                  </a:lnTo>
                  <a:lnTo>
                    <a:pt x="5860" y="110044"/>
                  </a:lnTo>
                  <a:lnTo>
                    <a:pt x="5171" y="109113"/>
                  </a:lnTo>
                  <a:lnTo>
                    <a:pt x="4686" y="106665"/>
                  </a:lnTo>
                  <a:lnTo>
                    <a:pt x="2895" y="101783"/>
                  </a:lnTo>
                  <a:lnTo>
                    <a:pt x="853" y="97339"/>
                  </a:lnTo>
                  <a:lnTo>
                    <a:pt x="102" y="94327"/>
                  </a:lnTo>
                  <a:lnTo>
                    <a:pt x="0" y="90533"/>
                  </a:lnTo>
                  <a:lnTo>
                    <a:pt x="399" y="87787"/>
                  </a:lnTo>
                  <a:lnTo>
                    <a:pt x="1291" y="86613"/>
                  </a:lnTo>
                  <a:lnTo>
                    <a:pt x="5547" y="83187"/>
                  </a:lnTo>
                  <a:lnTo>
                    <a:pt x="7518" y="79064"/>
                  </a:lnTo>
                  <a:lnTo>
                    <a:pt x="9959" y="77515"/>
                  </a:lnTo>
                  <a:lnTo>
                    <a:pt x="12072" y="76349"/>
                  </a:lnTo>
                  <a:lnTo>
                    <a:pt x="13785" y="74988"/>
                  </a:lnTo>
                  <a:lnTo>
                    <a:pt x="15303" y="72805"/>
                  </a:lnTo>
                  <a:lnTo>
                    <a:pt x="16461" y="70473"/>
                  </a:lnTo>
                  <a:lnTo>
                    <a:pt x="16656" y="67947"/>
                  </a:lnTo>
                  <a:lnTo>
                    <a:pt x="17141" y="63933"/>
                  </a:lnTo>
                  <a:lnTo>
                    <a:pt x="17915" y="61124"/>
                  </a:lnTo>
                  <a:lnTo>
                    <a:pt x="19715" y="57940"/>
                  </a:lnTo>
                  <a:lnTo>
                    <a:pt x="18956" y="55374"/>
                  </a:lnTo>
                  <a:lnTo>
                    <a:pt x="18002" y="52605"/>
                  </a:lnTo>
                  <a:lnTo>
                    <a:pt x="18276" y="47793"/>
                  </a:lnTo>
                  <a:lnTo>
                    <a:pt x="18033" y="45837"/>
                  </a:lnTo>
                  <a:lnTo>
                    <a:pt x="17258" y="44109"/>
                  </a:lnTo>
                  <a:lnTo>
                    <a:pt x="16468" y="41887"/>
                  </a:lnTo>
                  <a:lnTo>
                    <a:pt x="16445" y="40033"/>
                  </a:lnTo>
                  <a:lnTo>
                    <a:pt x="17204" y="35158"/>
                  </a:lnTo>
                  <a:lnTo>
                    <a:pt x="17783" y="31427"/>
                  </a:lnTo>
                  <a:lnTo>
                    <a:pt x="18706" y="26568"/>
                  </a:lnTo>
                  <a:lnTo>
                    <a:pt x="18377" y="25207"/>
                  </a:lnTo>
                  <a:lnTo>
                    <a:pt x="17689" y="24190"/>
                  </a:lnTo>
                  <a:lnTo>
                    <a:pt x="15623" y="23118"/>
                  </a:lnTo>
                  <a:lnTo>
                    <a:pt x="15600" y="22469"/>
                  </a:lnTo>
                  <a:lnTo>
                    <a:pt x="16100" y="21749"/>
                  </a:lnTo>
                  <a:lnTo>
                    <a:pt x="19152" y="19371"/>
                  </a:lnTo>
                  <a:lnTo>
                    <a:pt x="20787" y="15874"/>
                  </a:lnTo>
                  <a:lnTo>
                    <a:pt x="22156" y="15146"/>
                  </a:lnTo>
                  <a:lnTo>
                    <a:pt x="24237" y="13879"/>
                  </a:lnTo>
                  <a:lnTo>
                    <a:pt x="24159" y="12518"/>
                  </a:lnTo>
                  <a:lnTo>
                    <a:pt x="23689" y="11054"/>
                  </a:lnTo>
                  <a:lnTo>
                    <a:pt x="29111" y="9404"/>
                  </a:lnTo>
                  <a:lnTo>
                    <a:pt x="34274" y="5069"/>
                  </a:lnTo>
                  <a:lnTo>
                    <a:pt x="36097" y="4006"/>
                  </a:lnTo>
                  <a:lnTo>
                    <a:pt x="48083" y="0"/>
                  </a:lnTo>
                  <a:lnTo>
                    <a:pt x="49640" y="274"/>
                  </a:lnTo>
                  <a:lnTo>
                    <a:pt x="51384" y="860"/>
                  </a:lnTo>
                  <a:lnTo>
                    <a:pt x="50884" y="2355"/>
                  </a:lnTo>
                  <a:lnTo>
                    <a:pt x="50195" y="3536"/>
                  </a:lnTo>
                  <a:lnTo>
                    <a:pt x="51212" y="5625"/>
                  </a:lnTo>
                  <a:lnTo>
                    <a:pt x="52667" y="4350"/>
                  </a:lnTo>
                  <a:lnTo>
                    <a:pt x="52300" y="3497"/>
                  </a:lnTo>
                  <a:lnTo>
                    <a:pt x="52213" y="2363"/>
                  </a:lnTo>
                  <a:lnTo>
                    <a:pt x="54678" y="2261"/>
                  </a:lnTo>
                  <a:lnTo>
                    <a:pt x="56861" y="2441"/>
                  </a:lnTo>
                  <a:lnTo>
                    <a:pt x="59255" y="3685"/>
                  </a:lnTo>
                  <a:lnTo>
                    <a:pt x="59090" y="8402"/>
                  </a:lnTo>
                  <a:lnTo>
                    <a:pt x="62282" y="13010"/>
                  </a:lnTo>
                  <a:lnTo>
                    <a:pt x="61382" y="15303"/>
                  </a:lnTo>
                  <a:lnTo>
                    <a:pt x="63996" y="16656"/>
                  </a:lnTo>
                  <a:lnTo>
                    <a:pt x="66319" y="15029"/>
                  </a:lnTo>
                  <a:lnTo>
                    <a:pt x="67485" y="12627"/>
                  </a:lnTo>
                  <a:lnTo>
                    <a:pt x="71764" y="11234"/>
                  </a:lnTo>
                  <a:lnTo>
                    <a:pt x="75832" y="7698"/>
                  </a:lnTo>
                  <a:lnTo>
                    <a:pt x="78086" y="7338"/>
                  </a:lnTo>
                  <a:lnTo>
                    <a:pt x="78594" y="10241"/>
                  </a:lnTo>
                  <a:lnTo>
                    <a:pt x="79682" y="12776"/>
                  </a:lnTo>
                  <a:lnTo>
                    <a:pt x="78140" y="13667"/>
                  </a:lnTo>
                  <a:lnTo>
                    <a:pt x="76184" y="16359"/>
                  </a:lnTo>
                  <a:lnTo>
                    <a:pt x="72468" y="23165"/>
                  </a:lnTo>
                  <a:lnTo>
                    <a:pt x="69050" y="25160"/>
                  </a:lnTo>
                  <a:lnTo>
                    <a:pt x="66483" y="27773"/>
                  </a:lnTo>
                  <a:lnTo>
                    <a:pt x="65654" y="29627"/>
                  </a:lnTo>
                  <a:lnTo>
                    <a:pt x="65404" y="31787"/>
                  </a:lnTo>
                  <a:lnTo>
                    <a:pt x="66045" y="35651"/>
                  </a:lnTo>
                  <a:lnTo>
                    <a:pt x="67915" y="39571"/>
                  </a:lnTo>
                  <a:lnTo>
                    <a:pt x="70075" y="41934"/>
                  </a:lnTo>
                  <a:lnTo>
                    <a:pt x="72155" y="42669"/>
                  </a:lnTo>
                  <a:lnTo>
                    <a:pt x="76998" y="46393"/>
                  </a:lnTo>
                  <a:lnTo>
                    <a:pt x="76920" y="48599"/>
                  </a:lnTo>
                  <a:lnTo>
                    <a:pt x="77593" y="51220"/>
                  </a:lnTo>
                  <a:lnTo>
                    <a:pt x="77851" y="54404"/>
                  </a:lnTo>
                  <a:lnTo>
                    <a:pt x="79533" y="56947"/>
                  </a:lnTo>
                  <a:lnTo>
                    <a:pt x="75934" y="62470"/>
                  </a:lnTo>
                  <a:lnTo>
                    <a:pt x="73963" y="66452"/>
                  </a:lnTo>
                  <a:lnTo>
                    <a:pt x="70114" y="71929"/>
                  </a:lnTo>
                  <a:lnTo>
                    <a:pt x="66687" y="75480"/>
                  </a:lnTo>
                  <a:lnTo>
                    <a:pt x="59349" y="80746"/>
                  </a:lnTo>
                  <a:lnTo>
                    <a:pt x="57549" y="82490"/>
                  </a:lnTo>
                  <a:lnTo>
                    <a:pt x="56376" y="84297"/>
                  </a:lnTo>
                  <a:lnTo>
                    <a:pt x="55836" y="86183"/>
                  </a:lnTo>
                  <a:lnTo>
                    <a:pt x="56031" y="88397"/>
                  </a:lnTo>
                  <a:lnTo>
                    <a:pt x="58449" y="93834"/>
                  </a:lnTo>
                  <a:lnTo>
                    <a:pt x="61664" y="97034"/>
                  </a:lnTo>
                  <a:lnTo>
                    <a:pt x="64934" y="98763"/>
                  </a:lnTo>
                  <a:lnTo>
                    <a:pt x="70622" y="98067"/>
                  </a:lnTo>
                  <a:lnTo>
                    <a:pt x="70426" y="100156"/>
                  </a:lnTo>
                  <a:lnTo>
                    <a:pt x="70833" y="102651"/>
                  </a:lnTo>
                  <a:lnTo>
                    <a:pt x="73141" y="102534"/>
                  </a:lnTo>
                  <a:lnTo>
                    <a:pt x="74690" y="102143"/>
                  </a:lnTo>
                  <a:lnTo>
                    <a:pt x="75997" y="99710"/>
                  </a:lnTo>
                  <a:lnTo>
                    <a:pt x="78774" y="101376"/>
                  </a:lnTo>
                  <a:lnTo>
                    <a:pt x="80221" y="106446"/>
                  </a:lnTo>
                  <a:lnTo>
                    <a:pt x="82576" y="108026"/>
                  </a:lnTo>
                  <a:lnTo>
                    <a:pt x="82850" y="108613"/>
                  </a:lnTo>
                  <a:lnTo>
                    <a:pt x="82021" y="109004"/>
                  </a:lnTo>
                  <a:lnTo>
                    <a:pt x="81372" y="109583"/>
                  </a:lnTo>
                  <a:lnTo>
                    <a:pt x="82068" y="109997"/>
                  </a:lnTo>
                  <a:lnTo>
                    <a:pt x="84344" y="110623"/>
                  </a:lnTo>
                  <a:lnTo>
                    <a:pt x="85721" y="110224"/>
                  </a:lnTo>
                  <a:lnTo>
                    <a:pt x="88053" y="111390"/>
                  </a:lnTo>
                  <a:close/>
                  <a:moveTo>
                    <a:pt x="83077" y="69973"/>
                  </a:moveTo>
                  <a:lnTo>
                    <a:pt x="79690" y="71890"/>
                  </a:lnTo>
                  <a:lnTo>
                    <a:pt x="80339" y="70223"/>
                  </a:lnTo>
                  <a:lnTo>
                    <a:pt x="82576" y="68205"/>
                  </a:lnTo>
                  <a:lnTo>
                    <a:pt x="83155" y="68690"/>
                  </a:lnTo>
                  <a:lnTo>
                    <a:pt x="83077" y="69973"/>
                  </a:lnTo>
                  <a:close/>
                  <a:moveTo>
                    <a:pt x="76044" y="97245"/>
                  </a:moveTo>
                  <a:lnTo>
                    <a:pt x="75465" y="97370"/>
                  </a:lnTo>
                  <a:lnTo>
                    <a:pt x="74401" y="98082"/>
                  </a:lnTo>
                  <a:lnTo>
                    <a:pt x="73837" y="98161"/>
                  </a:lnTo>
                  <a:lnTo>
                    <a:pt x="72241" y="97355"/>
                  </a:lnTo>
                  <a:lnTo>
                    <a:pt x="71631" y="97363"/>
                  </a:lnTo>
                  <a:lnTo>
                    <a:pt x="70865" y="96799"/>
                  </a:lnTo>
                  <a:lnTo>
                    <a:pt x="71123" y="93732"/>
                  </a:lnTo>
                  <a:lnTo>
                    <a:pt x="71373" y="92864"/>
                  </a:lnTo>
                  <a:lnTo>
                    <a:pt x="75254" y="92747"/>
                  </a:lnTo>
                  <a:lnTo>
                    <a:pt x="77358" y="94585"/>
                  </a:lnTo>
                  <a:lnTo>
                    <a:pt x="77702" y="95070"/>
                  </a:lnTo>
                  <a:lnTo>
                    <a:pt x="77788" y="95595"/>
                  </a:lnTo>
                  <a:lnTo>
                    <a:pt x="76810" y="96619"/>
                  </a:lnTo>
                  <a:lnTo>
                    <a:pt x="76044" y="9724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349E53E-4DCE-7F8A-8813-EDA18CA84D3C}"/>
                </a:ext>
              </a:extLst>
            </p:cNvPr>
            <p:cNvSpPr>
              <a:spLocks/>
            </p:cNvSpPr>
            <p:nvPr/>
          </p:nvSpPr>
          <p:spPr>
            <a:xfrm>
              <a:off x="11304867" y="5060900"/>
              <a:ext cx="31645" cy="67031"/>
            </a:xfrm>
            <a:custGeom>
              <a:avLst/>
              <a:gdLst>
                <a:gd name="connsiteX0" fmla="*/ 30942 w 31645"/>
                <a:gd name="connsiteY0" fmla="*/ 1706 h 67031"/>
                <a:gd name="connsiteX1" fmla="*/ 30112 w 31645"/>
                <a:gd name="connsiteY1" fmla="*/ 3067 h 67031"/>
                <a:gd name="connsiteX2" fmla="*/ 29713 w 31645"/>
                <a:gd name="connsiteY2" fmla="*/ 3051 h 67031"/>
                <a:gd name="connsiteX3" fmla="*/ 28751 w 31645"/>
                <a:gd name="connsiteY3" fmla="*/ 2261 h 67031"/>
                <a:gd name="connsiteX4" fmla="*/ 28399 w 31645"/>
                <a:gd name="connsiteY4" fmla="*/ 1729 h 67031"/>
                <a:gd name="connsiteX5" fmla="*/ 29870 w 31645"/>
                <a:gd name="connsiteY5" fmla="*/ 125 h 67031"/>
                <a:gd name="connsiteX6" fmla="*/ 30629 w 31645"/>
                <a:gd name="connsiteY6" fmla="*/ 0 h 67031"/>
                <a:gd name="connsiteX7" fmla="*/ 31646 w 31645"/>
                <a:gd name="connsiteY7" fmla="*/ 540 h 67031"/>
                <a:gd name="connsiteX8" fmla="*/ 31599 w 31645"/>
                <a:gd name="connsiteY8" fmla="*/ 994 h 67031"/>
                <a:gd name="connsiteX9" fmla="*/ 30942 w 31645"/>
                <a:gd name="connsiteY9" fmla="*/ 1706 h 67031"/>
                <a:gd name="connsiteX10" fmla="*/ 4405 w 31645"/>
                <a:gd name="connsiteY10" fmla="*/ 60444 h 67031"/>
                <a:gd name="connsiteX11" fmla="*/ 4718 w 31645"/>
                <a:gd name="connsiteY11" fmla="*/ 60444 h 67031"/>
                <a:gd name="connsiteX12" fmla="*/ 5062 w 31645"/>
                <a:gd name="connsiteY12" fmla="*/ 59755 h 67031"/>
                <a:gd name="connsiteX13" fmla="*/ 6243 w 31645"/>
                <a:gd name="connsiteY13" fmla="*/ 59505 h 67031"/>
                <a:gd name="connsiteX14" fmla="*/ 6110 w 31645"/>
                <a:gd name="connsiteY14" fmla="*/ 60248 h 67031"/>
                <a:gd name="connsiteX15" fmla="*/ 4514 w 31645"/>
                <a:gd name="connsiteY15" fmla="*/ 62658 h 67031"/>
                <a:gd name="connsiteX16" fmla="*/ 3513 w 31645"/>
                <a:gd name="connsiteY16" fmla="*/ 61719 h 67031"/>
                <a:gd name="connsiteX17" fmla="*/ 587 w 31645"/>
                <a:gd name="connsiteY17" fmla="*/ 60178 h 67031"/>
                <a:gd name="connsiteX18" fmla="*/ 0 w 31645"/>
                <a:gd name="connsiteY18" fmla="*/ 58989 h 67031"/>
                <a:gd name="connsiteX19" fmla="*/ 970 w 31645"/>
                <a:gd name="connsiteY19" fmla="*/ 58089 h 67031"/>
                <a:gd name="connsiteX20" fmla="*/ 869 w 31645"/>
                <a:gd name="connsiteY20" fmla="*/ 58817 h 67031"/>
                <a:gd name="connsiteX21" fmla="*/ 1361 w 31645"/>
                <a:gd name="connsiteY21" fmla="*/ 59145 h 67031"/>
                <a:gd name="connsiteX22" fmla="*/ 3012 w 31645"/>
                <a:gd name="connsiteY22" fmla="*/ 59270 h 67031"/>
                <a:gd name="connsiteX23" fmla="*/ 4483 w 31645"/>
                <a:gd name="connsiteY23" fmla="*/ 59920 h 67031"/>
                <a:gd name="connsiteX24" fmla="*/ 3567 w 31645"/>
                <a:gd name="connsiteY24" fmla="*/ 60131 h 67031"/>
                <a:gd name="connsiteX25" fmla="*/ 4405 w 31645"/>
                <a:gd name="connsiteY25" fmla="*/ 60444 h 67031"/>
                <a:gd name="connsiteX26" fmla="*/ 9873 w 31645"/>
                <a:gd name="connsiteY26" fmla="*/ 63511 h 67031"/>
                <a:gd name="connsiteX27" fmla="*/ 9748 w 31645"/>
                <a:gd name="connsiteY27" fmla="*/ 67031 h 67031"/>
                <a:gd name="connsiteX28" fmla="*/ 8676 w 31645"/>
                <a:gd name="connsiteY28" fmla="*/ 65420 h 67031"/>
                <a:gd name="connsiteX29" fmla="*/ 8551 w 31645"/>
                <a:gd name="connsiteY29" fmla="*/ 64668 h 67031"/>
                <a:gd name="connsiteX30" fmla="*/ 9638 w 31645"/>
                <a:gd name="connsiteY30" fmla="*/ 63581 h 67031"/>
                <a:gd name="connsiteX31" fmla="*/ 9873 w 31645"/>
                <a:gd name="connsiteY31" fmla="*/ 63511 h 67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1645" h="67031">
                  <a:moveTo>
                    <a:pt x="30942" y="1706"/>
                  </a:moveTo>
                  <a:lnTo>
                    <a:pt x="30112" y="3067"/>
                  </a:lnTo>
                  <a:lnTo>
                    <a:pt x="29713" y="3051"/>
                  </a:lnTo>
                  <a:lnTo>
                    <a:pt x="28751" y="2261"/>
                  </a:lnTo>
                  <a:lnTo>
                    <a:pt x="28399" y="1729"/>
                  </a:lnTo>
                  <a:lnTo>
                    <a:pt x="29870" y="125"/>
                  </a:lnTo>
                  <a:lnTo>
                    <a:pt x="30629" y="0"/>
                  </a:lnTo>
                  <a:lnTo>
                    <a:pt x="31646" y="540"/>
                  </a:lnTo>
                  <a:lnTo>
                    <a:pt x="31599" y="994"/>
                  </a:lnTo>
                  <a:lnTo>
                    <a:pt x="30942" y="1706"/>
                  </a:lnTo>
                  <a:close/>
                  <a:moveTo>
                    <a:pt x="4405" y="60444"/>
                  </a:moveTo>
                  <a:lnTo>
                    <a:pt x="4718" y="60444"/>
                  </a:lnTo>
                  <a:lnTo>
                    <a:pt x="5062" y="59755"/>
                  </a:lnTo>
                  <a:lnTo>
                    <a:pt x="6243" y="59505"/>
                  </a:lnTo>
                  <a:lnTo>
                    <a:pt x="6110" y="60248"/>
                  </a:lnTo>
                  <a:lnTo>
                    <a:pt x="4514" y="62658"/>
                  </a:lnTo>
                  <a:lnTo>
                    <a:pt x="3513" y="61719"/>
                  </a:lnTo>
                  <a:lnTo>
                    <a:pt x="587" y="60178"/>
                  </a:lnTo>
                  <a:lnTo>
                    <a:pt x="0" y="58989"/>
                  </a:lnTo>
                  <a:lnTo>
                    <a:pt x="970" y="58089"/>
                  </a:lnTo>
                  <a:lnTo>
                    <a:pt x="869" y="58817"/>
                  </a:lnTo>
                  <a:lnTo>
                    <a:pt x="1361" y="59145"/>
                  </a:lnTo>
                  <a:lnTo>
                    <a:pt x="3012" y="59270"/>
                  </a:lnTo>
                  <a:lnTo>
                    <a:pt x="4483" y="59920"/>
                  </a:lnTo>
                  <a:lnTo>
                    <a:pt x="3567" y="60131"/>
                  </a:lnTo>
                  <a:lnTo>
                    <a:pt x="4405" y="60444"/>
                  </a:lnTo>
                  <a:close/>
                  <a:moveTo>
                    <a:pt x="9873" y="63511"/>
                  </a:moveTo>
                  <a:lnTo>
                    <a:pt x="9748" y="67031"/>
                  </a:lnTo>
                  <a:lnTo>
                    <a:pt x="8676" y="65420"/>
                  </a:lnTo>
                  <a:lnTo>
                    <a:pt x="8551" y="64668"/>
                  </a:lnTo>
                  <a:lnTo>
                    <a:pt x="9638" y="63581"/>
                  </a:lnTo>
                  <a:lnTo>
                    <a:pt x="9873" y="6351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E9A8639-54D6-D909-6462-3E9E454F3246}"/>
                </a:ext>
              </a:extLst>
            </p:cNvPr>
            <p:cNvSpPr>
              <a:spLocks/>
            </p:cNvSpPr>
            <p:nvPr/>
          </p:nvSpPr>
          <p:spPr>
            <a:xfrm>
              <a:off x="7814497" y="3633570"/>
              <a:ext cx="420447" cy="176340"/>
            </a:xfrm>
            <a:custGeom>
              <a:avLst/>
              <a:gdLst>
                <a:gd name="connsiteX0" fmla="*/ 51502 w 420447"/>
                <a:gd name="connsiteY0" fmla="*/ 3677 h 176340"/>
                <a:gd name="connsiteX1" fmla="*/ 50907 w 420447"/>
                <a:gd name="connsiteY1" fmla="*/ 7033 h 176340"/>
                <a:gd name="connsiteX2" fmla="*/ 52292 w 420447"/>
                <a:gd name="connsiteY2" fmla="*/ 10726 h 176340"/>
                <a:gd name="connsiteX3" fmla="*/ 55531 w 420447"/>
                <a:gd name="connsiteY3" fmla="*/ 15835 h 176340"/>
                <a:gd name="connsiteX4" fmla="*/ 58793 w 420447"/>
                <a:gd name="connsiteY4" fmla="*/ 18409 h 176340"/>
                <a:gd name="connsiteX5" fmla="*/ 71976 w 420447"/>
                <a:gd name="connsiteY5" fmla="*/ 24761 h 176340"/>
                <a:gd name="connsiteX6" fmla="*/ 74401 w 420447"/>
                <a:gd name="connsiteY6" fmla="*/ 25301 h 176340"/>
                <a:gd name="connsiteX7" fmla="*/ 73853 w 420447"/>
                <a:gd name="connsiteY7" fmla="*/ 27898 h 176340"/>
                <a:gd name="connsiteX8" fmla="*/ 73055 w 420447"/>
                <a:gd name="connsiteY8" fmla="*/ 30199 h 176340"/>
                <a:gd name="connsiteX9" fmla="*/ 72187 w 420447"/>
                <a:gd name="connsiteY9" fmla="*/ 31732 h 176340"/>
                <a:gd name="connsiteX10" fmla="*/ 68322 w 420447"/>
                <a:gd name="connsiteY10" fmla="*/ 32718 h 176340"/>
                <a:gd name="connsiteX11" fmla="*/ 57667 w 420447"/>
                <a:gd name="connsiteY11" fmla="*/ 29893 h 176340"/>
                <a:gd name="connsiteX12" fmla="*/ 54967 w 420447"/>
                <a:gd name="connsiteY12" fmla="*/ 29627 h 176340"/>
                <a:gd name="connsiteX13" fmla="*/ 53067 w 420447"/>
                <a:gd name="connsiteY13" fmla="*/ 30191 h 176340"/>
                <a:gd name="connsiteX14" fmla="*/ 49546 w 420447"/>
                <a:gd name="connsiteY14" fmla="*/ 32240 h 176340"/>
                <a:gd name="connsiteX15" fmla="*/ 45642 w 420447"/>
                <a:gd name="connsiteY15" fmla="*/ 31583 h 176340"/>
                <a:gd name="connsiteX16" fmla="*/ 40197 w 420447"/>
                <a:gd name="connsiteY16" fmla="*/ 32741 h 176340"/>
                <a:gd name="connsiteX17" fmla="*/ 38679 w 420447"/>
                <a:gd name="connsiteY17" fmla="*/ 36598 h 176340"/>
                <a:gd name="connsiteX18" fmla="*/ 34900 w 420447"/>
                <a:gd name="connsiteY18" fmla="*/ 41003 h 176340"/>
                <a:gd name="connsiteX19" fmla="*/ 28681 w 420447"/>
                <a:gd name="connsiteY19" fmla="*/ 44555 h 176340"/>
                <a:gd name="connsiteX20" fmla="*/ 24237 w 420447"/>
                <a:gd name="connsiteY20" fmla="*/ 46456 h 176340"/>
                <a:gd name="connsiteX21" fmla="*/ 17556 w 420447"/>
                <a:gd name="connsiteY21" fmla="*/ 53246 h 176340"/>
                <a:gd name="connsiteX22" fmla="*/ 14528 w 420447"/>
                <a:gd name="connsiteY22" fmla="*/ 57197 h 176340"/>
                <a:gd name="connsiteX23" fmla="*/ 13253 w 420447"/>
                <a:gd name="connsiteY23" fmla="*/ 57964 h 176340"/>
                <a:gd name="connsiteX24" fmla="*/ 11735 w 420447"/>
                <a:gd name="connsiteY24" fmla="*/ 58574 h 176340"/>
                <a:gd name="connsiteX25" fmla="*/ 12244 w 420447"/>
                <a:gd name="connsiteY25" fmla="*/ 56673 h 176340"/>
                <a:gd name="connsiteX26" fmla="*/ 12995 w 420447"/>
                <a:gd name="connsiteY26" fmla="*/ 54936 h 176340"/>
                <a:gd name="connsiteX27" fmla="*/ 12822 w 420447"/>
                <a:gd name="connsiteY27" fmla="*/ 53622 h 176340"/>
                <a:gd name="connsiteX28" fmla="*/ 12854 w 420447"/>
                <a:gd name="connsiteY28" fmla="*/ 51713 h 176340"/>
                <a:gd name="connsiteX29" fmla="*/ 15076 w 420447"/>
                <a:gd name="connsiteY29" fmla="*/ 49546 h 176340"/>
                <a:gd name="connsiteX30" fmla="*/ 17102 w 420447"/>
                <a:gd name="connsiteY30" fmla="*/ 47973 h 176340"/>
                <a:gd name="connsiteX31" fmla="*/ 23087 w 420447"/>
                <a:gd name="connsiteY31" fmla="*/ 45118 h 176340"/>
                <a:gd name="connsiteX32" fmla="*/ 24667 w 420447"/>
                <a:gd name="connsiteY32" fmla="*/ 42740 h 176340"/>
                <a:gd name="connsiteX33" fmla="*/ 19973 w 420447"/>
                <a:gd name="connsiteY33" fmla="*/ 42794 h 176340"/>
                <a:gd name="connsiteX34" fmla="*/ 15201 w 420447"/>
                <a:gd name="connsiteY34" fmla="*/ 43319 h 176340"/>
                <a:gd name="connsiteX35" fmla="*/ 12205 w 420447"/>
                <a:gd name="connsiteY35" fmla="*/ 42982 h 176340"/>
                <a:gd name="connsiteX36" fmla="*/ 9592 w 420447"/>
                <a:gd name="connsiteY36" fmla="*/ 43178 h 176340"/>
                <a:gd name="connsiteX37" fmla="*/ 8770 w 420447"/>
                <a:gd name="connsiteY37" fmla="*/ 41097 h 176340"/>
                <a:gd name="connsiteX38" fmla="*/ 8136 w 420447"/>
                <a:gd name="connsiteY38" fmla="*/ 39845 h 176340"/>
                <a:gd name="connsiteX39" fmla="*/ 8817 w 420447"/>
                <a:gd name="connsiteY39" fmla="*/ 39454 h 176340"/>
                <a:gd name="connsiteX40" fmla="*/ 9678 w 420447"/>
                <a:gd name="connsiteY40" fmla="*/ 39180 h 176340"/>
                <a:gd name="connsiteX41" fmla="*/ 11211 w 420447"/>
                <a:gd name="connsiteY41" fmla="*/ 36958 h 176340"/>
                <a:gd name="connsiteX42" fmla="*/ 12580 w 420447"/>
                <a:gd name="connsiteY42" fmla="*/ 35323 h 176340"/>
                <a:gd name="connsiteX43" fmla="*/ 14551 w 420447"/>
                <a:gd name="connsiteY43" fmla="*/ 33257 h 176340"/>
                <a:gd name="connsiteX44" fmla="*/ 15052 w 420447"/>
                <a:gd name="connsiteY44" fmla="*/ 32021 h 176340"/>
                <a:gd name="connsiteX45" fmla="*/ 15052 w 420447"/>
                <a:gd name="connsiteY45" fmla="*/ 30871 h 176340"/>
                <a:gd name="connsiteX46" fmla="*/ 14575 w 420447"/>
                <a:gd name="connsiteY46" fmla="*/ 30073 h 176340"/>
                <a:gd name="connsiteX47" fmla="*/ 14481 w 420447"/>
                <a:gd name="connsiteY47" fmla="*/ 29119 h 176340"/>
                <a:gd name="connsiteX48" fmla="*/ 14419 w 420447"/>
                <a:gd name="connsiteY48" fmla="*/ 27781 h 176340"/>
                <a:gd name="connsiteX49" fmla="*/ 14528 w 420447"/>
                <a:gd name="connsiteY49" fmla="*/ 25004 h 176340"/>
                <a:gd name="connsiteX50" fmla="*/ 19050 w 420447"/>
                <a:gd name="connsiteY50" fmla="*/ 21968 h 176340"/>
                <a:gd name="connsiteX51" fmla="*/ 20497 w 420447"/>
                <a:gd name="connsiteY51" fmla="*/ 21647 h 176340"/>
                <a:gd name="connsiteX52" fmla="*/ 20990 w 420447"/>
                <a:gd name="connsiteY52" fmla="*/ 20255 h 176340"/>
                <a:gd name="connsiteX53" fmla="*/ 20662 w 420447"/>
                <a:gd name="connsiteY53" fmla="*/ 17032 h 176340"/>
                <a:gd name="connsiteX54" fmla="*/ 20036 w 420447"/>
                <a:gd name="connsiteY54" fmla="*/ 14427 h 176340"/>
                <a:gd name="connsiteX55" fmla="*/ 19222 w 420447"/>
                <a:gd name="connsiteY55" fmla="*/ 14254 h 176340"/>
                <a:gd name="connsiteX56" fmla="*/ 18135 w 420447"/>
                <a:gd name="connsiteY56" fmla="*/ 13495 h 176340"/>
                <a:gd name="connsiteX57" fmla="*/ 17423 w 420447"/>
                <a:gd name="connsiteY57" fmla="*/ 12611 h 176340"/>
                <a:gd name="connsiteX58" fmla="*/ 16281 w 420447"/>
                <a:gd name="connsiteY58" fmla="*/ 11649 h 176340"/>
                <a:gd name="connsiteX59" fmla="*/ 14317 w 420447"/>
                <a:gd name="connsiteY59" fmla="*/ 11055 h 176340"/>
                <a:gd name="connsiteX60" fmla="*/ 14254 w 420447"/>
                <a:gd name="connsiteY60" fmla="*/ 10233 h 176340"/>
                <a:gd name="connsiteX61" fmla="*/ 14458 w 420447"/>
                <a:gd name="connsiteY61" fmla="*/ 9412 h 176340"/>
                <a:gd name="connsiteX62" fmla="*/ 15185 w 420447"/>
                <a:gd name="connsiteY62" fmla="*/ 8567 h 176340"/>
                <a:gd name="connsiteX63" fmla="*/ 18502 w 420447"/>
                <a:gd name="connsiteY63" fmla="*/ 7839 h 176340"/>
                <a:gd name="connsiteX64" fmla="*/ 18893 w 420447"/>
                <a:gd name="connsiteY64" fmla="*/ 7245 h 176340"/>
                <a:gd name="connsiteX65" fmla="*/ 19339 w 420447"/>
                <a:gd name="connsiteY65" fmla="*/ 5774 h 176340"/>
                <a:gd name="connsiteX66" fmla="*/ 19997 w 420447"/>
                <a:gd name="connsiteY66" fmla="*/ 4272 h 176340"/>
                <a:gd name="connsiteX67" fmla="*/ 20779 w 420447"/>
                <a:gd name="connsiteY67" fmla="*/ 3779 h 176340"/>
                <a:gd name="connsiteX68" fmla="*/ 22180 w 420447"/>
                <a:gd name="connsiteY68" fmla="*/ 3826 h 176340"/>
                <a:gd name="connsiteX69" fmla="*/ 24839 w 420447"/>
                <a:gd name="connsiteY69" fmla="*/ 3481 h 176340"/>
                <a:gd name="connsiteX70" fmla="*/ 26693 w 420447"/>
                <a:gd name="connsiteY70" fmla="*/ 2989 h 176340"/>
                <a:gd name="connsiteX71" fmla="*/ 28532 w 420447"/>
                <a:gd name="connsiteY71" fmla="*/ 1956 h 176340"/>
                <a:gd name="connsiteX72" fmla="*/ 29479 w 420447"/>
                <a:gd name="connsiteY72" fmla="*/ 1017 h 176340"/>
                <a:gd name="connsiteX73" fmla="*/ 33469 w 420447"/>
                <a:gd name="connsiteY73" fmla="*/ 477 h 176340"/>
                <a:gd name="connsiteX74" fmla="*/ 34588 w 420447"/>
                <a:gd name="connsiteY74" fmla="*/ 0 h 176340"/>
                <a:gd name="connsiteX75" fmla="*/ 35698 w 420447"/>
                <a:gd name="connsiteY75" fmla="*/ 407 h 176340"/>
                <a:gd name="connsiteX76" fmla="*/ 37193 w 420447"/>
                <a:gd name="connsiteY76" fmla="*/ 2011 h 176340"/>
                <a:gd name="connsiteX77" fmla="*/ 39649 w 420447"/>
                <a:gd name="connsiteY77" fmla="*/ 4311 h 176340"/>
                <a:gd name="connsiteX78" fmla="*/ 40964 w 420447"/>
                <a:gd name="connsiteY78" fmla="*/ 5078 h 176340"/>
                <a:gd name="connsiteX79" fmla="*/ 41949 w 420447"/>
                <a:gd name="connsiteY79" fmla="*/ 4725 h 176340"/>
                <a:gd name="connsiteX80" fmla="*/ 43733 w 420447"/>
                <a:gd name="connsiteY80" fmla="*/ 3888 h 176340"/>
                <a:gd name="connsiteX81" fmla="*/ 45438 w 420447"/>
                <a:gd name="connsiteY81" fmla="*/ 3888 h 176340"/>
                <a:gd name="connsiteX82" fmla="*/ 46815 w 420447"/>
                <a:gd name="connsiteY82" fmla="*/ 4037 h 176340"/>
                <a:gd name="connsiteX83" fmla="*/ 47481 w 420447"/>
                <a:gd name="connsiteY83" fmla="*/ 3309 h 176340"/>
                <a:gd name="connsiteX84" fmla="*/ 48521 w 420447"/>
                <a:gd name="connsiteY84" fmla="*/ 3153 h 176340"/>
                <a:gd name="connsiteX85" fmla="*/ 51502 w 420447"/>
                <a:gd name="connsiteY85" fmla="*/ 3677 h 176340"/>
                <a:gd name="connsiteX86" fmla="*/ 347814 w 420447"/>
                <a:gd name="connsiteY86" fmla="*/ 16914 h 176340"/>
                <a:gd name="connsiteX87" fmla="*/ 349269 w 420447"/>
                <a:gd name="connsiteY87" fmla="*/ 17501 h 176340"/>
                <a:gd name="connsiteX88" fmla="*/ 352023 w 420447"/>
                <a:gd name="connsiteY88" fmla="*/ 18252 h 176340"/>
                <a:gd name="connsiteX89" fmla="*/ 353729 w 420447"/>
                <a:gd name="connsiteY89" fmla="*/ 19160 h 176340"/>
                <a:gd name="connsiteX90" fmla="*/ 354699 w 420447"/>
                <a:gd name="connsiteY90" fmla="*/ 19402 h 176340"/>
                <a:gd name="connsiteX91" fmla="*/ 356944 w 420447"/>
                <a:gd name="connsiteY91" fmla="*/ 17556 h 176340"/>
                <a:gd name="connsiteX92" fmla="*/ 360277 w 420447"/>
                <a:gd name="connsiteY92" fmla="*/ 17603 h 176340"/>
                <a:gd name="connsiteX93" fmla="*/ 363211 w 420447"/>
                <a:gd name="connsiteY93" fmla="*/ 17814 h 176340"/>
                <a:gd name="connsiteX94" fmla="*/ 364721 w 420447"/>
                <a:gd name="connsiteY94" fmla="*/ 18158 h 176340"/>
                <a:gd name="connsiteX95" fmla="*/ 366575 w 420447"/>
                <a:gd name="connsiteY95" fmla="*/ 18769 h 176340"/>
                <a:gd name="connsiteX96" fmla="*/ 368813 w 420447"/>
                <a:gd name="connsiteY96" fmla="*/ 19183 h 176340"/>
                <a:gd name="connsiteX97" fmla="*/ 369727 w 420447"/>
                <a:gd name="connsiteY97" fmla="*/ 18299 h 176340"/>
                <a:gd name="connsiteX98" fmla="*/ 371034 w 420447"/>
                <a:gd name="connsiteY98" fmla="*/ 15694 h 176340"/>
                <a:gd name="connsiteX99" fmla="*/ 371543 w 420447"/>
                <a:gd name="connsiteY99" fmla="*/ 15365 h 176340"/>
                <a:gd name="connsiteX100" fmla="*/ 371902 w 420447"/>
                <a:gd name="connsiteY100" fmla="*/ 15131 h 176340"/>
                <a:gd name="connsiteX101" fmla="*/ 373561 w 420447"/>
                <a:gd name="connsiteY101" fmla="*/ 14927 h 176340"/>
                <a:gd name="connsiteX102" fmla="*/ 375134 w 420447"/>
                <a:gd name="connsiteY102" fmla="*/ 15123 h 176340"/>
                <a:gd name="connsiteX103" fmla="*/ 375877 w 420447"/>
                <a:gd name="connsiteY103" fmla="*/ 15569 h 176340"/>
                <a:gd name="connsiteX104" fmla="*/ 376620 w 420447"/>
                <a:gd name="connsiteY104" fmla="*/ 17658 h 176340"/>
                <a:gd name="connsiteX105" fmla="*/ 378490 w 420447"/>
                <a:gd name="connsiteY105" fmla="*/ 18401 h 176340"/>
                <a:gd name="connsiteX106" fmla="*/ 381792 w 420447"/>
                <a:gd name="connsiteY106" fmla="*/ 21726 h 176340"/>
                <a:gd name="connsiteX107" fmla="*/ 383810 w 420447"/>
                <a:gd name="connsiteY107" fmla="*/ 23056 h 176340"/>
                <a:gd name="connsiteX108" fmla="*/ 384303 w 420447"/>
                <a:gd name="connsiteY108" fmla="*/ 23611 h 176340"/>
                <a:gd name="connsiteX109" fmla="*/ 383638 w 420447"/>
                <a:gd name="connsiteY109" fmla="*/ 24284 h 176340"/>
                <a:gd name="connsiteX110" fmla="*/ 383904 w 420447"/>
                <a:gd name="connsiteY110" fmla="*/ 25113 h 176340"/>
                <a:gd name="connsiteX111" fmla="*/ 385054 w 420447"/>
                <a:gd name="connsiteY111" fmla="*/ 26193 h 176340"/>
                <a:gd name="connsiteX112" fmla="*/ 386673 w 420447"/>
                <a:gd name="connsiteY112" fmla="*/ 26600 h 176340"/>
                <a:gd name="connsiteX113" fmla="*/ 388426 w 420447"/>
                <a:gd name="connsiteY113" fmla="*/ 26451 h 176340"/>
                <a:gd name="connsiteX114" fmla="*/ 389380 w 420447"/>
                <a:gd name="connsiteY114" fmla="*/ 26842 h 176340"/>
                <a:gd name="connsiteX115" fmla="*/ 390061 w 420447"/>
                <a:gd name="connsiteY115" fmla="*/ 27452 h 176340"/>
                <a:gd name="connsiteX116" fmla="*/ 390241 w 420447"/>
                <a:gd name="connsiteY116" fmla="*/ 28313 h 176340"/>
                <a:gd name="connsiteX117" fmla="*/ 390194 w 420447"/>
                <a:gd name="connsiteY117" fmla="*/ 28861 h 176340"/>
                <a:gd name="connsiteX118" fmla="*/ 390538 w 420447"/>
                <a:gd name="connsiteY118" fmla="*/ 30089 h 176340"/>
                <a:gd name="connsiteX119" fmla="*/ 391907 w 420447"/>
                <a:gd name="connsiteY119" fmla="*/ 31826 h 176340"/>
                <a:gd name="connsiteX120" fmla="*/ 393534 w 420447"/>
                <a:gd name="connsiteY120" fmla="*/ 32890 h 176340"/>
                <a:gd name="connsiteX121" fmla="*/ 394411 w 420447"/>
                <a:gd name="connsiteY121" fmla="*/ 34024 h 176340"/>
                <a:gd name="connsiteX122" fmla="*/ 395835 w 420447"/>
                <a:gd name="connsiteY122" fmla="*/ 37928 h 176340"/>
                <a:gd name="connsiteX123" fmla="*/ 396413 w 420447"/>
                <a:gd name="connsiteY123" fmla="*/ 40080 h 176340"/>
                <a:gd name="connsiteX124" fmla="*/ 396195 w 420447"/>
                <a:gd name="connsiteY124" fmla="*/ 42153 h 176340"/>
                <a:gd name="connsiteX125" fmla="*/ 395209 w 420447"/>
                <a:gd name="connsiteY125" fmla="*/ 44273 h 176340"/>
                <a:gd name="connsiteX126" fmla="*/ 393049 w 420447"/>
                <a:gd name="connsiteY126" fmla="*/ 46909 h 176340"/>
                <a:gd name="connsiteX127" fmla="*/ 393581 w 420447"/>
                <a:gd name="connsiteY127" fmla="*/ 48013 h 176340"/>
                <a:gd name="connsiteX128" fmla="*/ 394066 w 420447"/>
                <a:gd name="connsiteY128" fmla="*/ 49468 h 176340"/>
                <a:gd name="connsiteX129" fmla="*/ 393902 w 420447"/>
                <a:gd name="connsiteY129" fmla="*/ 50524 h 176340"/>
                <a:gd name="connsiteX130" fmla="*/ 395435 w 420447"/>
                <a:gd name="connsiteY130" fmla="*/ 53888 h 176340"/>
                <a:gd name="connsiteX131" fmla="*/ 396132 w 420447"/>
                <a:gd name="connsiteY131" fmla="*/ 55977 h 176340"/>
                <a:gd name="connsiteX132" fmla="*/ 395553 w 420447"/>
                <a:gd name="connsiteY132" fmla="*/ 56462 h 176340"/>
                <a:gd name="connsiteX133" fmla="*/ 395177 w 420447"/>
                <a:gd name="connsiteY133" fmla="*/ 57127 h 176340"/>
                <a:gd name="connsiteX134" fmla="*/ 397931 w 420447"/>
                <a:gd name="connsiteY134" fmla="*/ 58731 h 176340"/>
                <a:gd name="connsiteX135" fmla="*/ 401233 w 420447"/>
                <a:gd name="connsiteY135" fmla="*/ 60076 h 176340"/>
                <a:gd name="connsiteX136" fmla="*/ 402625 w 420447"/>
                <a:gd name="connsiteY136" fmla="*/ 60334 h 176340"/>
                <a:gd name="connsiteX137" fmla="*/ 406412 w 420447"/>
                <a:gd name="connsiteY137" fmla="*/ 59716 h 176340"/>
                <a:gd name="connsiteX138" fmla="*/ 408853 w 420447"/>
                <a:gd name="connsiteY138" fmla="*/ 59583 h 176340"/>
                <a:gd name="connsiteX139" fmla="*/ 411278 w 420447"/>
                <a:gd name="connsiteY139" fmla="*/ 60859 h 176340"/>
                <a:gd name="connsiteX140" fmla="*/ 414806 w 420447"/>
                <a:gd name="connsiteY140" fmla="*/ 63949 h 176340"/>
                <a:gd name="connsiteX141" fmla="*/ 418616 w 420447"/>
                <a:gd name="connsiteY141" fmla="*/ 67970 h 176340"/>
                <a:gd name="connsiteX142" fmla="*/ 419375 w 420447"/>
                <a:gd name="connsiteY142" fmla="*/ 69191 h 176340"/>
                <a:gd name="connsiteX143" fmla="*/ 419704 w 420447"/>
                <a:gd name="connsiteY143" fmla="*/ 69730 h 176340"/>
                <a:gd name="connsiteX144" fmla="*/ 420447 w 420447"/>
                <a:gd name="connsiteY144" fmla="*/ 70701 h 176340"/>
                <a:gd name="connsiteX145" fmla="*/ 419673 w 420447"/>
                <a:gd name="connsiteY145" fmla="*/ 70685 h 176340"/>
                <a:gd name="connsiteX146" fmla="*/ 418421 w 420447"/>
                <a:gd name="connsiteY146" fmla="*/ 69816 h 176340"/>
                <a:gd name="connsiteX147" fmla="*/ 415393 w 420447"/>
                <a:gd name="connsiteY147" fmla="*/ 67344 h 176340"/>
                <a:gd name="connsiteX148" fmla="*/ 413844 w 420447"/>
                <a:gd name="connsiteY148" fmla="*/ 68408 h 176340"/>
                <a:gd name="connsiteX149" fmla="*/ 412506 w 420447"/>
                <a:gd name="connsiteY149" fmla="*/ 70239 h 176340"/>
                <a:gd name="connsiteX150" fmla="*/ 411043 w 420447"/>
                <a:gd name="connsiteY150" fmla="*/ 77178 h 176340"/>
                <a:gd name="connsiteX151" fmla="*/ 409862 w 420447"/>
                <a:gd name="connsiteY151" fmla="*/ 77914 h 176340"/>
                <a:gd name="connsiteX152" fmla="*/ 407773 w 420447"/>
                <a:gd name="connsiteY152" fmla="*/ 77898 h 176340"/>
                <a:gd name="connsiteX153" fmla="*/ 405215 w 420447"/>
                <a:gd name="connsiteY153" fmla="*/ 77656 h 176340"/>
                <a:gd name="connsiteX154" fmla="*/ 403455 w 420447"/>
                <a:gd name="connsiteY154" fmla="*/ 78000 h 176340"/>
                <a:gd name="connsiteX155" fmla="*/ 403001 w 420447"/>
                <a:gd name="connsiteY155" fmla="*/ 78438 h 176340"/>
                <a:gd name="connsiteX156" fmla="*/ 403235 w 420447"/>
                <a:gd name="connsiteY156" fmla="*/ 79181 h 176340"/>
                <a:gd name="connsiteX157" fmla="*/ 403760 w 420447"/>
                <a:gd name="connsiteY157" fmla="*/ 80323 h 176340"/>
                <a:gd name="connsiteX158" fmla="*/ 404127 w 420447"/>
                <a:gd name="connsiteY158" fmla="*/ 81763 h 176340"/>
                <a:gd name="connsiteX159" fmla="*/ 404237 w 420447"/>
                <a:gd name="connsiteY159" fmla="*/ 82936 h 176340"/>
                <a:gd name="connsiteX160" fmla="*/ 405160 w 420447"/>
                <a:gd name="connsiteY160" fmla="*/ 84000 h 176340"/>
                <a:gd name="connsiteX161" fmla="*/ 406404 w 420447"/>
                <a:gd name="connsiteY161" fmla="*/ 85009 h 176340"/>
                <a:gd name="connsiteX162" fmla="*/ 406459 w 420447"/>
                <a:gd name="connsiteY162" fmla="*/ 86042 h 176340"/>
                <a:gd name="connsiteX163" fmla="*/ 406271 w 420447"/>
                <a:gd name="connsiteY163" fmla="*/ 87505 h 176340"/>
                <a:gd name="connsiteX164" fmla="*/ 405982 w 420447"/>
                <a:gd name="connsiteY164" fmla="*/ 88616 h 176340"/>
                <a:gd name="connsiteX165" fmla="*/ 405669 w 420447"/>
                <a:gd name="connsiteY165" fmla="*/ 89250 h 176340"/>
                <a:gd name="connsiteX166" fmla="*/ 406247 w 420447"/>
                <a:gd name="connsiteY166" fmla="*/ 90940 h 176340"/>
                <a:gd name="connsiteX167" fmla="*/ 407601 w 420447"/>
                <a:gd name="connsiteY167" fmla="*/ 92935 h 176340"/>
                <a:gd name="connsiteX168" fmla="*/ 408462 w 420447"/>
                <a:gd name="connsiteY168" fmla="*/ 93701 h 176340"/>
                <a:gd name="connsiteX169" fmla="*/ 408141 w 420447"/>
                <a:gd name="connsiteY169" fmla="*/ 97496 h 176340"/>
                <a:gd name="connsiteX170" fmla="*/ 408649 w 420447"/>
                <a:gd name="connsiteY170" fmla="*/ 99178 h 176340"/>
                <a:gd name="connsiteX171" fmla="*/ 409040 w 420447"/>
                <a:gd name="connsiteY171" fmla="*/ 101494 h 176340"/>
                <a:gd name="connsiteX172" fmla="*/ 408884 w 420447"/>
                <a:gd name="connsiteY172" fmla="*/ 105343 h 176340"/>
                <a:gd name="connsiteX173" fmla="*/ 409048 w 420447"/>
                <a:gd name="connsiteY173" fmla="*/ 106289 h 176340"/>
                <a:gd name="connsiteX174" fmla="*/ 409510 w 420447"/>
                <a:gd name="connsiteY174" fmla="*/ 106610 h 176340"/>
                <a:gd name="connsiteX175" fmla="*/ 410746 w 420447"/>
                <a:gd name="connsiteY175" fmla="*/ 106759 h 176340"/>
                <a:gd name="connsiteX176" fmla="*/ 411951 w 420447"/>
                <a:gd name="connsiteY176" fmla="*/ 107111 h 176340"/>
                <a:gd name="connsiteX177" fmla="*/ 412373 w 420447"/>
                <a:gd name="connsiteY177" fmla="*/ 107744 h 176340"/>
                <a:gd name="connsiteX178" fmla="*/ 412365 w 420447"/>
                <a:gd name="connsiteY178" fmla="*/ 108206 h 176340"/>
                <a:gd name="connsiteX179" fmla="*/ 410855 w 420447"/>
                <a:gd name="connsiteY179" fmla="*/ 109966 h 176340"/>
                <a:gd name="connsiteX180" fmla="*/ 410675 w 420447"/>
                <a:gd name="connsiteY180" fmla="*/ 111218 h 176340"/>
                <a:gd name="connsiteX181" fmla="*/ 410152 w 420447"/>
                <a:gd name="connsiteY181" fmla="*/ 112978 h 176340"/>
                <a:gd name="connsiteX182" fmla="*/ 409721 w 420447"/>
                <a:gd name="connsiteY182" fmla="*/ 114011 h 176340"/>
                <a:gd name="connsiteX183" fmla="*/ 408375 w 420447"/>
                <a:gd name="connsiteY183" fmla="*/ 115967 h 176340"/>
                <a:gd name="connsiteX184" fmla="*/ 407523 w 420447"/>
                <a:gd name="connsiteY184" fmla="*/ 117954 h 176340"/>
                <a:gd name="connsiteX185" fmla="*/ 407131 w 420447"/>
                <a:gd name="connsiteY185" fmla="*/ 119589 h 176340"/>
                <a:gd name="connsiteX186" fmla="*/ 407390 w 420447"/>
                <a:gd name="connsiteY186" fmla="*/ 120364 h 176340"/>
                <a:gd name="connsiteX187" fmla="*/ 409877 w 420447"/>
                <a:gd name="connsiteY187" fmla="*/ 120598 h 176340"/>
                <a:gd name="connsiteX188" fmla="*/ 411223 w 420447"/>
                <a:gd name="connsiteY188" fmla="*/ 121772 h 176340"/>
                <a:gd name="connsiteX189" fmla="*/ 414814 w 420447"/>
                <a:gd name="connsiteY189" fmla="*/ 124111 h 176340"/>
                <a:gd name="connsiteX190" fmla="*/ 415448 w 420447"/>
                <a:gd name="connsiteY190" fmla="*/ 125058 h 176340"/>
                <a:gd name="connsiteX191" fmla="*/ 414470 w 420447"/>
                <a:gd name="connsiteY191" fmla="*/ 126497 h 176340"/>
                <a:gd name="connsiteX192" fmla="*/ 414485 w 420447"/>
                <a:gd name="connsiteY192" fmla="*/ 127100 h 176340"/>
                <a:gd name="connsiteX193" fmla="*/ 414955 w 420447"/>
                <a:gd name="connsiteY193" fmla="*/ 127866 h 176340"/>
                <a:gd name="connsiteX194" fmla="*/ 415174 w 420447"/>
                <a:gd name="connsiteY194" fmla="*/ 129204 h 176340"/>
                <a:gd name="connsiteX195" fmla="*/ 415088 w 420447"/>
                <a:gd name="connsiteY195" fmla="*/ 130683 h 176340"/>
                <a:gd name="connsiteX196" fmla="*/ 415104 w 420447"/>
                <a:gd name="connsiteY196" fmla="*/ 132639 h 176340"/>
                <a:gd name="connsiteX197" fmla="*/ 415761 w 420447"/>
                <a:gd name="connsiteY197" fmla="*/ 132959 h 176340"/>
                <a:gd name="connsiteX198" fmla="*/ 418202 w 420447"/>
                <a:gd name="connsiteY198" fmla="*/ 134790 h 176340"/>
                <a:gd name="connsiteX199" fmla="*/ 419938 w 420447"/>
                <a:gd name="connsiteY199" fmla="*/ 136621 h 176340"/>
                <a:gd name="connsiteX200" fmla="*/ 419993 w 420447"/>
                <a:gd name="connsiteY200" fmla="*/ 137192 h 176340"/>
                <a:gd name="connsiteX201" fmla="*/ 419156 w 420447"/>
                <a:gd name="connsiteY201" fmla="*/ 138639 h 176340"/>
                <a:gd name="connsiteX202" fmla="*/ 419336 w 420447"/>
                <a:gd name="connsiteY202" fmla="*/ 140306 h 176340"/>
                <a:gd name="connsiteX203" fmla="*/ 419305 w 420447"/>
                <a:gd name="connsiteY203" fmla="*/ 140689 h 176340"/>
                <a:gd name="connsiteX204" fmla="*/ 418554 w 420447"/>
                <a:gd name="connsiteY204" fmla="*/ 140063 h 176340"/>
                <a:gd name="connsiteX205" fmla="*/ 417200 w 420447"/>
                <a:gd name="connsiteY205" fmla="*/ 139836 h 176340"/>
                <a:gd name="connsiteX206" fmla="*/ 415808 w 420447"/>
                <a:gd name="connsiteY206" fmla="*/ 139766 h 176340"/>
                <a:gd name="connsiteX207" fmla="*/ 414931 w 420447"/>
                <a:gd name="connsiteY207" fmla="*/ 140259 h 176340"/>
                <a:gd name="connsiteX208" fmla="*/ 413398 w 420447"/>
                <a:gd name="connsiteY208" fmla="*/ 141565 h 176340"/>
                <a:gd name="connsiteX209" fmla="*/ 411333 w 420447"/>
                <a:gd name="connsiteY209" fmla="*/ 142989 h 176340"/>
                <a:gd name="connsiteX210" fmla="*/ 409658 w 420447"/>
                <a:gd name="connsiteY210" fmla="*/ 144295 h 176340"/>
                <a:gd name="connsiteX211" fmla="*/ 408696 w 420447"/>
                <a:gd name="connsiteY211" fmla="*/ 145195 h 176340"/>
                <a:gd name="connsiteX212" fmla="*/ 407898 w 420447"/>
                <a:gd name="connsiteY212" fmla="*/ 145047 h 176340"/>
                <a:gd name="connsiteX213" fmla="*/ 407280 w 420447"/>
                <a:gd name="connsiteY213" fmla="*/ 144264 h 176340"/>
                <a:gd name="connsiteX214" fmla="*/ 406936 w 420447"/>
                <a:gd name="connsiteY214" fmla="*/ 143169 h 176340"/>
                <a:gd name="connsiteX215" fmla="*/ 407085 w 420447"/>
                <a:gd name="connsiteY215" fmla="*/ 139030 h 176340"/>
                <a:gd name="connsiteX216" fmla="*/ 406717 w 420447"/>
                <a:gd name="connsiteY216" fmla="*/ 137732 h 176340"/>
                <a:gd name="connsiteX217" fmla="*/ 405935 w 420447"/>
                <a:gd name="connsiteY217" fmla="*/ 136824 h 176340"/>
                <a:gd name="connsiteX218" fmla="*/ 405011 w 420447"/>
                <a:gd name="connsiteY218" fmla="*/ 136308 h 176340"/>
                <a:gd name="connsiteX219" fmla="*/ 403916 w 420447"/>
                <a:gd name="connsiteY219" fmla="*/ 136018 h 176340"/>
                <a:gd name="connsiteX220" fmla="*/ 402782 w 420447"/>
                <a:gd name="connsiteY220" fmla="*/ 135987 h 176340"/>
                <a:gd name="connsiteX221" fmla="*/ 401178 w 420447"/>
                <a:gd name="connsiteY221" fmla="*/ 137200 h 176340"/>
                <a:gd name="connsiteX222" fmla="*/ 398901 w 420447"/>
                <a:gd name="connsiteY222" fmla="*/ 138459 h 176340"/>
                <a:gd name="connsiteX223" fmla="*/ 395373 w 420447"/>
                <a:gd name="connsiteY223" fmla="*/ 138357 h 176340"/>
                <a:gd name="connsiteX224" fmla="*/ 393002 w 420447"/>
                <a:gd name="connsiteY224" fmla="*/ 138123 h 176340"/>
                <a:gd name="connsiteX225" fmla="*/ 391860 w 420447"/>
                <a:gd name="connsiteY225" fmla="*/ 137888 h 176340"/>
                <a:gd name="connsiteX226" fmla="*/ 387268 w 420447"/>
                <a:gd name="connsiteY226" fmla="*/ 135963 h 176340"/>
                <a:gd name="connsiteX227" fmla="*/ 386314 w 420447"/>
                <a:gd name="connsiteY227" fmla="*/ 135917 h 176340"/>
                <a:gd name="connsiteX228" fmla="*/ 384600 w 420447"/>
                <a:gd name="connsiteY228" fmla="*/ 135134 h 176340"/>
                <a:gd name="connsiteX229" fmla="*/ 382566 w 420447"/>
                <a:gd name="connsiteY229" fmla="*/ 134516 h 176340"/>
                <a:gd name="connsiteX230" fmla="*/ 379139 w 420447"/>
                <a:gd name="connsiteY230" fmla="*/ 135690 h 176340"/>
                <a:gd name="connsiteX231" fmla="*/ 377661 w 420447"/>
                <a:gd name="connsiteY231" fmla="*/ 135408 h 176340"/>
                <a:gd name="connsiteX232" fmla="*/ 375587 w 420447"/>
                <a:gd name="connsiteY232" fmla="*/ 134391 h 176340"/>
                <a:gd name="connsiteX233" fmla="*/ 374852 w 420447"/>
                <a:gd name="connsiteY233" fmla="*/ 134665 h 176340"/>
                <a:gd name="connsiteX234" fmla="*/ 372536 w 420447"/>
                <a:gd name="connsiteY234" fmla="*/ 137763 h 176340"/>
                <a:gd name="connsiteX235" fmla="*/ 368593 w 420447"/>
                <a:gd name="connsiteY235" fmla="*/ 141072 h 176340"/>
                <a:gd name="connsiteX236" fmla="*/ 366465 w 420447"/>
                <a:gd name="connsiteY236" fmla="*/ 141628 h 176340"/>
                <a:gd name="connsiteX237" fmla="*/ 365456 w 420447"/>
                <a:gd name="connsiteY237" fmla="*/ 138303 h 176340"/>
                <a:gd name="connsiteX238" fmla="*/ 364478 w 420447"/>
                <a:gd name="connsiteY238" fmla="*/ 137012 h 176340"/>
                <a:gd name="connsiteX239" fmla="*/ 364016 w 420447"/>
                <a:gd name="connsiteY239" fmla="*/ 136855 h 176340"/>
                <a:gd name="connsiteX240" fmla="*/ 363031 w 420447"/>
                <a:gd name="connsiteY240" fmla="*/ 136441 h 176340"/>
                <a:gd name="connsiteX241" fmla="*/ 362264 w 420447"/>
                <a:gd name="connsiteY241" fmla="*/ 136675 h 176340"/>
                <a:gd name="connsiteX242" fmla="*/ 359894 w 420447"/>
                <a:gd name="connsiteY242" fmla="*/ 138944 h 176340"/>
                <a:gd name="connsiteX243" fmla="*/ 356091 w 420447"/>
                <a:gd name="connsiteY243" fmla="*/ 140306 h 176340"/>
                <a:gd name="connsiteX244" fmla="*/ 352947 w 420447"/>
                <a:gd name="connsiteY244" fmla="*/ 141135 h 176340"/>
                <a:gd name="connsiteX245" fmla="*/ 347939 w 420447"/>
                <a:gd name="connsiteY245" fmla="*/ 142144 h 176340"/>
                <a:gd name="connsiteX246" fmla="*/ 344074 w 420447"/>
                <a:gd name="connsiteY246" fmla="*/ 142645 h 176340"/>
                <a:gd name="connsiteX247" fmla="*/ 342432 w 420447"/>
                <a:gd name="connsiteY247" fmla="*/ 142684 h 176340"/>
                <a:gd name="connsiteX248" fmla="*/ 338864 w 420447"/>
                <a:gd name="connsiteY248" fmla="*/ 142230 h 176340"/>
                <a:gd name="connsiteX249" fmla="*/ 335719 w 420447"/>
                <a:gd name="connsiteY249" fmla="*/ 141596 h 176340"/>
                <a:gd name="connsiteX250" fmla="*/ 332574 w 420447"/>
                <a:gd name="connsiteY250" fmla="*/ 141620 h 176340"/>
                <a:gd name="connsiteX251" fmla="*/ 330157 w 420447"/>
                <a:gd name="connsiteY251" fmla="*/ 141909 h 176340"/>
                <a:gd name="connsiteX252" fmla="*/ 324555 w 420447"/>
                <a:gd name="connsiteY252" fmla="*/ 144342 h 176340"/>
                <a:gd name="connsiteX253" fmla="*/ 315026 w 420447"/>
                <a:gd name="connsiteY253" fmla="*/ 149342 h 176340"/>
                <a:gd name="connsiteX254" fmla="*/ 307782 w 420447"/>
                <a:gd name="connsiteY254" fmla="*/ 151728 h 176340"/>
                <a:gd name="connsiteX255" fmla="*/ 303722 w 420447"/>
                <a:gd name="connsiteY255" fmla="*/ 152721 h 176340"/>
                <a:gd name="connsiteX256" fmla="*/ 300537 w 420447"/>
                <a:gd name="connsiteY256" fmla="*/ 153285 h 176340"/>
                <a:gd name="connsiteX257" fmla="*/ 295092 w 420447"/>
                <a:gd name="connsiteY257" fmla="*/ 153316 h 176340"/>
                <a:gd name="connsiteX258" fmla="*/ 290656 w 420447"/>
                <a:gd name="connsiteY258" fmla="*/ 152933 h 176340"/>
                <a:gd name="connsiteX259" fmla="*/ 287581 w 420447"/>
                <a:gd name="connsiteY259" fmla="*/ 152972 h 176340"/>
                <a:gd name="connsiteX260" fmla="*/ 285876 w 420447"/>
                <a:gd name="connsiteY260" fmla="*/ 152369 h 176340"/>
                <a:gd name="connsiteX261" fmla="*/ 283443 w 420447"/>
                <a:gd name="connsiteY261" fmla="*/ 150351 h 176340"/>
                <a:gd name="connsiteX262" fmla="*/ 280501 w 420447"/>
                <a:gd name="connsiteY262" fmla="*/ 148356 h 176340"/>
                <a:gd name="connsiteX263" fmla="*/ 279187 w 420447"/>
                <a:gd name="connsiteY263" fmla="*/ 147887 h 176340"/>
                <a:gd name="connsiteX264" fmla="*/ 277474 w 420447"/>
                <a:gd name="connsiteY264" fmla="*/ 147503 h 176340"/>
                <a:gd name="connsiteX265" fmla="*/ 274970 w 420447"/>
                <a:gd name="connsiteY265" fmla="*/ 147276 h 176340"/>
                <a:gd name="connsiteX266" fmla="*/ 268711 w 420447"/>
                <a:gd name="connsiteY266" fmla="*/ 150202 h 176340"/>
                <a:gd name="connsiteX267" fmla="*/ 266764 w 420447"/>
                <a:gd name="connsiteY267" fmla="*/ 151000 h 176340"/>
                <a:gd name="connsiteX268" fmla="*/ 264620 w 420447"/>
                <a:gd name="connsiteY268" fmla="*/ 151595 h 176340"/>
                <a:gd name="connsiteX269" fmla="*/ 260293 w 420447"/>
                <a:gd name="connsiteY269" fmla="*/ 153379 h 176340"/>
                <a:gd name="connsiteX270" fmla="*/ 258377 w 420447"/>
                <a:gd name="connsiteY270" fmla="*/ 154333 h 176340"/>
                <a:gd name="connsiteX271" fmla="*/ 255975 w 420447"/>
                <a:gd name="connsiteY271" fmla="*/ 154247 h 176340"/>
                <a:gd name="connsiteX272" fmla="*/ 252908 w 420447"/>
                <a:gd name="connsiteY272" fmla="*/ 153997 h 176340"/>
                <a:gd name="connsiteX273" fmla="*/ 250248 w 420447"/>
                <a:gd name="connsiteY273" fmla="*/ 154083 h 176340"/>
                <a:gd name="connsiteX274" fmla="*/ 248472 w 420447"/>
                <a:gd name="connsiteY274" fmla="*/ 152729 h 176340"/>
                <a:gd name="connsiteX275" fmla="*/ 247510 w 420447"/>
                <a:gd name="connsiteY275" fmla="*/ 151204 h 176340"/>
                <a:gd name="connsiteX276" fmla="*/ 243888 w 420447"/>
                <a:gd name="connsiteY276" fmla="*/ 150265 h 176340"/>
                <a:gd name="connsiteX277" fmla="*/ 241298 w 420447"/>
                <a:gd name="connsiteY277" fmla="*/ 149991 h 176340"/>
                <a:gd name="connsiteX278" fmla="*/ 240633 w 420447"/>
                <a:gd name="connsiteY278" fmla="*/ 150672 h 176340"/>
                <a:gd name="connsiteX279" fmla="*/ 239945 w 420447"/>
                <a:gd name="connsiteY279" fmla="*/ 152753 h 176340"/>
                <a:gd name="connsiteX280" fmla="*/ 238842 w 420447"/>
                <a:gd name="connsiteY280" fmla="*/ 158065 h 176340"/>
                <a:gd name="connsiteX281" fmla="*/ 238638 w 420447"/>
                <a:gd name="connsiteY281" fmla="*/ 159395 h 176340"/>
                <a:gd name="connsiteX282" fmla="*/ 240923 w 420447"/>
                <a:gd name="connsiteY282" fmla="*/ 164660 h 176340"/>
                <a:gd name="connsiteX283" fmla="*/ 240821 w 420447"/>
                <a:gd name="connsiteY283" fmla="*/ 165458 h 176340"/>
                <a:gd name="connsiteX284" fmla="*/ 239193 w 420447"/>
                <a:gd name="connsiteY284" fmla="*/ 165732 h 176340"/>
                <a:gd name="connsiteX285" fmla="*/ 237324 w 420447"/>
                <a:gd name="connsiteY285" fmla="*/ 165826 h 176340"/>
                <a:gd name="connsiteX286" fmla="*/ 236104 w 420447"/>
                <a:gd name="connsiteY286" fmla="*/ 166295 h 176340"/>
                <a:gd name="connsiteX287" fmla="*/ 235094 w 420447"/>
                <a:gd name="connsiteY287" fmla="*/ 167163 h 176340"/>
                <a:gd name="connsiteX288" fmla="*/ 234484 w 420447"/>
                <a:gd name="connsiteY288" fmla="*/ 171701 h 176340"/>
                <a:gd name="connsiteX289" fmla="*/ 232317 w 420447"/>
                <a:gd name="connsiteY289" fmla="*/ 172530 h 176340"/>
                <a:gd name="connsiteX290" fmla="*/ 231284 w 420447"/>
                <a:gd name="connsiteY290" fmla="*/ 173477 h 176340"/>
                <a:gd name="connsiteX291" fmla="*/ 230220 w 420447"/>
                <a:gd name="connsiteY291" fmla="*/ 176278 h 176340"/>
                <a:gd name="connsiteX292" fmla="*/ 229641 w 420447"/>
                <a:gd name="connsiteY292" fmla="*/ 176340 h 176340"/>
                <a:gd name="connsiteX293" fmla="*/ 226137 w 420447"/>
                <a:gd name="connsiteY293" fmla="*/ 174220 h 176340"/>
                <a:gd name="connsiteX294" fmla="*/ 224493 w 420447"/>
                <a:gd name="connsiteY294" fmla="*/ 174048 h 176340"/>
                <a:gd name="connsiteX295" fmla="*/ 225909 w 420447"/>
                <a:gd name="connsiteY295" fmla="*/ 171850 h 176340"/>
                <a:gd name="connsiteX296" fmla="*/ 224376 w 420447"/>
                <a:gd name="connsiteY296" fmla="*/ 167492 h 176340"/>
                <a:gd name="connsiteX297" fmla="*/ 222702 w 420447"/>
                <a:gd name="connsiteY297" fmla="*/ 163408 h 176340"/>
                <a:gd name="connsiteX298" fmla="*/ 224282 w 420447"/>
                <a:gd name="connsiteY298" fmla="*/ 160795 h 176340"/>
                <a:gd name="connsiteX299" fmla="*/ 227552 w 420447"/>
                <a:gd name="connsiteY299" fmla="*/ 157635 h 176340"/>
                <a:gd name="connsiteX300" fmla="*/ 230987 w 420447"/>
                <a:gd name="connsiteY300" fmla="*/ 153926 h 176340"/>
                <a:gd name="connsiteX301" fmla="*/ 230987 w 420447"/>
                <a:gd name="connsiteY301" fmla="*/ 151634 h 176340"/>
                <a:gd name="connsiteX302" fmla="*/ 230807 w 420447"/>
                <a:gd name="connsiteY302" fmla="*/ 149882 h 176340"/>
                <a:gd name="connsiteX303" fmla="*/ 229821 w 420447"/>
                <a:gd name="connsiteY303" fmla="*/ 148669 h 176340"/>
                <a:gd name="connsiteX304" fmla="*/ 227928 w 420447"/>
                <a:gd name="connsiteY304" fmla="*/ 147057 h 176340"/>
                <a:gd name="connsiteX305" fmla="*/ 224759 w 420447"/>
                <a:gd name="connsiteY305" fmla="*/ 148778 h 176340"/>
                <a:gd name="connsiteX306" fmla="*/ 222498 w 420447"/>
                <a:gd name="connsiteY306" fmla="*/ 150679 h 176340"/>
                <a:gd name="connsiteX307" fmla="*/ 221020 w 420447"/>
                <a:gd name="connsiteY307" fmla="*/ 151063 h 176340"/>
                <a:gd name="connsiteX308" fmla="*/ 219416 w 420447"/>
                <a:gd name="connsiteY308" fmla="*/ 152143 h 176340"/>
                <a:gd name="connsiteX309" fmla="*/ 218634 w 420447"/>
                <a:gd name="connsiteY309" fmla="*/ 154098 h 176340"/>
                <a:gd name="connsiteX310" fmla="*/ 216693 w 420447"/>
                <a:gd name="connsiteY310" fmla="*/ 155616 h 176340"/>
                <a:gd name="connsiteX311" fmla="*/ 213525 w 420447"/>
                <a:gd name="connsiteY311" fmla="*/ 156211 h 176340"/>
                <a:gd name="connsiteX312" fmla="*/ 208761 w 420447"/>
                <a:gd name="connsiteY312" fmla="*/ 154583 h 176340"/>
                <a:gd name="connsiteX313" fmla="*/ 203644 w 420447"/>
                <a:gd name="connsiteY313" fmla="*/ 152111 h 176340"/>
                <a:gd name="connsiteX314" fmla="*/ 200749 w 420447"/>
                <a:gd name="connsiteY314" fmla="*/ 150100 h 176340"/>
                <a:gd name="connsiteX315" fmla="*/ 198387 w 420447"/>
                <a:gd name="connsiteY315" fmla="*/ 149616 h 176340"/>
                <a:gd name="connsiteX316" fmla="*/ 196141 w 420447"/>
                <a:gd name="connsiteY316" fmla="*/ 150499 h 176340"/>
                <a:gd name="connsiteX317" fmla="*/ 189515 w 420447"/>
                <a:gd name="connsiteY317" fmla="*/ 155413 h 176340"/>
                <a:gd name="connsiteX318" fmla="*/ 183452 w 420447"/>
                <a:gd name="connsiteY318" fmla="*/ 162579 h 176340"/>
                <a:gd name="connsiteX319" fmla="*/ 181950 w 420447"/>
                <a:gd name="connsiteY319" fmla="*/ 163815 h 176340"/>
                <a:gd name="connsiteX320" fmla="*/ 176238 w 420447"/>
                <a:gd name="connsiteY320" fmla="*/ 166890 h 176340"/>
                <a:gd name="connsiteX321" fmla="*/ 172467 w 420447"/>
                <a:gd name="connsiteY321" fmla="*/ 167915 h 176340"/>
                <a:gd name="connsiteX322" fmla="*/ 170692 w 420447"/>
                <a:gd name="connsiteY322" fmla="*/ 167680 h 176340"/>
                <a:gd name="connsiteX323" fmla="*/ 163173 w 420447"/>
                <a:gd name="connsiteY323" fmla="*/ 169025 h 176340"/>
                <a:gd name="connsiteX324" fmla="*/ 159442 w 420447"/>
                <a:gd name="connsiteY324" fmla="*/ 169221 h 176340"/>
                <a:gd name="connsiteX325" fmla="*/ 156484 w 420447"/>
                <a:gd name="connsiteY325" fmla="*/ 170840 h 176340"/>
                <a:gd name="connsiteX326" fmla="*/ 150750 w 420447"/>
                <a:gd name="connsiteY326" fmla="*/ 169088 h 176340"/>
                <a:gd name="connsiteX327" fmla="*/ 147323 w 420447"/>
                <a:gd name="connsiteY327" fmla="*/ 166843 h 176340"/>
                <a:gd name="connsiteX328" fmla="*/ 145258 w 420447"/>
                <a:gd name="connsiteY328" fmla="*/ 164558 h 176340"/>
                <a:gd name="connsiteX329" fmla="*/ 141894 w 420447"/>
                <a:gd name="connsiteY329" fmla="*/ 159637 h 176340"/>
                <a:gd name="connsiteX330" fmla="*/ 139508 w 420447"/>
                <a:gd name="connsiteY330" fmla="*/ 157298 h 176340"/>
                <a:gd name="connsiteX331" fmla="*/ 134148 w 420447"/>
                <a:gd name="connsiteY331" fmla="*/ 155186 h 176340"/>
                <a:gd name="connsiteX332" fmla="*/ 124807 w 420447"/>
                <a:gd name="connsiteY332" fmla="*/ 150054 h 176340"/>
                <a:gd name="connsiteX333" fmla="*/ 122351 w 420447"/>
                <a:gd name="connsiteY333" fmla="*/ 149490 h 176340"/>
                <a:gd name="connsiteX334" fmla="*/ 115974 w 420447"/>
                <a:gd name="connsiteY334" fmla="*/ 148755 h 176340"/>
                <a:gd name="connsiteX335" fmla="*/ 109254 w 420447"/>
                <a:gd name="connsiteY335" fmla="*/ 148285 h 176340"/>
                <a:gd name="connsiteX336" fmla="*/ 107893 w 420447"/>
                <a:gd name="connsiteY336" fmla="*/ 150155 h 176340"/>
                <a:gd name="connsiteX337" fmla="*/ 107376 w 420447"/>
                <a:gd name="connsiteY337" fmla="*/ 157548 h 176340"/>
                <a:gd name="connsiteX338" fmla="*/ 106227 w 420447"/>
                <a:gd name="connsiteY338" fmla="*/ 159575 h 176340"/>
                <a:gd name="connsiteX339" fmla="*/ 105734 w 420447"/>
                <a:gd name="connsiteY339" fmla="*/ 163400 h 176340"/>
                <a:gd name="connsiteX340" fmla="*/ 104912 w 420447"/>
                <a:gd name="connsiteY340" fmla="*/ 164496 h 176340"/>
                <a:gd name="connsiteX341" fmla="*/ 103621 w 420447"/>
                <a:gd name="connsiteY341" fmla="*/ 165215 h 176340"/>
                <a:gd name="connsiteX342" fmla="*/ 101603 w 420447"/>
                <a:gd name="connsiteY342" fmla="*/ 164011 h 176340"/>
                <a:gd name="connsiteX343" fmla="*/ 100202 w 420447"/>
                <a:gd name="connsiteY343" fmla="*/ 163479 h 176340"/>
                <a:gd name="connsiteX344" fmla="*/ 96940 w 420447"/>
                <a:gd name="connsiteY344" fmla="*/ 165051 h 176340"/>
                <a:gd name="connsiteX345" fmla="*/ 90486 w 420447"/>
                <a:gd name="connsiteY345" fmla="*/ 167250 h 176340"/>
                <a:gd name="connsiteX346" fmla="*/ 88287 w 420447"/>
                <a:gd name="connsiteY346" fmla="*/ 167562 h 176340"/>
                <a:gd name="connsiteX347" fmla="*/ 80808 w 420447"/>
                <a:gd name="connsiteY347" fmla="*/ 164793 h 176340"/>
                <a:gd name="connsiteX348" fmla="*/ 78070 w 420447"/>
                <a:gd name="connsiteY348" fmla="*/ 163009 h 176340"/>
                <a:gd name="connsiteX349" fmla="*/ 76302 w 420447"/>
                <a:gd name="connsiteY349" fmla="*/ 161038 h 176340"/>
                <a:gd name="connsiteX350" fmla="*/ 75707 w 420447"/>
                <a:gd name="connsiteY350" fmla="*/ 157697 h 176340"/>
                <a:gd name="connsiteX351" fmla="*/ 74596 w 420447"/>
                <a:gd name="connsiteY351" fmla="*/ 155796 h 176340"/>
                <a:gd name="connsiteX352" fmla="*/ 74432 w 420447"/>
                <a:gd name="connsiteY352" fmla="*/ 154489 h 176340"/>
                <a:gd name="connsiteX353" fmla="*/ 73994 w 420447"/>
                <a:gd name="connsiteY353" fmla="*/ 152987 h 176340"/>
                <a:gd name="connsiteX354" fmla="*/ 72484 w 420447"/>
                <a:gd name="connsiteY354" fmla="*/ 152393 h 176340"/>
                <a:gd name="connsiteX355" fmla="*/ 70865 w 420447"/>
                <a:gd name="connsiteY355" fmla="*/ 153535 h 176340"/>
                <a:gd name="connsiteX356" fmla="*/ 69128 w 420447"/>
                <a:gd name="connsiteY356" fmla="*/ 153488 h 176340"/>
                <a:gd name="connsiteX357" fmla="*/ 66953 w 420447"/>
                <a:gd name="connsiteY357" fmla="*/ 152792 h 176340"/>
                <a:gd name="connsiteX358" fmla="*/ 61813 w 420447"/>
                <a:gd name="connsiteY358" fmla="*/ 149983 h 176340"/>
                <a:gd name="connsiteX359" fmla="*/ 57870 w 420447"/>
                <a:gd name="connsiteY359" fmla="*/ 149756 h 176340"/>
                <a:gd name="connsiteX360" fmla="*/ 55492 w 420447"/>
                <a:gd name="connsiteY360" fmla="*/ 153183 h 176340"/>
                <a:gd name="connsiteX361" fmla="*/ 53645 w 420447"/>
                <a:gd name="connsiteY361" fmla="*/ 154271 h 176340"/>
                <a:gd name="connsiteX362" fmla="*/ 51627 w 420447"/>
                <a:gd name="connsiteY362" fmla="*/ 154599 h 176340"/>
                <a:gd name="connsiteX363" fmla="*/ 51509 w 420447"/>
                <a:gd name="connsiteY363" fmla="*/ 153629 h 176340"/>
                <a:gd name="connsiteX364" fmla="*/ 53043 w 420447"/>
                <a:gd name="connsiteY364" fmla="*/ 151407 h 176340"/>
                <a:gd name="connsiteX365" fmla="*/ 46886 w 420447"/>
                <a:gd name="connsiteY365" fmla="*/ 151814 h 176340"/>
                <a:gd name="connsiteX366" fmla="*/ 43639 w 420447"/>
                <a:gd name="connsiteY366" fmla="*/ 153504 h 176340"/>
                <a:gd name="connsiteX367" fmla="*/ 41105 w 420447"/>
                <a:gd name="connsiteY367" fmla="*/ 153238 h 176340"/>
                <a:gd name="connsiteX368" fmla="*/ 39203 w 420447"/>
                <a:gd name="connsiteY368" fmla="*/ 152479 h 176340"/>
                <a:gd name="connsiteX369" fmla="*/ 39485 w 420447"/>
                <a:gd name="connsiteY369" fmla="*/ 151548 h 176340"/>
                <a:gd name="connsiteX370" fmla="*/ 41410 w 420447"/>
                <a:gd name="connsiteY370" fmla="*/ 151204 h 176340"/>
                <a:gd name="connsiteX371" fmla="*/ 43084 w 420447"/>
                <a:gd name="connsiteY371" fmla="*/ 150445 h 176340"/>
                <a:gd name="connsiteX372" fmla="*/ 49749 w 420447"/>
                <a:gd name="connsiteY372" fmla="*/ 149827 h 176340"/>
                <a:gd name="connsiteX373" fmla="*/ 51306 w 420447"/>
                <a:gd name="connsiteY373" fmla="*/ 149209 h 176340"/>
                <a:gd name="connsiteX374" fmla="*/ 53012 w 420447"/>
                <a:gd name="connsiteY374" fmla="*/ 146791 h 176340"/>
                <a:gd name="connsiteX375" fmla="*/ 56110 w 420447"/>
                <a:gd name="connsiteY375" fmla="*/ 144710 h 176340"/>
                <a:gd name="connsiteX376" fmla="*/ 56509 w 420447"/>
                <a:gd name="connsiteY376" fmla="*/ 143818 h 176340"/>
                <a:gd name="connsiteX377" fmla="*/ 54123 w 420447"/>
                <a:gd name="connsiteY377" fmla="*/ 143811 h 176340"/>
                <a:gd name="connsiteX378" fmla="*/ 43905 w 420447"/>
                <a:gd name="connsiteY378" fmla="*/ 144413 h 176340"/>
                <a:gd name="connsiteX379" fmla="*/ 36895 w 420447"/>
                <a:gd name="connsiteY379" fmla="*/ 144084 h 176340"/>
                <a:gd name="connsiteX380" fmla="*/ 36066 w 420447"/>
                <a:gd name="connsiteY380" fmla="*/ 145117 h 176340"/>
                <a:gd name="connsiteX381" fmla="*/ 35010 w 420447"/>
                <a:gd name="connsiteY381" fmla="*/ 145266 h 176340"/>
                <a:gd name="connsiteX382" fmla="*/ 34720 w 420447"/>
                <a:gd name="connsiteY382" fmla="*/ 142457 h 176340"/>
                <a:gd name="connsiteX383" fmla="*/ 35831 w 420447"/>
                <a:gd name="connsiteY383" fmla="*/ 141151 h 176340"/>
                <a:gd name="connsiteX384" fmla="*/ 37318 w 420447"/>
                <a:gd name="connsiteY384" fmla="*/ 141276 h 176340"/>
                <a:gd name="connsiteX385" fmla="*/ 40987 w 420447"/>
                <a:gd name="connsiteY385" fmla="*/ 140141 h 176340"/>
                <a:gd name="connsiteX386" fmla="*/ 40659 w 420447"/>
                <a:gd name="connsiteY386" fmla="*/ 137802 h 176340"/>
                <a:gd name="connsiteX387" fmla="*/ 38038 w 420447"/>
                <a:gd name="connsiteY387" fmla="*/ 136222 h 176340"/>
                <a:gd name="connsiteX388" fmla="*/ 37506 w 420447"/>
                <a:gd name="connsiteY388" fmla="*/ 135283 h 176340"/>
                <a:gd name="connsiteX389" fmla="*/ 35597 w 420447"/>
                <a:gd name="connsiteY389" fmla="*/ 135064 h 176340"/>
                <a:gd name="connsiteX390" fmla="*/ 34056 w 420447"/>
                <a:gd name="connsiteY390" fmla="*/ 133945 h 176340"/>
                <a:gd name="connsiteX391" fmla="*/ 33719 w 420447"/>
                <a:gd name="connsiteY391" fmla="*/ 131129 h 176340"/>
                <a:gd name="connsiteX392" fmla="*/ 32491 w 420447"/>
                <a:gd name="connsiteY392" fmla="*/ 128031 h 176340"/>
                <a:gd name="connsiteX393" fmla="*/ 30738 w 420447"/>
                <a:gd name="connsiteY393" fmla="*/ 126536 h 176340"/>
                <a:gd name="connsiteX394" fmla="*/ 30958 w 420447"/>
                <a:gd name="connsiteY394" fmla="*/ 125715 h 176340"/>
                <a:gd name="connsiteX395" fmla="*/ 34173 w 420447"/>
                <a:gd name="connsiteY395" fmla="*/ 124666 h 176340"/>
                <a:gd name="connsiteX396" fmla="*/ 34838 w 420447"/>
                <a:gd name="connsiteY396" fmla="*/ 120324 h 176340"/>
                <a:gd name="connsiteX397" fmla="*/ 34345 w 420447"/>
                <a:gd name="connsiteY397" fmla="*/ 117657 h 176340"/>
                <a:gd name="connsiteX398" fmla="*/ 32725 w 420447"/>
                <a:gd name="connsiteY398" fmla="*/ 117430 h 176340"/>
                <a:gd name="connsiteX399" fmla="*/ 28008 w 420447"/>
                <a:gd name="connsiteY399" fmla="*/ 115318 h 176340"/>
                <a:gd name="connsiteX400" fmla="*/ 26576 w 420447"/>
                <a:gd name="connsiteY400" fmla="*/ 115544 h 176340"/>
                <a:gd name="connsiteX401" fmla="*/ 25012 w 420447"/>
                <a:gd name="connsiteY401" fmla="*/ 113221 h 176340"/>
                <a:gd name="connsiteX402" fmla="*/ 22273 w 420447"/>
                <a:gd name="connsiteY402" fmla="*/ 111554 h 176340"/>
                <a:gd name="connsiteX403" fmla="*/ 20920 w 420447"/>
                <a:gd name="connsiteY403" fmla="*/ 112165 h 176340"/>
                <a:gd name="connsiteX404" fmla="*/ 20067 w 420447"/>
                <a:gd name="connsiteY404" fmla="*/ 112924 h 176340"/>
                <a:gd name="connsiteX405" fmla="*/ 18800 w 420447"/>
                <a:gd name="connsiteY405" fmla="*/ 112564 h 176340"/>
                <a:gd name="connsiteX406" fmla="*/ 16680 w 420447"/>
                <a:gd name="connsiteY406" fmla="*/ 111116 h 176340"/>
                <a:gd name="connsiteX407" fmla="*/ 14591 w 420447"/>
                <a:gd name="connsiteY407" fmla="*/ 110334 h 176340"/>
                <a:gd name="connsiteX408" fmla="*/ 13668 w 420447"/>
                <a:gd name="connsiteY408" fmla="*/ 109364 h 176340"/>
                <a:gd name="connsiteX409" fmla="*/ 14826 w 420447"/>
                <a:gd name="connsiteY409" fmla="*/ 106774 h 176340"/>
                <a:gd name="connsiteX410" fmla="*/ 16421 w 420447"/>
                <a:gd name="connsiteY410" fmla="*/ 106837 h 176340"/>
                <a:gd name="connsiteX411" fmla="*/ 16711 w 420447"/>
                <a:gd name="connsiteY411" fmla="*/ 104811 h 176340"/>
                <a:gd name="connsiteX412" fmla="*/ 15451 w 420447"/>
                <a:gd name="connsiteY412" fmla="*/ 101423 h 176340"/>
                <a:gd name="connsiteX413" fmla="*/ 15577 w 420447"/>
                <a:gd name="connsiteY413" fmla="*/ 99678 h 176340"/>
                <a:gd name="connsiteX414" fmla="*/ 16969 w 420447"/>
                <a:gd name="connsiteY414" fmla="*/ 99201 h 176340"/>
                <a:gd name="connsiteX415" fmla="*/ 18557 w 420447"/>
                <a:gd name="connsiteY415" fmla="*/ 99530 h 176340"/>
                <a:gd name="connsiteX416" fmla="*/ 20161 w 420447"/>
                <a:gd name="connsiteY416" fmla="*/ 101556 h 176340"/>
                <a:gd name="connsiteX417" fmla="*/ 20685 w 420447"/>
                <a:gd name="connsiteY417" fmla="*/ 103512 h 176340"/>
                <a:gd name="connsiteX418" fmla="*/ 20349 w 420447"/>
                <a:gd name="connsiteY418" fmla="*/ 105421 h 176340"/>
                <a:gd name="connsiteX419" fmla="*/ 21366 w 420447"/>
                <a:gd name="connsiteY419" fmla="*/ 107267 h 176340"/>
                <a:gd name="connsiteX420" fmla="*/ 22093 w 420447"/>
                <a:gd name="connsiteY420" fmla="*/ 107737 h 176340"/>
                <a:gd name="connsiteX421" fmla="*/ 22578 w 420447"/>
                <a:gd name="connsiteY421" fmla="*/ 105789 h 176340"/>
                <a:gd name="connsiteX422" fmla="*/ 23259 w 420447"/>
                <a:gd name="connsiteY422" fmla="*/ 105421 h 176340"/>
                <a:gd name="connsiteX423" fmla="*/ 24198 w 420447"/>
                <a:gd name="connsiteY423" fmla="*/ 106266 h 176340"/>
                <a:gd name="connsiteX424" fmla="*/ 26208 w 420447"/>
                <a:gd name="connsiteY424" fmla="*/ 106688 h 176340"/>
                <a:gd name="connsiteX425" fmla="*/ 31419 w 420447"/>
                <a:gd name="connsiteY425" fmla="*/ 105499 h 176340"/>
                <a:gd name="connsiteX426" fmla="*/ 32420 w 420447"/>
                <a:gd name="connsiteY426" fmla="*/ 104490 h 176340"/>
                <a:gd name="connsiteX427" fmla="*/ 28603 w 420447"/>
                <a:gd name="connsiteY427" fmla="*/ 104607 h 176340"/>
                <a:gd name="connsiteX428" fmla="*/ 27210 w 420447"/>
                <a:gd name="connsiteY428" fmla="*/ 103661 h 176340"/>
                <a:gd name="connsiteX429" fmla="*/ 25692 w 420447"/>
                <a:gd name="connsiteY429" fmla="*/ 101540 h 176340"/>
                <a:gd name="connsiteX430" fmla="*/ 24761 w 420447"/>
                <a:gd name="connsiteY430" fmla="*/ 99616 h 176340"/>
                <a:gd name="connsiteX431" fmla="*/ 24597 w 420447"/>
                <a:gd name="connsiteY431" fmla="*/ 98669 h 176340"/>
                <a:gd name="connsiteX432" fmla="*/ 24073 w 420447"/>
                <a:gd name="connsiteY432" fmla="*/ 97284 h 176340"/>
                <a:gd name="connsiteX433" fmla="*/ 24652 w 420447"/>
                <a:gd name="connsiteY433" fmla="*/ 96541 h 176340"/>
                <a:gd name="connsiteX434" fmla="*/ 27265 w 420447"/>
                <a:gd name="connsiteY434" fmla="*/ 95430 h 176340"/>
                <a:gd name="connsiteX435" fmla="*/ 29557 w 420447"/>
                <a:gd name="connsiteY435" fmla="*/ 92309 h 176340"/>
                <a:gd name="connsiteX436" fmla="*/ 28595 w 420447"/>
                <a:gd name="connsiteY436" fmla="*/ 91409 h 176340"/>
                <a:gd name="connsiteX437" fmla="*/ 27499 w 420447"/>
                <a:gd name="connsiteY437" fmla="*/ 90979 h 176340"/>
                <a:gd name="connsiteX438" fmla="*/ 26310 w 420447"/>
                <a:gd name="connsiteY438" fmla="*/ 91300 h 176340"/>
                <a:gd name="connsiteX439" fmla="*/ 25184 w 420447"/>
                <a:gd name="connsiteY439" fmla="*/ 90228 h 176340"/>
                <a:gd name="connsiteX440" fmla="*/ 25035 w 420447"/>
                <a:gd name="connsiteY440" fmla="*/ 88741 h 176340"/>
                <a:gd name="connsiteX441" fmla="*/ 25935 w 420447"/>
                <a:gd name="connsiteY441" fmla="*/ 87537 h 176340"/>
                <a:gd name="connsiteX442" fmla="*/ 26029 w 420447"/>
                <a:gd name="connsiteY442" fmla="*/ 85878 h 176340"/>
                <a:gd name="connsiteX443" fmla="*/ 23079 w 420447"/>
                <a:gd name="connsiteY443" fmla="*/ 81786 h 176340"/>
                <a:gd name="connsiteX444" fmla="*/ 22258 w 420447"/>
                <a:gd name="connsiteY444" fmla="*/ 80895 h 176340"/>
                <a:gd name="connsiteX445" fmla="*/ 22899 w 420447"/>
                <a:gd name="connsiteY445" fmla="*/ 79557 h 176340"/>
                <a:gd name="connsiteX446" fmla="*/ 25153 w 420447"/>
                <a:gd name="connsiteY446" fmla="*/ 77311 h 176340"/>
                <a:gd name="connsiteX447" fmla="*/ 27296 w 420447"/>
                <a:gd name="connsiteY447" fmla="*/ 74526 h 176340"/>
                <a:gd name="connsiteX448" fmla="*/ 27038 w 420447"/>
                <a:gd name="connsiteY448" fmla="*/ 73611 h 176340"/>
                <a:gd name="connsiteX449" fmla="*/ 25450 w 420447"/>
                <a:gd name="connsiteY449" fmla="*/ 73235 h 176340"/>
                <a:gd name="connsiteX450" fmla="*/ 17924 w 420447"/>
                <a:gd name="connsiteY450" fmla="*/ 74432 h 176340"/>
                <a:gd name="connsiteX451" fmla="*/ 14997 w 420447"/>
                <a:gd name="connsiteY451" fmla="*/ 75465 h 176340"/>
                <a:gd name="connsiteX452" fmla="*/ 9779 w 420447"/>
                <a:gd name="connsiteY452" fmla="*/ 75942 h 176340"/>
                <a:gd name="connsiteX453" fmla="*/ 9404 w 420447"/>
                <a:gd name="connsiteY453" fmla="*/ 74424 h 176340"/>
                <a:gd name="connsiteX454" fmla="*/ 9521 w 420447"/>
                <a:gd name="connsiteY454" fmla="*/ 73063 h 176340"/>
                <a:gd name="connsiteX455" fmla="*/ 10695 w 420447"/>
                <a:gd name="connsiteY455" fmla="*/ 70575 h 176340"/>
                <a:gd name="connsiteX456" fmla="*/ 10585 w 420447"/>
                <a:gd name="connsiteY456" fmla="*/ 64426 h 176340"/>
                <a:gd name="connsiteX457" fmla="*/ 11282 w 420447"/>
                <a:gd name="connsiteY457" fmla="*/ 61085 h 176340"/>
                <a:gd name="connsiteX458" fmla="*/ 14184 w 420447"/>
                <a:gd name="connsiteY458" fmla="*/ 60084 h 176340"/>
                <a:gd name="connsiteX459" fmla="*/ 17744 w 420447"/>
                <a:gd name="connsiteY459" fmla="*/ 55163 h 176340"/>
                <a:gd name="connsiteX460" fmla="*/ 23509 w 420447"/>
                <a:gd name="connsiteY460" fmla="*/ 49342 h 176340"/>
                <a:gd name="connsiteX461" fmla="*/ 29534 w 420447"/>
                <a:gd name="connsiteY461" fmla="*/ 49452 h 176340"/>
                <a:gd name="connsiteX462" fmla="*/ 31943 w 420447"/>
                <a:gd name="connsiteY462" fmla="*/ 47840 h 176340"/>
                <a:gd name="connsiteX463" fmla="*/ 35518 w 420447"/>
                <a:gd name="connsiteY463" fmla="*/ 47747 h 176340"/>
                <a:gd name="connsiteX464" fmla="*/ 36168 w 420447"/>
                <a:gd name="connsiteY464" fmla="*/ 48912 h 176340"/>
                <a:gd name="connsiteX465" fmla="*/ 36574 w 420447"/>
                <a:gd name="connsiteY465" fmla="*/ 50031 h 176340"/>
                <a:gd name="connsiteX466" fmla="*/ 39712 w 420447"/>
                <a:gd name="connsiteY466" fmla="*/ 51643 h 176340"/>
                <a:gd name="connsiteX467" fmla="*/ 45251 w 420447"/>
                <a:gd name="connsiteY467" fmla="*/ 51385 h 176340"/>
                <a:gd name="connsiteX468" fmla="*/ 46596 w 420447"/>
                <a:gd name="connsiteY468" fmla="*/ 50751 h 176340"/>
                <a:gd name="connsiteX469" fmla="*/ 47903 w 420447"/>
                <a:gd name="connsiteY469" fmla="*/ 49867 h 176340"/>
                <a:gd name="connsiteX470" fmla="*/ 45337 w 420447"/>
                <a:gd name="connsiteY470" fmla="*/ 47003 h 176340"/>
                <a:gd name="connsiteX471" fmla="*/ 46150 w 420447"/>
                <a:gd name="connsiteY471" fmla="*/ 46190 h 176340"/>
                <a:gd name="connsiteX472" fmla="*/ 48474 w 420447"/>
                <a:gd name="connsiteY472" fmla="*/ 46096 h 176340"/>
                <a:gd name="connsiteX473" fmla="*/ 50993 w 420447"/>
                <a:gd name="connsiteY473" fmla="*/ 46769 h 176340"/>
                <a:gd name="connsiteX474" fmla="*/ 51111 w 420447"/>
                <a:gd name="connsiteY474" fmla="*/ 47426 h 176340"/>
                <a:gd name="connsiteX475" fmla="*/ 50445 w 420447"/>
                <a:gd name="connsiteY475" fmla="*/ 48325 h 176340"/>
                <a:gd name="connsiteX476" fmla="*/ 49663 w 420447"/>
                <a:gd name="connsiteY476" fmla="*/ 49898 h 176340"/>
                <a:gd name="connsiteX477" fmla="*/ 50406 w 420447"/>
                <a:gd name="connsiteY477" fmla="*/ 50203 h 176340"/>
                <a:gd name="connsiteX478" fmla="*/ 57573 w 420447"/>
                <a:gd name="connsiteY478" fmla="*/ 49249 h 176340"/>
                <a:gd name="connsiteX479" fmla="*/ 65068 w 420447"/>
                <a:gd name="connsiteY479" fmla="*/ 50015 h 176340"/>
                <a:gd name="connsiteX480" fmla="*/ 67454 w 420447"/>
                <a:gd name="connsiteY480" fmla="*/ 49601 h 176340"/>
                <a:gd name="connsiteX481" fmla="*/ 73345 w 420447"/>
                <a:gd name="connsiteY481" fmla="*/ 49632 h 176340"/>
                <a:gd name="connsiteX482" fmla="*/ 74401 w 420447"/>
                <a:gd name="connsiteY482" fmla="*/ 48646 h 176340"/>
                <a:gd name="connsiteX483" fmla="*/ 72617 w 420447"/>
                <a:gd name="connsiteY483" fmla="*/ 47402 h 176340"/>
                <a:gd name="connsiteX484" fmla="*/ 70873 w 420447"/>
                <a:gd name="connsiteY484" fmla="*/ 46972 h 176340"/>
                <a:gd name="connsiteX485" fmla="*/ 69699 w 420447"/>
                <a:gd name="connsiteY485" fmla="*/ 46370 h 176340"/>
                <a:gd name="connsiteX486" fmla="*/ 68525 w 420447"/>
                <a:gd name="connsiteY486" fmla="*/ 45486 h 176340"/>
                <a:gd name="connsiteX487" fmla="*/ 72265 w 420447"/>
                <a:gd name="connsiteY487" fmla="*/ 42708 h 176340"/>
                <a:gd name="connsiteX488" fmla="*/ 74378 w 420447"/>
                <a:gd name="connsiteY488" fmla="*/ 42176 h 176340"/>
                <a:gd name="connsiteX489" fmla="*/ 84337 w 420447"/>
                <a:gd name="connsiteY489" fmla="*/ 40463 h 176340"/>
                <a:gd name="connsiteX490" fmla="*/ 91745 w 420447"/>
                <a:gd name="connsiteY490" fmla="*/ 39610 h 176340"/>
                <a:gd name="connsiteX491" fmla="*/ 91839 w 420447"/>
                <a:gd name="connsiteY491" fmla="*/ 38969 h 176340"/>
                <a:gd name="connsiteX492" fmla="*/ 90767 w 420447"/>
                <a:gd name="connsiteY492" fmla="*/ 38969 h 176340"/>
                <a:gd name="connsiteX493" fmla="*/ 81200 w 420447"/>
                <a:gd name="connsiteY493" fmla="*/ 37545 h 176340"/>
                <a:gd name="connsiteX494" fmla="*/ 78891 w 420447"/>
                <a:gd name="connsiteY494" fmla="*/ 36450 h 176340"/>
                <a:gd name="connsiteX495" fmla="*/ 75692 w 420447"/>
                <a:gd name="connsiteY495" fmla="*/ 33829 h 176340"/>
                <a:gd name="connsiteX496" fmla="*/ 74995 w 420447"/>
                <a:gd name="connsiteY496" fmla="*/ 33085 h 176340"/>
                <a:gd name="connsiteX497" fmla="*/ 74190 w 420447"/>
                <a:gd name="connsiteY497" fmla="*/ 31802 h 176340"/>
                <a:gd name="connsiteX498" fmla="*/ 74675 w 420447"/>
                <a:gd name="connsiteY498" fmla="*/ 29072 h 176340"/>
                <a:gd name="connsiteX499" fmla="*/ 75270 w 420447"/>
                <a:gd name="connsiteY499" fmla="*/ 26873 h 176340"/>
                <a:gd name="connsiteX500" fmla="*/ 76450 w 420447"/>
                <a:gd name="connsiteY500" fmla="*/ 25598 h 176340"/>
                <a:gd name="connsiteX501" fmla="*/ 80276 w 420447"/>
                <a:gd name="connsiteY501" fmla="*/ 25403 h 176340"/>
                <a:gd name="connsiteX502" fmla="*/ 93388 w 420447"/>
                <a:gd name="connsiteY502" fmla="*/ 27640 h 176340"/>
                <a:gd name="connsiteX503" fmla="*/ 102729 w 420447"/>
                <a:gd name="connsiteY503" fmla="*/ 26302 h 176340"/>
                <a:gd name="connsiteX504" fmla="*/ 112939 w 420447"/>
                <a:gd name="connsiteY504" fmla="*/ 29557 h 176340"/>
                <a:gd name="connsiteX505" fmla="*/ 122711 w 420447"/>
                <a:gd name="connsiteY505" fmla="*/ 28900 h 176340"/>
                <a:gd name="connsiteX506" fmla="*/ 124721 w 420447"/>
                <a:gd name="connsiteY506" fmla="*/ 27437 h 176340"/>
                <a:gd name="connsiteX507" fmla="*/ 127170 w 420447"/>
                <a:gd name="connsiteY507" fmla="*/ 22719 h 176340"/>
                <a:gd name="connsiteX508" fmla="*/ 140970 w 420447"/>
                <a:gd name="connsiteY508" fmla="*/ 14865 h 176340"/>
                <a:gd name="connsiteX509" fmla="*/ 145797 w 420447"/>
                <a:gd name="connsiteY509" fmla="*/ 10757 h 176340"/>
                <a:gd name="connsiteX510" fmla="*/ 150976 w 420447"/>
                <a:gd name="connsiteY510" fmla="*/ 8504 h 176340"/>
                <a:gd name="connsiteX511" fmla="*/ 159856 w 420447"/>
                <a:gd name="connsiteY511" fmla="*/ 6001 h 176340"/>
                <a:gd name="connsiteX512" fmla="*/ 167281 w 420447"/>
                <a:gd name="connsiteY512" fmla="*/ 2684 h 176340"/>
                <a:gd name="connsiteX513" fmla="*/ 169401 w 420447"/>
                <a:gd name="connsiteY513" fmla="*/ 2300 h 176340"/>
                <a:gd name="connsiteX514" fmla="*/ 187223 w 420447"/>
                <a:gd name="connsiteY514" fmla="*/ 3888 h 176340"/>
                <a:gd name="connsiteX515" fmla="*/ 199467 w 420447"/>
                <a:gd name="connsiteY515" fmla="*/ 4092 h 176340"/>
                <a:gd name="connsiteX516" fmla="*/ 205083 w 420447"/>
                <a:gd name="connsiteY516" fmla="*/ 955 h 176340"/>
                <a:gd name="connsiteX517" fmla="*/ 208346 w 420447"/>
                <a:gd name="connsiteY517" fmla="*/ 2011 h 176340"/>
                <a:gd name="connsiteX518" fmla="*/ 208041 w 420447"/>
                <a:gd name="connsiteY518" fmla="*/ 3130 h 176340"/>
                <a:gd name="connsiteX519" fmla="*/ 207446 w 420447"/>
                <a:gd name="connsiteY519" fmla="*/ 4092 h 176340"/>
                <a:gd name="connsiteX520" fmla="*/ 207626 w 420447"/>
                <a:gd name="connsiteY520" fmla="*/ 6024 h 176340"/>
                <a:gd name="connsiteX521" fmla="*/ 209535 w 420447"/>
                <a:gd name="connsiteY521" fmla="*/ 8864 h 176340"/>
                <a:gd name="connsiteX522" fmla="*/ 211483 w 420447"/>
                <a:gd name="connsiteY522" fmla="*/ 10796 h 176340"/>
                <a:gd name="connsiteX523" fmla="*/ 217194 w 420447"/>
                <a:gd name="connsiteY523" fmla="*/ 13566 h 176340"/>
                <a:gd name="connsiteX524" fmla="*/ 225135 w 420447"/>
                <a:gd name="connsiteY524" fmla="*/ 11234 h 176340"/>
                <a:gd name="connsiteX525" fmla="*/ 226418 w 420447"/>
                <a:gd name="connsiteY525" fmla="*/ 11493 h 176340"/>
                <a:gd name="connsiteX526" fmla="*/ 228038 w 420447"/>
                <a:gd name="connsiteY526" fmla="*/ 12142 h 176340"/>
                <a:gd name="connsiteX527" fmla="*/ 230838 w 420447"/>
                <a:gd name="connsiteY527" fmla="*/ 19629 h 176340"/>
                <a:gd name="connsiteX528" fmla="*/ 233013 w 420447"/>
                <a:gd name="connsiteY528" fmla="*/ 22266 h 176340"/>
                <a:gd name="connsiteX529" fmla="*/ 235798 w 420447"/>
                <a:gd name="connsiteY529" fmla="*/ 24057 h 176340"/>
                <a:gd name="connsiteX530" fmla="*/ 238090 w 420447"/>
                <a:gd name="connsiteY530" fmla="*/ 24409 h 176340"/>
                <a:gd name="connsiteX531" fmla="*/ 239788 w 420447"/>
                <a:gd name="connsiteY531" fmla="*/ 22539 h 176340"/>
                <a:gd name="connsiteX532" fmla="*/ 241103 w 420447"/>
                <a:gd name="connsiteY532" fmla="*/ 21788 h 176340"/>
                <a:gd name="connsiteX533" fmla="*/ 243974 w 420447"/>
                <a:gd name="connsiteY533" fmla="*/ 21468 h 176340"/>
                <a:gd name="connsiteX534" fmla="*/ 248676 w 420447"/>
                <a:gd name="connsiteY534" fmla="*/ 24034 h 176340"/>
                <a:gd name="connsiteX535" fmla="*/ 250303 w 420447"/>
                <a:gd name="connsiteY535" fmla="*/ 26678 h 176340"/>
                <a:gd name="connsiteX536" fmla="*/ 258307 w 420447"/>
                <a:gd name="connsiteY536" fmla="*/ 28720 h 176340"/>
                <a:gd name="connsiteX537" fmla="*/ 265652 w 420447"/>
                <a:gd name="connsiteY537" fmla="*/ 29745 h 176340"/>
                <a:gd name="connsiteX538" fmla="*/ 268821 w 420447"/>
                <a:gd name="connsiteY538" fmla="*/ 31982 h 176340"/>
                <a:gd name="connsiteX539" fmla="*/ 279163 w 420447"/>
                <a:gd name="connsiteY539" fmla="*/ 34220 h 176340"/>
                <a:gd name="connsiteX540" fmla="*/ 283028 w 420447"/>
                <a:gd name="connsiteY540" fmla="*/ 33876 h 176340"/>
                <a:gd name="connsiteX541" fmla="*/ 289506 w 420447"/>
                <a:gd name="connsiteY541" fmla="*/ 31528 h 176340"/>
                <a:gd name="connsiteX542" fmla="*/ 302118 w 420447"/>
                <a:gd name="connsiteY542" fmla="*/ 28955 h 176340"/>
                <a:gd name="connsiteX543" fmla="*/ 310496 w 420447"/>
                <a:gd name="connsiteY543" fmla="*/ 32546 h 176340"/>
                <a:gd name="connsiteX544" fmla="*/ 312765 w 420447"/>
                <a:gd name="connsiteY544" fmla="*/ 33015 h 176340"/>
                <a:gd name="connsiteX545" fmla="*/ 314721 w 420447"/>
                <a:gd name="connsiteY545" fmla="*/ 32702 h 176340"/>
                <a:gd name="connsiteX546" fmla="*/ 317538 w 420447"/>
                <a:gd name="connsiteY546" fmla="*/ 33688 h 176340"/>
                <a:gd name="connsiteX547" fmla="*/ 320542 w 420447"/>
                <a:gd name="connsiteY547" fmla="*/ 33156 h 176340"/>
                <a:gd name="connsiteX548" fmla="*/ 329812 w 420447"/>
                <a:gd name="connsiteY548" fmla="*/ 28916 h 176340"/>
                <a:gd name="connsiteX549" fmla="*/ 332715 w 420447"/>
                <a:gd name="connsiteY549" fmla="*/ 26506 h 176340"/>
                <a:gd name="connsiteX550" fmla="*/ 335790 w 420447"/>
                <a:gd name="connsiteY550" fmla="*/ 25888 h 176340"/>
                <a:gd name="connsiteX551" fmla="*/ 338512 w 420447"/>
                <a:gd name="connsiteY551" fmla="*/ 24441 h 176340"/>
                <a:gd name="connsiteX552" fmla="*/ 345772 w 420447"/>
                <a:gd name="connsiteY552" fmla="*/ 19707 h 176340"/>
                <a:gd name="connsiteX553" fmla="*/ 347814 w 420447"/>
                <a:gd name="connsiteY553" fmla="*/ 16914 h 176340"/>
                <a:gd name="connsiteX554" fmla="*/ 6611 w 420447"/>
                <a:gd name="connsiteY554" fmla="*/ 56837 h 176340"/>
                <a:gd name="connsiteX555" fmla="*/ 1565 w 420447"/>
                <a:gd name="connsiteY555" fmla="*/ 57721 h 176340"/>
                <a:gd name="connsiteX556" fmla="*/ 0 w 420447"/>
                <a:gd name="connsiteY556" fmla="*/ 56853 h 176340"/>
                <a:gd name="connsiteX557" fmla="*/ 1581 w 420447"/>
                <a:gd name="connsiteY557" fmla="*/ 55124 h 176340"/>
                <a:gd name="connsiteX558" fmla="*/ 4522 w 420447"/>
                <a:gd name="connsiteY558" fmla="*/ 54052 h 176340"/>
                <a:gd name="connsiteX559" fmla="*/ 5476 w 420447"/>
                <a:gd name="connsiteY559" fmla="*/ 53927 h 176340"/>
                <a:gd name="connsiteX560" fmla="*/ 6767 w 420447"/>
                <a:gd name="connsiteY560" fmla="*/ 55648 h 176340"/>
                <a:gd name="connsiteX561" fmla="*/ 6611 w 420447"/>
                <a:gd name="connsiteY561" fmla="*/ 56837 h 1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</a:cxnLst>
              <a:rect l="l" t="t" r="r" b="b"/>
              <a:pathLst>
                <a:path w="420447" h="176340">
                  <a:moveTo>
                    <a:pt x="51502" y="3677"/>
                  </a:moveTo>
                  <a:lnTo>
                    <a:pt x="50907" y="7033"/>
                  </a:lnTo>
                  <a:lnTo>
                    <a:pt x="52292" y="10726"/>
                  </a:lnTo>
                  <a:lnTo>
                    <a:pt x="55531" y="15835"/>
                  </a:lnTo>
                  <a:lnTo>
                    <a:pt x="58793" y="18409"/>
                  </a:lnTo>
                  <a:lnTo>
                    <a:pt x="71976" y="24761"/>
                  </a:lnTo>
                  <a:lnTo>
                    <a:pt x="74401" y="25301"/>
                  </a:lnTo>
                  <a:lnTo>
                    <a:pt x="73853" y="27898"/>
                  </a:lnTo>
                  <a:lnTo>
                    <a:pt x="73055" y="30199"/>
                  </a:lnTo>
                  <a:lnTo>
                    <a:pt x="72187" y="31732"/>
                  </a:lnTo>
                  <a:lnTo>
                    <a:pt x="68322" y="32718"/>
                  </a:lnTo>
                  <a:lnTo>
                    <a:pt x="57667" y="29893"/>
                  </a:lnTo>
                  <a:lnTo>
                    <a:pt x="54967" y="29627"/>
                  </a:lnTo>
                  <a:lnTo>
                    <a:pt x="53067" y="30191"/>
                  </a:lnTo>
                  <a:lnTo>
                    <a:pt x="49546" y="32240"/>
                  </a:lnTo>
                  <a:lnTo>
                    <a:pt x="45642" y="31583"/>
                  </a:lnTo>
                  <a:lnTo>
                    <a:pt x="40197" y="32741"/>
                  </a:lnTo>
                  <a:lnTo>
                    <a:pt x="38679" y="36598"/>
                  </a:lnTo>
                  <a:lnTo>
                    <a:pt x="34900" y="41003"/>
                  </a:lnTo>
                  <a:lnTo>
                    <a:pt x="28681" y="44555"/>
                  </a:lnTo>
                  <a:lnTo>
                    <a:pt x="24237" y="46456"/>
                  </a:lnTo>
                  <a:lnTo>
                    <a:pt x="17556" y="53246"/>
                  </a:lnTo>
                  <a:lnTo>
                    <a:pt x="14528" y="57197"/>
                  </a:lnTo>
                  <a:lnTo>
                    <a:pt x="13253" y="57964"/>
                  </a:lnTo>
                  <a:lnTo>
                    <a:pt x="11735" y="58574"/>
                  </a:lnTo>
                  <a:lnTo>
                    <a:pt x="12244" y="56673"/>
                  </a:lnTo>
                  <a:lnTo>
                    <a:pt x="12995" y="54936"/>
                  </a:lnTo>
                  <a:lnTo>
                    <a:pt x="12822" y="53622"/>
                  </a:lnTo>
                  <a:lnTo>
                    <a:pt x="12854" y="51713"/>
                  </a:lnTo>
                  <a:lnTo>
                    <a:pt x="15076" y="49546"/>
                  </a:lnTo>
                  <a:lnTo>
                    <a:pt x="17102" y="47973"/>
                  </a:lnTo>
                  <a:lnTo>
                    <a:pt x="23087" y="45118"/>
                  </a:lnTo>
                  <a:lnTo>
                    <a:pt x="24667" y="42740"/>
                  </a:lnTo>
                  <a:lnTo>
                    <a:pt x="19973" y="42794"/>
                  </a:lnTo>
                  <a:lnTo>
                    <a:pt x="15201" y="43319"/>
                  </a:lnTo>
                  <a:lnTo>
                    <a:pt x="12205" y="42982"/>
                  </a:lnTo>
                  <a:lnTo>
                    <a:pt x="9592" y="43178"/>
                  </a:lnTo>
                  <a:lnTo>
                    <a:pt x="8770" y="41097"/>
                  </a:lnTo>
                  <a:lnTo>
                    <a:pt x="8136" y="39845"/>
                  </a:lnTo>
                  <a:lnTo>
                    <a:pt x="8817" y="39454"/>
                  </a:lnTo>
                  <a:lnTo>
                    <a:pt x="9678" y="39180"/>
                  </a:lnTo>
                  <a:lnTo>
                    <a:pt x="11211" y="36958"/>
                  </a:lnTo>
                  <a:lnTo>
                    <a:pt x="12580" y="35323"/>
                  </a:lnTo>
                  <a:lnTo>
                    <a:pt x="14551" y="33257"/>
                  </a:lnTo>
                  <a:lnTo>
                    <a:pt x="15052" y="32021"/>
                  </a:lnTo>
                  <a:lnTo>
                    <a:pt x="15052" y="30871"/>
                  </a:lnTo>
                  <a:lnTo>
                    <a:pt x="14575" y="30073"/>
                  </a:lnTo>
                  <a:lnTo>
                    <a:pt x="14481" y="29119"/>
                  </a:lnTo>
                  <a:lnTo>
                    <a:pt x="14419" y="27781"/>
                  </a:lnTo>
                  <a:lnTo>
                    <a:pt x="14528" y="25004"/>
                  </a:lnTo>
                  <a:lnTo>
                    <a:pt x="19050" y="21968"/>
                  </a:lnTo>
                  <a:lnTo>
                    <a:pt x="20497" y="21647"/>
                  </a:lnTo>
                  <a:lnTo>
                    <a:pt x="20990" y="20255"/>
                  </a:lnTo>
                  <a:lnTo>
                    <a:pt x="20662" y="17032"/>
                  </a:lnTo>
                  <a:lnTo>
                    <a:pt x="20036" y="14427"/>
                  </a:lnTo>
                  <a:lnTo>
                    <a:pt x="19222" y="14254"/>
                  </a:lnTo>
                  <a:lnTo>
                    <a:pt x="18135" y="13495"/>
                  </a:lnTo>
                  <a:lnTo>
                    <a:pt x="17423" y="12611"/>
                  </a:lnTo>
                  <a:lnTo>
                    <a:pt x="16281" y="11649"/>
                  </a:lnTo>
                  <a:lnTo>
                    <a:pt x="14317" y="11055"/>
                  </a:lnTo>
                  <a:lnTo>
                    <a:pt x="14254" y="10233"/>
                  </a:lnTo>
                  <a:lnTo>
                    <a:pt x="14458" y="9412"/>
                  </a:lnTo>
                  <a:lnTo>
                    <a:pt x="15185" y="8567"/>
                  </a:lnTo>
                  <a:lnTo>
                    <a:pt x="18502" y="7839"/>
                  </a:lnTo>
                  <a:lnTo>
                    <a:pt x="18893" y="7245"/>
                  </a:lnTo>
                  <a:lnTo>
                    <a:pt x="19339" y="5774"/>
                  </a:lnTo>
                  <a:lnTo>
                    <a:pt x="19997" y="4272"/>
                  </a:lnTo>
                  <a:lnTo>
                    <a:pt x="20779" y="3779"/>
                  </a:lnTo>
                  <a:lnTo>
                    <a:pt x="22180" y="3826"/>
                  </a:lnTo>
                  <a:lnTo>
                    <a:pt x="24839" y="3481"/>
                  </a:lnTo>
                  <a:lnTo>
                    <a:pt x="26693" y="2989"/>
                  </a:lnTo>
                  <a:lnTo>
                    <a:pt x="28532" y="1956"/>
                  </a:lnTo>
                  <a:lnTo>
                    <a:pt x="29479" y="1017"/>
                  </a:lnTo>
                  <a:lnTo>
                    <a:pt x="33469" y="477"/>
                  </a:lnTo>
                  <a:lnTo>
                    <a:pt x="34588" y="0"/>
                  </a:lnTo>
                  <a:lnTo>
                    <a:pt x="35698" y="407"/>
                  </a:lnTo>
                  <a:lnTo>
                    <a:pt x="37193" y="2011"/>
                  </a:lnTo>
                  <a:lnTo>
                    <a:pt x="39649" y="4311"/>
                  </a:lnTo>
                  <a:lnTo>
                    <a:pt x="40964" y="5078"/>
                  </a:lnTo>
                  <a:lnTo>
                    <a:pt x="41949" y="4725"/>
                  </a:lnTo>
                  <a:lnTo>
                    <a:pt x="43733" y="3888"/>
                  </a:lnTo>
                  <a:lnTo>
                    <a:pt x="45438" y="3888"/>
                  </a:lnTo>
                  <a:lnTo>
                    <a:pt x="46815" y="4037"/>
                  </a:lnTo>
                  <a:lnTo>
                    <a:pt x="47481" y="3309"/>
                  </a:lnTo>
                  <a:lnTo>
                    <a:pt x="48521" y="3153"/>
                  </a:lnTo>
                  <a:lnTo>
                    <a:pt x="51502" y="3677"/>
                  </a:lnTo>
                  <a:close/>
                  <a:moveTo>
                    <a:pt x="347814" y="16914"/>
                  </a:moveTo>
                  <a:lnTo>
                    <a:pt x="349269" y="17501"/>
                  </a:lnTo>
                  <a:lnTo>
                    <a:pt x="352023" y="18252"/>
                  </a:lnTo>
                  <a:lnTo>
                    <a:pt x="353729" y="19160"/>
                  </a:lnTo>
                  <a:lnTo>
                    <a:pt x="354699" y="19402"/>
                  </a:lnTo>
                  <a:lnTo>
                    <a:pt x="356944" y="17556"/>
                  </a:lnTo>
                  <a:lnTo>
                    <a:pt x="360277" y="17603"/>
                  </a:lnTo>
                  <a:lnTo>
                    <a:pt x="363211" y="17814"/>
                  </a:lnTo>
                  <a:lnTo>
                    <a:pt x="364721" y="18158"/>
                  </a:lnTo>
                  <a:lnTo>
                    <a:pt x="366575" y="18769"/>
                  </a:lnTo>
                  <a:lnTo>
                    <a:pt x="368813" y="19183"/>
                  </a:lnTo>
                  <a:lnTo>
                    <a:pt x="369727" y="18299"/>
                  </a:lnTo>
                  <a:lnTo>
                    <a:pt x="371034" y="15694"/>
                  </a:lnTo>
                  <a:lnTo>
                    <a:pt x="371543" y="15365"/>
                  </a:lnTo>
                  <a:lnTo>
                    <a:pt x="371902" y="15131"/>
                  </a:lnTo>
                  <a:lnTo>
                    <a:pt x="373561" y="14927"/>
                  </a:lnTo>
                  <a:lnTo>
                    <a:pt x="375134" y="15123"/>
                  </a:lnTo>
                  <a:lnTo>
                    <a:pt x="375877" y="15569"/>
                  </a:lnTo>
                  <a:lnTo>
                    <a:pt x="376620" y="17658"/>
                  </a:lnTo>
                  <a:lnTo>
                    <a:pt x="378490" y="18401"/>
                  </a:lnTo>
                  <a:lnTo>
                    <a:pt x="381792" y="21726"/>
                  </a:lnTo>
                  <a:lnTo>
                    <a:pt x="383810" y="23056"/>
                  </a:lnTo>
                  <a:lnTo>
                    <a:pt x="384303" y="23611"/>
                  </a:lnTo>
                  <a:lnTo>
                    <a:pt x="383638" y="24284"/>
                  </a:lnTo>
                  <a:lnTo>
                    <a:pt x="383904" y="25113"/>
                  </a:lnTo>
                  <a:lnTo>
                    <a:pt x="385054" y="26193"/>
                  </a:lnTo>
                  <a:lnTo>
                    <a:pt x="386673" y="26600"/>
                  </a:lnTo>
                  <a:lnTo>
                    <a:pt x="388426" y="26451"/>
                  </a:lnTo>
                  <a:lnTo>
                    <a:pt x="389380" y="26842"/>
                  </a:lnTo>
                  <a:lnTo>
                    <a:pt x="390061" y="27452"/>
                  </a:lnTo>
                  <a:lnTo>
                    <a:pt x="390241" y="28313"/>
                  </a:lnTo>
                  <a:lnTo>
                    <a:pt x="390194" y="28861"/>
                  </a:lnTo>
                  <a:lnTo>
                    <a:pt x="390538" y="30089"/>
                  </a:lnTo>
                  <a:lnTo>
                    <a:pt x="391907" y="31826"/>
                  </a:lnTo>
                  <a:lnTo>
                    <a:pt x="393534" y="32890"/>
                  </a:lnTo>
                  <a:lnTo>
                    <a:pt x="394411" y="34024"/>
                  </a:lnTo>
                  <a:lnTo>
                    <a:pt x="395835" y="37928"/>
                  </a:lnTo>
                  <a:lnTo>
                    <a:pt x="396413" y="40080"/>
                  </a:lnTo>
                  <a:lnTo>
                    <a:pt x="396195" y="42153"/>
                  </a:lnTo>
                  <a:lnTo>
                    <a:pt x="395209" y="44273"/>
                  </a:lnTo>
                  <a:lnTo>
                    <a:pt x="393049" y="46909"/>
                  </a:lnTo>
                  <a:lnTo>
                    <a:pt x="393581" y="48013"/>
                  </a:lnTo>
                  <a:lnTo>
                    <a:pt x="394066" y="49468"/>
                  </a:lnTo>
                  <a:lnTo>
                    <a:pt x="393902" y="50524"/>
                  </a:lnTo>
                  <a:lnTo>
                    <a:pt x="395435" y="53888"/>
                  </a:lnTo>
                  <a:lnTo>
                    <a:pt x="396132" y="55977"/>
                  </a:lnTo>
                  <a:lnTo>
                    <a:pt x="395553" y="56462"/>
                  </a:lnTo>
                  <a:lnTo>
                    <a:pt x="395177" y="57127"/>
                  </a:lnTo>
                  <a:lnTo>
                    <a:pt x="397931" y="58731"/>
                  </a:lnTo>
                  <a:lnTo>
                    <a:pt x="401233" y="60076"/>
                  </a:lnTo>
                  <a:lnTo>
                    <a:pt x="402625" y="60334"/>
                  </a:lnTo>
                  <a:lnTo>
                    <a:pt x="406412" y="59716"/>
                  </a:lnTo>
                  <a:lnTo>
                    <a:pt x="408853" y="59583"/>
                  </a:lnTo>
                  <a:lnTo>
                    <a:pt x="411278" y="60859"/>
                  </a:lnTo>
                  <a:lnTo>
                    <a:pt x="414806" y="63949"/>
                  </a:lnTo>
                  <a:lnTo>
                    <a:pt x="418616" y="67970"/>
                  </a:lnTo>
                  <a:lnTo>
                    <a:pt x="419375" y="69191"/>
                  </a:lnTo>
                  <a:lnTo>
                    <a:pt x="419704" y="69730"/>
                  </a:lnTo>
                  <a:lnTo>
                    <a:pt x="420447" y="70701"/>
                  </a:lnTo>
                  <a:lnTo>
                    <a:pt x="419673" y="70685"/>
                  </a:lnTo>
                  <a:lnTo>
                    <a:pt x="418421" y="69816"/>
                  </a:lnTo>
                  <a:lnTo>
                    <a:pt x="415393" y="67344"/>
                  </a:lnTo>
                  <a:lnTo>
                    <a:pt x="413844" y="68408"/>
                  </a:lnTo>
                  <a:lnTo>
                    <a:pt x="412506" y="70239"/>
                  </a:lnTo>
                  <a:lnTo>
                    <a:pt x="411043" y="77178"/>
                  </a:lnTo>
                  <a:lnTo>
                    <a:pt x="409862" y="77914"/>
                  </a:lnTo>
                  <a:lnTo>
                    <a:pt x="407773" y="77898"/>
                  </a:lnTo>
                  <a:lnTo>
                    <a:pt x="405215" y="77656"/>
                  </a:lnTo>
                  <a:lnTo>
                    <a:pt x="403455" y="78000"/>
                  </a:lnTo>
                  <a:lnTo>
                    <a:pt x="403001" y="78438"/>
                  </a:lnTo>
                  <a:lnTo>
                    <a:pt x="403235" y="79181"/>
                  </a:lnTo>
                  <a:lnTo>
                    <a:pt x="403760" y="80323"/>
                  </a:lnTo>
                  <a:lnTo>
                    <a:pt x="404127" y="81763"/>
                  </a:lnTo>
                  <a:lnTo>
                    <a:pt x="404237" y="82936"/>
                  </a:lnTo>
                  <a:lnTo>
                    <a:pt x="405160" y="84000"/>
                  </a:lnTo>
                  <a:lnTo>
                    <a:pt x="406404" y="85009"/>
                  </a:lnTo>
                  <a:lnTo>
                    <a:pt x="406459" y="86042"/>
                  </a:lnTo>
                  <a:lnTo>
                    <a:pt x="406271" y="87505"/>
                  </a:lnTo>
                  <a:lnTo>
                    <a:pt x="405982" y="88616"/>
                  </a:lnTo>
                  <a:lnTo>
                    <a:pt x="405669" y="89250"/>
                  </a:lnTo>
                  <a:lnTo>
                    <a:pt x="406247" y="90940"/>
                  </a:lnTo>
                  <a:lnTo>
                    <a:pt x="407601" y="92935"/>
                  </a:lnTo>
                  <a:lnTo>
                    <a:pt x="408462" y="93701"/>
                  </a:lnTo>
                  <a:lnTo>
                    <a:pt x="408141" y="97496"/>
                  </a:lnTo>
                  <a:lnTo>
                    <a:pt x="408649" y="99178"/>
                  </a:lnTo>
                  <a:lnTo>
                    <a:pt x="409040" y="101494"/>
                  </a:lnTo>
                  <a:lnTo>
                    <a:pt x="408884" y="105343"/>
                  </a:lnTo>
                  <a:lnTo>
                    <a:pt x="409048" y="106289"/>
                  </a:lnTo>
                  <a:lnTo>
                    <a:pt x="409510" y="106610"/>
                  </a:lnTo>
                  <a:lnTo>
                    <a:pt x="410746" y="106759"/>
                  </a:lnTo>
                  <a:lnTo>
                    <a:pt x="411951" y="107111"/>
                  </a:lnTo>
                  <a:lnTo>
                    <a:pt x="412373" y="107744"/>
                  </a:lnTo>
                  <a:lnTo>
                    <a:pt x="412365" y="108206"/>
                  </a:lnTo>
                  <a:lnTo>
                    <a:pt x="410855" y="109966"/>
                  </a:lnTo>
                  <a:lnTo>
                    <a:pt x="410675" y="111218"/>
                  </a:lnTo>
                  <a:lnTo>
                    <a:pt x="410152" y="112978"/>
                  </a:lnTo>
                  <a:lnTo>
                    <a:pt x="409721" y="114011"/>
                  </a:lnTo>
                  <a:lnTo>
                    <a:pt x="408375" y="115967"/>
                  </a:lnTo>
                  <a:lnTo>
                    <a:pt x="407523" y="117954"/>
                  </a:lnTo>
                  <a:lnTo>
                    <a:pt x="407131" y="119589"/>
                  </a:lnTo>
                  <a:lnTo>
                    <a:pt x="407390" y="120364"/>
                  </a:lnTo>
                  <a:lnTo>
                    <a:pt x="409877" y="120598"/>
                  </a:lnTo>
                  <a:lnTo>
                    <a:pt x="411223" y="121772"/>
                  </a:lnTo>
                  <a:lnTo>
                    <a:pt x="414814" y="124111"/>
                  </a:lnTo>
                  <a:lnTo>
                    <a:pt x="415448" y="125058"/>
                  </a:lnTo>
                  <a:lnTo>
                    <a:pt x="414470" y="126497"/>
                  </a:lnTo>
                  <a:lnTo>
                    <a:pt x="414485" y="127100"/>
                  </a:lnTo>
                  <a:lnTo>
                    <a:pt x="414955" y="127866"/>
                  </a:lnTo>
                  <a:lnTo>
                    <a:pt x="415174" y="129204"/>
                  </a:lnTo>
                  <a:lnTo>
                    <a:pt x="415088" y="130683"/>
                  </a:lnTo>
                  <a:lnTo>
                    <a:pt x="415104" y="132639"/>
                  </a:lnTo>
                  <a:lnTo>
                    <a:pt x="415761" y="132959"/>
                  </a:lnTo>
                  <a:lnTo>
                    <a:pt x="418202" y="134790"/>
                  </a:lnTo>
                  <a:lnTo>
                    <a:pt x="419938" y="136621"/>
                  </a:lnTo>
                  <a:lnTo>
                    <a:pt x="419993" y="137192"/>
                  </a:lnTo>
                  <a:lnTo>
                    <a:pt x="419156" y="138639"/>
                  </a:lnTo>
                  <a:lnTo>
                    <a:pt x="419336" y="140306"/>
                  </a:lnTo>
                  <a:lnTo>
                    <a:pt x="419305" y="140689"/>
                  </a:lnTo>
                  <a:lnTo>
                    <a:pt x="418554" y="140063"/>
                  </a:lnTo>
                  <a:lnTo>
                    <a:pt x="417200" y="139836"/>
                  </a:lnTo>
                  <a:lnTo>
                    <a:pt x="415808" y="139766"/>
                  </a:lnTo>
                  <a:lnTo>
                    <a:pt x="414931" y="140259"/>
                  </a:lnTo>
                  <a:lnTo>
                    <a:pt x="413398" y="141565"/>
                  </a:lnTo>
                  <a:lnTo>
                    <a:pt x="411333" y="142989"/>
                  </a:lnTo>
                  <a:lnTo>
                    <a:pt x="409658" y="144295"/>
                  </a:lnTo>
                  <a:lnTo>
                    <a:pt x="408696" y="145195"/>
                  </a:lnTo>
                  <a:lnTo>
                    <a:pt x="407898" y="145047"/>
                  </a:lnTo>
                  <a:lnTo>
                    <a:pt x="407280" y="144264"/>
                  </a:lnTo>
                  <a:lnTo>
                    <a:pt x="406936" y="143169"/>
                  </a:lnTo>
                  <a:lnTo>
                    <a:pt x="407085" y="139030"/>
                  </a:lnTo>
                  <a:lnTo>
                    <a:pt x="406717" y="137732"/>
                  </a:lnTo>
                  <a:lnTo>
                    <a:pt x="405935" y="136824"/>
                  </a:lnTo>
                  <a:lnTo>
                    <a:pt x="405011" y="136308"/>
                  </a:lnTo>
                  <a:lnTo>
                    <a:pt x="403916" y="136018"/>
                  </a:lnTo>
                  <a:lnTo>
                    <a:pt x="402782" y="135987"/>
                  </a:lnTo>
                  <a:lnTo>
                    <a:pt x="401178" y="137200"/>
                  </a:lnTo>
                  <a:lnTo>
                    <a:pt x="398901" y="138459"/>
                  </a:lnTo>
                  <a:lnTo>
                    <a:pt x="395373" y="138357"/>
                  </a:lnTo>
                  <a:lnTo>
                    <a:pt x="393002" y="138123"/>
                  </a:lnTo>
                  <a:lnTo>
                    <a:pt x="391860" y="137888"/>
                  </a:lnTo>
                  <a:lnTo>
                    <a:pt x="387268" y="135963"/>
                  </a:lnTo>
                  <a:lnTo>
                    <a:pt x="386314" y="135917"/>
                  </a:lnTo>
                  <a:lnTo>
                    <a:pt x="384600" y="135134"/>
                  </a:lnTo>
                  <a:lnTo>
                    <a:pt x="382566" y="134516"/>
                  </a:lnTo>
                  <a:lnTo>
                    <a:pt x="379139" y="135690"/>
                  </a:lnTo>
                  <a:lnTo>
                    <a:pt x="377661" y="135408"/>
                  </a:lnTo>
                  <a:lnTo>
                    <a:pt x="375587" y="134391"/>
                  </a:lnTo>
                  <a:lnTo>
                    <a:pt x="374852" y="134665"/>
                  </a:lnTo>
                  <a:lnTo>
                    <a:pt x="372536" y="137763"/>
                  </a:lnTo>
                  <a:lnTo>
                    <a:pt x="368593" y="141072"/>
                  </a:lnTo>
                  <a:lnTo>
                    <a:pt x="366465" y="141628"/>
                  </a:lnTo>
                  <a:lnTo>
                    <a:pt x="365456" y="138303"/>
                  </a:lnTo>
                  <a:lnTo>
                    <a:pt x="364478" y="137012"/>
                  </a:lnTo>
                  <a:lnTo>
                    <a:pt x="364016" y="136855"/>
                  </a:lnTo>
                  <a:lnTo>
                    <a:pt x="363031" y="136441"/>
                  </a:lnTo>
                  <a:lnTo>
                    <a:pt x="362264" y="136675"/>
                  </a:lnTo>
                  <a:lnTo>
                    <a:pt x="359894" y="138944"/>
                  </a:lnTo>
                  <a:lnTo>
                    <a:pt x="356091" y="140306"/>
                  </a:lnTo>
                  <a:lnTo>
                    <a:pt x="352947" y="141135"/>
                  </a:lnTo>
                  <a:lnTo>
                    <a:pt x="347939" y="142144"/>
                  </a:lnTo>
                  <a:lnTo>
                    <a:pt x="344074" y="142645"/>
                  </a:lnTo>
                  <a:lnTo>
                    <a:pt x="342432" y="142684"/>
                  </a:lnTo>
                  <a:lnTo>
                    <a:pt x="338864" y="142230"/>
                  </a:lnTo>
                  <a:lnTo>
                    <a:pt x="335719" y="141596"/>
                  </a:lnTo>
                  <a:lnTo>
                    <a:pt x="332574" y="141620"/>
                  </a:lnTo>
                  <a:lnTo>
                    <a:pt x="330157" y="141909"/>
                  </a:lnTo>
                  <a:lnTo>
                    <a:pt x="324555" y="144342"/>
                  </a:lnTo>
                  <a:lnTo>
                    <a:pt x="315026" y="149342"/>
                  </a:lnTo>
                  <a:lnTo>
                    <a:pt x="307782" y="151728"/>
                  </a:lnTo>
                  <a:lnTo>
                    <a:pt x="303722" y="152721"/>
                  </a:lnTo>
                  <a:lnTo>
                    <a:pt x="300537" y="153285"/>
                  </a:lnTo>
                  <a:lnTo>
                    <a:pt x="295092" y="153316"/>
                  </a:lnTo>
                  <a:lnTo>
                    <a:pt x="290656" y="152933"/>
                  </a:lnTo>
                  <a:lnTo>
                    <a:pt x="287581" y="152972"/>
                  </a:lnTo>
                  <a:lnTo>
                    <a:pt x="285876" y="152369"/>
                  </a:lnTo>
                  <a:lnTo>
                    <a:pt x="283443" y="150351"/>
                  </a:lnTo>
                  <a:lnTo>
                    <a:pt x="280501" y="148356"/>
                  </a:lnTo>
                  <a:lnTo>
                    <a:pt x="279187" y="147887"/>
                  </a:lnTo>
                  <a:lnTo>
                    <a:pt x="277474" y="147503"/>
                  </a:lnTo>
                  <a:lnTo>
                    <a:pt x="274970" y="147276"/>
                  </a:lnTo>
                  <a:lnTo>
                    <a:pt x="268711" y="150202"/>
                  </a:lnTo>
                  <a:lnTo>
                    <a:pt x="266764" y="151000"/>
                  </a:lnTo>
                  <a:lnTo>
                    <a:pt x="264620" y="151595"/>
                  </a:lnTo>
                  <a:lnTo>
                    <a:pt x="260293" y="153379"/>
                  </a:lnTo>
                  <a:lnTo>
                    <a:pt x="258377" y="154333"/>
                  </a:lnTo>
                  <a:lnTo>
                    <a:pt x="255975" y="154247"/>
                  </a:lnTo>
                  <a:lnTo>
                    <a:pt x="252908" y="153997"/>
                  </a:lnTo>
                  <a:lnTo>
                    <a:pt x="250248" y="154083"/>
                  </a:lnTo>
                  <a:lnTo>
                    <a:pt x="248472" y="152729"/>
                  </a:lnTo>
                  <a:lnTo>
                    <a:pt x="247510" y="151204"/>
                  </a:lnTo>
                  <a:lnTo>
                    <a:pt x="243888" y="150265"/>
                  </a:lnTo>
                  <a:lnTo>
                    <a:pt x="241298" y="149991"/>
                  </a:lnTo>
                  <a:lnTo>
                    <a:pt x="240633" y="150672"/>
                  </a:lnTo>
                  <a:lnTo>
                    <a:pt x="239945" y="152753"/>
                  </a:lnTo>
                  <a:lnTo>
                    <a:pt x="238842" y="158065"/>
                  </a:lnTo>
                  <a:lnTo>
                    <a:pt x="238638" y="159395"/>
                  </a:lnTo>
                  <a:lnTo>
                    <a:pt x="240923" y="164660"/>
                  </a:lnTo>
                  <a:lnTo>
                    <a:pt x="240821" y="165458"/>
                  </a:lnTo>
                  <a:lnTo>
                    <a:pt x="239193" y="165732"/>
                  </a:lnTo>
                  <a:lnTo>
                    <a:pt x="237324" y="165826"/>
                  </a:lnTo>
                  <a:lnTo>
                    <a:pt x="236104" y="166295"/>
                  </a:lnTo>
                  <a:lnTo>
                    <a:pt x="235094" y="167163"/>
                  </a:lnTo>
                  <a:lnTo>
                    <a:pt x="234484" y="171701"/>
                  </a:lnTo>
                  <a:lnTo>
                    <a:pt x="232317" y="172530"/>
                  </a:lnTo>
                  <a:lnTo>
                    <a:pt x="231284" y="173477"/>
                  </a:lnTo>
                  <a:lnTo>
                    <a:pt x="230220" y="176278"/>
                  </a:lnTo>
                  <a:lnTo>
                    <a:pt x="229641" y="176340"/>
                  </a:lnTo>
                  <a:lnTo>
                    <a:pt x="226137" y="174220"/>
                  </a:lnTo>
                  <a:lnTo>
                    <a:pt x="224493" y="174048"/>
                  </a:lnTo>
                  <a:lnTo>
                    <a:pt x="225909" y="171850"/>
                  </a:lnTo>
                  <a:lnTo>
                    <a:pt x="224376" y="167492"/>
                  </a:lnTo>
                  <a:lnTo>
                    <a:pt x="222702" y="163408"/>
                  </a:lnTo>
                  <a:lnTo>
                    <a:pt x="224282" y="160795"/>
                  </a:lnTo>
                  <a:lnTo>
                    <a:pt x="227552" y="157635"/>
                  </a:lnTo>
                  <a:lnTo>
                    <a:pt x="230987" y="153926"/>
                  </a:lnTo>
                  <a:lnTo>
                    <a:pt x="230987" y="151634"/>
                  </a:lnTo>
                  <a:lnTo>
                    <a:pt x="230807" y="149882"/>
                  </a:lnTo>
                  <a:lnTo>
                    <a:pt x="229821" y="148669"/>
                  </a:lnTo>
                  <a:lnTo>
                    <a:pt x="227928" y="147057"/>
                  </a:lnTo>
                  <a:lnTo>
                    <a:pt x="224759" y="148778"/>
                  </a:lnTo>
                  <a:lnTo>
                    <a:pt x="222498" y="150679"/>
                  </a:lnTo>
                  <a:lnTo>
                    <a:pt x="221020" y="151063"/>
                  </a:lnTo>
                  <a:lnTo>
                    <a:pt x="219416" y="152143"/>
                  </a:lnTo>
                  <a:lnTo>
                    <a:pt x="218634" y="154098"/>
                  </a:lnTo>
                  <a:lnTo>
                    <a:pt x="216693" y="155616"/>
                  </a:lnTo>
                  <a:lnTo>
                    <a:pt x="213525" y="156211"/>
                  </a:lnTo>
                  <a:lnTo>
                    <a:pt x="208761" y="154583"/>
                  </a:lnTo>
                  <a:lnTo>
                    <a:pt x="203644" y="152111"/>
                  </a:lnTo>
                  <a:lnTo>
                    <a:pt x="200749" y="150100"/>
                  </a:lnTo>
                  <a:lnTo>
                    <a:pt x="198387" y="149616"/>
                  </a:lnTo>
                  <a:lnTo>
                    <a:pt x="196141" y="150499"/>
                  </a:lnTo>
                  <a:lnTo>
                    <a:pt x="189515" y="155413"/>
                  </a:lnTo>
                  <a:lnTo>
                    <a:pt x="183452" y="162579"/>
                  </a:lnTo>
                  <a:lnTo>
                    <a:pt x="181950" y="163815"/>
                  </a:lnTo>
                  <a:lnTo>
                    <a:pt x="176238" y="166890"/>
                  </a:lnTo>
                  <a:lnTo>
                    <a:pt x="172467" y="167915"/>
                  </a:lnTo>
                  <a:lnTo>
                    <a:pt x="170692" y="167680"/>
                  </a:lnTo>
                  <a:lnTo>
                    <a:pt x="163173" y="169025"/>
                  </a:lnTo>
                  <a:lnTo>
                    <a:pt x="159442" y="169221"/>
                  </a:lnTo>
                  <a:lnTo>
                    <a:pt x="156484" y="170840"/>
                  </a:lnTo>
                  <a:lnTo>
                    <a:pt x="150750" y="169088"/>
                  </a:lnTo>
                  <a:lnTo>
                    <a:pt x="147323" y="166843"/>
                  </a:lnTo>
                  <a:lnTo>
                    <a:pt x="145258" y="164558"/>
                  </a:lnTo>
                  <a:lnTo>
                    <a:pt x="141894" y="159637"/>
                  </a:lnTo>
                  <a:lnTo>
                    <a:pt x="139508" y="157298"/>
                  </a:lnTo>
                  <a:lnTo>
                    <a:pt x="134148" y="155186"/>
                  </a:lnTo>
                  <a:lnTo>
                    <a:pt x="124807" y="150054"/>
                  </a:lnTo>
                  <a:lnTo>
                    <a:pt x="122351" y="149490"/>
                  </a:lnTo>
                  <a:lnTo>
                    <a:pt x="115974" y="148755"/>
                  </a:lnTo>
                  <a:lnTo>
                    <a:pt x="109254" y="148285"/>
                  </a:lnTo>
                  <a:lnTo>
                    <a:pt x="107893" y="150155"/>
                  </a:lnTo>
                  <a:lnTo>
                    <a:pt x="107376" y="157548"/>
                  </a:lnTo>
                  <a:lnTo>
                    <a:pt x="106227" y="159575"/>
                  </a:lnTo>
                  <a:lnTo>
                    <a:pt x="105734" y="163400"/>
                  </a:lnTo>
                  <a:lnTo>
                    <a:pt x="104912" y="164496"/>
                  </a:lnTo>
                  <a:lnTo>
                    <a:pt x="103621" y="165215"/>
                  </a:lnTo>
                  <a:lnTo>
                    <a:pt x="101603" y="164011"/>
                  </a:lnTo>
                  <a:lnTo>
                    <a:pt x="100202" y="163479"/>
                  </a:lnTo>
                  <a:lnTo>
                    <a:pt x="96940" y="165051"/>
                  </a:lnTo>
                  <a:lnTo>
                    <a:pt x="90486" y="167250"/>
                  </a:lnTo>
                  <a:lnTo>
                    <a:pt x="88287" y="167562"/>
                  </a:lnTo>
                  <a:lnTo>
                    <a:pt x="80808" y="164793"/>
                  </a:lnTo>
                  <a:lnTo>
                    <a:pt x="78070" y="163009"/>
                  </a:lnTo>
                  <a:lnTo>
                    <a:pt x="76302" y="161038"/>
                  </a:lnTo>
                  <a:lnTo>
                    <a:pt x="75707" y="157697"/>
                  </a:lnTo>
                  <a:lnTo>
                    <a:pt x="74596" y="155796"/>
                  </a:lnTo>
                  <a:lnTo>
                    <a:pt x="74432" y="154489"/>
                  </a:lnTo>
                  <a:lnTo>
                    <a:pt x="73994" y="152987"/>
                  </a:lnTo>
                  <a:lnTo>
                    <a:pt x="72484" y="152393"/>
                  </a:lnTo>
                  <a:lnTo>
                    <a:pt x="70865" y="153535"/>
                  </a:lnTo>
                  <a:lnTo>
                    <a:pt x="69128" y="153488"/>
                  </a:lnTo>
                  <a:lnTo>
                    <a:pt x="66953" y="152792"/>
                  </a:lnTo>
                  <a:lnTo>
                    <a:pt x="61813" y="149983"/>
                  </a:lnTo>
                  <a:lnTo>
                    <a:pt x="57870" y="149756"/>
                  </a:lnTo>
                  <a:lnTo>
                    <a:pt x="55492" y="153183"/>
                  </a:lnTo>
                  <a:lnTo>
                    <a:pt x="53645" y="154271"/>
                  </a:lnTo>
                  <a:lnTo>
                    <a:pt x="51627" y="154599"/>
                  </a:lnTo>
                  <a:lnTo>
                    <a:pt x="51509" y="153629"/>
                  </a:lnTo>
                  <a:lnTo>
                    <a:pt x="53043" y="151407"/>
                  </a:lnTo>
                  <a:lnTo>
                    <a:pt x="46886" y="151814"/>
                  </a:lnTo>
                  <a:lnTo>
                    <a:pt x="43639" y="153504"/>
                  </a:lnTo>
                  <a:lnTo>
                    <a:pt x="41105" y="153238"/>
                  </a:lnTo>
                  <a:lnTo>
                    <a:pt x="39203" y="152479"/>
                  </a:lnTo>
                  <a:lnTo>
                    <a:pt x="39485" y="151548"/>
                  </a:lnTo>
                  <a:lnTo>
                    <a:pt x="41410" y="151204"/>
                  </a:lnTo>
                  <a:lnTo>
                    <a:pt x="43084" y="150445"/>
                  </a:lnTo>
                  <a:lnTo>
                    <a:pt x="49749" y="149827"/>
                  </a:lnTo>
                  <a:lnTo>
                    <a:pt x="51306" y="149209"/>
                  </a:lnTo>
                  <a:lnTo>
                    <a:pt x="53012" y="146791"/>
                  </a:lnTo>
                  <a:lnTo>
                    <a:pt x="56110" y="144710"/>
                  </a:lnTo>
                  <a:lnTo>
                    <a:pt x="56509" y="143818"/>
                  </a:lnTo>
                  <a:lnTo>
                    <a:pt x="54123" y="143811"/>
                  </a:lnTo>
                  <a:lnTo>
                    <a:pt x="43905" y="144413"/>
                  </a:lnTo>
                  <a:lnTo>
                    <a:pt x="36895" y="144084"/>
                  </a:lnTo>
                  <a:lnTo>
                    <a:pt x="36066" y="145117"/>
                  </a:lnTo>
                  <a:lnTo>
                    <a:pt x="35010" y="145266"/>
                  </a:lnTo>
                  <a:lnTo>
                    <a:pt x="34720" y="142457"/>
                  </a:lnTo>
                  <a:lnTo>
                    <a:pt x="35831" y="141151"/>
                  </a:lnTo>
                  <a:lnTo>
                    <a:pt x="37318" y="141276"/>
                  </a:lnTo>
                  <a:lnTo>
                    <a:pt x="40987" y="140141"/>
                  </a:lnTo>
                  <a:lnTo>
                    <a:pt x="40659" y="137802"/>
                  </a:lnTo>
                  <a:lnTo>
                    <a:pt x="38038" y="136222"/>
                  </a:lnTo>
                  <a:lnTo>
                    <a:pt x="37506" y="135283"/>
                  </a:lnTo>
                  <a:lnTo>
                    <a:pt x="35597" y="135064"/>
                  </a:lnTo>
                  <a:lnTo>
                    <a:pt x="34056" y="133945"/>
                  </a:lnTo>
                  <a:lnTo>
                    <a:pt x="33719" y="131129"/>
                  </a:lnTo>
                  <a:lnTo>
                    <a:pt x="32491" y="128031"/>
                  </a:lnTo>
                  <a:lnTo>
                    <a:pt x="30738" y="126536"/>
                  </a:lnTo>
                  <a:lnTo>
                    <a:pt x="30958" y="125715"/>
                  </a:lnTo>
                  <a:lnTo>
                    <a:pt x="34173" y="124666"/>
                  </a:lnTo>
                  <a:lnTo>
                    <a:pt x="34838" y="120324"/>
                  </a:lnTo>
                  <a:lnTo>
                    <a:pt x="34345" y="117657"/>
                  </a:lnTo>
                  <a:lnTo>
                    <a:pt x="32725" y="117430"/>
                  </a:lnTo>
                  <a:lnTo>
                    <a:pt x="28008" y="115318"/>
                  </a:lnTo>
                  <a:lnTo>
                    <a:pt x="26576" y="115544"/>
                  </a:lnTo>
                  <a:lnTo>
                    <a:pt x="25012" y="113221"/>
                  </a:lnTo>
                  <a:lnTo>
                    <a:pt x="22273" y="111554"/>
                  </a:lnTo>
                  <a:lnTo>
                    <a:pt x="20920" y="112165"/>
                  </a:lnTo>
                  <a:lnTo>
                    <a:pt x="20067" y="112924"/>
                  </a:lnTo>
                  <a:lnTo>
                    <a:pt x="18800" y="112564"/>
                  </a:lnTo>
                  <a:lnTo>
                    <a:pt x="16680" y="111116"/>
                  </a:lnTo>
                  <a:lnTo>
                    <a:pt x="14591" y="110334"/>
                  </a:lnTo>
                  <a:lnTo>
                    <a:pt x="13668" y="109364"/>
                  </a:lnTo>
                  <a:lnTo>
                    <a:pt x="14826" y="106774"/>
                  </a:lnTo>
                  <a:lnTo>
                    <a:pt x="16421" y="106837"/>
                  </a:lnTo>
                  <a:lnTo>
                    <a:pt x="16711" y="104811"/>
                  </a:lnTo>
                  <a:lnTo>
                    <a:pt x="15451" y="101423"/>
                  </a:lnTo>
                  <a:lnTo>
                    <a:pt x="15577" y="99678"/>
                  </a:lnTo>
                  <a:lnTo>
                    <a:pt x="16969" y="99201"/>
                  </a:lnTo>
                  <a:lnTo>
                    <a:pt x="18557" y="99530"/>
                  </a:lnTo>
                  <a:lnTo>
                    <a:pt x="20161" y="101556"/>
                  </a:lnTo>
                  <a:lnTo>
                    <a:pt x="20685" y="103512"/>
                  </a:lnTo>
                  <a:lnTo>
                    <a:pt x="20349" y="105421"/>
                  </a:lnTo>
                  <a:lnTo>
                    <a:pt x="21366" y="107267"/>
                  </a:lnTo>
                  <a:lnTo>
                    <a:pt x="22093" y="107737"/>
                  </a:lnTo>
                  <a:lnTo>
                    <a:pt x="22578" y="105789"/>
                  </a:lnTo>
                  <a:lnTo>
                    <a:pt x="23259" y="105421"/>
                  </a:lnTo>
                  <a:lnTo>
                    <a:pt x="24198" y="106266"/>
                  </a:lnTo>
                  <a:lnTo>
                    <a:pt x="26208" y="106688"/>
                  </a:lnTo>
                  <a:lnTo>
                    <a:pt x="31419" y="105499"/>
                  </a:lnTo>
                  <a:lnTo>
                    <a:pt x="32420" y="104490"/>
                  </a:lnTo>
                  <a:lnTo>
                    <a:pt x="28603" y="104607"/>
                  </a:lnTo>
                  <a:lnTo>
                    <a:pt x="27210" y="103661"/>
                  </a:lnTo>
                  <a:lnTo>
                    <a:pt x="25692" y="101540"/>
                  </a:lnTo>
                  <a:lnTo>
                    <a:pt x="24761" y="99616"/>
                  </a:lnTo>
                  <a:lnTo>
                    <a:pt x="24597" y="98669"/>
                  </a:lnTo>
                  <a:lnTo>
                    <a:pt x="24073" y="97284"/>
                  </a:lnTo>
                  <a:lnTo>
                    <a:pt x="24652" y="96541"/>
                  </a:lnTo>
                  <a:lnTo>
                    <a:pt x="27265" y="95430"/>
                  </a:lnTo>
                  <a:lnTo>
                    <a:pt x="29557" y="92309"/>
                  </a:lnTo>
                  <a:lnTo>
                    <a:pt x="28595" y="91409"/>
                  </a:lnTo>
                  <a:lnTo>
                    <a:pt x="27499" y="90979"/>
                  </a:lnTo>
                  <a:lnTo>
                    <a:pt x="26310" y="91300"/>
                  </a:lnTo>
                  <a:lnTo>
                    <a:pt x="25184" y="90228"/>
                  </a:lnTo>
                  <a:lnTo>
                    <a:pt x="25035" y="88741"/>
                  </a:lnTo>
                  <a:lnTo>
                    <a:pt x="25935" y="87537"/>
                  </a:lnTo>
                  <a:lnTo>
                    <a:pt x="26029" y="85878"/>
                  </a:lnTo>
                  <a:lnTo>
                    <a:pt x="23079" y="81786"/>
                  </a:lnTo>
                  <a:lnTo>
                    <a:pt x="22258" y="80895"/>
                  </a:lnTo>
                  <a:lnTo>
                    <a:pt x="22899" y="79557"/>
                  </a:lnTo>
                  <a:lnTo>
                    <a:pt x="25153" y="77311"/>
                  </a:lnTo>
                  <a:lnTo>
                    <a:pt x="27296" y="74526"/>
                  </a:lnTo>
                  <a:lnTo>
                    <a:pt x="27038" y="73611"/>
                  </a:lnTo>
                  <a:lnTo>
                    <a:pt x="25450" y="73235"/>
                  </a:lnTo>
                  <a:lnTo>
                    <a:pt x="17924" y="74432"/>
                  </a:lnTo>
                  <a:lnTo>
                    <a:pt x="14997" y="75465"/>
                  </a:lnTo>
                  <a:lnTo>
                    <a:pt x="9779" y="75942"/>
                  </a:lnTo>
                  <a:lnTo>
                    <a:pt x="9404" y="74424"/>
                  </a:lnTo>
                  <a:lnTo>
                    <a:pt x="9521" y="73063"/>
                  </a:lnTo>
                  <a:lnTo>
                    <a:pt x="10695" y="70575"/>
                  </a:lnTo>
                  <a:lnTo>
                    <a:pt x="10585" y="64426"/>
                  </a:lnTo>
                  <a:lnTo>
                    <a:pt x="11282" y="61085"/>
                  </a:lnTo>
                  <a:lnTo>
                    <a:pt x="14184" y="60084"/>
                  </a:lnTo>
                  <a:lnTo>
                    <a:pt x="17744" y="55163"/>
                  </a:lnTo>
                  <a:lnTo>
                    <a:pt x="23509" y="49342"/>
                  </a:lnTo>
                  <a:lnTo>
                    <a:pt x="29534" y="49452"/>
                  </a:lnTo>
                  <a:lnTo>
                    <a:pt x="31943" y="47840"/>
                  </a:lnTo>
                  <a:lnTo>
                    <a:pt x="35518" y="47747"/>
                  </a:lnTo>
                  <a:lnTo>
                    <a:pt x="36168" y="48912"/>
                  </a:lnTo>
                  <a:lnTo>
                    <a:pt x="36574" y="50031"/>
                  </a:lnTo>
                  <a:lnTo>
                    <a:pt x="39712" y="51643"/>
                  </a:lnTo>
                  <a:lnTo>
                    <a:pt x="45251" y="51385"/>
                  </a:lnTo>
                  <a:lnTo>
                    <a:pt x="46596" y="50751"/>
                  </a:lnTo>
                  <a:lnTo>
                    <a:pt x="47903" y="49867"/>
                  </a:lnTo>
                  <a:lnTo>
                    <a:pt x="45337" y="47003"/>
                  </a:lnTo>
                  <a:lnTo>
                    <a:pt x="46150" y="46190"/>
                  </a:lnTo>
                  <a:lnTo>
                    <a:pt x="48474" y="46096"/>
                  </a:lnTo>
                  <a:lnTo>
                    <a:pt x="50993" y="46769"/>
                  </a:lnTo>
                  <a:lnTo>
                    <a:pt x="51111" y="47426"/>
                  </a:lnTo>
                  <a:lnTo>
                    <a:pt x="50445" y="48325"/>
                  </a:lnTo>
                  <a:lnTo>
                    <a:pt x="49663" y="49898"/>
                  </a:lnTo>
                  <a:lnTo>
                    <a:pt x="50406" y="50203"/>
                  </a:lnTo>
                  <a:lnTo>
                    <a:pt x="57573" y="49249"/>
                  </a:lnTo>
                  <a:lnTo>
                    <a:pt x="65068" y="50015"/>
                  </a:lnTo>
                  <a:lnTo>
                    <a:pt x="67454" y="49601"/>
                  </a:lnTo>
                  <a:lnTo>
                    <a:pt x="73345" y="49632"/>
                  </a:lnTo>
                  <a:lnTo>
                    <a:pt x="74401" y="48646"/>
                  </a:lnTo>
                  <a:lnTo>
                    <a:pt x="72617" y="47402"/>
                  </a:lnTo>
                  <a:lnTo>
                    <a:pt x="70873" y="46972"/>
                  </a:lnTo>
                  <a:lnTo>
                    <a:pt x="69699" y="46370"/>
                  </a:lnTo>
                  <a:lnTo>
                    <a:pt x="68525" y="45486"/>
                  </a:lnTo>
                  <a:lnTo>
                    <a:pt x="72265" y="42708"/>
                  </a:lnTo>
                  <a:lnTo>
                    <a:pt x="74378" y="42176"/>
                  </a:lnTo>
                  <a:lnTo>
                    <a:pt x="84337" y="40463"/>
                  </a:lnTo>
                  <a:lnTo>
                    <a:pt x="91745" y="39610"/>
                  </a:lnTo>
                  <a:lnTo>
                    <a:pt x="91839" y="38969"/>
                  </a:lnTo>
                  <a:lnTo>
                    <a:pt x="90767" y="38969"/>
                  </a:lnTo>
                  <a:lnTo>
                    <a:pt x="81200" y="37545"/>
                  </a:lnTo>
                  <a:lnTo>
                    <a:pt x="78891" y="36450"/>
                  </a:lnTo>
                  <a:lnTo>
                    <a:pt x="75692" y="33829"/>
                  </a:lnTo>
                  <a:lnTo>
                    <a:pt x="74995" y="33085"/>
                  </a:lnTo>
                  <a:lnTo>
                    <a:pt x="74190" y="31802"/>
                  </a:lnTo>
                  <a:lnTo>
                    <a:pt x="74675" y="29072"/>
                  </a:lnTo>
                  <a:lnTo>
                    <a:pt x="75270" y="26873"/>
                  </a:lnTo>
                  <a:lnTo>
                    <a:pt x="76450" y="25598"/>
                  </a:lnTo>
                  <a:lnTo>
                    <a:pt x="80276" y="25403"/>
                  </a:lnTo>
                  <a:lnTo>
                    <a:pt x="93388" y="27640"/>
                  </a:lnTo>
                  <a:lnTo>
                    <a:pt x="102729" y="26302"/>
                  </a:lnTo>
                  <a:lnTo>
                    <a:pt x="112939" y="29557"/>
                  </a:lnTo>
                  <a:lnTo>
                    <a:pt x="122711" y="28900"/>
                  </a:lnTo>
                  <a:lnTo>
                    <a:pt x="124721" y="27437"/>
                  </a:lnTo>
                  <a:lnTo>
                    <a:pt x="127170" y="22719"/>
                  </a:lnTo>
                  <a:lnTo>
                    <a:pt x="140970" y="14865"/>
                  </a:lnTo>
                  <a:lnTo>
                    <a:pt x="145797" y="10757"/>
                  </a:lnTo>
                  <a:lnTo>
                    <a:pt x="150976" y="8504"/>
                  </a:lnTo>
                  <a:lnTo>
                    <a:pt x="159856" y="6001"/>
                  </a:lnTo>
                  <a:lnTo>
                    <a:pt x="167281" y="2684"/>
                  </a:lnTo>
                  <a:lnTo>
                    <a:pt x="169401" y="2300"/>
                  </a:lnTo>
                  <a:lnTo>
                    <a:pt x="187223" y="3888"/>
                  </a:lnTo>
                  <a:lnTo>
                    <a:pt x="199467" y="4092"/>
                  </a:lnTo>
                  <a:lnTo>
                    <a:pt x="205083" y="955"/>
                  </a:lnTo>
                  <a:lnTo>
                    <a:pt x="208346" y="2011"/>
                  </a:lnTo>
                  <a:lnTo>
                    <a:pt x="208041" y="3130"/>
                  </a:lnTo>
                  <a:lnTo>
                    <a:pt x="207446" y="4092"/>
                  </a:lnTo>
                  <a:lnTo>
                    <a:pt x="207626" y="6024"/>
                  </a:lnTo>
                  <a:lnTo>
                    <a:pt x="209535" y="8864"/>
                  </a:lnTo>
                  <a:lnTo>
                    <a:pt x="211483" y="10796"/>
                  </a:lnTo>
                  <a:lnTo>
                    <a:pt x="217194" y="13566"/>
                  </a:lnTo>
                  <a:lnTo>
                    <a:pt x="225135" y="11234"/>
                  </a:lnTo>
                  <a:lnTo>
                    <a:pt x="226418" y="11493"/>
                  </a:lnTo>
                  <a:lnTo>
                    <a:pt x="228038" y="12142"/>
                  </a:lnTo>
                  <a:lnTo>
                    <a:pt x="230838" y="19629"/>
                  </a:lnTo>
                  <a:lnTo>
                    <a:pt x="233013" y="22266"/>
                  </a:lnTo>
                  <a:lnTo>
                    <a:pt x="235798" y="24057"/>
                  </a:lnTo>
                  <a:lnTo>
                    <a:pt x="238090" y="24409"/>
                  </a:lnTo>
                  <a:lnTo>
                    <a:pt x="239788" y="22539"/>
                  </a:lnTo>
                  <a:lnTo>
                    <a:pt x="241103" y="21788"/>
                  </a:lnTo>
                  <a:lnTo>
                    <a:pt x="243974" y="21468"/>
                  </a:lnTo>
                  <a:lnTo>
                    <a:pt x="248676" y="24034"/>
                  </a:lnTo>
                  <a:lnTo>
                    <a:pt x="250303" y="26678"/>
                  </a:lnTo>
                  <a:lnTo>
                    <a:pt x="258307" y="28720"/>
                  </a:lnTo>
                  <a:lnTo>
                    <a:pt x="265652" y="29745"/>
                  </a:lnTo>
                  <a:lnTo>
                    <a:pt x="268821" y="31982"/>
                  </a:lnTo>
                  <a:lnTo>
                    <a:pt x="279163" y="34220"/>
                  </a:lnTo>
                  <a:lnTo>
                    <a:pt x="283028" y="33876"/>
                  </a:lnTo>
                  <a:lnTo>
                    <a:pt x="289506" y="31528"/>
                  </a:lnTo>
                  <a:lnTo>
                    <a:pt x="302118" y="28955"/>
                  </a:lnTo>
                  <a:lnTo>
                    <a:pt x="310496" y="32546"/>
                  </a:lnTo>
                  <a:lnTo>
                    <a:pt x="312765" y="33015"/>
                  </a:lnTo>
                  <a:lnTo>
                    <a:pt x="314721" y="32702"/>
                  </a:lnTo>
                  <a:lnTo>
                    <a:pt x="317538" y="33688"/>
                  </a:lnTo>
                  <a:lnTo>
                    <a:pt x="320542" y="33156"/>
                  </a:lnTo>
                  <a:lnTo>
                    <a:pt x="329812" y="28916"/>
                  </a:lnTo>
                  <a:lnTo>
                    <a:pt x="332715" y="26506"/>
                  </a:lnTo>
                  <a:lnTo>
                    <a:pt x="335790" y="25888"/>
                  </a:lnTo>
                  <a:lnTo>
                    <a:pt x="338512" y="24441"/>
                  </a:lnTo>
                  <a:lnTo>
                    <a:pt x="345772" y="19707"/>
                  </a:lnTo>
                  <a:lnTo>
                    <a:pt x="347814" y="16914"/>
                  </a:lnTo>
                  <a:close/>
                  <a:moveTo>
                    <a:pt x="6611" y="56837"/>
                  </a:moveTo>
                  <a:lnTo>
                    <a:pt x="1565" y="57721"/>
                  </a:lnTo>
                  <a:lnTo>
                    <a:pt x="0" y="56853"/>
                  </a:lnTo>
                  <a:lnTo>
                    <a:pt x="1581" y="55124"/>
                  </a:lnTo>
                  <a:lnTo>
                    <a:pt x="4522" y="54052"/>
                  </a:lnTo>
                  <a:lnTo>
                    <a:pt x="5476" y="53927"/>
                  </a:lnTo>
                  <a:lnTo>
                    <a:pt x="6767" y="55648"/>
                  </a:lnTo>
                  <a:lnTo>
                    <a:pt x="6611" y="5683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2D33BBAD-CD6C-B050-3DBA-B10916E4D43F}"/>
                </a:ext>
              </a:extLst>
            </p:cNvPr>
            <p:cNvSpPr>
              <a:spLocks/>
            </p:cNvSpPr>
            <p:nvPr/>
          </p:nvSpPr>
          <p:spPr>
            <a:xfrm>
              <a:off x="5891669" y="4399993"/>
              <a:ext cx="30307" cy="27984"/>
            </a:xfrm>
            <a:custGeom>
              <a:avLst/>
              <a:gdLst>
                <a:gd name="connsiteX0" fmla="*/ 25246 w 30307"/>
                <a:gd name="connsiteY0" fmla="*/ 3262 h 27984"/>
                <a:gd name="connsiteX1" fmla="*/ 24049 w 30307"/>
                <a:gd name="connsiteY1" fmla="*/ 3481 h 27984"/>
                <a:gd name="connsiteX2" fmla="*/ 24190 w 30307"/>
                <a:gd name="connsiteY2" fmla="*/ 2597 h 27984"/>
                <a:gd name="connsiteX3" fmla="*/ 26287 w 30307"/>
                <a:gd name="connsiteY3" fmla="*/ 1072 h 27984"/>
                <a:gd name="connsiteX4" fmla="*/ 29494 w 30307"/>
                <a:gd name="connsiteY4" fmla="*/ 39 h 27984"/>
                <a:gd name="connsiteX5" fmla="*/ 30308 w 30307"/>
                <a:gd name="connsiteY5" fmla="*/ 0 h 27984"/>
                <a:gd name="connsiteX6" fmla="*/ 29846 w 30307"/>
                <a:gd name="connsiteY6" fmla="*/ 1369 h 27984"/>
                <a:gd name="connsiteX7" fmla="*/ 25246 w 30307"/>
                <a:gd name="connsiteY7" fmla="*/ 3262 h 27984"/>
                <a:gd name="connsiteX8" fmla="*/ 19629 w 30307"/>
                <a:gd name="connsiteY8" fmla="*/ 26443 h 27984"/>
                <a:gd name="connsiteX9" fmla="*/ 16069 w 30307"/>
                <a:gd name="connsiteY9" fmla="*/ 27687 h 27984"/>
                <a:gd name="connsiteX10" fmla="*/ 6791 w 30307"/>
                <a:gd name="connsiteY10" fmla="*/ 27984 h 27984"/>
                <a:gd name="connsiteX11" fmla="*/ 2949 w 30307"/>
                <a:gd name="connsiteY11" fmla="*/ 27531 h 27984"/>
                <a:gd name="connsiteX12" fmla="*/ 0 w 30307"/>
                <a:gd name="connsiteY12" fmla="*/ 27883 h 27984"/>
                <a:gd name="connsiteX13" fmla="*/ 5375 w 30307"/>
                <a:gd name="connsiteY13" fmla="*/ 25168 h 27984"/>
                <a:gd name="connsiteX14" fmla="*/ 6008 w 30307"/>
                <a:gd name="connsiteY14" fmla="*/ 24026 h 27984"/>
                <a:gd name="connsiteX15" fmla="*/ 8293 w 30307"/>
                <a:gd name="connsiteY15" fmla="*/ 23814 h 27984"/>
                <a:gd name="connsiteX16" fmla="*/ 8942 w 30307"/>
                <a:gd name="connsiteY16" fmla="*/ 23470 h 27984"/>
                <a:gd name="connsiteX17" fmla="*/ 9701 w 30307"/>
                <a:gd name="connsiteY17" fmla="*/ 17470 h 27984"/>
                <a:gd name="connsiteX18" fmla="*/ 9404 w 30307"/>
                <a:gd name="connsiteY18" fmla="*/ 16038 h 27984"/>
                <a:gd name="connsiteX19" fmla="*/ 8950 w 30307"/>
                <a:gd name="connsiteY19" fmla="*/ 15248 h 27984"/>
                <a:gd name="connsiteX20" fmla="*/ 8027 w 30307"/>
                <a:gd name="connsiteY20" fmla="*/ 14677 h 27984"/>
                <a:gd name="connsiteX21" fmla="*/ 5954 w 30307"/>
                <a:gd name="connsiteY21" fmla="*/ 13902 h 27984"/>
                <a:gd name="connsiteX22" fmla="*/ 5609 w 30307"/>
                <a:gd name="connsiteY22" fmla="*/ 13488 h 27984"/>
                <a:gd name="connsiteX23" fmla="*/ 6916 w 30307"/>
                <a:gd name="connsiteY23" fmla="*/ 12822 h 27984"/>
                <a:gd name="connsiteX24" fmla="*/ 9701 w 30307"/>
                <a:gd name="connsiteY24" fmla="*/ 12455 h 27984"/>
                <a:gd name="connsiteX25" fmla="*/ 11782 w 30307"/>
                <a:gd name="connsiteY25" fmla="*/ 11735 h 27984"/>
                <a:gd name="connsiteX26" fmla="*/ 16093 w 30307"/>
                <a:gd name="connsiteY26" fmla="*/ 11586 h 27984"/>
                <a:gd name="connsiteX27" fmla="*/ 18189 w 30307"/>
                <a:gd name="connsiteY27" fmla="*/ 10945 h 27984"/>
                <a:gd name="connsiteX28" fmla="*/ 21718 w 30307"/>
                <a:gd name="connsiteY28" fmla="*/ 10765 h 27984"/>
                <a:gd name="connsiteX29" fmla="*/ 19981 w 30307"/>
                <a:gd name="connsiteY29" fmla="*/ 13527 h 27984"/>
                <a:gd name="connsiteX30" fmla="*/ 19167 w 30307"/>
                <a:gd name="connsiteY30" fmla="*/ 14551 h 27984"/>
                <a:gd name="connsiteX31" fmla="*/ 19488 w 30307"/>
                <a:gd name="connsiteY31" fmla="*/ 17031 h 27984"/>
                <a:gd name="connsiteX32" fmla="*/ 19089 w 30307"/>
                <a:gd name="connsiteY32" fmla="*/ 18714 h 27984"/>
                <a:gd name="connsiteX33" fmla="*/ 19551 w 30307"/>
                <a:gd name="connsiteY33" fmla="*/ 20841 h 27984"/>
                <a:gd name="connsiteX34" fmla="*/ 20607 w 30307"/>
                <a:gd name="connsiteY34" fmla="*/ 22242 h 27984"/>
                <a:gd name="connsiteX35" fmla="*/ 19926 w 30307"/>
                <a:gd name="connsiteY35" fmla="*/ 23611 h 27984"/>
                <a:gd name="connsiteX36" fmla="*/ 19825 w 30307"/>
                <a:gd name="connsiteY36" fmla="*/ 25692 h 27984"/>
                <a:gd name="connsiteX37" fmla="*/ 19629 w 30307"/>
                <a:gd name="connsiteY37" fmla="*/ 26443 h 27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0307" h="27984">
                  <a:moveTo>
                    <a:pt x="25246" y="3262"/>
                  </a:moveTo>
                  <a:lnTo>
                    <a:pt x="24049" y="3481"/>
                  </a:lnTo>
                  <a:lnTo>
                    <a:pt x="24190" y="2597"/>
                  </a:lnTo>
                  <a:lnTo>
                    <a:pt x="26287" y="1072"/>
                  </a:lnTo>
                  <a:lnTo>
                    <a:pt x="29494" y="39"/>
                  </a:lnTo>
                  <a:lnTo>
                    <a:pt x="30308" y="0"/>
                  </a:lnTo>
                  <a:lnTo>
                    <a:pt x="29846" y="1369"/>
                  </a:lnTo>
                  <a:lnTo>
                    <a:pt x="25246" y="3262"/>
                  </a:lnTo>
                  <a:close/>
                  <a:moveTo>
                    <a:pt x="19629" y="26443"/>
                  </a:moveTo>
                  <a:lnTo>
                    <a:pt x="16069" y="27687"/>
                  </a:lnTo>
                  <a:lnTo>
                    <a:pt x="6791" y="27984"/>
                  </a:lnTo>
                  <a:lnTo>
                    <a:pt x="2949" y="27531"/>
                  </a:lnTo>
                  <a:lnTo>
                    <a:pt x="0" y="27883"/>
                  </a:lnTo>
                  <a:lnTo>
                    <a:pt x="5375" y="25168"/>
                  </a:lnTo>
                  <a:lnTo>
                    <a:pt x="6008" y="24026"/>
                  </a:lnTo>
                  <a:lnTo>
                    <a:pt x="8293" y="23814"/>
                  </a:lnTo>
                  <a:lnTo>
                    <a:pt x="8942" y="23470"/>
                  </a:lnTo>
                  <a:lnTo>
                    <a:pt x="9701" y="17470"/>
                  </a:lnTo>
                  <a:lnTo>
                    <a:pt x="9404" y="16038"/>
                  </a:lnTo>
                  <a:lnTo>
                    <a:pt x="8950" y="15248"/>
                  </a:lnTo>
                  <a:lnTo>
                    <a:pt x="8027" y="14677"/>
                  </a:lnTo>
                  <a:lnTo>
                    <a:pt x="5954" y="13902"/>
                  </a:lnTo>
                  <a:lnTo>
                    <a:pt x="5609" y="13488"/>
                  </a:lnTo>
                  <a:lnTo>
                    <a:pt x="6916" y="12822"/>
                  </a:lnTo>
                  <a:lnTo>
                    <a:pt x="9701" y="12455"/>
                  </a:lnTo>
                  <a:lnTo>
                    <a:pt x="11782" y="11735"/>
                  </a:lnTo>
                  <a:lnTo>
                    <a:pt x="16093" y="11586"/>
                  </a:lnTo>
                  <a:lnTo>
                    <a:pt x="18189" y="10945"/>
                  </a:lnTo>
                  <a:lnTo>
                    <a:pt x="21718" y="10765"/>
                  </a:lnTo>
                  <a:lnTo>
                    <a:pt x="19981" y="13527"/>
                  </a:lnTo>
                  <a:lnTo>
                    <a:pt x="19167" y="14551"/>
                  </a:lnTo>
                  <a:lnTo>
                    <a:pt x="19488" y="17031"/>
                  </a:lnTo>
                  <a:lnTo>
                    <a:pt x="19089" y="18714"/>
                  </a:lnTo>
                  <a:lnTo>
                    <a:pt x="19551" y="20841"/>
                  </a:lnTo>
                  <a:lnTo>
                    <a:pt x="20607" y="22242"/>
                  </a:lnTo>
                  <a:lnTo>
                    <a:pt x="19926" y="23611"/>
                  </a:lnTo>
                  <a:lnTo>
                    <a:pt x="19825" y="25692"/>
                  </a:lnTo>
                  <a:lnTo>
                    <a:pt x="19629" y="2644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2174999D-2A5D-ECFA-F576-9A925640B433}"/>
                </a:ext>
              </a:extLst>
            </p:cNvPr>
            <p:cNvSpPr>
              <a:spLocks/>
            </p:cNvSpPr>
            <p:nvPr/>
          </p:nvSpPr>
          <p:spPr>
            <a:xfrm>
              <a:off x="11121705" y="4781690"/>
              <a:ext cx="64504" cy="54365"/>
            </a:xfrm>
            <a:custGeom>
              <a:avLst/>
              <a:gdLst>
                <a:gd name="connsiteX0" fmla="*/ 21968 w 64504"/>
                <a:gd name="connsiteY0" fmla="*/ 540 h 54365"/>
                <a:gd name="connsiteX1" fmla="*/ 21843 w 64504"/>
                <a:gd name="connsiteY1" fmla="*/ 548 h 54365"/>
                <a:gd name="connsiteX2" fmla="*/ 21647 w 64504"/>
                <a:gd name="connsiteY2" fmla="*/ 446 h 54365"/>
                <a:gd name="connsiteX3" fmla="*/ 21577 w 64504"/>
                <a:gd name="connsiteY3" fmla="*/ 219 h 54365"/>
                <a:gd name="connsiteX4" fmla="*/ 21647 w 64504"/>
                <a:gd name="connsiteY4" fmla="*/ 0 h 54365"/>
                <a:gd name="connsiteX5" fmla="*/ 22179 w 64504"/>
                <a:gd name="connsiteY5" fmla="*/ 360 h 54365"/>
                <a:gd name="connsiteX6" fmla="*/ 21968 w 64504"/>
                <a:gd name="connsiteY6" fmla="*/ 540 h 54365"/>
                <a:gd name="connsiteX7" fmla="*/ 368 w 64504"/>
                <a:gd name="connsiteY7" fmla="*/ 4233 h 54365"/>
                <a:gd name="connsiteX8" fmla="*/ 243 w 64504"/>
                <a:gd name="connsiteY8" fmla="*/ 4373 h 54365"/>
                <a:gd name="connsiteX9" fmla="*/ 78 w 64504"/>
                <a:gd name="connsiteY9" fmla="*/ 4303 h 54365"/>
                <a:gd name="connsiteX10" fmla="*/ 0 w 64504"/>
                <a:gd name="connsiteY10" fmla="*/ 4076 h 54365"/>
                <a:gd name="connsiteX11" fmla="*/ 234 w 64504"/>
                <a:gd name="connsiteY11" fmla="*/ 3755 h 54365"/>
                <a:gd name="connsiteX12" fmla="*/ 368 w 64504"/>
                <a:gd name="connsiteY12" fmla="*/ 4233 h 54365"/>
                <a:gd name="connsiteX13" fmla="*/ 52839 w 64504"/>
                <a:gd name="connsiteY13" fmla="*/ 30441 h 54365"/>
                <a:gd name="connsiteX14" fmla="*/ 52706 w 64504"/>
                <a:gd name="connsiteY14" fmla="*/ 30637 h 54365"/>
                <a:gd name="connsiteX15" fmla="*/ 52550 w 64504"/>
                <a:gd name="connsiteY15" fmla="*/ 30566 h 54365"/>
                <a:gd name="connsiteX16" fmla="*/ 52550 w 64504"/>
                <a:gd name="connsiteY16" fmla="*/ 30277 h 54365"/>
                <a:gd name="connsiteX17" fmla="*/ 52839 w 64504"/>
                <a:gd name="connsiteY17" fmla="*/ 30441 h 54365"/>
                <a:gd name="connsiteX18" fmla="*/ 64269 w 64504"/>
                <a:gd name="connsiteY18" fmla="*/ 54209 h 54365"/>
                <a:gd name="connsiteX19" fmla="*/ 64074 w 64504"/>
                <a:gd name="connsiteY19" fmla="*/ 54365 h 54365"/>
                <a:gd name="connsiteX20" fmla="*/ 63839 w 64504"/>
                <a:gd name="connsiteY20" fmla="*/ 52253 h 54365"/>
                <a:gd name="connsiteX21" fmla="*/ 64191 w 64504"/>
                <a:gd name="connsiteY21" fmla="*/ 52613 h 54365"/>
                <a:gd name="connsiteX22" fmla="*/ 64340 w 64504"/>
                <a:gd name="connsiteY22" fmla="*/ 52840 h 54365"/>
                <a:gd name="connsiteX23" fmla="*/ 64473 w 64504"/>
                <a:gd name="connsiteY23" fmla="*/ 53121 h 54365"/>
                <a:gd name="connsiteX24" fmla="*/ 64504 w 64504"/>
                <a:gd name="connsiteY24" fmla="*/ 53418 h 54365"/>
                <a:gd name="connsiteX25" fmla="*/ 64488 w 64504"/>
                <a:gd name="connsiteY25" fmla="*/ 53747 h 54365"/>
                <a:gd name="connsiteX26" fmla="*/ 64410 w 64504"/>
                <a:gd name="connsiteY26" fmla="*/ 53966 h 54365"/>
                <a:gd name="connsiteX27" fmla="*/ 64269 w 64504"/>
                <a:gd name="connsiteY27" fmla="*/ 54209 h 54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4504" h="54365">
                  <a:moveTo>
                    <a:pt x="21968" y="540"/>
                  </a:moveTo>
                  <a:lnTo>
                    <a:pt x="21843" y="548"/>
                  </a:lnTo>
                  <a:lnTo>
                    <a:pt x="21647" y="446"/>
                  </a:lnTo>
                  <a:lnTo>
                    <a:pt x="21577" y="219"/>
                  </a:lnTo>
                  <a:lnTo>
                    <a:pt x="21647" y="0"/>
                  </a:lnTo>
                  <a:lnTo>
                    <a:pt x="22179" y="360"/>
                  </a:lnTo>
                  <a:lnTo>
                    <a:pt x="21968" y="540"/>
                  </a:lnTo>
                  <a:close/>
                  <a:moveTo>
                    <a:pt x="368" y="4233"/>
                  </a:moveTo>
                  <a:lnTo>
                    <a:pt x="243" y="4373"/>
                  </a:lnTo>
                  <a:lnTo>
                    <a:pt x="78" y="4303"/>
                  </a:lnTo>
                  <a:lnTo>
                    <a:pt x="0" y="4076"/>
                  </a:lnTo>
                  <a:lnTo>
                    <a:pt x="234" y="3755"/>
                  </a:lnTo>
                  <a:lnTo>
                    <a:pt x="368" y="4233"/>
                  </a:lnTo>
                  <a:close/>
                  <a:moveTo>
                    <a:pt x="52839" y="30441"/>
                  </a:moveTo>
                  <a:lnTo>
                    <a:pt x="52706" y="30637"/>
                  </a:lnTo>
                  <a:lnTo>
                    <a:pt x="52550" y="30566"/>
                  </a:lnTo>
                  <a:lnTo>
                    <a:pt x="52550" y="30277"/>
                  </a:lnTo>
                  <a:lnTo>
                    <a:pt x="52839" y="30441"/>
                  </a:lnTo>
                  <a:close/>
                  <a:moveTo>
                    <a:pt x="64269" y="54209"/>
                  </a:moveTo>
                  <a:lnTo>
                    <a:pt x="64074" y="54365"/>
                  </a:lnTo>
                  <a:lnTo>
                    <a:pt x="63839" y="52253"/>
                  </a:lnTo>
                  <a:lnTo>
                    <a:pt x="64191" y="52613"/>
                  </a:lnTo>
                  <a:lnTo>
                    <a:pt x="64340" y="52840"/>
                  </a:lnTo>
                  <a:lnTo>
                    <a:pt x="64473" y="53121"/>
                  </a:lnTo>
                  <a:lnTo>
                    <a:pt x="64504" y="53418"/>
                  </a:lnTo>
                  <a:lnTo>
                    <a:pt x="64488" y="53747"/>
                  </a:lnTo>
                  <a:lnTo>
                    <a:pt x="64410" y="53966"/>
                  </a:lnTo>
                  <a:lnTo>
                    <a:pt x="64269" y="5420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64B90EB-01B4-C03B-1457-57A71A9B7EF7}"/>
                </a:ext>
              </a:extLst>
            </p:cNvPr>
            <p:cNvSpPr>
              <a:spLocks/>
            </p:cNvSpPr>
            <p:nvPr/>
          </p:nvSpPr>
          <p:spPr>
            <a:xfrm>
              <a:off x="9848058" y="4078324"/>
              <a:ext cx="79986" cy="79853"/>
            </a:xfrm>
            <a:custGeom>
              <a:avLst/>
              <a:gdLst>
                <a:gd name="connsiteX0" fmla="*/ 59763 w 79986"/>
                <a:gd name="connsiteY0" fmla="*/ 63456 h 79853"/>
                <a:gd name="connsiteX1" fmla="*/ 58402 w 79986"/>
                <a:gd name="connsiteY1" fmla="*/ 66226 h 79853"/>
                <a:gd name="connsiteX2" fmla="*/ 57307 w 79986"/>
                <a:gd name="connsiteY2" fmla="*/ 69152 h 79853"/>
                <a:gd name="connsiteX3" fmla="*/ 56868 w 79986"/>
                <a:gd name="connsiteY3" fmla="*/ 71913 h 79853"/>
                <a:gd name="connsiteX4" fmla="*/ 56892 w 79986"/>
                <a:gd name="connsiteY4" fmla="*/ 74753 h 79853"/>
                <a:gd name="connsiteX5" fmla="*/ 56579 w 79986"/>
                <a:gd name="connsiteY5" fmla="*/ 77319 h 79853"/>
                <a:gd name="connsiteX6" fmla="*/ 56047 w 79986"/>
                <a:gd name="connsiteY6" fmla="*/ 79854 h 79853"/>
                <a:gd name="connsiteX7" fmla="*/ 53919 w 79986"/>
                <a:gd name="connsiteY7" fmla="*/ 79126 h 79853"/>
                <a:gd name="connsiteX8" fmla="*/ 52769 w 79986"/>
                <a:gd name="connsiteY8" fmla="*/ 77311 h 79853"/>
                <a:gd name="connsiteX9" fmla="*/ 52503 w 79986"/>
                <a:gd name="connsiteY9" fmla="*/ 74331 h 79853"/>
                <a:gd name="connsiteX10" fmla="*/ 50962 w 79986"/>
                <a:gd name="connsiteY10" fmla="*/ 70732 h 79853"/>
                <a:gd name="connsiteX11" fmla="*/ 50383 w 79986"/>
                <a:gd name="connsiteY11" fmla="*/ 69699 h 79853"/>
                <a:gd name="connsiteX12" fmla="*/ 48153 w 79986"/>
                <a:gd name="connsiteY12" fmla="*/ 67681 h 79853"/>
                <a:gd name="connsiteX13" fmla="*/ 46127 w 79986"/>
                <a:gd name="connsiteY13" fmla="*/ 66679 h 79853"/>
                <a:gd name="connsiteX14" fmla="*/ 44562 w 79986"/>
                <a:gd name="connsiteY14" fmla="*/ 65185 h 79853"/>
                <a:gd name="connsiteX15" fmla="*/ 44766 w 79986"/>
                <a:gd name="connsiteY15" fmla="*/ 65310 h 79853"/>
                <a:gd name="connsiteX16" fmla="*/ 43608 w 79986"/>
                <a:gd name="connsiteY16" fmla="*/ 63299 h 79853"/>
                <a:gd name="connsiteX17" fmla="*/ 42731 w 79986"/>
                <a:gd name="connsiteY17" fmla="*/ 61164 h 79853"/>
                <a:gd name="connsiteX18" fmla="*/ 40925 w 79986"/>
                <a:gd name="connsiteY18" fmla="*/ 55077 h 79853"/>
                <a:gd name="connsiteX19" fmla="*/ 40299 w 79986"/>
                <a:gd name="connsiteY19" fmla="*/ 53606 h 79853"/>
                <a:gd name="connsiteX20" fmla="*/ 39461 w 79986"/>
                <a:gd name="connsiteY20" fmla="*/ 52261 h 79853"/>
                <a:gd name="connsiteX21" fmla="*/ 39227 w 79986"/>
                <a:gd name="connsiteY21" fmla="*/ 50931 h 79853"/>
                <a:gd name="connsiteX22" fmla="*/ 39508 w 79986"/>
                <a:gd name="connsiteY22" fmla="*/ 49452 h 79853"/>
                <a:gd name="connsiteX23" fmla="*/ 40299 w 79986"/>
                <a:gd name="connsiteY23" fmla="*/ 47238 h 79853"/>
                <a:gd name="connsiteX24" fmla="*/ 40776 w 79986"/>
                <a:gd name="connsiteY24" fmla="*/ 45008 h 79853"/>
                <a:gd name="connsiteX25" fmla="*/ 40393 w 79986"/>
                <a:gd name="connsiteY25" fmla="*/ 41973 h 79853"/>
                <a:gd name="connsiteX26" fmla="*/ 40541 w 79986"/>
                <a:gd name="connsiteY26" fmla="*/ 38969 h 79853"/>
                <a:gd name="connsiteX27" fmla="*/ 41128 w 79986"/>
                <a:gd name="connsiteY27" fmla="*/ 37631 h 79853"/>
                <a:gd name="connsiteX28" fmla="*/ 51463 w 79986"/>
                <a:gd name="connsiteY28" fmla="*/ 19230 h 79853"/>
                <a:gd name="connsiteX29" fmla="*/ 54263 w 79986"/>
                <a:gd name="connsiteY29" fmla="*/ 15295 h 79853"/>
                <a:gd name="connsiteX30" fmla="*/ 55992 w 79986"/>
                <a:gd name="connsiteY30" fmla="*/ 13362 h 79853"/>
                <a:gd name="connsiteX31" fmla="*/ 57439 w 79986"/>
                <a:gd name="connsiteY31" fmla="*/ 11180 h 79853"/>
                <a:gd name="connsiteX32" fmla="*/ 58809 w 79986"/>
                <a:gd name="connsiteY32" fmla="*/ 8418 h 79853"/>
                <a:gd name="connsiteX33" fmla="*/ 60491 w 79986"/>
                <a:gd name="connsiteY33" fmla="*/ 5891 h 79853"/>
                <a:gd name="connsiteX34" fmla="*/ 61688 w 79986"/>
                <a:gd name="connsiteY34" fmla="*/ 5109 h 79853"/>
                <a:gd name="connsiteX35" fmla="*/ 67626 w 79986"/>
                <a:gd name="connsiteY35" fmla="*/ 2840 h 79853"/>
                <a:gd name="connsiteX36" fmla="*/ 69464 w 79986"/>
                <a:gd name="connsiteY36" fmla="*/ 673 h 79853"/>
                <a:gd name="connsiteX37" fmla="*/ 70943 w 79986"/>
                <a:gd name="connsiteY37" fmla="*/ 0 h 79853"/>
                <a:gd name="connsiteX38" fmla="*/ 72625 w 79986"/>
                <a:gd name="connsiteY38" fmla="*/ 39 h 79853"/>
                <a:gd name="connsiteX39" fmla="*/ 73712 w 79986"/>
                <a:gd name="connsiteY39" fmla="*/ 1072 h 79853"/>
                <a:gd name="connsiteX40" fmla="*/ 74683 w 79986"/>
                <a:gd name="connsiteY40" fmla="*/ 2300 h 79853"/>
                <a:gd name="connsiteX41" fmla="*/ 75700 w 79986"/>
                <a:gd name="connsiteY41" fmla="*/ 2957 h 79853"/>
                <a:gd name="connsiteX42" fmla="*/ 78320 w 79986"/>
                <a:gd name="connsiteY42" fmla="*/ 4154 h 79853"/>
                <a:gd name="connsiteX43" fmla="*/ 79471 w 79986"/>
                <a:gd name="connsiteY43" fmla="*/ 5312 h 79853"/>
                <a:gd name="connsiteX44" fmla="*/ 79987 w 79986"/>
                <a:gd name="connsiteY44" fmla="*/ 7299 h 79853"/>
                <a:gd name="connsiteX45" fmla="*/ 78391 w 79986"/>
                <a:gd name="connsiteY45" fmla="*/ 9193 h 79853"/>
                <a:gd name="connsiteX46" fmla="*/ 77593 w 79986"/>
                <a:gd name="connsiteY46" fmla="*/ 10898 h 79853"/>
                <a:gd name="connsiteX47" fmla="*/ 77444 w 79986"/>
                <a:gd name="connsiteY47" fmla="*/ 12776 h 79853"/>
                <a:gd name="connsiteX48" fmla="*/ 77726 w 79986"/>
                <a:gd name="connsiteY48" fmla="*/ 15318 h 79853"/>
                <a:gd name="connsiteX49" fmla="*/ 77765 w 79986"/>
                <a:gd name="connsiteY49" fmla="*/ 17869 h 79853"/>
                <a:gd name="connsiteX50" fmla="*/ 75762 w 79986"/>
                <a:gd name="connsiteY50" fmla="*/ 23838 h 79853"/>
                <a:gd name="connsiteX51" fmla="*/ 73626 w 79986"/>
                <a:gd name="connsiteY51" fmla="*/ 27554 h 79853"/>
                <a:gd name="connsiteX52" fmla="*/ 73047 w 79986"/>
                <a:gd name="connsiteY52" fmla="*/ 29401 h 79853"/>
                <a:gd name="connsiteX53" fmla="*/ 72398 w 79986"/>
                <a:gd name="connsiteY53" fmla="*/ 33985 h 79853"/>
                <a:gd name="connsiteX54" fmla="*/ 71139 w 79986"/>
                <a:gd name="connsiteY54" fmla="*/ 38577 h 79853"/>
                <a:gd name="connsiteX55" fmla="*/ 70067 w 79986"/>
                <a:gd name="connsiteY55" fmla="*/ 44390 h 79853"/>
                <a:gd name="connsiteX56" fmla="*/ 68314 w 79986"/>
                <a:gd name="connsiteY56" fmla="*/ 50375 h 79853"/>
                <a:gd name="connsiteX57" fmla="*/ 67320 w 79986"/>
                <a:gd name="connsiteY57" fmla="*/ 52871 h 79853"/>
                <a:gd name="connsiteX58" fmla="*/ 66085 w 79986"/>
                <a:gd name="connsiteY58" fmla="*/ 55257 h 79853"/>
                <a:gd name="connsiteX59" fmla="*/ 63127 w 79986"/>
                <a:gd name="connsiteY59" fmla="*/ 59763 h 79853"/>
                <a:gd name="connsiteX60" fmla="*/ 59763 w 79986"/>
                <a:gd name="connsiteY60" fmla="*/ 63456 h 79853"/>
                <a:gd name="connsiteX61" fmla="*/ 2644 w 79986"/>
                <a:gd name="connsiteY61" fmla="*/ 18158 h 79853"/>
                <a:gd name="connsiteX62" fmla="*/ 3599 w 79986"/>
                <a:gd name="connsiteY62" fmla="*/ 19754 h 79853"/>
                <a:gd name="connsiteX63" fmla="*/ 3192 w 79986"/>
                <a:gd name="connsiteY63" fmla="*/ 20740 h 79853"/>
                <a:gd name="connsiteX64" fmla="*/ 172 w 79986"/>
                <a:gd name="connsiteY64" fmla="*/ 20216 h 79853"/>
                <a:gd name="connsiteX65" fmla="*/ 0 w 79986"/>
                <a:gd name="connsiteY65" fmla="*/ 19253 h 79853"/>
                <a:gd name="connsiteX66" fmla="*/ 1142 w 79986"/>
                <a:gd name="connsiteY66" fmla="*/ 19426 h 79853"/>
                <a:gd name="connsiteX67" fmla="*/ 2644 w 79986"/>
                <a:gd name="connsiteY67" fmla="*/ 18158 h 79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79986" h="79853">
                  <a:moveTo>
                    <a:pt x="59763" y="63456"/>
                  </a:moveTo>
                  <a:lnTo>
                    <a:pt x="58402" y="66226"/>
                  </a:lnTo>
                  <a:lnTo>
                    <a:pt x="57307" y="69152"/>
                  </a:lnTo>
                  <a:lnTo>
                    <a:pt x="56868" y="71913"/>
                  </a:lnTo>
                  <a:lnTo>
                    <a:pt x="56892" y="74753"/>
                  </a:lnTo>
                  <a:lnTo>
                    <a:pt x="56579" y="77319"/>
                  </a:lnTo>
                  <a:lnTo>
                    <a:pt x="56047" y="79854"/>
                  </a:lnTo>
                  <a:lnTo>
                    <a:pt x="53919" y="79126"/>
                  </a:lnTo>
                  <a:lnTo>
                    <a:pt x="52769" y="77311"/>
                  </a:lnTo>
                  <a:lnTo>
                    <a:pt x="52503" y="74331"/>
                  </a:lnTo>
                  <a:lnTo>
                    <a:pt x="50962" y="70732"/>
                  </a:lnTo>
                  <a:lnTo>
                    <a:pt x="50383" y="69699"/>
                  </a:lnTo>
                  <a:lnTo>
                    <a:pt x="48153" y="67681"/>
                  </a:lnTo>
                  <a:lnTo>
                    <a:pt x="46127" y="66679"/>
                  </a:lnTo>
                  <a:lnTo>
                    <a:pt x="44562" y="65185"/>
                  </a:lnTo>
                  <a:lnTo>
                    <a:pt x="44766" y="65310"/>
                  </a:lnTo>
                  <a:lnTo>
                    <a:pt x="43608" y="63299"/>
                  </a:lnTo>
                  <a:lnTo>
                    <a:pt x="42731" y="61164"/>
                  </a:lnTo>
                  <a:lnTo>
                    <a:pt x="40925" y="55077"/>
                  </a:lnTo>
                  <a:lnTo>
                    <a:pt x="40299" y="53606"/>
                  </a:lnTo>
                  <a:lnTo>
                    <a:pt x="39461" y="52261"/>
                  </a:lnTo>
                  <a:lnTo>
                    <a:pt x="39227" y="50931"/>
                  </a:lnTo>
                  <a:lnTo>
                    <a:pt x="39508" y="49452"/>
                  </a:lnTo>
                  <a:lnTo>
                    <a:pt x="40299" y="47238"/>
                  </a:lnTo>
                  <a:lnTo>
                    <a:pt x="40776" y="45008"/>
                  </a:lnTo>
                  <a:lnTo>
                    <a:pt x="40393" y="41973"/>
                  </a:lnTo>
                  <a:lnTo>
                    <a:pt x="40541" y="38969"/>
                  </a:lnTo>
                  <a:lnTo>
                    <a:pt x="41128" y="37631"/>
                  </a:lnTo>
                  <a:lnTo>
                    <a:pt x="51463" y="19230"/>
                  </a:lnTo>
                  <a:lnTo>
                    <a:pt x="54263" y="15295"/>
                  </a:lnTo>
                  <a:lnTo>
                    <a:pt x="55992" y="13362"/>
                  </a:lnTo>
                  <a:lnTo>
                    <a:pt x="57439" y="11180"/>
                  </a:lnTo>
                  <a:lnTo>
                    <a:pt x="58809" y="8418"/>
                  </a:lnTo>
                  <a:lnTo>
                    <a:pt x="60491" y="5891"/>
                  </a:lnTo>
                  <a:lnTo>
                    <a:pt x="61688" y="5109"/>
                  </a:lnTo>
                  <a:lnTo>
                    <a:pt x="67626" y="2840"/>
                  </a:lnTo>
                  <a:lnTo>
                    <a:pt x="69464" y="673"/>
                  </a:lnTo>
                  <a:lnTo>
                    <a:pt x="70943" y="0"/>
                  </a:lnTo>
                  <a:lnTo>
                    <a:pt x="72625" y="39"/>
                  </a:lnTo>
                  <a:lnTo>
                    <a:pt x="73712" y="1072"/>
                  </a:lnTo>
                  <a:lnTo>
                    <a:pt x="74683" y="2300"/>
                  </a:lnTo>
                  <a:lnTo>
                    <a:pt x="75700" y="2957"/>
                  </a:lnTo>
                  <a:lnTo>
                    <a:pt x="78320" y="4154"/>
                  </a:lnTo>
                  <a:lnTo>
                    <a:pt x="79471" y="5312"/>
                  </a:lnTo>
                  <a:lnTo>
                    <a:pt x="79987" y="7299"/>
                  </a:lnTo>
                  <a:lnTo>
                    <a:pt x="78391" y="9193"/>
                  </a:lnTo>
                  <a:lnTo>
                    <a:pt x="77593" y="10898"/>
                  </a:lnTo>
                  <a:lnTo>
                    <a:pt x="77444" y="12776"/>
                  </a:lnTo>
                  <a:lnTo>
                    <a:pt x="77726" y="15318"/>
                  </a:lnTo>
                  <a:lnTo>
                    <a:pt x="77765" y="17869"/>
                  </a:lnTo>
                  <a:lnTo>
                    <a:pt x="75762" y="23838"/>
                  </a:lnTo>
                  <a:lnTo>
                    <a:pt x="73626" y="27554"/>
                  </a:lnTo>
                  <a:lnTo>
                    <a:pt x="73047" y="29401"/>
                  </a:lnTo>
                  <a:lnTo>
                    <a:pt x="72398" y="33985"/>
                  </a:lnTo>
                  <a:lnTo>
                    <a:pt x="71139" y="38577"/>
                  </a:lnTo>
                  <a:lnTo>
                    <a:pt x="70067" y="44390"/>
                  </a:lnTo>
                  <a:lnTo>
                    <a:pt x="68314" y="50375"/>
                  </a:lnTo>
                  <a:lnTo>
                    <a:pt x="67320" y="52871"/>
                  </a:lnTo>
                  <a:lnTo>
                    <a:pt x="66085" y="55257"/>
                  </a:lnTo>
                  <a:lnTo>
                    <a:pt x="63127" y="59763"/>
                  </a:lnTo>
                  <a:lnTo>
                    <a:pt x="59763" y="63456"/>
                  </a:lnTo>
                  <a:close/>
                  <a:moveTo>
                    <a:pt x="2644" y="18158"/>
                  </a:moveTo>
                  <a:lnTo>
                    <a:pt x="3599" y="19754"/>
                  </a:lnTo>
                  <a:lnTo>
                    <a:pt x="3192" y="20740"/>
                  </a:lnTo>
                  <a:lnTo>
                    <a:pt x="172" y="20216"/>
                  </a:lnTo>
                  <a:lnTo>
                    <a:pt x="0" y="19253"/>
                  </a:lnTo>
                  <a:lnTo>
                    <a:pt x="1142" y="19426"/>
                  </a:lnTo>
                  <a:lnTo>
                    <a:pt x="2644" y="1815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94016B6B-6FD5-C2EF-1365-37C3BA809255}"/>
                </a:ext>
              </a:extLst>
            </p:cNvPr>
            <p:cNvSpPr>
              <a:spLocks/>
            </p:cNvSpPr>
            <p:nvPr/>
          </p:nvSpPr>
          <p:spPr>
            <a:xfrm>
              <a:off x="7894773" y="4670378"/>
              <a:ext cx="244568" cy="235618"/>
            </a:xfrm>
            <a:custGeom>
              <a:avLst/>
              <a:gdLst>
                <a:gd name="connsiteX0" fmla="*/ 228045 w 244568"/>
                <a:gd name="connsiteY0" fmla="*/ 152807 h 235618"/>
                <a:gd name="connsiteX1" fmla="*/ 226856 w 244568"/>
                <a:gd name="connsiteY1" fmla="*/ 153097 h 235618"/>
                <a:gd name="connsiteX2" fmla="*/ 226394 w 244568"/>
                <a:gd name="connsiteY2" fmla="*/ 152815 h 235618"/>
                <a:gd name="connsiteX3" fmla="*/ 225667 w 244568"/>
                <a:gd name="connsiteY3" fmla="*/ 151892 h 235618"/>
                <a:gd name="connsiteX4" fmla="*/ 226934 w 244568"/>
                <a:gd name="connsiteY4" fmla="*/ 151110 h 235618"/>
                <a:gd name="connsiteX5" fmla="*/ 228163 w 244568"/>
                <a:gd name="connsiteY5" fmla="*/ 149592 h 235618"/>
                <a:gd name="connsiteX6" fmla="*/ 231018 w 244568"/>
                <a:gd name="connsiteY6" fmla="*/ 147362 h 235618"/>
                <a:gd name="connsiteX7" fmla="*/ 231996 w 244568"/>
                <a:gd name="connsiteY7" fmla="*/ 145892 h 235618"/>
                <a:gd name="connsiteX8" fmla="*/ 232348 w 244568"/>
                <a:gd name="connsiteY8" fmla="*/ 145579 h 235618"/>
                <a:gd name="connsiteX9" fmla="*/ 232145 w 244568"/>
                <a:gd name="connsiteY9" fmla="*/ 147315 h 235618"/>
                <a:gd name="connsiteX10" fmla="*/ 230533 w 244568"/>
                <a:gd name="connsiteY10" fmla="*/ 151110 h 235618"/>
                <a:gd name="connsiteX11" fmla="*/ 229156 w 244568"/>
                <a:gd name="connsiteY11" fmla="*/ 151360 h 235618"/>
                <a:gd name="connsiteX12" fmla="*/ 228045 w 244568"/>
                <a:gd name="connsiteY12" fmla="*/ 152807 h 235618"/>
                <a:gd name="connsiteX13" fmla="*/ 223328 w 244568"/>
                <a:gd name="connsiteY13" fmla="*/ 113182 h 235618"/>
                <a:gd name="connsiteX14" fmla="*/ 225010 w 244568"/>
                <a:gd name="connsiteY14" fmla="*/ 117852 h 235618"/>
                <a:gd name="connsiteX15" fmla="*/ 224799 w 244568"/>
                <a:gd name="connsiteY15" fmla="*/ 118729 h 235618"/>
                <a:gd name="connsiteX16" fmla="*/ 223610 w 244568"/>
                <a:gd name="connsiteY16" fmla="*/ 119261 h 235618"/>
                <a:gd name="connsiteX17" fmla="*/ 222991 w 244568"/>
                <a:gd name="connsiteY17" fmla="*/ 119307 h 235618"/>
                <a:gd name="connsiteX18" fmla="*/ 222256 w 244568"/>
                <a:gd name="connsiteY18" fmla="*/ 118557 h 235618"/>
                <a:gd name="connsiteX19" fmla="*/ 221740 w 244568"/>
                <a:gd name="connsiteY19" fmla="*/ 116984 h 235618"/>
                <a:gd name="connsiteX20" fmla="*/ 220840 w 244568"/>
                <a:gd name="connsiteY20" fmla="*/ 117359 h 235618"/>
                <a:gd name="connsiteX21" fmla="*/ 219307 w 244568"/>
                <a:gd name="connsiteY21" fmla="*/ 115474 h 235618"/>
                <a:gd name="connsiteX22" fmla="*/ 217789 w 244568"/>
                <a:gd name="connsiteY22" fmla="*/ 115380 h 235618"/>
                <a:gd name="connsiteX23" fmla="*/ 216443 w 244568"/>
                <a:gd name="connsiteY23" fmla="*/ 113135 h 235618"/>
                <a:gd name="connsiteX24" fmla="*/ 216968 w 244568"/>
                <a:gd name="connsiteY24" fmla="*/ 111179 h 235618"/>
                <a:gd name="connsiteX25" fmla="*/ 216662 w 244568"/>
                <a:gd name="connsiteY25" fmla="*/ 107838 h 235618"/>
                <a:gd name="connsiteX26" fmla="*/ 218297 w 244568"/>
                <a:gd name="connsiteY26" fmla="*/ 106133 h 235618"/>
                <a:gd name="connsiteX27" fmla="*/ 219220 w 244568"/>
                <a:gd name="connsiteY27" fmla="*/ 103254 h 235618"/>
                <a:gd name="connsiteX28" fmla="*/ 220285 w 244568"/>
                <a:gd name="connsiteY28" fmla="*/ 105217 h 235618"/>
                <a:gd name="connsiteX29" fmla="*/ 220527 w 244568"/>
                <a:gd name="connsiteY29" fmla="*/ 108284 h 235618"/>
                <a:gd name="connsiteX30" fmla="*/ 221959 w 244568"/>
                <a:gd name="connsiteY30" fmla="*/ 111883 h 235618"/>
                <a:gd name="connsiteX31" fmla="*/ 223156 w 244568"/>
                <a:gd name="connsiteY31" fmla="*/ 112994 h 235618"/>
                <a:gd name="connsiteX32" fmla="*/ 223328 w 244568"/>
                <a:gd name="connsiteY32" fmla="*/ 113182 h 235618"/>
                <a:gd name="connsiteX33" fmla="*/ 231417 w 244568"/>
                <a:gd name="connsiteY33" fmla="*/ 85385 h 235618"/>
                <a:gd name="connsiteX34" fmla="*/ 231551 w 244568"/>
                <a:gd name="connsiteY34" fmla="*/ 86488 h 235618"/>
                <a:gd name="connsiteX35" fmla="*/ 231214 w 244568"/>
                <a:gd name="connsiteY35" fmla="*/ 87529 h 235618"/>
                <a:gd name="connsiteX36" fmla="*/ 231284 w 244568"/>
                <a:gd name="connsiteY36" fmla="*/ 90838 h 235618"/>
                <a:gd name="connsiteX37" fmla="*/ 231151 w 244568"/>
                <a:gd name="connsiteY37" fmla="*/ 93036 h 235618"/>
                <a:gd name="connsiteX38" fmla="*/ 229899 w 244568"/>
                <a:gd name="connsiteY38" fmla="*/ 96080 h 235618"/>
                <a:gd name="connsiteX39" fmla="*/ 228875 w 244568"/>
                <a:gd name="connsiteY39" fmla="*/ 97167 h 235618"/>
                <a:gd name="connsiteX40" fmla="*/ 227959 w 244568"/>
                <a:gd name="connsiteY40" fmla="*/ 96846 h 235618"/>
                <a:gd name="connsiteX41" fmla="*/ 227208 w 244568"/>
                <a:gd name="connsiteY41" fmla="*/ 96346 h 235618"/>
                <a:gd name="connsiteX42" fmla="*/ 226622 w 244568"/>
                <a:gd name="connsiteY42" fmla="*/ 95509 h 235618"/>
                <a:gd name="connsiteX43" fmla="*/ 227811 w 244568"/>
                <a:gd name="connsiteY43" fmla="*/ 89931 h 235618"/>
                <a:gd name="connsiteX44" fmla="*/ 227200 w 244568"/>
                <a:gd name="connsiteY44" fmla="*/ 85847 h 235618"/>
                <a:gd name="connsiteX45" fmla="*/ 229556 w 244568"/>
                <a:gd name="connsiteY45" fmla="*/ 86238 h 235618"/>
                <a:gd name="connsiteX46" fmla="*/ 231417 w 244568"/>
                <a:gd name="connsiteY46" fmla="*/ 85385 h 235618"/>
                <a:gd name="connsiteX47" fmla="*/ 32905 w 244568"/>
                <a:gd name="connsiteY47" fmla="*/ 47 h 235618"/>
                <a:gd name="connsiteX48" fmla="*/ 33367 w 244568"/>
                <a:gd name="connsiteY48" fmla="*/ 110 h 235618"/>
                <a:gd name="connsiteX49" fmla="*/ 35667 w 244568"/>
                <a:gd name="connsiteY49" fmla="*/ 110 h 235618"/>
                <a:gd name="connsiteX50" fmla="*/ 39571 w 244568"/>
                <a:gd name="connsiteY50" fmla="*/ 110 h 235618"/>
                <a:gd name="connsiteX51" fmla="*/ 43475 w 244568"/>
                <a:gd name="connsiteY51" fmla="*/ 110 h 235618"/>
                <a:gd name="connsiteX52" fmla="*/ 47379 w 244568"/>
                <a:gd name="connsiteY52" fmla="*/ 110 h 235618"/>
                <a:gd name="connsiteX53" fmla="*/ 51283 w 244568"/>
                <a:gd name="connsiteY53" fmla="*/ 110 h 235618"/>
                <a:gd name="connsiteX54" fmla="*/ 55187 w 244568"/>
                <a:gd name="connsiteY54" fmla="*/ 110 h 235618"/>
                <a:gd name="connsiteX55" fmla="*/ 59091 w 244568"/>
                <a:gd name="connsiteY55" fmla="*/ 110 h 235618"/>
                <a:gd name="connsiteX56" fmla="*/ 62994 w 244568"/>
                <a:gd name="connsiteY56" fmla="*/ 110 h 235618"/>
                <a:gd name="connsiteX57" fmla="*/ 66898 w 244568"/>
                <a:gd name="connsiteY57" fmla="*/ 110 h 235618"/>
                <a:gd name="connsiteX58" fmla="*/ 70802 w 244568"/>
                <a:gd name="connsiteY58" fmla="*/ 110 h 235618"/>
                <a:gd name="connsiteX59" fmla="*/ 74706 w 244568"/>
                <a:gd name="connsiteY59" fmla="*/ 110 h 235618"/>
                <a:gd name="connsiteX60" fmla="*/ 78610 w 244568"/>
                <a:gd name="connsiteY60" fmla="*/ 110 h 235618"/>
                <a:gd name="connsiteX61" fmla="*/ 82514 w 244568"/>
                <a:gd name="connsiteY61" fmla="*/ 110 h 235618"/>
                <a:gd name="connsiteX62" fmla="*/ 86418 w 244568"/>
                <a:gd name="connsiteY62" fmla="*/ 110 h 235618"/>
                <a:gd name="connsiteX63" fmla="*/ 90322 w 244568"/>
                <a:gd name="connsiteY63" fmla="*/ 110 h 235618"/>
                <a:gd name="connsiteX64" fmla="*/ 94225 w 244568"/>
                <a:gd name="connsiteY64" fmla="*/ 110 h 235618"/>
                <a:gd name="connsiteX65" fmla="*/ 98130 w 244568"/>
                <a:gd name="connsiteY65" fmla="*/ 110 h 235618"/>
                <a:gd name="connsiteX66" fmla="*/ 100531 w 244568"/>
                <a:gd name="connsiteY66" fmla="*/ 110 h 235618"/>
                <a:gd name="connsiteX67" fmla="*/ 102206 w 244568"/>
                <a:gd name="connsiteY67" fmla="*/ 110 h 235618"/>
                <a:gd name="connsiteX68" fmla="*/ 103786 w 244568"/>
                <a:gd name="connsiteY68" fmla="*/ 931 h 235618"/>
                <a:gd name="connsiteX69" fmla="*/ 105546 w 244568"/>
                <a:gd name="connsiteY69" fmla="*/ 1909 h 235618"/>
                <a:gd name="connsiteX70" fmla="*/ 110232 w 244568"/>
                <a:gd name="connsiteY70" fmla="*/ 4506 h 235618"/>
                <a:gd name="connsiteX71" fmla="*/ 114911 w 244568"/>
                <a:gd name="connsiteY71" fmla="*/ 7104 h 235618"/>
                <a:gd name="connsiteX72" fmla="*/ 119589 w 244568"/>
                <a:gd name="connsiteY72" fmla="*/ 9701 h 235618"/>
                <a:gd name="connsiteX73" fmla="*/ 124268 w 244568"/>
                <a:gd name="connsiteY73" fmla="*/ 12299 h 235618"/>
                <a:gd name="connsiteX74" fmla="*/ 128946 w 244568"/>
                <a:gd name="connsiteY74" fmla="*/ 14896 h 235618"/>
                <a:gd name="connsiteX75" fmla="*/ 133632 w 244568"/>
                <a:gd name="connsiteY75" fmla="*/ 17493 h 235618"/>
                <a:gd name="connsiteX76" fmla="*/ 138311 w 244568"/>
                <a:gd name="connsiteY76" fmla="*/ 20091 h 235618"/>
                <a:gd name="connsiteX77" fmla="*/ 142997 w 244568"/>
                <a:gd name="connsiteY77" fmla="*/ 22688 h 235618"/>
                <a:gd name="connsiteX78" fmla="*/ 147675 w 244568"/>
                <a:gd name="connsiteY78" fmla="*/ 25286 h 235618"/>
                <a:gd name="connsiteX79" fmla="*/ 152354 w 244568"/>
                <a:gd name="connsiteY79" fmla="*/ 27883 h 235618"/>
                <a:gd name="connsiteX80" fmla="*/ 157032 w 244568"/>
                <a:gd name="connsiteY80" fmla="*/ 30480 h 235618"/>
                <a:gd name="connsiteX81" fmla="*/ 161711 w 244568"/>
                <a:gd name="connsiteY81" fmla="*/ 33077 h 235618"/>
                <a:gd name="connsiteX82" fmla="*/ 166397 w 244568"/>
                <a:gd name="connsiteY82" fmla="*/ 35675 h 235618"/>
                <a:gd name="connsiteX83" fmla="*/ 171075 w 244568"/>
                <a:gd name="connsiteY83" fmla="*/ 38272 h 235618"/>
                <a:gd name="connsiteX84" fmla="*/ 175754 w 244568"/>
                <a:gd name="connsiteY84" fmla="*/ 40870 h 235618"/>
                <a:gd name="connsiteX85" fmla="*/ 180432 w 244568"/>
                <a:gd name="connsiteY85" fmla="*/ 43467 h 235618"/>
                <a:gd name="connsiteX86" fmla="*/ 182669 w 244568"/>
                <a:gd name="connsiteY86" fmla="*/ 44711 h 235618"/>
                <a:gd name="connsiteX87" fmla="*/ 183006 w 244568"/>
                <a:gd name="connsiteY87" fmla="*/ 45251 h 235618"/>
                <a:gd name="connsiteX88" fmla="*/ 183389 w 244568"/>
                <a:gd name="connsiteY88" fmla="*/ 47621 h 235618"/>
                <a:gd name="connsiteX89" fmla="*/ 183632 w 244568"/>
                <a:gd name="connsiteY89" fmla="*/ 49100 h 235618"/>
                <a:gd name="connsiteX90" fmla="*/ 183499 w 244568"/>
                <a:gd name="connsiteY90" fmla="*/ 50407 h 235618"/>
                <a:gd name="connsiteX91" fmla="*/ 182255 w 244568"/>
                <a:gd name="connsiteY91" fmla="*/ 52621 h 235618"/>
                <a:gd name="connsiteX92" fmla="*/ 181895 w 244568"/>
                <a:gd name="connsiteY92" fmla="*/ 53778 h 235618"/>
                <a:gd name="connsiteX93" fmla="*/ 181887 w 244568"/>
                <a:gd name="connsiteY93" fmla="*/ 54584 h 235618"/>
                <a:gd name="connsiteX94" fmla="*/ 182192 w 244568"/>
                <a:gd name="connsiteY94" fmla="*/ 54905 h 235618"/>
                <a:gd name="connsiteX95" fmla="*/ 183249 w 244568"/>
                <a:gd name="connsiteY95" fmla="*/ 55022 h 235618"/>
                <a:gd name="connsiteX96" fmla="*/ 184148 w 244568"/>
                <a:gd name="connsiteY96" fmla="*/ 55546 h 235618"/>
                <a:gd name="connsiteX97" fmla="*/ 184477 w 244568"/>
                <a:gd name="connsiteY97" fmla="*/ 55961 h 235618"/>
                <a:gd name="connsiteX98" fmla="*/ 185165 w 244568"/>
                <a:gd name="connsiteY98" fmla="*/ 57627 h 235618"/>
                <a:gd name="connsiteX99" fmla="*/ 186033 w 244568"/>
                <a:gd name="connsiteY99" fmla="*/ 58465 h 235618"/>
                <a:gd name="connsiteX100" fmla="*/ 188013 w 244568"/>
                <a:gd name="connsiteY100" fmla="*/ 59881 h 235618"/>
                <a:gd name="connsiteX101" fmla="*/ 191385 w 244568"/>
                <a:gd name="connsiteY101" fmla="*/ 62298 h 235618"/>
                <a:gd name="connsiteX102" fmla="*/ 194757 w 244568"/>
                <a:gd name="connsiteY102" fmla="*/ 64715 h 235618"/>
                <a:gd name="connsiteX103" fmla="*/ 198129 w 244568"/>
                <a:gd name="connsiteY103" fmla="*/ 67133 h 235618"/>
                <a:gd name="connsiteX104" fmla="*/ 201501 w 244568"/>
                <a:gd name="connsiteY104" fmla="*/ 69550 h 235618"/>
                <a:gd name="connsiteX105" fmla="*/ 204872 w 244568"/>
                <a:gd name="connsiteY105" fmla="*/ 71968 h 235618"/>
                <a:gd name="connsiteX106" fmla="*/ 208244 w 244568"/>
                <a:gd name="connsiteY106" fmla="*/ 74385 h 235618"/>
                <a:gd name="connsiteX107" fmla="*/ 211616 w 244568"/>
                <a:gd name="connsiteY107" fmla="*/ 76803 h 235618"/>
                <a:gd name="connsiteX108" fmla="*/ 214988 w 244568"/>
                <a:gd name="connsiteY108" fmla="*/ 79220 h 235618"/>
                <a:gd name="connsiteX109" fmla="*/ 216623 w 244568"/>
                <a:gd name="connsiteY109" fmla="*/ 80402 h 235618"/>
                <a:gd name="connsiteX110" fmla="*/ 217319 w 244568"/>
                <a:gd name="connsiteY110" fmla="*/ 80730 h 235618"/>
                <a:gd name="connsiteX111" fmla="*/ 216882 w 244568"/>
                <a:gd name="connsiteY111" fmla="*/ 82569 h 235618"/>
                <a:gd name="connsiteX112" fmla="*/ 215153 w 244568"/>
                <a:gd name="connsiteY112" fmla="*/ 87036 h 235618"/>
                <a:gd name="connsiteX113" fmla="*/ 215051 w 244568"/>
                <a:gd name="connsiteY113" fmla="*/ 88898 h 235618"/>
                <a:gd name="connsiteX114" fmla="*/ 214378 w 244568"/>
                <a:gd name="connsiteY114" fmla="*/ 91088 h 235618"/>
                <a:gd name="connsiteX115" fmla="*/ 213729 w 244568"/>
                <a:gd name="connsiteY115" fmla="*/ 92536 h 235618"/>
                <a:gd name="connsiteX116" fmla="*/ 211968 w 244568"/>
                <a:gd name="connsiteY116" fmla="*/ 98826 h 235618"/>
                <a:gd name="connsiteX117" fmla="*/ 210497 w 244568"/>
                <a:gd name="connsiteY117" fmla="*/ 101181 h 235618"/>
                <a:gd name="connsiteX118" fmla="*/ 208487 w 244568"/>
                <a:gd name="connsiteY118" fmla="*/ 106696 h 235618"/>
                <a:gd name="connsiteX119" fmla="*/ 208166 w 244568"/>
                <a:gd name="connsiteY119" fmla="*/ 110921 h 235618"/>
                <a:gd name="connsiteX120" fmla="*/ 209277 w 244568"/>
                <a:gd name="connsiteY120" fmla="*/ 113878 h 235618"/>
                <a:gd name="connsiteX121" fmla="*/ 209684 w 244568"/>
                <a:gd name="connsiteY121" fmla="*/ 116647 h 235618"/>
                <a:gd name="connsiteX122" fmla="*/ 212046 w 244568"/>
                <a:gd name="connsiteY122" fmla="*/ 119370 h 235618"/>
                <a:gd name="connsiteX123" fmla="*/ 213932 w 244568"/>
                <a:gd name="connsiteY123" fmla="*/ 120340 h 235618"/>
                <a:gd name="connsiteX124" fmla="*/ 215207 w 244568"/>
                <a:gd name="connsiteY124" fmla="*/ 121584 h 235618"/>
                <a:gd name="connsiteX125" fmla="*/ 217468 w 244568"/>
                <a:gd name="connsiteY125" fmla="*/ 124424 h 235618"/>
                <a:gd name="connsiteX126" fmla="*/ 218767 w 244568"/>
                <a:gd name="connsiteY126" fmla="*/ 127272 h 235618"/>
                <a:gd name="connsiteX127" fmla="*/ 222827 w 244568"/>
                <a:gd name="connsiteY127" fmla="*/ 128672 h 235618"/>
                <a:gd name="connsiteX128" fmla="*/ 224447 w 244568"/>
                <a:gd name="connsiteY128" fmla="*/ 131872 h 235618"/>
                <a:gd name="connsiteX129" fmla="*/ 223860 w 244568"/>
                <a:gd name="connsiteY129" fmla="*/ 134070 h 235618"/>
                <a:gd name="connsiteX130" fmla="*/ 221974 w 244568"/>
                <a:gd name="connsiteY130" fmla="*/ 135893 h 235618"/>
                <a:gd name="connsiteX131" fmla="*/ 220214 w 244568"/>
                <a:gd name="connsiteY131" fmla="*/ 138843 h 235618"/>
                <a:gd name="connsiteX132" fmla="*/ 218798 w 244568"/>
                <a:gd name="connsiteY132" fmla="*/ 142723 h 235618"/>
                <a:gd name="connsiteX133" fmla="*/ 218767 w 244568"/>
                <a:gd name="connsiteY133" fmla="*/ 148661 h 235618"/>
                <a:gd name="connsiteX134" fmla="*/ 219721 w 244568"/>
                <a:gd name="connsiteY134" fmla="*/ 147761 h 235618"/>
                <a:gd name="connsiteX135" fmla="*/ 221873 w 244568"/>
                <a:gd name="connsiteY135" fmla="*/ 149216 h 235618"/>
                <a:gd name="connsiteX136" fmla="*/ 222147 w 244568"/>
                <a:gd name="connsiteY136" fmla="*/ 153590 h 235618"/>
                <a:gd name="connsiteX137" fmla="*/ 219932 w 244568"/>
                <a:gd name="connsiteY137" fmla="*/ 158683 h 235618"/>
                <a:gd name="connsiteX138" fmla="*/ 219252 w 244568"/>
                <a:gd name="connsiteY138" fmla="*/ 161069 h 235618"/>
                <a:gd name="connsiteX139" fmla="*/ 219142 w 244568"/>
                <a:gd name="connsiteY139" fmla="*/ 163119 h 235618"/>
                <a:gd name="connsiteX140" fmla="*/ 220754 w 244568"/>
                <a:gd name="connsiteY140" fmla="*/ 169229 h 235618"/>
                <a:gd name="connsiteX141" fmla="*/ 223195 w 244568"/>
                <a:gd name="connsiteY141" fmla="*/ 172335 h 235618"/>
                <a:gd name="connsiteX142" fmla="*/ 222968 w 244568"/>
                <a:gd name="connsiteY142" fmla="*/ 173289 h 235618"/>
                <a:gd name="connsiteX143" fmla="*/ 222334 w 244568"/>
                <a:gd name="connsiteY143" fmla="*/ 174103 h 235618"/>
                <a:gd name="connsiteX144" fmla="*/ 226512 w 244568"/>
                <a:gd name="connsiteY144" fmla="*/ 179610 h 235618"/>
                <a:gd name="connsiteX145" fmla="*/ 226168 w 244568"/>
                <a:gd name="connsiteY145" fmla="*/ 184406 h 235618"/>
                <a:gd name="connsiteX146" fmla="*/ 227732 w 244568"/>
                <a:gd name="connsiteY146" fmla="*/ 188146 h 235618"/>
                <a:gd name="connsiteX147" fmla="*/ 228413 w 244568"/>
                <a:gd name="connsiteY147" fmla="*/ 191385 h 235618"/>
                <a:gd name="connsiteX148" fmla="*/ 229446 w 244568"/>
                <a:gd name="connsiteY148" fmla="*/ 193873 h 235618"/>
                <a:gd name="connsiteX149" fmla="*/ 229641 w 244568"/>
                <a:gd name="connsiteY149" fmla="*/ 195586 h 235618"/>
                <a:gd name="connsiteX150" fmla="*/ 228350 w 244568"/>
                <a:gd name="connsiteY150" fmla="*/ 197487 h 235618"/>
                <a:gd name="connsiteX151" fmla="*/ 231394 w 244568"/>
                <a:gd name="connsiteY151" fmla="*/ 197964 h 235618"/>
                <a:gd name="connsiteX152" fmla="*/ 233186 w 244568"/>
                <a:gd name="connsiteY152" fmla="*/ 199521 h 235618"/>
                <a:gd name="connsiteX153" fmla="*/ 234030 w 244568"/>
                <a:gd name="connsiteY153" fmla="*/ 201008 h 235618"/>
                <a:gd name="connsiteX154" fmla="*/ 236229 w 244568"/>
                <a:gd name="connsiteY154" fmla="*/ 200945 h 235618"/>
                <a:gd name="connsiteX155" fmla="*/ 237418 w 244568"/>
                <a:gd name="connsiteY155" fmla="*/ 201962 h 235618"/>
                <a:gd name="connsiteX156" fmla="*/ 239139 w 244568"/>
                <a:gd name="connsiteY156" fmla="*/ 202807 h 235618"/>
                <a:gd name="connsiteX157" fmla="*/ 242933 w 244568"/>
                <a:gd name="connsiteY157" fmla="*/ 205311 h 235618"/>
                <a:gd name="connsiteX158" fmla="*/ 243958 w 244568"/>
                <a:gd name="connsiteY158" fmla="*/ 206570 h 235618"/>
                <a:gd name="connsiteX159" fmla="*/ 244326 w 244568"/>
                <a:gd name="connsiteY159" fmla="*/ 207298 h 235618"/>
                <a:gd name="connsiteX160" fmla="*/ 244568 w 244568"/>
                <a:gd name="connsiteY160" fmla="*/ 207775 h 235618"/>
                <a:gd name="connsiteX161" fmla="*/ 242018 w 244568"/>
                <a:gd name="connsiteY161" fmla="*/ 209715 h 235618"/>
                <a:gd name="connsiteX162" fmla="*/ 238044 w 244568"/>
                <a:gd name="connsiteY162" fmla="*/ 212735 h 235618"/>
                <a:gd name="connsiteX163" fmla="*/ 234140 w 244568"/>
                <a:gd name="connsiteY163" fmla="*/ 215692 h 235618"/>
                <a:gd name="connsiteX164" fmla="*/ 230377 w 244568"/>
                <a:gd name="connsiteY164" fmla="*/ 217726 h 235618"/>
                <a:gd name="connsiteX165" fmla="*/ 227686 w 244568"/>
                <a:gd name="connsiteY165" fmla="*/ 218673 h 235618"/>
                <a:gd name="connsiteX166" fmla="*/ 224807 w 244568"/>
                <a:gd name="connsiteY166" fmla="*/ 219197 h 235618"/>
                <a:gd name="connsiteX167" fmla="*/ 222076 w 244568"/>
                <a:gd name="connsiteY167" fmla="*/ 220441 h 235618"/>
                <a:gd name="connsiteX168" fmla="*/ 219494 w 244568"/>
                <a:gd name="connsiteY168" fmla="*/ 222397 h 235618"/>
                <a:gd name="connsiteX169" fmla="*/ 216185 w 244568"/>
                <a:gd name="connsiteY169" fmla="*/ 223383 h 235618"/>
                <a:gd name="connsiteX170" fmla="*/ 212156 w 244568"/>
                <a:gd name="connsiteY170" fmla="*/ 223391 h 235618"/>
                <a:gd name="connsiteX171" fmla="*/ 207924 w 244568"/>
                <a:gd name="connsiteY171" fmla="*/ 224760 h 235618"/>
                <a:gd name="connsiteX172" fmla="*/ 203723 w 244568"/>
                <a:gd name="connsiteY172" fmla="*/ 227349 h 235618"/>
                <a:gd name="connsiteX173" fmla="*/ 201273 w 244568"/>
                <a:gd name="connsiteY173" fmla="*/ 228859 h 235618"/>
                <a:gd name="connsiteX174" fmla="*/ 197393 w 244568"/>
                <a:gd name="connsiteY174" fmla="*/ 226582 h 235618"/>
                <a:gd name="connsiteX175" fmla="*/ 194350 w 244568"/>
                <a:gd name="connsiteY175" fmla="*/ 225863 h 235618"/>
                <a:gd name="connsiteX176" fmla="*/ 190853 w 244568"/>
                <a:gd name="connsiteY176" fmla="*/ 225941 h 235618"/>
                <a:gd name="connsiteX177" fmla="*/ 188725 w 244568"/>
                <a:gd name="connsiteY177" fmla="*/ 226223 h 235618"/>
                <a:gd name="connsiteX178" fmla="*/ 187958 w 244568"/>
                <a:gd name="connsiteY178" fmla="*/ 226715 h 235618"/>
                <a:gd name="connsiteX179" fmla="*/ 187293 w 244568"/>
                <a:gd name="connsiteY179" fmla="*/ 228108 h 235618"/>
                <a:gd name="connsiteX180" fmla="*/ 186730 w 244568"/>
                <a:gd name="connsiteY180" fmla="*/ 230392 h 235618"/>
                <a:gd name="connsiteX181" fmla="*/ 184438 w 244568"/>
                <a:gd name="connsiteY181" fmla="*/ 232591 h 235618"/>
                <a:gd name="connsiteX182" fmla="*/ 180416 w 244568"/>
                <a:gd name="connsiteY182" fmla="*/ 234695 h 235618"/>
                <a:gd name="connsiteX183" fmla="*/ 176708 w 244568"/>
                <a:gd name="connsiteY183" fmla="*/ 235485 h 235618"/>
                <a:gd name="connsiteX184" fmla="*/ 173313 w 244568"/>
                <a:gd name="connsiteY184" fmla="*/ 234954 h 235618"/>
                <a:gd name="connsiteX185" fmla="*/ 171021 w 244568"/>
                <a:gd name="connsiteY185" fmla="*/ 234077 h 235618"/>
                <a:gd name="connsiteX186" fmla="*/ 169824 w 244568"/>
                <a:gd name="connsiteY186" fmla="*/ 232857 h 235618"/>
                <a:gd name="connsiteX187" fmla="*/ 168063 w 244568"/>
                <a:gd name="connsiteY187" fmla="*/ 232294 h 235618"/>
                <a:gd name="connsiteX188" fmla="*/ 165732 w 244568"/>
                <a:gd name="connsiteY188" fmla="*/ 232395 h 235618"/>
                <a:gd name="connsiteX189" fmla="*/ 163494 w 244568"/>
                <a:gd name="connsiteY189" fmla="*/ 233264 h 235618"/>
                <a:gd name="connsiteX190" fmla="*/ 161358 w 244568"/>
                <a:gd name="connsiteY190" fmla="*/ 234906 h 235618"/>
                <a:gd name="connsiteX191" fmla="*/ 157955 w 244568"/>
                <a:gd name="connsiteY191" fmla="*/ 235618 h 235618"/>
                <a:gd name="connsiteX192" fmla="*/ 153277 w 244568"/>
                <a:gd name="connsiteY192" fmla="*/ 235400 h 235618"/>
                <a:gd name="connsiteX193" fmla="*/ 150765 w 244568"/>
                <a:gd name="connsiteY193" fmla="*/ 234601 h 235618"/>
                <a:gd name="connsiteX194" fmla="*/ 150421 w 244568"/>
                <a:gd name="connsiteY194" fmla="*/ 233232 h 235618"/>
                <a:gd name="connsiteX195" fmla="*/ 148372 w 244568"/>
                <a:gd name="connsiteY195" fmla="*/ 231629 h 235618"/>
                <a:gd name="connsiteX196" fmla="*/ 144624 w 244568"/>
                <a:gd name="connsiteY196" fmla="*/ 229790 h 235618"/>
                <a:gd name="connsiteX197" fmla="*/ 141855 w 244568"/>
                <a:gd name="connsiteY197" fmla="*/ 229751 h 235618"/>
                <a:gd name="connsiteX198" fmla="*/ 140079 w 244568"/>
                <a:gd name="connsiteY198" fmla="*/ 231519 h 235618"/>
                <a:gd name="connsiteX199" fmla="*/ 138459 w 244568"/>
                <a:gd name="connsiteY199" fmla="*/ 232630 h 235618"/>
                <a:gd name="connsiteX200" fmla="*/ 136996 w 244568"/>
                <a:gd name="connsiteY200" fmla="*/ 233084 h 235618"/>
                <a:gd name="connsiteX201" fmla="*/ 135682 w 244568"/>
                <a:gd name="connsiteY201" fmla="*/ 233139 h 235618"/>
                <a:gd name="connsiteX202" fmla="*/ 134516 w 244568"/>
                <a:gd name="connsiteY202" fmla="*/ 232802 h 235618"/>
                <a:gd name="connsiteX203" fmla="*/ 133789 w 244568"/>
                <a:gd name="connsiteY203" fmla="*/ 232661 h 235618"/>
                <a:gd name="connsiteX204" fmla="*/ 128617 w 244568"/>
                <a:gd name="connsiteY204" fmla="*/ 232473 h 235618"/>
                <a:gd name="connsiteX205" fmla="*/ 123720 w 244568"/>
                <a:gd name="connsiteY205" fmla="*/ 232544 h 235618"/>
                <a:gd name="connsiteX206" fmla="*/ 123563 w 244568"/>
                <a:gd name="connsiteY206" fmla="*/ 231777 h 235618"/>
                <a:gd name="connsiteX207" fmla="*/ 123227 w 244568"/>
                <a:gd name="connsiteY207" fmla="*/ 229986 h 235618"/>
                <a:gd name="connsiteX208" fmla="*/ 122210 w 244568"/>
                <a:gd name="connsiteY208" fmla="*/ 228429 h 235618"/>
                <a:gd name="connsiteX209" fmla="*/ 121334 w 244568"/>
                <a:gd name="connsiteY209" fmla="*/ 227498 h 235618"/>
                <a:gd name="connsiteX210" fmla="*/ 120239 w 244568"/>
                <a:gd name="connsiteY210" fmla="*/ 227255 h 235618"/>
                <a:gd name="connsiteX211" fmla="*/ 119644 w 244568"/>
                <a:gd name="connsiteY211" fmla="*/ 227271 h 235618"/>
                <a:gd name="connsiteX212" fmla="*/ 119167 w 244568"/>
                <a:gd name="connsiteY212" fmla="*/ 226551 h 235618"/>
                <a:gd name="connsiteX213" fmla="*/ 118604 w 244568"/>
                <a:gd name="connsiteY213" fmla="*/ 224963 h 235618"/>
                <a:gd name="connsiteX214" fmla="*/ 117774 w 244568"/>
                <a:gd name="connsiteY214" fmla="*/ 223617 h 235618"/>
                <a:gd name="connsiteX215" fmla="*/ 116671 w 244568"/>
                <a:gd name="connsiteY215" fmla="*/ 222499 h 235618"/>
                <a:gd name="connsiteX216" fmla="*/ 116006 w 244568"/>
                <a:gd name="connsiteY216" fmla="*/ 221458 h 235618"/>
                <a:gd name="connsiteX217" fmla="*/ 115779 w 244568"/>
                <a:gd name="connsiteY217" fmla="*/ 220504 h 235618"/>
                <a:gd name="connsiteX218" fmla="*/ 115951 w 244568"/>
                <a:gd name="connsiteY218" fmla="*/ 219455 h 235618"/>
                <a:gd name="connsiteX219" fmla="*/ 116976 w 244568"/>
                <a:gd name="connsiteY219" fmla="*/ 216850 h 235618"/>
                <a:gd name="connsiteX220" fmla="*/ 117305 w 244568"/>
                <a:gd name="connsiteY220" fmla="*/ 215059 h 235618"/>
                <a:gd name="connsiteX221" fmla="*/ 117187 w 244568"/>
                <a:gd name="connsiteY221" fmla="*/ 213228 h 235618"/>
                <a:gd name="connsiteX222" fmla="*/ 116632 w 244568"/>
                <a:gd name="connsiteY222" fmla="*/ 211350 h 235618"/>
                <a:gd name="connsiteX223" fmla="*/ 115474 w 244568"/>
                <a:gd name="connsiteY223" fmla="*/ 209121 h 235618"/>
                <a:gd name="connsiteX224" fmla="*/ 115607 w 244568"/>
                <a:gd name="connsiteY224" fmla="*/ 208479 h 235618"/>
                <a:gd name="connsiteX225" fmla="*/ 115216 w 244568"/>
                <a:gd name="connsiteY225" fmla="*/ 206961 h 235618"/>
                <a:gd name="connsiteX226" fmla="*/ 115177 w 244568"/>
                <a:gd name="connsiteY226" fmla="*/ 205897 h 235618"/>
                <a:gd name="connsiteX227" fmla="*/ 115404 w 244568"/>
                <a:gd name="connsiteY227" fmla="*/ 204567 h 235618"/>
                <a:gd name="connsiteX228" fmla="*/ 115185 w 244568"/>
                <a:gd name="connsiteY228" fmla="*/ 202823 h 235618"/>
                <a:gd name="connsiteX229" fmla="*/ 114183 w 244568"/>
                <a:gd name="connsiteY229" fmla="*/ 199099 h 235618"/>
                <a:gd name="connsiteX230" fmla="*/ 114183 w 244568"/>
                <a:gd name="connsiteY230" fmla="*/ 198144 h 235618"/>
                <a:gd name="connsiteX231" fmla="*/ 113127 w 244568"/>
                <a:gd name="connsiteY231" fmla="*/ 196345 h 235618"/>
                <a:gd name="connsiteX232" fmla="*/ 109872 w 244568"/>
                <a:gd name="connsiteY232" fmla="*/ 192089 h 235618"/>
                <a:gd name="connsiteX233" fmla="*/ 109716 w 244568"/>
                <a:gd name="connsiteY233" fmla="*/ 191534 h 235618"/>
                <a:gd name="connsiteX234" fmla="*/ 104615 w 244568"/>
                <a:gd name="connsiteY234" fmla="*/ 187246 h 235618"/>
                <a:gd name="connsiteX235" fmla="*/ 102573 w 244568"/>
                <a:gd name="connsiteY235" fmla="*/ 186308 h 235618"/>
                <a:gd name="connsiteX236" fmla="*/ 101838 w 244568"/>
                <a:gd name="connsiteY236" fmla="*/ 187113 h 235618"/>
                <a:gd name="connsiteX237" fmla="*/ 101564 w 244568"/>
                <a:gd name="connsiteY237" fmla="*/ 187857 h 235618"/>
                <a:gd name="connsiteX238" fmla="*/ 101775 w 244568"/>
                <a:gd name="connsiteY238" fmla="*/ 189233 h 235618"/>
                <a:gd name="connsiteX239" fmla="*/ 101650 w 244568"/>
                <a:gd name="connsiteY239" fmla="*/ 189914 h 235618"/>
                <a:gd name="connsiteX240" fmla="*/ 101439 w 244568"/>
                <a:gd name="connsiteY240" fmla="*/ 190227 h 235618"/>
                <a:gd name="connsiteX241" fmla="*/ 100226 w 244568"/>
                <a:gd name="connsiteY241" fmla="*/ 190180 h 235618"/>
                <a:gd name="connsiteX242" fmla="*/ 99467 w 244568"/>
                <a:gd name="connsiteY242" fmla="*/ 190023 h 235618"/>
                <a:gd name="connsiteX243" fmla="*/ 97535 w 244568"/>
                <a:gd name="connsiteY243" fmla="*/ 188873 h 235618"/>
                <a:gd name="connsiteX244" fmla="*/ 96033 w 244568"/>
                <a:gd name="connsiteY244" fmla="*/ 188592 h 235618"/>
                <a:gd name="connsiteX245" fmla="*/ 92293 w 244568"/>
                <a:gd name="connsiteY245" fmla="*/ 188795 h 235618"/>
                <a:gd name="connsiteX246" fmla="*/ 90987 w 244568"/>
                <a:gd name="connsiteY246" fmla="*/ 189069 h 235618"/>
                <a:gd name="connsiteX247" fmla="*/ 89962 w 244568"/>
                <a:gd name="connsiteY247" fmla="*/ 188811 h 235618"/>
                <a:gd name="connsiteX248" fmla="*/ 87983 w 244568"/>
                <a:gd name="connsiteY248" fmla="*/ 186847 h 235618"/>
                <a:gd name="connsiteX249" fmla="*/ 85667 w 244568"/>
                <a:gd name="connsiteY249" fmla="*/ 186433 h 235618"/>
                <a:gd name="connsiteX250" fmla="*/ 83586 w 244568"/>
                <a:gd name="connsiteY250" fmla="*/ 186331 h 235618"/>
                <a:gd name="connsiteX251" fmla="*/ 80151 w 244568"/>
                <a:gd name="connsiteY251" fmla="*/ 184101 h 235618"/>
                <a:gd name="connsiteX252" fmla="*/ 79345 w 244568"/>
                <a:gd name="connsiteY252" fmla="*/ 184203 h 235618"/>
                <a:gd name="connsiteX253" fmla="*/ 78962 w 244568"/>
                <a:gd name="connsiteY253" fmla="*/ 184375 h 235618"/>
                <a:gd name="connsiteX254" fmla="*/ 77718 w 244568"/>
                <a:gd name="connsiteY254" fmla="*/ 183788 h 235618"/>
                <a:gd name="connsiteX255" fmla="*/ 75379 w 244568"/>
                <a:gd name="connsiteY255" fmla="*/ 182490 h 235618"/>
                <a:gd name="connsiteX256" fmla="*/ 72124 w 244568"/>
                <a:gd name="connsiteY256" fmla="*/ 181347 h 235618"/>
                <a:gd name="connsiteX257" fmla="*/ 69464 w 244568"/>
                <a:gd name="connsiteY257" fmla="*/ 180072 h 235618"/>
                <a:gd name="connsiteX258" fmla="*/ 68275 w 244568"/>
                <a:gd name="connsiteY258" fmla="*/ 178828 h 235618"/>
                <a:gd name="connsiteX259" fmla="*/ 65780 w 244568"/>
                <a:gd name="connsiteY259" fmla="*/ 178351 h 235618"/>
                <a:gd name="connsiteX260" fmla="*/ 63620 w 244568"/>
                <a:gd name="connsiteY260" fmla="*/ 178147 h 235618"/>
                <a:gd name="connsiteX261" fmla="*/ 61618 w 244568"/>
                <a:gd name="connsiteY261" fmla="*/ 176990 h 235618"/>
                <a:gd name="connsiteX262" fmla="*/ 59544 w 244568"/>
                <a:gd name="connsiteY262" fmla="*/ 176857 h 235618"/>
                <a:gd name="connsiteX263" fmla="*/ 57510 w 244568"/>
                <a:gd name="connsiteY263" fmla="*/ 176559 h 235618"/>
                <a:gd name="connsiteX264" fmla="*/ 57057 w 244568"/>
                <a:gd name="connsiteY264" fmla="*/ 175800 h 235618"/>
                <a:gd name="connsiteX265" fmla="*/ 56986 w 244568"/>
                <a:gd name="connsiteY265" fmla="*/ 174095 h 235618"/>
                <a:gd name="connsiteX266" fmla="*/ 56274 w 244568"/>
                <a:gd name="connsiteY266" fmla="*/ 173649 h 235618"/>
                <a:gd name="connsiteX267" fmla="*/ 54780 w 244568"/>
                <a:gd name="connsiteY267" fmla="*/ 173211 h 235618"/>
                <a:gd name="connsiteX268" fmla="*/ 53168 w 244568"/>
                <a:gd name="connsiteY268" fmla="*/ 173234 h 235618"/>
                <a:gd name="connsiteX269" fmla="*/ 52190 w 244568"/>
                <a:gd name="connsiteY269" fmla="*/ 173477 h 235618"/>
                <a:gd name="connsiteX270" fmla="*/ 51612 w 244568"/>
                <a:gd name="connsiteY270" fmla="*/ 173352 h 235618"/>
                <a:gd name="connsiteX271" fmla="*/ 50274 w 244568"/>
                <a:gd name="connsiteY271" fmla="*/ 172350 h 235618"/>
                <a:gd name="connsiteX272" fmla="*/ 49030 w 244568"/>
                <a:gd name="connsiteY272" fmla="*/ 171075 h 235618"/>
                <a:gd name="connsiteX273" fmla="*/ 48560 w 244568"/>
                <a:gd name="connsiteY273" fmla="*/ 169041 h 235618"/>
                <a:gd name="connsiteX274" fmla="*/ 46683 w 244568"/>
                <a:gd name="connsiteY274" fmla="*/ 167734 h 235618"/>
                <a:gd name="connsiteX275" fmla="*/ 44515 w 244568"/>
                <a:gd name="connsiteY275" fmla="*/ 166702 h 235618"/>
                <a:gd name="connsiteX276" fmla="*/ 38492 w 244568"/>
                <a:gd name="connsiteY276" fmla="*/ 166811 h 235618"/>
                <a:gd name="connsiteX277" fmla="*/ 37545 w 244568"/>
                <a:gd name="connsiteY277" fmla="*/ 166498 h 235618"/>
                <a:gd name="connsiteX278" fmla="*/ 36113 w 244568"/>
                <a:gd name="connsiteY278" fmla="*/ 165466 h 235618"/>
                <a:gd name="connsiteX279" fmla="*/ 34439 w 244568"/>
                <a:gd name="connsiteY279" fmla="*/ 163760 h 235618"/>
                <a:gd name="connsiteX280" fmla="*/ 33093 w 244568"/>
                <a:gd name="connsiteY280" fmla="*/ 161812 h 235618"/>
                <a:gd name="connsiteX281" fmla="*/ 31912 w 244568"/>
                <a:gd name="connsiteY281" fmla="*/ 159176 h 235618"/>
                <a:gd name="connsiteX282" fmla="*/ 31349 w 244568"/>
                <a:gd name="connsiteY282" fmla="*/ 157580 h 235618"/>
                <a:gd name="connsiteX283" fmla="*/ 30683 w 244568"/>
                <a:gd name="connsiteY283" fmla="*/ 155616 h 235618"/>
                <a:gd name="connsiteX284" fmla="*/ 29213 w 244568"/>
                <a:gd name="connsiteY284" fmla="*/ 152674 h 235618"/>
                <a:gd name="connsiteX285" fmla="*/ 27132 w 244568"/>
                <a:gd name="connsiteY285" fmla="*/ 148512 h 235618"/>
                <a:gd name="connsiteX286" fmla="*/ 25520 w 244568"/>
                <a:gd name="connsiteY286" fmla="*/ 145101 h 235618"/>
                <a:gd name="connsiteX287" fmla="*/ 23791 w 244568"/>
                <a:gd name="connsiteY287" fmla="*/ 141440 h 235618"/>
                <a:gd name="connsiteX288" fmla="*/ 23087 w 244568"/>
                <a:gd name="connsiteY288" fmla="*/ 138757 h 235618"/>
                <a:gd name="connsiteX289" fmla="*/ 21741 w 244568"/>
                <a:gd name="connsiteY289" fmla="*/ 135792 h 235618"/>
                <a:gd name="connsiteX290" fmla="*/ 19535 w 244568"/>
                <a:gd name="connsiteY290" fmla="*/ 132146 h 235618"/>
                <a:gd name="connsiteX291" fmla="*/ 18416 w 244568"/>
                <a:gd name="connsiteY291" fmla="*/ 130722 h 235618"/>
                <a:gd name="connsiteX292" fmla="*/ 17196 w 244568"/>
                <a:gd name="connsiteY292" fmla="*/ 129447 h 235618"/>
                <a:gd name="connsiteX293" fmla="*/ 14028 w 244568"/>
                <a:gd name="connsiteY293" fmla="*/ 126990 h 235618"/>
                <a:gd name="connsiteX294" fmla="*/ 10437 w 244568"/>
                <a:gd name="connsiteY294" fmla="*/ 124549 h 235618"/>
                <a:gd name="connsiteX295" fmla="*/ 8489 w 244568"/>
                <a:gd name="connsiteY295" fmla="*/ 122906 h 235618"/>
                <a:gd name="connsiteX296" fmla="*/ 5876 w 244568"/>
                <a:gd name="connsiteY296" fmla="*/ 118017 h 235618"/>
                <a:gd name="connsiteX297" fmla="*/ 4780 w 244568"/>
                <a:gd name="connsiteY297" fmla="*/ 116248 h 235618"/>
                <a:gd name="connsiteX298" fmla="*/ 4022 w 244568"/>
                <a:gd name="connsiteY298" fmla="*/ 113143 h 235618"/>
                <a:gd name="connsiteX299" fmla="*/ 3450 w 244568"/>
                <a:gd name="connsiteY299" fmla="*/ 109919 h 235618"/>
                <a:gd name="connsiteX300" fmla="*/ 3685 w 244568"/>
                <a:gd name="connsiteY300" fmla="*/ 108613 h 235618"/>
                <a:gd name="connsiteX301" fmla="*/ 6001 w 244568"/>
                <a:gd name="connsiteY301" fmla="*/ 104459 h 235618"/>
                <a:gd name="connsiteX302" fmla="*/ 6235 w 244568"/>
                <a:gd name="connsiteY302" fmla="*/ 103293 h 235618"/>
                <a:gd name="connsiteX303" fmla="*/ 5954 w 244568"/>
                <a:gd name="connsiteY303" fmla="*/ 101720 h 235618"/>
                <a:gd name="connsiteX304" fmla="*/ 4811 w 244568"/>
                <a:gd name="connsiteY304" fmla="*/ 98411 h 235618"/>
                <a:gd name="connsiteX305" fmla="*/ 3959 w 244568"/>
                <a:gd name="connsiteY305" fmla="*/ 96252 h 235618"/>
                <a:gd name="connsiteX306" fmla="*/ 3364 w 244568"/>
                <a:gd name="connsiteY306" fmla="*/ 94406 h 235618"/>
                <a:gd name="connsiteX307" fmla="*/ 2128 w 244568"/>
                <a:gd name="connsiteY307" fmla="*/ 91331 h 235618"/>
                <a:gd name="connsiteX308" fmla="*/ 430 w 244568"/>
                <a:gd name="connsiteY308" fmla="*/ 87099 h 235618"/>
                <a:gd name="connsiteX309" fmla="*/ 0 w 244568"/>
                <a:gd name="connsiteY309" fmla="*/ 85252 h 235618"/>
                <a:gd name="connsiteX310" fmla="*/ 55 w 244568"/>
                <a:gd name="connsiteY310" fmla="*/ 83867 h 235618"/>
                <a:gd name="connsiteX311" fmla="*/ 970 w 244568"/>
                <a:gd name="connsiteY311" fmla="*/ 80214 h 235618"/>
                <a:gd name="connsiteX312" fmla="*/ 1776 w 244568"/>
                <a:gd name="connsiteY312" fmla="*/ 76451 h 235618"/>
                <a:gd name="connsiteX313" fmla="*/ 1752 w 244568"/>
                <a:gd name="connsiteY313" fmla="*/ 75418 h 235618"/>
                <a:gd name="connsiteX314" fmla="*/ 8660 w 244568"/>
                <a:gd name="connsiteY314" fmla="*/ 75559 h 235618"/>
                <a:gd name="connsiteX315" fmla="*/ 9795 w 244568"/>
                <a:gd name="connsiteY315" fmla="*/ 74737 h 235618"/>
                <a:gd name="connsiteX316" fmla="*/ 13699 w 244568"/>
                <a:gd name="connsiteY316" fmla="*/ 72312 h 235618"/>
                <a:gd name="connsiteX317" fmla="*/ 18088 w 244568"/>
                <a:gd name="connsiteY317" fmla="*/ 67454 h 235618"/>
                <a:gd name="connsiteX318" fmla="*/ 18964 w 244568"/>
                <a:gd name="connsiteY318" fmla="*/ 65435 h 235618"/>
                <a:gd name="connsiteX319" fmla="*/ 20756 w 244568"/>
                <a:gd name="connsiteY319" fmla="*/ 62322 h 235618"/>
                <a:gd name="connsiteX320" fmla="*/ 22508 w 244568"/>
                <a:gd name="connsiteY320" fmla="*/ 60780 h 235618"/>
                <a:gd name="connsiteX321" fmla="*/ 23181 w 244568"/>
                <a:gd name="connsiteY321" fmla="*/ 59709 h 235618"/>
                <a:gd name="connsiteX322" fmla="*/ 23643 w 244568"/>
                <a:gd name="connsiteY322" fmla="*/ 58027 h 235618"/>
                <a:gd name="connsiteX323" fmla="*/ 24190 w 244568"/>
                <a:gd name="connsiteY323" fmla="*/ 56603 h 235618"/>
                <a:gd name="connsiteX324" fmla="*/ 26490 w 244568"/>
                <a:gd name="connsiteY324" fmla="*/ 54498 h 235618"/>
                <a:gd name="connsiteX325" fmla="*/ 28728 w 244568"/>
                <a:gd name="connsiteY325" fmla="*/ 52879 h 235618"/>
                <a:gd name="connsiteX326" fmla="*/ 28563 w 244568"/>
                <a:gd name="connsiteY326" fmla="*/ 52229 h 235618"/>
                <a:gd name="connsiteX327" fmla="*/ 28266 w 244568"/>
                <a:gd name="connsiteY327" fmla="*/ 51744 h 235618"/>
                <a:gd name="connsiteX328" fmla="*/ 28595 w 244568"/>
                <a:gd name="connsiteY328" fmla="*/ 51330 h 235618"/>
                <a:gd name="connsiteX329" fmla="*/ 29815 w 244568"/>
                <a:gd name="connsiteY329" fmla="*/ 50500 h 235618"/>
                <a:gd name="connsiteX330" fmla="*/ 32193 w 244568"/>
                <a:gd name="connsiteY330" fmla="*/ 49741 h 235618"/>
                <a:gd name="connsiteX331" fmla="*/ 32663 w 244568"/>
                <a:gd name="connsiteY331" fmla="*/ 48122 h 235618"/>
                <a:gd name="connsiteX332" fmla="*/ 32655 w 244568"/>
                <a:gd name="connsiteY332" fmla="*/ 46284 h 235618"/>
                <a:gd name="connsiteX333" fmla="*/ 32272 w 244568"/>
                <a:gd name="connsiteY333" fmla="*/ 45259 h 235618"/>
                <a:gd name="connsiteX334" fmla="*/ 32342 w 244568"/>
                <a:gd name="connsiteY334" fmla="*/ 44077 h 235618"/>
                <a:gd name="connsiteX335" fmla="*/ 31975 w 244568"/>
                <a:gd name="connsiteY335" fmla="*/ 43420 h 235618"/>
                <a:gd name="connsiteX336" fmla="*/ 30418 w 244568"/>
                <a:gd name="connsiteY336" fmla="*/ 43256 h 235618"/>
                <a:gd name="connsiteX337" fmla="*/ 28110 w 244568"/>
                <a:gd name="connsiteY337" fmla="*/ 42341 h 235618"/>
                <a:gd name="connsiteX338" fmla="*/ 26154 w 244568"/>
                <a:gd name="connsiteY338" fmla="*/ 41957 h 235618"/>
                <a:gd name="connsiteX339" fmla="*/ 24847 w 244568"/>
                <a:gd name="connsiteY339" fmla="*/ 41425 h 235618"/>
                <a:gd name="connsiteX340" fmla="*/ 24362 w 244568"/>
                <a:gd name="connsiteY340" fmla="*/ 41018 h 235618"/>
                <a:gd name="connsiteX341" fmla="*/ 24151 w 244568"/>
                <a:gd name="connsiteY341" fmla="*/ 39915 h 235618"/>
                <a:gd name="connsiteX342" fmla="*/ 24534 w 244568"/>
                <a:gd name="connsiteY342" fmla="*/ 38710 h 235618"/>
                <a:gd name="connsiteX343" fmla="*/ 24730 w 244568"/>
                <a:gd name="connsiteY343" fmla="*/ 38366 h 235618"/>
                <a:gd name="connsiteX344" fmla="*/ 25231 w 244568"/>
                <a:gd name="connsiteY344" fmla="*/ 37075 h 235618"/>
                <a:gd name="connsiteX345" fmla="*/ 24378 w 244568"/>
                <a:gd name="connsiteY345" fmla="*/ 36301 h 235618"/>
                <a:gd name="connsiteX346" fmla="*/ 24159 w 244568"/>
                <a:gd name="connsiteY346" fmla="*/ 35925 h 235618"/>
                <a:gd name="connsiteX347" fmla="*/ 24550 w 244568"/>
                <a:gd name="connsiteY347" fmla="*/ 35307 h 235618"/>
                <a:gd name="connsiteX348" fmla="*/ 26561 w 244568"/>
                <a:gd name="connsiteY348" fmla="*/ 31223 h 235618"/>
                <a:gd name="connsiteX349" fmla="*/ 26999 w 244568"/>
                <a:gd name="connsiteY349" fmla="*/ 30652 h 235618"/>
                <a:gd name="connsiteX350" fmla="*/ 27875 w 244568"/>
                <a:gd name="connsiteY350" fmla="*/ 30582 h 235618"/>
                <a:gd name="connsiteX351" fmla="*/ 29260 w 244568"/>
                <a:gd name="connsiteY351" fmla="*/ 30081 h 235618"/>
                <a:gd name="connsiteX352" fmla="*/ 30543 w 244568"/>
                <a:gd name="connsiteY352" fmla="*/ 29854 h 235618"/>
                <a:gd name="connsiteX353" fmla="*/ 31591 w 244568"/>
                <a:gd name="connsiteY353" fmla="*/ 30026 h 235618"/>
                <a:gd name="connsiteX354" fmla="*/ 32366 w 244568"/>
                <a:gd name="connsiteY354" fmla="*/ 29831 h 235618"/>
                <a:gd name="connsiteX355" fmla="*/ 33046 w 244568"/>
                <a:gd name="connsiteY355" fmla="*/ 29307 h 235618"/>
                <a:gd name="connsiteX356" fmla="*/ 33625 w 244568"/>
                <a:gd name="connsiteY356" fmla="*/ 27711 h 235618"/>
                <a:gd name="connsiteX357" fmla="*/ 34102 w 244568"/>
                <a:gd name="connsiteY357" fmla="*/ 25051 h 235618"/>
                <a:gd name="connsiteX358" fmla="*/ 33836 w 244568"/>
                <a:gd name="connsiteY358" fmla="*/ 22884 h 235618"/>
                <a:gd name="connsiteX359" fmla="*/ 32835 w 244568"/>
                <a:gd name="connsiteY359" fmla="*/ 21209 h 235618"/>
                <a:gd name="connsiteX360" fmla="*/ 32561 w 244568"/>
                <a:gd name="connsiteY360" fmla="*/ 18659 h 235618"/>
                <a:gd name="connsiteX361" fmla="*/ 33023 w 244568"/>
                <a:gd name="connsiteY361" fmla="*/ 15232 h 235618"/>
                <a:gd name="connsiteX362" fmla="*/ 32694 w 244568"/>
                <a:gd name="connsiteY362" fmla="*/ 12385 h 235618"/>
                <a:gd name="connsiteX363" fmla="*/ 31583 w 244568"/>
                <a:gd name="connsiteY363" fmla="*/ 10108 h 235618"/>
                <a:gd name="connsiteX364" fmla="*/ 30449 w 244568"/>
                <a:gd name="connsiteY364" fmla="*/ 8755 h 235618"/>
                <a:gd name="connsiteX365" fmla="*/ 28720 w 244568"/>
                <a:gd name="connsiteY365" fmla="*/ 8113 h 235618"/>
                <a:gd name="connsiteX366" fmla="*/ 25997 w 244568"/>
                <a:gd name="connsiteY366" fmla="*/ 4639 h 235618"/>
                <a:gd name="connsiteX367" fmla="*/ 25168 w 244568"/>
                <a:gd name="connsiteY367" fmla="*/ 2957 h 235618"/>
                <a:gd name="connsiteX368" fmla="*/ 25317 w 244568"/>
                <a:gd name="connsiteY368" fmla="*/ 1909 h 235618"/>
                <a:gd name="connsiteX369" fmla="*/ 26036 w 244568"/>
                <a:gd name="connsiteY369" fmla="*/ 1573 h 235618"/>
                <a:gd name="connsiteX370" fmla="*/ 26256 w 244568"/>
                <a:gd name="connsiteY370" fmla="*/ 1471 h 235618"/>
                <a:gd name="connsiteX371" fmla="*/ 27992 w 244568"/>
                <a:gd name="connsiteY371" fmla="*/ 1627 h 235618"/>
                <a:gd name="connsiteX372" fmla="*/ 29620 w 244568"/>
                <a:gd name="connsiteY372" fmla="*/ 1228 h 235618"/>
                <a:gd name="connsiteX373" fmla="*/ 31138 w 244568"/>
                <a:gd name="connsiteY373" fmla="*/ 274 h 235618"/>
                <a:gd name="connsiteX374" fmla="*/ 32608 w 244568"/>
                <a:gd name="connsiteY374" fmla="*/ 0 h 235618"/>
                <a:gd name="connsiteX375" fmla="*/ 32905 w 244568"/>
                <a:gd name="connsiteY375" fmla="*/ 47 h 235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</a:cxnLst>
              <a:rect l="l" t="t" r="r" b="b"/>
              <a:pathLst>
                <a:path w="244568" h="235618">
                  <a:moveTo>
                    <a:pt x="228045" y="152807"/>
                  </a:moveTo>
                  <a:lnTo>
                    <a:pt x="226856" y="153097"/>
                  </a:lnTo>
                  <a:lnTo>
                    <a:pt x="226394" y="152815"/>
                  </a:lnTo>
                  <a:lnTo>
                    <a:pt x="225667" y="151892"/>
                  </a:lnTo>
                  <a:lnTo>
                    <a:pt x="226934" y="151110"/>
                  </a:lnTo>
                  <a:lnTo>
                    <a:pt x="228163" y="149592"/>
                  </a:lnTo>
                  <a:lnTo>
                    <a:pt x="231018" y="147362"/>
                  </a:lnTo>
                  <a:lnTo>
                    <a:pt x="231996" y="145892"/>
                  </a:lnTo>
                  <a:lnTo>
                    <a:pt x="232348" y="145579"/>
                  </a:lnTo>
                  <a:lnTo>
                    <a:pt x="232145" y="147315"/>
                  </a:lnTo>
                  <a:lnTo>
                    <a:pt x="230533" y="151110"/>
                  </a:lnTo>
                  <a:lnTo>
                    <a:pt x="229156" y="151360"/>
                  </a:lnTo>
                  <a:lnTo>
                    <a:pt x="228045" y="152807"/>
                  </a:lnTo>
                  <a:close/>
                  <a:moveTo>
                    <a:pt x="223328" y="113182"/>
                  </a:moveTo>
                  <a:lnTo>
                    <a:pt x="225010" y="117852"/>
                  </a:lnTo>
                  <a:lnTo>
                    <a:pt x="224799" y="118729"/>
                  </a:lnTo>
                  <a:lnTo>
                    <a:pt x="223610" y="119261"/>
                  </a:lnTo>
                  <a:lnTo>
                    <a:pt x="222991" y="119307"/>
                  </a:lnTo>
                  <a:lnTo>
                    <a:pt x="222256" y="118557"/>
                  </a:lnTo>
                  <a:lnTo>
                    <a:pt x="221740" y="116984"/>
                  </a:lnTo>
                  <a:lnTo>
                    <a:pt x="220840" y="117359"/>
                  </a:lnTo>
                  <a:lnTo>
                    <a:pt x="219307" y="115474"/>
                  </a:lnTo>
                  <a:lnTo>
                    <a:pt x="217789" y="115380"/>
                  </a:lnTo>
                  <a:lnTo>
                    <a:pt x="216443" y="113135"/>
                  </a:lnTo>
                  <a:lnTo>
                    <a:pt x="216968" y="111179"/>
                  </a:lnTo>
                  <a:lnTo>
                    <a:pt x="216662" y="107838"/>
                  </a:lnTo>
                  <a:lnTo>
                    <a:pt x="218297" y="106133"/>
                  </a:lnTo>
                  <a:lnTo>
                    <a:pt x="219220" y="103254"/>
                  </a:lnTo>
                  <a:lnTo>
                    <a:pt x="220285" y="105217"/>
                  </a:lnTo>
                  <a:lnTo>
                    <a:pt x="220527" y="108284"/>
                  </a:lnTo>
                  <a:lnTo>
                    <a:pt x="221959" y="111883"/>
                  </a:lnTo>
                  <a:lnTo>
                    <a:pt x="223156" y="112994"/>
                  </a:lnTo>
                  <a:lnTo>
                    <a:pt x="223328" y="113182"/>
                  </a:lnTo>
                  <a:close/>
                  <a:moveTo>
                    <a:pt x="231417" y="85385"/>
                  </a:moveTo>
                  <a:lnTo>
                    <a:pt x="231551" y="86488"/>
                  </a:lnTo>
                  <a:lnTo>
                    <a:pt x="231214" y="87529"/>
                  </a:lnTo>
                  <a:lnTo>
                    <a:pt x="231284" y="90838"/>
                  </a:lnTo>
                  <a:lnTo>
                    <a:pt x="231151" y="93036"/>
                  </a:lnTo>
                  <a:lnTo>
                    <a:pt x="229899" y="96080"/>
                  </a:lnTo>
                  <a:lnTo>
                    <a:pt x="228875" y="97167"/>
                  </a:lnTo>
                  <a:lnTo>
                    <a:pt x="227959" y="96846"/>
                  </a:lnTo>
                  <a:lnTo>
                    <a:pt x="227208" y="96346"/>
                  </a:lnTo>
                  <a:lnTo>
                    <a:pt x="226622" y="95509"/>
                  </a:lnTo>
                  <a:lnTo>
                    <a:pt x="227811" y="89931"/>
                  </a:lnTo>
                  <a:lnTo>
                    <a:pt x="227200" y="85847"/>
                  </a:lnTo>
                  <a:lnTo>
                    <a:pt x="229556" y="86238"/>
                  </a:lnTo>
                  <a:lnTo>
                    <a:pt x="231417" y="85385"/>
                  </a:lnTo>
                  <a:close/>
                  <a:moveTo>
                    <a:pt x="32905" y="47"/>
                  </a:moveTo>
                  <a:lnTo>
                    <a:pt x="33367" y="110"/>
                  </a:lnTo>
                  <a:lnTo>
                    <a:pt x="35667" y="110"/>
                  </a:lnTo>
                  <a:lnTo>
                    <a:pt x="39571" y="110"/>
                  </a:lnTo>
                  <a:lnTo>
                    <a:pt x="43475" y="110"/>
                  </a:lnTo>
                  <a:lnTo>
                    <a:pt x="47379" y="110"/>
                  </a:lnTo>
                  <a:lnTo>
                    <a:pt x="51283" y="110"/>
                  </a:lnTo>
                  <a:lnTo>
                    <a:pt x="55187" y="110"/>
                  </a:lnTo>
                  <a:lnTo>
                    <a:pt x="59091" y="110"/>
                  </a:lnTo>
                  <a:lnTo>
                    <a:pt x="62994" y="110"/>
                  </a:lnTo>
                  <a:lnTo>
                    <a:pt x="66898" y="110"/>
                  </a:lnTo>
                  <a:lnTo>
                    <a:pt x="70802" y="110"/>
                  </a:lnTo>
                  <a:lnTo>
                    <a:pt x="74706" y="110"/>
                  </a:lnTo>
                  <a:lnTo>
                    <a:pt x="78610" y="110"/>
                  </a:lnTo>
                  <a:lnTo>
                    <a:pt x="82514" y="110"/>
                  </a:lnTo>
                  <a:lnTo>
                    <a:pt x="86418" y="110"/>
                  </a:lnTo>
                  <a:lnTo>
                    <a:pt x="90322" y="110"/>
                  </a:lnTo>
                  <a:lnTo>
                    <a:pt x="94225" y="110"/>
                  </a:lnTo>
                  <a:lnTo>
                    <a:pt x="98130" y="110"/>
                  </a:lnTo>
                  <a:lnTo>
                    <a:pt x="100531" y="110"/>
                  </a:lnTo>
                  <a:lnTo>
                    <a:pt x="102206" y="110"/>
                  </a:lnTo>
                  <a:lnTo>
                    <a:pt x="103786" y="931"/>
                  </a:lnTo>
                  <a:lnTo>
                    <a:pt x="105546" y="1909"/>
                  </a:lnTo>
                  <a:lnTo>
                    <a:pt x="110232" y="4506"/>
                  </a:lnTo>
                  <a:lnTo>
                    <a:pt x="114911" y="7104"/>
                  </a:lnTo>
                  <a:lnTo>
                    <a:pt x="119589" y="9701"/>
                  </a:lnTo>
                  <a:lnTo>
                    <a:pt x="124268" y="12299"/>
                  </a:lnTo>
                  <a:lnTo>
                    <a:pt x="128946" y="14896"/>
                  </a:lnTo>
                  <a:lnTo>
                    <a:pt x="133632" y="17493"/>
                  </a:lnTo>
                  <a:lnTo>
                    <a:pt x="138311" y="20091"/>
                  </a:lnTo>
                  <a:lnTo>
                    <a:pt x="142997" y="22688"/>
                  </a:lnTo>
                  <a:lnTo>
                    <a:pt x="147675" y="25286"/>
                  </a:lnTo>
                  <a:lnTo>
                    <a:pt x="152354" y="27883"/>
                  </a:lnTo>
                  <a:lnTo>
                    <a:pt x="157032" y="30480"/>
                  </a:lnTo>
                  <a:lnTo>
                    <a:pt x="161711" y="33077"/>
                  </a:lnTo>
                  <a:lnTo>
                    <a:pt x="166397" y="35675"/>
                  </a:lnTo>
                  <a:lnTo>
                    <a:pt x="171075" y="38272"/>
                  </a:lnTo>
                  <a:lnTo>
                    <a:pt x="175754" y="40870"/>
                  </a:lnTo>
                  <a:lnTo>
                    <a:pt x="180432" y="43467"/>
                  </a:lnTo>
                  <a:lnTo>
                    <a:pt x="182669" y="44711"/>
                  </a:lnTo>
                  <a:lnTo>
                    <a:pt x="183006" y="45251"/>
                  </a:lnTo>
                  <a:lnTo>
                    <a:pt x="183389" y="47621"/>
                  </a:lnTo>
                  <a:lnTo>
                    <a:pt x="183632" y="49100"/>
                  </a:lnTo>
                  <a:lnTo>
                    <a:pt x="183499" y="50407"/>
                  </a:lnTo>
                  <a:lnTo>
                    <a:pt x="182255" y="52621"/>
                  </a:lnTo>
                  <a:lnTo>
                    <a:pt x="181895" y="53778"/>
                  </a:lnTo>
                  <a:lnTo>
                    <a:pt x="181887" y="54584"/>
                  </a:lnTo>
                  <a:lnTo>
                    <a:pt x="182192" y="54905"/>
                  </a:lnTo>
                  <a:lnTo>
                    <a:pt x="183249" y="55022"/>
                  </a:lnTo>
                  <a:lnTo>
                    <a:pt x="184148" y="55546"/>
                  </a:lnTo>
                  <a:lnTo>
                    <a:pt x="184477" y="55961"/>
                  </a:lnTo>
                  <a:lnTo>
                    <a:pt x="185165" y="57627"/>
                  </a:lnTo>
                  <a:lnTo>
                    <a:pt x="186033" y="58465"/>
                  </a:lnTo>
                  <a:lnTo>
                    <a:pt x="188013" y="59881"/>
                  </a:lnTo>
                  <a:lnTo>
                    <a:pt x="191385" y="62298"/>
                  </a:lnTo>
                  <a:lnTo>
                    <a:pt x="194757" y="64715"/>
                  </a:lnTo>
                  <a:lnTo>
                    <a:pt x="198129" y="67133"/>
                  </a:lnTo>
                  <a:lnTo>
                    <a:pt x="201501" y="69550"/>
                  </a:lnTo>
                  <a:lnTo>
                    <a:pt x="204872" y="71968"/>
                  </a:lnTo>
                  <a:lnTo>
                    <a:pt x="208244" y="74385"/>
                  </a:lnTo>
                  <a:lnTo>
                    <a:pt x="211616" y="76803"/>
                  </a:lnTo>
                  <a:lnTo>
                    <a:pt x="214988" y="79220"/>
                  </a:lnTo>
                  <a:lnTo>
                    <a:pt x="216623" y="80402"/>
                  </a:lnTo>
                  <a:lnTo>
                    <a:pt x="217319" y="80730"/>
                  </a:lnTo>
                  <a:lnTo>
                    <a:pt x="216882" y="82569"/>
                  </a:lnTo>
                  <a:lnTo>
                    <a:pt x="215153" y="87036"/>
                  </a:lnTo>
                  <a:lnTo>
                    <a:pt x="215051" y="88898"/>
                  </a:lnTo>
                  <a:lnTo>
                    <a:pt x="214378" y="91088"/>
                  </a:lnTo>
                  <a:lnTo>
                    <a:pt x="213729" y="92536"/>
                  </a:lnTo>
                  <a:lnTo>
                    <a:pt x="211968" y="98826"/>
                  </a:lnTo>
                  <a:lnTo>
                    <a:pt x="210497" y="101181"/>
                  </a:lnTo>
                  <a:lnTo>
                    <a:pt x="208487" y="106696"/>
                  </a:lnTo>
                  <a:lnTo>
                    <a:pt x="208166" y="110921"/>
                  </a:lnTo>
                  <a:lnTo>
                    <a:pt x="209277" y="113878"/>
                  </a:lnTo>
                  <a:lnTo>
                    <a:pt x="209684" y="116647"/>
                  </a:lnTo>
                  <a:lnTo>
                    <a:pt x="212046" y="119370"/>
                  </a:lnTo>
                  <a:lnTo>
                    <a:pt x="213932" y="120340"/>
                  </a:lnTo>
                  <a:lnTo>
                    <a:pt x="215207" y="121584"/>
                  </a:lnTo>
                  <a:lnTo>
                    <a:pt x="217468" y="124424"/>
                  </a:lnTo>
                  <a:lnTo>
                    <a:pt x="218767" y="127272"/>
                  </a:lnTo>
                  <a:lnTo>
                    <a:pt x="222827" y="128672"/>
                  </a:lnTo>
                  <a:lnTo>
                    <a:pt x="224447" y="131872"/>
                  </a:lnTo>
                  <a:lnTo>
                    <a:pt x="223860" y="134070"/>
                  </a:lnTo>
                  <a:lnTo>
                    <a:pt x="221974" y="135893"/>
                  </a:lnTo>
                  <a:lnTo>
                    <a:pt x="220214" y="138843"/>
                  </a:lnTo>
                  <a:lnTo>
                    <a:pt x="218798" y="142723"/>
                  </a:lnTo>
                  <a:lnTo>
                    <a:pt x="218767" y="148661"/>
                  </a:lnTo>
                  <a:lnTo>
                    <a:pt x="219721" y="147761"/>
                  </a:lnTo>
                  <a:lnTo>
                    <a:pt x="221873" y="149216"/>
                  </a:lnTo>
                  <a:lnTo>
                    <a:pt x="222147" y="153590"/>
                  </a:lnTo>
                  <a:lnTo>
                    <a:pt x="219932" y="158683"/>
                  </a:lnTo>
                  <a:lnTo>
                    <a:pt x="219252" y="161069"/>
                  </a:lnTo>
                  <a:lnTo>
                    <a:pt x="219142" y="163119"/>
                  </a:lnTo>
                  <a:lnTo>
                    <a:pt x="220754" y="169229"/>
                  </a:lnTo>
                  <a:lnTo>
                    <a:pt x="223195" y="172335"/>
                  </a:lnTo>
                  <a:lnTo>
                    <a:pt x="222968" y="173289"/>
                  </a:lnTo>
                  <a:lnTo>
                    <a:pt x="222334" y="174103"/>
                  </a:lnTo>
                  <a:lnTo>
                    <a:pt x="226512" y="179610"/>
                  </a:lnTo>
                  <a:lnTo>
                    <a:pt x="226168" y="184406"/>
                  </a:lnTo>
                  <a:lnTo>
                    <a:pt x="227732" y="188146"/>
                  </a:lnTo>
                  <a:lnTo>
                    <a:pt x="228413" y="191385"/>
                  </a:lnTo>
                  <a:lnTo>
                    <a:pt x="229446" y="193873"/>
                  </a:lnTo>
                  <a:lnTo>
                    <a:pt x="229641" y="195586"/>
                  </a:lnTo>
                  <a:lnTo>
                    <a:pt x="228350" y="197487"/>
                  </a:lnTo>
                  <a:lnTo>
                    <a:pt x="231394" y="197964"/>
                  </a:lnTo>
                  <a:lnTo>
                    <a:pt x="233186" y="199521"/>
                  </a:lnTo>
                  <a:lnTo>
                    <a:pt x="234030" y="201008"/>
                  </a:lnTo>
                  <a:lnTo>
                    <a:pt x="236229" y="200945"/>
                  </a:lnTo>
                  <a:lnTo>
                    <a:pt x="237418" y="201962"/>
                  </a:lnTo>
                  <a:lnTo>
                    <a:pt x="239139" y="202807"/>
                  </a:lnTo>
                  <a:lnTo>
                    <a:pt x="242933" y="205311"/>
                  </a:lnTo>
                  <a:lnTo>
                    <a:pt x="243958" y="206570"/>
                  </a:lnTo>
                  <a:lnTo>
                    <a:pt x="244326" y="207298"/>
                  </a:lnTo>
                  <a:lnTo>
                    <a:pt x="244568" y="207775"/>
                  </a:lnTo>
                  <a:lnTo>
                    <a:pt x="242018" y="209715"/>
                  </a:lnTo>
                  <a:lnTo>
                    <a:pt x="238044" y="212735"/>
                  </a:lnTo>
                  <a:lnTo>
                    <a:pt x="234140" y="215692"/>
                  </a:lnTo>
                  <a:lnTo>
                    <a:pt x="230377" y="217726"/>
                  </a:lnTo>
                  <a:lnTo>
                    <a:pt x="227686" y="218673"/>
                  </a:lnTo>
                  <a:lnTo>
                    <a:pt x="224807" y="219197"/>
                  </a:lnTo>
                  <a:lnTo>
                    <a:pt x="222076" y="220441"/>
                  </a:lnTo>
                  <a:lnTo>
                    <a:pt x="219494" y="222397"/>
                  </a:lnTo>
                  <a:lnTo>
                    <a:pt x="216185" y="223383"/>
                  </a:lnTo>
                  <a:lnTo>
                    <a:pt x="212156" y="223391"/>
                  </a:lnTo>
                  <a:lnTo>
                    <a:pt x="207924" y="224760"/>
                  </a:lnTo>
                  <a:lnTo>
                    <a:pt x="203723" y="227349"/>
                  </a:lnTo>
                  <a:lnTo>
                    <a:pt x="201273" y="228859"/>
                  </a:lnTo>
                  <a:lnTo>
                    <a:pt x="197393" y="226582"/>
                  </a:lnTo>
                  <a:lnTo>
                    <a:pt x="194350" y="225863"/>
                  </a:lnTo>
                  <a:lnTo>
                    <a:pt x="190853" y="225941"/>
                  </a:lnTo>
                  <a:lnTo>
                    <a:pt x="188725" y="226223"/>
                  </a:lnTo>
                  <a:lnTo>
                    <a:pt x="187958" y="226715"/>
                  </a:lnTo>
                  <a:lnTo>
                    <a:pt x="187293" y="228108"/>
                  </a:lnTo>
                  <a:lnTo>
                    <a:pt x="186730" y="230392"/>
                  </a:lnTo>
                  <a:lnTo>
                    <a:pt x="184438" y="232591"/>
                  </a:lnTo>
                  <a:lnTo>
                    <a:pt x="180416" y="234695"/>
                  </a:lnTo>
                  <a:lnTo>
                    <a:pt x="176708" y="235485"/>
                  </a:lnTo>
                  <a:lnTo>
                    <a:pt x="173313" y="234954"/>
                  </a:lnTo>
                  <a:lnTo>
                    <a:pt x="171021" y="234077"/>
                  </a:lnTo>
                  <a:lnTo>
                    <a:pt x="169824" y="232857"/>
                  </a:lnTo>
                  <a:lnTo>
                    <a:pt x="168063" y="232294"/>
                  </a:lnTo>
                  <a:lnTo>
                    <a:pt x="165732" y="232395"/>
                  </a:lnTo>
                  <a:lnTo>
                    <a:pt x="163494" y="233264"/>
                  </a:lnTo>
                  <a:lnTo>
                    <a:pt x="161358" y="234906"/>
                  </a:lnTo>
                  <a:lnTo>
                    <a:pt x="157955" y="235618"/>
                  </a:lnTo>
                  <a:lnTo>
                    <a:pt x="153277" y="235400"/>
                  </a:lnTo>
                  <a:lnTo>
                    <a:pt x="150765" y="234601"/>
                  </a:lnTo>
                  <a:lnTo>
                    <a:pt x="150421" y="233232"/>
                  </a:lnTo>
                  <a:lnTo>
                    <a:pt x="148372" y="231629"/>
                  </a:lnTo>
                  <a:lnTo>
                    <a:pt x="144624" y="229790"/>
                  </a:lnTo>
                  <a:lnTo>
                    <a:pt x="141855" y="229751"/>
                  </a:lnTo>
                  <a:lnTo>
                    <a:pt x="140079" y="231519"/>
                  </a:lnTo>
                  <a:lnTo>
                    <a:pt x="138459" y="232630"/>
                  </a:lnTo>
                  <a:lnTo>
                    <a:pt x="136996" y="233084"/>
                  </a:lnTo>
                  <a:lnTo>
                    <a:pt x="135682" y="233139"/>
                  </a:lnTo>
                  <a:lnTo>
                    <a:pt x="134516" y="232802"/>
                  </a:lnTo>
                  <a:lnTo>
                    <a:pt x="133789" y="232661"/>
                  </a:lnTo>
                  <a:lnTo>
                    <a:pt x="128617" y="232473"/>
                  </a:lnTo>
                  <a:lnTo>
                    <a:pt x="123720" y="232544"/>
                  </a:lnTo>
                  <a:lnTo>
                    <a:pt x="123563" y="231777"/>
                  </a:lnTo>
                  <a:lnTo>
                    <a:pt x="123227" y="229986"/>
                  </a:lnTo>
                  <a:lnTo>
                    <a:pt x="122210" y="228429"/>
                  </a:lnTo>
                  <a:lnTo>
                    <a:pt x="121334" y="227498"/>
                  </a:lnTo>
                  <a:lnTo>
                    <a:pt x="120239" y="227255"/>
                  </a:lnTo>
                  <a:lnTo>
                    <a:pt x="119644" y="227271"/>
                  </a:lnTo>
                  <a:lnTo>
                    <a:pt x="119167" y="226551"/>
                  </a:lnTo>
                  <a:lnTo>
                    <a:pt x="118604" y="224963"/>
                  </a:lnTo>
                  <a:lnTo>
                    <a:pt x="117774" y="223617"/>
                  </a:lnTo>
                  <a:lnTo>
                    <a:pt x="116671" y="222499"/>
                  </a:lnTo>
                  <a:lnTo>
                    <a:pt x="116006" y="221458"/>
                  </a:lnTo>
                  <a:lnTo>
                    <a:pt x="115779" y="220504"/>
                  </a:lnTo>
                  <a:lnTo>
                    <a:pt x="115951" y="219455"/>
                  </a:lnTo>
                  <a:lnTo>
                    <a:pt x="116976" y="216850"/>
                  </a:lnTo>
                  <a:lnTo>
                    <a:pt x="117305" y="215059"/>
                  </a:lnTo>
                  <a:lnTo>
                    <a:pt x="117187" y="213228"/>
                  </a:lnTo>
                  <a:lnTo>
                    <a:pt x="116632" y="211350"/>
                  </a:lnTo>
                  <a:lnTo>
                    <a:pt x="115474" y="209121"/>
                  </a:lnTo>
                  <a:lnTo>
                    <a:pt x="115607" y="208479"/>
                  </a:lnTo>
                  <a:lnTo>
                    <a:pt x="115216" y="206961"/>
                  </a:lnTo>
                  <a:lnTo>
                    <a:pt x="115177" y="205897"/>
                  </a:lnTo>
                  <a:lnTo>
                    <a:pt x="115404" y="204567"/>
                  </a:lnTo>
                  <a:lnTo>
                    <a:pt x="115185" y="202823"/>
                  </a:lnTo>
                  <a:lnTo>
                    <a:pt x="114183" y="199099"/>
                  </a:lnTo>
                  <a:lnTo>
                    <a:pt x="114183" y="198144"/>
                  </a:lnTo>
                  <a:lnTo>
                    <a:pt x="113127" y="196345"/>
                  </a:lnTo>
                  <a:lnTo>
                    <a:pt x="109872" y="192089"/>
                  </a:lnTo>
                  <a:lnTo>
                    <a:pt x="109716" y="191534"/>
                  </a:lnTo>
                  <a:lnTo>
                    <a:pt x="104615" y="187246"/>
                  </a:lnTo>
                  <a:lnTo>
                    <a:pt x="102573" y="186308"/>
                  </a:lnTo>
                  <a:lnTo>
                    <a:pt x="101838" y="187113"/>
                  </a:lnTo>
                  <a:lnTo>
                    <a:pt x="101564" y="187857"/>
                  </a:lnTo>
                  <a:lnTo>
                    <a:pt x="101775" y="189233"/>
                  </a:lnTo>
                  <a:lnTo>
                    <a:pt x="101650" y="189914"/>
                  </a:lnTo>
                  <a:lnTo>
                    <a:pt x="101439" y="190227"/>
                  </a:lnTo>
                  <a:lnTo>
                    <a:pt x="100226" y="190180"/>
                  </a:lnTo>
                  <a:lnTo>
                    <a:pt x="99467" y="190023"/>
                  </a:lnTo>
                  <a:lnTo>
                    <a:pt x="97535" y="188873"/>
                  </a:lnTo>
                  <a:lnTo>
                    <a:pt x="96033" y="188592"/>
                  </a:lnTo>
                  <a:lnTo>
                    <a:pt x="92293" y="188795"/>
                  </a:lnTo>
                  <a:lnTo>
                    <a:pt x="90987" y="189069"/>
                  </a:lnTo>
                  <a:lnTo>
                    <a:pt x="89962" y="188811"/>
                  </a:lnTo>
                  <a:lnTo>
                    <a:pt x="87983" y="186847"/>
                  </a:lnTo>
                  <a:lnTo>
                    <a:pt x="85667" y="186433"/>
                  </a:lnTo>
                  <a:lnTo>
                    <a:pt x="83586" y="186331"/>
                  </a:lnTo>
                  <a:lnTo>
                    <a:pt x="80151" y="184101"/>
                  </a:lnTo>
                  <a:lnTo>
                    <a:pt x="79345" y="184203"/>
                  </a:lnTo>
                  <a:lnTo>
                    <a:pt x="78962" y="184375"/>
                  </a:lnTo>
                  <a:lnTo>
                    <a:pt x="77718" y="183788"/>
                  </a:lnTo>
                  <a:lnTo>
                    <a:pt x="75379" y="182490"/>
                  </a:lnTo>
                  <a:lnTo>
                    <a:pt x="72124" y="181347"/>
                  </a:lnTo>
                  <a:lnTo>
                    <a:pt x="69464" y="180072"/>
                  </a:lnTo>
                  <a:lnTo>
                    <a:pt x="68275" y="178828"/>
                  </a:lnTo>
                  <a:lnTo>
                    <a:pt x="65780" y="178351"/>
                  </a:lnTo>
                  <a:lnTo>
                    <a:pt x="63620" y="178147"/>
                  </a:lnTo>
                  <a:lnTo>
                    <a:pt x="61618" y="176990"/>
                  </a:lnTo>
                  <a:lnTo>
                    <a:pt x="59544" y="176857"/>
                  </a:lnTo>
                  <a:lnTo>
                    <a:pt x="57510" y="176559"/>
                  </a:lnTo>
                  <a:lnTo>
                    <a:pt x="57057" y="175800"/>
                  </a:lnTo>
                  <a:lnTo>
                    <a:pt x="56986" y="174095"/>
                  </a:lnTo>
                  <a:lnTo>
                    <a:pt x="56274" y="173649"/>
                  </a:lnTo>
                  <a:lnTo>
                    <a:pt x="54780" y="173211"/>
                  </a:lnTo>
                  <a:lnTo>
                    <a:pt x="53168" y="173234"/>
                  </a:lnTo>
                  <a:lnTo>
                    <a:pt x="52190" y="173477"/>
                  </a:lnTo>
                  <a:lnTo>
                    <a:pt x="51612" y="173352"/>
                  </a:lnTo>
                  <a:lnTo>
                    <a:pt x="50274" y="172350"/>
                  </a:lnTo>
                  <a:lnTo>
                    <a:pt x="49030" y="171075"/>
                  </a:lnTo>
                  <a:lnTo>
                    <a:pt x="48560" y="169041"/>
                  </a:lnTo>
                  <a:lnTo>
                    <a:pt x="46683" y="167734"/>
                  </a:lnTo>
                  <a:lnTo>
                    <a:pt x="44515" y="166702"/>
                  </a:lnTo>
                  <a:lnTo>
                    <a:pt x="38492" y="166811"/>
                  </a:lnTo>
                  <a:lnTo>
                    <a:pt x="37545" y="166498"/>
                  </a:lnTo>
                  <a:lnTo>
                    <a:pt x="36113" y="165466"/>
                  </a:lnTo>
                  <a:lnTo>
                    <a:pt x="34439" y="163760"/>
                  </a:lnTo>
                  <a:lnTo>
                    <a:pt x="33093" y="161812"/>
                  </a:lnTo>
                  <a:lnTo>
                    <a:pt x="31912" y="159176"/>
                  </a:lnTo>
                  <a:lnTo>
                    <a:pt x="31349" y="157580"/>
                  </a:lnTo>
                  <a:lnTo>
                    <a:pt x="30683" y="155616"/>
                  </a:lnTo>
                  <a:lnTo>
                    <a:pt x="29213" y="152674"/>
                  </a:lnTo>
                  <a:lnTo>
                    <a:pt x="27132" y="148512"/>
                  </a:lnTo>
                  <a:lnTo>
                    <a:pt x="25520" y="145101"/>
                  </a:lnTo>
                  <a:lnTo>
                    <a:pt x="23791" y="141440"/>
                  </a:lnTo>
                  <a:lnTo>
                    <a:pt x="23087" y="138757"/>
                  </a:lnTo>
                  <a:lnTo>
                    <a:pt x="21741" y="135792"/>
                  </a:lnTo>
                  <a:lnTo>
                    <a:pt x="19535" y="132146"/>
                  </a:lnTo>
                  <a:lnTo>
                    <a:pt x="18416" y="130722"/>
                  </a:lnTo>
                  <a:lnTo>
                    <a:pt x="17196" y="129447"/>
                  </a:lnTo>
                  <a:lnTo>
                    <a:pt x="14028" y="126990"/>
                  </a:lnTo>
                  <a:lnTo>
                    <a:pt x="10437" y="124549"/>
                  </a:lnTo>
                  <a:lnTo>
                    <a:pt x="8489" y="122906"/>
                  </a:lnTo>
                  <a:lnTo>
                    <a:pt x="5876" y="118017"/>
                  </a:lnTo>
                  <a:lnTo>
                    <a:pt x="4780" y="116248"/>
                  </a:lnTo>
                  <a:lnTo>
                    <a:pt x="4022" y="113143"/>
                  </a:lnTo>
                  <a:lnTo>
                    <a:pt x="3450" y="109919"/>
                  </a:lnTo>
                  <a:lnTo>
                    <a:pt x="3685" y="108613"/>
                  </a:lnTo>
                  <a:lnTo>
                    <a:pt x="6001" y="104459"/>
                  </a:lnTo>
                  <a:lnTo>
                    <a:pt x="6235" y="103293"/>
                  </a:lnTo>
                  <a:lnTo>
                    <a:pt x="5954" y="101720"/>
                  </a:lnTo>
                  <a:lnTo>
                    <a:pt x="4811" y="98411"/>
                  </a:lnTo>
                  <a:lnTo>
                    <a:pt x="3959" y="96252"/>
                  </a:lnTo>
                  <a:lnTo>
                    <a:pt x="3364" y="94406"/>
                  </a:lnTo>
                  <a:lnTo>
                    <a:pt x="2128" y="91331"/>
                  </a:lnTo>
                  <a:lnTo>
                    <a:pt x="430" y="87099"/>
                  </a:lnTo>
                  <a:lnTo>
                    <a:pt x="0" y="85252"/>
                  </a:lnTo>
                  <a:lnTo>
                    <a:pt x="55" y="83867"/>
                  </a:lnTo>
                  <a:lnTo>
                    <a:pt x="970" y="80214"/>
                  </a:lnTo>
                  <a:lnTo>
                    <a:pt x="1776" y="76451"/>
                  </a:lnTo>
                  <a:lnTo>
                    <a:pt x="1752" y="75418"/>
                  </a:lnTo>
                  <a:lnTo>
                    <a:pt x="8660" y="75559"/>
                  </a:lnTo>
                  <a:lnTo>
                    <a:pt x="9795" y="74737"/>
                  </a:lnTo>
                  <a:lnTo>
                    <a:pt x="13699" y="72312"/>
                  </a:lnTo>
                  <a:lnTo>
                    <a:pt x="18088" y="67454"/>
                  </a:lnTo>
                  <a:lnTo>
                    <a:pt x="18964" y="65435"/>
                  </a:lnTo>
                  <a:lnTo>
                    <a:pt x="20756" y="62322"/>
                  </a:lnTo>
                  <a:lnTo>
                    <a:pt x="22508" y="60780"/>
                  </a:lnTo>
                  <a:lnTo>
                    <a:pt x="23181" y="59709"/>
                  </a:lnTo>
                  <a:lnTo>
                    <a:pt x="23643" y="58027"/>
                  </a:lnTo>
                  <a:lnTo>
                    <a:pt x="24190" y="56603"/>
                  </a:lnTo>
                  <a:lnTo>
                    <a:pt x="26490" y="54498"/>
                  </a:lnTo>
                  <a:lnTo>
                    <a:pt x="28728" y="52879"/>
                  </a:lnTo>
                  <a:lnTo>
                    <a:pt x="28563" y="52229"/>
                  </a:lnTo>
                  <a:lnTo>
                    <a:pt x="28266" y="51744"/>
                  </a:lnTo>
                  <a:lnTo>
                    <a:pt x="28595" y="51330"/>
                  </a:lnTo>
                  <a:lnTo>
                    <a:pt x="29815" y="50500"/>
                  </a:lnTo>
                  <a:lnTo>
                    <a:pt x="32193" y="49741"/>
                  </a:lnTo>
                  <a:lnTo>
                    <a:pt x="32663" y="48122"/>
                  </a:lnTo>
                  <a:lnTo>
                    <a:pt x="32655" y="46284"/>
                  </a:lnTo>
                  <a:lnTo>
                    <a:pt x="32272" y="45259"/>
                  </a:lnTo>
                  <a:lnTo>
                    <a:pt x="32342" y="44077"/>
                  </a:lnTo>
                  <a:lnTo>
                    <a:pt x="31975" y="43420"/>
                  </a:lnTo>
                  <a:lnTo>
                    <a:pt x="30418" y="43256"/>
                  </a:lnTo>
                  <a:lnTo>
                    <a:pt x="28110" y="42341"/>
                  </a:lnTo>
                  <a:lnTo>
                    <a:pt x="26154" y="41957"/>
                  </a:lnTo>
                  <a:lnTo>
                    <a:pt x="24847" y="41425"/>
                  </a:lnTo>
                  <a:lnTo>
                    <a:pt x="24362" y="41018"/>
                  </a:lnTo>
                  <a:lnTo>
                    <a:pt x="24151" y="39915"/>
                  </a:lnTo>
                  <a:lnTo>
                    <a:pt x="24534" y="38710"/>
                  </a:lnTo>
                  <a:lnTo>
                    <a:pt x="24730" y="38366"/>
                  </a:lnTo>
                  <a:lnTo>
                    <a:pt x="25231" y="37075"/>
                  </a:lnTo>
                  <a:lnTo>
                    <a:pt x="24378" y="36301"/>
                  </a:lnTo>
                  <a:lnTo>
                    <a:pt x="24159" y="35925"/>
                  </a:lnTo>
                  <a:lnTo>
                    <a:pt x="24550" y="35307"/>
                  </a:lnTo>
                  <a:lnTo>
                    <a:pt x="26561" y="31223"/>
                  </a:lnTo>
                  <a:lnTo>
                    <a:pt x="26999" y="30652"/>
                  </a:lnTo>
                  <a:lnTo>
                    <a:pt x="27875" y="30582"/>
                  </a:lnTo>
                  <a:lnTo>
                    <a:pt x="29260" y="30081"/>
                  </a:lnTo>
                  <a:lnTo>
                    <a:pt x="30543" y="29854"/>
                  </a:lnTo>
                  <a:lnTo>
                    <a:pt x="31591" y="30026"/>
                  </a:lnTo>
                  <a:lnTo>
                    <a:pt x="32366" y="29831"/>
                  </a:lnTo>
                  <a:lnTo>
                    <a:pt x="33046" y="29307"/>
                  </a:lnTo>
                  <a:lnTo>
                    <a:pt x="33625" y="27711"/>
                  </a:lnTo>
                  <a:lnTo>
                    <a:pt x="34102" y="25051"/>
                  </a:lnTo>
                  <a:lnTo>
                    <a:pt x="33836" y="22884"/>
                  </a:lnTo>
                  <a:lnTo>
                    <a:pt x="32835" y="21209"/>
                  </a:lnTo>
                  <a:lnTo>
                    <a:pt x="32561" y="18659"/>
                  </a:lnTo>
                  <a:lnTo>
                    <a:pt x="33023" y="15232"/>
                  </a:lnTo>
                  <a:lnTo>
                    <a:pt x="32694" y="12385"/>
                  </a:lnTo>
                  <a:lnTo>
                    <a:pt x="31583" y="10108"/>
                  </a:lnTo>
                  <a:lnTo>
                    <a:pt x="30449" y="8755"/>
                  </a:lnTo>
                  <a:lnTo>
                    <a:pt x="28720" y="8113"/>
                  </a:lnTo>
                  <a:lnTo>
                    <a:pt x="25997" y="4639"/>
                  </a:lnTo>
                  <a:lnTo>
                    <a:pt x="25168" y="2957"/>
                  </a:lnTo>
                  <a:lnTo>
                    <a:pt x="25317" y="1909"/>
                  </a:lnTo>
                  <a:lnTo>
                    <a:pt x="26036" y="1573"/>
                  </a:lnTo>
                  <a:lnTo>
                    <a:pt x="26256" y="1471"/>
                  </a:lnTo>
                  <a:lnTo>
                    <a:pt x="27992" y="1627"/>
                  </a:lnTo>
                  <a:lnTo>
                    <a:pt x="29620" y="1228"/>
                  </a:lnTo>
                  <a:lnTo>
                    <a:pt x="31138" y="274"/>
                  </a:lnTo>
                  <a:lnTo>
                    <a:pt x="32608" y="0"/>
                  </a:lnTo>
                  <a:lnTo>
                    <a:pt x="32905" y="4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77AA6121-CA68-07A1-1881-3FF068B6F0BE}"/>
                </a:ext>
              </a:extLst>
            </p:cNvPr>
            <p:cNvSpPr>
              <a:spLocks/>
            </p:cNvSpPr>
            <p:nvPr/>
          </p:nvSpPr>
          <p:spPr>
            <a:xfrm>
              <a:off x="7736787" y="3301379"/>
              <a:ext cx="395192" cy="263282"/>
            </a:xfrm>
            <a:custGeom>
              <a:avLst/>
              <a:gdLst>
                <a:gd name="connsiteX0" fmla="*/ 353165 w 395192"/>
                <a:gd name="connsiteY0" fmla="*/ 178484 h 263282"/>
                <a:gd name="connsiteX1" fmla="*/ 352367 w 395192"/>
                <a:gd name="connsiteY1" fmla="*/ 178844 h 263282"/>
                <a:gd name="connsiteX2" fmla="*/ 344692 w 395192"/>
                <a:gd name="connsiteY2" fmla="*/ 178343 h 263282"/>
                <a:gd name="connsiteX3" fmla="*/ 338426 w 395192"/>
                <a:gd name="connsiteY3" fmla="*/ 179024 h 263282"/>
                <a:gd name="connsiteX4" fmla="*/ 333959 w 395192"/>
                <a:gd name="connsiteY4" fmla="*/ 184085 h 263282"/>
                <a:gd name="connsiteX5" fmla="*/ 331299 w 395192"/>
                <a:gd name="connsiteY5" fmla="*/ 184070 h 263282"/>
                <a:gd name="connsiteX6" fmla="*/ 327551 w 395192"/>
                <a:gd name="connsiteY6" fmla="*/ 185384 h 263282"/>
                <a:gd name="connsiteX7" fmla="*/ 325009 w 395192"/>
                <a:gd name="connsiteY7" fmla="*/ 187019 h 263282"/>
                <a:gd name="connsiteX8" fmla="*/ 321997 w 395192"/>
                <a:gd name="connsiteY8" fmla="*/ 190556 h 263282"/>
                <a:gd name="connsiteX9" fmla="*/ 319665 w 395192"/>
                <a:gd name="connsiteY9" fmla="*/ 188967 h 263282"/>
                <a:gd name="connsiteX10" fmla="*/ 316810 w 395192"/>
                <a:gd name="connsiteY10" fmla="*/ 189014 h 263282"/>
                <a:gd name="connsiteX11" fmla="*/ 314025 w 395192"/>
                <a:gd name="connsiteY11" fmla="*/ 189977 h 263282"/>
                <a:gd name="connsiteX12" fmla="*/ 310676 w 395192"/>
                <a:gd name="connsiteY12" fmla="*/ 192339 h 263282"/>
                <a:gd name="connsiteX13" fmla="*/ 308814 w 395192"/>
                <a:gd name="connsiteY13" fmla="*/ 192754 h 263282"/>
                <a:gd name="connsiteX14" fmla="*/ 305091 w 395192"/>
                <a:gd name="connsiteY14" fmla="*/ 192081 h 263282"/>
                <a:gd name="connsiteX15" fmla="*/ 300748 w 395192"/>
                <a:gd name="connsiteY15" fmla="*/ 193434 h 263282"/>
                <a:gd name="connsiteX16" fmla="*/ 291376 w 395192"/>
                <a:gd name="connsiteY16" fmla="*/ 201156 h 263282"/>
                <a:gd name="connsiteX17" fmla="*/ 288223 w 395192"/>
                <a:gd name="connsiteY17" fmla="*/ 206781 h 263282"/>
                <a:gd name="connsiteX18" fmla="*/ 287073 w 395192"/>
                <a:gd name="connsiteY18" fmla="*/ 207877 h 263282"/>
                <a:gd name="connsiteX19" fmla="*/ 285493 w 395192"/>
                <a:gd name="connsiteY19" fmla="*/ 209246 h 263282"/>
                <a:gd name="connsiteX20" fmla="*/ 283803 w 395192"/>
                <a:gd name="connsiteY20" fmla="*/ 209934 h 263282"/>
                <a:gd name="connsiteX21" fmla="*/ 282911 w 395192"/>
                <a:gd name="connsiteY21" fmla="*/ 209872 h 263282"/>
                <a:gd name="connsiteX22" fmla="*/ 287378 w 395192"/>
                <a:gd name="connsiteY22" fmla="*/ 205882 h 263282"/>
                <a:gd name="connsiteX23" fmla="*/ 288747 w 395192"/>
                <a:gd name="connsiteY23" fmla="*/ 204387 h 263282"/>
                <a:gd name="connsiteX24" fmla="*/ 288982 w 395192"/>
                <a:gd name="connsiteY24" fmla="*/ 203284 h 263282"/>
                <a:gd name="connsiteX25" fmla="*/ 289005 w 395192"/>
                <a:gd name="connsiteY25" fmla="*/ 201493 h 263282"/>
                <a:gd name="connsiteX26" fmla="*/ 287652 w 395192"/>
                <a:gd name="connsiteY26" fmla="*/ 199271 h 263282"/>
                <a:gd name="connsiteX27" fmla="*/ 283998 w 395192"/>
                <a:gd name="connsiteY27" fmla="*/ 204771 h 263282"/>
                <a:gd name="connsiteX28" fmla="*/ 281925 w 395192"/>
                <a:gd name="connsiteY28" fmla="*/ 205569 h 263282"/>
                <a:gd name="connsiteX29" fmla="*/ 279289 w 395192"/>
                <a:gd name="connsiteY29" fmla="*/ 207219 h 263282"/>
                <a:gd name="connsiteX30" fmla="*/ 279156 w 395192"/>
                <a:gd name="connsiteY30" fmla="*/ 210889 h 263282"/>
                <a:gd name="connsiteX31" fmla="*/ 279461 w 395192"/>
                <a:gd name="connsiteY31" fmla="*/ 213611 h 263282"/>
                <a:gd name="connsiteX32" fmla="*/ 280541 w 395192"/>
                <a:gd name="connsiteY32" fmla="*/ 217030 h 263282"/>
                <a:gd name="connsiteX33" fmla="*/ 283091 w 395192"/>
                <a:gd name="connsiteY33" fmla="*/ 222608 h 263282"/>
                <a:gd name="connsiteX34" fmla="*/ 288301 w 395192"/>
                <a:gd name="connsiteY34" fmla="*/ 230549 h 263282"/>
                <a:gd name="connsiteX35" fmla="*/ 290797 w 395192"/>
                <a:gd name="connsiteY35" fmla="*/ 233459 h 263282"/>
                <a:gd name="connsiteX36" fmla="*/ 292628 w 395192"/>
                <a:gd name="connsiteY36" fmla="*/ 234617 h 263282"/>
                <a:gd name="connsiteX37" fmla="*/ 294834 w 395192"/>
                <a:gd name="connsiteY37" fmla="*/ 234781 h 263282"/>
                <a:gd name="connsiteX38" fmla="*/ 299074 w 395192"/>
                <a:gd name="connsiteY38" fmla="*/ 232333 h 263282"/>
                <a:gd name="connsiteX39" fmla="*/ 300881 w 395192"/>
                <a:gd name="connsiteY39" fmla="*/ 231949 h 263282"/>
                <a:gd name="connsiteX40" fmla="*/ 304825 w 395192"/>
                <a:gd name="connsiteY40" fmla="*/ 232880 h 263282"/>
                <a:gd name="connsiteX41" fmla="*/ 306233 w 395192"/>
                <a:gd name="connsiteY41" fmla="*/ 231253 h 263282"/>
                <a:gd name="connsiteX42" fmla="*/ 308282 w 395192"/>
                <a:gd name="connsiteY42" fmla="*/ 230346 h 263282"/>
                <a:gd name="connsiteX43" fmla="*/ 310911 w 395192"/>
                <a:gd name="connsiteY43" fmla="*/ 230228 h 263282"/>
                <a:gd name="connsiteX44" fmla="*/ 313915 w 395192"/>
                <a:gd name="connsiteY44" fmla="*/ 230963 h 263282"/>
                <a:gd name="connsiteX45" fmla="*/ 317170 w 395192"/>
                <a:gd name="connsiteY45" fmla="*/ 232200 h 263282"/>
                <a:gd name="connsiteX46" fmla="*/ 315832 w 395192"/>
                <a:gd name="connsiteY46" fmla="*/ 234993 h 263282"/>
                <a:gd name="connsiteX47" fmla="*/ 314439 w 395192"/>
                <a:gd name="connsiteY47" fmla="*/ 237215 h 263282"/>
                <a:gd name="connsiteX48" fmla="*/ 313946 w 395192"/>
                <a:gd name="connsiteY48" fmla="*/ 239671 h 263282"/>
                <a:gd name="connsiteX49" fmla="*/ 313172 w 395192"/>
                <a:gd name="connsiteY49" fmla="*/ 242401 h 263282"/>
                <a:gd name="connsiteX50" fmla="*/ 309581 w 395192"/>
                <a:gd name="connsiteY50" fmla="*/ 243622 h 263282"/>
                <a:gd name="connsiteX51" fmla="*/ 305739 w 395192"/>
                <a:gd name="connsiteY51" fmla="*/ 243473 h 263282"/>
                <a:gd name="connsiteX52" fmla="*/ 301687 w 395192"/>
                <a:gd name="connsiteY52" fmla="*/ 244263 h 263282"/>
                <a:gd name="connsiteX53" fmla="*/ 300224 w 395192"/>
                <a:gd name="connsiteY53" fmla="*/ 243207 h 263282"/>
                <a:gd name="connsiteX54" fmla="*/ 299254 w 395192"/>
                <a:gd name="connsiteY54" fmla="*/ 242237 h 263282"/>
                <a:gd name="connsiteX55" fmla="*/ 297455 w 395192"/>
                <a:gd name="connsiteY55" fmla="*/ 241267 h 263282"/>
                <a:gd name="connsiteX56" fmla="*/ 295084 w 395192"/>
                <a:gd name="connsiteY56" fmla="*/ 240735 h 263282"/>
                <a:gd name="connsiteX57" fmla="*/ 292956 w 395192"/>
                <a:gd name="connsiteY57" fmla="*/ 241384 h 263282"/>
                <a:gd name="connsiteX58" fmla="*/ 290437 w 395192"/>
                <a:gd name="connsiteY58" fmla="*/ 245100 h 263282"/>
                <a:gd name="connsiteX59" fmla="*/ 285978 w 395192"/>
                <a:gd name="connsiteY59" fmla="*/ 247635 h 263282"/>
                <a:gd name="connsiteX60" fmla="*/ 284507 w 395192"/>
                <a:gd name="connsiteY60" fmla="*/ 250530 h 263282"/>
                <a:gd name="connsiteX61" fmla="*/ 280118 w 395192"/>
                <a:gd name="connsiteY61" fmla="*/ 249881 h 263282"/>
                <a:gd name="connsiteX62" fmla="*/ 276363 w 395192"/>
                <a:gd name="connsiteY62" fmla="*/ 250389 h 263282"/>
                <a:gd name="connsiteX63" fmla="*/ 270941 w 395192"/>
                <a:gd name="connsiteY63" fmla="*/ 253026 h 263282"/>
                <a:gd name="connsiteX64" fmla="*/ 266810 w 395192"/>
                <a:gd name="connsiteY64" fmla="*/ 258659 h 263282"/>
                <a:gd name="connsiteX65" fmla="*/ 262257 w 395192"/>
                <a:gd name="connsiteY65" fmla="*/ 262171 h 263282"/>
                <a:gd name="connsiteX66" fmla="*/ 258650 w 395192"/>
                <a:gd name="connsiteY66" fmla="*/ 263282 h 263282"/>
                <a:gd name="connsiteX67" fmla="*/ 255263 w 395192"/>
                <a:gd name="connsiteY67" fmla="*/ 262938 h 263282"/>
                <a:gd name="connsiteX68" fmla="*/ 253072 w 395192"/>
                <a:gd name="connsiteY68" fmla="*/ 261890 h 263282"/>
                <a:gd name="connsiteX69" fmla="*/ 248566 w 395192"/>
                <a:gd name="connsiteY69" fmla="*/ 258197 h 263282"/>
                <a:gd name="connsiteX70" fmla="*/ 248832 w 395192"/>
                <a:gd name="connsiteY70" fmla="*/ 256875 h 263282"/>
                <a:gd name="connsiteX71" fmla="*/ 249458 w 395192"/>
                <a:gd name="connsiteY71" fmla="*/ 256210 h 263282"/>
                <a:gd name="connsiteX72" fmla="*/ 250311 w 395192"/>
                <a:gd name="connsiteY72" fmla="*/ 254301 h 263282"/>
                <a:gd name="connsiteX73" fmla="*/ 252110 w 395192"/>
                <a:gd name="connsiteY73" fmla="*/ 247291 h 263282"/>
                <a:gd name="connsiteX74" fmla="*/ 251867 w 395192"/>
                <a:gd name="connsiteY74" fmla="*/ 245007 h 263282"/>
                <a:gd name="connsiteX75" fmla="*/ 250858 w 395192"/>
                <a:gd name="connsiteY75" fmla="*/ 241416 h 263282"/>
                <a:gd name="connsiteX76" fmla="*/ 247283 w 395192"/>
                <a:gd name="connsiteY76" fmla="*/ 238615 h 263282"/>
                <a:gd name="connsiteX77" fmla="*/ 244412 w 395192"/>
                <a:gd name="connsiteY77" fmla="*/ 239147 h 263282"/>
                <a:gd name="connsiteX78" fmla="*/ 242777 w 395192"/>
                <a:gd name="connsiteY78" fmla="*/ 238404 h 263282"/>
                <a:gd name="connsiteX79" fmla="*/ 236886 w 395192"/>
                <a:gd name="connsiteY79" fmla="*/ 233631 h 263282"/>
                <a:gd name="connsiteX80" fmla="*/ 233678 w 395192"/>
                <a:gd name="connsiteY80" fmla="*/ 233295 h 263282"/>
                <a:gd name="connsiteX81" fmla="*/ 230134 w 395192"/>
                <a:gd name="connsiteY81" fmla="*/ 234257 h 263282"/>
                <a:gd name="connsiteX82" fmla="*/ 228827 w 395192"/>
                <a:gd name="connsiteY82" fmla="*/ 233561 h 263282"/>
                <a:gd name="connsiteX83" fmla="*/ 227865 w 395192"/>
                <a:gd name="connsiteY83" fmla="*/ 231895 h 263282"/>
                <a:gd name="connsiteX84" fmla="*/ 234891 w 395192"/>
                <a:gd name="connsiteY84" fmla="*/ 225988 h 263282"/>
                <a:gd name="connsiteX85" fmla="*/ 241791 w 395192"/>
                <a:gd name="connsiteY85" fmla="*/ 221098 h 263282"/>
                <a:gd name="connsiteX86" fmla="*/ 244818 w 395192"/>
                <a:gd name="connsiteY86" fmla="*/ 220598 h 263282"/>
                <a:gd name="connsiteX87" fmla="*/ 248903 w 395192"/>
                <a:gd name="connsiteY87" fmla="*/ 218313 h 263282"/>
                <a:gd name="connsiteX88" fmla="*/ 253268 w 395192"/>
                <a:gd name="connsiteY88" fmla="*/ 214886 h 263282"/>
                <a:gd name="connsiteX89" fmla="*/ 252650 w 395192"/>
                <a:gd name="connsiteY89" fmla="*/ 212187 h 263282"/>
                <a:gd name="connsiteX90" fmla="*/ 251711 w 395192"/>
                <a:gd name="connsiteY90" fmla="*/ 210184 h 263282"/>
                <a:gd name="connsiteX91" fmla="*/ 249622 w 395192"/>
                <a:gd name="connsiteY91" fmla="*/ 210732 h 263282"/>
                <a:gd name="connsiteX92" fmla="*/ 248105 w 395192"/>
                <a:gd name="connsiteY92" fmla="*/ 211397 h 263282"/>
                <a:gd name="connsiteX93" fmla="*/ 244451 w 395192"/>
                <a:gd name="connsiteY93" fmla="*/ 209254 h 263282"/>
                <a:gd name="connsiteX94" fmla="*/ 243113 w 395192"/>
                <a:gd name="connsiteY94" fmla="*/ 207673 h 263282"/>
                <a:gd name="connsiteX95" fmla="*/ 237394 w 395192"/>
                <a:gd name="connsiteY95" fmla="*/ 209316 h 263282"/>
                <a:gd name="connsiteX96" fmla="*/ 234210 w 395192"/>
                <a:gd name="connsiteY96" fmla="*/ 209073 h 263282"/>
                <a:gd name="connsiteX97" fmla="*/ 227185 w 395192"/>
                <a:gd name="connsiteY97" fmla="*/ 210584 h 263282"/>
                <a:gd name="connsiteX98" fmla="*/ 223953 w 395192"/>
                <a:gd name="connsiteY98" fmla="*/ 209113 h 263282"/>
                <a:gd name="connsiteX99" fmla="*/ 217499 w 395192"/>
                <a:gd name="connsiteY99" fmla="*/ 204982 h 263282"/>
                <a:gd name="connsiteX100" fmla="*/ 215074 w 395192"/>
                <a:gd name="connsiteY100" fmla="*/ 204153 h 263282"/>
                <a:gd name="connsiteX101" fmla="*/ 213009 w 395192"/>
                <a:gd name="connsiteY101" fmla="*/ 204333 h 263282"/>
                <a:gd name="connsiteX102" fmla="*/ 211882 w 395192"/>
                <a:gd name="connsiteY102" fmla="*/ 202971 h 263282"/>
                <a:gd name="connsiteX103" fmla="*/ 213259 w 395192"/>
                <a:gd name="connsiteY103" fmla="*/ 202291 h 263282"/>
                <a:gd name="connsiteX104" fmla="*/ 214863 w 395192"/>
                <a:gd name="connsiteY104" fmla="*/ 202212 h 263282"/>
                <a:gd name="connsiteX105" fmla="*/ 216529 w 395192"/>
                <a:gd name="connsiteY105" fmla="*/ 201712 h 263282"/>
                <a:gd name="connsiteX106" fmla="*/ 216999 w 395192"/>
                <a:gd name="connsiteY106" fmla="*/ 200992 h 263282"/>
                <a:gd name="connsiteX107" fmla="*/ 216897 w 395192"/>
                <a:gd name="connsiteY107" fmla="*/ 199631 h 263282"/>
                <a:gd name="connsiteX108" fmla="*/ 213540 w 395192"/>
                <a:gd name="connsiteY108" fmla="*/ 198598 h 263282"/>
                <a:gd name="connsiteX109" fmla="*/ 210419 w 395192"/>
                <a:gd name="connsiteY109" fmla="*/ 198301 h 263282"/>
                <a:gd name="connsiteX110" fmla="*/ 208440 w 395192"/>
                <a:gd name="connsiteY110" fmla="*/ 197080 h 263282"/>
                <a:gd name="connsiteX111" fmla="*/ 206930 w 395192"/>
                <a:gd name="connsiteY111" fmla="*/ 195680 h 263282"/>
                <a:gd name="connsiteX112" fmla="*/ 210466 w 395192"/>
                <a:gd name="connsiteY112" fmla="*/ 195656 h 263282"/>
                <a:gd name="connsiteX113" fmla="*/ 214026 w 395192"/>
                <a:gd name="connsiteY113" fmla="*/ 196720 h 263282"/>
                <a:gd name="connsiteX114" fmla="*/ 219588 w 395192"/>
                <a:gd name="connsiteY114" fmla="*/ 197112 h 263282"/>
                <a:gd name="connsiteX115" fmla="*/ 224642 w 395192"/>
                <a:gd name="connsiteY115" fmla="*/ 198207 h 263282"/>
                <a:gd name="connsiteX116" fmla="*/ 225902 w 395192"/>
                <a:gd name="connsiteY116" fmla="*/ 196846 h 263282"/>
                <a:gd name="connsiteX117" fmla="*/ 228835 w 395192"/>
                <a:gd name="connsiteY117" fmla="*/ 194483 h 263282"/>
                <a:gd name="connsiteX118" fmla="*/ 229391 w 395192"/>
                <a:gd name="connsiteY118" fmla="*/ 193732 h 263282"/>
                <a:gd name="connsiteX119" fmla="*/ 224478 w 395192"/>
                <a:gd name="connsiteY119" fmla="*/ 195351 h 263282"/>
                <a:gd name="connsiteX120" fmla="*/ 219494 w 395192"/>
                <a:gd name="connsiteY120" fmla="*/ 194319 h 263282"/>
                <a:gd name="connsiteX121" fmla="*/ 217679 w 395192"/>
                <a:gd name="connsiteY121" fmla="*/ 192879 h 263282"/>
                <a:gd name="connsiteX122" fmla="*/ 216138 w 395192"/>
                <a:gd name="connsiteY122" fmla="*/ 190759 h 263282"/>
                <a:gd name="connsiteX123" fmla="*/ 215489 w 395192"/>
                <a:gd name="connsiteY123" fmla="*/ 188341 h 263282"/>
                <a:gd name="connsiteX124" fmla="*/ 215911 w 395192"/>
                <a:gd name="connsiteY124" fmla="*/ 186088 h 263282"/>
                <a:gd name="connsiteX125" fmla="*/ 215371 w 395192"/>
                <a:gd name="connsiteY125" fmla="*/ 182012 h 263282"/>
                <a:gd name="connsiteX126" fmla="*/ 213728 w 395192"/>
                <a:gd name="connsiteY126" fmla="*/ 178374 h 263282"/>
                <a:gd name="connsiteX127" fmla="*/ 213149 w 395192"/>
                <a:gd name="connsiteY127" fmla="*/ 176379 h 263282"/>
                <a:gd name="connsiteX128" fmla="*/ 211413 w 395192"/>
                <a:gd name="connsiteY128" fmla="*/ 174588 h 263282"/>
                <a:gd name="connsiteX129" fmla="*/ 213118 w 395192"/>
                <a:gd name="connsiteY129" fmla="*/ 178640 h 263282"/>
                <a:gd name="connsiteX130" fmla="*/ 213752 w 395192"/>
                <a:gd name="connsiteY130" fmla="*/ 181332 h 263282"/>
                <a:gd name="connsiteX131" fmla="*/ 214777 w 395192"/>
                <a:gd name="connsiteY131" fmla="*/ 183804 h 263282"/>
                <a:gd name="connsiteX132" fmla="*/ 214534 w 395192"/>
                <a:gd name="connsiteY132" fmla="*/ 190344 h 263282"/>
                <a:gd name="connsiteX133" fmla="*/ 213901 w 395192"/>
                <a:gd name="connsiteY133" fmla="*/ 192637 h 263282"/>
                <a:gd name="connsiteX134" fmla="*/ 211851 w 395192"/>
                <a:gd name="connsiteY134" fmla="*/ 193216 h 263282"/>
                <a:gd name="connsiteX135" fmla="*/ 209159 w 395192"/>
                <a:gd name="connsiteY135" fmla="*/ 192871 h 263282"/>
                <a:gd name="connsiteX136" fmla="*/ 206421 w 395192"/>
                <a:gd name="connsiteY136" fmla="*/ 192159 h 263282"/>
                <a:gd name="connsiteX137" fmla="*/ 207102 w 395192"/>
                <a:gd name="connsiteY137" fmla="*/ 188568 h 263282"/>
                <a:gd name="connsiteX138" fmla="*/ 205639 w 395192"/>
                <a:gd name="connsiteY138" fmla="*/ 189812 h 263282"/>
                <a:gd name="connsiteX139" fmla="*/ 203581 w 395192"/>
                <a:gd name="connsiteY139" fmla="*/ 193309 h 263282"/>
                <a:gd name="connsiteX140" fmla="*/ 201766 w 395192"/>
                <a:gd name="connsiteY140" fmla="*/ 193826 h 263282"/>
                <a:gd name="connsiteX141" fmla="*/ 197737 w 395192"/>
                <a:gd name="connsiteY141" fmla="*/ 193442 h 263282"/>
                <a:gd name="connsiteX142" fmla="*/ 190258 w 395192"/>
                <a:gd name="connsiteY142" fmla="*/ 195750 h 263282"/>
                <a:gd name="connsiteX143" fmla="*/ 189742 w 395192"/>
                <a:gd name="connsiteY143" fmla="*/ 198262 h 263282"/>
                <a:gd name="connsiteX144" fmla="*/ 188615 w 395192"/>
                <a:gd name="connsiteY144" fmla="*/ 201649 h 263282"/>
                <a:gd name="connsiteX145" fmla="*/ 187527 w 395192"/>
                <a:gd name="connsiteY145" fmla="*/ 203621 h 263282"/>
                <a:gd name="connsiteX146" fmla="*/ 187191 w 395192"/>
                <a:gd name="connsiteY146" fmla="*/ 204810 h 263282"/>
                <a:gd name="connsiteX147" fmla="*/ 184007 w 395192"/>
                <a:gd name="connsiteY147" fmla="*/ 209903 h 263282"/>
                <a:gd name="connsiteX148" fmla="*/ 183600 w 395192"/>
                <a:gd name="connsiteY148" fmla="*/ 210388 h 263282"/>
                <a:gd name="connsiteX149" fmla="*/ 177584 w 395192"/>
                <a:gd name="connsiteY149" fmla="*/ 217421 h 263282"/>
                <a:gd name="connsiteX150" fmla="*/ 176818 w 395192"/>
                <a:gd name="connsiteY150" fmla="*/ 217945 h 263282"/>
                <a:gd name="connsiteX151" fmla="*/ 172921 w 395192"/>
                <a:gd name="connsiteY151" fmla="*/ 219581 h 263282"/>
                <a:gd name="connsiteX152" fmla="*/ 170613 w 395192"/>
                <a:gd name="connsiteY152" fmla="*/ 221012 h 263282"/>
                <a:gd name="connsiteX153" fmla="*/ 168845 w 395192"/>
                <a:gd name="connsiteY153" fmla="*/ 221654 h 263282"/>
                <a:gd name="connsiteX154" fmla="*/ 165857 w 395192"/>
                <a:gd name="connsiteY154" fmla="*/ 220942 h 263282"/>
                <a:gd name="connsiteX155" fmla="*/ 164613 w 395192"/>
                <a:gd name="connsiteY155" fmla="*/ 221951 h 263282"/>
                <a:gd name="connsiteX156" fmla="*/ 164026 w 395192"/>
                <a:gd name="connsiteY156" fmla="*/ 223203 h 263282"/>
                <a:gd name="connsiteX157" fmla="*/ 164018 w 395192"/>
                <a:gd name="connsiteY157" fmla="*/ 225792 h 263282"/>
                <a:gd name="connsiteX158" fmla="*/ 165536 w 395192"/>
                <a:gd name="connsiteY158" fmla="*/ 227647 h 263282"/>
                <a:gd name="connsiteX159" fmla="*/ 166780 w 395192"/>
                <a:gd name="connsiteY159" fmla="*/ 233803 h 263282"/>
                <a:gd name="connsiteX160" fmla="*/ 166318 w 395192"/>
                <a:gd name="connsiteY160" fmla="*/ 236401 h 263282"/>
                <a:gd name="connsiteX161" fmla="*/ 165137 w 395192"/>
                <a:gd name="connsiteY161" fmla="*/ 234719 h 263282"/>
                <a:gd name="connsiteX162" fmla="*/ 163283 w 395192"/>
                <a:gd name="connsiteY162" fmla="*/ 232943 h 263282"/>
                <a:gd name="connsiteX163" fmla="*/ 159684 w 395192"/>
                <a:gd name="connsiteY163" fmla="*/ 231425 h 263282"/>
                <a:gd name="connsiteX164" fmla="*/ 155733 w 395192"/>
                <a:gd name="connsiteY164" fmla="*/ 231949 h 263282"/>
                <a:gd name="connsiteX165" fmla="*/ 151422 w 395192"/>
                <a:gd name="connsiteY165" fmla="*/ 234515 h 263282"/>
                <a:gd name="connsiteX166" fmla="*/ 148496 w 395192"/>
                <a:gd name="connsiteY166" fmla="*/ 235470 h 263282"/>
                <a:gd name="connsiteX167" fmla="*/ 146963 w 395192"/>
                <a:gd name="connsiteY167" fmla="*/ 234813 h 263282"/>
                <a:gd name="connsiteX168" fmla="*/ 146024 w 395192"/>
                <a:gd name="connsiteY168" fmla="*/ 234852 h 263282"/>
                <a:gd name="connsiteX169" fmla="*/ 145696 w 395192"/>
                <a:gd name="connsiteY169" fmla="*/ 235587 h 263282"/>
                <a:gd name="connsiteX170" fmla="*/ 145766 w 395192"/>
                <a:gd name="connsiteY170" fmla="*/ 236190 h 263282"/>
                <a:gd name="connsiteX171" fmla="*/ 146235 w 395192"/>
                <a:gd name="connsiteY171" fmla="*/ 236659 h 263282"/>
                <a:gd name="connsiteX172" fmla="*/ 146173 w 395192"/>
                <a:gd name="connsiteY172" fmla="*/ 236995 h 263282"/>
                <a:gd name="connsiteX173" fmla="*/ 145562 w 395192"/>
                <a:gd name="connsiteY173" fmla="*/ 237207 h 263282"/>
                <a:gd name="connsiteX174" fmla="*/ 138772 w 395192"/>
                <a:gd name="connsiteY174" fmla="*/ 235400 h 263282"/>
                <a:gd name="connsiteX175" fmla="*/ 135838 w 395192"/>
                <a:gd name="connsiteY175" fmla="*/ 233686 h 263282"/>
                <a:gd name="connsiteX176" fmla="*/ 133530 w 395192"/>
                <a:gd name="connsiteY176" fmla="*/ 230471 h 263282"/>
                <a:gd name="connsiteX177" fmla="*/ 134680 w 395192"/>
                <a:gd name="connsiteY177" fmla="*/ 229430 h 263282"/>
                <a:gd name="connsiteX178" fmla="*/ 135681 w 395192"/>
                <a:gd name="connsiteY178" fmla="*/ 228968 h 263282"/>
                <a:gd name="connsiteX179" fmla="*/ 139218 w 395192"/>
                <a:gd name="connsiteY179" fmla="*/ 228703 h 263282"/>
                <a:gd name="connsiteX180" fmla="*/ 139828 w 395192"/>
                <a:gd name="connsiteY180" fmla="*/ 228374 h 263282"/>
                <a:gd name="connsiteX181" fmla="*/ 139891 w 395192"/>
                <a:gd name="connsiteY181" fmla="*/ 227631 h 263282"/>
                <a:gd name="connsiteX182" fmla="*/ 140157 w 395192"/>
                <a:gd name="connsiteY182" fmla="*/ 226661 h 263282"/>
                <a:gd name="connsiteX183" fmla="*/ 140063 w 395192"/>
                <a:gd name="connsiteY183" fmla="*/ 225245 h 263282"/>
                <a:gd name="connsiteX184" fmla="*/ 139672 w 395192"/>
                <a:gd name="connsiteY184" fmla="*/ 223742 h 263282"/>
                <a:gd name="connsiteX185" fmla="*/ 141221 w 395192"/>
                <a:gd name="connsiteY185" fmla="*/ 221544 h 263282"/>
                <a:gd name="connsiteX186" fmla="*/ 143529 w 395192"/>
                <a:gd name="connsiteY186" fmla="*/ 219729 h 263282"/>
                <a:gd name="connsiteX187" fmla="*/ 144882 w 395192"/>
                <a:gd name="connsiteY187" fmla="*/ 217906 h 263282"/>
                <a:gd name="connsiteX188" fmla="*/ 145085 w 395192"/>
                <a:gd name="connsiteY188" fmla="*/ 215231 h 263282"/>
                <a:gd name="connsiteX189" fmla="*/ 147518 w 395192"/>
                <a:gd name="connsiteY189" fmla="*/ 213924 h 263282"/>
                <a:gd name="connsiteX190" fmla="*/ 149670 w 395192"/>
                <a:gd name="connsiteY190" fmla="*/ 211679 h 263282"/>
                <a:gd name="connsiteX191" fmla="*/ 150202 w 395192"/>
                <a:gd name="connsiteY191" fmla="*/ 209230 h 263282"/>
                <a:gd name="connsiteX192" fmla="*/ 150961 w 395192"/>
                <a:gd name="connsiteY192" fmla="*/ 207689 h 263282"/>
                <a:gd name="connsiteX193" fmla="*/ 149584 w 395192"/>
                <a:gd name="connsiteY193" fmla="*/ 204145 h 263282"/>
                <a:gd name="connsiteX194" fmla="*/ 149295 w 395192"/>
                <a:gd name="connsiteY194" fmla="*/ 201806 h 263282"/>
                <a:gd name="connsiteX195" fmla="*/ 149232 w 395192"/>
                <a:gd name="connsiteY195" fmla="*/ 199842 h 263282"/>
                <a:gd name="connsiteX196" fmla="*/ 149905 w 395192"/>
                <a:gd name="connsiteY196" fmla="*/ 198754 h 263282"/>
                <a:gd name="connsiteX197" fmla="*/ 151915 w 395192"/>
                <a:gd name="connsiteY197" fmla="*/ 197526 h 263282"/>
                <a:gd name="connsiteX198" fmla="*/ 154028 w 395192"/>
                <a:gd name="connsiteY198" fmla="*/ 196572 h 263282"/>
                <a:gd name="connsiteX199" fmla="*/ 154904 w 395192"/>
                <a:gd name="connsiteY199" fmla="*/ 196666 h 263282"/>
                <a:gd name="connsiteX200" fmla="*/ 155225 w 395192"/>
                <a:gd name="connsiteY200" fmla="*/ 197268 h 263282"/>
                <a:gd name="connsiteX201" fmla="*/ 155303 w 395192"/>
                <a:gd name="connsiteY201" fmla="*/ 201258 h 263282"/>
                <a:gd name="connsiteX202" fmla="*/ 155725 w 395192"/>
                <a:gd name="connsiteY202" fmla="*/ 201336 h 263282"/>
                <a:gd name="connsiteX203" fmla="*/ 156398 w 395192"/>
                <a:gd name="connsiteY203" fmla="*/ 200843 h 263282"/>
                <a:gd name="connsiteX204" fmla="*/ 157501 w 395192"/>
                <a:gd name="connsiteY204" fmla="*/ 198496 h 263282"/>
                <a:gd name="connsiteX205" fmla="*/ 158260 w 395192"/>
                <a:gd name="connsiteY205" fmla="*/ 199177 h 263282"/>
                <a:gd name="connsiteX206" fmla="*/ 159434 w 395192"/>
                <a:gd name="connsiteY206" fmla="*/ 199435 h 263282"/>
                <a:gd name="connsiteX207" fmla="*/ 160310 w 395192"/>
                <a:gd name="connsiteY207" fmla="*/ 198825 h 263282"/>
                <a:gd name="connsiteX208" fmla="*/ 160881 w 395192"/>
                <a:gd name="connsiteY208" fmla="*/ 198895 h 263282"/>
                <a:gd name="connsiteX209" fmla="*/ 161585 w 395192"/>
                <a:gd name="connsiteY209" fmla="*/ 199498 h 263282"/>
                <a:gd name="connsiteX210" fmla="*/ 162993 w 395192"/>
                <a:gd name="connsiteY210" fmla="*/ 200350 h 263282"/>
                <a:gd name="connsiteX211" fmla="*/ 164308 w 395192"/>
                <a:gd name="connsiteY211" fmla="*/ 200632 h 263282"/>
                <a:gd name="connsiteX212" fmla="*/ 165395 w 395192"/>
                <a:gd name="connsiteY212" fmla="*/ 200069 h 263282"/>
                <a:gd name="connsiteX213" fmla="*/ 166326 w 395192"/>
                <a:gd name="connsiteY213" fmla="*/ 199052 h 263282"/>
                <a:gd name="connsiteX214" fmla="*/ 167319 w 395192"/>
                <a:gd name="connsiteY214" fmla="*/ 199396 h 263282"/>
                <a:gd name="connsiteX215" fmla="*/ 169205 w 395192"/>
                <a:gd name="connsiteY215" fmla="*/ 202165 h 263282"/>
                <a:gd name="connsiteX216" fmla="*/ 170081 w 395192"/>
                <a:gd name="connsiteY216" fmla="*/ 201860 h 263282"/>
                <a:gd name="connsiteX217" fmla="*/ 174423 w 395192"/>
                <a:gd name="connsiteY217" fmla="*/ 201305 h 263282"/>
                <a:gd name="connsiteX218" fmla="*/ 175120 w 395192"/>
                <a:gd name="connsiteY218" fmla="*/ 200554 h 263282"/>
                <a:gd name="connsiteX219" fmla="*/ 175636 w 395192"/>
                <a:gd name="connsiteY219" fmla="*/ 199873 h 263282"/>
                <a:gd name="connsiteX220" fmla="*/ 171098 w 395192"/>
                <a:gd name="connsiteY220" fmla="*/ 196196 h 263282"/>
                <a:gd name="connsiteX221" fmla="*/ 171325 w 395192"/>
                <a:gd name="connsiteY221" fmla="*/ 193450 h 263282"/>
                <a:gd name="connsiteX222" fmla="*/ 171497 w 395192"/>
                <a:gd name="connsiteY222" fmla="*/ 190297 h 263282"/>
                <a:gd name="connsiteX223" fmla="*/ 170958 w 395192"/>
                <a:gd name="connsiteY223" fmla="*/ 188420 h 263282"/>
                <a:gd name="connsiteX224" fmla="*/ 170074 w 395192"/>
                <a:gd name="connsiteY224" fmla="*/ 186933 h 263282"/>
                <a:gd name="connsiteX225" fmla="*/ 166608 w 395192"/>
                <a:gd name="connsiteY225" fmla="*/ 185204 h 263282"/>
                <a:gd name="connsiteX226" fmla="*/ 163924 w 395192"/>
                <a:gd name="connsiteY226" fmla="*/ 183413 h 263282"/>
                <a:gd name="connsiteX227" fmla="*/ 163361 w 395192"/>
                <a:gd name="connsiteY227" fmla="*/ 182599 h 263282"/>
                <a:gd name="connsiteX228" fmla="*/ 163291 w 395192"/>
                <a:gd name="connsiteY228" fmla="*/ 181551 h 263282"/>
                <a:gd name="connsiteX229" fmla="*/ 163173 w 395192"/>
                <a:gd name="connsiteY229" fmla="*/ 179924 h 263282"/>
                <a:gd name="connsiteX230" fmla="*/ 162109 w 395192"/>
                <a:gd name="connsiteY230" fmla="*/ 178523 h 263282"/>
                <a:gd name="connsiteX231" fmla="*/ 162023 w 395192"/>
                <a:gd name="connsiteY231" fmla="*/ 177334 h 263282"/>
                <a:gd name="connsiteX232" fmla="*/ 162696 w 395192"/>
                <a:gd name="connsiteY232" fmla="*/ 175480 h 263282"/>
                <a:gd name="connsiteX233" fmla="*/ 162860 w 395192"/>
                <a:gd name="connsiteY233" fmla="*/ 173508 h 263282"/>
                <a:gd name="connsiteX234" fmla="*/ 162633 w 395192"/>
                <a:gd name="connsiteY234" fmla="*/ 172726 h 263282"/>
                <a:gd name="connsiteX235" fmla="*/ 162008 w 395192"/>
                <a:gd name="connsiteY235" fmla="*/ 172084 h 263282"/>
                <a:gd name="connsiteX236" fmla="*/ 160803 w 395192"/>
                <a:gd name="connsiteY236" fmla="*/ 172022 h 263282"/>
                <a:gd name="connsiteX237" fmla="*/ 159215 w 395192"/>
                <a:gd name="connsiteY237" fmla="*/ 170880 h 263282"/>
                <a:gd name="connsiteX238" fmla="*/ 158127 w 395192"/>
                <a:gd name="connsiteY238" fmla="*/ 169338 h 263282"/>
                <a:gd name="connsiteX239" fmla="*/ 155201 w 395192"/>
                <a:gd name="connsiteY239" fmla="*/ 167117 h 263282"/>
                <a:gd name="connsiteX240" fmla="*/ 154309 w 395192"/>
                <a:gd name="connsiteY240" fmla="*/ 166757 h 263282"/>
                <a:gd name="connsiteX241" fmla="*/ 153762 w 395192"/>
                <a:gd name="connsiteY241" fmla="*/ 165654 h 263282"/>
                <a:gd name="connsiteX242" fmla="*/ 153496 w 395192"/>
                <a:gd name="connsiteY242" fmla="*/ 164339 h 263282"/>
                <a:gd name="connsiteX243" fmla="*/ 154114 w 395192"/>
                <a:gd name="connsiteY243" fmla="*/ 162704 h 263282"/>
                <a:gd name="connsiteX244" fmla="*/ 154888 w 395192"/>
                <a:gd name="connsiteY244" fmla="*/ 160177 h 263282"/>
                <a:gd name="connsiteX245" fmla="*/ 155428 w 395192"/>
                <a:gd name="connsiteY245" fmla="*/ 157807 h 263282"/>
                <a:gd name="connsiteX246" fmla="*/ 155436 w 395192"/>
                <a:gd name="connsiteY246" fmla="*/ 156391 h 263282"/>
                <a:gd name="connsiteX247" fmla="*/ 155084 w 395192"/>
                <a:gd name="connsiteY247" fmla="*/ 152886 h 263282"/>
                <a:gd name="connsiteX248" fmla="*/ 153558 w 395192"/>
                <a:gd name="connsiteY248" fmla="*/ 150202 h 263282"/>
                <a:gd name="connsiteX249" fmla="*/ 152846 w 395192"/>
                <a:gd name="connsiteY249" fmla="*/ 149850 h 263282"/>
                <a:gd name="connsiteX250" fmla="*/ 151618 w 395192"/>
                <a:gd name="connsiteY250" fmla="*/ 150601 h 263282"/>
                <a:gd name="connsiteX251" fmla="*/ 150218 w 395192"/>
                <a:gd name="connsiteY251" fmla="*/ 151235 h 263282"/>
                <a:gd name="connsiteX252" fmla="*/ 149115 w 395192"/>
                <a:gd name="connsiteY252" fmla="*/ 150640 h 263282"/>
                <a:gd name="connsiteX253" fmla="*/ 147855 w 395192"/>
                <a:gd name="connsiteY253" fmla="*/ 149185 h 263282"/>
                <a:gd name="connsiteX254" fmla="*/ 145837 w 395192"/>
                <a:gd name="connsiteY254" fmla="*/ 145125 h 263282"/>
                <a:gd name="connsiteX255" fmla="*/ 142058 w 395192"/>
                <a:gd name="connsiteY255" fmla="*/ 144311 h 263282"/>
                <a:gd name="connsiteX256" fmla="*/ 140493 w 395192"/>
                <a:gd name="connsiteY256" fmla="*/ 144116 h 263282"/>
                <a:gd name="connsiteX257" fmla="*/ 139014 w 395192"/>
                <a:gd name="connsiteY257" fmla="*/ 146072 h 263282"/>
                <a:gd name="connsiteX258" fmla="*/ 138553 w 395192"/>
                <a:gd name="connsiteY258" fmla="*/ 145477 h 263282"/>
                <a:gd name="connsiteX259" fmla="*/ 138138 w 395192"/>
                <a:gd name="connsiteY259" fmla="*/ 144225 h 263282"/>
                <a:gd name="connsiteX260" fmla="*/ 137356 w 395192"/>
                <a:gd name="connsiteY260" fmla="*/ 143732 h 263282"/>
                <a:gd name="connsiteX261" fmla="*/ 136323 w 395192"/>
                <a:gd name="connsiteY261" fmla="*/ 144311 h 263282"/>
                <a:gd name="connsiteX262" fmla="*/ 136026 w 395192"/>
                <a:gd name="connsiteY262" fmla="*/ 143756 h 263282"/>
                <a:gd name="connsiteX263" fmla="*/ 136472 w 395192"/>
                <a:gd name="connsiteY263" fmla="*/ 142058 h 263282"/>
                <a:gd name="connsiteX264" fmla="*/ 135244 w 395192"/>
                <a:gd name="connsiteY264" fmla="*/ 141221 h 263282"/>
                <a:gd name="connsiteX265" fmla="*/ 132341 w 395192"/>
                <a:gd name="connsiteY265" fmla="*/ 141237 h 263282"/>
                <a:gd name="connsiteX266" fmla="*/ 130792 w 395192"/>
                <a:gd name="connsiteY266" fmla="*/ 140611 h 263282"/>
                <a:gd name="connsiteX267" fmla="*/ 130612 w 395192"/>
                <a:gd name="connsiteY267" fmla="*/ 139335 h 263282"/>
                <a:gd name="connsiteX268" fmla="*/ 129697 w 395192"/>
                <a:gd name="connsiteY268" fmla="*/ 138498 h 263282"/>
                <a:gd name="connsiteX269" fmla="*/ 128054 w 395192"/>
                <a:gd name="connsiteY269" fmla="*/ 138091 h 263282"/>
                <a:gd name="connsiteX270" fmla="*/ 126450 w 395192"/>
                <a:gd name="connsiteY270" fmla="*/ 137051 h 263282"/>
                <a:gd name="connsiteX271" fmla="*/ 124901 w 395192"/>
                <a:gd name="connsiteY271" fmla="*/ 135369 h 263282"/>
                <a:gd name="connsiteX272" fmla="*/ 122577 w 395192"/>
                <a:gd name="connsiteY272" fmla="*/ 134274 h 263282"/>
                <a:gd name="connsiteX273" fmla="*/ 119487 w 395192"/>
                <a:gd name="connsiteY273" fmla="*/ 133765 h 263282"/>
                <a:gd name="connsiteX274" fmla="*/ 119237 w 395192"/>
                <a:gd name="connsiteY274" fmla="*/ 133585 h 263282"/>
                <a:gd name="connsiteX275" fmla="*/ 118947 w 395192"/>
                <a:gd name="connsiteY275" fmla="*/ 133343 h 263282"/>
                <a:gd name="connsiteX276" fmla="*/ 116952 w 395192"/>
                <a:gd name="connsiteY276" fmla="*/ 134485 h 263282"/>
                <a:gd name="connsiteX277" fmla="*/ 115755 w 395192"/>
                <a:gd name="connsiteY277" fmla="*/ 135392 h 263282"/>
                <a:gd name="connsiteX278" fmla="*/ 114284 w 395192"/>
                <a:gd name="connsiteY278" fmla="*/ 134829 h 263282"/>
                <a:gd name="connsiteX279" fmla="*/ 111907 w 395192"/>
                <a:gd name="connsiteY279" fmla="*/ 136848 h 263282"/>
                <a:gd name="connsiteX280" fmla="*/ 107071 w 395192"/>
                <a:gd name="connsiteY280" fmla="*/ 136949 h 263282"/>
                <a:gd name="connsiteX281" fmla="*/ 104701 w 395192"/>
                <a:gd name="connsiteY281" fmla="*/ 136824 h 263282"/>
                <a:gd name="connsiteX282" fmla="*/ 103527 w 395192"/>
                <a:gd name="connsiteY282" fmla="*/ 136324 h 263282"/>
                <a:gd name="connsiteX283" fmla="*/ 98990 w 395192"/>
                <a:gd name="connsiteY283" fmla="*/ 139390 h 263282"/>
                <a:gd name="connsiteX284" fmla="*/ 98513 w 395192"/>
                <a:gd name="connsiteY284" fmla="*/ 140517 h 263282"/>
                <a:gd name="connsiteX285" fmla="*/ 97495 w 395192"/>
                <a:gd name="connsiteY285" fmla="*/ 140892 h 263282"/>
                <a:gd name="connsiteX286" fmla="*/ 94640 w 395192"/>
                <a:gd name="connsiteY286" fmla="*/ 141503 h 263282"/>
                <a:gd name="connsiteX287" fmla="*/ 91636 w 395192"/>
                <a:gd name="connsiteY287" fmla="*/ 142363 h 263282"/>
                <a:gd name="connsiteX288" fmla="*/ 91002 w 395192"/>
                <a:gd name="connsiteY288" fmla="*/ 145328 h 263282"/>
                <a:gd name="connsiteX289" fmla="*/ 90110 w 395192"/>
                <a:gd name="connsiteY289" fmla="*/ 146932 h 263282"/>
                <a:gd name="connsiteX290" fmla="*/ 88499 w 395192"/>
                <a:gd name="connsiteY290" fmla="*/ 149279 h 263282"/>
                <a:gd name="connsiteX291" fmla="*/ 82921 w 395192"/>
                <a:gd name="connsiteY291" fmla="*/ 150093 h 263282"/>
                <a:gd name="connsiteX292" fmla="*/ 78101 w 395192"/>
                <a:gd name="connsiteY292" fmla="*/ 151235 h 263282"/>
                <a:gd name="connsiteX293" fmla="*/ 73165 w 395192"/>
                <a:gd name="connsiteY293" fmla="*/ 151947 h 263282"/>
                <a:gd name="connsiteX294" fmla="*/ 66694 w 395192"/>
                <a:gd name="connsiteY294" fmla="*/ 154810 h 263282"/>
                <a:gd name="connsiteX295" fmla="*/ 64590 w 395192"/>
                <a:gd name="connsiteY295" fmla="*/ 157329 h 263282"/>
                <a:gd name="connsiteX296" fmla="*/ 62509 w 395192"/>
                <a:gd name="connsiteY296" fmla="*/ 158033 h 263282"/>
                <a:gd name="connsiteX297" fmla="*/ 60623 w 395192"/>
                <a:gd name="connsiteY297" fmla="*/ 158245 h 263282"/>
                <a:gd name="connsiteX298" fmla="*/ 59403 w 395192"/>
                <a:gd name="connsiteY298" fmla="*/ 156836 h 263282"/>
                <a:gd name="connsiteX299" fmla="*/ 55296 w 395192"/>
                <a:gd name="connsiteY299" fmla="*/ 153066 h 263282"/>
                <a:gd name="connsiteX300" fmla="*/ 53715 w 395192"/>
                <a:gd name="connsiteY300" fmla="*/ 151282 h 263282"/>
                <a:gd name="connsiteX301" fmla="*/ 51634 w 395192"/>
                <a:gd name="connsiteY301" fmla="*/ 150758 h 263282"/>
                <a:gd name="connsiteX302" fmla="*/ 49373 w 395192"/>
                <a:gd name="connsiteY302" fmla="*/ 151055 h 263282"/>
                <a:gd name="connsiteX303" fmla="*/ 47198 w 395192"/>
                <a:gd name="connsiteY303" fmla="*/ 151931 h 263282"/>
                <a:gd name="connsiteX304" fmla="*/ 44914 w 395192"/>
                <a:gd name="connsiteY304" fmla="*/ 152095 h 263282"/>
                <a:gd name="connsiteX305" fmla="*/ 42325 w 395192"/>
                <a:gd name="connsiteY305" fmla="*/ 150828 h 263282"/>
                <a:gd name="connsiteX306" fmla="*/ 42051 w 395192"/>
                <a:gd name="connsiteY306" fmla="*/ 150953 h 263282"/>
                <a:gd name="connsiteX307" fmla="*/ 41057 w 395192"/>
                <a:gd name="connsiteY307" fmla="*/ 151125 h 263282"/>
                <a:gd name="connsiteX308" fmla="*/ 34626 w 395192"/>
                <a:gd name="connsiteY308" fmla="*/ 149592 h 263282"/>
                <a:gd name="connsiteX309" fmla="*/ 34032 w 395192"/>
                <a:gd name="connsiteY309" fmla="*/ 149334 h 263282"/>
                <a:gd name="connsiteX310" fmla="*/ 33750 w 395192"/>
                <a:gd name="connsiteY310" fmla="*/ 149271 h 263282"/>
                <a:gd name="connsiteX311" fmla="*/ 32866 w 395192"/>
                <a:gd name="connsiteY311" fmla="*/ 149154 h 263282"/>
                <a:gd name="connsiteX312" fmla="*/ 28023 w 395192"/>
                <a:gd name="connsiteY312" fmla="*/ 149342 h 263282"/>
                <a:gd name="connsiteX313" fmla="*/ 23509 w 395192"/>
                <a:gd name="connsiteY313" fmla="*/ 146244 h 263282"/>
                <a:gd name="connsiteX314" fmla="*/ 22125 w 395192"/>
                <a:gd name="connsiteY314" fmla="*/ 146150 h 263282"/>
                <a:gd name="connsiteX315" fmla="*/ 21053 w 395192"/>
                <a:gd name="connsiteY315" fmla="*/ 147401 h 263282"/>
                <a:gd name="connsiteX316" fmla="*/ 20262 w 395192"/>
                <a:gd name="connsiteY316" fmla="*/ 148794 h 263282"/>
                <a:gd name="connsiteX317" fmla="*/ 17149 w 395192"/>
                <a:gd name="connsiteY317" fmla="*/ 150179 h 263282"/>
                <a:gd name="connsiteX318" fmla="*/ 16351 w 395192"/>
                <a:gd name="connsiteY318" fmla="*/ 150734 h 263282"/>
                <a:gd name="connsiteX319" fmla="*/ 15897 w 395192"/>
                <a:gd name="connsiteY319" fmla="*/ 150304 h 263282"/>
                <a:gd name="connsiteX320" fmla="*/ 15686 w 395192"/>
                <a:gd name="connsiteY320" fmla="*/ 149107 h 263282"/>
                <a:gd name="connsiteX321" fmla="*/ 15920 w 395192"/>
                <a:gd name="connsiteY321" fmla="*/ 148043 h 263282"/>
                <a:gd name="connsiteX322" fmla="*/ 15459 w 395192"/>
                <a:gd name="connsiteY322" fmla="*/ 147042 h 263282"/>
                <a:gd name="connsiteX323" fmla="*/ 14278 w 395192"/>
                <a:gd name="connsiteY323" fmla="*/ 145899 h 263282"/>
                <a:gd name="connsiteX324" fmla="*/ 13988 w 395192"/>
                <a:gd name="connsiteY324" fmla="*/ 145422 h 263282"/>
                <a:gd name="connsiteX325" fmla="*/ 12502 w 395192"/>
                <a:gd name="connsiteY325" fmla="*/ 145508 h 263282"/>
                <a:gd name="connsiteX326" fmla="*/ 12095 w 395192"/>
                <a:gd name="connsiteY326" fmla="*/ 145618 h 263282"/>
                <a:gd name="connsiteX327" fmla="*/ 11946 w 395192"/>
                <a:gd name="connsiteY327" fmla="*/ 145594 h 263282"/>
                <a:gd name="connsiteX328" fmla="*/ 9881 w 395192"/>
                <a:gd name="connsiteY328" fmla="*/ 144624 h 263282"/>
                <a:gd name="connsiteX329" fmla="*/ 8520 w 395192"/>
                <a:gd name="connsiteY329" fmla="*/ 142285 h 263282"/>
                <a:gd name="connsiteX330" fmla="*/ 6400 w 395192"/>
                <a:gd name="connsiteY330" fmla="*/ 141041 h 263282"/>
                <a:gd name="connsiteX331" fmla="*/ 4780 w 395192"/>
                <a:gd name="connsiteY331" fmla="*/ 140618 h 263282"/>
                <a:gd name="connsiteX332" fmla="*/ 4044 w 395192"/>
                <a:gd name="connsiteY332" fmla="*/ 139609 h 263282"/>
                <a:gd name="connsiteX333" fmla="*/ 3567 w 395192"/>
                <a:gd name="connsiteY333" fmla="*/ 138271 h 263282"/>
                <a:gd name="connsiteX334" fmla="*/ 3067 w 395192"/>
                <a:gd name="connsiteY334" fmla="*/ 137262 h 263282"/>
                <a:gd name="connsiteX335" fmla="*/ 3012 w 395192"/>
                <a:gd name="connsiteY335" fmla="*/ 137161 h 263282"/>
                <a:gd name="connsiteX336" fmla="*/ 2668 w 395192"/>
                <a:gd name="connsiteY336" fmla="*/ 135627 h 263282"/>
                <a:gd name="connsiteX337" fmla="*/ 2175 w 395192"/>
                <a:gd name="connsiteY337" fmla="*/ 135471 h 263282"/>
                <a:gd name="connsiteX338" fmla="*/ 2089 w 395192"/>
                <a:gd name="connsiteY338" fmla="*/ 135432 h 263282"/>
                <a:gd name="connsiteX339" fmla="*/ 0 w 395192"/>
                <a:gd name="connsiteY339" fmla="*/ 135698 h 263282"/>
                <a:gd name="connsiteX340" fmla="*/ 243 w 395192"/>
                <a:gd name="connsiteY340" fmla="*/ 130307 h 263282"/>
                <a:gd name="connsiteX341" fmla="*/ 3583 w 395192"/>
                <a:gd name="connsiteY341" fmla="*/ 126419 h 263282"/>
                <a:gd name="connsiteX342" fmla="*/ 4405 w 395192"/>
                <a:gd name="connsiteY342" fmla="*/ 124455 h 263282"/>
                <a:gd name="connsiteX343" fmla="*/ 5656 w 395192"/>
                <a:gd name="connsiteY343" fmla="*/ 120191 h 263282"/>
                <a:gd name="connsiteX344" fmla="*/ 6595 w 395192"/>
                <a:gd name="connsiteY344" fmla="*/ 118189 h 263282"/>
                <a:gd name="connsiteX345" fmla="*/ 7722 w 395192"/>
                <a:gd name="connsiteY345" fmla="*/ 116530 h 263282"/>
                <a:gd name="connsiteX346" fmla="*/ 8621 w 395192"/>
                <a:gd name="connsiteY346" fmla="*/ 114926 h 263282"/>
                <a:gd name="connsiteX347" fmla="*/ 8942 w 395192"/>
                <a:gd name="connsiteY347" fmla="*/ 113549 h 263282"/>
                <a:gd name="connsiteX348" fmla="*/ 9849 w 395192"/>
                <a:gd name="connsiteY348" fmla="*/ 113393 h 263282"/>
                <a:gd name="connsiteX349" fmla="*/ 12510 w 395192"/>
                <a:gd name="connsiteY349" fmla="*/ 114637 h 263282"/>
                <a:gd name="connsiteX350" fmla="*/ 14896 w 395192"/>
                <a:gd name="connsiteY350" fmla="*/ 115278 h 263282"/>
                <a:gd name="connsiteX351" fmla="*/ 15553 w 395192"/>
                <a:gd name="connsiteY351" fmla="*/ 114668 h 263282"/>
                <a:gd name="connsiteX352" fmla="*/ 15827 w 395192"/>
                <a:gd name="connsiteY352" fmla="*/ 113870 h 263282"/>
                <a:gd name="connsiteX353" fmla="*/ 15717 w 395192"/>
                <a:gd name="connsiteY353" fmla="*/ 113252 h 263282"/>
                <a:gd name="connsiteX354" fmla="*/ 13808 w 395192"/>
                <a:gd name="connsiteY354" fmla="*/ 111414 h 263282"/>
                <a:gd name="connsiteX355" fmla="*/ 12611 w 395192"/>
                <a:gd name="connsiteY355" fmla="*/ 110240 h 263282"/>
                <a:gd name="connsiteX356" fmla="*/ 12533 w 395192"/>
                <a:gd name="connsiteY356" fmla="*/ 109520 h 263282"/>
                <a:gd name="connsiteX357" fmla="*/ 12963 w 395192"/>
                <a:gd name="connsiteY357" fmla="*/ 107901 h 263282"/>
                <a:gd name="connsiteX358" fmla="*/ 13198 w 395192"/>
                <a:gd name="connsiteY358" fmla="*/ 106086 h 263282"/>
                <a:gd name="connsiteX359" fmla="*/ 12924 w 395192"/>
                <a:gd name="connsiteY359" fmla="*/ 104114 h 263282"/>
                <a:gd name="connsiteX360" fmla="*/ 11618 w 395192"/>
                <a:gd name="connsiteY360" fmla="*/ 99741 h 263282"/>
                <a:gd name="connsiteX361" fmla="*/ 11375 w 395192"/>
                <a:gd name="connsiteY361" fmla="*/ 97879 h 263282"/>
                <a:gd name="connsiteX362" fmla="*/ 12619 w 395192"/>
                <a:gd name="connsiteY362" fmla="*/ 95610 h 263282"/>
                <a:gd name="connsiteX363" fmla="*/ 16672 w 395192"/>
                <a:gd name="connsiteY363" fmla="*/ 90197 h 263282"/>
                <a:gd name="connsiteX364" fmla="*/ 18025 w 395192"/>
                <a:gd name="connsiteY364" fmla="*/ 88155 h 263282"/>
                <a:gd name="connsiteX365" fmla="*/ 19871 w 395192"/>
                <a:gd name="connsiteY365" fmla="*/ 85690 h 263282"/>
                <a:gd name="connsiteX366" fmla="*/ 24886 w 395192"/>
                <a:gd name="connsiteY366" fmla="*/ 79776 h 263282"/>
                <a:gd name="connsiteX367" fmla="*/ 28047 w 395192"/>
                <a:gd name="connsiteY367" fmla="*/ 76326 h 263282"/>
                <a:gd name="connsiteX368" fmla="*/ 30191 w 395192"/>
                <a:gd name="connsiteY368" fmla="*/ 74409 h 263282"/>
                <a:gd name="connsiteX369" fmla="*/ 33328 w 395192"/>
                <a:gd name="connsiteY369" fmla="*/ 71084 h 263282"/>
                <a:gd name="connsiteX370" fmla="*/ 34705 w 395192"/>
                <a:gd name="connsiteY370" fmla="*/ 69355 h 263282"/>
                <a:gd name="connsiteX371" fmla="*/ 40431 w 395192"/>
                <a:gd name="connsiteY371" fmla="*/ 68228 h 263282"/>
                <a:gd name="connsiteX372" fmla="*/ 41143 w 395192"/>
                <a:gd name="connsiteY372" fmla="*/ 66609 h 263282"/>
                <a:gd name="connsiteX373" fmla="*/ 42192 w 395192"/>
                <a:gd name="connsiteY373" fmla="*/ 64841 h 263282"/>
                <a:gd name="connsiteX374" fmla="*/ 43005 w 395192"/>
                <a:gd name="connsiteY374" fmla="*/ 64082 h 263282"/>
                <a:gd name="connsiteX375" fmla="*/ 43115 w 395192"/>
                <a:gd name="connsiteY375" fmla="*/ 61101 h 263282"/>
                <a:gd name="connsiteX376" fmla="*/ 42051 w 395192"/>
                <a:gd name="connsiteY376" fmla="*/ 57448 h 263282"/>
                <a:gd name="connsiteX377" fmla="*/ 41198 w 395192"/>
                <a:gd name="connsiteY377" fmla="*/ 56157 h 263282"/>
                <a:gd name="connsiteX378" fmla="*/ 40564 w 395192"/>
                <a:gd name="connsiteY378" fmla="*/ 55273 h 263282"/>
                <a:gd name="connsiteX379" fmla="*/ 40979 w 395192"/>
                <a:gd name="connsiteY379" fmla="*/ 54451 h 263282"/>
                <a:gd name="connsiteX380" fmla="*/ 41613 w 395192"/>
                <a:gd name="connsiteY380" fmla="*/ 54217 h 263282"/>
                <a:gd name="connsiteX381" fmla="*/ 42395 w 395192"/>
                <a:gd name="connsiteY381" fmla="*/ 54099 h 263282"/>
                <a:gd name="connsiteX382" fmla="*/ 43365 w 395192"/>
                <a:gd name="connsiteY382" fmla="*/ 53215 h 263282"/>
                <a:gd name="connsiteX383" fmla="*/ 43146 w 395192"/>
                <a:gd name="connsiteY383" fmla="*/ 52253 h 263282"/>
                <a:gd name="connsiteX384" fmla="*/ 40729 w 395192"/>
                <a:gd name="connsiteY384" fmla="*/ 49906 h 263282"/>
                <a:gd name="connsiteX385" fmla="*/ 39680 w 395192"/>
                <a:gd name="connsiteY385" fmla="*/ 48099 h 263282"/>
                <a:gd name="connsiteX386" fmla="*/ 38045 w 395192"/>
                <a:gd name="connsiteY386" fmla="*/ 43436 h 263282"/>
                <a:gd name="connsiteX387" fmla="*/ 34728 w 395192"/>
                <a:gd name="connsiteY387" fmla="*/ 38585 h 263282"/>
                <a:gd name="connsiteX388" fmla="*/ 33680 w 395192"/>
                <a:gd name="connsiteY388" fmla="*/ 37013 h 263282"/>
                <a:gd name="connsiteX389" fmla="*/ 33531 w 395192"/>
                <a:gd name="connsiteY389" fmla="*/ 35526 h 263282"/>
                <a:gd name="connsiteX390" fmla="*/ 34016 w 395192"/>
                <a:gd name="connsiteY390" fmla="*/ 34040 h 263282"/>
                <a:gd name="connsiteX391" fmla="*/ 33555 w 395192"/>
                <a:gd name="connsiteY391" fmla="*/ 32139 h 263282"/>
                <a:gd name="connsiteX392" fmla="*/ 32381 w 395192"/>
                <a:gd name="connsiteY392" fmla="*/ 29713 h 263282"/>
                <a:gd name="connsiteX393" fmla="*/ 32569 w 395192"/>
                <a:gd name="connsiteY393" fmla="*/ 29447 h 263282"/>
                <a:gd name="connsiteX394" fmla="*/ 32452 w 395192"/>
                <a:gd name="connsiteY394" fmla="*/ 26451 h 263282"/>
                <a:gd name="connsiteX395" fmla="*/ 33289 w 395192"/>
                <a:gd name="connsiteY395" fmla="*/ 25802 h 263282"/>
                <a:gd name="connsiteX396" fmla="*/ 34611 w 395192"/>
                <a:gd name="connsiteY396" fmla="*/ 25364 h 263282"/>
                <a:gd name="connsiteX397" fmla="*/ 36473 w 395192"/>
                <a:gd name="connsiteY397" fmla="*/ 25512 h 263282"/>
                <a:gd name="connsiteX398" fmla="*/ 38069 w 395192"/>
                <a:gd name="connsiteY398" fmla="*/ 25974 h 263282"/>
                <a:gd name="connsiteX399" fmla="*/ 39978 w 395192"/>
                <a:gd name="connsiteY399" fmla="*/ 27343 h 263282"/>
                <a:gd name="connsiteX400" fmla="*/ 40572 w 395192"/>
                <a:gd name="connsiteY400" fmla="*/ 27124 h 263282"/>
                <a:gd name="connsiteX401" fmla="*/ 43834 w 395192"/>
                <a:gd name="connsiteY401" fmla="*/ 24542 h 263282"/>
                <a:gd name="connsiteX402" fmla="*/ 47198 w 395192"/>
                <a:gd name="connsiteY402" fmla="*/ 20646 h 263282"/>
                <a:gd name="connsiteX403" fmla="*/ 48161 w 395192"/>
                <a:gd name="connsiteY403" fmla="*/ 18385 h 263282"/>
                <a:gd name="connsiteX404" fmla="*/ 48998 w 395192"/>
                <a:gd name="connsiteY404" fmla="*/ 17353 h 263282"/>
                <a:gd name="connsiteX405" fmla="*/ 51924 w 395192"/>
                <a:gd name="connsiteY405" fmla="*/ 16805 h 263282"/>
                <a:gd name="connsiteX406" fmla="*/ 54475 w 395192"/>
                <a:gd name="connsiteY406" fmla="*/ 16578 h 263282"/>
                <a:gd name="connsiteX407" fmla="*/ 56094 w 395192"/>
                <a:gd name="connsiteY407" fmla="*/ 16617 h 263282"/>
                <a:gd name="connsiteX408" fmla="*/ 60076 w 395192"/>
                <a:gd name="connsiteY408" fmla="*/ 16234 h 263282"/>
                <a:gd name="connsiteX409" fmla="*/ 62431 w 395192"/>
                <a:gd name="connsiteY409" fmla="*/ 15803 h 263282"/>
                <a:gd name="connsiteX410" fmla="*/ 64473 w 395192"/>
                <a:gd name="connsiteY410" fmla="*/ 15115 h 263282"/>
                <a:gd name="connsiteX411" fmla="*/ 68878 w 395192"/>
                <a:gd name="connsiteY411" fmla="*/ 14857 h 263282"/>
                <a:gd name="connsiteX412" fmla="*/ 75747 w 395192"/>
                <a:gd name="connsiteY412" fmla="*/ 15318 h 263282"/>
                <a:gd name="connsiteX413" fmla="*/ 80260 w 395192"/>
                <a:gd name="connsiteY413" fmla="*/ 15350 h 263282"/>
                <a:gd name="connsiteX414" fmla="*/ 83327 w 395192"/>
                <a:gd name="connsiteY414" fmla="*/ 15717 h 263282"/>
                <a:gd name="connsiteX415" fmla="*/ 90830 w 395192"/>
                <a:gd name="connsiteY415" fmla="*/ 17791 h 263282"/>
                <a:gd name="connsiteX416" fmla="*/ 93623 w 395192"/>
                <a:gd name="connsiteY416" fmla="*/ 18166 h 263282"/>
                <a:gd name="connsiteX417" fmla="*/ 94922 w 395192"/>
                <a:gd name="connsiteY417" fmla="*/ 19269 h 263282"/>
                <a:gd name="connsiteX418" fmla="*/ 97417 w 395192"/>
                <a:gd name="connsiteY418" fmla="*/ 19676 h 263282"/>
                <a:gd name="connsiteX419" fmla="*/ 101955 w 395192"/>
                <a:gd name="connsiteY419" fmla="*/ 20779 h 263282"/>
                <a:gd name="connsiteX420" fmla="*/ 105890 w 395192"/>
                <a:gd name="connsiteY420" fmla="*/ 21374 h 263282"/>
                <a:gd name="connsiteX421" fmla="*/ 108550 w 395192"/>
                <a:gd name="connsiteY421" fmla="*/ 21131 h 263282"/>
                <a:gd name="connsiteX422" fmla="*/ 110037 w 395192"/>
                <a:gd name="connsiteY422" fmla="*/ 21444 h 263282"/>
                <a:gd name="connsiteX423" fmla="*/ 112853 w 395192"/>
                <a:gd name="connsiteY423" fmla="*/ 26334 h 263282"/>
                <a:gd name="connsiteX424" fmla="*/ 113432 w 395192"/>
                <a:gd name="connsiteY424" fmla="*/ 26905 h 263282"/>
                <a:gd name="connsiteX425" fmla="*/ 114559 w 395192"/>
                <a:gd name="connsiteY425" fmla="*/ 27022 h 263282"/>
                <a:gd name="connsiteX426" fmla="*/ 116859 w 395192"/>
                <a:gd name="connsiteY426" fmla="*/ 26600 h 263282"/>
                <a:gd name="connsiteX427" fmla="*/ 120129 w 395192"/>
                <a:gd name="connsiteY427" fmla="*/ 26764 h 263282"/>
                <a:gd name="connsiteX428" fmla="*/ 122069 w 395192"/>
                <a:gd name="connsiteY428" fmla="*/ 27789 h 263282"/>
                <a:gd name="connsiteX429" fmla="*/ 121787 w 395192"/>
                <a:gd name="connsiteY429" fmla="*/ 30691 h 263282"/>
                <a:gd name="connsiteX430" fmla="*/ 122296 w 395192"/>
                <a:gd name="connsiteY430" fmla="*/ 31114 h 263282"/>
                <a:gd name="connsiteX431" fmla="*/ 123203 w 395192"/>
                <a:gd name="connsiteY431" fmla="*/ 30950 h 263282"/>
                <a:gd name="connsiteX432" fmla="*/ 124244 w 395192"/>
                <a:gd name="connsiteY432" fmla="*/ 29314 h 263282"/>
                <a:gd name="connsiteX433" fmla="*/ 125120 w 395192"/>
                <a:gd name="connsiteY433" fmla="*/ 27617 h 263282"/>
                <a:gd name="connsiteX434" fmla="*/ 125769 w 395192"/>
                <a:gd name="connsiteY434" fmla="*/ 27085 h 263282"/>
                <a:gd name="connsiteX435" fmla="*/ 129110 w 395192"/>
                <a:gd name="connsiteY435" fmla="*/ 28235 h 263282"/>
                <a:gd name="connsiteX436" fmla="*/ 130636 w 395192"/>
                <a:gd name="connsiteY436" fmla="*/ 28047 h 263282"/>
                <a:gd name="connsiteX437" fmla="*/ 132044 w 395192"/>
                <a:gd name="connsiteY437" fmla="*/ 26756 h 263282"/>
                <a:gd name="connsiteX438" fmla="*/ 132904 w 395192"/>
                <a:gd name="connsiteY438" fmla="*/ 26537 h 263282"/>
                <a:gd name="connsiteX439" fmla="*/ 135275 w 395192"/>
                <a:gd name="connsiteY439" fmla="*/ 27452 h 263282"/>
                <a:gd name="connsiteX440" fmla="*/ 138193 w 395192"/>
                <a:gd name="connsiteY440" fmla="*/ 28094 h 263282"/>
                <a:gd name="connsiteX441" fmla="*/ 140556 w 395192"/>
                <a:gd name="connsiteY441" fmla="*/ 28133 h 263282"/>
                <a:gd name="connsiteX442" fmla="*/ 142027 w 395192"/>
                <a:gd name="connsiteY442" fmla="*/ 28829 h 263282"/>
                <a:gd name="connsiteX443" fmla="*/ 143099 w 395192"/>
                <a:gd name="connsiteY443" fmla="*/ 31857 h 263282"/>
                <a:gd name="connsiteX444" fmla="*/ 144029 w 395192"/>
                <a:gd name="connsiteY444" fmla="*/ 32483 h 263282"/>
                <a:gd name="connsiteX445" fmla="*/ 144929 w 395192"/>
                <a:gd name="connsiteY445" fmla="*/ 32671 h 263282"/>
                <a:gd name="connsiteX446" fmla="*/ 146290 w 395192"/>
                <a:gd name="connsiteY446" fmla="*/ 29964 h 263282"/>
                <a:gd name="connsiteX447" fmla="*/ 147526 w 395192"/>
                <a:gd name="connsiteY447" fmla="*/ 28916 h 263282"/>
                <a:gd name="connsiteX448" fmla="*/ 149240 w 395192"/>
                <a:gd name="connsiteY448" fmla="*/ 28141 h 263282"/>
                <a:gd name="connsiteX449" fmla="*/ 150343 w 395192"/>
                <a:gd name="connsiteY449" fmla="*/ 27805 h 263282"/>
                <a:gd name="connsiteX450" fmla="*/ 151125 w 395192"/>
                <a:gd name="connsiteY450" fmla="*/ 26842 h 263282"/>
                <a:gd name="connsiteX451" fmla="*/ 152174 w 395192"/>
                <a:gd name="connsiteY451" fmla="*/ 25911 h 263282"/>
                <a:gd name="connsiteX452" fmla="*/ 153081 w 395192"/>
                <a:gd name="connsiteY452" fmla="*/ 25833 h 263282"/>
                <a:gd name="connsiteX453" fmla="*/ 153817 w 395192"/>
                <a:gd name="connsiteY453" fmla="*/ 26193 h 263282"/>
                <a:gd name="connsiteX454" fmla="*/ 154661 w 395192"/>
                <a:gd name="connsiteY454" fmla="*/ 27484 h 263282"/>
                <a:gd name="connsiteX455" fmla="*/ 155898 w 395192"/>
                <a:gd name="connsiteY455" fmla="*/ 30425 h 263282"/>
                <a:gd name="connsiteX456" fmla="*/ 157399 w 395192"/>
                <a:gd name="connsiteY456" fmla="*/ 33375 h 263282"/>
                <a:gd name="connsiteX457" fmla="*/ 158448 w 395192"/>
                <a:gd name="connsiteY457" fmla="*/ 34447 h 263282"/>
                <a:gd name="connsiteX458" fmla="*/ 161155 w 395192"/>
                <a:gd name="connsiteY458" fmla="*/ 33539 h 263282"/>
                <a:gd name="connsiteX459" fmla="*/ 162986 w 395192"/>
                <a:gd name="connsiteY459" fmla="*/ 32616 h 263282"/>
                <a:gd name="connsiteX460" fmla="*/ 166342 w 395192"/>
                <a:gd name="connsiteY460" fmla="*/ 32444 h 263282"/>
                <a:gd name="connsiteX461" fmla="*/ 170793 w 395192"/>
                <a:gd name="connsiteY461" fmla="*/ 31795 h 263282"/>
                <a:gd name="connsiteX462" fmla="*/ 174197 w 395192"/>
                <a:gd name="connsiteY462" fmla="*/ 30950 h 263282"/>
                <a:gd name="connsiteX463" fmla="*/ 176324 w 395192"/>
                <a:gd name="connsiteY463" fmla="*/ 31098 h 263282"/>
                <a:gd name="connsiteX464" fmla="*/ 177615 w 395192"/>
                <a:gd name="connsiteY464" fmla="*/ 32037 h 263282"/>
                <a:gd name="connsiteX465" fmla="*/ 179579 w 395192"/>
                <a:gd name="connsiteY465" fmla="*/ 33844 h 263282"/>
                <a:gd name="connsiteX466" fmla="*/ 180111 w 395192"/>
                <a:gd name="connsiteY466" fmla="*/ 36442 h 263282"/>
                <a:gd name="connsiteX467" fmla="*/ 182661 w 395192"/>
                <a:gd name="connsiteY467" fmla="*/ 38233 h 263282"/>
                <a:gd name="connsiteX468" fmla="*/ 184750 w 395192"/>
                <a:gd name="connsiteY468" fmla="*/ 38562 h 263282"/>
                <a:gd name="connsiteX469" fmla="*/ 185462 w 395192"/>
                <a:gd name="connsiteY469" fmla="*/ 36700 h 263282"/>
                <a:gd name="connsiteX470" fmla="*/ 186683 w 395192"/>
                <a:gd name="connsiteY470" fmla="*/ 35401 h 263282"/>
                <a:gd name="connsiteX471" fmla="*/ 186221 w 395192"/>
                <a:gd name="connsiteY471" fmla="*/ 33610 h 263282"/>
                <a:gd name="connsiteX472" fmla="*/ 186018 w 395192"/>
                <a:gd name="connsiteY472" fmla="*/ 31325 h 263282"/>
                <a:gd name="connsiteX473" fmla="*/ 185102 w 395192"/>
                <a:gd name="connsiteY473" fmla="*/ 29205 h 263282"/>
                <a:gd name="connsiteX474" fmla="*/ 184492 w 395192"/>
                <a:gd name="connsiteY474" fmla="*/ 26921 h 263282"/>
                <a:gd name="connsiteX475" fmla="*/ 185611 w 395192"/>
                <a:gd name="connsiteY475" fmla="*/ 23650 h 263282"/>
                <a:gd name="connsiteX476" fmla="*/ 186831 w 395192"/>
                <a:gd name="connsiteY476" fmla="*/ 20787 h 263282"/>
                <a:gd name="connsiteX477" fmla="*/ 187442 w 395192"/>
                <a:gd name="connsiteY477" fmla="*/ 19230 h 263282"/>
                <a:gd name="connsiteX478" fmla="*/ 189374 w 395192"/>
                <a:gd name="connsiteY478" fmla="*/ 16351 h 263282"/>
                <a:gd name="connsiteX479" fmla="*/ 191353 w 395192"/>
                <a:gd name="connsiteY479" fmla="*/ 14293 h 263282"/>
                <a:gd name="connsiteX480" fmla="*/ 194319 w 395192"/>
                <a:gd name="connsiteY480" fmla="*/ 10984 h 263282"/>
                <a:gd name="connsiteX481" fmla="*/ 196485 w 395192"/>
                <a:gd name="connsiteY481" fmla="*/ 9889 h 263282"/>
                <a:gd name="connsiteX482" fmla="*/ 198441 w 395192"/>
                <a:gd name="connsiteY482" fmla="*/ 10390 h 263282"/>
                <a:gd name="connsiteX483" fmla="*/ 199529 w 395192"/>
                <a:gd name="connsiteY483" fmla="*/ 10843 h 263282"/>
                <a:gd name="connsiteX484" fmla="*/ 202337 w 395192"/>
                <a:gd name="connsiteY484" fmla="*/ 8880 h 263282"/>
                <a:gd name="connsiteX485" fmla="*/ 207337 w 395192"/>
                <a:gd name="connsiteY485" fmla="*/ 8778 h 263282"/>
                <a:gd name="connsiteX486" fmla="*/ 211499 w 395192"/>
                <a:gd name="connsiteY486" fmla="*/ 9028 h 263282"/>
                <a:gd name="connsiteX487" fmla="*/ 211921 w 395192"/>
                <a:gd name="connsiteY487" fmla="*/ 9091 h 263282"/>
                <a:gd name="connsiteX488" fmla="*/ 213971 w 395192"/>
                <a:gd name="connsiteY488" fmla="*/ 10108 h 263282"/>
                <a:gd name="connsiteX489" fmla="*/ 216122 w 395192"/>
                <a:gd name="connsiteY489" fmla="*/ 10969 h 263282"/>
                <a:gd name="connsiteX490" fmla="*/ 217609 w 395192"/>
                <a:gd name="connsiteY490" fmla="*/ 11023 h 263282"/>
                <a:gd name="connsiteX491" fmla="*/ 219377 w 395192"/>
                <a:gd name="connsiteY491" fmla="*/ 10828 h 263282"/>
                <a:gd name="connsiteX492" fmla="*/ 221458 w 395192"/>
                <a:gd name="connsiteY492" fmla="*/ 9678 h 263282"/>
                <a:gd name="connsiteX493" fmla="*/ 222905 w 395192"/>
                <a:gd name="connsiteY493" fmla="*/ 8567 h 263282"/>
                <a:gd name="connsiteX494" fmla="*/ 224665 w 395192"/>
                <a:gd name="connsiteY494" fmla="*/ 2918 h 263282"/>
                <a:gd name="connsiteX495" fmla="*/ 225291 w 395192"/>
                <a:gd name="connsiteY495" fmla="*/ 2105 h 263282"/>
                <a:gd name="connsiteX496" fmla="*/ 226261 w 395192"/>
                <a:gd name="connsiteY496" fmla="*/ 1659 h 263282"/>
                <a:gd name="connsiteX497" fmla="*/ 227849 w 395192"/>
                <a:gd name="connsiteY497" fmla="*/ 1612 h 263282"/>
                <a:gd name="connsiteX498" fmla="*/ 230870 w 395192"/>
                <a:gd name="connsiteY498" fmla="*/ 2668 h 263282"/>
                <a:gd name="connsiteX499" fmla="*/ 234406 w 395192"/>
                <a:gd name="connsiteY499" fmla="*/ 3614 h 263282"/>
                <a:gd name="connsiteX500" fmla="*/ 236455 w 395192"/>
                <a:gd name="connsiteY500" fmla="*/ 3481 h 263282"/>
                <a:gd name="connsiteX501" fmla="*/ 241916 w 395192"/>
                <a:gd name="connsiteY501" fmla="*/ 469 h 263282"/>
                <a:gd name="connsiteX502" fmla="*/ 244959 w 395192"/>
                <a:gd name="connsiteY502" fmla="*/ 0 h 263282"/>
                <a:gd name="connsiteX503" fmla="*/ 248574 w 395192"/>
                <a:gd name="connsiteY503" fmla="*/ 704 h 263282"/>
                <a:gd name="connsiteX504" fmla="*/ 252126 w 395192"/>
                <a:gd name="connsiteY504" fmla="*/ 743 h 263282"/>
                <a:gd name="connsiteX505" fmla="*/ 254801 w 395192"/>
                <a:gd name="connsiteY505" fmla="*/ 305 h 263282"/>
                <a:gd name="connsiteX506" fmla="*/ 256640 w 395192"/>
                <a:gd name="connsiteY506" fmla="*/ 1346 h 263282"/>
                <a:gd name="connsiteX507" fmla="*/ 258909 w 395192"/>
                <a:gd name="connsiteY507" fmla="*/ 3646 h 263282"/>
                <a:gd name="connsiteX508" fmla="*/ 260958 w 395192"/>
                <a:gd name="connsiteY508" fmla="*/ 7057 h 263282"/>
                <a:gd name="connsiteX509" fmla="*/ 263102 w 395192"/>
                <a:gd name="connsiteY509" fmla="*/ 13339 h 263282"/>
                <a:gd name="connsiteX510" fmla="*/ 269353 w 395192"/>
                <a:gd name="connsiteY510" fmla="*/ 20404 h 263282"/>
                <a:gd name="connsiteX511" fmla="*/ 269454 w 395192"/>
                <a:gd name="connsiteY511" fmla="*/ 21780 h 263282"/>
                <a:gd name="connsiteX512" fmla="*/ 268946 w 395192"/>
                <a:gd name="connsiteY512" fmla="*/ 22665 h 263282"/>
                <a:gd name="connsiteX513" fmla="*/ 265872 w 395192"/>
                <a:gd name="connsiteY513" fmla="*/ 23517 h 263282"/>
                <a:gd name="connsiteX514" fmla="*/ 263274 w 395192"/>
                <a:gd name="connsiteY514" fmla="*/ 23979 h 263282"/>
                <a:gd name="connsiteX515" fmla="*/ 263149 w 395192"/>
                <a:gd name="connsiteY515" fmla="*/ 25184 h 263282"/>
                <a:gd name="connsiteX516" fmla="*/ 263837 w 395192"/>
                <a:gd name="connsiteY516" fmla="*/ 26490 h 263282"/>
                <a:gd name="connsiteX517" fmla="*/ 265026 w 395192"/>
                <a:gd name="connsiteY517" fmla="*/ 28399 h 263282"/>
                <a:gd name="connsiteX518" fmla="*/ 265206 w 395192"/>
                <a:gd name="connsiteY518" fmla="*/ 30856 h 263282"/>
                <a:gd name="connsiteX519" fmla="*/ 265144 w 395192"/>
                <a:gd name="connsiteY519" fmla="*/ 33109 h 263282"/>
                <a:gd name="connsiteX520" fmla="*/ 265652 w 395192"/>
                <a:gd name="connsiteY520" fmla="*/ 35096 h 263282"/>
                <a:gd name="connsiteX521" fmla="*/ 266646 w 395192"/>
                <a:gd name="connsiteY521" fmla="*/ 35910 h 263282"/>
                <a:gd name="connsiteX522" fmla="*/ 266771 w 395192"/>
                <a:gd name="connsiteY522" fmla="*/ 36903 h 263282"/>
                <a:gd name="connsiteX523" fmla="*/ 265629 w 395192"/>
                <a:gd name="connsiteY523" fmla="*/ 38124 h 263282"/>
                <a:gd name="connsiteX524" fmla="*/ 265308 w 395192"/>
                <a:gd name="connsiteY524" fmla="*/ 38875 h 263282"/>
                <a:gd name="connsiteX525" fmla="*/ 265754 w 395192"/>
                <a:gd name="connsiteY525" fmla="*/ 39281 h 263282"/>
                <a:gd name="connsiteX526" fmla="*/ 271395 w 395192"/>
                <a:gd name="connsiteY526" fmla="*/ 39516 h 263282"/>
                <a:gd name="connsiteX527" fmla="*/ 274156 w 395192"/>
                <a:gd name="connsiteY527" fmla="*/ 40697 h 263282"/>
                <a:gd name="connsiteX528" fmla="*/ 276253 w 395192"/>
                <a:gd name="connsiteY528" fmla="*/ 41777 h 263282"/>
                <a:gd name="connsiteX529" fmla="*/ 277309 w 395192"/>
                <a:gd name="connsiteY529" fmla="*/ 41879 h 263282"/>
                <a:gd name="connsiteX530" fmla="*/ 279688 w 395192"/>
                <a:gd name="connsiteY530" fmla="*/ 41191 h 263282"/>
                <a:gd name="connsiteX531" fmla="*/ 282363 w 395192"/>
                <a:gd name="connsiteY531" fmla="*/ 40752 h 263282"/>
                <a:gd name="connsiteX532" fmla="*/ 283983 w 395192"/>
                <a:gd name="connsiteY532" fmla="*/ 40690 h 263282"/>
                <a:gd name="connsiteX533" fmla="*/ 284608 w 395192"/>
                <a:gd name="connsiteY533" fmla="*/ 41488 h 263282"/>
                <a:gd name="connsiteX534" fmla="*/ 285109 w 395192"/>
                <a:gd name="connsiteY534" fmla="*/ 43577 h 263282"/>
                <a:gd name="connsiteX535" fmla="*/ 286048 w 395192"/>
                <a:gd name="connsiteY535" fmla="*/ 45665 h 263282"/>
                <a:gd name="connsiteX536" fmla="*/ 286924 w 395192"/>
                <a:gd name="connsiteY536" fmla="*/ 46260 h 263282"/>
                <a:gd name="connsiteX537" fmla="*/ 288489 w 395192"/>
                <a:gd name="connsiteY537" fmla="*/ 46158 h 263282"/>
                <a:gd name="connsiteX538" fmla="*/ 289428 w 395192"/>
                <a:gd name="connsiteY538" fmla="*/ 46260 h 263282"/>
                <a:gd name="connsiteX539" fmla="*/ 289928 w 395192"/>
                <a:gd name="connsiteY539" fmla="*/ 47050 h 263282"/>
                <a:gd name="connsiteX540" fmla="*/ 289365 w 395192"/>
                <a:gd name="connsiteY540" fmla="*/ 48239 h 263282"/>
                <a:gd name="connsiteX541" fmla="*/ 289490 w 395192"/>
                <a:gd name="connsiteY541" fmla="*/ 49530 h 263282"/>
                <a:gd name="connsiteX542" fmla="*/ 290179 w 395192"/>
                <a:gd name="connsiteY542" fmla="*/ 51111 h 263282"/>
                <a:gd name="connsiteX543" fmla="*/ 290993 w 395192"/>
                <a:gd name="connsiteY543" fmla="*/ 54764 h 263282"/>
                <a:gd name="connsiteX544" fmla="*/ 291744 w 395192"/>
                <a:gd name="connsiteY544" fmla="*/ 55852 h 263282"/>
                <a:gd name="connsiteX545" fmla="*/ 292244 w 395192"/>
                <a:gd name="connsiteY545" fmla="*/ 57228 h 263282"/>
                <a:gd name="connsiteX546" fmla="*/ 292244 w 395192"/>
                <a:gd name="connsiteY546" fmla="*/ 58809 h 263282"/>
                <a:gd name="connsiteX547" fmla="*/ 291618 w 395192"/>
                <a:gd name="connsiteY547" fmla="*/ 60186 h 263282"/>
                <a:gd name="connsiteX548" fmla="*/ 291180 w 395192"/>
                <a:gd name="connsiteY548" fmla="*/ 61266 h 263282"/>
                <a:gd name="connsiteX549" fmla="*/ 291618 w 395192"/>
                <a:gd name="connsiteY549" fmla="*/ 63722 h 263282"/>
                <a:gd name="connsiteX550" fmla="*/ 293308 w 395192"/>
                <a:gd name="connsiteY550" fmla="*/ 66468 h 263282"/>
                <a:gd name="connsiteX551" fmla="*/ 294560 w 395192"/>
                <a:gd name="connsiteY551" fmla="*/ 67149 h 263282"/>
                <a:gd name="connsiteX552" fmla="*/ 295561 w 395192"/>
                <a:gd name="connsiteY552" fmla="*/ 69597 h 263282"/>
                <a:gd name="connsiteX553" fmla="*/ 297376 w 395192"/>
                <a:gd name="connsiteY553" fmla="*/ 70380 h 263282"/>
                <a:gd name="connsiteX554" fmla="*/ 300068 w 395192"/>
                <a:gd name="connsiteY554" fmla="*/ 68322 h 263282"/>
                <a:gd name="connsiteX555" fmla="*/ 302133 w 395192"/>
                <a:gd name="connsiteY555" fmla="*/ 67242 h 263282"/>
                <a:gd name="connsiteX556" fmla="*/ 304715 w 395192"/>
                <a:gd name="connsiteY556" fmla="*/ 67845 h 263282"/>
                <a:gd name="connsiteX557" fmla="*/ 307101 w 395192"/>
                <a:gd name="connsiteY557" fmla="*/ 68228 h 263282"/>
                <a:gd name="connsiteX558" fmla="*/ 308705 w 395192"/>
                <a:gd name="connsiteY558" fmla="*/ 69629 h 263282"/>
                <a:gd name="connsiteX559" fmla="*/ 309886 w 395192"/>
                <a:gd name="connsiteY559" fmla="*/ 71553 h 263282"/>
                <a:gd name="connsiteX560" fmla="*/ 311263 w 395192"/>
                <a:gd name="connsiteY560" fmla="*/ 72625 h 263282"/>
                <a:gd name="connsiteX561" fmla="*/ 312640 w 395192"/>
                <a:gd name="connsiteY561" fmla="*/ 72062 h 263282"/>
                <a:gd name="connsiteX562" fmla="*/ 315511 w 395192"/>
                <a:gd name="connsiteY562" fmla="*/ 72625 h 263282"/>
                <a:gd name="connsiteX563" fmla="*/ 316826 w 395192"/>
                <a:gd name="connsiteY563" fmla="*/ 74182 h 263282"/>
                <a:gd name="connsiteX564" fmla="*/ 318140 w 395192"/>
                <a:gd name="connsiteY564" fmla="*/ 75058 h 263282"/>
                <a:gd name="connsiteX565" fmla="*/ 319830 w 395192"/>
                <a:gd name="connsiteY565" fmla="*/ 73791 h 263282"/>
                <a:gd name="connsiteX566" fmla="*/ 321207 w 395192"/>
                <a:gd name="connsiteY566" fmla="*/ 72226 h 263282"/>
                <a:gd name="connsiteX567" fmla="*/ 326245 w 395192"/>
                <a:gd name="connsiteY567" fmla="*/ 70591 h 263282"/>
                <a:gd name="connsiteX568" fmla="*/ 329374 w 395192"/>
                <a:gd name="connsiteY568" fmla="*/ 70184 h 263282"/>
                <a:gd name="connsiteX569" fmla="*/ 330251 w 395192"/>
                <a:gd name="connsiteY569" fmla="*/ 69863 h 263282"/>
                <a:gd name="connsiteX570" fmla="*/ 332089 w 395192"/>
                <a:gd name="connsiteY570" fmla="*/ 68690 h 263282"/>
                <a:gd name="connsiteX571" fmla="*/ 334029 w 395192"/>
                <a:gd name="connsiteY571" fmla="*/ 67908 h 263282"/>
                <a:gd name="connsiteX572" fmla="*/ 335774 w 395192"/>
                <a:gd name="connsiteY572" fmla="*/ 68119 h 263282"/>
                <a:gd name="connsiteX573" fmla="*/ 337495 w 395192"/>
                <a:gd name="connsiteY573" fmla="*/ 70552 h 263282"/>
                <a:gd name="connsiteX574" fmla="*/ 339279 w 395192"/>
                <a:gd name="connsiteY574" fmla="*/ 72226 h 263282"/>
                <a:gd name="connsiteX575" fmla="*/ 339779 w 395192"/>
                <a:gd name="connsiteY575" fmla="*/ 74862 h 263282"/>
                <a:gd name="connsiteX576" fmla="*/ 341954 w 395192"/>
                <a:gd name="connsiteY576" fmla="*/ 78477 h 263282"/>
                <a:gd name="connsiteX577" fmla="*/ 347360 w 395192"/>
                <a:gd name="connsiteY577" fmla="*/ 83414 h 263282"/>
                <a:gd name="connsiteX578" fmla="*/ 349480 w 395192"/>
                <a:gd name="connsiteY578" fmla="*/ 84916 h 263282"/>
                <a:gd name="connsiteX579" fmla="*/ 350920 w 395192"/>
                <a:gd name="connsiteY579" fmla="*/ 84650 h 263282"/>
                <a:gd name="connsiteX580" fmla="*/ 351671 w 395192"/>
                <a:gd name="connsiteY580" fmla="*/ 84259 h 263282"/>
                <a:gd name="connsiteX581" fmla="*/ 352023 w 395192"/>
                <a:gd name="connsiteY581" fmla="*/ 83742 h 263282"/>
                <a:gd name="connsiteX582" fmla="*/ 352352 w 395192"/>
                <a:gd name="connsiteY582" fmla="*/ 81325 h 263282"/>
                <a:gd name="connsiteX583" fmla="*/ 353032 w 395192"/>
                <a:gd name="connsiteY583" fmla="*/ 80433 h 263282"/>
                <a:gd name="connsiteX584" fmla="*/ 354128 w 395192"/>
                <a:gd name="connsiteY584" fmla="*/ 80409 h 263282"/>
                <a:gd name="connsiteX585" fmla="*/ 358360 w 395192"/>
                <a:gd name="connsiteY585" fmla="*/ 83414 h 263282"/>
                <a:gd name="connsiteX586" fmla="*/ 360574 w 395192"/>
                <a:gd name="connsiteY586" fmla="*/ 83742 h 263282"/>
                <a:gd name="connsiteX587" fmla="*/ 362679 w 395192"/>
                <a:gd name="connsiteY587" fmla="*/ 83797 h 263282"/>
                <a:gd name="connsiteX588" fmla="*/ 365511 w 395192"/>
                <a:gd name="connsiteY588" fmla="*/ 86128 h 263282"/>
                <a:gd name="connsiteX589" fmla="*/ 368617 w 395192"/>
                <a:gd name="connsiteY589" fmla="*/ 88155 h 263282"/>
                <a:gd name="connsiteX590" fmla="*/ 371019 w 395192"/>
                <a:gd name="connsiteY590" fmla="*/ 88366 h 263282"/>
                <a:gd name="connsiteX591" fmla="*/ 372935 w 395192"/>
                <a:gd name="connsiteY591" fmla="*/ 87568 h 263282"/>
                <a:gd name="connsiteX592" fmla="*/ 374249 w 395192"/>
                <a:gd name="connsiteY592" fmla="*/ 87083 h 263282"/>
                <a:gd name="connsiteX593" fmla="*/ 375063 w 395192"/>
                <a:gd name="connsiteY593" fmla="*/ 87857 h 263282"/>
                <a:gd name="connsiteX594" fmla="*/ 375814 w 395192"/>
                <a:gd name="connsiteY594" fmla="*/ 89602 h 263282"/>
                <a:gd name="connsiteX595" fmla="*/ 377066 w 395192"/>
                <a:gd name="connsiteY595" fmla="*/ 90955 h 263282"/>
                <a:gd name="connsiteX596" fmla="*/ 378505 w 395192"/>
                <a:gd name="connsiteY596" fmla="*/ 91339 h 263282"/>
                <a:gd name="connsiteX597" fmla="*/ 380579 w 395192"/>
                <a:gd name="connsiteY597" fmla="*/ 91425 h 263282"/>
                <a:gd name="connsiteX598" fmla="*/ 384177 w 395192"/>
                <a:gd name="connsiteY598" fmla="*/ 94038 h 263282"/>
                <a:gd name="connsiteX599" fmla="*/ 387557 w 395192"/>
                <a:gd name="connsiteY599" fmla="*/ 96698 h 263282"/>
                <a:gd name="connsiteX600" fmla="*/ 389669 w 395192"/>
                <a:gd name="connsiteY600" fmla="*/ 96846 h 263282"/>
                <a:gd name="connsiteX601" fmla="*/ 391461 w 395192"/>
                <a:gd name="connsiteY601" fmla="*/ 96064 h 263282"/>
                <a:gd name="connsiteX602" fmla="*/ 393042 w 395192"/>
                <a:gd name="connsiteY602" fmla="*/ 95861 h 263282"/>
                <a:gd name="connsiteX603" fmla="*/ 394145 w 395192"/>
                <a:gd name="connsiteY603" fmla="*/ 96534 h 263282"/>
                <a:gd name="connsiteX604" fmla="*/ 394457 w 395192"/>
                <a:gd name="connsiteY604" fmla="*/ 97684 h 263282"/>
                <a:gd name="connsiteX605" fmla="*/ 393644 w 395192"/>
                <a:gd name="connsiteY605" fmla="*/ 99225 h 263282"/>
                <a:gd name="connsiteX606" fmla="*/ 393644 w 395192"/>
                <a:gd name="connsiteY606" fmla="*/ 101431 h 263282"/>
                <a:gd name="connsiteX607" fmla="*/ 395146 w 395192"/>
                <a:gd name="connsiteY607" fmla="*/ 103543 h 263282"/>
                <a:gd name="connsiteX608" fmla="*/ 395193 w 395192"/>
                <a:gd name="connsiteY608" fmla="*/ 105616 h 263282"/>
                <a:gd name="connsiteX609" fmla="*/ 394763 w 395192"/>
                <a:gd name="connsiteY609" fmla="*/ 107486 h 263282"/>
                <a:gd name="connsiteX610" fmla="*/ 393910 w 395192"/>
                <a:gd name="connsiteY610" fmla="*/ 109207 h 263282"/>
                <a:gd name="connsiteX611" fmla="*/ 391852 w 395192"/>
                <a:gd name="connsiteY611" fmla="*/ 111570 h 263282"/>
                <a:gd name="connsiteX612" fmla="*/ 389951 w 395192"/>
                <a:gd name="connsiteY612" fmla="*/ 113769 h 263282"/>
                <a:gd name="connsiteX613" fmla="*/ 387096 w 395192"/>
                <a:gd name="connsiteY613" fmla="*/ 114684 h 263282"/>
                <a:gd name="connsiteX614" fmla="*/ 385492 w 395192"/>
                <a:gd name="connsiteY614" fmla="*/ 115646 h 263282"/>
                <a:gd name="connsiteX615" fmla="*/ 385914 w 395192"/>
                <a:gd name="connsiteY615" fmla="*/ 117258 h 263282"/>
                <a:gd name="connsiteX616" fmla="*/ 386962 w 395192"/>
                <a:gd name="connsiteY616" fmla="*/ 118760 h 263282"/>
                <a:gd name="connsiteX617" fmla="*/ 389388 w 395192"/>
                <a:gd name="connsiteY617" fmla="*/ 119973 h 263282"/>
                <a:gd name="connsiteX618" fmla="*/ 392142 w 395192"/>
                <a:gd name="connsiteY618" fmla="*/ 120856 h 263282"/>
                <a:gd name="connsiteX619" fmla="*/ 392462 w 395192"/>
                <a:gd name="connsiteY619" fmla="*/ 121834 h 263282"/>
                <a:gd name="connsiteX620" fmla="*/ 392040 w 395192"/>
                <a:gd name="connsiteY620" fmla="*/ 122327 h 263282"/>
                <a:gd name="connsiteX621" fmla="*/ 390272 w 395192"/>
                <a:gd name="connsiteY621" fmla="*/ 122781 h 263282"/>
                <a:gd name="connsiteX622" fmla="*/ 387831 w 395192"/>
                <a:gd name="connsiteY622" fmla="*/ 122319 h 263282"/>
                <a:gd name="connsiteX623" fmla="*/ 387017 w 395192"/>
                <a:gd name="connsiteY623" fmla="*/ 123172 h 263282"/>
                <a:gd name="connsiteX624" fmla="*/ 385891 w 395192"/>
                <a:gd name="connsiteY624" fmla="*/ 124588 h 263282"/>
                <a:gd name="connsiteX625" fmla="*/ 385140 w 395192"/>
                <a:gd name="connsiteY625" fmla="*/ 127139 h 263282"/>
                <a:gd name="connsiteX626" fmla="*/ 384576 w 395192"/>
                <a:gd name="connsiteY626" fmla="*/ 129501 h 263282"/>
                <a:gd name="connsiteX627" fmla="*/ 387228 w 395192"/>
                <a:gd name="connsiteY627" fmla="*/ 130143 h 263282"/>
                <a:gd name="connsiteX628" fmla="*/ 388770 w 395192"/>
                <a:gd name="connsiteY628" fmla="*/ 131105 h 263282"/>
                <a:gd name="connsiteX629" fmla="*/ 389255 w 395192"/>
                <a:gd name="connsiteY629" fmla="*/ 133038 h 263282"/>
                <a:gd name="connsiteX630" fmla="*/ 389803 w 395192"/>
                <a:gd name="connsiteY630" fmla="*/ 135189 h 263282"/>
                <a:gd name="connsiteX631" fmla="*/ 389967 w 395192"/>
                <a:gd name="connsiteY631" fmla="*/ 137121 h 263282"/>
                <a:gd name="connsiteX632" fmla="*/ 389091 w 395192"/>
                <a:gd name="connsiteY632" fmla="*/ 138060 h 263282"/>
                <a:gd name="connsiteX633" fmla="*/ 389036 w 395192"/>
                <a:gd name="connsiteY633" fmla="*/ 139023 h 263282"/>
                <a:gd name="connsiteX634" fmla="*/ 389450 w 395192"/>
                <a:gd name="connsiteY634" fmla="*/ 139500 h 263282"/>
                <a:gd name="connsiteX635" fmla="*/ 390592 w 395192"/>
                <a:gd name="connsiteY635" fmla="*/ 139711 h 263282"/>
                <a:gd name="connsiteX636" fmla="*/ 391461 w 395192"/>
                <a:gd name="connsiteY636" fmla="*/ 140141 h 263282"/>
                <a:gd name="connsiteX637" fmla="*/ 391531 w 395192"/>
                <a:gd name="connsiteY637" fmla="*/ 141158 h 263282"/>
                <a:gd name="connsiteX638" fmla="*/ 389865 w 395192"/>
                <a:gd name="connsiteY638" fmla="*/ 143443 h 263282"/>
                <a:gd name="connsiteX639" fmla="*/ 388308 w 395192"/>
                <a:gd name="connsiteY639" fmla="*/ 147808 h 263282"/>
                <a:gd name="connsiteX640" fmla="*/ 387471 w 395192"/>
                <a:gd name="connsiteY640" fmla="*/ 150124 h 263282"/>
                <a:gd name="connsiteX641" fmla="*/ 387534 w 395192"/>
                <a:gd name="connsiteY641" fmla="*/ 152635 h 263282"/>
                <a:gd name="connsiteX642" fmla="*/ 386595 w 395192"/>
                <a:gd name="connsiteY642" fmla="*/ 154028 h 263282"/>
                <a:gd name="connsiteX643" fmla="*/ 384866 w 395192"/>
                <a:gd name="connsiteY643" fmla="*/ 154208 h 263282"/>
                <a:gd name="connsiteX644" fmla="*/ 378998 w 395192"/>
                <a:gd name="connsiteY644" fmla="*/ 154450 h 263282"/>
                <a:gd name="connsiteX645" fmla="*/ 373890 w 395192"/>
                <a:gd name="connsiteY645" fmla="*/ 154325 h 263282"/>
                <a:gd name="connsiteX646" fmla="*/ 371683 w 395192"/>
                <a:gd name="connsiteY646" fmla="*/ 153965 h 263282"/>
                <a:gd name="connsiteX647" fmla="*/ 368225 w 395192"/>
                <a:gd name="connsiteY647" fmla="*/ 153746 h 263282"/>
                <a:gd name="connsiteX648" fmla="*/ 366512 w 395192"/>
                <a:gd name="connsiteY648" fmla="*/ 154341 h 263282"/>
                <a:gd name="connsiteX649" fmla="*/ 364243 w 395192"/>
                <a:gd name="connsiteY649" fmla="*/ 158347 h 263282"/>
                <a:gd name="connsiteX650" fmla="*/ 362522 w 395192"/>
                <a:gd name="connsiteY650" fmla="*/ 159911 h 263282"/>
                <a:gd name="connsiteX651" fmla="*/ 359682 w 395192"/>
                <a:gd name="connsiteY651" fmla="*/ 161327 h 263282"/>
                <a:gd name="connsiteX652" fmla="*/ 356561 w 395192"/>
                <a:gd name="connsiteY652" fmla="*/ 161734 h 263282"/>
                <a:gd name="connsiteX653" fmla="*/ 354769 w 395192"/>
                <a:gd name="connsiteY653" fmla="*/ 163377 h 263282"/>
                <a:gd name="connsiteX654" fmla="*/ 354135 w 395192"/>
                <a:gd name="connsiteY654" fmla="*/ 165959 h 263282"/>
                <a:gd name="connsiteX655" fmla="*/ 354089 w 395192"/>
                <a:gd name="connsiteY655" fmla="*/ 168243 h 263282"/>
                <a:gd name="connsiteX656" fmla="*/ 353799 w 395192"/>
                <a:gd name="connsiteY656" fmla="*/ 169385 h 263282"/>
                <a:gd name="connsiteX657" fmla="*/ 353126 w 395192"/>
                <a:gd name="connsiteY657" fmla="*/ 170387 h 263282"/>
                <a:gd name="connsiteX658" fmla="*/ 352883 w 395192"/>
                <a:gd name="connsiteY658" fmla="*/ 171099 h 263282"/>
                <a:gd name="connsiteX659" fmla="*/ 353032 w 395192"/>
                <a:gd name="connsiteY659" fmla="*/ 171881 h 263282"/>
                <a:gd name="connsiteX660" fmla="*/ 353760 w 395192"/>
                <a:gd name="connsiteY660" fmla="*/ 172163 h 263282"/>
                <a:gd name="connsiteX661" fmla="*/ 354628 w 395192"/>
                <a:gd name="connsiteY661" fmla="*/ 172522 h 263282"/>
                <a:gd name="connsiteX662" fmla="*/ 354628 w 395192"/>
                <a:gd name="connsiteY662" fmla="*/ 173086 h 263282"/>
                <a:gd name="connsiteX663" fmla="*/ 354292 w 395192"/>
                <a:gd name="connsiteY663" fmla="*/ 173798 h 263282"/>
                <a:gd name="connsiteX664" fmla="*/ 353322 w 395192"/>
                <a:gd name="connsiteY664" fmla="*/ 174580 h 263282"/>
                <a:gd name="connsiteX665" fmla="*/ 352883 w 395192"/>
                <a:gd name="connsiteY665" fmla="*/ 175785 h 263282"/>
                <a:gd name="connsiteX666" fmla="*/ 352985 w 395192"/>
                <a:gd name="connsiteY666" fmla="*/ 177068 h 263282"/>
                <a:gd name="connsiteX667" fmla="*/ 353165 w 395192"/>
                <a:gd name="connsiteY667" fmla="*/ 178484 h 263282"/>
                <a:gd name="connsiteX668" fmla="*/ 216990 w 395192"/>
                <a:gd name="connsiteY668" fmla="*/ 206781 h 263282"/>
                <a:gd name="connsiteX669" fmla="*/ 220018 w 395192"/>
                <a:gd name="connsiteY669" fmla="*/ 208338 h 263282"/>
                <a:gd name="connsiteX670" fmla="*/ 216928 w 395192"/>
                <a:gd name="connsiteY670" fmla="*/ 207923 h 263282"/>
                <a:gd name="connsiteX671" fmla="*/ 210145 w 395192"/>
                <a:gd name="connsiteY671" fmla="*/ 206461 h 263282"/>
                <a:gd name="connsiteX672" fmla="*/ 207149 w 395192"/>
                <a:gd name="connsiteY672" fmla="*/ 205076 h 263282"/>
                <a:gd name="connsiteX673" fmla="*/ 206374 w 395192"/>
                <a:gd name="connsiteY673" fmla="*/ 203527 h 263282"/>
                <a:gd name="connsiteX674" fmla="*/ 205936 w 395192"/>
                <a:gd name="connsiteY674" fmla="*/ 201415 h 263282"/>
                <a:gd name="connsiteX675" fmla="*/ 207610 w 395192"/>
                <a:gd name="connsiteY675" fmla="*/ 203629 h 263282"/>
                <a:gd name="connsiteX676" fmla="*/ 208784 w 395192"/>
                <a:gd name="connsiteY676" fmla="*/ 204599 h 263282"/>
                <a:gd name="connsiteX677" fmla="*/ 216990 w 395192"/>
                <a:gd name="connsiteY677" fmla="*/ 206781 h 26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395192" h="263282">
                  <a:moveTo>
                    <a:pt x="353165" y="178484"/>
                  </a:moveTo>
                  <a:lnTo>
                    <a:pt x="352367" y="178844"/>
                  </a:lnTo>
                  <a:lnTo>
                    <a:pt x="344692" y="178343"/>
                  </a:lnTo>
                  <a:lnTo>
                    <a:pt x="338426" y="179024"/>
                  </a:lnTo>
                  <a:lnTo>
                    <a:pt x="333959" y="184085"/>
                  </a:lnTo>
                  <a:lnTo>
                    <a:pt x="331299" y="184070"/>
                  </a:lnTo>
                  <a:lnTo>
                    <a:pt x="327551" y="185384"/>
                  </a:lnTo>
                  <a:lnTo>
                    <a:pt x="325009" y="187019"/>
                  </a:lnTo>
                  <a:lnTo>
                    <a:pt x="321997" y="190556"/>
                  </a:lnTo>
                  <a:lnTo>
                    <a:pt x="319665" y="188967"/>
                  </a:lnTo>
                  <a:lnTo>
                    <a:pt x="316810" y="189014"/>
                  </a:lnTo>
                  <a:lnTo>
                    <a:pt x="314025" y="189977"/>
                  </a:lnTo>
                  <a:lnTo>
                    <a:pt x="310676" y="192339"/>
                  </a:lnTo>
                  <a:lnTo>
                    <a:pt x="308814" y="192754"/>
                  </a:lnTo>
                  <a:lnTo>
                    <a:pt x="305091" y="192081"/>
                  </a:lnTo>
                  <a:lnTo>
                    <a:pt x="300748" y="193434"/>
                  </a:lnTo>
                  <a:lnTo>
                    <a:pt x="291376" y="201156"/>
                  </a:lnTo>
                  <a:lnTo>
                    <a:pt x="288223" y="206781"/>
                  </a:lnTo>
                  <a:lnTo>
                    <a:pt x="287073" y="207877"/>
                  </a:lnTo>
                  <a:lnTo>
                    <a:pt x="285493" y="209246"/>
                  </a:lnTo>
                  <a:lnTo>
                    <a:pt x="283803" y="209934"/>
                  </a:lnTo>
                  <a:lnTo>
                    <a:pt x="282911" y="209872"/>
                  </a:lnTo>
                  <a:lnTo>
                    <a:pt x="287378" y="205882"/>
                  </a:lnTo>
                  <a:lnTo>
                    <a:pt x="288747" y="204387"/>
                  </a:lnTo>
                  <a:lnTo>
                    <a:pt x="288982" y="203284"/>
                  </a:lnTo>
                  <a:lnTo>
                    <a:pt x="289005" y="201493"/>
                  </a:lnTo>
                  <a:lnTo>
                    <a:pt x="287652" y="199271"/>
                  </a:lnTo>
                  <a:lnTo>
                    <a:pt x="283998" y="204771"/>
                  </a:lnTo>
                  <a:lnTo>
                    <a:pt x="281925" y="205569"/>
                  </a:lnTo>
                  <a:lnTo>
                    <a:pt x="279289" y="207219"/>
                  </a:lnTo>
                  <a:lnTo>
                    <a:pt x="279156" y="210889"/>
                  </a:lnTo>
                  <a:lnTo>
                    <a:pt x="279461" y="213611"/>
                  </a:lnTo>
                  <a:lnTo>
                    <a:pt x="280541" y="217030"/>
                  </a:lnTo>
                  <a:lnTo>
                    <a:pt x="283091" y="222608"/>
                  </a:lnTo>
                  <a:lnTo>
                    <a:pt x="288301" y="230549"/>
                  </a:lnTo>
                  <a:lnTo>
                    <a:pt x="290797" y="233459"/>
                  </a:lnTo>
                  <a:lnTo>
                    <a:pt x="292628" y="234617"/>
                  </a:lnTo>
                  <a:lnTo>
                    <a:pt x="294834" y="234781"/>
                  </a:lnTo>
                  <a:lnTo>
                    <a:pt x="299074" y="232333"/>
                  </a:lnTo>
                  <a:lnTo>
                    <a:pt x="300881" y="231949"/>
                  </a:lnTo>
                  <a:lnTo>
                    <a:pt x="304825" y="232880"/>
                  </a:lnTo>
                  <a:lnTo>
                    <a:pt x="306233" y="231253"/>
                  </a:lnTo>
                  <a:lnTo>
                    <a:pt x="308282" y="230346"/>
                  </a:lnTo>
                  <a:lnTo>
                    <a:pt x="310911" y="230228"/>
                  </a:lnTo>
                  <a:lnTo>
                    <a:pt x="313915" y="230963"/>
                  </a:lnTo>
                  <a:lnTo>
                    <a:pt x="317170" y="232200"/>
                  </a:lnTo>
                  <a:lnTo>
                    <a:pt x="315832" y="234993"/>
                  </a:lnTo>
                  <a:lnTo>
                    <a:pt x="314439" y="237215"/>
                  </a:lnTo>
                  <a:lnTo>
                    <a:pt x="313946" y="239671"/>
                  </a:lnTo>
                  <a:lnTo>
                    <a:pt x="313172" y="242401"/>
                  </a:lnTo>
                  <a:lnTo>
                    <a:pt x="309581" y="243622"/>
                  </a:lnTo>
                  <a:lnTo>
                    <a:pt x="305739" y="243473"/>
                  </a:lnTo>
                  <a:lnTo>
                    <a:pt x="301687" y="244263"/>
                  </a:lnTo>
                  <a:lnTo>
                    <a:pt x="300224" y="243207"/>
                  </a:lnTo>
                  <a:lnTo>
                    <a:pt x="299254" y="242237"/>
                  </a:lnTo>
                  <a:lnTo>
                    <a:pt x="297455" y="241267"/>
                  </a:lnTo>
                  <a:lnTo>
                    <a:pt x="295084" y="240735"/>
                  </a:lnTo>
                  <a:lnTo>
                    <a:pt x="292956" y="241384"/>
                  </a:lnTo>
                  <a:lnTo>
                    <a:pt x="290437" y="245100"/>
                  </a:lnTo>
                  <a:lnTo>
                    <a:pt x="285978" y="247635"/>
                  </a:lnTo>
                  <a:lnTo>
                    <a:pt x="284507" y="250530"/>
                  </a:lnTo>
                  <a:lnTo>
                    <a:pt x="280118" y="249881"/>
                  </a:lnTo>
                  <a:lnTo>
                    <a:pt x="276363" y="250389"/>
                  </a:lnTo>
                  <a:lnTo>
                    <a:pt x="270941" y="253026"/>
                  </a:lnTo>
                  <a:lnTo>
                    <a:pt x="266810" y="258659"/>
                  </a:lnTo>
                  <a:lnTo>
                    <a:pt x="262257" y="262171"/>
                  </a:lnTo>
                  <a:lnTo>
                    <a:pt x="258650" y="263282"/>
                  </a:lnTo>
                  <a:lnTo>
                    <a:pt x="255263" y="262938"/>
                  </a:lnTo>
                  <a:lnTo>
                    <a:pt x="253072" y="261890"/>
                  </a:lnTo>
                  <a:lnTo>
                    <a:pt x="248566" y="258197"/>
                  </a:lnTo>
                  <a:lnTo>
                    <a:pt x="248832" y="256875"/>
                  </a:lnTo>
                  <a:lnTo>
                    <a:pt x="249458" y="256210"/>
                  </a:lnTo>
                  <a:lnTo>
                    <a:pt x="250311" y="254301"/>
                  </a:lnTo>
                  <a:lnTo>
                    <a:pt x="252110" y="247291"/>
                  </a:lnTo>
                  <a:lnTo>
                    <a:pt x="251867" y="245007"/>
                  </a:lnTo>
                  <a:lnTo>
                    <a:pt x="250858" y="241416"/>
                  </a:lnTo>
                  <a:lnTo>
                    <a:pt x="247283" y="238615"/>
                  </a:lnTo>
                  <a:lnTo>
                    <a:pt x="244412" y="239147"/>
                  </a:lnTo>
                  <a:lnTo>
                    <a:pt x="242777" y="238404"/>
                  </a:lnTo>
                  <a:lnTo>
                    <a:pt x="236886" y="233631"/>
                  </a:lnTo>
                  <a:lnTo>
                    <a:pt x="233678" y="233295"/>
                  </a:lnTo>
                  <a:lnTo>
                    <a:pt x="230134" y="234257"/>
                  </a:lnTo>
                  <a:lnTo>
                    <a:pt x="228827" y="233561"/>
                  </a:lnTo>
                  <a:lnTo>
                    <a:pt x="227865" y="231895"/>
                  </a:lnTo>
                  <a:lnTo>
                    <a:pt x="234891" y="225988"/>
                  </a:lnTo>
                  <a:lnTo>
                    <a:pt x="241791" y="221098"/>
                  </a:lnTo>
                  <a:lnTo>
                    <a:pt x="244818" y="220598"/>
                  </a:lnTo>
                  <a:lnTo>
                    <a:pt x="248903" y="218313"/>
                  </a:lnTo>
                  <a:lnTo>
                    <a:pt x="253268" y="214886"/>
                  </a:lnTo>
                  <a:lnTo>
                    <a:pt x="252650" y="212187"/>
                  </a:lnTo>
                  <a:lnTo>
                    <a:pt x="251711" y="210184"/>
                  </a:lnTo>
                  <a:lnTo>
                    <a:pt x="249622" y="210732"/>
                  </a:lnTo>
                  <a:lnTo>
                    <a:pt x="248105" y="211397"/>
                  </a:lnTo>
                  <a:lnTo>
                    <a:pt x="244451" y="209254"/>
                  </a:lnTo>
                  <a:lnTo>
                    <a:pt x="243113" y="207673"/>
                  </a:lnTo>
                  <a:lnTo>
                    <a:pt x="237394" y="209316"/>
                  </a:lnTo>
                  <a:lnTo>
                    <a:pt x="234210" y="209073"/>
                  </a:lnTo>
                  <a:lnTo>
                    <a:pt x="227185" y="210584"/>
                  </a:lnTo>
                  <a:lnTo>
                    <a:pt x="223953" y="209113"/>
                  </a:lnTo>
                  <a:lnTo>
                    <a:pt x="217499" y="204982"/>
                  </a:lnTo>
                  <a:lnTo>
                    <a:pt x="215074" y="204153"/>
                  </a:lnTo>
                  <a:lnTo>
                    <a:pt x="213009" y="204333"/>
                  </a:lnTo>
                  <a:lnTo>
                    <a:pt x="211882" y="202971"/>
                  </a:lnTo>
                  <a:lnTo>
                    <a:pt x="213259" y="202291"/>
                  </a:lnTo>
                  <a:lnTo>
                    <a:pt x="214863" y="202212"/>
                  </a:lnTo>
                  <a:lnTo>
                    <a:pt x="216529" y="201712"/>
                  </a:lnTo>
                  <a:lnTo>
                    <a:pt x="216999" y="200992"/>
                  </a:lnTo>
                  <a:lnTo>
                    <a:pt x="216897" y="199631"/>
                  </a:lnTo>
                  <a:lnTo>
                    <a:pt x="213540" y="198598"/>
                  </a:lnTo>
                  <a:lnTo>
                    <a:pt x="210419" y="198301"/>
                  </a:lnTo>
                  <a:lnTo>
                    <a:pt x="208440" y="197080"/>
                  </a:lnTo>
                  <a:lnTo>
                    <a:pt x="206930" y="195680"/>
                  </a:lnTo>
                  <a:lnTo>
                    <a:pt x="210466" y="195656"/>
                  </a:lnTo>
                  <a:lnTo>
                    <a:pt x="214026" y="196720"/>
                  </a:lnTo>
                  <a:lnTo>
                    <a:pt x="219588" y="197112"/>
                  </a:lnTo>
                  <a:lnTo>
                    <a:pt x="224642" y="198207"/>
                  </a:lnTo>
                  <a:lnTo>
                    <a:pt x="225902" y="196846"/>
                  </a:lnTo>
                  <a:lnTo>
                    <a:pt x="228835" y="194483"/>
                  </a:lnTo>
                  <a:lnTo>
                    <a:pt x="229391" y="193732"/>
                  </a:lnTo>
                  <a:lnTo>
                    <a:pt x="224478" y="195351"/>
                  </a:lnTo>
                  <a:lnTo>
                    <a:pt x="219494" y="194319"/>
                  </a:lnTo>
                  <a:lnTo>
                    <a:pt x="217679" y="192879"/>
                  </a:lnTo>
                  <a:lnTo>
                    <a:pt x="216138" y="190759"/>
                  </a:lnTo>
                  <a:lnTo>
                    <a:pt x="215489" y="188341"/>
                  </a:lnTo>
                  <a:lnTo>
                    <a:pt x="215911" y="186088"/>
                  </a:lnTo>
                  <a:lnTo>
                    <a:pt x="215371" y="182012"/>
                  </a:lnTo>
                  <a:lnTo>
                    <a:pt x="213728" y="178374"/>
                  </a:lnTo>
                  <a:lnTo>
                    <a:pt x="213149" y="176379"/>
                  </a:lnTo>
                  <a:lnTo>
                    <a:pt x="211413" y="174588"/>
                  </a:lnTo>
                  <a:lnTo>
                    <a:pt x="213118" y="178640"/>
                  </a:lnTo>
                  <a:lnTo>
                    <a:pt x="213752" y="181332"/>
                  </a:lnTo>
                  <a:lnTo>
                    <a:pt x="214777" y="183804"/>
                  </a:lnTo>
                  <a:lnTo>
                    <a:pt x="214534" y="190344"/>
                  </a:lnTo>
                  <a:lnTo>
                    <a:pt x="213901" y="192637"/>
                  </a:lnTo>
                  <a:lnTo>
                    <a:pt x="211851" y="193216"/>
                  </a:lnTo>
                  <a:lnTo>
                    <a:pt x="209159" y="192871"/>
                  </a:lnTo>
                  <a:lnTo>
                    <a:pt x="206421" y="192159"/>
                  </a:lnTo>
                  <a:lnTo>
                    <a:pt x="207102" y="188568"/>
                  </a:lnTo>
                  <a:lnTo>
                    <a:pt x="205639" y="189812"/>
                  </a:lnTo>
                  <a:lnTo>
                    <a:pt x="203581" y="193309"/>
                  </a:lnTo>
                  <a:lnTo>
                    <a:pt x="201766" y="193826"/>
                  </a:lnTo>
                  <a:lnTo>
                    <a:pt x="197737" y="193442"/>
                  </a:lnTo>
                  <a:lnTo>
                    <a:pt x="190258" y="195750"/>
                  </a:lnTo>
                  <a:lnTo>
                    <a:pt x="189742" y="198262"/>
                  </a:lnTo>
                  <a:lnTo>
                    <a:pt x="188615" y="201649"/>
                  </a:lnTo>
                  <a:lnTo>
                    <a:pt x="187527" y="203621"/>
                  </a:lnTo>
                  <a:lnTo>
                    <a:pt x="187191" y="204810"/>
                  </a:lnTo>
                  <a:lnTo>
                    <a:pt x="184007" y="209903"/>
                  </a:lnTo>
                  <a:lnTo>
                    <a:pt x="183600" y="210388"/>
                  </a:lnTo>
                  <a:lnTo>
                    <a:pt x="177584" y="217421"/>
                  </a:lnTo>
                  <a:lnTo>
                    <a:pt x="176818" y="217945"/>
                  </a:lnTo>
                  <a:lnTo>
                    <a:pt x="172921" y="219581"/>
                  </a:lnTo>
                  <a:lnTo>
                    <a:pt x="170613" y="221012"/>
                  </a:lnTo>
                  <a:lnTo>
                    <a:pt x="168845" y="221654"/>
                  </a:lnTo>
                  <a:lnTo>
                    <a:pt x="165857" y="220942"/>
                  </a:lnTo>
                  <a:lnTo>
                    <a:pt x="164613" y="221951"/>
                  </a:lnTo>
                  <a:lnTo>
                    <a:pt x="164026" y="223203"/>
                  </a:lnTo>
                  <a:lnTo>
                    <a:pt x="164018" y="225792"/>
                  </a:lnTo>
                  <a:lnTo>
                    <a:pt x="165536" y="227647"/>
                  </a:lnTo>
                  <a:lnTo>
                    <a:pt x="166780" y="233803"/>
                  </a:lnTo>
                  <a:lnTo>
                    <a:pt x="166318" y="236401"/>
                  </a:lnTo>
                  <a:lnTo>
                    <a:pt x="165137" y="234719"/>
                  </a:lnTo>
                  <a:lnTo>
                    <a:pt x="163283" y="232943"/>
                  </a:lnTo>
                  <a:lnTo>
                    <a:pt x="159684" y="231425"/>
                  </a:lnTo>
                  <a:lnTo>
                    <a:pt x="155733" y="231949"/>
                  </a:lnTo>
                  <a:lnTo>
                    <a:pt x="151422" y="234515"/>
                  </a:lnTo>
                  <a:lnTo>
                    <a:pt x="148496" y="235470"/>
                  </a:lnTo>
                  <a:lnTo>
                    <a:pt x="146963" y="234813"/>
                  </a:lnTo>
                  <a:lnTo>
                    <a:pt x="146024" y="234852"/>
                  </a:lnTo>
                  <a:lnTo>
                    <a:pt x="145696" y="235587"/>
                  </a:lnTo>
                  <a:lnTo>
                    <a:pt x="145766" y="236190"/>
                  </a:lnTo>
                  <a:lnTo>
                    <a:pt x="146235" y="236659"/>
                  </a:lnTo>
                  <a:lnTo>
                    <a:pt x="146173" y="236995"/>
                  </a:lnTo>
                  <a:lnTo>
                    <a:pt x="145562" y="237207"/>
                  </a:lnTo>
                  <a:lnTo>
                    <a:pt x="138772" y="235400"/>
                  </a:lnTo>
                  <a:lnTo>
                    <a:pt x="135838" y="233686"/>
                  </a:lnTo>
                  <a:lnTo>
                    <a:pt x="133530" y="230471"/>
                  </a:lnTo>
                  <a:lnTo>
                    <a:pt x="134680" y="229430"/>
                  </a:lnTo>
                  <a:lnTo>
                    <a:pt x="135681" y="228968"/>
                  </a:lnTo>
                  <a:lnTo>
                    <a:pt x="139218" y="228703"/>
                  </a:lnTo>
                  <a:lnTo>
                    <a:pt x="139828" y="228374"/>
                  </a:lnTo>
                  <a:lnTo>
                    <a:pt x="139891" y="227631"/>
                  </a:lnTo>
                  <a:lnTo>
                    <a:pt x="140157" y="226661"/>
                  </a:lnTo>
                  <a:lnTo>
                    <a:pt x="140063" y="225245"/>
                  </a:lnTo>
                  <a:lnTo>
                    <a:pt x="139672" y="223742"/>
                  </a:lnTo>
                  <a:lnTo>
                    <a:pt x="141221" y="221544"/>
                  </a:lnTo>
                  <a:lnTo>
                    <a:pt x="143529" y="219729"/>
                  </a:lnTo>
                  <a:lnTo>
                    <a:pt x="144882" y="217906"/>
                  </a:lnTo>
                  <a:lnTo>
                    <a:pt x="145085" y="215231"/>
                  </a:lnTo>
                  <a:lnTo>
                    <a:pt x="147518" y="213924"/>
                  </a:lnTo>
                  <a:lnTo>
                    <a:pt x="149670" y="211679"/>
                  </a:lnTo>
                  <a:lnTo>
                    <a:pt x="150202" y="209230"/>
                  </a:lnTo>
                  <a:lnTo>
                    <a:pt x="150961" y="207689"/>
                  </a:lnTo>
                  <a:lnTo>
                    <a:pt x="149584" y="204145"/>
                  </a:lnTo>
                  <a:lnTo>
                    <a:pt x="149295" y="201806"/>
                  </a:lnTo>
                  <a:lnTo>
                    <a:pt x="149232" y="199842"/>
                  </a:lnTo>
                  <a:lnTo>
                    <a:pt x="149905" y="198754"/>
                  </a:lnTo>
                  <a:lnTo>
                    <a:pt x="151915" y="197526"/>
                  </a:lnTo>
                  <a:lnTo>
                    <a:pt x="154028" y="196572"/>
                  </a:lnTo>
                  <a:lnTo>
                    <a:pt x="154904" y="196666"/>
                  </a:lnTo>
                  <a:lnTo>
                    <a:pt x="155225" y="197268"/>
                  </a:lnTo>
                  <a:lnTo>
                    <a:pt x="155303" y="201258"/>
                  </a:lnTo>
                  <a:lnTo>
                    <a:pt x="155725" y="201336"/>
                  </a:lnTo>
                  <a:lnTo>
                    <a:pt x="156398" y="200843"/>
                  </a:lnTo>
                  <a:lnTo>
                    <a:pt x="157501" y="198496"/>
                  </a:lnTo>
                  <a:lnTo>
                    <a:pt x="158260" y="199177"/>
                  </a:lnTo>
                  <a:lnTo>
                    <a:pt x="159434" y="199435"/>
                  </a:lnTo>
                  <a:lnTo>
                    <a:pt x="160310" y="198825"/>
                  </a:lnTo>
                  <a:lnTo>
                    <a:pt x="160881" y="198895"/>
                  </a:lnTo>
                  <a:lnTo>
                    <a:pt x="161585" y="199498"/>
                  </a:lnTo>
                  <a:lnTo>
                    <a:pt x="162993" y="200350"/>
                  </a:lnTo>
                  <a:lnTo>
                    <a:pt x="164308" y="200632"/>
                  </a:lnTo>
                  <a:lnTo>
                    <a:pt x="165395" y="200069"/>
                  </a:lnTo>
                  <a:lnTo>
                    <a:pt x="166326" y="199052"/>
                  </a:lnTo>
                  <a:lnTo>
                    <a:pt x="167319" y="199396"/>
                  </a:lnTo>
                  <a:lnTo>
                    <a:pt x="169205" y="202165"/>
                  </a:lnTo>
                  <a:lnTo>
                    <a:pt x="170081" y="201860"/>
                  </a:lnTo>
                  <a:lnTo>
                    <a:pt x="174423" y="201305"/>
                  </a:lnTo>
                  <a:lnTo>
                    <a:pt x="175120" y="200554"/>
                  </a:lnTo>
                  <a:lnTo>
                    <a:pt x="175636" y="199873"/>
                  </a:lnTo>
                  <a:lnTo>
                    <a:pt x="171098" y="196196"/>
                  </a:lnTo>
                  <a:lnTo>
                    <a:pt x="171325" y="193450"/>
                  </a:lnTo>
                  <a:lnTo>
                    <a:pt x="171497" y="190297"/>
                  </a:lnTo>
                  <a:lnTo>
                    <a:pt x="170958" y="188420"/>
                  </a:lnTo>
                  <a:lnTo>
                    <a:pt x="170074" y="186933"/>
                  </a:lnTo>
                  <a:lnTo>
                    <a:pt x="166608" y="185204"/>
                  </a:lnTo>
                  <a:lnTo>
                    <a:pt x="163924" y="183413"/>
                  </a:lnTo>
                  <a:lnTo>
                    <a:pt x="163361" y="182599"/>
                  </a:lnTo>
                  <a:lnTo>
                    <a:pt x="163291" y="181551"/>
                  </a:lnTo>
                  <a:lnTo>
                    <a:pt x="163173" y="179924"/>
                  </a:lnTo>
                  <a:lnTo>
                    <a:pt x="162109" y="178523"/>
                  </a:lnTo>
                  <a:lnTo>
                    <a:pt x="162023" y="177334"/>
                  </a:lnTo>
                  <a:lnTo>
                    <a:pt x="162696" y="175480"/>
                  </a:lnTo>
                  <a:lnTo>
                    <a:pt x="162860" y="173508"/>
                  </a:lnTo>
                  <a:lnTo>
                    <a:pt x="162633" y="172726"/>
                  </a:lnTo>
                  <a:lnTo>
                    <a:pt x="162008" y="172084"/>
                  </a:lnTo>
                  <a:lnTo>
                    <a:pt x="160803" y="172022"/>
                  </a:lnTo>
                  <a:lnTo>
                    <a:pt x="159215" y="170880"/>
                  </a:lnTo>
                  <a:lnTo>
                    <a:pt x="158127" y="169338"/>
                  </a:lnTo>
                  <a:lnTo>
                    <a:pt x="155201" y="167117"/>
                  </a:lnTo>
                  <a:lnTo>
                    <a:pt x="154309" y="166757"/>
                  </a:lnTo>
                  <a:lnTo>
                    <a:pt x="153762" y="165654"/>
                  </a:lnTo>
                  <a:lnTo>
                    <a:pt x="153496" y="164339"/>
                  </a:lnTo>
                  <a:lnTo>
                    <a:pt x="154114" y="162704"/>
                  </a:lnTo>
                  <a:lnTo>
                    <a:pt x="154888" y="160177"/>
                  </a:lnTo>
                  <a:lnTo>
                    <a:pt x="155428" y="157807"/>
                  </a:lnTo>
                  <a:lnTo>
                    <a:pt x="155436" y="156391"/>
                  </a:lnTo>
                  <a:lnTo>
                    <a:pt x="155084" y="152886"/>
                  </a:lnTo>
                  <a:lnTo>
                    <a:pt x="153558" y="150202"/>
                  </a:lnTo>
                  <a:lnTo>
                    <a:pt x="152846" y="149850"/>
                  </a:lnTo>
                  <a:lnTo>
                    <a:pt x="151618" y="150601"/>
                  </a:lnTo>
                  <a:lnTo>
                    <a:pt x="150218" y="151235"/>
                  </a:lnTo>
                  <a:lnTo>
                    <a:pt x="149115" y="150640"/>
                  </a:lnTo>
                  <a:lnTo>
                    <a:pt x="147855" y="149185"/>
                  </a:lnTo>
                  <a:lnTo>
                    <a:pt x="145837" y="145125"/>
                  </a:lnTo>
                  <a:lnTo>
                    <a:pt x="142058" y="144311"/>
                  </a:lnTo>
                  <a:lnTo>
                    <a:pt x="140493" y="144116"/>
                  </a:lnTo>
                  <a:lnTo>
                    <a:pt x="139014" y="146072"/>
                  </a:lnTo>
                  <a:lnTo>
                    <a:pt x="138553" y="145477"/>
                  </a:lnTo>
                  <a:lnTo>
                    <a:pt x="138138" y="144225"/>
                  </a:lnTo>
                  <a:lnTo>
                    <a:pt x="137356" y="143732"/>
                  </a:lnTo>
                  <a:lnTo>
                    <a:pt x="136323" y="144311"/>
                  </a:lnTo>
                  <a:lnTo>
                    <a:pt x="136026" y="143756"/>
                  </a:lnTo>
                  <a:lnTo>
                    <a:pt x="136472" y="142058"/>
                  </a:lnTo>
                  <a:lnTo>
                    <a:pt x="135244" y="141221"/>
                  </a:lnTo>
                  <a:lnTo>
                    <a:pt x="132341" y="141237"/>
                  </a:lnTo>
                  <a:lnTo>
                    <a:pt x="130792" y="140611"/>
                  </a:lnTo>
                  <a:lnTo>
                    <a:pt x="130612" y="139335"/>
                  </a:lnTo>
                  <a:lnTo>
                    <a:pt x="129697" y="138498"/>
                  </a:lnTo>
                  <a:lnTo>
                    <a:pt x="128054" y="138091"/>
                  </a:lnTo>
                  <a:lnTo>
                    <a:pt x="126450" y="137051"/>
                  </a:lnTo>
                  <a:lnTo>
                    <a:pt x="124901" y="135369"/>
                  </a:lnTo>
                  <a:lnTo>
                    <a:pt x="122577" y="134274"/>
                  </a:lnTo>
                  <a:lnTo>
                    <a:pt x="119487" y="133765"/>
                  </a:lnTo>
                  <a:lnTo>
                    <a:pt x="119237" y="133585"/>
                  </a:lnTo>
                  <a:lnTo>
                    <a:pt x="118947" y="133343"/>
                  </a:lnTo>
                  <a:lnTo>
                    <a:pt x="116952" y="134485"/>
                  </a:lnTo>
                  <a:lnTo>
                    <a:pt x="115755" y="135392"/>
                  </a:lnTo>
                  <a:lnTo>
                    <a:pt x="114284" y="134829"/>
                  </a:lnTo>
                  <a:lnTo>
                    <a:pt x="111907" y="136848"/>
                  </a:lnTo>
                  <a:lnTo>
                    <a:pt x="107071" y="136949"/>
                  </a:lnTo>
                  <a:lnTo>
                    <a:pt x="104701" y="136824"/>
                  </a:lnTo>
                  <a:lnTo>
                    <a:pt x="103527" y="136324"/>
                  </a:lnTo>
                  <a:lnTo>
                    <a:pt x="98990" y="139390"/>
                  </a:lnTo>
                  <a:lnTo>
                    <a:pt x="98513" y="140517"/>
                  </a:lnTo>
                  <a:lnTo>
                    <a:pt x="97495" y="140892"/>
                  </a:lnTo>
                  <a:lnTo>
                    <a:pt x="94640" y="141503"/>
                  </a:lnTo>
                  <a:lnTo>
                    <a:pt x="91636" y="142363"/>
                  </a:lnTo>
                  <a:lnTo>
                    <a:pt x="91002" y="145328"/>
                  </a:lnTo>
                  <a:lnTo>
                    <a:pt x="90110" y="146932"/>
                  </a:lnTo>
                  <a:lnTo>
                    <a:pt x="88499" y="149279"/>
                  </a:lnTo>
                  <a:lnTo>
                    <a:pt x="82921" y="150093"/>
                  </a:lnTo>
                  <a:lnTo>
                    <a:pt x="78101" y="151235"/>
                  </a:lnTo>
                  <a:lnTo>
                    <a:pt x="73165" y="151947"/>
                  </a:lnTo>
                  <a:lnTo>
                    <a:pt x="66694" y="154810"/>
                  </a:lnTo>
                  <a:lnTo>
                    <a:pt x="64590" y="157329"/>
                  </a:lnTo>
                  <a:lnTo>
                    <a:pt x="62509" y="158033"/>
                  </a:lnTo>
                  <a:lnTo>
                    <a:pt x="60623" y="158245"/>
                  </a:lnTo>
                  <a:lnTo>
                    <a:pt x="59403" y="156836"/>
                  </a:lnTo>
                  <a:lnTo>
                    <a:pt x="55296" y="153066"/>
                  </a:lnTo>
                  <a:lnTo>
                    <a:pt x="53715" y="151282"/>
                  </a:lnTo>
                  <a:lnTo>
                    <a:pt x="51634" y="150758"/>
                  </a:lnTo>
                  <a:lnTo>
                    <a:pt x="49373" y="151055"/>
                  </a:lnTo>
                  <a:lnTo>
                    <a:pt x="47198" y="151931"/>
                  </a:lnTo>
                  <a:lnTo>
                    <a:pt x="44914" y="152095"/>
                  </a:lnTo>
                  <a:lnTo>
                    <a:pt x="42325" y="150828"/>
                  </a:lnTo>
                  <a:lnTo>
                    <a:pt x="42051" y="150953"/>
                  </a:lnTo>
                  <a:lnTo>
                    <a:pt x="41057" y="151125"/>
                  </a:lnTo>
                  <a:lnTo>
                    <a:pt x="34626" y="149592"/>
                  </a:lnTo>
                  <a:lnTo>
                    <a:pt x="34032" y="149334"/>
                  </a:lnTo>
                  <a:lnTo>
                    <a:pt x="33750" y="149271"/>
                  </a:lnTo>
                  <a:lnTo>
                    <a:pt x="32866" y="149154"/>
                  </a:lnTo>
                  <a:lnTo>
                    <a:pt x="28023" y="149342"/>
                  </a:lnTo>
                  <a:lnTo>
                    <a:pt x="23509" y="146244"/>
                  </a:lnTo>
                  <a:lnTo>
                    <a:pt x="22125" y="146150"/>
                  </a:lnTo>
                  <a:lnTo>
                    <a:pt x="21053" y="147401"/>
                  </a:lnTo>
                  <a:lnTo>
                    <a:pt x="20262" y="148794"/>
                  </a:lnTo>
                  <a:lnTo>
                    <a:pt x="17149" y="150179"/>
                  </a:lnTo>
                  <a:lnTo>
                    <a:pt x="16351" y="150734"/>
                  </a:lnTo>
                  <a:lnTo>
                    <a:pt x="15897" y="150304"/>
                  </a:lnTo>
                  <a:lnTo>
                    <a:pt x="15686" y="149107"/>
                  </a:lnTo>
                  <a:lnTo>
                    <a:pt x="15920" y="148043"/>
                  </a:lnTo>
                  <a:lnTo>
                    <a:pt x="15459" y="147042"/>
                  </a:lnTo>
                  <a:lnTo>
                    <a:pt x="14278" y="145899"/>
                  </a:lnTo>
                  <a:lnTo>
                    <a:pt x="13988" y="145422"/>
                  </a:lnTo>
                  <a:lnTo>
                    <a:pt x="12502" y="145508"/>
                  </a:lnTo>
                  <a:lnTo>
                    <a:pt x="12095" y="145618"/>
                  </a:lnTo>
                  <a:lnTo>
                    <a:pt x="11946" y="145594"/>
                  </a:lnTo>
                  <a:lnTo>
                    <a:pt x="9881" y="144624"/>
                  </a:lnTo>
                  <a:lnTo>
                    <a:pt x="8520" y="142285"/>
                  </a:lnTo>
                  <a:lnTo>
                    <a:pt x="6400" y="141041"/>
                  </a:lnTo>
                  <a:lnTo>
                    <a:pt x="4780" y="140618"/>
                  </a:lnTo>
                  <a:lnTo>
                    <a:pt x="4044" y="139609"/>
                  </a:lnTo>
                  <a:lnTo>
                    <a:pt x="3567" y="138271"/>
                  </a:lnTo>
                  <a:lnTo>
                    <a:pt x="3067" y="137262"/>
                  </a:lnTo>
                  <a:lnTo>
                    <a:pt x="3012" y="137161"/>
                  </a:lnTo>
                  <a:lnTo>
                    <a:pt x="2668" y="135627"/>
                  </a:lnTo>
                  <a:lnTo>
                    <a:pt x="2175" y="135471"/>
                  </a:lnTo>
                  <a:lnTo>
                    <a:pt x="2089" y="135432"/>
                  </a:lnTo>
                  <a:lnTo>
                    <a:pt x="0" y="135698"/>
                  </a:lnTo>
                  <a:lnTo>
                    <a:pt x="243" y="130307"/>
                  </a:lnTo>
                  <a:lnTo>
                    <a:pt x="3583" y="126419"/>
                  </a:lnTo>
                  <a:lnTo>
                    <a:pt x="4405" y="124455"/>
                  </a:lnTo>
                  <a:lnTo>
                    <a:pt x="5656" y="120191"/>
                  </a:lnTo>
                  <a:lnTo>
                    <a:pt x="6595" y="118189"/>
                  </a:lnTo>
                  <a:lnTo>
                    <a:pt x="7722" y="116530"/>
                  </a:lnTo>
                  <a:lnTo>
                    <a:pt x="8621" y="114926"/>
                  </a:lnTo>
                  <a:lnTo>
                    <a:pt x="8942" y="113549"/>
                  </a:lnTo>
                  <a:lnTo>
                    <a:pt x="9849" y="113393"/>
                  </a:lnTo>
                  <a:lnTo>
                    <a:pt x="12510" y="114637"/>
                  </a:lnTo>
                  <a:lnTo>
                    <a:pt x="14896" y="115278"/>
                  </a:lnTo>
                  <a:lnTo>
                    <a:pt x="15553" y="114668"/>
                  </a:lnTo>
                  <a:lnTo>
                    <a:pt x="15827" y="113870"/>
                  </a:lnTo>
                  <a:lnTo>
                    <a:pt x="15717" y="113252"/>
                  </a:lnTo>
                  <a:lnTo>
                    <a:pt x="13808" y="111414"/>
                  </a:lnTo>
                  <a:lnTo>
                    <a:pt x="12611" y="110240"/>
                  </a:lnTo>
                  <a:lnTo>
                    <a:pt x="12533" y="109520"/>
                  </a:lnTo>
                  <a:lnTo>
                    <a:pt x="12963" y="107901"/>
                  </a:lnTo>
                  <a:lnTo>
                    <a:pt x="13198" y="106086"/>
                  </a:lnTo>
                  <a:lnTo>
                    <a:pt x="12924" y="104114"/>
                  </a:lnTo>
                  <a:lnTo>
                    <a:pt x="11618" y="99741"/>
                  </a:lnTo>
                  <a:lnTo>
                    <a:pt x="11375" y="97879"/>
                  </a:lnTo>
                  <a:lnTo>
                    <a:pt x="12619" y="95610"/>
                  </a:lnTo>
                  <a:lnTo>
                    <a:pt x="16672" y="90197"/>
                  </a:lnTo>
                  <a:lnTo>
                    <a:pt x="18025" y="88155"/>
                  </a:lnTo>
                  <a:lnTo>
                    <a:pt x="19871" y="85690"/>
                  </a:lnTo>
                  <a:lnTo>
                    <a:pt x="24886" y="79776"/>
                  </a:lnTo>
                  <a:lnTo>
                    <a:pt x="28047" y="76326"/>
                  </a:lnTo>
                  <a:lnTo>
                    <a:pt x="30191" y="74409"/>
                  </a:lnTo>
                  <a:lnTo>
                    <a:pt x="33328" y="71084"/>
                  </a:lnTo>
                  <a:lnTo>
                    <a:pt x="34705" y="69355"/>
                  </a:lnTo>
                  <a:lnTo>
                    <a:pt x="40431" y="68228"/>
                  </a:lnTo>
                  <a:lnTo>
                    <a:pt x="41143" y="66609"/>
                  </a:lnTo>
                  <a:lnTo>
                    <a:pt x="42192" y="64841"/>
                  </a:lnTo>
                  <a:lnTo>
                    <a:pt x="43005" y="64082"/>
                  </a:lnTo>
                  <a:lnTo>
                    <a:pt x="43115" y="61101"/>
                  </a:lnTo>
                  <a:lnTo>
                    <a:pt x="42051" y="57448"/>
                  </a:lnTo>
                  <a:lnTo>
                    <a:pt x="41198" y="56157"/>
                  </a:lnTo>
                  <a:lnTo>
                    <a:pt x="40564" y="55273"/>
                  </a:lnTo>
                  <a:lnTo>
                    <a:pt x="40979" y="54451"/>
                  </a:lnTo>
                  <a:lnTo>
                    <a:pt x="41613" y="54217"/>
                  </a:lnTo>
                  <a:lnTo>
                    <a:pt x="42395" y="54099"/>
                  </a:lnTo>
                  <a:lnTo>
                    <a:pt x="43365" y="53215"/>
                  </a:lnTo>
                  <a:lnTo>
                    <a:pt x="43146" y="52253"/>
                  </a:lnTo>
                  <a:lnTo>
                    <a:pt x="40729" y="49906"/>
                  </a:lnTo>
                  <a:lnTo>
                    <a:pt x="39680" y="48099"/>
                  </a:lnTo>
                  <a:lnTo>
                    <a:pt x="38045" y="43436"/>
                  </a:lnTo>
                  <a:lnTo>
                    <a:pt x="34728" y="38585"/>
                  </a:lnTo>
                  <a:lnTo>
                    <a:pt x="33680" y="37013"/>
                  </a:lnTo>
                  <a:lnTo>
                    <a:pt x="33531" y="35526"/>
                  </a:lnTo>
                  <a:lnTo>
                    <a:pt x="34016" y="34040"/>
                  </a:lnTo>
                  <a:lnTo>
                    <a:pt x="33555" y="32139"/>
                  </a:lnTo>
                  <a:lnTo>
                    <a:pt x="32381" y="29713"/>
                  </a:lnTo>
                  <a:lnTo>
                    <a:pt x="32569" y="29447"/>
                  </a:lnTo>
                  <a:lnTo>
                    <a:pt x="32452" y="26451"/>
                  </a:lnTo>
                  <a:lnTo>
                    <a:pt x="33289" y="25802"/>
                  </a:lnTo>
                  <a:lnTo>
                    <a:pt x="34611" y="25364"/>
                  </a:lnTo>
                  <a:lnTo>
                    <a:pt x="36473" y="25512"/>
                  </a:lnTo>
                  <a:lnTo>
                    <a:pt x="38069" y="25974"/>
                  </a:lnTo>
                  <a:lnTo>
                    <a:pt x="39978" y="27343"/>
                  </a:lnTo>
                  <a:lnTo>
                    <a:pt x="40572" y="27124"/>
                  </a:lnTo>
                  <a:lnTo>
                    <a:pt x="43834" y="24542"/>
                  </a:lnTo>
                  <a:lnTo>
                    <a:pt x="47198" y="20646"/>
                  </a:lnTo>
                  <a:lnTo>
                    <a:pt x="48161" y="18385"/>
                  </a:lnTo>
                  <a:lnTo>
                    <a:pt x="48998" y="17353"/>
                  </a:lnTo>
                  <a:lnTo>
                    <a:pt x="51924" y="16805"/>
                  </a:lnTo>
                  <a:lnTo>
                    <a:pt x="54475" y="16578"/>
                  </a:lnTo>
                  <a:lnTo>
                    <a:pt x="56094" y="16617"/>
                  </a:lnTo>
                  <a:lnTo>
                    <a:pt x="60076" y="16234"/>
                  </a:lnTo>
                  <a:lnTo>
                    <a:pt x="62431" y="15803"/>
                  </a:lnTo>
                  <a:lnTo>
                    <a:pt x="64473" y="15115"/>
                  </a:lnTo>
                  <a:lnTo>
                    <a:pt x="68878" y="14857"/>
                  </a:lnTo>
                  <a:lnTo>
                    <a:pt x="75747" y="15318"/>
                  </a:lnTo>
                  <a:lnTo>
                    <a:pt x="80260" y="15350"/>
                  </a:lnTo>
                  <a:lnTo>
                    <a:pt x="83327" y="15717"/>
                  </a:lnTo>
                  <a:lnTo>
                    <a:pt x="90830" y="17791"/>
                  </a:lnTo>
                  <a:lnTo>
                    <a:pt x="93623" y="18166"/>
                  </a:lnTo>
                  <a:lnTo>
                    <a:pt x="94922" y="19269"/>
                  </a:lnTo>
                  <a:lnTo>
                    <a:pt x="97417" y="19676"/>
                  </a:lnTo>
                  <a:lnTo>
                    <a:pt x="101955" y="20779"/>
                  </a:lnTo>
                  <a:lnTo>
                    <a:pt x="105890" y="21374"/>
                  </a:lnTo>
                  <a:lnTo>
                    <a:pt x="108550" y="21131"/>
                  </a:lnTo>
                  <a:lnTo>
                    <a:pt x="110037" y="21444"/>
                  </a:lnTo>
                  <a:lnTo>
                    <a:pt x="112853" y="26334"/>
                  </a:lnTo>
                  <a:lnTo>
                    <a:pt x="113432" y="26905"/>
                  </a:lnTo>
                  <a:lnTo>
                    <a:pt x="114559" y="27022"/>
                  </a:lnTo>
                  <a:lnTo>
                    <a:pt x="116859" y="26600"/>
                  </a:lnTo>
                  <a:lnTo>
                    <a:pt x="120129" y="26764"/>
                  </a:lnTo>
                  <a:lnTo>
                    <a:pt x="122069" y="27789"/>
                  </a:lnTo>
                  <a:lnTo>
                    <a:pt x="121787" y="30691"/>
                  </a:lnTo>
                  <a:lnTo>
                    <a:pt x="122296" y="31114"/>
                  </a:lnTo>
                  <a:lnTo>
                    <a:pt x="123203" y="30950"/>
                  </a:lnTo>
                  <a:lnTo>
                    <a:pt x="124244" y="29314"/>
                  </a:lnTo>
                  <a:lnTo>
                    <a:pt x="125120" y="27617"/>
                  </a:lnTo>
                  <a:lnTo>
                    <a:pt x="125769" y="27085"/>
                  </a:lnTo>
                  <a:lnTo>
                    <a:pt x="129110" y="28235"/>
                  </a:lnTo>
                  <a:lnTo>
                    <a:pt x="130636" y="28047"/>
                  </a:lnTo>
                  <a:lnTo>
                    <a:pt x="132044" y="26756"/>
                  </a:lnTo>
                  <a:lnTo>
                    <a:pt x="132904" y="26537"/>
                  </a:lnTo>
                  <a:lnTo>
                    <a:pt x="135275" y="27452"/>
                  </a:lnTo>
                  <a:lnTo>
                    <a:pt x="138193" y="28094"/>
                  </a:lnTo>
                  <a:lnTo>
                    <a:pt x="140556" y="28133"/>
                  </a:lnTo>
                  <a:lnTo>
                    <a:pt x="142027" y="28829"/>
                  </a:lnTo>
                  <a:lnTo>
                    <a:pt x="143099" y="31857"/>
                  </a:lnTo>
                  <a:lnTo>
                    <a:pt x="144029" y="32483"/>
                  </a:lnTo>
                  <a:lnTo>
                    <a:pt x="144929" y="32671"/>
                  </a:lnTo>
                  <a:lnTo>
                    <a:pt x="146290" y="29964"/>
                  </a:lnTo>
                  <a:lnTo>
                    <a:pt x="147526" y="28916"/>
                  </a:lnTo>
                  <a:lnTo>
                    <a:pt x="149240" y="28141"/>
                  </a:lnTo>
                  <a:lnTo>
                    <a:pt x="150343" y="27805"/>
                  </a:lnTo>
                  <a:lnTo>
                    <a:pt x="151125" y="26842"/>
                  </a:lnTo>
                  <a:lnTo>
                    <a:pt x="152174" y="25911"/>
                  </a:lnTo>
                  <a:lnTo>
                    <a:pt x="153081" y="25833"/>
                  </a:lnTo>
                  <a:lnTo>
                    <a:pt x="153817" y="26193"/>
                  </a:lnTo>
                  <a:lnTo>
                    <a:pt x="154661" y="27484"/>
                  </a:lnTo>
                  <a:lnTo>
                    <a:pt x="155898" y="30425"/>
                  </a:lnTo>
                  <a:lnTo>
                    <a:pt x="157399" y="33375"/>
                  </a:lnTo>
                  <a:lnTo>
                    <a:pt x="158448" y="34447"/>
                  </a:lnTo>
                  <a:lnTo>
                    <a:pt x="161155" y="33539"/>
                  </a:lnTo>
                  <a:lnTo>
                    <a:pt x="162986" y="32616"/>
                  </a:lnTo>
                  <a:lnTo>
                    <a:pt x="166342" y="32444"/>
                  </a:lnTo>
                  <a:lnTo>
                    <a:pt x="170793" y="31795"/>
                  </a:lnTo>
                  <a:lnTo>
                    <a:pt x="174197" y="30950"/>
                  </a:lnTo>
                  <a:lnTo>
                    <a:pt x="176324" y="31098"/>
                  </a:lnTo>
                  <a:lnTo>
                    <a:pt x="177615" y="32037"/>
                  </a:lnTo>
                  <a:lnTo>
                    <a:pt x="179579" y="33844"/>
                  </a:lnTo>
                  <a:lnTo>
                    <a:pt x="180111" y="36442"/>
                  </a:lnTo>
                  <a:lnTo>
                    <a:pt x="182661" y="38233"/>
                  </a:lnTo>
                  <a:lnTo>
                    <a:pt x="184750" y="38562"/>
                  </a:lnTo>
                  <a:lnTo>
                    <a:pt x="185462" y="36700"/>
                  </a:lnTo>
                  <a:lnTo>
                    <a:pt x="186683" y="35401"/>
                  </a:lnTo>
                  <a:lnTo>
                    <a:pt x="186221" y="33610"/>
                  </a:lnTo>
                  <a:lnTo>
                    <a:pt x="186018" y="31325"/>
                  </a:lnTo>
                  <a:lnTo>
                    <a:pt x="185102" y="29205"/>
                  </a:lnTo>
                  <a:lnTo>
                    <a:pt x="184492" y="26921"/>
                  </a:lnTo>
                  <a:lnTo>
                    <a:pt x="185611" y="23650"/>
                  </a:lnTo>
                  <a:lnTo>
                    <a:pt x="186831" y="20787"/>
                  </a:lnTo>
                  <a:lnTo>
                    <a:pt x="187442" y="19230"/>
                  </a:lnTo>
                  <a:lnTo>
                    <a:pt x="189374" y="16351"/>
                  </a:lnTo>
                  <a:lnTo>
                    <a:pt x="191353" y="14293"/>
                  </a:lnTo>
                  <a:lnTo>
                    <a:pt x="194319" y="10984"/>
                  </a:lnTo>
                  <a:lnTo>
                    <a:pt x="196485" y="9889"/>
                  </a:lnTo>
                  <a:lnTo>
                    <a:pt x="198441" y="10390"/>
                  </a:lnTo>
                  <a:lnTo>
                    <a:pt x="199529" y="10843"/>
                  </a:lnTo>
                  <a:lnTo>
                    <a:pt x="202337" y="8880"/>
                  </a:lnTo>
                  <a:lnTo>
                    <a:pt x="207337" y="8778"/>
                  </a:lnTo>
                  <a:lnTo>
                    <a:pt x="211499" y="9028"/>
                  </a:lnTo>
                  <a:lnTo>
                    <a:pt x="211921" y="9091"/>
                  </a:lnTo>
                  <a:lnTo>
                    <a:pt x="213971" y="10108"/>
                  </a:lnTo>
                  <a:lnTo>
                    <a:pt x="216122" y="10969"/>
                  </a:lnTo>
                  <a:lnTo>
                    <a:pt x="217609" y="11023"/>
                  </a:lnTo>
                  <a:lnTo>
                    <a:pt x="219377" y="10828"/>
                  </a:lnTo>
                  <a:lnTo>
                    <a:pt x="221458" y="9678"/>
                  </a:lnTo>
                  <a:lnTo>
                    <a:pt x="222905" y="8567"/>
                  </a:lnTo>
                  <a:lnTo>
                    <a:pt x="224665" y="2918"/>
                  </a:lnTo>
                  <a:lnTo>
                    <a:pt x="225291" y="2105"/>
                  </a:lnTo>
                  <a:lnTo>
                    <a:pt x="226261" y="1659"/>
                  </a:lnTo>
                  <a:lnTo>
                    <a:pt x="227849" y="1612"/>
                  </a:lnTo>
                  <a:lnTo>
                    <a:pt x="230870" y="2668"/>
                  </a:lnTo>
                  <a:lnTo>
                    <a:pt x="234406" y="3614"/>
                  </a:lnTo>
                  <a:lnTo>
                    <a:pt x="236455" y="3481"/>
                  </a:lnTo>
                  <a:lnTo>
                    <a:pt x="241916" y="469"/>
                  </a:lnTo>
                  <a:lnTo>
                    <a:pt x="244959" y="0"/>
                  </a:lnTo>
                  <a:lnTo>
                    <a:pt x="248574" y="704"/>
                  </a:lnTo>
                  <a:lnTo>
                    <a:pt x="252126" y="743"/>
                  </a:lnTo>
                  <a:lnTo>
                    <a:pt x="254801" y="305"/>
                  </a:lnTo>
                  <a:lnTo>
                    <a:pt x="256640" y="1346"/>
                  </a:lnTo>
                  <a:lnTo>
                    <a:pt x="258909" y="3646"/>
                  </a:lnTo>
                  <a:lnTo>
                    <a:pt x="260958" y="7057"/>
                  </a:lnTo>
                  <a:lnTo>
                    <a:pt x="263102" y="13339"/>
                  </a:lnTo>
                  <a:lnTo>
                    <a:pt x="269353" y="20404"/>
                  </a:lnTo>
                  <a:lnTo>
                    <a:pt x="269454" y="21780"/>
                  </a:lnTo>
                  <a:lnTo>
                    <a:pt x="268946" y="22665"/>
                  </a:lnTo>
                  <a:lnTo>
                    <a:pt x="265872" y="23517"/>
                  </a:lnTo>
                  <a:lnTo>
                    <a:pt x="263274" y="23979"/>
                  </a:lnTo>
                  <a:lnTo>
                    <a:pt x="263149" y="25184"/>
                  </a:lnTo>
                  <a:lnTo>
                    <a:pt x="263837" y="26490"/>
                  </a:lnTo>
                  <a:lnTo>
                    <a:pt x="265026" y="28399"/>
                  </a:lnTo>
                  <a:lnTo>
                    <a:pt x="265206" y="30856"/>
                  </a:lnTo>
                  <a:lnTo>
                    <a:pt x="265144" y="33109"/>
                  </a:lnTo>
                  <a:lnTo>
                    <a:pt x="265652" y="35096"/>
                  </a:lnTo>
                  <a:lnTo>
                    <a:pt x="266646" y="35910"/>
                  </a:lnTo>
                  <a:lnTo>
                    <a:pt x="266771" y="36903"/>
                  </a:lnTo>
                  <a:lnTo>
                    <a:pt x="265629" y="38124"/>
                  </a:lnTo>
                  <a:lnTo>
                    <a:pt x="265308" y="38875"/>
                  </a:lnTo>
                  <a:lnTo>
                    <a:pt x="265754" y="39281"/>
                  </a:lnTo>
                  <a:lnTo>
                    <a:pt x="271395" y="39516"/>
                  </a:lnTo>
                  <a:lnTo>
                    <a:pt x="274156" y="40697"/>
                  </a:lnTo>
                  <a:lnTo>
                    <a:pt x="276253" y="41777"/>
                  </a:lnTo>
                  <a:lnTo>
                    <a:pt x="277309" y="41879"/>
                  </a:lnTo>
                  <a:lnTo>
                    <a:pt x="279688" y="41191"/>
                  </a:lnTo>
                  <a:lnTo>
                    <a:pt x="282363" y="40752"/>
                  </a:lnTo>
                  <a:lnTo>
                    <a:pt x="283983" y="40690"/>
                  </a:lnTo>
                  <a:lnTo>
                    <a:pt x="284608" y="41488"/>
                  </a:lnTo>
                  <a:lnTo>
                    <a:pt x="285109" y="43577"/>
                  </a:lnTo>
                  <a:lnTo>
                    <a:pt x="286048" y="45665"/>
                  </a:lnTo>
                  <a:lnTo>
                    <a:pt x="286924" y="46260"/>
                  </a:lnTo>
                  <a:lnTo>
                    <a:pt x="288489" y="46158"/>
                  </a:lnTo>
                  <a:lnTo>
                    <a:pt x="289428" y="46260"/>
                  </a:lnTo>
                  <a:lnTo>
                    <a:pt x="289928" y="47050"/>
                  </a:lnTo>
                  <a:lnTo>
                    <a:pt x="289365" y="48239"/>
                  </a:lnTo>
                  <a:lnTo>
                    <a:pt x="289490" y="49530"/>
                  </a:lnTo>
                  <a:lnTo>
                    <a:pt x="290179" y="51111"/>
                  </a:lnTo>
                  <a:lnTo>
                    <a:pt x="290993" y="54764"/>
                  </a:lnTo>
                  <a:lnTo>
                    <a:pt x="291744" y="55852"/>
                  </a:lnTo>
                  <a:lnTo>
                    <a:pt x="292244" y="57228"/>
                  </a:lnTo>
                  <a:lnTo>
                    <a:pt x="292244" y="58809"/>
                  </a:lnTo>
                  <a:lnTo>
                    <a:pt x="291618" y="60186"/>
                  </a:lnTo>
                  <a:lnTo>
                    <a:pt x="291180" y="61266"/>
                  </a:lnTo>
                  <a:lnTo>
                    <a:pt x="291618" y="63722"/>
                  </a:lnTo>
                  <a:lnTo>
                    <a:pt x="293308" y="66468"/>
                  </a:lnTo>
                  <a:lnTo>
                    <a:pt x="294560" y="67149"/>
                  </a:lnTo>
                  <a:lnTo>
                    <a:pt x="295561" y="69597"/>
                  </a:lnTo>
                  <a:lnTo>
                    <a:pt x="297376" y="70380"/>
                  </a:lnTo>
                  <a:lnTo>
                    <a:pt x="300068" y="68322"/>
                  </a:lnTo>
                  <a:lnTo>
                    <a:pt x="302133" y="67242"/>
                  </a:lnTo>
                  <a:lnTo>
                    <a:pt x="304715" y="67845"/>
                  </a:lnTo>
                  <a:lnTo>
                    <a:pt x="307101" y="68228"/>
                  </a:lnTo>
                  <a:lnTo>
                    <a:pt x="308705" y="69629"/>
                  </a:lnTo>
                  <a:lnTo>
                    <a:pt x="309886" y="71553"/>
                  </a:lnTo>
                  <a:lnTo>
                    <a:pt x="311263" y="72625"/>
                  </a:lnTo>
                  <a:lnTo>
                    <a:pt x="312640" y="72062"/>
                  </a:lnTo>
                  <a:lnTo>
                    <a:pt x="315511" y="72625"/>
                  </a:lnTo>
                  <a:lnTo>
                    <a:pt x="316826" y="74182"/>
                  </a:lnTo>
                  <a:lnTo>
                    <a:pt x="318140" y="75058"/>
                  </a:lnTo>
                  <a:lnTo>
                    <a:pt x="319830" y="73791"/>
                  </a:lnTo>
                  <a:lnTo>
                    <a:pt x="321207" y="72226"/>
                  </a:lnTo>
                  <a:lnTo>
                    <a:pt x="326245" y="70591"/>
                  </a:lnTo>
                  <a:lnTo>
                    <a:pt x="329374" y="70184"/>
                  </a:lnTo>
                  <a:lnTo>
                    <a:pt x="330251" y="69863"/>
                  </a:lnTo>
                  <a:lnTo>
                    <a:pt x="332089" y="68690"/>
                  </a:lnTo>
                  <a:lnTo>
                    <a:pt x="334029" y="67908"/>
                  </a:lnTo>
                  <a:lnTo>
                    <a:pt x="335774" y="68119"/>
                  </a:lnTo>
                  <a:lnTo>
                    <a:pt x="337495" y="70552"/>
                  </a:lnTo>
                  <a:lnTo>
                    <a:pt x="339279" y="72226"/>
                  </a:lnTo>
                  <a:lnTo>
                    <a:pt x="339779" y="74862"/>
                  </a:lnTo>
                  <a:lnTo>
                    <a:pt x="341954" y="78477"/>
                  </a:lnTo>
                  <a:lnTo>
                    <a:pt x="347360" y="83414"/>
                  </a:lnTo>
                  <a:lnTo>
                    <a:pt x="349480" y="84916"/>
                  </a:lnTo>
                  <a:lnTo>
                    <a:pt x="350920" y="84650"/>
                  </a:lnTo>
                  <a:lnTo>
                    <a:pt x="351671" y="84259"/>
                  </a:lnTo>
                  <a:lnTo>
                    <a:pt x="352023" y="83742"/>
                  </a:lnTo>
                  <a:lnTo>
                    <a:pt x="352352" y="81325"/>
                  </a:lnTo>
                  <a:lnTo>
                    <a:pt x="353032" y="80433"/>
                  </a:lnTo>
                  <a:lnTo>
                    <a:pt x="354128" y="80409"/>
                  </a:lnTo>
                  <a:lnTo>
                    <a:pt x="358360" y="83414"/>
                  </a:lnTo>
                  <a:lnTo>
                    <a:pt x="360574" y="83742"/>
                  </a:lnTo>
                  <a:lnTo>
                    <a:pt x="362679" y="83797"/>
                  </a:lnTo>
                  <a:lnTo>
                    <a:pt x="365511" y="86128"/>
                  </a:lnTo>
                  <a:lnTo>
                    <a:pt x="368617" y="88155"/>
                  </a:lnTo>
                  <a:lnTo>
                    <a:pt x="371019" y="88366"/>
                  </a:lnTo>
                  <a:lnTo>
                    <a:pt x="372935" y="87568"/>
                  </a:lnTo>
                  <a:lnTo>
                    <a:pt x="374249" y="87083"/>
                  </a:lnTo>
                  <a:lnTo>
                    <a:pt x="375063" y="87857"/>
                  </a:lnTo>
                  <a:lnTo>
                    <a:pt x="375814" y="89602"/>
                  </a:lnTo>
                  <a:lnTo>
                    <a:pt x="377066" y="90955"/>
                  </a:lnTo>
                  <a:lnTo>
                    <a:pt x="378505" y="91339"/>
                  </a:lnTo>
                  <a:lnTo>
                    <a:pt x="380579" y="91425"/>
                  </a:lnTo>
                  <a:lnTo>
                    <a:pt x="384177" y="94038"/>
                  </a:lnTo>
                  <a:lnTo>
                    <a:pt x="387557" y="96698"/>
                  </a:lnTo>
                  <a:lnTo>
                    <a:pt x="389669" y="96846"/>
                  </a:lnTo>
                  <a:lnTo>
                    <a:pt x="391461" y="96064"/>
                  </a:lnTo>
                  <a:lnTo>
                    <a:pt x="393042" y="95861"/>
                  </a:lnTo>
                  <a:lnTo>
                    <a:pt x="394145" y="96534"/>
                  </a:lnTo>
                  <a:lnTo>
                    <a:pt x="394457" y="97684"/>
                  </a:lnTo>
                  <a:lnTo>
                    <a:pt x="393644" y="99225"/>
                  </a:lnTo>
                  <a:lnTo>
                    <a:pt x="393644" y="101431"/>
                  </a:lnTo>
                  <a:lnTo>
                    <a:pt x="395146" y="103543"/>
                  </a:lnTo>
                  <a:lnTo>
                    <a:pt x="395193" y="105616"/>
                  </a:lnTo>
                  <a:lnTo>
                    <a:pt x="394763" y="107486"/>
                  </a:lnTo>
                  <a:lnTo>
                    <a:pt x="393910" y="109207"/>
                  </a:lnTo>
                  <a:lnTo>
                    <a:pt x="391852" y="111570"/>
                  </a:lnTo>
                  <a:lnTo>
                    <a:pt x="389951" y="113769"/>
                  </a:lnTo>
                  <a:lnTo>
                    <a:pt x="387096" y="114684"/>
                  </a:lnTo>
                  <a:lnTo>
                    <a:pt x="385492" y="115646"/>
                  </a:lnTo>
                  <a:lnTo>
                    <a:pt x="385914" y="117258"/>
                  </a:lnTo>
                  <a:lnTo>
                    <a:pt x="386962" y="118760"/>
                  </a:lnTo>
                  <a:lnTo>
                    <a:pt x="389388" y="119973"/>
                  </a:lnTo>
                  <a:lnTo>
                    <a:pt x="392142" y="120856"/>
                  </a:lnTo>
                  <a:lnTo>
                    <a:pt x="392462" y="121834"/>
                  </a:lnTo>
                  <a:lnTo>
                    <a:pt x="392040" y="122327"/>
                  </a:lnTo>
                  <a:lnTo>
                    <a:pt x="390272" y="122781"/>
                  </a:lnTo>
                  <a:lnTo>
                    <a:pt x="387831" y="122319"/>
                  </a:lnTo>
                  <a:lnTo>
                    <a:pt x="387017" y="123172"/>
                  </a:lnTo>
                  <a:lnTo>
                    <a:pt x="385891" y="124588"/>
                  </a:lnTo>
                  <a:lnTo>
                    <a:pt x="385140" y="127139"/>
                  </a:lnTo>
                  <a:lnTo>
                    <a:pt x="384576" y="129501"/>
                  </a:lnTo>
                  <a:lnTo>
                    <a:pt x="387228" y="130143"/>
                  </a:lnTo>
                  <a:lnTo>
                    <a:pt x="388770" y="131105"/>
                  </a:lnTo>
                  <a:lnTo>
                    <a:pt x="389255" y="133038"/>
                  </a:lnTo>
                  <a:lnTo>
                    <a:pt x="389803" y="135189"/>
                  </a:lnTo>
                  <a:lnTo>
                    <a:pt x="389967" y="137121"/>
                  </a:lnTo>
                  <a:lnTo>
                    <a:pt x="389091" y="138060"/>
                  </a:lnTo>
                  <a:lnTo>
                    <a:pt x="389036" y="139023"/>
                  </a:lnTo>
                  <a:lnTo>
                    <a:pt x="389450" y="139500"/>
                  </a:lnTo>
                  <a:lnTo>
                    <a:pt x="390592" y="139711"/>
                  </a:lnTo>
                  <a:lnTo>
                    <a:pt x="391461" y="140141"/>
                  </a:lnTo>
                  <a:lnTo>
                    <a:pt x="391531" y="141158"/>
                  </a:lnTo>
                  <a:lnTo>
                    <a:pt x="389865" y="143443"/>
                  </a:lnTo>
                  <a:lnTo>
                    <a:pt x="388308" y="147808"/>
                  </a:lnTo>
                  <a:lnTo>
                    <a:pt x="387471" y="150124"/>
                  </a:lnTo>
                  <a:lnTo>
                    <a:pt x="387534" y="152635"/>
                  </a:lnTo>
                  <a:lnTo>
                    <a:pt x="386595" y="154028"/>
                  </a:lnTo>
                  <a:lnTo>
                    <a:pt x="384866" y="154208"/>
                  </a:lnTo>
                  <a:lnTo>
                    <a:pt x="378998" y="154450"/>
                  </a:lnTo>
                  <a:lnTo>
                    <a:pt x="373890" y="154325"/>
                  </a:lnTo>
                  <a:lnTo>
                    <a:pt x="371683" y="153965"/>
                  </a:lnTo>
                  <a:lnTo>
                    <a:pt x="368225" y="153746"/>
                  </a:lnTo>
                  <a:lnTo>
                    <a:pt x="366512" y="154341"/>
                  </a:lnTo>
                  <a:lnTo>
                    <a:pt x="364243" y="158347"/>
                  </a:lnTo>
                  <a:lnTo>
                    <a:pt x="362522" y="159911"/>
                  </a:lnTo>
                  <a:lnTo>
                    <a:pt x="359682" y="161327"/>
                  </a:lnTo>
                  <a:lnTo>
                    <a:pt x="356561" y="161734"/>
                  </a:lnTo>
                  <a:lnTo>
                    <a:pt x="354769" y="163377"/>
                  </a:lnTo>
                  <a:lnTo>
                    <a:pt x="354135" y="165959"/>
                  </a:lnTo>
                  <a:lnTo>
                    <a:pt x="354089" y="168243"/>
                  </a:lnTo>
                  <a:lnTo>
                    <a:pt x="353799" y="169385"/>
                  </a:lnTo>
                  <a:lnTo>
                    <a:pt x="353126" y="170387"/>
                  </a:lnTo>
                  <a:lnTo>
                    <a:pt x="352883" y="171099"/>
                  </a:lnTo>
                  <a:lnTo>
                    <a:pt x="353032" y="171881"/>
                  </a:lnTo>
                  <a:lnTo>
                    <a:pt x="353760" y="172163"/>
                  </a:lnTo>
                  <a:lnTo>
                    <a:pt x="354628" y="172522"/>
                  </a:lnTo>
                  <a:lnTo>
                    <a:pt x="354628" y="173086"/>
                  </a:lnTo>
                  <a:lnTo>
                    <a:pt x="354292" y="173798"/>
                  </a:lnTo>
                  <a:lnTo>
                    <a:pt x="353322" y="174580"/>
                  </a:lnTo>
                  <a:lnTo>
                    <a:pt x="352883" y="175785"/>
                  </a:lnTo>
                  <a:lnTo>
                    <a:pt x="352985" y="177068"/>
                  </a:lnTo>
                  <a:lnTo>
                    <a:pt x="353165" y="178484"/>
                  </a:lnTo>
                  <a:close/>
                  <a:moveTo>
                    <a:pt x="216990" y="206781"/>
                  </a:moveTo>
                  <a:lnTo>
                    <a:pt x="220018" y="208338"/>
                  </a:lnTo>
                  <a:lnTo>
                    <a:pt x="216928" y="207923"/>
                  </a:lnTo>
                  <a:lnTo>
                    <a:pt x="210145" y="206461"/>
                  </a:lnTo>
                  <a:lnTo>
                    <a:pt x="207149" y="205076"/>
                  </a:lnTo>
                  <a:lnTo>
                    <a:pt x="206374" y="203527"/>
                  </a:lnTo>
                  <a:lnTo>
                    <a:pt x="205936" y="201415"/>
                  </a:lnTo>
                  <a:lnTo>
                    <a:pt x="207610" y="203629"/>
                  </a:lnTo>
                  <a:lnTo>
                    <a:pt x="208784" y="204599"/>
                  </a:lnTo>
                  <a:lnTo>
                    <a:pt x="216990" y="20678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736A8C39-E323-E35B-A14E-DD2E74E14B05}"/>
                </a:ext>
              </a:extLst>
            </p:cNvPr>
            <p:cNvSpPr>
              <a:spLocks/>
            </p:cNvSpPr>
            <p:nvPr/>
          </p:nvSpPr>
          <p:spPr>
            <a:xfrm>
              <a:off x="7899976" y="4556508"/>
              <a:ext cx="118915" cy="124189"/>
            </a:xfrm>
            <a:custGeom>
              <a:avLst/>
              <a:gdLst>
                <a:gd name="connsiteX0" fmla="*/ 95320 w 118915"/>
                <a:gd name="connsiteY0" fmla="*/ 113980 h 124189"/>
                <a:gd name="connsiteX1" fmla="*/ 92919 w 118915"/>
                <a:gd name="connsiteY1" fmla="*/ 113980 h 124189"/>
                <a:gd name="connsiteX2" fmla="*/ 89015 w 118915"/>
                <a:gd name="connsiteY2" fmla="*/ 113980 h 124189"/>
                <a:gd name="connsiteX3" fmla="*/ 85111 w 118915"/>
                <a:gd name="connsiteY3" fmla="*/ 113980 h 124189"/>
                <a:gd name="connsiteX4" fmla="*/ 81207 w 118915"/>
                <a:gd name="connsiteY4" fmla="*/ 113980 h 124189"/>
                <a:gd name="connsiteX5" fmla="*/ 77303 w 118915"/>
                <a:gd name="connsiteY5" fmla="*/ 113980 h 124189"/>
                <a:gd name="connsiteX6" fmla="*/ 73407 w 118915"/>
                <a:gd name="connsiteY6" fmla="*/ 113980 h 124189"/>
                <a:gd name="connsiteX7" fmla="*/ 69503 w 118915"/>
                <a:gd name="connsiteY7" fmla="*/ 113980 h 124189"/>
                <a:gd name="connsiteX8" fmla="*/ 65599 w 118915"/>
                <a:gd name="connsiteY8" fmla="*/ 113980 h 124189"/>
                <a:gd name="connsiteX9" fmla="*/ 61695 w 118915"/>
                <a:gd name="connsiteY9" fmla="*/ 113980 h 124189"/>
                <a:gd name="connsiteX10" fmla="*/ 57791 w 118915"/>
                <a:gd name="connsiteY10" fmla="*/ 113980 h 124189"/>
                <a:gd name="connsiteX11" fmla="*/ 53888 w 118915"/>
                <a:gd name="connsiteY11" fmla="*/ 113980 h 124189"/>
                <a:gd name="connsiteX12" fmla="*/ 49984 w 118915"/>
                <a:gd name="connsiteY12" fmla="*/ 113980 h 124189"/>
                <a:gd name="connsiteX13" fmla="*/ 46080 w 118915"/>
                <a:gd name="connsiteY13" fmla="*/ 113980 h 124189"/>
                <a:gd name="connsiteX14" fmla="*/ 42184 w 118915"/>
                <a:gd name="connsiteY14" fmla="*/ 113980 h 124189"/>
                <a:gd name="connsiteX15" fmla="*/ 38280 w 118915"/>
                <a:gd name="connsiteY15" fmla="*/ 113980 h 124189"/>
                <a:gd name="connsiteX16" fmla="*/ 34376 w 118915"/>
                <a:gd name="connsiteY16" fmla="*/ 113980 h 124189"/>
                <a:gd name="connsiteX17" fmla="*/ 30472 w 118915"/>
                <a:gd name="connsiteY17" fmla="*/ 113980 h 124189"/>
                <a:gd name="connsiteX18" fmla="*/ 28164 w 118915"/>
                <a:gd name="connsiteY18" fmla="*/ 113980 h 124189"/>
                <a:gd name="connsiteX19" fmla="*/ 27702 w 118915"/>
                <a:gd name="connsiteY19" fmla="*/ 113917 h 124189"/>
                <a:gd name="connsiteX20" fmla="*/ 27382 w 118915"/>
                <a:gd name="connsiteY20" fmla="*/ 113823 h 124189"/>
                <a:gd name="connsiteX21" fmla="*/ 25911 w 118915"/>
                <a:gd name="connsiteY21" fmla="*/ 114097 h 124189"/>
                <a:gd name="connsiteX22" fmla="*/ 24386 w 118915"/>
                <a:gd name="connsiteY22" fmla="*/ 115059 h 124189"/>
                <a:gd name="connsiteX23" fmla="*/ 22766 w 118915"/>
                <a:gd name="connsiteY23" fmla="*/ 115451 h 124189"/>
                <a:gd name="connsiteX24" fmla="*/ 21029 w 118915"/>
                <a:gd name="connsiteY24" fmla="*/ 115302 h 124189"/>
                <a:gd name="connsiteX25" fmla="*/ 20810 w 118915"/>
                <a:gd name="connsiteY25" fmla="*/ 115404 h 124189"/>
                <a:gd name="connsiteX26" fmla="*/ 19934 w 118915"/>
                <a:gd name="connsiteY26" fmla="*/ 115380 h 124189"/>
                <a:gd name="connsiteX27" fmla="*/ 18667 w 118915"/>
                <a:gd name="connsiteY27" fmla="*/ 115310 h 124189"/>
                <a:gd name="connsiteX28" fmla="*/ 17524 w 118915"/>
                <a:gd name="connsiteY28" fmla="*/ 115560 h 124189"/>
                <a:gd name="connsiteX29" fmla="*/ 16656 w 118915"/>
                <a:gd name="connsiteY29" fmla="*/ 116397 h 124189"/>
                <a:gd name="connsiteX30" fmla="*/ 15764 w 118915"/>
                <a:gd name="connsiteY30" fmla="*/ 117837 h 124189"/>
                <a:gd name="connsiteX31" fmla="*/ 14160 w 118915"/>
                <a:gd name="connsiteY31" fmla="*/ 119480 h 124189"/>
                <a:gd name="connsiteX32" fmla="*/ 12908 w 118915"/>
                <a:gd name="connsiteY32" fmla="*/ 120943 h 124189"/>
                <a:gd name="connsiteX33" fmla="*/ 11844 w 118915"/>
                <a:gd name="connsiteY33" fmla="*/ 121975 h 124189"/>
                <a:gd name="connsiteX34" fmla="*/ 9412 w 118915"/>
                <a:gd name="connsiteY34" fmla="*/ 123688 h 124189"/>
                <a:gd name="connsiteX35" fmla="*/ 8081 w 118915"/>
                <a:gd name="connsiteY35" fmla="*/ 124189 h 124189"/>
                <a:gd name="connsiteX36" fmla="*/ 7424 w 118915"/>
                <a:gd name="connsiteY36" fmla="*/ 124111 h 124189"/>
                <a:gd name="connsiteX37" fmla="*/ 7017 w 118915"/>
                <a:gd name="connsiteY37" fmla="*/ 123790 h 124189"/>
                <a:gd name="connsiteX38" fmla="*/ 6251 w 118915"/>
                <a:gd name="connsiteY38" fmla="*/ 121608 h 124189"/>
                <a:gd name="connsiteX39" fmla="*/ 5781 w 118915"/>
                <a:gd name="connsiteY39" fmla="*/ 121255 h 124189"/>
                <a:gd name="connsiteX40" fmla="*/ 1048 w 118915"/>
                <a:gd name="connsiteY40" fmla="*/ 122382 h 124189"/>
                <a:gd name="connsiteX41" fmla="*/ 329 w 118915"/>
                <a:gd name="connsiteY41" fmla="*/ 122398 h 124189"/>
                <a:gd name="connsiteX42" fmla="*/ 391 w 118915"/>
                <a:gd name="connsiteY42" fmla="*/ 121717 h 124189"/>
                <a:gd name="connsiteX43" fmla="*/ 39 w 118915"/>
                <a:gd name="connsiteY43" fmla="*/ 116585 h 124189"/>
                <a:gd name="connsiteX44" fmla="*/ 0 w 118915"/>
                <a:gd name="connsiteY44" fmla="*/ 113440 h 124189"/>
                <a:gd name="connsiteX45" fmla="*/ 618 w 118915"/>
                <a:gd name="connsiteY45" fmla="*/ 111476 h 124189"/>
                <a:gd name="connsiteX46" fmla="*/ 978 w 118915"/>
                <a:gd name="connsiteY46" fmla="*/ 109207 h 124189"/>
                <a:gd name="connsiteX47" fmla="*/ 1017 w 118915"/>
                <a:gd name="connsiteY47" fmla="*/ 107205 h 124189"/>
                <a:gd name="connsiteX48" fmla="*/ 1885 w 118915"/>
                <a:gd name="connsiteY48" fmla="*/ 103801 h 124189"/>
                <a:gd name="connsiteX49" fmla="*/ 1564 w 118915"/>
                <a:gd name="connsiteY49" fmla="*/ 101760 h 124189"/>
                <a:gd name="connsiteX50" fmla="*/ 2683 w 118915"/>
                <a:gd name="connsiteY50" fmla="*/ 94601 h 124189"/>
                <a:gd name="connsiteX51" fmla="*/ 2981 w 118915"/>
                <a:gd name="connsiteY51" fmla="*/ 93435 h 124189"/>
                <a:gd name="connsiteX52" fmla="*/ 3418 w 118915"/>
                <a:gd name="connsiteY52" fmla="*/ 89977 h 124189"/>
                <a:gd name="connsiteX53" fmla="*/ 4115 w 118915"/>
                <a:gd name="connsiteY53" fmla="*/ 88913 h 124189"/>
                <a:gd name="connsiteX54" fmla="*/ 4741 w 118915"/>
                <a:gd name="connsiteY54" fmla="*/ 88499 h 124189"/>
                <a:gd name="connsiteX55" fmla="*/ 5547 w 118915"/>
                <a:gd name="connsiteY55" fmla="*/ 86379 h 124189"/>
                <a:gd name="connsiteX56" fmla="*/ 7103 w 118915"/>
                <a:gd name="connsiteY56" fmla="*/ 82983 h 124189"/>
                <a:gd name="connsiteX57" fmla="*/ 8175 w 118915"/>
                <a:gd name="connsiteY57" fmla="*/ 81239 h 124189"/>
                <a:gd name="connsiteX58" fmla="*/ 7940 w 118915"/>
                <a:gd name="connsiteY58" fmla="*/ 77429 h 124189"/>
                <a:gd name="connsiteX59" fmla="*/ 8120 w 118915"/>
                <a:gd name="connsiteY59" fmla="*/ 74831 h 124189"/>
                <a:gd name="connsiteX60" fmla="*/ 8363 w 118915"/>
                <a:gd name="connsiteY60" fmla="*/ 74260 h 124189"/>
                <a:gd name="connsiteX61" fmla="*/ 10656 w 118915"/>
                <a:gd name="connsiteY61" fmla="*/ 73290 h 124189"/>
                <a:gd name="connsiteX62" fmla="*/ 13628 w 118915"/>
                <a:gd name="connsiteY62" fmla="*/ 70896 h 124189"/>
                <a:gd name="connsiteX63" fmla="*/ 14888 w 118915"/>
                <a:gd name="connsiteY63" fmla="*/ 68072 h 124189"/>
                <a:gd name="connsiteX64" fmla="*/ 16664 w 118915"/>
                <a:gd name="connsiteY64" fmla="*/ 66272 h 124189"/>
                <a:gd name="connsiteX65" fmla="*/ 20106 w 118915"/>
                <a:gd name="connsiteY65" fmla="*/ 65107 h 124189"/>
                <a:gd name="connsiteX66" fmla="*/ 20114 w 118915"/>
                <a:gd name="connsiteY66" fmla="*/ 65099 h 124189"/>
                <a:gd name="connsiteX67" fmla="*/ 30316 w 118915"/>
                <a:gd name="connsiteY67" fmla="*/ 55421 h 124189"/>
                <a:gd name="connsiteX68" fmla="*/ 35056 w 118915"/>
                <a:gd name="connsiteY68" fmla="*/ 50203 h 124189"/>
                <a:gd name="connsiteX69" fmla="*/ 37122 w 118915"/>
                <a:gd name="connsiteY69" fmla="*/ 47527 h 124189"/>
                <a:gd name="connsiteX70" fmla="*/ 37192 w 118915"/>
                <a:gd name="connsiteY70" fmla="*/ 46565 h 124189"/>
                <a:gd name="connsiteX71" fmla="*/ 37592 w 118915"/>
                <a:gd name="connsiteY71" fmla="*/ 45306 h 124189"/>
                <a:gd name="connsiteX72" fmla="*/ 36762 w 118915"/>
                <a:gd name="connsiteY72" fmla="*/ 44320 h 124189"/>
                <a:gd name="connsiteX73" fmla="*/ 35777 w 118915"/>
                <a:gd name="connsiteY73" fmla="*/ 43428 h 124189"/>
                <a:gd name="connsiteX74" fmla="*/ 35440 w 118915"/>
                <a:gd name="connsiteY74" fmla="*/ 42599 h 124189"/>
                <a:gd name="connsiteX75" fmla="*/ 34595 w 118915"/>
                <a:gd name="connsiteY75" fmla="*/ 42192 h 124189"/>
                <a:gd name="connsiteX76" fmla="*/ 33375 w 118915"/>
                <a:gd name="connsiteY76" fmla="*/ 42207 h 124189"/>
                <a:gd name="connsiteX77" fmla="*/ 32569 w 118915"/>
                <a:gd name="connsiteY77" fmla="*/ 41605 h 124189"/>
                <a:gd name="connsiteX78" fmla="*/ 31653 w 118915"/>
                <a:gd name="connsiteY78" fmla="*/ 40432 h 124189"/>
                <a:gd name="connsiteX79" fmla="*/ 30738 w 118915"/>
                <a:gd name="connsiteY79" fmla="*/ 39696 h 124189"/>
                <a:gd name="connsiteX80" fmla="*/ 27843 w 118915"/>
                <a:gd name="connsiteY80" fmla="*/ 39759 h 124189"/>
                <a:gd name="connsiteX81" fmla="*/ 25614 w 118915"/>
                <a:gd name="connsiteY81" fmla="*/ 38554 h 124189"/>
                <a:gd name="connsiteX82" fmla="*/ 25645 w 118915"/>
                <a:gd name="connsiteY82" fmla="*/ 36919 h 124189"/>
                <a:gd name="connsiteX83" fmla="*/ 26513 w 118915"/>
                <a:gd name="connsiteY83" fmla="*/ 33696 h 124189"/>
                <a:gd name="connsiteX84" fmla="*/ 28203 w 118915"/>
                <a:gd name="connsiteY84" fmla="*/ 30003 h 124189"/>
                <a:gd name="connsiteX85" fmla="*/ 28297 w 118915"/>
                <a:gd name="connsiteY85" fmla="*/ 28986 h 124189"/>
                <a:gd name="connsiteX86" fmla="*/ 28055 w 118915"/>
                <a:gd name="connsiteY86" fmla="*/ 28117 h 124189"/>
                <a:gd name="connsiteX87" fmla="*/ 27648 w 118915"/>
                <a:gd name="connsiteY87" fmla="*/ 27374 h 124189"/>
                <a:gd name="connsiteX88" fmla="*/ 26889 w 118915"/>
                <a:gd name="connsiteY88" fmla="*/ 26639 h 124189"/>
                <a:gd name="connsiteX89" fmla="*/ 26169 w 118915"/>
                <a:gd name="connsiteY89" fmla="*/ 25755 h 124189"/>
                <a:gd name="connsiteX90" fmla="*/ 26724 w 118915"/>
                <a:gd name="connsiteY90" fmla="*/ 23095 h 124189"/>
                <a:gd name="connsiteX91" fmla="*/ 27789 w 118915"/>
                <a:gd name="connsiteY91" fmla="*/ 20497 h 124189"/>
                <a:gd name="connsiteX92" fmla="*/ 28665 w 118915"/>
                <a:gd name="connsiteY92" fmla="*/ 19191 h 124189"/>
                <a:gd name="connsiteX93" fmla="*/ 29517 w 118915"/>
                <a:gd name="connsiteY93" fmla="*/ 17736 h 124189"/>
                <a:gd name="connsiteX94" fmla="*/ 29275 w 118915"/>
                <a:gd name="connsiteY94" fmla="*/ 16539 h 124189"/>
                <a:gd name="connsiteX95" fmla="*/ 28031 w 118915"/>
                <a:gd name="connsiteY95" fmla="*/ 15944 h 124189"/>
                <a:gd name="connsiteX96" fmla="*/ 28680 w 118915"/>
                <a:gd name="connsiteY96" fmla="*/ 14779 h 124189"/>
                <a:gd name="connsiteX97" fmla="*/ 30018 w 118915"/>
                <a:gd name="connsiteY97" fmla="*/ 12815 h 124189"/>
                <a:gd name="connsiteX98" fmla="*/ 32624 w 118915"/>
                <a:gd name="connsiteY98" fmla="*/ 10828 h 124189"/>
                <a:gd name="connsiteX99" fmla="*/ 34916 w 118915"/>
                <a:gd name="connsiteY99" fmla="*/ 9498 h 124189"/>
                <a:gd name="connsiteX100" fmla="*/ 36449 w 118915"/>
                <a:gd name="connsiteY100" fmla="*/ 9490 h 124189"/>
                <a:gd name="connsiteX101" fmla="*/ 39422 w 118915"/>
                <a:gd name="connsiteY101" fmla="*/ 10554 h 124189"/>
                <a:gd name="connsiteX102" fmla="*/ 42114 w 118915"/>
                <a:gd name="connsiteY102" fmla="*/ 11798 h 124189"/>
                <a:gd name="connsiteX103" fmla="*/ 43584 w 118915"/>
                <a:gd name="connsiteY103" fmla="*/ 11860 h 124189"/>
                <a:gd name="connsiteX104" fmla="*/ 45383 w 118915"/>
                <a:gd name="connsiteY104" fmla="*/ 11344 h 124189"/>
                <a:gd name="connsiteX105" fmla="*/ 49092 w 118915"/>
                <a:gd name="connsiteY105" fmla="*/ 9130 h 124189"/>
                <a:gd name="connsiteX106" fmla="*/ 49991 w 118915"/>
                <a:gd name="connsiteY106" fmla="*/ 9834 h 124189"/>
                <a:gd name="connsiteX107" fmla="*/ 51071 w 118915"/>
                <a:gd name="connsiteY107" fmla="*/ 11172 h 124189"/>
                <a:gd name="connsiteX108" fmla="*/ 52252 w 118915"/>
                <a:gd name="connsiteY108" fmla="*/ 13394 h 124189"/>
                <a:gd name="connsiteX109" fmla="*/ 54592 w 118915"/>
                <a:gd name="connsiteY109" fmla="*/ 14403 h 124189"/>
                <a:gd name="connsiteX110" fmla="*/ 55710 w 118915"/>
                <a:gd name="connsiteY110" fmla="*/ 15107 h 124189"/>
                <a:gd name="connsiteX111" fmla="*/ 56516 w 118915"/>
                <a:gd name="connsiteY111" fmla="*/ 15310 h 124189"/>
                <a:gd name="connsiteX112" fmla="*/ 56962 w 118915"/>
                <a:gd name="connsiteY112" fmla="*/ 15130 h 124189"/>
                <a:gd name="connsiteX113" fmla="*/ 57846 w 118915"/>
                <a:gd name="connsiteY113" fmla="*/ 13386 h 124189"/>
                <a:gd name="connsiteX114" fmla="*/ 58918 w 118915"/>
                <a:gd name="connsiteY114" fmla="*/ 12439 h 124189"/>
                <a:gd name="connsiteX115" fmla="*/ 60898 w 118915"/>
                <a:gd name="connsiteY115" fmla="*/ 11242 h 124189"/>
                <a:gd name="connsiteX116" fmla="*/ 65271 w 118915"/>
                <a:gd name="connsiteY116" fmla="*/ 10280 h 124189"/>
                <a:gd name="connsiteX117" fmla="*/ 68392 w 118915"/>
                <a:gd name="connsiteY117" fmla="*/ 9991 h 124189"/>
                <a:gd name="connsiteX118" fmla="*/ 69714 w 118915"/>
                <a:gd name="connsiteY118" fmla="*/ 9787 h 124189"/>
                <a:gd name="connsiteX119" fmla="*/ 71928 w 118915"/>
                <a:gd name="connsiteY119" fmla="*/ 9224 h 124189"/>
                <a:gd name="connsiteX120" fmla="*/ 75426 w 118915"/>
                <a:gd name="connsiteY120" fmla="*/ 7432 h 124189"/>
                <a:gd name="connsiteX121" fmla="*/ 78868 w 118915"/>
                <a:gd name="connsiteY121" fmla="*/ 9740 h 124189"/>
                <a:gd name="connsiteX122" fmla="*/ 82607 w 118915"/>
                <a:gd name="connsiteY122" fmla="*/ 10186 h 124189"/>
                <a:gd name="connsiteX123" fmla="*/ 86230 w 118915"/>
                <a:gd name="connsiteY123" fmla="*/ 10171 h 124189"/>
                <a:gd name="connsiteX124" fmla="*/ 87333 w 118915"/>
                <a:gd name="connsiteY124" fmla="*/ 9466 h 124189"/>
                <a:gd name="connsiteX125" fmla="*/ 87966 w 118915"/>
                <a:gd name="connsiteY125" fmla="*/ 8934 h 124189"/>
                <a:gd name="connsiteX126" fmla="*/ 91769 w 118915"/>
                <a:gd name="connsiteY126" fmla="*/ 5140 h 124189"/>
                <a:gd name="connsiteX127" fmla="*/ 96917 w 118915"/>
                <a:gd name="connsiteY127" fmla="*/ 0 h 124189"/>
                <a:gd name="connsiteX128" fmla="*/ 100343 w 118915"/>
                <a:gd name="connsiteY128" fmla="*/ 7237 h 124189"/>
                <a:gd name="connsiteX129" fmla="*/ 101525 w 118915"/>
                <a:gd name="connsiteY129" fmla="*/ 7667 h 124189"/>
                <a:gd name="connsiteX130" fmla="*/ 101352 w 118915"/>
                <a:gd name="connsiteY130" fmla="*/ 8293 h 124189"/>
                <a:gd name="connsiteX131" fmla="*/ 101063 w 118915"/>
                <a:gd name="connsiteY131" fmla="*/ 8903 h 124189"/>
                <a:gd name="connsiteX132" fmla="*/ 103308 w 118915"/>
                <a:gd name="connsiteY132" fmla="*/ 10648 h 124189"/>
                <a:gd name="connsiteX133" fmla="*/ 106070 w 118915"/>
                <a:gd name="connsiteY133" fmla="*/ 11563 h 124189"/>
                <a:gd name="connsiteX134" fmla="*/ 107056 w 118915"/>
                <a:gd name="connsiteY134" fmla="*/ 12455 h 124189"/>
                <a:gd name="connsiteX135" fmla="*/ 107142 w 118915"/>
                <a:gd name="connsiteY135" fmla="*/ 13417 h 124189"/>
                <a:gd name="connsiteX136" fmla="*/ 106211 w 118915"/>
                <a:gd name="connsiteY136" fmla="*/ 17650 h 124189"/>
                <a:gd name="connsiteX137" fmla="*/ 106383 w 118915"/>
                <a:gd name="connsiteY137" fmla="*/ 18855 h 124189"/>
                <a:gd name="connsiteX138" fmla="*/ 107275 w 118915"/>
                <a:gd name="connsiteY138" fmla="*/ 23095 h 124189"/>
                <a:gd name="connsiteX139" fmla="*/ 108918 w 118915"/>
                <a:gd name="connsiteY139" fmla="*/ 24041 h 124189"/>
                <a:gd name="connsiteX140" fmla="*/ 110373 w 118915"/>
                <a:gd name="connsiteY140" fmla="*/ 28313 h 124189"/>
                <a:gd name="connsiteX141" fmla="*/ 113322 w 118915"/>
                <a:gd name="connsiteY141" fmla="*/ 30120 h 124189"/>
                <a:gd name="connsiteX142" fmla="*/ 113745 w 118915"/>
                <a:gd name="connsiteY142" fmla="*/ 30637 h 124189"/>
                <a:gd name="connsiteX143" fmla="*/ 114425 w 118915"/>
                <a:gd name="connsiteY143" fmla="*/ 32702 h 124189"/>
                <a:gd name="connsiteX144" fmla="*/ 115325 w 118915"/>
                <a:gd name="connsiteY144" fmla="*/ 34971 h 124189"/>
                <a:gd name="connsiteX145" fmla="*/ 116029 w 118915"/>
                <a:gd name="connsiteY145" fmla="*/ 35495 h 124189"/>
                <a:gd name="connsiteX146" fmla="*/ 116460 w 118915"/>
                <a:gd name="connsiteY146" fmla="*/ 35628 h 124189"/>
                <a:gd name="connsiteX147" fmla="*/ 117328 w 118915"/>
                <a:gd name="connsiteY147" fmla="*/ 38022 h 124189"/>
                <a:gd name="connsiteX148" fmla="*/ 116827 w 118915"/>
                <a:gd name="connsiteY148" fmla="*/ 39375 h 124189"/>
                <a:gd name="connsiteX149" fmla="*/ 117508 w 118915"/>
                <a:gd name="connsiteY149" fmla="*/ 43475 h 124189"/>
                <a:gd name="connsiteX150" fmla="*/ 118611 w 118915"/>
                <a:gd name="connsiteY150" fmla="*/ 47136 h 124189"/>
                <a:gd name="connsiteX151" fmla="*/ 118908 w 118915"/>
                <a:gd name="connsiteY151" fmla="*/ 51510 h 124189"/>
                <a:gd name="connsiteX152" fmla="*/ 118916 w 118915"/>
                <a:gd name="connsiteY152" fmla="*/ 53434 h 124189"/>
                <a:gd name="connsiteX153" fmla="*/ 118877 w 118915"/>
                <a:gd name="connsiteY153" fmla="*/ 54616 h 124189"/>
                <a:gd name="connsiteX154" fmla="*/ 118635 w 118915"/>
                <a:gd name="connsiteY154" fmla="*/ 56274 h 124189"/>
                <a:gd name="connsiteX155" fmla="*/ 118110 w 118915"/>
                <a:gd name="connsiteY155" fmla="*/ 57236 h 124189"/>
                <a:gd name="connsiteX156" fmla="*/ 117171 w 118915"/>
                <a:gd name="connsiteY156" fmla="*/ 58175 h 124189"/>
                <a:gd name="connsiteX157" fmla="*/ 116123 w 118915"/>
                <a:gd name="connsiteY157" fmla="*/ 59646 h 124189"/>
                <a:gd name="connsiteX158" fmla="*/ 115216 w 118915"/>
                <a:gd name="connsiteY158" fmla="*/ 61226 h 124189"/>
                <a:gd name="connsiteX159" fmla="*/ 114645 w 118915"/>
                <a:gd name="connsiteY159" fmla="*/ 62001 h 124189"/>
                <a:gd name="connsiteX160" fmla="*/ 115091 w 118915"/>
                <a:gd name="connsiteY160" fmla="*/ 64363 h 124189"/>
                <a:gd name="connsiteX161" fmla="*/ 114973 w 118915"/>
                <a:gd name="connsiteY161" fmla="*/ 64981 h 124189"/>
                <a:gd name="connsiteX162" fmla="*/ 114738 w 118915"/>
                <a:gd name="connsiteY162" fmla="*/ 65279 h 124189"/>
                <a:gd name="connsiteX163" fmla="*/ 113401 w 118915"/>
                <a:gd name="connsiteY163" fmla="*/ 65639 h 124189"/>
                <a:gd name="connsiteX164" fmla="*/ 111695 w 118915"/>
                <a:gd name="connsiteY164" fmla="*/ 66272 h 124189"/>
                <a:gd name="connsiteX165" fmla="*/ 110662 w 118915"/>
                <a:gd name="connsiteY165" fmla="*/ 66898 h 124189"/>
                <a:gd name="connsiteX166" fmla="*/ 109191 w 118915"/>
                <a:gd name="connsiteY166" fmla="*/ 68103 h 124189"/>
                <a:gd name="connsiteX167" fmla="*/ 108018 w 118915"/>
                <a:gd name="connsiteY167" fmla="*/ 69394 h 124189"/>
                <a:gd name="connsiteX168" fmla="*/ 106461 w 118915"/>
                <a:gd name="connsiteY168" fmla="*/ 73204 h 124189"/>
                <a:gd name="connsiteX169" fmla="*/ 103864 w 118915"/>
                <a:gd name="connsiteY169" fmla="*/ 76177 h 124189"/>
                <a:gd name="connsiteX170" fmla="*/ 103426 w 118915"/>
                <a:gd name="connsiteY170" fmla="*/ 77155 h 124189"/>
                <a:gd name="connsiteX171" fmla="*/ 100977 w 118915"/>
                <a:gd name="connsiteY171" fmla="*/ 78923 h 124189"/>
                <a:gd name="connsiteX172" fmla="*/ 99897 w 118915"/>
                <a:gd name="connsiteY172" fmla="*/ 81106 h 124189"/>
                <a:gd name="connsiteX173" fmla="*/ 99209 w 118915"/>
                <a:gd name="connsiteY173" fmla="*/ 83781 h 124189"/>
                <a:gd name="connsiteX174" fmla="*/ 98262 w 118915"/>
                <a:gd name="connsiteY174" fmla="*/ 85698 h 124189"/>
                <a:gd name="connsiteX175" fmla="*/ 96189 w 118915"/>
                <a:gd name="connsiteY175" fmla="*/ 88335 h 124189"/>
                <a:gd name="connsiteX176" fmla="*/ 95720 w 118915"/>
                <a:gd name="connsiteY176" fmla="*/ 92496 h 124189"/>
                <a:gd name="connsiteX177" fmla="*/ 95782 w 118915"/>
                <a:gd name="connsiteY177" fmla="*/ 100797 h 124189"/>
                <a:gd name="connsiteX178" fmla="*/ 95242 w 118915"/>
                <a:gd name="connsiteY178" fmla="*/ 110263 h 124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</a:cxnLst>
              <a:rect l="l" t="t" r="r" b="b"/>
              <a:pathLst>
                <a:path w="118915" h="124189">
                  <a:moveTo>
                    <a:pt x="95320" y="113980"/>
                  </a:moveTo>
                  <a:lnTo>
                    <a:pt x="92919" y="113980"/>
                  </a:lnTo>
                  <a:lnTo>
                    <a:pt x="89015" y="113980"/>
                  </a:lnTo>
                  <a:lnTo>
                    <a:pt x="85111" y="113980"/>
                  </a:lnTo>
                  <a:lnTo>
                    <a:pt x="81207" y="113980"/>
                  </a:lnTo>
                  <a:lnTo>
                    <a:pt x="77303" y="113980"/>
                  </a:lnTo>
                  <a:lnTo>
                    <a:pt x="73407" y="113980"/>
                  </a:lnTo>
                  <a:lnTo>
                    <a:pt x="69503" y="113980"/>
                  </a:lnTo>
                  <a:lnTo>
                    <a:pt x="65599" y="113980"/>
                  </a:lnTo>
                  <a:lnTo>
                    <a:pt x="61695" y="113980"/>
                  </a:lnTo>
                  <a:lnTo>
                    <a:pt x="57791" y="113980"/>
                  </a:lnTo>
                  <a:lnTo>
                    <a:pt x="53888" y="113980"/>
                  </a:lnTo>
                  <a:lnTo>
                    <a:pt x="49984" y="113980"/>
                  </a:lnTo>
                  <a:lnTo>
                    <a:pt x="46080" y="113980"/>
                  </a:lnTo>
                  <a:lnTo>
                    <a:pt x="42184" y="113980"/>
                  </a:lnTo>
                  <a:lnTo>
                    <a:pt x="38280" y="113980"/>
                  </a:lnTo>
                  <a:lnTo>
                    <a:pt x="34376" y="113980"/>
                  </a:lnTo>
                  <a:lnTo>
                    <a:pt x="30472" y="113980"/>
                  </a:lnTo>
                  <a:lnTo>
                    <a:pt x="28164" y="113980"/>
                  </a:lnTo>
                  <a:lnTo>
                    <a:pt x="27702" y="113917"/>
                  </a:lnTo>
                  <a:lnTo>
                    <a:pt x="27382" y="113823"/>
                  </a:lnTo>
                  <a:lnTo>
                    <a:pt x="25911" y="114097"/>
                  </a:lnTo>
                  <a:lnTo>
                    <a:pt x="24386" y="115059"/>
                  </a:lnTo>
                  <a:lnTo>
                    <a:pt x="22766" y="115451"/>
                  </a:lnTo>
                  <a:lnTo>
                    <a:pt x="21029" y="115302"/>
                  </a:lnTo>
                  <a:lnTo>
                    <a:pt x="20810" y="115404"/>
                  </a:lnTo>
                  <a:lnTo>
                    <a:pt x="19934" y="115380"/>
                  </a:lnTo>
                  <a:lnTo>
                    <a:pt x="18667" y="115310"/>
                  </a:lnTo>
                  <a:lnTo>
                    <a:pt x="17524" y="115560"/>
                  </a:lnTo>
                  <a:lnTo>
                    <a:pt x="16656" y="116397"/>
                  </a:lnTo>
                  <a:lnTo>
                    <a:pt x="15764" y="117837"/>
                  </a:lnTo>
                  <a:lnTo>
                    <a:pt x="14160" y="119480"/>
                  </a:lnTo>
                  <a:lnTo>
                    <a:pt x="12908" y="120943"/>
                  </a:lnTo>
                  <a:lnTo>
                    <a:pt x="11844" y="121975"/>
                  </a:lnTo>
                  <a:lnTo>
                    <a:pt x="9412" y="123688"/>
                  </a:lnTo>
                  <a:lnTo>
                    <a:pt x="8081" y="124189"/>
                  </a:lnTo>
                  <a:lnTo>
                    <a:pt x="7424" y="124111"/>
                  </a:lnTo>
                  <a:lnTo>
                    <a:pt x="7017" y="123790"/>
                  </a:lnTo>
                  <a:lnTo>
                    <a:pt x="6251" y="121608"/>
                  </a:lnTo>
                  <a:lnTo>
                    <a:pt x="5781" y="121255"/>
                  </a:lnTo>
                  <a:lnTo>
                    <a:pt x="1048" y="122382"/>
                  </a:lnTo>
                  <a:lnTo>
                    <a:pt x="329" y="122398"/>
                  </a:lnTo>
                  <a:lnTo>
                    <a:pt x="391" y="121717"/>
                  </a:lnTo>
                  <a:lnTo>
                    <a:pt x="39" y="116585"/>
                  </a:lnTo>
                  <a:lnTo>
                    <a:pt x="0" y="113440"/>
                  </a:lnTo>
                  <a:lnTo>
                    <a:pt x="618" y="111476"/>
                  </a:lnTo>
                  <a:lnTo>
                    <a:pt x="978" y="109207"/>
                  </a:lnTo>
                  <a:lnTo>
                    <a:pt x="1017" y="107205"/>
                  </a:lnTo>
                  <a:lnTo>
                    <a:pt x="1885" y="103801"/>
                  </a:lnTo>
                  <a:lnTo>
                    <a:pt x="1564" y="101760"/>
                  </a:lnTo>
                  <a:lnTo>
                    <a:pt x="2683" y="94601"/>
                  </a:lnTo>
                  <a:lnTo>
                    <a:pt x="2981" y="93435"/>
                  </a:lnTo>
                  <a:lnTo>
                    <a:pt x="3418" y="89977"/>
                  </a:lnTo>
                  <a:lnTo>
                    <a:pt x="4115" y="88913"/>
                  </a:lnTo>
                  <a:lnTo>
                    <a:pt x="4741" y="88499"/>
                  </a:lnTo>
                  <a:lnTo>
                    <a:pt x="5547" y="86379"/>
                  </a:lnTo>
                  <a:lnTo>
                    <a:pt x="7103" y="82983"/>
                  </a:lnTo>
                  <a:lnTo>
                    <a:pt x="8175" y="81239"/>
                  </a:lnTo>
                  <a:lnTo>
                    <a:pt x="7940" y="77429"/>
                  </a:lnTo>
                  <a:lnTo>
                    <a:pt x="8120" y="74831"/>
                  </a:lnTo>
                  <a:lnTo>
                    <a:pt x="8363" y="74260"/>
                  </a:lnTo>
                  <a:lnTo>
                    <a:pt x="10656" y="73290"/>
                  </a:lnTo>
                  <a:lnTo>
                    <a:pt x="13628" y="70896"/>
                  </a:lnTo>
                  <a:lnTo>
                    <a:pt x="14888" y="68072"/>
                  </a:lnTo>
                  <a:lnTo>
                    <a:pt x="16664" y="66272"/>
                  </a:lnTo>
                  <a:lnTo>
                    <a:pt x="20106" y="65107"/>
                  </a:lnTo>
                  <a:lnTo>
                    <a:pt x="20114" y="65099"/>
                  </a:lnTo>
                  <a:lnTo>
                    <a:pt x="30316" y="55421"/>
                  </a:lnTo>
                  <a:lnTo>
                    <a:pt x="35056" y="50203"/>
                  </a:lnTo>
                  <a:lnTo>
                    <a:pt x="37122" y="47527"/>
                  </a:lnTo>
                  <a:lnTo>
                    <a:pt x="37192" y="46565"/>
                  </a:lnTo>
                  <a:lnTo>
                    <a:pt x="37592" y="45306"/>
                  </a:lnTo>
                  <a:lnTo>
                    <a:pt x="36762" y="44320"/>
                  </a:lnTo>
                  <a:lnTo>
                    <a:pt x="35777" y="43428"/>
                  </a:lnTo>
                  <a:lnTo>
                    <a:pt x="35440" y="42599"/>
                  </a:lnTo>
                  <a:lnTo>
                    <a:pt x="34595" y="42192"/>
                  </a:lnTo>
                  <a:lnTo>
                    <a:pt x="33375" y="42207"/>
                  </a:lnTo>
                  <a:lnTo>
                    <a:pt x="32569" y="41605"/>
                  </a:lnTo>
                  <a:lnTo>
                    <a:pt x="31653" y="40432"/>
                  </a:lnTo>
                  <a:lnTo>
                    <a:pt x="30738" y="39696"/>
                  </a:lnTo>
                  <a:lnTo>
                    <a:pt x="27843" y="39759"/>
                  </a:lnTo>
                  <a:lnTo>
                    <a:pt x="25614" y="38554"/>
                  </a:lnTo>
                  <a:lnTo>
                    <a:pt x="25645" y="36919"/>
                  </a:lnTo>
                  <a:lnTo>
                    <a:pt x="26513" y="33696"/>
                  </a:lnTo>
                  <a:lnTo>
                    <a:pt x="28203" y="30003"/>
                  </a:lnTo>
                  <a:lnTo>
                    <a:pt x="28297" y="28986"/>
                  </a:lnTo>
                  <a:lnTo>
                    <a:pt x="28055" y="28117"/>
                  </a:lnTo>
                  <a:lnTo>
                    <a:pt x="27648" y="27374"/>
                  </a:lnTo>
                  <a:lnTo>
                    <a:pt x="26889" y="26639"/>
                  </a:lnTo>
                  <a:lnTo>
                    <a:pt x="26169" y="25755"/>
                  </a:lnTo>
                  <a:lnTo>
                    <a:pt x="26724" y="23095"/>
                  </a:lnTo>
                  <a:lnTo>
                    <a:pt x="27789" y="20497"/>
                  </a:lnTo>
                  <a:lnTo>
                    <a:pt x="28665" y="19191"/>
                  </a:lnTo>
                  <a:lnTo>
                    <a:pt x="29517" y="17736"/>
                  </a:lnTo>
                  <a:lnTo>
                    <a:pt x="29275" y="16539"/>
                  </a:lnTo>
                  <a:lnTo>
                    <a:pt x="28031" y="15944"/>
                  </a:lnTo>
                  <a:lnTo>
                    <a:pt x="28680" y="14779"/>
                  </a:lnTo>
                  <a:lnTo>
                    <a:pt x="30018" y="12815"/>
                  </a:lnTo>
                  <a:lnTo>
                    <a:pt x="32624" y="10828"/>
                  </a:lnTo>
                  <a:lnTo>
                    <a:pt x="34916" y="9498"/>
                  </a:lnTo>
                  <a:lnTo>
                    <a:pt x="36449" y="9490"/>
                  </a:lnTo>
                  <a:lnTo>
                    <a:pt x="39422" y="10554"/>
                  </a:lnTo>
                  <a:lnTo>
                    <a:pt x="42114" y="11798"/>
                  </a:lnTo>
                  <a:lnTo>
                    <a:pt x="43584" y="11860"/>
                  </a:lnTo>
                  <a:lnTo>
                    <a:pt x="45383" y="11344"/>
                  </a:lnTo>
                  <a:lnTo>
                    <a:pt x="49092" y="9130"/>
                  </a:lnTo>
                  <a:lnTo>
                    <a:pt x="49991" y="9834"/>
                  </a:lnTo>
                  <a:lnTo>
                    <a:pt x="51071" y="11172"/>
                  </a:lnTo>
                  <a:lnTo>
                    <a:pt x="52252" y="13394"/>
                  </a:lnTo>
                  <a:lnTo>
                    <a:pt x="54592" y="14403"/>
                  </a:lnTo>
                  <a:lnTo>
                    <a:pt x="55710" y="15107"/>
                  </a:lnTo>
                  <a:lnTo>
                    <a:pt x="56516" y="15310"/>
                  </a:lnTo>
                  <a:lnTo>
                    <a:pt x="56962" y="15130"/>
                  </a:lnTo>
                  <a:lnTo>
                    <a:pt x="57846" y="13386"/>
                  </a:lnTo>
                  <a:lnTo>
                    <a:pt x="58918" y="12439"/>
                  </a:lnTo>
                  <a:lnTo>
                    <a:pt x="60898" y="11242"/>
                  </a:lnTo>
                  <a:lnTo>
                    <a:pt x="65271" y="10280"/>
                  </a:lnTo>
                  <a:lnTo>
                    <a:pt x="68392" y="9991"/>
                  </a:lnTo>
                  <a:lnTo>
                    <a:pt x="69714" y="9787"/>
                  </a:lnTo>
                  <a:lnTo>
                    <a:pt x="71928" y="9224"/>
                  </a:lnTo>
                  <a:lnTo>
                    <a:pt x="75426" y="7432"/>
                  </a:lnTo>
                  <a:lnTo>
                    <a:pt x="78868" y="9740"/>
                  </a:lnTo>
                  <a:lnTo>
                    <a:pt x="82607" y="10186"/>
                  </a:lnTo>
                  <a:lnTo>
                    <a:pt x="86230" y="10171"/>
                  </a:lnTo>
                  <a:lnTo>
                    <a:pt x="87333" y="9466"/>
                  </a:lnTo>
                  <a:lnTo>
                    <a:pt x="87966" y="8934"/>
                  </a:lnTo>
                  <a:lnTo>
                    <a:pt x="91769" y="5140"/>
                  </a:lnTo>
                  <a:lnTo>
                    <a:pt x="96917" y="0"/>
                  </a:lnTo>
                  <a:lnTo>
                    <a:pt x="100343" y="7237"/>
                  </a:lnTo>
                  <a:lnTo>
                    <a:pt x="101525" y="7667"/>
                  </a:lnTo>
                  <a:lnTo>
                    <a:pt x="101352" y="8293"/>
                  </a:lnTo>
                  <a:lnTo>
                    <a:pt x="101063" y="8903"/>
                  </a:lnTo>
                  <a:lnTo>
                    <a:pt x="103308" y="10648"/>
                  </a:lnTo>
                  <a:lnTo>
                    <a:pt x="106070" y="11563"/>
                  </a:lnTo>
                  <a:lnTo>
                    <a:pt x="107056" y="12455"/>
                  </a:lnTo>
                  <a:lnTo>
                    <a:pt x="107142" y="13417"/>
                  </a:lnTo>
                  <a:lnTo>
                    <a:pt x="106211" y="17650"/>
                  </a:lnTo>
                  <a:lnTo>
                    <a:pt x="106383" y="18855"/>
                  </a:lnTo>
                  <a:lnTo>
                    <a:pt x="107275" y="23095"/>
                  </a:lnTo>
                  <a:lnTo>
                    <a:pt x="108918" y="24041"/>
                  </a:lnTo>
                  <a:lnTo>
                    <a:pt x="110373" y="28313"/>
                  </a:lnTo>
                  <a:lnTo>
                    <a:pt x="113322" y="30120"/>
                  </a:lnTo>
                  <a:lnTo>
                    <a:pt x="113745" y="30637"/>
                  </a:lnTo>
                  <a:lnTo>
                    <a:pt x="114425" y="32702"/>
                  </a:lnTo>
                  <a:lnTo>
                    <a:pt x="115325" y="34971"/>
                  </a:lnTo>
                  <a:lnTo>
                    <a:pt x="116029" y="35495"/>
                  </a:lnTo>
                  <a:lnTo>
                    <a:pt x="116460" y="35628"/>
                  </a:lnTo>
                  <a:lnTo>
                    <a:pt x="117328" y="38022"/>
                  </a:lnTo>
                  <a:lnTo>
                    <a:pt x="116827" y="39375"/>
                  </a:lnTo>
                  <a:lnTo>
                    <a:pt x="117508" y="43475"/>
                  </a:lnTo>
                  <a:lnTo>
                    <a:pt x="118611" y="47136"/>
                  </a:lnTo>
                  <a:lnTo>
                    <a:pt x="118908" y="51510"/>
                  </a:lnTo>
                  <a:lnTo>
                    <a:pt x="118916" y="53434"/>
                  </a:lnTo>
                  <a:lnTo>
                    <a:pt x="118877" y="54616"/>
                  </a:lnTo>
                  <a:lnTo>
                    <a:pt x="118635" y="56274"/>
                  </a:lnTo>
                  <a:lnTo>
                    <a:pt x="118110" y="57236"/>
                  </a:lnTo>
                  <a:lnTo>
                    <a:pt x="117171" y="58175"/>
                  </a:lnTo>
                  <a:lnTo>
                    <a:pt x="116123" y="59646"/>
                  </a:lnTo>
                  <a:lnTo>
                    <a:pt x="115216" y="61226"/>
                  </a:lnTo>
                  <a:lnTo>
                    <a:pt x="114645" y="62001"/>
                  </a:lnTo>
                  <a:lnTo>
                    <a:pt x="115091" y="64363"/>
                  </a:lnTo>
                  <a:lnTo>
                    <a:pt x="114973" y="64981"/>
                  </a:lnTo>
                  <a:lnTo>
                    <a:pt x="114738" y="65279"/>
                  </a:lnTo>
                  <a:lnTo>
                    <a:pt x="113401" y="65639"/>
                  </a:lnTo>
                  <a:lnTo>
                    <a:pt x="111695" y="66272"/>
                  </a:lnTo>
                  <a:lnTo>
                    <a:pt x="110662" y="66898"/>
                  </a:lnTo>
                  <a:lnTo>
                    <a:pt x="109191" y="68103"/>
                  </a:lnTo>
                  <a:lnTo>
                    <a:pt x="108018" y="69394"/>
                  </a:lnTo>
                  <a:lnTo>
                    <a:pt x="106461" y="73204"/>
                  </a:lnTo>
                  <a:lnTo>
                    <a:pt x="103864" y="76177"/>
                  </a:lnTo>
                  <a:lnTo>
                    <a:pt x="103426" y="77155"/>
                  </a:lnTo>
                  <a:lnTo>
                    <a:pt x="100977" y="78923"/>
                  </a:lnTo>
                  <a:lnTo>
                    <a:pt x="99897" y="81106"/>
                  </a:lnTo>
                  <a:lnTo>
                    <a:pt x="99209" y="83781"/>
                  </a:lnTo>
                  <a:lnTo>
                    <a:pt x="98262" y="85698"/>
                  </a:lnTo>
                  <a:lnTo>
                    <a:pt x="96189" y="88335"/>
                  </a:lnTo>
                  <a:lnTo>
                    <a:pt x="95720" y="92496"/>
                  </a:lnTo>
                  <a:lnTo>
                    <a:pt x="95782" y="100797"/>
                  </a:lnTo>
                  <a:lnTo>
                    <a:pt x="95242" y="11026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B730DE20-6297-696E-6626-64C81040FC32}"/>
                </a:ext>
              </a:extLst>
            </p:cNvPr>
            <p:cNvSpPr>
              <a:spLocks/>
            </p:cNvSpPr>
            <p:nvPr/>
          </p:nvSpPr>
          <p:spPr>
            <a:xfrm>
              <a:off x="3736890" y="4656797"/>
              <a:ext cx="782" cy="516"/>
            </a:xfrm>
            <a:custGeom>
              <a:avLst/>
              <a:gdLst>
                <a:gd name="connsiteX0" fmla="*/ 524 w 782"/>
                <a:gd name="connsiteY0" fmla="*/ 516 h 516"/>
                <a:gd name="connsiteX1" fmla="*/ 376 w 782"/>
                <a:gd name="connsiteY1" fmla="*/ 516 h 516"/>
                <a:gd name="connsiteX2" fmla="*/ 39 w 782"/>
                <a:gd name="connsiteY2" fmla="*/ 391 h 516"/>
                <a:gd name="connsiteX3" fmla="*/ 0 w 782"/>
                <a:gd name="connsiteY3" fmla="*/ 125 h 516"/>
                <a:gd name="connsiteX4" fmla="*/ 243 w 782"/>
                <a:gd name="connsiteY4" fmla="*/ 0 h 516"/>
                <a:gd name="connsiteX5" fmla="*/ 602 w 782"/>
                <a:gd name="connsiteY5" fmla="*/ 8 h 516"/>
                <a:gd name="connsiteX6" fmla="*/ 782 w 782"/>
                <a:gd name="connsiteY6" fmla="*/ 227 h 516"/>
                <a:gd name="connsiteX7" fmla="*/ 704 w 782"/>
                <a:gd name="connsiteY7" fmla="*/ 469 h 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" h="516">
                  <a:moveTo>
                    <a:pt x="524" y="516"/>
                  </a:moveTo>
                  <a:lnTo>
                    <a:pt x="376" y="516"/>
                  </a:lnTo>
                  <a:lnTo>
                    <a:pt x="39" y="391"/>
                  </a:lnTo>
                  <a:lnTo>
                    <a:pt x="0" y="125"/>
                  </a:lnTo>
                  <a:lnTo>
                    <a:pt x="243" y="0"/>
                  </a:lnTo>
                  <a:lnTo>
                    <a:pt x="602" y="8"/>
                  </a:lnTo>
                  <a:lnTo>
                    <a:pt x="782" y="227"/>
                  </a:lnTo>
                  <a:lnTo>
                    <a:pt x="704" y="46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064CE06-2D21-D747-BDE5-FB76B8C7D909}"/>
                </a:ext>
              </a:extLst>
            </p:cNvPr>
            <p:cNvSpPr>
              <a:spLocks/>
            </p:cNvSpPr>
            <p:nvPr/>
          </p:nvSpPr>
          <p:spPr>
            <a:xfrm>
              <a:off x="11280607" y="4643778"/>
              <a:ext cx="250" cy="156"/>
            </a:xfrm>
            <a:custGeom>
              <a:avLst/>
              <a:gdLst>
                <a:gd name="connsiteX0" fmla="*/ 250 w 250"/>
                <a:gd name="connsiteY0" fmla="*/ 0 h 156"/>
                <a:gd name="connsiteX1" fmla="*/ 133 w 250"/>
                <a:gd name="connsiteY1" fmla="*/ 157 h 156"/>
                <a:gd name="connsiteX2" fmla="*/ 0 w 250"/>
                <a:gd name="connsiteY2" fmla="*/ 70 h 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" h="156">
                  <a:moveTo>
                    <a:pt x="250" y="0"/>
                  </a:moveTo>
                  <a:lnTo>
                    <a:pt x="133" y="157"/>
                  </a:lnTo>
                  <a:lnTo>
                    <a:pt x="0" y="7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052C8F08-2F7F-BDB6-0140-560C3F1C0BB9}"/>
                </a:ext>
              </a:extLst>
            </p:cNvPr>
            <p:cNvSpPr>
              <a:spLocks/>
            </p:cNvSpPr>
            <p:nvPr/>
          </p:nvSpPr>
          <p:spPr>
            <a:xfrm>
              <a:off x="11276750" y="4630995"/>
              <a:ext cx="265" cy="398"/>
            </a:xfrm>
            <a:custGeom>
              <a:avLst/>
              <a:gdLst>
                <a:gd name="connsiteX0" fmla="*/ 266 w 265"/>
                <a:gd name="connsiteY0" fmla="*/ 290 h 398"/>
                <a:gd name="connsiteX1" fmla="*/ 157 w 265"/>
                <a:gd name="connsiteY1" fmla="*/ 399 h 398"/>
                <a:gd name="connsiteX2" fmla="*/ 0 w 265"/>
                <a:gd name="connsiteY2" fmla="*/ 329 h 398"/>
                <a:gd name="connsiteX3" fmla="*/ 8 w 265"/>
                <a:gd name="connsiteY3" fmla="*/ 8 h 398"/>
                <a:gd name="connsiteX4" fmla="*/ 227 w 265"/>
                <a:gd name="connsiteY4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" h="398">
                  <a:moveTo>
                    <a:pt x="266" y="290"/>
                  </a:moveTo>
                  <a:lnTo>
                    <a:pt x="157" y="399"/>
                  </a:lnTo>
                  <a:lnTo>
                    <a:pt x="0" y="329"/>
                  </a:lnTo>
                  <a:lnTo>
                    <a:pt x="8" y="8"/>
                  </a:lnTo>
                  <a:lnTo>
                    <a:pt x="227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DF46C49-0A2C-AFC8-CFA0-91E3A0FD9CCA}"/>
                </a:ext>
              </a:extLst>
            </p:cNvPr>
            <p:cNvSpPr>
              <a:spLocks/>
            </p:cNvSpPr>
            <p:nvPr/>
          </p:nvSpPr>
          <p:spPr>
            <a:xfrm>
              <a:off x="11432718" y="4278385"/>
              <a:ext cx="313" cy="140"/>
            </a:xfrm>
            <a:custGeom>
              <a:avLst/>
              <a:gdLst>
                <a:gd name="connsiteX0" fmla="*/ 313 w 313"/>
                <a:gd name="connsiteY0" fmla="*/ 0 h 140"/>
                <a:gd name="connsiteX1" fmla="*/ 0 w 313"/>
                <a:gd name="connsiteY1" fmla="*/ 141 h 140"/>
                <a:gd name="connsiteX2" fmla="*/ 0 w 313"/>
                <a:gd name="connsiteY2" fmla="*/ 16 h 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3" h="140">
                  <a:moveTo>
                    <a:pt x="313" y="0"/>
                  </a:moveTo>
                  <a:lnTo>
                    <a:pt x="0" y="141"/>
                  </a:lnTo>
                  <a:lnTo>
                    <a:pt x="0" y="1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C348ECB9-6283-43AB-9C39-2E7D034FC3B4}"/>
                </a:ext>
              </a:extLst>
            </p:cNvPr>
            <p:cNvSpPr>
              <a:spLocks/>
            </p:cNvSpPr>
            <p:nvPr/>
          </p:nvSpPr>
          <p:spPr>
            <a:xfrm>
              <a:off x="11260227" y="4006278"/>
              <a:ext cx="766" cy="930"/>
            </a:xfrm>
            <a:custGeom>
              <a:avLst/>
              <a:gdLst>
                <a:gd name="connsiteX0" fmla="*/ 164 w 766"/>
                <a:gd name="connsiteY0" fmla="*/ 876 h 930"/>
                <a:gd name="connsiteX1" fmla="*/ 55 w 766"/>
                <a:gd name="connsiteY1" fmla="*/ 931 h 930"/>
                <a:gd name="connsiteX2" fmla="*/ 0 w 766"/>
                <a:gd name="connsiteY2" fmla="*/ 845 h 930"/>
                <a:gd name="connsiteX3" fmla="*/ 172 w 766"/>
                <a:gd name="connsiteY3" fmla="*/ 180 h 930"/>
                <a:gd name="connsiteX4" fmla="*/ 485 w 766"/>
                <a:gd name="connsiteY4" fmla="*/ 0 h 930"/>
                <a:gd name="connsiteX5" fmla="*/ 766 w 766"/>
                <a:gd name="connsiteY5" fmla="*/ 31 h 930"/>
                <a:gd name="connsiteX6" fmla="*/ 689 w 766"/>
                <a:gd name="connsiteY6" fmla="*/ 438 h 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" h="930">
                  <a:moveTo>
                    <a:pt x="164" y="876"/>
                  </a:moveTo>
                  <a:lnTo>
                    <a:pt x="55" y="931"/>
                  </a:lnTo>
                  <a:lnTo>
                    <a:pt x="0" y="845"/>
                  </a:lnTo>
                  <a:lnTo>
                    <a:pt x="172" y="180"/>
                  </a:lnTo>
                  <a:lnTo>
                    <a:pt x="485" y="0"/>
                  </a:lnTo>
                  <a:lnTo>
                    <a:pt x="766" y="31"/>
                  </a:lnTo>
                  <a:lnTo>
                    <a:pt x="689" y="43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3CA9C06B-379A-FB1B-F112-48F5325C8009}"/>
                </a:ext>
              </a:extLst>
            </p:cNvPr>
            <p:cNvSpPr>
              <a:spLocks/>
            </p:cNvSpPr>
            <p:nvPr/>
          </p:nvSpPr>
          <p:spPr>
            <a:xfrm>
              <a:off x="10909025" y="4218841"/>
              <a:ext cx="1173" cy="1040"/>
            </a:xfrm>
            <a:custGeom>
              <a:avLst/>
              <a:gdLst>
                <a:gd name="connsiteX0" fmla="*/ 1103 w 1173"/>
                <a:gd name="connsiteY0" fmla="*/ 962 h 1040"/>
                <a:gd name="connsiteX1" fmla="*/ 751 w 1173"/>
                <a:gd name="connsiteY1" fmla="*/ 1041 h 1040"/>
                <a:gd name="connsiteX2" fmla="*/ 109 w 1173"/>
                <a:gd name="connsiteY2" fmla="*/ 634 h 1040"/>
                <a:gd name="connsiteX3" fmla="*/ 0 w 1173"/>
                <a:gd name="connsiteY3" fmla="*/ 407 h 1040"/>
                <a:gd name="connsiteX4" fmla="*/ 414 w 1173"/>
                <a:gd name="connsiteY4" fmla="*/ 0 h 1040"/>
                <a:gd name="connsiteX5" fmla="*/ 915 w 1173"/>
                <a:gd name="connsiteY5" fmla="*/ 165 h 1040"/>
                <a:gd name="connsiteX6" fmla="*/ 1103 w 1173"/>
                <a:gd name="connsiteY6" fmla="*/ 297 h 1040"/>
                <a:gd name="connsiteX7" fmla="*/ 1173 w 1173"/>
                <a:gd name="connsiteY7" fmla="*/ 618 h 1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3" h="1040">
                  <a:moveTo>
                    <a:pt x="1103" y="962"/>
                  </a:moveTo>
                  <a:lnTo>
                    <a:pt x="751" y="1041"/>
                  </a:lnTo>
                  <a:lnTo>
                    <a:pt x="109" y="634"/>
                  </a:lnTo>
                  <a:lnTo>
                    <a:pt x="0" y="407"/>
                  </a:lnTo>
                  <a:lnTo>
                    <a:pt x="414" y="0"/>
                  </a:lnTo>
                  <a:lnTo>
                    <a:pt x="915" y="165"/>
                  </a:lnTo>
                  <a:lnTo>
                    <a:pt x="1103" y="297"/>
                  </a:lnTo>
                  <a:lnTo>
                    <a:pt x="1173" y="61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9FD7DD40-4DB6-30A3-BE36-A0B87F1DD81D}"/>
                </a:ext>
              </a:extLst>
            </p:cNvPr>
            <p:cNvSpPr>
              <a:spLocks/>
            </p:cNvSpPr>
            <p:nvPr/>
          </p:nvSpPr>
          <p:spPr>
            <a:xfrm>
              <a:off x="3538324" y="2379856"/>
              <a:ext cx="2241767" cy="1847316"/>
            </a:xfrm>
            <a:custGeom>
              <a:avLst/>
              <a:gdLst>
                <a:gd name="connsiteX0" fmla="*/ 616683 w 2241767"/>
                <a:gd name="connsiteY0" fmla="*/ 115756 h 1847316"/>
                <a:gd name="connsiteX1" fmla="*/ 616683 w 2241767"/>
                <a:gd name="connsiteY1" fmla="*/ 134062 h 1847316"/>
                <a:gd name="connsiteX2" fmla="*/ 616683 w 2241767"/>
                <a:gd name="connsiteY2" fmla="*/ 152127 h 1847316"/>
                <a:gd name="connsiteX3" fmla="*/ 616683 w 2241767"/>
                <a:gd name="connsiteY3" fmla="*/ 169949 h 1847316"/>
                <a:gd name="connsiteX4" fmla="*/ 616683 w 2241767"/>
                <a:gd name="connsiteY4" fmla="*/ 187543 h 1847316"/>
                <a:gd name="connsiteX5" fmla="*/ 616683 w 2241767"/>
                <a:gd name="connsiteY5" fmla="*/ 204911 h 1847316"/>
                <a:gd name="connsiteX6" fmla="*/ 616683 w 2241767"/>
                <a:gd name="connsiteY6" fmla="*/ 222053 h 1847316"/>
                <a:gd name="connsiteX7" fmla="*/ 616683 w 2241767"/>
                <a:gd name="connsiteY7" fmla="*/ 238982 h 1847316"/>
                <a:gd name="connsiteX8" fmla="*/ 616683 w 2241767"/>
                <a:gd name="connsiteY8" fmla="*/ 255701 h 1847316"/>
                <a:gd name="connsiteX9" fmla="*/ 616683 w 2241767"/>
                <a:gd name="connsiteY9" fmla="*/ 272216 h 1847316"/>
                <a:gd name="connsiteX10" fmla="*/ 616683 w 2241767"/>
                <a:gd name="connsiteY10" fmla="*/ 288536 h 1847316"/>
                <a:gd name="connsiteX11" fmla="*/ 616683 w 2241767"/>
                <a:gd name="connsiteY11" fmla="*/ 304668 h 1847316"/>
                <a:gd name="connsiteX12" fmla="*/ 616683 w 2241767"/>
                <a:gd name="connsiteY12" fmla="*/ 320604 h 1847316"/>
                <a:gd name="connsiteX13" fmla="*/ 616683 w 2241767"/>
                <a:gd name="connsiteY13" fmla="*/ 336361 h 1847316"/>
                <a:gd name="connsiteX14" fmla="*/ 616683 w 2241767"/>
                <a:gd name="connsiteY14" fmla="*/ 351937 h 1847316"/>
                <a:gd name="connsiteX15" fmla="*/ 616683 w 2241767"/>
                <a:gd name="connsiteY15" fmla="*/ 367342 h 1847316"/>
                <a:gd name="connsiteX16" fmla="*/ 616683 w 2241767"/>
                <a:gd name="connsiteY16" fmla="*/ 382574 h 1847316"/>
                <a:gd name="connsiteX17" fmla="*/ 616683 w 2241767"/>
                <a:gd name="connsiteY17" fmla="*/ 397642 h 1847316"/>
                <a:gd name="connsiteX18" fmla="*/ 616683 w 2241767"/>
                <a:gd name="connsiteY18" fmla="*/ 412545 h 1847316"/>
                <a:gd name="connsiteX19" fmla="*/ 616683 w 2241767"/>
                <a:gd name="connsiteY19" fmla="*/ 427293 h 1847316"/>
                <a:gd name="connsiteX20" fmla="*/ 616683 w 2241767"/>
                <a:gd name="connsiteY20" fmla="*/ 441883 h 1847316"/>
                <a:gd name="connsiteX21" fmla="*/ 616683 w 2241767"/>
                <a:gd name="connsiteY21" fmla="*/ 456318 h 1847316"/>
                <a:gd name="connsiteX22" fmla="*/ 616683 w 2241767"/>
                <a:gd name="connsiteY22" fmla="*/ 470611 h 1847316"/>
                <a:gd name="connsiteX23" fmla="*/ 616683 w 2241767"/>
                <a:gd name="connsiteY23" fmla="*/ 484764 h 1847316"/>
                <a:gd name="connsiteX24" fmla="*/ 616683 w 2241767"/>
                <a:gd name="connsiteY24" fmla="*/ 498775 h 1847316"/>
                <a:gd name="connsiteX25" fmla="*/ 616683 w 2241767"/>
                <a:gd name="connsiteY25" fmla="*/ 512646 h 1847316"/>
                <a:gd name="connsiteX26" fmla="*/ 616683 w 2241767"/>
                <a:gd name="connsiteY26" fmla="*/ 526376 h 1847316"/>
                <a:gd name="connsiteX27" fmla="*/ 616683 w 2241767"/>
                <a:gd name="connsiteY27" fmla="*/ 539981 h 1847316"/>
                <a:gd name="connsiteX28" fmla="*/ 616683 w 2241767"/>
                <a:gd name="connsiteY28" fmla="*/ 553453 h 1847316"/>
                <a:gd name="connsiteX29" fmla="*/ 616683 w 2241767"/>
                <a:gd name="connsiteY29" fmla="*/ 566808 h 1847316"/>
                <a:gd name="connsiteX30" fmla="*/ 616683 w 2241767"/>
                <a:gd name="connsiteY30" fmla="*/ 580030 h 1847316"/>
                <a:gd name="connsiteX31" fmla="*/ 616683 w 2241767"/>
                <a:gd name="connsiteY31" fmla="*/ 593134 h 1847316"/>
                <a:gd name="connsiteX32" fmla="*/ 616683 w 2241767"/>
                <a:gd name="connsiteY32" fmla="*/ 606121 h 1847316"/>
                <a:gd name="connsiteX33" fmla="*/ 621939 w 2241767"/>
                <a:gd name="connsiteY33" fmla="*/ 607936 h 1847316"/>
                <a:gd name="connsiteX34" fmla="*/ 627150 w 2241767"/>
                <a:gd name="connsiteY34" fmla="*/ 609735 h 1847316"/>
                <a:gd name="connsiteX35" fmla="*/ 628746 w 2241767"/>
                <a:gd name="connsiteY35" fmla="*/ 606144 h 1847316"/>
                <a:gd name="connsiteX36" fmla="*/ 634363 w 2241767"/>
                <a:gd name="connsiteY36" fmla="*/ 608898 h 1847316"/>
                <a:gd name="connsiteX37" fmla="*/ 639268 w 2241767"/>
                <a:gd name="connsiteY37" fmla="*/ 611300 h 1847316"/>
                <a:gd name="connsiteX38" fmla="*/ 642397 w 2241767"/>
                <a:gd name="connsiteY38" fmla="*/ 608217 h 1847316"/>
                <a:gd name="connsiteX39" fmla="*/ 645785 w 2241767"/>
                <a:gd name="connsiteY39" fmla="*/ 604877 h 1847316"/>
                <a:gd name="connsiteX40" fmla="*/ 650354 w 2241767"/>
                <a:gd name="connsiteY40" fmla="*/ 604642 h 1847316"/>
                <a:gd name="connsiteX41" fmla="*/ 655479 w 2241767"/>
                <a:gd name="connsiteY41" fmla="*/ 604376 h 1847316"/>
                <a:gd name="connsiteX42" fmla="*/ 658897 w 2241767"/>
                <a:gd name="connsiteY42" fmla="*/ 604204 h 1847316"/>
                <a:gd name="connsiteX43" fmla="*/ 658897 w 2241767"/>
                <a:gd name="connsiteY43" fmla="*/ 607052 h 1847316"/>
                <a:gd name="connsiteX44" fmla="*/ 657630 w 2241767"/>
                <a:gd name="connsiteY44" fmla="*/ 611761 h 1847316"/>
                <a:gd name="connsiteX45" fmla="*/ 656574 w 2241767"/>
                <a:gd name="connsiteY45" fmla="*/ 615681 h 1847316"/>
                <a:gd name="connsiteX46" fmla="*/ 659687 w 2241767"/>
                <a:gd name="connsiteY46" fmla="*/ 619647 h 1847316"/>
                <a:gd name="connsiteX47" fmla="*/ 663521 w 2241767"/>
                <a:gd name="connsiteY47" fmla="*/ 621728 h 1847316"/>
                <a:gd name="connsiteX48" fmla="*/ 667105 w 2241767"/>
                <a:gd name="connsiteY48" fmla="*/ 623677 h 1847316"/>
                <a:gd name="connsiteX49" fmla="*/ 668715 w 2241767"/>
                <a:gd name="connsiteY49" fmla="*/ 629043 h 1847316"/>
                <a:gd name="connsiteX50" fmla="*/ 672636 w 2241767"/>
                <a:gd name="connsiteY50" fmla="*/ 633174 h 1847316"/>
                <a:gd name="connsiteX51" fmla="*/ 675616 w 2241767"/>
                <a:gd name="connsiteY51" fmla="*/ 636304 h 1847316"/>
                <a:gd name="connsiteX52" fmla="*/ 678479 w 2241767"/>
                <a:gd name="connsiteY52" fmla="*/ 639300 h 1847316"/>
                <a:gd name="connsiteX53" fmla="*/ 682571 w 2241767"/>
                <a:gd name="connsiteY53" fmla="*/ 643572 h 1847316"/>
                <a:gd name="connsiteX54" fmla="*/ 685434 w 2241767"/>
                <a:gd name="connsiteY54" fmla="*/ 646560 h 1847316"/>
                <a:gd name="connsiteX55" fmla="*/ 689252 w 2241767"/>
                <a:gd name="connsiteY55" fmla="*/ 650527 h 1847316"/>
                <a:gd name="connsiteX56" fmla="*/ 691521 w 2241767"/>
                <a:gd name="connsiteY56" fmla="*/ 652881 h 1847316"/>
                <a:gd name="connsiteX57" fmla="*/ 692608 w 2241767"/>
                <a:gd name="connsiteY57" fmla="*/ 657450 h 1847316"/>
                <a:gd name="connsiteX58" fmla="*/ 693915 w 2241767"/>
                <a:gd name="connsiteY58" fmla="*/ 662919 h 1847316"/>
                <a:gd name="connsiteX59" fmla="*/ 693109 w 2241767"/>
                <a:gd name="connsiteY59" fmla="*/ 666142 h 1847316"/>
                <a:gd name="connsiteX60" fmla="*/ 694917 w 2241767"/>
                <a:gd name="connsiteY60" fmla="*/ 666658 h 1847316"/>
                <a:gd name="connsiteX61" fmla="*/ 698452 w 2241767"/>
                <a:gd name="connsiteY61" fmla="*/ 663044 h 1847316"/>
                <a:gd name="connsiteX62" fmla="*/ 701778 w 2241767"/>
                <a:gd name="connsiteY62" fmla="*/ 660799 h 1847316"/>
                <a:gd name="connsiteX63" fmla="*/ 705885 w 2241767"/>
                <a:gd name="connsiteY63" fmla="*/ 658021 h 1847316"/>
                <a:gd name="connsiteX64" fmla="*/ 708654 w 2241767"/>
                <a:gd name="connsiteY64" fmla="*/ 656144 h 1847316"/>
                <a:gd name="connsiteX65" fmla="*/ 713802 w 2241767"/>
                <a:gd name="connsiteY65" fmla="*/ 656050 h 1847316"/>
                <a:gd name="connsiteX66" fmla="*/ 716258 w 2241767"/>
                <a:gd name="connsiteY66" fmla="*/ 650581 h 1847316"/>
                <a:gd name="connsiteX67" fmla="*/ 716266 w 2241767"/>
                <a:gd name="connsiteY67" fmla="*/ 642875 h 1847316"/>
                <a:gd name="connsiteX68" fmla="*/ 718872 w 2241767"/>
                <a:gd name="connsiteY68" fmla="*/ 643008 h 1847316"/>
                <a:gd name="connsiteX69" fmla="*/ 720405 w 2241767"/>
                <a:gd name="connsiteY69" fmla="*/ 641960 h 1847316"/>
                <a:gd name="connsiteX70" fmla="*/ 721078 w 2241767"/>
                <a:gd name="connsiteY70" fmla="*/ 639683 h 1847316"/>
                <a:gd name="connsiteX71" fmla="*/ 719443 w 2241767"/>
                <a:gd name="connsiteY71" fmla="*/ 636570 h 1847316"/>
                <a:gd name="connsiteX72" fmla="*/ 724372 w 2241767"/>
                <a:gd name="connsiteY72" fmla="*/ 635114 h 1847316"/>
                <a:gd name="connsiteX73" fmla="*/ 727939 w 2241767"/>
                <a:gd name="connsiteY73" fmla="*/ 634058 h 1847316"/>
                <a:gd name="connsiteX74" fmla="*/ 733032 w 2241767"/>
                <a:gd name="connsiteY74" fmla="*/ 631187 h 1847316"/>
                <a:gd name="connsiteX75" fmla="*/ 738008 w 2241767"/>
                <a:gd name="connsiteY75" fmla="*/ 628378 h 1847316"/>
                <a:gd name="connsiteX76" fmla="*/ 740378 w 2241767"/>
                <a:gd name="connsiteY76" fmla="*/ 630553 h 1847316"/>
                <a:gd name="connsiteX77" fmla="*/ 742726 w 2241767"/>
                <a:gd name="connsiteY77" fmla="*/ 632650 h 1847316"/>
                <a:gd name="connsiteX78" fmla="*/ 747333 w 2241767"/>
                <a:gd name="connsiteY78" fmla="*/ 637696 h 1847316"/>
                <a:gd name="connsiteX79" fmla="*/ 747646 w 2241767"/>
                <a:gd name="connsiteY79" fmla="*/ 638909 h 1847316"/>
                <a:gd name="connsiteX80" fmla="*/ 747333 w 2241767"/>
                <a:gd name="connsiteY80" fmla="*/ 641271 h 1847316"/>
                <a:gd name="connsiteX81" fmla="*/ 746879 w 2241767"/>
                <a:gd name="connsiteY81" fmla="*/ 643626 h 1847316"/>
                <a:gd name="connsiteX82" fmla="*/ 749681 w 2241767"/>
                <a:gd name="connsiteY82" fmla="*/ 650214 h 1847316"/>
                <a:gd name="connsiteX83" fmla="*/ 750486 w 2241767"/>
                <a:gd name="connsiteY83" fmla="*/ 650949 h 1847316"/>
                <a:gd name="connsiteX84" fmla="*/ 752786 w 2241767"/>
                <a:gd name="connsiteY84" fmla="*/ 651856 h 1847316"/>
                <a:gd name="connsiteX85" fmla="*/ 755532 w 2241767"/>
                <a:gd name="connsiteY85" fmla="*/ 654032 h 1847316"/>
                <a:gd name="connsiteX86" fmla="*/ 756746 w 2241767"/>
                <a:gd name="connsiteY86" fmla="*/ 655909 h 1847316"/>
                <a:gd name="connsiteX87" fmla="*/ 760719 w 2241767"/>
                <a:gd name="connsiteY87" fmla="*/ 658898 h 1847316"/>
                <a:gd name="connsiteX88" fmla="*/ 761392 w 2241767"/>
                <a:gd name="connsiteY88" fmla="*/ 660134 h 1847316"/>
                <a:gd name="connsiteX89" fmla="*/ 761767 w 2241767"/>
                <a:gd name="connsiteY89" fmla="*/ 662136 h 1847316"/>
                <a:gd name="connsiteX90" fmla="*/ 762417 w 2241767"/>
                <a:gd name="connsiteY90" fmla="*/ 663858 h 1847316"/>
                <a:gd name="connsiteX91" fmla="*/ 763161 w 2241767"/>
                <a:gd name="connsiteY91" fmla="*/ 665086 h 1847316"/>
                <a:gd name="connsiteX92" fmla="*/ 763880 w 2241767"/>
                <a:gd name="connsiteY92" fmla="*/ 666838 h 1847316"/>
                <a:gd name="connsiteX93" fmla="*/ 765601 w 2241767"/>
                <a:gd name="connsiteY93" fmla="*/ 668904 h 1847316"/>
                <a:gd name="connsiteX94" fmla="*/ 768879 w 2241767"/>
                <a:gd name="connsiteY94" fmla="*/ 671204 h 1847316"/>
                <a:gd name="connsiteX95" fmla="*/ 771156 w 2241767"/>
                <a:gd name="connsiteY95" fmla="*/ 672800 h 1847316"/>
                <a:gd name="connsiteX96" fmla="*/ 774340 w 2241767"/>
                <a:gd name="connsiteY96" fmla="*/ 675030 h 1847316"/>
                <a:gd name="connsiteX97" fmla="*/ 777563 w 2241767"/>
                <a:gd name="connsiteY97" fmla="*/ 679575 h 1847316"/>
                <a:gd name="connsiteX98" fmla="*/ 780366 w 2241767"/>
                <a:gd name="connsiteY98" fmla="*/ 683510 h 1847316"/>
                <a:gd name="connsiteX99" fmla="*/ 783558 w 2241767"/>
                <a:gd name="connsiteY99" fmla="*/ 687390 h 1847316"/>
                <a:gd name="connsiteX100" fmla="*/ 783089 w 2241767"/>
                <a:gd name="connsiteY100" fmla="*/ 690481 h 1847316"/>
                <a:gd name="connsiteX101" fmla="*/ 786320 w 2241767"/>
                <a:gd name="connsiteY101" fmla="*/ 695238 h 1847316"/>
                <a:gd name="connsiteX102" fmla="*/ 789723 w 2241767"/>
                <a:gd name="connsiteY102" fmla="*/ 701269 h 1847316"/>
                <a:gd name="connsiteX103" fmla="*/ 792336 w 2241767"/>
                <a:gd name="connsiteY103" fmla="*/ 706597 h 1847316"/>
                <a:gd name="connsiteX104" fmla="*/ 794190 w 2241767"/>
                <a:gd name="connsiteY104" fmla="*/ 709570 h 1847316"/>
                <a:gd name="connsiteX105" fmla="*/ 796420 w 2241767"/>
                <a:gd name="connsiteY105" fmla="*/ 713857 h 1847316"/>
                <a:gd name="connsiteX106" fmla="*/ 799142 w 2241767"/>
                <a:gd name="connsiteY106" fmla="*/ 719091 h 1847316"/>
                <a:gd name="connsiteX107" fmla="*/ 802240 w 2241767"/>
                <a:gd name="connsiteY107" fmla="*/ 725029 h 1847316"/>
                <a:gd name="connsiteX108" fmla="*/ 804611 w 2241767"/>
                <a:gd name="connsiteY108" fmla="*/ 728824 h 1847316"/>
                <a:gd name="connsiteX109" fmla="*/ 807701 w 2241767"/>
                <a:gd name="connsiteY109" fmla="*/ 734120 h 1847316"/>
                <a:gd name="connsiteX110" fmla="*/ 809227 w 2241767"/>
                <a:gd name="connsiteY110" fmla="*/ 737273 h 1847316"/>
                <a:gd name="connsiteX111" fmla="*/ 808186 w 2241767"/>
                <a:gd name="connsiteY111" fmla="*/ 739424 h 1847316"/>
                <a:gd name="connsiteX112" fmla="*/ 806903 w 2241767"/>
                <a:gd name="connsiteY112" fmla="*/ 742084 h 1847316"/>
                <a:gd name="connsiteX113" fmla="*/ 810877 w 2241767"/>
                <a:gd name="connsiteY113" fmla="*/ 743344 h 1847316"/>
                <a:gd name="connsiteX114" fmla="*/ 813631 w 2241767"/>
                <a:gd name="connsiteY114" fmla="*/ 744212 h 1847316"/>
                <a:gd name="connsiteX115" fmla="*/ 812943 w 2241767"/>
                <a:gd name="connsiteY115" fmla="*/ 747154 h 1847316"/>
                <a:gd name="connsiteX116" fmla="*/ 812035 w 2241767"/>
                <a:gd name="connsiteY116" fmla="*/ 751034 h 1847316"/>
                <a:gd name="connsiteX117" fmla="*/ 815149 w 2241767"/>
                <a:gd name="connsiteY117" fmla="*/ 752560 h 1847316"/>
                <a:gd name="connsiteX118" fmla="*/ 817261 w 2241767"/>
                <a:gd name="connsiteY118" fmla="*/ 753600 h 1847316"/>
                <a:gd name="connsiteX119" fmla="*/ 816823 w 2241767"/>
                <a:gd name="connsiteY119" fmla="*/ 755627 h 1847316"/>
                <a:gd name="connsiteX120" fmla="*/ 817989 w 2241767"/>
                <a:gd name="connsiteY120" fmla="*/ 757911 h 1847316"/>
                <a:gd name="connsiteX121" fmla="*/ 818177 w 2241767"/>
                <a:gd name="connsiteY121" fmla="*/ 761690 h 1847316"/>
                <a:gd name="connsiteX122" fmla="*/ 821971 w 2241767"/>
                <a:gd name="connsiteY122" fmla="*/ 761447 h 1847316"/>
                <a:gd name="connsiteX123" fmla="*/ 823645 w 2241767"/>
                <a:gd name="connsiteY123" fmla="*/ 761338 h 1847316"/>
                <a:gd name="connsiteX124" fmla="*/ 825914 w 2241767"/>
                <a:gd name="connsiteY124" fmla="*/ 763012 h 1847316"/>
                <a:gd name="connsiteX125" fmla="*/ 828903 w 2241767"/>
                <a:gd name="connsiteY125" fmla="*/ 765218 h 1847316"/>
                <a:gd name="connsiteX126" fmla="*/ 831899 w 2241767"/>
                <a:gd name="connsiteY126" fmla="*/ 767283 h 1847316"/>
                <a:gd name="connsiteX127" fmla="*/ 834457 w 2241767"/>
                <a:gd name="connsiteY127" fmla="*/ 769044 h 1847316"/>
                <a:gd name="connsiteX128" fmla="*/ 837814 w 2241767"/>
                <a:gd name="connsiteY128" fmla="*/ 770084 h 1847316"/>
                <a:gd name="connsiteX129" fmla="*/ 841952 w 2241767"/>
                <a:gd name="connsiteY129" fmla="*/ 771579 h 1847316"/>
                <a:gd name="connsiteX130" fmla="*/ 843986 w 2241767"/>
                <a:gd name="connsiteY130" fmla="*/ 774630 h 1847316"/>
                <a:gd name="connsiteX131" fmla="*/ 847757 w 2241767"/>
                <a:gd name="connsiteY131" fmla="*/ 775936 h 1847316"/>
                <a:gd name="connsiteX132" fmla="*/ 849165 w 2241767"/>
                <a:gd name="connsiteY132" fmla="*/ 780184 h 1847316"/>
                <a:gd name="connsiteX133" fmla="*/ 853523 w 2241767"/>
                <a:gd name="connsiteY133" fmla="*/ 781741 h 1847316"/>
                <a:gd name="connsiteX134" fmla="*/ 856089 w 2241767"/>
                <a:gd name="connsiteY134" fmla="*/ 780701 h 1847316"/>
                <a:gd name="connsiteX135" fmla="*/ 857012 w 2241767"/>
                <a:gd name="connsiteY135" fmla="*/ 782430 h 1847316"/>
                <a:gd name="connsiteX136" fmla="*/ 857740 w 2241767"/>
                <a:gd name="connsiteY136" fmla="*/ 784417 h 1847316"/>
                <a:gd name="connsiteX137" fmla="*/ 857935 w 2241767"/>
                <a:gd name="connsiteY137" fmla="*/ 786920 h 1847316"/>
                <a:gd name="connsiteX138" fmla="*/ 857693 w 2241767"/>
                <a:gd name="connsiteY138" fmla="*/ 789361 h 1847316"/>
                <a:gd name="connsiteX139" fmla="*/ 856605 w 2241767"/>
                <a:gd name="connsiteY139" fmla="*/ 791395 h 1847316"/>
                <a:gd name="connsiteX140" fmla="*/ 855784 w 2241767"/>
                <a:gd name="connsiteY140" fmla="*/ 793586 h 1847316"/>
                <a:gd name="connsiteX141" fmla="*/ 855236 w 2241767"/>
                <a:gd name="connsiteY141" fmla="*/ 795941 h 1847316"/>
                <a:gd name="connsiteX142" fmla="*/ 855025 w 2241767"/>
                <a:gd name="connsiteY142" fmla="*/ 798460 h 1847316"/>
                <a:gd name="connsiteX143" fmla="*/ 855158 w 2241767"/>
                <a:gd name="connsiteY143" fmla="*/ 801151 h 1847316"/>
                <a:gd name="connsiteX144" fmla="*/ 855596 w 2241767"/>
                <a:gd name="connsiteY144" fmla="*/ 803498 h 1847316"/>
                <a:gd name="connsiteX145" fmla="*/ 856934 w 2241767"/>
                <a:gd name="connsiteY145" fmla="*/ 807832 h 1847316"/>
                <a:gd name="connsiteX146" fmla="*/ 857380 w 2241767"/>
                <a:gd name="connsiteY146" fmla="*/ 810484 h 1847316"/>
                <a:gd name="connsiteX147" fmla="*/ 857435 w 2241767"/>
                <a:gd name="connsiteY147" fmla="*/ 812245 h 1847316"/>
                <a:gd name="connsiteX148" fmla="*/ 854470 w 2241767"/>
                <a:gd name="connsiteY148" fmla="*/ 818425 h 1847316"/>
                <a:gd name="connsiteX149" fmla="*/ 853445 w 2241767"/>
                <a:gd name="connsiteY149" fmla="*/ 821359 h 1847316"/>
                <a:gd name="connsiteX150" fmla="*/ 853539 w 2241767"/>
                <a:gd name="connsiteY150" fmla="*/ 822673 h 1847316"/>
                <a:gd name="connsiteX151" fmla="*/ 851379 w 2241767"/>
                <a:gd name="connsiteY151" fmla="*/ 825725 h 1847316"/>
                <a:gd name="connsiteX152" fmla="*/ 847413 w 2241767"/>
                <a:gd name="connsiteY152" fmla="*/ 829981 h 1847316"/>
                <a:gd name="connsiteX153" fmla="*/ 845613 w 2241767"/>
                <a:gd name="connsiteY153" fmla="*/ 832429 h 1847316"/>
                <a:gd name="connsiteX154" fmla="*/ 844722 w 2241767"/>
                <a:gd name="connsiteY154" fmla="*/ 831615 h 1847316"/>
                <a:gd name="connsiteX155" fmla="*/ 839589 w 2241767"/>
                <a:gd name="connsiteY155" fmla="*/ 830982 h 1847316"/>
                <a:gd name="connsiteX156" fmla="*/ 837727 w 2241767"/>
                <a:gd name="connsiteY156" fmla="*/ 825545 h 1847316"/>
                <a:gd name="connsiteX157" fmla="*/ 836742 w 2241767"/>
                <a:gd name="connsiteY157" fmla="*/ 821312 h 1847316"/>
                <a:gd name="connsiteX158" fmla="*/ 835247 w 2241767"/>
                <a:gd name="connsiteY158" fmla="*/ 817620 h 1847316"/>
                <a:gd name="connsiteX159" fmla="*/ 835287 w 2241767"/>
                <a:gd name="connsiteY159" fmla="*/ 816782 h 1847316"/>
                <a:gd name="connsiteX160" fmla="*/ 836648 w 2241767"/>
                <a:gd name="connsiteY160" fmla="*/ 814310 h 1847316"/>
                <a:gd name="connsiteX161" fmla="*/ 841780 w 2241767"/>
                <a:gd name="connsiteY161" fmla="*/ 812276 h 1847316"/>
                <a:gd name="connsiteX162" fmla="*/ 841827 w 2241767"/>
                <a:gd name="connsiteY162" fmla="*/ 811462 h 1847316"/>
                <a:gd name="connsiteX163" fmla="*/ 839918 w 2241767"/>
                <a:gd name="connsiteY163" fmla="*/ 810923 h 1847316"/>
                <a:gd name="connsiteX164" fmla="*/ 839456 w 2241767"/>
                <a:gd name="connsiteY164" fmla="*/ 810038 h 1847316"/>
                <a:gd name="connsiteX165" fmla="*/ 838932 w 2241767"/>
                <a:gd name="connsiteY165" fmla="*/ 806010 h 1847316"/>
                <a:gd name="connsiteX166" fmla="*/ 839073 w 2241767"/>
                <a:gd name="connsiteY166" fmla="*/ 802465 h 1847316"/>
                <a:gd name="connsiteX167" fmla="*/ 838940 w 2241767"/>
                <a:gd name="connsiteY167" fmla="*/ 800111 h 1847316"/>
                <a:gd name="connsiteX168" fmla="*/ 838087 w 2241767"/>
                <a:gd name="connsiteY168" fmla="*/ 795291 h 1847316"/>
                <a:gd name="connsiteX169" fmla="*/ 836804 w 2241767"/>
                <a:gd name="connsiteY169" fmla="*/ 792334 h 1847316"/>
                <a:gd name="connsiteX170" fmla="*/ 833495 w 2241767"/>
                <a:gd name="connsiteY170" fmla="*/ 786545 h 1847316"/>
                <a:gd name="connsiteX171" fmla="*/ 833213 w 2241767"/>
                <a:gd name="connsiteY171" fmla="*/ 785082 h 1847316"/>
                <a:gd name="connsiteX172" fmla="*/ 834669 w 2241767"/>
                <a:gd name="connsiteY172" fmla="*/ 783243 h 1847316"/>
                <a:gd name="connsiteX173" fmla="*/ 835576 w 2241767"/>
                <a:gd name="connsiteY173" fmla="*/ 781530 h 1847316"/>
                <a:gd name="connsiteX174" fmla="*/ 829982 w 2241767"/>
                <a:gd name="connsiteY174" fmla="*/ 784511 h 1847316"/>
                <a:gd name="connsiteX175" fmla="*/ 822347 w 2241767"/>
                <a:gd name="connsiteY175" fmla="*/ 787632 h 1847316"/>
                <a:gd name="connsiteX176" fmla="*/ 819076 w 2241767"/>
                <a:gd name="connsiteY176" fmla="*/ 789807 h 1847316"/>
                <a:gd name="connsiteX177" fmla="*/ 818388 w 2241767"/>
                <a:gd name="connsiteY177" fmla="*/ 790676 h 1847316"/>
                <a:gd name="connsiteX178" fmla="*/ 818153 w 2241767"/>
                <a:gd name="connsiteY178" fmla="*/ 791411 h 1847316"/>
                <a:gd name="connsiteX179" fmla="*/ 818748 w 2241767"/>
                <a:gd name="connsiteY179" fmla="*/ 793461 h 1847316"/>
                <a:gd name="connsiteX180" fmla="*/ 818654 w 2241767"/>
                <a:gd name="connsiteY180" fmla="*/ 794118 h 1847316"/>
                <a:gd name="connsiteX181" fmla="*/ 817989 w 2241767"/>
                <a:gd name="connsiteY181" fmla="*/ 795331 h 1847316"/>
                <a:gd name="connsiteX182" fmla="*/ 817199 w 2241767"/>
                <a:gd name="connsiteY182" fmla="*/ 798741 h 1847316"/>
                <a:gd name="connsiteX183" fmla="*/ 815540 w 2241767"/>
                <a:gd name="connsiteY183" fmla="*/ 802348 h 1847316"/>
                <a:gd name="connsiteX184" fmla="*/ 814703 w 2241767"/>
                <a:gd name="connsiteY184" fmla="*/ 803091 h 1847316"/>
                <a:gd name="connsiteX185" fmla="*/ 811722 w 2241767"/>
                <a:gd name="connsiteY185" fmla="*/ 801746 h 1847316"/>
                <a:gd name="connsiteX186" fmla="*/ 810924 w 2241767"/>
                <a:gd name="connsiteY186" fmla="*/ 800596 h 1847316"/>
                <a:gd name="connsiteX187" fmla="*/ 809430 w 2241767"/>
                <a:gd name="connsiteY187" fmla="*/ 795878 h 1847316"/>
                <a:gd name="connsiteX188" fmla="*/ 809774 w 2241767"/>
                <a:gd name="connsiteY188" fmla="*/ 794619 h 1847316"/>
                <a:gd name="connsiteX189" fmla="*/ 810862 w 2241767"/>
                <a:gd name="connsiteY189" fmla="*/ 793555 h 1847316"/>
                <a:gd name="connsiteX190" fmla="*/ 812340 w 2241767"/>
                <a:gd name="connsiteY190" fmla="*/ 791262 h 1847316"/>
                <a:gd name="connsiteX191" fmla="*/ 814202 w 2241767"/>
                <a:gd name="connsiteY191" fmla="*/ 787726 h 1847316"/>
                <a:gd name="connsiteX192" fmla="*/ 817762 w 2241767"/>
                <a:gd name="connsiteY192" fmla="*/ 778706 h 1847316"/>
                <a:gd name="connsiteX193" fmla="*/ 820086 w 2241767"/>
                <a:gd name="connsiteY193" fmla="*/ 778667 h 1847316"/>
                <a:gd name="connsiteX194" fmla="*/ 824185 w 2241767"/>
                <a:gd name="connsiteY194" fmla="*/ 776875 h 1847316"/>
                <a:gd name="connsiteX195" fmla="*/ 817754 w 2241767"/>
                <a:gd name="connsiteY195" fmla="*/ 775975 h 1847316"/>
                <a:gd name="connsiteX196" fmla="*/ 816792 w 2241767"/>
                <a:gd name="connsiteY196" fmla="*/ 775506 h 1847316"/>
                <a:gd name="connsiteX197" fmla="*/ 815931 w 2241767"/>
                <a:gd name="connsiteY197" fmla="*/ 774270 h 1847316"/>
                <a:gd name="connsiteX198" fmla="*/ 815165 w 2241767"/>
                <a:gd name="connsiteY198" fmla="*/ 772267 h 1847316"/>
                <a:gd name="connsiteX199" fmla="*/ 813858 w 2241767"/>
                <a:gd name="connsiteY199" fmla="*/ 770037 h 1847316"/>
                <a:gd name="connsiteX200" fmla="*/ 811409 w 2241767"/>
                <a:gd name="connsiteY200" fmla="*/ 769255 h 1847316"/>
                <a:gd name="connsiteX201" fmla="*/ 810338 w 2241767"/>
                <a:gd name="connsiteY201" fmla="*/ 768434 h 1847316"/>
                <a:gd name="connsiteX202" fmla="*/ 808718 w 2241767"/>
                <a:gd name="connsiteY202" fmla="*/ 765719 h 1847316"/>
                <a:gd name="connsiteX203" fmla="*/ 807631 w 2241767"/>
                <a:gd name="connsiteY203" fmla="*/ 764498 h 1847316"/>
                <a:gd name="connsiteX204" fmla="*/ 807036 w 2241767"/>
                <a:gd name="connsiteY204" fmla="*/ 762989 h 1847316"/>
                <a:gd name="connsiteX205" fmla="*/ 806934 w 2241767"/>
                <a:gd name="connsiteY205" fmla="*/ 761189 h 1847316"/>
                <a:gd name="connsiteX206" fmla="*/ 806473 w 2241767"/>
                <a:gd name="connsiteY206" fmla="*/ 760282 h 1847316"/>
                <a:gd name="connsiteX207" fmla="*/ 804791 w 2241767"/>
                <a:gd name="connsiteY207" fmla="*/ 759953 h 1847316"/>
                <a:gd name="connsiteX208" fmla="*/ 803883 w 2241767"/>
                <a:gd name="connsiteY208" fmla="*/ 759335 h 1847316"/>
                <a:gd name="connsiteX209" fmla="*/ 803633 w 2241767"/>
                <a:gd name="connsiteY209" fmla="*/ 754672 h 1847316"/>
                <a:gd name="connsiteX210" fmla="*/ 800284 w 2241767"/>
                <a:gd name="connsiteY210" fmla="*/ 753475 h 1847316"/>
                <a:gd name="connsiteX211" fmla="*/ 798915 w 2241767"/>
                <a:gd name="connsiteY211" fmla="*/ 752442 h 1847316"/>
                <a:gd name="connsiteX212" fmla="*/ 796709 w 2241767"/>
                <a:gd name="connsiteY212" fmla="*/ 749516 h 1847316"/>
                <a:gd name="connsiteX213" fmla="*/ 796099 w 2241767"/>
                <a:gd name="connsiteY213" fmla="*/ 748093 h 1847316"/>
                <a:gd name="connsiteX214" fmla="*/ 795903 w 2241767"/>
                <a:gd name="connsiteY214" fmla="*/ 746904 h 1847316"/>
                <a:gd name="connsiteX215" fmla="*/ 796443 w 2241767"/>
                <a:gd name="connsiteY215" fmla="*/ 743665 h 1847316"/>
                <a:gd name="connsiteX216" fmla="*/ 796216 w 2241767"/>
                <a:gd name="connsiteY216" fmla="*/ 743054 h 1847316"/>
                <a:gd name="connsiteX217" fmla="*/ 794260 w 2241767"/>
                <a:gd name="connsiteY217" fmla="*/ 743383 h 1847316"/>
                <a:gd name="connsiteX218" fmla="*/ 782134 w 2241767"/>
                <a:gd name="connsiteY218" fmla="*/ 738352 h 1847316"/>
                <a:gd name="connsiteX219" fmla="*/ 782776 w 2241767"/>
                <a:gd name="connsiteY219" fmla="*/ 731679 h 1847316"/>
                <a:gd name="connsiteX220" fmla="*/ 780530 w 2241767"/>
                <a:gd name="connsiteY220" fmla="*/ 722831 h 1847316"/>
                <a:gd name="connsiteX221" fmla="*/ 778118 w 2241767"/>
                <a:gd name="connsiteY221" fmla="*/ 719232 h 1847316"/>
                <a:gd name="connsiteX222" fmla="*/ 778596 w 2241767"/>
                <a:gd name="connsiteY222" fmla="*/ 717824 h 1847316"/>
                <a:gd name="connsiteX223" fmla="*/ 779112 w 2241767"/>
                <a:gd name="connsiteY223" fmla="*/ 717081 h 1847316"/>
                <a:gd name="connsiteX224" fmla="*/ 780194 w 2241767"/>
                <a:gd name="connsiteY224" fmla="*/ 717065 h 1847316"/>
                <a:gd name="connsiteX225" fmla="*/ 784849 w 2241767"/>
                <a:gd name="connsiteY225" fmla="*/ 719686 h 1847316"/>
                <a:gd name="connsiteX226" fmla="*/ 789230 w 2241767"/>
                <a:gd name="connsiteY226" fmla="*/ 722784 h 1847316"/>
                <a:gd name="connsiteX227" fmla="*/ 789793 w 2241767"/>
                <a:gd name="connsiteY227" fmla="*/ 722330 h 1847316"/>
                <a:gd name="connsiteX228" fmla="*/ 782791 w 2241767"/>
                <a:gd name="connsiteY228" fmla="*/ 715743 h 1847316"/>
                <a:gd name="connsiteX229" fmla="*/ 781039 w 2241767"/>
                <a:gd name="connsiteY229" fmla="*/ 713771 h 1847316"/>
                <a:gd name="connsiteX230" fmla="*/ 780601 w 2241767"/>
                <a:gd name="connsiteY230" fmla="*/ 711393 h 1847316"/>
                <a:gd name="connsiteX231" fmla="*/ 780577 w 2241767"/>
                <a:gd name="connsiteY231" fmla="*/ 710118 h 1847316"/>
                <a:gd name="connsiteX232" fmla="*/ 781133 w 2241767"/>
                <a:gd name="connsiteY232" fmla="*/ 709453 h 1847316"/>
                <a:gd name="connsiteX233" fmla="*/ 787697 w 2241767"/>
                <a:gd name="connsiteY233" fmla="*/ 710047 h 1847316"/>
                <a:gd name="connsiteX234" fmla="*/ 788088 w 2241767"/>
                <a:gd name="connsiteY234" fmla="*/ 709554 h 1847316"/>
                <a:gd name="connsiteX235" fmla="*/ 781430 w 2241767"/>
                <a:gd name="connsiteY235" fmla="*/ 707614 h 1847316"/>
                <a:gd name="connsiteX236" fmla="*/ 780069 w 2241767"/>
                <a:gd name="connsiteY236" fmla="*/ 707622 h 1847316"/>
                <a:gd name="connsiteX237" fmla="*/ 778611 w 2241767"/>
                <a:gd name="connsiteY237" fmla="*/ 710407 h 1847316"/>
                <a:gd name="connsiteX238" fmla="*/ 777923 w 2241767"/>
                <a:gd name="connsiteY238" fmla="*/ 711064 h 1847316"/>
                <a:gd name="connsiteX239" fmla="*/ 776491 w 2241767"/>
                <a:gd name="connsiteY239" fmla="*/ 710931 h 1847316"/>
                <a:gd name="connsiteX240" fmla="*/ 776006 w 2241767"/>
                <a:gd name="connsiteY240" fmla="*/ 710501 h 1847316"/>
                <a:gd name="connsiteX241" fmla="*/ 774316 w 2241767"/>
                <a:gd name="connsiteY241" fmla="*/ 707129 h 1847316"/>
                <a:gd name="connsiteX242" fmla="*/ 772705 w 2241767"/>
                <a:gd name="connsiteY242" fmla="*/ 704774 h 1847316"/>
                <a:gd name="connsiteX243" fmla="*/ 769708 w 2241767"/>
                <a:gd name="connsiteY243" fmla="*/ 701512 h 1847316"/>
                <a:gd name="connsiteX244" fmla="*/ 769146 w 2241767"/>
                <a:gd name="connsiteY244" fmla="*/ 699181 h 1847316"/>
                <a:gd name="connsiteX245" fmla="*/ 768996 w 2241767"/>
                <a:gd name="connsiteY245" fmla="*/ 695746 h 1847316"/>
                <a:gd name="connsiteX246" fmla="*/ 769395 w 2241767"/>
                <a:gd name="connsiteY246" fmla="*/ 692491 h 1847316"/>
                <a:gd name="connsiteX247" fmla="*/ 771845 w 2241767"/>
                <a:gd name="connsiteY247" fmla="*/ 685028 h 1847316"/>
                <a:gd name="connsiteX248" fmla="*/ 772838 w 2241767"/>
                <a:gd name="connsiteY248" fmla="*/ 683729 h 1847316"/>
                <a:gd name="connsiteX249" fmla="*/ 773096 w 2241767"/>
                <a:gd name="connsiteY249" fmla="*/ 682916 h 1847316"/>
                <a:gd name="connsiteX250" fmla="*/ 772337 w 2241767"/>
                <a:gd name="connsiteY250" fmla="*/ 683041 h 1847316"/>
                <a:gd name="connsiteX251" fmla="*/ 771617 w 2241767"/>
                <a:gd name="connsiteY251" fmla="*/ 683753 h 1847316"/>
                <a:gd name="connsiteX252" fmla="*/ 769591 w 2241767"/>
                <a:gd name="connsiteY252" fmla="*/ 687226 h 1847316"/>
                <a:gd name="connsiteX253" fmla="*/ 767503 w 2241767"/>
                <a:gd name="connsiteY253" fmla="*/ 692906 h 1847316"/>
                <a:gd name="connsiteX254" fmla="*/ 765796 w 2241767"/>
                <a:gd name="connsiteY254" fmla="*/ 694839 h 1847316"/>
                <a:gd name="connsiteX255" fmla="*/ 764725 w 2241767"/>
                <a:gd name="connsiteY255" fmla="*/ 694369 h 1847316"/>
                <a:gd name="connsiteX256" fmla="*/ 763105 w 2241767"/>
                <a:gd name="connsiteY256" fmla="*/ 692061 h 1847316"/>
                <a:gd name="connsiteX257" fmla="*/ 759725 w 2241767"/>
                <a:gd name="connsiteY257" fmla="*/ 689237 h 1847316"/>
                <a:gd name="connsiteX258" fmla="*/ 755814 w 2241767"/>
                <a:gd name="connsiteY258" fmla="*/ 688509 h 1847316"/>
                <a:gd name="connsiteX259" fmla="*/ 753342 w 2241767"/>
                <a:gd name="connsiteY259" fmla="*/ 685615 h 1847316"/>
                <a:gd name="connsiteX260" fmla="*/ 749689 w 2241767"/>
                <a:gd name="connsiteY260" fmla="*/ 677525 h 1847316"/>
                <a:gd name="connsiteX261" fmla="*/ 749195 w 2241767"/>
                <a:gd name="connsiteY261" fmla="*/ 673481 h 1847316"/>
                <a:gd name="connsiteX262" fmla="*/ 748726 w 2241767"/>
                <a:gd name="connsiteY262" fmla="*/ 672487 h 1847316"/>
                <a:gd name="connsiteX263" fmla="*/ 746747 w 2241767"/>
                <a:gd name="connsiteY263" fmla="*/ 671173 h 1847316"/>
                <a:gd name="connsiteX264" fmla="*/ 745526 w 2241767"/>
                <a:gd name="connsiteY264" fmla="*/ 669225 h 1847316"/>
                <a:gd name="connsiteX265" fmla="*/ 743648 w 2241767"/>
                <a:gd name="connsiteY265" fmla="*/ 659289 h 1847316"/>
                <a:gd name="connsiteX266" fmla="*/ 741168 w 2241767"/>
                <a:gd name="connsiteY266" fmla="*/ 652342 h 1847316"/>
                <a:gd name="connsiteX267" fmla="*/ 740551 w 2241767"/>
                <a:gd name="connsiteY267" fmla="*/ 648657 h 1847316"/>
                <a:gd name="connsiteX268" fmla="*/ 740754 w 2241767"/>
                <a:gd name="connsiteY268" fmla="*/ 644995 h 1847316"/>
                <a:gd name="connsiteX269" fmla="*/ 740433 w 2241767"/>
                <a:gd name="connsiteY269" fmla="*/ 644589 h 1847316"/>
                <a:gd name="connsiteX270" fmla="*/ 739581 w 2241767"/>
                <a:gd name="connsiteY270" fmla="*/ 647444 h 1847316"/>
                <a:gd name="connsiteX271" fmla="*/ 739362 w 2241767"/>
                <a:gd name="connsiteY271" fmla="*/ 648931 h 1847316"/>
                <a:gd name="connsiteX272" fmla="*/ 737796 w 2241767"/>
                <a:gd name="connsiteY272" fmla="*/ 649353 h 1847316"/>
                <a:gd name="connsiteX273" fmla="*/ 739268 w 2241767"/>
                <a:gd name="connsiteY273" fmla="*/ 652240 h 1847316"/>
                <a:gd name="connsiteX274" fmla="*/ 739635 w 2241767"/>
                <a:gd name="connsiteY274" fmla="*/ 653679 h 1847316"/>
                <a:gd name="connsiteX275" fmla="*/ 738899 w 2241767"/>
                <a:gd name="connsiteY275" fmla="*/ 653562 h 1847316"/>
                <a:gd name="connsiteX276" fmla="*/ 737398 w 2241767"/>
                <a:gd name="connsiteY276" fmla="*/ 653922 h 1847316"/>
                <a:gd name="connsiteX277" fmla="*/ 739948 w 2241767"/>
                <a:gd name="connsiteY277" fmla="*/ 658827 h 1847316"/>
                <a:gd name="connsiteX278" fmla="*/ 741091 w 2241767"/>
                <a:gd name="connsiteY278" fmla="*/ 666400 h 1847316"/>
                <a:gd name="connsiteX279" fmla="*/ 742780 w 2241767"/>
                <a:gd name="connsiteY279" fmla="*/ 671986 h 1847316"/>
                <a:gd name="connsiteX280" fmla="*/ 743875 w 2241767"/>
                <a:gd name="connsiteY280" fmla="*/ 676500 h 1847316"/>
                <a:gd name="connsiteX281" fmla="*/ 744369 w 2241767"/>
                <a:gd name="connsiteY281" fmla="*/ 679919 h 1847316"/>
                <a:gd name="connsiteX282" fmla="*/ 745088 w 2241767"/>
                <a:gd name="connsiteY282" fmla="*/ 683182 h 1847316"/>
                <a:gd name="connsiteX283" fmla="*/ 747059 w 2241767"/>
                <a:gd name="connsiteY283" fmla="*/ 690356 h 1847316"/>
                <a:gd name="connsiteX284" fmla="*/ 747325 w 2241767"/>
                <a:gd name="connsiteY284" fmla="*/ 691779 h 1847316"/>
                <a:gd name="connsiteX285" fmla="*/ 747091 w 2241767"/>
                <a:gd name="connsiteY285" fmla="*/ 692937 h 1847316"/>
                <a:gd name="connsiteX286" fmla="*/ 746441 w 2241767"/>
                <a:gd name="connsiteY286" fmla="*/ 694314 h 1847316"/>
                <a:gd name="connsiteX287" fmla="*/ 745315 w 2241767"/>
                <a:gd name="connsiteY287" fmla="*/ 694831 h 1847316"/>
                <a:gd name="connsiteX288" fmla="*/ 741779 w 2241767"/>
                <a:gd name="connsiteY288" fmla="*/ 693892 h 1847316"/>
                <a:gd name="connsiteX289" fmla="*/ 740449 w 2241767"/>
                <a:gd name="connsiteY289" fmla="*/ 692124 h 1847316"/>
                <a:gd name="connsiteX290" fmla="*/ 738540 w 2241767"/>
                <a:gd name="connsiteY290" fmla="*/ 688869 h 1847316"/>
                <a:gd name="connsiteX291" fmla="*/ 735864 w 2241767"/>
                <a:gd name="connsiteY291" fmla="*/ 687367 h 1847316"/>
                <a:gd name="connsiteX292" fmla="*/ 729238 w 2241767"/>
                <a:gd name="connsiteY292" fmla="*/ 688110 h 1847316"/>
                <a:gd name="connsiteX293" fmla="*/ 728706 w 2241767"/>
                <a:gd name="connsiteY293" fmla="*/ 687860 h 1847316"/>
                <a:gd name="connsiteX294" fmla="*/ 728729 w 2241767"/>
                <a:gd name="connsiteY294" fmla="*/ 685200 h 1847316"/>
                <a:gd name="connsiteX295" fmla="*/ 729489 w 2241767"/>
                <a:gd name="connsiteY295" fmla="*/ 680451 h 1847316"/>
                <a:gd name="connsiteX296" fmla="*/ 728878 w 2241767"/>
                <a:gd name="connsiteY296" fmla="*/ 678527 h 1847316"/>
                <a:gd name="connsiteX297" fmla="*/ 725452 w 2241767"/>
                <a:gd name="connsiteY297" fmla="*/ 671509 h 1847316"/>
                <a:gd name="connsiteX298" fmla="*/ 725506 w 2241767"/>
                <a:gd name="connsiteY298" fmla="*/ 670132 h 1847316"/>
                <a:gd name="connsiteX299" fmla="*/ 730262 w 2241767"/>
                <a:gd name="connsiteY299" fmla="*/ 666893 h 1847316"/>
                <a:gd name="connsiteX300" fmla="*/ 727955 w 2241767"/>
                <a:gd name="connsiteY300" fmla="*/ 666651 h 1847316"/>
                <a:gd name="connsiteX301" fmla="*/ 726093 w 2241767"/>
                <a:gd name="connsiteY301" fmla="*/ 667918 h 1847316"/>
                <a:gd name="connsiteX302" fmla="*/ 725373 w 2241767"/>
                <a:gd name="connsiteY302" fmla="*/ 667104 h 1847316"/>
                <a:gd name="connsiteX303" fmla="*/ 724246 w 2241767"/>
                <a:gd name="connsiteY303" fmla="*/ 662575 h 1847316"/>
                <a:gd name="connsiteX304" fmla="*/ 723519 w 2241767"/>
                <a:gd name="connsiteY304" fmla="*/ 660885 h 1847316"/>
                <a:gd name="connsiteX305" fmla="*/ 723159 w 2241767"/>
                <a:gd name="connsiteY305" fmla="*/ 660525 h 1847316"/>
                <a:gd name="connsiteX306" fmla="*/ 722956 w 2241767"/>
                <a:gd name="connsiteY306" fmla="*/ 664836 h 1847316"/>
                <a:gd name="connsiteX307" fmla="*/ 723746 w 2241767"/>
                <a:gd name="connsiteY307" fmla="*/ 667097 h 1847316"/>
                <a:gd name="connsiteX308" fmla="*/ 723863 w 2241767"/>
                <a:gd name="connsiteY308" fmla="*/ 668403 h 1847316"/>
                <a:gd name="connsiteX309" fmla="*/ 723738 w 2241767"/>
                <a:gd name="connsiteY309" fmla="*/ 670226 h 1847316"/>
                <a:gd name="connsiteX310" fmla="*/ 723245 w 2241767"/>
                <a:gd name="connsiteY310" fmla="*/ 671533 h 1847316"/>
                <a:gd name="connsiteX311" fmla="*/ 722376 w 2241767"/>
                <a:gd name="connsiteY311" fmla="*/ 672323 h 1847316"/>
                <a:gd name="connsiteX312" fmla="*/ 721508 w 2241767"/>
                <a:gd name="connsiteY312" fmla="*/ 672518 h 1847316"/>
                <a:gd name="connsiteX313" fmla="*/ 719905 w 2241767"/>
                <a:gd name="connsiteY313" fmla="*/ 671611 h 1847316"/>
                <a:gd name="connsiteX314" fmla="*/ 718120 w 2241767"/>
                <a:gd name="connsiteY314" fmla="*/ 669897 h 1847316"/>
                <a:gd name="connsiteX315" fmla="*/ 716564 w 2241767"/>
                <a:gd name="connsiteY315" fmla="*/ 669092 h 1847316"/>
                <a:gd name="connsiteX316" fmla="*/ 715985 w 2241767"/>
                <a:gd name="connsiteY316" fmla="*/ 668411 h 1847316"/>
                <a:gd name="connsiteX317" fmla="*/ 715250 w 2241767"/>
                <a:gd name="connsiteY317" fmla="*/ 666518 h 1847316"/>
                <a:gd name="connsiteX318" fmla="*/ 714045 w 2241767"/>
                <a:gd name="connsiteY318" fmla="*/ 665078 h 1847316"/>
                <a:gd name="connsiteX319" fmla="*/ 708232 w 2241767"/>
                <a:gd name="connsiteY319" fmla="*/ 663255 h 1847316"/>
                <a:gd name="connsiteX320" fmla="*/ 704766 w 2241767"/>
                <a:gd name="connsiteY320" fmla="*/ 661096 h 1847316"/>
                <a:gd name="connsiteX321" fmla="*/ 704477 w 2241767"/>
                <a:gd name="connsiteY321" fmla="*/ 661667 h 1847316"/>
                <a:gd name="connsiteX322" fmla="*/ 705556 w 2241767"/>
                <a:gd name="connsiteY322" fmla="*/ 663967 h 1847316"/>
                <a:gd name="connsiteX323" fmla="*/ 705658 w 2241767"/>
                <a:gd name="connsiteY323" fmla="*/ 665329 h 1847316"/>
                <a:gd name="connsiteX324" fmla="*/ 704781 w 2241767"/>
                <a:gd name="connsiteY324" fmla="*/ 665743 h 1847316"/>
                <a:gd name="connsiteX325" fmla="*/ 703217 w 2241767"/>
                <a:gd name="connsiteY325" fmla="*/ 667926 h 1847316"/>
                <a:gd name="connsiteX326" fmla="*/ 703671 w 2241767"/>
                <a:gd name="connsiteY326" fmla="*/ 668223 h 1847316"/>
                <a:gd name="connsiteX327" fmla="*/ 705321 w 2241767"/>
                <a:gd name="connsiteY327" fmla="*/ 667503 h 1847316"/>
                <a:gd name="connsiteX328" fmla="*/ 707168 w 2241767"/>
                <a:gd name="connsiteY328" fmla="*/ 667590 h 1847316"/>
                <a:gd name="connsiteX329" fmla="*/ 710219 w 2241767"/>
                <a:gd name="connsiteY329" fmla="*/ 668912 h 1847316"/>
                <a:gd name="connsiteX330" fmla="*/ 712988 w 2241767"/>
                <a:gd name="connsiteY330" fmla="*/ 670648 h 1847316"/>
                <a:gd name="connsiteX331" fmla="*/ 713990 w 2241767"/>
                <a:gd name="connsiteY331" fmla="*/ 671618 h 1847316"/>
                <a:gd name="connsiteX332" fmla="*/ 714404 w 2241767"/>
                <a:gd name="connsiteY332" fmla="*/ 673058 h 1847316"/>
                <a:gd name="connsiteX333" fmla="*/ 714749 w 2241767"/>
                <a:gd name="connsiteY333" fmla="*/ 673566 h 1847316"/>
                <a:gd name="connsiteX334" fmla="*/ 717455 w 2241767"/>
                <a:gd name="connsiteY334" fmla="*/ 675241 h 1847316"/>
                <a:gd name="connsiteX335" fmla="*/ 717588 w 2241767"/>
                <a:gd name="connsiteY335" fmla="*/ 676117 h 1847316"/>
                <a:gd name="connsiteX336" fmla="*/ 715844 w 2241767"/>
                <a:gd name="connsiteY336" fmla="*/ 678730 h 1847316"/>
                <a:gd name="connsiteX337" fmla="*/ 719443 w 2241767"/>
                <a:gd name="connsiteY337" fmla="*/ 678441 h 1847316"/>
                <a:gd name="connsiteX338" fmla="*/ 721532 w 2241767"/>
                <a:gd name="connsiteY338" fmla="*/ 679371 h 1847316"/>
                <a:gd name="connsiteX339" fmla="*/ 724207 w 2241767"/>
                <a:gd name="connsiteY339" fmla="*/ 683409 h 1847316"/>
                <a:gd name="connsiteX340" fmla="*/ 725115 w 2241767"/>
                <a:gd name="connsiteY340" fmla="*/ 685654 h 1847316"/>
                <a:gd name="connsiteX341" fmla="*/ 725241 w 2241767"/>
                <a:gd name="connsiteY341" fmla="*/ 688525 h 1847316"/>
                <a:gd name="connsiteX342" fmla="*/ 724685 w 2241767"/>
                <a:gd name="connsiteY342" fmla="*/ 689354 h 1847316"/>
                <a:gd name="connsiteX343" fmla="*/ 723621 w 2241767"/>
                <a:gd name="connsiteY343" fmla="*/ 689933 h 1847316"/>
                <a:gd name="connsiteX344" fmla="*/ 716313 w 2241767"/>
                <a:gd name="connsiteY344" fmla="*/ 690872 h 1847316"/>
                <a:gd name="connsiteX345" fmla="*/ 713677 w 2241767"/>
                <a:gd name="connsiteY345" fmla="*/ 694322 h 1847316"/>
                <a:gd name="connsiteX346" fmla="*/ 713129 w 2241767"/>
                <a:gd name="connsiteY346" fmla="*/ 694369 h 1847316"/>
                <a:gd name="connsiteX347" fmla="*/ 711119 w 2241767"/>
                <a:gd name="connsiteY347" fmla="*/ 693430 h 1847316"/>
                <a:gd name="connsiteX348" fmla="*/ 707473 w 2241767"/>
                <a:gd name="connsiteY348" fmla="*/ 690676 h 1847316"/>
                <a:gd name="connsiteX349" fmla="*/ 702927 w 2241767"/>
                <a:gd name="connsiteY349" fmla="*/ 688056 h 1847316"/>
                <a:gd name="connsiteX350" fmla="*/ 692561 w 2241767"/>
                <a:gd name="connsiteY350" fmla="*/ 680256 h 1847316"/>
                <a:gd name="connsiteX351" fmla="*/ 692280 w 2241767"/>
                <a:gd name="connsiteY351" fmla="*/ 679888 h 1847316"/>
                <a:gd name="connsiteX352" fmla="*/ 692108 w 2241767"/>
                <a:gd name="connsiteY352" fmla="*/ 678378 h 1847316"/>
                <a:gd name="connsiteX353" fmla="*/ 691396 w 2241767"/>
                <a:gd name="connsiteY353" fmla="*/ 677604 h 1847316"/>
                <a:gd name="connsiteX354" fmla="*/ 689987 w 2241767"/>
                <a:gd name="connsiteY354" fmla="*/ 676946 h 1847316"/>
                <a:gd name="connsiteX355" fmla="*/ 688032 w 2241767"/>
                <a:gd name="connsiteY355" fmla="*/ 674959 h 1847316"/>
                <a:gd name="connsiteX356" fmla="*/ 685536 w 2241767"/>
                <a:gd name="connsiteY356" fmla="*/ 671642 h 1847316"/>
                <a:gd name="connsiteX357" fmla="*/ 683995 w 2241767"/>
                <a:gd name="connsiteY357" fmla="*/ 669045 h 1847316"/>
                <a:gd name="connsiteX358" fmla="*/ 683409 w 2241767"/>
                <a:gd name="connsiteY358" fmla="*/ 667175 h 1847316"/>
                <a:gd name="connsiteX359" fmla="*/ 681953 w 2241767"/>
                <a:gd name="connsiteY359" fmla="*/ 665031 h 1847316"/>
                <a:gd name="connsiteX360" fmla="*/ 677259 w 2241767"/>
                <a:gd name="connsiteY360" fmla="*/ 660548 h 1847316"/>
                <a:gd name="connsiteX361" fmla="*/ 674802 w 2241767"/>
                <a:gd name="connsiteY361" fmla="*/ 658827 h 1847316"/>
                <a:gd name="connsiteX362" fmla="*/ 672636 w 2241767"/>
                <a:gd name="connsiteY362" fmla="*/ 657849 h 1847316"/>
                <a:gd name="connsiteX363" fmla="*/ 670750 w 2241767"/>
                <a:gd name="connsiteY363" fmla="*/ 657638 h 1847316"/>
                <a:gd name="connsiteX364" fmla="*/ 670241 w 2241767"/>
                <a:gd name="connsiteY364" fmla="*/ 657036 h 1847316"/>
                <a:gd name="connsiteX365" fmla="*/ 671109 w 2241767"/>
                <a:gd name="connsiteY365" fmla="*/ 656050 h 1847316"/>
                <a:gd name="connsiteX366" fmla="*/ 671243 w 2241767"/>
                <a:gd name="connsiteY366" fmla="*/ 655471 h 1847316"/>
                <a:gd name="connsiteX367" fmla="*/ 667080 w 2241767"/>
                <a:gd name="connsiteY367" fmla="*/ 654540 h 1847316"/>
                <a:gd name="connsiteX368" fmla="*/ 663130 w 2241767"/>
                <a:gd name="connsiteY368" fmla="*/ 652428 h 1847316"/>
                <a:gd name="connsiteX369" fmla="*/ 653108 w 2241767"/>
                <a:gd name="connsiteY369" fmla="*/ 646474 h 1847316"/>
                <a:gd name="connsiteX370" fmla="*/ 647929 w 2241767"/>
                <a:gd name="connsiteY370" fmla="*/ 642734 h 1847316"/>
                <a:gd name="connsiteX371" fmla="*/ 644909 w 2241767"/>
                <a:gd name="connsiteY371" fmla="*/ 640943 h 1847316"/>
                <a:gd name="connsiteX372" fmla="*/ 643618 w 2241767"/>
                <a:gd name="connsiteY372" fmla="*/ 639934 h 1847316"/>
                <a:gd name="connsiteX373" fmla="*/ 643047 w 2241767"/>
                <a:gd name="connsiteY373" fmla="*/ 639112 h 1847316"/>
                <a:gd name="connsiteX374" fmla="*/ 643774 w 2241767"/>
                <a:gd name="connsiteY374" fmla="*/ 638252 h 1847316"/>
                <a:gd name="connsiteX375" fmla="*/ 645793 w 2241767"/>
                <a:gd name="connsiteY375" fmla="*/ 637360 h 1847316"/>
                <a:gd name="connsiteX376" fmla="*/ 647162 w 2241767"/>
                <a:gd name="connsiteY376" fmla="*/ 636343 h 1847316"/>
                <a:gd name="connsiteX377" fmla="*/ 649321 w 2241767"/>
                <a:gd name="connsiteY377" fmla="*/ 632533 h 1847316"/>
                <a:gd name="connsiteX378" fmla="*/ 649485 w 2241767"/>
                <a:gd name="connsiteY378" fmla="*/ 631304 h 1847316"/>
                <a:gd name="connsiteX379" fmla="*/ 648328 w 2241767"/>
                <a:gd name="connsiteY379" fmla="*/ 628527 h 1847316"/>
                <a:gd name="connsiteX380" fmla="*/ 647811 w 2241767"/>
                <a:gd name="connsiteY380" fmla="*/ 625992 h 1847316"/>
                <a:gd name="connsiteX381" fmla="*/ 647835 w 2241767"/>
                <a:gd name="connsiteY381" fmla="*/ 624584 h 1847316"/>
                <a:gd name="connsiteX382" fmla="*/ 648140 w 2241767"/>
                <a:gd name="connsiteY382" fmla="*/ 623176 h 1847316"/>
                <a:gd name="connsiteX383" fmla="*/ 648468 w 2241767"/>
                <a:gd name="connsiteY383" fmla="*/ 622261 h 1847316"/>
                <a:gd name="connsiteX384" fmla="*/ 649385 w 2241767"/>
                <a:gd name="connsiteY384" fmla="*/ 621376 h 1847316"/>
                <a:gd name="connsiteX385" fmla="*/ 650025 w 2241767"/>
                <a:gd name="connsiteY385" fmla="*/ 620931 h 1847316"/>
                <a:gd name="connsiteX386" fmla="*/ 650823 w 2241767"/>
                <a:gd name="connsiteY386" fmla="*/ 621236 h 1847316"/>
                <a:gd name="connsiteX387" fmla="*/ 653366 w 2241767"/>
                <a:gd name="connsiteY387" fmla="*/ 624725 h 1847316"/>
                <a:gd name="connsiteX388" fmla="*/ 653726 w 2241767"/>
                <a:gd name="connsiteY388" fmla="*/ 625992 h 1847316"/>
                <a:gd name="connsiteX389" fmla="*/ 653608 w 2241767"/>
                <a:gd name="connsiteY389" fmla="*/ 630749 h 1847316"/>
                <a:gd name="connsiteX390" fmla="*/ 654336 w 2241767"/>
                <a:gd name="connsiteY390" fmla="*/ 636296 h 1847316"/>
                <a:gd name="connsiteX391" fmla="*/ 654571 w 2241767"/>
                <a:gd name="connsiteY391" fmla="*/ 635889 h 1847316"/>
                <a:gd name="connsiteX392" fmla="*/ 654805 w 2241767"/>
                <a:gd name="connsiteY392" fmla="*/ 634058 h 1847316"/>
                <a:gd name="connsiteX393" fmla="*/ 654954 w 2241767"/>
                <a:gd name="connsiteY393" fmla="*/ 630553 h 1847316"/>
                <a:gd name="connsiteX394" fmla="*/ 655244 w 2241767"/>
                <a:gd name="connsiteY394" fmla="*/ 628863 h 1847316"/>
                <a:gd name="connsiteX395" fmla="*/ 655791 w 2241767"/>
                <a:gd name="connsiteY395" fmla="*/ 627220 h 1847316"/>
                <a:gd name="connsiteX396" fmla="*/ 656714 w 2241767"/>
                <a:gd name="connsiteY396" fmla="*/ 626352 h 1847316"/>
                <a:gd name="connsiteX397" fmla="*/ 659586 w 2241767"/>
                <a:gd name="connsiteY397" fmla="*/ 626853 h 1847316"/>
                <a:gd name="connsiteX398" fmla="*/ 660908 w 2241767"/>
                <a:gd name="connsiteY398" fmla="*/ 626556 h 1847316"/>
                <a:gd name="connsiteX399" fmla="*/ 655322 w 2241767"/>
                <a:gd name="connsiteY399" fmla="*/ 624036 h 1847316"/>
                <a:gd name="connsiteX400" fmla="*/ 651809 w 2241767"/>
                <a:gd name="connsiteY400" fmla="*/ 619303 h 1847316"/>
                <a:gd name="connsiteX401" fmla="*/ 651175 w 2241767"/>
                <a:gd name="connsiteY401" fmla="*/ 618810 h 1847316"/>
                <a:gd name="connsiteX402" fmla="*/ 649251 w 2241767"/>
                <a:gd name="connsiteY402" fmla="*/ 618599 h 1847316"/>
                <a:gd name="connsiteX403" fmla="*/ 647217 w 2241767"/>
                <a:gd name="connsiteY403" fmla="*/ 620516 h 1847316"/>
                <a:gd name="connsiteX404" fmla="*/ 641983 w 2241767"/>
                <a:gd name="connsiteY404" fmla="*/ 626751 h 1847316"/>
                <a:gd name="connsiteX405" fmla="*/ 640512 w 2241767"/>
                <a:gd name="connsiteY405" fmla="*/ 627846 h 1847316"/>
                <a:gd name="connsiteX406" fmla="*/ 633932 w 2241767"/>
                <a:gd name="connsiteY406" fmla="*/ 631289 h 1847316"/>
                <a:gd name="connsiteX407" fmla="*/ 629473 w 2241767"/>
                <a:gd name="connsiteY407" fmla="*/ 631977 h 1847316"/>
                <a:gd name="connsiteX408" fmla="*/ 624450 w 2241767"/>
                <a:gd name="connsiteY408" fmla="*/ 631437 h 1847316"/>
                <a:gd name="connsiteX409" fmla="*/ 620172 w 2241767"/>
                <a:gd name="connsiteY409" fmla="*/ 630319 h 1847316"/>
                <a:gd name="connsiteX410" fmla="*/ 609437 w 2241767"/>
                <a:gd name="connsiteY410" fmla="*/ 624874 h 1847316"/>
                <a:gd name="connsiteX411" fmla="*/ 607763 w 2241767"/>
                <a:gd name="connsiteY411" fmla="*/ 623606 h 1847316"/>
                <a:gd name="connsiteX412" fmla="*/ 610259 w 2241767"/>
                <a:gd name="connsiteY412" fmla="*/ 620226 h 1847316"/>
                <a:gd name="connsiteX413" fmla="*/ 610360 w 2241767"/>
                <a:gd name="connsiteY413" fmla="*/ 619170 h 1847316"/>
                <a:gd name="connsiteX414" fmla="*/ 609492 w 2241767"/>
                <a:gd name="connsiteY414" fmla="*/ 615720 h 1847316"/>
                <a:gd name="connsiteX415" fmla="*/ 608772 w 2241767"/>
                <a:gd name="connsiteY415" fmla="*/ 614734 h 1847316"/>
                <a:gd name="connsiteX416" fmla="*/ 607755 w 2241767"/>
                <a:gd name="connsiteY416" fmla="*/ 614187 h 1847316"/>
                <a:gd name="connsiteX417" fmla="*/ 607466 w 2241767"/>
                <a:gd name="connsiteY417" fmla="*/ 614578 h 1847316"/>
                <a:gd name="connsiteX418" fmla="*/ 607459 w 2241767"/>
                <a:gd name="connsiteY418" fmla="*/ 615603 h 1847316"/>
                <a:gd name="connsiteX419" fmla="*/ 607732 w 2241767"/>
                <a:gd name="connsiteY419" fmla="*/ 617504 h 1847316"/>
                <a:gd name="connsiteX420" fmla="*/ 606911 w 2241767"/>
                <a:gd name="connsiteY420" fmla="*/ 618505 h 1847316"/>
                <a:gd name="connsiteX421" fmla="*/ 605088 w 2241767"/>
                <a:gd name="connsiteY421" fmla="*/ 619585 h 1847316"/>
                <a:gd name="connsiteX422" fmla="*/ 602014 w 2241767"/>
                <a:gd name="connsiteY422" fmla="*/ 620680 h 1847316"/>
                <a:gd name="connsiteX423" fmla="*/ 592484 w 2241767"/>
                <a:gd name="connsiteY423" fmla="*/ 617895 h 1847316"/>
                <a:gd name="connsiteX424" fmla="*/ 582720 w 2241767"/>
                <a:gd name="connsiteY424" fmla="*/ 615587 h 1847316"/>
                <a:gd name="connsiteX425" fmla="*/ 574005 w 2241767"/>
                <a:gd name="connsiteY425" fmla="*/ 615110 h 1847316"/>
                <a:gd name="connsiteX426" fmla="*/ 561699 w 2241767"/>
                <a:gd name="connsiteY426" fmla="*/ 616948 h 1847316"/>
                <a:gd name="connsiteX427" fmla="*/ 555135 w 2241767"/>
                <a:gd name="connsiteY427" fmla="*/ 618795 h 1847316"/>
                <a:gd name="connsiteX428" fmla="*/ 551309 w 2241767"/>
                <a:gd name="connsiteY428" fmla="*/ 618975 h 1847316"/>
                <a:gd name="connsiteX429" fmla="*/ 547624 w 2241767"/>
                <a:gd name="connsiteY429" fmla="*/ 618646 h 1847316"/>
                <a:gd name="connsiteX430" fmla="*/ 547319 w 2241767"/>
                <a:gd name="connsiteY430" fmla="*/ 617355 h 1847316"/>
                <a:gd name="connsiteX431" fmla="*/ 549002 w 2241767"/>
                <a:gd name="connsiteY431" fmla="*/ 616596 h 1847316"/>
                <a:gd name="connsiteX432" fmla="*/ 548907 w 2241767"/>
                <a:gd name="connsiteY432" fmla="*/ 615657 h 1847316"/>
                <a:gd name="connsiteX433" fmla="*/ 546779 w 2241767"/>
                <a:gd name="connsiteY433" fmla="*/ 612732 h 1847316"/>
                <a:gd name="connsiteX434" fmla="*/ 543549 w 2241767"/>
                <a:gd name="connsiteY434" fmla="*/ 610956 h 1847316"/>
                <a:gd name="connsiteX435" fmla="*/ 539215 w 2241767"/>
                <a:gd name="connsiteY435" fmla="*/ 610330 h 1847316"/>
                <a:gd name="connsiteX436" fmla="*/ 536734 w 2241767"/>
                <a:gd name="connsiteY436" fmla="*/ 609469 h 1847316"/>
                <a:gd name="connsiteX437" fmla="*/ 536108 w 2241767"/>
                <a:gd name="connsiteY437" fmla="*/ 608382 h 1847316"/>
                <a:gd name="connsiteX438" fmla="*/ 534575 w 2241767"/>
                <a:gd name="connsiteY438" fmla="*/ 607349 h 1847316"/>
                <a:gd name="connsiteX439" fmla="*/ 532134 w 2241767"/>
                <a:gd name="connsiteY439" fmla="*/ 606363 h 1847316"/>
                <a:gd name="connsiteX440" fmla="*/ 531063 w 2241767"/>
                <a:gd name="connsiteY440" fmla="*/ 604587 h 1847316"/>
                <a:gd name="connsiteX441" fmla="*/ 531915 w 2241767"/>
                <a:gd name="connsiteY441" fmla="*/ 599080 h 1847316"/>
                <a:gd name="connsiteX442" fmla="*/ 532744 w 2241767"/>
                <a:gd name="connsiteY442" fmla="*/ 595770 h 1847316"/>
                <a:gd name="connsiteX443" fmla="*/ 533574 w 2241767"/>
                <a:gd name="connsiteY443" fmla="*/ 593494 h 1847316"/>
                <a:gd name="connsiteX444" fmla="*/ 535670 w 2241767"/>
                <a:gd name="connsiteY444" fmla="*/ 589715 h 1847316"/>
                <a:gd name="connsiteX445" fmla="*/ 534943 w 2241767"/>
                <a:gd name="connsiteY445" fmla="*/ 589997 h 1847316"/>
                <a:gd name="connsiteX446" fmla="*/ 531899 w 2241767"/>
                <a:gd name="connsiteY446" fmla="*/ 592766 h 1847316"/>
                <a:gd name="connsiteX447" fmla="*/ 529247 w 2241767"/>
                <a:gd name="connsiteY447" fmla="*/ 595622 h 1847316"/>
                <a:gd name="connsiteX448" fmla="*/ 526791 w 2241767"/>
                <a:gd name="connsiteY448" fmla="*/ 599330 h 1847316"/>
                <a:gd name="connsiteX449" fmla="*/ 525328 w 2241767"/>
                <a:gd name="connsiteY449" fmla="*/ 601028 h 1847316"/>
                <a:gd name="connsiteX450" fmla="*/ 523451 w 2241767"/>
                <a:gd name="connsiteY450" fmla="*/ 602592 h 1847316"/>
                <a:gd name="connsiteX451" fmla="*/ 520517 w 2241767"/>
                <a:gd name="connsiteY451" fmla="*/ 602225 h 1847316"/>
                <a:gd name="connsiteX452" fmla="*/ 516534 w 2241767"/>
                <a:gd name="connsiteY452" fmla="*/ 599909 h 1847316"/>
                <a:gd name="connsiteX453" fmla="*/ 513124 w 2241767"/>
                <a:gd name="connsiteY453" fmla="*/ 598712 h 1847316"/>
                <a:gd name="connsiteX454" fmla="*/ 510283 w 2241767"/>
                <a:gd name="connsiteY454" fmla="*/ 598641 h 1847316"/>
                <a:gd name="connsiteX455" fmla="*/ 509157 w 2241767"/>
                <a:gd name="connsiteY455" fmla="*/ 598243 h 1847316"/>
                <a:gd name="connsiteX456" fmla="*/ 511097 w 2241767"/>
                <a:gd name="connsiteY456" fmla="*/ 596169 h 1847316"/>
                <a:gd name="connsiteX457" fmla="*/ 512215 w 2241767"/>
                <a:gd name="connsiteY457" fmla="*/ 594503 h 1847316"/>
                <a:gd name="connsiteX458" fmla="*/ 513741 w 2241767"/>
                <a:gd name="connsiteY458" fmla="*/ 591827 h 1847316"/>
                <a:gd name="connsiteX459" fmla="*/ 514077 w 2241767"/>
                <a:gd name="connsiteY459" fmla="*/ 590521 h 1847316"/>
                <a:gd name="connsiteX460" fmla="*/ 503664 w 2241767"/>
                <a:gd name="connsiteY460" fmla="*/ 590091 h 1847316"/>
                <a:gd name="connsiteX461" fmla="*/ 503281 w 2241767"/>
                <a:gd name="connsiteY461" fmla="*/ 588675 h 1847316"/>
                <a:gd name="connsiteX462" fmla="*/ 503265 w 2241767"/>
                <a:gd name="connsiteY462" fmla="*/ 587634 h 1847316"/>
                <a:gd name="connsiteX463" fmla="*/ 502937 w 2241767"/>
                <a:gd name="connsiteY463" fmla="*/ 586773 h 1847316"/>
                <a:gd name="connsiteX464" fmla="*/ 501427 w 2241767"/>
                <a:gd name="connsiteY464" fmla="*/ 586132 h 1847316"/>
                <a:gd name="connsiteX465" fmla="*/ 499315 w 2241767"/>
                <a:gd name="connsiteY465" fmla="*/ 586625 h 1847316"/>
                <a:gd name="connsiteX466" fmla="*/ 495896 w 2241767"/>
                <a:gd name="connsiteY466" fmla="*/ 588299 h 1847316"/>
                <a:gd name="connsiteX467" fmla="*/ 494417 w 2241767"/>
                <a:gd name="connsiteY467" fmla="*/ 587024 h 1847316"/>
                <a:gd name="connsiteX468" fmla="*/ 494941 w 2241767"/>
                <a:gd name="connsiteY468" fmla="*/ 586312 h 1847316"/>
                <a:gd name="connsiteX469" fmla="*/ 496060 w 2241767"/>
                <a:gd name="connsiteY469" fmla="*/ 585788 h 1847316"/>
                <a:gd name="connsiteX470" fmla="*/ 498337 w 2241767"/>
                <a:gd name="connsiteY470" fmla="*/ 583355 h 1847316"/>
                <a:gd name="connsiteX471" fmla="*/ 495262 w 2241767"/>
                <a:gd name="connsiteY471" fmla="*/ 582095 h 1847316"/>
                <a:gd name="connsiteX472" fmla="*/ 493690 w 2241767"/>
                <a:gd name="connsiteY472" fmla="*/ 580648 h 1847316"/>
                <a:gd name="connsiteX473" fmla="*/ 492923 w 2241767"/>
                <a:gd name="connsiteY473" fmla="*/ 579458 h 1847316"/>
                <a:gd name="connsiteX474" fmla="*/ 492978 w 2241767"/>
                <a:gd name="connsiteY474" fmla="*/ 575163 h 1847316"/>
                <a:gd name="connsiteX475" fmla="*/ 493791 w 2241767"/>
                <a:gd name="connsiteY475" fmla="*/ 572402 h 1847316"/>
                <a:gd name="connsiteX476" fmla="*/ 500692 w 2241767"/>
                <a:gd name="connsiteY476" fmla="*/ 569718 h 1847316"/>
                <a:gd name="connsiteX477" fmla="*/ 498509 w 2241767"/>
                <a:gd name="connsiteY477" fmla="*/ 568670 h 1847316"/>
                <a:gd name="connsiteX478" fmla="*/ 494151 w 2241767"/>
                <a:gd name="connsiteY478" fmla="*/ 569030 h 1847316"/>
                <a:gd name="connsiteX479" fmla="*/ 491225 w 2241767"/>
                <a:gd name="connsiteY479" fmla="*/ 571314 h 1847316"/>
                <a:gd name="connsiteX480" fmla="*/ 487752 w 2241767"/>
                <a:gd name="connsiteY480" fmla="*/ 574600 h 1847316"/>
                <a:gd name="connsiteX481" fmla="*/ 485420 w 2241767"/>
                <a:gd name="connsiteY481" fmla="*/ 575828 h 1847316"/>
                <a:gd name="connsiteX482" fmla="*/ 484231 w 2241767"/>
                <a:gd name="connsiteY482" fmla="*/ 574999 h 1847316"/>
                <a:gd name="connsiteX483" fmla="*/ 482659 w 2241767"/>
                <a:gd name="connsiteY483" fmla="*/ 574710 h 1847316"/>
                <a:gd name="connsiteX484" fmla="*/ 480703 w 2241767"/>
                <a:gd name="connsiteY484" fmla="*/ 574968 h 1847316"/>
                <a:gd name="connsiteX485" fmla="*/ 479388 w 2241767"/>
                <a:gd name="connsiteY485" fmla="*/ 575805 h 1847316"/>
                <a:gd name="connsiteX486" fmla="*/ 478716 w 2241767"/>
                <a:gd name="connsiteY486" fmla="*/ 577229 h 1847316"/>
                <a:gd name="connsiteX487" fmla="*/ 477933 w 2241767"/>
                <a:gd name="connsiteY487" fmla="*/ 578191 h 1847316"/>
                <a:gd name="connsiteX488" fmla="*/ 477049 w 2241767"/>
                <a:gd name="connsiteY488" fmla="*/ 578684 h 1847316"/>
                <a:gd name="connsiteX489" fmla="*/ 476408 w 2241767"/>
                <a:gd name="connsiteY489" fmla="*/ 578520 h 1847316"/>
                <a:gd name="connsiteX490" fmla="*/ 475469 w 2241767"/>
                <a:gd name="connsiteY490" fmla="*/ 577064 h 1847316"/>
                <a:gd name="connsiteX491" fmla="*/ 473497 w 2241767"/>
                <a:gd name="connsiteY491" fmla="*/ 576157 h 1847316"/>
                <a:gd name="connsiteX492" fmla="*/ 472527 w 2241767"/>
                <a:gd name="connsiteY492" fmla="*/ 575046 h 1847316"/>
                <a:gd name="connsiteX493" fmla="*/ 471972 w 2241767"/>
                <a:gd name="connsiteY493" fmla="*/ 575742 h 1847316"/>
                <a:gd name="connsiteX494" fmla="*/ 471299 w 2241767"/>
                <a:gd name="connsiteY494" fmla="*/ 577839 h 1847316"/>
                <a:gd name="connsiteX495" fmla="*/ 470587 w 2241767"/>
                <a:gd name="connsiteY495" fmla="*/ 578903 h 1847316"/>
                <a:gd name="connsiteX496" fmla="*/ 467254 w 2241767"/>
                <a:gd name="connsiteY496" fmla="*/ 579990 h 1847316"/>
                <a:gd name="connsiteX497" fmla="*/ 465424 w 2241767"/>
                <a:gd name="connsiteY497" fmla="*/ 579787 h 1847316"/>
                <a:gd name="connsiteX498" fmla="*/ 463233 w 2241767"/>
                <a:gd name="connsiteY498" fmla="*/ 577158 h 1847316"/>
                <a:gd name="connsiteX499" fmla="*/ 462920 w 2241767"/>
                <a:gd name="connsiteY499" fmla="*/ 576243 h 1847316"/>
                <a:gd name="connsiteX500" fmla="*/ 463663 w 2241767"/>
                <a:gd name="connsiteY500" fmla="*/ 573959 h 1847316"/>
                <a:gd name="connsiteX501" fmla="*/ 468475 w 2241767"/>
                <a:gd name="connsiteY501" fmla="*/ 564883 h 1847316"/>
                <a:gd name="connsiteX502" fmla="*/ 467990 w 2241767"/>
                <a:gd name="connsiteY502" fmla="*/ 564938 h 1847316"/>
                <a:gd name="connsiteX503" fmla="*/ 466433 w 2241767"/>
                <a:gd name="connsiteY503" fmla="*/ 566370 h 1847316"/>
                <a:gd name="connsiteX504" fmla="*/ 463327 w 2241767"/>
                <a:gd name="connsiteY504" fmla="*/ 570000 h 1847316"/>
                <a:gd name="connsiteX505" fmla="*/ 461942 w 2241767"/>
                <a:gd name="connsiteY505" fmla="*/ 571080 h 1847316"/>
                <a:gd name="connsiteX506" fmla="*/ 459556 w 2241767"/>
                <a:gd name="connsiteY506" fmla="*/ 571220 h 1847316"/>
                <a:gd name="connsiteX507" fmla="*/ 458445 w 2241767"/>
                <a:gd name="connsiteY507" fmla="*/ 570829 h 1847316"/>
                <a:gd name="connsiteX508" fmla="*/ 457099 w 2241767"/>
                <a:gd name="connsiteY508" fmla="*/ 571126 h 1847316"/>
                <a:gd name="connsiteX509" fmla="*/ 455519 w 2241767"/>
                <a:gd name="connsiteY509" fmla="*/ 572097 h 1847316"/>
                <a:gd name="connsiteX510" fmla="*/ 454494 w 2241767"/>
                <a:gd name="connsiteY510" fmla="*/ 573161 h 1847316"/>
                <a:gd name="connsiteX511" fmla="*/ 454009 w 2241767"/>
                <a:gd name="connsiteY511" fmla="*/ 574311 h 1847316"/>
                <a:gd name="connsiteX512" fmla="*/ 454338 w 2241767"/>
                <a:gd name="connsiteY512" fmla="*/ 574506 h 1847316"/>
                <a:gd name="connsiteX513" fmla="*/ 456716 w 2241767"/>
                <a:gd name="connsiteY513" fmla="*/ 573192 h 1847316"/>
                <a:gd name="connsiteX514" fmla="*/ 458070 w 2241767"/>
                <a:gd name="connsiteY514" fmla="*/ 572840 h 1847316"/>
                <a:gd name="connsiteX515" fmla="*/ 458445 w 2241767"/>
                <a:gd name="connsiteY515" fmla="*/ 573481 h 1847316"/>
                <a:gd name="connsiteX516" fmla="*/ 456591 w 2241767"/>
                <a:gd name="connsiteY516" fmla="*/ 577557 h 1847316"/>
                <a:gd name="connsiteX517" fmla="*/ 455464 w 2241767"/>
                <a:gd name="connsiteY517" fmla="*/ 581446 h 1847316"/>
                <a:gd name="connsiteX518" fmla="*/ 454392 w 2241767"/>
                <a:gd name="connsiteY518" fmla="*/ 582423 h 1847316"/>
                <a:gd name="connsiteX519" fmla="*/ 452687 w 2241767"/>
                <a:gd name="connsiteY519" fmla="*/ 582259 h 1847316"/>
                <a:gd name="connsiteX520" fmla="*/ 450817 w 2241767"/>
                <a:gd name="connsiteY520" fmla="*/ 582643 h 1847316"/>
                <a:gd name="connsiteX521" fmla="*/ 450794 w 2241767"/>
                <a:gd name="connsiteY521" fmla="*/ 583730 h 1847316"/>
                <a:gd name="connsiteX522" fmla="*/ 454275 w 2241767"/>
                <a:gd name="connsiteY522" fmla="*/ 586820 h 1847316"/>
                <a:gd name="connsiteX523" fmla="*/ 455535 w 2241767"/>
                <a:gd name="connsiteY523" fmla="*/ 587258 h 1847316"/>
                <a:gd name="connsiteX524" fmla="*/ 457146 w 2241767"/>
                <a:gd name="connsiteY524" fmla="*/ 588362 h 1847316"/>
                <a:gd name="connsiteX525" fmla="*/ 457397 w 2241767"/>
                <a:gd name="connsiteY525" fmla="*/ 589457 h 1847316"/>
                <a:gd name="connsiteX526" fmla="*/ 456786 w 2241767"/>
                <a:gd name="connsiteY526" fmla="*/ 592406 h 1847316"/>
                <a:gd name="connsiteX527" fmla="*/ 456333 w 2241767"/>
                <a:gd name="connsiteY527" fmla="*/ 593564 h 1847316"/>
                <a:gd name="connsiteX528" fmla="*/ 455597 w 2241767"/>
                <a:gd name="connsiteY528" fmla="*/ 594167 h 1847316"/>
                <a:gd name="connsiteX529" fmla="*/ 452757 w 2241767"/>
                <a:gd name="connsiteY529" fmla="*/ 594065 h 1847316"/>
                <a:gd name="connsiteX530" fmla="*/ 451834 w 2241767"/>
                <a:gd name="connsiteY530" fmla="*/ 594370 h 1847316"/>
                <a:gd name="connsiteX531" fmla="*/ 449925 w 2241767"/>
                <a:gd name="connsiteY531" fmla="*/ 596216 h 1847316"/>
                <a:gd name="connsiteX532" fmla="*/ 448971 w 2241767"/>
                <a:gd name="connsiteY532" fmla="*/ 597742 h 1847316"/>
                <a:gd name="connsiteX533" fmla="*/ 449315 w 2241767"/>
                <a:gd name="connsiteY533" fmla="*/ 597875 h 1847316"/>
                <a:gd name="connsiteX534" fmla="*/ 450966 w 2241767"/>
                <a:gd name="connsiteY534" fmla="*/ 596615 h 1847316"/>
                <a:gd name="connsiteX535" fmla="*/ 453368 w 2241767"/>
                <a:gd name="connsiteY535" fmla="*/ 595942 h 1847316"/>
                <a:gd name="connsiteX536" fmla="*/ 456520 w 2241767"/>
                <a:gd name="connsiteY536" fmla="*/ 595849 h 1847316"/>
                <a:gd name="connsiteX537" fmla="*/ 458868 w 2241767"/>
                <a:gd name="connsiteY537" fmla="*/ 595184 h 1847316"/>
                <a:gd name="connsiteX538" fmla="*/ 460409 w 2241767"/>
                <a:gd name="connsiteY538" fmla="*/ 593932 h 1847316"/>
                <a:gd name="connsiteX539" fmla="*/ 461911 w 2241767"/>
                <a:gd name="connsiteY539" fmla="*/ 594284 h 1847316"/>
                <a:gd name="connsiteX540" fmla="*/ 463374 w 2241767"/>
                <a:gd name="connsiteY540" fmla="*/ 596240 h 1847316"/>
                <a:gd name="connsiteX541" fmla="*/ 463812 w 2241767"/>
                <a:gd name="connsiteY541" fmla="*/ 597953 h 1847316"/>
                <a:gd name="connsiteX542" fmla="*/ 463217 w 2241767"/>
                <a:gd name="connsiteY542" fmla="*/ 599424 h 1847316"/>
                <a:gd name="connsiteX543" fmla="*/ 462013 w 2241767"/>
                <a:gd name="connsiteY543" fmla="*/ 600472 h 1847316"/>
                <a:gd name="connsiteX544" fmla="*/ 460190 w 2241767"/>
                <a:gd name="connsiteY544" fmla="*/ 601098 h 1847316"/>
                <a:gd name="connsiteX545" fmla="*/ 459040 w 2241767"/>
                <a:gd name="connsiteY545" fmla="*/ 602037 h 1847316"/>
                <a:gd name="connsiteX546" fmla="*/ 458555 w 2241767"/>
                <a:gd name="connsiteY546" fmla="*/ 603289 h 1847316"/>
                <a:gd name="connsiteX547" fmla="*/ 458281 w 2241767"/>
                <a:gd name="connsiteY547" fmla="*/ 605143 h 1847316"/>
                <a:gd name="connsiteX548" fmla="*/ 458218 w 2241767"/>
                <a:gd name="connsiteY548" fmla="*/ 607592 h 1847316"/>
                <a:gd name="connsiteX549" fmla="*/ 458680 w 2241767"/>
                <a:gd name="connsiteY549" fmla="*/ 611996 h 1847316"/>
                <a:gd name="connsiteX550" fmla="*/ 458328 w 2241767"/>
                <a:gd name="connsiteY550" fmla="*/ 612591 h 1847316"/>
                <a:gd name="connsiteX551" fmla="*/ 457639 w 2241767"/>
                <a:gd name="connsiteY551" fmla="*/ 612919 h 1847316"/>
                <a:gd name="connsiteX552" fmla="*/ 456622 w 2241767"/>
                <a:gd name="connsiteY552" fmla="*/ 612974 h 1847316"/>
                <a:gd name="connsiteX553" fmla="*/ 455707 w 2241767"/>
                <a:gd name="connsiteY553" fmla="*/ 614007 h 1847316"/>
                <a:gd name="connsiteX554" fmla="*/ 453563 w 2241767"/>
                <a:gd name="connsiteY554" fmla="*/ 619843 h 1847316"/>
                <a:gd name="connsiteX555" fmla="*/ 452804 w 2241767"/>
                <a:gd name="connsiteY555" fmla="*/ 620477 h 1847316"/>
                <a:gd name="connsiteX556" fmla="*/ 451905 w 2241767"/>
                <a:gd name="connsiteY556" fmla="*/ 619851 h 1847316"/>
                <a:gd name="connsiteX557" fmla="*/ 451107 w 2241767"/>
                <a:gd name="connsiteY557" fmla="*/ 619921 h 1847316"/>
                <a:gd name="connsiteX558" fmla="*/ 450410 w 2241767"/>
                <a:gd name="connsiteY558" fmla="*/ 620680 h 1847316"/>
                <a:gd name="connsiteX559" fmla="*/ 448885 w 2241767"/>
                <a:gd name="connsiteY559" fmla="*/ 621259 h 1847316"/>
                <a:gd name="connsiteX560" fmla="*/ 446530 w 2241767"/>
                <a:gd name="connsiteY560" fmla="*/ 621658 h 1847316"/>
                <a:gd name="connsiteX561" fmla="*/ 444512 w 2241767"/>
                <a:gd name="connsiteY561" fmla="*/ 621509 h 1847316"/>
                <a:gd name="connsiteX562" fmla="*/ 440967 w 2241767"/>
                <a:gd name="connsiteY562" fmla="*/ 620250 h 1847316"/>
                <a:gd name="connsiteX563" fmla="*/ 439520 w 2241767"/>
                <a:gd name="connsiteY563" fmla="*/ 619358 h 1847316"/>
                <a:gd name="connsiteX564" fmla="*/ 438394 w 2241767"/>
                <a:gd name="connsiteY564" fmla="*/ 617895 h 1847316"/>
                <a:gd name="connsiteX565" fmla="*/ 435209 w 2241767"/>
                <a:gd name="connsiteY565" fmla="*/ 619444 h 1847316"/>
                <a:gd name="connsiteX566" fmla="*/ 434372 w 2241767"/>
                <a:gd name="connsiteY566" fmla="*/ 618771 h 1847316"/>
                <a:gd name="connsiteX567" fmla="*/ 432393 w 2241767"/>
                <a:gd name="connsiteY567" fmla="*/ 614726 h 1847316"/>
                <a:gd name="connsiteX568" fmla="*/ 431963 w 2241767"/>
                <a:gd name="connsiteY568" fmla="*/ 614969 h 1847316"/>
                <a:gd name="connsiteX569" fmla="*/ 431579 w 2241767"/>
                <a:gd name="connsiteY569" fmla="*/ 619327 h 1847316"/>
                <a:gd name="connsiteX570" fmla="*/ 430977 w 2241767"/>
                <a:gd name="connsiteY570" fmla="*/ 620852 h 1847316"/>
                <a:gd name="connsiteX571" fmla="*/ 429013 w 2241767"/>
                <a:gd name="connsiteY571" fmla="*/ 623997 h 1847316"/>
                <a:gd name="connsiteX572" fmla="*/ 427941 w 2241767"/>
                <a:gd name="connsiteY572" fmla="*/ 629395 h 1847316"/>
                <a:gd name="connsiteX573" fmla="*/ 427613 w 2241767"/>
                <a:gd name="connsiteY573" fmla="*/ 629560 h 1847316"/>
                <a:gd name="connsiteX574" fmla="*/ 427245 w 2241767"/>
                <a:gd name="connsiteY574" fmla="*/ 628777 h 1847316"/>
                <a:gd name="connsiteX575" fmla="*/ 426033 w 2241767"/>
                <a:gd name="connsiteY575" fmla="*/ 623950 h 1847316"/>
                <a:gd name="connsiteX576" fmla="*/ 425391 w 2241767"/>
                <a:gd name="connsiteY576" fmla="*/ 622886 h 1847316"/>
                <a:gd name="connsiteX577" fmla="*/ 423615 w 2241767"/>
                <a:gd name="connsiteY577" fmla="*/ 625671 h 1847316"/>
                <a:gd name="connsiteX578" fmla="*/ 423420 w 2241767"/>
                <a:gd name="connsiteY578" fmla="*/ 626681 h 1847316"/>
                <a:gd name="connsiteX579" fmla="*/ 423889 w 2241767"/>
                <a:gd name="connsiteY579" fmla="*/ 630272 h 1847316"/>
                <a:gd name="connsiteX580" fmla="*/ 423474 w 2241767"/>
                <a:gd name="connsiteY580" fmla="*/ 630811 h 1847316"/>
                <a:gd name="connsiteX581" fmla="*/ 419883 w 2241767"/>
                <a:gd name="connsiteY581" fmla="*/ 628879 h 1847316"/>
                <a:gd name="connsiteX582" fmla="*/ 418999 w 2241767"/>
                <a:gd name="connsiteY582" fmla="*/ 628785 h 1847316"/>
                <a:gd name="connsiteX583" fmla="*/ 418765 w 2241767"/>
                <a:gd name="connsiteY583" fmla="*/ 629114 h 1847316"/>
                <a:gd name="connsiteX584" fmla="*/ 419993 w 2241767"/>
                <a:gd name="connsiteY584" fmla="*/ 631891 h 1847316"/>
                <a:gd name="connsiteX585" fmla="*/ 419852 w 2241767"/>
                <a:gd name="connsiteY585" fmla="*/ 632893 h 1847316"/>
                <a:gd name="connsiteX586" fmla="*/ 414767 w 2241767"/>
                <a:gd name="connsiteY586" fmla="*/ 638244 h 1847316"/>
                <a:gd name="connsiteX587" fmla="*/ 413445 w 2241767"/>
                <a:gd name="connsiteY587" fmla="*/ 638056 h 1847316"/>
                <a:gd name="connsiteX588" fmla="*/ 412615 w 2241767"/>
                <a:gd name="connsiteY588" fmla="*/ 637524 h 1847316"/>
                <a:gd name="connsiteX589" fmla="*/ 411700 w 2241767"/>
                <a:gd name="connsiteY589" fmla="*/ 637610 h 1847316"/>
                <a:gd name="connsiteX590" fmla="*/ 408469 w 2241767"/>
                <a:gd name="connsiteY590" fmla="*/ 639597 h 1847316"/>
                <a:gd name="connsiteX591" fmla="*/ 407577 w 2241767"/>
                <a:gd name="connsiteY591" fmla="*/ 639511 h 1847316"/>
                <a:gd name="connsiteX592" fmla="*/ 406357 w 2241767"/>
                <a:gd name="connsiteY592" fmla="*/ 638338 h 1847316"/>
                <a:gd name="connsiteX593" fmla="*/ 405793 w 2241767"/>
                <a:gd name="connsiteY593" fmla="*/ 638385 h 1847316"/>
                <a:gd name="connsiteX594" fmla="*/ 405488 w 2241767"/>
                <a:gd name="connsiteY594" fmla="*/ 639613 h 1847316"/>
                <a:gd name="connsiteX595" fmla="*/ 405449 w 2241767"/>
                <a:gd name="connsiteY595" fmla="*/ 642007 h 1847316"/>
                <a:gd name="connsiteX596" fmla="*/ 404252 w 2241767"/>
                <a:gd name="connsiteY596" fmla="*/ 644276 h 1847316"/>
                <a:gd name="connsiteX597" fmla="*/ 400403 w 2241767"/>
                <a:gd name="connsiteY597" fmla="*/ 647937 h 1847316"/>
                <a:gd name="connsiteX598" fmla="*/ 399386 w 2241767"/>
                <a:gd name="connsiteY598" fmla="*/ 649619 h 1847316"/>
                <a:gd name="connsiteX599" fmla="*/ 398611 w 2241767"/>
                <a:gd name="connsiteY599" fmla="*/ 651919 h 1847316"/>
                <a:gd name="connsiteX600" fmla="*/ 398032 w 2241767"/>
                <a:gd name="connsiteY600" fmla="*/ 652138 h 1847316"/>
                <a:gd name="connsiteX601" fmla="*/ 395771 w 2241767"/>
                <a:gd name="connsiteY601" fmla="*/ 650660 h 1847316"/>
                <a:gd name="connsiteX602" fmla="*/ 393158 w 2241767"/>
                <a:gd name="connsiteY602" fmla="*/ 649697 h 1847316"/>
                <a:gd name="connsiteX603" fmla="*/ 392799 w 2241767"/>
                <a:gd name="connsiteY603" fmla="*/ 650174 h 1847316"/>
                <a:gd name="connsiteX604" fmla="*/ 393597 w 2241767"/>
                <a:gd name="connsiteY604" fmla="*/ 651575 h 1847316"/>
                <a:gd name="connsiteX605" fmla="*/ 393432 w 2241767"/>
                <a:gd name="connsiteY605" fmla="*/ 652435 h 1847316"/>
                <a:gd name="connsiteX606" fmla="*/ 392298 w 2241767"/>
                <a:gd name="connsiteY606" fmla="*/ 652756 h 1847316"/>
                <a:gd name="connsiteX607" fmla="*/ 390866 w 2241767"/>
                <a:gd name="connsiteY607" fmla="*/ 652631 h 1847316"/>
                <a:gd name="connsiteX608" fmla="*/ 389129 w 2241767"/>
                <a:gd name="connsiteY608" fmla="*/ 652060 h 1847316"/>
                <a:gd name="connsiteX609" fmla="*/ 386696 w 2241767"/>
                <a:gd name="connsiteY609" fmla="*/ 652701 h 1847316"/>
                <a:gd name="connsiteX610" fmla="*/ 383575 w 2241767"/>
                <a:gd name="connsiteY610" fmla="*/ 654556 h 1847316"/>
                <a:gd name="connsiteX611" fmla="*/ 380970 w 2241767"/>
                <a:gd name="connsiteY611" fmla="*/ 654501 h 1847316"/>
                <a:gd name="connsiteX612" fmla="*/ 377332 w 2241767"/>
                <a:gd name="connsiteY612" fmla="*/ 651450 h 1847316"/>
                <a:gd name="connsiteX613" fmla="*/ 376330 w 2241767"/>
                <a:gd name="connsiteY613" fmla="*/ 651223 h 1847316"/>
                <a:gd name="connsiteX614" fmla="*/ 376010 w 2241767"/>
                <a:gd name="connsiteY614" fmla="*/ 650362 h 1847316"/>
                <a:gd name="connsiteX615" fmla="*/ 376721 w 2241767"/>
                <a:gd name="connsiteY615" fmla="*/ 647890 h 1847316"/>
                <a:gd name="connsiteX616" fmla="*/ 377754 w 2241767"/>
                <a:gd name="connsiteY616" fmla="*/ 646012 h 1847316"/>
                <a:gd name="connsiteX617" fmla="*/ 378513 w 2241767"/>
                <a:gd name="connsiteY617" fmla="*/ 645152 h 1847316"/>
                <a:gd name="connsiteX618" fmla="*/ 381963 w 2241767"/>
                <a:gd name="connsiteY618" fmla="*/ 642742 h 1847316"/>
                <a:gd name="connsiteX619" fmla="*/ 385914 w 2241767"/>
                <a:gd name="connsiteY619" fmla="*/ 641858 h 1847316"/>
                <a:gd name="connsiteX620" fmla="*/ 388394 w 2241767"/>
                <a:gd name="connsiteY620" fmla="*/ 640403 h 1847316"/>
                <a:gd name="connsiteX621" fmla="*/ 391414 w 2241767"/>
                <a:gd name="connsiteY621" fmla="*/ 637407 h 1847316"/>
                <a:gd name="connsiteX622" fmla="*/ 393010 w 2241767"/>
                <a:gd name="connsiteY622" fmla="*/ 635153 h 1847316"/>
                <a:gd name="connsiteX623" fmla="*/ 396147 w 2241767"/>
                <a:gd name="connsiteY623" fmla="*/ 629325 h 1847316"/>
                <a:gd name="connsiteX624" fmla="*/ 395912 w 2241767"/>
                <a:gd name="connsiteY624" fmla="*/ 628871 h 1847316"/>
                <a:gd name="connsiteX625" fmla="*/ 395208 w 2241767"/>
                <a:gd name="connsiteY625" fmla="*/ 628551 h 1847316"/>
                <a:gd name="connsiteX626" fmla="*/ 388308 w 2241767"/>
                <a:gd name="connsiteY626" fmla="*/ 634082 h 1847316"/>
                <a:gd name="connsiteX627" fmla="*/ 387291 w 2241767"/>
                <a:gd name="connsiteY627" fmla="*/ 634590 h 1847316"/>
                <a:gd name="connsiteX628" fmla="*/ 385922 w 2241767"/>
                <a:gd name="connsiteY628" fmla="*/ 634551 h 1847316"/>
                <a:gd name="connsiteX629" fmla="*/ 380406 w 2241767"/>
                <a:gd name="connsiteY629" fmla="*/ 632431 h 1847316"/>
                <a:gd name="connsiteX630" fmla="*/ 379241 w 2241767"/>
                <a:gd name="connsiteY630" fmla="*/ 631523 h 1847316"/>
                <a:gd name="connsiteX631" fmla="*/ 378443 w 2241767"/>
                <a:gd name="connsiteY631" fmla="*/ 628863 h 1847316"/>
                <a:gd name="connsiteX632" fmla="*/ 379976 w 2241767"/>
                <a:gd name="connsiteY632" fmla="*/ 622792 h 1847316"/>
                <a:gd name="connsiteX633" fmla="*/ 381048 w 2241767"/>
                <a:gd name="connsiteY633" fmla="*/ 619851 h 1847316"/>
                <a:gd name="connsiteX634" fmla="*/ 383739 w 2241767"/>
                <a:gd name="connsiteY634" fmla="*/ 615298 h 1847316"/>
                <a:gd name="connsiteX635" fmla="*/ 387260 w 2241767"/>
                <a:gd name="connsiteY635" fmla="*/ 610424 h 1847316"/>
                <a:gd name="connsiteX636" fmla="*/ 388480 w 2241767"/>
                <a:gd name="connsiteY636" fmla="*/ 607255 h 1847316"/>
                <a:gd name="connsiteX637" fmla="*/ 390311 w 2241767"/>
                <a:gd name="connsiteY637" fmla="*/ 598743 h 1847316"/>
                <a:gd name="connsiteX638" fmla="*/ 390201 w 2241767"/>
                <a:gd name="connsiteY638" fmla="*/ 594863 h 1847316"/>
                <a:gd name="connsiteX639" fmla="*/ 389380 w 2241767"/>
                <a:gd name="connsiteY639" fmla="*/ 590122 h 1847316"/>
                <a:gd name="connsiteX640" fmla="*/ 389348 w 2241767"/>
                <a:gd name="connsiteY640" fmla="*/ 587298 h 1847316"/>
                <a:gd name="connsiteX641" fmla="*/ 390115 w 2241767"/>
                <a:gd name="connsiteY641" fmla="*/ 586406 h 1847316"/>
                <a:gd name="connsiteX642" fmla="*/ 398197 w 2241767"/>
                <a:gd name="connsiteY642" fmla="*/ 581993 h 1847316"/>
                <a:gd name="connsiteX643" fmla="*/ 402022 w 2241767"/>
                <a:gd name="connsiteY643" fmla="*/ 578676 h 1847316"/>
                <a:gd name="connsiteX644" fmla="*/ 409447 w 2241767"/>
                <a:gd name="connsiteY644" fmla="*/ 573763 h 1847316"/>
                <a:gd name="connsiteX645" fmla="*/ 411465 w 2241767"/>
                <a:gd name="connsiteY645" fmla="*/ 573802 h 1847316"/>
                <a:gd name="connsiteX646" fmla="*/ 412952 w 2241767"/>
                <a:gd name="connsiteY646" fmla="*/ 575492 h 1847316"/>
                <a:gd name="connsiteX647" fmla="*/ 414681 w 2241767"/>
                <a:gd name="connsiteY647" fmla="*/ 576845 h 1847316"/>
                <a:gd name="connsiteX648" fmla="*/ 416652 w 2241767"/>
                <a:gd name="connsiteY648" fmla="*/ 577855 h 1847316"/>
                <a:gd name="connsiteX649" fmla="*/ 419187 w 2241767"/>
                <a:gd name="connsiteY649" fmla="*/ 577753 h 1847316"/>
                <a:gd name="connsiteX650" fmla="*/ 422285 w 2241767"/>
                <a:gd name="connsiteY650" fmla="*/ 576525 h 1847316"/>
                <a:gd name="connsiteX651" fmla="*/ 427198 w 2241767"/>
                <a:gd name="connsiteY651" fmla="*/ 576994 h 1847316"/>
                <a:gd name="connsiteX652" fmla="*/ 437290 w 2241767"/>
                <a:gd name="connsiteY652" fmla="*/ 580225 h 1847316"/>
                <a:gd name="connsiteX653" fmla="*/ 439434 w 2241767"/>
                <a:gd name="connsiteY653" fmla="*/ 580405 h 1847316"/>
                <a:gd name="connsiteX654" fmla="*/ 439520 w 2241767"/>
                <a:gd name="connsiteY654" fmla="*/ 579998 h 1847316"/>
                <a:gd name="connsiteX655" fmla="*/ 437963 w 2241767"/>
                <a:gd name="connsiteY655" fmla="*/ 577737 h 1847316"/>
                <a:gd name="connsiteX656" fmla="*/ 431008 w 2241767"/>
                <a:gd name="connsiteY656" fmla="*/ 576423 h 1847316"/>
                <a:gd name="connsiteX657" fmla="*/ 428074 w 2241767"/>
                <a:gd name="connsiteY657" fmla="*/ 575109 h 1847316"/>
                <a:gd name="connsiteX658" fmla="*/ 419836 w 2241767"/>
                <a:gd name="connsiteY658" fmla="*/ 569311 h 1847316"/>
                <a:gd name="connsiteX659" fmla="*/ 417959 w 2241767"/>
                <a:gd name="connsiteY659" fmla="*/ 567066 h 1847316"/>
                <a:gd name="connsiteX660" fmla="*/ 418718 w 2241767"/>
                <a:gd name="connsiteY660" fmla="*/ 566018 h 1847316"/>
                <a:gd name="connsiteX661" fmla="*/ 420736 w 2241767"/>
                <a:gd name="connsiteY661" fmla="*/ 565149 h 1847316"/>
                <a:gd name="connsiteX662" fmla="*/ 421425 w 2241767"/>
                <a:gd name="connsiteY662" fmla="*/ 564312 h 1847316"/>
                <a:gd name="connsiteX663" fmla="*/ 421714 w 2241767"/>
                <a:gd name="connsiteY663" fmla="*/ 562849 h 1847316"/>
                <a:gd name="connsiteX664" fmla="*/ 422872 w 2241767"/>
                <a:gd name="connsiteY664" fmla="*/ 560854 h 1847316"/>
                <a:gd name="connsiteX665" fmla="*/ 424898 w 2241767"/>
                <a:gd name="connsiteY665" fmla="*/ 558304 h 1847316"/>
                <a:gd name="connsiteX666" fmla="*/ 427996 w 2241767"/>
                <a:gd name="connsiteY666" fmla="*/ 555840 h 1847316"/>
                <a:gd name="connsiteX667" fmla="*/ 433856 w 2241767"/>
                <a:gd name="connsiteY667" fmla="*/ 552162 h 1847316"/>
                <a:gd name="connsiteX668" fmla="*/ 431564 w 2241767"/>
                <a:gd name="connsiteY668" fmla="*/ 552006 h 1847316"/>
                <a:gd name="connsiteX669" fmla="*/ 427347 w 2241767"/>
                <a:gd name="connsiteY669" fmla="*/ 552687 h 1847316"/>
                <a:gd name="connsiteX670" fmla="*/ 425813 w 2241767"/>
                <a:gd name="connsiteY670" fmla="*/ 553383 h 1847316"/>
                <a:gd name="connsiteX671" fmla="*/ 422997 w 2241767"/>
                <a:gd name="connsiteY671" fmla="*/ 556012 h 1847316"/>
                <a:gd name="connsiteX672" fmla="*/ 421902 w 2241767"/>
                <a:gd name="connsiteY672" fmla="*/ 557858 h 1847316"/>
                <a:gd name="connsiteX673" fmla="*/ 420329 w 2241767"/>
                <a:gd name="connsiteY673" fmla="*/ 561457 h 1847316"/>
                <a:gd name="connsiteX674" fmla="*/ 419656 w 2241767"/>
                <a:gd name="connsiteY674" fmla="*/ 562137 h 1847316"/>
                <a:gd name="connsiteX675" fmla="*/ 416730 w 2241767"/>
                <a:gd name="connsiteY675" fmla="*/ 562654 h 1847316"/>
                <a:gd name="connsiteX676" fmla="*/ 408758 w 2241767"/>
                <a:gd name="connsiteY676" fmla="*/ 563014 h 1847316"/>
                <a:gd name="connsiteX677" fmla="*/ 407413 w 2241767"/>
                <a:gd name="connsiteY677" fmla="*/ 561175 h 1847316"/>
                <a:gd name="connsiteX678" fmla="*/ 406670 w 2241767"/>
                <a:gd name="connsiteY678" fmla="*/ 560878 h 1847316"/>
                <a:gd name="connsiteX679" fmla="*/ 405684 w 2241767"/>
                <a:gd name="connsiteY679" fmla="*/ 561136 h 1847316"/>
                <a:gd name="connsiteX680" fmla="*/ 398361 w 2241767"/>
                <a:gd name="connsiteY680" fmla="*/ 565830 h 1847316"/>
                <a:gd name="connsiteX681" fmla="*/ 395740 w 2241767"/>
                <a:gd name="connsiteY681" fmla="*/ 568216 h 1847316"/>
                <a:gd name="connsiteX682" fmla="*/ 393870 w 2241767"/>
                <a:gd name="connsiteY682" fmla="*/ 570939 h 1847316"/>
                <a:gd name="connsiteX683" fmla="*/ 390976 w 2241767"/>
                <a:gd name="connsiteY683" fmla="*/ 572926 h 1847316"/>
                <a:gd name="connsiteX684" fmla="*/ 387064 w 2241767"/>
                <a:gd name="connsiteY684" fmla="*/ 574185 h 1847316"/>
                <a:gd name="connsiteX685" fmla="*/ 384138 w 2241767"/>
                <a:gd name="connsiteY685" fmla="*/ 575742 h 1847316"/>
                <a:gd name="connsiteX686" fmla="*/ 381056 w 2241767"/>
                <a:gd name="connsiteY686" fmla="*/ 578848 h 1847316"/>
                <a:gd name="connsiteX687" fmla="*/ 380007 w 2241767"/>
                <a:gd name="connsiteY687" fmla="*/ 581227 h 1847316"/>
                <a:gd name="connsiteX688" fmla="*/ 379945 w 2241767"/>
                <a:gd name="connsiteY688" fmla="*/ 582345 h 1847316"/>
                <a:gd name="connsiteX689" fmla="*/ 380696 w 2241767"/>
                <a:gd name="connsiteY689" fmla="*/ 585858 h 1847316"/>
                <a:gd name="connsiteX690" fmla="*/ 379929 w 2241767"/>
                <a:gd name="connsiteY690" fmla="*/ 586515 h 1847316"/>
                <a:gd name="connsiteX691" fmla="*/ 378153 w 2241767"/>
                <a:gd name="connsiteY691" fmla="*/ 586789 h 1847316"/>
                <a:gd name="connsiteX692" fmla="*/ 375298 w 2241767"/>
                <a:gd name="connsiteY692" fmla="*/ 589113 h 1847316"/>
                <a:gd name="connsiteX693" fmla="*/ 369266 w 2241767"/>
                <a:gd name="connsiteY693" fmla="*/ 595997 h 1847316"/>
                <a:gd name="connsiteX694" fmla="*/ 368476 w 2241767"/>
                <a:gd name="connsiteY694" fmla="*/ 598485 h 1847316"/>
                <a:gd name="connsiteX695" fmla="*/ 368507 w 2241767"/>
                <a:gd name="connsiteY695" fmla="*/ 599338 h 1847316"/>
                <a:gd name="connsiteX696" fmla="*/ 369485 w 2241767"/>
                <a:gd name="connsiteY696" fmla="*/ 601278 h 1847316"/>
                <a:gd name="connsiteX697" fmla="*/ 368804 w 2241767"/>
                <a:gd name="connsiteY697" fmla="*/ 602538 h 1847316"/>
                <a:gd name="connsiteX698" fmla="*/ 367106 w 2241767"/>
                <a:gd name="connsiteY698" fmla="*/ 604525 h 1847316"/>
                <a:gd name="connsiteX699" fmla="*/ 363328 w 2241767"/>
                <a:gd name="connsiteY699" fmla="*/ 607662 h 1847316"/>
                <a:gd name="connsiteX700" fmla="*/ 360848 w 2241767"/>
                <a:gd name="connsiteY700" fmla="*/ 608851 h 1847316"/>
                <a:gd name="connsiteX701" fmla="*/ 359236 w 2241767"/>
                <a:gd name="connsiteY701" fmla="*/ 608914 h 1847316"/>
                <a:gd name="connsiteX702" fmla="*/ 357687 w 2241767"/>
                <a:gd name="connsiteY702" fmla="*/ 608468 h 1847316"/>
                <a:gd name="connsiteX703" fmla="*/ 354933 w 2241767"/>
                <a:gd name="connsiteY703" fmla="*/ 606449 h 1847316"/>
                <a:gd name="connsiteX704" fmla="*/ 352704 w 2241767"/>
                <a:gd name="connsiteY704" fmla="*/ 606324 h 1847316"/>
                <a:gd name="connsiteX705" fmla="*/ 352563 w 2241767"/>
                <a:gd name="connsiteY705" fmla="*/ 606606 h 1847316"/>
                <a:gd name="connsiteX706" fmla="*/ 355598 w 2241767"/>
                <a:gd name="connsiteY706" fmla="*/ 608765 h 1847316"/>
                <a:gd name="connsiteX707" fmla="*/ 358688 w 2241767"/>
                <a:gd name="connsiteY707" fmla="*/ 611535 h 1847316"/>
                <a:gd name="connsiteX708" fmla="*/ 360613 w 2241767"/>
                <a:gd name="connsiteY708" fmla="*/ 613835 h 1847316"/>
                <a:gd name="connsiteX709" fmla="*/ 361372 w 2241767"/>
                <a:gd name="connsiteY709" fmla="*/ 615657 h 1847316"/>
                <a:gd name="connsiteX710" fmla="*/ 361403 w 2241767"/>
                <a:gd name="connsiteY710" fmla="*/ 617535 h 1847316"/>
                <a:gd name="connsiteX711" fmla="*/ 360707 w 2241767"/>
                <a:gd name="connsiteY711" fmla="*/ 619460 h 1847316"/>
                <a:gd name="connsiteX712" fmla="*/ 358524 w 2241767"/>
                <a:gd name="connsiteY712" fmla="*/ 622800 h 1847316"/>
                <a:gd name="connsiteX713" fmla="*/ 356388 w 2241767"/>
                <a:gd name="connsiteY713" fmla="*/ 623794 h 1847316"/>
                <a:gd name="connsiteX714" fmla="*/ 350920 w 2241767"/>
                <a:gd name="connsiteY714" fmla="*/ 624795 h 1847316"/>
                <a:gd name="connsiteX715" fmla="*/ 349159 w 2241767"/>
                <a:gd name="connsiteY715" fmla="*/ 625593 h 1847316"/>
                <a:gd name="connsiteX716" fmla="*/ 348612 w 2241767"/>
                <a:gd name="connsiteY716" fmla="*/ 626211 h 1847316"/>
                <a:gd name="connsiteX717" fmla="*/ 352367 w 2241767"/>
                <a:gd name="connsiteY717" fmla="*/ 627620 h 1847316"/>
                <a:gd name="connsiteX718" fmla="*/ 352704 w 2241767"/>
                <a:gd name="connsiteY718" fmla="*/ 628339 h 1847316"/>
                <a:gd name="connsiteX719" fmla="*/ 352187 w 2241767"/>
                <a:gd name="connsiteY719" fmla="*/ 631124 h 1847316"/>
                <a:gd name="connsiteX720" fmla="*/ 351194 w 2241767"/>
                <a:gd name="connsiteY720" fmla="*/ 632032 h 1847316"/>
                <a:gd name="connsiteX721" fmla="*/ 348064 w 2241767"/>
                <a:gd name="connsiteY721" fmla="*/ 633691 h 1847316"/>
                <a:gd name="connsiteX722" fmla="*/ 345263 w 2241767"/>
                <a:gd name="connsiteY722" fmla="*/ 634176 h 1847316"/>
                <a:gd name="connsiteX723" fmla="*/ 344833 w 2241767"/>
                <a:gd name="connsiteY723" fmla="*/ 633855 h 1847316"/>
                <a:gd name="connsiteX724" fmla="*/ 345357 w 2241767"/>
                <a:gd name="connsiteY724" fmla="*/ 631672 h 1847316"/>
                <a:gd name="connsiteX725" fmla="*/ 345209 w 2241767"/>
                <a:gd name="connsiteY725" fmla="*/ 631132 h 1847316"/>
                <a:gd name="connsiteX726" fmla="*/ 344152 w 2241767"/>
                <a:gd name="connsiteY726" fmla="*/ 630686 h 1847316"/>
                <a:gd name="connsiteX727" fmla="*/ 342658 w 2241767"/>
                <a:gd name="connsiteY727" fmla="*/ 631516 h 1847316"/>
                <a:gd name="connsiteX728" fmla="*/ 338926 w 2241767"/>
                <a:gd name="connsiteY728" fmla="*/ 634731 h 1847316"/>
                <a:gd name="connsiteX729" fmla="*/ 338527 w 2241767"/>
                <a:gd name="connsiteY729" fmla="*/ 635255 h 1847316"/>
                <a:gd name="connsiteX730" fmla="*/ 339873 w 2241767"/>
                <a:gd name="connsiteY730" fmla="*/ 636116 h 1847316"/>
                <a:gd name="connsiteX731" fmla="*/ 339591 w 2241767"/>
                <a:gd name="connsiteY731" fmla="*/ 636828 h 1847316"/>
                <a:gd name="connsiteX732" fmla="*/ 337573 w 2241767"/>
                <a:gd name="connsiteY732" fmla="*/ 639128 h 1847316"/>
                <a:gd name="connsiteX733" fmla="*/ 336736 w 2241767"/>
                <a:gd name="connsiteY733" fmla="*/ 640661 h 1847316"/>
                <a:gd name="connsiteX734" fmla="*/ 335382 w 2241767"/>
                <a:gd name="connsiteY734" fmla="*/ 642218 h 1847316"/>
                <a:gd name="connsiteX735" fmla="*/ 329358 w 2241767"/>
                <a:gd name="connsiteY735" fmla="*/ 646975 h 1847316"/>
                <a:gd name="connsiteX736" fmla="*/ 329820 w 2241767"/>
                <a:gd name="connsiteY736" fmla="*/ 648133 h 1847316"/>
                <a:gd name="connsiteX737" fmla="*/ 328255 w 2241767"/>
                <a:gd name="connsiteY737" fmla="*/ 652255 h 1847316"/>
                <a:gd name="connsiteX738" fmla="*/ 327379 w 2241767"/>
                <a:gd name="connsiteY738" fmla="*/ 655893 h 1847316"/>
                <a:gd name="connsiteX739" fmla="*/ 328443 w 2241767"/>
                <a:gd name="connsiteY739" fmla="*/ 657419 h 1847316"/>
                <a:gd name="connsiteX740" fmla="*/ 333497 w 2241767"/>
                <a:gd name="connsiteY740" fmla="*/ 659203 h 1847316"/>
                <a:gd name="connsiteX741" fmla="*/ 335946 w 2241767"/>
                <a:gd name="connsiteY741" fmla="*/ 659633 h 1847316"/>
                <a:gd name="connsiteX742" fmla="*/ 338833 w 2241767"/>
                <a:gd name="connsiteY742" fmla="*/ 660877 h 1847316"/>
                <a:gd name="connsiteX743" fmla="*/ 344059 w 2241767"/>
                <a:gd name="connsiteY743" fmla="*/ 664225 h 1847316"/>
                <a:gd name="connsiteX744" fmla="*/ 345803 w 2241767"/>
                <a:gd name="connsiteY744" fmla="*/ 666408 h 1847316"/>
                <a:gd name="connsiteX745" fmla="*/ 346061 w 2241767"/>
                <a:gd name="connsiteY745" fmla="*/ 667433 h 1847316"/>
                <a:gd name="connsiteX746" fmla="*/ 345897 w 2241767"/>
                <a:gd name="connsiteY746" fmla="*/ 668552 h 1847316"/>
                <a:gd name="connsiteX747" fmla="*/ 345271 w 2241767"/>
                <a:gd name="connsiteY747" fmla="*/ 670062 h 1847316"/>
                <a:gd name="connsiteX748" fmla="*/ 343636 w 2241767"/>
                <a:gd name="connsiteY748" fmla="*/ 672909 h 1847316"/>
                <a:gd name="connsiteX749" fmla="*/ 339685 w 2241767"/>
                <a:gd name="connsiteY749" fmla="*/ 677134 h 1847316"/>
                <a:gd name="connsiteX750" fmla="*/ 337902 w 2241767"/>
                <a:gd name="connsiteY750" fmla="*/ 678331 h 1847316"/>
                <a:gd name="connsiteX751" fmla="*/ 335202 w 2241767"/>
                <a:gd name="connsiteY751" fmla="*/ 679270 h 1847316"/>
                <a:gd name="connsiteX752" fmla="*/ 334318 w 2241767"/>
                <a:gd name="connsiteY752" fmla="*/ 679950 h 1847316"/>
                <a:gd name="connsiteX753" fmla="*/ 330853 w 2241767"/>
                <a:gd name="connsiteY753" fmla="*/ 683933 h 1847316"/>
                <a:gd name="connsiteX754" fmla="*/ 329914 w 2241767"/>
                <a:gd name="connsiteY754" fmla="*/ 686076 h 1847316"/>
                <a:gd name="connsiteX755" fmla="*/ 330062 w 2241767"/>
                <a:gd name="connsiteY755" fmla="*/ 687946 h 1847316"/>
                <a:gd name="connsiteX756" fmla="*/ 329397 w 2241767"/>
                <a:gd name="connsiteY756" fmla="*/ 689253 h 1847316"/>
                <a:gd name="connsiteX757" fmla="*/ 324938 w 2241767"/>
                <a:gd name="connsiteY757" fmla="*/ 691819 h 1847316"/>
                <a:gd name="connsiteX758" fmla="*/ 325095 w 2241767"/>
                <a:gd name="connsiteY758" fmla="*/ 692272 h 1847316"/>
                <a:gd name="connsiteX759" fmla="*/ 326714 w 2241767"/>
                <a:gd name="connsiteY759" fmla="*/ 692468 h 1847316"/>
                <a:gd name="connsiteX760" fmla="*/ 326119 w 2241767"/>
                <a:gd name="connsiteY760" fmla="*/ 694729 h 1847316"/>
                <a:gd name="connsiteX761" fmla="*/ 325853 w 2241767"/>
                <a:gd name="connsiteY761" fmla="*/ 697858 h 1847316"/>
                <a:gd name="connsiteX762" fmla="*/ 325079 w 2241767"/>
                <a:gd name="connsiteY762" fmla="*/ 698382 h 1847316"/>
                <a:gd name="connsiteX763" fmla="*/ 322294 w 2241767"/>
                <a:gd name="connsiteY763" fmla="*/ 698359 h 1847316"/>
                <a:gd name="connsiteX764" fmla="*/ 318750 w 2241767"/>
                <a:gd name="connsiteY764" fmla="*/ 699572 h 1847316"/>
                <a:gd name="connsiteX765" fmla="*/ 318499 w 2241767"/>
                <a:gd name="connsiteY765" fmla="*/ 699916 h 1847316"/>
                <a:gd name="connsiteX766" fmla="*/ 318437 w 2241767"/>
                <a:gd name="connsiteY766" fmla="*/ 702161 h 1847316"/>
                <a:gd name="connsiteX767" fmla="*/ 309174 w 2241767"/>
                <a:gd name="connsiteY767" fmla="*/ 703804 h 1847316"/>
                <a:gd name="connsiteX768" fmla="*/ 307148 w 2241767"/>
                <a:gd name="connsiteY768" fmla="*/ 708044 h 1847316"/>
                <a:gd name="connsiteX769" fmla="*/ 306091 w 2241767"/>
                <a:gd name="connsiteY769" fmla="*/ 709343 h 1847316"/>
                <a:gd name="connsiteX770" fmla="*/ 302461 w 2241767"/>
                <a:gd name="connsiteY770" fmla="*/ 712418 h 1847316"/>
                <a:gd name="connsiteX771" fmla="*/ 300240 w 2241767"/>
                <a:gd name="connsiteY771" fmla="*/ 713654 h 1847316"/>
                <a:gd name="connsiteX772" fmla="*/ 297697 w 2241767"/>
                <a:gd name="connsiteY772" fmla="*/ 714405 h 1847316"/>
                <a:gd name="connsiteX773" fmla="*/ 296367 w 2241767"/>
                <a:gd name="connsiteY773" fmla="*/ 715445 h 1847316"/>
                <a:gd name="connsiteX774" fmla="*/ 296242 w 2241767"/>
                <a:gd name="connsiteY774" fmla="*/ 716775 h 1847316"/>
                <a:gd name="connsiteX775" fmla="*/ 295522 w 2241767"/>
                <a:gd name="connsiteY775" fmla="*/ 717925 h 1847316"/>
                <a:gd name="connsiteX776" fmla="*/ 293324 w 2241767"/>
                <a:gd name="connsiteY776" fmla="*/ 719827 h 1847316"/>
                <a:gd name="connsiteX777" fmla="*/ 292244 w 2241767"/>
                <a:gd name="connsiteY777" fmla="*/ 722213 h 1847316"/>
                <a:gd name="connsiteX778" fmla="*/ 291462 w 2241767"/>
                <a:gd name="connsiteY778" fmla="*/ 722588 h 1847316"/>
                <a:gd name="connsiteX779" fmla="*/ 287370 w 2241767"/>
                <a:gd name="connsiteY779" fmla="*/ 723159 h 1847316"/>
                <a:gd name="connsiteX780" fmla="*/ 286556 w 2241767"/>
                <a:gd name="connsiteY780" fmla="*/ 723918 h 1847316"/>
                <a:gd name="connsiteX781" fmla="*/ 286157 w 2241767"/>
                <a:gd name="connsiteY781" fmla="*/ 727134 h 1847316"/>
                <a:gd name="connsiteX782" fmla="*/ 285399 w 2241767"/>
                <a:gd name="connsiteY782" fmla="*/ 727235 h 1847316"/>
                <a:gd name="connsiteX783" fmla="*/ 283943 w 2241767"/>
                <a:gd name="connsiteY783" fmla="*/ 726484 h 1847316"/>
                <a:gd name="connsiteX784" fmla="*/ 282050 w 2241767"/>
                <a:gd name="connsiteY784" fmla="*/ 727063 h 1847316"/>
                <a:gd name="connsiteX785" fmla="*/ 277794 w 2241767"/>
                <a:gd name="connsiteY785" fmla="*/ 730693 h 1847316"/>
                <a:gd name="connsiteX786" fmla="*/ 276863 w 2241767"/>
                <a:gd name="connsiteY786" fmla="*/ 732000 h 1847316"/>
                <a:gd name="connsiteX787" fmla="*/ 276965 w 2241767"/>
                <a:gd name="connsiteY787" fmla="*/ 732696 h 1847316"/>
                <a:gd name="connsiteX788" fmla="*/ 277622 w 2241767"/>
                <a:gd name="connsiteY788" fmla="*/ 733384 h 1847316"/>
                <a:gd name="connsiteX789" fmla="*/ 278631 w 2241767"/>
                <a:gd name="connsiteY789" fmla="*/ 735536 h 1847316"/>
                <a:gd name="connsiteX790" fmla="*/ 278569 w 2241767"/>
                <a:gd name="connsiteY790" fmla="*/ 736983 h 1847316"/>
                <a:gd name="connsiteX791" fmla="*/ 276934 w 2241767"/>
                <a:gd name="connsiteY791" fmla="*/ 741012 h 1847316"/>
                <a:gd name="connsiteX792" fmla="*/ 276355 w 2241767"/>
                <a:gd name="connsiteY792" fmla="*/ 741638 h 1847316"/>
                <a:gd name="connsiteX793" fmla="*/ 274367 w 2241767"/>
                <a:gd name="connsiteY793" fmla="*/ 742632 h 1847316"/>
                <a:gd name="connsiteX794" fmla="*/ 273554 w 2241767"/>
                <a:gd name="connsiteY794" fmla="*/ 744854 h 1847316"/>
                <a:gd name="connsiteX795" fmla="*/ 271723 w 2241767"/>
                <a:gd name="connsiteY795" fmla="*/ 744611 h 1847316"/>
                <a:gd name="connsiteX796" fmla="*/ 270245 w 2241767"/>
                <a:gd name="connsiteY796" fmla="*/ 745034 h 1847316"/>
                <a:gd name="connsiteX797" fmla="*/ 269274 w 2241767"/>
                <a:gd name="connsiteY797" fmla="*/ 746512 h 1847316"/>
                <a:gd name="connsiteX798" fmla="*/ 268226 w 2241767"/>
                <a:gd name="connsiteY798" fmla="*/ 747365 h 1847316"/>
                <a:gd name="connsiteX799" fmla="*/ 267092 w 2241767"/>
                <a:gd name="connsiteY799" fmla="*/ 747584 h 1847316"/>
                <a:gd name="connsiteX800" fmla="*/ 265660 w 2241767"/>
                <a:gd name="connsiteY800" fmla="*/ 748758 h 1847316"/>
                <a:gd name="connsiteX801" fmla="*/ 263947 w 2241767"/>
                <a:gd name="connsiteY801" fmla="*/ 750870 h 1847316"/>
                <a:gd name="connsiteX802" fmla="*/ 262351 w 2241767"/>
                <a:gd name="connsiteY802" fmla="*/ 752216 h 1847316"/>
                <a:gd name="connsiteX803" fmla="*/ 260888 w 2241767"/>
                <a:gd name="connsiteY803" fmla="*/ 752795 h 1847316"/>
                <a:gd name="connsiteX804" fmla="*/ 259464 w 2241767"/>
                <a:gd name="connsiteY804" fmla="*/ 752943 h 1847316"/>
                <a:gd name="connsiteX805" fmla="*/ 258079 w 2241767"/>
                <a:gd name="connsiteY805" fmla="*/ 752646 h 1847316"/>
                <a:gd name="connsiteX806" fmla="*/ 256835 w 2241767"/>
                <a:gd name="connsiteY806" fmla="*/ 752888 h 1847316"/>
                <a:gd name="connsiteX807" fmla="*/ 255732 w 2241767"/>
                <a:gd name="connsiteY807" fmla="*/ 753671 h 1847316"/>
                <a:gd name="connsiteX808" fmla="*/ 254652 w 2241767"/>
                <a:gd name="connsiteY808" fmla="*/ 754891 h 1847316"/>
                <a:gd name="connsiteX809" fmla="*/ 253792 w 2241767"/>
                <a:gd name="connsiteY809" fmla="*/ 758349 h 1847316"/>
                <a:gd name="connsiteX810" fmla="*/ 252704 w 2241767"/>
                <a:gd name="connsiteY810" fmla="*/ 759890 h 1847316"/>
                <a:gd name="connsiteX811" fmla="*/ 252016 w 2241767"/>
                <a:gd name="connsiteY811" fmla="*/ 760156 h 1847316"/>
                <a:gd name="connsiteX812" fmla="*/ 250608 w 2241767"/>
                <a:gd name="connsiteY812" fmla="*/ 759929 h 1847316"/>
                <a:gd name="connsiteX813" fmla="*/ 248480 w 2241767"/>
                <a:gd name="connsiteY813" fmla="*/ 759202 h 1847316"/>
                <a:gd name="connsiteX814" fmla="*/ 246320 w 2241767"/>
                <a:gd name="connsiteY814" fmla="*/ 759460 h 1847316"/>
                <a:gd name="connsiteX815" fmla="*/ 242831 w 2241767"/>
                <a:gd name="connsiteY815" fmla="*/ 761580 h 1847316"/>
                <a:gd name="connsiteX816" fmla="*/ 241720 w 2241767"/>
                <a:gd name="connsiteY816" fmla="*/ 763176 h 1847316"/>
                <a:gd name="connsiteX817" fmla="*/ 243919 w 2241767"/>
                <a:gd name="connsiteY817" fmla="*/ 763528 h 1847316"/>
                <a:gd name="connsiteX818" fmla="*/ 245006 w 2241767"/>
                <a:gd name="connsiteY818" fmla="*/ 763982 h 1847316"/>
                <a:gd name="connsiteX819" fmla="*/ 244983 w 2241767"/>
                <a:gd name="connsiteY819" fmla="*/ 764428 h 1847316"/>
                <a:gd name="connsiteX820" fmla="*/ 243840 w 2241767"/>
                <a:gd name="connsiteY820" fmla="*/ 764858 h 1847316"/>
                <a:gd name="connsiteX821" fmla="*/ 241885 w 2241767"/>
                <a:gd name="connsiteY821" fmla="*/ 764827 h 1847316"/>
                <a:gd name="connsiteX822" fmla="*/ 240711 w 2241767"/>
                <a:gd name="connsiteY822" fmla="*/ 765195 h 1847316"/>
                <a:gd name="connsiteX823" fmla="*/ 239287 w 2241767"/>
                <a:gd name="connsiteY823" fmla="*/ 766102 h 1847316"/>
                <a:gd name="connsiteX824" fmla="*/ 235704 w 2241767"/>
                <a:gd name="connsiteY824" fmla="*/ 767080 h 1847316"/>
                <a:gd name="connsiteX825" fmla="*/ 234343 w 2241767"/>
                <a:gd name="connsiteY825" fmla="*/ 767776 h 1847316"/>
                <a:gd name="connsiteX826" fmla="*/ 231644 w 2241767"/>
                <a:gd name="connsiteY826" fmla="*/ 771751 h 1847316"/>
                <a:gd name="connsiteX827" fmla="*/ 231315 w 2241767"/>
                <a:gd name="connsiteY827" fmla="*/ 772650 h 1847316"/>
                <a:gd name="connsiteX828" fmla="*/ 231659 w 2241767"/>
                <a:gd name="connsiteY828" fmla="*/ 772846 h 1847316"/>
                <a:gd name="connsiteX829" fmla="*/ 233177 w 2241767"/>
                <a:gd name="connsiteY829" fmla="*/ 772431 h 1847316"/>
                <a:gd name="connsiteX830" fmla="*/ 234961 w 2241767"/>
                <a:gd name="connsiteY830" fmla="*/ 773088 h 1847316"/>
                <a:gd name="connsiteX831" fmla="*/ 235884 w 2241767"/>
                <a:gd name="connsiteY831" fmla="*/ 773926 h 1847316"/>
                <a:gd name="connsiteX832" fmla="*/ 236479 w 2241767"/>
                <a:gd name="connsiteY832" fmla="*/ 774958 h 1847316"/>
                <a:gd name="connsiteX833" fmla="*/ 237042 w 2241767"/>
                <a:gd name="connsiteY833" fmla="*/ 776946 h 1847316"/>
                <a:gd name="connsiteX834" fmla="*/ 237386 w 2241767"/>
                <a:gd name="connsiteY834" fmla="*/ 777243 h 1847316"/>
                <a:gd name="connsiteX835" fmla="*/ 233959 w 2241767"/>
                <a:gd name="connsiteY835" fmla="*/ 780575 h 1847316"/>
                <a:gd name="connsiteX836" fmla="*/ 232989 w 2241767"/>
                <a:gd name="connsiteY836" fmla="*/ 781992 h 1847316"/>
                <a:gd name="connsiteX837" fmla="*/ 232363 w 2241767"/>
                <a:gd name="connsiteY837" fmla="*/ 782516 h 1847316"/>
                <a:gd name="connsiteX838" fmla="*/ 231949 w 2241767"/>
                <a:gd name="connsiteY838" fmla="*/ 782109 h 1847316"/>
                <a:gd name="connsiteX839" fmla="*/ 231526 w 2241767"/>
                <a:gd name="connsiteY839" fmla="*/ 778401 h 1847316"/>
                <a:gd name="connsiteX840" fmla="*/ 231268 w 2241767"/>
                <a:gd name="connsiteY840" fmla="*/ 777767 h 1847316"/>
                <a:gd name="connsiteX841" fmla="*/ 230455 w 2241767"/>
                <a:gd name="connsiteY841" fmla="*/ 777704 h 1847316"/>
                <a:gd name="connsiteX842" fmla="*/ 229672 w 2241767"/>
                <a:gd name="connsiteY842" fmla="*/ 778878 h 1847316"/>
                <a:gd name="connsiteX843" fmla="*/ 227959 w 2241767"/>
                <a:gd name="connsiteY843" fmla="*/ 783259 h 1847316"/>
                <a:gd name="connsiteX844" fmla="*/ 226089 w 2241767"/>
                <a:gd name="connsiteY844" fmla="*/ 785465 h 1847316"/>
                <a:gd name="connsiteX845" fmla="*/ 212046 w 2241767"/>
                <a:gd name="connsiteY845" fmla="*/ 791098 h 1847316"/>
                <a:gd name="connsiteX846" fmla="*/ 210028 w 2241767"/>
                <a:gd name="connsiteY846" fmla="*/ 792397 h 1847316"/>
                <a:gd name="connsiteX847" fmla="*/ 209629 w 2241767"/>
                <a:gd name="connsiteY847" fmla="*/ 794791 h 1847316"/>
                <a:gd name="connsiteX848" fmla="*/ 209050 w 2241767"/>
                <a:gd name="connsiteY848" fmla="*/ 796864 h 1847316"/>
                <a:gd name="connsiteX849" fmla="*/ 208119 w 2241767"/>
                <a:gd name="connsiteY849" fmla="*/ 798507 h 1847316"/>
                <a:gd name="connsiteX850" fmla="*/ 207031 w 2241767"/>
                <a:gd name="connsiteY850" fmla="*/ 799547 h 1847316"/>
                <a:gd name="connsiteX851" fmla="*/ 206796 w 2241767"/>
                <a:gd name="connsiteY851" fmla="*/ 798804 h 1847316"/>
                <a:gd name="connsiteX852" fmla="*/ 206906 w 2241767"/>
                <a:gd name="connsiteY852" fmla="*/ 792976 h 1847316"/>
                <a:gd name="connsiteX853" fmla="*/ 206617 w 2241767"/>
                <a:gd name="connsiteY853" fmla="*/ 791818 h 1847316"/>
                <a:gd name="connsiteX854" fmla="*/ 205200 w 2241767"/>
                <a:gd name="connsiteY854" fmla="*/ 791075 h 1847316"/>
                <a:gd name="connsiteX855" fmla="*/ 204575 w 2241767"/>
                <a:gd name="connsiteY855" fmla="*/ 791176 h 1847316"/>
                <a:gd name="connsiteX856" fmla="*/ 203722 w 2241767"/>
                <a:gd name="connsiteY856" fmla="*/ 791505 h 1847316"/>
                <a:gd name="connsiteX857" fmla="*/ 202314 w 2241767"/>
                <a:gd name="connsiteY857" fmla="*/ 792772 h 1847316"/>
                <a:gd name="connsiteX858" fmla="*/ 201453 w 2241767"/>
                <a:gd name="connsiteY858" fmla="*/ 793085 h 1847316"/>
                <a:gd name="connsiteX859" fmla="*/ 200381 w 2241767"/>
                <a:gd name="connsiteY859" fmla="*/ 792983 h 1847316"/>
                <a:gd name="connsiteX860" fmla="*/ 198551 w 2241767"/>
                <a:gd name="connsiteY860" fmla="*/ 794227 h 1847316"/>
                <a:gd name="connsiteX861" fmla="*/ 194201 w 2241767"/>
                <a:gd name="connsiteY861" fmla="*/ 798210 h 1847316"/>
                <a:gd name="connsiteX862" fmla="*/ 191361 w 2241767"/>
                <a:gd name="connsiteY862" fmla="*/ 799195 h 1847316"/>
                <a:gd name="connsiteX863" fmla="*/ 190610 w 2241767"/>
                <a:gd name="connsiteY863" fmla="*/ 800017 h 1847316"/>
                <a:gd name="connsiteX864" fmla="*/ 189397 w 2241767"/>
                <a:gd name="connsiteY864" fmla="*/ 802192 h 1847316"/>
                <a:gd name="connsiteX865" fmla="*/ 188591 w 2241767"/>
                <a:gd name="connsiteY865" fmla="*/ 802990 h 1847316"/>
                <a:gd name="connsiteX866" fmla="*/ 187402 w 2241767"/>
                <a:gd name="connsiteY866" fmla="*/ 803060 h 1847316"/>
                <a:gd name="connsiteX867" fmla="*/ 185822 w 2241767"/>
                <a:gd name="connsiteY867" fmla="*/ 802411 h 1847316"/>
                <a:gd name="connsiteX868" fmla="*/ 184554 w 2241767"/>
                <a:gd name="connsiteY868" fmla="*/ 802872 h 1847316"/>
                <a:gd name="connsiteX869" fmla="*/ 183592 w 2241767"/>
                <a:gd name="connsiteY869" fmla="*/ 804453 h 1847316"/>
                <a:gd name="connsiteX870" fmla="*/ 182614 w 2241767"/>
                <a:gd name="connsiteY870" fmla="*/ 805078 h 1847316"/>
                <a:gd name="connsiteX871" fmla="*/ 179853 w 2241767"/>
                <a:gd name="connsiteY871" fmla="*/ 803913 h 1847316"/>
                <a:gd name="connsiteX872" fmla="*/ 178632 w 2241767"/>
                <a:gd name="connsiteY872" fmla="*/ 804711 h 1847316"/>
                <a:gd name="connsiteX873" fmla="*/ 177052 w 2241767"/>
                <a:gd name="connsiteY873" fmla="*/ 806745 h 1847316"/>
                <a:gd name="connsiteX874" fmla="*/ 175401 w 2241767"/>
                <a:gd name="connsiteY874" fmla="*/ 808083 h 1847316"/>
                <a:gd name="connsiteX875" fmla="*/ 173680 w 2241767"/>
                <a:gd name="connsiteY875" fmla="*/ 808732 h 1847316"/>
                <a:gd name="connsiteX876" fmla="*/ 169205 w 2241767"/>
                <a:gd name="connsiteY876" fmla="*/ 809405 h 1847316"/>
                <a:gd name="connsiteX877" fmla="*/ 167405 w 2241767"/>
                <a:gd name="connsiteY877" fmla="*/ 808975 h 1847316"/>
                <a:gd name="connsiteX878" fmla="*/ 167038 w 2241767"/>
                <a:gd name="connsiteY878" fmla="*/ 808388 h 1847316"/>
                <a:gd name="connsiteX879" fmla="*/ 167124 w 2241767"/>
                <a:gd name="connsiteY879" fmla="*/ 805798 h 1847316"/>
                <a:gd name="connsiteX880" fmla="*/ 167844 w 2241767"/>
                <a:gd name="connsiteY880" fmla="*/ 803929 h 1847316"/>
                <a:gd name="connsiteX881" fmla="*/ 168509 w 2241767"/>
                <a:gd name="connsiteY881" fmla="*/ 803044 h 1847316"/>
                <a:gd name="connsiteX882" fmla="*/ 169400 w 2241767"/>
                <a:gd name="connsiteY882" fmla="*/ 802262 h 1847316"/>
                <a:gd name="connsiteX883" fmla="*/ 170707 w 2241767"/>
                <a:gd name="connsiteY883" fmla="*/ 802168 h 1847316"/>
                <a:gd name="connsiteX884" fmla="*/ 173148 w 2241767"/>
                <a:gd name="connsiteY884" fmla="*/ 802755 h 1847316"/>
                <a:gd name="connsiteX885" fmla="*/ 172866 w 2241767"/>
                <a:gd name="connsiteY885" fmla="*/ 802129 h 1847316"/>
                <a:gd name="connsiteX886" fmla="*/ 171982 w 2241767"/>
                <a:gd name="connsiteY886" fmla="*/ 801386 h 1847316"/>
                <a:gd name="connsiteX887" fmla="*/ 169737 w 2241767"/>
                <a:gd name="connsiteY887" fmla="*/ 800095 h 1847316"/>
                <a:gd name="connsiteX888" fmla="*/ 167507 w 2241767"/>
                <a:gd name="connsiteY888" fmla="*/ 799438 h 1847316"/>
                <a:gd name="connsiteX889" fmla="*/ 166232 w 2241767"/>
                <a:gd name="connsiteY889" fmla="*/ 799860 h 1847316"/>
                <a:gd name="connsiteX890" fmla="*/ 164440 w 2241767"/>
                <a:gd name="connsiteY890" fmla="*/ 800846 h 1847316"/>
                <a:gd name="connsiteX891" fmla="*/ 163220 w 2241767"/>
                <a:gd name="connsiteY891" fmla="*/ 801988 h 1847316"/>
                <a:gd name="connsiteX892" fmla="*/ 162578 w 2241767"/>
                <a:gd name="connsiteY892" fmla="*/ 803287 h 1847316"/>
                <a:gd name="connsiteX893" fmla="*/ 161773 w 2241767"/>
                <a:gd name="connsiteY893" fmla="*/ 807512 h 1847316"/>
                <a:gd name="connsiteX894" fmla="*/ 161303 w 2241767"/>
                <a:gd name="connsiteY894" fmla="*/ 808654 h 1847316"/>
                <a:gd name="connsiteX895" fmla="*/ 156061 w 2241767"/>
                <a:gd name="connsiteY895" fmla="*/ 816063 h 1847316"/>
                <a:gd name="connsiteX896" fmla="*/ 154004 w 2241767"/>
                <a:gd name="connsiteY896" fmla="*/ 818339 h 1847316"/>
                <a:gd name="connsiteX897" fmla="*/ 151970 w 2241767"/>
                <a:gd name="connsiteY897" fmla="*/ 818167 h 1847316"/>
                <a:gd name="connsiteX898" fmla="*/ 150984 w 2241767"/>
                <a:gd name="connsiteY898" fmla="*/ 819028 h 1847316"/>
                <a:gd name="connsiteX899" fmla="*/ 149599 w 2241767"/>
                <a:gd name="connsiteY899" fmla="*/ 820866 h 1847316"/>
                <a:gd name="connsiteX900" fmla="*/ 148316 w 2241767"/>
                <a:gd name="connsiteY900" fmla="*/ 821750 h 1847316"/>
                <a:gd name="connsiteX901" fmla="*/ 147143 w 2241767"/>
                <a:gd name="connsiteY901" fmla="*/ 821672 h 1847316"/>
                <a:gd name="connsiteX902" fmla="*/ 146227 w 2241767"/>
                <a:gd name="connsiteY902" fmla="*/ 821320 h 1847316"/>
                <a:gd name="connsiteX903" fmla="*/ 145578 w 2241767"/>
                <a:gd name="connsiteY903" fmla="*/ 820702 h 1847316"/>
                <a:gd name="connsiteX904" fmla="*/ 145688 w 2241767"/>
                <a:gd name="connsiteY904" fmla="*/ 820123 h 1847316"/>
                <a:gd name="connsiteX905" fmla="*/ 146564 w 2241767"/>
                <a:gd name="connsiteY905" fmla="*/ 819583 h 1847316"/>
                <a:gd name="connsiteX906" fmla="*/ 146251 w 2241767"/>
                <a:gd name="connsiteY906" fmla="*/ 818112 h 1847316"/>
                <a:gd name="connsiteX907" fmla="*/ 144749 w 2241767"/>
                <a:gd name="connsiteY907" fmla="*/ 815687 h 1847316"/>
                <a:gd name="connsiteX908" fmla="*/ 143724 w 2241767"/>
                <a:gd name="connsiteY908" fmla="*/ 814373 h 1847316"/>
                <a:gd name="connsiteX909" fmla="*/ 141776 w 2241767"/>
                <a:gd name="connsiteY909" fmla="*/ 814216 h 1847316"/>
                <a:gd name="connsiteX910" fmla="*/ 141471 w 2241767"/>
                <a:gd name="connsiteY910" fmla="*/ 815319 h 1847316"/>
                <a:gd name="connsiteX911" fmla="*/ 142128 w 2241767"/>
                <a:gd name="connsiteY911" fmla="*/ 820937 h 1847316"/>
                <a:gd name="connsiteX912" fmla="*/ 142026 w 2241767"/>
                <a:gd name="connsiteY912" fmla="*/ 822204 h 1847316"/>
                <a:gd name="connsiteX913" fmla="*/ 140814 w 2241767"/>
                <a:gd name="connsiteY913" fmla="*/ 823800 h 1847316"/>
                <a:gd name="connsiteX914" fmla="*/ 137622 w 2241767"/>
                <a:gd name="connsiteY914" fmla="*/ 825584 h 1847316"/>
                <a:gd name="connsiteX915" fmla="*/ 136628 w 2241767"/>
                <a:gd name="connsiteY915" fmla="*/ 825412 h 1847316"/>
                <a:gd name="connsiteX916" fmla="*/ 133757 w 2241767"/>
                <a:gd name="connsiteY916" fmla="*/ 821899 h 1847316"/>
                <a:gd name="connsiteX917" fmla="*/ 131034 w 2241767"/>
                <a:gd name="connsiteY917" fmla="*/ 821203 h 1847316"/>
                <a:gd name="connsiteX918" fmla="*/ 130854 w 2241767"/>
                <a:gd name="connsiteY918" fmla="*/ 822345 h 1847316"/>
                <a:gd name="connsiteX919" fmla="*/ 131465 w 2241767"/>
                <a:gd name="connsiteY919" fmla="*/ 824684 h 1847316"/>
                <a:gd name="connsiteX920" fmla="*/ 130784 w 2241767"/>
                <a:gd name="connsiteY920" fmla="*/ 826859 h 1847316"/>
                <a:gd name="connsiteX921" fmla="*/ 128820 w 2241767"/>
                <a:gd name="connsiteY921" fmla="*/ 828885 h 1847316"/>
                <a:gd name="connsiteX922" fmla="*/ 127326 w 2241767"/>
                <a:gd name="connsiteY922" fmla="*/ 829863 h 1847316"/>
                <a:gd name="connsiteX923" fmla="*/ 126301 w 2241767"/>
                <a:gd name="connsiteY923" fmla="*/ 829800 h 1847316"/>
                <a:gd name="connsiteX924" fmla="*/ 126246 w 2241767"/>
                <a:gd name="connsiteY924" fmla="*/ 828384 h 1847316"/>
                <a:gd name="connsiteX925" fmla="*/ 127162 w 2241767"/>
                <a:gd name="connsiteY925" fmla="*/ 825607 h 1847316"/>
                <a:gd name="connsiteX926" fmla="*/ 127396 w 2241767"/>
                <a:gd name="connsiteY926" fmla="*/ 823291 h 1847316"/>
                <a:gd name="connsiteX927" fmla="*/ 126950 w 2241767"/>
                <a:gd name="connsiteY927" fmla="*/ 821430 h 1847316"/>
                <a:gd name="connsiteX928" fmla="*/ 127005 w 2241767"/>
                <a:gd name="connsiteY928" fmla="*/ 820006 h 1847316"/>
                <a:gd name="connsiteX929" fmla="*/ 127545 w 2241767"/>
                <a:gd name="connsiteY929" fmla="*/ 819012 h 1847316"/>
                <a:gd name="connsiteX930" fmla="*/ 131152 w 2241767"/>
                <a:gd name="connsiteY930" fmla="*/ 816242 h 1847316"/>
                <a:gd name="connsiteX931" fmla="*/ 132669 w 2241767"/>
                <a:gd name="connsiteY931" fmla="*/ 815828 h 1847316"/>
                <a:gd name="connsiteX932" fmla="*/ 133483 w 2241767"/>
                <a:gd name="connsiteY932" fmla="*/ 816508 h 1847316"/>
                <a:gd name="connsiteX933" fmla="*/ 134492 w 2241767"/>
                <a:gd name="connsiteY933" fmla="*/ 816626 h 1847316"/>
                <a:gd name="connsiteX934" fmla="*/ 135713 w 2241767"/>
                <a:gd name="connsiteY934" fmla="*/ 816172 h 1847316"/>
                <a:gd name="connsiteX935" fmla="*/ 136479 w 2241767"/>
                <a:gd name="connsiteY935" fmla="*/ 815288 h 1847316"/>
                <a:gd name="connsiteX936" fmla="*/ 136800 w 2241767"/>
                <a:gd name="connsiteY936" fmla="*/ 813966 h 1847316"/>
                <a:gd name="connsiteX937" fmla="*/ 138357 w 2241767"/>
                <a:gd name="connsiteY937" fmla="*/ 812276 h 1847316"/>
                <a:gd name="connsiteX938" fmla="*/ 141150 w 2241767"/>
                <a:gd name="connsiteY938" fmla="*/ 810203 h 1847316"/>
                <a:gd name="connsiteX939" fmla="*/ 144350 w 2241767"/>
                <a:gd name="connsiteY939" fmla="*/ 806377 h 1847316"/>
                <a:gd name="connsiteX940" fmla="*/ 147949 w 2241767"/>
                <a:gd name="connsiteY940" fmla="*/ 800776 h 1847316"/>
                <a:gd name="connsiteX941" fmla="*/ 152165 w 2241767"/>
                <a:gd name="connsiteY941" fmla="*/ 795933 h 1847316"/>
                <a:gd name="connsiteX942" fmla="*/ 157008 w 2241767"/>
                <a:gd name="connsiteY942" fmla="*/ 791857 h 1847316"/>
                <a:gd name="connsiteX943" fmla="*/ 162258 w 2241767"/>
                <a:gd name="connsiteY943" fmla="*/ 788610 h 1847316"/>
                <a:gd name="connsiteX944" fmla="*/ 172835 w 2241767"/>
                <a:gd name="connsiteY944" fmla="*/ 784143 h 1847316"/>
                <a:gd name="connsiteX945" fmla="*/ 173649 w 2241767"/>
                <a:gd name="connsiteY945" fmla="*/ 784417 h 1847316"/>
                <a:gd name="connsiteX946" fmla="*/ 172678 w 2241767"/>
                <a:gd name="connsiteY946" fmla="*/ 785872 h 1847316"/>
                <a:gd name="connsiteX947" fmla="*/ 173336 w 2241767"/>
                <a:gd name="connsiteY947" fmla="*/ 786779 h 1847316"/>
                <a:gd name="connsiteX948" fmla="*/ 174376 w 2241767"/>
                <a:gd name="connsiteY948" fmla="*/ 786897 h 1847316"/>
                <a:gd name="connsiteX949" fmla="*/ 178249 w 2241767"/>
                <a:gd name="connsiteY949" fmla="*/ 786177 h 1847316"/>
                <a:gd name="connsiteX950" fmla="*/ 179790 w 2241767"/>
                <a:gd name="connsiteY950" fmla="*/ 785238 h 1847316"/>
                <a:gd name="connsiteX951" fmla="*/ 180244 w 2241767"/>
                <a:gd name="connsiteY951" fmla="*/ 786146 h 1847316"/>
                <a:gd name="connsiteX952" fmla="*/ 179704 w 2241767"/>
                <a:gd name="connsiteY952" fmla="*/ 787288 h 1847316"/>
                <a:gd name="connsiteX953" fmla="*/ 177380 w 2241767"/>
                <a:gd name="connsiteY953" fmla="*/ 788446 h 1847316"/>
                <a:gd name="connsiteX954" fmla="*/ 177443 w 2241767"/>
                <a:gd name="connsiteY954" fmla="*/ 789408 h 1847316"/>
                <a:gd name="connsiteX955" fmla="*/ 180830 w 2241767"/>
                <a:gd name="connsiteY955" fmla="*/ 793907 h 1847316"/>
                <a:gd name="connsiteX956" fmla="*/ 181894 w 2241767"/>
                <a:gd name="connsiteY956" fmla="*/ 794587 h 1847316"/>
                <a:gd name="connsiteX957" fmla="*/ 182779 w 2241767"/>
                <a:gd name="connsiteY957" fmla="*/ 794501 h 1847316"/>
                <a:gd name="connsiteX958" fmla="*/ 183154 w 2241767"/>
                <a:gd name="connsiteY958" fmla="*/ 793922 h 1847316"/>
                <a:gd name="connsiteX959" fmla="*/ 182872 w 2241767"/>
                <a:gd name="connsiteY959" fmla="*/ 790676 h 1847316"/>
                <a:gd name="connsiteX960" fmla="*/ 184015 w 2241767"/>
                <a:gd name="connsiteY960" fmla="*/ 790058 h 1847316"/>
                <a:gd name="connsiteX961" fmla="*/ 186354 w 2241767"/>
                <a:gd name="connsiteY961" fmla="*/ 789901 h 1847316"/>
                <a:gd name="connsiteX962" fmla="*/ 187879 w 2241767"/>
                <a:gd name="connsiteY962" fmla="*/ 790324 h 1847316"/>
                <a:gd name="connsiteX963" fmla="*/ 188591 w 2241767"/>
                <a:gd name="connsiteY963" fmla="*/ 791317 h 1847316"/>
                <a:gd name="connsiteX964" fmla="*/ 189929 w 2241767"/>
                <a:gd name="connsiteY964" fmla="*/ 792139 h 1847316"/>
                <a:gd name="connsiteX965" fmla="*/ 191893 w 2241767"/>
                <a:gd name="connsiteY965" fmla="*/ 792796 h 1847316"/>
                <a:gd name="connsiteX966" fmla="*/ 193113 w 2241767"/>
                <a:gd name="connsiteY966" fmla="*/ 792592 h 1847316"/>
                <a:gd name="connsiteX967" fmla="*/ 193590 w 2241767"/>
                <a:gd name="connsiteY967" fmla="*/ 791536 h 1847316"/>
                <a:gd name="connsiteX968" fmla="*/ 192753 w 2241767"/>
                <a:gd name="connsiteY968" fmla="*/ 790276 h 1847316"/>
                <a:gd name="connsiteX969" fmla="*/ 188990 w 2241767"/>
                <a:gd name="connsiteY969" fmla="*/ 787507 h 1847316"/>
                <a:gd name="connsiteX970" fmla="*/ 187942 w 2241767"/>
                <a:gd name="connsiteY970" fmla="*/ 786349 h 1847316"/>
                <a:gd name="connsiteX971" fmla="*/ 187692 w 2241767"/>
                <a:gd name="connsiteY971" fmla="*/ 784730 h 1847316"/>
                <a:gd name="connsiteX972" fmla="*/ 188224 w 2241767"/>
                <a:gd name="connsiteY972" fmla="*/ 782656 h 1847316"/>
                <a:gd name="connsiteX973" fmla="*/ 189405 w 2241767"/>
                <a:gd name="connsiteY973" fmla="*/ 779574 h 1847316"/>
                <a:gd name="connsiteX974" fmla="*/ 191236 w 2241767"/>
                <a:gd name="connsiteY974" fmla="*/ 775482 h 1847316"/>
                <a:gd name="connsiteX975" fmla="*/ 192894 w 2241767"/>
                <a:gd name="connsiteY975" fmla="*/ 772619 h 1847316"/>
                <a:gd name="connsiteX976" fmla="*/ 196250 w 2241767"/>
                <a:gd name="connsiteY976" fmla="*/ 769365 h 1847316"/>
                <a:gd name="connsiteX977" fmla="*/ 198511 w 2241767"/>
                <a:gd name="connsiteY977" fmla="*/ 767753 h 1847316"/>
                <a:gd name="connsiteX978" fmla="*/ 204246 w 2241767"/>
                <a:gd name="connsiteY978" fmla="*/ 762809 h 1847316"/>
                <a:gd name="connsiteX979" fmla="*/ 215269 w 2241767"/>
                <a:gd name="connsiteY979" fmla="*/ 757755 h 1847316"/>
                <a:gd name="connsiteX980" fmla="*/ 217992 w 2241767"/>
                <a:gd name="connsiteY980" fmla="*/ 754500 h 1847316"/>
                <a:gd name="connsiteX981" fmla="*/ 221692 w 2241767"/>
                <a:gd name="connsiteY981" fmla="*/ 750901 h 1847316"/>
                <a:gd name="connsiteX982" fmla="*/ 223280 w 2241767"/>
                <a:gd name="connsiteY982" fmla="*/ 750017 h 1847316"/>
                <a:gd name="connsiteX983" fmla="*/ 223280 w 2241767"/>
                <a:gd name="connsiteY983" fmla="*/ 751410 h 1847316"/>
                <a:gd name="connsiteX984" fmla="*/ 223789 w 2241767"/>
                <a:gd name="connsiteY984" fmla="*/ 752654 h 1847316"/>
                <a:gd name="connsiteX985" fmla="*/ 226261 w 2241767"/>
                <a:gd name="connsiteY985" fmla="*/ 753483 h 1847316"/>
                <a:gd name="connsiteX986" fmla="*/ 227873 w 2241767"/>
                <a:gd name="connsiteY986" fmla="*/ 753772 h 1847316"/>
                <a:gd name="connsiteX987" fmla="*/ 228616 w 2241767"/>
                <a:gd name="connsiteY987" fmla="*/ 753522 h 1847316"/>
                <a:gd name="connsiteX988" fmla="*/ 228819 w 2241767"/>
                <a:gd name="connsiteY988" fmla="*/ 752200 h 1847316"/>
                <a:gd name="connsiteX989" fmla="*/ 228491 w 2241767"/>
                <a:gd name="connsiteY989" fmla="*/ 749798 h 1847316"/>
                <a:gd name="connsiteX990" fmla="*/ 228405 w 2241767"/>
                <a:gd name="connsiteY990" fmla="*/ 747529 h 1847316"/>
                <a:gd name="connsiteX991" fmla="*/ 228569 w 2241767"/>
                <a:gd name="connsiteY991" fmla="*/ 745393 h 1847316"/>
                <a:gd name="connsiteX992" fmla="*/ 228929 w 2241767"/>
                <a:gd name="connsiteY992" fmla="*/ 743704 h 1847316"/>
                <a:gd name="connsiteX993" fmla="*/ 230580 w 2241767"/>
                <a:gd name="connsiteY993" fmla="*/ 740692 h 1847316"/>
                <a:gd name="connsiteX994" fmla="*/ 233036 w 2241767"/>
                <a:gd name="connsiteY994" fmla="*/ 737257 h 1847316"/>
                <a:gd name="connsiteX995" fmla="*/ 236393 w 2241767"/>
                <a:gd name="connsiteY995" fmla="*/ 733259 h 1847316"/>
                <a:gd name="connsiteX996" fmla="*/ 238513 w 2241767"/>
                <a:gd name="connsiteY996" fmla="*/ 731444 h 1847316"/>
                <a:gd name="connsiteX997" fmla="*/ 240508 w 2241767"/>
                <a:gd name="connsiteY997" fmla="*/ 730474 h 1847316"/>
                <a:gd name="connsiteX998" fmla="*/ 242440 w 2241767"/>
                <a:gd name="connsiteY998" fmla="*/ 728722 h 1847316"/>
                <a:gd name="connsiteX999" fmla="*/ 245765 w 2241767"/>
                <a:gd name="connsiteY999" fmla="*/ 724568 h 1847316"/>
                <a:gd name="connsiteX1000" fmla="*/ 246829 w 2241767"/>
                <a:gd name="connsiteY1000" fmla="*/ 723887 h 1847316"/>
                <a:gd name="connsiteX1001" fmla="*/ 249215 w 2241767"/>
                <a:gd name="connsiteY1001" fmla="*/ 723065 h 1847316"/>
                <a:gd name="connsiteX1002" fmla="*/ 250091 w 2241767"/>
                <a:gd name="connsiteY1002" fmla="*/ 723425 h 1847316"/>
                <a:gd name="connsiteX1003" fmla="*/ 250600 w 2241767"/>
                <a:gd name="connsiteY1003" fmla="*/ 724474 h 1847316"/>
                <a:gd name="connsiteX1004" fmla="*/ 251226 w 2241767"/>
                <a:gd name="connsiteY1004" fmla="*/ 725123 h 1847316"/>
                <a:gd name="connsiteX1005" fmla="*/ 253643 w 2241767"/>
                <a:gd name="connsiteY1005" fmla="*/ 725710 h 1847316"/>
                <a:gd name="connsiteX1006" fmla="*/ 255255 w 2241767"/>
                <a:gd name="connsiteY1006" fmla="*/ 724786 h 1847316"/>
                <a:gd name="connsiteX1007" fmla="*/ 254989 w 2241767"/>
                <a:gd name="connsiteY1007" fmla="*/ 724294 h 1847316"/>
                <a:gd name="connsiteX1008" fmla="*/ 253682 w 2241767"/>
                <a:gd name="connsiteY1008" fmla="*/ 723973 h 1847316"/>
                <a:gd name="connsiteX1009" fmla="*/ 252845 w 2241767"/>
                <a:gd name="connsiteY1009" fmla="*/ 723370 h 1847316"/>
                <a:gd name="connsiteX1010" fmla="*/ 252055 w 2241767"/>
                <a:gd name="connsiteY1010" fmla="*/ 720891 h 1847316"/>
                <a:gd name="connsiteX1011" fmla="*/ 250451 w 2241767"/>
                <a:gd name="connsiteY1011" fmla="*/ 719396 h 1847316"/>
                <a:gd name="connsiteX1012" fmla="*/ 250091 w 2241767"/>
                <a:gd name="connsiteY1012" fmla="*/ 717699 h 1847316"/>
                <a:gd name="connsiteX1013" fmla="*/ 250381 w 2241767"/>
                <a:gd name="connsiteY1013" fmla="*/ 715054 h 1847316"/>
                <a:gd name="connsiteX1014" fmla="*/ 251758 w 2241767"/>
                <a:gd name="connsiteY1014" fmla="*/ 708827 h 1847316"/>
                <a:gd name="connsiteX1015" fmla="*/ 251985 w 2241767"/>
                <a:gd name="connsiteY1015" fmla="*/ 702396 h 1847316"/>
                <a:gd name="connsiteX1016" fmla="*/ 253213 w 2241767"/>
                <a:gd name="connsiteY1016" fmla="*/ 698695 h 1847316"/>
                <a:gd name="connsiteX1017" fmla="*/ 255677 w 2241767"/>
                <a:gd name="connsiteY1017" fmla="*/ 697358 h 1847316"/>
                <a:gd name="connsiteX1018" fmla="*/ 261146 w 2241767"/>
                <a:gd name="connsiteY1018" fmla="*/ 696442 h 1847316"/>
                <a:gd name="connsiteX1019" fmla="*/ 257946 w 2241767"/>
                <a:gd name="connsiteY1019" fmla="*/ 694768 h 1847316"/>
                <a:gd name="connsiteX1020" fmla="*/ 256757 w 2241767"/>
                <a:gd name="connsiteY1020" fmla="*/ 694760 h 1847316"/>
                <a:gd name="connsiteX1021" fmla="*/ 254676 w 2241767"/>
                <a:gd name="connsiteY1021" fmla="*/ 693970 h 1847316"/>
                <a:gd name="connsiteX1022" fmla="*/ 253886 w 2241767"/>
                <a:gd name="connsiteY1022" fmla="*/ 689917 h 1847316"/>
                <a:gd name="connsiteX1023" fmla="*/ 253901 w 2241767"/>
                <a:gd name="connsiteY1023" fmla="*/ 686968 h 1847316"/>
                <a:gd name="connsiteX1024" fmla="*/ 255278 w 2241767"/>
                <a:gd name="connsiteY1024" fmla="*/ 683542 h 1847316"/>
                <a:gd name="connsiteX1025" fmla="*/ 260371 w 2241767"/>
                <a:gd name="connsiteY1025" fmla="*/ 677744 h 1847316"/>
                <a:gd name="connsiteX1026" fmla="*/ 265949 w 2241767"/>
                <a:gd name="connsiteY1026" fmla="*/ 673715 h 1847316"/>
                <a:gd name="connsiteX1027" fmla="*/ 265191 w 2241767"/>
                <a:gd name="connsiteY1027" fmla="*/ 673387 h 1847316"/>
                <a:gd name="connsiteX1028" fmla="*/ 264502 w 2241767"/>
                <a:gd name="connsiteY1028" fmla="*/ 672190 h 1847316"/>
                <a:gd name="connsiteX1029" fmla="*/ 267076 w 2241767"/>
                <a:gd name="connsiteY1029" fmla="*/ 664085 h 1847316"/>
                <a:gd name="connsiteX1030" fmla="*/ 269587 w 2241767"/>
                <a:gd name="connsiteY1030" fmla="*/ 656817 h 1847316"/>
                <a:gd name="connsiteX1031" fmla="*/ 266200 w 2241767"/>
                <a:gd name="connsiteY1031" fmla="*/ 663013 h 1847316"/>
                <a:gd name="connsiteX1032" fmla="*/ 262280 w 2241767"/>
                <a:gd name="connsiteY1032" fmla="*/ 667738 h 1847316"/>
                <a:gd name="connsiteX1033" fmla="*/ 250780 w 2241767"/>
                <a:gd name="connsiteY1033" fmla="*/ 673207 h 1847316"/>
                <a:gd name="connsiteX1034" fmla="*/ 242956 w 2241767"/>
                <a:gd name="connsiteY1034" fmla="*/ 677776 h 1847316"/>
                <a:gd name="connsiteX1035" fmla="*/ 239248 w 2241767"/>
                <a:gd name="connsiteY1035" fmla="*/ 678863 h 1847316"/>
                <a:gd name="connsiteX1036" fmla="*/ 236799 w 2241767"/>
                <a:gd name="connsiteY1036" fmla="*/ 677705 h 1847316"/>
                <a:gd name="connsiteX1037" fmla="*/ 234890 w 2241767"/>
                <a:gd name="connsiteY1037" fmla="*/ 673324 h 1847316"/>
                <a:gd name="connsiteX1038" fmla="*/ 233795 w 2241767"/>
                <a:gd name="connsiteY1038" fmla="*/ 671759 h 1847316"/>
                <a:gd name="connsiteX1039" fmla="*/ 232395 w 2241767"/>
                <a:gd name="connsiteY1039" fmla="*/ 668896 h 1847316"/>
                <a:gd name="connsiteX1040" fmla="*/ 232989 w 2241767"/>
                <a:gd name="connsiteY1040" fmla="*/ 665156 h 1847316"/>
                <a:gd name="connsiteX1041" fmla="*/ 234100 w 2241767"/>
                <a:gd name="connsiteY1041" fmla="*/ 662567 h 1847316"/>
                <a:gd name="connsiteX1042" fmla="*/ 236541 w 2241767"/>
                <a:gd name="connsiteY1042" fmla="*/ 662144 h 1847316"/>
                <a:gd name="connsiteX1043" fmla="*/ 239295 w 2241767"/>
                <a:gd name="connsiteY1043" fmla="*/ 663396 h 1847316"/>
                <a:gd name="connsiteX1044" fmla="*/ 241681 w 2241767"/>
                <a:gd name="connsiteY1044" fmla="*/ 663506 h 1847316"/>
                <a:gd name="connsiteX1045" fmla="*/ 238607 w 2241767"/>
                <a:gd name="connsiteY1045" fmla="*/ 660947 h 1847316"/>
                <a:gd name="connsiteX1046" fmla="*/ 234171 w 2241767"/>
                <a:gd name="connsiteY1046" fmla="*/ 658710 h 1847316"/>
                <a:gd name="connsiteX1047" fmla="*/ 232160 w 2241767"/>
                <a:gd name="connsiteY1047" fmla="*/ 659437 h 1847316"/>
                <a:gd name="connsiteX1048" fmla="*/ 230619 w 2241767"/>
                <a:gd name="connsiteY1048" fmla="*/ 663060 h 1847316"/>
                <a:gd name="connsiteX1049" fmla="*/ 228561 w 2241767"/>
                <a:gd name="connsiteY1049" fmla="*/ 665540 h 1847316"/>
                <a:gd name="connsiteX1050" fmla="*/ 226754 w 2241767"/>
                <a:gd name="connsiteY1050" fmla="*/ 664656 h 1847316"/>
                <a:gd name="connsiteX1051" fmla="*/ 225682 w 2241767"/>
                <a:gd name="connsiteY1051" fmla="*/ 663647 h 1847316"/>
                <a:gd name="connsiteX1052" fmla="*/ 226425 w 2241767"/>
                <a:gd name="connsiteY1052" fmla="*/ 666674 h 1847316"/>
                <a:gd name="connsiteX1053" fmla="*/ 225056 w 2241767"/>
                <a:gd name="connsiteY1053" fmla="*/ 671274 h 1847316"/>
                <a:gd name="connsiteX1054" fmla="*/ 224540 w 2241767"/>
                <a:gd name="connsiteY1054" fmla="*/ 674451 h 1847316"/>
                <a:gd name="connsiteX1055" fmla="*/ 226496 w 2241767"/>
                <a:gd name="connsiteY1055" fmla="*/ 682806 h 1847316"/>
                <a:gd name="connsiteX1056" fmla="*/ 226136 w 2241767"/>
                <a:gd name="connsiteY1056" fmla="*/ 686131 h 1847316"/>
                <a:gd name="connsiteX1057" fmla="*/ 222576 w 2241767"/>
                <a:gd name="connsiteY1057" fmla="*/ 687657 h 1847316"/>
                <a:gd name="connsiteX1058" fmla="*/ 219674 w 2241767"/>
                <a:gd name="connsiteY1058" fmla="*/ 684926 h 1847316"/>
                <a:gd name="connsiteX1059" fmla="*/ 213626 w 2241767"/>
                <a:gd name="connsiteY1059" fmla="*/ 674349 h 1847316"/>
                <a:gd name="connsiteX1060" fmla="*/ 211514 w 2241767"/>
                <a:gd name="connsiteY1060" fmla="*/ 671321 h 1847316"/>
                <a:gd name="connsiteX1061" fmla="*/ 206773 w 2241767"/>
                <a:gd name="connsiteY1061" fmla="*/ 666314 h 1847316"/>
                <a:gd name="connsiteX1062" fmla="*/ 205208 w 2241767"/>
                <a:gd name="connsiteY1062" fmla="*/ 667026 h 1847316"/>
                <a:gd name="connsiteX1063" fmla="*/ 203213 w 2241767"/>
                <a:gd name="connsiteY1063" fmla="*/ 669498 h 1847316"/>
                <a:gd name="connsiteX1064" fmla="*/ 201281 w 2241767"/>
                <a:gd name="connsiteY1064" fmla="*/ 670179 h 1847316"/>
                <a:gd name="connsiteX1065" fmla="*/ 196180 w 2241767"/>
                <a:gd name="connsiteY1065" fmla="*/ 666533 h 1847316"/>
                <a:gd name="connsiteX1066" fmla="*/ 193802 w 2241767"/>
                <a:gd name="connsiteY1066" fmla="*/ 663748 h 1847316"/>
                <a:gd name="connsiteX1067" fmla="*/ 191556 w 2241767"/>
                <a:gd name="connsiteY1067" fmla="*/ 660361 h 1847316"/>
                <a:gd name="connsiteX1068" fmla="*/ 188114 w 2241767"/>
                <a:gd name="connsiteY1068" fmla="*/ 662231 h 1847316"/>
                <a:gd name="connsiteX1069" fmla="*/ 185110 w 2241767"/>
                <a:gd name="connsiteY1069" fmla="*/ 664452 h 1847316"/>
                <a:gd name="connsiteX1070" fmla="*/ 181589 w 2241767"/>
                <a:gd name="connsiteY1070" fmla="*/ 667989 h 1847316"/>
                <a:gd name="connsiteX1071" fmla="*/ 179235 w 2241767"/>
                <a:gd name="connsiteY1071" fmla="*/ 667957 h 1847316"/>
                <a:gd name="connsiteX1072" fmla="*/ 172835 w 2241767"/>
                <a:gd name="connsiteY1072" fmla="*/ 670985 h 1847316"/>
                <a:gd name="connsiteX1073" fmla="*/ 172154 w 2241767"/>
                <a:gd name="connsiteY1073" fmla="*/ 671047 h 1847316"/>
                <a:gd name="connsiteX1074" fmla="*/ 171255 w 2241767"/>
                <a:gd name="connsiteY1074" fmla="*/ 672675 h 1847316"/>
                <a:gd name="connsiteX1075" fmla="*/ 170371 w 2241767"/>
                <a:gd name="connsiteY1075" fmla="*/ 673402 h 1847316"/>
                <a:gd name="connsiteX1076" fmla="*/ 169643 w 2241767"/>
                <a:gd name="connsiteY1076" fmla="*/ 676532 h 1847316"/>
                <a:gd name="connsiteX1077" fmla="*/ 160990 w 2241767"/>
                <a:gd name="connsiteY1077" fmla="*/ 678957 h 1847316"/>
                <a:gd name="connsiteX1078" fmla="*/ 152439 w 2241767"/>
                <a:gd name="connsiteY1078" fmla="*/ 677604 h 1847316"/>
                <a:gd name="connsiteX1079" fmla="*/ 155428 w 2241767"/>
                <a:gd name="connsiteY1079" fmla="*/ 675882 h 1847316"/>
                <a:gd name="connsiteX1080" fmla="*/ 158768 w 2241767"/>
                <a:gd name="connsiteY1080" fmla="*/ 674529 h 1847316"/>
                <a:gd name="connsiteX1081" fmla="*/ 161671 w 2241767"/>
                <a:gd name="connsiteY1081" fmla="*/ 671267 h 1847316"/>
                <a:gd name="connsiteX1082" fmla="*/ 160435 w 2241767"/>
                <a:gd name="connsiteY1082" fmla="*/ 666893 h 1847316"/>
                <a:gd name="connsiteX1083" fmla="*/ 160224 w 2241767"/>
                <a:gd name="connsiteY1083" fmla="*/ 664663 h 1847316"/>
                <a:gd name="connsiteX1084" fmla="*/ 160255 w 2241767"/>
                <a:gd name="connsiteY1084" fmla="*/ 661839 h 1847316"/>
                <a:gd name="connsiteX1085" fmla="*/ 163423 w 2241767"/>
                <a:gd name="connsiteY1085" fmla="*/ 657865 h 1847316"/>
                <a:gd name="connsiteX1086" fmla="*/ 160130 w 2241767"/>
                <a:gd name="connsiteY1086" fmla="*/ 657873 h 1847316"/>
                <a:gd name="connsiteX1087" fmla="*/ 158010 w 2241767"/>
                <a:gd name="connsiteY1087" fmla="*/ 659297 h 1847316"/>
                <a:gd name="connsiteX1088" fmla="*/ 156030 w 2241767"/>
                <a:gd name="connsiteY1088" fmla="*/ 656308 h 1847316"/>
                <a:gd name="connsiteX1089" fmla="*/ 155099 w 2241767"/>
                <a:gd name="connsiteY1089" fmla="*/ 650409 h 1847316"/>
                <a:gd name="connsiteX1090" fmla="*/ 157368 w 2241767"/>
                <a:gd name="connsiteY1090" fmla="*/ 646904 h 1847316"/>
                <a:gd name="connsiteX1091" fmla="*/ 158416 w 2241767"/>
                <a:gd name="connsiteY1091" fmla="*/ 644197 h 1847316"/>
                <a:gd name="connsiteX1092" fmla="*/ 159308 w 2241767"/>
                <a:gd name="connsiteY1092" fmla="*/ 640473 h 1847316"/>
                <a:gd name="connsiteX1093" fmla="*/ 159371 w 2241767"/>
                <a:gd name="connsiteY1093" fmla="*/ 637266 h 1847316"/>
                <a:gd name="connsiteX1094" fmla="*/ 157618 w 2241767"/>
                <a:gd name="connsiteY1094" fmla="*/ 631821 h 1847316"/>
                <a:gd name="connsiteX1095" fmla="*/ 152580 w 2241767"/>
                <a:gd name="connsiteY1095" fmla="*/ 620219 h 1847316"/>
                <a:gd name="connsiteX1096" fmla="*/ 150288 w 2241767"/>
                <a:gd name="connsiteY1096" fmla="*/ 611503 h 1847316"/>
                <a:gd name="connsiteX1097" fmla="*/ 146360 w 2241767"/>
                <a:gd name="connsiteY1097" fmla="*/ 606840 h 1847316"/>
                <a:gd name="connsiteX1098" fmla="*/ 149294 w 2241767"/>
                <a:gd name="connsiteY1098" fmla="*/ 599174 h 1847316"/>
                <a:gd name="connsiteX1099" fmla="*/ 152564 w 2241767"/>
                <a:gd name="connsiteY1099" fmla="*/ 592156 h 1847316"/>
                <a:gd name="connsiteX1100" fmla="*/ 156789 w 2241767"/>
                <a:gd name="connsiteY1100" fmla="*/ 589003 h 1847316"/>
                <a:gd name="connsiteX1101" fmla="*/ 156453 w 2241767"/>
                <a:gd name="connsiteY1101" fmla="*/ 588534 h 1847316"/>
                <a:gd name="connsiteX1102" fmla="*/ 154121 w 2241767"/>
                <a:gd name="connsiteY1102" fmla="*/ 588557 h 1847316"/>
                <a:gd name="connsiteX1103" fmla="*/ 152588 w 2241767"/>
                <a:gd name="connsiteY1103" fmla="*/ 588972 h 1847316"/>
                <a:gd name="connsiteX1104" fmla="*/ 151234 w 2241767"/>
                <a:gd name="connsiteY1104" fmla="*/ 591264 h 1847316"/>
                <a:gd name="connsiteX1105" fmla="*/ 149803 w 2241767"/>
                <a:gd name="connsiteY1105" fmla="*/ 593009 h 1847316"/>
                <a:gd name="connsiteX1106" fmla="*/ 145336 w 2241767"/>
                <a:gd name="connsiteY1106" fmla="*/ 601935 h 1847316"/>
                <a:gd name="connsiteX1107" fmla="*/ 142457 w 2241767"/>
                <a:gd name="connsiteY1107" fmla="*/ 606269 h 1847316"/>
                <a:gd name="connsiteX1108" fmla="*/ 140587 w 2241767"/>
                <a:gd name="connsiteY1108" fmla="*/ 607506 h 1847316"/>
                <a:gd name="connsiteX1109" fmla="*/ 143599 w 2241767"/>
                <a:gd name="connsiteY1109" fmla="*/ 609180 h 1847316"/>
                <a:gd name="connsiteX1110" fmla="*/ 144060 w 2241767"/>
                <a:gd name="connsiteY1110" fmla="*/ 610588 h 1847316"/>
                <a:gd name="connsiteX1111" fmla="*/ 144639 w 2241767"/>
                <a:gd name="connsiteY1111" fmla="*/ 613788 h 1847316"/>
                <a:gd name="connsiteX1112" fmla="*/ 143865 w 2241767"/>
                <a:gd name="connsiteY1112" fmla="*/ 617660 h 1847316"/>
                <a:gd name="connsiteX1113" fmla="*/ 143090 w 2241767"/>
                <a:gd name="connsiteY1113" fmla="*/ 619796 h 1847316"/>
                <a:gd name="connsiteX1114" fmla="*/ 139538 w 2241767"/>
                <a:gd name="connsiteY1114" fmla="*/ 619624 h 1847316"/>
                <a:gd name="connsiteX1115" fmla="*/ 136346 w 2241767"/>
                <a:gd name="connsiteY1115" fmla="*/ 622730 h 1847316"/>
                <a:gd name="connsiteX1116" fmla="*/ 128852 w 2241767"/>
                <a:gd name="connsiteY1116" fmla="*/ 626102 h 1847316"/>
                <a:gd name="connsiteX1117" fmla="*/ 118728 w 2241767"/>
                <a:gd name="connsiteY1117" fmla="*/ 628026 h 1847316"/>
                <a:gd name="connsiteX1118" fmla="*/ 113752 w 2241767"/>
                <a:gd name="connsiteY1118" fmla="*/ 627799 h 1847316"/>
                <a:gd name="connsiteX1119" fmla="*/ 108573 w 2241767"/>
                <a:gd name="connsiteY1119" fmla="*/ 623872 h 1847316"/>
                <a:gd name="connsiteX1120" fmla="*/ 108612 w 2241767"/>
                <a:gd name="connsiteY1120" fmla="*/ 621588 h 1847316"/>
                <a:gd name="connsiteX1121" fmla="*/ 108824 w 2241767"/>
                <a:gd name="connsiteY1121" fmla="*/ 619608 h 1847316"/>
                <a:gd name="connsiteX1122" fmla="*/ 101384 w 2241767"/>
                <a:gd name="connsiteY1122" fmla="*/ 612794 h 1847316"/>
                <a:gd name="connsiteX1123" fmla="*/ 97175 w 2241767"/>
                <a:gd name="connsiteY1123" fmla="*/ 605972 h 1847316"/>
                <a:gd name="connsiteX1124" fmla="*/ 94147 w 2241767"/>
                <a:gd name="connsiteY1124" fmla="*/ 605823 h 1847316"/>
                <a:gd name="connsiteX1125" fmla="*/ 91518 w 2241767"/>
                <a:gd name="connsiteY1125" fmla="*/ 604001 h 1847316"/>
                <a:gd name="connsiteX1126" fmla="*/ 88412 w 2241767"/>
                <a:gd name="connsiteY1126" fmla="*/ 601161 h 1847316"/>
                <a:gd name="connsiteX1127" fmla="*/ 88686 w 2241767"/>
                <a:gd name="connsiteY1127" fmla="*/ 598868 h 1847316"/>
                <a:gd name="connsiteX1128" fmla="*/ 89179 w 2241767"/>
                <a:gd name="connsiteY1128" fmla="*/ 597249 h 1847316"/>
                <a:gd name="connsiteX1129" fmla="*/ 87270 w 2241767"/>
                <a:gd name="connsiteY1129" fmla="*/ 596115 h 1847316"/>
                <a:gd name="connsiteX1130" fmla="*/ 84829 w 2241767"/>
                <a:gd name="connsiteY1130" fmla="*/ 596224 h 1847316"/>
                <a:gd name="connsiteX1131" fmla="*/ 81989 w 2241767"/>
                <a:gd name="connsiteY1131" fmla="*/ 595442 h 1847316"/>
                <a:gd name="connsiteX1132" fmla="*/ 89406 w 2241767"/>
                <a:gd name="connsiteY1132" fmla="*/ 586554 h 1847316"/>
                <a:gd name="connsiteX1133" fmla="*/ 91956 w 2241767"/>
                <a:gd name="connsiteY1133" fmla="*/ 580569 h 1847316"/>
                <a:gd name="connsiteX1134" fmla="*/ 94037 w 2241767"/>
                <a:gd name="connsiteY1134" fmla="*/ 579717 h 1847316"/>
                <a:gd name="connsiteX1135" fmla="*/ 96736 w 2241767"/>
                <a:gd name="connsiteY1135" fmla="*/ 580640 h 1847316"/>
                <a:gd name="connsiteX1136" fmla="*/ 100460 w 2241767"/>
                <a:gd name="connsiteY1136" fmla="*/ 583002 h 1847316"/>
                <a:gd name="connsiteX1137" fmla="*/ 103598 w 2241767"/>
                <a:gd name="connsiteY1137" fmla="*/ 584043 h 1847316"/>
                <a:gd name="connsiteX1138" fmla="*/ 104732 w 2241767"/>
                <a:gd name="connsiteY1138" fmla="*/ 585154 h 1847316"/>
                <a:gd name="connsiteX1139" fmla="*/ 105890 w 2241767"/>
                <a:gd name="connsiteY1139" fmla="*/ 587243 h 1847316"/>
                <a:gd name="connsiteX1140" fmla="*/ 104669 w 2241767"/>
                <a:gd name="connsiteY1140" fmla="*/ 590740 h 1847316"/>
                <a:gd name="connsiteX1141" fmla="*/ 103551 w 2241767"/>
                <a:gd name="connsiteY1141" fmla="*/ 593189 h 1847316"/>
                <a:gd name="connsiteX1142" fmla="*/ 104928 w 2241767"/>
                <a:gd name="connsiteY1142" fmla="*/ 592531 h 1847316"/>
                <a:gd name="connsiteX1143" fmla="*/ 108831 w 2241767"/>
                <a:gd name="connsiteY1143" fmla="*/ 588737 h 1847316"/>
                <a:gd name="connsiteX1144" fmla="*/ 111742 w 2241767"/>
                <a:gd name="connsiteY1144" fmla="*/ 585396 h 1847316"/>
                <a:gd name="connsiteX1145" fmla="*/ 113134 w 2241767"/>
                <a:gd name="connsiteY1145" fmla="*/ 585741 h 1847316"/>
                <a:gd name="connsiteX1146" fmla="*/ 114042 w 2241767"/>
                <a:gd name="connsiteY1146" fmla="*/ 586327 h 1847316"/>
                <a:gd name="connsiteX1147" fmla="*/ 115661 w 2241767"/>
                <a:gd name="connsiteY1147" fmla="*/ 589770 h 1847316"/>
                <a:gd name="connsiteX1148" fmla="*/ 117664 w 2241767"/>
                <a:gd name="connsiteY1148" fmla="*/ 593267 h 1847316"/>
                <a:gd name="connsiteX1149" fmla="*/ 122084 w 2241767"/>
                <a:gd name="connsiteY1149" fmla="*/ 589934 h 1847316"/>
                <a:gd name="connsiteX1150" fmla="*/ 124447 w 2241767"/>
                <a:gd name="connsiteY1150" fmla="*/ 585772 h 1847316"/>
                <a:gd name="connsiteX1151" fmla="*/ 122452 w 2241767"/>
                <a:gd name="connsiteY1151" fmla="*/ 583949 h 1847316"/>
                <a:gd name="connsiteX1152" fmla="*/ 120011 w 2241767"/>
                <a:gd name="connsiteY1152" fmla="*/ 582862 h 1847316"/>
                <a:gd name="connsiteX1153" fmla="*/ 113784 w 2241767"/>
                <a:gd name="connsiteY1153" fmla="*/ 581446 h 1847316"/>
                <a:gd name="connsiteX1154" fmla="*/ 115301 w 2241767"/>
                <a:gd name="connsiteY1154" fmla="*/ 580249 h 1847316"/>
                <a:gd name="connsiteX1155" fmla="*/ 119299 w 2241767"/>
                <a:gd name="connsiteY1155" fmla="*/ 580382 h 1847316"/>
                <a:gd name="connsiteX1156" fmla="*/ 120801 w 2241767"/>
                <a:gd name="connsiteY1156" fmla="*/ 579239 h 1847316"/>
                <a:gd name="connsiteX1157" fmla="*/ 119221 w 2241767"/>
                <a:gd name="connsiteY1157" fmla="*/ 577651 h 1847316"/>
                <a:gd name="connsiteX1158" fmla="*/ 117242 w 2241767"/>
                <a:gd name="connsiteY1158" fmla="*/ 576227 h 1847316"/>
                <a:gd name="connsiteX1159" fmla="*/ 111851 w 2241767"/>
                <a:gd name="connsiteY1159" fmla="*/ 580961 h 1847316"/>
                <a:gd name="connsiteX1160" fmla="*/ 102041 w 2241767"/>
                <a:gd name="connsiteY1160" fmla="*/ 580726 h 1847316"/>
                <a:gd name="connsiteX1161" fmla="*/ 95187 w 2241767"/>
                <a:gd name="connsiteY1161" fmla="*/ 577956 h 1847316"/>
                <a:gd name="connsiteX1162" fmla="*/ 88342 w 2241767"/>
                <a:gd name="connsiteY1162" fmla="*/ 578441 h 1847316"/>
                <a:gd name="connsiteX1163" fmla="*/ 87262 w 2241767"/>
                <a:gd name="connsiteY1163" fmla="*/ 577894 h 1847316"/>
                <a:gd name="connsiteX1164" fmla="*/ 85932 w 2241767"/>
                <a:gd name="connsiteY1164" fmla="*/ 576415 h 1847316"/>
                <a:gd name="connsiteX1165" fmla="*/ 89789 w 2241767"/>
                <a:gd name="connsiteY1165" fmla="*/ 572887 h 1847316"/>
                <a:gd name="connsiteX1166" fmla="*/ 92520 w 2241767"/>
                <a:gd name="connsiteY1166" fmla="*/ 570931 h 1847316"/>
                <a:gd name="connsiteX1167" fmla="*/ 92668 w 2241767"/>
                <a:gd name="connsiteY1167" fmla="*/ 569796 h 1847316"/>
                <a:gd name="connsiteX1168" fmla="*/ 91080 w 2241767"/>
                <a:gd name="connsiteY1168" fmla="*/ 569656 h 1847316"/>
                <a:gd name="connsiteX1169" fmla="*/ 88099 w 2241767"/>
                <a:gd name="connsiteY1169" fmla="*/ 570595 h 1847316"/>
                <a:gd name="connsiteX1170" fmla="*/ 86769 w 2241767"/>
                <a:gd name="connsiteY1170" fmla="*/ 568967 h 1847316"/>
                <a:gd name="connsiteX1171" fmla="*/ 86988 w 2241767"/>
                <a:gd name="connsiteY1171" fmla="*/ 566135 h 1847316"/>
                <a:gd name="connsiteX1172" fmla="*/ 86496 w 2241767"/>
                <a:gd name="connsiteY1172" fmla="*/ 566393 h 1847316"/>
                <a:gd name="connsiteX1173" fmla="*/ 85314 w 2241767"/>
                <a:gd name="connsiteY1173" fmla="*/ 567942 h 1847316"/>
                <a:gd name="connsiteX1174" fmla="*/ 83648 w 2241767"/>
                <a:gd name="connsiteY1174" fmla="*/ 567176 h 1847316"/>
                <a:gd name="connsiteX1175" fmla="*/ 82200 w 2241767"/>
                <a:gd name="connsiteY1175" fmla="*/ 565846 h 1847316"/>
                <a:gd name="connsiteX1176" fmla="*/ 82951 w 2241767"/>
                <a:gd name="connsiteY1176" fmla="*/ 564484 h 1847316"/>
                <a:gd name="connsiteX1177" fmla="*/ 84422 w 2241767"/>
                <a:gd name="connsiteY1177" fmla="*/ 562607 h 1847316"/>
                <a:gd name="connsiteX1178" fmla="*/ 83773 w 2241767"/>
                <a:gd name="connsiteY1178" fmla="*/ 562325 h 1847316"/>
                <a:gd name="connsiteX1179" fmla="*/ 82459 w 2241767"/>
                <a:gd name="connsiteY1179" fmla="*/ 562724 h 1847316"/>
                <a:gd name="connsiteX1180" fmla="*/ 81176 w 2241767"/>
                <a:gd name="connsiteY1180" fmla="*/ 565173 h 1847316"/>
                <a:gd name="connsiteX1181" fmla="*/ 81457 w 2241767"/>
                <a:gd name="connsiteY1181" fmla="*/ 567152 h 1847316"/>
                <a:gd name="connsiteX1182" fmla="*/ 81426 w 2241767"/>
                <a:gd name="connsiteY1182" fmla="*/ 569992 h 1847316"/>
                <a:gd name="connsiteX1183" fmla="*/ 79235 w 2241767"/>
                <a:gd name="connsiteY1183" fmla="*/ 570508 h 1847316"/>
                <a:gd name="connsiteX1184" fmla="*/ 77358 w 2241767"/>
                <a:gd name="connsiteY1184" fmla="*/ 570172 h 1847316"/>
                <a:gd name="connsiteX1185" fmla="*/ 76004 w 2241767"/>
                <a:gd name="connsiteY1185" fmla="*/ 567316 h 1847316"/>
                <a:gd name="connsiteX1186" fmla="*/ 74604 w 2241767"/>
                <a:gd name="connsiteY1186" fmla="*/ 561183 h 1847316"/>
                <a:gd name="connsiteX1187" fmla="*/ 70818 w 2241767"/>
                <a:gd name="connsiteY1187" fmla="*/ 559548 h 1847316"/>
                <a:gd name="connsiteX1188" fmla="*/ 69887 w 2241767"/>
                <a:gd name="connsiteY1188" fmla="*/ 556434 h 1847316"/>
                <a:gd name="connsiteX1189" fmla="*/ 72281 w 2241767"/>
                <a:gd name="connsiteY1189" fmla="*/ 552421 h 1847316"/>
                <a:gd name="connsiteX1190" fmla="*/ 71225 w 2241767"/>
                <a:gd name="connsiteY1190" fmla="*/ 550347 h 1847316"/>
                <a:gd name="connsiteX1191" fmla="*/ 68674 w 2241767"/>
                <a:gd name="connsiteY1191" fmla="*/ 549675 h 1847316"/>
                <a:gd name="connsiteX1192" fmla="*/ 65764 w 2241767"/>
                <a:gd name="connsiteY1192" fmla="*/ 551701 h 1847316"/>
                <a:gd name="connsiteX1193" fmla="*/ 64473 w 2241767"/>
                <a:gd name="connsiteY1193" fmla="*/ 549901 h 1847316"/>
                <a:gd name="connsiteX1194" fmla="*/ 64238 w 2241767"/>
                <a:gd name="connsiteY1194" fmla="*/ 547922 h 1847316"/>
                <a:gd name="connsiteX1195" fmla="*/ 64137 w 2241767"/>
                <a:gd name="connsiteY1195" fmla="*/ 545074 h 1847316"/>
                <a:gd name="connsiteX1196" fmla="*/ 64950 w 2241767"/>
                <a:gd name="connsiteY1196" fmla="*/ 544769 h 1847316"/>
                <a:gd name="connsiteX1197" fmla="*/ 65623 w 2241767"/>
                <a:gd name="connsiteY1197" fmla="*/ 545333 h 1847316"/>
                <a:gd name="connsiteX1198" fmla="*/ 71467 w 2241767"/>
                <a:gd name="connsiteY1198" fmla="*/ 543752 h 1847316"/>
                <a:gd name="connsiteX1199" fmla="*/ 72030 w 2241767"/>
                <a:gd name="connsiteY1199" fmla="*/ 542978 h 1847316"/>
                <a:gd name="connsiteX1200" fmla="*/ 67399 w 2241767"/>
                <a:gd name="connsiteY1200" fmla="*/ 540560 h 1847316"/>
                <a:gd name="connsiteX1201" fmla="*/ 66108 w 2241767"/>
                <a:gd name="connsiteY1201" fmla="*/ 538018 h 1847316"/>
                <a:gd name="connsiteX1202" fmla="*/ 68025 w 2241767"/>
                <a:gd name="connsiteY1202" fmla="*/ 536570 h 1847316"/>
                <a:gd name="connsiteX1203" fmla="*/ 71483 w 2241767"/>
                <a:gd name="connsiteY1203" fmla="*/ 536445 h 1847316"/>
                <a:gd name="connsiteX1204" fmla="*/ 76333 w 2241767"/>
                <a:gd name="connsiteY1204" fmla="*/ 534935 h 1847316"/>
                <a:gd name="connsiteX1205" fmla="*/ 74291 w 2241767"/>
                <a:gd name="connsiteY1205" fmla="*/ 532228 h 1847316"/>
                <a:gd name="connsiteX1206" fmla="*/ 73861 w 2241767"/>
                <a:gd name="connsiteY1206" fmla="*/ 530742 h 1847316"/>
                <a:gd name="connsiteX1207" fmla="*/ 73454 w 2241767"/>
                <a:gd name="connsiteY1207" fmla="*/ 528301 h 1847316"/>
                <a:gd name="connsiteX1208" fmla="*/ 74260 w 2241767"/>
                <a:gd name="connsiteY1208" fmla="*/ 524147 h 1847316"/>
                <a:gd name="connsiteX1209" fmla="*/ 79963 w 2241767"/>
                <a:gd name="connsiteY1209" fmla="*/ 514579 h 1847316"/>
                <a:gd name="connsiteX1210" fmla="*/ 85518 w 2241767"/>
                <a:gd name="connsiteY1210" fmla="*/ 506552 h 1847316"/>
                <a:gd name="connsiteX1211" fmla="*/ 87247 w 2241767"/>
                <a:gd name="connsiteY1211" fmla="*/ 504698 h 1847316"/>
                <a:gd name="connsiteX1212" fmla="*/ 89789 w 2241767"/>
                <a:gd name="connsiteY1212" fmla="*/ 503696 h 1847316"/>
                <a:gd name="connsiteX1213" fmla="*/ 92160 w 2241767"/>
                <a:gd name="connsiteY1213" fmla="*/ 504471 h 1847316"/>
                <a:gd name="connsiteX1214" fmla="*/ 94632 w 2241767"/>
                <a:gd name="connsiteY1214" fmla="*/ 506200 h 1847316"/>
                <a:gd name="connsiteX1215" fmla="*/ 95101 w 2241767"/>
                <a:gd name="connsiteY1215" fmla="*/ 505457 h 1847316"/>
                <a:gd name="connsiteX1216" fmla="*/ 94264 w 2241767"/>
                <a:gd name="connsiteY1216" fmla="*/ 504752 h 1847316"/>
                <a:gd name="connsiteX1217" fmla="*/ 93208 w 2241767"/>
                <a:gd name="connsiteY1217" fmla="*/ 501451 h 1847316"/>
                <a:gd name="connsiteX1218" fmla="*/ 96643 w 2241767"/>
                <a:gd name="connsiteY1218" fmla="*/ 500152 h 1847316"/>
                <a:gd name="connsiteX1219" fmla="*/ 98653 w 2241767"/>
                <a:gd name="connsiteY1219" fmla="*/ 496413 h 1847316"/>
                <a:gd name="connsiteX1220" fmla="*/ 98802 w 2241767"/>
                <a:gd name="connsiteY1220" fmla="*/ 495325 h 1847316"/>
                <a:gd name="connsiteX1221" fmla="*/ 96619 w 2241767"/>
                <a:gd name="connsiteY1221" fmla="*/ 496882 h 1847316"/>
                <a:gd name="connsiteX1222" fmla="*/ 94342 w 2241767"/>
                <a:gd name="connsiteY1222" fmla="*/ 499440 h 1847316"/>
                <a:gd name="connsiteX1223" fmla="*/ 93771 w 2241767"/>
                <a:gd name="connsiteY1223" fmla="*/ 496866 h 1847316"/>
                <a:gd name="connsiteX1224" fmla="*/ 93185 w 2241767"/>
                <a:gd name="connsiteY1224" fmla="*/ 490936 h 1847316"/>
                <a:gd name="connsiteX1225" fmla="*/ 94186 w 2241767"/>
                <a:gd name="connsiteY1225" fmla="*/ 485311 h 1847316"/>
                <a:gd name="connsiteX1226" fmla="*/ 94968 w 2241767"/>
                <a:gd name="connsiteY1226" fmla="*/ 482776 h 1847316"/>
                <a:gd name="connsiteX1227" fmla="*/ 96869 w 2241767"/>
                <a:gd name="connsiteY1227" fmla="*/ 480367 h 1847316"/>
                <a:gd name="connsiteX1228" fmla="*/ 102346 w 2241767"/>
                <a:gd name="connsiteY1228" fmla="*/ 479397 h 1847316"/>
                <a:gd name="connsiteX1229" fmla="*/ 103316 w 2241767"/>
                <a:gd name="connsiteY1229" fmla="*/ 479882 h 1847316"/>
                <a:gd name="connsiteX1230" fmla="*/ 103511 w 2241767"/>
                <a:gd name="connsiteY1230" fmla="*/ 478740 h 1847316"/>
                <a:gd name="connsiteX1231" fmla="*/ 100218 w 2241767"/>
                <a:gd name="connsiteY1231" fmla="*/ 475172 h 1847316"/>
                <a:gd name="connsiteX1232" fmla="*/ 101571 w 2241767"/>
                <a:gd name="connsiteY1232" fmla="*/ 472379 h 1847316"/>
                <a:gd name="connsiteX1233" fmla="*/ 102760 w 2241767"/>
                <a:gd name="connsiteY1233" fmla="*/ 470924 h 1847316"/>
                <a:gd name="connsiteX1234" fmla="*/ 109379 w 2241767"/>
                <a:gd name="connsiteY1234" fmla="*/ 468655 h 1847316"/>
                <a:gd name="connsiteX1235" fmla="*/ 112993 w 2241767"/>
                <a:gd name="connsiteY1235" fmla="*/ 469359 h 1847316"/>
                <a:gd name="connsiteX1236" fmla="*/ 117531 w 2241767"/>
                <a:gd name="connsiteY1236" fmla="*/ 472004 h 1847316"/>
                <a:gd name="connsiteX1237" fmla="*/ 120168 w 2241767"/>
                <a:gd name="connsiteY1237" fmla="*/ 475289 h 1847316"/>
                <a:gd name="connsiteX1238" fmla="*/ 119784 w 2241767"/>
                <a:gd name="connsiteY1238" fmla="*/ 476971 h 1847316"/>
                <a:gd name="connsiteX1239" fmla="*/ 119135 w 2241767"/>
                <a:gd name="connsiteY1239" fmla="*/ 477949 h 1847316"/>
                <a:gd name="connsiteX1240" fmla="*/ 117774 w 2241767"/>
                <a:gd name="connsiteY1240" fmla="*/ 479037 h 1847316"/>
                <a:gd name="connsiteX1241" fmla="*/ 117265 w 2241767"/>
                <a:gd name="connsiteY1241" fmla="*/ 479882 h 1847316"/>
                <a:gd name="connsiteX1242" fmla="*/ 117508 w 2241767"/>
                <a:gd name="connsiteY1242" fmla="*/ 480555 h 1847316"/>
                <a:gd name="connsiteX1243" fmla="*/ 119456 w 2241767"/>
                <a:gd name="connsiteY1243" fmla="*/ 478599 h 1847316"/>
                <a:gd name="connsiteX1244" fmla="*/ 122640 w 2241767"/>
                <a:gd name="connsiteY1244" fmla="*/ 476220 h 1847316"/>
                <a:gd name="connsiteX1245" fmla="*/ 124424 w 2241767"/>
                <a:gd name="connsiteY1245" fmla="*/ 477253 h 1847316"/>
                <a:gd name="connsiteX1246" fmla="*/ 125832 w 2241767"/>
                <a:gd name="connsiteY1246" fmla="*/ 479131 h 1847316"/>
                <a:gd name="connsiteX1247" fmla="*/ 127389 w 2241767"/>
                <a:gd name="connsiteY1247" fmla="*/ 479099 h 1847316"/>
                <a:gd name="connsiteX1248" fmla="*/ 132341 w 2241767"/>
                <a:gd name="connsiteY1248" fmla="*/ 477488 h 1847316"/>
                <a:gd name="connsiteX1249" fmla="*/ 134852 w 2241767"/>
                <a:gd name="connsiteY1249" fmla="*/ 475782 h 1847316"/>
                <a:gd name="connsiteX1250" fmla="*/ 137927 w 2241767"/>
                <a:gd name="connsiteY1250" fmla="*/ 471331 h 1847316"/>
                <a:gd name="connsiteX1251" fmla="*/ 142011 w 2241767"/>
                <a:gd name="connsiteY1251" fmla="*/ 468452 h 1847316"/>
                <a:gd name="connsiteX1252" fmla="*/ 147761 w 2241767"/>
                <a:gd name="connsiteY1252" fmla="*/ 459314 h 1847316"/>
                <a:gd name="connsiteX1253" fmla="*/ 149451 w 2241767"/>
                <a:gd name="connsiteY1253" fmla="*/ 455551 h 1847316"/>
                <a:gd name="connsiteX1254" fmla="*/ 151414 w 2241767"/>
                <a:gd name="connsiteY1254" fmla="*/ 454972 h 1847316"/>
                <a:gd name="connsiteX1255" fmla="*/ 153190 w 2241767"/>
                <a:gd name="connsiteY1255" fmla="*/ 455301 h 1847316"/>
                <a:gd name="connsiteX1256" fmla="*/ 154426 w 2241767"/>
                <a:gd name="connsiteY1256" fmla="*/ 458391 h 1847316"/>
                <a:gd name="connsiteX1257" fmla="*/ 156234 w 2241767"/>
                <a:gd name="connsiteY1257" fmla="*/ 459290 h 1847316"/>
                <a:gd name="connsiteX1258" fmla="*/ 166521 w 2241767"/>
                <a:gd name="connsiteY1258" fmla="*/ 458539 h 1847316"/>
                <a:gd name="connsiteX1259" fmla="*/ 171779 w 2241767"/>
                <a:gd name="connsiteY1259" fmla="*/ 457123 h 1847316"/>
                <a:gd name="connsiteX1260" fmla="*/ 175432 w 2241767"/>
                <a:gd name="connsiteY1260" fmla="*/ 454127 h 1847316"/>
                <a:gd name="connsiteX1261" fmla="*/ 179235 w 2241767"/>
                <a:gd name="connsiteY1261" fmla="*/ 449065 h 1847316"/>
                <a:gd name="connsiteX1262" fmla="*/ 181433 w 2241767"/>
                <a:gd name="connsiteY1262" fmla="*/ 445662 h 1847316"/>
                <a:gd name="connsiteX1263" fmla="*/ 182489 w 2241767"/>
                <a:gd name="connsiteY1263" fmla="*/ 441218 h 1847316"/>
                <a:gd name="connsiteX1264" fmla="*/ 181128 w 2241767"/>
                <a:gd name="connsiteY1264" fmla="*/ 435445 h 1847316"/>
                <a:gd name="connsiteX1265" fmla="*/ 179735 w 2241767"/>
                <a:gd name="connsiteY1265" fmla="*/ 430633 h 1847316"/>
                <a:gd name="connsiteX1266" fmla="*/ 177905 w 2241767"/>
                <a:gd name="connsiteY1266" fmla="*/ 419571 h 1847316"/>
                <a:gd name="connsiteX1267" fmla="*/ 172796 w 2241767"/>
                <a:gd name="connsiteY1267" fmla="*/ 412217 h 1847316"/>
                <a:gd name="connsiteX1268" fmla="*/ 169166 w 2241767"/>
                <a:gd name="connsiteY1268" fmla="*/ 410011 h 1847316"/>
                <a:gd name="connsiteX1269" fmla="*/ 166858 w 2241767"/>
                <a:gd name="connsiteY1269" fmla="*/ 410324 h 1847316"/>
                <a:gd name="connsiteX1270" fmla="*/ 168524 w 2241767"/>
                <a:gd name="connsiteY1270" fmla="*/ 405606 h 1847316"/>
                <a:gd name="connsiteX1271" fmla="*/ 173390 w 2241767"/>
                <a:gd name="connsiteY1271" fmla="*/ 406115 h 1847316"/>
                <a:gd name="connsiteX1272" fmla="*/ 176559 w 2241767"/>
                <a:gd name="connsiteY1272" fmla="*/ 405191 h 1847316"/>
                <a:gd name="connsiteX1273" fmla="*/ 179125 w 2241767"/>
                <a:gd name="connsiteY1273" fmla="*/ 402915 h 1847316"/>
                <a:gd name="connsiteX1274" fmla="*/ 179962 w 2241767"/>
                <a:gd name="connsiteY1274" fmla="*/ 401186 h 1847316"/>
                <a:gd name="connsiteX1275" fmla="*/ 181229 w 2241767"/>
                <a:gd name="connsiteY1275" fmla="*/ 397650 h 1847316"/>
                <a:gd name="connsiteX1276" fmla="*/ 180791 w 2241767"/>
                <a:gd name="connsiteY1276" fmla="*/ 393871 h 1847316"/>
                <a:gd name="connsiteX1277" fmla="*/ 180111 w 2241767"/>
                <a:gd name="connsiteY1277" fmla="*/ 391813 h 1847316"/>
                <a:gd name="connsiteX1278" fmla="*/ 178343 w 2241767"/>
                <a:gd name="connsiteY1278" fmla="*/ 389545 h 1847316"/>
                <a:gd name="connsiteX1279" fmla="*/ 176238 w 2241767"/>
                <a:gd name="connsiteY1279" fmla="*/ 386220 h 1847316"/>
                <a:gd name="connsiteX1280" fmla="*/ 174767 w 2241767"/>
                <a:gd name="connsiteY1280" fmla="*/ 385109 h 1847316"/>
                <a:gd name="connsiteX1281" fmla="*/ 173523 w 2241767"/>
                <a:gd name="connsiteY1281" fmla="*/ 385179 h 1847316"/>
                <a:gd name="connsiteX1282" fmla="*/ 167390 w 2241767"/>
                <a:gd name="connsiteY1282" fmla="*/ 391852 h 1847316"/>
                <a:gd name="connsiteX1283" fmla="*/ 163705 w 2241767"/>
                <a:gd name="connsiteY1283" fmla="*/ 391978 h 1847316"/>
                <a:gd name="connsiteX1284" fmla="*/ 160951 w 2241767"/>
                <a:gd name="connsiteY1284" fmla="*/ 390757 h 1847316"/>
                <a:gd name="connsiteX1285" fmla="*/ 158557 w 2241767"/>
                <a:gd name="connsiteY1285" fmla="*/ 394544 h 1847316"/>
                <a:gd name="connsiteX1286" fmla="*/ 151884 w 2241767"/>
                <a:gd name="connsiteY1286" fmla="*/ 397861 h 1847316"/>
                <a:gd name="connsiteX1287" fmla="*/ 148316 w 2241767"/>
                <a:gd name="connsiteY1287" fmla="*/ 401201 h 1847316"/>
                <a:gd name="connsiteX1288" fmla="*/ 141705 w 2241767"/>
                <a:gd name="connsiteY1288" fmla="*/ 409463 h 1847316"/>
                <a:gd name="connsiteX1289" fmla="*/ 140055 w 2241767"/>
                <a:gd name="connsiteY1289" fmla="*/ 413187 h 1847316"/>
                <a:gd name="connsiteX1290" fmla="*/ 137942 w 2241767"/>
                <a:gd name="connsiteY1290" fmla="*/ 413351 h 1847316"/>
                <a:gd name="connsiteX1291" fmla="*/ 136417 w 2241767"/>
                <a:gd name="connsiteY1291" fmla="*/ 406122 h 1847316"/>
                <a:gd name="connsiteX1292" fmla="*/ 129227 w 2241767"/>
                <a:gd name="connsiteY1292" fmla="*/ 399191 h 1847316"/>
                <a:gd name="connsiteX1293" fmla="*/ 127052 w 2241767"/>
                <a:gd name="connsiteY1293" fmla="*/ 401554 h 1847316"/>
                <a:gd name="connsiteX1294" fmla="*/ 128249 w 2241767"/>
                <a:gd name="connsiteY1294" fmla="*/ 403728 h 1847316"/>
                <a:gd name="connsiteX1295" fmla="*/ 129876 w 2241767"/>
                <a:gd name="connsiteY1295" fmla="*/ 405278 h 1847316"/>
                <a:gd name="connsiteX1296" fmla="*/ 132560 w 2241767"/>
                <a:gd name="connsiteY1296" fmla="*/ 405950 h 1847316"/>
                <a:gd name="connsiteX1297" fmla="*/ 131402 w 2241767"/>
                <a:gd name="connsiteY1297" fmla="*/ 408047 h 1847316"/>
                <a:gd name="connsiteX1298" fmla="*/ 130526 w 2241767"/>
                <a:gd name="connsiteY1298" fmla="*/ 410832 h 1847316"/>
                <a:gd name="connsiteX1299" fmla="*/ 127835 w 2241767"/>
                <a:gd name="connsiteY1299" fmla="*/ 408219 h 1847316"/>
                <a:gd name="connsiteX1300" fmla="*/ 123023 w 2241767"/>
                <a:gd name="connsiteY1300" fmla="*/ 404417 h 1847316"/>
                <a:gd name="connsiteX1301" fmla="*/ 118040 w 2241767"/>
                <a:gd name="connsiteY1301" fmla="*/ 402453 h 1847316"/>
                <a:gd name="connsiteX1302" fmla="*/ 105068 w 2241767"/>
                <a:gd name="connsiteY1302" fmla="*/ 402672 h 1847316"/>
                <a:gd name="connsiteX1303" fmla="*/ 96556 w 2241767"/>
                <a:gd name="connsiteY1303" fmla="*/ 406576 h 1847316"/>
                <a:gd name="connsiteX1304" fmla="*/ 95774 w 2241767"/>
                <a:gd name="connsiteY1304" fmla="*/ 405763 h 1847316"/>
                <a:gd name="connsiteX1305" fmla="*/ 94953 w 2241767"/>
                <a:gd name="connsiteY1305" fmla="*/ 405442 h 1847316"/>
                <a:gd name="connsiteX1306" fmla="*/ 93529 w 2241767"/>
                <a:gd name="connsiteY1306" fmla="*/ 406373 h 1847316"/>
                <a:gd name="connsiteX1307" fmla="*/ 92919 w 2241767"/>
                <a:gd name="connsiteY1307" fmla="*/ 407961 h 1847316"/>
                <a:gd name="connsiteX1308" fmla="*/ 91988 w 2241767"/>
                <a:gd name="connsiteY1308" fmla="*/ 408955 h 1847316"/>
                <a:gd name="connsiteX1309" fmla="*/ 90251 w 2241767"/>
                <a:gd name="connsiteY1309" fmla="*/ 409307 h 1847316"/>
                <a:gd name="connsiteX1310" fmla="*/ 86746 w 2241767"/>
                <a:gd name="connsiteY1310" fmla="*/ 408720 h 1847316"/>
                <a:gd name="connsiteX1311" fmla="*/ 79986 w 2241767"/>
                <a:gd name="connsiteY1311" fmla="*/ 406294 h 1847316"/>
                <a:gd name="connsiteX1312" fmla="*/ 64692 w 2241767"/>
                <a:gd name="connsiteY1312" fmla="*/ 402727 h 1847316"/>
                <a:gd name="connsiteX1313" fmla="*/ 60686 w 2241767"/>
                <a:gd name="connsiteY1313" fmla="*/ 400529 h 1847316"/>
                <a:gd name="connsiteX1314" fmla="*/ 57260 w 2241767"/>
                <a:gd name="connsiteY1314" fmla="*/ 395279 h 1847316"/>
                <a:gd name="connsiteX1315" fmla="*/ 57330 w 2241767"/>
                <a:gd name="connsiteY1315" fmla="*/ 391704 h 1847316"/>
                <a:gd name="connsiteX1316" fmla="*/ 58856 w 2241767"/>
                <a:gd name="connsiteY1316" fmla="*/ 390186 h 1847316"/>
                <a:gd name="connsiteX1317" fmla="*/ 58707 w 2241767"/>
                <a:gd name="connsiteY1317" fmla="*/ 385046 h 1847316"/>
                <a:gd name="connsiteX1318" fmla="*/ 55734 w 2241767"/>
                <a:gd name="connsiteY1318" fmla="*/ 383677 h 1847316"/>
                <a:gd name="connsiteX1319" fmla="*/ 49671 w 2241767"/>
                <a:gd name="connsiteY1319" fmla="*/ 376245 h 1847316"/>
                <a:gd name="connsiteX1320" fmla="*/ 47441 w 2241767"/>
                <a:gd name="connsiteY1320" fmla="*/ 373068 h 1847316"/>
                <a:gd name="connsiteX1321" fmla="*/ 47926 w 2241767"/>
                <a:gd name="connsiteY1321" fmla="*/ 372716 h 1847316"/>
                <a:gd name="connsiteX1322" fmla="*/ 49014 w 2241767"/>
                <a:gd name="connsiteY1322" fmla="*/ 373577 h 1847316"/>
                <a:gd name="connsiteX1323" fmla="*/ 51087 w 2241767"/>
                <a:gd name="connsiteY1323" fmla="*/ 374226 h 1847316"/>
                <a:gd name="connsiteX1324" fmla="*/ 56172 w 2241767"/>
                <a:gd name="connsiteY1324" fmla="*/ 373194 h 1847316"/>
                <a:gd name="connsiteX1325" fmla="*/ 57917 w 2241767"/>
                <a:gd name="connsiteY1325" fmla="*/ 368351 h 1847316"/>
                <a:gd name="connsiteX1326" fmla="*/ 61688 w 2241767"/>
                <a:gd name="connsiteY1326" fmla="*/ 366966 h 1847316"/>
                <a:gd name="connsiteX1327" fmla="*/ 65161 w 2241767"/>
                <a:gd name="connsiteY1327" fmla="*/ 367647 h 1847316"/>
                <a:gd name="connsiteX1328" fmla="*/ 64379 w 2241767"/>
                <a:gd name="connsiteY1328" fmla="*/ 366332 h 1847316"/>
                <a:gd name="connsiteX1329" fmla="*/ 63495 w 2241767"/>
                <a:gd name="connsiteY1329" fmla="*/ 365300 h 1847316"/>
                <a:gd name="connsiteX1330" fmla="*/ 54451 w 2241767"/>
                <a:gd name="connsiteY1330" fmla="*/ 362820 h 1847316"/>
                <a:gd name="connsiteX1331" fmla="*/ 53223 w 2241767"/>
                <a:gd name="connsiteY1331" fmla="*/ 363579 h 1847316"/>
                <a:gd name="connsiteX1332" fmla="*/ 37005 w 2241767"/>
                <a:gd name="connsiteY1332" fmla="*/ 359166 h 1847316"/>
                <a:gd name="connsiteX1333" fmla="*/ 24198 w 2241767"/>
                <a:gd name="connsiteY1333" fmla="*/ 351468 h 1847316"/>
                <a:gd name="connsiteX1334" fmla="*/ 23150 w 2241767"/>
                <a:gd name="connsiteY1334" fmla="*/ 349989 h 1847316"/>
                <a:gd name="connsiteX1335" fmla="*/ 21984 w 2241767"/>
                <a:gd name="connsiteY1335" fmla="*/ 346688 h 1847316"/>
                <a:gd name="connsiteX1336" fmla="*/ 23713 w 2241767"/>
                <a:gd name="connsiteY1336" fmla="*/ 343418 h 1847316"/>
                <a:gd name="connsiteX1337" fmla="*/ 25450 w 2241767"/>
                <a:gd name="connsiteY1337" fmla="*/ 341868 h 1847316"/>
                <a:gd name="connsiteX1338" fmla="*/ 25528 w 2241767"/>
                <a:gd name="connsiteY1338" fmla="*/ 343668 h 1847316"/>
                <a:gd name="connsiteX1339" fmla="*/ 25810 w 2241767"/>
                <a:gd name="connsiteY1339" fmla="*/ 345436 h 1847316"/>
                <a:gd name="connsiteX1340" fmla="*/ 33148 w 2241767"/>
                <a:gd name="connsiteY1340" fmla="*/ 341329 h 1847316"/>
                <a:gd name="connsiteX1341" fmla="*/ 36989 w 2241767"/>
                <a:gd name="connsiteY1341" fmla="*/ 335923 h 1847316"/>
                <a:gd name="connsiteX1342" fmla="*/ 44257 w 2241767"/>
                <a:gd name="connsiteY1342" fmla="*/ 334968 h 1847316"/>
                <a:gd name="connsiteX1343" fmla="*/ 45947 w 2241767"/>
                <a:gd name="connsiteY1343" fmla="*/ 333474 h 1847316"/>
                <a:gd name="connsiteX1344" fmla="*/ 48208 w 2241767"/>
                <a:gd name="connsiteY1344" fmla="*/ 330556 h 1847316"/>
                <a:gd name="connsiteX1345" fmla="*/ 51431 w 2241767"/>
                <a:gd name="connsiteY1345" fmla="*/ 325557 h 1847316"/>
                <a:gd name="connsiteX1346" fmla="*/ 55992 w 2241767"/>
                <a:gd name="connsiteY1346" fmla="*/ 322920 h 1847316"/>
                <a:gd name="connsiteX1347" fmla="*/ 59098 w 2241767"/>
                <a:gd name="connsiteY1347" fmla="*/ 320550 h 1847316"/>
                <a:gd name="connsiteX1348" fmla="*/ 63143 w 2241767"/>
                <a:gd name="connsiteY1348" fmla="*/ 319141 h 1847316"/>
                <a:gd name="connsiteX1349" fmla="*/ 66593 w 2241767"/>
                <a:gd name="connsiteY1349" fmla="*/ 321481 h 1847316"/>
                <a:gd name="connsiteX1350" fmla="*/ 67657 w 2241767"/>
                <a:gd name="connsiteY1350" fmla="*/ 321801 h 1847316"/>
                <a:gd name="connsiteX1351" fmla="*/ 73916 w 2241767"/>
                <a:gd name="connsiteY1351" fmla="*/ 322279 h 1847316"/>
                <a:gd name="connsiteX1352" fmla="*/ 75973 w 2241767"/>
                <a:gd name="connsiteY1352" fmla="*/ 321269 h 1847316"/>
                <a:gd name="connsiteX1353" fmla="*/ 76849 w 2241767"/>
                <a:gd name="connsiteY1353" fmla="*/ 320518 h 1847316"/>
                <a:gd name="connsiteX1354" fmla="*/ 77506 w 2241767"/>
                <a:gd name="connsiteY1354" fmla="*/ 319329 h 1847316"/>
                <a:gd name="connsiteX1355" fmla="*/ 71358 w 2241767"/>
                <a:gd name="connsiteY1355" fmla="*/ 315089 h 1847316"/>
                <a:gd name="connsiteX1356" fmla="*/ 71983 w 2241767"/>
                <a:gd name="connsiteY1356" fmla="*/ 312726 h 1847316"/>
                <a:gd name="connsiteX1357" fmla="*/ 72766 w 2241767"/>
                <a:gd name="connsiteY1357" fmla="*/ 311060 h 1847316"/>
                <a:gd name="connsiteX1358" fmla="*/ 79939 w 2241767"/>
                <a:gd name="connsiteY1358" fmla="*/ 306092 h 1847316"/>
                <a:gd name="connsiteX1359" fmla="*/ 85455 w 2241767"/>
                <a:gd name="connsiteY1359" fmla="*/ 304449 h 1847316"/>
                <a:gd name="connsiteX1360" fmla="*/ 88404 w 2241767"/>
                <a:gd name="connsiteY1360" fmla="*/ 304566 h 1847316"/>
                <a:gd name="connsiteX1361" fmla="*/ 96963 w 2241767"/>
                <a:gd name="connsiteY1361" fmla="*/ 298120 h 1847316"/>
                <a:gd name="connsiteX1362" fmla="*/ 101650 w 2241767"/>
                <a:gd name="connsiteY1362" fmla="*/ 296274 h 1847316"/>
                <a:gd name="connsiteX1363" fmla="*/ 110482 w 2241767"/>
                <a:gd name="connsiteY1363" fmla="*/ 295045 h 1847316"/>
                <a:gd name="connsiteX1364" fmla="*/ 117742 w 2241767"/>
                <a:gd name="connsiteY1364" fmla="*/ 294724 h 1847316"/>
                <a:gd name="connsiteX1365" fmla="*/ 119706 w 2241767"/>
                <a:gd name="connsiteY1365" fmla="*/ 297032 h 1847316"/>
                <a:gd name="connsiteX1366" fmla="*/ 115802 w 2241767"/>
                <a:gd name="connsiteY1366" fmla="*/ 296547 h 1847316"/>
                <a:gd name="connsiteX1367" fmla="*/ 114089 w 2241767"/>
                <a:gd name="connsiteY1367" fmla="*/ 296970 h 1847316"/>
                <a:gd name="connsiteX1368" fmla="*/ 115309 w 2241767"/>
                <a:gd name="connsiteY1368" fmla="*/ 297760 h 1847316"/>
                <a:gd name="connsiteX1369" fmla="*/ 116686 w 2241767"/>
                <a:gd name="connsiteY1369" fmla="*/ 299442 h 1847316"/>
                <a:gd name="connsiteX1370" fmla="*/ 116287 w 2241767"/>
                <a:gd name="connsiteY1370" fmla="*/ 301562 h 1847316"/>
                <a:gd name="connsiteX1371" fmla="*/ 113893 w 2241767"/>
                <a:gd name="connsiteY1371" fmla="*/ 307829 h 1847316"/>
                <a:gd name="connsiteX1372" fmla="*/ 114089 w 2241767"/>
                <a:gd name="connsiteY1372" fmla="*/ 312828 h 1847316"/>
                <a:gd name="connsiteX1373" fmla="*/ 112532 w 2241767"/>
                <a:gd name="connsiteY1373" fmla="*/ 314447 h 1847316"/>
                <a:gd name="connsiteX1374" fmla="*/ 111022 w 2241767"/>
                <a:gd name="connsiteY1374" fmla="*/ 316724 h 1847316"/>
                <a:gd name="connsiteX1375" fmla="*/ 118454 w 2241767"/>
                <a:gd name="connsiteY1375" fmla="*/ 323867 h 1847316"/>
                <a:gd name="connsiteX1376" fmla="*/ 129955 w 2241767"/>
                <a:gd name="connsiteY1376" fmla="*/ 324321 h 1847316"/>
                <a:gd name="connsiteX1377" fmla="*/ 136213 w 2241767"/>
                <a:gd name="connsiteY1377" fmla="*/ 323030 h 1847316"/>
                <a:gd name="connsiteX1378" fmla="*/ 139828 w 2241767"/>
                <a:gd name="connsiteY1378" fmla="*/ 325158 h 1847316"/>
                <a:gd name="connsiteX1379" fmla="*/ 142785 w 2241767"/>
                <a:gd name="connsiteY1379" fmla="*/ 325643 h 1847316"/>
                <a:gd name="connsiteX1380" fmla="*/ 150968 w 2241767"/>
                <a:gd name="connsiteY1380" fmla="*/ 324547 h 1847316"/>
                <a:gd name="connsiteX1381" fmla="*/ 157133 w 2241767"/>
                <a:gd name="connsiteY1381" fmla="*/ 326065 h 1847316"/>
                <a:gd name="connsiteX1382" fmla="*/ 159707 w 2241767"/>
                <a:gd name="connsiteY1382" fmla="*/ 325486 h 1847316"/>
                <a:gd name="connsiteX1383" fmla="*/ 165410 w 2241767"/>
                <a:gd name="connsiteY1383" fmla="*/ 314807 h 1847316"/>
                <a:gd name="connsiteX1384" fmla="*/ 167640 w 2241767"/>
                <a:gd name="connsiteY1384" fmla="*/ 313125 h 1847316"/>
                <a:gd name="connsiteX1385" fmla="*/ 170065 w 2241767"/>
                <a:gd name="connsiteY1385" fmla="*/ 314987 h 1847316"/>
                <a:gd name="connsiteX1386" fmla="*/ 173226 w 2241767"/>
                <a:gd name="connsiteY1386" fmla="*/ 316497 h 1847316"/>
                <a:gd name="connsiteX1387" fmla="*/ 175245 w 2241767"/>
                <a:gd name="connsiteY1387" fmla="*/ 315402 h 1847316"/>
                <a:gd name="connsiteX1388" fmla="*/ 176887 w 2241767"/>
                <a:gd name="connsiteY1388" fmla="*/ 318163 h 1847316"/>
                <a:gd name="connsiteX1389" fmla="*/ 176113 w 2241767"/>
                <a:gd name="connsiteY1389" fmla="*/ 312405 h 1847316"/>
                <a:gd name="connsiteX1390" fmla="*/ 174994 w 2241767"/>
                <a:gd name="connsiteY1390" fmla="*/ 310238 h 1847316"/>
                <a:gd name="connsiteX1391" fmla="*/ 165684 w 2241767"/>
                <a:gd name="connsiteY1391" fmla="*/ 306256 h 1847316"/>
                <a:gd name="connsiteX1392" fmla="*/ 159457 w 2241767"/>
                <a:gd name="connsiteY1392" fmla="*/ 308236 h 1847316"/>
                <a:gd name="connsiteX1393" fmla="*/ 157509 w 2241767"/>
                <a:gd name="connsiteY1393" fmla="*/ 305990 h 1847316"/>
                <a:gd name="connsiteX1394" fmla="*/ 158158 w 2241767"/>
                <a:gd name="connsiteY1394" fmla="*/ 301531 h 1847316"/>
                <a:gd name="connsiteX1395" fmla="*/ 151493 w 2241767"/>
                <a:gd name="connsiteY1395" fmla="*/ 290484 h 1847316"/>
                <a:gd name="connsiteX1396" fmla="*/ 148715 w 2241767"/>
                <a:gd name="connsiteY1396" fmla="*/ 288231 h 1847316"/>
                <a:gd name="connsiteX1397" fmla="*/ 145429 w 2241767"/>
                <a:gd name="connsiteY1397" fmla="*/ 288122 h 1847316"/>
                <a:gd name="connsiteX1398" fmla="*/ 143755 w 2241767"/>
                <a:gd name="connsiteY1398" fmla="*/ 284257 h 1847316"/>
                <a:gd name="connsiteX1399" fmla="*/ 142355 w 2241767"/>
                <a:gd name="connsiteY1399" fmla="*/ 279281 h 1847316"/>
                <a:gd name="connsiteX1400" fmla="*/ 145187 w 2241767"/>
                <a:gd name="connsiteY1400" fmla="*/ 277239 h 1847316"/>
                <a:gd name="connsiteX1401" fmla="*/ 147753 w 2241767"/>
                <a:gd name="connsiteY1401" fmla="*/ 276316 h 1847316"/>
                <a:gd name="connsiteX1402" fmla="*/ 150124 w 2241767"/>
                <a:gd name="connsiteY1402" fmla="*/ 277928 h 1847316"/>
                <a:gd name="connsiteX1403" fmla="*/ 152807 w 2241767"/>
                <a:gd name="connsiteY1403" fmla="*/ 284468 h 1847316"/>
                <a:gd name="connsiteX1404" fmla="*/ 155303 w 2241767"/>
                <a:gd name="connsiteY1404" fmla="*/ 285430 h 1847316"/>
                <a:gd name="connsiteX1405" fmla="*/ 154575 w 2241767"/>
                <a:gd name="connsiteY1405" fmla="*/ 291916 h 1847316"/>
                <a:gd name="connsiteX1406" fmla="*/ 157673 w 2241767"/>
                <a:gd name="connsiteY1406" fmla="*/ 297870 h 1847316"/>
                <a:gd name="connsiteX1407" fmla="*/ 164667 w 2241767"/>
                <a:gd name="connsiteY1407" fmla="*/ 303377 h 1847316"/>
                <a:gd name="connsiteX1408" fmla="*/ 170269 w 2241767"/>
                <a:gd name="connsiteY1408" fmla="*/ 301351 h 1847316"/>
                <a:gd name="connsiteX1409" fmla="*/ 174227 w 2241767"/>
                <a:gd name="connsiteY1409" fmla="*/ 301414 h 1847316"/>
                <a:gd name="connsiteX1410" fmla="*/ 176590 w 2241767"/>
                <a:gd name="connsiteY1410" fmla="*/ 302571 h 1847316"/>
                <a:gd name="connsiteX1411" fmla="*/ 182380 w 2241767"/>
                <a:gd name="connsiteY1411" fmla="*/ 307500 h 1847316"/>
                <a:gd name="connsiteX1412" fmla="*/ 185321 w 2241767"/>
                <a:gd name="connsiteY1412" fmla="*/ 308118 h 1847316"/>
                <a:gd name="connsiteX1413" fmla="*/ 194514 w 2241767"/>
                <a:gd name="connsiteY1413" fmla="*/ 305536 h 1847316"/>
                <a:gd name="connsiteX1414" fmla="*/ 194608 w 2241767"/>
                <a:gd name="connsiteY1414" fmla="*/ 300686 h 1847316"/>
                <a:gd name="connsiteX1415" fmla="*/ 193833 w 2241767"/>
                <a:gd name="connsiteY1415" fmla="*/ 297165 h 1847316"/>
                <a:gd name="connsiteX1416" fmla="*/ 191674 w 2241767"/>
                <a:gd name="connsiteY1416" fmla="*/ 294951 h 1847316"/>
                <a:gd name="connsiteX1417" fmla="*/ 185462 w 2241767"/>
                <a:gd name="connsiteY1417" fmla="*/ 295366 h 1847316"/>
                <a:gd name="connsiteX1418" fmla="*/ 180627 w 2241767"/>
                <a:gd name="connsiteY1418" fmla="*/ 291720 h 1847316"/>
                <a:gd name="connsiteX1419" fmla="*/ 176512 w 2241767"/>
                <a:gd name="connsiteY1419" fmla="*/ 292722 h 1847316"/>
                <a:gd name="connsiteX1420" fmla="*/ 168900 w 2241767"/>
                <a:gd name="connsiteY1420" fmla="*/ 298300 h 1847316"/>
                <a:gd name="connsiteX1421" fmla="*/ 165090 w 2241767"/>
                <a:gd name="connsiteY1421" fmla="*/ 296109 h 1847316"/>
                <a:gd name="connsiteX1422" fmla="*/ 162696 w 2241767"/>
                <a:gd name="connsiteY1422" fmla="*/ 293129 h 1847316"/>
                <a:gd name="connsiteX1423" fmla="*/ 158831 w 2241767"/>
                <a:gd name="connsiteY1423" fmla="*/ 290093 h 1847316"/>
                <a:gd name="connsiteX1424" fmla="*/ 158346 w 2241767"/>
                <a:gd name="connsiteY1424" fmla="*/ 284335 h 1847316"/>
                <a:gd name="connsiteX1425" fmla="*/ 161585 w 2241767"/>
                <a:gd name="connsiteY1425" fmla="*/ 277701 h 1847316"/>
                <a:gd name="connsiteX1426" fmla="*/ 163979 w 2241767"/>
                <a:gd name="connsiteY1426" fmla="*/ 274532 h 1847316"/>
                <a:gd name="connsiteX1427" fmla="*/ 161835 w 2241767"/>
                <a:gd name="connsiteY1427" fmla="*/ 272216 h 1847316"/>
                <a:gd name="connsiteX1428" fmla="*/ 156445 w 2241767"/>
                <a:gd name="connsiteY1428" fmla="*/ 270589 h 1847316"/>
                <a:gd name="connsiteX1429" fmla="*/ 147088 w 2241767"/>
                <a:gd name="connsiteY1429" fmla="*/ 272256 h 1847316"/>
                <a:gd name="connsiteX1430" fmla="*/ 146650 w 2241767"/>
                <a:gd name="connsiteY1430" fmla="*/ 269979 h 1847316"/>
                <a:gd name="connsiteX1431" fmla="*/ 146697 w 2241767"/>
                <a:gd name="connsiteY1431" fmla="*/ 267522 h 1847316"/>
                <a:gd name="connsiteX1432" fmla="*/ 142887 w 2241767"/>
                <a:gd name="connsiteY1432" fmla="*/ 272334 h 1847316"/>
                <a:gd name="connsiteX1433" fmla="*/ 138975 w 2241767"/>
                <a:gd name="connsiteY1433" fmla="*/ 271325 h 1847316"/>
                <a:gd name="connsiteX1434" fmla="*/ 133702 w 2241767"/>
                <a:gd name="connsiteY1434" fmla="*/ 271841 h 1847316"/>
                <a:gd name="connsiteX1435" fmla="*/ 122061 w 2241767"/>
                <a:gd name="connsiteY1435" fmla="*/ 267601 h 1847316"/>
                <a:gd name="connsiteX1436" fmla="*/ 117914 w 2241767"/>
                <a:gd name="connsiteY1436" fmla="*/ 262351 h 1847316"/>
                <a:gd name="connsiteX1437" fmla="*/ 116178 w 2241767"/>
                <a:gd name="connsiteY1437" fmla="*/ 258080 h 1847316"/>
                <a:gd name="connsiteX1438" fmla="*/ 113040 w 2241767"/>
                <a:gd name="connsiteY1438" fmla="*/ 246297 h 1847316"/>
                <a:gd name="connsiteX1439" fmla="*/ 109035 w 2241767"/>
                <a:gd name="connsiteY1439" fmla="*/ 238881 h 1847316"/>
                <a:gd name="connsiteX1440" fmla="*/ 81348 w 2241767"/>
                <a:gd name="connsiteY1440" fmla="*/ 213369 h 1847316"/>
                <a:gd name="connsiteX1441" fmla="*/ 68752 w 2241767"/>
                <a:gd name="connsiteY1441" fmla="*/ 206883 h 1847316"/>
                <a:gd name="connsiteX1442" fmla="*/ 62689 w 2241767"/>
                <a:gd name="connsiteY1442" fmla="*/ 199670 h 1847316"/>
                <a:gd name="connsiteX1443" fmla="*/ 58887 w 2241767"/>
                <a:gd name="connsiteY1443" fmla="*/ 197886 h 1847316"/>
                <a:gd name="connsiteX1444" fmla="*/ 55257 w 2241767"/>
                <a:gd name="connsiteY1444" fmla="*/ 197158 h 1847316"/>
                <a:gd name="connsiteX1445" fmla="*/ 50602 w 2241767"/>
                <a:gd name="connsiteY1445" fmla="*/ 194819 h 1847316"/>
                <a:gd name="connsiteX1446" fmla="*/ 53731 w 2241767"/>
                <a:gd name="connsiteY1446" fmla="*/ 191940 h 1847316"/>
                <a:gd name="connsiteX1447" fmla="*/ 55883 w 2241767"/>
                <a:gd name="connsiteY1447" fmla="*/ 190962 h 1847316"/>
                <a:gd name="connsiteX1448" fmla="*/ 53645 w 2241767"/>
                <a:gd name="connsiteY1448" fmla="*/ 193974 h 1847316"/>
                <a:gd name="connsiteX1449" fmla="*/ 55343 w 2241767"/>
                <a:gd name="connsiteY1449" fmla="*/ 194733 h 1847316"/>
                <a:gd name="connsiteX1450" fmla="*/ 58050 w 2241767"/>
                <a:gd name="connsiteY1450" fmla="*/ 192996 h 1847316"/>
                <a:gd name="connsiteX1451" fmla="*/ 59513 w 2241767"/>
                <a:gd name="connsiteY1451" fmla="*/ 190915 h 1847316"/>
                <a:gd name="connsiteX1452" fmla="*/ 61656 w 2241767"/>
                <a:gd name="connsiteY1452" fmla="*/ 182051 h 1847316"/>
                <a:gd name="connsiteX1453" fmla="*/ 63871 w 2241767"/>
                <a:gd name="connsiteY1453" fmla="*/ 168533 h 1847316"/>
                <a:gd name="connsiteX1454" fmla="*/ 63276 w 2241767"/>
                <a:gd name="connsiteY1454" fmla="*/ 163173 h 1847316"/>
                <a:gd name="connsiteX1455" fmla="*/ 78633 w 2241767"/>
                <a:gd name="connsiteY1455" fmla="*/ 164253 h 1847316"/>
                <a:gd name="connsiteX1456" fmla="*/ 88858 w 2241767"/>
                <a:gd name="connsiteY1456" fmla="*/ 163345 h 1847316"/>
                <a:gd name="connsiteX1457" fmla="*/ 92246 w 2241767"/>
                <a:gd name="connsiteY1457" fmla="*/ 162125 h 1847316"/>
                <a:gd name="connsiteX1458" fmla="*/ 105139 w 2241767"/>
                <a:gd name="connsiteY1458" fmla="*/ 160052 h 1847316"/>
                <a:gd name="connsiteX1459" fmla="*/ 108479 w 2241767"/>
                <a:gd name="connsiteY1459" fmla="*/ 158550 h 1847316"/>
                <a:gd name="connsiteX1460" fmla="*/ 114676 w 2241767"/>
                <a:gd name="connsiteY1460" fmla="*/ 153926 h 1847316"/>
                <a:gd name="connsiteX1461" fmla="*/ 121975 w 2241767"/>
                <a:gd name="connsiteY1461" fmla="*/ 145719 h 1847316"/>
                <a:gd name="connsiteX1462" fmla="*/ 128234 w 2241767"/>
                <a:gd name="connsiteY1462" fmla="*/ 134860 h 1847316"/>
                <a:gd name="connsiteX1463" fmla="*/ 129227 w 2241767"/>
                <a:gd name="connsiteY1463" fmla="*/ 131927 h 1847316"/>
                <a:gd name="connsiteX1464" fmla="*/ 129626 w 2241767"/>
                <a:gd name="connsiteY1464" fmla="*/ 132678 h 1847316"/>
                <a:gd name="connsiteX1465" fmla="*/ 130189 w 2241767"/>
                <a:gd name="connsiteY1465" fmla="*/ 132208 h 1847316"/>
                <a:gd name="connsiteX1466" fmla="*/ 130854 w 2241767"/>
                <a:gd name="connsiteY1466" fmla="*/ 128062 h 1847316"/>
                <a:gd name="connsiteX1467" fmla="*/ 131676 w 2241767"/>
                <a:gd name="connsiteY1467" fmla="*/ 118259 h 1847316"/>
                <a:gd name="connsiteX1468" fmla="*/ 134782 w 2241767"/>
                <a:gd name="connsiteY1468" fmla="*/ 108941 h 1847316"/>
                <a:gd name="connsiteX1469" fmla="*/ 147996 w 2241767"/>
                <a:gd name="connsiteY1469" fmla="*/ 87466 h 1847316"/>
                <a:gd name="connsiteX1470" fmla="*/ 154129 w 2241767"/>
                <a:gd name="connsiteY1470" fmla="*/ 78860 h 1847316"/>
                <a:gd name="connsiteX1471" fmla="*/ 156171 w 2241767"/>
                <a:gd name="connsiteY1471" fmla="*/ 74933 h 1847316"/>
                <a:gd name="connsiteX1472" fmla="*/ 158299 w 2241767"/>
                <a:gd name="connsiteY1472" fmla="*/ 72062 h 1847316"/>
                <a:gd name="connsiteX1473" fmla="*/ 159801 w 2241767"/>
                <a:gd name="connsiteY1473" fmla="*/ 74792 h 1847316"/>
                <a:gd name="connsiteX1474" fmla="*/ 160513 w 2241767"/>
                <a:gd name="connsiteY1474" fmla="*/ 75606 h 1847316"/>
                <a:gd name="connsiteX1475" fmla="*/ 160928 w 2241767"/>
                <a:gd name="connsiteY1475" fmla="*/ 76889 h 1847316"/>
                <a:gd name="connsiteX1476" fmla="*/ 159668 w 2241767"/>
                <a:gd name="connsiteY1476" fmla="*/ 77483 h 1847316"/>
                <a:gd name="connsiteX1477" fmla="*/ 157618 w 2241767"/>
                <a:gd name="connsiteY1477" fmla="*/ 80269 h 1847316"/>
                <a:gd name="connsiteX1478" fmla="*/ 154755 w 2241767"/>
                <a:gd name="connsiteY1478" fmla="*/ 82130 h 1847316"/>
                <a:gd name="connsiteX1479" fmla="*/ 154067 w 2241767"/>
                <a:gd name="connsiteY1479" fmla="*/ 83085 h 1847316"/>
                <a:gd name="connsiteX1480" fmla="*/ 155749 w 2241767"/>
                <a:gd name="connsiteY1480" fmla="*/ 82874 h 1847316"/>
                <a:gd name="connsiteX1481" fmla="*/ 160779 w 2241767"/>
                <a:gd name="connsiteY1481" fmla="*/ 80847 h 1847316"/>
                <a:gd name="connsiteX1482" fmla="*/ 163619 w 2241767"/>
                <a:gd name="connsiteY1482" fmla="*/ 78391 h 1847316"/>
                <a:gd name="connsiteX1483" fmla="*/ 177732 w 2241767"/>
                <a:gd name="connsiteY1483" fmla="*/ 73830 h 1847316"/>
                <a:gd name="connsiteX1484" fmla="*/ 185384 w 2241767"/>
                <a:gd name="connsiteY1484" fmla="*/ 66265 h 1847316"/>
                <a:gd name="connsiteX1485" fmla="*/ 185681 w 2241767"/>
                <a:gd name="connsiteY1485" fmla="*/ 64575 h 1847316"/>
                <a:gd name="connsiteX1486" fmla="*/ 197033 w 2241767"/>
                <a:gd name="connsiteY1486" fmla="*/ 55046 h 1847316"/>
                <a:gd name="connsiteX1487" fmla="*/ 198605 w 2241767"/>
                <a:gd name="connsiteY1487" fmla="*/ 55413 h 1847316"/>
                <a:gd name="connsiteX1488" fmla="*/ 200413 w 2241767"/>
                <a:gd name="connsiteY1488" fmla="*/ 56564 h 1847316"/>
                <a:gd name="connsiteX1489" fmla="*/ 197268 w 2241767"/>
                <a:gd name="connsiteY1489" fmla="*/ 62853 h 1847316"/>
                <a:gd name="connsiteX1490" fmla="*/ 199482 w 2241767"/>
                <a:gd name="connsiteY1490" fmla="*/ 64496 h 1847316"/>
                <a:gd name="connsiteX1491" fmla="*/ 197518 w 2241767"/>
                <a:gd name="connsiteY1491" fmla="*/ 71968 h 1847316"/>
                <a:gd name="connsiteX1492" fmla="*/ 201633 w 2241767"/>
                <a:gd name="connsiteY1492" fmla="*/ 72085 h 1847316"/>
                <a:gd name="connsiteX1493" fmla="*/ 202556 w 2241767"/>
                <a:gd name="connsiteY1493" fmla="*/ 75512 h 1847316"/>
                <a:gd name="connsiteX1494" fmla="*/ 202783 w 2241767"/>
                <a:gd name="connsiteY1494" fmla="*/ 72562 h 1847316"/>
                <a:gd name="connsiteX1495" fmla="*/ 202736 w 2241767"/>
                <a:gd name="connsiteY1495" fmla="*/ 68322 h 1847316"/>
                <a:gd name="connsiteX1496" fmla="*/ 203065 w 2241767"/>
                <a:gd name="connsiteY1496" fmla="*/ 64144 h 1847316"/>
                <a:gd name="connsiteX1497" fmla="*/ 203675 w 2241767"/>
                <a:gd name="connsiteY1497" fmla="*/ 61250 h 1847316"/>
                <a:gd name="connsiteX1498" fmla="*/ 206570 w 2241767"/>
                <a:gd name="connsiteY1498" fmla="*/ 62556 h 1847316"/>
                <a:gd name="connsiteX1499" fmla="*/ 213086 w 2241767"/>
                <a:gd name="connsiteY1499" fmla="*/ 59443 h 1847316"/>
                <a:gd name="connsiteX1500" fmla="*/ 205193 w 2241767"/>
                <a:gd name="connsiteY1500" fmla="*/ 59051 h 1847316"/>
                <a:gd name="connsiteX1501" fmla="*/ 200459 w 2241767"/>
                <a:gd name="connsiteY1501" fmla="*/ 52214 h 1847316"/>
                <a:gd name="connsiteX1502" fmla="*/ 197831 w 2241767"/>
                <a:gd name="connsiteY1502" fmla="*/ 52159 h 1847316"/>
                <a:gd name="connsiteX1503" fmla="*/ 206632 w 2241767"/>
                <a:gd name="connsiteY1503" fmla="*/ 42067 h 1847316"/>
                <a:gd name="connsiteX1504" fmla="*/ 214675 w 2241767"/>
                <a:gd name="connsiteY1504" fmla="*/ 35933 h 1847316"/>
                <a:gd name="connsiteX1505" fmla="*/ 216490 w 2241767"/>
                <a:gd name="connsiteY1505" fmla="*/ 36050 h 1847316"/>
                <a:gd name="connsiteX1506" fmla="*/ 217366 w 2241767"/>
                <a:gd name="connsiteY1506" fmla="*/ 37193 h 1847316"/>
                <a:gd name="connsiteX1507" fmla="*/ 217554 w 2241767"/>
                <a:gd name="connsiteY1507" fmla="*/ 39047 h 1847316"/>
                <a:gd name="connsiteX1508" fmla="*/ 215817 w 2241767"/>
                <a:gd name="connsiteY1508" fmla="*/ 40252 h 1847316"/>
                <a:gd name="connsiteX1509" fmla="*/ 214111 w 2241767"/>
                <a:gd name="connsiteY1509" fmla="*/ 42427 h 1847316"/>
                <a:gd name="connsiteX1510" fmla="*/ 214894 w 2241767"/>
                <a:gd name="connsiteY1510" fmla="*/ 44343 h 1847316"/>
                <a:gd name="connsiteX1511" fmla="*/ 216059 w 2241767"/>
                <a:gd name="connsiteY1511" fmla="*/ 44617 h 1847316"/>
                <a:gd name="connsiteX1512" fmla="*/ 219924 w 2241767"/>
                <a:gd name="connsiteY1512" fmla="*/ 43045 h 1847316"/>
                <a:gd name="connsiteX1513" fmla="*/ 221653 w 2241767"/>
                <a:gd name="connsiteY1513" fmla="*/ 41073 h 1847316"/>
                <a:gd name="connsiteX1514" fmla="*/ 229891 w 2241767"/>
                <a:gd name="connsiteY1514" fmla="*/ 41245 h 1847316"/>
                <a:gd name="connsiteX1515" fmla="*/ 232309 w 2241767"/>
                <a:gd name="connsiteY1515" fmla="*/ 39837 h 1847316"/>
                <a:gd name="connsiteX1516" fmla="*/ 232888 w 2241767"/>
                <a:gd name="connsiteY1516" fmla="*/ 38437 h 1847316"/>
                <a:gd name="connsiteX1517" fmla="*/ 243559 w 2241767"/>
                <a:gd name="connsiteY1517" fmla="*/ 38155 h 1847316"/>
                <a:gd name="connsiteX1518" fmla="*/ 245515 w 2241767"/>
                <a:gd name="connsiteY1518" fmla="*/ 37169 h 1847316"/>
                <a:gd name="connsiteX1519" fmla="*/ 252188 w 2241767"/>
                <a:gd name="connsiteY1519" fmla="*/ 31724 h 1847316"/>
                <a:gd name="connsiteX1520" fmla="*/ 258361 w 2241767"/>
                <a:gd name="connsiteY1520" fmla="*/ 25098 h 1847316"/>
                <a:gd name="connsiteX1521" fmla="*/ 261201 w 2241767"/>
                <a:gd name="connsiteY1521" fmla="*/ 21468 h 1847316"/>
                <a:gd name="connsiteX1522" fmla="*/ 266075 w 2241767"/>
                <a:gd name="connsiteY1522" fmla="*/ 12173 h 1847316"/>
                <a:gd name="connsiteX1523" fmla="*/ 270252 w 2241767"/>
                <a:gd name="connsiteY1523" fmla="*/ 6095 h 1847316"/>
                <a:gd name="connsiteX1524" fmla="*/ 277121 w 2241767"/>
                <a:gd name="connsiteY1524" fmla="*/ 0 h 1847316"/>
                <a:gd name="connsiteX1525" fmla="*/ 278764 w 2241767"/>
                <a:gd name="connsiteY1525" fmla="*/ 759 h 1847316"/>
                <a:gd name="connsiteX1526" fmla="*/ 276535 w 2241767"/>
                <a:gd name="connsiteY1526" fmla="*/ 1971 h 1847316"/>
                <a:gd name="connsiteX1527" fmla="*/ 274986 w 2241767"/>
                <a:gd name="connsiteY1527" fmla="*/ 4553 h 1847316"/>
                <a:gd name="connsiteX1528" fmla="*/ 277121 w 2241767"/>
                <a:gd name="connsiteY1528" fmla="*/ 7980 h 1847316"/>
                <a:gd name="connsiteX1529" fmla="*/ 291587 w 2241767"/>
                <a:gd name="connsiteY1529" fmla="*/ 15013 h 1847316"/>
                <a:gd name="connsiteX1530" fmla="*/ 295225 w 2241767"/>
                <a:gd name="connsiteY1530" fmla="*/ 15397 h 1847316"/>
                <a:gd name="connsiteX1531" fmla="*/ 296680 w 2241767"/>
                <a:gd name="connsiteY1531" fmla="*/ 19590 h 1847316"/>
                <a:gd name="connsiteX1532" fmla="*/ 295467 w 2241767"/>
                <a:gd name="connsiteY1532" fmla="*/ 23619 h 1847316"/>
                <a:gd name="connsiteX1533" fmla="*/ 291735 w 2241767"/>
                <a:gd name="connsiteY1533" fmla="*/ 28078 h 1847316"/>
                <a:gd name="connsiteX1534" fmla="*/ 284225 w 2241767"/>
                <a:gd name="connsiteY1534" fmla="*/ 32632 h 1847316"/>
                <a:gd name="connsiteX1535" fmla="*/ 286525 w 2241767"/>
                <a:gd name="connsiteY1535" fmla="*/ 34345 h 1847316"/>
                <a:gd name="connsiteX1536" fmla="*/ 288027 w 2241767"/>
                <a:gd name="connsiteY1536" fmla="*/ 38382 h 1847316"/>
                <a:gd name="connsiteX1537" fmla="*/ 290249 w 2241767"/>
                <a:gd name="connsiteY1537" fmla="*/ 38875 h 1847316"/>
                <a:gd name="connsiteX1538" fmla="*/ 293856 w 2241767"/>
                <a:gd name="connsiteY1538" fmla="*/ 37357 h 1847316"/>
                <a:gd name="connsiteX1539" fmla="*/ 296680 w 2241767"/>
                <a:gd name="connsiteY1539" fmla="*/ 34877 h 1847316"/>
                <a:gd name="connsiteX1540" fmla="*/ 302524 w 2241767"/>
                <a:gd name="connsiteY1540" fmla="*/ 26764 h 1847316"/>
                <a:gd name="connsiteX1541" fmla="*/ 304363 w 2241767"/>
                <a:gd name="connsiteY1541" fmla="*/ 22219 h 1847316"/>
                <a:gd name="connsiteX1542" fmla="*/ 305739 w 2241767"/>
                <a:gd name="connsiteY1542" fmla="*/ 21069 h 1847316"/>
                <a:gd name="connsiteX1543" fmla="*/ 310637 w 2241767"/>
                <a:gd name="connsiteY1543" fmla="*/ 22164 h 1847316"/>
                <a:gd name="connsiteX1544" fmla="*/ 313406 w 2241767"/>
                <a:gd name="connsiteY1544" fmla="*/ 24503 h 1847316"/>
                <a:gd name="connsiteX1545" fmla="*/ 316567 w 2241767"/>
                <a:gd name="connsiteY1545" fmla="*/ 28642 h 1847316"/>
                <a:gd name="connsiteX1546" fmla="*/ 315409 w 2241767"/>
                <a:gd name="connsiteY1546" fmla="*/ 32632 h 1847316"/>
                <a:gd name="connsiteX1547" fmla="*/ 314118 w 2241767"/>
                <a:gd name="connsiteY1547" fmla="*/ 34877 h 1847316"/>
                <a:gd name="connsiteX1548" fmla="*/ 318210 w 2241767"/>
                <a:gd name="connsiteY1548" fmla="*/ 37975 h 1847316"/>
                <a:gd name="connsiteX1549" fmla="*/ 322748 w 2241767"/>
                <a:gd name="connsiteY1549" fmla="*/ 38624 h 1847316"/>
                <a:gd name="connsiteX1550" fmla="*/ 327074 w 2241767"/>
                <a:gd name="connsiteY1550" fmla="*/ 41112 h 1847316"/>
                <a:gd name="connsiteX1551" fmla="*/ 333153 w 2241767"/>
                <a:gd name="connsiteY1551" fmla="*/ 36019 h 1847316"/>
                <a:gd name="connsiteX1552" fmla="*/ 337917 w 2241767"/>
                <a:gd name="connsiteY1552" fmla="*/ 34932 h 1847316"/>
                <a:gd name="connsiteX1553" fmla="*/ 342384 w 2241767"/>
                <a:gd name="connsiteY1553" fmla="*/ 35096 h 1847316"/>
                <a:gd name="connsiteX1554" fmla="*/ 348197 w 2241767"/>
                <a:gd name="connsiteY1554" fmla="*/ 32311 h 1847316"/>
                <a:gd name="connsiteX1555" fmla="*/ 358031 w 2241767"/>
                <a:gd name="connsiteY1555" fmla="*/ 36105 h 1847316"/>
                <a:gd name="connsiteX1556" fmla="*/ 360535 w 2241767"/>
                <a:gd name="connsiteY1556" fmla="*/ 35119 h 1847316"/>
                <a:gd name="connsiteX1557" fmla="*/ 364478 w 2241767"/>
                <a:gd name="connsiteY1557" fmla="*/ 35777 h 1847316"/>
                <a:gd name="connsiteX1558" fmla="*/ 368671 w 2241767"/>
                <a:gd name="connsiteY1558" fmla="*/ 38061 h 1847316"/>
                <a:gd name="connsiteX1559" fmla="*/ 370150 w 2241767"/>
                <a:gd name="connsiteY1559" fmla="*/ 40494 h 1847316"/>
                <a:gd name="connsiteX1560" fmla="*/ 365659 w 2241767"/>
                <a:gd name="connsiteY1560" fmla="*/ 45634 h 1847316"/>
                <a:gd name="connsiteX1561" fmla="*/ 364932 w 2241767"/>
                <a:gd name="connsiteY1561" fmla="*/ 50915 h 1847316"/>
                <a:gd name="connsiteX1562" fmla="*/ 366496 w 2241767"/>
                <a:gd name="connsiteY1562" fmla="*/ 53113 h 1847316"/>
                <a:gd name="connsiteX1563" fmla="*/ 369336 w 2241767"/>
                <a:gd name="connsiteY1563" fmla="*/ 53489 h 1847316"/>
                <a:gd name="connsiteX1564" fmla="*/ 369696 w 2241767"/>
                <a:gd name="connsiteY1564" fmla="*/ 56564 h 1847316"/>
                <a:gd name="connsiteX1565" fmla="*/ 371464 w 2241767"/>
                <a:gd name="connsiteY1565" fmla="*/ 57330 h 1847316"/>
                <a:gd name="connsiteX1566" fmla="*/ 380336 w 2241767"/>
                <a:gd name="connsiteY1566" fmla="*/ 57103 h 1847316"/>
                <a:gd name="connsiteX1567" fmla="*/ 379655 w 2241767"/>
                <a:gd name="connsiteY1567" fmla="*/ 58566 h 1847316"/>
                <a:gd name="connsiteX1568" fmla="*/ 379225 w 2241767"/>
                <a:gd name="connsiteY1568" fmla="*/ 60327 h 1847316"/>
                <a:gd name="connsiteX1569" fmla="*/ 376479 w 2241767"/>
                <a:gd name="connsiteY1569" fmla="*/ 64215 h 1847316"/>
                <a:gd name="connsiteX1570" fmla="*/ 392290 w 2241767"/>
                <a:gd name="connsiteY1570" fmla="*/ 66397 h 1847316"/>
                <a:gd name="connsiteX1571" fmla="*/ 394410 w 2241767"/>
                <a:gd name="connsiteY1571" fmla="*/ 64246 h 1847316"/>
                <a:gd name="connsiteX1572" fmla="*/ 397680 w 2241767"/>
                <a:gd name="connsiteY1572" fmla="*/ 63393 h 1847316"/>
                <a:gd name="connsiteX1573" fmla="*/ 404628 w 2241767"/>
                <a:gd name="connsiteY1573" fmla="*/ 60420 h 1847316"/>
                <a:gd name="connsiteX1574" fmla="*/ 407241 w 2241767"/>
                <a:gd name="connsiteY1574" fmla="*/ 61719 h 1847316"/>
                <a:gd name="connsiteX1575" fmla="*/ 410323 w 2241767"/>
                <a:gd name="connsiteY1575" fmla="*/ 64755 h 1847316"/>
                <a:gd name="connsiteX1576" fmla="*/ 413171 w 2241767"/>
                <a:gd name="connsiteY1576" fmla="*/ 65388 h 1847316"/>
                <a:gd name="connsiteX1577" fmla="*/ 415831 w 2241767"/>
                <a:gd name="connsiteY1577" fmla="*/ 64770 h 1847316"/>
                <a:gd name="connsiteX1578" fmla="*/ 422027 w 2241767"/>
                <a:gd name="connsiteY1578" fmla="*/ 60436 h 1847316"/>
                <a:gd name="connsiteX1579" fmla="*/ 429185 w 2241767"/>
                <a:gd name="connsiteY1579" fmla="*/ 60225 h 1847316"/>
                <a:gd name="connsiteX1580" fmla="*/ 432119 w 2241767"/>
                <a:gd name="connsiteY1580" fmla="*/ 61641 h 1847316"/>
                <a:gd name="connsiteX1581" fmla="*/ 435217 w 2241767"/>
                <a:gd name="connsiteY1581" fmla="*/ 61023 h 1847316"/>
                <a:gd name="connsiteX1582" fmla="*/ 444543 w 2241767"/>
                <a:gd name="connsiteY1582" fmla="*/ 65983 h 1847316"/>
                <a:gd name="connsiteX1583" fmla="*/ 447977 w 2241767"/>
                <a:gd name="connsiteY1583" fmla="*/ 66562 h 1847316"/>
                <a:gd name="connsiteX1584" fmla="*/ 452570 w 2241767"/>
                <a:gd name="connsiteY1584" fmla="*/ 72985 h 1847316"/>
                <a:gd name="connsiteX1585" fmla="*/ 454940 w 2241767"/>
                <a:gd name="connsiteY1585" fmla="*/ 73173 h 1847316"/>
                <a:gd name="connsiteX1586" fmla="*/ 457624 w 2241767"/>
                <a:gd name="connsiteY1586" fmla="*/ 70450 h 1847316"/>
                <a:gd name="connsiteX1587" fmla="*/ 459955 w 2241767"/>
                <a:gd name="connsiteY1587" fmla="*/ 70536 h 1847316"/>
                <a:gd name="connsiteX1588" fmla="*/ 462232 w 2241767"/>
                <a:gd name="connsiteY1588" fmla="*/ 73141 h 1847316"/>
                <a:gd name="connsiteX1589" fmla="*/ 465956 w 2241767"/>
                <a:gd name="connsiteY1589" fmla="*/ 73939 h 1847316"/>
                <a:gd name="connsiteX1590" fmla="*/ 467692 w 2241767"/>
                <a:gd name="connsiteY1590" fmla="*/ 78039 h 1847316"/>
                <a:gd name="connsiteX1591" fmla="*/ 469562 w 2241767"/>
                <a:gd name="connsiteY1591" fmla="*/ 79525 h 1847316"/>
                <a:gd name="connsiteX1592" fmla="*/ 483668 w 2241767"/>
                <a:gd name="connsiteY1592" fmla="*/ 82561 h 1847316"/>
                <a:gd name="connsiteX1593" fmla="*/ 490654 w 2241767"/>
                <a:gd name="connsiteY1593" fmla="*/ 81176 h 1847316"/>
                <a:gd name="connsiteX1594" fmla="*/ 500832 w 2241767"/>
                <a:gd name="connsiteY1594" fmla="*/ 81536 h 1847316"/>
                <a:gd name="connsiteX1595" fmla="*/ 505738 w 2241767"/>
                <a:gd name="connsiteY1595" fmla="*/ 83476 h 1847316"/>
                <a:gd name="connsiteX1596" fmla="*/ 510886 w 2241767"/>
                <a:gd name="connsiteY1596" fmla="*/ 83226 h 1847316"/>
                <a:gd name="connsiteX1597" fmla="*/ 519296 w 2241767"/>
                <a:gd name="connsiteY1597" fmla="*/ 90259 h 1847316"/>
                <a:gd name="connsiteX1598" fmla="*/ 523755 w 2241767"/>
                <a:gd name="connsiteY1598" fmla="*/ 91354 h 1847316"/>
                <a:gd name="connsiteX1599" fmla="*/ 524623 w 2241767"/>
                <a:gd name="connsiteY1599" fmla="*/ 92974 h 1847316"/>
                <a:gd name="connsiteX1600" fmla="*/ 537321 w 2241767"/>
                <a:gd name="connsiteY1600" fmla="*/ 94679 h 1847316"/>
                <a:gd name="connsiteX1601" fmla="*/ 541765 w 2241767"/>
                <a:gd name="connsiteY1601" fmla="*/ 91026 h 1847316"/>
                <a:gd name="connsiteX1602" fmla="*/ 549510 w 2241767"/>
                <a:gd name="connsiteY1602" fmla="*/ 90056 h 1847316"/>
                <a:gd name="connsiteX1603" fmla="*/ 556481 w 2241767"/>
                <a:gd name="connsiteY1603" fmla="*/ 86973 h 1847316"/>
                <a:gd name="connsiteX1604" fmla="*/ 560431 w 2241767"/>
                <a:gd name="connsiteY1604" fmla="*/ 87004 h 1847316"/>
                <a:gd name="connsiteX1605" fmla="*/ 565032 w 2241767"/>
                <a:gd name="connsiteY1605" fmla="*/ 87771 h 1847316"/>
                <a:gd name="connsiteX1606" fmla="*/ 566800 w 2241767"/>
                <a:gd name="connsiteY1606" fmla="*/ 87403 h 1847316"/>
                <a:gd name="connsiteX1607" fmla="*/ 568075 w 2241767"/>
                <a:gd name="connsiteY1607" fmla="*/ 86058 h 1847316"/>
                <a:gd name="connsiteX1608" fmla="*/ 579286 w 2241767"/>
                <a:gd name="connsiteY1608" fmla="*/ 91362 h 1847316"/>
                <a:gd name="connsiteX1609" fmla="*/ 585560 w 2241767"/>
                <a:gd name="connsiteY1609" fmla="*/ 97402 h 1847316"/>
                <a:gd name="connsiteX1610" fmla="*/ 588306 w 2241767"/>
                <a:gd name="connsiteY1610" fmla="*/ 101846 h 1847316"/>
                <a:gd name="connsiteX1611" fmla="*/ 601434 w 2241767"/>
                <a:gd name="connsiteY1611" fmla="*/ 108175 h 1847316"/>
                <a:gd name="connsiteX1612" fmla="*/ 605228 w 2241767"/>
                <a:gd name="connsiteY1612" fmla="*/ 111703 h 1847316"/>
                <a:gd name="connsiteX1613" fmla="*/ 607826 w 2241767"/>
                <a:gd name="connsiteY1613" fmla="*/ 115583 h 1847316"/>
                <a:gd name="connsiteX1614" fmla="*/ 609351 w 2241767"/>
                <a:gd name="connsiteY1614" fmla="*/ 115998 h 1847316"/>
                <a:gd name="connsiteX1615" fmla="*/ 610423 w 2241767"/>
                <a:gd name="connsiteY1615" fmla="*/ 114864 h 1847316"/>
                <a:gd name="connsiteX1616" fmla="*/ 615008 w 2241767"/>
                <a:gd name="connsiteY1616" fmla="*/ 115192 h 1847316"/>
                <a:gd name="connsiteX1617" fmla="*/ 616683 w 2241767"/>
                <a:gd name="connsiteY1617" fmla="*/ 115756 h 1847316"/>
                <a:gd name="connsiteX1618" fmla="*/ 65404 w 2241767"/>
                <a:gd name="connsiteY1618" fmla="*/ 316083 h 1847316"/>
                <a:gd name="connsiteX1619" fmla="*/ 64559 w 2241767"/>
                <a:gd name="connsiteY1619" fmla="*/ 316388 h 1847316"/>
                <a:gd name="connsiteX1620" fmla="*/ 64606 w 2241767"/>
                <a:gd name="connsiteY1620" fmla="*/ 315558 h 1847316"/>
                <a:gd name="connsiteX1621" fmla="*/ 67109 w 2241767"/>
                <a:gd name="connsiteY1621" fmla="*/ 313344 h 1847316"/>
                <a:gd name="connsiteX1622" fmla="*/ 71725 w 2241767"/>
                <a:gd name="connsiteY1622" fmla="*/ 310598 h 1847316"/>
                <a:gd name="connsiteX1623" fmla="*/ 71553 w 2241767"/>
                <a:gd name="connsiteY1623" fmla="*/ 311193 h 1847316"/>
                <a:gd name="connsiteX1624" fmla="*/ 69089 w 2241767"/>
                <a:gd name="connsiteY1624" fmla="*/ 313321 h 1847316"/>
                <a:gd name="connsiteX1625" fmla="*/ 65404 w 2241767"/>
                <a:gd name="connsiteY1625" fmla="*/ 316083 h 1847316"/>
                <a:gd name="connsiteX1626" fmla="*/ 464555 w 2241767"/>
                <a:gd name="connsiteY1626" fmla="*/ 582658 h 1847316"/>
                <a:gd name="connsiteX1627" fmla="*/ 461778 w 2241767"/>
                <a:gd name="connsiteY1627" fmla="*/ 583026 h 1847316"/>
                <a:gd name="connsiteX1628" fmla="*/ 460503 w 2241767"/>
                <a:gd name="connsiteY1628" fmla="*/ 582455 h 1847316"/>
                <a:gd name="connsiteX1629" fmla="*/ 460323 w 2241767"/>
                <a:gd name="connsiteY1629" fmla="*/ 581837 h 1847316"/>
                <a:gd name="connsiteX1630" fmla="*/ 460847 w 2241767"/>
                <a:gd name="connsiteY1630" fmla="*/ 579560 h 1847316"/>
                <a:gd name="connsiteX1631" fmla="*/ 460808 w 2241767"/>
                <a:gd name="connsiteY1631" fmla="*/ 578598 h 1847316"/>
                <a:gd name="connsiteX1632" fmla="*/ 462208 w 2241767"/>
                <a:gd name="connsiteY1632" fmla="*/ 578238 h 1847316"/>
                <a:gd name="connsiteX1633" fmla="*/ 463820 w 2241767"/>
                <a:gd name="connsiteY1633" fmla="*/ 579318 h 1847316"/>
                <a:gd name="connsiteX1634" fmla="*/ 464289 w 2241767"/>
                <a:gd name="connsiteY1634" fmla="*/ 580436 h 1847316"/>
                <a:gd name="connsiteX1635" fmla="*/ 464555 w 2241767"/>
                <a:gd name="connsiteY1635" fmla="*/ 582658 h 1847316"/>
                <a:gd name="connsiteX1636" fmla="*/ 374750 w 2241767"/>
                <a:gd name="connsiteY1636" fmla="*/ 603390 h 1847316"/>
                <a:gd name="connsiteX1637" fmla="*/ 373694 w 2241767"/>
                <a:gd name="connsiteY1637" fmla="*/ 603555 h 1847316"/>
                <a:gd name="connsiteX1638" fmla="*/ 375110 w 2241767"/>
                <a:gd name="connsiteY1638" fmla="*/ 601364 h 1847316"/>
                <a:gd name="connsiteX1639" fmla="*/ 376096 w 2241767"/>
                <a:gd name="connsiteY1639" fmla="*/ 597085 h 1847316"/>
                <a:gd name="connsiteX1640" fmla="*/ 377418 w 2241767"/>
                <a:gd name="connsiteY1640" fmla="*/ 597679 h 1847316"/>
                <a:gd name="connsiteX1641" fmla="*/ 377684 w 2241767"/>
                <a:gd name="connsiteY1641" fmla="*/ 598462 h 1847316"/>
                <a:gd name="connsiteX1642" fmla="*/ 375501 w 2241767"/>
                <a:gd name="connsiteY1642" fmla="*/ 602851 h 1847316"/>
                <a:gd name="connsiteX1643" fmla="*/ 374750 w 2241767"/>
                <a:gd name="connsiteY1643" fmla="*/ 603390 h 1847316"/>
                <a:gd name="connsiteX1644" fmla="*/ 470532 w 2241767"/>
                <a:gd name="connsiteY1644" fmla="*/ 599455 h 1847316"/>
                <a:gd name="connsiteX1645" fmla="*/ 470524 w 2241767"/>
                <a:gd name="connsiteY1645" fmla="*/ 600621 h 1847316"/>
                <a:gd name="connsiteX1646" fmla="*/ 469836 w 2241767"/>
                <a:gd name="connsiteY1646" fmla="*/ 601747 h 1847316"/>
                <a:gd name="connsiteX1647" fmla="*/ 470493 w 2241767"/>
                <a:gd name="connsiteY1647" fmla="*/ 603805 h 1847316"/>
                <a:gd name="connsiteX1648" fmla="*/ 469351 w 2241767"/>
                <a:gd name="connsiteY1648" fmla="*/ 607333 h 1847316"/>
                <a:gd name="connsiteX1649" fmla="*/ 468913 w 2241767"/>
                <a:gd name="connsiteY1649" fmla="*/ 609571 h 1847316"/>
                <a:gd name="connsiteX1650" fmla="*/ 468303 w 2241767"/>
                <a:gd name="connsiteY1650" fmla="*/ 610979 h 1847316"/>
                <a:gd name="connsiteX1651" fmla="*/ 467692 w 2241767"/>
                <a:gd name="connsiteY1651" fmla="*/ 611519 h 1847316"/>
                <a:gd name="connsiteX1652" fmla="*/ 467074 w 2241767"/>
                <a:gd name="connsiteY1652" fmla="*/ 611198 h 1847316"/>
                <a:gd name="connsiteX1653" fmla="*/ 466941 w 2241767"/>
                <a:gd name="connsiteY1653" fmla="*/ 610424 h 1847316"/>
                <a:gd name="connsiteX1654" fmla="*/ 467301 w 2241767"/>
                <a:gd name="connsiteY1654" fmla="*/ 609188 h 1847316"/>
                <a:gd name="connsiteX1655" fmla="*/ 465854 w 2241767"/>
                <a:gd name="connsiteY1655" fmla="*/ 609227 h 1847316"/>
                <a:gd name="connsiteX1656" fmla="*/ 465408 w 2241767"/>
                <a:gd name="connsiteY1656" fmla="*/ 606144 h 1847316"/>
                <a:gd name="connsiteX1657" fmla="*/ 466214 w 2241767"/>
                <a:gd name="connsiteY1657" fmla="*/ 605166 h 1847316"/>
                <a:gd name="connsiteX1658" fmla="*/ 466503 w 2241767"/>
                <a:gd name="connsiteY1658" fmla="*/ 603852 h 1847316"/>
                <a:gd name="connsiteX1659" fmla="*/ 466597 w 2241767"/>
                <a:gd name="connsiteY1659" fmla="*/ 602960 h 1847316"/>
                <a:gd name="connsiteX1660" fmla="*/ 467544 w 2241767"/>
                <a:gd name="connsiteY1660" fmla="*/ 599025 h 1847316"/>
                <a:gd name="connsiteX1661" fmla="*/ 467880 w 2241767"/>
                <a:gd name="connsiteY1661" fmla="*/ 598751 h 1847316"/>
                <a:gd name="connsiteX1662" fmla="*/ 467990 w 2241767"/>
                <a:gd name="connsiteY1662" fmla="*/ 599690 h 1847316"/>
                <a:gd name="connsiteX1663" fmla="*/ 468295 w 2241767"/>
                <a:gd name="connsiteY1663" fmla="*/ 599964 h 1847316"/>
                <a:gd name="connsiteX1664" fmla="*/ 468795 w 2241767"/>
                <a:gd name="connsiteY1664" fmla="*/ 599580 h 1847316"/>
                <a:gd name="connsiteX1665" fmla="*/ 469546 w 2241767"/>
                <a:gd name="connsiteY1665" fmla="*/ 597828 h 1847316"/>
                <a:gd name="connsiteX1666" fmla="*/ 469867 w 2241767"/>
                <a:gd name="connsiteY1666" fmla="*/ 597624 h 1847316"/>
                <a:gd name="connsiteX1667" fmla="*/ 470532 w 2241767"/>
                <a:gd name="connsiteY1667" fmla="*/ 599455 h 1847316"/>
                <a:gd name="connsiteX1668" fmla="*/ 498298 w 2241767"/>
                <a:gd name="connsiteY1668" fmla="*/ 599494 h 1847316"/>
                <a:gd name="connsiteX1669" fmla="*/ 498791 w 2241767"/>
                <a:gd name="connsiteY1669" fmla="*/ 600715 h 1847316"/>
                <a:gd name="connsiteX1670" fmla="*/ 503015 w 2241767"/>
                <a:gd name="connsiteY1670" fmla="*/ 600417 h 1847316"/>
                <a:gd name="connsiteX1671" fmla="*/ 504229 w 2241767"/>
                <a:gd name="connsiteY1671" fmla="*/ 600636 h 1847316"/>
                <a:gd name="connsiteX1672" fmla="*/ 504713 w 2241767"/>
                <a:gd name="connsiteY1672" fmla="*/ 601200 h 1847316"/>
                <a:gd name="connsiteX1673" fmla="*/ 504142 w 2241767"/>
                <a:gd name="connsiteY1673" fmla="*/ 602021 h 1847316"/>
                <a:gd name="connsiteX1674" fmla="*/ 502514 w 2241767"/>
                <a:gd name="connsiteY1674" fmla="*/ 603109 h 1847316"/>
                <a:gd name="connsiteX1675" fmla="*/ 497758 w 2241767"/>
                <a:gd name="connsiteY1675" fmla="*/ 605018 h 1847316"/>
                <a:gd name="connsiteX1676" fmla="*/ 493893 w 2241767"/>
                <a:gd name="connsiteY1676" fmla="*/ 607521 h 1847316"/>
                <a:gd name="connsiteX1677" fmla="*/ 493392 w 2241767"/>
                <a:gd name="connsiteY1677" fmla="*/ 607286 h 1847316"/>
                <a:gd name="connsiteX1678" fmla="*/ 492688 w 2241767"/>
                <a:gd name="connsiteY1678" fmla="*/ 604548 h 1847316"/>
                <a:gd name="connsiteX1679" fmla="*/ 491976 w 2241767"/>
                <a:gd name="connsiteY1679" fmla="*/ 603437 h 1847316"/>
                <a:gd name="connsiteX1680" fmla="*/ 491538 w 2241767"/>
                <a:gd name="connsiteY1680" fmla="*/ 601888 h 1847316"/>
                <a:gd name="connsiteX1681" fmla="*/ 491538 w 2241767"/>
                <a:gd name="connsiteY1681" fmla="*/ 601309 h 1847316"/>
                <a:gd name="connsiteX1682" fmla="*/ 492250 w 2241767"/>
                <a:gd name="connsiteY1682" fmla="*/ 600238 h 1847316"/>
                <a:gd name="connsiteX1683" fmla="*/ 493666 w 2241767"/>
                <a:gd name="connsiteY1683" fmla="*/ 598673 h 1847316"/>
                <a:gd name="connsiteX1684" fmla="*/ 494668 w 2241767"/>
                <a:gd name="connsiteY1684" fmla="*/ 598110 h 1847316"/>
                <a:gd name="connsiteX1685" fmla="*/ 498298 w 2241767"/>
                <a:gd name="connsiteY1685" fmla="*/ 599494 h 1847316"/>
                <a:gd name="connsiteX1686" fmla="*/ 526298 w 2241767"/>
                <a:gd name="connsiteY1686" fmla="*/ 604486 h 1847316"/>
                <a:gd name="connsiteX1687" fmla="*/ 525594 w 2241767"/>
                <a:gd name="connsiteY1687" fmla="*/ 605565 h 1847316"/>
                <a:gd name="connsiteX1688" fmla="*/ 523678 w 2241767"/>
                <a:gd name="connsiteY1688" fmla="*/ 605182 h 1847316"/>
                <a:gd name="connsiteX1689" fmla="*/ 522652 w 2241767"/>
                <a:gd name="connsiteY1689" fmla="*/ 604493 h 1847316"/>
                <a:gd name="connsiteX1690" fmla="*/ 526079 w 2241767"/>
                <a:gd name="connsiteY1690" fmla="*/ 601646 h 1847316"/>
                <a:gd name="connsiteX1691" fmla="*/ 526642 w 2241767"/>
                <a:gd name="connsiteY1691" fmla="*/ 602217 h 1847316"/>
                <a:gd name="connsiteX1692" fmla="*/ 526298 w 2241767"/>
                <a:gd name="connsiteY1692" fmla="*/ 604486 h 1847316"/>
                <a:gd name="connsiteX1693" fmla="*/ 64841 w 2241767"/>
                <a:gd name="connsiteY1693" fmla="*/ 602428 h 1847316"/>
                <a:gd name="connsiteX1694" fmla="*/ 66859 w 2241767"/>
                <a:gd name="connsiteY1694" fmla="*/ 604626 h 1847316"/>
                <a:gd name="connsiteX1695" fmla="*/ 67931 w 2241767"/>
                <a:gd name="connsiteY1695" fmla="*/ 604752 h 1847316"/>
                <a:gd name="connsiteX1696" fmla="*/ 71311 w 2241767"/>
                <a:gd name="connsiteY1696" fmla="*/ 604087 h 1847316"/>
                <a:gd name="connsiteX1697" fmla="*/ 72555 w 2241767"/>
                <a:gd name="connsiteY1697" fmla="*/ 604556 h 1847316"/>
                <a:gd name="connsiteX1698" fmla="*/ 73752 w 2241767"/>
                <a:gd name="connsiteY1698" fmla="*/ 605503 h 1847316"/>
                <a:gd name="connsiteX1699" fmla="*/ 74495 w 2241767"/>
                <a:gd name="connsiteY1699" fmla="*/ 606950 h 1847316"/>
                <a:gd name="connsiteX1700" fmla="*/ 74636 w 2241767"/>
                <a:gd name="connsiteY1700" fmla="*/ 609485 h 1847316"/>
                <a:gd name="connsiteX1701" fmla="*/ 74088 w 2241767"/>
                <a:gd name="connsiteY1701" fmla="*/ 611746 h 1847316"/>
                <a:gd name="connsiteX1702" fmla="*/ 74252 w 2241767"/>
                <a:gd name="connsiteY1702" fmla="*/ 614930 h 1847316"/>
                <a:gd name="connsiteX1703" fmla="*/ 74135 w 2241767"/>
                <a:gd name="connsiteY1703" fmla="*/ 616299 h 1847316"/>
                <a:gd name="connsiteX1704" fmla="*/ 75926 w 2241767"/>
                <a:gd name="connsiteY1704" fmla="*/ 618098 h 1847316"/>
                <a:gd name="connsiteX1705" fmla="*/ 76489 w 2241767"/>
                <a:gd name="connsiteY1705" fmla="*/ 620531 h 1847316"/>
                <a:gd name="connsiteX1706" fmla="*/ 76779 w 2241767"/>
                <a:gd name="connsiteY1706" fmla="*/ 623144 h 1847316"/>
                <a:gd name="connsiteX1707" fmla="*/ 72883 w 2241767"/>
                <a:gd name="connsiteY1707" fmla="*/ 624013 h 1847316"/>
                <a:gd name="connsiteX1708" fmla="*/ 68987 w 2241767"/>
                <a:gd name="connsiteY1708" fmla="*/ 624154 h 1847316"/>
                <a:gd name="connsiteX1709" fmla="*/ 65623 w 2241767"/>
                <a:gd name="connsiteY1709" fmla="*/ 625922 h 1847316"/>
                <a:gd name="connsiteX1710" fmla="*/ 64935 w 2241767"/>
                <a:gd name="connsiteY1710" fmla="*/ 627228 h 1847316"/>
                <a:gd name="connsiteX1711" fmla="*/ 65474 w 2241767"/>
                <a:gd name="connsiteY1711" fmla="*/ 629161 h 1847316"/>
                <a:gd name="connsiteX1712" fmla="*/ 64551 w 2241767"/>
                <a:gd name="connsiteY1712" fmla="*/ 629654 h 1847316"/>
                <a:gd name="connsiteX1713" fmla="*/ 63698 w 2241767"/>
                <a:gd name="connsiteY1713" fmla="*/ 629231 h 1847316"/>
                <a:gd name="connsiteX1714" fmla="*/ 62071 w 2241767"/>
                <a:gd name="connsiteY1714" fmla="*/ 627440 h 1847316"/>
                <a:gd name="connsiteX1715" fmla="*/ 60287 w 2241767"/>
                <a:gd name="connsiteY1715" fmla="*/ 626587 h 1847316"/>
                <a:gd name="connsiteX1716" fmla="*/ 54036 w 2241767"/>
                <a:gd name="connsiteY1716" fmla="*/ 625265 h 1847316"/>
                <a:gd name="connsiteX1717" fmla="*/ 46190 w 2241767"/>
                <a:gd name="connsiteY1717" fmla="*/ 620046 h 1847316"/>
                <a:gd name="connsiteX1718" fmla="*/ 42810 w 2241767"/>
                <a:gd name="connsiteY1718" fmla="*/ 618967 h 1847316"/>
                <a:gd name="connsiteX1719" fmla="*/ 39383 w 2241767"/>
                <a:gd name="connsiteY1719" fmla="*/ 615133 h 1847316"/>
                <a:gd name="connsiteX1720" fmla="*/ 36285 w 2241767"/>
                <a:gd name="connsiteY1720" fmla="*/ 610244 h 1847316"/>
                <a:gd name="connsiteX1721" fmla="*/ 38304 w 2241767"/>
                <a:gd name="connsiteY1721" fmla="*/ 609453 h 1847316"/>
                <a:gd name="connsiteX1722" fmla="*/ 40338 w 2241767"/>
                <a:gd name="connsiteY1722" fmla="*/ 609055 h 1847316"/>
                <a:gd name="connsiteX1723" fmla="*/ 49460 w 2241767"/>
                <a:gd name="connsiteY1723" fmla="*/ 609782 h 1847316"/>
                <a:gd name="connsiteX1724" fmla="*/ 50602 w 2241767"/>
                <a:gd name="connsiteY1724" fmla="*/ 606269 h 1847316"/>
                <a:gd name="connsiteX1725" fmla="*/ 51776 w 2241767"/>
                <a:gd name="connsiteY1725" fmla="*/ 605393 h 1847316"/>
                <a:gd name="connsiteX1726" fmla="*/ 54670 w 2241767"/>
                <a:gd name="connsiteY1726" fmla="*/ 604400 h 1847316"/>
                <a:gd name="connsiteX1727" fmla="*/ 57377 w 2241767"/>
                <a:gd name="connsiteY1727" fmla="*/ 602444 h 1847316"/>
                <a:gd name="connsiteX1728" fmla="*/ 58590 w 2241767"/>
                <a:gd name="connsiteY1728" fmla="*/ 602491 h 1847316"/>
                <a:gd name="connsiteX1729" fmla="*/ 59826 w 2241767"/>
                <a:gd name="connsiteY1729" fmla="*/ 603242 h 1847316"/>
                <a:gd name="connsiteX1730" fmla="*/ 62392 w 2241767"/>
                <a:gd name="connsiteY1730" fmla="*/ 602076 h 1847316"/>
                <a:gd name="connsiteX1731" fmla="*/ 63753 w 2241767"/>
                <a:gd name="connsiteY1731" fmla="*/ 601826 h 1847316"/>
                <a:gd name="connsiteX1732" fmla="*/ 64841 w 2241767"/>
                <a:gd name="connsiteY1732" fmla="*/ 602428 h 1847316"/>
                <a:gd name="connsiteX1733" fmla="*/ 468835 w 2241767"/>
                <a:gd name="connsiteY1733" fmla="*/ 627502 h 1847316"/>
                <a:gd name="connsiteX1734" fmla="*/ 466409 w 2241767"/>
                <a:gd name="connsiteY1734" fmla="*/ 628136 h 1847316"/>
                <a:gd name="connsiteX1735" fmla="*/ 465838 w 2241767"/>
                <a:gd name="connsiteY1735" fmla="*/ 626845 h 1847316"/>
                <a:gd name="connsiteX1736" fmla="*/ 467113 w 2241767"/>
                <a:gd name="connsiteY1736" fmla="*/ 623630 h 1847316"/>
                <a:gd name="connsiteX1737" fmla="*/ 468130 w 2241767"/>
                <a:gd name="connsiteY1737" fmla="*/ 621807 h 1847316"/>
                <a:gd name="connsiteX1738" fmla="*/ 468889 w 2241767"/>
                <a:gd name="connsiteY1738" fmla="*/ 621376 h 1847316"/>
                <a:gd name="connsiteX1739" fmla="*/ 471674 w 2241767"/>
                <a:gd name="connsiteY1739" fmla="*/ 617739 h 1847316"/>
                <a:gd name="connsiteX1740" fmla="*/ 474765 w 2241767"/>
                <a:gd name="connsiteY1740" fmla="*/ 615086 h 1847316"/>
                <a:gd name="connsiteX1741" fmla="*/ 477605 w 2241767"/>
                <a:gd name="connsiteY1741" fmla="*/ 611198 h 1847316"/>
                <a:gd name="connsiteX1742" fmla="*/ 480484 w 2241767"/>
                <a:gd name="connsiteY1742" fmla="*/ 605636 h 1847316"/>
                <a:gd name="connsiteX1743" fmla="*/ 481016 w 2241767"/>
                <a:gd name="connsiteY1743" fmla="*/ 603555 h 1847316"/>
                <a:gd name="connsiteX1744" fmla="*/ 482353 w 2241767"/>
                <a:gd name="connsiteY1744" fmla="*/ 603336 h 1847316"/>
                <a:gd name="connsiteX1745" fmla="*/ 484552 w 2241767"/>
                <a:gd name="connsiteY1745" fmla="*/ 604705 h 1847316"/>
                <a:gd name="connsiteX1746" fmla="*/ 485913 w 2241767"/>
                <a:gd name="connsiteY1746" fmla="*/ 606629 h 1847316"/>
                <a:gd name="connsiteX1747" fmla="*/ 485279 w 2241767"/>
                <a:gd name="connsiteY1747" fmla="*/ 608155 h 1847316"/>
                <a:gd name="connsiteX1748" fmla="*/ 477996 w 2241767"/>
                <a:gd name="connsiteY1748" fmla="*/ 616041 h 1847316"/>
                <a:gd name="connsiteX1749" fmla="*/ 477386 w 2241767"/>
                <a:gd name="connsiteY1749" fmla="*/ 617066 h 1847316"/>
                <a:gd name="connsiteX1750" fmla="*/ 476728 w 2241767"/>
                <a:gd name="connsiteY1750" fmla="*/ 619734 h 1847316"/>
                <a:gd name="connsiteX1751" fmla="*/ 476126 w 2241767"/>
                <a:gd name="connsiteY1751" fmla="*/ 620664 h 1847316"/>
                <a:gd name="connsiteX1752" fmla="*/ 475164 w 2241767"/>
                <a:gd name="connsiteY1752" fmla="*/ 621087 h 1847316"/>
                <a:gd name="connsiteX1753" fmla="*/ 474467 w 2241767"/>
                <a:gd name="connsiteY1753" fmla="*/ 622245 h 1847316"/>
                <a:gd name="connsiteX1754" fmla="*/ 474029 w 2241767"/>
                <a:gd name="connsiteY1754" fmla="*/ 624146 h 1847316"/>
                <a:gd name="connsiteX1755" fmla="*/ 473130 w 2241767"/>
                <a:gd name="connsiteY1755" fmla="*/ 625140 h 1847316"/>
                <a:gd name="connsiteX1756" fmla="*/ 471768 w 2241767"/>
                <a:gd name="connsiteY1756" fmla="*/ 625226 h 1847316"/>
                <a:gd name="connsiteX1757" fmla="*/ 470830 w 2241767"/>
                <a:gd name="connsiteY1757" fmla="*/ 625750 h 1847316"/>
                <a:gd name="connsiteX1758" fmla="*/ 470305 w 2241767"/>
                <a:gd name="connsiteY1758" fmla="*/ 626712 h 1847316"/>
                <a:gd name="connsiteX1759" fmla="*/ 468835 w 2241767"/>
                <a:gd name="connsiteY1759" fmla="*/ 627502 h 1847316"/>
                <a:gd name="connsiteX1760" fmla="*/ 462552 w 2241767"/>
                <a:gd name="connsiteY1760" fmla="*/ 616471 h 1847316"/>
                <a:gd name="connsiteX1761" fmla="*/ 461402 w 2241767"/>
                <a:gd name="connsiteY1761" fmla="*/ 617817 h 1847316"/>
                <a:gd name="connsiteX1762" fmla="*/ 457060 w 2241767"/>
                <a:gd name="connsiteY1762" fmla="*/ 617003 h 1847316"/>
                <a:gd name="connsiteX1763" fmla="*/ 457960 w 2241767"/>
                <a:gd name="connsiteY1763" fmla="*/ 614351 h 1847316"/>
                <a:gd name="connsiteX1764" fmla="*/ 461277 w 2241767"/>
                <a:gd name="connsiteY1764" fmla="*/ 612677 h 1847316"/>
                <a:gd name="connsiteX1765" fmla="*/ 464907 w 2241767"/>
                <a:gd name="connsiteY1765" fmla="*/ 615282 h 1847316"/>
                <a:gd name="connsiteX1766" fmla="*/ 462552 w 2241767"/>
                <a:gd name="connsiteY1766" fmla="*/ 616471 h 1847316"/>
                <a:gd name="connsiteX1767" fmla="*/ 538440 w 2241767"/>
                <a:gd name="connsiteY1767" fmla="*/ 627283 h 1847316"/>
                <a:gd name="connsiteX1768" fmla="*/ 537383 w 2241767"/>
                <a:gd name="connsiteY1768" fmla="*/ 627533 h 1847316"/>
                <a:gd name="connsiteX1769" fmla="*/ 538964 w 2241767"/>
                <a:gd name="connsiteY1769" fmla="*/ 624670 h 1847316"/>
                <a:gd name="connsiteX1770" fmla="*/ 541084 w 2241767"/>
                <a:gd name="connsiteY1770" fmla="*/ 621502 h 1847316"/>
                <a:gd name="connsiteX1771" fmla="*/ 543079 w 2241767"/>
                <a:gd name="connsiteY1771" fmla="*/ 619514 h 1847316"/>
                <a:gd name="connsiteX1772" fmla="*/ 545676 w 2241767"/>
                <a:gd name="connsiteY1772" fmla="*/ 618685 h 1847316"/>
                <a:gd name="connsiteX1773" fmla="*/ 545387 w 2241767"/>
                <a:gd name="connsiteY1773" fmla="*/ 620133 h 1847316"/>
                <a:gd name="connsiteX1774" fmla="*/ 541999 w 2241767"/>
                <a:gd name="connsiteY1774" fmla="*/ 622808 h 1847316"/>
                <a:gd name="connsiteX1775" fmla="*/ 538440 w 2241767"/>
                <a:gd name="connsiteY1775" fmla="*/ 627283 h 1847316"/>
                <a:gd name="connsiteX1776" fmla="*/ 179383 w 2241767"/>
                <a:gd name="connsiteY1776" fmla="*/ 680420 h 1847316"/>
                <a:gd name="connsiteX1777" fmla="*/ 177772 w 2241767"/>
                <a:gd name="connsiteY1777" fmla="*/ 681093 h 1847316"/>
                <a:gd name="connsiteX1778" fmla="*/ 176066 w 2241767"/>
                <a:gd name="connsiteY1778" fmla="*/ 680756 h 1847316"/>
                <a:gd name="connsiteX1779" fmla="*/ 174720 w 2241767"/>
                <a:gd name="connsiteY1779" fmla="*/ 676586 h 1847316"/>
                <a:gd name="connsiteX1780" fmla="*/ 175753 w 2241767"/>
                <a:gd name="connsiteY1780" fmla="*/ 676453 h 1847316"/>
                <a:gd name="connsiteX1781" fmla="*/ 177912 w 2241767"/>
                <a:gd name="connsiteY1781" fmla="*/ 673699 h 1847316"/>
                <a:gd name="connsiteX1782" fmla="*/ 182692 w 2241767"/>
                <a:gd name="connsiteY1782" fmla="*/ 671470 h 1847316"/>
                <a:gd name="connsiteX1783" fmla="*/ 183866 w 2241767"/>
                <a:gd name="connsiteY1783" fmla="*/ 671220 h 1847316"/>
                <a:gd name="connsiteX1784" fmla="*/ 179383 w 2241767"/>
                <a:gd name="connsiteY1784" fmla="*/ 680420 h 1847316"/>
                <a:gd name="connsiteX1785" fmla="*/ 364540 w 2241767"/>
                <a:gd name="connsiteY1785" fmla="*/ 684285 h 1847316"/>
                <a:gd name="connsiteX1786" fmla="*/ 363891 w 2241767"/>
                <a:gd name="connsiteY1786" fmla="*/ 684551 h 1847316"/>
                <a:gd name="connsiteX1787" fmla="*/ 362287 w 2241767"/>
                <a:gd name="connsiteY1787" fmla="*/ 683268 h 1847316"/>
                <a:gd name="connsiteX1788" fmla="*/ 361231 w 2241767"/>
                <a:gd name="connsiteY1788" fmla="*/ 681906 h 1847316"/>
                <a:gd name="connsiteX1789" fmla="*/ 361927 w 2241767"/>
                <a:gd name="connsiteY1789" fmla="*/ 680866 h 1847316"/>
                <a:gd name="connsiteX1790" fmla="*/ 365033 w 2241767"/>
                <a:gd name="connsiteY1790" fmla="*/ 678675 h 1847316"/>
                <a:gd name="connsiteX1791" fmla="*/ 366520 w 2241767"/>
                <a:gd name="connsiteY1791" fmla="*/ 678636 h 1847316"/>
                <a:gd name="connsiteX1792" fmla="*/ 367130 w 2241767"/>
                <a:gd name="connsiteY1792" fmla="*/ 678980 h 1847316"/>
                <a:gd name="connsiteX1793" fmla="*/ 367372 w 2241767"/>
                <a:gd name="connsiteY1793" fmla="*/ 679661 h 1847316"/>
                <a:gd name="connsiteX1794" fmla="*/ 367255 w 2241767"/>
                <a:gd name="connsiteY1794" fmla="*/ 680670 h 1847316"/>
                <a:gd name="connsiteX1795" fmla="*/ 366590 w 2241767"/>
                <a:gd name="connsiteY1795" fmla="*/ 681930 h 1847316"/>
                <a:gd name="connsiteX1796" fmla="*/ 364540 w 2241767"/>
                <a:gd name="connsiteY1796" fmla="*/ 684285 h 1847316"/>
                <a:gd name="connsiteX1797" fmla="*/ 366050 w 2241767"/>
                <a:gd name="connsiteY1797" fmla="*/ 689503 h 1847316"/>
                <a:gd name="connsiteX1798" fmla="*/ 366848 w 2241767"/>
                <a:gd name="connsiteY1798" fmla="*/ 689839 h 1847316"/>
                <a:gd name="connsiteX1799" fmla="*/ 367678 w 2241767"/>
                <a:gd name="connsiteY1799" fmla="*/ 687352 h 1847316"/>
                <a:gd name="connsiteX1800" fmla="*/ 368264 w 2241767"/>
                <a:gd name="connsiteY1800" fmla="*/ 687273 h 1847316"/>
                <a:gd name="connsiteX1801" fmla="*/ 370862 w 2241767"/>
                <a:gd name="connsiteY1801" fmla="*/ 689378 h 1847316"/>
                <a:gd name="connsiteX1802" fmla="*/ 372458 w 2241767"/>
                <a:gd name="connsiteY1802" fmla="*/ 688908 h 1847316"/>
                <a:gd name="connsiteX1803" fmla="*/ 373483 w 2241767"/>
                <a:gd name="connsiteY1803" fmla="*/ 691498 h 1847316"/>
                <a:gd name="connsiteX1804" fmla="*/ 374406 w 2241767"/>
                <a:gd name="connsiteY1804" fmla="*/ 691733 h 1847316"/>
                <a:gd name="connsiteX1805" fmla="*/ 375258 w 2241767"/>
                <a:gd name="connsiteY1805" fmla="*/ 691420 h 1847316"/>
                <a:gd name="connsiteX1806" fmla="*/ 375775 w 2241767"/>
                <a:gd name="connsiteY1806" fmla="*/ 691600 h 1847316"/>
                <a:gd name="connsiteX1807" fmla="*/ 375595 w 2241767"/>
                <a:gd name="connsiteY1807" fmla="*/ 694330 h 1847316"/>
                <a:gd name="connsiteX1808" fmla="*/ 373694 w 2241767"/>
                <a:gd name="connsiteY1808" fmla="*/ 697092 h 1847316"/>
                <a:gd name="connsiteX1809" fmla="*/ 372810 w 2241767"/>
                <a:gd name="connsiteY1809" fmla="*/ 697788 h 1847316"/>
                <a:gd name="connsiteX1810" fmla="*/ 371574 w 2241767"/>
                <a:gd name="connsiteY1810" fmla="*/ 697076 h 1847316"/>
                <a:gd name="connsiteX1811" fmla="*/ 371112 w 2241767"/>
                <a:gd name="connsiteY1811" fmla="*/ 696810 h 1847316"/>
                <a:gd name="connsiteX1812" fmla="*/ 370298 w 2241767"/>
                <a:gd name="connsiteY1812" fmla="*/ 695589 h 1847316"/>
                <a:gd name="connsiteX1813" fmla="*/ 369680 w 2241767"/>
                <a:gd name="connsiteY1813" fmla="*/ 694048 h 1847316"/>
                <a:gd name="connsiteX1814" fmla="*/ 369313 w 2241767"/>
                <a:gd name="connsiteY1814" fmla="*/ 694025 h 1847316"/>
                <a:gd name="connsiteX1815" fmla="*/ 367865 w 2241767"/>
                <a:gd name="connsiteY1815" fmla="*/ 695840 h 1847316"/>
                <a:gd name="connsiteX1816" fmla="*/ 367897 w 2241767"/>
                <a:gd name="connsiteY1816" fmla="*/ 696740 h 1847316"/>
                <a:gd name="connsiteX1817" fmla="*/ 368499 w 2241767"/>
                <a:gd name="connsiteY1817" fmla="*/ 698085 h 1847316"/>
                <a:gd name="connsiteX1818" fmla="*/ 368413 w 2241767"/>
                <a:gd name="connsiteY1818" fmla="*/ 698922 h 1847316"/>
                <a:gd name="connsiteX1819" fmla="*/ 366833 w 2241767"/>
                <a:gd name="connsiteY1819" fmla="*/ 699321 h 1847316"/>
                <a:gd name="connsiteX1820" fmla="*/ 365284 w 2241767"/>
                <a:gd name="connsiteY1820" fmla="*/ 699110 h 1847316"/>
                <a:gd name="connsiteX1821" fmla="*/ 363390 w 2241767"/>
                <a:gd name="connsiteY1821" fmla="*/ 700284 h 1847316"/>
                <a:gd name="connsiteX1822" fmla="*/ 362937 w 2241767"/>
                <a:gd name="connsiteY1822" fmla="*/ 699556 h 1847316"/>
                <a:gd name="connsiteX1823" fmla="*/ 362647 w 2241767"/>
                <a:gd name="connsiteY1823" fmla="*/ 697499 h 1847316"/>
                <a:gd name="connsiteX1824" fmla="*/ 362060 w 2241767"/>
                <a:gd name="connsiteY1824" fmla="*/ 697733 h 1847316"/>
                <a:gd name="connsiteX1825" fmla="*/ 361168 w 2241767"/>
                <a:gd name="connsiteY1825" fmla="*/ 700252 h 1847316"/>
                <a:gd name="connsiteX1826" fmla="*/ 360191 w 2241767"/>
                <a:gd name="connsiteY1826" fmla="*/ 701848 h 1847316"/>
                <a:gd name="connsiteX1827" fmla="*/ 358415 w 2241767"/>
                <a:gd name="connsiteY1827" fmla="*/ 703170 h 1847316"/>
                <a:gd name="connsiteX1828" fmla="*/ 358023 w 2241767"/>
                <a:gd name="connsiteY1828" fmla="*/ 703812 h 1847316"/>
                <a:gd name="connsiteX1829" fmla="*/ 356725 w 2241767"/>
                <a:gd name="connsiteY1829" fmla="*/ 703898 h 1847316"/>
                <a:gd name="connsiteX1830" fmla="*/ 354800 w 2241767"/>
                <a:gd name="connsiteY1830" fmla="*/ 704727 h 1847316"/>
                <a:gd name="connsiteX1831" fmla="*/ 353611 w 2241767"/>
                <a:gd name="connsiteY1831" fmla="*/ 704586 h 1847316"/>
                <a:gd name="connsiteX1832" fmla="*/ 346523 w 2241767"/>
                <a:gd name="connsiteY1832" fmla="*/ 701856 h 1847316"/>
                <a:gd name="connsiteX1833" fmla="*/ 344857 w 2241767"/>
                <a:gd name="connsiteY1833" fmla="*/ 700855 h 1847316"/>
                <a:gd name="connsiteX1834" fmla="*/ 350685 w 2241767"/>
                <a:gd name="connsiteY1834" fmla="*/ 694572 h 1847316"/>
                <a:gd name="connsiteX1835" fmla="*/ 353752 w 2241767"/>
                <a:gd name="connsiteY1835" fmla="*/ 692132 h 1847316"/>
                <a:gd name="connsiteX1836" fmla="*/ 355528 w 2241767"/>
                <a:gd name="connsiteY1836" fmla="*/ 692265 h 1847316"/>
                <a:gd name="connsiteX1837" fmla="*/ 357304 w 2241767"/>
                <a:gd name="connsiteY1837" fmla="*/ 693023 h 1847316"/>
                <a:gd name="connsiteX1838" fmla="*/ 358243 w 2241767"/>
                <a:gd name="connsiteY1838" fmla="*/ 692898 h 1847316"/>
                <a:gd name="connsiteX1839" fmla="*/ 358313 w 2241767"/>
                <a:gd name="connsiteY1839" fmla="*/ 690105 h 1847316"/>
                <a:gd name="connsiteX1840" fmla="*/ 356662 w 2241767"/>
                <a:gd name="connsiteY1840" fmla="*/ 688016 h 1847316"/>
                <a:gd name="connsiteX1841" fmla="*/ 356725 w 2241767"/>
                <a:gd name="connsiteY1841" fmla="*/ 687148 h 1847316"/>
                <a:gd name="connsiteX1842" fmla="*/ 360378 w 2241767"/>
                <a:gd name="connsiteY1842" fmla="*/ 685716 h 1847316"/>
                <a:gd name="connsiteX1843" fmla="*/ 361747 w 2241767"/>
                <a:gd name="connsiteY1843" fmla="*/ 685920 h 1847316"/>
                <a:gd name="connsiteX1844" fmla="*/ 363257 w 2241767"/>
                <a:gd name="connsiteY1844" fmla="*/ 686655 h 1847316"/>
                <a:gd name="connsiteX1845" fmla="*/ 364689 w 2241767"/>
                <a:gd name="connsiteY1845" fmla="*/ 687844 h 1847316"/>
                <a:gd name="connsiteX1846" fmla="*/ 366050 w 2241767"/>
                <a:gd name="connsiteY1846" fmla="*/ 689503 h 1847316"/>
                <a:gd name="connsiteX1847" fmla="*/ 755485 w 2241767"/>
                <a:gd name="connsiteY1847" fmla="*/ 697772 h 1847316"/>
                <a:gd name="connsiteX1848" fmla="*/ 761063 w 2241767"/>
                <a:gd name="connsiteY1848" fmla="*/ 698719 h 1847316"/>
                <a:gd name="connsiteX1849" fmla="*/ 765147 w 2241767"/>
                <a:gd name="connsiteY1849" fmla="*/ 698508 h 1847316"/>
                <a:gd name="connsiteX1850" fmla="*/ 768879 w 2241767"/>
                <a:gd name="connsiteY1850" fmla="*/ 704704 h 1847316"/>
                <a:gd name="connsiteX1851" fmla="*/ 771171 w 2241767"/>
                <a:gd name="connsiteY1851" fmla="*/ 709687 h 1847316"/>
                <a:gd name="connsiteX1852" fmla="*/ 772518 w 2241767"/>
                <a:gd name="connsiteY1852" fmla="*/ 713169 h 1847316"/>
                <a:gd name="connsiteX1853" fmla="*/ 773284 w 2241767"/>
                <a:gd name="connsiteY1853" fmla="*/ 716525 h 1847316"/>
                <a:gd name="connsiteX1854" fmla="*/ 774308 w 2241767"/>
                <a:gd name="connsiteY1854" fmla="*/ 719756 h 1847316"/>
                <a:gd name="connsiteX1855" fmla="*/ 774214 w 2241767"/>
                <a:gd name="connsiteY1855" fmla="*/ 720210 h 1847316"/>
                <a:gd name="connsiteX1856" fmla="*/ 772064 w 2241767"/>
                <a:gd name="connsiteY1856" fmla="*/ 718035 h 1847316"/>
                <a:gd name="connsiteX1857" fmla="*/ 770514 w 2241767"/>
                <a:gd name="connsiteY1857" fmla="*/ 713615 h 1847316"/>
                <a:gd name="connsiteX1858" fmla="*/ 769724 w 2241767"/>
                <a:gd name="connsiteY1858" fmla="*/ 711886 h 1847316"/>
                <a:gd name="connsiteX1859" fmla="*/ 768942 w 2241767"/>
                <a:gd name="connsiteY1859" fmla="*/ 711103 h 1847316"/>
                <a:gd name="connsiteX1860" fmla="*/ 768120 w 2241767"/>
                <a:gd name="connsiteY1860" fmla="*/ 709468 h 1847316"/>
                <a:gd name="connsiteX1861" fmla="*/ 766517 w 2241767"/>
                <a:gd name="connsiteY1861" fmla="*/ 705228 h 1847316"/>
                <a:gd name="connsiteX1862" fmla="*/ 766461 w 2241767"/>
                <a:gd name="connsiteY1862" fmla="*/ 704031 h 1847316"/>
                <a:gd name="connsiteX1863" fmla="*/ 765750 w 2241767"/>
                <a:gd name="connsiteY1863" fmla="*/ 702920 h 1847316"/>
                <a:gd name="connsiteX1864" fmla="*/ 764928 w 2241767"/>
                <a:gd name="connsiteY1864" fmla="*/ 702459 h 1847316"/>
                <a:gd name="connsiteX1865" fmla="*/ 763997 w 2241767"/>
                <a:gd name="connsiteY1865" fmla="*/ 702638 h 1847316"/>
                <a:gd name="connsiteX1866" fmla="*/ 763676 w 2241767"/>
                <a:gd name="connsiteY1866" fmla="*/ 703069 h 1847316"/>
                <a:gd name="connsiteX1867" fmla="*/ 763818 w 2241767"/>
                <a:gd name="connsiteY1867" fmla="*/ 706002 h 1847316"/>
                <a:gd name="connsiteX1868" fmla="*/ 764553 w 2241767"/>
                <a:gd name="connsiteY1868" fmla="*/ 709257 h 1847316"/>
                <a:gd name="connsiteX1869" fmla="*/ 768582 w 2241767"/>
                <a:gd name="connsiteY1869" fmla="*/ 716345 h 1847316"/>
                <a:gd name="connsiteX1870" fmla="*/ 771273 w 2241767"/>
                <a:gd name="connsiteY1870" fmla="*/ 720366 h 1847316"/>
                <a:gd name="connsiteX1871" fmla="*/ 771805 w 2241767"/>
                <a:gd name="connsiteY1871" fmla="*/ 721696 h 1847316"/>
                <a:gd name="connsiteX1872" fmla="*/ 772157 w 2241767"/>
                <a:gd name="connsiteY1872" fmla="*/ 725358 h 1847316"/>
                <a:gd name="connsiteX1873" fmla="*/ 770999 w 2241767"/>
                <a:gd name="connsiteY1873" fmla="*/ 727009 h 1847316"/>
                <a:gd name="connsiteX1874" fmla="*/ 772423 w 2241767"/>
                <a:gd name="connsiteY1874" fmla="*/ 730373 h 1847316"/>
                <a:gd name="connsiteX1875" fmla="*/ 772368 w 2241767"/>
                <a:gd name="connsiteY1875" fmla="*/ 731030 h 1847316"/>
                <a:gd name="connsiteX1876" fmla="*/ 772055 w 2241767"/>
                <a:gd name="connsiteY1876" fmla="*/ 731671 h 1847316"/>
                <a:gd name="connsiteX1877" fmla="*/ 768222 w 2241767"/>
                <a:gd name="connsiteY1877" fmla="*/ 733158 h 1847316"/>
                <a:gd name="connsiteX1878" fmla="*/ 764709 w 2241767"/>
                <a:gd name="connsiteY1878" fmla="*/ 739362 h 1847316"/>
                <a:gd name="connsiteX1879" fmla="*/ 760860 w 2241767"/>
                <a:gd name="connsiteY1879" fmla="*/ 742984 h 1847316"/>
                <a:gd name="connsiteX1880" fmla="*/ 759084 w 2241767"/>
                <a:gd name="connsiteY1880" fmla="*/ 743563 h 1847316"/>
                <a:gd name="connsiteX1881" fmla="*/ 758231 w 2241767"/>
                <a:gd name="connsiteY1881" fmla="*/ 742961 h 1847316"/>
                <a:gd name="connsiteX1882" fmla="*/ 757425 w 2241767"/>
                <a:gd name="connsiteY1882" fmla="*/ 741576 h 1847316"/>
                <a:gd name="connsiteX1883" fmla="*/ 756948 w 2241767"/>
                <a:gd name="connsiteY1883" fmla="*/ 739722 h 1847316"/>
                <a:gd name="connsiteX1884" fmla="*/ 756807 w 2241767"/>
                <a:gd name="connsiteY1884" fmla="*/ 737398 h 1847316"/>
                <a:gd name="connsiteX1885" fmla="*/ 757770 w 2241767"/>
                <a:gd name="connsiteY1885" fmla="*/ 735927 h 1847316"/>
                <a:gd name="connsiteX1886" fmla="*/ 759671 w 2241767"/>
                <a:gd name="connsiteY1886" fmla="*/ 728276 h 1847316"/>
                <a:gd name="connsiteX1887" fmla="*/ 759725 w 2241767"/>
                <a:gd name="connsiteY1887" fmla="*/ 725757 h 1847316"/>
                <a:gd name="connsiteX1888" fmla="*/ 757355 w 2241767"/>
                <a:gd name="connsiteY1888" fmla="*/ 722252 h 1847316"/>
                <a:gd name="connsiteX1889" fmla="*/ 755923 w 2241767"/>
                <a:gd name="connsiteY1889" fmla="*/ 719381 h 1847316"/>
                <a:gd name="connsiteX1890" fmla="*/ 755149 w 2241767"/>
                <a:gd name="connsiteY1890" fmla="*/ 715367 h 1847316"/>
                <a:gd name="connsiteX1891" fmla="*/ 753850 w 2241767"/>
                <a:gd name="connsiteY1891" fmla="*/ 704696 h 1847316"/>
                <a:gd name="connsiteX1892" fmla="*/ 753248 w 2241767"/>
                <a:gd name="connsiteY1892" fmla="*/ 701269 h 1847316"/>
                <a:gd name="connsiteX1893" fmla="*/ 752403 w 2241767"/>
                <a:gd name="connsiteY1893" fmla="*/ 698406 h 1847316"/>
                <a:gd name="connsiteX1894" fmla="*/ 751308 w 2241767"/>
                <a:gd name="connsiteY1894" fmla="*/ 696114 h 1847316"/>
                <a:gd name="connsiteX1895" fmla="*/ 750486 w 2241767"/>
                <a:gd name="connsiteY1895" fmla="*/ 693587 h 1847316"/>
                <a:gd name="connsiteX1896" fmla="*/ 749923 w 2241767"/>
                <a:gd name="connsiteY1896" fmla="*/ 690825 h 1847316"/>
                <a:gd name="connsiteX1897" fmla="*/ 750134 w 2241767"/>
                <a:gd name="connsiteY1897" fmla="*/ 689753 h 1847316"/>
                <a:gd name="connsiteX1898" fmla="*/ 752035 w 2241767"/>
                <a:gd name="connsiteY1898" fmla="*/ 691193 h 1847316"/>
                <a:gd name="connsiteX1899" fmla="*/ 754319 w 2241767"/>
                <a:gd name="connsiteY1899" fmla="*/ 695151 h 1847316"/>
                <a:gd name="connsiteX1900" fmla="*/ 755485 w 2241767"/>
                <a:gd name="connsiteY1900" fmla="*/ 697772 h 1847316"/>
                <a:gd name="connsiteX1901" fmla="*/ 763551 w 2241767"/>
                <a:gd name="connsiteY1901" fmla="*/ 694979 h 1847316"/>
                <a:gd name="connsiteX1902" fmla="*/ 763395 w 2241767"/>
                <a:gd name="connsiteY1902" fmla="*/ 696012 h 1847316"/>
                <a:gd name="connsiteX1903" fmla="*/ 760398 w 2241767"/>
                <a:gd name="connsiteY1903" fmla="*/ 695910 h 1847316"/>
                <a:gd name="connsiteX1904" fmla="*/ 757378 w 2241767"/>
                <a:gd name="connsiteY1904" fmla="*/ 694393 h 1847316"/>
                <a:gd name="connsiteX1905" fmla="*/ 755893 w 2241767"/>
                <a:gd name="connsiteY1905" fmla="*/ 692398 h 1847316"/>
                <a:gd name="connsiteX1906" fmla="*/ 756189 w 2241767"/>
                <a:gd name="connsiteY1906" fmla="*/ 691498 h 1847316"/>
                <a:gd name="connsiteX1907" fmla="*/ 758998 w 2241767"/>
                <a:gd name="connsiteY1907" fmla="*/ 690661 h 1847316"/>
                <a:gd name="connsiteX1908" fmla="*/ 761658 w 2241767"/>
                <a:gd name="connsiteY1908" fmla="*/ 692554 h 1847316"/>
                <a:gd name="connsiteX1909" fmla="*/ 763551 w 2241767"/>
                <a:gd name="connsiteY1909" fmla="*/ 694979 h 1847316"/>
                <a:gd name="connsiteX1910" fmla="*/ 732430 w 2241767"/>
                <a:gd name="connsiteY1910" fmla="*/ 694338 h 1847316"/>
                <a:gd name="connsiteX1911" fmla="*/ 735567 w 2241767"/>
                <a:gd name="connsiteY1911" fmla="*/ 698390 h 1847316"/>
                <a:gd name="connsiteX1912" fmla="*/ 735590 w 2241767"/>
                <a:gd name="connsiteY1912" fmla="*/ 699321 h 1847316"/>
                <a:gd name="connsiteX1913" fmla="*/ 734949 w 2241767"/>
                <a:gd name="connsiteY1913" fmla="*/ 702099 h 1847316"/>
                <a:gd name="connsiteX1914" fmla="*/ 733243 w 2241767"/>
                <a:gd name="connsiteY1914" fmla="*/ 702881 h 1847316"/>
                <a:gd name="connsiteX1915" fmla="*/ 733728 w 2241767"/>
                <a:gd name="connsiteY1915" fmla="*/ 703984 h 1847316"/>
                <a:gd name="connsiteX1916" fmla="*/ 734996 w 2241767"/>
                <a:gd name="connsiteY1916" fmla="*/ 704813 h 1847316"/>
                <a:gd name="connsiteX1917" fmla="*/ 735903 w 2241767"/>
                <a:gd name="connsiteY1917" fmla="*/ 704125 h 1847316"/>
                <a:gd name="connsiteX1918" fmla="*/ 739212 w 2241767"/>
                <a:gd name="connsiteY1918" fmla="*/ 700237 h 1847316"/>
                <a:gd name="connsiteX1919" fmla="*/ 740230 w 2241767"/>
                <a:gd name="connsiteY1919" fmla="*/ 699423 h 1847316"/>
                <a:gd name="connsiteX1920" fmla="*/ 740848 w 2241767"/>
                <a:gd name="connsiteY1920" fmla="*/ 699337 h 1847316"/>
                <a:gd name="connsiteX1921" fmla="*/ 744884 w 2241767"/>
                <a:gd name="connsiteY1921" fmla="*/ 700510 h 1847316"/>
                <a:gd name="connsiteX1922" fmla="*/ 748413 w 2241767"/>
                <a:gd name="connsiteY1922" fmla="*/ 702365 h 1847316"/>
                <a:gd name="connsiteX1923" fmla="*/ 749453 w 2241767"/>
                <a:gd name="connsiteY1923" fmla="*/ 703843 h 1847316"/>
                <a:gd name="connsiteX1924" fmla="*/ 750040 w 2241767"/>
                <a:gd name="connsiteY1924" fmla="*/ 706433 h 1847316"/>
                <a:gd name="connsiteX1925" fmla="*/ 749101 w 2241767"/>
                <a:gd name="connsiteY1925" fmla="*/ 712019 h 1847316"/>
                <a:gd name="connsiteX1926" fmla="*/ 746207 w 2241767"/>
                <a:gd name="connsiteY1926" fmla="*/ 712989 h 1847316"/>
                <a:gd name="connsiteX1927" fmla="*/ 744837 w 2241767"/>
                <a:gd name="connsiteY1927" fmla="*/ 712887 h 1847316"/>
                <a:gd name="connsiteX1928" fmla="*/ 743375 w 2241767"/>
                <a:gd name="connsiteY1928" fmla="*/ 712073 h 1847316"/>
                <a:gd name="connsiteX1929" fmla="*/ 741020 w 2241767"/>
                <a:gd name="connsiteY1929" fmla="*/ 714014 h 1847316"/>
                <a:gd name="connsiteX1930" fmla="*/ 742976 w 2241767"/>
                <a:gd name="connsiteY1930" fmla="*/ 715492 h 1847316"/>
                <a:gd name="connsiteX1931" fmla="*/ 748922 w 2241767"/>
                <a:gd name="connsiteY1931" fmla="*/ 715829 h 1847316"/>
                <a:gd name="connsiteX1932" fmla="*/ 750721 w 2241767"/>
                <a:gd name="connsiteY1932" fmla="*/ 718958 h 1847316"/>
                <a:gd name="connsiteX1933" fmla="*/ 751237 w 2241767"/>
                <a:gd name="connsiteY1933" fmla="*/ 721368 h 1847316"/>
                <a:gd name="connsiteX1934" fmla="*/ 749954 w 2241767"/>
                <a:gd name="connsiteY1934" fmla="*/ 725780 h 1847316"/>
                <a:gd name="connsiteX1935" fmla="*/ 746582 w 2241767"/>
                <a:gd name="connsiteY1935" fmla="*/ 724560 h 1847316"/>
                <a:gd name="connsiteX1936" fmla="*/ 743610 w 2241767"/>
                <a:gd name="connsiteY1936" fmla="*/ 722001 h 1847316"/>
                <a:gd name="connsiteX1937" fmla="*/ 737516 w 2241767"/>
                <a:gd name="connsiteY1937" fmla="*/ 718371 h 1847316"/>
                <a:gd name="connsiteX1938" fmla="*/ 736052 w 2241767"/>
                <a:gd name="connsiteY1938" fmla="*/ 718207 h 1847316"/>
                <a:gd name="connsiteX1939" fmla="*/ 735074 w 2241767"/>
                <a:gd name="connsiteY1939" fmla="*/ 718849 h 1847316"/>
                <a:gd name="connsiteX1940" fmla="*/ 734809 w 2241767"/>
                <a:gd name="connsiteY1940" fmla="*/ 721047 h 1847316"/>
                <a:gd name="connsiteX1941" fmla="*/ 734870 w 2241767"/>
                <a:gd name="connsiteY1941" fmla="*/ 725804 h 1847316"/>
                <a:gd name="connsiteX1942" fmla="*/ 733243 w 2241767"/>
                <a:gd name="connsiteY1942" fmla="*/ 728268 h 1847316"/>
                <a:gd name="connsiteX1943" fmla="*/ 728440 w 2241767"/>
                <a:gd name="connsiteY1943" fmla="*/ 727180 h 1847316"/>
                <a:gd name="connsiteX1944" fmla="*/ 726555 w 2241767"/>
                <a:gd name="connsiteY1944" fmla="*/ 723582 h 1847316"/>
                <a:gd name="connsiteX1945" fmla="*/ 724795 w 2241767"/>
                <a:gd name="connsiteY1945" fmla="*/ 717871 h 1847316"/>
                <a:gd name="connsiteX1946" fmla="*/ 718168 w 2241767"/>
                <a:gd name="connsiteY1946" fmla="*/ 711072 h 1847316"/>
                <a:gd name="connsiteX1947" fmla="*/ 716376 w 2241767"/>
                <a:gd name="connsiteY1947" fmla="*/ 709711 h 1847316"/>
                <a:gd name="connsiteX1948" fmla="*/ 713990 w 2241767"/>
                <a:gd name="connsiteY1948" fmla="*/ 705627 h 1847316"/>
                <a:gd name="connsiteX1949" fmla="*/ 714944 w 2241767"/>
                <a:gd name="connsiteY1949" fmla="*/ 702380 h 1847316"/>
                <a:gd name="connsiteX1950" fmla="*/ 715226 w 2241767"/>
                <a:gd name="connsiteY1950" fmla="*/ 700503 h 1847316"/>
                <a:gd name="connsiteX1951" fmla="*/ 716501 w 2241767"/>
                <a:gd name="connsiteY1951" fmla="*/ 700002 h 1847316"/>
                <a:gd name="connsiteX1952" fmla="*/ 718363 w 2241767"/>
                <a:gd name="connsiteY1952" fmla="*/ 698547 h 1847316"/>
                <a:gd name="connsiteX1953" fmla="*/ 719404 w 2241767"/>
                <a:gd name="connsiteY1953" fmla="*/ 695394 h 1847316"/>
                <a:gd name="connsiteX1954" fmla="*/ 721078 w 2241767"/>
                <a:gd name="connsiteY1954" fmla="*/ 697944 h 1847316"/>
                <a:gd name="connsiteX1955" fmla="*/ 723315 w 2241767"/>
                <a:gd name="connsiteY1955" fmla="*/ 700393 h 1847316"/>
                <a:gd name="connsiteX1956" fmla="*/ 723347 w 2241767"/>
                <a:gd name="connsiteY1956" fmla="*/ 698093 h 1847316"/>
                <a:gd name="connsiteX1957" fmla="*/ 724403 w 2241767"/>
                <a:gd name="connsiteY1957" fmla="*/ 696255 h 1847316"/>
                <a:gd name="connsiteX1958" fmla="*/ 726601 w 2241767"/>
                <a:gd name="connsiteY1958" fmla="*/ 696325 h 1847316"/>
                <a:gd name="connsiteX1959" fmla="*/ 727635 w 2241767"/>
                <a:gd name="connsiteY1959" fmla="*/ 695942 h 1847316"/>
                <a:gd name="connsiteX1960" fmla="*/ 729073 w 2241767"/>
                <a:gd name="connsiteY1960" fmla="*/ 694220 h 1847316"/>
                <a:gd name="connsiteX1961" fmla="*/ 731154 w 2241767"/>
                <a:gd name="connsiteY1961" fmla="*/ 693328 h 1847316"/>
                <a:gd name="connsiteX1962" fmla="*/ 732430 w 2241767"/>
                <a:gd name="connsiteY1962" fmla="*/ 694338 h 1847316"/>
                <a:gd name="connsiteX1963" fmla="*/ 355489 w 2241767"/>
                <a:gd name="connsiteY1963" fmla="*/ 711737 h 1847316"/>
                <a:gd name="connsiteX1964" fmla="*/ 355645 w 2241767"/>
                <a:gd name="connsiteY1964" fmla="*/ 713998 h 1847316"/>
                <a:gd name="connsiteX1965" fmla="*/ 356537 w 2241767"/>
                <a:gd name="connsiteY1965" fmla="*/ 713724 h 1847316"/>
                <a:gd name="connsiteX1966" fmla="*/ 359917 w 2241767"/>
                <a:gd name="connsiteY1966" fmla="*/ 711401 h 1847316"/>
                <a:gd name="connsiteX1967" fmla="*/ 361677 w 2241767"/>
                <a:gd name="connsiteY1967" fmla="*/ 710720 h 1847316"/>
                <a:gd name="connsiteX1968" fmla="*/ 363969 w 2241767"/>
                <a:gd name="connsiteY1968" fmla="*/ 710611 h 1847316"/>
                <a:gd name="connsiteX1969" fmla="*/ 365784 w 2241767"/>
                <a:gd name="connsiteY1969" fmla="*/ 711674 h 1847316"/>
                <a:gd name="connsiteX1970" fmla="*/ 366152 w 2241767"/>
                <a:gd name="connsiteY1970" fmla="*/ 712488 h 1847316"/>
                <a:gd name="connsiteX1971" fmla="*/ 365988 w 2241767"/>
                <a:gd name="connsiteY1971" fmla="*/ 713458 h 1847316"/>
                <a:gd name="connsiteX1972" fmla="*/ 364533 w 2241767"/>
                <a:gd name="connsiteY1972" fmla="*/ 715422 h 1847316"/>
                <a:gd name="connsiteX1973" fmla="*/ 364595 w 2241767"/>
                <a:gd name="connsiteY1973" fmla="*/ 716697 h 1847316"/>
                <a:gd name="connsiteX1974" fmla="*/ 366160 w 2241767"/>
                <a:gd name="connsiteY1974" fmla="*/ 719044 h 1847316"/>
                <a:gd name="connsiteX1975" fmla="*/ 370001 w 2241767"/>
                <a:gd name="connsiteY1975" fmla="*/ 720319 h 1847316"/>
                <a:gd name="connsiteX1976" fmla="*/ 370471 w 2241767"/>
                <a:gd name="connsiteY1976" fmla="*/ 721024 h 1847316"/>
                <a:gd name="connsiteX1977" fmla="*/ 370455 w 2241767"/>
                <a:gd name="connsiteY1977" fmla="*/ 721868 h 1847316"/>
                <a:gd name="connsiteX1978" fmla="*/ 367811 w 2241767"/>
                <a:gd name="connsiteY1978" fmla="*/ 725741 h 1847316"/>
                <a:gd name="connsiteX1979" fmla="*/ 366840 w 2241767"/>
                <a:gd name="connsiteY1979" fmla="*/ 726641 h 1847316"/>
                <a:gd name="connsiteX1980" fmla="*/ 366152 w 2241767"/>
                <a:gd name="connsiteY1980" fmla="*/ 726860 h 1847316"/>
                <a:gd name="connsiteX1981" fmla="*/ 361348 w 2241767"/>
                <a:gd name="connsiteY1981" fmla="*/ 726164 h 1847316"/>
                <a:gd name="connsiteX1982" fmla="*/ 356952 w 2241767"/>
                <a:gd name="connsiteY1982" fmla="*/ 724896 h 1847316"/>
                <a:gd name="connsiteX1983" fmla="*/ 355176 w 2241767"/>
                <a:gd name="connsiteY1983" fmla="*/ 724677 h 1847316"/>
                <a:gd name="connsiteX1984" fmla="*/ 354542 w 2241767"/>
                <a:gd name="connsiteY1984" fmla="*/ 725092 h 1847316"/>
                <a:gd name="connsiteX1985" fmla="*/ 353298 w 2241767"/>
                <a:gd name="connsiteY1985" fmla="*/ 726281 h 1847316"/>
                <a:gd name="connsiteX1986" fmla="*/ 354190 w 2241767"/>
                <a:gd name="connsiteY1986" fmla="*/ 726633 h 1847316"/>
                <a:gd name="connsiteX1987" fmla="*/ 358039 w 2241767"/>
                <a:gd name="connsiteY1987" fmla="*/ 726914 h 1847316"/>
                <a:gd name="connsiteX1988" fmla="*/ 359400 w 2241767"/>
                <a:gd name="connsiteY1988" fmla="*/ 728644 h 1847316"/>
                <a:gd name="connsiteX1989" fmla="*/ 359995 w 2241767"/>
                <a:gd name="connsiteY1989" fmla="*/ 729919 h 1847316"/>
                <a:gd name="connsiteX1990" fmla="*/ 360292 w 2241767"/>
                <a:gd name="connsiteY1990" fmla="*/ 731319 h 1847316"/>
                <a:gd name="connsiteX1991" fmla="*/ 359526 w 2241767"/>
                <a:gd name="connsiteY1991" fmla="*/ 731890 h 1847316"/>
                <a:gd name="connsiteX1992" fmla="*/ 357883 w 2241767"/>
                <a:gd name="connsiteY1992" fmla="*/ 732313 h 1847316"/>
                <a:gd name="connsiteX1993" fmla="*/ 355911 w 2241767"/>
                <a:gd name="connsiteY1993" fmla="*/ 732305 h 1847316"/>
                <a:gd name="connsiteX1994" fmla="*/ 353470 w 2241767"/>
                <a:gd name="connsiteY1994" fmla="*/ 733877 h 1847316"/>
                <a:gd name="connsiteX1995" fmla="*/ 352125 w 2241767"/>
                <a:gd name="connsiteY1995" fmla="*/ 735677 h 1847316"/>
                <a:gd name="connsiteX1996" fmla="*/ 347235 w 2241767"/>
                <a:gd name="connsiteY1996" fmla="*/ 736131 h 1847316"/>
                <a:gd name="connsiteX1997" fmla="*/ 343511 w 2241767"/>
                <a:gd name="connsiteY1997" fmla="*/ 738525 h 1847316"/>
                <a:gd name="connsiteX1998" fmla="*/ 342204 w 2241767"/>
                <a:gd name="connsiteY1998" fmla="*/ 739706 h 1847316"/>
                <a:gd name="connsiteX1999" fmla="*/ 341743 w 2241767"/>
                <a:gd name="connsiteY1999" fmla="*/ 741114 h 1847316"/>
                <a:gd name="connsiteX2000" fmla="*/ 340335 w 2241767"/>
                <a:gd name="connsiteY2000" fmla="*/ 742131 h 1847316"/>
                <a:gd name="connsiteX2001" fmla="*/ 337166 w 2241767"/>
                <a:gd name="connsiteY2001" fmla="*/ 743156 h 1847316"/>
                <a:gd name="connsiteX2002" fmla="*/ 339059 w 2241767"/>
                <a:gd name="connsiteY2002" fmla="*/ 744071 h 1847316"/>
                <a:gd name="connsiteX2003" fmla="*/ 339357 w 2241767"/>
                <a:gd name="connsiteY2003" fmla="*/ 744846 h 1847316"/>
                <a:gd name="connsiteX2004" fmla="*/ 339388 w 2241767"/>
                <a:gd name="connsiteY2004" fmla="*/ 745918 h 1847316"/>
                <a:gd name="connsiteX2005" fmla="*/ 339130 w 2241767"/>
                <a:gd name="connsiteY2005" fmla="*/ 746841 h 1847316"/>
                <a:gd name="connsiteX2006" fmla="*/ 336626 w 2241767"/>
                <a:gd name="connsiteY2006" fmla="*/ 750948 h 1847316"/>
                <a:gd name="connsiteX2007" fmla="*/ 331901 w 2241767"/>
                <a:gd name="connsiteY2007" fmla="*/ 754320 h 1847316"/>
                <a:gd name="connsiteX2008" fmla="*/ 330704 w 2241767"/>
                <a:gd name="connsiteY2008" fmla="*/ 754164 h 1847316"/>
                <a:gd name="connsiteX2009" fmla="*/ 330188 w 2241767"/>
                <a:gd name="connsiteY2009" fmla="*/ 753741 h 1847316"/>
                <a:gd name="connsiteX2010" fmla="*/ 329765 w 2241767"/>
                <a:gd name="connsiteY2010" fmla="*/ 753100 h 1847316"/>
                <a:gd name="connsiteX2011" fmla="*/ 329750 w 2241767"/>
                <a:gd name="connsiteY2011" fmla="*/ 752450 h 1847316"/>
                <a:gd name="connsiteX2012" fmla="*/ 335844 w 2241767"/>
                <a:gd name="connsiteY2012" fmla="*/ 745675 h 1847316"/>
                <a:gd name="connsiteX2013" fmla="*/ 335601 w 2241767"/>
                <a:gd name="connsiteY2013" fmla="*/ 745347 h 1847316"/>
                <a:gd name="connsiteX2014" fmla="*/ 333943 w 2241767"/>
                <a:gd name="connsiteY2014" fmla="*/ 745120 h 1847316"/>
                <a:gd name="connsiteX2015" fmla="*/ 331322 w 2241767"/>
                <a:gd name="connsiteY2015" fmla="*/ 743250 h 1847316"/>
                <a:gd name="connsiteX2016" fmla="*/ 329468 w 2241767"/>
                <a:gd name="connsiteY2016" fmla="*/ 744455 h 1847316"/>
                <a:gd name="connsiteX2017" fmla="*/ 329045 w 2241767"/>
                <a:gd name="connsiteY2017" fmla="*/ 744408 h 1847316"/>
                <a:gd name="connsiteX2018" fmla="*/ 329538 w 2241767"/>
                <a:gd name="connsiteY2018" fmla="*/ 742804 h 1847316"/>
                <a:gd name="connsiteX2019" fmla="*/ 330743 w 2241767"/>
                <a:gd name="connsiteY2019" fmla="*/ 740895 h 1847316"/>
                <a:gd name="connsiteX2020" fmla="*/ 330532 w 2241767"/>
                <a:gd name="connsiteY2020" fmla="*/ 740355 h 1847316"/>
                <a:gd name="connsiteX2021" fmla="*/ 329867 w 2241767"/>
                <a:gd name="connsiteY2021" fmla="*/ 739878 h 1847316"/>
                <a:gd name="connsiteX2022" fmla="*/ 328341 w 2241767"/>
                <a:gd name="connsiteY2022" fmla="*/ 739589 h 1847316"/>
                <a:gd name="connsiteX2023" fmla="*/ 325947 w 2241767"/>
                <a:gd name="connsiteY2023" fmla="*/ 739495 h 1847316"/>
                <a:gd name="connsiteX2024" fmla="*/ 324171 w 2241767"/>
                <a:gd name="connsiteY2024" fmla="*/ 739948 h 1847316"/>
                <a:gd name="connsiteX2025" fmla="*/ 323021 w 2241767"/>
                <a:gd name="connsiteY2025" fmla="*/ 740950 h 1847316"/>
                <a:gd name="connsiteX2026" fmla="*/ 322928 w 2241767"/>
                <a:gd name="connsiteY2026" fmla="*/ 741372 h 1847316"/>
                <a:gd name="connsiteX2027" fmla="*/ 325376 w 2241767"/>
                <a:gd name="connsiteY2027" fmla="*/ 741255 h 1847316"/>
                <a:gd name="connsiteX2028" fmla="*/ 326041 w 2241767"/>
                <a:gd name="connsiteY2028" fmla="*/ 741763 h 1847316"/>
                <a:gd name="connsiteX2029" fmla="*/ 326698 w 2241767"/>
                <a:gd name="connsiteY2029" fmla="*/ 742710 h 1847316"/>
                <a:gd name="connsiteX2030" fmla="*/ 327097 w 2241767"/>
                <a:gd name="connsiteY2030" fmla="*/ 743805 h 1847316"/>
                <a:gd name="connsiteX2031" fmla="*/ 327246 w 2241767"/>
                <a:gd name="connsiteY2031" fmla="*/ 745049 h 1847316"/>
                <a:gd name="connsiteX2032" fmla="*/ 326730 w 2241767"/>
                <a:gd name="connsiteY2032" fmla="*/ 746716 h 1847316"/>
                <a:gd name="connsiteX2033" fmla="*/ 325564 w 2241767"/>
                <a:gd name="connsiteY2033" fmla="*/ 748804 h 1847316"/>
                <a:gd name="connsiteX2034" fmla="*/ 323851 w 2241767"/>
                <a:gd name="connsiteY2034" fmla="*/ 748437 h 1847316"/>
                <a:gd name="connsiteX2035" fmla="*/ 320338 w 2241767"/>
                <a:gd name="connsiteY2035" fmla="*/ 743782 h 1847316"/>
                <a:gd name="connsiteX2036" fmla="*/ 318789 w 2241767"/>
                <a:gd name="connsiteY2036" fmla="*/ 736944 h 1847316"/>
                <a:gd name="connsiteX2037" fmla="*/ 315785 w 2241767"/>
                <a:gd name="connsiteY2037" fmla="*/ 731702 h 1847316"/>
                <a:gd name="connsiteX2038" fmla="*/ 315652 w 2241767"/>
                <a:gd name="connsiteY2038" fmla="*/ 730443 h 1847316"/>
                <a:gd name="connsiteX2039" fmla="*/ 316504 w 2241767"/>
                <a:gd name="connsiteY2039" fmla="*/ 727196 h 1847316"/>
                <a:gd name="connsiteX2040" fmla="*/ 319532 w 2241767"/>
                <a:gd name="connsiteY2040" fmla="*/ 722573 h 1847316"/>
                <a:gd name="connsiteX2041" fmla="*/ 322787 w 2241767"/>
                <a:gd name="connsiteY2041" fmla="*/ 721305 h 1847316"/>
                <a:gd name="connsiteX2042" fmla="*/ 325102 w 2241767"/>
                <a:gd name="connsiteY2042" fmla="*/ 719357 h 1847316"/>
                <a:gd name="connsiteX2043" fmla="*/ 327348 w 2241767"/>
                <a:gd name="connsiteY2043" fmla="*/ 718770 h 1847316"/>
                <a:gd name="connsiteX2044" fmla="*/ 328732 w 2241767"/>
                <a:gd name="connsiteY2044" fmla="*/ 718817 h 1847316"/>
                <a:gd name="connsiteX2045" fmla="*/ 330634 w 2241767"/>
                <a:gd name="connsiteY2045" fmla="*/ 719655 h 1847316"/>
                <a:gd name="connsiteX2046" fmla="*/ 331400 w 2241767"/>
                <a:gd name="connsiteY2046" fmla="*/ 721430 h 1847316"/>
                <a:gd name="connsiteX2047" fmla="*/ 330939 w 2241767"/>
                <a:gd name="connsiteY2047" fmla="*/ 722260 h 1847316"/>
                <a:gd name="connsiteX2048" fmla="*/ 331111 w 2241767"/>
                <a:gd name="connsiteY2048" fmla="*/ 722698 h 1847316"/>
                <a:gd name="connsiteX2049" fmla="*/ 332441 w 2241767"/>
                <a:gd name="connsiteY2049" fmla="*/ 723762 h 1847316"/>
                <a:gd name="connsiteX2050" fmla="*/ 333880 w 2241767"/>
                <a:gd name="connsiteY2050" fmla="*/ 727478 h 1847316"/>
                <a:gd name="connsiteX2051" fmla="*/ 335555 w 2241767"/>
                <a:gd name="connsiteY2051" fmla="*/ 730764 h 1847316"/>
                <a:gd name="connsiteX2052" fmla="*/ 336673 w 2241767"/>
                <a:gd name="connsiteY2052" fmla="*/ 732094 h 1847316"/>
                <a:gd name="connsiteX2053" fmla="*/ 338144 w 2241767"/>
                <a:gd name="connsiteY2053" fmla="*/ 732915 h 1847316"/>
                <a:gd name="connsiteX2054" fmla="*/ 336626 w 2241767"/>
                <a:gd name="connsiteY2054" fmla="*/ 730412 h 1847316"/>
                <a:gd name="connsiteX2055" fmla="*/ 335727 w 2241767"/>
                <a:gd name="connsiteY2055" fmla="*/ 727306 h 1847316"/>
                <a:gd name="connsiteX2056" fmla="*/ 335273 w 2241767"/>
                <a:gd name="connsiteY2056" fmla="*/ 721094 h 1847316"/>
                <a:gd name="connsiteX2057" fmla="*/ 334835 w 2241767"/>
                <a:gd name="connsiteY2057" fmla="*/ 719443 h 1847316"/>
                <a:gd name="connsiteX2058" fmla="*/ 335688 w 2241767"/>
                <a:gd name="connsiteY2058" fmla="*/ 719005 h 1847316"/>
                <a:gd name="connsiteX2059" fmla="*/ 338089 w 2241767"/>
                <a:gd name="connsiteY2059" fmla="*/ 719248 h 1847316"/>
                <a:gd name="connsiteX2060" fmla="*/ 338027 w 2241767"/>
                <a:gd name="connsiteY2060" fmla="*/ 718317 h 1847316"/>
                <a:gd name="connsiteX2061" fmla="*/ 335492 w 2241767"/>
                <a:gd name="connsiteY2061" fmla="*/ 716212 h 1847316"/>
                <a:gd name="connsiteX2062" fmla="*/ 333935 w 2241767"/>
                <a:gd name="connsiteY2062" fmla="*/ 714467 h 1847316"/>
                <a:gd name="connsiteX2063" fmla="*/ 333348 w 2241767"/>
                <a:gd name="connsiteY2063" fmla="*/ 713090 h 1847316"/>
                <a:gd name="connsiteX2064" fmla="*/ 333380 w 2241767"/>
                <a:gd name="connsiteY2064" fmla="*/ 711894 h 1847316"/>
                <a:gd name="connsiteX2065" fmla="*/ 334764 w 2241767"/>
                <a:gd name="connsiteY2065" fmla="*/ 710125 h 1847316"/>
                <a:gd name="connsiteX2066" fmla="*/ 335547 w 2241767"/>
                <a:gd name="connsiteY2066" fmla="*/ 709625 h 1847316"/>
                <a:gd name="connsiteX2067" fmla="*/ 336360 w 2241767"/>
                <a:gd name="connsiteY2067" fmla="*/ 709406 h 1847316"/>
                <a:gd name="connsiteX2068" fmla="*/ 337972 w 2241767"/>
                <a:gd name="connsiteY2068" fmla="*/ 709781 h 1847316"/>
                <a:gd name="connsiteX2069" fmla="*/ 338692 w 2241767"/>
                <a:gd name="connsiteY2069" fmla="*/ 710337 h 1847316"/>
                <a:gd name="connsiteX2070" fmla="*/ 340757 w 2241767"/>
                <a:gd name="connsiteY2070" fmla="*/ 714311 h 1847316"/>
                <a:gd name="connsiteX2071" fmla="*/ 341727 w 2241767"/>
                <a:gd name="connsiteY2071" fmla="*/ 715547 h 1847316"/>
                <a:gd name="connsiteX2072" fmla="*/ 342533 w 2241767"/>
                <a:gd name="connsiteY2072" fmla="*/ 715547 h 1847316"/>
                <a:gd name="connsiteX2073" fmla="*/ 343276 w 2241767"/>
                <a:gd name="connsiteY2073" fmla="*/ 714890 h 1847316"/>
                <a:gd name="connsiteX2074" fmla="*/ 343965 w 2241767"/>
                <a:gd name="connsiteY2074" fmla="*/ 713576 h 1847316"/>
                <a:gd name="connsiteX2075" fmla="*/ 344677 w 2241767"/>
                <a:gd name="connsiteY2075" fmla="*/ 712785 h 1847316"/>
                <a:gd name="connsiteX2076" fmla="*/ 345404 w 2241767"/>
                <a:gd name="connsiteY2076" fmla="*/ 712527 h 1847316"/>
                <a:gd name="connsiteX2077" fmla="*/ 347704 w 2241767"/>
                <a:gd name="connsiteY2077" fmla="*/ 713114 h 1847316"/>
                <a:gd name="connsiteX2078" fmla="*/ 348471 w 2241767"/>
                <a:gd name="connsiteY2078" fmla="*/ 712895 h 1847316"/>
                <a:gd name="connsiteX2079" fmla="*/ 348847 w 2241767"/>
                <a:gd name="connsiteY2079" fmla="*/ 711901 h 1847316"/>
                <a:gd name="connsiteX2080" fmla="*/ 348831 w 2241767"/>
                <a:gd name="connsiteY2080" fmla="*/ 710118 h 1847316"/>
                <a:gd name="connsiteX2081" fmla="*/ 349402 w 2241767"/>
                <a:gd name="connsiteY2081" fmla="*/ 709476 h 1847316"/>
                <a:gd name="connsiteX2082" fmla="*/ 349543 w 2241767"/>
                <a:gd name="connsiteY2082" fmla="*/ 708162 h 1847316"/>
                <a:gd name="connsiteX2083" fmla="*/ 348291 w 2241767"/>
                <a:gd name="connsiteY2083" fmla="*/ 706222 h 1847316"/>
                <a:gd name="connsiteX2084" fmla="*/ 349731 w 2241767"/>
                <a:gd name="connsiteY2084" fmla="*/ 705627 h 1847316"/>
                <a:gd name="connsiteX2085" fmla="*/ 354503 w 2241767"/>
                <a:gd name="connsiteY2085" fmla="*/ 707106 h 1847316"/>
                <a:gd name="connsiteX2086" fmla="*/ 356545 w 2241767"/>
                <a:gd name="connsiteY2086" fmla="*/ 708725 h 1847316"/>
                <a:gd name="connsiteX2087" fmla="*/ 355489 w 2241767"/>
                <a:gd name="connsiteY2087" fmla="*/ 711737 h 1847316"/>
                <a:gd name="connsiteX2088" fmla="*/ 347970 w 2241767"/>
                <a:gd name="connsiteY2088" fmla="*/ 710665 h 1847316"/>
                <a:gd name="connsiteX2089" fmla="*/ 347352 w 2241767"/>
                <a:gd name="connsiteY2089" fmla="*/ 711807 h 1847316"/>
                <a:gd name="connsiteX2090" fmla="*/ 346773 w 2241767"/>
                <a:gd name="connsiteY2090" fmla="*/ 711510 h 1847316"/>
                <a:gd name="connsiteX2091" fmla="*/ 345545 w 2241767"/>
                <a:gd name="connsiteY2091" fmla="*/ 710172 h 1847316"/>
                <a:gd name="connsiteX2092" fmla="*/ 343042 w 2241767"/>
                <a:gd name="connsiteY2092" fmla="*/ 708217 h 1847316"/>
                <a:gd name="connsiteX2093" fmla="*/ 341899 w 2241767"/>
                <a:gd name="connsiteY2093" fmla="*/ 706879 h 1847316"/>
                <a:gd name="connsiteX2094" fmla="*/ 341829 w 2241767"/>
                <a:gd name="connsiteY2094" fmla="*/ 706308 h 1847316"/>
                <a:gd name="connsiteX2095" fmla="*/ 342689 w 2241767"/>
                <a:gd name="connsiteY2095" fmla="*/ 705674 h 1847316"/>
                <a:gd name="connsiteX2096" fmla="*/ 345631 w 2241767"/>
                <a:gd name="connsiteY2096" fmla="*/ 707254 h 1847316"/>
                <a:gd name="connsiteX2097" fmla="*/ 346883 w 2241767"/>
                <a:gd name="connsiteY2097" fmla="*/ 708694 h 1847316"/>
                <a:gd name="connsiteX2098" fmla="*/ 347970 w 2241767"/>
                <a:gd name="connsiteY2098" fmla="*/ 710665 h 1847316"/>
                <a:gd name="connsiteX2099" fmla="*/ 749133 w 2241767"/>
                <a:gd name="connsiteY2099" fmla="*/ 731061 h 1847316"/>
                <a:gd name="connsiteX2100" fmla="*/ 750995 w 2241767"/>
                <a:gd name="connsiteY2100" fmla="*/ 735512 h 1847316"/>
                <a:gd name="connsiteX2101" fmla="*/ 752348 w 2241767"/>
                <a:gd name="connsiteY2101" fmla="*/ 738955 h 1847316"/>
                <a:gd name="connsiteX2102" fmla="*/ 753553 w 2241767"/>
                <a:gd name="connsiteY2102" fmla="*/ 743086 h 1847316"/>
                <a:gd name="connsiteX2103" fmla="*/ 755564 w 2241767"/>
                <a:gd name="connsiteY2103" fmla="*/ 751605 h 1847316"/>
                <a:gd name="connsiteX2104" fmla="*/ 756502 w 2241767"/>
                <a:gd name="connsiteY2104" fmla="*/ 754813 h 1847316"/>
                <a:gd name="connsiteX2105" fmla="*/ 756800 w 2241767"/>
                <a:gd name="connsiteY2105" fmla="*/ 756565 h 1847316"/>
                <a:gd name="connsiteX2106" fmla="*/ 757019 w 2241767"/>
                <a:gd name="connsiteY2106" fmla="*/ 761142 h 1847316"/>
                <a:gd name="connsiteX2107" fmla="*/ 756713 w 2241767"/>
                <a:gd name="connsiteY2107" fmla="*/ 762128 h 1847316"/>
                <a:gd name="connsiteX2108" fmla="*/ 756111 w 2241767"/>
                <a:gd name="connsiteY2108" fmla="*/ 763027 h 1847316"/>
                <a:gd name="connsiteX2109" fmla="*/ 755994 w 2241767"/>
                <a:gd name="connsiteY2109" fmla="*/ 764334 h 1847316"/>
                <a:gd name="connsiteX2110" fmla="*/ 756549 w 2241767"/>
                <a:gd name="connsiteY2110" fmla="*/ 767808 h 1847316"/>
                <a:gd name="connsiteX2111" fmla="*/ 756580 w 2241767"/>
                <a:gd name="connsiteY2111" fmla="*/ 773073 h 1847316"/>
                <a:gd name="connsiteX2112" fmla="*/ 756056 w 2241767"/>
                <a:gd name="connsiteY2112" fmla="*/ 776030 h 1847316"/>
                <a:gd name="connsiteX2113" fmla="*/ 755439 w 2241767"/>
                <a:gd name="connsiteY2113" fmla="*/ 776476 h 1847316"/>
                <a:gd name="connsiteX2114" fmla="*/ 753937 w 2241767"/>
                <a:gd name="connsiteY2114" fmla="*/ 775506 h 1847316"/>
                <a:gd name="connsiteX2115" fmla="*/ 752700 w 2241767"/>
                <a:gd name="connsiteY2115" fmla="*/ 773902 h 1847316"/>
                <a:gd name="connsiteX2116" fmla="*/ 751793 w 2241767"/>
                <a:gd name="connsiteY2116" fmla="*/ 772236 h 1847316"/>
                <a:gd name="connsiteX2117" fmla="*/ 749547 w 2241767"/>
                <a:gd name="connsiteY2117" fmla="*/ 766955 h 1847316"/>
                <a:gd name="connsiteX2118" fmla="*/ 748882 w 2241767"/>
                <a:gd name="connsiteY2118" fmla="*/ 764491 h 1847316"/>
                <a:gd name="connsiteX2119" fmla="*/ 748843 w 2241767"/>
                <a:gd name="connsiteY2119" fmla="*/ 762715 h 1847316"/>
                <a:gd name="connsiteX2120" fmla="*/ 749187 w 2241767"/>
                <a:gd name="connsiteY2120" fmla="*/ 761416 h 1847316"/>
                <a:gd name="connsiteX2121" fmla="*/ 749923 w 2241767"/>
                <a:gd name="connsiteY2121" fmla="*/ 760610 h 1847316"/>
                <a:gd name="connsiteX2122" fmla="*/ 751199 w 2241767"/>
                <a:gd name="connsiteY2122" fmla="*/ 758451 h 1847316"/>
                <a:gd name="connsiteX2123" fmla="*/ 751018 w 2241767"/>
                <a:gd name="connsiteY2123" fmla="*/ 758107 h 1847316"/>
                <a:gd name="connsiteX2124" fmla="*/ 750048 w 2241767"/>
                <a:gd name="connsiteY2124" fmla="*/ 758592 h 1847316"/>
                <a:gd name="connsiteX2125" fmla="*/ 748069 w 2241767"/>
                <a:gd name="connsiteY2125" fmla="*/ 758866 h 1847316"/>
                <a:gd name="connsiteX2126" fmla="*/ 746325 w 2241767"/>
                <a:gd name="connsiteY2126" fmla="*/ 757160 h 1847316"/>
                <a:gd name="connsiteX2127" fmla="*/ 744963 w 2241767"/>
                <a:gd name="connsiteY2127" fmla="*/ 756260 h 1847316"/>
                <a:gd name="connsiteX2128" fmla="*/ 745237 w 2241767"/>
                <a:gd name="connsiteY2128" fmla="*/ 753178 h 1847316"/>
                <a:gd name="connsiteX2129" fmla="*/ 744877 w 2241767"/>
                <a:gd name="connsiteY2129" fmla="*/ 752309 h 1847316"/>
                <a:gd name="connsiteX2130" fmla="*/ 742202 w 2241767"/>
                <a:gd name="connsiteY2130" fmla="*/ 753264 h 1847316"/>
                <a:gd name="connsiteX2131" fmla="*/ 741200 w 2241767"/>
                <a:gd name="connsiteY2131" fmla="*/ 752403 h 1847316"/>
                <a:gd name="connsiteX2132" fmla="*/ 740981 w 2241767"/>
                <a:gd name="connsiteY2132" fmla="*/ 751245 h 1847316"/>
                <a:gd name="connsiteX2133" fmla="*/ 741027 w 2241767"/>
                <a:gd name="connsiteY2133" fmla="*/ 749516 h 1847316"/>
                <a:gd name="connsiteX2134" fmla="*/ 741537 w 2241767"/>
                <a:gd name="connsiteY2134" fmla="*/ 747999 h 1847316"/>
                <a:gd name="connsiteX2135" fmla="*/ 744071 w 2241767"/>
                <a:gd name="connsiteY2135" fmla="*/ 744157 h 1847316"/>
                <a:gd name="connsiteX2136" fmla="*/ 743813 w 2241767"/>
                <a:gd name="connsiteY2136" fmla="*/ 743445 h 1847316"/>
                <a:gd name="connsiteX2137" fmla="*/ 742577 w 2241767"/>
                <a:gd name="connsiteY2137" fmla="*/ 743289 h 1847316"/>
                <a:gd name="connsiteX2138" fmla="*/ 740949 w 2241767"/>
                <a:gd name="connsiteY2138" fmla="*/ 741975 h 1847316"/>
                <a:gd name="connsiteX2139" fmla="*/ 740206 w 2241767"/>
                <a:gd name="connsiteY2139" fmla="*/ 737656 h 1847316"/>
                <a:gd name="connsiteX2140" fmla="*/ 738454 w 2241767"/>
                <a:gd name="connsiteY2140" fmla="*/ 735192 h 1847316"/>
                <a:gd name="connsiteX2141" fmla="*/ 737421 w 2241767"/>
                <a:gd name="connsiteY2141" fmla="*/ 735419 h 1847316"/>
                <a:gd name="connsiteX2142" fmla="*/ 735074 w 2241767"/>
                <a:gd name="connsiteY2142" fmla="*/ 742382 h 1847316"/>
                <a:gd name="connsiteX2143" fmla="*/ 733916 w 2241767"/>
                <a:gd name="connsiteY2143" fmla="*/ 743899 h 1847316"/>
                <a:gd name="connsiteX2144" fmla="*/ 730614 w 2241767"/>
                <a:gd name="connsiteY2144" fmla="*/ 744877 h 1847316"/>
                <a:gd name="connsiteX2145" fmla="*/ 731287 w 2241767"/>
                <a:gd name="connsiteY2145" fmla="*/ 742945 h 1847316"/>
                <a:gd name="connsiteX2146" fmla="*/ 731600 w 2241767"/>
                <a:gd name="connsiteY2146" fmla="*/ 741216 h 1847316"/>
                <a:gd name="connsiteX2147" fmla="*/ 730427 w 2241767"/>
                <a:gd name="connsiteY2147" fmla="*/ 735966 h 1847316"/>
                <a:gd name="connsiteX2148" fmla="*/ 730395 w 2241767"/>
                <a:gd name="connsiteY2148" fmla="*/ 733940 h 1847316"/>
                <a:gd name="connsiteX2149" fmla="*/ 731178 w 2241767"/>
                <a:gd name="connsiteY2149" fmla="*/ 732446 h 1847316"/>
                <a:gd name="connsiteX2150" fmla="*/ 733509 w 2241767"/>
                <a:gd name="connsiteY2150" fmla="*/ 731820 h 1847316"/>
                <a:gd name="connsiteX2151" fmla="*/ 734745 w 2241767"/>
                <a:gd name="connsiteY2151" fmla="*/ 730936 h 1847316"/>
                <a:gd name="connsiteX2152" fmla="*/ 735708 w 2241767"/>
                <a:gd name="connsiteY2152" fmla="*/ 729488 h 1847316"/>
                <a:gd name="connsiteX2153" fmla="*/ 735950 w 2241767"/>
                <a:gd name="connsiteY2153" fmla="*/ 728080 h 1847316"/>
                <a:gd name="connsiteX2154" fmla="*/ 737757 w 2241767"/>
                <a:gd name="connsiteY2154" fmla="*/ 724341 h 1847316"/>
                <a:gd name="connsiteX2155" fmla="*/ 738603 w 2241767"/>
                <a:gd name="connsiteY2155" fmla="*/ 723613 h 1847316"/>
                <a:gd name="connsiteX2156" fmla="*/ 740855 w 2241767"/>
                <a:gd name="connsiteY2156" fmla="*/ 723660 h 1847316"/>
                <a:gd name="connsiteX2157" fmla="*/ 745589 w 2241767"/>
                <a:gd name="connsiteY2157" fmla="*/ 727799 h 1847316"/>
                <a:gd name="connsiteX2158" fmla="*/ 747028 w 2241767"/>
                <a:gd name="connsiteY2158" fmla="*/ 728409 h 1847316"/>
                <a:gd name="connsiteX2159" fmla="*/ 749133 w 2241767"/>
                <a:gd name="connsiteY2159" fmla="*/ 731061 h 1847316"/>
                <a:gd name="connsiteX2160" fmla="*/ 353095 w 2241767"/>
                <a:gd name="connsiteY2160" fmla="*/ 740238 h 1847316"/>
                <a:gd name="connsiteX2161" fmla="*/ 350302 w 2241767"/>
                <a:gd name="connsiteY2161" fmla="*/ 741537 h 1847316"/>
                <a:gd name="connsiteX2162" fmla="*/ 349809 w 2241767"/>
                <a:gd name="connsiteY2162" fmla="*/ 741482 h 1847316"/>
                <a:gd name="connsiteX2163" fmla="*/ 348088 w 2241767"/>
                <a:gd name="connsiteY2163" fmla="*/ 744110 h 1847316"/>
                <a:gd name="connsiteX2164" fmla="*/ 346773 w 2241767"/>
                <a:gd name="connsiteY2164" fmla="*/ 745245 h 1847316"/>
                <a:gd name="connsiteX2165" fmla="*/ 345037 w 2241767"/>
                <a:gd name="connsiteY2165" fmla="*/ 743172 h 1847316"/>
                <a:gd name="connsiteX2166" fmla="*/ 345482 w 2241767"/>
                <a:gd name="connsiteY2166" fmla="*/ 739948 h 1847316"/>
                <a:gd name="connsiteX2167" fmla="*/ 347000 w 2241767"/>
                <a:gd name="connsiteY2167" fmla="*/ 737805 h 1847316"/>
                <a:gd name="connsiteX2168" fmla="*/ 354683 w 2241767"/>
                <a:gd name="connsiteY2168" fmla="*/ 738525 h 1847316"/>
                <a:gd name="connsiteX2169" fmla="*/ 355277 w 2241767"/>
                <a:gd name="connsiteY2169" fmla="*/ 739127 h 1847316"/>
                <a:gd name="connsiteX2170" fmla="*/ 355293 w 2241767"/>
                <a:gd name="connsiteY2170" fmla="*/ 739635 h 1847316"/>
                <a:gd name="connsiteX2171" fmla="*/ 354730 w 2241767"/>
                <a:gd name="connsiteY2171" fmla="*/ 740058 h 1847316"/>
                <a:gd name="connsiteX2172" fmla="*/ 353095 w 2241767"/>
                <a:gd name="connsiteY2172" fmla="*/ 740238 h 1847316"/>
                <a:gd name="connsiteX2173" fmla="*/ 784340 w 2241767"/>
                <a:gd name="connsiteY2173" fmla="*/ 745127 h 1847316"/>
                <a:gd name="connsiteX2174" fmla="*/ 785803 w 2241767"/>
                <a:gd name="connsiteY2174" fmla="*/ 746387 h 1847316"/>
                <a:gd name="connsiteX2175" fmla="*/ 786601 w 2241767"/>
                <a:gd name="connsiteY2175" fmla="*/ 745065 h 1847316"/>
                <a:gd name="connsiteX2176" fmla="*/ 788080 w 2241767"/>
                <a:gd name="connsiteY2176" fmla="*/ 745127 h 1847316"/>
                <a:gd name="connsiteX2177" fmla="*/ 790834 w 2241767"/>
                <a:gd name="connsiteY2177" fmla="*/ 746301 h 1847316"/>
                <a:gd name="connsiteX2178" fmla="*/ 792469 w 2241767"/>
                <a:gd name="connsiteY2178" fmla="*/ 748061 h 1847316"/>
                <a:gd name="connsiteX2179" fmla="*/ 793392 w 2241767"/>
                <a:gd name="connsiteY2179" fmla="*/ 750072 h 1847316"/>
                <a:gd name="connsiteX2180" fmla="*/ 793470 w 2241767"/>
                <a:gd name="connsiteY2180" fmla="*/ 751269 h 1847316"/>
                <a:gd name="connsiteX2181" fmla="*/ 793189 w 2241767"/>
                <a:gd name="connsiteY2181" fmla="*/ 753984 h 1847316"/>
                <a:gd name="connsiteX2182" fmla="*/ 793392 w 2241767"/>
                <a:gd name="connsiteY2182" fmla="*/ 756761 h 1847316"/>
                <a:gd name="connsiteX2183" fmla="*/ 793275 w 2241767"/>
                <a:gd name="connsiteY2183" fmla="*/ 758201 h 1847316"/>
                <a:gd name="connsiteX2184" fmla="*/ 792907 w 2241767"/>
                <a:gd name="connsiteY2184" fmla="*/ 759390 h 1847316"/>
                <a:gd name="connsiteX2185" fmla="*/ 792289 w 2241767"/>
                <a:gd name="connsiteY2185" fmla="*/ 760328 h 1847316"/>
                <a:gd name="connsiteX2186" fmla="*/ 791616 w 2241767"/>
                <a:gd name="connsiteY2186" fmla="*/ 760446 h 1847316"/>
                <a:gd name="connsiteX2187" fmla="*/ 789480 w 2241767"/>
                <a:gd name="connsiteY2187" fmla="*/ 757958 h 1847316"/>
                <a:gd name="connsiteX2188" fmla="*/ 787032 w 2241767"/>
                <a:gd name="connsiteY2188" fmla="*/ 753459 h 1847316"/>
                <a:gd name="connsiteX2189" fmla="*/ 785170 w 2241767"/>
                <a:gd name="connsiteY2189" fmla="*/ 752090 h 1847316"/>
                <a:gd name="connsiteX2190" fmla="*/ 785091 w 2241767"/>
                <a:gd name="connsiteY2190" fmla="*/ 752560 h 1847316"/>
                <a:gd name="connsiteX2191" fmla="*/ 785600 w 2241767"/>
                <a:gd name="connsiteY2191" fmla="*/ 753851 h 1847316"/>
                <a:gd name="connsiteX2192" fmla="*/ 787125 w 2241767"/>
                <a:gd name="connsiteY2192" fmla="*/ 756276 h 1847316"/>
                <a:gd name="connsiteX2193" fmla="*/ 787399 w 2241767"/>
                <a:gd name="connsiteY2193" fmla="*/ 757731 h 1847316"/>
                <a:gd name="connsiteX2194" fmla="*/ 788471 w 2241767"/>
                <a:gd name="connsiteY2194" fmla="*/ 759507 h 1847316"/>
                <a:gd name="connsiteX2195" fmla="*/ 788948 w 2241767"/>
                <a:gd name="connsiteY2195" fmla="*/ 760845 h 1847316"/>
                <a:gd name="connsiteX2196" fmla="*/ 789222 w 2241767"/>
                <a:gd name="connsiteY2196" fmla="*/ 762605 h 1847316"/>
                <a:gd name="connsiteX2197" fmla="*/ 789214 w 2241767"/>
                <a:gd name="connsiteY2197" fmla="*/ 764138 h 1847316"/>
                <a:gd name="connsiteX2198" fmla="*/ 788917 w 2241767"/>
                <a:gd name="connsiteY2198" fmla="*/ 765453 h 1847316"/>
                <a:gd name="connsiteX2199" fmla="*/ 788424 w 2241767"/>
                <a:gd name="connsiteY2199" fmla="*/ 766290 h 1847316"/>
                <a:gd name="connsiteX2200" fmla="*/ 787728 w 2241767"/>
                <a:gd name="connsiteY2200" fmla="*/ 766658 h 1847316"/>
                <a:gd name="connsiteX2201" fmla="*/ 783988 w 2241767"/>
                <a:gd name="connsiteY2201" fmla="*/ 766290 h 1847316"/>
                <a:gd name="connsiteX2202" fmla="*/ 781759 w 2241767"/>
                <a:gd name="connsiteY2202" fmla="*/ 767166 h 1847316"/>
                <a:gd name="connsiteX2203" fmla="*/ 779151 w 2241767"/>
                <a:gd name="connsiteY2203" fmla="*/ 766673 h 1847316"/>
                <a:gd name="connsiteX2204" fmla="*/ 778525 w 2241767"/>
                <a:gd name="connsiteY2204" fmla="*/ 765875 h 1847316"/>
                <a:gd name="connsiteX2205" fmla="*/ 778134 w 2241767"/>
                <a:gd name="connsiteY2205" fmla="*/ 764577 h 1847316"/>
                <a:gd name="connsiteX2206" fmla="*/ 777939 w 2241767"/>
                <a:gd name="connsiteY2206" fmla="*/ 761416 h 1847316"/>
                <a:gd name="connsiteX2207" fmla="*/ 777282 w 2241767"/>
                <a:gd name="connsiteY2207" fmla="*/ 756878 h 1847316"/>
                <a:gd name="connsiteX2208" fmla="*/ 777438 w 2241767"/>
                <a:gd name="connsiteY2208" fmla="*/ 753381 h 1847316"/>
                <a:gd name="connsiteX2209" fmla="*/ 775756 w 2241767"/>
                <a:gd name="connsiteY2209" fmla="*/ 750213 h 1847316"/>
                <a:gd name="connsiteX2210" fmla="*/ 774316 w 2241767"/>
                <a:gd name="connsiteY2210" fmla="*/ 748296 h 1847316"/>
                <a:gd name="connsiteX2211" fmla="*/ 772243 w 2241767"/>
                <a:gd name="connsiteY2211" fmla="*/ 746583 h 1847316"/>
                <a:gd name="connsiteX2212" fmla="*/ 770883 w 2241767"/>
                <a:gd name="connsiteY2212" fmla="*/ 744877 h 1847316"/>
                <a:gd name="connsiteX2213" fmla="*/ 771257 w 2241767"/>
                <a:gd name="connsiteY2213" fmla="*/ 743516 h 1847316"/>
                <a:gd name="connsiteX2214" fmla="*/ 773378 w 2241767"/>
                <a:gd name="connsiteY2214" fmla="*/ 742499 h 1847316"/>
                <a:gd name="connsiteX2215" fmla="*/ 776852 w 2241767"/>
                <a:gd name="connsiteY2215" fmla="*/ 742741 h 1847316"/>
                <a:gd name="connsiteX2216" fmla="*/ 784340 w 2241767"/>
                <a:gd name="connsiteY2216" fmla="*/ 745127 h 1847316"/>
                <a:gd name="connsiteX2217" fmla="*/ 770656 w 2241767"/>
                <a:gd name="connsiteY2217" fmla="*/ 751488 h 1847316"/>
                <a:gd name="connsiteX2218" fmla="*/ 772079 w 2241767"/>
                <a:gd name="connsiteY2218" fmla="*/ 754258 h 1847316"/>
                <a:gd name="connsiteX2219" fmla="*/ 774145 w 2241767"/>
                <a:gd name="connsiteY2219" fmla="*/ 754031 h 1847316"/>
                <a:gd name="connsiteX2220" fmla="*/ 775302 w 2241767"/>
                <a:gd name="connsiteY2220" fmla="*/ 756127 h 1847316"/>
                <a:gd name="connsiteX2221" fmla="*/ 776178 w 2241767"/>
                <a:gd name="connsiteY2221" fmla="*/ 759257 h 1847316"/>
                <a:gd name="connsiteX2222" fmla="*/ 775537 w 2241767"/>
                <a:gd name="connsiteY2222" fmla="*/ 761259 h 1847316"/>
                <a:gd name="connsiteX2223" fmla="*/ 774621 w 2241767"/>
                <a:gd name="connsiteY2223" fmla="*/ 760813 h 1847316"/>
                <a:gd name="connsiteX2224" fmla="*/ 773604 w 2241767"/>
                <a:gd name="connsiteY2224" fmla="*/ 761971 h 1847316"/>
                <a:gd name="connsiteX2225" fmla="*/ 772978 w 2241767"/>
                <a:gd name="connsiteY2225" fmla="*/ 765813 h 1847316"/>
                <a:gd name="connsiteX2226" fmla="*/ 773269 w 2241767"/>
                <a:gd name="connsiteY2226" fmla="*/ 769654 h 1847316"/>
                <a:gd name="connsiteX2227" fmla="*/ 772955 w 2241767"/>
                <a:gd name="connsiteY2227" fmla="*/ 773472 h 1847316"/>
                <a:gd name="connsiteX2228" fmla="*/ 771774 w 2241767"/>
                <a:gd name="connsiteY2228" fmla="*/ 777352 h 1847316"/>
                <a:gd name="connsiteX2229" fmla="*/ 771532 w 2241767"/>
                <a:gd name="connsiteY2229" fmla="*/ 779950 h 1847316"/>
                <a:gd name="connsiteX2230" fmla="*/ 771069 w 2241767"/>
                <a:gd name="connsiteY2230" fmla="*/ 780724 h 1847316"/>
                <a:gd name="connsiteX2231" fmla="*/ 770562 w 2241767"/>
                <a:gd name="connsiteY2231" fmla="*/ 780990 h 1847316"/>
                <a:gd name="connsiteX2232" fmla="*/ 769905 w 2241767"/>
                <a:gd name="connsiteY2232" fmla="*/ 780286 h 1847316"/>
                <a:gd name="connsiteX2233" fmla="*/ 768949 w 2241767"/>
                <a:gd name="connsiteY2233" fmla="*/ 779738 h 1847316"/>
                <a:gd name="connsiteX2234" fmla="*/ 767745 w 2241767"/>
                <a:gd name="connsiteY2234" fmla="*/ 781921 h 1847316"/>
                <a:gd name="connsiteX2235" fmla="*/ 766274 w 2241767"/>
                <a:gd name="connsiteY2235" fmla="*/ 781937 h 1847316"/>
                <a:gd name="connsiteX2236" fmla="*/ 765053 w 2241767"/>
                <a:gd name="connsiteY2236" fmla="*/ 776969 h 1847316"/>
                <a:gd name="connsiteX2237" fmla="*/ 766141 w 2241767"/>
                <a:gd name="connsiteY2237" fmla="*/ 768660 h 1847316"/>
                <a:gd name="connsiteX2238" fmla="*/ 768582 w 2241767"/>
                <a:gd name="connsiteY2238" fmla="*/ 766963 h 1847316"/>
                <a:gd name="connsiteX2239" fmla="*/ 767126 w 2241767"/>
                <a:gd name="connsiteY2239" fmla="*/ 764694 h 1847316"/>
                <a:gd name="connsiteX2240" fmla="*/ 764060 w 2241767"/>
                <a:gd name="connsiteY2240" fmla="*/ 762050 h 1847316"/>
                <a:gd name="connsiteX2241" fmla="*/ 764318 w 2241767"/>
                <a:gd name="connsiteY2241" fmla="*/ 760579 h 1847316"/>
                <a:gd name="connsiteX2242" fmla="*/ 761986 w 2241767"/>
                <a:gd name="connsiteY2242" fmla="*/ 756315 h 1847316"/>
                <a:gd name="connsiteX2243" fmla="*/ 761854 w 2241767"/>
                <a:gd name="connsiteY2243" fmla="*/ 755298 h 1847316"/>
                <a:gd name="connsiteX2244" fmla="*/ 762221 w 2241767"/>
                <a:gd name="connsiteY2244" fmla="*/ 751730 h 1847316"/>
                <a:gd name="connsiteX2245" fmla="*/ 764396 w 2241767"/>
                <a:gd name="connsiteY2245" fmla="*/ 748539 h 1847316"/>
                <a:gd name="connsiteX2246" fmla="*/ 767275 w 2241767"/>
                <a:gd name="connsiteY2246" fmla="*/ 747975 h 1847316"/>
                <a:gd name="connsiteX2247" fmla="*/ 769286 w 2241767"/>
                <a:gd name="connsiteY2247" fmla="*/ 749344 h 1847316"/>
                <a:gd name="connsiteX2248" fmla="*/ 770412 w 2241767"/>
                <a:gd name="connsiteY2248" fmla="*/ 750510 h 1847316"/>
                <a:gd name="connsiteX2249" fmla="*/ 770656 w 2241767"/>
                <a:gd name="connsiteY2249" fmla="*/ 751488 h 1847316"/>
                <a:gd name="connsiteX2250" fmla="*/ 797937 w 2241767"/>
                <a:gd name="connsiteY2250" fmla="*/ 764225 h 1847316"/>
                <a:gd name="connsiteX2251" fmla="*/ 797703 w 2241767"/>
                <a:gd name="connsiteY2251" fmla="*/ 764804 h 1847316"/>
                <a:gd name="connsiteX2252" fmla="*/ 794910 w 2241767"/>
                <a:gd name="connsiteY2252" fmla="*/ 764749 h 1847316"/>
                <a:gd name="connsiteX2253" fmla="*/ 793901 w 2241767"/>
                <a:gd name="connsiteY2253" fmla="*/ 764272 h 1847316"/>
                <a:gd name="connsiteX2254" fmla="*/ 793525 w 2241767"/>
                <a:gd name="connsiteY2254" fmla="*/ 762574 h 1847316"/>
                <a:gd name="connsiteX2255" fmla="*/ 793783 w 2241767"/>
                <a:gd name="connsiteY2255" fmla="*/ 761001 h 1847316"/>
                <a:gd name="connsiteX2256" fmla="*/ 794433 w 2241767"/>
                <a:gd name="connsiteY2256" fmla="*/ 759781 h 1847316"/>
                <a:gd name="connsiteX2257" fmla="*/ 795223 w 2241767"/>
                <a:gd name="connsiteY2257" fmla="*/ 757426 h 1847316"/>
                <a:gd name="connsiteX2258" fmla="*/ 795841 w 2241767"/>
                <a:gd name="connsiteY2258" fmla="*/ 753499 h 1847316"/>
                <a:gd name="connsiteX2259" fmla="*/ 799932 w 2241767"/>
                <a:gd name="connsiteY2259" fmla="*/ 757895 h 1847316"/>
                <a:gd name="connsiteX2260" fmla="*/ 801192 w 2241767"/>
                <a:gd name="connsiteY2260" fmla="*/ 759851 h 1847316"/>
                <a:gd name="connsiteX2261" fmla="*/ 801865 w 2241767"/>
                <a:gd name="connsiteY2261" fmla="*/ 762237 h 1847316"/>
                <a:gd name="connsiteX2262" fmla="*/ 800410 w 2241767"/>
                <a:gd name="connsiteY2262" fmla="*/ 763129 h 1847316"/>
                <a:gd name="connsiteX2263" fmla="*/ 798649 w 2241767"/>
                <a:gd name="connsiteY2263" fmla="*/ 763560 h 1847316"/>
                <a:gd name="connsiteX2264" fmla="*/ 797937 w 2241767"/>
                <a:gd name="connsiteY2264" fmla="*/ 764225 h 1847316"/>
                <a:gd name="connsiteX2265" fmla="*/ 326714 w 2241767"/>
                <a:gd name="connsiteY2265" fmla="*/ 764655 h 1847316"/>
                <a:gd name="connsiteX2266" fmla="*/ 325634 w 2241767"/>
                <a:gd name="connsiteY2266" fmla="*/ 764741 h 1847316"/>
                <a:gd name="connsiteX2267" fmla="*/ 324007 w 2241767"/>
                <a:gd name="connsiteY2267" fmla="*/ 763693 h 1847316"/>
                <a:gd name="connsiteX2268" fmla="*/ 324226 w 2241767"/>
                <a:gd name="connsiteY2268" fmla="*/ 762433 h 1847316"/>
                <a:gd name="connsiteX2269" fmla="*/ 326542 w 2241767"/>
                <a:gd name="connsiteY2269" fmla="*/ 760915 h 1847316"/>
                <a:gd name="connsiteX2270" fmla="*/ 328881 w 2241767"/>
                <a:gd name="connsiteY2270" fmla="*/ 761150 h 1847316"/>
                <a:gd name="connsiteX2271" fmla="*/ 329053 w 2241767"/>
                <a:gd name="connsiteY2271" fmla="*/ 761995 h 1847316"/>
                <a:gd name="connsiteX2272" fmla="*/ 328944 w 2241767"/>
                <a:gd name="connsiteY2272" fmla="*/ 762949 h 1847316"/>
                <a:gd name="connsiteX2273" fmla="*/ 328756 w 2241767"/>
                <a:gd name="connsiteY2273" fmla="*/ 763497 h 1847316"/>
                <a:gd name="connsiteX2274" fmla="*/ 328013 w 2241767"/>
                <a:gd name="connsiteY2274" fmla="*/ 764068 h 1847316"/>
                <a:gd name="connsiteX2275" fmla="*/ 326714 w 2241767"/>
                <a:gd name="connsiteY2275" fmla="*/ 764655 h 1847316"/>
                <a:gd name="connsiteX2276" fmla="*/ 316301 w 2241767"/>
                <a:gd name="connsiteY2276" fmla="*/ 767792 h 1847316"/>
                <a:gd name="connsiteX2277" fmla="*/ 314799 w 2241767"/>
                <a:gd name="connsiteY2277" fmla="*/ 768731 h 1847316"/>
                <a:gd name="connsiteX2278" fmla="*/ 314306 w 2241767"/>
                <a:gd name="connsiteY2278" fmla="*/ 768402 h 1847316"/>
                <a:gd name="connsiteX2279" fmla="*/ 314236 w 2241767"/>
                <a:gd name="connsiteY2279" fmla="*/ 767628 h 1847316"/>
                <a:gd name="connsiteX2280" fmla="*/ 314588 w 2241767"/>
                <a:gd name="connsiteY2280" fmla="*/ 766392 h 1847316"/>
                <a:gd name="connsiteX2281" fmla="*/ 315284 w 2241767"/>
                <a:gd name="connsiteY2281" fmla="*/ 765155 h 1847316"/>
                <a:gd name="connsiteX2282" fmla="*/ 317600 w 2241767"/>
                <a:gd name="connsiteY2282" fmla="*/ 762809 h 1847316"/>
                <a:gd name="connsiteX2283" fmla="*/ 319931 w 2241767"/>
                <a:gd name="connsiteY2283" fmla="*/ 761252 h 1847316"/>
                <a:gd name="connsiteX2284" fmla="*/ 321120 w 2241767"/>
                <a:gd name="connsiteY2284" fmla="*/ 761345 h 1847316"/>
                <a:gd name="connsiteX2285" fmla="*/ 321527 w 2241767"/>
                <a:gd name="connsiteY2285" fmla="*/ 762339 h 1847316"/>
                <a:gd name="connsiteX2286" fmla="*/ 320072 w 2241767"/>
                <a:gd name="connsiteY2286" fmla="*/ 764397 h 1847316"/>
                <a:gd name="connsiteX2287" fmla="*/ 316301 w 2241767"/>
                <a:gd name="connsiteY2287" fmla="*/ 767792 h 1847316"/>
                <a:gd name="connsiteX2288" fmla="*/ 811871 w 2241767"/>
                <a:gd name="connsiteY2288" fmla="*/ 780669 h 1847316"/>
                <a:gd name="connsiteX2289" fmla="*/ 811417 w 2241767"/>
                <a:gd name="connsiteY2289" fmla="*/ 787186 h 1847316"/>
                <a:gd name="connsiteX2290" fmla="*/ 810549 w 2241767"/>
                <a:gd name="connsiteY2290" fmla="*/ 786819 h 1847316"/>
                <a:gd name="connsiteX2291" fmla="*/ 809720 w 2241767"/>
                <a:gd name="connsiteY2291" fmla="*/ 786811 h 1847316"/>
                <a:gd name="connsiteX2292" fmla="*/ 808030 w 2241767"/>
                <a:gd name="connsiteY2292" fmla="*/ 787734 h 1847316"/>
                <a:gd name="connsiteX2293" fmla="*/ 806246 w 2241767"/>
                <a:gd name="connsiteY2293" fmla="*/ 787327 h 1847316"/>
                <a:gd name="connsiteX2294" fmla="*/ 805409 w 2241767"/>
                <a:gd name="connsiteY2294" fmla="*/ 786607 h 1847316"/>
                <a:gd name="connsiteX2295" fmla="*/ 805104 w 2241767"/>
                <a:gd name="connsiteY2295" fmla="*/ 785770 h 1847316"/>
                <a:gd name="connsiteX2296" fmla="*/ 805425 w 2241767"/>
                <a:gd name="connsiteY2296" fmla="*/ 783830 h 1847316"/>
                <a:gd name="connsiteX2297" fmla="*/ 804439 w 2241767"/>
                <a:gd name="connsiteY2297" fmla="*/ 782751 h 1847316"/>
                <a:gd name="connsiteX2298" fmla="*/ 801106 w 2241767"/>
                <a:gd name="connsiteY2298" fmla="*/ 782359 h 1847316"/>
                <a:gd name="connsiteX2299" fmla="*/ 799854 w 2241767"/>
                <a:gd name="connsiteY2299" fmla="*/ 781898 h 1847316"/>
                <a:gd name="connsiteX2300" fmla="*/ 799166 w 2241767"/>
                <a:gd name="connsiteY2300" fmla="*/ 779856 h 1847316"/>
                <a:gd name="connsiteX2301" fmla="*/ 799001 w 2241767"/>
                <a:gd name="connsiteY2301" fmla="*/ 777180 h 1847316"/>
                <a:gd name="connsiteX2302" fmla="*/ 799526 w 2241767"/>
                <a:gd name="connsiteY2302" fmla="*/ 776179 h 1847316"/>
                <a:gd name="connsiteX2303" fmla="*/ 801208 w 2241767"/>
                <a:gd name="connsiteY2303" fmla="*/ 775475 h 1847316"/>
                <a:gd name="connsiteX2304" fmla="*/ 802514 w 2241767"/>
                <a:gd name="connsiteY2304" fmla="*/ 772212 h 1847316"/>
                <a:gd name="connsiteX2305" fmla="*/ 803242 w 2241767"/>
                <a:gd name="connsiteY2305" fmla="*/ 771774 h 1847316"/>
                <a:gd name="connsiteX2306" fmla="*/ 806011 w 2241767"/>
                <a:gd name="connsiteY2306" fmla="*/ 765296 h 1847316"/>
                <a:gd name="connsiteX2307" fmla="*/ 807404 w 2241767"/>
                <a:gd name="connsiteY2307" fmla="*/ 765750 h 1847316"/>
                <a:gd name="connsiteX2308" fmla="*/ 809837 w 2241767"/>
                <a:gd name="connsiteY2308" fmla="*/ 769693 h 1847316"/>
                <a:gd name="connsiteX2309" fmla="*/ 812888 w 2241767"/>
                <a:gd name="connsiteY2309" fmla="*/ 775373 h 1847316"/>
                <a:gd name="connsiteX2310" fmla="*/ 811871 w 2241767"/>
                <a:gd name="connsiteY2310" fmla="*/ 780669 h 1847316"/>
                <a:gd name="connsiteX2311" fmla="*/ 797218 w 2241767"/>
                <a:gd name="connsiteY2311" fmla="*/ 775248 h 1847316"/>
                <a:gd name="connsiteX2312" fmla="*/ 796091 w 2241767"/>
                <a:gd name="connsiteY2312" fmla="*/ 775373 h 1847316"/>
                <a:gd name="connsiteX2313" fmla="*/ 794761 w 2241767"/>
                <a:gd name="connsiteY2313" fmla="*/ 774770 h 1847316"/>
                <a:gd name="connsiteX2314" fmla="*/ 791608 w 2241767"/>
                <a:gd name="connsiteY2314" fmla="*/ 771555 h 1847316"/>
                <a:gd name="connsiteX2315" fmla="*/ 791554 w 2241767"/>
                <a:gd name="connsiteY2315" fmla="*/ 770609 h 1847316"/>
                <a:gd name="connsiteX2316" fmla="*/ 792007 w 2241767"/>
                <a:gd name="connsiteY2316" fmla="*/ 769529 h 1847316"/>
                <a:gd name="connsiteX2317" fmla="*/ 793799 w 2241767"/>
                <a:gd name="connsiteY2317" fmla="*/ 767557 h 1847316"/>
                <a:gd name="connsiteX2318" fmla="*/ 794534 w 2241767"/>
                <a:gd name="connsiteY2318" fmla="*/ 767080 h 1847316"/>
                <a:gd name="connsiteX2319" fmla="*/ 798837 w 2241767"/>
                <a:gd name="connsiteY2319" fmla="*/ 767291 h 1847316"/>
                <a:gd name="connsiteX2320" fmla="*/ 800214 w 2241767"/>
                <a:gd name="connsiteY2320" fmla="*/ 767815 h 1847316"/>
                <a:gd name="connsiteX2321" fmla="*/ 800527 w 2241767"/>
                <a:gd name="connsiteY2321" fmla="*/ 768739 h 1847316"/>
                <a:gd name="connsiteX2322" fmla="*/ 800457 w 2241767"/>
                <a:gd name="connsiteY2322" fmla="*/ 769677 h 1847316"/>
                <a:gd name="connsiteX2323" fmla="*/ 800003 w 2241767"/>
                <a:gd name="connsiteY2323" fmla="*/ 770624 h 1847316"/>
                <a:gd name="connsiteX2324" fmla="*/ 799901 w 2241767"/>
                <a:gd name="connsiteY2324" fmla="*/ 771610 h 1847316"/>
                <a:gd name="connsiteX2325" fmla="*/ 800144 w 2241767"/>
                <a:gd name="connsiteY2325" fmla="*/ 772642 h 1847316"/>
                <a:gd name="connsiteX2326" fmla="*/ 799643 w 2241767"/>
                <a:gd name="connsiteY2326" fmla="*/ 773667 h 1847316"/>
                <a:gd name="connsiteX2327" fmla="*/ 797218 w 2241767"/>
                <a:gd name="connsiteY2327" fmla="*/ 775248 h 1847316"/>
                <a:gd name="connsiteX2328" fmla="*/ 779951 w 2241767"/>
                <a:gd name="connsiteY2328" fmla="*/ 771618 h 1847316"/>
                <a:gd name="connsiteX2329" fmla="*/ 784113 w 2241767"/>
                <a:gd name="connsiteY2329" fmla="*/ 772463 h 1847316"/>
                <a:gd name="connsiteX2330" fmla="*/ 787924 w 2241767"/>
                <a:gd name="connsiteY2330" fmla="*/ 772377 h 1847316"/>
                <a:gd name="connsiteX2331" fmla="*/ 789230 w 2241767"/>
                <a:gd name="connsiteY2331" fmla="*/ 774004 h 1847316"/>
                <a:gd name="connsiteX2332" fmla="*/ 790091 w 2241767"/>
                <a:gd name="connsiteY2332" fmla="*/ 775717 h 1847316"/>
                <a:gd name="connsiteX2333" fmla="*/ 790591 w 2241767"/>
                <a:gd name="connsiteY2333" fmla="*/ 777329 h 1847316"/>
                <a:gd name="connsiteX2334" fmla="*/ 790732 w 2241767"/>
                <a:gd name="connsiteY2334" fmla="*/ 778839 h 1847316"/>
                <a:gd name="connsiteX2335" fmla="*/ 790630 w 2241767"/>
                <a:gd name="connsiteY2335" fmla="*/ 779903 h 1847316"/>
                <a:gd name="connsiteX2336" fmla="*/ 790169 w 2241767"/>
                <a:gd name="connsiteY2336" fmla="*/ 781045 h 1847316"/>
                <a:gd name="connsiteX2337" fmla="*/ 790270 w 2241767"/>
                <a:gd name="connsiteY2337" fmla="*/ 781428 h 1847316"/>
                <a:gd name="connsiteX2338" fmla="*/ 797718 w 2241767"/>
                <a:gd name="connsiteY2338" fmla="*/ 785160 h 1847316"/>
                <a:gd name="connsiteX2339" fmla="*/ 801231 w 2241767"/>
                <a:gd name="connsiteY2339" fmla="*/ 789072 h 1847316"/>
                <a:gd name="connsiteX2340" fmla="*/ 802632 w 2241767"/>
                <a:gd name="connsiteY2340" fmla="*/ 791121 h 1847316"/>
                <a:gd name="connsiteX2341" fmla="*/ 803445 w 2241767"/>
                <a:gd name="connsiteY2341" fmla="*/ 792850 h 1847316"/>
                <a:gd name="connsiteX2342" fmla="*/ 804916 w 2241767"/>
                <a:gd name="connsiteY2342" fmla="*/ 797177 h 1847316"/>
                <a:gd name="connsiteX2343" fmla="*/ 808014 w 2241767"/>
                <a:gd name="connsiteY2343" fmla="*/ 802184 h 1847316"/>
                <a:gd name="connsiteX2344" fmla="*/ 809641 w 2241767"/>
                <a:gd name="connsiteY2344" fmla="*/ 803702 h 1847316"/>
                <a:gd name="connsiteX2345" fmla="*/ 810565 w 2241767"/>
                <a:gd name="connsiteY2345" fmla="*/ 805180 h 1847316"/>
                <a:gd name="connsiteX2346" fmla="*/ 810048 w 2241767"/>
                <a:gd name="connsiteY2346" fmla="*/ 805235 h 1847316"/>
                <a:gd name="connsiteX2347" fmla="*/ 807865 w 2241767"/>
                <a:gd name="connsiteY2347" fmla="*/ 804140 h 1847316"/>
                <a:gd name="connsiteX2348" fmla="*/ 803140 w 2241767"/>
                <a:gd name="connsiteY2348" fmla="*/ 800791 h 1847316"/>
                <a:gd name="connsiteX2349" fmla="*/ 802749 w 2241767"/>
                <a:gd name="connsiteY2349" fmla="*/ 800924 h 1847316"/>
                <a:gd name="connsiteX2350" fmla="*/ 802319 w 2241767"/>
                <a:gd name="connsiteY2350" fmla="*/ 802739 h 1847316"/>
                <a:gd name="connsiteX2351" fmla="*/ 801583 w 2241767"/>
                <a:gd name="connsiteY2351" fmla="*/ 804328 h 1847316"/>
                <a:gd name="connsiteX2352" fmla="*/ 800496 w 2241767"/>
                <a:gd name="connsiteY2352" fmla="*/ 805470 h 1847316"/>
                <a:gd name="connsiteX2353" fmla="*/ 801364 w 2241767"/>
                <a:gd name="connsiteY2353" fmla="*/ 805806 h 1847316"/>
                <a:gd name="connsiteX2354" fmla="*/ 805174 w 2241767"/>
                <a:gd name="connsiteY2354" fmla="*/ 805086 h 1847316"/>
                <a:gd name="connsiteX2355" fmla="*/ 808382 w 2241767"/>
                <a:gd name="connsiteY2355" fmla="*/ 808341 h 1847316"/>
                <a:gd name="connsiteX2356" fmla="*/ 809626 w 2241767"/>
                <a:gd name="connsiteY2356" fmla="*/ 808928 h 1847316"/>
                <a:gd name="connsiteX2357" fmla="*/ 810830 w 2241767"/>
                <a:gd name="connsiteY2357" fmla="*/ 811259 h 1847316"/>
                <a:gd name="connsiteX2358" fmla="*/ 810870 w 2241767"/>
                <a:gd name="connsiteY2358" fmla="*/ 812151 h 1847316"/>
                <a:gd name="connsiteX2359" fmla="*/ 810165 w 2241767"/>
                <a:gd name="connsiteY2359" fmla="*/ 813872 h 1847316"/>
                <a:gd name="connsiteX2360" fmla="*/ 809626 w 2241767"/>
                <a:gd name="connsiteY2360" fmla="*/ 814576 h 1847316"/>
                <a:gd name="connsiteX2361" fmla="*/ 809806 w 2241767"/>
                <a:gd name="connsiteY2361" fmla="*/ 815053 h 1847316"/>
                <a:gd name="connsiteX2362" fmla="*/ 810697 w 2241767"/>
                <a:gd name="connsiteY2362" fmla="*/ 815296 h 1847316"/>
                <a:gd name="connsiteX2363" fmla="*/ 814234 w 2241767"/>
                <a:gd name="connsiteY2363" fmla="*/ 814811 h 1847316"/>
                <a:gd name="connsiteX2364" fmla="*/ 814867 w 2241767"/>
                <a:gd name="connsiteY2364" fmla="*/ 815656 h 1847316"/>
                <a:gd name="connsiteX2365" fmla="*/ 814343 w 2241767"/>
                <a:gd name="connsiteY2365" fmla="*/ 822353 h 1847316"/>
                <a:gd name="connsiteX2366" fmla="*/ 814844 w 2241767"/>
                <a:gd name="connsiteY2366" fmla="*/ 824809 h 1847316"/>
                <a:gd name="connsiteX2367" fmla="*/ 814836 w 2241767"/>
                <a:gd name="connsiteY2367" fmla="*/ 825928 h 1847316"/>
                <a:gd name="connsiteX2368" fmla="*/ 814429 w 2241767"/>
                <a:gd name="connsiteY2368" fmla="*/ 827407 h 1847316"/>
                <a:gd name="connsiteX2369" fmla="*/ 814414 w 2241767"/>
                <a:gd name="connsiteY2369" fmla="*/ 828658 h 1847316"/>
                <a:gd name="connsiteX2370" fmla="*/ 814734 w 2241767"/>
                <a:gd name="connsiteY2370" fmla="*/ 829941 h 1847316"/>
                <a:gd name="connsiteX2371" fmla="*/ 814774 w 2241767"/>
                <a:gd name="connsiteY2371" fmla="*/ 831084 h 1847316"/>
                <a:gd name="connsiteX2372" fmla="*/ 813874 w 2241767"/>
                <a:gd name="connsiteY2372" fmla="*/ 834064 h 1847316"/>
                <a:gd name="connsiteX2373" fmla="*/ 812927 w 2241767"/>
                <a:gd name="connsiteY2373" fmla="*/ 834565 h 1847316"/>
                <a:gd name="connsiteX2374" fmla="*/ 811402 w 2241767"/>
                <a:gd name="connsiteY2374" fmla="*/ 834588 h 1847316"/>
                <a:gd name="connsiteX2375" fmla="*/ 810197 w 2241767"/>
                <a:gd name="connsiteY2375" fmla="*/ 833743 h 1847316"/>
                <a:gd name="connsiteX2376" fmla="*/ 808507 w 2241767"/>
                <a:gd name="connsiteY2376" fmla="*/ 831177 h 1847316"/>
                <a:gd name="connsiteX2377" fmla="*/ 806864 w 2241767"/>
                <a:gd name="connsiteY2377" fmla="*/ 827188 h 1847316"/>
                <a:gd name="connsiteX2378" fmla="*/ 806230 w 2241767"/>
                <a:gd name="connsiteY2378" fmla="*/ 826616 h 1847316"/>
                <a:gd name="connsiteX2379" fmla="*/ 804071 w 2241767"/>
                <a:gd name="connsiteY2379" fmla="*/ 826014 h 1847316"/>
                <a:gd name="connsiteX2380" fmla="*/ 803680 w 2241767"/>
                <a:gd name="connsiteY2380" fmla="*/ 825537 h 1847316"/>
                <a:gd name="connsiteX2381" fmla="*/ 802303 w 2241767"/>
                <a:gd name="connsiteY2381" fmla="*/ 825451 h 1847316"/>
                <a:gd name="connsiteX2382" fmla="*/ 801325 w 2241767"/>
                <a:gd name="connsiteY2382" fmla="*/ 823808 h 1847316"/>
                <a:gd name="connsiteX2383" fmla="*/ 801442 w 2241767"/>
                <a:gd name="connsiteY2383" fmla="*/ 821649 h 1847316"/>
                <a:gd name="connsiteX2384" fmla="*/ 800597 w 2241767"/>
                <a:gd name="connsiteY2384" fmla="*/ 819435 h 1847316"/>
                <a:gd name="connsiteX2385" fmla="*/ 800699 w 2241767"/>
                <a:gd name="connsiteY2385" fmla="*/ 818449 h 1847316"/>
                <a:gd name="connsiteX2386" fmla="*/ 799752 w 2241767"/>
                <a:gd name="connsiteY2386" fmla="*/ 818034 h 1847316"/>
                <a:gd name="connsiteX2387" fmla="*/ 798955 w 2241767"/>
                <a:gd name="connsiteY2387" fmla="*/ 818660 h 1847316"/>
                <a:gd name="connsiteX2388" fmla="*/ 799369 w 2241767"/>
                <a:gd name="connsiteY2388" fmla="*/ 820827 h 1847316"/>
                <a:gd name="connsiteX2389" fmla="*/ 798900 w 2241767"/>
                <a:gd name="connsiteY2389" fmla="*/ 822501 h 1847316"/>
                <a:gd name="connsiteX2390" fmla="*/ 797186 w 2241767"/>
                <a:gd name="connsiteY2390" fmla="*/ 821797 h 1847316"/>
                <a:gd name="connsiteX2391" fmla="*/ 794323 w 2241767"/>
                <a:gd name="connsiteY2391" fmla="*/ 816430 h 1847316"/>
                <a:gd name="connsiteX2392" fmla="*/ 791068 w 2241767"/>
                <a:gd name="connsiteY2392" fmla="*/ 812112 h 1847316"/>
                <a:gd name="connsiteX2393" fmla="*/ 789793 w 2241767"/>
                <a:gd name="connsiteY2393" fmla="*/ 811087 h 1847316"/>
                <a:gd name="connsiteX2394" fmla="*/ 790130 w 2241767"/>
                <a:gd name="connsiteY2394" fmla="*/ 809827 h 1847316"/>
                <a:gd name="connsiteX2395" fmla="*/ 791734 w 2241767"/>
                <a:gd name="connsiteY2395" fmla="*/ 809162 h 1847316"/>
                <a:gd name="connsiteX2396" fmla="*/ 793032 w 2241767"/>
                <a:gd name="connsiteY2396" fmla="*/ 809217 h 1847316"/>
                <a:gd name="connsiteX2397" fmla="*/ 793298 w 2241767"/>
                <a:gd name="connsiteY2397" fmla="*/ 808466 h 1847316"/>
                <a:gd name="connsiteX2398" fmla="*/ 790583 w 2241767"/>
                <a:gd name="connsiteY2398" fmla="*/ 804273 h 1847316"/>
                <a:gd name="connsiteX2399" fmla="*/ 790677 w 2241767"/>
                <a:gd name="connsiteY2399" fmla="*/ 803084 h 1847316"/>
                <a:gd name="connsiteX2400" fmla="*/ 791663 w 2241767"/>
                <a:gd name="connsiteY2400" fmla="*/ 800963 h 1847316"/>
                <a:gd name="connsiteX2401" fmla="*/ 790427 w 2241767"/>
                <a:gd name="connsiteY2401" fmla="*/ 800079 h 1847316"/>
                <a:gd name="connsiteX2402" fmla="*/ 787039 w 2241767"/>
                <a:gd name="connsiteY2402" fmla="*/ 800744 h 1847316"/>
                <a:gd name="connsiteX2403" fmla="*/ 785842 w 2241767"/>
                <a:gd name="connsiteY2403" fmla="*/ 800298 h 1847316"/>
                <a:gd name="connsiteX2404" fmla="*/ 784864 w 2241767"/>
                <a:gd name="connsiteY2404" fmla="*/ 798593 h 1847316"/>
                <a:gd name="connsiteX2405" fmla="*/ 784293 w 2241767"/>
                <a:gd name="connsiteY2405" fmla="*/ 797114 h 1847316"/>
                <a:gd name="connsiteX2406" fmla="*/ 781360 w 2241767"/>
                <a:gd name="connsiteY2406" fmla="*/ 796848 h 1847316"/>
                <a:gd name="connsiteX2407" fmla="*/ 780249 w 2241767"/>
                <a:gd name="connsiteY2407" fmla="*/ 797028 h 1847316"/>
                <a:gd name="connsiteX2408" fmla="*/ 778330 w 2241767"/>
                <a:gd name="connsiteY2408" fmla="*/ 794783 h 1847316"/>
                <a:gd name="connsiteX2409" fmla="*/ 777461 w 2241767"/>
                <a:gd name="connsiteY2409" fmla="*/ 793367 h 1847316"/>
                <a:gd name="connsiteX2410" fmla="*/ 777805 w 2241767"/>
                <a:gd name="connsiteY2410" fmla="*/ 792639 h 1847316"/>
                <a:gd name="connsiteX2411" fmla="*/ 779566 w 2241767"/>
                <a:gd name="connsiteY2411" fmla="*/ 791364 h 1847316"/>
                <a:gd name="connsiteX2412" fmla="*/ 780601 w 2241767"/>
                <a:gd name="connsiteY2412" fmla="*/ 791544 h 1847316"/>
                <a:gd name="connsiteX2413" fmla="*/ 782580 w 2241767"/>
                <a:gd name="connsiteY2413" fmla="*/ 792905 h 1847316"/>
                <a:gd name="connsiteX2414" fmla="*/ 783355 w 2241767"/>
                <a:gd name="connsiteY2414" fmla="*/ 792858 h 1847316"/>
                <a:gd name="connsiteX2415" fmla="*/ 785318 w 2241767"/>
                <a:gd name="connsiteY2415" fmla="*/ 791051 h 1847316"/>
                <a:gd name="connsiteX2416" fmla="*/ 785616 w 2241767"/>
                <a:gd name="connsiteY2416" fmla="*/ 789424 h 1847316"/>
                <a:gd name="connsiteX2417" fmla="*/ 787086 w 2241767"/>
                <a:gd name="connsiteY2417" fmla="*/ 788078 h 1847316"/>
                <a:gd name="connsiteX2418" fmla="*/ 786852 w 2241767"/>
                <a:gd name="connsiteY2418" fmla="*/ 786662 h 1847316"/>
                <a:gd name="connsiteX2419" fmla="*/ 786038 w 2241767"/>
                <a:gd name="connsiteY2419" fmla="*/ 784245 h 1847316"/>
                <a:gd name="connsiteX2420" fmla="*/ 784239 w 2241767"/>
                <a:gd name="connsiteY2420" fmla="*/ 783572 h 1847316"/>
                <a:gd name="connsiteX2421" fmla="*/ 780562 w 2241767"/>
                <a:gd name="connsiteY2421" fmla="*/ 785012 h 1847316"/>
                <a:gd name="connsiteX2422" fmla="*/ 777359 w 2241767"/>
                <a:gd name="connsiteY2422" fmla="*/ 787225 h 1847316"/>
                <a:gd name="connsiteX2423" fmla="*/ 776076 w 2241767"/>
                <a:gd name="connsiteY2423" fmla="*/ 786365 h 1847316"/>
                <a:gd name="connsiteX2424" fmla="*/ 775795 w 2241767"/>
                <a:gd name="connsiteY2424" fmla="*/ 785012 h 1847316"/>
                <a:gd name="connsiteX2425" fmla="*/ 779221 w 2241767"/>
                <a:gd name="connsiteY2425" fmla="*/ 781319 h 1847316"/>
                <a:gd name="connsiteX2426" fmla="*/ 780726 w 2241767"/>
                <a:gd name="connsiteY2426" fmla="*/ 779277 h 1847316"/>
                <a:gd name="connsiteX2427" fmla="*/ 780436 w 2241767"/>
                <a:gd name="connsiteY2427" fmla="*/ 778064 h 1847316"/>
                <a:gd name="connsiteX2428" fmla="*/ 779331 w 2241767"/>
                <a:gd name="connsiteY2428" fmla="*/ 776492 h 1847316"/>
                <a:gd name="connsiteX2429" fmla="*/ 779238 w 2241767"/>
                <a:gd name="connsiteY2429" fmla="*/ 772557 h 1847316"/>
                <a:gd name="connsiteX2430" fmla="*/ 779951 w 2241767"/>
                <a:gd name="connsiteY2430" fmla="*/ 771618 h 1847316"/>
                <a:gd name="connsiteX2431" fmla="*/ 836750 w 2241767"/>
                <a:gd name="connsiteY2431" fmla="*/ 804852 h 1847316"/>
                <a:gd name="connsiteX2432" fmla="*/ 835983 w 2241767"/>
                <a:gd name="connsiteY2432" fmla="*/ 809092 h 1847316"/>
                <a:gd name="connsiteX2433" fmla="*/ 834473 w 2241767"/>
                <a:gd name="connsiteY2433" fmla="*/ 813418 h 1847316"/>
                <a:gd name="connsiteX2434" fmla="*/ 832165 w 2241767"/>
                <a:gd name="connsiteY2434" fmla="*/ 815742 h 1847316"/>
                <a:gd name="connsiteX2435" fmla="*/ 830538 w 2241767"/>
                <a:gd name="connsiteY2435" fmla="*/ 815226 h 1847316"/>
                <a:gd name="connsiteX2436" fmla="*/ 829341 w 2241767"/>
                <a:gd name="connsiteY2436" fmla="*/ 813348 h 1847316"/>
                <a:gd name="connsiteX2437" fmla="*/ 828230 w 2241767"/>
                <a:gd name="connsiteY2437" fmla="*/ 813450 h 1847316"/>
                <a:gd name="connsiteX2438" fmla="*/ 827048 w 2241767"/>
                <a:gd name="connsiteY2438" fmla="*/ 813066 h 1847316"/>
                <a:gd name="connsiteX2439" fmla="*/ 826383 w 2241767"/>
                <a:gd name="connsiteY2439" fmla="*/ 811509 h 1847316"/>
                <a:gd name="connsiteX2440" fmla="*/ 827009 w 2241767"/>
                <a:gd name="connsiteY2440" fmla="*/ 809499 h 1847316"/>
                <a:gd name="connsiteX2441" fmla="*/ 826454 w 2241767"/>
                <a:gd name="connsiteY2441" fmla="*/ 807942 h 1847316"/>
                <a:gd name="connsiteX2442" fmla="*/ 825867 w 2241767"/>
                <a:gd name="connsiteY2442" fmla="*/ 809303 h 1847316"/>
                <a:gd name="connsiteX2443" fmla="*/ 824827 w 2241767"/>
                <a:gd name="connsiteY2443" fmla="*/ 810547 h 1847316"/>
                <a:gd name="connsiteX2444" fmla="*/ 822206 w 2241767"/>
                <a:gd name="connsiteY2444" fmla="*/ 812174 h 1847316"/>
                <a:gd name="connsiteX2445" fmla="*/ 820399 w 2241767"/>
                <a:gd name="connsiteY2445" fmla="*/ 815272 h 1847316"/>
                <a:gd name="connsiteX2446" fmla="*/ 819546 w 2241767"/>
                <a:gd name="connsiteY2446" fmla="*/ 817291 h 1847316"/>
                <a:gd name="connsiteX2447" fmla="*/ 818482 w 2241767"/>
                <a:gd name="connsiteY2447" fmla="*/ 815092 h 1847316"/>
                <a:gd name="connsiteX2448" fmla="*/ 817801 w 2241767"/>
                <a:gd name="connsiteY2448" fmla="*/ 809874 h 1847316"/>
                <a:gd name="connsiteX2449" fmla="*/ 817715 w 2241767"/>
                <a:gd name="connsiteY2449" fmla="*/ 807652 h 1847316"/>
                <a:gd name="connsiteX2450" fmla="*/ 819616 w 2241767"/>
                <a:gd name="connsiteY2450" fmla="*/ 804296 h 1847316"/>
                <a:gd name="connsiteX2451" fmla="*/ 822073 w 2241767"/>
                <a:gd name="connsiteY2451" fmla="*/ 801104 h 1847316"/>
                <a:gd name="connsiteX2452" fmla="*/ 822566 w 2241767"/>
                <a:gd name="connsiteY2452" fmla="*/ 791536 h 1847316"/>
                <a:gd name="connsiteX2453" fmla="*/ 830373 w 2241767"/>
                <a:gd name="connsiteY2453" fmla="*/ 786701 h 1847316"/>
                <a:gd name="connsiteX2454" fmla="*/ 831101 w 2241767"/>
                <a:gd name="connsiteY2454" fmla="*/ 786952 h 1847316"/>
                <a:gd name="connsiteX2455" fmla="*/ 833636 w 2241767"/>
                <a:gd name="connsiteY2455" fmla="*/ 790558 h 1847316"/>
                <a:gd name="connsiteX2456" fmla="*/ 836335 w 2241767"/>
                <a:gd name="connsiteY2456" fmla="*/ 795589 h 1847316"/>
                <a:gd name="connsiteX2457" fmla="*/ 837031 w 2241767"/>
                <a:gd name="connsiteY2457" fmla="*/ 797850 h 1847316"/>
                <a:gd name="connsiteX2458" fmla="*/ 837047 w 2241767"/>
                <a:gd name="connsiteY2458" fmla="*/ 801785 h 1847316"/>
                <a:gd name="connsiteX2459" fmla="*/ 836750 w 2241767"/>
                <a:gd name="connsiteY2459" fmla="*/ 804852 h 1847316"/>
                <a:gd name="connsiteX2460" fmla="*/ 296907 w 2241767"/>
                <a:gd name="connsiteY2460" fmla="*/ 791959 h 1847316"/>
                <a:gd name="connsiteX2461" fmla="*/ 296054 w 2241767"/>
                <a:gd name="connsiteY2461" fmla="*/ 793187 h 1847316"/>
                <a:gd name="connsiteX2462" fmla="*/ 294388 w 2241767"/>
                <a:gd name="connsiteY2462" fmla="*/ 793101 h 1847316"/>
                <a:gd name="connsiteX2463" fmla="*/ 293457 w 2241767"/>
                <a:gd name="connsiteY2463" fmla="*/ 792702 h 1847316"/>
                <a:gd name="connsiteX2464" fmla="*/ 293144 w 2241767"/>
                <a:gd name="connsiteY2464" fmla="*/ 791622 h 1847316"/>
                <a:gd name="connsiteX2465" fmla="*/ 295710 w 2241767"/>
                <a:gd name="connsiteY2465" fmla="*/ 788368 h 1847316"/>
                <a:gd name="connsiteX2466" fmla="*/ 296297 w 2241767"/>
                <a:gd name="connsiteY2466" fmla="*/ 787930 h 1847316"/>
                <a:gd name="connsiteX2467" fmla="*/ 296758 w 2241767"/>
                <a:gd name="connsiteY2467" fmla="*/ 788055 h 1847316"/>
                <a:gd name="connsiteX2468" fmla="*/ 296962 w 2241767"/>
                <a:gd name="connsiteY2468" fmla="*/ 789400 h 1847316"/>
                <a:gd name="connsiteX2469" fmla="*/ 296907 w 2241767"/>
                <a:gd name="connsiteY2469" fmla="*/ 791959 h 1847316"/>
                <a:gd name="connsiteX2470" fmla="*/ 785686 w 2241767"/>
                <a:gd name="connsiteY2470" fmla="*/ 802739 h 1847316"/>
                <a:gd name="connsiteX2471" fmla="*/ 786171 w 2241767"/>
                <a:gd name="connsiteY2471" fmla="*/ 803827 h 1847316"/>
                <a:gd name="connsiteX2472" fmla="*/ 786202 w 2241767"/>
                <a:gd name="connsiteY2472" fmla="*/ 804515 h 1847316"/>
                <a:gd name="connsiteX2473" fmla="*/ 783026 w 2241767"/>
                <a:gd name="connsiteY2473" fmla="*/ 807081 h 1847316"/>
                <a:gd name="connsiteX2474" fmla="*/ 782971 w 2241767"/>
                <a:gd name="connsiteY2474" fmla="*/ 807613 h 1847316"/>
                <a:gd name="connsiteX2475" fmla="*/ 782228 w 2241767"/>
                <a:gd name="connsiteY2475" fmla="*/ 809194 h 1847316"/>
                <a:gd name="connsiteX2476" fmla="*/ 781563 w 2241767"/>
                <a:gd name="connsiteY2476" fmla="*/ 809773 h 1847316"/>
                <a:gd name="connsiteX2477" fmla="*/ 780382 w 2241767"/>
                <a:gd name="connsiteY2477" fmla="*/ 811486 h 1847316"/>
                <a:gd name="connsiteX2478" fmla="*/ 778118 w 2241767"/>
                <a:gd name="connsiteY2478" fmla="*/ 813332 h 1847316"/>
                <a:gd name="connsiteX2479" fmla="*/ 778455 w 2241767"/>
                <a:gd name="connsiteY2479" fmla="*/ 807785 h 1847316"/>
                <a:gd name="connsiteX2480" fmla="*/ 776210 w 2241767"/>
                <a:gd name="connsiteY2480" fmla="*/ 804554 h 1847316"/>
                <a:gd name="connsiteX2481" fmla="*/ 778471 w 2241767"/>
                <a:gd name="connsiteY2481" fmla="*/ 802919 h 1847316"/>
                <a:gd name="connsiteX2482" fmla="*/ 779951 w 2241767"/>
                <a:gd name="connsiteY2482" fmla="*/ 803389 h 1847316"/>
                <a:gd name="connsiteX2483" fmla="*/ 782408 w 2241767"/>
                <a:gd name="connsiteY2483" fmla="*/ 803576 h 1847316"/>
                <a:gd name="connsiteX2484" fmla="*/ 784802 w 2241767"/>
                <a:gd name="connsiteY2484" fmla="*/ 802152 h 1847316"/>
                <a:gd name="connsiteX2485" fmla="*/ 785686 w 2241767"/>
                <a:gd name="connsiteY2485" fmla="*/ 802739 h 1847316"/>
                <a:gd name="connsiteX2486" fmla="*/ 184515 w 2241767"/>
                <a:gd name="connsiteY2486" fmla="*/ 811580 h 1847316"/>
                <a:gd name="connsiteX2487" fmla="*/ 184852 w 2241767"/>
                <a:gd name="connsiteY2487" fmla="*/ 811603 h 1847316"/>
                <a:gd name="connsiteX2488" fmla="*/ 185525 w 2241767"/>
                <a:gd name="connsiteY2488" fmla="*/ 811306 h 1847316"/>
                <a:gd name="connsiteX2489" fmla="*/ 186948 w 2241767"/>
                <a:gd name="connsiteY2489" fmla="*/ 809139 h 1847316"/>
                <a:gd name="connsiteX2490" fmla="*/ 187418 w 2241767"/>
                <a:gd name="connsiteY2490" fmla="*/ 809045 h 1847316"/>
                <a:gd name="connsiteX2491" fmla="*/ 187426 w 2241767"/>
                <a:gd name="connsiteY2491" fmla="*/ 809710 h 1847316"/>
                <a:gd name="connsiteX2492" fmla="*/ 186753 w 2241767"/>
                <a:gd name="connsiteY2492" fmla="*/ 811854 h 1847316"/>
                <a:gd name="connsiteX2493" fmla="*/ 187895 w 2241767"/>
                <a:gd name="connsiteY2493" fmla="*/ 814717 h 1847316"/>
                <a:gd name="connsiteX2494" fmla="*/ 188959 w 2241767"/>
                <a:gd name="connsiteY2494" fmla="*/ 816086 h 1847316"/>
                <a:gd name="connsiteX2495" fmla="*/ 188850 w 2241767"/>
                <a:gd name="connsiteY2495" fmla="*/ 816571 h 1847316"/>
                <a:gd name="connsiteX2496" fmla="*/ 186182 w 2241767"/>
                <a:gd name="connsiteY2496" fmla="*/ 817557 h 1847316"/>
                <a:gd name="connsiteX2497" fmla="*/ 184148 w 2241767"/>
                <a:gd name="connsiteY2497" fmla="*/ 816845 h 1847316"/>
                <a:gd name="connsiteX2498" fmla="*/ 183076 w 2241767"/>
                <a:gd name="connsiteY2498" fmla="*/ 817095 h 1847316"/>
                <a:gd name="connsiteX2499" fmla="*/ 182098 w 2241767"/>
                <a:gd name="connsiteY2499" fmla="*/ 818089 h 1847316"/>
                <a:gd name="connsiteX2500" fmla="*/ 181433 w 2241767"/>
                <a:gd name="connsiteY2500" fmla="*/ 816986 h 1847316"/>
                <a:gd name="connsiteX2501" fmla="*/ 180971 w 2241767"/>
                <a:gd name="connsiteY2501" fmla="*/ 811705 h 1847316"/>
                <a:gd name="connsiteX2502" fmla="*/ 181128 w 2241767"/>
                <a:gd name="connsiteY2502" fmla="*/ 810782 h 1847316"/>
                <a:gd name="connsiteX2503" fmla="*/ 182239 w 2241767"/>
                <a:gd name="connsiteY2503" fmla="*/ 808943 h 1847316"/>
                <a:gd name="connsiteX2504" fmla="*/ 183670 w 2241767"/>
                <a:gd name="connsiteY2504" fmla="*/ 808114 h 1847316"/>
                <a:gd name="connsiteX2505" fmla="*/ 184288 w 2241767"/>
                <a:gd name="connsiteY2505" fmla="*/ 808356 h 1847316"/>
                <a:gd name="connsiteX2506" fmla="*/ 184805 w 2241767"/>
                <a:gd name="connsiteY2506" fmla="*/ 809092 h 1847316"/>
                <a:gd name="connsiteX2507" fmla="*/ 184938 w 2241767"/>
                <a:gd name="connsiteY2507" fmla="*/ 809859 h 1847316"/>
                <a:gd name="connsiteX2508" fmla="*/ 184515 w 2241767"/>
                <a:gd name="connsiteY2508" fmla="*/ 811580 h 1847316"/>
                <a:gd name="connsiteX2509" fmla="*/ 192323 w 2241767"/>
                <a:gd name="connsiteY2509" fmla="*/ 810696 h 1847316"/>
                <a:gd name="connsiteX2510" fmla="*/ 192018 w 2241767"/>
                <a:gd name="connsiteY2510" fmla="*/ 813731 h 1847316"/>
                <a:gd name="connsiteX2511" fmla="*/ 188998 w 2241767"/>
                <a:gd name="connsiteY2511" fmla="*/ 811799 h 1847316"/>
                <a:gd name="connsiteX2512" fmla="*/ 188192 w 2241767"/>
                <a:gd name="connsiteY2512" fmla="*/ 810837 h 1847316"/>
                <a:gd name="connsiteX2513" fmla="*/ 188732 w 2241767"/>
                <a:gd name="connsiteY2513" fmla="*/ 810125 h 1847316"/>
                <a:gd name="connsiteX2514" fmla="*/ 191603 w 2241767"/>
                <a:gd name="connsiteY2514" fmla="*/ 809945 h 1847316"/>
                <a:gd name="connsiteX2515" fmla="*/ 192323 w 2241767"/>
                <a:gd name="connsiteY2515" fmla="*/ 810696 h 1847316"/>
                <a:gd name="connsiteX2516" fmla="*/ 795403 w 2241767"/>
                <a:gd name="connsiteY2516" fmla="*/ 827672 h 1847316"/>
                <a:gd name="connsiteX2517" fmla="*/ 795942 w 2241767"/>
                <a:gd name="connsiteY2517" fmla="*/ 828189 h 1847316"/>
                <a:gd name="connsiteX2518" fmla="*/ 796490 w 2241767"/>
                <a:gd name="connsiteY2518" fmla="*/ 827829 h 1847316"/>
                <a:gd name="connsiteX2519" fmla="*/ 797382 w 2241767"/>
                <a:gd name="connsiteY2519" fmla="*/ 826476 h 1847316"/>
                <a:gd name="connsiteX2520" fmla="*/ 798955 w 2241767"/>
                <a:gd name="connsiteY2520" fmla="*/ 826742 h 1847316"/>
                <a:gd name="connsiteX2521" fmla="*/ 800097 w 2241767"/>
                <a:gd name="connsiteY2521" fmla="*/ 827195 h 1847316"/>
                <a:gd name="connsiteX2522" fmla="*/ 800793 w 2241767"/>
                <a:gd name="connsiteY2522" fmla="*/ 827759 h 1847316"/>
                <a:gd name="connsiteX2523" fmla="*/ 800425 w 2241767"/>
                <a:gd name="connsiteY2523" fmla="*/ 829730 h 1847316"/>
                <a:gd name="connsiteX2524" fmla="*/ 800144 w 2241767"/>
                <a:gd name="connsiteY2524" fmla="*/ 832938 h 1847316"/>
                <a:gd name="connsiteX2525" fmla="*/ 799494 w 2241767"/>
                <a:gd name="connsiteY2525" fmla="*/ 834072 h 1847316"/>
                <a:gd name="connsiteX2526" fmla="*/ 798853 w 2241767"/>
                <a:gd name="connsiteY2526" fmla="*/ 835668 h 1847316"/>
                <a:gd name="connsiteX2527" fmla="*/ 796623 w 2241767"/>
                <a:gd name="connsiteY2527" fmla="*/ 834721 h 1847316"/>
                <a:gd name="connsiteX2528" fmla="*/ 794816 w 2241767"/>
                <a:gd name="connsiteY2528" fmla="*/ 832687 h 1847316"/>
                <a:gd name="connsiteX2529" fmla="*/ 792195 w 2241767"/>
                <a:gd name="connsiteY2529" fmla="*/ 829183 h 1847316"/>
                <a:gd name="connsiteX2530" fmla="*/ 790732 w 2241767"/>
                <a:gd name="connsiteY2530" fmla="*/ 826648 h 1847316"/>
                <a:gd name="connsiteX2531" fmla="*/ 790615 w 2241767"/>
                <a:gd name="connsiteY2531" fmla="*/ 825576 h 1847316"/>
                <a:gd name="connsiteX2532" fmla="*/ 789692 w 2241767"/>
                <a:gd name="connsiteY2532" fmla="*/ 824801 h 1847316"/>
                <a:gd name="connsiteX2533" fmla="*/ 787892 w 2241767"/>
                <a:gd name="connsiteY2533" fmla="*/ 820420 h 1847316"/>
                <a:gd name="connsiteX2534" fmla="*/ 786875 w 2241767"/>
                <a:gd name="connsiteY2534" fmla="*/ 816947 h 1847316"/>
                <a:gd name="connsiteX2535" fmla="*/ 785256 w 2241767"/>
                <a:gd name="connsiteY2535" fmla="*/ 816548 h 1847316"/>
                <a:gd name="connsiteX2536" fmla="*/ 783214 w 2241767"/>
                <a:gd name="connsiteY2536" fmla="*/ 815578 h 1847316"/>
                <a:gd name="connsiteX2537" fmla="*/ 782424 w 2241767"/>
                <a:gd name="connsiteY2537" fmla="*/ 813669 h 1847316"/>
                <a:gd name="connsiteX2538" fmla="*/ 782971 w 2241767"/>
                <a:gd name="connsiteY2538" fmla="*/ 811994 h 1847316"/>
                <a:gd name="connsiteX2539" fmla="*/ 785882 w 2241767"/>
                <a:gd name="connsiteY2539" fmla="*/ 811149 h 1847316"/>
                <a:gd name="connsiteX2540" fmla="*/ 790255 w 2241767"/>
                <a:gd name="connsiteY2540" fmla="*/ 815452 h 1847316"/>
                <a:gd name="connsiteX2541" fmla="*/ 790920 w 2241767"/>
                <a:gd name="connsiteY2541" fmla="*/ 817275 h 1847316"/>
                <a:gd name="connsiteX2542" fmla="*/ 792485 w 2241767"/>
                <a:gd name="connsiteY2542" fmla="*/ 819403 h 1847316"/>
                <a:gd name="connsiteX2543" fmla="*/ 792782 w 2241767"/>
                <a:gd name="connsiteY2543" fmla="*/ 822368 h 1847316"/>
                <a:gd name="connsiteX2544" fmla="*/ 793580 w 2241767"/>
                <a:gd name="connsiteY2544" fmla="*/ 823526 h 1847316"/>
                <a:gd name="connsiteX2545" fmla="*/ 795403 w 2241767"/>
                <a:gd name="connsiteY2545" fmla="*/ 827672 h 1847316"/>
                <a:gd name="connsiteX2546" fmla="*/ 202345 w 2241767"/>
                <a:gd name="connsiteY2546" fmla="*/ 818723 h 1847316"/>
                <a:gd name="connsiteX2547" fmla="*/ 201007 w 2241767"/>
                <a:gd name="connsiteY2547" fmla="*/ 819560 h 1847316"/>
                <a:gd name="connsiteX2548" fmla="*/ 200585 w 2241767"/>
                <a:gd name="connsiteY2548" fmla="*/ 820624 h 1847316"/>
                <a:gd name="connsiteX2549" fmla="*/ 199568 w 2241767"/>
                <a:gd name="connsiteY2549" fmla="*/ 821077 h 1847316"/>
                <a:gd name="connsiteX2550" fmla="*/ 198715 w 2241767"/>
                <a:gd name="connsiteY2550" fmla="*/ 821946 h 1847316"/>
                <a:gd name="connsiteX2551" fmla="*/ 195836 w 2241767"/>
                <a:gd name="connsiteY2551" fmla="*/ 825873 h 1847316"/>
                <a:gd name="connsiteX2552" fmla="*/ 194576 w 2241767"/>
                <a:gd name="connsiteY2552" fmla="*/ 826593 h 1847316"/>
                <a:gd name="connsiteX2553" fmla="*/ 195969 w 2241767"/>
                <a:gd name="connsiteY2553" fmla="*/ 823245 h 1847316"/>
                <a:gd name="connsiteX2554" fmla="*/ 196188 w 2241767"/>
                <a:gd name="connsiteY2554" fmla="*/ 822180 h 1847316"/>
                <a:gd name="connsiteX2555" fmla="*/ 196211 w 2241767"/>
                <a:gd name="connsiteY2555" fmla="*/ 821469 h 1847316"/>
                <a:gd name="connsiteX2556" fmla="*/ 195781 w 2241767"/>
                <a:gd name="connsiteY2556" fmla="*/ 818934 h 1847316"/>
                <a:gd name="connsiteX2557" fmla="*/ 196618 w 2241767"/>
                <a:gd name="connsiteY2557" fmla="*/ 819043 h 1847316"/>
                <a:gd name="connsiteX2558" fmla="*/ 197307 w 2241767"/>
                <a:gd name="connsiteY2558" fmla="*/ 818519 h 1847316"/>
                <a:gd name="connsiteX2559" fmla="*/ 198699 w 2241767"/>
                <a:gd name="connsiteY2559" fmla="*/ 816266 h 1847316"/>
                <a:gd name="connsiteX2560" fmla="*/ 199951 w 2241767"/>
                <a:gd name="connsiteY2560" fmla="*/ 816070 h 1847316"/>
                <a:gd name="connsiteX2561" fmla="*/ 201297 w 2241767"/>
                <a:gd name="connsiteY2561" fmla="*/ 813387 h 1847316"/>
                <a:gd name="connsiteX2562" fmla="*/ 202024 w 2241767"/>
                <a:gd name="connsiteY2562" fmla="*/ 813176 h 1847316"/>
                <a:gd name="connsiteX2563" fmla="*/ 202384 w 2241767"/>
                <a:gd name="connsiteY2563" fmla="*/ 813536 h 1847316"/>
                <a:gd name="connsiteX2564" fmla="*/ 201789 w 2241767"/>
                <a:gd name="connsiteY2564" fmla="*/ 815163 h 1847316"/>
                <a:gd name="connsiteX2565" fmla="*/ 203080 w 2241767"/>
                <a:gd name="connsiteY2565" fmla="*/ 816657 h 1847316"/>
                <a:gd name="connsiteX2566" fmla="*/ 202752 w 2241767"/>
                <a:gd name="connsiteY2566" fmla="*/ 818104 h 1847316"/>
                <a:gd name="connsiteX2567" fmla="*/ 202345 w 2241767"/>
                <a:gd name="connsiteY2567" fmla="*/ 818723 h 1847316"/>
                <a:gd name="connsiteX2568" fmla="*/ 828832 w 2241767"/>
                <a:gd name="connsiteY2568" fmla="*/ 820600 h 1847316"/>
                <a:gd name="connsiteX2569" fmla="*/ 831078 w 2241767"/>
                <a:gd name="connsiteY2569" fmla="*/ 825584 h 1847316"/>
                <a:gd name="connsiteX2570" fmla="*/ 831195 w 2241767"/>
                <a:gd name="connsiteY2570" fmla="*/ 827328 h 1847316"/>
                <a:gd name="connsiteX2571" fmla="*/ 829059 w 2241767"/>
                <a:gd name="connsiteY2571" fmla="*/ 827939 h 1847316"/>
                <a:gd name="connsiteX2572" fmla="*/ 827377 w 2241767"/>
                <a:gd name="connsiteY2572" fmla="*/ 827688 h 1847316"/>
                <a:gd name="connsiteX2573" fmla="*/ 826509 w 2241767"/>
                <a:gd name="connsiteY2573" fmla="*/ 827117 h 1847316"/>
                <a:gd name="connsiteX2574" fmla="*/ 826282 w 2241767"/>
                <a:gd name="connsiteY2574" fmla="*/ 826303 h 1847316"/>
                <a:gd name="connsiteX2575" fmla="*/ 826829 w 2241767"/>
                <a:gd name="connsiteY2575" fmla="*/ 823784 h 1847316"/>
                <a:gd name="connsiteX2576" fmla="*/ 825718 w 2241767"/>
                <a:gd name="connsiteY2576" fmla="*/ 822306 h 1847316"/>
                <a:gd name="connsiteX2577" fmla="*/ 824435 w 2241767"/>
                <a:gd name="connsiteY2577" fmla="*/ 821797 h 1847316"/>
                <a:gd name="connsiteX2578" fmla="*/ 823293 w 2241767"/>
                <a:gd name="connsiteY2578" fmla="*/ 822666 h 1847316"/>
                <a:gd name="connsiteX2579" fmla="*/ 823231 w 2241767"/>
                <a:gd name="connsiteY2579" fmla="*/ 820178 h 1847316"/>
                <a:gd name="connsiteX2580" fmla="*/ 824091 w 2241767"/>
                <a:gd name="connsiteY2580" fmla="*/ 818386 h 1847316"/>
                <a:gd name="connsiteX2581" fmla="*/ 823614 w 2241767"/>
                <a:gd name="connsiteY2581" fmla="*/ 815953 h 1847316"/>
                <a:gd name="connsiteX2582" fmla="*/ 823598 w 2241767"/>
                <a:gd name="connsiteY2582" fmla="*/ 814114 h 1847316"/>
                <a:gd name="connsiteX2583" fmla="*/ 823888 w 2241767"/>
                <a:gd name="connsiteY2583" fmla="*/ 813528 h 1847316"/>
                <a:gd name="connsiteX2584" fmla="*/ 825046 w 2241767"/>
                <a:gd name="connsiteY2584" fmla="*/ 813583 h 1847316"/>
                <a:gd name="connsiteX2585" fmla="*/ 827416 w 2241767"/>
                <a:gd name="connsiteY2585" fmla="*/ 815484 h 1847316"/>
                <a:gd name="connsiteX2586" fmla="*/ 828832 w 2241767"/>
                <a:gd name="connsiteY2586" fmla="*/ 820600 h 1847316"/>
                <a:gd name="connsiteX2587" fmla="*/ 210200 w 2241767"/>
                <a:gd name="connsiteY2587" fmla="*/ 817839 h 1847316"/>
                <a:gd name="connsiteX2588" fmla="*/ 210082 w 2241767"/>
                <a:gd name="connsiteY2588" fmla="*/ 820890 h 1847316"/>
                <a:gd name="connsiteX2589" fmla="*/ 209762 w 2241767"/>
                <a:gd name="connsiteY2589" fmla="*/ 821367 h 1847316"/>
                <a:gd name="connsiteX2590" fmla="*/ 209175 w 2241767"/>
                <a:gd name="connsiteY2590" fmla="*/ 820553 h 1847316"/>
                <a:gd name="connsiteX2591" fmla="*/ 207939 w 2241767"/>
                <a:gd name="connsiteY2591" fmla="*/ 821461 h 1847316"/>
                <a:gd name="connsiteX2592" fmla="*/ 207266 w 2241767"/>
                <a:gd name="connsiteY2592" fmla="*/ 820804 h 1847316"/>
                <a:gd name="connsiteX2593" fmla="*/ 207555 w 2241767"/>
                <a:gd name="connsiteY2593" fmla="*/ 819740 h 1847316"/>
                <a:gd name="connsiteX2594" fmla="*/ 207461 w 2241767"/>
                <a:gd name="connsiteY2594" fmla="*/ 818910 h 1847316"/>
                <a:gd name="connsiteX2595" fmla="*/ 208377 w 2241767"/>
                <a:gd name="connsiteY2595" fmla="*/ 818840 h 1847316"/>
                <a:gd name="connsiteX2596" fmla="*/ 208596 w 2241767"/>
                <a:gd name="connsiteY2596" fmla="*/ 817322 h 1847316"/>
                <a:gd name="connsiteX2597" fmla="*/ 208432 w 2241767"/>
                <a:gd name="connsiteY2597" fmla="*/ 816681 h 1847316"/>
                <a:gd name="connsiteX2598" fmla="*/ 208885 w 2241767"/>
                <a:gd name="connsiteY2598" fmla="*/ 815312 h 1847316"/>
                <a:gd name="connsiteX2599" fmla="*/ 209535 w 2241767"/>
                <a:gd name="connsiteY2599" fmla="*/ 814991 h 1847316"/>
                <a:gd name="connsiteX2600" fmla="*/ 210200 w 2241767"/>
                <a:gd name="connsiteY2600" fmla="*/ 817839 h 1847316"/>
                <a:gd name="connsiteX2601" fmla="*/ 213564 w 2241767"/>
                <a:gd name="connsiteY2601" fmla="*/ 824700 h 1847316"/>
                <a:gd name="connsiteX2602" fmla="*/ 212852 w 2241767"/>
                <a:gd name="connsiteY2602" fmla="*/ 824895 h 1847316"/>
                <a:gd name="connsiteX2603" fmla="*/ 212265 w 2241767"/>
                <a:gd name="connsiteY2603" fmla="*/ 824481 h 1847316"/>
                <a:gd name="connsiteX2604" fmla="*/ 211451 w 2241767"/>
                <a:gd name="connsiteY2604" fmla="*/ 822313 h 1847316"/>
                <a:gd name="connsiteX2605" fmla="*/ 211381 w 2241767"/>
                <a:gd name="connsiteY2605" fmla="*/ 821398 h 1847316"/>
                <a:gd name="connsiteX2606" fmla="*/ 212953 w 2241767"/>
                <a:gd name="connsiteY2606" fmla="*/ 822079 h 1847316"/>
                <a:gd name="connsiteX2607" fmla="*/ 213548 w 2241767"/>
                <a:gd name="connsiteY2607" fmla="*/ 823659 h 1847316"/>
                <a:gd name="connsiteX2608" fmla="*/ 213564 w 2241767"/>
                <a:gd name="connsiteY2608" fmla="*/ 824700 h 1847316"/>
                <a:gd name="connsiteX2609" fmla="*/ 123234 w 2241767"/>
                <a:gd name="connsiteY2609" fmla="*/ 824387 h 1847316"/>
                <a:gd name="connsiteX2610" fmla="*/ 125362 w 2241767"/>
                <a:gd name="connsiteY2610" fmla="*/ 830685 h 1847316"/>
                <a:gd name="connsiteX2611" fmla="*/ 126285 w 2241767"/>
                <a:gd name="connsiteY2611" fmla="*/ 831913 h 1847316"/>
                <a:gd name="connsiteX2612" fmla="*/ 127655 w 2241767"/>
                <a:gd name="connsiteY2612" fmla="*/ 832578 h 1847316"/>
                <a:gd name="connsiteX2613" fmla="*/ 129579 w 2241767"/>
                <a:gd name="connsiteY2613" fmla="*/ 833251 h 1847316"/>
                <a:gd name="connsiteX2614" fmla="*/ 130721 w 2241767"/>
                <a:gd name="connsiteY2614" fmla="*/ 834182 h 1847316"/>
                <a:gd name="connsiteX2615" fmla="*/ 131723 w 2241767"/>
                <a:gd name="connsiteY2615" fmla="*/ 835598 h 1847316"/>
                <a:gd name="connsiteX2616" fmla="*/ 131856 w 2241767"/>
                <a:gd name="connsiteY2616" fmla="*/ 836247 h 1847316"/>
                <a:gd name="connsiteX2617" fmla="*/ 125824 w 2241767"/>
                <a:gd name="connsiteY2617" fmla="*/ 833720 h 1847316"/>
                <a:gd name="connsiteX2618" fmla="*/ 122030 w 2241767"/>
                <a:gd name="connsiteY2618" fmla="*/ 837413 h 1847316"/>
                <a:gd name="connsiteX2619" fmla="*/ 120887 w 2241767"/>
                <a:gd name="connsiteY2619" fmla="*/ 837898 h 1847316"/>
                <a:gd name="connsiteX2620" fmla="*/ 110122 w 2241767"/>
                <a:gd name="connsiteY2620" fmla="*/ 838070 h 1847316"/>
                <a:gd name="connsiteX2621" fmla="*/ 107971 w 2241767"/>
                <a:gd name="connsiteY2621" fmla="*/ 838751 h 1847316"/>
                <a:gd name="connsiteX2622" fmla="*/ 106578 w 2241767"/>
                <a:gd name="connsiteY2622" fmla="*/ 839947 h 1847316"/>
                <a:gd name="connsiteX2623" fmla="*/ 104122 w 2241767"/>
                <a:gd name="connsiteY2623" fmla="*/ 843304 h 1847316"/>
                <a:gd name="connsiteX2624" fmla="*/ 102870 w 2241767"/>
                <a:gd name="connsiteY2624" fmla="*/ 844610 h 1847316"/>
                <a:gd name="connsiteX2625" fmla="*/ 101556 w 2241767"/>
                <a:gd name="connsiteY2625" fmla="*/ 845385 h 1847316"/>
                <a:gd name="connsiteX2626" fmla="*/ 98763 w 2241767"/>
                <a:gd name="connsiteY2626" fmla="*/ 846246 h 1847316"/>
                <a:gd name="connsiteX2627" fmla="*/ 95406 w 2241767"/>
                <a:gd name="connsiteY2627" fmla="*/ 846128 h 1847316"/>
                <a:gd name="connsiteX2628" fmla="*/ 93654 w 2241767"/>
                <a:gd name="connsiteY2628" fmla="*/ 845690 h 1847316"/>
                <a:gd name="connsiteX2629" fmla="*/ 92715 w 2241767"/>
                <a:gd name="connsiteY2629" fmla="*/ 844094 h 1847316"/>
                <a:gd name="connsiteX2630" fmla="*/ 91886 w 2241767"/>
                <a:gd name="connsiteY2630" fmla="*/ 840949 h 1847316"/>
                <a:gd name="connsiteX2631" fmla="*/ 91886 w 2241767"/>
                <a:gd name="connsiteY2631" fmla="*/ 840073 h 1847316"/>
                <a:gd name="connsiteX2632" fmla="*/ 92238 w 2241767"/>
                <a:gd name="connsiteY2632" fmla="*/ 838563 h 1847316"/>
                <a:gd name="connsiteX2633" fmla="*/ 95226 w 2241767"/>
                <a:gd name="connsiteY2633" fmla="*/ 836482 h 1847316"/>
                <a:gd name="connsiteX2634" fmla="*/ 96220 w 2241767"/>
                <a:gd name="connsiteY2634" fmla="*/ 835379 h 1847316"/>
                <a:gd name="connsiteX2635" fmla="*/ 100093 w 2241767"/>
                <a:gd name="connsiteY2635" fmla="*/ 828205 h 1847316"/>
                <a:gd name="connsiteX2636" fmla="*/ 101219 w 2241767"/>
                <a:gd name="connsiteY2636" fmla="*/ 827219 h 1847316"/>
                <a:gd name="connsiteX2637" fmla="*/ 102408 w 2241767"/>
                <a:gd name="connsiteY2637" fmla="*/ 826976 h 1847316"/>
                <a:gd name="connsiteX2638" fmla="*/ 105718 w 2241767"/>
                <a:gd name="connsiteY2638" fmla="*/ 827477 h 1847316"/>
                <a:gd name="connsiteX2639" fmla="*/ 108542 w 2241767"/>
                <a:gd name="connsiteY2639" fmla="*/ 825373 h 1847316"/>
                <a:gd name="connsiteX2640" fmla="*/ 114629 w 2241767"/>
                <a:gd name="connsiteY2640" fmla="*/ 822165 h 1847316"/>
                <a:gd name="connsiteX2641" fmla="*/ 115966 w 2241767"/>
                <a:gd name="connsiteY2641" fmla="*/ 821782 h 1847316"/>
                <a:gd name="connsiteX2642" fmla="*/ 120348 w 2241767"/>
                <a:gd name="connsiteY2642" fmla="*/ 821711 h 1847316"/>
                <a:gd name="connsiteX2643" fmla="*/ 121544 w 2241767"/>
                <a:gd name="connsiteY2643" fmla="*/ 822212 h 1847316"/>
                <a:gd name="connsiteX2644" fmla="*/ 122468 w 2241767"/>
                <a:gd name="connsiteY2644" fmla="*/ 823112 h 1847316"/>
                <a:gd name="connsiteX2645" fmla="*/ 123234 w 2241767"/>
                <a:gd name="connsiteY2645" fmla="*/ 824387 h 1847316"/>
                <a:gd name="connsiteX2646" fmla="*/ 149099 w 2241767"/>
                <a:gd name="connsiteY2646" fmla="*/ 829480 h 1847316"/>
                <a:gd name="connsiteX2647" fmla="*/ 148574 w 2241767"/>
                <a:gd name="connsiteY2647" fmla="*/ 829652 h 1847316"/>
                <a:gd name="connsiteX2648" fmla="*/ 147065 w 2241767"/>
                <a:gd name="connsiteY2648" fmla="*/ 828486 h 1847316"/>
                <a:gd name="connsiteX2649" fmla="*/ 146517 w 2241767"/>
                <a:gd name="connsiteY2649" fmla="*/ 827618 h 1847316"/>
                <a:gd name="connsiteX2650" fmla="*/ 146118 w 2241767"/>
                <a:gd name="connsiteY2650" fmla="*/ 826256 h 1847316"/>
                <a:gd name="connsiteX2651" fmla="*/ 149200 w 2241767"/>
                <a:gd name="connsiteY2651" fmla="*/ 824301 h 1847316"/>
                <a:gd name="connsiteX2652" fmla="*/ 149842 w 2241767"/>
                <a:gd name="connsiteY2652" fmla="*/ 824277 h 1847316"/>
                <a:gd name="connsiteX2653" fmla="*/ 150421 w 2241767"/>
                <a:gd name="connsiteY2653" fmla="*/ 825380 h 1847316"/>
                <a:gd name="connsiteX2654" fmla="*/ 150523 w 2241767"/>
                <a:gd name="connsiteY2654" fmla="*/ 826241 h 1847316"/>
                <a:gd name="connsiteX2655" fmla="*/ 149670 w 2241767"/>
                <a:gd name="connsiteY2655" fmla="*/ 828713 h 1847316"/>
                <a:gd name="connsiteX2656" fmla="*/ 149099 w 2241767"/>
                <a:gd name="connsiteY2656" fmla="*/ 829480 h 1847316"/>
                <a:gd name="connsiteX2657" fmla="*/ 143474 w 2241767"/>
                <a:gd name="connsiteY2657" fmla="*/ 846347 h 1847316"/>
                <a:gd name="connsiteX2658" fmla="*/ 141572 w 2241767"/>
                <a:gd name="connsiteY2658" fmla="*/ 847169 h 1847316"/>
                <a:gd name="connsiteX2659" fmla="*/ 139554 w 2241767"/>
                <a:gd name="connsiteY2659" fmla="*/ 846308 h 1847316"/>
                <a:gd name="connsiteX2660" fmla="*/ 137825 w 2241767"/>
                <a:gd name="connsiteY2660" fmla="*/ 844720 h 1847316"/>
                <a:gd name="connsiteX2661" fmla="*/ 137629 w 2241767"/>
                <a:gd name="connsiteY2661" fmla="*/ 842827 h 1847316"/>
                <a:gd name="connsiteX2662" fmla="*/ 141479 w 2241767"/>
                <a:gd name="connsiteY2662" fmla="*/ 844055 h 1847316"/>
                <a:gd name="connsiteX2663" fmla="*/ 142300 w 2241767"/>
                <a:gd name="connsiteY2663" fmla="*/ 844634 h 1847316"/>
                <a:gd name="connsiteX2664" fmla="*/ 143474 w 2241767"/>
                <a:gd name="connsiteY2664" fmla="*/ 846347 h 1847316"/>
                <a:gd name="connsiteX2665" fmla="*/ 77452 w 2241767"/>
                <a:gd name="connsiteY2665" fmla="*/ 856275 h 1847316"/>
                <a:gd name="connsiteX2666" fmla="*/ 76489 w 2241767"/>
                <a:gd name="connsiteY2666" fmla="*/ 856557 h 1847316"/>
                <a:gd name="connsiteX2667" fmla="*/ 76262 w 2241767"/>
                <a:gd name="connsiteY2667" fmla="*/ 856173 h 1847316"/>
                <a:gd name="connsiteX2668" fmla="*/ 76145 w 2241767"/>
                <a:gd name="connsiteY2668" fmla="*/ 854530 h 1847316"/>
                <a:gd name="connsiteX2669" fmla="*/ 75410 w 2241767"/>
                <a:gd name="connsiteY2669" fmla="*/ 851917 h 1847316"/>
                <a:gd name="connsiteX2670" fmla="*/ 76810 w 2241767"/>
                <a:gd name="connsiteY2670" fmla="*/ 850971 h 1847316"/>
                <a:gd name="connsiteX2671" fmla="*/ 77686 w 2241767"/>
                <a:gd name="connsiteY2671" fmla="*/ 850752 h 1847316"/>
                <a:gd name="connsiteX2672" fmla="*/ 78054 w 2241767"/>
                <a:gd name="connsiteY2672" fmla="*/ 851151 h 1847316"/>
                <a:gd name="connsiteX2673" fmla="*/ 79063 w 2241767"/>
                <a:gd name="connsiteY2673" fmla="*/ 853107 h 1847316"/>
                <a:gd name="connsiteX2674" fmla="*/ 80072 w 2241767"/>
                <a:gd name="connsiteY2674" fmla="*/ 853623 h 1847316"/>
                <a:gd name="connsiteX2675" fmla="*/ 80816 w 2241767"/>
                <a:gd name="connsiteY2675" fmla="*/ 854038 h 1847316"/>
                <a:gd name="connsiteX2676" fmla="*/ 79509 w 2241767"/>
                <a:gd name="connsiteY2676" fmla="*/ 854632 h 1847316"/>
                <a:gd name="connsiteX2677" fmla="*/ 77452 w 2241767"/>
                <a:gd name="connsiteY2677" fmla="*/ 856275 h 1847316"/>
                <a:gd name="connsiteX2678" fmla="*/ 71303 w 2241767"/>
                <a:gd name="connsiteY2678" fmla="*/ 858739 h 1847316"/>
                <a:gd name="connsiteX2679" fmla="*/ 70474 w 2241767"/>
                <a:gd name="connsiteY2679" fmla="*/ 859397 h 1847316"/>
                <a:gd name="connsiteX2680" fmla="*/ 69809 w 2241767"/>
                <a:gd name="connsiteY2680" fmla="*/ 859537 h 1847316"/>
                <a:gd name="connsiteX2681" fmla="*/ 69308 w 2241767"/>
                <a:gd name="connsiteY2681" fmla="*/ 859170 h 1847316"/>
                <a:gd name="connsiteX2682" fmla="*/ 67016 w 2241767"/>
                <a:gd name="connsiteY2682" fmla="*/ 859616 h 1847316"/>
                <a:gd name="connsiteX2683" fmla="*/ 66570 w 2241767"/>
                <a:gd name="connsiteY2683" fmla="*/ 859350 h 1847316"/>
                <a:gd name="connsiteX2684" fmla="*/ 65560 w 2241767"/>
                <a:gd name="connsiteY2684" fmla="*/ 857120 h 1847316"/>
                <a:gd name="connsiteX2685" fmla="*/ 65498 w 2241767"/>
                <a:gd name="connsiteY2685" fmla="*/ 855970 h 1847316"/>
                <a:gd name="connsiteX2686" fmla="*/ 65897 w 2241767"/>
                <a:gd name="connsiteY2686" fmla="*/ 855062 h 1847316"/>
                <a:gd name="connsiteX2687" fmla="*/ 66914 w 2241767"/>
                <a:gd name="connsiteY2687" fmla="*/ 854233 h 1847316"/>
                <a:gd name="connsiteX2688" fmla="*/ 68557 w 2241767"/>
                <a:gd name="connsiteY2688" fmla="*/ 853490 h 1847316"/>
                <a:gd name="connsiteX2689" fmla="*/ 70176 w 2241767"/>
                <a:gd name="connsiteY2689" fmla="*/ 853646 h 1847316"/>
                <a:gd name="connsiteX2690" fmla="*/ 72993 w 2241767"/>
                <a:gd name="connsiteY2690" fmla="*/ 855704 h 1847316"/>
                <a:gd name="connsiteX2691" fmla="*/ 74315 w 2241767"/>
                <a:gd name="connsiteY2691" fmla="*/ 856909 h 1847316"/>
                <a:gd name="connsiteX2692" fmla="*/ 74565 w 2241767"/>
                <a:gd name="connsiteY2692" fmla="*/ 857652 h 1847316"/>
                <a:gd name="connsiteX2693" fmla="*/ 73579 w 2241767"/>
                <a:gd name="connsiteY2693" fmla="*/ 858356 h 1847316"/>
                <a:gd name="connsiteX2694" fmla="*/ 71303 w 2241767"/>
                <a:gd name="connsiteY2694" fmla="*/ 858739 h 1847316"/>
                <a:gd name="connsiteX2695" fmla="*/ 54310 w 2241767"/>
                <a:gd name="connsiteY2695" fmla="*/ 865061 h 1847316"/>
                <a:gd name="connsiteX2696" fmla="*/ 55257 w 2241767"/>
                <a:gd name="connsiteY2696" fmla="*/ 866829 h 1847316"/>
                <a:gd name="connsiteX2697" fmla="*/ 56892 w 2241767"/>
                <a:gd name="connsiteY2697" fmla="*/ 865710 h 1847316"/>
                <a:gd name="connsiteX2698" fmla="*/ 58097 w 2241767"/>
                <a:gd name="connsiteY2698" fmla="*/ 864177 h 1847316"/>
                <a:gd name="connsiteX2699" fmla="*/ 59036 w 2241767"/>
                <a:gd name="connsiteY2699" fmla="*/ 862198 h 1847316"/>
                <a:gd name="connsiteX2700" fmla="*/ 59646 w 2241767"/>
                <a:gd name="connsiteY2700" fmla="*/ 861415 h 1847316"/>
                <a:gd name="connsiteX2701" fmla="*/ 60452 w 2241767"/>
                <a:gd name="connsiteY2701" fmla="*/ 862463 h 1847316"/>
                <a:gd name="connsiteX2702" fmla="*/ 62752 w 2241767"/>
                <a:gd name="connsiteY2702" fmla="*/ 863887 h 1847316"/>
                <a:gd name="connsiteX2703" fmla="*/ 60812 w 2241767"/>
                <a:gd name="connsiteY2703" fmla="*/ 866078 h 1847316"/>
                <a:gd name="connsiteX2704" fmla="*/ 57088 w 2241767"/>
                <a:gd name="connsiteY2704" fmla="*/ 869348 h 1847316"/>
                <a:gd name="connsiteX2705" fmla="*/ 55836 w 2241767"/>
                <a:gd name="connsiteY2705" fmla="*/ 871539 h 1847316"/>
                <a:gd name="connsiteX2706" fmla="*/ 55758 w 2241767"/>
                <a:gd name="connsiteY2706" fmla="*/ 872485 h 1847316"/>
                <a:gd name="connsiteX2707" fmla="*/ 59372 w 2241767"/>
                <a:gd name="connsiteY2707" fmla="*/ 871766 h 1847316"/>
                <a:gd name="connsiteX2708" fmla="*/ 60381 w 2241767"/>
                <a:gd name="connsiteY2708" fmla="*/ 871867 h 1847316"/>
                <a:gd name="connsiteX2709" fmla="*/ 61023 w 2241767"/>
                <a:gd name="connsiteY2709" fmla="*/ 872618 h 1847316"/>
                <a:gd name="connsiteX2710" fmla="*/ 60037 w 2241767"/>
                <a:gd name="connsiteY2710" fmla="*/ 873502 h 1847316"/>
                <a:gd name="connsiteX2711" fmla="*/ 58073 w 2241767"/>
                <a:gd name="connsiteY2711" fmla="*/ 874308 h 1847316"/>
                <a:gd name="connsiteX2712" fmla="*/ 56368 w 2241767"/>
                <a:gd name="connsiteY2712" fmla="*/ 875865 h 1847316"/>
                <a:gd name="connsiteX2713" fmla="*/ 52409 w 2241767"/>
                <a:gd name="connsiteY2713" fmla="*/ 878556 h 1847316"/>
                <a:gd name="connsiteX2714" fmla="*/ 50915 w 2241767"/>
                <a:gd name="connsiteY2714" fmla="*/ 880794 h 1847316"/>
                <a:gd name="connsiteX2715" fmla="*/ 49147 w 2241767"/>
                <a:gd name="connsiteY2715" fmla="*/ 881647 h 1847316"/>
                <a:gd name="connsiteX2716" fmla="*/ 46737 w 2241767"/>
                <a:gd name="connsiteY2716" fmla="*/ 881850 h 1847316"/>
                <a:gd name="connsiteX2717" fmla="*/ 42497 w 2241767"/>
                <a:gd name="connsiteY2717" fmla="*/ 883305 h 1847316"/>
                <a:gd name="connsiteX2718" fmla="*/ 39923 w 2241767"/>
                <a:gd name="connsiteY2718" fmla="*/ 884674 h 1847316"/>
                <a:gd name="connsiteX2719" fmla="*/ 39274 w 2241767"/>
                <a:gd name="connsiteY2719" fmla="*/ 885409 h 1847316"/>
                <a:gd name="connsiteX2720" fmla="*/ 38460 w 2241767"/>
                <a:gd name="connsiteY2720" fmla="*/ 885746 h 1847316"/>
                <a:gd name="connsiteX2721" fmla="*/ 37490 w 2241767"/>
                <a:gd name="connsiteY2721" fmla="*/ 885707 h 1847316"/>
                <a:gd name="connsiteX2722" fmla="*/ 36449 w 2241767"/>
                <a:gd name="connsiteY2722" fmla="*/ 886309 h 1847316"/>
                <a:gd name="connsiteX2723" fmla="*/ 35323 w 2241767"/>
                <a:gd name="connsiteY2723" fmla="*/ 887545 h 1847316"/>
                <a:gd name="connsiteX2724" fmla="*/ 34384 w 2241767"/>
                <a:gd name="connsiteY2724" fmla="*/ 888124 h 1847316"/>
                <a:gd name="connsiteX2725" fmla="*/ 32851 w 2241767"/>
                <a:gd name="connsiteY2725" fmla="*/ 888257 h 1847316"/>
                <a:gd name="connsiteX2726" fmla="*/ 32053 w 2241767"/>
                <a:gd name="connsiteY2726" fmla="*/ 888742 h 1847316"/>
                <a:gd name="connsiteX2727" fmla="*/ 31161 w 2241767"/>
                <a:gd name="connsiteY2727" fmla="*/ 888727 h 1847316"/>
                <a:gd name="connsiteX2728" fmla="*/ 28712 w 2241767"/>
                <a:gd name="connsiteY2728" fmla="*/ 887248 h 1847316"/>
                <a:gd name="connsiteX2729" fmla="*/ 28102 w 2241767"/>
                <a:gd name="connsiteY2729" fmla="*/ 886387 h 1847316"/>
                <a:gd name="connsiteX2730" fmla="*/ 30269 w 2241767"/>
                <a:gd name="connsiteY2730" fmla="*/ 884659 h 1847316"/>
                <a:gd name="connsiteX2731" fmla="*/ 31834 w 2241767"/>
                <a:gd name="connsiteY2731" fmla="*/ 884080 h 1847316"/>
                <a:gd name="connsiteX2732" fmla="*/ 34220 w 2241767"/>
                <a:gd name="connsiteY2732" fmla="*/ 883821 h 1847316"/>
                <a:gd name="connsiteX2733" fmla="*/ 36559 w 2241767"/>
                <a:gd name="connsiteY2733" fmla="*/ 882218 h 1847316"/>
                <a:gd name="connsiteX2734" fmla="*/ 41378 w 2241767"/>
                <a:gd name="connsiteY2734" fmla="*/ 880097 h 1847316"/>
                <a:gd name="connsiteX2735" fmla="*/ 42872 w 2241767"/>
                <a:gd name="connsiteY2735" fmla="*/ 878940 h 1847316"/>
                <a:gd name="connsiteX2736" fmla="*/ 43835 w 2241767"/>
                <a:gd name="connsiteY2736" fmla="*/ 874895 h 1847316"/>
                <a:gd name="connsiteX2737" fmla="*/ 44930 w 2241767"/>
                <a:gd name="connsiteY2737" fmla="*/ 874206 h 1847316"/>
                <a:gd name="connsiteX2738" fmla="*/ 45517 w 2241767"/>
                <a:gd name="connsiteY2738" fmla="*/ 872587 h 1847316"/>
                <a:gd name="connsiteX2739" fmla="*/ 48185 w 2241767"/>
                <a:gd name="connsiteY2739" fmla="*/ 872634 h 1847316"/>
                <a:gd name="connsiteX2740" fmla="*/ 49405 w 2241767"/>
                <a:gd name="connsiteY2740" fmla="*/ 874449 h 1847316"/>
                <a:gd name="connsiteX2741" fmla="*/ 49835 w 2241767"/>
                <a:gd name="connsiteY2741" fmla="*/ 874699 h 1847316"/>
                <a:gd name="connsiteX2742" fmla="*/ 50047 w 2241767"/>
                <a:gd name="connsiteY2742" fmla="*/ 874527 h 1847316"/>
                <a:gd name="connsiteX2743" fmla="*/ 50164 w 2241767"/>
                <a:gd name="connsiteY2743" fmla="*/ 873072 h 1847316"/>
                <a:gd name="connsiteX2744" fmla="*/ 51533 w 2241767"/>
                <a:gd name="connsiteY2744" fmla="*/ 872055 h 1847316"/>
                <a:gd name="connsiteX2745" fmla="*/ 50743 w 2241767"/>
                <a:gd name="connsiteY2745" fmla="*/ 871304 h 1847316"/>
                <a:gd name="connsiteX2746" fmla="*/ 48278 w 2241767"/>
                <a:gd name="connsiteY2746" fmla="*/ 870365 h 1847316"/>
                <a:gd name="connsiteX2747" fmla="*/ 46448 w 2241767"/>
                <a:gd name="connsiteY2747" fmla="*/ 869919 h 1847316"/>
                <a:gd name="connsiteX2748" fmla="*/ 45251 w 2241767"/>
                <a:gd name="connsiteY2748" fmla="*/ 869974 h 1847316"/>
                <a:gd name="connsiteX2749" fmla="*/ 44281 w 2241767"/>
                <a:gd name="connsiteY2749" fmla="*/ 869450 h 1847316"/>
                <a:gd name="connsiteX2750" fmla="*/ 43530 w 2241767"/>
                <a:gd name="connsiteY2750" fmla="*/ 868339 h 1847316"/>
                <a:gd name="connsiteX2751" fmla="*/ 43193 w 2241767"/>
                <a:gd name="connsiteY2751" fmla="*/ 867236 h 1847316"/>
                <a:gd name="connsiteX2752" fmla="*/ 43256 w 2241767"/>
                <a:gd name="connsiteY2752" fmla="*/ 866140 h 1847316"/>
                <a:gd name="connsiteX2753" fmla="*/ 43866 w 2241767"/>
                <a:gd name="connsiteY2753" fmla="*/ 864912 h 1847316"/>
                <a:gd name="connsiteX2754" fmla="*/ 45016 w 2241767"/>
                <a:gd name="connsiteY2754" fmla="*/ 863551 h 1847316"/>
                <a:gd name="connsiteX2755" fmla="*/ 46330 w 2241767"/>
                <a:gd name="connsiteY2755" fmla="*/ 862776 h 1847316"/>
                <a:gd name="connsiteX2756" fmla="*/ 49170 w 2241767"/>
                <a:gd name="connsiteY2756" fmla="*/ 862221 h 1847316"/>
                <a:gd name="connsiteX2757" fmla="*/ 51689 w 2241767"/>
                <a:gd name="connsiteY2757" fmla="*/ 861313 h 1847316"/>
                <a:gd name="connsiteX2758" fmla="*/ 53019 w 2241767"/>
                <a:gd name="connsiteY2758" fmla="*/ 861173 h 1847316"/>
                <a:gd name="connsiteX2759" fmla="*/ 54029 w 2241767"/>
                <a:gd name="connsiteY2759" fmla="*/ 861556 h 1847316"/>
                <a:gd name="connsiteX2760" fmla="*/ 54310 w 2241767"/>
                <a:gd name="connsiteY2760" fmla="*/ 865061 h 1847316"/>
                <a:gd name="connsiteX2761" fmla="*/ 63213 w 2241767"/>
                <a:gd name="connsiteY2761" fmla="*/ 871656 h 1847316"/>
                <a:gd name="connsiteX2762" fmla="*/ 62900 w 2241767"/>
                <a:gd name="connsiteY2762" fmla="*/ 871766 h 1847316"/>
                <a:gd name="connsiteX2763" fmla="*/ 62337 w 2241767"/>
                <a:gd name="connsiteY2763" fmla="*/ 870850 h 1847316"/>
                <a:gd name="connsiteX2764" fmla="*/ 62314 w 2241767"/>
                <a:gd name="connsiteY2764" fmla="*/ 870013 h 1847316"/>
                <a:gd name="connsiteX2765" fmla="*/ 62674 w 2241767"/>
                <a:gd name="connsiteY2765" fmla="*/ 869403 h 1847316"/>
                <a:gd name="connsiteX2766" fmla="*/ 63698 w 2241767"/>
                <a:gd name="connsiteY2766" fmla="*/ 867979 h 1847316"/>
                <a:gd name="connsiteX2767" fmla="*/ 64426 w 2241767"/>
                <a:gd name="connsiteY2767" fmla="*/ 867478 h 1847316"/>
                <a:gd name="connsiteX2768" fmla="*/ 65326 w 2241767"/>
                <a:gd name="connsiteY2768" fmla="*/ 867220 h 1847316"/>
                <a:gd name="connsiteX2769" fmla="*/ 65568 w 2241767"/>
                <a:gd name="connsiteY2769" fmla="*/ 867603 h 1847316"/>
                <a:gd name="connsiteX2770" fmla="*/ 64778 w 2241767"/>
                <a:gd name="connsiteY2770" fmla="*/ 869285 h 1847316"/>
                <a:gd name="connsiteX2771" fmla="*/ 63792 w 2241767"/>
                <a:gd name="connsiteY2771" fmla="*/ 870420 h 1847316"/>
                <a:gd name="connsiteX2772" fmla="*/ 63213 w 2241767"/>
                <a:gd name="connsiteY2772" fmla="*/ 871656 h 1847316"/>
                <a:gd name="connsiteX2773" fmla="*/ 24691 w 2241767"/>
                <a:gd name="connsiteY2773" fmla="*/ 885590 h 1847316"/>
                <a:gd name="connsiteX2774" fmla="*/ 17970 w 2241767"/>
                <a:gd name="connsiteY2774" fmla="*/ 889509 h 1847316"/>
                <a:gd name="connsiteX2775" fmla="*/ 15788 w 2241767"/>
                <a:gd name="connsiteY2775" fmla="*/ 892372 h 1847316"/>
                <a:gd name="connsiteX2776" fmla="*/ 14121 w 2241767"/>
                <a:gd name="connsiteY2776" fmla="*/ 895126 h 1847316"/>
                <a:gd name="connsiteX2777" fmla="*/ 12815 w 2241767"/>
                <a:gd name="connsiteY2777" fmla="*/ 896628 h 1847316"/>
                <a:gd name="connsiteX2778" fmla="*/ 11860 w 2241767"/>
                <a:gd name="connsiteY2778" fmla="*/ 896887 h 1847316"/>
                <a:gd name="connsiteX2779" fmla="*/ 10796 w 2241767"/>
                <a:gd name="connsiteY2779" fmla="*/ 897614 h 1847316"/>
                <a:gd name="connsiteX2780" fmla="*/ 8574 w 2241767"/>
                <a:gd name="connsiteY2780" fmla="*/ 899531 h 1847316"/>
                <a:gd name="connsiteX2781" fmla="*/ 7636 w 2241767"/>
                <a:gd name="connsiteY2781" fmla="*/ 899766 h 1847316"/>
                <a:gd name="connsiteX2782" fmla="*/ 501 w 2241767"/>
                <a:gd name="connsiteY2782" fmla="*/ 904233 h 1847316"/>
                <a:gd name="connsiteX2783" fmla="*/ 0 w 2241767"/>
                <a:gd name="connsiteY2783" fmla="*/ 904303 h 1847316"/>
                <a:gd name="connsiteX2784" fmla="*/ 344 w 2241767"/>
                <a:gd name="connsiteY2784" fmla="*/ 903138 h 1847316"/>
                <a:gd name="connsiteX2785" fmla="*/ 2519 w 2241767"/>
                <a:gd name="connsiteY2785" fmla="*/ 901487 h 1847316"/>
                <a:gd name="connsiteX2786" fmla="*/ 3943 w 2241767"/>
                <a:gd name="connsiteY2786" fmla="*/ 899977 h 1847316"/>
                <a:gd name="connsiteX2787" fmla="*/ 5547 w 2241767"/>
                <a:gd name="connsiteY2787" fmla="*/ 897489 h 1847316"/>
                <a:gd name="connsiteX2788" fmla="*/ 6431 w 2241767"/>
                <a:gd name="connsiteY2788" fmla="*/ 896566 h 1847316"/>
                <a:gd name="connsiteX2789" fmla="*/ 6713 w 2241767"/>
                <a:gd name="connsiteY2789" fmla="*/ 895314 h 1847316"/>
                <a:gd name="connsiteX2790" fmla="*/ 6830 w 2241767"/>
                <a:gd name="connsiteY2790" fmla="*/ 892779 h 1847316"/>
                <a:gd name="connsiteX2791" fmla="*/ 7229 w 2241767"/>
                <a:gd name="connsiteY2791" fmla="*/ 891817 h 1847316"/>
                <a:gd name="connsiteX2792" fmla="*/ 8762 w 2241767"/>
                <a:gd name="connsiteY2792" fmla="*/ 889908 h 1847316"/>
                <a:gd name="connsiteX2793" fmla="*/ 9881 w 2241767"/>
                <a:gd name="connsiteY2793" fmla="*/ 888868 h 1847316"/>
                <a:gd name="connsiteX2794" fmla="*/ 11352 w 2241767"/>
                <a:gd name="connsiteY2794" fmla="*/ 888508 h 1847316"/>
                <a:gd name="connsiteX2795" fmla="*/ 14325 w 2241767"/>
                <a:gd name="connsiteY2795" fmla="*/ 888828 h 1847316"/>
                <a:gd name="connsiteX2796" fmla="*/ 15561 w 2241767"/>
                <a:gd name="connsiteY2796" fmla="*/ 887850 h 1847316"/>
                <a:gd name="connsiteX2797" fmla="*/ 15944 w 2241767"/>
                <a:gd name="connsiteY2797" fmla="*/ 887115 h 1847316"/>
                <a:gd name="connsiteX2798" fmla="*/ 15193 w 2241767"/>
                <a:gd name="connsiteY2798" fmla="*/ 886442 h 1847316"/>
                <a:gd name="connsiteX2799" fmla="*/ 15021 w 2241767"/>
                <a:gd name="connsiteY2799" fmla="*/ 885276 h 1847316"/>
                <a:gd name="connsiteX2800" fmla="*/ 15217 w 2241767"/>
                <a:gd name="connsiteY2800" fmla="*/ 883258 h 1847316"/>
                <a:gd name="connsiteX2801" fmla="*/ 16077 w 2241767"/>
                <a:gd name="connsiteY2801" fmla="*/ 881466 h 1847316"/>
                <a:gd name="connsiteX2802" fmla="*/ 17603 w 2241767"/>
                <a:gd name="connsiteY2802" fmla="*/ 879902 h 1847316"/>
                <a:gd name="connsiteX2803" fmla="*/ 19684 w 2241767"/>
                <a:gd name="connsiteY2803" fmla="*/ 878681 h 1847316"/>
                <a:gd name="connsiteX2804" fmla="*/ 22312 w 2241767"/>
                <a:gd name="connsiteY2804" fmla="*/ 877805 h 1847316"/>
                <a:gd name="connsiteX2805" fmla="*/ 24237 w 2241767"/>
                <a:gd name="connsiteY2805" fmla="*/ 877766 h 1847316"/>
                <a:gd name="connsiteX2806" fmla="*/ 27695 w 2241767"/>
                <a:gd name="connsiteY2806" fmla="*/ 879612 h 1847316"/>
                <a:gd name="connsiteX2807" fmla="*/ 28203 w 2241767"/>
                <a:gd name="connsiteY2807" fmla="*/ 880457 h 1847316"/>
                <a:gd name="connsiteX2808" fmla="*/ 27351 w 2241767"/>
                <a:gd name="connsiteY2808" fmla="*/ 882304 h 1847316"/>
                <a:gd name="connsiteX2809" fmla="*/ 26866 w 2241767"/>
                <a:gd name="connsiteY2809" fmla="*/ 884040 h 1847316"/>
                <a:gd name="connsiteX2810" fmla="*/ 24691 w 2241767"/>
                <a:gd name="connsiteY2810" fmla="*/ 885590 h 1847316"/>
                <a:gd name="connsiteX2811" fmla="*/ 1662341 w 2241767"/>
                <a:gd name="connsiteY2811" fmla="*/ 1050249 h 1847316"/>
                <a:gd name="connsiteX2812" fmla="*/ 1664970 w 2241767"/>
                <a:gd name="connsiteY2812" fmla="*/ 1049843 h 1847316"/>
                <a:gd name="connsiteX2813" fmla="*/ 1667231 w 2241767"/>
                <a:gd name="connsiteY2813" fmla="*/ 1049960 h 1847316"/>
                <a:gd name="connsiteX2814" fmla="*/ 1669507 w 2241767"/>
                <a:gd name="connsiteY2814" fmla="*/ 1050140 h 1847316"/>
                <a:gd name="connsiteX2815" fmla="*/ 1670720 w 2241767"/>
                <a:gd name="connsiteY2815" fmla="*/ 1050406 h 1847316"/>
                <a:gd name="connsiteX2816" fmla="*/ 1674225 w 2241767"/>
                <a:gd name="connsiteY2816" fmla="*/ 1051861 h 1847316"/>
                <a:gd name="connsiteX2817" fmla="*/ 1676509 w 2241767"/>
                <a:gd name="connsiteY2817" fmla="*/ 1053050 h 1847316"/>
                <a:gd name="connsiteX2818" fmla="*/ 1679787 w 2241767"/>
                <a:gd name="connsiteY2818" fmla="*/ 1055256 h 1847316"/>
                <a:gd name="connsiteX2819" fmla="*/ 1681602 w 2241767"/>
                <a:gd name="connsiteY2819" fmla="*/ 1056234 h 1847316"/>
                <a:gd name="connsiteX2820" fmla="*/ 1682478 w 2241767"/>
                <a:gd name="connsiteY2820" fmla="*/ 1058527 h 1847316"/>
                <a:gd name="connsiteX2821" fmla="*/ 1683495 w 2241767"/>
                <a:gd name="connsiteY2821" fmla="*/ 1061460 h 1847316"/>
                <a:gd name="connsiteX2822" fmla="*/ 1684951 w 2241767"/>
                <a:gd name="connsiteY2822" fmla="*/ 1061460 h 1847316"/>
                <a:gd name="connsiteX2823" fmla="*/ 1686046 w 2241767"/>
                <a:gd name="connsiteY2823" fmla="*/ 1059739 h 1847316"/>
                <a:gd name="connsiteX2824" fmla="*/ 1688831 w 2241767"/>
                <a:gd name="connsiteY2824" fmla="*/ 1059426 h 1847316"/>
                <a:gd name="connsiteX2825" fmla="*/ 1692492 w 2241767"/>
                <a:gd name="connsiteY2825" fmla="*/ 1060631 h 1847316"/>
                <a:gd name="connsiteX2826" fmla="*/ 1695716 w 2241767"/>
                <a:gd name="connsiteY2826" fmla="*/ 1064058 h 1847316"/>
                <a:gd name="connsiteX2827" fmla="*/ 1700347 w 2241767"/>
                <a:gd name="connsiteY2827" fmla="*/ 1067109 h 1847316"/>
                <a:gd name="connsiteX2828" fmla="*/ 1703179 w 2241767"/>
                <a:gd name="connsiteY2828" fmla="*/ 1068627 h 1847316"/>
                <a:gd name="connsiteX2829" fmla="*/ 1706058 w 2241767"/>
                <a:gd name="connsiteY2829" fmla="*/ 1068619 h 1847316"/>
                <a:gd name="connsiteX2830" fmla="*/ 1709712 w 2241767"/>
                <a:gd name="connsiteY2830" fmla="*/ 1067109 h 1847316"/>
                <a:gd name="connsiteX2831" fmla="*/ 1713600 w 2241767"/>
                <a:gd name="connsiteY2831" fmla="*/ 1064183 h 1847316"/>
                <a:gd name="connsiteX2832" fmla="*/ 1716401 w 2241767"/>
                <a:gd name="connsiteY2832" fmla="*/ 1063674 h 1847316"/>
                <a:gd name="connsiteX2833" fmla="*/ 1718059 w 2241767"/>
                <a:gd name="connsiteY2833" fmla="*/ 1063964 h 1847316"/>
                <a:gd name="connsiteX2834" fmla="*/ 1719006 w 2241767"/>
                <a:gd name="connsiteY2834" fmla="*/ 1066241 h 1847316"/>
                <a:gd name="connsiteX2835" fmla="*/ 1720164 w 2241767"/>
                <a:gd name="connsiteY2835" fmla="*/ 1067109 h 1847316"/>
                <a:gd name="connsiteX2836" fmla="*/ 1723184 w 2241767"/>
                <a:gd name="connsiteY2836" fmla="*/ 1066851 h 1847316"/>
                <a:gd name="connsiteX2837" fmla="*/ 1729482 w 2241767"/>
                <a:gd name="connsiteY2837" fmla="*/ 1067289 h 1847316"/>
                <a:gd name="connsiteX2838" fmla="*/ 1734496 w 2241767"/>
                <a:gd name="connsiteY2838" fmla="*/ 1066671 h 1847316"/>
                <a:gd name="connsiteX2839" fmla="*/ 1735639 w 2241767"/>
                <a:gd name="connsiteY2839" fmla="*/ 1067977 h 1847316"/>
                <a:gd name="connsiteX2840" fmla="*/ 1736656 w 2241767"/>
                <a:gd name="connsiteY2840" fmla="*/ 1070035 h 1847316"/>
                <a:gd name="connsiteX2841" fmla="*/ 1738690 w 2241767"/>
                <a:gd name="connsiteY2841" fmla="*/ 1070684 h 1847316"/>
                <a:gd name="connsiteX2842" fmla="*/ 1741451 w 2241767"/>
                <a:gd name="connsiteY2842" fmla="*/ 1070035 h 1847316"/>
                <a:gd name="connsiteX2843" fmla="*/ 1745793 w 2241767"/>
                <a:gd name="connsiteY2843" fmla="*/ 1070481 h 1847316"/>
                <a:gd name="connsiteX2844" fmla="*/ 1745199 w 2241767"/>
                <a:gd name="connsiteY2844" fmla="*/ 1070809 h 1847316"/>
                <a:gd name="connsiteX2845" fmla="*/ 1744557 w 2241767"/>
                <a:gd name="connsiteY2845" fmla="*/ 1070739 h 1847316"/>
                <a:gd name="connsiteX2846" fmla="*/ 1743720 w 2241767"/>
                <a:gd name="connsiteY2846" fmla="*/ 1071232 h 1847316"/>
                <a:gd name="connsiteX2847" fmla="*/ 1742680 w 2241767"/>
                <a:gd name="connsiteY2847" fmla="*/ 1072280 h 1847316"/>
                <a:gd name="connsiteX2848" fmla="*/ 1740278 w 2241767"/>
                <a:gd name="connsiteY2848" fmla="*/ 1073774 h 1847316"/>
                <a:gd name="connsiteX2849" fmla="*/ 1736523 w 2241767"/>
                <a:gd name="connsiteY2849" fmla="*/ 1075723 h 1847316"/>
                <a:gd name="connsiteX2850" fmla="*/ 1732188 w 2241767"/>
                <a:gd name="connsiteY2850" fmla="*/ 1077506 h 1847316"/>
                <a:gd name="connsiteX2851" fmla="*/ 1723403 w 2241767"/>
                <a:gd name="connsiteY2851" fmla="*/ 1080722 h 1847316"/>
                <a:gd name="connsiteX2852" fmla="*/ 1717926 w 2241767"/>
                <a:gd name="connsiteY2852" fmla="*/ 1084055 h 1847316"/>
                <a:gd name="connsiteX2853" fmla="*/ 1715501 w 2241767"/>
                <a:gd name="connsiteY2853" fmla="*/ 1086049 h 1847316"/>
                <a:gd name="connsiteX2854" fmla="*/ 1706074 w 2241767"/>
                <a:gd name="connsiteY2854" fmla="*/ 1096032 h 1847316"/>
                <a:gd name="connsiteX2855" fmla="*/ 1700386 w 2241767"/>
                <a:gd name="connsiteY2855" fmla="*/ 1101328 h 1847316"/>
                <a:gd name="connsiteX2856" fmla="*/ 1691178 w 2241767"/>
                <a:gd name="connsiteY2856" fmla="*/ 1108745 h 1847316"/>
                <a:gd name="connsiteX2857" fmla="*/ 1690302 w 2241767"/>
                <a:gd name="connsiteY2857" fmla="*/ 1109684 h 1847316"/>
                <a:gd name="connsiteX2858" fmla="*/ 1690247 w 2241767"/>
                <a:gd name="connsiteY2858" fmla="*/ 1110560 h 1847316"/>
                <a:gd name="connsiteX2859" fmla="*/ 1690998 w 2241767"/>
                <a:gd name="connsiteY2859" fmla="*/ 1111382 h 1847316"/>
                <a:gd name="connsiteX2860" fmla="*/ 1692876 w 2241767"/>
                <a:gd name="connsiteY2860" fmla="*/ 1112571 h 1847316"/>
                <a:gd name="connsiteX2861" fmla="*/ 1694339 w 2241767"/>
                <a:gd name="connsiteY2861" fmla="*/ 1112720 h 1847316"/>
                <a:gd name="connsiteX2862" fmla="*/ 1696208 w 2241767"/>
                <a:gd name="connsiteY2862" fmla="*/ 1112477 h 1847316"/>
                <a:gd name="connsiteX2863" fmla="*/ 1703602 w 2241767"/>
                <a:gd name="connsiteY2863" fmla="*/ 1110427 h 1847316"/>
                <a:gd name="connsiteX2864" fmla="*/ 1706715 w 2241767"/>
                <a:gd name="connsiteY2864" fmla="*/ 1109003 h 1847316"/>
                <a:gd name="connsiteX2865" fmla="*/ 1709774 w 2241767"/>
                <a:gd name="connsiteY2865" fmla="*/ 1106609 h 1847316"/>
                <a:gd name="connsiteX2866" fmla="*/ 1710087 w 2241767"/>
                <a:gd name="connsiteY2866" fmla="*/ 1106531 h 1847316"/>
                <a:gd name="connsiteX2867" fmla="*/ 1711363 w 2241767"/>
                <a:gd name="connsiteY2867" fmla="*/ 1106969 h 1847316"/>
                <a:gd name="connsiteX2868" fmla="*/ 1711762 w 2241767"/>
                <a:gd name="connsiteY2868" fmla="*/ 1107181 h 1847316"/>
                <a:gd name="connsiteX2869" fmla="*/ 1715736 w 2241767"/>
                <a:gd name="connsiteY2869" fmla="*/ 1104419 h 1847316"/>
                <a:gd name="connsiteX2870" fmla="*/ 1717042 w 2241767"/>
                <a:gd name="connsiteY2870" fmla="*/ 1104067 h 1847316"/>
                <a:gd name="connsiteX2871" fmla="*/ 1718067 w 2241767"/>
                <a:gd name="connsiteY2871" fmla="*/ 1104137 h 1847316"/>
                <a:gd name="connsiteX2872" fmla="*/ 1719342 w 2241767"/>
                <a:gd name="connsiteY2872" fmla="*/ 1105225 h 1847316"/>
                <a:gd name="connsiteX2873" fmla="*/ 1719640 w 2241767"/>
                <a:gd name="connsiteY2873" fmla="*/ 1105882 h 1847316"/>
                <a:gd name="connsiteX2874" fmla="*/ 1719209 w 2241767"/>
                <a:gd name="connsiteY2874" fmla="*/ 1107149 h 1847316"/>
                <a:gd name="connsiteX2875" fmla="*/ 1718067 w 2241767"/>
                <a:gd name="connsiteY2875" fmla="*/ 1109019 h 1847316"/>
                <a:gd name="connsiteX2876" fmla="*/ 1717512 w 2241767"/>
                <a:gd name="connsiteY2876" fmla="*/ 1110592 h 1847316"/>
                <a:gd name="connsiteX2877" fmla="*/ 1717543 w 2241767"/>
                <a:gd name="connsiteY2877" fmla="*/ 1111867 h 1847316"/>
                <a:gd name="connsiteX2878" fmla="*/ 1717050 w 2241767"/>
                <a:gd name="connsiteY2878" fmla="*/ 1113244 h 1847316"/>
                <a:gd name="connsiteX2879" fmla="*/ 1715798 w 2241767"/>
                <a:gd name="connsiteY2879" fmla="*/ 1115114 h 1847316"/>
                <a:gd name="connsiteX2880" fmla="*/ 1716252 w 2241767"/>
                <a:gd name="connsiteY2880" fmla="*/ 1115614 h 1847316"/>
                <a:gd name="connsiteX2881" fmla="*/ 1719608 w 2241767"/>
                <a:gd name="connsiteY2881" fmla="*/ 1114269 h 1847316"/>
                <a:gd name="connsiteX2882" fmla="*/ 1720101 w 2241767"/>
                <a:gd name="connsiteY2882" fmla="*/ 1113744 h 1847316"/>
                <a:gd name="connsiteX2883" fmla="*/ 1720156 w 2241767"/>
                <a:gd name="connsiteY2883" fmla="*/ 1113431 h 1847316"/>
                <a:gd name="connsiteX2884" fmla="*/ 1719953 w 2241767"/>
                <a:gd name="connsiteY2884" fmla="*/ 1113056 h 1847316"/>
                <a:gd name="connsiteX2885" fmla="*/ 1720336 w 2241767"/>
                <a:gd name="connsiteY2885" fmla="*/ 1112884 h 1847316"/>
                <a:gd name="connsiteX2886" fmla="*/ 1722980 w 2241767"/>
                <a:gd name="connsiteY2886" fmla="*/ 1114722 h 1847316"/>
                <a:gd name="connsiteX2887" fmla="*/ 1724741 w 2241767"/>
                <a:gd name="connsiteY2887" fmla="*/ 1115739 h 1847316"/>
                <a:gd name="connsiteX2888" fmla="*/ 1726219 w 2241767"/>
                <a:gd name="connsiteY2888" fmla="*/ 1116224 h 1847316"/>
                <a:gd name="connsiteX2889" fmla="*/ 1729020 w 2241767"/>
                <a:gd name="connsiteY2889" fmla="*/ 1115638 h 1847316"/>
                <a:gd name="connsiteX2890" fmla="*/ 1733143 w 2241767"/>
                <a:gd name="connsiteY2890" fmla="*/ 1113979 h 1847316"/>
                <a:gd name="connsiteX2891" fmla="*/ 1736663 w 2241767"/>
                <a:gd name="connsiteY2891" fmla="*/ 1111961 h 1847316"/>
                <a:gd name="connsiteX2892" fmla="*/ 1739574 w 2241767"/>
                <a:gd name="connsiteY2892" fmla="*/ 1109567 h 1847316"/>
                <a:gd name="connsiteX2893" fmla="*/ 1743204 w 2241767"/>
                <a:gd name="connsiteY2893" fmla="*/ 1108096 h 1847316"/>
                <a:gd name="connsiteX2894" fmla="*/ 1747562 w 2241767"/>
                <a:gd name="connsiteY2894" fmla="*/ 1107556 h 1847316"/>
                <a:gd name="connsiteX2895" fmla="*/ 1750675 w 2241767"/>
                <a:gd name="connsiteY2895" fmla="*/ 1106711 h 1847316"/>
                <a:gd name="connsiteX2896" fmla="*/ 1752553 w 2241767"/>
                <a:gd name="connsiteY2896" fmla="*/ 1105553 h 1847316"/>
                <a:gd name="connsiteX2897" fmla="*/ 1755072 w 2241767"/>
                <a:gd name="connsiteY2897" fmla="*/ 1103292 h 1847316"/>
                <a:gd name="connsiteX2898" fmla="*/ 1756488 w 2241767"/>
                <a:gd name="connsiteY2898" fmla="*/ 1102627 h 1847316"/>
                <a:gd name="connsiteX2899" fmla="*/ 1758272 w 2241767"/>
                <a:gd name="connsiteY2899" fmla="*/ 1102424 h 1847316"/>
                <a:gd name="connsiteX2900" fmla="*/ 1759610 w 2241767"/>
                <a:gd name="connsiteY2900" fmla="*/ 1101548 h 1847316"/>
                <a:gd name="connsiteX2901" fmla="*/ 1760509 w 2241767"/>
                <a:gd name="connsiteY2901" fmla="*/ 1099999 h 1847316"/>
                <a:gd name="connsiteX2902" fmla="*/ 1762215 w 2241767"/>
                <a:gd name="connsiteY2902" fmla="*/ 1098238 h 1847316"/>
                <a:gd name="connsiteX2903" fmla="*/ 1764718 w 2241767"/>
                <a:gd name="connsiteY2903" fmla="*/ 1096267 h 1847316"/>
                <a:gd name="connsiteX2904" fmla="*/ 1766150 w 2241767"/>
                <a:gd name="connsiteY2904" fmla="*/ 1095469 h 1847316"/>
                <a:gd name="connsiteX2905" fmla="*/ 1766502 w 2241767"/>
                <a:gd name="connsiteY2905" fmla="*/ 1095844 h 1847316"/>
                <a:gd name="connsiteX2906" fmla="*/ 1766635 w 2241767"/>
                <a:gd name="connsiteY2906" fmla="*/ 1096541 h 1847316"/>
                <a:gd name="connsiteX2907" fmla="*/ 1766541 w 2241767"/>
                <a:gd name="connsiteY2907" fmla="*/ 1097566 h 1847316"/>
                <a:gd name="connsiteX2908" fmla="*/ 1767167 w 2241767"/>
                <a:gd name="connsiteY2908" fmla="*/ 1098387 h 1847316"/>
                <a:gd name="connsiteX2909" fmla="*/ 1768505 w 2241767"/>
                <a:gd name="connsiteY2909" fmla="*/ 1099021 h 1847316"/>
                <a:gd name="connsiteX2910" fmla="*/ 1769115 w 2241767"/>
                <a:gd name="connsiteY2910" fmla="*/ 1099858 h 1847316"/>
                <a:gd name="connsiteX2911" fmla="*/ 1768998 w 2241767"/>
                <a:gd name="connsiteY2911" fmla="*/ 1100898 h 1847316"/>
                <a:gd name="connsiteX2912" fmla="*/ 1769358 w 2241767"/>
                <a:gd name="connsiteY2912" fmla="*/ 1101782 h 1847316"/>
                <a:gd name="connsiteX2913" fmla="*/ 1770203 w 2241767"/>
                <a:gd name="connsiteY2913" fmla="*/ 1102518 h 1847316"/>
                <a:gd name="connsiteX2914" fmla="*/ 1770422 w 2241767"/>
                <a:gd name="connsiteY2914" fmla="*/ 1104114 h 1847316"/>
                <a:gd name="connsiteX2915" fmla="*/ 1770030 w 2241767"/>
                <a:gd name="connsiteY2915" fmla="*/ 1106562 h 1847316"/>
                <a:gd name="connsiteX2916" fmla="*/ 1769984 w 2241767"/>
                <a:gd name="connsiteY2916" fmla="*/ 1108151 h 1847316"/>
                <a:gd name="connsiteX2917" fmla="*/ 1770281 w 2241767"/>
                <a:gd name="connsiteY2917" fmla="*/ 1108870 h 1847316"/>
                <a:gd name="connsiteX2918" fmla="*/ 1770578 w 2241767"/>
                <a:gd name="connsiteY2918" fmla="*/ 1109277 h 1847316"/>
                <a:gd name="connsiteX2919" fmla="*/ 1771055 w 2241767"/>
                <a:gd name="connsiteY2919" fmla="*/ 1108886 h 1847316"/>
                <a:gd name="connsiteX2920" fmla="*/ 1771658 w 2241767"/>
                <a:gd name="connsiteY2920" fmla="*/ 1108026 h 1847316"/>
                <a:gd name="connsiteX2921" fmla="*/ 1771877 w 2241767"/>
                <a:gd name="connsiteY2921" fmla="*/ 1107493 h 1847316"/>
                <a:gd name="connsiteX2922" fmla="*/ 1772033 w 2241767"/>
                <a:gd name="connsiteY2922" fmla="*/ 1106954 h 1847316"/>
                <a:gd name="connsiteX2923" fmla="*/ 1775695 w 2241767"/>
                <a:gd name="connsiteY2923" fmla="*/ 1104481 h 1847316"/>
                <a:gd name="connsiteX2924" fmla="*/ 1776407 w 2241767"/>
                <a:gd name="connsiteY2924" fmla="*/ 1104356 h 1847316"/>
                <a:gd name="connsiteX2925" fmla="*/ 1777604 w 2241767"/>
                <a:gd name="connsiteY2925" fmla="*/ 1104998 h 1847316"/>
                <a:gd name="connsiteX2926" fmla="*/ 1783142 w 2241767"/>
                <a:gd name="connsiteY2926" fmla="*/ 1105890 h 1847316"/>
                <a:gd name="connsiteX2927" fmla="*/ 1785325 w 2241767"/>
                <a:gd name="connsiteY2927" fmla="*/ 1106523 h 1847316"/>
                <a:gd name="connsiteX2928" fmla="*/ 1787618 w 2241767"/>
                <a:gd name="connsiteY2928" fmla="*/ 1107939 h 1847316"/>
                <a:gd name="connsiteX2929" fmla="*/ 1788400 w 2241767"/>
                <a:gd name="connsiteY2929" fmla="*/ 1108487 h 1847316"/>
                <a:gd name="connsiteX2930" fmla="*/ 1791208 w 2241767"/>
                <a:gd name="connsiteY2930" fmla="*/ 1113056 h 1847316"/>
                <a:gd name="connsiteX2931" fmla="*/ 1792492 w 2241767"/>
                <a:gd name="connsiteY2931" fmla="*/ 1114840 h 1847316"/>
                <a:gd name="connsiteX2932" fmla="*/ 1793290 w 2241767"/>
                <a:gd name="connsiteY2932" fmla="*/ 1115333 h 1847316"/>
                <a:gd name="connsiteX2933" fmla="*/ 1793743 w 2241767"/>
                <a:gd name="connsiteY2933" fmla="*/ 1116029 h 1847316"/>
                <a:gd name="connsiteX2934" fmla="*/ 1794103 w 2241767"/>
                <a:gd name="connsiteY2934" fmla="*/ 1117641 h 1847316"/>
                <a:gd name="connsiteX2935" fmla="*/ 1794541 w 2241767"/>
                <a:gd name="connsiteY2935" fmla="*/ 1118125 h 1847316"/>
                <a:gd name="connsiteX2936" fmla="*/ 1798656 w 2241767"/>
                <a:gd name="connsiteY2936" fmla="*/ 1118470 h 1847316"/>
                <a:gd name="connsiteX2937" fmla="*/ 1800518 w 2241767"/>
                <a:gd name="connsiteY2937" fmla="*/ 1118180 h 1847316"/>
                <a:gd name="connsiteX2938" fmla="*/ 1801653 w 2241767"/>
                <a:gd name="connsiteY2938" fmla="*/ 1117531 h 1847316"/>
                <a:gd name="connsiteX2939" fmla="*/ 1802912 w 2241767"/>
                <a:gd name="connsiteY2939" fmla="*/ 1117953 h 1847316"/>
                <a:gd name="connsiteX2940" fmla="*/ 1804297 w 2241767"/>
                <a:gd name="connsiteY2940" fmla="*/ 1119440 h 1847316"/>
                <a:gd name="connsiteX2941" fmla="*/ 1805658 w 2241767"/>
                <a:gd name="connsiteY2941" fmla="*/ 1119854 h 1847316"/>
                <a:gd name="connsiteX2942" fmla="*/ 1806996 w 2241767"/>
                <a:gd name="connsiteY2942" fmla="*/ 1119205 h 1847316"/>
                <a:gd name="connsiteX2943" fmla="*/ 1808256 w 2241767"/>
                <a:gd name="connsiteY2943" fmla="*/ 1119221 h 1847316"/>
                <a:gd name="connsiteX2944" fmla="*/ 1809437 w 2241767"/>
                <a:gd name="connsiteY2944" fmla="*/ 1119917 h 1847316"/>
                <a:gd name="connsiteX2945" fmla="*/ 1809985 w 2241767"/>
                <a:gd name="connsiteY2945" fmla="*/ 1120418 h 1847316"/>
                <a:gd name="connsiteX2946" fmla="*/ 1810345 w 2241767"/>
                <a:gd name="connsiteY2946" fmla="*/ 1120394 h 1847316"/>
                <a:gd name="connsiteX2947" fmla="*/ 1812684 w 2241767"/>
                <a:gd name="connsiteY2947" fmla="*/ 1118125 h 1847316"/>
                <a:gd name="connsiteX2948" fmla="*/ 1815500 w 2241767"/>
                <a:gd name="connsiteY2948" fmla="*/ 1116107 h 1847316"/>
                <a:gd name="connsiteX2949" fmla="*/ 1819263 w 2241767"/>
                <a:gd name="connsiteY2949" fmla="*/ 1113924 h 1847316"/>
                <a:gd name="connsiteX2950" fmla="*/ 1821446 w 2241767"/>
                <a:gd name="connsiteY2950" fmla="*/ 1112954 h 1847316"/>
                <a:gd name="connsiteX2951" fmla="*/ 1822048 w 2241767"/>
                <a:gd name="connsiteY2951" fmla="*/ 1113189 h 1847316"/>
                <a:gd name="connsiteX2952" fmla="*/ 1825514 w 2241767"/>
                <a:gd name="connsiteY2952" fmla="*/ 1112461 h 1847316"/>
                <a:gd name="connsiteX2953" fmla="*/ 1828636 w 2241767"/>
                <a:gd name="connsiteY2953" fmla="*/ 1112399 h 1847316"/>
                <a:gd name="connsiteX2954" fmla="*/ 1832774 w 2241767"/>
                <a:gd name="connsiteY2954" fmla="*/ 1112837 h 1847316"/>
                <a:gd name="connsiteX2955" fmla="*/ 1836608 w 2241767"/>
                <a:gd name="connsiteY2955" fmla="*/ 1112328 h 1847316"/>
                <a:gd name="connsiteX2956" fmla="*/ 1840136 w 2241767"/>
                <a:gd name="connsiteY2956" fmla="*/ 1110865 h 1847316"/>
                <a:gd name="connsiteX2957" fmla="*/ 1843258 w 2241767"/>
                <a:gd name="connsiteY2957" fmla="*/ 1110052 h 1847316"/>
                <a:gd name="connsiteX2958" fmla="*/ 1845973 w 2241767"/>
                <a:gd name="connsiteY2958" fmla="*/ 1109880 h 1847316"/>
                <a:gd name="connsiteX2959" fmla="*/ 1846997 w 2241767"/>
                <a:gd name="connsiteY2959" fmla="*/ 1110286 h 1847316"/>
                <a:gd name="connsiteX2960" fmla="*/ 1846332 w 2241767"/>
                <a:gd name="connsiteY2960" fmla="*/ 1111280 h 1847316"/>
                <a:gd name="connsiteX2961" fmla="*/ 1845973 w 2241767"/>
                <a:gd name="connsiteY2961" fmla="*/ 1112978 h 1847316"/>
                <a:gd name="connsiteX2962" fmla="*/ 1845926 w 2241767"/>
                <a:gd name="connsiteY2962" fmla="*/ 1115387 h 1847316"/>
                <a:gd name="connsiteX2963" fmla="*/ 1845691 w 2241767"/>
                <a:gd name="connsiteY2963" fmla="*/ 1116905 h 1847316"/>
                <a:gd name="connsiteX2964" fmla="*/ 1845276 w 2241767"/>
                <a:gd name="connsiteY2964" fmla="*/ 1117546 h 1847316"/>
                <a:gd name="connsiteX2965" fmla="*/ 1845229 w 2241767"/>
                <a:gd name="connsiteY2965" fmla="*/ 1118157 h 1847316"/>
                <a:gd name="connsiteX2966" fmla="*/ 1845542 w 2241767"/>
                <a:gd name="connsiteY2966" fmla="*/ 1118736 h 1847316"/>
                <a:gd name="connsiteX2967" fmla="*/ 1848179 w 2241767"/>
                <a:gd name="connsiteY2967" fmla="*/ 1119111 h 1847316"/>
                <a:gd name="connsiteX2968" fmla="*/ 1849563 w 2241767"/>
                <a:gd name="connsiteY2968" fmla="*/ 1119894 h 1847316"/>
                <a:gd name="connsiteX2969" fmla="*/ 1851152 w 2241767"/>
                <a:gd name="connsiteY2969" fmla="*/ 1119925 h 1847316"/>
                <a:gd name="connsiteX2970" fmla="*/ 1852943 w 2241767"/>
                <a:gd name="connsiteY2970" fmla="*/ 1119213 h 1847316"/>
                <a:gd name="connsiteX2971" fmla="*/ 1854312 w 2241767"/>
                <a:gd name="connsiteY2971" fmla="*/ 1119487 h 1847316"/>
                <a:gd name="connsiteX2972" fmla="*/ 1855267 w 2241767"/>
                <a:gd name="connsiteY2972" fmla="*/ 1120731 h 1847316"/>
                <a:gd name="connsiteX2973" fmla="*/ 1856652 w 2241767"/>
                <a:gd name="connsiteY2973" fmla="*/ 1120958 h 1847316"/>
                <a:gd name="connsiteX2974" fmla="*/ 1857997 w 2241767"/>
                <a:gd name="connsiteY2974" fmla="*/ 1120066 h 1847316"/>
                <a:gd name="connsiteX2975" fmla="*/ 1858944 w 2241767"/>
                <a:gd name="connsiteY2975" fmla="*/ 1119228 h 1847316"/>
                <a:gd name="connsiteX2976" fmla="*/ 1859757 w 2241767"/>
                <a:gd name="connsiteY2976" fmla="*/ 1118861 h 1847316"/>
                <a:gd name="connsiteX2977" fmla="*/ 1860391 w 2241767"/>
                <a:gd name="connsiteY2977" fmla="*/ 1118783 h 1847316"/>
                <a:gd name="connsiteX2978" fmla="*/ 1861064 w 2241767"/>
                <a:gd name="connsiteY2978" fmla="*/ 1119205 h 1847316"/>
                <a:gd name="connsiteX2979" fmla="*/ 1861518 w 2241767"/>
                <a:gd name="connsiteY2979" fmla="*/ 1119917 h 1847316"/>
                <a:gd name="connsiteX2980" fmla="*/ 1862660 w 2241767"/>
                <a:gd name="connsiteY2980" fmla="*/ 1121873 h 1847316"/>
                <a:gd name="connsiteX2981" fmla="*/ 1863223 w 2241767"/>
                <a:gd name="connsiteY2981" fmla="*/ 1123195 h 1847316"/>
                <a:gd name="connsiteX2982" fmla="*/ 1863567 w 2241767"/>
                <a:gd name="connsiteY2982" fmla="*/ 1125159 h 1847316"/>
                <a:gd name="connsiteX2983" fmla="*/ 1863810 w 2241767"/>
                <a:gd name="connsiteY2983" fmla="*/ 1125808 h 1847316"/>
                <a:gd name="connsiteX2984" fmla="*/ 1863779 w 2241767"/>
                <a:gd name="connsiteY2984" fmla="*/ 1126950 h 1847316"/>
                <a:gd name="connsiteX2985" fmla="*/ 1863012 w 2241767"/>
                <a:gd name="connsiteY2985" fmla="*/ 1127725 h 1847316"/>
                <a:gd name="connsiteX2986" fmla="*/ 1862808 w 2241767"/>
                <a:gd name="connsiteY2986" fmla="*/ 1128343 h 1847316"/>
                <a:gd name="connsiteX2987" fmla="*/ 1863270 w 2241767"/>
                <a:gd name="connsiteY2987" fmla="*/ 1128961 h 1847316"/>
                <a:gd name="connsiteX2988" fmla="*/ 1865867 w 2241767"/>
                <a:gd name="connsiteY2988" fmla="*/ 1129133 h 1847316"/>
                <a:gd name="connsiteX2989" fmla="*/ 1867049 w 2241767"/>
                <a:gd name="connsiteY2989" fmla="*/ 1129743 h 1847316"/>
                <a:gd name="connsiteX2990" fmla="*/ 1867487 w 2241767"/>
                <a:gd name="connsiteY2990" fmla="*/ 1130424 h 1847316"/>
                <a:gd name="connsiteX2991" fmla="*/ 1867190 w 2241767"/>
                <a:gd name="connsiteY2991" fmla="*/ 1131175 h 1847316"/>
                <a:gd name="connsiteX2992" fmla="*/ 1867354 w 2241767"/>
                <a:gd name="connsiteY2992" fmla="*/ 1131981 h 1847316"/>
                <a:gd name="connsiteX2993" fmla="*/ 1867988 w 2241767"/>
                <a:gd name="connsiteY2993" fmla="*/ 1132826 h 1847316"/>
                <a:gd name="connsiteX2994" fmla="*/ 1870069 w 2241767"/>
                <a:gd name="connsiteY2994" fmla="*/ 1134109 h 1847316"/>
                <a:gd name="connsiteX2995" fmla="*/ 1870577 w 2241767"/>
                <a:gd name="connsiteY2995" fmla="*/ 1134719 h 1847316"/>
                <a:gd name="connsiteX2996" fmla="*/ 1870428 w 2241767"/>
                <a:gd name="connsiteY2996" fmla="*/ 1135368 h 1847316"/>
                <a:gd name="connsiteX2997" fmla="*/ 1869810 w 2241767"/>
                <a:gd name="connsiteY2997" fmla="*/ 1135783 h 1847316"/>
                <a:gd name="connsiteX2998" fmla="*/ 1868723 w 2241767"/>
                <a:gd name="connsiteY2998" fmla="*/ 1135971 h 1847316"/>
                <a:gd name="connsiteX2999" fmla="*/ 1860774 w 2241767"/>
                <a:gd name="connsiteY2999" fmla="*/ 1134766 h 1847316"/>
                <a:gd name="connsiteX3000" fmla="*/ 1858435 w 2241767"/>
                <a:gd name="connsiteY3000" fmla="*/ 1134570 h 1847316"/>
                <a:gd name="connsiteX3001" fmla="*/ 1858091 w 2241767"/>
                <a:gd name="connsiteY3001" fmla="*/ 1135016 h 1847316"/>
                <a:gd name="connsiteX3002" fmla="*/ 1857872 w 2241767"/>
                <a:gd name="connsiteY3002" fmla="*/ 1135079 h 1847316"/>
                <a:gd name="connsiteX3003" fmla="*/ 1857496 w 2241767"/>
                <a:gd name="connsiteY3003" fmla="*/ 1134962 h 1847316"/>
                <a:gd name="connsiteX3004" fmla="*/ 1856816 w 2241767"/>
                <a:gd name="connsiteY3004" fmla="*/ 1134938 h 1847316"/>
                <a:gd name="connsiteX3005" fmla="*/ 1856472 w 2241767"/>
                <a:gd name="connsiteY3005" fmla="*/ 1134649 h 1847316"/>
                <a:gd name="connsiteX3006" fmla="*/ 1856182 w 2241767"/>
                <a:gd name="connsiteY3006" fmla="*/ 1133843 h 1847316"/>
                <a:gd name="connsiteX3007" fmla="*/ 1855494 w 2241767"/>
                <a:gd name="connsiteY3007" fmla="*/ 1133326 h 1847316"/>
                <a:gd name="connsiteX3008" fmla="*/ 1854391 w 2241767"/>
                <a:gd name="connsiteY3008" fmla="*/ 1133100 h 1847316"/>
                <a:gd name="connsiteX3009" fmla="*/ 1853444 w 2241767"/>
                <a:gd name="connsiteY3009" fmla="*/ 1133710 h 1847316"/>
                <a:gd name="connsiteX3010" fmla="*/ 1852341 w 2241767"/>
                <a:gd name="connsiteY3010" fmla="*/ 1136096 h 1847316"/>
                <a:gd name="connsiteX3011" fmla="*/ 1852513 w 2241767"/>
                <a:gd name="connsiteY3011" fmla="*/ 1136542 h 1847316"/>
                <a:gd name="connsiteX3012" fmla="*/ 1852333 w 2241767"/>
                <a:gd name="connsiteY3012" fmla="*/ 1138067 h 1847316"/>
                <a:gd name="connsiteX3013" fmla="*/ 1852615 w 2241767"/>
                <a:gd name="connsiteY3013" fmla="*/ 1138482 h 1847316"/>
                <a:gd name="connsiteX3014" fmla="*/ 1852599 w 2241767"/>
                <a:gd name="connsiteY3014" fmla="*/ 1138826 h 1847316"/>
                <a:gd name="connsiteX3015" fmla="*/ 1852286 w 2241767"/>
                <a:gd name="connsiteY3015" fmla="*/ 1139116 h 1847316"/>
                <a:gd name="connsiteX3016" fmla="*/ 1851637 w 2241767"/>
                <a:gd name="connsiteY3016" fmla="*/ 1139077 h 1847316"/>
                <a:gd name="connsiteX3017" fmla="*/ 1850651 w 2241767"/>
                <a:gd name="connsiteY3017" fmla="*/ 1138717 h 1847316"/>
                <a:gd name="connsiteX3018" fmla="*/ 1846919 w 2241767"/>
                <a:gd name="connsiteY3018" fmla="*/ 1135110 h 1847316"/>
                <a:gd name="connsiteX3019" fmla="*/ 1844095 w 2241767"/>
                <a:gd name="connsiteY3019" fmla="*/ 1133311 h 1847316"/>
                <a:gd name="connsiteX3020" fmla="*/ 1840598 w 2241767"/>
                <a:gd name="connsiteY3020" fmla="*/ 1131989 h 1847316"/>
                <a:gd name="connsiteX3021" fmla="*/ 1837828 w 2241767"/>
                <a:gd name="connsiteY3021" fmla="*/ 1131339 h 1847316"/>
                <a:gd name="connsiteX3022" fmla="*/ 1835794 w 2241767"/>
                <a:gd name="connsiteY3022" fmla="*/ 1131370 h 1847316"/>
                <a:gd name="connsiteX3023" fmla="*/ 1834120 w 2241767"/>
                <a:gd name="connsiteY3023" fmla="*/ 1132302 h 1847316"/>
                <a:gd name="connsiteX3024" fmla="*/ 1832813 w 2241767"/>
                <a:gd name="connsiteY3024" fmla="*/ 1134117 h 1847316"/>
                <a:gd name="connsiteX3025" fmla="*/ 1830772 w 2241767"/>
                <a:gd name="connsiteY3025" fmla="*/ 1135149 h 1847316"/>
                <a:gd name="connsiteX3026" fmla="*/ 1827994 w 2241767"/>
                <a:gd name="connsiteY3026" fmla="*/ 1135400 h 1847316"/>
                <a:gd name="connsiteX3027" fmla="*/ 1826492 w 2241767"/>
                <a:gd name="connsiteY3027" fmla="*/ 1135892 h 1847316"/>
                <a:gd name="connsiteX3028" fmla="*/ 1826257 w 2241767"/>
                <a:gd name="connsiteY3028" fmla="*/ 1136620 h 1847316"/>
                <a:gd name="connsiteX3029" fmla="*/ 1825256 w 2241767"/>
                <a:gd name="connsiteY3029" fmla="*/ 1136636 h 1847316"/>
                <a:gd name="connsiteX3030" fmla="*/ 1823488 w 2241767"/>
                <a:gd name="connsiteY3030" fmla="*/ 1135947 h 1847316"/>
                <a:gd name="connsiteX3031" fmla="*/ 1821665 w 2241767"/>
                <a:gd name="connsiteY3031" fmla="*/ 1135752 h 1847316"/>
                <a:gd name="connsiteX3032" fmla="*/ 1819780 w 2241767"/>
                <a:gd name="connsiteY3032" fmla="*/ 1136057 h 1847316"/>
                <a:gd name="connsiteX3033" fmla="*/ 1818403 w 2241767"/>
                <a:gd name="connsiteY3033" fmla="*/ 1136769 h 1847316"/>
                <a:gd name="connsiteX3034" fmla="*/ 1816940 w 2241767"/>
                <a:gd name="connsiteY3034" fmla="*/ 1138998 h 1847316"/>
                <a:gd name="connsiteX3035" fmla="*/ 1816650 w 2241767"/>
                <a:gd name="connsiteY3035" fmla="*/ 1140094 h 1847316"/>
                <a:gd name="connsiteX3036" fmla="*/ 1815594 w 2241767"/>
                <a:gd name="connsiteY3036" fmla="*/ 1141048 h 1847316"/>
                <a:gd name="connsiteX3037" fmla="*/ 1812785 w 2241767"/>
                <a:gd name="connsiteY3037" fmla="*/ 1142535 h 1847316"/>
                <a:gd name="connsiteX3038" fmla="*/ 1812645 w 2241767"/>
                <a:gd name="connsiteY3038" fmla="*/ 1143082 h 1847316"/>
                <a:gd name="connsiteX3039" fmla="*/ 1811166 w 2241767"/>
                <a:gd name="connsiteY3039" fmla="*/ 1144772 h 1847316"/>
                <a:gd name="connsiteX3040" fmla="*/ 1810697 w 2241767"/>
                <a:gd name="connsiteY3040" fmla="*/ 1145703 h 1847316"/>
                <a:gd name="connsiteX3041" fmla="*/ 1810705 w 2241767"/>
                <a:gd name="connsiteY3041" fmla="*/ 1146618 h 1847316"/>
                <a:gd name="connsiteX3042" fmla="*/ 1810212 w 2241767"/>
                <a:gd name="connsiteY3042" fmla="*/ 1146564 h 1847316"/>
                <a:gd name="connsiteX3043" fmla="*/ 1809218 w 2241767"/>
                <a:gd name="connsiteY3043" fmla="*/ 1145539 h 1847316"/>
                <a:gd name="connsiteX3044" fmla="*/ 1809179 w 2241767"/>
                <a:gd name="connsiteY3044" fmla="*/ 1144162 h 1847316"/>
                <a:gd name="connsiteX3045" fmla="*/ 1810094 w 2241767"/>
                <a:gd name="connsiteY3045" fmla="*/ 1142425 h 1847316"/>
                <a:gd name="connsiteX3046" fmla="*/ 1810916 w 2241767"/>
                <a:gd name="connsiteY3046" fmla="*/ 1141588 h 1847316"/>
                <a:gd name="connsiteX3047" fmla="*/ 1811635 w 2241767"/>
                <a:gd name="connsiteY3047" fmla="*/ 1141643 h 1847316"/>
                <a:gd name="connsiteX3048" fmla="*/ 1812081 w 2241767"/>
                <a:gd name="connsiteY3048" fmla="*/ 1140868 h 1847316"/>
                <a:gd name="connsiteX3049" fmla="*/ 1812254 w 2241767"/>
                <a:gd name="connsiteY3049" fmla="*/ 1139272 h 1847316"/>
                <a:gd name="connsiteX3050" fmla="*/ 1811995 w 2241767"/>
                <a:gd name="connsiteY3050" fmla="*/ 1138474 h 1847316"/>
                <a:gd name="connsiteX3051" fmla="*/ 1810595 w 2241767"/>
                <a:gd name="connsiteY3051" fmla="*/ 1138787 h 1847316"/>
                <a:gd name="connsiteX3052" fmla="*/ 1809860 w 2241767"/>
                <a:gd name="connsiteY3052" fmla="*/ 1139421 h 1847316"/>
                <a:gd name="connsiteX3053" fmla="*/ 1808929 w 2241767"/>
                <a:gd name="connsiteY3053" fmla="*/ 1139562 h 1847316"/>
                <a:gd name="connsiteX3054" fmla="*/ 1807810 w 2241767"/>
                <a:gd name="connsiteY3054" fmla="*/ 1139202 h 1847316"/>
                <a:gd name="connsiteX3055" fmla="*/ 1806824 w 2241767"/>
                <a:gd name="connsiteY3055" fmla="*/ 1140070 h 1847316"/>
                <a:gd name="connsiteX3056" fmla="*/ 1805971 w 2241767"/>
                <a:gd name="connsiteY3056" fmla="*/ 1142175 h 1847316"/>
                <a:gd name="connsiteX3057" fmla="*/ 1804954 w 2241767"/>
                <a:gd name="connsiteY3057" fmla="*/ 1143552 h 1847316"/>
                <a:gd name="connsiteX3058" fmla="*/ 1803773 w 2241767"/>
                <a:gd name="connsiteY3058" fmla="*/ 1144201 h 1847316"/>
                <a:gd name="connsiteX3059" fmla="*/ 1802975 w 2241767"/>
                <a:gd name="connsiteY3059" fmla="*/ 1143481 h 1847316"/>
                <a:gd name="connsiteX3060" fmla="*/ 1802568 w 2241767"/>
                <a:gd name="connsiteY3060" fmla="*/ 1141392 h 1847316"/>
                <a:gd name="connsiteX3061" fmla="*/ 1802568 w 2241767"/>
                <a:gd name="connsiteY3061" fmla="*/ 1139757 h 1847316"/>
                <a:gd name="connsiteX3062" fmla="*/ 1803045 w 2241767"/>
                <a:gd name="connsiteY3062" fmla="*/ 1137778 h 1847316"/>
                <a:gd name="connsiteX3063" fmla="*/ 1802803 w 2241767"/>
                <a:gd name="connsiteY3063" fmla="*/ 1137395 h 1847316"/>
                <a:gd name="connsiteX3064" fmla="*/ 1802302 w 2241767"/>
                <a:gd name="connsiteY3064" fmla="*/ 1138028 h 1847316"/>
                <a:gd name="connsiteX3065" fmla="*/ 1801551 w 2241767"/>
                <a:gd name="connsiteY3065" fmla="*/ 1139679 h 1847316"/>
                <a:gd name="connsiteX3066" fmla="*/ 1800550 w 2241767"/>
                <a:gd name="connsiteY3066" fmla="*/ 1143278 h 1847316"/>
                <a:gd name="connsiteX3067" fmla="*/ 1799908 w 2241767"/>
                <a:gd name="connsiteY3067" fmla="*/ 1144444 h 1847316"/>
                <a:gd name="connsiteX3068" fmla="*/ 1799040 w 2241767"/>
                <a:gd name="connsiteY3068" fmla="*/ 1144936 h 1847316"/>
                <a:gd name="connsiteX3069" fmla="*/ 1797663 w 2241767"/>
                <a:gd name="connsiteY3069" fmla="*/ 1147111 h 1847316"/>
                <a:gd name="connsiteX3070" fmla="*/ 1795785 w 2241767"/>
                <a:gd name="connsiteY3070" fmla="*/ 1150960 h 1847316"/>
                <a:gd name="connsiteX3071" fmla="*/ 1793665 w 2241767"/>
                <a:gd name="connsiteY3071" fmla="*/ 1154692 h 1847316"/>
                <a:gd name="connsiteX3072" fmla="*/ 1791302 w 2241767"/>
                <a:gd name="connsiteY3072" fmla="*/ 1158291 h 1847316"/>
                <a:gd name="connsiteX3073" fmla="*/ 1789879 w 2241767"/>
                <a:gd name="connsiteY3073" fmla="*/ 1160223 h 1847316"/>
                <a:gd name="connsiteX3074" fmla="*/ 1789401 w 2241767"/>
                <a:gd name="connsiteY3074" fmla="*/ 1160497 h 1847316"/>
                <a:gd name="connsiteX3075" fmla="*/ 1789190 w 2241767"/>
                <a:gd name="connsiteY3075" fmla="*/ 1161139 h 1847316"/>
                <a:gd name="connsiteX3076" fmla="*/ 1789073 w 2241767"/>
                <a:gd name="connsiteY3076" fmla="*/ 1163447 h 1847316"/>
                <a:gd name="connsiteX3077" fmla="*/ 1788650 w 2241767"/>
                <a:gd name="connsiteY3077" fmla="*/ 1165011 h 1847316"/>
                <a:gd name="connsiteX3078" fmla="*/ 1787414 w 2241767"/>
                <a:gd name="connsiteY3078" fmla="*/ 1166240 h 1847316"/>
                <a:gd name="connsiteX3079" fmla="*/ 1784183 w 2241767"/>
                <a:gd name="connsiteY3079" fmla="*/ 1167789 h 1847316"/>
                <a:gd name="connsiteX3080" fmla="*/ 1783675 w 2241767"/>
                <a:gd name="connsiteY3080" fmla="*/ 1168845 h 1847316"/>
                <a:gd name="connsiteX3081" fmla="*/ 1783604 w 2241767"/>
                <a:gd name="connsiteY3081" fmla="*/ 1169713 h 1847316"/>
                <a:gd name="connsiteX3082" fmla="*/ 1781523 w 2241767"/>
                <a:gd name="connsiteY3082" fmla="*/ 1173304 h 1847316"/>
                <a:gd name="connsiteX3083" fmla="*/ 1780506 w 2241767"/>
                <a:gd name="connsiteY3083" fmla="*/ 1175503 h 1847316"/>
                <a:gd name="connsiteX3084" fmla="*/ 1779841 w 2241767"/>
                <a:gd name="connsiteY3084" fmla="*/ 1177787 h 1847316"/>
                <a:gd name="connsiteX3085" fmla="*/ 1780052 w 2241767"/>
                <a:gd name="connsiteY3085" fmla="*/ 1179226 h 1847316"/>
                <a:gd name="connsiteX3086" fmla="*/ 1781140 w 2241767"/>
                <a:gd name="connsiteY3086" fmla="*/ 1179813 h 1847316"/>
                <a:gd name="connsiteX3087" fmla="*/ 1782024 w 2241767"/>
                <a:gd name="connsiteY3087" fmla="*/ 1179586 h 1847316"/>
                <a:gd name="connsiteX3088" fmla="*/ 1782697 w 2241767"/>
                <a:gd name="connsiteY3088" fmla="*/ 1178546 h 1847316"/>
                <a:gd name="connsiteX3089" fmla="*/ 1783729 w 2241767"/>
                <a:gd name="connsiteY3089" fmla="*/ 1177599 h 1847316"/>
                <a:gd name="connsiteX3090" fmla="*/ 1785130 w 2241767"/>
                <a:gd name="connsiteY3090" fmla="*/ 1176754 h 1847316"/>
                <a:gd name="connsiteX3091" fmla="*/ 1786147 w 2241767"/>
                <a:gd name="connsiteY3091" fmla="*/ 1175510 h 1847316"/>
                <a:gd name="connsiteX3092" fmla="*/ 1787563 w 2241767"/>
                <a:gd name="connsiteY3092" fmla="*/ 1172483 h 1847316"/>
                <a:gd name="connsiteX3093" fmla="*/ 1789151 w 2241767"/>
                <a:gd name="connsiteY3093" fmla="*/ 1170738 h 1847316"/>
                <a:gd name="connsiteX3094" fmla="*/ 1789996 w 2241767"/>
                <a:gd name="connsiteY3094" fmla="*/ 1170636 h 1847316"/>
                <a:gd name="connsiteX3095" fmla="*/ 1790231 w 2241767"/>
                <a:gd name="connsiteY3095" fmla="*/ 1170683 h 1847316"/>
                <a:gd name="connsiteX3096" fmla="*/ 1791881 w 2241767"/>
                <a:gd name="connsiteY3096" fmla="*/ 1169893 h 1847316"/>
                <a:gd name="connsiteX3097" fmla="*/ 1793211 w 2241767"/>
                <a:gd name="connsiteY3097" fmla="*/ 1170151 h 1847316"/>
                <a:gd name="connsiteX3098" fmla="*/ 1794017 w 2241767"/>
                <a:gd name="connsiteY3098" fmla="*/ 1171340 h 1847316"/>
                <a:gd name="connsiteX3099" fmla="*/ 1794839 w 2241767"/>
                <a:gd name="connsiteY3099" fmla="*/ 1172154 h 1847316"/>
                <a:gd name="connsiteX3100" fmla="*/ 1795018 w 2241767"/>
                <a:gd name="connsiteY3100" fmla="*/ 1172921 h 1847316"/>
                <a:gd name="connsiteX3101" fmla="*/ 1794612 w 2241767"/>
                <a:gd name="connsiteY3101" fmla="*/ 1174626 h 1847316"/>
                <a:gd name="connsiteX3102" fmla="*/ 1793853 w 2241767"/>
                <a:gd name="connsiteY3102" fmla="*/ 1176426 h 1847316"/>
                <a:gd name="connsiteX3103" fmla="*/ 1792750 w 2241767"/>
                <a:gd name="connsiteY3103" fmla="*/ 1178311 h 1847316"/>
                <a:gd name="connsiteX3104" fmla="*/ 1791748 w 2241767"/>
                <a:gd name="connsiteY3104" fmla="*/ 1181136 h 1847316"/>
                <a:gd name="connsiteX3105" fmla="*/ 1790849 w 2241767"/>
                <a:gd name="connsiteY3105" fmla="*/ 1184898 h 1847316"/>
                <a:gd name="connsiteX3106" fmla="*/ 1790661 w 2241767"/>
                <a:gd name="connsiteY3106" fmla="*/ 1187738 h 1847316"/>
                <a:gd name="connsiteX3107" fmla="*/ 1791177 w 2241767"/>
                <a:gd name="connsiteY3107" fmla="*/ 1189655 h 1847316"/>
                <a:gd name="connsiteX3108" fmla="*/ 1790684 w 2241767"/>
                <a:gd name="connsiteY3108" fmla="*/ 1191368 h 1847316"/>
                <a:gd name="connsiteX3109" fmla="*/ 1789182 w 2241767"/>
                <a:gd name="connsiteY3109" fmla="*/ 1192871 h 1847316"/>
                <a:gd name="connsiteX3110" fmla="*/ 1787970 w 2241767"/>
                <a:gd name="connsiteY3110" fmla="*/ 1194881 h 1847316"/>
                <a:gd name="connsiteX3111" fmla="*/ 1787054 w 2241767"/>
                <a:gd name="connsiteY3111" fmla="*/ 1197393 h 1847316"/>
                <a:gd name="connsiteX3112" fmla="*/ 1786538 w 2241767"/>
                <a:gd name="connsiteY3112" fmla="*/ 1199497 h 1847316"/>
                <a:gd name="connsiteX3113" fmla="*/ 1786413 w 2241767"/>
                <a:gd name="connsiteY3113" fmla="*/ 1201203 h 1847316"/>
                <a:gd name="connsiteX3114" fmla="*/ 1786546 w 2241767"/>
                <a:gd name="connsiteY3114" fmla="*/ 1202478 h 1847316"/>
                <a:gd name="connsiteX3115" fmla="*/ 1787109 w 2241767"/>
                <a:gd name="connsiteY3115" fmla="*/ 1204199 h 1847316"/>
                <a:gd name="connsiteX3116" fmla="*/ 1787070 w 2241767"/>
                <a:gd name="connsiteY3116" fmla="*/ 1205067 h 1847316"/>
                <a:gd name="connsiteX3117" fmla="*/ 1785443 w 2241767"/>
                <a:gd name="connsiteY3117" fmla="*/ 1208846 h 1847316"/>
                <a:gd name="connsiteX3118" fmla="*/ 1784856 w 2241767"/>
                <a:gd name="connsiteY3118" fmla="*/ 1210677 h 1847316"/>
                <a:gd name="connsiteX3119" fmla="*/ 1784754 w 2241767"/>
                <a:gd name="connsiteY3119" fmla="*/ 1212124 h 1847316"/>
                <a:gd name="connsiteX3120" fmla="*/ 1784347 w 2241767"/>
                <a:gd name="connsiteY3120" fmla="*/ 1213548 h 1847316"/>
                <a:gd name="connsiteX3121" fmla="*/ 1783103 w 2241767"/>
                <a:gd name="connsiteY3121" fmla="*/ 1216435 h 1847316"/>
                <a:gd name="connsiteX3122" fmla="*/ 1782712 w 2241767"/>
                <a:gd name="connsiteY3122" fmla="*/ 1218039 h 1847316"/>
                <a:gd name="connsiteX3123" fmla="*/ 1782642 w 2241767"/>
                <a:gd name="connsiteY3123" fmla="*/ 1219509 h 1847316"/>
                <a:gd name="connsiteX3124" fmla="*/ 1782923 w 2241767"/>
                <a:gd name="connsiteY3124" fmla="*/ 1221919 h 1847316"/>
                <a:gd name="connsiteX3125" fmla="*/ 1782767 w 2241767"/>
                <a:gd name="connsiteY3125" fmla="*/ 1222733 h 1847316"/>
                <a:gd name="connsiteX3126" fmla="*/ 1782837 w 2241767"/>
                <a:gd name="connsiteY3126" fmla="*/ 1223351 h 1847316"/>
                <a:gd name="connsiteX3127" fmla="*/ 1783142 w 2241767"/>
                <a:gd name="connsiteY3127" fmla="*/ 1223765 h 1847316"/>
                <a:gd name="connsiteX3128" fmla="*/ 1783142 w 2241767"/>
                <a:gd name="connsiteY3128" fmla="*/ 1224524 h 1847316"/>
                <a:gd name="connsiteX3129" fmla="*/ 1782822 w 2241767"/>
                <a:gd name="connsiteY3129" fmla="*/ 1225627 h 1847316"/>
                <a:gd name="connsiteX3130" fmla="*/ 1782947 w 2241767"/>
                <a:gd name="connsiteY3130" fmla="*/ 1226480 h 1847316"/>
                <a:gd name="connsiteX3131" fmla="*/ 1783510 w 2241767"/>
                <a:gd name="connsiteY3131" fmla="*/ 1227090 h 1847316"/>
                <a:gd name="connsiteX3132" fmla="*/ 1783870 w 2241767"/>
                <a:gd name="connsiteY3132" fmla="*/ 1228256 h 1847316"/>
                <a:gd name="connsiteX3133" fmla="*/ 1784034 w 2241767"/>
                <a:gd name="connsiteY3133" fmla="*/ 1229969 h 1847316"/>
                <a:gd name="connsiteX3134" fmla="*/ 1784465 w 2241767"/>
                <a:gd name="connsiteY3134" fmla="*/ 1231401 h 1847316"/>
                <a:gd name="connsiteX3135" fmla="*/ 1785161 w 2241767"/>
                <a:gd name="connsiteY3135" fmla="*/ 1232543 h 1847316"/>
                <a:gd name="connsiteX3136" fmla="*/ 1785286 w 2241767"/>
                <a:gd name="connsiteY3136" fmla="*/ 1234210 h 1847316"/>
                <a:gd name="connsiteX3137" fmla="*/ 1784840 w 2241767"/>
                <a:gd name="connsiteY3137" fmla="*/ 1236384 h 1847316"/>
                <a:gd name="connsiteX3138" fmla="*/ 1784613 w 2241767"/>
                <a:gd name="connsiteY3138" fmla="*/ 1240468 h 1847316"/>
                <a:gd name="connsiteX3139" fmla="*/ 1784606 w 2241767"/>
                <a:gd name="connsiteY3139" fmla="*/ 1246453 h 1847316"/>
                <a:gd name="connsiteX3140" fmla="*/ 1784934 w 2241767"/>
                <a:gd name="connsiteY3140" fmla="*/ 1250287 h 1847316"/>
                <a:gd name="connsiteX3141" fmla="*/ 1785607 w 2241767"/>
                <a:gd name="connsiteY3141" fmla="*/ 1251985 h 1847316"/>
                <a:gd name="connsiteX3142" fmla="*/ 1786358 w 2241767"/>
                <a:gd name="connsiteY3142" fmla="*/ 1253236 h 1847316"/>
                <a:gd name="connsiteX3143" fmla="*/ 1787187 w 2241767"/>
                <a:gd name="connsiteY3143" fmla="*/ 1254042 h 1847316"/>
                <a:gd name="connsiteX3144" fmla="*/ 1788142 w 2241767"/>
                <a:gd name="connsiteY3144" fmla="*/ 1256514 h 1847316"/>
                <a:gd name="connsiteX3145" fmla="*/ 1789221 w 2241767"/>
                <a:gd name="connsiteY3145" fmla="*/ 1260661 h 1847316"/>
                <a:gd name="connsiteX3146" fmla="*/ 1790215 w 2241767"/>
                <a:gd name="connsiteY3146" fmla="*/ 1263399 h 1847316"/>
                <a:gd name="connsiteX3147" fmla="*/ 1791138 w 2241767"/>
                <a:gd name="connsiteY3147" fmla="*/ 1264729 h 1847316"/>
                <a:gd name="connsiteX3148" fmla="*/ 1791967 w 2241767"/>
                <a:gd name="connsiteY3148" fmla="*/ 1265464 h 1847316"/>
                <a:gd name="connsiteX3149" fmla="*/ 1792625 w 2241767"/>
                <a:gd name="connsiteY3149" fmla="*/ 1265894 h 1847316"/>
                <a:gd name="connsiteX3150" fmla="*/ 1793110 w 2241767"/>
                <a:gd name="connsiteY3150" fmla="*/ 1265957 h 1847316"/>
                <a:gd name="connsiteX3151" fmla="*/ 1793383 w 2241767"/>
                <a:gd name="connsiteY3151" fmla="*/ 1266606 h 1847316"/>
                <a:gd name="connsiteX3152" fmla="*/ 1794620 w 2241767"/>
                <a:gd name="connsiteY3152" fmla="*/ 1266998 h 1847316"/>
                <a:gd name="connsiteX3153" fmla="*/ 1796881 w 2241767"/>
                <a:gd name="connsiteY3153" fmla="*/ 1267162 h 1847316"/>
                <a:gd name="connsiteX3154" fmla="*/ 1798961 w 2241767"/>
                <a:gd name="connsiteY3154" fmla="*/ 1266904 h 1847316"/>
                <a:gd name="connsiteX3155" fmla="*/ 1800855 w 2241767"/>
                <a:gd name="connsiteY3155" fmla="*/ 1266231 h 1847316"/>
                <a:gd name="connsiteX3156" fmla="*/ 1806879 w 2241767"/>
                <a:gd name="connsiteY3156" fmla="*/ 1262742 h 1847316"/>
                <a:gd name="connsiteX3157" fmla="*/ 1809218 w 2241767"/>
                <a:gd name="connsiteY3157" fmla="*/ 1260841 h 1847316"/>
                <a:gd name="connsiteX3158" fmla="*/ 1810517 w 2241767"/>
                <a:gd name="connsiteY3158" fmla="*/ 1259135 h 1847316"/>
                <a:gd name="connsiteX3159" fmla="*/ 1811776 w 2241767"/>
                <a:gd name="connsiteY3159" fmla="*/ 1256890 h 1847316"/>
                <a:gd name="connsiteX3160" fmla="*/ 1812989 w 2241767"/>
                <a:gd name="connsiteY3160" fmla="*/ 1254105 h 1847316"/>
                <a:gd name="connsiteX3161" fmla="*/ 1815461 w 2241767"/>
                <a:gd name="connsiteY3161" fmla="*/ 1249927 h 1847316"/>
                <a:gd name="connsiteX3162" fmla="*/ 1816666 w 2241767"/>
                <a:gd name="connsiteY3162" fmla="*/ 1247400 h 1847316"/>
                <a:gd name="connsiteX3163" fmla="*/ 1817824 w 2241767"/>
                <a:gd name="connsiteY3163" fmla="*/ 1244192 h 1847316"/>
                <a:gd name="connsiteX3164" fmla="*/ 1818700 w 2241767"/>
                <a:gd name="connsiteY3164" fmla="*/ 1240828 h 1847316"/>
                <a:gd name="connsiteX3165" fmla="*/ 1819287 w 2241767"/>
                <a:gd name="connsiteY3165" fmla="*/ 1237300 h 1847316"/>
                <a:gd name="connsiteX3166" fmla="*/ 1819568 w 2241767"/>
                <a:gd name="connsiteY3166" fmla="*/ 1233631 h 1847316"/>
                <a:gd name="connsiteX3167" fmla="*/ 1819537 w 2241767"/>
                <a:gd name="connsiteY3167" fmla="*/ 1229829 h 1847316"/>
                <a:gd name="connsiteX3168" fmla="*/ 1818943 w 2241767"/>
                <a:gd name="connsiteY3168" fmla="*/ 1225995 h 1847316"/>
                <a:gd name="connsiteX3169" fmla="*/ 1817792 w 2241767"/>
                <a:gd name="connsiteY3169" fmla="*/ 1222122 h 1847316"/>
                <a:gd name="connsiteX3170" fmla="*/ 1817174 w 2241767"/>
                <a:gd name="connsiteY3170" fmla="*/ 1220143 h 1847316"/>
                <a:gd name="connsiteX3171" fmla="*/ 1816932 w 2241767"/>
                <a:gd name="connsiteY3171" fmla="*/ 1219619 h 1847316"/>
                <a:gd name="connsiteX3172" fmla="*/ 1814851 w 2241767"/>
                <a:gd name="connsiteY3172" fmla="*/ 1214643 h 1847316"/>
                <a:gd name="connsiteX3173" fmla="*/ 1812504 w 2241767"/>
                <a:gd name="connsiteY3173" fmla="*/ 1207696 h 1847316"/>
                <a:gd name="connsiteX3174" fmla="*/ 1812535 w 2241767"/>
                <a:gd name="connsiteY3174" fmla="*/ 1207101 h 1847316"/>
                <a:gd name="connsiteX3175" fmla="*/ 1814726 w 2241767"/>
                <a:gd name="connsiteY3175" fmla="*/ 1202947 h 1847316"/>
                <a:gd name="connsiteX3176" fmla="*/ 1814780 w 2241767"/>
                <a:gd name="connsiteY3176" fmla="*/ 1202384 h 1847316"/>
                <a:gd name="connsiteX3177" fmla="*/ 1814546 w 2241767"/>
                <a:gd name="connsiteY3177" fmla="*/ 1199004 h 1847316"/>
                <a:gd name="connsiteX3178" fmla="*/ 1814076 w 2241767"/>
                <a:gd name="connsiteY3178" fmla="*/ 1197306 h 1847316"/>
                <a:gd name="connsiteX3179" fmla="*/ 1812958 w 2241767"/>
                <a:gd name="connsiteY3179" fmla="*/ 1195022 h 1847316"/>
                <a:gd name="connsiteX3180" fmla="*/ 1812997 w 2241767"/>
                <a:gd name="connsiteY3180" fmla="*/ 1194443 h 1847316"/>
                <a:gd name="connsiteX3181" fmla="*/ 1815273 w 2241767"/>
                <a:gd name="connsiteY3181" fmla="*/ 1191525 h 1847316"/>
                <a:gd name="connsiteX3182" fmla="*/ 1816650 w 2241767"/>
                <a:gd name="connsiteY3182" fmla="*/ 1189303 h 1847316"/>
                <a:gd name="connsiteX3183" fmla="*/ 1817902 w 2241767"/>
                <a:gd name="connsiteY3183" fmla="*/ 1186604 h 1847316"/>
                <a:gd name="connsiteX3184" fmla="*/ 1818716 w 2241767"/>
                <a:gd name="connsiteY3184" fmla="*/ 1183451 h 1847316"/>
                <a:gd name="connsiteX3185" fmla="*/ 1819083 w 2241767"/>
                <a:gd name="connsiteY3185" fmla="*/ 1179845 h 1847316"/>
                <a:gd name="connsiteX3186" fmla="*/ 1819076 w 2241767"/>
                <a:gd name="connsiteY3186" fmla="*/ 1177435 h 1847316"/>
                <a:gd name="connsiteX3187" fmla="*/ 1818677 w 2241767"/>
                <a:gd name="connsiteY3187" fmla="*/ 1176230 h 1847316"/>
                <a:gd name="connsiteX3188" fmla="*/ 1818716 w 2241767"/>
                <a:gd name="connsiteY3188" fmla="*/ 1175299 h 1847316"/>
                <a:gd name="connsiteX3189" fmla="*/ 1819193 w 2241767"/>
                <a:gd name="connsiteY3189" fmla="*/ 1174650 h 1847316"/>
                <a:gd name="connsiteX3190" fmla="*/ 1821634 w 2241767"/>
                <a:gd name="connsiteY3190" fmla="*/ 1173805 h 1847316"/>
                <a:gd name="connsiteX3191" fmla="*/ 1822455 w 2241767"/>
                <a:gd name="connsiteY3191" fmla="*/ 1172373 h 1847316"/>
                <a:gd name="connsiteX3192" fmla="*/ 1822627 w 2241767"/>
                <a:gd name="connsiteY3192" fmla="*/ 1169854 h 1847316"/>
                <a:gd name="connsiteX3193" fmla="*/ 1823128 w 2241767"/>
                <a:gd name="connsiteY3193" fmla="*/ 1168602 h 1847316"/>
                <a:gd name="connsiteX3194" fmla="*/ 1823957 w 2241767"/>
                <a:gd name="connsiteY3194" fmla="*/ 1168626 h 1847316"/>
                <a:gd name="connsiteX3195" fmla="*/ 1824724 w 2241767"/>
                <a:gd name="connsiteY3195" fmla="*/ 1168109 h 1847316"/>
                <a:gd name="connsiteX3196" fmla="*/ 1825428 w 2241767"/>
                <a:gd name="connsiteY3196" fmla="*/ 1167053 h 1847316"/>
                <a:gd name="connsiteX3197" fmla="*/ 1826359 w 2241767"/>
                <a:gd name="connsiteY3197" fmla="*/ 1166748 h 1847316"/>
                <a:gd name="connsiteX3198" fmla="*/ 1827517 w 2241767"/>
                <a:gd name="connsiteY3198" fmla="*/ 1167210 h 1847316"/>
                <a:gd name="connsiteX3199" fmla="*/ 1829136 w 2241767"/>
                <a:gd name="connsiteY3199" fmla="*/ 1165645 h 1847316"/>
                <a:gd name="connsiteX3200" fmla="*/ 1831217 w 2241767"/>
                <a:gd name="connsiteY3200" fmla="*/ 1162054 h 1847316"/>
                <a:gd name="connsiteX3201" fmla="*/ 1832813 w 2241767"/>
                <a:gd name="connsiteY3201" fmla="*/ 1160043 h 1847316"/>
                <a:gd name="connsiteX3202" fmla="*/ 1833932 w 2241767"/>
                <a:gd name="connsiteY3202" fmla="*/ 1159621 h 1847316"/>
                <a:gd name="connsiteX3203" fmla="*/ 1834144 w 2241767"/>
                <a:gd name="connsiteY3203" fmla="*/ 1159950 h 1847316"/>
                <a:gd name="connsiteX3204" fmla="*/ 1833455 w 2241767"/>
                <a:gd name="connsiteY3204" fmla="*/ 1161021 h 1847316"/>
                <a:gd name="connsiteX3205" fmla="*/ 1833244 w 2241767"/>
                <a:gd name="connsiteY3205" fmla="*/ 1162203 h 1847316"/>
                <a:gd name="connsiteX3206" fmla="*/ 1833510 w 2241767"/>
                <a:gd name="connsiteY3206" fmla="*/ 1163486 h 1847316"/>
                <a:gd name="connsiteX3207" fmla="*/ 1833275 w 2241767"/>
                <a:gd name="connsiteY3207" fmla="*/ 1164730 h 1847316"/>
                <a:gd name="connsiteX3208" fmla="*/ 1832759 w 2241767"/>
                <a:gd name="connsiteY3208" fmla="*/ 1166427 h 1847316"/>
                <a:gd name="connsiteX3209" fmla="*/ 1833080 w 2241767"/>
                <a:gd name="connsiteY3209" fmla="*/ 1166959 h 1847316"/>
                <a:gd name="connsiteX3210" fmla="*/ 1832188 w 2241767"/>
                <a:gd name="connsiteY3210" fmla="*/ 1169690 h 1847316"/>
                <a:gd name="connsiteX3211" fmla="*/ 1832149 w 2241767"/>
                <a:gd name="connsiteY3211" fmla="*/ 1171051 h 1847316"/>
                <a:gd name="connsiteX3212" fmla="*/ 1832688 w 2241767"/>
                <a:gd name="connsiteY3212" fmla="*/ 1172084 h 1847316"/>
                <a:gd name="connsiteX3213" fmla="*/ 1833330 w 2241767"/>
                <a:gd name="connsiteY3213" fmla="*/ 1171724 h 1847316"/>
                <a:gd name="connsiteX3214" fmla="*/ 1834073 w 2241767"/>
                <a:gd name="connsiteY3214" fmla="*/ 1169964 h 1847316"/>
                <a:gd name="connsiteX3215" fmla="*/ 1834300 w 2241767"/>
                <a:gd name="connsiteY3215" fmla="*/ 1169025 h 1847316"/>
                <a:gd name="connsiteX3216" fmla="*/ 1833995 w 2241767"/>
                <a:gd name="connsiteY3216" fmla="*/ 1168907 h 1847316"/>
                <a:gd name="connsiteX3217" fmla="*/ 1834112 w 2241767"/>
                <a:gd name="connsiteY3217" fmla="*/ 1168156 h 1847316"/>
                <a:gd name="connsiteX3218" fmla="*/ 1834636 w 2241767"/>
                <a:gd name="connsiteY3218" fmla="*/ 1166779 h 1847316"/>
                <a:gd name="connsiteX3219" fmla="*/ 1835106 w 2241767"/>
                <a:gd name="connsiteY3219" fmla="*/ 1166122 h 1847316"/>
                <a:gd name="connsiteX3220" fmla="*/ 1835513 w 2241767"/>
                <a:gd name="connsiteY3220" fmla="*/ 1166201 h 1847316"/>
                <a:gd name="connsiteX3221" fmla="*/ 1835622 w 2241767"/>
                <a:gd name="connsiteY3221" fmla="*/ 1166951 h 1847316"/>
                <a:gd name="connsiteX3222" fmla="*/ 1835442 w 2241767"/>
                <a:gd name="connsiteY3222" fmla="*/ 1168383 h 1847316"/>
                <a:gd name="connsiteX3223" fmla="*/ 1834261 w 2241767"/>
                <a:gd name="connsiteY3223" fmla="*/ 1171755 h 1847316"/>
                <a:gd name="connsiteX3224" fmla="*/ 1834026 w 2241767"/>
                <a:gd name="connsiteY3224" fmla="*/ 1172780 h 1847316"/>
                <a:gd name="connsiteX3225" fmla="*/ 1834292 w 2241767"/>
                <a:gd name="connsiteY3225" fmla="*/ 1173070 h 1847316"/>
                <a:gd name="connsiteX3226" fmla="*/ 1835716 w 2241767"/>
                <a:gd name="connsiteY3226" fmla="*/ 1170957 h 1847316"/>
                <a:gd name="connsiteX3227" fmla="*/ 1836905 w 2241767"/>
                <a:gd name="connsiteY3227" fmla="*/ 1167593 h 1847316"/>
                <a:gd name="connsiteX3228" fmla="*/ 1837813 w 2241767"/>
                <a:gd name="connsiteY3228" fmla="*/ 1165011 h 1847316"/>
                <a:gd name="connsiteX3229" fmla="*/ 1837977 w 2241767"/>
                <a:gd name="connsiteY3229" fmla="*/ 1163603 h 1847316"/>
                <a:gd name="connsiteX3230" fmla="*/ 1837703 w 2241767"/>
                <a:gd name="connsiteY3230" fmla="*/ 1159965 h 1847316"/>
                <a:gd name="connsiteX3231" fmla="*/ 1837758 w 2241767"/>
                <a:gd name="connsiteY3231" fmla="*/ 1158471 h 1847316"/>
                <a:gd name="connsiteX3232" fmla="*/ 1838102 w 2241767"/>
                <a:gd name="connsiteY3232" fmla="*/ 1157438 h 1847316"/>
                <a:gd name="connsiteX3233" fmla="*/ 1839338 w 2241767"/>
                <a:gd name="connsiteY3233" fmla="*/ 1156273 h 1847316"/>
                <a:gd name="connsiteX3234" fmla="*/ 1841458 w 2241767"/>
                <a:gd name="connsiteY3234" fmla="*/ 1154974 h 1847316"/>
                <a:gd name="connsiteX3235" fmla="*/ 1843555 w 2241767"/>
                <a:gd name="connsiteY3235" fmla="*/ 1154278 h 1847316"/>
                <a:gd name="connsiteX3236" fmla="*/ 1845628 w 2241767"/>
                <a:gd name="connsiteY3236" fmla="*/ 1154192 h 1847316"/>
                <a:gd name="connsiteX3237" fmla="*/ 1847076 w 2241767"/>
                <a:gd name="connsiteY3237" fmla="*/ 1153839 h 1847316"/>
                <a:gd name="connsiteX3238" fmla="*/ 1847897 w 2241767"/>
                <a:gd name="connsiteY3238" fmla="*/ 1153221 h 1847316"/>
                <a:gd name="connsiteX3239" fmla="*/ 1847608 w 2241767"/>
                <a:gd name="connsiteY3239" fmla="*/ 1152721 h 1847316"/>
                <a:gd name="connsiteX3240" fmla="*/ 1846215 w 2241767"/>
                <a:gd name="connsiteY3240" fmla="*/ 1152353 h 1847316"/>
                <a:gd name="connsiteX3241" fmla="*/ 1845151 w 2241767"/>
                <a:gd name="connsiteY3241" fmla="*/ 1151539 h 1847316"/>
                <a:gd name="connsiteX3242" fmla="*/ 1844431 w 2241767"/>
                <a:gd name="connsiteY3242" fmla="*/ 1150280 h 1847316"/>
                <a:gd name="connsiteX3243" fmla="*/ 1844189 w 2241767"/>
                <a:gd name="connsiteY3243" fmla="*/ 1148833 h 1847316"/>
                <a:gd name="connsiteX3244" fmla="*/ 1844431 w 2241767"/>
                <a:gd name="connsiteY3244" fmla="*/ 1147205 h 1847316"/>
                <a:gd name="connsiteX3245" fmla="*/ 1845315 w 2241767"/>
                <a:gd name="connsiteY3245" fmla="*/ 1145601 h 1847316"/>
                <a:gd name="connsiteX3246" fmla="*/ 1846849 w 2241767"/>
                <a:gd name="connsiteY3246" fmla="*/ 1144029 h 1847316"/>
                <a:gd name="connsiteX3247" fmla="*/ 1847334 w 2241767"/>
                <a:gd name="connsiteY3247" fmla="*/ 1142879 h 1847316"/>
                <a:gd name="connsiteX3248" fmla="*/ 1846763 w 2241767"/>
                <a:gd name="connsiteY3248" fmla="*/ 1142136 h 1847316"/>
                <a:gd name="connsiteX3249" fmla="*/ 1847420 w 2241767"/>
                <a:gd name="connsiteY3249" fmla="*/ 1141870 h 1847316"/>
                <a:gd name="connsiteX3250" fmla="*/ 1849297 w 2241767"/>
                <a:gd name="connsiteY3250" fmla="*/ 1142081 h 1847316"/>
                <a:gd name="connsiteX3251" fmla="*/ 1850612 w 2241767"/>
                <a:gd name="connsiteY3251" fmla="*/ 1141877 h 1847316"/>
                <a:gd name="connsiteX3252" fmla="*/ 1851355 w 2241767"/>
                <a:gd name="connsiteY3252" fmla="*/ 1141259 h 1847316"/>
                <a:gd name="connsiteX3253" fmla="*/ 1851558 w 2241767"/>
                <a:gd name="connsiteY3253" fmla="*/ 1141338 h 1847316"/>
                <a:gd name="connsiteX3254" fmla="*/ 1853131 w 2241767"/>
                <a:gd name="connsiteY3254" fmla="*/ 1141924 h 1847316"/>
                <a:gd name="connsiteX3255" fmla="*/ 1855940 w 2241767"/>
                <a:gd name="connsiteY3255" fmla="*/ 1143857 h 1847316"/>
                <a:gd name="connsiteX3256" fmla="*/ 1858607 w 2241767"/>
                <a:gd name="connsiteY3256" fmla="*/ 1144983 h 1847316"/>
                <a:gd name="connsiteX3257" fmla="*/ 1861134 w 2241767"/>
                <a:gd name="connsiteY3257" fmla="*/ 1145304 h 1847316"/>
                <a:gd name="connsiteX3258" fmla="*/ 1862981 w 2241767"/>
                <a:gd name="connsiteY3258" fmla="*/ 1145985 h 1847316"/>
                <a:gd name="connsiteX3259" fmla="*/ 1864139 w 2241767"/>
                <a:gd name="connsiteY3259" fmla="*/ 1147025 h 1847316"/>
                <a:gd name="connsiteX3260" fmla="*/ 1864976 w 2241767"/>
                <a:gd name="connsiteY3260" fmla="*/ 1148191 h 1847316"/>
                <a:gd name="connsiteX3261" fmla="*/ 1865484 w 2241767"/>
                <a:gd name="connsiteY3261" fmla="*/ 1149482 h 1847316"/>
                <a:gd name="connsiteX3262" fmla="*/ 1866689 w 2241767"/>
                <a:gd name="connsiteY3262" fmla="*/ 1150209 h 1847316"/>
                <a:gd name="connsiteX3263" fmla="*/ 1868590 w 2241767"/>
                <a:gd name="connsiteY3263" fmla="*/ 1150374 h 1847316"/>
                <a:gd name="connsiteX3264" fmla="*/ 1870084 w 2241767"/>
                <a:gd name="connsiteY3264" fmla="*/ 1150921 h 1847316"/>
                <a:gd name="connsiteX3265" fmla="*/ 1871172 w 2241767"/>
                <a:gd name="connsiteY3265" fmla="*/ 1151852 h 1847316"/>
                <a:gd name="connsiteX3266" fmla="*/ 1877211 w 2241767"/>
                <a:gd name="connsiteY3266" fmla="*/ 1154254 h 1847316"/>
                <a:gd name="connsiteX3267" fmla="*/ 1879738 w 2241767"/>
                <a:gd name="connsiteY3267" fmla="*/ 1155521 h 1847316"/>
                <a:gd name="connsiteX3268" fmla="*/ 1881131 w 2241767"/>
                <a:gd name="connsiteY3268" fmla="*/ 1156758 h 1847316"/>
                <a:gd name="connsiteX3269" fmla="*/ 1881522 w 2241767"/>
                <a:gd name="connsiteY3269" fmla="*/ 1157556 h 1847316"/>
                <a:gd name="connsiteX3270" fmla="*/ 1881405 w 2241767"/>
                <a:gd name="connsiteY3270" fmla="*/ 1158338 h 1847316"/>
                <a:gd name="connsiteX3271" fmla="*/ 1881546 w 2241767"/>
                <a:gd name="connsiteY3271" fmla="*/ 1159175 h 1847316"/>
                <a:gd name="connsiteX3272" fmla="*/ 1882578 w 2241767"/>
                <a:gd name="connsiteY3272" fmla="*/ 1160802 h 1847316"/>
                <a:gd name="connsiteX3273" fmla="*/ 1882970 w 2241767"/>
                <a:gd name="connsiteY3273" fmla="*/ 1160951 h 1847316"/>
                <a:gd name="connsiteX3274" fmla="*/ 1883212 w 2241767"/>
                <a:gd name="connsiteY3274" fmla="*/ 1161733 h 1847316"/>
                <a:gd name="connsiteX3275" fmla="*/ 1883298 w 2241767"/>
                <a:gd name="connsiteY3275" fmla="*/ 1163157 h 1847316"/>
                <a:gd name="connsiteX3276" fmla="*/ 1883603 w 2241767"/>
                <a:gd name="connsiteY3276" fmla="*/ 1164112 h 1847316"/>
                <a:gd name="connsiteX3277" fmla="*/ 1884120 w 2241767"/>
                <a:gd name="connsiteY3277" fmla="*/ 1164597 h 1847316"/>
                <a:gd name="connsiteX3278" fmla="*/ 1883799 w 2241767"/>
                <a:gd name="connsiteY3278" fmla="*/ 1164792 h 1847316"/>
                <a:gd name="connsiteX3279" fmla="*/ 1881937 w 2241767"/>
                <a:gd name="connsiteY3279" fmla="*/ 1163971 h 1847316"/>
                <a:gd name="connsiteX3280" fmla="*/ 1880881 w 2241767"/>
                <a:gd name="connsiteY3280" fmla="*/ 1164221 h 1847316"/>
                <a:gd name="connsiteX3281" fmla="*/ 1880388 w 2241767"/>
                <a:gd name="connsiteY3281" fmla="*/ 1165285 h 1847316"/>
                <a:gd name="connsiteX3282" fmla="*/ 1880309 w 2241767"/>
                <a:gd name="connsiteY3282" fmla="*/ 1166294 h 1847316"/>
                <a:gd name="connsiteX3283" fmla="*/ 1880646 w 2241767"/>
                <a:gd name="connsiteY3283" fmla="*/ 1167241 h 1847316"/>
                <a:gd name="connsiteX3284" fmla="*/ 1883024 w 2241767"/>
                <a:gd name="connsiteY3284" fmla="*/ 1170089 h 1847316"/>
                <a:gd name="connsiteX3285" fmla="*/ 1883642 w 2241767"/>
                <a:gd name="connsiteY3285" fmla="*/ 1172686 h 1847316"/>
                <a:gd name="connsiteX3286" fmla="*/ 1883760 w 2241767"/>
                <a:gd name="connsiteY3286" fmla="*/ 1175823 h 1847316"/>
                <a:gd name="connsiteX3287" fmla="*/ 1883462 w 2241767"/>
                <a:gd name="connsiteY3287" fmla="*/ 1177044 h 1847316"/>
                <a:gd name="connsiteX3288" fmla="*/ 1883212 w 2241767"/>
                <a:gd name="connsiteY3288" fmla="*/ 1179727 h 1847316"/>
                <a:gd name="connsiteX3289" fmla="*/ 1883009 w 2241767"/>
                <a:gd name="connsiteY3289" fmla="*/ 1183874 h 1847316"/>
                <a:gd name="connsiteX3290" fmla="*/ 1882962 w 2241767"/>
                <a:gd name="connsiteY3290" fmla="*/ 1185290 h 1847316"/>
                <a:gd name="connsiteX3291" fmla="*/ 1882179 w 2241767"/>
                <a:gd name="connsiteY3291" fmla="*/ 1186674 h 1847316"/>
                <a:gd name="connsiteX3292" fmla="*/ 1880059 w 2241767"/>
                <a:gd name="connsiteY3292" fmla="*/ 1188661 h 1847316"/>
                <a:gd name="connsiteX3293" fmla="*/ 1880028 w 2241767"/>
                <a:gd name="connsiteY3293" fmla="*/ 1188286 h 1847316"/>
                <a:gd name="connsiteX3294" fmla="*/ 1879519 w 2241767"/>
                <a:gd name="connsiteY3294" fmla="*/ 1188184 h 1847316"/>
                <a:gd name="connsiteX3295" fmla="*/ 1878972 w 2241767"/>
                <a:gd name="connsiteY3295" fmla="*/ 1188490 h 1847316"/>
                <a:gd name="connsiteX3296" fmla="*/ 1878205 w 2241767"/>
                <a:gd name="connsiteY3296" fmla="*/ 1190187 h 1847316"/>
                <a:gd name="connsiteX3297" fmla="*/ 1877548 w 2241767"/>
                <a:gd name="connsiteY3297" fmla="*/ 1193285 h 1847316"/>
                <a:gd name="connsiteX3298" fmla="*/ 1876750 w 2241767"/>
                <a:gd name="connsiteY3298" fmla="*/ 1194967 h 1847316"/>
                <a:gd name="connsiteX3299" fmla="*/ 1875803 w 2241767"/>
                <a:gd name="connsiteY3299" fmla="*/ 1195233 h 1847316"/>
                <a:gd name="connsiteX3300" fmla="*/ 1875232 w 2241767"/>
                <a:gd name="connsiteY3300" fmla="*/ 1195679 h 1847316"/>
                <a:gd name="connsiteX3301" fmla="*/ 1875044 w 2241767"/>
                <a:gd name="connsiteY3301" fmla="*/ 1196305 h 1847316"/>
                <a:gd name="connsiteX3302" fmla="*/ 1874035 w 2241767"/>
                <a:gd name="connsiteY3302" fmla="*/ 1196727 h 1847316"/>
                <a:gd name="connsiteX3303" fmla="*/ 1872197 w 2241767"/>
                <a:gd name="connsiteY3303" fmla="*/ 1196947 h 1847316"/>
                <a:gd name="connsiteX3304" fmla="*/ 1870937 w 2241767"/>
                <a:gd name="connsiteY3304" fmla="*/ 1197885 h 1847316"/>
                <a:gd name="connsiteX3305" fmla="*/ 1869998 w 2241767"/>
                <a:gd name="connsiteY3305" fmla="*/ 1200530 h 1847316"/>
                <a:gd name="connsiteX3306" fmla="*/ 1870037 w 2241767"/>
                <a:gd name="connsiteY3306" fmla="*/ 1201797 h 1847316"/>
                <a:gd name="connsiteX3307" fmla="*/ 1869599 w 2241767"/>
                <a:gd name="connsiteY3307" fmla="*/ 1203370 h 1847316"/>
                <a:gd name="connsiteX3308" fmla="*/ 1869631 w 2241767"/>
                <a:gd name="connsiteY3308" fmla="*/ 1204715 h 1847316"/>
                <a:gd name="connsiteX3309" fmla="*/ 1870123 w 2241767"/>
                <a:gd name="connsiteY3309" fmla="*/ 1205834 h 1847316"/>
                <a:gd name="connsiteX3310" fmla="*/ 1871610 w 2241767"/>
                <a:gd name="connsiteY3310" fmla="*/ 1206953 h 1847316"/>
                <a:gd name="connsiteX3311" fmla="*/ 1874082 w 2241767"/>
                <a:gd name="connsiteY3311" fmla="*/ 1208072 h 1847316"/>
                <a:gd name="connsiteX3312" fmla="*/ 1875561 w 2241767"/>
                <a:gd name="connsiteY3312" fmla="*/ 1208244 h 1847316"/>
                <a:gd name="connsiteX3313" fmla="*/ 1876578 w 2241767"/>
                <a:gd name="connsiteY3313" fmla="*/ 1207774 h 1847316"/>
                <a:gd name="connsiteX3314" fmla="*/ 1877642 w 2241767"/>
                <a:gd name="connsiteY3314" fmla="*/ 1205944 h 1847316"/>
                <a:gd name="connsiteX3315" fmla="*/ 1878674 w 2241767"/>
                <a:gd name="connsiteY3315" fmla="*/ 1205224 h 1847316"/>
                <a:gd name="connsiteX3316" fmla="*/ 1879934 w 2241767"/>
                <a:gd name="connsiteY3316" fmla="*/ 1204919 h 1847316"/>
                <a:gd name="connsiteX3317" fmla="*/ 1880411 w 2241767"/>
                <a:gd name="connsiteY3317" fmla="*/ 1204089 h 1847316"/>
                <a:gd name="connsiteX3318" fmla="*/ 1882484 w 2241767"/>
                <a:gd name="connsiteY3318" fmla="*/ 1200420 h 1847316"/>
                <a:gd name="connsiteX3319" fmla="*/ 1882484 w 2241767"/>
                <a:gd name="connsiteY3319" fmla="*/ 1199607 h 1847316"/>
                <a:gd name="connsiteX3320" fmla="*/ 1881726 w 2241767"/>
                <a:gd name="connsiteY3320" fmla="*/ 1199294 h 1847316"/>
                <a:gd name="connsiteX3321" fmla="*/ 1881835 w 2241767"/>
                <a:gd name="connsiteY3321" fmla="*/ 1199067 h 1847316"/>
                <a:gd name="connsiteX3322" fmla="*/ 1882813 w 2241767"/>
                <a:gd name="connsiteY3322" fmla="*/ 1198918 h 1847316"/>
                <a:gd name="connsiteX3323" fmla="*/ 1883658 w 2241767"/>
                <a:gd name="connsiteY3323" fmla="*/ 1198425 h 1847316"/>
                <a:gd name="connsiteX3324" fmla="*/ 1884378 w 2241767"/>
                <a:gd name="connsiteY3324" fmla="*/ 1197580 h 1847316"/>
                <a:gd name="connsiteX3325" fmla="*/ 1885637 w 2241767"/>
                <a:gd name="connsiteY3325" fmla="*/ 1196955 h 1847316"/>
                <a:gd name="connsiteX3326" fmla="*/ 1888704 w 2241767"/>
                <a:gd name="connsiteY3326" fmla="*/ 1195992 h 1847316"/>
                <a:gd name="connsiteX3327" fmla="*/ 1890347 w 2241767"/>
                <a:gd name="connsiteY3327" fmla="*/ 1194897 h 1847316"/>
                <a:gd name="connsiteX3328" fmla="*/ 1891387 w 2241767"/>
                <a:gd name="connsiteY3328" fmla="*/ 1194717 h 1847316"/>
                <a:gd name="connsiteX3329" fmla="*/ 1892905 w 2241767"/>
                <a:gd name="connsiteY3329" fmla="*/ 1195304 h 1847316"/>
                <a:gd name="connsiteX3330" fmla="*/ 1894892 w 2241767"/>
                <a:gd name="connsiteY3330" fmla="*/ 1196649 h 1847316"/>
                <a:gd name="connsiteX3331" fmla="*/ 1896465 w 2241767"/>
                <a:gd name="connsiteY3331" fmla="*/ 1198613 h 1847316"/>
                <a:gd name="connsiteX3332" fmla="*/ 1897623 w 2241767"/>
                <a:gd name="connsiteY3332" fmla="*/ 1201187 h 1847316"/>
                <a:gd name="connsiteX3333" fmla="*/ 1899086 w 2241767"/>
                <a:gd name="connsiteY3333" fmla="*/ 1207845 h 1847316"/>
                <a:gd name="connsiteX3334" fmla="*/ 1900854 w 2241767"/>
                <a:gd name="connsiteY3334" fmla="*/ 1218539 h 1847316"/>
                <a:gd name="connsiteX3335" fmla="*/ 1902059 w 2241767"/>
                <a:gd name="connsiteY3335" fmla="*/ 1224501 h 1847316"/>
                <a:gd name="connsiteX3336" fmla="*/ 1902708 w 2241767"/>
                <a:gd name="connsiteY3336" fmla="*/ 1225768 h 1847316"/>
                <a:gd name="connsiteX3337" fmla="*/ 1903029 w 2241767"/>
                <a:gd name="connsiteY3337" fmla="*/ 1226402 h 1847316"/>
                <a:gd name="connsiteX3338" fmla="*/ 1901472 w 2241767"/>
                <a:gd name="connsiteY3338" fmla="*/ 1234702 h 1847316"/>
                <a:gd name="connsiteX3339" fmla="*/ 1900220 w 2241767"/>
                <a:gd name="connsiteY3339" fmla="*/ 1238121 h 1847316"/>
                <a:gd name="connsiteX3340" fmla="*/ 1898030 w 2241767"/>
                <a:gd name="connsiteY3340" fmla="*/ 1240101 h 1847316"/>
                <a:gd name="connsiteX3341" fmla="*/ 1895855 w 2241767"/>
                <a:gd name="connsiteY3341" fmla="*/ 1242017 h 1847316"/>
                <a:gd name="connsiteX3342" fmla="*/ 1893140 w 2241767"/>
                <a:gd name="connsiteY3342" fmla="*/ 1245225 h 1847316"/>
                <a:gd name="connsiteX3343" fmla="*/ 1890159 w 2241767"/>
                <a:gd name="connsiteY3343" fmla="*/ 1246805 h 1847316"/>
                <a:gd name="connsiteX3344" fmla="*/ 1888634 w 2241767"/>
                <a:gd name="connsiteY3344" fmla="*/ 1247736 h 1847316"/>
                <a:gd name="connsiteX3345" fmla="*/ 1888305 w 2241767"/>
                <a:gd name="connsiteY3345" fmla="*/ 1248339 h 1847316"/>
                <a:gd name="connsiteX3346" fmla="*/ 1887937 w 2241767"/>
                <a:gd name="connsiteY3346" fmla="*/ 1248151 h 1847316"/>
                <a:gd name="connsiteX3347" fmla="*/ 1887124 w 2241767"/>
                <a:gd name="connsiteY3347" fmla="*/ 1249888 h 1847316"/>
                <a:gd name="connsiteX3348" fmla="*/ 1886396 w 2241767"/>
                <a:gd name="connsiteY3348" fmla="*/ 1252290 h 1847316"/>
                <a:gd name="connsiteX3349" fmla="*/ 1886107 w 2241767"/>
                <a:gd name="connsiteY3349" fmla="*/ 1254144 h 1847316"/>
                <a:gd name="connsiteX3350" fmla="*/ 1886365 w 2241767"/>
                <a:gd name="connsiteY3350" fmla="*/ 1255161 h 1847316"/>
                <a:gd name="connsiteX3351" fmla="*/ 1885747 w 2241767"/>
                <a:gd name="connsiteY3351" fmla="*/ 1255810 h 1847316"/>
                <a:gd name="connsiteX3352" fmla="*/ 1884628 w 2241767"/>
                <a:gd name="connsiteY3352" fmla="*/ 1257031 h 1847316"/>
                <a:gd name="connsiteX3353" fmla="*/ 1884417 w 2241767"/>
                <a:gd name="connsiteY3353" fmla="*/ 1257477 h 1847316"/>
                <a:gd name="connsiteX3354" fmla="*/ 1884495 w 2241767"/>
                <a:gd name="connsiteY3354" fmla="*/ 1258189 h 1847316"/>
                <a:gd name="connsiteX3355" fmla="*/ 1884260 w 2241767"/>
                <a:gd name="connsiteY3355" fmla="*/ 1258533 h 1847316"/>
                <a:gd name="connsiteX3356" fmla="*/ 1883721 w 2241767"/>
                <a:gd name="connsiteY3356" fmla="*/ 1258517 h 1847316"/>
                <a:gd name="connsiteX3357" fmla="*/ 1883306 w 2241767"/>
                <a:gd name="connsiteY3357" fmla="*/ 1258861 h 1847316"/>
                <a:gd name="connsiteX3358" fmla="*/ 1882297 w 2241767"/>
                <a:gd name="connsiteY3358" fmla="*/ 1260137 h 1847316"/>
                <a:gd name="connsiteX3359" fmla="*/ 1880560 w 2241767"/>
                <a:gd name="connsiteY3359" fmla="*/ 1263469 h 1847316"/>
                <a:gd name="connsiteX3360" fmla="*/ 1880231 w 2241767"/>
                <a:gd name="connsiteY3360" fmla="*/ 1264165 h 1847316"/>
                <a:gd name="connsiteX3361" fmla="*/ 1880521 w 2241767"/>
                <a:gd name="connsiteY3361" fmla="*/ 1264682 h 1847316"/>
                <a:gd name="connsiteX3362" fmla="*/ 1882508 w 2241767"/>
                <a:gd name="connsiteY3362" fmla="*/ 1265003 h 1847316"/>
                <a:gd name="connsiteX3363" fmla="*/ 1883861 w 2241767"/>
                <a:gd name="connsiteY3363" fmla="*/ 1265613 h 1847316"/>
                <a:gd name="connsiteX3364" fmla="*/ 1884918 w 2241767"/>
                <a:gd name="connsiteY3364" fmla="*/ 1266528 h 1847316"/>
                <a:gd name="connsiteX3365" fmla="*/ 1888728 w 2241767"/>
                <a:gd name="connsiteY3365" fmla="*/ 1268320 h 1847316"/>
                <a:gd name="connsiteX3366" fmla="*/ 1889893 w 2241767"/>
                <a:gd name="connsiteY3366" fmla="*/ 1269431 h 1847316"/>
                <a:gd name="connsiteX3367" fmla="*/ 1891051 w 2241767"/>
                <a:gd name="connsiteY3367" fmla="*/ 1270041 h 1847316"/>
                <a:gd name="connsiteX3368" fmla="*/ 1892201 w 2241767"/>
                <a:gd name="connsiteY3368" fmla="*/ 1270150 h 1847316"/>
                <a:gd name="connsiteX3369" fmla="*/ 1892991 w 2241767"/>
                <a:gd name="connsiteY3369" fmla="*/ 1269798 h 1847316"/>
                <a:gd name="connsiteX3370" fmla="*/ 1893414 w 2241767"/>
                <a:gd name="connsiteY3370" fmla="*/ 1268985 h 1847316"/>
                <a:gd name="connsiteX3371" fmla="*/ 1893954 w 2241767"/>
                <a:gd name="connsiteY3371" fmla="*/ 1268930 h 1847316"/>
                <a:gd name="connsiteX3372" fmla="*/ 1894611 w 2241767"/>
                <a:gd name="connsiteY3372" fmla="*/ 1269634 h 1847316"/>
                <a:gd name="connsiteX3373" fmla="*/ 1896754 w 2241767"/>
                <a:gd name="connsiteY3373" fmla="*/ 1270401 h 1847316"/>
                <a:gd name="connsiteX3374" fmla="*/ 1896825 w 2241767"/>
                <a:gd name="connsiteY3374" fmla="*/ 1270643 h 1847316"/>
                <a:gd name="connsiteX3375" fmla="*/ 1890879 w 2241767"/>
                <a:gd name="connsiteY3375" fmla="*/ 1271973 h 1847316"/>
                <a:gd name="connsiteX3376" fmla="*/ 1889635 w 2241767"/>
                <a:gd name="connsiteY3376" fmla="*/ 1272591 h 1847316"/>
                <a:gd name="connsiteX3377" fmla="*/ 1891122 w 2241767"/>
                <a:gd name="connsiteY3377" fmla="*/ 1273022 h 1847316"/>
                <a:gd name="connsiteX3378" fmla="*/ 1892624 w 2241767"/>
                <a:gd name="connsiteY3378" fmla="*/ 1272920 h 1847316"/>
                <a:gd name="connsiteX3379" fmla="*/ 1894134 w 2241767"/>
                <a:gd name="connsiteY3379" fmla="*/ 1272278 h 1847316"/>
                <a:gd name="connsiteX3380" fmla="*/ 1895870 w 2241767"/>
                <a:gd name="connsiteY3380" fmla="*/ 1272310 h 1847316"/>
                <a:gd name="connsiteX3381" fmla="*/ 1897396 w 2241767"/>
                <a:gd name="connsiteY3381" fmla="*/ 1272615 h 1847316"/>
                <a:gd name="connsiteX3382" fmla="*/ 1897881 w 2241767"/>
                <a:gd name="connsiteY3382" fmla="*/ 1272357 h 1847316"/>
                <a:gd name="connsiteX3383" fmla="*/ 1898077 w 2241767"/>
                <a:gd name="connsiteY3383" fmla="*/ 1272224 h 1847316"/>
                <a:gd name="connsiteX3384" fmla="*/ 1900674 w 2241767"/>
                <a:gd name="connsiteY3384" fmla="*/ 1273968 h 1847316"/>
                <a:gd name="connsiteX3385" fmla="*/ 1901644 w 2241767"/>
                <a:gd name="connsiteY3385" fmla="*/ 1274226 h 1847316"/>
                <a:gd name="connsiteX3386" fmla="*/ 1902653 w 2241767"/>
                <a:gd name="connsiteY3386" fmla="*/ 1274031 h 1847316"/>
                <a:gd name="connsiteX3387" fmla="*/ 1903694 w 2241767"/>
                <a:gd name="connsiteY3387" fmla="*/ 1273374 h 1847316"/>
                <a:gd name="connsiteX3388" fmla="*/ 1905986 w 2241767"/>
                <a:gd name="connsiteY3388" fmla="*/ 1272521 h 1847316"/>
                <a:gd name="connsiteX3389" fmla="*/ 1909522 w 2241767"/>
                <a:gd name="connsiteY3389" fmla="*/ 1271465 h 1847316"/>
                <a:gd name="connsiteX3390" fmla="*/ 1912925 w 2241767"/>
                <a:gd name="connsiteY3390" fmla="*/ 1271035 h 1847316"/>
                <a:gd name="connsiteX3391" fmla="*/ 1916196 w 2241767"/>
                <a:gd name="connsiteY3391" fmla="*/ 1271230 h 1847316"/>
                <a:gd name="connsiteX3392" fmla="*/ 1918261 w 2241767"/>
                <a:gd name="connsiteY3392" fmla="*/ 1270933 h 1847316"/>
                <a:gd name="connsiteX3393" fmla="*/ 1920154 w 2241767"/>
                <a:gd name="connsiteY3393" fmla="*/ 1269837 h 1847316"/>
                <a:gd name="connsiteX3394" fmla="*/ 1924332 w 2241767"/>
                <a:gd name="connsiteY3394" fmla="*/ 1266239 h 1847316"/>
                <a:gd name="connsiteX3395" fmla="*/ 1929128 w 2241767"/>
                <a:gd name="connsiteY3395" fmla="*/ 1263336 h 1847316"/>
                <a:gd name="connsiteX3396" fmla="*/ 1937022 w 2241767"/>
                <a:gd name="connsiteY3396" fmla="*/ 1259730 h 1847316"/>
                <a:gd name="connsiteX3397" fmla="*/ 1948757 w 2241767"/>
                <a:gd name="connsiteY3397" fmla="*/ 1255388 h 1847316"/>
                <a:gd name="connsiteX3398" fmla="*/ 1950572 w 2241767"/>
                <a:gd name="connsiteY3398" fmla="*/ 1254379 h 1847316"/>
                <a:gd name="connsiteX3399" fmla="*/ 1952410 w 2241767"/>
                <a:gd name="connsiteY3399" fmla="*/ 1253385 h 1847316"/>
                <a:gd name="connsiteX3400" fmla="*/ 1953365 w 2241767"/>
                <a:gd name="connsiteY3400" fmla="*/ 1252814 h 1847316"/>
                <a:gd name="connsiteX3401" fmla="*/ 1954429 w 2241767"/>
                <a:gd name="connsiteY3401" fmla="*/ 1252297 h 1847316"/>
                <a:gd name="connsiteX3402" fmla="*/ 1962596 w 2241767"/>
                <a:gd name="connsiteY3402" fmla="*/ 1247744 h 1847316"/>
                <a:gd name="connsiteX3403" fmla="*/ 1966805 w 2241767"/>
                <a:gd name="connsiteY3403" fmla="*/ 1245053 h 1847316"/>
                <a:gd name="connsiteX3404" fmla="*/ 1968910 w 2241767"/>
                <a:gd name="connsiteY3404" fmla="*/ 1243097 h 1847316"/>
                <a:gd name="connsiteX3405" fmla="*/ 1971132 w 2241767"/>
                <a:gd name="connsiteY3405" fmla="*/ 1241470 h 1847316"/>
                <a:gd name="connsiteX3406" fmla="*/ 1973463 w 2241767"/>
                <a:gd name="connsiteY3406" fmla="*/ 1240171 h 1847316"/>
                <a:gd name="connsiteX3407" fmla="*/ 1975309 w 2241767"/>
                <a:gd name="connsiteY3407" fmla="*/ 1238505 h 1847316"/>
                <a:gd name="connsiteX3408" fmla="*/ 1976679 w 2241767"/>
                <a:gd name="connsiteY3408" fmla="*/ 1236471 h 1847316"/>
                <a:gd name="connsiteX3409" fmla="*/ 1978188 w 2241767"/>
                <a:gd name="connsiteY3409" fmla="*/ 1234953 h 1847316"/>
                <a:gd name="connsiteX3410" fmla="*/ 1979839 w 2241767"/>
                <a:gd name="connsiteY3410" fmla="*/ 1233959 h 1847316"/>
                <a:gd name="connsiteX3411" fmla="*/ 1980731 w 2241767"/>
                <a:gd name="connsiteY3411" fmla="*/ 1232911 h 1847316"/>
                <a:gd name="connsiteX3412" fmla="*/ 1980856 w 2241767"/>
                <a:gd name="connsiteY3412" fmla="*/ 1231816 h 1847316"/>
                <a:gd name="connsiteX3413" fmla="*/ 1980543 w 2241767"/>
                <a:gd name="connsiteY3413" fmla="*/ 1230329 h 1847316"/>
                <a:gd name="connsiteX3414" fmla="*/ 1979808 w 2241767"/>
                <a:gd name="connsiteY3414" fmla="*/ 1228459 h 1847316"/>
                <a:gd name="connsiteX3415" fmla="*/ 1979706 w 2241767"/>
                <a:gd name="connsiteY3415" fmla="*/ 1226989 h 1847316"/>
                <a:gd name="connsiteX3416" fmla="*/ 1980238 w 2241767"/>
                <a:gd name="connsiteY3416" fmla="*/ 1225909 h 1847316"/>
                <a:gd name="connsiteX3417" fmla="*/ 1980356 w 2241767"/>
                <a:gd name="connsiteY3417" fmla="*/ 1225181 h 1847316"/>
                <a:gd name="connsiteX3418" fmla="*/ 1980058 w 2241767"/>
                <a:gd name="connsiteY3418" fmla="*/ 1224806 h 1847316"/>
                <a:gd name="connsiteX3419" fmla="*/ 1976593 w 2241767"/>
                <a:gd name="connsiteY3419" fmla="*/ 1223734 h 1847316"/>
                <a:gd name="connsiteX3420" fmla="*/ 1976741 w 2241767"/>
                <a:gd name="connsiteY3420" fmla="*/ 1218571 h 1847316"/>
                <a:gd name="connsiteX3421" fmla="*/ 1976694 w 2241767"/>
                <a:gd name="connsiteY3421" fmla="*/ 1218422 h 1847316"/>
                <a:gd name="connsiteX3422" fmla="*/ 1976874 w 2241767"/>
                <a:gd name="connsiteY3422" fmla="*/ 1218359 h 1847316"/>
                <a:gd name="connsiteX3423" fmla="*/ 1984862 w 2241767"/>
                <a:gd name="connsiteY3423" fmla="*/ 1216067 h 1847316"/>
                <a:gd name="connsiteX3424" fmla="*/ 1989955 w 2241767"/>
                <a:gd name="connsiteY3424" fmla="*/ 1215277 h 1847316"/>
                <a:gd name="connsiteX3425" fmla="*/ 1996159 w 2241767"/>
                <a:gd name="connsiteY3425" fmla="*/ 1215066 h 1847316"/>
                <a:gd name="connsiteX3426" fmla="*/ 2003552 w 2241767"/>
                <a:gd name="connsiteY3426" fmla="*/ 1216200 h 1847316"/>
                <a:gd name="connsiteX3427" fmla="*/ 2006423 w 2241767"/>
                <a:gd name="connsiteY3427" fmla="*/ 1217233 h 1847316"/>
                <a:gd name="connsiteX3428" fmla="*/ 2008238 w 2241767"/>
                <a:gd name="connsiteY3428" fmla="*/ 1218547 h 1847316"/>
                <a:gd name="connsiteX3429" fmla="*/ 2010335 w 2241767"/>
                <a:gd name="connsiteY3429" fmla="*/ 1218899 h 1847316"/>
                <a:gd name="connsiteX3430" fmla="*/ 2012713 w 2241767"/>
                <a:gd name="connsiteY3430" fmla="*/ 1218289 h 1847316"/>
                <a:gd name="connsiteX3431" fmla="*/ 2016007 w 2241767"/>
                <a:gd name="connsiteY3431" fmla="*/ 1218086 h 1847316"/>
                <a:gd name="connsiteX3432" fmla="*/ 2020224 w 2241767"/>
                <a:gd name="connsiteY3432" fmla="*/ 1218289 h 1847316"/>
                <a:gd name="connsiteX3433" fmla="*/ 2022477 w 2241767"/>
                <a:gd name="connsiteY3433" fmla="*/ 1218602 h 1847316"/>
                <a:gd name="connsiteX3434" fmla="*/ 2022774 w 2241767"/>
                <a:gd name="connsiteY3434" fmla="*/ 1219016 h 1847316"/>
                <a:gd name="connsiteX3435" fmla="*/ 2023064 w 2241767"/>
                <a:gd name="connsiteY3435" fmla="*/ 1218891 h 1847316"/>
                <a:gd name="connsiteX3436" fmla="*/ 2023353 w 2241767"/>
                <a:gd name="connsiteY3436" fmla="*/ 1218234 h 1847316"/>
                <a:gd name="connsiteX3437" fmla="*/ 2024480 w 2241767"/>
                <a:gd name="connsiteY3437" fmla="*/ 1217507 h 1847316"/>
                <a:gd name="connsiteX3438" fmla="*/ 2027640 w 2241767"/>
                <a:gd name="connsiteY3438" fmla="*/ 1216419 h 1847316"/>
                <a:gd name="connsiteX3439" fmla="*/ 2028063 w 2241767"/>
                <a:gd name="connsiteY3439" fmla="*/ 1216646 h 1847316"/>
                <a:gd name="connsiteX3440" fmla="*/ 2028712 w 2241767"/>
                <a:gd name="connsiteY3440" fmla="*/ 1216098 h 1847316"/>
                <a:gd name="connsiteX3441" fmla="*/ 2029588 w 2241767"/>
                <a:gd name="connsiteY3441" fmla="*/ 1214768 h 1847316"/>
                <a:gd name="connsiteX3442" fmla="*/ 2031200 w 2241767"/>
                <a:gd name="connsiteY3442" fmla="*/ 1213298 h 1847316"/>
                <a:gd name="connsiteX3443" fmla="*/ 2033547 w 2241767"/>
                <a:gd name="connsiteY3443" fmla="*/ 1211686 h 1847316"/>
                <a:gd name="connsiteX3444" fmla="*/ 2035667 w 2241767"/>
                <a:gd name="connsiteY3444" fmla="*/ 1210849 h 1847316"/>
                <a:gd name="connsiteX3445" fmla="*/ 2037568 w 2241767"/>
                <a:gd name="connsiteY3445" fmla="*/ 1210779 h 1847316"/>
                <a:gd name="connsiteX3446" fmla="*/ 2038836 w 2241767"/>
                <a:gd name="connsiteY3446" fmla="*/ 1210387 h 1847316"/>
                <a:gd name="connsiteX3447" fmla="*/ 2039477 w 2241767"/>
                <a:gd name="connsiteY3447" fmla="*/ 1209660 h 1847316"/>
                <a:gd name="connsiteX3448" fmla="*/ 2039673 w 2241767"/>
                <a:gd name="connsiteY3448" fmla="*/ 1209018 h 1847316"/>
                <a:gd name="connsiteX3449" fmla="*/ 2039423 w 2241767"/>
                <a:gd name="connsiteY3449" fmla="*/ 1208463 h 1847316"/>
                <a:gd name="connsiteX3450" fmla="*/ 2039532 w 2241767"/>
                <a:gd name="connsiteY3450" fmla="*/ 1207845 h 1847316"/>
                <a:gd name="connsiteX3451" fmla="*/ 2039642 w 2241767"/>
                <a:gd name="connsiteY3451" fmla="*/ 1207540 h 1847316"/>
                <a:gd name="connsiteX3452" fmla="*/ 2039548 w 2241767"/>
                <a:gd name="connsiteY3452" fmla="*/ 1207289 h 1847316"/>
                <a:gd name="connsiteX3453" fmla="*/ 2039321 w 2241767"/>
                <a:gd name="connsiteY3453" fmla="*/ 1206765 h 1847316"/>
                <a:gd name="connsiteX3454" fmla="*/ 2039141 w 2241767"/>
                <a:gd name="connsiteY3454" fmla="*/ 1204121 h 1847316"/>
                <a:gd name="connsiteX3455" fmla="*/ 2038773 w 2241767"/>
                <a:gd name="connsiteY3455" fmla="*/ 1202877 h 1847316"/>
                <a:gd name="connsiteX3456" fmla="*/ 2038257 w 2241767"/>
                <a:gd name="connsiteY3456" fmla="*/ 1201954 h 1847316"/>
                <a:gd name="connsiteX3457" fmla="*/ 2037600 w 2241767"/>
                <a:gd name="connsiteY3457" fmla="*/ 1201359 h 1847316"/>
                <a:gd name="connsiteX3458" fmla="*/ 2037678 w 2241767"/>
                <a:gd name="connsiteY3458" fmla="*/ 1200741 h 1847316"/>
                <a:gd name="connsiteX3459" fmla="*/ 2038820 w 2241767"/>
                <a:gd name="connsiteY3459" fmla="*/ 1199974 h 1847316"/>
                <a:gd name="connsiteX3460" fmla="*/ 2038734 w 2241767"/>
                <a:gd name="connsiteY3460" fmla="*/ 1200686 h 1847316"/>
                <a:gd name="connsiteX3461" fmla="*/ 2039031 w 2241767"/>
                <a:gd name="connsiteY3461" fmla="*/ 1200905 h 1847316"/>
                <a:gd name="connsiteX3462" fmla="*/ 2039563 w 2241767"/>
                <a:gd name="connsiteY3462" fmla="*/ 1200577 h 1847316"/>
                <a:gd name="connsiteX3463" fmla="*/ 2040784 w 2241767"/>
                <a:gd name="connsiteY3463" fmla="*/ 1198981 h 1847316"/>
                <a:gd name="connsiteX3464" fmla="*/ 2040925 w 2241767"/>
                <a:gd name="connsiteY3464" fmla="*/ 1198378 h 1847316"/>
                <a:gd name="connsiteX3465" fmla="*/ 2041754 w 2241767"/>
                <a:gd name="connsiteY3465" fmla="*/ 1197760 h 1847316"/>
                <a:gd name="connsiteX3466" fmla="*/ 2042372 w 2241767"/>
                <a:gd name="connsiteY3466" fmla="*/ 1196798 h 1847316"/>
                <a:gd name="connsiteX3467" fmla="*/ 2041691 w 2241767"/>
                <a:gd name="connsiteY3467" fmla="*/ 1196657 h 1847316"/>
                <a:gd name="connsiteX3468" fmla="*/ 2040072 w 2241767"/>
                <a:gd name="connsiteY3468" fmla="*/ 1196947 h 1847316"/>
                <a:gd name="connsiteX3469" fmla="*/ 2039704 w 2241767"/>
                <a:gd name="connsiteY3469" fmla="*/ 1196657 h 1847316"/>
                <a:gd name="connsiteX3470" fmla="*/ 2040541 w 2241767"/>
                <a:gd name="connsiteY3470" fmla="*/ 1195374 h 1847316"/>
                <a:gd name="connsiteX3471" fmla="*/ 2040385 w 2241767"/>
                <a:gd name="connsiteY3471" fmla="*/ 1194647 h 1847316"/>
                <a:gd name="connsiteX3472" fmla="*/ 2040119 w 2241767"/>
                <a:gd name="connsiteY3472" fmla="*/ 1194341 h 1847316"/>
                <a:gd name="connsiteX3473" fmla="*/ 2039587 w 2241767"/>
                <a:gd name="connsiteY3473" fmla="*/ 1194216 h 1847316"/>
                <a:gd name="connsiteX3474" fmla="*/ 2037764 w 2241767"/>
                <a:gd name="connsiteY3474" fmla="*/ 1195343 h 1847316"/>
                <a:gd name="connsiteX3475" fmla="*/ 2037201 w 2241767"/>
                <a:gd name="connsiteY3475" fmla="*/ 1195444 h 1847316"/>
                <a:gd name="connsiteX3476" fmla="*/ 2037122 w 2241767"/>
                <a:gd name="connsiteY3476" fmla="*/ 1194850 h 1847316"/>
                <a:gd name="connsiteX3477" fmla="*/ 2036184 w 2241767"/>
                <a:gd name="connsiteY3477" fmla="*/ 1193528 h 1847316"/>
                <a:gd name="connsiteX3478" fmla="*/ 2038703 w 2241767"/>
                <a:gd name="connsiteY3478" fmla="*/ 1191181 h 1847316"/>
                <a:gd name="connsiteX3479" fmla="*/ 2047606 w 2241767"/>
                <a:gd name="connsiteY3479" fmla="*/ 1184633 h 1847316"/>
                <a:gd name="connsiteX3480" fmla="*/ 2048513 w 2241767"/>
                <a:gd name="connsiteY3480" fmla="*/ 1183639 h 1847316"/>
                <a:gd name="connsiteX3481" fmla="*/ 2048850 w 2241767"/>
                <a:gd name="connsiteY3481" fmla="*/ 1182747 h 1847316"/>
                <a:gd name="connsiteX3482" fmla="*/ 2048607 w 2241767"/>
                <a:gd name="connsiteY3482" fmla="*/ 1181965 h 1847316"/>
                <a:gd name="connsiteX3483" fmla="*/ 2048357 w 2241767"/>
                <a:gd name="connsiteY3483" fmla="*/ 1181769 h 1847316"/>
                <a:gd name="connsiteX3484" fmla="*/ 2048490 w 2241767"/>
                <a:gd name="connsiteY3484" fmla="*/ 1181574 h 1847316"/>
                <a:gd name="connsiteX3485" fmla="*/ 2057072 w 2241767"/>
                <a:gd name="connsiteY3485" fmla="*/ 1173109 h 1847316"/>
                <a:gd name="connsiteX3486" fmla="*/ 2061946 w 2241767"/>
                <a:gd name="connsiteY3486" fmla="*/ 1169189 h 1847316"/>
                <a:gd name="connsiteX3487" fmla="*/ 2065968 w 2241767"/>
                <a:gd name="connsiteY3487" fmla="*/ 1166999 h 1847316"/>
                <a:gd name="connsiteX3488" fmla="*/ 2069034 w 2241767"/>
                <a:gd name="connsiteY3488" fmla="*/ 1165958 h 1847316"/>
                <a:gd name="connsiteX3489" fmla="*/ 2071107 w 2241767"/>
                <a:gd name="connsiteY3489" fmla="*/ 1166107 h 1847316"/>
                <a:gd name="connsiteX3490" fmla="*/ 2072281 w 2241767"/>
                <a:gd name="connsiteY3490" fmla="*/ 1165958 h 1847316"/>
                <a:gd name="connsiteX3491" fmla="*/ 2073282 w 2241767"/>
                <a:gd name="connsiteY3491" fmla="*/ 1165958 h 1847316"/>
                <a:gd name="connsiteX3492" fmla="*/ 2078391 w 2241767"/>
                <a:gd name="connsiteY3492" fmla="*/ 1165950 h 1847316"/>
                <a:gd name="connsiteX3493" fmla="*/ 2087529 w 2241767"/>
                <a:gd name="connsiteY3493" fmla="*/ 1165934 h 1847316"/>
                <a:gd name="connsiteX3494" fmla="*/ 2096667 w 2241767"/>
                <a:gd name="connsiteY3494" fmla="*/ 1165927 h 1847316"/>
                <a:gd name="connsiteX3495" fmla="*/ 2105804 w 2241767"/>
                <a:gd name="connsiteY3495" fmla="*/ 1165911 h 1847316"/>
                <a:gd name="connsiteX3496" fmla="*/ 2114934 w 2241767"/>
                <a:gd name="connsiteY3496" fmla="*/ 1165895 h 1847316"/>
                <a:gd name="connsiteX3497" fmla="*/ 2124072 w 2241767"/>
                <a:gd name="connsiteY3497" fmla="*/ 1165880 h 1847316"/>
                <a:gd name="connsiteX3498" fmla="*/ 2133210 w 2241767"/>
                <a:gd name="connsiteY3498" fmla="*/ 1165864 h 1847316"/>
                <a:gd name="connsiteX3499" fmla="*/ 2142340 w 2241767"/>
                <a:gd name="connsiteY3499" fmla="*/ 1165848 h 1847316"/>
                <a:gd name="connsiteX3500" fmla="*/ 2144507 w 2241767"/>
                <a:gd name="connsiteY3500" fmla="*/ 1159871 h 1847316"/>
                <a:gd name="connsiteX3501" fmla="*/ 2146518 w 2241767"/>
                <a:gd name="connsiteY3501" fmla="*/ 1157078 h 1847316"/>
                <a:gd name="connsiteX3502" fmla="*/ 2149279 w 2241767"/>
                <a:gd name="connsiteY3502" fmla="*/ 1158002 h 1847316"/>
                <a:gd name="connsiteX3503" fmla="*/ 2150750 w 2241767"/>
                <a:gd name="connsiteY3503" fmla="*/ 1157923 h 1847316"/>
                <a:gd name="connsiteX3504" fmla="*/ 2152385 w 2241767"/>
                <a:gd name="connsiteY3504" fmla="*/ 1156484 h 1847316"/>
                <a:gd name="connsiteX3505" fmla="*/ 2153707 w 2241767"/>
                <a:gd name="connsiteY3505" fmla="*/ 1155608 h 1847316"/>
                <a:gd name="connsiteX3506" fmla="*/ 2154576 w 2241767"/>
                <a:gd name="connsiteY3506" fmla="*/ 1155741 h 1847316"/>
                <a:gd name="connsiteX3507" fmla="*/ 2155319 w 2241767"/>
                <a:gd name="connsiteY3507" fmla="*/ 1157055 h 1847316"/>
                <a:gd name="connsiteX3508" fmla="*/ 2155937 w 2241767"/>
                <a:gd name="connsiteY3508" fmla="*/ 1157931 h 1847316"/>
                <a:gd name="connsiteX3509" fmla="*/ 2156665 w 2241767"/>
                <a:gd name="connsiteY3509" fmla="*/ 1157673 h 1847316"/>
                <a:gd name="connsiteX3510" fmla="*/ 2157283 w 2241767"/>
                <a:gd name="connsiteY3510" fmla="*/ 1156429 h 1847316"/>
                <a:gd name="connsiteX3511" fmla="*/ 2157259 w 2241767"/>
                <a:gd name="connsiteY3511" fmla="*/ 1154700 h 1847316"/>
                <a:gd name="connsiteX3512" fmla="*/ 2158104 w 2241767"/>
                <a:gd name="connsiteY3512" fmla="*/ 1153495 h 1847316"/>
                <a:gd name="connsiteX3513" fmla="*/ 2159113 w 2241767"/>
                <a:gd name="connsiteY3513" fmla="*/ 1153315 h 1847316"/>
                <a:gd name="connsiteX3514" fmla="*/ 2160044 w 2241767"/>
                <a:gd name="connsiteY3514" fmla="*/ 1153354 h 1847316"/>
                <a:gd name="connsiteX3515" fmla="*/ 2160514 w 2241767"/>
                <a:gd name="connsiteY3515" fmla="*/ 1152768 h 1847316"/>
                <a:gd name="connsiteX3516" fmla="*/ 2160459 w 2241767"/>
                <a:gd name="connsiteY3516" fmla="*/ 1151931 h 1847316"/>
                <a:gd name="connsiteX3517" fmla="*/ 2160130 w 2241767"/>
                <a:gd name="connsiteY3517" fmla="*/ 1150569 h 1847316"/>
                <a:gd name="connsiteX3518" fmla="*/ 2160248 w 2241767"/>
                <a:gd name="connsiteY3518" fmla="*/ 1148934 h 1847316"/>
                <a:gd name="connsiteX3519" fmla="*/ 2162571 w 2241767"/>
                <a:gd name="connsiteY3519" fmla="*/ 1146032 h 1847316"/>
                <a:gd name="connsiteX3520" fmla="*/ 2165419 w 2241767"/>
                <a:gd name="connsiteY3520" fmla="*/ 1144068 h 1847316"/>
                <a:gd name="connsiteX3521" fmla="*/ 2166413 w 2241767"/>
                <a:gd name="connsiteY3521" fmla="*/ 1143082 h 1847316"/>
                <a:gd name="connsiteX3522" fmla="*/ 2166702 w 2241767"/>
                <a:gd name="connsiteY3522" fmla="*/ 1141087 h 1847316"/>
                <a:gd name="connsiteX3523" fmla="*/ 2168337 w 2241767"/>
                <a:gd name="connsiteY3523" fmla="*/ 1139014 h 1847316"/>
                <a:gd name="connsiteX3524" fmla="*/ 2169151 w 2241767"/>
                <a:gd name="connsiteY3524" fmla="*/ 1137817 h 1847316"/>
                <a:gd name="connsiteX3525" fmla="*/ 2169346 w 2241767"/>
                <a:gd name="connsiteY3525" fmla="*/ 1136777 h 1847316"/>
                <a:gd name="connsiteX3526" fmla="*/ 2168924 w 2241767"/>
                <a:gd name="connsiteY3526" fmla="*/ 1135493 h 1847316"/>
                <a:gd name="connsiteX3527" fmla="*/ 2168963 w 2241767"/>
                <a:gd name="connsiteY3527" fmla="*/ 1133045 h 1847316"/>
                <a:gd name="connsiteX3528" fmla="*/ 2169526 w 2241767"/>
                <a:gd name="connsiteY3528" fmla="*/ 1130119 h 1847316"/>
                <a:gd name="connsiteX3529" fmla="*/ 2170199 w 2241767"/>
                <a:gd name="connsiteY3529" fmla="*/ 1126927 h 1847316"/>
                <a:gd name="connsiteX3530" fmla="*/ 2171701 w 2241767"/>
                <a:gd name="connsiteY3530" fmla="*/ 1124048 h 1847316"/>
                <a:gd name="connsiteX3531" fmla="*/ 2174166 w 2241767"/>
                <a:gd name="connsiteY3531" fmla="*/ 1120903 h 1847316"/>
                <a:gd name="connsiteX3532" fmla="*/ 2174807 w 2241767"/>
                <a:gd name="connsiteY3532" fmla="*/ 1116756 h 1847316"/>
                <a:gd name="connsiteX3533" fmla="*/ 2175472 w 2241767"/>
                <a:gd name="connsiteY3533" fmla="*/ 1112375 h 1847316"/>
                <a:gd name="connsiteX3534" fmla="*/ 2178461 w 2241767"/>
                <a:gd name="connsiteY3534" fmla="*/ 1108096 h 1847316"/>
                <a:gd name="connsiteX3535" fmla="*/ 2181848 w 2241767"/>
                <a:gd name="connsiteY3535" fmla="*/ 1103222 h 1847316"/>
                <a:gd name="connsiteX3536" fmla="*/ 2183781 w 2241767"/>
                <a:gd name="connsiteY3536" fmla="*/ 1100445 h 1847316"/>
                <a:gd name="connsiteX3537" fmla="*/ 2187254 w 2241767"/>
                <a:gd name="connsiteY3537" fmla="*/ 1095383 h 1847316"/>
                <a:gd name="connsiteX3538" fmla="*/ 2189727 w 2241767"/>
                <a:gd name="connsiteY3538" fmla="*/ 1091768 h 1847316"/>
                <a:gd name="connsiteX3539" fmla="*/ 2190970 w 2241767"/>
                <a:gd name="connsiteY3539" fmla="*/ 1090110 h 1847316"/>
                <a:gd name="connsiteX3540" fmla="*/ 2192269 w 2241767"/>
                <a:gd name="connsiteY3540" fmla="*/ 1088138 h 1847316"/>
                <a:gd name="connsiteX3541" fmla="*/ 2194389 w 2241767"/>
                <a:gd name="connsiteY3541" fmla="*/ 1088733 h 1847316"/>
                <a:gd name="connsiteX3542" fmla="*/ 2196502 w 2241767"/>
                <a:gd name="connsiteY3542" fmla="*/ 1089319 h 1847316"/>
                <a:gd name="connsiteX3543" fmla="*/ 2196189 w 2241767"/>
                <a:gd name="connsiteY3543" fmla="*/ 1092183 h 1847316"/>
                <a:gd name="connsiteX3544" fmla="*/ 2196533 w 2241767"/>
                <a:gd name="connsiteY3544" fmla="*/ 1094264 h 1847316"/>
                <a:gd name="connsiteX3545" fmla="*/ 2197534 w 2241767"/>
                <a:gd name="connsiteY3545" fmla="*/ 1095461 h 1847316"/>
                <a:gd name="connsiteX3546" fmla="*/ 2198981 w 2241767"/>
                <a:gd name="connsiteY3546" fmla="*/ 1096275 h 1847316"/>
                <a:gd name="connsiteX3547" fmla="*/ 2200077 w 2241767"/>
                <a:gd name="connsiteY3547" fmla="*/ 1096548 h 1847316"/>
                <a:gd name="connsiteX3548" fmla="*/ 2201368 w 2241767"/>
                <a:gd name="connsiteY3548" fmla="*/ 1096533 h 1847316"/>
                <a:gd name="connsiteX3549" fmla="*/ 2204888 w 2241767"/>
                <a:gd name="connsiteY3549" fmla="*/ 1094913 h 1847316"/>
                <a:gd name="connsiteX3550" fmla="*/ 2209019 w 2241767"/>
                <a:gd name="connsiteY3550" fmla="*/ 1093865 h 1847316"/>
                <a:gd name="connsiteX3551" fmla="*/ 2211296 w 2241767"/>
                <a:gd name="connsiteY3551" fmla="*/ 1092887 h 1847316"/>
                <a:gd name="connsiteX3552" fmla="*/ 2211710 w 2241767"/>
                <a:gd name="connsiteY3552" fmla="*/ 1091972 h 1847316"/>
                <a:gd name="connsiteX3553" fmla="*/ 2212743 w 2241767"/>
                <a:gd name="connsiteY3553" fmla="*/ 1091651 h 1847316"/>
                <a:gd name="connsiteX3554" fmla="*/ 2214394 w 2241767"/>
                <a:gd name="connsiteY3554" fmla="*/ 1091925 h 1847316"/>
                <a:gd name="connsiteX3555" fmla="*/ 2217445 w 2241767"/>
                <a:gd name="connsiteY3555" fmla="*/ 1094217 h 1847316"/>
                <a:gd name="connsiteX3556" fmla="*/ 2221004 w 2241767"/>
                <a:gd name="connsiteY3556" fmla="*/ 1097675 h 1847316"/>
                <a:gd name="connsiteX3557" fmla="*/ 2223813 w 2241767"/>
                <a:gd name="connsiteY3557" fmla="*/ 1100405 h 1847316"/>
                <a:gd name="connsiteX3558" fmla="*/ 2223899 w 2241767"/>
                <a:gd name="connsiteY3558" fmla="*/ 1105131 h 1847316"/>
                <a:gd name="connsiteX3559" fmla="*/ 2223954 w 2241767"/>
                <a:gd name="connsiteY3559" fmla="*/ 1110122 h 1847316"/>
                <a:gd name="connsiteX3560" fmla="*/ 2224009 w 2241767"/>
                <a:gd name="connsiteY3560" fmla="*/ 1115364 h 1847316"/>
                <a:gd name="connsiteX3561" fmla="*/ 2224048 w 2241767"/>
                <a:gd name="connsiteY3561" fmla="*/ 1119095 h 1847316"/>
                <a:gd name="connsiteX3562" fmla="*/ 2224118 w 2241767"/>
                <a:gd name="connsiteY3562" fmla="*/ 1124212 h 1847316"/>
                <a:gd name="connsiteX3563" fmla="*/ 2224173 w 2241767"/>
                <a:gd name="connsiteY3563" fmla="*/ 1128265 h 1847316"/>
                <a:gd name="connsiteX3564" fmla="*/ 2224243 w 2241767"/>
                <a:gd name="connsiteY3564" fmla="*/ 1133545 h 1847316"/>
                <a:gd name="connsiteX3565" fmla="*/ 2224283 w 2241767"/>
                <a:gd name="connsiteY3565" fmla="*/ 1136362 h 1847316"/>
                <a:gd name="connsiteX3566" fmla="*/ 2224666 w 2241767"/>
                <a:gd name="connsiteY3566" fmla="*/ 1137175 h 1847316"/>
                <a:gd name="connsiteX3567" fmla="*/ 2224431 w 2241767"/>
                <a:gd name="connsiteY3567" fmla="*/ 1138279 h 1847316"/>
                <a:gd name="connsiteX3568" fmla="*/ 2224329 w 2241767"/>
                <a:gd name="connsiteY3568" fmla="*/ 1138834 h 1847316"/>
                <a:gd name="connsiteX3569" fmla="*/ 2224353 w 2241767"/>
                <a:gd name="connsiteY3569" fmla="*/ 1139280 h 1847316"/>
                <a:gd name="connsiteX3570" fmla="*/ 2224509 w 2241767"/>
                <a:gd name="connsiteY3570" fmla="*/ 1139835 h 1847316"/>
                <a:gd name="connsiteX3571" fmla="*/ 2224486 w 2241767"/>
                <a:gd name="connsiteY3571" fmla="*/ 1140610 h 1847316"/>
                <a:gd name="connsiteX3572" fmla="*/ 2224126 w 2241767"/>
                <a:gd name="connsiteY3572" fmla="*/ 1141306 h 1847316"/>
                <a:gd name="connsiteX3573" fmla="*/ 2223946 w 2241767"/>
                <a:gd name="connsiteY3573" fmla="*/ 1142120 h 1847316"/>
                <a:gd name="connsiteX3574" fmla="*/ 2223899 w 2241767"/>
                <a:gd name="connsiteY3574" fmla="*/ 1143442 h 1847316"/>
                <a:gd name="connsiteX3575" fmla="*/ 2224283 w 2241767"/>
                <a:gd name="connsiteY3575" fmla="*/ 1144256 h 1847316"/>
                <a:gd name="connsiteX3576" fmla="*/ 2224924 w 2241767"/>
                <a:gd name="connsiteY3576" fmla="*/ 1144733 h 1847316"/>
                <a:gd name="connsiteX3577" fmla="*/ 2225464 w 2241767"/>
                <a:gd name="connsiteY3577" fmla="*/ 1144733 h 1847316"/>
                <a:gd name="connsiteX3578" fmla="*/ 2226160 w 2241767"/>
                <a:gd name="connsiteY3578" fmla="*/ 1145210 h 1847316"/>
                <a:gd name="connsiteX3579" fmla="*/ 2227060 w 2241767"/>
                <a:gd name="connsiteY3579" fmla="*/ 1146055 h 1847316"/>
                <a:gd name="connsiteX3580" fmla="*/ 2228429 w 2241767"/>
                <a:gd name="connsiteY3580" fmla="*/ 1146791 h 1847316"/>
                <a:gd name="connsiteX3581" fmla="*/ 2229845 w 2241767"/>
                <a:gd name="connsiteY3581" fmla="*/ 1147049 h 1847316"/>
                <a:gd name="connsiteX3582" fmla="*/ 2230823 w 2241767"/>
                <a:gd name="connsiteY3582" fmla="*/ 1146869 h 1847316"/>
                <a:gd name="connsiteX3583" fmla="*/ 2232004 w 2241767"/>
                <a:gd name="connsiteY3583" fmla="*/ 1147346 h 1847316"/>
                <a:gd name="connsiteX3584" fmla="*/ 2232419 w 2241767"/>
                <a:gd name="connsiteY3584" fmla="*/ 1148520 h 1847316"/>
                <a:gd name="connsiteX3585" fmla="*/ 2232184 w 2241767"/>
                <a:gd name="connsiteY3585" fmla="*/ 1149623 h 1847316"/>
                <a:gd name="connsiteX3586" fmla="*/ 2231519 w 2241767"/>
                <a:gd name="connsiteY3586" fmla="*/ 1150139 h 1847316"/>
                <a:gd name="connsiteX3587" fmla="*/ 2230800 w 2241767"/>
                <a:gd name="connsiteY3587" fmla="*/ 1150538 h 1847316"/>
                <a:gd name="connsiteX3588" fmla="*/ 2230667 w 2241767"/>
                <a:gd name="connsiteY3588" fmla="*/ 1151383 h 1847316"/>
                <a:gd name="connsiteX3589" fmla="*/ 2231026 w 2241767"/>
                <a:gd name="connsiteY3589" fmla="*/ 1152259 h 1847316"/>
                <a:gd name="connsiteX3590" fmla="*/ 2231543 w 2241767"/>
                <a:gd name="connsiteY3590" fmla="*/ 1153026 h 1847316"/>
                <a:gd name="connsiteX3591" fmla="*/ 2232106 w 2241767"/>
                <a:gd name="connsiteY3591" fmla="*/ 1154371 h 1847316"/>
                <a:gd name="connsiteX3592" fmla="*/ 2231871 w 2241767"/>
                <a:gd name="connsiteY3592" fmla="*/ 1155545 h 1847316"/>
                <a:gd name="connsiteX3593" fmla="*/ 2231355 w 2241767"/>
                <a:gd name="connsiteY3593" fmla="*/ 1156531 h 1847316"/>
                <a:gd name="connsiteX3594" fmla="*/ 2231128 w 2241767"/>
                <a:gd name="connsiteY3594" fmla="*/ 1157548 h 1847316"/>
                <a:gd name="connsiteX3595" fmla="*/ 2231566 w 2241767"/>
                <a:gd name="connsiteY3595" fmla="*/ 1158424 h 1847316"/>
                <a:gd name="connsiteX3596" fmla="*/ 2232724 w 2241767"/>
                <a:gd name="connsiteY3596" fmla="*/ 1159590 h 1847316"/>
                <a:gd name="connsiteX3597" fmla="*/ 2233444 w 2241767"/>
                <a:gd name="connsiteY3597" fmla="*/ 1160716 h 1847316"/>
                <a:gd name="connsiteX3598" fmla="*/ 2234578 w 2241767"/>
                <a:gd name="connsiteY3598" fmla="*/ 1161334 h 1847316"/>
                <a:gd name="connsiteX3599" fmla="*/ 2235118 w 2241767"/>
                <a:gd name="connsiteY3599" fmla="*/ 1160896 h 1847316"/>
                <a:gd name="connsiteX3600" fmla="*/ 2235556 w 2241767"/>
                <a:gd name="connsiteY3600" fmla="*/ 1160309 h 1847316"/>
                <a:gd name="connsiteX3601" fmla="*/ 2236018 w 2241767"/>
                <a:gd name="connsiteY3601" fmla="*/ 1159871 h 1847316"/>
                <a:gd name="connsiteX3602" fmla="*/ 2236816 w 2241767"/>
                <a:gd name="connsiteY3602" fmla="*/ 1160130 h 1847316"/>
                <a:gd name="connsiteX3603" fmla="*/ 2237747 w 2241767"/>
                <a:gd name="connsiteY3603" fmla="*/ 1160458 h 1847316"/>
                <a:gd name="connsiteX3604" fmla="*/ 2238756 w 2241767"/>
                <a:gd name="connsiteY3604" fmla="*/ 1160849 h 1847316"/>
                <a:gd name="connsiteX3605" fmla="*/ 2238631 w 2241767"/>
                <a:gd name="connsiteY3605" fmla="*/ 1161796 h 1847316"/>
                <a:gd name="connsiteX3606" fmla="*/ 2239249 w 2241767"/>
                <a:gd name="connsiteY3606" fmla="*/ 1163384 h 1847316"/>
                <a:gd name="connsiteX3607" fmla="*/ 2239726 w 2241767"/>
                <a:gd name="connsiteY3607" fmla="*/ 1166435 h 1847316"/>
                <a:gd name="connsiteX3608" fmla="*/ 2238991 w 2241767"/>
                <a:gd name="connsiteY3608" fmla="*/ 1167820 h 1847316"/>
                <a:gd name="connsiteX3609" fmla="*/ 2239147 w 2241767"/>
                <a:gd name="connsiteY3609" fmla="*/ 1169651 h 1847316"/>
                <a:gd name="connsiteX3610" fmla="*/ 2241181 w 2241767"/>
                <a:gd name="connsiteY3610" fmla="*/ 1170183 h 1847316"/>
                <a:gd name="connsiteX3611" fmla="*/ 2241674 w 2241767"/>
                <a:gd name="connsiteY3611" fmla="*/ 1170746 h 1847316"/>
                <a:gd name="connsiteX3612" fmla="*/ 2241768 w 2241767"/>
                <a:gd name="connsiteY3612" fmla="*/ 1171419 h 1847316"/>
                <a:gd name="connsiteX3613" fmla="*/ 2237285 w 2241767"/>
                <a:gd name="connsiteY3613" fmla="*/ 1176105 h 1847316"/>
                <a:gd name="connsiteX3614" fmla="*/ 2233491 w 2241767"/>
                <a:gd name="connsiteY3614" fmla="*/ 1175456 h 1847316"/>
                <a:gd name="connsiteX3615" fmla="*/ 2231433 w 2241767"/>
                <a:gd name="connsiteY3615" fmla="*/ 1176699 h 1847316"/>
                <a:gd name="connsiteX3616" fmla="*/ 2229282 w 2241767"/>
                <a:gd name="connsiteY3616" fmla="*/ 1177060 h 1847316"/>
                <a:gd name="connsiteX3617" fmla="*/ 2228335 w 2241767"/>
                <a:gd name="connsiteY3617" fmla="*/ 1179148 h 1847316"/>
                <a:gd name="connsiteX3618" fmla="*/ 2227154 w 2241767"/>
                <a:gd name="connsiteY3618" fmla="*/ 1179594 h 1847316"/>
                <a:gd name="connsiteX3619" fmla="*/ 2225534 w 2241767"/>
                <a:gd name="connsiteY3619" fmla="*/ 1179469 h 1847316"/>
                <a:gd name="connsiteX3620" fmla="*/ 2224134 w 2241767"/>
                <a:gd name="connsiteY3620" fmla="*/ 1178882 h 1847316"/>
                <a:gd name="connsiteX3621" fmla="*/ 2223070 w 2241767"/>
                <a:gd name="connsiteY3621" fmla="*/ 1179172 h 1847316"/>
                <a:gd name="connsiteX3622" fmla="*/ 2221576 w 2241767"/>
                <a:gd name="connsiteY3622" fmla="*/ 1182935 h 1847316"/>
                <a:gd name="connsiteX3623" fmla="*/ 2220355 w 2241767"/>
                <a:gd name="connsiteY3623" fmla="*/ 1182606 h 1847316"/>
                <a:gd name="connsiteX3624" fmla="*/ 2219870 w 2241767"/>
                <a:gd name="connsiteY3624" fmla="*/ 1183960 h 1847316"/>
                <a:gd name="connsiteX3625" fmla="*/ 2219229 w 2241767"/>
                <a:gd name="connsiteY3625" fmla="*/ 1184554 h 1847316"/>
                <a:gd name="connsiteX3626" fmla="*/ 2218290 w 2241767"/>
                <a:gd name="connsiteY3626" fmla="*/ 1185055 h 1847316"/>
                <a:gd name="connsiteX3627" fmla="*/ 2217476 w 2241767"/>
                <a:gd name="connsiteY3627" fmla="*/ 1183389 h 1847316"/>
                <a:gd name="connsiteX3628" fmla="*/ 2216960 w 2241767"/>
                <a:gd name="connsiteY3628" fmla="*/ 1181800 h 1847316"/>
                <a:gd name="connsiteX3629" fmla="*/ 2216193 w 2241767"/>
                <a:gd name="connsiteY3629" fmla="*/ 1181456 h 1847316"/>
                <a:gd name="connsiteX3630" fmla="*/ 2215176 w 2241767"/>
                <a:gd name="connsiteY3630" fmla="*/ 1181049 h 1847316"/>
                <a:gd name="connsiteX3631" fmla="*/ 2214136 w 2241767"/>
                <a:gd name="connsiteY3631" fmla="*/ 1181065 h 1847316"/>
                <a:gd name="connsiteX3632" fmla="*/ 2213439 w 2241767"/>
                <a:gd name="connsiteY3632" fmla="*/ 1181292 h 1847316"/>
                <a:gd name="connsiteX3633" fmla="*/ 2212571 w 2241767"/>
                <a:gd name="connsiteY3633" fmla="*/ 1182317 h 1847316"/>
                <a:gd name="connsiteX3634" fmla="*/ 2211319 w 2241767"/>
                <a:gd name="connsiteY3634" fmla="*/ 1183201 h 1847316"/>
                <a:gd name="connsiteX3635" fmla="*/ 2210372 w 2241767"/>
                <a:gd name="connsiteY3635" fmla="*/ 1182465 h 1847316"/>
                <a:gd name="connsiteX3636" fmla="*/ 2209629 w 2241767"/>
                <a:gd name="connsiteY3636" fmla="*/ 1181284 h 1847316"/>
                <a:gd name="connsiteX3637" fmla="*/ 2208995 w 2241767"/>
                <a:gd name="connsiteY3637" fmla="*/ 1183185 h 1847316"/>
                <a:gd name="connsiteX3638" fmla="*/ 2208072 w 2241767"/>
                <a:gd name="connsiteY3638" fmla="*/ 1185188 h 1847316"/>
                <a:gd name="connsiteX3639" fmla="*/ 2208229 w 2241767"/>
                <a:gd name="connsiteY3639" fmla="*/ 1187519 h 1847316"/>
                <a:gd name="connsiteX3640" fmla="*/ 2207830 w 2241767"/>
                <a:gd name="connsiteY3640" fmla="*/ 1188904 h 1847316"/>
                <a:gd name="connsiteX3641" fmla="*/ 2206954 w 2241767"/>
                <a:gd name="connsiteY3641" fmla="*/ 1188536 h 1847316"/>
                <a:gd name="connsiteX3642" fmla="*/ 2206085 w 2241767"/>
                <a:gd name="connsiteY3642" fmla="*/ 1187324 h 1847316"/>
                <a:gd name="connsiteX3643" fmla="*/ 2203644 w 2241767"/>
                <a:gd name="connsiteY3643" fmla="*/ 1186354 h 1847316"/>
                <a:gd name="connsiteX3644" fmla="*/ 2201696 w 2241767"/>
                <a:gd name="connsiteY3644" fmla="*/ 1186440 h 1847316"/>
                <a:gd name="connsiteX3645" fmla="*/ 2202095 w 2241767"/>
                <a:gd name="connsiteY3645" fmla="*/ 1185141 h 1847316"/>
                <a:gd name="connsiteX3646" fmla="*/ 2203934 w 2241767"/>
                <a:gd name="connsiteY3646" fmla="*/ 1183279 h 1847316"/>
                <a:gd name="connsiteX3647" fmla="*/ 2203363 w 2241767"/>
                <a:gd name="connsiteY3647" fmla="*/ 1182919 h 1847316"/>
                <a:gd name="connsiteX3648" fmla="*/ 2202463 w 2241767"/>
                <a:gd name="connsiteY3648" fmla="*/ 1183177 h 1847316"/>
                <a:gd name="connsiteX3649" fmla="*/ 2202072 w 2241767"/>
                <a:gd name="connsiteY3649" fmla="*/ 1182919 h 1847316"/>
                <a:gd name="connsiteX3650" fmla="*/ 2202721 w 2241767"/>
                <a:gd name="connsiteY3650" fmla="*/ 1181221 h 1847316"/>
                <a:gd name="connsiteX3651" fmla="*/ 2202784 w 2241767"/>
                <a:gd name="connsiteY3651" fmla="*/ 1179352 h 1847316"/>
                <a:gd name="connsiteX3652" fmla="*/ 2201962 w 2241767"/>
                <a:gd name="connsiteY3652" fmla="*/ 1180001 h 1847316"/>
                <a:gd name="connsiteX3653" fmla="*/ 2200929 w 2241767"/>
                <a:gd name="connsiteY3653" fmla="*/ 1181973 h 1847316"/>
                <a:gd name="connsiteX3654" fmla="*/ 2198426 w 2241767"/>
                <a:gd name="connsiteY3654" fmla="*/ 1183545 h 1847316"/>
                <a:gd name="connsiteX3655" fmla="*/ 2198543 w 2241767"/>
                <a:gd name="connsiteY3655" fmla="*/ 1186174 h 1847316"/>
                <a:gd name="connsiteX3656" fmla="*/ 2196189 w 2241767"/>
                <a:gd name="connsiteY3656" fmla="*/ 1191541 h 1847316"/>
                <a:gd name="connsiteX3657" fmla="*/ 2196079 w 2241767"/>
                <a:gd name="connsiteY3657" fmla="*/ 1193825 h 1847316"/>
                <a:gd name="connsiteX3658" fmla="*/ 2194569 w 2241767"/>
                <a:gd name="connsiteY3658" fmla="*/ 1195640 h 1847316"/>
                <a:gd name="connsiteX3659" fmla="*/ 2192613 w 2241767"/>
                <a:gd name="connsiteY3659" fmla="*/ 1197205 h 1847316"/>
                <a:gd name="connsiteX3660" fmla="*/ 2190008 w 2241767"/>
                <a:gd name="connsiteY3660" fmla="*/ 1196767 h 1847316"/>
                <a:gd name="connsiteX3661" fmla="*/ 2188021 w 2241767"/>
                <a:gd name="connsiteY3661" fmla="*/ 1198120 h 1847316"/>
                <a:gd name="connsiteX3662" fmla="*/ 2187012 w 2241767"/>
                <a:gd name="connsiteY3662" fmla="*/ 1199677 h 1847316"/>
                <a:gd name="connsiteX3663" fmla="*/ 2186135 w 2241767"/>
                <a:gd name="connsiteY3663" fmla="*/ 1199912 h 1847316"/>
                <a:gd name="connsiteX3664" fmla="*/ 2185682 w 2241767"/>
                <a:gd name="connsiteY3664" fmla="*/ 1197932 h 1847316"/>
                <a:gd name="connsiteX3665" fmla="*/ 2185353 w 2241767"/>
                <a:gd name="connsiteY3665" fmla="*/ 1197322 h 1847316"/>
                <a:gd name="connsiteX3666" fmla="*/ 2184618 w 2241767"/>
                <a:gd name="connsiteY3666" fmla="*/ 1200248 h 1847316"/>
                <a:gd name="connsiteX3667" fmla="*/ 2183874 w 2241767"/>
                <a:gd name="connsiteY3667" fmla="*/ 1200428 h 1847316"/>
                <a:gd name="connsiteX3668" fmla="*/ 2183593 w 2241767"/>
                <a:gd name="connsiteY3668" fmla="*/ 1198355 h 1847316"/>
                <a:gd name="connsiteX3669" fmla="*/ 2183241 w 2241767"/>
                <a:gd name="connsiteY3669" fmla="*/ 1196986 h 1847316"/>
                <a:gd name="connsiteX3670" fmla="*/ 2182224 w 2241767"/>
                <a:gd name="connsiteY3670" fmla="*/ 1198167 h 1847316"/>
                <a:gd name="connsiteX3671" fmla="*/ 2181551 w 2241767"/>
                <a:gd name="connsiteY3671" fmla="*/ 1201296 h 1847316"/>
                <a:gd name="connsiteX3672" fmla="*/ 2180847 w 2241767"/>
                <a:gd name="connsiteY3672" fmla="*/ 1201031 h 1847316"/>
                <a:gd name="connsiteX3673" fmla="*/ 2180620 w 2241767"/>
                <a:gd name="connsiteY3673" fmla="*/ 1199873 h 1847316"/>
                <a:gd name="connsiteX3674" fmla="*/ 2180111 w 2241767"/>
                <a:gd name="connsiteY3674" fmla="*/ 1199520 h 1847316"/>
                <a:gd name="connsiteX3675" fmla="*/ 2179939 w 2241767"/>
                <a:gd name="connsiteY3675" fmla="*/ 1200850 h 1847316"/>
                <a:gd name="connsiteX3676" fmla="*/ 2180190 w 2241767"/>
                <a:gd name="connsiteY3676" fmla="*/ 1202720 h 1847316"/>
                <a:gd name="connsiteX3677" fmla="*/ 2179822 w 2241767"/>
                <a:gd name="connsiteY3677" fmla="*/ 1203714 h 1847316"/>
                <a:gd name="connsiteX3678" fmla="*/ 2179118 w 2241767"/>
                <a:gd name="connsiteY3678" fmla="*/ 1203182 h 1847316"/>
                <a:gd name="connsiteX3679" fmla="*/ 2178414 w 2241767"/>
                <a:gd name="connsiteY3679" fmla="*/ 1202282 h 1847316"/>
                <a:gd name="connsiteX3680" fmla="*/ 2177248 w 2241767"/>
                <a:gd name="connsiteY3680" fmla="*/ 1202963 h 1847316"/>
                <a:gd name="connsiteX3681" fmla="*/ 2176176 w 2241767"/>
                <a:gd name="connsiteY3681" fmla="*/ 1203237 h 1847316"/>
                <a:gd name="connsiteX3682" fmla="*/ 2176176 w 2241767"/>
                <a:gd name="connsiteY3682" fmla="*/ 1202321 h 1847316"/>
                <a:gd name="connsiteX3683" fmla="*/ 2176380 w 2241767"/>
                <a:gd name="connsiteY3683" fmla="*/ 1201195 h 1847316"/>
                <a:gd name="connsiteX3684" fmla="*/ 2174252 w 2241767"/>
                <a:gd name="connsiteY3684" fmla="*/ 1201813 h 1847316"/>
                <a:gd name="connsiteX3685" fmla="*/ 2171693 w 2241767"/>
                <a:gd name="connsiteY3685" fmla="*/ 1203886 h 1847316"/>
                <a:gd name="connsiteX3686" fmla="*/ 2169706 w 2241767"/>
                <a:gd name="connsiteY3686" fmla="*/ 1206749 h 1847316"/>
                <a:gd name="connsiteX3687" fmla="*/ 2170395 w 2241767"/>
                <a:gd name="connsiteY3687" fmla="*/ 1207227 h 1847316"/>
                <a:gd name="connsiteX3688" fmla="*/ 2171169 w 2241767"/>
                <a:gd name="connsiteY3688" fmla="*/ 1208134 h 1847316"/>
                <a:gd name="connsiteX3689" fmla="*/ 2167719 w 2241767"/>
                <a:gd name="connsiteY3689" fmla="*/ 1212539 h 1847316"/>
                <a:gd name="connsiteX3690" fmla="*/ 2164183 w 2241767"/>
                <a:gd name="connsiteY3690" fmla="*/ 1216497 h 1847316"/>
                <a:gd name="connsiteX3691" fmla="*/ 2161515 w 2241767"/>
                <a:gd name="connsiteY3691" fmla="*/ 1222936 h 1847316"/>
                <a:gd name="connsiteX3692" fmla="*/ 2160443 w 2241767"/>
                <a:gd name="connsiteY3692" fmla="*/ 1223687 h 1847316"/>
                <a:gd name="connsiteX3693" fmla="*/ 2159520 w 2241767"/>
                <a:gd name="connsiteY3693" fmla="*/ 1224861 h 1847316"/>
                <a:gd name="connsiteX3694" fmla="*/ 2158542 w 2241767"/>
                <a:gd name="connsiteY3694" fmla="*/ 1228733 h 1847316"/>
                <a:gd name="connsiteX3695" fmla="*/ 2157416 w 2241767"/>
                <a:gd name="connsiteY3695" fmla="*/ 1232168 h 1847316"/>
                <a:gd name="connsiteX3696" fmla="*/ 2158049 w 2241767"/>
                <a:gd name="connsiteY3696" fmla="*/ 1233701 h 1847316"/>
                <a:gd name="connsiteX3697" fmla="*/ 2158464 w 2241767"/>
                <a:gd name="connsiteY3697" fmla="*/ 1235274 h 1847316"/>
                <a:gd name="connsiteX3698" fmla="*/ 2159465 w 2241767"/>
                <a:gd name="connsiteY3698" fmla="*/ 1236823 h 1847316"/>
                <a:gd name="connsiteX3699" fmla="*/ 2160318 w 2241767"/>
                <a:gd name="connsiteY3699" fmla="*/ 1236963 h 1847316"/>
                <a:gd name="connsiteX3700" fmla="*/ 2161241 w 2241767"/>
                <a:gd name="connsiteY3700" fmla="*/ 1236682 h 1847316"/>
                <a:gd name="connsiteX3701" fmla="*/ 2161914 w 2241767"/>
                <a:gd name="connsiteY3701" fmla="*/ 1236745 h 1847316"/>
                <a:gd name="connsiteX3702" fmla="*/ 2162352 w 2241767"/>
                <a:gd name="connsiteY3702" fmla="*/ 1237402 h 1847316"/>
                <a:gd name="connsiteX3703" fmla="*/ 2162164 w 2241767"/>
                <a:gd name="connsiteY3703" fmla="*/ 1238192 h 1847316"/>
                <a:gd name="connsiteX3704" fmla="*/ 2161101 w 2241767"/>
                <a:gd name="connsiteY3704" fmla="*/ 1238387 h 1847316"/>
                <a:gd name="connsiteX3705" fmla="*/ 2159113 w 2241767"/>
                <a:gd name="connsiteY3705" fmla="*/ 1239764 h 1847316"/>
                <a:gd name="connsiteX3706" fmla="*/ 2157369 w 2241767"/>
                <a:gd name="connsiteY3706" fmla="*/ 1240296 h 1847316"/>
                <a:gd name="connsiteX3707" fmla="*/ 2156500 w 2241767"/>
                <a:gd name="connsiteY3707" fmla="*/ 1241955 h 1847316"/>
                <a:gd name="connsiteX3708" fmla="*/ 2155194 w 2241767"/>
                <a:gd name="connsiteY3708" fmla="*/ 1243872 h 1847316"/>
                <a:gd name="connsiteX3709" fmla="*/ 2152651 w 2241767"/>
                <a:gd name="connsiteY3709" fmla="*/ 1246860 h 1847316"/>
                <a:gd name="connsiteX3710" fmla="*/ 2153739 w 2241767"/>
                <a:gd name="connsiteY3710" fmla="*/ 1247783 h 1847316"/>
                <a:gd name="connsiteX3711" fmla="*/ 2157658 w 2241767"/>
                <a:gd name="connsiteY3711" fmla="*/ 1248816 h 1847316"/>
                <a:gd name="connsiteX3712" fmla="*/ 2159411 w 2241767"/>
                <a:gd name="connsiteY3712" fmla="*/ 1249880 h 1847316"/>
                <a:gd name="connsiteX3713" fmla="*/ 2162055 w 2241767"/>
                <a:gd name="connsiteY3713" fmla="*/ 1255435 h 1847316"/>
                <a:gd name="connsiteX3714" fmla="*/ 2161453 w 2241767"/>
                <a:gd name="connsiteY3714" fmla="*/ 1255990 h 1847316"/>
                <a:gd name="connsiteX3715" fmla="*/ 2161210 w 2241767"/>
                <a:gd name="connsiteY3715" fmla="*/ 1257007 h 1847316"/>
                <a:gd name="connsiteX3716" fmla="*/ 2163565 w 2241767"/>
                <a:gd name="connsiteY3716" fmla="*/ 1258431 h 1847316"/>
                <a:gd name="connsiteX3717" fmla="*/ 2164316 w 2241767"/>
                <a:gd name="connsiteY3717" fmla="*/ 1262405 h 1847316"/>
                <a:gd name="connsiteX3718" fmla="*/ 2166248 w 2241767"/>
                <a:gd name="connsiteY3718" fmla="*/ 1263759 h 1847316"/>
                <a:gd name="connsiteX3719" fmla="*/ 2169127 w 2241767"/>
                <a:gd name="connsiteY3719" fmla="*/ 1264588 h 1847316"/>
                <a:gd name="connsiteX3720" fmla="*/ 2172656 w 2241767"/>
                <a:gd name="connsiteY3720" fmla="*/ 1263391 h 1847316"/>
                <a:gd name="connsiteX3721" fmla="*/ 2175590 w 2241767"/>
                <a:gd name="connsiteY3721" fmla="*/ 1261740 h 1847316"/>
                <a:gd name="connsiteX3722" fmla="*/ 2175488 w 2241767"/>
                <a:gd name="connsiteY3722" fmla="*/ 1260387 h 1847316"/>
                <a:gd name="connsiteX3723" fmla="*/ 2173642 w 2241767"/>
                <a:gd name="connsiteY3723" fmla="*/ 1257226 h 1847316"/>
                <a:gd name="connsiteX3724" fmla="*/ 2173196 w 2241767"/>
                <a:gd name="connsiteY3724" fmla="*/ 1255748 h 1847316"/>
                <a:gd name="connsiteX3725" fmla="*/ 2171826 w 2241767"/>
                <a:gd name="connsiteY3725" fmla="*/ 1254785 h 1847316"/>
                <a:gd name="connsiteX3726" fmla="*/ 2171310 w 2241767"/>
                <a:gd name="connsiteY3726" fmla="*/ 1255599 h 1847316"/>
                <a:gd name="connsiteX3727" fmla="*/ 2170426 w 2241767"/>
                <a:gd name="connsiteY3727" fmla="*/ 1254543 h 1847316"/>
                <a:gd name="connsiteX3728" fmla="*/ 2170324 w 2241767"/>
                <a:gd name="connsiteY3728" fmla="*/ 1253948 h 1847316"/>
                <a:gd name="connsiteX3729" fmla="*/ 2171146 w 2241767"/>
                <a:gd name="connsiteY3729" fmla="*/ 1253659 h 1847316"/>
                <a:gd name="connsiteX3730" fmla="*/ 2172108 w 2241767"/>
                <a:gd name="connsiteY3730" fmla="*/ 1253776 h 1847316"/>
                <a:gd name="connsiteX3731" fmla="*/ 2173227 w 2241767"/>
                <a:gd name="connsiteY3731" fmla="*/ 1254331 h 1847316"/>
                <a:gd name="connsiteX3732" fmla="*/ 2176106 w 2241767"/>
                <a:gd name="connsiteY3732" fmla="*/ 1257782 h 1847316"/>
                <a:gd name="connsiteX3733" fmla="*/ 2176904 w 2241767"/>
                <a:gd name="connsiteY3733" fmla="*/ 1262288 h 1847316"/>
                <a:gd name="connsiteX3734" fmla="*/ 2177076 w 2241767"/>
                <a:gd name="connsiteY3734" fmla="*/ 1265143 h 1847316"/>
                <a:gd name="connsiteX3735" fmla="*/ 2176747 w 2241767"/>
                <a:gd name="connsiteY3735" fmla="*/ 1266121 h 1847316"/>
                <a:gd name="connsiteX3736" fmla="*/ 2175910 w 2241767"/>
                <a:gd name="connsiteY3736" fmla="*/ 1265918 h 1847316"/>
                <a:gd name="connsiteX3737" fmla="*/ 2174314 w 2241767"/>
                <a:gd name="connsiteY3737" fmla="*/ 1266114 h 1847316"/>
                <a:gd name="connsiteX3738" fmla="*/ 2166733 w 2241767"/>
                <a:gd name="connsiteY3738" fmla="*/ 1267592 h 1847316"/>
                <a:gd name="connsiteX3739" fmla="*/ 2165051 w 2241767"/>
                <a:gd name="connsiteY3739" fmla="*/ 1268891 h 1847316"/>
                <a:gd name="connsiteX3740" fmla="*/ 2161194 w 2241767"/>
                <a:gd name="connsiteY3740" fmla="*/ 1270299 h 1847316"/>
                <a:gd name="connsiteX3741" fmla="*/ 2160952 w 2241767"/>
                <a:gd name="connsiteY3741" fmla="*/ 1269595 h 1847316"/>
                <a:gd name="connsiteX3742" fmla="*/ 2161234 w 2241767"/>
                <a:gd name="connsiteY3742" fmla="*/ 1268140 h 1847316"/>
                <a:gd name="connsiteX3743" fmla="*/ 2160991 w 2241767"/>
                <a:gd name="connsiteY3743" fmla="*/ 1265151 h 1847316"/>
                <a:gd name="connsiteX3744" fmla="*/ 2160232 w 2241767"/>
                <a:gd name="connsiteY3744" fmla="*/ 1265010 h 1847316"/>
                <a:gd name="connsiteX3745" fmla="*/ 2154231 w 2241767"/>
                <a:gd name="connsiteY3745" fmla="*/ 1269885 h 1847316"/>
                <a:gd name="connsiteX3746" fmla="*/ 2151916 w 2241767"/>
                <a:gd name="connsiteY3746" fmla="*/ 1270190 h 1847316"/>
                <a:gd name="connsiteX3747" fmla="*/ 2149968 w 2241767"/>
                <a:gd name="connsiteY3747" fmla="*/ 1271614 h 1847316"/>
                <a:gd name="connsiteX3748" fmla="*/ 2149530 w 2241767"/>
                <a:gd name="connsiteY3748" fmla="*/ 1270823 h 1847316"/>
                <a:gd name="connsiteX3749" fmla="*/ 2149185 w 2241767"/>
                <a:gd name="connsiteY3749" fmla="*/ 1267178 h 1847316"/>
                <a:gd name="connsiteX3750" fmla="*/ 2150406 w 2241767"/>
                <a:gd name="connsiteY3750" fmla="*/ 1264111 h 1847316"/>
                <a:gd name="connsiteX3751" fmla="*/ 2149757 w 2241767"/>
                <a:gd name="connsiteY3751" fmla="*/ 1264158 h 1847316"/>
                <a:gd name="connsiteX3752" fmla="*/ 2147722 w 2241767"/>
                <a:gd name="connsiteY3752" fmla="*/ 1265996 h 1847316"/>
                <a:gd name="connsiteX3753" fmla="*/ 2146854 w 2241767"/>
                <a:gd name="connsiteY3753" fmla="*/ 1264862 h 1847316"/>
                <a:gd name="connsiteX3754" fmla="*/ 2146416 w 2241767"/>
                <a:gd name="connsiteY3754" fmla="*/ 1263618 h 1847316"/>
                <a:gd name="connsiteX3755" fmla="*/ 2145790 w 2241767"/>
                <a:gd name="connsiteY3755" fmla="*/ 1262914 h 1847316"/>
                <a:gd name="connsiteX3756" fmla="*/ 2145109 w 2241767"/>
                <a:gd name="connsiteY3756" fmla="*/ 1262648 h 1847316"/>
                <a:gd name="connsiteX3757" fmla="*/ 2145696 w 2241767"/>
                <a:gd name="connsiteY3757" fmla="*/ 1265363 h 1847316"/>
                <a:gd name="connsiteX3758" fmla="*/ 2144311 w 2241767"/>
                <a:gd name="connsiteY3758" fmla="*/ 1267397 h 1847316"/>
                <a:gd name="connsiteX3759" fmla="*/ 2143936 w 2241767"/>
                <a:gd name="connsiteY3759" fmla="*/ 1272646 h 1847316"/>
                <a:gd name="connsiteX3760" fmla="*/ 2142199 w 2241767"/>
                <a:gd name="connsiteY3760" fmla="*/ 1274821 h 1847316"/>
                <a:gd name="connsiteX3761" fmla="*/ 2136785 w 2241767"/>
                <a:gd name="connsiteY3761" fmla="*/ 1276221 h 1847316"/>
                <a:gd name="connsiteX3762" fmla="*/ 2133257 w 2241767"/>
                <a:gd name="connsiteY3762" fmla="*/ 1275924 h 1847316"/>
                <a:gd name="connsiteX3763" fmla="*/ 2130096 w 2241767"/>
                <a:gd name="connsiteY3763" fmla="*/ 1276362 h 1847316"/>
                <a:gd name="connsiteX3764" fmla="*/ 2125895 w 2241767"/>
                <a:gd name="connsiteY3764" fmla="*/ 1277364 h 1847316"/>
                <a:gd name="connsiteX3765" fmla="*/ 2123571 w 2241767"/>
                <a:gd name="connsiteY3765" fmla="*/ 1276769 h 1847316"/>
                <a:gd name="connsiteX3766" fmla="*/ 2121193 w 2241767"/>
                <a:gd name="connsiteY3766" fmla="*/ 1277825 h 1847316"/>
                <a:gd name="connsiteX3767" fmla="*/ 2113119 w 2241767"/>
                <a:gd name="connsiteY3767" fmla="*/ 1278115 h 1847316"/>
                <a:gd name="connsiteX3768" fmla="*/ 2111414 w 2241767"/>
                <a:gd name="connsiteY3768" fmla="*/ 1277551 h 1847316"/>
                <a:gd name="connsiteX3769" fmla="*/ 2109239 w 2241767"/>
                <a:gd name="connsiteY3769" fmla="*/ 1279546 h 1847316"/>
                <a:gd name="connsiteX3770" fmla="*/ 2105758 w 2241767"/>
                <a:gd name="connsiteY3770" fmla="*/ 1280728 h 1847316"/>
                <a:gd name="connsiteX3771" fmla="*/ 2096956 w 2241767"/>
                <a:gd name="connsiteY3771" fmla="*/ 1285195 h 1847316"/>
                <a:gd name="connsiteX3772" fmla="*/ 2095016 w 2241767"/>
                <a:gd name="connsiteY3772" fmla="*/ 1286822 h 1847316"/>
                <a:gd name="connsiteX3773" fmla="*/ 2092653 w 2241767"/>
                <a:gd name="connsiteY3773" fmla="*/ 1289349 h 1847316"/>
                <a:gd name="connsiteX3774" fmla="*/ 2091065 w 2241767"/>
                <a:gd name="connsiteY3774" fmla="*/ 1290710 h 1847316"/>
                <a:gd name="connsiteX3775" fmla="*/ 2089758 w 2241767"/>
                <a:gd name="connsiteY3775" fmla="*/ 1291156 h 1847316"/>
                <a:gd name="connsiteX3776" fmla="*/ 2088953 w 2241767"/>
                <a:gd name="connsiteY3776" fmla="*/ 1292291 h 1847316"/>
                <a:gd name="connsiteX3777" fmla="*/ 2088076 w 2241767"/>
                <a:gd name="connsiteY3777" fmla="*/ 1293026 h 1847316"/>
                <a:gd name="connsiteX3778" fmla="*/ 2088921 w 2241767"/>
                <a:gd name="connsiteY3778" fmla="*/ 1290507 h 1847316"/>
                <a:gd name="connsiteX3779" fmla="*/ 2089837 w 2241767"/>
                <a:gd name="connsiteY3779" fmla="*/ 1288379 h 1847316"/>
                <a:gd name="connsiteX3780" fmla="*/ 2090603 w 2241767"/>
                <a:gd name="connsiteY3780" fmla="*/ 1284240 h 1847316"/>
                <a:gd name="connsiteX3781" fmla="*/ 2090377 w 2241767"/>
                <a:gd name="connsiteY3781" fmla="*/ 1280892 h 1847316"/>
                <a:gd name="connsiteX3782" fmla="*/ 2089430 w 2241767"/>
                <a:gd name="connsiteY3782" fmla="*/ 1279515 h 1847316"/>
                <a:gd name="connsiteX3783" fmla="*/ 2088452 w 2241767"/>
                <a:gd name="connsiteY3783" fmla="*/ 1278592 h 1847316"/>
                <a:gd name="connsiteX3784" fmla="*/ 2089594 w 2241767"/>
                <a:gd name="connsiteY3784" fmla="*/ 1281901 h 1847316"/>
                <a:gd name="connsiteX3785" fmla="*/ 2089782 w 2241767"/>
                <a:gd name="connsiteY3785" fmla="*/ 1285954 h 1847316"/>
                <a:gd name="connsiteX3786" fmla="*/ 2089383 w 2241767"/>
                <a:gd name="connsiteY3786" fmla="*/ 1288324 h 1847316"/>
                <a:gd name="connsiteX3787" fmla="*/ 2087224 w 2241767"/>
                <a:gd name="connsiteY3787" fmla="*/ 1292885 h 1847316"/>
                <a:gd name="connsiteX3788" fmla="*/ 2086308 w 2241767"/>
                <a:gd name="connsiteY3788" fmla="*/ 1293941 h 1847316"/>
                <a:gd name="connsiteX3789" fmla="*/ 2085237 w 2241767"/>
                <a:gd name="connsiteY3789" fmla="*/ 1294880 h 1847316"/>
                <a:gd name="connsiteX3790" fmla="*/ 2084423 w 2241767"/>
                <a:gd name="connsiteY3790" fmla="*/ 1295279 h 1847316"/>
                <a:gd name="connsiteX3791" fmla="*/ 2083672 w 2241767"/>
                <a:gd name="connsiteY3791" fmla="*/ 1296007 h 1847316"/>
                <a:gd name="connsiteX3792" fmla="*/ 2082803 w 2241767"/>
                <a:gd name="connsiteY3792" fmla="*/ 1297157 h 1847316"/>
                <a:gd name="connsiteX3793" fmla="*/ 2081982 w 2241767"/>
                <a:gd name="connsiteY3793" fmla="*/ 1299441 h 1847316"/>
                <a:gd name="connsiteX3794" fmla="*/ 2082483 w 2241767"/>
                <a:gd name="connsiteY3794" fmla="*/ 1301523 h 1847316"/>
                <a:gd name="connsiteX3795" fmla="*/ 2086692 w 2241767"/>
                <a:gd name="connsiteY3795" fmla="*/ 1302281 h 1847316"/>
                <a:gd name="connsiteX3796" fmla="*/ 2087826 w 2241767"/>
                <a:gd name="connsiteY3796" fmla="*/ 1301640 h 1847316"/>
                <a:gd name="connsiteX3797" fmla="*/ 2088397 w 2241767"/>
                <a:gd name="connsiteY3797" fmla="*/ 1303126 h 1847316"/>
                <a:gd name="connsiteX3798" fmla="*/ 2088726 w 2241767"/>
                <a:gd name="connsiteY3798" fmla="*/ 1305192 h 1847316"/>
                <a:gd name="connsiteX3799" fmla="*/ 2088405 w 2241767"/>
                <a:gd name="connsiteY3799" fmla="*/ 1307429 h 1847316"/>
                <a:gd name="connsiteX3800" fmla="*/ 2087701 w 2241767"/>
                <a:gd name="connsiteY3800" fmla="*/ 1309698 h 1847316"/>
                <a:gd name="connsiteX3801" fmla="*/ 2087169 w 2241767"/>
                <a:gd name="connsiteY3801" fmla="*/ 1312514 h 1847316"/>
                <a:gd name="connsiteX3802" fmla="*/ 2086715 w 2241767"/>
                <a:gd name="connsiteY3802" fmla="*/ 1316794 h 1847316"/>
                <a:gd name="connsiteX3803" fmla="*/ 2086035 w 2241767"/>
                <a:gd name="connsiteY3803" fmla="*/ 1320635 h 1847316"/>
                <a:gd name="connsiteX3804" fmla="*/ 2085941 w 2241767"/>
                <a:gd name="connsiteY3804" fmla="*/ 1319469 h 1847316"/>
                <a:gd name="connsiteX3805" fmla="*/ 2086371 w 2241767"/>
                <a:gd name="connsiteY3805" fmla="*/ 1314791 h 1847316"/>
                <a:gd name="connsiteX3806" fmla="*/ 2085683 w 2241767"/>
                <a:gd name="connsiteY3806" fmla="*/ 1315284 h 1847316"/>
                <a:gd name="connsiteX3807" fmla="*/ 2085205 w 2241767"/>
                <a:gd name="connsiteY3807" fmla="*/ 1316364 h 1847316"/>
                <a:gd name="connsiteX3808" fmla="*/ 2083922 w 2241767"/>
                <a:gd name="connsiteY3808" fmla="*/ 1322388 h 1847316"/>
                <a:gd name="connsiteX3809" fmla="*/ 2082154 w 2241767"/>
                <a:gd name="connsiteY3809" fmla="*/ 1325587 h 1847316"/>
                <a:gd name="connsiteX3810" fmla="*/ 2080527 w 2241767"/>
                <a:gd name="connsiteY3810" fmla="*/ 1327801 h 1847316"/>
                <a:gd name="connsiteX3811" fmla="*/ 2078845 w 2241767"/>
                <a:gd name="connsiteY3811" fmla="*/ 1327434 h 1847316"/>
                <a:gd name="connsiteX3812" fmla="*/ 2079220 w 2241767"/>
                <a:gd name="connsiteY3812" fmla="*/ 1329194 h 1847316"/>
                <a:gd name="connsiteX3813" fmla="*/ 2078759 w 2241767"/>
                <a:gd name="connsiteY3813" fmla="*/ 1330109 h 1847316"/>
                <a:gd name="connsiteX3814" fmla="*/ 2078368 w 2241767"/>
                <a:gd name="connsiteY3814" fmla="*/ 1332018 h 1847316"/>
                <a:gd name="connsiteX3815" fmla="*/ 2077366 w 2241767"/>
                <a:gd name="connsiteY3815" fmla="*/ 1333278 h 1847316"/>
                <a:gd name="connsiteX3816" fmla="*/ 2076427 w 2241767"/>
                <a:gd name="connsiteY3816" fmla="*/ 1333160 h 1847316"/>
                <a:gd name="connsiteX3817" fmla="*/ 2075082 w 2241767"/>
                <a:gd name="connsiteY3817" fmla="*/ 1334029 h 1847316"/>
                <a:gd name="connsiteX3818" fmla="*/ 2074550 w 2241767"/>
                <a:gd name="connsiteY3818" fmla="*/ 1334694 h 1847316"/>
                <a:gd name="connsiteX3819" fmla="*/ 2074511 w 2241767"/>
                <a:gd name="connsiteY3819" fmla="*/ 1335969 h 1847316"/>
                <a:gd name="connsiteX3820" fmla="*/ 2073603 w 2241767"/>
                <a:gd name="connsiteY3820" fmla="*/ 1337088 h 1847316"/>
                <a:gd name="connsiteX3821" fmla="*/ 2070341 w 2241767"/>
                <a:gd name="connsiteY3821" fmla="*/ 1342893 h 1847316"/>
                <a:gd name="connsiteX3822" fmla="*/ 2067509 w 2241767"/>
                <a:gd name="connsiteY3822" fmla="*/ 1344598 h 1847316"/>
                <a:gd name="connsiteX3823" fmla="*/ 2066836 w 2241767"/>
                <a:gd name="connsiteY3823" fmla="*/ 1344348 h 1847316"/>
                <a:gd name="connsiteX3824" fmla="*/ 2067579 w 2241767"/>
                <a:gd name="connsiteY3824" fmla="*/ 1341610 h 1847316"/>
                <a:gd name="connsiteX3825" fmla="*/ 2068088 w 2241767"/>
                <a:gd name="connsiteY3825" fmla="*/ 1338840 h 1847316"/>
                <a:gd name="connsiteX3826" fmla="*/ 2066366 w 2241767"/>
                <a:gd name="connsiteY3826" fmla="*/ 1337636 h 1847316"/>
                <a:gd name="connsiteX3827" fmla="*/ 2064724 w 2241767"/>
                <a:gd name="connsiteY3827" fmla="*/ 1336994 h 1847316"/>
                <a:gd name="connsiteX3828" fmla="*/ 2062838 w 2241767"/>
                <a:gd name="connsiteY3828" fmla="*/ 1337080 h 1847316"/>
                <a:gd name="connsiteX3829" fmla="*/ 2060749 w 2241767"/>
                <a:gd name="connsiteY3829" fmla="*/ 1334921 h 1847316"/>
                <a:gd name="connsiteX3830" fmla="*/ 2058066 w 2241767"/>
                <a:gd name="connsiteY3830" fmla="*/ 1333356 h 1847316"/>
                <a:gd name="connsiteX3831" fmla="*/ 2054318 w 2241767"/>
                <a:gd name="connsiteY3831" fmla="*/ 1329100 h 1847316"/>
                <a:gd name="connsiteX3832" fmla="*/ 2054428 w 2241767"/>
                <a:gd name="connsiteY3832" fmla="*/ 1327919 h 1847316"/>
                <a:gd name="connsiteX3833" fmla="*/ 2054334 w 2241767"/>
                <a:gd name="connsiteY3833" fmla="*/ 1325932 h 1847316"/>
                <a:gd name="connsiteX3834" fmla="*/ 2055476 w 2241767"/>
                <a:gd name="connsiteY3834" fmla="*/ 1322794 h 1847316"/>
                <a:gd name="connsiteX3835" fmla="*/ 2056564 w 2241767"/>
                <a:gd name="connsiteY3835" fmla="*/ 1320596 h 1847316"/>
                <a:gd name="connsiteX3836" fmla="*/ 2058074 w 2241767"/>
                <a:gd name="connsiteY3836" fmla="*/ 1319454 h 1847316"/>
                <a:gd name="connsiteX3837" fmla="*/ 2062455 w 2241767"/>
                <a:gd name="connsiteY3837" fmla="*/ 1318296 h 1847316"/>
                <a:gd name="connsiteX3838" fmla="*/ 2063550 w 2241767"/>
                <a:gd name="connsiteY3838" fmla="*/ 1316551 h 1847316"/>
                <a:gd name="connsiteX3839" fmla="*/ 2064199 w 2241767"/>
                <a:gd name="connsiteY3839" fmla="*/ 1315081 h 1847316"/>
                <a:gd name="connsiteX3840" fmla="*/ 2062032 w 2241767"/>
                <a:gd name="connsiteY3840" fmla="*/ 1317608 h 1847316"/>
                <a:gd name="connsiteX3841" fmla="*/ 2058786 w 2241767"/>
                <a:gd name="connsiteY3841" fmla="*/ 1318468 h 1847316"/>
                <a:gd name="connsiteX3842" fmla="*/ 2057033 w 2241767"/>
                <a:gd name="connsiteY3842" fmla="*/ 1319415 h 1847316"/>
                <a:gd name="connsiteX3843" fmla="*/ 2055633 w 2241767"/>
                <a:gd name="connsiteY3843" fmla="*/ 1320854 h 1847316"/>
                <a:gd name="connsiteX3844" fmla="*/ 2054803 w 2241767"/>
                <a:gd name="connsiteY3844" fmla="*/ 1322661 h 1847316"/>
                <a:gd name="connsiteX3845" fmla="*/ 2052926 w 2241767"/>
                <a:gd name="connsiteY3845" fmla="*/ 1324836 h 1847316"/>
                <a:gd name="connsiteX3846" fmla="*/ 2053059 w 2241767"/>
                <a:gd name="connsiteY3846" fmla="*/ 1326291 h 1847316"/>
                <a:gd name="connsiteX3847" fmla="*/ 2053372 w 2241767"/>
                <a:gd name="connsiteY3847" fmla="*/ 1327324 h 1847316"/>
                <a:gd name="connsiteX3848" fmla="*/ 2053223 w 2241767"/>
                <a:gd name="connsiteY3848" fmla="*/ 1329483 h 1847316"/>
                <a:gd name="connsiteX3849" fmla="*/ 2054412 w 2241767"/>
                <a:gd name="connsiteY3849" fmla="*/ 1331580 h 1847316"/>
                <a:gd name="connsiteX3850" fmla="*/ 2056759 w 2241767"/>
                <a:gd name="connsiteY3850" fmla="*/ 1335014 h 1847316"/>
                <a:gd name="connsiteX3851" fmla="*/ 2057213 w 2241767"/>
                <a:gd name="connsiteY3851" fmla="*/ 1340335 h 1847316"/>
                <a:gd name="connsiteX3852" fmla="*/ 2059005 w 2241767"/>
                <a:gd name="connsiteY3852" fmla="*/ 1343886 h 1847316"/>
                <a:gd name="connsiteX3853" fmla="*/ 2061758 w 2241767"/>
                <a:gd name="connsiteY3853" fmla="*/ 1348017 h 1847316"/>
                <a:gd name="connsiteX3854" fmla="*/ 2063871 w 2241767"/>
                <a:gd name="connsiteY3854" fmla="*/ 1349191 h 1847316"/>
                <a:gd name="connsiteX3855" fmla="*/ 2063980 w 2241767"/>
                <a:gd name="connsiteY3855" fmla="*/ 1350724 h 1847316"/>
                <a:gd name="connsiteX3856" fmla="*/ 2063002 w 2241767"/>
                <a:gd name="connsiteY3856" fmla="*/ 1353259 h 1847316"/>
                <a:gd name="connsiteX3857" fmla="*/ 2061712 w 2241767"/>
                <a:gd name="connsiteY3857" fmla="*/ 1354417 h 1847316"/>
                <a:gd name="connsiteX3858" fmla="*/ 2063386 w 2241767"/>
                <a:gd name="connsiteY3858" fmla="*/ 1354182 h 1847316"/>
                <a:gd name="connsiteX3859" fmla="*/ 2064215 w 2241767"/>
                <a:gd name="connsiteY3859" fmla="*/ 1354761 h 1847316"/>
                <a:gd name="connsiteX3860" fmla="*/ 2065029 w 2241767"/>
                <a:gd name="connsiteY3860" fmla="*/ 1356873 h 1847316"/>
                <a:gd name="connsiteX3861" fmla="*/ 2064966 w 2241767"/>
                <a:gd name="connsiteY3861" fmla="*/ 1359025 h 1847316"/>
                <a:gd name="connsiteX3862" fmla="*/ 2064692 w 2241767"/>
                <a:gd name="connsiteY3862" fmla="*/ 1360230 h 1847316"/>
                <a:gd name="connsiteX3863" fmla="*/ 2064184 w 2241767"/>
                <a:gd name="connsiteY3863" fmla="*/ 1360714 h 1847316"/>
                <a:gd name="connsiteX3864" fmla="*/ 2064199 w 2241767"/>
                <a:gd name="connsiteY3864" fmla="*/ 1359478 h 1847316"/>
                <a:gd name="connsiteX3865" fmla="*/ 2063840 w 2241767"/>
                <a:gd name="connsiteY3865" fmla="*/ 1359048 h 1847316"/>
                <a:gd name="connsiteX3866" fmla="*/ 2063245 w 2241767"/>
                <a:gd name="connsiteY3866" fmla="*/ 1359580 h 1847316"/>
                <a:gd name="connsiteX3867" fmla="*/ 2062862 w 2241767"/>
                <a:gd name="connsiteY3867" fmla="*/ 1360190 h 1847316"/>
                <a:gd name="connsiteX3868" fmla="*/ 2062697 w 2241767"/>
                <a:gd name="connsiteY3868" fmla="*/ 1362592 h 1847316"/>
                <a:gd name="connsiteX3869" fmla="*/ 2062291 w 2241767"/>
                <a:gd name="connsiteY3869" fmla="*/ 1363789 h 1847316"/>
                <a:gd name="connsiteX3870" fmla="*/ 2060851 w 2241767"/>
                <a:gd name="connsiteY3870" fmla="*/ 1364141 h 1847316"/>
                <a:gd name="connsiteX3871" fmla="*/ 2059388 w 2241767"/>
                <a:gd name="connsiteY3871" fmla="*/ 1367286 h 1847316"/>
                <a:gd name="connsiteX3872" fmla="*/ 2058035 w 2241767"/>
                <a:gd name="connsiteY3872" fmla="*/ 1369070 h 1847316"/>
                <a:gd name="connsiteX3873" fmla="*/ 2052707 w 2241767"/>
                <a:gd name="connsiteY3873" fmla="*/ 1381087 h 1847316"/>
                <a:gd name="connsiteX3874" fmla="*/ 2052910 w 2241767"/>
                <a:gd name="connsiteY3874" fmla="*/ 1383090 h 1847316"/>
                <a:gd name="connsiteX3875" fmla="*/ 2051932 w 2241767"/>
                <a:gd name="connsiteY3875" fmla="*/ 1383731 h 1847316"/>
                <a:gd name="connsiteX3876" fmla="*/ 2050461 w 2241767"/>
                <a:gd name="connsiteY3876" fmla="*/ 1384255 h 1847316"/>
                <a:gd name="connsiteX3877" fmla="*/ 2048967 w 2241767"/>
                <a:gd name="connsiteY3877" fmla="*/ 1385452 h 1847316"/>
                <a:gd name="connsiteX3878" fmla="*/ 2047974 w 2241767"/>
                <a:gd name="connsiteY3878" fmla="*/ 1386767 h 1847316"/>
                <a:gd name="connsiteX3879" fmla="*/ 2047050 w 2241767"/>
                <a:gd name="connsiteY3879" fmla="*/ 1390303 h 1847316"/>
                <a:gd name="connsiteX3880" fmla="*/ 2045282 w 2241767"/>
                <a:gd name="connsiteY3880" fmla="*/ 1394277 h 1847316"/>
                <a:gd name="connsiteX3881" fmla="*/ 2044179 w 2241767"/>
                <a:gd name="connsiteY3881" fmla="*/ 1392626 h 1847316"/>
                <a:gd name="connsiteX3882" fmla="*/ 2043898 w 2241767"/>
                <a:gd name="connsiteY3882" fmla="*/ 1391210 h 1847316"/>
                <a:gd name="connsiteX3883" fmla="*/ 2044390 w 2241767"/>
                <a:gd name="connsiteY3883" fmla="*/ 1387502 h 1847316"/>
                <a:gd name="connsiteX3884" fmla="*/ 2046299 w 2241767"/>
                <a:gd name="connsiteY3884" fmla="*/ 1381423 h 1847316"/>
                <a:gd name="connsiteX3885" fmla="*/ 2048404 w 2241767"/>
                <a:gd name="connsiteY3885" fmla="*/ 1377637 h 1847316"/>
                <a:gd name="connsiteX3886" fmla="*/ 2050008 w 2241767"/>
                <a:gd name="connsiteY3886" fmla="*/ 1375837 h 1847316"/>
                <a:gd name="connsiteX3887" fmla="*/ 2051322 w 2241767"/>
                <a:gd name="connsiteY3887" fmla="*/ 1372160 h 1847316"/>
                <a:gd name="connsiteX3888" fmla="*/ 2049656 w 2241767"/>
                <a:gd name="connsiteY3888" fmla="*/ 1371613 h 1847316"/>
                <a:gd name="connsiteX3889" fmla="*/ 2047113 w 2241767"/>
                <a:gd name="connsiteY3889" fmla="*/ 1371675 h 1847316"/>
                <a:gd name="connsiteX3890" fmla="*/ 2047590 w 2241767"/>
                <a:gd name="connsiteY3890" fmla="*/ 1369978 h 1847316"/>
                <a:gd name="connsiteX3891" fmla="*/ 2048334 w 2241767"/>
                <a:gd name="connsiteY3891" fmla="*/ 1368483 h 1847316"/>
                <a:gd name="connsiteX3892" fmla="*/ 2047011 w 2241767"/>
                <a:gd name="connsiteY3892" fmla="*/ 1366989 h 1847316"/>
                <a:gd name="connsiteX3893" fmla="*/ 2046229 w 2241767"/>
                <a:gd name="connsiteY3893" fmla="*/ 1366801 h 1847316"/>
                <a:gd name="connsiteX3894" fmla="*/ 2045423 w 2241767"/>
                <a:gd name="connsiteY3894" fmla="*/ 1366191 h 1847316"/>
                <a:gd name="connsiteX3895" fmla="*/ 2046370 w 2241767"/>
                <a:gd name="connsiteY3895" fmla="*/ 1364947 h 1847316"/>
                <a:gd name="connsiteX3896" fmla="*/ 2046831 w 2241767"/>
                <a:gd name="connsiteY3896" fmla="*/ 1363633 h 1847316"/>
                <a:gd name="connsiteX3897" fmla="*/ 2046550 w 2241767"/>
                <a:gd name="connsiteY3897" fmla="*/ 1362029 h 1847316"/>
                <a:gd name="connsiteX3898" fmla="*/ 2046949 w 2241767"/>
                <a:gd name="connsiteY3898" fmla="*/ 1360816 h 1847316"/>
                <a:gd name="connsiteX3899" fmla="*/ 2046291 w 2241767"/>
                <a:gd name="connsiteY3899" fmla="*/ 1360996 h 1847316"/>
                <a:gd name="connsiteX3900" fmla="*/ 2045228 w 2241767"/>
                <a:gd name="connsiteY3900" fmla="*/ 1362279 h 1847316"/>
                <a:gd name="connsiteX3901" fmla="*/ 2044570 w 2241767"/>
                <a:gd name="connsiteY3901" fmla="*/ 1362788 h 1847316"/>
                <a:gd name="connsiteX3902" fmla="*/ 2044171 w 2241767"/>
                <a:gd name="connsiteY3902" fmla="*/ 1361653 h 1847316"/>
                <a:gd name="connsiteX3903" fmla="*/ 2043710 w 2241767"/>
                <a:gd name="connsiteY3903" fmla="*/ 1361912 h 1847316"/>
                <a:gd name="connsiteX3904" fmla="*/ 2043412 w 2241767"/>
                <a:gd name="connsiteY3904" fmla="*/ 1362694 h 1847316"/>
                <a:gd name="connsiteX3905" fmla="*/ 2042732 w 2241767"/>
                <a:gd name="connsiteY3905" fmla="*/ 1363116 h 1847316"/>
                <a:gd name="connsiteX3906" fmla="*/ 2041300 w 2241767"/>
                <a:gd name="connsiteY3906" fmla="*/ 1362052 h 1847316"/>
                <a:gd name="connsiteX3907" fmla="*/ 2039211 w 2241767"/>
                <a:gd name="connsiteY3907" fmla="*/ 1360840 h 1847316"/>
                <a:gd name="connsiteX3908" fmla="*/ 2038053 w 2241767"/>
                <a:gd name="connsiteY3908" fmla="*/ 1358743 h 1847316"/>
                <a:gd name="connsiteX3909" fmla="*/ 2037388 w 2241767"/>
                <a:gd name="connsiteY3909" fmla="*/ 1357116 h 1847316"/>
                <a:gd name="connsiteX3910" fmla="*/ 2038061 w 2241767"/>
                <a:gd name="connsiteY3910" fmla="*/ 1354174 h 1847316"/>
                <a:gd name="connsiteX3911" fmla="*/ 2039509 w 2241767"/>
                <a:gd name="connsiteY3911" fmla="*/ 1353650 h 1847316"/>
                <a:gd name="connsiteX3912" fmla="*/ 2041386 w 2241767"/>
                <a:gd name="connsiteY3912" fmla="*/ 1354127 h 1847316"/>
                <a:gd name="connsiteX3913" fmla="*/ 2043843 w 2241767"/>
                <a:gd name="connsiteY3913" fmla="*/ 1354127 h 1847316"/>
                <a:gd name="connsiteX3914" fmla="*/ 2043491 w 2241767"/>
                <a:gd name="connsiteY3914" fmla="*/ 1353478 h 1847316"/>
                <a:gd name="connsiteX3915" fmla="*/ 2042614 w 2241767"/>
                <a:gd name="connsiteY3915" fmla="*/ 1353587 h 1847316"/>
                <a:gd name="connsiteX3916" fmla="*/ 2040025 w 2241767"/>
                <a:gd name="connsiteY3916" fmla="*/ 1351194 h 1847316"/>
                <a:gd name="connsiteX3917" fmla="*/ 2039188 w 2241767"/>
                <a:gd name="connsiteY3917" fmla="*/ 1349746 h 1847316"/>
                <a:gd name="connsiteX3918" fmla="*/ 2037756 w 2241767"/>
                <a:gd name="connsiteY3918" fmla="*/ 1349347 h 1847316"/>
                <a:gd name="connsiteX3919" fmla="*/ 2037107 w 2241767"/>
                <a:gd name="connsiteY3919" fmla="*/ 1350740 h 1847316"/>
                <a:gd name="connsiteX3920" fmla="*/ 2036379 w 2241767"/>
                <a:gd name="connsiteY3920" fmla="*/ 1351107 h 1847316"/>
                <a:gd name="connsiteX3921" fmla="*/ 2037271 w 2241767"/>
                <a:gd name="connsiteY3921" fmla="*/ 1348064 h 1847316"/>
                <a:gd name="connsiteX3922" fmla="*/ 2038445 w 2241767"/>
                <a:gd name="connsiteY3922" fmla="*/ 1347939 h 1847316"/>
                <a:gd name="connsiteX3923" fmla="*/ 2040174 w 2241767"/>
                <a:gd name="connsiteY3923" fmla="*/ 1347094 h 1847316"/>
                <a:gd name="connsiteX3924" fmla="*/ 2039673 w 2241767"/>
                <a:gd name="connsiteY3924" fmla="*/ 1345326 h 1847316"/>
                <a:gd name="connsiteX3925" fmla="*/ 2038578 w 2241767"/>
                <a:gd name="connsiteY3925" fmla="*/ 1344551 h 1847316"/>
                <a:gd name="connsiteX3926" fmla="*/ 2036606 w 2241767"/>
                <a:gd name="connsiteY3926" fmla="*/ 1345521 h 1847316"/>
                <a:gd name="connsiteX3927" fmla="*/ 2036630 w 2241767"/>
                <a:gd name="connsiteY3927" fmla="*/ 1344278 h 1847316"/>
                <a:gd name="connsiteX3928" fmla="*/ 2036997 w 2241767"/>
                <a:gd name="connsiteY3928" fmla="*/ 1342689 h 1847316"/>
                <a:gd name="connsiteX3929" fmla="*/ 2038484 w 2241767"/>
                <a:gd name="connsiteY3929" fmla="*/ 1342689 h 1847316"/>
                <a:gd name="connsiteX3930" fmla="*/ 2039790 w 2241767"/>
                <a:gd name="connsiteY3930" fmla="*/ 1343206 h 1847316"/>
                <a:gd name="connsiteX3931" fmla="*/ 2040901 w 2241767"/>
                <a:gd name="connsiteY3931" fmla="*/ 1340632 h 1847316"/>
                <a:gd name="connsiteX3932" fmla="*/ 2040948 w 2241767"/>
                <a:gd name="connsiteY3932" fmla="*/ 1339482 h 1847316"/>
                <a:gd name="connsiteX3933" fmla="*/ 2039110 w 2241767"/>
                <a:gd name="connsiteY3933" fmla="*/ 1341156 h 1847316"/>
                <a:gd name="connsiteX3934" fmla="*/ 2038695 w 2241767"/>
                <a:gd name="connsiteY3934" fmla="*/ 1337549 h 1847316"/>
                <a:gd name="connsiteX3935" fmla="*/ 2040502 w 2241767"/>
                <a:gd name="connsiteY3935" fmla="*/ 1334068 h 1847316"/>
                <a:gd name="connsiteX3936" fmla="*/ 2042231 w 2241767"/>
                <a:gd name="connsiteY3936" fmla="*/ 1332542 h 1847316"/>
                <a:gd name="connsiteX3937" fmla="*/ 2044390 w 2241767"/>
                <a:gd name="connsiteY3937" fmla="*/ 1332589 h 1847316"/>
                <a:gd name="connsiteX3938" fmla="*/ 2046581 w 2241767"/>
                <a:gd name="connsiteY3938" fmla="*/ 1332347 h 1847316"/>
                <a:gd name="connsiteX3939" fmla="*/ 2045204 w 2241767"/>
                <a:gd name="connsiteY3939" fmla="*/ 1331705 h 1847316"/>
                <a:gd name="connsiteX3940" fmla="*/ 2043788 w 2241767"/>
                <a:gd name="connsiteY3940" fmla="*/ 1331361 h 1847316"/>
                <a:gd name="connsiteX3941" fmla="*/ 2044852 w 2241767"/>
                <a:gd name="connsiteY3941" fmla="*/ 1329976 h 1847316"/>
                <a:gd name="connsiteX3942" fmla="*/ 2045760 w 2241767"/>
                <a:gd name="connsiteY3942" fmla="*/ 1329726 h 1847316"/>
                <a:gd name="connsiteX3943" fmla="*/ 2046651 w 2241767"/>
                <a:gd name="connsiteY3943" fmla="*/ 1328521 h 1847316"/>
                <a:gd name="connsiteX3944" fmla="*/ 2044516 w 2241767"/>
                <a:gd name="connsiteY3944" fmla="*/ 1328701 h 1847316"/>
                <a:gd name="connsiteX3945" fmla="*/ 2044766 w 2241767"/>
                <a:gd name="connsiteY3945" fmla="*/ 1326417 h 1847316"/>
                <a:gd name="connsiteX3946" fmla="*/ 2043725 w 2241767"/>
                <a:gd name="connsiteY3946" fmla="*/ 1326886 h 1847316"/>
                <a:gd name="connsiteX3947" fmla="*/ 2042481 w 2241767"/>
                <a:gd name="connsiteY3947" fmla="*/ 1327097 h 1847316"/>
                <a:gd name="connsiteX3948" fmla="*/ 2041996 w 2241767"/>
                <a:gd name="connsiteY3948" fmla="*/ 1328067 h 1847316"/>
                <a:gd name="connsiteX3949" fmla="*/ 2042090 w 2241767"/>
                <a:gd name="connsiteY3949" fmla="*/ 1329679 h 1847316"/>
                <a:gd name="connsiteX3950" fmla="*/ 2041730 w 2241767"/>
                <a:gd name="connsiteY3950" fmla="*/ 1330735 h 1847316"/>
                <a:gd name="connsiteX3951" fmla="*/ 2040760 w 2241767"/>
                <a:gd name="connsiteY3951" fmla="*/ 1331580 h 1847316"/>
                <a:gd name="connsiteX3952" fmla="*/ 2039125 w 2241767"/>
                <a:gd name="connsiteY3952" fmla="*/ 1332237 h 1847316"/>
                <a:gd name="connsiteX3953" fmla="*/ 2038969 w 2241767"/>
                <a:gd name="connsiteY3953" fmla="*/ 1331095 h 1847316"/>
                <a:gd name="connsiteX3954" fmla="*/ 2038429 w 2241767"/>
                <a:gd name="connsiteY3954" fmla="*/ 1330579 h 1847316"/>
                <a:gd name="connsiteX3955" fmla="*/ 2038225 w 2241767"/>
                <a:gd name="connsiteY3955" fmla="*/ 1333027 h 1847316"/>
                <a:gd name="connsiteX3956" fmla="*/ 2037795 w 2241767"/>
                <a:gd name="connsiteY3956" fmla="*/ 1333857 h 1847316"/>
                <a:gd name="connsiteX3957" fmla="*/ 2036598 w 2241767"/>
                <a:gd name="connsiteY3957" fmla="*/ 1331565 h 1847316"/>
                <a:gd name="connsiteX3958" fmla="*/ 2036238 w 2241767"/>
                <a:gd name="connsiteY3958" fmla="*/ 1332026 h 1847316"/>
                <a:gd name="connsiteX3959" fmla="*/ 2036285 w 2241767"/>
                <a:gd name="connsiteY3959" fmla="*/ 1332675 h 1847316"/>
                <a:gd name="connsiteX3960" fmla="*/ 2035980 w 2241767"/>
                <a:gd name="connsiteY3960" fmla="*/ 1333802 h 1847316"/>
                <a:gd name="connsiteX3961" fmla="*/ 2034955 w 2241767"/>
                <a:gd name="connsiteY3961" fmla="*/ 1334389 h 1847316"/>
                <a:gd name="connsiteX3962" fmla="*/ 2035018 w 2241767"/>
                <a:gd name="connsiteY3962" fmla="*/ 1335828 h 1847316"/>
                <a:gd name="connsiteX3963" fmla="*/ 2034619 w 2241767"/>
                <a:gd name="connsiteY3963" fmla="*/ 1336618 h 1847316"/>
                <a:gd name="connsiteX3964" fmla="*/ 2031341 w 2241767"/>
                <a:gd name="connsiteY3964" fmla="*/ 1335367 h 1847316"/>
                <a:gd name="connsiteX3965" fmla="*/ 2031263 w 2241767"/>
                <a:gd name="connsiteY3965" fmla="*/ 1335789 h 1847316"/>
                <a:gd name="connsiteX3966" fmla="*/ 2033117 w 2241767"/>
                <a:gd name="connsiteY3966" fmla="*/ 1338488 h 1847316"/>
                <a:gd name="connsiteX3967" fmla="*/ 2034470 w 2241767"/>
                <a:gd name="connsiteY3967" fmla="*/ 1339411 h 1847316"/>
                <a:gd name="connsiteX3968" fmla="*/ 2034635 w 2241767"/>
                <a:gd name="connsiteY3968" fmla="*/ 1340882 h 1847316"/>
                <a:gd name="connsiteX3969" fmla="*/ 2033469 w 2241767"/>
                <a:gd name="connsiteY3969" fmla="*/ 1342103 h 1847316"/>
                <a:gd name="connsiteX3970" fmla="*/ 2031865 w 2241767"/>
                <a:gd name="connsiteY3970" fmla="*/ 1341054 h 1847316"/>
                <a:gd name="connsiteX3971" fmla="*/ 2031591 w 2241767"/>
                <a:gd name="connsiteY3971" fmla="*/ 1341133 h 1847316"/>
                <a:gd name="connsiteX3972" fmla="*/ 2032467 w 2241767"/>
                <a:gd name="connsiteY3972" fmla="*/ 1342932 h 1847316"/>
                <a:gd name="connsiteX3973" fmla="*/ 2033015 w 2241767"/>
                <a:gd name="connsiteY3973" fmla="*/ 1344504 h 1847316"/>
                <a:gd name="connsiteX3974" fmla="*/ 2032452 w 2241767"/>
                <a:gd name="connsiteY3974" fmla="*/ 1345819 h 1847316"/>
                <a:gd name="connsiteX3975" fmla="*/ 2032538 w 2241767"/>
                <a:gd name="connsiteY3975" fmla="*/ 1347446 h 1847316"/>
                <a:gd name="connsiteX3976" fmla="*/ 2032413 w 2241767"/>
                <a:gd name="connsiteY3976" fmla="*/ 1348917 h 1847316"/>
                <a:gd name="connsiteX3977" fmla="*/ 2032069 w 2241767"/>
                <a:gd name="connsiteY3977" fmla="*/ 1350200 h 1847316"/>
                <a:gd name="connsiteX3978" fmla="*/ 2032851 w 2241767"/>
                <a:gd name="connsiteY3978" fmla="*/ 1356091 h 1847316"/>
                <a:gd name="connsiteX3979" fmla="*/ 2033790 w 2241767"/>
                <a:gd name="connsiteY3979" fmla="*/ 1357695 h 1847316"/>
                <a:gd name="connsiteX3980" fmla="*/ 2034713 w 2241767"/>
                <a:gd name="connsiteY3980" fmla="*/ 1359220 h 1847316"/>
                <a:gd name="connsiteX3981" fmla="*/ 2035206 w 2241767"/>
                <a:gd name="connsiteY3981" fmla="*/ 1360652 h 1847316"/>
                <a:gd name="connsiteX3982" fmla="*/ 2034228 w 2241767"/>
                <a:gd name="connsiteY3982" fmla="*/ 1360855 h 1847316"/>
                <a:gd name="connsiteX3983" fmla="*/ 2032663 w 2241767"/>
                <a:gd name="connsiteY3983" fmla="*/ 1359682 h 1847316"/>
                <a:gd name="connsiteX3984" fmla="*/ 2031286 w 2241767"/>
                <a:gd name="connsiteY3984" fmla="*/ 1358782 h 1847316"/>
                <a:gd name="connsiteX3985" fmla="*/ 2029651 w 2241767"/>
                <a:gd name="connsiteY3985" fmla="*/ 1355911 h 1847316"/>
                <a:gd name="connsiteX3986" fmla="*/ 2029385 w 2241767"/>
                <a:gd name="connsiteY3986" fmla="*/ 1354761 h 1847316"/>
                <a:gd name="connsiteX3987" fmla="*/ 2028986 w 2241767"/>
                <a:gd name="connsiteY3987" fmla="*/ 1353853 h 1847316"/>
                <a:gd name="connsiteX3988" fmla="*/ 2029174 w 2241767"/>
                <a:gd name="connsiteY3988" fmla="*/ 1355934 h 1847316"/>
                <a:gd name="connsiteX3989" fmla="*/ 2029761 w 2241767"/>
                <a:gd name="connsiteY3989" fmla="*/ 1358258 h 1847316"/>
                <a:gd name="connsiteX3990" fmla="*/ 2034877 w 2241767"/>
                <a:gd name="connsiteY3990" fmla="*/ 1363453 h 1847316"/>
                <a:gd name="connsiteX3991" fmla="*/ 2035824 w 2241767"/>
                <a:gd name="connsiteY3991" fmla="*/ 1365440 h 1847316"/>
                <a:gd name="connsiteX3992" fmla="*/ 2036543 w 2241767"/>
                <a:gd name="connsiteY3992" fmla="*/ 1367005 h 1847316"/>
                <a:gd name="connsiteX3993" fmla="*/ 2036364 w 2241767"/>
                <a:gd name="connsiteY3993" fmla="*/ 1368491 h 1847316"/>
                <a:gd name="connsiteX3994" fmla="*/ 2035026 w 2241767"/>
                <a:gd name="connsiteY3994" fmla="*/ 1367435 h 1847316"/>
                <a:gd name="connsiteX3995" fmla="*/ 2033876 w 2241767"/>
                <a:gd name="connsiteY3995" fmla="*/ 1366089 h 1847316"/>
                <a:gd name="connsiteX3996" fmla="*/ 2030817 w 2241767"/>
                <a:gd name="connsiteY3996" fmla="*/ 1364564 h 1847316"/>
                <a:gd name="connsiteX3997" fmla="*/ 2026960 w 2241767"/>
                <a:gd name="connsiteY3997" fmla="*/ 1363601 h 1847316"/>
                <a:gd name="connsiteX3998" fmla="*/ 2024785 w 2241767"/>
                <a:gd name="connsiteY3998" fmla="*/ 1360050 h 1847316"/>
                <a:gd name="connsiteX3999" fmla="*/ 2024793 w 2241767"/>
                <a:gd name="connsiteY3999" fmla="*/ 1361528 h 1847316"/>
                <a:gd name="connsiteX4000" fmla="*/ 2024308 w 2241767"/>
                <a:gd name="connsiteY4000" fmla="*/ 1362788 h 1847316"/>
                <a:gd name="connsiteX4001" fmla="*/ 2022978 w 2241767"/>
                <a:gd name="connsiteY4001" fmla="*/ 1361254 h 1847316"/>
                <a:gd name="connsiteX4002" fmla="*/ 2022141 w 2241767"/>
                <a:gd name="connsiteY4002" fmla="*/ 1359948 h 1847316"/>
                <a:gd name="connsiteX4003" fmla="*/ 2021859 w 2241767"/>
                <a:gd name="connsiteY4003" fmla="*/ 1358516 h 1847316"/>
                <a:gd name="connsiteX4004" fmla="*/ 2020200 w 2241767"/>
                <a:gd name="connsiteY4004" fmla="*/ 1358610 h 1847316"/>
                <a:gd name="connsiteX4005" fmla="*/ 2018463 w 2241767"/>
                <a:gd name="connsiteY4005" fmla="*/ 1359862 h 1847316"/>
                <a:gd name="connsiteX4006" fmla="*/ 2016781 w 2241767"/>
                <a:gd name="connsiteY4006" fmla="*/ 1359564 h 1847316"/>
                <a:gd name="connsiteX4007" fmla="*/ 2016586 w 2241767"/>
                <a:gd name="connsiteY4007" fmla="*/ 1357132 h 1847316"/>
                <a:gd name="connsiteX4008" fmla="*/ 2017040 w 2241767"/>
                <a:gd name="connsiteY4008" fmla="*/ 1355841 h 1847316"/>
                <a:gd name="connsiteX4009" fmla="*/ 2018925 w 2241767"/>
                <a:gd name="connsiteY4009" fmla="*/ 1352789 h 1847316"/>
                <a:gd name="connsiteX4010" fmla="*/ 2020709 w 2241767"/>
                <a:gd name="connsiteY4010" fmla="*/ 1351225 h 1847316"/>
                <a:gd name="connsiteX4011" fmla="*/ 2021491 w 2241767"/>
                <a:gd name="connsiteY4011" fmla="*/ 1349206 h 1847316"/>
                <a:gd name="connsiteX4012" fmla="*/ 2021225 w 2241767"/>
                <a:gd name="connsiteY4012" fmla="*/ 1346077 h 1847316"/>
                <a:gd name="connsiteX4013" fmla="*/ 2020897 w 2241767"/>
                <a:gd name="connsiteY4013" fmla="*/ 1349261 h 1847316"/>
                <a:gd name="connsiteX4014" fmla="*/ 2019880 w 2241767"/>
                <a:gd name="connsiteY4014" fmla="*/ 1350833 h 1847316"/>
                <a:gd name="connsiteX4015" fmla="*/ 2018276 w 2241767"/>
                <a:gd name="connsiteY4015" fmla="*/ 1352038 h 1847316"/>
                <a:gd name="connsiteX4016" fmla="*/ 2016171 w 2241767"/>
                <a:gd name="connsiteY4016" fmla="*/ 1354182 h 1847316"/>
                <a:gd name="connsiteX4017" fmla="*/ 2015663 w 2241767"/>
                <a:gd name="connsiteY4017" fmla="*/ 1356161 h 1847316"/>
                <a:gd name="connsiteX4018" fmla="*/ 2015006 w 2241767"/>
                <a:gd name="connsiteY4018" fmla="*/ 1359862 h 1847316"/>
                <a:gd name="connsiteX4019" fmla="*/ 2015890 w 2241767"/>
                <a:gd name="connsiteY4019" fmla="*/ 1361114 h 1847316"/>
                <a:gd name="connsiteX4020" fmla="*/ 2016797 w 2241767"/>
                <a:gd name="connsiteY4020" fmla="*/ 1361442 h 1847316"/>
                <a:gd name="connsiteX4021" fmla="*/ 2019473 w 2241767"/>
                <a:gd name="connsiteY4021" fmla="*/ 1360605 h 1847316"/>
                <a:gd name="connsiteX4022" fmla="*/ 2020857 w 2241767"/>
                <a:gd name="connsiteY4022" fmla="*/ 1360980 h 1847316"/>
                <a:gd name="connsiteX4023" fmla="*/ 2023940 w 2241767"/>
                <a:gd name="connsiteY4023" fmla="*/ 1365424 h 1847316"/>
                <a:gd name="connsiteX4024" fmla="*/ 2029682 w 2241767"/>
                <a:gd name="connsiteY4024" fmla="*/ 1367177 h 1847316"/>
                <a:gd name="connsiteX4025" fmla="*/ 2031779 w 2241767"/>
                <a:gd name="connsiteY4025" fmla="*/ 1368272 h 1847316"/>
                <a:gd name="connsiteX4026" fmla="*/ 2033485 w 2241767"/>
                <a:gd name="connsiteY4026" fmla="*/ 1370588 h 1847316"/>
                <a:gd name="connsiteX4027" fmla="*/ 2036051 w 2241767"/>
                <a:gd name="connsiteY4027" fmla="*/ 1371918 h 1847316"/>
                <a:gd name="connsiteX4028" fmla="*/ 2038046 w 2241767"/>
                <a:gd name="connsiteY4028" fmla="*/ 1373850 h 1847316"/>
                <a:gd name="connsiteX4029" fmla="*/ 2038100 w 2241767"/>
                <a:gd name="connsiteY4029" fmla="*/ 1375110 h 1847316"/>
                <a:gd name="connsiteX4030" fmla="*/ 2037412 w 2241767"/>
                <a:gd name="connsiteY4030" fmla="*/ 1376596 h 1847316"/>
                <a:gd name="connsiteX4031" fmla="*/ 2037138 w 2241767"/>
                <a:gd name="connsiteY4031" fmla="*/ 1378607 h 1847316"/>
                <a:gd name="connsiteX4032" fmla="*/ 2036293 w 2241767"/>
                <a:gd name="connsiteY4032" fmla="*/ 1379874 h 1847316"/>
                <a:gd name="connsiteX4033" fmla="*/ 2034267 w 2241767"/>
                <a:gd name="connsiteY4033" fmla="*/ 1380023 h 1847316"/>
                <a:gd name="connsiteX4034" fmla="*/ 2033039 w 2241767"/>
                <a:gd name="connsiteY4034" fmla="*/ 1379694 h 1847316"/>
                <a:gd name="connsiteX4035" fmla="*/ 2026444 w 2241767"/>
                <a:gd name="connsiteY4035" fmla="*/ 1372614 h 1847316"/>
                <a:gd name="connsiteX4036" fmla="*/ 2025653 w 2241767"/>
                <a:gd name="connsiteY4036" fmla="*/ 1371965 h 1847316"/>
                <a:gd name="connsiteX4037" fmla="*/ 2023205 w 2241767"/>
                <a:gd name="connsiteY4037" fmla="*/ 1368249 h 1847316"/>
                <a:gd name="connsiteX4038" fmla="*/ 2020333 w 2241767"/>
                <a:gd name="connsiteY4038" fmla="*/ 1366254 h 1847316"/>
                <a:gd name="connsiteX4039" fmla="*/ 2019441 w 2241767"/>
                <a:gd name="connsiteY4039" fmla="*/ 1366293 h 1847316"/>
                <a:gd name="connsiteX4040" fmla="*/ 2023525 w 2241767"/>
                <a:gd name="connsiteY4040" fmla="*/ 1369978 h 1847316"/>
                <a:gd name="connsiteX4041" fmla="*/ 2025192 w 2241767"/>
                <a:gd name="connsiteY4041" fmla="*/ 1372551 h 1847316"/>
                <a:gd name="connsiteX4042" fmla="*/ 2028126 w 2241767"/>
                <a:gd name="connsiteY4042" fmla="*/ 1376150 h 1847316"/>
                <a:gd name="connsiteX4043" fmla="*/ 2030222 w 2241767"/>
                <a:gd name="connsiteY4043" fmla="*/ 1377676 h 1847316"/>
                <a:gd name="connsiteX4044" fmla="*/ 2031763 w 2241767"/>
                <a:gd name="connsiteY4044" fmla="*/ 1380054 h 1847316"/>
                <a:gd name="connsiteX4045" fmla="*/ 2033203 w 2241767"/>
                <a:gd name="connsiteY4045" fmla="*/ 1381165 h 1847316"/>
                <a:gd name="connsiteX4046" fmla="*/ 2037122 w 2241767"/>
                <a:gd name="connsiteY4046" fmla="*/ 1382745 h 1847316"/>
                <a:gd name="connsiteX4047" fmla="*/ 2035761 w 2241767"/>
                <a:gd name="connsiteY4047" fmla="*/ 1383888 h 1847316"/>
                <a:gd name="connsiteX4048" fmla="*/ 2037936 w 2241767"/>
                <a:gd name="connsiteY4048" fmla="*/ 1384858 h 1847316"/>
                <a:gd name="connsiteX4049" fmla="*/ 2038249 w 2241767"/>
                <a:gd name="connsiteY4049" fmla="*/ 1386634 h 1847316"/>
                <a:gd name="connsiteX4050" fmla="*/ 2038053 w 2241767"/>
                <a:gd name="connsiteY4050" fmla="*/ 1388660 h 1847316"/>
                <a:gd name="connsiteX4051" fmla="*/ 2035034 w 2241767"/>
                <a:gd name="connsiteY4051" fmla="*/ 1387854 h 1847316"/>
                <a:gd name="connsiteX4052" fmla="*/ 2034932 w 2241767"/>
                <a:gd name="connsiteY4052" fmla="*/ 1389348 h 1847316"/>
                <a:gd name="connsiteX4053" fmla="*/ 2035206 w 2241767"/>
                <a:gd name="connsiteY4053" fmla="*/ 1390225 h 1847316"/>
                <a:gd name="connsiteX4054" fmla="*/ 2033876 w 2241767"/>
                <a:gd name="connsiteY4054" fmla="*/ 1390952 h 1847316"/>
                <a:gd name="connsiteX4055" fmla="*/ 2032022 w 2241767"/>
                <a:gd name="connsiteY4055" fmla="*/ 1389966 h 1847316"/>
                <a:gd name="connsiteX4056" fmla="*/ 2027210 w 2241767"/>
                <a:gd name="connsiteY4056" fmla="*/ 1384568 h 1847316"/>
                <a:gd name="connsiteX4057" fmla="*/ 2027249 w 2241767"/>
                <a:gd name="connsiteY4057" fmla="*/ 1385288 h 1847316"/>
                <a:gd name="connsiteX4058" fmla="*/ 2027640 w 2241767"/>
                <a:gd name="connsiteY4058" fmla="*/ 1386125 h 1847316"/>
                <a:gd name="connsiteX4059" fmla="*/ 2030433 w 2241767"/>
                <a:gd name="connsiteY4059" fmla="*/ 1389599 h 1847316"/>
                <a:gd name="connsiteX4060" fmla="*/ 2032929 w 2241767"/>
                <a:gd name="connsiteY4060" fmla="*/ 1391680 h 1847316"/>
                <a:gd name="connsiteX4061" fmla="*/ 2035041 w 2241767"/>
                <a:gd name="connsiteY4061" fmla="*/ 1392618 h 1847316"/>
                <a:gd name="connsiteX4062" fmla="*/ 2036669 w 2241767"/>
                <a:gd name="connsiteY4062" fmla="*/ 1394363 h 1847316"/>
                <a:gd name="connsiteX4063" fmla="*/ 2037248 w 2241767"/>
                <a:gd name="connsiteY4063" fmla="*/ 1395411 h 1847316"/>
                <a:gd name="connsiteX4064" fmla="*/ 2037631 w 2241767"/>
                <a:gd name="connsiteY4064" fmla="*/ 1397007 h 1847316"/>
                <a:gd name="connsiteX4065" fmla="*/ 2036426 w 2241767"/>
                <a:gd name="connsiteY4065" fmla="*/ 1398087 h 1847316"/>
                <a:gd name="connsiteX4066" fmla="*/ 2035049 w 2241767"/>
                <a:gd name="connsiteY4066" fmla="*/ 1398689 h 1847316"/>
                <a:gd name="connsiteX4067" fmla="*/ 2033711 w 2241767"/>
                <a:gd name="connsiteY4067" fmla="*/ 1397610 h 1847316"/>
                <a:gd name="connsiteX4068" fmla="*/ 2032726 w 2241767"/>
                <a:gd name="connsiteY4068" fmla="*/ 1396468 h 1847316"/>
                <a:gd name="connsiteX4069" fmla="*/ 2030629 w 2241767"/>
                <a:gd name="connsiteY4069" fmla="*/ 1394535 h 1847316"/>
                <a:gd name="connsiteX4070" fmla="*/ 2029995 w 2241767"/>
                <a:gd name="connsiteY4070" fmla="*/ 1392368 h 1847316"/>
                <a:gd name="connsiteX4071" fmla="*/ 2028399 w 2241767"/>
                <a:gd name="connsiteY4071" fmla="*/ 1392478 h 1847316"/>
                <a:gd name="connsiteX4072" fmla="*/ 2021734 w 2241767"/>
                <a:gd name="connsiteY4072" fmla="*/ 1389732 h 1847316"/>
                <a:gd name="connsiteX4073" fmla="*/ 2016375 w 2241767"/>
                <a:gd name="connsiteY4073" fmla="*/ 1389411 h 1847316"/>
                <a:gd name="connsiteX4074" fmla="*/ 2016899 w 2241767"/>
                <a:gd name="connsiteY4074" fmla="*/ 1389966 h 1847316"/>
                <a:gd name="connsiteX4075" fmla="*/ 2017572 w 2241767"/>
                <a:gd name="connsiteY4075" fmla="*/ 1390334 h 1847316"/>
                <a:gd name="connsiteX4076" fmla="*/ 2021835 w 2241767"/>
                <a:gd name="connsiteY4076" fmla="*/ 1391007 h 1847316"/>
                <a:gd name="connsiteX4077" fmla="*/ 2023517 w 2241767"/>
                <a:gd name="connsiteY4077" fmla="*/ 1392274 h 1847316"/>
                <a:gd name="connsiteX4078" fmla="*/ 2027023 w 2241767"/>
                <a:gd name="connsiteY4078" fmla="*/ 1393401 h 1847316"/>
                <a:gd name="connsiteX4079" fmla="*/ 2029080 w 2241767"/>
                <a:gd name="connsiteY4079" fmla="*/ 1393706 h 1847316"/>
                <a:gd name="connsiteX4080" fmla="*/ 2029909 w 2241767"/>
                <a:gd name="connsiteY4080" fmla="*/ 1397148 h 1847316"/>
                <a:gd name="connsiteX4081" fmla="*/ 2032749 w 2241767"/>
                <a:gd name="connsiteY4081" fmla="*/ 1399519 h 1847316"/>
                <a:gd name="connsiteX4082" fmla="*/ 2033117 w 2241767"/>
                <a:gd name="connsiteY4082" fmla="*/ 1401271 h 1847316"/>
                <a:gd name="connsiteX4083" fmla="*/ 2035057 w 2241767"/>
                <a:gd name="connsiteY4083" fmla="*/ 1401467 h 1847316"/>
                <a:gd name="connsiteX4084" fmla="*/ 2038468 w 2241767"/>
                <a:gd name="connsiteY4084" fmla="*/ 1399754 h 1847316"/>
                <a:gd name="connsiteX4085" fmla="*/ 2040666 w 2241767"/>
                <a:gd name="connsiteY4085" fmla="*/ 1400356 h 1847316"/>
                <a:gd name="connsiteX4086" fmla="*/ 2043843 w 2241767"/>
                <a:gd name="connsiteY4086" fmla="*/ 1400849 h 1847316"/>
                <a:gd name="connsiteX4087" fmla="*/ 2044570 w 2241767"/>
                <a:gd name="connsiteY4087" fmla="*/ 1402234 h 1847316"/>
                <a:gd name="connsiteX4088" fmla="*/ 2045110 w 2241767"/>
                <a:gd name="connsiteY4088" fmla="*/ 1404862 h 1847316"/>
                <a:gd name="connsiteX4089" fmla="*/ 2046237 w 2241767"/>
                <a:gd name="connsiteY4089" fmla="*/ 1407819 h 1847316"/>
                <a:gd name="connsiteX4090" fmla="*/ 2049147 w 2241767"/>
                <a:gd name="connsiteY4090" fmla="*/ 1419445 h 1847316"/>
                <a:gd name="connsiteX4091" fmla="*/ 2053520 w 2241767"/>
                <a:gd name="connsiteY4091" fmla="*/ 1428904 h 1847316"/>
                <a:gd name="connsiteX4092" fmla="*/ 2054060 w 2241767"/>
                <a:gd name="connsiteY4092" fmla="*/ 1430531 h 1847316"/>
                <a:gd name="connsiteX4093" fmla="*/ 2053043 w 2241767"/>
                <a:gd name="connsiteY4093" fmla="*/ 1429099 h 1847316"/>
                <a:gd name="connsiteX4094" fmla="*/ 2049796 w 2241767"/>
                <a:gd name="connsiteY4094" fmla="*/ 1422840 h 1847316"/>
                <a:gd name="connsiteX4095" fmla="*/ 2048005 w 2241767"/>
                <a:gd name="connsiteY4095" fmla="*/ 1418303 h 1847316"/>
                <a:gd name="connsiteX4096" fmla="*/ 2046166 w 2241767"/>
                <a:gd name="connsiteY4096" fmla="*/ 1410276 h 1847316"/>
                <a:gd name="connsiteX4097" fmla="*/ 2045634 w 2241767"/>
                <a:gd name="connsiteY4097" fmla="*/ 1408477 h 1847316"/>
                <a:gd name="connsiteX4098" fmla="*/ 2045001 w 2241767"/>
                <a:gd name="connsiteY4098" fmla="*/ 1407757 h 1847316"/>
                <a:gd name="connsiteX4099" fmla="*/ 2044586 w 2241767"/>
                <a:gd name="connsiteY4099" fmla="*/ 1408344 h 1847316"/>
                <a:gd name="connsiteX4100" fmla="*/ 2044406 w 2241767"/>
                <a:gd name="connsiteY4100" fmla="*/ 1409369 h 1847316"/>
                <a:gd name="connsiteX4101" fmla="*/ 2044711 w 2241767"/>
                <a:gd name="connsiteY4101" fmla="*/ 1410159 h 1847316"/>
                <a:gd name="connsiteX4102" fmla="*/ 2043984 w 2241767"/>
                <a:gd name="connsiteY4102" fmla="*/ 1412803 h 1847316"/>
                <a:gd name="connsiteX4103" fmla="*/ 2044296 w 2241767"/>
                <a:gd name="connsiteY4103" fmla="*/ 1414016 h 1847316"/>
                <a:gd name="connsiteX4104" fmla="*/ 2045470 w 2241767"/>
                <a:gd name="connsiteY4104" fmla="*/ 1415267 h 1847316"/>
                <a:gd name="connsiteX4105" fmla="*/ 2046753 w 2241767"/>
                <a:gd name="connsiteY4105" fmla="*/ 1418389 h 1847316"/>
                <a:gd name="connsiteX4106" fmla="*/ 2047778 w 2241767"/>
                <a:gd name="connsiteY4106" fmla="*/ 1422590 h 1847316"/>
                <a:gd name="connsiteX4107" fmla="*/ 2046393 w 2241767"/>
                <a:gd name="connsiteY4107" fmla="*/ 1420885 h 1847316"/>
                <a:gd name="connsiteX4108" fmla="*/ 2044922 w 2241767"/>
                <a:gd name="connsiteY4108" fmla="*/ 1419985 h 1847316"/>
                <a:gd name="connsiteX4109" fmla="*/ 2042630 w 2241767"/>
                <a:gd name="connsiteY4109" fmla="*/ 1419296 h 1847316"/>
                <a:gd name="connsiteX4110" fmla="*/ 2040588 w 2241767"/>
                <a:gd name="connsiteY4110" fmla="*/ 1418084 h 1847316"/>
                <a:gd name="connsiteX4111" fmla="*/ 2040737 w 2241767"/>
                <a:gd name="connsiteY4111" fmla="*/ 1419821 h 1847316"/>
                <a:gd name="connsiteX4112" fmla="*/ 2040541 w 2241767"/>
                <a:gd name="connsiteY4112" fmla="*/ 1421698 h 1847316"/>
                <a:gd name="connsiteX4113" fmla="*/ 2038969 w 2241767"/>
                <a:gd name="connsiteY4113" fmla="*/ 1421127 h 1847316"/>
                <a:gd name="connsiteX4114" fmla="*/ 2037897 w 2241767"/>
                <a:gd name="connsiteY4114" fmla="*/ 1420501 h 1847316"/>
                <a:gd name="connsiteX4115" fmla="*/ 2038851 w 2241767"/>
                <a:gd name="connsiteY4115" fmla="*/ 1422496 h 1847316"/>
                <a:gd name="connsiteX4116" fmla="*/ 2036794 w 2241767"/>
                <a:gd name="connsiteY4116" fmla="*/ 1421902 h 1847316"/>
                <a:gd name="connsiteX4117" fmla="*/ 2035417 w 2241767"/>
                <a:gd name="connsiteY4117" fmla="*/ 1422027 h 1847316"/>
                <a:gd name="connsiteX4118" fmla="*/ 2034525 w 2241767"/>
                <a:gd name="connsiteY4118" fmla="*/ 1423803 h 1847316"/>
                <a:gd name="connsiteX4119" fmla="*/ 2033328 w 2241767"/>
                <a:gd name="connsiteY4119" fmla="*/ 1424875 h 1847316"/>
                <a:gd name="connsiteX4120" fmla="*/ 2031560 w 2241767"/>
                <a:gd name="connsiteY4120" fmla="*/ 1425219 h 1847316"/>
                <a:gd name="connsiteX4121" fmla="*/ 2028931 w 2241767"/>
                <a:gd name="connsiteY4121" fmla="*/ 1423599 h 1847316"/>
                <a:gd name="connsiteX4122" fmla="*/ 2028086 w 2241767"/>
                <a:gd name="connsiteY4122" fmla="*/ 1421628 h 1847316"/>
                <a:gd name="connsiteX4123" fmla="*/ 2027734 w 2241767"/>
                <a:gd name="connsiteY4123" fmla="*/ 1419429 h 1847316"/>
                <a:gd name="connsiteX4124" fmla="*/ 2027594 w 2241767"/>
                <a:gd name="connsiteY4124" fmla="*/ 1422027 h 1847316"/>
                <a:gd name="connsiteX4125" fmla="*/ 2028063 w 2241767"/>
                <a:gd name="connsiteY4125" fmla="*/ 1424726 h 1847316"/>
                <a:gd name="connsiteX4126" fmla="*/ 2027899 w 2241767"/>
                <a:gd name="connsiteY4126" fmla="*/ 1426776 h 1847316"/>
                <a:gd name="connsiteX4127" fmla="*/ 2030426 w 2241767"/>
                <a:gd name="connsiteY4127" fmla="*/ 1427151 h 1847316"/>
                <a:gd name="connsiteX4128" fmla="*/ 2032788 w 2241767"/>
                <a:gd name="connsiteY4128" fmla="*/ 1426823 h 1847316"/>
                <a:gd name="connsiteX4129" fmla="*/ 2035980 w 2241767"/>
                <a:gd name="connsiteY4129" fmla="*/ 1426909 h 1847316"/>
                <a:gd name="connsiteX4130" fmla="*/ 2038061 w 2241767"/>
                <a:gd name="connsiteY4130" fmla="*/ 1426525 h 1847316"/>
                <a:gd name="connsiteX4131" fmla="*/ 2039313 w 2241767"/>
                <a:gd name="connsiteY4131" fmla="*/ 1425876 h 1847316"/>
                <a:gd name="connsiteX4132" fmla="*/ 2042317 w 2241767"/>
                <a:gd name="connsiteY4132" fmla="*/ 1426439 h 1847316"/>
                <a:gd name="connsiteX4133" fmla="*/ 2042529 w 2241767"/>
                <a:gd name="connsiteY4133" fmla="*/ 1428911 h 1847316"/>
                <a:gd name="connsiteX4134" fmla="*/ 2042184 w 2241767"/>
                <a:gd name="connsiteY4134" fmla="*/ 1431368 h 1847316"/>
                <a:gd name="connsiteX4135" fmla="*/ 2042012 w 2241767"/>
                <a:gd name="connsiteY4135" fmla="*/ 1433973 h 1847316"/>
                <a:gd name="connsiteX4136" fmla="*/ 2042841 w 2241767"/>
                <a:gd name="connsiteY4136" fmla="*/ 1433957 h 1847316"/>
                <a:gd name="connsiteX4137" fmla="*/ 2043819 w 2241767"/>
                <a:gd name="connsiteY4137" fmla="*/ 1433120 h 1847316"/>
                <a:gd name="connsiteX4138" fmla="*/ 2044312 w 2241767"/>
                <a:gd name="connsiteY4138" fmla="*/ 1428434 h 1847316"/>
                <a:gd name="connsiteX4139" fmla="*/ 2047058 w 2241767"/>
                <a:gd name="connsiteY4139" fmla="*/ 1426698 h 1847316"/>
                <a:gd name="connsiteX4140" fmla="*/ 2047981 w 2241767"/>
                <a:gd name="connsiteY4140" fmla="*/ 1426823 h 1847316"/>
                <a:gd name="connsiteX4141" fmla="*/ 2048858 w 2241767"/>
                <a:gd name="connsiteY4141" fmla="*/ 1428325 h 1847316"/>
                <a:gd name="connsiteX4142" fmla="*/ 2049155 w 2241767"/>
                <a:gd name="connsiteY4142" fmla="*/ 1429850 h 1847316"/>
                <a:gd name="connsiteX4143" fmla="*/ 2049468 w 2241767"/>
                <a:gd name="connsiteY4143" fmla="*/ 1431947 h 1847316"/>
                <a:gd name="connsiteX4144" fmla="*/ 2048826 w 2241767"/>
                <a:gd name="connsiteY4144" fmla="*/ 1435139 h 1847316"/>
                <a:gd name="connsiteX4145" fmla="*/ 2044609 w 2241767"/>
                <a:gd name="connsiteY4145" fmla="*/ 1438863 h 1847316"/>
                <a:gd name="connsiteX4146" fmla="*/ 2041590 w 2241767"/>
                <a:gd name="connsiteY4146" fmla="*/ 1442297 h 1847316"/>
                <a:gd name="connsiteX4147" fmla="*/ 2040040 w 2241767"/>
                <a:gd name="connsiteY4147" fmla="*/ 1442994 h 1847316"/>
                <a:gd name="connsiteX4148" fmla="*/ 2037819 w 2241767"/>
                <a:gd name="connsiteY4148" fmla="*/ 1442595 h 1847316"/>
                <a:gd name="connsiteX4149" fmla="*/ 2035292 w 2241767"/>
                <a:gd name="connsiteY4149" fmla="*/ 1441734 h 1847316"/>
                <a:gd name="connsiteX4150" fmla="*/ 2034048 w 2241767"/>
                <a:gd name="connsiteY4150" fmla="*/ 1441562 h 1847316"/>
                <a:gd name="connsiteX4151" fmla="*/ 2033109 w 2241767"/>
                <a:gd name="connsiteY4151" fmla="*/ 1441851 h 1847316"/>
                <a:gd name="connsiteX4152" fmla="*/ 2032538 w 2241767"/>
                <a:gd name="connsiteY4152" fmla="*/ 1440787 h 1847316"/>
                <a:gd name="connsiteX4153" fmla="*/ 2032170 w 2241767"/>
                <a:gd name="connsiteY4153" fmla="*/ 1438855 h 1847316"/>
                <a:gd name="connsiteX4154" fmla="*/ 2031192 w 2241767"/>
                <a:gd name="connsiteY4154" fmla="*/ 1438213 h 1847316"/>
                <a:gd name="connsiteX4155" fmla="*/ 2030449 w 2241767"/>
                <a:gd name="connsiteY4155" fmla="*/ 1438284 h 1847316"/>
                <a:gd name="connsiteX4156" fmla="*/ 2029948 w 2241767"/>
                <a:gd name="connsiteY4156" fmla="*/ 1440334 h 1847316"/>
                <a:gd name="connsiteX4157" fmla="*/ 2027594 w 2241767"/>
                <a:gd name="connsiteY4157" fmla="*/ 1440920 h 1847316"/>
                <a:gd name="connsiteX4158" fmla="*/ 2024394 w 2241767"/>
                <a:gd name="connsiteY4158" fmla="*/ 1440068 h 1847316"/>
                <a:gd name="connsiteX4159" fmla="*/ 2021037 w 2241767"/>
                <a:gd name="connsiteY4159" fmla="*/ 1438346 h 1847316"/>
                <a:gd name="connsiteX4160" fmla="*/ 2022477 w 2241767"/>
                <a:gd name="connsiteY4160" fmla="*/ 1440193 h 1847316"/>
                <a:gd name="connsiteX4161" fmla="*/ 2030793 w 2241767"/>
                <a:gd name="connsiteY4161" fmla="*/ 1443643 h 1847316"/>
                <a:gd name="connsiteX4162" fmla="*/ 2031732 w 2241767"/>
                <a:gd name="connsiteY4162" fmla="*/ 1444292 h 1847316"/>
                <a:gd name="connsiteX4163" fmla="*/ 2032608 w 2241767"/>
                <a:gd name="connsiteY4163" fmla="*/ 1445231 h 1847316"/>
                <a:gd name="connsiteX4164" fmla="*/ 2031450 w 2241767"/>
                <a:gd name="connsiteY4164" fmla="*/ 1446710 h 1847316"/>
                <a:gd name="connsiteX4165" fmla="*/ 2030535 w 2241767"/>
                <a:gd name="connsiteY4165" fmla="*/ 1448376 h 1847316"/>
                <a:gd name="connsiteX4166" fmla="*/ 2030402 w 2241767"/>
                <a:gd name="connsiteY4166" fmla="*/ 1449683 h 1847316"/>
                <a:gd name="connsiteX4167" fmla="*/ 2030081 w 2241767"/>
                <a:gd name="connsiteY4167" fmla="*/ 1450504 h 1847316"/>
                <a:gd name="connsiteX4168" fmla="*/ 2026764 w 2241767"/>
                <a:gd name="connsiteY4168" fmla="*/ 1452718 h 1847316"/>
                <a:gd name="connsiteX4169" fmla="*/ 2024973 w 2241767"/>
                <a:gd name="connsiteY4169" fmla="*/ 1452327 h 1847316"/>
                <a:gd name="connsiteX4170" fmla="*/ 2020380 w 2241767"/>
                <a:gd name="connsiteY4170" fmla="*/ 1448329 h 1847316"/>
                <a:gd name="connsiteX4171" fmla="*/ 2022477 w 2241767"/>
                <a:gd name="connsiteY4171" fmla="*/ 1451787 h 1847316"/>
                <a:gd name="connsiteX4172" fmla="*/ 2024151 w 2241767"/>
                <a:gd name="connsiteY4172" fmla="*/ 1453250 h 1847316"/>
                <a:gd name="connsiteX4173" fmla="*/ 2027531 w 2241767"/>
                <a:gd name="connsiteY4173" fmla="*/ 1454033 h 1847316"/>
                <a:gd name="connsiteX4174" fmla="*/ 2033860 w 2241767"/>
                <a:gd name="connsiteY4174" fmla="*/ 1452742 h 1847316"/>
                <a:gd name="connsiteX4175" fmla="*/ 2035941 w 2241767"/>
                <a:gd name="connsiteY4175" fmla="*/ 1454150 h 1847316"/>
                <a:gd name="connsiteX4176" fmla="*/ 2034236 w 2241767"/>
                <a:gd name="connsiteY4176" fmla="*/ 1456646 h 1847316"/>
                <a:gd name="connsiteX4177" fmla="*/ 2032546 w 2241767"/>
                <a:gd name="connsiteY4177" fmla="*/ 1458390 h 1847316"/>
                <a:gd name="connsiteX4178" fmla="*/ 2030324 w 2241767"/>
                <a:gd name="connsiteY4178" fmla="*/ 1458586 h 1847316"/>
                <a:gd name="connsiteX4179" fmla="*/ 2028368 w 2241767"/>
                <a:gd name="connsiteY4179" fmla="*/ 1459063 h 1847316"/>
                <a:gd name="connsiteX4180" fmla="*/ 2027789 w 2241767"/>
                <a:gd name="connsiteY4180" fmla="*/ 1460260 h 1847316"/>
                <a:gd name="connsiteX4181" fmla="*/ 2026397 w 2241767"/>
                <a:gd name="connsiteY4181" fmla="*/ 1460338 h 1847316"/>
                <a:gd name="connsiteX4182" fmla="*/ 2024214 w 2241767"/>
                <a:gd name="connsiteY4182" fmla="*/ 1460409 h 1847316"/>
                <a:gd name="connsiteX4183" fmla="*/ 2020842 w 2241767"/>
                <a:gd name="connsiteY4183" fmla="*/ 1460518 h 1847316"/>
                <a:gd name="connsiteX4184" fmla="*/ 2018988 w 2241767"/>
                <a:gd name="connsiteY4184" fmla="*/ 1460236 h 1847316"/>
                <a:gd name="connsiteX4185" fmla="*/ 2016398 w 2241767"/>
                <a:gd name="connsiteY4185" fmla="*/ 1462685 h 1847316"/>
                <a:gd name="connsiteX4186" fmla="*/ 2015420 w 2241767"/>
                <a:gd name="connsiteY4186" fmla="*/ 1463022 h 1847316"/>
                <a:gd name="connsiteX4187" fmla="*/ 2014059 w 2241767"/>
                <a:gd name="connsiteY4187" fmla="*/ 1462560 h 1847316"/>
                <a:gd name="connsiteX4188" fmla="*/ 2013488 w 2241767"/>
                <a:gd name="connsiteY4188" fmla="*/ 1460589 h 1847316"/>
                <a:gd name="connsiteX4189" fmla="*/ 2012878 w 2241767"/>
                <a:gd name="connsiteY4189" fmla="*/ 1459618 h 1847316"/>
                <a:gd name="connsiteX4190" fmla="*/ 2012862 w 2241767"/>
                <a:gd name="connsiteY4190" fmla="*/ 1463303 h 1847316"/>
                <a:gd name="connsiteX4191" fmla="*/ 2013104 w 2241767"/>
                <a:gd name="connsiteY4191" fmla="*/ 1464297 h 1847316"/>
                <a:gd name="connsiteX4192" fmla="*/ 2013597 w 2241767"/>
                <a:gd name="connsiteY4192" fmla="*/ 1465040 h 1847316"/>
                <a:gd name="connsiteX4193" fmla="*/ 2010570 w 2241767"/>
                <a:gd name="connsiteY4193" fmla="*/ 1467035 h 1847316"/>
                <a:gd name="connsiteX4194" fmla="*/ 2007667 w 2241767"/>
                <a:gd name="connsiteY4194" fmla="*/ 1469523 h 1847316"/>
                <a:gd name="connsiteX4195" fmla="*/ 2006627 w 2241767"/>
                <a:gd name="connsiteY4195" fmla="*/ 1470196 h 1847316"/>
                <a:gd name="connsiteX4196" fmla="*/ 2005445 w 2241767"/>
                <a:gd name="connsiteY4196" fmla="*/ 1471440 h 1847316"/>
                <a:gd name="connsiteX4197" fmla="*/ 2003028 w 2241767"/>
                <a:gd name="connsiteY4197" fmla="*/ 1475031 h 1847316"/>
                <a:gd name="connsiteX4198" fmla="*/ 2002433 w 2241767"/>
                <a:gd name="connsiteY4198" fmla="*/ 1477644 h 1847316"/>
                <a:gd name="connsiteX4199" fmla="*/ 2001557 w 2241767"/>
                <a:gd name="connsiteY4199" fmla="*/ 1480554 h 1847316"/>
                <a:gd name="connsiteX4200" fmla="*/ 2001448 w 2241767"/>
                <a:gd name="connsiteY4200" fmla="*/ 1479247 h 1847316"/>
                <a:gd name="connsiteX4201" fmla="*/ 2001596 w 2241767"/>
                <a:gd name="connsiteY4201" fmla="*/ 1477041 h 1847316"/>
                <a:gd name="connsiteX4202" fmla="*/ 2001002 w 2241767"/>
                <a:gd name="connsiteY4202" fmla="*/ 1474514 h 1847316"/>
                <a:gd name="connsiteX4203" fmla="*/ 2000618 w 2241767"/>
                <a:gd name="connsiteY4203" fmla="*/ 1479146 h 1847316"/>
                <a:gd name="connsiteX4204" fmla="*/ 1999680 w 2241767"/>
                <a:gd name="connsiteY4204" fmla="*/ 1481289 h 1847316"/>
                <a:gd name="connsiteX4205" fmla="*/ 1991058 w 2241767"/>
                <a:gd name="connsiteY4205" fmla="*/ 1481141 h 1847316"/>
                <a:gd name="connsiteX4206" fmla="*/ 1987287 w 2241767"/>
                <a:gd name="connsiteY4206" fmla="*/ 1482307 h 1847316"/>
                <a:gd name="connsiteX4207" fmla="*/ 1981498 w 2241767"/>
                <a:gd name="connsiteY4207" fmla="*/ 1486226 h 1847316"/>
                <a:gd name="connsiteX4208" fmla="*/ 1979769 w 2241767"/>
                <a:gd name="connsiteY4208" fmla="*/ 1487947 h 1847316"/>
                <a:gd name="connsiteX4209" fmla="*/ 1974981 w 2241767"/>
                <a:gd name="connsiteY4209" fmla="*/ 1494574 h 1847316"/>
                <a:gd name="connsiteX4210" fmla="*/ 1973760 w 2241767"/>
                <a:gd name="connsiteY4210" fmla="*/ 1498806 h 1847316"/>
                <a:gd name="connsiteX4211" fmla="*/ 1972783 w 2241767"/>
                <a:gd name="connsiteY4211" fmla="*/ 1497030 h 1847316"/>
                <a:gd name="connsiteX4212" fmla="*/ 1973025 w 2241767"/>
                <a:gd name="connsiteY4212" fmla="*/ 1495700 h 1847316"/>
                <a:gd name="connsiteX4213" fmla="*/ 1973041 w 2241767"/>
                <a:gd name="connsiteY4213" fmla="*/ 1494605 h 1847316"/>
                <a:gd name="connsiteX4214" fmla="*/ 1971844 w 2241767"/>
                <a:gd name="connsiteY4214" fmla="*/ 1496835 h 1847316"/>
                <a:gd name="connsiteX4215" fmla="*/ 1972986 w 2241767"/>
                <a:gd name="connsiteY4215" fmla="*/ 1500246 h 1847316"/>
                <a:gd name="connsiteX4216" fmla="*/ 1971961 w 2241767"/>
                <a:gd name="connsiteY4216" fmla="*/ 1501544 h 1847316"/>
                <a:gd name="connsiteX4217" fmla="*/ 1968800 w 2241767"/>
                <a:gd name="connsiteY4217" fmla="*/ 1503969 h 1847316"/>
                <a:gd name="connsiteX4218" fmla="*/ 1967071 w 2241767"/>
                <a:gd name="connsiteY4218" fmla="*/ 1504361 h 1847316"/>
                <a:gd name="connsiteX4219" fmla="*/ 1965131 w 2241767"/>
                <a:gd name="connsiteY4219" fmla="*/ 1505049 h 1847316"/>
                <a:gd name="connsiteX4220" fmla="*/ 1964521 w 2241767"/>
                <a:gd name="connsiteY4220" fmla="*/ 1507435 h 1847316"/>
                <a:gd name="connsiteX4221" fmla="*/ 1961884 w 2241767"/>
                <a:gd name="connsiteY4221" fmla="*/ 1509634 h 1847316"/>
                <a:gd name="connsiteX4222" fmla="*/ 1960351 w 2241767"/>
                <a:gd name="connsiteY4222" fmla="*/ 1510604 h 1847316"/>
                <a:gd name="connsiteX4223" fmla="*/ 1957535 w 2241767"/>
                <a:gd name="connsiteY4223" fmla="*/ 1510017 h 1847316"/>
                <a:gd name="connsiteX4224" fmla="*/ 1958403 w 2241767"/>
                <a:gd name="connsiteY4224" fmla="*/ 1512129 h 1847316"/>
                <a:gd name="connsiteX4225" fmla="*/ 1957370 w 2241767"/>
                <a:gd name="connsiteY4225" fmla="*/ 1513733 h 1847316"/>
                <a:gd name="connsiteX4226" fmla="*/ 1955587 w 2241767"/>
                <a:gd name="connsiteY4226" fmla="*/ 1514961 h 1847316"/>
                <a:gd name="connsiteX4227" fmla="*/ 1953373 w 2241767"/>
                <a:gd name="connsiteY4227" fmla="*/ 1515760 h 1847316"/>
                <a:gd name="connsiteX4228" fmla="*/ 1952105 w 2241767"/>
                <a:gd name="connsiteY4228" fmla="*/ 1515658 h 1847316"/>
                <a:gd name="connsiteX4229" fmla="*/ 1951026 w 2241767"/>
                <a:gd name="connsiteY4229" fmla="*/ 1516080 h 1847316"/>
                <a:gd name="connsiteX4230" fmla="*/ 1950173 w 2241767"/>
                <a:gd name="connsiteY4230" fmla="*/ 1517097 h 1847316"/>
                <a:gd name="connsiteX4231" fmla="*/ 1948100 w 2241767"/>
                <a:gd name="connsiteY4231" fmla="*/ 1518052 h 1847316"/>
                <a:gd name="connsiteX4232" fmla="*/ 1945948 w 2241767"/>
                <a:gd name="connsiteY4232" fmla="*/ 1517520 h 1847316"/>
                <a:gd name="connsiteX4233" fmla="*/ 1943507 w 2241767"/>
                <a:gd name="connsiteY4233" fmla="*/ 1517199 h 1847316"/>
                <a:gd name="connsiteX4234" fmla="*/ 1942146 w 2241767"/>
                <a:gd name="connsiteY4234" fmla="*/ 1517770 h 1847316"/>
                <a:gd name="connsiteX4235" fmla="*/ 1944430 w 2241767"/>
                <a:gd name="connsiteY4235" fmla="*/ 1518717 h 1847316"/>
                <a:gd name="connsiteX4236" fmla="*/ 1945659 w 2241767"/>
                <a:gd name="connsiteY4236" fmla="*/ 1520078 h 1847316"/>
                <a:gd name="connsiteX4237" fmla="*/ 1945408 w 2241767"/>
                <a:gd name="connsiteY4237" fmla="*/ 1521916 h 1847316"/>
                <a:gd name="connsiteX4238" fmla="*/ 1944798 w 2241767"/>
                <a:gd name="connsiteY4238" fmla="*/ 1522621 h 1847316"/>
                <a:gd name="connsiteX4239" fmla="*/ 1943351 w 2241767"/>
                <a:gd name="connsiteY4239" fmla="*/ 1523583 h 1847316"/>
                <a:gd name="connsiteX4240" fmla="*/ 1942717 w 2241767"/>
                <a:gd name="connsiteY4240" fmla="*/ 1523442 h 1847316"/>
                <a:gd name="connsiteX4241" fmla="*/ 1942334 w 2241767"/>
                <a:gd name="connsiteY4241" fmla="*/ 1522581 h 1847316"/>
                <a:gd name="connsiteX4242" fmla="*/ 1941864 w 2241767"/>
                <a:gd name="connsiteY4242" fmla="*/ 1520782 h 1847316"/>
                <a:gd name="connsiteX4243" fmla="*/ 1941192 w 2241767"/>
                <a:gd name="connsiteY4243" fmla="*/ 1521165 h 1847316"/>
                <a:gd name="connsiteX4244" fmla="*/ 1941074 w 2241767"/>
                <a:gd name="connsiteY4244" fmla="*/ 1522002 h 1847316"/>
                <a:gd name="connsiteX4245" fmla="*/ 1940495 w 2241767"/>
                <a:gd name="connsiteY4245" fmla="*/ 1522308 h 1847316"/>
                <a:gd name="connsiteX4246" fmla="*/ 1938445 w 2241767"/>
                <a:gd name="connsiteY4246" fmla="*/ 1519437 h 1847316"/>
                <a:gd name="connsiteX4247" fmla="*/ 1938547 w 2241767"/>
                <a:gd name="connsiteY4247" fmla="*/ 1521627 h 1847316"/>
                <a:gd name="connsiteX4248" fmla="*/ 1939259 w 2241767"/>
                <a:gd name="connsiteY4248" fmla="*/ 1523309 h 1847316"/>
                <a:gd name="connsiteX4249" fmla="*/ 1939948 w 2241767"/>
                <a:gd name="connsiteY4249" fmla="*/ 1524162 h 1847316"/>
                <a:gd name="connsiteX4250" fmla="*/ 1940644 w 2241767"/>
                <a:gd name="connsiteY4250" fmla="*/ 1524663 h 1847316"/>
                <a:gd name="connsiteX4251" fmla="*/ 1940816 w 2241767"/>
                <a:gd name="connsiteY4251" fmla="*/ 1525445 h 1847316"/>
                <a:gd name="connsiteX4252" fmla="*/ 1939416 w 2241767"/>
                <a:gd name="connsiteY4252" fmla="*/ 1527346 h 1847316"/>
                <a:gd name="connsiteX4253" fmla="*/ 1938696 w 2241767"/>
                <a:gd name="connsiteY4253" fmla="*/ 1527768 h 1847316"/>
                <a:gd name="connsiteX4254" fmla="*/ 1937413 w 2241767"/>
                <a:gd name="connsiteY4254" fmla="*/ 1528073 h 1847316"/>
                <a:gd name="connsiteX4255" fmla="*/ 1936693 w 2241767"/>
                <a:gd name="connsiteY4255" fmla="*/ 1529239 h 1847316"/>
                <a:gd name="connsiteX4256" fmla="*/ 1936904 w 2241767"/>
                <a:gd name="connsiteY4256" fmla="*/ 1530248 h 1847316"/>
                <a:gd name="connsiteX4257" fmla="*/ 1935778 w 2241767"/>
                <a:gd name="connsiteY4257" fmla="*/ 1532431 h 1847316"/>
                <a:gd name="connsiteX4258" fmla="*/ 1933094 w 2241767"/>
                <a:gd name="connsiteY4258" fmla="*/ 1533792 h 1847316"/>
                <a:gd name="connsiteX4259" fmla="*/ 1932281 w 2241767"/>
                <a:gd name="connsiteY4259" fmla="*/ 1533738 h 1847316"/>
                <a:gd name="connsiteX4260" fmla="*/ 1931616 w 2241767"/>
                <a:gd name="connsiteY4260" fmla="*/ 1534137 h 1847316"/>
                <a:gd name="connsiteX4261" fmla="*/ 1932007 w 2241767"/>
                <a:gd name="connsiteY4261" fmla="*/ 1535107 h 1847316"/>
                <a:gd name="connsiteX4262" fmla="*/ 1932672 w 2241767"/>
                <a:gd name="connsiteY4262" fmla="*/ 1535811 h 1847316"/>
                <a:gd name="connsiteX4263" fmla="*/ 1932648 w 2241767"/>
                <a:gd name="connsiteY4263" fmla="*/ 1536468 h 1847316"/>
                <a:gd name="connsiteX4264" fmla="*/ 1931944 w 2241767"/>
                <a:gd name="connsiteY4264" fmla="*/ 1537360 h 1847316"/>
                <a:gd name="connsiteX4265" fmla="*/ 1930544 w 2241767"/>
                <a:gd name="connsiteY4265" fmla="*/ 1537610 h 1847316"/>
                <a:gd name="connsiteX4266" fmla="*/ 1929762 w 2241767"/>
                <a:gd name="connsiteY4266" fmla="*/ 1538620 h 1847316"/>
                <a:gd name="connsiteX4267" fmla="*/ 1930012 w 2241767"/>
                <a:gd name="connsiteY4267" fmla="*/ 1539582 h 1847316"/>
                <a:gd name="connsiteX4268" fmla="*/ 1930473 w 2241767"/>
                <a:gd name="connsiteY4268" fmla="*/ 1540114 h 1847316"/>
                <a:gd name="connsiteX4269" fmla="*/ 1930372 w 2241767"/>
                <a:gd name="connsiteY4269" fmla="*/ 1541029 h 1847316"/>
                <a:gd name="connsiteX4270" fmla="*/ 1928784 w 2241767"/>
                <a:gd name="connsiteY4270" fmla="*/ 1541952 h 1847316"/>
                <a:gd name="connsiteX4271" fmla="*/ 1928408 w 2241767"/>
                <a:gd name="connsiteY4271" fmla="*/ 1542860 h 1847316"/>
                <a:gd name="connsiteX4272" fmla="*/ 1929198 w 2241767"/>
                <a:gd name="connsiteY4272" fmla="*/ 1543126 h 1847316"/>
                <a:gd name="connsiteX4273" fmla="*/ 1929808 w 2241767"/>
                <a:gd name="connsiteY4273" fmla="*/ 1542860 h 1847316"/>
                <a:gd name="connsiteX4274" fmla="*/ 1930254 w 2241767"/>
                <a:gd name="connsiteY4274" fmla="*/ 1543055 h 1847316"/>
                <a:gd name="connsiteX4275" fmla="*/ 1929300 w 2241767"/>
                <a:gd name="connsiteY4275" fmla="*/ 1544573 h 1847316"/>
                <a:gd name="connsiteX4276" fmla="*/ 1928447 w 2241767"/>
                <a:gd name="connsiteY4276" fmla="*/ 1545496 h 1847316"/>
                <a:gd name="connsiteX4277" fmla="*/ 1927634 w 2241767"/>
                <a:gd name="connsiteY4277" fmla="*/ 1547155 h 1847316"/>
                <a:gd name="connsiteX4278" fmla="*/ 1925748 w 2241767"/>
                <a:gd name="connsiteY4278" fmla="*/ 1547616 h 1847316"/>
                <a:gd name="connsiteX4279" fmla="*/ 1925818 w 2241767"/>
                <a:gd name="connsiteY4279" fmla="*/ 1548156 h 1847316"/>
                <a:gd name="connsiteX4280" fmla="*/ 1926882 w 2241767"/>
                <a:gd name="connsiteY4280" fmla="*/ 1548634 h 1847316"/>
                <a:gd name="connsiteX4281" fmla="*/ 1927774 w 2241767"/>
                <a:gd name="connsiteY4281" fmla="*/ 1549909 h 1847316"/>
                <a:gd name="connsiteX4282" fmla="*/ 1926100 w 2241767"/>
                <a:gd name="connsiteY4282" fmla="*/ 1552264 h 1847316"/>
                <a:gd name="connsiteX4283" fmla="*/ 1925052 w 2241767"/>
                <a:gd name="connsiteY4283" fmla="*/ 1552068 h 1847316"/>
                <a:gd name="connsiteX4284" fmla="*/ 1924410 w 2241767"/>
                <a:gd name="connsiteY4284" fmla="*/ 1551552 h 1847316"/>
                <a:gd name="connsiteX4285" fmla="*/ 1924003 w 2241767"/>
                <a:gd name="connsiteY4285" fmla="*/ 1553406 h 1847316"/>
                <a:gd name="connsiteX4286" fmla="*/ 1924160 w 2241767"/>
                <a:gd name="connsiteY4286" fmla="*/ 1554392 h 1847316"/>
                <a:gd name="connsiteX4287" fmla="*/ 1923761 w 2241767"/>
                <a:gd name="connsiteY4287" fmla="*/ 1556418 h 1847316"/>
                <a:gd name="connsiteX4288" fmla="*/ 1923119 w 2241767"/>
                <a:gd name="connsiteY4288" fmla="*/ 1558843 h 1847316"/>
                <a:gd name="connsiteX4289" fmla="*/ 1922681 w 2241767"/>
                <a:gd name="connsiteY4289" fmla="*/ 1559837 h 1847316"/>
                <a:gd name="connsiteX4290" fmla="*/ 1922775 w 2241767"/>
                <a:gd name="connsiteY4290" fmla="*/ 1561691 h 1847316"/>
                <a:gd name="connsiteX4291" fmla="*/ 1923049 w 2241767"/>
                <a:gd name="connsiteY4291" fmla="*/ 1563482 h 1847316"/>
                <a:gd name="connsiteX4292" fmla="*/ 1924074 w 2241767"/>
                <a:gd name="connsiteY4292" fmla="*/ 1565782 h 1847316"/>
                <a:gd name="connsiteX4293" fmla="*/ 1925646 w 2241767"/>
                <a:gd name="connsiteY4293" fmla="*/ 1575179 h 1847316"/>
                <a:gd name="connsiteX4294" fmla="*/ 1926718 w 2241767"/>
                <a:gd name="connsiteY4294" fmla="*/ 1578433 h 1847316"/>
                <a:gd name="connsiteX4295" fmla="*/ 1928643 w 2241767"/>
                <a:gd name="connsiteY4295" fmla="*/ 1587195 h 1847316"/>
                <a:gd name="connsiteX4296" fmla="*/ 1931827 w 2241767"/>
                <a:gd name="connsiteY4296" fmla="*/ 1595660 h 1847316"/>
                <a:gd name="connsiteX4297" fmla="*/ 1936318 w 2241767"/>
                <a:gd name="connsiteY4297" fmla="*/ 1605854 h 1847316"/>
                <a:gd name="connsiteX4298" fmla="*/ 1943687 w 2241767"/>
                <a:gd name="connsiteY4298" fmla="*/ 1618153 h 1847316"/>
                <a:gd name="connsiteX4299" fmla="*/ 1944571 w 2241767"/>
                <a:gd name="connsiteY4299" fmla="*/ 1619897 h 1847316"/>
                <a:gd name="connsiteX4300" fmla="*/ 1943609 w 2241767"/>
                <a:gd name="connsiteY4300" fmla="*/ 1621376 h 1847316"/>
                <a:gd name="connsiteX4301" fmla="*/ 1943319 w 2241767"/>
                <a:gd name="connsiteY4301" fmla="*/ 1622909 h 1847316"/>
                <a:gd name="connsiteX4302" fmla="*/ 1943233 w 2241767"/>
                <a:gd name="connsiteY4302" fmla="*/ 1625217 h 1847316"/>
                <a:gd name="connsiteX4303" fmla="*/ 1943499 w 2241767"/>
                <a:gd name="connsiteY4303" fmla="*/ 1627470 h 1847316"/>
                <a:gd name="connsiteX4304" fmla="*/ 1944368 w 2241767"/>
                <a:gd name="connsiteY4304" fmla="*/ 1630216 h 1847316"/>
                <a:gd name="connsiteX4305" fmla="*/ 1946042 w 2241767"/>
                <a:gd name="connsiteY4305" fmla="*/ 1634410 h 1847316"/>
                <a:gd name="connsiteX4306" fmla="*/ 1945103 w 2241767"/>
                <a:gd name="connsiteY4306" fmla="*/ 1633580 h 1847316"/>
                <a:gd name="connsiteX4307" fmla="*/ 1942678 w 2241767"/>
                <a:gd name="connsiteY4307" fmla="*/ 1627556 h 1847316"/>
                <a:gd name="connsiteX4308" fmla="*/ 1942396 w 2241767"/>
                <a:gd name="connsiteY4308" fmla="*/ 1624020 h 1847316"/>
                <a:gd name="connsiteX4309" fmla="*/ 1942741 w 2241767"/>
                <a:gd name="connsiteY4309" fmla="*/ 1618990 h 1847316"/>
                <a:gd name="connsiteX4310" fmla="*/ 1942169 w 2241767"/>
                <a:gd name="connsiteY4310" fmla="*/ 1619115 h 1847316"/>
                <a:gd name="connsiteX4311" fmla="*/ 1941708 w 2241767"/>
                <a:gd name="connsiteY4311" fmla="*/ 1620750 h 1847316"/>
                <a:gd name="connsiteX4312" fmla="*/ 1941450 w 2241767"/>
                <a:gd name="connsiteY4312" fmla="*/ 1622667 h 1847316"/>
                <a:gd name="connsiteX4313" fmla="*/ 1940832 w 2241767"/>
                <a:gd name="connsiteY4313" fmla="*/ 1623410 h 1847316"/>
                <a:gd name="connsiteX4314" fmla="*/ 1939995 w 2241767"/>
                <a:gd name="connsiteY4314" fmla="*/ 1620476 h 1847316"/>
                <a:gd name="connsiteX4315" fmla="*/ 1940057 w 2241767"/>
                <a:gd name="connsiteY4315" fmla="*/ 1619154 h 1847316"/>
                <a:gd name="connsiteX4316" fmla="*/ 1940949 w 2241767"/>
                <a:gd name="connsiteY4316" fmla="*/ 1617605 h 1847316"/>
                <a:gd name="connsiteX4317" fmla="*/ 1940691 w 2241767"/>
                <a:gd name="connsiteY4317" fmla="*/ 1617049 h 1847316"/>
                <a:gd name="connsiteX4318" fmla="*/ 1939243 w 2241767"/>
                <a:gd name="connsiteY4318" fmla="*/ 1616252 h 1847316"/>
                <a:gd name="connsiteX4319" fmla="*/ 1938938 w 2241767"/>
                <a:gd name="connsiteY4319" fmla="*/ 1615007 h 1847316"/>
                <a:gd name="connsiteX4320" fmla="*/ 1939134 w 2241767"/>
                <a:gd name="connsiteY4320" fmla="*/ 1613771 h 1847316"/>
                <a:gd name="connsiteX4321" fmla="*/ 1938312 w 2241767"/>
                <a:gd name="connsiteY4321" fmla="*/ 1613114 h 1847316"/>
                <a:gd name="connsiteX4322" fmla="*/ 1937663 w 2241767"/>
                <a:gd name="connsiteY4322" fmla="*/ 1613146 h 1847316"/>
                <a:gd name="connsiteX4323" fmla="*/ 1938101 w 2241767"/>
                <a:gd name="connsiteY4323" fmla="*/ 1616189 h 1847316"/>
                <a:gd name="connsiteX4324" fmla="*/ 1938782 w 2241767"/>
                <a:gd name="connsiteY4324" fmla="*/ 1618051 h 1847316"/>
                <a:gd name="connsiteX4325" fmla="*/ 1939627 w 2241767"/>
                <a:gd name="connsiteY4325" fmla="*/ 1622518 h 1847316"/>
                <a:gd name="connsiteX4326" fmla="*/ 1940996 w 2241767"/>
                <a:gd name="connsiteY4326" fmla="*/ 1625217 h 1847316"/>
                <a:gd name="connsiteX4327" fmla="*/ 1941794 w 2241767"/>
                <a:gd name="connsiteY4327" fmla="*/ 1627478 h 1847316"/>
                <a:gd name="connsiteX4328" fmla="*/ 1951104 w 2241767"/>
                <a:gd name="connsiteY4328" fmla="*/ 1651496 h 1847316"/>
                <a:gd name="connsiteX4329" fmla="*/ 1953310 w 2241767"/>
                <a:gd name="connsiteY4329" fmla="*/ 1654539 h 1847316"/>
                <a:gd name="connsiteX4330" fmla="*/ 1954124 w 2241767"/>
                <a:gd name="connsiteY4330" fmla="*/ 1656722 h 1847316"/>
                <a:gd name="connsiteX4331" fmla="*/ 1954969 w 2241767"/>
                <a:gd name="connsiteY4331" fmla="*/ 1661283 h 1847316"/>
                <a:gd name="connsiteX4332" fmla="*/ 1955156 w 2241767"/>
                <a:gd name="connsiteY4332" fmla="*/ 1667127 h 1847316"/>
                <a:gd name="connsiteX4333" fmla="*/ 1953639 w 2241767"/>
                <a:gd name="connsiteY4333" fmla="*/ 1677775 h 1847316"/>
                <a:gd name="connsiteX4334" fmla="*/ 1953294 w 2241767"/>
                <a:gd name="connsiteY4334" fmla="*/ 1685012 h 1847316"/>
                <a:gd name="connsiteX4335" fmla="*/ 1953075 w 2241767"/>
                <a:gd name="connsiteY4335" fmla="*/ 1684793 h 1847316"/>
                <a:gd name="connsiteX4336" fmla="*/ 1952927 w 2241767"/>
                <a:gd name="connsiteY4336" fmla="*/ 1684026 h 1847316"/>
                <a:gd name="connsiteX4337" fmla="*/ 1952575 w 2241767"/>
                <a:gd name="connsiteY4337" fmla="*/ 1683924 h 1847316"/>
                <a:gd name="connsiteX4338" fmla="*/ 1951260 w 2241767"/>
                <a:gd name="connsiteY4338" fmla="*/ 1687234 h 1847316"/>
                <a:gd name="connsiteX4339" fmla="*/ 1949469 w 2241767"/>
                <a:gd name="connsiteY4339" fmla="*/ 1690214 h 1847316"/>
                <a:gd name="connsiteX4340" fmla="*/ 1948874 w 2241767"/>
                <a:gd name="connsiteY4340" fmla="*/ 1694846 h 1847316"/>
                <a:gd name="connsiteX4341" fmla="*/ 1948014 w 2241767"/>
                <a:gd name="connsiteY4341" fmla="*/ 1697161 h 1847316"/>
                <a:gd name="connsiteX4342" fmla="*/ 1945424 w 2241767"/>
                <a:gd name="connsiteY4342" fmla="*/ 1699610 h 1847316"/>
                <a:gd name="connsiteX4343" fmla="*/ 1943820 w 2241767"/>
                <a:gd name="connsiteY4343" fmla="*/ 1699547 h 1847316"/>
                <a:gd name="connsiteX4344" fmla="*/ 1939893 w 2241767"/>
                <a:gd name="connsiteY4344" fmla="*/ 1701386 h 1847316"/>
                <a:gd name="connsiteX4345" fmla="*/ 1937131 w 2241767"/>
                <a:gd name="connsiteY4345" fmla="*/ 1700909 h 1847316"/>
                <a:gd name="connsiteX4346" fmla="*/ 1933845 w 2241767"/>
                <a:gd name="connsiteY4346" fmla="*/ 1701941 h 1847316"/>
                <a:gd name="connsiteX4347" fmla="*/ 1931686 w 2241767"/>
                <a:gd name="connsiteY4347" fmla="*/ 1701824 h 1847316"/>
                <a:gd name="connsiteX4348" fmla="*/ 1930434 w 2241767"/>
                <a:gd name="connsiteY4348" fmla="*/ 1699642 h 1847316"/>
                <a:gd name="connsiteX4349" fmla="*/ 1930622 w 2241767"/>
                <a:gd name="connsiteY4349" fmla="*/ 1698664 h 1847316"/>
                <a:gd name="connsiteX4350" fmla="*/ 1931115 w 2241767"/>
                <a:gd name="connsiteY4350" fmla="*/ 1697686 h 1847316"/>
                <a:gd name="connsiteX4351" fmla="*/ 1931960 w 2241767"/>
                <a:gd name="connsiteY4351" fmla="*/ 1697459 h 1847316"/>
                <a:gd name="connsiteX4352" fmla="*/ 1934862 w 2241767"/>
                <a:gd name="connsiteY4352" fmla="*/ 1699751 h 1847316"/>
                <a:gd name="connsiteX4353" fmla="*/ 1935410 w 2241767"/>
                <a:gd name="connsiteY4353" fmla="*/ 1698781 h 1847316"/>
                <a:gd name="connsiteX4354" fmla="*/ 1934534 w 2241767"/>
                <a:gd name="connsiteY4354" fmla="*/ 1697639 h 1847316"/>
                <a:gd name="connsiteX4355" fmla="*/ 1932852 w 2241767"/>
                <a:gd name="connsiteY4355" fmla="*/ 1696997 h 1847316"/>
                <a:gd name="connsiteX4356" fmla="*/ 1931616 w 2241767"/>
                <a:gd name="connsiteY4356" fmla="*/ 1696293 h 1847316"/>
                <a:gd name="connsiteX4357" fmla="*/ 1929120 w 2241767"/>
                <a:gd name="connsiteY4357" fmla="*/ 1691067 h 1847316"/>
                <a:gd name="connsiteX4358" fmla="*/ 1926530 w 2241767"/>
                <a:gd name="connsiteY4358" fmla="*/ 1687476 h 1847316"/>
                <a:gd name="connsiteX4359" fmla="*/ 1926092 w 2241767"/>
                <a:gd name="connsiteY4359" fmla="*/ 1685066 h 1847316"/>
                <a:gd name="connsiteX4360" fmla="*/ 1921625 w 2241767"/>
                <a:gd name="connsiteY4360" fmla="*/ 1683595 h 1847316"/>
                <a:gd name="connsiteX4361" fmla="*/ 1918394 w 2241767"/>
                <a:gd name="connsiteY4361" fmla="*/ 1681366 h 1847316"/>
                <a:gd name="connsiteX4362" fmla="*/ 1916282 w 2241767"/>
                <a:gd name="connsiteY4362" fmla="*/ 1677407 h 1847316"/>
                <a:gd name="connsiteX4363" fmla="*/ 1915069 w 2241767"/>
                <a:gd name="connsiteY4363" fmla="*/ 1670374 h 1847316"/>
                <a:gd name="connsiteX4364" fmla="*/ 1913645 w 2241767"/>
                <a:gd name="connsiteY4364" fmla="*/ 1669584 h 1847316"/>
                <a:gd name="connsiteX4365" fmla="*/ 1913043 w 2241767"/>
                <a:gd name="connsiteY4365" fmla="*/ 1669036 h 1847316"/>
                <a:gd name="connsiteX4366" fmla="*/ 1914435 w 2241767"/>
                <a:gd name="connsiteY4366" fmla="*/ 1666415 h 1847316"/>
                <a:gd name="connsiteX4367" fmla="*/ 1915906 w 2241767"/>
                <a:gd name="connsiteY4367" fmla="*/ 1664217 h 1847316"/>
                <a:gd name="connsiteX4368" fmla="*/ 1914748 w 2241767"/>
                <a:gd name="connsiteY4368" fmla="*/ 1664765 h 1847316"/>
                <a:gd name="connsiteX4369" fmla="*/ 1913895 w 2241767"/>
                <a:gd name="connsiteY4369" fmla="*/ 1665578 h 1847316"/>
                <a:gd name="connsiteX4370" fmla="*/ 1912808 w 2241767"/>
                <a:gd name="connsiteY4370" fmla="*/ 1667518 h 1847316"/>
                <a:gd name="connsiteX4371" fmla="*/ 1912010 w 2241767"/>
                <a:gd name="connsiteY4371" fmla="*/ 1667816 h 1847316"/>
                <a:gd name="connsiteX4372" fmla="*/ 1911282 w 2241767"/>
                <a:gd name="connsiteY4372" fmla="*/ 1667518 h 1847316"/>
                <a:gd name="connsiteX4373" fmla="*/ 1910445 w 2241767"/>
                <a:gd name="connsiteY4373" fmla="*/ 1663795 h 1847316"/>
                <a:gd name="connsiteX4374" fmla="*/ 1910688 w 2241767"/>
                <a:gd name="connsiteY4374" fmla="*/ 1659218 h 1847316"/>
                <a:gd name="connsiteX4375" fmla="*/ 1911861 w 2241767"/>
                <a:gd name="connsiteY4375" fmla="*/ 1657504 h 1847316"/>
                <a:gd name="connsiteX4376" fmla="*/ 1910054 w 2241767"/>
                <a:gd name="connsiteY4376" fmla="*/ 1657458 h 1847316"/>
                <a:gd name="connsiteX4377" fmla="*/ 1908184 w 2241767"/>
                <a:gd name="connsiteY4377" fmla="*/ 1658107 h 1847316"/>
                <a:gd name="connsiteX4378" fmla="*/ 1908458 w 2241767"/>
                <a:gd name="connsiteY4378" fmla="*/ 1659632 h 1847316"/>
                <a:gd name="connsiteX4379" fmla="*/ 1908192 w 2241767"/>
                <a:gd name="connsiteY4379" fmla="*/ 1660469 h 1847316"/>
                <a:gd name="connsiteX4380" fmla="*/ 1906831 w 2241767"/>
                <a:gd name="connsiteY4380" fmla="*/ 1660251 h 1847316"/>
                <a:gd name="connsiteX4381" fmla="*/ 1905790 w 2241767"/>
                <a:gd name="connsiteY4381" fmla="*/ 1659719 h 1847316"/>
                <a:gd name="connsiteX4382" fmla="*/ 1904390 w 2241767"/>
                <a:gd name="connsiteY4382" fmla="*/ 1658123 h 1847316"/>
                <a:gd name="connsiteX4383" fmla="*/ 1902473 w 2241767"/>
                <a:gd name="connsiteY4383" fmla="*/ 1655087 h 1847316"/>
                <a:gd name="connsiteX4384" fmla="*/ 1898538 w 2241767"/>
                <a:gd name="connsiteY4384" fmla="*/ 1646700 h 1847316"/>
                <a:gd name="connsiteX4385" fmla="*/ 1897771 w 2241767"/>
                <a:gd name="connsiteY4385" fmla="*/ 1645519 h 1847316"/>
                <a:gd name="connsiteX4386" fmla="*/ 1896465 w 2241767"/>
                <a:gd name="connsiteY4386" fmla="*/ 1644275 h 1847316"/>
                <a:gd name="connsiteX4387" fmla="*/ 1897083 w 2241767"/>
                <a:gd name="connsiteY4387" fmla="*/ 1643892 h 1847316"/>
                <a:gd name="connsiteX4388" fmla="*/ 1898202 w 2241767"/>
                <a:gd name="connsiteY4388" fmla="*/ 1643665 h 1847316"/>
                <a:gd name="connsiteX4389" fmla="*/ 1900729 w 2241767"/>
                <a:gd name="connsiteY4389" fmla="*/ 1639878 h 1847316"/>
                <a:gd name="connsiteX4390" fmla="*/ 1902708 w 2241767"/>
                <a:gd name="connsiteY4390" fmla="*/ 1637586 h 1847316"/>
                <a:gd name="connsiteX4391" fmla="*/ 1903365 w 2241767"/>
                <a:gd name="connsiteY4391" fmla="*/ 1635998 h 1847316"/>
                <a:gd name="connsiteX4392" fmla="*/ 1903248 w 2241767"/>
                <a:gd name="connsiteY4392" fmla="*/ 1635317 h 1847316"/>
                <a:gd name="connsiteX4393" fmla="*/ 1902372 w 2241767"/>
                <a:gd name="connsiteY4393" fmla="*/ 1634331 h 1847316"/>
                <a:gd name="connsiteX4394" fmla="*/ 1901222 w 2241767"/>
                <a:gd name="connsiteY4394" fmla="*/ 1635192 h 1847316"/>
                <a:gd name="connsiteX4395" fmla="*/ 1900729 w 2241767"/>
                <a:gd name="connsiteY4395" fmla="*/ 1634949 h 1847316"/>
                <a:gd name="connsiteX4396" fmla="*/ 1899430 w 2241767"/>
                <a:gd name="connsiteY4396" fmla="*/ 1632954 h 1847316"/>
                <a:gd name="connsiteX4397" fmla="*/ 1898194 w 2241767"/>
                <a:gd name="connsiteY4397" fmla="*/ 1632391 h 1847316"/>
                <a:gd name="connsiteX4398" fmla="*/ 1897333 w 2241767"/>
                <a:gd name="connsiteY4398" fmla="*/ 1632821 h 1847316"/>
                <a:gd name="connsiteX4399" fmla="*/ 1898241 w 2241767"/>
                <a:gd name="connsiteY4399" fmla="*/ 1634449 h 1847316"/>
                <a:gd name="connsiteX4400" fmla="*/ 1899055 w 2241767"/>
                <a:gd name="connsiteY4400" fmla="*/ 1635059 h 1847316"/>
                <a:gd name="connsiteX4401" fmla="*/ 1898734 w 2241767"/>
                <a:gd name="connsiteY4401" fmla="*/ 1637429 h 1847316"/>
                <a:gd name="connsiteX4402" fmla="*/ 1898405 w 2241767"/>
                <a:gd name="connsiteY4402" fmla="*/ 1638196 h 1847316"/>
                <a:gd name="connsiteX4403" fmla="*/ 1897638 w 2241767"/>
                <a:gd name="connsiteY4403" fmla="*/ 1638877 h 1847316"/>
                <a:gd name="connsiteX4404" fmla="*/ 1896442 w 2241767"/>
                <a:gd name="connsiteY4404" fmla="*/ 1638509 h 1847316"/>
                <a:gd name="connsiteX4405" fmla="*/ 1895839 w 2241767"/>
                <a:gd name="connsiteY4405" fmla="*/ 1639096 h 1847316"/>
                <a:gd name="connsiteX4406" fmla="*/ 1895127 w 2241767"/>
                <a:gd name="connsiteY4406" fmla="*/ 1638478 h 1847316"/>
                <a:gd name="connsiteX4407" fmla="*/ 1894423 w 2241767"/>
                <a:gd name="connsiteY4407" fmla="*/ 1637437 h 1847316"/>
                <a:gd name="connsiteX4408" fmla="*/ 1893633 w 2241767"/>
                <a:gd name="connsiteY4408" fmla="*/ 1635724 h 1847316"/>
                <a:gd name="connsiteX4409" fmla="*/ 1895722 w 2241767"/>
                <a:gd name="connsiteY4409" fmla="*/ 1626054 h 1847316"/>
                <a:gd name="connsiteX4410" fmla="*/ 1897654 w 2241767"/>
                <a:gd name="connsiteY4410" fmla="*/ 1619874 h 1847316"/>
                <a:gd name="connsiteX4411" fmla="*/ 1897873 w 2241767"/>
                <a:gd name="connsiteY4411" fmla="*/ 1612801 h 1847316"/>
                <a:gd name="connsiteX4412" fmla="*/ 1898022 w 2241767"/>
                <a:gd name="connsiteY4412" fmla="*/ 1611753 h 1847316"/>
                <a:gd name="connsiteX4413" fmla="*/ 1897858 w 2241767"/>
                <a:gd name="connsiteY4413" fmla="*/ 1609868 h 1847316"/>
                <a:gd name="connsiteX4414" fmla="*/ 1895268 w 2241767"/>
                <a:gd name="connsiteY4414" fmla="*/ 1605776 h 1847316"/>
                <a:gd name="connsiteX4415" fmla="*/ 1883822 w 2241767"/>
                <a:gd name="connsiteY4415" fmla="*/ 1595754 h 1847316"/>
                <a:gd name="connsiteX4416" fmla="*/ 1874958 w 2241767"/>
                <a:gd name="connsiteY4416" fmla="*/ 1583831 h 1847316"/>
                <a:gd name="connsiteX4417" fmla="*/ 1867276 w 2241767"/>
                <a:gd name="connsiteY4417" fmla="*/ 1579348 h 1847316"/>
                <a:gd name="connsiteX4418" fmla="*/ 1861447 w 2241767"/>
                <a:gd name="connsiteY4418" fmla="*/ 1580334 h 1847316"/>
                <a:gd name="connsiteX4419" fmla="*/ 1860438 w 2241767"/>
                <a:gd name="connsiteY4419" fmla="*/ 1581234 h 1847316"/>
                <a:gd name="connsiteX4420" fmla="*/ 1860008 w 2241767"/>
                <a:gd name="connsiteY4420" fmla="*/ 1582407 h 1847316"/>
                <a:gd name="connsiteX4421" fmla="*/ 1860368 w 2241767"/>
                <a:gd name="connsiteY4421" fmla="*/ 1583745 h 1847316"/>
                <a:gd name="connsiteX4422" fmla="*/ 1859843 w 2241767"/>
                <a:gd name="connsiteY4422" fmla="*/ 1584301 h 1847316"/>
                <a:gd name="connsiteX4423" fmla="*/ 1858279 w 2241767"/>
                <a:gd name="connsiteY4423" fmla="*/ 1584230 h 1847316"/>
                <a:gd name="connsiteX4424" fmla="*/ 1856174 w 2241767"/>
                <a:gd name="connsiteY4424" fmla="*/ 1584543 h 1847316"/>
                <a:gd name="connsiteX4425" fmla="*/ 1850674 w 2241767"/>
                <a:gd name="connsiteY4425" fmla="*/ 1587680 h 1847316"/>
                <a:gd name="connsiteX4426" fmla="*/ 1848734 w 2241767"/>
                <a:gd name="connsiteY4426" fmla="*/ 1587563 h 1847316"/>
                <a:gd name="connsiteX4427" fmla="*/ 1846974 w 2241767"/>
                <a:gd name="connsiteY4427" fmla="*/ 1588377 h 1847316"/>
                <a:gd name="connsiteX4428" fmla="*/ 1845652 w 2241767"/>
                <a:gd name="connsiteY4428" fmla="*/ 1588987 h 1847316"/>
                <a:gd name="connsiteX4429" fmla="*/ 1842209 w 2241767"/>
                <a:gd name="connsiteY4429" fmla="*/ 1589315 h 1847316"/>
                <a:gd name="connsiteX4430" fmla="*/ 1839291 w 2241767"/>
                <a:gd name="connsiteY4430" fmla="*/ 1590012 h 1847316"/>
                <a:gd name="connsiteX4431" fmla="*/ 1838032 w 2241767"/>
                <a:gd name="connsiteY4431" fmla="*/ 1589636 h 1847316"/>
                <a:gd name="connsiteX4432" fmla="*/ 1837210 w 2241767"/>
                <a:gd name="connsiteY4432" fmla="*/ 1587813 h 1847316"/>
                <a:gd name="connsiteX4433" fmla="*/ 1837210 w 2241767"/>
                <a:gd name="connsiteY4433" fmla="*/ 1585928 h 1847316"/>
                <a:gd name="connsiteX4434" fmla="*/ 1837875 w 2241767"/>
                <a:gd name="connsiteY4434" fmla="*/ 1587375 h 1847316"/>
                <a:gd name="connsiteX4435" fmla="*/ 1838908 w 2241767"/>
                <a:gd name="connsiteY4435" fmla="*/ 1588509 h 1847316"/>
                <a:gd name="connsiteX4436" fmla="*/ 1839385 w 2241767"/>
                <a:gd name="connsiteY4436" fmla="*/ 1588056 h 1847316"/>
                <a:gd name="connsiteX4437" fmla="*/ 1839557 w 2241767"/>
                <a:gd name="connsiteY4437" fmla="*/ 1587054 h 1847316"/>
                <a:gd name="connsiteX4438" fmla="*/ 1838532 w 2241767"/>
                <a:gd name="connsiteY4438" fmla="*/ 1585091 h 1847316"/>
                <a:gd name="connsiteX4439" fmla="*/ 1835223 w 2241767"/>
                <a:gd name="connsiteY4439" fmla="*/ 1582571 h 1847316"/>
                <a:gd name="connsiteX4440" fmla="*/ 1831460 w 2241767"/>
                <a:gd name="connsiteY4440" fmla="*/ 1578887 h 1847316"/>
                <a:gd name="connsiteX4441" fmla="*/ 1832610 w 2241767"/>
                <a:gd name="connsiteY4441" fmla="*/ 1579012 h 1847316"/>
                <a:gd name="connsiteX4442" fmla="*/ 1832900 w 2241767"/>
                <a:gd name="connsiteY4442" fmla="*/ 1578222 h 1847316"/>
                <a:gd name="connsiteX4443" fmla="*/ 1831734 w 2241767"/>
                <a:gd name="connsiteY4443" fmla="*/ 1577181 h 1847316"/>
                <a:gd name="connsiteX4444" fmla="*/ 1832227 w 2241767"/>
                <a:gd name="connsiteY4444" fmla="*/ 1575984 h 1847316"/>
                <a:gd name="connsiteX4445" fmla="*/ 1833048 w 2241767"/>
                <a:gd name="connsiteY4445" fmla="*/ 1574725 h 1847316"/>
                <a:gd name="connsiteX4446" fmla="*/ 1831460 w 2241767"/>
                <a:gd name="connsiteY4446" fmla="*/ 1574912 h 1847316"/>
                <a:gd name="connsiteX4447" fmla="*/ 1830028 w 2241767"/>
                <a:gd name="connsiteY4447" fmla="*/ 1575796 h 1847316"/>
                <a:gd name="connsiteX4448" fmla="*/ 1829981 w 2241767"/>
                <a:gd name="connsiteY4448" fmla="*/ 1576884 h 1847316"/>
                <a:gd name="connsiteX4449" fmla="*/ 1829700 w 2241767"/>
                <a:gd name="connsiteY4449" fmla="*/ 1577752 h 1847316"/>
                <a:gd name="connsiteX4450" fmla="*/ 1828933 w 2241767"/>
                <a:gd name="connsiteY4450" fmla="*/ 1577627 h 1847316"/>
                <a:gd name="connsiteX4451" fmla="*/ 1827509 w 2241767"/>
                <a:gd name="connsiteY4451" fmla="*/ 1576555 h 1847316"/>
                <a:gd name="connsiteX4452" fmla="*/ 1820499 w 2241767"/>
                <a:gd name="connsiteY4452" fmla="*/ 1573567 h 1847316"/>
                <a:gd name="connsiteX4453" fmla="*/ 1814366 w 2241767"/>
                <a:gd name="connsiteY4453" fmla="*/ 1571877 h 1847316"/>
                <a:gd name="connsiteX4454" fmla="*/ 1819076 w 2241767"/>
                <a:gd name="connsiteY4454" fmla="*/ 1571118 h 1847316"/>
                <a:gd name="connsiteX4455" fmla="*/ 1821626 w 2241767"/>
                <a:gd name="connsiteY4455" fmla="*/ 1571705 h 1847316"/>
                <a:gd name="connsiteX4456" fmla="*/ 1821321 w 2241767"/>
                <a:gd name="connsiteY4456" fmla="*/ 1570797 h 1847316"/>
                <a:gd name="connsiteX4457" fmla="*/ 1820703 w 2241767"/>
                <a:gd name="connsiteY4457" fmla="*/ 1570218 h 1847316"/>
                <a:gd name="connsiteX4458" fmla="*/ 1818692 w 2241767"/>
                <a:gd name="connsiteY4458" fmla="*/ 1569491 h 1847316"/>
                <a:gd name="connsiteX4459" fmla="*/ 1816126 w 2241767"/>
                <a:gd name="connsiteY4459" fmla="*/ 1569765 h 1847316"/>
                <a:gd name="connsiteX4460" fmla="*/ 1814507 w 2241767"/>
                <a:gd name="connsiteY4460" fmla="*/ 1569420 h 1847316"/>
                <a:gd name="connsiteX4461" fmla="*/ 1812856 w 2241767"/>
                <a:gd name="connsiteY4461" fmla="*/ 1570148 h 1847316"/>
                <a:gd name="connsiteX4462" fmla="*/ 1811041 w 2241767"/>
                <a:gd name="connsiteY4462" fmla="*/ 1571220 h 1847316"/>
                <a:gd name="connsiteX4463" fmla="*/ 1809421 w 2241767"/>
                <a:gd name="connsiteY4463" fmla="*/ 1571767 h 1847316"/>
                <a:gd name="connsiteX4464" fmla="*/ 1803100 w 2241767"/>
                <a:gd name="connsiteY4464" fmla="*/ 1572542 h 1847316"/>
                <a:gd name="connsiteX4465" fmla="*/ 1797976 w 2241767"/>
                <a:gd name="connsiteY4465" fmla="*/ 1573379 h 1847316"/>
                <a:gd name="connsiteX4466" fmla="*/ 1798797 w 2241767"/>
                <a:gd name="connsiteY4466" fmla="*/ 1572495 h 1847316"/>
                <a:gd name="connsiteX4467" fmla="*/ 1799673 w 2241767"/>
                <a:gd name="connsiteY4467" fmla="*/ 1571924 h 1847316"/>
                <a:gd name="connsiteX4468" fmla="*/ 1802701 w 2241767"/>
                <a:gd name="connsiteY4468" fmla="*/ 1571056 h 1847316"/>
                <a:gd name="connsiteX4469" fmla="*/ 1803155 w 2241767"/>
                <a:gd name="connsiteY4469" fmla="*/ 1569256 h 1847316"/>
                <a:gd name="connsiteX4470" fmla="*/ 1802443 w 2241767"/>
                <a:gd name="connsiteY4470" fmla="*/ 1567519 h 1847316"/>
                <a:gd name="connsiteX4471" fmla="*/ 1801645 w 2241767"/>
                <a:gd name="connsiteY4471" fmla="*/ 1567934 h 1847316"/>
                <a:gd name="connsiteX4472" fmla="*/ 1800808 w 2241767"/>
                <a:gd name="connsiteY4472" fmla="*/ 1569287 h 1847316"/>
                <a:gd name="connsiteX4473" fmla="*/ 1799783 w 2241767"/>
                <a:gd name="connsiteY4473" fmla="*/ 1568309 h 1847316"/>
                <a:gd name="connsiteX4474" fmla="*/ 1798649 w 2241767"/>
                <a:gd name="connsiteY4474" fmla="*/ 1568317 h 1847316"/>
                <a:gd name="connsiteX4475" fmla="*/ 1798336 w 2241767"/>
                <a:gd name="connsiteY4475" fmla="*/ 1570469 h 1847316"/>
                <a:gd name="connsiteX4476" fmla="*/ 1796873 w 2241767"/>
                <a:gd name="connsiteY4476" fmla="*/ 1571916 h 1847316"/>
                <a:gd name="connsiteX4477" fmla="*/ 1796215 w 2241767"/>
                <a:gd name="connsiteY4477" fmla="*/ 1573371 h 1847316"/>
                <a:gd name="connsiteX4478" fmla="*/ 1791936 w 2241767"/>
                <a:gd name="connsiteY4478" fmla="*/ 1574513 h 1847316"/>
                <a:gd name="connsiteX4479" fmla="*/ 1791388 w 2241767"/>
                <a:gd name="connsiteY4479" fmla="*/ 1574138 h 1847316"/>
                <a:gd name="connsiteX4480" fmla="*/ 1792640 w 2241767"/>
                <a:gd name="connsiteY4480" fmla="*/ 1572753 h 1847316"/>
                <a:gd name="connsiteX4481" fmla="*/ 1792538 w 2241767"/>
                <a:gd name="connsiteY4481" fmla="*/ 1571986 h 1847316"/>
                <a:gd name="connsiteX4482" fmla="*/ 1791115 w 2241767"/>
                <a:gd name="connsiteY4482" fmla="*/ 1572644 h 1847316"/>
                <a:gd name="connsiteX4483" fmla="*/ 1788721 w 2241767"/>
                <a:gd name="connsiteY4483" fmla="*/ 1575257 h 1847316"/>
                <a:gd name="connsiteX4484" fmla="*/ 1780295 w 2241767"/>
                <a:gd name="connsiteY4484" fmla="*/ 1576109 h 1847316"/>
                <a:gd name="connsiteX4485" fmla="*/ 1780756 w 2241767"/>
                <a:gd name="connsiteY4485" fmla="*/ 1575515 h 1847316"/>
                <a:gd name="connsiteX4486" fmla="*/ 1782540 w 2241767"/>
                <a:gd name="connsiteY4486" fmla="*/ 1575390 h 1847316"/>
                <a:gd name="connsiteX4487" fmla="*/ 1785036 w 2241767"/>
                <a:gd name="connsiteY4487" fmla="*/ 1574568 h 1847316"/>
                <a:gd name="connsiteX4488" fmla="*/ 1784527 w 2241767"/>
                <a:gd name="connsiteY4488" fmla="*/ 1573176 h 1847316"/>
                <a:gd name="connsiteX4489" fmla="*/ 1783565 w 2241767"/>
                <a:gd name="connsiteY4489" fmla="*/ 1571642 h 1847316"/>
                <a:gd name="connsiteX4490" fmla="*/ 1782673 w 2241767"/>
                <a:gd name="connsiteY4490" fmla="*/ 1571470 h 1847316"/>
                <a:gd name="connsiteX4491" fmla="*/ 1782086 w 2241767"/>
                <a:gd name="connsiteY4491" fmla="*/ 1570570 h 1847316"/>
                <a:gd name="connsiteX4492" fmla="*/ 1782118 w 2241767"/>
                <a:gd name="connsiteY4492" fmla="*/ 1567738 h 1847316"/>
                <a:gd name="connsiteX4493" fmla="*/ 1781547 w 2241767"/>
                <a:gd name="connsiteY4493" fmla="*/ 1566080 h 1847316"/>
                <a:gd name="connsiteX4494" fmla="*/ 1780177 w 2241767"/>
                <a:gd name="connsiteY4494" fmla="*/ 1564374 h 1847316"/>
                <a:gd name="connsiteX4495" fmla="*/ 1779716 w 2241767"/>
                <a:gd name="connsiteY4495" fmla="*/ 1564703 h 1847316"/>
                <a:gd name="connsiteX4496" fmla="*/ 1778707 w 2241767"/>
                <a:gd name="connsiteY4496" fmla="*/ 1567629 h 1847316"/>
                <a:gd name="connsiteX4497" fmla="*/ 1777870 w 2241767"/>
                <a:gd name="connsiteY4497" fmla="*/ 1571454 h 1847316"/>
                <a:gd name="connsiteX4498" fmla="*/ 1777455 w 2241767"/>
                <a:gd name="connsiteY4498" fmla="*/ 1572690 h 1847316"/>
                <a:gd name="connsiteX4499" fmla="*/ 1774959 w 2241767"/>
                <a:gd name="connsiteY4499" fmla="*/ 1572777 h 1847316"/>
                <a:gd name="connsiteX4500" fmla="*/ 1772745 w 2241767"/>
                <a:gd name="connsiteY4500" fmla="*/ 1572511 h 1847316"/>
                <a:gd name="connsiteX4501" fmla="*/ 1765235 w 2241767"/>
                <a:gd name="connsiteY4501" fmla="*/ 1572972 h 1847316"/>
                <a:gd name="connsiteX4502" fmla="*/ 1762434 w 2241767"/>
                <a:gd name="connsiteY4502" fmla="*/ 1571673 h 1847316"/>
                <a:gd name="connsiteX4503" fmla="*/ 1761268 w 2241767"/>
                <a:gd name="connsiteY4503" fmla="*/ 1571423 h 1847316"/>
                <a:gd name="connsiteX4504" fmla="*/ 1760556 w 2241767"/>
                <a:gd name="connsiteY4504" fmla="*/ 1571454 h 1847316"/>
                <a:gd name="connsiteX4505" fmla="*/ 1757294 w 2241767"/>
                <a:gd name="connsiteY4505" fmla="*/ 1572644 h 1847316"/>
                <a:gd name="connsiteX4506" fmla="*/ 1753570 w 2241767"/>
                <a:gd name="connsiteY4506" fmla="*/ 1573551 h 1847316"/>
                <a:gd name="connsiteX4507" fmla="*/ 1752694 w 2241767"/>
                <a:gd name="connsiteY4507" fmla="*/ 1573262 h 1847316"/>
                <a:gd name="connsiteX4508" fmla="*/ 1751442 w 2241767"/>
                <a:gd name="connsiteY4508" fmla="*/ 1573223 h 1847316"/>
                <a:gd name="connsiteX4509" fmla="*/ 1748743 w 2241767"/>
                <a:gd name="connsiteY4509" fmla="*/ 1576313 h 1847316"/>
                <a:gd name="connsiteX4510" fmla="*/ 1745559 w 2241767"/>
                <a:gd name="connsiteY4510" fmla="*/ 1577760 h 1847316"/>
                <a:gd name="connsiteX4511" fmla="*/ 1737532 w 2241767"/>
                <a:gd name="connsiteY4511" fmla="*/ 1575155 h 1847316"/>
                <a:gd name="connsiteX4512" fmla="*/ 1735537 w 2241767"/>
                <a:gd name="connsiteY4512" fmla="*/ 1573066 h 1847316"/>
                <a:gd name="connsiteX4513" fmla="*/ 1733761 w 2241767"/>
                <a:gd name="connsiteY4513" fmla="*/ 1572620 h 1847316"/>
                <a:gd name="connsiteX4514" fmla="*/ 1731578 w 2241767"/>
                <a:gd name="connsiteY4514" fmla="*/ 1572362 h 1847316"/>
                <a:gd name="connsiteX4515" fmla="*/ 1729239 w 2241767"/>
                <a:gd name="connsiteY4515" fmla="*/ 1574936 h 1847316"/>
                <a:gd name="connsiteX4516" fmla="*/ 1727455 w 2241767"/>
                <a:gd name="connsiteY4516" fmla="*/ 1578402 h 1847316"/>
                <a:gd name="connsiteX4517" fmla="*/ 1730264 w 2241767"/>
                <a:gd name="connsiteY4517" fmla="*/ 1580303 h 1847316"/>
                <a:gd name="connsiteX4518" fmla="*/ 1732674 w 2241767"/>
                <a:gd name="connsiteY4518" fmla="*/ 1581210 h 1847316"/>
                <a:gd name="connsiteX4519" fmla="*/ 1736648 w 2241767"/>
                <a:gd name="connsiteY4519" fmla="*/ 1580451 h 1847316"/>
                <a:gd name="connsiteX4520" fmla="*/ 1738846 w 2241767"/>
                <a:gd name="connsiteY4520" fmla="*/ 1578769 h 1847316"/>
                <a:gd name="connsiteX4521" fmla="*/ 1740638 w 2241767"/>
                <a:gd name="connsiteY4521" fmla="*/ 1578824 h 1847316"/>
                <a:gd name="connsiteX4522" fmla="*/ 1741498 w 2241767"/>
                <a:gd name="connsiteY4522" fmla="*/ 1578488 h 1847316"/>
                <a:gd name="connsiteX4523" fmla="*/ 1742281 w 2241767"/>
                <a:gd name="connsiteY4523" fmla="*/ 1577611 h 1847316"/>
                <a:gd name="connsiteX4524" fmla="*/ 1743814 w 2241767"/>
                <a:gd name="connsiteY4524" fmla="*/ 1578300 h 1847316"/>
                <a:gd name="connsiteX4525" fmla="*/ 1743869 w 2241767"/>
                <a:gd name="connsiteY4525" fmla="*/ 1578996 h 1847316"/>
                <a:gd name="connsiteX4526" fmla="*/ 1742781 w 2241767"/>
                <a:gd name="connsiteY4526" fmla="*/ 1579974 h 1847316"/>
                <a:gd name="connsiteX4527" fmla="*/ 1741405 w 2241767"/>
                <a:gd name="connsiteY4527" fmla="*/ 1580796 h 1847316"/>
                <a:gd name="connsiteX4528" fmla="*/ 1740575 w 2241767"/>
                <a:gd name="connsiteY4528" fmla="*/ 1581766 h 1847316"/>
                <a:gd name="connsiteX4529" fmla="*/ 1742140 w 2241767"/>
                <a:gd name="connsiteY4529" fmla="*/ 1583714 h 1847316"/>
                <a:gd name="connsiteX4530" fmla="*/ 1744604 w 2241767"/>
                <a:gd name="connsiteY4530" fmla="*/ 1584371 h 1847316"/>
                <a:gd name="connsiteX4531" fmla="*/ 1745527 w 2241767"/>
                <a:gd name="connsiteY4531" fmla="*/ 1584089 h 1847316"/>
                <a:gd name="connsiteX4532" fmla="*/ 1746099 w 2241767"/>
                <a:gd name="connsiteY4532" fmla="*/ 1581899 h 1847316"/>
                <a:gd name="connsiteX4533" fmla="*/ 1747616 w 2241767"/>
                <a:gd name="connsiteY4533" fmla="*/ 1580483 h 1847316"/>
                <a:gd name="connsiteX4534" fmla="*/ 1749674 w 2241767"/>
                <a:gd name="connsiteY4534" fmla="*/ 1580788 h 1847316"/>
                <a:gd name="connsiteX4535" fmla="*/ 1749384 w 2241767"/>
                <a:gd name="connsiteY4535" fmla="*/ 1581680 h 1847316"/>
                <a:gd name="connsiteX4536" fmla="*/ 1749674 w 2241767"/>
                <a:gd name="connsiteY4536" fmla="*/ 1582517 h 1847316"/>
                <a:gd name="connsiteX4537" fmla="*/ 1750620 w 2241767"/>
                <a:gd name="connsiteY4537" fmla="*/ 1583948 h 1847316"/>
                <a:gd name="connsiteX4538" fmla="*/ 1750511 w 2241767"/>
                <a:gd name="connsiteY4538" fmla="*/ 1585998 h 1847316"/>
                <a:gd name="connsiteX4539" fmla="*/ 1750691 w 2241767"/>
                <a:gd name="connsiteY4539" fmla="*/ 1586491 h 1847316"/>
                <a:gd name="connsiteX4540" fmla="*/ 1748477 w 2241767"/>
                <a:gd name="connsiteY4540" fmla="*/ 1587391 h 1847316"/>
                <a:gd name="connsiteX4541" fmla="*/ 1746826 w 2241767"/>
                <a:gd name="connsiteY4541" fmla="*/ 1587696 h 1847316"/>
                <a:gd name="connsiteX4542" fmla="*/ 1745504 w 2241767"/>
                <a:gd name="connsiteY4542" fmla="*/ 1588877 h 1847316"/>
                <a:gd name="connsiteX4543" fmla="*/ 1746200 w 2241767"/>
                <a:gd name="connsiteY4543" fmla="*/ 1589558 h 1847316"/>
                <a:gd name="connsiteX4544" fmla="*/ 1744855 w 2241767"/>
                <a:gd name="connsiteY4544" fmla="*/ 1590160 h 1847316"/>
                <a:gd name="connsiteX4545" fmla="*/ 1743947 w 2241767"/>
                <a:gd name="connsiteY4545" fmla="*/ 1589918 h 1847316"/>
                <a:gd name="connsiteX4546" fmla="*/ 1743485 w 2241767"/>
                <a:gd name="connsiteY4546" fmla="*/ 1590137 h 1847316"/>
                <a:gd name="connsiteX4547" fmla="*/ 1743345 w 2241767"/>
                <a:gd name="connsiteY4547" fmla="*/ 1590864 h 1847316"/>
                <a:gd name="connsiteX4548" fmla="*/ 1742648 w 2241767"/>
                <a:gd name="connsiteY4548" fmla="*/ 1591529 h 1847316"/>
                <a:gd name="connsiteX4549" fmla="*/ 1743658 w 2241767"/>
                <a:gd name="connsiteY4549" fmla="*/ 1593556 h 1847316"/>
                <a:gd name="connsiteX4550" fmla="*/ 1745731 w 2241767"/>
                <a:gd name="connsiteY4550" fmla="*/ 1594870 h 1847316"/>
                <a:gd name="connsiteX4551" fmla="*/ 1747194 w 2241767"/>
                <a:gd name="connsiteY4551" fmla="*/ 1596528 h 1847316"/>
                <a:gd name="connsiteX4552" fmla="*/ 1753077 w 2241767"/>
                <a:gd name="connsiteY4552" fmla="*/ 1598704 h 1847316"/>
                <a:gd name="connsiteX4553" fmla="*/ 1754501 w 2241767"/>
                <a:gd name="connsiteY4553" fmla="*/ 1598641 h 1847316"/>
                <a:gd name="connsiteX4554" fmla="*/ 1755901 w 2241767"/>
                <a:gd name="connsiteY4554" fmla="*/ 1600832 h 1847316"/>
                <a:gd name="connsiteX4555" fmla="*/ 1757036 w 2241767"/>
                <a:gd name="connsiteY4555" fmla="*/ 1601583 h 1847316"/>
                <a:gd name="connsiteX4556" fmla="*/ 1758123 w 2241767"/>
                <a:gd name="connsiteY4556" fmla="*/ 1601966 h 1847316"/>
                <a:gd name="connsiteX4557" fmla="*/ 1757998 w 2241767"/>
                <a:gd name="connsiteY4557" fmla="*/ 1603468 h 1847316"/>
                <a:gd name="connsiteX4558" fmla="*/ 1756058 w 2241767"/>
                <a:gd name="connsiteY4558" fmla="*/ 1604571 h 1847316"/>
                <a:gd name="connsiteX4559" fmla="*/ 1755534 w 2241767"/>
                <a:gd name="connsiteY4559" fmla="*/ 1605885 h 1847316"/>
                <a:gd name="connsiteX4560" fmla="*/ 1755049 w 2241767"/>
                <a:gd name="connsiteY4560" fmla="*/ 1606621 h 1847316"/>
                <a:gd name="connsiteX4561" fmla="*/ 1754172 w 2241767"/>
                <a:gd name="connsiteY4561" fmla="*/ 1605690 h 1847316"/>
                <a:gd name="connsiteX4562" fmla="*/ 1753280 w 2241767"/>
                <a:gd name="connsiteY4562" fmla="*/ 1605009 h 1847316"/>
                <a:gd name="connsiteX4563" fmla="*/ 1751207 w 2241767"/>
                <a:gd name="connsiteY4563" fmla="*/ 1607067 h 1847316"/>
                <a:gd name="connsiteX4564" fmla="*/ 1750206 w 2241767"/>
                <a:gd name="connsiteY4564" fmla="*/ 1607505 h 1847316"/>
                <a:gd name="connsiteX4565" fmla="*/ 1750699 w 2241767"/>
                <a:gd name="connsiteY4565" fmla="*/ 1605283 h 1847316"/>
                <a:gd name="connsiteX4566" fmla="*/ 1749916 w 2241767"/>
                <a:gd name="connsiteY4566" fmla="*/ 1604415 h 1847316"/>
                <a:gd name="connsiteX4567" fmla="*/ 1748735 w 2241767"/>
                <a:gd name="connsiteY4567" fmla="*/ 1602185 h 1847316"/>
                <a:gd name="connsiteX4568" fmla="*/ 1747006 w 2241767"/>
                <a:gd name="connsiteY4568" fmla="*/ 1600808 h 1847316"/>
                <a:gd name="connsiteX4569" fmla="*/ 1745786 w 2241767"/>
                <a:gd name="connsiteY4569" fmla="*/ 1600346 h 1847316"/>
                <a:gd name="connsiteX4570" fmla="*/ 1744839 w 2241767"/>
                <a:gd name="connsiteY4570" fmla="*/ 1599478 h 1847316"/>
                <a:gd name="connsiteX4571" fmla="*/ 1743689 w 2241767"/>
                <a:gd name="connsiteY4571" fmla="*/ 1599126 h 1847316"/>
                <a:gd name="connsiteX4572" fmla="*/ 1742711 w 2241767"/>
                <a:gd name="connsiteY4572" fmla="*/ 1599220 h 1847316"/>
                <a:gd name="connsiteX4573" fmla="*/ 1741052 w 2241767"/>
                <a:gd name="connsiteY4573" fmla="*/ 1598711 h 1847316"/>
                <a:gd name="connsiteX4574" fmla="*/ 1740943 w 2241767"/>
                <a:gd name="connsiteY4574" fmla="*/ 1597522 h 1847316"/>
                <a:gd name="connsiteX4575" fmla="*/ 1740481 w 2241767"/>
                <a:gd name="connsiteY4575" fmla="*/ 1596630 h 1847316"/>
                <a:gd name="connsiteX4576" fmla="*/ 1739183 w 2241767"/>
                <a:gd name="connsiteY4576" fmla="*/ 1595582 h 1847316"/>
                <a:gd name="connsiteX4577" fmla="*/ 1732994 w 2241767"/>
                <a:gd name="connsiteY4577" fmla="*/ 1593595 h 1847316"/>
                <a:gd name="connsiteX4578" fmla="*/ 1732955 w 2241767"/>
                <a:gd name="connsiteY4578" fmla="*/ 1594416 h 1847316"/>
                <a:gd name="connsiteX4579" fmla="*/ 1733385 w 2241767"/>
                <a:gd name="connsiteY4579" fmla="*/ 1595034 h 1847316"/>
                <a:gd name="connsiteX4580" fmla="*/ 1734277 w 2241767"/>
                <a:gd name="connsiteY4580" fmla="*/ 1595449 h 1847316"/>
                <a:gd name="connsiteX4581" fmla="*/ 1735341 w 2241767"/>
                <a:gd name="connsiteY4581" fmla="*/ 1596247 h 1847316"/>
                <a:gd name="connsiteX4582" fmla="*/ 1735334 w 2241767"/>
                <a:gd name="connsiteY4582" fmla="*/ 1598617 h 1847316"/>
                <a:gd name="connsiteX4583" fmla="*/ 1734872 w 2241767"/>
                <a:gd name="connsiteY4583" fmla="*/ 1599619 h 1847316"/>
                <a:gd name="connsiteX4584" fmla="*/ 1734676 w 2241767"/>
                <a:gd name="connsiteY4584" fmla="*/ 1601043 h 1847316"/>
                <a:gd name="connsiteX4585" fmla="*/ 1734262 w 2241767"/>
                <a:gd name="connsiteY4585" fmla="*/ 1602498 h 1847316"/>
                <a:gd name="connsiteX4586" fmla="*/ 1733503 w 2241767"/>
                <a:gd name="connsiteY4586" fmla="*/ 1603640 h 1847316"/>
                <a:gd name="connsiteX4587" fmla="*/ 1731813 w 2241767"/>
                <a:gd name="connsiteY4587" fmla="*/ 1604415 h 1847316"/>
                <a:gd name="connsiteX4588" fmla="*/ 1731070 w 2241767"/>
                <a:gd name="connsiteY4588" fmla="*/ 1603765 h 1847316"/>
                <a:gd name="connsiteX4589" fmla="*/ 1729865 w 2241767"/>
                <a:gd name="connsiteY4589" fmla="*/ 1600644 h 1847316"/>
                <a:gd name="connsiteX4590" fmla="*/ 1728159 w 2241767"/>
                <a:gd name="connsiteY4590" fmla="*/ 1599666 h 1847316"/>
                <a:gd name="connsiteX4591" fmla="*/ 1725453 w 2241767"/>
                <a:gd name="connsiteY4591" fmla="*/ 1599548 h 1847316"/>
                <a:gd name="connsiteX4592" fmla="*/ 1723614 w 2241767"/>
                <a:gd name="connsiteY4592" fmla="*/ 1600253 h 1847316"/>
                <a:gd name="connsiteX4593" fmla="*/ 1721611 w 2241767"/>
                <a:gd name="connsiteY4593" fmla="*/ 1603280 h 1847316"/>
                <a:gd name="connsiteX4594" fmla="*/ 1719992 w 2241767"/>
                <a:gd name="connsiteY4594" fmla="*/ 1603773 h 1847316"/>
                <a:gd name="connsiteX4595" fmla="*/ 1714461 w 2241767"/>
                <a:gd name="connsiteY4595" fmla="*/ 1602208 h 1847316"/>
                <a:gd name="connsiteX4596" fmla="*/ 1708155 w 2241767"/>
                <a:gd name="connsiteY4596" fmla="*/ 1599814 h 1847316"/>
                <a:gd name="connsiteX4597" fmla="*/ 1708319 w 2241767"/>
                <a:gd name="connsiteY4597" fmla="*/ 1599017 h 1847316"/>
                <a:gd name="connsiteX4598" fmla="*/ 1709313 w 2241767"/>
                <a:gd name="connsiteY4598" fmla="*/ 1598758 h 1847316"/>
                <a:gd name="connsiteX4599" fmla="*/ 1711222 w 2241767"/>
                <a:gd name="connsiteY4599" fmla="*/ 1599087 h 1847316"/>
                <a:gd name="connsiteX4600" fmla="*/ 1711120 w 2241767"/>
                <a:gd name="connsiteY4600" fmla="*/ 1598265 h 1847316"/>
                <a:gd name="connsiteX4601" fmla="*/ 1709172 w 2241767"/>
                <a:gd name="connsiteY4601" fmla="*/ 1595590 h 1847316"/>
                <a:gd name="connsiteX4602" fmla="*/ 1708820 w 2241767"/>
                <a:gd name="connsiteY4602" fmla="*/ 1594385 h 1847316"/>
                <a:gd name="connsiteX4603" fmla="*/ 1709070 w 2241767"/>
                <a:gd name="connsiteY4603" fmla="*/ 1592914 h 1847316"/>
                <a:gd name="connsiteX4604" fmla="*/ 1708437 w 2241767"/>
                <a:gd name="connsiteY4604" fmla="*/ 1592946 h 1847316"/>
                <a:gd name="connsiteX4605" fmla="*/ 1707271 w 2241767"/>
                <a:gd name="connsiteY4605" fmla="*/ 1594182 h 1847316"/>
                <a:gd name="connsiteX4606" fmla="*/ 1703250 w 2241767"/>
                <a:gd name="connsiteY4606" fmla="*/ 1593133 h 1847316"/>
                <a:gd name="connsiteX4607" fmla="*/ 1702139 w 2241767"/>
                <a:gd name="connsiteY4607" fmla="*/ 1591874 h 1847316"/>
                <a:gd name="connsiteX4608" fmla="*/ 1699776 w 2241767"/>
                <a:gd name="connsiteY4608" fmla="*/ 1588337 h 1847316"/>
                <a:gd name="connsiteX4609" fmla="*/ 1696443 w 2241767"/>
                <a:gd name="connsiteY4609" fmla="*/ 1588220 h 1847316"/>
                <a:gd name="connsiteX4610" fmla="*/ 1694933 w 2241767"/>
                <a:gd name="connsiteY4610" fmla="*/ 1586076 h 1847316"/>
                <a:gd name="connsiteX4611" fmla="*/ 1692203 w 2241767"/>
                <a:gd name="connsiteY4611" fmla="*/ 1586976 h 1847316"/>
                <a:gd name="connsiteX4612" fmla="*/ 1690826 w 2241767"/>
                <a:gd name="connsiteY4612" fmla="*/ 1587970 h 1847316"/>
                <a:gd name="connsiteX4613" fmla="*/ 1689613 w 2241767"/>
                <a:gd name="connsiteY4613" fmla="*/ 1589511 h 1847316"/>
                <a:gd name="connsiteX4614" fmla="*/ 1690083 w 2241767"/>
                <a:gd name="connsiteY4614" fmla="*/ 1590309 h 1847316"/>
                <a:gd name="connsiteX4615" fmla="*/ 1691295 w 2241767"/>
                <a:gd name="connsiteY4615" fmla="*/ 1591576 h 1847316"/>
                <a:gd name="connsiteX4616" fmla="*/ 1690748 w 2241767"/>
                <a:gd name="connsiteY4616" fmla="*/ 1592194 h 1847316"/>
                <a:gd name="connsiteX4617" fmla="*/ 1686860 w 2241767"/>
                <a:gd name="connsiteY4617" fmla="*/ 1593094 h 1847316"/>
                <a:gd name="connsiteX4618" fmla="*/ 1677847 w 2241767"/>
                <a:gd name="connsiteY4618" fmla="*/ 1592085 h 1847316"/>
                <a:gd name="connsiteX4619" fmla="*/ 1675210 w 2241767"/>
                <a:gd name="connsiteY4619" fmla="*/ 1591138 h 1847316"/>
                <a:gd name="connsiteX4620" fmla="*/ 1671674 w 2241767"/>
                <a:gd name="connsiteY4620" fmla="*/ 1589136 h 1847316"/>
                <a:gd name="connsiteX4621" fmla="*/ 1666777 w 2241767"/>
                <a:gd name="connsiteY4621" fmla="*/ 1587508 h 1847316"/>
                <a:gd name="connsiteX4622" fmla="*/ 1664414 w 2241767"/>
                <a:gd name="connsiteY4622" fmla="*/ 1587242 h 1847316"/>
                <a:gd name="connsiteX4623" fmla="*/ 1662106 w 2241767"/>
                <a:gd name="connsiteY4623" fmla="*/ 1587563 h 1847316"/>
                <a:gd name="connsiteX4624" fmla="*/ 1655378 w 2241767"/>
                <a:gd name="connsiteY4624" fmla="*/ 1587727 h 1847316"/>
                <a:gd name="connsiteX4625" fmla="*/ 1653821 w 2241767"/>
                <a:gd name="connsiteY4625" fmla="*/ 1588158 h 1847316"/>
                <a:gd name="connsiteX4626" fmla="*/ 1652491 w 2241767"/>
                <a:gd name="connsiteY4626" fmla="*/ 1588854 h 1847316"/>
                <a:gd name="connsiteX4627" fmla="*/ 1651631 w 2241767"/>
                <a:gd name="connsiteY4627" fmla="*/ 1588087 h 1847316"/>
                <a:gd name="connsiteX4628" fmla="*/ 1651232 w 2241767"/>
                <a:gd name="connsiteY4628" fmla="*/ 1586718 h 1847316"/>
                <a:gd name="connsiteX4629" fmla="*/ 1652014 w 2241767"/>
                <a:gd name="connsiteY4629" fmla="*/ 1586499 h 1847316"/>
                <a:gd name="connsiteX4630" fmla="*/ 1652882 w 2241767"/>
                <a:gd name="connsiteY4630" fmla="*/ 1585693 h 1847316"/>
                <a:gd name="connsiteX4631" fmla="*/ 1653665 w 2241767"/>
                <a:gd name="connsiteY4631" fmla="*/ 1584097 h 1847316"/>
                <a:gd name="connsiteX4632" fmla="*/ 1653759 w 2241767"/>
                <a:gd name="connsiteY4632" fmla="*/ 1583127 h 1847316"/>
                <a:gd name="connsiteX4633" fmla="*/ 1653211 w 2241767"/>
                <a:gd name="connsiteY4633" fmla="*/ 1582501 h 1847316"/>
                <a:gd name="connsiteX4634" fmla="*/ 1652170 w 2241767"/>
                <a:gd name="connsiteY4634" fmla="*/ 1582439 h 1847316"/>
                <a:gd name="connsiteX4635" fmla="*/ 1649870 w 2241767"/>
                <a:gd name="connsiteY4635" fmla="*/ 1586593 h 1847316"/>
                <a:gd name="connsiteX4636" fmla="*/ 1651185 w 2241767"/>
                <a:gd name="connsiteY4636" fmla="*/ 1588916 h 1847316"/>
                <a:gd name="connsiteX4637" fmla="*/ 1651099 w 2241767"/>
                <a:gd name="connsiteY4637" fmla="*/ 1589753 h 1847316"/>
                <a:gd name="connsiteX4638" fmla="*/ 1646506 w 2241767"/>
                <a:gd name="connsiteY4638" fmla="*/ 1590231 h 1847316"/>
                <a:gd name="connsiteX4639" fmla="*/ 1636078 w 2241767"/>
                <a:gd name="connsiteY4639" fmla="*/ 1594901 h 1847316"/>
                <a:gd name="connsiteX4640" fmla="*/ 1632009 w 2241767"/>
                <a:gd name="connsiteY4640" fmla="*/ 1597420 h 1847316"/>
                <a:gd name="connsiteX4641" fmla="*/ 1632221 w 2241767"/>
                <a:gd name="connsiteY4641" fmla="*/ 1596576 h 1847316"/>
                <a:gd name="connsiteX4642" fmla="*/ 1637134 w 2241767"/>
                <a:gd name="connsiteY4642" fmla="*/ 1593313 h 1847316"/>
                <a:gd name="connsiteX4643" fmla="*/ 1635397 w 2241767"/>
                <a:gd name="connsiteY4643" fmla="*/ 1592813 h 1847316"/>
                <a:gd name="connsiteX4644" fmla="*/ 1632604 w 2241767"/>
                <a:gd name="connsiteY4644" fmla="*/ 1593626 h 1847316"/>
                <a:gd name="connsiteX4645" fmla="*/ 1631603 w 2241767"/>
                <a:gd name="connsiteY4645" fmla="*/ 1593313 h 1847316"/>
                <a:gd name="connsiteX4646" fmla="*/ 1632784 w 2241767"/>
                <a:gd name="connsiteY4646" fmla="*/ 1590614 h 1847316"/>
                <a:gd name="connsiteX4647" fmla="*/ 1632401 w 2241767"/>
                <a:gd name="connsiteY4647" fmla="*/ 1588228 h 1847316"/>
                <a:gd name="connsiteX4648" fmla="*/ 1630413 w 2241767"/>
                <a:gd name="connsiteY4648" fmla="*/ 1588165 h 1847316"/>
                <a:gd name="connsiteX4649" fmla="*/ 1629146 w 2241767"/>
                <a:gd name="connsiteY4649" fmla="*/ 1590066 h 1847316"/>
                <a:gd name="connsiteX4650" fmla="*/ 1628270 w 2241767"/>
                <a:gd name="connsiteY4650" fmla="*/ 1589988 h 1847316"/>
                <a:gd name="connsiteX4651" fmla="*/ 1627120 w 2241767"/>
                <a:gd name="connsiteY4651" fmla="*/ 1589174 h 1847316"/>
                <a:gd name="connsiteX4652" fmla="*/ 1626228 w 2241767"/>
                <a:gd name="connsiteY4652" fmla="*/ 1589433 h 1847316"/>
                <a:gd name="connsiteX4653" fmla="*/ 1626885 w 2241767"/>
                <a:gd name="connsiteY4653" fmla="*/ 1593743 h 1847316"/>
                <a:gd name="connsiteX4654" fmla="*/ 1628137 w 2241767"/>
                <a:gd name="connsiteY4654" fmla="*/ 1595512 h 1847316"/>
                <a:gd name="connsiteX4655" fmla="*/ 1629185 w 2241767"/>
                <a:gd name="connsiteY4655" fmla="*/ 1597773 h 1847316"/>
                <a:gd name="connsiteX4656" fmla="*/ 1626330 w 2241767"/>
                <a:gd name="connsiteY4656" fmla="*/ 1600550 h 1847316"/>
                <a:gd name="connsiteX4657" fmla="*/ 1623677 w 2241767"/>
                <a:gd name="connsiteY4657" fmla="*/ 1602842 h 1847316"/>
                <a:gd name="connsiteX4658" fmla="*/ 1623388 w 2241767"/>
                <a:gd name="connsiteY4658" fmla="*/ 1605056 h 1847316"/>
                <a:gd name="connsiteX4659" fmla="*/ 1620720 w 2241767"/>
                <a:gd name="connsiteY4659" fmla="*/ 1607935 h 1847316"/>
                <a:gd name="connsiteX4660" fmla="*/ 1618217 w 2241767"/>
                <a:gd name="connsiteY4660" fmla="*/ 1609570 h 1847316"/>
                <a:gd name="connsiteX4661" fmla="*/ 1612326 w 2241767"/>
                <a:gd name="connsiteY4661" fmla="*/ 1613404 h 1847316"/>
                <a:gd name="connsiteX4662" fmla="*/ 1610644 w 2241767"/>
                <a:gd name="connsiteY4662" fmla="*/ 1614217 h 1847316"/>
                <a:gd name="connsiteX4663" fmla="*/ 1607984 w 2241767"/>
                <a:gd name="connsiteY4663" fmla="*/ 1615993 h 1847316"/>
                <a:gd name="connsiteX4664" fmla="*/ 1604322 w 2241767"/>
                <a:gd name="connsiteY4664" fmla="*/ 1617323 h 1847316"/>
                <a:gd name="connsiteX4665" fmla="*/ 1600802 w 2241767"/>
                <a:gd name="connsiteY4665" fmla="*/ 1619436 h 1847316"/>
                <a:gd name="connsiteX4666" fmla="*/ 1599620 w 2241767"/>
                <a:gd name="connsiteY4666" fmla="*/ 1619756 h 1847316"/>
                <a:gd name="connsiteX4667" fmla="*/ 1601866 w 2241767"/>
                <a:gd name="connsiteY4667" fmla="*/ 1617965 h 1847316"/>
                <a:gd name="connsiteX4668" fmla="*/ 1604526 w 2241767"/>
                <a:gd name="connsiteY4668" fmla="*/ 1616197 h 1847316"/>
                <a:gd name="connsiteX4669" fmla="*/ 1602241 w 2241767"/>
                <a:gd name="connsiteY4669" fmla="*/ 1616439 h 1847316"/>
                <a:gd name="connsiteX4670" fmla="*/ 1598721 w 2241767"/>
                <a:gd name="connsiteY4670" fmla="*/ 1615626 h 1847316"/>
                <a:gd name="connsiteX4671" fmla="*/ 1596569 w 2241767"/>
                <a:gd name="connsiteY4671" fmla="*/ 1615579 h 1847316"/>
                <a:gd name="connsiteX4672" fmla="*/ 1596561 w 2241767"/>
                <a:gd name="connsiteY4672" fmla="*/ 1616228 h 1847316"/>
                <a:gd name="connsiteX4673" fmla="*/ 1594926 w 2241767"/>
                <a:gd name="connsiteY4673" fmla="*/ 1617143 h 1847316"/>
                <a:gd name="connsiteX4674" fmla="*/ 1593229 w 2241767"/>
                <a:gd name="connsiteY4674" fmla="*/ 1615806 h 1847316"/>
                <a:gd name="connsiteX4675" fmla="*/ 1592493 w 2241767"/>
                <a:gd name="connsiteY4675" fmla="*/ 1614906 h 1847316"/>
                <a:gd name="connsiteX4676" fmla="*/ 1592141 w 2241767"/>
                <a:gd name="connsiteY4676" fmla="*/ 1614124 h 1847316"/>
                <a:gd name="connsiteX4677" fmla="*/ 1591421 w 2241767"/>
                <a:gd name="connsiteY4677" fmla="*/ 1613936 h 1847316"/>
                <a:gd name="connsiteX4678" fmla="*/ 1590733 w 2241767"/>
                <a:gd name="connsiteY4678" fmla="*/ 1614296 h 1847316"/>
                <a:gd name="connsiteX4679" fmla="*/ 1593268 w 2241767"/>
                <a:gd name="connsiteY4679" fmla="*/ 1619772 h 1847316"/>
                <a:gd name="connsiteX4680" fmla="*/ 1594347 w 2241767"/>
                <a:gd name="connsiteY4680" fmla="*/ 1620007 h 1847316"/>
                <a:gd name="connsiteX4681" fmla="*/ 1595537 w 2241767"/>
                <a:gd name="connsiteY4681" fmla="*/ 1620546 h 1847316"/>
                <a:gd name="connsiteX4682" fmla="*/ 1594050 w 2241767"/>
                <a:gd name="connsiteY4682" fmla="*/ 1621822 h 1847316"/>
                <a:gd name="connsiteX4683" fmla="*/ 1592446 w 2241767"/>
                <a:gd name="connsiteY4683" fmla="*/ 1622792 h 1847316"/>
                <a:gd name="connsiteX4684" fmla="*/ 1589927 w 2241767"/>
                <a:gd name="connsiteY4684" fmla="*/ 1623433 h 1847316"/>
                <a:gd name="connsiteX4685" fmla="*/ 1587799 w 2241767"/>
                <a:gd name="connsiteY4685" fmla="*/ 1621438 h 1847316"/>
                <a:gd name="connsiteX4686" fmla="*/ 1587338 w 2241767"/>
                <a:gd name="connsiteY4686" fmla="*/ 1623942 h 1847316"/>
                <a:gd name="connsiteX4687" fmla="*/ 1587064 w 2241767"/>
                <a:gd name="connsiteY4687" fmla="*/ 1626437 h 1847316"/>
                <a:gd name="connsiteX4688" fmla="*/ 1586352 w 2241767"/>
                <a:gd name="connsiteY4688" fmla="*/ 1627079 h 1847316"/>
                <a:gd name="connsiteX4689" fmla="*/ 1585210 w 2241767"/>
                <a:gd name="connsiteY4689" fmla="*/ 1627994 h 1847316"/>
                <a:gd name="connsiteX4690" fmla="*/ 1584592 w 2241767"/>
                <a:gd name="connsiteY4690" fmla="*/ 1627306 h 1847316"/>
                <a:gd name="connsiteX4691" fmla="*/ 1584294 w 2241767"/>
                <a:gd name="connsiteY4691" fmla="*/ 1626336 h 1847316"/>
                <a:gd name="connsiteX4692" fmla="*/ 1583559 w 2241767"/>
                <a:gd name="connsiteY4692" fmla="*/ 1627196 h 1847316"/>
                <a:gd name="connsiteX4693" fmla="*/ 1582487 w 2241767"/>
                <a:gd name="connsiteY4693" fmla="*/ 1627846 h 1847316"/>
                <a:gd name="connsiteX4694" fmla="*/ 1580719 w 2241767"/>
                <a:gd name="connsiteY4694" fmla="*/ 1627979 h 1847316"/>
                <a:gd name="connsiteX4695" fmla="*/ 1579397 w 2241767"/>
                <a:gd name="connsiteY4695" fmla="*/ 1628323 h 1847316"/>
                <a:gd name="connsiteX4696" fmla="*/ 1579428 w 2241767"/>
                <a:gd name="connsiteY4696" fmla="*/ 1629356 h 1847316"/>
                <a:gd name="connsiteX4697" fmla="*/ 1579733 w 2241767"/>
                <a:gd name="connsiteY4697" fmla="*/ 1630396 h 1847316"/>
                <a:gd name="connsiteX4698" fmla="*/ 1582080 w 2241767"/>
                <a:gd name="connsiteY4698" fmla="*/ 1629575 h 1847316"/>
                <a:gd name="connsiteX4699" fmla="*/ 1581228 w 2241767"/>
                <a:gd name="connsiteY4699" fmla="*/ 1632242 h 1847316"/>
                <a:gd name="connsiteX4700" fmla="*/ 1579068 w 2241767"/>
                <a:gd name="connsiteY4700" fmla="*/ 1634879 h 1847316"/>
                <a:gd name="connsiteX4701" fmla="*/ 1577308 w 2241767"/>
                <a:gd name="connsiteY4701" fmla="*/ 1635497 h 1847316"/>
                <a:gd name="connsiteX4702" fmla="*/ 1574617 w 2241767"/>
                <a:gd name="connsiteY4702" fmla="*/ 1635114 h 1847316"/>
                <a:gd name="connsiteX4703" fmla="*/ 1573952 w 2241767"/>
                <a:gd name="connsiteY4703" fmla="*/ 1635380 h 1847316"/>
                <a:gd name="connsiteX4704" fmla="*/ 1573357 w 2241767"/>
                <a:gd name="connsiteY4704" fmla="*/ 1635927 h 1847316"/>
                <a:gd name="connsiteX4705" fmla="*/ 1576494 w 2241767"/>
                <a:gd name="connsiteY4705" fmla="*/ 1640035 h 1847316"/>
                <a:gd name="connsiteX4706" fmla="*/ 1574476 w 2241767"/>
                <a:gd name="connsiteY4706" fmla="*/ 1646223 h 1847316"/>
                <a:gd name="connsiteX4707" fmla="*/ 1573185 w 2241767"/>
                <a:gd name="connsiteY4707" fmla="*/ 1648468 h 1847316"/>
                <a:gd name="connsiteX4708" fmla="*/ 1572293 w 2241767"/>
                <a:gd name="connsiteY4708" fmla="*/ 1648758 h 1847316"/>
                <a:gd name="connsiteX4709" fmla="*/ 1571307 w 2241767"/>
                <a:gd name="connsiteY4709" fmla="*/ 1648828 h 1847316"/>
                <a:gd name="connsiteX4710" fmla="*/ 1567834 w 2241767"/>
                <a:gd name="connsiteY4710" fmla="*/ 1646841 h 1847316"/>
                <a:gd name="connsiteX4711" fmla="*/ 1565940 w 2241767"/>
                <a:gd name="connsiteY4711" fmla="*/ 1645300 h 1847316"/>
                <a:gd name="connsiteX4712" fmla="*/ 1567615 w 2241767"/>
                <a:gd name="connsiteY4712" fmla="*/ 1649485 h 1847316"/>
                <a:gd name="connsiteX4713" fmla="*/ 1572168 w 2241767"/>
                <a:gd name="connsiteY4713" fmla="*/ 1650706 h 1847316"/>
                <a:gd name="connsiteX4714" fmla="*/ 1572403 w 2241767"/>
                <a:gd name="connsiteY4714" fmla="*/ 1652294 h 1847316"/>
                <a:gd name="connsiteX4715" fmla="*/ 1572379 w 2241767"/>
                <a:gd name="connsiteY4715" fmla="*/ 1653640 h 1847316"/>
                <a:gd name="connsiteX4716" fmla="*/ 1571480 w 2241767"/>
                <a:gd name="connsiteY4716" fmla="*/ 1655228 h 1847316"/>
                <a:gd name="connsiteX4717" fmla="*/ 1570642 w 2241767"/>
                <a:gd name="connsiteY4717" fmla="*/ 1657332 h 1847316"/>
                <a:gd name="connsiteX4718" fmla="*/ 1571260 w 2241767"/>
                <a:gd name="connsiteY4718" fmla="*/ 1658795 h 1847316"/>
                <a:gd name="connsiteX4719" fmla="*/ 1571980 w 2241767"/>
                <a:gd name="connsiteY4719" fmla="*/ 1662417 h 1847316"/>
                <a:gd name="connsiteX4720" fmla="*/ 1572598 w 2241767"/>
                <a:gd name="connsiteY4720" fmla="*/ 1664076 h 1847316"/>
                <a:gd name="connsiteX4721" fmla="*/ 1573271 w 2241767"/>
                <a:gd name="connsiteY4721" fmla="*/ 1669107 h 1847316"/>
                <a:gd name="connsiteX4722" fmla="*/ 1573991 w 2241767"/>
                <a:gd name="connsiteY4722" fmla="*/ 1671282 h 1847316"/>
                <a:gd name="connsiteX4723" fmla="*/ 1578129 w 2241767"/>
                <a:gd name="connsiteY4723" fmla="*/ 1679277 h 1847316"/>
                <a:gd name="connsiteX4724" fmla="*/ 1579522 w 2241767"/>
                <a:gd name="connsiteY4724" fmla="*/ 1679340 h 1847316"/>
                <a:gd name="connsiteX4725" fmla="*/ 1579741 w 2241767"/>
                <a:gd name="connsiteY4725" fmla="*/ 1680200 h 1847316"/>
                <a:gd name="connsiteX4726" fmla="*/ 1579608 w 2241767"/>
                <a:gd name="connsiteY4726" fmla="*/ 1681859 h 1847316"/>
                <a:gd name="connsiteX4727" fmla="*/ 1576635 w 2241767"/>
                <a:gd name="connsiteY4727" fmla="*/ 1682344 h 1847316"/>
                <a:gd name="connsiteX4728" fmla="*/ 1575383 w 2241767"/>
                <a:gd name="connsiteY4728" fmla="*/ 1683079 h 1847316"/>
                <a:gd name="connsiteX4729" fmla="*/ 1575141 w 2241767"/>
                <a:gd name="connsiteY4729" fmla="*/ 1683721 h 1847316"/>
                <a:gd name="connsiteX4730" fmla="*/ 1574961 w 2241767"/>
                <a:gd name="connsiteY4730" fmla="*/ 1684065 h 1847316"/>
                <a:gd name="connsiteX4731" fmla="*/ 1574578 w 2241767"/>
                <a:gd name="connsiteY4731" fmla="*/ 1684034 h 1847316"/>
                <a:gd name="connsiteX4732" fmla="*/ 1573162 w 2241767"/>
                <a:gd name="connsiteY4732" fmla="*/ 1683572 h 1847316"/>
                <a:gd name="connsiteX4733" fmla="*/ 1569931 w 2241767"/>
                <a:gd name="connsiteY4733" fmla="*/ 1681303 h 1847316"/>
                <a:gd name="connsiteX4734" fmla="*/ 1565229 w 2241767"/>
                <a:gd name="connsiteY4734" fmla="*/ 1679895 h 1847316"/>
                <a:gd name="connsiteX4735" fmla="*/ 1559048 w 2241767"/>
                <a:gd name="connsiteY4735" fmla="*/ 1679347 h 1847316"/>
                <a:gd name="connsiteX4736" fmla="*/ 1554823 w 2241767"/>
                <a:gd name="connsiteY4736" fmla="*/ 1678213 h 1847316"/>
                <a:gd name="connsiteX4737" fmla="*/ 1552555 w 2241767"/>
                <a:gd name="connsiteY4737" fmla="*/ 1676484 h 1847316"/>
                <a:gd name="connsiteX4738" fmla="*/ 1550192 w 2241767"/>
                <a:gd name="connsiteY4738" fmla="*/ 1675451 h 1847316"/>
                <a:gd name="connsiteX4739" fmla="*/ 1547728 w 2241767"/>
                <a:gd name="connsiteY4739" fmla="*/ 1675131 h 1847316"/>
                <a:gd name="connsiteX4740" fmla="*/ 1545678 w 2241767"/>
                <a:gd name="connsiteY4740" fmla="*/ 1674192 h 1847316"/>
                <a:gd name="connsiteX4741" fmla="*/ 1544058 w 2241767"/>
                <a:gd name="connsiteY4741" fmla="*/ 1672635 h 1847316"/>
                <a:gd name="connsiteX4742" fmla="*/ 1541688 w 2241767"/>
                <a:gd name="connsiteY4742" fmla="*/ 1671641 h 1847316"/>
                <a:gd name="connsiteX4743" fmla="*/ 1538566 w 2241767"/>
                <a:gd name="connsiteY4743" fmla="*/ 1671203 h 1847316"/>
                <a:gd name="connsiteX4744" fmla="*/ 1536532 w 2241767"/>
                <a:gd name="connsiteY4744" fmla="*/ 1670038 h 1847316"/>
                <a:gd name="connsiteX4745" fmla="*/ 1535124 w 2241767"/>
                <a:gd name="connsiteY4745" fmla="*/ 1667174 h 1847316"/>
                <a:gd name="connsiteX4746" fmla="*/ 1535116 w 2241767"/>
                <a:gd name="connsiteY4746" fmla="*/ 1667135 h 1847316"/>
                <a:gd name="connsiteX4747" fmla="*/ 1533849 w 2241767"/>
                <a:gd name="connsiteY4747" fmla="*/ 1662347 h 1847316"/>
                <a:gd name="connsiteX4748" fmla="*/ 1532253 w 2241767"/>
                <a:gd name="connsiteY4748" fmla="*/ 1659343 h 1847316"/>
                <a:gd name="connsiteX4749" fmla="*/ 1529155 w 2241767"/>
                <a:gd name="connsiteY4749" fmla="*/ 1655619 h 1847316"/>
                <a:gd name="connsiteX4750" fmla="*/ 1528873 w 2241767"/>
                <a:gd name="connsiteY4750" fmla="*/ 1655126 h 1847316"/>
                <a:gd name="connsiteX4751" fmla="*/ 1528873 w 2241767"/>
                <a:gd name="connsiteY4751" fmla="*/ 1655126 h 1847316"/>
                <a:gd name="connsiteX4752" fmla="*/ 1528850 w 2241767"/>
                <a:gd name="connsiteY4752" fmla="*/ 1654516 h 1847316"/>
                <a:gd name="connsiteX4753" fmla="*/ 1529233 w 2241767"/>
                <a:gd name="connsiteY4753" fmla="*/ 1652349 h 1847316"/>
                <a:gd name="connsiteX4754" fmla="*/ 1528904 w 2241767"/>
                <a:gd name="connsiteY4754" fmla="*/ 1650784 h 1847316"/>
                <a:gd name="connsiteX4755" fmla="*/ 1527926 w 2241767"/>
                <a:gd name="connsiteY4755" fmla="*/ 1649509 h 1847316"/>
                <a:gd name="connsiteX4756" fmla="*/ 1527700 w 2241767"/>
                <a:gd name="connsiteY4756" fmla="*/ 1648163 h 1847316"/>
                <a:gd name="connsiteX4757" fmla="*/ 1528232 w 2241767"/>
                <a:gd name="connsiteY4757" fmla="*/ 1646747 h 1847316"/>
                <a:gd name="connsiteX4758" fmla="*/ 1528263 w 2241767"/>
                <a:gd name="connsiteY4758" fmla="*/ 1645042 h 1847316"/>
                <a:gd name="connsiteX4759" fmla="*/ 1527801 w 2241767"/>
                <a:gd name="connsiteY4759" fmla="*/ 1643047 h 1847316"/>
                <a:gd name="connsiteX4760" fmla="*/ 1525830 w 2241767"/>
                <a:gd name="connsiteY4760" fmla="*/ 1640887 h 1847316"/>
                <a:gd name="connsiteX4761" fmla="*/ 1522340 w 2241767"/>
                <a:gd name="connsiteY4761" fmla="*/ 1638572 h 1847316"/>
                <a:gd name="connsiteX4762" fmla="*/ 1519368 w 2241767"/>
                <a:gd name="connsiteY4762" fmla="*/ 1635176 h 1847316"/>
                <a:gd name="connsiteX4763" fmla="*/ 1516919 w 2241767"/>
                <a:gd name="connsiteY4763" fmla="*/ 1630709 h 1847316"/>
                <a:gd name="connsiteX4764" fmla="*/ 1514494 w 2241767"/>
                <a:gd name="connsiteY4764" fmla="*/ 1627611 h 1847316"/>
                <a:gd name="connsiteX4765" fmla="*/ 1512092 w 2241767"/>
                <a:gd name="connsiteY4765" fmla="*/ 1625882 h 1847316"/>
                <a:gd name="connsiteX4766" fmla="*/ 1510457 w 2241767"/>
                <a:gd name="connsiteY4766" fmla="*/ 1623770 h 1847316"/>
                <a:gd name="connsiteX4767" fmla="*/ 1509573 w 2241767"/>
                <a:gd name="connsiteY4767" fmla="*/ 1621274 h 1847316"/>
                <a:gd name="connsiteX4768" fmla="*/ 1509315 w 2241767"/>
                <a:gd name="connsiteY4768" fmla="*/ 1619827 h 1847316"/>
                <a:gd name="connsiteX4769" fmla="*/ 1509674 w 2241767"/>
                <a:gd name="connsiteY4769" fmla="*/ 1619428 h 1847316"/>
                <a:gd name="connsiteX4770" fmla="*/ 1508204 w 2241767"/>
                <a:gd name="connsiteY4770" fmla="*/ 1616651 h 1847316"/>
                <a:gd name="connsiteX4771" fmla="*/ 1504894 w 2241767"/>
                <a:gd name="connsiteY4771" fmla="*/ 1611495 h 1847316"/>
                <a:gd name="connsiteX4772" fmla="*/ 1502993 w 2241767"/>
                <a:gd name="connsiteY4772" fmla="*/ 1607716 h 1847316"/>
                <a:gd name="connsiteX4773" fmla="*/ 1502500 w 2241767"/>
                <a:gd name="connsiteY4773" fmla="*/ 1605322 h 1847316"/>
                <a:gd name="connsiteX4774" fmla="*/ 1500396 w 2241767"/>
                <a:gd name="connsiteY4774" fmla="*/ 1602474 h 1847316"/>
                <a:gd name="connsiteX4775" fmla="*/ 1496672 w 2241767"/>
                <a:gd name="connsiteY4775" fmla="*/ 1599165 h 1847316"/>
                <a:gd name="connsiteX4776" fmla="*/ 1494653 w 2241767"/>
                <a:gd name="connsiteY4776" fmla="*/ 1597014 h 1847316"/>
                <a:gd name="connsiteX4777" fmla="*/ 1494161 w 2241767"/>
                <a:gd name="connsiteY4777" fmla="*/ 1595519 h 1847316"/>
                <a:gd name="connsiteX4778" fmla="*/ 1494153 w 2241767"/>
                <a:gd name="connsiteY4778" fmla="*/ 1595519 h 1847316"/>
                <a:gd name="connsiteX4779" fmla="*/ 1488348 w 2241767"/>
                <a:gd name="connsiteY4779" fmla="*/ 1591154 h 1847316"/>
                <a:gd name="connsiteX4780" fmla="*/ 1486658 w 2241767"/>
                <a:gd name="connsiteY4780" fmla="*/ 1588424 h 1847316"/>
                <a:gd name="connsiteX4781" fmla="*/ 1485343 w 2241767"/>
                <a:gd name="connsiteY4781" fmla="*/ 1587563 h 1847316"/>
                <a:gd name="connsiteX4782" fmla="*/ 1483834 w 2241767"/>
                <a:gd name="connsiteY4782" fmla="*/ 1587657 h 1847316"/>
                <a:gd name="connsiteX4783" fmla="*/ 1483059 w 2241767"/>
                <a:gd name="connsiteY4783" fmla="*/ 1587391 h 1847316"/>
                <a:gd name="connsiteX4784" fmla="*/ 1483020 w 2241767"/>
                <a:gd name="connsiteY4784" fmla="*/ 1586773 h 1847316"/>
                <a:gd name="connsiteX4785" fmla="*/ 1482527 w 2241767"/>
                <a:gd name="connsiteY4785" fmla="*/ 1586742 h 1847316"/>
                <a:gd name="connsiteX4786" fmla="*/ 1481580 w 2241767"/>
                <a:gd name="connsiteY4786" fmla="*/ 1587305 h 1847316"/>
                <a:gd name="connsiteX4787" fmla="*/ 1478490 w 2241767"/>
                <a:gd name="connsiteY4787" fmla="*/ 1587414 h 1847316"/>
                <a:gd name="connsiteX4788" fmla="*/ 1473256 w 2241767"/>
                <a:gd name="connsiteY4788" fmla="*/ 1587086 h 1847316"/>
                <a:gd name="connsiteX4789" fmla="*/ 1469478 w 2241767"/>
                <a:gd name="connsiteY4789" fmla="*/ 1586342 h 1847316"/>
                <a:gd name="connsiteX4790" fmla="*/ 1467154 w 2241767"/>
                <a:gd name="connsiteY4790" fmla="*/ 1585193 h 1847316"/>
                <a:gd name="connsiteX4791" fmla="*/ 1465527 w 2241767"/>
                <a:gd name="connsiteY4791" fmla="*/ 1585349 h 1847316"/>
                <a:gd name="connsiteX4792" fmla="*/ 1464588 w 2241767"/>
                <a:gd name="connsiteY4792" fmla="*/ 1586820 h 1847316"/>
                <a:gd name="connsiteX4793" fmla="*/ 1462601 w 2241767"/>
                <a:gd name="connsiteY4793" fmla="*/ 1587766 h 1847316"/>
                <a:gd name="connsiteX4794" fmla="*/ 1459557 w 2241767"/>
                <a:gd name="connsiteY4794" fmla="*/ 1588189 h 1847316"/>
                <a:gd name="connsiteX4795" fmla="*/ 1456944 w 2241767"/>
                <a:gd name="connsiteY4795" fmla="*/ 1590911 h 1847316"/>
                <a:gd name="connsiteX4796" fmla="*/ 1454754 w 2241767"/>
                <a:gd name="connsiteY4796" fmla="*/ 1595934 h 1847316"/>
                <a:gd name="connsiteX4797" fmla="*/ 1453792 w 2241767"/>
                <a:gd name="connsiteY4797" fmla="*/ 1599157 h 1847316"/>
                <a:gd name="connsiteX4798" fmla="*/ 1454058 w 2241767"/>
                <a:gd name="connsiteY4798" fmla="*/ 1600597 h 1847316"/>
                <a:gd name="connsiteX4799" fmla="*/ 1453479 w 2241767"/>
                <a:gd name="connsiteY4799" fmla="*/ 1601637 h 1847316"/>
                <a:gd name="connsiteX4800" fmla="*/ 1452055 w 2241767"/>
                <a:gd name="connsiteY4800" fmla="*/ 1602287 h 1847316"/>
                <a:gd name="connsiteX4801" fmla="*/ 1450607 w 2241767"/>
                <a:gd name="connsiteY4801" fmla="*/ 1603742 h 1847316"/>
                <a:gd name="connsiteX4802" fmla="*/ 1449137 w 2241767"/>
                <a:gd name="connsiteY4802" fmla="*/ 1606003 h 1847316"/>
                <a:gd name="connsiteX4803" fmla="*/ 1447416 w 2241767"/>
                <a:gd name="connsiteY4803" fmla="*/ 1607098 h 1847316"/>
                <a:gd name="connsiteX4804" fmla="*/ 1445452 w 2241767"/>
                <a:gd name="connsiteY4804" fmla="*/ 1607020 h 1847316"/>
                <a:gd name="connsiteX4805" fmla="*/ 1441822 w 2241767"/>
                <a:gd name="connsiteY4805" fmla="*/ 1605283 h 1847316"/>
                <a:gd name="connsiteX4806" fmla="*/ 1436533 w 2241767"/>
                <a:gd name="connsiteY4806" fmla="*/ 1601872 h 1847316"/>
                <a:gd name="connsiteX4807" fmla="*/ 1432387 w 2241767"/>
                <a:gd name="connsiteY4807" fmla="*/ 1599760 h 1847316"/>
                <a:gd name="connsiteX4808" fmla="*/ 1429382 w 2241767"/>
                <a:gd name="connsiteY4808" fmla="*/ 1598954 h 1847316"/>
                <a:gd name="connsiteX4809" fmla="*/ 1426730 w 2241767"/>
                <a:gd name="connsiteY4809" fmla="*/ 1597373 h 1847316"/>
                <a:gd name="connsiteX4810" fmla="*/ 1424430 w 2241767"/>
                <a:gd name="connsiteY4810" fmla="*/ 1595019 h 1847316"/>
                <a:gd name="connsiteX4811" fmla="*/ 1422310 w 2241767"/>
                <a:gd name="connsiteY4811" fmla="*/ 1593446 h 1847316"/>
                <a:gd name="connsiteX4812" fmla="*/ 1420370 w 2241767"/>
                <a:gd name="connsiteY4812" fmla="*/ 1592656 h 1847316"/>
                <a:gd name="connsiteX4813" fmla="*/ 1418101 w 2241767"/>
                <a:gd name="connsiteY4813" fmla="*/ 1590043 h 1847316"/>
                <a:gd name="connsiteX4814" fmla="*/ 1415504 w 2241767"/>
                <a:gd name="connsiteY4814" fmla="*/ 1585599 h 1847316"/>
                <a:gd name="connsiteX4815" fmla="*/ 1414205 w 2241767"/>
                <a:gd name="connsiteY4815" fmla="*/ 1582165 h 1847316"/>
                <a:gd name="connsiteX4816" fmla="*/ 1414205 w 2241767"/>
                <a:gd name="connsiteY4816" fmla="*/ 1578535 h 1847316"/>
                <a:gd name="connsiteX4817" fmla="*/ 1410810 w 2241767"/>
                <a:gd name="connsiteY4817" fmla="*/ 1570610 h 1847316"/>
                <a:gd name="connsiteX4818" fmla="*/ 1409010 w 2241767"/>
                <a:gd name="connsiteY4818" fmla="*/ 1567167 h 1847316"/>
                <a:gd name="connsiteX4819" fmla="*/ 1407672 w 2241767"/>
                <a:gd name="connsiteY4819" fmla="*/ 1565579 h 1847316"/>
                <a:gd name="connsiteX4820" fmla="*/ 1405059 w 2241767"/>
                <a:gd name="connsiteY4820" fmla="*/ 1563686 h 1847316"/>
                <a:gd name="connsiteX4821" fmla="*/ 1401156 w 2241767"/>
                <a:gd name="connsiteY4821" fmla="*/ 1561480 h 1847316"/>
                <a:gd name="connsiteX4822" fmla="*/ 1395930 w 2241767"/>
                <a:gd name="connsiteY4822" fmla="*/ 1557067 h 1847316"/>
                <a:gd name="connsiteX4823" fmla="*/ 1389373 w 2241767"/>
                <a:gd name="connsiteY4823" fmla="*/ 1550425 h 1847316"/>
                <a:gd name="connsiteX4824" fmla="*/ 1384734 w 2241767"/>
                <a:gd name="connsiteY4824" fmla="*/ 1546419 h 1847316"/>
                <a:gd name="connsiteX4825" fmla="*/ 1382012 w 2241767"/>
                <a:gd name="connsiteY4825" fmla="*/ 1545058 h 1847316"/>
                <a:gd name="connsiteX4826" fmla="*/ 1379649 w 2241767"/>
                <a:gd name="connsiteY4826" fmla="*/ 1542656 h 1847316"/>
                <a:gd name="connsiteX4827" fmla="*/ 1377646 w 2241767"/>
                <a:gd name="connsiteY4827" fmla="*/ 1539214 h 1847316"/>
                <a:gd name="connsiteX4828" fmla="*/ 1375690 w 2241767"/>
                <a:gd name="connsiteY4828" fmla="*/ 1537016 h 1847316"/>
                <a:gd name="connsiteX4829" fmla="*/ 1375487 w 2241767"/>
                <a:gd name="connsiteY4829" fmla="*/ 1536914 h 1847316"/>
                <a:gd name="connsiteX4830" fmla="*/ 1375315 w 2241767"/>
                <a:gd name="connsiteY4830" fmla="*/ 1536867 h 1847316"/>
                <a:gd name="connsiteX4831" fmla="*/ 1370488 w 2241767"/>
                <a:gd name="connsiteY4831" fmla="*/ 1536836 h 1847316"/>
                <a:gd name="connsiteX4832" fmla="*/ 1365661 w 2241767"/>
                <a:gd name="connsiteY4832" fmla="*/ 1536804 h 1847316"/>
                <a:gd name="connsiteX4833" fmla="*/ 1360834 w 2241767"/>
                <a:gd name="connsiteY4833" fmla="*/ 1536773 h 1847316"/>
                <a:gd name="connsiteX4834" fmla="*/ 1356006 w 2241767"/>
                <a:gd name="connsiteY4834" fmla="*/ 1536750 h 1847316"/>
                <a:gd name="connsiteX4835" fmla="*/ 1351179 w 2241767"/>
                <a:gd name="connsiteY4835" fmla="*/ 1536718 h 1847316"/>
                <a:gd name="connsiteX4836" fmla="*/ 1346352 w 2241767"/>
                <a:gd name="connsiteY4836" fmla="*/ 1536695 h 1847316"/>
                <a:gd name="connsiteX4837" fmla="*/ 1341525 w 2241767"/>
                <a:gd name="connsiteY4837" fmla="*/ 1536664 h 1847316"/>
                <a:gd name="connsiteX4838" fmla="*/ 1336698 w 2241767"/>
                <a:gd name="connsiteY4838" fmla="*/ 1536632 h 1847316"/>
                <a:gd name="connsiteX4839" fmla="*/ 1336683 w 2241767"/>
                <a:gd name="connsiteY4839" fmla="*/ 1539519 h 1847316"/>
                <a:gd name="connsiteX4840" fmla="*/ 1336604 w 2241767"/>
                <a:gd name="connsiteY4840" fmla="*/ 1542430 h 1847316"/>
                <a:gd name="connsiteX4841" fmla="*/ 1336597 w 2241767"/>
                <a:gd name="connsiteY4841" fmla="*/ 1545308 h 1847316"/>
                <a:gd name="connsiteX4842" fmla="*/ 1336581 w 2241767"/>
                <a:gd name="connsiteY4842" fmla="*/ 1548188 h 1847316"/>
                <a:gd name="connsiteX4843" fmla="*/ 1328820 w 2241767"/>
                <a:gd name="connsiteY4843" fmla="*/ 1548203 h 1847316"/>
                <a:gd name="connsiteX4844" fmla="*/ 1321059 w 2241767"/>
                <a:gd name="connsiteY4844" fmla="*/ 1548219 h 1847316"/>
                <a:gd name="connsiteX4845" fmla="*/ 1313298 w 2241767"/>
                <a:gd name="connsiteY4845" fmla="*/ 1548235 h 1847316"/>
                <a:gd name="connsiteX4846" fmla="*/ 1305538 w 2241767"/>
                <a:gd name="connsiteY4846" fmla="*/ 1548250 h 1847316"/>
                <a:gd name="connsiteX4847" fmla="*/ 1297777 w 2241767"/>
                <a:gd name="connsiteY4847" fmla="*/ 1548266 h 1847316"/>
                <a:gd name="connsiteX4848" fmla="*/ 1290016 w 2241767"/>
                <a:gd name="connsiteY4848" fmla="*/ 1548281 h 1847316"/>
                <a:gd name="connsiteX4849" fmla="*/ 1282255 w 2241767"/>
                <a:gd name="connsiteY4849" fmla="*/ 1548297 h 1847316"/>
                <a:gd name="connsiteX4850" fmla="*/ 1274494 w 2241767"/>
                <a:gd name="connsiteY4850" fmla="*/ 1548313 h 1847316"/>
                <a:gd name="connsiteX4851" fmla="*/ 1264081 w 2241767"/>
                <a:gd name="connsiteY4851" fmla="*/ 1544526 h 1847316"/>
                <a:gd name="connsiteX4852" fmla="*/ 1253668 w 2241767"/>
                <a:gd name="connsiteY4852" fmla="*/ 1540732 h 1847316"/>
                <a:gd name="connsiteX4853" fmla="*/ 1243255 w 2241767"/>
                <a:gd name="connsiteY4853" fmla="*/ 1536930 h 1847316"/>
                <a:gd name="connsiteX4854" fmla="*/ 1232842 w 2241767"/>
                <a:gd name="connsiteY4854" fmla="*/ 1533120 h 1847316"/>
                <a:gd name="connsiteX4855" fmla="*/ 1222429 w 2241767"/>
                <a:gd name="connsiteY4855" fmla="*/ 1529310 h 1847316"/>
                <a:gd name="connsiteX4856" fmla="*/ 1212016 w 2241767"/>
                <a:gd name="connsiteY4856" fmla="*/ 1525492 h 1847316"/>
                <a:gd name="connsiteX4857" fmla="*/ 1201603 w 2241767"/>
                <a:gd name="connsiteY4857" fmla="*/ 1521666 h 1847316"/>
                <a:gd name="connsiteX4858" fmla="*/ 1191190 w 2241767"/>
                <a:gd name="connsiteY4858" fmla="*/ 1517833 h 1847316"/>
                <a:gd name="connsiteX4859" fmla="*/ 1192239 w 2241767"/>
                <a:gd name="connsiteY4859" fmla="*/ 1516370 h 1847316"/>
                <a:gd name="connsiteX4860" fmla="*/ 1193631 w 2241767"/>
                <a:gd name="connsiteY4860" fmla="*/ 1512458 h 1847316"/>
                <a:gd name="connsiteX4861" fmla="*/ 1191120 w 2241767"/>
                <a:gd name="connsiteY4861" fmla="*/ 1512740 h 1847316"/>
                <a:gd name="connsiteX4862" fmla="*/ 1184838 w 2241767"/>
                <a:gd name="connsiteY4862" fmla="*/ 1513295 h 1847316"/>
                <a:gd name="connsiteX4863" fmla="*/ 1178555 w 2241767"/>
                <a:gd name="connsiteY4863" fmla="*/ 1513850 h 1847316"/>
                <a:gd name="connsiteX4864" fmla="*/ 1172273 w 2241767"/>
                <a:gd name="connsiteY4864" fmla="*/ 1514406 h 1847316"/>
                <a:gd name="connsiteX4865" fmla="*/ 1165991 w 2241767"/>
                <a:gd name="connsiteY4865" fmla="*/ 1514961 h 1847316"/>
                <a:gd name="connsiteX4866" fmla="*/ 1159709 w 2241767"/>
                <a:gd name="connsiteY4866" fmla="*/ 1515517 h 1847316"/>
                <a:gd name="connsiteX4867" fmla="*/ 1153426 w 2241767"/>
                <a:gd name="connsiteY4867" fmla="*/ 1516072 h 1847316"/>
                <a:gd name="connsiteX4868" fmla="*/ 1147144 w 2241767"/>
                <a:gd name="connsiteY4868" fmla="*/ 1516628 h 1847316"/>
                <a:gd name="connsiteX4869" fmla="*/ 1140862 w 2241767"/>
                <a:gd name="connsiteY4869" fmla="*/ 1517183 h 1847316"/>
                <a:gd name="connsiteX4870" fmla="*/ 1140815 w 2241767"/>
                <a:gd name="connsiteY4870" fmla="*/ 1517019 h 1847316"/>
                <a:gd name="connsiteX4871" fmla="*/ 1140659 w 2241767"/>
                <a:gd name="connsiteY4871" fmla="*/ 1514179 h 1847316"/>
                <a:gd name="connsiteX4872" fmla="*/ 1139642 w 2241767"/>
                <a:gd name="connsiteY4872" fmla="*/ 1513178 h 1847316"/>
                <a:gd name="connsiteX4873" fmla="*/ 1138335 w 2241767"/>
                <a:gd name="connsiteY4873" fmla="*/ 1513796 h 1847316"/>
                <a:gd name="connsiteX4874" fmla="*/ 1137740 w 2241767"/>
                <a:gd name="connsiteY4874" fmla="*/ 1510103 h 1847316"/>
                <a:gd name="connsiteX4875" fmla="*/ 1138069 w 2241767"/>
                <a:gd name="connsiteY4875" fmla="*/ 1508358 h 1847316"/>
                <a:gd name="connsiteX4876" fmla="*/ 1137913 w 2241767"/>
                <a:gd name="connsiteY4876" fmla="*/ 1506653 h 1847316"/>
                <a:gd name="connsiteX4877" fmla="*/ 1136684 w 2241767"/>
                <a:gd name="connsiteY4877" fmla="*/ 1502452 h 1847316"/>
                <a:gd name="connsiteX4878" fmla="*/ 1133422 w 2241767"/>
                <a:gd name="connsiteY4878" fmla="*/ 1497351 h 1847316"/>
                <a:gd name="connsiteX4879" fmla="*/ 1126373 w 2241767"/>
                <a:gd name="connsiteY4879" fmla="*/ 1490990 h 1847316"/>
                <a:gd name="connsiteX4880" fmla="*/ 1122782 w 2241767"/>
                <a:gd name="connsiteY4880" fmla="*/ 1488862 h 1847316"/>
                <a:gd name="connsiteX4881" fmla="*/ 1119966 w 2241767"/>
                <a:gd name="connsiteY4881" fmla="*/ 1486171 h 1847316"/>
                <a:gd name="connsiteX4882" fmla="*/ 1118174 w 2241767"/>
                <a:gd name="connsiteY4882" fmla="*/ 1485420 h 1847316"/>
                <a:gd name="connsiteX4883" fmla="*/ 1115921 w 2241767"/>
                <a:gd name="connsiteY4883" fmla="*/ 1485217 h 1847316"/>
                <a:gd name="connsiteX4884" fmla="*/ 1115272 w 2241767"/>
                <a:gd name="connsiteY4884" fmla="*/ 1486429 h 1847316"/>
                <a:gd name="connsiteX4885" fmla="*/ 1112721 w 2241767"/>
                <a:gd name="connsiteY4885" fmla="*/ 1485600 h 1847316"/>
                <a:gd name="connsiteX4886" fmla="*/ 1113105 w 2241767"/>
                <a:gd name="connsiteY4886" fmla="*/ 1482588 h 1847316"/>
                <a:gd name="connsiteX4887" fmla="*/ 1110617 w 2241767"/>
                <a:gd name="connsiteY4887" fmla="*/ 1478395 h 1847316"/>
                <a:gd name="connsiteX4888" fmla="*/ 1108583 w 2241767"/>
                <a:gd name="connsiteY4888" fmla="*/ 1477925 h 1847316"/>
                <a:gd name="connsiteX4889" fmla="*/ 1103458 w 2241767"/>
                <a:gd name="connsiteY4889" fmla="*/ 1478207 h 1847316"/>
                <a:gd name="connsiteX4890" fmla="*/ 1096613 w 2241767"/>
                <a:gd name="connsiteY4890" fmla="*/ 1475899 h 1847316"/>
                <a:gd name="connsiteX4891" fmla="*/ 1094594 w 2241767"/>
                <a:gd name="connsiteY4891" fmla="*/ 1474522 h 1847316"/>
                <a:gd name="connsiteX4892" fmla="*/ 1093898 w 2241767"/>
                <a:gd name="connsiteY4892" fmla="*/ 1472058 h 1847316"/>
                <a:gd name="connsiteX4893" fmla="*/ 1090690 w 2241767"/>
                <a:gd name="connsiteY4893" fmla="*/ 1469914 h 1847316"/>
                <a:gd name="connsiteX4894" fmla="*/ 1086466 w 2241767"/>
                <a:gd name="connsiteY4894" fmla="*/ 1467809 h 1847316"/>
                <a:gd name="connsiteX4895" fmla="*/ 1084111 w 2241767"/>
                <a:gd name="connsiteY4895" fmla="*/ 1468302 h 1847316"/>
                <a:gd name="connsiteX4896" fmla="*/ 1081036 w 2241767"/>
                <a:gd name="connsiteY4896" fmla="*/ 1467974 h 1847316"/>
                <a:gd name="connsiteX4897" fmla="*/ 1076647 w 2241767"/>
                <a:gd name="connsiteY4897" fmla="*/ 1466456 h 1847316"/>
                <a:gd name="connsiteX4898" fmla="*/ 1074089 w 2241767"/>
                <a:gd name="connsiteY4898" fmla="*/ 1466268 h 1847316"/>
                <a:gd name="connsiteX4899" fmla="*/ 1069106 w 2241767"/>
                <a:gd name="connsiteY4899" fmla="*/ 1466714 h 1847316"/>
                <a:gd name="connsiteX4900" fmla="*/ 1067244 w 2241767"/>
                <a:gd name="connsiteY4900" fmla="*/ 1466393 h 1847316"/>
                <a:gd name="connsiteX4901" fmla="*/ 1065515 w 2241767"/>
                <a:gd name="connsiteY4901" fmla="*/ 1464477 h 1847316"/>
                <a:gd name="connsiteX4902" fmla="*/ 1063653 w 2241767"/>
                <a:gd name="connsiteY4902" fmla="*/ 1463515 h 1847316"/>
                <a:gd name="connsiteX4903" fmla="*/ 1064044 w 2241767"/>
                <a:gd name="connsiteY4903" fmla="*/ 1461152 h 1847316"/>
                <a:gd name="connsiteX4904" fmla="*/ 1063809 w 2241767"/>
                <a:gd name="connsiteY4904" fmla="*/ 1459016 h 1847316"/>
                <a:gd name="connsiteX4905" fmla="*/ 1064091 w 2241767"/>
                <a:gd name="connsiteY4905" fmla="*/ 1457350 h 1847316"/>
                <a:gd name="connsiteX4906" fmla="*/ 1063254 w 2241767"/>
                <a:gd name="connsiteY4906" fmla="*/ 1453696 h 1847316"/>
                <a:gd name="connsiteX4907" fmla="*/ 1063903 w 2241767"/>
                <a:gd name="connsiteY4907" fmla="*/ 1450301 h 1847316"/>
                <a:gd name="connsiteX4908" fmla="*/ 1063340 w 2241767"/>
                <a:gd name="connsiteY4908" fmla="*/ 1449072 h 1847316"/>
                <a:gd name="connsiteX4909" fmla="*/ 1062284 w 2241767"/>
                <a:gd name="connsiteY4909" fmla="*/ 1448126 h 1847316"/>
                <a:gd name="connsiteX4910" fmla="*/ 1058982 w 2241767"/>
                <a:gd name="connsiteY4910" fmla="*/ 1446733 h 1847316"/>
                <a:gd name="connsiteX4911" fmla="*/ 1058380 w 2241767"/>
                <a:gd name="connsiteY4911" fmla="*/ 1444989 h 1847316"/>
                <a:gd name="connsiteX4912" fmla="*/ 1058919 w 2241767"/>
                <a:gd name="connsiteY4912" fmla="*/ 1442563 h 1847316"/>
                <a:gd name="connsiteX4913" fmla="*/ 1058059 w 2241767"/>
                <a:gd name="connsiteY4913" fmla="*/ 1440960 h 1847316"/>
                <a:gd name="connsiteX4914" fmla="*/ 1055352 w 2241767"/>
                <a:gd name="connsiteY4914" fmla="*/ 1439465 h 1847316"/>
                <a:gd name="connsiteX4915" fmla="*/ 1052825 w 2241767"/>
                <a:gd name="connsiteY4915" fmla="*/ 1436070 h 1847316"/>
                <a:gd name="connsiteX4916" fmla="*/ 1049617 w 2241767"/>
                <a:gd name="connsiteY4916" fmla="*/ 1434208 h 1847316"/>
                <a:gd name="connsiteX4917" fmla="*/ 1048303 w 2241767"/>
                <a:gd name="connsiteY4917" fmla="*/ 1431086 h 1847316"/>
                <a:gd name="connsiteX4918" fmla="*/ 1046332 w 2241767"/>
                <a:gd name="connsiteY4918" fmla="*/ 1429154 h 1847316"/>
                <a:gd name="connsiteX4919" fmla="*/ 1045643 w 2241767"/>
                <a:gd name="connsiteY4919" fmla="*/ 1427441 h 1847316"/>
                <a:gd name="connsiteX4920" fmla="*/ 1041262 w 2241767"/>
                <a:gd name="connsiteY4920" fmla="*/ 1421315 h 1847316"/>
                <a:gd name="connsiteX4921" fmla="*/ 1036583 w 2241767"/>
                <a:gd name="connsiteY4921" fmla="*/ 1416519 h 1847316"/>
                <a:gd name="connsiteX4922" fmla="*/ 1035864 w 2241767"/>
                <a:gd name="connsiteY4922" fmla="*/ 1413750 h 1847316"/>
                <a:gd name="connsiteX4923" fmla="*/ 1035684 w 2241767"/>
                <a:gd name="connsiteY4923" fmla="*/ 1409955 h 1847316"/>
                <a:gd name="connsiteX4924" fmla="*/ 1037515 w 2241767"/>
                <a:gd name="connsiteY4924" fmla="*/ 1407640 h 1847316"/>
                <a:gd name="connsiteX4925" fmla="*/ 1038500 w 2241767"/>
                <a:gd name="connsiteY4925" fmla="*/ 1405598 h 1847316"/>
                <a:gd name="connsiteX4926" fmla="*/ 1038398 w 2241767"/>
                <a:gd name="connsiteY4926" fmla="*/ 1403728 h 1847316"/>
                <a:gd name="connsiteX4927" fmla="*/ 1038117 w 2241767"/>
                <a:gd name="connsiteY4927" fmla="*/ 1402351 h 1847316"/>
                <a:gd name="connsiteX4928" fmla="*/ 1036505 w 2241767"/>
                <a:gd name="connsiteY4928" fmla="*/ 1399957 h 1847316"/>
                <a:gd name="connsiteX4929" fmla="*/ 1030278 w 2241767"/>
                <a:gd name="connsiteY4929" fmla="*/ 1398533 h 1847316"/>
                <a:gd name="connsiteX4930" fmla="*/ 1025216 w 2241767"/>
                <a:gd name="connsiteY4930" fmla="*/ 1392595 h 1847316"/>
                <a:gd name="connsiteX4931" fmla="*/ 1024919 w 2241767"/>
                <a:gd name="connsiteY4931" fmla="*/ 1388042 h 1847316"/>
                <a:gd name="connsiteX4932" fmla="*/ 1022932 w 2241767"/>
                <a:gd name="connsiteY4932" fmla="*/ 1383379 h 1847316"/>
                <a:gd name="connsiteX4933" fmla="*/ 1022908 w 2241767"/>
                <a:gd name="connsiteY4933" fmla="*/ 1380336 h 1847316"/>
                <a:gd name="connsiteX4934" fmla="*/ 1022603 w 2241767"/>
                <a:gd name="connsiteY4934" fmla="*/ 1377042 h 1847316"/>
                <a:gd name="connsiteX4935" fmla="*/ 1024113 w 2241767"/>
                <a:gd name="connsiteY4935" fmla="*/ 1376322 h 1847316"/>
                <a:gd name="connsiteX4936" fmla="*/ 1025459 w 2241767"/>
                <a:gd name="connsiteY4936" fmla="*/ 1376588 h 1847316"/>
                <a:gd name="connsiteX4937" fmla="*/ 1025326 w 2241767"/>
                <a:gd name="connsiteY4937" fmla="*/ 1377895 h 1847316"/>
                <a:gd name="connsiteX4938" fmla="*/ 1025779 w 2241767"/>
                <a:gd name="connsiteY4938" fmla="*/ 1380250 h 1847316"/>
                <a:gd name="connsiteX4939" fmla="*/ 1027368 w 2241767"/>
                <a:gd name="connsiteY4939" fmla="*/ 1382018 h 1847316"/>
                <a:gd name="connsiteX4940" fmla="*/ 1028877 w 2241767"/>
                <a:gd name="connsiteY4940" fmla="*/ 1382792 h 1847316"/>
                <a:gd name="connsiteX4941" fmla="*/ 1030254 w 2241767"/>
                <a:gd name="connsiteY4941" fmla="*/ 1384506 h 1847316"/>
                <a:gd name="connsiteX4942" fmla="*/ 1031287 w 2241767"/>
                <a:gd name="connsiteY4942" fmla="*/ 1385022 h 1847316"/>
                <a:gd name="connsiteX4943" fmla="*/ 1032351 w 2241767"/>
                <a:gd name="connsiteY4943" fmla="*/ 1385147 h 1847316"/>
                <a:gd name="connsiteX4944" fmla="*/ 1031780 w 2241767"/>
                <a:gd name="connsiteY4944" fmla="*/ 1384044 h 1847316"/>
                <a:gd name="connsiteX4945" fmla="*/ 1031170 w 2241767"/>
                <a:gd name="connsiteY4945" fmla="*/ 1383340 h 1847316"/>
                <a:gd name="connsiteX4946" fmla="*/ 1030426 w 2241767"/>
                <a:gd name="connsiteY4946" fmla="*/ 1381055 h 1847316"/>
                <a:gd name="connsiteX4947" fmla="*/ 1029018 w 2241767"/>
                <a:gd name="connsiteY4947" fmla="*/ 1378137 h 1847316"/>
                <a:gd name="connsiteX4948" fmla="*/ 1027399 w 2241767"/>
                <a:gd name="connsiteY4948" fmla="*/ 1376526 h 1847316"/>
                <a:gd name="connsiteX4949" fmla="*/ 1026577 w 2241767"/>
                <a:gd name="connsiteY4949" fmla="*/ 1373584 h 1847316"/>
                <a:gd name="connsiteX4950" fmla="*/ 1025873 w 2241767"/>
                <a:gd name="connsiteY4950" fmla="*/ 1372904 h 1847316"/>
                <a:gd name="connsiteX4951" fmla="*/ 1025435 w 2241767"/>
                <a:gd name="connsiteY4951" fmla="*/ 1371808 h 1847316"/>
                <a:gd name="connsiteX4952" fmla="*/ 1027000 w 2241767"/>
                <a:gd name="connsiteY4952" fmla="*/ 1370510 h 1847316"/>
                <a:gd name="connsiteX4953" fmla="*/ 1029136 w 2241767"/>
                <a:gd name="connsiteY4953" fmla="*/ 1369586 h 1847316"/>
                <a:gd name="connsiteX4954" fmla="*/ 1031999 w 2241767"/>
                <a:gd name="connsiteY4954" fmla="*/ 1369336 h 1847316"/>
                <a:gd name="connsiteX4955" fmla="*/ 1040120 w 2241767"/>
                <a:gd name="connsiteY4955" fmla="*/ 1369774 h 1847316"/>
                <a:gd name="connsiteX4956" fmla="*/ 1041849 w 2241767"/>
                <a:gd name="connsiteY4956" fmla="*/ 1369015 h 1847316"/>
                <a:gd name="connsiteX4957" fmla="*/ 1043280 w 2241767"/>
                <a:gd name="connsiteY4957" fmla="*/ 1369258 h 1847316"/>
                <a:gd name="connsiteX4958" fmla="*/ 1044329 w 2241767"/>
                <a:gd name="connsiteY4958" fmla="*/ 1369164 h 1847316"/>
                <a:gd name="connsiteX4959" fmla="*/ 1042122 w 2241767"/>
                <a:gd name="connsiteY4959" fmla="*/ 1368382 h 1847316"/>
                <a:gd name="connsiteX4960" fmla="*/ 1040886 w 2241767"/>
                <a:gd name="connsiteY4960" fmla="*/ 1368640 h 1847316"/>
                <a:gd name="connsiteX4961" fmla="*/ 1039423 w 2241767"/>
                <a:gd name="connsiteY4961" fmla="*/ 1368475 h 1847316"/>
                <a:gd name="connsiteX4962" fmla="*/ 1036521 w 2241767"/>
                <a:gd name="connsiteY4962" fmla="*/ 1368632 h 1847316"/>
                <a:gd name="connsiteX4963" fmla="*/ 1035347 w 2241767"/>
                <a:gd name="connsiteY4963" fmla="*/ 1368303 h 1847316"/>
                <a:gd name="connsiteX4964" fmla="*/ 1034057 w 2241767"/>
                <a:gd name="connsiteY4964" fmla="*/ 1367380 h 1847316"/>
                <a:gd name="connsiteX4965" fmla="*/ 1033212 w 2241767"/>
                <a:gd name="connsiteY4965" fmla="*/ 1367286 h 1847316"/>
                <a:gd name="connsiteX4966" fmla="*/ 1030528 w 2241767"/>
                <a:gd name="connsiteY4966" fmla="*/ 1368898 h 1847316"/>
                <a:gd name="connsiteX4967" fmla="*/ 1029331 w 2241767"/>
                <a:gd name="connsiteY4967" fmla="*/ 1368702 h 1847316"/>
                <a:gd name="connsiteX4968" fmla="*/ 1026499 w 2241767"/>
                <a:gd name="connsiteY4968" fmla="*/ 1366942 h 1847316"/>
                <a:gd name="connsiteX4969" fmla="*/ 1025263 w 2241767"/>
                <a:gd name="connsiteY4969" fmla="*/ 1366692 h 1847316"/>
                <a:gd name="connsiteX4970" fmla="*/ 1023276 w 2241767"/>
                <a:gd name="connsiteY4970" fmla="*/ 1367693 h 1847316"/>
                <a:gd name="connsiteX4971" fmla="*/ 1023033 w 2241767"/>
                <a:gd name="connsiteY4971" fmla="*/ 1372004 h 1847316"/>
                <a:gd name="connsiteX4972" fmla="*/ 1023651 w 2241767"/>
                <a:gd name="connsiteY4972" fmla="*/ 1375204 h 1847316"/>
                <a:gd name="connsiteX4973" fmla="*/ 1022462 w 2241767"/>
                <a:gd name="connsiteY4973" fmla="*/ 1375532 h 1847316"/>
                <a:gd name="connsiteX4974" fmla="*/ 1021077 w 2241767"/>
                <a:gd name="connsiteY4974" fmla="*/ 1374218 h 1847316"/>
                <a:gd name="connsiteX4975" fmla="*/ 1018957 w 2241767"/>
                <a:gd name="connsiteY4975" fmla="*/ 1373435 h 1847316"/>
                <a:gd name="connsiteX4976" fmla="*/ 1017205 w 2241767"/>
                <a:gd name="connsiteY4976" fmla="*/ 1372239 h 1847316"/>
                <a:gd name="connsiteX4977" fmla="*/ 1014733 w 2241767"/>
                <a:gd name="connsiteY4977" fmla="*/ 1370009 h 1847316"/>
                <a:gd name="connsiteX4978" fmla="*/ 1013434 w 2241767"/>
                <a:gd name="connsiteY4978" fmla="*/ 1369195 h 1847316"/>
                <a:gd name="connsiteX4979" fmla="*/ 1011963 w 2241767"/>
                <a:gd name="connsiteY4979" fmla="*/ 1371049 h 1847316"/>
                <a:gd name="connsiteX4980" fmla="*/ 1011908 w 2241767"/>
                <a:gd name="connsiteY4980" fmla="*/ 1370197 h 1847316"/>
                <a:gd name="connsiteX4981" fmla="*/ 1012636 w 2241767"/>
                <a:gd name="connsiteY4981" fmla="*/ 1368037 h 1847316"/>
                <a:gd name="connsiteX4982" fmla="*/ 1012433 w 2241767"/>
                <a:gd name="connsiteY4982" fmla="*/ 1364415 h 1847316"/>
                <a:gd name="connsiteX4983" fmla="*/ 1014647 w 2241767"/>
                <a:gd name="connsiteY4983" fmla="*/ 1367310 h 1847316"/>
                <a:gd name="connsiteX4984" fmla="*/ 1013958 w 2241767"/>
                <a:gd name="connsiteY4984" fmla="*/ 1365276 h 1847316"/>
                <a:gd name="connsiteX4985" fmla="*/ 1012237 w 2241767"/>
                <a:gd name="connsiteY4985" fmla="*/ 1363030 h 1847316"/>
                <a:gd name="connsiteX4986" fmla="*/ 1010930 w 2241767"/>
                <a:gd name="connsiteY4986" fmla="*/ 1362248 h 1847316"/>
                <a:gd name="connsiteX4987" fmla="*/ 1009288 w 2241767"/>
                <a:gd name="connsiteY4987" fmla="*/ 1358227 h 1847316"/>
                <a:gd name="connsiteX4988" fmla="*/ 1005587 w 2241767"/>
                <a:gd name="connsiteY4988" fmla="*/ 1355809 h 1847316"/>
                <a:gd name="connsiteX4989" fmla="*/ 1002622 w 2241767"/>
                <a:gd name="connsiteY4989" fmla="*/ 1351898 h 1847316"/>
                <a:gd name="connsiteX4990" fmla="*/ 996551 w 2241767"/>
                <a:gd name="connsiteY4990" fmla="*/ 1345396 h 1847316"/>
                <a:gd name="connsiteX4991" fmla="*/ 996152 w 2241767"/>
                <a:gd name="connsiteY4991" fmla="*/ 1339669 h 1847316"/>
                <a:gd name="connsiteX4992" fmla="*/ 993938 w 2241767"/>
                <a:gd name="connsiteY4992" fmla="*/ 1332402 h 1847316"/>
                <a:gd name="connsiteX4993" fmla="*/ 994869 w 2241767"/>
                <a:gd name="connsiteY4993" fmla="*/ 1328255 h 1847316"/>
                <a:gd name="connsiteX4994" fmla="*/ 994744 w 2241767"/>
                <a:gd name="connsiteY4994" fmla="*/ 1325313 h 1847316"/>
                <a:gd name="connsiteX4995" fmla="*/ 993656 w 2241767"/>
                <a:gd name="connsiteY4995" fmla="*/ 1320854 h 1847316"/>
                <a:gd name="connsiteX4996" fmla="*/ 992522 w 2241767"/>
                <a:gd name="connsiteY4996" fmla="*/ 1318429 h 1847316"/>
                <a:gd name="connsiteX4997" fmla="*/ 987601 w 2241767"/>
                <a:gd name="connsiteY4997" fmla="*/ 1311755 h 1847316"/>
                <a:gd name="connsiteX4998" fmla="*/ 982868 w 2241767"/>
                <a:gd name="connsiteY4998" fmla="*/ 1307249 h 1847316"/>
                <a:gd name="connsiteX4999" fmla="*/ 982156 w 2241767"/>
                <a:gd name="connsiteY4999" fmla="*/ 1303830 h 1847316"/>
                <a:gd name="connsiteX5000" fmla="*/ 981827 w 2241767"/>
                <a:gd name="connsiteY5000" fmla="*/ 1300380 h 1847316"/>
                <a:gd name="connsiteX5001" fmla="*/ 982860 w 2241767"/>
                <a:gd name="connsiteY5001" fmla="*/ 1297306 h 1847316"/>
                <a:gd name="connsiteX5002" fmla="*/ 983760 w 2241767"/>
                <a:gd name="connsiteY5002" fmla="*/ 1294059 h 1847316"/>
                <a:gd name="connsiteX5003" fmla="*/ 984409 w 2241767"/>
                <a:gd name="connsiteY5003" fmla="*/ 1293198 h 1847316"/>
                <a:gd name="connsiteX5004" fmla="*/ 984667 w 2241767"/>
                <a:gd name="connsiteY5004" fmla="*/ 1293558 h 1847316"/>
                <a:gd name="connsiteX5005" fmla="*/ 984487 w 2241767"/>
                <a:gd name="connsiteY5005" fmla="*/ 1294247 h 1847316"/>
                <a:gd name="connsiteX5006" fmla="*/ 985160 w 2241767"/>
                <a:gd name="connsiteY5006" fmla="*/ 1294458 h 1847316"/>
                <a:gd name="connsiteX5007" fmla="*/ 985418 w 2241767"/>
                <a:gd name="connsiteY5007" fmla="*/ 1293026 h 1847316"/>
                <a:gd name="connsiteX5008" fmla="*/ 985817 w 2241767"/>
                <a:gd name="connsiteY5008" fmla="*/ 1292291 h 1847316"/>
                <a:gd name="connsiteX5009" fmla="*/ 985113 w 2241767"/>
                <a:gd name="connsiteY5009" fmla="*/ 1292197 h 1847316"/>
                <a:gd name="connsiteX5010" fmla="*/ 985184 w 2241767"/>
                <a:gd name="connsiteY5010" fmla="*/ 1291743 h 1847316"/>
                <a:gd name="connsiteX5011" fmla="*/ 985606 w 2241767"/>
                <a:gd name="connsiteY5011" fmla="*/ 1290836 h 1847316"/>
                <a:gd name="connsiteX5012" fmla="*/ 987077 w 2241767"/>
                <a:gd name="connsiteY5012" fmla="*/ 1286564 h 1847316"/>
                <a:gd name="connsiteX5013" fmla="*/ 986920 w 2241767"/>
                <a:gd name="connsiteY5013" fmla="*/ 1281166 h 1847316"/>
                <a:gd name="connsiteX5014" fmla="*/ 988493 w 2241767"/>
                <a:gd name="connsiteY5014" fmla="*/ 1274524 h 1847316"/>
                <a:gd name="connsiteX5015" fmla="*/ 988415 w 2241767"/>
                <a:gd name="connsiteY5015" fmla="*/ 1272325 h 1847316"/>
                <a:gd name="connsiteX5016" fmla="*/ 987413 w 2241767"/>
                <a:gd name="connsiteY5016" fmla="*/ 1267584 h 1847316"/>
                <a:gd name="connsiteX5017" fmla="*/ 986412 w 2241767"/>
                <a:gd name="connsiteY5017" fmla="*/ 1264737 h 1847316"/>
                <a:gd name="connsiteX5018" fmla="*/ 984628 w 2241767"/>
                <a:gd name="connsiteY5018" fmla="*/ 1262718 h 1847316"/>
                <a:gd name="connsiteX5019" fmla="*/ 985418 w 2241767"/>
                <a:gd name="connsiteY5019" fmla="*/ 1259761 h 1847316"/>
                <a:gd name="connsiteX5020" fmla="*/ 985356 w 2241767"/>
                <a:gd name="connsiteY5020" fmla="*/ 1256937 h 1847316"/>
                <a:gd name="connsiteX5021" fmla="*/ 982203 w 2241767"/>
                <a:gd name="connsiteY5021" fmla="*/ 1252861 h 1847316"/>
                <a:gd name="connsiteX5022" fmla="*/ 980998 w 2241767"/>
                <a:gd name="connsiteY5022" fmla="*/ 1247502 h 1847316"/>
                <a:gd name="connsiteX5023" fmla="*/ 980771 w 2241767"/>
                <a:gd name="connsiteY5023" fmla="*/ 1245233 h 1847316"/>
                <a:gd name="connsiteX5024" fmla="*/ 981084 w 2241767"/>
                <a:gd name="connsiteY5024" fmla="*/ 1239224 h 1847316"/>
                <a:gd name="connsiteX5025" fmla="*/ 980263 w 2241767"/>
                <a:gd name="connsiteY5025" fmla="*/ 1236650 h 1847316"/>
                <a:gd name="connsiteX5026" fmla="*/ 978158 w 2241767"/>
                <a:gd name="connsiteY5026" fmla="*/ 1232402 h 1847316"/>
                <a:gd name="connsiteX5027" fmla="*/ 979058 w 2241767"/>
                <a:gd name="connsiteY5027" fmla="*/ 1228702 h 1847316"/>
                <a:gd name="connsiteX5028" fmla="*/ 980028 w 2241767"/>
                <a:gd name="connsiteY5028" fmla="*/ 1226441 h 1847316"/>
                <a:gd name="connsiteX5029" fmla="*/ 982398 w 2241767"/>
                <a:gd name="connsiteY5029" fmla="*/ 1216560 h 1847316"/>
                <a:gd name="connsiteX5030" fmla="*/ 982970 w 2241767"/>
                <a:gd name="connsiteY5030" fmla="*/ 1215754 h 1847316"/>
                <a:gd name="connsiteX5031" fmla="*/ 983955 w 2241767"/>
                <a:gd name="connsiteY5031" fmla="*/ 1215778 h 1847316"/>
                <a:gd name="connsiteX5032" fmla="*/ 985684 w 2241767"/>
                <a:gd name="connsiteY5032" fmla="*/ 1214096 h 1847316"/>
                <a:gd name="connsiteX5033" fmla="*/ 984886 w 2241767"/>
                <a:gd name="connsiteY5033" fmla="*/ 1213704 h 1847316"/>
                <a:gd name="connsiteX5034" fmla="*/ 983681 w 2241767"/>
                <a:gd name="connsiteY5034" fmla="*/ 1214510 h 1847316"/>
                <a:gd name="connsiteX5035" fmla="*/ 984753 w 2241767"/>
                <a:gd name="connsiteY5035" fmla="*/ 1210583 h 1847316"/>
                <a:gd name="connsiteX5036" fmla="*/ 985958 w 2241767"/>
                <a:gd name="connsiteY5036" fmla="*/ 1207211 h 1847316"/>
                <a:gd name="connsiteX5037" fmla="*/ 986740 w 2241767"/>
                <a:gd name="connsiteY5037" fmla="*/ 1205998 h 1847316"/>
                <a:gd name="connsiteX5038" fmla="*/ 987139 w 2241767"/>
                <a:gd name="connsiteY5038" fmla="*/ 1194952 h 1847316"/>
                <a:gd name="connsiteX5039" fmla="*/ 987828 w 2241767"/>
                <a:gd name="connsiteY5039" fmla="*/ 1186463 h 1847316"/>
                <a:gd name="connsiteX5040" fmla="*/ 988962 w 2241767"/>
                <a:gd name="connsiteY5040" fmla="*/ 1183655 h 1847316"/>
                <a:gd name="connsiteX5041" fmla="*/ 988563 w 2241767"/>
                <a:gd name="connsiteY5041" fmla="*/ 1180752 h 1847316"/>
                <a:gd name="connsiteX5042" fmla="*/ 989025 w 2241767"/>
                <a:gd name="connsiteY5042" fmla="*/ 1176817 h 1847316"/>
                <a:gd name="connsiteX5043" fmla="*/ 988696 w 2241767"/>
                <a:gd name="connsiteY5043" fmla="*/ 1172827 h 1847316"/>
                <a:gd name="connsiteX5044" fmla="*/ 991129 w 2241767"/>
                <a:gd name="connsiteY5044" fmla="*/ 1153511 h 1847316"/>
                <a:gd name="connsiteX5045" fmla="*/ 990809 w 2241767"/>
                <a:gd name="connsiteY5045" fmla="*/ 1151164 h 1847316"/>
                <a:gd name="connsiteX5046" fmla="*/ 991552 w 2241767"/>
                <a:gd name="connsiteY5046" fmla="*/ 1148011 h 1847316"/>
                <a:gd name="connsiteX5047" fmla="*/ 990856 w 2241767"/>
                <a:gd name="connsiteY5047" fmla="*/ 1139679 h 1847316"/>
                <a:gd name="connsiteX5048" fmla="*/ 991168 w 2241767"/>
                <a:gd name="connsiteY5048" fmla="*/ 1130307 h 1847316"/>
                <a:gd name="connsiteX5049" fmla="*/ 990550 w 2241767"/>
                <a:gd name="connsiteY5049" fmla="*/ 1129109 h 1847316"/>
                <a:gd name="connsiteX5050" fmla="*/ 990237 w 2241767"/>
                <a:gd name="connsiteY5050" fmla="*/ 1127811 h 1847316"/>
                <a:gd name="connsiteX5051" fmla="*/ 990816 w 2241767"/>
                <a:gd name="connsiteY5051" fmla="*/ 1127615 h 1847316"/>
                <a:gd name="connsiteX5052" fmla="*/ 991943 w 2241767"/>
                <a:gd name="connsiteY5052" fmla="*/ 1128984 h 1847316"/>
                <a:gd name="connsiteX5053" fmla="*/ 997169 w 2241767"/>
                <a:gd name="connsiteY5053" fmla="*/ 1128969 h 1847316"/>
                <a:gd name="connsiteX5054" fmla="*/ 1000502 w 2241767"/>
                <a:gd name="connsiteY5054" fmla="*/ 1127701 h 1847316"/>
                <a:gd name="connsiteX5055" fmla="*/ 1001714 w 2241767"/>
                <a:gd name="connsiteY5055" fmla="*/ 1128116 h 1847316"/>
                <a:gd name="connsiteX5056" fmla="*/ 1003123 w 2241767"/>
                <a:gd name="connsiteY5056" fmla="*/ 1129837 h 1847316"/>
                <a:gd name="connsiteX5057" fmla="*/ 1004899 w 2241767"/>
                <a:gd name="connsiteY5057" fmla="*/ 1130181 h 1847316"/>
                <a:gd name="connsiteX5058" fmla="*/ 1007113 w 2241767"/>
                <a:gd name="connsiteY5058" fmla="*/ 1129876 h 1847316"/>
                <a:gd name="connsiteX5059" fmla="*/ 1006440 w 2241767"/>
                <a:gd name="connsiteY5059" fmla="*/ 1129446 h 1847316"/>
                <a:gd name="connsiteX5060" fmla="*/ 1005399 w 2241767"/>
                <a:gd name="connsiteY5060" fmla="*/ 1129329 h 1847316"/>
                <a:gd name="connsiteX5061" fmla="*/ 1003068 w 2241767"/>
                <a:gd name="connsiteY5061" fmla="*/ 1127740 h 1847316"/>
                <a:gd name="connsiteX5062" fmla="*/ 1001746 w 2241767"/>
                <a:gd name="connsiteY5062" fmla="*/ 1126152 h 1847316"/>
                <a:gd name="connsiteX5063" fmla="*/ 997670 w 2241767"/>
                <a:gd name="connsiteY5063" fmla="*/ 1126262 h 1847316"/>
                <a:gd name="connsiteX5064" fmla="*/ 996840 w 2241767"/>
                <a:gd name="connsiteY5064" fmla="*/ 1125245 h 1847316"/>
                <a:gd name="connsiteX5065" fmla="*/ 992287 w 2241767"/>
                <a:gd name="connsiteY5065" fmla="*/ 1126262 h 1847316"/>
                <a:gd name="connsiteX5066" fmla="*/ 990879 w 2241767"/>
                <a:gd name="connsiteY5066" fmla="*/ 1125221 h 1847316"/>
                <a:gd name="connsiteX5067" fmla="*/ 988399 w 2241767"/>
                <a:gd name="connsiteY5067" fmla="*/ 1125894 h 1847316"/>
                <a:gd name="connsiteX5068" fmla="*/ 989009 w 2241767"/>
                <a:gd name="connsiteY5068" fmla="*/ 1122937 h 1847316"/>
                <a:gd name="connsiteX5069" fmla="*/ 988900 w 2241767"/>
                <a:gd name="connsiteY5069" fmla="*/ 1119197 h 1847316"/>
                <a:gd name="connsiteX5070" fmla="*/ 989033 w 2241767"/>
                <a:gd name="connsiteY5070" fmla="*/ 1115552 h 1847316"/>
                <a:gd name="connsiteX5071" fmla="*/ 989643 w 2241767"/>
                <a:gd name="connsiteY5071" fmla="*/ 1118212 h 1847316"/>
                <a:gd name="connsiteX5072" fmla="*/ 991184 w 2241767"/>
                <a:gd name="connsiteY5072" fmla="*/ 1121036 h 1847316"/>
                <a:gd name="connsiteX5073" fmla="*/ 991927 w 2241767"/>
                <a:gd name="connsiteY5073" fmla="*/ 1117836 h 1847316"/>
                <a:gd name="connsiteX5074" fmla="*/ 992436 w 2241767"/>
                <a:gd name="connsiteY5074" fmla="*/ 1113799 h 1847316"/>
                <a:gd name="connsiteX5075" fmla="*/ 990934 w 2241767"/>
                <a:gd name="connsiteY5075" fmla="*/ 1112250 h 1847316"/>
                <a:gd name="connsiteX5076" fmla="*/ 988430 w 2241767"/>
                <a:gd name="connsiteY5076" fmla="*/ 1111100 h 1847316"/>
                <a:gd name="connsiteX5077" fmla="*/ 987531 w 2241767"/>
                <a:gd name="connsiteY5077" fmla="*/ 1107329 h 1847316"/>
                <a:gd name="connsiteX5078" fmla="*/ 993453 w 2241767"/>
                <a:gd name="connsiteY5078" fmla="*/ 1104106 h 1847316"/>
                <a:gd name="connsiteX5079" fmla="*/ 990308 w 2241767"/>
                <a:gd name="connsiteY5079" fmla="*/ 1103425 h 1847316"/>
                <a:gd name="connsiteX5080" fmla="*/ 989072 w 2241767"/>
                <a:gd name="connsiteY5080" fmla="*/ 1101978 h 1847316"/>
                <a:gd name="connsiteX5081" fmla="*/ 987546 w 2241767"/>
                <a:gd name="connsiteY5081" fmla="*/ 1101798 h 1847316"/>
                <a:gd name="connsiteX5082" fmla="*/ 987429 w 2241767"/>
                <a:gd name="connsiteY5082" fmla="*/ 1102917 h 1847316"/>
                <a:gd name="connsiteX5083" fmla="*/ 986936 w 2241767"/>
                <a:gd name="connsiteY5083" fmla="*/ 1104380 h 1847316"/>
                <a:gd name="connsiteX5084" fmla="*/ 986404 w 2241767"/>
                <a:gd name="connsiteY5084" fmla="*/ 1102432 h 1847316"/>
                <a:gd name="connsiteX5085" fmla="*/ 986248 w 2241767"/>
                <a:gd name="connsiteY5085" fmla="*/ 1100140 h 1847316"/>
                <a:gd name="connsiteX5086" fmla="*/ 985622 w 2241767"/>
                <a:gd name="connsiteY5086" fmla="*/ 1096220 h 1847316"/>
                <a:gd name="connsiteX5087" fmla="*/ 983196 w 2241767"/>
                <a:gd name="connsiteY5087" fmla="*/ 1089891 h 1847316"/>
                <a:gd name="connsiteX5088" fmla="*/ 981726 w 2241767"/>
                <a:gd name="connsiteY5088" fmla="*/ 1081653 h 1847316"/>
                <a:gd name="connsiteX5089" fmla="*/ 979879 w 2241767"/>
                <a:gd name="connsiteY5089" fmla="*/ 1077569 h 1847316"/>
                <a:gd name="connsiteX5090" fmla="*/ 976343 w 2241767"/>
                <a:gd name="connsiteY5090" fmla="*/ 1073657 h 1847316"/>
                <a:gd name="connsiteX5091" fmla="*/ 975420 w 2241767"/>
                <a:gd name="connsiteY5091" fmla="*/ 1071373 h 1847316"/>
                <a:gd name="connsiteX5092" fmla="*/ 974575 w 2241767"/>
                <a:gd name="connsiteY5092" fmla="*/ 1065560 h 1847316"/>
                <a:gd name="connsiteX5093" fmla="*/ 975052 w 2241767"/>
                <a:gd name="connsiteY5093" fmla="*/ 1061147 h 1847316"/>
                <a:gd name="connsiteX5094" fmla="*/ 974395 w 2241767"/>
                <a:gd name="connsiteY5094" fmla="*/ 1058034 h 1847316"/>
                <a:gd name="connsiteX5095" fmla="*/ 976093 w 2241767"/>
                <a:gd name="connsiteY5095" fmla="*/ 1058214 h 1847316"/>
                <a:gd name="connsiteX5096" fmla="*/ 980560 w 2241767"/>
                <a:gd name="connsiteY5096" fmla="*/ 1060662 h 1847316"/>
                <a:gd name="connsiteX5097" fmla="*/ 986122 w 2241767"/>
                <a:gd name="connsiteY5097" fmla="*/ 1062579 h 1847316"/>
                <a:gd name="connsiteX5098" fmla="*/ 987804 w 2241767"/>
                <a:gd name="connsiteY5098" fmla="*/ 1063972 h 1847316"/>
                <a:gd name="connsiteX5099" fmla="*/ 990503 w 2241767"/>
                <a:gd name="connsiteY5099" fmla="*/ 1065004 h 1847316"/>
                <a:gd name="connsiteX5100" fmla="*/ 1005462 w 2241767"/>
                <a:gd name="connsiteY5100" fmla="*/ 1066608 h 1847316"/>
                <a:gd name="connsiteX5101" fmla="*/ 1006440 w 2241767"/>
                <a:gd name="connsiteY5101" fmla="*/ 1066452 h 1847316"/>
                <a:gd name="connsiteX5102" fmla="*/ 1008372 w 2241767"/>
                <a:gd name="connsiteY5102" fmla="*/ 1065458 h 1847316"/>
                <a:gd name="connsiteX5103" fmla="*/ 1009194 w 2241767"/>
                <a:gd name="connsiteY5103" fmla="*/ 1065583 h 1847316"/>
                <a:gd name="connsiteX5104" fmla="*/ 1011392 w 2241767"/>
                <a:gd name="connsiteY5104" fmla="*/ 1067860 h 1847316"/>
                <a:gd name="connsiteX5105" fmla="*/ 1012495 w 2241767"/>
                <a:gd name="connsiteY5105" fmla="*/ 1068134 h 1847316"/>
                <a:gd name="connsiteX5106" fmla="*/ 1013927 w 2241767"/>
                <a:gd name="connsiteY5106" fmla="*/ 1068016 h 1847316"/>
                <a:gd name="connsiteX5107" fmla="*/ 1014983 w 2241767"/>
                <a:gd name="connsiteY5107" fmla="*/ 1067586 h 1847316"/>
                <a:gd name="connsiteX5108" fmla="*/ 1016790 w 2241767"/>
                <a:gd name="connsiteY5108" fmla="*/ 1066029 h 1847316"/>
                <a:gd name="connsiteX5109" fmla="*/ 1017033 w 2241767"/>
                <a:gd name="connsiteY5109" fmla="*/ 1066608 h 1847316"/>
                <a:gd name="connsiteX5110" fmla="*/ 1017001 w 2241767"/>
                <a:gd name="connsiteY5110" fmla="*/ 1068056 h 1847316"/>
                <a:gd name="connsiteX5111" fmla="*/ 1017643 w 2241767"/>
                <a:gd name="connsiteY5111" fmla="*/ 1070113 h 1847316"/>
                <a:gd name="connsiteX5112" fmla="*/ 1018965 w 2241767"/>
                <a:gd name="connsiteY5112" fmla="*/ 1072773 h 1847316"/>
                <a:gd name="connsiteX5113" fmla="*/ 1019466 w 2241767"/>
                <a:gd name="connsiteY5113" fmla="*/ 1074424 h 1847316"/>
                <a:gd name="connsiteX5114" fmla="*/ 1016790 w 2241767"/>
                <a:gd name="connsiteY5114" fmla="*/ 1079071 h 1847316"/>
                <a:gd name="connsiteX5115" fmla="*/ 1016282 w 2241767"/>
                <a:gd name="connsiteY5115" fmla="*/ 1079173 h 1847316"/>
                <a:gd name="connsiteX5116" fmla="*/ 1016203 w 2241767"/>
                <a:gd name="connsiteY5116" fmla="*/ 1077600 h 1847316"/>
                <a:gd name="connsiteX5117" fmla="*/ 1015851 w 2241767"/>
                <a:gd name="connsiteY5117" fmla="*/ 1077287 h 1847316"/>
                <a:gd name="connsiteX5118" fmla="*/ 1010813 w 2241767"/>
                <a:gd name="connsiteY5118" fmla="*/ 1085126 h 1847316"/>
                <a:gd name="connsiteX5119" fmla="*/ 1009045 w 2241767"/>
                <a:gd name="connsiteY5119" fmla="*/ 1088827 h 1847316"/>
                <a:gd name="connsiteX5120" fmla="*/ 1008873 w 2241767"/>
                <a:gd name="connsiteY5120" fmla="*/ 1090493 h 1847316"/>
                <a:gd name="connsiteX5121" fmla="*/ 1008936 w 2241767"/>
                <a:gd name="connsiteY5121" fmla="*/ 1091471 h 1847316"/>
                <a:gd name="connsiteX5122" fmla="*/ 1009640 w 2241767"/>
                <a:gd name="connsiteY5122" fmla="*/ 1091713 h 1847316"/>
                <a:gd name="connsiteX5123" fmla="*/ 1011251 w 2241767"/>
                <a:gd name="connsiteY5123" fmla="*/ 1091330 h 1847316"/>
                <a:gd name="connsiteX5124" fmla="*/ 1013637 w 2241767"/>
                <a:gd name="connsiteY5124" fmla="*/ 1089797 h 1847316"/>
                <a:gd name="connsiteX5125" fmla="*/ 1013755 w 2241767"/>
                <a:gd name="connsiteY5125" fmla="*/ 1089460 h 1847316"/>
                <a:gd name="connsiteX5126" fmla="*/ 1011533 w 2241767"/>
                <a:gd name="connsiteY5126" fmla="*/ 1090008 h 1847316"/>
                <a:gd name="connsiteX5127" fmla="*/ 1010469 w 2241767"/>
                <a:gd name="connsiteY5127" fmla="*/ 1090055 h 1847316"/>
                <a:gd name="connsiteX5128" fmla="*/ 1010618 w 2241767"/>
                <a:gd name="connsiteY5128" fmla="*/ 1088303 h 1847316"/>
                <a:gd name="connsiteX5129" fmla="*/ 1010868 w 2241767"/>
                <a:gd name="connsiteY5129" fmla="*/ 1087473 h 1847316"/>
                <a:gd name="connsiteX5130" fmla="*/ 1012323 w 2241767"/>
                <a:gd name="connsiteY5130" fmla="*/ 1084876 h 1847316"/>
                <a:gd name="connsiteX5131" fmla="*/ 1013849 w 2241767"/>
                <a:gd name="connsiteY5131" fmla="*/ 1083319 h 1847316"/>
                <a:gd name="connsiteX5132" fmla="*/ 1016016 w 2241767"/>
                <a:gd name="connsiteY5132" fmla="*/ 1081661 h 1847316"/>
                <a:gd name="connsiteX5133" fmla="*/ 1017267 w 2241767"/>
                <a:gd name="connsiteY5133" fmla="*/ 1080291 h 1847316"/>
                <a:gd name="connsiteX5134" fmla="*/ 1018128 w 2241767"/>
                <a:gd name="connsiteY5134" fmla="*/ 1078289 h 1847316"/>
                <a:gd name="connsiteX5135" fmla="*/ 1020538 w 2241767"/>
                <a:gd name="connsiteY5135" fmla="*/ 1075895 h 1847316"/>
                <a:gd name="connsiteX5136" fmla="*/ 1020984 w 2241767"/>
                <a:gd name="connsiteY5136" fmla="*/ 1075230 h 1847316"/>
                <a:gd name="connsiteX5137" fmla="*/ 1020882 w 2241767"/>
                <a:gd name="connsiteY5137" fmla="*/ 1073258 h 1847316"/>
                <a:gd name="connsiteX5138" fmla="*/ 1021030 w 2241767"/>
                <a:gd name="connsiteY5138" fmla="*/ 1072883 h 1847316"/>
                <a:gd name="connsiteX5139" fmla="*/ 1022196 w 2241767"/>
                <a:gd name="connsiteY5139" fmla="*/ 1073149 h 1847316"/>
                <a:gd name="connsiteX5140" fmla="*/ 1022681 w 2241767"/>
                <a:gd name="connsiteY5140" fmla="*/ 1076544 h 1847316"/>
                <a:gd name="connsiteX5141" fmla="*/ 1022392 w 2241767"/>
                <a:gd name="connsiteY5141" fmla="*/ 1078054 h 1847316"/>
                <a:gd name="connsiteX5142" fmla="*/ 1020311 w 2241767"/>
                <a:gd name="connsiteY5142" fmla="*/ 1079892 h 1847316"/>
                <a:gd name="connsiteX5143" fmla="*/ 1020053 w 2241767"/>
                <a:gd name="connsiteY5143" fmla="*/ 1080542 h 1847316"/>
                <a:gd name="connsiteX5144" fmla="*/ 1020412 w 2241767"/>
                <a:gd name="connsiteY5144" fmla="*/ 1083053 h 1847316"/>
                <a:gd name="connsiteX5145" fmla="*/ 1020092 w 2241767"/>
                <a:gd name="connsiteY5145" fmla="*/ 1083296 h 1847316"/>
                <a:gd name="connsiteX5146" fmla="*/ 1019302 w 2241767"/>
                <a:gd name="connsiteY5146" fmla="*/ 1082998 h 1847316"/>
                <a:gd name="connsiteX5147" fmla="*/ 1019059 w 2241767"/>
                <a:gd name="connsiteY5147" fmla="*/ 1083163 h 1847316"/>
                <a:gd name="connsiteX5148" fmla="*/ 1021023 w 2241767"/>
                <a:gd name="connsiteY5148" fmla="*/ 1085885 h 1847316"/>
                <a:gd name="connsiteX5149" fmla="*/ 1021649 w 2241767"/>
                <a:gd name="connsiteY5149" fmla="*/ 1087998 h 1847316"/>
                <a:gd name="connsiteX5150" fmla="*/ 1021735 w 2241767"/>
                <a:gd name="connsiteY5150" fmla="*/ 1089883 h 1847316"/>
                <a:gd name="connsiteX5151" fmla="*/ 1021203 w 2241767"/>
                <a:gd name="connsiteY5151" fmla="*/ 1093490 h 1847316"/>
                <a:gd name="connsiteX5152" fmla="*/ 1020632 w 2241767"/>
                <a:gd name="connsiteY5152" fmla="*/ 1094092 h 1847316"/>
                <a:gd name="connsiteX5153" fmla="*/ 1019654 w 2241767"/>
                <a:gd name="connsiteY5153" fmla="*/ 1093873 h 1847316"/>
                <a:gd name="connsiteX5154" fmla="*/ 1018355 w 2241767"/>
                <a:gd name="connsiteY5154" fmla="*/ 1092746 h 1847316"/>
                <a:gd name="connsiteX5155" fmla="*/ 1018065 w 2241767"/>
                <a:gd name="connsiteY5155" fmla="*/ 1093106 h 1847316"/>
                <a:gd name="connsiteX5156" fmla="*/ 1017033 w 2241767"/>
                <a:gd name="connsiteY5156" fmla="*/ 1095907 h 1847316"/>
                <a:gd name="connsiteX5157" fmla="*/ 1016696 w 2241767"/>
                <a:gd name="connsiteY5157" fmla="*/ 1095664 h 1847316"/>
                <a:gd name="connsiteX5158" fmla="*/ 1016055 w 2241767"/>
                <a:gd name="connsiteY5158" fmla="*/ 1092339 h 1847316"/>
                <a:gd name="connsiteX5159" fmla="*/ 1015703 w 2241767"/>
                <a:gd name="connsiteY5159" fmla="*/ 1092089 h 1847316"/>
                <a:gd name="connsiteX5160" fmla="*/ 1013708 w 2241767"/>
                <a:gd name="connsiteY5160" fmla="*/ 1093607 h 1847316"/>
                <a:gd name="connsiteX5161" fmla="*/ 1012902 w 2241767"/>
                <a:gd name="connsiteY5161" fmla="*/ 1095062 h 1847316"/>
                <a:gd name="connsiteX5162" fmla="*/ 1012213 w 2241767"/>
                <a:gd name="connsiteY5162" fmla="*/ 1097378 h 1847316"/>
                <a:gd name="connsiteX5163" fmla="*/ 1011337 w 2241767"/>
                <a:gd name="connsiteY5163" fmla="*/ 1098465 h 1847316"/>
                <a:gd name="connsiteX5164" fmla="*/ 1013825 w 2241767"/>
                <a:gd name="connsiteY5164" fmla="*/ 1098700 h 1847316"/>
                <a:gd name="connsiteX5165" fmla="*/ 1016070 w 2241767"/>
                <a:gd name="connsiteY5165" fmla="*/ 1098230 h 1847316"/>
                <a:gd name="connsiteX5166" fmla="*/ 1017870 w 2241767"/>
                <a:gd name="connsiteY5166" fmla="*/ 1099333 h 1847316"/>
                <a:gd name="connsiteX5167" fmla="*/ 1018480 w 2241767"/>
                <a:gd name="connsiteY5167" fmla="*/ 1099365 h 1847316"/>
                <a:gd name="connsiteX5168" fmla="*/ 1020123 w 2241767"/>
                <a:gd name="connsiteY5168" fmla="*/ 1098285 h 1847316"/>
                <a:gd name="connsiteX5169" fmla="*/ 1020624 w 2241767"/>
                <a:gd name="connsiteY5169" fmla="*/ 1097558 h 1847316"/>
                <a:gd name="connsiteX5170" fmla="*/ 1021985 w 2241767"/>
                <a:gd name="connsiteY5170" fmla="*/ 1094061 h 1847316"/>
                <a:gd name="connsiteX5171" fmla="*/ 1022666 w 2241767"/>
                <a:gd name="connsiteY5171" fmla="*/ 1093435 h 1847316"/>
                <a:gd name="connsiteX5172" fmla="*/ 1023675 w 2241767"/>
                <a:gd name="connsiteY5172" fmla="*/ 1093411 h 1847316"/>
                <a:gd name="connsiteX5173" fmla="*/ 1024653 w 2241767"/>
                <a:gd name="connsiteY5173" fmla="*/ 1092887 h 1847316"/>
                <a:gd name="connsiteX5174" fmla="*/ 1026108 w 2241767"/>
                <a:gd name="connsiteY5174" fmla="*/ 1090963 h 1847316"/>
                <a:gd name="connsiteX5175" fmla="*/ 1026171 w 2241767"/>
                <a:gd name="connsiteY5175" fmla="*/ 1090196 h 1847316"/>
                <a:gd name="connsiteX5176" fmla="*/ 1025638 w 2241767"/>
                <a:gd name="connsiteY5176" fmla="*/ 1085885 h 1847316"/>
                <a:gd name="connsiteX5177" fmla="*/ 1025795 w 2241767"/>
                <a:gd name="connsiteY5177" fmla="*/ 1083436 h 1847316"/>
                <a:gd name="connsiteX5178" fmla="*/ 1025521 w 2241767"/>
                <a:gd name="connsiteY5178" fmla="*/ 1082662 h 1847316"/>
                <a:gd name="connsiteX5179" fmla="*/ 1024872 w 2241767"/>
                <a:gd name="connsiteY5179" fmla="*/ 1081856 h 1847316"/>
                <a:gd name="connsiteX5180" fmla="*/ 1024950 w 2241767"/>
                <a:gd name="connsiteY5180" fmla="*/ 1081074 h 1847316"/>
                <a:gd name="connsiteX5181" fmla="*/ 1025459 w 2241767"/>
                <a:gd name="connsiteY5181" fmla="*/ 1079783 h 1847316"/>
                <a:gd name="connsiteX5182" fmla="*/ 1025498 w 2241767"/>
                <a:gd name="connsiteY5182" fmla="*/ 1078617 h 1847316"/>
                <a:gd name="connsiteX5183" fmla="*/ 1025060 w 2241767"/>
                <a:gd name="connsiteY5183" fmla="*/ 1077577 h 1847316"/>
                <a:gd name="connsiteX5184" fmla="*/ 1025255 w 2241767"/>
                <a:gd name="connsiteY5184" fmla="*/ 1076395 h 1847316"/>
                <a:gd name="connsiteX5185" fmla="*/ 1026632 w 2241767"/>
                <a:gd name="connsiteY5185" fmla="*/ 1073845 h 1847316"/>
                <a:gd name="connsiteX5186" fmla="*/ 1026890 w 2241767"/>
                <a:gd name="connsiteY5186" fmla="*/ 1072718 h 1847316"/>
                <a:gd name="connsiteX5187" fmla="*/ 1028565 w 2241767"/>
                <a:gd name="connsiteY5187" fmla="*/ 1070176 h 1847316"/>
                <a:gd name="connsiteX5188" fmla="*/ 1028142 w 2241767"/>
                <a:gd name="connsiteY5188" fmla="*/ 1069151 h 1847316"/>
                <a:gd name="connsiteX5189" fmla="*/ 1026906 w 2241767"/>
                <a:gd name="connsiteY5189" fmla="*/ 1067899 h 1847316"/>
                <a:gd name="connsiteX5190" fmla="*/ 1026124 w 2241767"/>
                <a:gd name="connsiteY5190" fmla="*/ 1066796 h 1847316"/>
                <a:gd name="connsiteX5191" fmla="*/ 1025341 w 2241767"/>
                <a:gd name="connsiteY5191" fmla="*/ 1065075 h 1847316"/>
                <a:gd name="connsiteX5192" fmla="*/ 1024747 w 2241767"/>
                <a:gd name="connsiteY5192" fmla="*/ 1064496 h 1847316"/>
                <a:gd name="connsiteX5193" fmla="*/ 1024551 w 2241767"/>
                <a:gd name="connsiteY5193" fmla="*/ 1064762 h 1847316"/>
                <a:gd name="connsiteX5194" fmla="*/ 1025388 w 2241767"/>
                <a:gd name="connsiteY5194" fmla="*/ 1067578 h 1847316"/>
                <a:gd name="connsiteX5195" fmla="*/ 1025208 w 2241767"/>
                <a:gd name="connsiteY5195" fmla="*/ 1067766 h 1847316"/>
                <a:gd name="connsiteX5196" fmla="*/ 1023033 w 2241767"/>
                <a:gd name="connsiteY5196" fmla="*/ 1066248 h 1847316"/>
                <a:gd name="connsiteX5197" fmla="*/ 1022525 w 2241767"/>
                <a:gd name="connsiteY5197" fmla="*/ 1065286 h 1847316"/>
                <a:gd name="connsiteX5198" fmla="*/ 1022259 w 2241767"/>
                <a:gd name="connsiteY5198" fmla="*/ 1063980 h 1847316"/>
                <a:gd name="connsiteX5199" fmla="*/ 1022446 w 2241767"/>
                <a:gd name="connsiteY5199" fmla="*/ 1063002 h 1847316"/>
                <a:gd name="connsiteX5200" fmla="*/ 1023620 w 2241767"/>
                <a:gd name="connsiteY5200" fmla="*/ 1062032 h 1847316"/>
                <a:gd name="connsiteX5201" fmla="*/ 1025020 w 2241767"/>
                <a:gd name="connsiteY5201" fmla="*/ 1061679 h 1847316"/>
                <a:gd name="connsiteX5202" fmla="*/ 1024903 w 2241767"/>
                <a:gd name="connsiteY5202" fmla="*/ 1060866 h 1847316"/>
                <a:gd name="connsiteX5203" fmla="*/ 1023151 w 2241767"/>
                <a:gd name="connsiteY5203" fmla="*/ 1058222 h 1847316"/>
                <a:gd name="connsiteX5204" fmla="*/ 1021985 w 2241767"/>
                <a:gd name="connsiteY5204" fmla="*/ 1057017 h 1847316"/>
                <a:gd name="connsiteX5205" fmla="*/ 1021085 w 2241767"/>
                <a:gd name="connsiteY5205" fmla="*/ 1056430 h 1847316"/>
                <a:gd name="connsiteX5206" fmla="*/ 1019873 w 2241767"/>
                <a:gd name="connsiteY5206" fmla="*/ 1056273 h 1847316"/>
                <a:gd name="connsiteX5207" fmla="*/ 1019333 w 2241767"/>
                <a:gd name="connsiteY5207" fmla="*/ 1055843 h 1847316"/>
                <a:gd name="connsiteX5208" fmla="*/ 1019192 w 2241767"/>
                <a:gd name="connsiteY5208" fmla="*/ 1055225 h 1847316"/>
                <a:gd name="connsiteX5209" fmla="*/ 1019450 w 2241767"/>
                <a:gd name="connsiteY5209" fmla="*/ 1054412 h 1847316"/>
                <a:gd name="connsiteX5210" fmla="*/ 1020100 w 2241767"/>
                <a:gd name="connsiteY5210" fmla="*/ 1054145 h 1847316"/>
                <a:gd name="connsiteX5211" fmla="*/ 1021969 w 2241767"/>
                <a:gd name="connsiteY5211" fmla="*/ 1054474 h 1847316"/>
                <a:gd name="connsiteX5212" fmla="*/ 1022979 w 2241767"/>
                <a:gd name="connsiteY5212" fmla="*/ 1053895 h 1847316"/>
                <a:gd name="connsiteX5213" fmla="*/ 1022885 w 2241767"/>
                <a:gd name="connsiteY5213" fmla="*/ 1052839 h 1847316"/>
                <a:gd name="connsiteX5214" fmla="*/ 1022580 w 2241767"/>
                <a:gd name="connsiteY5214" fmla="*/ 1052252 h 1847316"/>
                <a:gd name="connsiteX5215" fmla="*/ 1022627 w 2241767"/>
                <a:gd name="connsiteY5215" fmla="*/ 1048466 h 1847316"/>
                <a:gd name="connsiteX5216" fmla="*/ 1021915 w 2241767"/>
                <a:gd name="connsiteY5216" fmla="*/ 1045383 h 1847316"/>
                <a:gd name="connsiteX5217" fmla="*/ 1021547 w 2241767"/>
                <a:gd name="connsiteY5217" fmla="*/ 1044859 h 1847316"/>
                <a:gd name="connsiteX5218" fmla="*/ 1021148 w 2241767"/>
                <a:gd name="connsiteY5218" fmla="*/ 1044804 h 1847316"/>
                <a:gd name="connsiteX5219" fmla="*/ 1020725 w 2241767"/>
                <a:gd name="connsiteY5219" fmla="*/ 1045219 h 1847316"/>
                <a:gd name="connsiteX5220" fmla="*/ 1019552 w 2241767"/>
                <a:gd name="connsiteY5220" fmla="*/ 1045328 h 1847316"/>
                <a:gd name="connsiteX5221" fmla="*/ 1018824 w 2241767"/>
                <a:gd name="connsiteY5221" fmla="*/ 1044319 h 1847316"/>
                <a:gd name="connsiteX5222" fmla="*/ 1018018 w 2241767"/>
                <a:gd name="connsiteY5222" fmla="*/ 1042363 h 1847316"/>
                <a:gd name="connsiteX5223" fmla="*/ 1016563 w 2241767"/>
                <a:gd name="connsiteY5223" fmla="*/ 1037701 h 1847316"/>
                <a:gd name="connsiteX5224" fmla="*/ 1018817 w 2241767"/>
                <a:gd name="connsiteY5224" fmla="*/ 1037701 h 1847316"/>
                <a:gd name="connsiteX5225" fmla="*/ 1028181 w 2241767"/>
                <a:gd name="connsiteY5225" fmla="*/ 1037701 h 1847316"/>
                <a:gd name="connsiteX5226" fmla="*/ 1037538 w 2241767"/>
                <a:gd name="connsiteY5226" fmla="*/ 1037701 h 1847316"/>
                <a:gd name="connsiteX5227" fmla="*/ 1046903 w 2241767"/>
                <a:gd name="connsiteY5227" fmla="*/ 1037701 h 1847316"/>
                <a:gd name="connsiteX5228" fmla="*/ 1056267 w 2241767"/>
                <a:gd name="connsiteY5228" fmla="*/ 1037701 h 1847316"/>
                <a:gd name="connsiteX5229" fmla="*/ 1065624 w 2241767"/>
                <a:gd name="connsiteY5229" fmla="*/ 1037701 h 1847316"/>
                <a:gd name="connsiteX5230" fmla="*/ 1074989 w 2241767"/>
                <a:gd name="connsiteY5230" fmla="*/ 1037701 h 1847316"/>
                <a:gd name="connsiteX5231" fmla="*/ 1084353 w 2241767"/>
                <a:gd name="connsiteY5231" fmla="*/ 1037701 h 1847316"/>
                <a:gd name="connsiteX5232" fmla="*/ 1093718 w 2241767"/>
                <a:gd name="connsiteY5232" fmla="*/ 1037701 h 1847316"/>
                <a:gd name="connsiteX5233" fmla="*/ 1103075 w 2241767"/>
                <a:gd name="connsiteY5233" fmla="*/ 1037701 h 1847316"/>
                <a:gd name="connsiteX5234" fmla="*/ 1112440 w 2241767"/>
                <a:gd name="connsiteY5234" fmla="*/ 1037701 h 1847316"/>
                <a:gd name="connsiteX5235" fmla="*/ 1121804 w 2241767"/>
                <a:gd name="connsiteY5235" fmla="*/ 1037701 h 1847316"/>
                <a:gd name="connsiteX5236" fmla="*/ 1131161 w 2241767"/>
                <a:gd name="connsiteY5236" fmla="*/ 1037701 h 1847316"/>
                <a:gd name="connsiteX5237" fmla="*/ 1140526 w 2241767"/>
                <a:gd name="connsiteY5237" fmla="*/ 1037701 h 1847316"/>
                <a:gd name="connsiteX5238" fmla="*/ 1149890 w 2241767"/>
                <a:gd name="connsiteY5238" fmla="*/ 1037701 h 1847316"/>
                <a:gd name="connsiteX5239" fmla="*/ 1159255 w 2241767"/>
                <a:gd name="connsiteY5239" fmla="*/ 1037701 h 1847316"/>
                <a:gd name="connsiteX5240" fmla="*/ 1168612 w 2241767"/>
                <a:gd name="connsiteY5240" fmla="*/ 1037701 h 1847316"/>
                <a:gd name="connsiteX5241" fmla="*/ 1177976 w 2241767"/>
                <a:gd name="connsiteY5241" fmla="*/ 1037701 h 1847316"/>
                <a:gd name="connsiteX5242" fmla="*/ 1187341 w 2241767"/>
                <a:gd name="connsiteY5242" fmla="*/ 1037701 h 1847316"/>
                <a:gd name="connsiteX5243" fmla="*/ 1196698 w 2241767"/>
                <a:gd name="connsiteY5243" fmla="*/ 1037701 h 1847316"/>
                <a:gd name="connsiteX5244" fmla="*/ 1206063 w 2241767"/>
                <a:gd name="connsiteY5244" fmla="*/ 1037701 h 1847316"/>
                <a:gd name="connsiteX5245" fmla="*/ 1215427 w 2241767"/>
                <a:gd name="connsiteY5245" fmla="*/ 1037701 h 1847316"/>
                <a:gd name="connsiteX5246" fmla="*/ 1224792 w 2241767"/>
                <a:gd name="connsiteY5246" fmla="*/ 1037701 h 1847316"/>
                <a:gd name="connsiteX5247" fmla="*/ 1234149 w 2241767"/>
                <a:gd name="connsiteY5247" fmla="*/ 1037701 h 1847316"/>
                <a:gd name="connsiteX5248" fmla="*/ 1243513 w 2241767"/>
                <a:gd name="connsiteY5248" fmla="*/ 1037701 h 1847316"/>
                <a:gd name="connsiteX5249" fmla="*/ 1252878 w 2241767"/>
                <a:gd name="connsiteY5249" fmla="*/ 1037701 h 1847316"/>
                <a:gd name="connsiteX5250" fmla="*/ 1262235 w 2241767"/>
                <a:gd name="connsiteY5250" fmla="*/ 1037701 h 1847316"/>
                <a:gd name="connsiteX5251" fmla="*/ 1271599 w 2241767"/>
                <a:gd name="connsiteY5251" fmla="*/ 1037701 h 1847316"/>
                <a:gd name="connsiteX5252" fmla="*/ 1280964 w 2241767"/>
                <a:gd name="connsiteY5252" fmla="*/ 1037701 h 1847316"/>
                <a:gd name="connsiteX5253" fmla="*/ 1290329 w 2241767"/>
                <a:gd name="connsiteY5253" fmla="*/ 1037701 h 1847316"/>
                <a:gd name="connsiteX5254" fmla="*/ 1299686 w 2241767"/>
                <a:gd name="connsiteY5254" fmla="*/ 1037701 h 1847316"/>
                <a:gd name="connsiteX5255" fmla="*/ 1309050 w 2241767"/>
                <a:gd name="connsiteY5255" fmla="*/ 1037701 h 1847316"/>
                <a:gd name="connsiteX5256" fmla="*/ 1318415 w 2241767"/>
                <a:gd name="connsiteY5256" fmla="*/ 1037701 h 1847316"/>
                <a:gd name="connsiteX5257" fmla="*/ 1327772 w 2241767"/>
                <a:gd name="connsiteY5257" fmla="*/ 1037701 h 1847316"/>
                <a:gd name="connsiteX5258" fmla="*/ 1337136 w 2241767"/>
                <a:gd name="connsiteY5258" fmla="*/ 1037701 h 1847316"/>
                <a:gd name="connsiteX5259" fmla="*/ 1346501 w 2241767"/>
                <a:gd name="connsiteY5259" fmla="*/ 1037701 h 1847316"/>
                <a:gd name="connsiteX5260" fmla="*/ 1355866 w 2241767"/>
                <a:gd name="connsiteY5260" fmla="*/ 1037701 h 1847316"/>
                <a:gd name="connsiteX5261" fmla="*/ 1365223 w 2241767"/>
                <a:gd name="connsiteY5261" fmla="*/ 1037701 h 1847316"/>
                <a:gd name="connsiteX5262" fmla="*/ 1374587 w 2241767"/>
                <a:gd name="connsiteY5262" fmla="*/ 1037701 h 1847316"/>
                <a:gd name="connsiteX5263" fmla="*/ 1383952 w 2241767"/>
                <a:gd name="connsiteY5263" fmla="*/ 1037701 h 1847316"/>
                <a:gd name="connsiteX5264" fmla="*/ 1393309 w 2241767"/>
                <a:gd name="connsiteY5264" fmla="*/ 1037701 h 1847316"/>
                <a:gd name="connsiteX5265" fmla="*/ 1402673 w 2241767"/>
                <a:gd name="connsiteY5265" fmla="*/ 1037701 h 1847316"/>
                <a:gd name="connsiteX5266" fmla="*/ 1412038 w 2241767"/>
                <a:gd name="connsiteY5266" fmla="*/ 1037701 h 1847316"/>
                <a:gd name="connsiteX5267" fmla="*/ 1421395 w 2241767"/>
                <a:gd name="connsiteY5267" fmla="*/ 1037701 h 1847316"/>
                <a:gd name="connsiteX5268" fmla="*/ 1430759 w 2241767"/>
                <a:gd name="connsiteY5268" fmla="*/ 1037701 h 1847316"/>
                <a:gd name="connsiteX5269" fmla="*/ 1440124 w 2241767"/>
                <a:gd name="connsiteY5269" fmla="*/ 1037701 h 1847316"/>
                <a:gd name="connsiteX5270" fmla="*/ 1449489 w 2241767"/>
                <a:gd name="connsiteY5270" fmla="*/ 1037701 h 1847316"/>
                <a:gd name="connsiteX5271" fmla="*/ 1458846 w 2241767"/>
                <a:gd name="connsiteY5271" fmla="*/ 1037701 h 1847316"/>
                <a:gd name="connsiteX5272" fmla="*/ 1468210 w 2241767"/>
                <a:gd name="connsiteY5272" fmla="*/ 1037701 h 1847316"/>
                <a:gd name="connsiteX5273" fmla="*/ 1477575 w 2241767"/>
                <a:gd name="connsiteY5273" fmla="*/ 1037701 h 1847316"/>
                <a:gd name="connsiteX5274" fmla="*/ 1486932 w 2241767"/>
                <a:gd name="connsiteY5274" fmla="*/ 1037701 h 1847316"/>
                <a:gd name="connsiteX5275" fmla="*/ 1496296 w 2241767"/>
                <a:gd name="connsiteY5275" fmla="*/ 1037701 h 1847316"/>
                <a:gd name="connsiteX5276" fmla="*/ 1505661 w 2241767"/>
                <a:gd name="connsiteY5276" fmla="*/ 1037701 h 1847316"/>
                <a:gd name="connsiteX5277" fmla="*/ 1515026 w 2241767"/>
                <a:gd name="connsiteY5277" fmla="*/ 1037701 h 1847316"/>
                <a:gd name="connsiteX5278" fmla="*/ 1524367 w 2241767"/>
                <a:gd name="connsiteY5278" fmla="*/ 1037701 h 1847316"/>
                <a:gd name="connsiteX5279" fmla="*/ 1533731 w 2241767"/>
                <a:gd name="connsiteY5279" fmla="*/ 1037701 h 1847316"/>
                <a:gd name="connsiteX5280" fmla="*/ 1543096 w 2241767"/>
                <a:gd name="connsiteY5280" fmla="*/ 1037701 h 1847316"/>
                <a:gd name="connsiteX5281" fmla="*/ 1552453 w 2241767"/>
                <a:gd name="connsiteY5281" fmla="*/ 1037701 h 1847316"/>
                <a:gd name="connsiteX5282" fmla="*/ 1561818 w 2241767"/>
                <a:gd name="connsiteY5282" fmla="*/ 1037701 h 1847316"/>
                <a:gd name="connsiteX5283" fmla="*/ 1571182 w 2241767"/>
                <a:gd name="connsiteY5283" fmla="*/ 1037701 h 1847316"/>
                <a:gd name="connsiteX5284" fmla="*/ 1580547 w 2241767"/>
                <a:gd name="connsiteY5284" fmla="*/ 1037701 h 1847316"/>
                <a:gd name="connsiteX5285" fmla="*/ 1589904 w 2241767"/>
                <a:gd name="connsiteY5285" fmla="*/ 1037701 h 1847316"/>
                <a:gd name="connsiteX5286" fmla="*/ 1599268 w 2241767"/>
                <a:gd name="connsiteY5286" fmla="*/ 1037701 h 1847316"/>
                <a:gd name="connsiteX5287" fmla="*/ 1608633 w 2241767"/>
                <a:gd name="connsiteY5287" fmla="*/ 1037701 h 1847316"/>
                <a:gd name="connsiteX5288" fmla="*/ 1617990 w 2241767"/>
                <a:gd name="connsiteY5288" fmla="*/ 1037701 h 1847316"/>
                <a:gd name="connsiteX5289" fmla="*/ 1623169 w 2241767"/>
                <a:gd name="connsiteY5289" fmla="*/ 1037748 h 1847316"/>
                <a:gd name="connsiteX5290" fmla="*/ 1623255 w 2241767"/>
                <a:gd name="connsiteY5290" fmla="*/ 1030683 h 1847316"/>
                <a:gd name="connsiteX5291" fmla="*/ 1623318 w 2241767"/>
                <a:gd name="connsiteY5291" fmla="*/ 1025097 h 1847316"/>
                <a:gd name="connsiteX5292" fmla="*/ 1628059 w 2241767"/>
                <a:gd name="connsiteY5292" fmla="*/ 1025778 h 1847316"/>
                <a:gd name="connsiteX5293" fmla="*/ 1629475 w 2241767"/>
                <a:gd name="connsiteY5293" fmla="*/ 1026795 h 1847316"/>
                <a:gd name="connsiteX5294" fmla="*/ 1629928 w 2241767"/>
                <a:gd name="connsiteY5294" fmla="*/ 1027280 h 1847316"/>
                <a:gd name="connsiteX5295" fmla="*/ 1629795 w 2241767"/>
                <a:gd name="connsiteY5295" fmla="*/ 1028821 h 1847316"/>
                <a:gd name="connsiteX5296" fmla="*/ 1630187 w 2241767"/>
                <a:gd name="connsiteY5296" fmla="*/ 1033492 h 1847316"/>
                <a:gd name="connsiteX5297" fmla="*/ 1631047 w 2241767"/>
                <a:gd name="connsiteY5297" fmla="*/ 1037372 h 1847316"/>
                <a:gd name="connsiteX5298" fmla="*/ 1633034 w 2241767"/>
                <a:gd name="connsiteY5298" fmla="*/ 1042027 h 1847316"/>
                <a:gd name="connsiteX5299" fmla="*/ 1633042 w 2241767"/>
                <a:gd name="connsiteY5299" fmla="*/ 1042035 h 1847316"/>
                <a:gd name="connsiteX5300" fmla="*/ 1633206 w 2241767"/>
                <a:gd name="connsiteY5300" fmla="*/ 1043850 h 1847316"/>
                <a:gd name="connsiteX5301" fmla="*/ 1633856 w 2241767"/>
                <a:gd name="connsiteY5301" fmla="*/ 1044984 h 1847316"/>
                <a:gd name="connsiteX5302" fmla="*/ 1635053 w 2241767"/>
                <a:gd name="connsiteY5302" fmla="*/ 1046040 h 1847316"/>
                <a:gd name="connsiteX5303" fmla="*/ 1639590 w 2241767"/>
                <a:gd name="connsiteY5303" fmla="*/ 1047316 h 1847316"/>
                <a:gd name="connsiteX5304" fmla="*/ 1647469 w 2241767"/>
                <a:gd name="connsiteY5304" fmla="*/ 1048810 h 1847316"/>
                <a:gd name="connsiteX5305" fmla="*/ 1651936 w 2241767"/>
                <a:gd name="connsiteY5305" fmla="*/ 1050523 h 1847316"/>
                <a:gd name="connsiteX5306" fmla="*/ 1652992 w 2241767"/>
                <a:gd name="connsiteY5306" fmla="*/ 1052456 h 1847316"/>
                <a:gd name="connsiteX5307" fmla="*/ 1655096 w 2241767"/>
                <a:gd name="connsiteY5307" fmla="*/ 1053230 h 1847316"/>
                <a:gd name="connsiteX5308" fmla="*/ 1658249 w 2241767"/>
                <a:gd name="connsiteY5308" fmla="*/ 1052855 h 1847316"/>
                <a:gd name="connsiteX5309" fmla="*/ 1660455 w 2241767"/>
                <a:gd name="connsiteY5309" fmla="*/ 1052049 h 1847316"/>
                <a:gd name="connsiteX5310" fmla="*/ 1662341 w 2241767"/>
                <a:gd name="connsiteY5310" fmla="*/ 1050249 h 1847316"/>
                <a:gd name="connsiteX5311" fmla="*/ 1016728 w 2241767"/>
                <a:gd name="connsiteY5311" fmla="*/ 1048387 h 1847316"/>
                <a:gd name="connsiteX5312" fmla="*/ 1017017 w 2241767"/>
                <a:gd name="connsiteY5312" fmla="*/ 1049107 h 1847316"/>
                <a:gd name="connsiteX5313" fmla="*/ 1016133 w 2241767"/>
                <a:gd name="connsiteY5313" fmla="*/ 1049811 h 1847316"/>
                <a:gd name="connsiteX5314" fmla="*/ 1015507 w 2241767"/>
                <a:gd name="connsiteY5314" fmla="*/ 1049921 h 1847316"/>
                <a:gd name="connsiteX5315" fmla="*/ 1014506 w 2241767"/>
                <a:gd name="connsiteY5315" fmla="*/ 1048794 h 1847316"/>
                <a:gd name="connsiteX5316" fmla="*/ 1014068 w 2241767"/>
                <a:gd name="connsiteY5316" fmla="*/ 1048653 h 1847316"/>
                <a:gd name="connsiteX5317" fmla="*/ 1014420 w 2241767"/>
                <a:gd name="connsiteY5317" fmla="*/ 1050390 h 1847316"/>
                <a:gd name="connsiteX5318" fmla="*/ 1014295 w 2241767"/>
                <a:gd name="connsiteY5318" fmla="*/ 1050985 h 1847316"/>
                <a:gd name="connsiteX5319" fmla="*/ 1012253 w 2241767"/>
                <a:gd name="connsiteY5319" fmla="*/ 1049921 h 1847316"/>
                <a:gd name="connsiteX5320" fmla="*/ 1011877 w 2241767"/>
                <a:gd name="connsiteY5320" fmla="*/ 1049076 h 1847316"/>
                <a:gd name="connsiteX5321" fmla="*/ 1012448 w 2241767"/>
                <a:gd name="connsiteY5321" fmla="*/ 1048184 h 1847316"/>
                <a:gd name="connsiteX5322" fmla="*/ 1013739 w 2241767"/>
                <a:gd name="connsiteY5322" fmla="*/ 1047261 h 1847316"/>
                <a:gd name="connsiteX5323" fmla="*/ 1014185 w 2241767"/>
                <a:gd name="connsiteY5323" fmla="*/ 1047151 h 1847316"/>
                <a:gd name="connsiteX5324" fmla="*/ 1016728 w 2241767"/>
                <a:gd name="connsiteY5324" fmla="*/ 1048387 h 1847316"/>
                <a:gd name="connsiteX5325" fmla="*/ 1011658 w 2241767"/>
                <a:gd name="connsiteY5325" fmla="*/ 1054075 h 1847316"/>
                <a:gd name="connsiteX5326" fmla="*/ 1012237 w 2241767"/>
                <a:gd name="connsiteY5326" fmla="*/ 1055162 h 1847316"/>
                <a:gd name="connsiteX5327" fmla="*/ 1009874 w 2241767"/>
                <a:gd name="connsiteY5327" fmla="*/ 1054466 h 1847316"/>
                <a:gd name="connsiteX5328" fmla="*/ 1008881 w 2241767"/>
                <a:gd name="connsiteY5328" fmla="*/ 1053840 h 1847316"/>
                <a:gd name="connsiteX5329" fmla="*/ 1008583 w 2241767"/>
                <a:gd name="connsiteY5329" fmla="*/ 1053230 h 1847316"/>
                <a:gd name="connsiteX5330" fmla="*/ 1008231 w 2241767"/>
                <a:gd name="connsiteY5330" fmla="*/ 1051235 h 1847316"/>
                <a:gd name="connsiteX5331" fmla="*/ 1008396 w 2241767"/>
                <a:gd name="connsiteY5331" fmla="*/ 1050586 h 1847316"/>
                <a:gd name="connsiteX5332" fmla="*/ 1009452 w 2241767"/>
                <a:gd name="connsiteY5332" fmla="*/ 1050359 h 1847316"/>
                <a:gd name="connsiteX5333" fmla="*/ 1011423 w 2241767"/>
                <a:gd name="connsiteY5333" fmla="*/ 1052831 h 1847316"/>
                <a:gd name="connsiteX5334" fmla="*/ 1011658 w 2241767"/>
                <a:gd name="connsiteY5334" fmla="*/ 1054075 h 1847316"/>
                <a:gd name="connsiteX5335" fmla="*/ 1015875 w 2241767"/>
                <a:gd name="connsiteY5335" fmla="*/ 1056367 h 1847316"/>
                <a:gd name="connsiteX5336" fmla="*/ 1015531 w 2241767"/>
                <a:gd name="connsiteY5336" fmla="*/ 1056696 h 1847316"/>
                <a:gd name="connsiteX5337" fmla="*/ 1014357 w 2241767"/>
                <a:gd name="connsiteY5337" fmla="*/ 1056266 h 1847316"/>
                <a:gd name="connsiteX5338" fmla="*/ 1013669 w 2241767"/>
                <a:gd name="connsiteY5338" fmla="*/ 1055530 h 1847316"/>
                <a:gd name="connsiteX5339" fmla="*/ 1013434 w 2241767"/>
                <a:gd name="connsiteY5339" fmla="*/ 1054615 h 1847316"/>
                <a:gd name="connsiteX5340" fmla="*/ 1013872 w 2241767"/>
                <a:gd name="connsiteY5340" fmla="*/ 1052855 h 1847316"/>
                <a:gd name="connsiteX5341" fmla="*/ 1014459 w 2241767"/>
                <a:gd name="connsiteY5341" fmla="*/ 1052401 h 1847316"/>
                <a:gd name="connsiteX5342" fmla="*/ 1014826 w 2241767"/>
                <a:gd name="connsiteY5342" fmla="*/ 1052502 h 1847316"/>
                <a:gd name="connsiteX5343" fmla="*/ 1014983 w 2241767"/>
                <a:gd name="connsiteY5343" fmla="*/ 1054051 h 1847316"/>
                <a:gd name="connsiteX5344" fmla="*/ 1016023 w 2241767"/>
                <a:gd name="connsiteY5344" fmla="*/ 1055687 h 1847316"/>
                <a:gd name="connsiteX5345" fmla="*/ 1015875 w 2241767"/>
                <a:gd name="connsiteY5345" fmla="*/ 1056367 h 1847316"/>
                <a:gd name="connsiteX5346" fmla="*/ 1021328 w 2241767"/>
                <a:gd name="connsiteY5346" fmla="*/ 1065411 h 1847316"/>
                <a:gd name="connsiteX5347" fmla="*/ 1022400 w 2241767"/>
                <a:gd name="connsiteY5347" fmla="*/ 1069706 h 1847316"/>
                <a:gd name="connsiteX5348" fmla="*/ 1022861 w 2241767"/>
                <a:gd name="connsiteY5348" fmla="*/ 1067915 h 1847316"/>
                <a:gd name="connsiteX5349" fmla="*/ 1025850 w 2241767"/>
                <a:gd name="connsiteY5349" fmla="*/ 1071013 h 1847316"/>
                <a:gd name="connsiteX5350" fmla="*/ 1025850 w 2241767"/>
                <a:gd name="connsiteY5350" fmla="*/ 1072538 h 1847316"/>
                <a:gd name="connsiteX5351" fmla="*/ 1025490 w 2241767"/>
                <a:gd name="connsiteY5351" fmla="*/ 1073047 h 1847316"/>
                <a:gd name="connsiteX5352" fmla="*/ 1024864 w 2241767"/>
                <a:gd name="connsiteY5352" fmla="*/ 1073227 h 1847316"/>
                <a:gd name="connsiteX5353" fmla="*/ 1024293 w 2241767"/>
                <a:gd name="connsiteY5353" fmla="*/ 1072781 h 1847316"/>
                <a:gd name="connsiteX5354" fmla="*/ 1023769 w 2241767"/>
                <a:gd name="connsiteY5354" fmla="*/ 1071709 h 1847316"/>
                <a:gd name="connsiteX5355" fmla="*/ 1023096 w 2241767"/>
                <a:gd name="connsiteY5355" fmla="*/ 1071146 h 1847316"/>
                <a:gd name="connsiteX5356" fmla="*/ 1021664 w 2241767"/>
                <a:gd name="connsiteY5356" fmla="*/ 1070786 h 1847316"/>
                <a:gd name="connsiteX5357" fmla="*/ 1020921 w 2241767"/>
                <a:gd name="connsiteY5357" fmla="*/ 1069565 h 1847316"/>
                <a:gd name="connsiteX5358" fmla="*/ 1020663 w 2241767"/>
                <a:gd name="connsiteY5358" fmla="*/ 1068736 h 1847316"/>
                <a:gd name="connsiteX5359" fmla="*/ 1020592 w 2241767"/>
                <a:gd name="connsiteY5359" fmla="*/ 1066326 h 1847316"/>
                <a:gd name="connsiteX5360" fmla="*/ 1020233 w 2241767"/>
                <a:gd name="connsiteY5360" fmla="*/ 1065576 h 1847316"/>
                <a:gd name="connsiteX5361" fmla="*/ 1019474 w 2241767"/>
                <a:gd name="connsiteY5361" fmla="*/ 1065411 h 1847316"/>
                <a:gd name="connsiteX5362" fmla="*/ 1018746 w 2241767"/>
                <a:gd name="connsiteY5362" fmla="*/ 1064840 h 1847316"/>
                <a:gd name="connsiteX5363" fmla="*/ 1017620 w 2241767"/>
                <a:gd name="connsiteY5363" fmla="*/ 1063150 h 1847316"/>
                <a:gd name="connsiteX5364" fmla="*/ 1017463 w 2241767"/>
                <a:gd name="connsiteY5364" fmla="*/ 1062696 h 1847316"/>
                <a:gd name="connsiteX5365" fmla="*/ 1017995 w 2241767"/>
                <a:gd name="connsiteY5365" fmla="*/ 1061320 h 1847316"/>
                <a:gd name="connsiteX5366" fmla="*/ 1019215 w 2241767"/>
                <a:gd name="connsiteY5366" fmla="*/ 1059012 h 1847316"/>
                <a:gd name="connsiteX5367" fmla="*/ 1020100 w 2241767"/>
                <a:gd name="connsiteY5367" fmla="*/ 1057916 h 1847316"/>
                <a:gd name="connsiteX5368" fmla="*/ 1020647 w 2241767"/>
                <a:gd name="connsiteY5368" fmla="*/ 1058034 h 1847316"/>
                <a:gd name="connsiteX5369" fmla="*/ 1021328 w 2241767"/>
                <a:gd name="connsiteY5369" fmla="*/ 1058730 h 1847316"/>
                <a:gd name="connsiteX5370" fmla="*/ 1022141 w 2241767"/>
                <a:gd name="connsiteY5370" fmla="*/ 1059997 h 1847316"/>
                <a:gd name="connsiteX5371" fmla="*/ 1021985 w 2241767"/>
                <a:gd name="connsiteY5371" fmla="*/ 1060889 h 1847316"/>
                <a:gd name="connsiteX5372" fmla="*/ 1018699 w 2241767"/>
                <a:gd name="connsiteY5372" fmla="*/ 1062634 h 1847316"/>
                <a:gd name="connsiteX5373" fmla="*/ 1018590 w 2241767"/>
                <a:gd name="connsiteY5373" fmla="*/ 1063041 h 1847316"/>
                <a:gd name="connsiteX5374" fmla="*/ 1020186 w 2241767"/>
                <a:gd name="connsiteY5374" fmla="*/ 1063534 h 1847316"/>
                <a:gd name="connsiteX5375" fmla="*/ 1020772 w 2241767"/>
                <a:gd name="connsiteY5375" fmla="*/ 1063972 h 1847316"/>
                <a:gd name="connsiteX5376" fmla="*/ 1021328 w 2241767"/>
                <a:gd name="connsiteY5376" fmla="*/ 1065411 h 1847316"/>
                <a:gd name="connsiteX5377" fmla="*/ 1759445 w 2241767"/>
                <a:gd name="connsiteY5377" fmla="*/ 1072961 h 1847316"/>
                <a:gd name="connsiteX5378" fmla="*/ 1759336 w 2241767"/>
                <a:gd name="connsiteY5378" fmla="*/ 1073501 h 1847316"/>
                <a:gd name="connsiteX5379" fmla="*/ 1760134 w 2241767"/>
                <a:gd name="connsiteY5379" fmla="*/ 1073665 h 1847316"/>
                <a:gd name="connsiteX5380" fmla="*/ 1759985 w 2241767"/>
                <a:gd name="connsiteY5380" fmla="*/ 1073939 h 1847316"/>
                <a:gd name="connsiteX5381" fmla="*/ 1759117 w 2241767"/>
                <a:gd name="connsiteY5381" fmla="*/ 1074432 h 1847316"/>
                <a:gd name="connsiteX5382" fmla="*/ 1756660 w 2241767"/>
                <a:gd name="connsiteY5382" fmla="*/ 1075433 h 1847316"/>
                <a:gd name="connsiteX5383" fmla="*/ 1755017 w 2241767"/>
                <a:gd name="connsiteY5383" fmla="*/ 1075754 h 1847316"/>
                <a:gd name="connsiteX5384" fmla="*/ 1754172 w 2241767"/>
                <a:gd name="connsiteY5384" fmla="*/ 1075394 h 1847316"/>
                <a:gd name="connsiteX5385" fmla="*/ 1754086 w 2241767"/>
                <a:gd name="connsiteY5385" fmla="*/ 1074729 h 1847316"/>
                <a:gd name="connsiteX5386" fmla="*/ 1754751 w 2241767"/>
                <a:gd name="connsiteY5386" fmla="*/ 1073751 h 1847316"/>
                <a:gd name="connsiteX5387" fmla="*/ 1754751 w 2241767"/>
                <a:gd name="connsiteY5387" fmla="*/ 1073266 h 1847316"/>
                <a:gd name="connsiteX5388" fmla="*/ 1754071 w 2241767"/>
                <a:gd name="connsiteY5388" fmla="*/ 1073266 h 1847316"/>
                <a:gd name="connsiteX5389" fmla="*/ 1754235 w 2241767"/>
                <a:gd name="connsiteY5389" fmla="*/ 1072875 h 1847316"/>
                <a:gd name="connsiteX5390" fmla="*/ 1755244 w 2241767"/>
                <a:gd name="connsiteY5390" fmla="*/ 1072100 h 1847316"/>
                <a:gd name="connsiteX5391" fmla="*/ 1763834 w 2241767"/>
                <a:gd name="connsiteY5391" fmla="*/ 1067164 h 1847316"/>
                <a:gd name="connsiteX5392" fmla="*/ 1767503 w 2241767"/>
                <a:gd name="connsiteY5392" fmla="*/ 1065364 h 1847316"/>
                <a:gd name="connsiteX5393" fmla="*/ 1769459 w 2241767"/>
                <a:gd name="connsiteY5393" fmla="*/ 1064793 h 1847316"/>
                <a:gd name="connsiteX5394" fmla="*/ 1769772 w 2241767"/>
                <a:gd name="connsiteY5394" fmla="*/ 1065075 h 1847316"/>
                <a:gd name="connsiteX5395" fmla="*/ 1767652 w 2241767"/>
                <a:gd name="connsiteY5395" fmla="*/ 1066937 h 1847316"/>
                <a:gd name="connsiteX5396" fmla="*/ 1767316 w 2241767"/>
                <a:gd name="connsiteY5396" fmla="*/ 1067696 h 1847316"/>
                <a:gd name="connsiteX5397" fmla="*/ 1767394 w 2241767"/>
                <a:gd name="connsiteY5397" fmla="*/ 1068204 h 1847316"/>
                <a:gd name="connsiteX5398" fmla="*/ 1766698 w 2241767"/>
                <a:gd name="connsiteY5398" fmla="*/ 1069182 h 1847316"/>
                <a:gd name="connsiteX5399" fmla="*/ 1760415 w 2241767"/>
                <a:gd name="connsiteY5399" fmla="*/ 1072640 h 1847316"/>
                <a:gd name="connsiteX5400" fmla="*/ 1759445 w 2241767"/>
                <a:gd name="connsiteY5400" fmla="*/ 1072961 h 1847316"/>
                <a:gd name="connsiteX5401" fmla="*/ 1022986 w 2241767"/>
                <a:gd name="connsiteY5401" fmla="*/ 1083749 h 1847316"/>
                <a:gd name="connsiteX5402" fmla="*/ 1022869 w 2241767"/>
                <a:gd name="connsiteY5402" fmla="*/ 1084375 h 1847316"/>
                <a:gd name="connsiteX5403" fmla="*/ 1021656 w 2241767"/>
                <a:gd name="connsiteY5403" fmla="*/ 1083632 h 1847316"/>
                <a:gd name="connsiteX5404" fmla="*/ 1021257 w 2241767"/>
                <a:gd name="connsiteY5404" fmla="*/ 1082943 h 1847316"/>
                <a:gd name="connsiteX5405" fmla="*/ 1021304 w 2241767"/>
                <a:gd name="connsiteY5405" fmla="*/ 1081402 h 1847316"/>
                <a:gd name="connsiteX5406" fmla="*/ 1021609 w 2241767"/>
                <a:gd name="connsiteY5406" fmla="*/ 1080401 h 1847316"/>
                <a:gd name="connsiteX5407" fmla="*/ 1021836 w 2241767"/>
                <a:gd name="connsiteY5407" fmla="*/ 1080197 h 1847316"/>
                <a:gd name="connsiteX5408" fmla="*/ 1022548 w 2241767"/>
                <a:gd name="connsiteY5408" fmla="*/ 1080636 h 1847316"/>
                <a:gd name="connsiteX5409" fmla="*/ 1022752 w 2241767"/>
                <a:gd name="connsiteY5409" fmla="*/ 1080894 h 1847316"/>
                <a:gd name="connsiteX5410" fmla="*/ 1022986 w 2241767"/>
                <a:gd name="connsiteY5410" fmla="*/ 1083749 h 1847316"/>
                <a:gd name="connsiteX5411" fmla="*/ 1025247 w 2241767"/>
                <a:gd name="connsiteY5411" fmla="*/ 1090211 h 1847316"/>
                <a:gd name="connsiteX5412" fmla="*/ 1025146 w 2241767"/>
                <a:gd name="connsiteY5412" fmla="*/ 1090947 h 1847316"/>
                <a:gd name="connsiteX5413" fmla="*/ 1024309 w 2241767"/>
                <a:gd name="connsiteY5413" fmla="*/ 1091518 h 1847316"/>
                <a:gd name="connsiteX5414" fmla="*/ 1023870 w 2241767"/>
                <a:gd name="connsiteY5414" fmla="*/ 1091369 h 1847316"/>
                <a:gd name="connsiteX5415" fmla="*/ 1023839 w 2241767"/>
                <a:gd name="connsiteY5415" fmla="*/ 1090501 h 1847316"/>
                <a:gd name="connsiteX5416" fmla="*/ 1023612 w 2241767"/>
                <a:gd name="connsiteY5416" fmla="*/ 1090368 h 1847316"/>
                <a:gd name="connsiteX5417" fmla="*/ 1022705 w 2241767"/>
                <a:gd name="connsiteY5417" fmla="*/ 1091408 h 1847316"/>
                <a:gd name="connsiteX5418" fmla="*/ 1022775 w 2241767"/>
                <a:gd name="connsiteY5418" fmla="*/ 1089351 h 1847316"/>
                <a:gd name="connsiteX5419" fmla="*/ 1023221 w 2241767"/>
                <a:gd name="connsiteY5419" fmla="*/ 1087184 h 1847316"/>
                <a:gd name="connsiteX5420" fmla="*/ 1023612 w 2241767"/>
                <a:gd name="connsiteY5420" fmla="*/ 1087145 h 1847316"/>
                <a:gd name="connsiteX5421" fmla="*/ 1024191 w 2241767"/>
                <a:gd name="connsiteY5421" fmla="*/ 1088569 h 1847316"/>
                <a:gd name="connsiteX5422" fmla="*/ 1025247 w 2241767"/>
                <a:gd name="connsiteY5422" fmla="*/ 1090211 h 1847316"/>
                <a:gd name="connsiteX5423" fmla="*/ 1775546 w 2241767"/>
                <a:gd name="connsiteY5423" fmla="*/ 1096173 h 1847316"/>
                <a:gd name="connsiteX5424" fmla="*/ 1775139 w 2241767"/>
                <a:gd name="connsiteY5424" fmla="*/ 1097213 h 1847316"/>
                <a:gd name="connsiteX5425" fmla="*/ 1775217 w 2241767"/>
                <a:gd name="connsiteY5425" fmla="*/ 1097839 h 1847316"/>
                <a:gd name="connsiteX5426" fmla="*/ 1772550 w 2241767"/>
                <a:gd name="connsiteY5426" fmla="*/ 1100593 h 1847316"/>
                <a:gd name="connsiteX5427" fmla="*/ 1771579 w 2241767"/>
                <a:gd name="connsiteY5427" fmla="*/ 1102330 h 1847316"/>
                <a:gd name="connsiteX5428" fmla="*/ 1770774 w 2241767"/>
                <a:gd name="connsiteY5428" fmla="*/ 1102604 h 1847316"/>
                <a:gd name="connsiteX5429" fmla="*/ 1770124 w 2241767"/>
                <a:gd name="connsiteY5429" fmla="*/ 1101423 h 1847316"/>
                <a:gd name="connsiteX5430" fmla="*/ 1770124 w 2241767"/>
                <a:gd name="connsiteY5430" fmla="*/ 1100468 h 1847316"/>
                <a:gd name="connsiteX5431" fmla="*/ 1770781 w 2241767"/>
                <a:gd name="connsiteY5431" fmla="*/ 1099748 h 1847316"/>
                <a:gd name="connsiteX5432" fmla="*/ 1771431 w 2241767"/>
                <a:gd name="connsiteY5432" fmla="*/ 1098723 h 1847316"/>
                <a:gd name="connsiteX5433" fmla="*/ 1771509 w 2241767"/>
                <a:gd name="connsiteY5433" fmla="*/ 1097307 h 1847316"/>
                <a:gd name="connsiteX5434" fmla="*/ 1771259 w 2241767"/>
                <a:gd name="connsiteY5434" fmla="*/ 1096791 h 1847316"/>
                <a:gd name="connsiteX5435" fmla="*/ 1770445 w 2241767"/>
                <a:gd name="connsiteY5435" fmla="*/ 1098066 h 1847316"/>
                <a:gd name="connsiteX5436" fmla="*/ 1770899 w 2241767"/>
                <a:gd name="connsiteY5436" fmla="*/ 1098340 h 1847316"/>
                <a:gd name="connsiteX5437" fmla="*/ 1771032 w 2241767"/>
                <a:gd name="connsiteY5437" fmla="*/ 1098559 h 1847316"/>
                <a:gd name="connsiteX5438" fmla="*/ 1770875 w 2241767"/>
                <a:gd name="connsiteY5438" fmla="*/ 1099021 h 1847316"/>
                <a:gd name="connsiteX5439" fmla="*/ 1767809 w 2241767"/>
                <a:gd name="connsiteY5439" fmla="*/ 1098340 h 1847316"/>
                <a:gd name="connsiteX5440" fmla="*/ 1766893 w 2241767"/>
                <a:gd name="connsiteY5440" fmla="*/ 1097346 h 1847316"/>
                <a:gd name="connsiteX5441" fmla="*/ 1767050 w 2241767"/>
                <a:gd name="connsiteY5441" fmla="*/ 1095962 h 1847316"/>
                <a:gd name="connsiteX5442" fmla="*/ 1768075 w 2241767"/>
                <a:gd name="connsiteY5442" fmla="*/ 1094186 h 1847316"/>
                <a:gd name="connsiteX5443" fmla="*/ 1771759 w 2241767"/>
                <a:gd name="connsiteY5443" fmla="*/ 1090423 h 1847316"/>
                <a:gd name="connsiteX5444" fmla="*/ 1773387 w 2241767"/>
                <a:gd name="connsiteY5444" fmla="*/ 1089374 h 1847316"/>
                <a:gd name="connsiteX5445" fmla="*/ 1778002 w 2241767"/>
                <a:gd name="connsiteY5445" fmla="*/ 1087716 h 1847316"/>
                <a:gd name="connsiteX5446" fmla="*/ 1780545 w 2241767"/>
                <a:gd name="connsiteY5446" fmla="*/ 1087332 h 1847316"/>
                <a:gd name="connsiteX5447" fmla="*/ 1783103 w 2241767"/>
                <a:gd name="connsiteY5447" fmla="*/ 1087332 h 1847316"/>
                <a:gd name="connsiteX5448" fmla="*/ 1784958 w 2241767"/>
                <a:gd name="connsiteY5448" fmla="*/ 1087880 h 1847316"/>
                <a:gd name="connsiteX5449" fmla="*/ 1786108 w 2241767"/>
                <a:gd name="connsiteY5449" fmla="*/ 1088968 h 1847316"/>
                <a:gd name="connsiteX5450" fmla="*/ 1785020 w 2241767"/>
                <a:gd name="connsiteY5450" fmla="*/ 1089687 h 1847316"/>
                <a:gd name="connsiteX5451" fmla="*/ 1779966 w 2241767"/>
                <a:gd name="connsiteY5451" fmla="*/ 1090305 h 1847316"/>
                <a:gd name="connsiteX5452" fmla="*/ 1779825 w 2241767"/>
                <a:gd name="connsiteY5452" fmla="*/ 1090501 h 1847316"/>
                <a:gd name="connsiteX5453" fmla="*/ 1780796 w 2241767"/>
                <a:gd name="connsiteY5453" fmla="*/ 1091096 h 1847316"/>
                <a:gd name="connsiteX5454" fmla="*/ 1780975 w 2241767"/>
                <a:gd name="connsiteY5454" fmla="*/ 1091518 h 1847316"/>
                <a:gd name="connsiteX5455" fmla="*/ 1780084 w 2241767"/>
                <a:gd name="connsiteY5455" fmla="*/ 1092621 h 1847316"/>
                <a:gd name="connsiteX5456" fmla="*/ 1775546 w 2241767"/>
                <a:gd name="connsiteY5456" fmla="*/ 1096173 h 1847316"/>
                <a:gd name="connsiteX5457" fmla="*/ 1015171 w 2241767"/>
                <a:gd name="connsiteY5457" fmla="*/ 1096361 h 1847316"/>
                <a:gd name="connsiteX5458" fmla="*/ 1014959 w 2241767"/>
                <a:gd name="connsiteY5458" fmla="*/ 1096994 h 1847316"/>
                <a:gd name="connsiteX5459" fmla="*/ 1014647 w 2241767"/>
                <a:gd name="connsiteY5459" fmla="*/ 1096963 h 1847316"/>
                <a:gd name="connsiteX5460" fmla="*/ 1013958 w 2241767"/>
                <a:gd name="connsiteY5460" fmla="*/ 1095672 h 1847316"/>
                <a:gd name="connsiteX5461" fmla="*/ 1013872 w 2241767"/>
                <a:gd name="connsiteY5461" fmla="*/ 1094765 h 1847316"/>
                <a:gd name="connsiteX5462" fmla="*/ 1014459 w 2241767"/>
                <a:gd name="connsiteY5462" fmla="*/ 1094107 h 1847316"/>
                <a:gd name="connsiteX5463" fmla="*/ 1015249 w 2241767"/>
                <a:gd name="connsiteY5463" fmla="*/ 1095993 h 1847316"/>
                <a:gd name="connsiteX5464" fmla="*/ 1015171 w 2241767"/>
                <a:gd name="connsiteY5464" fmla="*/ 1096361 h 1847316"/>
                <a:gd name="connsiteX5465" fmla="*/ 1727135 w 2241767"/>
                <a:gd name="connsiteY5465" fmla="*/ 1102111 h 1847316"/>
                <a:gd name="connsiteX5466" fmla="*/ 1726415 w 2241767"/>
                <a:gd name="connsiteY5466" fmla="*/ 1102612 h 1847316"/>
                <a:gd name="connsiteX5467" fmla="*/ 1726141 w 2241767"/>
                <a:gd name="connsiteY5467" fmla="*/ 1102377 h 1847316"/>
                <a:gd name="connsiteX5468" fmla="*/ 1726313 w 2241767"/>
                <a:gd name="connsiteY5468" fmla="*/ 1101391 h 1847316"/>
                <a:gd name="connsiteX5469" fmla="*/ 1726673 w 2241767"/>
                <a:gd name="connsiteY5469" fmla="*/ 1100820 h 1847316"/>
                <a:gd name="connsiteX5470" fmla="*/ 1727228 w 2241767"/>
                <a:gd name="connsiteY5470" fmla="*/ 1100656 h 1847316"/>
                <a:gd name="connsiteX5471" fmla="*/ 1727502 w 2241767"/>
                <a:gd name="connsiteY5471" fmla="*/ 1100898 h 1847316"/>
                <a:gd name="connsiteX5472" fmla="*/ 1727494 w 2241767"/>
                <a:gd name="connsiteY5472" fmla="*/ 1101540 h 1847316"/>
                <a:gd name="connsiteX5473" fmla="*/ 1727135 w 2241767"/>
                <a:gd name="connsiteY5473" fmla="*/ 1102111 h 1847316"/>
                <a:gd name="connsiteX5474" fmla="*/ 1720962 w 2241767"/>
                <a:gd name="connsiteY5474" fmla="*/ 1105271 h 1847316"/>
                <a:gd name="connsiteX5475" fmla="*/ 1720633 w 2241767"/>
                <a:gd name="connsiteY5475" fmla="*/ 1105499 h 1847316"/>
                <a:gd name="connsiteX5476" fmla="*/ 1719796 w 2241767"/>
                <a:gd name="connsiteY5476" fmla="*/ 1104959 h 1847316"/>
                <a:gd name="connsiteX5477" fmla="*/ 1719679 w 2241767"/>
                <a:gd name="connsiteY5477" fmla="*/ 1104513 h 1847316"/>
                <a:gd name="connsiteX5478" fmla="*/ 1719906 w 2241767"/>
                <a:gd name="connsiteY5478" fmla="*/ 1104067 h 1847316"/>
                <a:gd name="connsiteX5479" fmla="*/ 1720297 w 2241767"/>
                <a:gd name="connsiteY5479" fmla="*/ 1104168 h 1847316"/>
                <a:gd name="connsiteX5480" fmla="*/ 1720844 w 2241767"/>
                <a:gd name="connsiteY5480" fmla="*/ 1104818 h 1847316"/>
                <a:gd name="connsiteX5481" fmla="*/ 1720962 w 2241767"/>
                <a:gd name="connsiteY5481" fmla="*/ 1105271 h 1847316"/>
                <a:gd name="connsiteX5482" fmla="*/ 1724506 w 2241767"/>
                <a:gd name="connsiteY5482" fmla="*/ 1105530 h 1847316"/>
                <a:gd name="connsiteX5483" fmla="*/ 1723771 w 2241767"/>
                <a:gd name="connsiteY5483" fmla="*/ 1105710 h 1847316"/>
                <a:gd name="connsiteX5484" fmla="*/ 1722198 w 2241767"/>
                <a:gd name="connsiteY5484" fmla="*/ 1105428 h 1847316"/>
                <a:gd name="connsiteX5485" fmla="*/ 1722221 w 2241767"/>
                <a:gd name="connsiteY5485" fmla="*/ 1104959 h 1847316"/>
                <a:gd name="connsiteX5486" fmla="*/ 1723857 w 2241767"/>
                <a:gd name="connsiteY5486" fmla="*/ 1104309 h 1847316"/>
                <a:gd name="connsiteX5487" fmla="*/ 1724584 w 2241767"/>
                <a:gd name="connsiteY5487" fmla="*/ 1104129 h 1847316"/>
                <a:gd name="connsiteX5488" fmla="*/ 1724756 w 2241767"/>
                <a:gd name="connsiteY5488" fmla="*/ 1104403 h 1847316"/>
                <a:gd name="connsiteX5489" fmla="*/ 1724506 w 2241767"/>
                <a:gd name="connsiteY5489" fmla="*/ 1105530 h 1847316"/>
                <a:gd name="connsiteX5490" fmla="*/ 1720907 w 2241767"/>
                <a:gd name="connsiteY5490" fmla="*/ 1109880 h 1847316"/>
                <a:gd name="connsiteX5491" fmla="*/ 1719647 w 2241767"/>
                <a:gd name="connsiteY5491" fmla="*/ 1110318 h 1847316"/>
                <a:gd name="connsiteX5492" fmla="*/ 1719123 w 2241767"/>
                <a:gd name="connsiteY5492" fmla="*/ 1110239 h 1847316"/>
                <a:gd name="connsiteX5493" fmla="*/ 1719335 w 2241767"/>
                <a:gd name="connsiteY5493" fmla="*/ 1109637 h 1847316"/>
                <a:gd name="connsiteX5494" fmla="*/ 1719984 w 2241767"/>
                <a:gd name="connsiteY5494" fmla="*/ 1108917 h 1847316"/>
                <a:gd name="connsiteX5495" fmla="*/ 1722910 w 2241767"/>
                <a:gd name="connsiteY5495" fmla="*/ 1107118 h 1847316"/>
                <a:gd name="connsiteX5496" fmla="*/ 1723418 w 2241767"/>
                <a:gd name="connsiteY5496" fmla="*/ 1107149 h 1847316"/>
                <a:gd name="connsiteX5497" fmla="*/ 1723575 w 2241767"/>
                <a:gd name="connsiteY5497" fmla="*/ 1107580 h 1847316"/>
                <a:gd name="connsiteX5498" fmla="*/ 1722159 w 2241767"/>
                <a:gd name="connsiteY5498" fmla="*/ 1108464 h 1847316"/>
                <a:gd name="connsiteX5499" fmla="*/ 1721627 w 2241767"/>
                <a:gd name="connsiteY5499" fmla="*/ 1108933 h 1847316"/>
                <a:gd name="connsiteX5500" fmla="*/ 1721564 w 2241767"/>
                <a:gd name="connsiteY5500" fmla="*/ 1109426 h 1847316"/>
                <a:gd name="connsiteX5501" fmla="*/ 1720907 w 2241767"/>
                <a:gd name="connsiteY5501" fmla="*/ 1109880 h 1847316"/>
                <a:gd name="connsiteX5502" fmla="*/ 1865328 w 2241767"/>
                <a:gd name="connsiteY5502" fmla="*/ 1123289 h 1847316"/>
                <a:gd name="connsiteX5503" fmla="*/ 1865328 w 2241767"/>
                <a:gd name="connsiteY5503" fmla="*/ 1123970 h 1847316"/>
                <a:gd name="connsiteX5504" fmla="*/ 1864655 w 2241767"/>
                <a:gd name="connsiteY5504" fmla="*/ 1123813 h 1847316"/>
                <a:gd name="connsiteX5505" fmla="*/ 1864092 w 2241767"/>
                <a:gd name="connsiteY5505" fmla="*/ 1123351 h 1847316"/>
                <a:gd name="connsiteX5506" fmla="*/ 1863638 w 2241767"/>
                <a:gd name="connsiteY5506" fmla="*/ 1122585 h 1847316"/>
                <a:gd name="connsiteX5507" fmla="*/ 1863075 w 2241767"/>
                <a:gd name="connsiteY5507" fmla="*/ 1120668 h 1847316"/>
                <a:gd name="connsiteX5508" fmla="*/ 1862214 w 2241767"/>
                <a:gd name="connsiteY5508" fmla="*/ 1119307 h 1847316"/>
                <a:gd name="connsiteX5509" fmla="*/ 1863505 w 2241767"/>
                <a:gd name="connsiteY5509" fmla="*/ 1117766 h 1847316"/>
                <a:gd name="connsiteX5510" fmla="*/ 1864279 w 2241767"/>
                <a:gd name="connsiteY5510" fmla="*/ 1117586 h 1847316"/>
                <a:gd name="connsiteX5511" fmla="*/ 1865109 w 2241767"/>
                <a:gd name="connsiteY5511" fmla="*/ 1117930 h 1847316"/>
                <a:gd name="connsiteX5512" fmla="*/ 1865226 w 2241767"/>
                <a:gd name="connsiteY5512" fmla="*/ 1118830 h 1847316"/>
                <a:gd name="connsiteX5513" fmla="*/ 1864616 w 2241767"/>
                <a:gd name="connsiteY5513" fmla="*/ 1120285 h 1847316"/>
                <a:gd name="connsiteX5514" fmla="*/ 1864647 w 2241767"/>
                <a:gd name="connsiteY5514" fmla="*/ 1121771 h 1847316"/>
                <a:gd name="connsiteX5515" fmla="*/ 1865328 w 2241767"/>
                <a:gd name="connsiteY5515" fmla="*/ 1123289 h 1847316"/>
                <a:gd name="connsiteX5516" fmla="*/ 1865594 w 2241767"/>
                <a:gd name="connsiteY5516" fmla="*/ 1126974 h 1847316"/>
                <a:gd name="connsiteX5517" fmla="*/ 1865281 w 2241767"/>
                <a:gd name="connsiteY5517" fmla="*/ 1127146 h 1847316"/>
                <a:gd name="connsiteX5518" fmla="*/ 1864178 w 2241767"/>
                <a:gd name="connsiteY5518" fmla="*/ 1125910 h 1847316"/>
                <a:gd name="connsiteX5519" fmla="*/ 1863943 w 2241767"/>
                <a:gd name="connsiteY5519" fmla="*/ 1125151 h 1847316"/>
                <a:gd name="connsiteX5520" fmla="*/ 1864107 w 2241767"/>
                <a:gd name="connsiteY5520" fmla="*/ 1124517 h 1847316"/>
                <a:gd name="connsiteX5521" fmla="*/ 1864530 w 2241767"/>
                <a:gd name="connsiteY5521" fmla="*/ 1124486 h 1847316"/>
                <a:gd name="connsiteX5522" fmla="*/ 1865218 w 2241767"/>
                <a:gd name="connsiteY5522" fmla="*/ 1125065 h 1847316"/>
                <a:gd name="connsiteX5523" fmla="*/ 1865609 w 2241767"/>
                <a:gd name="connsiteY5523" fmla="*/ 1125738 h 1847316"/>
                <a:gd name="connsiteX5524" fmla="*/ 1865695 w 2241767"/>
                <a:gd name="connsiteY5524" fmla="*/ 1126504 h 1847316"/>
                <a:gd name="connsiteX5525" fmla="*/ 1865594 w 2241767"/>
                <a:gd name="connsiteY5525" fmla="*/ 1126974 h 1847316"/>
                <a:gd name="connsiteX5526" fmla="*/ 1879144 w 2241767"/>
                <a:gd name="connsiteY5526" fmla="*/ 1134328 h 1847316"/>
                <a:gd name="connsiteX5527" fmla="*/ 1879355 w 2241767"/>
                <a:gd name="connsiteY5527" fmla="*/ 1135032 h 1847316"/>
                <a:gd name="connsiteX5528" fmla="*/ 1878823 w 2241767"/>
                <a:gd name="connsiteY5528" fmla="*/ 1136065 h 1847316"/>
                <a:gd name="connsiteX5529" fmla="*/ 1877282 w 2241767"/>
                <a:gd name="connsiteY5529" fmla="*/ 1136589 h 1847316"/>
                <a:gd name="connsiteX5530" fmla="*/ 1874153 w 2241767"/>
                <a:gd name="connsiteY5530" fmla="*/ 1136534 h 1847316"/>
                <a:gd name="connsiteX5531" fmla="*/ 1872126 w 2241767"/>
                <a:gd name="connsiteY5531" fmla="*/ 1136135 h 1847316"/>
                <a:gd name="connsiteX5532" fmla="*/ 1871195 w 2241767"/>
                <a:gd name="connsiteY5532" fmla="*/ 1135400 h 1847316"/>
                <a:gd name="connsiteX5533" fmla="*/ 1870992 w 2241767"/>
                <a:gd name="connsiteY5533" fmla="*/ 1135016 h 1847316"/>
                <a:gd name="connsiteX5534" fmla="*/ 1871078 w 2241767"/>
                <a:gd name="connsiteY5534" fmla="*/ 1134195 h 1847316"/>
                <a:gd name="connsiteX5535" fmla="*/ 1871532 w 2241767"/>
                <a:gd name="connsiteY5535" fmla="*/ 1134140 h 1847316"/>
                <a:gd name="connsiteX5536" fmla="*/ 1872197 w 2241767"/>
                <a:gd name="connsiteY5536" fmla="*/ 1134586 h 1847316"/>
                <a:gd name="connsiteX5537" fmla="*/ 1873190 w 2241767"/>
                <a:gd name="connsiteY5537" fmla="*/ 1134398 h 1847316"/>
                <a:gd name="connsiteX5538" fmla="*/ 1874512 w 2241767"/>
                <a:gd name="connsiteY5538" fmla="*/ 1133569 h 1847316"/>
                <a:gd name="connsiteX5539" fmla="*/ 1875209 w 2241767"/>
                <a:gd name="connsiteY5539" fmla="*/ 1132943 h 1847316"/>
                <a:gd name="connsiteX5540" fmla="*/ 1875271 w 2241767"/>
                <a:gd name="connsiteY5540" fmla="*/ 1132528 h 1847316"/>
                <a:gd name="connsiteX5541" fmla="*/ 1874849 w 2241767"/>
                <a:gd name="connsiteY5541" fmla="*/ 1131731 h 1847316"/>
                <a:gd name="connsiteX5542" fmla="*/ 1875185 w 2241767"/>
                <a:gd name="connsiteY5542" fmla="*/ 1131394 h 1847316"/>
                <a:gd name="connsiteX5543" fmla="*/ 1876844 w 2241767"/>
                <a:gd name="connsiteY5543" fmla="*/ 1131707 h 1847316"/>
                <a:gd name="connsiteX5544" fmla="*/ 1877462 w 2241767"/>
                <a:gd name="connsiteY5544" fmla="*/ 1132223 h 1847316"/>
                <a:gd name="connsiteX5545" fmla="*/ 1878581 w 2241767"/>
                <a:gd name="connsiteY5545" fmla="*/ 1134007 h 1847316"/>
                <a:gd name="connsiteX5546" fmla="*/ 1879144 w 2241767"/>
                <a:gd name="connsiteY5546" fmla="*/ 1134328 h 1847316"/>
                <a:gd name="connsiteX5547" fmla="*/ 1856010 w 2241767"/>
                <a:gd name="connsiteY5547" fmla="*/ 1140383 h 1847316"/>
                <a:gd name="connsiteX5548" fmla="*/ 1858819 w 2241767"/>
                <a:gd name="connsiteY5548" fmla="*/ 1140821 h 1847316"/>
                <a:gd name="connsiteX5549" fmla="*/ 1859092 w 2241767"/>
                <a:gd name="connsiteY5549" fmla="*/ 1140579 h 1847316"/>
                <a:gd name="connsiteX5550" fmla="*/ 1859890 w 2241767"/>
                <a:gd name="connsiteY5550" fmla="*/ 1141408 h 1847316"/>
                <a:gd name="connsiteX5551" fmla="*/ 1860016 w 2241767"/>
                <a:gd name="connsiteY5551" fmla="*/ 1142112 h 1847316"/>
                <a:gd name="connsiteX5552" fmla="*/ 1859679 w 2241767"/>
                <a:gd name="connsiteY5552" fmla="*/ 1142699 h 1847316"/>
                <a:gd name="connsiteX5553" fmla="*/ 1859186 w 2241767"/>
                <a:gd name="connsiteY5553" fmla="*/ 1143028 h 1847316"/>
                <a:gd name="connsiteX5554" fmla="*/ 1858553 w 2241767"/>
                <a:gd name="connsiteY5554" fmla="*/ 1143082 h 1847316"/>
                <a:gd name="connsiteX5555" fmla="*/ 1857536 w 2241767"/>
                <a:gd name="connsiteY5555" fmla="*/ 1142488 h 1847316"/>
                <a:gd name="connsiteX5556" fmla="*/ 1855877 w 2241767"/>
                <a:gd name="connsiteY5556" fmla="*/ 1140907 h 1847316"/>
                <a:gd name="connsiteX5557" fmla="*/ 1856010 w 2241767"/>
                <a:gd name="connsiteY5557" fmla="*/ 1140383 h 1847316"/>
                <a:gd name="connsiteX5558" fmla="*/ 1834175 w 2241767"/>
                <a:gd name="connsiteY5558" fmla="*/ 1147221 h 1847316"/>
                <a:gd name="connsiteX5559" fmla="*/ 1833424 w 2241767"/>
                <a:gd name="connsiteY5559" fmla="*/ 1147377 h 1847316"/>
                <a:gd name="connsiteX5560" fmla="*/ 1832853 w 2241767"/>
                <a:gd name="connsiteY5560" fmla="*/ 1147010 h 1847316"/>
                <a:gd name="connsiteX5561" fmla="*/ 1832947 w 2241767"/>
                <a:gd name="connsiteY5561" fmla="*/ 1145539 h 1847316"/>
                <a:gd name="connsiteX5562" fmla="*/ 1833713 w 2241767"/>
                <a:gd name="connsiteY5562" fmla="*/ 1142973 h 1847316"/>
                <a:gd name="connsiteX5563" fmla="*/ 1834464 w 2241767"/>
                <a:gd name="connsiteY5563" fmla="*/ 1141799 h 1847316"/>
                <a:gd name="connsiteX5564" fmla="*/ 1835481 w 2241767"/>
                <a:gd name="connsiteY5564" fmla="*/ 1142276 h 1847316"/>
                <a:gd name="connsiteX5565" fmla="*/ 1835278 w 2241767"/>
                <a:gd name="connsiteY5565" fmla="*/ 1142589 h 1847316"/>
                <a:gd name="connsiteX5566" fmla="*/ 1835481 w 2241767"/>
                <a:gd name="connsiteY5566" fmla="*/ 1145328 h 1847316"/>
                <a:gd name="connsiteX5567" fmla="*/ 1835114 w 2241767"/>
                <a:gd name="connsiteY5567" fmla="*/ 1146525 h 1847316"/>
                <a:gd name="connsiteX5568" fmla="*/ 1834175 w 2241767"/>
                <a:gd name="connsiteY5568" fmla="*/ 1147221 h 1847316"/>
                <a:gd name="connsiteX5569" fmla="*/ 1805408 w 2241767"/>
                <a:gd name="connsiteY5569" fmla="*/ 1155029 h 1847316"/>
                <a:gd name="connsiteX5570" fmla="*/ 1804751 w 2241767"/>
                <a:gd name="connsiteY5570" fmla="*/ 1155342 h 1847316"/>
                <a:gd name="connsiteX5571" fmla="*/ 1803546 w 2241767"/>
                <a:gd name="connsiteY5571" fmla="*/ 1155232 h 1847316"/>
                <a:gd name="connsiteX5572" fmla="*/ 1803108 w 2241767"/>
                <a:gd name="connsiteY5572" fmla="*/ 1154528 h 1847316"/>
                <a:gd name="connsiteX5573" fmla="*/ 1803742 w 2241767"/>
                <a:gd name="connsiteY5573" fmla="*/ 1152736 h 1847316"/>
                <a:gd name="connsiteX5574" fmla="*/ 1804000 w 2241767"/>
                <a:gd name="connsiteY5574" fmla="*/ 1153065 h 1847316"/>
                <a:gd name="connsiteX5575" fmla="*/ 1805048 w 2241767"/>
                <a:gd name="connsiteY5575" fmla="*/ 1153088 h 1847316"/>
                <a:gd name="connsiteX5576" fmla="*/ 1805408 w 2241767"/>
                <a:gd name="connsiteY5576" fmla="*/ 1153260 h 1847316"/>
                <a:gd name="connsiteX5577" fmla="*/ 1805525 w 2241767"/>
                <a:gd name="connsiteY5577" fmla="*/ 1153706 h 1847316"/>
                <a:gd name="connsiteX5578" fmla="*/ 1805408 w 2241767"/>
                <a:gd name="connsiteY5578" fmla="*/ 1155029 h 1847316"/>
                <a:gd name="connsiteX5579" fmla="*/ 1802552 w 2241767"/>
                <a:gd name="connsiteY5579" fmla="*/ 1158487 h 1847316"/>
                <a:gd name="connsiteX5580" fmla="*/ 1802146 w 2241767"/>
                <a:gd name="connsiteY5580" fmla="*/ 1158885 h 1847316"/>
                <a:gd name="connsiteX5581" fmla="*/ 1801465 w 2241767"/>
                <a:gd name="connsiteY5581" fmla="*/ 1158620 h 1847316"/>
                <a:gd name="connsiteX5582" fmla="*/ 1801199 w 2241767"/>
                <a:gd name="connsiteY5582" fmla="*/ 1159206 h 1847316"/>
                <a:gd name="connsiteX5583" fmla="*/ 1801355 w 2241767"/>
                <a:gd name="connsiteY5583" fmla="*/ 1160638 h 1847316"/>
                <a:gd name="connsiteX5584" fmla="*/ 1801129 w 2241767"/>
                <a:gd name="connsiteY5584" fmla="*/ 1161295 h 1847316"/>
                <a:gd name="connsiteX5585" fmla="*/ 1800526 w 2241767"/>
                <a:gd name="connsiteY5585" fmla="*/ 1161186 h 1847316"/>
                <a:gd name="connsiteX5586" fmla="*/ 1800495 w 2241767"/>
                <a:gd name="connsiteY5586" fmla="*/ 1161452 h 1847316"/>
                <a:gd name="connsiteX5587" fmla="*/ 1801027 w 2241767"/>
                <a:gd name="connsiteY5587" fmla="*/ 1162085 h 1847316"/>
                <a:gd name="connsiteX5588" fmla="*/ 1801082 w 2241767"/>
                <a:gd name="connsiteY5588" fmla="*/ 1162782 h 1847316"/>
                <a:gd name="connsiteX5589" fmla="*/ 1800667 w 2241767"/>
                <a:gd name="connsiteY5589" fmla="*/ 1163540 h 1847316"/>
                <a:gd name="connsiteX5590" fmla="*/ 1800260 w 2241767"/>
                <a:gd name="connsiteY5590" fmla="*/ 1163893 h 1847316"/>
                <a:gd name="connsiteX5591" fmla="*/ 1799877 w 2241767"/>
                <a:gd name="connsiteY5591" fmla="*/ 1163838 h 1847316"/>
                <a:gd name="connsiteX5592" fmla="*/ 1799274 w 2241767"/>
                <a:gd name="connsiteY5592" fmla="*/ 1164698 h 1847316"/>
                <a:gd name="connsiteX5593" fmla="*/ 1798461 w 2241767"/>
                <a:gd name="connsiteY5593" fmla="*/ 1166474 h 1847316"/>
                <a:gd name="connsiteX5594" fmla="*/ 1798179 w 2241767"/>
                <a:gd name="connsiteY5594" fmla="*/ 1167499 h 1847316"/>
                <a:gd name="connsiteX5595" fmla="*/ 1798437 w 2241767"/>
                <a:gd name="connsiteY5595" fmla="*/ 1167781 h 1847316"/>
                <a:gd name="connsiteX5596" fmla="*/ 1798250 w 2241767"/>
                <a:gd name="connsiteY5596" fmla="*/ 1168375 h 1847316"/>
                <a:gd name="connsiteX5597" fmla="*/ 1796223 w 2241767"/>
                <a:gd name="connsiteY5597" fmla="*/ 1171067 h 1847316"/>
                <a:gd name="connsiteX5598" fmla="*/ 1795441 w 2241767"/>
                <a:gd name="connsiteY5598" fmla="*/ 1171325 h 1847316"/>
                <a:gd name="connsiteX5599" fmla="*/ 1794588 w 2241767"/>
                <a:gd name="connsiteY5599" fmla="*/ 1170949 h 1847316"/>
                <a:gd name="connsiteX5600" fmla="*/ 1793986 w 2241767"/>
                <a:gd name="connsiteY5600" fmla="*/ 1170167 h 1847316"/>
                <a:gd name="connsiteX5601" fmla="*/ 1793634 w 2241767"/>
                <a:gd name="connsiteY5601" fmla="*/ 1168970 h 1847316"/>
                <a:gd name="connsiteX5602" fmla="*/ 1793532 w 2241767"/>
                <a:gd name="connsiteY5602" fmla="*/ 1168047 h 1847316"/>
                <a:gd name="connsiteX5603" fmla="*/ 1793673 w 2241767"/>
                <a:gd name="connsiteY5603" fmla="*/ 1167390 h 1847316"/>
                <a:gd name="connsiteX5604" fmla="*/ 1795457 w 2241767"/>
                <a:gd name="connsiteY5604" fmla="*/ 1165004 h 1847316"/>
                <a:gd name="connsiteX5605" fmla="*/ 1796247 w 2241767"/>
                <a:gd name="connsiteY5605" fmla="*/ 1163447 h 1847316"/>
                <a:gd name="connsiteX5606" fmla="*/ 1796700 w 2241767"/>
                <a:gd name="connsiteY5606" fmla="*/ 1161694 h 1847316"/>
                <a:gd name="connsiteX5607" fmla="*/ 1797522 w 2241767"/>
                <a:gd name="connsiteY5607" fmla="*/ 1160575 h 1847316"/>
                <a:gd name="connsiteX5608" fmla="*/ 1798727 w 2241767"/>
                <a:gd name="connsiteY5608" fmla="*/ 1160090 h 1847316"/>
                <a:gd name="connsiteX5609" fmla="*/ 1799705 w 2241767"/>
                <a:gd name="connsiteY5609" fmla="*/ 1159003 h 1847316"/>
                <a:gd name="connsiteX5610" fmla="*/ 1800448 w 2241767"/>
                <a:gd name="connsiteY5610" fmla="*/ 1157305 h 1847316"/>
                <a:gd name="connsiteX5611" fmla="*/ 1801309 w 2241767"/>
                <a:gd name="connsiteY5611" fmla="*/ 1156570 h 1847316"/>
                <a:gd name="connsiteX5612" fmla="*/ 1802279 w 2241767"/>
                <a:gd name="connsiteY5612" fmla="*/ 1156789 h 1847316"/>
                <a:gd name="connsiteX5613" fmla="*/ 1802701 w 2241767"/>
                <a:gd name="connsiteY5613" fmla="*/ 1157431 h 1847316"/>
                <a:gd name="connsiteX5614" fmla="*/ 1802552 w 2241767"/>
                <a:gd name="connsiteY5614" fmla="*/ 1158487 h 1847316"/>
                <a:gd name="connsiteX5615" fmla="*/ 1824849 w 2241767"/>
                <a:gd name="connsiteY5615" fmla="*/ 1162797 h 1847316"/>
                <a:gd name="connsiteX5616" fmla="*/ 1824591 w 2241767"/>
                <a:gd name="connsiteY5616" fmla="*/ 1163235 h 1847316"/>
                <a:gd name="connsiteX5617" fmla="*/ 1823981 w 2241767"/>
                <a:gd name="connsiteY5617" fmla="*/ 1163196 h 1847316"/>
                <a:gd name="connsiteX5618" fmla="*/ 1823496 w 2241767"/>
                <a:gd name="connsiteY5618" fmla="*/ 1162774 h 1847316"/>
                <a:gd name="connsiteX5619" fmla="*/ 1823019 w 2241767"/>
                <a:gd name="connsiteY5619" fmla="*/ 1161405 h 1847316"/>
                <a:gd name="connsiteX5620" fmla="*/ 1823175 w 2241767"/>
                <a:gd name="connsiteY5620" fmla="*/ 1161108 h 1847316"/>
                <a:gd name="connsiteX5621" fmla="*/ 1824356 w 2241767"/>
                <a:gd name="connsiteY5621" fmla="*/ 1161303 h 1847316"/>
                <a:gd name="connsiteX5622" fmla="*/ 1824771 w 2241767"/>
                <a:gd name="connsiteY5622" fmla="*/ 1161882 h 1847316"/>
                <a:gd name="connsiteX5623" fmla="*/ 1824849 w 2241767"/>
                <a:gd name="connsiteY5623" fmla="*/ 1162797 h 1847316"/>
                <a:gd name="connsiteX5624" fmla="*/ 2215434 w 2241767"/>
                <a:gd name="connsiteY5624" fmla="*/ 1186502 h 1847316"/>
                <a:gd name="connsiteX5625" fmla="*/ 2214151 w 2241767"/>
                <a:gd name="connsiteY5625" fmla="*/ 1187097 h 1847316"/>
                <a:gd name="connsiteX5626" fmla="*/ 2212751 w 2241767"/>
                <a:gd name="connsiteY5626" fmla="*/ 1186839 h 1847316"/>
                <a:gd name="connsiteX5627" fmla="*/ 2212782 w 2241767"/>
                <a:gd name="connsiteY5627" fmla="*/ 1188450 h 1847316"/>
                <a:gd name="connsiteX5628" fmla="*/ 2212626 w 2241767"/>
                <a:gd name="connsiteY5628" fmla="*/ 1189029 h 1847316"/>
                <a:gd name="connsiteX5629" fmla="*/ 2211076 w 2241767"/>
                <a:gd name="connsiteY5629" fmla="*/ 1188200 h 1847316"/>
                <a:gd name="connsiteX5630" fmla="*/ 2210505 w 2241767"/>
                <a:gd name="connsiteY5630" fmla="*/ 1187668 h 1847316"/>
                <a:gd name="connsiteX5631" fmla="*/ 2210552 w 2241767"/>
                <a:gd name="connsiteY5631" fmla="*/ 1185532 h 1847316"/>
                <a:gd name="connsiteX5632" fmla="*/ 2211921 w 2241767"/>
                <a:gd name="connsiteY5632" fmla="*/ 1183506 h 1847316"/>
                <a:gd name="connsiteX5633" fmla="*/ 2212970 w 2241767"/>
                <a:gd name="connsiteY5633" fmla="*/ 1182700 h 1847316"/>
                <a:gd name="connsiteX5634" fmla="*/ 2214315 w 2241767"/>
                <a:gd name="connsiteY5634" fmla="*/ 1183256 h 1847316"/>
                <a:gd name="connsiteX5635" fmla="*/ 2215348 w 2241767"/>
                <a:gd name="connsiteY5635" fmla="*/ 1185524 h 1847316"/>
                <a:gd name="connsiteX5636" fmla="*/ 2215434 w 2241767"/>
                <a:gd name="connsiteY5636" fmla="*/ 1186502 h 1847316"/>
                <a:gd name="connsiteX5637" fmla="*/ 2041449 w 2241767"/>
                <a:gd name="connsiteY5637" fmla="*/ 1188184 h 1847316"/>
                <a:gd name="connsiteX5638" fmla="*/ 2040760 w 2241767"/>
                <a:gd name="connsiteY5638" fmla="*/ 1188435 h 1847316"/>
                <a:gd name="connsiteX5639" fmla="*/ 2040596 w 2241767"/>
                <a:gd name="connsiteY5639" fmla="*/ 1188075 h 1847316"/>
                <a:gd name="connsiteX5640" fmla="*/ 2040706 w 2241767"/>
                <a:gd name="connsiteY5640" fmla="*/ 1187738 h 1847316"/>
                <a:gd name="connsiteX5641" fmla="*/ 2041277 w 2241767"/>
                <a:gd name="connsiteY5641" fmla="*/ 1187316 h 1847316"/>
                <a:gd name="connsiteX5642" fmla="*/ 2042239 w 2241767"/>
                <a:gd name="connsiteY5642" fmla="*/ 1187316 h 1847316"/>
                <a:gd name="connsiteX5643" fmla="*/ 2042130 w 2241767"/>
                <a:gd name="connsiteY5643" fmla="*/ 1187652 h 1847316"/>
                <a:gd name="connsiteX5644" fmla="*/ 2041449 w 2241767"/>
                <a:gd name="connsiteY5644" fmla="*/ 1188184 h 1847316"/>
                <a:gd name="connsiteX5645" fmla="*/ 2205858 w 2241767"/>
                <a:gd name="connsiteY5645" fmla="*/ 1190672 h 1847316"/>
                <a:gd name="connsiteX5646" fmla="*/ 2205029 w 2241767"/>
                <a:gd name="connsiteY5646" fmla="*/ 1191275 h 1847316"/>
                <a:gd name="connsiteX5647" fmla="*/ 2204137 w 2241767"/>
                <a:gd name="connsiteY5647" fmla="*/ 1191079 h 1847316"/>
                <a:gd name="connsiteX5648" fmla="*/ 2204106 w 2241767"/>
                <a:gd name="connsiteY5648" fmla="*/ 1189577 h 1847316"/>
                <a:gd name="connsiteX5649" fmla="*/ 2204380 w 2241767"/>
                <a:gd name="connsiteY5649" fmla="*/ 1189068 h 1847316"/>
                <a:gd name="connsiteX5650" fmla="*/ 2204685 w 2241767"/>
                <a:gd name="connsiteY5650" fmla="*/ 1188841 h 1847316"/>
                <a:gd name="connsiteX5651" fmla="*/ 2205146 w 2241767"/>
                <a:gd name="connsiteY5651" fmla="*/ 1189264 h 1847316"/>
                <a:gd name="connsiteX5652" fmla="*/ 2205858 w 2241767"/>
                <a:gd name="connsiteY5652" fmla="*/ 1190672 h 1847316"/>
                <a:gd name="connsiteX5653" fmla="*/ 2038140 w 2241767"/>
                <a:gd name="connsiteY5653" fmla="*/ 1196939 h 1847316"/>
                <a:gd name="connsiteX5654" fmla="*/ 2037811 w 2241767"/>
                <a:gd name="connsiteY5654" fmla="*/ 1197033 h 1847316"/>
                <a:gd name="connsiteX5655" fmla="*/ 2037842 w 2241767"/>
                <a:gd name="connsiteY5655" fmla="*/ 1196383 h 1847316"/>
                <a:gd name="connsiteX5656" fmla="*/ 2038179 w 2241767"/>
                <a:gd name="connsiteY5656" fmla="*/ 1195961 h 1847316"/>
                <a:gd name="connsiteX5657" fmla="*/ 2038820 w 2241767"/>
                <a:gd name="connsiteY5657" fmla="*/ 1195773 h 1847316"/>
                <a:gd name="connsiteX5658" fmla="*/ 2038804 w 2241767"/>
                <a:gd name="connsiteY5658" fmla="*/ 1196102 h 1847316"/>
                <a:gd name="connsiteX5659" fmla="*/ 2038140 w 2241767"/>
                <a:gd name="connsiteY5659" fmla="*/ 1196939 h 1847316"/>
                <a:gd name="connsiteX5660" fmla="*/ 1979565 w 2241767"/>
                <a:gd name="connsiteY5660" fmla="*/ 1226136 h 1847316"/>
                <a:gd name="connsiteX5661" fmla="*/ 1978893 w 2241767"/>
                <a:gd name="connsiteY5661" fmla="*/ 1227161 h 1847316"/>
                <a:gd name="connsiteX5662" fmla="*/ 1978243 w 2241767"/>
                <a:gd name="connsiteY5662" fmla="*/ 1227059 h 1847316"/>
                <a:gd name="connsiteX5663" fmla="*/ 1977766 w 2241767"/>
                <a:gd name="connsiteY5663" fmla="*/ 1226731 h 1847316"/>
                <a:gd name="connsiteX5664" fmla="*/ 1977602 w 2241767"/>
                <a:gd name="connsiteY5664" fmla="*/ 1226081 h 1847316"/>
                <a:gd name="connsiteX5665" fmla="*/ 1977719 w 2241767"/>
                <a:gd name="connsiteY5665" fmla="*/ 1225267 h 1847316"/>
                <a:gd name="connsiteX5666" fmla="*/ 1978298 w 2241767"/>
                <a:gd name="connsiteY5666" fmla="*/ 1224908 h 1847316"/>
                <a:gd name="connsiteX5667" fmla="*/ 1979871 w 2241767"/>
                <a:gd name="connsiteY5667" fmla="*/ 1225220 h 1847316"/>
                <a:gd name="connsiteX5668" fmla="*/ 1979925 w 2241767"/>
                <a:gd name="connsiteY5668" fmla="*/ 1225549 h 1847316"/>
                <a:gd name="connsiteX5669" fmla="*/ 1979565 w 2241767"/>
                <a:gd name="connsiteY5669" fmla="*/ 1226136 h 1847316"/>
                <a:gd name="connsiteX5670" fmla="*/ 2148380 w 2241767"/>
                <a:gd name="connsiteY5670" fmla="*/ 1271371 h 1847316"/>
                <a:gd name="connsiteX5671" fmla="*/ 2147292 w 2241767"/>
                <a:gd name="connsiteY5671" fmla="*/ 1272169 h 1847316"/>
                <a:gd name="connsiteX5672" fmla="*/ 2146079 w 2241767"/>
                <a:gd name="connsiteY5672" fmla="*/ 1272028 h 1847316"/>
                <a:gd name="connsiteX5673" fmla="*/ 2146698 w 2241767"/>
                <a:gd name="connsiteY5673" fmla="*/ 1270948 h 1847316"/>
                <a:gd name="connsiteX5674" fmla="*/ 2146932 w 2241767"/>
                <a:gd name="connsiteY5674" fmla="*/ 1269360 h 1847316"/>
                <a:gd name="connsiteX5675" fmla="*/ 2147535 w 2241767"/>
                <a:gd name="connsiteY5675" fmla="*/ 1267616 h 1847316"/>
                <a:gd name="connsiteX5676" fmla="*/ 2147879 w 2241767"/>
                <a:gd name="connsiteY5676" fmla="*/ 1267084 h 1847316"/>
                <a:gd name="connsiteX5677" fmla="*/ 2148591 w 2241767"/>
                <a:gd name="connsiteY5677" fmla="*/ 1266614 h 1847316"/>
                <a:gd name="connsiteX5678" fmla="*/ 2148380 w 2241767"/>
                <a:gd name="connsiteY5678" fmla="*/ 1271371 h 1847316"/>
                <a:gd name="connsiteX5679" fmla="*/ 2145657 w 2241767"/>
                <a:gd name="connsiteY5679" fmla="*/ 1271567 h 1847316"/>
                <a:gd name="connsiteX5680" fmla="*/ 2145047 w 2241767"/>
                <a:gd name="connsiteY5680" fmla="*/ 1272106 h 1847316"/>
                <a:gd name="connsiteX5681" fmla="*/ 2144820 w 2241767"/>
                <a:gd name="connsiteY5681" fmla="*/ 1270698 h 1847316"/>
                <a:gd name="connsiteX5682" fmla="*/ 2145250 w 2241767"/>
                <a:gd name="connsiteY5682" fmla="*/ 1269071 h 1847316"/>
                <a:gd name="connsiteX5683" fmla="*/ 2145681 w 2241767"/>
                <a:gd name="connsiteY5683" fmla="*/ 1269040 h 1847316"/>
                <a:gd name="connsiteX5684" fmla="*/ 2145899 w 2241767"/>
                <a:gd name="connsiteY5684" fmla="*/ 1269900 h 1847316"/>
                <a:gd name="connsiteX5685" fmla="*/ 2145657 w 2241767"/>
                <a:gd name="connsiteY5685" fmla="*/ 1271567 h 1847316"/>
                <a:gd name="connsiteX5686" fmla="*/ 2164433 w 2241767"/>
                <a:gd name="connsiteY5686" fmla="*/ 1274743 h 1847316"/>
                <a:gd name="connsiteX5687" fmla="*/ 2158386 w 2241767"/>
                <a:gd name="connsiteY5687" fmla="*/ 1276167 h 1847316"/>
                <a:gd name="connsiteX5688" fmla="*/ 2157424 w 2241767"/>
                <a:gd name="connsiteY5688" fmla="*/ 1275251 h 1847316"/>
                <a:gd name="connsiteX5689" fmla="*/ 2158933 w 2241767"/>
                <a:gd name="connsiteY5689" fmla="*/ 1274821 h 1847316"/>
                <a:gd name="connsiteX5690" fmla="*/ 2160834 w 2241767"/>
                <a:gd name="connsiteY5690" fmla="*/ 1272638 h 1847316"/>
                <a:gd name="connsiteX5691" fmla="*/ 2162102 w 2241767"/>
                <a:gd name="connsiteY5691" fmla="*/ 1272388 h 1847316"/>
                <a:gd name="connsiteX5692" fmla="*/ 2164089 w 2241767"/>
                <a:gd name="connsiteY5692" fmla="*/ 1273624 h 1847316"/>
                <a:gd name="connsiteX5693" fmla="*/ 2164433 w 2241767"/>
                <a:gd name="connsiteY5693" fmla="*/ 1274743 h 1847316"/>
                <a:gd name="connsiteX5694" fmla="*/ 2176114 w 2241767"/>
                <a:gd name="connsiteY5694" fmla="*/ 1277974 h 1847316"/>
                <a:gd name="connsiteX5695" fmla="*/ 2174424 w 2241767"/>
                <a:gd name="connsiteY5695" fmla="*/ 1278443 h 1847316"/>
                <a:gd name="connsiteX5696" fmla="*/ 2170512 w 2241767"/>
                <a:gd name="connsiteY5696" fmla="*/ 1277372 h 1847316"/>
                <a:gd name="connsiteX5697" fmla="*/ 2173727 w 2241767"/>
                <a:gd name="connsiteY5697" fmla="*/ 1276464 h 1847316"/>
                <a:gd name="connsiteX5698" fmla="*/ 2174252 w 2241767"/>
                <a:gd name="connsiteY5698" fmla="*/ 1276143 h 1847316"/>
                <a:gd name="connsiteX5699" fmla="*/ 2174674 w 2241767"/>
                <a:gd name="connsiteY5699" fmla="*/ 1274805 h 1847316"/>
                <a:gd name="connsiteX5700" fmla="*/ 2174729 w 2241767"/>
                <a:gd name="connsiteY5700" fmla="*/ 1274133 h 1847316"/>
                <a:gd name="connsiteX5701" fmla="*/ 2175949 w 2241767"/>
                <a:gd name="connsiteY5701" fmla="*/ 1277012 h 1847316"/>
                <a:gd name="connsiteX5702" fmla="*/ 2176114 w 2241767"/>
                <a:gd name="connsiteY5702" fmla="*/ 1277974 h 1847316"/>
                <a:gd name="connsiteX5703" fmla="*/ 2120528 w 2241767"/>
                <a:gd name="connsiteY5703" fmla="*/ 1286095 h 1847316"/>
                <a:gd name="connsiteX5704" fmla="*/ 2118971 w 2241767"/>
                <a:gd name="connsiteY5704" fmla="*/ 1287965 h 1847316"/>
                <a:gd name="connsiteX5705" fmla="*/ 2120379 w 2241767"/>
                <a:gd name="connsiteY5705" fmla="*/ 1288152 h 1847316"/>
                <a:gd name="connsiteX5706" fmla="*/ 2121592 w 2241767"/>
                <a:gd name="connsiteY5706" fmla="*/ 1287604 h 1847316"/>
                <a:gd name="connsiteX5707" fmla="*/ 2122734 w 2241767"/>
                <a:gd name="connsiteY5707" fmla="*/ 1286494 h 1847316"/>
                <a:gd name="connsiteX5708" fmla="*/ 2125402 w 2241767"/>
                <a:gd name="connsiteY5708" fmla="*/ 1284992 h 1847316"/>
                <a:gd name="connsiteX5709" fmla="*/ 2127679 w 2241767"/>
                <a:gd name="connsiteY5709" fmla="*/ 1284334 h 1847316"/>
                <a:gd name="connsiteX5710" fmla="*/ 2128391 w 2241767"/>
                <a:gd name="connsiteY5710" fmla="*/ 1284194 h 1847316"/>
                <a:gd name="connsiteX5711" fmla="*/ 2129478 w 2241767"/>
                <a:gd name="connsiteY5711" fmla="*/ 1285250 h 1847316"/>
                <a:gd name="connsiteX5712" fmla="*/ 2131629 w 2241767"/>
                <a:gd name="connsiteY5712" fmla="*/ 1284405 h 1847316"/>
                <a:gd name="connsiteX5713" fmla="*/ 2133844 w 2241767"/>
                <a:gd name="connsiteY5713" fmla="*/ 1283927 h 1847316"/>
                <a:gd name="connsiteX5714" fmla="*/ 2124276 w 2241767"/>
                <a:gd name="connsiteY5714" fmla="*/ 1288755 h 1847316"/>
                <a:gd name="connsiteX5715" fmla="*/ 2122320 w 2241767"/>
                <a:gd name="connsiteY5715" fmla="*/ 1289294 h 1847316"/>
                <a:gd name="connsiteX5716" fmla="*/ 2119519 w 2241767"/>
                <a:gd name="connsiteY5716" fmla="*/ 1290734 h 1847316"/>
                <a:gd name="connsiteX5717" fmla="*/ 2116875 w 2241767"/>
                <a:gd name="connsiteY5717" fmla="*/ 1291751 h 1847316"/>
                <a:gd name="connsiteX5718" fmla="*/ 2114973 w 2241767"/>
                <a:gd name="connsiteY5718" fmla="*/ 1292119 h 1847316"/>
                <a:gd name="connsiteX5719" fmla="*/ 2105499 w 2241767"/>
                <a:gd name="connsiteY5719" fmla="*/ 1295686 h 1847316"/>
                <a:gd name="connsiteX5720" fmla="*/ 2104748 w 2241767"/>
                <a:gd name="connsiteY5720" fmla="*/ 1295764 h 1847316"/>
                <a:gd name="connsiteX5721" fmla="*/ 2103935 w 2241767"/>
                <a:gd name="connsiteY5721" fmla="*/ 1295420 h 1847316"/>
                <a:gd name="connsiteX5722" fmla="*/ 2096127 w 2241767"/>
                <a:gd name="connsiteY5722" fmla="*/ 1297251 h 1847316"/>
                <a:gd name="connsiteX5723" fmla="*/ 2092927 w 2241767"/>
                <a:gd name="connsiteY5723" fmla="*/ 1297454 h 1847316"/>
                <a:gd name="connsiteX5724" fmla="*/ 2090009 w 2241767"/>
                <a:gd name="connsiteY5724" fmla="*/ 1298096 h 1847316"/>
                <a:gd name="connsiteX5725" fmla="*/ 2092168 w 2241767"/>
                <a:gd name="connsiteY5725" fmla="*/ 1296617 h 1847316"/>
                <a:gd name="connsiteX5726" fmla="*/ 2092215 w 2241767"/>
                <a:gd name="connsiteY5726" fmla="*/ 1296062 h 1847316"/>
                <a:gd name="connsiteX5727" fmla="*/ 2091699 w 2241767"/>
                <a:gd name="connsiteY5727" fmla="*/ 1295631 h 1847316"/>
                <a:gd name="connsiteX5728" fmla="*/ 2090549 w 2241767"/>
                <a:gd name="connsiteY5728" fmla="*/ 1295757 h 1847316"/>
                <a:gd name="connsiteX5729" fmla="*/ 2089367 w 2241767"/>
                <a:gd name="connsiteY5729" fmla="*/ 1297274 h 1847316"/>
                <a:gd name="connsiteX5730" fmla="*/ 2087482 w 2241767"/>
                <a:gd name="connsiteY5730" fmla="*/ 1297783 h 1847316"/>
                <a:gd name="connsiteX5731" fmla="*/ 2087106 w 2241767"/>
                <a:gd name="connsiteY5731" fmla="*/ 1296132 h 1847316"/>
                <a:gd name="connsiteX5732" fmla="*/ 2087740 w 2241767"/>
                <a:gd name="connsiteY5732" fmla="*/ 1294849 h 1847316"/>
                <a:gd name="connsiteX5733" fmla="*/ 2088593 w 2241767"/>
                <a:gd name="connsiteY5733" fmla="*/ 1293629 h 1847316"/>
                <a:gd name="connsiteX5734" fmla="*/ 2090463 w 2241767"/>
                <a:gd name="connsiteY5734" fmla="*/ 1291712 h 1847316"/>
                <a:gd name="connsiteX5735" fmla="*/ 2093146 w 2241767"/>
                <a:gd name="connsiteY5735" fmla="*/ 1290499 h 1847316"/>
                <a:gd name="connsiteX5736" fmla="*/ 2094507 w 2241767"/>
                <a:gd name="connsiteY5736" fmla="*/ 1289451 h 1847316"/>
                <a:gd name="connsiteX5737" fmla="*/ 2095454 w 2241767"/>
                <a:gd name="connsiteY5737" fmla="*/ 1290374 h 1847316"/>
                <a:gd name="connsiteX5738" fmla="*/ 2095657 w 2241767"/>
                <a:gd name="connsiteY5738" fmla="*/ 1289122 h 1847316"/>
                <a:gd name="connsiteX5739" fmla="*/ 2096385 w 2241767"/>
                <a:gd name="connsiteY5739" fmla="*/ 1288403 h 1847316"/>
                <a:gd name="connsiteX5740" fmla="*/ 2097175 w 2241767"/>
                <a:gd name="connsiteY5740" fmla="*/ 1288011 h 1847316"/>
                <a:gd name="connsiteX5741" fmla="*/ 2099068 w 2241767"/>
                <a:gd name="connsiteY5741" fmla="*/ 1288004 h 1847316"/>
                <a:gd name="connsiteX5742" fmla="*/ 2100093 w 2241767"/>
                <a:gd name="connsiteY5742" fmla="*/ 1287808 h 1847316"/>
                <a:gd name="connsiteX5743" fmla="*/ 2100829 w 2241767"/>
                <a:gd name="connsiteY5743" fmla="*/ 1287393 h 1847316"/>
                <a:gd name="connsiteX5744" fmla="*/ 2101588 w 2241767"/>
                <a:gd name="connsiteY5744" fmla="*/ 1287315 h 1847316"/>
                <a:gd name="connsiteX5745" fmla="*/ 2103669 w 2241767"/>
                <a:gd name="connsiteY5745" fmla="*/ 1287886 h 1847316"/>
                <a:gd name="connsiteX5746" fmla="*/ 2105695 w 2241767"/>
                <a:gd name="connsiteY5746" fmla="*/ 1287722 h 1847316"/>
                <a:gd name="connsiteX5747" fmla="*/ 2107330 w 2241767"/>
                <a:gd name="connsiteY5747" fmla="*/ 1286940 h 1847316"/>
                <a:gd name="connsiteX5748" fmla="*/ 2109035 w 2241767"/>
                <a:gd name="connsiteY5748" fmla="*/ 1286674 h 1847316"/>
                <a:gd name="connsiteX5749" fmla="*/ 2113534 w 2241767"/>
                <a:gd name="connsiteY5749" fmla="*/ 1286501 h 1847316"/>
                <a:gd name="connsiteX5750" fmla="*/ 2118001 w 2241767"/>
                <a:gd name="connsiteY5750" fmla="*/ 1285930 h 1847316"/>
                <a:gd name="connsiteX5751" fmla="*/ 2119793 w 2241767"/>
                <a:gd name="connsiteY5751" fmla="*/ 1284913 h 1847316"/>
                <a:gd name="connsiteX5752" fmla="*/ 2123548 w 2241767"/>
                <a:gd name="connsiteY5752" fmla="*/ 1282050 h 1847316"/>
                <a:gd name="connsiteX5753" fmla="*/ 2125707 w 2241767"/>
                <a:gd name="connsiteY5753" fmla="*/ 1281252 h 1847316"/>
                <a:gd name="connsiteX5754" fmla="*/ 2122343 w 2241767"/>
                <a:gd name="connsiteY5754" fmla="*/ 1284577 h 1847316"/>
                <a:gd name="connsiteX5755" fmla="*/ 2120528 w 2241767"/>
                <a:gd name="connsiteY5755" fmla="*/ 1286095 h 1847316"/>
                <a:gd name="connsiteX5756" fmla="*/ 2083680 w 2241767"/>
                <a:gd name="connsiteY5756" fmla="*/ 1299465 h 1847316"/>
                <a:gd name="connsiteX5757" fmla="*/ 2082631 w 2241767"/>
                <a:gd name="connsiteY5757" fmla="*/ 1299582 h 1847316"/>
                <a:gd name="connsiteX5758" fmla="*/ 2083680 w 2241767"/>
                <a:gd name="connsiteY5758" fmla="*/ 1296821 h 1847316"/>
                <a:gd name="connsiteX5759" fmla="*/ 2085604 w 2241767"/>
                <a:gd name="connsiteY5759" fmla="*/ 1295553 h 1847316"/>
                <a:gd name="connsiteX5760" fmla="*/ 2086301 w 2241767"/>
                <a:gd name="connsiteY5760" fmla="*/ 1295819 h 1847316"/>
                <a:gd name="connsiteX5761" fmla="*/ 2086324 w 2241767"/>
                <a:gd name="connsiteY5761" fmla="*/ 1296797 h 1847316"/>
                <a:gd name="connsiteX5762" fmla="*/ 2086058 w 2241767"/>
                <a:gd name="connsiteY5762" fmla="*/ 1297626 h 1847316"/>
                <a:gd name="connsiteX5763" fmla="*/ 2084767 w 2241767"/>
                <a:gd name="connsiteY5763" fmla="*/ 1298917 h 1847316"/>
                <a:gd name="connsiteX5764" fmla="*/ 2083680 w 2241767"/>
                <a:gd name="connsiteY5764" fmla="*/ 1299465 h 1847316"/>
                <a:gd name="connsiteX5765" fmla="*/ 2084885 w 2241767"/>
                <a:gd name="connsiteY5765" fmla="*/ 1323546 h 1847316"/>
                <a:gd name="connsiteX5766" fmla="*/ 2082311 w 2241767"/>
                <a:gd name="connsiteY5766" fmla="*/ 1327840 h 1847316"/>
                <a:gd name="connsiteX5767" fmla="*/ 2082256 w 2241767"/>
                <a:gd name="connsiteY5767" fmla="*/ 1327019 h 1847316"/>
                <a:gd name="connsiteX5768" fmla="*/ 2085471 w 2241767"/>
                <a:gd name="connsiteY5768" fmla="*/ 1321684 h 1847316"/>
                <a:gd name="connsiteX5769" fmla="*/ 2084885 w 2241767"/>
                <a:gd name="connsiteY5769" fmla="*/ 1323546 h 1847316"/>
                <a:gd name="connsiteX5770" fmla="*/ 2058535 w 2241767"/>
                <a:gd name="connsiteY5770" fmla="*/ 1373827 h 1847316"/>
                <a:gd name="connsiteX5771" fmla="*/ 2057534 w 2241767"/>
                <a:gd name="connsiteY5771" fmla="*/ 1374280 h 1847316"/>
                <a:gd name="connsiteX5772" fmla="*/ 2060882 w 2241767"/>
                <a:gd name="connsiteY5772" fmla="*/ 1368726 h 1847316"/>
                <a:gd name="connsiteX5773" fmla="*/ 2062830 w 2241767"/>
                <a:gd name="connsiteY5773" fmla="*/ 1364055 h 1847316"/>
                <a:gd name="connsiteX5774" fmla="*/ 2063699 w 2241767"/>
                <a:gd name="connsiteY5774" fmla="*/ 1362436 h 1847316"/>
                <a:gd name="connsiteX5775" fmla="*/ 2062854 w 2241767"/>
                <a:gd name="connsiteY5775" fmla="*/ 1365706 h 1847316"/>
                <a:gd name="connsiteX5776" fmla="*/ 2061383 w 2241767"/>
                <a:gd name="connsiteY5776" fmla="*/ 1368710 h 1847316"/>
                <a:gd name="connsiteX5777" fmla="*/ 2058535 w 2241767"/>
                <a:gd name="connsiteY5777" fmla="*/ 1373827 h 1847316"/>
                <a:gd name="connsiteX5778" fmla="*/ 2051893 w 2241767"/>
                <a:gd name="connsiteY5778" fmla="*/ 1429373 h 1847316"/>
                <a:gd name="connsiteX5779" fmla="*/ 2051565 w 2241767"/>
                <a:gd name="connsiteY5779" fmla="*/ 1429921 h 1847316"/>
                <a:gd name="connsiteX5780" fmla="*/ 2050102 w 2241767"/>
                <a:gd name="connsiteY5780" fmla="*/ 1426940 h 1847316"/>
                <a:gd name="connsiteX5781" fmla="*/ 2051604 w 2241767"/>
                <a:gd name="connsiteY5781" fmla="*/ 1427902 h 1847316"/>
                <a:gd name="connsiteX5782" fmla="*/ 2051870 w 2241767"/>
                <a:gd name="connsiteY5782" fmla="*/ 1428708 h 1847316"/>
                <a:gd name="connsiteX5783" fmla="*/ 2051893 w 2241767"/>
                <a:gd name="connsiteY5783" fmla="*/ 1429373 h 1847316"/>
                <a:gd name="connsiteX5784" fmla="*/ 2053904 w 2241767"/>
                <a:gd name="connsiteY5784" fmla="*/ 1445920 h 1847316"/>
                <a:gd name="connsiteX5785" fmla="*/ 2050962 w 2241767"/>
                <a:gd name="connsiteY5785" fmla="*/ 1446647 h 1847316"/>
                <a:gd name="connsiteX5786" fmla="*/ 2050704 w 2241767"/>
                <a:gd name="connsiteY5786" fmla="*/ 1446412 h 1847316"/>
                <a:gd name="connsiteX5787" fmla="*/ 2054076 w 2241767"/>
                <a:gd name="connsiteY5787" fmla="*/ 1444887 h 1847316"/>
                <a:gd name="connsiteX5788" fmla="*/ 2055140 w 2241767"/>
                <a:gd name="connsiteY5788" fmla="*/ 1439504 h 1847316"/>
                <a:gd name="connsiteX5789" fmla="*/ 2055288 w 2241767"/>
                <a:gd name="connsiteY5789" fmla="*/ 1437017 h 1847316"/>
                <a:gd name="connsiteX5790" fmla="*/ 2054788 w 2241767"/>
                <a:gd name="connsiteY5790" fmla="*/ 1432620 h 1847316"/>
                <a:gd name="connsiteX5791" fmla="*/ 2054803 w 2241767"/>
                <a:gd name="connsiteY5791" fmla="*/ 1431712 h 1847316"/>
                <a:gd name="connsiteX5792" fmla="*/ 2055351 w 2241767"/>
                <a:gd name="connsiteY5792" fmla="*/ 1433128 h 1847316"/>
                <a:gd name="connsiteX5793" fmla="*/ 2055836 w 2241767"/>
                <a:gd name="connsiteY5793" fmla="*/ 1437228 h 1847316"/>
                <a:gd name="connsiteX5794" fmla="*/ 2055656 w 2241767"/>
                <a:gd name="connsiteY5794" fmla="*/ 1440326 h 1847316"/>
                <a:gd name="connsiteX5795" fmla="*/ 2054678 w 2241767"/>
                <a:gd name="connsiteY5795" fmla="*/ 1444840 h 1847316"/>
                <a:gd name="connsiteX5796" fmla="*/ 2053904 w 2241767"/>
                <a:gd name="connsiteY5796" fmla="*/ 1445920 h 1847316"/>
                <a:gd name="connsiteX5797" fmla="*/ 2048685 w 2241767"/>
                <a:gd name="connsiteY5797" fmla="*/ 1447257 h 1847316"/>
                <a:gd name="connsiteX5798" fmla="*/ 2044695 w 2241767"/>
                <a:gd name="connsiteY5798" fmla="*/ 1449166 h 1847316"/>
                <a:gd name="connsiteX5799" fmla="*/ 2044242 w 2241767"/>
                <a:gd name="connsiteY5799" fmla="*/ 1449049 h 1847316"/>
                <a:gd name="connsiteX5800" fmla="*/ 2046863 w 2241767"/>
                <a:gd name="connsiteY5800" fmla="*/ 1447688 h 1847316"/>
                <a:gd name="connsiteX5801" fmla="*/ 2048685 w 2241767"/>
                <a:gd name="connsiteY5801" fmla="*/ 1447257 h 1847316"/>
                <a:gd name="connsiteX5802" fmla="*/ 2032835 w 2241767"/>
                <a:gd name="connsiteY5802" fmla="*/ 1461840 h 1847316"/>
                <a:gd name="connsiteX5803" fmla="*/ 2032287 w 2241767"/>
                <a:gd name="connsiteY5803" fmla="*/ 1462145 h 1847316"/>
                <a:gd name="connsiteX5804" fmla="*/ 2034298 w 2241767"/>
                <a:gd name="connsiteY5804" fmla="*/ 1458828 h 1847316"/>
                <a:gd name="connsiteX5805" fmla="*/ 2038265 w 2241767"/>
                <a:gd name="connsiteY5805" fmla="*/ 1454611 h 1847316"/>
                <a:gd name="connsiteX5806" fmla="*/ 2039336 w 2241767"/>
                <a:gd name="connsiteY5806" fmla="*/ 1453962 h 1847316"/>
                <a:gd name="connsiteX5807" fmla="*/ 2036035 w 2241767"/>
                <a:gd name="connsiteY5807" fmla="*/ 1457561 h 1847316"/>
                <a:gd name="connsiteX5808" fmla="*/ 2032835 w 2241767"/>
                <a:gd name="connsiteY5808" fmla="*/ 1461840 h 1847316"/>
                <a:gd name="connsiteX5809" fmla="*/ 2031904 w 2241767"/>
                <a:gd name="connsiteY5809" fmla="*/ 1461527 h 1847316"/>
                <a:gd name="connsiteX5810" fmla="*/ 2031411 w 2241767"/>
                <a:gd name="connsiteY5810" fmla="*/ 1461590 h 1847316"/>
                <a:gd name="connsiteX5811" fmla="*/ 2030551 w 2241767"/>
                <a:gd name="connsiteY5811" fmla="*/ 1461301 h 1847316"/>
                <a:gd name="connsiteX5812" fmla="*/ 2029362 w 2241767"/>
                <a:gd name="connsiteY5812" fmla="*/ 1460737 h 1847316"/>
                <a:gd name="connsiteX5813" fmla="*/ 2029096 w 2241767"/>
                <a:gd name="connsiteY5813" fmla="*/ 1460323 h 1847316"/>
                <a:gd name="connsiteX5814" fmla="*/ 2030230 w 2241767"/>
                <a:gd name="connsiteY5814" fmla="*/ 1460471 h 1847316"/>
                <a:gd name="connsiteX5815" fmla="*/ 2031904 w 2241767"/>
                <a:gd name="connsiteY5815" fmla="*/ 1461527 h 1847316"/>
                <a:gd name="connsiteX5816" fmla="*/ 1080395 w 2241767"/>
                <a:gd name="connsiteY5816" fmla="*/ 1476760 h 1847316"/>
                <a:gd name="connsiteX5817" fmla="*/ 1084862 w 2241767"/>
                <a:gd name="connsiteY5817" fmla="*/ 1478113 h 1847316"/>
                <a:gd name="connsiteX5818" fmla="*/ 1087272 w 2241767"/>
                <a:gd name="connsiteY5818" fmla="*/ 1477464 h 1847316"/>
                <a:gd name="connsiteX5819" fmla="*/ 1087710 w 2241767"/>
                <a:gd name="connsiteY5819" fmla="*/ 1478113 h 1847316"/>
                <a:gd name="connsiteX5820" fmla="*/ 1087428 w 2241767"/>
                <a:gd name="connsiteY5820" fmla="*/ 1478684 h 1847316"/>
                <a:gd name="connsiteX5821" fmla="*/ 1081999 w 2241767"/>
                <a:gd name="connsiteY5821" fmla="*/ 1479701 h 1847316"/>
                <a:gd name="connsiteX5822" fmla="*/ 1080332 w 2241767"/>
                <a:gd name="connsiteY5822" fmla="*/ 1478989 h 1847316"/>
                <a:gd name="connsiteX5823" fmla="*/ 1080184 w 2241767"/>
                <a:gd name="connsiteY5823" fmla="*/ 1478011 h 1847316"/>
                <a:gd name="connsiteX5824" fmla="*/ 1079620 w 2241767"/>
                <a:gd name="connsiteY5824" fmla="*/ 1477073 h 1847316"/>
                <a:gd name="connsiteX5825" fmla="*/ 1080395 w 2241767"/>
                <a:gd name="connsiteY5825" fmla="*/ 1476760 h 1847316"/>
                <a:gd name="connsiteX5826" fmla="*/ 1071085 w 2241767"/>
                <a:gd name="connsiteY5826" fmla="*/ 1478199 h 1847316"/>
                <a:gd name="connsiteX5827" fmla="*/ 1069919 w 2241767"/>
                <a:gd name="connsiteY5827" fmla="*/ 1478269 h 1847316"/>
                <a:gd name="connsiteX5828" fmla="*/ 1068120 w 2241767"/>
                <a:gd name="connsiteY5828" fmla="*/ 1477988 h 1847316"/>
                <a:gd name="connsiteX5829" fmla="*/ 1068753 w 2241767"/>
                <a:gd name="connsiteY5829" fmla="*/ 1477370 h 1847316"/>
                <a:gd name="connsiteX5830" fmla="*/ 1069747 w 2241767"/>
                <a:gd name="connsiteY5830" fmla="*/ 1476924 h 1847316"/>
                <a:gd name="connsiteX5831" fmla="*/ 1070068 w 2241767"/>
                <a:gd name="connsiteY5831" fmla="*/ 1477260 h 1847316"/>
                <a:gd name="connsiteX5832" fmla="*/ 1071085 w 2241767"/>
                <a:gd name="connsiteY5832" fmla="*/ 1478199 h 1847316"/>
                <a:gd name="connsiteX5833" fmla="*/ 1076859 w 2241767"/>
                <a:gd name="connsiteY5833" fmla="*/ 1481000 h 1847316"/>
                <a:gd name="connsiteX5834" fmla="*/ 1075317 w 2241767"/>
                <a:gd name="connsiteY5834" fmla="*/ 1481367 h 1847316"/>
                <a:gd name="connsiteX5835" fmla="*/ 1074152 w 2241767"/>
                <a:gd name="connsiteY5835" fmla="*/ 1481023 h 1847316"/>
                <a:gd name="connsiteX5836" fmla="*/ 1072290 w 2241767"/>
                <a:gd name="connsiteY5836" fmla="*/ 1478504 h 1847316"/>
                <a:gd name="connsiteX5837" fmla="*/ 1076241 w 2241767"/>
                <a:gd name="connsiteY5837" fmla="*/ 1478168 h 1847316"/>
                <a:gd name="connsiteX5838" fmla="*/ 1077946 w 2241767"/>
                <a:gd name="connsiteY5838" fmla="*/ 1479263 h 1847316"/>
                <a:gd name="connsiteX5839" fmla="*/ 1078173 w 2241767"/>
                <a:gd name="connsiteY5839" fmla="*/ 1479568 h 1847316"/>
                <a:gd name="connsiteX5840" fmla="*/ 1076859 w 2241767"/>
                <a:gd name="connsiteY5840" fmla="*/ 1481000 h 1847316"/>
                <a:gd name="connsiteX5841" fmla="*/ 1114090 w 2241767"/>
                <a:gd name="connsiteY5841" fmla="*/ 1494996 h 1847316"/>
                <a:gd name="connsiteX5842" fmla="*/ 1115201 w 2241767"/>
                <a:gd name="connsiteY5842" fmla="*/ 1496921 h 1847316"/>
                <a:gd name="connsiteX5843" fmla="*/ 1113605 w 2241767"/>
                <a:gd name="connsiteY5843" fmla="*/ 1496686 h 1847316"/>
                <a:gd name="connsiteX5844" fmla="*/ 1111939 w 2241767"/>
                <a:gd name="connsiteY5844" fmla="*/ 1496795 h 1847316"/>
                <a:gd name="connsiteX5845" fmla="*/ 1111430 w 2241767"/>
                <a:gd name="connsiteY5845" fmla="*/ 1495747 h 1847316"/>
                <a:gd name="connsiteX5846" fmla="*/ 1110937 w 2241767"/>
                <a:gd name="connsiteY5846" fmla="*/ 1494284 h 1847316"/>
                <a:gd name="connsiteX5847" fmla="*/ 1110601 w 2241767"/>
                <a:gd name="connsiteY5847" fmla="*/ 1493916 h 1847316"/>
                <a:gd name="connsiteX5848" fmla="*/ 1109459 w 2241767"/>
                <a:gd name="connsiteY5848" fmla="*/ 1493783 h 1847316"/>
                <a:gd name="connsiteX5849" fmla="*/ 1109373 w 2241767"/>
                <a:gd name="connsiteY5849" fmla="*/ 1493650 h 1847316"/>
                <a:gd name="connsiteX5850" fmla="*/ 1109240 w 2241767"/>
                <a:gd name="connsiteY5850" fmla="*/ 1492938 h 1847316"/>
                <a:gd name="connsiteX5851" fmla="*/ 1109561 w 2241767"/>
                <a:gd name="connsiteY5851" fmla="*/ 1492602 h 1847316"/>
                <a:gd name="connsiteX5852" fmla="*/ 1113144 w 2241767"/>
                <a:gd name="connsiteY5852" fmla="*/ 1494229 h 1847316"/>
                <a:gd name="connsiteX5853" fmla="*/ 1114090 w 2241767"/>
                <a:gd name="connsiteY5853" fmla="*/ 1494996 h 1847316"/>
                <a:gd name="connsiteX5854" fmla="*/ 1090151 w 2241767"/>
                <a:gd name="connsiteY5854" fmla="*/ 1499401 h 1847316"/>
                <a:gd name="connsiteX5855" fmla="*/ 1089173 w 2241767"/>
                <a:gd name="connsiteY5855" fmla="*/ 1499447 h 1847316"/>
                <a:gd name="connsiteX5856" fmla="*/ 1087827 w 2241767"/>
                <a:gd name="connsiteY5856" fmla="*/ 1499205 h 1847316"/>
                <a:gd name="connsiteX5857" fmla="*/ 1087139 w 2241767"/>
                <a:gd name="connsiteY5857" fmla="*/ 1497797 h 1847316"/>
                <a:gd name="connsiteX5858" fmla="*/ 1088242 w 2241767"/>
                <a:gd name="connsiteY5858" fmla="*/ 1497703 h 1847316"/>
                <a:gd name="connsiteX5859" fmla="*/ 1089259 w 2241767"/>
                <a:gd name="connsiteY5859" fmla="*/ 1497898 h 1847316"/>
                <a:gd name="connsiteX5860" fmla="*/ 1090065 w 2241767"/>
                <a:gd name="connsiteY5860" fmla="*/ 1499002 h 1847316"/>
                <a:gd name="connsiteX5861" fmla="*/ 1090151 w 2241767"/>
                <a:gd name="connsiteY5861" fmla="*/ 1499401 h 1847316"/>
                <a:gd name="connsiteX5862" fmla="*/ 1114035 w 2241767"/>
                <a:gd name="connsiteY5862" fmla="*/ 1509556 h 1847316"/>
                <a:gd name="connsiteX5863" fmla="*/ 1112752 w 2241767"/>
                <a:gd name="connsiteY5863" fmla="*/ 1509790 h 1847316"/>
                <a:gd name="connsiteX5864" fmla="*/ 1111336 w 2241767"/>
                <a:gd name="connsiteY5864" fmla="*/ 1509258 h 1847316"/>
                <a:gd name="connsiteX5865" fmla="*/ 1110116 w 2241767"/>
                <a:gd name="connsiteY5865" fmla="*/ 1506747 h 1847316"/>
                <a:gd name="connsiteX5866" fmla="*/ 1108770 w 2241767"/>
                <a:gd name="connsiteY5866" fmla="*/ 1504783 h 1847316"/>
                <a:gd name="connsiteX5867" fmla="*/ 1109498 w 2241767"/>
                <a:gd name="connsiteY5867" fmla="*/ 1504220 h 1847316"/>
                <a:gd name="connsiteX5868" fmla="*/ 1110585 w 2241767"/>
                <a:gd name="connsiteY5868" fmla="*/ 1506113 h 1847316"/>
                <a:gd name="connsiteX5869" fmla="*/ 1113316 w 2241767"/>
                <a:gd name="connsiteY5869" fmla="*/ 1508992 h 1847316"/>
                <a:gd name="connsiteX5870" fmla="*/ 1114035 w 2241767"/>
                <a:gd name="connsiteY5870" fmla="*/ 1509556 h 1847316"/>
                <a:gd name="connsiteX5871" fmla="*/ 1924911 w 2241767"/>
                <a:gd name="connsiteY5871" fmla="*/ 1557325 h 1847316"/>
                <a:gd name="connsiteX5872" fmla="*/ 1923933 w 2241767"/>
                <a:gd name="connsiteY5872" fmla="*/ 1563529 h 1847316"/>
                <a:gd name="connsiteX5873" fmla="*/ 1923511 w 2241767"/>
                <a:gd name="connsiteY5873" fmla="*/ 1561331 h 1847316"/>
                <a:gd name="connsiteX5874" fmla="*/ 1923471 w 2241767"/>
                <a:gd name="connsiteY5874" fmla="*/ 1559203 h 1847316"/>
                <a:gd name="connsiteX5875" fmla="*/ 1924207 w 2241767"/>
                <a:gd name="connsiteY5875" fmla="*/ 1557936 h 1847316"/>
                <a:gd name="connsiteX5876" fmla="*/ 1924911 w 2241767"/>
                <a:gd name="connsiteY5876" fmla="*/ 1557325 h 1847316"/>
                <a:gd name="connsiteX5877" fmla="*/ 1778847 w 2241767"/>
                <a:gd name="connsiteY5877" fmla="*/ 1575585 h 1847316"/>
                <a:gd name="connsiteX5878" fmla="*/ 1776915 w 2241767"/>
                <a:gd name="connsiteY5878" fmla="*/ 1576125 h 1847316"/>
                <a:gd name="connsiteX5879" fmla="*/ 1774052 w 2241767"/>
                <a:gd name="connsiteY5879" fmla="*/ 1576070 h 1847316"/>
                <a:gd name="connsiteX5880" fmla="*/ 1773473 w 2241767"/>
                <a:gd name="connsiteY5880" fmla="*/ 1575883 h 1847316"/>
                <a:gd name="connsiteX5881" fmla="*/ 1774615 w 2241767"/>
                <a:gd name="connsiteY5881" fmla="*/ 1575523 h 1847316"/>
                <a:gd name="connsiteX5882" fmla="*/ 1778010 w 2241767"/>
                <a:gd name="connsiteY5882" fmla="*/ 1575038 h 1847316"/>
                <a:gd name="connsiteX5883" fmla="*/ 1778847 w 2241767"/>
                <a:gd name="connsiteY5883" fmla="*/ 1575585 h 1847316"/>
                <a:gd name="connsiteX5884" fmla="*/ 1768168 w 2241767"/>
                <a:gd name="connsiteY5884" fmla="*/ 1576508 h 1847316"/>
                <a:gd name="connsiteX5885" fmla="*/ 1767887 w 2241767"/>
                <a:gd name="connsiteY5885" fmla="*/ 1576790 h 1847316"/>
                <a:gd name="connsiteX5886" fmla="*/ 1765939 w 2241767"/>
                <a:gd name="connsiteY5886" fmla="*/ 1576266 h 1847316"/>
                <a:gd name="connsiteX5887" fmla="*/ 1764757 w 2241767"/>
                <a:gd name="connsiteY5887" fmla="*/ 1575773 h 1847316"/>
                <a:gd name="connsiteX5888" fmla="*/ 1764546 w 2241767"/>
                <a:gd name="connsiteY5888" fmla="*/ 1575280 h 1847316"/>
                <a:gd name="connsiteX5889" fmla="*/ 1767809 w 2241767"/>
                <a:gd name="connsiteY5889" fmla="*/ 1576164 h 1847316"/>
                <a:gd name="connsiteX5890" fmla="*/ 1768168 w 2241767"/>
                <a:gd name="connsiteY5890" fmla="*/ 1576508 h 1847316"/>
                <a:gd name="connsiteX5891" fmla="*/ 1753539 w 2241767"/>
                <a:gd name="connsiteY5891" fmla="*/ 1579833 h 1847316"/>
                <a:gd name="connsiteX5892" fmla="*/ 1753617 w 2241767"/>
                <a:gd name="connsiteY5892" fmla="*/ 1581007 h 1847316"/>
                <a:gd name="connsiteX5893" fmla="*/ 1752537 w 2241767"/>
                <a:gd name="connsiteY5893" fmla="*/ 1580420 h 1847316"/>
                <a:gd name="connsiteX5894" fmla="*/ 1750941 w 2241767"/>
                <a:gd name="connsiteY5894" fmla="*/ 1580365 h 1847316"/>
                <a:gd name="connsiteX5895" fmla="*/ 1751645 w 2241767"/>
                <a:gd name="connsiteY5895" fmla="*/ 1579966 h 1847316"/>
                <a:gd name="connsiteX5896" fmla="*/ 1752138 w 2241767"/>
                <a:gd name="connsiteY5896" fmla="*/ 1579575 h 1847316"/>
                <a:gd name="connsiteX5897" fmla="*/ 1752389 w 2241767"/>
                <a:gd name="connsiteY5897" fmla="*/ 1579153 h 1847316"/>
                <a:gd name="connsiteX5898" fmla="*/ 1754399 w 2241767"/>
                <a:gd name="connsiteY5898" fmla="*/ 1577690 h 1847316"/>
                <a:gd name="connsiteX5899" fmla="*/ 1753828 w 2241767"/>
                <a:gd name="connsiteY5899" fmla="*/ 1578761 h 1847316"/>
                <a:gd name="connsiteX5900" fmla="*/ 1753539 w 2241767"/>
                <a:gd name="connsiteY5900" fmla="*/ 1579833 h 1847316"/>
                <a:gd name="connsiteX5901" fmla="*/ 1762246 w 2241767"/>
                <a:gd name="connsiteY5901" fmla="*/ 1586804 h 1847316"/>
                <a:gd name="connsiteX5902" fmla="*/ 1761628 w 2241767"/>
                <a:gd name="connsiteY5902" fmla="*/ 1587610 h 1847316"/>
                <a:gd name="connsiteX5903" fmla="*/ 1762238 w 2241767"/>
                <a:gd name="connsiteY5903" fmla="*/ 1583769 h 1847316"/>
                <a:gd name="connsiteX5904" fmla="*/ 1761386 w 2241767"/>
                <a:gd name="connsiteY5904" fmla="*/ 1580530 h 1847316"/>
                <a:gd name="connsiteX5905" fmla="*/ 1762285 w 2241767"/>
                <a:gd name="connsiteY5905" fmla="*/ 1581954 h 1847316"/>
                <a:gd name="connsiteX5906" fmla="*/ 1762583 w 2241767"/>
                <a:gd name="connsiteY5906" fmla="*/ 1583643 h 1847316"/>
                <a:gd name="connsiteX5907" fmla="*/ 1762246 w 2241767"/>
                <a:gd name="connsiteY5907" fmla="*/ 1586804 h 1847316"/>
                <a:gd name="connsiteX5908" fmla="*/ 1760893 w 2241767"/>
                <a:gd name="connsiteY5908" fmla="*/ 1589198 h 1847316"/>
                <a:gd name="connsiteX5909" fmla="*/ 1759703 w 2241767"/>
                <a:gd name="connsiteY5909" fmla="*/ 1590512 h 1847316"/>
                <a:gd name="connsiteX5910" fmla="*/ 1759758 w 2241767"/>
                <a:gd name="connsiteY5910" fmla="*/ 1590012 h 1847316"/>
                <a:gd name="connsiteX5911" fmla="*/ 1760634 w 2241767"/>
                <a:gd name="connsiteY5911" fmla="*/ 1588697 h 1847316"/>
                <a:gd name="connsiteX5912" fmla="*/ 1761260 w 2241767"/>
                <a:gd name="connsiteY5912" fmla="*/ 1588181 h 1847316"/>
                <a:gd name="connsiteX5913" fmla="*/ 1760893 w 2241767"/>
                <a:gd name="connsiteY5913" fmla="*/ 1589198 h 1847316"/>
                <a:gd name="connsiteX5914" fmla="*/ 1848312 w 2241767"/>
                <a:gd name="connsiteY5914" fmla="*/ 1590958 h 1847316"/>
                <a:gd name="connsiteX5915" fmla="*/ 1846105 w 2241767"/>
                <a:gd name="connsiteY5915" fmla="*/ 1591866 h 1847316"/>
                <a:gd name="connsiteX5916" fmla="*/ 1843719 w 2241767"/>
                <a:gd name="connsiteY5916" fmla="*/ 1591209 h 1847316"/>
                <a:gd name="connsiteX5917" fmla="*/ 1845198 w 2241767"/>
                <a:gd name="connsiteY5917" fmla="*/ 1591083 h 1847316"/>
                <a:gd name="connsiteX5918" fmla="*/ 1846270 w 2241767"/>
                <a:gd name="connsiteY5918" fmla="*/ 1591349 h 1847316"/>
                <a:gd name="connsiteX5919" fmla="*/ 1848984 w 2241767"/>
                <a:gd name="connsiteY5919" fmla="*/ 1590051 h 1847316"/>
                <a:gd name="connsiteX5920" fmla="*/ 1850408 w 2241767"/>
                <a:gd name="connsiteY5920" fmla="*/ 1589073 h 1847316"/>
                <a:gd name="connsiteX5921" fmla="*/ 1852051 w 2241767"/>
                <a:gd name="connsiteY5921" fmla="*/ 1588705 h 1847316"/>
                <a:gd name="connsiteX5922" fmla="*/ 1848312 w 2241767"/>
                <a:gd name="connsiteY5922" fmla="*/ 1590958 h 1847316"/>
                <a:gd name="connsiteX5923" fmla="*/ 1697124 w 2241767"/>
                <a:gd name="connsiteY5923" fmla="*/ 1594518 h 1847316"/>
                <a:gd name="connsiteX5924" fmla="*/ 1696310 w 2241767"/>
                <a:gd name="connsiteY5924" fmla="*/ 1594878 h 1847316"/>
                <a:gd name="connsiteX5925" fmla="*/ 1692680 w 2241767"/>
                <a:gd name="connsiteY5925" fmla="*/ 1592703 h 1847316"/>
                <a:gd name="connsiteX5926" fmla="*/ 1692453 w 2241767"/>
                <a:gd name="connsiteY5926" fmla="*/ 1591772 h 1847316"/>
                <a:gd name="connsiteX5927" fmla="*/ 1694245 w 2241767"/>
                <a:gd name="connsiteY5927" fmla="*/ 1590927 h 1847316"/>
                <a:gd name="connsiteX5928" fmla="*/ 1695340 w 2241767"/>
                <a:gd name="connsiteY5928" fmla="*/ 1591005 h 1847316"/>
                <a:gd name="connsiteX5929" fmla="*/ 1697069 w 2241767"/>
                <a:gd name="connsiteY5929" fmla="*/ 1592116 h 1847316"/>
                <a:gd name="connsiteX5930" fmla="*/ 1697703 w 2241767"/>
                <a:gd name="connsiteY5930" fmla="*/ 1592421 h 1847316"/>
                <a:gd name="connsiteX5931" fmla="*/ 1698000 w 2241767"/>
                <a:gd name="connsiteY5931" fmla="*/ 1592867 h 1847316"/>
                <a:gd name="connsiteX5932" fmla="*/ 1697836 w 2241767"/>
                <a:gd name="connsiteY5932" fmla="*/ 1593563 h 1847316"/>
                <a:gd name="connsiteX5933" fmla="*/ 1697124 w 2241767"/>
                <a:gd name="connsiteY5933" fmla="*/ 1594518 h 1847316"/>
                <a:gd name="connsiteX5934" fmla="*/ 1625852 w 2241767"/>
                <a:gd name="connsiteY5934" fmla="*/ 1603413 h 1847316"/>
                <a:gd name="connsiteX5935" fmla="*/ 1624757 w 2241767"/>
                <a:gd name="connsiteY5935" fmla="*/ 1603656 h 1847316"/>
                <a:gd name="connsiteX5936" fmla="*/ 1629545 w 2241767"/>
                <a:gd name="connsiteY5936" fmla="*/ 1599807 h 1847316"/>
                <a:gd name="connsiteX5937" fmla="*/ 1630546 w 2241767"/>
                <a:gd name="connsiteY5937" fmla="*/ 1598523 h 1847316"/>
                <a:gd name="connsiteX5938" fmla="*/ 1631830 w 2241767"/>
                <a:gd name="connsiteY5938" fmla="*/ 1598578 h 1847316"/>
                <a:gd name="connsiteX5939" fmla="*/ 1629694 w 2241767"/>
                <a:gd name="connsiteY5939" fmla="*/ 1600730 h 1847316"/>
                <a:gd name="connsiteX5940" fmla="*/ 1625852 w 2241767"/>
                <a:gd name="connsiteY5940" fmla="*/ 1603413 h 1847316"/>
                <a:gd name="connsiteX5941" fmla="*/ 1587979 w 2241767"/>
                <a:gd name="connsiteY5941" fmla="*/ 1628135 h 1847316"/>
                <a:gd name="connsiteX5942" fmla="*/ 1587173 w 2241767"/>
                <a:gd name="connsiteY5942" fmla="*/ 1628237 h 1847316"/>
                <a:gd name="connsiteX5943" fmla="*/ 1588175 w 2241767"/>
                <a:gd name="connsiteY5943" fmla="*/ 1626899 h 1847316"/>
                <a:gd name="connsiteX5944" fmla="*/ 1589802 w 2241767"/>
                <a:gd name="connsiteY5944" fmla="*/ 1626226 h 1847316"/>
                <a:gd name="connsiteX5945" fmla="*/ 1593370 w 2241767"/>
                <a:gd name="connsiteY5945" fmla="*/ 1623652 h 1847316"/>
                <a:gd name="connsiteX5946" fmla="*/ 1594825 w 2241767"/>
                <a:gd name="connsiteY5946" fmla="*/ 1623472 h 1847316"/>
                <a:gd name="connsiteX5947" fmla="*/ 1595583 w 2241767"/>
                <a:gd name="connsiteY5947" fmla="*/ 1622589 h 1847316"/>
                <a:gd name="connsiteX5948" fmla="*/ 1595912 w 2241767"/>
                <a:gd name="connsiteY5948" fmla="*/ 1622456 h 1847316"/>
                <a:gd name="connsiteX5949" fmla="*/ 1595701 w 2241767"/>
                <a:gd name="connsiteY5949" fmla="*/ 1623543 h 1847316"/>
                <a:gd name="connsiteX5950" fmla="*/ 1592837 w 2241767"/>
                <a:gd name="connsiteY5950" fmla="*/ 1625092 h 1847316"/>
                <a:gd name="connsiteX5951" fmla="*/ 1587979 w 2241767"/>
                <a:gd name="connsiteY5951" fmla="*/ 1628135 h 1847316"/>
                <a:gd name="connsiteX5952" fmla="*/ 1582495 w 2241767"/>
                <a:gd name="connsiteY5952" fmla="*/ 1634347 h 1847316"/>
                <a:gd name="connsiteX5953" fmla="*/ 1582018 w 2241767"/>
                <a:gd name="connsiteY5953" fmla="*/ 1634410 h 1847316"/>
                <a:gd name="connsiteX5954" fmla="*/ 1583082 w 2241767"/>
                <a:gd name="connsiteY5954" fmla="*/ 1632383 h 1847316"/>
                <a:gd name="connsiteX5955" fmla="*/ 1583277 w 2241767"/>
                <a:gd name="connsiteY5955" fmla="*/ 1631570 h 1847316"/>
                <a:gd name="connsiteX5956" fmla="*/ 1585022 w 2241767"/>
                <a:gd name="connsiteY5956" fmla="*/ 1629004 h 1847316"/>
                <a:gd name="connsiteX5957" fmla="*/ 1585945 w 2241767"/>
                <a:gd name="connsiteY5957" fmla="*/ 1628620 h 1847316"/>
                <a:gd name="connsiteX5958" fmla="*/ 1586328 w 2241767"/>
                <a:gd name="connsiteY5958" fmla="*/ 1629716 h 1847316"/>
                <a:gd name="connsiteX5959" fmla="*/ 1584537 w 2241767"/>
                <a:gd name="connsiteY5959" fmla="*/ 1631515 h 1847316"/>
                <a:gd name="connsiteX5960" fmla="*/ 1582495 w 2241767"/>
                <a:gd name="connsiteY5960" fmla="*/ 1634347 h 1847316"/>
                <a:gd name="connsiteX5961" fmla="*/ 1951964 w 2241767"/>
                <a:gd name="connsiteY5961" fmla="*/ 1649704 h 1847316"/>
                <a:gd name="connsiteX5962" fmla="*/ 1952324 w 2241767"/>
                <a:gd name="connsiteY5962" fmla="*/ 1651512 h 1847316"/>
                <a:gd name="connsiteX5963" fmla="*/ 1950306 w 2241767"/>
                <a:gd name="connsiteY5963" fmla="*/ 1647310 h 1847316"/>
                <a:gd name="connsiteX5964" fmla="*/ 1947810 w 2241767"/>
                <a:gd name="connsiteY5964" fmla="*/ 1640715 h 1847316"/>
                <a:gd name="connsiteX5965" fmla="*/ 1946480 w 2241767"/>
                <a:gd name="connsiteY5965" fmla="*/ 1635607 h 1847316"/>
                <a:gd name="connsiteX5966" fmla="*/ 1947380 w 2241767"/>
                <a:gd name="connsiteY5966" fmla="*/ 1636991 h 1847316"/>
                <a:gd name="connsiteX5967" fmla="*/ 1948264 w 2241767"/>
                <a:gd name="connsiteY5967" fmla="*/ 1639847 h 1847316"/>
                <a:gd name="connsiteX5968" fmla="*/ 1951964 w 2241767"/>
                <a:gd name="connsiteY5968" fmla="*/ 1649704 h 1847316"/>
                <a:gd name="connsiteX5969" fmla="*/ 1575047 w 2241767"/>
                <a:gd name="connsiteY5969" fmla="*/ 1649172 h 1847316"/>
                <a:gd name="connsiteX5970" fmla="*/ 1574359 w 2241767"/>
                <a:gd name="connsiteY5970" fmla="*/ 1650588 h 1847316"/>
                <a:gd name="connsiteX5971" fmla="*/ 1574546 w 2241767"/>
                <a:gd name="connsiteY5971" fmla="*/ 1648484 h 1847316"/>
                <a:gd name="connsiteX5972" fmla="*/ 1576330 w 2241767"/>
                <a:gd name="connsiteY5972" fmla="*/ 1643688 h 1847316"/>
                <a:gd name="connsiteX5973" fmla="*/ 1579952 w 2241767"/>
                <a:gd name="connsiteY5973" fmla="*/ 1637375 h 1847316"/>
                <a:gd name="connsiteX5974" fmla="*/ 1581478 w 2241767"/>
                <a:gd name="connsiteY5974" fmla="*/ 1636318 h 1847316"/>
                <a:gd name="connsiteX5975" fmla="*/ 1577300 w 2241767"/>
                <a:gd name="connsiteY5975" fmla="*/ 1643242 h 1847316"/>
                <a:gd name="connsiteX5976" fmla="*/ 1575047 w 2241767"/>
                <a:gd name="connsiteY5976" fmla="*/ 1649172 h 1847316"/>
                <a:gd name="connsiteX5977" fmla="*/ 1579060 w 2241767"/>
                <a:gd name="connsiteY5977" fmla="*/ 1677063 h 1847316"/>
                <a:gd name="connsiteX5978" fmla="*/ 1578755 w 2241767"/>
                <a:gd name="connsiteY5978" fmla="*/ 1678198 h 1847316"/>
                <a:gd name="connsiteX5979" fmla="*/ 1576940 w 2241767"/>
                <a:gd name="connsiteY5979" fmla="*/ 1672917 h 1847316"/>
                <a:gd name="connsiteX5980" fmla="*/ 1573983 w 2241767"/>
                <a:gd name="connsiteY5980" fmla="*/ 1660931 h 1847316"/>
                <a:gd name="connsiteX5981" fmla="*/ 1573873 w 2241767"/>
                <a:gd name="connsiteY5981" fmla="*/ 1654078 h 1847316"/>
                <a:gd name="connsiteX5982" fmla="*/ 1574343 w 2241767"/>
                <a:gd name="connsiteY5982" fmla="*/ 1651715 h 1847316"/>
                <a:gd name="connsiteX5983" fmla="*/ 1575102 w 2241767"/>
                <a:gd name="connsiteY5983" fmla="*/ 1661401 h 1847316"/>
                <a:gd name="connsiteX5984" fmla="*/ 1578372 w 2241767"/>
                <a:gd name="connsiteY5984" fmla="*/ 1673644 h 1847316"/>
                <a:gd name="connsiteX5985" fmla="*/ 1579060 w 2241767"/>
                <a:gd name="connsiteY5985" fmla="*/ 1677063 h 1847316"/>
                <a:gd name="connsiteX5986" fmla="*/ 1910320 w 2241767"/>
                <a:gd name="connsiteY5986" fmla="*/ 1667487 h 1847316"/>
                <a:gd name="connsiteX5987" fmla="*/ 1910289 w 2241767"/>
                <a:gd name="connsiteY5987" fmla="*/ 1668919 h 1847316"/>
                <a:gd name="connsiteX5988" fmla="*/ 1909178 w 2241767"/>
                <a:gd name="connsiteY5988" fmla="*/ 1666517 h 1847316"/>
                <a:gd name="connsiteX5989" fmla="*/ 1908443 w 2241767"/>
                <a:gd name="connsiteY5989" fmla="*/ 1663857 h 1847316"/>
                <a:gd name="connsiteX5990" fmla="*/ 1909499 w 2241767"/>
                <a:gd name="connsiteY5990" fmla="*/ 1664718 h 1847316"/>
                <a:gd name="connsiteX5991" fmla="*/ 1910320 w 2241767"/>
                <a:gd name="connsiteY5991" fmla="*/ 1667487 h 1847316"/>
                <a:gd name="connsiteX5992" fmla="*/ 1911337 w 2241767"/>
                <a:gd name="connsiteY5992" fmla="*/ 1669897 h 1847316"/>
                <a:gd name="connsiteX5993" fmla="*/ 1910555 w 2241767"/>
                <a:gd name="connsiteY5993" fmla="*/ 1670538 h 1847316"/>
                <a:gd name="connsiteX5994" fmla="*/ 1908967 w 2241767"/>
                <a:gd name="connsiteY5994" fmla="*/ 1670069 h 1847316"/>
                <a:gd name="connsiteX5995" fmla="*/ 1908106 w 2241767"/>
                <a:gd name="connsiteY5995" fmla="*/ 1669232 h 1847316"/>
                <a:gd name="connsiteX5996" fmla="*/ 1907731 w 2241767"/>
                <a:gd name="connsiteY5996" fmla="*/ 1667597 h 1847316"/>
                <a:gd name="connsiteX5997" fmla="*/ 1909108 w 2241767"/>
                <a:gd name="connsiteY5997" fmla="*/ 1669333 h 1847316"/>
                <a:gd name="connsiteX5998" fmla="*/ 1909600 w 2241767"/>
                <a:gd name="connsiteY5998" fmla="*/ 1669725 h 1847316"/>
                <a:gd name="connsiteX5999" fmla="*/ 1911337 w 2241767"/>
                <a:gd name="connsiteY5999" fmla="*/ 1669897 h 1847316"/>
                <a:gd name="connsiteX6000" fmla="*/ 1947685 w 2241767"/>
                <a:gd name="connsiteY6000" fmla="*/ 1701707 h 1847316"/>
                <a:gd name="connsiteX6001" fmla="*/ 1943319 w 2241767"/>
                <a:gd name="connsiteY6001" fmla="*/ 1706237 h 1847316"/>
                <a:gd name="connsiteX6002" fmla="*/ 1943805 w 2241767"/>
                <a:gd name="connsiteY6002" fmla="*/ 1705102 h 1847316"/>
                <a:gd name="connsiteX6003" fmla="*/ 1945510 w 2241767"/>
                <a:gd name="connsiteY6003" fmla="*/ 1702677 h 1847316"/>
                <a:gd name="connsiteX6004" fmla="*/ 1946058 w 2241767"/>
                <a:gd name="connsiteY6004" fmla="*/ 1701535 h 1847316"/>
                <a:gd name="connsiteX6005" fmla="*/ 1947208 w 2241767"/>
                <a:gd name="connsiteY6005" fmla="*/ 1700815 h 1847316"/>
                <a:gd name="connsiteX6006" fmla="*/ 1948280 w 2241767"/>
                <a:gd name="connsiteY6006" fmla="*/ 1699509 h 1847316"/>
                <a:gd name="connsiteX6007" fmla="*/ 1948358 w 2241767"/>
                <a:gd name="connsiteY6007" fmla="*/ 1697975 h 1847316"/>
                <a:gd name="connsiteX6008" fmla="*/ 1949915 w 2241767"/>
                <a:gd name="connsiteY6008" fmla="*/ 1696903 h 1847316"/>
                <a:gd name="connsiteX6009" fmla="*/ 1950423 w 2241767"/>
                <a:gd name="connsiteY6009" fmla="*/ 1696747 h 1847316"/>
                <a:gd name="connsiteX6010" fmla="*/ 1947685 w 2241767"/>
                <a:gd name="connsiteY6010" fmla="*/ 1701707 h 1847316"/>
                <a:gd name="connsiteX6011" fmla="*/ 1942052 w 2241767"/>
                <a:gd name="connsiteY6011" fmla="*/ 1707465 h 1847316"/>
                <a:gd name="connsiteX6012" fmla="*/ 1941465 w 2241767"/>
                <a:gd name="connsiteY6012" fmla="*/ 1707582 h 1847316"/>
                <a:gd name="connsiteX6013" fmla="*/ 1942334 w 2241767"/>
                <a:gd name="connsiteY6013" fmla="*/ 1706557 h 1847316"/>
                <a:gd name="connsiteX6014" fmla="*/ 1942576 w 2241767"/>
                <a:gd name="connsiteY6014" fmla="*/ 1706636 h 1847316"/>
                <a:gd name="connsiteX6015" fmla="*/ 1942052 w 2241767"/>
                <a:gd name="connsiteY6015" fmla="*/ 1707465 h 1847316"/>
                <a:gd name="connsiteX6016" fmla="*/ 1937859 w 2241767"/>
                <a:gd name="connsiteY6016" fmla="*/ 1709859 h 1847316"/>
                <a:gd name="connsiteX6017" fmla="*/ 1937444 w 2241767"/>
                <a:gd name="connsiteY6017" fmla="*/ 1709859 h 1847316"/>
                <a:gd name="connsiteX6018" fmla="*/ 1937648 w 2241767"/>
                <a:gd name="connsiteY6018" fmla="*/ 1709515 h 1847316"/>
                <a:gd name="connsiteX6019" fmla="*/ 1938516 w 2241767"/>
                <a:gd name="connsiteY6019" fmla="*/ 1708834 h 1847316"/>
                <a:gd name="connsiteX6020" fmla="*/ 1938829 w 2241767"/>
                <a:gd name="connsiteY6020" fmla="*/ 1709100 h 1847316"/>
                <a:gd name="connsiteX6021" fmla="*/ 1938798 w 2241767"/>
                <a:gd name="connsiteY6021" fmla="*/ 1709444 h 1847316"/>
                <a:gd name="connsiteX6022" fmla="*/ 1937859 w 2241767"/>
                <a:gd name="connsiteY6022" fmla="*/ 1709859 h 1847316"/>
                <a:gd name="connsiteX6023" fmla="*/ 1933141 w 2241767"/>
                <a:gd name="connsiteY6023" fmla="*/ 1711948 h 1847316"/>
                <a:gd name="connsiteX6024" fmla="*/ 1932140 w 2241767"/>
                <a:gd name="connsiteY6024" fmla="*/ 1712519 h 1847316"/>
                <a:gd name="connsiteX6025" fmla="*/ 1931099 w 2241767"/>
                <a:gd name="connsiteY6025" fmla="*/ 1712096 h 1847316"/>
                <a:gd name="connsiteX6026" fmla="*/ 1932241 w 2241767"/>
                <a:gd name="connsiteY6026" fmla="*/ 1711525 h 1847316"/>
                <a:gd name="connsiteX6027" fmla="*/ 1935645 w 2241767"/>
                <a:gd name="connsiteY6027" fmla="*/ 1710915 h 1847316"/>
                <a:gd name="connsiteX6028" fmla="*/ 1934362 w 2241767"/>
                <a:gd name="connsiteY6028" fmla="*/ 1711674 h 1847316"/>
                <a:gd name="connsiteX6029" fmla="*/ 1933141 w 2241767"/>
                <a:gd name="connsiteY6029" fmla="*/ 1711948 h 1847316"/>
                <a:gd name="connsiteX6030" fmla="*/ 1926765 w 2241767"/>
                <a:gd name="connsiteY6030" fmla="*/ 1713544 h 1847316"/>
                <a:gd name="connsiteX6031" fmla="*/ 1926108 w 2241767"/>
                <a:gd name="connsiteY6031" fmla="*/ 1714037 h 1847316"/>
                <a:gd name="connsiteX6032" fmla="*/ 1925795 w 2241767"/>
                <a:gd name="connsiteY6032" fmla="*/ 1713880 h 1847316"/>
                <a:gd name="connsiteX6033" fmla="*/ 1925795 w 2241767"/>
                <a:gd name="connsiteY6033" fmla="*/ 1713160 h 1847316"/>
                <a:gd name="connsiteX6034" fmla="*/ 1924856 w 2241767"/>
                <a:gd name="connsiteY6034" fmla="*/ 1711564 h 1847316"/>
                <a:gd name="connsiteX6035" fmla="*/ 1924888 w 2241767"/>
                <a:gd name="connsiteY6035" fmla="*/ 1711150 h 1847316"/>
                <a:gd name="connsiteX6036" fmla="*/ 1927031 w 2241767"/>
                <a:gd name="connsiteY6036" fmla="*/ 1712707 h 1847316"/>
                <a:gd name="connsiteX6037" fmla="*/ 1927086 w 2241767"/>
                <a:gd name="connsiteY6037" fmla="*/ 1713129 h 1847316"/>
                <a:gd name="connsiteX6038" fmla="*/ 1926765 w 2241767"/>
                <a:gd name="connsiteY6038" fmla="*/ 1713544 h 1847316"/>
                <a:gd name="connsiteX6039" fmla="*/ 1921672 w 2241767"/>
                <a:gd name="connsiteY6039" fmla="*/ 1714756 h 1847316"/>
                <a:gd name="connsiteX6040" fmla="*/ 1920248 w 2241767"/>
                <a:gd name="connsiteY6040" fmla="*/ 1714991 h 1847316"/>
                <a:gd name="connsiteX6041" fmla="*/ 1921398 w 2241767"/>
                <a:gd name="connsiteY6041" fmla="*/ 1714045 h 1847316"/>
                <a:gd name="connsiteX6042" fmla="*/ 1921766 w 2241767"/>
                <a:gd name="connsiteY6042" fmla="*/ 1712605 h 1847316"/>
                <a:gd name="connsiteX6043" fmla="*/ 1922439 w 2241767"/>
                <a:gd name="connsiteY6043" fmla="*/ 1713724 h 1847316"/>
                <a:gd name="connsiteX6044" fmla="*/ 1922431 w 2241767"/>
                <a:gd name="connsiteY6044" fmla="*/ 1714404 h 1847316"/>
                <a:gd name="connsiteX6045" fmla="*/ 1921672 w 2241767"/>
                <a:gd name="connsiteY6045" fmla="*/ 1714756 h 1847316"/>
                <a:gd name="connsiteX6046" fmla="*/ 1916900 w 2241767"/>
                <a:gd name="connsiteY6046" fmla="*/ 1716086 h 1847316"/>
                <a:gd name="connsiteX6047" fmla="*/ 1916344 w 2241767"/>
                <a:gd name="connsiteY6047" fmla="*/ 1716141 h 1847316"/>
                <a:gd name="connsiteX6048" fmla="*/ 1916297 w 2241767"/>
                <a:gd name="connsiteY6048" fmla="*/ 1715773 h 1847316"/>
                <a:gd name="connsiteX6049" fmla="*/ 1917260 w 2241767"/>
                <a:gd name="connsiteY6049" fmla="*/ 1715320 h 1847316"/>
                <a:gd name="connsiteX6050" fmla="*/ 1917901 w 2241767"/>
                <a:gd name="connsiteY6050" fmla="*/ 1715351 h 1847316"/>
                <a:gd name="connsiteX6051" fmla="*/ 1917878 w 2241767"/>
                <a:gd name="connsiteY6051" fmla="*/ 1715852 h 1847316"/>
                <a:gd name="connsiteX6052" fmla="*/ 1916900 w 2241767"/>
                <a:gd name="connsiteY6052" fmla="*/ 1716086 h 1847316"/>
                <a:gd name="connsiteX6053" fmla="*/ 213329 w 2241767"/>
                <a:gd name="connsiteY6053" fmla="*/ 1778157 h 1847316"/>
                <a:gd name="connsiteX6054" fmla="*/ 211397 w 2241767"/>
                <a:gd name="connsiteY6054" fmla="*/ 1779480 h 1847316"/>
                <a:gd name="connsiteX6055" fmla="*/ 210270 w 2241767"/>
                <a:gd name="connsiteY6055" fmla="*/ 1778908 h 1847316"/>
                <a:gd name="connsiteX6056" fmla="*/ 208142 w 2241767"/>
                <a:gd name="connsiteY6056" fmla="*/ 1778697 h 1847316"/>
                <a:gd name="connsiteX6057" fmla="*/ 207321 w 2241767"/>
                <a:gd name="connsiteY6057" fmla="*/ 1777704 h 1847316"/>
                <a:gd name="connsiteX6058" fmla="*/ 205091 w 2241767"/>
                <a:gd name="connsiteY6058" fmla="*/ 1776804 h 1847316"/>
                <a:gd name="connsiteX6059" fmla="*/ 204191 w 2241767"/>
                <a:gd name="connsiteY6059" fmla="*/ 1775584 h 1847316"/>
                <a:gd name="connsiteX6060" fmla="*/ 205560 w 2241767"/>
                <a:gd name="connsiteY6060" fmla="*/ 1773268 h 1847316"/>
                <a:gd name="connsiteX6061" fmla="*/ 208799 w 2241767"/>
                <a:gd name="connsiteY6061" fmla="*/ 1771312 h 1847316"/>
                <a:gd name="connsiteX6062" fmla="*/ 213791 w 2241767"/>
                <a:gd name="connsiteY6062" fmla="*/ 1771398 h 1847316"/>
                <a:gd name="connsiteX6063" fmla="*/ 214831 w 2241767"/>
                <a:gd name="connsiteY6063" fmla="*/ 1772939 h 1847316"/>
                <a:gd name="connsiteX6064" fmla="*/ 214925 w 2241767"/>
                <a:gd name="connsiteY6064" fmla="*/ 1774089 h 1847316"/>
                <a:gd name="connsiteX6065" fmla="*/ 214276 w 2241767"/>
                <a:gd name="connsiteY6065" fmla="*/ 1775380 h 1847316"/>
                <a:gd name="connsiteX6066" fmla="*/ 213978 w 2241767"/>
                <a:gd name="connsiteY6066" fmla="*/ 1777195 h 1847316"/>
                <a:gd name="connsiteX6067" fmla="*/ 213329 w 2241767"/>
                <a:gd name="connsiteY6067" fmla="*/ 1778157 h 1847316"/>
                <a:gd name="connsiteX6068" fmla="*/ 195601 w 2241767"/>
                <a:gd name="connsiteY6068" fmla="*/ 1780301 h 1847316"/>
                <a:gd name="connsiteX6069" fmla="*/ 195155 w 2241767"/>
                <a:gd name="connsiteY6069" fmla="*/ 1781342 h 1847316"/>
                <a:gd name="connsiteX6070" fmla="*/ 194396 w 2241767"/>
                <a:gd name="connsiteY6070" fmla="*/ 1781177 h 1847316"/>
                <a:gd name="connsiteX6071" fmla="*/ 194209 w 2241767"/>
                <a:gd name="connsiteY6071" fmla="*/ 1780254 h 1847316"/>
                <a:gd name="connsiteX6072" fmla="*/ 194701 w 2241767"/>
                <a:gd name="connsiteY6072" fmla="*/ 1778979 h 1847316"/>
                <a:gd name="connsiteX6073" fmla="*/ 195953 w 2241767"/>
                <a:gd name="connsiteY6073" fmla="*/ 1777876 h 1847316"/>
                <a:gd name="connsiteX6074" fmla="*/ 197346 w 2241767"/>
                <a:gd name="connsiteY6074" fmla="*/ 1776202 h 1847316"/>
                <a:gd name="connsiteX6075" fmla="*/ 198488 w 2241767"/>
                <a:gd name="connsiteY6075" fmla="*/ 1776452 h 1847316"/>
                <a:gd name="connsiteX6076" fmla="*/ 197870 w 2241767"/>
                <a:gd name="connsiteY6076" fmla="*/ 1777555 h 1847316"/>
                <a:gd name="connsiteX6077" fmla="*/ 197800 w 2241767"/>
                <a:gd name="connsiteY6077" fmla="*/ 1778744 h 1847316"/>
                <a:gd name="connsiteX6078" fmla="*/ 196188 w 2241767"/>
                <a:gd name="connsiteY6078" fmla="*/ 1779417 h 1847316"/>
                <a:gd name="connsiteX6079" fmla="*/ 195601 w 2241767"/>
                <a:gd name="connsiteY6079" fmla="*/ 1780301 h 1847316"/>
                <a:gd name="connsiteX6080" fmla="*/ 247877 w 2241767"/>
                <a:gd name="connsiteY6080" fmla="*/ 1789337 h 1847316"/>
                <a:gd name="connsiteX6081" fmla="*/ 248628 w 2241767"/>
                <a:gd name="connsiteY6081" fmla="*/ 1789470 h 1847316"/>
                <a:gd name="connsiteX6082" fmla="*/ 249598 w 2241767"/>
                <a:gd name="connsiteY6082" fmla="*/ 1789306 h 1847316"/>
                <a:gd name="connsiteX6083" fmla="*/ 249935 w 2241767"/>
                <a:gd name="connsiteY6083" fmla="*/ 1791176 h 1847316"/>
                <a:gd name="connsiteX6084" fmla="*/ 251061 w 2241767"/>
                <a:gd name="connsiteY6084" fmla="*/ 1792208 h 1847316"/>
                <a:gd name="connsiteX6085" fmla="*/ 251476 w 2241767"/>
                <a:gd name="connsiteY6085" fmla="*/ 1792826 h 1847316"/>
                <a:gd name="connsiteX6086" fmla="*/ 250256 w 2241767"/>
                <a:gd name="connsiteY6086" fmla="*/ 1793476 h 1847316"/>
                <a:gd name="connsiteX6087" fmla="*/ 247885 w 2241767"/>
                <a:gd name="connsiteY6087" fmla="*/ 1793734 h 1847316"/>
                <a:gd name="connsiteX6088" fmla="*/ 246774 w 2241767"/>
                <a:gd name="connsiteY6088" fmla="*/ 1793218 h 1847316"/>
                <a:gd name="connsiteX6089" fmla="*/ 245624 w 2241767"/>
                <a:gd name="connsiteY6089" fmla="*/ 1792052 h 1847316"/>
                <a:gd name="connsiteX6090" fmla="*/ 244380 w 2241767"/>
                <a:gd name="connsiteY6090" fmla="*/ 1792373 h 1847316"/>
                <a:gd name="connsiteX6091" fmla="*/ 244161 w 2241767"/>
                <a:gd name="connsiteY6091" fmla="*/ 1791434 h 1847316"/>
                <a:gd name="connsiteX6092" fmla="*/ 243942 w 2241767"/>
                <a:gd name="connsiteY6092" fmla="*/ 1791160 h 1847316"/>
                <a:gd name="connsiteX6093" fmla="*/ 243089 w 2241767"/>
                <a:gd name="connsiteY6093" fmla="*/ 1791410 h 1847316"/>
                <a:gd name="connsiteX6094" fmla="*/ 243887 w 2241767"/>
                <a:gd name="connsiteY6094" fmla="*/ 1792623 h 1847316"/>
                <a:gd name="connsiteX6095" fmla="*/ 241728 w 2241767"/>
                <a:gd name="connsiteY6095" fmla="*/ 1792717 h 1847316"/>
                <a:gd name="connsiteX6096" fmla="*/ 241047 w 2241767"/>
                <a:gd name="connsiteY6096" fmla="*/ 1792568 h 1847316"/>
                <a:gd name="connsiteX6097" fmla="*/ 240445 w 2241767"/>
                <a:gd name="connsiteY6097" fmla="*/ 1791199 h 1847316"/>
                <a:gd name="connsiteX6098" fmla="*/ 238223 w 2241767"/>
                <a:gd name="connsiteY6098" fmla="*/ 1788570 h 1847316"/>
                <a:gd name="connsiteX6099" fmla="*/ 238231 w 2241767"/>
                <a:gd name="connsiteY6099" fmla="*/ 1787546 h 1847316"/>
                <a:gd name="connsiteX6100" fmla="*/ 237472 w 2241767"/>
                <a:gd name="connsiteY6100" fmla="*/ 1786325 h 1847316"/>
                <a:gd name="connsiteX6101" fmla="*/ 240766 w 2241767"/>
                <a:gd name="connsiteY6101" fmla="*/ 1785973 h 1847316"/>
                <a:gd name="connsiteX6102" fmla="*/ 243019 w 2241767"/>
                <a:gd name="connsiteY6102" fmla="*/ 1783822 h 1847316"/>
                <a:gd name="connsiteX6103" fmla="*/ 244294 w 2241767"/>
                <a:gd name="connsiteY6103" fmla="*/ 1783595 h 1847316"/>
                <a:gd name="connsiteX6104" fmla="*/ 246735 w 2241767"/>
                <a:gd name="connsiteY6104" fmla="*/ 1787068 h 1847316"/>
                <a:gd name="connsiteX6105" fmla="*/ 246672 w 2241767"/>
                <a:gd name="connsiteY6105" fmla="*/ 1788038 h 1847316"/>
                <a:gd name="connsiteX6106" fmla="*/ 247212 w 2241767"/>
                <a:gd name="connsiteY6106" fmla="*/ 1788993 h 1847316"/>
                <a:gd name="connsiteX6107" fmla="*/ 247877 w 2241767"/>
                <a:gd name="connsiteY6107" fmla="*/ 1789337 h 1847316"/>
                <a:gd name="connsiteX6108" fmla="*/ 260731 w 2241767"/>
                <a:gd name="connsiteY6108" fmla="*/ 1794986 h 1847316"/>
                <a:gd name="connsiteX6109" fmla="*/ 265371 w 2241767"/>
                <a:gd name="connsiteY6109" fmla="*/ 1795627 h 1847316"/>
                <a:gd name="connsiteX6110" fmla="*/ 266466 w 2241767"/>
                <a:gd name="connsiteY6110" fmla="*/ 1795353 h 1847316"/>
                <a:gd name="connsiteX6111" fmla="*/ 267240 w 2241767"/>
                <a:gd name="connsiteY6111" fmla="*/ 1795878 h 1847316"/>
                <a:gd name="connsiteX6112" fmla="*/ 271082 w 2241767"/>
                <a:gd name="connsiteY6112" fmla="*/ 1796206 h 1847316"/>
                <a:gd name="connsiteX6113" fmla="*/ 271739 w 2241767"/>
                <a:gd name="connsiteY6113" fmla="*/ 1796402 h 1847316"/>
                <a:gd name="connsiteX6114" fmla="*/ 270956 w 2241767"/>
                <a:gd name="connsiteY6114" fmla="*/ 1797607 h 1847316"/>
                <a:gd name="connsiteX6115" fmla="*/ 268500 w 2241767"/>
                <a:gd name="connsiteY6115" fmla="*/ 1798710 h 1847316"/>
                <a:gd name="connsiteX6116" fmla="*/ 264964 w 2241767"/>
                <a:gd name="connsiteY6116" fmla="*/ 1797740 h 1847316"/>
                <a:gd name="connsiteX6117" fmla="*/ 259049 w 2241767"/>
                <a:gd name="connsiteY6117" fmla="*/ 1797395 h 1847316"/>
                <a:gd name="connsiteX6118" fmla="*/ 259292 w 2241767"/>
                <a:gd name="connsiteY6118" fmla="*/ 1796464 h 1847316"/>
                <a:gd name="connsiteX6119" fmla="*/ 259855 w 2241767"/>
                <a:gd name="connsiteY6119" fmla="*/ 1795807 h 1847316"/>
                <a:gd name="connsiteX6120" fmla="*/ 259941 w 2241767"/>
                <a:gd name="connsiteY6120" fmla="*/ 1794657 h 1847316"/>
                <a:gd name="connsiteX6121" fmla="*/ 260731 w 2241767"/>
                <a:gd name="connsiteY6121" fmla="*/ 1794986 h 1847316"/>
                <a:gd name="connsiteX6122" fmla="*/ 276691 w 2241767"/>
                <a:gd name="connsiteY6122" fmla="*/ 1801604 h 1847316"/>
                <a:gd name="connsiteX6123" fmla="*/ 277262 w 2241767"/>
                <a:gd name="connsiteY6123" fmla="*/ 1802019 h 1847316"/>
                <a:gd name="connsiteX6124" fmla="*/ 279601 w 2241767"/>
                <a:gd name="connsiteY6124" fmla="*/ 1801393 h 1847316"/>
                <a:gd name="connsiteX6125" fmla="*/ 281291 w 2241767"/>
                <a:gd name="connsiteY6125" fmla="*/ 1801166 h 1847316"/>
                <a:gd name="connsiteX6126" fmla="*/ 284123 w 2241767"/>
                <a:gd name="connsiteY6126" fmla="*/ 1802707 h 1847316"/>
                <a:gd name="connsiteX6127" fmla="*/ 285109 w 2241767"/>
                <a:gd name="connsiteY6127" fmla="*/ 1803764 h 1847316"/>
                <a:gd name="connsiteX6128" fmla="*/ 286971 w 2241767"/>
                <a:gd name="connsiteY6128" fmla="*/ 1804890 h 1847316"/>
                <a:gd name="connsiteX6129" fmla="*/ 287605 w 2241767"/>
                <a:gd name="connsiteY6129" fmla="*/ 1805704 h 1847316"/>
                <a:gd name="connsiteX6130" fmla="*/ 287088 w 2241767"/>
                <a:gd name="connsiteY6130" fmla="*/ 1806689 h 1847316"/>
                <a:gd name="connsiteX6131" fmla="*/ 285031 w 2241767"/>
                <a:gd name="connsiteY6131" fmla="*/ 1808317 h 1847316"/>
                <a:gd name="connsiteX6132" fmla="*/ 282230 w 2241767"/>
                <a:gd name="connsiteY6132" fmla="*/ 1808692 h 1847316"/>
                <a:gd name="connsiteX6133" fmla="*/ 280579 w 2241767"/>
                <a:gd name="connsiteY6133" fmla="*/ 1809389 h 1847316"/>
                <a:gd name="connsiteX6134" fmla="*/ 278412 w 2241767"/>
                <a:gd name="connsiteY6134" fmla="*/ 1809240 h 1847316"/>
                <a:gd name="connsiteX6135" fmla="*/ 277763 w 2241767"/>
                <a:gd name="connsiteY6135" fmla="*/ 1808943 h 1847316"/>
                <a:gd name="connsiteX6136" fmla="*/ 277528 w 2241767"/>
                <a:gd name="connsiteY6136" fmla="*/ 1806877 h 1847316"/>
                <a:gd name="connsiteX6137" fmla="*/ 276840 w 2241767"/>
                <a:gd name="connsiteY6137" fmla="*/ 1804663 h 1847316"/>
                <a:gd name="connsiteX6138" fmla="*/ 275439 w 2241767"/>
                <a:gd name="connsiteY6138" fmla="*/ 1804922 h 1847316"/>
                <a:gd name="connsiteX6139" fmla="*/ 273867 w 2241767"/>
                <a:gd name="connsiteY6139" fmla="*/ 1804178 h 1847316"/>
                <a:gd name="connsiteX6140" fmla="*/ 272239 w 2241767"/>
                <a:gd name="connsiteY6140" fmla="*/ 1802316 h 1847316"/>
                <a:gd name="connsiteX6141" fmla="*/ 272060 w 2241767"/>
                <a:gd name="connsiteY6141" fmla="*/ 1801205 h 1847316"/>
                <a:gd name="connsiteX6142" fmla="*/ 272959 w 2241767"/>
                <a:gd name="connsiteY6142" fmla="*/ 1799437 h 1847316"/>
                <a:gd name="connsiteX6143" fmla="*/ 274532 w 2241767"/>
                <a:gd name="connsiteY6143" fmla="*/ 1799210 h 1847316"/>
                <a:gd name="connsiteX6144" fmla="*/ 275697 w 2241767"/>
                <a:gd name="connsiteY6144" fmla="*/ 1800188 h 1847316"/>
                <a:gd name="connsiteX6145" fmla="*/ 276691 w 2241767"/>
                <a:gd name="connsiteY6145" fmla="*/ 1801604 h 1847316"/>
                <a:gd name="connsiteX6146" fmla="*/ 268727 w 2241767"/>
                <a:gd name="connsiteY6146" fmla="*/ 1805344 h 1847316"/>
                <a:gd name="connsiteX6147" fmla="*/ 267428 w 2241767"/>
                <a:gd name="connsiteY6147" fmla="*/ 1806001 h 1847316"/>
                <a:gd name="connsiteX6148" fmla="*/ 266012 w 2241767"/>
                <a:gd name="connsiteY6148" fmla="*/ 1805696 h 1847316"/>
                <a:gd name="connsiteX6149" fmla="*/ 265683 w 2241767"/>
                <a:gd name="connsiteY6149" fmla="*/ 1804100 h 1847316"/>
                <a:gd name="connsiteX6150" fmla="*/ 264322 w 2241767"/>
                <a:gd name="connsiteY6150" fmla="*/ 1802074 h 1847316"/>
                <a:gd name="connsiteX6151" fmla="*/ 266716 w 2241767"/>
                <a:gd name="connsiteY6151" fmla="*/ 1801659 h 1847316"/>
                <a:gd name="connsiteX6152" fmla="*/ 268062 w 2241767"/>
                <a:gd name="connsiteY6152" fmla="*/ 1802246 h 1847316"/>
                <a:gd name="connsiteX6153" fmla="*/ 268766 w 2241767"/>
                <a:gd name="connsiteY6153" fmla="*/ 1802879 h 1847316"/>
                <a:gd name="connsiteX6154" fmla="*/ 269619 w 2241767"/>
                <a:gd name="connsiteY6154" fmla="*/ 1803967 h 1847316"/>
                <a:gd name="connsiteX6155" fmla="*/ 268727 w 2241767"/>
                <a:gd name="connsiteY6155" fmla="*/ 1805344 h 1847316"/>
                <a:gd name="connsiteX6156" fmla="*/ 296578 w 2241767"/>
                <a:gd name="connsiteY6156" fmla="*/ 1846206 h 1847316"/>
                <a:gd name="connsiteX6157" fmla="*/ 295608 w 2241767"/>
                <a:gd name="connsiteY6157" fmla="*/ 1847317 h 1847316"/>
                <a:gd name="connsiteX6158" fmla="*/ 294395 w 2241767"/>
                <a:gd name="connsiteY6158" fmla="*/ 1847231 h 1847316"/>
                <a:gd name="connsiteX6159" fmla="*/ 289991 w 2241767"/>
                <a:gd name="connsiteY6159" fmla="*/ 1844852 h 1847316"/>
                <a:gd name="connsiteX6160" fmla="*/ 289459 w 2241767"/>
                <a:gd name="connsiteY6160" fmla="*/ 1843577 h 1847316"/>
                <a:gd name="connsiteX6161" fmla="*/ 289787 w 2241767"/>
                <a:gd name="connsiteY6161" fmla="*/ 1837639 h 1847316"/>
                <a:gd name="connsiteX6162" fmla="*/ 288137 w 2241767"/>
                <a:gd name="connsiteY6162" fmla="*/ 1832820 h 1847316"/>
                <a:gd name="connsiteX6163" fmla="*/ 286322 w 2241767"/>
                <a:gd name="connsiteY6163" fmla="*/ 1829127 h 1847316"/>
                <a:gd name="connsiteX6164" fmla="*/ 287644 w 2241767"/>
                <a:gd name="connsiteY6164" fmla="*/ 1827234 h 1847316"/>
                <a:gd name="connsiteX6165" fmla="*/ 289388 w 2241767"/>
                <a:gd name="connsiteY6165" fmla="*/ 1825763 h 1847316"/>
                <a:gd name="connsiteX6166" fmla="*/ 291336 w 2241767"/>
                <a:gd name="connsiteY6166" fmla="*/ 1822994 h 1847316"/>
                <a:gd name="connsiteX6167" fmla="*/ 289741 w 2241767"/>
                <a:gd name="connsiteY6167" fmla="*/ 1819434 h 1847316"/>
                <a:gd name="connsiteX6168" fmla="*/ 290147 w 2241767"/>
                <a:gd name="connsiteY6168" fmla="*/ 1817282 h 1847316"/>
                <a:gd name="connsiteX6169" fmla="*/ 291086 w 2241767"/>
                <a:gd name="connsiteY6169" fmla="*/ 1816915 h 1847316"/>
                <a:gd name="connsiteX6170" fmla="*/ 295686 w 2241767"/>
                <a:gd name="connsiteY6170" fmla="*/ 1819528 h 1847316"/>
                <a:gd name="connsiteX6171" fmla="*/ 304981 w 2241767"/>
                <a:gd name="connsiteY6171" fmla="*/ 1823455 h 1847316"/>
                <a:gd name="connsiteX6172" fmla="*/ 307453 w 2241767"/>
                <a:gd name="connsiteY6172" fmla="*/ 1826217 h 1847316"/>
                <a:gd name="connsiteX6173" fmla="*/ 307891 w 2241767"/>
                <a:gd name="connsiteY6173" fmla="*/ 1829174 h 1847316"/>
                <a:gd name="connsiteX6174" fmla="*/ 309581 w 2241767"/>
                <a:gd name="connsiteY6174" fmla="*/ 1829550 h 1847316"/>
                <a:gd name="connsiteX6175" fmla="*/ 310387 w 2241767"/>
                <a:gd name="connsiteY6175" fmla="*/ 1831576 h 1847316"/>
                <a:gd name="connsiteX6176" fmla="*/ 312827 w 2241767"/>
                <a:gd name="connsiteY6176" fmla="*/ 1833352 h 1847316"/>
                <a:gd name="connsiteX6177" fmla="*/ 313641 w 2241767"/>
                <a:gd name="connsiteY6177" fmla="*/ 1834361 h 1847316"/>
                <a:gd name="connsiteX6178" fmla="*/ 312632 w 2241767"/>
                <a:gd name="connsiteY6178" fmla="*/ 1835988 h 1847316"/>
                <a:gd name="connsiteX6179" fmla="*/ 308173 w 2241767"/>
                <a:gd name="connsiteY6179" fmla="*/ 1839110 h 1847316"/>
                <a:gd name="connsiteX6180" fmla="*/ 302547 w 2241767"/>
                <a:gd name="connsiteY6180" fmla="*/ 1840471 h 1847316"/>
                <a:gd name="connsiteX6181" fmla="*/ 297595 w 2241767"/>
                <a:gd name="connsiteY6181" fmla="*/ 1843960 h 1847316"/>
                <a:gd name="connsiteX6182" fmla="*/ 296578 w 2241767"/>
                <a:gd name="connsiteY6182" fmla="*/ 1846206 h 1847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</a:cxnLst>
              <a:rect l="l" t="t" r="r" b="b"/>
              <a:pathLst>
                <a:path w="2241767" h="1847316">
                  <a:moveTo>
                    <a:pt x="616683" y="115756"/>
                  </a:moveTo>
                  <a:lnTo>
                    <a:pt x="616683" y="134062"/>
                  </a:lnTo>
                  <a:lnTo>
                    <a:pt x="616683" y="152127"/>
                  </a:lnTo>
                  <a:lnTo>
                    <a:pt x="616683" y="169949"/>
                  </a:lnTo>
                  <a:lnTo>
                    <a:pt x="616683" y="187543"/>
                  </a:lnTo>
                  <a:lnTo>
                    <a:pt x="616683" y="204911"/>
                  </a:lnTo>
                  <a:lnTo>
                    <a:pt x="616683" y="222053"/>
                  </a:lnTo>
                  <a:lnTo>
                    <a:pt x="616683" y="238982"/>
                  </a:lnTo>
                  <a:lnTo>
                    <a:pt x="616683" y="255701"/>
                  </a:lnTo>
                  <a:lnTo>
                    <a:pt x="616683" y="272216"/>
                  </a:lnTo>
                  <a:lnTo>
                    <a:pt x="616683" y="288536"/>
                  </a:lnTo>
                  <a:lnTo>
                    <a:pt x="616683" y="304668"/>
                  </a:lnTo>
                  <a:lnTo>
                    <a:pt x="616683" y="320604"/>
                  </a:lnTo>
                  <a:lnTo>
                    <a:pt x="616683" y="336361"/>
                  </a:lnTo>
                  <a:lnTo>
                    <a:pt x="616683" y="351937"/>
                  </a:lnTo>
                  <a:lnTo>
                    <a:pt x="616683" y="367342"/>
                  </a:lnTo>
                  <a:lnTo>
                    <a:pt x="616683" y="382574"/>
                  </a:lnTo>
                  <a:lnTo>
                    <a:pt x="616683" y="397642"/>
                  </a:lnTo>
                  <a:lnTo>
                    <a:pt x="616683" y="412545"/>
                  </a:lnTo>
                  <a:lnTo>
                    <a:pt x="616683" y="427293"/>
                  </a:lnTo>
                  <a:lnTo>
                    <a:pt x="616683" y="441883"/>
                  </a:lnTo>
                  <a:lnTo>
                    <a:pt x="616683" y="456318"/>
                  </a:lnTo>
                  <a:lnTo>
                    <a:pt x="616683" y="470611"/>
                  </a:lnTo>
                  <a:lnTo>
                    <a:pt x="616683" y="484764"/>
                  </a:lnTo>
                  <a:lnTo>
                    <a:pt x="616683" y="498775"/>
                  </a:lnTo>
                  <a:lnTo>
                    <a:pt x="616683" y="512646"/>
                  </a:lnTo>
                  <a:lnTo>
                    <a:pt x="616683" y="526376"/>
                  </a:lnTo>
                  <a:lnTo>
                    <a:pt x="616683" y="539981"/>
                  </a:lnTo>
                  <a:lnTo>
                    <a:pt x="616683" y="553453"/>
                  </a:lnTo>
                  <a:lnTo>
                    <a:pt x="616683" y="566808"/>
                  </a:lnTo>
                  <a:lnTo>
                    <a:pt x="616683" y="580030"/>
                  </a:lnTo>
                  <a:lnTo>
                    <a:pt x="616683" y="593134"/>
                  </a:lnTo>
                  <a:lnTo>
                    <a:pt x="616683" y="606121"/>
                  </a:lnTo>
                  <a:lnTo>
                    <a:pt x="621939" y="607936"/>
                  </a:lnTo>
                  <a:lnTo>
                    <a:pt x="627150" y="609735"/>
                  </a:lnTo>
                  <a:lnTo>
                    <a:pt x="628746" y="606144"/>
                  </a:lnTo>
                  <a:lnTo>
                    <a:pt x="634363" y="608898"/>
                  </a:lnTo>
                  <a:lnTo>
                    <a:pt x="639268" y="611300"/>
                  </a:lnTo>
                  <a:lnTo>
                    <a:pt x="642397" y="608217"/>
                  </a:lnTo>
                  <a:lnTo>
                    <a:pt x="645785" y="604877"/>
                  </a:lnTo>
                  <a:lnTo>
                    <a:pt x="650354" y="604642"/>
                  </a:lnTo>
                  <a:lnTo>
                    <a:pt x="655479" y="604376"/>
                  </a:lnTo>
                  <a:lnTo>
                    <a:pt x="658897" y="604204"/>
                  </a:lnTo>
                  <a:lnTo>
                    <a:pt x="658897" y="607052"/>
                  </a:lnTo>
                  <a:lnTo>
                    <a:pt x="657630" y="611761"/>
                  </a:lnTo>
                  <a:lnTo>
                    <a:pt x="656574" y="615681"/>
                  </a:lnTo>
                  <a:lnTo>
                    <a:pt x="659687" y="619647"/>
                  </a:lnTo>
                  <a:lnTo>
                    <a:pt x="663521" y="621728"/>
                  </a:lnTo>
                  <a:lnTo>
                    <a:pt x="667105" y="623677"/>
                  </a:lnTo>
                  <a:lnTo>
                    <a:pt x="668715" y="629043"/>
                  </a:lnTo>
                  <a:lnTo>
                    <a:pt x="672636" y="633174"/>
                  </a:lnTo>
                  <a:lnTo>
                    <a:pt x="675616" y="636304"/>
                  </a:lnTo>
                  <a:lnTo>
                    <a:pt x="678479" y="639300"/>
                  </a:lnTo>
                  <a:lnTo>
                    <a:pt x="682571" y="643572"/>
                  </a:lnTo>
                  <a:lnTo>
                    <a:pt x="685434" y="646560"/>
                  </a:lnTo>
                  <a:lnTo>
                    <a:pt x="689252" y="650527"/>
                  </a:lnTo>
                  <a:lnTo>
                    <a:pt x="691521" y="652881"/>
                  </a:lnTo>
                  <a:lnTo>
                    <a:pt x="692608" y="657450"/>
                  </a:lnTo>
                  <a:lnTo>
                    <a:pt x="693915" y="662919"/>
                  </a:lnTo>
                  <a:lnTo>
                    <a:pt x="693109" y="666142"/>
                  </a:lnTo>
                  <a:lnTo>
                    <a:pt x="694917" y="666658"/>
                  </a:lnTo>
                  <a:lnTo>
                    <a:pt x="698452" y="663044"/>
                  </a:lnTo>
                  <a:lnTo>
                    <a:pt x="701778" y="660799"/>
                  </a:lnTo>
                  <a:lnTo>
                    <a:pt x="705885" y="658021"/>
                  </a:lnTo>
                  <a:lnTo>
                    <a:pt x="708654" y="656144"/>
                  </a:lnTo>
                  <a:lnTo>
                    <a:pt x="713802" y="656050"/>
                  </a:lnTo>
                  <a:lnTo>
                    <a:pt x="716258" y="650581"/>
                  </a:lnTo>
                  <a:lnTo>
                    <a:pt x="716266" y="642875"/>
                  </a:lnTo>
                  <a:lnTo>
                    <a:pt x="718872" y="643008"/>
                  </a:lnTo>
                  <a:lnTo>
                    <a:pt x="720405" y="641960"/>
                  </a:lnTo>
                  <a:lnTo>
                    <a:pt x="721078" y="639683"/>
                  </a:lnTo>
                  <a:lnTo>
                    <a:pt x="719443" y="636570"/>
                  </a:lnTo>
                  <a:lnTo>
                    <a:pt x="724372" y="635114"/>
                  </a:lnTo>
                  <a:lnTo>
                    <a:pt x="727939" y="634058"/>
                  </a:lnTo>
                  <a:lnTo>
                    <a:pt x="733032" y="631187"/>
                  </a:lnTo>
                  <a:lnTo>
                    <a:pt x="738008" y="628378"/>
                  </a:lnTo>
                  <a:lnTo>
                    <a:pt x="740378" y="630553"/>
                  </a:lnTo>
                  <a:lnTo>
                    <a:pt x="742726" y="632650"/>
                  </a:lnTo>
                  <a:lnTo>
                    <a:pt x="747333" y="637696"/>
                  </a:lnTo>
                  <a:lnTo>
                    <a:pt x="747646" y="638909"/>
                  </a:lnTo>
                  <a:lnTo>
                    <a:pt x="747333" y="641271"/>
                  </a:lnTo>
                  <a:lnTo>
                    <a:pt x="746879" y="643626"/>
                  </a:lnTo>
                  <a:lnTo>
                    <a:pt x="749681" y="650214"/>
                  </a:lnTo>
                  <a:lnTo>
                    <a:pt x="750486" y="650949"/>
                  </a:lnTo>
                  <a:lnTo>
                    <a:pt x="752786" y="651856"/>
                  </a:lnTo>
                  <a:lnTo>
                    <a:pt x="755532" y="654032"/>
                  </a:lnTo>
                  <a:lnTo>
                    <a:pt x="756746" y="655909"/>
                  </a:lnTo>
                  <a:lnTo>
                    <a:pt x="760719" y="658898"/>
                  </a:lnTo>
                  <a:lnTo>
                    <a:pt x="761392" y="660134"/>
                  </a:lnTo>
                  <a:lnTo>
                    <a:pt x="761767" y="662136"/>
                  </a:lnTo>
                  <a:lnTo>
                    <a:pt x="762417" y="663858"/>
                  </a:lnTo>
                  <a:lnTo>
                    <a:pt x="763161" y="665086"/>
                  </a:lnTo>
                  <a:lnTo>
                    <a:pt x="763880" y="666838"/>
                  </a:lnTo>
                  <a:lnTo>
                    <a:pt x="765601" y="668904"/>
                  </a:lnTo>
                  <a:lnTo>
                    <a:pt x="768879" y="671204"/>
                  </a:lnTo>
                  <a:lnTo>
                    <a:pt x="771156" y="672800"/>
                  </a:lnTo>
                  <a:lnTo>
                    <a:pt x="774340" y="675030"/>
                  </a:lnTo>
                  <a:lnTo>
                    <a:pt x="777563" y="679575"/>
                  </a:lnTo>
                  <a:lnTo>
                    <a:pt x="780366" y="683510"/>
                  </a:lnTo>
                  <a:lnTo>
                    <a:pt x="783558" y="687390"/>
                  </a:lnTo>
                  <a:lnTo>
                    <a:pt x="783089" y="690481"/>
                  </a:lnTo>
                  <a:lnTo>
                    <a:pt x="786320" y="695238"/>
                  </a:lnTo>
                  <a:lnTo>
                    <a:pt x="789723" y="701269"/>
                  </a:lnTo>
                  <a:lnTo>
                    <a:pt x="792336" y="706597"/>
                  </a:lnTo>
                  <a:lnTo>
                    <a:pt x="794190" y="709570"/>
                  </a:lnTo>
                  <a:lnTo>
                    <a:pt x="796420" y="713857"/>
                  </a:lnTo>
                  <a:lnTo>
                    <a:pt x="799142" y="719091"/>
                  </a:lnTo>
                  <a:lnTo>
                    <a:pt x="802240" y="725029"/>
                  </a:lnTo>
                  <a:lnTo>
                    <a:pt x="804611" y="728824"/>
                  </a:lnTo>
                  <a:lnTo>
                    <a:pt x="807701" y="734120"/>
                  </a:lnTo>
                  <a:lnTo>
                    <a:pt x="809227" y="737273"/>
                  </a:lnTo>
                  <a:lnTo>
                    <a:pt x="808186" y="739424"/>
                  </a:lnTo>
                  <a:lnTo>
                    <a:pt x="806903" y="742084"/>
                  </a:lnTo>
                  <a:lnTo>
                    <a:pt x="810877" y="743344"/>
                  </a:lnTo>
                  <a:lnTo>
                    <a:pt x="813631" y="744212"/>
                  </a:lnTo>
                  <a:lnTo>
                    <a:pt x="812943" y="747154"/>
                  </a:lnTo>
                  <a:lnTo>
                    <a:pt x="812035" y="751034"/>
                  </a:lnTo>
                  <a:lnTo>
                    <a:pt x="815149" y="752560"/>
                  </a:lnTo>
                  <a:lnTo>
                    <a:pt x="817261" y="753600"/>
                  </a:lnTo>
                  <a:lnTo>
                    <a:pt x="816823" y="755627"/>
                  </a:lnTo>
                  <a:lnTo>
                    <a:pt x="817989" y="757911"/>
                  </a:lnTo>
                  <a:lnTo>
                    <a:pt x="818177" y="761690"/>
                  </a:lnTo>
                  <a:lnTo>
                    <a:pt x="821971" y="761447"/>
                  </a:lnTo>
                  <a:lnTo>
                    <a:pt x="823645" y="761338"/>
                  </a:lnTo>
                  <a:lnTo>
                    <a:pt x="825914" y="763012"/>
                  </a:lnTo>
                  <a:lnTo>
                    <a:pt x="828903" y="765218"/>
                  </a:lnTo>
                  <a:lnTo>
                    <a:pt x="831899" y="767283"/>
                  </a:lnTo>
                  <a:lnTo>
                    <a:pt x="834457" y="769044"/>
                  </a:lnTo>
                  <a:lnTo>
                    <a:pt x="837814" y="770084"/>
                  </a:lnTo>
                  <a:lnTo>
                    <a:pt x="841952" y="771579"/>
                  </a:lnTo>
                  <a:lnTo>
                    <a:pt x="843986" y="774630"/>
                  </a:lnTo>
                  <a:lnTo>
                    <a:pt x="847757" y="775936"/>
                  </a:lnTo>
                  <a:lnTo>
                    <a:pt x="849165" y="780184"/>
                  </a:lnTo>
                  <a:lnTo>
                    <a:pt x="853523" y="781741"/>
                  </a:lnTo>
                  <a:lnTo>
                    <a:pt x="856089" y="780701"/>
                  </a:lnTo>
                  <a:lnTo>
                    <a:pt x="857012" y="782430"/>
                  </a:lnTo>
                  <a:lnTo>
                    <a:pt x="857740" y="784417"/>
                  </a:lnTo>
                  <a:lnTo>
                    <a:pt x="857935" y="786920"/>
                  </a:lnTo>
                  <a:lnTo>
                    <a:pt x="857693" y="789361"/>
                  </a:lnTo>
                  <a:lnTo>
                    <a:pt x="856605" y="791395"/>
                  </a:lnTo>
                  <a:lnTo>
                    <a:pt x="855784" y="793586"/>
                  </a:lnTo>
                  <a:lnTo>
                    <a:pt x="855236" y="795941"/>
                  </a:lnTo>
                  <a:lnTo>
                    <a:pt x="855025" y="798460"/>
                  </a:lnTo>
                  <a:lnTo>
                    <a:pt x="855158" y="801151"/>
                  </a:lnTo>
                  <a:lnTo>
                    <a:pt x="855596" y="803498"/>
                  </a:lnTo>
                  <a:lnTo>
                    <a:pt x="856934" y="807832"/>
                  </a:lnTo>
                  <a:lnTo>
                    <a:pt x="857380" y="810484"/>
                  </a:lnTo>
                  <a:lnTo>
                    <a:pt x="857435" y="812245"/>
                  </a:lnTo>
                  <a:lnTo>
                    <a:pt x="854470" y="818425"/>
                  </a:lnTo>
                  <a:lnTo>
                    <a:pt x="853445" y="821359"/>
                  </a:lnTo>
                  <a:lnTo>
                    <a:pt x="853539" y="822673"/>
                  </a:lnTo>
                  <a:lnTo>
                    <a:pt x="851379" y="825725"/>
                  </a:lnTo>
                  <a:lnTo>
                    <a:pt x="847413" y="829981"/>
                  </a:lnTo>
                  <a:lnTo>
                    <a:pt x="845613" y="832429"/>
                  </a:lnTo>
                  <a:lnTo>
                    <a:pt x="844722" y="831615"/>
                  </a:lnTo>
                  <a:lnTo>
                    <a:pt x="839589" y="830982"/>
                  </a:lnTo>
                  <a:lnTo>
                    <a:pt x="837727" y="825545"/>
                  </a:lnTo>
                  <a:lnTo>
                    <a:pt x="836742" y="821312"/>
                  </a:lnTo>
                  <a:lnTo>
                    <a:pt x="835247" y="817620"/>
                  </a:lnTo>
                  <a:lnTo>
                    <a:pt x="835287" y="816782"/>
                  </a:lnTo>
                  <a:lnTo>
                    <a:pt x="836648" y="814310"/>
                  </a:lnTo>
                  <a:lnTo>
                    <a:pt x="841780" y="812276"/>
                  </a:lnTo>
                  <a:lnTo>
                    <a:pt x="841827" y="811462"/>
                  </a:lnTo>
                  <a:lnTo>
                    <a:pt x="839918" y="810923"/>
                  </a:lnTo>
                  <a:lnTo>
                    <a:pt x="839456" y="810038"/>
                  </a:lnTo>
                  <a:lnTo>
                    <a:pt x="838932" y="806010"/>
                  </a:lnTo>
                  <a:lnTo>
                    <a:pt x="839073" y="802465"/>
                  </a:lnTo>
                  <a:lnTo>
                    <a:pt x="838940" y="800111"/>
                  </a:lnTo>
                  <a:lnTo>
                    <a:pt x="838087" y="795291"/>
                  </a:lnTo>
                  <a:lnTo>
                    <a:pt x="836804" y="792334"/>
                  </a:lnTo>
                  <a:lnTo>
                    <a:pt x="833495" y="786545"/>
                  </a:lnTo>
                  <a:lnTo>
                    <a:pt x="833213" y="785082"/>
                  </a:lnTo>
                  <a:lnTo>
                    <a:pt x="834669" y="783243"/>
                  </a:lnTo>
                  <a:lnTo>
                    <a:pt x="835576" y="781530"/>
                  </a:lnTo>
                  <a:lnTo>
                    <a:pt x="829982" y="784511"/>
                  </a:lnTo>
                  <a:lnTo>
                    <a:pt x="822347" y="787632"/>
                  </a:lnTo>
                  <a:lnTo>
                    <a:pt x="819076" y="789807"/>
                  </a:lnTo>
                  <a:lnTo>
                    <a:pt x="818388" y="790676"/>
                  </a:lnTo>
                  <a:lnTo>
                    <a:pt x="818153" y="791411"/>
                  </a:lnTo>
                  <a:lnTo>
                    <a:pt x="818748" y="793461"/>
                  </a:lnTo>
                  <a:lnTo>
                    <a:pt x="818654" y="794118"/>
                  </a:lnTo>
                  <a:lnTo>
                    <a:pt x="817989" y="795331"/>
                  </a:lnTo>
                  <a:lnTo>
                    <a:pt x="817199" y="798741"/>
                  </a:lnTo>
                  <a:lnTo>
                    <a:pt x="815540" y="802348"/>
                  </a:lnTo>
                  <a:lnTo>
                    <a:pt x="814703" y="803091"/>
                  </a:lnTo>
                  <a:lnTo>
                    <a:pt x="811722" y="801746"/>
                  </a:lnTo>
                  <a:lnTo>
                    <a:pt x="810924" y="800596"/>
                  </a:lnTo>
                  <a:lnTo>
                    <a:pt x="809430" y="795878"/>
                  </a:lnTo>
                  <a:lnTo>
                    <a:pt x="809774" y="794619"/>
                  </a:lnTo>
                  <a:lnTo>
                    <a:pt x="810862" y="793555"/>
                  </a:lnTo>
                  <a:lnTo>
                    <a:pt x="812340" y="791262"/>
                  </a:lnTo>
                  <a:lnTo>
                    <a:pt x="814202" y="787726"/>
                  </a:lnTo>
                  <a:lnTo>
                    <a:pt x="817762" y="778706"/>
                  </a:lnTo>
                  <a:lnTo>
                    <a:pt x="820086" y="778667"/>
                  </a:lnTo>
                  <a:lnTo>
                    <a:pt x="824185" y="776875"/>
                  </a:lnTo>
                  <a:lnTo>
                    <a:pt x="817754" y="775975"/>
                  </a:lnTo>
                  <a:lnTo>
                    <a:pt x="816792" y="775506"/>
                  </a:lnTo>
                  <a:lnTo>
                    <a:pt x="815931" y="774270"/>
                  </a:lnTo>
                  <a:lnTo>
                    <a:pt x="815165" y="772267"/>
                  </a:lnTo>
                  <a:lnTo>
                    <a:pt x="813858" y="770037"/>
                  </a:lnTo>
                  <a:lnTo>
                    <a:pt x="811409" y="769255"/>
                  </a:lnTo>
                  <a:lnTo>
                    <a:pt x="810338" y="768434"/>
                  </a:lnTo>
                  <a:lnTo>
                    <a:pt x="808718" y="765719"/>
                  </a:lnTo>
                  <a:lnTo>
                    <a:pt x="807631" y="764498"/>
                  </a:lnTo>
                  <a:lnTo>
                    <a:pt x="807036" y="762989"/>
                  </a:lnTo>
                  <a:lnTo>
                    <a:pt x="806934" y="761189"/>
                  </a:lnTo>
                  <a:lnTo>
                    <a:pt x="806473" y="760282"/>
                  </a:lnTo>
                  <a:lnTo>
                    <a:pt x="804791" y="759953"/>
                  </a:lnTo>
                  <a:lnTo>
                    <a:pt x="803883" y="759335"/>
                  </a:lnTo>
                  <a:lnTo>
                    <a:pt x="803633" y="754672"/>
                  </a:lnTo>
                  <a:lnTo>
                    <a:pt x="800284" y="753475"/>
                  </a:lnTo>
                  <a:lnTo>
                    <a:pt x="798915" y="752442"/>
                  </a:lnTo>
                  <a:lnTo>
                    <a:pt x="796709" y="749516"/>
                  </a:lnTo>
                  <a:lnTo>
                    <a:pt x="796099" y="748093"/>
                  </a:lnTo>
                  <a:lnTo>
                    <a:pt x="795903" y="746904"/>
                  </a:lnTo>
                  <a:lnTo>
                    <a:pt x="796443" y="743665"/>
                  </a:lnTo>
                  <a:lnTo>
                    <a:pt x="796216" y="743054"/>
                  </a:lnTo>
                  <a:lnTo>
                    <a:pt x="794260" y="743383"/>
                  </a:lnTo>
                  <a:lnTo>
                    <a:pt x="782134" y="738352"/>
                  </a:lnTo>
                  <a:lnTo>
                    <a:pt x="782776" y="731679"/>
                  </a:lnTo>
                  <a:lnTo>
                    <a:pt x="780530" y="722831"/>
                  </a:lnTo>
                  <a:lnTo>
                    <a:pt x="778118" y="719232"/>
                  </a:lnTo>
                  <a:lnTo>
                    <a:pt x="778596" y="717824"/>
                  </a:lnTo>
                  <a:lnTo>
                    <a:pt x="779112" y="717081"/>
                  </a:lnTo>
                  <a:lnTo>
                    <a:pt x="780194" y="717065"/>
                  </a:lnTo>
                  <a:lnTo>
                    <a:pt x="784849" y="719686"/>
                  </a:lnTo>
                  <a:lnTo>
                    <a:pt x="789230" y="722784"/>
                  </a:lnTo>
                  <a:lnTo>
                    <a:pt x="789793" y="722330"/>
                  </a:lnTo>
                  <a:lnTo>
                    <a:pt x="782791" y="715743"/>
                  </a:lnTo>
                  <a:lnTo>
                    <a:pt x="781039" y="713771"/>
                  </a:lnTo>
                  <a:lnTo>
                    <a:pt x="780601" y="711393"/>
                  </a:lnTo>
                  <a:lnTo>
                    <a:pt x="780577" y="710118"/>
                  </a:lnTo>
                  <a:lnTo>
                    <a:pt x="781133" y="709453"/>
                  </a:lnTo>
                  <a:lnTo>
                    <a:pt x="787697" y="710047"/>
                  </a:lnTo>
                  <a:lnTo>
                    <a:pt x="788088" y="709554"/>
                  </a:lnTo>
                  <a:lnTo>
                    <a:pt x="781430" y="707614"/>
                  </a:lnTo>
                  <a:lnTo>
                    <a:pt x="780069" y="707622"/>
                  </a:lnTo>
                  <a:lnTo>
                    <a:pt x="778611" y="710407"/>
                  </a:lnTo>
                  <a:lnTo>
                    <a:pt x="777923" y="711064"/>
                  </a:lnTo>
                  <a:lnTo>
                    <a:pt x="776491" y="710931"/>
                  </a:lnTo>
                  <a:lnTo>
                    <a:pt x="776006" y="710501"/>
                  </a:lnTo>
                  <a:lnTo>
                    <a:pt x="774316" y="707129"/>
                  </a:lnTo>
                  <a:lnTo>
                    <a:pt x="772705" y="704774"/>
                  </a:lnTo>
                  <a:lnTo>
                    <a:pt x="769708" y="701512"/>
                  </a:lnTo>
                  <a:lnTo>
                    <a:pt x="769146" y="699181"/>
                  </a:lnTo>
                  <a:lnTo>
                    <a:pt x="768996" y="695746"/>
                  </a:lnTo>
                  <a:lnTo>
                    <a:pt x="769395" y="692491"/>
                  </a:lnTo>
                  <a:lnTo>
                    <a:pt x="771845" y="685028"/>
                  </a:lnTo>
                  <a:lnTo>
                    <a:pt x="772838" y="683729"/>
                  </a:lnTo>
                  <a:lnTo>
                    <a:pt x="773096" y="682916"/>
                  </a:lnTo>
                  <a:lnTo>
                    <a:pt x="772337" y="683041"/>
                  </a:lnTo>
                  <a:lnTo>
                    <a:pt x="771617" y="683753"/>
                  </a:lnTo>
                  <a:lnTo>
                    <a:pt x="769591" y="687226"/>
                  </a:lnTo>
                  <a:lnTo>
                    <a:pt x="767503" y="692906"/>
                  </a:lnTo>
                  <a:lnTo>
                    <a:pt x="765796" y="694839"/>
                  </a:lnTo>
                  <a:lnTo>
                    <a:pt x="764725" y="694369"/>
                  </a:lnTo>
                  <a:lnTo>
                    <a:pt x="763105" y="692061"/>
                  </a:lnTo>
                  <a:lnTo>
                    <a:pt x="759725" y="689237"/>
                  </a:lnTo>
                  <a:lnTo>
                    <a:pt x="755814" y="688509"/>
                  </a:lnTo>
                  <a:lnTo>
                    <a:pt x="753342" y="685615"/>
                  </a:lnTo>
                  <a:lnTo>
                    <a:pt x="749689" y="677525"/>
                  </a:lnTo>
                  <a:lnTo>
                    <a:pt x="749195" y="673481"/>
                  </a:lnTo>
                  <a:lnTo>
                    <a:pt x="748726" y="672487"/>
                  </a:lnTo>
                  <a:lnTo>
                    <a:pt x="746747" y="671173"/>
                  </a:lnTo>
                  <a:lnTo>
                    <a:pt x="745526" y="669225"/>
                  </a:lnTo>
                  <a:lnTo>
                    <a:pt x="743648" y="659289"/>
                  </a:lnTo>
                  <a:lnTo>
                    <a:pt x="741168" y="652342"/>
                  </a:lnTo>
                  <a:lnTo>
                    <a:pt x="740551" y="648657"/>
                  </a:lnTo>
                  <a:lnTo>
                    <a:pt x="740754" y="644995"/>
                  </a:lnTo>
                  <a:lnTo>
                    <a:pt x="740433" y="644589"/>
                  </a:lnTo>
                  <a:lnTo>
                    <a:pt x="739581" y="647444"/>
                  </a:lnTo>
                  <a:lnTo>
                    <a:pt x="739362" y="648931"/>
                  </a:lnTo>
                  <a:lnTo>
                    <a:pt x="737796" y="649353"/>
                  </a:lnTo>
                  <a:lnTo>
                    <a:pt x="739268" y="652240"/>
                  </a:lnTo>
                  <a:lnTo>
                    <a:pt x="739635" y="653679"/>
                  </a:lnTo>
                  <a:lnTo>
                    <a:pt x="738899" y="653562"/>
                  </a:lnTo>
                  <a:lnTo>
                    <a:pt x="737398" y="653922"/>
                  </a:lnTo>
                  <a:lnTo>
                    <a:pt x="739948" y="658827"/>
                  </a:lnTo>
                  <a:lnTo>
                    <a:pt x="741091" y="666400"/>
                  </a:lnTo>
                  <a:lnTo>
                    <a:pt x="742780" y="671986"/>
                  </a:lnTo>
                  <a:lnTo>
                    <a:pt x="743875" y="676500"/>
                  </a:lnTo>
                  <a:lnTo>
                    <a:pt x="744369" y="679919"/>
                  </a:lnTo>
                  <a:lnTo>
                    <a:pt x="745088" y="683182"/>
                  </a:lnTo>
                  <a:lnTo>
                    <a:pt x="747059" y="690356"/>
                  </a:lnTo>
                  <a:lnTo>
                    <a:pt x="747325" y="691779"/>
                  </a:lnTo>
                  <a:lnTo>
                    <a:pt x="747091" y="692937"/>
                  </a:lnTo>
                  <a:lnTo>
                    <a:pt x="746441" y="694314"/>
                  </a:lnTo>
                  <a:lnTo>
                    <a:pt x="745315" y="694831"/>
                  </a:lnTo>
                  <a:lnTo>
                    <a:pt x="741779" y="693892"/>
                  </a:lnTo>
                  <a:lnTo>
                    <a:pt x="740449" y="692124"/>
                  </a:lnTo>
                  <a:lnTo>
                    <a:pt x="738540" y="688869"/>
                  </a:lnTo>
                  <a:lnTo>
                    <a:pt x="735864" y="687367"/>
                  </a:lnTo>
                  <a:lnTo>
                    <a:pt x="729238" y="688110"/>
                  </a:lnTo>
                  <a:lnTo>
                    <a:pt x="728706" y="687860"/>
                  </a:lnTo>
                  <a:lnTo>
                    <a:pt x="728729" y="685200"/>
                  </a:lnTo>
                  <a:lnTo>
                    <a:pt x="729489" y="680451"/>
                  </a:lnTo>
                  <a:lnTo>
                    <a:pt x="728878" y="678527"/>
                  </a:lnTo>
                  <a:lnTo>
                    <a:pt x="725452" y="671509"/>
                  </a:lnTo>
                  <a:lnTo>
                    <a:pt x="725506" y="670132"/>
                  </a:lnTo>
                  <a:lnTo>
                    <a:pt x="730262" y="666893"/>
                  </a:lnTo>
                  <a:lnTo>
                    <a:pt x="727955" y="666651"/>
                  </a:lnTo>
                  <a:lnTo>
                    <a:pt x="726093" y="667918"/>
                  </a:lnTo>
                  <a:lnTo>
                    <a:pt x="725373" y="667104"/>
                  </a:lnTo>
                  <a:lnTo>
                    <a:pt x="724246" y="662575"/>
                  </a:lnTo>
                  <a:lnTo>
                    <a:pt x="723519" y="660885"/>
                  </a:lnTo>
                  <a:lnTo>
                    <a:pt x="723159" y="660525"/>
                  </a:lnTo>
                  <a:lnTo>
                    <a:pt x="722956" y="664836"/>
                  </a:lnTo>
                  <a:lnTo>
                    <a:pt x="723746" y="667097"/>
                  </a:lnTo>
                  <a:lnTo>
                    <a:pt x="723863" y="668403"/>
                  </a:lnTo>
                  <a:lnTo>
                    <a:pt x="723738" y="670226"/>
                  </a:lnTo>
                  <a:lnTo>
                    <a:pt x="723245" y="671533"/>
                  </a:lnTo>
                  <a:lnTo>
                    <a:pt x="722376" y="672323"/>
                  </a:lnTo>
                  <a:lnTo>
                    <a:pt x="721508" y="672518"/>
                  </a:lnTo>
                  <a:lnTo>
                    <a:pt x="719905" y="671611"/>
                  </a:lnTo>
                  <a:lnTo>
                    <a:pt x="718120" y="669897"/>
                  </a:lnTo>
                  <a:lnTo>
                    <a:pt x="716564" y="669092"/>
                  </a:lnTo>
                  <a:lnTo>
                    <a:pt x="715985" y="668411"/>
                  </a:lnTo>
                  <a:lnTo>
                    <a:pt x="715250" y="666518"/>
                  </a:lnTo>
                  <a:lnTo>
                    <a:pt x="714045" y="665078"/>
                  </a:lnTo>
                  <a:lnTo>
                    <a:pt x="708232" y="663255"/>
                  </a:lnTo>
                  <a:lnTo>
                    <a:pt x="704766" y="661096"/>
                  </a:lnTo>
                  <a:lnTo>
                    <a:pt x="704477" y="661667"/>
                  </a:lnTo>
                  <a:lnTo>
                    <a:pt x="705556" y="663967"/>
                  </a:lnTo>
                  <a:lnTo>
                    <a:pt x="705658" y="665329"/>
                  </a:lnTo>
                  <a:lnTo>
                    <a:pt x="704781" y="665743"/>
                  </a:lnTo>
                  <a:lnTo>
                    <a:pt x="703217" y="667926"/>
                  </a:lnTo>
                  <a:lnTo>
                    <a:pt x="703671" y="668223"/>
                  </a:lnTo>
                  <a:lnTo>
                    <a:pt x="705321" y="667503"/>
                  </a:lnTo>
                  <a:lnTo>
                    <a:pt x="707168" y="667590"/>
                  </a:lnTo>
                  <a:lnTo>
                    <a:pt x="710219" y="668912"/>
                  </a:lnTo>
                  <a:lnTo>
                    <a:pt x="712988" y="670648"/>
                  </a:lnTo>
                  <a:lnTo>
                    <a:pt x="713990" y="671618"/>
                  </a:lnTo>
                  <a:lnTo>
                    <a:pt x="714404" y="673058"/>
                  </a:lnTo>
                  <a:lnTo>
                    <a:pt x="714749" y="673566"/>
                  </a:lnTo>
                  <a:lnTo>
                    <a:pt x="717455" y="675241"/>
                  </a:lnTo>
                  <a:lnTo>
                    <a:pt x="717588" y="676117"/>
                  </a:lnTo>
                  <a:lnTo>
                    <a:pt x="715844" y="678730"/>
                  </a:lnTo>
                  <a:lnTo>
                    <a:pt x="719443" y="678441"/>
                  </a:lnTo>
                  <a:lnTo>
                    <a:pt x="721532" y="679371"/>
                  </a:lnTo>
                  <a:lnTo>
                    <a:pt x="724207" y="683409"/>
                  </a:lnTo>
                  <a:lnTo>
                    <a:pt x="725115" y="685654"/>
                  </a:lnTo>
                  <a:lnTo>
                    <a:pt x="725241" y="688525"/>
                  </a:lnTo>
                  <a:lnTo>
                    <a:pt x="724685" y="689354"/>
                  </a:lnTo>
                  <a:lnTo>
                    <a:pt x="723621" y="689933"/>
                  </a:lnTo>
                  <a:lnTo>
                    <a:pt x="716313" y="690872"/>
                  </a:lnTo>
                  <a:lnTo>
                    <a:pt x="713677" y="694322"/>
                  </a:lnTo>
                  <a:lnTo>
                    <a:pt x="713129" y="694369"/>
                  </a:lnTo>
                  <a:lnTo>
                    <a:pt x="711119" y="693430"/>
                  </a:lnTo>
                  <a:lnTo>
                    <a:pt x="707473" y="690676"/>
                  </a:lnTo>
                  <a:lnTo>
                    <a:pt x="702927" y="688056"/>
                  </a:lnTo>
                  <a:lnTo>
                    <a:pt x="692561" y="680256"/>
                  </a:lnTo>
                  <a:lnTo>
                    <a:pt x="692280" y="679888"/>
                  </a:lnTo>
                  <a:lnTo>
                    <a:pt x="692108" y="678378"/>
                  </a:lnTo>
                  <a:lnTo>
                    <a:pt x="691396" y="677604"/>
                  </a:lnTo>
                  <a:lnTo>
                    <a:pt x="689987" y="676946"/>
                  </a:lnTo>
                  <a:lnTo>
                    <a:pt x="688032" y="674959"/>
                  </a:lnTo>
                  <a:lnTo>
                    <a:pt x="685536" y="671642"/>
                  </a:lnTo>
                  <a:lnTo>
                    <a:pt x="683995" y="669045"/>
                  </a:lnTo>
                  <a:lnTo>
                    <a:pt x="683409" y="667175"/>
                  </a:lnTo>
                  <a:lnTo>
                    <a:pt x="681953" y="665031"/>
                  </a:lnTo>
                  <a:lnTo>
                    <a:pt x="677259" y="660548"/>
                  </a:lnTo>
                  <a:lnTo>
                    <a:pt x="674802" y="658827"/>
                  </a:lnTo>
                  <a:lnTo>
                    <a:pt x="672636" y="657849"/>
                  </a:lnTo>
                  <a:lnTo>
                    <a:pt x="670750" y="657638"/>
                  </a:lnTo>
                  <a:lnTo>
                    <a:pt x="670241" y="657036"/>
                  </a:lnTo>
                  <a:lnTo>
                    <a:pt x="671109" y="656050"/>
                  </a:lnTo>
                  <a:lnTo>
                    <a:pt x="671243" y="655471"/>
                  </a:lnTo>
                  <a:lnTo>
                    <a:pt x="667080" y="654540"/>
                  </a:lnTo>
                  <a:lnTo>
                    <a:pt x="663130" y="652428"/>
                  </a:lnTo>
                  <a:lnTo>
                    <a:pt x="653108" y="646474"/>
                  </a:lnTo>
                  <a:lnTo>
                    <a:pt x="647929" y="642734"/>
                  </a:lnTo>
                  <a:lnTo>
                    <a:pt x="644909" y="640943"/>
                  </a:lnTo>
                  <a:lnTo>
                    <a:pt x="643618" y="639934"/>
                  </a:lnTo>
                  <a:lnTo>
                    <a:pt x="643047" y="639112"/>
                  </a:lnTo>
                  <a:lnTo>
                    <a:pt x="643774" y="638252"/>
                  </a:lnTo>
                  <a:lnTo>
                    <a:pt x="645793" y="637360"/>
                  </a:lnTo>
                  <a:lnTo>
                    <a:pt x="647162" y="636343"/>
                  </a:lnTo>
                  <a:lnTo>
                    <a:pt x="649321" y="632533"/>
                  </a:lnTo>
                  <a:lnTo>
                    <a:pt x="649485" y="631304"/>
                  </a:lnTo>
                  <a:lnTo>
                    <a:pt x="648328" y="628527"/>
                  </a:lnTo>
                  <a:lnTo>
                    <a:pt x="647811" y="625992"/>
                  </a:lnTo>
                  <a:lnTo>
                    <a:pt x="647835" y="624584"/>
                  </a:lnTo>
                  <a:lnTo>
                    <a:pt x="648140" y="623176"/>
                  </a:lnTo>
                  <a:lnTo>
                    <a:pt x="648468" y="622261"/>
                  </a:lnTo>
                  <a:lnTo>
                    <a:pt x="649385" y="621376"/>
                  </a:lnTo>
                  <a:lnTo>
                    <a:pt x="650025" y="620931"/>
                  </a:lnTo>
                  <a:lnTo>
                    <a:pt x="650823" y="621236"/>
                  </a:lnTo>
                  <a:lnTo>
                    <a:pt x="653366" y="624725"/>
                  </a:lnTo>
                  <a:lnTo>
                    <a:pt x="653726" y="625992"/>
                  </a:lnTo>
                  <a:lnTo>
                    <a:pt x="653608" y="630749"/>
                  </a:lnTo>
                  <a:lnTo>
                    <a:pt x="654336" y="636296"/>
                  </a:lnTo>
                  <a:lnTo>
                    <a:pt x="654571" y="635889"/>
                  </a:lnTo>
                  <a:lnTo>
                    <a:pt x="654805" y="634058"/>
                  </a:lnTo>
                  <a:lnTo>
                    <a:pt x="654954" y="630553"/>
                  </a:lnTo>
                  <a:lnTo>
                    <a:pt x="655244" y="628863"/>
                  </a:lnTo>
                  <a:lnTo>
                    <a:pt x="655791" y="627220"/>
                  </a:lnTo>
                  <a:lnTo>
                    <a:pt x="656714" y="626352"/>
                  </a:lnTo>
                  <a:lnTo>
                    <a:pt x="659586" y="626853"/>
                  </a:lnTo>
                  <a:lnTo>
                    <a:pt x="660908" y="626556"/>
                  </a:lnTo>
                  <a:lnTo>
                    <a:pt x="655322" y="624036"/>
                  </a:lnTo>
                  <a:lnTo>
                    <a:pt x="651809" y="619303"/>
                  </a:lnTo>
                  <a:lnTo>
                    <a:pt x="651175" y="618810"/>
                  </a:lnTo>
                  <a:lnTo>
                    <a:pt x="649251" y="618599"/>
                  </a:lnTo>
                  <a:lnTo>
                    <a:pt x="647217" y="620516"/>
                  </a:lnTo>
                  <a:lnTo>
                    <a:pt x="641983" y="626751"/>
                  </a:lnTo>
                  <a:lnTo>
                    <a:pt x="640512" y="627846"/>
                  </a:lnTo>
                  <a:lnTo>
                    <a:pt x="633932" y="631289"/>
                  </a:lnTo>
                  <a:lnTo>
                    <a:pt x="629473" y="631977"/>
                  </a:lnTo>
                  <a:lnTo>
                    <a:pt x="624450" y="631437"/>
                  </a:lnTo>
                  <a:lnTo>
                    <a:pt x="620172" y="630319"/>
                  </a:lnTo>
                  <a:lnTo>
                    <a:pt x="609437" y="624874"/>
                  </a:lnTo>
                  <a:lnTo>
                    <a:pt x="607763" y="623606"/>
                  </a:lnTo>
                  <a:lnTo>
                    <a:pt x="610259" y="620226"/>
                  </a:lnTo>
                  <a:lnTo>
                    <a:pt x="610360" y="619170"/>
                  </a:lnTo>
                  <a:lnTo>
                    <a:pt x="609492" y="615720"/>
                  </a:lnTo>
                  <a:lnTo>
                    <a:pt x="608772" y="614734"/>
                  </a:lnTo>
                  <a:lnTo>
                    <a:pt x="607755" y="614187"/>
                  </a:lnTo>
                  <a:lnTo>
                    <a:pt x="607466" y="614578"/>
                  </a:lnTo>
                  <a:lnTo>
                    <a:pt x="607459" y="615603"/>
                  </a:lnTo>
                  <a:lnTo>
                    <a:pt x="607732" y="617504"/>
                  </a:lnTo>
                  <a:lnTo>
                    <a:pt x="606911" y="618505"/>
                  </a:lnTo>
                  <a:lnTo>
                    <a:pt x="605088" y="619585"/>
                  </a:lnTo>
                  <a:lnTo>
                    <a:pt x="602014" y="620680"/>
                  </a:lnTo>
                  <a:lnTo>
                    <a:pt x="592484" y="617895"/>
                  </a:lnTo>
                  <a:lnTo>
                    <a:pt x="582720" y="615587"/>
                  </a:lnTo>
                  <a:lnTo>
                    <a:pt x="574005" y="615110"/>
                  </a:lnTo>
                  <a:lnTo>
                    <a:pt x="561699" y="616948"/>
                  </a:lnTo>
                  <a:lnTo>
                    <a:pt x="555135" y="618795"/>
                  </a:lnTo>
                  <a:lnTo>
                    <a:pt x="551309" y="618975"/>
                  </a:lnTo>
                  <a:lnTo>
                    <a:pt x="547624" y="618646"/>
                  </a:lnTo>
                  <a:lnTo>
                    <a:pt x="547319" y="617355"/>
                  </a:lnTo>
                  <a:lnTo>
                    <a:pt x="549002" y="616596"/>
                  </a:lnTo>
                  <a:lnTo>
                    <a:pt x="548907" y="615657"/>
                  </a:lnTo>
                  <a:lnTo>
                    <a:pt x="546779" y="612732"/>
                  </a:lnTo>
                  <a:lnTo>
                    <a:pt x="543549" y="610956"/>
                  </a:lnTo>
                  <a:lnTo>
                    <a:pt x="539215" y="610330"/>
                  </a:lnTo>
                  <a:lnTo>
                    <a:pt x="536734" y="609469"/>
                  </a:lnTo>
                  <a:lnTo>
                    <a:pt x="536108" y="608382"/>
                  </a:lnTo>
                  <a:lnTo>
                    <a:pt x="534575" y="607349"/>
                  </a:lnTo>
                  <a:lnTo>
                    <a:pt x="532134" y="606363"/>
                  </a:lnTo>
                  <a:lnTo>
                    <a:pt x="531063" y="604587"/>
                  </a:lnTo>
                  <a:lnTo>
                    <a:pt x="531915" y="599080"/>
                  </a:lnTo>
                  <a:lnTo>
                    <a:pt x="532744" y="595770"/>
                  </a:lnTo>
                  <a:lnTo>
                    <a:pt x="533574" y="593494"/>
                  </a:lnTo>
                  <a:lnTo>
                    <a:pt x="535670" y="589715"/>
                  </a:lnTo>
                  <a:lnTo>
                    <a:pt x="534943" y="589997"/>
                  </a:lnTo>
                  <a:lnTo>
                    <a:pt x="531899" y="592766"/>
                  </a:lnTo>
                  <a:lnTo>
                    <a:pt x="529247" y="595622"/>
                  </a:lnTo>
                  <a:lnTo>
                    <a:pt x="526791" y="599330"/>
                  </a:lnTo>
                  <a:lnTo>
                    <a:pt x="525328" y="601028"/>
                  </a:lnTo>
                  <a:lnTo>
                    <a:pt x="523451" y="602592"/>
                  </a:lnTo>
                  <a:lnTo>
                    <a:pt x="520517" y="602225"/>
                  </a:lnTo>
                  <a:lnTo>
                    <a:pt x="516534" y="599909"/>
                  </a:lnTo>
                  <a:lnTo>
                    <a:pt x="513124" y="598712"/>
                  </a:lnTo>
                  <a:lnTo>
                    <a:pt x="510283" y="598641"/>
                  </a:lnTo>
                  <a:lnTo>
                    <a:pt x="509157" y="598243"/>
                  </a:lnTo>
                  <a:lnTo>
                    <a:pt x="511097" y="596169"/>
                  </a:lnTo>
                  <a:lnTo>
                    <a:pt x="512215" y="594503"/>
                  </a:lnTo>
                  <a:lnTo>
                    <a:pt x="513741" y="591827"/>
                  </a:lnTo>
                  <a:lnTo>
                    <a:pt x="514077" y="590521"/>
                  </a:lnTo>
                  <a:lnTo>
                    <a:pt x="503664" y="590091"/>
                  </a:lnTo>
                  <a:lnTo>
                    <a:pt x="503281" y="588675"/>
                  </a:lnTo>
                  <a:lnTo>
                    <a:pt x="503265" y="587634"/>
                  </a:lnTo>
                  <a:lnTo>
                    <a:pt x="502937" y="586773"/>
                  </a:lnTo>
                  <a:lnTo>
                    <a:pt x="501427" y="586132"/>
                  </a:lnTo>
                  <a:lnTo>
                    <a:pt x="499315" y="586625"/>
                  </a:lnTo>
                  <a:lnTo>
                    <a:pt x="495896" y="588299"/>
                  </a:lnTo>
                  <a:lnTo>
                    <a:pt x="494417" y="587024"/>
                  </a:lnTo>
                  <a:lnTo>
                    <a:pt x="494941" y="586312"/>
                  </a:lnTo>
                  <a:lnTo>
                    <a:pt x="496060" y="585788"/>
                  </a:lnTo>
                  <a:lnTo>
                    <a:pt x="498337" y="583355"/>
                  </a:lnTo>
                  <a:lnTo>
                    <a:pt x="495262" y="582095"/>
                  </a:lnTo>
                  <a:lnTo>
                    <a:pt x="493690" y="580648"/>
                  </a:lnTo>
                  <a:lnTo>
                    <a:pt x="492923" y="579458"/>
                  </a:lnTo>
                  <a:lnTo>
                    <a:pt x="492978" y="575163"/>
                  </a:lnTo>
                  <a:lnTo>
                    <a:pt x="493791" y="572402"/>
                  </a:lnTo>
                  <a:lnTo>
                    <a:pt x="500692" y="569718"/>
                  </a:lnTo>
                  <a:lnTo>
                    <a:pt x="498509" y="568670"/>
                  </a:lnTo>
                  <a:lnTo>
                    <a:pt x="494151" y="569030"/>
                  </a:lnTo>
                  <a:lnTo>
                    <a:pt x="491225" y="571314"/>
                  </a:lnTo>
                  <a:lnTo>
                    <a:pt x="487752" y="574600"/>
                  </a:lnTo>
                  <a:lnTo>
                    <a:pt x="485420" y="575828"/>
                  </a:lnTo>
                  <a:lnTo>
                    <a:pt x="484231" y="574999"/>
                  </a:lnTo>
                  <a:lnTo>
                    <a:pt x="482659" y="574710"/>
                  </a:lnTo>
                  <a:lnTo>
                    <a:pt x="480703" y="574968"/>
                  </a:lnTo>
                  <a:lnTo>
                    <a:pt x="479388" y="575805"/>
                  </a:lnTo>
                  <a:lnTo>
                    <a:pt x="478716" y="577229"/>
                  </a:lnTo>
                  <a:lnTo>
                    <a:pt x="477933" y="578191"/>
                  </a:lnTo>
                  <a:lnTo>
                    <a:pt x="477049" y="578684"/>
                  </a:lnTo>
                  <a:lnTo>
                    <a:pt x="476408" y="578520"/>
                  </a:lnTo>
                  <a:lnTo>
                    <a:pt x="475469" y="577064"/>
                  </a:lnTo>
                  <a:lnTo>
                    <a:pt x="473497" y="576157"/>
                  </a:lnTo>
                  <a:lnTo>
                    <a:pt x="472527" y="575046"/>
                  </a:lnTo>
                  <a:lnTo>
                    <a:pt x="471972" y="575742"/>
                  </a:lnTo>
                  <a:lnTo>
                    <a:pt x="471299" y="577839"/>
                  </a:lnTo>
                  <a:lnTo>
                    <a:pt x="470587" y="578903"/>
                  </a:lnTo>
                  <a:lnTo>
                    <a:pt x="467254" y="579990"/>
                  </a:lnTo>
                  <a:lnTo>
                    <a:pt x="465424" y="579787"/>
                  </a:lnTo>
                  <a:lnTo>
                    <a:pt x="463233" y="577158"/>
                  </a:lnTo>
                  <a:lnTo>
                    <a:pt x="462920" y="576243"/>
                  </a:lnTo>
                  <a:lnTo>
                    <a:pt x="463663" y="573959"/>
                  </a:lnTo>
                  <a:lnTo>
                    <a:pt x="468475" y="564883"/>
                  </a:lnTo>
                  <a:lnTo>
                    <a:pt x="467990" y="564938"/>
                  </a:lnTo>
                  <a:lnTo>
                    <a:pt x="466433" y="566370"/>
                  </a:lnTo>
                  <a:lnTo>
                    <a:pt x="463327" y="570000"/>
                  </a:lnTo>
                  <a:lnTo>
                    <a:pt x="461942" y="571080"/>
                  </a:lnTo>
                  <a:lnTo>
                    <a:pt x="459556" y="571220"/>
                  </a:lnTo>
                  <a:lnTo>
                    <a:pt x="458445" y="570829"/>
                  </a:lnTo>
                  <a:lnTo>
                    <a:pt x="457099" y="571126"/>
                  </a:lnTo>
                  <a:lnTo>
                    <a:pt x="455519" y="572097"/>
                  </a:lnTo>
                  <a:lnTo>
                    <a:pt x="454494" y="573161"/>
                  </a:lnTo>
                  <a:lnTo>
                    <a:pt x="454009" y="574311"/>
                  </a:lnTo>
                  <a:lnTo>
                    <a:pt x="454338" y="574506"/>
                  </a:lnTo>
                  <a:lnTo>
                    <a:pt x="456716" y="573192"/>
                  </a:lnTo>
                  <a:lnTo>
                    <a:pt x="458070" y="572840"/>
                  </a:lnTo>
                  <a:lnTo>
                    <a:pt x="458445" y="573481"/>
                  </a:lnTo>
                  <a:lnTo>
                    <a:pt x="456591" y="577557"/>
                  </a:lnTo>
                  <a:lnTo>
                    <a:pt x="455464" y="581446"/>
                  </a:lnTo>
                  <a:lnTo>
                    <a:pt x="454392" y="582423"/>
                  </a:lnTo>
                  <a:lnTo>
                    <a:pt x="452687" y="582259"/>
                  </a:lnTo>
                  <a:lnTo>
                    <a:pt x="450817" y="582643"/>
                  </a:lnTo>
                  <a:lnTo>
                    <a:pt x="450794" y="583730"/>
                  </a:lnTo>
                  <a:lnTo>
                    <a:pt x="454275" y="586820"/>
                  </a:lnTo>
                  <a:lnTo>
                    <a:pt x="455535" y="587258"/>
                  </a:lnTo>
                  <a:lnTo>
                    <a:pt x="457146" y="588362"/>
                  </a:lnTo>
                  <a:lnTo>
                    <a:pt x="457397" y="589457"/>
                  </a:lnTo>
                  <a:lnTo>
                    <a:pt x="456786" y="592406"/>
                  </a:lnTo>
                  <a:lnTo>
                    <a:pt x="456333" y="593564"/>
                  </a:lnTo>
                  <a:lnTo>
                    <a:pt x="455597" y="594167"/>
                  </a:lnTo>
                  <a:lnTo>
                    <a:pt x="452757" y="594065"/>
                  </a:lnTo>
                  <a:lnTo>
                    <a:pt x="451834" y="594370"/>
                  </a:lnTo>
                  <a:lnTo>
                    <a:pt x="449925" y="596216"/>
                  </a:lnTo>
                  <a:lnTo>
                    <a:pt x="448971" y="597742"/>
                  </a:lnTo>
                  <a:lnTo>
                    <a:pt x="449315" y="597875"/>
                  </a:lnTo>
                  <a:lnTo>
                    <a:pt x="450966" y="596615"/>
                  </a:lnTo>
                  <a:lnTo>
                    <a:pt x="453368" y="595942"/>
                  </a:lnTo>
                  <a:lnTo>
                    <a:pt x="456520" y="595849"/>
                  </a:lnTo>
                  <a:lnTo>
                    <a:pt x="458868" y="595184"/>
                  </a:lnTo>
                  <a:lnTo>
                    <a:pt x="460409" y="593932"/>
                  </a:lnTo>
                  <a:lnTo>
                    <a:pt x="461911" y="594284"/>
                  </a:lnTo>
                  <a:lnTo>
                    <a:pt x="463374" y="596240"/>
                  </a:lnTo>
                  <a:lnTo>
                    <a:pt x="463812" y="597953"/>
                  </a:lnTo>
                  <a:lnTo>
                    <a:pt x="463217" y="599424"/>
                  </a:lnTo>
                  <a:lnTo>
                    <a:pt x="462013" y="600472"/>
                  </a:lnTo>
                  <a:lnTo>
                    <a:pt x="460190" y="601098"/>
                  </a:lnTo>
                  <a:lnTo>
                    <a:pt x="459040" y="602037"/>
                  </a:lnTo>
                  <a:lnTo>
                    <a:pt x="458555" y="603289"/>
                  </a:lnTo>
                  <a:lnTo>
                    <a:pt x="458281" y="605143"/>
                  </a:lnTo>
                  <a:lnTo>
                    <a:pt x="458218" y="607592"/>
                  </a:lnTo>
                  <a:lnTo>
                    <a:pt x="458680" y="611996"/>
                  </a:lnTo>
                  <a:lnTo>
                    <a:pt x="458328" y="612591"/>
                  </a:lnTo>
                  <a:lnTo>
                    <a:pt x="457639" y="612919"/>
                  </a:lnTo>
                  <a:lnTo>
                    <a:pt x="456622" y="612974"/>
                  </a:lnTo>
                  <a:lnTo>
                    <a:pt x="455707" y="614007"/>
                  </a:lnTo>
                  <a:lnTo>
                    <a:pt x="453563" y="619843"/>
                  </a:lnTo>
                  <a:lnTo>
                    <a:pt x="452804" y="620477"/>
                  </a:lnTo>
                  <a:lnTo>
                    <a:pt x="451905" y="619851"/>
                  </a:lnTo>
                  <a:lnTo>
                    <a:pt x="451107" y="619921"/>
                  </a:lnTo>
                  <a:lnTo>
                    <a:pt x="450410" y="620680"/>
                  </a:lnTo>
                  <a:lnTo>
                    <a:pt x="448885" y="621259"/>
                  </a:lnTo>
                  <a:lnTo>
                    <a:pt x="446530" y="621658"/>
                  </a:lnTo>
                  <a:lnTo>
                    <a:pt x="444512" y="621509"/>
                  </a:lnTo>
                  <a:lnTo>
                    <a:pt x="440967" y="620250"/>
                  </a:lnTo>
                  <a:lnTo>
                    <a:pt x="439520" y="619358"/>
                  </a:lnTo>
                  <a:lnTo>
                    <a:pt x="438394" y="617895"/>
                  </a:lnTo>
                  <a:lnTo>
                    <a:pt x="435209" y="619444"/>
                  </a:lnTo>
                  <a:lnTo>
                    <a:pt x="434372" y="618771"/>
                  </a:lnTo>
                  <a:lnTo>
                    <a:pt x="432393" y="614726"/>
                  </a:lnTo>
                  <a:lnTo>
                    <a:pt x="431963" y="614969"/>
                  </a:lnTo>
                  <a:lnTo>
                    <a:pt x="431579" y="619327"/>
                  </a:lnTo>
                  <a:lnTo>
                    <a:pt x="430977" y="620852"/>
                  </a:lnTo>
                  <a:lnTo>
                    <a:pt x="429013" y="623997"/>
                  </a:lnTo>
                  <a:lnTo>
                    <a:pt x="427941" y="629395"/>
                  </a:lnTo>
                  <a:lnTo>
                    <a:pt x="427613" y="629560"/>
                  </a:lnTo>
                  <a:lnTo>
                    <a:pt x="427245" y="628777"/>
                  </a:lnTo>
                  <a:lnTo>
                    <a:pt x="426033" y="623950"/>
                  </a:lnTo>
                  <a:lnTo>
                    <a:pt x="425391" y="622886"/>
                  </a:lnTo>
                  <a:lnTo>
                    <a:pt x="423615" y="625671"/>
                  </a:lnTo>
                  <a:lnTo>
                    <a:pt x="423420" y="626681"/>
                  </a:lnTo>
                  <a:lnTo>
                    <a:pt x="423889" y="630272"/>
                  </a:lnTo>
                  <a:lnTo>
                    <a:pt x="423474" y="630811"/>
                  </a:lnTo>
                  <a:lnTo>
                    <a:pt x="419883" y="628879"/>
                  </a:lnTo>
                  <a:lnTo>
                    <a:pt x="418999" y="628785"/>
                  </a:lnTo>
                  <a:lnTo>
                    <a:pt x="418765" y="629114"/>
                  </a:lnTo>
                  <a:lnTo>
                    <a:pt x="419993" y="631891"/>
                  </a:lnTo>
                  <a:lnTo>
                    <a:pt x="419852" y="632893"/>
                  </a:lnTo>
                  <a:lnTo>
                    <a:pt x="414767" y="638244"/>
                  </a:lnTo>
                  <a:lnTo>
                    <a:pt x="413445" y="638056"/>
                  </a:lnTo>
                  <a:lnTo>
                    <a:pt x="412615" y="637524"/>
                  </a:lnTo>
                  <a:lnTo>
                    <a:pt x="411700" y="637610"/>
                  </a:lnTo>
                  <a:lnTo>
                    <a:pt x="408469" y="639597"/>
                  </a:lnTo>
                  <a:lnTo>
                    <a:pt x="407577" y="639511"/>
                  </a:lnTo>
                  <a:lnTo>
                    <a:pt x="406357" y="638338"/>
                  </a:lnTo>
                  <a:lnTo>
                    <a:pt x="405793" y="638385"/>
                  </a:lnTo>
                  <a:lnTo>
                    <a:pt x="405488" y="639613"/>
                  </a:lnTo>
                  <a:lnTo>
                    <a:pt x="405449" y="642007"/>
                  </a:lnTo>
                  <a:lnTo>
                    <a:pt x="404252" y="644276"/>
                  </a:lnTo>
                  <a:lnTo>
                    <a:pt x="400403" y="647937"/>
                  </a:lnTo>
                  <a:lnTo>
                    <a:pt x="399386" y="649619"/>
                  </a:lnTo>
                  <a:lnTo>
                    <a:pt x="398611" y="651919"/>
                  </a:lnTo>
                  <a:lnTo>
                    <a:pt x="398032" y="652138"/>
                  </a:lnTo>
                  <a:lnTo>
                    <a:pt x="395771" y="650660"/>
                  </a:lnTo>
                  <a:lnTo>
                    <a:pt x="393158" y="649697"/>
                  </a:lnTo>
                  <a:lnTo>
                    <a:pt x="392799" y="650174"/>
                  </a:lnTo>
                  <a:lnTo>
                    <a:pt x="393597" y="651575"/>
                  </a:lnTo>
                  <a:lnTo>
                    <a:pt x="393432" y="652435"/>
                  </a:lnTo>
                  <a:lnTo>
                    <a:pt x="392298" y="652756"/>
                  </a:lnTo>
                  <a:lnTo>
                    <a:pt x="390866" y="652631"/>
                  </a:lnTo>
                  <a:lnTo>
                    <a:pt x="389129" y="652060"/>
                  </a:lnTo>
                  <a:lnTo>
                    <a:pt x="386696" y="652701"/>
                  </a:lnTo>
                  <a:lnTo>
                    <a:pt x="383575" y="654556"/>
                  </a:lnTo>
                  <a:lnTo>
                    <a:pt x="380970" y="654501"/>
                  </a:lnTo>
                  <a:lnTo>
                    <a:pt x="377332" y="651450"/>
                  </a:lnTo>
                  <a:lnTo>
                    <a:pt x="376330" y="651223"/>
                  </a:lnTo>
                  <a:lnTo>
                    <a:pt x="376010" y="650362"/>
                  </a:lnTo>
                  <a:lnTo>
                    <a:pt x="376721" y="647890"/>
                  </a:lnTo>
                  <a:lnTo>
                    <a:pt x="377754" y="646012"/>
                  </a:lnTo>
                  <a:lnTo>
                    <a:pt x="378513" y="645152"/>
                  </a:lnTo>
                  <a:lnTo>
                    <a:pt x="381963" y="642742"/>
                  </a:lnTo>
                  <a:lnTo>
                    <a:pt x="385914" y="641858"/>
                  </a:lnTo>
                  <a:lnTo>
                    <a:pt x="388394" y="640403"/>
                  </a:lnTo>
                  <a:lnTo>
                    <a:pt x="391414" y="637407"/>
                  </a:lnTo>
                  <a:lnTo>
                    <a:pt x="393010" y="635153"/>
                  </a:lnTo>
                  <a:lnTo>
                    <a:pt x="396147" y="629325"/>
                  </a:lnTo>
                  <a:lnTo>
                    <a:pt x="395912" y="628871"/>
                  </a:lnTo>
                  <a:lnTo>
                    <a:pt x="395208" y="628551"/>
                  </a:lnTo>
                  <a:lnTo>
                    <a:pt x="388308" y="634082"/>
                  </a:lnTo>
                  <a:lnTo>
                    <a:pt x="387291" y="634590"/>
                  </a:lnTo>
                  <a:lnTo>
                    <a:pt x="385922" y="634551"/>
                  </a:lnTo>
                  <a:lnTo>
                    <a:pt x="380406" y="632431"/>
                  </a:lnTo>
                  <a:lnTo>
                    <a:pt x="379241" y="631523"/>
                  </a:lnTo>
                  <a:lnTo>
                    <a:pt x="378443" y="628863"/>
                  </a:lnTo>
                  <a:lnTo>
                    <a:pt x="379976" y="622792"/>
                  </a:lnTo>
                  <a:lnTo>
                    <a:pt x="381048" y="619851"/>
                  </a:lnTo>
                  <a:lnTo>
                    <a:pt x="383739" y="615298"/>
                  </a:lnTo>
                  <a:lnTo>
                    <a:pt x="387260" y="610424"/>
                  </a:lnTo>
                  <a:lnTo>
                    <a:pt x="388480" y="607255"/>
                  </a:lnTo>
                  <a:lnTo>
                    <a:pt x="390311" y="598743"/>
                  </a:lnTo>
                  <a:lnTo>
                    <a:pt x="390201" y="594863"/>
                  </a:lnTo>
                  <a:lnTo>
                    <a:pt x="389380" y="590122"/>
                  </a:lnTo>
                  <a:lnTo>
                    <a:pt x="389348" y="587298"/>
                  </a:lnTo>
                  <a:lnTo>
                    <a:pt x="390115" y="586406"/>
                  </a:lnTo>
                  <a:lnTo>
                    <a:pt x="398197" y="581993"/>
                  </a:lnTo>
                  <a:lnTo>
                    <a:pt x="402022" y="578676"/>
                  </a:lnTo>
                  <a:lnTo>
                    <a:pt x="409447" y="573763"/>
                  </a:lnTo>
                  <a:lnTo>
                    <a:pt x="411465" y="573802"/>
                  </a:lnTo>
                  <a:lnTo>
                    <a:pt x="412952" y="575492"/>
                  </a:lnTo>
                  <a:lnTo>
                    <a:pt x="414681" y="576845"/>
                  </a:lnTo>
                  <a:lnTo>
                    <a:pt x="416652" y="577855"/>
                  </a:lnTo>
                  <a:lnTo>
                    <a:pt x="419187" y="577753"/>
                  </a:lnTo>
                  <a:lnTo>
                    <a:pt x="422285" y="576525"/>
                  </a:lnTo>
                  <a:lnTo>
                    <a:pt x="427198" y="576994"/>
                  </a:lnTo>
                  <a:lnTo>
                    <a:pt x="437290" y="580225"/>
                  </a:lnTo>
                  <a:lnTo>
                    <a:pt x="439434" y="580405"/>
                  </a:lnTo>
                  <a:lnTo>
                    <a:pt x="439520" y="579998"/>
                  </a:lnTo>
                  <a:lnTo>
                    <a:pt x="437963" y="577737"/>
                  </a:lnTo>
                  <a:lnTo>
                    <a:pt x="431008" y="576423"/>
                  </a:lnTo>
                  <a:lnTo>
                    <a:pt x="428074" y="575109"/>
                  </a:lnTo>
                  <a:lnTo>
                    <a:pt x="419836" y="569311"/>
                  </a:lnTo>
                  <a:lnTo>
                    <a:pt x="417959" y="567066"/>
                  </a:lnTo>
                  <a:lnTo>
                    <a:pt x="418718" y="566018"/>
                  </a:lnTo>
                  <a:lnTo>
                    <a:pt x="420736" y="565149"/>
                  </a:lnTo>
                  <a:lnTo>
                    <a:pt x="421425" y="564312"/>
                  </a:lnTo>
                  <a:lnTo>
                    <a:pt x="421714" y="562849"/>
                  </a:lnTo>
                  <a:lnTo>
                    <a:pt x="422872" y="560854"/>
                  </a:lnTo>
                  <a:lnTo>
                    <a:pt x="424898" y="558304"/>
                  </a:lnTo>
                  <a:lnTo>
                    <a:pt x="427996" y="555840"/>
                  </a:lnTo>
                  <a:lnTo>
                    <a:pt x="433856" y="552162"/>
                  </a:lnTo>
                  <a:lnTo>
                    <a:pt x="431564" y="552006"/>
                  </a:lnTo>
                  <a:lnTo>
                    <a:pt x="427347" y="552687"/>
                  </a:lnTo>
                  <a:lnTo>
                    <a:pt x="425813" y="553383"/>
                  </a:lnTo>
                  <a:lnTo>
                    <a:pt x="422997" y="556012"/>
                  </a:lnTo>
                  <a:lnTo>
                    <a:pt x="421902" y="557858"/>
                  </a:lnTo>
                  <a:lnTo>
                    <a:pt x="420329" y="561457"/>
                  </a:lnTo>
                  <a:lnTo>
                    <a:pt x="419656" y="562137"/>
                  </a:lnTo>
                  <a:lnTo>
                    <a:pt x="416730" y="562654"/>
                  </a:lnTo>
                  <a:lnTo>
                    <a:pt x="408758" y="563014"/>
                  </a:lnTo>
                  <a:lnTo>
                    <a:pt x="407413" y="561175"/>
                  </a:lnTo>
                  <a:lnTo>
                    <a:pt x="406670" y="560878"/>
                  </a:lnTo>
                  <a:lnTo>
                    <a:pt x="405684" y="561136"/>
                  </a:lnTo>
                  <a:lnTo>
                    <a:pt x="398361" y="565830"/>
                  </a:lnTo>
                  <a:lnTo>
                    <a:pt x="395740" y="568216"/>
                  </a:lnTo>
                  <a:lnTo>
                    <a:pt x="393870" y="570939"/>
                  </a:lnTo>
                  <a:lnTo>
                    <a:pt x="390976" y="572926"/>
                  </a:lnTo>
                  <a:lnTo>
                    <a:pt x="387064" y="574185"/>
                  </a:lnTo>
                  <a:lnTo>
                    <a:pt x="384138" y="575742"/>
                  </a:lnTo>
                  <a:lnTo>
                    <a:pt x="381056" y="578848"/>
                  </a:lnTo>
                  <a:lnTo>
                    <a:pt x="380007" y="581227"/>
                  </a:lnTo>
                  <a:lnTo>
                    <a:pt x="379945" y="582345"/>
                  </a:lnTo>
                  <a:lnTo>
                    <a:pt x="380696" y="585858"/>
                  </a:lnTo>
                  <a:lnTo>
                    <a:pt x="379929" y="586515"/>
                  </a:lnTo>
                  <a:lnTo>
                    <a:pt x="378153" y="586789"/>
                  </a:lnTo>
                  <a:lnTo>
                    <a:pt x="375298" y="589113"/>
                  </a:lnTo>
                  <a:lnTo>
                    <a:pt x="369266" y="595997"/>
                  </a:lnTo>
                  <a:lnTo>
                    <a:pt x="368476" y="598485"/>
                  </a:lnTo>
                  <a:lnTo>
                    <a:pt x="368507" y="599338"/>
                  </a:lnTo>
                  <a:lnTo>
                    <a:pt x="369485" y="601278"/>
                  </a:lnTo>
                  <a:lnTo>
                    <a:pt x="368804" y="602538"/>
                  </a:lnTo>
                  <a:lnTo>
                    <a:pt x="367106" y="604525"/>
                  </a:lnTo>
                  <a:lnTo>
                    <a:pt x="363328" y="607662"/>
                  </a:lnTo>
                  <a:lnTo>
                    <a:pt x="360848" y="608851"/>
                  </a:lnTo>
                  <a:lnTo>
                    <a:pt x="359236" y="608914"/>
                  </a:lnTo>
                  <a:lnTo>
                    <a:pt x="357687" y="608468"/>
                  </a:lnTo>
                  <a:lnTo>
                    <a:pt x="354933" y="606449"/>
                  </a:lnTo>
                  <a:lnTo>
                    <a:pt x="352704" y="606324"/>
                  </a:lnTo>
                  <a:lnTo>
                    <a:pt x="352563" y="606606"/>
                  </a:lnTo>
                  <a:lnTo>
                    <a:pt x="355598" y="608765"/>
                  </a:lnTo>
                  <a:lnTo>
                    <a:pt x="358688" y="611535"/>
                  </a:lnTo>
                  <a:lnTo>
                    <a:pt x="360613" y="613835"/>
                  </a:lnTo>
                  <a:lnTo>
                    <a:pt x="361372" y="615657"/>
                  </a:lnTo>
                  <a:lnTo>
                    <a:pt x="361403" y="617535"/>
                  </a:lnTo>
                  <a:lnTo>
                    <a:pt x="360707" y="619460"/>
                  </a:lnTo>
                  <a:lnTo>
                    <a:pt x="358524" y="622800"/>
                  </a:lnTo>
                  <a:lnTo>
                    <a:pt x="356388" y="623794"/>
                  </a:lnTo>
                  <a:lnTo>
                    <a:pt x="350920" y="624795"/>
                  </a:lnTo>
                  <a:lnTo>
                    <a:pt x="349159" y="625593"/>
                  </a:lnTo>
                  <a:lnTo>
                    <a:pt x="348612" y="626211"/>
                  </a:lnTo>
                  <a:lnTo>
                    <a:pt x="352367" y="627620"/>
                  </a:lnTo>
                  <a:lnTo>
                    <a:pt x="352704" y="628339"/>
                  </a:lnTo>
                  <a:lnTo>
                    <a:pt x="352187" y="631124"/>
                  </a:lnTo>
                  <a:lnTo>
                    <a:pt x="351194" y="632032"/>
                  </a:lnTo>
                  <a:lnTo>
                    <a:pt x="348064" y="633691"/>
                  </a:lnTo>
                  <a:lnTo>
                    <a:pt x="345263" y="634176"/>
                  </a:lnTo>
                  <a:lnTo>
                    <a:pt x="344833" y="633855"/>
                  </a:lnTo>
                  <a:lnTo>
                    <a:pt x="345357" y="631672"/>
                  </a:lnTo>
                  <a:lnTo>
                    <a:pt x="345209" y="631132"/>
                  </a:lnTo>
                  <a:lnTo>
                    <a:pt x="344152" y="630686"/>
                  </a:lnTo>
                  <a:lnTo>
                    <a:pt x="342658" y="631516"/>
                  </a:lnTo>
                  <a:lnTo>
                    <a:pt x="338926" y="634731"/>
                  </a:lnTo>
                  <a:lnTo>
                    <a:pt x="338527" y="635255"/>
                  </a:lnTo>
                  <a:lnTo>
                    <a:pt x="339873" y="636116"/>
                  </a:lnTo>
                  <a:lnTo>
                    <a:pt x="339591" y="636828"/>
                  </a:lnTo>
                  <a:lnTo>
                    <a:pt x="337573" y="639128"/>
                  </a:lnTo>
                  <a:lnTo>
                    <a:pt x="336736" y="640661"/>
                  </a:lnTo>
                  <a:lnTo>
                    <a:pt x="335382" y="642218"/>
                  </a:lnTo>
                  <a:lnTo>
                    <a:pt x="329358" y="646975"/>
                  </a:lnTo>
                  <a:lnTo>
                    <a:pt x="329820" y="648133"/>
                  </a:lnTo>
                  <a:lnTo>
                    <a:pt x="328255" y="652255"/>
                  </a:lnTo>
                  <a:lnTo>
                    <a:pt x="327379" y="655893"/>
                  </a:lnTo>
                  <a:lnTo>
                    <a:pt x="328443" y="657419"/>
                  </a:lnTo>
                  <a:lnTo>
                    <a:pt x="333497" y="659203"/>
                  </a:lnTo>
                  <a:lnTo>
                    <a:pt x="335946" y="659633"/>
                  </a:lnTo>
                  <a:lnTo>
                    <a:pt x="338833" y="660877"/>
                  </a:lnTo>
                  <a:lnTo>
                    <a:pt x="344059" y="664225"/>
                  </a:lnTo>
                  <a:lnTo>
                    <a:pt x="345803" y="666408"/>
                  </a:lnTo>
                  <a:lnTo>
                    <a:pt x="346061" y="667433"/>
                  </a:lnTo>
                  <a:lnTo>
                    <a:pt x="345897" y="668552"/>
                  </a:lnTo>
                  <a:lnTo>
                    <a:pt x="345271" y="670062"/>
                  </a:lnTo>
                  <a:lnTo>
                    <a:pt x="343636" y="672909"/>
                  </a:lnTo>
                  <a:lnTo>
                    <a:pt x="339685" y="677134"/>
                  </a:lnTo>
                  <a:lnTo>
                    <a:pt x="337902" y="678331"/>
                  </a:lnTo>
                  <a:lnTo>
                    <a:pt x="335202" y="679270"/>
                  </a:lnTo>
                  <a:lnTo>
                    <a:pt x="334318" y="679950"/>
                  </a:lnTo>
                  <a:lnTo>
                    <a:pt x="330853" y="683933"/>
                  </a:lnTo>
                  <a:lnTo>
                    <a:pt x="329914" y="686076"/>
                  </a:lnTo>
                  <a:lnTo>
                    <a:pt x="330062" y="687946"/>
                  </a:lnTo>
                  <a:lnTo>
                    <a:pt x="329397" y="689253"/>
                  </a:lnTo>
                  <a:lnTo>
                    <a:pt x="324938" y="691819"/>
                  </a:lnTo>
                  <a:lnTo>
                    <a:pt x="325095" y="692272"/>
                  </a:lnTo>
                  <a:lnTo>
                    <a:pt x="326714" y="692468"/>
                  </a:lnTo>
                  <a:lnTo>
                    <a:pt x="326119" y="694729"/>
                  </a:lnTo>
                  <a:lnTo>
                    <a:pt x="325853" y="697858"/>
                  </a:lnTo>
                  <a:lnTo>
                    <a:pt x="325079" y="698382"/>
                  </a:lnTo>
                  <a:lnTo>
                    <a:pt x="322294" y="698359"/>
                  </a:lnTo>
                  <a:lnTo>
                    <a:pt x="318750" y="699572"/>
                  </a:lnTo>
                  <a:lnTo>
                    <a:pt x="318499" y="699916"/>
                  </a:lnTo>
                  <a:lnTo>
                    <a:pt x="318437" y="702161"/>
                  </a:lnTo>
                  <a:lnTo>
                    <a:pt x="309174" y="703804"/>
                  </a:lnTo>
                  <a:lnTo>
                    <a:pt x="307148" y="708044"/>
                  </a:lnTo>
                  <a:lnTo>
                    <a:pt x="306091" y="709343"/>
                  </a:lnTo>
                  <a:lnTo>
                    <a:pt x="302461" y="712418"/>
                  </a:lnTo>
                  <a:lnTo>
                    <a:pt x="300240" y="713654"/>
                  </a:lnTo>
                  <a:lnTo>
                    <a:pt x="297697" y="714405"/>
                  </a:lnTo>
                  <a:lnTo>
                    <a:pt x="296367" y="715445"/>
                  </a:lnTo>
                  <a:lnTo>
                    <a:pt x="296242" y="716775"/>
                  </a:lnTo>
                  <a:lnTo>
                    <a:pt x="295522" y="717925"/>
                  </a:lnTo>
                  <a:lnTo>
                    <a:pt x="293324" y="719827"/>
                  </a:lnTo>
                  <a:lnTo>
                    <a:pt x="292244" y="722213"/>
                  </a:lnTo>
                  <a:lnTo>
                    <a:pt x="291462" y="722588"/>
                  </a:lnTo>
                  <a:lnTo>
                    <a:pt x="287370" y="723159"/>
                  </a:lnTo>
                  <a:lnTo>
                    <a:pt x="286556" y="723918"/>
                  </a:lnTo>
                  <a:lnTo>
                    <a:pt x="286157" y="727134"/>
                  </a:lnTo>
                  <a:lnTo>
                    <a:pt x="285399" y="727235"/>
                  </a:lnTo>
                  <a:lnTo>
                    <a:pt x="283943" y="726484"/>
                  </a:lnTo>
                  <a:lnTo>
                    <a:pt x="282050" y="727063"/>
                  </a:lnTo>
                  <a:lnTo>
                    <a:pt x="277794" y="730693"/>
                  </a:lnTo>
                  <a:lnTo>
                    <a:pt x="276863" y="732000"/>
                  </a:lnTo>
                  <a:lnTo>
                    <a:pt x="276965" y="732696"/>
                  </a:lnTo>
                  <a:lnTo>
                    <a:pt x="277622" y="733384"/>
                  </a:lnTo>
                  <a:lnTo>
                    <a:pt x="278631" y="735536"/>
                  </a:lnTo>
                  <a:lnTo>
                    <a:pt x="278569" y="736983"/>
                  </a:lnTo>
                  <a:lnTo>
                    <a:pt x="276934" y="741012"/>
                  </a:lnTo>
                  <a:lnTo>
                    <a:pt x="276355" y="741638"/>
                  </a:lnTo>
                  <a:lnTo>
                    <a:pt x="274367" y="742632"/>
                  </a:lnTo>
                  <a:lnTo>
                    <a:pt x="273554" y="744854"/>
                  </a:lnTo>
                  <a:lnTo>
                    <a:pt x="271723" y="744611"/>
                  </a:lnTo>
                  <a:lnTo>
                    <a:pt x="270245" y="745034"/>
                  </a:lnTo>
                  <a:lnTo>
                    <a:pt x="269274" y="746512"/>
                  </a:lnTo>
                  <a:lnTo>
                    <a:pt x="268226" y="747365"/>
                  </a:lnTo>
                  <a:lnTo>
                    <a:pt x="267092" y="747584"/>
                  </a:lnTo>
                  <a:lnTo>
                    <a:pt x="265660" y="748758"/>
                  </a:lnTo>
                  <a:lnTo>
                    <a:pt x="263947" y="750870"/>
                  </a:lnTo>
                  <a:lnTo>
                    <a:pt x="262351" y="752216"/>
                  </a:lnTo>
                  <a:lnTo>
                    <a:pt x="260888" y="752795"/>
                  </a:lnTo>
                  <a:lnTo>
                    <a:pt x="259464" y="752943"/>
                  </a:lnTo>
                  <a:lnTo>
                    <a:pt x="258079" y="752646"/>
                  </a:lnTo>
                  <a:lnTo>
                    <a:pt x="256835" y="752888"/>
                  </a:lnTo>
                  <a:lnTo>
                    <a:pt x="255732" y="753671"/>
                  </a:lnTo>
                  <a:lnTo>
                    <a:pt x="254652" y="754891"/>
                  </a:lnTo>
                  <a:lnTo>
                    <a:pt x="253792" y="758349"/>
                  </a:lnTo>
                  <a:lnTo>
                    <a:pt x="252704" y="759890"/>
                  </a:lnTo>
                  <a:lnTo>
                    <a:pt x="252016" y="760156"/>
                  </a:lnTo>
                  <a:lnTo>
                    <a:pt x="250608" y="759929"/>
                  </a:lnTo>
                  <a:lnTo>
                    <a:pt x="248480" y="759202"/>
                  </a:lnTo>
                  <a:lnTo>
                    <a:pt x="246320" y="759460"/>
                  </a:lnTo>
                  <a:lnTo>
                    <a:pt x="242831" y="761580"/>
                  </a:lnTo>
                  <a:lnTo>
                    <a:pt x="241720" y="763176"/>
                  </a:lnTo>
                  <a:lnTo>
                    <a:pt x="243919" y="763528"/>
                  </a:lnTo>
                  <a:lnTo>
                    <a:pt x="245006" y="763982"/>
                  </a:lnTo>
                  <a:lnTo>
                    <a:pt x="244983" y="764428"/>
                  </a:lnTo>
                  <a:lnTo>
                    <a:pt x="243840" y="764858"/>
                  </a:lnTo>
                  <a:lnTo>
                    <a:pt x="241885" y="764827"/>
                  </a:lnTo>
                  <a:lnTo>
                    <a:pt x="240711" y="765195"/>
                  </a:lnTo>
                  <a:lnTo>
                    <a:pt x="239287" y="766102"/>
                  </a:lnTo>
                  <a:lnTo>
                    <a:pt x="235704" y="767080"/>
                  </a:lnTo>
                  <a:lnTo>
                    <a:pt x="234343" y="767776"/>
                  </a:lnTo>
                  <a:lnTo>
                    <a:pt x="231644" y="771751"/>
                  </a:lnTo>
                  <a:lnTo>
                    <a:pt x="231315" y="772650"/>
                  </a:lnTo>
                  <a:lnTo>
                    <a:pt x="231659" y="772846"/>
                  </a:lnTo>
                  <a:lnTo>
                    <a:pt x="233177" y="772431"/>
                  </a:lnTo>
                  <a:lnTo>
                    <a:pt x="234961" y="773088"/>
                  </a:lnTo>
                  <a:lnTo>
                    <a:pt x="235884" y="773926"/>
                  </a:lnTo>
                  <a:lnTo>
                    <a:pt x="236479" y="774958"/>
                  </a:lnTo>
                  <a:lnTo>
                    <a:pt x="237042" y="776946"/>
                  </a:lnTo>
                  <a:lnTo>
                    <a:pt x="237386" y="777243"/>
                  </a:lnTo>
                  <a:lnTo>
                    <a:pt x="233959" y="780575"/>
                  </a:lnTo>
                  <a:lnTo>
                    <a:pt x="232989" y="781992"/>
                  </a:lnTo>
                  <a:lnTo>
                    <a:pt x="232363" y="782516"/>
                  </a:lnTo>
                  <a:lnTo>
                    <a:pt x="231949" y="782109"/>
                  </a:lnTo>
                  <a:lnTo>
                    <a:pt x="231526" y="778401"/>
                  </a:lnTo>
                  <a:lnTo>
                    <a:pt x="231268" y="777767"/>
                  </a:lnTo>
                  <a:lnTo>
                    <a:pt x="230455" y="777704"/>
                  </a:lnTo>
                  <a:lnTo>
                    <a:pt x="229672" y="778878"/>
                  </a:lnTo>
                  <a:lnTo>
                    <a:pt x="227959" y="783259"/>
                  </a:lnTo>
                  <a:lnTo>
                    <a:pt x="226089" y="785465"/>
                  </a:lnTo>
                  <a:lnTo>
                    <a:pt x="212046" y="791098"/>
                  </a:lnTo>
                  <a:lnTo>
                    <a:pt x="210028" y="792397"/>
                  </a:lnTo>
                  <a:lnTo>
                    <a:pt x="209629" y="794791"/>
                  </a:lnTo>
                  <a:lnTo>
                    <a:pt x="209050" y="796864"/>
                  </a:lnTo>
                  <a:lnTo>
                    <a:pt x="208119" y="798507"/>
                  </a:lnTo>
                  <a:lnTo>
                    <a:pt x="207031" y="799547"/>
                  </a:lnTo>
                  <a:lnTo>
                    <a:pt x="206796" y="798804"/>
                  </a:lnTo>
                  <a:lnTo>
                    <a:pt x="206906" y="792976"/>
                  </a:lnTo>
                  <a:lnTo>
                    <a:pt x="206617" y="791818"/>
                  </a:lnTo>
                  <a:lnTo>
                    <a:pt x="205200" y="791075"/>
                  </a:lnTo>
                  <a:lnTo>
                    <a:pt x="204575" y="791176"/>
                  </a:lnTo>
                  <a:lnTo>
                    <a:pt x="203722" y="791505"/>
                  </a:lnTo>
                  <a:lnTo>
                    <a:pt x="202314" y="792772"/>
                  </a:lnTo>
                  <a:lnTo>
                    <a:pt x="201453" y="793085"/>
                  </a:lnTo>
                  <a:lnTo>
                    <a:pt x="200381" y="792983"/>
                  </a:lnTo>
                  <a:lnTo>
                    <a:pt x="198551" y="794227"/>
                  </a:lnTo>
                  <a:lnTo>
                    <a:pt x="194201" y="798210"/>
                  </a:lnTo>
                  <a:lnTo>
                    <a:pt x="191361" y="799195"/>
                  </a:lnTo>
                  <a:lnTo>
                    <a:pt x="190610" y="800017"/>
                  </a:lnTo>
                  <a:lnTo>
                    <a:pt x="189397" y="802192"/>
                  </a:lnTo>
                  <a:lnTo>
                    <a:pt x="188591" y="802990"/>
                  </a:lnTo>
                  <a:lnTo>
                    <a:pt x="187402" y="803060"/>
                  </a:lnTo>
                  <a:lnTo>
                    <a:pt x="185822" y="802411"/>
                  </a:lnTo>
                  <a:lnTo>
                    <a:pt x="184554" y="802872"/>
                  </a:lnTo>
                  <a:lnTo>
                    <a:pt x="183592" y="804453"/>
                  </a:lnTo>
                  <a:lnTo>
                    <a:pt x="182614" y="805078"/>
                  </a:lnTo>
                  <a:lnTo>
                    <a:pt x="179853" y="803913"/>
                  </a:lnTo>
                  <a:lnTo>
                    <a:pt x="178632" y="804711"/>
                  </a:lnTo>
                  <a:lnTo>
                    <a:pt x="177052" y="806745"/>
                  </a:lnTo>
                  <a:lnTo>
                    <a:pt x="175401" y="808083"/>
                  </a:lnTo>
                  <a:lnTo>
                    <a:pt x="173680" y="808732"/>
                  </a:lnTo>
                  <a:lnTo>
                    <a:pt x="169205" y="809405"/>
                  </a:lnTo>
                  <a:lnTo>
                    <a:pt x="167405" y="808975"/>
                  </a:lnTo>
                  <a:lnTo>
                    <a:pt x="167038" y="808388"/>
                  </a:lnTo>
                  <a:lnTo>
                    <a:pt x="167124" y="805798"/>
                  </a:lnTo>
                  <a:lnTo>
                    <a:pt x="167844" y="803929"/>
                  </a:lnTo>
                  <a:lnTo>
                    <a:pt x="168509" y="803044"/>
                  </a:lnTo>
                  <a:lnTo>
                    <a:pt x="169400" y="802262"/>
                  </a:lnTo>
                  <a:lnTo>
                    <a:pt x="170707" y="802168"/>
                  </a:lnTo>
                  <a:lnTo>
                    <a:pt x="173148" y="802755"/>
                  </a:lnTo>
                  <a:lnTo>
                    <a:pt x="172866" y="802129"/>
                  </a:lnTo>
                  <a:lnTo>
                    <a:pt x="171982" y="801386"/>
                  </a:lnTo>
                  <a:lnTo>
                    <a:pt x="169737" y="800095"/>
                  </a:lnTo>
                  <a:lnTo>
                    <a:pt x="167507" y="799438"/>
                  </a:lnTo>
                  <a:lnTo>
                    <a:pt x="166232" y="799860"/>
                  </a:lnTo>
                  <a:lnTo>
                    <a:pt x="164440" y="800846"/>
                  </a:lnTo>
                  <a:lnTo>
                    <a:pt x="163220" y="801988"/>
                  </a:lnTo>
                  <a:lnTo>
                    <a:pt x="162578" y="803287"/>
                  </a:lnTo>
                  <a:lnTo>
                    <a:pt x="161773" y="807512"/>
                  </a:lnTo>
                  <a:lnTo>
                    <a:pt x="161303" y="808654"/>
                  </a:lnTo>
                  <a:lnTo>
                    <a:pt x="156061" y="816063"/>
                  </a:lnTo>
                  <a:lnTo>
                    <a:pt x="154004" y="818339"/>
                  </a:lnTo>
                  <a:lnTo>
                    <a:pt x="151970" y="818167"/>
                  </a:lnTo>
                  <a:lnTo>
                    <a:pt x="150984" y="819028"/>
                  </a:lnTo>
                  <a:lnTo>
                    <a:pt x="149599" y="820866"/>
                  </a:lnTo>
                  <a:lnTo>
                    <a:pt x="148316" y="821750"/>
                  </a:lnTo>
                  <a:lnTo>
                    <a:pt x="147143" y="821672"/>
                  </a:lnTo>
                  <a:lnTo>
                    <a:pt x="146227" y="821320"/>
                  </a:lnTo>
                  <a:lnTo>
                    <a:pt x="145578" y="820702"/>
                  </a:lnTo>
                  <a:lnTo>
                    <a:pt x="145688" y="820123"/>
                  </a:lnTo>
                  <a:lnTo>
                    <a:pt x="146564" y="819583"/>
                  </a:lnTo>
                  <a:lnTo>
                    <a:pt x="146251" y="818112"/>
                  </a:lnTo>
                  <a:lnTo>
                    <a:pt x="144749" y="815687"/>
                  </a:lnTo>
                  <a:lnTo>
                    <a:pt x="143724" y="814373"/>
                  </a:lnTo>
                  <a:lnTo>
                    <a:pt x="141776" y="814216"/>
                  </a:lnTo>
                  <a:lnTo>
                    <a:pt x="141471" y="815319"/>
                  </a:lnTo>
                  <a:lnTo>
                    <a:pt x="142128" y="820937"/>
                  </a:lnTo>
                  <a:lnTo>
                    <a:pt x="142026" y="822204"/>
                  </a:lnTo>
                  <a:lnTo>
                    <a:pt x="140814" y="823800"/>
                  </a:lnTo>
                  <a:lnTo>
                    <a:pt x="137622" y="825584"/>
                  </a:lnTo>
                  <a:lnTo>
                    <a:pt x="136628" y="825412"/>
                  </a:lnTo>
                  <a:lnTo>
                    <a:pt x="133757" y="821899"/>
                  </a:lnTo>
                  <a:lnTo>
                    <a:pt x="131034" y="821203"/>
                  </a:lnTo>
                  <a:lnTo>
                    <a:pt x="130854" y="822345"/>
                  </a:lnTo>
                  <a:lnTo>
                    <a:pt x="131465" y="824684"/>
                  </a:lnTo>
                  <a:lnTo>
                    <a:pt x="130784" y="826859"/>
                  </a:lnTo>
                  <a:lnTo>
                    <a:pt x="128820" y="828885"/>
                  </a:lnTo>
                  <a:lnTo>
                    <a:pt x="127326" y="829863"/>
                  </a:lnTo>
                  <a:lnTo>
                    <a:pt x="126301" y="829800"/>
                  </a:lnTo>
                  <a:lnTo>
                    <a:pt x="126246" y="828384"/>
                  </a:lnTo>
                  <a:lnTo>
                    <a:pt x="127162" y="825607"/>
                  </a:lnTo>
                  <a:lnTo>
                    <a:pt x="127396" y="823291"/>
                  </a:lnTo>
                  <a:lnTo>
                    <a:pt x="126950" y="821430"/>
                  </a:lnTo>
                  <a:lnTo>
                    <a:pt x="127005" y="820006"/>
                  </a:lnTo>
                  <a:lnTo>
                    <a:pt x="127545" y="819012"/>
                  </a:lnTo>
                  <a:lnTo>
                    <a:pt x="131152" y="816242"/>
                  </a:lnTo>
                  <a:lnTo>
                    <a:pt x="132669" y="815828"/>
                  </a:lnTo>
                  <a:lnTo>
                    <a:pt x="133483" y="816508"/>
                  </a:lnTo>
                  <a:lnTo>
                    <a:pt x="134492" y="816626"/>
                  </a:lnTo>
                  <a:lnTo>
                    <a:pt x="135713" y="816172"/>
                  </a:lnTo>
                  <a:lnTo>
                    <a:pt x="136479" y="815288"/>
                  </a:lnTo>
                  <a:lnTo>
                    <a:pt x="136800" y="813966"/>
                  </a:lnTo>
                  <a:lnTo>
                    <a:pt x="138357" y="812276"/>
                  </a:lnTo>
                  <a:lnTo>
                    <a:pt x="141150" y="810203"/>
                  </a:lnTo>
                  <a:lnTo>
                    <a:pt x="144350" y="806377"/>
                  </a:lnTo>
                  <a:lnTo>
                    <a:pt x="147949" y="800776"/>
                  </a:lnTo>
                  <a:lnTo>
                    <a:pt x="152165" y="795933"/>
                  </a:lnTo>
                  <a:lnTo>
                    <a:pt x="157008" y="791857"/>
                  </a:lnTo>
                  <a:lnTo>
                    <a:pt x="162258" y="788610"/>
                  </a:lnTo>
                  <a:lnTo>
                    <a:pt x="172835" y="784143"/>
                  </a:lnTo>
                  <a:lnTo>
                    <a:pt x="173649" y="784417"/>
                  </a:lnTo>
                  <a:lnTo>
                    <a:pt x="172678" y="785872"/>
                  </a:lnTo>
                  <a:lnTo>
                    <a:pt x="173336" y="786779"/>
                  </a:lnTo>
                  <a:lnTo>
                    <a:pt x="174376" y="786897"/>
                  </a:lnTo>
                  <a:lnTo>
                    <a:pt x="178249" y="786177"/>
                  </a:lnTo>
                  <a:lnTo>
                    <a:pt x="179790" y="785238"/>
                  </a:lnTo>
                  <a:lnTo>
                    <a:pt x="180244" y="786146"/>
                  </a:lnTo>
                  <a:lnTo>
                    <a:pt x="179704" y="787288"/>
                  </a:lnTo>
                  <a:lnTo>
                    <a:pt x="177380" y="788446"/>
                  </a:lnTo>
                  <a:lnTo>
                    <a:pt x="177443" y="789408"/>
                  </a:lnTo>
                  <a:lnTo>
                    <a:pt x="180830" y="793907"/>
                  </a:lnTo>
                  <a:lnTo>
                    <a:pt x="181894" y="794587"/>
                  </a:lnTo>
                  <a:lnTo>
                    <a:pt x="182779" y="794501"/>
                  </a:lnTo>
                  <a:lnTo>
                    <a:pt x="183154" y="793922"/>
                  </a:lnTo>
                  <a:lnTo>
                    <a:pt x="182872" y="790676"/>
                  </a:lnTo>
                  <a:lnTo>
                    <a:pt x="184015" y="790058"/>
                  </a:lnTo>
                  <a:lnTo>
                    <a:pt x="186354" y="789901"/>
                  </a:lnTo>
                  <a:lnTo>
                    <a:pt x="187879" y="790324"/>
                  </a:lnTo>
                  <a:lnTo>
                    <a:pt x="188591" y="791317"/>
                  </a:lnTo>
                  <a:lnTo>
                    <a:pt x="189929" y="792139"/>
                  </a:lnTo>
                  <a:lnTo>
                    <a:pt x="191893" y="792796"/>
                  </a:lnTo>
                  <a:lnTo>
                    <a:pt x="193113" y="792592"/>
                  </a:lnTo>
                  <a:lnTo>
                    <a:pt x="193590" y="791536"/>
                  </a:lnTo>
                  <a:lnTo>
                    <a:pt x="192753" y="790276"/>
                  </a:lnTo>
                  <a:lnTo>
                    <a:pt x="188990" y="787507"/>
                  </a:lnTo>
                  <a:lnTo>
                    <a:pt x="187942" y="786349"/>
                  </a:lnTo>
                  <a:lnTo>
                    <a:pt x="187692" y="784730"/>
                  </a:lnTo>
                  <a:lnTo>
                    <a:pt x="188224" y="782656"/>
                  </a:lnTo>
                  <a:lnTo>
                    <a:pt x="189405" y="779574"/>
                  </a:lnTo>
                  <a:lnTo>
                    <a:pt x="191236" y="775482"/>
                  </a:lnTo>
                  <a:lnTo>
                    <a:pt x="192894" y="772619"/>
                  </a:lnTo>
                  <a:lnTo>
                    <a:pt x="196250" y="769365"/>
                  </a:lnTo>
                  <a:lnTo>
                    <a:pt x="198511" y="767753"/>
                  </a:lnTo>
                  <a:lnTo>
                    <a:pt x="204246" y="762809"/>
                  </a:lnTo>
                  <a:lnTo>
                    <a:pt x="215269" y="757755"/>
                  </a:lnTo>
                  <a:lnTo>
                    <a:pt x="217992" y="754500"/>
                  </a:lnTo>
                  <a:lnTo>
                    <a:pt x="221692" y="750901"/>
                  </a:lnTo>
                  <a:lnTo>
                    <a:pt x="223280" y="750017"/>
                  </a:lnTo>
                  <a:lnTo>
                    <a:pt x="223280" y="751410"/>
                  </a:lnTo>
                  <a:lnTo>
                    <a:pt x="223789" y="752654"/>
                  </a:lnTo>
                  <a:lnTo>
                    <a:pt x="226261" y="753483"/>
                  </a:lnTo>
                  <a:lnTo>
                    <a:pt x="227873" y="753772"/>
                  </a:lnTo>
                  <a:lnTo>
                    <a:pt x="228616" y="753522"/>
                  </a:lnTo>
                  <a:lnTo>
                    <a:pt x="228819" y="752200"/>
                  </a:lnTo>
                  <a:lnTo>
                    <a:pt x="228491" y="749798"/>
                  </a:lnTo>
                  <a:lnTo>
                    <a:pt x="228405" y="747529"/>
                  </a:lnTo>
                  <a:lnTo>
                    <a:pt x="228569" y="745393"/>
                  </a:lnTo>
                  <a:lnTo>
                    <a:pt x="228929" y="743704"/>
                  </a:lnTo>
                  <a:lnTo>
                    <a:pt x="230580" y="740692"/>
                  </a:lnTo>
                  <a:lnTo>
                    <a:pt x="233036" y="737257"/>
                  </a:lnTo>
                  <a:lnTo>
                    <a:pt x="236393" y="733259"/>
                  </a:lnTo>
                  <a:lnTo>
                    <a:pt x="238513" y="731444"/>
                  </a:lnTo>
                  <a:lnTo>
                    <a:pt x="240508" y="730474"/>
                  </a:lnTo>
                  <a:lnTo>
                    <a:pt x="242440" y="728722"/>
                  </a:lnTo>
                  <a:lnTo>
                    <a:pt x="245765" y="724568"/>
                  </a:lnTo>
                  <a:lnTo>
                    <a:pt x="246829" y="723887"/>
                  </a:lnTo>
                  <a:lnTo>
                    <a:pt x="249215" y="723065"/>
                  </a:lnTo>
                  <a:lnTo>
                    <a:pt x="250091" y="723425"/>
                  </a:lnTo>
                  <a:lnTo>
                    <a:pt x="250600" y="724474"/>
                  </a:lnTo>
                  <a:lnTo>
                    <a:pt x="251226" y="725123"/>
                  </a:lnTo>
                  <a:lnTo>
                    <a:pt x="253643" y="725710"/>
                  </a:lnTo>
                  <a:lnTo>
                    <a:pt x="255255" y="724786"/>
                  </a:lnTo>
                  <a:lnTo>
                    <a:pt x="254989" y="724294"/>
                  </a:lnTo>
                  <a:lnTo>
                    <a:pt x="253682" y="723973"/>
                  </a:lnTo>
                  <a:lnTo>
                    <a:pt x="252845" y="723370"/>
                  </a:lnTo>
                  <a:lnTo>
                    <a:pt x="252055" y="720891"/>
                  </a:lnTo>
                  <a:lnTo>
                    <a:pt x="250451" y="719396"/>
                  </a:lnTo>
                  <a:lnTo>
                    <a:pt x="250091" y="717699"/>
                  </a:lnTo>
                  <a:lnTo>
                    <a:pt x="250381" y="715054"/>
                  </a:lnTo>
                  <a:lnTo>
                    <a:pt x="251758" y="708827"/>
                  </a:lnTo>
                  <a:lnTo>
                    <a:pt x="251985" y="702396"/>
                  </a:lnTo>
                  <a:lnTo>
                    <a:pt x="253213" y="698695"/>
                  </a:lnTo>
                  <a:lnTo>
                    <a:pt x="255677" y="697358"/>
                  </a:lnTo>
                  <a:lnTo>
                    <a:pt x="261146" y="696442"/>
                  </a:lnTo>
                  <a:lnTo>
                    <a:pt x="257946" y="694768"/>
                  </a:lnTo>
                  <a:lnTo>
                    <a:pt x="256757" y="694760"/>
                  </a:lnTo>
                  <a:lnTo>
                    <a:pt x="254676" y="693970"/>
                  </a:lnTo>
                  <a:lnTo>
                    <a:pt x="253886" y="689917"/>
                  </a:lnTo>
                  <a:lnTo>
                    <a:pt x="253901" y="686968"/>
                  </a:lnTo>
                  <a:lnTo>
                    <a:pt x="255278" y="683542"/>
                  </a:lnTo>
                  <a:lnTo>
                    <a:pt x="260371" y="677744"/>
                  </a:lnTo>
                  <a:lnTo>
                    <a:pt x="265949" y="673715"/>
                  </a:lnTo>
                  <a:lnTo>
                    <a:pt x="265191" y="673387"/>
                  </a:lnTo>
                  <a:lnTo>
                    <a:pt x="264502" y="672190"/>
                  </a:lnTo>
                  <a:lnTo>
                    <a:pt x="267076" y="664085"/>
                  </a:lnTo>
                  <a:lnTo>
                    <a:pt x="269587" y="656817"/>
                  </a:lnTo>
                  <a:lnTo>
                    <a:pt x="266200" y="663013"/>
                  </a:lnTo>
                  <a:lnTo>
                    <a:pt x="262280" y="667738"/>
                  </a:lnTo>
                  <a:lnTo>
                    <a:pt x="250780" y="673207"/>
                  </a:lnTo>
                  <a:lnTo>
                    <a:pt x="242956" y="677776"/>
                  </a:lnTo>
                  <a:lnTo>
                    <a:pt x="239248" y="678863"/>
                  </a:lnTo>
                  <a:lnTo>
                    <a:pt x="236799" y="677705"/>
                  </a:lnTo>
                  <a:lnTo>
                    <a:pt x="234890" y="673324"/>
                  </a:lnTo>
                  <a:lnTo>
                    <a:pt x="233795" y="671759"/>
                  </a:lnTo>
                  <a:lnTo>
                    <a:pt x="232395" y="668896"/>
                  </a:lnTo>
                  <a:lnTo>
                    <a:pt x="232989" y="665156"/>
                  </a:lnTo>
                  <a:lnTo>
                    <a:pt x="234100" y="662567"/>
                  </a:lnTo>
                  <a:lnTo>
                    <a:pt x="236541" y="662144"/>
                  </a:lnTo>
                  <a:lnTo>
                    <a:pt x="239295" y="663396"/>
                  </a:lnTo>
                  <a:lnTo>
                    <a:pt x="241681" y="663506"/>
                  </a:lnTo>
                  <a:lnTo>
                    <a:pt x="238607" y="660947"/>
                  </a:lnTo>
                  <a:lnTo>
                    <a:pt x="234171" y="658710"/>
                  </a:lnTo>
                  <a:lnTo>
                    <a:pt x="232160" y="659437"/>
                  </a:lnTo>
                  <a:lnTo>
                    <a:pt x="230619" y="663060"/>
                  </a:lnTo>
                  <a:lnTo>
                    <a:pt x="228561" y="665540"/>
                  </a:lnTo>
                  <a:lnTo>
                    <a:pt x="226754" y="664656"/>
                  </a:lnTo>
                  <a:lnTo>
                    <a:pt x="225682" y="663647"/>
                  </a:lnTo>
                  <a:lnTo>
                    <a:pt x="226425" y="666674"/>
                  </a:lnTo>
                  <a:lnTo>
                    <a:pt x="225056" y="671274"/>
                  </a:lnTo>
                  <a:lnTo>
                    <a:pt x="224540" y="674451"/>
                  </a:lnTo>
                  <a:lnTo>
                    <a:pt x="226496" y="682806"/>
                  </a:lnTo>
                  <a:lnTo>
                    <a:pt x="226136" y="686131"/>
                  </a:lnTo>
                  <a:lnTo>
                    <a:pt x="222576" y="687657"/>
                  </a:lnTo>
                  <a:lnTo>
                    <a:pt x="219674" y="684926"/>
                  </a:lnTo>
                  <a:lnTo>
                    <a:pt x="213626" y="674349"/>
                  </a:lnTo>
                  <a:lnTo>
                    <a:pt x="211514" y="671321"/>
                  </a:lnTo>
                  <a:lnTo>
                    <a:pt x="206773" y="666314"/>
                  </a:lnTo>
                  <a:lnTo>
                    <a:pt x="205208" y="667026"/>
                  </a:lnTo>
                  <a:lnTo>
                    <a:pt x="203213" y="669498"/>
                  </a:lnTo>
                  <a:lnTo>
                    <a:pt x="201281" y="670179"/>
                  </a:lnTo>
                  <a:lnTo>
                    <a:pt x="196180" y="666533"/>
                  </a:lnTo>
                  <a:lnTo>
                    <a:pt x="193802" y="663748"/>
                  </a:lnTo>
                  <a:lnTo>
                    <a:pt x="191556" y="660361"/>
                  </a:lnTo>
                  <a:lnTo>
                    <a:pt x="188114" y="662231"/>
                  </a:lnTo>
                  <a:lnTo>
                    <a:pt x="185110" y="664452"/>
                  </a:lnTo>
                  <a:lnTo>
                    <a:pt x="181589" y="667989"/>
                  </a:lnTo>
                  <a:lnTo>
                    <a:pt x="179235" y="667957"/>
                  </a:lnTo>
                  <a:lnTo>
                    <a:pt x="172835" y="670985"/>
                  </a:lnTo>
                  <a:lnTo>
                    <a:pt x="172154" y="671047"/>
                  </a:lnTo>
                  <a:lnTo>
                    <a:pt x="171255" y="672675"/>
                  </a:lnTo>
                  <a:lnTo>
                    <a:pt x="170371" y="673402"/>
                  </a:lnTo>
                  <a:lnTo>
                    <a:pt x="169643" y="676532"/>
                  </a:lnTo>
                  <a:lnTo>
                    <a:pt x="160990" y="678957"/>
                  </a:lnTo>
                  <a:lnTo>
                    <a:pt x="152439" y="677604"/>
                  </a:lnTo>
                  <a:lnTo>
                    <a:pt x="155428" y="675882"/>
                  </a:lnTo>
                  <a:lnTo>
                    <a:pt x="158768" y="674529"/>
                  </a:lnTo>
                  <a:lnTo>
                    <a:pt x="161671" y="671267"/>
                  </a:lnTo>
                  <a:lnTo>
                    <a:pt x="160435" y="666893"/>
                  </a:lnTo>
                  <a:lnTo>
                    <a:pt x="160224" y="664663"/>
                  </a:lnTo>
                  <a:lnTo>
                    <a:pt x="160255" y="661839"/>
                  </a:lnTo>
                  <a:lnTo>
                    <a:pt x="163423" y="657865"/>
                  </a:lnTo>
                  <a:lnTo>
                    <a:pt x="160130" y="657873"/>
                  </a:lnTo>
                  <a:lnTo>
                    <a:pt x="158010" y="659297"/>
                  </a:lnTo>
                  <a:lnTo>
                    <a:pt x="156030" y="656308"/>
                  </a:lnTo>
                  <a:lnTo>
                    <a:pt x="155099" y="650409"/>
                  </a:lnTo>
                  <a:lnTo>
                    <a:pt x="157368" y="646904"/>
                  </a:lnTo>
                  <a:lnTo>
                    <a:pt x="158416" y="644197"/>
                  </a:lnTo>
                  <a:lnTo>
                    <a:pt x="159308" y="640473"/>
                  </a:lnTo>
                  <a:lnTo>
                    <a:pt x="159371" y="637266"/>
                  </a:lnTo>
                  <a:lnTo>
                    <a:pt x="157618" y="631821"/>
                  </a:lnTo>
                  <a:lnTo>
                    <a:pt x="152580" y="620219"/>
                  </a:lnTo>
                  <a:lnTo>
                    <a:pt x="150288" y="611503"/>
                  </a:lnTo>
                  <a:lnTo>
                    <a:pt x="146360" y="606840"/>
                  </a:lnTo>
                  <a:lnTo>
                    <a:pt x="149294" y="599174"/>
                  </a:lnTo>
                  <a:lnTo>
                    <a:pt x="152564" y="592156"/>
                  </a:lnTo>
                  <a:lnTo>
                    <a:pt x="156789" y="589003"/>
                  </a:lnTo>
                  <a:lnTo>
                    <a:pt x="156453" y="588534"/>
                  </a:lnTo>
                  <a:lnTo>
                    <a:pt x="154121" y="588557"/>
                  </a:lnTo>
                  <a:lnTo>
                    <a:pt x="152588" y="588972"/>
                  </a:lnTo>
                  <a:lnTo>
                    <a:pt x="151234" y="591264"/>
                  </a:lnTo>
                  <a:lnTo>
                    <a:pt x="149803" y="593009"/>
                  </a:lnTo>
                  <a:lnTo>
                    <a:pt x="145336" y="601935"/>
                  </a:lnTo>
                  <a:lnTo>
                    <a:pt x="142457" y="606269"/>
                  </a:lnTo>
                  <a:lnTo>
                    <a:pt x="140587" y="607506"/>
                  </a:lnTo>
                  <a:lnTo>
                    <a:pt x="143599" y="609180"/>
                  </a:lnTo>
                  <a:lnTo>
                    <a:pt x="144060" y="610588"/>
                  </a:lnTo>
                  <a:lnTo>
                    <a:pt x="144639" y="613788"/>
                  </a:lnTo>
                  <a:lnTo>
                    <a:pt x="143865" y="617660"/>
                  </a:lnTo>
                  <a:lnTo>
                    <a:pt x="143090" y="619796"/>
                  </a:lnTo>
                  <a:lnTo>
                    <a:pt x="139538" y="619624"/>
                  </a:lnTo>
                  <a:lnTo>
                    <a:pt x="136346" y="622730"/>
                  </a:lnTo>
                  <a:lnTo>
                    <a:pt x="128852" y="626102"/>
                  </a:lnTo>
                  <a:lnTo>
                    <a:pt x="118728" y="628026"/>
                  </a:lnTo>
                  <a:lnTo>
                    <a:pt x="113752" y="627799"/>
                  </a:lnTo>
                  <a:lnTo>
                    <a:pt x="108573" y="623872"/>
                  </a:lnTo>
                  <a:lnTo>
                    <a:pt x="108612" y="621588"/>
                  </a:lnTo>
                  <a:lnTo>
                    <a:pt x="108824" y="619608"/>
                  </a:lnTo>
                  <a:lnTo>
                    <a:pt x="101384" y="612794"/>
                  </a:lnTo>
                  <a:lnTo>
                    <a:pt x="97175" y="605972"/>
                  </a:lnTo>
                  <a:lnTo>
                    <a:pt x="94147" y="605823"/>
                  </a:lnTo>
                  <a:lnTo>
                    <a:pt x="91518" y="604001"/>
                  </a:lnTo>
                  <a:lnTo>
                    <a:pt x="88412" y="601161"/>
                  </a:lnTo>
                  <a:lnTo>
                    <a:pt x="88686" y="598868"/>
                  </a:lnTo>
                  <a:lnTo>
                    <a:pt x="89179" y="597249"/>
                  </a:lnTo>
                  <a:lnTo>
                    <a:pt x="87270" y="596115"/>
                  </a:lnTo>
                  <a:lnTo>
                    <a:pt x="84829" y="596224"/>
                  </a:lnTo>
                  <a:lnTo>
                    <a:pt x="81989" y="595442"/>
                  </a:lnTo>
                  <a:lnTo>
                    <a:pt x="89406" y="586554"/>
                  </a:lnTo>
                  <a:lnTo>
                    <a:pt x="91956" y="580569"/>
                  </a:lnTo>
                  <a:lnTo>
                    <a:pt x="94037" y="579717"/>
                  </a:lnTo>
                  <a:lnTo>
                    <a:pt x="96736" y="580640"/>
                  </a:lnTo>
                  <a:lnTo>
                    <a:pt x="100460" y="583002"/>
                  </a:lnTo>
                  <a:lnTo>
                    <a:pt x="103598" y="584043"/>
                  </a:lnTo>
                  <a:lnTo>
                    <a:pt x="104732" y="585154"/>
                  </a:lnTo>
                  <a:lnTo>
                    <a:pt x="105890" y="587243"/>
                  </a:lnTo>
                  <a:lnTo>
                    <a:pt x="104669" y="590740"/>
                  </a:lnTo>
                  <a:lnTo>
                    <a:pt x="103551" y="593189"/>
                  </a:lnTo>
                  <a:lnTo>
                    <a:pt x="104928" y="592531"/>
                  </a:lnTo>
                  <a:lnTo>
                    <a:pt x="108831" y="588737"/>
                  </a:lnTo>
                  <a:lnTo>
                    <a:pt x="111742" y="585396"/>
                  </a:lnTo>
                  <a:lnTo>
                    <a:pt x="113134" y="585741"/>
                  </a:lnTo>
                  <a:lnTo>
                    <a:pt x="114042" y="586327"/>
                  </a:lnTo>
                  <a:lnTo>
                    <a:pt x="115661" y="589770"/>
                  </a:lnTo>
                  <a:lnTo>
                    <a:pt x="117664" y="593267"/>
                  </a:lnTo>
                  <a:lnTo>
                    <a:pt x="122084" y="589934"/>
                  </a:lnTo>
                  <a:lnTo>
                    <a:pt x="124447" y="585772"/>
                  </a:lnTo>
                  <a:lnTo>
                    <a:pt x="122452" y="583949"/>
                  </a:lnTo>
                  <a:lnTo>
                    <a:pt x="120011" y="582862"/>
                  </a:lnTo>
                  <a:lnTo>
                    <a:pt x="113784" y="581446"/>
                  </a:lnTo>
                  <a:lnTo>
                    <a:pt x="115301" y="580249"/>
                  </a:lnTo>
                  <a:lnTo>
                    <a:pt x="119299" y="580382"/>
                  </a:lnTo>
                  <a:lnTo>
                    <a:pt x="120801" y="579239"/>
                  </a:lnTo>
                  <a:lnTo>
                    <a:pt x="119221" y="577651"/>
                  </a:lnTo>
                  <a:lnTo>
                    <a:pt x="117242" y="576227"/>
                  </a:lnTo>
                  <a:lnTo>
                    <a:pt x="111851" y="580961"/>
                  </a:lnTo>
                  <a:lnTo>
                    <a:pt x="102041" y="580726"/>
                  </a:lnTo>
                  <a:lnTo>
                    <a:pt x="95187" y="577956"/>
                  </a:lnTo>
                  <a:lnTo>
                    <a:pt x="88342" y="578441"/>
                  </a:lnTo>
                  <a:lnTo>
                    <a:pt x="87262" y="577894"/>
                  </a:lnTo>
                  <a:lnTo>
                    <a:pt x="85932" y="576415"/>
                  </a:lnTo>
                  <a:lnTo>
                    <a:pt x="89789" y="572887"/>
                  </a:lnTo>
                  <a:lnTo>
                    <a:pt x="92520" y="570931"/>
                  </a:lnTo>
                  <a:lnTo>
                    <a:pt x="92668" y="569796"/>
                  </a:lnTo>
                  <a:lnTo>
                    <a:pt x="91080" y="569656"/>
                  </a:lnTo>
                  <a:lnTo>
                    <a:pt x="88099" y="570595"/>
                  </a:lnTo>
                  <a:lnTo>
                    <a:pt x="86769" y="568967"/>
                  </a:lnTo>
                  <a:lnTo>
                    <a:pt x="86988" y="566135"/>
                  </a:lnTo>
                  <a:lnTo>
                    <a:pt x="86496" y="566393"/>
                  </a:lnTo>
                  <a:lnTo>
                    <a:pt x="85314" y="567942"/>
                  </a:lnTo>
                  <a:lnTo>
                    <a:pt x="83648" y="567176"/>
                  </a:lnTo>
                  <a:lnTo>
                    <a:pt x="82200" y="565846"/>
                  </a:lnTo>
                  <a:lnTo>
                    <a:pt x="82951" y="564484"/>
                  </a:lnTo>
                  <a:lnTo>
                    <a:pt x="84422" y="562607"/>
                  </a:lnTo>
                  <a:lnTo>
                    <a:pt x="83773" y="562325"/>
                  </a:lnTo>
                  <a:lnTo>
                    <a:pt x="82459" y="562724"/>
                  </a:lnTo>
                  <a:lnTo>
                    <a:pt x="81176" y="565173"/>
                  </a:lnTo>
                  <a:lnTo>
                    <a:pt x="81457" y="567152"/>
                  </a:lnTo>
                  <a:lnTo>
                    <a:pt x="81426" y="569992"/>
                  </a:lnTo>
                  <a:lnTo>
                    <a:pt x="79235" y="570508"/>
                  </a:lnTo>
                  <a:lnTo>
                    <a:pt x="77358" y="570172"/>
                  </a:lnTo>
                  <a:lnTo>
                    <a:pt x="76004" y="567316"/>
                  </a:lnTo>
                  <a:lnTo>
                    <a:pt x="74604" y="561183"/>
                  </a:lnTo>
                  <a:lnTo>
                    <a:pt x="70818" y="559548"/>
                  </a:lnTo>
                  <a:lnTo>
                    <a:pt x="69887" y="556434"/>
                  </a:lnTo>
                  <a:lnTo>
                    <a:pt x="72281" y="552421"/>
                  </a:lnTo>
                  <a:lnTo>
                    <a:pt x="71225" y="550347"/>
                  </a:lnTo>
                  <a:lnTo>
                    <a:pt x="68674" y="549675"/>
                  </a:lnTo>
                  <a:lnTo>
                    <a:pt x="65764" y="551701"/>
                  </a:lnTo>
                  <a:lnTo>
                    <a:pt x="64473" y="549901"/>
                  </a:lnTo>
                  <a:lnTo>
                    <a:pt x="64238" y="547922"/>
                  </a:lnTo>
                  <a:lnTo>
                    <a:pt x="64137" y="545074"/>
                  </a:lnTo>
                  <a:lnTo>
                    <a:pt x="64950" y="544769"/>
                  </a:lnTo>
                  <a:lnTo>
                    <a:pt x="65623" y="545333"/>
                  </a:lnTo>
                  <a:lnTo>
                    <a:pt x="71467" y="543752"/>
                  </a:lnTo>
                  <a:lnTo>
                    <a:pt x="72030" y="542978"/>
                  </a:lnTo>
                  <a:lnTo>
                    <a:pt x="67399" y="540560"/>
                  </a:lnTo>
                  <a:lnTo>
                    <a:pt x="66108" y="538018"/>
                  </a:lnTo>
                  <a:lnTo>
                    <a:pt x="68025" y="536570"/>
                  </a:lnTo>
                  <a:lnTo>
                    <a:pt x="71483" y="536445"/>
                  </a:lnTo>
                  <a:lnTo>
                    <a:pt x="76333" y="534935"/>
                  </a:lnTo>
                  <a:lnTo>
                    <a:pt x="74291" y="532228"/>
                  </a:lnTo>
                  <a:lnTo>
                    <a:pt x="73861" y="530742"/>
                  </a:lnTo>
                  <a:lnTo>
                    <a:pt x="73454" y="528301"/>
                  </a:lnTo>
                  <a:lnTo>
                    <a:pt x="74260" y="524147"/>
                  </a:lnTo>
                  <a:lnTo>
                    <a:pt x="79963" y="514579"/>
                  </a:lnTo>
                  <a:lnTo>
                    <a:pt x="85518" y="506552"/>
                  </a:lnTo>
                  <a:lnTo>
                    <a:pt x="87247" y="504698"/>
                  </a:lnTo>
                  <a:lnTo>
                    <a:pt x="89789" y="503696"/>
                  </a:lnTo>
                  <a:lnTo>
                    <a:pt x="92160" y="504471"/>
                  </a:lnTo>
                  <a:lnTo>
                    <a:pt x="94632" y="506200"/>
                  </a:lnTo>
                  <a:lnTo>
                    <a:pt x="95101" y="505457"/>
                  </a:lnTo>
                  <a:lnTo>
                    <a:pt x="94264" y="504752"/>
                  </a:lnTo>
                  <a:lnTo>
                    <a:pt x="93208" y="501451"/>
                  </a:lnTo>
                  <a:lnTo>
                    <a:pt x="96643" y="500152"/>
                  </a:lnTo>
                  <a:lnTo>
                    <a:pt x="98653" y="496413"/>
                  </a:lnTo>
                  <a:lnTo>
                    <a:pt x="98802" y="495325"/>
                  </a:lnTo>
                  <a:lnTo>
                    <a:pt x="96619" y="496882"/>
                  </a:lnTo>
                  <a:lnTo>
                    <a:pt x="94342" y="499440"/>
                  </a:lnTo>
                  <a:lnTo>
                    <a:pt x="93771" y="496866"/>
                  </a:lnTo>
                  <a:lnTo>
                    <a:pt x="93185" y="490936"/>
                  </a:lnTo>
                  <a:lnTo>
                    <a:pt x="94186" y="485311"/>
                  </a:lnTo>
                  <a:lnTo>
                    <a:pt x="94968" y="482776"/>
                  </a:lnTo>
                  <a:lnTo>
                    <a:pt x="96869" y="480367"/>
                  </a:lnTo>
                  <a:lnTo>
                    <a:pt x="102346" y="479397"/>
                  </a:lnTo>
                  <a:lnTo>
                    <a:pt x="103316" y="479882"/>
                  </a:lnTo>
                  <a:lnTo>
                    <a:pt x="103511" y="478740"/>
                  </a:lnTo>
                  <a:lnTo>
                    <a:pt x="100218" y="475172"/>
                  </a:lnTo>
                  <a:lnTo>
                    <a:pt x="101571" y="472379"/>
                  </a:lnTo>
                  <a:lnTo>
                    <a:pt x="102760" y="470924"/>
                  </a:lnTo>
                  <a:lnTo>
                    <a:pt x="109379" y="468655"/>
                  </a:lnTo>
                  <a:lnTo>
                    <a:pt x="112993" y="469359"/>
                  </a:lnTo>
                  <a:lnTo>
                    <a:pt x="117531" y="472004"/>
                  </a:lnTo>
                  <a:lnTo>
                    <a:pt x="120168" y="475289"/>
                  </a:lnTo>
                  <a:lnTo>
                    <a:pt x="119784" y="476971"/>
                  </a:lnTo>
                  <a:lnTo>
                    <a:pt x="119135" y="477949"/>
                  </a:lnTo>
                  <a:lnTo>
                    <a:pt x="117774" y="479037"/>
                  </a:lnTo>
                  <a:lnTo>
                    <a:pt x="117265" y="479882"/>
                  </a:lnTo>
                  <a:lnTo>
                    <a:pt x="117508" y="480555"/>
                  </a:lnTo>
                  <a:lnTo>
                    <a:pt x="119456" y="478599"/>
                  </a:lnTo>
                  <a:lnTo>
                    <a:pt x="122640" y="476220"/>
                  </a:lnTo>
                  <a:lnTo>
                    <a:pt x="124424" y="477253"/>
                  </a:lnTo>
                  <a:lnTo>
                    <a:pt x="125832" y="479131"/>
                  </a:lnTo>
                  <a:lnTo>
                    <a:pt x="127389" y="479099"/>
                  </a:lnTo>
                  <a:lnTo>
                    <a:pt x="132341" y="477488"/>
                  </a:lnTo>
                  <a:lnTo>
                    <a:pt x="134852" y="475782"/>
                  </a:lnTo>
                  <a:lnTo>
                    <a:pt x="137927" y="471331"/>
                  </a:lnTo>
                  <a:lnTo>
                    <a:pt x="142011" y="468452"/>
                  </a:lnTo>
                  <a:lnTo>
                    <a:pt x="147761" y="459314"/>
                  </a:lnTo>
                  <a:lnTo>
                    <a:pt x="149451" y="455551"/>
                  </a:lnTo>
                  <a:lnTo>
                    <a:pt x="151414" y="454972"/>
                  </a:lnTo>
                  <a:lnTo>
                    <a:pt x="153190" y="455301"/>
                  </a:lnTo>
                  <a:lnTo>
                    <a:pt x="154426" y="458391"/>
                  </a:lnTo>
                  <a:lnTo>
                    <a:pt x="156234" y="459290"/>
                  </a:lnTo>
                  <a:lnTo>
                    <a:pt x="166521" y="458539"/>
                  </a:lnTo>
                  <a:lnTo>
                    <a:pt x="171779" y="457123"/>
                  </a:lnTo>
                  <a:lnTo>
                    <a:pt x="175432" y="454127"/>
                  </a:lnTo>
                  <a:lnTo>
                    <a:pt x="179235" y="449065"/>
                  </a:lnTo>
                  <a:lnTo>
                    <a:pt x="181433" y="445662"/>
                  </a:lnTo>
                  <a:lnTo>
                    <a:pt x="182489" y="441218"/>
                  </a:lnTo>
                  <a:lnTo>
                    <a:pt x="181128" y="435445"/>
                  </a:lnTo>
                  <a:lnTo>
                    <a:pt x="179735" y="430633"/>
                  </a:lnTo>
                  <a:lnTo>
                    <a:pt x="177905" y="419571"/>
                  </a:lnTo>
                  <a:lnTo>
                    <a:pt x="172796" y="412217"/>
                  </a:lnTo>
                  <a:lnTo>
                    <a:pt x="169166" y="410011"/>
                  </a:lnTo>
                  <a:lnTo>
                    <a:pt x="166858" y="410324"/>
                  </a:lnTo>
                  <a:lnTo>
                    <a:pt x="168524" y="405606"/>
                  </a:lnTo>
                  <a:lnTo>
                    <a:pt x="173390" y="406115"/>
                  </a:lnTo>
                  <a:lnTo>
                    <a:pt x="176559" y="405191"/>
                  </a:lnTo>
                  <a:lnTo>
                    <a:pt x="179125" y="402915"/>
                  </a:lnTo>
                  <a:lnTo>
                    <a:pt x="179962" y="401186"/>
                  </a:lnTo>
                  <a:lnTo>
                    <a:pt x="181229" y="397650"/>
                  </a:lnTo>
                  <a:lnTo>
                    <a:pt x="180791" y="393871"/>
                  </a:lnTo>
                  <a:lnTo>
                    <a:pt x="180111" y="391813"/>
                  </a:lnTo>
                  <a:lnTo>
                    <a:pt x="178343" y="389545"/>
                  </a:lnTo>
                  <a:lnTo>
                    <a:pt x="176238" y="386220"/>
                  </a:lnTo>
                  <a:lnTo>
                    <a:pt x="174767" y="385109"/>
                  </a:lnTo>
                  <a:lnTo>
                    <a:pt x="173523" y="385179"/>
                  </a:lnTo>
                  <a:lnTo>
                    <a:pt x="167390" y="391852"/>
                  </a:lnTo>
                  <a:lnTo>
                    <a:pt x="163705" y="391978"/>
                  </a:lnTo>
                  <a:lnTo>
                    <a:pt x="160951" y="390757"/>
                  </a:lnTo>
                  <a:lnTo>
                    <a:pt x="158557" y="394544"/>
                  </a:lnTo>
                  <a:lnTo>
                    <a:pt x="151884" y="397861"/>
                  </a:lnTo>
                  <a:lnTo>
                    <a:pt x="148316" y="401201"/>
                  </a:lnTo>
                  <a:lnTo>
                    <a:pt x="141705" y="409463"/>
                  </a:lnTo>
                  <a:lnTo>
                    <a:pt x="140055" y="413187"/>
                  </a:lnTo>
                  <a:lnTo>
                    <a:pt x="137942" y="413351"/>
                  </a:lnTo>
                  <a:lnTo>
                    <a:pt x="136417" y="406122"/>
                  </a:lnTo>
                  <a:lnTo>
                    <a:pt x="129227" y="399191"/>
                  </a:lnTo>
                  <a:lnTo>
                    <a:pt x="127052" y="401554"/>
                  </a:lnTo>
                  <a:lnTo>
                    <a:pt x="128249" y="403728"/>
                  </a:lnTo>
                  <a:lnTo>
                    <a:pt x="129876" y="405278"/>
                  </a:lnTo>
                  <a:lnTo>
                    <a:pt x="132560" y="405950"/>
                  </a:lnTo>
                  <a:lnTo>
                    <a:pt x="131402" y="408047"/>
                  </a:lnTo>
                  <a:lnTo>
                    <a:pt x="130526" y="410832"/>
                  </a:lnTo>
                  <a:lnTo>
                    <a:pt x="127835" y="408219"/>
                  </a:lnTo>
                  <a:lnTo>
                    <a:pt x="123023" y="404417"/>
                  </a:lnTo>
                  <a:lnTo>
                    <a:pt x="118040" y="402453"/>
                  </a:lnTo>
                  <a:lnTo>
                    <a:pt x="105068" y="402672"/>
                  </a:lnTo>
                  <a:lnTo>
                    <a:pt x="96556" y="406576"/>
                  </a:lnTo>
                  <a:lnTo>
                    <a:pt x="95774" y="405763"/>
                  </a:lnTo>
                  <a:lnTo>
                    <a:pt x="94953" y="405442"/>
                  </a:lnTo>
                  <a:lnTo>
                    <a:pt x="93529" y="406373"/>
                  </a:lnTo>
                  <a:lnTo>
                    <a:pt x="92919" y="407961"/>
                  </a:lnTo>
                  <a:lnTo>
                    <a:pt x="91988" y="408955"/>
                  </a:lnTo>
                  <a:lnTo>
                    <a:pt x="90251" y="409307"/>
                  </a:lnTo>
                  <a:lnTo>
                    <a:pt x="86746" y="408720"/>
                  </a:lnTo>
                  <a:lnTo>
                    <a:pt x="79986" y="406294"/>
                  </a:lnTo>
                  <a:lnTo>
                    <a:pt x="64692" y="402727"/>
                  </a:lnTo>
                  <a:lnTo>
                    <a:pt x="60686" y="400529"/>
                  </a:lnTo>
                  <a:lnTo>
                    <a:pt x="57260" y="395279"/>
                  </a:lnTo>
                  <a:lnTo>
                    <a:pt x="57330" y="391704"/>
                  </a:lnTo>
                  <a:lnTo>
                    <a:pt x="58856" y="390186"/>
                  </a:lnTo>
                  <a:lnTo>
                    <a:pt x="58707" y="385046"/>
                  </a:lnTo>
                  <a:lnTo>
                    <a:pt x="55734" y="383677"/>
                  </a:lnTo>
                  <a:lnTo>
                    <a:pt x="49671" y="376245"/>
                  </a:lnTo>
                  <a:lnTo>
                    <a:pt x="47441" y="373068"/>
                  </a:lnTo>
                  <a:lnTo>
                    <a:pt x="47926" y="372716"/>
                  </a:lnTo>
                  <a:lnTo>
                    <a:pt x="49014" y="373577"/>
                  </a:lnTo>
                  <a:lnTo>
                    <a:pt x="51087" y="374226"/>
                  </a:lnTo>
                  <a:lnTo>
                    <a:pt x="56172" y="373194"/>
                  </a:lnTo>
                  <a:lnTo>
                    <a:pt x="57917" y="368351"/>
                  </a:lnTo>
                  <a:lnTo>
                    <a:pt x="61688" y="366966"/>
                  </a:lnTo>
                  <a:lnTo>
                    <a:pt x="65161" y="367647"/>
                  </a:lnTo>
                  <a:lnTo>
                    <a:pt x="64379" y="366332"/>
                  </a:lnTo>
                  <a:lnTo>
                    <a:pt x="63495" y="365300"/>
                  </a:lnTo>
                  <a:lnTo>
                    <a:pt x="54451" y="362820"/>
                  </a:lnTo>
                  <a:lnTo>
                    <a:pt x="53223" y="363579"/>
                  </a:lnTo>
                  <a:lnTo>
                    <a:pt x="37005" y="359166"/>
                  </a:lnTo>
                  <a:lnTo>
                    <a:pt x="24198" y="351468"/>
                  </a:lnTo>
                  <a:lnTo>
                    <a:pt x="23150" y="349989"/>
                  </a:lnTo>
                  <a:lnTo>
                    <a:pt x="21984" y="346688"/>
                  </a:lnTo>
                  <a:lnTo>
                    <a:pt x="23713" y="343418"/>
                  </a:lnTo>
                  <a:lnTo>
                    <a:pt x="25450" y="341868"/>
                  </a:lnTo>
                  <a:lnTo>
                    <a:pt x="25528" y="343668"/>
                  </a:lnTo>
                  <a:lnTo>
                    <a:pt x="25810" y="345436"/>
                  </a:lnTo>
                  <a:lnTo>
                    <a:pt x="33148" y="341329"/>
                  </a:lnTo>
                  <a:lnTo>
                    <a:pt x="36989" y="335923"/>
                  </a:lnTo>
                  <a:lnTo>
                    <a:pt x="44257" y="334968"/>
                  </a:lnTo>
                  <a:lnTo>
                    <a:pt x="45947" y="333474"/>
                  </a:lnTo>
                  <a:lnTo>
                    <a:pt x="48208" y="330556"/>
                  </a:lnTo>
                  <a:lnTo>
                    <a:pt x="51431" y="325557"/>
                  </a:lnTo>
                  <a:lnTo>
                    <a:pt x="55992" y="322920"/>
                  </a:lnTo>
                  <a:lnTo>
                    <a:pt x="59098" y="320550"/>
                  </a:lnTo>
                  <a:lnTo>
                    <a:pt x="63143" y="319141"/>
                  </a:lnTo>
                  <a:lnTo>
                    <a:pt x="66593" y="321481"/>
                  </a:lnTo>
                  <a:lnTo>
                    <a:pt x="67657" y="321801"/>
                  </a:lnTo>
                  <a:lnTo>
                    <a:pt x="73916" y="322279"/>
                  </a:lnTo>
                  <a:lnTo>
                    <a:pt x="75973" y="321269"/>
                  </a:lnTo>
                  <a:lnTo>
                    <a:pt x="76849" y="320518"/>
                  </a:lnTo>
                  <a:lnTo>
                    <a:pt x="77506" y="319329"/>
                  </a:lnTo>
                  <a:lnTo>
                    <a:pt x="71358" y="315089"/>
                  </a:lnTo>
                  <a:lnTo>
                    <a:pt x="71983" y="312726"/>
                  </a:lnTo>
                  <a:lnTo>
                    <a:pt x="72766" y="311060"/>
                  </a:lnTo>
                  <a:lnTo>
                    <a:pt x="79939" y="306092"/>
                  </a:lnTo>
                  <a:lnTo>
                    <a:pt x="85455" y="304449"/>
                  </a:lnTo>
                  <a:lnTo>
                    <a:pt x="88404" y="304566"/>
                  </a:lnTo>
                  <a:lnTo>
                    <a:pt x="96963" y="298120"/>
                  </a:lnTo>
                  <a:lnTo>
                    <a:pt x="101650" y="296274"/>
                  </a:lnTo>
                  <a:lnTo>
                    <a:pt x="110482" y="295045"/>
                  </a:lnTo>
                  <a:lnTo>
                    <a:pt x="117742" y="294724"/>
                  </a:lnTo>
                  <a:lnTo>
                    <a:pt x="119706" y="297032"/>
                  </a:lnTo>
                  <a:lnTo>
                    <a:pt x="115802" y="296547"/>
                  </a:lnTo>
                  <a:lnTo>
                    <a:pt x="114089" y="296970"/>
                  </a:lnTo>
                  <a:lnTo>
                    <a:pt x="115309" y="297760"/>
                  </a:lnTo>
                  <a:lnTo>
                    <a:pt x="116686" y="299442"/>
                  </a:lnTo>
                  <a:lnTo>
                    <a:pt x="116287" y="301562"/>
                  </a:lnTo>
                  <a:lnTo>
                    <a:pt x="113893" y="307829"/>
                  </a:lnTo>
                  <a:lnTo>
                    <a:pt x="114089" y="312828"/>
                  </a:lnTo>
                  <a:lnTo>
                    <a:pt x="112532" y="314447"/>
                  </a:lnTo>
                  <a:lnTo>
                    <a:pt x="111022" y="316724"/>
                  </a:lnTo>
                  <a:lnTo>
                    <a:pt x="118454" y="323867"/>
                  </a:lnTo>
                  <a:lnTo>
                    <a:pt x="129955" y="324321"/>
                  </a:lnTo>
                  <a:lnTo>
                    <a:pt x="136213" y="323030"/>
                  </a:lnTo>
                  <a:lnTo>
                    <a:pt x="139828" y="325158"/>
                  </a:lnTo>
                  <a:lnTo>
                    <a:pt x="142785" y="325643"/>
                  </a:lnTo>
                  <a:lnTo>
                    <a:pt x="150968" y="324547"/>
                  </a:lnTo>
                  <a:lnTo>
                    <a:pt x="157133" y="326065"/>
                  </a:lnTo>
                  <a:lnTo>
                    <a:pt x="159707" y="325486"/>
                  </a:lnTo>
                  <a:lnTo>
                    <a:pt x="165410" y="314807"/>
                  </a:lnTo>
                  <a:lnTo>
                    <a:pt x="167640" y="313125"/>
                  </a:lnTo>
                  <a:lnTo>
                    <a:pt x="170065" y="314987"/>
                  </a:lnTo>
                  <a:lnTo>
                    <a:pt x="173226" y="316497"/>
                  </a:lnTo>
                  <a:lnTo>
                    <a:pt x="175245" y="315402"/>
                  </a:lnTo>
                  <a:lnTo>
                    <a:pt x="176887" y="318163"/>
                  </a:lnTo>
                  <a:lnTo>
                    <a:pt x="176113" y="312405"/>
                  </a:lnTo>
                  <a:lnTo>
                    <a:pt x="174994" y="310238"/>
                  </a:lnTo>
                  <a:lnTo>
                    <a:pt x="165684" y="306256"/>
                  </a:lnTo>
                  <a:lnTo>
                    <a:pt x="159457" y="308236"/>
                  </a:lnTo>
                  <a:lnTo>
                    <a:pt x="157509" y="305990"/>
                  </a:lnTo>
                  <a:lnTo>
                    <a:pt x="158158" y="301531"/>
                  </a:lnTo>
                  <a:lnTo>
                    <a:pt x="151493" y="290484"/>
                  </a:lnTo>
                  <a:lnTo>
                    <a:pt x="148715" y="288231"/>
                  </a:lnTo>
                  <a:lnTo>
                    <a:pt x="145429" y="288122"/>
                  </a:lnTo>
                  <a:lnTo>
                    <a:pt x="143755" y="284257"/>
                  </a:lnTo>
                  <a:lnTo>
                    <a:pt x="142355" y="279281"/>
                  </a:lnTo>
                  <a:lnTo>
                    <a:pt x="145187" y="277239"/>
                  </a:lnTo>
                  <a:lnTo>
                    <a:pt x="147753" y="276316"/>
                  </a:lnTo>
                  <a:lnTo>
                    <a:pt x="150124" y="277928"/>
                  </a:lnTo>
                  <a:lnTo>
                    <a:pt x="152807" y="284468"/>
                  </a:lnTo>
                  <a:lnTo>
                    <a:pt x="155303" y="285430"/>
                  </a:lnTo>
                  <a:lnTo>
                    <a:pt x="154575" y="291916"/>
                  </a:lnTo>
                  <a:lnTo>
                    <a:pt x="157673" y="297870"/>
                  </a:lnTo>
                  <a:lnTo>
                    <a:pt x="164667" y="303377"/>
                  </a:lnTo>
                  <a:lnTo>
                    <a:pt x="170269" y="301351"/>
                  </a:lnTo>
                  <a:lnTo>
                    <a:pt x="174227" y="301414"/>
                  </a:lnTo>
                  <a:lnTo>
                    <a:pt x="176590" y="302571"/>
                  </a:lnTo>
                  <a:lnTo>
                    <a:pt x="182380" y="307500"/>
                  </a:lnTo>
                  <a:lnTo>
                    <a:pt x="185321" y="308118"/>
                  </a:lnTo>
                  <a:lnTo>
                    <a:pt x="194514" y="305536"/>
                  </a:lnTo>
                  <a:lnTo>
                    <a:pt x="194608" y="300686"/>
                  </a:lnTo>
                  <a:lnTo>
                    <a:pt x="193833" y="297165"/>
                  </a:lnTo>
                  <a:lnTo>
                    <a:pt x="191674" y="294951"/>
                  </a:lnTo>
                  <a:lnTo>
                    <a:pt x="185462" y="295366"/>
                  </a:lnTo>
                  <a:lnTo>
                    <a:pt x="180627" y="291720"/>
                  </a:lnTo>
                  <a:lnTo>
                    <a:pt x="176512" y="292722"/>
                  </a:lnTo>
                  <a:lnTo>
                    <a:pt x="168900" y="298300"/>
                  </a:lnTo>
                  <a:lnTo>
                    <a:pt x="165090" y="296109"/>
                  </a:lnTo>
                  <a:lnTo>
                    <a:pt x="162696" y="293129"/>
                  </a:lnTo>
                  <a:lnTo>
                    <a:pt x="158831" y="290093"/>
                  </a:lnTo>
                  <a:lnTo>
                    <a:pt x="158346" y="284335"/>
                  </a:lnTo>
                  <a:lnTo>
                    <a:pt x="161585" y="277701"/>
                  </a:lnTo>
                  <a:lnTo>
                    <a:pt x="163979" y="274532"/>
                  </a:lnTo>
                  <a:lnTo>
                    <a:pt x="161835" y="272216"/>
                  </a:lnTo>
                  <a:lnTo>
                    <a:pt x="156445" y="270589"/>
                  </a:lnTo>
                  <a:lnTo>
                    <a:pt x="147088" y="272256"/>
                  </a:lnTo>
                  <a:lnTo>
                    <a:pt x="146650" y="269979"/>
                  </a:lnTo>
                  <a:lnTo>
                    <a:pt x="146697" y="267522"/>
                  </a:lnTo>
                  <a:lnTo>
                    <a:pt x="142887" y="272334"/>
                  </a:lnTo>
                  <a:lnTo>
                    <a:pt x="138975" y="271325"/>
                  </a:lnTo>
                  <a:lnTo>
                    <a:pt x="133702" y="271841"/>
                  </a:lnTo>
                  <a:lnTo>
                    <a:pt x="122061" y="267601"/>
                  </a:lnTo>
                  <a:lnTo>
                    <a:pt x="117914" y="262351"/>
                  </a:lnTo>
                  <a:lnTo>
                    <a:pt x="116178" y="258080"/>
                  </a:lnTo>
                  <a:lnTo>
                    <a:pt x="113040" y="246297"/>
                  </a:lnTo>
                  <a:lnTo>
                    <a:pt x="109035" y="238881"/>
                  </a:lnTo>
                  <a:lnTo>
                    <a:pt x="81348" y="213369"/>
                  </a:lnTo>
                  <a:lnTo>
                    <a:pt x="68752" y="206883"/>
                  </a:lnTo>
                  <a:lnTo>
                    <a:pt x="62689" y="199670"/>
                  </a:lnTo>
                  <a:lnTo>
                    <a:pt x="58887" y="197886"/>
                  </a:lnTo>
                  <a:lnTo>
                    <a:pt x="55257" y="197158"/>
                  </a:lnTo>
                  <a:lnTo>
                    <a:pt x="50602" y="194819"/>
                  </a:lnTo>
                  <a:lnTo>
                    <a:pt x="53731" y="191940"/>
                  </a:lnTo>
                  <a:lnTo>
                    <a:pt x="55883" y="190962"/>
                  </a:lnTo>
                  <a:lnTo>
                    <a:pt x="53645" y="193974"/>
                  </a:lnTo>
                  <a:lnTo>
                    <a:pt x="55343" y="194733"/>
                  </a:lnTo>
                  <a:lnTo>
                    <a:pt x="58050" y="192996"/>
                  </a:lnTo>
                  <a:lnTo>
                    <a:pt x="59513" y="190915"/>
                  </a:lnTo>
                  <a:lnTo>
                    <a:pt x="61656" y="182051"/>
                  </a:lnTo>
                  <a:lnTo>
                    <a:pt x="63871" y="168533"/>
                  </a:lnTo>
                  <a:lnTo>
                    <a:pt x="63276" y="163173"/>
                  </a:lnTo>
                  <a:lnTo>
                    <a:pt x="78633" y="164253"/>
                  </a:lnTo>
                  <a:lnTo>
                    <a:pt x="88858" y="163345"/>
                  </a:lnTo>
                  <a:lnTo>
                    <a:pt x="92246" y="162125"/>
                  </a:lnTo>
                  <a:lnTo>
                    <a:pt x="105139" y="160052"/>
                  </a:lnTo>
                  <a:lnTo>
                    <a:pt x="108479" y="158550"/>
                  </a:lnTo>
                  <a:lnTo>
                    <a:pt x="114676" y="153926"/>
                  </a:lnTo>
                  <a:lnTo>
                    <a:pt x="121975" y="145719"/>
                  </a:lnTo>
                  <a:lnTo>
                    <a:pt x="128234" y="134860"/>
                  </a:lnTo>
                  <a:lnTo>
                    <a:pt x="129227" y="131927"/>
                  </a:lnTo>
                  <a:lnTo>
                    <a:pt x="129626" y="132678"/>
                  </a:lnTo>
                  <a:lnTo>
                    <a:pt x="130189" y="132208"/>
                  </a:lnTo>
                  <a:lnTo>
                    <a:pt x="130854" y="128062"/>
                  </a:lnTo>
                  <a:lnTo>
                    <a:pt x="131676" y="118259"/>
                  </a:lnTo>
                  <a:lnTo>
                    <a:pt x="134782" y="108941"/>
                  </a:lnTo>
                  <a:lnTo>
                    <a:pt x="147996" y="87466"/>
                  </a:lnTo>
                  <a:lnTo>
                    <a:pt x="154129" y="78860"/>
                  </a:lnTo>
                  <a:lnTo>
                    <a:pt x="156171" y="74933"/>
                  </a:lnTo>
                  <a:lnTo>
                    <a:pt x="158299" y="72062"/>
                  </a:lnTo>
                  <a:lnTo>
                    <a:pt x="159801" y="74792"/>
                  </a:lnTo>
                  <a:lnTo>
                    <a:pt x="160513" y="75606"/>
                  </a:lnTo>
                  <a:lnTo>
                    <a:pt x="160928" y="76889"/>
                  </a:lnTo>
                  <a:lnTo>
                    <a:pt x="159668" y="77483"/>
                  </a:lnTo>
                  <a:lnTo>
                    <a:pt x="157618" y="80269"/>
                  </a:lnTo>
                  <a:lnTo>
                    <a:pt x="154755" y="82130"/>
                  </a:lnTo>
                  <a:lnTo>
                    <a:pt x="154067" y="83085"/>
                  </a:lnTo>
                  <a:lnTo>
                    <a:pt x="155749" y="82874"/>
                  </a:lnTo>
                  <a:lnTo>
                    <a:pt x="160779" y="80847"/>
                  </a:lnTo>
                  <a:lnTo>
                    <a:pt x="163619" y="78391"/>
                  </a:lnTo>
                  <a:lnTo>
                    <a:pt x="177732" y="73830"/>
                  </a:lnTo>
                  <a:lnTo>
                    <a:pt x="185384" y="66265"/>
                  </a:lnTo>
                  <a:lnTo>
                    <a:pt x="185681" y="64575"/>
                  </a:lnTo>
                  <a:lnTo>
                    <a:pt x="197033" y="55046"/>
                  </a:lnTo>
                  <a:lnTo>
                    <a:pt x="198605" y="55413"/>
                  </a:lnTo>
                  <a:lnTo>
                    <a:pt x="200413" y="56564"/>
                  </a:lnTo>
                  <a:lnTo>
                    <a:pt x="197268" y="62853"/>
                  </a:lnTo>
                  <a:lnTo>
                    <a:pt x="199482" y="64496"/>
                  </a:lnTo>
                  <a:lnTo>
                    <a:pt x="197518" y="71968"/>
                  </a:lnTo>
                  <a:lnTo>
                    <a:pt x="201633" y="72085"/>
                  </a:lnTo>
                  <a:lnTo>
                    <a:pt x="202556" y="75512"/>
                  </a:lnTo>
                  <a:lnTo>
                    <a:pt x="202783" y="72562"/>
                  </a:lnTo>
                  <a:lnTo>
                    <a:pt x="202736" y="68322"/>
                  </a:lnTo>
                  <a:lnTo>
                    <a:pt x="203065" y="64144"/>
                  </a:lnTo>
                  <a:lnTo>
                    <a:pt x="203675" y="61250"/>
                  </a:lnTo>
                  <a:lnTo>
                    <a:pt x="206570" y="62556"/>
                  </a:lnTo>
                  <a:lnTo>
                    <a:pt x="213086" y="59443"/>
                  </a:lnTo>
                  <a:lnTo>
                    <a:pt x="205193" y="59051"/>
                  </a:lnTo>
                  <a:lnTo>
                    <a:pt x="200459" y="52214"/>
                  </a:lnTo>
                  <a:lnTo>
                    <a:pt x="197831" y="52159"/>
                  </a:lnTo>
                  <a:lnTo>
                    <a:pt x="206632" y="42067"/>
                  </a:lnTo>
                  <a:lnTo>
                    <a:pt x="214675" y="35933"/>
                  </a:lnTo>
                  <a:lnTo>
                    <a:pt x="216490" y="36050"/>
                  </a:lnTo>
                  <a:lnTo>
                    <a:pt x="217366" y="37193"/>
                  </a:lnTo>
                  <a:lnTo>
                    <a:pt x="217554" y="39047"/>
                  </a:lnTo>
                  <a:lnTo>
                    <a:pt x="215817" y="40252"/>
                  </a:lnTo>
                  <a:lnTo>
                    <a:pt x="214111" y="42427"/>
                  </a:lnTo>
                  <a:lnTo>
                    <a:pt x="214894" y="44343"/>
                  </a:lnTo>
                  <a:lnTo>
                    <a:pt x="216059" y="44617"/>
                  </a:lnTo>
                  <a:lnTo>
                    <a:pt x="219924" y="43045"/>
                  </a:lnTo>
                  <a:lnTo>
                    <a:pt x="221653" y="41073"/>
                  </a:lnTo>
                  <a:lnTo>
                    <a:pt x="229891" y="41245"/>
                  </a:lnTo>
                  <a:lnTo>
                    <a:pt x="232309" y="39837"/>
                  </a:lnTo>
                  <a:lnTo>
                    <a:pt x="232888" y="38437"/>
                  </a:lnTo>
                  <a:lnTo>
                    <a:pt x="243559" y="38155"/>
                  </a:lnTo>
                  <a:lnTo>
                    <a:pt x="245515" y="37169"/>
                  </a:lnTo>
                  <a:lnTo>
                    <a:pt x="252188" y="31724"/>
                  </a:lnTo>
                  <a:lnTo>
                    <a:pt x="258361" y="25098"/>
                  </a:lnTo>
                  <a:lnTo>
                    <a:pt x="261201" y="21468"/>
                  </a:lnTo>
                  <a:lnTo>
                    <a:pt x="266075" y="12173"/>
                  </a:lnTo>
                  <a:lnTo>
                    <a:pt x="270252" y="6095"/>
                  </a:lnTo>
                  <a:lnTo>
                    <a:pt x="277121" y="0"/>
                  </a:lnTo>
                  <a:lnTo>
                    <a:pt x="278764" y="759"/>
                  </a:lnTo>
                  <a:lnTo>
                    <a:pt x="276535" y="1971"/>
                  </a:lnTo>
                  <a:lnTo>
                    <a:pt x="274986" y="4553"/>
                  </a:lnTo>
                  <a:lnTo>
                    <a:pt x="277121" y="7980"/>
                  </a:lnTo>
                  <a:lnTo>
                    <a:pt x="291587" y="15013"/>
                  </a:lnTo>
                  <a:lnTo>
                    <a:pt x="295225" y="15397"/>
                  </a:lnTo>
                  <a:lnTo>
                    <a:pt x="296680" y="19590"/>
                  </a:lnTo>
                  <a:lnTo>
                    <a:pt x="295467" y="23619"/>
                  </a:lnTo>
                  <a:lnTo>
                    <a:pt x="291735" y="28078"/>
                  </a:lnTo>
                  <a:lnTo>
                    <a:pt x="284225" y="32632"/>
                  </a:lnTo>
                  <a:lnTo>
                    <a:pt x="286525" y="34345"/>
                  </a:lnTo>
                  <a:lnTo>
                    <a:pt x="288027" y="38382"/>
                  </a:lnTo>
                  <a:lnTo>
                    <a:pt x="290249" y="38875"/>
                  </a:lnTo>
                  <a:lnTo>
                    <a:pt x="293856" y="37357"/>
                  </a:lnTo>
                  <a:lnTo>
                    <a:pt x="296680" y="34877"/>
                  </a:lnTo>
                  <a:lnTo>
                    <a:pt x="302524" y="26764"/>
                  </a:lnTo>
                  <a:lnTo>
                    <a:pt x="304363" y="22219"/>
                  </a:lnTo>
                  <a:lnTo>
                    <a:pt x="305739" y="21069"/>
                  </a:lnTo>
                  <a:lnTo>
                    <a:pt x="310637" y="22164"/>
                  </a:lnTo>
                  <a:lnTo>
                    <a:pt x="313406" y="24503"/>
                  </a:lnTo>
                  <a:lnTo>
                    <a:pt x="316567" y="28642"/>
                  </a:lnTo>
                  <a:lnTo>
                    <a:pt x="315409" y="32632"/>
                  </a:lnTo>
                  <a:lnTo>
                    <a:pt x="314118" y="34877"/>
                  </a:lnTo>
                  <a:lnTo>
                    <a:pt x="318210" y="37975"/>
                  </a:lnTo>
                  <a:lnTo>
                    <a:pt x="322748" y="38624"/>
                  </a:lnTo>
                  <a:lnTo>
                    <a:pt x="327074" y="41112"/>
                  </a:lnTo>
                  <a:lnTo>
                    <a:pt x="333153" y="36019"/>
                  </a:lnTo>
                  <a:lnTo>
                    <a:pt x="337917" y="34932"/>
                  </a:lnTo>
                  <a:lnTo>
                    <a:pt x="342384" y="35096"/>
                  </a:lnTo>
                  <a:lnTo>
                    <a:pt x="348197" y="32311"/>
                  </a:lnTo>
                  <a:lnTo>
                    <a:pt x="358031" y="36105"/>
                  </a:lnTo>
                  <a:lnTo>
                    <a:pt x="360535" y="35119"/>
                  </a:lnTo>
                  <a:lnTo>
                    <a:pt x="364478" y="35777"/>
                  </a:lnTo>
                  <a:lnTo>
                    <a:pt x="368671" y="38061"/>
                  </a:lnTo>
                  <a:lnTo>
                    <a:pt x="370150" y="40494"/>
                  </a:lnTo>
                  <a:lnTo>
                    <a:pt x="365659" y="45634"/>
                  </a:lnTo>
                  <a:lnTo>
                    <a:pt x="364932" y="50915"/>
                  </a:lnTo>
                  <a:lnTo>
                    <a:pt x="366496" y="53113"/>
                  </a:lnTo>
                  <a:lnTo>
                    <a:pt x="369336" y="53489"/>
                  </a:lnTo>
                  <a:lnTo>
                    <a:pt x="369696" y="56564"/>
                  </a:lnTo>
                  <a:lnTo>
                    <a:pt x="371464" y="57330"/>
                  </a:lnTo>
                  <a:lnTo>
                    <a:pt x="380336" y="57103"/>
                  </a:lnTo>
                  <a:lnTo>
                    <a:pt x="379655" y="58566"/>
                  </a:lnTo>
                  <a:lnTo>
                    <a:pt x="379225" y="60327"/>
                  </a:lnTo>
                  <a:lnTo>
                    <a:pt x="376479" y="64215"/>
                  </a:lnTo>
                  <a:lnTo>
                    <a:pt x="392290" y="66397"/>
                  </a:lnTo>
                  <a:lnTo>
                    <a:pt x="394410" y="64246"/>
                  </a:lnTo>
                  <a:lnTo>
                    <a:pt x="397680" y="63393"/>
                  </a:lnTo>
                  <a:lnTo>
                    <a:pt x="404628" y="60420"/>
                  </a:lnTo>
                  <a:lnTo>
                    <a:pt x="407241" y="61719"/>
                  </a:lnTo>
                  <a:lnTo>
                    <a:pt x="410323" y="64755"/>
                  </a:lnTo>
                  <a:lnTo>
                    <a:pt x="413171" y="65388"/>
                  </a:lnTo>
                  <a:lnTo>
                    <a:pt x="415831" y="64770"/>
                  </a:lnTo>
                  <a:lnTo>
                    <a:pt x="422027" y="60436"/>
                  </a:lnTo>
                  <a:lnTo>
                    <a:pt x="429185" y="60225"/>
                  </a:lnTo>
                  <a:lnTo>
                    <a:pt x="432119" y="61641"/>
                  </a:lnTo>
                  <a:lnTo>
                    <a:pt x="435217" y="61023"/>
                  </a:lnTo>
                  <a:lnTo>
                    <a:pt x="444543" y="65983"/>
                  </a:lnTo>
                  <a:lnTo>
                    <a:pt x="447977" y="66562"/>
                  </a:lnTo>
                  <a:lnTo>
                    <a:pt x="452570" y="72985"/>
                  </a:lnTo>
                  <a:lnTo>
                    <a:pt x="454940" y="73173"/>
                  </a:lnTo>
                  <a:lnTo>
                    <a:pt x="457624" y="70450"/>
                  </a:lnTo>
                  <a:lnTo>
                    <a:pt x="459955" y="70536"/>
                  </a:lnTo>
                  <a:lnTo>
                    <a:pt x="462232" y="73141"/>
                  </a:lnTo>
                  <a:lnTo>
                    <a:pt x="465956" y="73939"/>
                  </a:lnTo>
                  <a:lnTo>
                    <a:pt x="467692" y="78039"/>
                  </a:lnTo>
                  <a:lnTo>
                    <a:pt x="469562" y="79525"/>
                  </a:lnTo>
                  <a:lnTo>
                    <a:pt x="483668" y="82561"/>
                  </a:lnTo>
                  <a:lnTo>
                    <a:pt x="490654" y="81176"/>
                  </a:lnTo>
                  <a:lnTo>
                    <a:pt x="500832" y="81536"/>
                  </a:lnTo>
                  <a:lnTo>
                    <a:pt x="505738" y="83476"/>
                  </a:lnTo>
                  <a:lnTo>
                    <a:pt x="510886" y="83226"/>
                  </a:lnTo>
                  <a:lnTo>
                    <a:pt x="519296" y="90259"/>
                  </a:lnTo>
                  <a:lnTo>
                    <a:pt x="523755" y="91354"/>
                  </a:lnTo>
                  <a:lnTo>
                    <a:pt x="524623" y="92974"/>
                  </a:lnTo>
                  <a:lnTo>
                    <a:pt x="537321" y="94679"/>
                  </a:lnTo>
                  <a:lnTo>
                    <a:pt x="541765" y="91026"/>
                  </a:lnTo>
                  <a:lnTo>
                    <a:pt x="549510" y="90056"/>
                  </a:lnTo>
                  <a:lnTo>
                    <a:pt x="556481" y="86973"/>
                  </a:lnTo>
                  <a:lnTo>
                    <a:pt x="560431" y="87004"/>
                  </a:lnTo>
                  <a:lnTo>
                    <a:pt x="565032" y="87771"/>
                  </a:lnTo>
                  <a:lnTo>
                    <a:pt x="566800" y="87403"/>
                  </a:lnTo>
                  <a:lnTo>
                    <a:pt x="568075" y="86058"/>
                  </a:lnTo>
                  <a:lnTo>
                    <a:pt x="579286" y="91362"/>
                  </a:lnTo>
                  <a:lnTo>
                    <a:pt x="585560" y="97402"/>
                  </a:lnTo>
                  <a:lnTo>
                    <a:pt x="588306" y="101846"/>
                  </a:lnTo>
                  <a:lnTo>
                    <a:pt x="601434" y="108175"/>
                  </a:lnTo>
                  <a:lnTo>
                    <a:pt x="605228" y="111703"/>
                  </a:lnTo>
                  <a:lnTo>
                    <a:pt x="607826" y="115583"/>
                  </a:lnTo>
                  <a:lnTo>
                    <a:pt x="609351" y="115998"/>
                  </a:lnTo>
                  <a:lnTo>
                    <a:pt x="610423" y="114864"/>
                  </a:lnTo>
                  <a:lnTo>
                    <a:pt x="615008" y="115192"/>
                  </a:lnTo>
                  <a:lnTo>
                    <a:pt x="616683" y="115756"/>
                  </a:lnTo>
                  <a:close/>
                  <a:moveTo>
                    <a:pt x="65404" y="316083"/>
                  </a:moveTo>
                  <a:lnTo>
                    <a:pt x="64559" y="316388"/>
                  </a:lnTo>
                  <a:lnTo>
                    <a:pt x="64606" y="315558"/>
                  </a:lnTo>
                  <a:lnTo>
                    <a:pt x="67109" y="313344"/>
                  </a:lnTo>
                  <a:lnTo>
                    <a:pt x="71725" y="310598"/>
                  </a:lnTo>
                  <a:lnTo>
                    <a:pt x="71553" y="311193"/>
                  </a:lnTo>
                  <a:lnTo>
                    <a:pt x="69089" y="313321"/>
                  </a:lnTo>
                  <a:lnTo>
                    <a:pt x="65404" y="316083"/>
                  </a:lnTo>
                  <a:close/>
                  <a:moveTo>
                    <a:pt x="464555" y="582658"/>
                  </a:moveTo>
                  <a:lnTo>
                    <a:pt x="461778" y="583026"/>
                  </a:lnTo>
                  <a:lnTo>
                    <a:pt x="460503" y="582455"/>
                  </a:lnTo>
                  <a:lnTo>
                    <a:pt x="460323" y="581837"/>
                  </a:lnTo>
                  <a:lnTo>
                    <a:pt x="460847" y="579560"/>
                  </a:lnTo>
                  <a:lnTo>
                    <a:pt x="460808" y="578598"/>
                  </a:lnTo>
                  <a:lnTo>
                    <a:pt x="462208" y="578238"/>
                  </a:lnTo>
                  <a:lnTo>
                    <a:pt x="463820" y="579318"/>
                  </a:lnTo>
                  <a:lnTo>
                    <a:pt x="464289" y="580436"/>
                  </a:lnTo>
                  <a:lnTo>
                    <a:pt x="464555" y="582658"/>
                  </a:lnTo>
                  <a:close/>
                  <a:moveTo>
                    <a:pt x="374750" y="603390"/>
                  </a:moveTo>
                  <a:lnTo>
                    <a:pt x="373694" y="603555"/>
                  </a:lnTo>
                  <a:lnTo>
                    <a:pt x="375110" y="601364"/>
                  </a:lnTo>
                  <a:lnTo>
                    <a:pt x="376096" y="597085"/>
                  </a:lnTo>
                  <a:lnTo>
                    <a:pt x="377418" y="597679"/>
                  </a:lnTo>
                  <a:lnTo>
                    <a:pt x="377684" y="598462"/>
                  </a:lnTo>
                  <a:lnTo>
                    <a:pt x="375501" y="602851"/>
                  </a:lnTo>
                  <a:lnTo>
                    <a:pt x="374750" y="603390"/>
                  </a:lnTo>
                  <a:close/>
                  <a:moveTo>
                    <a:pt x="470532" y="599455"/>
                  </a:moveTo>
                  <a:lnTo>
                    <a:pt x="470524" y="600621"/>
                  </a:lnTo>
                  <a:lnTo>
                    <a:pt x="469836" y="601747"/>
                  </a:lnTo>
                  <a:lnTo>
                    <a:pt x="470493" y="603805"/>
                  </a:lnTo>
                  <a:lnTo>
                    <a:pt x="469351" y="607333"/>
                  </a:lnTo>
                  <a:lnTo>
                    <a:pt x="468913" y="609571"/>
                  </a:lnTo>
                  <a:lnTo>
                    <a:pt x="468303" y="610979"/>
                  </a:lnTo>
                  <a:lnTo>
                    <a:pt x="467692" y="611519"/>
                  </a:lnTo>
                  <a:lnTo>
                    <a:pt x="467074" y="611198"/>
                  </a:lnTo>
                  <a:lnTo>
                    <a:pt x="466941" y="610424"/>
                  </a:lnTo>
                  <a:lnTo>
                    <a:pt x="467301" y="609188"/>
                  </a:lnTo>
                  <a:lnTo>
                    <a:pt x="465854" y="609227"/>
                  </a:lnTo>
                  <a:lnTo>
                    <a:pt x="465408" y="606144"/>
                  </a:lnTo>
                  <a:lnTo>
                    <a:pt x="466214" y="605166"/>
                  </a:lnTo>
                  <a:lnTo>
                    <a:pt x="466503" y="603852"/>
                  </a:lnTo>
                  <a:lnTo>
                    <a:pt x="466597" y="602960"/>
                  </a:lnTo>
                  <a:lnTo>
                    <a:pt x="467544" y="599025"/>
                  </a:lnTo>
                  <a:lnTo>
                    <a:pt x="467880" y="598751"/>
                  </a:lnTo>
                  <a:lnTo>
                    <a:pt x="467990" y="599690"/>
                  </a:lnTo>
                  <a:lnTo>
                    <a:pt x="468295" y="599964"/>
                  </a:lnTo>
                  <a:lnTo>
                    <a:pt x="468795" y="599580"/>
                  </a:lnTo>
                  <a:lnTo>
                    <a:pt x="469546" y="597828"/>
                  </a:lnTo>
                  <a:lnTo>
                    <a:pt x="469867" y="597624"/>
                  </a:lnTo>
                  <a:lnTo>
                    <a:pt x="470532" y="599455"/>
                  </a:lnTo>
                  <a:close/>
                  <a:moveTo>
                    <a:pt x="498298" y="599494"/>
                  </a:moveTo>
                  <a:lnTo>
                    <a:pt x="498791" y="600715"/>
                  </a:lnTo>
                  <a:lnTo>
                    <a:pt x="503015" y="600417"/>
                  </a:lnTo>
                  <a:lnTo>
                    <a:pt x="504229" y="600636"/>
                  </a:lnTo>
                  <a:lnTo>
                    <a:pt x="504713" y="601200"/>
                  </a:lnTo>
                  <a:lnTo>
                    <a:pt x="504142" y="602021"/>
                  </a:lnTo>
                  <a:lnTo>
                    <a:pt x="502514" y="603109"/>
                  </a:lnTo>
                  <a:lnTo>
                    <a:pt x="497758" y="605018"/>
                  </a:lnTo>
                  <a:lnTo>
                    <a:pt x="493893" y="607521"/>
                  </a:lnTo>
                  <a:lnTo>
                    <a:pt x="493392" y="607286"/>
                  </a:lnTo>
                  <a:lnTo>
                    <a:pt x="492688" y="604548"/>
                  </a:lnTo>
                  <a:lnTo>
                    <a:pt x="491976" y="603437"/>
                  </a:lnTo>
                  <a:lnTo>
                    <a:pt x="491538" y="601888"/>
                  </a:lnTo>
                  <a:lnTo>
                    <a:pt x="491538" y="601309"/>
                  </a:lnTo>
                  <a:lnTo>
                    <a:pt x="492250" y="600238"/>
                  </a:lnTo>
                  <a:lnTo>
                    <a:pt x="493666" y="598673"/>
                  </a:lnTo>
                  <a:lnTo>
                    <a:pt x="494668" y="598110"/>
                  </a:lnTo>
                  <a:lnTo>
                    <a:pt x="498298" y="599494"/>
                  </a:lnTo>
                  <a:close/>
                  <a:moveTo>
                    <a:pt x="526298" y="604486"/>
                  </a:moveTo>
                  <a:lnTo>
                    <a:pt x="525594" y="605565"/>
                  </a:lnTo>
                  <a:lnTo>
                    <a:pt x="523678" y="605182"/>
                  </a:lnTo>
                  <a:lnTo>
                    <a:pt x="522652" y="604493"/>
                  </a:lnTo>
                  <a:lnTo>
                    <a:pt x="526079" y="601646"/>
                  </a:lnTo>
                  <a:lnTo>
                    <a:pt x="526642" y="602217"/>
                  </a:lnTo>
                  <a:lnTo>
                    <a:pt x="526298" y="604486"/>
                  </a:lnTo>
                  <a:close/>
                  <a:moveTo>
                    <a:pt x="64841" y="602428"/>
                  </a:moveTo>
                  <a:lnTo>
                    <a:pt x="66859" y="604626"/>
                  </a:lnTo>
                  <a:lnTo>
                    <a:pt x="67931" y="604752"/>
                  </a:lnTo>
                  <a:lnTo>
                    <a:pt x="71311" y="604087"/>
                  </a:lnTo>
                  <a:lnTo>
                    <a:pt x="72555" y="604556"/>
                  </a:lnTo>
                  <a:lnTo>
                    <a:pt x="73752" y="605503"/>
                  </a:lnTo>
                  <a:lnTo>
                    <a:pt x="74495" y="606950"/>
                  </a:lnTo>
                  <a:lnTo>
                    <a:pt x="74636" y="609485"/>
                  </a:lnTo>
                  <a:lnTo>
                    <a:pt x="74088" y="611746"/>
                  </a:lnTo>
                  <a:lnTo>
                    <a:pt x="74252" y="614930"/>
                  </a:lnTo>
                  <a:lnTo>
                    <a:pt x="74135" y="616299"/>
                  </a:lnTo>
                  <a:lnTo>
                    <a:pt x="75926" y="618098"/>
                  </a:lnTo>
                  <a:lnTo>
                    <a:pt x="76489" y="620531"/>
                  </a:lnTo>
                  <a:lnTo>
                    <a:pt x="76779" y="623144"/>
                  </a:lnTo>
                  <a:lnTo>
                    <a:pt x="72883" y="624013"/>
                  </a:lnTo>
                  <a:lnTo>
                    <a:pt x="68987" y="624154"/>
                  </a:lnTo>
                  <a:lnTo>
                    <a:pt x="65623" y="625922"/>
                  </a:lnTo>
                  <a:lnTo>
                    <a:pt x="64935" y="627228"/>
                  </a:lnTo>
                  <a:lnTo>
                    <a:pt x="65474" y="629161"/>
                  </a:lnTo>
                  <a:lnTo>
                    <a:pt x="64551" y="629654"/>
                  </a:lnTo>
                  <a:lnTo>
                    <a:pt x="63698" y="629231"/>
                  </a:lnTo>
                  <a:lnTo>
                    <a:pt x="62071" y="627440"/>
                  </a:lnTo>
                  <a:lnTo>
                    <a:pt x="60287" y="626587"/>
                  </a:lnTo>
                  <a:lnTo>
                    <a:pt x="54036" y="625265"/>
                  </a:lnTo>
                  <a:lnTo>
                    <a:pt x="46190" y="620046"/>
                  </a:lnTo>
                  <a:lnTo>
                    <a:pt x="42810" y="618967"/>
                  </a:lnTo>
                  <a:lnTo>
                    <a:pt x="39383" y="615133"/>
                  </a:lnTo>
                  <a:lnTo>
                    <a:pt x="36285" y="610244"/>
                  </a:lnTo>
                  <a:lnTo>
                    <a:pt x="38304" y="609453"/>
                  </a:lnTo>
                  <a:lnTo>
                    <a:pt x="40338" y="609055"/>
                  </a:lnTo>
                  <a:lnTo>
                    <a:pt x="49460" y="609782"/>
                  </a:lnTo>
                  <a:lnTo>
                    <a:pt x="50602" y="606269"/>
                  </a:lnTo>
                  <a:lnTo>
                    <a:pt x="51776" y="605393"/>
                  </a:lnTo>
                  <a:lnTo>
                    <a:pt x="54670" y="604400"/>
                  </a:lnTo>
                  <a:lnTo>
                    <a:pt x="57377" y="602444"/>
                  </a:lnTo>
                  <a:lnTo>
                    <a:pt x="58590" y="602491"/>
                  </a:lnTo>
                  <a:lnTo>
                    <a:pt x="59826" y="603242"/>
                  </a:lnTo>
                  <a:lnTo>
                    <a:pt x="62392" y="602076"/>
                  </a:lnTo>
                  <a:lnTo>
                    <a:pt x="63753" y="601826"/>
                  </a:lnTo>
                  <a:lnTo>
                    <a:pt x="64841" y="602428"/>
                  </a:lnTo>
                  <a:close/>
                  <a:moveTo>
                    <a:pt x="468835" y="627502"/>
                  </a:moveTo>
                  <a:lnTo>
                    <a:pt x="466409" y="628136"/>
                  </a:lnTo>
                  <a:lnTo>
                    <a:pt x="465838" y="626845"/>
                  </a:lnTo>
                  <a:lnTo>
                    <a:pt x="467113" y="623630"/>
                  </a:lnTo>
                  <a:lnTo>
                    <a:pt x="468130" y="621807"/>
                  </a:lnTo>
                  <a:lnTo>
                    <a:pt x="468889" y="621376"/>
                  </a:lnTo>
                  <a:lnTo>
                    <a:pt x="471674" y="617739"/>
                  </a:lnTo>
                  <a:lnTo>
                    <a:pt x="474765" y="615086"/>
                  </a:lnTo>
                  <a:lnTo>
                    <a:pt x="477605" y="611198"/>
                  </a:lnTo>
                  <a:lnTo>
                    <a:pt x="480484" y="605636"/>
                  </a:lnTo>
                  <a:lnTo>
                    <a:pt x="481016" y="603555"/>
                  </a:lnTo>
                  <a:lnTo>
                    <a:pt x="482353" y="603336"/>
                  </a:lnTo>
                  <a:lnTo>
                    <a:pt x="484552" y="604705"/>
                  </a:lnTo>
                  <a:lnTo>
                    <a:pt x="485913" y="606629"/>
                  </a:lnTo>
                  <a:lnTo>
                    <a:pt x="485279" y="608155"/>
                  </a:lnTo>
                  <a:lnTo>
                    <a:pt x="477996" y="616041"/>
                  </a:lnTo>
                  <a:lnTo>
                    <a:pt x="477386" y="617066"/>
                  </a:lnTo>
                  <a:lnTo>
                    <a:pt x="476728" y="619734"/>
                  </a:lnTo>
                  <a:lnTo>
                    <a:pt x="476126" y="620664"/>
                  </a:lnTo>
                  <a:lnTo>
                    <a:pt x="475164" y="621087"/>
                  </a:lnTo>
                  <a:lnTo>
                    <a:pt x="474467" y="622245"/>
                  </a:lnTo>
                  <a:lnTo>
                    <a:pt x="474029" y="624146"/>
                  </a:lnTo>
                  <a:lnTo>
                    <a:pt x="473130" y="625140"/>
                  </a:lnTo>
                  <a:lnTo>
                    <a:pt x="471768" y="625226"/>
                  </a:lnTo>
                  <a:lnTo>
                    <a:pt x="470830" y="625750"/>
                  </a:lnTo>
                  <a:lnTo>
                    <a:pt x="470305" y="626712"/>
                  </a:lnTo>
                  <a:lnTo>
                    <a:pt x="468835" y="627502"/>
                  </a:lnTo>
                  <a:close/>
                  <a:moveTo>
                    <a:pt x="462552" y="616471"/>
                  </a:moveTo>
                  <a:lnTo>
                    <a:pt x="461402" y="617817"/>
                  </a:lnTo>
                  <a:lnTo>
                    <a:pt x="457060" y="617003"/>
                  </a:lnTo>
                  <a:lnTo>
                    <a:pt x="457960" y="614351"/>
                  </a:lnTo>
                  <a:lnTo>
                    <a:pt x="461277" y="612677"/>
                  </a:lnTo>
                  <a:lnTo>
                    <a:pt x="464907" y="615282"/>
                  </a:lnTo>
                  <a:lnTo>
                    <a:pt x="462552" y="616471"/>
                  </a:lnTo>
                  <a:close/>
                  <a:moveTo>
                    <a:pt x="538440" y="627283"/>
                  </a:moveTo>
                  <a:lnTo>
                    <a:pt x="537383" y="627533"/>
                  </a:lnTo>
                  <a:lnTo>
                    <a:pt x="538964" y="624670"/>
                  </a:lnTo>
                  <a:lnTo>
                    <a:pt x="541084" y="621502"/>
                  </a:lnTo>
                  <a:lnTo>
                    <a:pt x="543079" y="619514"/>
                  </a:lnTo>
                  <a:lnTo>
                    <a:pt x="545676" y="618685"/>
                  </a:lnTo>
                  <a:lnTo>
                    <a:pt x="545387" y="620133"/>
                  </a:lnTo>
                  <a:lnTo>
                    <a:pt x="541999" y="622808"/>
                  </a:lnTo>
                  <a:lnTo>
                    <a:pt x="538440" y="627283"/>
                  </a:lnTo>
                  <a:close/>
                  <a:moveTo>
                    <a:pt x="179383" y="680420"/>
                  </a:moveTo>
                  <a:lnTo>
                    <a:pt x="177772" y="681093"/>
                  </a:lnTo>
                  <a:lnTo>
                    <a:pt x="176066" y="680756"/>
                  </a:lnTo>
                  <a:lnTo>
                    <a:pt x="174720" y="676586"/>
                  </a:lnTo>
                  <a:lnTo>
                    <a:pt x="175753" y="676453"/>
                  </a:lnTo>
                  <a:lnTo>
                    <a:pt x="177912" y="673699"/>
                  </a:lnTo>
                  <a:lnTo>
                    <a:pt x="182692" y="671470"/>
                  </a:lnTo>
                  <a:lnTo>
                    <a:pt x="183866" y="671220"/>
                  </a:lnTo>
                  <a:lnTo>
                    <a:pt x="179383" y="680420"/>
                  </a:lnTo>
                  <a:close/>
                  <a:moveTo>
                    <a:pt x="364540" y="684285"/>
                  </a:moveTo>
                  <a:lnTo>
                    <a:pt x="363891" y="684551"/>
                  </a:lnTo>
                  <a:lnTo>
                    <a:pt x="362287" y="683268"/>
                  </a:lnTo>
                  <a:lnTo>
                    <a:pt x="361231" y="681906"/>
                  </a:lnTo>
                  <a:lnTo>
                    <a:pt x="361927" y="680866"/>
                  </a:lnTo>
                  <a:lnTo>
                    <a:pt x="365033" y="678675"/>
                  </a:lnTo>
                  <a:lnTo>
                    <a:pt x="366520" y="678636"/>
                  </a:lnTo>
                  <a:lnTo>
                    <a:pt x="367130" y="678980"/>
                  </a:lnTo>
                  <a:lnTo>
                    <a:pt x="367372" y="679661"/>
                  </a:lnTo>
                  <a:lnTo>
                    <a:pt x="367255" y="680670"/>
                  </a:lnTo>
                  <a:lnTo>
                    <a:pt x="366590" y="681930"/>
                  </a:lnTo>
                  <a:lnTo>
                    <a:pt x="364540" y="684285"/>
                  </a:lnTo>
                  <a:close/>
                  <a:moveTo>
                    <a:pt x="366050" y="689503"/>
                  </a:moveTo>
                  <a:lnTo>
                    <a:pt x="366848" y="689839"/>
                  </a:lnTo>
                  <a:lnTo>
                    <a:pt x="367678" y="687352"/>
                  </a:lnTo>
                  <a:lnTo>
                    <a:pt x="368264" y="687273"/>
                  </a:lnTo>
                  <a:lnTo>
                    <a:pt x="370862" y="689378"/>
                  </a:lnTo>
                  <a:lnTo>
                    <a:pt x="372458" y="688908"/>
                  </a:lnTo>
                  <a:lnTo>
                    <a:pt x="373483" y="691498"/>
                  </a:lnTo>
                  <a:lnTo>
                    <a:pt x="374406" y="691733"/>
                  </a:lnTo>
                  <a:lnTo>
                    <a:pt x="375258" y="691420"/>
                  </a:lnTo>
                  <a:lnTo>
                    <a:pt x="375775" y="691600"/>
                  </a:lnTo>
                  <a:lnTo>
                    <a:pt x="375595" y="694330"/>
                  </a:lnTo>
                  <a:lnTo>
                    <a:pt x="373694" y="697092"/>
                  </a:lnTo>
                  <a:lnTo>
                    <a:pt x="372810" y="697788"/>
                  </a:lnTo>
                  <a:lnTo>
                    <a:pt x="371574" y="697076"/>
                  </a:lnTo>
                  <a:lnTo>
                    <a:pt x="371112" y="696810"/>
                  </a:lnTo>
                  <a:lnTo>
                    <a:pt x="370298" y="695589"/>
                  </a:lnTo>
                  <a:lnTo>
                    <a:pt x="369680" y="694048"/>
                  </a:lnTo>
                  <a:lnTo>
                    <a:pt x="369313" y="694025"/>
                  </a:lnTo>
                  <a:lnTo>
                    <a:pt x="367865" y="695840"/>
                  </a:lnTo>
                  <a:lnTo>
                    <a:pt x="367897" y="696740"/>
                  </a:lnTo>
                  <a:lnTo>
                    <a:pt x="368499" y="698085"/>
                  </a:lnTo>
                  <a:lnTo>
                    <a:pt x="368413" y="698922"/>
                  </a:lnTo>
                  <a:lnTo>
                    <a:pt x="366833" y="699321"/>
                  </a:lnTo>
                  <a:lnTo>
                    <a:pt x="365284" y="699110"/>
                  </a:lnTo>
                  <a:lnTo>
                    <a:pt x="363390" y="700284"/>
                  </a:lnTo>
                  <a:lnTo>
                    <a:pt x="362937" y="699556"/>
                  </a:lnTo>
                  <a:lnTo>
                    <a:pt x="362647" y="697499"/>
                  </a:lnTo>
                  <a:lnTo>
                    <a:pt x="362060" y="697733"/>
                  </a:lnTo>
                  <a:lnTo>
                    <a:pt x="361168" y="700252"/>
                  </a:lnTo>
                  <a:lnTo>
                    <a:pt x="360191" y="701848"/>
                  </a:lnTo>
                  <a:lnTo>
                    <a:pt x="358415" y="703170"/>
                  </a:lnTo>
                  <a:lnTo>
                    <a:pt x="358023" y="703812"/>
                  </a:lnTo>
                  <a:lnTo>
                    <a:pt x="356725" y="703898"/>
                  </a:lnTo>
                  <a:lnTo>
                    <a:pt x="354800" y="704727"/>
                  </a:lnTo>
                  <a:lnTo>
                    <a:pt x="353611" y="704586"/>
                  </a:lnTo>
                  <a:lnTo>
                    <a:pt x="346523" y="701856"/>
                  </a:lnTo>
                  <a:lnTo>
                    <a:pt x="344857" y="700855"/>
                  </a:lnTo>
                  <a:lnTo>
                    <a:pt x="350685" y="694572"/>
                  </a:lnTo>
                  <a:lnTo>
                    <a:pt x="353752" y="692132"/>
                  </a:lnTo>
                  <a:lnTo>
                    <a:pt x="355528" y="692265"/>
                  </a:lnTo>
                  <a:lnTo>
                    <a:pt x="357304" y="693023"/>
                  </a:lnTo>
                  <a:lnTo>
                    <a:pt x="358243" y="692898"/>
                  </a:lnTo>
                  <a:lnTo>
                    <a:pt x="358313" y="690105"/>
                  </a:lnTo>
                  <a:lnTo>
                    <a:pt x="356662" y="688016"/>
                  </a:lnTo>
                  <a:lnTo>
                    <a:pt x="356725" y="687148"/>
                  </a:lnTo>
                  <a:lnTo>
                    <a:pt x="360378" y="685716"/>
                  </a:lnTo>
                  <a:lnTo>
                    <a:pt x="361747" y="685920"/>
                  </a:lnTo>
                  <a:lnTo>
                    <a:pt x="363257" y="686655"/>
                  </a:lnTo>
                  <a:lnTo>
                    <a:pt x="364689" y="687844"/>
                  </a:lnTo>
                  <a:lnTo>
                    <a:pt x="366050" y="689503"/>
                  </a:lnTo>
                  <a:close/>
                  <a:moveTo>
                    <a:pt x="755485" y="697772"/>
                  </a:moveTo>
                  <a:lnTo>
                    <a:pt x="761063" y="698719"/>
                  </a:lnTo>
                  <a:lnTo>
                    <a:pt x="765147" y="698508"/>
                  </a:lnTo>
                  <a:lnTo>
                    <a:pt x="768879" y="704704"/>
                  </a:lnTo>
                  <a:lnTo>
                    <a:pt x="771171" y="709687"/>
                  </a:lnTo>
                  <a:lnTo>
                    <a:pt x="772518" y="713169"/>
                  </a:lnTo>
                  <a:lnTo>
                    <a:pt x="773284" y="716525"/>
                  </a:lnTo>
                  <a:lnTo>
                    <a:pt x="774308" y="719756"/>
                  </a:lnTo>
                  <a:lnTo>
                    <a:pt x="774214" y="720210"/>
                  </a:lnTo>
                  <a:lnTo>
                    <a:pt x="772064" y="718035"/>
                  </a:lnTo>
                  <a:lnTo>
                    <a:pt x="770514" y="713615"/>
                  </a:lnTo>
                  <a:lnTo>
                    <a:pt x="769724" y="711886"/>
                  </a:lnTo>
                  <a:lnTo>
                    <a:pt x="768942" y="711103"/>
                  </a:lnTo>
                  <a:lnTo>
                    <a:pt x="768120" y="709468"/>
                  </a:lnTo>
                  <a:lnTo>
                    <a:pt x="766517" y="705228"/>
                  </a:lnTo>
                  <a:lnTo>
                    <a:pt x="766461" y="704031"/>
                  </a:lnTo>
                  <a:lnTo>
                    <a:pt x="765750" y="702920"/>
                  </a:lnTo>
                  <a:lnTo>
                    <a:pt x="764928" y="702459"/>
                  </a:lnTo>
                  <a:lnTo>
                    <a:pt x="763997" y="702638"/>
                  </a:lnTo>
                  <a:lnTo>
                    <a:pt x="763676" y="703069"/>
                  </a:lnTo>
                  <a:lnTo>
                    <a:pt x="763818" y="706002"/>
                  </a:lnTo>
                  <a:lnTo>
                    <a:pt x="764553" y="709257"/>
                  </a:lnTo>
                  <a:lnTo>
                    <a:pt x="768582" y="716345"/>
                  </a:lnTo>
                  <a:lnTo>
                    <a:pt x="771273" y="720366"/>
                  </a:lnTo>
                  <a:lnTo>
                    <a:pt x="771805" y="721696"/>
                  </a:lnTo>
                  <a:lnTo>
                    <a:pt x="772157" y="725358"/>
                  </a:lnTo>
                  <a:lnTo>
                    <a:pt x="770999" y="727009"/>
                  </a:lnTo>
                  <a:lnTo>
                    <a:pt x="772423" y="730373"/>
                  </a:lnTo>
                  <a:lnTo>
                    <a:pt x="772368" y="731030"/>
                  </a:lnTo>
                  <a:lnTo>
                    <a:pt x="772055" y="731671"/>
                  </a:lnTo>
                  <a:lnTo>
                    <a:pt x="768222" y="733158"/>
                  </a:lnTo>
                  <a:lnTo>
                    <a:pt x="764709" y="739362"/>
                  </a:lnTo>
                  <a:lnTo>
                    <a:pt x="760860" y="742984"/>
                  </a:lnTo>
                  <a:lnTo>
                    <a:pt x="759084" y="743563"/>
                  </a:lnTo>
                  <a:lnTo>
                    <a:pt x="758231" y="742961"/>
                  </a:lnTo>
                  <a:lnTo>
                    <a:pt x="757425" y="741576"/>
                  </a:lnTo>
                  <a:lnTo>
                    <a:pt x="756948" y="739722"/>
                  </a:lnTo>
                  <a:lnTo>
                    <a:pt x="756807" y="737398"/>
                  </a:lnTo>
                  <a:lnTo>
                    <a:pt x="757770" y="735927"/>
                  </a:lnTo>
                  <a:lnTo>
                    <a:pt x="759671" y="728276"/>
                  </a:lnTo>
                  <a:lnTo>
                    <a:pt x="759725" y="725757"/>
                  </a:lnTo>
                  <a:lnTo>
                    <a:pt x="757355" y="722252"/>
                  </a:lnTo>
                  <a:lnTo>
                    <a:pt x="755923" y="719381"/>
                  </a:lnTo>
                  <a:lnTo>
                    <a:pt x="755149" y="715367"/>
                  </a:lnTo>
                  <a:lnTo>
                    <a:pt x="753850" y="704696"/>
                  </a:lnTo>
                  <a:lnTo>
                    <a:pt x="753248" y="701269"/>
                  </a:lnTo>
                  <a:lnTo>
                    <a:pt x="752403" y="698406"/>
                  </a:lnTo>
                  <a:lnTo>
                    <a:pt x="751308" y="696114"/>
                  </a:lnTo>
                  <a:lnTo>
                    <a:pt x="750486" y="693587"/>
                  </a:lnTo>
                  <a:lnTo>
                    <a:pt x="749923" y="690825"/>
                  </a:lnTo>
                  <a:lnTo>
                    <a:pt x="750134" y="689753"/>
                  </a:lnTo>
                  <a:lnTo>
                    <a:pt x="752035" y="691193"/>
                  </a:lnTo>
                  <a:lnTo>
                    <a:pt x="754319" y="695151"/>
                  </a:lnTo>
                  <a:lnTo>
                    <a:pt x="755485" y="697772"/>
                  </a:lnTo>
                  <a:close/>
                  <a:moveTo>
                    <a:pt x="763551" y="694979"/>
                  </a:moveTo>
                  <a:lnTo>
                    <a:pt x="763395" y="696012"/>
                  </a:lnTo>
                  <a:lnTo>
                    <a:pt x="760398" y="695910"/>
                  </a:lnTo>
                  <a:lnTo>
                    <a:pt x="757378" y="694393"/>
                  </a:lnTo>
                  <a:lnTo>
                    <a:pt x="755893" y="692398"/>
                  </a:lnTo>
                  <a:lnTo>
                    <a:pt x="756189" y="691498"/>
                  </a:lnTo>
                  <a:lnTo>
                    <a:pt x="758998" y="690661"/>
                  </a:lnTo>
                  <a:lnTo>
                    <a:pt x="761658" y="692554"/>
                  </a:lnTo>
                  <a:lnTo>
                    <a:pt x="763551" y="694979"/>
                  </a:lnTo>
                  <a:close/>
                  <a:moveTo>
                    <a:pt x="732430" y="694338"/>
                  </a:moveTo>
                  <a:lnTo>
                    <a:pt x="735567" y="698390"/>
                  </a:lnTo>
                  <a:lnTo>
                    <a:pt x="735590" y="699321"/>
                  </a:lnTo>
                  <a:lnTo>
                    <a:pt x="734949" y="702099"/>
                  </a:lnTo>
                  <a:lnTo>
                    <a:pt x="733243" y="702881"/>
                  </a:lnTo>
                  <a:lnTo>
                    <a:pt x="733728" y="703984"/>
                  </a:lnTo>
                  <a:lnTo>
                    <a:pt x="734996" y="704813"/>
                  </a:lnTo>
                  <a:lnTo>
                    <a:pt x="735903" y="704125"/>
                  </a:lnTo>
                  <a:lnTo>
                    <a:pt x="739212" y="700237"/>
                  </a:lnTo>
                  <a:lnTo>
                    <a:pt x="740230" y="699423"/>
                  </a:lnTo>
                  <a:lnTo>
                    <a:pt x="740848" y="699337"/>
                  </a:lnTo>
                  <a:lnTo>
                    <a:pt x="744884" y="700510"/>
                  </a:lnTo>
                  <a:lnTo>
                    <a:pt x="748413" y="702365"/>
                  </a:lnTo>
                  <a:lnTo>
                    <a:pt x="749453" y="703843"/>
                  </a:lnTo>
                  <a:lnTo>
                    <a:pt x="750040" y="706433"/>
                  </a:lnTo>
                  <a:lnTo>
                    <a:pt x="749101" y="712019"/>
                  </a:lnTo>
                  <a:lnTo>
                    <a:pt x="746207" y="712989"/>
                  </a:lnTo>
                  <a:lnTo>
                    <a:pt x="744837" y="712887"/>
                  </a:lnTo>
                  <a:lnTo>
                    <a:pt x="743375" y="712073"/>
                  </a:lnTo>
                  <a:lnTo>
                    <a:pt x="741020" y="714014"/>
                  </a:lnTo>
                  <a:lnTo>
                    <a:pt x="742976" y="715492"/>
                  </a:lnTo>
                  <a:lnTo>
                    <a:pt x="748922" y="715829"/>
                  </a:lnTo>
                  <a:lnTo>
                    <a:pt x="750721" y="718958"/>
                  </a:lnTo>
                  <a:lnTo>
                    <a:pt x="751237" y="721368"/>
                  </a:lnTo>
                  <a:lnTo>
                    <a:pt x="749954" y="725780"/>
                  </a:lnTo>
                  <a:lnTo>
                    <a:pt x="746582" y="724560"/>
                  </a:lnTo>
                  <a:lnTo>
                    <a:pt x="743610" y="722001"/>
                  </a:lnTo>
                  <a:lnTo>
                    <a:pt x="737516" y="718371"/>
                  </a:lnTo>
                  <a:lnTo>
                    <a:pt x="736052" y="718207"/>
                  </a:lnTo>
                  <a:lnTo>
                    <a:pt x="735074" y="718849"/>
                  </a:lnTo>
                  <a:lnTo>
                    <a:pt x="734809" y="721047"/>
                  </a:lnTo>
                  <a:lnTo>
                    <a:pt x="734870" y="725804"/>
                  </a:lnTo>
                  <a:lnTo>
                    <a:pt x="733243" y="728268"/>
                  </a:lnTo>
                  <a:lnTo>
                    <a:pt x="728440" y="727180"/>
                  </a:lnTo>
                  <a:lnTo>
                    <a:pt x="726555" y="723582"/>
                  </a:lnTo>
                  <a:lnTo>
                    <a:pt x="724795" y="717871"/>
                  </a:lnTo>
                  <a:lnTo>
                    <a:pt x="718168" y="711072"/>
                  </a:lnTo>
                  <a:lnTo>
                    <a:pt x="716376" y="709711"/>
                  </a:lnTo>
                  <a:lnTo>
                    <a:pt x="713990" y="705627"/>
                  </a:lnTo>
                  <a:lnTo>
                    <a:pt x="714944" y="702380"/>
                  </a:lnTo>
                  <a:lnTo>
                    <a:pt x="715226" y="700503"/>
                  </a:lnTo>
                  <a:lnTo>
                    <a:pt x="716501" y="700002"/>
                  </a:lnTo>
                  <a:lnTo>
                    <a:pt x="718363" y="698547"/>
                  </a:lnTo>
                  <a:lnTo>
                    <a:pt x="719404" y="695394"/>
                  </a:lnTo>
                  <a:lnTo>
                    <a:pt x="721078" y="697944"/>
                  </a:lnTo>
                  <a:lnTo>
                    <a:pt x="723315" y="700393"/>
                  </a:lnTo>
                  <a:lnTo>
                    <a:pt x="723347" y="698093"/>
                  </a:lnTo>
                  <a:lnTo>
                    <a:pt x="724403" y="696255"/>
                  </a:lnTo>
                  <a:lnTo>
                    <a:pt x="726601" y="696325"/>
                  </a:lnTo>
                  <a:lnTo>
                    <a:pt x="727635" y="695942"/>
                  </a:lnTo>
                  <a:lnTo>
                    <a:pt x="729073" y="694220"/>
                  </a:lnTo>
                  <a:lnTo>
                    <a:pt x="731154" y="693328"/>
                  </a:lnTo>
                  <a:lnTo>
                    <a:pt x="732430" y="694338"/>
                  </a:lnTo>
                  <a:close/>
                  <a:moveTo>
                    <a:pt x="355489" y="711737"/>
                  </a:moveTo>
                  <a:lnTo>
                    <a:pt x="355645" y="713998"/>
                  </a:lnTo>
                  <a:lnTo>
                    <a:pt x="356537" y="713724"/>
                  </a:lnTo>
                  <a:lnTo>
                    <a:pt x="359917" y="711401"/>
                  </a:lnTo>
                  <a:lnTo>
                    <a:pt x="361677" y="710720"/>
                  </a:lnTo>
                  <a:lnTo>
                    <a:pt x="363969" y="710611"/>
                  </a:lnTo>
                  <a:lnTo>
                    <a:pt x="365784" y="711674"/>
                  </a:lnTo>
                  <a:lnTo>
                    <a:pt x="366152" y="712488"/>
                  </a:lnTo>
                  <a:lnTo>
                    <a:pt x="365988" y="713458"/>
                  </a:lnTo>
                  <a:lnTo>
                    <a:pt x="364533" y="715422"/>
                  </a:lnTo>
                  <a:lnTo>
                    <a:pt x="364595" y="716697"/>
                  </a:lnTo>
                  <a:lnTo>
                    <a:pt x="366160" y="719044"/>
                  </a:lnTo>
                  <a:lnTo>
                    <a:pt x="370001" y="720319"/>
                  </a:lnTo>
                  <a:lnTo>
                    <a:pt x="370471" y="721024"/>
                  </a:lnTo>
                  <a:lnTo>
                    <a:pt x="370455" y="721868"/>
                  </a:lnTo>
                  <a:lnTo>
                    <a:pt x="367811" y="725741"/>
                  </a:lnTo>
                  <a:lnTo>
                    <a:pt x="366840" y="726641"/>
                  </a:lnTo>
                  <a:lnTo>
                    <a:pt x="366152" y="726860"/>
                  </a:lnTo>
                  <a:lnTo>
                    <a:pt x="361348" y="726164"/>
                  </a:lnTo>
                  <a:lnTo>
                    <a:pt x="356952" y="724896"/>
                  </a:lnTo>
                  <a:lnTo>
                    <a:pt x="355176" y="724677"/>
                  </a:lnTo>
                  <a:lnTo>
                    <a:pt x="354542" y="725092"/>
                  </a:lnTo>
                  <a:lnTo>
                    <a:pt x="353298" y="726281"/>
                  </a:lnTo>
                  <a:lnTo>
                    <a:pt x="354190" y="726633"/>
                  </a:lnTo>
                  <a:lnTo>
                    <a:pt x="358039" y="726914"/>
                  </a:lnTo>
                  <a:lnTo>
                    <a:pt x="359400" y="728644"/>
                  </a:lnTo>
                  <a:lnTo>
                    <a:pt x="359995" y="729919"/>
                  </a:lnTo>
                  <a:lnTo>
                    <a:pt x="360292" y="731319"/>
                  </a:lnTo>
                  <a:lnTo>
                    <a:pt x="359526" y="731890"/>
                  </a:lnTo>
                  <a:lnTo>
                    <a:pt x="357883" y="732313"/>
                  </a:lnTo>
                  <a:lnTo>
                    <a:pt x="355911" y="732305"/>
                  </a:lnTo>
                  <a:lnTo>
                    <a:pt x="353470" y="733877"/>
                  </a:lnTo>
                  <a:lnTo>
                    <a:pt x="352125" y="735677"/>
                  </a:lnTo>
                  <a:lnTo>
                    <a:pt x="347235" y="736131"/>
                  </a:lnTo>
                  <a:lnTo>
                    <a:pt x="343511" y="738525"/>
                  </a:lnTo>
                  <a:lnTo>
                    <a:pt x="342204" y="739706"/>
                  </a:lnTo>
                  <a:lnTo>
                    <a:pt x="341743" y="741114"/>
                  </a:lnTo>
                  <a:lnTo>
                    <a:pt x="340335" y="742131"/>
                  </a:lnTo>
                  <a:lnTo>
                    <a:pt x="337166" y="743156"/>
                  </a:lnTo>
                  <a:lnTo>
                    <a:pt x="339059" y="744071"/>
                  </a:lnTo>
                  <a:lnTo>
                    <a:pt x="339357" y="744846"/>
                  </a:lnTo>
                  <a:lnTo>
                    <a:pt x="339388" y="745918"/>
                  </a:lnTo>
                  <a:lnTo>
                    <a:pt x="339130" y="746841"/>
                  </a:lnTo>
                  <a:lnTo>
                    <a:pt x="336626" y="750948"/>
                  </a:lnTo>
                  <a:lnTo>
                    <a:pt x="331901" y="754320"/>
                  </a:lnTo>
                  <a:lnTo>
                    <a:pt x="330704" y="754164"/>
                  </a:lnTo>
                  <a:lnTo>
                    <a:pt x="330188" y="753741"/>
                  </a:lnTo>
                  <a:lnTo>
                    <a:pt x="329765" y="753100"/>
                  </a:lnTo>
                  <a:lnTo>
                    <a:pt x="329750" y="752450"/>
                  </a:lnTo>
                  <a:lnTo>
                    <a:pt x="335844" y="745675"/>
                  </a:lnTo>
                  <a:lnTo>
                    <a:pt x="335601" y="745347"/>
                  </a:lnTo>
                  <a:lnTo>
                    <a:pt x="333943" y="745120"/>
                  </a:lnTo>
                  <a:lnTo>
                    <a:pt x="331322" y="743250"/>
                  </a:lnTo>
                  <a:lnTo>
                    <a:pt x="329468" y="744455"/>
                  </a:lnTo>
                  <a:lnTo>
                    <a:pt x="329045" y="744408"/>
                  </a:lnTo>
                  <a:lnTo>
                    <a:pt x="329538" y="742804"/>
                  </a:lnTo>
                  <a:lnTo>
                    <a:pt x="330743" y="740895"/>
                  </a:lnTo>
                  <a:lnTo>
                    <a:pt x="330532" y="740355"/>
                  </a:lnTo>
                  <a:lnTo>
                    <a:pt x="329867" y="739878"/>
                  </a:lnTo>
                  <a:lnTo>
                    <a:pt x="328341" y="739589"/>
                  </a:lnTo>
                  <a:lnTo>
                    <a:pt x="325947" y="739495"/>
                  </a:lnTo>
                  <a:lnTo>
                    <a:pt x="324171" y="739948"/>
                  </a:lnTo>
                  <a:lnTo>
                    <a:pt x="323021" y="740950"/>
                  </a:lnTo>
                  <a:lnTo>
                    <a:pt x="322928" y="741372"/>
                  </a:lnTo>
                  <a:lnTo>
                    <a:pt x="325376" y="741255"/>
                  </a:lnTo>
                  <a:lnTo>
                    <a:pt x="326041" y="741763"/>
                  </a:lnTo>
                  <a:lnTo>
                    <a:pt x="326698" y="742710"/>
                  </a:lnTo>
                  <a:lnTo>
                    <a:pt x="327097" y="743805"/>
                  </a:lnTo>
                  <a:lnTo>
                    <a:pt x="327246" y="745049"/>
                  </a:lnTo>
                  <a:lnTo>
                    <a:pt x="326730" y="746716"/>
                  </a:lnTo>
                  <a:lnTo>
                    <a:pt x="325564" y="748804"/>
                  </a:lnTo>
                  <a:lnTo>
                    <a:pt x="323851" y="748437"/>
                  </a:lnTo>
                  <a:lnTo>
                    <a:pt x="320338" y="743782"/>
                  </a:lnTo>
                  <a:lnTo>
                    <a:pt x="318789" y="736944"/>
                  </a:lnTo>
                  <a:lnTo>
                    <a:pt x="315785" y="731702"/>
                  </a:lnTo>
                  <a:lnTo>
                    <a:pt x="315652" y="730443"/>
                  </a:lnTo>
                  <a:lnTo>
                    <a:pt x="316504" y="727196"/>
                  </a:lnTo>
                  <a:lnTo>
                    <a:pt x="319532" y="722573"/>
                  </a:lnTo>
                  <a:lnTo>
                    <a:pt x="322787" y="721305"/>
                  </a:lnTo>
                  <a:lnTo>
                    <a:pt x="325102" y="719357"/>
                  </a:lnTo>
                  <a:lnTo>
                    <a:pt x="327348" y="718770"/>
                  </a:lnTo>
                  <a:lnTo>
                    <a:pt x="328732" y="718817"/>
                  </a:lnTo>
                  <a:lnTo>
                    <a:pt x="330634" y="719655"/>
                  </a:lnTo>
                  <a:lnTo>
                    <a:pt x="331400" y="721430"/>
                  </a:lnTo>
                  <a:lnTo>
                    <a:pt x="330939" y="722260"/>
                  </a:lnTo>
                  <a:lnTo>
                    <a:pt x="331111" y="722698"/>
                  </a:lnTo>
                  <a:lnTo>
                    <a:pt x="332441" y="723762"/>
                  </a:lnTo>
                  <a:lnTo>
                    <a:pt x="333880" y="727478"/>
                  </a:lnTo>
                  <a:lnTo>
                    <a:pt x="335555" y="730764"/>
                  </a:lnTo>
                  <a:lnTo>
                    <a:pt x="336673" y="732094"/>
                  </a:lnTo>
                  <a:lnTo>
                    <a:pt x="338144" y="732915"/>
                  </a:lnTo>
                  <a:lnTo>
                    <a:pt x="336626" y="730412"/>
                  </a:lnTo>
                  <a:lnTo>
                    <a:pt x="335727" y="727306"/>
                  </a:lnTo>
                  <a:lnTo>
                    <a:pt x="335273" y="721094"/>
                  </a:lnTo>
                  <a:lnTo>
                    <a:pt x="334835" y="719443"/>
                  </a:lnTo>
                  <a:lnTo>
                    <a:pt x="335688" y="719005"/>
                  </a:lnTo>
                  <a:lnTo>
                    <a:pt x="338089" y="719248"/>
                  </a:lnTo>
                  <a:lnTo>
                    <a:pt x="338027" y="718317"/>
                  </a:lnTo>
                  <a:lnTo>
                    <a:pt x="335492" y="716212"/>
                  </a:lnTo>
                  <a:lnTo>
                    <a:pt x="333935" y="714467"/>
                  </a:lnTo>
                  <a:lnTo>
                    <a:pt x="333348" y="713090"/>
                  </a:lnTo>
                  <a:lnTo>
                    <a:pt x="333380" y="711894"/>
                  </a:lnTo>
                  <a:lnTo>
                    <a:pt x="334764" y="710125"/>
                  </a:lnTo>
                  <a:lnTo>
                    <a:pt x="335547" y="709625"/>
                  </a:lnTo>
                  <a:lnTo>
                    <a:pt x="336360" y="709406"/>
                  </a:lnTo>
                  <a:lnTo>
                    <a:pt x="337972" y="709781"/>
                  </a:lnTo>
                  <a:lnTo>
                    <a:pt x="338692" y="710337"/>
                  </a:lnTo>
                  <a:lnTo>
                    <a:pt x="340757" y="714311"/>
                  </a:lnTo>
                  <a:lnTo>
                    <a:pt x="341727" y="715547"/>
                  </a:lnTo>
                  <a:lnTo>
                    <a:pt x="342533" y="715547"/>
                  </a:lnTo>
                  <a:lnTo>
                    <a:pt x="343276" y="714890"/>
                  </a:lnTo>
                  <a:lnTo>
                    <a:pt x="343965" y="713576"/>
                  </a:lnTo>
                  <a:lnTo>
                    <a:pt x="344677" y="712785"/>
                  </a:lnTo>
                  <a:lnTo>
                    <a:pt x="345404" y="712527"/>
                  </a:lnTo>
                  <a:lnTo>
                    <a:pt x="347704" y="713114"/>
                  </a:lnTo>
                  <a:lnTo>
                    <a:pt x="348471" y="712895"/>
                  </a:lnTo>
                  <a:lnTo>
                    <a:pt x="348847" y="711901"/>
                  </a:lnTo>
                  <a:lnTo>
                    <a:pt x="348831" y="710118"/>
                  </a:lnTo>
                  <a:lnTo>
                    <a:pt x="349402" y="709476"/>
                  </a:lnTo>
                  <a:lnTo>
                    <a:pt x="349543" y="708162"/>
                  </a:lnTo>
                  <a:lnTo>
                    <a:pt x="348291" y="706222"/>
                  </a:lnTo>
                  <a:lnTo>
                    <a:pt x="349731" y="705627"/>
                  </a:lnTo>
                  <a:lnTo>
                    <a:pt x="354503" y="707106"/>
                  </a:lnTo>
                  <a:lnTo>
                    <a:pt x="356545" y="708725"/>
                  </a:lnTo>
                  <a:lnTo>
                    <a:pt x="355489" y="711737"/>
                  </a:lnTo>
                  <a:close/>
                  <a:moveTo>
                    <a:pt x="347970" y="710665"/>
                  </a:moveTo>
                  <a:lnTo>
                    <a:pt x="347352" y="711807"/>
                  </a:lnTo>
                  <a:lnTo>
                    <a:pt x="346773" y="711510"/>
                  </a:lnTo>
                  <a:lnTo>
                    <a:pt x="345545" y="710172"/>
                  </a:lnTo>
                  <a:lnTo>
                    <a:pt x="343042" y="708217"/>
                  </a:lnTo>
                  <a:lnTo>
                    <a:pt x="341899" y="706879"/>
                  </a:lnTo>
                  <a:lnTo>
                    <a:pt x="341829" y="706308"/>
                  </a:lnTo>
                  <a:lnTo>
                    <a:pt x="342689" y="705674"/>
                  </a:lnTo>
                  <a:lnTo>
                    <a:pt x="345631" y="707254"/>
                  </a:lnTo>
                  <a:lnTo>
                    <a:pt x="346883" y="708694"/>
                  </a:lnTo>
                  <a:lnTo>
                    <a:pt x="347970" y="710665"/>
                  </a:lnTo>
                  <a:close/>
                  <a:moveTo>
                    <a:pt x="749133" y="731061"/>
                  </a:moveTo>
                  <a:lnTo>
                    <a:pt x="750995" y="735512"/>
                  </a:lnTo>
                  <a:lnTo>
                    <a:pt x="752348" y="738955"/>
                  </a:lnTo>
                  <a:lnTo>
                    <a:pt x="753553" y="743086"/>
                  </a:lnTo>
                  <a:lnTo>
                    <a:pt x="755564" y="751605"/>
                  </a:lnTo>
                  <a:lnTo>
                    <a:pt x="756502" y="754813"/>
                  </a:lnTo>
                  <a:lnTo>
                    <a:pt x="756800" y="756565"/>
                  </a:lnTo>
                  <a:lnTo>
                    <a:pt x="757019" y="761142"/>
                  </a:lnTo>
                  <a:lnTo>
                    <a:pt x="756713" y="762128"/>
                  </a:lnTo>
                  <a:lnTo>
                    <a:pt x="756111" y="763027"/>
                  </a:lnTo>
                  <a:lnTo>
                    <a:pt x="755994" y="764334"/>
                  </a:lnTo>
                  <a:lnTo>
                    <a:pt x="756549" y="767808"/>
                  </a:lnTo>
                  <a:lnTo>
                    <a:pt x="756580" y="773073"/>
                  </a:lnTo>
                  <a:lnTo>
                    <a:pt x="756056" y="776030"/>
                  </a:lnTo>
                  <a:lnTo>
                    <a:pt x="755439" y="776476"/>
                  </a:lnTo>
                  <a:lnTo>
                    <a:pt x="753937" y="775506"/>
                  </a:lnTo>
                  <a:lnTo>
                    <a:pt x="752700" y="773902"/>
                  </a:lnTo>
                  <a:lnTo>
                    <a:pt x="751793" y="772236"/>
                  </a:lnTo>
                  <a:lnTo>
                    <a:pt x="749547" y="766955"/>
                  </a:lnTo>
                  <a:lnTo>
                    <a:pt x="748882" y="764491"/>
                  </a:lnTo>
                  <a:lnTo>
                    <a:pt x="748843" y="762715"/>
                  </a:lnTo>
                  <a:lnTo>
                    <a:pt x="749187" y="761416"/>
                  </a:lnTo>
                  <a:lnTo>
                    <a:pt x="749923" y="760610"/>
                  </a:lnTo>
                  <a:lnTo>
                    <a:pt x="751199" y="758451"/>
                  </a:lnTo>
                  <a:lnTo>
                    <a:pt x="751018" y="758107"/>
                  </a:lnTo>
                  <a:lnTo>
                    <a:pt x="750048" y="758592"/>
                  </a:lnTo>
                  <a:lnTo>
                    <a:pt x="748069" y="758866"/>
                  </a:lnTo>
                  <a:lnTo>
                    <a:pt x="746325" y="757160"/>
                  </a:lnTo>
                  <a:lnTo>
                    <a:pt x="744963" y="756260"/>
                  </a:lnTo>
                  <a:lnTo>
                    <a:pt x="745237" y="753178"/>
                  </a:lnTo>
                  <a:lnTo>
                    <a:pt x="744877" y="752309"/>
                  </a:lnTo>
                  <a:lnTo>
                    <a:pt x="742202" y="753264"/>
                  </a:lnTo>
                  <a:lnTo>
                    <a:pt x="741200" y="752403"/>
                  </a:lnTo>
                  <a:lnTo>
                    <a:pt x="740981" y="751245"/>
                  </a:lnTo>
                  <a:lnTo>
                    <a:pt x="741027" y="749516"/>
                  </a:lnTo>
                  <a:lnTo>
                    <a:pt x="741537" y="747999"/>
                  </a:lnTo>
                  <a:lnTo>
                    <a:pt x="744071" y="744157"/>
                  </a:lnTo>
                  <a:lnTo>
                    <a:pt x="743813" y="743445"/>
                  </a:lnTo>
                  <a:lnTo>
                    <a:pt x="742577" y="743289"/>
                  </a:lnTo>
                  <a:lnTo>
                    <a:pt x="740949" y="741975"/>
                  </a:lnTo>
                  <a:lnTo>
                    <a:pt x="740206" y="737656"/>
                  </a:lnTo>
                  <a:lnTo>
                    <a:pt x="738454" y="735192"/>
                  </a:lnTo>
                  <a:lnTo>
                    <a:pt x="737421" y="735419"/>
                  </a:lnTo>
                  <a:lnTo>
                    <a:pt x="735074" y="742382"/>
                  </a:lnTo>
                  <a:lnTo>
                    <a:pt x="733916" y="743899"/>
                  </a:lnTo>
                  <a:lnTo>
                    <a:pt x="730614" y="744877"/>
                  </a:lnTo>
                  <a:lnTo>
                    <a:pt x="731287" y="742945"/>
                  </a:lnTo>
                  <a:lnTo>
                    <a:pt x="731600" y="741216"/>
                  </a:lnTo>
                  <a:lnTo>
                    <a:pt x="730427" y="735966"/>
                  </a:lnTo>
                  <a:lnTo>
                    <a:pt x="730395" y="733940"/>
                  </a:lnTo>
                  <a:lnTo>
                    <a:pt x="731178" y="732446"/>
                  </a:lnTo>
                  <a:lnTo>
                    <a:pt x="733509" y="731820"/>
                  </a:lnTo>
                  <a:lnTo>
                    <a:pt x="734745" y="730936"/>
                  </a:lnTo>
                  <a:lnTo>
                    <a:pt x="735708" y="729488"/>
                  </a:lnTo>
                  <a:lnTo>
                    <a:pt x="735950" y="728080"/>
                  </a:lnTo>
                  <a:lnTo>
                    <a:pt x="737757" y="724341"/>
                  </a:lnTo>
                  <a:lnTo>
                    <a:pt x="738603" y="723613"/>
                  </a:lnTo>
                  <a:lnTo>
                    <a:pt x="740855" y="723660"/>
                  </a:lnTo>
                  <a:lnTo>
                    <a:pt x="745589" y="727799"/>
                  </a:lnTo>
                  <a:lnTo>
                    <a:pt x="747028" y="728409"/>
                  </a:lnTo>
                  <a:lnTo>
                    <a:pt x="749133" y="731061"/>
                  </a:lnTo>
                  <a:close/>
                  <a:moveTo>
                    <a:pt x="353095" y="740238"/>
                  </a:moveTo>
                  <a:lnTo>
                    <a:pt x="350302" y="741537"/>
                  </a:lnTo>
                  <a:lnTo>
                    <a:pt x="349809" y="741482"/>
                  </a:lnTo>
                  <a:lnTo>
                    <a:pt x="348088" y="744110"/>
                  </a:lnTo>
                  <a:lnTo>
                    <a:pt x="346773" y="745245"/>
                  </a:lnTo>
                  <a:lnTo>
                    <a:pt x="345037" y="743172"/>
                  </a:lnTo>
                  <a:lnTo>
                    <a:pt x="345482" y="739948"/>
                  </a:lnTo>
                  <a:lnTo>
                    <a:pt x="347000" y="737805"/>
                  </a:lnTo>
                  <a:lnTo>
                    <a:pt x="354683" y="738525"/>
                  </a:lnTo>
                  <a:lnTo>
                    <a:pt x="355277" y="739127"/>
                  </a:lnTo>
                  <a:lnTo>
                    <a:pt x="355293" y="739635"/>
                  </a:lnTo>
                  <a:lnTo>
                    <a:pt x="354730" y="740058"/>
                  </a:lnTo>
                  <a:lnTo>
                    <a:pt x="353095" y="740238"/>
                  </a:lnTo>
                  <a:close/>
                  <a:moveTo>
                    <a:pt x="784340" y="745127"/>
                  </a:moveTo>
                  <a:lnTo>
                    <a:pt x="785803" y="746387"/>
                  </a:lnTo>
                  <a:lnTo>
                    <a:pt x="786601" y="745065"/>
                  </a:lnTo>
                  <a:lnTo>
                    <a:pt x="788080" y="745127"/>
                  </a:lnTo>
                  <a:lnTo>
                    <a:pt x="790834" y="746301"/>
                  </a:lnTo>
                  <a:lnTo>
                    <a:pt x="792469" y="748061"/>
                  </a:lnTo>
                  <a:lnTo>
                    <a:pt x="793392" y="750072"/>
                  </a:lnTo>
                  <a:lnTo>
                    <a:pt x="793470" y="751269"/>
                  </a:lnTo>
                  <a:lnTo>
                    <a:pt x="793189" y="753984"/>
                  </a:lnTo>
                  <a:lnTo>
                    <a:pt x="793392" y="756761"/>
                  </a:lnTo>
                  <a:lnTo>
                    <a:pt x="793275" y="758201"/>
                  </a:lnTo>
                  <a:lnTo>
                    <a:pt x="792907" y="759390"/>
                  </a:lnTo>
                  <a:lnTo>
                    <a:pt x="792289" y="760328"/>
                  </a:lnTo>
                  <a:lnTo>
                    <a:pt x="791616" y="760446"/>
                  </a:lnTo>
                  <a:lnTo>
                    <a:pt x="789480" y="757958"/>
                  </a:lnTo>
                  <a:lnTo>
                    <a:pt x="787032" y="753459"/>
                  </a:lnTo>
                  <a:lnTo>
                    <a:pt x="785170" y="752090"/>
                  </a:lnTo>
                  <a:lnTo>
                    <a:pt x="785091" y="752560"/>
                  </a:lnTo>
                  <a:lnTo>
                    <a:pt x="785600" y="753851"/>
                  </a:lnTo>
                  <a:lnTo>
                    <a:pt x="787125" y="756276"/>
                  </a:lnTo>
                  <a:lnTo>
                    <a:pt x="787399" y="757731"/>
                  </a:lnTo>
                  <a:lnTo>
                    <a:pt x="788471" y="759507"/>
                  </a:lnTo>
                  <a:lnTo>
                    <a:pt x="788948" y="760845"/>
                  </a:lnTo>
                  <a:lnTo>
                    <a:pt x="789222" y="762605"/>
                  </a:lnTo>
                  <a:lnTo>
                    <a:pt x="789214" y="764138"/>
                  </a:lnTo>
                  <a:lnTo>
                    <a:pt x="788917" y="765453"/>
                  </a:lnTo>
                  <a:lnTo>
                    <a:pt x="788424" y="766290"/>
                  </a:lnTo>
                  <a:lnTo>
                    <a:pt x="787728" y="766658"/>
                  </a:lnTo>
                  <a:lnTo>
                    <a:pt x="783988" y="766290"/>
                  </a:lnTo>
                  <a:lnTo>
                    <a:pt x="781759" y="767166"/>
                  </a:lnTo>
                  <a:lnTo>
                    <a:pt x="779151" y="766673"/>
                  </a:lnTo>
                  <a:lnTo>
                    <a:pt x="778525" y="765875"/>
                  </a:lnTo>
                  <a:lnTo>
                    <a:pt x="778134" y="764577"/>
                  </a:lnTo>
                  <a:lnTo>
                    <a:pt x="777939" y="761416"/>
                  </a:lnTo>
                  <a:lnTo>
                    <a:pt x="777282" y="756878"/>
                  </a:lnTo>
                  <a:lnTo>
                    <a:pt x="777438" y="753381"/>
                  </a:lnTo>
                  <a:lnTo>
                    <a:pt x="775756" y="750213"/>
                  </a:lnTo>
                  <a:lnTo>
                    <a:pt x="774316" y="748296"/>
                  </a:lnTo>
                  <a:lnTo>
                    <a:pt x="772243" y="746583"/>
                  </a:lnTo>
                  <a:lnTo>
                    <a:pt x="770883" y="744877"/>
                  </a:lnTo>
                  <a:lnTo>
                    <a:pt x="771257" y="743516"/>
                  </a:lnTo>
                  <a:lnTo>
                    <a:pt x="773378" y="742499"/>
                  </a:lnTo>
                  <a:lnTo>
                    <a:pt x="776852" y="742741"/>
                  </a:lnTo>
                  <a:lnTo>
                    <a:pt x="784340" y="745127"/>
                  </a:lnTo>
                  <a:close/>
                  <a:moveTo>
                    <a:pt x="770656" y="751488"/>
                  </a:moveTo>
                  <a:lnTo>
                    <a:pt x="772079" y="754258"/>
                  </a:lnTo>
                  <a:lnTo>
                    <a:pt x="774145" y="754031"/>
                  </a:lnTo>
                  <a:lnTo>
                    <a:pt x="775302" y="756127"/>
                  </a:lnTo>
                  <a:lnTo>
                    <a:pt x="776178" y="759257"/>
                  </a:lnTo>
                  <a:lnTo>
                    <a:pt x="775537" y="761259"/>
                  </a:lnTo>
                  <a:lnTo>
                    <a:pt x="774621" y="760813"/>
                  </a:lnTo>
                  <a:lnTo>
                    <a:pt x="773604" y="761971"/>
                  </a:lnTo>
                  <a:lnTo>
                    <a:pt x="772978" y="765813"/>
                  </a:lnTo>
                  <a:lnTo>
                    <a:pt x="773269" y="769654"/>
                  </a:lnTo>
                  <a:lnTo>
                    <a:pt x="772955" y="773472"/>
                  </a:lnTo>
                  <a:lnTo>
                    <a:pt x="771774" y="777352"/>
                  </a:lnTo>
                  <a:lnTo>
                    <a:pt x="771532" y="779950"/>
                  </a:lnTo>
                  <a:lnTo>
                    <a:pt x="771069" y="780724"/>
                  </a:lnTo>
                  <a:lnTo>
                    <a:pt x="770562" y="780990"/>
                  </a:lnTo>
                  <a:lnTo>
                    <a:pt x="769905" y="780286"/>
                  </a:lnTo>
                  <a:lnTo>
                    <a:pt x="768949" y="779738"/>
                  </a:lnTo>
                  <a:lnTo>
                    <a:pt x="767745" y="781921"/>
                  </a:lnTo>
                  <a:lnTo>
                    <a:pt x="766274" y="781937"/>
                  </a:lnTo>
                  <a:lnTo>
                    <a:pt x="765053" y="776969"/>
                  </a:lnTo>
                  <a:lnTo>
                    <a:pt x="766141" y="768660"/>
                  </a:lnTo>
                  <a:lnTo>
                    <a:pt x="768582" y="766963"/>
                  </a:lnTo>
                  <a:lnTo>
                    <a:pt x="767126" y="764694"/>
                  </a:lnTo>
                  <a:lnTo>
                    <a:pt x="764060" y="762050"/>
                  </a:lnTo>
                  <a:lnTo>
                    <a:pt x="764318" y="760579"/>
                  </a:lnTo>
                  <a:lnTo>
                    <a:pt x="761986" y="756315"/>
                  </a:lnTo>
                  <a:lnTo>
                    <a:pt x="761854" y="755298"/>
                  </a:lnTo>
                  <a:lnTo>
                    <a:pt x="762221" y="751730"/>
                  </a:lnTo>
                  <a:lnTo>
                    <a:pt x="764396" y="748539"/>
                  </a:lnTo>
                  <a:lnTo>
                    <a:pt x="767275" y="747975"/>
                  </a:lnTo>
                  <a:lnTo>
                    <a:pt x="769286" y="749344"/>
                  </a:lnTo>
                  <a:lnTo>
                    <a:pt x="770412" y="750510"/>
                  </a:lnTo>
                  <a:lnTo>
                    <a:pt x="770656" y="751488"/>
                  </a:lnTo>
                  <a:close/>
                  <a:moveTo>
                    <a:pt x="797937" y="764225"/>
                  </a:moveTo>
                  <a:lnTo>
                    <a:pt x="797703" y="764804"/>
                  </a:lnTo>
                  <a:lnTo>
                    <a:pt x="794910" y="764749"/>
                  </a:lnTo>
                  <a:lnTo>
                    <a:pt x="793901" y="764272"/>
                  </a:lnTo>
                  <a:lnTo>
                    <a:pt x="793525" y="762574"/>
                  </a:lnTo>
                  <a:lnTo>
                    <a:pt x="793783" y="761001"/>
                  </a:lnTo>
                  <a:lnTo>
                    <a:pt x="794433" y="759781"/>
                  </a:lnTo>
                  <a:lnTo>
                    <a:pt x="795223" y="757426"/>
                  </a:lnTo>
                  <a:lnTo>
                    <a:pt x="795841" y="753499"/>
                  </a:lnTo>
                  <a:lnTo>
                    <a:pt x="799932" y="757895"/>
                  </a:lnTo>
                  <a:lnTo>
                    <a:pt x="801192" y="759851"/>
                  </a:lnTo>
                  <a:lnTo>
                    <a:pt x="801865" y="762237"/>
                  </a:lnTo>
                  <a:lnTo>
                    <a:pt x="800410" y="763129"/>
                  </a:lnTo>
                  <a:lnTo>
                    <a:pt x="798649" y="763560"/>
                  </a:lnTo>
                  <a:lnTo>
                    <a:pt x="797937" y="764225"/>
                  </a:lnTo>
                  <a:close/>
                  <a:moveTo>
                    <a:pt x="326714" y="764655"/>
                  </a:moveTo>
                  <a:lnTo>
                    <a:pt x="325634" y="764741"/>
                  </a:lnTo>
                  <a:lnTo>
                    <a:pt x="324007" y="763693"/>
                  </a:lnTo>
                  <a:lnTo>
                    <a:pt x="324226" y="762433"/>
                  </a:lnTo>
                  <a:lnTo>
                    <a:pt x="326542" y="760915"/>
                  </a:lnTo>
                  <a:lnTo>
                    <a:pt x="328881" y="761150"/>
                  </a:lnTo>
                  <a:lnTo>
                    <a:pt x="329053" y="761995"/>
                  </a:lnTo>
                  <a:lnTo>
                    <a:pt x="328944" y="762949"/>
                  </a:lnTo>
                  <a:lnTo>
                    <a:pt x="328756" y="763497"/>
                  </a:lnTo>
                  <a:lnTo>
                    <a:pt x="328013" y="764068"/>
                  </a:lnTo>
                  <a:lnTo>
                    <a:pt x="326714" y="764655"/>
                  </a:lnTo>
                  <a:close/>
                  <a:moveTo>
                    <a:pt x="316301" y="767792"/>
                  </a:moveTo>
                  <a:lnTo>
                    <a:pt x="314799" y="768731"/>
                  </a:lnTo>
                  <a:lnTo>
                    <a:pt x="314306" y="768402"/>
                  </a:lnTo>
                  <a:lnTo>
                    <a:pt x="314236" y="767628"/>
                  </a:lnTo>
                  <a:lnTo>
                    <a:pt x="314588" y="766392"/>
                  </a:lnTo>
                  <a:lnTo>
                    <a:pt x="315284" y="765155"/>
                  </a:lnTo>
                  <a:lnTo>
                    <a:pt x="317600" y="762809"/>
                  </a:lnTo>
                  <a:lnTo>
                    <a:pt x="319931" y="761252"/>
                  </a:lnTo>
                  <a:lnTo>
                    <a:pt x="321120" y="761345"/>
                  </a:lnTo>
                  <a:lnTo>
                    <a:pt x="321527" y="762339"/>
                  </a:lnTo>
                  <a:lnTo>
                    <a:pt x="320072" y="764397"/>
                  </a:lnTo>
                  <a:lnTo>
                    <a:pt x="316301" y="767792"/>
                  </a:lnTo>
                  <a:close/>
                  <a:moveTo>
                    <a:pt x="811871" y="780669"/>
                  </a:moveTo>
                  <a:lnTo>
                    <a:pt x="811417" y="787186"/>
                  </a:lnTo>
                  <a:lnTo>
                    <a:pt x="810549" y="786819"/>
                  </a:lnTo>
                  <a:lnTo>
                    <a:pt x="809720" y="786811"/>
                  </a:lnTo>
                  <a:lnTo>
                    <a:pt x="808030" y="787734"/>
                  </a:lnTo>
                  <a:lnTo>
                    <a:pt x="806246" y="787327"/>
                  </a:lnTo>
                  <a:lnTo>
                    <a:pt x="805409" y="786607"/>
                  </a:lnTo>
                  <a:lnTo>
                    <a:pt x="805104" y="785770"/>
                  </a:lnTo>
                  <a:lnTo>
                    <a:pt x="805425" y="783830"/>
                  </a:lnTo>
                  <a:lnTo>
                    <a:pt x="804439" y="782751"/>
                  </a:lnTo>
                  <a:lnTo>
                    <a:pt x="801106" y="782359"/>
                  </a:lnTo>
                  <a:lnTo>
                    <a:pt x="799854" y="781898"/>
                  </a:lnTo>
                  <a:lnTo>
                    <a:pt x="799166" y="779856"/>
                  </a:lnTo>
                  <a:lnTo>
                    <a:pt x="799001" y="777180"/>
                  </a:lnTo>
                  <a:lnTo>
                    <a:pt x="799526" y="776179"/>
                  </a:lnTo>
                  <a:lnTo>
                    <a:pt x="801208" y="775475"/>
                  </a:lnTo>
                  <a:lnTo>
                    <a:pt x="802514" y="772212"/>
                  </a:lnTo>
                  <a:lnTo>
                    <a:pt x="803242" y="771774"/>
                  </a:lnTo>
                  <a:lnTo>
                    <a:pt x="806011" y="765296"/>
                  </a:lnTo>
                  <a:lnTo>
                    <a:pt x="807404" y="765750"/>
                  </a:lnTo>
                  <a:lnTo>
                    <a:pt x="809837" y="769693"/>
                  </a:lnTo>
                  <a:lnTo>
                    <a:pt x="812888" y="775373"/>
                  </a:lnTo>
                  <a:lnTo>
                    <a:pt x="811871" y="780669"/>
                  </a:lnTo>
                  <a:close/>
                  <a:moveTo>
                    <a:pt x="797218" y="775248"/>
                  </a:moveTo>
                  <a:lnTo>
                    <a:pt x="796091" y="775373"/>
                  </a:lnTo>
                  <a:lnTo>
                    <a:pt x="794761" y="774770"/>
                  </a:lnTo>
                  <a:lnTo>
                    <a:pt x="791608" y="771555"/>
                  </a:lnTo>
                  <a:lnTo>
                    <a:pt x="791554" y="770609"/>
                  </a:lnTo>
                  <a:lnTo>
                    <a:pt x="792007" y="769529"/>
                  </a:lnTo>
                  <a:lnTo>
                    <a:pt x="793799" y="767557"/>
                  </a:lnTo>
                  <a:lnTo>
                    <a:pt x="794534" y="767080"/>
                  </a:lnTo>
                  <a:lnTo>
                    <a:pt x="798837" y="767291"/>
                  </a:lnTo>
                  <a:lnTo>
                    <a:pt x="800214" y="767815"/>
                  </a:lnTo>
                  <a:lnTo>
                    <a:pt x="800527" y="768739"/>
                  </a:lnTo>
                  <a:lnTo>
                    <a:pt x="800457" y="769677"/>
                  </a:lnTo>
                  <a:lnTo>
                    <a:pt x="800003" y="770624"/>
                  </a:lnTo>
                  <a:lnTo>
                    <a:pt x="799901" y="771610"/>
                  </a:lnTo>
                  <a:lnTo>
                    <a:pt x="800144" y="772642"/>
                  </a:lnTo>
                  <a:lnTo>
                    <a:pt x="799643" y="773667"/>
                  </a:lnTo>
                  <a:lnTo>
                    <a:pt x="797218" y="775248"/>
                  </a:lnTo>
                  <a:close/>
                  <a:moveTo>
                    <a:pt x="779951" y="771618"/>
                  </a:moveTo>
                  <a:lnTo>
                    <a:pt x="784113" y="772463"/>
                  </a:lnTo>
                  <a:lnTo>
                    <a:pt x="787924" y="772377"/>
                  </a:lnTo>
                  <a:lnTo>
                    <a:pt x="789230" y="774004"/>
                  </a:lnTo>
                  <a:lnTo>
                    <a:pt x="790091" y="775717"/>
                  </a:lnTo>
                  <a:lnTo>
                    <a:pt x="790591" y="777329"/>
                  </a:lnTo>
                  <a:lnTo>
                    <a:pt x="790732" y="778839"/>
                  </a:lnTo>
                  <a:lnTo>
                    <a:pt x="790630" y="779903"/>
                  </a:lnTo>
                  <a:lnTo>
                    <a:pt x="790169" y="781045"/>
                  </a:lnTo>
                  <a:lnTo>
                    <a:pt x="790270" y="781428"/>
                  </a:lnTo>
                  <a:lnTo>
                    <a:pt x="797718" y="785160"/>
                  </a:lnTo>
                  <a:lnTo>
                    <a:pt x="801231" y="789072"/>
                  </a:lnTo>
                  <a:lnTo>
                    <a:pt x="802632" y="791121"/>
                  </a:lnTo>
                  <a:lnTo>
                    <a:pt x="803445" y="792850"/>
                  </a:lnTo>
                  <a:lnTo>
                    <a:pt x="804916" y="797177"/>
                  </a:lnTo>
                  <a:lnTo>
                    <a:pt x="808014" y="802184"/>
                  </a:lnTo>
                  <a:lnTo>
                    <a:pt x="809641" y="803702"/>
                  </a:lnTo>
                  <a:lnTo>
                    <a:pt x="810565" y="805180"/>
                  </a:lnTo>
                  <a:lnTo>
                    <a:pt x="810048" y="805235"/>
                  </a:lnTo>
                  <a:lnTo>
                    <a:pt x="807865" y="804140"/>
                  </a:lnTo>
                  <a:lnTo>
                    <a:pt x="803140" y="800791"/>
                  </a:lnTo>
                  <a:lnTo>
                    <a:pt x="802749" y="800924"/>
                  </a:lnTo>
                  <a:lnTo>
                    <a:pt x="802319" y="802739"/>
                  </a:lnTo>
                  <a:lnTo>
                    <a:pt x="801583" y="804328"/>
                  </a:lnTo>
                  <a:lnTo>
                    <a:pt x="800496" y="805470"/>
                  </a:lnTo>
                  <a:lnTo>
                    <a:pt x="801364" y="805806"/>
                  </a:lnTo>
                  <a:lnTo>
                    <a:pt x="805174" y="805086"/>
                  </a:lnTo>
                  <a:lnTo>
                    <a:pt x="808382" y="808341"/>
                  </a:lnTo>
                  <a:lnTo>
                    <a:pt x="809626" y="808928"/>
                  </a:lnTo>
                  <a:lnTo>
                    <a:pt x="810830" y="811259"/>
                  </a:lnTo>
                  <a:lnTo>
                    <a:pt x="810870" y="812151"/>
                  </a:lnTo>
                  <a:lnTo>
                    <a:pt x="810165" y="813872"/>
                  </a:lnTo>
                  <a:lnTo>
                    <a:pt x="809626" y="814576"/>
                  </a:lnTo>
                  <a:lnTo>
                    <a:pt x="809806" y="815053"/>
                  </a:lnTo>
                  <a:lnTo>
                    <a:pt x="810697" y="815296"/>
                  </a:lnTo>
                  <a:lnTo>
                    <a:pt x="814234" y="814811"/>
                  </a:lnTo>
                  <a:lnTo>
                    <a:pt x="814867" y="815656"/>
                  </a:lnTo>
                  <a:lnTo>
                    <a:pt x="814343" y="822353"/>
                  </a:lnTo>
                  <a:lnTo>
                    <a:pt x="814844" y="824809"/>
                  </a:lnTo>
                  <a:lnTo>
                    <a:pt x="814836" y="825928"/>
                  </a:lnTo>
                  <a:lnTo>
                    <a:pt x="814429" y="827407"/>
                  </a:lnTo>
                  <a:lnTo>
                    <a:pt x="814414" y="828658"/>
                  </a:lnTo>
                  <a:lnTo>
                    <a:pt x="814734" y="829941"/>
                  </a:lnTo>
                  <a:lnTo>
                    <a:pt x="814774" y="831084"/>
                  </a:lnTo>
                  <a:lnTo>
                    <a:pt x="813874" y="834064"/>
                  </a:lnTo>
                  <a:lnTo>
                    <a:pt x="812927" y="834565"/>
                  </a:lnTo>
                  <a:lnTo>
                    <a:pt x="811402" y="834588"/>
                  </a:lnTo>
                  <a:lnTo>
                    <a:pt x="810197" y="833743"/>
                  </a:lnTo>
                  <a:lnTo>
                    <a:pt x="808507" y="831177"/>
                  </a:lnTo>
                  <a:lnTo>
                    <a:pt x="806864" y="827188"/>
                  </a:lnTo>
                  <a:lnTo>
                    <a:pt x="806230" y="826616"/>
                  </a:lnTo>
                  <a:lnTo>
                    <a:pt x="804071" y="826014"/>
                  </a:lnTo>
                  <a:lnTo>
                    <a:pt x="803680" y="825537"/>
                  </a:lnTo>
                  <a:lnTo>
                    <a:pt x="802303" y="825451"/>
                  </a:lnTo>
                  <a:lnTo>
                    <a:pt x="801325" y="823808"/>
                  </a:lnTo>
                  <a:lnTo>
                    <a:pt x="801442" y="821649"/>
                  </a:lnTo>
                  <a:lnTo>
                    <a:pt x="800597" y="819435"/>
                  </a:lnTo>
                  <a:lnTo>
                    <a:pt x="800699" y="818449"/>
                  </a:lnTo>
                  <a:lnTo>
                    <a:pt x="799752" y="818034"/>
                  </a:lnTo>
                  <a:lnTo>
                    <a:pt x="798955" y="818660"/>
                  </a:lnTo>
                  <a:lnTo>
                    <a:pt x="799369" y="820827"/>
                  </a:lnTo>
                  <a:lnTo>
                    <a:pt x="798900" y="822501"/>
                  </a:lnTo>
                  <a:lnTo>
                    <a:pt x="797186" y="821797"/>
                  </a:lnTo>
                  <a:lnTo>
                    <a:pt x="794323" y="816430"/>
                  </a:lnTo>
                  <a:lnTo>
                    <a:pt x="791068" y="812112"/>
                  </a:lnTo>
                  <a:lnTo>
                    <a:pt x="789793" y="811087"/>
                  </a:lnTo>
                  <a:lnTo>
                    <a:pt x="790130" y="809827"/>
                  </a:lnTo>
                  <a:lnTo>
                    <a:pt x="791734" y="809162"/>
                  </a:lnTo>
                  <a:lnTo>
                    <a:pt x="793032" y="809217"/>
                  </a:lnTo>
                  <a:lnTo>
                    <a:pt x="793298" y="808466"/>
                  </a:lnTo>
                  <a:lnTo>
                    <a:pt x="790583" y="804273"/>
                  </a:lnTo>
                  <a:lnTo>
                    <a:pt x="790677" y="803084"/>
                  </a:lnTo>
                  <a:lnTo>
                    <a:pt x="791663" y="800963"/>
                  </a:lnTo>
                  <a:lnTo>
                    <a:pt x="790427" y="800079"/>
                  </a:lnTo>
                  <a:lnTo>
                    <a:pt x="787039" y="800744"/>
                  </a:lnTo>
                  <a:lnTo>
                    <a:pt x="785842" y="800298"/>
                  </a:lnTo>
                  <a:lnTo>
                    <a:pt x="784864" y="798593"/>
                  </a:lnTo>
                  <a:lnTo>
                    <a:pt x="784293" y="797114"/>
                  </a:lnTo>
                  <a:lnTo>
                    <a:pt x="781360" y="796848"/>
                  </a:lnTo>
                  <a:lnTo>
                    <a:pt x="780249" y="797028"/>
                  </a:lnTo>
                  <a:lnTo>
                    <a:pt x="778330" y="794783"/>
                  </a:lnTo>
                  <a:lnTo>
                    <a:pt x="777461" y="793367"/>
                  </a:lnTo>
                  <a:lnTo>
                    <a:pt x="777805" y="792639"/>
                  </a:lnTo>
                  <a:lnTo>
                    <a:pt x="779566" y="791364"/>
                  </a:lnTo>
                  <a:lnTo>
                    <a:pt x="780601" y="791544"/>
                  </a:lnTo>
                  <a:lnTo>
                    <a:pt x="782580" y="792905"/>
                  </a:lnTo>
                  <a:lnTo>
                    <a:pt x="783355" y="792858"/>
                  </a:lnTo>
                  <a:lnTo>
                    <a:pt x="785318" y="791051"/>
                  </a:lnTo>
                  <a:lnTo>
                    <a:pt x="785616" y="789424"/>
                  </a:lnTo>
                  <a:lnTo>
                    <a:pt x="787086" y="788078"/>
                  </a:lnTo>
                  <a:lnTo>
                    <a:pt x="786852" y="786662"/>
                  </a:lnTo>
                  <a:lnTo>
                    <a:pt x="786038" y="784245"/>
                  </a:lnTo>
                  <a:lnTo>
                    <a:pt x="784239" y="783572"/>
                  </a:lnTo>
                  <a:lnTo>
                    <a:pt x="780562" y="785012"/>
                  </a:lnTo>
                  <a:lnTo>
                    <a:pt x="777359" y="787225"/>
                  </a:lnTo>
                  <a:lnTo>
                    <a:pt x="776076" y="786365"/>
                  </a:lnTo>
                  <a:lnTo>
                    <a:pt x="775795" y="785012"/>
                  </a:lnTo>
                  <a:lnTo>
                    <a:pt x="779221" y="781319"/>
                  </a:lnTo>
                  <a:lnTo>
                    <a:pt x="780726" y="779277"/>
                  </a:lnTo>
                  <a:lnTo>
                    <a:pt x="780436" y="778064"/>
                  </a:lnTo>
                  <a:lnTo>
                    <a:pt x="779331" y="776492"/>
                  </a:lnTo>
                  <a:lnTo>
                    <a:pt x="779238" y="772557"/>
                  </a:lnTo>
                  <a:lnTo>
                    <a:pt x="779951" y="771618"/>
                  </a:lnTo>
                  <a:close/>
                  <a:moveTo>
                    <a:pt x="836750" y="804852"/>
                  </a:moveTo>
                  <a:lnTo>
                    <a:pt x="835983" y="809092"/>
                  </a:lnTo>
                  <a:lnTo>
                    <a:pt x="834473" y="813418"/>
                  </a:lnTo>
                  <a:lnTo>
                    <a:pt x="832165" y="815742"/>
                  </a:lnTo>
                  <a:lnTo>
                    <a:pt x="830538" y="815226"/>
                  </a:lnTo>
                  <a:lnTo>
                    <a:pt x="829341" y="813348"/>
                  </a:lnTo>
                  <a:lnTo>
                    <a:pt x="828230" y="813450"/>
                  </a:lnTo>
                  <a:lnTo>
                    <a:pt x="827048" y="813066"/>
                  </a:lnTo>
                  <a:lnTo>
                    <a:pt x="826383" y="811509"/>
                  </a:lnTo>
                  <a:lnTo>
                    <a:pt x="827009" y="809499"/>
                  </a:lnTo>
                  <a:lnTo>
                    <a:pt x="826454" y="807942"/>
                  </a:lnTo>
                  <a:lnTo>
                    <a:pt x="825867" y="809303"/>
                  </a:lnTo>
                  <a:lnTo>
                    <a:pt x="824827" y="810547"/>
                  </a:lnTo>
                  <a:lnTo>
                    <a:pt x="822206" y="812174"/>
                  </a:lnTo>
                  <a:lnTo>
                    <a:pt x="820399" y="815272"/>
                  </a:lnTo>
                  <a:lnTo>
                    <a:pt x="819546" y="817291"/>
                  </a:lnTo>
                  <a:lnTo>
                    <a:pt x="818482" y="815092"/>
                  </a:lnTo>
                  <a:lnTo>
                    <a:pt x="817801" y="809874"/>
                  </a:lnTo>
                  <a:lnTo>
                    <a:pt x="817715" y="807652"/>
                  </a:lnTo>
                  <a:lnTo>
                    <a:pt x="819616" y="804296"/>
                  </a:lnTo>
                  <a:lnTo>
                    <a:pt x="822073" y="801104"/>
                  </a:lnTo>
                  <a:lnTo>
                    <a:pt x="822566" y="791536"/>
                  </a:lnTo>
                  <a:lnTo>
                    <a:pt x="830373" y="786701"/>
                  </a:lnTo>
                  <a:lnTo>
                    <a:pt x="831101" y="786952"/>
                  </a:lnTo>
                  <a:lnTo>
                    <a:pt x="833636" y="790558"/>
                  </a:lnTo>
                  <a:lnTo>
                    <a:pt x="836335" y="795589"/>
                  </a:lnTo>
                  <a:lnTo>
                    <a:pt x="837031" y="797850"/>
                  </a:lnTo>
                  <a:lnTo>
                    <a:pt x="837047" y="801785"/>
                  </a:lnTo>
                  <a:lnTo>
                    <a:pt x="836750" y="804852"/>
                  </a:lnTo>
                  <a:close/>
                  <a:moveTo>
                    <a:pt x="296907" y="791959"/>
                  </a:moveTo>
                  <a:lnTo>
                    <a:pt x="296054" y="793187"/>
                  </a:lnTo>
                  <a:lnTo>
                    <a:pt x="294388" y="793101"/>
                  </a:lnTo>
                  <a:lnTo>
                    <a:pt x="293457" y="792702"/>
                  </a:lnTo>
                  <a:lnTo>
                    <a:pt x="293144" y="791622"/>
                  </a:lnTo>
                  <a:lnTo>
                    <a:pt x="295710" y="788368"/>
                  </a:lnTo>
                  <a:lnTo>
                    <a:pt x="296297" y="787930"/>
                  </a:lnTo>
                  <a:lnTo>
                    <a:pt x="296758" y="788055"/>
                  </a:lnTo>
                  <a:lnTo>
                    <a:pt x="296962" y="789400"/>
                  </a:lnTo>
                  <a:lnTo>
                    <a:pt x="296907" y="791959"/>
                  </a:lnTo>
                  <a:close/>
                  <a:moveTo>
                    <a:pt x="785686" y="802739"/>
                  </a:moveTo>
                  <a:lnTo>
                    <a:pt x="786171" y="803827"/>
                  </a:lnTo>
                  <a:lnTo>
                    <a:pt x="786202" y="804515"/>
                  </a:lnTo>
                  <a:lnTo>
                    <a:pt x="783026" y="807081"/>
                  </a:lnTo>
                  <a:lnTo>
                    <a:pt x="782971" y="807613"/>
                  </a:lnTo>
                  <a:lnTo>
                    <a:pt x="782228" y="809194"/>
                  </a:lnTo>
                  <a:lnTo>
                    <a:pt x="781563" y="809773"/>
                  </a:lnTo>
                  <a:lnTo>
                    <a:pt x="780382" y="811486"/>
                  </a:lnTo>
                  <a:lnTo>
                    <a:pt x="778118" y="813332"/>
                  </a:lnTo>
                  <a:lnTo>
                    <a:pt x="778455" y="807785"/>
                  </a:lnTo>
                  <a:lnTo>
                    <a:pt x="776210" y="804554"/>
                  </a:lnTo>
                  <a:lnTo>
                    <a:pt x="778471" y="802919"/>
                  </a:lnTo>
                  <a:lnTo>
                    <a:pt x="779951" y="803389"/>
                  </a:lnTo>
                  <a:lnTo>
                    <a:pt x="782408" y="803576"/>
                  </a:lnTo>
                  <a:lnTo>
                    <a:pt x="784802" y="802152"/>
                  </a:lnTo>
                  <a:lnTo>
                    <a:pt x="785686" y="802739"/>
                  </a:lnTo>
                  <a:close/>
                  <a:moveTo>
                    <a:pt x="184515" y="811580"/>
                  </a:moveTo>
                  <a:lnTo>
                    <a:pt x="184852" y="811603"/>
                  </a:lnTo>
                  <a:lnTo>
                    <a:pt x="185525" y="811306"/>
                  </a:lnTo>
                  <a:lnTo>
                    <a:pt x="186948" y="809139"/>
                  </a:lnTo>
                  <a:lnTo>
                    <a:pt x="187418" y="809045"/>
                  </a:lnTo>
                  <a:lnTo>
                    <a:pt x="187426" y="809710"/>
                  </a:lnTo>
                  <a:lnTo>
                    <a:pt x="186753" y="811854"/>
                  </a:lnTo>
                  <a:lnTo>
                    <a:pt x="187895" y="814717"/>
                  </a:lnTo>
                  <a:lnTo>
                    <a:pt x="188959" y="816086"/>
                  </a:lnTo>
                  <a:lnTo>
                    <a:pt x="188850" y="816571"/>
                  </a:lnTo>
                  <a:lnTo>
                    <a:pt x="186182" y="817557"/>
                  </a:lnTo>
                  <a:lnTo>
                    <a:pt x="184148" y="816845"/>
                  </a:lnTo>
                  <a:lnTo>
                    <a:pt x="183076" y="817095"/>
                  </a:lnTo>
                  <a:lnTo>
                    <a:pt x="182098" y="818089"/>
                  </a:lnTo>
                  <a:lnTo>
                    <a:pt x="181433" y="816986"/>
                  </a:lnTo>
                  <a:lnTo>
                    <a:pt x="180971" y="811705"/>
                  </a:lnTo>
                  <a:lnTo>
                    <a:pt x="181128" y="810782"/>
                  </a:lnTo>
                  <a:lnTo>
                    <a:pt x="182239" y="808943"/>
                  </a:lnTo>
                  <a:lnTo>
                    <a:pt x="183670" y="808114"/>
                  </a:lnTo>
                  <a:lnTo>
                    <a:pt x="184288" y="808356"/>
                  </a:lnTo>
                  <a:lnTo>
                    <a:pt x="184805" y="809092"/>
                  </a:lnTo>
                  <a:lnTo>
                    <a:pt x="184938" y="809859"/>
                  </a:lnTo>
                  <a:lnTo>
                    <a:pt x="184515" y="811580"/>
                  </a:lnTo>
                  <a:close/>
                  <a:moveTo>
                    <a:pt x="192323" y="810696"/>
                  </a:moveTo>
                  <a:lnTo>
                    <a:pt x="192018" y="813731"/>
                  </a:lnTo>
                  <a:lnTo>
                    <a:pt x="188998" y="811799"/>
                  </a:lnTo>
                  <a:lnTo>
                    <a:pt x="188192" y="810837"/>
                  </a:lnTo>
                  <a:lnTo>
                    <a:pt x="188732" y="810125"/>
                  </a:lnTo>
                  <a:lnTo>
                    <a:pt x="191603" y="809945"/>
                  </a:lnTo>
                  <a:lnTo>
                    <a:pt x="192323" y="810696"/>
                  </a:lnTo>
                  <a:close/>
                  <a:moveTo>
                    <a:pt x="795403" y="827672"/>
                  </a:moveTo>
                  <a:lnTo>
                    <a:pt x="795942" y="828189"/>
                  </a:lnTo>
                  <a:lnTo>
                    <a:pt x="796490" y="827829"/>
                  </a:lnTo>
                  <a:lnTo>
                    <a:pt x="797382" y="826476"/>
                  </a:lnTo>
                  <a:lnTo>
                    <a:pt x="798955" y="826742"/>
                  </a:lnTo>
                  <a:lnTo>
                    <a:pt x="800097" y="827195"/>
                  </a:lnTo>
                  <a:lnTo>
                    <a:pt x="800793" y="827759"/>
                  </a:lnTo>
                  <a:lnTo>
                    <a:pt x="800425" y="829730"/>
                  </a:lnTo>
                  <a:lnTo>
                    <a:pt x="800144" y="832938"/>
                  </a:lnTo>
                  <a:lnTo>
                    <a:pt x="799494" y="834072"/>
                  </a:lnTo>
                  <a:lnTo>
                    <a:pt x="798853" y="835668"/>
                  </a:lnTo>
                  <a:lnTo>
                    <a:pt x="796623" y="834721"/>
                  </a:lnTo>
                  <a:lnTo>
                    <a:pt x="794816" y="832687"/>
                  </a:lnTo>
                  <a:lnTo>
                    <a:pt x="792195" y="829183"/>
                  </a:lnTo>
                  <a:lnTo>
                    <a:pt x="790732" y="826648"/>
                  </a:lnTo>
                  <a:lnTo>
                    <a:pt x="790615" y="825576"/>
                  </a:lnTo>
                  <a:lnTo>
                    <a:pt x="789692" y="824801"/>
                  </a:lnTo>
                  <a:lnTo>
                    <a:pt x="787892" y="820420"/>
                  </a:lnTo>
                  <a:lnTo>
                    <a:pt x="786875" y="816947"/>
                  </a:lnTo>
                  <a:lnTo>
                    <a:pt x="785256" y="816548"/>
                  </a:lnTo>
                  <a:lnTo>
                    <a:pt x="783214" y="815578"/>
                  </a:lnTo>
                  <a:lnTo>
                    <a:pt x="782424" y="813669"/>
                  </a:lnTo>
                  <a:lnTo>
                    <a:pt x="782971" y="811994"/>
                  </a:lnTo>
                  <a:lnTo>
                    <a:pt x="785882" y="811149"/>
                  </a:lnTo>
                  <a:lnTo>
                    <a:pt x="790255" y="815452"/>
                  </a:lnTo>
                  <a:lnTo>
                    <a:pt x="790920" y="817275"/>
                  </a:lnTo>
                  <a:lnTo>
                    <a:pt x="792485" y="819403"/>
                  </a:lnTo>
                  <a:lnTo>
                    <a:pt x="792782" y="822368"/>
                  </a:lnTo>
                  <a:lnTo>
                    <a:pt x="793580" y="823526"/>
                  </a:lnTo>
                  <a:lnTo>
                    <a:pt x="795403" y="827672"/>
                  </a:lnTo>
                  <a:close/>
                  <a:moveTo>
                    <a:pt x="202345" y="818723"/>
                  </a:moveTo>
                  <a:lnTo>
                    <a:pt x="201007" y="819560"/>
                  </a:lnTo>
                  <a:lnTo>
                    <a:pt x="200585" y="820624"/>
                  </a:lnTo>
                  <a:lnTo>
                    <a:pt x="199568" y="821077"/>
                  </a:lnTo>
                  <a:lnTo>
                    <a:pt x="198715" y="821946"/>
                  </a:lnTo>
                  <a:lnTo>
                    <a:pt x="195836" y="825873"/>
                  </a:lnTo>
                  <a:lnTo>
                    <a:pt x="194576" y="826593"/>
                  </a:lnTo>
                  <a:lnTo>
                    <a:pt x="195969" y="823245"/>
                  </a:lnTo>
                  <a:lnTo>
                    <a:pt x="196188" y="822180"/>
                  </a:lnTo>
                  <a:lnTo>
                    <a:pt x="196211" y="821469"/>
                  </a:lnTo>
                  <a:lnTo>
                    <a:pt x="195781" y="818934"/>
                  </a:lnTo>
                  <a:lnTo>
                    <a:pt x="196618" y="819043"/>
                  </a:lnTo>
                  <a:lnTo>
                    <a:pt x="197307" y="818519"/>
                  </a:lnTo>
                  <a:lnTo>
                    <a:pt x="198699" y="816266"/>
                  </a:lnTo>
                  <a:lnTo>
                    <a:pt x="199951" y="816070"/>
                  </a:lnTo>
                  <a:lnTo>
                    <a:pt x="201297" y="813387"/>
                  </a:lnTo>
                  <a:lnTo>
                    <a:pt x="202024" y="813176"/>
                  </a:lnTo>
                  <a:lnTo>
                    <a:pt x="202384" y="813536"/>
                  </a:lnTo>
                  <a:lnTo>
                    <a:pt x="201789" y="815163"/>
                  </a:lnTo>
                  <a:lnTo>
                    <a:pt x="203080" y="816657"/>
                  </a:lnTo>
                  <a:lnTo>
                    <a:pt x="202752" y="818104"/>
                  </a:lnTo>
                  <a:lnTo>
                    <a:pt x="202345" y="818723"/>
                  </a:lnTo>
                  <a:close/>
                  <a:moveTo>
                    <a:pt x="828832" y="820600"/>
                  </a:moveTo>
                  <a:lnTo>
                    <a:pt x="831078" y="825584"/>
                  </a:lnTo>
                  <a:lnTo>
                    <a:pt x="831195" y="827328"/>
                  </a:lnTo>
                  <a:lnTo>
                    <a:pt x="829059" y="827939"/>
                  </a:lnTo>
                  <a:lnTo>
                    <a:pt x="827377" y="827688"/>
                  </a:lnTo>
                  <a:lnTo>
                    <a:pt x="826509" y="827117"/>
                  </a:lnTo>
                  <a:lnTo>
                    <a:pt x="826282" y="826303"/>
                  </a:lnTo>
                  <a:lnTo>
                    <a:pt x="826829" y="823784"/>
                  </a:lnTo>
                  <a:lnTo>
                    <a:pt x="825718" y="822306"/>
                  </a:lnTo>
                  <a:lnTo>
                    <a:pt x="824435" y="821797"/>
                  </a:lnTo>
                  <a:lnTo>
                    <a:pt x="823293" y="822666"/>
                  </a:lnTo>
                  <a:lnTo>
                    <a:pt x="823231" y="820178"/>
                  </a:lnTo>
                  <a:lnTo>
                    <a:pt x="824091" y="818386"/>
                  </a:lnTo>
                  <a:lnTo>
                    <a:pt x="823614" y="815953"/>
                  </a:lnTo>
                  <a:lnTo>
                    <a:pt x="823598" y="814114"/>
                  </a:lnTo>
                  <a:lnTo>
                    <a:pt x="823888" y="813528"/>
                  </a:lnTo>
                  <a:lnTo>
                    <a:pt x="825046" y="813583"/>
                  </a:lnTo>
                  <a:lnTo>
                    <a:pt x="827416" y="815484"/>
                  </a:lnTo>
                  <a:lnTo>
                    <a:pt x="828832" y="820600"/>
                  </a:lnTo>
                  <a:close/>
                  <a:moveTo>
                    <a:pt x="210200" y="817839"/>
                  </a:moveTo>
                  <a:lnTo>
                    <a:pt x="210082" y="820890"/>
                  </a:lnTo>
                  <a:lnTo>
                    <a:pt x="209762" y="821367"/>
                  </a:lnTo>
                  <a:lnTo>
                    <a:pt x="209175" y="820553"/>
                  </a:lnTo>
                  <a:lnTo>
                    <a:pt x="207939" y="821461"/>
                  </a:lnTo>
                  <a:lnTo>
                    <a:pt x="207266" y="820804"/>
                  </a:lnTo>
                  <a:lnTo>
                    <a:pt x="207555" y="819740"/>
                  </a:lnTo>
                  <a:lnTo>
                    <a:pt x="207461" y="818910"/>
                  </a:lnTo>
                  <a:lnTo>
                    <a:pt x="208377" y="818840"/>
                  </a:lnTo>
                  <a:lnTo>
                    <a:pt x="208596" y="817322"/>
                  </a:lnTo>
                  <a:lnTo>
                    <a:pt x="208432" y="816681"/>
                  </a:lnTo>
                  <a:lnTo>
                    <a:pt x="208885" y="815312"/>
                  </a:lnTo>
                  <a:lnTo>
                    <a:pt x="209535" y="814991"/>
                  </a:lnTo>
                  <a:lnTo>
                    <a:pt x="210200" y="817839"/>
                  </a:lnTo>
                  <a:close/>
                  <a:moveTo>
                    <a:pt x="213564" y="824700"/>
                  </a:moveTo>
                  <a:lnTo>
                    <a:pt x="212852" y="824895"/>
                  </a:lnTo>
                  <a:lnTo>
                    <a:pt x="212265" y="824481"/>
                  </a:lnTo>
                  <a:lnTo>
                    <a:pt x="211451" y="822313"/>
                  </a:lnTo>
                  <a:lnTo>
                    <a:pt x="211381" y="821398"/>
                  </a:lnTo>
                  <a:lnTo>
                    <a:pt x="212953" y="822079"/>
                  </a:lnTo>
                  <a:lnTo>
                    <a:pt x="213548" y="823659"/>
                  </a:lnTo>
                  <a:lnTo>
                    <a:pt x="213564" y="824700"/>
                  </a:lnTo>
                  <a:close/>
                  <a:moveTo>
                    <a:pt x="123234" y="824387"/>
                  </a:moveTo>
                  <a:lnTo>
                    <a:pt x="125362" y="830685"/>
                  </a:lnTo>
                  <a:lnTo>
                    <a:pt x="126285" y="831913"/>
                  </a:lnTo>
                  <a:lnTo>
                    <a:pt x="127655" y="832578"/>
                  </a:lnTo>
                  <a:lnTo>
                    <a:pt x="129579" y="833251"/>
                  </a:lnTo>
                  <a:lnTo>
                    <a:pt x="130721" y="834182"/>
                  </a:lnTo>
                  <a:lnTo>
                    <a:pt x="131723" y="835598"/>
                  </a:lnTo>
                  <a:lnTo>
                    <a:pt x="131856" y="836247"/>
                  </a:lnTo>
                  <a:lnTo>
                    <a:pt x="125824" y="833720"/>
                  </a:lnTo>
                  <a:lnTo>
                    <a:pt x="122030" y="837413"/>
                  </a:lnTo>
                  <a:lnTo>
                    <a:pt x="120887" y="837898"/>
                  </a:lnTo>
                  <a:lnTo>
                    <a:pt x="110122" y="838070"/>
                  </a:lnTo>
                  <a:lnTo>
                    <a:pt x="107971" y="838751"/>
                  </a:lnTo>
                  <a:lnTo>
                    <a:pt x="106578" y="839947"/>
                  </a:lnTo>
                  <a:lnTo>
                    <a:pt x="104122" y="843304"/>
                  </a:lnTo>
                  <a:lnTo>
                    <a:pt x="102870" y="844610"/>
                  </a:lnTo>
                  <a:lnTo>
                    <a:pt x="101556" y="845385"/>
                  </a:lnTo>
                  <a:lnTo>
                    <a:pt x="98763" y="846246"/>
                  </a:lnTo>
                  <a:lnTo>
                    <a:pt x="95406" y="846128"/>
                  </a:lnTo>
                  <a:lnTo>
                    <a:pt x="93654" y="845690"/>
                  </a:lnTo>
                  <a:lnTo>
                    <a:pt x="92715" y="844094"/>
                  </a:lnTo>
                  <a:lnTo>
                    <a:pt x="91886" y="840949"/>
                  </a:lnTo>
                  <a:lnTo>
                    <a:pt x="91886" y="840073"/>
                  </a:lnTo>
                  <a:lnTo>
                    <a:pt x="92238" y="838563"/>
                  </a:lnTo>
                  <a:lnTo>
                    <a:pt x="95226" y="836482"/>
                  </a:lnTo>
                  <a:lnTo>
                    <a:pt x="96220" y="835379"/>
                  </a:lnTo>
                  <a:lnTo>
                    <a:pt x="100093" y="828205"/>
                  </a:lnTo>
                  <a:lnTo>
                    <a:pt x="101219" y="827219"/>
                  </a:lnTo>
                  <a:lnTo>
                    <a:pt x="102408" y="826976"/>
                  </a:lnTo>
                  <a:lnTo>
                    <a:pt x="105718" y="827477"/>
                  </a:lnTo>
                  <a:lnTo>
                    <a:pt x="108542" y="825373"/>
                  </a:lnTo>
                  <a:lnTo>
                    <a:pt x="114629" y="822165"/>
                  </a:lnTo>
                  <a:lnTo>
                    <a:pt x="115966" y="821782"/>
                  </a:lnTo>
                  <a:lnTo>
                    <a:pt x="120348" y="821711"/>
                  </a:lnTo>
                  <a:lnTo>
                    <a:pt x="121544" y="822212"/>
                  </a:lnTo>
                  <a:lnTo>
                    <a:pt x="122468" y="823112"/>
                  </a:lnTo>
                  <a:lnTo>
                    <a:pt x="123234" y="824387"/>
                  </a:lnTo>
                  <a:close/>
                  <a:moveTo>
                    <a:pt x="149099" y="829480"/>
                  </a:moveTo>
                  <a:lnTo>
                    <a:pt x="148574" y="829652"/>
                  </a:lnTo>
                  <a:lnTo>
                    <a:pt x="147065" y="828486"/>
                  </a:lnTo>
                  <a:lnTo>
                    <a:pt x="146517" y="827618"/>
                  </a:lnTo>
                  <a:lnTo>
                    <a:pt x="146118" y="826256"/>
                  </a:lnTo>
                  <a:lnTo>
                    <a:pt x="149200" y="824301"/>
                  </a:lnTo>
                  <a:lnTo>
                    <a:pt x="149842" y="824277"/>
                  </a:lnTo>
                  <a:lnTo>
                    <a:pt x="150421" y="825380"/>
                  </a:lnTo>
                  <a:lnTo>
                    <a:pt x="150523" y="826241"/>
                  </a:lnTo>
                  <a:lnTo>
                    <a:pt x="149670" y="828713"/>
                  </a:lnTo>
                  <a:lnTo>
                    <a:pt x="149099" y="829480"/>
                  </a:lnTo>
                  <a:close/>
                  <a:moveTo>
                    <a:pt x="143474" y="846347"/>
                  </a:moveTo>
                  <a:lnTo>
                    <a:pt x="141572" y="847169"/>
                  </a:lnTo>
                  <a:lnTo>
                    <a:pt x="139554" y="846308"/>
                  </a:lnTo>
                  <a:lnTo>
                    <a:pt x="137825" y="844720"/>
                  </a:lnTo>
                  <a:lnTo>
                    <a:pt x="137629" y="842827"/>
                  </a:lnTo>
                  <a:lnTo>
                    <a:pt x="141479" y="844055"/>
                  </a:lnTo>
                  <a:lnTo>
                    <a:pt x="142300" y="844634"/>
                  </a:lnTo>
                  <a:lnTo>
                    <a:pt x="143474" y="846347"/>
                  </a:lnTo>
                  <a:close/>
                  <a:moveTo>
                    <a:pt x="77452" y="856275"/>
                  </a:moveTo>
                  <a:lnTo>
                    <a:pt x="76489" y="856557"/>
                  </a:lnTo>
                  <a:lnTo>
                    <a:pt x="76262" y="856173"/>
                  </a:lnTo>
                  <a:lnTo>
                    <a:pt x="76145" y="854530"/>
                  </a:lnTo>
                  <a:lnTo>
                    <a:pt x="75410" y="851917"/>
                  </a:lnTo>
                  <a:lnTo>
                    <a:pt x="76810" y="850971"/>
                  </a:lnTo>
                  <a:lnTo>
                    <a:pt x="77686" y="850752"/>
                  </a:lnTo>
                  <a:lnTo>
                    <a:pt x="78054" y="851151"/>
                  </a:lnTo>
                  <a:lnTo>
                    <a:pt x="79063" y="853107"/>
                  </a:lnTo>
                  <a:lnTo>
                    <a:pt x="80072" y="853623"/>
                  </a:lnTo>
                  <a:lnTo>
                    <a:pt x="80816" y="854038"/>
                  </a:lnTo>
                  <a:lnTo>
                    <a:pt x="79509" y="854632"/>
                  </a:lnTo>
                  <a:lnTo>
                    <a:pt x="77452" y="856275"/>
                  </a:lnTo>
                  <a:close/>
                  <a:moveTo>
                    <a:pt x="71303" y="858739"/>
                  </a:moveTo>
                  <a:lnTo>
                    <a:pt x="70474" y="859397"/>
                  </a:lnTo>
                  <a:lnTo>
                    <a:pt x="69809" y="859537"/>
                  </a:lnTo>
                  <a:lnTo>
                    <a:pt x="69308" y="859170"/>
                  </a:lnTo>
                  <a:lnTo>
                    <a:pt x="67016" y="859616"/>
                  </a:lnTo>
                  <a:lnTo>
                    <a:pt x="66570" y="859350"/>
                  </a:lnTo>
                  <a:lnTo>
                    <a:pt x="65560" y="857120"/>
                  </a:lnTo>
                  <a:lnTo>
                    <a:pt x="65498" y="855970"/>
                  </a:lnTo>
                  <a:lnTo>
                    <a:pt x="65897" y="855062"/>
                  </a:lnTo>
                  <a:lnTo>
                    <a:pt x="66914" y="854233"/>
                  </a:lnTo>
                  <a:lnTo>
                    <a:pt x="68557" y="853490"/>
                  </a:lnTo>
                  <a:lnTo>
                    <a:pt x="70176" y="853646"/>
                  </a:lnTo>
                  <a:lnTo>
                    <a:pt x="72993" y="855704"/>
                  </a:lnTo>
                  <a:lnTo>
                    <a:pt x="74315" y="856909"/>
                  </a:lnTo>
                  <a:lnTo>
                    <a:pt x="74565" y="857652"/>
                  </a:lnTo>
                  <a:lnTo>
                    <a:pt x="73579" y="858356"/>
                  </a:lnTo>
                  <a:lnTo>
                    <a:pt x="71303" y="858739"/>
                  </a:lnTo>
                  <a:close/>
                  <a:moveTo>
                    <a:pt x="54310" y="865061"/>
                  </a:moveTo>
                  <a:lnTo>
                    <a:pt x="55257" y="866829"/>
                  </a:lnTo>
                  <a:lnTo>
                    <a:pt x="56892" y="865710"/>
                  </a:lnTo>
                  <a:lnTo>
                    <a:pt x="58097" y="864177"/>
                  </a:lnTo>
                  <a:lnTo>
                    <a:pt x="59036" y="862198"/>
                  </a:lnTo>
                  <a:lnTo>
                    <a:pt x="59646" y="861415"/>
                  </a:lnTo>
                  <a:lnTo>
                    <a:pt x="60452" y="862463"/>
                  </a:lnTo>
                  <a:lnTo>
                    <a:pt x="62752" y="863887"/>
                  </a:lnTo>
                  <a:lnTo>
                    <a:pt x="60812" y="866078"/>
                  </a:lnTo>
                  <a:lnTo>
                    <a:pt x="57088" y="869348"/>
                  </a:lnTo>
                  <a:lnTo>
                    <a:pt x="55836" y="871539"/>
                  </a:lnTo>
                  <a:lnTo>
                    <a:pt x="55758" y="872485"/>
                  </a:lnTo>
                  <a:lnTo>
                    <a:pt x="59372" y="871766"/>
                  </a:lnTo>
                  <a:lnTo>
                    <a:pt x="60381" y="871867"/>
                  </a:lnTo>
                  <a:lnTo>
                    <a:pt x="61023" y="872618"/>
                  </a:lnTo>
                  <a:lnTo>
                    <a:pt x="60037" y="873502"/>
                  </a:lnTo>
                  <a:lnTo>
                    <a:pt x="58073" y="874308"/>
                  </a:lnTo>
                  <a:lnTo>
                    <a:pt x="56368" y="875865"/>
                  </a:lnTo>
                  <a:lnTo>
                    <a:pt x="52409" y="878556"/>
                  </a:lnTo>
                  <a:lnTo>
                    <a:pt x="50915" y="880794"/>
                  </a:lnTo>
                  <a:lnTo>
                    <a:pt x="49147" y="881647"/>
                  </a:lnTo>
                  <a:lnTo>
                    <a:pt x="46737" y="881850"/>
                  </a:lnTo>
                  <a:lnTo>
                    <a:pt x="42497" y="883305"/>
                  </a:lnTo>
                  <a:lnTo>
                    <a:pt x="39923" y="884674"/>
                  </a:lnTo>
                  <a:lnTo>
                    <a:pt x="39274" y="885409"/>
                  </a:lnTo>
                  <a:lnTo>
                    <a:pt x="38460" y="885746"/>
                  </a:lnTo>
                  <a:lnTo>
                    <a:pt x="37490" y="885707"/>
                  </a:lnTo>
                  <a:lnTo>
                    <a:pt x="36449" y="886309"/>
                  </a:lnTo>
                  <a:lnTo>
                    <a:pt x="35323" y="887545"/>
                  </a:lnTo>
                  <a:lnTo>
                    <a:pt x="34384" y="888124"/>
                  </a:lnTo>
                  <a:lnTo>
                    <a:pt x="32851" y="888257"/>
                  </a:lnTo>
                  <a:lnTo>
                    <a:pt x="32053" y="888742"/>
                  </a:lnTo>
                  <a:lnTo>
                    <a:pt x="31161" y="888727"/>
                  </a:lnTo>
                  <a:lnTo>
                    <a:pt x="28712" y="887248"/>
                  </a:lnTo>
                  <a:lnTo>
                    <a:pt x="28102" y="886387"/>
                  </a:lnTo>
                  <a:lnTo>
                    <a:pt x="30269" y="884659"/>
                  </a:lnTo>
                  <a:lnTo>
                    <a:pt x="31834" y="884080"/>
                  </a:lnTo>
                  <a:lnTo>
                    <a:pt x="34220" y="883821"/>
                  </a:lnTo>
                  <a:lnTo>
                    <a:pt x="36559" y="882218"/>
                  </a:lnTo>
                  <a:lnTo>
                    <a:pt x="41378" y="880097"/>
                  </a:lnTo>
                  <a:lnTo>
                    <a:pt x="42872" y="878940"/>
                  </a:lnTo>
                  <a:lnTo>
                    <a:pt x="43835" y="874895"/>
                  </a:lnTo>
                  <a:lnTo>
                    <a:pt x="44930" y="874206"/>
                  </a:lnTo>
                  <a:lnTo>
                    <a:pt x="45517" y="872587"/>
                  </a:lnTo>
                  <a:lnTo>
                    <a:pt x="48185" y="872634"/>
                  </a:lnTo>
                  <a:lnTo>
                    <a:pt x="49405" y="874449"/>
                  </a:lnTo>
                  <a:lnTo>
                    <a:pt x="49835" y="874699"/>
                  </a:lnTo>
                  <a:lnTo>
                    <a:pt x="50047" y="874527"/>
                  </a:lnTo>
                  <a:lnTo>
                    <a:pt x="50164" y="873072"/>
                  </a:lnTo>
                  <a:lnTo>
                    <a:pt x="51533" y="872055"/>
                  </a:lnTo>
                  <a:lnTo>
                    <a:pt x="50743" y="871304"/>
                  </a:lnTo>
                  <a:lnTo>
                    <a:pt x="48278" y="870365"/>
                  </a:lnTo>
                  <a:lnTo>
                    <a:pt x="46448" y="869919"/>
                  </a:lnTo>
                  <a:lnTo>
                    <a:pt x="45251" y="869974"/>
                  </a:lnTo>
                  <a:lnTo>
                    <a:pt x="44281" y="869450"/>
                  </a:lnTo>
                  <a:lnTo>
                    <a:pt x="43530" y="868339"/>
                  </a:lnTo>
                  <a:lnTo>
                    <a:pt x="43193" y="867236"/>
                  </a:lnTo>
                  <a:lnTo>
                    <a:pt x="43256" y="866140"/>
                  </a:lnTo>
                  <a:lnTo>
                    <a:pt x="43866" y="864912"/>
                  </a:lnTo>
                  <a:lnTo>
                    <a:pt x="45016" y="863551"/>
                  </a:lnTo>
                  <a:lnTo>
                    <a:pt x="46330" y="862776"/>
                  </a:lnTo>
                  <a:lnTo>
                    <a:pt x="49170" y="862221"/>
                  </a:lnTo>
                  <a:lnTo>
                    <a:pt x="51689" y="861313"/>
                  </a:lnTo>
                  <a:lnTo>
                    <a:pt x="53019" y="861173"/>
                  </a:lnTo>
                  <a:lnTo>
                    <a:pt x="54029" y="861556"/>
                  </a:lnTo>
                  <a:lnTo>
                    <a:pt x="54310" y="865061"/>
                  </a:lnTo>
                  <a:close/>
                  <a:moveTo>
                    <a:pt x="63213" y="871656"/>
                  </a:moveTo>
                  <a:lnTo>
                    <a:pt x="62900" y="871766"/>
                  </a:lnTo>
                  <a:lnTo>
                    <a:pt x="62337" y="870850"/>
                  </a:lnTo>
                  <a:lnTo>
                    <a:pt x="62314" y="870013"/>
                  </a:lnTo>
                  <a:lnTo>
                    <a:pt x="62674" y="869403"/>
                  </a:lnTo>
                  <a:lnTo>
                    <a:pt x="63698" y="867979"/>
                  </a:lnTo>
                  <a:lnTo>
                    <a:pt x="64426" y="867478"/>
                  </a:lnTo>
                  <a:lnTo>
                    <a:pt x="65326" y="867220"/>
                  </a:lnTo>
                  <a:lnTo>
                    <a:pt x="65568" y="867603"/>
                  </a:lnTo>
                  <a:lnTo>
                    <a:pt x="64778" y="869285"/>
                  </a:lnTo>
                  <a:lnTo>
                    <a:pt x="63792" y="870420"/>
                  </a:lnTo>
                  <a:lnTo>
                    <a:pt x="63213" y="871656"/>
                  </a:lnTo>
                  <a:close/>
                  <a:moveTo>
                    <a:pt x="24691" y="885590"/>
                  </a:moveTo>
                  <a:lnTo>
                    <a:pt x="17970" y="889509"/>
                  </a:lnTo>
                  <a:lnTo>
                    <a:pt x="15788" y="892372"/>
                  </a:lnTo>
                  <a:lnTo>
                    <a:pt x="14121" y="895126"/>
                  </a:lnTo>
                  <a:lnTo>
                    <a:pt x="12815" y="896628"/>
                  </a:lnTo>
                  <a:lnTo>
                    <a:pt x="11860" y="896887"/>
                  </a:lnTo>
                  <a:lnTo>
                    <a:pt x="10796" y="897614"/>
                  </a:lnTo>
                  <a:lnTo>
                    <a:pt x="8574" y="899531"/>
                  </a:lnTo>
                  <a:lnTo>
                    <a:pt x="7636" y="899766"/>
                  </a:lnTo>
                  <a:lnTo>
                    <a:pt x="501" y="904233"/>
                  </a:lnTo>
                  <a:lnTo>
                    <a:pt x="0" y="904303"/>
                  </a:lnTo>
                  <a:lnTo>
                    <a:pt x="344" y="903138"/>
                  </a:lnTo>
                  <a:lnTo>
                    <a:pt x="2519" y="901487"/>
                  </a:lnTo>
                  <a:lnTo>
                    <a:pt x="3943" y="899977"/>
                  </a:lnTo>
                  <a:lnTo>
                    <a:pt x="5547" y="897489"/>
                  </a:lnTo>
                  <a:lnTo>
                    <a:pt x="6431" y="896566"/>
                  </a:lnTo>
                  <a:lnTo>
                    <a:pt x="6713" y="895314"/>
                  </a:lnTo>
                  <a:lnTo>
                    <a:pt x="6830" y="892779"/>
                  </a:lnTo>
                  <a:lnTo>
                    <a:pt x="7229" y="891817"/>
                  </a:lnTo>
                  <a:lnTo>
                    <a:pt x="8762" y="889908"/>
                  </a:lnTo>
                  <a:lnTo>
                    <a:pt x="9881" y="888868"/>
                  </a:lnTo>
                  <a:lnTo>
                    <a:pt x="11352" y="888508"/>
                  </a:lnTo>
                  <a:lnTo>
                    <a:pt x="14325" y="888828"/>
                  </a:lnTo>
                  <a:lnTo>
                    <a:pt x="15561" y="887850"/>
                  </a:lnTo>
                  <a:lnTo>
                    <a:pt x="15944" y="887115"/>
                  </a:lnTo>
                  <a:lnTo>
                    <a:pt x="15193" y="886442"/>
                  </a:lnTo>
                  <a:lnTo>
                    <a:pt x="15021" y="885276"/>
                  </a:lnTo>
                  <a:lnTo>
                    <a:pt x="15217" y="883258"/>
                  </a:lnTo>
                  <a:lnTo>
                    <a:pt x="16077" y="881466"/>
                  </a:lnTo>
                  <a:lnTo>
                    <a:pt x="17603" y="879902"/>
                  </a:lnTo>
                  <a:lnTo>
                    <a:pt x="19684" y="878681"/>
                  </a:lnTo>
                  <a:lnTo>
                    <a:pt x="22312" y="877805"/>
                  </a:lnTo>
                  <a:lnTo>
                    <a:pt x="24237" y="877766"/>
                  </a:lnTo>
                  <a:lnTo>
                    <a:pt x="27695" y="879612"/>
                  </a:lnTo>
                  <a:lnTo>
                    <a:pt x="28203" y="880457"/>
                  </a:lnTo>
                  <a:lnTo>
                    <a:pt x="27351" y="882304"/>
                  </a:lnTo>
                  <a:lnTo>
                    <a:pt x="26866" y="884040"/>
                  </a:lnTo>
                  <a:lnTo>
                    <a:pt x="24691" y="885590"/>
                  </a:lnTo>
                  <a:close/>
                  <a:moveTo>
                    <a:pt x="1662341" y="1050249"/>
                  </a:moveTo>
                  <a:lnTo>
                    <a:pt x="1664970" y="1049843"/>
                  </a:lnTo>
                  <a:lnTo>
                    <a:pt x="1667231" y="1049960"/>
                  </a:lnTo>
                  <a:lnTo>
                    <a:pt x="1669507" y="1050140"/>
                  </a:lnTo>
                  <a:lnTo>
                    <a:pt x="1670720" y="1050406"/>
                  </a:lnTo>
                  <a:lnTo>
                    <a:pt x="1674225" y="1051861"/>
                  </a:lnTo>
                  <a:lnTo>
                    <a:pt x="1676509" y="1053050"/>
                  </a:lnTo>
                  <a:lnTo>
                    <a:pt x="1679787" y="1055256"/>
                  </a:lnTo>
                  <a:lnTo>
                    <a:pt x="1681602" y="1056234"/>
                  </a:lnTo>
                  <a:lnTo>
                    <a:pt x="1682478" y="1058527"/>
                  </a:lnTo>
                  <a:lnTo>
                    <a:pt x="1683495" y="1061460"/>
                  </a:lnTo>
                  <a:lnTo>
                    <a:pt x="1684951" y="1061460"/>
                  </a:lnTo>
                  <a:lnTo>
                    <a:pt x="1686046" y="1059739"/>
                  </a:lnTo>
                  <a:lnTo>
                    <a:pt x="1688831" y="1059426"/>
                  </a:lnTo>
                  <a:lnTo>
                    <a:pt x="1692492" y="1060631"/>
                  </a:lnTo>
                  <a:lnTo>
                    <a:pt x="1695716" y="1064058"/>
                  </a:lnTo>
                  <a:lnTo>
                    <a:pt x="1700347" y="1067109"/>
                  </a:lnTo>
                  <a:lnTo>
                    <a:pt x="1703179" y="1068627"/>
                  </a:lnTo>
                  <a:lnTo>
                    <a:pt x="1706058" y="1068619"/>
                  </a:lnTo>
                  <a:lnTo>
                    <a:pt x="1709712" y="1067109"/>
                  </a:lnTo>
                  <a:lnTo>
                    <a:pt x="1713600" y="1064183"/>
                  </a:lnTo>
                  <a:lnTo>
                    <a:pt x="1716401" y="1063674"/>
                  </a:lnTo>
                  <a:lnTo>
                    <a:pt x="1718059" y="1063964"/>
                  </a:lnTo>
                  <a:lnTo>
                    <a:pt x="1719006" y="1066241"/>
                  </a:lnTo>
                  <a:lnTo>
                    <a:pt x="1720164" y="1067109"/>
                  </a:lnTo>
                  <a:lnTo>
                    <a:pt x="1723184" y="1066851"/>
                  </a:lnTo>
                  <a:lnTo>
                    <a:pt x="1729482" y="1067289"/>
                  </a:lnTo>
                  <a:lnTo>
                    <a:pt x="1734496" y="1066671"/>
                  </a:lnTo>
                  <a:lnTo>
                    <a:pt x="1735639" y="1067977"/>
                  </a:lnTo>
                  <a:lnTo>
                    <a:pt x="1736656" y="1070035"/>
                  </a:lnTo>
                  <a:lnTo>
                    <a:pt x="1738690" y="1070684"/>
                  </a:lnTo>
                  <a:lnTo>
                    <a:pt x="1741451" y="1070035"/>
                  </a:lnTo>
                  <a:lnTo>
                    <a:pt x="1745793" y="1070481"/>
                  </a:lnTo>
                  <a:lnTo>
                    <a:pt x="1745199" y="1070809"/>
                  </a:lnTo>
                  <a:lnTo>
                    <a:pt x="1744557" y="1070739"/>
                  </a:lnTo>
                  <a:lnTo>
                    <a:pt x="1743720" y="1071232"/>
                  </a:lnTo>
                  <a:lnTo>
                    <a:pt x="1742680" y="1072280"/>
                  </a:lnTo>
                  <a:lnTo>
                    <a:pt x="1740278" y="1073774"/>
                  </a:lnTo>
                  <a:lnTo>
                    <a:pt x="1736523" y="1075723"/>
                  </a:lnTo>
                  <a:lnTo>
                    <a:pt x="1732188" y="1077506"/>
                  </a:lnTo>
                  <a:lnTo>
                    <a:pt x="1723403" y="1080722"/>
                  </a:lnTo>
                  <a:lnTo>
                    <a:pt x="1717926" y="1084055"/>
                  </a:lnTo>
                  <a:lnTo>
                    <a:pt x="1715501" y="1086049"/>
                  </a:lnTo>
                  <a:lnTo>
                    <a:pt x="1706074" y="1096032"/>
                  </a:lnTo>
                  <a:lnTo>
                    <a:pt x="1700386" y="1101328"/>
                  </a:lnTo>
                  <a:lnTo>
                    <a:pt x="1691178" y="1108745"/>
                  </a:lnTo>
                  <a:lnTo>
                    <a:pt x="1690302" y="1109684"/>
                  </a:lnTo>
                  <a:lnTo>
                    <a:pt x="1690247" y="1110560"/>
                  </a:lnTo>
                  <a:lnTo>
                    <a:pt x="1690998" y="1111382"/>
                  </a:lnTo>
                  <a:lnTo>
                    <a:pt x="1692876" y="1112571"/>
                  </a:lnTo>
                  <a:lnTo>
                    <a:pt x="1694339" y="1112720"/>
                  </a:lnTo>
                  <a:lnTo>
                    <a:pt x="1696208" y="1112477"/>
                  </a:lnTo>
                  <a:lnTo>
                    <a:pt x="1703602" y="1110427"/>
                  </a:lnTo>
                  <a:lnTo>
                    <a:pt x="1706715" y="1109003"/>
                  </a:lnTo>
                  <a:lnTo>
                    <a:pt x="1709774" y="1106609"/>
                  </a:lnTo>
                  <a:lnTo>
                    <a:pt x="1710087" y="1106531"/>
                  </a:lnTo>
                  <a:lnTo>
                    <a:pt x="1711363" y="1106969"/>
                  </a:lnTo>
                  <a:lnTo>
                    <a:pt x="1711762" y="1107181"/>
                  </a:lnTo>
                  <a:lnTo>
                    <a:pt x="1715736" y="1104419"/>
                  </a:lnTo>
                  <a:lnTo>
                    <a:pt x="1717042" y="1104067"/>
                  </a:lnTo>
                  <a:lnTo>
                    <a:pt x="1718067" y="1104137"/>
                  </a:lnTo>
                  <a:lnTo>
                    <a:pt x="1719342" y="1105225"/>
                  </a:lnTo>
                  <a:lnTo>
                    <a:pt x="1719640" y="1105882"/>
                  </a:lnTo>
                  <a:lnTo>
                    <a:pt x="1719209" y="1107149"/>
                  </a:lnTo>
                  <a:lnTo>
                    <a:pt x="1718067" y="1109019"/>
                  </a:lnTo>
                  <a:lnTo>
                    <a:pt x="1717512" y="1110592"/>
                  </a:lnTo>
                  <a:lnTo>
                    <a:pt x="1717543" y="1111867"/>
                  </a:lnTo>
                  <a:lnTo>
                    <a:pt x="1717050" y="1113244"/>
                  </a:lnTo>
                  <a:lnTo>
                    <a:pt x="1715798" y="1115114"/>
                  </a:lnTo>
                  <a:lnTo>
                    <a:pt x="1716252" y="1115614"/>
                  </a:lnTo>
                  <a:lnTo>
                    <a:pt x="1719608" y="1114269"/>
                  </a:lnTo>
                  <a:lnTo>
                    <a:pt x="1720101" y="1113744"/>
                  </a:lnTo>
                  <a:lnTo>
                    <a:pt x="1720156" y="1113431"/>
                  </a:lnTo>
                  <a:lnTo>
                    <a:pt x="1719953" y="1113056"/>
                  </a:lnTo>
                  <a:lnTo>
                    <a:pt x="1720336" y="1112884"/>
                  </a:lnTo>
                  <a:lnTo>
                    <a:pt x="1722980" y="1114722"/>
                  </a:lnTo>
                  <a:lnTo>
                    <a:pt x="1724741" y="1115739"/>
                  </a:lnTo>
                  <a:lnTo>
                    <a:pt x="1726219" y="1116224"/>
                  </a:lnTo>
                  <a:lnTo>
                    <a:pt x="1729020" y="1115638"/>
                  </a:lnTo>
                  <a:lnTo>
                    <a:pt x="1733143" y="1113979"/>
                  </a:lnTo>
                  <a:lnTo>
                    <a:pt x="1736663" y="1111961"/>
                  </a:lnTo>
                  <a:lnTo>
                    <a:pt x="1739574" y="1109567"/>
                  </a:lnTo>
                  <a:lnTo>
                    <a:pt x="1743204" y="1108096"/>
                  </a:lnTo>
                  <a:lnTo>
                    <a:pt x="1747562" y="1107556"/>
                  </a:lnTo>
                  <a:lnTo>
                    <a:pt x="1750675" y="1106711"/>
                  </a:lnTo>
                  <a:lnTo>
                    <a:pt x="1752553" y="1105553"/>
                  </a:lnTo>
                  <a:lnTo>
                    <a:pt x="1755072" y="1103292"/>
                  </a:lnTo>
                  <a:lnTo>
                    <a:pt x="1756488" y="1102627"/>
                  </a:lnTo>
                  <a:lnTo>
                    <a:pt x="1758272" y="1102424"/>
                  </a:lnTo>
                  <a:lnTo>
                    <a:pt x="1759610" y="1101548"/>
                  </a:lnTo>
                  <a:lnTo>
                    <a:pt x="1760509" y="1099999"/>
                  </a:lnTo>
                  <a:lnTo>
                    <a:pt x="1762215" y="1098238"/>
                  </a:lnTo>
                  <a:lnTo>
                    <a:pt x="1764718" y="1096267"/>
                  </a:lnTo>
                  <a:lnTo>
                    <a:pt x="1766150" y="1095469"/>
                  </a:lnTo>
                  <a:lnTo>
                    <a:pt x="1766502" y="1095844"/>
                  </a:lnTo>
                  <a:lnTo>
                    <a:pt x="1766635" y="1096541"/>
                  </a:lnTo>
                  <a:lnTo>
                    <a:pt x="1766541" y="1097566"/>
                  </a:lnTo>
                  <a:lnTo>
                    <a:pt x="1767167" y="1098387"/>
                  </a:lnTo>
                  <a:lnTo>
                    <a:pt x="1768505" y="1099021"/>
                  </a:lnTo>
                  <a:lnTo>
                    <a:pt x="1769115" y="1099858"/>
                  </a:lnTo>
                  <a:lnTo>
                    <a:pt x="1768998" y="1100898"/>
                  </a:lnTo>
                  <a:lnTo>
                    <a:pt x="1769358" y="1101782"/>
                  </a:lnTo>
                  <a:lnTo>
                    <a:pt x="1770203" y="1102518"/>
                  </a:lnTo>
                  <a:lnTo>
                    <a:pt x="1770422" y="1104114"/>
                  </a:lnTo>
                  <a:lnTo>
                    <a:pt x="1770030" y="1106562"/>
                  </a:lnTo>
                  <a:lnTo>
                    <a:pt x="1769984" y="1108151"/>
                  </a:lnTo>
                  <a:lnTo>
                    <a:pt x="1770281" y="1108870"/>
                  </a:lnTo>
                  <a:lnTo>
                    <a:pt x="1770578" y="1109277"/>
                  </a:lnTo>
                  <a:lnTo>
                    <a:pt x="1771055" y="1108886"/>
                  </a:lnTo>
                  <a:lnTo>
                    <a:pt x="1771658" y="1108026"/>
                  </a:lnTo>
                  <a:lnTo>
                    <a:pt x="1771877" y="1107493"/>
                  </a:lnTo>
                  <a:lnTo>
                    <a:pt x="1772033" y="1106954"/>
                  </a:lnTo>
                  <a:lnTo>
                    <a:pt x="1775695" y="1104481"/>
                  </a:lnTo>
                  <a:lnTo>
                    <a:pt x="1776407" y="1104356"/>
                  </a:lnTo>
                  <a:lnTo>
                    <a:pt x="1777604" y="1104998"/>
                  </a:lnTo>
                  <a:lnTo>
                    <a:pt x="1783142" y="1105890"/>
                  </a:lnTo>
                  <a:lnTo>
                    <a:pt x="1785325" y="1106523"/>
                  </a:lnTo>
                  <a:lnTo>
                    <a:pt x="1787618" y="1107939"/>
                  </a:lnTo>
                  <a:lnTo>
                    <a:pt x="1788400" y="1108487"/>
                  </a:lnTo>
                  <a:lnTo>
                    <a:pt x="1791208" y="1113056"/>
                  </a:lnTo>
                  <a:lnTo>
                    <a:pt x="1792492" y="1114840"/>
                  </a:lnTo>
                  <a:lnTo>
                    <a:pt x="1793290" y="1115333"/>
                  </a:lnTo>
                  <a:lnTo>
                    <a:pt x="1793743" y="1116029"/>
                  </a:lnTo>
                  <a:lnTo>
                    <a:pt x="1794103" y="1117641"/>
                  </a:lnTo>
                  <a:lnTo>
                    <a:pt x="1794541" y="1118125"/>
                  </a:lnTo>
                  <a:lnTo>
                    <a:pt x="1798656" y="1118470"/>
                  </a:lnTo>
                  <a:lnTo>
                    <a:pt x="1800518" y="1118180"/>
                  </a:lnTo>
                  <a:lnTo>
                    <a:pt x="1801653" y="1117531"/>
                  </a:lnTo>
                  <a:lnTo>
                    <a:pt x="1802912" y="1117953"/>
                  </a:lnTo>
                  <a:lnTo>
                    <a:pt x="1804297" y="1119440"/>
                  </a:lnTo>
                  <a:lnTo>
                    <a:pt x="1805658" y="1119854"/>
                  </a:lnTo>
                  <a:lnTo>
                    <a:pt x="1806996" y="1119205"/>
                  </a:lnTo>
                  <a:lnTo>
                    <a:pt x="1808256" y="1119221"/>
                  </a:lnTo>
                  <a:lnTo>
                    <a:pt x="1809437" y="1119917"/>
                  </a:lnTo>
                  <a:lnTo>
                    <a:pt x="1809985" y="1120418"/>
                  </a:lnTo>
                  <a:lnTo>
                    <a:pt x="1810345" y="1120394"/>
                  </a:lnTo>
                  <a:lnTo>
                    <a:pt x="1812684" y="1118125"/>
                  </a:lnTo>
                  <a:lnTo>
                    <a:pt x="1815500" y="1116107"/>
                  </a:lnTo>
                  <a:lnTo>
                    <a:pt x="1819263" y="1113924"/>
                  </a:lnTo>
                  <a:lnTo>
                    <a:pt x="1821446" y="1112954"/>
                  </a:lnTo>
                  <a:lnTo>
                    <a:pt x="1822048" y="1113189"/>
                  </a:lnTo>
                  <a:lnTo>
                    <a:pt x="1825514" y="1112461"/>
                  </a:lnTo>
                  <a:lnTo>
                    <a:pt x="1828636" y="1112399"/>
                  </a:lnTo>
                  <a:lnTo>
                    <a:pt x="1832774" y="1112837"/>
                  </a:lnTo>
                  <a:lnTo>
                    <a:pt x="1836608" y="1112328"/>
                  </a:lnTo>
                  <a:lnTo>
                    <a:pt x="1840136" y="1110865"/>
                  </a:lnTo>
                  <a:lnTo>
                    <a:pt x="1843258" y="1110052"/>
                  </a:lnTo>
                  <a:lnTo>
                    <a:pt x="1845973" y="1109880"/>
                  </a:lnTo>
                  <a:lnTo>
                    <a:pt x="1846997" y="1110286"/>
                  </a:lnTo>
                  <a:lnTo>
                    <a:pt x="1846332" y="1111280"/>
                  </a:lnTo>
                  <a:lnTo>
                    <a:pt x="1845973" y="1112978"/>
                  </a:lnTo>
                  <a:lnTo>
                    <a:pt x="1845926" y="1115387"/>
                  </a:lnTo>
                  <a:lnTo>
                    <a:pt x="1845691" y="1116905"/>
                  </a:lnTo>
                  <a:lnTo>
                    <a:pt x="1845276" y="1117546"/>
                  </a:lnTo>
                  <a:lnTo>
                    <a:pt x="1845229" y="1118157"/>
                  </a:lnTo>
                  <a:lnTo>
                    <a:pt x="1845542" y="1118736"/>
                  </a:lnTo>
                  <a:lnTo>
                    <a:pt x="1848179" y="1119111"/>
                  </a:lnTo>
                  <a:lnTo>
                    <a:pt x="1849563" y="1119894"/>
                  </a:lnTo>
                  <a:lnTo>
                    <a:pt x="1851152" y="1119925"/>
                  </a:lnTo>
                  <a:lnTo>
                    <a:pt x="1852943" y="1119213"/>
                  </a:lnTo>
                  <a:lnTo>
                    <a:pt x="1854312" y="1119487"/>
                  </a:lnTo>
                  <a:lnTo>
                    <a:pt x="1855267" y="1120731"/>
                  </a:lnTo>
                  <a:lnTo>
                    <a:pt x="1856652" y="1120958"/>
                  </a:lnTo>
                  <a:lnTo>
                    <a:pt x="1857997" y="1120066"/>
                  </a:lnTo>
                  <a:lnTo>
                    <a:pt x="1858944" y="1119228"/>
                  </a:lnTo>
                  <a:lnTo>
                    <a:pt x="1859757" y="1118861"/>
                  </a:lnTo>
                  <a:lnTo>
                    <a:pt x="1860391" y="1118783"/>
                  </a:lnTo>
                  <a:lnTo>
                    <a:pt x="1861064" y="1119205"/>
                  </a:lnTo>
                  <a:lnTo>
                    <a:pt x="1861518" y="1119917"/>
                  </a:lnTo>
                  <a:lnTo>
                    <a:pt x="1862660" y="1121873"/>
                  </a:lnTo>
                  <a:lnTo>
                    <a:pt x="1863223" y="1123195"/>
                  </a:lnTo>
                  <a:lnTo>
                    <a:pt x="1863567" y="1125159"/>
                  </a:lnTo>
                  <a:lnTo>
                    <a:pt x="1863810" y="1125808"/>
                  </a:lnTo>
                  <a:lnTo>
                    <a:pt x="1863779" y="1126950"/>
                  </a:lnTo>
                  <a:lnTo>
                    <a:pt x="1863012" y="1127725"/>
                  </a:lnTo>
                  <a:lnTo>
                    <a:pt x="1862808" y="1128343"/>
                  </a:lnTo>
                  <a:lnTo>
                    <a:pt x="1863270" y="1128961"/>
                  </a:lnTo>
                  <a:lnTo>
                    <a:pt x="1865867" y="1129133"/>
                  </a:lnTo>
                  <a:lnTo>
                    <a:pt x="1867049" y="1129743"/>
                  </a:lnTo>
                  <a:lnTo>
                    <a:pt x="1867487" y="1130424"/>
                  </a:lnTo>
                  <a:lnTo>
                    <a:pt x="1867190" y="1131175"/>
                  </a:lnTo>
                  <a:lnTo>
                    <a:pt x="1867354" y="1131981"/>
                  </a:lnTo>
                  <a:lnTo>
                    <a:pt x="1867988" y="1132826"/>
                  </a:lnTo>
                  <a:lnTo>
                    <a:pt x="1870069" y="1134109"/>
                  </a:lnTo>
                  <a:lnTo>
                    <a:pt x="1870577" y="1134719"/>
                  </a:lnTo>
                  <a:lnTo>
                    <a:pt x="1870428" y="1135368"/>
                  </a:lnTo>
                  <a:lnTo>
                    <a:pt x="1869810" y="1135783"/>
                  </a:lnTo>
                  <a:lnTo>
                    <a:pt x="1868723" y="1135971"/>
                  </a:lnTo>
                  <a:lnTo>
                    <a:pt x="1860774" y="1134766"/>
                  </a:lnTo>
                  <a:lnTo>
                    <a:pt x="1858435" y="1134570"/>
                  </a:lnTo>
                  <a:lnTo>
                    <a:pt x="1858091" y="1135016"/>
                  </a:lnTo>
                  <a:lnTo>
                    <a:pt x="1857872" y="1135079"/>
                  </a:lnTo>
                  <a:lnTo>
                    <a:pt x="1857496" y="1134962"/>
                  </a:lnTo>
                  <a:lnTo>
                    <a:pt x="1856816" y="1134938"/>
                  </a:lnTo>
                  <a:lnTo>
                    <a:pt x="1856472" y="1134649"/>
                  </a:lnTo>
                  <a:lnTo>
                    <a:pt x="1856182" y="1133843"/>
                  </a:lnTo>
                  <a:lnTo>
                    <a:pt x="1855494" y="1133326"/>
                  </a:lnTo>
                  <a:lnTo>
                    <a:pt x="1854391" y="1133100"/>
                  </a:lnTo>
                  <a:lnTo>
                    <a:pt x="1853444" y="1133710"/>
                  </a:lnTo>
                  <a:lnTo>
                    <a:pt x="1852341" y="1136096"/>
                  </a:lnTo>
                  <a:lnTo>
                    <a:pt x="1852513" y="1136542"/>
                  </a:lnTo>
                  <a:lnTo>
                    <a:pt x="1852333" y="1138067"/>
                  </a:lnTo>
                  <a:lnTo>
                    <a:pt x="1852615" y="1138482"/>
                  </a:lnTo>
                  <a:lnTo>
                    <a:pt x="1852599" y="1138826"/>
                  </a:lnTo>
                  <a:lnTo>
                    <a:pt x="1852286" y="1139116"/>
                  </a:lnTo>
                  <a:lnTo>
                    <a:pt x="1851637" y="1139077"/>
                  </a:lnTo>
                  <a:lnTo>
                    <a:pt x="1850651" y="1138717"/>
                  </a:lnTo>
                  <a:lnTo>
                    <a:pt x="1846919" y="1135110"/>
                  </a:lnTo>
                  <a:lnTo>
                    <a:pt x="1844095" y="1133311"/>
                  </a:lnTo>
                  <a:lnTo>
                    <a:pt x="1840598" y="1131989"/>
                  </a:lnTo>
                  <a:lnTo>
                    <a:pt x="1837828" y="1131339"/>
                  </a:lnTo>
                  <a:lnTo>
                    <a:pt x="1835794" y="1131370"/>
                  </a:lnTo>
                  <a:lnTo>
                    <a:pt x="1834120" y="1132302"/>
                  </a:lnTo>
                  <a:lnTo>
                    <a:pt x="1832813" y="1134117"/>
                  </a:lnTo>
                  <a:lnTo>
                    <a:pt x="1830772" y="1135149"/>
                  </a:lnTo>
                  <a:lnTo>
                    <a:pt x="1827994" y="1135400"/>
                  </a:lnTo>
                  <a:lnTo>
                    <a:pt x="1826492" y="1135892"/>
                  </a:lnTo>
                  <a:lnTo>
                    <a:pt x="1826257" y="1136620"/>
                  </a:lnTo>
                  <a:lnTo>
                    <a:pt x="1825256" y="1136636"/>
                  </a:lnTo>
                  <a:lnTo>
                    <a:pt x="1823488" y="1135947"/>
                  </a:lnTo>
                  <a:lnTo>
                    <a:pt x="1821665" y="1135752"/>
                  </a:lnTo>
                  <a:lnTo>
                    <a:pt x="1819780" y="1136057"/>
                  </a:lnTo>
                  <a:lnTo>
                    <a:pt x="1818403" y="1136769"/>
                  </a:lnTo>
                  <a:lnTo>
                    <a:pt x="1816940" y="1138998"/>
                  </a:lnTo>
                  <a:lnTo>
                    <a:pt x="1816650" y="1140094"/>
                  </a:lnTo>
                  <a:lnTo>
                    <a:pt x="1815594" y="1141048"/>
                  </a:lnTo>
                  <a:lnTo>
                    <a:pt x="1812785" y="1142535"/>
                  </a:lnTo>
                  <a:lnTo>
                    <a:pt x="1812645" y="1143082"/>
                  </a:lnTo>
                  <a:lnTo>
                    <a:pt x="1811166" y="1144772"/>
                  </a:lnTo>
                  <a:lnTo>
                    <a:pt x="1810697" y="1145703"/>
                  </a:lnTo>
                  <a:lnTo>
                    <a:pt x="1810705" y="1146618"/>
                  </a:lnTo>
                  <a:lnTo>
                    <a:pt x="1810212" y="1146564"/>
                  </a:lnTo>
                  <a:lnTo>
                    <a:pt x="1809218" y="1145539"/>
                  </a:lnTo>
                  <a:lnTo>
                    <a:pt x="1809179" y="1144162"/>
                  </a:lnTo>
                  <a:lnTo>
                    <a:pt x="1810094" y="1142425"/>
                  </a:lnTo>
                  <a:lnTo>
                    <a:pt x="1810916" y="1141588"/>
                  </a:lnTo>
                  <a:lnTo>
                    <a:pt x="1811635" y="1141643"/>
                  </a:lnTo>
                  <a:lnTo>
                    <a:pt x="1812081" y="1140868"/>
                  </a:lnTo>
                  <a:lnTo>
                    <a:pt x="1812254" y="1139272"/>
                  </a:lnTo>
                  <a:lnTo>
                    <a:pt x="1811995" y="1138474"/>
                  </a:lnTo>
                  <a:lnTo>
                    <a:pt x="1810595" y="1138787"/>
                  </a:lnTo>
                  <a:lnTo>
                    <a:pt x="1809860" y="1139421"/>
                  </a:lnTo>
                  <a:lnTo>
                    <a:pt x="1808929" y="1139562"/>
                  </a:lnTo>
                  <a:lnTo>
                    <a:pt x="1807810" y="1139202"/>
                  </a:lnTo>
                  <a:lnTo>
                    <a:pt x="1806824" y="1140070"/>
                  </a:lnTo>
                  <a:lnTo>
                    <a:pt x="1805971" y="1142175"/>
                  </a:lnTo>
                  <a:lnTo>
                    <a:pt x="1804954" y="1143552"/>
                  </a:lnTo>
                  <a:lnTo>
                    <a:pt x="1803773" y="1144201"/>
                  </a:lnTo>
                  <a:lnTo>
                    <a:pt x="1802975" y="1143481"/>
                  </a:lnTo>
                  <a:lnTo>
                    <a:pt x="1802568" y="1141392"/>
                  </a:lnTo>
                  <a:lnTo>
                    <a:pt x="1802568" y="1139757"/>
                  </a:lnTo>
                  <a:lnTo>
                    <a:pt x="1803045" y="1137778"/>
                  </a:lnTo>
                  <a:lnTo>
                    <a:pt x="1802803" y="1137395"/>
                  </a:lnTo>
                  <a:lnTo>
                    <a:pt x="1802302" y="1138028"/>
                  </a:lnTo>
                  <a:lnTo>
                    <a:pt x="1801551" y="1139679"/>
                  </a:lnTo>
                  <a:lnTo>
                    <a:pt x="1800550" y="1143278"/>
                  </a:lnTo>
                  <a:lnTo>
                    <a:pt x="1799908" y="1144444"/>
                  </a:lnTo>
                  <a:lnTo>
                    <a:pt x="1799040" y="1144936"/>
                  </a:lnTo>
                  <a:lnTo>
                    <a:pt x="1797663" y="1147111"/>
                  </a:lnTo>
                  <a:lnTo>
                    <a:pt x="1795785" y="1150960"/>
                  </a:lnTo>
                  <a:lnTo>
                    <a:pt x="1793665" y="1154692"/>
                  </a:lnTo>
                  <a:lnTo>
                    <a:pt x="1791302" y="1158291"/>
                  </a:lnTo>
                  <a:lnTo>
                    <a:pt x="1789879" y="1160223"/>
                  </a:lnTo>
                  <a:lnTo>
                    <a:pt x="1789401" y="1160497"/>
                  </a:lnTo>
                  <a:lnTo>
                    <a:pt x="1789190" y="1161139"/>
                  </a:lnTo>
                  <a:lnTo>
                    <a:pt x="1789073" y="1163447"/>
                  </a:lnTo>
                  <a:lnTo>
                    <a:pt x="1788650" y="1165011"/>
                  </a:lnTo>
                  <a:lnTo>
                    <a:pt x="1787414" y="1166240"/>
                  </a:lnTo>
                  <a:lnTo>
                    <a:pt x="1784183" y="1167789"/>
                  </a:lnTo>
                  <a:lnTo>
                    <a:pt x="1783675" y="1168845"/>
                  </a:lnTo>
                  <a:lnTo>
                    <a:pt x="1783604" y="1169713"/>
                  </a:lnTo>
                  <a:lnTo>
                    <a:pt x="1781523" y="1173304"/>
                  </a:lnTo>
                  <a:lnTo>
                    <a:pt x="1780506" y="1175503"/>
                  </a:lnTo>
                  <a:lnTo>
                    <a:pt x="1779841" y="1177787"/>
                  </a:lnTo>
                  <a:lnTo>
                    <a:pt x="1780052" y="1179226"/>
                  </a:lnTo>
                  <a:lnTo>
                    <a:pt x="1781140" y="1179813"/>
                  </a:lnTo>
                  <a:lnTo>
                    <a:pt x="1782024" y="1179586"/>
                  </a:lnTo>
                  <a:lnTo>
                    <a:pt x="1782697" y="1178546"/>
                  </a:lnTo>
                  <a:lnTo>
                    <a:pt x="1783729" y="1177599"/>
                  </a:lnTo>
                  <a:lnTo>
                    <a:pt x="1785130" y="1176754"/>
                  </a:lnTo>
                  <a:lnTo>
                    <a:pt x="1786147" y="1175510"/>
                  </a:lnTo>
                  <a:lnTo>
                    <a:pt x="1787563" y="1172483"/>
                  </a:lnTo>
                  <a:lnTo>
                    <a:pt x="1789151" y="1170738"/>
                  </a:lnTo>
                  <a:lnTo>
                    <a:pt x="1789996" y="1170636"/>
                  </a:lnTo>
                  <a:lnTo>
                    <a:pt x="1790231" y="1170683"/>
                  </a:lnTo>
                  <a:lnTo>
                    <a:pt x="1791881" y="1169893"/>
                  </a:lnTo>
                  <a:lnTo>
                    <a:pt x="1793211" y="1170151"/>
                  </a:lnTo>
                  <a:lnTo>
                    <a:pt x="1794017" y="1171340"/>
                  </a:lnTo>
                  <a:lnTo>
                    <a:pt x="1794839" y="1172154"/>
                  </a:lnTo>
                  <a:lnTo>
                    <a:pt x="1795018" y="1172921"/>
                  </a:lnTo>
                  <a:lnTo>
                    <a:pt x="1794612" y="1174626"/>
                  </a:lnTo>
                  <a:lnTo>
                    <a:pt x="1793853" y="1176426"/>
                  </a:lnTo>
                  <a:lnTo>
                    <a:pt x="1792750" y="1178311"/>
                  </a:lnTo>
                  <a:lnTo>
                    <a:pt x="1791748" y="1181136"/>
                  </a:lnTo>
                  <a:lnTo>
                    <a:pt x="1790849" y="1184898"/>
                  </a:lnTo>
                  <a:lnTo>
                    <a:pt x="1790661" y="1187738"/>
                  </a:lnTo>
                  <a:lnTo>
                    <a:pt x="1791177" y="1189655"/>
                  </a:lnTo>
                  <a:lnTo>
                    <a:pt x="1790684" y="1191368"/>
                  </a:lnTo>
                  <a:lnTo>
                    <a:pt x="1789182" y="1192871"/>
                  </a:lnTo>
                  <a:lnTo>
                    <a:pt x="1787970" y="1194881"/>
                  </a:lnTo>
                  <a:lnTo>
                    <a:pt x="1787054" y="1197393"/>
                  </a:lnTo>
                  <a:lnTo>
                    <a:pt x="1786538" y="1199497"/>
                  </a:lnTo>
                  <a:lnTo>
                    <a:pt x="1786413" y="1201203"/>
                  </a:lnTo>
                  <a:lnTo>
                    <a:pt x="1786546" y="1202478"/>
                  </a:lnTo>
                  <a:lnTo>
                    <a:pt x="1787109" y="1204199"/>
                  </a:lnTo>
                  <a:lnTo>
                    <a:pt x="1787070" y="1205067"/>
                  </a:lnTo>
                  <a:lnTo>
                    <a:pt x="1785443" y="1208846"/>
                  </a:lnTo>
                  <a:lnTo>
                    <a:pt x="1784856" y="1210677"/>
                  </a:lnTo>
                  <a:lnTo>
                    <a:pt x="1784754" y="1212124"/>
                  </a:lnTo>
                  <a:lnTo>
                    <a:pt x="1784347" y="1213548"/>
                  </a:lnTo>
                  <a:lnTo>
                    <a:pt x="1783103" y="1216435"/>
                  </a:lnTo>
                  <a:lnTo>
                    <a:pt x="1782712" y="1218039"/>
                  </a:lnTo>
                  <a:lnTo>
                    <a:pt x="1782642" y="1219509"/>
                  </a:lnTo>
                  <a:lnTo>
                    <a:pt x="1782923" y="1221919"/>
                  </a:lnTo>
                  <a:lnTo>
                    <a:pt x="1782767" y="1222733"/>
                  </a:lnTo>
                  <a:lnTo>
                    <a:pt x="1782837" y="1223351"/>
                  </a:lnTo>
                  <a:lnTo>
                    <a:pt x="1783142" y="1223765"/>
                  </a:lnTo>
                  <a:lnTo>
                    <a:pt x="1783142" y="1224524"/>
                  </a:lnTo>
                  <a:lnTo>
                    <a:pt x="1782822" y="1225627"/>
                  </a:lnTo>
                  <a:lnTo>
                    <a:pt x="1782947" y="1226480"/>
                  </a:lnTo>
                  <a:lnTo>
                    <a:pt x="1783510" y="1227090"/>
                  </a:lnTo>
                  <a:lnTo>
                    <a:pt x="1783870" y="1228256"/>
                  </a:lnTo>
                  <a:lnTo>
                    <a:pt x="1784034" y="1229969"/>
                  </a:lnTo>
                  <a:lnTo>
                    <a:pt x="1784465" y="1231401"/>
                  </a:lnTo>
                  <a:lnTo>
                    <a:pt x="1785161" y="1232543"/>
                  </a:lnTo>
                  <a:lnTo>
                    <a:pt x="1785286" y="1234210"/>
                  </a:lnTo>
                  <a:lnTo>
                    <a:pt x="1784840" y="1236384"/>
                  </a:lnTo>
                  <a:lnTo>
                    <a:pt x="1784613" y="1240468"/>
                  </a:lnTo>
                  <a:lnTo>
                    <a:pt x="1784606" y="1246453"/>
                  </a:lnTo>
                  <a:lnTo>
                    <a:pt x="1784934" y="1250287"/>
                  </a:lnTo>
                  <a:lnTo>
                    <a:pt x="1785607" y="1251985"/>
                  </a:lnTo>
                  <a:lnTo>
                    <a:pt x="1786358" y="1253236"/>
                  </a:lnTo>
                  <a:lnTo>
                    <a:pt x="1787187" y="1254042"/>
                  </a:lnTo>
                  <a:lnTo>
                    <a:pt x="1788142" y="1256514"/>
                  </a:lnTo>
                  <a:lnTo>
                    <a:pt x="1789221" y="1260661"/>
                  </a:lnTo>
                  <a:lnTo>
                    <a:pt x="1790215" y="1263399"/>
                  </a:lnTo>
                  <a:lnTo>
                    <a:pt x="1791138" y="1264729"/>
                  </a:lnTo>
                  <a:lnTo>
                    <a:pt x="1791967" y="1265464"/>
                  </a:lnTo>
                  <a:lnTo>
                    <a:pt x="1792625" y="1265894"/>
                  </a:lnTo>
                  <a:lnTo>
                    <a:pt x="1793110" y="1265957"/>
                  </a:lnTo>
                  <a:lnTo>
                    <a:pt x="1793383" y="1266606"/>
                  </a:lnTo>
                  <a:lnTo>
                    <a:pt x="1794620" y="1266998"/>
                  </a:lnTo>
                  <a:lnTo>
                    <a:pt x="1796881" y="1267162"/>
                  </a:lnTo>
                  <a:lnTo>
                    <a:pt x="1798961" y="1266904"/>
                  </a:lnTo>
                  <a:lnTo>
                    <a:pt x="1800855" y="1266231"/>
                  </a:lnTo>
                  <a:lnTo>
                    <a:pt x="1806879" y="1262742"/>
                  </a:lnTo>
                  <a:lnTo>
                    <a:pt x="1809218" y="1260841"/>
                  </a:lnTo>
                  <a:lnTo>
                    <a:pt x="1810517" y="1259135"/>
                  </a:lnTo>
                  <a:lnTo>
                    <a:pt x="1811776" y="1256890"/>
                  </a:lnTo>
                  <a:lnTo>
                    <a:pt x="1812989" y="1254105"/>
                  </a:lnTo>
                  <a:lnTo>
                    <a:pt x="1815461" y="1249927"/>
                  </a:lnTo>
                  <a:lnTo>
                    <a:pt x="1816666" y="1247400"/>
                  </a:lnTo>
                  <a:lnTo>
                    <a:pt x="1817824" y="1244192"/>
                  </a:lnTo>
                  <a:lnTo>
                    <a:pt x="1818700" y="1240828"/>
                  </a:lnTo>
                  <a:lnTo>
                    <a:pt x="1819287" y="1237300"/>
                  </a:lnTo>
                  <a:lnTo>
                    <a:pt x="1819568" y="1233631"/>
                  </a:lnTo>
                  <a:lnTo>
                    <a:pt x="1819537" y="1229829"/>
                  </a:lnTo>
                  <a:lnTo>
                    <a:pt x="1818943" y="1225995"/>
                  </a:lnTo>
                  <a:lnTo>
                    <a:pt x="1817792" y="1222122"/>
                  </a:lnTo>
                  <a:lnTo>
                    <a:pt x="1817174" y="1220143"/>
                  </a:lnTo>
                  <a:lnTo>
                    <a:pt x="1816932" y="1219619"/>
                  </a:lnTo>
                  <a:lnTo>
                    <a:pt x="1814851" y="1214643"/>
                  </a:lnTo>
                  <a:lnTo>
                    <a:pt x="1812504" y="1207696"/>
                  </a:lnTo>
                  <a:lnTo>
                    <a:pt x="1812535" y="1207101"/>
                  </a:lnTo>
                  <a:lnTo>
                    <a:pt x="1814726" y="1202947"/>
                  </a:lnTo>
                  <a:lnTo>
                    <a:pt x="1814780" y="1202384"/>
                  </a:lnTo>
                  <a:lnTo>
                    <a:pt x="1814546" y="1199004"/>
                  </a:lnTo>
                  <a:lnTo>
                    <a:pt x="1814076" y="1197306"/>
                  </a:lnTo>
                  <a:lnTo>
                    <a:pt x="1812958" y="1195022"/>
                  </a:lnTo>
                  <a:lnTo>
                    <a:pt x="1812997" y="1194443"/>
                  </a:lnTo>
                  <a:lnTo>
                    <a:pt x="1815273" y="1191525"/>
                  </a:lnTo>
                  <a:lnTo>
                    <a:pt x="1816650" y="1189303"/>
                  </a:lnTo>
                  <a:lnTo>
                    <a:pt x="1817902" y="1186604"/>
                  </a:lnTo>
                  <a:lnTo>
                    <a:pt x="1818716" y="1183451"/>
                  </a:lnTo>
                  <a:lnTo>
                    <a:pt x="1819083" y="1179845"/>
                  </a:lnTo>
                  <a:lnTo>
                    <a:pt x="1819076" y="1177435"/>
                  </a:lnTo>
                  <a:lnTo>
                    <a:pt x="1818677" y="1176230"/>
                  </a:lnTo>
                  <a:lnTo>
                    <a:pt x="1818716" y="1175299"/>
                  </a:lnTo>
                  <a:lnTo>
                    <a:pt x="1819193" y="1174650"/>
                  </a:lnTo>
                  <a:lnTo>
                    <a:pt x="1821634" y="1173805"/>
                  </a:lnTo>
                  <a:lnTo>
                    <a:pt x="1822455" y="1172373"/>
                  </a:lnTo>
                  <a:lnTo>
                    <a:pt x="1822627" y="1169854"/>
                  </a:lnTo>
                  <a:lnTo>
                    <a:pt x="1823128" y="1168602"/>
                  </a:lnTo>
                  <a:lnTo>
                    <a:pt x="1823957" y="1168626"/>
                  </a:lnTo>
                  <a:lnTo>
                    <a:pt x="1824724" y="1168109"/>
                  </a:lnTo>
                  <a:lnTo>
                    <a:pt x="1825428" y="1167053"/>
                  </a:lnTo>
                  <a:lnTo>
                    <a:pt x="1826359" y="1166748"/>
                  </a:lnTo>
                  <a:lnTo>
                    <a:pt x="1827517" y="1167210"/>
                  </a:lnTo>
                  <a:lnTo>
                    <a:pt x="1829136" y="1165645"/>
                  </a:lnTo>
                  <a:lnTo>
                    <a:pt x="1831217" y="1162054"/>
                  </a:lnTo>
                  <a:lnTo>
                    <a:pt x="1832813" y="1160043"/>
                  </a:lnTo>
                  <a:lnTo>
                    <a:pt x="1833932" y="1159621"/>
                  </a:lnTo>
                  <a:lnTo>
                    <a:pt x="1834144" y="1159950"/>
                  </a:lnTo>
                  <a:lnTo>
                    <a:pt x="1833455" y="1161021"/>
                  </a:lnTo>
                  <a:lnTo>
                    <a:pt x="1833244" y="1162203"/>
                  </a:lnTo>
                  <a:lnTo>
                    <a:pt x="1833510" y="1163486"/>
                  </a:lnTo>
                  <a:lnTo>
                    <a:pt x="1833275" y="1164730"/>
                  </a:lnTo>
                  <a:lnTo>
                    <a:pt x="1832759" y="1166427"/>
                  </a:lnTo>
                  <a:lnTo>
                    <a:pt x="1833080" y="1166959"/>
                  </a:lnTo>
                  <a:lnTo>
                    <a:pt x="1832188" y="1169690"/>
                  </a:lnTo>
                  <a:lnTo>
                    <a:pt x="1832149" y="1171051"/>
                  </a:lnTo>
                  <a:lnTo>
                    <a:pt x="1832688" y="1172084"/>
                  </a:lnTo>
                  <a:lnTo>
                    <a:pt x="1833330" y="1171724"/>
                  </a:lnTo>
                  <a:lnTo>
                    <a:pt x="1834073" y="1169964"/>
                  </a:lnTo>
                  <a:lnTo>
                    <a:pt x="1834300" y="1169025"/>
                  </a:lnTo>
                  <a:lnTo>
                    <a:pt x="1833995" y="1168907"/>
                  </a:lnTo>
                  <a:lnTo>
                    <a:pt x="1834112" y="1168156"/>
                  </a:lnTo>
                  <a:lnTo>
                    <a:pt x="1834636" y="1166779"/>
                  </a:lnTo>
                  <a:lnTo>
                    <a:pt x="1835106" y="1166122"/>
                  </a:lnTo>
                  <a:lnTo>
                    <a:pt x="1835513" y="1166201"/>
                  </a:lnTo>
                  <a:lnTo>
                    <a:pt x="1835622" y="1166951"/>
                  </a:lnTo>
                  <a:lnTo>
                    <a:pt x="1835442" y="1168383"/>
                  </a:lnTo>
                  <a:lnTo>
                    <a:pt x="1834261" y="1171755"/>
                  </a:lnTo>
                  <a:lnTo>
                    <a:pt x="1834026" y="1172780"/>
                  </a:lnTo>
                  <a:lnTo>
                    <a:pt x="1834292" y="1173070"/>
                  </a:lnTo>
                  <a:lnTo>
                    <a:pt x="1835716" y="1170957"/>
                  </a:lnTo>
                  <a:lnTo>
                    <a:pt x="1836905" y="1167593"/>
                  </a:lnTo>
                  <a:lnTo>
                    <a:pt x="1837813" y="1165011"/>
                  </a:lnTo>
                  <a:lnTo>
                    <a:pt x="1837977" y="1163603"/>
                  </a:lnTo>
                  <a:lnTo>
                    <a:pt x="1837703" y="1159965"/>
                  </a:lnTo>
                  <a:lnTo>
                    <a:pt x="1837758" y="1158471"/>
                  </a:lnTo>
                  <a:lnTo>
                    <a:pt x="1838102" y="1157438"/>
                  </a:lnTo>
                  <a:lnTo>
                    <a:pt x="1839338" y="1156273"/>
                  </a:lnTo>
                  <a:lnTo>
                    <a:pt x="1841458" y="1154974"/>
                  </a:lnTo>
                  <a:lnTo>
                    <a:pt x="1843555" y="1154278"/>
                  </a:lnTo>
                  <a:lnTo>
                    <a:pt x="1845628" y="1154192"/>
                  </a:lnTo>
                  <a:lnTo>
                    <a:pt x="1847076" y="1153839"/>
                  </a:lnTo>
                  <a:lnTo>
                    <a:pt x="1847897" y="1153221"/>
                  </a:lnTo>
                  <a:lnTo>
                    <a:pt x="1847608" y="1152721"/>
                  </a:lnTo>
                  <a:lnTo>
                    <a:pt x="1846215" y="1152353"/>
                  </a:lnTo>
                  <a:lnTo>
                    <a:pt x="1845151" y="1151539"/>
                  </a:lnTo>
                  <a:lnTo>
                    <a:pt x="1844431" y="1150280"/>
                  </a:lnTo>
                  <a:lnTo>
                    <a:pt x="1844189" y="1148833"/>
                  </a:lnTo>
                  <a:lnTo>
                    <a:pt x="1844431" y="1147205"/>
                  </a:lnTo>
                  <a:lnTo>
                    <a:pt x="1845315" y="1145601"/>
                  </a:lnTo>
                  <a:lnTo>
                    <a:pt x="1846849" y="1144029"/>
                  </a:lnTo>
                  <a:lnTo>
                    <a:pt x="1847334" y="1142879"/>
                  </a:lnTo>
                  <a:lnTo>
                    <a:pt x="1846763" y="1142136"/>
                  </a:lnTo>
                  <a:lnTo>
                    <a:pt x="1847420" y="1141870"/>
                  </a:lnTo>
                  <a:lnTo>
                    <a:pt x="1849297" y="1142081"/>
                  </a:lnTo>
                  <a:lnTo>
                    <a:pt x="1850612" y="1141877"/>
                  </a:lnTo>
                  <a:lnTo>
                    <a:pt x="1851355" y="1141259"/>
                  </a:lnTo>
                  <a:lnTo>
                    <a:pt x="1851558" y="1141338"/>
                  </a:lnTo>
                  <a:lnTo>
                    <a:pt x="1853131" y="1141924"/>
                  </a:lnTo>
                  <a:lnTo>
                    <a:pt x="1855940" y="1143857"/>
                  </a:lnTo>
                  <a:lnTo>
                    <a:pt x="1858607" y="1144983"/>
                  </a:lnTo>
                  <a:lnTo>
                    <a:pt x="1861134" y="1145304"/>
                  </a:lnTo>
                  <a:lnTo>
                    <a:pt x="1862981" y="1145985"/>
                  </a:lnTo>
                  <a:lnTo>
                    <a:pt x="1864139" y="1147025"/>
                  </a:lnTo>
                  <a:lnTo>
                    <a:pt x="1864976" y="1148191"/>
                  </a:lnTo>
                  <a:lnTo>
                    <a:pt x="1865484" y="1149482"/>
                  </a:lnTo>
                  <a:lnTo>
                    <a:pt x="1866689" y="1150209"/>
                  </a:lnTo>
                  <a:lnTo>
                    <a:pt x="1868590" y="1150374"/>
                  </a:lnTo>
                  <a:lnTo>
                    <a:pt x="1870084" y="1150921"/>
                  </a:lnTo>
                  <a:lnTo>
                    <a:pt x="1871172" y="1151852"/>
                  </a:lnTo>
                  <a:lnTo>
                    <a:pt x="1877211" y="1154254"/>
                  </a:lnTo>
                  <a:lnTo>
                    <a:pt x="1879738" y="1155521"/>
                  </a:lnTo>
                  <a:lnTo>
                    <a:pt x="1881131" y="1156758"/>
                  </a:lnTo>
                  <a:lnTo>
                    <a:pt x="1881522" y="1157556"/>
                  </a:lnTo>
                  <a:lnTo>
                    <a:pt x="1881405" y="1158338"/>
                  </a:lnTo>
                  <a:lnTo>
                    <a:pt x="1881546" y="1159175"/>
                  </a:lnTo>
                  <a:lnTo>
                    <a:pt x="1882578" y="1160802"/>
                  </a:lnTo>
                  <a:lnTo>
                    <a:pt x="1882970" y="1160951"/>
                  </a:lnTo>
                  <a:lnTo>
                    <a:pt x="1883212" y="1161733"/>
                  </a:lnTo>
                  <a:lnTo>
                    <a:pt x="1883298" y="1163157"/>
                  </a:lnTo>
                  <a:lnTo>
                    <a:pt x="1883603" y="1164112"/>
                  </a:lnTo>
                  <a:lnTo>
                    <a:pt x="1884120" y="1164597"/>
                  </a:lnTo>
                  <a:lnTo>
                    <a:pt x="1883799" y="1164792"/>
                  </a:lnTo>
                  <a:lnTo>
                    <a:pt x="1881937" y="1163971"/>
                  </a:lnTo>
                  <a:lnTo>
                    <a:pt x="1880881" y="1164221"/>
                  </a:lnTo>
                  <a:lnTo>
                    <a:pt x="1880388" y="1165285"/>
                  </a:lnTo>
                  <a:lnTo>
                    <a:pt x="1880309" y="1166294"/>
                  </a:lnTo>
                  <a:lnTo>
                    <a:pt x="1880646" y="1167241"/>
                  </a:lnTo>
                  <a:lnTo>
                    <a:pt x="1883024" y="1170089"/>
                  </a:lnTo>
                  <a:lnTo>
                    <a:pt x="1883642" y="1172686"/>
                  </a:lnTo>
                  <a:lnTo>
                    <a:pt x="1883760" y="1175823"/>
                  </a:lnTo>
                  <a:lnTo>
                    <a:pt x="1883462" y="1177044"/>
                  </a:lnTo>
                  <a:lnTo>
                    <a:pt x="1883212" y="1179727"/>
                  </a:lnTo>
                  <a:lnTo>
                    <a:pt x="1883009" y="1183874"/>
                  </a:lnTo>
                  <a:lnTo>
                    <a:pt x="1882962" y="1185290"/>
                  </a:lnTo>
                  <a:lnTo>
                    <a:pt x="1882179" y="1186674"/>
                  </a:lnTo>
                  <a:lnTo>
                    <a:pt x="1880059" y="1188661"/>
                  </a:lnTo>
                  <a:lnTo>
                    <a:pt x="1880028" y="1188286"/>
                  </a:lnTo>
                  <a:lnTo>
                    <a:pt x="1879519" y="1188184"/>
                  </a:lnTo>
                  <a:lnTo>
                    <a:pt x="1878972" y="1188490"/>
                  </a:lnTo>
                  <a:lnTo>
                    <a:pt x="1878205" y="1190187"/>
                  </a:lnTo>
                  <a:lnTo>
                    <a:pt x="1877548" y="1193285"/>
                  </a:lnTo>
                  <a:lnTo>
                    <a:pt x="1876750" y="1194967"/>
                  </a:lnTo>
                  <a:lnTo>
                    <a:pt x="1875803" y="1195233"/>
                  </a:lnTo>
                  <a:lnTo>
                    <a:pt x="1875232" y="1195679"/>
                  </a:lnTo>
                  <a:lnTo>
                    <a:pt x="1875044" y="1196305"/>
                  </a:lnTo>
                  <a:lnTo>
                    <a:pt x="1874035" y="1196727"/>
                  </a:lnTo>
                  <a:lnTo>
                    <a:pt x="1872197" y="1196947"/>
                  </a:lnTo>
                  <a:lnTo>
                    <a:pt x="1870937" y="1197885"/>
                  </a:lnTo>
                  <a:lnTo>
                    <a:pt x="1869998" y="1200530"/>
                  </a:lnTo>
                  <a:lnTo>
                    <a:pt x="1870037" y="1201797"/>
                  </a:lnTo>
                  <a:lnTo>
                    <a:pt x="1869599" y="1203370"/>
                  </a:lnTo>
                  <a:lnTo>
                    <a:pt x="1869631" y="1204715"/>
                  </a:lnTo>
                  <a:lnTo>
                    <a:pt x="1870123" y="1205834"/>
                  </a:lnTo>
                  <a:lnTo>
                    <a:pt x="1871610" y="1206953"/>
                  </a:lnTo>
                  <a:lnTo>
                    <a:pt x="1874082" y="1208072"/>
                  </a:lnTo>
                  <a:lnTo>
                    <a:pt x="1875561" y="1208244"/>
                  </a:lnTo>
                  <a:lnTo>
                    <a:pt x="1876578" y="1207774"/>
                  </a:lnTo>
                  <a:lnTo>
                    <a:pt x="1877642" y="1205944"/>
                  </a:lnTo>
                  <a:lnTo>
                    <a:pt x="1878674" y="1205224"/>
                  </a:lnTo>
                  <a:lnTo>
                    <a:pt x="1879934" y="1204919"/>
                  </a:lnTo>
                  <a:lnTo>
                    <a:pt x="1880411" y="1204089"/>
                  </a:lnTo>
                  <a:lnTo>
                    <a:pt x="1882484" y="1200420"/>
                  </a:lnTo>
                  <a:lnTo>
                    <a:pt x="1882484" y="1199607"/>
                  </a:lnTo>
                  <a:lnTo>
                    <a:pt x="1881726" y="1199294"/>
                  </a:lnTo>
                  <a:lnTo>
                    <a:pt x="1881835" y="1199067"/>
                  </a:lnTo>
                  <a:lnTo>
                    <a:pt x="1882813" y="1198918"/>
                  </a:lnTo>
                  <a:lnTo>
                    <a:pt x="1883658" y="1198425"/>
                  </a:lnTo>
                  <a:lnTo>
                    <a:pt x="1884378" y="1197580"/>
                  </a:lnTo>
                  <a:lnTo>
                    <a:pt x="1885637" y="1196955"/>
                  </a:lnTo>
                  <a:lnTo>
                    <a:pt x="1888704" y="1195992"/>
                  </a:lnTo>
                  <a:lnTo>
                    <a:pt x="1890347" y="1194897"/>
                  </a:lnTo>
                  <a:lnTo>
                    <a:pt x="1891387" y="1194717"/>
                  </a:lnTo>
                  <a:lnTo>
                    <a:pt x="1892905" y="1195304"/>
                  </a:lnTo>
                  <a:lnTo>
                    <a:pt x="1894892" y="1196649"/>
                  </a:lnTo>
                  <a:lnTo>
                    <a:pt x="1896465" y="1198613"/>
                  </a:lnTo>
                  <a:lnTo>
                    <a:pt x="1897623" y="1201187"/>
                  </a:lnTo>
                  <a:lnTo>
                    <a:pt x="1899086" y="1207845"/>
                  </a:lnTo>
                  <a:lnTo>
                    <a:pt x="1900854" y="1218539"/>
                  </a:lnTo>
                  <a:lnTo>
                    <a:pt x="1902059" y="1224501"/>
                  </a:lnTo>
                  <a:lnTo>
                    <a:pt x="1902708" y="1225768"/>
                  </a:lnTo>
                  <a:lnTo>
                    <a:pt x="1903029" y="1226402"/>
                  </a:lnTo>
                  <a:lnTo>
                    <a:pt x="1901472" y="1234702"/>
                  </a:lnTo>
                  <a:lnTo>
                    <a:pt x="1900220" y="1238121"/>
                  </a:lnTo>
                  <a:lnTo>
                    <a:pt x="1898030" y="1240101"/>
                  </a:lnTo>
                  <a:lnTo>
                    <a:pt x="1895855" y="1242017"/>
                  </a:lnTo>
                  <a:lnTo>
                    <a:pt x="1893140" y="1245225"/>
                  </a:lnTo>
                  <a:lnTo>
                    <a:pt x="1890159" y="1246805"/>
                  </a:lnTo>
                  <a:lnTo>
                    <a:pt x="1888634" y="1247736"/>
                  </a:lnTo>
                  <a:lnTo>
                    <a:pt x="1888305" y="1248339"/>
                  </a:lnTo>
                  <a:lnTo>
                    <a:pt x="1887937" y="1248151"/>
                  </a:lnTo>
                  <a:lnTo>
                    <a:pt x="1887124" y="1249888"/>
                  </a:lnTo>
                  <a:lnTo>
                    <a:pt x="1886396" y="1252290"/>
                  </a:lnTo>
                  <a:lnTo>
                    <a:pt x="1886107" y="1254144"/>
                  </a:lnTo>
                  <a:lnTo>
                    <a:pt x="1886365" y="1255161"/>
                  </a:lnTo>
                  <a:lnTo>
                    <a:pt x="1885747" y="1255810"/>
                  </a:lnTo>
                  <a:lnTo>
                    <a:pt x="1884628" y="1257031"/>
                  </a:lnTo>
                  <a:lnTo>
                    <a:pt x="1884417" y="1257477"/>
                  </a:lnTo>
                  <a:lnTo>
                    <a:pt x="1884495" y="1258189"/>
                  </a:lnTo>
                  <a:lnTo>
                    <a:pt x="1884260" y="1258533"/>
                  </a:lnTo>
                  <a:lnTo>
                    <a:pt x="1883721" y="1258517"/>
                  </a:lnTo>
                  <a:lnTo>
                    <a:pt x="1883306" y="1258861"/>
                  </a:lnTo>
                  <a:lnTo>
                    <a:pt x="1882297" y="1260137"/>
                  </a:lnTo>
                  <a:lnTo>
                    <a:pt x="1880560" y="1263469"/>
                  </a:lnTo>
                  <a:lnTo>
                    <a:pt x="1880231" y="1264165"/>
                  </a:lnTo>
                  <a:lnTo>
                    <a:pt x="1880521" y="1264682"/>
                  </a:lnTo>
                  <a:lnTo>
                    <a:pt x="1882508" y="1265003"/>
                  </a:lnTo>
                  <a:lnTo>
                    <a:pt x="1883861" y="1265613"/>
                  </a:lnTo>
                  <a:lnTo>
                    <a:pt x="1884918" y="1266528"/>
                  </a:lnTo>
                  <a:lnTo>
                    <a:pt x="1888728" y="1268320"/>
                  </a:lnTo>
                  <a:lnTo>
                    <a:pt x="1889893" y="1269431"/>
                  </a:lnTo>
                  <a:lnTo>
                    <a:pt x="1891051" y="1270041"/>
                  </a:lnTo>
                  <a:lnTo>
                    <a:pt x="1892201" y="1270150"/>
                  </a:lnTo>
                  <a:lnTo>
                    <a:pt x="1892991" y="1269798"/>
                  </a:lnTo>
                  <a:lnTo>
                    <a:pt x="1893414" y="1268985"/>
                  </a:lnTo>
                  <a:lnTo>
                    <a:pt x="1893954" y="1268930"/>
                  </a:lnTo>
                  <a:lnTo>
                    <a:pt x="1894611" y="1269634"/>
                  </a:lnTo>
                  <a:lnTo>
                    <a:pt x="1896754" y="1270401"/>
                  </a:lnTo>
                  <a:lnTo>
                    <a:pt x="1896825" y="1270643"/>
                  </a:lnTo>
                  <a:lnTo>
                    <a:pt x="1890879" y="1271973"/>
                  </a:lnTo>
                  <a:lnTo>
                    <a:pt x="1889635" y="1272591"/>
                  </a:lnTo>
                  <a:lnTo>
                    <a:pt x="1891122" y="1273022"/>
                  </a:lnTo>
                  <a:lnTo>
                    <a:pt x="1892624" y="1272920"/>
                  </a:lnTo>
                  <a:lnTo>
                    <a:pt x="1894134" y="1272278"/>
                  </a:lnTo>
                  <a:lnTo>
                    <a:pt x="1895870" y="1272310"/>
                  </a:lnTo>
                  <a:lnTo>
                    <a:pt x="1897396" y="1272615"/>
                  </a:lnTo>
                  <a:lnTo>
                    <a:pt x="1897881" y="1272357"/>
                  </a:lnTo>
                  <a:lnTo>
                    <a:pt x="1898077" y="1272224"/>
                  </a:lnTo>
                  <a:lnTo>
                    <a:pt x="1900674" y="1273968"/>
                  </a:lnTo>
                  <a:lnTo>
                    <a:pt x="1901644" y="1274226"/>
                  </a:lnTo>
                  <a:lnTo>
                    <a:pt x="1902653" y="1274031"/>
                  </a:lnTo>
                  <a:lnTo>
                    <a:pt x="1903694" y="1273374"/>
                  </a:lnTo>
                  <a:lnTo>
                    <a:pt x="1905986" y="1272521"/>
                  </a:lnTo>
                  <a:lnTo>
                    <a:pt x="1909522" y="1271465"/>
                  </a:lnTo>
                  <a:lnTo>
                    <a:pt x="1912925" y="1271035"/>
                  </a:lnTo>
                  <a:lnTo>
                    <a:pt x="1916196" y="1271230"/>
                  </a:lnTo>
                  <a:lnTo>
                    <a:pt x="1918261" y="1270933"/>
                  </a:lnTo>
                  <a:lnTo>
                    <a:pt x="1920154" y="1269837"/>
                  </a:lnTo>
                  <a:lnTo>
                    <a:pt x="1924332" y="1266239"/>
                  </a:lnTo>
                  <a:lnTo>
                    <a:pt x="1929128" y="1263336"/>
                  </a:lnTo>
                  <a:lnTo>
                    <a:pt x="1937022" y="1259730"/>
                  </a:lnTo>
                  <a:lnTo>
                    <a:pt x="1948757" y="1255388"/>
                  </a:lnTo>
                  <a:lnTo>
                    <a:pt x="1950572" y="1254379"/>
                  </a:lnTo>
                  <a:lnTo>
                    <a:pt x="1952410" y="1253385"/>
                  </a:lnTo>
                  <a:lnTo>
                    <a:pt x="1953365" y="1252814"/>
                  </a:lnTo>
                  <a:lnTo>
                    <a:pt x="1954429" y="1252297"/>
                  </a:lnTo>
                  <a:lnTo>
                    <a:pt x="1962596" y="1247744"/>
                  </a:lnTo>
                  <a:lnTo>
                    <a:pt x="1966805" y="1245053"/>
                  </a:lnTo>
                  <a:lnTo>
                    <a:pt x="1968910" y="1243097"/>
                  </a:lnTo>
                  <a:lnTo>
                    <a:pt x="1971132" y="1241470"/>
                  </a:lnTo>
                  <a:lnTo>
                    <a:pt x="1973463" y="1240171"/>
                  </a:lnTo>
                  <a:lnTo>
                    <a:pt x="1975309" y="1238505"/>
                  </a:lnTo>
                  <a:lnTo>
                    <a:pt x="1976679" y="1236471"/>
                  </a:lnTo>
                  <a:lnTo>
                    <a:pt x="1978188" y="1234953"/>
                  </a:lnTo>
                  <a:lnTo>
                    <a:pt x="1979839" y="1233959"/>
                  </a:lnTo>
                  <a:lnTo>
                    <a:pt x="1980731" y="1232911"/>
                  </a:lnTo>
                  <a:lnTo>
                    <a:pt x="1980856" y="1231816"/>
                  </a:lnTo>
                  <a:lnTo>
                    <a:pt x="1980543" y="1230329"/>
                  </a:lnTo>
                  <a:lnTo>
                    <a:pt x="1979808" y="1228459"/>
                  </a:lnTo>
                  <a:lnTo>
                    <a:pt x="1979706" y="1226989"/>
                  </a:lnTo>
                  <a:lnTo>
                    <a:pt x="1980238" y="1225909"/>
                  </a:lnTo>
                  <a:lnTo>
                    <a:pt x="1980356" y="1225181"/>
                  </a:lnTo>
                  <a:lnTo>
                    <a:pt x="1980058" y="1224806"/>
                  </a:lnTo>
                  <a:lnTo>
                    <a:pt x="1976593" y="1223734"/>
                  </a:lnTo>
                  <a:lnTo>
                    <a:pt x="1976741" y="1218571"/>
                  </a:lnTo>
                  <a:lnTo>
                    <a:pt x="1976694" y="1218422"/>
                  </a:lnTo>
                  <a:lnTo>
                    <a:pt x="1976874" y="1218359"/>
                  </a:lnTo>
                  <a:lnTo>
                    <a:pt x="1984862" y="1216067"/>
                  </a:lnTo>
                  <a:lnTo>
                    <a:pt x="1989955" y="1215277"/>
                  </a:lnTo>
                  <a:lnTo>
                    <a:pt x="1996159" y="1215066"/>
                  </a:lnTo>
                  <a:lnTo>
                    <a:pt x="2003552" y="1216200"/>
                  </a:lnTo>
                  <a:lnTo>
                    <a:pt x="2006423" y="1217233"/>
                  </a:lnTo>
                  <a:lnTo>
                    <a:pt x="2008238" y="1218547"/>
                  </a:lnTo>
                  <a:lnTo>
                    <a:pt x="2010335" y="1218899"/>
                  </a:lnTo>
                  <a:lnTo>
                    <a:pt x="2012713" y="1218289"/>
                  </a:lnTo>
                  <a:lnTo>
                    <a:pt x="2016007" y="1218086"/>
                  </a:lnTo>
                  <a:lnTo>
                    <a:pt x="2020224" y="1218289"/>
                  </a:lnTo>
                  <a:lnTo>
                    <a:pt x="2022477" y="1218602"/>
                  </a:lnTo>
                  <a:lnTo>
                    <a:pt x="2022774" y="1219016"/>
                  </a:lnTo>
                  <a:lnTo>
                    <a:pt x="2023064" y="1218891"/>
                  </a:lnTo>
                  <a:lnTo>
                    <a:pt x="2023353" y="1218234"/>
                  </a:lnTo>
                  <a:lnTo>
                    <a:pt x="2024480" y="1217507"/>
                  </a:lnTo>
                  <a:lnTo>
                    <a:pt x="2027640" y="1216419"/>
                  </a:lnTo>
                  <a:lnTo>
                    <a:pt x="2028063" y="1216646"/>
                  </a:lnTo>
                  <a:lnTo>
                    <a:pt x="2028712" y="1216098"/>
                  </a:lnTo>
                  <a:lnTo>
                    <a:pt x="2029588" y="1214768"/>
                  </a:lnTo>
                  <a:lnTo>
                    <a:pt x="2031200" y="1213298"/>
                  </a:lnTo>
                  <a:lnTo>
                    <a:pt x="2033547" y="1211686"/>
                  </a:lnTo>
                  <a:lnTo>
                    <a:pt x="2035667" y="1210849"/>
                  </a:lnTo>
                  <a:lnTo>
                    <a:pt x="2037568" y="1210779"/>
                  </a:lnTo>
                  <a:lnTo>
                    <a:pt x="2038836" y="1210387"/>
                  </a:lnTo>
                  <a:lnTo>
                    <a:pt x="2039477" y="1209660"/>
                  </a:lnTo>
                  <a:lnTo>
                    <a:pt x="2039673" y="1209018"/>
                  </a:lnTo>
                  <a:lnTo>
                    <a:pt x="2039423" y="1208463"/>
                  </a:lnTo>
                  <a:lnTo>
                    <a:pt x="2039532" y="1207845"/>
                  </a:lnTo>
                  <a:lnTo>
                    <a:pt x="2039642" y="1207540"/>
                  </a:lnTo>
                  <a:lnTo>
                    <a:pt x="2039548" y="1207289"/>
                  </a:lnTo>
                  <a:lnTo>
                    <a:pt x="2039321" y="1206765"/>
                  </a:lnTo>
                  <a:lnTo>
                    <a:pt x="2039141" y="1204121"/>
                  </a:lnTo>
                  <a:lnTo>
                    <a:pt x="2038773" y="1202877"/>
                  </a:lnTo>
                  <a:lnTo>
                    <a:pt x="2038257" y="1201954"/>
                  </a:lnTo>
                  <a:lnTo>
                    <a:pt x="2037600" y="1201359"/>
                  </a:lnTo>
                  <a:lnTo>
                    <a:pt x="2037678" y="1200741"/>
                  </a:lnTo>
                  <a:lnTo>
                    <a:pt x="2038820" y="1199974"/>
                  </a:lnTo>
                  <a:lnTo>
                    <a:pt x="2038734" y="1200686"/>
                  </a:lnTo>
                  <a:lnTo>
                    <a:pt x="2039031" y="1200905"/>
                  </a:lnTo>
                  <a:lnTo>
                    <a:pt x="2039563" y="1200577"/>
                  </a:lnTo>
                  <a:lnTo>
                    <a:pt x="2040784" y="1198981"/>
                  </a:lnTo>
                  <a:lnTo>
                    <a:pt x="2040925" y="1198378"/>
                  </a:lnTo>
                  <a:lnTo>
                    <a:pt x="2041754" y="1197760"/>
                  </a:lnTo>
                  <a:lnTo>
                    <a:pt x="2042372" y="1196798"/>
                  </a:lnTo>
                  <a:lnTo>
                    <a:pt x="2041691" y="1196657"/>
                  </a:lnTo>
                  <a:lnTo>
                    <a:pt x="2040072" y="1196947"/>
                  </a:lnTo>
                  <a:lnTo>
                    <a:pt x="2039704" y="1196657"/>
                  </a:lnTo>
                  <a:lnTo>
                    <a:pt x="2040541" y="1195374"/>
                  </a:lnTo>
                  <a:lnTo>
                    <a:pt x="2040385" y="1194647"/>
                  </a:lnTo>
                  <a:lnTo>
                    <a:pt x="2040119" y="1194341"/>
                  </a:lnTo>
                  <a:lnTo>
                    <a:pt x="2039587" y="1194216"/>
                  </a:lnTo>
                  <a:lnTo>
                    <a:pt x="2037764" y="1195343"/>
                  </a:lnTo>
                  <a:lnTo>
                    <a:pt x="2037201" y="1195444"/>
                  </a:lnTo>
                  <a:lnTo>
                    <a:pt x="2037122" y="1194850"/>
                  </a:lnTo>
                  <a:lnTo>
                    <a:pt x="2036184" y="1193528"/>
                  </a:lnTo>
                  <a:lnTo>
                    <a:pt x="2038703" y="1191181"/>
                  </a:lnTo>
                  <a:lnTo>
                    <a:pt x="2047606" y="1184633"/>
                  </a:lnTo>
                  <a:lnTo>
                    <a:pt x="2048513" y="1183639"/>
                  </a:lnTo>
                  <a:lnTo>
                    <a:pt x="2048850" y="1182747"/>
                  </a:lnTo>
                  <a:lnTo>
                    <a:pt x="2048607" y="1181965"/>
                  </a:lnTo>
                  <a:lnTo>
                    <a:pt x="2048357" y="1181769"/>
                  </a:lnTo>
                  <a:lnTo>
                    <a:pt x="2048490" y="1181574"/>
                  </a:lnTo>
                  <a:lnTo>
                    <a:pt x="2057072" y="1173109"/>
                  </a:lnTo>
                  <a:lnTo>
                    <a:pt x="2061946" y="1169189"/>
                  </a:lnTo>
                  <a:lnTo>
                    <a:pt x="2065968" y="1166999"/>
                  </a:lnTo>
                  <a:lnTo>
                    <a:pt x="2069034" y="1165958"/>
                  </a:lnTo>
                  <a:lnTo>
                    <a:pt x="2071107" y="1166107"/>
                  </a:lnTo>
                  <a:lnTo>
                    <a:pt x="2072281" y="1165958"/>
                  </a:lnTo>
                  <a:lnTo>
                    <a:pt x="2073282" y="1165958"/>
                  </a:lnTo>
                  <a:lnTo>
                    <a:pt x="2078391" y="1165950"/>
                  </a:lnTo>
                  <a:lnTo>
                    <a:pt x="2087529" y="1165934"/>
                  </a:lnTo>
                  <a:lnTo>
                    <a:pt x="2096667" y="1165927"/>
                  </a:lnTo>
                  <a:lnTo>
                    <a:pt x="2105804" y="1165911"/>
                  </a:lnTo>
                  <a:lnTo>
                    <a:pt x="2114934" y="1165895"/>
                  </a:lnTo>
                  <a:lnTo>
                    <a:pt x="2124072" y="1165880"/>
                  </a:lnTo>
                  <a:lnTo>
                    <a:pt x="2133210" y="1165864"/>
                  </a:lnTo>
                  <a:lnTo>
                    <a:pt x="2142340" y="1165848"/>
                  </a:lnTo>
                  <a:lnTo>
                    <a:pt x="2144507" y="1159871"/>
                  </a:lnTo>
                  <a:lnTo>
                    <a:pt x="2146518" y="1157078"/>
                  </a:lnTo>
                  <a:lnTo>
                    <a:pt x="2149279" y="1158002"/>
                  </a:lnTo>
                  <a:lnTo>
                    <a:pt x="2150750" y="1157923"/>
                  </a:lnTo>
                  <a:lnTo>
                    <a:pt x="2152385" y="1156484"/>
                  </a:lnTo>
                  <a:lnTo>
                    <a:pt x="2153707" y="1155608"/>
                  </a:lnTo>
                  <a:lnTo>
                    <a:pt x="2154576" y="1155741"/>
                  </a:lnTo>
                  <a:lnTo>
                    <a:pt x="2155319" y="1157055"/>
                  </a:lnTo>
                  <a:lnTo>
                    <a:pt x="2155937" y="1157931"/>
                  </a:lnTo>
                  <a:lnTo>
                    <a:pt x="2156665" y="1157673"/>
                  </a:lnTo>
                  <a:lnTo>
                    <a:pt x="2157283" y="1156429"/>
                  </a:lnTo>
                  <a:lnTo>
                    <a:pt x="2157259" y="1154700"/>
                  </a:lnTo>
                  <a:lnTo>
                    <a:pt x="2158104" y="1153495"/>
                  </a:lnTo>
                  <a:lnTo>
                    <a:pt x="2159113" y="1153315"/>
                  </a:lnTo>
                  <a:lnTo>
                    <a:pt x="2160044" y="1153354"/>
                  </a:lnTo>
                  <a:lnTo>
                    <a:pt x="2160514" y="1152768"/>
                  </a:lnTo>
                  <a:lnTo>
                    <a:pt x="2160459" y="1151931"/>
                  </a:lnTo>
                  <a:lnTo>
                    <a:pt x="2160130" y="1150569"/>
                  </a:lnTo>
                  <a:lnTo>
                    <a:pt x="2160248" y="1148934"/>
                  </a:lnTo>
                  <a:lnTo>
                    <a:pt x="2162571" y="1146032"/>
                  </a:lnTo>
                  <a:lnTo>
                    <a:pt x="2165419" y="1144068"/>
                  </a:lnTo>
                  <a:lnTo>
                    <a:pt x="2166413" y="1143082"/>
                  </a:lnTo>
                  <a:lnTo>
                    <a:pt x="2166702" y="1141087"/>
                  </a:lnTo>
                  <a:lnTo>
                    <a:pt x="2168337" y="1139014"/>
                  </a:lnTo>
                  <a:lnTo>
                    <a:pt x="2169151" y="1137817"/>
                  </a:lnTo>
                  <a:lnTo>
                    <a:pt x="2169346" y="1136777"/>
                  </a:lnTo>
                  <a:lnTo>
                    <a:pt x="2168924" y="1135493"/>
                  </a:lnTo>
                  <a:lnTo>
                    <a:pt x="2168963" y="1133045"/>
                  </a:lnTo>
                  <a:lnTo>
                    <a:pt x="2169526" y="1130119"/>
                  </a:lnTo>
                  <a:lnTo>
                    <a:pt x="2170199" y="1126927"/>
                  </a:lnTo>
                  <a:lnTo>
                    <a:pt x="2171701" y="1124048"/>
                  </a:lnTo>
                  <a:lnTo>
                    <a:pt x="2174166" y="1120903"/>
                  </a:lnTo>
                  <a:lnTo>
                    <a:pt x="2174807" y="1116756"/>
                  </a:lnTo>
                  <a:lnTo>
                    <a:pt x="2175472" y="1112375"/>
                  </a:lnTo>
                  <a:lnTo>
                    <a:pt x="2178461" y="1108096"/>
                  </a:lnTo>
                  <a:lnTo>
                    <a:pt x="2181848" y="1103222"/>
                  </a:lnTo>
                  <a:lnTo>
                    <a:pt x="2183781" y="1100445"/>
                  </a:lnTo>
                  <a:lnTo>
                    <a:pt x="2187254" y="1095383"/>
                  </a:lnTo>
                  <a:lnTo>
                    <a:pt x="2189727" y="1091768"/>
                  </a:lnTo>
                  <a:lnTo>
                    <a:pt x="2190970" y="1090110"/>
                  </a:lnTo>
                  <a:lnTo>
                    <a:pt x="2192269" y="1088138"/>
                  </a:lnTo>
                  <a:lnTo>
                    <a:pt x="2194389" y="1088733"/>
                  </a:lnTo>
                  <a:lnTo>
                    <a:pt x="2196502" y="1089319"/>
                  </a:lnTo>
                  <a:lnTo>
                    <a:pt x="2196189" y="1092183"/>
                  </a:lnTo>
                  <a:lnTo>
                    <a:pt x="2196533" y="1094264"/>
                  </a:lnTo>
                  <a:lnTo>
                    <a:pt x="2197534" y="1095461"/>
                  </a:lnTo>
                  <a:lnTo>
                    <a:pt x="2198981" y="1096275"/>
                  </a:lnTo>
                  <a:lnTo>
                    <a:pt x="2200077" y="1096548"/>
                  </a:lnTo>
                  <a:lnTo>
                    <a:pt x="2201368" y="1096533"/>
                  </a:lnTo>
                  <a:lnTo>
                    <a:pt x="2204888" y="1094913"/>
                  </a:lnTo>
                  <a:lnTo>
                    <a:pt x="2209019" y="1093865"/>
                  </a:lnTo>
                  <a:lnTo>
                    <a:pt x="2211296" y="1092887"/>
                  </a:lnTo>
                  <a:lnTo>
                    <a:pt x="2211710" y="1091972"/>
                  </a:lnTo>
                  <a:lnTo>
                    <a:pt x="2212743" y="1091651"/>
                  </a:lnTo>
                  <a:lnTo>
                    <a:pt x="2214394" y="1091925"/>
                  </a:lnTo>
                  <a:lnTo>
                    <a:pt x="2217445" y="1094217"/>
                  </a:lnTo>
                  <a:lnTo>
                    <a:pt x="2221004" y="1097675"/>
                  </a:lnTo>
                  <a:lnTo>
                    <a:pt x="2223813" y="1100405"/>
                  </a:lnTo>
                  <a:lnTo>
                    <a:pt x="2223899" y="1105131"/>
                  </a:lnTo>
                  <a:lnTo>
                    <a:pt x="2223954" y="1110122"/>
                  </a:lnTo>
                  <a:lnTo>
                    <a:pt x="2224009" y="1115364"/>
                  </a:lnTo>
                  <a:lnTo>
                    <a:pt x="2224048" y="1119095"/>
                  </a:lnTo>
                  <a:lnTo>
                    <a:pt x="2224118" y="1124212"/>
                  </a:lnTo>
                  <a:lnTo>
                    <a:pt x="2224173" y="1128265"/>
                  </a:lnTo>
                  <a:lnTo>
                    <a:pt x="2224243" y="1133545"/>
                  </a:lnTo>
                  <a:lnTo>
                    <a:pt x="2224283" y="1136362"/>
                  </a:lnTo>
                  <a:lnTo>
                    <a:pt x="2224666" y="1137175"/>
                  </a:lnTo>
                  <a:lnTo>
                    <a:pt x="2224431" y="1138279"/>
                  </a:lnTo>
                  <a:lnTo>
                    <a:pt x="2224329" y="1138834"/>
                  </a:lnTo>
                  <a:lnTo>
                    <a:pt x="2224353" y="1139280"/>
                  </a:lnTo>
                  <a:lnTo>
                    <a:pt x="2224509" y="1139835"/>
                  </a:lnTo>
                  <a:lnTo>
                    <a:pt x="2224486" y="1140610"/>
                  </a:lnTo>
                  <a:lnTo>
                    <a:pt x="2224126" y="1141306"/>
                  </a:lnTo>
                  <a:lnTo>
                    <a:pt x="2223946" y="1142120"/>
                  </a:lnTo>
                  <a:lnTo>
                    <a:pt x="2223899" y="1143442"/>
                  </a:lnTo>
                  <a:lnTo>
                    <a:pt x="2224283" y="1144256"/>
                  </a:lnTo>
                  <a:lnTo>
                    <a:pt x="2224924" y="1144733"/>
                  </a:lnTo>
                  <a:lnTo>
                    <a:pt x="2225464" y="1144733"/>
                  </a:lnTo>
                  <a:lnTo>
                    <a:pt x="2226160" y="1145210"/>
                  </a:lnTo>
                  <a:lnTo>
                    <a:pt x="2227060" y="1146055"/>
                  </a:lnTo>
                  <a:lnTo>
                    <a:pt x="2228429" y="1146791"/>
                  </a:lnTo>
                  <a:lnTo>
                    <a:pt x="2229845" y="1147049"/>
                  </a:lnTo>
                  <a:lnTo>
                    <a:pt x="2230823" y="1146869"/>
                  </a:lnTo>
                  <a:lnTo>
                    <a:pt x="2232004" y="1147346"/>
                  </a:lnTo>
                  <a:lnTo>
                    <a:pt x="2232419" y="1148520"/>
                  </a:lnTo>
                  <a:lnTo>
                    <a:pt x="2232184" y="1149623"/>
                  </a:lnTo>
                  <a:lnTo>
                    <a:pt x="2231519" y="1150139"/>
                  </a:lnTo>
                  <a:lnTo>
                    <a:pt x="2230800" y="1150538"/>
                  </a:lnTo>
                  <a:lnTo>
                    <a:pt x="2230667" y="1151383"/>
                  </a:lnTo>
                  <a:lnTo>
                    <a:pt x="2231026" y="1152259"/>
                  </a:lnTo>
                  <a:lnTo>
                    <a:pt x="2231543" y="1153026"/>
                  </a:lnTo>
                  <a:lnTo>
                    <a:pt x="2232106" y="1154371"/>
                  </a:lnTo>
                  <a:lnTo>
                    <a:pt x="2231871" y="1155545"/>
                  </a:lnTo>
                  <a:lnTo>
                    <a:pt x="2231355" y="1156531"/>
                  </a:lnTo>
                  <a:lnTo>
                    <a:pt x="2231128" y="1157548"/>
                  </a:lnTo>
                  <a:lnTo>
                    <a:pt x="2231566" y="1158424"/>
                  </a:lnTo>
                  <a:lnTo>
                    <a:pt x="2232724" y="1159590"/>
                  </a:lnTo>
                  <a:lnTo>
                    <a:pt x="2233444" y="1160716"/>
                  </a:lnTo>
                  <a:lnTo>
                    <a:pt x="2234578" y="1161334"/>
                  </a:lnTo>
                  <a:lnTo>
                    <a:pt x="2235118" y="1160896"/>
                  </a:lnTo>
                  <a:lnTo>
                    <a:pt x="2235556" y="1160309"/>
                  </a:lnTo>
                  <a:lnTo>
                    <a:pt x="2236018" y="1159871"/>
                  </a:lnTo>
                  <a:lnTo>
                    <a:pt x="2236816" y="1160130"/>
                  </a:lnTo>
                  <a:lnTo>
                    <a:pt x="2237747" y="1160458"/>
                  </a:lnTo>
                  <a:lnTo>
                    <a:pt x="2238756" y="1160849"/>
                  </a:lnTo>
                  <a:lnTo>
                    <a:pt x="2238631" y="1161796"/>
                  </a:lnTo>
                  <a:lnTo>
                    <a:pt x="2239249" y="1163384"/>
                  </a:lnTo>
                  <a:lnTo>
                    <a:pt x="2239726" y="1166435"/>
                  </a:lnTo>
                  <a:lnTo>
                    <a:pt x="2238991" y="1167820"/>
                  </a:lnTo>
                  <a:lnTo>
                    <a:pt x="2239147" y="1169651"/>
                  </a:lnTo>
                  <a:lnTo>
                    <a:pt x="2241181" y="1170183"/>
                  </a:lnTo>
                  <a:lnTo>
                    <a:pt x="2241674" y="1170746"/>
                  </a:lnTo>
                  <a:lnTo>
                    <a:pt x="2241768" y="1171419"/>
                  </a:lnTo>
                  <a:lnTo>
                    <a:pt x="2237285" y="1176105"/>
                  </a:lnTo>
                  <a:lnTo>
                    <a:pt x="2233491" y="1175456"/>
                  </a:lnTo>
                  <a:lnTo>
                    <a:pt x="2231433" y="1176699"/>
                  </a:lnTo>
                  <a:lnTo>
                    <a:pt x="2229282" y="1177060"/>
                  </a:lnTo>
                  <a:lnTo>
                    <a:pt x="2228335" y="1179148"/>
                  </a:lnTo>
                  <a:lnTo>
                    <a:pt x="2227154" y="1179594"/>
                  </a:lnTo>
                  <a:lnTo>
                    <a:pt x="2225534" y="1179469"/>
                  </a:lnTo>
                  <a:lnTo>
                    <a:pt x="2224134" y="1178882"/>
                  </a:lnTo>
                  <a:lnTo>
                    <a:pt x="2223070" y="1179172"/>
                  </a:lnTo>
                  <a:lnTo>
                    <a:pt x="2221576" y="1182935"/>
                  </a:lnTo>
                  <a:lnTo>
                    <a:pt x="2220355" y="1182606"/>
                  </a:lnTo>
                  <a:lnTo>
                    <a:pt x="2219870" y="1183960"/>
                  </a:lnTo>
                  <a:lnTo>
                    <a:pt x="2219229" y="1184554"/>
                  </a:lnTo>
                  <a:lnTo>
                    <a:pt x="2218290" y="1185055"/>
                  </a:lnTo>
                  <a:lnTo>
                    <a:pt x="2217476" y="1183389"/>
                  </a:lnTo>
                  <a:lnTo>
                    <a:pt x="2216960" y="1181800"/>
                  </a:lnTo>
                  <a:lnTo>
                    <a:pt x="2216193" y="1181456"/>
                  </a:lnTo>
                  <a:lnTo>
                    <a:pt x="2215176" y="1181049"/>
                  </a:lnTo>
                  <a:lnTo>
                    <a:pt x="2214136" y="1181065"/>
                  </a:lnTo>
                  <a:lnTo>
                    <a:pt x="2213439" y="1181292"/>
                  </a:lnTo>
                  <a:lnTo>
                    <a:pt x="2212571" y="1182317"/>
                  </a:lnTo>
                  <a:lnTo>
                    <a:pt x="2211319" y="1183201"/>
                  </a:lnTo>
                  <a:lnTo>
                    <a:pt x="2210372" y="1182465"/>
                  </a:lnTo>
                  <a:lnTo>
                    <a:pt x="2209629" y="1181284"/>
                  </a:lnTo>
                  <a:lnTo>
                    <a:pt x="2208995" y="1183185"/>
                  </a:lnTo>
                  <a:lnTo>
                    <a:pt x="2208072" y="1185188"/>
                  </a:lnTo>
                  <a:lnTo>
                    <a:pt x="2208229" y="1187519"/>
                  </a:lnTo>
                  <a:lnTo>
                    <a:pt x="2207830" y="1188904"/>
                  </a:lnTo>
                  <a:lnTo>
                    <a:pt x="2206954" y="1188536"/>
                  </a:lnTo>
                  <a:lnTo>
                    <a:pt x="2206085" y="1187324"/>
                  </a:lnTo>
                  <a:lnTo>
                    <a:pt x="2203644" y="1186354"/>
                  </a:lnTo>
                  <a:lnTo>
                    <a:pt x="2201696" y="1186440"/>
                  </a:lnTo>
                  <a:lnTo>
                    <a:pt x="2202095" y="1185141"/>
                  </a:lnTo>
                  <a:lnTo>
                    <a:pt x="2203934" y="1183279"/>
                  </a:lnTo>
                  <a:lnTo>
                    <a:pt x="2203363" y="1182919"/>
                  </a:lnTo>
                  <a:lnTo>
                    <a:pt x="2202463" y="1183177"/>
                  </a:lnTo>
                  <a:lnTo>
                    <a:pt x="2202072" y="1182919"/>
                  </a:lnTo>
                  <a:lnTo>
                    <a:pt x="2202721" y="1181221"/>
                  </a:lnTo>
                  <a:lnTo>
                    <a:pt x="2202784" y="1179352"/>
                  </a:lnTo>
                  <a:lnTo>
                    <a:pt x="2201962" y="1180001"/>
                  </a:lnTo>
                  <a:lnTo>
                    <a:pt x="2200929" y="1181973"/>
                  </a:lnTo>
                  <a:lnTo>
                    <a:pt x="2198426" y="1183545"/>
                  </a:lnTo>
                  <a:lnTo>
                    <a:pt x="2198543" y="1186174"/>
                  </a:lnTo>
                  <a:lnTo>
                    <a:pt x="2196189" y="1191541"/>
                  </a:lnTo>
                  <a:lnTo>
                    <a:pt x="2196079" y="1193825"/>
                  </a:lnTo>
                  <a:lnTo>
                    <a:pt x="2194569" y="1195640"/>
                  </a:lnTo>
                  <a:lnTo>
                    <a:pt x="2192613" y="1197205"/>
                  </a:lnTo>
                  <a:lnTo>
                    <a:pt x="2190008" y="1196767"/>
                  </a:lnTo>
                  <a:lnTo>
                    <a:pt x="2188021" y="1198120"/>
                  </a:lnTo>
                  <a:lnTo>
                    <a:pt x="2187012" y="1199677"/>
                  </a:lnTo>
                  <a:lnTo>
                    <a:pt x="2186135" y="1199912"/>
                  </a:lnTo>
                  <a:lnTo>
                    <a:pt x="2185682" y="1197932"/>
                  </a:lnTo>
                  <a:lnTo>
                    <a:pt x="2185353" y="1197322"/>
                  </a:lnTo>
                  <a:lnTo>
                    <a:pt x="2184618" y="1200248"/>
                  </a:lnTo>
                  <a:lnTo>
                    <a:pt x="2183874" y="1200428"/>
                  </a:lnTo>
                  <a:lnTo>
                    <a:pt x="2183593" y="1198355"/>
                  </a:lnTo>
                  <a:lnTo>
                    <a:pt x="2183241" y="1196986"/>
                  </a:lnTo>
                  <a:lnTo>
                    <a:pt x="2182224" y="1198167"/>
                  </a:lnTo>
                  <a:lnTo>
                    <a:pt x="2181551" y="1201296"/>
                  </a:lnTo>
                  <a:lnTo>
                    <a:pt x="2180847" y="1201031"/>
                  </a:lnTo>
                  <a:lnTo>
                    <a:pt x="2180620" y="1199873"/>
                  </a:lnTo>
                  <a:lnTo>
                    <a:pt x="2180111" y="1199520"/>
                  </a:lnTo>
                  <a:lnTo>
                    <a:pt x="2179939" y="1200850"/>
                  </a:lnTo>
                  <a:lnTo>
                    <a:pt x="2180190" y="1202720"/>
                  </a:lnTo>
                  <a:lnTo>
                    <a:pt x="2179822" y="1203714"/>
                  </a:lnTo>
                  <a:lnTo>
                    <a:pt x="2179118" y="1203182"/>
                  </a:lnTo>
                  <a:lnTo>
                    <a:pt x="2178414" y="1202282"/>
                  </a:lnTo>
                  <a:lnTo>
                    <a:pt x="2177248" y="1202963"/>
                  </a:lnTo>
                  <a:lnTo>
                    <a:pt x="2176176" y="1203237"/>
                  </a:lnTo>
                  <a:lnTo>
                    <a:pt x="2176176" y="1202321"/>
                  </a:lnTo>
                  <a:lnTo>
                    <a:pt x="2176380" y="1201195"/>
                  </a:lnTo>
                  <a:lnTo>
                    <a:pt x="2174252" y="1201813"/>
                  </a:lnTo>
                  <a:lnTo>
                    <a:pt x="2171693" y="1203886"/>
                  </a:lnTo>
                  <a:lnTo>
                    <a:pt x="2169706" y="1206749"/>
                  </a:lnTo>
                  <a:lnTo>
                    <a:pt x="2170395" y="1207227"/>
                  </a:lnTo>
                  <a:lnTo>
                    <a:pt x="2171169" y="1208134"/>
                  </a:lnTo>
                  <a:lnTo>
                    <a:pt x="2167719" y="1212539"/>
                  </a:lnTo>
                  <a:lnTo>
                    <a:pt x="2164183" y="1216497"/>
                  </a:lnTo>
                  <a:lnTo>
                    <a:pt x="2161515" y="1222936"/>
                  </a:lnTo>
                  <a:lnTo>
                    <a:pt x="2160443" y="1223687"/>
                  </a:lnTo>
                  <a:lnTo>
                    <a:pt x="2159520" y="1224861"/>
                  </a:lnTo>
                  <a:lnTo>
                    <a:pt x="2158542" y="1228733"/>
                  </a:lnTo>
                  <a:lnTo>
                    <a:pt x="2157416" y="1232168"/>
                  </a:lnTo>
                  <a:lnTo>
                    <a:pt x="2158049" y="1233701"/>
                  </a:lnTo>
                  <a:lnTo>
                    <a:pt x="2158464" y="1235274"/>
                  </a:lnTo>
                  <a:lnTo>
                    <a:pt x="2159465" y="1236823"/>
                  </a:lnTo>
                  <a:lnTo>
                    <a:pt x="2160318" y="1236963"/>
                  </a:lnTo>
                  <a:lnTo>
                    <a:pt x="2161241" y="1236682"/>
                  </a:lnTo>
                  <a:lnTo>
                    <a:pt x="2161914" y="1236745"/>
                  </a:lnTo>
                  <a:lnTo>
                    <a:pt x="2162352" y="1237402"/>
                  </a:lnTo>
                  <a:lnTo>
                    <a:pt x="2162164" y="1238192"/>
                  </a:lnTo>
                  <a:lnTo>
                    <a:pt x="2161101" y="1238387"/>
                  </a:lnTo>
                  <a:lnTo>
                    <a:pt x="2159113" y="1239764"/>
                  </a:lnTo>
                  <a:lnTo>
                    <a:pt x="2157369" y="1240296"/>
                  </a:lnTo>
                  <a:lnTo>
                    <a:pt x="2156500" y="1241955"/>
                  </a:lnTo>
                  <a:lnTo>
                    <a:pt x="2155194" y="1243872"/>
                  </a:lnTo>
                  <a:lnTo>
                    <a:pt x="2152651" y="1246860"/>
                  </a:lnTo>
                  <a:lnTo>
                    <a:pt x="2153739" y="1247783"/>
                  </a:lnTo>
                  <a:lnTo>
                    <a:pt x="2157658" y="1248816"/>
                  </a:lnTo>
                  <a:lnTo>
                    <a:pt x="2159411" y="1249880"/>
                  </a:lnTo>
                  <a:lnTo>
                    <a:pt x="2162055" y="1255435"/>
                  </a:lnTo>
                  <a:lnTo>
                    <a:pt x="2161453" y="1255990"/>
                  </a:lnTo>
                  <a:lnTo>
                    <a:pt x="2161210" y="1257007"/>
                  </a:lnTo>
                  <a:lnTo>
                    <a:pt x="2163565" y="1258431"/>
                  </a:lnTo>
                  <a:lnTo>
                    <a:pt x="2164316" y="1262405"/>
                  </a:lnTo>
                  <a:lnTo>
                    <a:pt x="2166248" y="1263759"/>
                  </a:lnTo>
                  <a:lnTo>
                    <a:pt x="2169127" y="1264588"/>
                  </a:lnTo>
                  <a:lnTo>
                    <a:pt x="2172656" y="1263391"/>
                  </a:lnTo>
                  <a:lnTo>
                    <a:pt x="2175590" y="1261740"/>
                  </a:lnTo>
                  <a:lnTo>
                    <a:pt x="2175488" y="1260387"/>
                  </a:lnTo>
                  <a:lnTo>
                    <a:pt x="2173642" y="1257226"/>
                  </a:lnTo>
                  <a:lnTo>
                    <a:pt x="2173196" y="1255748"/>
                  </a:lnTo>
                  <a:lnTo>
                    <a:pt x="2171826" y="1254785"/>
                  </a:lnTo>
                  <a:lnTo>
                    <a:pt x="2171310" y="1255599"/>
                  </a:lnTo>
                  <a:lnTo>
                    <a:pt x="2170426" y="1254543"/>
                  </a:lnTo>
                  <a:lnTo>
                    <a:pt x="2170324" y="1253948"/>
                  </a:lnTo>
                  <a:lnTo>
                    <a:pt x="2171146" y="1253659"/>
                  </a:lnTo>
                  <a:lnTo>
                    <a:pt x="2172108" y="1253776"/>
                  </a:lnTo>
                  <a:lnTo>
                    <a:pt x="2173227" y="1254331"/>
                  </a:lnTo>
                  <a:lnTo>
                    <a:pt x="2176106" y="1257782"/>
                  </a:lnTo>
                  <a:lnTo>
                    <a:pt x="2176904" y="1262288"/>
                  </a:lnTo>
                  <a:lnTo>
                    <a:pt x="2177076" y="1265143"/>
                  </a:lnTo>
                  <a:lnTo>
                    <a:pt x="2176747" y="1266121"/>
                  </a:lnTo>
                  <a:lnTo>
                    <a:pt x="2175910" y="1265918"/>
                  </a:lnTo>
                  <a:lnTo>
                    <a:pt x="2174314" y="1266114"/>
                  </a:lnTo>
                  <a:lnTo>
                    <a:pt x="2166733" y="1267592"/>
                  </a:lnTo>
                  <a:lnTo>
                    <a:pt x="2165051" y="1268891"/>
                  </a:lnTo>
                  <a:lnTo>
                    <a:pt x="2161194" y="1270299"/>
                  </a:lnTo>
                  <a:lnTo>
                    <a:pt x="2160952" y="1269595"/>
                  </a:lnTo>
                  <a:lnTo>
                    <a:pt x="2161234" y="1268140"/>
                  </a:lnTo>
                  <a:lnTo>
                    <a:pt x="2160991" y="1265151"/>
                  </a:lnTo>
                  <a:lnTo>
                    <a:pt x="2160232" y="1265010"/>
                  </a:lnTo>
                  <a:lnTo>
                    <a:pt x="2154231" y="1269885"/>
                  </a:lnTo>
                  <a:lnTo>
                    <a:pt x="2151916" y="1270190"/>
                  </a:lnTo>
                  <a:lnTo>
                    <a:pt x="2149968" y="1271614"/>
                  </a:lnTo>
                  <a:lnTo>
                    <a:pt x="2149530" y="1270823"/>
                  </a:lnTo>
                  <a:lnTo>
                    <a:pt x="2149185" y="1267178"/>
                  </a:lnTo>
                  <a:lnTo>
                    <a:pt x="2150406" y="1264111"/>
                  </a:lnTo>
                  <a:lnTo>
                    <a:pt x="2149757" y="1264158"/>
                  </a:lnTo>
                  <a:lnTo>
                    <a:pt x="2147722" y="1265996"/>
                  </a:lnTo>
                  <a:lnTo>
                    <a:pt x="2146854" y="1264862"/>
                  </a:lnTo>
                  <a:lnTo>
                    <a:pt x="2146416" y="1263618"/>
                  </a:lnTo>
                  <a:lnTo>
                    <a:pt x="2145790" y="1262914"/>
                  </a:lnTo>
                  <a:lnTo>
                    <a:pt x="2145109" y="1262648"/>
                  </a:lnTo>
                  <a:lnTo>
                    <a:pt x="2145696" y="1265363"/>
                  </a:lnTo>
                  <a:lnTo>
                    <a:pt x="2144311" y="1267397"/>
                  </a:lnTo>
                  <a:lnTo>
                    <a:pt x="2143936" y="1272646"/>
                  </a:lnTo>
                  <a:lnTo>
                    <a:pt x="2142199" y="1274821"/>
                  </a:lnTo>
                  <a:lnTo>
                    <a:pt x="2136785" y="1276221"/>
                  </a:lnTo>
                  <a:lnTo>
                    <a:pt x="2133257" y="1275924"/>
                  </a:lnTo>
                  <a:lnTo>
                    <a:pt x="2130096" y="1276362"/>
                  </a:lnTo>
                  <a:lnTo>
                    <a:pt x="2125895" y="1277364"/>
                  </a:lnTo>
                  <a:lnTo>
                    <a:pt x="2123571" y="1276769"/>
                  </a:lnTo>
                  <a:lnTo>
                    <a:pt x="2121193" y="1277825"/>
                  </a:lnTo>
                  <a:lnTo>
                    <a:pt x="2113119" y="1278115"/>
                  </a:lnTo>
                  <a:lnTo>
                    <a:pt x="2111414" y="1277551"/>
                  </a:lnTo>
                  <a:lnTo>
                    <a:pt x="2109239" y="1279546"/>
                  </a:lnTo>
                  <a:lnTo>
                    <a:pt x="2105758" y="1280728"/>
                  </a:lnTo>
                  <a:lnTo>
                    <a:pt x="2096956" y="1285195"/>
                  </a:lnTo>
                  <a:lnTo>
                    <a:pt x="2095016" y="1286822"/>
                  </a:lnTo>
                  <a:lnTo>
                    <a:pt x="2092653" y="1289349"/>
                  </a:lnTo>
                  <a:lnTo>
                    <a:pt x="2091065" y="1290710"/>
                  </a:lnTo>
                  <a:lnTo>
                    <a:pt x="2089758" y="1291156"/>
                  </a:lnTo>
                  <a:lnTo>
                    <a:pt x="2088953" y="1292291"/>
                  </a:lnTo>
                  <a:lnTo>
                    <a:pt x="2088076" y="1293026"/>
                  </a:lnTo>
                  <a:lnTo>
                    <a:pt x="2088921" y="1290507"/>
                  </a:lnTo>
                  <a:lnTo>
                    <a:pt x="2089837" y="1288379"/>
                  </a:lnTo>
                  <a:lnTo>
                    <a:pt x="2090603" y="1284240"/>
                  </a:lnTo>
                  <a:lnTo>
                    <a:pt x="2090377" y="1280892"/>
                  </a:lnTo>
                  <a:lnTo>
                    <a:pt x="2089430" y="1279515"/>
                  </a:lnTo>
                  <a:lnTo>
                    <a:pt x="2088452" y="1278592"/>
                  </a:lnTo>
                  <a:lnTo>
                    <a:pt x="2089594" y="1281901"/>
                  </a:lnTo>
                  <a:lnTo>
                    <a:pt x="2089782" y="1285954"/>
                  </a:lnTo>
                  <a:lnTo>
                    <a:pt x="2089383" y="1288324"/>
                  </a:lnTo>
                  <a:lnTo>
                    <a:pt x="2087224" y="1292885"/>
                  </a:lnTo>
                  <a:lnTo>
                    <a:pt x="2086308" y="1293941"/>
                  </a:lnTo>
                  <a:lnTo>
                    <a:pt x="2085237" y="1294880"/>
                  </a:lnTo>
                  <a:lnTo>
                    <a:pt x="2084423" y="1295279"/>
                  </a:lnTo>
                  <a:lnTo>
                    <a:pt x="2083672" y="1296007"/>
                  </a:lnTo>
                  <a:lnTo>
                    <a:pt x="2082803" y="1297157"/>
                  </a:lnTo>
                  <a:lnTo>
                    <a:pt x="2081982" y="1299441"/>
                  </a:lnTo>
                  <a:lnTo>
                    <a:pt x="2082483" y="1301523"/>
                  </a:lnTo>
                  <a:lnTo>
                    <a:pt x="2086692" y="1302281"/>
                  </a:lnTo>
                  <a:lnTo>
                    <a:pt x="2087826" y="1301640"/>
                  </a:lnTo>
                  <a:lnTo>
                    <a:pt x="2088397" y="1303126"/>
                  </a:lnTo>
                  <a:lnTo>
                    <a:pt x="2088726" y="1305192"/>
                  </a:lnTo>
                  <a:lnTo>
                    <a:pt x="2088405" y="1307429"/>
                  </a:lnTo>
                  <a:lnTo>
                    <a:pt x="2087701" y="1309698"/>
                  </a:lnTo>
                  <a:lnTo>
                    <a:pt x="2087169" y="1312514"/>
                  </a:lnTo>
                  <a:lnTo>
                    <a:pt x="2086715" y="1316794"/>
                  </a:lnTo>
                  <a:lnTo>
                    <a:pt x="2086035" y="1320635"/>
                  </a:lnTo>
                  <a:lnTo>
                    <a:pt x="2085941" y="1319469"/>
                  </a:lnTo>
                  <a:lnTo>
                    <a:pt x="2086371" y="1314791"/>
                  </a:lnTo>
                  <a:lnTo>
                    <a:pt x="2085683" y="1315284"/>
                  </a:lnTo>
                  <a:lnTo>
                    <a:pt x="2085205" y="1316364"/>
                  </a:lnTo>
                  <a:lnTo>
                    <a:pt x="2083922" y="1322388"/>
                  </a:lnTo>
                  <a:lnTo>
                    <a:pt x="2082154" y="1325587"/>
                  </a:lnTo>
                  <a:lnTo>
                    <a:pt x="2080527" y="1327801"/>
                  </a:lnTo>
                  <a:lnTo>
                    <a:pt x="2078845" y="1327434"/>
                  </a:lnTo>
                  <a:lnTo>
                    <a:pt x="2079220" y="1329194"/>
                  </a:lnTo>
                  <a:lnTo>
                    <a:pt x="2078759" y="1330109"/>
                  </a:lnTo>
                  <a:lnTo>
                    <a:pt x="2078368" y="1332018"/>
                  </a:lnTo>
                  <a:lnTo>
                    <a:pt x="2077366" y="1333278"/>
                  </a:lnTo>
                  <a:lnTo>
                    <a:pt x="2076427" y="1333160"/>
                  </a:lnTo>
                  <a:lnTo>
                    <a:pt x="2075082" y="1334029"/>
                  </a:lnTo>
                  <a:lnTo>
                    <a:pt x="2074550" y="1334694"/>
                  </a:lnTo>
                  <a:lnTo>
                    <a:pt x="2074511" y="1335969"/>
                  </a:lnTo>
                  <a:lnTo>
                    <a:pt x="2073603" y="1337088"/>
                  </a:lnTo>
                  <a:lnTo>
                    <a:pt x="2070341" y="1342893"/>
                  </a:lnTo>
                  <a:lnTo>
                    <a:pt x="2067509" y="1344598"/>
                  </a:lnTo>
                  <a:lnTo>
                    <a:pt x="2066836" y="1344348"/>
                  </a:lnTo>
                  <a:lnTo>
                    <a:pt x="2067579" y="1341610"/>
                  </a:lnTo>
                  <a:lnTo>
                    <a:pt x="2068088" y="1338840"/>
                  </a:lnTo>
                  <a:lnTo>
                    <a:pt x="2066366" y="1337636"/>
                  </a:lnTo>
                  <a:lnTo>
                    <a:pt x="2064724" y="1336994"/>
                  </a:lnTo>
                  <a:lnTo>
                    <a:pt x="2062838" y="1337080"/>
                  </a:lnTo>
                  <a:lnTo>
                    <a:pt x="2060749" y="1334921"/>
                  </a:lnTo>
                  <a:lnTo>
                    <a:pt x="2058066" y="1333356"/>
                  </a:lnTo>
                  <a:lnTo>
                    <a:pt x="2054318" y="1329100"/>
                  </a:lnTo>
                  <a:lnTo>
                    <a:pt x="2054428" y="1327919"/>
                  </a:lnTo>
                  <a:lnTo>
                    <a:pt x="2054334" y="1325932"/>
                  </a:lnTo>
                  <a:lnTo>
                    <a:pt x="2055476" y="1322794"/>
                  </a:lnTo>
                  <a:lnTo>
                    <a:pt x="2056564" y="1320596"/>
                  </a:lnTo>
                  <a:lnTo>
                    <a:pt x="2058074" y="1319454"/>
                  </a:lnTo>
                  <a:lnTo>
                    <a:pt x="2062455" y="1318296"/>
                  </a:lnTo>
                  <a:lnTo>
                    <a:pt x="2063550" y="1316551"/>
                  </a:lnTo>
                  <a:lnTo>
                    <a:pt x="2064199" y="1315081"/>
                  </a:lnTo>
                  <a:lnTo>
                    <a:pt x="2062032" y="1317608"/>
                  </a:lnTo>
                  <a:lnTo>
                    <a:pt x="2058786" y="1318468"/>
                  </a:lnTo>
                  <a:lnTo>
                    <a:pt x="2057033" y="1319415"/>
                  </a:lnTo>
                  <a:lnTo>
                    <a:pt x="2055633" y="1320854"/>
                  </a:lnTo>
                  <a:lnTo>
                    <a:pt x="2054803" y="1322661"/>
                  </a:lnTo>
                  <a:lnTo>
                    <a:pt x="2052926" y="1324836"/>
                  </a:lnTo>
                  <a:lnTo>
                    <a:pt x="2053059" y="1326291"/>
                  </a:lnTo>
                  <a:lnTo>
                    <a:pt x="2053372" y="1327324"/>
                  </a:lnTo>
                  <a:lnTo>
                    <a:pt x="2053223" y="1329483"/>
                  </a:lnTo>
                  <a:lnTo>
                    <a:pt x="2054412" y="1331580"/>
                  </a:lnTo>
                  <a:lnTo>
                    <a:pt x="2056759" y="1335014"/>
                  </a:lnTo>
                  <a:lnTo>
                    <a:pt x="2057213" y="1340335"/>
                  </a:lnTo>
                  <a:lnTo>
                    <a:pt x="2059005" y="1343886"/>
                  </a:lnTo>
                  <a:lnTo>
                    <a:pt x="2061758" y="1348017"/>
                  </a:lnTo>
                  <a:lnTo>
                    <a:pt x="2063871" y="1349191"/>
                  </a:lnTo>
                  <a:lnTo>
                    <a:pt x="2063980" y="1350724"/>
                  </a:lnTo>
                  <a:lnTo>
                    <a:pt x="2063002" y="1353259"/>
                  </a:lnTo>
                  <a:lnTo>
                    <a:pt x="2061712" y="1354417"/>
                  </a:lnTo>
                  <a:lnTo>
                    <a:pt x="2063386" y="1354182"/>
                  </a:lnTo>
                  <a:lnTo>
                    <a:pt x="2064215" y="1354761"/>
                  </a:lnTo>
                  <a:lnTo>
                    <a:pt x="2065029" y="1356873"/>
                  </a:lnTo>
                  <a:lnTo>
                    <a:pt x="2064966" y="1359025"/>
                  </a:lnTo>
                  <a:lnTo>
                    <a:pt x="2064692" y="1360230"/>
                  </a:lnTo>
                  <a:lnTo>
                    <a:pt x="2064184" y="1360714"/>
                  </a:lnTo>
                  <a:lnTo>
                    <a:pt x="2064199" y="1359478"/>
                  </a:lnTo>
                  <a:lnTo>
                    <a:pt x="2063840" y="1359048"/>
                  </a:lnTo>
                  <a:lnTo>
                    <a:pt x="2063245" y="1359580"/>
                  </a:lnTo>
                  <a:lnTo>
                    <a:pt x="2062862" y="1360190"/>
                  </a:lnTo>
                  <a:lnTo>
                    <a:pt x="2062697" y="1362592"/>
                  </a:lnTo>
                  <a:lnTo>
                    <a:pt x="2062291" y="1363789"/>
                  </a:lnTo>
                  <a:lnTo>
                    <a:pt x="2060851" y="1364141"/>
                  </a:lnTo>
                  <a:lnTo>
                    <a:pt x="2059388" y="1367286"/>
                  </a:lnTo>
                  <a:lnTo>
                    <a:pt x="2058035" y="1369070"/>
                  </a:lnTo>
                  <a:lnTo>
                    <a:pt x="2052707" y="1381087"/>
                  </a:lnTo>
                  <a:lnTo>
                    <a:pt x="2052910" y="1383090"/>
                  </a:lnTo>
                  <a:lnTo>
                    <a:pt x="2051932" y="1383731"/>
                  </a:lnTo>
                  <a:lnTo>
                    <a:pt x="2050461" y="1384255"/>
                  </a:lnTo>
                  <a:lnTo>
                    <a:pt x="2048967" y="1385452"/>
                  </a:lnTo>
                  <a:lnTo>
                    <a:pt x="2047974" y="1386767"/>
                  </a:lnTo>
                  <a:lnTo>
                    <a:pt x="2047050" y="1390303"/>
                  </a:lnTo>
                  <a:lnTo>
                    <a:pt x="2045282" y="1394277"/>
                  </a:lnTo>
                  <a:lnTo>
                    <a:pt x="2044179" y="1392626"/>
                  </a:lnTo>
                  <a:lnTo>
                    <a:pt x="2043898" y="1391210"/>
                  </a:lnTo>
                  <a:lnTo>
                    <a:pt x="2044390" y="1387502"/>
                  </a:lnTo>
                  <a:lnTo>
                    <a:pt x="2046299" y="1381423"/>
                  </a:lnTo>
                  <a:lnTo>
                    <a:pt x="2048404" y="1377637"/>
                  </a:lnTo>
                  <a:lnTo>
                    <a:pt x="2050008" y="1375837"/>
                  </a:lnTo>
                  <a:lnTo>
                    <a:pt x="2051322" y="1372160"/>
                  </a:lnTo>
                  <a:lnTo>
                    <a:pt x="2049656" y="1371613"/>
                  </a:lnTo>
                  <a:lnTo>
                    <a:pt x="2047113" y="1371675"/>
                  </a:lnTo>
                  <a:lnTo>
                    <a:pt x="2047590" y="1369978"/>
                  </a:lnTo>
                  <a:lnTo>
                    <a:pt x="2048334" y="1368483"/>
                  </a:lnTo>
                  <a:lnTo>
                    <a:pt x="2047011" y="1366989"/>
                  </a:lnTo>
                  <a:lnTo>
                    <a:pt x="2046229" y="1366801"/>
                  </a:lnTo>
                  <a:lnTo>
                    <a:pt x="2045423" y="1366191"/>
                  </a:lnTo>
                  <a:lnTo>
                    <a:pt x="2046370" y="1364947"/>
                  </a:lnTo>
                  <a:lnTo>
                    <a:pt x="2046831" y="1363633"/>
                  </a:lnTo>
                  <a:lnTo>
                    <a:pt x="2046550" y="1362029"/>
                  </a:lnTo>
                  <a:lnTo>
                    <a:pt x="2046949" y="1360816"/>
                  </a:lnTo>
                  <a:lnTo>
                    <a:pt x="2046291" y="1360996"/>
                  </a:lnTo>
                  <a:lnTo>
                    <a:pt x="2045228" y="1362279"/>
                  </a:lnTo>
                  <a:lnTo>
                    <a:pt x="2044570" y="1362788"/>
                  </a:lnTo>
                  <a:lnTo>
                    <a:pt x="2044171" y="1361653"/>
                  </a:lnTo>
                  <a:lnTo>
                    <a:pt x="2043710" y="1361912"/>
                  </a:lnTo>
                  <a:lnTo>
                    <a:pt x="2043412" y="1362694"/>
                  </a:lnTo>
                  <a:lnTo>
                    <a:pt x="2042732" y="1363116"/>
                  </a:lnTo>
                  <a:lnTo>
                    <a:pt x="2041300" y="1362052"/>
                  </a:lnTo>
                  <a:lnTo>
                    <a:pt x="2039211" y="1360840"/>
                  </a:lnTo>
                  <a:lnTo>
                    <a:pt x="2038053" y="1358743"/>
                  </a:lnTo>
                  <a:lnTo>
                    <a:pt x="2037388" y="1357116"/>
                  </a:lnTo>
                  <a:lnTo>
                    <a:pt x="2038061" y="1354174"/>
                  </a:lnTo>
                  <a:lnTo>
                    <a:pt x="2039509" y="1353650"/>
                  </a:lnTo>
                  <a:lnTo>
                    <a:pt x="2041386" y="1354127"/>
                  </a:lnTo>
                  <a:lnTo>
                    <a:pt x="2043843" y="1354127"/>
                  </a:lnTo>
                  <a:lnTo>
                    <a:pt x="2043491" y="1353478"/>
                  </a:lnTo>
                  <a:lnTo>
                    <a:pt x="2042614" y="1353587"/>
                  </a:lnTo>
                  <a:lnTo>
                    <a:pt x="2040025" y="1351194"/>
                  </a:lnTo>
                  <a:lnTo>
                    <a:pt x="2039188" y="1349746"/>
                  </a:lnTo>
                  <a:lnTo>
                    <a:pt x="2037756" y="1349347"/>
                  </a:lnTo>
                  <a:lnTo>
                    <a:pt x="2037107" y="1350740"/>
                  </a:lnTo>
                  <a:lnTo>
                    <a:pt x="2036379" y="1351107"/>
                  </a:lnTo>
                  <a:lnTo>
                    <a:pt x="2037271" y="1348064"/>
                  </a:lnTo>
                  <a:lnTo>
                    <a:pt x="2038445" y="1347939"/>
                  </a:lnTo>
                  <a:lnTo>
                    <a:pt x="2040174" y="1347094"/>
                  </a:lnTo>
                  <a:lnTo>
                    <a:pt x="2039673" y="1345326"/>
                  </a:lnTo>
                  <a:lnTo>
                    <a:pt x="2038578" y="1344551"/>
                  </a:lnTo>
                  <a:lnTo>
                    <a:pt x="2036606" y="1345521"/>
                  </a:lnTo>
                  <a:lnTo>
                    <a:pt x="2036630" y="1344278"/>
                  </a:lnTo>
                  <a:lnTo>
                    <a:pt x="2036997" y="1342689"/>
                  </a:lnTo>
                  <a:lnTo>
                    <a:pt x="2038484" y="1342689"/>
                  </a:lnTo>
                  <a:lnTo>
                    <a:pt x="2039790" y="1343206"/>
                  </a:lnTo>
                  <a:lnTo>
                    <a:pt x="2040901" y="1340632"/>
                  </a:lnTo>
                  <a:lnTo>
                    <a:pt x="2040948" y="1339482"/>
                  </a:lnTo>
                  <a:lnTo>
                    <a:pt x="2039110" y="1341156"/>
                  </a:lnTo>
                  <a:lnTo>
                    <a:pt x="2038695" y="1337549"/>
                  </a:lnTo>
                  <a:lnTo>
                    <a:pt x="2040502" y="1334068"/>
                  </a:lnTo>
                  <a:lnTo>
                    <a:pt x="2042231" y="1332542"/>
                  </a:lnTo>
                  <a:lnTo>
                    <a:pt x="2044390" y="1332589"/>
                  </a:lnTo>
                  <a:lnTo>
                    <a:pt x="2046581" y="1332347"/>
                  </a:lnTo>
                  <a:lnTo>
                    <a:pt x="2045204" y="1331705"/>
                  </a:lnTo>
                  <a:lnTo>
                    <a:pt x="2043788" y="1331361"/>
                  </a:lnTo>
                  <a:lnTo>
                    <a:pt x="2044852" y="1329976"/>
                  </a:lnTo>
                  <a:lnTo>
                    <a:pt x="2045760" y="1329726"/>
                  </a:lnTo>
                  <a:lnTo>
                    <a:pt x="2046651" y="1328521"/>
                  </a:lnTo>
                  <a:lnTo>
                    <a:pt x="2044516" y="1328701"/>
                  </a:lnTo>
                  <a:lnTo>
                    <a:pt x="2044766" y="1326417"/>
                  </a:lnTo>
                  <a:lnTo>
                    <a:pt x="2043725" y="1326886"/>
                  </a:lnTo>
                  <a:lnTo>
                    <a:pt x="2042481" y="1327097"/>
                  </a:lnTo>
                  <a:lnTo>
                    <a:pt x="2041996" y="1328067"/>
                  </a:lnTo>
                  <a:lnTo>
                    <a:pt x="2042090" y="1329679"/>
                  </a:lnTo>
                  <a:lnTo>
                    <a:pt x="2041730" y="1330735"/>
                  </a:lnTo>
                  <a:lnTo>
                    <a:pt x="2040760" y="1331580"/>
                  </a:lnTo>
                  <a:lnTo>
                    <a:pt x="2039125" y="1332237"/>
                  </a:lnTo>
                  <a:lnTo>
                    <a:pt x="2038969" y="1331095"/>
                  </a:lnTo>
                  <a:lnTo>
                    <a:pt x="2038429" y="1330579"/>
                  </a:lnTo>
                  <a:lnTo>
                    <a:pt x="2038225" y="1333027"/>
                  </a:lnTo>
                  <a:lnTo>
                    <a:pt x="2037795" y="1333857"/>
                  </a:lnTo>
                  <a:lnTo>
                    <a:pt x="2036598" y="1331565"/>
                  </a:lnTo>
                  <a:lnTo>
                    <a:pt x="2036238" y="1332026"/>
                  </a:lnTo>
                  <a:lnTo>
                    <a:pt x="2036285" y="1332675"/>
                  </a:lnTo>
                  <a:lnTo>
                    <a:pt x="2035980" y="1333802"/>
                  </a:lnTo>
                  <a:lnTo>
                    <a:pt x="2034955" y="1334389"/>
                  </a:lnTo>
                  <a:lnTo>
                    <a:pt x="2035018" y="1335828"/>
                  </a:lnTo>
                  <a:lnTo>
                    <a:pt x="2034619" y="1336618"/>
                  </a:lnTo>
                  <a:lnTo>
                    <a:pt x="2031341" y="1335367"/>
                  </a:lnTo>
                  <a:lnTo>
                    <a:pt x="2031263" y="1335789"/>
                  </a:lnTo>
                  <a:lnTo>
                    <a:pt x="2033117" y="1338488"/>
                  </a:lnTo>
                  <a:lnTo>
                    <a:pt x="2034470" y="1339411"/>
                  </a:lnTo>
                  <a:lnTo>
                    <a:pt x="2034635" y="1340882"/>
                  </a:lnTo>
                  <a:lnTo>
                    <a:pt x="2033469" y="1342103"/>
                  </a:lnTo>
                  <a:lnTo>
                    <a:pt x="2031865" y="1341054"/>
                  </a:lnTo>
                  <a:lnTo>
                    <a:pt x="2031591" y="1341133"/>
                  </a:lnTo>
                  <a:lnTo>
                    <a:pt x="2032467" y="1342932"/>
                  </a:lnTo>
                  <a:lnTo>
                    <a:pt x="2033015" y="1344504"/>
                  </a:lnTo>
                  <a:lnTo>
                    <a:pt x="2032452" y="1345819"/>
                  </a:lnTo>
                  <a:lnTo>
                    <a:pt x="2032538" y="1347446"/>
                  </a:lnTo>
                  <a:lnTo>
                    <a:pt x="2032413" y="1348917"/>
                  </a:lnTo>
                  <a:lnTo>
                    <a:pt x="2032069" y="1350200"/>
                  </a:lnTo>
                  <a:lnTo>
                    <a:pt x="2032851" y="1356091"/>
                  </a:lnTo>
                  <a:lnTo>
                    <a:pt x="2033790" y="1357695"/>
                  </a:lnTo>
                  <a:lnTo>
                    <a:pt x="2034713" y="1359220"/>
                  </a:lnTo>
                  <a:lnTo>
                    <a:pt x="2035206" y="1360652"/>
                  </a:lnTo>
                  <a:lnTo>
                    <a:pt x="2034228" y="1360855"/>
                  </a:lnTo>
                  <a:lnTo>
                    <a:pt x="2032663" y="1359682"/>
                  </a:lnTo>
                  <a:lnTo>
                    <a:pt x="2031286" y="1358782"/>
                  </a:lnTo>
                  <a:lnTo>
                    <a:pt x="2029651" y="1355911"/>
                  </a:lnTo>
                  <a:lnTo>
                    <a:pt x="2029385" y="1354761"/>
                  </a:lnTo>
                  <a:lnTo>
                    <a:pt x="2028986" y="1353853"/>
                  </a:lnTo>
                  <a:lnTo>
                    <a:pt x="2029174" y="1355934"/>
                  </a:lnTo>
                  <a:lnTo>
                    <a:pt x="2029761" y="1358258"/>
                  </a:lnTo>
                  <a:lnTo>
                    <a:pt x="2034877" y="1363453"/>
                  </a:lnTo>
                  <a:lnTo>
                    <a:pt x="2035824" y="1365440"/>
                  </a:lnTo>
                  <a:lnTo>
                    <a:pt x="2036543" y="1367005"/>
                  </a:lnTo>
                  <a:lnTo>
                    <a:pt x="2036364" y="1368491"/>
                  </a:lnTo>
                  <a:lnTo>
                    <a:pt x="2035026" y="1367435"/>
                  </a:lnTo>
                  <a:lnTo>
                    <a:pt x="2033876" y="1366089"/>
                  </a:lnTo>
                  <a:lnTo>
                    <a:pt x="2030817" y="1364564"/>
                  </a:lnTo>
                  <a:lnTo>
                    <a:pt x="2026960" y="1363601"/>
                  </a:lnTo>
                  <a:lnTo>
                    <a:pt x="2024785" y="1360050"/>
                  </a:lnTo>
                  <a:lnTo>
                    <a:pt x="2024793" y="1361528"/>
                  </a:lnTo>
                  <a:lnTo>
                    <a:pt x="2024308" y="1362788"/>
                  </a:lnTo>
                  <a:lnTo>
                    <a:pt x="2022978" y="1361254"/>
                  </a:lnTo>
                  <a:lnTo>
                    <a:pt x="2022141" y="1359948"/>
                  </a:lnTo>
                  <a:lnTo>
                    <a:pt x="2021859" y="1358516"/>
                  </a:lnTo>
                  <a:lnTo>
                    <a:pt x="2020200" y="1358610"/>
                  </a:lnTo>
                  <a:lnTo>
                    <a:pt x="2018463" y="1359862"/>
                  </a:lnTo>
                  <a:lnTo>
                    <a:pt x="2016781" y="1359564"/>
                  </a:lnTo>
                  <a:lnTo>
                    <a:pt x="2016586" y="1357132"/>
                  </a:lnTo>
                  <a:lnTo>
                    <a:pt x="2017040" y="1355841"/>
                  </a:lnTo>
                  <a:lnTo>
                    <a:pt x="2018925" y="1352789"/>
                  </a:lnTo>
                  <a:lnTo>
                    <a:pt x="2020709" y="1351225"/>
                  </a:lnTo>
                  <a:lnTo>
                    <a:pt x="2021491" y="1349206"/>
                  </a:lnTo>
                  <a:lnTo>
                    <a:pt x="2021225" y="1346077"/>
                  </a:lnTo>
                  <a:lnTo>
                    <a:pt x="2020897" y="1349261"/>
                  </a:lnTo>
                  <a:lnTo>
                    <a:pt x="2019880" y="1350833"/>
                  </a:lnTo>
                  <a:lnTo>
                    <a:pt x="2018276" y="1352038"/>
                  </a:lnTo>
                  <a:lnTo>
                    <a:pt x="2016171" y="1354182"/>
                  </a:lnTo>
                  <a:lnTo>
                    <a:pt x="2015663" y="1356161"/>
                  </a:lnTo>
                  <a:lnTo>
                    <a:pt x="2015006" y="1359862"/>
                  </a:lnTo>
                  <a:lnTo>
                    <a:pt x="2015890" y="1361114"/>
                  </a:lnTo>
                  <a:lnTo>
                    <a:pt x="2016797" y="1361442"/>
                  </a:lnTo>
                  <a:lnTo>
                    <a:pt x="2019473" y="1360605"/>
                  </a:lnTo>
                  <a:lnTo>
                    <a:pt x="2020857" y="1360980"/>
                  </a:lnTo>
                  <a:lnTo>
                    <a:pt x="2023940" y="1365424"/>
                  </a:lnTo>
                  <a:lnTo>
                    <a:pt x="2029682" y="1367177"/>
                  </a:lnTo>
                  <a:lnTo>
                    <a:pt x="2031779" y="1368272"/>
                  </a:lnTo>
                  <a:lnTo>
                    <a:pt x="2033485" y="1370588"/>
                  </a:lnTo>
                  <a:lnTo>
                    <a:pt x="2036051" y="1371918"/>
                  </a:lnTo>
                  <a:lnTo>
                    <a:pt x="2038046" y="1373850"/>
                  </a:lnTo>
                  <a:lnTo>
                    <a:pt x="2038100" y="1375110"/>
                  </a:lnTo>
                  <a:lnTo>
                    <a:pt x="2037412" y="1376596"/>
                  </a:lnTo>
                  <a:lnTo>
                    <a:pt x="2037138" y="1378607"/>
                  </a:lnTo>
                  <a:lnTo>
                    <a:pt x="2036293" y="1379874"/>
                  </a:lnTo>
                  <a:lnTo>
                    <a:pt x="2034267" y="1380023"/>
                  </a:lnTo>
                  <a:lnTo>
                    <a:pt x="2033039" y="1379694"/>
                  </a:lnTo>
                  <a:lnTo>
                    <a:pt x="2026444" y="1372614"/>
                  </a:lnTo>
                  <a:lnTo>
                    <a:pt x="2025653" y="1371965"/>
                  </a:lnTo>
                  <a:lnTo>
                    <a:pt x="2023205" y="1368249"/>
                  </a:lnTo>
                  <a:lnTo>
                    <a:pt x="2020333" y="1366254"/>
                  </a:lnTo>
                  <a:lnTo>
                    <a:pt x="2019441" y="1366293"/>
                  </a:lnTo>
                  <a:lnTo>
                    <a:pt x="2023525" y="1369978"/>
                  </a:lnTo>
                  <a:lnTo>
                    <a:pt x="2025192" y="1372551"/>
                  </a:lnTo>
                  <a:lnTo>
                    <a:pt x="2028126" y="1376150"/>
                  </a:lnTo>
                  <a:lnTo>
                    <a:pt x="2030222" y="1377676"/>
                  </a:lnTo>
                  <a:lnTo>
                    <a:pt x="2031763" y="1380054"/>
                  </a:lnTo>
                  <a:lnTo>
                    <a:pt x="2033203" y="1381165"/>
                  </a:lnTo>
                  <a:lnTo>
                    <a:pt x="2037122" y="1382745"/>
                  </a:lnTo>
                  <a:lnTo>
                    <a:pt x="2035761" y="1383888"/>
                  </a:lnTo>
                  <a:lnTo>
                    <a:pt x="2037936" y="1384858"/>
                  </a:lnTo>
                  <a:lnTo>
                    <a:pt x="2038249" y="1386634"/>
                  </a:lnTo>
                  <a:lnTo>
                    <a:pt x="2038053" y="1388660"/>
                  </a:lnTo>
                  <a:lnTo>
                    <a:pt x="2035034" y="1387854"/>
                  </a:lnTo>
                  <a:lnTo>
                    <a:pt x="2034932" y="1389348"/>
                  </a:lnTo>
                  <a:lnTo>
                    <a:pt x="2035206" y="1390225"/>
                  </a:lnTo>
                  <a:lnTo>
                    <a:pt x="2033876" y="1390952"/>
                  </a:lnTo>
                  <a:lnTo>
                    <a:pt x="2032022" y="1389966"/>
                  </a:lnTo>
                  <a:lnTo>
                    <a:pt x="2027210" y="1384568"/>
                  </a:lnTo>
                  <a:lnTo>
                    <a:pt x="2027249" y="1385288"/>
                  </a:lnTo>
                  <a:lnTo>
                    <a:pt x="2027640" y="1386125"/>
                  </a:lnTo>
                  <a:lnTo>
                    <a:pt x="2030433" y="1389599"/>
                  </a:lnTo>
                  <a:lnTo>
                    <a:pt x="2032929" y="1391680"/>
                  </a:lnTo>
                  <a:lnTo>
                    <a:pt x="2035041" y="1392618"/>
                  </a:lnTo>
                  <a:lnTo>
                    <a:pt x="2036669" y="1394363"/>
                  </a:lnTo>
                  <a:lnTo>
                    <a:pt x="2037248" y="1395411"/>
                  </a:lnTo>
                  <a:lnTo>
                    <a:pt x="2037631" y="1397007"/>
                  </a:lnTo>
                  <a:lnTo>
                    <a:pt x="2036426" y="1398087"/>
                  </a:lnTo>
                  <a:lnTo>
                    <a:pt x="2035049" y="1398689"/>
                  </a:lnTo>
                  <a:lnTo>
                    <a:pt x="2033711" y="1397610"/>
                  </a:lnTo>
                  <a:lnTo>
                    <a:pt x="2032726" y="1396468"/>
                  </a:lnTo>
                  <a:lnTo>
                    <a:pt x="2030629" y="1394535"/>
                  </a:lnTo>
                  <a:lnTo>
                    <a:pt x="2029995" y="1392368"/>
                  </a:lnTo>
                  <a:lnTo>
                    <a:pt x="2028399" y="1392478"/>
                  </a:lnTo>
                  <a:lnTo>
                    <a:pt x="2021734" y="1389732"/>
                  </a:lnTo>
                  <a:lnTo>
                    <a:pt x="2016375" y="1389411"/>
                  </a:lnTo>
                  <a:lnTo>
                    <a:pt x="2016899" y="1389966"/>
                  </a:lnTo>
                  <a:lnTo>
                    <a:pt x="2017572" y="1390334"/>
                  </a:lnTo>
                  <a:lnTo>
                    <a:pt x="2021835" y="1391007"/>
                  </a:lnTo>
                  <a:lnTo>
                    <a:pt x="2023517" y="1392274"/>
                  </a:lnTo>
                  <a:lnTo>
                    <a:pt x="2027023" y="1393401"/>
                  </a:lnTo>
                  <a:lnTo>
                    <a:pt x="2029080" y="1393706"/>
                  </a:lnTo>
                  <a:lnTo>
                    <a:pt x="2029909" y="1397148"/>
                  </a:lnTo>
                  <a:lnTo>
                    <a:pt x="2032749" y="1399519"/>
                  </a:lnTo>
                  <a:lnTo>
                    <a:pt x="2033117" y="1401271"/>
                  </a:lnTo>
                  <a:lnTo>
                    <a:pt x="2035057" y="1401467"/>
                  </a:lnTo>
                  <a:lnTo>
                    <a:pt x="2038468" y="1399754"/>
                  </a:lnTo>
                  <a:lnTo>
                    <a:pt x="2040666" y="1400356"/>
                  </a:lnTo>
                  <a:lnTo>
                    <a:pt x="2043843" y="1400849"/>
                  </a:lnTo>
                  <a:lnTo>
                    <a:pt x="2044570" y="1402234"/>
                  </a:lnTo>
                  <a:lnTo>
                    <a:pt x="2045110" y="1404862"/>
                  </a:lnTo>
                  <a:lnTo>
                    <a:pt x="2046237" y="1407819"/>
                  </a:lnTo>
                  <a:lnTo>
                    <a:pt x="2049147" y="1419445"/>
                  </a:lnTo>
                  <a:lnTo>
                    <a:pt x="2053520" y="1428904"/>
                  </a:lnTo>
                  <a:lnTo>
                    <a:pt x="2054060" y="1430531"/>
                  </a:lnTo>
                  <a:lnTo>
                    <a:pt x="2053043" y="1429099"/>
                  </a:lnTo>
                  <a:lnTo>
                    <a:pt x="2049796" y="1422840"/>
                  </a:lnTo>
                  <a:lnTo>
                    <a:pt x="2048005" y="1418303"/>
                  </a:lnTo>
                  <a:lnTo>
                    <a:pt x="2046166" y="1410276"/>
                  </a:lnTo>
                  <a:lnTo>
                    <a:pt x="2045634" y="1408477"/>
                  </a:lnTo>
                  <a:lnTo>
                    <a:pt x="2045001" y="1407757"/>
                  </a:lnTo>
                  <a:lnTo>
                    <a:pt x="2044586" y="1408344"/>
                  </a:lnTo>
                  <a:lnTo>
                    <a:pt x="2044406" y="1409369"/>
                  </a:lnTo>
                  <a:lnTo>
                    <a:pt x="2044711" y="1410159"/>
                  </a:lnTo>
                  <a:lnTo>
                    <a:pt x="2043984" y="1412803"/>
                  </a:lnTo>
                  <a:lnTo>
                    <a:pt x="2044296" y="1414016"/>
                  </a:lnTo>
                  <a:lnTo>
                    <a:pt x="2045470" y="1415267"/>
                  </a:lnTo>
                  <a:lnTo>
                    <a:pt x="2046753" y="1418389"/>
                  </a:lnTo>
                  <a:lnTo>
                    <a:pt x="2047778" y="1422590"/>
                  </a:lnTo>
                  <a:lnTo>
                    <a:pt x="2046393" y="1420885"/>
                  </a:lnTo>
                  <a:lnTo>
                    <a:pt x="2044922" y="1419985"/>
                  </a:lnTo>
                  <a:lnTo>
                    <a:pt x="2042630" y="1419296"/>
                  </a:lnTo>
                  <a:lnTo>
                    <a:pt x="2040588" y="1418084"/>
                  </a:lnTo>
                  <a:lnTo>
                    <a:pt x="2040737" y="1419821"/>
                  </a:lnTo>
                  <a:lnTo>
                    <a:pt x="2040541" y="1421698"/>
                  </a:lnTo>
                  <a:lnTo>
                    <a:pt x="2038969" y="1421127"/>
                  </a:lnTo>
                  <a:lnTo>
                    <a:pt x="2037897" y="1420501"/>
                  </a:lnTo>
                  <a:lnTo>
                    <a:pt x="2038851" y="1422496"/>
                  </a:lnTo>
                  <a:lnTo>
                    <a:pt x="2036794" y="1421902"/>
                  </a:lnTo>
                  <a:lnTo>
                    <a:pt x="2035417" y="1422027"/>
                  </a:lnTo>
                  <a:lnTo>
                    <a:pt x="2034525" y="1423803"/>
                  </a:lnTo>
                  <a:lnTo>
                    <a:pt x="2033328" y="1424875"/>
                  </a:lnTo>
                  <a:lnTo>
                    <a:pt x="2031560" y="1425219"/>
                  </a:lnTo>
                  <a:lnTo>
                    <a:pt x="2028931" y="1423599"/>
                  </a:lnTo>
                  <a:lnTo>
                    <a:pt x="2028086" y="1421628"/>
                  </a:lnTo>
                  <a:lnTo>
                    <a:pt x="2027734" y="1419429"/>
                  </a:lnTo>
                  <a:lnTo>
                    <a:pt x="2027594" y="1422027"/>
                  </a:lnTo>
                  <a:lnTo>
                    <a:pt x="2028063" y="1424726"/>
                  </a:lnTo>
                  <a:lnTo>
                    <a:pt x="2027899" y="1426776"/>
                  </a:lnTo>
                  <a:lnTo>
                    <a:pt x="2030426" y="1427151"/>
                  </a:lnTo>
                  <a:lnTo>
                    <a:pt x="2032788" y="1426823"/>
                  </a:lnTo>
                  <a:lnTo>
                    <a:pt x="2035980" y="1426909"/>
                  </a:lnTo>
                  <a:lnTo>
                    <a:pt x="2038061" y="1426525"/>
                  </a:lnTo>
                  <a:lnTo>
                    <a:pt x="2039313" y="1425876"/>
                  </a:lnTo>
                  <a:lnTo>
                    <a:pt x="2042317" y="1426439"/>
                  </a:lnTo>
                  <a:lnTo>
                    <a:pt x="2042529" y="1428911"/>
                  </a:lnTo>
                  <a:lnTo>
                    <a:pt x="2042184" y="1431368"/>
                  </a:lnTo>
                  <a:lnTo>
                    <a:pt x="2042012" y="1433973"/>
                  </a:lnTo>
                  <a:lnTo>
                    <a:pt x="2042841" y="1433957"/>
                  </a:lnTo>
                  <a:lnTo>
                    <a:pt x="2043819" y="1433120"/>
                  </a:lnTo>
                  <a:lnTo>
                    <a:pt x="2044312" y="1428434"/>
                  </a:lnTo>
                  <a:lnTo>
                    <a:pt x="2047058" y="1426698"/>
                  </a:lnTo>
                  <a:lnTo>
                    <a:pt x="2047981" y="1426823"/>
                  </a:lnTo>
                  <a:lnTo>
                    <a:pt x="2048858" y="1428325"/>
                  </a:lnTo>
                  <a:lnTo>
                    <a:pt x="2049155" y="1429850"/>
                  </a:lnTo>
                  <a:lnTo>
                    <a:pt x="2049468" y="1431947"/>
                  </a:lnTo>
                  <a:lnTo>
                    <a:pt x="2048826" y="1435139"/>
                  </a:lnTo>
                  <a:lnTo>
                    <a:pt x="2044609" y="1438863"/>
                  </a:lnTo>
                  <a:lnTo>
                    <a:pt x="2041590" y="1442297"/>
                  </a:lnTo>
                  <a:lnTo>
                    <a:pt x="2040040" y="1442994"/>
                  </a:lnTo>
                  <a:lnTo>
                    <a:pt x="2037819" y="1442595"/>
                  </a:lnTo>
                  <a:lnTo>
                    <a:pt x="2035292" y="1441734"/>
                  </a:lnTo>
                  <a:lnTo>
                    <a:pt x="2034048" y="1441562"/>
                  </a:lnTo>
                  <a:lnTo>
                    <a:pt x="2033109" y="1441851"/>
                  </a:lnTo>
                  <a:lnTo>
                    <a:pt x="2032538" y="1440787"/>
                  </a:lnTo>
                  <a:lnTo>
                    <a:pt x="2032170" y="1438855"/>
                  </a:lnTo>
                  <a:lnTo>
                    <a:pt x="2031192" y="1438213"/>
                  </a:lnTo>
                  <a:lnTo>
                    <a:pt x="2030449" y="1438284"/>
                  </a:lnTo>
                  <a:lnTo>
                    <a:pt x="2029948" y="1440334"/>
                  </a:lnTo>
                  <a:lnTo>
                    <a:pt x="2027594" y="1440920"/>
                  </a:lnTo>
                  <a:lnTo>
                    <a:pt x="2024394" y="1440068"/>
                  </a:lnTo>
                  <a:lnTo>
                    <a:pt x="2021037" y="1438346"/>
                  </a:lnTo>
                  <a:lnTo>
                    <a:pt x="2022477" y="1440193"/>
                  </a:lnTo>
                  <a:lnTo>
                    <a:pt x="2030793" y="1443643"/>
                  </a:lnTo>
                  <a:lnTo>
                    <a:pt x="2031732" y="1444292"/>
                  </a:lnTo>
                  <a:lnTo>
                    <a:pt x="2032608" y="1445231"/>
                  </a:lnTo>
                  <a:lnTo>
                    <a:pt x="2031450" y="1446710"/>
                  </a:lnTo>
                  <a:lnTo>
                    <a:pt x="2030535" y="1448376"/>
                  </a:lnTo>
                  <a:lnTo>
                    <a:pt x="2030402" y="1449683"/>
                  </a:lnTo>
                  <a:lnTo>
                    <a:pt x="2030081" y="1450504"/>
                  </a:lnTo>
                  <a:lnTo>
                    <a:pt x="2026764" y="1452718"/>
                  </a:lnTo>
                  <a:lnTo>
                    <a:pt x="2024973" y="1452327"/>
                  </a:lnTo>
                  <a:lnTo>
                    <a:pt x="2020380" y="1448329"/>
                  </a:lnTo>
                  <a:lnTo>
                    <a:pt x="2022477" y="1451787"/>
                  </a:lnTo>
                  <a:lnTo>
                    <a:pt x="2024151" y="1453250"/>
                  </a:lnTo>
                  <a:lnTo>
                    <a:pt x="2027531" y="1454033"/>
                  </a:lnTo>
                  <a:lnTo>
                    <a:pt x="2033860" y="1452742"/>
                  </a:lnTo>
                  <a:lnTo>
                    <a:pt x="2035941" y="1454150"/>
                  </a:lnTo>
                  <a:lnTo>
                    <a:pt x="2034236" y="1456646"/>
                  </a:lnTo>
                  <a:lnTo>
                    <a:pt x="2032546" y="1458390"/>
                  </a:lnTo>
                  <a:lnTo>
                    <a:pt x="2030324" y="1458586"/>
                  </a:lnTo>
                  <a:lnTo>
                    <a:pt x="2028368" y="1459063"/>
                  </a:lnTo>
                  <a:lnTo>
                    <a:pt x="2027789" y="1460260"/>
                  </a:lnTo>
                  <a:lnTo>
                    <a:pt x="2026397" y="1460338"/>
                  </a:lnTo>
                  <a:lnTo>
                    <a:pt x="2024214" y="1460409"/>
                  </a:lnTo>
                  <a:lnTo>
                    <a:pt x="2020842" y="1460518"/>
                  </a:lnTo>
                  <a:lnTo>
                    <a:pt x="2018988" y="1460236"/>
                  </a:lnTo>
                  <a:lnTo>
                    <a:pt x="2016398" y="1462685"/>
                  </a:lnTo>
                  <a:lnTo>
                    <a:pt x="2015420" y="1463022"/>
                  </a:lnTo>
                  <a:lnTo>
                    <a:pt x="2014059" y="1462560"/>
                  </a:lnTo>
                  <a:lnTo>
                    <a:pt x="2013488" y="1460589"/>
                  </a:lnTo>
                  <a:lnTo>
                    <a:pt x="2012878" y="1459618"/>
                  </a:lnTo>
                  <a:lnTo>
                    <a:pt x="2012862" y="1463303"/>
                  </a:lnTo>
                  <a:lnTo>
                    <a:pt x="2013104" y="1464297"/>
                  </a:lnTo>
                  <a:lnTo>
                    <a:pt x="2013597" y="1465040"/>
                  </a:lnTo>
                  <a:lnTo>
                    <a:pt x="2010570" y="1467035"/>
                  </a:lnTo>
                  <a:lnTo>
                    <a:pt x="2007667" y="1469523"/>
                  </a:lnTo>
                  <a:lnTo>
                    <a:pt x="2006627" y="1470196"/>
                  </a:lnTo>
                  <a:lnTo>
                    <a:pt x="2005445" y="1471440"/>
                  </a:lnTo>
                  <a:lnTo>
                    <a:pt x="2003028" y="1475031"/>
                  </a:lnTo>
                  <a:lnTo>
                    <a:pt x="2002433" y="1477644"/>
                  </a:lnTo>
                  <a:lnTo>
                    <a:pt x="2001557" y="1480554"/>
                  </a:lnTo>
                  <a:lnTo>
                    <a:pt x="2001448" y="1479247"/>
                  </a:lnTo>
                  <a:lnTo>
                    <a:pt x="2001596" y="1477041"/>
                  </a:lnTo>
                  <a:lnTo>
                    <a:pt x="2001002" y="1474514"/>
                  </a:lnTo>
                  <a:lnTo>
                    <a:pt x="2000618" y="1479146"/>
                  </a:lnTo>
                  <a:lnTo>
                    <a:pt x="1999680" y="1481289"/>
                  </a:lnTo>
                  <a:lnTo>
                    <a:pt x="1991058" y="1481141"/>
                  </a:lnTo>
                  <a:lnTo>
                    <a:pt x="1987287" y="1482307"/>
                  </a:lnTo>
                  <a:lnTo>
                    <a:pt x="1981498" y="1486226"/>
                  </a:lnTo>
                  <a:lnTo>
                    <a:pt x="1979769" y="1487947"/>
                  </a:lnTo>
                  <a:lnTo>
                    <a:pt x="1974981" y="1494574"/>
                  </a:lnTo>
                  <a:lnTo>
                    <a:pt x="1973760" y="1498806"/>
                  </a:lnTo>
                  <a:lnTo>
                    <a:pt x="1972783" y="1497030"/>
                  </a:lnTo>
                  <a:lnTo>
                    <a:pt x="1973025" y="1495700"/>
                  </a:lnTo>
                  <a:lnTo>
                    <a:pt x="1973041" y="1494605"/>
                  </a:lnTo>
                  <a:lnTo>
                    <a:pt x="1971844" y="1496835"/>
                  </a:lnTo>
                  <a:lnTo>
                    <a:pt x="1972986" y="1500246"/>
                  </a:lnTo>
                  <a:lnTo>
                    <a:pt x="1971961" y="1501544"/>
                  </a:lnTo>
                  <a:lnTo>
                    <a:pt x="1968800" y="1503969"/>
                  </a:lnTo>
                  <a:lnTo>
                    <a:pt x="1967071" y="1504361"/>
                  </a:lnTo>
                  <a:lnTo>
                    <a:pt x="1965131" y="1505049"/>
                  </a:lnTo>
                  <a:lnTo>
                    <a:pt x="1964521" y="1507435"/>
                  </a:lnTo>
                  <a:lnTo>
                    <a:pt x="1961884" y="1509634"/>
                  </a:lnTo>
                  <a:lnTo>
                    <a:pt x="1960351" y="1510604"/>
                  </a:lnTo>
                  <a:lnTo>
                    <a:pt x="1957535" y="1510017"/>
                  </a:lnTo>
                  <a:lnTo>
                    <a:pt x="1958403" y="1512129"/>
                  </a:lnTo>
                  <a:lnTo>
                    <a:pt x="1957370" y="1513733"/>
                  </a:lnTo>
                  <a:lnTo>
                    <a:pt x="1955587" y="1514961"/>
                  </a:lnTo>
                  <a:lnTo>
                    <a:pt x="1953373" y="1515760"/>
                  </a:lnTo>
                  <a:lnTo>
                    <a:pt x="1952105" y="1515658"/>
                  </a:lnTo>
                  <a:lnTo>
                    <a:pt x="1951026" y="1516080"/>
                  </a:lnTo>
                  <a:lnTo>
                    <a:pt x="1950173" y="1517097"/>
                  </a:lnTo>
                  <a:lnTo>
                    <a:pt x="1948100" y="1518052"/>
                  </a:lnTo>
                  <a:lnTo>
                    <a:pt x="1945948" y="1517520"/>
                  </a:lnTo>
                  <a:lnTo>
                    <a:pt x="1943507" y="1517199"/>
                  </a:lnTo>
                  <a:lnTo>
                    <a:pt x="1942146" y="1517770"/>
                  </a:lnTo>
                  <a:lnTo>
                    <a:pt x="1944430" y="1518717"/>
                  </a:lnTo>
                  <a:lnTo>
                    <a:pt x="1945659" y="1520078"/>
                  </a:lnTo>
                  <a:lnTo>
                    <a:pt x="1945408" y="1521916"/>
                  </a:lnTo>
                  <a:lnTo>
                    <a:pt x="1944798" y="1522621"/>
                  </a:lnTo>
                  <a:lnTo>
                    <a:pt x="1943351" y="1523583"/>
                  </a:lnTo>
                  <a:lnTo>
                    <a:pt x="1942717" y="1523442"/>
                  </a:lnTo>
                  <a:lnTo>
                    <a:pt x="1942334" y="1522581"/>
                  </a:lnTo>
                  <a:lnTo>
                    <a:pt x="1941864" y="1520782"/>
                  </a:lnTo>
                  <a:lnTo>
                    <a:pt x="1941192" y="1521165"/>
                  </a:lnTo>
                  <a:lnTo>
                    <a:pt x="1941074" y="1522002"/>
                  </a:lnTo>
                  <a:lnTo>
                    <a:pt x="1940495" y="1522308"/>
                  </a:lnTo>
                  <a:lnTo>
                    <a:pt x="1938445" y="1519437"/>
                  </a:lnTo>
                  <a:lnTo>
                    <a:pt x="1938547" y="1521627"/>
                  </a:lnTo>
                  <a:lnTo>
                    <a:pt x="1939259" y="1523309"/>
                  </a:lnTo>
                  <a:lnTo>
                    <a:pt x="1939948" y="1524162"/>
                  </a:lnTo>
                  <a:lnTo>
                    <a:pt x="1940644" y="1524663"/>
                  </a:lnTo>
                  <a:lnTo>
                    <a:pt x="1940816" y="1525445"/>
                  </a:lnTo>
                  <a:lnTo>
                    <a:pt x="1939416" y="1527346"/>
                  </a:lnTo>
                  <a:lnTo>
                    <a:pt x="1938696" y="1527768"/>
                  </a:lnTo>
                  <a:lnTo>
                    <a:pt x="1937413" y="1528073"/>
                  </a:lnTo>
                  <a:lnTo>
                    <a:pt x="1936693" y="1529239"/>
                  </a:lnTo>
                  <a:lnTo>
                    <a:pt x="1936904" y="1530248"/>
                  </a:lnTo>
                  <a:lnTo>
                    <a:pt x="1935778" y="1532431"/>
                  </a:lnTo>
                  <a:lnTo>
                    <a:pt x="1933094" y="1533792"/>
                  </a:lnTo>
                  <a:lnTo>
                    <a:pt x="1932281" y="1533738"/>
                  </a:lnTo>
                  <a:lnTo>
                    <a:pt x="1931616" y="1534137"/>
                  </a:lnTo>
                  <a:lnTo>
                    <a:pt x="1932007" y="1535107"/>
                  </a:lnTo>
                  <a:lnTo>
                    <a:pt x="1932672" y="1535811"/>
                  </a:lnTo>
                  <a:lnTo>
                    <a:pt x="1932648" y="1536468"/>
                  </a:lnTo>
                  <a:lnTo>
                    <a:pt x="1931944" y="1537360"/>
                  </a:lnTo>
                  <a:lnTo>
                    <a:pt x="1930544" y="1537610"/>
                  </a:lnTo>
                  <a:lnTo>
                    <a:pt x="1929762" y="1538620"/>
                  </a:lnTo>
                  <a:lnTo>
                    <a:pt x="1930012" y="1539582"/>
                  </a:lnTo>
                  <a:lnTo>
                    <a:pt x="1930473" y="1540114"/>
                  </a:lnTo>
                  <a:lnTo>
                    <a:pt x="1930372" y="1541029"/>
                  </a:lnTo>
                  <a:lnTo>
                    <a:pt x="1928784" y="1541952"/>
                  </a:lnTo>
                  <a:lnTo>
                    <a:pt x="1928408" y="1542860"/>
                  </a:lnTo>
                  <a:lnTo>
                    <a:pt x="1929198" y="1543126"/>
                  </a:lnTo>
                  <a:lnTo>
                    <a:pt x="1929808" y="1542860"/>
                  </a:lnTo>
                  <a:lnTo>
                    <a:pt x="1930254" y="1543055"/>
                  </a:lnTo>
                  <a:lnTo>
                    <a:pt x="1929300" y="1544573"/>
                  </a:lnTo>
                  <a:lnTo>
                    <a:pt x="1928447" y="1545496"/>
                  </a:lnTo>
                  <a:lnTo>
                    <a:pt x="1927634" y="1547155"/>
                  </a:lnTo>
                  <a:lnTo>
                    <a:pt x="1925748" y="1547616"/>
                  </a:lnTo>
                  <a:lnTo>
                    <a:pt x="1925818" y="1548156"/>
                  </a:lnTo>
                  <a:lnTo>
                    <a:pt x="1926882" y="1548634"/>
                  </a:lnTo>
                  <a:lnTo>
                    <a:pt x="1927774" y="1549909"/>
                  </a:lnTo>
                  <a:lnTo>
                    <a:pt x="1926100" y="1552264"/>
                  </a:lnTo>
                  <a:lnTo>
                    <a:pt x="1925052" y="1552068"/>
                  </a:lnTo>
                  <a:lnTo>
                    <a:pt x="1924410" y="1551552"/>
                  </a:lnTo>
                  <a:lnTo>
                    <a:pt x="1924003" y="1553406"/>
                  </a:lnTo>
                  <a:lnTo>
                    <a:pt x="1924160" y="1554392"/>
                  </a:lnTo>
                  <a:lnTo>
                    <a:pt x="1923761" y="1556418"/>
                  </a:lnTo>
                  <a:lnTo>
                    <a:pt x="1923119" y="1558843"/>
                  </a:lnTo>
                  <a:lnTo>
                    <a:pt x="1922681" y="1559837"/>
                  </a:lnTo>
                  <a:lnTo>
                    <a:pt x="1922775" y="1561691"/>
                  </a:lnTo>
                  <a:lnTo>
                    <a:pt x="1923049" y="1563482"/>
                  </a:lnTo>
                  <a:lnTo>
                    <a:pt x="1924074" y="1565782"/>
                  </a:lnTo>
                  <a:lnTo>
                    <a:pt x="1925646" y="1575179"/>
                  </a:lnTo>
                  <a:lnTo>
                    <a:pt x="1926718" y="1578433"/>
                  </a:lnTo>
                  <a:lnTo>
                    <a:pt x="1928643" y="1587195"/>
                  </a:lnTo>
                  <a:lnTo>
                    <a:pt x="1931827" y="1595660"/>
                  </a:lnTo>
                  <a:lnTo>
                    <a:pt x="1936318" y="1605854"/>
                  </a:lnTo>
                  <a:lnTo>
                    <a:pt x="1943687" y="1618153"/>
                  </a:lnTo>
                  <a:lnTo>
                    <a:pt x="1944571" y="1619897"/>
                  </a:lnTo>
                  <a:lnTo>
                    <a:pt x="1943609" y="1621376"/>
                  </a:lnTo>
                  <a:lnTo>
                    <a:pt x="1943319" y="1622909"/>
                  </a:lnTo>
                  <a:lnTo>
                    <a:pt x="1943233" y="1625217"/>
                  </a:lnTo>
                  <a:lnTo>
                    <a:pt x="1943499" y="1627470"/>
                  </a:lnTo>
                  <a:lnTo>
                    <a:pt x="1944368" y="1630216"/>
                  </a:lnTo>
                  <a:lnTo>
                    <a:pt x="1946042" y="1634410"/>
                  </a:lnTo>
                  <a:lnTo>
                    <a:pt x="1945103" y="1633580"/>
                  </a:lnTo>
                  <a:lnTo>
                    <a:pt x="1942678" y="1627556"/>
                  </a:lnTo>
                  <a:lnTo>
                    <a:pt x="1942396" y="1624020"/>
                  </a:lnTo>
                  <a:lnTo>
                    <a:pt x="1942741" y="1618990"/>
                  </a:lnTo>
                  <a:lnTo>
                    <a:pt x="1942169" y="1619115"/>
                  </a:lnTo>
                  <a:lnTo>
                    <a:pt x="1941708" y="1620750"/>
                  </a:lnTo>
                  <a:lnTo>
                    <a:pt x="1941450" y="1622667"/>
                  </a:lnTo>
                  <a:lnTo>
                    <a:pt x="1940832" y="1623410"/>
                  </a:lnTo>
                  <a:lnTo>
                    <a:pt x="1939995" y="1620476"/>
                  </a:lnTo>
                  <a:lnTo>
                    <a:pt x="1940057" y="1619154"/>
                  </a:lnTo>
                  <a:lnTo>
                    <a:pt x="1940949" y="1617605"/>
                  </a:lnTo>
                  <a:lnTo>
                    <a:pt x="1940691" y="1617049"/>
                  </a:lnTo>
                  <a:lnTo>
                    <a:pt x="1939243" y="1616252"/>
                  </a:lnTo>
                  <a:lnTo>
                    <a:pt x="1938938" y="1615007"/>
                  </a:lnTo>
                  <a:lnTo>
                    <a:pt x="1939134" y="1613771"/>
                  </a:lnTo>
                  <a:lnTo>
                    <a:pt x="1938312" y="1613114"/>
                  </a:lnTo>
                  <a:lnTo>
                    <a:pt x="1937663" y="1613146"/>
                  </a:lnTo>
                  <a:lnTo>
                    <a:pt x="1938101" y="1616189"/>
                  </a:lnTo>
                  <a:lnTo>
                    <a:pt x="1938782" y="1618051"/>
                  </a:lnTo>
                  <a:lnTo>
                    <a:pt x="1939627" y="1622518"/>
                  </a:lnTo>
                  <a:lnTo>
                    <a:pt x="1940996" y="1625217"/>
                  </a:lnTo>
                  <a:lnTo>
                    <a:pt x="1941794" y="1627478"/>
                  </a:lnTo>
                  <a:lnTo>
                    <a:pt x="1951104" y="1651496"/>
                  </a:lnTo>
                  <a:lnTo>
                    <a:pt x="1953310" y="1654539"/>
                  </a:lnTo>
                  <a:lnTo>
                    <a:pt x="1954124" y="1656722"/>
                  </a:lnTo>
                  <a:lnTo>
                    <a:pt x="1954969" y="1661283"/>
                  </a:lnTo>
                  <a:lnTo>
                    <a:pt x="1955156" y="1667127"/>
                  </a:lnTo>
                  <a:lnTo>
                    <a:pt x="1953639" y="1677775"/>
                  </a:lnTo>
                  <a:lnTo>
                    <a:pt x="1953294" y="1685012"/>
                  </a:lnTo>
                  <a:lnTo>
                    <a:pt x="1953075" y="1684793"/>
                  </a:lnTo>
                  <a:lnTo>
                    <a:pt x="1952927" y="1684026"/>
                  </a:lnTo>
                  <a:lnTo>
                    <a:pt x="1952575" y="1683924"/>
                  </a:lnTo>
                  <a:lnTo>
                    <a:pt x="1951260" y="1687234"/>
                  </a:lnTo>
                  <a:lnTo>
                    <a:pt x="1949469" y="1690214"/>
                  </a:lnTo>
                  <a:lnTo>
                    <a:pt x="1948874" y="1694846"/>
                  </a:lnTo>
                  <a:lnTo>
                    <a:pt x="1948014" y="1697161"/>
                  </a:lnTo>
                  <a:lnTo>
                    <a:pt x="1945424" y="1699610"/>
                  </a:lnTo>
                  <a:lnTo>
                    <a:pt x="1943820" y="1699547"/>
                  </a:lnTo>
                  <a:lnTo>
                    <a:pt x="1939893" y="1701386"/>
                  </a:lnTo>
                  <a:lnTo>
                    <a:pt x="1937131" y="1700909"/>
                  </a:lnTo>
                  <a:lnTo>
                    <a:pt x="1933845" y="1701941"/>
                  </a:lnTo>
                  <a:lnTo>
                    <a:pt x="1931686" y="1701824"/>
                  </a:lnTo>
                  <a:lnTo>
                    <a:pt x="1930434" y="1699642"/>
                  </a:lnTo>
                  <a:lnTo>
                    <a:pt x="1930622" y="1698664"/>
                  </a:lnTo>
                  <a:lnTo>
                    <a:pt x="1931115" y="1697686"/>
                  </a:lnTo>
                  <a:lnTo>
                    <a:pt x="1931960" y="1697459"/>
                  </a:lnTo>
                  <a:lnTo>
                    <a:pt x="1934862" y="1699751"/>
                  </a:lnTo>
                  <a:lnTo>
                    <a:pt x="1935410" y="1698781"/>
                  </a:lnTo>
                  <a:lnTo>
                    <a:pt x="1934534" y="1697639"/>
                  </a:lnTo>
                  <a:lnTo>
                    <a:pt x="1932852" y="1696997"/>
                  </a:lnTo>
                  <a:lnTo>
                    <a:pt x="1931616" y="1696293"/>
                  </a:lnTo>
                  <a:lnTo>
                    <a:pt x="1929120" y="1691067"/>
                  </a:lnTo>
                  <a:lnTo>
                    <a:pt x="1926530" y="1687476"/>
                  </a:lnTo>
                  <a:lnTo>
                    <a:pt x="1926092" y="1685066"/>
                  </a:lnTo>
                  <a:lnTo>
                    <a:pt x="1921625" y="1683595"/>
                  </a:lnTo>
                  <a:lnTo>
                    <a:pt x="1918394" y="1681366"/>
                  </a:lnTo>
                  <a:lnTo>
                    <a:pt x="1916282" y="1677407"/>
                  </a:lnTo>
                  <a:lnTo>
                    <a:pt x="1915069" y="1670374"/>
                  </a:lnTo>
                  <a:lnTo>
                    <a:pt x="1913645" y="1669584"/>
                  </a:lnTo>
                  <a:lnTo>
                    <a:pt x="1913043" y="1669036"/>
                  </a:lnTo>
                  <a:lnTo>
                    <a:pt x="1914435" y="1666415"/>
                  </a:lnTo>
                  <a:lnTo>
                    <a:pt x="1915906" y="1664217"/>
                  </a:lnTo>
                  <a:lnTo>
                    <a:pt x="1914748" y="1664765"/>
                  </a:lnTo>
                  <a:lnTo>
                    <a:pt x="1913895" y="1665578"/>
                  </a:lnTo>
                  <a:lnTo>
                    <a:pt x="1912808" y="1667518"/>
                  </a:lnTo>
                  <a:lnTo>
                    <a:pt x="1912010" y="1667816"/>
                  </a:lnTo>
                  <a:lnTo>
                    <a:pt x="1911282" y="1667518"/>
                  </a:lnTo>
                  <a:lnTo>
                    <a:pt x="1910445" y="1663795"/>
                  </a:lnTo>
                  <a:lnTo>
                    <a:pt x="1910688" y="1659218"/>
                  </a:lnTo>
                  <a:lnTo>
                    <a:pt x="1911861" y="1657504"/>
                  </a:lnTo>
                  <a:lnTo>
                    <a:pt x="1910054" y="1657458"/>
                  </a:lnTo>
                  <a:lnTo>
                    <a:pt x="1908184" y="1658107"/>
                  </a:lnTo>
                  <a:lnTo>
                    <a:pt x="1908458" y="1659632"/>
                  </a:lnTo>
                  <a:lnTo>
                    <a:pt x="1908192" y="1660469"/>
                  </a:lnTo>
                  <a:lnTo>
                    <a:pt x="1906831" y="1660251"/>
                  </a:lnTo>
                  <a:lnTo>
                    <a:pt x="1905790" y="1659719"/>
                  </a:lnTo>
                  <a:lnTo>
                    <a:pt x="1904390" y="1658123"/>
                  </a:lnTo>
                  <a:lnTo>
                    <a:pt x="1902473" y="1655087"/>
                  </a:lnTo>
                  <a:lnTo>
                    <a:pt x="1898538" y="1646700"/>
                  </a:lnTo>
                  <a:lnTo>
                    <a:pt x="1897771" y="1645519"/>
                  </a:lnTo>
                  <a:lnTo>
                    <a:pt x="1896465" y="1644275"/>
                  </a:lnTo>
                  <a:lnTo>
                    <a:pt x="1897083" y="1643892"/>
                  </a:lnTo>
                  <a:lnTo>
                    <a:pt x="1898202" y="1643665"/>
                  </a:lnTo>
                  <a:lnTo>
                    <a:pt x="1900729" y="1639878"/>
                  </a:lnTo>
                  <a:lnTo>
                    <a:pt x="1902708" y="1637586"/>
                  </a:lnTo>
                  <a:lnTo>
                    <a:pt x="1903365" y="1635998"/>
                  </a:lnTo>
                  <a:lnTo>
                    <a:pt x="1903248" y="1635317"/>
                  </a:lnTo>
                  <a:lnTo>
                    <a:pt x="1902372" y="1634331"/>
                  </a:lnTo>
                  <a:lnTo>
                    <a:pt x="1901222" y="1635192"/>
                  </a:lnTo>
                  <a:lnTo>
                    <a:pt x="1900729" y="1634949"/>
                  </a:lnTo>
                  <a:lnTo>
                    <a:pt x="1899430" y="1632954"/>
                  </a:lnTo>
                  <a:lnTo>
                    <a:pt x="1898194" y="1632391"/>
                  </a:lnTo>
                  <a:lnTo>
                    <a:pt x="1897333" y="1632821"/>
                  </a:lnTo>
                  <a:lnTo>
                    <a:pt x="1898241" y="1634449"/>
                  </a:lnTo>
                  <a:lnTo>
                    <a:pt x="1899055" y="1635059"/>
                  </a:lnTo>
                  <a:lnTo>
                    <a:pt x="1898734" y="1637429"/>
                  </a:lnTo>
                  <a:lnTo>
                    <a:pt x="1898405" y="1638196"/>
                  </a:lnTo>
                  <a:lnTo>
                    <a:pt x="1897638" y="1638877"/>
                  </a:lnTo>
                  <a:lnTo>
                    <a:pt x="1896442" y="1638509"/>
                  </a:lnTo>
                  <a:lnTo>
                    <a:pt x="1895839" y="1639096"/>
                  </a:lnTo>
                  <a:lnTo>
                    <a:pt x="1895127" y="1638478"/>
                  </a:lnTo>
                  <a:lnTo>
                    <a:pt x="1894423" y="1637437"/>
                  </a:lnTo>
                  <a:lnTo>
                    <a:pt x="1893633" y="1635724"/>
                  </a:lnTo>
                  <a:lnTo>
                    <a:pt x="1895722" y="1626054"/>
                  </a:lnTo>
                  <a:lnTo>
                    <a:pt x="1897654" y="1619874"/>
                  </a:lnTo>
                  <a:lnTo>
                    <a:pt x="1897873" y="1612801"/>
                  </a:lnTo>
                  <a:lnTo>
                    <a:pt x="1898022" y="1611753"/>
                  </a:lnTo>
                  <a:lnTo>
                    <a:pt x="1897858" y="1609868"/>
                  </a:lnTo>
                  <a:lnTo>
                    <a:pt x="1895268" y="1605776"/>
                  </a:lnTo>
                  <a:lnTo>
                    <a:pt x="1883822" y="1595754"/>
                  </a:lnTo>
                  <a:lnTo>
                    <a:pt x="1874958" y="1583831"/>
                  </a:lnTo>
                  <a:lnTo>
                    <a:pt x="1867276" y="1579348"/>
                  </a:lnTo>
                  <a:lnTo>
                    <a:pt x="1861447" y="1580334"/>
                  </a:lnTo>
                  <a:lnTo>
                    <a:pt x="1860438" y="1581234"/>
                  </a:lnTo>
                  <a:lnTo>
                    <a:pt x="1860008" y="1582407"/>
                  </a:lnTo>
                  <a:lnTo>
                    <a:pt x="1860368" y="1583745"/>
                  </a:lnTo>
                  <a:lnTo>
                    <a:pt x="1859843" y="1584301"/>
                  </a:lnTo>
                  <a:lnTo>
                    <a:pt x="1858279" y="1584230"/>
                  </a:lnTo>
                  <a:lnTo>
                    <a:pt x="1856174" y="1584543"/>
                  </a:lnTo>
                  <a:lnTo>
                    <a:pt x="1850674" y="1587680"/>
                  </a:lnTo>
                  <a:lnTo>
                    <a:pt x="1848734" y="1587563"/>
                  </a:lnTo>
                  <a:lnTo>
                    <a:pt x="1846974" y="1588377"/>
                  </a:lnTo>
                  <a:lnTo>
                    <a:pt x="1845652" y="1588987"/>
                  </a:lnTo>
                  <a:lnTo>
                    <a:pt x="1842209" y="1589315"/>
                  </a:lnTo>
                  <a:lnTo>
                    <a:pt x="1839291" y="1590012"/>
                  </a:lnTo>
                  <a:lnTo>
                    <a:pt x="1838032" y="1589636"/>
                  </a:lnTo>
                  <a:lnTo>
                    <a:pt x="1837210" y="1587813"/>
                  </a:lnTo>
                  <a:lnTo>
                    <a:pt x="1837210" y="1585928"/>
                  </a:lnTo>
                  <a:lnTo>
                    <a:pt x="1837875" y="1587375"/>
                  </a:lnTo>
                  <a:lnTo>
                    <a:pt x="1838908" y="1588509"/>
                  </a:lnTo>
                  <a:lnTo>
                    <a:pt x="1839385" y="1588056"/>
                  </a:lnTo>
                  <a:lnTo>
                    <a:pt x="1839557" y="1587054"/>
                  </a:lnTo>
                  <a:lnTo>
                    <a:pt x="1838532" y="1585091"/>
                  </a:lnTo>
                  <a:lnTo>
                    <a:pt x="1835223" y="1582571"/>
                  </a:lnTo>
                  <a:lnTo>
                    <a:pt x="1831460" y="1578887"/>
                  </a:lnTo>
                  <a:lnTo>
                    <a:pt x="1832610" y="1579012"/>
                  </a:lnTo>
                  <a:lnTo>
                    <a:pt x="1832900" y="1578222"/>
                  </a:lnTo>
                  <a:lnTo>
                    <a:pt x="1831734" y="1577181"/>
                  </a:lnTo>
                  <a:lnTo>
                    <a:pt x="1832227" y="1575984"/>
                  </a:lnTo>
                  <a:lnTo>
                    <a:pt x="1833048" y="1574725"/>
                  </a:lnTo>
                  <a:lnTo>
                    <a:pt x="1831460" y="1574912"/>
                  </a:lnTo>
                  <a:lnTo>
                    <a:pt x="1830028" y="1575796"/>
                  </a:lnTo>
                  <a:lnTo>
                    <a:pt x="1829981" y="1576884"/>
                  </a:lnTo>
                  <a:lnTo>
                    <a:pt x="1829700" y="1577752"/>
                  </a:lnTo>
                  <a:lnTo>
                    <a:pt x="1828933" y="1577627"/>
                  </a:lnTo>
                  <a:lnTo>
                    <a:pt x="1827509" y="1576555"/>
                  </a:lnTo>
                  <a:lnTo>
                    <a:pt x="1820499" y="1573567"/>
                  </a:lnTo>
                  <a:lnTo>
                    <a:pt x="1814366" y="1571877"/>
                  </a:lnTo>
                  <a:lnTo>
                    <a:pt x="1819076" y="1571118"/>
                  </a:lnTo>
                  <a:lnTo>
                    <a:pt x="1821626" y="1571705"/>
                  </a:lnTo>
                  <a:lnTo>
                    <a:pt x="1821321" y="1570797"/>
                  </a:lnTo>
                  <a:lnTo>
                    <a:pt x="1820703" y="1570218"/>
                  </a:lnTo>
                  <a:lnTo>
                    <a:pt x="1818692" y="1569491"/>
                  </a:lnTo>
                  <a:lnTo>
                    <a:pt x="1816126" y="1569765"/>
                  </a:lnTo>
                  <a:lnTo>
                    <a:pt x="1814507" y="1569420"/>
                  </a:lnTo>
                  <a:lnTo>
                    <a:pt x="1812856" y="1570148"/>
                  </a:lnTo>
                  <a:lnTo>
                    <a:pt x="1811041" y="1571220"/>
                  </a:lnTo>
                  <a:lnTo>
                    <a:pt x="1809421" y="1571767"/>
                  </a:lnTo>
                  <a:lnTo>
                    <a:pt x="1803100" y="1572542"/>
                  </a:lnTo>
                  <a:lnTo>
                    <a:pt x="1797976" y="1573379"/>
                  </a:lnTo>
                  <a:lnTo>
                    <a:pt x="1798797" y="1572495"/>
                  </a:lnTo>
                  <a:lnTo>
                    <a:pt x="1799673" y="1571924"/>
                  </a:lnTo>
                  <a:lnTo>
                    <a:pt x="1802701" y="1571056"/>
                  </a:lnTo>
                  <a:lnTo>
                    <a:pt x="1803155" y="1569256"/>
                  </a:lnTo>
                  <a:lnTo>
                    <a:pt x="1802443" y="1567519"/>
                  </a:lnTo>
                  <a:lnTo>
                    <a:pt x="1801645" y="1567934"/>
                  </a:lnTo>
                  <a:lnTo>
                    <a:pt x="1800808" y="1569287"/>
                  </a:lnTo>
                  <a:lnTo>
                    <a:pt x="1799783" y="1568309"/>
                  </a:lnTo>
                  <a:lnTo>
                    <a:pt x="1798649" y="1568317"/>
                  </a:lnTo>
                  <a:lnTo>
                    <a:pt x="1798336" y="1570469"/>
                  </a:lnTo>
                  <a:lnTo>
                    <a:pt x="1796873" y="1571916"/>
                  </a:lnTo>
                  <a:lnTo>
                    <a:pt x="1796215" y="1573371"/>
                  </a:lnTo>
                  <a:lnTo>
                    <a:pt x="1791936" y="1574513"/>
                  </a:lnTo>
                  <a:lnTo>
                    <a:pt x="1791388" y="1574138"/>
                  </a:lnTo>
                  <a:lnTo>
                    <a:pt x="1792640" y="1572753"/>
                  </a:lnTo>
                  <a:lnTo>
                    <a:pt x="1792538" y="1571986"/>
                  </a:lnTo>
                  <a:lnTo>
                    <a:pt x="1791115" y="1572644"/>
                  </a:lnTo>
                  <a:lnTo>
                    <a:pt x="1788721" y="1575257"/>
                  </a:lnTo>
                  <a:lnTo>
                    <a:pt x="1780295" y="1576109"/>
                  </a:lnTo>
                  <a:lnTo>
                    <a:pt x="1780756" y="1575515"/>
                  </a:lnTo>
                  <a:lnTo>
                    <a:pt x="1782540" y="1575390"/>
                  </a:lnTo>
                  <a:lnTo>
                    <a:pt x="1785036" y="1574568"/>
                  </a:lnTo>
                  <a:lnTo>
                    <a:pt x="1784527" y="1573176"/>
                  </a:lnTo>
                  <a:lnTo>
                    <a:pt x="1783565" y="1571642"/>
                  </a:lnTo>
                  <a:lnTo>
                    <a:pt x="1782673" y="1571470"/>
                  </a:lnTo>
                  <a:lnTo>
                    <a:pt x="1782086" y="1570570"/>
                  </a:lnTo>
                  <a:lnTo>
                    <a:pt x="1782118" y="1567738"/>
                  </a:lnTo>
                  <a:lnTo>
                    <a:pt x="1781547" y="1566080"/>
                  </a:lnTo>
                  <a:lnTo>
                    <a:pt x="1780177" y="1564374"/>
                  </a:lnTo>
                  <a:lnTo>
                    <a:pt x="1779716" y="1564703"/>
                  </a:lnTo>
                  <a:lnTo>
                    <a:pt x="1778707" y="1567629"/>
                  </a:lnTo>
                  <a:lnTo>
                    <a:pt x="1777870" y="1571454"/>
                  </a:lnTo>
                  <a:lnTo>
                    <a:pt x="1777455" y="1572690"/>
                  </a:lnTo>
                  <a:lnTo>
                    <a:pt x="1774959" y="1572777"/>
                  </a:lnTo>
                  <a:lnTo>
                    <a:pt x="1772745" y="1572511"/>
                  </a:lnTo>
                  <a:lnTo>
                    <a:pt x="1765235" y="1572972"/>
                  </a:lnTo>
                  <a:lnTo>
                    <a:pt x="1762434" y="1571673"/>
                  </a:lnTo>
                  <a:lnTo>
                    <a:pt x="1761268" y="1571423"/>
                  </a:lnTo>
                  <a:lnTo>
                    <a:pt x="1760556" y="1571454"/>
                  </a:lnTo>
                  <a:lnTo>
                    <a:pt x="1757294" y="1572644"/>
                  </a:lnTo>
                  <a:lnTo>
                    <a:pt x="1753570" y="1573551"/>
                  </a:lnTo>
                  <a:lnTo>
                    <a:pt x="1752694" y="1573262"/>
                  </a:lnTo>
                  <a:lnTo>
                    <a:pt x="1751442" y="1573223"/>
                  </a:lnTo>
                  <a:lnTo>
                    <a:pt x="1748743" y="1576313"/>
                  </a:lnTo>
                  <a:lnTo>
                    <a:pt x="1745559" y="1577760"/>
                  </a:lnTo>
                  <a:lnTo>
                    <a:pt x="1737532" y="1575155"/>
                  </a:lnTo>
                  <a:lnTo>
                    <a:pt x="1735537" y="1573066"/>
                  </a:lnTo>
                  <a:lnTo>
                    <a:pt x="1733761" y="1572620"/>
                  </a:lnTo>
                  <a:lnTo>
                    <a:pt x="1731578" y="1572362"/>
                  </a:lnTo>
                  <a:lnTo>
                    <a:pt x="1729239" y="1574936"/>
                  </a:lnTo>
                  <a:lnTo>
                    <a:pt x="1727455" y="1578402"/>
                  </a:lnTo>
                  <a:lnTo>
                    <a:pt x="1730264" y="1580303"/>
                  </a:lnTo>
                  <a:lnTo>
                    <a:pt x="1732674" y="1581210"/>
                  </a:lnTo>
                  <a:lnTo>
                    <a:pt x="1736648" y="1580451"/>
                  </a:lnTo>
                  <a:lnTo>
                    <a:pt x="1738846" y="1578769"/>
                  </a:lnTo>
                  <a:lnTo>
                    <a:pt x="1740638" y="1578824"/>
                  </a:lnTo>
                  <a:lnTo>
                    <a:pt x="1741498" y="1578488"/>
                  </a:lnTo>
                  <a:lnTo>
                    <a:pt x="1742281" y="1577611"/>
                  </a:lnTo>
                  <a:lnTo>
                    <a:pt x="1743814" y="1578300"/>
                  </a:lnTo>
                  <a:lnTo>
                    <a:pt x="1743869" y="1578996"/>
                  </a:lnTo>
                  <a:lnTo>
                    <a:pt x="1742781" y="1579974"/>
                  </a:lnTo>
                  <a:lnTo>
                    <a:pt x="1741405" y="1580796"/>
                  </a:lnTo>
                  <a:lnTo>
                    <a:pt x="1740575" y="1581766"/>
                  </a:lnTo>
                  <a:lnTo>
                    <a:pt x="1742140" y="1583714"/>
                  </a:lnTo>
                  <a:lnTo>
                    <a:pt x="1744604" y="1584371"/>
                  </a:lnTo>
                  <a:lnTo>
                    <a:pt x="1745527" y="1584089"/>
                  </a:lnTo>
                  <a:lnTo>
                    <a:pt x="1746099" y="1581899"/>
                  </a:lnTo>
                  <a:lnTo>
                    <a:pt x="1747616" y="1580483"/>
                  </a:lnTo>
                  <a:lnTo>
                    <a:pt x="1749674" y="1580788"/>
                  </a:lnTo>
                  <a:lnTo>
                    <a:pt x="1749384" y="1581680"/>
                  </a:lnTo>
                  <a:lnTo>
                    <a:pt x="1749674" y="1582517"/>
                  </a:lnTo>
                  <a:lnTo>
                    <a:pt x="1750620" y="1583948"/>
                  </a:lnTo>
                  <a:lnTo>
                    <a:pt x="1750511" y="1585998"/>
                  </a:lnTo>
                  <a:lnTo>
                    <a:pt x="1750691" y="1586491"/>
                  </a:lnTo>
                  <a:lnTo>
                    <a:pt x="1748477" y="1587391"/>
                  </a:lnTo>
                  <a:lnTo>
                    <a:pt x="1746826" y="1587696"/>
                  </a:lnTo>
                  <a:lnTo>
                    <a:pt x="1745504" y="1588877"/>
                  </a:lnTo>
                  <a:lnTo>
                    <a:pt x="1746200" y="1589558"/>
                  </a:lnTo>
                  <a:lnTo>
                    <a:pt x="1744855" y="1590160"/>
                  </a:lnTo>
                  <a:lnTo>
                    <a:pt x="1743947" y="1589918"/>
                  </a:lnTo>
                  <a:lnTo>
                    <a:pt x="1743485" y="1590137"/>
                  </a:lnTo>
                  <a:lnTo>
                    <a:pt x="1743345" y="1590864"/>
                  </a:lnTo>
                  <a:lnTo>
                    <a:pt x="1742648" y="1591529"/>
                  </a:lnTo>
                  <a:lnTo>
                    <a:pt x="1743658" y="1593556"/>
                  </a:lnTo>
                  <a:lnTo>
                    <a:pt x="1745731" y="1594870"/>
                  </a:lnTo>
                  <a:lnTo>
                    <a:pt x="1747194" y="1596528"/>
                  </a:lnTo>
                  <a:lnTo>
                    <a:pt x="1753077" y="1598704"/>
                  </a:lnTo>
                  <a:lnTo>
                    <a:pt x="1754501" y="1598641"/>
                  </a:lnTo>
                  <a:lnTo>
                    <a:pt x="1755901" y="1600832"/>
                  </a:lnTo>
                  <a:lnTo>
                    <a:pt x="1757036" y="1601583"/>
                  </a:lnTo>
                  <a:lnTo>
                    <a:pt x="1758123" y="1601966"/>
                  </a:lnTo>
                  <a:lnTo>
                    <a:pt x="1757998" y="1603468"/>
                  </a:lnTo>
                  <a:lnTo>
                    <a:pt x="1756058" y="1604571"/>
                  </a:lnTo>
                  <a:lnTo>
                    <a:pt x="1755534" y="1605885"/>
                  </a:lnTo>
                  <a:lnTo>
                    <a:pt x="1755049" y="1606621"/>
                  </a:lnTo>
                  <a:lnTo>
                    <a:pt x="1754172" y="1605690"/>
                  </a:lnTo>
                  <a:lnTo>
                    <a:pt x="1753280" y="1605009"/>
                  </a:lnTo>
                  <a:lnTo>
                    <a:pt x="1751207" y="1607067"/>
                  </a:lnTo>
                  <a:lnTo>
                    <a:pt x="1750206" y="1607505"/>
                  </a:lnTo>
                  <a:lnTo>
                    <a:pt x="1750699" y="1605283"/>
                  </a:lnTo>
                  <a:lnTo>
                    <a:pt x="1749916" y="1604415"/>
                  </a:lnTo>
                  <a:lnTo>
                    <a:pt x="1748735" y="1602185"/>
                  </a:lnTo>
                  <a:lnTo>
                    <a:pt x="1747006" y="1600808"/>
                  </a:lnTo>
                  <a:lnTo>
                    <a:pt x="1745786" y="1600346"/>
                  </a:lnTo>
                  <a:lnTo>
                    <a:pt x="1744839" y="1599478"/>
                  </a:lnTo>
                  <a:lnTo>
                    <a:pt x="1743689" y="1599126"/>
                  </a:lnTo>
                  <a:lnTo>
                    <a:pt x="1742711" y="1599220"/>
                  </a:lnTo>
                  <a:lnTo>
                    <a:pt x="1741052" y="1598711"/>
                  </a:lnTo>
                  <a:lnTo>
                    <a:pt x="1740943" y="1597522"/>
                  </a:lnTo>
                  <a:lnTo>
                    <a:pt x="1740481" y="1596630"/>
                  </a:lnTo>
                  <a:lnTo>
                    <a:pt x="1739183" y="1595582"/>
                  </a:lnTo>
                  <a:lnTo>
                    <a:pt x="1732994" y="1593595"/>
                  </a:lnTo>
                  <a:lnTo>
                    <a:pt x="1732955" y="1594416"/>
                  </a:lnTo>
                  <a:lnTo>
                    <a:pt x="1733385" y="1595034"/>
                  </a:lnTo>
                  <a:lnTo>
                    <a:pt x="1734277" y="1595449"/>
                  </a:lnTo>
                  <a:lnTo>
                    <a:pt x="1735341" y="1596247"/>
                  </a:lnTo>
                  <a:lnTo>
                    <a:pt x="1735334" y="1598617"/>
                  </a:lnTo>
                  <a:lnTo>
                    <a:pt x="1734872" y="1599619"/>
                  </a:lnTo>
                  <a:lnTo>
                    <a:pt x="1734676" y="1601043"/>
                  </a:lnTo>
                  <a:lnTo>
                    <a:pt x="1734262" y="1602498"/>
                  </a:lnTo>
                  <a:lnTo>
                    <a:pt x="1733503" y="1603640"/>
                  </a:lnTo>
                  <a:lnTo>
                    <a:pt x="1731813" y="1604415"/>
                  </a:lnTo>
                  <a:lnTo>
                    <a:pt x="1731070" y="1603765"/>
                  </a:lnTo>
                  <a:lnTo>
                    <a:pt x="1729865" y="1600644"/>
                  </a:lnTo>
                  <a:lnTo>
                    <a:pt x="1728159" y="1599666"/>
                  </a:lnTo>
                  <a:lnTo>
                    <a:pt x="1725453" y="1599548"/>
                  </a:lnTo>
                  <a:lnTo>
                    <a:pt x="1723614" y="1600253"/>
                  </a:lnTo>
                  <a:lnTo>
                    <a:pt x="1721611" y="1603280"/>
                  </a:lnTo>
                  <a:lnTo>
                    <a:pt x="1719992" y="1603773"/>
                  </a:lnTo>
                  <a:lnTo>
                    <a:pt x="1714461" y="1602208"/>
                  </a:lnTo>
                  <a:lnTo>
                    <a:pt x="1708155" y="1599814"/>
                  </a:lnTo>
                  <a:lnTo>
                    <a:pt x="1708319" y="1599017"/>
                  </a:lnTo>
                  <a:lnTo>
                    <a:pt x="1709313" y="1598758"/>
                  </a:lnTo>
                  <a:lnTo>
                    <a:pt x="1711222" y="1599087"/>
                  </a:lnTo>
                  <a:lnTo>
                    <a:pt x="1711120" y="1598265"/>
                  </a:lnTo>
                  <a:lnTo>
                    <a:pt x="1709172" y="1595590"/>
                  </a:lnTo>
                  <a:lnTo>
                    <a:pt x="1708820" y="1594385"/>
                  </a:lnTo>
                  <a:lnTo>
                    <a:pt x="1709070" y="1592914"/>
                  </a:lnTo>
                  <a:lnTo>
                    <a:pt x="1708437" y="1592946"/>
                  </a:lnTo>
                  <a:lnTo>
                    <a:pt x="1707271" y="1594182"/>
                  </a:lnTo>
                  <a:lnTo>
                    <a:pt x="1703250" y="1593133"/>
                  </a:lnTo>
                  <a:lnTo>
                    <a:pt x="1702139" y="1591874"/>
                  </a:lnTo>
                  <a:lnTo>
                    <a:pt x="1699776" y="1588337"/>
                  </a:lnTo>
                  <a:lnTo>
                    <a:pt x="1696443" y="1588220"/>
                  </a:lnTo>
                  <a:lnTo>
                    <a:pt x="1694933" y="1586076"/>
                  </a:lnTo>
                  <a:lnTo>
                    <a:pt x="1692203" y="1586976"/>
                  </a:lnTo>
                  <a:lnTo>
                    <a:pt x="1690826" y="1587970"/>
                  </a:lnTo>
                  <a:lnTo>
                    <a:pt x="1689613" y="1589511"/>
                  </a:lnTo>
                  <a:lnTo>
                    <a:pt x="1690083" y="1590309"/>
                  </a:lnTo>
                  <a:lnTo>
                    <a:pt x="1691295" y="1591576"/>
                  </a:lnTo>
                  <a:lnTo>
                    <a:pt x="1690748" y="1592194"/>
                  </a:lnTo>
                  <a:lnTo>
                    <a:pt x="1686860" y="1593094"/>
                  </a:lnTo>
                  <a:lnTo>
                    <a:pt x="1677847" y="1592085"/>
                  </a:lnTo>
                  <a:lnTo>
                    <a:pt x="1675210" y="1591138"/>
                  </a:lnTo>
                  <a:lnTo>
                    <a:pt x="1671674" y="1589136"/>
                  </a:lnTo>
                  <a:lnTo>
                    <a:pt x="1666777" y="1587508"/>
                  </a:lnTo>
                  <a:lnTo>
                    <a:pt x="1664414" y="1587242"/>
                  </a:lnTo>
                  <a:lnTo>
                    <a:pt x="1662106" y="1587563"/>
                  </a:lnTo>
                  <a:lnTo>
                    <a:pt x="1655378" y="1587727"/>
                  </a:lnTo>
                  <a:lnTo>
                    <a:pt x="1653821" y="1588158"/>
                  </a:lnTo>
                  <a:lnTo>
                    <a:pt x="1652491" y="1588854"/>
                  </a:lnTo>
                  <a:lnTo>
                    <a:pt x="1651631" y="1588087"/>
                  </a:lnTo>
                  <a:lnTo>
                    <a:pt x="1651232" y="1586718"/>
                  </a:lnTo>
                  <a:lnTo>
                    <a:pt x="1652014" y="1586499"/>
                  </a:lnTo>
                  <a:lnTo>
                    <a:pt x="1652882" y="1585693"/>
                  </a:lnTo>
                  <a:lnTo>
                    <a:pt x="1653665" y="1584097"/>
                  </a:lnTo>
                  <a:lnTo>
                    <a:pt x="1653759" y="1583127"/>
                  </a:lnTo>
                  <a:lnTo>
                    <a:pt x="1653211" y="1582501"/>
                  </a:lnTo>
                  <a:lnTo>
                    <a:pt x="1652170" y="1582439"/>
                  </a:lnTo>
                  <a:lnTo>
                    <a:pt x="1649870" y="1586593"/>
                  </a:lnTo>
                  <a:lnTo>
                    <a:pt x="1651185" y="1588916"/>
                  </a:lnTo>
                  <a:lnTo>
                    <a:pt x="1651099" y="1589753"/>
                  </a:lnTo>
                  <a:lnTo>
                    <a:pt x="1646506" y="1590231"/>
                  </a:lnTo>
                  <a:lnTo>
                    <a:pt x="1636078" y="1594901"/>
                  </a:lnTo>
                  <a:lnTo>
                    <a:pt x="1632009" y="1597420"/>
                  </a:lnTo>
                  <a:lnTo>
                    <a:pt x="1632221" y="1596576"/>
                  </a:lnTo>
                  <a:lnTo>
                    <a:pt x="1637134" y="1593313"/>
                  </a:lnTo>
                  <a:lnTo>
                    <a:pt x="1635397" y="1592813"/>
                  </a:lnTo>
                  <a:lnTo>
                    <a:pt x="1632604" y="1593626"/>
                  </a:lnTo>
                  <a:lnTo>
                    <a:pt x="1631603" y="1593313"/>
                  </a:lnTo>
                  <a:lnTo>
                    <a:pt x="1632784" y="1590614"/>
                  </a:lnTo>
                  <a:lnTo>
                    <a:pt x="1632401" y="1588228"/>
                  </a:lnTo>
                  <a:lnTo>
                    <a:pt x="1630413" y="1588165"/>
                  </a:lnTo>
                  <a:lnTo>
                    <a:pt x="1629146" y="1590066"/>
                  </a:lnTo>
                  <a:lnTo>
                    <a:pt x="1628270" y="1589988"/>
                  </a:lnTo>
                  <a:lnTo>
                    <a:pt x="1627120" y="1589174"/>
                  </a:lnTo>
                  <a:lnTo>
                    <a:pt x="1626228" y="1589433"/>
                  </a:lnTo>
                  <a:lnTo>
                    <a:pt x="1626885" y="1593743"/>
                  </a:lnTo>
                  <a:lnTo>
                    <a:pt x="1628137" y="1595512"/>
                  </a:lnTo>
                  <a:lnTo>
                    <a:pt x="1629185" y="1597773"/>
                  </a:lnTo>
                  <a:lnTo>
                    <a:pt x="1626330" y="1600550"/>
                  </a:lnTo>
                  <a:lnTo>
                    <a:pt x="1623677" y="1602842"/>
                  </a:lnTo>
                  <a:lnTo>
                    <a:pt x="1623388" y="1605056"/>
                  </a:lnTo>
                  <a:lnTo>
                    <a:pt x="1620720" y="1607935"/>
                  </a:lnTo>
                  <a:lnTo>
                    <a:pt x="1618217" y="1609570"/>
                  </a:lnTo>
                  <a:lnTo>
                    <a:pt x="1612326" y="1613404"/>
                  </a:lnTo>
                  <a:lnTo>
                    <a:pt x="1610644" y="1614217"/>
                  </a:lnTo>
                  <a:lnTo>
                    <a:pt x="1607984" y="1615993"/>
                  </a:lnTo>
                  <a:lnTo>
                    <a:pt x="1604322" y="1617323"/>
                  </a:lnTo>
                  <a:lnTo>
                    <a:pt x="1600802" y="1619436"/>
                  </a:lnTo>
                  <a:lnTo>
                    <a:pt x="1599620" y="1619756"/>
                  </a:lnTo>
                  <a:lnTo>
                    <a:pt x="1601866" y="1617965"/>
                  </a:lnTo>
                  <a:lnTo>
                    <a:pt x="1604526" y="1616197"/>
                  </a:lnTo>
                  <a:lnTo>
                    <a:pt x="1602241" y="1616439"/>
                  </a:lnTo>
                  <a:lnTo>
                    <a:pt x="1598721" y="1615626"/>
                  </a:lnTo>
                  <a:lnTo>
                    <a:pt x="1596569" y="1615579"/>
                  </a:lnTo>
                  <a:lnTo>
                    <a:pt x="1596561" y="1616228"/>
                  </a:lnTo>
                  <a:lnTo>
                    <a:pt x="1594926" y="1617143"/>
                  </a:lnTo>
                  <a:lnTo>
                    <a:pt x="1593229" y="1615806"/>
                  </a:lnTo>
                  <a:lnTo>
                    <a:pt x="1592493" y="1614906"/>
                  </a:lnTo>
                  <a:lnTo>
                    <a:pt x="1592141" y="1614124"/>
                  </a:lnTo>
                  <a:lnTo>
                    <a:pt x="1591421" y="1613936"/>
                  </a:lnTo>
                  <a:lnTo>
                    <a:pt x="1590733" y="1614296"/>
                  </a:lnTo>
                  <a:lnTo>
                    <a:pt x="1593268" y="1619772"/>
                  </a:lnTo>
                  <a:lnTo>
                    <a:pt x="1594347" y="1620007"/>
                  </a:lnTo>
                  <a:lnTo>
                    <a:pt x="1595537" y="1620546"/>
                  </a:lnTo>
                  <a:lnTo>
                    <a:pt x="1594050" y="1621822"/>
                  </a:lnTo>
                  <a:lnTo>
                    <a:pt x="1592446" y="1622792"/>
                  </a:lnTo>
                  <a:lnTo>
                    <a:pt x="1589927" y="1623433"/>
                  </a:lnTo>
                  <a:lnTo>
                    <a:pt x="1587799" y="1621438"/>
                  </a:lnTo>
                  <a:lnTo>
                    <a:pt x="1587338" y="1623942"/>
                  </a:lnTo>
                  <a:lnTo>
                    <a:pt x="1587064" y="1626437"/>
                  </a:lnTo>
                  <a:lnTo>
                    <a:pt x="1586352" y="1627079"/>
                  </a:lnTo>
                  <a:lnTo>
                    <a:pt x="1585210" y="1627994"/>
                  </a:lnTo>
                  <a:lnTo>
                    <a:pt x="1584592" y="1627306"/>
                  </a:lnTo>
                  <a:lnTo>
                    <a:pt x="1584294" y="1626336"/>
                  </a:lnTo>
                  <a:lnTo>
                    <a:pt x="1583559" y="1627196"/>
                  </a:lnTo>
                  <a:lnTo>
                    <a:pt x="1582487" y="1627846"/>
                  </a:lnTo>
                  <a:lnTo>
                    <a:pt x="1580719" y="1627979"/>
                  </a:lnTo>
                  <a:lnTo>
                    <a:pt x="1579397" y="1628323"/>
                  </a:lnTo>
                  <a:lnTo>
                    <a:pt x="1579428" y="1629356"/>
                  </a:lnTo>
                  <a:lnTo>
                    <a:pt x="1579733" y="1630396"/>
                  </a:lnTo>
                  <a:lnTo>
                    <a:pt x="1582080" y="1629575"/>
                  </a:lnTo>
                  <a:lnTo>
                    <a:pt x="1581228" y="1632242"/>
                  </a:lnTo>
                  <a:lnTo>
                    <a:pt x="1579068" y="1634879"/>
                  </a:lnTo>
                  <a:lnTo>
                    <a:pt x="1577308" y="1635497"/>
                  </a:lnTo>
                  <a:lnTo>
                    <a:pt x="1574617" y="1635114"/>
                  </a:lnTo>
                  <a:lnTo>
                    <a:pt x="1573952" y="1635380"/>
                  </a:lnTo>
                  <a:lnTo>
                    <a:pt x="1573357" y="1635927"/>
                  </a:lnTo>
                  <a:lnTo>
                    <a:pt x="1576494" y="1640035"/>
                  </a:lnTo>
                  <a:lnTo>
                    <a:pt x="1574476" y="1646223"/>
                  </a:lnTo>
                  <a:lnTo>
                    <a:pt x="1573185" y="1648468"/>
                  </a:lnTo>
                  <a:lnTo>
                    <a:pt x="1572293" y="1648758"/>
                  </a:lnTo>
                  <a:lnTo>
                    <a:pt x="1571307" y="1648828"/>
                  </a:lnTo>
                  <a:lnTo>
                    <a:pt x="1567834" y="1646841"/>
                  </a:lnTo>
                  <a:lnTo>
                    <a:pt x="1565940" y="1645300"/>
                  </a:lnTo>
                  <a:lnTo>
                    <a:pt x="1567615" y="1649485"/>
                  </a:lnTo>
                  <a:lnTo>
                    <a:pt x="1572168" y="1650706"/>
                  </a:lnTo>
                  <a:lnTo>
                    <a:pt x="1572403" y="1652294"/>
                  </a:lnTo>
                  <a:lnTo>
                    <a:pt x="1572379" y="1653640"/>
                  </a:lnTo>
                  <a:lnTo>
                    <a:pt x="1571480" y="1655228"/>
                  </a:lnTo>
                  <a:lnTo>
                    <a:pt x="1570642" y="1657332"/>
                  </a:lnTo>
                  <a:lnTo>
                    <a:pt x="1571260" y="1658795"/>
                  </a:lnTo>
                  <a:lnTo>
                    <a:pt x="1571980" y="1662417"/>
                  </a:lnTo>
                  <a:lnTo>
                    <a:pt x="1572598" y="1664076"/>
                  </a:lnTo>
                  <a:lnTo>
                    <a:pt x="1573271" y="1669107"/>
                  </a:lnTo>
                  <a:lnTo>
                    <a:pt x="1573991" y="1671282"/>
                  </a:lnTo>
                  <a:lnTo>
                    <a:pt x="1578129" y="1679277"/>
                  </a:lnTo>
                  <a:lnTo>
                    <a:pt x="1579522" y="1679340"/>
                  </a:lnTo>
                  <a:lnTo>
                    <a:pt x="1579741" y="1680200"/>
                  </a:lnTo>
                  <a:lnTo>
                    <a:pt x="1579608" y="1681859"/>
                  </a:lnTo>
                  <a:lnTo>
                    <a:pt x="1576635" y="1682344"/>
                  </a:lnTo>
                  <a:lnTo>
                    <a:pt x="1575383" y="1683079"/>
                  </a:lnTo>
                  <a:lnTo>
                    <a:pt x="1575141" y="1683721"/>
                  </a:lnTo>
                  <a:lnTo>
                    <a:pt x="1574961" y="1684065"/>
                  </a:lnTo>
                  <a:lnTo>
                    <a:pt x="1574578" y="1684034"/>
                  </a:lnTo>
                  <a:lnTo>
                    <a:pt x="1573162" y="1683572"/>
                  </a:lnTo>
                  <a:lnTo>
                    <a:pt x="1569931" y="1681303"/>
                  </a:lnTo>
                  <a:lnTo>
                    <a:pt x="1565229" y="1679895"/>
                  </a:lnTo>
                  <a:lnTo>
                    <a:pt x="1559048" y="1679347"/>
                  </a:lnTo>
                  <a:lnTo>
                    <a:pt x="1554823" y="1678213"/>
                  </a:lnTo>
                  <a:lnTo>
                    <a:pt x="1552555" y="1676484"/>
                  </a:lnTo>
                  <a:lnTo>
                    <a:pt x="1550192" y="1675451"/>
                  </a:lnTo>
                  <a:lnTo>
                    <a:pt x="1547728" y="1675131"/>
                  </a:lnTo>
                  <a:lnTo>
                    <a:pt x="1545678" y="1674192"/>
                  </a:lnTo>
                  <a:lnTo>
                    <a:pt x="1544058" y="1672635"/>
                  </a:lnTo>
                  <a:lnTo>
                    <a:pt x="1541688" y="1671641"/>
                  </a:lnTo>
                  <a:lnTo>
                    <a:pt x="1538566" y="1671203"/>
                  </a:lnTo>
                  <a:lnTo>
                    <a:pt x="1536532" y="1670038"/>
                  </a:lnTo>
                  <a:lnTo>
                    <a:pt x="1535124" y="1667174"/>
                  </a:lnTo>
                  <a:lnTo>
                    <a:pt x="1535116" y="1667135"/>
                  </a:lnTo>
                  <a:lnTo>
                    <a:pt x="1533849" y="1662347"/>
                  </a:lnTo>
                  <a:lnTo>
                    <a:pt x="1532253" y="1659343"/>
                  </a:lnTo>
                  <a:lnTo>
                    <a:pt x="1529155" y="1655619"/>
                  </a:lnTo>
                  <a:lnTo>
                    <a:pt x="1528873" y="1655126"/>
                  </a:lnTo>
                  <a:lnTo>
                    <a:pt x="1528873" y="1655126"/>
                  </a:lnTo>
                  <a:lnTo>
                    <a:pt x="1528850" y="1654516"/>
                  </a:lnTo>
                  <a:lnTo>
                    <a:pt x="1529233" y="1652349"/>
                  </a:lnTo>
                  <a:lnTo>
                    <a:pt x="1528904" y="1650784"/>
                  </a:lnTo>
                  <a:lnTo>
                    <a:pt x="1527926" y="1649509"/>
                  </a:lnTo>
                  <a:lnTo>
                    <a:pt x="1527700" y="1648163"/>
                  </a:lnTo>
                  <a:lnTo>
                    <a:pt x="1528232" y="1646747"/>
                  </a:lnTo>
                  <a:lnTo>
                    <a:pt x="1528263" y="1645042"/>
                  </a:lnTo>
                  <a:lnTo>
                    <a:pt x="1527801" y="1643047"/>
                  </a:lnTo>
                  <a:lnTo>
                    <a:pt x="1525830" y="1640887"/>
                  </a:lnTo>
                  <a:lnTo>
                    <a:pt x="1522340" y="1638572"/>
                  </a:lnTo>
                  <a:lnTo>
                    <a:pt x="1519368" y="1635176"/>
                  </a:lnTo>
                  <a:lnTo>
                    <a:pt x="1516919" y="1630709"/>
                  </a:lnTo>
                  <a:lnTo>
                    <a:pt x="1514494" y="1627611"/>
                  </a:lnTo>
                  <a:lnTo>
                    <a:pt x="1512092" y="1625882"/>
                  </a:lnTo>
                  <a:lnTo>
                    <a:pt x="1510457" y="1623770"/>
                  </a:lnTo>
                  <a:lnTo>
                    <a:pt x="1509573" y="1621274"/>
                  </a:lnTo>
                  <a:lnTo>
                    <a:pt x="1509315" y="1619827"/>
                  </a:lnTo>
                  <a:lnTo>
                    <a:pt x="1509674" y="1619428"/>
                  </a:lnTo>
                  <a:lnTo>
                    <a:pt x="1508204" y="1616651"/>
                  </a:lnTo>
                  <a:lnTo>
                    <a:pt x="1504894" y="1611495"/>
                  </a:lnTo>
                  <a:lnTo>
                    <a:pt x="1502993" y="1607716"/>
                  </a:lnTo>
                  <a:lnTo>
                    <a:pt x="1502500" y="1605322"/>
                  </a:lnTo>
                  <a:lnTo>
                    <a:pt x="1500396" y="1602474"/>
                  </a:lnTo>
                  <a:lnTo>
                    <a:pt x="1496672" y="1599165"/>
                  </a:lnTo>
                  <a:lnTo>
                    <a:pt x="1494653" y="1597014"/>
                  </a:lnTo>
                  <a:lnTo>
                    <a:pt x="1494161" y="1595519"/>
                  </a:lnTo>
                  <a:lnTo>
                    <a:pt x="1494153" y="1595519"/>
                  </a:lnTo>
                  <a:lnTo>
                    <a:pt x="1488348" y="1591154"/>
                  </a:lnTo>
                  <a:lnTo>
                    <a:pt x="1486658" y="1588424"/>
                  </a:lnTo>
                  <a:lnTo>
                    <a:pt x="1485343" y="1587563"/>
                  </a:lnTo>
                  <a:lnTo>
                    <a:pt x="1483834" y="1587657"/>
                  </a:lnTo>
                  <a:lnTo>
                    <a:pt x="1483059" y="1587391"/>
                  </a:lnTo>
                  <a:lnTo>
                    <a:pt x="1483020" y="1586773"/>
                  </a:lnTo>
                  <a:lnTo>
                    <a:pt x="1482527" y="1586742"/>
                  </a:lnTo>
                  <a:lnTo>
                    <a:pt x="1481580" y="1587305"/>
                  </a:lnTo>
                  <a:lnTo>
                    <a:pt x="1478490" y="1587414"/>
                  </a:lnTo>
                  <a:lnTo>
                    <a:pt x="1473256" y="1587086"/>
                  </a:lnTo>
                  <a:lnTo>
                    <a:pt x="1469478" y="1586342"/>
                  </a:lnTo>
                  <a:lnTo>
                    <a:pt x="1467154" y="1585193"/>
                  </a:lnTo>
                  <a:lnTo>
                    <a:pt x="1465527" y="1585349"/>
                  </a:lnTo>
                  <a:lnTo>
                    <a:pt x="1464588" y="1586820"/>
                  </a:lnTo>
                  <a:lnTo>
                    <a:pt x="1462601" y="1587766"/>
                  </a:lnTo>
                  <a:lnTo>
                    <a:pt x="1459557" y="1588189"/>
                  </a:lnTo>
                  <a:lnTo>
                    <a:pt x="1456944" y="1590911"/>
                  </a:lnTo>
                  <a:lnTo>
                    <a:pt x="1454754" y="1595934"/>
                  </a:lnTo>
                  <a:lnTo>
                    <a:pt x="1453792" y="1599157"/>
                  </a:lnTo>
                  <a:lnTo>
                    <a:pt x="1454058" y="1600597"/>
                  </a:lnTo>
                  <a:lnTo>
                    <a:pt x="1453479" y="1601637"/>
                  </a:lnTo>
                  <a:lnTo>
                    <a:pt x="1452055" y="1602287"/>
                  </a:lnTo>
                  <a:lnTo>
                    <a:pt x="1450607" y="1603742"/>
                  </a:lnTo>
                  <a:lnTo>
                    <a:pt x="1449137" y="1606003"/>
                  </a:lnTo>
                  <a:lnTo>
                    <a:pt x="1447416" y="1607098"/>
                  </a:lnTo>
                  <a:lnTo>
                    <a:pt x="1445452" y="1607020"/>
                  </a:lnTo>
                  <a:lnTo>
                    <a:pt x="1441822" y="1605283"/>
                  </a:lnTo>
                  <a:lnTo>
                    <a:pt x="1436533" y="1601872"/>
                  </a:lnTo>
                  <a:lnTo>
                    <a:pt x="1432387" y="1599760"/>
                  </a:lnTo>
                  <a:lnTo>
                    <a:pt x="1429382" y="1598954"/>
                  </a:lnTo>
                  <a:lnTo>
                    <a:pt x="1426730" y="1597373"/>
                  </a:lnTo>
                  <a:lnTo>
                    <a:pt x="1424430" y="1595019"/>
                  </a:lnTo>
                  <a:lnTo>
                    <a:pt x="1422310" y="1593446"/>
                  </a:lnTo>
                  <a:lnTo>
                    <a:pt x="1420370" y="1592656"/>
                  </a:lnTo>
                  <a:lnTo>
                    <a:pt x="1418101" y="1590043"/>
                  </a:lnTo>
                  <a:lnTo>
                    <a:pt x="1415504" y="1585599"/>
                  </a:lnTo>
                  <a:lnTo>
                    <a:pt x="1414205" y="1582165"/>
                  </a:lnTo>
                  <a:lnTo>
                    <a:pt x="1414205" y="1578535"/>
                  </a:lnTo>
                  <a:lnTo>
                    <a:pt x="1410810" y="1570610"/>
                  </a:lnTo>
                  <a:lnTo>
                    <a:pt x="1409010" y="1567167"/>
                  </a:lnTo>
                  <a:lnTo>
                    <a:pt x="1407672" y="1565579"/>
                  </a:lnTo>
                  <a:lnTo>
                    <a:pt x="1405059" y="1563686"/>
                  </a:lnTo>
                  <a:lnTo>
                    <a:pt x="1401156" y="1561480"/>
                  </a:lnTo>
                  <a:lnTo>
                    <a:pt x="1395930" y="1557067"/>
                  </a:lnTo>
                  <a:lnTo>
                    <a:pt x="1389373" y="1550425"/>
                  </a:lnTo>
                  <a:lnTo>
                    <a:pt x="1384734" y="1546419"/>
                  </a:lnTo>
                  <a:lnTo>
                    <a:pt x="1382012" y="1545058"/>
                  </a:lnTo>
                  <a:lnTo>
                    <a:pt x="1379649" y="1542656"/>
                  </a:lnTo>
                  <a:lnTo>
                    <a:pt x="1377646" y="1539214"/>
                  </a:lnTo>
                  <a:lnTo>
                    <a:pt x="1375690" y="1537016"/>
                  </a:lnTo>
                  <a:lnTo>
                    <a:pt x="1375487" y="1536914"/>
                  </a:lnTo>
                  <a:lnTo>
                    <a:pt x="1375315" y="1536867"/>
                  </a:lnTo>
                  <a:lnTo>
                    <a:pt x="1370488" y="1536836"/>
                  </a:lnTo>
                  <a:lnTo>
                    <a:pt x="1365661" y="1536804"/>
                  </a:lnTo>
                  <a:lnTo>
                    <a:pt x="1360834" y="1536773"/>
                  </a:lnTo>
                  <a:lnTo>
                    <a:pt x="1356006" y="1536750"/>
                  </a:lnTo>
                  <a:lnTo>
                    <a:pt x="1351179" y="1536718"/>
                  </a:lnTo>
                  <a:lnTo>
                    <a:pt x="1346352" y="1536695"/>
                  </a:lnTo>
                  <a:lnTo>
                    <a:pt x="1341525" y="1536664"/>
                  </a:lnTo>
                  <a:lnTo>
                    <a:pt x="1336698" y="1536632"/>
                  </a:lnTo>
                  <a:lnTo>
                    <a:pt x="1336683" y="1539519"/>
                  </a:lnTo>
                  <a:lnTo>
                    <a:pt x="1336604" y="1542430"/>
                  </a:lnTo>
                  <a:lnTo>
                    <a:pt x="1336597" y="1545308"/>
                  </a:lnTo>
                  <a:lnTo>
                    <a:pt x="1336581" y="1548188"/>
                  </a:lnTo>
                  <a:lnTo>
                    <a:pt x="1328820" y="1548203"/>
                  </a:lnTo>
                  <a:lnTo>
                    <a:pt x="1321059" y="1548219"/>
                  </a:lnTo>
                  <a:lnTo>
                    <a:pt x="1313298" y="1548235"/>
                  </a:lnTo>
                  <a:lnTo>
                    <a:pt x="1305538" y="1548250"/>
                  </a:lnTo>
                  <a:lnTo>
                    <a:pt x="1297777" y="1548266"/>
                  </a:lnTo>
                  <a:lnTo>
                    <a:pt x="1290016" y="1548281"/>
                  </a:lnTo>
                  <a:lnTo>
                    <a:pt x="1282255" y="1548297"/>
                  </a:lnTo>
                  <a:lnTo>
                    <a:pt x="1274494" y="1548313"/>
                  </a:lnTo>
                  <a:lnTo>
                    <a:pt x="1264081" y="1544526"/>
                  </a:lnTo>
                  <a:lnTo>
                    <a:pt x="1253668" y="1540732"/>
                  </a:lnTo>
                  <a:lnTo>
                    <a:pt x="1243255" y="1536930"/>
                  </a:lnTo>
                  <a:lnTo>
                    <a:pt x="1232842" y="1533120"/>
                  </a:lnTo>
                  <a:lnTo>
                    <a:pt x="1222429" y="1529310"/>
                  </a:lnTo>
                  <a:lnTo>
                    <a:pt x="1212016" y="1525492"/>
                  </a:lnTo>
                  <a:lnTo>
                    <a:pt x="1201603" y="1521666"/>
                  </a:lnTo>
                  <a:lnTo>
                    <a:pt x="1191190" y="1517833"/>
                  </a:lnTo>
                  <a:lnTo>
                    <a:pt x="1192239" y="1516370"/>
                  </a:lnTo>
                  <a:lnTo>
                    <a:pt x="1193631" y="1512458"/>
                  </a:lnTo>
                  <a:lnTo>
                    <a:pt x="1191120" y="1512740"/>
                  </a:lnTo>
                  <a:lnTo>
                    <a:pt x="1184838" y="1513295"/>
                  </a:lnTo>
                  <a:lnTo>
                    <a:pt x="1178555" y="1513850"/>
                  </a:lnTo>
                  <a:lnTo>
                    <a:pt x="1172273" y="1514406"/>
                  </a:lnTo>
                  <a:lnTo>
                    <a:pt x="1165991" y="1514961"/>
                  </a:lnTo>
                  <a:lnTo>
                    <a:pt x="1159709" y="1515517"/>
                  </a:lnTo>
                  <a:lnTo>
                    <a:pt x="1153426" y="1516072"/>
                  </a:lnTo>
                  <a:lnTo>
                    <a:pt x="1147144" y="1516628"/>
                  </a:lnTo>
                  <a:lnTo>
                    <a:pt x="1140862" y="1517183"/>
                  </a:lnTo>
                  <a:lnTo>
                    <a:pt x="1140815" y="1517019"/>
                  </a:lnTo>
                  <a:lnTo>
                    <a:pt x="1140659" y="1514179"/>
                  </a:lnTo>
                  <a:lnTo>
                    <a:pt x="1139642" y="1513178"/>
                  </a:lnTo>
                  <a:lnTo>
                    <a:pt x="1138335" y="1513796"/>
                  </a:lnTo>
                  <a:lnTo>
                    <a:pt x="1137740" y="1510103"/>
                  </a:lnTo>
                  <a:lnTo>
                    <a:pt x="1138069" y="1508358"/>
                  </a:lnTo>
                  <a:lnTo>
                    <a:pt x="1137913" y="1506653"/>
                  </a:lnTo>
                  <a:lnTo>
                    <a:pt x="1136684" y="1502452"/>
                  </a:lnTo>
                  <a:lnTo>
                    <a:pt x="1133422" y="1497351"/>
                  </a:lnTo>
                  <a:lnTo>
                    <a:pt x="1126373" y="1490990"/>
                  </a:lnTo>
                  <a:lnTo>
                    <a:pt x="1122782" y="1488862"/>
                  </a:lnTo>
                  <a:lnTo>
                    <a:pt x="1119966" y="1486171"/>
                  </a:lnTo>
                  <a:lnTo>
                    <a:pt x="1118174" y="1485420"/>
                  </a:lnTo>
                  <a:lnTo>
                    <a:pt x="1115921" y="1485217"/>
                  </a:lnTo>
                  <a:lnTo>
                    <a:pt x="1115272" y="1486429"/>
                  </a:lnTo>
                  <a:lnTo>
                    <a:pt x="1112721" y="1485600"/>
                  </a:lnTo>
                  <a:lnTo>
                    <a:pt x="1113105" y="1482588"/>
                  </a:lnTo>
                  <a:lnTo>
                    <a:pt x="1110617" y="1478395"/>
                  </a:lnTo>
                  <a:lnTo>
                    <a:pt x="1108583" y="1477925"/>
                  </a:lnTo>
                  <a:lnTo>
                    <a:pt x="1103458" y="1478207"/>
                  </a:lnTo>
                  <a:lnTo>
                    <a:pt x="1096613" y="1475899"/>
                  </a:lnTo>
                  <a:lnTo>
                    <a:pt x="1094594" y="1474522"/>
                  </a:lnTo>
                  <a:lnTo>
                    <a:pt x="1093898" y="1472058"/>
                  </a:lnTo>
                  <a:lnTo>
                    <a:pt x="1090690" y="1469914"/>
                  </a:lnTo>
                  <a:lnTo>
                    <a:pt x="1086466" y="1467809"/>
                  </a:lnTo>
                  <a:lnTo>
                    <a:pt x="1084111" y="1468302"/>
                  </a:lnTo>
                  <a:lnTo>
                    <a:pt x="1081036" y="1467974"/>
                  </a:lnTo>
                  <a:lnTo>
                    <a:pt x="1076647" y="1466456"/>
                  </a:lnTo>
                  <a:lnTo>
                    <a:pt x="1074089" y="1466268"/>
                  </a:lnTo>
                  <a:lnTo>
                    <a:pt x="1069106" y="1466714"/>
                  </a:lnTo>
                  <a:lnTo>
                    <a:pt x="1067244" y="1466393"/>
                  </a:lnTo>
                  <a:lnTo>
                    <a:pt x="1065515" y="1464477"/>
                  </a:lnTo>
                  <a:lnTo>
                    <a:pt x="1063653" y="1463515"/>
                  </a:lnTo>
                  <a:lnTo>
                    <a:pt x="1064044" y="1461152"/>
                  </a:lnTo>
                  <a:lnTo>
                    <a:pt x="1063809" y="1459016"/>
                  </a:lnTo>
                  <a:lnTo>
                    <a:pt x="1064091" y="1457350"/>
                  </a:lnTo>
                  <a:lnTo>
                    <a:pt x="1063254" y="1453696"/>
                  </a:lnTo>
                  <a:lnTo>
                    <a:pt x="1063903" y="1450301"/>
                  </a:lnTo>
                  <a:lnTo>
                    <a:pt x="1063340" y="1449072"/>
                  </a:lnTo>
                  <a:lnTo>
                    <a:pt x="1062284" y="1448126"/>
                  </a:lnTo>
                  <a:lnTo>
                    <a:pt x="1058982" y="1446733"/>
                  </a:lnTo>
                  <a:lnTo>
                    <a:pt x="1058380" y="1444989"/>
                  </a:lnTo>
                  <a:lnTo>
                    <a:pt x="1058919" y="1442563"/>
                  </a:lnTo>
                  <a:lnTo>
                    <a:pt x="1058059" y="1440960"/>
                  </a:lnTo>
                  <a:lnTo>
                    <a:pt x="1055352" y="1439465"/>
                  </a:lnTo>
                  <a:lnTo>
                    <a:pt x="1052825" y="1436070"/>
                  </a:lnTo>
                  <a:lnTo>
                    <a:pt x="1049617" y="1434208"/>
                  </a:lnTo>
                  <a:lnTo>
                    <a:pt x="1048303" y="1431086"/>
                  </a:lnTo>
                  <a:lnTo>
                    <a:pt x="1046332" y="1429154"/>
                  </a:lnTo>
                  <a:lnTo>
                    <a:pt x="1045643" y="1427441"/>
                  </a:lnTo>
                  <a:lnTo>
                    <a:pt x="1041262" y="1421315"/>
                  </a:lnTo>
                  <a:lnTo>
                    <a:pt x="1036583" y="1416519"/>
                  </a:lnTo>
                  <a:lnTo>
                    <a:pt x="1035864" y="1413750"/>
                  </a:lnTo>
                  <a:lnTo>
                    <a:pt x="1035684" y="1409955"/>
                  </a:lnTo>
                  <a:lnTo>
                    <a:pt x="1037515" y="1407640"/>
                  </a:lnTo>
                  <a:lnTo>
                    <a:pt x="1038500" y="1405598"/>
                  </a:lnTo>
                  <a:lnTo>
                    <a:pt x="1038398" y="1403728"/>
                  </a:lnTo>
                  <a:lnTo>
                    <a:pt x="1038117" y="1402351"/>
                  </a:lnTo>
                  <a:lnTo>
                    <a:pt x="1036505" y="1399957"/>
                  </a:lnTo>
                  <a:lnTo>
                    <a:pt x="1030278" y="1398533"/>
                  </a:lnTo>
                  <a:lnTo>
                    <a:pt x="1025216" y="1392595"/>
                  </a:lnTo>
                  <a:lnTo>
                    <a:pt x="1024919" y="1388042"/>
                  </a:lnTo>
                  <a:lnTo>
                    <a:pt x="1022932" y="1383379"/>
                  </a:lnTo>
                  <a:lnTo>
                    <a:pt x="1022908" y="1380336"/>
                  </a:lnTo>
                  <a:lnTo>
                    <a:pt x="1022603" y="1377042"/>
                  </a:lnTo>
                  <a:lnTo>
                    <a:pt x="1024113" y="1376322"/>
                  </a:lnTo>
                  <a:lnTo>
                    <a:pt x="1025459" y="1376588"/>
                  </a:lnTo>
                  <a:lnTo>
                    <a:pt x="1025326" y="1377895"/>
                  </a:lnTo>
                  <a:lnTo>
                    <a:pt x="1025779" y="1380250"/>
                  </a:lnTo>
                  <a:lnTo>
                    <a:pt x="1027368" y="1382018"/>
                  </a:lnTo>
                  <a:lnTo>
                    <a:pt x="1028877" y="1382792"/>
                  </a:lnTo>
                  <a:lnTo>
                    <a:pt x="1030254" y="1384506"/>
                  </a:lnTo>
                  <a:lnTo>
                    <a:pt x="1031287" y="1385022"/>
                  </a:lnTo>
                  <a:lnTo>
                    <a:pt x="1032351" y="1385147"/>
                  </a:lnTo>
                  <a:lnTo>
                    <a:pt x="1031780" y="1384044"/>
                  </a:lnTo>
                  <a:lnTo>
                    <a:pt x="1031170" y="1383340"/>
                  </a:lnTo>
                  <a:lnTo>
                    <a:pt x="1030426" y="1381055"/>
                  </a:lnTo>
                  <a:lnTo>
                    <a:pt x="1029018" y="1378137"/>
                  </a:lnTo>
                  <a:lnTo>
                    <a:pt x="1027399" y="1376526"/>
                  </a:lnTo>
                  <a:lnTo>
                    <a:pt x="1026577" y="1373584"/>
                  </a:lnTo>
                  <a:lnTo>
                    <a:pt x="1025873" y="1372904"/>
                  </a:lnTo>
                  <a:lnTo>
                    <a:pt x="1025435" y="1371808"/>
                  </a:lnTo>
                  <a:lnTo>
                    <a:pt x="1027000" y="1370510"/>
                  </a:lnTo>
                  <a:lnTo>
                    <a:pt x="1029136" y="1369586"/>
                  </a:lnTo>
                  <a:lnTo>
                    <a:pt x="1031999" y="1369336"/>
                  </a:lnTo>
                  <a:lnTo>
                    <a:pt x="1040120" y="1369774"/>
                  </a:lnTo>
                  <a:lnTo>
                    <a:pt x="1041849" y="1369015"/>
                  </a:lnTo>
                  <a:lnTo>
                    <a:pt x="1043280" y="1369258"/>
                  </a:lnTo>
                  <a:lnTo>
                    <a:pt x="1044329" y="1369164"/>
                  </a:lnTo>
                  <a:lnTo>
                    <a:pt x="1042122" y="1368382"/>
                  </a:lnTo>
                  <a:lnTo>
                    <a:pt x="1040886" y="1368640"/>
                  </a:lnTo>
                  <a:lnTo>
                    <a:pt x="1039423" y="1368475"/>
                  </a:lnTo>
                  <a:lnTo>
                    <a:pt x="1036521" y="1368632"/>
                  </a:lnTo>
                  <a:lnTo>
                    <a:pt x="1035347" y="1368303"/>
                  </a:lnTo>
                  <a:lnTo>
                    <a:pt x="1034057" y="1367380"/>
                  </a:lnTo>
                  <a:lnTo>
                    <a:pt x="1033212" y="1367286"/>
                  </a:lnTo>
                  <a:lnTo>
                    <a:pt x="1030528" y="1368898"/>
                  </a:lnTo>
                  <a:lnTo>
                    <a:pt x="1029331" y="1368702"/>
                  </a:lnTo>
                  <a:lnTo>
                    <a:pt x="1026499" y="1366942"/>
                  </a:lnTo>
                  <a:lnTo>
                    <a:pt x="1025263" y="1366692"/>
                  </a:lnTo>
                  <a:lnTo>
                    <a:pt x="1023276" y="1367693"/>
                  </a:lnTo>
                  <a:lnTo>
                    <a:pt x="1023033" y="1372004"/>
                  </a:lnTo>
                  <a:lnTo>
                    <a:pt x="1023651" y="1375204"/>
                  </a:lnTo>
                  <a:lnTo>
                    <a:pt x="1022462" y="1375532"/>
                  </a:lnTo>
                  <a:lnTo>
                    <a:pt x="1021077" y="1374218"/>
                  </a:lnTo>
                  <a:lnTo>
                    <a:pt x="1018957" y="1373435"/>
                  </a:lnTo>
                  <a:lnTo>
                    <a:pt x="1017205" y="1372239"/>
                  </a:lnTo>
                  <a:lnTo>
                    <a:pt x="1014733" y="1370009"/>
                  </a:lnTo>
                  <a:lnTo>
                    <a:pt x="1013434" y="1369195"/>
                  </a:lnTo>
                  <a:lnTo>
                    <a:pt x="1011963" y="1371049"/>
                  </a:lnTo>
                  <a:lnTo>
                    <a:pt x="1011908" y="1370197"/>
                  </a:lnTo>
                  <a:lnTo>
                    <a:pt x="1012636" y="1368037"/>
                  </a:lnTo>
                  <a:lnTo>
                    <a:pt x="1012433" y="1364415"/>
                  </a:lnTo>
                  <a:lnTo>
                    <a:pt x="1014647" y="1367310"/>
                  </a:lnTo>
                  <a:lnTo>
                    <a:pt x="1013958" y="1365276"/>
                  </a:lnTo>
                  <a:lnTo>
                    <a:pt x="1012237" y="1363030"/>
                  </a:lnTo>
                  <a:lnTo>
                    <a:pt x="1010930" y="1362248"/>
                  </a:lnTo>
                  <a:lnTo>
                    <a:pt x="1009288" y="1358227"/>
                  </a:lnTo>
                  <a:lnTo>
                    <a:pt x="1005587" y="1355809"/>
                  </a:lnTo>
                  <a:lnTo>
                    <a:pt x="1002622" y="1351898"/>
                  </a:lnTo>
                  <a:lnTo>
                    <a:pt x="996551" y="1345396"/>
                  </a:lnTo>
                  <a:lnTo>
                    <a:pt x="996152" y="1339669"/>
                  </a:lnTo>
                  <a:lnTo>
                    <a:pt x="993938" y="1332402"/>
                  </a:lnTo>
                  <a:lnTo>
                    <a:pt x="994869" y="1328255"/>
                  </a:lnTo>
                  <a:lnTo>
                    <a:pt x="994744" y="1325313"/>
                  </a:lnTo>
                  <a:lnTo>
                    <a:pt x="993656" y="1320854"/>
                  </a:lnTo>
                  <a:lnTo>
                    <a:pt x="992522" y="1318429"/>
                  </a:lnTo>
                  <a:lnTo>
                    <a:pt x="987601" y="1311755"/>
                  </a:lnTo>
                  <a:lnTo>
                    <a:pt x="982868" y="1307249"/>
                  </a:lnTo>
                  <a:lnTo>
                    <a:pt x="982156" y="1303830"/>
                  </a:lnTo>
                  <a:lnTo>
                    <a:pt x="981827" y="1300380"/>
                  </a:lnTo>
                  <a:lnTo>
                    <a:pt x="982860" y="1297306"/>
                  </a:lnTo>
                  <a:lnTo>
                    <a:pt x="983760" y="1294059"/>
                  </a:lnTo>
                  <a:lnTo>
                    <a:pt x="984409" y="1293198"/>
                  </a:lnTo>
                  <a:lnTo>
                    <a:pt x="984667" y="1293558"/>
                  </a:lnTo>
                  <a:lnTo>
                    <a:pt x="984487" y="1294247"/>
                  </a:lnTo>
                  <a:lnTo>
                    <a:pt x="985160" y="1294458"/>
                  </a:lnTo>
                  <a:lnTo>
                    <a:pt x="985418" y="1293026"/>
                  </a:lnTo>
                  <a:lnTo>
                    <a:pt x="985817" y="1292291"/>
                  </a:lnTo>
                  <a:lnTo>
                    <a:pt x="985113" y="1292197"/>
                  </a:lnTo>
                  <a:lnTo>
                    <a:pt x="985184" y="1291743"/>
                  </a:lnTo>
                  <a:lnTo>
                    <a:pt x="985606" y="1290836"/>
                  </a:lnTo>
                  <a:lnTo>
                    <a:pt x="987077" y="1286564"/>
                  </a:lnTo>
                  <a:lnTo>
                    <a:pt x="986920" y="1281166"/>
                  </a:lnTo>
                  <a:lnTo>
                    <a:pt x="988493" y="1274524"/>
                  </a:lnTo>
                  <a:lnTo>
                    <a:pt x="988415" y="1272325"/>
                  </a:lnTo>
                  <a:lnTo>
                    <a:pt x="987413" y="1267584"/>
                  </a:lnTo>
                  <a:lnTo>
                    <a:pt x="986412" y="1264737"/>
                  </a:lnTo>
                  <a:lnTo>
                    <a:pt x="984628" y="1262718"/>
                  </a:lnTo>
                  <a:lnTo>
                    <a:pt x="985418" y="1259761"/>
                  </a:lnTo>
                  <a:lnTo>
                    <a:pt x="985356" y="1256937"/>
                  </a:lnTo>
                  <a:lnTo>
                    <a:pt x="982203" y="1252861"/>
                  </a:lnTo>
                  <a:lnTo>
                    <a:pt x="980998" y="1247502"/>
                  </a:lnTo>
                  <a:lnTo>
                    <a:pt x="980771" y="1245233"/>
                  </a:lnTo>
                  <a:lnTo>
                    <a:pt x="981084" y="1239224"/>
                  </a:lnTo>
                  <a:lnTo>
                    <a:pt x="980263" y="1236650"/>
                  </a:lnTo>
                  <a:lnTo>
                    <a:pt x="978158" y="1232402"/>
                  </a:lnTo>
                  <a:lnTo>
                    <a:pt x="979058" y="1228702"/>
                  </a:lnTo>
                  <a:lnTo>
                    <a:pt x="980028" y="1226441"/>
                  </a:lnTo>
                  <a:lnTo>
                    <a:pt x="982398" y="1216560"/>
                  </a:lnTo>
                  <a:lnTo>
                    <a:pt x="982970" y="1215754"/>
                  </a:lnTo>
                  <a:lnTo>
                    <a:pt x="983955" y="1215778"/>
                  </a:lnTo>
                  <a:lnTo>
                    <a:pt x="985684" y="1214096"/>
                  </a:lnTo>
                  <a:lnTo>
                    <a:pt x="984886" y="1213704"/>
                  </a:lnTo>
                  <a:lnTo>
                    <a:pt x="983681" y="1214510"/>
                  </a:lnTo>
                  <a:lnTo>
                    <a:pt x="984753" y="1210583"/>
                  </a:lnTo>
                  <a:lnTo>
                    <a:pt x="985958" y="1207211"/>
                  </a:lnTo>
                  <a:lnTo>
                    <a:pt x="986740" y="1205998"/>
                  </a:lnTo>
                  <a:lnTo>
                    <a:pt x="987139" y="1194952"/>
                  </a:lnTo>
                  <a:lnTo>
                    <a:pt x="987828" y="1186463"/>
                  </a:lnTo>
                  <a:lnTo>
                    <a:pt x="988962" y="1183655"/>
                  </a:lnTo>
                  <a:lnTo>
                    <a:pt x="988563" y="1180752"/>
                  </a:lnTo>
                  <a:lnTo>
                    <a:pt x="989025" y="1176817"/>
                  </a:lnTo>
                  <a:lnTo>
                    <a:pt x="988696" y="1172827"/>
                  </a:lnTo>
                  <a:lnTo>
                    <a:pt x="991129" y="1153511"/>
                  </a:lnTo>
                  <a:lnTo>
                    <a:pt x="990809" y="1151164"/>
                  </a:lnTo>
                  <a:lnTo>
                    <a:pt x="991552" y="1148011"/>
                  </a:lnTo>
                  <a:lnTo>
                    <a:pt x="990856" y="1139679"/>
                  </a:lnTo>
                  <a:lnTo>
                    <a:pt x="991168" y="1130307"/>
                  </a:lnTo>
                  <a:lnTo>
                    <a:pt x="990550" y="1129109"/>
                  </a:lnTo>
                  <a:lnTo>
                    <a:pt x="990237" y="1127811"/>
                  </a:lnTo>
                  <a:lnTo>
                    <a:pt x="990816" y="1127615"/>
                  </a:lnTo>
                  <a:lnTo>
                    <a:pt x="991943" y="1128984"/>
                  </a:lnTo>
                  <a:lnTo>
                    <a:pt x="997169" y="1128969"/>
                  </a:lnTo>
                  <a:lnTo>
                    <a:pt x="1000502" y="1127701"/>
                  </a:lnTo>
                  <a:lnTo>
                    <a:pt x="1001714" y="1128116"/>
                  </a:lnTo>
                  <a:lnTo>
                    <a:pt x="1003123" y="1129837"/>
                  </a:lnTo>
                  <a:lnTo>
                    <a:pt x="1004899" y="1130181"/>
                  </a:lnTo>
                  <a:lnTo>
                    <a:pt x="1007113" y="1129876"/>
                  </a:lnTo>
                  <a:lnTo>
                    <a:pt x="1006440" y="1129446"/>
                  </a:lnTo>
                  <a:lnTo>
                    <a:pt x="1005399" y="1129329"/>
                  </a:lnTo>
                  <a:lnTo>
                    <a:pt x="1003068" y="1127740"/>
                  </a:lnTo>
                  <a:lnTo>
                    <a:pt x="1001746" y="1126152"/>
                  </a:lnTo>
                  <a:lnTo>
                    <a:pt x="997670" y="1126262"/>
                  </a:lnTo>
                  <a:lnTo>
                    <a:pt x="996840" y="1125245"/>
                  </a:lnTo>
                  <a:lnTo>
                    <a:pt x="992287" y="1126262"/>
                  </a:lnTo>
                  <a:lnTo>
                    <a:pt x="990879" y="1125221"/>
                  </a:lnTo>
                  <a:lnTo>
                    <a:pt x="988399" y="1125894"/>
                  </a:lnTo>
                  <a:lnTo>
                    <a:pt x="989009" y="1122937"/>
                  </a:lnTo>
                  <a:lnTo>
                    <a:pt x="988900" y="1119197"/>
                  </a:lnTo>
                  <a:lnTo>
                    <a:pt x="989033" y="1115552"/>
                  </a:lnTo>
                  <a:lnTo>
                    <a:pt x="989643" y="1118212"/>
                  </a:lnTo>
                  <a:lnTo>
                    <a:pt x="991184" y="1121036"/>
                  </a:lnTo>
                  <a:lnTo>
                    <a:pt x="991927" y="1117836"/>
                  </a:lnTo>
                  <a:lnTo>
                    <a:pt x="992436" y="1113799"/>
                  </a:lnTo>
                  <a:lnTo>
                    <a:pt x="990934" y="1112250"/>
                  </a:lnTo>
                  <a:lnTo>
                    <a:pt x="988430" y="1111100"/>
                  </a:lnTo>
                  <a:lnTo>
                    <a:pt x="987531" y="1107329"/>
                  </a:lnTo>
                  <a:lnTo>
                    <a:pt x="993453" y="1104106"/>
                  </a:lnTo>
                  <a:lnTo>
                    <a:pt x="990308" y="1103425"/>
                  </a:lnTo>
                  <a:lnTo>
                    <a:pt x="989072" y="1101978"/>
                  </a:lnTo>
                  <a:lnTo>
                    <a:pt x="987546" y="1101798"/>
                  </a:lnTo>
                  <a:lnTo>
                    <a:pt x="987429" y="1102917"/>
                  </a:lnTo>
                  <a:lnTo>
                    <a:pt x="986936" y="1104380"/>
                  </a:lnTo>
                  <a:lnTo>
                    <a:pt x="986404" y="1102432"/>
                  </a:lnTo>
                  <a:lnTo>
                    <a:pt x="986248" y="1100140"/>
                  </a:lnTo>
                  <a:lnTo>
                    <a:pt x="985622" y="1096220"/>
                  </a:lnTo>
                  <a:lnTo>
                    <a:pt x="983196" y="1089891"/>
                  </a:lnTo>
                  <a:lnTo>
                    <a:pt x="981726" y="1081653"/>
                  </a:lnTo>
                  <a:lnTo>
                    <a:pt x="979879" y="1077569"/>
                  </a:lnTo>
                  <a:lnTo>
                    <a:pt x="976343" y="1073657"/>
                  </a:lnTo>
                  <a:lnTo>
                    <a:pt x="975420" y="1071373"/>
                  </a:lnTo>
                  <a:lnTo>
                    <a:pt x="974575" y="1065560"/>
                  </a:lnTo>
                  <a:lnTo>
                    <a:pt x="975052" y="1061147"/>
                  </a:lnTo>
                  <a:lnTo>
                    <a:pt x="974395" y="1058034"/>
                  </a:lnTo>
                  <a:lnTo>
                    <a:pt x="976093" y="1058214"/>
                  </a:lnTo>
                  <a:lnTo>
                    <a:pt x="980560" y="1060662"/>
                  </a:lnTo>
                  <a:lnTo>
                    <a:pt x="986122" y="1062579"/>
                  </a:lnTo>
                  <a:lnTo>
                    <a:pt x="987804" y="1063972"/>
                  </a:lnTo>
                  <a:lnTo>
                    <a:pt x="990503" y="1065004"/>
                  </a:lnTo>
                  <a:lnTo>
                    <a:pt x="1005462" y="1066608"/>
                  </a:lnTo>
                  <a:lnTo>
                    <a:pt x="1006440" y="1066452"/>
                  </a:lnTo>
                  <a:lnTo>
                    <a:pt x="1008372" y="1065458"/>
                  </a:lnTo>
                  <a:lnTo>
                    <a:pt x="1009194" y="1065583"/>
                  </a:lnTo>
                  <a:lnTo>
                    <a:pt x="1011392" y="1067860"/>
                  </a:lnTo>
                  <a:lnTo>
                    <a:pt x="1012495" y="1068134"/>
                  </a:lnTo>
                  <a:lnTo>
                    <a:pt x="1013927" y="1068016"/>
                  </a:lnTo>
                  <a:lnTo>
                    <a:pt x="1014983" y="1067586"/>
                  </a:lnTo>
                  <a:lnTo>
                    <a:pt x="1016790" y="1066029"/>
                  </a:lnTo>
                  <a:lnTo>
                    <a:pt x="1017033" y="1066608"/>
                  </a:lnTo>
                  <a:lnTo>
                    <a:pt x="1017001" y="1068056"/>
                  </a:lnTo>
                  <a:lnTo>
                    <a:pt x="1017643" y="1070113"/>
                  </a:lnTo>
                  <a:lnTo>
                    <a:pt x="1018965" y="1072773"/>
                  </a:lnTo>
                  <a:lnTo>
                    <a:pt x="1019466" y="1074424"/>
                  </a:lnTo>
                  <a:lnTo>
                    <a:pt x="1016790" y="1079071"/>
                  </a:lnTo>
                  <a:lnTo>
                    <a:pt x="1016282" y="1079173"/>
                  </a:lnTo>
                  <a:lnTo>
                    <a:pt x="1016203" y="1077600"/>
                  </a:lnTo>
                  <a:lnTo>
                    <a:pt x="1015851" y="1077287"/>
                  </a:lnTo>
                  <a:lnTo>
                    <a:pt x="1010813" y="1085126"/>
                  </a:lnTo>
                  <a:lnTo>
                    <a:pt x="1009045" y="1088827"/>
                  </a:lnTo>
                  <a:lnTo>
                    <a:pt x="1008873" y="1090493"/>
                  </a:lnTo>
                  <a:lnTo>
                    <a:pt x="1008936" y="1091471"/>
                  </a:lnTo>
                  <a:lnTo>
                    <a:pt x="1009640" y="1091713"/>
                  </a:lnTo>
                  <a:lnTo>
                    <a:pt x="1011251" y="1091330"/>
                  </a:lnTo>
                  <a:lnTo>
                    <a:pt x="1013637" y="1089797"/>
                  </a:lnTo>
                  <a:lnTo>
                    <a:pt x="1013755" y="1089460"/>
                  </a:lnTo>
                  <a:lnTo>
                    <a:pt x="1011533" y="1090008"/>
                  </a:lnTo>
                  <a:lnTo>
                    <a:pt x="1010469" y="1090055"/>
                  </a:lnTo>
                  <a:lnTo>
                    <a:pt x="1010618" y="1088303"/>
                  </a:lnTo>
                  <a:lnTo>
                    <a:pt x="1010868" y="1087473"/>
                  </a:lnTo>
                  <a:lnTo>
                    <a:pt x="1012323" y="1084876"/>
                  </a:lnTo>
                  <a:lnTo>
                    <a:pt x="1013849" y="1083319"/>
                  </a:lnTo>
                  <a:lnTo>
                    <a:pt x="1016016" y="1081661"/>
                  </a:lnTo>
                  <a:lnTo>
                    <a:pt x="1017267" y="1080291"/>
                  </a:lnTo>
                  <a:lnTo>
                    <a:pt x="1018128" y="1078289"/>
                  </a:lnTo>
                  <a:lnTo>
                    <a:pt x="1020538" y="1075895"/>
                  </a:lnTo>
                  <a:lnTo>
                    <a:pt x="1020984" y="1075230"/>
                  </a:lnTo>
                  <a:lnTo>
                    <a:pt x="1020882" y="1073258"/>
                  </a:lnTo>
                  <a:lnTo>
                    <a:pt x="1021030" y="1072883"/>
                  </a:lnTo>
                  <a:lnTo>
                    <a:pt x="1022196" y="1073149"/>
                  </a:lnTo>
                  <a:lnTo>
                    <a:pt x="1022681" y="1076544"/>
                  </a:lnTo>
                  <a:lnTo>
                    <a:pt x="1022392" y="1078054"/>
                  </a:lnTo>
                  <a:lnTo>
                    <a:pt x="1020311" y="1079892"/>
                  </a:lnTo>
                  <a:lnTo>
                    <a:pt x="1020053" y="1080542"/>
                  </a:lnTo>
                  <a:lnTo>
                    <a:pt x="1020412" y="1083053"/>
                  </a:lnTo>
                  <a:lnTo>
                    <a:pt x="1020092" y="1083296"/>
                  </a:lnTo>
                  <a:lnTo>
                    <a:pt x="1019302" y="1082998"/>
                  </a:lnTo>
                  <a:lnTo>
                    <a:pt x="1019059" y="1083163"/>
                  </a:lnTo>
                  <a:lnTo>
                    <a:pt x="1021023" y="1085885"/>
                  </a:lnTo>
                  <a:lnTo>
                    <a:pt x="1021649" y="1087998"/>
                  </a:lnTo>
                  <a:lnTo>
                    <a:pt x="1021735" y="1089883"/>
                  </a:lnTo>
                  <a:lnTo>
                    <a:pt x="1021203" y="1093490"/>
                  </a:lnTo>
                  <a:lnTo>
                    <a:pt x="1020632" y="1094092"/>
                  </a:lnTo>
                  <a:lnTo>
                    <a:pt x="1019654" y="1093873"/>
                  </a:lnTo>
                  <a:lnTo>
                    <a:pt x="1018355" y="1092746"/>
                  </a:lnTo>
                  <a:lnTo>
                    <a:pt x="1018065" y="1093106"/>
                  </a:lnTo>
                  <a:lnTo>
                    <a:pt x="1017033" y="1095907"/>
                  </a:lnTo>
                  <a:lnTo>
                    <a:pt x="1016696" y="1095664"/>
                  </a:lnTo>
                  <a:lnTo>
                    <a:pt x="1016055" y="1092339"/>
                  </a:lnTo>
                  <a:lnTo>
                    <a:pt x="1015703" y="1092089"/>
                  </a:lnTo>
                  <a:lnTo>
                    <a:pt x="1013708" y="1093607"/>
                  </a:lnTo>
                  <a:lnTo>
                    <a:pt x="1012902" y="1095062"/>
                  </a:lnTo>
                  <a:lnTo>
                    <a:pt x="1012213" y="1097378"/>
                  </a:lnTo>
                  <a:lnTo>
                    <a:pt x="1011337" y="1098465"/>
                  </a:lnTo>
                  <a:lnTo>
                    <a:pt x="1013825" y="1098700"/>
                  </a:lnTo>
                  <a:lnTo>
                    <a:pt x="1016070" y="1098230"/>
                  </a:lnTo>
                  <a:lnTo>
                    <a:pt x="1017870" y="1099333"/>
                  </a:lnTo>
                  <a:lnTo>
                    <a:pt x="1018480" y="1099365"/>
                  </a:lnTo>
                  <a:lnTo>
                    <a:pt x="1020123" y="1098285"/>
                  </a:lnTo>
                  <a:lnTo>
                    <a:pt x="1020624" y="1097558"/>
                  </a:lnTo>
                  <a:lnTo>
                    <a:pt x="1021985" y="1094061"/>
                  </a:lnTo>
                  <a:lnTo>
                    <a:pt x="1022666" y="1093435"/>
                  </a:lnTo>
                  <a:lnTo>
                    <a:pt x="1023675" y="1093411"/>
                  </a:lnTo>
                  <a:lnTo>
                    <a:pt x="1024653" y="1092887"/>
                  </a:lnTo>
                  <a:lnTo>
                    <a:pt x="1026108" y="1090963"/>
                  </a:lnTo>
                  <a:lnTo>
                    <a:pt x="1026171" y="1090196"/>
                  </a:lnTo>
                  <a:lnTo>
                    <a:pt x="1025638" y="1085885"/>
                  </a:lnTo>
                  <a:lnTo>
                    <a:pt x="1025795" y="1083436"/>
                  </a:lnTo>
                  <a:lnTo>
                    <a:pt x="1025521" y="1082662"/>
                  </a:lnTo>
                  <a:lnTo>
                    <a:pt x="1024872" y="1081856"/>
                  </a:lnTo>
                  <a:lnTo>
                    <a:pt x="1024950" y="1081074"/>
                  </a:lnTo>
                  <a:lnTo>
                    <a:pt x="1025459" y="1079783"/>
                  </a:lnTo>
                  <a:lnTo>
                    <a:pt x="1025498" y="1078617"/>
                  </a:lnTo>
                  <a:lnTo>
                    <a:pt x="1025060" y="1077577"/>
                  </a:lnTo>
                  <a:lnTo>
                    <a:pt x="1025255" y="1076395"/>
                  </a:lnTo>
                  <a:lnTo>
                    <a:pt x="1026632" y="1073845"/>
                  </a:lnTo>
                  <a:lnTo>
                    <a:pt x="1026890" y="1072718"/>
                  </a:lnTo>
                  <a:lnTo>
                    <a:pt x="1028565" y="1070176"/>
                  </a:lnTo>
                  <a:lnTo>
                    <a:pt x="1028142" y="1069151"/>
                  </a:lnTo>
                  <a:lnTo>
                    <a:pt x="1026906" y="1067899"/>
                  </a:lnTo>
                  <a:lnTo>
                    <a:pt x="1026124" y="1066796"/>
                  </a:lnTo>
                  <a:lnTo>
                    <a:pt x="1025341" y="1065075"/>
                  </a:lnTo>
                  <a:lnTo>
                    <a:pt x="1024747" y="1064496"/>
                  </a:lnTo>
                  <a:lnTo>
                    <a:pt x="1024551" y="1064762"/>
                  </a:lnTo>
                  <a:lnTo>
                    <a:pt x="1025388" y="1067578"/>
                  </a:lnTo>
                  <a:lnTo>
                    <a:pt x="1025208" y="1067766"/>
                  </a:lnTo>
                  <a:lnTo>
                    <a:pt x="1023033" y="1066248"/>
                  </a:lnTo>
                  <a:lnTo>
                    <a:pt x="1022525" y="1065286"/>
                  </a:lnTo>
                  <a:lnTo>
                    <a:pt x="1022259" y="1063980"/>
                  </a:lnTo>
                  <a:lnTo>
                    <a:pt x="1022446" y="1063002"/>
                  </a:lnTo>
                  <a:lnTo>
                    <a:pt x="1023620" y="1062032"/>
                  </a:lnTo>
                  <a:lnTo>
                    <a:pt x="1025020" y="1061679"/>
                  </a:lnTo>
                  <a:lnTo>
                    <a:pt x="1024903" y="1060866"/>
                  </a:lnTo>
                  <a:lnTo>
                    <a:pt x="1023151" y="1058222"/>
                  </a:lnTo>
                  <a:lnTo>
                    <a:pt x="1021985" y="1057017"/>
                  </a:lnTo>
                  <a:lnTo>
                    <a:pt x="1021085" y="1056430"/>
                  </a:lnTo>
                  <a:lnTo>
                    <a:pt x="1019873" y="1056273"/>
                  </a:lnTo>
                  <a:lnTo>
                    <a:pt x="1019333" y="1055843"/>
                  </a:lnTo>
                  <a:lnTo>
                    <a:pt x="1019192" y="1055225"/>
                  </a:lnTo>
                  <a:lnTo>
                    <a:pt x="1019450" y="1054412"/>
                  </a:lnTo>
                  <a:lnTo>
                    <a:pt x="1020100" y="1054145"/>
                  </a:lnTo>
                  <a:lnTo>
                    <a:pt x="1021969" y="1054474"/>
                  </a:lnTo>
                  <a:lnTo>
                    <a:pt x="1022979" y="1053895"/>
                  </a:lnTo>
                  <a:lnTo>
                    <a:pt x="1022885" y="1052839"/>
                  </a:lnTo>
                  <a:lnTo>
                    <a:pt x="1022580" y="1052252"/>
                  </a:lnTo>
                  <a:lnTo>
                    <a:pt x="1022627" y="1048466"/>
                  </a:lnTo>
                  <a:lnTo>
                    <a:pt x="1021915" y="1045383"/>
                  </a:lnTo>
                  <a:lnTo>
                    <a:pt x="1021547" y="1044859"/>
                  </a:lnTo>
                  <a:lnTo>
                    <a:pt x="1021148" y="1044804"/>
                  </a:lnTo>
                  <a:lnTo>
                    <a:pt x="1020725" y="1045219"/>
                  </a:lnTo>
                  <a:lnTo>
                    <a:pt x="1019552" y="1045328"/>
                  </a:lnTo>
                  <a:lnTo>
                    <a:pt x="1018824" y="1044319"/>
                  </a:lnTo>
                  <a:lnTo>
                    <a:pt x="1018018" y="1042363"/>
                  </a:lnTo>
                  <a:lnTo>
                    <a:pt x="1016563" y="1037701"/>
                  </a:lnTo>
                  <a:lnTo>
                    <a:pt x="1018817" y="1037701"/>
                  </a:lnTo>
                  <a:lnTo>
                    <a:pt x="1028181" y="1037701"/>
                  </a:lnTo>
                  <a:lnTo>
                    <a:pt x="1037538" y="1037701"/>
                  </a:lnTo>
                  <a:lnTo>
                    <a:pt x="1046903" y="1037701"/>
                  </a:lnTo>
                  <a:lnTo>
                    <a:pt x="1056267" y="1037701"/>
                  </a:lnTo>
                  <a:lnTo>
                    <a:pt x="1065624" y="1037701"/>
                  </a:lnTo>
                  <a:lnTo>
                    <a:pt x="1074989" y="1037701"/>
                  </a:lnTo>
                  <a:lnTo>
                    <a:pt x="1084353" y="1037701"/>
                  </a:lnTo>
                  <a:lnTo>
                    <a:pt x="1093718" y="1037701"/>
                  </a:lnTo>
                  <a:lnTo>
                    <a:pt x="1103075" y="1037701"/>
                  </a:lnTo>
                  <a:lnTo>
                    <a:pt x="1112440" y="1037701"/>
                  </a:lnTo>
                  <a:lnTo>
                    <a:pt x="1121804" y="1037701"/>
                  </a:lnTo>
                  <a:lnTo>
                    <a:pt x="1131161" y="1037701"/>
                  </a:lnTo>
                  <a:lnTo>
                    <a:pt x="1140526" y="1037701"/>
                  </a:lnTo>
                  <a:lnTo>
                    <a:pt x="1149890" y="1037701"/>
                  </a:lnTo>
                  <a:lnTo>
                    <a:pt x="1159255" y="1037701"/>
                  </a:lnTo>
                  <a:lnTo>
                    <a:pt x="1168612" y="1037701"/>
                  </a:lnTo>
                  <a:lnTo>
                    <a:pt x="1177976" y="1037701"/>
                  </a:lnTo>
                  <a:lnTo>
                    <a:pt x="1187341" y="1037701"/>
                  </a:lnTo>
                  <a:lnTo>
                    <a:pt x="1196698" y="1037701"/>
                  </a:lnTo>
                  <a:lnTo>
                    <a:pt x="1206063" y="1037701"/>
                  </a:lnTo>
                  <a:lnTo>
                    <a:pt x="1215427" y="1037701"/>
                  </a:lnTo>
                  <a:lnTo>
                    <a:pt x="1224792" y="1037701"/>
                  </a:lnTo>
                  <a:lnTo>
                    <a:pt x="1234149" y="1037701"/>
                  </a:lnTo>
                  <a:lnTo>
                    <a:pt x="1243513" y="1037701"/>
                  </a:lnTo>
                  <a:lnTo>
                    <a:pt x="1252878" y="1037701"/>
                  </a:lnTo>
                  <a:lnTo>
                    <a:pt x="1262235" y="1037701"/>
                  </a:lnTo>
                  <a:lnTo>
                    <a:pt x="1271599" y="1037701"/>
                  </a:lnTo>
                  <a:lnTo>
                    <a:pt x="1280964" y="1037701"/>
                  </a:lnTo>
                  <a:lnTo>
                    <a:pt x="1290329" y="1037701"/>
                  </a:lnTo>
                  <a:lnTo>
                    <a:pt x="1299686" y="1037701"/>
                  </a:lnTo>
                  <a:lnTo>
                    <a:pt x="1309050" y="1037701"/>
                  </a:lnTo>
                  <a:lnTo>
                    <a:pt x="1318415" y="1037701"/>
                  </a:lnTo>
                  <a:lnTo>
                    <a:pt x="1327772" y="1037701"/>
                  </a:lnTo>
                  <a:lnTo>
                    <a:pt x="1337136" y="1037701"/>
                  </a:lnTo>
                  <a:lnTo>
                    <a:pt x="1346501" y="1037701"/>
                  </a:lnTo>
                  <a:lnTo>
                    <a:pt x="1355866" y="1037701"/>
                  </a:lnTo>
                  <a:lnTo>
                    <a:pt x="1365223" y="1037701"/>
                  </a:lnTo>
                  <a:lnTo>
                    <a:pt x="1374587" y="1037701"/>
                  </a:lnTo>
                  <a:lnTo>
                    <a:pt x="1383952" y="1037701"/>
                  </a:lnTo>
                  <a:lnTo>
                    <a:pt x="1393309" y="1037701"/>
                  </a:lnTo>
                  <a:lnTo>
                    <a:pt x="1402673" y="1037701"/>
                  </a:lnTo>
                  <a:lnTo>
                    <a:pt x="1412038" y="1037701"/>
                  </a:lnTo>
                  <a:lnTo>
                    <a:pt x="1421395" y="1037701"/>
                  </a:lnTo>
                  <a:lnTo>
                    <a:pt x="1430759" y="1037701"/>
                  </a:lnTo>
                  <a:lnTo>
                    <a:pt x="1440124" y="1037701"/>
                  </a:lnTo>
                  <a:lnTo>
                    <a:pt x="1449489" y="1037701"/>
                  </a:lnTo>
                  <a:lnTo>
                    <a:pt x="1458846" y="1037701"/>
                  </a:lnTo>
                  <a:lnTo>
                    <a:pt x="1468210" y="1037701"/>
                  </a:lnTo>
                  <a:lnTo>
                    <a:pt x="1477575" y="1037701"/>
                  </a:lnTo>
                  <a:lnTo>
                    <a:pt x="1486932" y="1037701"/>
                  </a:lnTo>
                  <a:lnTo>
                    <a:pt x="1496296" y="1037701"/>
                  </a:lnTo>
                  <a:lnTo>
                    <a:pt x="1505661" y="1037701"/>
                  </a:lnTo>
                  <a:lnTo>
                    <a:pt x="1515026" y="1037701"/>
                  </a:lnTo>
                  <a:lnTo>
                    <a:pt x="1524367" y="1037701"/>
                  </a:lnTo>
                  <a:lnTo>
                    <a:pt x="1533731" y="1037701"/>
                  </a:lnTo>
                  <a:lnTo>
                    <a:pt x="1543096" y="1037701"/>
                  </a:lnTo>
                  <a:lnTo>
                    <a:pt x="1552453" y="1037701"/>
                  </a:lnTo>
                  <a:lnTo>
                    <a:pt x="1561818" y="1037701"/>
                  </a:lnTo>
                  <a:lnTo>
                    <a:pt x="1571182" y="1037701"/>
                  </a:lnTo>
                  <a:lnTo>
                    <a:pt x="1580547" y="1037701"/>
                  </a:lnTo>
                  <a:lnTo>
                    <a:pt x="1589904" y="1037701"/>
                  </a:lnTo>
                  <a:lnTo>
                    <a:pt x="1599268" y="1037701"/>
                  </a:lnTo>
                  <a:lnTo>
                    <a:pt x="1608633" y="1037701"/>
                  </a:lnTo>
                  <a:lnTo>
                    <a:pt x="1617990" y="1037701"/>
                  </a:lnTo>
                  <a:lnTo>
                    <a:pt x="1623169" y="1037748"/>
                  </a:lnTo>
                  <a:lnTo>
                    <a:pt x="1623255" y="1030683"/>
                  </a:lnTo>
                  <a:lnTo>
                    <a:pt x="1623318" y="1025097"/>
                  </a:lnTo>
                  <a:lnTo>
                    <a:pt x="1628059" y="1025778"/>
                  </a:lnTo>
                  <a:lnTo>
                    <a:pt x="1629475" y="1026795"/>
                  </a:lnTo>
                  <a:lnTo>
                    <a:pt x="1629928" y="1027280"/>
                  </a:lnTo>
                  <a:lnTo>
                    <a:pt x="1629795" y="1028821"/>
                  </a:lnTo>
                  <a:lnTo>
                    <a:pt x="1630187" y="1033492"/>
                  </a:lnTo>
                  <a:lnTo>
                    <a:pt x="1631047" y="1037372"/>
                  </a:lnTo>
                  <a:lnTo>
                    <a:pt x="1633034" y="1042027"/>
                  </a:lnTo>
                  <a:lnTo>
                    <a:pt x="1633042" y="1042035"/>
                  </a:lnTo>
                  <a:lnTo>
                    <a:pt x="1633206" y="1043850"/>
                  </a:lnTo>
                  <a:lnTo>
                    <a:pt x="1633856" y="1044984"/>
                  </a:lnTo>
                  <a:lnTo>
                    <a:pt x="1635053" y="1046040"/>
                  </a:lnTo>
                  <a:lnTo>
                    <a:pt x="1639590" y="1047316"/>
                  </a:lnTo>
                  <a:lnTo>
                    <a:pt x="1647469" y="1048810"/>
                  </a:lnTo>
                  <a:lnTo>
                    <a:pt x="1651936" y="1050523"/>
                  </a:lnTo>
                  <a:lnTo>
                    <a:pt x="1652992" y="1052456"/>
                  </a:lnTo>
                  <a:lnTo>
                    <a:pt x="1655096" y="1053230"/>
                  </a:lnTo>
                  <a:lnTo>
                    <a:pt x="1658249" y="1052855"/>
                  </a:lnTo>
                  <a:lnTo>
                    <a:pt x="1660455" y="1052049"/>
                  </a:lnTo>
                  <a:lnTo>
                    <a:pt x="1662341" y="1050249"/>
                  </a:lnTo>
                  <a:close/>
                  <a:moveTo>
                    <a:pt x="1016728" y="1048387"/>
                  </a:moveTo>
                  <a:lnTo>
                    <a:pt x="1017017" y="1049107"/>
                  </a:lnTo>
                  <a:lnTo>
                    <a:pt x="1016133" y="1049811"/>
                  </a:lnTo>
                  <a:lnTo>
                    <a:pt x="1015507" y="1049921"/>
                  </a:lnTo>
                  <a:lnTo>
                    <a:pt x="1014506" y="1048794"/>
                  </a:lnTo>
                  <a:lnTo>
                    <a:pt x="1014068" y="1048653"/>
                  </a:lnTo>
                  <a:lnTo>
                    <a:pt x="1014420" y="1050390"/>
                  </a:lnTo>
                  <a:lnTo>
                    <a:pt x="1014295" y="1050985"/>
                  </a:lnTo>
                  <a:lnTo>
                    <a:pt x="1012253" y="1049921"/>
                  </a:lnTo>
                  <a:lnTo>
                    <a:pt x="1011877" y="1049076"/>
                  </a:lnTo>
                  <a:lnTo>
                    <a:pt x="1012448" y="1048184"/>
                  </a:lnTo>
                  <a:lnTo>
                    <a:pt x="1013739" y="1047261"/>
                  </a:lnTo>
                  <a:lnTo>
                    <a:pt x="1014185" y="1047151"/>
                  </a:lnTo>
                  <a:lnTo>
                    <a:pt x="1016728" y="1048387"/>
                  </a:lnTo>
                  <a:close/>
                  <a:moveTo>
                    <a:pt x="1011658" y="1054075"/>
                  </a:moveTo>
                  <a:lnTo>
                    <a:pt x="1012237" y="1055162"/>
                  </a:lnTo>
                  <a:lnTo>
                    <a:pt x="1009874" y="1054466"/>
                  </a:lnTo>
                  <a:lnTo>
                    <a:pt x="1008881" y="1053840"/>
                  </a:lnTo>
                  <a:lnTo>
                    <a:pt x="1008583" y="1053230"/>
                  </a:lnTo>
                  <a:lnTo>
                    <a:pt x="1008231" y="1051235"/>
                  </a:lnTo>
                  <a:lnTo>
                    <a:pt x="1008396" y="1050586"/>
                  </a:lnTo>
                  <a:lnTo>
                    <a:pt x="1009452" y="1050359"/>
                  </a:lnTo>
                  <a:lnTo>
                    <a:pt x="1011423" y="1052831"/>
                  </a:lnTo>
                  <a:lnTo>
                    <a:pt x="1011658" y="1054075"/>
                  </a:lnTo>
                  <a:close/>
                  <a:moveTo>
                    <a:pt x="1015875" y="1056367"/>
                  </a:moveTo>
                  <a:lnTo>
                    <a:pt x="1015531" y="1056696"/>
                  </a:lnTo>
                  <a:lnTo>
                    <a:pt x="1014357" y="1056266"/>
                  </a:lnTo>
                  <a:lnTo>
                    <a:pt x="1013669" y="1055530"/>
                  </a:lnTo>
                  <a:lnTo>
                    <a:pt x="1013434" y="1054615"/>
                  </a:lnTo>
                  <a:lnTo>
                    <a:pt x="1013872" y="1052855"/>
                  </a:lnTo>
                  <a:lnTo>
                    <a:pt x="1014459" y="1052401"/>
                  </a:lnTo>
                  <a:lnTo>
                    <a:pt x="1014826" y="1052502"/>
                  </a:lnTo>
                  <a:lnTo>
                    <a:pt x="1014983" y="1054051"/>
                  </a:lnTo>
                  <a:lnTo>
                    <a:pt x="1016023" y="1055687"/>
                  </a:lnTo>
                  <a:lnTo>
                    <a:pt x="1015875" y="1056367"/>
                  </a:lnTo>
                  <a:close/>
                  <a:moveTo>
                    <a:pt x="1021328" y="1065411"/>
                  </a:moveTo>
                  <a:lnTo>
                    <a:pt x="1022400" y="1069706"/>
                  </a:lnTo>
                  <a:lnTo>
                    <a:pt x="1022861" y="1067915"/>
                  </a:lnTo>
                  <a:lnTo>
                    <a:pt x="1025850" y="1071013"/>
                  </a:lnTo>
                  <a:lnTo>
                    <a:pt x="1025850" y="1072538"/>
                  </a:lnTo>
                  <a:lnTo>
                    <a:pt x="1025490" y="1073047"/>
                  </a:lnTo>
                  <a:lnTo>
                    <a:pt x="1024864" y="1073227"/>
                  </a:lnTo>
                  <a:lnTo>
                    <a:pt x="1024293" y="1072781"/>
                  </a:lnTo>
                  <a:lnTo>
                    <a:pt x="1023769" y="1071709"/>
                  </a:lnTo>
                  <a:lnTo>
                    <a:pt x="1023096" y="1071146"/>
                  </a:lnTo>
                  <a:lnTo>
                    <a:pt x="1021664" y="1070786"/>
                  </a:lnTo>
                  <a:lnTo>
                    <a:pt x="1020921" y="1069565"/>
                  </a:lnTo>
                  <a:lnTo>
                    <a:pt x="1020663" y="1068736"/>
                  </a:lnTo>
                  <a:lnTo>
                    <a:pt x="1020592" y="1066326"/>
                  </a:lnTo>
                  <a:lnTo>
                    <a:pt x="1020233" y="1065576"/>
                  </a:lnTo>
                  <a:lnTo>
                    <a:pt x="1019474" y="1065411"/>
                  </a:lnTo>
                  <a:lnTo>
                    <a:pt x="1018746" y="1064840"/>
                  </a:lnTo>
                  <a:lnTo>
                    <a:pt x="1017620" y="1063150"/>
                  </a:lnTo>
                  <a:lnTo>
                    <a:pt x="1017463" y="1062696"/>
                  </a:lnTo>
                  <a:lnTo>
                    <a:pt x="1017995" y="1061320"/>
                  </a:lnTo>
                  <a:lnTo>
                    <a:pt x="1019215" y="1059012"/>
                  </a:lnTo>
                  <a:lnTo>
                    <a:pt x="1020100" y="1057916"/>
                  </a:lnTo>
                  <a:lnTo>
                    <a:pt x="1020647" y="1058034"/>
                  </a:lnTo>
                  <a:lnTo>
                    <a:pt x="1021328" y="1058730"/>
                  </a:lnTo>
                  <a:lnTo>
                    <a:pt x="1022141" y="1059997"/>
                  </a:lnTo>
                  <a:lnTo>
                    <a:pt x="1021985" y="1060889"/>
                  </a:lnTo>
                  <a:lnTo>
                    <a:pt x="1018699" y="1062634"/>
                  </a:lnTo>
                  <a:lnTo>
                    <a:pt x="1018590" y="1063041"/>
                  </a:lnTo>
                  <a:lnTo>
                    <a:pt x="1020186" y="1063534"/>
                  </a:lnTo>
                  <a:lnTo>
                    <a:pt x="1020772" y="1063972"/>
                  </a:lnTo>
                  <a:lnTo>
                    <a:pt x="1021328" y="1065411"/>
                  </a:lnTo>
                  <a:close/>
                  <a:moveTo>
                    <a:pt x="1759445" y="1072961"/>
                  </a:moveTo>
                  <a:lnTo>
                    <a:pt x="1759336" y="1073501"/>
                  </a:lnTo>
                  <a:lnTo>
                    <a:pt x="1760134" y="1073665"/>
                  </a:lnTo>
                  <a:lnTo>
                    <a:pt x="1759985" y="1073939"/>
                  </a:lnTo>
                  <a:lnTo>
                    <a:pt x="1759117" y="1074432"/>
                  </a:lnTo>
                  <a:lnTo>
                    <a:pt x="1756660" y="1075433"/>
                  </a:lnTo>
                  <a:lnTo>
                    <a:pt x="1755017" y="1075754"/>
                  </a:lnTo>
                  <a:lnTo>
                    <a:pt x="1754172" y="1075394"/>
                  </a:lnTo>
                  <a:lnTo>
                    <a:pt x="1754086" y="1074729"/>
                  </a:lnTo>
                  <a:lnTo>
                    <a:pt x="1754751" y="1073751"/>
                  </a:lnTo>
                  <a:lnTo>
                    <a:pt x="1754751" y="1073266"/>
                  </a:lnTo>
                  <a:lnTo>
                    <a:pt x="1754071" y="1073266"/>
                  </a:lnTo>
                  <a:lnTo>
                    <a:pt x="1754235" y="1072875"/>
                  </a:lnTo>
                  <a:lnTo>
                    <a:pt x="1755244" y="1072100"/>
                  </a:lnTo>
                  <a:lnTo>
                    <a:pt x="1763834" y="1067164"/>
                  </a:lnTo>
                  <a:lnTo>
                    <a:pt x="1767503" y="1065364"/>
                  </a:lnTo>
                  <a:lnTo>
                    <a:pt x="1769459" y="1064793"/>
                  </a:lnTo>
                  <a:lnTo>
                    <a:pt x="1769772" y="1065075"/>
                  </a:lnTo>
                  <a:lnTo>
                    <a:pt x="1767652" y="1066937"/>
                  </a:lnTo>
                  <a:lnTo>
                    <a:pt x="1767316" y="1067696"/>
                  </a:lnTo>
                  <a:lnTo>
                    <a:pt x="1767394" y="1068204"/>
                  </a:lnTo>
                  <a:lnTo>
                    <a:pt x="1766698" y="1069182"/>
                  </a:lnTo>
                  <a:lnTo>
                    <a:pt x="1760415" y="1072640"/>
                  </a:lnTo>
                  <a:lnTo>
                    <a:pt x="1759445" y="1072961"/>
                  </a:lnTo>
                  <a:close/>
                  <a:moveTo>
                    <a:pt x="1022986" y="1083749"/>
                  </a:moveTo>
                  <a:lnTo>
                    <a:pt x="1022869" y="1084375"/>
                  </a:lnTo>
                  <a:lnTo>
                    <a:pt x="1021656" y="1083632"/>
                  </a:lnTo>
                  <a:lnTo>
                    <a:pt x="1021257" y="1082943"/>
                  </a:lnTo>
                  <a:lnTo>
                    <a:pt x="1021304" y="1081402"/>
                  </a:lnTo>
                  <a:lnTo>
                    <a:pt x="1021609" y="1080401"/>
                  </a:lnTo>
                  <a:lnTo>
                    <a:pt x="1021836" y="1080197"/>
                  </a:lnTo>
                  <a:lnTo>
                    <a:pt x="1022548" y="1080636"/>
                  </a:lnTo>
                  <a:lnTo>
                    <a:pt x="1022752" y="1080894"/>
                  </a:lnTo>
                  <a:lnTo>
                    <a:pt x="1022986" y="1083749"/>
                  </a:lnTo>
                  <a:close/>
                  <a:moveTo>
                    <a:pt x="1025247" y="1090211"/>
                  </a:moveTo>
                  <a:lnTo>
                    <a:pt x="1025146" y="1090947"/>
                  </a:lnTo>
                  <a:lnTo>
                    <a:pt x="1024309" y="1091518"/>
                  </a:lnTo>
                  <a:lnTo>
                    <a:pt x="1023870" y="1091369"/>
                  </a:lnTo>
                  <a:lnTo>
                    <a:pt x="1023839" y="1090501"/>
                  </a:lnTo>
                  <a:lnTo>
                    <a:pt x="1023612" y="1090368"/>
                  </a:lnTo>
                  <a:lnTo>
                    <a:pt x="1022705" y="1091408"/>
                  </a:lnTo>
                  <a:lnTo>
                    <a:pt x="1022775" y="1089351"/>
                  </a:lnTo>
                  <a:lnTo>
                    <a:pt x="1023221" y="1087184"/>
                  </a:lnTo>
                  <a:lnTo>
                    <a:pt x="1023612" y="1087145"/>
                  </a:lnTo>
                  <a:lnTo>
                    <a:pt x="1024191" y="1088569"/>
                  </a:lnTo>
                  <a:lnTo>
                    <a:pt x="1025247" y="1090211"/>
                  </a:lnTo>
                  <a:close/>
                  <a:moveTo>
                    <a:pt x="1775546" y="1096173"/>
                  </a:moveTo>
                  <a:lnTo>
                    <a:pt x="1775139" y="1097213"/>
                  </a:lnTo>
                  <a:lnTo>
                    <a:pt x="1775217" y="1097839"/>
                  </a:lnTo>
                  <a:lnTo>
                    <a:pt x="1772550" y="1100593"/>
                  </a:lnTo>
                  <a:lnTo>
                    <a:pt x="1771579" y="1102330"/>
                  </a:lnTo>
                  <a:lnTo>
                    <a:pt x="1770774" y="1102604"/>
                  </a:lnTo>
                  <a:lnTo>
                    <a:pt x="1770124" y="1101423"/>
                  </a:lnTo>
                  <a:lnTo>
                    <a:pt x="1770124" y="1100468"/>
                  </a:lnTo>
                  <a:lnTo>
                    <a:pt x="1770781" y="1099748"/>
                  </a:lnTo>
                  <a:lnTo>
                    <a:pt x="1771431" y="1098723"/>
                  </a:lnTo>
                  <a:lnTo>
                    <a:pt x="1771509" y="1097307"/>
                  </a:lnTo>
                  <a:lnTo>
                    <a:pt x="1771259" y="1096791"/>
                  </a:lnTo>
                  <a:lnTo>
                    <a:pt x="1770445" y="1098066"/>
                  </a:lnTo>
                  <a:lnTo>
                    <a:pt x="1770899" y="1098340"/>
                  </a:lnTo>
                  <a:lnTo>
                    <a:pt x="1771032" y="1098559"/>
                  </a:lnTo>
                  <a:lnTo>
                    <a:pt x="1770875" y="1099021"/>
                  </a:lnTo>
                  <a:lnTo>
                    <a:pt x="1767809" y="1098340"/>
                  </a:lnTo>
                  <a:lnTo>
                    <a:pt x="1766893" y="1097346"/>
                  </a:lnTo>
                  <a:lnTo>
                    <a:pt x="1767050" y="1095962"/>
                  </a:lnTo>
                  <a:lnTo>
                    <a:pt x="1768075" y="1094186"/>
                  </a:lnTo>
                  <a:lnTo>
                    <a:pt x="1771759" y="1090423"/>
                  </a:lnTo>
                  <a:lnTo>
                    <a:pt x="1773387" y="1089374"/>
                  </a:lnTo>
                  <a:lnTo>
                    <a:pt x="1778002" y="1087716"/>
                  </a:lnTo>
                  <a:lnTo>
                    <a:pt x="1780545" y="1087332"/>
                  </a:lnTo>
                  <a:lnTo>
                    <a:pt x="1783103" y="1087332"/>
                  </a:lnTo>
                  <a:lnTo>
                    <a:pt x="1784958" y="1087880"/>
                  </a:lnTo>
                  <a:lnTo>
                    <a:pt x="1786108" y="1088968"/>
                  </a:lnTo>
                  <a:lnTo>
                    <a:pt x="1785020" y="1089687"/>
                  </a:lnTo>
                  <a:lnTo>
                    <a:pt x="1779966" y="1090305"/>
                  </a:lnTo>
                  <a:lnTo>
                    <a:pt x="1779825" y="1090501"/>
                  </a:lnTo>
                  <a:lnTo>
                    <a:pt x="1780796" y="1091096"/>
                  </a:lnTo>
                  <a:lnTo>
                    <a:pt x="1780975" y="1091518"/>
                  </a:lnTo>
                  <a:lnTo>
                    <a:pt x="1780084" y="1092621"/>
                  </a:lnTo>
                  <a:lnTo>
                    <a:pt x="1775546" y="1096173"/>
                  </a:lnTo>
                  <a:close/>
                  <a:moveTo>
                    <a:pt x="1015171" y="1096361"/>
                  </a:moveTo>
                  <a:lnTo>
                    <a:pt x="1014959" y="1096994"/>
                  </a:lnTo>
                  <a:lnTo>
                    <a:pt x="1014647" y="1096963"/>
                  </a:lnTo>
                  <a:lnTo>
                    <a:pt x="1013958" y="1095672"/>
                  </a:lnTo>
                  <a:lnTo>
                    <a:pt x="1013872" y="1094765"/>
                  </a:lnTo>
                  <a:lnTo>
                    <a:pt x="1014459" y="1094107"/>
                  </a:lnTo>
                  <a:lnTo>
                    <a:pt x="1015249" y="1095993"/>
                  </a:lnTo>
                  <a:lnTo>
                    <a:pt x="1015171" y="1096361"/>
                  </a:lnTo>
                  <a:close/>
                  <a:moveTo>
                    <a:pt x="1727135" y="1102111"/>
                  </a:moveTo>
                  <a:lnTo>
                    <a:pt x="1726415" y="1102612"/>
                  </a:lnTo>
                  <a:lnTo>
                    <a:pt x="1726141" y="1102377"/>
                  </a:lnTo>
                  <a:lnTo>
                    <a:pt x="1726313" y="1101391"/>
                  </a:lnTo>
                  <a:lnTo>
                    <a:pt x="1726673" y="1100820"/>
                  </a:lnTo>
                  <a:lnTo>
                    <a:pt x="1727228" y="1100656"/>
                  </a:lnTo>
                  <a:lnTo>
                    <a:pt x="1727502" y="1100898"/>
                  </a:lnTo>
                  <a:lnTo>
                    <a:pt x="1727494" y="1101540"/>
                  </a:lnTo>
                  <a:lnTo>
                    <a:pt x="1727135" y="1102111"/>
                  </a:lnTo>
                  <a:close/>
                  <a:moveTo>
                    <a:pt x="1720962" y="1105271"/>
                  </a:moveTo>
                  <a:lnTo>
                    <a:pt x="1720633" y="1105499"/>
                  </a:lnTo>
                  <a:lnTo>
                    <a:pt x="1719796" y="1104959"/>
                  </a:lnTo>
                  <a:lnTo>
                    <a:pt x="1719679" y="1104513"/>
                  </a:lnTo>
                  <a:lnTo>
                    <a:pt x="1719906" y="1104067"/>
                  </a:lnTo>
                  <a:lnTo>
                    <a:pt x="1720297" y="1104168"/>
                  </a:lnTo>
                  <a:lnTo>
                    <a:pt x="1720844" y="1104818"/>
                  </a:lnTo>
                  <a:lnTo>
                    <a:pt x="1720962" y="1105271"/>
                  </a:lnTo>
                  <a:close/>
                  <a:moveTo>
                    <a:pt x="1724506" y="1105530"/>
                  </a:moveTo>
                  <a:lnTo>
                    <a:pt x="1723771" y="1105710"/>
                  </a:lnTo>
                  <a:lnTo>
                    <a:pt x="1722198" y="1105428"/>
                  </a:lnTo>
                  <a:lnTo>
                    <a:pt x="1722221" y="1104959"/>
                  </a:lnTo>
                  <a:lnTo>
                    <a:pt x="1723857" y="1104309"/>
                  </a:lnTo>
                  <a:lnTo>
                    <a:pt x="1724584" y="1104129"/>
                  </a:lnTo>
                  <a:lnTo>
                    <a:pt x="1724756" y="1104403"/>
                  </a:lnTo>
                  <a:lnTo>
                    <a:pt x="1724506" y="1105530"/>
                  </a:lnTo>
                  <a:close/>
                  <a:moveTo>
                    <a:pt x="1720907" y="1109880"/>
                  </a:moveTo>
                  <a:lnTo>
                    <a:pt x="1719647" y="1110318"/>
                  </a:lnTo>
                  <a:lnTo>
                    <a:pt x="1719123" y="1110239"/>
                  </a:lnTo>
                  <a:lnTo>
                    <a:pt x="1719335" y="1109637"/>
                  </a:lnTo>
                  <a:lnTo>
                    <a:pt x="1719984" y="1108917"/>
                  </a:lnTo>
                  <a:lnTo>
                    <a:pt x="1722910" y="1107118"/>
                  </a:lnTo>
                  <a:lnTo>
                    <a:pt x="1723418" y="1107149"/>
                  </a:lnTo>
                  <a:lnTo>
                    <a:pt x="1723575" y="1107580"/>
                  </a:lnTo>
                  <a:lnTo>
                    <a:pt x="1722159" y="1108464"/>
                  </a:lnTo>
                  <a:lnTo>
                    <a:pt x="1721627" y="1108933"/>
                  </a:lnTo>
                  <a:lnTo>
                    <a:pt x="1721564" y="1109426"/>
                  </a:lnTo>
                  <a:lnTo>
                    <a:pt x="1720907" y="1109880"/>
                  </a:lnTo>
                  <a:close/>
                  <a:moveTo>
                    <a:pt x="1865328" y="1123289"/>
                  </a:moveTo>
                  <a:lnTo>
                    <a:pt x="1865328" y="1123970"/>
                  </a:lnTo>
                  <a:lnTo>
                    <a:pt x="1864655" y="1123813"/>
                  </a:lnTo>
                  <a:lnTo>
                    <a:pt x="1864092" y="1123351"/>
                  </a:lnTo>
                  <a:lnTo>
                    <a:pt x="1863638" y="1122585"/>
                  </a:lnTo>
                  <a:lnTo>
                    <a:pt x="1863075" y="1120668"/>
                  </a:lnTo>
                  <a:lnTo>
                    <a:pt x="1862214" y="1119307"/>
                  </a:lnTo>
                  <a:lnTo>
                    <a:pt x="1863505" y="1117766"/>
                  </a:lnTo>
                  <a:lnTo>
                    <a:pt x="1864279" y="1117586"/>
                  </a:lnTo>
                  <a:lnTo>
                    <a:pt x="1865109" y="1117930"/>
                  </a:lnTo>
                  <a:lnTo>
                    <a:pt x="1865226" y="1118830"/>
                  </a:lnTo>
                  <a:lnTo>
                    <a:pt x="1864616" y="1120285"/>
                  </a:lnTo>
                  <a:lnTo>
                    <a:pt x="1864647" y="1121771"/>
                  </a:lnTo>
                  <a:lnTo>
                    <a:pt x="1865328" y="1123289"/>
                  </a:lnTo>
                  <a:close/>
                  <a:moveTo>
                    <a:pt x="1865594" y="1126974"/>
                  </a:moveTo>
                  <a:lnTo>
                    <a:pt x="1865281" y="1127146"/>
                  </a:lnTo>
                  <a:lnTo>
                    <a:pt x="1864178" y="1125910"/>
                  </a:lnTo>
                  <a:lnTo>
                    <a:pt x="1863943" y="1125151"/>
                  </a:lnTo>
                  <a:lnTo>
                    <a:pt x="1864107" y="1124517"/>
                  </a:lnTo>
                  <a:lnTo>
                    <a:pt x="1864530" y="1124486"/>
                  </a:lnTo>
                  <a:lnTo>
                    <a:pt x="1865218" y="1125065"/>
                  </a:lnTo>
                  <a:lnTo>
                    <a:pt x="1865609" y="1125738"/>
                  </a:lnTo>
                  <a:lnTo>
                    <a:pt x="1865695" y="1126504"/>
                  </a:lnTo>
                  <a:lnTo>
                    <a:pt x="1865594" y="1126974"/>
                  </a:lnTo>
                  <a:close/>
                  <a:moveTo>
                    <a:pt x="1879144" y="1134328"/>
                  </a:moveTo>
                  <a:lnTo>
                    <a:pt x="1879355" y="1135032"/>
                  </a:lnTo>
                  <a:lnTo>
                    <a:pt x="1878823" y="1136065"/>
                  </a:lnTo>
                  <a:lnTo>
                    <a:pt x="1877282" y="1136589"/>
                  </a:lnTo>
                  <a:lnTo>
                    <a:pt x="1874153" y="1136534"/>
                  </a:lnTo>
                  <a:lnTo>
                    <a:pt x="1872126" y="1136135"/>
                  </a:lnTo>
                  <a:lnTo>
                    <a:pt x="1871195" y="1135400"/>
                  </a:lnTo>
                  <a:lnTo>
                    <a:pt x="1870992" y="1135016"/>
                  </a:lnTo>
                  <a:lnTo>
                    <a:pt x="1871078" y="1134195"/>
                  </a:lnTo>
                  <a:lnTo>
                    <a:pt x="1871532" y="1134140"/>
                  </a:lnTo>
                  <a:lnTo>
                    <a:pt x="1872197" y="1134586"/>
                  </a:lnTo>
                  <a:lnTo>
                    <a:pt x="1873190" y="1134398"/>
                  </a:lnTo>
                  <a:lnTo>
                    <a:pt x="1874512" y="1133569"/>
                  </a:lnTo>
                  <a:lnTo>
                    <a:pt x="1875209" y="1132943"/>
                  </a:lnTo>
                  <a:lnTo>
                    <a:pt x="1875271" y="1132528"/>
                  </a:lnTo>
                  <a:lnTo>
                    <a:pt x="1874849" y="1131731"/>
                  </a:lnTo>
                  <a:lnTo>
                    <a:pt x="1875185" y="1131394"/>
                  </a:lnTo>
                  <a:lnTo>
                    <a:pt x="1876844" y="1131707"/>
                  </a:lnTo>
                  <a:lnTo>
                    <a:pt x="1877462" y="1132223"/>
                  </a:lnTo>
                  <a:lnTo>
                    <a:pt x="1878581" y="1134007"/>
                  </a:lnTo>
                  <a:lnTo>
                    <a:pt x="1879144" y="1134328"/>
                  </a:lnTo>
                  <a:close/>
                  <a:moveTo>
                    <a:pt x="1856010" y="1140383"/>
                  </a:moveTo>
                  <a:lnTo>
                    <a:pt x="1858819" y="1140821"/>
                  </a:lnTo>
                  <a:lnTo>
                    <a:pt x="1859092" y="1140579"/>
                  </a:lnTo>
                  <a:lnTo>
                    <a:pt x="1859890" y="1141408"/>
                  </a:lnTo>
                  <a:lnTo>
                    <a:pt x="1860016" y="1142112"/>
                  </a:lnTo>
                  <a:lnTo>
                    <a:pt x="1859679" y="1142699"/>
                  </a:lnTo>
                  <a:lnTo>
                    <a:pt x="1859186" y="1143028"/>
                  </a:lnTo>
                  <a:lnTo>
                    <a:pt x="1858553" y="1143082"/>
                  </a:lnTo>
                  <a:lnTo>
                    <a:pt x="1857536" y="1142488"/>
                  </a:lnTo>
                  <a:lnTo>
                    <a:pt x="1855877" y="1140907"/>
                  </a:lnTo>
                  <a:lnTo>
                    <a:pt x="1856010" y="1140383"/>
                  </a:lnTo>
                  <a:close/>
                  <a:moveTo>
                    <a:pt x="1834175" y="1147221"/>
                  </a:moveTo>
                  <a:lnTo>
                    <a:pt x="1833424" y="1147377"/>
                  </a:lnTo>
                  <a:lnTo>
                    <a:pt x="1832853" y="1147010"/>
                  </a:lnTo>
                  <a:lnTo>
                    <a:pt x="1832947" y="1145539"/>
                  </a:lnTo>
                  <a:lnTo>
                    <a:pt x="1833713" y="1142973"/>
                  </a:lnTo>
                  <a:lnTo>
                    <a:pt x="1834464" y="1141799"/>
                  </a:lnTo>
                  <a:lnTo>
                    <a:pt x="1835481" y="1142276"/>
                  </a:lnTo>
                  <a:lnTo>
                    <a:pt x="1835278" y="1142589"/>
                  </a:lnTo>
                  <a:lnTo>
                    <a:pt x="1835481" y="1145328"/>
                  </a:lnTo>
                  <a:lnTo>
                    <a:pt x="1835114" y="1146525"/>
                  </a:lnTo>
                  <a:lnTo>
                    <a:pt x="1834175" y="1147221"/>
                  </a:lnTo>
                  <a:close/>
                  <a:moveTo>
                    <a:pt x="1805408" y="1155029"/>
                  </a:moveTo>
                  <a:lnTo>
                    <a:pt x="1804751" y="1155342"/>
                  </a:lnTo>
                  <a:lnTo>
                    <a:pt x="1803546" y="1155232"/>
                  </a:lnTo>
                  <a:lnTo>
                    <a:pt x="1803108" y="1154528"/>
                  </a:lnTo>
                  <a:lnTo>
                    <a:pt x="1803742" y="1152736"/>
                  </a:lnTo>
                  <a:lnTo>
                    <a:pt x="1804000" y="1153065"/>
                  </a:lnTo>
                  <a:lnTo>
                    <a:pt x="1805048" y="1153088"/>
                  </a:lnTo>
                  <a:lnTo>
                    <a:pt x="1805408" y="1153260"/>
                  </a:lnTo>
                  <a:lnTo>
                    <a:pt x="1805525" y="1153706"/>
                  </a:lnTo>
                  <a:lnTo>
                    <a:pt x="1805408" y="1155029"/>
                  </a:lnTo>
                  <a:close/>
                  <a:moveTo>
                    <a:pt x="1802552" y="1158487"/>
                  </a:moveTo>
                  <a:lnTo>
                    <a:pt x="1802146" y="1158885"/>
                  </a:lnTo>
                  <a:lnTo>
                    <a:pt x="1801465" y="1158620"/>
                  </a:lnTo>
                  <a:lnTo>
                    <a:pt x="1801199" y="1159206"/>
                  </a:lnTo>
                  <a:lnTo>
                    <a:pt x="1801355" y="1160638"/>
                  </a:lnTo>
                  <a:lnTo>
                    <a:pt x="1801129" y="1161295"/>
                  </a:lnTo>
                  <a:lnTo>
                    <a:pt x="1800526" y="1161186"/>
                  </a:lnTo>
                  <a:lnTo>
                    <a:pt x="1800495" y="1161452"/>
                  </a:lnTo>
                  <a:lnTo>
                    <a:pt x="1801027" y="1162085"/>
                  </a:lnTo>
                  <a:lnTo>
                    <a:pt x="1801082" y="1162782"/>
                  </a:lnTo>
                  <a:lnTo>
                    <a:pt x="1800667" y="1163540"/>
                  </a:lnTo>
                  <a:lnTo>
                    <a:pt x="1800260" y="1163893"/>
                  </a:lnTo>
                  <a:lnTo>
                    <a:pt x="1799877" y="1163838"/>
                  </a:lnTo>
                  <a:lnTo>
                    <a:pt x="1799274" y="1164698"/>
                  </a:lnTo>
                  <a:lnTo>
                    <a:pt x="1798461" y="1166474"/>
                  </a:lnTo>
                  <a:lnTo>
                    <a:pt x="1798179" y="1167499"/>
                  </a:lnTo>
                  <a:lnTo>
                    <a:pt x="1798437" y="1167781"/>
                  </a:lnTo>
                  <a:lnTo>
                    <a:pt x="1798250" y="1168375"/>
                  </a:lnTo>
                  <a:lnTo>
                    <a:pt x="1796223" y="1171067"/>
                  </a:lnTo>
                  <a:lnTo>
                    <a:pt x="1795441" y="1171325"/>
                  </a:lnTo>
                  <a:lnTo>
                    <a:pt x="1794588" y="1170949"/>
                  </a:lnTo>
                  <a:lnTo>
                    <a:pt x="1793986" y="1170167"/>
                  </a:lnTo>
                  <a:lnTo>
                    <a:pt x="1793634" y="1168970"/>
                  </a:lnTo>
                  <a:lnTo>
                    <a:pt x="1793532" y="1168047"/>
                  </a:lnTo>
                  <a:lnTo>
                    <a:pt x="1793673" y="1167390"/>
                  </a:lnTo>
                  <a:lnTo>
                    <a:pt x="1795457" y="1165004"/>
                  </a:lnTo>
                  <a:lnTo>
                    <a:pt x="1796247" y="1163447"/>
                  </a:lnTo>
                  <a:lnTo>
                    <a:pt x="1796700" y="1161694"/>
                  </a:lnTo>
                  <a:lnTo>
                    <a:pt x="1797522" y="1160575"/>
                  </a:lnTo>
                  <a:lnTo>
                    <a:pt x="1798727" y="1160090"/>
                  </a:lnTo>
                  <a:lnTo>
                    <a:pt x="1799705" y="1159003"/>
                  </a:lnTo>
                  <a:lnTo>
                    <a:pt x="1800448" y="1157305"/>
                  </a:lnTo>
                  <a:lnTo>
                    <a:pt x="1801309" y="1156570"/>
                  </a:lnTo>
                  <a:lnTo>
                    <a:pt x="1802279" y="1156789"/>
                  </a:lnTo>
                  <a:lnTo>
                    <a:pt x="1802701" y="1157431"/>
                  </a:lnTo>
                  <a:lnTo>
                    <a:pt x="1802552" y="1158487"/>
                  </a:lnTo>
                  <a:close/>
                  <a:moveTo>
                    <a:pt x="1824849" y="1162797"/>
                  </a:moveTo>
                  <a:lnTo>
                    <a:pt x="1824591" y="1163235"/>
                  </a:lnTo>
                  <a:lnTo>
                    <a:pt x="1823981" y="1163196"/>
                  </a:lnTo>
                  <a:lnTo>
                    <a:pt x="1823496" y="1162774"/>
                  </a:lnTo>
                  <a:lnTo>
                    <a:pt x="1823019" y="1161405"/>
                  </a:lnTo>
                  <a:lnTo>
                    <a:pt x="1823175" y="1161108"/>
                  </a:lnTo>
                  <a:lnTo>
                    <a:pt x="1824356" y="1161303"/>
                  </a:lnTo>
                  <a:lnTo>
                    <a:pt x="1824771" y="1161882"/>
                  </a:lnTo>
                  <a:lnTo>
                    <a:pt x="1824849" y="1162797"/>
                  </a:lnTo>
                  <a:close/>
                  <a:moveTo>
                    <a:pt x="2215434" y="1186502"/>
                  </a:moveTo>
                  <a:lnTo>
                    <a:pt x="2214151" y="1187097"/>
                  </a:lnTo>
                  <a:lnTo>
                    <a:pt x="2212751" y="1186839"/>
                  </a:lnTo>
                  <a:lnTo>
                    <a:pt x="2212782" y="1188450"/>
                  </a:lnTo>
                  <a:lnTo>
                    <a:pt x="2212626" y="1189029"/>
                  </a:lnTo>
                  <a:lnTo>
                    <a:pt x="2211076" y="1188200"/>
                  </a:lnTo>
                  <a:lnTo>
                    <a:pt x="2210505" y="1187668"/>
                  </a:lnTo>
                  <a:lnTo>
                    <a:pt x="2210552" y="1185532"/>
                  </a:lnTo>
                  <a:lnTo>
                    <a:pt x="2211921" y="1183506"/>
                  </a:lnTo>
                  <a:lnTo>
                    <a:pt x="2212970" y="1182700"/>
                  </a:lnTo>
                  <a:lnTo>
                    <a:pt x="2214315" y="1183256"/>
                  </a:lnTo>
                  <a:lnTo>
                    <a:pt x="2215348" y="1185524"/>
                  </a:lnTo>
                  <a:lnTo>
                    <a:pt x="2215434" y="1186502"/>
                  </a:lnTo>
                  <a:close/>
                  <a:moveTo>
                    <a:pt x="2041449" y="1188184"/>
                  </a:moveTo>
                  <a:lnTo>
                    <a:pt x="2040760" y="1188435"/>
                  </a:lnTo>
                  <a:lnTo>
                    <a:pt x="2040596" y="1188075"/>
                  </a:lnTo>
                  <a:lnTo>
                    <a:pt x="2040706" y="1187738"/>
                  </a:lnTo>
                  <a:lnTo>
                    <a:pt x="2041277" y="1187316"/>
                  </a:lnTo>
                  <a:lnTo>
                    <a:pt x="2042239" y="1187316"/>
                  </a:lnTo>
                  <a:lnTo>
                    <a:pt x="2042130" y="1187652"/>
                  </a:lnTo>
                  <a:lnTo>
                    <a:pt x="2041449" y="1188184"/>
                  </a:lnTo>
                  <a:close/>
                  <a:moveTo>
                    <a:pt x="2205858" y="1190672"/>
                  </a:moveTo>
                  <a:lnTo>
                    <a:pt x="2205029" y="1191275"/>
                  </a:lnTo>
                  <a:lnTo>
                    <a:pt x="2204137" y="1191079"/>
                  </a:lnTo>
                  <a:lnTo>
                    <a:pt x="2204106" y="1189577"/>
                  </a:lnTo>
                  <a:lnTo>
                    <a:pt x="2204380" y="1189068"/>
                  </a:lnTo>
                  <a:lnTo>
                    <a:pt x="2204685" y="1188841"/>
                  </a:lnTo>
                  <a:lnTo>
                    <a:pt x="2205146" y="1189264"/>
                  </a:lnTo>
                  <a:lnTo>
                    <a:pt x="2205858" y="1190672"/>
                  </a:lnTo>
                  <a:close/>
                  <a:moveTo>
                    <a:pt x="2038140" y="1196939"/>
                  </a:moveTo>
                  <a:lnTo>
                    <a:pt x="2037811" y="1197033"/>
                  </a:lnTo>
                  <a:lnTo>
                    <a:pt x="2037842" y="1196383"/>
                  </a:lnTo>
                  <a:lnTo>
                    <a:pt x="2038179" y="1195961"/>
                  </a:lnTo>
                  <a:lnTo>
                    <a:pt x="2038820" y="1195773"/>
                  </a:lnTo>
                  <a:lnTo>
                    <a:pt x="2038804" y="1196102"/>
                  </a:lnTo>
                  <a:lnTo>
                    <a:pt x="2038140" y="1196939"/>
                  </a:lnTo>
                  <a:close/>
                  <a:moveTo>
                    <a:pt x="1979565" y="1226136"/>
                  </a:moveTo>
                  <a:lnTo>
                    <a:pt x="1978893" y="1227161"/>
                  </a:lnTo>
                  <a:lnTo>
                    <a:pt x="1978243" y="1227059"/>
                  </a:lnTo>
                  <a:lnTo>
                    <a:pt x="1977766" y="1226731"/>
                  </a:lnTo>
                  <a:lnTo>
                    <a:pt x="1977602" y="1226081"/>
                  </a:lnTo>
                  <a:lnTo>
                    <a:pt x="1977719" y="1225267"/>
                  </a:lnTo>
                  <a:lnTo>
                    <a:pt x="1978298" y="1224908"/>
                  </a:lnTo>
                  <a:lnTo>
                    <a:pt x="1979871" y="1225220"/>
                  </a:lnTo>
                  <a:lnTo>
                    <a:pt x="1979925" y="1225549"/>
                  </a:lnTo>
                  <a:lnTo>
                    <a:pt x="1979565" y="1226136"/>
                  </a:lnTo>
                  <a:close/>
                  <a:moveTo>
                    <a:pt x="2148380" y="1271371"/>
                  </a:moveTo>
                  <a:lnTo>
                    <a:pt x="2147292" y="1272169"/>
                  </a:lnTo>
                  <a:lnTo>
                    <a:pt x="2146079" y="1272028"/>
                  </a:lnTo>
                  <a:lnTo>
                    <a:pt x="2146698" y="1270948"/>
                  </a:lnTo>
                  <a:lnTo>
                    <a:pt x="2146932" y="1269360"/>
                  </a:lnTo>
                  <a:lnTo>
                    <a:pt x="2147535" y="1267616"/>
                  </a:lnTo>
                  <a:lnTo>
                    <a:pt x="2147879" y="1267084"/>
                  </a:lnTo>
                  <a:lnTo>
                    <a:pt x="2148591" y="1266614"/>
                  </a:lnTo>
                  <a:lnTo>
                    <a:pt x="2148380" y="1271371"/>
                  </a:lnTo>
                  <a:close/>
                  <a:moveTo>
                    <a:pt x="2145657" y="1271567"/>
                  </a:moveTo>
                  <a:lnTo>
                    <a:pt x="2145047" y="1272106"/>
                  </a:lnTo>
                  <a:lnTo>
                    <a:pt x="2144820" y="1270698"/>
                  </a:lnTo>
                  <a:lnTo>
                    <a:pt x="2145250" y="1269071"/>
                  </a:lnTo>
                  <a:lnTo>
                    <a:pt x="2145681" y="1269040"/>
                  </a:lnTo>
                  <a:lnTo>
                    <a:pt x="2145899" y="1269900"/>
                  </a:lnTo>
                  <a:lnTo>
                    <a:pt x="2145657" y="1271567"/>
                  </a:lnTo>
                  <a:close/>
                  <a:moveTo>
                    <a:pt x="2164433" y="1274743"/>
                  </a:moveTo>
                  <a:lnTo>
                    <a:pt x="2158386" y="1276167"/>
                  </a:lnTo>
                  <a:lnTo>
                    <a:pt x="2157424" y="1275251"/>
                  </a:lnTo>
                  <a:lnTo>
                    <a:pt x="2158933" y="1274821"/>
                  </a:lnTo>
                  <a:lnTo>
                    <a:pt x="2160834" y="1272638"/>
                  </a:lnTo>
                  <a:lnTo>
                    <a:pt x="2162102" y="1272388"/>
                  </a:lnTo>
                  <a:lnTo>
                    <a:pt x="2164089" y="1273624"/>
                  </a:lnTo>
                  <a:lnTo>
                    <a:pt x="2164433" y="1274743"/>
                  </a:lnTo>
                  <a:close/>
                  <a:moveTo>
                    <a:pt x="2176114" y="1277974"/>
                  </a:moveTo>
                  <a:lnTo>
                    <a:pt x="2174424" y="1278443"/>
                  </a:lnTo>
                  <a:lnTo>
                    <a:pt x="2170512" y="1277372"/>
                  </a:lnTo>
                  <a:lnTo>
                    <a:pt x="2173727" y="1276464"/>
                  </a:lnTo>
                  <a:lnTo>
                    <a:pt x="2174252" y="1276143"/>
                  </a:lnTo>
                  <a:lnTo>
                    <a:pt x="2174674" y="1274805"/>
                  </a:lnTo>
                  <a:lnTo>
                    <a:pt x="2174729" y="1274133"/>
                  </a:lnTo>
                  <a:lnTo>
                    <a:pt x="2175949" y="1277012"/>
                  </a:lnTo>
                  <a:lnTo>
                    <a:pt x="2176114" y="1277974"/>
                  </a:lnTo>
                  <a:close/>
                  <a:moveTo>
                    <a:pt x="2120528" y="1286095"/>
                  </a:moveTo>
                  <a:lnTo>
                    <a:pt x="2118971" y="1287965"/>
                  </a:lnTo>
                  <a:lnTo>
                    <a:pt x="2120379" y="1288152"/>
                  </a:lnTo>
                  <a:lnTo>
                    <a:pt x="2121592" y="1287604"/>
                  </a:lnTo>
                  <a:lnTo>
                    <a:pt x="2122734" y="1286494"/>
                  </a:lnTo>
                  <a:lnTo>
                    <a:pt x="2125402" y="1284992"/>
                  </a:lnTo>
                  <a:lnTo>
                    <a:pt x="2127679" y="1284334"/>
                  </a:lnTo>
                  <a:lnTo>
                    <a:pt x="2128391" y="1284194"/>
                  </a:lnTo>
                  <a:lnTo>
                    <a:pt x="2129478" y="1285250"/>
                  </a:lnTo>
                  <a:lnTo>
                    <a:pt x="2131629" y="1284405"/>
                  </a:lnTo>
                  <a:lnTo>
                    <a:pt x="2133844" y="1283927"/>
                  </a:lnTo>
                  <a:lnTo>
                    <a:pt x="2124276" y="1288755"/>
                  </a:lnTo>
                  <a:lnTo>
                    <a:pt x="2122320" y="1289294"/>
                  </a:lnTo>
                  <a:lnTo>
                    <a:pt x="2119519" y="1290734"/>
                  </a:lnTo>
                  <a:lnTo>
                    <a:pt x="2116875" y="1291751"/>
                  </a:lnTo>
                  <a:lnTo>
                    <a:pt x="2114973" y="1292119"/>
                  </a:lnTo>
                  <a:lnTo>
                    <a:pt x="2105499" y="1295686"/>
                  </a:lnTo>
                  <a:lnTo>
                    <a:pt x="2104748" y="1295764"/>
                  </a:lnTo>
                  <a:lnTo>
                    <a:pt x="2103935" y="1295420"/>
                  </a:lnTo>
                  <a:lnTo>
                    <a:pt x="2096127" y="1297251"/>
                  </a:lnTo>
                  <a:lnTo>
                    <a:pt x="2092927" y="1297454"/>
                  </a:lnTo>
                  <a:lnTo>
                    <a:pt x="2090009" y="1298096"/>
                  </a:lnTo>
                  <a:lnTo>
                    <a:pt x="2092168" y="1296617"/>
                  </a:lnTo>
                  <a:lnTo>
                    <a:pt x="2092215" y="1296062"/>
                  </a:lnTo>
                  <a:lnTo>
                    <a:pt x="2091699" y="1295631"/>
                  </a:lnTo>
                  <a:lnTo>
                    <a:pt x="2090549" y="1295757"/>
                  </a:lnTo>
                  <a:lnTo>
                    <a:pt x="2089367" y="1297274"/>
                  </a:lnTo>
                  <a:lnTo>
                    <a:pt x="2087482" y="1297783"/>
                  </a:lnTo>
                  <a:lnTo>
                    <a:pt x="2087106" y="1296132"/>
                  </a:lnTo>
                  <a:lnTo>
                    <a:pt x="2087740" y="1294849"/>
                  </a:lnTo>
                  <a:lnTo>
                    <a:pt x="2088593" y="1293629"/>
                  </a:lnTo>
                  <a:lnTo>
                    <a:pt x="2090463" y="1291712"/>
                  </a:lnTo>
                  <a:lnTo>
                    <a:pt x="2093146" y="1290499"/>
                  </a:lnTo>
                  <a:lnTo>
                    <a:pt x="2094507" y="1289451"/>
                  </a:lnTo>
                  <a:lnTo>
                    <a:pt x="2095454" y="1290374"/>
                  </a:lnTo>
                  <a:lnTo>
                    <a:pt x="2095657" y="1289122"/>
                  </a:lnTo>
                  <a:lnTo>
                    <a:pt x="2096385" y="1288403"/>
                  </a:lnTo>
                  <a:lnTo>
                    <a:pt x="2097175" y="1288011"/>
                  </a:lnTo>
                  <a:lnTo>
                    <a:pt x="2099068" y="1288004"/>
                  </a:lnTo>
                  <a:lnTo>
                    <a:pt x="2100093" y="1287808"/>
                  </a:lnTo>
                  <a:lnTo>
                    <a:pt x="2100829" y="1287393"/>
                  </a:lnTo>
                  <a:lnTo>
                    <a:pt x="2101588" y="1287315"/>
                  </a:lnTo>
                  <a:lnTo>
                    <a:pt x="2103669" y="1287886"/>
                  </a:lnTo>
                  <a:lnTo>
                    <a:pt x="2105695" y="1287722"/>
                  </a:lnTo>
                  <a:lnTo>
                    <a:pt x="2107330" y="1286940"/>
                  </a:lnTo>
                  <a:lnTo>
                    <a:pt x="2109035" y="1286674"/>
                  </a:lnTo>
                  <a:lnTo>
                    <a:pt x="2113534" y="1286501"/>
                  </a:lnTo>
                  <a:lnTo>
                    <a:pt x="2118001" y="1285930"/>
                  </a:lnTo>
                  <a:lnTo>
                    <a:pt x="2119793" y="1284913"/>
                  </a:lnTo>
                  <a:lnTo>
                    <a:pt x="2123548" y="1282050"/>
                  </a:lnTo>
                  <a:lnTo>
                    <a:pt x="2125707" y="1281252"/>
                  </a:lnTo>
                  <a:lnTo>
                    <a:pt x="2122343" y="1284577"/>
                  </a:lnTo>
                  <a:lnTo>
                    <a:pt x="2120528" y="1286095"/>
                  </a:lnTo>
                  <a:close/>
                  <a:moveTo>
                    <a:pt x="2083680" y="1299465"/>
                  </a:moveTo>
                  <a:lnTo>
                    <a:pt x="2082631" y="1299582"/>
                  </a:lnTo>
                  <a:lnTo>
                    <a:pt x="2083680" y="1296821"/>
                  </a:lnTo>
                  <a:lnTo>
                    <a:pt x="2085604" y="1295553"/>
                  </a:lnTo>
                  <a:lnTo>
                    <a:pt x="2086301" y="1295819"/>
                  </a:lnTo>
                  <a:lnTo>
                    <a:pt x="2086324" y="1296797"/>
                  </a:lnTo>
                  <a:lnTo>
                    <a:pt x="2086058" y="1297626"/>
                  </a:lnTo>
                  <a:lnTo>
                    <a:pt x="2084767" y="1298917"/>
                  </a:lnTo>
                  <a:lnTo>
                    <a:pt x="2083680" y="1299465"/>
                  </a:lnTo>
                  <a:close/>
                  <a:moveTo>
                    <a:pt x="2084885" y="1323546"/>
                  </a:moveTo>
                  <a:lnTo>
                    <a:pt x="2082311" y="1327840"/>
                  </a:lnTo>
                  <a:lnTo>
                    <a:pt x="2082256" y="1327019"/>
                  </a:lnTo>
                  <a:lnTo>
                    <a:pt x="2085471" y="1321684"/>
                  </a:lnTo>
                  <a:lnTo>
                    <a:pt x="2084885" y="1323546"/>
                  </a:lnTo>
                  <a:close/>
                  <a:moveTo>
                    <a:pt x="2058535" y="1373827"/>
                  </a:moveTo>
                  <a:lnTo>
                    <a:pt x="2057534" y="1374280"/>
                  </a:lnTo>
                  <a:lnTo>
                    <a:pt x="2060882" y="1368726"/>
                  </a:lnTo>
                  <a:lnTo>
                    <a:pt x="2062830" y="1364055"/>
                  </a:lnTo>
                  <a:lnTo>
                    <a:pt x="2063699" y="1362436"/>
                  </a:lnTo>
                  <a:lnTo>
                    <a:pt x="2062854" y="1365706"/>
                  </a:lnTo>
                  <a:lnTo>
                    <a:pt x="2061383" y="1368710"/>
                  </a:lnTo>
                  <a:lnTo>
                    <a:pt x="2058535" y="1373827"/>
                  </a:lnTo>
                  <a:close/>
                  <a:moveTo>
                    <a:pt x="2051893" y="1429373"/>
                  </a:moveTo>
                  <a:lnTo>
                    <a:pt x="2051565" y="1429921"/>
                  </a:lnTo>
                  <a:lnTo>
                    <a:pt x="2050102" y="1426940"/>
                  </a:lnTo>
                  <a:lnTo>
                    <a:pt x="2051604" y="1427902"/>
                  </a:lnTo>
                  <a:lnTo>
                    <a:pt x="2051870" y="1428708"/>
                  </a:lnTo>
                  <a:lnTo>
                    <a:pt x="2051893" y="1429373"/>
                  </a:lnTo>
                  <a:close/>
                  <a:moveTo>
                    <a:pt x="2053904" y="1445920"/>
                  </a:moveTo>
                  <a:lnTo>
                    <a:pt x="2050962" y="1446647"/>
                  </a:lnTo>
                  <a:lnTo>
                    <a:pt x="2050704" y="1446412"/>
                  </a:lnTo>
                  <a:lnTo>
                    <a:pt x="2054076" y="1444887"/>
                  </a:lnTo>
                  <a:lnTo>
                    <a:pt x="2055140" y="1439504"/>
                  </a:lnTo>
                  <a:lnTo>
                    <a:pt x="2055288" y="1437017"/>
                  </a:lnTo>
                  <a:lnTo>
                    <a:pt x="2054788" y="1432620"/>
                  </a:lnTo>
                  <a:lnTo>
                    <a:pt x="2054803" y="1431712"/>
                  </a:lnTo>
                  <a:lnTo>
                    <a:pt x="2055351" y="1433128"/>
                  </a:lnTo>
                  <a:lnTo>
                    <a:pt x="2055836" y="1437228"/>
                  </a:lnTo>
                  <a:lnTo>
                    <a:pt x="2055656" y="1440326"/>
                  </a:lnTo>
                  <a:lnTo>
                    <a:pt x="2054678" y="1444840"/>
                  </a:lnTo>
                  <a:lnTo>
                    <a:pt x="2053904" y="1445920"/>
                  </a:lnTo>
                  <a:close/>
                  <a:moveTo>
                    <a:pt x="2048685" y="1447257"/>
                  </a:moveTo>
                  <a:lnTo>
                    <a:pt x="2044695" y="1449166"/>
                  </a:lnTo>
                  <a:lnTo>
                    <a:pt x="2044242" y="1449049"/>
                  </a:lnTo>
                  <a:lnTo>
                    <a:pt x="2046863" y="1447688"/>
                  </a:lnTo>
                  <a:lnTo>
                    <a:pt x="2048685" y="1447257"/>
                  </a:lnTo>
                  <a:close/>
                  <a:moveTo>
                    <a:pt x="2032835" y="1461840"/>
                  </a:moveTo>
                  <a:lnTo>
                    <a:pt x="2032287" y="1462145"/>
                  </a:lnTo>
                  <a:lnTo>
                    <a:pt x="2034298" y="1458828"/>
                  </a:lnTo>
                  <a:lnTo>
                    <a:pt x="2038265" y="1454611"/>
                  </a:lnTo>
                  <a:lnTo>
                    <a:pt x="2039336" y="1453962"/>
                  </a:lnTo>
                  <a:lnTo>
                    <a:pt x="2036035" y="1457561"/>
                  </a:lnTo>
                  <a:lnTo>
                    <a:pt x="2032835" y="1461840"/>
                  </a:lnTo>
                  <a:close/>
                  <a:moveTo>
                    <a:pt x="2031904" y="1461527"/>
                  </a:moveTo>
                  <a:lnTo>
                    <a:pt x="2031411" y="1461590"/>
                  </a:lnTo>
                  <a:lnTo>
                    <a:pt x="2030551" y="1461301"/>
                  </a:lnTo>
                  <a:lnTo>
                    <a:pt x="2029362" y="1460737"/>
                  </a:lnTo>
                  <a:lnTo>
                    <a:pt x="2029096" y="1460323"/>
                  </a:lnTo>
                  <a:lnTo>
                    <a:pt x="2030230" y="1460471"/>
                  </a:lnTo>
                  <a:lnTo>
                    <a:pt x="2031904" y="1461527"/>
                  </a:lnTo>
                  <a:close/>
                  <a:moveTo>
                    <a:pt x="1080395" y="1476760"/>
                  </a:moveTo>
                  <a:lnTo>
                    <a:pt x="1084862" y="1478113"/>
                  </a:lnTo>
                  <a:lnTo>
                    <a:pt x="1087272" y="1477464"/>
                  </a:lnTo>
                  <a:lnTo>
                    <a:pt x="1087710" y="1478113"/>
                  </a:lnTo>
                  <a:lnTo>
                    <a:pt x="1087428" y="1478684"/>
                  </a:lnTo>
                  <a:lnTo>
                    <a:pt x="1081999" y="1479701"/>
                  </a:lnTo>
                  <a:lnTo>
                    <a:pt x="1080332" y="1478989"/>
                  </a:lnTo>
                  <a:lnTo>
                    <a:pt x="1080184" y="1478011"/>
                  </a:lnTo>
                  <a:lnTo>
                    <a:pt x="1079620" y="1477073"/>
                  </a:lnTo>
                  <a:lnTo>
                    <a:pt x="1080395" y="1476760"/>
                  </a:lnTo>
                  <a:close/>
                  <a:moveTo>
                    <a:pt x="1071085" y="1478199"/>
                  </a:moveTo>
                  <a:lnTo>
                    <a:pt x="1069919" y="1478269"/>
                  </a:lnTo>
                  <a:lnTo>
                    <a:pt x="1068120" y="1477988"/>
                  </a:lnTo>
                  <a:lnTo>
                    <a:pt x="1068753" y="1477370"/>
                  </a:lnTo>
                  <a:lnTo>
                    <a:pt x="1069747" y="1476924"/>
                  </a:lnTo>
                  <a:lnTo>
                    <a:pt x="1070068" y="1477260"/>
                  </a:lnTo>
                  <a:lnTo>
                    <a:pt x="1071085" y="1478199"/>
                  </a:lnTo>
                  <a:close/>
                  <a:moveTo>
                    <a:pt x="1076859" y="1481000"/>
                  </a:moveTo>
                  <a:lnTo>
                    <a:pt x="1075317" y="1481367"/>
                  </a:lnTo>
                  <a:lnTo>
                    <a:pt x="1074152" y="1481023"/>
                  </a:lnTo>
                  <a:lnTo>
                    <a:pt x="1072290" y="1478504"/>
                  </a:lnTo>
                  <a:lnTo>
                    <a:pt x="1076241" y="1478168"/>
                  </a:lnTo>
                  <a:lnTo>
                    <a:pt x="1077946" y="1479263"/>
                  </a:lnTo>
                  <a:lnTo>
                    <a:pt x="1078173" y="1479568"/>
                  </a:lnTo>
                  <a:lnTo>
                    <a:pt x="1076859" y="1481000"/>
                  </a:lnTo>
                  <a:close/>
                  <a:moveTo>
                    <a:pt x="1114090" y="1494996"/>
                  </a:moveTo>
                  <a:lnTo>
                    <a:pt x="1115201" y="1496921"/>
                  </a:lnTo>
                  <a:lnTo>
                    <a:pt x="1113605" y="1496686"/>
                  </a:lnTo>
                  <a:lnTo>
                    <a:pt x="1111939" y="1496795"/>
                  </a:lnTo>
                  <a:lnTo>
                    <a:pt x="1111430" y="1495747"/>
                  </a:lnTo>
                  <a:lnTo>
                    <a:pt x="1110937" y="1494284"/>
                  </a:lnTo>
                  <a:lnTo>
                    <a:pt x="1110601" y="1493916"/>
                  </a:lnTo>
                  <a:lnTo>
                    <a:pt x="1109459" y="1493783"/>
                  </a:lnTo>
                  <a:lnTo>
                    <a:pt x="1109373" y="1493650"/>
                  </a:lnTo>
                  <a:lnTo>
                    <a:pt x="1109240" y="1492938"/>
                  </a:lnTo>
                  <a:lnTo>
                    <a:pt x="1109561" y="1492602"/>
                  </a:lnTo>
                  <a:lnTo>
                    <a:pt x="1113144" y="1494229"/>
                  </a:lnTo>
                  <a:lnTo>
                    <a:pt x="1114090" y="1494996"/>
                  </a:lnTo>
                  <a:close/>
                  <a:moveTo>
                    <a:pt x="1090151" y="1499401"/>
                  </a:moveTo>
                  <a:lnTo>
                    <a:pt x="1089173" y="1499447"/>
                  </a:lnTo>
                  <a:lnTo>
                    <a:pt x="1087827" y="1499205"/>
                  </a:lnTo>
                  <a:lnTo>
                    <a:pt x="1087139" y="1497797"/>
                  </a:lnTo>
                  <a:lnTo>
                    <a:pt x="1088242" y="1497703"/>
                  </a:lnTo>
                  <a:lnTo>
                    <a:pt x="1089259" y="1497898"/>
                  </a:lnTo>
                  <a:lnTo>
                    <a:pt x="1090065" y="1499002"/>
                  </a:lnTo>
                  <a:lnTo>
                    <a:pt x="1090151" y="1499401"/>
                  </a:lnTo>
                  <a:close/>
                  <a:moveTo>
                    <a:pt x="1114035" y="1509556"/>
                  </a:moveTo>
                  <a:lnTo>
                    <a:pt x="1112752" y="1509790"/>
                  </a:lnTo>
                  <a:lnTo>
                    <a:pt x="1111336" y="1509258"/>
                  </a:lnTo>
                  <a:lnTo>
                    <a:pt x="1110116" y="1506747"/>
                  </a:lnTo>
                  <a:lnTo>
                    <a:pt x="1108770" y="1504783"/>
                  </a:lnTo>
                  <a:lnTo>
                    <a:pt x="1109498" y="1504220"/>
                  </a:lnTo>
                  <a:lnTo>
                    <a:pt x="1110585" y="1506113"/>
                  </a:lnTo>
                  <a:lnTo>
                    <a:pt x="1113316" y="1508992"/>
                  </a:lnTo>
                  <a:lnTo>
                    <a:pt x="1114035" y="1509556"/>
                  </a:lnTo>
                  <a:close/>
                  <a:moveTo>
                    <a:pt x="1924911" y="1557325"/>
                  </a:moveTo>
                  <a:lnTo>
                    <a:pt x="1923933" y="1563529"/>
                  </a:lnTo>
                  <a:lnTo>
                    <a:pt x="1923511" y="1561331"/>
                  </a:lnTo>
                  <a:lnTo>
                    <a:pt x="1923471" y="1559203"/>
                  </a:lnTo>
                  <a:lnTo>
                    <a:pt x="1924207" y="1557936"/>
                  </a:lnTo>
                  <a:lnTo>
                    <a:pt x="1924911" y="1557325"/>
                  </a:lnTo>
                  <a:close/>
                  <a:moveTo>
                    <a:pt x="1778847" y="1575585"/>
                  </a:moveTo>
                  <a:lnTo>
                    <a:pt x="1776915" y="1576125"/>
                  </a:lnTo>
                  <a:lnTo>
                    <a:pt x="1774052" y="1576070"/>
                  </a:lnTo>
                  <a:lnTo>
                    <a:pt x="1773473" y="1575883"/>
                  </a:lnTo>
                  <a:lnTo>
                    <a:pt x="1774615" y="1575523"/>
                  </a:lnTo>
                  <a:lnTo>
                    <a:pt x="1778010" y="1575038"/>
                  </a:lnTo>
                  <a:lnTo>
                    <a:pt x="1778847" y="1575585"/>
                  </a:lnTo>
                  <a:close/>
                  <a:moveTo>
                    <a:pt x="1768168" y="1576508"/>
                  </a:moveTo>
                  <a:lnTo>
                    <a:pt x="1767887" y="1576790"/>
                  </a:lnTo>
                  <a:lnTo>
                    <a:pt x="1765939" y="1576266"/>
                  </a:lnTo>
                  <a:lnTo>
                    <a:pt x="1764757" y="1575773"/>
                  </a:lnTo>
                  <a:lnTo>
                    <a:pt x="1764546" y="1575280"/>
                  </a:lnTo>
                  <a:lnTo>
                    <a:pt x="1767809" y="1576164"/>
                  </a:lnTo>
                  <a:lnTo>
                    <a:pt x="1768168" y="1576508"/>
                  </a:lnTo>
                  <a:close/>
                  <a:moveTo>
                    <a:pt x="1753539" y="1579833"/>
                  </a:moveTo>
                  <a:lnTo>
                    <a:pt x="1753617" y="1581007"/>
                  </a:lnTo>
                  <a:lnTo>
                    <a:pt x="1752537" y="1580420"/>
                  </a:lnTo>
                  <a:lnTo>
                    <a:pt x="1750941" y="1580365"/>
                  </a:lnTo>
                  <a:lnTo>
                    <a:pt x="1751645" y="1579966"/>
                  </a:lnTo>
                  <a:lnTo>
                    <a:pt x="1752138" y="1579575"/>
                  </a:lnTo>
                  <a:lnTo>
                    <a:pt x="1752389" y="1579153"/>
                  </a:lnTo>
                  <a:lnTo>
                    <a:pt x="1754399" y="1577690"/>
                  </a:lnTo>
                  <a:lnTo>
                    <a:pt x="1753828" y="1578761"/>
                  </a:lnTo>
                  <a:lnTo>
                    <a:pt x="1753539" y="1579833"/>
                  </a:lnTo>
                  <a:close/>
                  <a:moveTo>
                    <a:pt x="1762246" y="1586804"/>
                  </a:moveTo>
                  <a:lnTo>
                    <a:pt x="1761628" y="1587610"/>
                  </a:lnTo>
                  <a:lnTo>
                    <a:pt x="1762238" y="1583769"/>
                  </a:lnTo>
                  <a:lnTo>
                    <a:pt x="1761386" y="1580530"/>
                  </a:lnTo>
                  <a:lnTo>
                    <a:pt x="1762285" y="1581954"/>
                  </a:lnTo>
                  <a:lnTo>
                    <a:pt x="1762583" y="1583643"/>
                  </a:lnTo>
                  <a:lnTo>
                    <a:pt x="1762246" y="1586804"/>
                  </a:lnTo>
                  <a:close/>
                  <a:moveTo>
                    <a:pt x="1760893" y="1589198"/>
                  </a:moveTo>
                  <a:lnTo>
                    <a:pt x="1759703" y="1590512"/>
                  </a:lnTo>
                  <a:lnTo>
                    <a:pt x="1759758" y="1590012"/>
                  </a:lnTo>
                  <a:lnTo>
                    <a:pt x="1760634" y="1588697"/>
                  </a:lnTo>
                  <a:lnTo>
                    <a:pt x="1761260" y="1588181"/>
                  </a:lnTo>
                  <a:lnTo>
                    <a:pt x="1760893" y="1589198"/>
                  </a:lnTo>
                  <a:close/>
                  <a:moveTo>
                    <a:pt x="1848312" y="1590958"/>
                  </a:moveTo>
                  <a:lnTo>
                    <a:pt x="1846105" y="1591866"/>
                  </a:lnTo>
                  <a:lnTo>
                    <a:pt x="1843719" y="1591209"/>
                  </a:lnTo>
                  <a:lnTo>
                    <a:pt x="1845198" y="1591083"/>
                  </a:lnTo>
                  <a:lnTo>
                    <a:pt x="1846270" y="1591349"/>
                  </a:lnTo>
                  <a:lnTo>
                    <a:pt x="1848984" y="1590051"/>
                  </a:lnTo>
                  <a:lnTo>
                    <a:pt x="1850408" y="1589073"/>
                  </a:lnTo>
                  <a:lnTo>
                    <a:pt x="1852051" y="1588705"/>
                  </a:lnTo>
                  <a:lnTo>
                    <a:pt x="1848312" y="1590958"/>
                  </a:lnTo>
                  <a:close/>
                  <a:moveTo>
                    <a:pt x="1697124" y="1594518"/>
                  </a:moveTo>
                  <a:lnTo>
                    <a:pt x="1696310" y="1594878"/>
                  </a:lnTo>
                  <a:lnTo>
                    <a:pt x="1692680" y="1592703"/>
                  </a:lnTo>
                  <a:lnTo>
                    <a:pt x="1692453" y="1591772"/>
                  </a:lnTo>
                  <a:lnTo>
                    <a:pt x="1694245" y="1590927"/>
                  </a:lnTo>
                  <a:lnTo>
                    <a:pt x="1695340" y="1591005"/>
                  </a:lnTo>
                  <a:lnTo>
                    <a:pt x="1697069" y="1592116"/>
                  </a:lnTo>
                  <a:lnTo>
                    <a:pt x="1697703" y="1592421"/>
                  </a:lnTo>
                  <a:lnTo>
                    <a:pt x="1698000" y="1592867"/>
                  </a:lnTo>
                  <a:lnTo>
                    <a:pt x="1697836" y="1593563"/>
                  </a:lnTo>
                  <a:lnTo>
                    <a:pt x="1697124" y="1594518"/>
                  </a:lnTo>
                  <a:close/>
                  <a:moveTo>
                    <a:pt x="1625852" y="1603413"/>
                  </a:moveTo>
                  <a:lnTo>
                    <a:pt x="1624757" y="1603656"/>
                  </a:lnTo>
                  <a:lnTo>
                    <a:pt x="1629545" y="1599807"/>
                  </a:lnTo>
                  <a:lnTo>
                    <a:pt x="1630546" y="1598523"/>
                  </a:lnTo>
                  <a:lnTo>
                    <a:pt x="1631830" y="1598578"/>
                  </a:lnTo>
                  <a:lnTo>
                    <a:pt x="1629694" y="1600730"/>
                  </a:lnTo>
                  <a:lnTo>
                    <a:pt x="1625852" y="1603413"/>
                  </a:lnTo>
                  <a:close/>
                  <a:moveTo>
                    <a:pt x="1587979" y="1628135"/>
                  </a:moveTo>
                  <a:lnTo>
                    <a:pt x="1587173" y="1628237"/>
                  </a:lnTo>
                  <a:lnTo>
                    <a:pt x="1588175" y="1626899"/>
                  </a:lnTo>
                  <a:lnTo>
                    <a:pt x="1589802" y="1626226"/>
                  </a:lnTo>
                  <a:lnTo>
                    <a:pt x="1593370" y="1623652"/>
                  </a:lnTo>
                  <a:lnTo>
                    <a:pt x="1594825" y="1623472"/>
                  </a:lnTo>
                  <a:lnTo>
                    <a:pt x="1595583" y="1622589"/>
                  </a:lnTo>
                  <a:lnTo>
                    <a:pt x="1595912" y="1622456"/>
                  </a:lnTo>
                  <a:lnTo>
                    <a:pt x="1595701" y="1623543"/>
                  </a:lnTo>
                  <a:lnTo>
                    <a:pt x="1592837" y="1625092"/>
                  </a:lnTo>
                  <a:lnTo>
                    <a:pt x="1587979" y="1628135"/>
                  </a:lnTo>
                  <a:close/>
                  <a:moveTo>
                    <a:pt x="1582495" y="1634347"/>
                  </a:moveTo>
                  <a:lnTo>
                    <a:pt x="1582018" y="1634410"/>
                  </a:lnTo>
                  <a:lnTo>
                    <a:pt x="1583082" y="1632383"/>
                  </a:lnTo>
                  <a:lnTo>
                    <a:pt x="1583277" y="1631570"/>
                  </a:lnTo>
                  <a:lnTo>
                    <a:pt x="1585022" y="1629004"/>
                  </a:lnTo>
                  <a:lnTo>
                    <a:pt x="1585945" y="1628620"/>
                  </a:lnTo>
                  <a:lnTo>
                    <a:pt x="1586328" y="1629716"/>
                  </a:lnTo>
                  <a:lnTo>
                    <a:pt x="1584537" y="1631515"/>
                  </a:lnTo>
                  <a:lnTo>
                    <a:pt x="1582495" y="1634347"/>
                  </a:lnTo>
                  <a:close/>
                  <a:moveTo>
                    <a:pt x="1951964" y="1649704"/>
                  </a:moveTo>
                  <a:lnTo>
                    <a:pt x="1952324" y="1651512"/>
                  </a:lnTo>
                  <a:lnTo>
                    <a:pt x="1950306" y="1647310"/>
                  </a:lnTo>
                  <a:lnTo>
                    <a:pt x="1947810" y="1640715"/>
                  </a:lnTo>
                  <a:lnTo>
                    <a:pt x="1946480" y="1635607"/>
                  </a:lnTo>
                  <a:lnTo>
                    <a:pt x="1947380" y="1636991"/>
                  </a:lnTo>
                  <a:lnTo>
                    <a:pt x="1948264" y="1639847"/>
                  </a:lnTo>
                  <a:lnTo>
                    <a:pt x="1951964" y="1649704"/>
                  </a:lnTo>
                  <a:close/>
                  <a:moveTo>
                    <a:pt x="1575047" y="1649172"/>
                  </a:moveTo>
                  <a:lnTo>
                    <a:pt x="1574359" y="1650588"/>
                  </a:lnTo>
                  <a:lnTo>
                    <a:pt x="1574546" y="1648484"/>
                  </a:lnTo>
                  <a:lnTo>
                    <a:pt x="1576330" y="1643688"/>
                  </a:lnTo>
                  <a:lnTo>
                    <a:pt x="1579952" y="1637375"/>
                  </a:lnTo>
                  <a:lnTo>
                    <a:pt x="1581478" y="1636318"/>
                  </a:lnTo>
                  <a:lnTo>
                    <a:pt x="1577300" y="1643242"/>
                  </a:lnTo>
                  <a:lnTo>
                    <a:pt x="1575047" y="1649172"/>
                  </a:lnTo>
                  <a:close/>
                  <a:moveTo>
                    <a:pt x="1579060" y="1677063"/>
                  </a:moveTo>
                  <a:lnTo>
                    <a:pt x="1578755" y="1678198"/>
                  </a:lnTo>
                  <a:lnTo>
                    <a:pt x="1576940" y="1672917"/>
                  </a:lnTo>
                  <a:lnTo>
                    <a:pt x="1573983" y="1660931"/>
                  </a:lnTo>
                  <a:lnTo>
                    <a:pt x="1573873" y="1654078"/>
                  </a:lnTo>
                  <a:lnTo>
                    <a:pt x="1574343" y="1651715"/>
                  </a:lnTo>
                  <a:lnTo>
                    <a:pt x="1575102" y="1661401"/>
                  </a:lnTo>
                  <a:lnTo>
                    <a:pt x="1578372" y="1673644"/>
                  </a:lnTo>
                  <a:lnTo>
                    <a:pt x="1579060" y="1677063"/>
                  </a:lnTo>
                  <a:close/>
                  <a:moveTo>
                    <a:pt x="1910320" y="1667487"/>
                  </a:moveTo>
                  <a:lnTo>
                    <a:pt x="1910289" y="1668919"/>
                  </a:lnTo>
                  <a:lnTo>
                    <a:pt x="1909178" y="1666517"/>
                  </a:lnTo>
                  <a:lnTo>
                    <a:pt x="1908443" y="1663857"/>
                  </a:lnTo>
                  <a:lnTo>
                    <a:pt x="1909499" y="1664718"/>
                  </a:lnTo>
                  <a:lnTo>
                    <a:pt x="1910320" y="1667487"/>
                  </a:lnTo>
                  <a:close/>
                  <a:moveTo>
                    <a:pt x="1911337" y="1669897"/>
                  </a:moveTo>
                  <a:lnTo>
                    <a:pt x="1910555" y="1670538"/>
                  </a:lnTo>
                  <a:lnTo>
                    <a:pt x="1908967" y="1670069"/>
                  </a:lnTo>
                  <a:lnTo>
                    <a:pt x="1908106" y="1669232"/>
                  </a:lnTo>
                  <a:lnTo>
                    <a:pt x="1907731" y="1667597"/>
                  </a:lnTo>
                  <a:lnTo>
                    <a:pt x="1909108" y="1669333"/>
                  </a:lnTo>
                  <a:lnTo>
                    <a:pt x="1909600" y="1669725"/>
                  </a:lnTo>
                  <a:lnTo>
                    <a:pt x="1911337" y="1669897"/>
                  </a:lnTo>
                  <a:close/>
                  <a:moveTo>
                    <a:pt x="1947685" y="1701707"/>
                  </a:moveTo>
                  <a:lnTo>
                    <a:pt x="1943319" y="1706237"/>
                  </a:lnTo>
                  <a:lnTo>
                    <a:pt x="1943805" y="1705102"/>
                  </a:lnTo>
                  <a:lnTo>
                    <a:pt x="1945510" y="1702677"/>
                  </a:lnTo>
                  <a:lnTo>
                    <a:pt x="1946058" y="1701535"/>
                  </a:lnTo>
                  <a:lnTo>
                    <a:pt x="1947208" y="1700815"/>
                  </a:lnTo>
                  <a:lnTo>
                    <a:pt x="1948280" y="1699509"/>
                  </a:lnTo>
                  <a:lnTo>
                    <a:pt x="1948358" y="1697975"/>
                  </a:lnTo>
                  <a:lnTo>
                    <a:pt x="1949915" y="1696903"/>
                  </a:lnTo>
                  <a:lnTo>
                    <a:pt x="1950423" y="1696747"/>
                  </a:lnTo>
                  <a:lnTo>
                    <a:pt x="1947685" y="1701707"/>
                  </a:lnTo>
                  <a:close/>
                  <a:moveTo>
                    <a:pt x="1942052" y="1707465"/>
                  </a:moveTo>
                  <a:lnTo>
                    <a:pt x="1941465" y="1707582"/>
                  </a:lnTo>
                  <a:lnTo>
                    <a:pt x="1942334" y="1706557"/>
                  </a:lnTo>
                  <a:lnTo>
                    <a:pt x="1942576" y="1706636"/>
                  </a:lnTo>
                  <a:lnTo>
                    <a:pt x="1942052" y="1707465"/>
                  </a:lnTo>
                  <a:close/>
                  <a:moveTo>
                    <a:pt x="1937859" y="1709859"/>
                  </a:moveTo>
                  <a:lnTo>
                    <a:pt x="1937444" y="1709859"/>
                  </a:lnTo>
                  <a:lnTo>
                    <a:pt x="1937648" y="1709515"/>
                  </a:lnTo>
                  <a:lnTo>
                    <a:pt x="1938516" y="1708834"/>
                  </a:lnTo>
                  <a:lnTo>
                    <a:pt x="1938829" y="1709100"/>
                  </a:lnTo>
                  <a:lnTo>
                    <a:pt x="1938798" y="1709444"/>
                  </a:lnTo>
                  <a:lnTo>
                    <a:pt x="1937859" y="1709859"/>
                  </a:lnTo>
                  <a:close/>
                  <a:moveTo>
                    <a:pt x="1933141" y="1711948"/>
                  </a:moveTo>
                  <a:lnTo>
                    <a:pt x="1932140" y="1712519"/>
                  </a:lnTo>
                  <a:lnTo>
                    <a:pt x="1931099" y="1712096"/>
                  </a:lnTo>
                  <a:lnTo>
                    <a:pt x="1932241" y="1711525"/>
                  </a:lnTo>
                  <a:lnTo>
                    <a:pt x="1935645" y="1710915"/>
                  </a:lnTo>
                  <a:lnTo>
                    <a:pt x="1934362" y="1711674"/>
                  </a:lnTo>
                  <a:lnTo>
                    <a:pt x="1933141" y="1711948"/>
                  </a:lnTo>
                  <a:close/>
                  <a:moveTo>
                    <a:pt x="1926765" y="1713544"/>
                  </a:moveTo>
                  <a:lnTo>
                    <a:pt x="1926108" y="1714037"/>
                  </a:lnTo>
                  <a:lnTo>
                    <a:pt x="1925795" y="1713880"/>
                  </a:lnTo>
                  <a:lnTo>
                    <a:pt x="1925795" y="1713160"/>
                  </a:lnTo>
                  <a:lnTo>
                    <a:pt x="1924856" y="1711564"/>
                  </a:lnTo>
                  <a:lnTo>
                    <a:pt x="1924888" y="1711150"/>
                  </a:lnTo>
                  <a:lnTo>
                    <a:pt x="1927031" y="1712707"/>
                  </a:lnTo>
                  <a:lnTo>
                    <a:pt x="1927086" y="1713129"/>
                  </a:lnTo>
                  <a:lnTo>
                    <a:pt x="1926765" y="1713544"/>
                  </a:lnTo>
                  <a:close/>
                  <a:moveTo>
                    <a:pt x="1921672" y="1714756"/>
                  </a:moveTo>
                  <a:lnTo>
                    <a:pt x="1920248" y="1714991"/>
                  </a:lnTo>
                  <a:lnTo>
                    <a:pt x="1921398" y="1714045"/>
                  </a:lnTo>
                  <a:lnTo>
                    <a:pt x="1921766" y="1712605"/>
                  </a:lnTo>
                  <a:lnTo>
                    <a:pt x="1922439" y="1713724"/>
                  </a:lnTo>
                  <a:lnTo>
                    <a:pt x="1922431" y="1714404"/>
                  </a:lnTo>
                  <a:lnTo>
                    <a:pt x="1921672" y="1714756"/>
                  </a:lnTo>
                  <a:close/>
                  <a:moveTo>
                    <a:pt x="1916900" y="1716086"/>
                  </a:moveTo>
                  <a:lnTo>
                    <a:pt x="1916344" y="1716141"/>
                  </a:lnTo>
                  <a:lnTo>
                    <a:pt x="1916297" y="1715773"/>
                  </a:lnTo>
                  <a:lnTo>
                    <a:pt x="1917260" y="1715320"/>
                  </a:lnTo>
                  <a:lnTo>
                    <a:pt x="1917901" y="1715351"/>
                  </a:lnTo>
                  <a:lnTo>
                    <a:pt x="1917878" y="1715852"/>
                  </a:lnTo>
                  <a:lnTo>
                    <a:pt x="1916900" y="1716086"/>
                  </a:lnTo>
                  <a:close/>
                  <a:moveTo>
                    <a:pt x="213329" y="1778157"/>
                  </a:moveTo>
                  <a:lnTo>
                    <a:pt x="211397" y="1779480"/>
                  </a:lnTo>
                  <a:lnTo>
                    <a:pt x="210270" y="1778908"/>
                  </a:lnTo>
                  <a:lnTo>
                    <a:pt x="208142" y="1778697"/>
                  </a:lnTo>
                  <a:lnTo>
                    <a:pt x="207321" y="1777704"/>
                  </a:lnTo>
                  <a:lnTo>
                    <a:pt x="205091" y="1776804"/>
                  </a:lnTo>
                  <a:lnTo>
                    <a:pt x="204191" y="1775584"/>
                  </a:lnTo>
                  <a:lnTo>
                    <a:pt x="205560" y="1773268"/>
                  </a:lnTo>
                  <a:lnTo>
                    <a:pt x="208799" y="1771312"/>
                  </a:lnTo>
                  <a:lnTo>
                    <a:pt x="213791" y="1771398"/>
                  </a:lnTo>
                  <a:lnTo>
                    <a:pt x="214831" y="1772939"/>
                  </a:lnTo>
                  <a:lnTo>
                    <a:pt x="214925" y="1774089"/>
                  </a:lnTo>
                  <a:lnTo>
                    <a:pt x="214276" y="1775380"/>
                  </a:lnTo>
                  <a:lnTo>
                    <a:pt x="213978" y="1777195"/>
                  </a:lnTo>
                  <a:lnTo>
                    <a:pt x="213329" y="1778157"/>
                  </a:lnTo>
                  <a:close/>
                  <a:moveTo>
                    <a:pt x="195601" y="1780301"/>
                  </a:moveTo>
                  <a:lnTo>
                    <a:pt x="195155" y="1781342"/>
                  </a:lnTo>
                  <a:lnTo>
                    <a:pt x="194396" y="1781177"/>
                  </a:lnTo>
                  <a:lnTo>
                    <a:pt x="194209" y="1780254"/>
                  </a:lnTo>
                  <a:lnTo>
                    <a:pt x="194701" y="1778979"/>
                  </a:lnTo>
                  <a:lnTo>
                    <a:pt x="195953" y="1777876"/>
                  </a:lnTo>
                  <a:lnTo>
                    <a:pt x="197346" y="1776202"/>
                  </a:lnTo>
                  <a:lnTo>
                    <a:pt x="198488" y="1776452"/>
                  </a:lnTo>
                  <a:lnTo>
                    <a:pt x="197870" y="1777555"/>
                  </a:lnTo>
                  <a:lnTo>
                    <a:pt x="197800" y="1778744"/>
                  </a:lnTo>
                  <a:lnTo>
                    <a:pt x="196188" y="1779417"/>
                  </a:lnTo>
                  <a:lnTo>
                    <a:pt x="195601" y="1780301"/>
                  </a:lnTo>
                  <a:close/>
                  <a:moveTo>
                    <a:pt x="247877" y="1789337"/>
                  </a:moveTo>
                  <a:lnTo>
                    <a:pt x="248628" y="1789470"/>
                  </a:lnTo>
                  <a:lnTo>
                    <a:pt x="249598" y="1789306"/>
                  </a:lnTo>
                  <a:lnTo>
                    <a:pt x="249935" y="1791176"/>
                  </a:lnTo>
                  <a:lnTo>
                    <a:pt x="251061" y="1792208"/>
                  </a:lnTo>
                  <a:lnTo>
                    <a:pt x="251476" y="1792826"/>
                  </a:lnTo>
                  <a:lnTo>
                    <a:pt x="250256" y="1793476"/>
                  </a:lnTo>
                  <a:lnTo>
                    <a:pt x="247885" y="1793734"/>
                  </a:lnTo>
                  <a:lnTo>
                    <a:pt x="246774" y="1793218"/>
                  </a:lnTo>
                  <a:lnTo>
                    <a:pt x="245624" y="1792052"/>
                  </a:lnTo>
                  <a:lnTo>
                    <a:pt x="244380" y="1792373"/>
                  </a:lnTo>
                  <a:lnTo>
                    <a:pt x="244161" y="1791434"/>
                  </a:lnTo>
                  <a:lnTo>
                    <a:pt x="243942" y="1791160"/>
                  </a:lnTo>
                  <a:lnTo>
                    <a:pt x="243089" y="1791410"/>
                  </a:lnTo>
                  <a:lnTo>
                    <a:pt x="243887" y="1792623"/>
                  </a:lnTo>
                  <a:lnTo>
                    <a:pt x="241728" y="1792717"/>
                  </a:lnTo>
                  <a:lnTo>
                    <a:pt x="241047" y="1792568"/>
                  </a:lnTo>
                  <a:lnTo>
                    <a:pt x="240445" y="1791199"/>
                  </a:lnTo>
                  <a:lnTo>
                    <a:pt x="238223" y="1788570"/>
                  </a:lnTo>
                  <a:lnTo>
                    <a:pt x="238231" y="1787546"/>
                  </a:lnTo>
                  <a:lnTo>
                    <a:pt x="237472" y="1786325"/>
                  </a:lnTo>
                  <a:lnTo>
                    <a:pt x="240766" y="1785973"/>
                  </a:lnTo>
                  <a:lnTo>
                    <a:pt x="243019" y="1783822"/>
                  </a:lnTo>
                  <a:lnTo>
                    <a:pt x="244294" y="1783595"/>
                  </a:lnTo>
                  <a:lnTo>
                    <a:pt x="246735" y="1787068"/>
                  </a:lnTo>
                  <a:lnTo>
                    <a:pt x="246672" y="1788038"/>
                  </a:lnTo>
                  <a:lnTo>
                    <a:pt x="247212" y="1788993"/>
                  </a:lnTo>
                  <a:lnTo>
                    <a:pt x="247877" y="1789337"/>
                  </a:lnTo>
                  <a:close/>
                  <a:moveTo>
                    <a:pt x="260731" y="1794986"/>
                  </a:moveTo>
                  <a:lnTo>
                    <a:pt x="265371" y="1795627"/>
                  </a:lnTo>
                  <a:lnTo>
                    <a:pt x="266466" y="1795353"/>
                  </a:lnTo>
                  <a:lnTo>
                    <a:pt x="267240" y="1795878"/>
                  </a:lnTo>
                  <a:lnTo>
                    <a:pt x="271082" y="1796206"/>
                  </a:lnTo>
                  <a:lnTo>
                    <a:pt x="271739" y="1796402"/>
                  </a:lnTo>
                  <a:lnTo>
                    <a:pt x="270956" y="1797607"/>
                  </a:lnTo>
                  <a:lnTo>
                    <a:pt x="268500" y="1798710"/>
                  </a:lnTo>
                  <a:lnTo>
                    <a:pt x="264964" y="1797740"/>
                  </a:lnTo>
                  <a:lnTo>
                    <a:pt x="259049" y="1797395"/>
                  </a:lnTo>
                  <a:lnTo>
                    <a:pt x="259292" y="1796464"/>
                  </a:lnTo>
                  <a:lnTo>
                    <a:pt x="259855" y="1795807"/>
                  </a:lnTo>
                  <a:lnTo>
                    <a:pt x="259941" y="1794657"/>
                  </a:lnTo>
                  <a:lnTo>
                    <a:pt x="260731" y="1794986"/>
                  </a:lnTo>
                  <a:close/>
                  <a:moveTo>
                    <a:pt x="276691" y="1801604"/>
                  </a:moveTo>
                  <a:lnTo>
                    <a:pt x="277262" y="1802019"/>
                  </a:lnTo>
                  <a:lnTo>
                    <a:pt x="279601" y="1801393"/>
                  </a:lnTo>
                  <a:lnTo>
                    <a:pt x="281291" y="1801166"/>
                  </a:lnTo>
                  <a:lnTo>
                    <a:pt x="284123" y="1802707"/>
                  </a:lnTo>
                  <a:lnTo>
                    <a:pt x="285109" y="1803764"/>
                  </a:lnTo>
                  <a:lnTo>
                    <a:pt x="286971" y="1804890"/>
                  </a:lnTo>
                  <a:lnTo>
                    <a:pt x="287605" y="1805704"/>
                  </a:lnTo>
                  <a:lnTo>
                    <a:pt x="287088" y="1806689"/>
                  </a:lnTo>
                  <a:lnTo>
                    <a:pt x="285031" y="1808317"/>
                  </a:lnTo>
                  <a:lnTo>
                    <a:pt x="282230" y="1808692"/>
                  </a:lnTo>
                  <a:lnTo>
                    <a:pt x="280579" y="1809389"/>
                  </a:lnTo>
                  <a:lnTo>
                    <a:pt x="278412" y="1809240"/>
                  </a:lnTo>
                  <a:lnTo>
                    <a:pt x="277763" y="1808943"/>
                  </a:lnTo>
                  <a:lnTo>
                    <a:pt x="277528" y="1806877"/>
                  </a:lnTo>
                  <a:lnTo>
                    <a:pt x="276840" y="1804663"/>
                  </a:lnTo>
                  <a:lnTo>
                    <a:pt x="275439" y="1804922"/>
                  </a:lnTo>
                  <a:lnTo>
                    <a:pt x="273867" y="1804178"/>
                  </a:lnTo>
                  <a:lnTo>
                    <a:pt x="272239" y="1802316"/>
                  </a:lnTo>
                  <a:lnTo>
                    <a:pt x="272060" y="1801205"/>
                  </a:lnTo>
                  <a:lnTo>
                    <a:pt x="272959" y="1799437"/>
                  </a:lnTo>
                  <a:lnTo>
                    <a:pt x="274532" y="1799210"/>
                  </a:lnTo>
                  <a:lnTo>
                    <a:pt x="275697" y="1800188"/>
                  </a:lnTo>
                  <a:lnTo>
                    <a:pt x="276691" y="1801604"/>
                  </a:lnTo>
                  <a:close/>
                  <a:moveTo>
                    <a:pt x="268727" y="1805344"/>
                  </a:moveTo>
                  <a:lnTo>
                    <a:pt x="267428" y="1806001"/>
                  </a:lnTo>
                  <a:lnTo>
                    <a:pt x="266012" y="1805696"/>
                  </a:lnTo>
                  <a:lnTo>
                    <a:pt x="265683" y="1804100"/>
                  </a:lnTo>
                  <a:lnTo>
                    <a:pt x="264322" y="1802074"/>
                  </a:lnTo>
                  <a:lnTo>
                    <a:pt x="266716" y="1801659"/>
                  </a:lnTo>
                  <a:lnTo>
                    <a:pt x="268062" y="1802246"/>
                  </a:lnTo>
                  <a:lnTo>
                    <a:pt x="268766" y="1802879"/>
                  </a:lnTo>
                  <a:lnTo>
                    <a:pt x="269619" y="1803967"/>
                  </a:lnTo>
                  <a:lnTo>
                    <a:pt x="268727" y="1805344"/>
                  </a:lnTo>
                  <a:close/>
                  <a:moveTo>
                    <a:pt x="296578" y="1846206"/>
                  </a:moveTo>
                  <a:lnTo>
                    <a:pt x="295608" y="1847317"/>
                  </a:lnTo>
                  <a:lnTo>
                    <a:pt x="294395" y="1847231"/>
                  </a:lnTo>
                  <a:lnTo>
                    <a:pt x="289991" y="1844852"/>
                  </a:lnTo>
                  <a:lnTo>
                    <a:pt x="289459" y="1843577"/>
                  </a:lnTo>
                  <a:lnTo>
                    <a:pt x="289787" y="1837639"/>
                  </a:lnTo>
                  <a:lnTo>
                    <a:pt x="288137" y="1832820"/>
                  </a:lnTo>
                  <a:lnTo>
                    <a:pt x="286322" y="1829127"/>
                  </a:lnTo>
                  <a:lnTo>
                    <a:pt x="287644" y="1827234"/>
                  </a:lnTo>
                  <a:lnTo>
                    <a:pt x="289388" y="1825763"/>
                  </a:lnTo>
                  <a:lnTo>
                    <a:pt x="291336" y="1822994"/>
                  </a:lnTo>
                  <a:lnTo>
                    <a:pt x="289741" y="1819434"/>
                  </a:lnTo>
                  <a:lnTo>
                    <a:pt x="290147" y="1817282"/>
                  </a:lnTo>
                  <a:lnTo>
                    <a:pt x="291086" y="1816915"/>
                  </a:lnTo>
                  <a:lnTo>
                    <a:pt x="295686" y="1819528"/>
                  </a:lnTo>
                  <a:lnTo>
                    <a:pt x="304981" y="1823455"/>
                  </a:lnTo>
                  <a:lnTo>
                    <a:pt x="307453" y="1826217"/>
                  </a:lnTo>
                  <a:lnTo>
                    <a:pt x="307891" y="1829174"/>
                  </a:lnTo>
                  <a:lnTo>
                    <a:pt x="309581" y="1829550"/>
                  </a:lnTo>
                  <a:lnTo>
                    <a:pt x="310387" y="1831576"/>
                  </a:lnTo>
                  <a:lnTo>
                    <a:pt x="312827" y="1833352"/>
                  </a:lnTo>
                  <a:lnTo>
                    <a:pt x="313641" y="1834361"/>
                  </a:lnTo>
                  <a:lnTo>
                    <a:pt x="312632" y="1835988"/>
                  </a:lnTo>
                  <a:lnTo>
                    <a:pt x="308173" y="1839110"/>
                  </a:lnTo>
                  <a:lnTo>
                    <a:pt x="302547" y="1840471"/>
                  </a:lnTo>
                  <a:lnTo>
                    <a:pt x="297595" y="1843960"/>
                  </a:lnTo>
                  <a:lnTo>
                    <a:pt x="296578" y="184620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561D8BE-9271-4C51-DDD4-074553FD9A96}"/>
                </a:ext>
              </a:extLst>
            </p:cNvPr>
            <p:cNvSpPr>
              <a:spLocks/>
            </p:cNvSpPr>
            <p:nvPr/>
          </p:nvSpPr>
          <p:spPr>
            <a:xfrm>
              <a:off x="5967815" y="5337999"/>
              <a:ext cx="116647" cy="125276"/>
            </a:xfrm>
            <a:custGeom>
              <a:avLst/>
              <a:gdLst>
                <a:gd name="connsiteX0" fmla="*/ 111265 w 116647"/>
                <a:gd name="connsiteY0" fmla="*/ 93764 h 125276"/>
                <a:gd name="connsiteX1" fmla="*/ 110185 w 116647"/>
                <a:gd name="connsiteY1" fmla="*/ 94742 h 125276"/>
                <a:gd name="connsiteX2" fmla="*/ 109027 w 116647"/>
                <a:gd name="connsiteY2" fmla="*/ 96581 h 125276"/>
                <a:gd name="connsiteX3" fmla="*/ 107666 w 116647"/>
                <a:gd name="connsiteY3" fmla="*/ 101016 h 125276"/>
                <a:gd name="connsiteX4" fmla="*/ 103089 w 116647"/>
                <a:gd name="connsiteY4" fmla="*/ 107134 h 125276"/>
                <a:gd name="connsiteX5" fmla="*/ 102158 w 116647"/>
                <a:gd name="connsiteY5" fmla="*/ 110600 h 125276"/>
                <a:gd name="connsiteX6" fmla="*/ 97222 w 116647"/>
                <a:gd name="connsiteY6" fmla="*/ 114222 h 125276"/>
                <a:gd name="connsiteX7" fmla="*/ 93740 w 116647"/>
                <a:gd name="connsiteY7" fmla="*/ 118306 h 125276"/>
                <a:gd name="connsiteX8" fmla="*/ 91471 w 116647"/>
                <a:gd name="connsiteY8" fmla="*/ 118204 h 125276"/>
                <a:gd name="connsiteX9" fmla="*/ 89422 w 116647"/>
                <a:gd name="connsiteY9" fmla="*/ 119957 h 125276"/>
                <a:gd name="connsiteX10" fmla="*/ 77632 w 116647"/>
                <a:gd name="connsiteY10" fmla="*/ 125277 h 125276"/>
                <a:gd name="connsiteX11" fmla="*/ 73399 w 116647"/>
                <a:gd name="connsiteY11" fmla="*/ 124275 h 125276"/>
                <a:gd name="connsiteX12" fmla="*/ 70262 w 116647"/>
                <a:gd name="connsiteY12" fmla="*/ 124291 h 125276"/>
                <a:gd name="connsiteX13" fmla="*/ 67352 w 116647"/>
                <a:gd name="connsiteY13" fmla="*/ 121944 h 125276"/>
                <a:gd name="connsiteX14" fmla="*/ 60710 w 116647"/>
                <a:gd name="connsiteY14" fmla="*/ 121099 h 125276"/>
                <a:gd name="connsiteX15" fmla="*/ 56540 w 116647"/>
                <a:gd name="connsiteY15" fmla="*/ 122038 h 125276"/>
                <a:gd name="connsiteX16" fmla="*/ 50946 w 116647"/>
                <a:gd name="connsiteY16" fmla="*/ 124620 h 125276"/>
                <a:gd name="connsiteX17" fmla="*/ 49256 w 116647"/>
                <a:gd name="connsiteY17" fmla="*/ 124580 h 125276"/>
                <a:gd name="connsiteX18" fmla="*/ 48044 w 116647"/>
                <a:gd name="connsiteY18" fmla="*/ 124440 h 125276"/>
                <a:gd name="connsiteX19" fmla="*/ 45016 w 116647"/>
                <a:gd name="connsiteY19" fmla="*/ 123368 h 125276"/>
                <a:gd name="connsiteX20" fmla="*/ 43365 w 116647"/>
                <a:gd name="connsiteY20" fmla="*/ 121091 h 125276"/>
                <a:gd name="connsiteX21" fmla="*/ 34752 w 116647"/>
                <a:gd name="connsiteY21" fmla="*/ 118463 h 125276"/>
                <a:gd name="connsiteX22" fmla="*/ 27828 w 116647"/>
                <a:gd name="connsiteY22" fmla="*/ 112509 h 125276"/>
                <a:gd name="connsiteX23" fmla="*/ 19645 w 116647"/>
                <a:gd name="connsiteY23" fmla="*/ 112392 h 125276"/>
                <a:gd name="connsiteX24" fmla="*/ 13370 w 116647"/>
                <a:gd name="connsiteY24" fmla="*/ 113174 h 125276"/>
                <a:gd name="connsiteX25" fmla="*/ 12400 w 116647"/>
                <a:gd name="connsiteY25" fmla="*/ 112384 h 125276"/>
                <a:gd name="connsiteX26" fmla="*/ 11766 w 116647"/>
                <a:gd name="connsiteY26" fmla="*/ 110866 h 125276"/>
                <a:gd name="connsiteX27" fmla="*/ 10468 w 116647"/>
                <a:gd name="connsiteY27" fmla="*/ 108660 h 125276"/>
                <a:gd name="connsiteX28" fmla="*/ 5069 w 116647"/>
                <a:gd name="connsiteY28" fmla="*/ 103426 h 125276"/>
                <a:gd name="connsiteX29" fmla="*/ 829 w 116647"/>
                <a:gd name="connsiteY29" fmla="*/ 98247 h 125276"/>
                <a:gd name="connsiteX30" fmla="*/ 0 w 116647"/>
                <a:gd name="connsiteY30" fmla="*/ 93162 h 125276"/>
                <a:gd name="connsiteX31" fmla="*/ 587 w 116647"/>
                <a:gd name="connsiteY31" fmla="*/ 87646 h 125276"/>
                <a:gd name="connsiteX32" fmla="*/ 1862 w 116647"/>
                <a:gd name="connsiteY32" fmla="*/ 81129 h 125276"/>
                <a:gd name="connsiteX33" fmla="*/ 1635 w 116647"/>
                <a:gd name="connsiteY33" fmla="*/ 79095 h 125276"/>
                <a:gd name="connsiteX34" fmla="*/ 3207 w 116647"/>
                <a:gd name="connsiteY34" fmla="*/ 77945 h 125276"/>
                <a:gd name="connsiteX35" fmla="*/ 4749 w 116647"/>
                <a:gd name="connsiteY35" fmla="*/ 77710 h 125276"/>
                <a:gd name="connsiteX36" fmla="*/ 6243 w 116647"/>
                <a:gd name="connsiteY36" fmla="*/ 76028 h 125276"/>
                <a:gd name="connsiteX37" fmla="*/ 7581 w 116647"/>
                <a:gd name="connsiteY37" fmla="*/ 73494 h 125276"/>
                <a:gd name="connsiteX38" fmla="*/ 7808 w 116647"/>
                <a:gd name="connsiteY38" fmla="*/ 71577 h 125276"/>
                <a:gd name="connsiteX39" fmla="*/ 6775 w 116647"/>
                <a:gd name="connsiteY39" fmla="*/ 68025 h 125276"/>
                <a:gd name="connsiteX40" fmla="*/ 6055 w 116647"/>
                <a:gd name="connsiteY40" fmla="*/ 63080 h 125276"/>
                <a:gd name="connsiteX41" fmla="*/ 5202 w 116647"/>
                <a:gd name="connsiteY41" fmla="*/ 60616 h 125276"/>
                <a:gd name="connsiteX42" fmla="*/ 6916 w 116647"/>
                <a:gd name="connsiteY42" fmla="*/ 56743 h 125276"/>
                <a:gd name="connsiteX43" fmla="*/ 6986 w 116647"/>
                <a:gd name="connsiteY43" fmla="*/ 54858 h 125276"/>
                <a:gd name="connsiteX44" fmla="*/ 6001 w 116647"/>
                <a:gd name="connsiteY44" fmla="*/ 53199 h 125276"/>
                <a:gd name="connsiteX45" fmla="*/ 5734 w 116647"/>
                <a:gd name="connsiteY45" fmla="*/ 51502 h 125276"/>
                <a:gd name="connsiteX46" fmla="*/ 6180 w 116647"/>
                <a:gd name="connsiteY46" fmla="*/ 49757 h 125276"/>
                <a:gd name="connsiteX47" fmla="*/ 6094 w 116647"/>
                <a:gd name="connsiteY47" fmla="*/ 48091 h 125276"/>
                <a:gd name="connsiteX48" fmla="*/ 5468 w 116647"/>
                <a:gd name="connsiteY48" fmla="*/ 46487 h 125276"/>
                <a:gd name="connsiteX49" fmla="*/ 5938 w 116647"/>
                <a:gd name="connsiteY49" fmla="*/ 45157 h 125276"/>
                <a:gd name="connsiteX50" fmla="*/ 7510 w 116647"/>
                <a:gd name="connsiteY50" fmla="*/ 44101 h 125276"/>
                <a:gd name="connsiteX51" fmla="*/ 8692 w 116647"/>
                <a:gd name="connsiteY51" fmla="*/ 42497 h 125276"/>
                <a:gd name="connsiteX52" fmla="*/ 9466 w 116647"/>
                <a:gd name="connsiteY52" fmla="*/ 40330 h 125276"/>
                <a:gd name="connsiteX53" fmla="*/ 9865 w 116647"/>
                <a:gd name="connsiteY53" fmla="*/ 38679 h 125276"/>
                <a:gd name="connsiteX54" fmla="*/ 9881 w 116647"/>
                <a:gd name="connsiteY54" fmla="*/ 37537 h 125276"/>
                <a:gd name="connsiteX55" fmla="*/ 9404 w 116647"/>
                <a:gd name="connsiteY55" fmla="*/ 36465 h 125276"/>
                <a:gd name="connsiteX56" fmla="*/ 8433 w 116647"/>
                <a:gd name="connsiteY56" fmla="*/ 35456 h 125276"/>
                <a:gd name="connsiteX57" fmla="*/ 8887 w 116647"/>
                <a:gd name="connsiteY57" fmla="*/ 33453 h 125276"/>
                <a:gd name="connsiteX58" fmla="*/ 10749 w 116647"/>
                <a:gd name="connsiteY58" fmla="*/ 30449 h 125276"/>
                <a:gd name="connsiteX59" fmla="*/ 11962 w 116647"/>
                <a:gd name="connsiteY59" fmla="*/ 27789 h 125276"/>
                <a:gd name="connsiteX60" fmla="*/ 12502 w 116647"/>
                <a:gd name="connsiteY60" fmla="*/ 25473 h 125276"/>
                <a:gd name="connsiteX61" fmla="*/ 12471 w 116647"/>
                <a:gd name="connsiteY61" fmla="*/ 23595 h 125276"/>
                <a:gd name="connsiteX62" fmla="*/ 11852 w 116647"/>
                <a:gd name="connsiteY62" fmla="*/ 22180 h 125276"/>
                <a:gd name="connsiteX63" fmla="*/ 12110 w 116647"/>
                <a:gd name="connsiteY63" fmla="*/ 21217 h 125276"/>
                <a:gd name="connsiteX64" fmla="*/ 13261 w 116647"/>
                <a:gd name="connsiteY64" fmla="*/ 20709 h 125276"/>
                <a:gd name="connsiteX65" fmla="*/ 13777 w 116647"/>
                <a:gd name="connsiteY65" fmla="*/ 19207 h 125276"/>
                <a:gd name="connsiteX66" fmla="*/ 13605 w 116647"/>
                <a:gd name="connsiteY66" fmla="*/ 15475 h 125276"/>
                <a:gd name="connsiteX67" fmla="*/ 12416 w 116647"/>
                <a:gd name="connsiteY67" fmla="*/ 12408 h 125276"/>
                <a:gd name="connsiteX68" fmla="*/ 13323 w 116647"/>
                <a:gd name="connsiteY68" fmla="*/ 9975 h 125276"/>
                <a:gd name="connsiteX69" fmla="*/ 15920 w 116647"/>
                <a:gd name="connsiteY69" fmla="*/ 7166 h 125276"/>
                <a:gd name="connsiteX70" fmla="*/ 17282 w 116647"/>
                <a:gd name="connsiteY70" fmla="*/ 4905 h 125276"/>
                <a:gd name="connsiteX71" fmla="*/ 17391 w 116647"/>
                <a:gd name="connsiteY71" fmla="*/ 3184 h 125276"/>
                <a:gd name="connsiteX72" fmla="*/ 18205 w 116647"/>
                <a:gd name="connsiteY72" fmla="*/ 2191 h 125276"/>
                <a:gd name="connsiteX73" fmla="*/ 19449 w 116647"/>
                <a:gd name="connsiteY73" fmla="*/ 4053 h 125276"/>
                <a:gd name="connsiteX74" fmla="*/ 23142 w 116647"/>
                <a:gd name="connsiteY74" fmla="*/ 4545 h 125276"/>
                <a:gd name="connsiteX75" fmla="*/ 26866 w 116647"/>
                <a:gd name="connsiteY75" fmla="*/ 4608 h 125276"/>
                <a:gd name="connsiteX76" fmla="*/ 27468 w 116647"/>
                <a:gd name="connsiteY76" fmla="*/ 4139 h 125276"/>
                <a:gd name="connsiteX77" fmla="*/ 28931 w 116647"/>
                <a:gd name="connsiteY77" fmla="*/ 1095 h 125276"/>
                <a:gd name="connsiteX78" fmla="*/ 30856 w 116647"/>
                <a:gd name="connsiteY78" fmla="*/ 227 h 125276"/>
                <a:gd name="connsiteX79" fmla="*/ 32952 w 116647"/>
                <a:gd name="connsiteY79" fmla="*/ 0 h 125276"/>
                <a:gd name="connsiteX80" fmla="*/ 35244 w 116647"/>
                <a:gd name="connsiteY80" fmla="*/ 157 h 125276"/>
                <a:gd name="connsiteX81" fmla="*/ 37685 w 116647"/>
                <a:gd name="connsiteY81" fmla="*/ 2167 h 125276"/>
                <a:gd name="connsiteX82" fmla="*/ 44593 w 116647"/>
                <a:gd name="connsiteY82" fmla="*/ 8762 h 125276"/>
                <a:gd name="connsiteX83" fmla="*/ 49663 w 116647"/>
                <a:gd name="connsiteY83" fmla="*/ 13355 h 125276"/>
                <a:gd name="connsiteX84" fmla="*/ 51204 w 116647"/>
                <a:gd name="connsiteY84" fmla="*/ 15522 h 125276"/>
                <a:gd name="connsiteX85" fmla="*/ 52550 w 116647"/>
                <a:gd name="connsiteY85" fmla="*/ 17149 h 125276"/>
                <a:gd name="connsiteX86" fmla="*/ 53551 w 116647"/>
                <a:gd name="connsiteY86" fmla="*/ 18659 h 125276"/>
                <a:gd name="connsiteX87" fmla="*/ 53121 w 116647"/>
                <a:gd name="connsiteY87" fmla="*/ 22602 h 125276"/>
                <a:gd name="connsiteX88" fmla="*/ 53191 w 116647"/>
                <a:gd name="connsiteY88" fmla="*/ 24331 h 125276"/>
                <a:gd name="connsiteX89" fmla="*/ 53426 w 116647"/>
                <a:gd name="connsiteY89" fmla="*/ 24824 h 125276"/>
                <a:gd name="connsiteX90" fmla="*/ 54584 w 116647"/>
                <a:gd name="connsiteY90" fmla="*/ 24871 h 125276"/>
                <a:gd name="connsiteX91" fmla="*/ 56305 w 116647"/>
                <a:gd name="connsiteY91" fmla="*/ 24581 h 125276"/>
                <a:gd name="connsiteX92" fmla="*/ 57752 w 116647"/>
                <a:gd name="connsiteY92" fmla="*/ 23744 h 125276"/>
                <a:gd name="connsiteX93" fmla="*/ 58879 w 116647"/>
                <a:gd name="connsiteY93" fmla="*/ 22477 h 125276"/>
                <a:gd name="connsiteX94" fmla="*/ 59982 w 116647"/>
                <a:gd name="connsiteY94" fmla="*/ 21444 h 125276"/>
                <a:gd name="connsiteX95" fmla="*/ 60882 w 116647"/>
                <a:gd name="connsiteY95" fmla="*/ 20897 h 125276"/>
                <a:gd name="connsiteX96" fmla="*/ 61203 w 116647"/>
                <a:gd name="connsiteY96" fmla="*/ 20059 h 125276"/>
                <a:gd name="connsiteX97" fmla="*/ 61719 w 116647"/>
                <a:gd name="connsiteY97" fmla="*/ 19191 h 125276"/>
                <a:gd name="connsiteX98" fmla="*/ 62243 w 116647"/>
                <a:gd name="connsiteY98" fmla="*/ 19003 h 125276"/>
                <a:gd name="connsiteX99" fmla="*/ 63245 w 116647"/>
                <a:gd name="connsiteY99" fmla="*/ 19645 h 125276"/>
                <a:gd name="connsiteX100" fmla="*/ 65615 w 116647"/>
                <a:gd name="connsiteY100" fmla="*/ 21898 h 125276"/>
                <a:gd name="connsiteX101" fmla="*/ 67446 w 116647"/>
                <a:gd name="connsiteY101" fmla="*/ 23987 h 125276"/>
                <a:gd name="connsiteX102" fmla="*/ 67899 w 116647"/>
                <a:gd name="connsiteY102" fmla="*/ 25176 h 125276"/>
                <a:gd name="connsiteX103" fmla="*/ 68604 w 116647"/>
                <a:gd name="connsiteY103" fmla="*/ 26420 h 125276"/>
                <a:gd name="connsiteX104" fmla="*/ 69363 w 116647"/>
                <a:gd name="connsiteY104" fmla="*/ 27507 h 125276"/>
                <a:gd name="connsiteX105" fmla="*/ 69894 w 116647"/>
                <a:gd name="connsiteY105" fmla="*/ 28571 h 125276"/>
                <a:gd name="connsiteX106" fmla="*/ 71670 w 116647"/>
                <a:gd name="connsiteY106" fmla="*/ 29948 h 125276"/>
                <a:gd name="connsiteX107" fmla="*/ 73485 w 116647"/>
                <a:gd name="connsiteY107" fmla="*/ 30824 h 125276"/>
                <a:gd name="connsiteX108" fmla="*/ 74698 w 116647"/>
                <a:gd name="connsiteY108" fmla="*/ 29925 h 125276"/>
                <a:gd name="connsiteX109" fmla="*/ 77773 w 116647"/>
                <a:gd name="connsiteY109" fmla="*/ 32804 h 125276"/>
                <a:gd name="connsiteX110" fmla="*/ 84540 w 116647"/>
                <a:gd name="connsiteY110" fmla="*/ 35205 h 125276"/>
                <a:gd name="connsiteX111" fmla="*/ 85784 w 116647"/>
                <a:gd name="connsiteY111" fmla="*/ 36661 h 125276"/>
                <a:gd name="connsiteX112" fmla="*/ 86957 w 116647"/>
                <a:gd name="connsiteY112" fmla="*/ 38734 h 125276"/>
                <a:gd name="connsiteX113" fmla="*/ 89320 w 116647"/>
                <a:gd name="connsiteY113" fmla="*/ 41871 h 125276"/>
                <a:gd name="connsiteX114" fmla="*/ 92598 w 116647"/>
                <a:gd name="connsiteY114" fmla="*/ 44703 h 125276"/>
                <a:gd name="connsiteX115" fmla="*/ 95234 w 116647"/>
                <a:gd name="connsiteY115" fmla="*/ 45900 h 125276"/>
                <a:gd name="connsiteX116" fmla="*/ 97769 w 116647"/>
                <a:gd name="connsiteY116" fmla="*/ 46581 h 125276"/>
                <a:gd name="connsiteX117" fmla="*/ 99185 w 116647"/>
                <a:gd name="connsiteY117" fmla="*/ 47207 h 125276"/>
                <a:gd name="connsiteX118" fmla="*/ 100155 w 116647"/>
                <a:gd name="connsiteY118" fmla="*/ 48294 h 125276"/>
                <a:gd name="connsiteX119" fmla="*/ 101697 w 116647"/>
                <a:gd name="connsiteY119" fmla="*/ 49460 h 125276"/>
                <a:gd name="connsiteX120" fmla="*/ 102675 w 116647"/>
                <a:gd name="connsiteY120" fmla="*/ 49898 h 125276"/>
                <a:gd name="connsiteX121" fmla="*/ 103003 w 116647"/>
                <a:gd name="connsiteY121" fmla="*/ 50946 h 125276"/>
                <a:gd name="connsiteX122" fmla="*/ 104005 w 116647"/>
                <a:gd name="connsiteY122" fmla="*/ 53238 h 125276"/>
                <a:gd name="connsiteX123" fmla="*/ 105053 w 116647"/>
                <a:gd name="connsiteY123" fmla="*/ 56141 h 125276"/>
                <a:gd name="connsiteX124" fmla="*/ 106187 w 116647"/>
                <a:gd name="connsiteY124" fmla="*/ 58840 h 125276"/>
                <a:gd name="connsiteX125" fmla="*/ 108652 w 116647"/>
                <a:gd name="connsiteY125" fmla="*/ 61438 h 125276"/>
                <a:gd name="connsiteX126" fmla="*/ 111437 w 116647"/>
                <a:gd name="connsiteY126" fmla="*/ 63456 h 125276"/>
                <a:gd name="connsiteX127" fmla="*/ 114324 w 116647"/>
                <a:gd name="connsiteY127" fmla="*/ 64598 h 125276"/>
                <a:gd name="connsiteX128" fmla="*/ 115943 w 116647"/>
                <a:gd name="connsiteY128" fmla="*/ 66022 h 125276"/>
                <a:gd name="connsiteX129" fmla="*/ 116647 w 116647"/>
                <a:gd name="connsiteY129" fmla="*/ 67493 h 125276"/>
                <a:gd name="connsiteX130" fmla="*/ 114699 w 116647"/>
                <a:gd name="connsiteY130" fmla="*/ 69683 h 125276"/>
                <a:gd name="connsiteX131" fmla="*/ 112587 w 116647"/>
                <a:gd name="connsiteY131" fmla="*/ 72445 h 125276"/>
                <a:gd name="connsiteX132" fmla="*/ 110725 w 116647"/>
                <a:gd name="connsiteY132" fmla="*/ 74612 h 125276"/>
                <a:gd name="connsiteX133" fmla="*/ 108800 w 116647"/>
                <a:gd name="connsiteY133" fmla="*/ 76130 h 125276"/>
                <a:gd name="connsiteX134" fmla="*/ 108159 w 116647"/>
                <a:gd name="connsiteY134" fmla="*/ 77178 h 125276"/>
                <a:gd name="connsiteX135" fmla="*/ 107729 w 116647"/>
                <a:gd name="connsiteY135" fmla="*/ 78798 h 125276"/>
                <a:gd name="connsiteX136" fmla="*/ 107752 w 116647"/>
                <a:gd name="connsiteY136" fmla="*/ 87419 h 125276"/>
                <a:gd name="connsiteX137" fmla="*/ 107596 w 116647"/>
                <a:gd name="connsiteY137" fmla="*/ 90635 h 125276"/>
                <a:gd name="connsiteX138" fmla="*/ 107729 w 116647"/>
                <a:gd name="connsiteY138" fmla="*/ 91487 h 125276"/>
                <a:gd name="connsiteX139" fmla="*/ 108010 w 116647"/>
                <a:gd name="connsiteY139" fmla="*/ 92059 h 125276"/>
                <a:gd name="connsiteX140" fmla="*/ 109223 w 116647"/>
                <a:gd name="connsiteY140" fmla="*/ 92919 h 125276"/>
                <a:gd name="connsiteX141" fmla="*/ 110670 w 116647"/>
                <a:gd name="connsiteY141" fmla="*/ 93639 h 12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</a:cxnLst>
              <a:rect l="l" t="t" r="r" b="b"/>
              <a:pathLst>
                <a:path w="116647" h="125276">
                  <a:moveTo>
                    <a:pt x="111265" y="93764"/>
                  </a:moveTo>
                  <a:lnTo>
                    <a:pt x="110185" y="94742"/>
                  </a:lnTo>
                  <a:lnTo>
                    <a:pt x="109027" y="96581"/>
                  </a:lnTo>
                  <a:lnTo>
                    <a:pt x="107666" y="101016"/>
                  </a:lnTo>
                  <a:lnTo>
                    <a:pt x="103089" y="107134"/>
                  </a:lnTo>
                  <a:lnTo>
                    <a:pt x="102158" y="110600"/>
                  </a:lnTo>
                  <a:lnTo>
                    <a:pt x="97222" y="114222"/>
                  </a:lnTo>
                  <a:lnTo>
                    <a:pt x="93740" y="118306"/>
                  </a:lnTo>
                  <a:lnTo>
                    <a:pt x="91471" y="118204"/>
                  </a:lnTo>
                  <a:lnTo>
                    <a:pt x="89422" y="119957"/>
                  </a:lnTo>
                  <a:lnTo>
                    <a:pt x="77632" y="125277"/>
                  </a:lnTo>
                  <a:lnTo>
                    <a:pt x="73399" y="124275"/>
                  </a:lnTo>
                  <a:lnTo>
                    <a:pt x="70262" y="124291"/>
                  </a:lnTo>
                  <a:lnTo>
                    <a:pt x="67352" y="121944"/>
                  </a:lnTo>
                  <a:lnTo>
                    <a:pt x="60710" y="121099"/>
                  </a:lnTo>
                  <a:lnTo>
                    <a:pt x="56540" y="122038"/>
                  </a:lnTo>
                  <a:lnTo>
                    <a:pt x="50946" y="124620"/>
                  </a:lnTo>
                  <a:lnTo>
                    <a:pt x="49256" y="124580"/>
                  </a:lnTo>
                  <a:lnTo>
                    <a:pt x="48044" y="124440"/>
                  </a:lnTo>
                  <a:lnTo>
                    <a:pt x="45016" y="123368"/>
                  </a:lnTo>
                  <a:lnTo>
                    <a:pt x="43365" y="121091"/>
                  </a:lnTo>
                  <a:lnTo>
                    <a:pt x="34752" y="118463"/>
                  </a:lnTo>
                  <a:lnTo>
                    <a:pt x="27828" y="112509"/>
                  </a:lnTo>
                  <a:lnTo>
                    <a:pt x="19645" y="112392"/>
                  </a:lnTo>
                  <a:lnTo>
                    <a:pt x="13370" y="113174"/>
                  </a:lnTo>
                  <a:lnTo>
                    <a:pt x="12400" y="112384"/>
                  </a:lnTo>
                  <a:lnTo>
                    <a:pt x="11766" y="110866"/>
                  </a:lnTo>
                  <a:lnTo>
                    <a:pt x="10468" y="108660"/>
                  </a:lnTo>
                  <a:lnTo>
                    <a:pt x="5069" y="103426"/>
                  </a:lnTo>
                  <a:lnTo>
                    <a:pt x="829" y="98247"/>
                  </a:lnTo>
                  <a:lnTo>
                    <a:pt x="0" y="93162"/>
                  </a:lnTo>
                  <a:lnTo>
                    <a:pt x="587" y="87646"/>
                  </a:lnTo>
                  <a:lnTo>
                    <a:pt x="1862" y="81129"/>
                  </a:lnTo>
                  <a:lnTo>
                    <a:pt x="1635" y="79095"/>
                  </a:lnTo>
                  <a:lnTo>
                    <a:pt x="3207" y="77945"/>
                  </a:lnTo>
                  <a:lnTo>
                    <a:pt x="4749" y="77710"/>
                  </a:lnTo>
                  <a:lnTo>
                    <a:pt x="6243" y="76028"/>
                  </a:lnTo>
                  <a:lnTo>
                    <a:pt x="7581" y="73494"/>
                  </a:lnTo>
                  <a:lnTo>
                    <a:pt x="7808" y="71577"/>
                  </a:lnTo>
                  <a:lnTo>
                    <a:pt x="6775" y="68025"/>
                  </a:lnTo>
                  <a:lnTo>
                    <a:pt x="6055" y="63080"/>
                  </a:lnTo>
                  <a:lnTo>
                    <a:pt x="5202" y="60616"/>
                  </a:lnTo>
                  <a:lnTo>
                    <a:pt x="6916" y="56743"/>
                  </a:lnTo>
                  <a:lnTo>
                    <a:pt x="6986" y="54858"/>
                  </a:lnTo>
                  <a:lnTo>
                    <a:pt x="6001" y="53199"/>
                  </a:lnTo>
                  <a:lnTo>
                    <a:pt x="5734" y="51502"/>
                  </a:lnTo>
                  <a:lnTo>
                    <a:pt x="6180" y="49757"/>
                  </a:lnTo>
                  <a:lnTo>
                    <a:pt x="6094" y="48091"/>
                  </a:lnTo>
                  <a:lnTo>
                    <a:pt x="5468" y="46487"/>
                  </a:lnTo>
                  <a:lnTo>
                    <a:pt x="5938" y="45157"/>
                  </a:lnTo>
                  <a:lnTo>
                    <a:pt x="7510" y="44101"/>
                  </a:lnTo>
                  <a:lnTo>
                    <a:pt x="8692" y="42497"/>
                  </a:lnTo>
                  <a:lnTo>
                    <a:pt x="9466" y="40330"/>
                  </a:lnTo>
                  <a:lnTo>
                    <a:pt x="9865" y="38679"/>
                  </a:lnTo>
                  <a:lnTo>
                    <a:pt x="9881" y="37537"/>
                  </a:lnTo>
                  <a:lnTo>
                    <a:pt x="9404" y="36465"/>
                  </a:lnTo>
                  <a:lnTo>
                    <a:pt x="8433" y="35456"/>
                  </a:lnTo>
                  <a:lnTo>
                    <a:pt x="8887" y="33453"/>
                  </a:lnTo>
                  <a:lnTo>
                    <a:pt x="10749" y="30449"/>
                  </a:lnTo>
                  <a:lnTo>
                    <a:pt x="11962" y="27789"/>
                  </a:lnTo>
                  <a:lnTo>
                    <a:pt x="12502" y="25473"/>
                  </a:lnTo>
                  <a:lnTo>
                    <a:pt x="12471" y="23595"/>
                  </a:lnTo>
                  <a:lnTo>
                    <a:pt x="11852" y="22180"/>
                  </a:lnTo>
                  <a:lnTo>
                    <a:pt x="12110" y="21217"/>
                  </a:lnTo>
                  <a:lnTo>
                    <a:pt x="13261" y="20709"/>
                  </a:lnTo>
                  <a:lnTo>
                    <a:pt x="13777" y="19207"/>
                  </a:lnTo>
                  <a:lnTo>
                    <a:pt x="13605" y="15475"/>
                  </a:lnTo>
                  <a:lnTo>
                    <a:pt x="12416" y="12408"/>
                  </a:lnTo>
                  <a:lnTo>
                    <a:pt x="13323" y="9975"/>
                  </a:lnTo>
                  <a:lnTo>
                    <a:pt x="15920" y="7166"/>
                  </a:lnTo>
                  <a:lnTo>
                    <a:pt x="17282" y="4905"/>
                  </a:lnTo>
                  <a:lnTo>
                    <a:pt x="17391" y="3184"/>
                  </a:lnTo>
                  <a:lnTo>
                    <a:pt x="18205" y="2191"/>
                  </a:lnTo>
                  <a:lnTo>
                    <a:pt x="19449" y="4053"/>
                  </a:lnTo>
                  <a:lnTo>
                    <a:pt x="23142" y="4545"/>
                  </a:lnTo>
                  <a:lnTo>
                    <a:pt x="26866" y="4608"/>
                  </a:lnTo>
                  <a:lnTo>
                    <a:pt x="27468" y="4139"/>
                  </a:lnTo>
                  <a:lnTo>
                    <a:pt x="28931" y="1095"/>
                  </a:lnTo>
                  <a:lnTo>
                    <a:pt x="30856" y="227"/>
                  </a:lnTo>
                  <a:lnTo>
                    <a:pt x="32952" y="0"/>
                  </a:lnTo>
                  <a:lnTo>
                    <a:pt x="35244" y="157"/>
                  </a:lnTo>
                  <a:lnTo>
                    <a:pt x="37685" y="2167"/>
                  </a:lnTo>
                  <a:lnTo>
                    <a:pt x="44593" y="8762"/>
                  </a:lnTo>
                  <a:lnTo>
                    <a:pt x="49663" y="13355"/>
                  </a:lnTo>
                  <a:lnTo>
                    <a:pt x="51204" y="15522"/>
                  </a:lnTo>
                  <a:lnTo>
                    <a:pt x="52550" y="17149"/>
                  </a:lnTo>
                  <a:lnTo>
                    <a:pt x="53551" y="18659"/>
                  </a:lnTo>
                  <a:lnTo>
                    <a:pt x="53121" y="22602"/>
                  </a:lnTo>
                  <a:lnTo>
                    <a:pt x="53191" y="24331"/>
                  </a:lnTo>
                  <a:lnTo>
                    <a:pt x="53426" y="24824"/>
                  </a:lnTo>
                  <a:lnTo>
                    <a:pt x="54584" y="24871"/>
                  </a:lnTo>
                  <a:lnTo>
                    <a:pt x="56305" y="24581"/>
                  </a:lnTo>
                  <a:lnTo>
                    <a:pt x="57752" y="23744"/>
                  </a:lnTo>
                  <a:lnTo>
                    <a:pt x="58879" y="22477"/>
                  </a:lnTo>
                  <a:lnTo>
                    <a:pt x="59982" y="21444"/>
                  </a:lnTo>
                  <a:lnTo>
                    <a:pt x="60882" y="20897"/>
                  </a:lnTo>
                  <a:lnTo>
                    <a:pt x="61203" y="20059"/>
                  </a:lnTo>
                  <a:lnTo>
                    <a:pt x="61719" y="19191"/>
                  </a:lnTo>
                  <a:lnTo>
                    <a:pt x="62243" y="19003"/>
                  </a:lnTo>
                  <a:lnTo>
                    <a:pt x="63245" y="19645"/>
                  </a:lnTo>
                  <a:lnTo>
                    <a:pt x="65615" y="21898"/>
                  </a:lnTo>
                  <a:lnTo>
                    <a:pt x="67446" y="23987"/>
                  </a:lnTo>
                  <a:lnTo>
                    <a:pt x="67899" y="25176"/>
                  </a:lnTo>
                  <a:lnTo>
                    <a:pt x="68604" y="26420"/>
                  </a:lnTo>
                  <a:lnTo>
                    <a:pt x="69363" y="27507"/>
                  </a:lnTo>
                  <a:lnTo>
                    <a:pt x="69894" y="28571"/>
                  </a:lnTo>
                  <a:lnTo>
                    <a:pt x="71670" y="29948"/>
                  </a:lnTo>
                  <a:lnTo>
                    <a:pt x="73485" y="30824"/>
                  </a:lnTo>
                  <a:lnTo>
                    <a:pt x="74698" y="29925"/>
                  </a:lnTo>
                  <a:lnTo>
                    <a:pt x="77773" y="32804"/>
                  </a:lnTo>
                  <a:lnTo>
                    <a:pt x="84540" y="35205"/>
                  </a:lnTo>
                  <a:lnTo>
                    <a:pt x="85784" y="36661"/>
                  </a:lnTo>
                  <a:lnTo>
                    <a:pt x="86957" y="38734"/>
                  </a:lnTo>
                  <a:lnTo>
                    <a:pt x="89320" y="41871"/>
                  </a:lnTo>
                  <a:lnTo>
                    <a:pt x="92598" y="44703"/>
                  </a:lnTo>
                  <a:lnTo>
                    <a:pt x="95234" y="45900"/>
                  </a:lnTo>
                  <a:lnTo>
                    <a:pt x="97769" y="46581"/>
                  </a:lnTo>
                  <a:lnTo>
                    <a:pt x="99185" y="47207"/>
                  </a:lnTo>
                  <a:lnTo>
                    <a:pt x="100155" y="48294"/>
                  </a:lnTo>
                  <a:lnTo>
                    <a:pt x="101697" y="49460"/>
                  </a:lnTo>
                  <a:lnTo>
                    <a:pt x="102675" y="49898"/>
                  </a:lnTo>
                  <a:lnTo>
                    <a:pt x="103003" y="50946"/>
                  </a:lnTo>
                  <a:lnTo>
                    <a:pt x="104005" y="53238"/>
                  </a:lnTo>
                  <a:lnTo>
                    <a:pt x="105053" y="56141"/>
                  </a:lnTo>
                  <a:lnTo>
                    <a:pt x="106187" y="58840"/>
                  </a:lnTo>
                  <a:lnTo>
                    <a:pt x="108652" y="61438"/>
                  </a:lnTo>
                  <a:lnTo>
                    <a:pt x="111437" y="63456"/>
                  </a:lnTo>
                  <a:lnTo>
                    <a:pt x="114324" y="64598"/>
                  </a:lnTo>
                  <a:lnTo>
                    <a:pt x="115943" y="66022"/>
                  </a:lnTo>
                  <a:lnTo>
                    <a:pt x="116647" y="67493"/>
                  </a:lnTo>
                  <a:lnTo>
                    <a:pt x="114699" y="69683"/>
                  </a:lnTo>
                  <a:lnTo>
                    <a:pt x="112587" y="72445"/>
                  </a:lnTo>
                  <a:lnTo>
                    <a:pt x="110725" y="74612"/>
                  </a:lnTo>
                  <a:lnTo>
                    <a:pt x="108800" y="76130"/>
                  </a:lnTo>
                  <a:lnTo>
                    <a:pt x="108159" y="77178"/>
                  </a:lnTo>
                  <a:lnTo>
                    <a:pt x="107729" y="78798"/>
                  </a:lnTo>
                  <a:lnTo>
                    <a:pt x="107752" y="87419"/>
                  </a:lnTo>
                  <a:lnTo>
                    <a:pt x="107596" y="90635"/>
                  </a:lnTo>
                  <a:lnTo>
                    <a:pt x="107729" y="91487"/>
                  </a:lnTo>
                  <a:lnTo>
                    <a:pt x="108010" y="92059"/>
                  </a:lnTo>
                  <a:lnTo>
                    <a:pt x="109223" y="92919"/>
                  </a:lnTo>
                  <a:lnTo>
                    <a:pt x="110670" y="9363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F0F1D3B-C0C3-820F-5FD9-B8583F28591F}"/>
                </a:ext>
              </a:extLst>
            </p:cNvPr>
            <p:cNvSpPr>
              <a:spLocks/>
            </p:cNvSpPr>
            <p:nvPr/>
          </p:nvSpPr>
          <p:spPr>
            <a:xfrm>
              <a:off x="8479857" y="3528501"/>
              <a:ext cx="376886" cy="244920"/>
            </a:xfrm>
            <a:custGeom>
              <a:avLst/>
              <a:gdLst>
                <a:gd name="connsiteX0" fmla="*/ 328780 w 376886"/>
                <a:gd name="connsiteY0" fmla="*/ 100500 h 244920"/>
                <a:gd name="connsiteX1" fmla="*/ 329492 w 376886"/>
                <a:gd name="connsiteY1" fmla="*/ 99976 h 244920"/>
                <a:gd name="connsiteX2" fmla="*/ 330744 w 376886"/>
                <a:gd name="connsiteY2" fmla="*/ 99444 h 244920"/>
                <a:gd name="connsiteX3" fmla="*/ 332809 w 376886"/>
                <a:gd name="connsiteY3" fmla="*/ 100469 h 244920"/>
                <a:gd name="connsiteX4" fmla="*/ 334616 w 376886"/>
                <a:gd name="connsiteY4" fmla="*/ 101760 h 244920"/>
                <a:gd name="connsiteX5" fmla="*/ 335054 w 376886"/>
                <a:gd name="connsiteY5" fmla="*/ 102354 h 244920"/>
                <a:gd name="connsiteX6" fmla="*/ 334968 w 376886"/>
                <a:gd name="connsiteY6" fmla="*/ 103042 h 244920"/>
                <a:gd name="connsiteX7" fmla="*/ 330658 w 376886"/>
                <a:gd name="connsiteY7" fmla="*/ 105554 h 244920"/>
                <a:gd name="connsiteX8" fmla="*/ 327982 w 376886"/>
                <a:gd name="connsiteY8" fmla="*/ 106727 h 244920"/>
                <a:gd name="connsiteX9" fmla="*/ 326801 w 376886"/>
                <a:gd name="connsiteY9" fmla="*/ 106939 h 244920"/>
                <a:gd name="connsiteX10" fmla="*/ 326480 w 376886"/>
                <a:gd name="connsiteY10" fmla="*/ 107267 h 244920"/>
                <a:gd name="connsiteX11" fmla="*/ 325635 w 376886"/>
                <a:gd name="connsiteY11" fmla="*/ 110123 h 244920"/>
                <a:gd name="connsiteX12" fmla="*/ 323976 w 376886"/>
                <a:gd name="connsiteY12" fmla="*/ 110631 h 244920"/>
                <a:gd name="connsiteX13" fmla="*/ 321848 w 376886"/>
                <a:gd name="connsiteY13" fmla="*/ 111500 h 244920"/>
                <a:gd name="connsiteX14" fmla="*/ 320362 w 376886"/>
                <a:gd name="connsiteY14" fmla="*/ 112814 h 244920"/>
                <a:gd name="connsiteX15" fmla="*/ 317991 w 376886"/>
                <a:gd name="connsiteY15" fmla="*/ 115912 h 244920"/>
                <a:gd name="connsiteX16" fmla="*/ 311967 w 376886"/>
                <a:gd name="connsiteY16" fmla="*/ 120410 h 244920"/>
                <a:gd name="connsiteX17" fmla="*/ 311881 w 376886"/>
                <a:gd name="connsiteY17" fmla="*/ 121326 h 244920"/>
                <a:gd name="connsiteX18" fmla="*/ 312405 w 376886"/>
                <a:gd name="connsiteY18" fmla="*/ 122069 h 244920"/>
                <a:gd name="connsiteX19" fmla="*/ 314361 w 376886"/>
                <a:gd name="connsiteY19" fmla="*/ 122585 h 244920"/>
                <a:gd name="connsiteX20" fmla="*/ 316943 w 376886"/>
                <a:gd name="connsiteY20" fmla="*/ 123962 h 244920"/>
                <a:gd name="connsiteX21" fmla="*/ 318343 w 376886"/>
                <a:gd name="connsiteY21" fmla="*/ 125042 h 244920"/>
                <a:gd name="connsiteX22" fmla="*/ 322169 w 376886"/>
                <a:gd name="connsiteY22" fmla="*/ 123649 h 244920"/>
                <a:gd name="connsiteX23" fmla="*/ 323116 w 376886"/>
                <a:gd name="connsiteY23" fmla="*/ 123954 h 244920"/>
                <a:gd name="connsiteX24" fmla="*/ 324117 w 376886"/>
                <a:gd name="connsiteY24" fmla="*/ 125394 h 244920"/>
                <a:gd name="connsiteX25" fmla="*/ 325173 w 376886"/>
                <a:gd name="connsiteY25" fmla="*/ 129415 h 244920"/>
                <a:gd name="connsiteX26" fmla="*/ 326887 w 376886"/>
                <a:gd name="connsiteY26" fmla="*/ 130511 h 244920"/>
                <a:gd name="connsiteX27" fmla="*/ 329132 w 376886"/>
                <a:gd name="connsiteY27" fmla="*/ 131348 h 244920"/>
                <a:gd name="connsiteX28" fmla="*/ 330524 w 376886"/>
                <a:gd name="connsiteY28" fmla="*/ 131622 h 244920"/>
                <a:gd name="connsiteX29" fmla="*/ 332378 w 376886"/>
                <a:gd name="connsiteY29" fmla="*/ 132607 h 244920"/>
                <a:gd name="connsiteX30" fmla="*/ 334851 w 376886"/>
                <a:gd name="connsiteY30" fmla="*/ 132975 h 244920"/>
                <a:gd name="connsiteX31" fmla="*/ 336509 w 376886"/>
                <a:gd name="connsiteY31" fmla="*/ 132615 h 244920"/>
                <a:gd name="connsiteX32" fmla="*/ 338583 w 376886"/>
                <a:gd name="connsiteY32" fmla="*/ 133460 h 244920"/>
                <a:gd name="connsiteX33" fmla="*/ 338919 w 376886"/>
                <a:gd name="connsiteY33" fmla="*/ 133092 h 244920"/>
                <a:gd name="connsiteX34" fmla="*/ 339193 w 376886"/>
                <a:gd name="connsiteY34" fmla="*/ 127100 h 244920"/>
                <a:gd name="connsiteX35" fmla="*/ 340930 w 376886"/>
                <a:gd name="connsiteY35" fmla="*/ 128101 h 244920"/>
                <a:gd name="connsiteX36" fmla="*/ 341931 w 376886"/>
                <a:gd name="connsiteY36" fmla="*/ 128085 h 244920"/>
                <a:gd name="connsiteX37" fmla="*/ 342807 w 376886"/>
                <a:gd name="connsiteY37" fmla="*/ 127350 h 244920"/>
                <a:gd name="connsiteX38" fmla="*/ 343261 w 376886"/>
                <a:gd name="connsiteY38" fmla="*/ 126356 h 244920"/>
                <a:gd name="connsiteX39" fmla="*/ 343558 w 376886"/>
                <a:gd name="connsiteY39" fmla="*/ 124377 h 244920"/>
                <a:gd name="connsiteX40" fmla="*/ 343175 w 376886"/>
                <a:gd name="connsiteY40" fmla="*/ 122398 h 244920"/>
                <a:gd name="connsiteX41" fmla="*/ 343949 w 376886"/>
                <a:gd name="connsiteY41" fmla="*/ 121490 h 244920"/>
                <a:gd name="connsiteX42" fmla="*/ 344552 w 376886"/>
                <a:gd name="connsiteY42" fmla="*/ 121287 h 244920"/>
                <a:gd name="connsiteX43" fmla="*/ 344998 w 376886"/>
                <a:gd name="connsiteY43" fmla="*/ 121529 h 244920"/>
                <a:gd name="connsiteX44" fmla="*/ 345264 w 376886"/>
                <a:gd name="connsiteY44" fmla="*/ 122038 h 244920"/>
                <a:gd name="connsiteX45" fmla="*/ 345342 w 376886"/>
                <a:gd name="connsiteY45" fmla="*/ 123829 h 244920"/>
                <a:gd name="connsiteX46" fmla="*/ 346594 w 376886"/>
                <a:gd name="connsiteY46" fmla="*/ 124588 h 244920"/>
                <a:gd name="connsiteX47" fmla="*/ 347361 w 376886"/>
                <a:gd name="connsiteY47" fmla="*/ 125026 h 244920"/>
                <a:gd name="connsiteX48" fmla="*/ 348088 w 376886"/>
                <a:gd name="connsiteY48" fmla="*/ 126544 h 244920"/>
                <a:gd name="connsiteX49" fmla="*/ 348800 w 376886"/>
                <a:gd name="connsiteY49" fmla="*/ 127992 h 244920"/>
                <a:gd name="connsiteX50" fmla="*/ 349254 w 376886"/>
                <a:gd name="connsiteY50" fmla="*/ 131379 h 244920"/>
                <a:gd name="connsiteX51" fmla="*/ 351014 w 376886"/>
                <a:gd name="connsiteY51" fmla="*/ 131614 h 244920"/>
                <a:gd name="connsiteX52" fmla="*/ 353079 w 376886"/>
                <a:gd name="connsiteY52" fmla="*/ 132263 h 244920"/>
                <a:gd name="connsiteX53" fmla="*/ 354464 w 376886"/>
                <a:gd name="connsiteY53" fmla="*/ 131629 h 244920"/>
                <a:gd name="connsiteX54" fmla="*/ 355536 w 376886"/>
                <a:gd name="connsiteY54" fmla="*/ 132005 h 244920"/>
                <a:gd name="connsiteX55" fmla="*/ 355904 w 376886"/>
                <a:gd name="connsiteY55" fmla="*/ 133609 h 244920"/>
                <a:gd name="connsiteX56" fmla="*/ 355896 w 376886"/>
                <a:gd name="connsiteY56" fmla="*/ 135103 h 244920"/>
                <a:gd name="connsiteX57" fmla="*/ 356052 w 376886"/>
                <a:gd name="connsiteY57" fmla="*/ 136292 h 244920"/>
                <a:gd name="connsiteX58" fmla="*/ 356608 w 376886"/>
                <a:gd name="connsiteY58" fmla="*/ 136629 h 244920"/>
                <a:gd name="connsiteX59" fmla="*/ 358407 w 376886"/>
                <a:gd name="connsiteY59" fmla="*/ 135885 h 244920"/>
                <a:gd name="connsiteX60" fmla="*/ 359917 w 376886"/>
                <a:gd name="connsiteY60" fmla="*/ 135784 h 244920"/>
                <a:gd name="connsiteX61" fmla="*/ 361310 w 376886"/>
                <a:gd name="connsiteY61" fmla="*/ 136495 h 244920"/>
                <a:gd name="connsiteX62" fmla="*/ 363039 w 376886"/>
                <a:gd name="connsiteY62" fmla="*/ 137575 h 244920"/>
                <a:gd name="connsiteX63" fmla="*/ 365550 w 376886"/>
                <a:gd name="connsiteY63" fmla="*/ 140407 h 244920"/>
                <a:gd name="connsiteX64" fmla="*/ 366379 w 376886"/>
                <a:gd name="connsiteY64" fmla="*/ 140814 h 244920"/>
                <a:gd name="connsiteX65" fmla="*/ 370166 w 376886"/>
                <a:gd name="connsiteY65" fmla="*/ 141033 h 244920"/>
                <a:gd name="connsiteX66" fmla="*/ 370956 w 376886"/>
                <a:gd name="connsiteY66" fmla="*/ 141612 h 244920"/>
                <a:gd name="connsiteX67" fmla="*/ 372255 w 376886"/>
                <a:gd name="connsiteY67" fmla="*/ 141612 h 244920"/>
                <a:gd name="connsiteX68" fmla="*/ 373663 w 376886"/>
                <a:gd name="connsiteY68" fmla="*/ 141104 h 244920"/>
                <a:gd name="connsiteX69" fmla="*/ 376784 w 376886"/>
                <a:gd name="connsiteY69" fmla="*/ 142019 h 244920"/>
                <a:gd name="connsiteX70" fmla="*/ 376886 w 376886"/>
                <a:gd name="connsiteY70" fmla="*/ 142535 h 244920"/>
                <a:gd name="connsiteX71" fmla="*/ 376362 w 376886"/>
                <a:gd name="connsiteY71" fmla="*/ 143247 h 244920"/>
                <a:gd name="connsiteX72" fmla="*/ 368922 w 376886"/>
                <a:gd name="connsiteY72" fmla="*/ 147159 h 244920"/>
                <a:gd name="connsiteX73" fmla="*/ 368374 w 376886"/>
                <a:gd name="connsiteY73" fmla="*/ 148364 h 244920"/>
                <a:gd name="connsiteX74" fmla="*/ 366857 w 376886"/>
                <a:gd name="connsiteY74" fmla="*/ 149889 h 244920"/>
                <a:gd name="connsiteX75" fmla="*/ 365198 w 376886"/>
                <a:gd name="connsiteY75" fmla="*/ 150758 h 244920"/>
                <a:gd name="connsiteX76" fmla="*/ 364392 w 376886"/>
                <a:gd name="connsiteY76" fmla="*/ 150789 h 244920"/>
                <a:gd name="connsiteX77" fmla="*/ 360754 w 376886"/>
                <a:gd name="connsiteY77" fmla="*/ 149240 h 244920"/>
                <a:gd name="connsiteX78" fmla="*/ 360332 w 376886"/>
                <a:gd name="connsiteY78" fmla="*/ 149615 h 244920"/>
                <a:gd name="connsiteX79" fmla="*/ 360035 w 376886"/>
                <a:gd name="connsiteY79" fmla="*/ 150241 h 244920"/>
                <a:gd name="connsiteX80" fmla="*/ 360050 w 376886"/>
                <a:gd name="connsiteY80" fmla="*/ 150922 h 244920"/>
                <a:gd name="connsiteX81" fmla="*/ 360848 w 376886"/>
                <a:gd name="connsiteY81" fmla="*/ 152549 h 244920"/>
                <a:gd name="connsiteX82" fmla="*/ 360481 w 376886"/>
                <a:gd name="connsiteY82" fmla="*/ 153574 h 244920"/>
                <a:gd name="connsiteX83" fmla="*/ 359784 w 376886"/>
                <a:gd name="connsiteY83" fmla="*/ 154317 h 244920"/>
                <a:gd name="connsiteX84" fmla="*/ 357508 w 376886"/>
                <a:gd name="connsiteY84" fmla="*/ 153668 h 244920"/>
                <a:gd name="connsiteX85" fmla="*/ 357085 w 376886"/>
                <a:gd name="connsiteY85" fmla="*/ 153253 h 244920"/>
                <a:gd name="connsiteX86" fmla="*/ 357038 w 376886"/>
                <a:gd name="connsiteY86" fmla="*/ 152800 h 244920"/>
                <a:gd name="connsiteX87" fmla="*/ 356162 w 376886"/>
                <a:gd name="connsiteY87" fmla="*/ 152800 h 244920"/>
                <a:gd name="connsiteX88" fmla="*/ 354808 w 376886"/>
                <a:gd name="connsiteY88" fmla="*/ 153253 h 244920"/>
                <a:gd name="connsiteX89" fmla="*/ 352203 w 376886"/>
                <a:gd name="connsiteY89" fmla="*/ 156062 h 244920"/>
                <a:gd name="connsiteX90" fmla="*/ 351296 w 376886"/>
                <a:gd name="connsiteY90" fmla="*/ 157533 h 244920"/>
                <a:gd name="connsiteX91" fmla="*/ 350959 w 376886"/>
                <a:gd name="connsiteY91" fmla="*/ 158417 h 244920"/>
                <a:gd name="connsiteX92" fmla="*/ 349801 w 376886"/>
                <a:gd name="connsiteY92" fmla="*/ 158918 h 244920"/>
                <a:gd name="connsiteX93" fmla="*/ 348542 w 376886"/>
                <a:gd name="connsiteY93" fmla="*/ 159105 h 244920"/>
                <a:gd name="connsiteX94" fmla="*/ 346915 w 376886"/>
                <a:gd name="connsiteY94" fmla="*/ 160427 h 244920"/>
                <a:gd name="connsiteX95" fmla="*/ 345146 w 376886"/>
                <a:gd name="connsiteY95" fmla="*/ 161452 h 244920"/>
                <a:gd name="connsiteX96" fmla="*/ 344583 w 376886"/>
                <a:gd name="connsiteY96" fmla="*/ 160701 h 244920"/>
                <a:gd name="connsiteX97" fmla="*/ 344239 w 376886"/>
                <a:gd name="connsiteY97" fmla="*/ 159864 h 244920"/>
                <a:gd name="connsiteX98" fmla="*/ 343769 w 376886"/>
                <a:gd name="connsiteY98" fmla="*/ 159598 h 244920"/>
                <a:gd name="connsiteX99" fmla="*/ 342682 w 376886"/>
                <a:gd name="connsiteY99" fmla="*/ 159794 h 244920"/>
                <a:gd name="connsiteX100" fmla="*/ 341368 w 376886"/>
                <a:gd name="connsiteY100" fmla="*/ 159825 h 244920"/>
                <a:gd name="connsiteX101" fmla="*/ 339983 w 376886"/>
                <a:gd name="connsiteY101" fmla="*/ 158878 h 244920"/>
                <a:gd name="connsiteX102" fmla="*/ 338192 w 376886"/>
                <a:gd name="connsiteY102" fmla="*/ 157924 h 244920"/>
                <a:gd name="connsiteX103" fmla="*/ 336627 w 376886"/>
                <a:gd name="connsiteY103" fmla="*/ 157588 h 244920"/>
                <a:gd name="connsiteX104" fmla="*/ 332011 w 376886"/>
                <a:gd name="connsiteY104" fmla="*/ 158033 h 244920"/>
                <a:gd name="connsiteX105" fmla="*/ 329726 w 376886"/>
                <a:gd name="connsiteY105" fmla="*/ 158503 h 244920"/>
                <a:gd name="connsiteX106" fmla="*/ 329007 w 376886"/>
                <a:gd name="connsiteY106" fmla="*/ 158964 h 244920"/>
                <a:gd name="connsiteX107" fmla="*/ 327724 w 376886"/>
                <a:gd name="connsiteY107" fmla="*/ 159090 h 244920"/>
                <a:gd name="connsiteX108" fmla="*/ 322318 w 376886"/>
                <a:gd name="connsiteY108" fmla="*/ 160052 h 244920"/>
                <a:gd name="connsiteX109" fmla="*/ 321214 w 376886"/>
                <a:gd name="connsiteY109" fmla="*/ 159676 h 244920"/>
                <a:gd name="connsiteX110" fmla="*/ 320401 w 376886"/>
                <a:gd name="connsiteY110" fmla="*/ 158159 h 244920"/>
                <a:gd name="connsiteX111" fmla="*/ 319689 w 376886"/>
                <a:gd name="connsiteY111" fmla="*/ 156516 h 244920"/>
                <a:gd name="connsiteX112" fmla="*/ 318289 w 376886"/>
                <a:gd name="connsiteY112" fmla="*/ 155921 h 244920"/>
                <a:gd name="connsiteX113" fmla="*/ 316716 w 376886"/>
                <a:gd name="connsiteY113" fmla="*/ 155460 h 244920"/>
                <a:gd name="connsiteX114" fmla="*/ 316129 w 376886"/>
                <a:gd name="connsiteY114" fmla="*/ 154802 h 244920"/>
                <a:gd name="connsiteX115" fmla="*/ 316090 w 376886"/>
                <a:gd name="connsiteY115" fmla="*/ 154004 h 244920"/>
                <a:gd name="connsiteX116" fmla="*/ 316255 w 376886"/>
                <a:gd name="connsiteY116" fmla="*/ 153222 h 244920"/>
                <a:gd name="connsiteX117" fmla="*/ 316380 w 376886"/>
                <a:gd name="connsiteY117" fmla="*/ 152815 h 244920"/>
                <a:gd name="connsiteX118" fmla="*/ 320025 w 376886"/>
                <a:gd name="connsiteY118" fmla="*/ 149670 h 244920"/>
                <a:gd name="connsiteX119" fmla="*/ 323311 w 376886"/>
                <a:gd name="connsiteY119" fmla="*/ 146838 h 244920"/>
                <a:gd name="connsiteX120" fmla="*/ 323616 w 376886"/>
                <a:gd name="connsiteY120" fmla="*/ 146611 h 244920"/>
                <a:gd name="connsiteX121" fmla="*/ 323914 w 376886"/>
                <a:gd name="connsiteY121" fmla="*/ 146071 h 244920"/>
                <a:gd name="connsiteX122" fmla="*/ 324469 w 376886"/>
                <a:gd name="connsiteY122" fmla="*/ 145093 h 244920"/>
                <a:gd name="connsiteX123" fmla="*/ 324469 w 376886"/>
                <a:gd name="connsiteY123" fmla="*/ 144585 h 244920"/>
                <a:gd name="connsiteX124" fmla="*/ 322013 w 376886"/>
                <a:gd name="connsiteY124" fmla="*/ 143458 h 244920"/>
                <a:gd name="connsiteX125" fmla="*/ 321919 w 376886"/>
                <a:gd name="connsiteY125" fmla="*/ 142942 h 244920"/>
                <a:gd name="connsiteX126" fmla="*/ 322412 w 376886"/>
                <a:gd name="connsiteY126" fmla="*/ 142410 h 244920"/>
                <a:gd name="connsiteX127" fmla="*/ 322412 w 376886"/>
                <a:gd name="connsiteY127" fmla="*/ 141698 h 244920"/>
                <a:gd name="connsiteX128" fmla="*/ 320675 w 376886"/>
                <a:gd name="connsiteY128" fmla="*/ 139617 h 244920"/>
                <a:gd name="connsiteX129" fmla="*/ 317670 w 376886"/>
                <a:gd name="connsiteY129" fmla="*/ 136370 h 244920"/>
                <a:gd name="connsiteX130" fmla="*/ 316802 w 376886"/>
                <a:gd name="connsiteY130" fmla="*/ 136034 h 244920"/>
                <a:gd name="connsiteX131" fmla="*/ 316161 w 376886"/>
                <a:gd name="connsiteY131" fmla="*/ 136245 h 244920"/>
                <a:gd name="connsiteX132" fmla="*/ 314987 w 376886"/>
                <a:gd name="connsiteY132" fmla="*/ 139382 h 244920"/>
                <a:gd name="connsiteX133" fmla="*/ 314400 w 376886"/>
                <a:gd name="connsiteY133" fmla="*/ 140180 h 244920"/>
                <a:gd name="connsiteX134" fmla="*/ 310974 w 376886"/>
                <a:gd name="connsiteY134" fmla="*/ 142238 h 244920"/>
                <a:gd name="connsiteX135" fmla="*/ 308110 w 376886"/>
                <a:gd name="connsiteY135" fmla="*/ 143654 h 244920"/>
                <a:gd name="connsiteX136" fmla="*/ 303010 w 376886"/>
                <a:gd name="connsiteY136" fmla="*/ 146165 h 244920"/>
                <a:gd name="connsiteX137" fmla="*/ 301680 w 376886"/>
                <a:gd name="connsiteY137" fmla="*/ 146955 h 244920"/>
                <a:gd name="connsiteX138" fmla="*/ 300756 w 376886"/>
                <a:gd name="connsiteY138" fmla="*/ 146815 h 244920"/>
                <a:gd name="connsiteX139" fmla="*/ 299833 w 376886"/>
                <a:gd name="connsiteY139" fmla="*/ 146322 h 244920"/>
                <a:gd name="connsiteX140" fmla="*/ 296970 w 376886"/>
                <a:gd name="connsiteY140" fmla="*/ 143779 h 244920"/>
                <a:gd name="connsiteX141" fmla="*/ 295124 w 376886"/>
                <a:gd name="connsiteY141" fmla="*/ 142911 h 244920"/>
                <a:gd name="connsiteX142" fmla="*/ 293880 w 376886"/>
                <a:gd name="connsiteY142" fmla="*/ 143771 h 244920"/>
                <a:gd name="connsiteX143" fmla="*/ 292831 w 376886"/>
                <a:gd name="connsiteY143" fmla="*/ 145023 h 244920"/>
                <a:gd name="connsiteX144" fmla="*/ 292933 w 376886"/>
                <a:gd name="connsiteY144" fmla="*/ 147597 h 244920"/>
                <a:gd name="connsiteX145" fmla="*/ 291751 w 376886"/>
                <a:gd name="connsiteY145" fmla="*/ 148950 h 244920"/>
                <a:gd name="connsiteX146" fmla="*/ 290570 w 376886"/>
                <a:gd name="connsiteY146" fmla="*/ 149561 h 244920"/>
                <a:gd name="connsiteX147" fmla="*/ 292722 w 376886"/>
                <a:gd name="connsiteY147" fmla="*/ 156437 h 244920"/>
                <a:gd name="connsiteX148" fmla="*/ 292510 w 376886"/>
                <a:gd name="connsiteY148" fmla="*/ 157322 h 244920"/>
                <a:gd name="connsiteX149" fmla="*/ 290868 w 376886"/>
                <a:gd name="connsiteY149" fmla="*/ 157564 h 244920"/>
                <a:gd name="connsiteX150" fmla="*/ 292072 w 376886"/>
                <a:gd name="connsiteY150" fmla="*/ 160146 h 244920"/>
                <a:gd name="connsiteX151" fmla="*/ 291055 w 376886"/>
                <a:gd name="connsiteY151" fmla="*/ 160443 h 244920"/>
                <a:gd name="connsiteX152" fmla="*/ 288466 w 376886"/>
                <a:gd name="connsiteY152" fmla="*/ 159841 h 244920"/>
                <a:gd name="connsiteX153" fmla="*/ 284984 w 376886"/>
                <a:gd name="connsiteY153" fmla="*/ 159442 h 244920"/>
                <a:gd name="connsiteX154" fmla="*/ 278412 w 376886"/>
                <a:gd name="connsiteY154" fmla="*/ 160584 h 244920"/>
                <a:gd name="connsiteX155" fmla="*/ 277928 w 376886"/>
                <a:gd name="connsiteY155" fmla="*/ 161030 h 244920"/>
                <a:gd name="connsiteX156" fmla="*/ 277748 w 376886"/>
                <a:gd name="connsiteY156" fmla="*/ 161601 h 244920"/>
                <a:gd name="connsiteX157" fmla="*/ 278131 w 376886"/>
                <a:gd name="connsiteY157" fmla="*/ 162117 h 244920"/>
                <a:gd name="connsiteX158" fmla="*/ 281315 w 376886"/>
                <a:gd name="connsiteY158" fmla="*/ 162172 h 244920"/>
                <a:gd name="connsiteX159" fmla="*/ 284429 w 376886"/>
                <a:gd name="connsiteY159" fmla="*/ 161914 h 244920"/>
                <a:gd name="connsiteX160" fmla="*/ 285289 w 376886"/>
                <a:gd name="connsiteY160" fmla="*/ 162391 h 244920"/>
                <a:gd name="connsiteX161" fmla="*/ 285423 w 376886"/>
                <a:gd name="connsiteY161" fmla="*/ 163236 h 244920"/>
                <a:gd name="connsiteX162" fmla="*/ 285063 w 376886"/>
                <a:gd name="connsiteY162" fmla="*/ 163768 h 244920"/>
                <a:gd name="connsiteX163" fmla="*/ 284022 w 376886"/>
                <a:gd name="connsiteY163" fmla="*/ 163862 h 244920"/>
                <a:gd name="connsiteX164" fmla="*/ 281745 w 376886"/>
                <a:gd name="connsiteY164" fmla="*/ 164370 h 244920"/>
                <a:gd name="connsiteX165" fmla="*/ 281487 w 376886"/>
                <a:gd name="connsiteY165" fmla="*/ 164910 h 244920"/>
                <a:gd name="connsiteX166" fmla="*/ 281409 w 376886"/>
                <a:gd name="connsiteY166" fmla="*/ 165427 h 244920"/>
                <a:gd name="connsiteX167" fmla="*/ 282184 w 376886"/>
                <a:gd name="connsiteY167" fmla="*/ 166921 h 244920"/>
                <a:gd name="connsiteX168" fmla="*/ 283044 w 376886"/>
                <a:gd name="connsiteY168" fmla="*/ 167875 h 244920"/>
                <a:gd name="connsiteX169" fmla="*/ 283153 w 376886"/>
                <a:gd name="connsiteY169" fmla="*/ 168439 h 244920"/>
                <a:gd name="connsiteX170" fmla="*/ 282794 w 376886"/>
                <a:gd name="connsiteY170" fmla="*/ 168916 h 244920"/>
                <a:gd name="connsiteX171" fmla="*/ 282356 w 376886"/>
                <a:gd name="connsiteY171" fmla="*/ 169103 h 244920"/>
                <a:gd name="connsiteX172" fmla="*/ 281589 w 376886"/>
                <a:gd name="connsiteY172" fmla="*/ 168399 h 244920"/>
                <a:gd name="connsiteX173" fmla="*/ 281151 w 376886"/>
                <a:gd name="connsiteY173" fmla="*/ 168540 h 244920"/>
                <a:gd name="connsiteX174" fmla="*/ 280940 w 376886"/>
                <a:gd name="connsiteY174" fmla="*/ 169182 h 244920"/>
                <a:gd name="connsiteX175" fmla="*/ 280728 w 376886"/>
                <a:gd name="connsiteY175" fmla="*/ 169933 h 244920"/>
                <a:gd name="connsiteX176" fmla="*/ 280228 w 376886"/>
                <a:gd name="connsiteY176" fmla="*/ 170481 h 244920"/>
                <a:gd name="connsiteX177" fmla="*/ 279163 w 376886"/>
                <a:gd name="connsiteY177" fmla="*/ 170191 h 244920"/>
                <a:gd name="connsiteX178" fmla="*/ 278108 w 376886"/>
                <a:gd name="connsiteY178" fmla="*/ 170402 h 244920"/>
                <a:gd name="connsiteX179" fmla="*/ 277482 w 376886"/>
                <a:gd name="connsiteY179" fmla="*/ 173125 h 244920"/>
                <a:gd name="connsiteX180" fmla="*/ 276950 w 376886"/>
                <a:gd name="connsiteY180" fmla="*/ 176207 h 244920"/>
                <a:gd name="connsiteX181" fmla="*/ 275213 w 376886"/>
                <a:gd name="connsiteY181" fmla="*/ 178257 h 244920"/>
                <a:gd name="connsiteX182" fmla="*/ 274250 w 376886"/>
                <a:gd name="connsiteY182" fmla="*/ 179000 h 244920"/>
                <a:gd name="connsiteX183" fmla="*/ 272835 w 376886"/>
                <a:gd name="connsiteY183" fmla="*/ 179219 h 244920"/>
                <a:gd name="connsiteX184" fmla="*/ 270730 w 376886"/>
                <a:gd name="connsiteY184" fmla="*/ 178969 h 244920"/>
                <a:gd name="connsiteX185" fmla="*/ 269455 w 376886"/>
                <a:gd name="connsiteY185" fmla="*/ 178664 h 244920"/>
                <a:gd name="connsiteX186" fmla="*/ 265762 w 376886"/>
                <a:gd name="connsiteY186" fmla="*/ 178210 h 244920"/>
                <a:gd name="connsiteX187" fmla="*/ 262062 w 376886"/>
                <a:gd name="connsiteY187" fmla="*/ 177373 h 244920"/>
                <a:gd name="connsiteX188" fmla="*/ 257900 w 376886"/>
                <a:gd name="connsiteY188" fmla="*/ 176591 h 244920"/>
                <a:gd name="connsiteX189" fmla="*/ 254027 w 376886"/>
                <a:gd name="connsiteY189" fmla="*/ 178398 h 244920"/>
                <a:gd name="connsiteX190" fmla="*/ 252908 w 376886"/>
                <a:gd name="connsiteY190" fmla="*/ 179501 h 244920"/>
                <a:gd name="connsiteX191" fmla="*/ 252196 w 376886"/>
                <a:gd name="connsiteY191" fmla="*/ 180534 h 244920"/>
                <a:gd name="connsiteX192" fmla="*/ 251469 w 376886"/>
                <a:gd name="connsiteY192" fmla="*/ 181011 h 244920"/>
                <a:gd name="connsiteX193" fmla="*/ 249786 w 376886"/>
                <a:gd name="connsiteY193" fmla="*/ 187332 h 244920"/>
                <a:gd name="connsiteX194" fmla="*/ 249959 w 376886"/>
                <a:gd name="connsiteY194" fmla="*/ 188052 h 244920"/>
                <a:gd name="connsiteX195" fmla="*/ 250890 w 376886"/>
                <a:gd name="connsiteY195" fmla="*/ 188615 h 244920"/>
                <a:gd name="connsiteX196" fmla="*/ 255639 w 376886"/>
                <a:gd name="connsiteY196" fmla="*/ 189922 h 244920"/>
                <a:gd name="connsiteX197" fmla="*/ 256335 w 376886"/>
                <a:gd name="connsiteY197" fmla="*/ 190462 h 244920"/>
                <a:gd name="connsiteX198" fmla="*/ 256749 w 376886"/>
                <a:gd name="connsiteY198" fmla="*/ 191080 h 244920"/>
                <a:gd name="connsiteX199" fmla="*/ 256953 w 376886"/>
                <a:gd name="connsiteY199" fmla="*/ 193912 h 244920"/>
                <a:gd name="connsiteX200" fmla="*/ 257344 w 376886"/>
                <a:gd name="connsiteY200" fmla="*/ 194303 h 244920"/>
                <a:gd name="connsiteX201" fmla="*/ 258971 w 376886"/>
                <a:gd name="connsiteY201" fmla="*/ 194655 h 244920"/>
                <a:gd name="connsiteX202" fmla="*/ 261326 w 376886"/>
                <a:gd name="connsiteY202" fmla="*/ 194631 h 244920"/>
                <a:gd name="connsiteX203" fmla="*/ 263172 w 376886"/>
                <a:gd name="connsiteY203" fmla="*/ 194350 h 244920"/>
                <a:gd name="connsiteX204" fmla="*/ 265026 w 376886"/>
                <a:gd name="connsiteY204" fmla="*/ 194608 h 244920"/>
                <a:gd name="connsiteX205" fmla="*/ 266325 w 376886"/>
                <a:gd name="connsiteY205" fmla="*/ 195218 h 244920"/>
                <a:gd name="connsiteX206" fmla="*/ 266959 w 376886"/>
                <a:gd name="connsiteY206" fmla="*/ 196181 h 244920"/>
                <a:gd name="connsiteX207" fmla="*/ 267311 w 376886"/>
                <a:gd name="connsiteY207" fmla="*/ 197221 h 244920"/>
                <a:gd name="connsiteX208" fmla="*/ 265105 w 376886"/>
                <a:gd name="connsiteY208" fmla="*/ 203425 h 244920"/>
                <a:gd name="connsiteX209" fmla="*/ 265285 w 376886"/>
                <a:gd name="connsiteY209" fmla="*/ 205678 h 244920"/>
                <a:gd name="connsiteX210" fmla="*/ 265966 w 376886"/>
                <a:gd name="connsiteY210" fmla="*/ 208901 h 244920"/>
                <a:gd name="connsiteX211" fmla="*/ 267217 w 376886"/>
                <a:gd name="connsiteY211" fmla="*/ 211428 h 244920"/>
                <a:gd name="connsiteX212" fmla="*/ 269572 w 376886"/>
                <a:gd name="connsiteY212" fmla="*/ 213893 h 244920"/>
                <a:gd name="connsiteX213" fmla="*/ 271364 w 376886"/>
                <a:gd name="connsiteY213" fmla="*/ 215473 h 244920"/>
                <a:gd name="connsiteX214" fmla="*/ 271739 w 376886"/>
                <a:gd name="connsiteY214" fmla="*/ 216216 h 244920"/>
                <a:gd name="connsiteX215" fmla="*/ 271833 w 376886"/>
                <a:gd name="connsiteY215" fmla="*/ 217366 h 244920"/>
                <a:gd name="connsiteX216" fmla="*/ 271543 w 376886"/>
                <a:gd name="connsiteY216" fmla="*/ 218837 h 244920"/>
                <a:gd name="connsiteX217" fmla="*/ 270511 w 376886"/>
                <a:gd name="connsiteY217" fmla="*/ 221169 h 244920"/>
                <a:gd name="connsiteX218" fmla="*/ 269243 w 376886"/>
                <a:gd name="connsiteY218" fmla="*/ 223203 h 244920"/>
                <a:gd name="connsiteX219" fmla="*/ 267874 w 376886"/>
                <a:gd name="connsiteY219" fmla="*/ 224063 h 244920"/>
                <a:gd name="connsiteX220" fmla="*/ 265973 w 376886"/>
                <a:gd name="connsiteY220" fmla="*/ 226645 h 244920"/>
                <a:gd name="connsiteX221" fmla="*/ 264291 w 376886"/>
                <a:gd name="connsiteY221" fmla="*/ 229813 h 244920"/>
                <a:gd name="connsiteX222" fmla="*/ 261060 w 376886"/>
                <a:gd name="connsiteY222" fmla="*/ 233960 h 244920"/>
                <a:gd name="connsiteX223" fmla="*/ 259973 w 376886"/>
                <a:gd name="connsiteY223" fmla="*/ 236268 h 244920"/>
                <a:gd name="connsiteX224" fmla="*/ 259613 w 376886"/>
                <a:gd name="connsiteY224" fmla="*/ 242925 h 244920"/>
                <a:gd name="connsiteX225" fmla="*/ 258760 w 376886"/>
                <a:gd name="connsiteY225" fmla="*/ 244920 h 244920"/>
                <a:gd name="connsiteX226" fmla="*/ 258627 w 376886"/>
                <a:gd name="connsiteY226" fmla="*/ 244162 h 244920"/>
                <a:gd name="connsiteX227" fmla="*/ 257461 w 376886"/>
                <a:gd name="connsiteY227" fmla="*/ 243403 h 244920"/>
                <a:gd name="connsiteX228" fmla="*/ 255427 w 376886"/>
                <a:gd name="connsiteY228" fmla="*/ 243536 h 244920"/>
                <a:gd name="connsiteX229" fmla="*/ 254090 w 376886"/>
                <a:gd name="connsiteY229" fmla="*/ 243176 h 244920"/>
                <a:gd name="connsiteX230" fmla="*/ 253448 w 376886"/>
                <a:gd name="connsiteY230" fmla="*/ 242323 h 244920"/>
                <a:gd name="connsiteX231" fmla="*/ 251790 w 376886"/>
                <a:gd name="connsiteY231" fmla="*/ 242566 h 244920"/>
                <a:gd name="connsiteX232" fmla="*/ 249114 w 376886"/>
                <a:gd name="connsiteY232" fmla="*/ 243888 h 244920"/>
                <a:gd name="connsiteX233" fmla="*/ 246383 w 376886"/>
                <a:gd name="connsiteY233" fmla="*/ 243184 h 244920"/>
                <a:gd name="connsiteX234" fmla="*/ 243606 w 376886"/>
                <a:gd name="connsiteY234" fmla="*/ 240446 h 244920"/>
                <a:gd name="connsiteX235" fmla="*/ 238310 w 376886"/>
                <a:gd name="connsiteY235" fmla="*/ 239444 h 244920"/>
                <a:gd name="connsiteX236" fmla="*/ 231605 w 376886"/>
                <a:gd name="connsiteY236" fmla="*/ 240070 h 244920"/>
                <a:gd name="connsiteX237" fmla="*/ 231355 w 376886"/>
                <a:gd name="connsiteY237" fmla="*/ 237034 h 244920"/>
                <a:gd name="connsiteX238" fmla="*/ 231371 w 376886"/>
                <a:gd name="connsiteY238" fmla="*/ 233162 h 244920"/>
                <a:gd name="connsiteX239" fmla="*/ 231675 w 376886"/>
                <a:gd name="connsiteY239" fmla="*/ 228006 h 244920"/>
                <a:gd name="connsiteX240" fmla="*/ 233960 w 376886"/>
                <a:gd name="connsiteY240" fmla="*/ 223954 h 244920"/>
                <a:gd name="connsiteX241" fmla="*/ 233889 w 376886"/>
                <a:gd name="connsiteY241" fmla="*/ 223179 h 244920"/>
                <a:gd name="connsiteX242" fmla="*/ 233443 w 376886"/>
                <a:gd name="connsiteY242" fmla="*/ 222436 h 244920"/>
                <a:gd name="connsiteX243" fmla="*/ 232747 w 376886"/>
                <a:gd name="connsiteY243" fmla="*/ 221771 h 244920"/>
                <a:gd name="connsiteX244" fmla="*/ 228687 w 376886"/>
                <a:gd name="connsiteY244" fmla="*/ 220652 h 244920"/>
                <a:gd name="connsiteX245" fmla="*/ 227497 w 376886"/>
                <a:gd name="connsiteY245" fmla="*/ 220065 h 244920"/>
                <a:gd name="connsiteX246" fmla="*/ 225925 w 376886"/>
                <a:gd name="connsiteY246" fmla="*/ 218782 h 244920"/>
                <a:gd name="connsiteX247" fmla="*/ 223938 w 376886"/>
                <a:gd name="connsiteY247" fmla="*/ 217437 h 244920"/>
                <a:gd name="connsiteX248" fmla="*/ 222209 w 376886"/>
                <a:gd name="connsiteY248" fmla="*/ 216506 h 244920"/>
                <a:gd name="connsiteX249" fmla="*/ 219494 w 376886"/>
                <a:gd name="connsiteY249" fmla="*/ 215277 h 244920"/>
                <a:gd name="connsiteX250" fmla="*/ 216991 w 376886"/>
                <a:gd name="connsiteY250" fmla="*/ 214597 h 244920"/>
                <a:gd name="connsiteX251" fmla="*/ 215520 w 376886"/>
                <a:gd name="connsiteY251" fmla="*/ 215113 h 244920"/>
                <a:gd name="connsiteX252" fmla="*/ 214167 w 376886"/>
                <a:gd name="connsiteY252" fmla="*/ 215770 h 244920"/>
                <a:gd name="connsiteX253" fmla="*/ 212899 w 376886"/>
                <a:gd name="connsiteY253" fmla="*/ 215786 h 244920"/>
                <a:gd name="connsiteX254" fmla="*/ 211632 w 376886"/>
                <a:gd name="connsiteY254" fmla="*/ 215426 h 244920"/>
                <a:gd name="connsiteX255" fmla="*/ 206938 w 376886"/>
                <a:gd name="connsiteY255" fmla="*/ 212352 h 244920"/>
                <a:gd name="connsiteX256" fmla="*/ 199849 w 376886"/>
                <a:gd name="connsiteY256" fmla="*/ 207032 h 244920"/>
                <a:gd name="connsiteX257" fmla="*/ 194233 w 376886"/>
                <a:gd name="connsiteY257" fmla="*/ 203308 h 244920"/>
                <a:gd name="connsiteX258" fmla="*/ 190704 w 376886"/>
                <a:gd name="connsiteY258" fmla="*/ 201524 h 244920"/>
                <a:gd name="connsiteX259" fmla="*/ 189867 w 376886"/>
                <a:gd name="connsiteY259" fmla="*/ 200953 h 244920"/>
                <a:gd name="connsiteX260" fmla="*/ 187888 w 376886"/>
                <a:gd name="connsiteY260" fmla="*/ 199279 h 244920"/>
                <a:gd name="connsiteX261" fmla="*/ 183021 w 376886"/>
                <a:gd name="connsiteY261" fmla="*/ 194757 h 244920"/>
                <a:gd name="connsiteX262" fmla="*/ 179790 w 376886"/>
                <a:gd name="connsiteY262" fmla="*/ 195422 h 244920"/>
                <a:gd name="connsiteX263" fmla="*/ 175174 w 376886"/>
                <a:gd name="connsiteY263" fmla="*/ 192480 h 244920"/>
                <a:gd name="connsiteX264" fmla="*/ 171028 w 376886"/>
                <a:gd name="connsiteY264" fmla="*/ 189601 h 244920"/>
                <a:gd name="connsiteX265" fmla="*/ 170089 w 376886"/>
                <a:gd name="connsiteY265" fmla="*/ 188819 h 244920"/>
                <a:gd name="connsiteX266" fmla="*/ 165372 w 376886"/>
                <a:gd name="connsiteY266" fmla="*/ 183483 h 244920"/>
                <a:gd name="connsiteX267" fmla="*/ 160662 w 376886"/>
                <a:gd name="connsiteY267" fmla="*/ 180017 h 244920"/>
                <a:gd name="connsiteX268" fmla="*/ 155530 w 376886"/>
                <a:gd name="connsiteY268" fmla="*/ 176231 h 244920"/>
                <a:gd name="connsiteX269" fmla="*/ 152213 w 376886"/>
                <a:gd name="connsiteY269" fmla="*/ 173853 h 244920"/>
                <a:gd name="connsiteX270" fmla="*/ 146588 w 376886"/>
                <a:gd name="connsiteY270" fmla="*/ 169815 h 244920"/>
                <a:gd name="connsiteX271" fmla="*/ 143834 w 376886"/>
                <a:gd name="connsiteY271" fmla="*/ 167375 h 244920"/>
                <a:gd name="connsiteX272" fmla="*/ 142903 w 376886"/>
                <a:gd name="connsiteY272" fmla="*/ 166475 h 244920"/>
                <a:gd name="connsiteX273" fmla="*/ 141996 w 376886"/>
                <a:gd name="connsiteY273" fmla="*/ 164746 h 244920"/>
                <a:gd name="connsiteX274" fmla="*/ 140524 w 376886"/>
                <a:gd name="connsiteY274" fmla="*/ 156273 h 244920"/>
                <a:gd name="connsiteX275" fmla="*/ 138835 w 376886"/>
                <a:gd name="connsiteY275" fmla="*/ 152377 h 244920"/>
                <a:gd name="connsiteX276" fmla="*/ 136425 w 376886"/>
                <a:gd name="connsiteY276" fmla="*/ 150257 h 244920"/>
                <a:gd name="connsiteX277" fmla="*/ 134376 w 376886"/>
                <a:gd name="connsiteY277" fmla="*/ 146165 h 244920"/>
                <a:gd name="connsiteX278" fmla="*/ 132670 w 376886"/>
                <a:gd name="connsiteY278" fmla="*/ 140086 h 244920"/>
                <a:gd name="connsiteX279" fmla="*/ 131262 w 376886"/>
                <a:gd name="connsiteY279" fmla="*/ 136128 h 244920"/>
                <a:gd name="connsiteX280" fmla="*/ 130143 w 376886"/>
                <a:gd name="connsiteY280" fmla="*/ 134297 h 244920"/>
                <a:gd name="connsiteX281" fmla="*/ 127890 w 376886"/>
                <a:gd name="connsiteY281" fmla="*/ 132271 h 244920"/>
                <a:gd name="connsiteX282" fmla="*/ 124471 w 376886"/>
                <a:gd name="connsiteY282" fmla="*/ 130049 h 244920"/>
                <a:gd name="connsiteX283" fmla="*/ 121232 w 376886"/>
                <a:gd name="connsiteY283" fmla="*/ 128993 h 244920"/>
                <a:gd name="connsiteX284" fmla="*/ 120066 w 376886"/>
                <a:gd name="connsiteY284" fmla="*/ 129032 h 244920"/>
                <a:gd name="connsiteX285" fmla="*/ 119487 w 376886"/>
                <a:gd name="connsiteY285" fmla="*/ 129306 h 244920"/>
                <a:gd name="connsiteX286" fmla="*/ 118830 w 376886"/>
                <a:gd name="connsiteY286" fmla="*/ 129681 h 244920"/>
                <a:gd name="connsiteX287" fmla="*/ 117547 w 376886"/>
                <a:gd name="connsiteY287" fmla="*/ 131340 h 244920"/>
                <a:gd name="connsiteX288" fmla="*/ 115654 w 376886"/>
                <a:gd name="connsiteY288" fmla="*/ 131512 h 244920"/>
                <a:gd name="connsiteX289" fmla="*/ 114261 w 376886"/>
                <a:gd name="connsiteY289" fmla="*/ 131473 h 244920"/>
                <a:gd name="connsiteX290" fmla="*/ 112963 w 376886"/>
                <a:gd name="connsiteY290" fmla="*/ 130878 h 244920"/>
                <a:gd name="connsiteX291" fmla="*/ 108863 w 376886"/>
                <a:gd name="connsiteY291" fmla="*/ 130354 h 244920"/>
                <a:gd name="connsiteX292" fmla="*/ 107408 w 376886"/>
                <a:gd name="connsiteY292" fmla="*/ 129775 h 244920"/>
                <a:gd name="connsiteX293" fmla="*/ 104944 w 376886"/>
                <a:gd name="connsiteY293" fmla="*/ 129861 h 244920"/>
                <a:gd name="connsiteX294" fmla="*/ 99647 w 376886"/>
                <a:gd name="connsiteY294" fmla="*/ 130722 h 244920"/>
                <a:gd name="connsiteX295" fmla="*/ 98356 w 376886"/>
                <a:gd name="connsiteY295" fmla="*/ 130565 h 244920"/>
                <a:gd name="connsiteX296" fmla="*/ 92762 w 376886"/>
                <a:gd name="connsiteY296" fmla="*/ 126857 h 244920"/>
                <a:gd name="connsiteX297" fmla="*/ 90330 w 376886"/>
                <a:gd name="connsiteY297" fmla="*/ 125386 h 244920"/>
                <a:gd name="connsiteX298" fmla="*/ 89844 w 376886"/>
                <a:gd name="connsiteY298" fmla="*/ 124573 h 244920"/>
                <a:gd name="connsiteX299" fmla="*/ 89868 w 376886"/>
                <a:gd name="connsiteY299" fmla="*/ 123149 h 244920"/>
                <a:gd name="connsiteX300" fmla="*/ 90689 w 376886"/>
                <a:gd name="connsiteY300" fmla="*/ 121130 h 244920"/>
                <a:gd name="connsiteX301" fmla="*/ 91393 w 376886"/>
                <a:gd name="connsiteY301" fmla="*/ 119699 h 244920"/>
                <a:gd name="connsiteX302" fmla="*/ 91081 w 376886"/>
                <a:gd name="connsiteY302" fmla="*/ 118212 h 244920"/>
                <a:gd name="connsiteX303" fmla="*/ 90016 w 376886"/>
                <a:gd name="connsiteY303" fmla="*/ 116585 h 244920"/>
                <a:gd name="connsiteX304" fmla="*/ 90016 w 376886"/>
                <a:gd name="connsiteY304" fmla="*/ 114848 h 244920"/>
                <a:gd name="connsiteX305" fmla="*/ 90744 w 376886"/>
                <a:gd name="connsiteY305" fmla="*/ 113878 h 244920"/>
                <a:gd name="connsiteX306" fmla="*/ 92230 w 376886"/>
                <a:gd name="connsiteY306" fmla="*/ 114183 h 244920"/>
                <a:gd name="connsiteX307" fmla="*/ 92762 w 376886"/>
                <a:gd name="connsiteY307" fmla="*/ 113573 h 244920"/>
                <a:gd name="connsiteX308" fmla="*/ 92575 w 376886"/>
                <a:gd name="connsiteY308" fmla="*/ 112650 h 244920"/>
                <a:gd name="connsiteX309" fmla="*/ 91769 w 376886"/>
                <a:gd name="connsiteY309" fmla="*/ 111993 h 244920"/>
                <a:gd name="connsiteX310" fmla="*/ 90697 w 376886"/>
                <a:gd name="connsiteY310" fmla="*/ 110514 h 244920"/>
                <a:gd name="connsiteX311" fmla="*/ 87528 w 376886"/>
                <a:gd name="connsiteY311" fmla="*/ 109137 h 244920"/>
                <a:gd name="connsiteX312" fmla="*/ 87075 w 376886"/>
                <a:gd name="connsiteY312" fmla="*/ 108574 h 244920"/>
                <a:gd name="connsiteX313" fmla="*/ 87239 w 376886"/>
                <a:gd name="connsiteY313" fmla="*/ 107932 h 244920"/>
                <a:gd name="connsiteX314" fmla="*/ 87787 w 376886"/>
                <a:gd name="connsiteY314" fmla="*/ 107244 h 244920"/>
                <a:gd name="connsiteX315" fmla="*/ 87896 w 376886"/>
                <a:gd name="connsiteY315" fmla="*/ 105789 h 244920"/>
                <a:gd name="connsiteX316" fmla="*/ 87951 w 376886"/>
                <a:gd name="connsiteY316" fmla="*/ 103911 h 244920"/>
                <a:gd name="connsiteX317" fmla="*/ 88374 w 376886"/>
                <a:gd name="connsiteY317" fmla="*/ 102933 h 244920"/>
                <a:gd name="connsiteX318" fmla="*/ 88491 w 376886"/>
                <a:gd name="connsiteY318" fmla="*/ 102166 h 244920"/>
                <a:gd name="connsiteX319" fmla="*/ 88029 w 376886"/>
                <a:gd name="connsiteY319" fmla="*/ 101548 h 244920"/>
                <a:gd name="connsiteX320" fmla="*/ 86957 w 376886"/>
                <a:gd name="connsiteY320" fmla="*/ 100828 h 244920"/>
                <a:gd name="connsiteX321" fmla="*/ 85244 w 376886"/>
                <a:gd name="connsiteY321" fmla="*/ 99084 h 244920"/>
                <a:gd name="connsiteX322" fmla="*/ 83140 w 376886"/>
                <a:gd name="connsiteY322" fmla="*/ 98896 h 244920"/>
                <a:gd name="connsiteX323" fmla="*/ 76294 w 376886"/>
                <a:gd name="connsiteY323" fmla="*/ 98959 h 244920"/>
                <a:gd name="connsiteX324" fmla="*/ 74174 w 376886"/>
                <a:gd name="connsiteY324" fmla="*/ 98254 h 244920"/>
                <a:gd name="connsiteX325" fmla="*/ 72468 w 376886"/>
                <a:gd name="connsiteY325" fmla="*/ 97277 h 244920"/>
                <a:gd name="connsiteX326" fmla="*/ 70763 w 376886"/>
                <a:gd name="connsiteY326" fmla="*/ 93553 h 244920"/>
                <a:gd name="connsiteX327" fmla="*/ 69902 w 376886"/>
                <a:gd name="connsiteY327" fmla="*/ 92669 h 244920"/>
                <a:gd name="connsiteX328" fmla="*/ 69097 w 376886"/>
                <a:gd name="connsiteY328" fmla="*/ 92301 h 244920"/>
                <a:gd name="connsiteX329" fmla="*/ 67180 w 376886"/>
                <a:gd name="connsiteY329" fmla="*/ 92176 h 244920"/>
                <a:gd name="connsiteX330" fmla="*/ 64872 w 376886"/>
                <a:gd name="connsiteY330" fmla="*/ 91816 h 244920"/>
                <a:gd name="connsiteX331" fmla="*/ 63691 w 376886"/>
                <a:gd name="connsiteY331" fmla="*/ 91182 h 244920"/>
                <a:gd name="connsiteX332" fmla="*/ 60467 w 376886"/>
                <a:gd name="connsiteY332" fmla="*/ 87771 h 244920"/>
                <a:gd name="connsiteX333" fmla="*/ 57369 w 376886"/>
                <a:gd name="connsiteY333" fmla="*/ 84720 h 244920"/>
                <a:gd name="connsiteX334" fmla="*/ 56125 w 376886"/>
                <a:gd name="connsiteY334" fmla="*/ 87599 h 244920"/>
                <a:gd name="connsiteX335" fmla="*/ 54921 w 376886"/>
                <a:gd name="connsiteY335" fmla="*/ 88170 h 244920"/>
                <a:gd name="connsiteX336" fmla="*/ 52190 w 376886"/>
                <a:gd name="connsiteY336" fmla="*/ 87904 h 244920"/>
                <a:gd name="connsiteX337" fmla="*/ 50140 w 376886"/>
                <a:gd name="connsiteY337" fmla="*/ 87419 h 244920"/>
                <a:gd name="connsiteX338" fmla="*/ 48975 w 376886"/>
                <a:gd name="connsiteY338" fmla="*/ 88069 h 244920"/>
                <a:gd name="connsiteX339" fmla="*/ 47770 w 376886"/>
                <a:gd name="connsiteY339" fmla="*/ 89203 h 244920"/>
                <a:gd name="connsiteX340" fmla="*/ 47997 w 376886"/>
                <a:gd name="connsiteY340" fmla="*/ 89954 h 244920"/>
                <a:gd name="connsiteX341" fmla="*/ 48920 w 376886"/>
                <a:gd name="connsiteY341" fmla="*/ 90744 h 244920"/>
                <a:gd name="connsiteX342" fmla="*/ 50774 w 376886"/>
                <a:gd name="connsiteY342" fmla="*/ 92207 h 244920"/>
                <a:gd name="connsiteX343" fmla="*/ 53614 w 376886"/>
                <a:gd name="connsiteY343" fmla="*/ 95782 h 244920"/>
                <a:gd name="connsiteX344" fmla="*/ 54905 w 376886"/>
                <a:gd name="connsiteY344" fmla="*/ 97754 h 244920"/>
                <a:gd name="connsiteX345" fmla="*/ 55093 w 376886"/>
                <a:gd name="connsiteY345" fmla="*/ 98442 h 244920"/>
                <a:gd name="connsiteX346" fmla="*/ 54850 w 376886"/>
                <a:gd name="connsiteY346" fmla="*/ 98959 h 244920"/>
                <a:gd name="connsiteX347" fmla="*/ 54467 w 376886"/>
                <a:gd name="connsiteY347" fmla="*/ 99178 h 244920"/>
                <a:gd name="connsiteX348" fmla="*/ 53904 w 376886"/>
                <a:gd name="connsiteY348" fmla="*/ 99170 h 244920"/>
                <a:gd name="connsiteX349" fmla="*/ 53145 w 376886"/>
                <a:gd name="connsiteY349" fmla="*/ 99162 h 244920"/>
                <a:gd name="connsiteX350" fmla="*/ 52706 w 376886"/>
                <a:gd name="connsiteY350" fmla="*/ 98575 h 244920"/>
                <a:gd name="connsiteX351" fmla="*/ 52558 w 376886"/>
                <a:gd name="connsiteY351" fmla="*/ 97558 h 244920"/>
                <a:gd name="connsiteX352" fmla="*/ 51611 w 376886"/>
                <a:gd name="connsiteY352" fmla="*/ 96017 h 244920"/>
                <a:gd name="connsiteX353" fmla="*/ 50633 w 376886"/>
                <a:gd name="connsiteY353" fmla="*/ 95125 h 244920"/>
                <a:gd name="connsiteX354" fmla="*/ 49562 w 376886"/>
                <a:gd name="connsiteY354" fmla="*/ 94570 h 244920"/>
                <a:gd name="connsiteX355" fmla="*/ 48059 w 376886"/>
                <a:gd name="connsiteY355" fmla="*/ 94155 h 244920"/>
                <a:gd name="connsiteX356" fmla="*/ 46080 w 376886"/>
                <a:gd name="connsiteY356" fmla="*/ 93420 h 244920"/>
                <a:gd name="connsiteX357" fmla="*/ 45055 w 376886"/>
                <a:gd name="connsiteY357" fmla="*/ 93388 h 244920"/>
                <a:gd name="connsiteX358" fmla="*/ 44062 w 376886"/>
                <a:gd name="connsiteY358" fmla="*/ 94241 h 244920"/>
                <a:gd name="connsiteX359" fmla="*/ 43232 w 376886"/>
                <a:gd name="connsiteY359" fmla="*/ 95391 h 244920"/>
                <a:gd name="connsiteX360" fmla="*/ 42740 w 376886"/>
                <a:gd name="connsiteY360" fmla="*/ 97903 h 244920"/>
                <a:gd name="connsiteX361" fmla="*/ 41261 w 376886"/>
                <a:gd name="connsiteY361" fmla="*/ 100985 h 244920"/>
                <a:gd name="connsiteX362" fmla="*/ 40353 w 376886"/>
                <a:gd name="connsiteY362" fmla="*/ 102198 h 244920"/>
                <a:gd name="connsiteX363" fmla="*/ 37537 w 376886"/>
                <a:gd name="connsiteY363" fmla="*/ 102933 h 244920"/>
                <a:gd name="connsiteX364" fmla="*/ 30856 w 376886"/>
                <a:gd name="connsiteY364" fmla="*/ 103183 h 244920"/>
                <a:gd name="connsiteX365" fmla="*/ 28861 w 376886"/>
                <a:gd name="connsiteY365" fmla="*/ 104146 h 244920"/>
                <a:gd name="connsiteX366" fmla="*/ 27499 w 376886"/>
                <a:gd name="connsiteY366" fmla="*/ 105303 h 244920"/>
                <a:gd name="connsiteX367" fmla="*/ 24973 w 376886"/>
                <a:gd name="connsiteY367" fmla="*/ 109051 h 244920"/>
                <a:gd name="connsiteX368" fmla="*/ 23212 w 376886"/>
                <a:gd name="connsiteY368" fmla="*/ 110295 h 244920"/>
                <a:gd name="connsiteX369" fmla="*/ 21687 w 376886"/>
                <a:gd name="connsiteY369" fmla="*/ 112008 h 244920"/>
                <a:gd name="connsiteX370" fmla="*/ 22148 w 376886"/>
                <a:gd name="connsiteY370" fmla="*/ 117500 h 244920"/>
                <a:gd name="connsiteX371" fmla="*/ 22883 w 376886"/>
                <a:gd name="connsiteY371" fmla="*/ 123892 h 244920"/>
                <a:gd name="connsiteX372" fmla="*/ 24167 w 376886"/>
                <a:gd name="connsiteY372" fmla="*/ 125660 h 244920"/>
                <a:gd name="connsiteX373" fmla="*/ 24980 w 376886"/>
                <a:gd name="connsiteY373" fmla="*/ 126192 h 244920"/>
                <a:gd name="connsiteX374" fmla="*/ 25090 w 376886"/>
                <a:gd name="connsiteY374" fmla="*/ 126818 h 244920"/>
                <a:gd name="connsiteX375" fmla="*/ 24566 w 376886"/>
                <a:gd name="connsiteY375" fmla="*/ 127373 h 244920"/>
                <a:gd name="connsiteX376" fmla="*/ 23893 w 376886"/>
                <a:gd name="connsiteY376" fmla="*/ 128070 h 244920"/>
                <a:gd name="connsiteX377" fmla="*/ 22876 w 376886"/>
                <a:gd name="connsiteY377" fmla="*/ 129345 h 244920"/>
                <a:gd name="connsiteX378" fmla="*/ 21734 w 376886"/>
                <a:gd name="connsiteY378" fmla="*/ 129298 h 244920"/>
                <a:gd name="connsiteX379" fmla="*/ 19433 w 376886"/>
                <a:gd name="connsiteY379" fmla="*/ 128977 h 244920"/>
                <a:gd name="connsiteX380" fmla="*/ 17517 w 376886"/>
                <a:gd name="connsiteY380" fmla="*/ 128633 h 244920"/>
                <a:gd name="connsiteX381" fmla="*/ 11070 w 376886"/>
                <a:gd name="connsiteY381" fmla="*/ 128265 h 244920"/>
                <a:gd name="connsiteX382" fmla="*/ 5844 w 376886"/>
                <a:gd name="connsiteY382" fmla="*/ 127968 h 244920"/>
                <a:gd name="connsiteX383" fmla="*/ 39 w 376886"/>
                <a:gd name="connsiteY383" fmla="*/ 127639 h 244920"/>
                <a:gd name="connsiteX384" fmla="*/ 32 w 376886"/>
                <a:gd name="connsiteY384" fmla="*/ 120943 h 244920"/>
                <a:gd name="connsiteX385" fmla="*/ 32 w 376886"/>
                <a:gd name="connsiteY385" fmla="*/ 114222 h 244920"/>
                <a:gd name="connsiteX386" fmla="*/ 32 w 376886"/>
                <a:gd name="connsiteY386" fmla="*/ 107478 h 244920"/>
                <a:gd name="connsiteX387" fmla="*/ 23 w 376886"/>
                <a:gd name="connsiteY387" fmla="*/ 100711 h 244920"/>
                <a:gd name="connsiteX388" fmla="*/ 23 w 376886"/>
                <a:gd name="connsiteY388" fmla="*/ 93913 h 244920"/>
                <a:gd name="connsiteX389" fmla="*/ 23 w 376886"/>
                <a:gd name="connsiteY389" fmla="*/ 87091 h 244920"/>
                <a:gd name="connsiteX390" fmla="*/ 16 w 376886"/>
                <a:gd name="connsiteY390" fmla="*/ 80245 h 244920"/>
                <a:gd name="connsiteX391" fmla="*/ 16 w 376886"/>
                <a:gd name="connsiteY391" fmla="*/ 73376 h 244920"/>
                <a:gd name="connsiteX392" fmla="*/ 16 w 376886"/>
                <a:gd name="connsiteY392" fmla="*/ 66484 h 244920"/>
                <a:gd name="connsiteX393" fmla="*/ 16 w 376886"/>
                <a:gd name="connsiteY393" fmla="*/ 59560 h 244920"/>
                <a:gd name="connsiteX394" fmla="*/ 8 w 376886"/>
                <a:gd name="connsiteY394" fmla="*/ 52613 h 244920"/>
                <a:gd name="connsiteX395" fmla="*/ 8 w 376886"/>
                <a:gd name="connsiteY395" fmla="*/ 45634 h 244920"/>
                <a:gd name="connsiteX396" fmla="*/ 8 w 376886"/>
                <a:gd name="connsiteY396" fmla="*/ 38624 h 244920"/>
                <a:gd name="connsiteX397" fmla="*/ 0 w 376886"/>
                <a:gd name="connsiteY397" fmla="*/ 31591 h 244920"/>
                <a:gd name="connsiteX398" fmla="*/ 0 w 376886"/>
                <a:gd name="connsiteY398" fmla="*/ 24534 h 244920"/>
                <a:gd name="connsiteX399" fmla="*/ 0 w 376886"/>
                <a:gd name="connsiteY399" fmla="*/ 17446 h 244920"/>
                <a:gd name="connsiteX400" fmla="*/ 2738 w 376886"/>
                <a:gd name="connsiteY400" fmla="*/ 16570 h 244920"/>
                <a:gd name="connsiteX401" fmla="*/ 6196 w 376886"/>
                <a:gd name="connsiteY401" fmla="*/ 15451 h 244920"/>
                <a:gd name="connsiteX402" fmla="*/ 9513 w 376886"/>
                <a:gd name="connsiteY402" fmla="*/ 14387 h 244920"/>
                <a:gd name="connsiteX403" fmla="*/ 13464 w 376886"/>
                <a:gd name="connsiteY403" fmla="*/ 13112 h 244920"/>
                <a:gd name="connsiteX404" fmla="*/ 17915 w 376886"/>
                <a:gd name="connsiteY404" fmla="*/ 11673 h 244920"/>
                <a:gd name="connsiteX405" fmla="*/ 21718 w 376886"/>
                <a:gd name="connsiteY405" fmla="*/ 10444 h 244920"/>
                <a:gd name="connsiteX406" fmla="*/ 26256 w 376886"/>
                <a:gd name="connsiteY406" fmla="*/ 8981 h 244920"/>
                <a:gd name="connsiteX407" fmla="*/ 29714 w 376886"/>
                <a:gd name="connsiteY407" fmla="*/ 7863 h 244920"/>
                <a:gd name="connsiteX408" fmla="*/ 32960 w 376886"/>
                <a:gd name="connsiteY408" fmla="*/ 6814 h 244920"/>
                <a:gd name="connsiteX409" fmla="*/ 37115 w 376886"/>
                <a:gd name="connsiteY409" fmla="*/ 5562 h 244920"/>
                <a:gd name="connsiteX410" fmla="*/ 43577 w 376886"/>
                <a:gd name="connsiteY410" fmla="*/ 3622 h 244920"/>
                <a:gd name="connsiteX411" fmla="*/ 47183 w 376886"/>
                <a:gd name="connsiteY411" fmla="*/ 2535 h 244920"/>
                <a:gd name="connsiteX412" fmla="*/ 50829 w 376886"/>
                <a:gd name="connsiteY412" fmla="*/ 1439 h 244920"/>
                <a:gd name="connsiteX413" fmla="*/ 54302 w 376886"/>
                <a:gd name="connsiteY413" fmla="*/ 391 h 244920"/>
                <a:gd name="connsiteX414" fmla="*/ 56626 w 376886"/>
                <a:gd name="connsiteY414" fmla="*/ 0 h 244920"/>
                <a:gd name="connsiteX415" fmla="*/ 59122 w 376886"/>
                <a:gd name="connsiteY415" fmla="*/ 1494 h 244920"/>
                <a:gd name="connsiteX416" fmla="*/ 62157 w 376886"/>
                <a:gd name="connsiteY416" fmla="*/ 3544 h 244920"/>
                <a:gd name="connsiteX417" fmla="*/ 65193 w 376886"/>
                <a:gd name="connsiteY417" fmla="*/ 5594 h 244920"/>
                <a:gd name="connsiteX418" fmla="*/ 68228 w 376886"/>
                <a:gd name="connsiteY418" fmla="*/ 7643 h 244920"/>
                <a:gd name="connsiteX419" fmla="*/ 71264 w 376886"/>
                <a:gd name="connsiteY419" fmla="*/ 9693 h 244920"/>
                <a:gd name="connsiteX420" fmla="*/ 74299 w 376886"/>
                <a:gd name="connsiteY420" fmla="*/ 11735 h 244920"/>
                <a:gd name="connsiteX421" fmla="*/ 77335 w 376886"/>
                <a:gd name="connsiteY421" fmla="*/ 13777 h 244920"/>
                <a:gd name="connsiteX422" fmla="*/ 80370 w 376886"/>
                <a:gd name="connsiteY422" fmla="*/ 15819 h 244920"/>
                <a:gd name="connsiteX423" fmla="*/ 83406 w 376886"/>
                <a:gd name="connsiteY423" fmla="*/ 17853 h 244920"/>
                <a:gd name="connsiteX424" fmla="*/ 86441 w 376886"/>
                <a:gd name="connsiteY424" fmla="*/ 19887 h 244920"/>
                <a:gd name="connsiteX425" fmla="*/ 89477 w 376886"/>
                <a:gd name="connsiteY425" fmla="*/ 21921 h 244920"/>
                <a:gd name="connsiteX426" fmla="*/ 92512 w 376886"/>
                <a:gd name="connsiteY426" fmla="*/ 23948 h 244920"/>
                <a:gd name="connsiteX427" fmla="*/ 95548 w 376886"/>
                <a:gd name="connsiteY427" fmla="*/ 25974 h 244920"/>
                <a:gd name="connsiteX428" fmla="*/ 98583 w 376886"/>
                <a:gd name="connsiteY428" fmla="*/ 28000 h 244920"/>
                <a:gd name="connsiteX429" fmla="*/ 101619 w 376886"/>
                <a:gd name="connsiteY429" fmla="*/ 30019 h 244920"/>
                <a:gd name="connsiteX430" fmla="*/ 104654 w 376886"/>
                <a:gd name="connsiteY430" fmla="*/ 32037 h 244920"/>
                <a:gd name="connsiteX431" fmla="*/ 107690 w 376886"/>
                <a:gd name="connsiteY431" fmla="*/ 34055 h 244920"/>
                <a:gd name="connsiteX432" fmla="*/ 110506 w 376886"/>
                <a:gd name="connsiteY432" fmla="*/ 35933 h 244920"/>
                <a:gd name="connsiteX433" fmla="*/ 111773 w 376886"/>
                <a:gd name="connsiteY433" fmla="*/ 37326 h 244920"/>
                <a:gd name="connsiteX434" fmla="*/ 112470 w 376886"/>
                <a:gd name="connsiteY434" fmla="*/ 40392 h 244920"/>
                <a:gd name="connsiteX435" fmla="*/ 113870 w 376886"/>
                <a:gd name="connsiteY435" fmla="*/ 42825 h 244920"/>
                <a:gd name="connsiteX436" fmla="*/ 116303 w 376886"/>
                <a:gd name="connsiteY436" fmla="*/ 45454 h 244920"/>
                <a:gd name="connsiteX437" fmla="*/ 118791 w 376886"/>
                <a:gd name="connsiteY437" fmla="*/ 48145 h 244920"/>
                <a:gd name="connsiteX438" fmla="*/ 121889 w 376886"/>
                <a:gd name="connsiteY438" fmla="*/ 51689 h 244920"/>
                <a:gd name="connsiteX439" fmla="*/ 124033 w 376886"/>
                <a:gd name="connsiteY439" fmla="*/ 54146 h 244920"/>
                <a:gd name="connsiteX440" fmla="*/ 126215 w 376886"/>
                <a:gd name="connsiteY440" fmla="*/ 56649 h 244920"/>
                <a:gd name="connsiteX441" fmla="*/ 129830 w 376886"/>
                <a:gd name="connsiteY441" fmla="*/ 60772 h 244920"/>
                <a:gd name="connsiteX442" fmla="*/ 132083 w 376886"/>
                <a:gd name="connsiteY442" fmla="*/ 63339 h 244920"/>
                <a:gd name="connsiteX443" fmla="*/ 133875 w 376886"/>
                <a:gd name="connsiteY443" fmla="*/ 63425 h 244920"/>
                <a:gd name="connsiteX444" fmla="*/ 137513 w 376886"/>
                <a:gd name="connsiteY444" fmla="*/ 62814 h 244920"/>
                <a:gd name="connsiteX445" fmla="*/ 142379 w 376886"/>
                <a:gd name="connsiteY445" fmla="*/ 62001 h 244920"/>
                <a:gd name="connsiteX446" fmla="*/ 146220 w 376886"/>
                <a:gd name="connsiteY446" fmla="*/ 61351 h 244920"/>
                <a:gd name="connsiteX447" fmla="*/ 150867 w 376886"/>
                <a:gd name="connsiteY447" fmla="*/ 60569 h 244920"/>
                <a:gd name="connsiteX448" fmla="*/ 155295 w 376886"/>
                <a:gd name="connsiteY448" fmla="*/ 59826 h 244920"/>
                <a:gd name="connsiteX449" fmla="*/ 158785 w 376886"/>
                <a:gd name="connsiteY449" fmla="*/ 59231 h 244920"/>
                <a:gd name="connsiteX450" fmla="*/ 164010 w 376886"/>
                <a:gd name="connsiteY450" fmla="*/ 59677 h 244920"/>
                <a:gd name="connsiteX451" fmla="*/ 169166 w 376886"/>
                <a:gd name="connsiteY451" fmla="*/ 60123 h 244920"/>
                <a:gd name="connsiteX452" fmla="*/ 172867 w 376886"/>
                <a:gd name="connsiteY452" fmla="*/ 60444 h 244920"/>
                <a:gd name="connsiteX453" fmla="*/ 176489 w 376886"/>
                <a:gd name="connsiteY453" fmla="*/ 60757 h 244920"/>
                <a:gd name="connsiteX454" fmla="*/ 180784 w 376886"/>
                <a:gd name="connsiteY454" fmla="*/ 61125 h 244920"/>
                <a:gd name="connsiteX455" fmla="*/ 183186 w 376886"/>
                <a:gd name="connsiteY455" fmla="*/ 61328 h 244920"/>
                <a:gd name="connsiteX456" fmla="*/ 185940 w 376886"/>
                <a:gd name="connsiteY456" fmla="*/ 61563 h 244920"/>
                <a:gd name="connsiteX457" fmla="*/ 187097 w 376886"/>
                <a:gd name="connsiteY457" fmla="*/ 60945 h 244920"/>
                <a:gd name="connsiteX458" fmla="*/ 189468 w 376886"/>
                <a:gd name="connsiteY458" fmla="*/ 59677 h 244920"/>
                <a:gd name="connsiteX459" fmla="*/ 191706 w 376886"/>
                <a:gd name="connsiteY459" fmla="*/ 58488 h 244920"/>
                <a:gd name="connsiteX460" fmla="*/ 194029 w 376886"/>
                <a:gd name="connsiteY460" fmla="*/ 57244 h 244920"/>
                <a:gd name="connsiteX461" fmla="*/ 196087 w 376886"/>
                <a:gd name="connsiteY461" fmla="*/ 56618 h 244920"/>
                <a:gd name="connsiteX462" fmla="*/ 198230 w 376886"/>
                <a:gd name="connsiteY462" fmla="*/ 58597 h 244920"/>
                <a:gd name="connsiteX463" fmla="*/ 200022 w 376886"/>
                <a:gd name="connsiteY463" fmla="*/ 60882 h 244920"/>
                <a:gd name="connsiteX464" fmla="*/ 201907 w 376886"/>
                <a:gd name="connsiteY464" fmla="*/ 63284 h 244920"/>
                <a:gd name="connsiteX465" fmla="*/ 204090 w 376886"/>
                <a:gd name="connsiteY465" fmla="*/ 65592 h 244920"/>
                <a:gd name="connsiteX466" fmla="*/ 206210 w 376886"/>
                <a:gd name="connsiteY466" fmla="*/ 66961 h 244920"/>
                <a:gd name="connsiteX467" fmla="*/ 209050 w 376886"/>
                <a:gd name="connsiteY467" fmla="*/ 68815 h 244920"/>
                <a:gd name="connsiteX468" fmla="*/ 210685 w 376886"/>
                <a:gd name="connsiteY468" fmla="*/ 71976 h 244920"/>
                <a:gd name="connsiteX469" fmla="*/ 212868 w 376886"/>
                <a:gd name="connsiteY469" fmla="*/ 76193 h 244920"/>
                <a:gd name="connsiteX470" fmla="*/ 214307 w 376886"/>
                <a:gd name="connsiteY470" fmla="*/ 78962 h 244920"/>
                <a:gd name="connsiteX471" fmla="*/ 215786 w 376886"/>
                <a:gd name="connsiteY471" fmla="*/ 81802 h 244920"/>
                <a:gd name="connsiteX472" fmla="*/ 217937 w 376886"/>
                <a:gd name="connsiteY472" fmla="*/ 80683 h 244920"/>
                <a:gd name="connsiteX473" fmla="*/ 220230 w 376886"/>
                <a:gd name="connsiteY473" fmla="*/ 79486 h 244920"/>
                <a:gd name="connsiteX474" fmla="*/ 222311 w 376886"/>
                <a:gd name="connsiteY474" fmla="*/ 78399 h 244920"/>
                <a:gd name="connsiteX475" fmla="*/ 222061 w 376886"/>
                <a:gd name="connsiteY475" fmla="*/ 81911 h 244920"/>
                <a:gd name="connsiteX476" fmla="*/ 221841 w 376886"/>
                <a:gd name="connsiteY476" fmla="*/ 85096 h 244920"/>
                <a:gd name="connsiteX477" fmla="*/ 221490 w 376886"/>
                <a:gd name="connsiteY477" fmla="*/ 89907 h 244920"/>
                <a:gd name="connsiteX478" fmla="*/ 221208 w 376886"/>
                <a:gd name="connsiteY478" fmla="*/ 93834 h 244920"/>
                <a:gd name="connsiteX479" fmla="*/ 220457 w 376886"/>
                <a:gd name="connsiteY479" fmla="*/ 98513 h 244920"/>
                <a:gd name="connsiteX480" fmla="*/ 220402 w 376886"/>
                <a:gd name="connsiteY480" fmla="*/ 102072 h 244920"/>
                <a:gd name="connsiteX481" fmla="*/ 220355 w 376886"/>
                <a:gd name="connsiteY481" fmla="*/ 105194 h 244920"/>
                <a:gd name="connsiteX482" fmla="*/ 220323 w 376886"/>
                <a:gd name="connsiteY482" fmla="*/ 107666 h 244920"/>
                <a:gd name="connsiteX483" fmla="*/ 224353 w 376886"/>
                <a:gd name="connsiteY483" fmla="*/ 107776 h 244920"/>
                <a:gd name="connsiteX484" fmla="*/ 227333 w 376886"/>
                <a:gd name="connsiteY484" fmla="*/ 107854 h 244920"/>
                <a:gd name="connsiteX485" fmla="*/ 231065 w 376886"/>
                <a:gd name="connsiteY485" fmla="*/ 107956 h 244920"/>
                <a:gd name="connsiteX486" fmla="*/ 231425 w 376886"/>
                <a:gd name="connsiteY486" fmla="*/ 111054 h 244920"/>
                <a:gd name="connsiteX487" fmla="*/ 231926 w 376886"/>
                <a:gd name="connsiteY487" fmla="*/ 115404 h 244920"/>
                <a:gd name="connsiteX488" fmla="*/ 232685 w 376886"/>
                <a:gd name="connsiteY488" fmla="*/ 119331 h 244920"/>
                <a:gd name="connsiteX489" fmla="*/ 233326 w 376886"/>
                <a:gd name="connsiteY489" fmla="*/ 122625 h 244920"/>
                <a:gd name="connsiteX490" fmla="*/ 234280 w 376886"/>
                <a:gd name="connsiteY490" fmla="*/ 126873 h 244920"/>
                <a:gd name="connsiteX491" fmla="*/ 234797 w 376886"/>
                <a:gd name="connsiteY491" fmla="*/ 129142 h 244920"/>
                <a:gd name="connsiteX492" fmla="*/ 235689 w 376886"/>
                <a:gd name="connsiteY492" fmla="*/ 131809 h 244920"/>
                <a:gd name="connsiteX493" fmla="*/ 236573 w 376886"/>
                <a:gd name="connsiteY493" fmla="*/ 132451 h 244920"/>
                <a:gd name="connsiteX494" fmla="*/ 237989 w 376886"/>
                <a:gd name="connsiteY494" fmla="*/ 132873 h 244920"/>
                <a:gd name="connsiteX495" fmla="*/ 242918 w 376886"/>
                <a:gd name="connsiteY495" fmla="*/ 132552 h 244920"/>
                <a:gd name="connsiteX496" fmla="*/ 247002 w 376886"/>
                <a:gd name="connsiteY496" fmla="*/ 132286 h 244920"/>
                <a:gd name="connsiteX497" fmla="*/ 250225 w 376886"/>
                <a:gd name="connsiteY497" fmla="*/ 132083 h 244920"/>
                <a:gd name="connsiteX498" fmla="*/ 253651 w 376886"/>
                <a:gd name="connsiteY498" fmla="*/ 131864 h 244920"/>
                <a:gd name="connsiteX499" fmla="*/ 258197 w 376886"/>
                <a:gd name="connsiteY499" fmla="*/ 131567 h 244920"/>
                <a:gd name="connsiteX500" fmla="*/ 259738 w 376886"/>
                <a:gd name="connsiteY500" fmla="*/ 132247 h 244920"/>
                <a:gd name="connsiteX501" fmla="*/ 261068 w 376886"/>
                <a:gd name="connsiteY501" fmla="*/ 131770 h 244920"/>
                <a:gd name="connsiteX502" fmla="*/ 262601 w 376886"/>
                <a:gd name="connsiteY502" fmla="*/ 131293 h 244920"/>
                <a:gd name="connsiteX503" fmla="*/ 263822 w 376886"/>
                <a:gd name="connsiteY503" fmla="*/ 133225 h 244920"/>
                <a:gd name="connsiteX504" fmla="*/ 264440 w 376886"/>
                <a:gd name="connsiteY504" fmla="*/ 134203 h 244920"/>
                <a:gd name="connsiteX505" fmla="*/ 265308 w 376886"/>
                <a:gd name="connsiteY505" fmla="*/ 135220 h 244920"/>
                <a:gd name="connsiteX506" fmla="*/ 266482 w 376886"/>
                <a:gd name="connsiteY506" fmla="*/ 136167 h 244920"/>
                <a:gd name="connsiteX507" fmla="*/ 265989 w 376886"/>
                <a:gd name="connsiteY507" fmla="*/ 138146 h 244920"/>
                <a:gd name="connsiteX508" fmla="*/ 265261 w 376886"/>
                <a:gd name="connsiteY508" fmla="*/ 141033 h 244920"/>
                <a:gd name="connsiteX509" fmla="*/ 265058 w 376886"/>
                <a:gd name="connsiteY509" fmla="*/ 142512 h 244920"/>
                <a:gd name="connsiteX510" fmla="*/ 266474 w 376886"/>
                <a:gd name="connsiteY510" fmla="*/ 144108 h 244920"/>
                <a:gd name="connsiteX511" fmla="*/ 267530 w 376886"/>
                <a:gd name="connsiteY511" fmla="*/ 145039 h 244920"/>
                <a:gd name="connsiteX512" fmla="*/ 270417 w 376886"/>
                <a:gd name="connsiteY512" fmla="*/ 146932 h 244920"/>
                <a:gd name="connsiteX513" fmla="*/ 273132 w 376886"/>
                <a:gd name="connsiteY513" fmla="*/ 147988 h 244920"/>
                <a:gd name="connsiteX514" fmla="*/ 274900 w 376886"/>
                <a:gd name="connsiteY514" fmla="*/ 148301 h 244920"/>
                <a:gd name="connsiteX515" fmla="*/ 276590 w 376886"/>
                <a:gd name="connsiteY515" fmla="*/ 147894 h 244920"/>
                <a:gd name="connsiteX516" fmla="*/ 277208 w 376886"/>
                <a:gd name="connsiteY516" fmla="*/ 146822 h 244920"/>
                <a:gd name="connsiteX517" fmla="*/ 277051 w 376886"/>
                <a:gd name="connsiteY517" fmla="*/ 145344 h 244920"/>
                <a:gd name="connsiteX518" fmla="*/ 276238 w 376886"/>
                <a:gd name="connsiteY518" fmla="*/ 143787 h 244920"/>
                <a:gd name="connsiteX519" fmla="*/ 276300 w 376886"/>
                <a:gd name="connsiteY519" fmla="*/ 141933 h 244920"/>
                <a:gd name="connsiteX520" fmla="*/ 276840 w 376886"/>
                <a:gd name="connsiteY520" fmla="*/ 140579 h 244920"/>
                <a:gd name="connsiteX521" fmla="*/ 278569 w 376886"/>
                <a:gd name="connsiteY521" fmla="*/ 138115 h 244920"/>
                <a:gd name="connsiteX522" fmla="*/ 280204 w 376886"/>
                <a:gd name="connsiteY522" fmla="*/ 135784 h 244920"/>
                <a:gd name="connsiteX523" fmla="*/ 282708 w 376886"/>
                <a:gd name="connsiteY523" fmla="*/ 133405 h 244920"/>
                <a:gd name="connsiteX524" fmla="*/ 285689 w 376886"/>
                <a:gd name="connsiteY524" fmla="*/ 131050 h 244920"/>
                <a:gd name="connsiteX525" fmla="*/ 286924 w 376886"/>
                <a:gd name="connsiteY525" fmla="*/ 129329 h 244920"/>
                <a:gd name="connsiteX526" fmla="*/ 287402 w 376886"/>
                <a:gd name="connsiteY526" fmla="*/ 126333 h 244920"/>
                <a:gd name="connsiteX527" fmla="*/ 289350 w 376886"/>
                <a:gd name="connsiteY527" fmla="*/ 124635 h 244920"/>
                <a:gd name="connsiteX528" fmla="*/ 291454 w 376886"/>
                <a:gd name="connsiteY528" fmla="*/ 123618 h 244920"/>
                <a:gd name="connsiteX529" fmla="*/ 294067 w 376886"/>
                <a:gd name="connsiteY529" fmla="*/ 122734 h 244920"/>
                <a:gd name="connsiteX530" fmla="*/ 294787 w 376886"/>
                <a:gd name="connsiteY530" fmla="*/ 121232 h 244920"/>
                <a:gd name="connsiteX531" fmla="*/ 298394 w 376886"/>
                <a:gd name="connsiteY531" fmla="*/ 118682 h 244920"/>
                <a:gd name="connsiteX532" fmla="*/ 300553 w 376886"/>
                <a:gd name="connsiteY532" fmla="*/ 117422 h 244920"/>
                <a:gd name="connsiteX533" fmla="*/ 303283 w 376886"/>
                <a:gd name="connsiteY533" fmla="*/ 116687 h 244920"/>
                <a:gd name="connsiteX534" fmla="*/ 307054 w 376886"/>
                <a:gd name="connsiteY534" fmla="*/ 115028 h 244920"/>
                <a:gd name="connsiteX535" fmla="*/ 310035 w 376886"/>
                <a:gd name="connsiteY535" fmla="*/ 113072 h 244920"/>
                <a:gd name="connsiteX536" fmla="*/ 312891 w 376886"/>
                <a:gd name="connsiteY536" fmla="*/ 109387 h 244920"/>
                <a:gd name="connsiteX537" fmla="*/ 315159 w 376886"/>
                <a:gd name="connsiteY537" fmla="*/ 106970 h 244920"/>
                <a:gd name="connsiteX538" fmla="*/ 317068 w 376886"/>
                <a:gd name="connsiteY538" fmla="*/ 105483 h 244920"/>
                <a:gd name="connsiteX539" fmla="*/ 318672 w 376886"/>
                <a:gd name="connsiteY539" fmla="*/ 105429 h 244920"/>
                <a:gd name="connsiteX540" fmla="*/ 319799 w 376886"/>
                <a:gd name="connsiteY540" fmla="*/ 106633 h 244920"/>
                <a:gd name="connsiteX541" fmla="*/ 320768 w 376886"/>
                <a:gd name="connsiteY541" fmla="*/ 106735 h 244920"/>
                <a:gd name="connsiteX542" fmla="*/ 321403 w 376886"/>
                <a:gd name="connsiteY542" fmla="*/ 106187 h 244920"/>
                <a:gd name="connsiteX543" fmla="*/ 322482 w 376886"/>
                <a:gd name="connsiteY543" fmla="*/ 104638 h 244920"/>
                <a:gd name="connsiteX544" fmla="*/ 323640 w 376886"/>
                <a:gd name="connsiteY544" fmla="*/ 102831 h 244920"/>
                <a:gd name="connsiteX545" fmla="*/ 324727 w 376886"/>
                <a:gd name="connsiteY545" fmla="*/ 102080 h 244920"/>
                <a:gd name="connsiteX546" fmla="*/ 326832 w 376886"/>
                <a:gd name="connsiteY546" fmla="*/ 101697 h 244920"/>
                <a:gd name="connsiteX547" fmla="*/ 328780 w 376886"/>
                <a:gd name="connsiteY547" fmla="*/ 100500 h 244920"/>
                <a:gd name="connsiteX548" fmla="*/ 322318 w 376886"/>
                <a:gd name="connsiteY548" fmla="*/ 138882 h 244920"/>
                <a:gd name="connsiteX549" fmla="*/ 322240 w 376886"/>
                <a:gd name="connsiteY549" fmla="*/ 138178 h 244920"/>
                <a:gd name="connsiteX550" fmla="*/ 321559 w 376886"/>
                <a:gd name="connsiteY550" fmla="*/ 136996 h 244920"/>
                <a:gd name="connsiteX551" fmla="*/ 320542 w 376886"/>
                <a:gd name="connsiteY551" fmla="*/ 136331 h 244920"/>
                <a:gd name="connsiteX552" fmla="*/ 320057 w 376886"/>
                <a:gd name="connsiteY552" fmla="*/ 136621 h 244920"/>
                <a:gd name="connsiteX553" fmla="*/ 320471 w 376886"/>
                <a:gd name="connsiteY553" fmla="*/ 137583 h 244920"/>
                <a:gd name="connsiteX554" fmla="*/ 321653 w 376886"/>
                <a:gd name="connsiteY554" fmla="*/ 138952 h 244920"/>
                <a:gd name="connsiteX555" fmla="*/ 322318 w 376886"/>
                <a:gd name="connsiteY555" fmla="*/ 138882 h 244920"/>
                <a:gd name="connsiteX556" fmla="*/ 334475 w 376886"/>
                <a:gd name="connsiteY556" fmla="*/ 168869 h 244920"/>
                <a:gd name="connsiteX557" fmla="*/ 333372 w 376886"/>
                <a:gd name="connsiteY557" fmla="*/ 169127 h 244920"/>
                <a:gd name="connsiteX558" fmla="*/ 331354 w 376886"/>
                <a:gd name="connsiteY558" fmla="*/ 169088 h 244920"/>
                <a:gd name="connsiteX559" fmla="*/ 330204 w 376886"/>
                <a:gd name="connsiteY559" fmla="*/ 168791 h 244920"/>
                <a:gd name="connsiteX560" fmla="*/ 330908 w 376886"/>
                <a:gd name="connsiteY560" fmla="*/ 166475 h 244920"/>
                <a:gd name="connsiteX561" fmla="*/ 330931 w 376886"/>
                <a:gd name="connsiteY561" fmla="*/ 166013 h 244920"/>
                <a:gd name="connsiteX562" fmla="*/ 330845 w 376886"/>
                <a:gd name="connsiteY562" fmla="*/ 165951 h 244920"/>
                <a:gd name="connsiteX563" fmla="*/ 330266 w 376886"/>
                <a:gd name="connsiteY563" fmla="*/ 165638 h 244920"/>
                <a:gd name="connsiteX564" fmla="*/ 329390 w 376886"/>
                <a:gd name="connsiteY564" fmla="*/ 164691 h 244920"/>
                <a:gd name="connsiteX565" fmla="*/ 329085 w 376886"/>
                <a:gd name="connsiteY565" fmla="*/ 163291 h 244920"/>
                <a:gd name="connsiteX566" fmla="*/ 329429 w 376886"/>
                <a:gd name="connsiteY566" fmla="*/ 161992 h 244920"/>
                <a:gd name="connsiteX567" fmla="*/ 330071 w 376886"/>
                <a:gd name="connsiteY567" fmla="*/ 161452 h 244920"/>
                <a:gd name="connsiteX568" fmla="*/ 330478 w 376886"/>
                <a:gd name="connsiteY568" fmla="*/ 161546 h 244920"/>
                <a:gd name="connsiteX569" fmla="*/ 331714 w 376886"/>
                <a:gd name="connsiteY569" fmla="*/ 163526 h 244920"/>
                <a:gd name="connsiteX570" fmla="*/ 332817 w 376886"/>
                <a:gd name="connsiteY570" fmla="*/ 164104 h 244920"/>
                <a:gd name="connsiteX571" fmla="*/ 334968 w 376886"/>
                <a:gd name="connsiteY571" fmla="*/ 164433 h 244920"/>
                <a:gd name="connsiteX572" fmla="*/ 333881 w 376886"/>
                <a:gd name="connsiteY572" fmla="*/ 166389 h 244920"/>
                <a:gd name="connsiteX573" fmla="*/ 334687 w 376886"/>
                <a:gd name="connsiteY573" fmla="*/ 168478 h 244920"/>
                <a:gd name="connsiteX574" fmla="*/ 334475 w 376886"/>
                <a:gd name="connsiteY574" fmla="*/ 168869 h 244920"/>
                <a:gd name="connsiteX575" fmla="*/ 347063 w 376886"/>
                <a:gd name="connsiteY575" fmla="*/ 167226 h 244920"/>
                <a:gd name="connsiteX576" fmla="*/ 346476 w 376886"/>
                <a:gd name="connsiteY576" fmla="*/ 168454 h 244920"/>
                <a:gd name="connsiteX577" fmla="*/ 345444 w 376886"/>
                <a:gd name="connsiteY577" fmla="*/ 168157 h 244920"/>
                <a:gd name="connsiteX578" fmla="*/ 344630 w 376886"/>
                <a:gd name="connsiteY578" fmla="*/ 167343 h 244920"/>
                <a:gd name="connsiteX579" fmla="*/ 344896 w 376886"/>
                <a:gd name="connsiteY579" fmla="*/ 166702 h 244920"/>
                <a:gd name="connsiteX580" fmla="*/ 346109 w 376886"/>
                <a:gd name="connsiteY580" fmla="*/ 166350 h 244920"/>
                <a:gd name="connsiteX581" fmla="*/ 346742 w 376886"/>
                <a:gd name="connsiteY581" fmla="*/ 165998 h 244920"/>
                <a:gd name="connsiteX582" fmla="*/ 347274 w 376886"/>
                <a:gd name="connsiteY582" fmla="*/ 165935 h 244920"/>
                <a:gd name="connsiteX583" fmla="*/ 347063 w 376886"/>
                <a:gd name="connsiteY583" fmla="*/ 167226 h 24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</a:cxnLst>
              <a:rect l="l" t="t" r="r" b="b"/>
              <a:pathLst>
                <a:path w="376886" h="244920">
                  <a:moveTo>
                    <a:pt x="328780" y="100500"/>
                  </a:moveTo>
                  <a:lnTo>
                    <a:pt x="329492" y="99976"/>
                  </a:lnTo>
                  <a:lnTo>
                    <a:pt x="330744" y="99444"/>
                  </a:lnTo>
                  <a:lnTo>
                    <a:pt x="332809" y="100469"/>
                  </a:lnTo>
                  <a:lnTo>
                    <a:pt x="334616" y="101760"/>
                  </a:lnTo>
                  <a:lnTo>
                    <a:pt x="335054" y="102354"/>
                  </a:lnTo>
                  <a:lnTo>
                    <a:pt x="334968" y="103042"/>
                  </a:lnTo>
                  <a:lnTo>
                    <a:pt x="330658" y="105554"/>
                  </a:lnTo>
                  <a:lnTo>
                    <a:pt x="327982" y="106727"/>
                  </a:lnTo>
                  <a:lnTo>
                    <a:pt x="326801" y="106939"/>
                  </a:lnTo>
                  <a:lnTo>
                    <a:pt x="326480" y="107267"/>
                  </a:lnTo>
                  <a:lnTo>
                    <a:pt x="325635" y="110123"/>
                  </a:lnTo>
                  <a:lnTo>
                    <a:pt x="323976" y="110631"/>
                  </a:lnTo>
                  <a:lnTo>
                    <a:pt x="321848" y="111500"/>
                  </a:lnTo>
                  <a:lnTo>
                    <a:pt x="320362" y="112814"/>
                  </a:lnTo>
                  <a:lnTo>
                    <a:pt x="317991" y="115912"/>
                  </a:lnTo>
                  <a:lnTo>
                    <a:pt x="311967" y="120410"/>
                  </a:lnTo>
                  <a:lnTo>
                    <a:pt x="311881" y="121326"/>
                  </a:lnTo>
                  <a:lnTo>
                    <a:pt x="312405" y="122069"/>
                  </a:lnTo>
                  <a:lnTo>
                    <a:pt x="314361" y="122585"/>
                  </a:lnTo>
                  <a:lnTo>
                    <a:pt x="316943" y="123962"/>
                  </a:lnTo>
                  <a:lnTo>
                    <a:pt x="318343" y="125042"/>
                  </a:lnTo>
                  <a:lnTo>
                    <a:pt x="322169" y="123649"/>
                  </a:lnTo>
                  <a:lnTo>
                    <a:pt x="323116" y="123954"/>
                  </a:lnTo>
                  <a:lnTo>
                    <a:pt x="324117" y="125394"/>
                  </a:lnTo>
                  <a:lnTo>
                    <a:pt x="325173" y="129415"/>
                  </a:lnTo>
                  <a:lnTo>
                    <a:pt x="326887" y="130511"/>
                  </a:lnTo>
                  <a:lnTo>
                    <a:pt x="329132" y="131348"/>
                  </a:lnTo>
                  <a:lnTo>
                    <a:pt x="330524" y="131622"/>
                  </a:lnTo>
                  <a:lnTo>
                    <a:pt x="332378" y="132607"/>
                  </a:lnTo>
                  <a:lnTo>
                    <a:pt x="334851" y="132975"/>
                  </a:lnTo>
                  <a:lnTo>
                    <a:pt x="336509" y="132615"/>
                  </a:lnTo>
                  <a:lnTo>
                    <a:pt x="338583" y="133460"/>
                  </a:lnTo>
                  <a:lnTo>
                    <a:pt x="338919" y="133092"/>
                  </a:lnTo>
                  <a:lnTo>
                    <a:pt x="339193" y="127100"/>
                  </a:lnTo>
                  <a:lnTo>
                    <a:pt x="340930" y="128101"/>
                  </a:lnTo>
                  <a:lnTo>
                    <a:pt x="341931" y="128085"/>
                  </a:lnTo>
                  <a:lnTo>
                    <a:pt x="342807" y="127350"/>
                  </a:lnTo>
                  <a:lnTo>
                    <a:pt x="343261" y="126356"/>
                  </a:lnTo>
                  <a:lnTo>
                    <a:pt x="343558" y="124377"/>
                  </a:lnTo>
                  <a:lnTo>
                    <a:pt x="343175" y="122398"/>
                  </a:lnTo>
                  <a:lnTo>
                    <a:pt x="343949" y="121490"/>
                  </a:lnTo>
                  <a:lnTo>
                    <a:pt x="344552" y="121287"/>
                  </a:lnTo>
                  <a:lnTo>
                    <a:pt x="344998" y="121529"/>
                  </a:lnTo>
                  <a:lnTo>
                    <a:pt x="345264" y="122038"/>
                  </a:lnTo>
                  <a:lnTo>
                    <a:pt x="345342" y="123829"/>
                  </a:lnTo>
                  <a:lnTo>
                    <a:pt x="346594" y="124588"/>
                  </a:lnTo>
                  <a:lnTo>
                    <a:pt x="347361" y="125026"/>
                  </a:lnTo>
                  <a:lnTo>
                    <a:pt x="348088" y="126544"/>
                  </a:lnTo>
                  <a:lnTo>
                    <a:pt x="348800" y="127992"/>
                  </a:lnTo>
                  <a:lnTo>
                    <a:pt x="349254" y="131379"/>
                  </a:lnTo>
                  <a:lnTo>
                    <a:pt x="351014" y="131614"/>
                  </a:lnTo>
                  <a:lnTo>
                    <a:pt x="353079" y="132263"/>
                  </a:lnTo>
                  <a:lnTo>
                    <a:pt x="354464" y="131629"/>
                  </a:lnTo>
                  <a:lnTo>
                    <a:pt x="355536" y="132005"/>
                  </a:lnTo>
                  <a:lnTo>
                    <a:pt x="355904" y="133609"/>
                  </a:lnTo>
                  <a:lnTo>
                    <a:pt x="355896" y="135103"/>
                  </a:lnTo>
                  <a:lnTo>
                    <a:pt x="356052" y="136292"/>
                  </a:lnTo>
                  <a:lnTo>
                    <a:pt x="356608" y="136629"/>
                  </a:lnTo>
                  <a:lnTo>
                    <a:pt x="358407" y="135885"/>
                  </a:lnTo>
                  <a:lnTo>
                    <a:pt x="359917" y="135784"/>
                  </a:lnTo>
                  <a:lnTo>
                    <a:pt x="361310" y="136495"/>
                  </a:lnTo>
                  <a:lnTo>
                    <a:pt x="363039" y="137575"/>
                  </a:lnTo>
                  <a:lnTo>
                    <a:pt x="365550" y="140407"/>
                  </a:lnTo>
                  <a:lnTo>
                    <a:pt x="366379" y="140814"/>
                  </a:lnTo>
                  <a:lnTo>
                    <a:pt x="370166" y="141033"/>
                  </a:lnTo>
                  <a:lnTo>
                    <a:pt x="370956" y="141612"/>
                  </a:lnTo>
                  <a:lnTo>
                    <a:pt x="372255" y="141612"/>
                  </a:lnTo>
                  <a:lnTo>
                    <a:pt x="373663" y="141104"/>
                  </a:lnTo>
                  <a:lnTo>
                    <a:pt x="376784" y="142019"/>
                  </a:lnTo>
                  <a:lnTo>
                    <a:pt x="376886" y="142535"/>
                  </a:lnTo>
                  <a:lnTo>
                    <a:pt x="376362" y="143247"/>
                  </a:lnTo>
                  <a:lnTo>
                    <a:pt x="368922" y="147159"/>
                  </a:lnTo>
                  <a:lnTo>
                    <a:pt x="368374" y="148364"/>
                  </a:lnTo>
                  <a:lnTo>
                    <a:pt x="366857" y="149889"/>
                  </a:lnTo>
                  <a:lnTo>
                    <a:pt x="365198" y="150758"/>
                  </a:lnTo>
                  <a:lnTo>
                    <a:pt x="364392" y="150789"/>
                  </a:lnTo>
                  <a:lnTo>
                    <a:pt x="360754" y="149240"/>
                  </a:lnTo>
                  <a:lnTo>
                    <a:pt x="360332" y="149615"/>
                  </a:lnTo>
                  <a:lnTo>
                    <a:pt x="360035" y="150241"/>
                  </a:lnTo>
                  <a:lnTo>
                    <a:pt x="360050" y="150922"/>
                  </a:lnTo>
                  <a:lnTo>
                    <a:pt x="360848" y="152549"/>
                  </a:lnTo>
                  <a:lnTo>
                    <a:pt x="360481" y="153574"/>
                  </a:lnTo>
                  <a:lnTo>
                    <a:pt x="359784" y="154317"/>
                  </a:lnTo>
                  <a:lnTo>
                    <a:pt x="357508" y="153668"/>
                  </a:lnTo>
                  <a:lnTo>
                    <a:pt x="357085" y="153253"/>
                  </a:lnTo>
                  <a:lnTo>
                    <a:pt x="357038" y="152800"/>
                  </a:lnTo>
                  <a:lnTo>
                    <a:pt x="356162" y="152800"/>
                  </a:lnTo>
                  <a:lnTo>
                    <a:pt x="354808" y="153253"/>
                  </a:lnTo>
                  <a:lnTo>
                    <a:pt x="352203" y="156062"/>
                  </a:lnTo>
                  <a:lnTo>
                    <a:pt x="351296" y="157533"/>
                  </a:lnTo>
                  <a:lnTo>
                    <a:pt x="350959" y="158417"/>
                  </a:lnTo>
                  <a:lnTo>
                    <a:pt x="349801" y="158918"/>
                  </a:lnTo>
                  <a:lnTo>
                    <a:pt x="348542" y="159105"/>
                  </a:lnTo>
                  <a:lnTo>
                    <a:pt x="346915" y="160427"/>
                  </a:lnTo>
                  <a:lnTo>
                    <a:pt x="345146" y="161452"/>
                  </a:lnTo>
                  <a:lnTo>
                    <a:pt x="344583" y="160701"/>
                  </a:lnTo>
                  <a:lnTo>
                    <a:pt x="344239" y="159864"/>
                  </a:lnTo>
                  <a:lnTo>
                    <a:pt x="343769" y="159598"/>
                  </a:lnTo>
                  <a:lnTo>
                    <a:pt x="342682" y="159794"/>
                  </a:lnTo>
                  <a:lnTo>
                    <a:pt x="341368" y="159825"/>
                  </a:lnTo>
                  <a:lnTo>
                    <a:pt x="339983" y="158878"/>
                  </a:lnTo>
                  <a:lnTo>
                    <a:pt x="338192" y="157924"/>
                  </a:lnTo>
                  <a:lnTo>
                    <a:pt x="336627" y="157588"/>
                  </a:lnTo>
                  <a:lnTo>
                    <a:pt x="332011" y="158033"/>
                  </a:lnTo>
                  <a:lnTo>
                    <a:pt x="329726" y="158503"/>
                  </a:lnTo>
                  <a:lnTo>
                    <a:pt x="329007" y="158964"/>
                  </a:lnTo>
                  <a:lnTo>
                    <a:pt x="327724" y="159090"/>
                  </a:lnTo>
                  <a:lnTo>
                    <a:pt x="322318" y="160052"/>
                  </a:lnTo>
                  <a:lnTo>
                    <a:pt x="321214" y="159676"/>
                  </a:lnTo>
                  <a:lnTo>
                    <a:pt x="320401" y="158159"/>
                  </a:lnTo>
                  <a:lnTo>
                    <a:pt x="319689" y="156516"/>
                  </a:lnTo>
                  <a:lnTo>
                    <a:pt x="318289" y="155921"/>
                  </a:lnTo>
                  <a:lnTo>
                    <a:pt x="316716" y="155460"/>
                  </a:lnTo>
                  <a:lnTo>
                    <a:pt x="316129" y="154802"/>
                  </a:lnTo>
                  <a:lnTo>
                    <a:pt x="316090" y="154004"/>
                  </a:lnTo>
                  <a:lnTo>
                    <a:pt x="316255" y="153222"/>
                  </a:lnTo>
                  <a:lnTo>
                    <a:pt x="316380" y="152815"/>
                  </a:lnTo>
                  <a:lnTo>
                    <a:pt x="320025" y="149670"/>
                  </a:lnTo>
                  <a:lnTo>
                    <a:pt x="323311" y="146838"/>
                  </a:lnTo>
                  <a:lnTo>
                    <a:pt x="323616" y="146611"/>
                  </a:lnTo>
                  <a:lnTo>
                    <a:pt x="323914" y="146071"/>
                  </a:lnTo>
                  <a:lnTo>
                    <a:pt x="324469" y="145093"/>
                  </a:lnTo>
                  <a:lnTo>
                    <a:pt x="324469" y="144585"/>
                  </a:lnTo>
                  <a:lnTo>
                    <a:pt x="322013" y="143458"/>
                  </a:lnTo>
                  <a:lnTo>
                    <a:pt x="321919" y="142942"/>
                  </a:lnTo>
                  <a:lnTo>
                    <a:pt x="322412" y="142410"/>
                  </a:lnTo>
                  <a:lnTo>
                    <a:pt x="322412" y="141698"/>
                  </a:lnTo>
                  <a:lnTo>
                    <a:pt x="320675" y="139617"/>
                  </a:lnTo>
                  <a:lnTo>
                    <a:pt x="317670" y="136370"/>
                  </a:lnTo>
                  <a:lnTo>
                    <a:pt x="316802" y="136034"/>
                  </a:lnTo>
                  <a:lnTo>
                    <a:pt x="316161" y="136245"/>
                  </a:lnTo>
                  <a:lnTo>
                    <a:pt x="314987" y="139382"/>
                  </a:lnTo>
                  <a:lnTo>
                    <a:pt x="314400" y="140180"/>
                  </a:lnTo>
                  <a:lnTo>
                    <a:pt x="310974" y="142238"/>
                  </a:lnTo>
                  <a:lnTo>
                    <a:pt x="308110" y="143654"/>
                  </a:lnTo>
                  <a:lnTo>
                    <a:pt x="303010" y="146165"/>
                  </a:lnTo>
                  <a:lnTo>
                    <a:pt x="301680" y="146955"/>
                  </a:lnTo>
                  <a:lnTo>
                    <a:pt x="300756" y="146815"/>
                  </a:lnTo>
                  <a:lnTo>
                    <a:pt x="299833" y="146322"/>
                  </a:lnTo>
                  <a:lnTo>
                    <a:pt x="296970" y="143779"/>
                  </a:lnTo>
                  <a:lnTo>
                    <a:pt x="295124" y="142911"/>
                  </a:lnTo>
                  <a:lnTo>
                    <a:pt x="293880" y="143771"/>
                  </a:lnTo>
                  <a:lnTo>
                    <a:pt x="292831" y="145023"/>
                  </a:lnTo>
                  <a:lnTo>
                    <a:pt x="292933" y="147597"/>
                  </a:lnTo>
                  <a:lnTo>
                    <a:pt x="291751" y="148950"/>
                  </a:lnTo>
                  <a:lnTo>
                    <a:pt x="290570" y="149561"/>
                  </a:lnTo>
                  <a:lnTo>
                    <a:pt x="292722" y="156437"/>
                  </a:lnTo>
                  <a:lnTo>
                    <a:pt x="292510" y="157322"/>
                  </a:lnTo>
                  <a:lnTo>
                    <a:pt x="290868" y="157564"/>
                  </a:lnTo>
                  <a:lnTo>
                    <a:pt x="292072" y="160146"/>
                  </a:lnTo>
                  <a:lnTo>
                    <a:pt x="291055" y="160443"/>
                  </a:lnTo>
                  <a:lnTo>
                    <a:pt x="288466" y="159841"/>
                  </a:lnTo>
                  <a:lnTo>
                    <a:pt x="284984" y="159442"/>
                  </a:lnTo>
                  <a:lnTo>
                    <a:pt x="278412" y="160584"/>
                  </a:lnTo>
                  <a:lnTo>
                    <a:pt x="277928" y="161030"/>
                  </a:lnTo>
                  <a:lnTo>
                    <a:pt x="277748" y="161601"/>
                  </a:lnTo>
                  <a:lnTo>
                    <a:pt x="278131" y="162117"/>
                  </a:lnTo>
                  <a:lnTo>
                    <a:pt x="281315" y="162172"/>
                  </a:lnTo>
                  <a:lnTo>
                    <a:pt x="284429" y="161914"/>
                  </a:lnTo>
                  <a:lnTo>
                    <a:pt x="285289" y="162391"/>
                  </a:lnTo>
                  <a:lnTo>
                    <a:pt x="285423" y="163236"/>
                  </a:lnTo>
                  <a:lnTo>
                    <a:pt x="285063" y="163768"/>
                  </a:lnTo>
                  <a:lnTo>
                    <a:pt x="284022" y="163862"/>
                  </a:lnTo>
                  <a:lnTo>
                    <a:pt x="281745" y="164370"/>
                  </a:lnTo>
                  <a:lnTo>
                    <a:pt x="281487" y="164910"/>
                  </a:lnTo>
                  <a:lnTo>
                    <a:pt x="281409" y="165427"/>
                  </a:lnTo>
                  <a:lnTo>
                    <a:pt x="282184" y="166921"/>
                  </a:lnTo>
                  <a:lnTo>
                    <a:pt x="283044" y="167875"/>
                  </a:lnTo>
                  <a:lnTo>
                    <a:pt x="283153" y="168439"/>
                  </a:lnTo>
                  <a:lnTo>
                    <a:pt x="282794" y="168916"/>
                  </a:lnTo>
                  <a:lnTo>
                    <a:pt x="282356" y="169103"/>
                  </a:lnTo>
                  <a:lnTo>
                    <a:pt x="281589" y="168399"/>
                  </a:lnTo>
                  <a:lnTo>
                    <a:pt x="281151" y="168540"/>
                  </a:lnTo>
                  <a:lnTo>
                    <a:pt x="280940" y="169182"/>
                  </a:lnTo>
                  <a:lnTo>
                    <a:pt x="280728" y="169933"/>
                  </a:lnTo>
                  <a:lnTo>
                    <a:pt x="280228" y="170481"/>
                  </a:lnTo>
                  <a:lnTo>
                    <a:pt x="279163" y="170191"/>
                  </a:lnTo>
                  <a:lnTo>
                    <a:pt x="278108" y="170402"/>
                  </a:lnTo>
                  <a:lnTo>
                    <a:pt x="277482" y="173125"/>
                  </a:lnTo>
                  <a:lnTo>
                    <a:pt x="276950" y="176207"/>
                  </a:lnTo>
                  <a:lnTo>
                    <a:pt x="275213" y="178257"/>
                  </a:lnTo>
                  <a:lnTo>
                    <a:pt x="274250" y="179000"/>
                  </a:lnTo>
                  <a:lnTo>
                    <a:pt x="272835" y="179219"/>
                  </a:lnTo>
                  <a:lnTo>
                    <a:pt x="270730" y="178969"/>
                  </a:lnTo>
                  <a:lnTo>
                    <a:pt x="269455" y="178664"/>
                  </a:lnTo>
                  <a:lnTo>
                    <a:pt x="265762" y="178210"/>
                  </a:lnTo>
                  <a:lnTo>
                    <a:pt x="262062" y="177373"/>
                  </a:lnTo>
                  <a:lnTo>
                    <a:pt x="257900" y="176591"/>
                  </a:lnTo>
                  <a:lnTo>
                    <a:pt x="254027" y="178398"/>
                  </a:lnTo>
                  <a:lnTo>
                    <a:pt x="252908" y="179501"/>
                  </a:lnTo>
                  <a:lnTo>
                    <a:pt x="252196" y="180534"/>
                  </a:lnTo>
                  <a:lnTo>
                    <a:pt x="251469" y="181011"/>
                  </a:lnTo>
                  <a:lnTo>
                    <a:pt x="249786" y="187332"/>
                  </a:lnTo>
                  <a:lnTo>
                    <a:pt x="249959" y="188052"/>
                  </a:lnTo>
                  <a:lnTo>
                    <a:pt x="250890" y="188615"/>
                  </a:lnTo>
                  <a:lnTo>
                    <a:pt x="255639" y="189922"/>
                  </a:lnTo>
                  <a:lnTo>
                    <a:pt x="256335" y="190462"/>
                  </a:lnTo>
                  <a:lnTo>
                    <a:pt x="256749" y="191080"/>
                  </a:lnTo>
                  <a:lnTo>
                    <a:pt x="256953" y="193912"/>
                  </a:lnTo>
                  <a:lnTo>
                    <a:pt x="257344" y="194303"/>
                  </a:lnTo>
                  <a:lnTo>
                    <a:pt x="258971" y="194655"/>
                  </a:lnTo>
                  <a:lnTo>
                    <a:pt x="261326" y="194631"/>
                  </a:lnTo>
                  <a:lnTo>
                    <a:pt x="263172" y="194350"/>
                  </a:lnTo>
                  <a:lnTo>
                    <a:pt x="265026" y="194608"/>
                  </a:lnTo>
                  <a:lnTo>
                    <a:pt x="266325" y="195218"/>
                  </a:lnTo>
                  <a:lnTo>
                    <a:pt x="266959" y="196181"/>
                  </a:lnTo>
                  <a:lnTo>
                    <a:pt x="267311" y="197221"/>
                  </a:lnTo>
                  <a:lnTo>
                    <a:pt x="265105" y="203425"/>
                  </a:lnTo>
                  <a:lnTo>
                    <a:pt x="265285" y="205678"/>
                  </a:lnTo>
                  <a:lnTo>
                    <a:pt x="265966" y="208901"/>
                  </a:lnTo>
                  <a:lnTo>
                    <a:pt x="267217" y="211428"/>
                  </a:lnTo>
                  <a:lnTo>
                    <a:pt x="269572" y="213893"/>
                  </a:lnTo>
                  <a:lnTo>
                    <a:pt x="271364" y="215473"/>
                  </a:lnTo>
                  <a:lnTo>
                    <a:pt x="271739" y="216216"/>
                  </a:lnTo>
                  <a:lnTo>
                    <a:pt x="271833" y="217366"/>
                  </a:lnTo>
                  <a:lnTo>
                    <a:pt x="271543" y="218837"/>
                  </a:lnTo>
                  <a:lnTo>
                    <a:pt x="270511" y="221169"/>
                  </a:lnTo>
                  <a:lnTo>
                    <a:pt x="269243" y="223203"/>
                  </a:lnTo>
                  <a:lnTo>
                    <a:pt x="267874" y="224063"/>
                  </a:lnTo>
                  <a:lnTo>
                    <a:pt x="265973" y="226645"/>
                  </a:lnTo>
                  <a:lnTo>
                    <a:pt x="264291" y="229813"/>
                  </a:lnTo>
                  <a:lnTo>
                    <a:pt x="261060" y="233960"/>
                  </a:lnTo>
                  <a:lnTo>
                    <a:pt x="259973" y="236268"/>
                  </a:lnTo>
                  <a:lnTo>
                    <a:pt x="259613" y="242925"/>
                  </a:lnTo>
                  <a:lnTo>
                    <a:pt x="258760" y="244920"/>
                  </a:lnTo>
                  <a:lnTo>
                    <a:pt x="258627" y="244162"/>
                  </a:lnTo>
                  <a:lnTo>
                    <a:pt x="257461" y="243403"/>
                  </a:lnTo>
                  <a:lnTo>
                    <a:pt x="255427" y="243536"/>
                  </a:lnTo>
                  <a:lnTo>
                    <a:pt x="254090" y="243176"/>
                  </a:lnTo>
                  <a:lnTo>
                    <a:pt x="253448" y="242323"/>
                  </a:lnTo>
                  <a:lnTo>
                    <a:pt x="251790" y="242566"/>
                  </a:lnTo>
                  <a:lnTo>
                    <a:pt x="249114" y="243888"/>
                  </a:lnTo>
                  <a:lnTo>
                    <a:pt x="246383" y="243184"/>
                  </a:lnTo>
                  <a:lnTo>
                    <a:pt x="243606" y="240446"/>
                  </a:lnTo>
                  <a:lnTo>
                    <a:pt x="238310" y="239444"/>
                  </a:lnTo>
                  <a:lnTo>
                    <a:pt x="231605" y="240070"/>
                  </a:lnTo>
                  <a:lnTo>
                    <a:pt x="231355" y="237034"/>
                  </a:lnTo>
                  <a:lnTo>
                    <a:pt x="231371" y="233162"/>
                  </a:lnTo>
                  <a:lnTo>
                    <a:pt x="231675" y="228006"/>
                  </a:lnTo>
                  <a:lnTo>
                    <a:pt x="233960" y="223954"/>
                  </a:lnTo>
                  <a:lnTo>
                    <a:pt x="233889" y="223179"/>
                  </a:lnTo>
                  <a:lnTo>
                    <a:pt x="233443" y="222436"/>
                  </a:lnTo>
                  <a:lnTo>
                    <a:pt x="232747" y="221771"/>
                  </a:lnTo>
                  <a:lnTo>
                    <a:pt x="228687" y="220652"/>
                  </a:lnTo>
                  <a:lnTo>
                    <a:pt x="227497" y="220065"/>
                  </a:lnTo>
                  <a:lnTo>
                    <a:pt x="225925" y="218782"/>
                  </a:lnTo>
                  <a:lnTo>
                    <a:pt x="223938" y="217437"/>
                  </a:lnTo>
                  <a:lnTo>
                    <a:pt x="222209" y="216506"/>
                  </a:lnTo>
                  <a:lnTo>
                    <a:pt x="219494" y="215277"/>
                  </a:lnTo>
                  <a:lnTo>
                    <a:pt x="216991" y="214597"/>
                  </a:lnTo>
                  <a:lnTo>
                    <a:pt x="215520" y="215113"/>
                  </a:lnTo>
                  <a:lnTo>
                    <a:pt x="214167" y="215770"/>
                  </a:lnTo>
                  <a:lnTo>
                    <a:pt x="212899" y="215786"/>
                  </a:lnTo>
                  <a:lnTo>
                    <a:pt x="211632" y="215426"/>
                  </a:lnTo>
                  <a:lnTo>
                    <a:pt x="206938" y="212352"/>
                  </a:lnTo>
                  <a:lnTo>
                    <a:pt x="199849" y="207032"/>
                  </a:lnTo>
                  <a:lnTo>
                    <a:pt x="194233" y="203308"/>
                  </a:lnTo>
                  <a:lnTo>
                    <a:pt x="190704" y="201524"/>
                  </a:lnTo>
                  <a:lnTo>
                    <a:pt x="189867" y="200953"/>
                  </a:lnTo>
                  <a:lnTo>
                    <a:pt x="187888" y="199279"/>
                  </a:lnTo>
                  <a:lnTo>
                    <a:pt x="183021" y="194757"/>
                  </a:lnTo>
                  <a:lnTo>
                    <a:pt x="179790" y="195422"/>
                  </a:lnTo>
                  <a:lnTo>
                    <a:pt x="175174" y="192480"/>
                  </a:lnTo>
                  <a:lnTo>
                    <a:pt x="171028" y="189601"/>
                  </a:lnTo>
                  <a:lnTo>
                    <a:pt x="170089" y="188819"/>
                  </a:lnTo>
                  <a:lnTo>
                    <a:pt x="165372" y="183483"/>
                  </a:lnTo>
                  <a:lnTo>
                    <a:pt x="160662" y="180017"/>
                  </a:lnTo>
                  <a:lnTo>
                    <a:pt x="155530" y="176231"/>
                  </a:lnTo>
                  <a:lnTo>
                    <a:pt x="152213" y="173853"/>
                  </a:lnTo>
                  <a:lnTo>
                    <a:pt x="146588" y="169815"/>
                  </a:lnTo>
                  <a:lnTo>
                    <a:pt x="143834" y="167375"/>
                  </a:lnTo>
                  <a:lnTo>
                    <a:pt x="142903" y="166475"/>
                  </a:lnTo>
                  <a:lnTo>
                    <a:pt x="141996" y="164746"/>
                  </a:lnTo>
                  <a:lnTo>
                    <a:pt x="140524" y="156273"/>
                  </a:lnTo>
                  <a:lnTo>
                    <a:pt x="138835" y="152377"/>
                  </a:lnTo>
                  <a:lnTo>
                    <a:pt x="136425" y="150257"/>
                  </a:lnTo>
                  <a:lnTo>
                    <a:pt x="134376" y="146165"/>
                  </a:lnTo>
                  <a:lnTo>
                    <a:pt x="132670" y="140086"/>
                  </a:lnTo>
                  <a:lnTo>
                    <a:pt x="131262" y="136128"/>
                  </a:lnTo>
                  <a:lnTo>
                    <a:pt x="130143" y="134297"/>
                  </a:lnTo>
                  <a:lnTo>
                    <a:pt x="127890" y="132271"/>
                  </a:lnTo>
                  <a:lnTo>
                    <a:pt x="124471" y="130049"/>
                  </a:lnTo>
                  <a:lnTo>
                    <a:pt x="121232" y="128993"/>
                  </a:lnTo>
                  <a:lnTo>
                    <a:pt x="120066" y="129032"/>
                  </a:lnTo>
                  <a:lnTo>
                    <a:pt x="119487" y="129306"/>
                  </a:lnTo>
                  <a:lnTo>
                    <a:pt x="118830" y="129681"/>
                  </a:lnTo>
                  <a:lnTo>
                    <a:pt x="117547" y="131340"/>
                  </a:lnTo>
                  <a:lnTo>
                    <a:pt x="115654" y="131512"/>
                  </a:lnTo>
                  <a:lnTo>
                    <a:pt x="114261" y="131473"/>
                  </a:lnTo>
                  <a:lnTo>
                    <a:pt x="112963" y="130878"/>
                  </a:lnTo>
                  <a:lnTo>
                    <a:pt x="108863" y="130354"/>
                  </a:lnTo>
                  <a:lnTo>
                    <a:pt x="107408" y="129775"/>
                  </a:lnTo>
                  <a:lnTo>
                    <a:pt x="104944" y="129861"/>
                  </a:lnTo>
                  <a:lnTo>
                    <a:pt x="99647" y="130722"/>
                  </a:lnTo>
                  <a:lnTo>
                    <a:pt x="98356" y="130565"/>
                  </a:lnTo>
                  <a:lnTo>
                    <a:pt x="92762" y="126857"/>
                  </a:lnTo>
                  <a:lnTo>
                    <a:pt x="90330" y="125386"/>
                  </a:lnTo>
                  <a:lnTo>
                    <a:pt x="89844" y="124573"/>
                  </a:lnTo>
                  <a:lnTo>
                    <a:pt x="89868" y="123149"/>
                  </a:lnTo>
                  <a:lnTo>
                    <a:pt x="90689" y="121130"/>
                  </a:lnTo>
                  <a:lnTo>
                    <a:pt x="91393" y="119699"/>
                  </a:lnTo>
                  <a:lnTo>
                    <a:pt x="91081" y="118212"/>
                  </a:lnTo>
                  <a:lnTo>
                    <a:pt x="90016" y="116585"/>
                  </a:lnTo>
                  <a:lnTo>
                    <a:pt x="90016" y="114848"/>
                  </a:lnTo>
                  <a:lnTo>
                    <a:pt x="90744" y="113878"/>
                  </a:lnTo>
                  <a:lnTo>
                    <a:pt x="92230" y="114183"/>
                  </a:lnTo>
                  <a:lnTo>
                    <a:pt x="92762" y="113573"/>
                  </a:lnTo>
                  <a:lnTo>
                    <a:pt x="92575" y="112650"/>
                  </a:lnTo>
                  <a:lnTo>
                    <a:pt x="91769" y="111993"/>
                  </a:lnTo>
                  <a:lnTo>
                    <a:pt x="90697" y="110514"/>
                  </a:lnTo>
                  <a:lnTo>
                    <a:pt x="87528" y="109137"/>
                  </a:lnTo>
                  <a:lnTo>
                    <a:pt x="87075" y="108574"/>
                  </a:lnTo>
                  <a:lnTo>
                    <a:pt x="87239" y="107932"/>
                  </a:lnTo>
                  <a:lnTo>
                    <a:pt x="87787" y="107244"/>
                  </a:lnTo>
                  <a:lnTo>
                    <a:pt x="87896" y="105789"/>
                  </a:lnTo>
                  <a:lnTo>
                    <a:pt x="87951" y="103911"/>
                  </a:lnTo>
                  <a:lnTo>
                    <a:pt x="88374" y="102933"/>
                  </a:lnTo>
                  <a:lnTo>
                    <a:pt x="88491" y="102166"/>
                  </a:lnTo>
                  <a:lnTo>
                    <a:pt x="88029" y="101548"/>
                  </a:lnTo>
                  <a:lnTo>
                    <a:pt x="86957" y="100828"/>
                  </a:lnTo>
                  <a:lnTo>
                    <a:pt x="85244" y="99084"/>
                  </a:lnTo>
                  <a:lnTo>
                    <a:pt x="83140" y="98896"/>
                  </a:lnTo>
                  <a:lnTo>
                    <a:pt x="76294" y="98959"/>
                  </a:lnTo>
                  <a:lnTo>
                    <a:pt x="74174" y="98254"/>
                  </a:lnTo>
                  <a:lnTo>
                    <a:pt x="72468" y="97277"/>
                  </a:lnTo>
                  <a:lnTo>
                    <a:pt x="70763" y="93553"/>
                  </a:lnTo>
                  <a:lnTo>
                    <a:pt x="69902" y="92669"/>
                  </a:lnTo>
                  <a:lnTo>
                    <a:pt x="69097" y="92301"/>
                  </a:lnTo>
                  <a:lnTo>
                    <a:pt x="67180" y="92176"/>
                  </a:lnTo>
                  <a:lnTo>
                    <a:pt x="64872" y="91816"/>
                  </a:lnTo>
                  <a:lnTo>
                    <a:pt x="63691" y="91182"/>
                  </a:lnTo>
                  <a:lnTo>
                    <a:pt x="60467" y="87771"/>
                  </a:lnTo>
                  <a:lnTo>
                    <a:pt x="57369" y="84720"/>
                  </a:lnTo>
                  <a:lnTo>
                    <a:pt x="56125" y="87599"/>
                  </a:lnTo>
                  <a:lnTo>
                    <a:pt x="54921" y="88170"/>
                  </a:lnTo>
                  <a:lnTo>
                    <a:pt x="52190" y="87904"/>
                  </a:lnTo>
                  <a:lnTo>
                    <a:pt x="50140" y="87419"/>
                  </a:lnTo>
                  <a:lnTo>
                    <a:pt x="48975" y="88069"/>
                  </a:lnTo>
                  <a:lnTo>
                    <a:pt x="47770" y="89203"/>
                  </a:lnTo>
                  <a:lnTo>
                    <a:pt x="47997" y="89954"/>
                  </a:lnTo>
                  <a:lnTo>
                    <a:pt x="48920" y="90744"/>
                  </a:lnTo>
                  <a:lnTo>
                    <a:pt x="50774" y="92207"/>
                  </a:lnTo>
                  <a:lnTo>
                    <a:pt x="53614" y="95782"/>
                  </a:lnTo>
                  <a:lnTo>
                    <a:pt x="54905" y="97754"/>
                  </a:lnTo>
                  <a:lnTo>
                    <a:pt x="55093" y="98442"/>
                  </a:lnTo>
                  <a:lnTo>
                    <a:pt x="54850" y="98959"/>
                  </a:lnTo>
                  <a:lnTo>
                    <a:pt x="54467" y="99178"/>
                  </a:lnTo>
                  <a:lnTo>
                    <a:pt x="53904" y="99170"/>
                  </a:lnTo>
                  <a:lnTo>
                    <a:pt x="53145" y="99162"/>
                  </a:lnTo>
                  <a:lnTo>
                    <a:pt x="52706" y="98575"/>
                  </a:lnTo>
                  <a:lnTo>
                    <a:pt x="52558" y="97558"/>
                  </a:lnTo>
                  <a:lnTo>
                    <a:pt x="51611" y="96017"/>
                  </a:lnTo>
                  <a:lnTo>
                    <a:pt x="50633" y="95125"/>
                  </a:lnTo>
                  <a:lnTo>
                    <a:pt x="49562" y="94570"/>
                  </a:lnTo>
                  <a:lnTo>
                    <a:pt x="48059" y="94155"/>
                  </a:lnTo>
                  <a:lnTo>
                    <a:pt x="46080" y="93420"/>
                  </a:lnTo>
                  <a:lnTo>
                    <a:pt x="45055" y="93388"/>
                  </a:lnTo>
                  <a:lnTo>
                    <a:pt x="44062" y="94241"/>
                  </a:lnTo>
                  <a:lnTo>
                    <a:pt x="43232" y="95391"/>
                  </a:lnTo>
                  <a:lnTo>
                    <a:pt x="42740" y="97903"/>
                  </a:lnTo>
                  <a:lnTo>
                    <a:pt x="41261" y="100985"/>
                  </a:lnTo>
                  <a:lnTo>
                    <a:pt x="40353" y="102198"/>
                  </a:lnTo>
                  <a:lnTo>
                    <a:pt x="37537" y="102933"/>
                  </a:lnTo>
                  <a:lnTo>
                    <a:pt x="30856" y="103183"/>
                  </a:lnTo>
                  <a:lnTo>
                    <a:pt x="28861" y="104146"/>
                  </a:lnTo>
                  <a:lnTo>
                    <a:pt x="27499" y="105303"/>
                  </a:lnTo>
                  <a:lnTo>
                    <a:pt x="24973" y="109051"/>
                  </a:lnTo>
                  <a:lnTo>
                    <a:pt x="23212" y="110295"/>
                  </a:lnTo>
                  <a:lnTo>
                    <a:pt x="21687" y="112008"/>
                  </a:lnTo>
                  <a:lnTo>
                    <a:pt x="22148" y="117500"/>
                  </a:lnTo>
                  <a:lnTo>
                    <a:pt x="22883" y="123892"/>
                  </a:lnTo>
                  <a:lnTo>
                    <a:pt x="24167" y="125660"/>
                  </a:lnTo>
                  <a:lnTo>
                    <a:pt x="24980" y="126192"/>
                  </a:lnTo>
                  <a:lnTo>
                    <a:pt x="25090" y="126818"/>
                  </a:lnTo>
                  <a:lnTo>
                    <a:pt x="24566" y="127373"/>
                  </a:lnTo>
                  <a:lnTo>
                    <a:pt x="23893" y="128070"/>
                  </a:lnTo>
                  <a:lnTo>
                    <a:pt x="22876" y="129345"/>
                  </a:lnTo>
                  <a:lnTo>
                    <a:pt x="21734" y="129298"/>
                  </a:lnTo>
                  <a:lnTo>
                    <a:pt x="19433" y="128977"/>
                  </a:lnTo>
                  <a:lnTo>
                    <a:pt x="17517" y="128633"/>
                  </a:lnTo>
                  <a:lnTo>
                    <a:pt x="11070" y="128265"/>
                  </a:lnTo>
                  <a:lnTo>
                    <a:pt x="5844" y="127968"/>
                  </a:lnTo>
                  <a:lnTo>
                    <a:pt x="39" y="127639"/>
                  </a:lnTo>
                  <a:lnTo>
                    <a:pt x="32" y="120943"/>
                  </a:lnTo>
                  <a:lnTo>
                    <a:pt x="32" y="114222"/>
                  </a:lnTo>
                  <a:lnTo>
                    <a:pt x="32" y="107478"/>
                  </a:lnTo>
                  <a:lnTo>
                    <a:pt x="23" y="100711"/>
                  </a:lnTo>
                  <a:lnTo>
                    <a:pt x="23" y="93913"/>
                  </a:lnTo>
                  <a:lnTo>
                    <a:pt x="23" y="87091"/>
                  </a:lnTo>
                  <a:lnTo>
                    <a:pt x="16" y="80245"/>
                  </a:lnTo>
                  <a:lnTo>
                    <a:pt x="16" y="73376"/>
                  </a:lnTo>
                  <a:lnTo>
                    <a:pt x="16" y="66484"/>
                  </a:lnTo>
                  <a:lnTo>
                    <a:pt x="16" y="59560"/>
                  </a:lnTo>
                  <a:lnTo>
                    <a:pt x="8" y="52613"/>
                  </a:lnTo>
                  <a:lnTo>
                    <a:pt x="8" y="45634"/>
                  </a:lnTo>
                  <a:lnTo>
                    <a:pt x="8" y="38624"/>
                  </a:lnTo>
                  <a:lnTo>
                    <a:pt x="0" y="31591"/>
                  </a:lnTo>
                  <a:lnTo>
                    <a:pt x="0" y="24534"/>
                  </a:lnTo>
                  <a:lnTo>
                    <a:pt x="0" y="17446"/>
                  </a:lnTo>
                  <a:lnTo>
                    <a:pt x="2738" y="16570"/>
                  </a:lnTo>
                  <a:lnTo>
                    <a:pt x="6196" y="15451"/>
                  </a:lnTo>
                  <a:lnTo>
                    <a:pt x="9513" y="14387"/>
                  </a:lnTo>
                  <a:lnTo>
                    <a:pt x="13464" y="13112"/>
                  </a:lnTo>
                  <a:lnTo>
                    <a:pt x="17915" y="11673"/>
                  </a:lnTo>
                  <a:lnTo>
                    <a:pt x="21718" y="10444"/>
                  </a:lnTo>
                  <a:lnTo>
                    <a:pt x="26256" y="8981"/>
                  </a:lnTo>
                  <a:lnTo>
                    <a:pt x="29714" y="7863"/>
                  </a:lnTo>
                  <a:lnTo>
                    <a:pt x="32960" y="6814"/>
                  </a:lnTo>
                  <a:lnTo>
                    <a:pt x="37115" y="5562"/>
                  </a:lnTo>
                  <a:lnTo>
                    <a:pt x="43577" y="3622"/>
                  </a:lnTo>
                  <a:lnTo>
                    <a:pt x="47183" y="2535"/>
                  </a:lnTo>
                  <a:lnTo>
                    <a:pt x="50829" y="1439"/>
                  </a:lnTo>
                  <a:lnTo>
                    <a:pt x="54302" y="391"/>
                  </a:lnTo>
                  <a:lnTo>
                    <a:pt x="56626" y="0"/>
                  </a:lnTo>
                  <a:lnTo>
                    <a:pt x="59122" y="1494"/>
                  </a:lnTo>
                  <a:lnTo>
                    <a:pt x="62157" y="3544"/>
                  </a:lnTo>
                  <a:lnTo>
                    <a:pt x="65193" y="5594"/>
                  </a:lnTo>
                  <a:lnTo>
                    <a:pt x="68228" y="7643"/>
                  </a:lnTo>
                  <a:lnTo>
                    <a:pt x="71264" y="9693"/>
                  </a:lnTo>
                  <a:lnTo>
                    <a:pt x="74299" y="11735"/>
                  </a:lnTo>
                  <a:lnTo>
                    <a:pt x="77335" y="13777"/>
                  </a:lnTo>
                  <a:lnTo>
                    <a:pt x="80370" y="15819"/>
                  </a:lnTo>
                  <a:lnTo>
                    <a:pt x="83406" y="17853"/>
                  </a:lnTo>
                  <a:lnTo>
                    <a:pt x="86441" y="19887"/>
                  </a:lnTo>
                  <a:lnTo>
                    <a:pt x="89477" y="21921"/>
                  </a:lnTo>
                  <a:lnTo>
                    <a:pt x="92512" y="23948"/>
                  </a:lnTo>
                  <a:lnTo>
                    <a:pt x="95548" y="25974"/>
                  </a:lnTo>
                  <a:lnTo>
                    <a:pt x="98583" y="28000"/>
                  </a:lnTo>
                  <a:lnTo>
                    <a:pt x="101619" y="30019"/>
                  </a:lnTo>
                  <a:lnTo>
                    <a:pt x="104654" y="32037"/>
                  </a:lnTo>
                  <a:lnTo>
                    <a:pt x="107690" y="34055"/>
                  </a:lnTo>
                  <a:lnTo>
                    <a:pt x="110506" y="35933"/>
                  </a:lnTo>
                  <a:lnTo>
                    <a:pt x="111773" y="37326"/>
                  </a:lnTo>
                  <a:lnTo>
                    <a:pt x="112470" y="40392"/>
                  </a:lnTo>
                  <a:lnTo>
                    <a:pt x="113870" y="42825"/>
                  </a:lnTo>
                  <a:lnTo>
                    <a:pt x="116303" y="45454"/>
                  </a:lnTo>
                  <a:lnTo>
                    <a:pt x="118791" y="48145"/>
                  </a:lnTo>
                  <a:lnTo>
                    <a:pt x="121889" y="51689"/>
                  </a:lnTo>
                  <a:lnTo>
                    <a:pt x="124033" y="54146"/>
                  </a:lnTo>
                  <a:lnTo>
                    <a:pt x="126215" y="56649"/>
                  </a:lnTo>
                  <a:lnTo>
                    <a:pt x="129830" y="60772"/>
                  </a:lnTo>
                  <a:lnTo>
                    <a:pt x="132083" y="63339"/>
                  </a:lnTo>
                  <a:lnTo>
                    <a:pt x="133875" y="63425"/>
                  </a:lnTo>
                  <a:lnTo>
                    <a:pt x="137513" y="62814"/>
                  </a:lnTo>
                  <a:lnTo>
                    <a:pt x="142379" y="62001"/>
                  </a:lnTo>
                  <a:lnTo>
                    <a:pt x="146220" y="61351"/>
                  </a:lnTo>
                  <a:lnTo>
                    <a:pt x="150867" y="60569"/>
                  </a:lnTo>
                  <a:lnTo>
                    <a:pt x="155295" y="59826"/>
                  </a:lnTo>
                  <a:lnTo>
                    <a:pt x="158785" y="59231"/>
                  </a:lnTo>
                  <a:lnTo>
                    <a:pt x="164010" y="59677"/>
                  </a:lnTo>
                  <a:lnTo>
                    <a:pt x="169166" y="60123"/>
                  </a:lnTo>
                  <a:lnTo>
                    <a:pt x="172867" y="60444"/>
                  </a:lnTo>
                  <a:lnTo>
                    <a:pt x="176489" y="60757"/>
                  </a:lnTo>
                  <a:lnTo>
                    <a:pt x="180784" y="61125"/>
                  </a:lnTo>
                  <a:lnTo>
                    <a:pt x="183186" y="61328"/>
                  </a:lnTo>
                  <a:lnTo>
                    <a:pt x="185940" y="61563"/>
                  </a:lnTo>
                  <a:lnTo>
                    <a:pt x="187097" y="60945"/>
                  </a:lnTo>
                  <a:lnTo>
                    <a:pt x="189468" y="59677"/>
                  </a:lnTo>
                  <a:lnTo>
                    <a:pt x="191706" y="58488"/>
                  </a:lnTo>
                  <a:lnTo>
                    <a:pt x="194029" y="57244"/>
                  </a:lnTo>
                  <a:lnTo>
                    <a:pt x="196087" y="56618"/>
                  </a:lnTo>
                  <a:lnTo>
                    <a:pt x="198230" y="58597"/>
                  </a:lnTo>
                  <a:lnTo>
                    <a:pt x="200022" y="60882"/>
                  </a:lnTo>
                  <a:lnTo>
                    <a:pt x="201907" y="63284"/>
                  </a:lnTo>
                  <a:lnTo>
                    <a:pt x="204090" y="65592"/>
                  </a:lnTo>
                  <a:lnTo>
                    <a:pt x="206210" y="66961"/>
                  </a:lnTo>
                  <a:lnTo>
                    <a:pt x="209050" y="68815"/>
                  </a:lnTo>
                  <a:lnTo>
                    <a:pt x="210685" y="71976"/>
                  </a:lnTo>
                  <a:lnTo>
                    <a:pt x="212868" y="76193"/>
                  </a:lnTo>
                  <a:lnTo>
                    <a:pt x="214307" y="78962"/>
                  </a:lnTo>
                  <a:lnTo>
                    <a:pt x="215786" y="81802"/>
                  </a:lnTo>
                  <a:lnTo>
                    <a:pt x="217937" y="80683"/>
                  </a:lnTo>
                  <a:lnTo>
                    <a:pt x="220230" y="79486"/>
                  </a:lnTo>
                  <a:lnTo>
                    <a:pt x="222311" y="78399"/>
                  </a:lnTo>
                  <a:lnTo>
                    <a:pt x="222061" y="81911"/>
                  </a:lnTo>
                  <a:lnTo>
                    <a:pt x="221841" y="85096"/>
                  </a:lnTo>
                  <a:lnTo>
                    <a:pt x="221490" y="89907"/>
                  </a:lnTo>
                  <a:lnTo>
                    <a:pt x="221208" y="93834"/>
                  </a:lnTo>
                  <a:lnTo>
                    <a:pt x="220457" y="98513"/>
                  </a:lnTo>
                  <a:lnTo>
                    <a:pt x="220402" y="102072"/>
                  </a:lnTo>
                  <a:lnTo>
                    <a:pt x="220355" y="105194"/>
                  </a:lnTo>
                  <a:lnTo>
                    <a:pt x="220323" y="107666"/>
                  </a:lnTo>
                  <a:lnTo>
                    <a:pt x="224353" y="107776"/>
                  </a:lnTo>
                  <a:lnTo>
                    <a:pt x="227333" y="107854"/>
                  </a:lnTo>
                  <a:lnTo>
                    <a:pt x="231065" y="107956"/>
                  </a:lnTo>
                  <a:lnTo>
                    <a:pt x="231425" y="111054"/>
                  </a:lnTo>
                  <a:lnTo>
                    <a:pt x="231926" y="115404"/>
                  </a:lnTo>
                  <a:lnTo>
                    <a:pt x="232685" y="119331"/>
                  </a:lnTo>
                  <a:lnTo>
                    <a:pt x="233326" y="122625"/>
                  </a:lnTo>
                  <a:lnTo>
                    <a:pt x="234280" y="126873"/>
                  </a:lnTo>
                  <a:lnTo>
                    <a:pt x="234797" y="129142"/>
                  </a:lnTo>
                  <a:lnTo>
                    <a:pt x="235689" y="131809"/>
                  </a:lnTo>
                  <a:lnTo>
                    <a:pt x="236573" y="132451"/>
                  </a:lnTo>
                  <a:lnTo>
                    <a:pt x="237989" y="132873"/>
                  </a:lnTo>
                  <a:lnTo>
                    <a:pt x="242918" y="132552"/>
                  </a:lnTo>
                  <a:lnTo>
                    <a:pt x="247002" y="132286"/>
                  </a:lnTo>
                  <a:lnTo>
                    <a:pt x="250225" y="132083"/>
                  </a:lnTo>
                  <a:lnTo>
                    <a:pt x="253651" y="131864"/>
                  </a:lnTo>
                  <a:lnTo>
                    <a:pt x="258197" y="131567"/>
                  </a:lnTo>
                  <a:lnTo>
                    <a:pt x="259738" y="132247"/>
                  </a:lnTo>
                  <a:lnTo>
                    <a:pt x="261068" y="131770"/>
                  </a:lnTo>
                  <a:lnTo>
                    <a:pt x="262601" y="131293"/>
                  </a:lnTo>
                  <a:lnTo>
                    <a:pt x="263822" y="133225"/>
                  </a:lnTo>
                  <a:lnTo>
                    <a:pt x="264440" y="134203"/>
                  </a:lnTo>
                  <a:lnTo>
                    <a:pt x="265308" y="135220"/>
                  </a:lnTo>
                  <a:lnTo>
                    <a:pt x="266482" y="136167"/>
                  </a:lnTo>
                  <a:lnTo>
                    <a:pt x="265989" y="138146"/>
                  </a:lnTo>
                  <a:lnTo>
                    <a:pt x="265261" y="141033"/>
                  </a:lnTo>
                  <a:lnTo>
                    <a:pt x="265058" y="142512"/>
                  </a:lnTo>
                  <a:lnTo>
                    <a:pt x="266474" y="144108"/>
                  </a:lnTo>
                  <a:lnTo>
                    <a:pt x="267530" y="145039"/>
                  </a:lnTo>
                  <a:lnTo>
                    <a:pt x="270417" y="146932"/>
                  </a:lnTo>
                  <a:lnTo>
                    <a:pt x="273132" y="147988"/>
                  </a:lnTo>
                  <a:lnTo>
                    <a:pt x="274900" y="148301"/>
                  </a:lnTo>
                  <a:lnTo>
                    <a:pt x="276590" y="147894"/>
                  </a:lnTo>
                  <a:lnTo>
                    <a:pt x="277208" y="146822"/>
                  </a:lnTo>
                  <a:lnTo>
                    <a:pt x="277051" y="145344"/>
                  </a:lnTo>
                  <a:lnTo>
                    <a:pt x="276238" y="143787"/>
                  </a:lnTo>
                  <a:lnTo>
                    <a:pt x="276300" y="141933"/>
                  </a:lnTo>
                  <a:lnTo>
                    <a:pt x="276840" y="140579"/>
                  </a:lnTo>
                  <a:lnTo>
                    <a:pt x="278569" y="138115"/>
                  </a:lnTo>
                  <a:lnTo>
                    <a:pt x="280204" y="135784"/>
                  </a:lnTo>
                  <a:lnTo>
                    <a:pt x="282708" y="133405"/>
                  </a:lnTo>
                  <a:lnTo>
                    <a:pt x="285689" y="131050"/>
                  </a:lnTo>
                  <a:lnTo>
                    <a:pt x="286924" y="129329"/>
                  </a:lnTo>
                  <a:lnTo>
                    <a:pt x="287402" y="126333"/>
                  </a:lnTo>
                  <a:lnTo>
                    <a:pt x="289350" y="124635"/>
                  </a:lnTo>
                  <a:lnTo>
                    <a:pt x="291454" y="123618"/>
                  </a:lnTo>
                  <a:lnTo>
                    <a:pt x="294067" y="122734"/>
                  </a:lnTo>
                  <a:lnTo>
                    <a:pt x="294787" y="121232"/>
                  </a:lnTo>
                  <a:lnTo>
                    <a:pt x="298394" y="118682"/>
                  </a:lnTo>
                  <a:lnTo>
                    <a:pt x="300553" y="117422"/>
                  </a:lnTo>
                  <a:lnTo>
                    <a:pt x="303283" y="116687"/>
                  </a:lnTo>
                  <a:lnTo>
                    <a:pt x="307054" y="115028"/>
                  </a:lnTo>
                  <a:lnTo>
                    <a:pt x="310035" y="113072"/>
                  </a:lnTo>
                  <a:lnTo>
                    <a:pt x="312891" y="109387"/>
                  </a:lnTo>
                  <a:lnTo>
                    <a:pt x="315159" y="106970"/>
                  </a:lnTo>
                  <a:lnTo>
                    <a:pt x="317068" y="105483"/>
                  </a:lnTo>
                  <a:lnTo>
                    <a:pt x="318672" y="105429"/>
                  </a:lnTo>
                  <a:lnTo>
                    <a:pt x="319799" y="106633"/>
                  </a:lnTo>
                  <a:lnTo>
                    <a:pt x="320768" y="106735"/>
                  </a:lnTo>
                  <a:lnTo>
                    <a:pt x="321403" y="106187"/>
                  </a:lnTo>
                  <a:lnTo>
                    <a:pt x="322482" y="104638"/>
                  </a:lnTo>
                  <a:lnTo>
                    <a:pt x="323640" y="102831"/>
                  </a:lnTo>
                  <a:lnTo>
                    <a:pt x="324727" y="102080"/>
                  </a:lnTo>
                  <a:lnTo>
                    <a:pt x="326832" y="101697"/>
                  </a:lnTo>
                  <a:lnTo>
                    <a:pt x="328780" y="100500"/>
                  </a:lnTo>
                  <a:close/>
                  <a:moveTo>
                    <a:pt x="322318" y="138882"/>
                  </a:moveTo>
                  <a:lnTo>
                    <a:pt x="322240" y="138178"/>
                  </a:lnTo>
                  <a:lnTo>
                    <a:pt x="321559" y="136996"/>
                  </a:lnTo>
                  <a:lnTo>
                    <a:pt x="320542" y="136331"/>
                  </a:lnTo>
                  <a:lnTo>
                    <a:pt x="320057" y="136621"/>
                  </a:lnTo>
                  <a:lnTo>
                    <a:pt x="320471" y="137583"/>
                  </a:lnTo>
                  <a:lnTo>
                    <a:pt x="321653" y="138952"/>
                  </a:lnTo>
                  <a:lnTo>
                    <a:pt x="322318" y="138882"/>
                  </a:lnTo>
                  <a:close/>
                  <a:moveTo>
                    <a:pt x="334475" y="168869"/>
                  </a:moveTo>
                  <a:lnTo>
                    <a:pt x="333372" y="169127"/>
                  </a:lnTo>
                  <a:lnTo>
                    <a:pt x="331354" y="169088"/>
                  </a:lnTo>
                  <a:lnTo>
                    <a:pt x="330204" y="168791"/>
                  </a:lnTo>
                  <a:lnTo>
                    <a:pt x="330908" y="166475"/>
                  </a:lnTo>
                  <a:lnTo>
                    <a:pt x="330931" y="166013"/>
                  </a:lnTo>
                  <a:lnTo>
                    <a:pt x="330845" y="165951"/>
                  </a:lnTo>
                  <a:lnTo>
                    <a:pt x="330266" y="165638"/>
                  </a:lnTo>
                  <a:lnTo>
                    <a:pt x="329390" y="164691"/>
                  </a:lnTo>
                  <a:lnTo>
                    <a:pt x="329085" y="163291"/>
                  </a:lnTo>
                  <a:lnTo>
                    <a:pt x="329429" y="161992"/>
                  </a:lnTo>
                  <a:lnTo>
                    <a:pt x="330071" y="161452"/>
                  </a:lnTo>
                  <a:lnTo>
                    <a:pt x="330478" y="161546"/>
                  </a:lnTo>
                  <a:lnTo>
                    <a:pt x="331714" y="163526"/>
                  </a:lnTo>
                  <a:lnTo>
                    <a:pt x="332817" y="164104"/>
                  </a:lnTo>
                  <a:lnTo>
                    <a:pt x="334968" y="164433"/>
                  </a:lnTo>
                  <a:lnTo>
                    <a:pt x="333881" y="166389"/>
                  </a:lnTo>
                  <a:lnTo>
                    <a:pt x="334687" y="168478"/>
                  </a:lnTo>
                  <a:lnTo>
                    <a:pt x="334475" y="168869"/>
                  </a:lnTo>
                  <a:close/>
                  <a:moveTo>
                    <a:pt x="347063" y="167226"/>
                  </a:moveTo>
                  <a:lnTo>
                    <a:pt x="346476" y="168454"/>
                  </a:lnTo>
                  <a:lnTo>
                    <a:pt x="345444" y="168157"/>
                  </a:lnTo>
                  <a:lnTo>
                    <a:pt x="344630" y="167343"/>
                  </a:lnTo>
                  <a:lnTo>
                    <a:pt x="344896" y="166702"/>
                  </a:lnTo>
                  <a:lnTo>
                    <a:pt x="346109" y="166350"/>
                  </a:lnTo>
                  <a:lnTo>
                    <a:pt x="346742" y="165998"/>
                  </a:lnTo>
                  <a:lnTo>
                    <a:pt x="347274" y="165935"/>
                  </a:lnTo>
                  <a:lnTo>
                    <a:pt x="347063" y="16722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F0EE8A5A-5674-6B70-8253-293F00E03CBD}"/>
                </a:ext>
              </a:extLst>
            </p:cNvPr>
            <p:cNvSpPr>
              <a:spLocks/>
            </p:cNvSpPr>
            <p:nvPr/>
          </p:nvSpPr>
          <p:spPr>
            <a:xfrm>
              <a:off x="7523763" y="3639093"/>
              <a:ext cx="258" cy="258"/>
            </a:xfrm>
            <a:custGeom>
              <a:avLst/>
              <a:gdLst>
                <a:gd name="connsiteX0" fmla="*/ 258 w 258"/>
                <a:gd name="connsiteY0" fmla="*/ 235 h 258"/>
                <a:gd name="connsiteX1" fmla="*/ 70 w 258"/>
                <a:gd name="connsiteY1" fmla="*/ 258 h 258"/>
                <a:gd name="connsiteX2" fmla="*/ 0 w 258"/>
                <a:gd name="connsiteY2" fmla="*/ 156 h 258"/>
                <a:gd name="connsiteX3" fmla="*/ 70 w 258"/>
                <a:gd name="connsiteY3" fmla="*/ 23 h 258"/>
                <a:gd name="connsiteX4" fmla="*/ 235 w 258"/>
                <a:gd name="connsiteY4" fmla="*/ 0 h 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" h="258">
                  <a:moveTo>
                    <a:pt x="258" y="235"/>
                  </a:moveTo>
                  <a:lnTo>
                    <a:pt x="70" y="258"/>
                  </a:lnTo>
                  <a:lnTo>
                    <a:pt x="0" y="156"/>
                  </a:lnTo>
                  <a:lnTo>
                    <a:pt x="70" y="23"/>
                  </a:lnTo>
                  <a:lnTo>
                    <a:pt x="235" y="0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A2B5EAFD-249A-7A09-8E2A-F440FD8E79CE}"/>
                </a:ext>
              </a:extLst>
            </p:cNvPr>
            <p:cNvSpPr>
              <a:spLocks/>
            </p:cNvSpPr>
            <p:nvPr/>
          </p:nvSpPr>
          <p:spPr>
            <a:xfrm>
              <a:off x="5903804" y="4354577"/>
              <a:ext cx="5038" cy="14864"/>
            </a:xfrm>
            <a:custGeom>
              <a:avLst/>
              <a:gdLst>
                <a:gd name="connsiteX0" fmla="*/ 3927 w 5038"/>
                <a:gd name="connsiteY0" fmla="*/ 4491 h 14864"/>
                <a:gd name="connsiteX1" fmla="*/ 3278 w 5038"/>
                <a:gd name="connsiteY1" fmla="*/ 4843 h 14864"/>
                <a:gd name="connsiteX2" fmla="*/ 1666 w 5038"/>
                <a:gd name="connsiteY2" fmla="*/ 3341 h 14864"/>
                <a:gd name="connsiteX3" fmla="*/ 1862 w 5038"/>
                <a:gd name="connsiteY3" fmla="*/ 1588 h 14864"/>
                <a:gd name="connsiteX4" fmla="*/ 2840 w 5038"/>
                <a:gd name="connsiteY4" fmla="*/ 626 h 14864"/>
                <a:gd name="connsiteX5" fmla="*/ 3763 w 5038"/>
                <a:gd name="connsiteY5" fmla="*/ 63 h 14864"/>
                <a:gd name="connsiteX6" fmla="*/ 4710 w 5038"/>
                <a:gd name="connsiteY6" fmla="*/ 0 h 14864"/>
                <a:gd name="connsiteX7" fmla="*/ 5038 w 5038"/>
                <a:gd name="connsiteY7" fmla="*/ 1447 h 14864"/>
                <a:gd name="connsiteX8" fmla="*/ 4811 w 5038"/>
                <a:gd name="connsiteY8" fmla="*/ 3489 h 14864"/>
                <a:gd name="connsiteX9" fmla="*/ 3927 w 5038"/>
                <a:gd name="connsiteY9" fmla="*/ 4491 h 14864"/>
                <a:gd name="connsiteX10" fmla="*/ 2793 w 5038"/>
                <a:gd name="connsiteY10" fmla="*/ 8152 h 14864"/>
                <a:gd name="connsiteX11" fmla="*/ 2441 w 5038"/>
                <a:gd name="connsiteY11" fmla="*/ 8395 h 14864"/>
                <a:gd name="connsiteX12" fmla="*/ 2605 w 5038"/>
                <a:gd name="connsiteY12" fmla="*/ 8395 h 14864"/>
                <a:gd name="connsiteX13" fmla="*/ 2441 w 5038"/>
                <a:gd name="connsiteY13" fmla="*/ 8559 h 14864"/>
                <a:gd name="connsiteX14" fmla="*/ 2331 w 5038"/>
                <a:gd name="connsiteY14" fmla="*/ 8395 h 14864"/>
                <a:gd name="connsiteX15" fmla="*/ 2159 w 5038"/>
                <a:gd name="connsiteY15" fmla="*/ 8293 h 14864"/>
                <a:gd name="connsiteX16" fmla="*/ 1940 w 5038"/>
                <a:gd name="connsiteY16" fmla="*/ 8246 h 14864"/>
                <a:gd name="connsiteX17" fmla="*/ 1682 w 5038"/>
                <a:gd name="connsiteY17" fmla="*/ 8254 h 14864"/>
                <a:gd name="connsiteX18" fmla="*/ 1682 w 5038"/>
                <a:gd name="connsiteY18" fmla="*/ 8089 h 14864"/>
                <a:gd name="connsiteX19" fmla="*/ 2011 w 5038"/>
                <a:gd name="connsiteY19" fmla="*/ 8191 h 14864"/>
                <a:gd name="connsiteX20" fmla="*/ 2504 w 5038"/>
                <a:gd name="connsiteY20" fmla="*/ 8089 h 14864"/>
                <a:gd name="connsiteX21" fmla="*/ 2504 w 5038"/>
                <a:gd name="connsiteY21" fmla="*/ 7910 h 14864"/>
                <a:gd name="connsiteX22" fmla="*/ 2355 w 5038"/>
                <a:gd name="connsiteY22" fmla="*/ 7745 h 14864"/>
                <a:gd name="connsiteX23" fmla="*/ 2292 w 5038"/>
                <a:gd name="connsiteY23" fmla="*/ 7628 h 14864"/>
                <a:gd name="connsiteX24" fmla="*/ 2472 w 5038"/>
                <a:gd name="connsiteY24" fmla="*/ 7456 h 14864"/>
                <a:gd name="connsiteX25" fmla="*/ 3082 w 5038"/>
                <a:gd name="connsiteY25" fmla="*/ 7065 h 14864"/>
                <a:gd name="connsiteX26" fmla="*/ 3341 w 5038"/>
                <a:gd name="connsiteY26" fmla="*/ 6861 h 14864"/>
                <a:gd name="connsiteX27" fmla="*/ 3372 w 5038"/>
                <a:gd name="connsiteY27" fmla="*/ 6947 h 14864"/>
                <a:gd name="connsiteX28" fmla="*/ 3380 w 5038"/>
                <a:gd name="connsiteY28" fmla="*/ 7026 h 14864"/>
                <a:gd name="connsiteX29" fmla="*/ 3411 w 5038"/>
                <a:gd name="connsiteY29" fmla="*/ 7104 h 14864"/>
                <a:gd name="connsiteX30" fmla="*/ 3505 w 5038"/>
                <a:gd name="connsiteY30" fmla="*/ 7182 h 14864"/>
                <a:gd name="connsiteX31" fmla="*/ 3192 w 5038"/>
                <a:gd name="connsiteY31" fmla="*/ 7487 h 14864"/>
                <a:gd name="connsiteX32" fmla="*/ 2793 w 5038"/>
                <a:gd name="connsiteY32" fmla="*/ 8152 h 14864"/>
                <a:gd name="connsiteX33" fmla="*/ 414 w 5038"/>
                <a:gd name="connsiteY33" fmla="*/ 14857 h 14864"/>
                <a:gd name="connsiteX34" fmla="*/ 196 w 5038"/>
                <a:gd name="connsiteY34" fmla="*/ 14864 h 14864"/>
                <a:gd name="connsiteX35" fmla="*/ 0 w 5038"/>
                <a:gd name="connsiteY35" fmla="*/ 14786 h 14864"/>
                <a:gd name="connsiteX36" fmla="*/ 55 w 5038"/>
                <a:gd name="connsiteY36" fmla="*/ 14716 h 14864"/>
                <a:gd name="connsiteX37" fmla="*/ 305 w 5038"/>
                <a:gd name="connsiteY37" fmla="*/ 14661 h 14864"/>
                <a:gd name="connsiteX38" fmla="*/ 422 w 5038"/>
                <a:gd name="connsiteY38" fmla="*/ 14513 h 14864"/>
                <a:gd name="connsiteX39" fmla="*/ 383 w 5038"/>
                <a:gd name="connsiteY39" fmla="*/ 14317 h 14864"/>
                <a:gd name="connsiteX40" fmla="*/ 391 w 5038"/>
                <a:gd name="connsiteY40" fmla="*/ 14098 h 14864"/>
                <a:gd name="connsiteX41" fmla="*/ 587 w 5038"/>
                <a:gd name="connsiteY41" fmla="*/ 13965 h 14864"/>
                <a:gd name="connsiteX42" fmla="*/ 743 w 5038"/>
                <a:gd name="connsiteY42" fmla="*/ 13957 h 14864"/>
                <a:gd name="connsiteX43" fmla="*/ 814 w 5038"/>
                <a:gd name="connsiteY43" fmla="*/ 14043 h 14864"/>
                <a:gd name="connsiteX44" fmla="*/ 853 w 5038"/>
                <a:gd name="connsiteY44" fmla="*/ 14247 h 14864"/>
                <a:gd name="connsiteX45" fmla="*/ 735 w 5038"/>
                <a:gd name="connsiteY45" fmla="*/ 14403 h 14864"/>
                <a:gd name="connsiteX46" fmla="*/ 602 w 5038"/>
                <a:gd name="connsiteY46" fmla="*/ 14528 h 14864"/>
                <a:gd name="connsiteX47" fmla="*/ 540 w 5038"/>
                <a:gd name="connsiteY47" fmla="*/ 14724 h 14864"/>
                <a:gd name="connsiteX48" fmla="*/ 414 w 5038"/>
                <a:gd name="connsiteY48" fmla="*/ 14857 h 14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038" h="14864">
                  <a:moveTo>
                    <a:pt x="3927" y="4491"/>
                  </a:moveTo>
                  <a:lnTo>
                    <a:pt x="3278" y="4843"/>
                  </a:lnTo>
                  <a:lnTo>
                    <a:pt x="1666" y="3341"/>
                  </a:lnTo>
                  <a:lnTo>
                    <a:pt x="1862" y="1588"/>
                  </a:lnTo>
                  <a:lnTo>
                    <a:pt x="2840" y="626"/>
                  </a:lnTo>
                  <a:lnTo>
                    <a:pt x="3763" y="63"/>
                  </a:lnTo>
                  <a:lnTo>
                    <a:pt x="4710" y="0"/>
                  </a:lnTo>
                  <a:lnTo>
                    <a:pt x="5038" y="1447"/>
                  </a:lnTo>
                  <a:lnTo>
                    <a:pt x="4811" y="3489"/>
                  </a:lnTo>
                  <a:lnTo>
                    <a:pt x="3927" y="4491"/>
                  </a:lnTo>
                  <a:close/>
                  <a:moveTo>
                    <a:pt x="2793" y="8152"/>
                  </a:moveTo>
                  <a:lnTo>
                    <a:pt x="2441" y="8395"/>
                  </a:lnTo>
                  <a:lnTo>
                    <a:pt x="2605" y="8395"/>
                  </a:lnTo>
                  <a:lnTo>
                    <a:pt x="2441" y="8559"/>
                  </a:lnTo>
                  <a:lnTo>
                    <a:pt x="2331" y="8395"/>
                  </a:lnTo>
                  <a:lnTo>
                    <a:pt x="2159" y="8293"/>
                  </a:lnTo>
                  <a:lnTo>
                    <a:pt x="1940" y="8246"/>
                  </a:lnTo>
                  <a:lnTo>
                    <a:pt x="1682" y="8254"/>
                  </a:lnTo>
                  <a:lnTo>
                    <a:pt x="1682" y="8089"/>
                  </a:lnTo>
                  <a:lnTo>
                    <a:pt x="2011" y="8191"/>
                  </a:lnTo>
                  <a:lnTo>
                    <a:pt x="2504" y="8089"/>
                  </a:lnTo>
                  <a:lnTo>
                    <a:pt x="2504" y="7910"/>
                  </a:lnTo>
                  <a:lnTo>
                    <a:pt x="2355" y="7745"/>
                  </a:lnTo>
                  <a:lnTo>
                    <a:pt x="2292" y="7628"/>
                  </a:lnTo>
                  <a:lnTo>
                    <a:pt x="2472" y="7456"/>
                  </a:lnTo>
                  <a:lnTo>
                    <a:pt x="3082" y="7065"/>
                  </a:lnTo>
                  <a:lnTo>
                    <a:pt x="3341" y="6861"/>
                  </a:lnTo>
                  <a:lnTo>
                    <a:pt x="3372" y="6947"/>
                  </a:lnTo>
                  <a:lnTo>
                    <a:pt x="3380" y="7026"/>
                  </a:lnTo>
                  <a:lnTo>
                    <a:pt x="3411" y="7104"/>
                  </a:lnTo>
                  <a:lnTo>
                    <a:pt x="3505" y="7182"/>
                  </a:lnTo>
                  <a:lnTo>
                    <a:pt x="3192" y="7487"/>
                  </a:lnTo>
                  <a:lnTo>
                    <a:pt x="2793" y="8152"/>
                  </a:lnTo>
                  <a:close/>
                  <a:moveTo>
                    <a:pt x="414" y="14857"/>
                  </a:moveTo>
                  <a:lnTo>
                    <a:pt x="196" y="14864"/>
                  </a:lnTo>
                  <a:lnTo>
                    <a:pt x="0" y="14786"/>
                  </a:lnTo>
                  <a:lnTo>
                    <a:pt x="55" y="14716"/>
                  </a:lnTo>
                  <a:lnTo>
                    <a:pt x="305" y="14661"/>
                  </a:lnTo>
                  <a:lnTo>
                    <a:pt x="422" y="14513"/>
                  </a:lnTo>
                  <a:lnTo>
                    <a:pt x="383" y="14317"/>
                  </a:lnTo>
                  <a:lnTo>
                    <a:pt x="391" y="14098"/>
                  </a:lnTo>
                  <a:lnTo>
                    <a:pt x="587" y="13965"/>
                  </a:lnTo>
                  <a:lnTo>
                    <a:pt x="743" y="13957"/>
                  </a:lnTo>
                  <a:lnTo>
                    <a:pt x="814" y="14043"/>
                  </a:lnTo>
                  <a:lnTo>
                    <a:pt x="853" y="14247"/>
                  </a:lnTo>
                  <a:lnTo>
                    <a:pt x="735" y="14403"/>
                  </a:lnTo>
                  <a:lnTo>
                    <a:pt x="602" y="14528"/>
                  </a:lnTo>
                  <a:lnTo>
                    <a:pt x="540" y="14724"/>
                  </a:lnTo>
                  <a:lnTo>
                    <a:pt x="414" y="1485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7B746E0F-EEBF-891D-6AE6-1F0887D97286}"/>
                </a:ext>
              </a:extLst>
            </p:cNvPr>
            <p:cNvSpPr>
              <a:spLocks/>
            </p:cNvSpPr>
            <p:nvPr/>
          </p:nvSpPr>
          <p:spPr>
            <a:xfrm>
              <a:off x="5639935" y="4380958"/>
              <a:ext cx="297337" cy="252626"/>
            </a:xfrm>
            <a:custGeom>
              <a:avLst/>
              <a:gdLst>
                <a:gd name="connsiteX0" fmla="*/ 293199 w 297337"/>
                <a:gd name="connsiteY0" fmla="*/ 80519 h 252626"/>
                <a:gd name="connsiteX1" fmla="*/ 297275 w 297337"/>
                <a:gd name="connsiteY1" fmla="*/ 85886 h 252626"/>
                <a:gd name="connsiteX2" fmla="*/ 297337 w 297337"/>
                <a:gd name="connsiteY2" fmla="*/ 86480 h 252626"/>
                <a:gd name="connsiteX3" fmla="*/ 296891 w 297337"/>
                <a:gd name="connsiteY3" fmla="*/ 87153 h 252626"/>
                <a:gd name="connsiteX4" fmla="*/ 294349 w 297337"/>
                <a:gd name="connsiteY4" fmla="*/ 88413 h 252626"/>
                <a:gd name="connsiteX5" fmla="*/ 293778 w 297337"/>
                <a:gd name="connsiteY5" fmla="*/ 89062 h 252626"/>
                <a:gd name="connsiteX6" fmla="*/ 292862 w 297337"/>
                <a:gd name="connsiteY6" fmla="*/ 91448 h 252626"/>
                <a:gd name="connsiteX7" fmla="*/ 289663 w 297337"/>
                <a:gd name="connsiteY7" fmla="*/ 92755 h 252626"/>
                <a:gd name="connsiteX8" fmla="*/ 287448 w 297337"/>
                <a:gd name="connsiteY8" fmla="*/ 94398 h 252626"/>
                <a:gd name="connsiteX9" fmla="*/ 285962 w 297337"/>
                <a:gd name="connsiteY9" fmla="*/ 95837 h 252626"/>
                <a:gd name="connsiteX10" fmla="*/ 285219 w 297337"/>
                <a:gd name="connsiteY10" fmla="*/ 96416 h 252626"/>
                <a:gd name="connsiteX11" fmla="*/ 282293 w 297337"/>
                <a:gd name="connsiteY11" fmla="*/ 96737 h 252626"/>
                <a:gd name="connsiteX12" fmla="*/ 281354 w 297337"/>
                <a:gd name="connsiteY12" fmla="*/ 97644 h 252626"/>
                <a:gd name="connsiteX13" fmla="*/ 280173 w 297337"/>
                <a:gd name="connsiteY13" fmla="*/ 100367 h 252626"/>
                <a:gd name="connsiteX14" fmla="*/ 279312 w 297337"/>
                <a:gd name="connsiteY14" fmla="*/ 101509 h 252626"/>
                <a:gd name="connsiteX15" fmla="*/ 277794 w 297337"/>
                <a:gd name="connsiteY15" fmla="*/ 102847 h 252626"/>
                <a:gd name="connsiteX16" fmla="*/ 277787 w 297337"/>
                <a:gd name="connsiteY16" fmla="*/ 103661 h 252626"/>
                <a:gd name="connsiteX17" fmla="*/ 279883 w 297337"/>
                <a:gd name="connsiteY17" fmla="*/ 106633 h 252626"/>
                <a:gd name="connsiteX18" fmla="*/ 280259 w 297337"/>
                <a:gd name="connsiteY18" fmla="*/ 107572 h 252626"/>
                <a:gd name="connsiteX19" fmla="*/ 279609 w 297337"/>
                <a:gd name="connsiteY19" fmla="*/ 108988 h 252626"/>
                <a:gd name="connsiteX20" fmla="*/ 279672 w 297337"/>
                <a:gd name="connsiteY20" fmla="*/ 109990 h 252626"/>
                <a:gd name="connsiteX21" fmla="*/ 280775 w 297337"/>
                <a:gd name="connsiteY21" fmla="*/ 111195 h 252626"/>
                <a:gd name="connsiteX22" fmla="*/ 282089 w 297337"/>
                <a:gd name="connsiteY22" fmla="*/ 111468 h 252626"/>
                <a:gd name="connsiteX23" fmla="*/ 283372 w 297337"/>
                <a:gd name="connsiteY23" fmla="*/ 110968 h 252626"/>
                <a:gd name="connsiteX24" fmla="*/ 284968 w 297337"/>
                <a:gd name="connsiteY24" fmla="*/ 111015 h 252626"/>
                <a:gd name="connsiteX25" fmla="*/ 286009 w 297337"/>
                <a:gd name="connsiteY25" fmla="*/ 111335 h 252626"/>
                <a:gd name="connsiteX26" fmla="*/ 286439 w 297337"/>
                <a:gd name="connsiteY26" fmla="*/ 111687 h 252626"/>
                <a:gd name="connsiteX27" fmla="*/ 286510 w 297337"/>
                <a:gd name="connsiteY27" fmla="*/ 112611 h 252626"/>
                <a:gd name="connsiteX28" fmla="*/ 285853 w 297337"/>
                <a:gd name="connsiteY28" fmla="*/ 114566 h 252626"/>
                <a:gd name="connsiteX29" fmla="*/ 284906 w 297337"/>
                <a:gd name="connsiteY29" fmla="*/ 115834 h 252626"/>
                <a:gd name="connsiteX30" fmla="*/ 280712 w 297337"/>
                <a:gd name="connsiteY30" fmla="*/ 117774 h 252626"/>
                <a:gd name="connsiteX31" fmla="*/ 278850 w 297337"/>
                <a:gd name="connsiteY31" fmla="*/ 118901 h 252626"/>
                <a:gd name="connsiteX32" fmla="*/ 277818 w 297337"/>
                <a:gd name="connsiteY32" fmla="*/ 119730 h 252626"/>
                <a:gd name="connsiteX33" fmla="*/ 275557 w 297337"/>
                <a:gd name="connsiteY33" fmla="*/ 119284 h 252626"/>
                <a:gd name="connsiteX34" fmla="*/ 274407 w 297337"/>
                <a:gd name="connsiteY34" fmla="*/ 119315 h 252626"/>
                <a:gd name="connsiteX35" fmla="*/ 273523 w 297337"/>
                <a:gd name="connsiteY35" fmla="*/ 119957 h 252626"/>
                <a:gd name="connsiteX36" fmla="*/ 272983 w 297337"/>
                <a:gd name="connsiteY36" fmla="*/ 120504 h 252626"/>
                <a:gd name="connsiteX37" fmla="*/ 271465 w 297337"/>
                <a:gd name="connsiteY37" fmla="*/ 120645 h 252626"/>
                <a:gd name="connsiteX38" fmla="*/ 269322 w 297337"/>
                <a:gd name="connsiteY38" fmla="*/ 120974 h 252626"/>
                <a:gd name="connsiteX39" fmla="*/ 268422 w 297337"/>
                <a:gd name="connsiteY39" fmla="*/ 121342 h 252626"/>
                <a:gd name="connsiteX40" fmla="*/ 267726 w 297337"/>
                <a:gd name="connsiteY40" fmla="*/ 122304 h 252626"/>
                <a:gd name="connsiteX41" fmla="*/ 267147 w 297337"/>
                <a:gd name="connsiteY41" fmla="*/ 123673 h 252626"/>
                <a:gd name="connsiteX42" fmla="*/ 267632 w 297337"/>
                <a:gd name="connsiteY42" fmla="*/ 125316 h 252626"/>
                <a:gd name="connsiteX43" fmla="*/ 268305 w 297337"/>
                <a:gd name="connsiteY43" fmla="*/ 126787 h 252626"/>
                <a:gd name="connsiteX44" fmla="*/ 268273 w 297337"/>
                <a:gd name="connsiteY44" fmla="*/ 128132 h 252626"/>
                <a:gd name="connsiteX45" fmla="*/ 268790 w 297337"/>
                <a:gd name="connsiteY45" fmla="*/ 131880 h 252626"/>
                <a:gd name="connsiteX46" fmla="*/ 268117 w 297337"/>
                <a:gd name="connsiteY46" fmla="*/ 132756 h 252626"/>
                <a:gd name="connsiteX47" fmla="*/ 266677 w 297337"/>
                <a:gd name="connsiteY47" fmla="*/ 133742 h 252626"/>
                <a:gd name="connsiteX48" fmla="*/ 264964 w 297337"/>
                <a:gd name="connsiteY48" fmla="*/ 135494 h 252626"/>
                <a:gd name="connsiteX49" fmla="*/ 263039 w 297337"/>
                <a:gd name="connsiteY49" fmla="*/ 137927 h 252626"/>
                <a:gd name="connsiteX50" fmla="*/ 263344 w 297337"/>
                <a:gd name="connsiteY50" fmla="*/ 138623 h 252626"/>
                <a:gd name="connsiteX51" fmla="*/ 267945 w 297337"/>
                <a:gd name="connsiteY51" fmla="*/ 143724 h 252626"/>
                <a:gd name="connsiteX52" fmla="*/ 272623 w 297337"/>
                <a:gd name="connsiteY52" fmla="*/ 148911 h 252626"/>
                <a:gd name="connsiteX53" fmla="*/ 277278 w 297337"/>
                <a:gd name="connsiteY53" fmla="*/ 154067 h 252626"/>
                <a:gd name="connsiteX54" fmla="*/ 277935 w 297337"/>
                <a:gd name="connsiteY54" fmla="*/ 154294 h 252626"/>
                <a:gd name="connsiteX55" fmla="*/ 278812 w 297337"/>
                <a:gd name="connsiteY55" fmla="*/ 154888 h 252626"/>
                <a:gd name="connsiteX56" fmla="*/ 279625 w 297337"/>
                <a:gd name="connsiteY56" fmla="*/ 156688 h 252626"/>
                <a:gd name="connsiteX57" fmla="*/ 280290 w 297337"/>
                <a:gd name="connsiteY57" fmla="*/ 158605 h 252626"/>
                <a:gd name="connsiteX58" fmla="*/ 280306 w 297337"/>
                <a:gd name="connsiteY58" fmla="*/ 159590 h 252626"/>
                <a:gd name="connsiteX59" fmla="*/ 279782 w 297337"/>
                <a:gd name="connsiteY59" fmla="*/ 160834 h 252626"/>
                <a:gd name="connsiteX60" fmla="*/ 278647 w 297337"/>
                <a:gd name="connsiteY60" fmla="*/ 162266 h 252626"/>
                <a:gd name="connsiteX61" fmla="*/ 277270 w 297337"/>
                <a:gd name="connsiteY61" fmla="*/ 163424 h 252626"/>
                <a:gd name="connsiteX62" fmla="*/ 275260 w 297337"/>
                <a:gd name="connsiteY62" fmla="*/ 164409 h 252626"/>
                <a:gd name="connsiteX63" fmla="*/ 273656 w 297337"/>
                <a:gd name="connsiteY63" fmla="*/ 165341 h 252626"/>
                <a:gd name="connsiteX64" fmla="*/ 272334 w 297337"/>
                <a:gd name="connsiteY64" fmla="*/ 167789 h 252626"/>
                <a:gd name="connsiteX65" fmla="*/ 271528 w 297337"/>
                <a:gd name="connsiteY65" fmla="*/ 168650 h 252626"/>
                <a:gd name="connsiteX66" fmla="*/ 270792 w 297337"/>
                <a:gd name="connsiteY66" fmla="*/ 168994 h 252626"/>
                <a:gd name="connsiteX67" fmla="*/ 269337 w 297337"/>
                <a:gd name="connsiteY67" fmla="*/ 169315 h 252626"/>
                <a:gd name="connsiteX68" fmla="*/ 266990 w 297337"/>
                <a:gd name="connsiteY68" fmla="*/ 169236 h 252626"/>
                <a:gd name="connsiteX69" fmla="*/ 265441 w 297337"/>
                <a:gd name="connsiteY69" fmla="*/ 169049 h 252626"/>
                <a:gd name="connsiteX70" fmla="*/ 263517 w 297337"/>
                <a:gd name="connsiteY70" fmla="*/ 170880 h 252626"/>
                <a:gd name="connsiteX71" fmla="*/ 261068 w 297337"/>
                <a:gd name="connsiteY71" fmla="*/ 171552 h 252626"/>
                <a:gd name="connsiteX72" fmla="*/ 259425 w 297337"/>
                <a:gd name="connsiteY72" fmla="*/ 174056 h 252626"/>
                <a:gd name="connsiteX73" fmla="*/ 253573 w 297337"/>
                <a:gd name="connsiteY73" fmla="*/ 176043 h 252626"/>
                <a:gd name="connsiteX74" fmla="*/ 247846 w 297337"/>
                <a:gd name="connsiteY74" fmla="*/ 177584 h 252626"/>
                <a:gd name="connsiteX75" fmla="*/ 246274 w 297337"/>
                <a:gd name="connsiteY75" fmla="*/ 178194 h 252626"/>
                <a:gd name="connsiteX76" fmla="*/ 240617 w 297337"/>
                <a:gd name="connsiteY76" fmla="*/ 176919 h 252626"/>
                <a:gd name="connsiteX77" fmla="*/ 239256 w 297337"/>
                <a:gd name="connsiteY77" fmla="*/ 177318 h 252626"/>
                <a:gd name="connsiteX78" fmla="*/ 237691 w 297337"/>
                <a:gd name="connsiteY78" fmla="*/ 178507 h 252626"/>
                <a:gd name="connsiteX79" fmla="*/ 236244 w 297337"/>
                <a:gd name="connsiteY79" fmla="*/ 179423 h 252626"/>
                <a:gd name="connsiteX80" fmla="*/ 235024 w 297337"/>
                <a:gd name="connsiteY80" fmla="*/ 179478 h 252626"/>
                <a:gd name="connsiteX81" fmla="*/ 233999 w 297337"/>
                <a:gd name="connsiteY81" fmla="*/ 179955 h 252626"/>
                <a:gd name="connsiteX82" fmla="*/ 233389 w 297337"/>
                <a:gd name="connsiteY82" fmla="*/ 181652 h 252626"/>
                <a:gd name="connsiteX83" fmla="*/ 232849 w 297337"/>
                <a:gd name="connsiteY83" fmla="*/ 187496 h 252626"/>
                <a:gd name="connsiteX84" fmla="*/ 230815 w 297337"/>
                <a:gd name="connsiteY84" fmla="*/ 189233 h 252626"/>
                <a:gd name="connsiteX85" fmla="*/ 228366 w 297337"/>
                <a:gd name="connsiteY85" fmla="*/ 189226 h 252626"/>
                <a:gd name="connsiteX86" fmla="*/ 226684 w 297337"/>
                <a:gd name="connsiteY86" fmla="*/ 187199 h 252626"/>
                <a:gd name="connsiteX87" fmla="*/ 224689 w 297337"/>
                <a:gd name="connsiteY87" fmla="*/ 185674 h 252626"/>
                <a:gd name="connsiteX88" fmla="*/ 221208 w 297337"/>
                <a:gd name="connsiteY88" fmla="*/ 182051 h 252626"/>
                <a:gd name="connsiteX89" fmla="*/ 220237 w 297337"/>
                <a:gd name="connsiteY89" fmla="*/ 181574 h 252626"/>
                <a:gd name="connsiteX90" fmla="*/ 219338 w 297337"/>
                <a:gd name="connsiteY90" fmla="*/ 181598 h 252626"/>
                <a:gd name="connsiteX91" fmla="*/ 216107 w 297337"/>
                <a:gd name="connsiteY91" fmla="*/ 182677 h 252626"/>
                <a:gd name="connsiteX92" fmla="*/ 214573 w 297337"/>
                <a:gd name="connsiteY92" fmla="*/ 182208 h 252626"/>
                <a:gd name="connsiteX93" fmla="*/ 213337 w 297337"/>
                <a:gd name="connsiteY93" fmla="*/ 181644 h 252626"/>
                <a:gd name="connsiteX94" fmla="*/ 211272 w 297337"/>
                <a:gd name="connsiteY94" fmla="*/ 181824 h 252626"/>
                <a:gd name="connsiteX95" fmla="*/ 207595 w 297337"/>
                <a:gd name="connsiteY95" fmla="*/ 181864 h 252626"/>
                <a:gd name="connsiteX96" fmla="*/ 205248 w 297337"/>
                <a:gd name="connsiteY96" fmla="*/ 181895 h 252626"/>
                <a:gd name="connsiteX97" fmla="*/ 204105 w 297337"/>
                <a:gd name="connsiteY97" fmla="*/ 180909 h 252626"/>
                <a:gd name="connsiteX98" fmla="*/ 203042 w 297337"/>
                <a:gd name="connsiteY98" fmla="*/ 178883 h 252626"/>
                <a:gd name="connsiteX99" fmla="*/ 202330 w 297337"/>
                <a:gd name="connsiteY99" fmla="*/ 178155 h 252626"/>
                <a:gd name="connsiteX100" fmla="*/ 201492 w 297337"/>
                <a:gd name="connsiteY100" fmla="*/ 177568 h 252626"/>
                <a:gd name="connsiteX101" fmla="*/ 200108 w 297337"/>
                <a:gd name="connsiteY101" fmla="*/ 177271 h 252626"/>
                <a:gd name="connsiteX102" fmla="*/ 194185 w 297337"/>
                <a:gd name="connsiteY102" fmla="*/ 177279 h 252626"/>
                <a:gd name="connsiteX103" fmla="*/ 193067 w 297337"/>
                <a:gd name="connsiteY103" fmla="*/ 177279 h 252626"/>
                <a:gd name="connsiteX104" fmla="*/ 192253 w 297337"/>
                <a:gd name="connsiteY104" fmla="*/ 176888 h 252626"/>
                <a:gd name="connsiteX105" fmla="*/ 191111 w 297337"/>
                <a:gd name="connsiteY105" fmla="*/ 175151 h 252626"/>
                <a:gd name="connsiteX106" fmla="*/ 189867 w 297337"/>
                <a:gd name="connsiteY106" fmla="*/ 174337 h 252626"/>
                <a:gd name="connsiteX107" fmla="*/ 188404 w 297337"/>
                <a:gd name="connsiteY107" fmla="*/ 174306 h 252626"/>
                <a:gd name="connsiteX108" fmla="*/ 187762 w 297337"/>
                <a:gd name="connsiteY108" fmla="*/ 175268 h 252626"/>
                <a:gd name="connsiteX109" fmla="*/ 190297 w 297337"/>
                <a:gd name="connsiteY109" fmla="*/ 178390 h 252626"/>
                <a:gd name="connsiteX110" fmla="*/ 191033 w 297337"/>
                <a:gd name="connsiteY110" fmla="*/ 180088 h 252626"/>
                <a:gd name="connsiteX111" fmla="*/ 193254 w 297337"/>
                <a:gd name="connsiteY111" fmla="*/ 182536 h 252626"/>
                <a:gd name="connsiteX112" fmla="*/ 199677 w 297337"/>
                <a:gd name="connsiteY112" fmla="*/ 187723 h 252626"/>
                <a:gd name="connsiteX113" fmla="*/ 200867 w 297337"/>
                <a:gd name="connsiteY113" fmla="*/ 189366 h 252626"/>
                <a:gd name="connsiteX114" fmla="*/ 200734 w 297337"/>
                <a:gd name="connsiteY114" fmla="*/ 191471 h 252626"/>
                <a:gd name="connsiteX115" fmla="*/ 200694 w 297337"/>
                <a:gd name="connsiteY115" fmla="*/ 194686 h 252626"/>
                <a:gd name="connsiteX116" fmla="*/ 200914 w 297337"/>
                <a:gd name="connsiteY116" fmla="*/ 197729 h 252626"/>
                <a:gd name="connsiteX117" fmla="*/ 202564 w 297337"/>
                <a:gd name="connsiteY117" fmla="*/ 202095 h 252626"/>
                <a:gd name="connsiteX118" fmla="*/ 204880 w 297337"/>
                <a:gd name="connsiteY118" fmla="*/ 206531 h 252626"/>
                <a:gd name="connsiteX119" fmla="*/ 205514 w 297337"/>
                <a:gd name="connsiteY119" fmla="*/ 209363 h 252626"/>
                <a:gd name="connsiteX120" fmla="*/ 205083 w 297337"/>
                <a:gd name="connsiteY120" fmla="*/ 211452 h 252626"/>
                <a:gd name="connsiteX121" fmla="*/ 204637 w 297337"/>
                <a:gd name="connsiteY121" fmla="*/ 212570 h 252626"/>
                <a:gd name="connsiteX122" fmla="*/ 204684 w 297337"/>
                <a:gd name="connsiteY122" fmla="*/ 213064 h 252626"/>
                <a:gd name="connsiteX123" fmla="*/ 205162 w 297337"/>
                <a:gd name="connsiteY123" fmla="*/ 213509 h 252626"/>
                <a:gd name="connsiteX124" fmla="*/ 207376 w 297337"/>
                <a:gd name="connsiteY124" fmla="*/ 214151 h 252626"/>
                <a:gd name="connsiteX125" fmla="*/ 212023 w 297337"/>
                <a:gd name="connsiteY125" fmla="*/ 214550 h 252626"/>
                <a:gd name="connsiteX126" fmla="*/ 214831 w 297337"/>
                <a:gd name="connsiteY126" fmla="*/ 214550 h 252626"/>
                <a:gd name="connsiteX127" fmla="*/ 219119 w 297337"/>
                <a:gd name="connsiteY127" fmla="*/ 215035 h 252626"/>
                <a:gd name="connsiteX128" fmla="*/ 219439 w 297337"/>
                <a:gd name="connsiteY128" fmla="*/ 216592 h 252626"/>
                <a:gd name="connsiteX129" fmla="*/ 219017 w 297337"/>
                <a:gd name="connsiteY129" fmla="*/ 219166 h 252626"/>
                <a:gd name="connsiteX130" fmla="*/ 218172 w 297337"/>
                <a:gd name="connsiteY130" fmla="*/ 220629 h 252626"/>
                <a:gd name="connsiteX131" fmla="*/ 217483 w 297337"/>
                <a:gd name="connsiteY131" fmla="*/ 221051 h 252626"/>
                <a:gd name="connsiteX132" fmla="*/ 215152 w 297337"/>
                <a:gd name="connsiteY132" fmla="*/ 221388 h 252626"/>
                <a:gd name="connsiteX133" fmla="*/ 212696 w 297337"/>
                <a:gd name="connsiteY133" fmla="*/ 222968 h 252626"/>
                <a:gd name="connsiteX134" fmla="*/ 209128 w 297337"/>
                <a:gd name="connsiteY134" fmla="*/ 224525 h 252626"/>
                <a:gd name="connsiteX135" fmla="*/ 207094 w 297337"/>
                <a:gd name="connsiteY135" fmla="*/ 224736 h 252626"/>
                <a:gd name="connsiteX136" fmla="*/ 206249 w 297337"/>
                <a:gd name="connsiteY136" fmla="*/ 225041 h 252626"/>
                <a:gd name="connsiteX137" fmla="*/ 205529 w 297337"/>
                <a:gd name="connsiteY137" fmla="*/ 225511 h 252626"/>
                <a:gd name="connsiteX138" fmla="*/ 204935 w 297337"/>
                <a:gd name="connsiteY138" fmla="*/ 226105 h 252626"/>
                <a:gd name="connsiteX139" fmla="*/ 204246 w 297337"/>
                <a:gd name="connsiteY139" fmla="*/ 229031 h 252626"/>
                <a:gd name="connsiteX140" fmla="*/ 203198 w 297337"/>
                <a:gd name="connsiteY140" fmla="*/ 232332 h 252626"/>
                <a:gd name="connsiteX141" fmla="*/ 201219 w 297337"/>
                <a:gd name="connsiteY141" fmla="*/ 234288 h 252626"/>
                <a:gd name="connsiteX142" fmla="*/ 199044 w 297337"/>
                <a:gd name="connsiteY142" fmla="*/ 235908 h 252626"/>
                <a:gd name="connsiteX143" fmla="*/ 196830 w 297337"/>
                <a:gd name="connsiteY143" fmla="*/ 236088 h 252626"/>
                <a:gd name="connsiteX144" fmla="*/ 195054 w 297337"/>
                <a:gd name="connsiteY144" fmla="*/ 235955 h 252626"/>
                <a:gd name="connsiteX145" fmla="*/ 194170 w 297337"/>
                <a:gd name="connsiteY145" fmla="*/ 236432 h 252626"/>
                <a:gd name="connsiteX146" fmla="*/ 192894 w 297337"/>
                <a:gd name="connsiteY146" fmla="*/ 237762 h 252626"/>
                <a:gd name="connsiteX147" fmla="*/ 191072 w 297337"/>
                <a:gd name="connsiteY147" fmla="*/ 239421 h 252626"/>
                <a:gd name="connsiteX148" fmla="*/ 189663 w 297337"/>
                <a:gd name="connsiteY148" fmla="*/ 240305 h 252626"/>
                <a:gd name="connsiteX149" fmla="*/ 187770 w 297337"/>
                <a:gd name="connsiteY149" fmla="*/ 240218 h 252626"/>
                <a:gd name="connsiteX150" fmla="*/ 185744 w 297337"/>
                <a:gd name="connsiteY150" fmla="*/ 241032 h 252626"/>
                <a:gd name="connsiteX151" fmla="*/ 183186 w 297337"/>
                <a:gd name="connsiteY151" fmla="*/ 242370 h 252626"/>
                <a:gd name="connsiteX152" fmla="*/ 181488 w 297337"/>
                <a:gd name="connsiteY152" fmla="*/ 243465 h 252626"/>
                <a:gd name="connsiteX153" fmla="*/ 180041 w 297337"/>
                <a:gd name="connsiteY153" fmla="*/ 245343 h 252626"/>
                <a:gd name="connsiteX154" fmla="*/ 177967 w 297337"/>
                <a:gd name="connsiteY154" fmla="*/ 247307 h 252626"/>
                <a:gd name="connsiteX155" fmla="*/ 175839 w 297337"/>
                <a:gd name="connsiteY155" fmla="*/ 248691 h 252626"/>
                <a:gd name="connsiteX156" fmla="*/ 174822 w 297337"/>
                <a:gd name="connsiteY156" fmla="*/ 250397 h 252626"/>
                <a:gd name="connsiteX157" fmla="*/ 173367 w 297337"/>
                <a:gd name="connsiteY157" fmla="*/ 252556 h 252626"/>
                <a:gd name="connsiteX158" fmla="*/ 171552 w 297337"/>
                <a:gd name="connsiteY158" fmla="*/ 252626 h 252626"/>
                <a:gd name="connsiteX159" fmla="*/ 171404 w 297337"/>
                <a:gd name="connsiteY159" fmla="*/ 251328 h 252626"/>
                <a:gd name="connsiteX160" fmla="*/ 172272 w 297337"/>
                <a:gd name="connsiteY160" fmla="*/ 249239 h 252626"/>
                <a:gd name="connsiteX161" fmla="*/ 171325 w 297337"/>
                <a:gd name="connsiteY161" fmla="*/ 247440 h 252626"/>
                <a:gd name="connsiteX162" fmla="*/ 169596 w 297337"/>
                <a:gd name="connsiteY162" fmla="*/ 246470 h 252626"/>
                <a:gd name="connsiteX163" fmla="*/ 168783 w 297337"/>
                <a:gd name="connsiteY163" fmla="*/ 246180 h 252626"/>
                <a:gd name="connsiteX164" fmla="*/ 167977 w 297337"/>
                <a:gd name="connsiteY164" fmla="*/ 246297 h 252626"/>
                <a:gd name="connsiteX165" fmla="*/ 165927 w 297337"/>
                <a:gd name="connsiteY165" fmla="*/ 247189 h 252626"/>
                <a:gd name="connsiteX166" fmla="*/ 163416 w 297337"/>
                <a:gd name="connsiteY166" fmla="*/ 248809 h 252626"/>
                <a:gd name="connsiteX167" fmla="*/ 161867 w 297337"/>
                <a:gd name="connsiteY167" fmla="*/ 249974 h 252626"/>
                <a:gd name="connsiteX168" fmla="*/ 160466 w 297337"/>
                <a:gd name="connsiteY168" fmla="*/ 250506 h 252626"/>
                <a:gd name="connsiteX169" fmla="*/ 157587 w 297337"/>
                <a:gd name="connsiteY169" fmla="*/ 250991 h 252626"/>
                <a:gd name="connsiteX170" fmla="*/ 155162 w 297337"/>
                <a:gd name="connsiteY170" fmla="*/ 251242 h 252626"/>
                <a:gd name="connsiteX171" fmla="*/ 154161 w 297337"/>
                <a:gd name="connsiteY171" fmla="*/ 250913 h 252626"/>
                <a:gd name="connsiteX172" fmla="*/ 152361 w 297337"/>
                <a:gd name="connsiteY172" fmla="*/ 249724 h 252626"/>
                <a:gd name="connsiteX173" fmla="*/ 148191 w 297337"/>
                <a:gd name="connsiteY173" fmla="*/ 246000 h 252626"/>
                <a:gd name="connsiteX174" fmla="*/ 142551 w 297337"/>
                <a:gd name="connsiteY174" fmla="*/ 240962 h 252626"/>
                <a:gd name="connsiteX175" fmla="*/ 142120 w 297337"/>
                <a:gd name="connsiteY175" fmla="*/ 239499 h 252626"/>
                <a:gd name="connsiteX176" fmla="*/ 142363 w 297337"/>
                <a:gd name="connsiteY176" fmla="*/ 238012 h 252626"/>
                <a:gd name="connsiteX177" fmla="*/ 141338 w 297337"/>
                <a:gd name="connsiteY177" fmla="*/ 235837 h 252626"/>
                <a:gd name="connsiteX178" fmla="*/ 140736 w 297337"/>
                <a:gd name="connsiteY178" fmla="*/ 233522 h 252626"/>
                <a:gd name="connsiteX179" fmla="*/ 140227 w 297337"/>
                <a:gd name="connsiteY179" fmla="*/ 232724 h 252626"/>
                <a:gd name="connsiteX180" fmla="*/ 140079 w 297337"/>
                <a:gd name="connsiteY180" fmla="*/ 230987 h 252626"/>
                <a:gd name="connsiteX181" fmla="*/ 138858 w 297337"/>
                <a:gd name="connsiteY181" fmla="*/ 227865 h 252626"/>
                <a:gd name="connsiteX182" fmla="*/ 137857 w 297337"/>
                <a:gd name="connsiteY182" fmla="*/ 225307 h 252626"/>
                <a:gd name="connsiteX183" fmla="*/ 136933 w 297337"/>
                <a:gd name="connsiteY183" fmla="*/ 224008 h 252626"/>
                <a:gd name="connsiteX184" fmla="*/ 137325 w 297337"/>
                <a:gd name="connsiteY184" fmla="*/ 222897 h 252626"/>
                <a:gd name="connsiteX185" fmla="*/ 136933 w 297337"/>
                <a:gd name="connsiteY185" fmla="*/ 221794 h 252626"/>
                <a:gd name="connsiteX186" fmla="*/ 136190 w 297337"/>
                <a:gd name="connsiteY186" fmla="*/ 220895 h 252626"/>
                <a:gd name="connsiteX187" fmla="*/ 135095 w 297337"/>
                <a:gd name="connsiteY187" fmla="*/ 217992 h 252626"/>
                <a:gd name="connsiteX188" fmla="*/ 135478 w 297337"/>
                <a:gd name="connsiteY188" fmla="*/ 216741 h 252626"/>
                <a:gd name="connsiteX189" fmla="*/ 135189 w 297337"/>
                <a:gd name="connsiteY189" fmla="*/ 215489 h 252626"/>
                <a:gd name="connsiteX190" fmla="*/ 134266 w 297337"/>
                <a:gd name="connsiteY190" fmla="*/ 214628 h 252626"/>
                <a:gd name="connsiteX191" fmla="*/ 132959 w 297337"/>
                <a:gd name="connsiteY191" fmla="*/ 213705 h 252626"/>
                <a:gd name="connsiteX192" fmla="*/ 131215 w 297337"/>
                <a:gd name="connsiteY192" fmla="*/ 211780 h 252626"/>
                <a:gd name="connsiteX193" fmla="*/ 129133 w 297337"/>
                <a:gd name="connsiteY193" fmla="*/ 209950 h 252626"/>
                <a:gd name="connsiteX194" fmla="*/ 128070 w 297337"/>
                <a:gd name="connsiteY194" fmla="*/ 209230 h 252626"/>
                <a:gd name="connsiteX195" fmla="*/ 127342 w 297337"/>
                <a:gd name="connsiteY195" fmla="*/ 208941 h 252626"/>
                <a:gd name="connsiteX196" fmla="*/ 126708 w 297337"/>
                <a:gd name="connsiteY196" fmla="*/ 207204 h 252626"/>
                <a:gd name="connsiteX197" fmla="*/ 126223 w 297337"/>
                <a:gd name="connsiteY197" fmla="*/ 206672 h 252626"/>
                <a:gd name="connsiteX198" fmla="*/ 125159 w 297337"/>
                <a:gd name="connsiteY198" fmla="*/ 206531 h 252626"/>
                <a:gd name="connsiteX199" fmla="*/ 122977 w 297337"/>
                <a:gd name="connsiteY199" fmla="*/ 205803 h 252626"/>
                <a:gd name="connsiteX200" fmla="*/ 120942 w 297337"/>
                <a:gd name="connsiteY200" fmla="*/ 206672 h 252626"/>
                <a:gd name="connsiteX201" fmla="*/ 120896 w 297337"/>
                <a:gd name="connsiteY201" fmla="*/ 205326 h 252626"/>
                <a:gd name="connsiteX202" fmla="*/ 121474 w 297337"/>
                <a:gd name="connsiteY202" fmla="*/ 204512 h 252626"/>
                <a:gd name="connsiteX203" fmla="*/ 128500 w 297337"/>
                <a:gd name="connsiteY203" fmla="*/ 198082 h 252626"/>
                <a:gd name="connsiteX204" fmla="*/ 132036 w 297337"/>
                <a:gd name="connsiteY204" fmla="*/ 195124 h 252626"/>
                <a:gd name="connsiteX205" fmla="*/ 132419 w 297337"/>
                <a:gd name="connsiteY205" fmla="*/ 194686 h 252626"/>
                <a:gd name="connsiteX206" fmla="*/ 132732 w 297337"/>
                <a:gd name="connsiteY206" fmla="*/ 194006 h 252626"/>
                <a:gd name="connsiteX207" fmla="*/ 132975 w 297337"/>
                <a:gd name="connsiteY207" fmla="*/ 193090 h 252626"/>
                <a:gd name="connsiteX208" fmla="*/ 132169 w 297337"/>
                <a:gd name="connsiteY208" fmla="*/ 192042 h 252626"/>
                <a:gd name="connsiteX209" fmla="*/ 128852 w 297337"/>
                <a:gd name="connsiteY209" fmla="*/ 187074 h 252626"/>
                <a:gd name="connsiteX210" fmla="*/ 127702 w 297337"/>
                <a:gd name="connsiteY210" fmla="*/ 186135 h 252626"/>
                <a:gd name="connsiteX211" fmla="*/ 126567 w 297337"/>
                <a:gd name="connsiteY211" fmla="*/ 185368 h 252626"/>
                <a:gd name="connsiteX212" fmla="*/ 125269 w 297337"/>
                <a:gd name="connsiteY212" fmla="*/ 183280 h 252626"/>
                <a:gd name="connsiteX213" fmla="*/ 123712 w 297337"/>
                <a:gd name="connsiteY213" fmla="*/ 178421 h 252626"/>
                <a:gd name="connsiteX214" fmla="*/ 122593 w 297337"/>
                <a:gd name="connsiteY214" fmla="*/ 175980 h 252626"/>
                <a:gd name="connsiteX215" fmla="*/ 122257 w 297337"/>
                <a:gd name="connsiteY215" fmla="*/ 174103 h 252626"/>
                <a:gd name="connsiteX216" fmla="*/ 122327 w 297337"/>
                <a:gd name="connsiteY216" fmla="*/ 171983 h 252626"/>
                <a:gd name="connsiteX217" fmla="*/ 121912 w 297337"/>
                <a:gd name="connsiteY217" fmla="*/ 170355 h 252626"/>
                <a:gd name="connsiteX218" fmla="*/ 121013 w 297337"/>
                <a:gd name="connsiteY218" fmla="*/ 169221 h 252626"/>
                <a:gd name="connsiteX219" fmla="*/ 121013 w 297337"/>
                <a:gd name="connsiteY219" fmla="*/ 165755 h 252626"/>
                <a:gd name="connsiteX220" fmla="*/ 121912 w 297337"/>
                <a:gd name="connsiteY220" fmla="*/ 159950 h 252626"/>
                <a:gd name="connsiteX221" fmla="*/ 122132 w 297337"/>
                <a:gd name="connsiteY221" fmla="*/ 155538 h 252626"/>
                <a:gd name="connsiteX222" fmla="*/ 121678 w 297337"/>
                <a:gd name="connsiteY222" fmla="*/ 152518 h 252626"/>
                <a:gd name="connsiteX223" fmla="*/ 122483 w 297337"/>
                <a:gd name="connsiteY223" fmla="*/ 150218 h 252626"/>
                <a:gd name="connsiteX224" fmla="*/ 124541 w 297337"/>
                <a:gd name="connsiteY224" fmla="*/ 148637 h 252626"/>
                <a:gd name="connsiteX225" fmla="*/ 125691 w 297337"/>
                <a:gd name="connsiteY225" fmla="*/ 146197 h 252626"/>
                <a:gd name="connsiteX226" fmla="*/ 125934 w 297337"/>
                <a:gd name="connsiteY226" fmla="*/ 142895 h 252626"/>
                <a:gd name="connsiteX227" fmla="*/ 127170 w 297337"/>
                <a:gd name="connsiteY227" fmla="*/ 140180 h 252626"/>
                <a:gd name="connsiteX228" fmla="*/ 129392 w 297337"/>
                <a:gd name="connsiteY228" fmla="*/ 138060 h 252626"/>
                <a:gd name="connsiteX229" fmla="*/ 130151 w 297337"/>
                <a:gd name="connsiteY229" fmla="*/ 135963 h 252626"/>
                <a:gd name="connsiteX230" fmla="*/ 129446 w 297337"/>
                <a:gd name="connsiteY230" fmla="*/ 133890 h 252626"/>
                <a:gd name="connsiteX231" fmla="*/ 129220 w 297337"/>
                <a:gd name="connsiteY231" fmla="*/ 132568 h 252626"/>
                <a:gd name="connsiteX232" fmla="*/ 127334 w 297337"/>
                <a:gd name="connsiteY232" fmla="*/ 131223 h 252626"/>
                <a:gd name="connsiteX233" fmla="*/ 123837 w 297337"/>
                <a:gd name="connsiteY233" fmla="*/ 130276 h 252626"/>
                <a:gd name="connsiteX234" fmla="*/ 120942 w 297337"/>
                <a:gd name="connsiteY234" fmla="*/ 130166 h 252626"/>
                <a:gd name="connsiteX235" fmla="*/ 119190 w 297337"/>
                <a:gd name="connsiteY235" fmla="*/ 131223 h 252626"/>
                <a:gd name="connsiteX236" fmla="*/ 114707 w 297337"/>
                <a:gd name="connsiteY236" fmla="*/ 132201 h 252626"/>
                <a:gd name="connsiteX237" fmla="*/ 107494 w 297337"/>
                <a:gd name="connsiteY237" fmla="*/ 133100 h 252626"/>
                <a:gd name="connsiteX238" fmla="*/ 101681 w 297337"/>
                <a:gd name="connsiteY238" fmla="*/ 133100 h 252626"/>
                <a:gd name="connsiteX239" fmla="*/ 97277 w 297337"/>
                <a:gd name="connsiteY239" fmla="*/ 132193 h 252626"/>
                <a:gd name="connsiteX240" fmla="*/ 93928 w 297337"/>
                <a:gd name="connsiteY240" fmla="*/ 132498 h 252626"/>
                <a:gd name="connsiteX241" fmla="*/ 91628 w 297337"/>
                <a:gd name="connsiteY241" fmla="*/ 134015 h 252626"/>
                <a:gd name="connsiteX242" fmla="*/ 90008 w 297337"/>
                <a:gd name="connsiteY242" fmla="*/ 134360 h 252626"/>
                <a:gd name="connsiteX243" fmla="*/ 89070 w 297337"/>
                <a:gd name="connsiteY243" fmla="*/ 133530 h 252626"/>
                <a:gd name="connsiteX244" fmla="*/ 88053 w 297337"/>
                <a:gd name="connsiteY244" fmla="*/ 133304 h 252626"/>
                <a:gd name="connsiteX245" fmla="*/ 86511 w 297337"/>
                <a:gd name="connsiteY245" fmla="*/ 133828 h 252626"/>
                <a:gd name="connsiteX246" fmla="*/ 86245 w 297337"/>
                <a:gd name="connsiteY246" fmla="*/ 133585 h 252626"/>
                <a:gd name="connsiteX247" fmla="*/ 82827 w 297337"/>
                <a:gd name="connsiteY247" fmla="*/ 129494 h 252626"/>
                <a:gd name="connsiteX248" fmla="*/ 79666 w 297337"/>
                <a:gd name="connsiteY248" fmla="*/ 125699 h 252626"/>
                <a:gd name="connsiteX249" fmla="*/ 76036 w 297337"/>
                <a:gd name="connsiteY249" fmla="*/ 121177 h 252626"/>
                <a:gd name="connsiteX250" fmla="*/ 71850 w 297337"/>
                <a:gd name="connsiteY250" fmla="*/ 115959 h 252626"/>
                <a:gd name="connsiteX251" fmla="*/ 71099 w 297337"/>
                <a:gd name="connsiteY251" fmla="*/ 115615 h 252626"/>
                <a:gd name="connsiteX252" fmla="*/ 69801 w 297337"/>
                <a:gd name="connsiteY252" fmla="*/ 115646 h 252626"/>
                <a:gd name="connsiteX253" fmla="*/ 68087 w 297337"/>
                <a:gd name="connsiteY253" fmla="*/ 115740 h 252626"/>
                <a:gd name="connsiteX254" fmla="*/ 65427 w 297337"/>
                <a:gd name="connsiteY254" fmla="*/ 115200 h 252626"/>
                <a:gd name="connsiteX255" fmla="*/ 63604 w 297337"/>
                <a:gd name="connsiteY255" fmla="*/ 114441 h 252626"/>
                <a:gd name="connsiteX256" fmla="*/ 62181 w 297337"/>
                <a:gd name="connsiteY256" fmla="*/ 113706 h 252626"/>
                <a:gd name="connsiteX257" fmla="*/ 59552 w 297337"/>
                <a:gd name="connsiteY257" fmla="*/ 112775 h 252626"/>
                <a:gd name="connsiteX258" fmla="*/ 57752 w 297337"/>
                <a:gd name="connsiteY258" fmla="*/ 112611 h 252626"/>
                <a:gd name="connsiteX259" fmla="*/ 56133 w 297337"/>
                <a:gd name="connsiteY259" fmla="*/ 112884 h 252626"/>
                <a:gd name="connsiteX260" fmla="*/ 51682 w 297337"/>
                <a:gd name="connsiteY260" fmla="*/ 114707 h 252626"/>
                <a:gd name="connsiteX261" fmla="*/ 49155 w 297337"/>
                <a:gd name="connsiteY261" fmla="*/ 114879 h 252626"/>
                <a:gd name="connsiteX262" fmla="*/ 47199 w 297337"/>
                <a:gd name="connsiteY262" fmla="*/ 114911 h 252626"/>
                <a:gd name="connsiteX263" fmla="*/ 41941 w 297337"/>
                <a:gd name="connsiteY263" fmla="*/ 114011 h 252626"/>
                <a:gd name="connsiteX264" fmla="*/ 38350 w 297337"/>
                <a:gd name="connsiteY264" fmla="*/ 113862 h 252626"/>
                <a:gd name="connsiteX265" fmla="*/ 34173 w 297337"/>
                <a:gd name="connsiteY265" fmla="*/ 114457 h 252626"/>
                <a:gd name="connsiteX266" fmla="*/ 32381 w 297337"/>
                <a:gd name="connsiteY266" fmla="*/ 114793 h 252626"/>
                <a:gd name="connsiteX267" fmla="*/ 29878 w 297337"/>
                <a:gd name="connsiteY267" fmla="*/ 113862 h 252626"/>
                <a:gd name="connsiteX268" fmla="*/ 28172 w 297337"/>
                <a:gd name="connsiteY268" fmla="*/ 112446 h 252626"/>
                <a:gd name="connsiteX269" fmla="*/ 26584 w 297337"/>
                <a:gd name="connsiteY269" fmla="*/ 109082 h 252626"/>
                <a:gd name="connsiteX270" fmla="*/ 25465 w 297337"/>
                <a:gd name="connsiteY270" fmla="*/ 106438 h 252626"/>
                <a:gd name="connsiteX271" fmla="*/ 23517 w 297337"/>
                <a:gd name="connsiteY271" fmla="*/ 105906 h 252626"/>
                <a:gd name="connsiteX272" fmla="*/ 21358 w 297337"/>
                <a:gd name="connsiteY272" fmla="*/ 105452 h 252626"/>
                <a:gd name="connsiteX273" fmla="*/ 20294 w 297337"/>
                <a:gd name="connsiteY273" fmla="*/ 104576 h 252626"/>
                <a:gd name="connsiteX274" fmla="*/ 19652 w 297337"/>
                <a:gd name="connsiteY274" fmla="*/ 103050 h 252626"/>
                <a:gd name="connsiteX275" fmla="*/ 19496 w 297337"/>
                <a:gd name="connsiteY275" fmla="*/ 101094 h 252626"/>
                <a:gd name="connsiteX276" fmla="*/ 19715 w 297337"/>
                <a:gd name="connsiteY276" fmla="*/ 97910 h 252626"/>
                <a:gd name="connsiteX277" fmla="*/ 19918 w 297337"/>
                <a:gd name="connsiteY277" fmla="*/ 96768 h 252626"/>
                <a:gd name="connsiteX278" fmla="*/ 20216 w 297337"/>
                <a:gd name="connsiteY278" fmla="*/ 93334 h 252626"/>
                <a:gd name="connsiteX279" fmla="*/ 21405 w 297337"/>
                <a:gd name="connsiteY279" fmla="*/ 91534 h 252626"/>
                <a:gd name="connsiteX280" fmla="*/ 22156 w 297337"/>
                <a:gd name="connsiteY280" fmla="*/ 90666 h 252626"/>
                <a:gd name="connsiteX281" fmla="*/ 22007 w 297337"/>
                <a:gd name="connsiteY281" fmla="*/ 89218 h 252626"/>
                <a:gd name="connsiteX282" fmla="*/ 21436 w 297337"/>
                <a:gd name="connsiteY282" fmla="*/ 86261 h 252626"/>
                <a:gd name="connsiteX283" fmla="*/ 20857 w 297337"/>
                <a:gd name="connsiteY283" fmla="*/ 84164 h 252626"/>
                <a:gd name="connsiteX284" fmla="*/ 18463 w 297337"/>
                <a:gd name="connsiteY284" fmla="*/ 81794 h 252626"/>
                <a:gd name="connsiteX285" fmla="*/ 15396 w 297337"/>
                <a:gd name="connsiteY285" fmla="*/ 78751 h 252626"/>
                <a:gd name="connsiteX286" fmla="*/ 14074 w 297337"/>
                <a:gd name="connsiteY286" fmla="*/ 73877 h 252626"/>
                <a:gd name="connsiteX287" fmla="*/ 12517 w 297337"/>
                <a:gd name="connsiteY287" fmla="*/ 68119 h 252626"/>
                <a:gd name="connsiteX288" fmla="*/ 11297 w 297337"/>
                <a:gd name="connsiteY288" fmla="*/ 67540 h 252626"/>
                <a:gd name="connsiteX289" fmla="*/ 10147 w 297337"/>
                <a:gd name="connsiteY289" fmla="*/ 67829 h 252626"/>
                <a:gd name="connsiteX290" fmla="*/ 8926 w 297337"/>
                <a:gd name="connsiteY290" fmla="*/ 67540 h 252626"/>
                <a:gd name="connsiteX291" fmla="*/ 7847 w 297337"/>
                <a:gd name="connsiteY291" fmla="*/ 65224 h 252626"/>
                <a:gd name="connsiteX292" fmla="*/ 6767 w 297337"/>
                <a:gd name="connsiteY292" fmla="*/ 64786 h 252626"/>
                <a:gd name="connsiteX293" fmla="*/ 5046 w 297337"/>
                <a:gd name="connsiteY293" fmla="*/ 65600 h 252626"/>
                <a:gd name="connsiteX294" fmla="*/ 3802 w 297337"/>
                <a:gd name="connsiteY294" fmla="*/ 66233 h 252626"/>
                <a:gd name="connsiteX295" fmla="*/ 649 w 297337"/>
                <a:gd name="connsiteY295" fmla="*/ 66812 h 252626"/>
                <a:gd name="connsiteX296" fmla="*/ 0 w 297337"/>
                <a:gd name="connsiteY296" fmla="*/ 66233 h 252626"/>
                <a:gd name="connsiteX297" fmla="*/ 219 w 297337"/>
                <a:gd name="connsiteY297" fmla="*/ 65513 h 252626"/>
                <a:gd name="connsiteX298" fmla="*/ 1549 w 297337"/>
                <a:gd name="connsiteY298" fmla="*/ 63409 h 252626"/>
                <a:gd name="connsiteX299" fmla="*/ 3114 w 297337"/>
                <a:gd name="connsiteY299" fmla="*/ 60718 h 252626"/>
                <a:gd name="connsiteX300" fmla="*/ 4936 w 297337"/>
                <a:gd name="connsiteY300" fmla="*/ 58269 h 252626"/>
                <a:gd name="connsiteX301" fmla="*/ 6626 w 297337"/>
                <a:gd name="connsiteY301" fmla="*/ 55758 h 252626"/>
                <a:gd name="connsiteX302" fmla="*/ 7894 w 297337"/>
                <a:gd name="connsiteY302" fmla="*/ 53082 h 252626"/>
                <a:gd name="connsiteX303" fmla="*/ 8754 w 297337"/>
                <a:gd name="connsiteY303" fmla="*/ 47754 h 252626"/>
                <a:gd name="connsiteX304" fmla="*/ 9349 w 297337"/>
                <a:gd name="connsiteY304" fmla="*/ 44077 h 252626"/>
                <a:gd name="connsiteX305" fmla="*/ 10914 w 297337"/>
                <a:gd name="connsiteY305" fmla="*/ 37521 h 252626"/>
                <a:gd name="connsiteX306" fmla="*/ 13769 w 297337"/>
                <a:gd name="connsiteY306" fmla="*/ 32287 h 252626"/>
                <a:gd name="connsiteX307" fmla="*/ 14849 w 297337"/>
                <a:gd name="connsiteY307" fmla="*/ 29878 h 252626"/>
                <a:gd name="connsiteX308" fmla="*/ 17438 w 297337"/>
                <a:gd name="connsiteY308" fmla="*/ 26740 h 252626"/>
                <a:gd name="connsiteX309" fmla="*/ 18627 w 297337"/>
                <a:gd name="connsiteY309" fmla="*/ 25035 h 252626"/>
                <a:gd name="connsiteX310" fmla="*/ 20208 w 297337"/>
                <a:gd name="connsiteY310" fmla="*/ 23689 h 252626"/>
                <a:gd name="connsiteX311" fmla="*/ 24550 w 297337"/>
                <a:gd name="connsiteY311" fmla="*/ 21867 h 252626"/>
                <a:gd name="connsiteX312" fmla="*/ 29737 w 297337"/>
                <a:gd name="connsiteY312" fmla="*/ 12846 h 252626"/>
                <a:gd name="connsiteX313" fmla="*/ 30926 w 297337"/>
                <a:gd name="connsiteY313" fmla="*/ 11407 h 252626"/>
                <a:gd name="connsiteX314" fmla="*/ 36168 w 297337"/>
                <a:gd name="connsiteY314" fmla="*/ 10061 h 252626"/>
                <a:gd name="connsiteX315" fmla="*/ 40197 w 297337"/>
                <a:gd name="connsiteY315" fmla="*/ 9013 h 252626"/>
                <a:gd name="connsiteX316" fmla="*/ 43177 w 297337"/>
                <a:gd name="connsiteY316" fmla="*/ 7909 h 252626"/>
                <a:gd name="connsiteX317" fmla="*/ 44155 w 297337"/>
                <a:gd name="connsiteY317" fmla="*/ 7323 h 252626"/>
                <a:gd name="connsiteX318" fmla="*/ 44946 w 297337"/>
                <a:gd name="connsiteY318" fmla="*/ 7049 h 252626"/>
                <a:gd name="connsiteX319" fmla="*/ 44296 w 297337"/>
                <a:gd name="connsiteY319" fmla="*/ 8097 h 252626"/>
                <a:gd name="connsiteX320" fmla="*/ 42865 w 297337"/>
                <a:gd name="connsiteY320" fmla="*/ 9427 h 252626"/>
                <a:gd name="connsiteX321" fmla="*/ 41245 w 297337"/>
                <a:gd name="connsiteY321" fmla="*/ 10241 h 252626"/>
                <a:gd name="connsiteX322" fmla="*/ 32897 w 297337"/>
                <a:gd name="connsiteY322" fmla="*/ 12283 h 252626"/>
                <a:gd name="connsiteX323" fmla="*/ 32045 w 297337"/>
                <a:gd name="connsiteY323" fmla="*/ 12713 h 252626"/>
                <a:gd name="connsiteX324" fmla="*/ 30957 w 297337"/>
                <a:gd name="connsiteY324" fmla="*/ 13558 h 252626"/>
                <a:gd name="connsiteX325" fmla="*/ 30949 w 297337"/>
                <a:gd name="connsiteY325" fmla="*/ 15498 h 252626"/>
                <a:gd name="connsiteX326" fmla="*/ 31176 w 297337"/>
                <a:gd name="connsiteY326" fmla="*/ 17016 h 252626"/>
                <a:gd name="connsiteX327" fmla="*/ 33633 w 297337"/>
                <a:gd name="connsiteY327" fmla="*/ 22007 h 252626"/>
                <a:gd name="connsiteX328" fmla="*/ 34595 w 297337"/>
                <a:gd name="connsiteY328" fmla="*/ 23236 h 252626"/>
                <a:gd name="connsiteX329" fmla="*/ 37881 w 297337"/>
                <a:gd name="connsiteY329" fmla="*/ 25935 h 252626"/>
                <a:gd name="connsiteX330" fmla="*/ 37130 w 297337"/>
                <a:gd name="connsiteY330" fmla="*/ 26310 h 252626"/>
                <a:gd name="connsiteX331" fmla="*/ 35917 w 297337"/>
                <a:gd name="connsiteY331" fmla="*/ 26357 h 252626"/>
                <a:gd name="connsiteX332" fmla="*/ 36801 w 297337"/>
                <a:gd name="connsiteY332" fmla="*/ 29893 h 252626"/>
                <a:gd name="connsiteX333" fmla="*/ 38820 w 297337"/>
                <a:gd name="connsiteY333" fmla="*/ 32319 h 252626"/>
                <a:gd name="connsiteX334" fmla="*/ 38914 w 297337"/>
                <a:gd name="connsiteY334" fmla="*/ 33844 h 252626"/>
                <a:gd name="connsiteX335" fmla="*/ 37365 w 297337"/>
                <a:gd name="connsiteY335" fmla="*/ 38585 h 252626"/>
                <a:gd name="connsiteX336" fmla="*/ 34540 w 297337"/>
                <a:gd name="connsiteY336" fmla="*/ 41417 h 252626"/>
                <a:gd name="connsiteX337" fmla="*/ 32538 w 297337"/>
                <a:gd name="connsiteY337" fmla="*/ 44711 h 252626"/>
                <a:gd name="connsiteX338" fmla="*/ 30981 w 297337"/>
                <a:gd name="connsiteY338" fmla="*/ 46017 h 252626"/>
                <a:gd name="connsiteX339" fmla="*/ 27531 w 297337"/>
                <a:gd name="connsiteY339" fmla="*/ 52495 h 252626"/>
                <a:gd name="connsiteX340" fmla="*/ 30152 w 297337"/>
                <a:gd name="connsiteY340" fmla="*/ 56352 h 252626"/>
                <a:gd name="connsiteX341" fmla="*/ 30527 w 297337"/>
                <a:gd name="connsiteY341" fmla="*/ 58308 h 252626"/>
                <a:gd name="connsiteX342" fmla="*/ 32796 w 297337"/>
                <a:gd name="connsiteY342" fmla="*/ 61085 h 252626"/>
                <a:gd name="connsiteX343" fmla="*/ 34274 w 297337"/>
                <a:gd name="connsiteY343" fmla="*/ 61993 h 252626"/>
                <a:gd name="connsiteX344" fmla="*/ 35260 w 297337"/>
                <a:gd name="connsiteY344" fmla="*/ 63119 h 252626"/>
                <a:gd name="connsiteX345" fmla="*/ 34806 w 297337"/>
                <a:gd name="connsiteY345" fmla="*/ 65013 h 252626"/>
                <a:gd name="connsiteX346" fmla="*/ 35714 w 297337"/>
                <a:gd name="connsiteY346" fmla="*/ 67579 h 252626"/>
                <a:gd name="connsiteX347" fmla="*/ 36887 w 297337"/>
                <a:gd name="connsiteY347" fmla="*/ 68932 h 252626"/>
                <a:gd name="connsiteX348" fmla="*/ 38358 w 297337"/>
                <a:gd name="connsiteY348" fmla="*/ 69472 h 252626"/>
                <a:gd name="connsiteX349" fmla="*/ 40181 w 297337"/>
                <a:gd name="connsiteY349" fmla="*/ 69472 h 252626"/>
                <a:gd name="connsiteX350" fmla="*/ 45415 w 297337"/>
                <a:gd name="connsiteY350" fmla="*/ 67759 h 252626"/>
                <a:gd name="connsiteX351" fmla="*/ 46659 w 297337"/>
                <a:gd name="connsiteY351" fmla="*/ 66992 h 252626"/>
                <a:gd name="connsiteX352" fmla="*/ 47457 w 297337"/>
                <a:gd name="connsiteY352" fmla="*/ 65623 h 252626"/>
                <a:gd name="connsiteX353" fmla="*/ 50078 w 297337"/>
                <a:gd name="connsiteY353" fmla="*/ 62846 h 252626"/>
                <a:gd name="connsiteX354" fmla="*/ 50242 w 297337"/>
                <a:gd name="connsiteY354" fmla="*/ 59255 h 252626"/>
                <a:gd name="connsiteX355" fmla="*/ 50805 w 297337"/>
                <a:gd name="connsiteY355" fmla="*/ 54936 h 252626"/>
                <a:gd name="connsiteX356" fmla="*/ 50164 w 297337"/>
                <a:gd name="connsiteY356" fmla="*/ 52120 h 252626"/>
                <a:gd name="connsiteX357" fmla="*/ 47410 w 297337"/>
                <a:gd name="connsiteY357" fmla="*/ 48099 h 252626"/>
                <a:gd name="connsiteX358" fmla="*/ 46205 w 297337"/>
                <a:gd name="connsiteY358" fmla="*/ 45243 h 252626"/>
                <a:gd name="connsiteX359" fmla="*/ 43475 w 297337"/>
                <a:gd name="connsiteY359" fmla="*/ 42583 h 252626"/>
                <a:gd name="connsiteX360" fmla="*/ 41801 w 297337"/>
                <a:gd name="connsiteY360" fmla="*/ 38022 h 252626"/>
                <a:gd name="connsiteX361" fmla="*/ 41112 w 297337"/>
                <a:gd name="connsiteY361" fmla="*/ 36598 h 252626"/>
                <a:gd name="connsiteX362" fmla="*/ 40596 w 297337"/>
                <a:gd name="connsiteY362" fmla="*/ 34634 h 252626"/>
                <a:gd name="connsiteX363" fmla="*/ 40009 w 297337"/>
                <a:gd name="connsiteY363" fmla="*/ 31153 h 252626"/>
                <a:gd name="connsiteX364" fmla="*/ 41840 w 297337"/>
                <a:gd name="connsiteY364" fmla="*/ 29886 h 252626"/>
                <a:gd name="connsiteX365" fmla="*/ 41652 w 297337"/>
                <a:gd name="connsiteY365" fmla="*/ 27030 h 252626"/>
                <a:gd name="connsiteX366" fmla="*/ 46158 w 297337"/>
                <a:gd name="connsiteY366" fmla="*/ 26240 h 252626"/>
                <a:gd name="connsiteX367" fmla="*/ 55906 w 297337"/>
                <a:gd name="connsiteY367" fmla="*/ 21593 h 252626"/>
                <a:gd name="connsiteX368" fmla="*/ 61938 w 297337"/>
                <a:gd name="connsiteY368" fmla="*/ 20419 h 252626"/>
                <a:gd name="connsiteX369" fmla="*/ 68807 w 297337"/>
                <a:gd name="connsiteY369" fmla="*/ 17939 h 252626"/>
                <a:gd name="connsiteX370" fmla="*/ 70403 w 297337"/>
                <a:gd name="connsiteY370" fmla="*/ 16711 h 252626"/>
                <a:gd name="connsiteX371" fmla="*/ 71780 w 297337"/>
                <a:gd name="connsiteY371" fmla="*/ 14669 h 252626"/>
                <a:gd name="connsiteX372" fmla="*/ 72852 w 297337"/>
                <a:gd name="connsiteY372" fmla="*/ 14434 h 252626"/>
                <a:gd name="connsiteX373" fmla="*/ 76435 w 297337"/>
                <a:gd name="connsiteY373" fmla="*/ 16351 h 252626"/>
                <a:gd name="connsiteX374" fmla="*/ 78203 w 297337"/>
                <a:gd name="connsiteY374" fmla="*/ 15686 h 252626"/>
                <a:gd name="connsiteX375" fmla="*/ 78899 w 297337"/>
                <a:gd name="connsiteY375" fmla="*/ 14192 h 252626"/>
                <a:gd name="connsiteX376" fmla="*/ 77921 w 297337"/>
                <a:gd name="connsiteY376" fmla="*/ 11281 h 252626"/>
                <a:gd name="connsiteX377" fmla="*/ 75864 w 297337"/>
                <a:gd name="connsiteY377" fmla="*/ 11281 h 252626"/>
                <a:gd name="connsiteX378" fmla="*/ 69675 w 297337"/>
                <a:gd name="connsiteY378" fmla="*/ 12338 h 252626"/>
                <a:gd name="connsiteX379" fmla="*/ 69073 w 297337"/>
                <a:gd name="connsiteY379" fmla="*/ 11086 h 252626"/>
                <a:gd name="connsiteX380" fmla="*/ 69073 w 297337"/>
                <a:gd name="connsiteY380" fmla="*/ 9983 h 252626"/>
                <a:gd name="connsiteX381" fmla="*/ 67610 w 297337"/>
                <a:gd name="connsiteY381" fmla="*/ 6509 h 252626"/>
                <a:gd name="connsiteX382" fmla="*/ 68518 w 297337"/>
                <a:gd name="connsiteY382" fmla="*/ 3896 h 252626"/>
                <a:gd name="connsiteX383" fmla="*/ 69448 w 297337"/>
                <a:gd name="connsiteY383" fmla="*/ 1776 h 252626"/>
                <a:gd name="connsiteX384" fmla="*/ 71225 w 297337"/>
                <a:gd name="connsiteY384" fmla="*/ 923 h 252626"/>
                <a:gd name="connsiteX385" fmla="*/ 73822 w 297337"/>
                <a:gd name="connsiteY385" fmla="*/ 0 h 252626"/>
                <a:gd name="connsiteX386" fmla="*/ 75785 w 297337"/>
                <a:gd name="connsiteY386" fmla="*/ 1416 h 252626"/>
                <a:gd name="connsiteX387" fmla="*/ 76975 w 297337"/>
                <a:gd name="connsiteY387" fmla="*/ 2762 h 252626"/>
                <a:gd name="connsiteX388" fmla="*/ 77624 w 297337"/>
                <a:gd name="connsiteY388" fmla="*/ 4068 h 252626"/>
                <a:gd name="connsiteX389" fmla="*/ 78070 w 297337"/>
                <a:gd name="connsiteY389" fmla="*/ 7612 h 252626"/>
                <a:gd name="connsiteX390" fmla="*/ 79126 w 297337"/>
                <a:gd name="connsiteY390" fmla="*/ 11195 h 252626"/>
                <a:gd name="connsiteX391" fmla="*/ 80237 w 297337"/>
                <a:gd name="connsiteY391" fmla="*/ 13683 h 252626"/>
                <a:gd name="connsiteX392" fmla="*/ 82005 w 297337"/>
                <a:gd name="connsiteY392" fmla="*/ 15561 h 252626"/>
                <a:gd name="connsiteX393" fmla="*/ 83359 w 297337"/>
                <a:gd name="connsiteY393" fmla="*/ 15436 h 252626"/>
                <a:gd name="connsiteX394" fmla="*/ 84329 w 297337"/>
                <a:gd name="connsiteY394" fmla="*/ 15123 h 252626"/>
                <a:gd name="connsiteX395" fmla="*/ 90767 w 297337"/>
                <a:gd name="connsiteY395" fmla="*/ 14700 h 252626"/>
                <a:gd name="connsiteX396" fmla="*/ 94679 w 297337"/>
                <a:gd name="connsiteY396" fmla="*/ 15983 h 252626"/>
                <a:gd name="connsiteX397" fmla="*/ 99655 w 297337"/>
                <a:gd name="connsiteY397" fmla="*/ 16633 h 252626"/>
                <a:gd name="connsiteX398" fmla="*/ 104302 w 297337"/>
                <a:gd name="connsiteY398" fmla="*/ 19355 h 252626"/>
                <a:gd name="connsiteX399" fmla="*/ 109082 w 297337"/>
                <a:gd name="connsiteY399" fmla="*/ 22657 h 252626"/>
                <a:gd name="connsiteX400" fmla="*/ 110303 w 297337"/>
                <a:gd name="connsiteY400" fmla="*/ 25066 h 252626"/>
                <a:gd name="connsiteX401" fmla="*/ 110702 w 297337"/>
                <a:gd name="connsiteY401" fmla="*/ 27366 h 252626"/>
                <a:gd name="connsiteX402" fmla="*/ 111859 w 297337"/>
                <a:gd name="connsiteY402" fmla="*/ 28908 h 252626"/>
                <a:gd name="connsiteX403" fmla="*/ 110709 w 297337"/>
                <a:gd name="connsiteY403" fmla="*/ 30496 h 252626"/>
                <a:gd name="connsiteX404" fmla="*/ 111335 w 297337"/>
                <a:gd name="connsiteY404" fmla="*/ 33140 h 252626"/>
                <a:gd name="connsiteX405" fmla="*/ 112704 w 297337"/>
                <a:gd name="connsiteY405" fmla="*/ 35808 h 252626"/>
                <a:gd name="connsiteX406" fmla="*/ 114770 w 297337"/>
                <a:gd name="connsiteY406" fmla="*/ 37506 h 252626"/>
                <a:gd name="connsiteX407" fmla="*/ 120661 w 297337"/>
                <a:gd name="connsiteY407" fmla="*/ 37967 h 252626"/>
                <a:gd name="connsiteX408" fmla="*/ 127029 w 297337"/>
                <a:gd name="connsiteY408" fmla="*/ 36825 h 252626"/>
                <a:gd name="connsiteX409" fmla="*/ 136871 w 297337"/>
                <a:gd name="connsiteY409" fmla="*/ 35784 h 252626"/>
                <a:gd name="connsiteX410" fmla="*/ 140039 w 297337"/>
                <a:gd name="connsiteY410" fmla="*/ 34892 h 252626"/>
                <a:gd name="connsiteX411" fmla="*/ 156328 w 297337"/>
                <a:gd name="connsiteY411" fmla="*/ 34408 h 252626"/>
                <a:gd name="connsiteX412" fmla="*/ 159434 w 297337"/>
                <a:gd name="connsiteY412" fmla="*/ 35691 h 252626"/>
                <a:gd name="connsiteX413" fmla="*/ 159739 w 297337"/>
                <a:gd name="connsiteY413" fmla="*/ 36966 h 252626"/>
                <a:gd name="connsiteX414" fmla="*/ 159770 w 297337"/>
                <a:gd name="connsiteY414" fmla="*/ 37944 h 252626"/>
                <a:gd name="connsiteX415" fmla="*/ 165012 w 297337"/>
                <a:gd name="connsiteY415" fmla="*/ 42716 h 252626"/>
                <a:gd name="connsiteX416" fmla="*/ 169315 w 297337"/>
                <a:gd name="connsiteY416" fmla="*/ 43365 h 252626"/>
                <a:gd name="connsiteX417" fmla="*/ 172968 w 297337"/>
                <a:gd name="connsiteY417" fmla="*/ 44891 h 252626"/>
                <a:gd name="connsiteX418" fmla="*/ 176747 w 297337"/>
                <a:gd name="connsiteY418" fmla="*/ 45712 h 252626"/>
                <a:gd name="connsiteX419" fmla="*/ 180878 w 297337"/>
                <a:gd name="connsiteY419" fmla="*/ 46870 h 252626"/>
                <a:gd name="connsiteX420" fmla="*/ 183201 w 297337"/>
                <a:gd name="connsiteY420" fmla="*/ 46721 h 252626"/>
                <a:gd name="connsiteX421" fmla="*/ 184946 w 297337"/>
                <a:gd name="connsiteY421" fmla="*/ 46315 h 252626"/>
                <a:gd name="connsiteX422" fmla="*/ 186996 w 297337"/>
                <a:gd name="connsiteY422" fmla="*/ 46244 h 252626"/>
                <a:gd name="connsiteX423" fmla="*/ 201531 w 297337"/>
                <a:gd name="connsiteY423" fmla="*/ 38264 h 252626"/>
                <a:gd name="connsiteX424" fmla="*/ 209324 w 297337"/>
                <a:gd name="connsiteY424" fmla="*/ 38468 h 252626"/>
                <a:gd name="connsiteX425" fmla="*/ 210521 w 297337"/>
                <a:gd name="connsiteY425" fmla="*/ 37952 h 252626"/>
                <a:gd name="connsiteX426" fmla="*/ 211553 w 297337"/>
                <a:gd name="connsiteY426" fmla="*/ 37255 h 252626"/>
                <a:gd name="connsiteX427" fmla="*/ 208682 w 297337"/>
                <a:gd name="connsiteY427" fmla="*/ 36043 h 252626"/>
                <a:gd name="connsiteX428" fmla="*/ 202197 w 297337"/>
                <a:gd name="connsiteY428" fmla="*/ 35573 h 252626"/>
                <a:gd name="connsiteX429" fmla="*/ 200233 w 297337"/>
                <a:gd name="connsiteY429" fmla="*/ 36387 h 252626"/>
                <a:gd name="connsiteX430" fmla="*/ 199122 w 297337"/>
                <a:gd name="connsiteY430" fmla="*/ 34329 h 252626"/>
                <a:gd name="connsiteX431" fmla="*/ 201234 w 297337"/>
                <a:gd name="connsiteY431" fmla="*/ 34384 h 252626"/>
                <a:gd name="connsiteX432" fmla="*/ 208447 w 297337"/>
                <a:gd name="connsiteY432" fmla="*/ 33696 h 252626"/>
                <a:gd name="connsiteX433" fmla="*/ 216717 w 297337"/>
                <a:gd name="connsiteY433" fmla="*/ 34149 h 252626"/>
                <a:gd name="connsiteX434" fmla="*/ 223453 w 297337"/>
                <a:gd name="connsiteY434" fmla="*/ 32686 h 252626"/>
                <a:gd name="connsiteX435" fmla="*/ 226840 w 297337"/>
                <a:gd name="connsiteY435" fmla="*/ 32444 h 252626"/>
                <a:gd name="connsiteX436" fmla="*/ 228796 w 297337"/>
                <a:gd name="connsiteY436" fmla="*/ 32733 h 252626"/>
                <a:gd name="connsiteX437" fmla="*/ 234163 w 297337"/>
                <a:gd name="connsiteY437" fmla="*/ 31787 h 252626"/>
                <a:gd name="connsiteX438" fmla="*/ 244263 w 297337"/>
                <a:gd name="connsiteY438" fmla="*/ 32905 h 252626"/>
                <a:gd name="connsiteX439" fmla="*/ 252227 w 297337"/>
                <a:gd name="connsiteY439" fmla="*/ 31982 h 252626"/>
                <a:gd name="connsiteX440" fmla="*/ 251304 w 297337"/>
                <a:gd name="connsiteY440" fmla="*/ 33304 h 252626"/>
                <a:gd name="connsiteX441" fmla="*/ 248691 w 297337"/>
                <a:gd name="connsiteY441" fmla="*/ 34110 h 252626"/>
                <a:gd name="connsiteX442" fmla="*/ 244459 w 297337"/>
                <a:gd name="connsiteY442" fmla="*/ 34361 h 252626"/>
                <a:gd name="connsiteX443" fmla="*/ 241228 w 297337"/>
                <a:gd name="connsiteY443" fmla="*/ 36293 h 252626"/>
                <a:gd name="connsiteX444" fmla="*/ 234343 w 297337"/>
                <a:gd name="connsiteY444" fmla="*/ 35941 h 252626"/>
                <a:gd name="connsiteX445" fmla="*/ 229508 w 297337"/>
                <a:gd name="connsiteY445" fmla="*/ 36637 h 252626"/>
                <a:gd name="connsiteX446" fmla="*/ 231057 w 297337"/>
                <a:gd name="connsiteY446" fmla="*/ 37177 h 252626"/>
                <a:gd name="connsiteX447" fmla="*/ 231057 w 297337"/>
                <a:gd name="connsiteY447" fmla="*/ 39156 h 252626"/>
                <a:gd name="connsiteX448" fmla="*/ 231714 w 297337"/>
                <a:gd name="connsiteY448" fmla="*/ 39555 h 252626"/>
                <a:gd name="connsiteX449" fmla="*/ 232411 w 297337"/>
                <a:gd name="connsiteY449" fmla="*/ 39571 h 252626"/>
                <a:gd name="connsiteX450" fmla="*/ 234054 w 297337"/>
                <a:gd name="connsiteY450" fmla="*/ 41042 h 252626"/>
                <a:gd name="connsiteX451" fmla="*/ 234500 w 297337"/>
                <a:gd name="connsiteY451" fmla="*/ 42004 h 252626"/>
                <a:gd name="connsiteX452" fmla="*/ 235032 w 297337"/>
                <a:gd name="connsiteY452" fmla="*/ 44023 h 252626"/>
                <a:gd name="connsiteX453" fmla="*/ 234304 w 297337"/>
                <a:gd name="connsiteY453" fmla="*/ 46205 h 252626"/>
                <a:gd name="connsiteX454" fmla="*/ 233302 w 297337"/>
                <a:gd name="connsiteY454" fmla="*/ 47183 h 252626"/>
                <a:gd name="connsiteX455" fmla="*/ 235266 w 297337"/>
                <a:gd name="connsiteY455" fmla="*/ 46855 h 252626"/>
                <a:gd name="connsiteX456" fmla="*/ 236377 w 297337"/>
                <a:gd name="connsiteY456" fmla="*/ 45830 h 252626"/>
                <a:gd name="connsiteX457" fmla="*/ 236213 w 297337"/>
                <a:gd name="connsiteY457" fmla="*/ 44797 h 252626"/>
                <a:gd name="connsiteX458" fmla="*/ 236377 w 297337"/>
                <a:gd name="connsiteY458" fmla="*/ 43600 h 252626"/>
                <a:gd name="connsiteX459" fmla="*/ 237480 w 297337"/>
                <a:gd name="connsiteY459" fmla="*/ 43976 h 252626"/>
                <a:gd name="connsiteX460" fmla="*/ 238255 w 297337"/>
                <a:gd name="connsiteY460" fmla="*/ 44515 h 252626"/>
                <a:gd name="connsiteX461" fmla="*/ 240766 w 297337"/>
                <a:gd name="connsiteY461" fmla="*/ 50227 h 252626"/>
                <a:gd name="connsiteX462" fmla="*/ 242534 w 297337"/>
                <a:gd name="connsiteY462" fmla="*/ 53223 h 252626"/>
                <a:gd name="connsiteX463" fmla="*/ 242988 w 297337"/>
                <a:gd name="connsiteY463" fmla="*/ 53113 h 252626"/>
                <a:gd name="connsiteX464" fmla="*/ 243410 w 297337"/>
                <a:gd name="connsiteY464" fmla="*/ 53004 h 252626"/>
                <a:gd name="connsiteX465" fmla="*/ 243935 w 297337"/>
                <a:gd name="connsiteY465" fmla="*/ 52433 h 252626"/>
                <a:gd name="connsiteX466" fmla="*/ 244717 w 297337"/>
                <a:gd name="connsiteY466" fmla="*/ 51024 h 252626"/>
                <a:gd name="connsiteX467" fmla="*/ 245390 w 297337"/>
                <a:gd name="connsiteY467" fmla="*/ 51916 h 252626"/>
                <a:gd name="connsiteX468" fmla="*/ 245797 w 297337"/>
                <a:gd name="connsiteY468" fmla="*/ 52260 h 252626"/>
                <a:gd name="connsiteX469" fmla="*/ 246203 w 297337"/>
                <a:gd name="connsiteY469" fmla="*/ 52370 h 252626"/>
                <a:gd name="connsiteX470" fmla="*/ 245828 w 297337"/>
                <a:gd name="connsiteY470" fmla="*/ 51095 h 252626"/>
                <a:gd name="connsiteX471" fmla="*/ 246329 w 297337"/>
                <a:gd name="connsiteY471" fmla="*/ 49460 h 252626"/>
                <a:gd name="connsiteX472" fmla="*/ 246156 w 297337"/>
                <a:gd name="connsiteY472" fmla="*/ 48889 h 252626"/>
                <a:gd name="connsiteX473" fmla="*/ 246939 w 297337"/>
                <a:gd name="connsiteY473" fmla="*/ 48763 h 252626"/>
                <a:gd name="connsiteX474" fmla="*/ 247878 w 297337"/>
                <a:gd name="connsiteY474" fmla="*/ 48982 h 252626"/>
                <a:gd name="connsiteX475" fmla="*/ 249208 w 297337"/>
                <a:gd name="connsiteY475" fmla="*/ 49436 h 252626"/>
                <a:gd name="connsiteX476" fmla="*/ 251578 w 297337"/>
                <a:gd name="connsiteY476" fmla="*/ 51314 h 252626"/>
                <a:gd name="connsiteX477" fmla="*/ 253143 w 297337"/>
                <a:gd name="connsiteY477" fmla="*/ 53262 h 252626"/>
                <a:gd name="connsiteX478" fmla="*/ 253276 w 297337"/>
                <a:gd name="connsiteY478" fmla="*/ 54349 h 252626"/>
                <a:gd name="connsiteX479" fmla="*/ 253847 w 297337"/>
                <a:gd name="connsiteY479" fmla="*/ 54960 h 252626"/>
                <a:gd name="connsiteX480" fmla="*/ 254872 w 297337"/>
                <a:gd name="connsiteY480" fmla="*/ 55601 h 252626"/>
                <a:gd name="connsiteX481" fmla="*/ 255373 w 297337"/>
                <a:gd name="connsiteY481" fmla="*/ 56602 h 252626"/>
                <a:gd name="connsiteX482" fmla="*/ 255466 w 297337"/>
                <a:gd name="connsiteY482" fmla="*/ 55022 h 252626"/>
                <a:gd name="connsiteX483" fmla="*/ 254864 w 297337"/>
                <a:gd name="connsiteY483" fmla="*/ 53872 h 252626"/>
                <a:gd name="connsiteX484" fmla="*/ 254715 w 297337"/>
                <a:gd name="connsiteY484" fmla="*/ 52558 h 252626"/>
                <a:gd name="connsiteX485" fmla="*/ 257798 w 297337"/>
                <a:gd name="connsiteY485" fmla="*/ 52503 h 252626"/>
                <a:gd name="connsiteX486" fmla="*/ 258604 w 297337"/>
                <a:gd name="connsiteY486" fmla="*/ 50774 h 252626"/>
                <a:gd name="connsiteX487" fmla="*/ 260286 w 297337"/>
                <a:gd name="connsiteY487" fmla="*/ 51815 h 252626"/>
                <a:gd name="connsiteX488" fmla="*/ 264745 w 297337"/>
                <a:gd name="connsiteY488" fmla="*/ 56564 h 252626"/>
                <a:gd name="connsiteX489" fmla="*/ 266388 w 297337"/>
                <a:gd name="connsiteY489" fmla="*/ 57346 h 252626"/>
                <a:gd name="connsiteX490" fmla="*/ 271246 w 297337"/>
                <a:gd name="connsiteY490" fmla="*/ 58253 h 252626"/>
                <a:gd name="connsiteX491" fmla="*/ 274305 w 297337"/>
                <a:gd name="connsiteY491" fmla="*/ 60538 h 252626"/>
                <a:gd name="connsiteX492" fmla="*/ 276097 w 297337"/>
                <a:gd name="connsiteY492" fmla="*/ 62587 h 252626"/>
                <a:gd name="connsiteX493" fmla="*/ 275033 w 297337"/>
                <a:gd name="connsiteY493" fmla="*/ 64731 h 252626"/>
                <a:gd name="connsiteX494" fmla="*/ 272177 w 297337"/>
                <a:gd name="connsiteY494" fmla="*/ 65803 h 252626"/>
                <a:gd name="connsiteX495" fmla="*/ 271035 w 297337"/>
                <a:gd name="connsiteY495" fmla="*/ 67141 h 252626"/>
                <a:gd name="connsiteX496" fmla="*/ 270378 w 297337"/>
                <a:gd name="connsiteY496" fmla="*/ 68455 h 252626"/>
                <a:gd name="connsiteX497" fmla="*/ 270370 w 297337"/>
                <a:gd name="connsiteY497" fmla="*/ 69777 h 252626"/>
                <a:gd name="connsiteX498" fmla="*/ 269502 w 297337"/>
                <a:gd name="connsiteY498" fmla="*/ 71311 h 252626"/>
                <a:gd name="connsiteX499" fmla="*/ 269376 w 297337"/>
                <a:gd name="connsiteY499" fmla="*/ 71850 h 252626"/>
                <a:gd name="connsiteX500" fmla="*/ 268860 w 297337"/>
                <a:gd name="connsiteY500" fmla="*/ 74010 h 252626"/>
                <a:gd name="connsiteX501" fmla="*/ 267687 w 297337"/>
                <a:gd name="connsiteY501" fmla="*/ 76615 h 252626"/>
                <a:gd name="connsiteX502" fmla="*/ 266122 w 297337"/>
                <a:gd name="connsiteY502" fmla="*/ 79377 h 252626"/>
                <a:gd name="connsiteX503" fmla="*/ 257970 w 297337"/>
                <a:gd name="connsiteY503" fmla="*/ 79439 h 252626"/>
                <a:gd name="connsiteX504" fmla="*/ 259980 w 297337"/>
                <a:gd name="connsiteY504" fmla="*/ 80574 h 252626"/>
                <a:gd name="connsiteX505" fmla="*/ 261835 w 297337"/>
                <a:gd name="connsiteY505" fmla="*/ 81395 h 252626"/>
                <a:gd name="connsiteX506" fmla="*/ 264878 w 297337"/>
                <a:gd name="connsiteY506" fmla="*/ 83562 h 252626"/>
                <a:gd name="connsiteX507" fmla="*/ 267295 w 297337"/>
                <a:gd name="connsiteY507" fmla="*/ 81857 h 252626"/>
                <a:gd name="connsiteX508" fmla="*/ 270761 w 297337"/>
                <a:gd name="connsiteY508" fmla="*/ 81731 h 252626"/>
                <a:gd name="connsiteX509" fmla="*/ 274509 w 297337"/>
                <a:gd name="connsiteY509" fmla="*/ 79838 h 252626"/>
                <a:gd name="connsiteX510" fmla="*/ 275925 w 297337"/>
                <a:gd name="connsiteY510" fmla="*/ 79541 h 252626"/>
                <a:gd name="connsiteX511" fmla="*/ 282934 w 297337"/>
                <a:gd name="connsiteY511" fmla="*/ 80527 h 252626"/>
                <a:gd name="connsiteX512" fmla="*/ 284624 w 297337"/>
                <a:gd name="connsiteY512" fmla="*/ 79142 h 252626"/>
                <a:gd name="connsiteX513" fmla="*/ 286032 w 297337"/>
                <a:gd name="connsiteY513" fmla="*/ 78735 h 252626"/>
                <a:gd name="connsiteX514" fmla="*/ 289827 w 297337"/>
                <a:gd name="connsiteY514" fmla="*/ 78993 h 252626"/>
                <a:gd name="connsiteX515" fmla="*/ 293199 w 297337"/>
                <a:gd name="connsiteY515" fmla="*/ 80519 h 252626"/>
                <a:gd name="connsiteX516" fmla="*/ 209066 w 297337"/>
                <a:gd name="connsiteY516" fmla="*/ 23353 h 252626"/>
                <a:gd name="connsiteX517" fmla="*/ 209770 w 297337"/>
                <a:gd name="connsiteY517" fmla="*/ 26255 h 252626"/>
                <a:gd name="connsiteX518" fmla="*/ 209558 w 297337"/>
                <a:gd name="connsiteY518" fmla="*/ 26803 h 252626"/>
                <a:gd name="connsiteX519" fmla="*/ 207571 w 297337"/>
                <a:gd name="connsiteY519" fmla="*/ 28759 h 252626"/>
                <a:gd name="connsiteX520" fmla="*/ 205905 w 297337"/>
                <a:gd name="connsiteY520" fmla="*/ 28900 h 252626"/>
                <a:gd name="connsiteX521" fmla="*/ 204559 w 297337"/>
                <a:gd name="connsiteY521" fmla="*/ 28829 h 252626"/>
                <a:gd name="connsiteX522" fmla="*/ 203542 w 297337"/>
                <a:gd name="connsiteY522" fmla="*/ 28454 h 252626"/>
                <a:gd name="connsiteX523" fmla="*/ 202236 w 297337"/>
                <a:gd name="connsiteY523" fmla="*/ 27179 h 252626"/>
                <a:gd name="connsiteX524" fmla="*/ 200960 w 297337"/>
                <a:gd name="connsiteY524" fmla="*/ 27562 h 252626"/>
                <a:gd name="connsiteX525" fmla="*/ 197808 w 297337"/>
                <a:gd name="connsiteY525" fmla="*/ 27116 h 252626"/>
                <a:gd name="connsiteX526" fmla="*/ 196931 w 297337"/>
                <a:gd name="connsiteY526" fmla="*/ 26670 h 252626"/>
                <a:gd name="connsiteX527" fmla="*/ 198113 w 297337"/>
                <a:gd name="connsiteY527" fmla="*/ 25105 h 252626"/>
                <a:gd name="connsiteX528" fmla="*/ 200280 w 297337"/>
                <a:gd name="connsiteY528" fmla="*/ 24472 h 252626"/>
                <a:gd name="connsiteX529" fmla="*/ 201078 w 297337"/>
                <a:gd name="connsiteY529" fmla="*/ 24339 h 252626"/>
                <a:gd name="connsiteX530" fmla="*/ 201712 w 297337"/>
                <a:gd name="connsiteY530" fmla="*/ 25301 h 252626"/>
                <a:gd name="connsiteX531" fmla="*/ 203292 w 297337"/>
                <a:gd name="connsiteY531" fmla="*/ 26130 h 252626"/>
                <a:gd name="connsiteX532" fmla="*/ 205146 w 297337"/>
                <a:gd name="connsiteY532" fmla="*/ 26216 h 252626"/>
                <a:gd name="connsiteX533" fmla="*/ 205607 w 297337"/>
                <a:gd name="connsiteY533" fmla="*/ 24738 h 252626"/>
                <a:gd name="connsiteX534" fmla="*/ 208119 w 297337"/>
                <a:gd name="connsiteY534" fmla="*/ 22539 h 252626"/>
                <a:gd name="connsiteX535" fmla="*/ 209066 w 297337"/>
                <a:gd name="connsiteY535" fmla="*/ 23353 h 252626"/>
                <a:gd name="connsiteX536" fmla="*/ 179141 w 297337"/>
                <a:gd name="connsiteY536" fmla="*/ 28344 h 252626"/>
                <a:gd name="connsiteX537" fmla="*/ 177959 w 297337"/>
                <a:gd name="connsiteY537" fmla="*/ 28845 h 252626"/>
                <a:gd name="connsiteX538" fmla="*/ 175793 w 297337"/>
                <a:gd name="connsiteY538" fmla="*/ 28344 h 252626"/>
                <a:gd name="connsiteX539" fmla="*/ 174705 w 297337"/>
                <a:gd name="connsiteY539" fmla="*/ 27648 h 252626"/>
                <a:gd name="connsiteX540" fmla="*/ 175393 w 297337"/>
                <a:gd name="connsiteY540" fmla="*/ 26850 h 252626"/>
                <a:gd name="connsiteX541" fmla="*/ 177169 w 297337"/>
                <a:gd name="connsiteY541" fmla="*/ 26850 h 252626"/>
                <a:gd name="connsiteX542" fmla="*/ 178836 w 297337"/>
                <a:gd name="connsiteY542" fmla="*/ 27820 h 252626"/>
                <a:gd name="connsiteX543" fmla="*/ 179141 w 297337"/>
                <a:gd name="connsiteY543" fmla="*/ 28344 h 252626"/>
                <a:gd name="connsiteX544" fmla="*/ 275557 w 297337"/>
                <a:gd name="connsiteY544" fmla="*/ 67508 h 252626"/>
                <a:gd name="connsiteX545" fmla="*/ 272920 w 297337"/>
                <a:gd name="connsiteY545" fmla="*/ 68236 h 252626"/>
                <a:gd name="connsiteX546" fmla="*/ 272959 w 297337"/>
                <a:gd name="connsiteY546" fmla="*/ 67649 h 252626"/>
                <a:gd name="connsiteX547" fmla="*/ 273664 w 297337"/>
                <a:gd name="connsiteY547" fmla="*/ 66624 h 252626"/>
                <a:gd name="connsiteX548" fmla="*/ 275033 w 297337"/>
                <a:gd name="connsiteY548" fmla="*/ 66335 h 252626"/>
                <a:gd name="connsiteX549" fmla="*/ 275549 w 297337"/>
                <a:gd name="connsiteY549" fmla="*/ 65983 h 252626"/>
                <a:gd name="connsiteX550" fmla="*/ 276418 w 297337"/>
                <a:gd name="connsiteY550" fmla="*/ 65748 h 252626"/>
                <a:gd name="connsiteX551" fmla="*/ 276918 w 297337"/>
                <a:gd name="connsiteY551" fmla="*/ 65787 h 252626"/>
                <a:gd name="connsiteX552" fmla="*/ 277419 w 297337"/>
                <a:gd name="connsiteY552" fmla="*/ 66077 h 252626"/>
                <a:gd name="connsiteX553" fmla="*/ 276222 w 297337"/>
                <a:gd name="connsiteY553" fmla="*/ 66656 h 252626"/>
                <a:gd name="connsiteX554" fmla="*/ 275557 w 297337"/>
                <a:gd name="connsiteY554" fmla="*/ 67508 h 252626"/>
                <a:gd name="connsiteX555" fmla="*/ 271676 w 297337"/>
                <a:gd name="connsiteY555" fmla="*/ 73501 h 252626"/>
                <a:gd name="connsiteX556" fmla="*/ 270315 w 297337"/>
                <a:gd name="connsiteY556" fmla="*/ 73947 h 252626"/>
                <a:gd name="connsiteX557" fmla="*/ 270112 w 297337"/>
                <a:gd name="connsiteY557" fmla="*/ 71733 h 252626"/>
                <a:gd name="connsiteX558" fmla="*/ 270526 w 297337"/>
                <a:gd name="connsiteY558" fmla="*/ 71138 h 252626"/>
                <a:gd name="connsiteX559" fmla="*/ 272842 w 297337"/>
                <a:gd name="connsiteY559" fmla="*/ 69355 h 252626"/>
                <a:gd name="connsiteX560" fmla="*/ 273484 w 297337"/>
                <a:gd name="connsiteY560" fmla="*/ 69018 h 252626"/>
                <a:gd name="connsiteX561" fmla="*/ 273953 w 297337"/>
                <a:gd name="connsiteY561" fmla="*/ 69394 h 252626"/>
                <a:gd name="connsiteX562" fmla="*/ 273836 w 297337"/>
                <a:gd name="connsiteY562" fmla="*/ 69871 h 252626"/>
                <a:gd name="connsiteX563" fmla="*/ 274955 w 297337"/>
                <a:gd name="connsiteY563" fmla="*/ 70677 h 252626"/>
                <a:gd name="connsiteX564" fmla="*/ 274681 w 297337"/>
                <a:gd name="connsiteY564" fmla="*/ 71694 h 252626"/>
                <a:gd name="connsiteX565" fmla="*/ 273476 w 297337"/>
                <a:gd name="connsiteY565" fmla="*/ 72805 h 252626"/>
                <a:gd name="connsiteX566" fmla="*/ 271676 w 297337"/>
                <a:gd name="connsiteY566" fmla="*/ 73501 h 252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</a:cxnLst>
              <a:rect l="l" t="t" r="r" b="b"/>
              <a:pathLst>
                <a:path w="297337" h="252626">
                  <a:moveTo>
                    <a:pt x="293199" y="80519"/>
                  </a:moveTo>
                  <a:lnTo>
                    <a:pt x="297275" y="85886"/>
                  </a:lnTo>
                  <a:lnTo>
                    <a:pt x="297337" y="86480"/>
                  </a:lnTo>
                  <a:lnTo>
                    <a:pt x="296891" y="87153"/>
                  </a:lnTo>
                  <a:lnTo>
                    <a:pt x="294349" y="88413"/>
                  </a:lnTo>
                  <a:lnTo>
                    <a:pt x="293778" y="89062"/>
                  </a:lnTo>
                  <a:lnTo>
                    <a:pt x="292862" y="91448"/>
                  </a:lnTo>
                  <a:lnTo>
                    <a:pt x="289663" y="92755"/>
                  </a:lnTo>
                  <a:lnTo>
                    <a:pt x="287448" y="94398"/>
                  </a:lnTo>
                  <a:lnTo>
                    <a:pt x="285962" y="95837"/>
                  </a:lnTo>
                  <a:lnTo>
                    <a:pt x="285219" y="96416"/>
                  </a:lnTo>
                  <a:lnTo>
                    <a:pt x="282293" y="96737"/>
                  </a:lnTo>
                  <a:lnTo>
                    <a:pt x="281354" y="97644"/>
                  </a:lnTo>
                  <a:lnTo>
                    <a:pt x="280173" y="100367"/>
                  </a:lnTo>
                  <a:lnTo>
                    <a:pt x="279312" y="101509"/>
                  </a:lnTo>
                  <a:lnTo>
                    <a:pt x="277794" y="102847"/>
                  </a:lnTo>
                  <a:lnTo>
                    <a:pt x="277787" y="103661"/>
                  </a:lnTo>
                  <a:lnTo>
                    <a:pt x="279883" y="106633"/>
                  </a:lnTo>
                  <a:lnTo>
                    <a:pt x="280259" y="107572"/>
                  </a:lnTo>
                  <a:lnTo>
                    <a:pt x="279609" y="108988"/>
                  </a:lnTo>
                  <a:lnTo>
                    <a:pt x="279672" y="109990"/>
                  </a:lnTo>
                  <a:lnTo>
                    <a:pt x="280775" y="111195"/>
                  </a:lnTo>
                  <a:lnTo>
                    <a:pt x="282089" y="111468"/>
                  </a:lnTo>
                  <a:lnTo>
                    <a:pt x="283372" y="110968"/>
                  </a:lnTo>
                  <a:lnTo>
                    <a:pt x="284968" y="111015"/>
                  </a:lnTo>
                  <a:lnTo>
                    <a:pt x="286009" y="111335"/>
                  </a:lnTo>
                  <a:lnTo>
                    <a:pt x="286439" y="111687"/>
                  </a:lnTo>
                  <a:lnTo>
                    <a:pt x="286510" y="112611"/>
                  </a:lnTo>
                  <a:lnTo>
                    <a:pt x="285853" y="114566"/>
                  </a:lnTo>
                  <a:lnTo>
                    <a:pt x="284906" y="115834"/>
                  </a:lnTo>
                  <a:lnTo>
                    <a:pt x="280712" y="117774"/>
                  </a:lnTo>
                  <a:lnTo>
                    <a:pt x="278850" y="118901"/>
                  </a:lnTo>
                  <a:lnTo>
                    <a:pt x="277818" y="119730"/>
                  </a:lnTo>
                  <a:lnTo>
                    <a:pt x="275557" y="119284"/>
                  </a:lnTo>
                  <a:lnTo>
                    <a:pt x="274407" y="119315"/>
                  </a:lnTo>
                  <a:lnTo>
                    <a:pt x="273523" y="119957"/>
                  </a:lnTo>
                  <a:lnTo>
                    <a:pt x="272983" y="120504"/>
                  </a:lnTo>
                  <a:lnTo>
                    <a:pt x="271465" y="120645"/>
                  </a:lnTo>
                  <a:lnTo>
                    <a:pt x="269322" y="120974"/>
                  </a:lnTo>
                  <a:lnTo>
                    <a:pt x="268422" y="121342"/>
                  </a:lnTo>
                  <a:lnTo>
                    <a:pt x="267726" y="122304"/>
                  </a:lnTo>
                  <a:lnTo>
                    <a:pt x="267147" y="123673"/>
                  </a:lnTo>
                  <a:lnTo>
                    <a:pt x="267632" y="125316"/>
                  </a:lnTo>
                  <a:lnTo>
                    <a:pt x="268305" y="126787"/>
                  </a:lnTo>
                  <a:lnTo>
                    <a:pt x="268273" y="128132"/>
                  </a:lnTo>
                  <a:lnTo>
                    <a:pt x="268790" y="131880"/>
                  </a:lnTo>
                  <a:lnTo>
                    <a:pt x="268117" y="132756"/>
                  </a:lnTo>
                  <a:lnTo>
                    <a:pt x="266677" y="133742"/>
                  </a:lnTo>
                  <a:lnTo>
                    <a:pt x="264964" y="135494"/>
                  </a:lnTo>
                  <a:lnTo>
                    <a:pt x="263039" y="137927"/>
                  </a:lnTo>
                  <a:lnTo>
                    <a:pt x="263344" y="138623"/>
                  </a:lnTo>
                  <a:lnTo>
                    <a:pt x="267945" y="143724"/>
                  </a:lnTo>
                  <a:lnTo>
                    <a:pt x="272623" y="148911"/>
                  </a:lnTo>
                  <a:lnTo>
                    <a:pt x="277278" y="154067"/>
                  </a:lnTo>
                  <a:lnTo>
                    <a:pt x="277935" y="154294"/>
                  </a:lnTo>
                  <a:lnTo>
                    <a:pt x="278812" y="154888"/>
                  </a:lnTo>
                  <a:lnTo>
                    <a:pt x="279625" y="156688"/>
                  </a:lnTo>
                  <a:lnTo>
                    <a:pt x="280290" y="158605"/>
                  </a:lnTo>
                  <a:lnTo>
                    <a:pt x="280306" y="159590"/>
                  </a:lnTo>
                  <a:lnTo>
                    <a:pt x="279782" y="160834"/>
                  </a:lnTo>
                  <a:lnTo>
                    <a:pt x="278647" y="162266"/>
                  </a:lnTo>
                  <a:lnTo>
                    <a:pt x="277270" y="163424"/>
                  </a:lnTo>
                  <a:lnTo>
                    <a:pt x="275260" y="164409"/>
                  </a:lnTo>
                  <a:lnTo>
                    <a:pt x="273656" y="165341"/>
                  </a:lnTo>
                  <a:lnTo>
                    <a:pt x="272334" y="167789"/>
                  </a:lnTo>
                  <a:lnTo>
                    <a:pt x="271528" y="168650"/>
                  </a:lnTo>
                  <a:lnTo>
                    <a:pt x="270792" y="168994"/>
                  </a:lnTo>
                  <a:lnTo>
                    <a:pt x="269337" y="169315"/>
                  </a:lnTo>
                  <a:lnTo>
                    <a:pt x="266990" y="169236"/>
                  </a:lnTo>
                  <a:lnTo>
                    <a:pt x="265441" y="169049"/>
                  </a:lnTo>
                  <a:lnTo>
                    <a:pt x="263517" y="170880"/>
                  </a:lnTo>
                  <a:lnTo>
                    <a:pt x="261068" y="171552"/>
                  </a:lnTo>
                  <a:lnTo>
                    <a:pt x="259425" y="174056"/>
                  </a:lnTo>
                  <a:lnTo>
                    <a:pt x="253573" y="176043"/>
                  </a:lnTo>
                  <a:lnTo>
                    <a:pt x="247846" y="177584"/>
                  </a:lnTo>
                  <a:lnTo>
                    <a:pt x="246274" y="178194"/>
                  </a:lnTo>
                  <a:lnTo>
                    <a:pt x="240617" y="176919"/>
                  </a:lnTo>
                  <a:lnTo>
                    <a:pt x="239256" y="177318"/>
                  </a:lnTo>
                  <a:lnTo>
                    <a:pt x="237691" y="178507"/>
                  </a:lnTo>
                  <a:lnTo>
                    <a:pt x="236244" y="179423"/>
                  </a:lnTo>
                  <a:lnTo>
                    <a:pt x="235024" y="179478"/>
                  </a:lnTo>
                  <a:lnTo>
                    <a:pt x="233999" y="179955"/>
                  </a:lnTo>
                  <a:lnTo>
                    <a:pt x="233389" y="181652"/>
                  </a:lnTo>
                  <a:lnTo>
                    <a:pt x="232849" y="187496"/>
                  </a:lnTo>
                  <a:lnTo>
                    <a:pt x="230815" y="189233"/>
                  </a:lnTo>
                  <a:lnTo>
                    <a:pt x="228366" y="189226"/>
                  </a:lnTo>
                  <a:lnTo>
                    <a:pt x="226684" y="187199"/>
                  </a:lnTo>
                  <a:lnTo>
                    <a:pt x="224689" y="185674"/>
                  </a:lnTo>
                  <a:lnTo>
                    <a:pt x="221208" y="182051"/>
                  </a:lnTo>
                  <a:lnTo>
                    <a:pt x="220237" y="181574"/>
                  </a:lnTo>
                  <a:lnTo>
                    <a:pt x="219338" y="181598"/>
                  </a:lnTo>
                  <a:lnTo>
                    <a:pt x="216107" y="182677"/>
                  </a:lnTo>
                  <a:lnTo>
                    <a:pt x="214573" y="182208"/>
                  </a:lnTo>
                  <a:lnTo>
                    <a:pt x="213337" y="181644"/>
                  </a:lnTo>
                  <a:lnTo>
                    <a:pt x="211272" y="181824"/>
                  </a:lnTo>
                  <a:lnTo>
                    <a:pt x="207595" y="181864"/>
                  </a:lnTo>
                  <a:lnTo>
                    <a:pt x="205248" y="181895"/>
                  </a:lnTo>
                  <a:lnTo>
                    <a:pt x="204105" y="180909"/>
                  </a:lnTo>
                  <a:lnTo>
                    <a:pt x="203042" y="178883"/>
                  </a:lnTo>
                  <a:lnTo>
                    <a:pt x="202330" y="178155"/>
                  </a:lnTo>
                  <a:lnTo>
                    <a:pt x="201492" y="177568"/>
                  </a:lnTo>
                  <a:lnTo>
                    <a:pt x="200108" y="177271"/>
                  </a:lnTo>
                  <a:lnTo>
                    <a:pt x="194185" y="177279"/>
                  </a:lnTo>
                  <a:lnTo>
                    <a:pt x="193067" y="177279"/>
                  </a:lnTo>
                  <a:lnTo>
                    <a:pt x="192253" y="176888"/>
                  </a:lnTo>
                  <a:lnTo>
                    <a:pt x="191111" y="175151"/>
                  </a:lnTo>
                  <a:lnTo>
                    <a:pt x="189867" y="174337"/>
                  </a:lnTo>
                  <a:lnTo>
                    <a:pt x="188404" y="174306"/>
                  </a:lnTo>
                  <a:lnTo>
                    <a:pt x="187762" y="175268"/>
                  </a:lnTo>
                  <a:lnTo>
                    <a:pt x="190297" y="178390"/>
                  </a:lnTo>
                  <a:lnTo>
                    <a:pt x="191033" y="180088"/>
                  </a:lnTo>
                  <a:lnTo>
                    <a:pt x="193254" y="182536"/>
                  </a:lnTo>
                  <a:lnTo>
                    <a:pt x="199677" y="187723"/>
                  </a:lnTo>
                  <a:lnTo>
                    <a:pt x="200867" y="189366"/>
                  </a:lnTo>
                  <a:lnTo>
                    <a:pt x="200734" y="191471"/>
                  </a:lnTo>
                  <a:lnTo>
                    <a:pt x="200694" y="194686"/>
                  </a:lnTo>
                  <a:lnTo>
                    <a:pt x="200914" y="197729"/>
                  </a:lnTo>
                  <a:lnTo>
                    <a:pt x="202564" y="202095"/>
                  </a:lnTo>
                  <a:lnTo>
                    <a:pt x="204880" y="206531"/>
                  </a:lnTo>
                  <a:lnTo>
                    <a:pt x="205514" y="209363"/>
                  </a:lnTo>
                  <a:lnTo>
                    <a:pt x="205083" y="211452"/>
                  </a:lnTo>
                  <a:lnTo>
                    <a:pt x="204637" y="212570"/>
                  </a:lnTo>
                  <a:lnTo>
                    <a:pt x="204684" y="213064"/>
                  </a:lnTo>
                  <a:lnTo>
                    <a:pt x="205162" y="213509"/>
                  </a:lnTo>
                  <a:lnTo>
                    <a:pt x="207376" y="214151"/>
                  </a:lnTo>
                  <a:lnTo>
                    <a:pt x="212023" y="214550"/>
                  </a:lnTo>
                  <a:lnTo>
                    <a:pt x="214831" y="214550"/>
                  </a:lnTo>
                  <a:lnTo>
                    <a:pt x="219119" y="215035"/>
                  </a:lnTo>
                  <a:lnTo>
                    <a:pt x="219439" y="216592"/>
                  </a:lnTo>
                  <a:lnTo>
                    <a:pt x="219017" y="219166"/>
                  </a:lnTo>
                  <a:lnTo>
                    <a:pt x="218172" y="220629"/>
                  </a:lnTo>
                  <a:lnTo>
                    <a:pt x="217483" y="221051"/>
                  </a:lnTo>
                  <a:lnTo>
                    <a:pt x="215152" y="221388"/>
                  </a:lnTo>
                  <a:lnTo>
                    <a:pt x="212696" y="222968"/>
                  </a:lnTo>
                  <a:lnTo>
                    <a:pt x="209128" y="224525"/>
                  </a:lnTo>
                  <a:lnTo>
                    <a:pt x="207094" y="224736"/>
                  </a:lnTo>
                  <a:lnTo>
                    <a:pt x="206249" y="225041"/>
                  </a:lnTo>
                  <a:lnTo>
                    <a:pt x="205529" y="225511"/>
                  </a:lnTo>
                  <a:lnTo>
                    <a:pt x="204935" y="226105"/>
                  </a:lnTo>
                  <a:lnTo>
                    <a:pt x="204246" y="229031"/>
                  </a:lnTo>
                  <a:lnTo>
                    <a:pt x="203198" y="232332"/>
                  </a:lnTo>
                  <a:lnTo>
                    <a:pt x="201219" y="234288"/>
                  </a:lnTo>
                  <a:lnTo>
                    <a:pt x="199044" y="235908"/>
                  </a:lnTo>
                  <a:lnTo>
                    <a:pt x="196830" y="236088"/>
                  </a:lnTo>
                  <a:lnTo>
                    <a:pt x="195054" y="235955"/>
                  </a:lnTo>
                  <a:lnTo>
                    <a:pt x="194170" y="236432"/>
                  </a:lnTo>
                  <a:lnTo>
                    <a:pt x="192894" y="237762"/>
                  </a:lnTo>
                  <a:lnTo>
                    <a:pt x="191072" y="239421"/>
                  </a:lnTo>
                  <a:lnTo>
                    <a:pt x="189663" y="240305"/>
                  </a:lnTo>
                  <a:lnTo>
                    <a:pt x="187770" y="240218"/>
                  </a:lnTo>
                  <a:lnTo>
                    <a:pt x="185744" y="241032"/>
                  </a:lnTo>
                  <a:lnTo>
                    <a:pt x="183186" y="242370"/>
                  </a:lnTo>
                  <a:lnTo>
                    <a:pt x="181488" y="243465"/>
                  </a:lnTo>
                  <a:lnTo>
                    <a:pt x="180041" y="245343"/>
                  </a:lnTo>
                  <a:lnTo>
                    <a:pt x="177967" y="247307"/>
                  </a:lnTo>
                  <a:lnTo>
                    <a:pt x="175839" y="248691"/>
                  </a:lnTo>
                  <a:lnTo>
                    <a:pt x="174822" y="250397"/>
                  </a:lnTo>
                  <a:lnTo>
                    <a:pt x="173367" y="252556"/>
                  </a:lnTo>
                  <a:lnTo>
                    <a:pt x="171552" y="252626"/>
                  </a:lnTo>
                  <a:lnTo>
                    <a:pt x="171404" y="251328"/>
                  </a:lnTo>
                  <a:lnTo>
                    <a:pt x="172272" y="249239"/>
                  </a:lnTo>
                  <a:lnTo>
                    <a:pt x="171325" y="247440"/>
                  </a:lnTo>
                  <a:lnTo>
                    <a:pt x="169596" y="246470"/>
                  </a:lnTo>
                  <a:lnTo>
                    <a:pt x="168783" y="246180"/>
                  </a:lnTo>
                  <a:lnTo>
                    <a:pt x="167977" y="246297"/>
                  </a:lnTo>
                  <a:lnTo>
                    <a:pt x="165927" y="247189"/>
                  </a:lnTo>
                  <a:lnTo>
                    <a:pt x="163416" y="248809"/>
                  </a:lnTo>
                  <a:lnTo>
                    <a:pt x="161867" y="249974"/>
                  </a:lnTo>
                  <a:lnTo>
                    <a:pt x="160466" y="250506"/>
                  </a:lnTo>
                  <a:lnTo>
                    <a:pt x="157587" y="250991"/>
                  </a:lnTo>
                  <a:lnTo>
                    <a:pt x="155162" y="251242"/>
                  </a:lnTo>
                  <a:lnTo>
                    <a:pt x="154161" y="250913"/>
                  </a:lnTo>
                  <a:lnTo>
                    <a:pt x="152361" y="249724"/>
                  </a:lnTo>
                  <a:lnTo>
                    <a:pt x="148191" y="246000"/>
                  </a:lnTo>
                  <a:lnTo>
                    <a:pt x="142551" y="240962"/>
                  </a:lnTo>
                  <a:lnTo>
                    <a:pt x="142120" y="239499"/>
                  </a:lnTo>
                  <a:lnTo>
                    <a:pt x="142363" y="238012"/>
                  </a:lnTo>
                  <a:lnTo>
                    <a:pt x="141338" y="235837"/>
                  </a:lnTo>
                  <a:lnTo>
                    <a:pt x="140736" y="233522"/>
                  </a:lnTo>
                  <a:lnTo>
                    <a:pt x="140227" y="232724"/>
                  </a:lnTo>
                  <a:lnTo>
                    <a:pt x="140079" y="230987"/>
                  </a:lnTo>
                  <a:lnTo>
                    <a:pt x="138858" y="227865"/>
                  </a:lnTo>
                  <a:lnTo>
                    <a:pt x="137857" y="225307"/>
                  </a:lnTo>
                  <a:lnTo>
                    <a:pt x="136933" y="224008"/>
                  </a:lnTo>
                  <a:lnTo>
                    <a:pt x="137325" y="222897"/>
                  </a:lnTo>
                  <a:lnTo>
                    <a:pt x="136933" y="221794"/>
                  </a:lnTo>
                  <a:lnTo>
                    <a:pt x="136190" y="220895"/>
                  </a:lnTo>
                  <a:lnTo>
                    <a:pt x="135095" y="217992"/>
                  </a:lnTo>
                  <a:lnTo>
                    <a:pt x="135478" y="216741"/>
                  </a:lnTo>
                  <a:lnTo>
                    <a:pt x="135189" y="215489"/>
                  </a:lnTo>
                  <a:lnTo>
                    <a:pt x="134266" y="214628"/>
                  </a:lnTo>
                  <a:lnTo>
                    <a:pt x="132959" y="213705"/>
                  </a:lnTo>
                  <a:lnTo>
                    <a:pt x="131215" y="211780"/>
                  </a:lnTo>
                  <a:lnTo>
                    <a:pt x="129133" y="209950"/>
                  </a:lnTo>
                  <a:lnTo>
                    <a:pt x="128070" y="209230"/>
                  </a:lnTo>
                  <a:lnTo>
                    <a:pt x="127342" y="208941"/>
                  </a:lnTo>
                  <a:lnTo>
                    <a:pt x="126708" y="207204"/>
                  </a:lnTo>
                  <a:lnTo>
                    <a:pt x="126223" y="206672"/>
                  </a:lnTo>
                  <a:lnTo>
                    <a:pt x="125159" y="206531"/>
                  </a:lnTo>
                  <a:lnTo>
                    <a:pt x="122977" y="205803"/>
                  </a:lnTo>
                  <a:lnTo>
                    <a:pt x="120942" y="206672"/>
                  </a:lnTo>
                  <a:lnTo>
                    <a:pt x="120896" y="205326"/>
                  </a:lnTo>
                  <a:lnTo>
                    <a:pt x="121474" y="204512"/>
                  </a:lnTo>
                  <a:lnTo>
                    <a:pt x="128500" y="198082"/>
                  </a:lnTo>
                  <a:lnTo>
                    <a:pt x="132036" y="195124"/>
                  </a:lnTo>
                  <a:lnTo>
                    <a:pt x="132419" y="194686"/>
                  </a:lnTo>
                  <a:lnTo>
                    <a:pt x="132732" y="194006"/>
                  </a:lnTo>
                  <a:lnTo>
                    <a:pt x="132975" y="193090"/>
                  </a:lnTo>
                  <a:lnTo>
                    <a:pt x="132169" y="192042"/>
                  </a:lnTo>
                  <a:lnTo>
                    <a:pt x="128852" y="187074"/>
                  </a:lnTo>
                  <a:lnTo>
                    <a:pt x="127702" y="186135"/>
                  </a:lnTo>
                  <a:lnTo>
                    <a:pt x="126567" y="185368"/>
                  </a:lnTo>
                  <a:lnTo>
                    <a:pt x="125269" y="183280"/>
                  </a:lnTo>
                  <a:lnTo>
                    <a:pt x="123712" y="178421"/>
                  </a:lnTo>
                  <a:lnTo>
                    <a:pt x="122593" y="175980"/>
                  </a:lnTo>
                  <a:lnTo>
                    <a:pt x="122257" y="174103"/>
                  </a:lnTo>
                  <a:lnTo>
                    <a:pt x="122327" y="171983"/>
                  </a:lnTo>
                  <a:lnTo>
                    <a:pt x="121912" y="170355"/>
                  </a:lnTo>
                  <a:lnTo>
                    <a:pt x="121013" y="169221"/>
                  </a:lnTo>
                  <a:lnTo>
                    <a:pt x="121013" y="165755"/>
                  </a:lnTo>
                  <a:lnTo>
                    <a:pt x="121912" y="159950"/>
                  </a:lnTo>
                  <a:lnTo>
                    <a:pt x="122132" y="155538"/>
                  </a:lnTo>
                  <a:lnTo>
                    <a:pt x="121678" y="152518"/>
                  </a:lnTo>
                  <a:lnTo>
                    <a:pt x="122483" y="150218"/>
                  </a:lnTo>
                  <a:lnTo>
                    <a:pt x="124541" y="148637"/>
                  </a:lnTo>
                  <a:lnTo>
                    <a:pt x="125691" y="146197"/>
                  </a:lnTo>
                  <a:lnTo>
                    <a:pt x="125934" y="142895"/>
                  </a:lnTo>
                  <a:lnTo>
                    <a:pt x="127170" y="140180"/>
                  </a:lnTo>
                  <a:lnTo>
                    <a:pt x="129392" y="138060"/>
                  </a:lnTo>
                  <a:lnTo>
                    <a:pt x="130151" y="135963"/>
                  </a:lnTo>
                  <a:lnTo>
                    <a:pt x="129446" y="133890"/>
                  </a:lnTo>
                  <a:lnTo>
                    <a:pt x="129220" y="132568"/>
                  </a:lnTo>
                  <a:lnTo>
                    <a:pt x="127334" y="131223"/>
                  </a:lnTo>
                  <a:lnTo>
                    <a:pt x="123837" y="130276"/>
                  </a:lnTo>
                  <a:lnTo>
                    <a:pt x="120942" y="130166"/>
                  </a:lnTo>
                  <a:lnTo>
                    <a:pt x="119190" y="131223"/>
                  </a:lnTo>
                  <a:lnTo>
                    <a:pt x="114707" y="132201"/>
                  </a:lnTo>
                  <a:lnTo>
                    <a:pt x="107494" y="133100"/>
                  </a:lnTo>
                  <a:lnTo>
                    <a:pt x="101681" y="133100"/>
                  </a:lnTo>
                  <a:lnTo>
                    <a:pt x="97277" y="132193"/>
                  </a:lnTo>
                  <a:lnTo>
                    <a:pt x="93928" y="132498"/>
                  </a:lnTo>
                  <a:lnTo>
                    <a:pt x="91628" y="134015"/>
                  </a:lnTo>
                  <a:lnTo>
                    <a:pt x="90008" y="134360"/>
                  </a:lnTo>
                  <a:lnTo>
                    <a:pt x="89070" y="133530"/>
                  </a:lnTo>
                  <a:lnTo>
                    <a:pt x="88053" y="133304"/>
                  </a:lnTo>
                  <a:lnTo>
                    <a:pt x="86511" y="133828"/>
                  </a:lnTo>
                  <a:lnTo>
                    <a:pt x="86245" y="133585"/>
                  </a:lnTo>
                  <a:lnTo>
                    <a:pt x="82827" y="129494"/>
                  </a:lnTo>
                  <a:lnTo>
                    <a:pt x="79666" y="125699"/>
                  </a:lnTo>
                  <a:lnTo>
                    <a:pt x="76036" y="121177"/>
                  </a:lnTo>
                  <a:lnTo>
                    <a:pt x="71850" y="115959"/>
                  </a:lnTo>
                  <a:lnTo>
                    <a:pt x="71099" y="115615"/>
                  </a:lnTo>
                  <a:lnTo>
                    <a:pt x="69801" y="115646"/>
                  </a:lnTo>
                  <a:lnTo>
                    <a:pt x="68087" y="115740"/>
                  </a:lnTo>
                  <a:lnTo>
                    <a:pt x="65427" y="115200"/>
                  </a:lnTo>
                  <a:lnTo>
                    <a:pt x="63604" y="114441"/>
                  </a:lnTo>
                  <a:lnTo>
                    <a:pt x="62181" y="113706"/>
                  </a:lnTo>
                  <a:lnTo>
                    <a:pt x="59552" y="112775"/>
                  </a:lnTo>
                  <a:lnTo>
                    <a:pt x="57752" y="112611"/>
                  </a:lnTo>
                  <a:lnTo>
                    <a:pt x="56133" y="112884"/>
                  </a:lnTo>
                  <a:lnTo>
                    <a:pt x="51682" y="114707"/>
                  </a:lnTo>
                  <a:lnTo>
                    <a:pt x="49155" y="114879"/>
                  </a:lnTo>
                  <a:lnTo>
                    <a:pt x="47199" y="114911"/>
                  </a:lnTo>
                  <a:lnTo>
                    <a:pt x="41941" y="114011"/>
                  </a:lnTo>
                  <a:lnTo>
                    <a:pt x="38350" y="113862"/>
                  </a:lnTo>
                  <a:lnTo>
                    <a:pt x="34173" y="114457"/>
                  </a:lnTo>
                  <a:lnTo>
                    <a:pt x="32381" y="114793"/>
                  </a:lnTo>
                  <a:lnTo>
                    <a:pt x="29878" y="113862"/>
                  </a:lnTo>
                  <a:lnTo>
                    <a:pt x="28172" y="112446"/>
                  </a:lnTo>
                  <a:lnTo>
                    <a:pt x="26584" y="109082"/>
                  </a:lnTo>
                  <a:lnTo>
                    <a:pt x="25465" y="106438"/>
                  </a:lnTo>
                  <a:lnTo>
                    <a:pt x="23517" y="105906"/>
                  </a:lnTo>
                  <a:lnTo>
                    <a:pt x="21358" y="105452"/>
                  </a:lnTo>
                  <a:lnTo>
                    <a:pt x="20294" y="104576"/>
                  </a:lnTo>
                  <a:lnTo>
                    <a:pt x="19652" y="103050"/>
                  </a:lnTo>
                  <a:lnTo>
                    <a:pt x="19496" y="101094"/>
                  </a:lnTo>
                  <a:lnTo>
                    <a:pt x="19715" y="97910"/>
                  </a:lnTo>
                  <a:lnTo>
                    <a:pt x="19918" y="96768"/>
                  </a:lnTo>
                  <a:lnTo>
                    <a:pt x="20216" y="93334"/>
                  </a:lnTo>
                  <a:lnTo>
                    <a:pt x="21405" y="91534"/>
                  </a:lnTo>
                  <a:lnTo>
                    <a:pt x="22156" y="90666"/>
                  </a:lnTo>
                  <a:lnTo>
                    <a:pt x="22007" y="89218"/>
                  </a:lnTo>
                  <a:lnTo>
                    <a:pt x="21436" y="86261"/>
                  </a:lnTo>
                  <a:lnTo>
                    <a:pt x="20857" y="84164"/>
                  </a:lnTo>
                  <a:lnTo>
                    <a:pt x="18463" y="81794"/>
                  </a:lnTo>
                  <a:lnTo>
                    <a:pt x="15396" y="78751"/>
                  </a:lnTo>
                  <a:lnTo>
                    <a:pt x="14074" y="73877"/>
                  </a:lnTo>
                  <a:lnTo>
                    <a:pt x="12517" y="68119"/>
                  </a:lnTo>
                  <a:lnTo>
                    <a:pt x="11297" y="67540"/>
                  </a:lnTo>
                  <a:lnTo>
                    <a:pt x="10147" y="67829"/>
                  </a:lnTo>
                  <a:lnTo>
                    <a:pt x="8926" y="67540"/>
                  </a:lnTo>
                  <a:lnTo>
                    <a:pt x="7847" y="65224"/>
                  </a:lnTo>
                  <a:lnTo>
                    <a:pt x="6767" y="64786"/>
                  </a:lnTo>
                  <a:lnTo>
                    <a:pt x="5046" y="65600"/>
                  </a:lnTo>
                  <a:lnTo>
                    <a:pt x="3802" y="66233"/>
                  </a:lnTo>
                  <a:lnTo>
                    <a:pt x="649" y="66812"/>
                  </a:lnTo>
                  <a:lnTo>
                    <a:pt x="0" y="66233"/>
                  </a:lnTo>
                  <a:lnTo>
                    <a:pt x="219" y="65513"/>
                  </a:lnTo>
                  <a:lnTo>
                    <a:pt x="1549" y="63409"/>
                  </a:lnTo>
                  <a:lnTo>
                    <a:pt x="3114" y="60718"/>
                  </a:lnTo>
                  <a:lnTo>
                    <a:pt x="4936" y="58269"/>
                  </a:lnTo>
                  <a:lnTo>
                    <a:pt x="6626" y="55758"/>
                  </a:lnTo>
                  <a:lnTo>
                    <a:pt x="7894" y="53082"/>
                  </a:lnTo>
                  <a:lnTo>
                    <a:pt x="8754" y="47754"/>
                  </a:lnTo>
                  <a:lnTo>
                    <a:pt x="9349" y="44077"/>
                  </a:lnTo>
                  <a:lnTo>
                    <a:pt x="10914" y="37521"/>
                  </a:lnTo>
                  <a:lnTo>
                    <a:pt x="13769" y="32287"/>
                  </a:lnTo>
                  <a:lnTo>
                    <a:pt x="14849" y="29878"/>
                  </a:lnTo>
                  <a:lnTo>
                    <a:pt x="17438" y="26740"/>
                  </a:lnTo>
                  <a:lnTo>
                    <a:pt x="18627" y="25035"/>
                  </a:lnTo>
                  <a:lnTo>
                    <a:pt x="20208" y="23689"/>
                  </a:lnTo>
                  <a:lnTo>
                    <a:pt x="24550" y="21867"/>
                  </a:lnTo>
                  <a:lnTo>
                    <a:pt x="29737" y="12846"/>
                  </a:lnTo>
                  <a:lnTo>
                    <a:pt x="30926" y="11407"/>
                  </a:lnTo>
                  <a:lnTo>
                    <a:pt x="36168" y="10061"/>
                  </a:lnTo>
                  <a:lnTo>
                    <a:pt x="40197" y="9013"/>
                  </a:lnTo>
                  <a:lnTo>
                    <a:pt x="43177" y="7909"/>
                  </a:lnTo>
                  <a:lnTo>
                    <a:pt x="44155" y="7323"/>
                  </a:lnTo>
                  <a:lnTo>
                    <a:pt x="44946" y="7049"/>
                  </a:lnTo>
                  <a:lnTo>
                    <a:pt x="44296" y="8097"/>
                  </a:lnTo>
                  <a:lnTo>
                    <a:pt x="42865" y="9427"/>
                  </a:lnTo>
                  <a:lnTo>
                    <a:pt x="41245" y="10241"/>
                  </a:lnTo>
                  <a:lnTo>
                    <a:pt x="32897" y="12283"/>
                  </a:lnTo>
                  <a:lnTo>
                    <a:pt x="32045" y="12713"/>
                  </a:lnTo>
                  <a:lnTo>
                    <a:pt x="30957" y="13558"/>
                  </a:lnTo>
                  <a:lnTo>
                    <a:pt x="30949" y="15498"/>
                  </a:lnTo>
                  <a:lnTo>
                    <a:pt x="31176" y="17016"/>
                  </a:lnTo>
                  <a:lnTo>
                    <a:pt x="33633" y="22007"/>
                  </a:lnTo>
                  <a:lnTo>
                    <a:pt x="34595" y="23236"/>
                  </a:lnTo>
                  <a:lnTo>
                    <a:pt x="37881" y="25935"/>
                  </a:lnTo>
                  <a:lnTo>
                    <a:pt x="37130" y="26310"/>
                  </a:lnTo>
                  <a:lnTo>
                    <a:pt x="35917" y="26357"/>
                  </a:lnTo>
                  <a:lnTo>
                    <a:pt x="36801" y="29893"/>
                  </a:lnTo>
                  <a:lnTo>
                    <a:pt x="38820" y="32319"/>
                  </a:lnTo>
                  <a:lnTo>
                    <a:pt x="38914" y="33844"/>
                  </a:lnTo>
                  <a:lnTo>
                    <a:pt x="37365" y="38585"/>
                  </a:lnTo>
                  <a:lnTo>
                    <a:pt x="34540" y="41417"/>
                  </a:lnTo>
                  <a:lnTo>
                    <a:pt x="32538" y="44711"/>
                  </a:lnTo>
                  <a:lnTo>
                    <a:pt x="30981" y="46017"/>
                  </a:lnTo>
                  <a:lnTo>
                    <a:pt x="27531" y="52495"/>
                  </a:lnTo>
                  <a:lnTo>
                    <a:pt x="30152" y="56352"/>
                  </a:lnTo>
                  <a:lnTo>
                    <a:pt x="30527" y="58308"/>
                  </a:lnTo>
                  <a:lnTo>
                    <a:pt x="32796" y="61085"/>
                  </a:lnTo>
                  <a:lnTo>
                    <a:pt x="34274" y="61993"/>
                  </a:lnTo>
                  <a:lnTo>
                    <a:pt x="35260" y="63119"/>
                  </a:lnTo>
                  <a:lnTo>
                    <a:pt x="34806" y="65013"/>
                  </a:lnTo>
                  <a:lnTo>
                    <a:pt x="35714" y="67579"/>
                  </a:lnTo>
                  <a:lnTo>
                    <a:pt x="36887" y="68932"/>
                  </a:lnTo>
                  <a:lnTo>
                    <a:pt x="38358" y="69472"/>
                  </a:lnTo>
                  <a:lnTo>
                    <a:pt x="40181" y="69472"/>
                  </a:lnTo>
                  <a:lnTo>
                    <a:pt x="45415" y="67759"/>
                  </a:lnTo>
                  <a:lnTo>
                    <a:pt x="46659" y="66992"/>
                  </a:lnTo>
                  <a:lnTo>
                    <a:pt x="47457" y="65623"/>
                  </a:lnTo>
                  <a:lnTo>
                    <a:pt x="50078" y="62846"/>
                  </a:lnTo>
                  <a:lnTo>
                    <a:pt x="50242" y="59255"/>
                  </a:lnTo>
                  <a:lnTo>
                    <a:pt x="50805" y="54936"/>
                  </a:lnTo>
                  <a:lnTo>
                    <a:pt x="50164" y="52120"/>
                  </a:lnTo>
                  <a:lnTo>
                    <a:pt x="47410" y="48099"/>
                  </a:lnTo>
                  <a:lnTo>
                    <a:pt x="46205" y="45243"/>
                  </a:lnTo>
                  <a:lnTo>
                    <a:pt x="43475" y="42583"/>
                  </a:lnTo>
                  <a:lnTo>
                    <a:pt x="41801" y="38022"/>
                  </a:lnTo>
                  <a:lnTo>
                    <a:pt x="41112" y="36598"/>
                  </a:lnTo>
                  <a:lnTo>
                    <a:pt x="40596" y="34634"/>
                  </a:lnTo>
                  <a:lnTo>
                    <a:pt x="40009" y="31153"/>
                  </a:lnTo>
                  <a:lnTo>
                    <a:pt x="41840" y="29886"/>
                  </a:lnTo>
                  <a:lnTo>
                    <a:pt x="41652" y="27030"/>
                  </a:lnTo>
                  <a:lnTo>
                    <a:pt x="46158" y="26240"/>
                  </a:lnTo>
                  <a:lnTo>
                    <a:pt x="55906" y="21593"/>
                  </a:lnTo>
                  <a:lnTo>
                    <a:pt x="61938" y="20419"/>
                  </a:lnTo>
                  <a:lnTo>
                    <a:pt x="68807" y="17939"/>
                  </a:lnTo>
                  <a:lnTo>
                    <a:pt x="70403" y="16711"/>
                  </a:lnTo>
                  <a:lnTo>
                    <a:pt x="71780" y="14669"/>
                  </a:lnTo>
                  <a:lnTo>
                    <a:pt x="72852" y="14434"/>
                  </a:lnTo>
                  <a:lnTo>
                    <a:pt x="76435" y="16351"/>
                  </a:lnTo>
                  <a:lnTo>
                    <a:pt x="78203" y="15686"/>
                  </a:lnTo>
                  <a:lnTo>
                    <a:pt x="78899" y="14192"/>
                  </a:lnTo>
                  <a:lnTo>
                    <a:pt x="77921" y="11281"/>
                  </a:lnTo>
                  <a:lnTo>
                    <a:pt x="75864" y="11281"/>
                  </a:lnTo>
                  <a:lnTo>
                    <a:pt x="69675" y="12338"/>
                  </a:lnTo>
                  <a:lnTo>
                    <a:pt x="69073" y="11086"/>
                  </a:lnTo>
                  <a:lnTo>
                    <a:pt x="69073" y="9983"/>
                  </a:lnTo>
                  <a:lnTo>
                    <a:pt x="67610" y="6509"/>
                  </a:lnTo>
                  <a:lnTo>
                    <a:pt x="68518" y="3896"/>
                  </a:lnTo>
                  <a:lnTo>
                    <a:pt x="69448" y="1776"/>
                  </a:lnTo>
                  <a:lnTo>
                    <a:pt x="71225" y="923"/>
                  </a:lnTo>
                  <a:lnTo>
                    <a:pt x="73822" y="0"/>
                  </a:lnTo>
                  <a:lnTo>
                    <a:pt x="75785" y="1416"/>
                  </a:lnTo>
                  <a:lnTo>
                    <a:pt x="76975" y="2762"/>
                  </a:lnTo>
                  <a:lnTo>
                    <a:pt x="77624" y="4068"/>
                  </a:lnTo>
                  <a:lnTo>
                    <a:pt x="78070" y="7612"/>
                  </a:lnTo>
                  <a:lnTo>
                    <a:pt x="79126" y="11195"/>
                  </a:lnTo>
                  <a:lnTo>
                    <a:pt x="80237" y="13683"/>
                  </a:lnTo>
                  <a:lnTo>
                    <a:pt x="82005" y="15561"/>
                  </a:lnTo>
                  <a:lnTo>
                    <a:pt x="83359" y="15436"/>
                  </a:lnTo>
                  <a:lnTo>
                    <a:pt x="84329" y="15123"/>
                  </a:lnTo>
                  <a:lnTo>
                    <a:pt x="90767" y="14700"/>
                  </a:lnTo>
                  <a:lnTo>
                    <a:pt x="94679" y="15983"/>
                  </a:lnTo>
                  <a:lnTo>
                    <a:pt x="99655" y="16633"/>
                  </a:lnTo>
                  <a:lnTo>
                    <a:pt x="104302" y="19355"/>
                  </a:lnTo>
                  <a:lnTo>
                    <a:pt x="109082" y="22657"/>
                  </a:lnTo>
                  <a:lnTo>
                    <a:pt x="110303" y="25066"/>
                  </a:lnTo>
                  <a:lnTo>
                    <a:pt x="110702" y="27366"/>
                  </a:lnTo>
                  <a:lnTo>
                    <a:pt x="111859" y="28908"/>
                  </a:lnTo>
                  <a:lnTo>
                    <a:pt x="110709" y="30496"/>
                  </a:lnTo>
                  <a:lnTo>
                    <a:pt x="111335" y="33140"/>
                  </a:lnTo>
                  <a:lnTo>
                    <a:pt x="112704" y="35808"/>
                  </a:lnTo>
                  <a:lnTo>
                    <a:pt x="114770" y="37506"/>
                  </a:lnTo>
                  <a:lnTo>
                    <a:pt x="120661" y="37967"/>
                  </a:lnTo>
                  <a:lnTo>
                    <a:pt x="127029" y="36825"/>
                  </a:lnTo>
                  <a:lnTo>
                    <a:pt x="136871" y="35784"/>
                  </a:lnTo>
                  <a:lnTo>
                    <a:pt x="140039" y="34892"/>
                  </a:lnTo>
                  <a:lnTo>
                    <a:pt x="156328" y="34408"/>
                  </a:lnTo>
                  <a:lnTo>
                    <a:pt x="159434" y="35691"/>
                  </a:lnTo>
                  <a:lnTo>
                    <a:pt x="159739" y="36966"/>
                  </a:lnTo>
                  <a:lnTo>
                    <a:pt x="159770" y="37944"/>
                  </a:lnTo>
                  <a:lnTo>
                    <a:pt x="165012" y="42716"/>
                  </a:lnTo>
                  <a:lnTo>
                    <a:pt x="169315" y="43365"/>
                  </a:lnTo>
                  <a:lnTo>
                    <a:pt x="172968" y="44891"/>
                  </a:lnTo>
                  <a:lnTo>
                    <a:pt x="176747" y="45712"/>
                  </a:lnTo>
                  <a:lnTo>
                    <a:pt x="180878" y="46870"/>
                  </a:lnTo>
                  <a:lnTo>
                    <a:pt x="183201" y="46721"/>
                  </a:lnTo>
                  <a:lnTo>
                    <a:pt x="184946" y="46315"/>
                  </a:lnTo>
                  <a:lnTo>
                    <a:pt x="186996" y="46244"/>
                  </a:lnTo>
                  <a:lnTo>
                    <a:pt x="201531" y="38264"/>
                  </a:lnTo>
                  <a:lnTo>
                    <a:pt x="209324" y="38468"/>
                  </a:lnTo>
                  <a:lnTo>
                    <a:pt x="210521" y="37952"/>
                  </a:lnTo>
                  <a:lnTo>
                    <a:pt x="211553" y="37255"/>
                  </a:lnTo>
                  <a:lnTo>
                    <a:pt x="208682" y="36043"/>
                  </a:lnTo>
                  <a:lnTo>
                    <a:pt x="202197" y="35573"/>
                  </a:lnTo>
                  <a:lnTo>
                    <a:pt x="200233" y="36387"/>
                  </a:lnTo>
                  <a:lnTo>
                    <a:pt x="199122" y="34329"/>
                  </a:lnTo>
                  <a:lnTo>
                    <a:pt x="201234" y="34384"/>
                  </a:lnTo>
                  <a:lnTo>
                    <a:pt x="208447" y="33696"/>
                  </a:lnTo>
                  <a:lnTo>
                    <a:pt x="216717" y="34149"/>
                  </a:lnTo>
                  <a:lnTo>
                    <a:pt x="223453" y="32686"/>
                  </a:lnTo>
                  <a:lnTo>
                    <a:pt x="226840" y="32444"/>
                  </a:lnTo>
                  <a:lnTo>
                    <a:pt x="228796" y="32733"/>
                  </a:lnTo>
                  <a:lnTo>
                    <a:pt x="234163" y="31787"/>
                  </a:lnTo>
                  <a:lnTo>
                    <a:pt x="244263" y="32905"/>
                  </a:lnTo>
                  <a:lnTo>
                    <a:pt x="252227" y="31982"/>
                  </a:lnTo>
                  <a:lnTo>
                    <a:pt x="251304" y="33304"/>
                  </a:lnTo>
                  <a:lnTo>
                    <a:pt x="248691" y="34110"/>
                  </a:lnTo>
                  <a:lnTo>
                    <a:pt x="244459" y="34361"/>
                  </a:lnTo>
                  <a:lnTo>
                    <a:pt x="241228" y="36293"/>
                  </a:lnTo>
                  <a:lnTo>
                    <a:pt x="234343" y="35941"/>
                  </a:lnTo>
                  <a:lnTo>
                    <a:pt x="229508" y="36637"/>
                  </a:lnTo>
                  <a:lnTo>
                    <a:pt x="231057" y="37177"/>
                  </a:lnTo>
                  <a:lnTo>
                    <a:pt x="231057" y="39156"/>
                  </a:lnTo>
                  <a:lnTo>
                    <a:pt x="231714" y="39555"/>
                  </a:lnTo>
                  <a:lnTo>
                    <a:pt x="232411" y="39571"/>
                  </a:lnTo>
                  <a:lnTo>
                    <a:pt x="234054" y="41042"/>
                  </a:lnTo>
                  <a:lnTo>
                    <a:pt x="234500" y="42004"/>
                  </a:lnTo>
                  <a:lnTo>
                    <a:pt x="235032" y="44023"/>
                  </a:lnTo>
                  <a:lnTo>
                    <a:pt x="234304" y="46205"/>
                  </a:lnTo>
                  <a:lnTo>
                    <a:pt x="233302" y="47183"/>
                  </a:lnTo>
                  <a:lnTo>
                    <a:pt x="235266" y="46855"/>
                  </a:lnTo>
                  <a:lnTo>
                    <a:pt x="236377" y="45830"/>
                  </a:lnTo>
                  <a:lnTo>
                    <a:pt x="236213" y="44797"/>
                  </a:lnTo>
                  <a:lnTo>
                    <a:pt x="236377" y="43600"/>
                  </a:lnTo>
                  <a:lnTo>
                    <a:pt x="237480" y="43976"/>
                  </a:lnTo>
                  <a:lnTo>
                    <a:pt x="238255" y="44515"/>
                  </a:lnTo>
                  <a:lnTo>
                    <a:pt x="240766" y="50227"/>
                  </a:lnTo>
                  <a:lnTo>
                    <a:pt x="242534" y="53223"/>
                  </a:lnTo>
                  <a:lnTo>
                    <a:pt x="242988" y="53113"/>
                  </a:lnTo>
                  <a:lnTo>
                    <a:pt x="243410" y="53004"/>
                  </a:lnTo>
                  <a:lnTo>
                    <a:pt x="243935" y="52433"/>
                  </a:lnTo>
                  <a:lnTo>
                    <a:pt x="244717" y="51024"/>
                  </a:lnTo>
                  <a:lnTo>
                    <a:pt x="245390" y="51916"/>
                  </a:lnTo>
                  <a:lnTo>
                    <a:pt x="245797" y="52260"/>
                  </a:lnTo>
                  <a:lnTo>
                    <a:pt x="246203" y="52370"/>
                  </a:lnTo>
                  <a:lnTo>
                    <a:pt x="245828" y="51095"/>
                  </a:lnTo>
                  <a:lnTo>
                    <a:pt x="246329" y="49460"/>
                  </a:lnTo>
                  <a:lnTo>
                    <a:pt x="246156" y="48889"/>
                  </a:lnTo>
                  <a:lnTo>
                    <a:pt x="246939" y="48763"/>
                  </a:lnTo>
                  <a:lnTo>
                    <a:pt x="247878" y="48982"/>
                  </a:lnTo>
                  <a:lnTo>
                    <a:pt x="249208" y="49436"/>
                  </a:lnTo>
                  <a:lnTo>
                    <a:pt x="251578" y="51314"/>
                  </a:lnTo>
                  <a:lnTo>
                    <a:pt x="253143" y="53262"/>
                  </a:lnTo>
                  <a:lnTo>
                    <a:pt x="253276" y="54349"/>
                  </a:lnTo>
                  <a:lnTo>
                    <a:pt x="253847" y="54960"/>
                  </a:lnTo>
                  <a:lnTo>
                    <a:pt x="254872" y="55601"/>
                  </a:lnTo>
                  <a:lnTo>
                    <a:pt x="255373" y="56602"/>
                  </a:lnTo>
                  <a:lnTo>
                    <a:pt x="255466" y="55022"/>
                  </a:lnTo>
                  <a:lnTo>
                    <a:pt x="254864" y="53872"/>
                  </a:lnTo>
                  <a:lnTo>
                    <a:pt x="254715" y="52558"/>
                  </a:lnTo>
                  <a:lnTo>
                    <a:pt x="257798" y="52503"/>
                  </a:lnTo>
                  <a:lnTo>
                    <a:pt x="258604" y="50774"/>
                  </a:lnTo>
                  <a:lnTo>
                    <a:pt x="260286" y="51815"/>
                  </a:lnTo>
                  <a:lnTo>
                    <a:pt x="264745" y="56564"/>
                  </a:lnTo>
                  <a:lnTo>
                    <a:pt x="266388" y="57346"/>
                  </a:lnTo>
                  <a:lnTo>
                    <a:pt x="271246" y="58253"/>
                  </a:lnTo>
                  <a:lnTo>
                    <a:pt x="274305" y="60538"/>
                  </a:lnTo>
                  <a:lnTo>
                    <a:pt x="276097" y="62587"/>
                  </a:lnTo>
                  <a:lnTo>
                    <a:pt x="275033" y="64731"/>
                  </a:lnTo>
                  <a:lnTo>
                    <a:pt x="272177" y="65803"/>
                  </a:lnTo>
                  <a:lnTo>
                    <a:pt x="271035" y="67141"/>
                  </a:lnTo>
                  <a:lnTo>
                    <a:pt x="270378" y="68455"/>
                  </a:lnTo>
                  <a:lnTo>
                    <a:pt x="270370" y="69777"/>
                  </a:lnTo>
                  <a:lnTo>
                    <a:pt x="269502" y="71311"/>
                  </a:lnTo>
                  <a:lnTo>
                    <a:pt x="269376" y="71850"/>
                  </a:lnTo>
                  <a:lnTo>
                    <a:pt x="268860" y="74010"/>
                  </a:lnTo>
                  <a:lnTo>
                    <a:pt x="267687" y="76615"/>
                  </a:lnTo>
                  <a:lnTo>
                    <a:pt x="266122" y="79377"/>
                  </a:lnTo>
                  <a:lnTo>
                    <a:pt x="257970" y="79439"/>
                  </a:lnTo>
                  <a:lnTo>
                    <a:pt x="259980" y="80574"/>
                  </a:lnTo>
                  <a:lnTo>
                    <a:pt x="261835" y="81395"/>
                  </a:lnTo>
                  <a:lnTo>
                    <a:pt x="264878" y="83562"/>
                  </a:lnTo>
                  <a:lnTo>
                    <a:pt x="267295" y="81857"/>
                  </a:lnTo>
                  <a:lnTo>
                    <a:pt x="270761" y="81731"/>
                  </a:lnTo>
                  <a:lnTo>
                    <a:pt x="274509" y="79838"/>
                  </a:lnTo>
                  <a:lnTo>
                    <a:pt x="275925" y="79541"/>
                  </a:lnTo>
                  <a:lnTo>
                    <a:pt x="282934" y="80527"/>
                  </a:lnTo>
                  <a:lnTo>
                    <a:pt x="284624" y="79142"/>
                  </a:lnTo>
                  <a:lnTo>
                    <a:pt x="286032" y="78735"/>
                  </a:lnTo>
                  <a:lnTo>
                    <a:pt x="289827" y="78993"/>
                  </a:lnTo>
                  <a:lnTo>
                    <a:pt x="293199" y="80519"/>
                  </a:lnTo>
                  <a:close/>
                  <a:moveTo>
                    <a:pt x="209066" y="23353"/>
                  </a:moveTo>
                  <a:lnTo>
                    <a:pt x="209770" y="26255"/>
                  </a:lnTo>
                  <a:lnTo>
                    <a:pt x="209558" y="26803"/>
                  </a:lnTo>
                  <a:lnTo>
                    <a:pt x="207571" y="28759"/>
                  </a:lnTo>
                  <a:lnTo>
                    <a:pt x="205905" y="28900"/>
                  </a:lnTo>
                  <a:lnTo>
                    <a:pt x="204559" y="28829"/>
                  </a:lnTo>
                  <a:lnTo>
                    <a:pt x="203542" y="28454"/>
                  </a:lnTo>
                  <a:lnTo>
                    <a:pt x="202236" y="27179"/>
                  </a:lnTo>
                  <a:lnTo>
                    <a:pt x="200960" y="27562"/>
                  </a:lnTo>
                  <a:lnTo>
                    <a:pt x="197808" y="27116"/>
                  </a:lnTo>
                  <a:lnTo>
                    <a:pt x="196931" y="26670"/>
                  </a:lnTo>
                  <a:lnTo>
                    <a:pt x="198113" y="25105"/>
                  </a:lnTo>
                  <a:lnTo>
                    <a:pt x="200280" y="24472"/>
                  </a:lnTo>
                  <a:lnTo>
                    <a:pt x="201078" y="24339"/>
                  </a:lnTo>
                  <a:lnTo>
                    <a:pt x="201712" y="25301"/>
                  </a:lnTo>
                  <a:lnTo>
                    <a:pt x="203292" y="26130"/>
                  </a:lnTo>
                  <a:lnTo>
                    <a:pt x="205146" y="26216"/>
                  </a:lnTo>
                  <a:lnTo>
                    <a:pt x="205607" y="24738"/>
                  </a:lnTo>
                  <a:lnTo>
                    <a:pt x="208119" y="22539"/>
                  </a:lnTo>
                  <a:lnTo>
                    <a:pt x="209066" y="23353"/>
                  </a:lnTo>
                  <a:close/>
                  <a:moveTo>
                    <a:pt x="179141" y="28344"/>
                  </a:moveTo>
                  <a:lnTo>
                    <a:pt x="177959" y="28845"/>
                  </a:lnTo>
                  <a:lnTo>
                    <a:pt x="175793" y="28344"/>
                  </a:lnTo>
                  <a:lnTo>
                    <a:pt x="174705" y="27648"/>
                  </a:lnTo>
                  <a:lnTo>
                    <a:pt x="175393" y="26850"/>
                  </a:lnTo>
                  <a:lnTo>
                    <a:pt x="177169" y="26850"/>
                  </a:lnTo>
                  <a:lnTo>
                    <a:pt x="178836" y="27820"/>
                  </a:lnTo>
                  <a:lnTo>
                    <a:pt x="179141" y="28344"/>
                  </a:lnTo>
                  <a:close/>
                  <a:moveTo>
                    <a:pt x="275557" y="67508"/>
                  </a:moveTo>
                  <a:lnTo>
                    <a:pt x="272920" y="68236"/>
                  </a:lnTo>
                  <a:lnTo>
                    <a:pt x="272959" y="67649"/>
                  </a:lnTo>
                  <a:lnTo>
                    <a:pt x="273664" y="66624"/>
                  </a:lnTo>
                  <a:lnTo>
                    <a:pt x="275033" y="66335"/>
                  </a:lnTo>
                  <a:lnTo>
                    <a:pt x="275549" y="65983"/>
                  </a:lnTo>
                  <a:lnTo>
                    <a:pt x="276418" y="65748"/>
                  </a:lnTo>
                  <a:lnTo>
                    <a:pt x="276918" y="65787"/>
                  </a:lnTo>
                  <a:lnTo>
                    <a:pt x="277419" y="66077"/>
                  </a:lnTo>
                  <a:lnTo>
                    <a:pt x="276222" y="66656"/>
                  </a:lnTo>
                  <a:lnTo>
                    <a:pt x="275557" y="67508"/>
                  </a:lnTo>
                  <a:close/>
                  <a:moveTo>
                    <a:pt x="271676" y="73501"/>
                  </a:moveTo>
                  <a:lnTo>
                    <a:pt x="270315" y="73947"/>
                  </a:lnTo>
                  <a:lnTo>
                    <a:pt x="270112" y="71733"/>
                  </a:lnTo>
                  <a:lnTo>
                    <a:pt x="270526" y="71138"/>
                  </a:lnTo>
                  <a:lnTo>
                    <a:pt x="272842" y="69355"/>
                  </a:lnTo>
                  <a:lnTo>
                    <a:pt x="273484" y="69018"/>
                  </a:lnTo>
                  <a:lnTo>
                    <a:pt x="273953" y="69394"/>
                  </a:lnTo>
                  <a:lnTo>
                    <a:pt x="273836" y="69871"/>
                  </a:lnTo>
                  <a:lnTo>
                    <a:pt x="274955" y="70677"/>
                  </a:lnTo>
                  <a:lnTo>
                    <a:pt x="274681" y="71694"/>
                  </a:lnTo>
                  <a:lnTo>
                    <a:pt x="273476" y="72805"/>
                  </a:lnTo>
                  <a:lnTo>
                    <a:pt x="271676" y="7350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1299C6E9-D79C-B6AF-ED23-F9F0E2313DA9}"/>
                </a:ext>
              </a:extLst>
            </p:cNvPr>
            <p:cNvSpPr>
              <a:spLocks/>
            </p:cNvSpPr>
            <p:nvPr/>
          </p:nvSpPr>
          <p:spPr>
            <a:xfrm>
              <a:off x="5830428" y="4232055"/>
              <a:ext cx="9254" cy="8128"/>
            </a:xfrm>
            <a:custGeom>
              <a:avLst/>
              <a:gdLst>
                <a:gd name="connsiteX0" fmla="*/ 8942 w 9254"/>
                <a:gd name="connsiteY0" fmla="*/ 274 h 8128"/>
                <a:gd name="connsiteX1" fmla="*/ 9255 w 9254"/>
                <a:gd name="connsiteY1" fmla="*/ 1048 h 8128"/>
                <a:gd name="connsiteX2" fmla="*/ 9067 w 9254"/>
                <a:gd name="connsiteY2" fmla="*/ 1033 h 8128"/>
                <a:gd name="connsiteX3" fmla="*/ 7816 w 9254"/>
                <a:gd name="connsiteY3" fmla="*/ 501 h 8128"/>
                <a:gd name="connsiteX4" fmla="*/ 6846 w 9254"/>
                <a:gd name="connsiteY4" fmla="*/ 462 h 8128"/>
                <a:gd name="connsiteX5" fmla="*/ 6447 w 9254"/>
                <a:gd name="connsiteY5" fmla="*/ 321 h 8128"/>
                <a:gd name="connsiteX6" fmla="*/ 6227 w 9254"/>
                <a:gd name="connsiteY6" fmla="*/ 31 h 8128"/>
                <a:gd name="connsiteX7" fmla="*/ 8167 w 9254"/>
                <a:gd name="connsiteY7" fmla="*/ 0 h 8128"/>
                <a:gd name="connsiteX8" fmla="*/ 8942 w 9254"/>
                <a:gd name="connsiteY8" fmla="*/ 274 h 8128"/>
                <a:gd name="connsiteX9" fmla="*/ 6587 w 9254"/>
                <a:gd name="connsiteY9" fmla="*/ 6626 h 8128"/>
                <a:gd name="connsiteX10" fmla="*/ 6016 w 9254"/>
                <a:gd name="connsiteY10" fmla="*/ 6791 h 8128"/>
                <a:gd name="connsiteX11" fmla="*/ 5648 w 9254"/>
                <a:gd name="connsiteY11" fmla="*/ 6751 h 8128"/>
                <a:gd name="connsiteX12" fmla="*/ 5523 w 9254"/>
                <a:gd name="connsiteY12" fmla="*/ 6423 h 8128"/>
                <a:gd name="connsiteX13" fmla="*/ 5914 w 9254"/>
                <a:gd name="connsiteY13" fmla="*/ 5508 h 8128"/>
                <a:gd name="connsiteX14" fmla="*/ 8144 w 9254"/>
                <a:gd name="connsiteY14" fmla="*/ 5406 h 8128"/>
                <a:gd name="connsiteX15" fmla="*/ 6587 w 9254"/>
                <a:gd name="connsiteY15" fmla="*/ 6626 h 8128"/>
                <a:gd name="connsiteX16" fmla="*/ 2230 w 9254"/>
                <a:gd name="connsiteY16" fmla="*/ 8042 h 8128"/>
                <a:gd name="connsiteX17" fmla="*/ 509 w 9254"/>
                <a:gd name="connsiteY17" fmla="*/ 8129 h 8128"/>
                <a:gd name="connsiteX18" fmla="*/ 0 w 9254"/>
                <a:gd name="connsiteY18" fmla="*/ 7839 h 8128"/>
                <a:gd name="connsiteX19" fmla="*/ 970 w 9254"/>
                <a:gd name="connsiteY19" fmla="*/ 7127 h 8128"/>
                <a:gd name="connsiteX20" fmla="*/ 2770 w 9254"/>
                <a:gd name="connsiteY20" fmla="*/ 7041 h 8128"/>
                <a:gd name="connsiteX21" fmla="*/ 3294 w 9254"/>
                <a:gd name="connsiteY21" fmla="*/ 7229 h 8128"/>
                <a:gd name="connsiteX22" fmla="*/ 2230 w 9254"/>
                <a:gd name="connsiteY22" fmla="*/ 8042 h 8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254" h="8128">
                  <a:moveTo>
                    <a:pt x="8942" y="274"/>
                  </a:moveTo>
                  <a:lnTo>
                    <a:pt x="9255" y="1048"/>
                  </a:lnTo>
                  <a:lnTo>
                    <a:pt x="9067" y="1033"/>
                  </a:lnTo>
                  <a:lnTo>
                    <a:pt x="7816" y="501"/>
                  </a:lnTo>
                  <a:lnTo>
                    <a:pt x="6846" y="462"/>
                  </a:lnTo>
                  <a:lnTo>
                    <a:pt x="6447" y="321"/>
                  </a:lnTo>
                  <a:lnTo>
                    <a:pt x="6227" y="31"/>
                  </a:lnTo>
                  <a:lnTo>
                    <a:pt x="8167" y="0"/>
                  </a:lnTo>
                  <a:lnTo>
                    <a:pt x="8942" y="274"/>
                  </a:lnTo>
                  <a:close/>
                  <a:moveTo>
                    <a:pt x="6587" y="6626"/>
                  </a:moveTo>
                  <a:lnTo>
                    <a:pt x="6016" y="6791"/>
                  </a:lnTo>
                  <a:lnTo>
                    <a:pt x="5648" y="6751"/>
                  </a:lnTo>
                  <a:lnTo>
                    <a:pt x="5523" y="6423"/>
                  </a:lnTo>
                  <a:lnTo>
                    <a:pt x="5914" y="5508"/>
                  </a:lnTo>
                  <a:lnTo>
                    <a:pt x="8144" y="5406"/>
                  </a:lnTo>
                  <a:lnTo>
                    <a:pt x="6587" y="6626"/>
                  </a:lnTo>
                  <a:close/>
                  <a:moveTo>
                    <a:pt x="2230" y="8042"/>
                  </a:moveTo>
                  <a:lnTo>
                    <a:pt x="509" y="8129"/>
                  </a:lnTo>
                  <a:lnTo>
                    <a:pt x="0" y="7839"/>
                  </a:lnTo>
                  <a:lnTo>
                    <a:pt x="970" y="7127"/>
                  </a:lnTo>
                  <a:lnTo>
                    <a:pt x="2770" y="7041"/>
                  </a:lnTo>
                  <a:lnTo>
                    <a:pt x="3294" y="7229"/>
                  </a:lnTo>
                  <a:lnTo>
                    <a:pt x="2230" y="8042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7681A4A7-FAE4-CEF7-9F3E-FF4F01CB49BA}"/>
                </a:ext>
              </a:extLst>
            </p:cNvPr>
            <p:cNvSpPr>
              <a:spLocks/>
            </p:cNvSpPr>
            <p:nvPr/>
          </p:nvSpPr>
          <p:spPr>
            <a:xfrm>
              <a:off x="5823222" y="4240504"/>
              <a:ext cx="9732" cy="15686"/>
            </a:xfrm>
            <a:custGeom>
              <a:avLst/>
              <a:gdLst>
                <a:gd name="connsiteX0" fmla="*/ 3920 w 9732"/>
                <a:gd name="connsiteY0" fmla="*/ 1267 h 15686"/>
                <a:gd name="connsiteX1" fmla="*/ 2277 w 9732"/>
                <a:gd name="connsiteY1" fmla="*/ 1471 h 15686"/>
                <a:gd name="connsiteX2" fmla="*/ 0 w 9732"/>
                <a:gd name="connsiteY2" fmla="*/ 407 h 15686"/>
                <a:gd name="connsiteX3" fmla="*/ 1792 w 9732"/>
                <a:gd name="connsiteY3" fmla="*/ 0 h 15686"/>
                <a:gd name="connsiteX4" fmla="*/ 2950 w 9732"/>
                <a:gd name="connsiteY4" fmla="*/ 258 h 15686"/>
                <a:gd name="connsiteX5" fmla="*/ 3920 w 9732"/>
                <a:gd name="connsiteY5" fmla="*/ 1267 h 15686"/>
                <a:gd name="connsiteX6" fmla="*/ 7980 w 9732"/>
                <a:gd name="connsiteY6" fmla="*/ 712 h 15686"/>
                <a:gd name="connsiteX7" fmla="*/ 6525 w 9732"/>
                <a:gd name="connsiteY7" fmla="*/ 1322 h 15686"/>
                <a:gd name="connsiteX8" fmla="*/ 5547 w 9732"/>
                <a:gd name="connsiteY8" fmla="*/ 1236 h 15686"/>
                <a:gd name="connsiteX9" fmla="*/ 5171 w 9732"/>
                <a:gd name="connsiteY9" fmla="*/ 1017 h 15686"/>
                <a:gd name="connsiteX10" fmla="*/ 5946 w 9732"/>
                <a:gd name="connsiteY10" fmla="*/ 305 h 15686"/>
                <a:gd name="connsiteX11" fmla="*/ 7980 w 9732"/>
                <a:gd name="connsiteY11" fmla="*/ 712 h 15686"/>
                <a:gd name="connsiteX12" fmla="*/ 5664 w 9732"/>
                <a:gd name="connsiteY12" fmla="*/ 13566 h 15686"/>
                <a:gd name="connsiteX13" fmla="*/ 7503 w 9732"/>
                <a:gd name="connsiteY13" fmla="*/ 14575 h 15686"/>
                <a:gd name="connsiteX14" fmla="*/ 9732 w 9732"/>
                <a:gd name="connsiteY14" fmla="*/ 14575 h 15686"/>
                <a:gd name="connsiteX15" fmla="*/ 7409 w 9732"/>
                <a:gd name="connsiteY15" fmla="*/ 15584 h 15686"/>
                <a:gd name="connsiteX16" fmla="*/ 2957 w 9732"/>
                <a:gd name="connsiteY16" fmla="*/ 15686 h 15686"/>
                <a:gd name="connsiteX17" fmla="*/ 3059 w 9732"/>
                <a:gd name="connsiteY17" fmla="*/ 14067 h 15686"/>
                <a:gd name="connsiteX18" fmla="*/ 5664 w 9732"/>
                <a:gd name="connsiteY18" fmla="*/ 13566 h 15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32" h="15686">
                  <a:moveTo>
                    <a:pt x="3920" y="1267"/>
                  </a:moveTo>
                  <a:lnTo>
                    <a:pt x="2277" y="1471"/>
                  </a:lnTo>
                  <a:lnTo>
                    <a:pt x="0" y="407"/>
                  </a:lnTo>
                  <a:lnTo>
                    <a:pt x="1792" y="0"/>
                  </a:lnTo>
                  <a:lnTo>
                    <a:pt x="2950" y="258"/>
                  </a:lnTo>
                  <a:lnTo>
                    <a:pt x="3920" y="1267"/>
                  </a:lnTo>
                  <a:close/>
                  <a:moveTo>
                    <a:pt x="7980" y="712"/>
                  </a:moveTo>
                  <a:lnTo>
                    <a:pt x="6525" y="1322"/>
                  </a:lnTo>
                  <a:lnTo>
                    <a:pt x="5547" y="1236"/>
                  </a:lnTo>
                  <a:lnTo>
                    <a:pt x="5171" y="1017"/>
                  </a:lnTo>
                  <a:lnTo>
                    <a:pt x="5946" y="305"/>
                  </a:lnTo>
                  <a:lnTo>
                    <a:pt x="7980" y="712"/>
                  </a:lnTo>
                  <a:close/>
                  <a:moveTo>
                    <a:pt x="5664" y="13566"/>
                  </a:moveTo>
                  <a:lnTo>
                    <a:pt x="7503" y="14575"/>
                  </a:lnTo>
                  <a:lnTo>
                    <a:pt x="9732" y="14575"/>
                  </a:lnTo>
                  <a:lnTo>
                    <a:pt x="7409" y="15584"/>
                  </a:lnTo>
                  <a:lnTo>
                    <a:pt x="2957" y="15686"/>
                  </a:lnTo>
                  <a:lnTo>
                    <a:pt x="3059" y="14067"/>
                  </a:lnTo>
                  <a:lnTo>
                    <a:pt x="5664" y="13566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2A7BCA1-FA72-B430-53AF-09466D9CD732}"/>
                </a:ext>
              </a:extLst>
            </p:cNvPr>
            <p:cNvSpPr>
              <a:spLocks/>
            </p:cNvSpPr>
            <p:nvPr/>
          </p:nvSpPr>
          <p:spPr>
            <a:xfrm>
              <a:off x="9493265" y="4124576"/>
              <a:ext cx="160646" cy="336157"/>
            </a:xfrm>
            <a:custGeom>
              <a:avLst/>
              <a:gdLst>
                <a:gd name="connsiteX0" fmla="*/ 128327 w 160646"/>
                <a:gd name="connsiteY0" fmla="*/ 43412 h 336157"/>
                <a:gd name="connsiteX1" fmla="*/ 127295 w 160646"/>
                <a:gd name="connsiteY1" fmla="*/ 43623 h 336157"/>
                <a:gd name="connsiteX2" fmla="*/ 124737 w 160646"/>
                <a:gd name="connsiteY2" fmla="*/ 43663 h 336157"/>
                <a:gd name="connsiteX3" fmla="*/ 122499 w 160646"/>
                <a:gd name="connsiteY3" fmla="*/ 45798 h 336157"/>
                <a:gd name="connsiteX4" fmla="*/ 120958 w 160646"/>
                <a:gd name="connsiteY4" fmla="*/ 46690 h 336157"/>
                <a:gd name="connsiteX5" fmla="*/ 118540 w 160646"/>
                <a:gd name="connsiteY5" fmla="*/ 47433 h 336157"/>
                <a:gd name="connsiteX6" fmla="*/ 115974 w 160646"/>
                <a:gd name="connsiteY6" fmla="*/ 48638 h 336157"/>
                <a:gd name="connsiteX7" fmla="*/ 115231 w 160646"/>
                <a:gd name="connsiteY7" fmla="*/ 50759 h 336157"/>
                <a:gd name="connsiteX8" fmla="*/ 115161 w 160646"/>
                <a:gd name="connsiteY8" fmla="*/ 52292 h 336157"/>
                <a:gd name="connsiteX9" fmla="*/ 114746 w 160646"/>
                <a:gd name="connsiteY9" fmla="*/ 54005 h 336157"/>
                <a:gd name="connsiteX10" fmla="*/ 110584 w 160646"/>
                <a:gd name="connsiteY10" fmla="*/ 56493 h 336157"/>
                <a:gd name="connsiteX11" fmla="*/ 109426 w 160646"/>
                <a:gd name="connsiteY11" fmla="*/ 56235 h 336157"/>
                <a:gd name="connsiteX12" fmla="*/ 108620 w 160646"/>
                <a:gd name="connsiteY12" fmla="*/ 55312 h 336157"/>
                <a:gd name="connsiteX13" fmla="*/ 107392 w 160646"/>
                <a:gd name="connsiteY13" fmla="*/ 55499 h 336157"/>
                <a:gd name="connsiteX14" fmla="*/ 106563 w 160646"/>
                <a:gd name="connsiteY14" fmla="*/ 55961 h 336157"/>
                <a:gd name="connsiteX15" fmla="*/ 105577 w 160646"/>
                <a:gd name="connsiteY15" fmla="*/ 55898 h 336157"/>
                <a:gd name="connsiteX16" fmla="*/ 104474 w 160646"/>
                <a:gd name="connsiteY16" fmla="*/ 56462 h 336157"/>
                <a:gd name="connsiteX17" fmla="*/ 103026 w 160646"/>
                <a:gd name="connsiteY17" fmla="*/ 56290 h 336157"/>
                <a:gd name="connsiteX18" fmla="*/ 101697 w 160646"/>
                <a:gd name="connsiteY18" fmla="*/ 55499 h 336157"/>
                <a:gd name="connsiteX19" fmla="*/ 100930 w 160646"/>
                <a:gd name="connsiteY19" fmla="*/ 55296 h 336157"/>
                <a:gd name="connsiteX20" fmla="*/ 100015 w 160646"/>
                <a:gd name="connsiteY20" fmla="*/ 55288 h 336157"/>
                <a:gd name="connsiteX21" fmla="*/ 99842 w 160646"/>
                <a:gd name="connsiteY21" fmla="*/ 56219 h 336157"/>
                <a:gd name="connsiteX22" fmla="*/ 101204 w 160646"/>
                <a:gd name="connsiteY22" fmla="*/ 59826 h 336157"/>
                <a:gd name="connsiteX23" fmla="*/ 101556 w 160646"/>
                <a:gd name="connsiteY23" fmla="*/ 61484 h 336157"/>
                <a:gd name="connsiteX24" fmla="*/ 97104 w 160646"/>
                <a:gd name="connsiteY24" fmla="*/ 66350 h 336157"/>
                <a:gd name="connsiteX25" fmla="*/ 97597 w 160646"/>
                <a:gd name="connsiteY25" fmla="*/ 69480 h 336157"/>
                <a:gd name="connsiteX26" fmla="*/ 96392 w 160646"/>
                <a:gd name="connsiteY26" fmla="*/ 71882 h 336157"/>
                <a:gd name="connsiteX27" fmla="*/ 93701 w 160646"/>
                <a:gd name="connsiteY27" fmla="*/ 73814 h 336157"/>
                <a:gd name="connsiteX28" fmla="*/ 88655 w 160646"/>
                <a:gd name="connsiteY28" fmla="*/ 78790 h 336157"/>
                <a:gd name="connsiteX29" fmla="*/ 86378 w 160646"/>
                <a:gd name="connsiteY29" fmla="*/ 78899 h 336157"/>
                <a:gd name="connsiteX30" fmla="*/ 84665 w 160646"/>
                <a:gd name="connsiteY30" fmla="*/ 80026 h 336157"/>
                <a:gd name="connsiteX31" fmla="*/ 80926 w 160646"/>
                <a:gd name="connsiteY31" fmla="*/ 88178 h 336157"/>
                <a:gd name="connsiteX32" fmla="*/ 80886 w 160646"/>
                <a:gd name="connsiteY32" fmla="*/ 90971 h 336157"/>
                <a:gd name="connsiteX33" fmla="*/ 80300 w 160646"/>
                <a:gd name="connsiteY33" fmla="*/ 93013 h 336157"/>
                <a:gd name="connsiteX34" fmla="*/ 80425 w 160646"/>
                <a:gd name="connsiteY34" fmla="*/ 94969 h 336157"/>
                <a:gd name="connsiteX35" fmla="*/ 78790 w 160646"/>
                <a:gd name="connsiteY35" fmla="*/ 98818 h 336157"/>
                <a:gd name="connsiteX36" fmla="*/ 77084 w 160646"/>
                <a:gd name="connsiteY36" fmla="*/ 100445 h 336157"/>
                <a:gd name="connsiteX37" fmla="*/ 76709 w 160646"/>
                <a:gd name="connsiteY37" fmla="*/ 102542 h 336157"/>
                <a:gd name="connsiteX38" fmla="*/ 79126 w 160646"/>
                <a:gd name="connsiteY38" fmla="*/ 106852 h 336157"/>
                <a:gd name="connsiteX39" fmla="*/ 79400 w 160646"/>
                <a:gd name="connsiteY39" fmla="*/ 107611 h 336157"/>
                <a:gd name="connsiteX40" fmla="*/ 80808 w 160646"/>
                <a:gd name="connsiteY40" fmla="*/ 109927 h 336157"/>
                <a:gd name="connsiteX41" fmla="*/ 81489 w 160646"/>
                <a:gd name="connsiteY41" fmla="*/ 111578 h 336157"/>
                <a:gd name="connsiteX42" fmla="*/ 82568 w 160646"/>
                <a:gd name="connsiteY42" fmla="*/ 113229 h 336157"/>
                <a:gd name="connsiteX43" fmla="*/ 86456 w 160646"/>
                <a:gd name="connsiteY43" fmla="*/ 117508 h 336157"/>
                <a:gd name="connsiteX44" fmla="*/ 88193 w 160646"/>
                <a:gd name="connsiteY44" fmla="*/ 118814 h 336157"/>
                <a:gd name="connsiteX45" fmla="*/ 90282 w 160646"/>
                <a:gd name="connsiteY45" fmla="*/ 119698 h 336157"/>
                <a:gd name="connsiteX46" fmla="*/ 94069 w 160646"/>
                <a:gd name="connsiteY46" fmla="*/ 123548 h 336157"/>
                <a:gd name="connsiteX47" fmla="*/ 95977 w 160646"/>
                <a:gd name="connsiteY47" fmla="*/ 125996 h 336157"/>
                <a:gd name="connsiteX48" fmla="*/ 95109 w 160646"/>
                <a:gd name="connsiteY48" fmla="*/ 127663 h 336157"/>
                <a:gd name="connsiteX49" fmla="*/ 95540 w 160646"/>
                <a:gd name="connsiteY49" fmla="*/ 131191 h 336157"/>
                <a:gd name="connsiteX50" fmla="*/ 92840 w 160646"/>
                <a:gd name="connsiteY50" fmla="*/ 130151 h 336157"/>
                <a:gd name="connsiteX51" fmla="*/ 93153 w 160646"/>
                <a:gd name="connsiteY51" fmla="*/ 130565 h 336157"/>
                <a:gd name="connsiteX52" fmla="*/ 96369 w 160646"/>
                <a:gd name="connsiteY52" fmla="*/ 132498 h 336157"/>
                <a:gd name="connsiteX53" fmla="*/ 101172 w 160646"/>
                <a:gd name="connsiteY53" fmla="*/ 139257 h 336157"/>
                <a:gd name="connsiteX54" fmla="*/ 105358 w 160646"/>
                <a:gd name="connsiteY54" fmla="*/ 142590 h 336157"/>
                <a:gd name="connsiteX55" fmla="*/ 109606 w 160646"/>
                <a:gd name="connsiteY55" fmla="*/ 146376 h 336157"/>
                <a:gd name="connsiteX56" fmla="*/ 110936 w 160646"/>
                <a:gd name="connsiteY56" fmla="*/ 149967 h 336157"/>
                <a:gd name="connsiteX57" fmla="*/ 114770 w 160646"/>
                <a:gd name="connsiteY57" fmla="*/ 152346 h 336157"/>
                <a:gd name="connsiteX58" fmla="*/ 119033 w 160646"/>
                <a:gd name="connsiteY58" fmla="*/ 155788 h 336157"/>
                <a:gd name="connsiteX59" fmla="*/ 118853 w 160646"/>
                <a:gd name="connsiteY59" fmla="*/ 156563 h 336157"/>
                <a:gd name="connsiteX60" fmla="*/ 120004 w 160646"/>
                <a:gd name="connsiteY60" fmla="*/ 157486 h 336157"/>
                <a:gd name="connsiteX61" fmla="*/ 122867 w 160646"/>
                <a:gd name="connsiteY61" fmla="*/ 159309 h 336157"/>
                <a:gd name="connsiteX62" fmla="*/ 124611 w 160646"/>
                <a:gd name="connsiteY62" fmla="*/ 161241 h 336157"/>
                <a:gd name="connsiteX63" fmla="*/ 125284 w 160646"/>
                <a:gd name="connsiteY63" fmla="*/ 163072 h 336157"/>
                <a:gd name="connsiteX64" fmla="*/ 126341 w 160646"/>
                <a:gd name="connsiteY64" fmla="*/ 163369 h 336157"/>
                <a:gd name="connsiteX65" fmla="*/ 127537 w 160646"/>
                <a:gd name="connsiteY65" fmla="*/ 162915 h 336157"/>
                <a:gd name="connsiteX66" fmla="*/ 128727 w 160646"/>
                <a:gd name="connsiteY66" fmla="*/ 162743 h 336157"/>
                <a:gd name="connsiteX67" fmla="*/ 129571 w 160646"/>
                <a:gd name="connsiteY67" fmla="*/ 162884 h 336157"/>
                <a:gd name="connsiteX68" fmla="*/ 130854 w 160646"/>
                <a:gd name="connsiteY68" fmla="*/ 164895 h 336157"/>
                <a:gd name="connsiteX69" fmla="*/ 132646 w 160646"/>
                <a:gd name="connsiteY69" fmla="*/ 166686 h 336157"/>
                <a:gd name="connsiteX70" fmla="*/ 133506 w 160646"/>
                <a:gd name="connsiteY70" fmla="*/ 168337 h 336157"/>
                <a:gd name="connsiteX71" fmla="*/ 134211 w 160646"/>
                <a:gd name="connsiteY71" fmla="*/ 168118 h 336157"/>
                <a:gd name="connsiteX72" fmla="*/ 134789 w 160646"/>
                <a:gd name="connsiteY72" fmla="*/ 168368 h 336157"/>
                <a:gd name="connsiteX73" fmla="*/ 134938 w 160646"/>
                <a:gd name="connsiteY73" fmla="*/ 169745 h 336157"/>
                <a:gd name="connsiteX74" fmla="*/ 135196 w 160646"/>
                <a:gd name="connsiteY74" fmla="*/ 170653 h 336157"/>
                <a:gd name="connsiteX75" fmla="*/ 137598 w 160646"/>
                <a:gd name="connsiteY75" fmla="*/ 173297 h 336157"/>
                <a:gd name="connsiteX76" fmla="*/ 138740 w 160646"/>
                <a:gd name="connsiteY76" fmla="*/ 175785 h 336157"/>
                <a:gd name="connsiteX77" fmla="*/ 141604 w 160646"/>
                <a:gd name="connsiteY77" fmla="*/ 179822 h 336157"/>
                <a:gd name="connsiteX78" fmla="*/ 143724 w 160646"/>
                <a:gd name="connsiteY78" fmla="*/ 182114 h 336157"/>
                <a:gd name="connsiteX79" fmla="*/ 145226 w 160646"/>
                <a:gd name="connsiteY79" fmla="*/ 183405 h 336157"/>
                <a:gd name="connsiteX80" fmla="*/ 146955 w 160646"/>
                <a:gd name="connsiteY80" fmla="*/ 184508 h 336157"/>
                <a:gd name="connsiteX81" fmla="*/ 148645 w 160646"/>
                <a:gd name="connsiteY81" fmla="*/ 188975 h 336157"/>
                <a:gd name="connsiteX82" fmla="*/ 149560 w 160646"/>
                <a:gd name="connsiteY82" fmla="*/ 193028 h 336157"/>
                <a:gd name="connsiteX83" fmla="*/ 151368 w 160646"/>
                <a:gd name="connsiteY83" fmla="*/ 197510 h 336157"/>
                <a:gd name="connsiteX84" fmla="*/ 152737 w 160646"/>
                <a:gd name="connsiteY84" fmla="*/ 199466 h 336157"/>
                <a:gd name="connsiteX85" fmla="*/ 152784 w 160646"/>
                <a:gd name="connsiteY85" fmla="*/ 203151 h 336157"/>
                <a:gd name="connsiteX86" fmla="*/ 153894 w 160646"/>
                <a:gd name="connsiteY86" fmla="*/ 206945 h 336157"/>
                <a:gd name="connsiteX87" fmla="*/ 155076 w 160646"/>
                <a:gd name="connsiteY87" fmla="*/ 209504 h 336157"/>
                <a:gd name="connsiteX88" fmla="*/ 155428 w 160646"/>
                <a:gd name="connsiteY88" fmla="*/ 212117 h 336157"/>
                <a:gd name="connsiteX89" fmla="*/ 155796 w 160646"/>
                <a:gd name="connsiteY89" fmla="*/ 213415 h 336157"/>
                <a:gd name="connsiteX90" fmla="*/ 156250 w 160646"/>
                <a:gd name="connsiteY90" fmla="*/ 214393 h 336157"/>
                <a:gd name="connsiteX91" fmla="*/ 157540 w 160646"/>
                <a:gd name="connsiteY91" fmla="*/ 218814 h 336157"/>
                <a:gd name="connsiteX92" fmla="*/ 157204 w 160646"/>
                <a:gd name="connsiteY92" fmla="*/ 220871 h 336157"/>
                <a:gd name="connsiteX93" fmla="*/ 156304 w 160646"/>
                <a:gd name="connsiteY93" fmla="*/ 218861 h 336157"/>
                <a:gd name="connsiteX94" fmla="*/ 156421 w 160646"/>
                <a:gd name="connsiteY94" fmla="*/ 224791 h 336157"/>
                <a:gd name="connsiteX95" fmla="*/ 157212 w 160646"/>
                <a:gd name="connsiteY95" fmla="*/ 227928 h 336157"/>
                <a:gd name="connsiteX96" fmla="*/ 156860 w 160646"/>
                <a:gd name="connsiteY96" fmla="*/ 231769 h 336157"/>
                <a:gd name="connsiteX97" fmla="*/ 157681 w 160646"/>
                <a:gd name="connsiteY97" fmla="*/ 233115 h 336157"/>
                <a:gd name="connsiteX98" fmla="*/ 159152 w 160646"/>
                <a:gd name="connsiteY98" fmla="*/ 237457 h 336157"/>
                <a:gd name="connsiteX99" fmla="*/ 160192 w 160646"/>
                <a:gd name="connsiteY99" fmla="*/ 239014 h 336157"/>
                <a:gd name="connsiteX100" fmla="*/ 160099 w 160646"/>
                <a:gd name="connsiteY100" fmla="*/ 244310 h 336157"/>
                <a:gd name="connsiteX101" fmla="*/ 160646 w 160646"/>
                <a:gd name="connsiteY101" fmla="*/ 246986 h 336157"/>
                <a:gd name="connsiteX102" fmla="*/ 159253 w 160646"/>
                <a:gd name="connsiteY102" fmla="*/ 245390 h 336157"/>
                <a:gd name="connsiteX103" fmla="*/ 158245 w 160646"/>
                <a:gd name="connsiteY103" fmla="*/ 243575 h 336157"/>
                <a:gd name="connsiteX104" fmla="*/ 156891 w 160646"/>
                <a:gd name="connsiteY104" fmla="*/ 244537 h 336157"/>
                <a:gd name="connsiteX105" fmla="*/ 155678 w 160646"/>
                <a:gd name="connsiteY105" fmla="*/ 245953 h 336157"/>
                <a:gd name="connsiteX106" fmla="*/ 157564 w 160646"/>
                <a:gd name="connsiteY106" fmla="*/ 251649 h 336157"/>
                <a:gd name="connsiteX107" fmla="*/ 155420 w 160646"/>
                <a:gd name="connsiteY107" fmla="*/ 251109 h 336157"/>
                <a:gd name="connsiteX108" fmla="*/ 155608 w 160646"/>
                <a:gd name="connsiteY108" fmla="*/ 258760 h 336157"/>
                <a:gd name="connsiteX109" fmla="*/ 156500 w 160646"/>
                <a:gd name="connsiteY109" fmla="*/ 260544 h 336157"/>
                <a:gd name="connsiteX110" fmla="*/ 156562 w 160646"/>
                <a:gd name="connsiteY110" fmla="*/ 261397 h 336157"/>
                <a:gd name="connsiteX111" fmla="*/ 156304 w 160646"/>
                <a:gd name="connsiteY111" fmla="*/ 262414 h 336157"/>
                <a:gd name="connsiteX112" fmla="*/ 155709 w 160646"/>
                <a:gd name="connsiteY112" fmla="*/ 261295 h 336157"/>
                <a:gd name="connsiteX113" fmla="*/ 155584 w 160646"/>
                <a:gd name="connsiteY113" fmla="*/ 260145 h 336157"/>
                <a:gd name="connsiteX114" fmla="*/ 155248 w 160646"/>
                <a:gd name="connsiteY114" fmla="*/ 260403 h 336157"/>
                <a:gd name="connsiteX115" fmla="*/ 155263 w 160646"/>
                <a:gd name="connsiteY115" fmla="*/ 260998 h 336157"/>
                <a:gd name="connsiteX116" fmla="*/ 154544 w 160646"/>
                <a:gd name="connsiteY116" fmla="*/ 262343 h 336157"/>
                <a:gd name="connsiteX117" fmla="*/ 154333 w 160646"/>
                <a:gd name="connsiteY117" fmla="*/ 264010 h 336157"/>
                <a:gd name="connsiteX118" fmla="*/ 155107 w 160646"/>
                <a:gd name="connsiteY118" fmla="*/ 265434 h 336157"/>
                <a:gd name="connsiteX119" fmla="*/ 155240 w 160646"/>
                <a:gd name="connsiteY119" fmla="*/ 266513 h 336157"/>
                <a:gd name="connsiteX120" fmla="*/ 154685 w 160646"/>
                <a:gd name="connsiteY120" fmla="*/ 267851 h 336157"/>
                <a:gd name="connsiteX121" fmla="*/ 153793 w 160646"/>
                <a:gd name="connsiteY121" fmla="*/ 269267 h 336157"/>
                <a:gd name="connsiteX122" fmla="*/ 151751 w 160646"/>
                <a:gd name="connsiteY122" fmla="*/ 269455 h 336157"/>
                <a:gd name="connsiteX123" fmla="*/ 151282 w 160646"/>
                <a:gd name="connsiteY123" fmla="*/ 272224 h 336157"/>
                <a:gd name="connsiteX124" fmla="*/ 150585 w 160646"/>
                <a:gd name="connsiteY124" fmla="*/ 275158 h 336157"/>
                <a:gd name="connsiteX125" fmla="*/ 146940 w 160646"/>
                <a:gd name="connsiteY125" fmla="*/ 275627 h 336157"/>
                <a:gd name="connsiteX126" fmla="*/ 144295 w 160646"/>
                <a:gd name="connsiteY126" fmla="*/ 278217 h 336157"/>
                <a:gd name="connsiteX127" fmla="*/ 141025 w 160646"/>
                <a:gd name="connsiteY127" fmla="*/ 279179 h 336157"/>
                <a:gd name="connsiteX128" fmla="*/ 138107 w 160646"/>
                <a:gd name="connsiteY128" fmla="*/ 281738 h 336157"/>
                <a:gd name="connsiteX129" fmla="*/ 134891 w 160646"/>
                <a:gd name="connsiteY129" fmla="*/ 284108 h 336157"/>
                <a:gd name="connsiteX130" fmla="*/ 132795 w 160646"/>
                <a:gd name="connsiteY130" fmla="*/ 284421 h 336157"/>
                <a:gd name="connsiteX131" fmla="*/ 131003 w 160646"/>
                <a:gd name="connsiteY131" fmla="*/ 284929 h 336157"/>
                <a:gd name="connsiteX132" fmla="*/ 128946 w 160646"/>
                <a:gd name="connsiteY132" fmla="*/ 288857 h 336157"/>
                <a:gd name="connsiteX133" fmla="*/ 125519 w 160646"/>
                <a:gd name="connsiteY133" fmla="*/ 289311 h 336157"/>
                <a:gd name="connsiteX134" fmla="*/ 119362 w 160646"/>
                <a:gd name="connsiteY134" fmla="*/ 292518 h 336157"/>
                <a:gd name="connsiteX135" fmla="*/ 117288 w 160646"/>
                <a:gd name="connsiteY135" fmla="*/ 294067 h 336157"/>
                <a:gd name="connsiteX136" fmla="*/ 115403 w 160646"/>
                <a:gd name="connsiteY136" fmla="*/ 294670 h 336157"/>
                <a:gd name="connsiteX137" fmla="*/ 112704 w 160646"/>
                <a:gd name="connsiteY137" fmla="*/ 296008 h 336157"/>
                <a:gd name="connsiteX138" fmla="*/ 112125 w 160646"/>
                <a:gd name="connsiteY138" fmla="*/ 295530 h 336157"/>
                <a:gd name="connsiteX139" fmla="*/ 111226 w 160646"/>
                <a:gd name="connsiteY139" fmla="*/ 294380 h 336157"/>
                <a:gd name="connsiteX140" fmla="*/ 108894 w 160646"/>
                <a:gd name="connsiteY140" fmla="*/ 293786 h 336157"/>
                <a:gd name="connsiteX141" fmla="*/ 107752 w 160646"/>
                <a:gd name="connsiteY141" fmla="*/ 292495 h 336157"/>
                <a:gd name="connsiteX142" fmla="*/ 107423 w 160646"/>
                <a:gd name="connsiteY142" fmla="*/ 290836 h 336157"/>
                <a:gd name="connsiteX143" fmla="*/ 107118 w 160646"/>
                <a:gd name="connsiteY143" fmla="*/ 290187 h 336157"/>
                <a:gd name="connsiteX144" fmla="*/ 106618 w 160646"/>
                <a:gd name="connsiteY144" fmla="*/ 291126 h 336157"/>
                <a:gd name="connsiteX145" fmla="*/ 106226 w 160646"/>
                <a:gd name="connsiteY145" fmla="*/ 295069 h 336157"/>
                <a:gd name="connsiteX146" fmla="*/ 105812 w 160646"/>
                <a:gd name="connsiteY146" fmla="*/ 295960 h 336157"/>
                <a:gd name="connsiteX147" fmla="*/ 104818 w 160646"/>
                <a:gd name="connsiteY147" fmla="*/ 296352 h 336157"/>
                <a:gd name="connsiteX148" fmla="*/ 102854 w 160646"/>
                <a:gd name="connsiteY148" fmla="*/ 295233 h 336157"/>
                <a:gd name="connsiteX149" fmla="*/ 100985 w 160646"/>
                <a:gd name="connsiteY149" fmla="*/ 292956 h 336157"/>
                <a:gd name="connsiteX150" fmla="*/ 98317 w 160646"/>
                <a:gd name="connsiteY150" fmla="*/ 294529 h 336157"/>
                <a:gd name="connsiteX151" fmla="*/ 99130 w 160646"/>
                <a:gd name="connsiteY151" fmla="*/ 294717 h 336157"/>
                <a:gd name="connsiteX152" fmla="*/ 100343 w 160646"/>
                <a:gd name="connsiteY152" fmla="*/ 294591 h 336157"/>
                <a:gd name="connsiteX153" fmla="*/ 101282 w 160646"/>
                <a:gd name="connsiteY153" fmla="*/ 294983 h 336157"/>
                <a:gd name="connsiteX154" fmla="*/ 102080 w 160646"/>
                <a:gd name="connsiteY154" fmla="*/ 296500 h 336157"/>
                <a:gd name="connsiteX155" fmla="*/ 102048 w 160646"/>
                <a:gd name="connsiteY155" fmla="*/ 297322 h 336157"/>
                <a:gd name="connsiteX156" fmla="*/ 101634 w 160646"/>
                <a:gd name="connsiteY156" fmla="*/ 298284 h 336157"/>
                <a:gd name="connsiteX157" fmla="*/ 99139 w 160646"/>
                <a:gd name="connsiteY157" fmla="*/ 298441 h 336157"/>
                <a:gd name="connsiteX158" fmla="*/ 95806 w 160646"/>
                <a:gd name="connsiteY158" fmla="*/ 298104 h 336157"/>
                <a:gd name="connsiteX159" fmla="*/ 95195 w 160646"/>
                <a:gd name="connsiteY159" fmla="*/ 298229 h 336157"/>
                <a:gd name="connsiteX160" fmla="*/ 98238 w 160646"/>
                <a:gd name="connsiteY160" fmla="*/ 299708 h 336157"/>
                <a:gd name="connsiteX161" fmla="*/ 101016 w 160646"/>
                <a:gd name="connsiteY161" fmla="*/ 300561 h 336157"/>
                <a:gd name="connsiteX162" fmla="*/ 102244 w 160646"/>
                <a:gd name="connsiteY162" fmla="*/ 301492 h 336157"/>
                <a:gd name="connsiteX163" fmla="*/ 102244 w 160646"/>
                <a:gd name="connsiteY163" fmla="*/ 302266 h 336157"/>
                <a:gd name="connsiteX164" fmla="*/ 100688 w 160646"/>
                <a:gd name="connsiteY164" fmla="*/ 303510 h 336157"/>
                <a:gd name="connsiteX165" fmla="*/ 99482 w 160646"/>
                <a:gd name="connsiteY165" fmla="*/ 305036 h 336157"/>
                <a:gd name="connsiteX166" fmla="*/ 99459 w 160646"/>
                <a:gd name="connsiteY166" fmla="*/ 305982 h 336157"/>
                <a:gd name="connsiteX167" fmla="*/ 99436 w 160646"/>
                <a:gd name="connsiteY167" fmla="*/ 307039 h 336157"/>
                <a:gd name="connsiteX168" fmla="*/ 98082 w 160646"/>
                <a:gd name="connsiteY168" fmla="*/ 307946 h 336157"/>
                <a:gd name="connsiteX169" fmla="*/ 97245 w 160646"/>
                <a:gd name="connsiteY169" fmla="*/ 307766 h 336157"/>
                <a:gd name="connsiteX170" fmla="*/ 94867 w 160646"/>
                <a:gd name="connsiteY170" fmla="*/ 306178 h 336157"/>
                <a:gd name="connsiteX171" fmla="*/ 88006 w 160646"/>
                <a:gd name="connsiteY171" fmla="*/ 299927 h 336157"/>
                <a:gd name="connsiteX172" fmla="*/ 89038 w 160646"/>
                <a:gd name="connsiteY172" fmla="*/ 301695 h 336157"/>
                <a:gd name="connsiteX173" fmla="*/ 96150 w 160646"/>
                <a:gd name="connsiteY173" fmla="*/ 308799 h 336157"/>
                <a:gd name="connsiteX174" fmla="*/ 97401 w 160646"/>
                <a:gd name="connsiteY174" fmla="*/ 311138 h 336157"/>
                <a:gd name="connsiteX175" fmla="*/ 97574 w 160646"/>
                <a:gd name="connsiteY175" fmla="*/ 312789 h 336157"/>
                <a:gd name="connsiteX176" fmla="*/ 96838 w 160646"/>
                <a:gd name="connsiteY176" fmla="*/ 313618 h 336157"/>
                <a:gd name="connsiteX177" fmla="*/ 95634 w 160646"/>
                <a:gd name="connsiteY177" fmla="*/ 314596 h 336157"/>
                <a:gd name="connsiteX178" fmla="*/ 93302 w 160646"/>
                <a:gd name="connsiteY178" fmla="*/ 314666 h 336157"/>
                <a:gd name="connsiteX179" fmla="*/ 89484 w 160646"/>
                <a:gd name="connsiteY179" fmla="*/ 312030 h 336157"/>
                <a:gd name="connsiteX180" fmla="*/ 83374 w 160646"/>
                <a:gd name="connsiteY180" fmla="*/ 305693 h 336157"/>
                <a:gd name="connsiteX181" fmla="*/ 81293 w 160646"/>
                <a:gd name="connsiteY181" fmla="*/ 304832 h 336157"/>
                <a:gd name="connsiteX182" fmla="*/ 87474 w 160646"/>
                <a:gd name="connsiteY182" fmla="*/ 312077 h 336157"/>
                <a:gd name="connsiteX183" fmla="*/ 88491 w 160646"/>
                <a:gd name="connsiteY183" fmla="*/ 313837 h 336157"/>
                <a:gd name="connsiteX184" fmla="*/ 89531 w 160646"/>
                <a:gd name="connsiteY184" fmla="*/ 315863 h 336157"/>
                <a:gd name="connsiteX185" fmla="*/ 89234 w 160646"/>
                <a:gd name="connsiteY185" fmla="*/ 317068 h 336157"/>
                <a:gd name="connsiteX186" fmla="*/ 88702 w 160646"/>
                <a:gd name="connsiteY186" fmla="*/ 318203 h 336157"/>
                <a:gd name="connsiteX187" fmla="*/ 74056 w 160646"/>
                <a:gd name="connsiteY187" fmla="*/ 324907 h 336157"/>
                <a:gd name="connsiteX188" fmla="*/ 71866 w 160646"/>
                <a:gd name="connsiteY188" fmla="*/ 327794 h 336157"/>
                <a:gd name="connsiteX189" fmla="*/ 70129 w 160646"/>
                <a:gd name="connsiteY189" fmla="*/ 331354 h 336157"/>
                <a:gd name="connsiteX190" fmla="*/ 67250 w 160646"/>
                <a:gd name="connsiteY190" fmla="*/ 333333 h 336157"/>
                <a:gd name="connsiteX191" fmla="*/ 65560 w 160646"/>
                <a:gd name="connsiteY191" fmla="*/ 335140 h 336157"/>
                <a:gd name="connsiteX192" fmla="*/ 60678 w 160646"/>
                <a:gd name="connsiteY192" fmla="*/ 336157 h 336157"/>
                <a:gd name="connsiteX193" fmla="*/ 58011 w 160646"/>
                <a:gd name="connsiteY193" fmla="*/ 335837 h 336157"/>
                <a:gd name="connsiteX194" fmla="*/ 60780 w 160646"/>
                <a:gd name="connsiteY194" fmla="*/ 332551 h 336157"/>
                <a:gd name="connsiteX195" fmla="*/ 59067 w 160646"/>
                <a:gd name="connsiteY195" fmla="*/ 331330 h 336157"/>
                <a:gd name="connsiteX196" fmla="*/ 58981 w 160646"/>
                <a:gd name="connsiteY196" fmla="*/ 322858 h 336157"/>
                <a:gd name="connsiteX197" fmla="*/ 59654 w 160646"/>
                <a:gd name="connsiteY197" fmla="*/ 313556 h 336157"/>
                <a:gd name="connsiteX198" fmla="*/ 60929 w 160646"/>
                <a:gd name="connsiteY198" fmla="*/ 308908 h 336157"/>
                <a:gd name="connsiteX199" fmla="*/ 62767 w 160646"/>
                <a:gd name="connsiteY199" fmla="*/ 307751 h 336157"/>
                <a:gd name="connsiteX200" fmla="*/ 65083 w 160646"/>
                <a:gd name="connsiteY200" fmla="*/ 307039 h 336157"/>
                <a:gd name="connsiteX201" fmla="*/ 65138 w 160646"/>
                <a:gd name="connsiteY201" fmla="*/ 306061 h 336157"/>
                <a:gd name="connsiteX202" fmla="*/ 64911 w 160646"/>
                <a:gd name="connsiteY202" fmla="*/ 304942 h 336157"/>
                <a:gd name="connsiteX203" fmla="*/ 63667 w 160646"/>
                <a:gd name="connsiteY203" fmla="*/ 303354 h 336157"/>
                <a:gd name="connsiteX204" fmla="*/ 62306 w 160646"/>
                <a:gd name="connsiteY204" fmla="*/ 302618 h 336157"/>
                <a:gd name="connsiteX205" fmla="*/ 60272 w 160646"/>
                <a:gd name="connsiteY205" fmla="*/ 302297 h 336157"/>
                <a:gd name="connsiteX206" fmla="*/ 58707 w 160646"/>
                <a:gd name="connsiteY206" fmla="*/ 300349 h 336157"/>
                <a:gd name="connsiteX207" fmla="*/ 57518 w 160646"/>
                <a:gd name="connsiteY207" fmla="*/ 300428 h 336157"/>
                <a:gd name="connsiteX208" fmla="*/ 55671 w 160646"/>
                <a:gd name="connsiteY208" fmla="*/ 301077 h 336157"/>
                <a:gd name="connsiteX209" fmla="*/ 54553 w 160646"/>
                <a:gd name="connsiteY209" fmla="*/ 300240 h 336157"/>
                <a:gd name="connsiteX210" fmla="*/ 54138 w 160646"/>
                <a:gd name="connsiteY210" fmla="*/ 298933 h 336157"/>
                <a:gd name="connsiteX211" fmla="*/ 52425 w 160646"/>
                <a:gd name="connsiteY211" fmla="*/ 297306 h 336157"/>
                <a:gd name="connsiteX212" fmla="*/ 50453 w 160646"/>
                <a:gd name="connsiteY212" fmla="*/ 295726 h 336157"/>
                <a:gd name="connsiteX213" fmla="*/ 51345 w 160646"/>
                <a:gd name="connsiteY213" fmla="*/ 295476 h 336157"/>
                <a:gd name="connsiteX214" fmla="*/ 52377 w 160646"/>
                <a:gd name="connsiteY214" fmla="*/ 294568 h 336157"/>
                <a:gd name="connsiteX215" fmla="*/ 53489 w 160646"/>
                <a:gd name="connsiteY215" fmla="*/ 293402 h 336157"/>
                <a:gd name="connsiteX216" fmla="*/ 56242 w 160646"/>
                <a:gd name="connsiteY216" fmla="*/ 293238 h 336157"/>
                <a:gd name="connsiteX217" fmla="*/ 59004 w 160646"/>
                <a:gd name="connsiteY217" fmla="*/ 293293 h 336157"/>
                <a:gd name="connsiteX218" fmla="*/ 59779 w 160646"/>
                <a:gd name="connsiteY218" fmla="*/ 292988 h 336157"/>
                <a:gd name="connsiteX219" fmla="*/ 60898 w 160646"/>
                <a:gd name="connsiteY219" fmla="*/ 291752 h 336157"/>
                <a:gd name="connsiteX220" fmla="*/ 62704 w 160646"/>
                <a:gd name="connsiteY220" fmla="*/ 290163 h 336157"/>
                <a:gd name="connsiteX221" fmla="*/ 64082 w 160646"/>
                <a:gd name="connsiteY221" fmla="*/ 289279 h 336157"/>
                <a:gd name="connsiteX222" fmla="*/ 64410 w 160646"/>
                <a:gd name="connsiteY222" fmla="*/ 288568 h 336157"/>
                <a:gd name="connsiteX223" fmla="*/ 63862 w 160646"/>
                <a:gd name="connsiteY223" fmla="*/ 286893 h 336157"/>
                <a:gd name="connsiteX224" fmla="*/ 63557 w 160646"/>
                <a:gd name="connsiteY224" fmla="*/ 285172 h 336157"/>
                <a:gd name="connsiteX225" fmla="*/ 64066 w 160646"/>
                <a:gd name="connsiteY225" fmla="*/ 284632 h 336157"/>
                <a:gd name="connsiteX226" fmla="*/ 66562 w 160646"/>
                <a:gd name="connsiteY226" fmla="*/ 284937 h 336157"/>
                <a:gd name="connsiteX227" fmla="*/ 69307 w 160646"/>
                <a:gd name="connsiteY227" fmla="*/ 285743 h 336157"/>
                <a:gd name="connsiteX228" fmla="*/ 69973 w 160646"/>
                <a:gd name="connsiteY228" fmla="*/ 286103 h 336157"/>
                <a:gd name="connsiteX229" fmla="*/ 71545 w 160646"/>
                <a:gd name="connsiteY229" fmla="*/ 283991 h 336157"/>
                <a:gd name="connsiteX230" fmla="*/ 71975 w 160646"/>
                <a:gd name="connsiteY230" fmla="*/ 283733 h 336157"/>
                <a:gd name="connsiteX231" fmla="*/ 73008 w 160646"/>
                <a:gd name="connsiteY231" fmla="*/ 283740 h 336157"/>
                <a:gd name="connsiteX232" fmla="*/ 75731 w 160646"/>
                <a:gd name="connsiteY232" fmla="*/ 283349 h 336157"/>
                <a:gd name="connsiteX233" fmla="*/ 78390 w 160646"/>
                <a:gd name="connsiteY233" fmla="*/ 282794 h 336157"/>
                <a:gd name="connsiteX234" fmla="*/ 79650 w 160646"/>
                <a:gd name="connsiteY234" fmla="*/ 282888 h 336157"/>
                <a:gd name="connsiteX235" fmla="*/ 80871 w 160646"/>
                <a:gd name="connsiteY235" fmla="*/ 284304 h 336157"/>
                <a:gd name="connsiteX236" fmla="*/ 81802 w 160646"/>
                <a:gd name="connsiteY236" fmla="*/ 285696 h 336157"/>
                <a:gd name="connsiteX237" fmla="*/ 82286 w 160646"/>
                <a:gd name="connsiteY237" fmla="*/ 285806 h 336157"/>
                <a:gd name="connsiteX238" fmla="*/ 83671 w 160646"/>
                <a:gd name="connsiteY238" fmla="*/ 285211 h 336157"/>
                <a:gd name="connsiteX239" fmla="*/ 84813 w 160646"/>
                <a:gd name="connsiteY239" fmla="*/ 285954 h 336157"/>
                <a:gd name="connsiteX240" fmla="*/ 87208 w 160646"/>
                <a:gd name="connsiteY240" fmla="*/ 287167 h 336157"/>
                <a:gd name="connsiteX241" fmla="*/ 88639 w 160646"/>
                <a:gd name="connsiteY241" fmla="*/ 287222 h 336157"/>
                <a:gd name="connsiteX242" fmla="*/ 87927 w 160646"/>
                <a:gd name="connsiteY242" fmla="*/ 284397 h 336157"/>
                <a:gd name="connsiteX243" fmla="*/ 88725 w 160646"/>
                <a:gd name="connsiteY243" fmla="*/ 282387 h 336157"/>
                <a:gd name="connsiteX244" fmla="*/ 88569 w 160646"/>
                <a:gd name="connsiteY244" fmla="*/ 281839 h 336157"/>
                <a:gd name="connsiteX245" fmla="*/ 87223 w 160646"/>
                <a:gd name="connsiteY245" fmla="*/ 280916 h 336157"/>
                <a:gd name="connsiteX246" fmla="*/ 82654 w 160646"/>
                <a:gd name="connsiteY246" fmla="*/ 277223 h 336157"/>
                <a:gd name="connsiteX247" fmla="*/ 81872 w 160646"/>
                <a:gd name="connsiteY247" fmla="*/ 276120 h 336157"/>
                <a:gd name="connsiteX248" fmla="*/ 81981 w 160646"/>
                <a:gd name="connsiteY248" fmla="*/ 274383 h 336157"/>
                <a:gd name="connsiteX249" fmla="*/ 81825 w 160646"/>
                <a:gd name="connsiteY249" fmla="*/ 271833 h 336157"/>
                <a:gd name="connsiteX250" fmla="*/ 81418 w 160646"/>
                <a:gd name="connsiteY250" fmla="*/ 270229 h 336157"/>
                <a:gd name="connsiteX251" fmla="*/ 81489 w 160646"/>
                <a:gd name="connsiteY251" fmla="*/ 269290 h 336157"/>
                <a:gd name="connsiteX252" fmla="*/ 81770 w 160646"/>
                <a:gd name="connsiteY252" fmla="*/ 268539 h 336157"/>
                <a:gd name="connsiteX253" fmla="*/ 82607 w 160646"/>
                <a:gd name="connsiteY253" fmla="*/ 268242 h 336157"/>
                <a:gd name="connsiteX254" fmla="*/ 83421 w 160646"/>
                <a:gd name="connsiteY254" fmla="*/ 268140 h 336157"/>
                <a:gd name="connsiteX255" fmla="*/ 84070 w 160646"/>
                <a:gd name="connsiteY255" fmla="*/ 267483 h 336157"/>
                <a:gd name="connsiteX256" fmla="*/ 85166 w 160646"/>
                <a:gd name="connsiteY256" fmla="*/ 265801 h 336157"/>
                <a:gd name="connsiteX257" fmla="*/ 87294 w 160646"/>
                <a:gd name="connsiteY257" fmla="*/ 265950 h 336157"/>
                <a:gd name="connsiteX258" fmla="*/ 90282 w 160646"/>
                <a:gd name="connsiteY258" fmla="*/ 266904 h 336157"/>
                <a:gd name="connsiteX259" fmla="*/ 92488 w 160646"/>
                <a:gd name="connsiteY259" fmla="*/ 267499 h 336157"/>
                <a:gd name="connsiteX260" fmla="*/ 93795 w 160646"/>
                <a:gd name="connsiteY260" fmla="*/ 267382 h 336157"/>
                <a:gd name="connsiteX261" fmla="*/ 94085 w 160646"/>
                <a:gd name="connsiteY261" fmla="*/ 267139 h 336157"/>
                <a:gd name="connsiteX262" fmla="*/ 94045 w 160646"/>
                <a:gd name="connsiteY262" fmla="*/ 266232 h 336157"/>
                <a:gd name="connsiteX263" fmla="*/ 94202 w 160646"/>
                <a:gd name="connsiteY263" fmla="*/ 262367 h 336157"/>
                <a:gd name="connsiteX264" fmla="*/ 94116 w 160646"/>
                <a:gd name="connsiteY264" fmla="*/ 261545 h 336157"/>
                <a:gd name="connsiteX265" fmla="*/ 96001 w 160646"/>
                <a:gd name="connsiteY265" fmla="*/ 261170 h 336157"/>
                <a:gd name="connsiteX266" fmla="*/ 98880 w 160646"/>
                <a:gd name="connsiteY266" fmla="*/ 261084 h 336157"/>
                <a:gd name="connsiteX267" fmla="*/ 100398 w 160646"/>
                <a:gd name="connsiteY267" fmla="*/ 260857 h 336157"/>
                <a:gd name="connsiteX268" fmla="*/ 101814 w 160646"/>
                <a:gd name="connsiteY268" fmla="*/ 259230 h 336157"/>
                <a:gd name="connsiteX269" fmla="*/ 105460 w 160646"/>
                <a:gd name="connsiteY269" fmla="*/ 258666 h 336157"/>
                <a:gd name="connsiteX270" fmla="*/ 108096 w 160646"/>
                <a:gd name="connsiteY270" fmla="*/ 256468 h 336157"/>
                <a:gd name="connsiteX271" fmla="*/ 110474 w 160646"/>
                <a:gd name="connsiteY271" fmla="*/ 254207 h 336157"/>
                <a:gd name="connsiteX272" fmla="*/ 111640 w 160646"/>
                <a:gd name="connsiteY272" fmla="*/ 253604 h 336157"/>
                <a:gd name="connsiteX273" fmla="*/ 113119 w 160646"/>
                <a:gd name="connsiteY273" fmla="*/ 253213 h 336157"/>
                <a:gd name="connsiteX274" fmla="*/ 114230 w 160646"/>
                <a:gd name="connsiteY274" fmla="*/ 253268 h 336157"/>
                <a:gd name="connsiteX275" fmla="*/ 115622 w 160646"/>
                <a:gd name="connsiteY275" fmla="*/ 254575 h 336157"/>
                <a:gd name="connsiteX276" fmla="*/ 116772 w 160646"/>
                <a:gd name="connsiteY276" fmla="*/ 253784 h 336157"/>
                <a:gd name="connsiteX277" fmla="*/ 118102 w 160646"/>
                <a:gd name="connsiteY277" fmla="*/ 252251 h 336157"/>
                <a:gd name="connsiteX278" fmla="*/ 118799 w 160646"/>
                <a:gd name="connsiteY278" fmla="*/ 250749 h 336157"/>
                <a:gd name="connsiteX279" fmla="*/ 119182 w 160646"/>
                <a:gd name="connsiteY279" fmla="*/ 248332 h 336157"/>
                <a:gd name="connsiteX280" fmla="*/ 118924 w 160646"/>
                <a:gd name="connsiteY280" fmla="*/ 244623 h 336157"/>
                <a:gd name="connsiteX281" fmla="*/ 118220 w 160646"/>
                <a:gd name="connsiteY281" fmla="*/ 241721 h 336157"/>
                <a:gd name="connsiteX282" fmla="*/ 117555 w 160646"/>
                <a:gd name="connsiteY282" fmla="*/ 239546 h 336157"/>
                <a:gd name="connsiteX283" fmla="*/ 117422 w 160646"/>
                <a:gd name="connsiteY283" fmla="*/ 237371 h 336157"/>
                <a:gd name="connsiteX284" fmla="*/ 118955 w 160646"/>
                <a:gd name="connsiteY284" fmla="*/ 232997 h 336157"/>
                <a:gd name="connsiteX285" fmla="*/ 120277 w 160646"/>
                <a:gd name="connsiteY285" fmla="*/ 228233 h 336157"/>
                <a:gd name="connsiteX286" fmla="*/ 120027 w 160646"/>
                <a:gd name="connsiteY286" fmla="*/ 226355 h 336157"/>
                <a:gd name="connsiteX287" fmla="*/ 118587 w 160646"/>
                <a:gd name="connsiteY287" fmla="*/ 223383 h 336157"/>
                <a:gd name="connsiteX288" fmla="*/ 117124 w 160646"/>
                <a:gd name="connsiteY288" fmla="*/ 219760 h 336157"/>
                <a:gd name="connsiteX289" fmla="*/ 115528 w 160646"/>
                <a:gd name="connsiteY289" fmla="*/ 215770 h 336157"/>
                <a:gd name="connsiteX290" fmla="*/ 114926 w 160646"/>
                <a:gd name="connsiteY290" fmla="*/ 215176 h 336157"/>
                <a:gd name="connsiteX291" fmla="*/ 114496 w 160646"/>
                <a:gd name="connsiteY291" fmla="*/ 214065 h 336157"/>
                <a:gd name="connsiteX292" fmla="*/ 114253 w 160646"/>
                <a:gd name="connsiteY292" fmla="*/ 212766 h 336157"/>
                <a:gd name="connsiteX293" fmla="*/ 114887 w 160646"/>
                <a:gd name="connsiteY293" fmla="*/ 208690 h 336157"/>
                <a:gd name="connsiteX294" fmla="*/ 114981 w 160646"/>
                <a:gd name="connsiteY294" fmla="*/ 207321 h 336157"/>
                <a:gd name="connsiteX295" fmla="*/ 116819 w 160646"/>
                <a:gd name="connsiteY295" fmla="*/ 205459 h 336157"/>
                <a:gd name="connsiteX296" fmla="*/ 117805 w 160646"/>
                <a:gd name="connsiteY296" fmla="*/ 203331 h 336157"/>
                <a:gd name="connsiteX297" fmla="*/ 118728 w 160646"/>
                <a:gd name="connsiteY297" fmla="*/ 200976 h 336157"/>
                <a:gd name="connsiteX298" fmla="*/ 118376 w 160646"/>
                <a:gd name="connsiteY298" fmla="*/ 199732 h 336157"/>
                <a:gd name="connsiteX299" fmla="*/ 118251 w 160646"/>
                <a:gd name="connsiteY299" fmla="*/ 197197 h 336157"/>
                <a:gd name="connsiteX300" fmla="*/ 118486 w 160646"/>
                <a:gd name="connsiteY300" fmla="*/ 195969 h 336157"/>
                <a:gd name="connsiteX301" fmla="*/ 118048 w 160646"/>
                <a:gd name="connsiteY301" fmla="*/ 194976 h 336157"/>
                <a:gd name="connsiteX302" fmla="*/ 117516 w 160646"/>
                <a:gd name="connsiteY302" fmla="*/ 193528 h 336157"/>
                <a:gd name="connsiteX303" fmla="*/ 117868 w 160646"/>
                <a:gd name="connsiteY303" fmla="*/ 192590 h 336157"/>
                <a:gd name="connsiteX304" fmla="*/ 119158 w 160646"/>
                <a:gd name="connsiteY304" fmla="*/ 191784 h 336157"/>
                <a:gd name="connsiteX305" fmla="*/ 119917 w 160646"/>
                <a:gd name="connsiteY305" fmla="*/ 190399 h 336157"/>
                <a:gd name="connsiteX306" fmla="*/ 120887 w 160646"/>
                <a:gd name="connsiteY306" fmla="*/ 188780 h 336157"/>
                <a:gd name="connsiteX307" fmla="*/ 121318 w 160646"/>
                <a:gd name="connsiteY307" fmla="*/ 187301 h 336157"/>
                <a:gd name="connsiteX308" fmla="*/ 120621 w 160646"/>
                <a:gd name="connsiteY308" fmla="*/ 186065 h 336157"/>
                <a:gd name="connsiteX309" fmla="*/ 119362 w 160646"/>
                <a:gd name="connsiteY309" fmla="*/ 184211 h 336157"/>
                <a:gd name="connsiteX310" fmla="*/ 117062 w 160646"/>
                <a:gd name="connsiteY310" fmla="*/ 182536 h 336157"/>
                <a:gd name="connsiteX311" fmla="*/ 114410 w 160646"/>
                <a:gd name="connsiteY311" fmla="*/ 180393 h 336157"/>
                <a:gd name="connsiteX312" fmla="*/ 113111 w 160646"/>
                <a:gd name="connsiteY312" fmla="*/ 179071 h 336157"/>
                <a:gd name="connsiteX313" fmla="*/ 112078 w 160646"/>
                <a:gd name="connsiteY313" fmla="*/ 177725 h 336157"/>
                <a:gd name="connsiteX314" fmla="*/ 111132 w 160646"/>
                <a:gd name="connsiteY314" fmla="*/ 176160 h 336157"/>
                <a:gd name="connsiteX315" fmla="*/ 110615 w 160646"/>
                <a:gd name="connsiteY315" fmla="*/ 174909 h 336157"/>
                <a:gd name="connsiteX316" fmla="*/ 111116 w 160646"/>
                <a:gd name="connsiteY316" fmla="*/ 174087 h 336157"/>
                <a:gd name="connsiteX317" fmla="*/ 114887 w 160646"/>
                <a:gd name="connsiteY317" fmla="*/ 172202 h 336157"/>
                <a:gd name="connsiteX318" fmla="*/ 115575 w 160646"/>
                <a:gd name="connsiteY318" fmla="*/ 171521 h 336157"/>
                <a:gd name="connsiteX319" fmla="*/ 115974 w 160646"/>
                <a:gd name="connsiteY319" fmla="*/ 170473 h 336157"/>
                <a:gd name="connsiteX320" fmla="*/ 115677 w 160646"/>
                <a:gd name="connsiteY320" fmla="*/ 169448 h 336157"/>
                <a:gd name="connsiteX321" fmla="*/ 114660 w 160646"/>
                <a:gd name="connsiteY321" fmla="*/ 168892 h 336157"/>
                <a:gd name="connsiteX322" fmla="*/ 113478 w 160646"/>
                <a:gd name="connsiteY322" fmla="*/ 168517 h 336157"/>
                <a:gd name="connsiteX323" fmla="*/ 111742 w 160646"/>
                <a:gd name="connsiteY323" fmla="*/ 167328 h 336157"/>
                <a:gd name="connsiteX324" fmla="*/ 108503 w 160646"/>
                <a:gd name="connsiteY324" fmla="*/ 164065 h 336157"/>
                <a:gd name="connsiteX325" fmla="*/ 107016 w 160646"/>
                <a:gd name="connsiteY325" fmla="*/ 163338 h 336157"/>
                <a:gd name="connsiteX326" fmla="*/ 105452 w 160646"/>
                <a:gd name="connsiteY326" fmla="*/ 162399 h 336157"/>
                <a:gd name="connsiteX327" fmla="*/ 104623 w 160646"/>
                <a:gd name="connsiteY327" fmla="*/ 161413 h 336157"/>
                <a:gd name="connsiteX328" fmla="*/ 103715 w 160646"/>
                <a:gd name="connsiteY328" fmla="*/ 158706 h 336157"/>
                <a:gd name="connsiteX329" fmla="*/ 103300 w 160646"/>
                <a:gd name="connsiteY329" fmla="*/ 158464 h 336157"/>
                <a:gd name="connsiteX330" fmla="*/ 102401 w 160646"/>
                <a:gd name="connsiteY330" fmla="*/ 159285 h 336157"/>
                <a:gd name="connsiteX331" fmla="*/ 101259 w 160646"/>
                <a:gd name="connsiteY331" fmla="*/ 160138 h 336157"/>
                <a:gd name="connsiteX332" fmla="*/ 100304 w 160646"/>
                <a:gd name="connsiteY332" fmla="*/ 159989 h 336157"/>
                <a:gd name="connsiteX333" fmla="*/ 99436 w 160646"/>
                <a:gd name="connsiteY333" fmla="*/ 159222 h 336157"/>
                <a:gd name="connsiteX334" fmla="*/ 99021 w 160646"/>
                <a:gd name="connsiteY334" fmla="*/ 158190 h 336157"/>
                <a:gd name="connsiteX335" fmla="*/ 98059 w 160646"/>
                <a:gd name="connsiteY335" fmla="*/ 156774 h 336157"/>
                <a:gd name="connsiteX336" fmla="*/ 97010 w 160646"/>
                <a:gd name="connsiteY336" fmla="*/ 155624 h 336157"/>
                <a:gd name="connsiteX337" fmla="*/ 96737 w 160646"/>
                <a:gd name="connsiteY337" fmla="*/ 151743 h 336157"/>
                <a:gd name="connsiteX338" fmla="*/ 96572 w 160646"/>
                <a:gd name="connsiteY338" fmla="*/ 150476 h 336157"/>
                <a:gd name="connsiteX339" fmla="*/ 96056 w 160646"/>
                <a:gd name="connsiteY339" fmla="*/ 148708 h 336157"/>
                <a:gd name="connsiteX340" fmla="*/ 95242 w 160646"/>
                <a:gd name="connsiteY340" fmla="*/ 148074 h 336157"/>
                <a:gd name="connsiteX341" fmla="*/ 94382 w 160646"/>
                <a:gd name="connsiteY341" fmla="*/ 147605 h 336157"/>
                <a:gd name="connsiteX342" fmla="*/ 92347 w 160646"/>
                <a:gd name="connsiteY342" fmla="*/ 144381 h 336157"/>
                <a:gd name="connsiteX343" fmla="*/ 90939 w 160646"/>
                <a:gd name="connsiteY343" fmla="*/ 142715 h 336157"/>
                <a:gd name="connsiteX344" fmla="*/ 85166 w 160646"/>
                <a:gd name="connsiteY344" fmla="*/ 138177 h 336157"/>
                <a:gd name="connsiteX345" fmla="*/ 84446 w 160646"/>
                <a:gd name="connsiteY345" fmla="*/ 137450 h 336157"/>
                <a:gd name="connsiteX346" fmla="*/ 82889 w 160646"/>
                <a:gd name="connsiteY346" fmla="*/ 135580 h 336157"/>
                <a:gd name="connsiteX347" fmla="*/ 80182 w 160646"/>
                <a:gd name="connsiteY347" fmla="*/ 132928 h 336157"/>
                <a:gd name="connsiteX348" fmla="*/ 78250 w 160646"/>
                <a:gd name="connsiteY348" fmla="*/ 130792 h 336157"/>
                <a:gd name="connsiteX349" fmla="*/ 76841 w 160646"/>
                <a:gd name="connsiteY349" fmla="*/ 128578 h 336157"/>
                <a:gd name="connsiteX350" fmla="*/ 76184 w 160646"/>
                <a:gd name="connsiteY350" fmla="*/ 126654 h 336157"/>
                <a:gd name="connsiteX351" fmla="*/ 75989 w 160646"/>
                <a:gd name="connsiteY351" fmla="*/ 125152 h 336157"/>
                <a:gd name="connsiteX352" fmla="*/ 74455 w 160646"/>
                <a:gd name="connsiteY352" fmla="*/ 123000 h 336157"/>
                <a:gd name="connsiteX353" fmla="*/ 73133 w 160646"/>
                <a:gd name="connsiteY353" fmla="*/ 121232 h 336157"/>
                <a:gd name="connsiteX354" fmla="*/ 71850 w 160646"/>
                <a:gd name="connsiteY354" fmla="*/ 120661 h 336157"/>
                <a:gd name="connsiteX355" fmla="*/ 70387 w 160646"/>
                <a:gd name="connsiteY355" fmla="*/ 120418 h 336157"/>
                <a:gd name="connsiteX356" fmla="*/ 69065 w 160646"/>
                <a:gd name="connsiteY356" fmla="*/ 119370 h 336157"/>
                <a:gd name="connsiteX357" fmla="*/ 66648 w 160646"/>
                <a:gd name="connsiteY357" fmla="*/ 116992 h 336157"/>
                <a:gd name="connsiteX358" fmla="*/ 65576 w 160646"/>
                <a:gd name="connsiteY358" fmla="*/ 115466 h 336157"/>
                <a:gd name="connsiteX359" fmla="*/ 64942 w 160646"/>
                <a:gd name="connsiteY359" fmla="*/ 114433 h 336157"/>
                <a:gd name="connsiteX360" fmla="*/ 64974 w 160646"/>
                <a:gd name="connsiteY360" fmla="*/ 113369 h 336157"/>
                <a:gd name="connsiteX361" fmla="*/ 65552 w 160646"/>
                <a:gd name="connsiteY361" fmla="*/ 111601 h 336157"/>
                <a:gd name="connsiteX362" fmla="*/ 66257 w 160646"/>
                <a:gd name="connsiteY362" fmla="*/ 110592 h 336157"/>
                <a:gd name="connsiteX363" fmla="*/ 66280 w 160646"/>
                <a:gd name="connsiteY363" fmla="*/ 109802 h 336157"/>
                <a:gd name="connsiteX364" fmla="*/ 65591 w 160646"/>
                <a:gd name="connsiteY364" fmla="*/ 109160 h 336157"/>
                <a:gd name="connsiteX365" fmla="*/ 62908 w 160646"/>
                <a:gd name="connsiteY365" fmla="*/ 108018 h 336157"/>
                <a:gd name="connsiteX366" fmla="*/ 56837 w 160646"/>
                <a:gd name="connsiteY366" fmla="*/ 106289 h 336157"/>
                <a:gd name="connsiteX367" fmla="*/ 54568 w 160646"/>
                <a:gd name="connsiteY367" fmla="*/ 104967 h 336157"/>
                <a:gd name="connsiteX368" fmla="*/ 52472 w 160646"/>
                <a:gd name="connsiteY368" fmla="*/ 103277 h 336157"/>
                <a:gd name="connsiteX369" fmla="*/ 50891 w 160646"/>
                <a:gd name="connsiteY369" fmla="*/ 102127 h 336157"/>
                <a:gd name="connsiteX370" fmla="*/ 43490 w 160646"/>
                <a:gd name="connsiteY370" fmla="*/ 97237 h 336157"/>
                <a:gd name="connsiteX371" fmla="*/ 41245 w 160646"/>
                <a:gd name="connsiteY371" fmla="*/ 96424 h 336157"/>
                <a:gd name="connsiteX372" fmla="*/ 39321 w 160646"/>
                <a:gd name="connsiteY372" fmla="*/ 95555 h 336157"/>
                <a:gd name="connsiteX373" fmla="*/ 38734 w 160646"/>
                <a:gd name="connsiteY373" fmla="*/ 94710 h 336157"/>
                <a:gd name="connsiteX374" fmla="*/ 38835 w 160646"/>
                <a:gd name="connsiteY374" fmla="*/ 93897 h 336157"/>
                <a:gd name="connsiteX375" fmla="*/ 39625 w 160646"/>
                <a:gd name="connsiteY375" fmla="*/ 93294 h 336157"/>
                <a:gd name="connsiteX376" fmla="*/ 41722 w 160646"/>
                <a:gd name="connsiteY376" fmla="*/ 92035 h 336157"/>
                <a:gd name="connsiteX377" fmla="*/ 42505 w 160646"/>
                <a:gd name="connsiteY377" fmla="*/ 90595 h 336157"/>
                <a:gd name="connsiteX378" fmla="*/ 42254 w 160646"/>
                <a:gd name="connsiteY378" fmla="*/ 88710 h 336157"/>
                <a:gd name="connsiteX379" fmla="*/ 41425 w 160646"/>
                <a:gd name="connsiteY379" fmla="*/ 86801 h 336157"/>
                <a:gd name="connsiteX380" fmla="*/ 41832 w 160646"/>
                <a:gd name="connsiteY380" fmla="*/ 86144 h 336157"/>
                <a:gd name="connsiteX381" fmla="*/ 42512 w 160646"/>
                <a:gd name="connsiteY381" fmla="*/ 86066 h 336157"/>
                <a:gd name="connsiteX382" fmla="*/ 43920 w 160646"/>
                <a:gd name="connsiteY382" fmla="*/ 86011 h 336157"/>
                <a:gd name="connsiteX383" fmla="*/ 46839 w 160646"/>
                <a:gd name="connsiteY383" fmla="*/ 85901 h 336157"/>
                <a:gd name="connsiteX384" fmla="*/ 53129 w 160646"/>
                <a:gd name="connsiteY384" fmla="*/ 87638 h 336157"/>
                <a:gd name="connsiteX385" fmla="*/ 54036 w 160646"/>
                <a:gd name="connsiteY385" fmla="*/ 87450 h 336157"/>
                <a:gd name="connsiteX386" fmla="*/ 57455 w 160646"/>
                <a:gd name="connsiteY386" fmla="*/ 84297 h 336157"/>
                <a:gd name="connsiteX387" fmla="*/ 58738 w 160646"/>
                <a:gd name="connsiteY387" fmla="*/ 82412 h 336157"/>
                <a:gd name="connsiteX388" fmla="*/ 59035 w 160646"/>
                <a:gd name="connsiteY388" fmla="*/ 80840 h 336157"/>
                <a:gd name="connsiteX389" fmla="*/ 59708 w 160646"/>
                <a:gd name="connsiteY389" fmla="*/ 79838 h 336157"/>
                <a:gd name="connsiteX390" fmla="*/ 61508 w 160646"/>
                <a:gd name="connsiteY390" fmla="*/ 78195 h 336157"/>
                <a:gd name="connsiteX391" fmla="*/ 61531 w 160646"/>
                <a:gd name="connsiteY391" fmla="*/ 76693 h 336157"/>
                <a:gd name="connsiteX392" fmla="*/ 60647 w 160646"/>
                <a:gd name="connsiteY392" fmla="*/ 74682 h 336157"/>
                <a:gd name="connsiteX393" fmla="*/ 59747 w 160646"/>
                <a:gd name="connsiteY393" fmla="*/ 73908 h 336157"/>
                <a:gd name="connsiteX394" fmla="*/ 58973 w 160646"/>
                <a:gd name="connsiteY394" fmla="*/ 73572 h 336157"/>
                <a:gd name="connsiteX395" fmla="*/ 56477 w 160646"/>
                <a:gd name="connsiteY395" fmla="*/ 73837 h 336157"/>
                <a:gd name="connsiteX396" fmla="*/ 55992 w 160646"/>
                <a:gd name="connsiteY396" fmla="*/ 73384 h 336157"/>
                <a:gd name="connsiteX397" fmla="*/ 55664 w 160646"/>
                <a:gd name="connsiteY397" fmla="*/ 71890 h 336157"/>
                <a:gd name="connsiteX398" fmla="*/ 55546 w 160646"/>
                <a:gd name="connsiteY398" fmla="*/ 70974 h 336157"/>
                <a:gd name="connsiteX399" fmla="*/ 54725 w 160646"/>
                <a:gd name="connsiteY399" fmla="*/ 69902 h 336157"/>
                <a:gd name="connsiteX400" fmla="*/ 52026 w 160646"/>
                <a:gd name="connsiteY400" fmla="*/ 68987 h 336157"/>
                <a:gd name="connsiteX401" fmla="*/ 49741 w 160646"/>
                <a:gd name="connsiteY401" fmla="*/ 68729 h 336157"/>
                <a:gd name="connsiteX402" fmla="*/ 49209 w 160646"/>
                <a:gd name="connsiteY402" fmla="*/ 68345 h 336157"/>
                <a:gd name="connsiteX403" fmla="*/ 50085 w 160646"/>
                <a:gd name="connsiteY403" fmla="*/ 67313 h 336157"/>
                <a:gd name="connsiteX404" fmla="*/ 51642 w 160646"/>
                <a:gd name="connsiteY404" fmla="*/ 66296 h 336157"/>
                <a:gd name="connsiteX405" fmla="*/ 52823 w 160646"/>
                <a:gd name="connsiteY405" fmla="*/ 65701 h 336157"/>
                <a:gd name="connsiteX406" fmla="*/ 53755 w 160646"/>
                <a:gd name="connsiteY406" fmla="*/ 64645 h 336157"/>
                <a:gd name="connsiteX407" fmla="*/ 53926 w 160646"/>
                <a:gd name="connsiteY407" fmla="*/ 63565 h 336157"/>
                <a:gd name="connsiteX408" fmla="*/ 52769 w 160646"/>
                <a:gd name="connsiteY408" fmla="*/ 62603 h 336157"/>
                <a:gd name="connsiteX409" fmla="*/ 51259 w 160646"/>
                <a:gd name="connsiteY409" fmla="*/ 61531 h 336157"/>
                <a:gd name="connsiteX410" fmla="*/ 48810 w 160646"/>
                <a:gd name="connsiteY410" fmla="*/ 59489 h 336157"/>
                <a:gd name="connsiteX411" fmla="*/ 45415 w 160646"/>
                <a:gd name="connsiteY411" fmla="*/ 57322 h 336157"/>
                <a:gd name="connsiteX412" fmla="*/ 43349 w 160646"/>
                <a:gd name="connsiteY412" fmla="*/ 56579 h 336157"/>
                <a:gd name="connsiteX413" fmla="*/ 42270 w 160646"/>
                <a:gd name="connsiteY413" fmla="*/ 56681 h 336157"/>
                <a:gd name="connsiteX414" fmla="*/ 38530 w 160646"/>
                <a:gd name="connsiteY414" fmla="*/ 58543 h 336157"/>
                <a:gd name="connsiteX415" fmla="*/ 36520 w 160646"/>
                <a:gd name="connsiteY415" fmla="*/ 59755 h 336157"/>
                <a:gd name="connsiteX416" fmla="*/ 34845 w 160646"/>
                <a:gd name="connsiteY416" fmla="*/ 61915 h 336157"/>
                <a:gd name="connsiteX417" fmla="*/ 33101 w 160646"/>
                <a:gd name="connsiteY417" fmla="*/ 62376 h 336157"/>
                <a:gd name="connsiteX418" fmla="*/ 31332 w 160646"/>
                <a:gd name="connsiteY418" fmla="*/ 61422 h 336157"/>
                <a:gd name="connsiteX419" fmla="*/ 29330 w 160646"/>
                <a:gd name="connsiteY419" fmla="*/ 60444 h 336157"/>
                <a:gd name="connsiteX420" fmla="*/ 23783 w 160646"/>
                <a:gd name="connsiteY420" fmla="*/ 59020 h 336157"/>
                <a:gd name="connsiteX421" fmla="*/ 21444 w 160646"/>
                <a:gd name="connsiteY421" fmla="*/ 57831 h 336157"/>
                <a:gd name="connsiteX422" fmla="*/ 16601 w 160646"/>
                <a:gd name="connsiteY422" fmla="*/ 50555 h 336157"/>
                <a:gd name="connsiteX423" fmla="*/ 15889 w 160646"/>
                <a:gd name="connsiteY423" fmla="*/ 49076 h 336157"/>
                <a:gd name="connsiteX424" fmla="*/ 16351 w 160646"/>
                <a:gd name="connsiteY424" fmla="*/ 47402 h 336157"/>
                <a:gd name="connsiteX425" fmla="*/ 16687 w 160646"/>
                <a:gd name="connsiteY425" fmla="*/ 45000 h 336157"/>
                <a:gd name="connsiteX426" fmla="*/ 17172 w 160646"/>
                <a:gd name="connsiteY426" fmla="*/ 43444 h 336157"/>
                <a:gd name="connsiteX427" fmla="*/ 18025 w 160646"/>
                <a:gd name="connsiteY427" fmla="*/ 41957 h 336157"/>
                <a:gd name="connsiteX428" fmla="*/ 18260 w 160646"/>
                <a:gd name="connsiteY428" fmla="*/ 40635 h 336157"/>
                <a:gd name="connsiteX429" fmla="*/ 18048 w 160646"/>
                <a:gd name="connsiteY429" fmla="*/ 39336 h 336157"/>
                <a:gd name="connsiteX430" fmla="*/ 17352 w 160646"/>
                <a:gd name="connsiteY430" fmla="*/ 38593 h 336157"/>
                <a:gd name="connsiteX431" fmla="*/ 16437 w 160646"/>
                <a:gd name="connsiteY431" fmla="*/ 38374 h 336157"/>
                <a:gd name="connsiteX432" fmla="*/ 15756 w 160646"/>
                <a:gd name="connsiteY432" fmla="*/ 38077 h 336157"/>
                <a:gd name="connsiteX433" fmla="*/ 15114 w 160646"/>
                <a:gd name="connsiteY433" fmla="*/ 36371 h 336157"/>
                <a:gd name="connsiteX434" fmla="*/ 14723 w 160646"/>
                <a:gd name="connsiteY434" fmla="*/ 36590 h 336157"/>
                <a:gd name="connsiteX435" fmla="*/ 14129 w 160646"/>
                <a:gd name="connsiteY435" fmla="*/ 38663 h 336157"/>
                <a:gd name="connsiteX436" fmla="*/ 13417 w 160646"/>
                <a:gd name="connsiteY436" fmla="*/ 39407 h 336157"/>
                <a:gd name="connsiteX437" fmla="*/ 12471 w 160646"/>
                <a:gd name="connsiteY437" fmla="*/ 39774 h 336157"/>
                <a:gd name="connsiteX438" fmla="*/ 11735 w 160646"/>
                <a:gd name="connsiteY438" fmla="*/ 39446 h 336157"/>
                <a:gd name="connsiteX439" fmla="*/ 11265 w 160646"/>
                <a:gd name="connsiteY439" fmla="*/ 38617 h 336157"/>
                <a:gd name="connsiteX440" fmla="*/ 11062 w 160646"/>
                <a:gd name="connsiteY440" fmla="*/ 37208 h 336157"/>
                <a:gd name="connsiteX441" fmla="*/ 10577 w 160646"/>
                <a:gd name="connsiteY441" fmla="*/ 35315 h 336157"/>
                <a:gd name="connsiteX442" fmla="*/ 9983 w 160646"/>
                <a:gd name="connsiteY442" fmla="*/ 34079 h 336157"/>
                <a:gd name="connsiteX443" fmla="*/ 7894 w 160646"/>
                <a:gd name="connsiteY443" fmla="*/ 32819 h 336157"/>
                <a:gd name="connsiteX444" fmla="*/ 6908 w 160646"/>
                <a:gd name="connsiteY444" fmla="*/ 31184 h 336157"/>
                <a:gd name="connsiteX445" fmla="*/ 3810 w 160646"/>
                <a:gd name="connsiteY445" fmla="*/ 27625 h 336157"/>
                <a:gd name="connsiteX446" fmla="*/ 1212 w 160646"/>
                <a:gd name="connsiteY446" fmla="*/ 25129 h 336157"/>
                <a:gd name="connsiteX447" fmla="*/ 0 w 160646"/>
                <a:gd name="connsiteY447" fmla="*/ 22883 h 336157"/>
                <a:gd name="connsiteX448" fmla="*/ 1064 w 160646"/>
                <a:gd name="connsiteY448" fmla="*/ 22046 h 336157"/>
                <a:gd name="connsiteX449" fmla="*/ 2401 w 160646"/>
                <a:gd name="connsiteY449" fmla="*/ 20834 h 336157"/>
                <a:gd name="connsiteX450" fmla="*/ 3841 w 160646"/>
                <a:gd name="connsiteY450" fmla="*/ 18940 h 336157"/>
                <a:gd name="connsiteX451" fmla="*/ 5453 w 160646"/>
                <a:gd name="connsiteY451" fmla="*/ 16562 h 336157"/>
                <a:gd name="connsiteX452" fmla="*/ 6125 w 160646"/>
                <a:gd name="connsiteY452" fmla="*/ 15107 h 336157"/>
                <a:gd name="connsiteX453" fmla="*/ 6603 w 160646"/>
                <a:gd name="connsiteY453" fmla="*/ 14520 h 336157"/>
                <a:gd name="connsiteX454" fmla="*/ 7549 w 160646"/>
                <a:gd name="connsiteY454" fmla="*/ 14090 h 336157"/>
                <a:gd name="connsiteX455" fmla="*/ 8566 w 160646"/>
                <a:gd name="connsiteY455" fmla="*/ 14325 h 336157"/>
                <a:gd name="connsiteX456" fmla="*/ 10350 w 160646"/>
                <a:gd name="connsiteY456" fmla="*/ 15287 h 336157"/>
                <a:gd name="connsiteX457" fmla="*/ 13042 w 160646"/>
                <a:gd name="connsiteY457" fmla="*/ 16515 h 336157"/>
                <a:gd name="connsiteX458" fmla="*/ 15443 w 160646"/>
                <a:gd name="connsiteY458" fmla="*/ 17970 h 336157"/>
                <a:gd name="connsiteX459" fmla="*/ 16413 w 160646"/>
                <a:gd name="connsiteY459" fmla="*/ 19433 h 336157"/>
                <a:gd name="connsiteX460" fmla="*/ 17751 w 160646"/>
                <a:gd name="connsiteY460" fmla="*/ 20834 h 336157"/>
                <a:gd name="connsiteX461" fmla="*/ 18776 w 160646"/>
                <a:gd name="connsiteY461" fmla="*/ 21256 h 336157"/>
                <a:gd name="connsiteX462" fmla="*/ 19292 w 160646"/>
                <a:gd name="connsiteY462" fmla="*/ 21147 h 336157"/>
                <a:gd name="connsiteX463" fmla="*/ 20834 w 160646"/>
                <a:gd name="connsiteY463" fmla="*/ 20091 h 336157"/>
                <a:gd name="connsiteX464" fmla="*/ 22163 w 160646"/>
                <a:gd name="connsiteY464" fmla="*/ 19034 h 336157"/>
                <a:gd name="connsiteX465" fmla="*/ 22195 w 160646"/>
                <a:gd name="connsiteY465" fmla="*/ 17837 h 336157"/>
                <a:gd name="connsiteX466" fmla="*/ 23415 w 160646"/>
                <a:gd name="connsiteY466" fmla="*/ 16758 h 336157"/>
                <a:gd name="connsiteX467" fmla="*/ 25011 w 160646"/>
                <a:gd name="connsiteY467" fmla="*/ 14982 h 336157"/>
                <a:gd name="connsiteX468" fmla="*/ 25770 w 160646"/>
                <a:gd name="connsiteY468" fmla="*/ 13777 h 336157"/>
                <a:gd name="connsiteX469" fmla="*/ 26341 w 160646"/>
                <a:gd name="connsiteY469" fmla="*/ 13652 h 336157"/>
                <a:gd name="connsiteX470" fmla="*/ 26990 w 160646"/>
                <a:gd name="connsiteY470" fmla="*/ 14004 h 336157"/>
                <a:gd name="connsiteX471" fmla="*/ 29510 w 160646"/>
                <a:gd name="connsiteY471" fmla="*/ 17728 h 336157"/>
                <a:gd name="connsiteX472" fmla="*/ 29995 w 160646"/>
                <a:gd name="connsiteY472" fmla="*/ 17955 h 336157"/>
                <a:gd name="connsiteX473" fmla="*/ 30707 w 160646"/>
                <a:gd name="connsiteY473" fmla="*/ 17399 h 336157"/>
                <a:gd name="connsiteX474" fmla="*/ 31700 w 160646"/>
                <a:gd name="connsiteY474" fmla="*/ 14489 h 336157"/>
                <a:gd name="connsiteX475" fmla="*/ 32795 w 160646"/>
                <a:gd name="connsiteY475" fmla="*/ 13362 h 336157"/>
                <a:gd name="connsiteX476" fmla="*/ 33171 w 160646"/>
                <a:gd name="connsiteY476" fmla="*/ 13644 h 336157"/>
                <a:gd name="connsiteX477" fmla="*/ 39266 w 160646"/>
                <a:gd name="connsiteY477" fmla="*/ 19128 h 336157"/>
                <a:gd name="connsiteX478" fmla="*/ 39844 w 160646"/>
                <a:gd name="connsiteY478" fmla="*/ 19089 h 336157"/>
                <a:gd name="connsiteX479" fmla="*/ 40501 w 160646"/>
                <a:gd name="connsiteY479" fmla="*/ 18847 h 336157"/>
                <a:gd name="connsiteX480" fmla="*/ 40932 w 160646"/>
                <a:gd name="connsiteY480" fmla="*/ 18002 h 336157"/>
                <a:gd name="connsiteX481" fmla="*/ 41409 w 160646"/>
                <a:gd name="connsiteY481" fmla="*/ 16101 h 336157"/>
                <a:gd name="connsiteX482" fmla="*/ 42317 w 160646"/>
                <a:gd name="connsiteY482" fmla="*/ 14067 h 336157"/>
                <a:gd name="connsiteX483" fmla="*/ 44273 w 160646"/>
                <a:gd name="connsiteY483" fmla="*/ 12932 h 336157"/>
                <a:gd name="connsiteX484" fmla="*/ 45798 w 160646"/>
                <a:gd name="connsiteY484" fmla="*/ 12713 h 336157"/>
                <a:gd name="connsiteX485" fmla="*/ 46361 w 160646"/>
                <a:gd name="connsiteY485" fmla="*/ 13683 h 336157"/>
                <a:gd name="connsiteX486" fmla="*/ 47684 w 160646"/>
                <a:gd name="connsiteY486" fmla="*/ 15021 h 336157"/>
                <a:gd name="connsiteX487" fmla="*/ 49288 w 160646"/>
                <a:gd name="connsiteY487" fmla="*/ 15209 h 336157"/>
                <a:gd name="connsiteX488" fmla="*/ 52698 w 160646"/>
                <a:gd name="connsiteY488" fmla="*/ 12838 h 336157"/>
                <a:gd name="connsiteX489" fmla="*/ 53817 w 160646"/>
                <a:gd name="connsiteY489" fmla="*/ 12463 h 336157"/>
                <a:gd name="connsiteX490" fmla="*/ 55006 w 160646"/>
                <a:gd name="connsiteY490" fmla="*/ 12502 h 336157"/>
                <a:gd name="connsiteX491" fmla="*/ 56219 w 160646"/>
                <a:gd name="connsiteY491" fmla="*/ 12408 h 336157"/>
                <a:gd name="connsiteX492" fmla="*/ 57377 w 160646"/>
                <a:gd name="connsiteY492" fmla="*/ 11500 h 336157"/>
                <a:gd name="connsiteX493" fmla="*/ 58597 w 160646"/>
                <a:gd name="connsiteY493" fmla="*/ 10303 h 336157"/>
                <a:gd name="connsiteX494" fmla="*/ 59012 w 160646"/>
                <a:gd name="connsiteY494" fmla="*/ 7941 h 336157"/>
                <a:gd name="connsiteX495" fmla="*/ 59270 w 160646"/>
                <a:gd name="connsiteY495" fmla="*/ 5821 h 336157"/>
                <a:gd name="connsiteX496" fmla="*/ 60107 w 160646"/>
                <a:gd name="connsiteY496" fmla="*/ 4960 h 336157"/>
                <a:gd name="connsiteX497" fmla="*/ 61109 w 160646"/>
                <a:gd name="connsiteY497" fmla="*/ 4389 h 336157"/>
                <a:gd name="connsiteX498" fmla="*/ 62986 w 160646"/>
                <a:gd name="connsiteY498" fmla="*/ 3583 h 336157"/>
                <a:gd name="connsiteX499" fmla="*/ 67226 w 160646"/>
                <a:gd name="connsiteY499" fmla="*/ 1526 h 336157"/>
                <a:gd name="connsiteX500" fmla="*/ 68322 w 160646"/>
                <a:gd name="connsiteY500" fmla="*/ 548 h 336157"/>
                <a:gd name="connsiteX501" fmla="*/ 69128 w 160646"/>
                <a:gd name="connsiteY501" fmla="*/ 0 h 336157"/>
                <a:gd name="connsiteX502" fmla="*/ 70779 w 160646"/>
                <a:gd name="connsiteY502" fmla="*/ 892 h 336157"/>
                <a:gd name="connsiteX503" fmla="*/ 72750 w 160646"/>
                <a:gd name="connsiteY503" fmla="*/ 2613 h 336157"/>
                <a:gd name="connsiteX504" fmla="*/ 73939 w 160646"/>
                <a:gd name="connsiteY504" fmla="*/ 3912 h 336157"/>
                <a:gd name="connsiteX505" fmla="*/ 74737 w 160646"/>
                <a:gd name="connsiteY505" fmla="*/ 5312 h 336157"/>
                <a:gd name="connsiteX506" fmla="*/ 75121 w 160646"/>
                <a:gd name="connsiteY506" fmla="*/ 6478 h 336157"/>
                <a:gd name="connsiteX507" fmla="*/ 78258 w 160646"/>
                <a:gd name="connsiteY507" fmla="*/ 7495 h 336157"/>
                <a:gd name="connsiteX508" fmla="*/ 80260 w 160646"/>
                <a:gd name="connsiteY508" fmla="*/ 8934 h 336157"/>
                <a:gd name="connsiteX509" fmla="*/ 81590 w 160646"/>
                <a:gd name="connsiteY509" fmla="*/ 10037 h 336157"/>
                <a:gd name="connsiteX510" fmla="*/ 82905 w 160646"/>
                <a:gd name="connsiteY510" fmla="*/ 9991 h 336157"/>
                <a:gd name="connsiteX511" fmla="*/ 84219 w 160646"/>
                <a:gd name="connsiteY511" fmla="*/ 9693 h 336157"/>
                <a:gd name="connsiteX512" fmla="*/ 85064 w 160646"/>
                <a:gd name="connsiteY512" fmla="*/ 8809 h 336157"/>
                <a:gd name="connsiteX513" fmla="*/ 86542 w 160646"/>
                <a:gd name="connsiteY513" fmla="*/ 8793 h 336157"/>
                <a:gd name="connsiteX514" fmla="*/ 88295 w 160646"/>
                <a:gd name="connsiteY514" fmla="*/ 8926 h 336157"/>
                <a:gd name="connsiteX515" fmla="*/ 89078 w 160646"/>
                <a:gd name="connsiteY515" fmla="*/ 9279 h 336157"/>
                <a:gd name="connsiteX516" fmla="*/ 90525 w 160646"/>
                <a:gd name="connsiteY516" fmla="*/ 11313 h 336157"/>
                <a:gd name="connsiteX517" fmla="*/ 91174 w 160646"/>
                <a:gd name="connsiteY517" fmla="*/ 11594 h 336157"/>
                <a:gd name="connsiteX518" fmla="*/ 92465 w 160646"/>
                <a:gd name="connsiteY518" fmla="*/ 11453 h 336157"/>
                <a:gd name="connsiteX519" fmla="*/ 94945 w 160646"/>
                <a:gd name="connsiteY519" fmla="*/ 10734 h 336157"/>
                <a:gd name="connsiteX520" fmla="*/ 96940 w 160646"/>
                <a:gd name="connsiteY520" fmla="*/ 10390 h 336157"/>
                <a:gd name="connsiteX521" fmla="*/ 98739 w 160646"/>
                <a:gd name="connsiteY521" fmla="*/ 11203 h 336157"/>
                <a:gd name="connsiteX522" fmla="*/ 102166 w 160646"/>
                <a:gd name="connsiteY522" fmla="*/ 13464 h 336157"/>
                <a:gd name="connsiteX523" fmla="*/ 101204 w 160646"/>
                <a:gd name="connsiteY523" fmla="*/ 15076 h 336157"/>
                <a:gd name="connsiteX524" fmla="*/ 100437 w 160646"/>
                <a:gd name="connsiteY524" fmla="*/ 16812 h 336157"/>
                <a:gd name="connsiteX525" fmla="*/ 98935 w 160646"/>
                <a:gd name="connsiteY525" fmla="*/ 18033 h 336157"/>
                <a:gd name="connsiteX526" fmla="*/ 97824 w 160646"/>
                <a:gd name="connsiteY526" fmla="*/ 18338 h 336157"/>
                <a:gd name="connsiteX527" fmla="*/ 97120 w 160646"/>
                <a:gd name="connsiteY527" fmla="*/ 20036 h 336157"/>
                <a:gd name="connsiteX528" fmla="*/ 96807 w 160646"/>
                <a:gd name="connsiteY528" fmla="*/ 22539 h 336157"/>
                <a:gd name="connsiteX529" fmla="*/ 97190 w 160646"/>
                <a:gd name="connsiteY529" fmla="*/ 23815 h 336157"/>
                <a:gd name="connsiteX530" fmla="*/ 98051 w 160646"/>
                <a:gd name="connsiteY530" fmla="*/ 24221 h 336157"/>
                <a:gd name="connsiteX531" fmla="*/ 99005 w 160646"/>
                <a:gd name="connsiteY531" fmla="*/ 25066 h 336157"/>
                <a:gd name="connsiteX532" fmla="*/ 99396 w 160646"/>
                <a:gd name="connsiteY532" fmla="*/ 26185 h 336157"/>
                <a:gd name="connsiteX533" fmla="*/ 99530 w 160646"/>
                <a:gd name="connsiteY533" fmla="*/ 28657 h 336157"/>
                <a:gd name="connsiteX534" fmla="*/ 99475 w 160646"/>
                <a:gd name="connsiteY534" fmla="*/ 31442 h 336157"/>
                <a:gd name="connsiteX535" fmla="*/ 99608 w 160646"/>
                <a:gd name="connsiteY535" fmla="*/ 32366 h 336157"/>
                <a:gd name="connsiteX536" fmla="*/ 100351 w 160646"/>
                <a:gd name="connsiteY536" fmla="*/ 32193 h 336157"/>
                <a:gd name="connsiteX537" fmla="*/ 101055 w 160646"/>
                <a:gd name="connsiteY537" fmla="*/ 31865 h 336157"/>
                <a:gd name="connsiteX538" fmla="*/ 102479 w 160646"/>
                <a:gd name="connsiteY538" fmla="*/ 32295 h 336157"/>
                <a:gd name="connsiteX539" fmla="*/ 104247 w 160646"/>
                <a:gd name="connsiteY539" fmla="*/ 33023 h 336157"/>
                <a:gd name="connsiteX540" fmla="*/ 105366 w 160646"/>
                <a:gd name="connsiteY540" fmla="*/ 33758 h 336157"/>
                <a:gd name="connsiteX541" fmla="*/ 106367 w 160646"/>
                <a:gd name="connsiteY541" fmla="*/ 33664 h 336157"/>
                <a:gd name="connsiteX542" fmla="*/ 107150 w 160646"/>
                <a:gd name="connsiteY542" fmla="*/ 34384 h 336157"/>
                <a:gd name="connsiteX543" fmla="*/ 107439 w 160646"/>
                <a:gd name="connsiteY543" fmla="*/ 35761 h 336157"/>
                <a:gd name="connsiteX544" fmla="*/ 108362 w 160646"/>
                <a:gd name="connsiteY544" fmla="*/ 36723 h 336157"/>
                <a:gd name="connsiteX545" fmla="*/ 110928 w 160646"/>
                <a:gd name="connsiteY545" fmla="*/ 38530 h 336157"/>
                <a:gd name="connsiteX546" fmla="*/ 112986 w 160646"/>
                <a:gd name="connsiteY546" fmla="*/ 38687 h 336157"/>
                <a:gd name="connsiteX547" fmla="*/ 114723 w 160646"/>
                <a:gd name="connsiteY547" fmla="*/ 41073 h 336157"/>
                <a:gd name="connsiteX548" fmla="*/ 116522 w 160646"/>
                <a:gd name="connsiteY548" fmla="*/ 40291 h 336157"/>
                <a:gd name="connsiteX549" fmla="*/ 117352 w 160646"/>
                <a:gd name="connsiteY549" fmla="*/ 41323 h 336157"/>
                <a:gd name="connsiteX550" fmla="*/ 121083 w 160646"/>
                <a:gd name="connsiteY550" fmla="*/ 40963 h 336157"/>
                <a:gd name="connsiteX551" fmla="*/ 123680 w 160646"/>
                <a:gd name="connsiteY551" fmla="*/ 39993 h 336157"/>
                <a:gd name="connsiteX552" fmla="*/ 124611 w 160646"/>
                <a:gd name="connsiteY552" fmla="*/ 40220 h 336157"/>
                <a:gd name="connsiteX553" fmla="*/ 126951 w 160646"/>
                <a:gd name="connsiteY553" fmla="*/ 42207 h 336157"/>
                <a:gd name="connsiteX554" fmla="*/ 128327 w 160646"/>
                <a:gd name="connsiteY554" fmla="*/ 43412 h 336157"/>
                <a:gd name="connsiteX555" fmla="*/ 120207 w 160646"/>
                <a:gd name="connsiteY555" fmla="*/ 50234 h 336157"/>
                <a:gd name="connsiteX556" fmla="*/ 117046 w 160646"/>
                <a:gd name="connsiteY556" fmla="*/ 53168 h 336157"/>
                <a:gd name="connsiteX557" fmla="*/ 115834 w 160646"/>
                <a:gd name="connsiteY557" fmla="*/ 53121 h 336157"/>
                <a:gd name="connsiteX558" fmla="*/ 116913 w 160646"/>
                <a:gd name="connsiteY558" fmla="*/ 49804 h 336157"/>
                <a:gd name="connsiteX559" fmla="*/ 117429 w 160646"/>
                <a:gd name="connsiteY559" fmla="*/ 49014 h 336157"/>
                <a:gd name="connsiteX560" fmla="*/ 119331 w 160646"/>
                <a:gd name="connsiteY560" fmla="*/ 50156 h 336157"/>
                <a:gd name="connsiteX561" fmla="*/ 120207 w 160646"/>
                <a:gd name="connsiteY561" fmla="*/ 50234 h 336157"/>
                <a:gd name="connsiteX562" fmla="*/ 118415 w 160646"/>
                <a:gd name="connsiteY562" fmla="*/ 57025 h 336157"/>
                <a:gd name="connsiteX563" fmla="*/ 117187 w 160646"/>
                <a:gd name="connsiteY563" fmla="*/ 57635 h 336157"/>
                <a:gd name="connsiteX564" fmla="*/ 115732 w 160646"/>
                <a:gd name="connsiteY564" fmla="*/ 57565 h 336157"/>
                <a:gd name="connsiteX565" fmla="*/ 117477 w 160646"/>
                <a:gd name="connsiteY565" fmla="*/ 56423 h 336157"/>
                <a:gd name="connsiteX566" fmla="*/ 118360 w 160646"/>
                <a:gd name="connsiteY566" fmla="*/ 55007 h 336157"/>
                <a:gd name="connsiteX567" fmla="*/ 119072 w 160646"/>
                <a:gd name="connsiteY567" fmla="*/ 54514 h 336157"/>
                <a:gd name="connsiteX568" fmla="*/ 119065 w 160646"/>
                <a:gd name="connsiteY568" fmla="*/ 55750 h 336157"/>
                <a:gd name="connsiteX569" fmla="*/ 118415 w 160646"/>
                <a:gd name="connsiteY569" fmla="*/ 57025 h 336157"/>
                <a:gd name="connsiteX570" fmla="*/ 104012 w 160646"/>
                <a:gd name="connsiteY570" fmla="*/ 59615 h 336157"/>
                <a:gd name="connsiteX571" fmla="*/ 103762 w 160646"/>
                <a:gd name="connsiteY571" fmla="*/ 60068 h 336157"/>
                <a:gd name="connsiteX572" fmla="*/ 102643 w 160646"/>
                <a:gd name="connsiteY572" fmla="*/ 58965 h 336157"/>
                <a:gd name="connsiteX573" fmla="*/ 101900 w 160646"/>
                <a:gd name="connsiteY573" fmla="*/ 58488 h 336157"/>
                <a:gd name="connsiteX574" fmla="*/ 102463 w 160646"/>
                <a:gd name="connsiteY574" fmla="*/ 57001 h 336157"/>
                <a:gd name="connsiteX575" fmla="*/ 103777 w 160646"/>
                <a:gd name="connsiteY575" fmla="*/ 58629 h 336157"/>
                <a:gd name="connsiteX576" fmla="*/ 104012 w 160646"/>
                <a:gd name="connsiteY576" fmla="*/ 59615 h 336157"/>
                <a:gd name="connsiteX577" fmla="*/ 107658 w 160646"/>
                <a:gd name="connsiteY577" fmla="*/ 61218 h 336157"/>
                <a:gd name="connsiteX578" fmla="*/ 106750 w 160646"/>
                <a:gd name="connsiteY578" fmla="*/ 61312 h 336157"/>
                <a:gd name="connsiteX579" fmla="*/ 105006 w 160646"/>
                <a:gd name="connsiteY579" fmla="*/ 59419 h 336157"/>
                <a:gd name="connsiteX580" fmla="*/ 105945 w 160646"/>
                <a:gd name="connsiteY580" fmla="*/ 58418 h 336157"/>
                <a:gd name="connsiteX581" fmla="*/ 107924 w 160646"/>
                <a:gd name="connsiteY581" fmla="*/ 59122 h 336157"/>
                <a:gd name="connsiteX582" fmla="*/ 108385 w 160646"/>
                <a:gd name="connsiteY582" fmla="*/ 59583 h 336157"/>
                <a:gd name="connsiteX583" fmla="*/ 108370 w 160646"/>
                <a:gd name="connsiteY583" fmla="*/ 59990 h 336157"/>
                <a:gd name="connsiteX584" fmla="*/ 107893 w 160646"/>
                <a:gd name="connsiteY584" fmla="*/ 60890 h 336157"/>
                <a:gd name="connsiteX585" fmla="*/ 107658 w 160646"/>
                <a:gd name="connsiteY585" fmla="*/ 61218 h 336157"/>
                <a:gd name="connsiteX586" fmla="*/ 110646 w 160646"/>
                <a:gd name="connsiteY586" fmla="*/ 296031 h 336157"/>
                <a:gd name="connsiteX587" fmla="*/ 108808 w 160646"/>
                <a:gd name="connsiteY587" fmla="*/ 297369 h 336157"/>
                <a:gd name="connsiteX588" fmla="*/ 108683 w 160646"/>
                <a:gd name="connsiteY588" fmla="*/ 296242 h 336157"/>
                <a:gd name="connsiteX589" fmla="*/ 110279 w 160646"/>
                <a:gd name="connsiteY589" fmla="*/ 295515 h 336157"/>
                <a:gd name="connsiteX590" fmla="*/ 110842 w 160646"/>
                <a:gd name="connsiteY590" fmla="*/ 294943 h 336157"/>
                <a:gd name="connsiteX591" fmla="*/ 111249 w 160646"/>
                <a:gd name="connsiteY591" fmla="*/ 294951 h 336157"/>
                <a:gd name="connsiteX592" fmla="*/ 110646 w 160646"/>
                <a:gd name="connsiteY592" fmla="*/ 296031 h 336157"/>
                <a:gd name="connsiteX593" fmla="*/ 42505 w 160646"/>
                <a:gd name="connsiteY593" fmla="*/ 296172 h 336157"/>
                <a:gd name="connsiteX594" fmla="*/ 42919 w 160646"/>
                <a:gd name="connsiteY594" fmla="*/ 297275 h 336157"/>
                <a:gd name="connsiteX595" fmla="*/ 42762 w 160646"/>
                <a:gd name="connsiteY595" fmla="*/ 299857 h 336157"/>
                <a:gd name="connsiteX596" fmla="*/ 41910 w 160646"/>
                <a:gd name="connsiteY596" fmla="*/ 302384 h 336157"/>
                <a:gd name="connsiteX597" fmla="*/ 42160 w 160646"/>
                <a:gd name="connsiteY597" fmla="*/ 303487 h 336157"/>
                <a:gd name="connsiteX598" fmla="*/ 41503 w 160646"/>
                <a:gd name="connsiteY598" fmla="*/ 304191 h 336157"/>
                <a:gd name="connsiteX599" fmla="*/ 40040 w 160646"/>
                <a:gd name="connsiteY599" fmla="*/ 299458 h 336157"/>
                <a:gd name="connsiteX600" fmla="*/ 38202 w 160646"/>
                <a:gd name="connsiteY600" fmla="*/ 297408 h 336157"/>
                <a:gd name="connsiteX601" fmla="*/ 37795 w 160646"/>
                <a:gd name="connsiteY601" fmla="*/ 296618 h 336157"/>
                <a:gd name="connsiteX602" fmla="*/ 38866 w 160646"/>
                <a:gd name="connsiteY602" fmla="*/ 296672 h 336157"/>
                <a:gd name="connsiteX603" fmla="*/ 40783 w 160646"/>
                <a:gd name="connsiteY603" fmla="*/ 295374 h 336157"/>
                <a:gd name="connsiteX604" fmla="*/ 41707 w 160646"/>
                <a:gd name="connsiteY604" fmla="*/ 295343 h 336157"/>
                <a:gd name="connsiteX605" fmla="*/ 42505 w 160646"/>
                <a:gd name="connsiteY605" fmla="*/ 296172 h 336157"/>
                <a:gd name="connsiteX606" fmla="*/ 98567 w 160646"/>
                <a:gd name="connsiteY606" fmla="*/ 333951 h 336157"/>
                <a:gd name="connsiteX607" fmla="*/ 97949 w 160646"/>
                <a:gd name="connsiteY607" fmla="*/ 333998 h 336157"/>
                <a:gd name="connsiteX608" fmla="*/ 97480 w 160646"/>
                <a:gd name="connsiteY608" fmla="*/ 333544 h 336157"/>
                <a:gd name="connsiteX609" fmla="*/ 99467 w 160646"/>
                <a:gd name="connsiteY609" fmla="*/ 332097 h 336157"/>
                <a:gd name="connsiteX610" fmla="*/ 99271 w 160646"/>
                <a:gd name="connsiteY610" fmla="*/ 333059 h 336157"/>
                <a:gd name="connsiteX611" fmla="*/ 99342 w 160646"/>
                <a:gd name="connsiteY611" fmla="*/ 333544 h 336157"/>
                <a:gd name="connsiteX612" fmla="*/ 98567 w 160646"/>
                <a:gd name="connsiteY612" fmla="*/ 333951 h 336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</a:cxnLst>
              <a:rect l="l" t="t" r="r" b="b"/>
              <a:pathLst>
                <a:path w="160646" h="336157">
                  <a:moveTo>
                    <a:pt x="128327" y="43412"/>
                  </a:moveTo>
                  <a:lnTo>
                    <a:pt x="127295" y="43623"/>
                  </a:lnTo>
                  <a:lnTo>
                    <a:pt x="124737" y="43663"/>
                  </a:lnTo>
                  <a:lnTo>
                    <a:pt x="122499" y="45798"/>
                  </a:lnTo>
                  <a:lnTo>
                    <a:pt x="120958" y="46690"/>
                  </a:lnTo>
                  <a:lnTo>
                    <a:pt x="118540" y="47433"/>
                  </a:lnTo>
                  <a:lnTo>
                    <a:pt x="115974" y="48638"/>
                  </a:lnTo>
                  <a:lnTo>
                    <a:pt x="115231" y="50759"/>
                  </a:lnTo>
                  <a:lnTo>
                    <a:pt x="115161" y="52292"/>
                  </a:lnTo>
                  <a:lnTo>
                    <a:pt x="114746" y="54005"/>
                  </a:lnTo>
                  <a:lnTo>
                    <a:pt x="110584" y="56493"/>
                  </a:lnTo>
                  <a:lnTo>
                    <a:pt x="109426" y="56235"/>
                  </a:lnTo>
                  <a:lnTo>
                    <a:pt x="108620" y="55312"/>
                  </a:lnTo>
                  <a:lnTo>
                    <a:pt x="107392" y="55499"/>
                  </a:lnTo>
                  <a:lnTo>
                    <a:pt x="106563" y="55961"/>
                  </a:lnTo>
                  <a:lnTo>
                    <a:pt x="105577" y="55898"/>
                  </a:lnTo>
                  <a:lnTo>
                    <a:pt x="104474" y="56462"/>
                  </a:lnTo>
                  <a:lnTo>
                    <a:pt x="103026" y="56290"/>
                  </a:lnTo>
                  <a:lnTo>
                    <a:pt x="101697" y="55499"/>
                  </a:lnTo>
                  <a:lnTo>
                    <a:pt x="100930" y="55296"/>
                  </a:lnTo>
                  <a:lnTo>
                    <a:pt x="100015" y="55288"/>
                  </a:lnTo>
                  <a:lnTo>
                    <a:pt x="99842" y="56219"/>
                  </a:lnTo>
                  <a:lnTo>
                    <a:pt x="101204" y="59826"/>
                  </a:lnTo>
                  <a:lnTo>
                    <a:pt x="101556" y="61484"/>
                  </a:lnTo>
                  <a:lnTo>
                    <a:pt x="97104" y="66350"/>
                  </a:lnTo>
                  <a:lnTo>
                    <a:pt x="97597" y="69480"/>
                  </a:lnTo>
                  <a:lnTo>
                    <a:pt x="96392" y="71882"/>
                  </a:lnTo>
                  <a:lnTo>
                    <a:pt x="93701" y="73814"/>
                  </a:lnTo>
                  <a:lnTo>
                    <a:pt x="88655" y="78790"/>
                  </a:lnTo>
                  <a:lnTo>
                    <a:pt x="86378" y="78899"/>
                  </a:lnTo>
                  <a:lnTo>
                    <a:pt x="84665" y="80026"/>
                  </a:lnTo>
                  <a:lnTo>
                    <a:pt x="80926" y="88178"/>
                  </a:lnTo>
                  <a:lnTo>
                    <a:pt x="80886" y="90971"/>
                  </a:lnTo>
                  <a:lnTo>
                    <a:pt x="80300" y="93013"/>
                  </a:lnTo>
                  <a:lnTo>
                    <a:pt x="80425" y="94969"/>
                  </a:lnTo>
                  <a:lnTo>
                    <a:pt x="78790" y="98818"/>
                  </a:lnTo>
                  <a:lnTo>
                    <a:pt x="77084" y="100445"/>
                  </a:lnTo>
                  <a:lnTo>
                    <a:pt x="76709" y="102542"/>
                  </a:lnTo>
                  <a:lnTo>
                    <a:pt x="79126" y="106852"/>
                  </a:lnTo>
                  <a:lnTo>
                    <a:pt x="79400" y="107611"/>
                  </a:lnTo>
                  <a:lnTo>
                    <a:pt x="80808" y="109927"/>
                  </a:lnTo>
                  <a:lnTo>
                    <a:pt x="81489" y="111578"/>
                  </a:lnTo>
                  <a:lnTo>
                    <a:pt x="82568" y="113229"/>
                  </a:lnTo>
                  <a:lnTo>
                    <a:pt x="86456" y="117508"/>
                  </a:lnTo>
                  <a:lnTo>
                    <a:pt x="88193" y="118814"/>
                  </a:lnTo>
                  <a:lnTo>
                    <a:pt x="90282" y="119698"/>
                  </a:lnTo>
                  <a:lnTo>
                    <a:pt x="94069" y="123548"/>
                  </a:lnTo>
                  <a:lnTo>
                    <a:pt x="95977" y="125996"/>
                  </a:lnTo>
                  <a:lnTo>
                    <a:pt x="95109" y="127663"/>
                  </a:lnTo>
                  <a:lnTo>
                    <a:pt x="95540" y="131191"/>
                  </a:lnTo>
                  <a:lnTo>
                    <a:pt x="92840" y="130151"/>
                  </a:lnTo>
                  <a:lnTo>
                    <a:pt x="93153" y="130565"/>
                  </a:lnTo>
                  <a:lnTo>
                    <a:pt x="96369" y="132498"/>
                  </a:lnTo>
                  <a:lnTo>
                    <a:pt x="101172" y="139257"/>
                  </a:lnTo>
                  <a:lnTo>
                    <a:pt x="105358" y="142590"/>
                  </a:lnTo>
                  <a:lnTo>
                    <a:pt x="109606" y="146376"/>
                  </a:lnTo>
                  <a:lnTo>
                    <a:pt x="110936" y="149967"/>
                  </a:lnTo>
                  <a:lnTo>
                    <a:pt x="114770" y="152346"/>
                  </a:lnTo>
                  <a:lnTo>
                    <a:pt x="119033" y="155788"/>
                  </a:lnTo>
                  <a:lnTo>
                    <a:pt x="118853" y="156563"/>
                  </a:lnTo>
                  <a:lnTo>
                    <a:pt x="120004" y="157486"/>
                  </a:lnTo>
                  <a:lnTo>
                    <a:pt x="122867" y="159309"/>
                  </a:lnTo>
                  <a:lnTo>
                    <a:pt x="124611" y="161241"/>
                  </a:lnTo>
                  <a:lnTo>
                    <a:pt x="125284" y="163072"/>
                  </a:lnTo>
                  <a:lnTo>
                    <a:pt x="126341" y="163369"/>
                  </a:lnTo>
                  <a:lnTo>
                    <a:pt x="127537" y="162915"/>
                  </a:lnTo>
                  <a:lnTo>
                    <a:pt x="128727" y="162743"/>
                  </a:lnTo>
                  <a:lnTo>
                    <a:pt x="129571" y="162884"/>
                  </a:lnTo>
                  <a:lnTo>
                    <a:pt x="130854" y="164895"/>
                  </a:lnTo>
                  <a:lnTo>
                    <a:pt x="132646" y="166686"/>
                  </a:lnTo>
                  <a:lnTo>
                    <a:pt x="133506" y="168337"/>
                  </a:lnTo>
                  <a:lnTo>
                    <a:pt x="134211" y="168118"/>
                  </a:lnTo>
                  <a:lnTo>
                    <a:pt x="134789" y="168368"/>
                  </a:lnTo>
                  <a:lnTo>
                    <a:pt x="134938" y="169745"/>
                  </a:lnTo>
                  <a:lnTo>
                    <a:pt x="135196" y="170653"/>
                  </a:lnTo>
                  <a:lnTo>
                    <a:pt x="137598" y="173297"/>
                  </a:lnTo>
                  <a:lnTo>
                    <a:pt x="138740" y="175785"/>
                  </a:lnTo>
                  <a:lnTo>
                    <a:pt x="141604" y="179822"/>
                  </a:lnTo>
                  <a:lnTo>
                    <a:pt x="143724" y="182114"/>
                  </a:lnTo>
                  <a:lnTo>
                    <a:pt x="145226" y="183405"/>
                  </a:lnTo>
                  <a:lnTo>
                    <a:pt x="146955" y="184508"/>
                  </a:lnTo>
                  <a:lnTo>
                    <a:pt x="148645" y="188975"/>
                  </a:lnTo>
                  <a:lnTo>
                    <a:pt x="149560" y="193028"/>
                  </a:lnTo>
                  <a:lnTo>
                    <a:pt x="151368" y="197510"/>
                  </a:lnTo>
                  <a:lnTo>
                    <a:pt x="152737" y="199466"/>
                  </a:lnTo>
                  <a:lnTo>
                    <a:pt x="152784" y="203151"/>
                  </a:lnTo>
                  <a:lnTo>
                    <a:pt x="153894" y="206945"/>
                  </a:lnTo>
                  <a:lnTo>
                    <a:pt x="155076" y="209504"/>
                  </a:lnTo>
                  <a:lnTo>
                    <a:pt x="155428" y="212117"/>
                  </a:lnTo>
                  <a:lnTo>
                    <a:pt x="155796" y="213415"/>
                  </a:lnTo>
                  <a:lnTo>
                    <a:pt x="156250" y="214393"/>
                  </a:lnTo>
                  <a:lnTo>
                    <a:pt x="157540" y="218814"/>
                  </a:lnTo>
                  <a:lnTo>
                    <a:pt x="157204" y="220871"/>
                  </a:lnTo>
                  <a:lnTo>
                    <a:pt x="156304" y="218861"/>
                  </a:lnTo>
                  <a:lnTo>
                    <a:pt x="156421" y="224791"/>
                  </a:lnTo>
                  <a:lnTo>
                    <a:pt x="157212" y="227928"/>
                  </a:lnTo>
                  <a:lnTo>
                    <a:pt x="156860" y="231769"/>
                  </a:lnTo>
                  <a:lnTo>
                    <a:pt x="157681" y="233115"/>
                  </a:lnTo>
                  <a:lnTo>
                    <a:pt x="159152" y="237457"/>
                  </a:lnTo>
                  <a:lnTo>
                    <a:pt x="160192" y="239014"/>
                  </a:lnTo>
                  <a:lnTo>
                    <a:pt x="160099" y="244310"/>
                  </a:lnTo>
                  <a:lnTo>
                    <a:pt x="160646" y="246986"/>
                  </a:lnTo>
                  <a:lnTo>
                    <a:pt x="159253" y="245390"/>
                  </a:lnTo>
                  <a:lnTo>
                    <a:pt x="158245" y="243575"/>
                  </a:lnTo>
                  <a:lnTo>
                    <a:pt x="156891" y="244537"/>
                  </a:lnTo>
                  <a:lnTo>
                    <a:pt x="155678" y="245953"/>
                  </a:lnTo>
                  <a:lnTo>
                    <a:pt x="157564" y="251649"/>
                  </a:lnTo>
                  <a:lnTo>
                    <a:pt x="155420" y="251109"/>
                  </a:lnTo>
                  <a:lnTo>
                    <a:pt x="155608" y="258760"/>
                  </a:lnTo>
                  <a:lnTo>
                    <a:pt x="156500" y="260544"/>
                  </a:lnTo>
                  <a:lnTo>
                    <a:pt x="156562" y="261397"/>
                  </a:lnTo>
                  <a:lnTo>
                    <a:pt x="156304" y="262414"/>
                  </a:lnTo>
                  <a:lnTo>
                    <a:pt x="155709" y="261295"/>
                  </a:lnTo>
                  <a:lnTo>
                    <a:pt x="155584" y="260145"/>
                  </a:lnTo>
                  <a:lnTo>
                    <a:pt x="155248" y="260403"/>
                  </a:lnTo>
                  <a:lnTo>
                    <a:pt x="155263" y="260998"/>
                  </a:lnTo>
                  <a:lnTo>
                    <a:pt x="154544" y="262343"/>
                  </a:lnTo>
                  <a:lnTo>
                    <a:pt x="154333" y="264010"/>
                  </a:lnTo>
                  <a:lnTo>
                    <a:pt x="155107" y="265434"/>
                  </a:lnTo>
                  <a:lnTo>
                    <a:pt x="155240" y="266513"/>
                  </a:lnTo>
                  <a:lnTo>
                    <a:pt x="154685" y="267851"/>
                  </a:lnTo>
                  <a:lnTo>
                    <a:pt x="153793" y="269267"/>
                  </a:lnTo>
                  <a:lnTo>
                    <a:pt x="151751" y="269455"/>
                  </a:lnTo>
                  <a:lnTo>
                    <a:pt x="151282" y="272224"/>
                  </a:lnTo>
                  <a:lnTo>
                    <a:pt x="150585" y="275158"/>
                  </a:lnTo>
                  <a:lnTo>
                    <a:pt x="146940" y="275627"/>
                  </a:lnTo>
                  <a:lnTo>
                    <a:pt x="144295" y="278217"/>
                  </a:lnTo>
                  <a:lnTo>
                    <a:pt x="141025" y="279179"/>
                  </a:lnTo>
                  <a:lnTo>
                    <a:pt x="138107" y="281738"/>
                  </a:lnTo>
                  <a:lnTo>
                    <a:pt x="134891" y="284108"/>
                  </a:lnTo>
                  <a:lnTo>
                    <a:pt x="132795" y="284421"/>
                  </a:lnTo>
                  <a:lnTo>
                    <a:pt x="131003" y="284929"/>
                  </a:lnTo>
                  <a:lnTo>
                    <a:pt x="128946" y="288857"/>
                  </a:lnTo>
                  <a:lnTo>
                    <a:pt x="125519" y="289311"/>
                  </a:lnTo>
                  <a:lnTo>
                    <a:pt x="119362" y="292518"/>
                  </a:lnTo>
                  <a:lnTo>
                    <a:pt x="117288" y="294067"/>
                  </a:lnTo>
                  <a:lnTo>
                    <a:pt x="115403" y="294670"/>
                  </a:lnTo>
                  <a:lnTo>
                    <a:pt x="112704" y="296008"/>
                  </a:lnTo>
                  <a:lnTo>
                    <a:pt x="112125" y="295530"/>
                  </a:lnTo>
                  <a:lnTo>
                    <a:pt x="111226" y="294380"/>
                  </a:lnTo>
                  <a:lnTo>
                    <a:pt x="108894" y="293786"/>
                  </a:lnTo>
                  <a:lnTo>
                    <a:pt x="107752" y="292495"/>
                  </a:lnTo>
                  <a:lnTo>
                    <a:pt x="107423" y="290836"/>
                  </a:lnTo>
                  <a:lnTo>
                    <a:pt x="107118" y="290187"/>
                  </a:lnTo>
                  <a:lnTo>
                    <a:pt x="106618" y="291126"/>
                  </a:lnTo>
                  <a:lnTo>
                    <a:pt x="106226" y="295069"/>
                  </a:lnTo>
                  <a:lnTo>
                    <a:pt x="105812" y="295960"/>
                  </a:lnTo>
                  <a:lnTo>
                    <a:pt x="104818" y="296352"/>
                  </a:lnTo>
                  <a:lnTo>
                    <a:pt x="102854" y="295233"/>
                  </a:lnTo>
                  <a:lnTo>
                    <a:pt x="100985" y="292956"/>
                  </a:lnTo>
                  <a:lnTo>
                    <a:pt x="98317" y="294529"/>
                  </a:lnTo>
                  <a:lnTo>
                    <a:pt x="99130" y="294717"/>
                  </a:lnTo>
                  <a:lnTo>
                    <a:pt x="100343" y="294591"/>
                  </a:lnTo>
                  <a:lnTo>
                    <a:pt x="101282" y="294983"/>
                  </a:lnTo>
                  <a:lnTo>
                    <a:pt x="102080" y="296500"/>
                  </a:lnTo>
                  <a:lnTo>
                    <a:pt x="102048" y="297322"/>
                  </a:lnTo>
                  <a:lnTo>
                    <a:pt x="101634" y="298284"/>
                  </a:lnTo>
                  <a:lnTo>
                    <a:pt x="99139" y="298441"/>
                  </a:lnTo>
                  <a:lnTo>
                    <a:pt x="95806" y="298104"/>
                  </a:lnTo>
                  <a:lnTo>
                    <a:pt x="95195" y="298229"/>
                  </a:lnTo>
                  <a:lnTo>
                    <a:pt x="98238" y="299708"/>
                  </a:lnTo>
                  <a:lnTo>
                    <a:pt x="101016" y="300561"/>
                  </a:lnTo>
                  <a:lnTo>
                    <a:pt x="102244" y="301492"/>
                  </a:lnTo>
                  <a:lnTo>
                    <a:pt x="102244" y="302266"/>
                  </a:lnTo>
                  <a:lnTo>
                    <a:pt x="100688" y="303510"/>
                  </a:lnTo>
                  <a:lnTo>
                    <a:pt x="99482" y="305036"/>
                  </a:lnTo>
                  <a:lnTo>
                    <a:pt x="99459" y="305982"/>
                  </a:lnTo>
                  <a:lnTo>
                    <a:pt x="99436" y="307039"/>
                  </a:lnTo>
                  <a:lnTo>
                    <a:pt x="98082" y="307946"/>
                  </a:lnTo>
                  <a:lnTo>
                    <a:pt x="97245" y="307766"/>
                  </a:lnTo>
                  <a:lnTo>
                    <a:pt x="94867" y="306178"/>
                  </a:lnTo>
                  <a:lnTo>
                    <a:pt x="88006" y="299927"/>
                  </a:lnTo>
                  <a:lnTo>
                    <a:pt x="89038" y="301695"/>
                  </a:lnTo>
                  <a:lnTo>
                    <a:pt x="96150" y="308799"/>
                  </a:lnTo>
                  <a:lnTo>
                    <a:pt x="97401" y="311138"/>
                  </a:lnTo>
                  <a:lnTo>
                    <a:pt x="97574" y="312789"/>
                  </a:lnTo>
                  <a:lnTo>
                    <a:pt x="96838" y="313618"/>
                  </a:lnTo>
                  <a:lnTo>
                    <a:pt x="95634" y="314596"/>
                  </a:lnTo>
                  <a:lnTo>
                    <a:pt x="93302" y="314666"/>
                  </a:lnTo>
                  <a:lnTo>
                    <a:pt x="89484" y="312030"/>
                  </a:lnTo>
                  <a:lnTo>
                    <a:pt x="83374" y="305693"/>
                  </a:lnTo>
                  <a:lnTo>
                    <a:pt x="81293" y="304832"/>
                  </a:lnTo>
                  <a:lnTo>
                    <a:pt x="87474" y="312077"/>
                  </a:lnTo>
                  <a:lnTo>
                    <a:pt x="88491" y="313837"/>
                  </a:lnTo>
                  <a:lnTo>
                    <a:pt x="89531" y="315863"/>
                  </a:lnTo>
                  <a:lnTo>
                    <a:pt x="89234" y="317068"/>
                  </a:lnTo>
                  <a:lnTo>
                    <a:pt x="88702" y="318203"/>
                  </a:lnTo>
                  <a:lnTo>
                    <a:pt x="74056" y="324907"/>
                  </a:lnTo>
                  <a:lnTo>
                    <a:pt x="71866" y="327794"/>
                  </a:lnTo>
                  <a:lnTo>
                    <a:pt x="70129" y="331354"/>
                  </a:lnTo>
                  <a:lnTo>
                    <a:pt x="67250" y="333333"/>
                  </a:lnTo>
                  <a:lnTo>
                    <a:pt x="65560" y="335140"/>
                  </a:lnTo>
                  <a:lnTo>
                    <a:pt x="60678" y="336157"/>
                  </a:lnTo>
                  <a:lnTo>
                    <a:pt x="58011" y="335837"/>
                  </a:lnTo>
                  <a:lnTo>
                    <a:pt x="60780" y="332551"/>
                  </a:lnTo>
                  <a:lnTo>
                    <a:pt x="59067" y="331330"/>
                  </a:lnTo>
                  <a:lnTo>
                    <a:pt x="58981" y="322858"/>
                  </a:lnTo>
                  <a:lnTo>
                    <a:pt x="59654" y="313556"/>
                  </a:lnTo>
                  <a:lnTo>
                    <a:pt x="60929" y="308908"/>
                  </a:lnTo>
                  <a:lnTo>
                    <a:pt x="62767" y="307751"/>
                  </a:lnTo>
                  <a:lnTo>
                    <a:pt x="65083" y="307039"/>
                  </a:lnTo>
                  <a:lnTo>
                    <a:pt x="65138" y="306061"/>
                  </a:lnTo>
                  <a:lnTo>
                    <a:pt x="64911" y="304942"/>
                  </a:lnTo>
                  <a:lnTo>
                    <a:pt x="63667" y="303354"/>
                  </a:lnTo>
                  <a:lnTo>
                    <a:pt x="62306" y="302618"/>
                  </a:lnTo>
                  <a:lnTo>
                    <a:pt x="60272" y="302297"/>
                  </a:lnTo>
                  <a:lnTo>
                    <a:pt x="58707" y="300349"/>
                  </a:lnTo>
                  <a:lnTo>
                    <a:pt x="57518" y="300428"/>
                  </a:lnTo>
                  <a:lnTo>
                    <a:pt x="55671" y="301077"/>
                  </a:lnTo>
                  <a:lnTo>
                    <a:pt x="54553" y="300240"/>
                  </a:lnTo>
                  <a:lnTo>
                    <a:pt x="54138" y="298933"/>
                  </a:lnTo>
                  <a:lnTo>
                    <a:pt x="52425" y="297306"/>
                  </a:lnTo>
                  <a:lnTo>
                    <a:pt x="50453" y="295726"/>
                  </a:lnTo>
                  <a:lnTo>
                    <a:pt x="51345" y="295476"/>
                  </a:lnTo>
                  <a:lnTo>
                    <a:pt x="52377" y="294568"/>
                  </a:lnTo>
                  <a:lnTo>
                    <a:pt x="53489" y="293402"/>
                  </a:lnTo>
                  <a:lnTo>
                    <a:pt x="56242" y="293238"/>
                  </a:lnTo>
                  <a:lnTo>
                    <a:pt x="59004" y="293293"/>
                  </a:lnTo>
                  <a:lnTo>
                    <a:pt x="59779" y="292988"/>
                  </a:lnTo>
                  <a:lnTo>
                    <a:pt x="60898" y="291752"/>
                  </a:lnTo>
                  <a:lnTo>
                    <a:pt x="62704" y="290163"/>
                  </a:lnTo>
                  <a:lnTo>
                    <a:pt x="64082" y="289279"/>
                  </a:lnTo>
                  <a:lnTo>
                    <a:pt x="64410" y="288568"/>
                  </a:lnTo>
                  <a:lnTo>
                    <a:pt x="63862" y="286893"/>
                  </a:lnTo>
                  <a:lnTo>
                    <a:pt x="63557" y="285172"/>
                  </a:lnTo>
                  <a:lnTo>
                    <a:pt x="64066" y="284632"/>
                  </a:lnTo>
                  <a:lnTo>
                    <a:pt x="66562" y="284937"/>
                  </a:lnTo>
                  <a:lnTo>
                    <a:pt x="69307" y="285743"/>
                  </a:lnTo>
                  <a:lnTo>
                    <a:pt x="69973" y="286103"/>
                  </a:lnTo>
                  <a:lnTo>
                    <a:pt x="71545" y="283991"/>
                  </a:lnTo>
                  <a:lnTo>
                    <a:pt x="71975" y="283733"/>
                  </a:lnTo>
                  <a:lnTo>
                    <a:pt x="73008" y="283740"/>
                  </a:lnTo>
                  <a:lnTo>
                    <a:pt x="75731" y="283349"/>
                  </a:lnTo>
                  <a:lnTo>
                    <a:pt x="78390" y="282794"/>
                  </a:lnTo>
                  <a:lnTo>
                    <a:pt x="79650" y="282888"/>
                  </a:lnTo>
                  <a:lnTo>
                    <a:pt x="80871" y="284304"/>
                  </a:lnTo>
                  <a:lnTo>
                    <a:pt x="81802" y="285696"/>
                  </a:lnTo>
                  <a:lnTo>
                    <a:pt x="82286" y="285806"/>
                  </a:lnTo>
                  <a:lnTo>
                    <a:pt x="83671" y="285211"/>
                  </a:lnTo>
                  <a:lnTo>
                    <a:pt x="84813" y="285954"/>
                  </a:lnTo>
                  <a:lnTo>
                    <a:pt x="87208" y="287167"/>
                  </a:lnTo>
                  <a:lnTo>
                    <a:pt x="88639" y="287222"/>
                  </a:lnTo>
                  <a:lnTo>
                    <a:pt x="87927" y="284397"/>
                  </a:lnTo>
                  <a:lnTo>
                    <a:pt x="88725" y="282387"/>
                  </a:lnTo>
                  <a:lnTo>
                    <a:pt x="88569" y="281839"/>
                  </a:lnTo>
                  <a:lnTo>
                    <a:pt x="87223" y="280916"/>
                  </a:lnTo>
                  <a:lnTo>
                    <a:pt x="82654" y="277223"/>
                  </a:lnTo>
                  <a:lnTo>
                    <a:pt x="81872" y="276120"/>
                  </a:lnTo>
                  <a:lnTo>
                    <a:pt x="81981" y="274383"/>
                  </a:lnTo>
                  <a:lnTo>
                    <a:pt x="81825" y="271833"/>
                  </a:lnTo>
                  <a:lnTo>
                    <a:pt x="81418" y="270229"/>
                  </a:lnTo>
                  <a:lnTo>
                    <a:pt x="81489" y="269290"/>
                  </a:lnTo>
                  <a:lnTo>
                    <a:pt x="81770" y="268539"/>
                  </a:lnTo>
                  <a:lnTo>
                    <a:pt x="82607" y="268242"/>
                  </a:lnTo>
                  <a:lnTo>
                    <a:pt x="83421" y="268140"/>
                  </a:lnTo>
                  <a:lnTo>
                    <a:pt x="84070" y="267483"/>
                  </a:lnTo>
                  <a:lnTo>
                    <a:pt x="85166" y="265801"/>
                  </a:lnTo>
                  <a:lnTo>
                    <a:pt x="87294" y="265950"/>
                  </a:lnTo>
                  <a:lnTo>
                    <a:pt x="90282" y="266904"/>
                  </a:lnTo>
                  <a:lnTo>
                    <a:pt x="92488" y="267499"/>
                  </a:lnTo>
                  <a:lnTo>
                    <a:pt x="93795" y="267382"/>
                  </a:lnTo>
                  <a:lnTo>
                    <a:pt x="94085" y="267139"/>
                  </a:lnTo>
                  <a:lnTo>
                    <a:pt x="94045" y="266232"/>
                  </a:lnTo>
                  <a:lnTo>
                    <a:pt x="94202" y="262367"/>
                  </a:lnTo>
                  <a:lnTo>
                    <a:pt x="94116" y="261545"/>
                  </a:lnTo>
                  <a:lnTo>
                    <a:pt x="96001" y="261170"/>
                  </a:lnTo>
                  <a:lnTo>
                    <a:pt x="98880" y="261084"/>
                  </a:lnTo>
                  <a:lnTo>
                    <a:pt x="100398" y="260857"/>
                  </a:lnTo>
                  <a:lnTo>
                    <a:pt x="101814" y="259230"/>
                  </a:lnTo>
                  <a:lnTo>
                    <a:pt x="105460" y="258666"/>
                  </a:lnTo>
                  <a:lnTo>
                    <a:pt x="108096" y="256468"/>
                  </a:lnTo>
                  <a:lnTo>
                    <a:pt x="110474" y="254207"/>
                  </a:lnTo>
                  <a:lnTo>
                    <a:pt x="111640" y="253604"/>
                  </a:lnTo>
                  <a:lnTo>
                    <a:pt x="113119" y="253213"/>
                  </a:lnTo>
                  <a:lnTo>
                    <a:pt x="114230" y="253268"/>
                  </a:lnTo>
                  <a:lnTo>
                    <a:pt x="115622" y="254575"/>
                  </a:lnTo>
                  <a:lnTo>
                    <a:pt x="116772" y="253784"/>
                  </a:lnTo>
                  <a:lnTo>
                    <a:pt x="118102" y="252251"/>
                  </a:lnTo>
                  <a:lnTo>
                    <a:pt x="118799" y="250749"/>
                  </a:lnTo>
                  <a:lnTo>
                    <a:pt x="119182" y="248332"/>
                  </a:lnTo>
                  <a:lnTo>
                    <a:pt x="118924" y="244623"/>
                  </a:lnTo>
                  <a:lnTo>
                    <a:pt x="118220" y="241721"/>
                  </a:lnTo>
                  <a:lnTo>
                    <a:pt x="117555" y="239546"/>
                  </a:lnTo>
                  <a:lnTo>
                    <a:pt x="117422" y="237371"/>
                  </a:lnTo>
                  <a:lnTo>
                    <a:pt x="118955" y="232997"/>
                  </a:lnTo>
                  <a:lnTo>
                    <a:pt x="120277" y="228233"/>
                  </a:lnTo>
                  <a:lnTo>
                    <a:pt x="120027" y="226355"/>
                  </a:lnTo>
                  <a:lnTo>
                    <a:pt x="118587" y="223383"/>
                  </a:lnTo>
                  <a:lnTo>
                    <a:pt x="117124" y="219760"/>
                  </a:lnTo>
                  <a:lnTo>
                    <a:pt x="115528" y="215770"/>
                  </a:lnTo>
                  <a:lnTo>
                    <a:pt x="114926" y="215176"/>
                  </a:lnTo>
                  <a:lnTo>
                    <a:pt x="114496" y="214065"/>
                  </a:lnTo>
                  <a:lnTo>
                    <a:pt x="114253" y="212766"/>
                  </a:lnTo>
                  <a:lnTo>
                    <a:pt x="114887" y="208690"/>
                  </a:lnTo>
                  <a:lnTo>
                    <a:pt x="114981" y="207321"/>
                  </a:lnTo>
                  <a:lnTo>
                    <a:pt x="116819" y="205459"/>
                  </a:lnTo>
                  <a:lnTo>
                    <a:pt x="117805" y="203331"/>
                  </a:lnTo>
                  <a:lnTo>
                    <a:pt x="118728" y="200976"/>
                  </a:lnTo>
                  <a:lnTo>
                    <a:pt x="118376" y="199732"/>
                  </a:lnTo>
                  <a:lnTo>
                    <a:pt x="118251" y="197197"/>
                  </a:lnTo>
                  <a:lnTo>
                    <a:pt x="118486" y="195969"/>
                  </a:lnTo>
                  <a:lnTo>
                    <a:pt x="118048" y="194976"/>
                  </a:lnTo>
                  <a:lnTo>
                    <a:pt x="117516" y="193528"/>
                  </a:lnTo>
                  <a:lnTo>
                    <a:pt x="117868" y="192590"/>
                  </a:lnTo>
                  <a:lnTo>
                    <a:pt x="119158" y="191784"/>
                  </a:lnTo>
                  <a:lnTo>
                    <a:pt x="119917" y="190399"/>
                  </a:lnTo>
                  <a:lnTo>
                    <a:pt x="120887" y="188780"/>
                  </a:lnTo>
                  <a:lnTo>
                    <a:pt x="121318" y="187301"/>
                  </a:lnTo>
                  <a:lnTo>
                    <a:pt x="120621" y="186065"/>
                  </a:lnTo>
                  <a:lnTo>
                    <a:pt x="119362" y="184211"/>
                  </a:lnTo>
                  <a:lnTo>
                    <a:pt x="117062" y="182536"/>
                  </a:lnTo>
                  <a:lnTo>
                    <a:pt x="114410" y="180393"/>
                  </a:lnTo>
                  <a:lnTo>
                    <a:pt x="113111" y="179071"/>
                  </a:lnTo>
                  <a:lnTo>
                    <a:pt x="112078" y="177725"/>
                  </a:lnTo>
                  <a:lnTo>
                    <a:pt x="111132" y="176160"/>
                  </a:lnTo>
                  <a:lnTo>
                    <a:pt x="110615" y="174909"/>
                  </a:lnTo>
                  <a:lnTo>
                    <a:pt x="111116" y="174087"/>
                  </a:lnTo>
                  <a:lnTo>
                    <a:pt x="114887" y="172202"/>
                  </a:lnTo>
                  <a:lnTo>
                    <a:pt x="115575" y="171521"/>
                  </a:lnTo>
                  <a:lnTo>
                    <a:pt x="115974" y="170473"/>
                  </a:lnTo>
                  <a:lnTo>
                    <a:pt x="115677" y="169448"/>
                  </a:lnTo>
                  <a:lnTo>
                    <a:pt x="114660" y="168892"/>
                  </a:lnTo>
                  <a:lnTo>
                    <a:pt x="113478" y="168517"/>
                  </a:lnTo>
                  <a:lnTo>
                    <a:pt x="111742" y="167328"/>
                  </a:lnTo>
                  <a:lnTo>
                    <a:pt x="108503" y="164065"/>
                  </a:lnTo>
                  <a:lnTo>
                    <a:pt x="107016" y="163338"/>
                  </a:lnTo>
                  <a:lnTo>
                    <a:pt x="105452" y="162399"/>
                  </a:lnTo>
                  <a:lnTo>
                    <a:pt x="104623" y="161413"/>
                  </a:lnTo>
                  <a:lnTo>
                    <a:pt x="103715" y="158706"/>
                  </a:lnTo>
                  <a:lnTo>
                    <a:pt x="103300" y="158464"/>
                  </a:lnTo>
                  <a:lnTo>
                    <a:pt x="102401" y="159285"/>
                  </a:lnTo>
                  <a:lnTo>
                    <a:pt x="101259" y="160138"/>
                  </a:lnTo>
                  <a:lnTo>
                    <a:pt x="100304" y="159989"/>
                  </a:lnTo>
                  <a:lnTo>
                    <a:pt x="99436" y="159222"/>
                  </a:lnTo>
                  <a:lnTo>
                    <a:pt x="99021" y="158190"/>
                  </a:lnTo>
                  <a:lnTo>
                    <a:pt x="98059" y="156774"/>
                  </a:lnTo>
                  <a:lnTo>
                    <a:pt x="97010" y="155624"/>
                  </a:lnTo>
                  <a:lnTo>
                    <a:pt x="96737" y="151743"/>
                  </a:lnTo>
                  <a:lnTo>
                    <a:pt x="96572" y="150476"/>
                  </a:lnTo>
                  <a:lnTo>
                    <a:pt x="96056" y="148708"/>
                  </a:lnTo>
                  <a:lnTo>
                    <a:pt x="95242" y="148074"/>
                  </a:lnTo>
                  <a:lnTo>
                    <a:pt x="94382" y="147605"/>
                  </a:lnTo>
                  <a:lnTo>
                    <a:pt x="92347" y="144381"/>
                  </a:lnTo>
                  <a:lnTo>
                    <a:pt x="90939" y="142715"/>
                  </a:lnTo>
                  <a:lnTo>
                    <a:pt x="85166" y="138177"/>
                  </a:lnTo>
                  <a:lnTo>
                    <a:pt x="84446" y="137450"/>
                  </a:lnTo>
                  <a:lnTo>
                    <a:pt x="82889" y="135580"/>
                  </a:lnTo>
                  <a:lnTo>
                    <a:pt x="80182" y="132928"/>
                  </a:lnTo>
                  <a:lnTo>
                    <a:pt x="78250" y="130792"/>
                  </a:lnTo>
                  <a:lnTo>
                    <a:pt x="76841" y="128578"/>
                  </a:lnTo>
                  <a:lnTo>
                    <a:pt x="76184" y="126654"/>
                  </a:lnTo>
                  <a:lnTo>
                    <a:pt x="75989" y="125152"/>
                  </a:lnTo>
                  <a:lnTo>
                    <a:pt x="74455" y="123000"/>
                  </a:lnTo>
                  <a:lnTo>
                    <a:pt x="73133" y="121232"/>
                  </a:lnTo>
                  <a:lnTo>
                    <a:pt x="71850" y="120661"/>
                  </a:lnTo>
                  <a:lnTo>
                    <a:pt x="70387" y="120418"/>
                  </a:lnTo>
                  <a:lnTo>
                    <a:pt x="69065" y="119370"/>
                  </a:lnTo>
                  <a:lnTo>
                    <a:pt x="66648" y="116992"/>
                  </a:lnTo>
                  <a:lnTo>
                    <a:pt x="65576" y="115466"/>
                  </a:lnTo>
                  <a:lnTo>
                    <a:pt x="64942" y="114433"/>
                  </a:lnTo>
                  <a:lnTo>
                    <a:pt x="64974" y="113369"/>
                  </a:lnTo>
                  <a:lnTo>
                    <a:pt x="65552" y="111601"/>
                  </a:lnTo>
                  <a:lnTo>
                    <a:pt x="66257" y="110592"/>
                  </a:lnTo>
                  <a:lnTo>
                    <a:pt x="66280" y="109802"/>
                  </a:lnTo>
                  <a:lnTo>
                    <a:pt x="65591" y="109160"/>
                  </a:lnTo>
                  <a:lnTo>
                    <a:pt x="62908" y="108018"/>
                  </a:lnTo>
                  <a:lnTo>
                    <a:pt x="56837" y="106289"/>
                  </a:lnTo>
                  <a:lnTo>
                    <a:pt x="54568" y="104967"/>
                  </a:lnTo>
                  <a:lnTo>
                    <a:pt x="52472" y="103277"/>
                  </a:lnTo>
                  <a:lnTo>
                    <a:pt x="50891" y="102127"/>
                  </a:lnTo>
                  <a:lnTo>
                    <a:pt x="43490" y="97237"/>
                  </a:lnTo>
                  <a:lnTo>
                    <a:pt x="41245" y="96424"/>
                  </a:lnTo>
                  <a:lnTo>
                    <a:pt x="39321" y="95555"/>
                  </a:lnTo>
                  <a:lnTo>
                    <a:pt x="38734" y="94710"/>
                  </a:lnTo>
                  <a:lnTo>
                    <a:pt x="38835" y="93897"/>
                  </a:lnTo>
                  <a:lnTo>
                    <a:pt x="39625" y="93294"/>
                  </a:lnTo>
                  <a:lnTo>
                    <a:pt x="41722" y="92035"/>
                  </a:lnTo>
                  <a:lnTo>
                    <a:pt x="42505" y="90595"/>
                  </a:lnTo>
                  <a:lnTo>
                    <a:pt x="42254" y="88710"/>
                  </a:lnTo>
                  <a:lnTo>
                    <a:pt x="41425" y="86801"/>
                  </a:lnTo>
                  <a:lnTo>
                    <a:pt x="41832" y="86144"/>
                  </a:lnTo>
                  <a:lnTo>
                    <a:pt x="42512" y="86066"/>
                  </a:lnTo>
                  <a:lnTo>
                    <a:pt x="43920" y="86011"/>
                  </a:lnTo>
                  <a:lnTo>
                    <a:pt x="46839" y="85901"/>
                  </a:lnTo>
                  <a:lnTo>
                    <a:pt x="53129" y="87638"/>
                  </a:lnTo>
                  <a:lnTo>
                    <a:pt x="54036" y="87450"/>
                  </a:lnTo>
                  <a:lnTo>
                    <a:pt x="57455" y="84297"/>
                  </a:lnTo>
                  <a:lnTo>
                    <a:pt x="58738" y="82412"/>
                  </a:lnTo>
                  <a:lnTo>
                    <a:pt x="59035" y="80840"/>
                  </a:lnTo>
                  <a:lnTo>
                    <a:pt x="59708" y="79838"/>
                  </a:lnTo>
                  <a:lnTo>
                    <a:pt x="61508" y="78195"/>
                  </a:lnTo>
                  <a:lnTo>
                    <a:pt x="61531" y="76693"/>
                  </a:lnTo>
                  <a:lnTo>
                    <a:pt x="60647" y="74682"/>
                  </a:lnTo>
                  <a:lnTo>
                    <a:pt x="59747" y="73908"/>
                  </a:lnTo>
                  <a:lnTo>
                    <a:pt x="58973" y="73572"/>
                  </a:lnTo>
                  <a:lnTo>
                    <a:pt x="56477" y="73837"/>
                  </a:lnTo>
                  <a:lnTo>
                    <a:pt x="55992" y="73384"/>
                  </a:lnTo>
                  <a:lnTo>
                    <a:pt x="55664" y="71890"/>
                  </a:lnTo>
                  <a:lnTo>
                    <a:pt x="55546" y="70974"/>
                  </a:lnTo>
                  <a:lnTo>
                    <a:pt x="54725" y="69902"/>
                  </a:lnTo>
                  <a:lnTo>
                    <a:pt x="52026" y="68987"/>
                  </a:lnTo>
                  <a:lnTo>
                    <a:pt x="49741" y="68729"/>
                  </a:lnTo>
                  <a:lnTo>
                    <a:pt x="49209" y="68345"/>
                  </a:lnTo>
                  <a:lnTo>
                    <a:pt x="50085" y="67313"/>
                  </a:lnTo>
                  <a:lnTo>
                    <a:pt x="51642" y="66296"/>
                  </a:lnTo>
                  <a:lnTo>
                    <a:pt x="52823" y="65701"/>
                  </a:lnTo>
                  <a:lnTo>
                    <a:pt x="53755" y="64645"/>
                  </a:lnTo>
                  <a:lnTo>
                    <a:pt x="53926" y="63565"/>
                  </a:lnTo>
                  <a:lnTo>
                    <a:pt x="52769" y="62603"/>
                  </a:lnTo>
                  <a:lnTo>
                    <a:pt x="51259" y="61531"/>
                  </a:lnTo>
                  <a:lnTo>
                    <a:pt x="48810" y="59489"/>
                  </a:lnTo>
                  <a:lnTo>
                    <a:pt x="45415" y="57322"/>
                  </a:lnTo>
                  <a:lnTo>
                    <a:pt x="43349" y="56579"/>
                  </a:lnTo>
                  <a:lnTo>
                    <a:pt x="42270" y="56681"/>
                  </a:lnTo>
                  <a:lnTo>
                    <a:pt x="38530" y="58543"/>
                  </a:lnTo>
                  <a:lnTo>
                    <a:pt x="36520" y="59755"/>
                  </a:lnTo>
                  <a:lnTo>
                    <a:pt x="34845" y="61915"/>
                  </a:lnTo>
                  <a:lnTo>
                    <a:pt x="33101" y="62376"/>
                  </a:lnTo>
                  <a:lnTo>
                    <a:pt x="31332" y="61422"/>
                  </a:lnTo>
                  <a:lnTo>
                    <a:pt x="29330" y="60444"/>
                  </a:lnTo>
                  <a:lnTo>
                    <a:pt x="23783" y="59020"/>
                  </a:lnTo>
                  <a:lnTo>
                    <a:pt x="21444" y="57831"/>
                  </a:lnTo>
                  <a:lnTo>
                    <a:pt x="16601" y="50555"/>
                  </a:lnTo>
                  <a:lnTo>
                    <a:pt x="15889" y="49076"/>
                  </a:lnTo>
                  <a:lnTo>
                    <a:pt x="16351" y="47402"/>
                  </a:lnTo>
                  <a:lnTo>
                    <a:pt x="16687" y="45000"/>
                  </a:lnTo>
                  <a:lnTo>
                    <a:pt x="17172" y="43444"/>
                  </a:lnTo>
                  <a:lnTo>
                    <a:pt x="18025" y="41957"/>
                  </a:lnTo>
                  <a:lnTo>
                    <a:pt x="18260" y="40635"/>
                  </a:lnTo>
                  <a:lnTo>
                    <a:pt x="18048" y="39336"/>
                  </a:lnTo>
                  <a:lnTo>
                    <a:pt x="17352" y="38593"/>
                  </a:lnTo>
                  <a:lnTo>
                    <a:pt x="16437" y="38374"/>
                  </a:lnTo>
                  <a:lnTo>
                    <a:pt x="15756" y="38077"/>
                  </a:lnTo>
                  <a:lnTo>
                    <a:pt x="15114" y="36371"/>
                  </a:lnTo>
                  <a:lnTo>
                    <a:pt x="14723" y="36590"/>
                  </a:lnTo>
                  <a:lnTo>
                    <a:pt x="14129" y="38663"/>
                  </a:lnTo>
                  <a:lnTo>
                    <a:pt x="13417" y="39407"/>
                  </a:lnTo>
                  <a:lnTo>
                    <a:pt x="12471" y="39774"/>
                  </a:lnTo>
                  <a:lnTo>
                    <a:pt x="11735" y="39446"/>
                  </a:lnTo>
                  <a:lnTo>
                    <a:pt x="11265" y="38617"/>
                  </a:lnTo>
                  <a:lnTo>
                    <a:pt x="11062" y="37208"/>
                  </a:lnTo>
                  <a:lnTo>
                    <a:pt x="10577" y="35315"/>
                  </a:lnTo>
                  <a:lnTo>
                    <a:pt x="9983" y="34079"/>
                  </a:lnTo>
                  <a:lnTo>
                    <a:pt x="7894" y="32819"/>
                  </a:lnTo>
                  <a:lnTo>
                    <a:pt x="6908" y="31184"/>
                  </a:lnTo>
                  <a:lnTo>
                    <a:pt x="3810" y="27625"/>
                  </a:lnTo>
                  <a:lnTo>
                    <a:pt x="1212" y="25129"/>
                  </a:lnTo>
                  <a:lnTo>
                    <a:pt x="0" y="22883"/>
                  </a:lnTo>
                  <a:lnTo>
                    <a:pt x="1064" y="22046"/>
                  </a:lnTo>
                  <a:lnTo>
                    <a:pt x="2401" y="20834"/>
                  </a:lnTo>
                  <a:lnTo>
                    <a:pt x="3841" y="18940"/>
                  </a:lnTo>
                  <a:lnTo>
                    <a:pt x="5453" y="16562"/>
                  </a:lnTo>
                  <a:lnTo>
                    <a:pt x="6125" y="15107"/>
                  </a:lnTo>
                  <a:lnTo>
                    <a:pt x="6603" y="14520"/>
                  </a:lnTo>
                  <a:lnTo>
                    <a:pt x="7549" y="14090"/>
                  </a:lnTo>
                  <a:lnTo>
                    <a:pt x="8566" y="14325"/>
                  </a:lnTo>
                  <a:lnTo>
                    <a:pt x="10350" y="15287"/>
                  </a:lnTo>
                  <a:lnTo>
                    <a:pt x="13042" y="16515"/>
                  </a:lnTo>
                  <a:lnTo>
                    <a:pt x="15443" y="17970"/>
                  </a:lnTo>
                  <a:lnTo>
                    <a:pt x="16413" y="19433"/>
                  </a:lnTo>
                  <a:lnTo>
                    <a:pt x="17751" y="20834"/>
                  </a:lnTo>
                  <a:lnTo>
                    <a:pt x="18776" y="21256"/>
                  </a:lnTo>
                  <a:lnTo>
                    <a:pt x="19292" y="21147"/>
                  </a:lnTo>
                  <a:lnTo>
                    <a:pt x="20834" y="20091"/>
                  </a:lnTo>
                  <a:lnTo>
                    <a:pt x="22163" y="19034"/>
                  </a:lnTo>
                  <a:lnTo>
                    <a:pt x="22195" y="17837"/>
                  </a:lnTo>
                  <a:lnTo>
                    <a:pt x="23415" y="16758"/>
                  </a:lnTo>
                  <a:lnTo>
                    <a:pt x="25011" y="14982"/>
                  </a:lnTo>
                  <a:lnTo>
                    <a:pt x="25770" y="13777"/>
                  </a:lnTo>
                  <a:lnTo>
                    <a:pt x="26341" y="13652"/>
                  </a:lnTo>
                  <a:lnTo>
                    <a:pt x="26990" y="14004"/>
                  </a:lnTo>
                  <a:lnTo>
                    <a:pt x="29510" y="17728"/>
                  </a:lnTo>
                  <a:lnTo>
                    <a:pt x="29995" y="17955"/>
                  </a:lnTo>
                  <a:lnTo>
                    <a:pt x="30707" y="17399"/>
                  </a:lnTo>
                  <a:lnTo>
                    <a:pt x="31700" y="14489"/>
                  </a:lnTo>
                  <a:lnTo>
                    <a:pt x="32795" y="13362"/>
                  </a:lnTo>
                  <a:lnTo>
                    <a:pt x="33171" y="13644"/>
                  </a:lnTo>
                  <a:lnTo>
                    <a:pt x="39266" y="19128"/>
                  </a:lnTo>
                  <a:lnTo>
                    <a:pt x="39844" y="19089"/>
                  </a:lnTo>
                  <a:lnTo>
                    <a:pt x="40501" y="18847"/>
                  </a:lnTo>
                  <a:lnTo>
                    <a:pt x="40932" y="18002"/>
                  </a:lnTo>
                  <a:lnTo>
                    <a:pt x="41409" y="16101"/>
                  </a:lnTo>
                  <a:lnTo>
                    <a:pt x="42317" y="14067"/>
                  </a:lnTo>
                  <a:lnTo>
                    <a:pt x="44273" y="12932"/>
                  </a:lnTo>
                  <a:lnTo>
                    <a:pt x="45798" y="12713"/>
                  </a:lnTo>
                  <a:lnTo>
                    <a:pt x="46361" y="13683"/>
                  </a:lnTo>
                  <a:lnTo>
                    <a:pt x="47684" y="15021"/>
                  </a:lnTo>
                  <a:lnTo>
                    <a:pt x="49288" y="15209"/>
                  </a:lnTo>
                  <a:lnTo>
                    <a:pt x="52698" y="12838"/>
                  </a:lnTo>
                  <a:lnTo>
                    <a:pt x="53817" y="12463"/>
                  </a:lnTo>
                  <a:lnTo>
                    <a:pt x="55006" y="12502"/>
                  </a:lnTo>
                  <a:lnTo>
                    <a:pt x="56219" y="12408"/>
                  </a:lnTo>
                  <a:lnTo>
                    <a:pt x="57377" y="11500"/>
                  </a:lnTo>
                  <a:lnTo>
                    <a:pt x="58597" y="10303"/>
                  </a:lnTo>
                  <a:lnTo>
                    <a:pt x="59012" y="7941"/>
                  </a:lnTo>
                  <a:lnTo>
                    <a:pt x="59270" y="5821"/>
                  </a:lnTo>
                  <a:lnTo>
                    <a:pt x="60107" y="4960"/>
                  </a:lnTo>
                  <a:lnTo>
                    <a:pt x="61109" y="4389"/>
                  </a:lnTo>
                  <a:lnTo>
                    <a:pt x="62986" y="3583"/>
                  </a:lnTo>
                  <a:lnTo>
                    <a:pt x="67226" y="1526"/>
                  </a:lnTo>
                  <a:lnTo>
                    <a:pt x="68322" y="548"/>
                  </a:lnTo>
                  <a:lnTo>
                    <a:pt x="69128" y="0"/>
                  </a:lnTo>
                  <a:lnTo>
                    <a:pt x="70779" y="892"/>
                  </a:lnTo>
                  <a:lnTo>
                    <a:pt x="72750" y="2613"/>
                  </a:lnTo>
                  <a:lnTo>
                    <a:pt x="73939" y="3912"/>
                  </a:lnTo>
                  <a:lnTo>
                    <a:pt x="74737" y="5312"/>
                  </a:lnTo>
                  <a:lnTo>
                    <a:pt x="75121" y="6478"/>
                  </a:lnTo>
                  <a:lnTo>
                    <a:pt x="78258" y="7495"/>
                  </a:lnTo>
                  <a:lnTo>
                    <a:pt x="80260" y="8934"/>
                  </a:lnTo>
                  <a:lnTo>
                    <a:pt x="81590" y="10037"/>
                  </a:lnTo>
                  <a:lnTo>
                    <a:pt x="82905" y="9991"/>
                  </a:lnTo>
                  <a:lnTo>
                    <a:pt x="84219" y="9693"/>
                  </a:lnTo>
                  <a:lnTo>
                    <a:pt x="85064" y="8809"/>
                  </a:lnTo>
                  <a:lnTo>
                    <a:pt x="86542" y="8793"/>
                  </a:lnTo>
                  <a:lnTo>
                    <a:pt x="88295" y="8926"/>
                  </a:lnTo>
                  <a:lnTo>
                    <a:pt x="89078" y="9279"/>
                  </a:lnTo>
                  <a:lnTo>
                    <a:pt x="90525" y="11313"/>
                  </a:lnTo>
                  <a:lnTo>
                    <a:pt x="91174" y="11594"/>
                  </a:lnTo>
                  <a:lnTo>
                    <a:pt x="92465" y="11453"/>
                  </a:lnTo>
                  <a:lnTo>
                    <a:pt x="94945" y="10734"/>
                  </a:lnTo>
                  <a:lnTo>
                    <a:pt x="96940" y="10390"/>
                  </a:lnTo>
                  <a:lnTo>
                    <a:pt x="98739" y="11203"/>
                  </a:lnTo>
                  <a:lnTo>
                    <a:pt x="102166" y="13464"/>
                  </a:lnTo>
                  <a:lnTo>
                    <a:pt x="101204" y="15076"/>
                  </a:lnTo>
                  <a:lnTo>
                    <a:pt x="100437" y="16812"/>
                  </a:lnTo>
                  <a:lnTo>
                    <a:pt x="98935" y="18033"/>
                  </a:lnTo>
                  <a:lnTo>
                    <a:pt x="97824" y="18338"/>
                  </a:lnTo>
                  <a:lnTo>
                    <a:pt x="97120" y="20036"/>
                  </a:lnTo>
                  <a:lnTo>
                    <a:pt x="96807" y="22539"/>
                  </a:lnTo>
                  <a:lnTo>
                    <a:pt x="97190" y="23815"/>
                  </a:lnTo>
                  <a:lnTo>
                    <a:pt x="98051" y="24221"/>
                  </a:lnTo>
                  <a:lnTo>
                    <a:pt x="99005" y="25066"/>
                  </a:lnTo>
                  <a:lnTo>
                    <a:pt x="99396" y="26185"/>
                  </a:lnTo>
                  <a:lnTo>
                    <a:pt x="99530" y="28657"/>
                  </a:lnTo>
                  <a:lnTo>
                    <a:pt x="99475" y="31442"/>
                  </a:lnTo>
                  <a:lnTo>
                    <a:pt x="99608" y="32366"/>
                  </a:lnTo>
                  <a:lnTo>
                    <a:pt x="100351" y="32193"/>
                  </a:lnTo>
                  <a:lnTo>
                    <a:pt x="101055" y="31865"/>
                  </a:lnTo>
                  <a:lnTo>
                    <a:pt x="102479" y="32295"/>
                  </a:lnTo>
                  <a:lnTo>
                    <a:pt x="104247" y="33023"/>
                  </a:lnTo>
                  <a:lnTo>
                    <a:pt x="105366" y="33758"/>
                  </a:lnTo>
                  <a:lnTo>
                    <a:pt x="106367" y="33664"/>
                  </a:lnTo>
                  <a:lnTo>
                    <a:pt x="107150" y="34384"/>
                  </a:lnTo>
                  <a:lnTo>
                    <a:pt x="107439" y="35761"/>
                  </a:lnTo>
                  <a:lnTo>
                    <a:pt x="108362" y="36723"/>
                  </a:lnTo>
                  <a:lnTo>
                    <a:pt x="110928" y="38530"/>
                  </a:lnTo>
                  <a:lnTo>
                    <a:pt x="112986" y="38687"/>
                  </a:lnTo>
                  <a:lnTo>
                    <a:pt x="114723" y="41073"/>
                  </a:lnTo>
                  <a:lnTo>
                    <a:pt x="116522" y="40291"/>
                  </a:lnTo>
                  <a:lnTo>
                    <a:pt x="117352" y="41323"/>
                  </a:lnTo>
                  <a:lnTo>
                    <a:pt x="121083" y="40963"/>
                  </a:lnTo>
                  <a:lnTo>
                    <a:pt x="123680" y="39993"/>
                  </a:lnTo>
                  <a:lnTo>
                    <a:pt x="124611" y="40220"/>
                  </a:lnTo>
                  <a:lnTo>
                    <a:pt x="126951" y="42207"/>
                  </a:lnTo>
                  <a:lnTo>
                    <a:pt x="128327" y="43412"/>
                  </a:lnTo>
                  <a:close/>
                  <a:moveTo>
                    <a:pt x="120207" y="50234"/>
                  </a:moveTo>
                  <a:lnTo>
                    <a:pt x="117046" y="53168"/>
                  </a:lnTo>
                  <a:lnTo>
                    <a:pt x="115834" y="53121"/>
                  </a:lnTo>
                  <a:lnTo>
                    <a:pt x="116913" y="49804"/>
                  </a:lnTo>
                  <a:lnTo>
                    <a:pt x="117429" y="49014"/>
                  </a:lnTo>
                  <a:lnTo>
                    <a:pt x="119331" y="50156"/>
                  </a:lnTo>
                  <a:lnTo>
                    <a:pt x="120207" y="50234"/>
                  </a:lnTo>
                  <a:close/>
                  <a:moveTo>
                    <a:pt x="118415" y="57025"/>
                  </a:moveTo>
                  <a:lnTo>
                    <a:pt x="117187" y="57635"/>
                  </a:lnTo>
                  <a:lnTo>
                    <a:pt x="115732" y="57565"/>
                  </a:lnTo>
                  <a:lnTo>
                    <a:pt x="117477" y="56423"/>
                  </a:lnTo>
                  <a:lnTo>
                    <a:pt x="118360" y="55007"/>
                  </a:lnTo>
                  <a:lnTo>
                    <a:pt x="119072" y="54514"/>
                  </a:lnTo>
                  <a:lnTo>
                    <a:pt x="119065" y="55750"/>
                  </a:lnTo>
                  <a:lnTo>
                    <a:pt x="118415" y="57025"/>
                  </a:lnTo>
                  <a:close/>
                  <a:moveTo>
                    <a:pt x="104012" y="59615"/>
                  </a:moveTo>
                  <a:lnTo>
                    <a:pt x="103762" y="60068"/>
                  </a:lnTo>
                  <a:lnTo>
                    <a:pt x="102643" y="58965"/>
                  </a:lnTo>
                  <a:lnTo>
                    <a:pt x="101900" y="58488"/>
                  </a:lnTo>
                  <a:lnTo>
                    <a:pt x="102463" y="57001"/>
                  </a:lnTo>
                  <a:lnTo>
                    <a:pt x="103777" y="58629"/>
                  </a:lnTo>
                  <a:lnTo>
                    <a:pt x="104012" y="59615"/>
                  </a:lnTo>
                  <a:close/>
                  <a:moveTo>
                    <a:pt x="107658" y="61218"/>
                  </a:moveTo>
                  <a:lnTo>
                    <a:pt x="106750" y="61312"/>
                  </a:lnTo>
                  <a:lnTo>
                    <a:pt x="105006" y="59419"/>
                  </a:lnTo>
                  <a:lnTo>
                    <a:pt x="105945" y="58418"/>
                  </a:lnTo>
                  <a:lnTo>
                    <a:pt x="107924" y="59122"/>
                  </a:lnTo>
                  <a:lnTo>
                    <a:pt x="108385" y="59583"/>
                  </a:lnTo>
                  <a:lnTo>
                    <a:pt x="108370" y="59990"/>
                  </a:lnTo>
                  <a:lnTo>
                    <a:pt x="107893" y="60890"/>
                  </a:lnTo>
                  <a:lnTo>
                    <a:pt x="107658" y="61218"/>
                  </a:lnTo>
                  <a:close/>
                  <a:moveTo>
                    <a:pt x="110646" y="296031"/>
                  </a:moveTo>
                  <a:lnTo>
                    <a:pt x="108808" y="297369"/>
                  </a:lnTo>
                  <a:lnTo>
                    <a:pt x="108683" y="296242"/>
                  </a:lnTo>
                  <a:lnTo>
                    <a:pt x="110279" y="295515"/>
                  </a:lnTo>
                  <a:lnTo>
                    <a:pt x="110842" y="294943"/>
                  </a:lnTo>
                  <a:lnTo>
                    <a:pt x="111249" y="294951"/>
                  </a:lnTo>
                  <a:lnTo>
                    <a:pt x="110646" y="296031"/>
                  </a:lnTo>
                  <a:close/>
                  <a:moveTo>
                    <a:pt x="42505" y="296172"/>
                  </a:moveTo>
                  <a:lnTo>
                    <a:pt x="42919" y="297275"/>
                  </a:lnTo>
                  <a:lnTo>
                    <a:pt x="42762" y="299857"/>
                  </a:lnTo>
                  <a:lnTo>
                    <a:pt x="41910" y="302384"/>
                  </a:lnTo>
                  <a:lnTo>
                    <a:pt x="42160" y="303487"/>
                  </a:lnTo>
                  <a:lnTo>
                    <a:pt x="41503" y="304191"/>
                  </a:lnTo>
                  <a:lnTo>
                    <a:pt x="40040" y="299458"/>
                  </a:lnTo>
                  <a:lnTo>
                    <a:pt x="38202" y="297408"/>
                  </a:lnTo>
                  <a:lnTo>
                    <a:pt x="37795" y="296618"/>
                  </a:lnTo>
                  <a:lnTo>
                    <a:pt x="38866" y="296672"/>
                  </a:lnTo>
                  <a:lnTo>
                    <a:pt x="40783" y="295374"/>
                  </a:lnTo>
                  <a:lnTo>
                    <a:pt x="41707" y="295343"/>
                  </a:lnTo>
                  <a:lnTo>
                    <a:pt x="42505" y="296172"/>
                  </a:lnTo>
                  <a:close/>
                  <a:moveTo>
                    <a:pt x="98567" y="333951"/>
                  </a:moveTo>
                  <a:lnTo>
                    <a:pt x="97949" y="333998"/>
                  </a:lnTo>
                  <a:lnTo>
                    <a:pt x="97480" y="333544"/>
                  </a:lnTo>
                  <a:lnTo>
                    <a:pt x="99467" y="332097"/>
                  </a:lnTo>
                  <a:lnTo>
                    <a:pt x="99271" y="333059"/>
                  </a:lnTo>
                  <a:lnTo>
                    <a:pt x="99342" y="333544"/>
                  </a:lnTo>
                  <a:lnTo>
                    <a:pt x="98567" y="33395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11D6D8E-6982-6904-2133-E4C4CF3FD708}"/>
                </a:ext>
              </a:extLst>
            </p:cNvPr>
            <p:cNvSpPr>
              <a:spLocks/>
            </p:cNvSpPr>
            <p:nvPr/>
          </p:nvSpPr>
          <p:spPr>
            <a:xfrm>
              <a:off x="10907210" y="4950551"/>
              <a:ext cx="74001" cy="149146"/>
            </a:xfrm>
            <a:custGeom>
              <a:avLst/>
              <a:gdLst>
                <a:gd name="connsiteX0" fmla="*/ 21139 w 74001"/>
                <a:gd name="connsiteY0" fmla="*/ 4452 h 149146"/>
                <a:gd name="connsiteX1" fmla="*/ 20818 w 74001"/>
                <a:gd name="connsiteY1" fmla="*/ 4670 h 149146"/>
                <a:gd name="connsiteX2" fmla="*/ 20309 w 74001"/>
                <a:gd name="connsiteY2" fmla="*/ 4499 h 149146"/>
                <a:gd name="connsiteX3" fmla="*/ 19011 w 74001"/>
                <a:gd name="connsiteY3" fmla="*/ 1776 h 149146"/>
                <a:gd name="connsiteX4" fmla="*/ 19339 w 74001"/>
                <a:gd name="connsiteY4" fmla="*/ 868 h 149146"/>
                <a:gd name="connsiteX5" fmla="*/ 20974 w 74001"/>
                <a:gd name="connsiteY5" fmla="*/ 0 h 149146"/>
                <a:gd name="connsiteX6" fmla="*/ 22430 w 74001"/>
                <a:gd name="connsiteY6" fmla="*/ 1510 h 149146"/>
                <a:gd name="connsiteX7" fmla="*/ 22570 w 74001"/>
                <a:gd name="connsiteY7" fmla="*/ 2347 h 149146"/>
                <a:gd name="connsiteX8" fmla="*/ 22555 w 74001"/>
                <a:gd name="connsiteY8" fmla="*/ 3059 h 149146"/>
                <a:gd name="connsiteX9" fmla="*/ 22336 w 74001"/>
                <a:gd name="connsiteY9" fmla="*/ 3677 h 149146"/>
                <a:gd name="connsiteX10" fmla="*/ 21365 w 74001"/>
                <a:gd name="connsiteY10" fmla="*/ 3935 h 149146"/>
                <a:gd name="connsiteX11" fmla="*/ 21139 w 74001"/>
                <a:gd name="connsiteY11" fmla="*/ 4452 h 149146"/>
                <a:gd name="connsiteX12" fmla="*/ 23243 w 74001"/>
                <a:gd name="connsiteY12" fmla="*/ 12408 h 149146"/>
                <a:gd name="connsiteX13" fmla="*/ 22328 w 74001"/>
                <a:gd name="connsiteY13" fmla="*/ 13550 h 149146"/>
                <a:gd name="connsiteX14" fmla="*/ 19856 w 74001"/>
                <a:gd name="connsiteY14" fmla="*/ 13175 h 149146"/>
                <a:gd name="connsiteX15" fmla="*/ 19269 w 74001"/>
                <a:gd name="connsiteY15" fmla="*/ 12869 h 149146"/>
                <a:gd name="connsiteX16" fmla="*/ 19433 w 74001"/>
                <a:gd name="connsiteY16" fmla="*/ 10976 h 149146"/>
                <a:gd name="connsiteX17" fmla="*/ 20051 w 74001"/>
                <a:gd name="connsiteY17" fmla="*/ 10327 h 149146"/>
                <a:gd name="connsiteX18" fmla="*/ 21530 w 74001"/>
                <a:gd name="connsiteY18" fmla="*/ 9740 h 149146"/>
                <a:gd name="connsiteX19" fmla="*/ 23556 w 74001"/>
                <a:gd name="connsiteY19" fmla="*/ 10671 h 149146"/>
                <a:gd name="connsiteX20" fmla="*/ 23243 w 74001"/>
                <a:gd name="connsiteY20" fmla="*/ 12408 h 149146"/>
                <a:gd name="connsiteX21" fmla="*/ 4827 w 74001"/>
                <a:gd name="connsiteY21" fmla="*/ 25168 h 149146"/>
                <a:gd name="connsiteX22" fmla="*/ 6243 w 74001"/>
                <a:gd name="connsiteY22" fmla="*/ 32639 h 149146"/>
                <a:gd name="connsiteX23" fmla="*/ 7886 w 74001"/>
                <a:gd name="connsiteY23" fmla="*/ 32624 h 149146"/>
                <a:gd name="connsiteX24" fmla="*/ 8723 w 74001"/>
                <a:gd name="connsiteY24" fmla="*/ 32225 h 149146"/>
                <a:gd name="connsiteX25" fmla="*/ 9693 w 74001"/>
                <a:gd name="connsiteY25" fmla="*/ 30472 h 149146"/>
                <a:gd name="connsiteX26" fmla="*/ 10131 w 74001"/>
                <a:gd name="connsiteY26" fmla="*/ 27726 h 149146"/>
                <a:gd name="connsiteX27" fmla="*/ 10984 w 74001"/>
                <a:gd name="connsiteY27" fmla="*/ 27335 h 149146"/>
                <a:gd name="connsiteX28" fmla="*/ 12064 w 74001"/>
                <a:gd name="connsiteY28" fmla="*/ 27632 h 149146"/>
                <a:gd name="connsiteX29" fmla="*/ 11594 w 74001"/>
                <a:gd name="connsiteY29" fmla="*/ 28509 h 149146"/>
                <a:gd name="connsiteX30" fmla="*/ 11907 w 74001"/>
                <a:gd name="connsiteY30" fmla="*/ 30707 h 149146"/>
                <a:gd name="connsiteX31" fmla="*/ 12736 w 74001"/>
                <a:gd name="connsiteY31" fmla="*/ 31927 h 149146"/>
                <a:gd name="connsiteX32" fmla="*/ 13284 w 74001"/>
                <a:gd name="connsiteY32" fmla="*/ 32147 h 149146"/>
                <a:gd name="connsiteX33" fmla="*/ 14395 w 74001"/>
                <a:gd name="connsiteY33" fmla="*/ 37897 h 149146"/>
                <a:gd name="connsiteX34" fmla="*/ 14810 w 74001"/>
                <a:gd name="connsiteY34" fmla="*/ 39101 h 149146"/>
                <a:gd name="connsiteX35" fmla="*/ 14786 w 74001"/>
                <a:gd name="connsiteY35" fmla="*/ 40072 h 149146"/>
                <a:gd name="connsiteX36" fmla="*/ 12462 w 74001"/>
                <a:gd name="connsiteY36" fmla="*/ 42223 h 149146"/>
                <a:gd name="connsiteX37" fmla="*/ 9012 w 74001"/>
                <a:gd name="connsiteY37" fmla="*/ 42161 h 149146"/>
                <a:gd name="connsiteX38" fmla="*/ 6580 w 74001"/>
                <a:gd name="connsiteY38" fmla="*/ 43451 h 149146"/>
                <a:gd name="connsiteX39" fmla="*/ 5101 w 74001"/>
                <a:gd name="connsiteY39" fmla="*/ 43365 h 149146"/>
                <a:gd name="connsiteX40" fmla="*/ 5108 w 74001"/>
                <a:gd name="connsiteY40" fmla="*/ 41910 h 149146"/>
                <a:gd name="connsiteX41" fmla="*/ 3794 w 74001"/>
                <a:gd name="connsiteY41" fmla="*/ 40752 h 149146"/>
                <a:gd name="connsiteX42" fmla="*/ 2308 w 74001"/>
                <a:gd name="connsiteY42" fmla="*/ 38272 h 149146"/>
                <a:gd name="connsiteX43" fmla="*/ 2675 w 74001"/>
                <a:gd name="connsiteY43" fmla="*/ 33868 h 149146"/>
                <a:gd name="connsiteX44" fmla="*/ 23 w 74001"/>
                <a:gd name="connsiteY44" fmla="*/ 25708 h 149146"/>
                <a:gd name="connsiteX45" fmla="*/ 0 w 74001"/>
                <a:gd name="connsiteY45" fmla="*/ 23666 h 149146"/>
                <a:gd name="connsiteX46" fmla="*/ 907 w 74001"/>
                <a:gd name="connsiteY46" fmla="*/ 21006 h 149146"/>
                <a:gd name="connsiteX47" fmla="*/ 1792 w 74001"/>
                <a:gd name="connsiteY47" fmla="*/ 20881 h 149146"/>
                <a:gd name="connsiteX48" fmla="*/ 2996 w 74001"/>
                <a:gd name="connsiteY48" fmla="*/ 23103 h 149146"/>
                <a:gd name="connsiteX49" fmla="*/ 4827 w 74001"/>
                <a:gd name="connsiteY49" fmla="*/ 25168 h 149146"/>
                <a:gd name="connsiteX50" fmla="*/ 36520 w 74001"/>
                <a:gd name="connsiteY50" fmla="*/ 36504 h 149146"/>
                <a:gd name="connsiteX51" fmla="*/ 36136 w 74001"/>
                <a:gd name="connsiteY51" fmla="*/ 37905 h 149146"/>
                <a:gd name="connsiteX52" fmla="*/ 35229 w 74001"/>
                <a:gd name="connsiteY52" fmla="*/ 36277 h 149146"/>
                <a:gd name="connsiteX53" fmla="*/ 34650 w 74001"/>
                <a:gd name="connsiteY53" fmla="*/ 29440 h 149146"/>
                <a:gd name="connsiteX54" fmla="*/ 34885 w 74001"/>
                <a:gd name="connsiteY54" fmla="*/ 28806 h 149146"/>
                <a:gd name="connsiteX55" fmla="*/ 35362 w 74001"/>
                <a:gd name="connsiteY55" fmla="*/ 28759 h 149146"/>
                <a:gd name="connsiteX56" fmla="*/ 36473 w 74001"/>
                <a:gd name="connsiteY56" fmla="*/ 33516 h 149146"/>
                <a:gd name="connsiteX57" fmla="*/ 36520 w 74001"/>
                <a:gd name="connsiteY57" fmla="*/ 36504 h 149146"/>
                <a:gd name="connsiteX58" fmla="*/ 30409 w 74001"/>
                <a:gd name="connsiteY58" fmla="*/ 38930 h 149146"/>
                <a:gd name="connsiteX59" fmla="*/ 28939 w 74001"/>
                <a:gd name="connsiteY59" fmla="*/ 39970 h 149146"/>
                <a:gd name="connsiteX60" fmla="*/ 26216 w 74001"/>
                <a:gd name="connsiteY60" fmla="*/ 39868 h 149146"/>
                <a:gd name="connsiteX61" fmla="*/ 25207 w 74001"/>
                <a:gd name="connsiteY61" fmla="*/ 39281 h 149146"/>
                <a:gd name="connsiteX62" fmla="*/ 28548 w 74001"/>
                <a:gd name="connsiteY62" fmla="*/ 36121 h 149146"/>
                <a:gd name="connsiteX63" fmla="*/ 32413 w 74001"/>
                <a:gd name="connsiteY63" fmla="*/ 35471 h 149146"/>
                <a:gd name="connsiteX64" fmla="*/ 30409 w 74001"/>
                <a:gd name="connsiteY64" fmla="*/ 38930 h 149146"/>
                <a:gd name="connsiteX65" fmla="*/ 37036 w 74001"/>
                <a:gd name="connsiteY65" fmla="*/ 51048 h 149146"/>
                <a:gd name="connsiteX66" fmla="*/ 36668 w 74001"/>
                <a:gd name="connsiteY66" fmla="*/ 51071 h 149146"/>
                <a:gd name="connsiteX67" fmla="*/ 36293 w 74001"/>
                <a:gd name="connsiteY67" fmla="*/ 50031 h 149146"/>
                <a:gd name="connsiteX68" fmla="*/ 35056 w 74001"/>
                <a:gd name="connsiteY68" fmla="*/ 44476 h 149146"/>
                <a:gd name="connsiteX69" fmla="*/ 35870 w 74001"/>
                <a:gd name="connsiteY69" fmla="*/ 39516 h 149146"/>
                <a:gd name="connsiteX70" fmla="*/ 36379 w 74001"/>
                <a:gd name="connsiteY70" fmla="*/ 40564 h 149146"/>
                <a:gd name="connsiteX71" fmla="*/ 38233 w 74001"/>
                <a:gd name="connsiteY71" fmla="*/ 49272 h 149146"/>
                <a:gd name="connsiteX72" fmla="*/ 37983 w 74001"/>
                <a:gd name="connsiteY72" fmla="*/ 50696 h 149146"/>
                <a:gd name="connsiteX73" fmla="*/ 37036 w 74001"/>
                <a:gd name="connsiteY73" fmla="*/ 51048 h 149146"/>
                <a:gd name="connsiteX74" fmla="*/ 15209 w 74001"/>
                <a:gd name="connsiteY74" fmla="*/ 45462 h 149146"/>
                <a:gd name="connsiteX75" fmla="*/ 14810 w 74001"/>
                <a:gd name="connsiteY75" fmla="*/ 46049 h 149146"/>
                <a:gd name="connsiteX76" fmla="*/ 12478 w 74001"/>
                <a:gd name="connsiteY76" fmla="*/ 44578 h 149146"/>
                <a:gd name="connsiteX77" fmla="*/ 13010 w 74001"/>
                <a:gd name="connsiteY77" fmla="*/ 43162 h 149146"/>
                <a:gd name="connsiteX78" fmla="*/ 15545 w 74001"/>
                <a:gd name="connsiteY78" fmla="*/ 43670 h 149146"/>
                <a:gd name="connsiteX79" fmla="*/ 15209 w 74001"/>
                <a:gd name="connsiteY79" fmla="*/ 45462 h 149146"/>
                <a:gd name="connsiteX80" fmla="*/ 19465 w 74001"/>
                <a:gd name="connsiteY80" fmla="*/ 53896 h 149146"/>
                <a:gd name="connsiteX81" fmla="*/ 20474 w 74001"/>
                <a:gd name="connsiteY81" fmla="*/ 54388 h 149146"/>
                <a:gd name="connsiteX82" fmla="*/ 21021 w 74001"/>
                <a:gd name="connsiteY82" fmla="*/ 54388 h 149146"/>
                <a:gd name="connsiteX83" fmla="*/ 21350 w 74001"/>
                <a:gd name="connsiteY83" fmla="*/ 55492 h 149146"/>
                <a:gd name="connsiteX84" fmla="*/ 24495 w 74001"/>
                <a:gd name="connsiteY84" fmla="*/ 57698 h 149146"/>
                <a:gd name="connsiteX85" fmla="*/ 25355 w 74001"/>
                <a:gd name="connsiteY85" fmla="*/ 57635 h 149146"/>
                <a:gd name="connsiteX86" fmla="*/ 26083 w 74001"/>
                <a:gd name="connsiteY86" fmla="*/ 58840 h 149146"/>
                <a:gd name="connsiteX87" fmla="*/ 27436 w 74001"/>
                <a:gd name="connsiteY87" fmla="*/ 59450 h 149146"/>
                <a:gd name="connsiteX88" fmla="*/ 27804 w 74001"/>
                <a:gd name="connsiteY88" fmla="*/ 60679 h 149146"/>
                <a:gd name="connsiteX89" fmla="*/ 28767 w 74001"/>
                <a:gd name="connsiteY89" fmla="*/ 61930 h 149146"/>
                <a:gd name="connsiteX90" fmla="*/ 27085 w 74001"/>
                <a:gd name="connsiteY90" fmla="*/ 63448 h 149146"/>
                <a:gd name="connsiteX91" fmla="*/ 23822 w 74001"/>
                <a:gd name="connsiteY91" fmla="*/ 63041 h 149146"/>
                <a:gd name="connsiteX92" fmla="*/ 21960 w 74001"/>
                <a:gd name="connsiteY92" fmla="*/ 64762 h 149146"/>
                <a:gd name="connsiteX93" fmla="*/ 20271 w 74001"/>
                <a:gd name="connsiteY93" fmla="*/ 64324 h 149146"/>
                <a:gd name="connsiteX94" fmla="*/ 19973 w 74001"/>
                <a:gd name="connsiteY94" fmla="*/ 63417 h 149146"/>
                <a:gd name="connsiteX95" fmla="*/ 20208 w 74001"/>
                <a:gd name="connsiteY95" fmla="*/ 63112 h 149146"/>
                <a:gd name="connsiteX96" fmla="*/ 19199 w 74001"/>
                <a:gd name="connsiteY96" fmla="*/ 60804 h 149146"/>
                <a:gd name="connsiteX97" fmla="*/ 18745 w 74001"/>
                <a:gd name="connsiteY97" fmla="*/ 57283 h 149146"/>
                <a:gd name="connsiteX98" fmla="*/ 18064 w 74001"/>
                <a:gd name="connsiteY98" fmla="*/ 55210 h 149146"/>
                <a:gd name="connsiteX99" fmla="*/ 17321 w 74001"/>
                <a:gd name="connsiteY99" fmla="*/ 54326 h 149146"/>
                <a:gd name="connsiteX100" fmla="*/ 15803 w 74001"/>
                <a:gd name="connsiteY100" fmla="*/ 55100 h 149146"/>
                <a:gd name="connsiteX101" fmla="*/ 15185 w 74001"/>
                <a:gd name="connsiteY101" fmla="*/ 55233 h 149146"/>
                <a:gd name="connsiteX102" fmla="*/ 13714 w 74001"/>
                <a:gd name="connsiteY102" fmla="*/ 53536 h 149146"/>
                <a:gd name="connsiteX103" fmla="*/ 14411 w 74001"/>
                <a:gd name="connsiteY103" fmla="*/ 50086 h 149146"/>
                <a:gd name="connsiteX104" fmla="*/ 14778 w 74001"/>
                <a:gd name="connsiteY104" fmla="*/ 49100 h 149146"/>
                <a:gd name="connsiteX105" fmla="*/ 15960 w 74001"/>
                <a:gd name="connsiteY105" fmla="*/ 48912 h 149146"/>
                <a:gd name="connsiteX106" fmla="*/ 17759 w 74001"/>
                <a:gd name="connsiteY106" fmla="*/ 49820 h 149146"/>
                <a:gd name="connsiteX107" fmla="*/ 19465 w 74001"/>
                <a:gd name="connsiteY107" fmla="*/ 53896 h 149146"/>
                <a:gd name="connsiteX108" fmla="*/ 38875 w 74001"/>
                <a:gd name="connsiteY108" fmla="*/ 59364 h 149146"/>
                <a:gd name="connsiteX109" fmla="*/ 36363 w 74001"/>
                <a:gd name="connsiteY109" fmla="*/ 59599 h 149146"/>
                <a:gd name="connsiteX110" fmla="*/ 32835 w 74001"/>
                <a:gd name="connsiteY110" fmla="*/ 58887 h 149146"/>
                <a:gd name="connsiteX111" fmla="*/ 31411 w 74001"/>
                <a:gd name="connsiteY111" fmla="*/ 57901 h 149146"/>
                <a:gd name="connsiteX112" fmla="*/ 30800 w 74001"/>
                <a:gd name="connsiteY112" fmla="*/ 56915 h 149146"/>
                <a:gd name="connsiteX113" fmla="*/ 32021 w 74001"/>
                <a:gd name="connsiteY113" fmla="*/ 56180 h 149146"/>
                <a:gd name="connsiteX114" fmla="*/ 33773 w 74001"/>
                <a:gd name="connsiteY114" fmla="*/ 55836 h 149146"/>
                <a:gd name="connsiteX115" fmla="*/ 35956 w 74001"/>
                <a:gd name="connsiteY115" fmla="*/ 53575 h 149146"/>
                <a:gd name="connsiteX116" fmla="*/ 36715 w 74001"/>
                <a:gd name="connsiteY116" fmla="*/ 54436 h 149146"/>
                <a:gd name="connsiteX117" fmla="*/ 37529 w 74001"/>
                <a:gd name="connsiteY117" fmla="*/ 56970 h 149146"/>
                <a:gd name="connsiteX118" fmla="*/ 38405 w 74001"/>
                <a:gd name="connsiteY118" fmla="*/ 57737 h 149146"/>
                <a:gd name="connsiteX119" fmla="*/ 38898 w 74001"/>
                <a:gd name="connsiteY119" fmla="*/ 58504 h 149146"/>
                <a:gd name="connsiteX120" fmla="*/ 38875 w 74001"/>
                <a:gd name="connsiteY120" fmla="*/ 59364 h 149146"/>
                <a:gd name="connsiteX121" fmla="*/ 42168 w 74001"/>
                <a:gd name="connsiteY121" fmla="*/ 69433 h 149146"/>
                <a:gd name="connsiteX122" fmla="*/ 42825 w 74001"/>
                <a:gd name="connsiteY122" fmla="*/ 69769 h 149146"/>
                <a:gd name="connsiteX123" fmla="*/ 42458 w 74001"/>
                <a:gd name="connsiteY123" fmla="*/ 70716 h 149146"/>
                <a:gd name="connsiteX124" fmla="*/ 39446 w 74001"/>
                <a:gd name="connsiteY124" fmla="*/ 69636 h 149146"/>
                <a:gd name="connsiteX125" fmla="*/ 37012 w 74001"/>
                <a:gd name="connsiteY125" fmla="*/ 70059 h 149146"/>
                <a:gd name="connsiteX126" fmla="*/ 36332 w 74001"/>
                <a:gd name="connsiteY126" fmla="*/ 70012 h 149146"/>
                <a:gd name="connsiteX127" fmla="*/ 35612 w 74001"/>
                <a:gd name="connsiteY127" fmla="*/ 69144 h 149146"/>
                <a:gd name="connsiteX128" fmla="*/ 35080 w 74001"/>
                <a:gd name="connsiteY128" fmla="*/ 67415 h 149146"/>
                <a:gd name="connsiteX129" fmla="*/ 35322 w 74001"/>
                <a:gd name="connsiteY129" fmla="*/ 66210 h 149146"/>
                <a:gd name="connsiteX130" fmla="*/ 36340 w 74001"/>
                <a:gd name="connsiteY130" fmla="*/ 65365 h 149146"/>
                <a:gd name="connsiteX131" fmla="*/ 36723 w 74001"/>
                <a:gd name="connsiteY131" fmla="*/ 65232 h 149146"/>
                <a:gd name="connsiteX132" fmla="*/ 37490 w 74001"/>
                <a:gd name="connsiteY132" fmla="*/ 66272 h 149146"/>
                <a:gd name="connsiteX133" fmla="*/ 38186 w 74001"/>
                <a:gd name="connsiteY133" fmla="*/ 66984 h 149146"/>
                <a:gd name="connsiteX134" fmla="*/ 38859 w 74001"/>
                <a:gd name="connsiteY134" fmla="*/ 67289 h 149146"/>
                <a:gd name="connsiteX135" fmla="*/ 40392 w 74001"/>
                <a:gd name="connsiteY135" fmla="*/ 68987 h 149146"/>
                <a:gd name="connsiteX136" fmla="*/ 42168 w 74001"/>
                <a:gd name="connsiteY136" fmla="*/ 69433 h 149146"/>
                <a:gd name="connsiteX137" fmla="*/ 42145 w 74001"/>
                <a:gd name="connsiteY137" fmla="*/ 86871 h 149146"/>
                <a:gd name="connsiteX138" fmla="*/ 44327 w 74001"/>
                <a:gd name="connsiteY138" fmla="*/ 90134 h 149146"/>
                <a:gd name="connsiteX139" fmla="*/ 45196 w 74001"/>
                <a:gd name="connsiteY139" fmla="*/ 90392 h 149146"/>
                <a:gd name="connsiteX140" fmla="*/ 43874 w 74001"/>
                <a:gd name="connsiteY140" fmla="*/ 92731 h 149146"/>
                <a:gd name="connsiteX141" fmla="*/ 41120 w 74001"/>
                <a:gd name="connsiteY141" fmla="*/ 92935 h 149146"/>
                <a:gd name="connsiteX142" fmla="*/ 37873 w 74001"/>
                <a:gd name="connsiteY142" fmla="*/ 92332 h 149146"/>
                <a:gd name="connsiteX143" fmla="*/ 39062 w 74001"/>
                <a:gd name="connsiteY143" fmla="*/ 91526 h 149146"/>
                <a:gd name="connsiteX144" fmla="*/ 38444 w 74001"/>
                <a:gd name="connsiteY144" fmla="*/ 90619 h 149146"/>
                <a:gd name="connsiteX145" fmla="*/ 37466 w 74001"/>
                <a:gd name="connsiteY145" fmla="*/ 90439 h 149146"/>
                <a:gd name="connsiteX146" fmla="*/ 36340 w 74001"/>
                <a:gd name="connsiteY146" fmla="*/ 90869 h 149146"/>
                <a:gd name="connsiteX147" fmla="*/ 35823 w 74001"/>
                <a:gd name="connsiteY147" fmla="*/ 90721 h 149146"/>
                <a:gd name="connsiteX148" fmla="*/ 36543 w 74001"/>
                <a:gd name="connsiteY148" fmla="*/ 89218 h 149146"/>
                <a:gd name="connsiteX149" fmla="*/ 38343 w 74001"/>
                <a:gd name="connsiteY149" fmla="*/ 87098 h 149146"/>
                <a:gd name="connsiteX150" fmla="*/ 38875 w 74001"/>
                <a:gd name="connsiteY150" fmla="*/ 86934 h 149146"/>
                <a:gd name="connsiteX151" fmla="*/ 39360 w 74001"/>
                <a:gd name="connsiteY151" fmla="*/ 86911 h 149146"/>
                <a:gd name="connsiteX152" fmla="*/ 39837 w 74001"/>
                <a:gd name="connsiteY152" fmla="*/ 87098 h 149146"/>
                <a:gd name="connsiteX153" fmla="*/ 42145 w 74001"/>
                <a:gd name="connsiteY153" fmla="*/ 86871 h 149146"/>
                <a:gd name="connsiteX154" fmla="*/ 61664 w 74001"/>
                <a:gd name="connsiteY154" fmla="*/ 118995 h 149146"/>
                <a:gd name="connsiteX155" fmla="*/ 60647 w 74001"/>
                <a:gd name="connsiteY155" fmla="*/ 120113 h 149146"/>
                <a:gd name="connsiteX156" fmla="*/ 59763 w 74001"/>
                <a:gd name="connsiteY156" fmla="*/ 119988 h 149146"/>
                <a:gd name="connsiteX157" fmla="*/ 54036 w 74001"/>
                <a:gd name="connsiteY157" fmla="*/ 117406 h 149146"/>
                <a:gd name="connsiteX158" fmla="*/ 54279 w 74001"/>
                <a:gd name="connsiteY158" fmla="*/ 116342 h 149146"/>
                <a:gd name="connsiteX159" fmla="*/ 54044 w 74001"/>
                <a:gd name="connsiteY159" fmla="*/ 113627 h 149146"/>
                <a:gd name="connsiteX160" fmla="*/ 54670 w 74001"/>
                <a:gd name="connsiteY160" fmla="*/ 112157 h 149146"/>
                <a:gd name="connsiteX161" fmla="*/ 56251 w 74001"/>
                <a:gd name="connsiteY161" fmla="*/ 111554 h 149146"/>
                <a:gd name="connsiteX162" fmla="*/ 57479 w 74001"/>
                <a:gd name="connsiteY162" fmla="*/ 111867 h 149146"/>
                <a:gd name="connsiteX163" fmla="*/ 58230 w 74001"/>
                <a:gd name="connsiteY163" fmla="*/ 114034 h 149146"/>
                <a:gd name="connsiteX164" fmla="*/ 59943 w 74001"/>
                <a:gd name="connsiteY164" fmla="*/ 114919 h 149146"/>
                <a:gd name="connsiteX165" fmla="*/ 58746 w 74001"/>
                <a:gd name="connsiteY165" fmla="*/ 115662 h 149146"/>
                <a:gd name="connsiteX166" fmla="*/ 60835 w 74001"/>
                <a:gd name="connsiteY166" fmla="*/ 117297 h 149146"/>
                <a:gd name="connsiteX167" fmla="*/ 61664 w 74001"/>
                <a:gd name="connsiteY167" fmla="*/ 118995 h 149146"/>
                <a:gd name="connsiteX168" fmla="*/ 65106 w 74001"/>
                <a:gd name="connsiteY168" fmla="*/ 132865 h 149146"/>
                <a:gd name="connsiteX169" fmla="*/ 63948 w 74001"/>
                <a:gd name="connsiteY169" fmla="*/ 135385 h 149146"/>
                <a:gd name="connsiteX170" fmla="*/ 61946 w 74001"/>
                <a:gd name="connsiteY170" fmla="*/ 134798 h 149146"/>
                <a:gd name="connsiteX171" fmla="*/ 60076 w 74001"/>
                <a:gd name="connsiteY171" fmla="*/ 132975 h 149146"/>
                <a:gd name="connsiteX172" fmla="*/ 59098 w 74001"/>
                <a:gd name="connsiteY172" fmla="*/ 131387 h 149146"/>
                <a:gd name="connsiteX173" fmla="*/ 59755 w 74001"/>
                <a:gd name="connsiteY173" fmla="*/ 128344 h 149146"/>
                <a:gd name="connsiteX174" fmla="*/ 60709 w 74001"/>
                <a:gd name="connsiteY174" fmla="*/ 127811 h 149146"/>
                <a:gd name="connsiteX175" fmla="*/ 61711 w 74001"/>
                <a:gd name="connsiteY175" fmla="*/ 127984 h 149146"/>
                <a:gd name="connsiteX176" fmla="*/ 62220 w 74001"/>
                <a:gd name="connsiteY176" fmla="*/ 130957 h 149146"/>
                <a:gd name="connsiteX177" fmla="*/ 65106 w 74001"/>
                <a:gd name="connsiteY177" fmla="*/ 132865 h 149146"/>
                <a:gd name="connsiteX178" fmla="*/ 74002 w 74001"/>
                <a:gd name="connsiteY178" fmla="*/ 147863 h 149146"/>
                <a:gd name="connsiteX179" fmla="*/ 73227 w 74001"/>
                <a:gd name="connsiteY179" fmla="*/ 149146 h 149146"/>
                <a:gd name="connsiteX180" fmla="*/ 72038 w 74001"/>
                <a:gd name="connsiteY180" fmla="*/ 149130 h 149146"/>
                <a:gd name="connsiteX181" fmla="*/ 70513 w 74001"/>
                <a:gd name="connsiteY181" fmla="*/ 148223 h 149146"/>
                <a:gd name="connsiteX182" fmla="*/ 70802 w 74001"/>
                <a:gd name="connsiteY182" fmla="*/ 147089 h 149146"/>
                <a:gd name="connsiteX183" fmla="*/ 72539 w 74001"/>
                <a:gd name="connsiteY183" fmla="*/ 146885 h 149146"/>
                <a:gd name="connsiteX184" fmla="*/ 73040 w 74001"/>
                <a:gd name="connsiteY184" fmla="*/ 146963 h 149146"/>
                <a:gd name="connsiteX185" fmla="*/ 74002 w 74001"/>
                <a:gd name="connsiteY185" fmla="*/ 147863 h 14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74001" h="149146">
                  <a:moveTo>
                    <a:pt x="21139" y="4452"/>
                  </a:moveTo>
                  <a:lnTo>
                    <a:pt x="20818" y="4670"/>
                  </a:lnTo>
                  <a:lnTo>
                    <a:pt x="20309" y="4499"/>
                  </a:lnTo>
                  <a:lnTo>
                    <a:pt x="19011" y="1776"/>
                  </a:lnTo>
                  <a:lnTo>
                    <a:pt x="19339" y="868"/>
                  </a:lnTo>
                  <a:lnTo>
                    <a:pt x="20974" y="0"/>
                  </a:lnTo>
                  <a:lnTo>
                    <a:pt x="22430" y="1510"/>
                  </a:lnTo>
                  <a:lnTo>
                    <a:pt x="22570" y="2347"/>
                  </a:lnTo>
                  <a:lnTo>
                    <a:pt x="22555" y="3059"/>
                  </a:lnTo>
                  <a:lnTo>
                    <a:pt x="22336" y="3677"/>
                  </a:lnTo>
                  <a:lnTo>
                    <a:pt x="21365" y="3935"/>
                  </a:lnTo>
                  <a:lnTo>
                    <a:pt x="21139" y="4452"/>
                  </a:lnTo>
                  <a:close/>
                  <a:moveTo>
                    <a:pt x="23243" y="12408"/>
                  </a:moveTo>
                  <a:lnTo>
                    <a:pt x="22328" y="13550"/>
                  </a:lnTo>
                  <a:lnTo>
                    <a:pt x="19856" y="13175"/>
                  </a:lnTo>
                  <a:lnTo>
                    <a:pt x="19269" y="12869"/>
                  </a:lnTo>
                  <a:lnTo>
                    <a:pt x="19433" y="10976"/>
                  </a:lnTo>
                  <a:lnTo>
                    <a:pt x="20051" y="10327"/>
                  </a:lnTo>
                  <a:lnTo>
                    <a:pt x="21530" y="9740"/>
                  </a:lnTo>
                  <a:lnTo>
                    <a:pt x="23556" y="10671"/>
                  </a:lnTo>
                  <a:lnTo>
                    <a:pt x="23243" y="12408"/>
                  </a:lnTo>
                  <a:close/>
                  <a:moveTo>
                    <a:pt x="4827" y="25168"/>
                  </a:moveTo>
                  <a:lnTo>
                    <a:pt x="6243" y="32639"/>
                  </a:lnTo>
                  <a:lnTo>
                    <a:pt x="7886" y="32624"/>
                  </a:lnTo>
                  <a:lnTo>
                    <a:pt x="8723" y="32225"/>
                  </a:lnTo>
                  <a:lnTo>
                    <a:pt x="9693" y="30472"/>
                  </a:lnTo>
                  <a:lnTo>
                    <a:pt x="10131" y="27726"/>
                  </a:lnTo>
                  <a:lnTo>
                    <a:pt x="10984" y="27335"/>
                  </a:lnTo>
                  <a:lnTo>
                    <a:pt x="12064" y="27632"/>
                  </a:lnTo>
                  <a:lnTo>
                    <a:pt x="11594" y="28509"/>
                  </a:lnTo>
                  <a:lnTo>
                    <a:pt x="11907" y="30707"/>
                  </a:lnTo>
                  <a:lnTo>
                    <a:pt x="12736" y="31927"/>
                  </a:lnTo>
                  <a:lnTo>
                    <a:pt x="13284" y="32147"/>
                  </a:lnTo>
                  <a:lnTo>
                    <a:pt x="14395" y="37897"/>
                  </a:lnTo>
                  <a:lnTo>
                    <a:pt x="14810" y="39101"/>
                  </a:lnTo>
                  <a:lnTo>
                    <a:pt x="14786" y="40072"/>
                  </a:lnTo>
                  <a:lnTo>
                    <a:pt x="12462" y="42223"/>
                  </a:lnTo>
                  <a:lnTo>
                    <a:pt x="9012" y="42161"/>
                  </a:lnTo>
                  <a:lnTo>
                    <a:pt x="6580" y="43451"/>
                  </a:lnTo>
                  <a:lnTo>
                    <a:pt x="5101" y="43365"/>
                  </a:lnTo>
                  <a:lnTo>
                    <a:pt x="5108" y="41910"/>
                  </a:lnTo>
                  <a:lnTo>
                    <a:pt x="3794" y="40752"/>
                  </a:lnTo>
                  <a:lnTo>
                    <a:pt x="2308" y="38272"/>
                  </a:lnTo>
                  <a:lnTo>
                    <a:pt x="2675" y="33868"/>
                  </a:lnTo>
                  <a:lnTo>
                    <a:pt x="23" y="25708"/>
                  </a:lnTo>
                  <a:lnTo>
                    <a:pt x="0" y="23666"/>
                  </a:lnTo>
                  <a:lnTo>
                    <a:pt x="907" y="21006"/>
                  </a:lnTo>
                  <a:lnTo>
                    <a:pt x="1792" y="20881"/>
                  </a:lnTo>
                  <a:lnTo>
                    <a:pt x="2996" y="23103"/>
                  </a:lnTo>
                  <a:lnTo>
                    <a:pt x="4827" y="25168"/>
                  </a:lnTo>
                  <a:close/>
                  <a:moveTo>
                    <a:pt x="36520" y="36504"/>
                  </a:moveTo>
                  <a:lnTo>
                    <a:pt x="36136" y="37905"/>
                  </a:lnTo>
                  <a:lnTo>
                    <a:pt x="35229" y="36277"/>
                  </a:lnTo>
                  <a:lnTo>
                    <a:pt x="34650" y="29440"/>
                  </a:lnTo>
                  <a:lnTo>
                    <a:pt x="34885" y="28806"/>
                  </a:lnTo>
                  <a:lnTo>
                    <a:pt x="35362" y="28759"/>
                  </a:lnTo>
                  <a:lnTo>
                    <a:pt x="36473" y="33516"/>
                  </a:lnTo>
                  <a:lnTo>
                    <a:pt x="36520" y="36504"/>
                  </a:lnTo>
                  <a:close/>
                  <a:moveTo>
                    <a:pt x="30409" y="38930"/>
                  </a:moveTo>
                  <a:lnTo>
                    <a:pt x="28939" y="39970"/>
                  </a:lnTo>
                  <a:lnTo>
                    <a:pt x="26216" y="39868"/>
                  </a:lnTo>
                  <a:lnTo>
                    <a:pt x="25207" y="39281"/>
                  </a:lnTo>
                  <a:lnTo>
                    <a:pt x="28548" y="36121"/>
                  </a:lnTo>
                  <a:lnTo>
                    <a:pt x="32413" y="35471"/>
                  </a:lnTo>
                  <a:lnTo>
                    <a:pt x="30409" y="38930"/>
                  </a:lnTo>
                  <a:close/>
                  <a:moveTo>
                    <a:pt x="37036" y="51048"/>
                  </a:moveTo>
                  <a:lnTo>
                    <a:pt x="36668" y="51071"/>
                  </a:lnTo>
                  <a:lnTo>
                    <a:pt x="36293" y="50031"/>
                  </a:lnTo>
                  <a:lnTo>
                    <a:pt x="35056" y="44476"/>
                  </a:lnTo>
                  <a:lnTo>
                    <a:pt x="35870" y="39516"/>
                  </a:lnTo>
                  <a:lnTo>
                    <a:pt x="36379" y="40564"/>
                  </a:lnTo>
                  <a:lnTo>
                    <a:pt x="38233" y="49272"/>
                  </a:lnTo>
                  <a:lnTo>
                    <a:pt x="37983" y="50696"/>
                  </a:lnTo>
                  <a:lnTo>
                    <a:pt x="37036" y="51048"/>
                  </a:lnTo>
                  <a:close/>
                  <a:moveTo>
                    <a:pt x="15209" y="45462"/>
                  </a:moveTo>
                  <a:lnTo>
                    <a:pt x="14810" y="46049"/>
                  </a:lnTo>
                  <a:lnTo>
                    <a:pt x="12478" y="44578"/>
                  </a:lnTo>
                  <a:lnTo>
                    <a:pt x="13010" y="43162"/>
                  </a:lnTo>
                  <a:lnTo>
                    <a:pt x="15545" y="43670"/>
                  </a:lnTo>
                  <a:lnTo>
                    <a:pt x="15209" y="45462"/>
                  </a:lnTo>
                  <a:close/>
                  <a:moveTo>
                    <a:pt x="19465" y="53896"/>
                  </a:moveTo>
                  <a:lnTo>
                    <a:pt x="20474" y="54388"/>
                  </a:lnTo>
                  <a:lnTo>
                    <a:pt x="21021" y="54388"/>
                  </a:lnTo>
                  <a:lnTo>
                    <a:pt x="21350" y="55492"/>
                  </a:lnTo>
                  <a:lnTo>
                    <a:pt x="24495" y="57698"/>
                  </a:lnTo>
                  <a:lnTo>
                    <a:pt x="25355" y="57635"/>
                  </a:lnTo>
                  <a:lnTo>
                    <a:pt x="26083" y="58840"/>
                  </a:lnTo>
                  <a:lnTo>
                    <a:pt x="27436" y="59450"/>
                  </a:lnTo>
                  <a:lnTo>
                    <a:pt x="27804" y="60679"/>
                  </a:lnTo>
                  <a:lnTo>
                    <a:pt x="28767" y="61930"/>
                  </a:lnTo>
                  <a:lnTo>
                    <a:pt x="27085" y="63448"/>
                  </a:lnTo>
                  <a:lnTo>
                    <a:pt x="23822" y="63041"/>
                  </a:lnTo>
                  <a:lnTo>
                    <a:pt x="21960" y="64762"/>
                  </a:lnTo>
                  <a:lnTo>
                    <a:pt x="20271" y="64324"/>
                  </a:lnTo>
                  <a:lnTo>
                    <a:pt x="19973" y="63417"/>
                  </a:lnTo>
                  <a:lnTo>
                    <a:pt x="20208" y="63112"/>
                  </a:lnTo>
                  <a:lnTo>
                    <a:pt x="19199" y="60804"/>
                  </a:lnTo>
                  <a:lnTo>
                    <a:pt x="18745" y="57283"/>
                  </a:lnTo>
                  <a:lnTo>
                    <a:pt x="18064" y="55210"/>
                  </a:lnTo>
                  <a:lnTo>
                    <a:pt x="17321" y="54326"/>
                  </a:lnTo>
                  <a:lnTo>
                    <a:pt x="15803" y="55100"/>
                  </a:lnTo>
                  <a:lnTo>
                    <a:pt x="15185" y="55233"/>
                  </a:lnTo>
                  <a:lnTo>
                    <a:pt x="13714" y="53536"/>
                  </a:lnTo>
                  <a:lnTo>
                    <a:pt x="14411" y="50086"/>
                  </a:lnTo>
                  <a:lnTo>
                    <a:pt x="14778" y="49100"/>
                  </a:lnTo>
                  <a:lnTo>
                    <a:pt x="15960" y="48912"/>
                  </a:lnTo>
                  <a:lnTo>
                    <a:pt x="17759" y="49820"/>
                  </a:lnTo>
                  <a:lnTo>
                    <a:pt x="19465" y="53896"/>
                  </a:lnTo>
                  <a:close/>
                  <a:moveTo>
                    <a:pt x="38875" y="59364"/>
                  </a:moveTo>
                  <a:lnTo>
                    <a:pt x="36363" y="59599"/>
                  </a:lnTo>
                  <a:lnTo>
                    <a:pt x="32835" y="58887"/>
                  </a:lnTo>
                  <a:lnTo>
                    <a:pt x="31411" y="57901"/>
                  </a:lnTo>
                  <a:lnTo>
                    <a:pt x="30800" y="56915"/>
                  </a:lnTo>
                  <a:lnTo>
                    <a:pt x="32021" y="56180"/>
                  </a:lnTo>
                  <a:lnTo>
                    <a:pt x="33773" y="55836"/>
                  </a:lnTo>
                  <a:lnTo>
                    <a:pt x="35956" y="53575"/>
                  </a:lnTo>
                  <a:lnTo>
                    <a:pt x="36715" y="54436"/>
                  </a:lnTo>
                  <a:lnTo>
                    <a:pt x="37529" y="56970"/>
                  </a:lnTo>
                  <a:lnTo>
                    <a:pt x="38405" y="57737"/>
                  </a:lnTo>
                  <a:lnTo>
                    <a:pt x="38898" y="58504"/>
                  </a:lnTo>
                  <a:lnTo>
                    <a:pt x="38875" y="59364"/>
                  </a:lnTo>
                  <a:close/>
                  <a:moveTo>
                    <a:pt x="42168" y="69433"/>
                  </a:moveTo>
                  <a:lnTo>
                    <a:pt x="42825" y="69769"/>
                  </a:lnTo>
                  <a:lnTo>
                    <a:pt x="42458" y="70716"/>
                  </a:lnTo>
                  <a:lnTo>
                    <a:pt x="39446" y="69636"/>
                  </a:lnTo>
                  <a:lnTo>
                    <a:pt x="37012" y="70059"/>
                  </a:lnTo>
                  <a:lnTo>
                    <a:pt x="36332" y="70012"/>
                  </a:lnTo>
                  <a:lnTo>
                    <a:pt x="35612" y="69144"/>
                  </a:lnTo>
                  <a:lnTo>
                    <a:pt x="35080" y="67415"/>
                  </a:lnTo>
                  <a:lnTo>
                    <a:pt x="35322" y="66210"/>
                  </a:lnTo>
                  <a:lnTo>
                    <a:pt x="36340" y="65365"/>
                  </a:lnTo>
                  <a:lnTo>
                    <a:pt x="36723" y="65232"/>
                  </a:lnTo>
                  <a:lnTo>
                    <a:pt x="37490" y="66272"/>
                  </a:lnTo>
                  <a:lnTo>
                    <a:pt x="38186" y="66984"/>
                  </a:lnTo>
                  <a:lnTo>
                    <a:pt x="38859" y="67289"/>
                  </a:lnTo>
                  <a:lnTo>
                    <a:pt x="40392" y="68987"/>
                  </a:lnTo>
                  <a:lnTo>
                    <a:pt x="42168" y="69433"/>
                  </a:lnTo>
                  <a:close/>
                  <a:moveTo>
                    <a:pt x="42145" y="86871"/>
                  </a:moveTo>
                  <a:lnTo>
                    <a:pt x="44327" y="90134"/>
                  </a:lnTo>
                  <a:lnTo>
                    <a:pt x="45196" y="90392"/>
                  </a:lnTo>
                  <a:lnTo>
                    <a:pt x="43874" y="92731"/>
                  </a:lnTo>
                  <a:lnTo>
                    <a:pt x="41120" y="92935"/>
                  </a:lnTo>
                  <a:lnTo>
                    <a:pt x="37873" y="92332"/>
                  </a:lnTo>
                  <a:lnTo>
                    <a:pt x="39062" y="91526"/>
                  </a:lnTo>
                  <a:lnTo>
                    <a:pt x="38444" y="90619"/>
                  </a:lnTo>
                  <a:lnTo>
                    <a:pt x="37466" y="90439"/>
                  </a:lnTo>
                  <a:lnTo>
                    <a:pt x="36340" y="90869"/>
                  </a:lnTo>
                  <a:lnTo>
                    <a:pt x="35823" y="90721"/>
                  </a:lnTo>
                  <a:lnTo>
                    <a:pt x="36543" y="89218"/>
                  </a:lnTo>
                  <a:lnTo>
                    <a:pt x="38343" y="87098"/>
                  </a:lnTo>
                  <a:lnTo>
                    <a:pt x="38875" y="86934"/>
                  </a:lnTo>
                  <a:lnTo>
                    <a:pt x="39360" y="86911"/>
                  </a:lnTo>
                  <a:lnTo>
                    <a:pt x="39837" y="87098"/>
                  </a:lnTo>
                  <a:lnTo>
                    <a:pt x="42145" y="86871"/>
                  </a:lnTo>
                  <a:close/>
                  <a:moveTo>
                    <a:pt x="61664" y="118995"/>
                  </a:moveTo>
                  <a:lnTo>
                    <a:pt x="60647" y="120113"/>
                  </a:lnTo>
                  <a:lnTo>
                    <a:pt x="59763" y="119988"/>
                  </a:lnTo>
                  <a:lnTo>
                    <a:pt x="54036" y="117406"/>
                  </a:lnTo>
                  <a:lnTo>
                    <a:pt x="54279" y="116342"/>
                  </a:lnTo>
                  <a:lnTo>
                    <a:pt x="54044" y="113627"/>
                  </a:lnTo>
                  <a:lnTo>
                    <a:pt x="54670" y="112157"/>
                  </a:lnTo>
                  <a:lnTo>
                    <a:pt x="56251" y="111554"/>
                  </a:lnTo>
                  <a:lnTo>
                    <a:pt x="57479" y="111867"/>
                  </a:lnTo>
                  <a:lnTo>
                    <a:pt x="58230" y="114034"/>
                  </a:lnTo>
                  <a:lnTo>
                    <a:pt x="59943" y="114919"/>
                  </a:lnTo>
                  <a:lnTo>
                    <a:pt x="58746" y="115662"/>
                  </a:lnTo>
                  <a:lnTo>
                    <a:pt x="60835" y="117297"/>
                  </a:lnTo>
                  <a:lnTo>
                    <a:pt x="61664" y="118995"/>
                  </a:lnTo>
                  <a:close/>
                  <a:moveTo>
                    <a:pt x="65106" y="132865"/>
                  </a:moveTo>
                  <a:lnTo>
                    <a:pt x="63948" y="135385"/>
                  </a:lnTo>
                  <a:lnTo>
                    <a:pt x="61946" y="134798"/>
                  </a:lnTo>
                  <a:lnTo>
                    <a:pt x="60076" y="132975"/>
                  </a:lnTo>
                  <a:lnTo>
                    <a:pt x="59098" y="131387"/>
                  </a:lnTo>
                  <a:lnTo>
                    <a:pt x="59755" y="128344"/>
                  </a:lnTo>
                  <a:lnTo>
                    <a:pt x="60709" y="127811"/>
                  </a:lnTo>
                  <a:lnTo>
                    <a:pt x="61711" y="127984"/>
                  </a:lnTo>
                  <a:lnTo>
                    <a:pt x="62220" y="130957"/>
                  </a:lnTo>
                  <a:lnTo>
                    <a:pt x="65106" y="132865"/>
                  </a:lnTo>
                  <a:close/>
                  <a:moveTo>
                    <a:pt x="74002" y="147863"/>
                  </a:moveTo>
                  <a:lnTo>
                    <a:pt x="73227" y="149146"/>
                  </a:lnTo>
                  <a:lnTo>
                    <a:pt x="72038" y="149130"/>
                  </a:lnTo>
                  <a:lnTo>
                    <a:pt x="70513" y="148223"/>
                  </a:lnTo>
                  <a:lnTo>
                    <a:pt x="70802" y="147089"/>
                  </a:lnTo>
                  <a:lnTo>
                    <a:pt x="72539" y="146885"/>
                  </a:lnTo>
                  <a:lnTo>
                    <a:pt x="73040" y="146963"/>
                  </a:lnTo>
                  <a:lnTo>
                    <a:pt x="74002" y="14786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4DDF1C6B-E9F4-0DDC-46B6-4130262565C3}"/>
                </a:ext>
              </a:extLst>
            </p:cNvPr>
            <p:cNvSpPr>
              <a:spLocks/>
            </p:cNvSpPr>
            <p:nvPr/>
          </p:nvSpPr>
          <p:spPr>
            <a:xfrm>
              <a:off x="11242694" y="4939622"/>
              <a:ext cx="45360" cy="24776"/>
            </a:xfrm>
            <a:custGeom>
              <a:avLst/>
              <a:gdLst>
                <a:gd name="connsiteX0" fmla="*/ 44656 w 45360"/>
                <a:gd name="connsiteY0" fmla="*/ 2488 h 24776"/>
                <a:gd name="connsiteX1" fmla="*/ 44297 w 45360"/>
                <a:gd name="connsiteY1" fmla="*/ 2668 h 24776"/>
                <a:gd name="connsiteX2" fmla="*/ 43890 w 45360"/>
                <a:gd name="connsiteY2" fmla="*/ 1792 h 24776"/>
                <a:gd name="connsiteX3" fmla="*/ 44414 w 45360"/>
                <a:gd name="connsiteY3" fmla="*/ 469 h 24776"/>
                <a:gd name="connsiteX4" fmla="*/ 44922 w 45360"/>
                <a:gd name="connsiteY4" fmla="*/ 0 h 24776"/>
                <a:gd name="connsiteX5" fmla="*/ 45361 w 45360"/>
                <a:gd name="connsiteY5" fmla="*/ 1040 h 24776"/>
                <a:gd name="connsiteX6" fmla="*/ 44656 w 45360"/>
                <a:gd name="connsiteY6" fmla="*/ 2488 h 24776"/>
                <a:gd name="connsiteX7" fmla="*/ 3247 w 45360"/>
                <a:gd name="connsiteY7" fmla="*/ 24628 h 24776"/>
                <a:gd name="connsiteX8" fmla="*/ 2003 w 45360"/>
                <a:gd name="connsiteY8" fmla="*/ 24777 h 24776"/>
                <a:gd name="connsiteX9" fmla="*/ 790 w 45360"/>
                <a:gd name="connsiteY9" fmla="*/ 24480 h 24776"/>
                <a:gd name="connsiteX10" fmla="*/ 0 w 45360"/>
                <a:gd name="connsiteY10" fmla="*/ 23212 h 24776"/>
                <a:gd name="connsiteX11" fmla="*/ 360 w 45360"/>
                <a:gd name="connsiteY11" fmla="*/ 22672 h 24776"/>
                <a:gd name="connsiteX12" fmla="*/ 1150 w 45360"/>
                <a:gd name="connsiteY12" fmla="*/ 22923 h 24776"/>
                <a:gd name="connsiteX13" fmla="*/ 1964 w 45360"/>
                <a:gd name="connsiteY13" fmla="*/ 23861 h 24776"/>
                <a:gd name="connsiteX14" fmla="*/ 3310 w 45360"/>
                <a:gd name="connsiteY14" fmla="*/ 24292 h 24776"/>
                <a:gd name="connsiteX15" fmla="*/ 3247 w 45360"/>
                <a:gd name="connsiteY15" fmla="*/ 24628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360" h="24776">
                  <a:moveTo>
                    <a:pt x="44656" y="2488"/>
                  </a:moveTo>
                  <a:lnTo>
                    <a:pt x="44297" y="2668"/>
                  </a:lnTo>
                  <a:lnTo>
                    <a:pt x="43890" y="1792"/>
                  </a:lnTo>
                  <a:lnTo>
                    <a:pt x="44414" y="469"/>
                  </a:lnTo>
                  <a:lnTo>
                    <a:pt x="44922" y="0"/>
                  </a:lnTo>
                  <a:lnTo>
                    <a:pt x="45361" y="1040"/>
                  </a:lnTo>
                  <a:lnTo>
                    <a:pt x="44656" y="2488"/>
                  </a:lnTo>
                  <a:close/>
                  <a:moveTo>
                    <a:pt x="3247" y="24628"/>
                  </a:moveTo>
                  <a:lnTo>
                    <a:pt x="2003" y="24777"/>
                  </a:lnTo>
                  <a:lnTo>
                    <a:pt x="790" y="24480"/>
                  </a:lnTo>
                  <a:lnTo>
                    <a:pt x="0" y="23212"/>
                  </a:lnTo>
                  <a:lnTo>
                    <a:pt x="360" y="22672"/>
                  </a:lnTo>
                  <a:lnTo>
                    <a:pt x="1150" y="22923"/>
                  </a:lnTo>
                  <a:lnTo>
                    <a:pt x="1964" y="23861"/>
                  </a:lnTo>
                  <a:lnTo>
                    <a:pt x="3310" y="24292"/>
                  </a:lnTo>
                  <a:lnTo>
                    <a:pt x="3247" y="24628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AAFBC1D7-3199-2086-5C36-F65ACF0EB55A}"/>
                </a:ext>
              </a:extLst>
            </p:cNvPr>
            <p:cNvSpPr>
              <a:spLocks/>
            </p:cNvSpPr>
            <p:nvPr/>
          </p:nvSpPr>
          <p:spPr>
            <a:xfrm>
              <a:off x="11361603" y="4945082"/>
              <a:ext cx="29181" cy="13065"/>
            </a:xfrm>
            <a:custGeom>
              <a:avLst/>
              <a:gdLst>
                <a:gd name="connsiteX0" fmla="*/ 9779 w 29181"/>
                <a:gd name="connsiteY0" fmla="*/ 0 h 13065"/>
                <a:gd name="connsiteX1" fmla="*/ 12205 w 29181"/>
                <a:gd name="connsiteY1" fmla="*/ 2120 h 13065"/>
                <a:gd name="connsiteX2" fmla="*/ 13222 w 29181"/>
                <a:gd name="connsiteY2" fmla="*/ 4929 h 13065"/>
                <a:gd name="connsiteX3" fmla="*/ 12126 w 29181"/>
                <a:gd name="connsiteY3" fmla="*/ 7612 h 13065"/>
                <a:gd name="connsiteX4" fmla="*/ 9858 w 29181"/>
                <a:gd name="connsiteY4" fmla="*/ 6955 h 13065"/>
                <a:gd name="connsiteX5" fmla="*/ 6415 w 29181"/>
                <a:gd name="connsiteY5" fmla="*/ 7526 h 13065"/>
                <a:gd name="connsiteX6" fmla="*/ 5320 w 29181"/>
                <a:gd name="connsiteY6" fmla="*/ 7331 h 13065"/>
                <a:gd name="connsiteX7" fmla="*/ 2581 w 29181"/>
                <a:gd name="connsiteY7" fmla="*/ 4037 h 13065"/>
                <a:gd name="connsiteX8" fmla="*/ 704 w 29181"/>
                <a:gd name="connsiteY8" fmla="*/ 2558 h 13065"/>
                <a:gd name="connsiteX9" fmla="*/ 0 w 29181"/>
                <a:gd name="connsiteY9" fmla="*/ 1166 h 13065"/>
                <a:gd name="connsiteX10" fmla="*/ 2347 w 29181"/>
                <a:gd name="connsiteY10" fmla="*/ 1322 h 13065"/>
                <a:gd name="connsiteX11" fmla="*/ 5868 w 29181"/>
                <a:gd name="connsiteY11" fmla="*/ 399 h 13065"/>
                <a:gd name="connsiteX12" fmla="*/ 9779 w 29181"/>
                <a:gd name="connsiteY12" fmla="*/ 0 h 13065"/>
                <a:gd name="connsiteX13" fmla="*/ 29103 w 29181"/>
                <a:gd name="connsiteY13" fmla="*/ 13049 h 13065"/>
                <a:gd name="connsiteX14" fmla="*/ 23079 w 29181"/>
                <a:gd name="connsiteY14" fmla="*/ 13065 h 13065"/>
                <a:gd name="connsiteX15" fmla="*/ 20106 w 29181"/>
                <a:gd name="connsiteY15" fmla="*/ 12048 h 13065"/>
                <a:gd name="connsiteX16" fmla="*/ 19011 w 29181"/>
                <a:gd name="connsiteY16" fmla="*/ 12040 h 13065"/>
                <a:gd name="connsiteX17" fmla="*/ 16507 w 29181"/>
                <a:gd name="connsiteY17" fmla="*/ 9912 h 13065"/>
                <a:gd name="connsiteX18" fmla="*/ 16116 w 29181"/>
                <a:gd name="connsiteY18" fmla="*/ 8793 h 13065"/>
                <a:gd name="connsiteX19" fmla="*/ 17446 w 29181"/>
                <a:gd name="connsiteY19" fmla="*/ 8058 h 13065"/>
                <a:gd name="connsiteX20" fmla="*/ 20184 w 29181"/>
                <a:gd name="connsiteY20" fmla="*/ 7675 h 13065"/>
                <a:gd name="connsiteX21" fmla="*/ 25817 w 29181"/>
                <a:gd name="connsiteY21" fmla="*/ 9294 h 13065"/>
                <a:gd name="connsiteX22" fmla="*/ 26599 w 29181"/>
                <a:gd name="connsiteY22" fmla="*/ 10734 h 13065"/>
                <a:gd name="connsiteX23" fmla="*/ 27930 w 29181"/>
                <a:gd name="connsiteY23" fmla="*/ 10890 h 13065"/>
                <a:gd name="connsiteX24" fmla="*/ 28947 w 29181"/>
                <a:gd name="connsiteY24" fmla="*/ 11516 h 13065"/>
                <a:gd name="connsiteX25" fmla="*/ 29181 w 29181"/>
                <a:gd name="connsiteY25" fmla="*/ 12525 h 13065"/>
                <a:gd name="connsiteX26" fmla="*/ 29103 w 29181"/>
                <a:gd name="connsiteY26" fmla="*/ 13049 h 1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181" h="13065">
                  <a:moveTo>
                    <a:pt x="9779" y="0"/>
                  </a:moveTo>
                  <a:lnTo>
                    <a:pt x="12205" y="2120"/>
                  </a:lnTo>
                  <a:lnTo>
                    <a:pt x="13222" y="4929"/>
                  </a:lnTo>
                  <a:lnTo>
                    <a:pt x="12126" y="7612"/>
                  </a:lnTo>
                  <a:lnTo>
                    <a:pt x="9858" y="6955"/>
                  </a:lnTo>
                  <a:lnTo>
                    <a:pt x="6415" y="7526"/>
                  </a:lnTo>
                  <a:lnTo>
                    <a:pt x="5320" y="7331"/>
                  </a:lnTo>
                  <a:lnTo>
                    <a:pt x="2581" y="4037"/>
                  </a:lnTo>
                  <a:lnTo>
                    <a:pt x="704" y="2558"/>
                  </a:lnTo>
                  <a:lnTo>
                    <a:pt x="0" y="1166"/>
                  </a:lnTo>
                  <a:lnTo>
                    <a:pt x="2347" y="1322"/>
                  </a:lnTo>
                  <a:lnTo>
                    <a:pt x="5868" y="399"/>
                  </a:lnTo>
                  <a:lnTo>
                    <a:pt x="9779" y="0"/>
                  </a:lnTo>
                  <a:close/>
                  <a:moveTo>
                    <a:pt x="29103" y="13049"/>
                  </a:moveTo>
                  <a:lnTo>
                    <a:pt x="23079" y="13065"/>
                  </a:lnTo>
                  <a:lnTo>
                    <a:pt x="20106" y="12048"/>
                  </a:lnTo>
                  <a:lnTo>
                    <a:pt x="19011" y="12040"/>
                  </a:lnTo>
                  <a:lnTo>
                    <a:pt x="16507" y="9912"/>
                  </a:lnTo>
                  <a:lnTo>
                    <a:pt x="16116" y="8793"/>
                  </a:lnTo>
                  <a:lnTo>
                    <a:pt x="17446" y="8058"/>
                  </a:lnTo>
                  <a:lnTo>
                    <a:pt x="20184" y="7675"/>
                  </a:lnTo>
                  <a:lnTo>
                    <a:pt x="25817" y="9294"/>
                  </a:lnTo>
                  <a:lnTo>
                    <a:pt x="26599" y="10734"/>
                  </a:lnTo>
                  <a:lnTo>
                    <a:pt x="27930" y="10890"/>
                  </a:lnTo>
                  <a:lnTo>
                    <a:pt x="28947" y="11516"/>
                  </a:lnTo>
                  <a:lnTo>
                    <a:pt x="29181" y="12525"/>
                  </a:lnTo>
                  <a:lnTo>
                    <a:pt x="29103" y="13049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C93C6C47-ACB1-B2CD-FC9F-49354C392B23}"/>
                </a:ext>
              </a:extLst>
            </p:cNvPr>
            <p:cNvSpPr>
              <a:spLocks/>
            </p:cNvSpPr>
            <p:nvPr/>
          </p:nvSpPr>
          <p:spPr>
            <a:xfrm>
              <a:off x="8185132" y="4226437"/>
              <a:ext cx="262640" cy="151399"/>
            </a:xfrm>
            <a:custGeom>
              <a:avLst/>
              <a:gdLst>
                <a:gd name="connsiteX0" fmla="*/ 231339 w 262640"/>
                <a:gd name="connsiteY0" fmla="*/ 53810 h 151399"/>
                <a:gd name="connsiteX1" fmla="*/ 220269 w 262640"/>
                <a:gd name="connsiteY1" fmla="*/ 57862 h 151399"/>
                <a:gd name="connsiteX2" fmla="*/ 217351 w 262640"/>
                <a:gd name="connsiteY2" fmla="*/ 59662 h 151399"/>
                <a:gd name="connsiteX3" fmla="*/ 214698 w 262640"/>
                <a:gd name="connsiteY3" fmla="*/ 61883 h 151399"/>
                <a:gd name="connsiteX4" fmla="*/ 212712 w 262640"/>
                <a:gd name="connsiteY4" fmla="*/ 64661 h 151399"/>
                <a:gd name="connsiteX5" fmla="*/ 211319 w 262640"/>
                <a:gd name="connsiteY5" fmla="*/ 69535 h 151399"/>
                <a:gd name="connsiteX6" fmla="*/ 212375 w 262640"/>
                <a:gd name="connsiteY6" fmla="*/ 73986 h 151399"/>
                <a:gd name="connsiteX7" fmla="*/ 212273 w 262640"/>
                <a:gd name="connsiteY7" fmla="*/ 76372 h 151399"/>
                <a:gd name="connsiteX8" fmla="*/ 209418 w 262640"/>
                <a:gd name="connsiteY8" fmla="*/ 77953 h 151399"/>
                <a:gd name="connsiteX9" fmla="*/ 206750 w 262640"/>
                <a:gd name="connsiteY9" fmla="*/ 79087 h 151399"/>
                <a:gd name="connsiteX10" fmla="*/ 203785 w 262640"/>
                <a:gd name="connsiteY10" fmla="*/ 80824 h 151399"/>
                <a:gd name="connsiteX11" fmla="*/ 201985 w 262640"/>
                <a:gd name="connsiteY11" fmla="*/ 81254 h 151399"/>
                <a:gd name="connsiteX12" fmla="*/ 200515 w 262640"/>
                <a:gd name="connsiteY12" fmla="*/ 82631 h 151399"/>
                <a:gd name="connsiteX13" fmla="*/ 198801 w 262640"/>
                <a:gd name="connsiteY13" fmla="*/ 83593 h 151399"/>
                <a:gd name="connsiteX14" fmla="*/ 192629 w 262640"/>
                <a:gd name="connsiteY14" fmla="*/ 86097 h 151399"/>
                <a:gd name="connsiteX15" fmla="*/ 185885 w 262640"/>
                <a:gd name="connsiteY15" fmla="*/ 88029 h 151399"/>
                <a:gd name="connsiteX16" fmla="*/ 175167 w 262640"/>
                <a:gd name="connsiteY16" fmla="*/ 90345 h 151399"/>
                <a:gd name="connsiteX17" fmla="*/ 171028 w 262640"/>
                <a:gd name="connsiteY17" fmla="*/ 92857 h 151399"/>
                <a:gd name="connsiteX18" fmla="*/ 167265 w 262640"/>
                <a:gd name="connsiteY18" fmla="*/ 94578 h 151399"/>
                <a:gd name="connsiteX19" fmla="*/ 161546 w 262640"/>
                <a:gd name="connsiteY19" fmla="*/ 95094 h 151399"/>
                <a:gd name="connsiteX20" fmla="*/ 153692 w 262640"/>
                <a:gd name="connsiteY20" fmla="*/ 97480 h 151399"/>
                <a:gd name="connsiteX21" fmla="*/ 149326 w 262640"/>
                <a:gd name="connsiteY21" fmla="*/ 99389 h 151399"/>
                <a:gd name="connsiteX22" fmla="*/ 143904 w 262640"/>
                <a:gd name="connsiteY22" fmla="*/ 102495 h 151399"/>
                <a:gd name="connsiteX23" fmla="*/ 142707 w 262640"/>
                <a:gd name="connsiteY23" fmla="*/ 103473 h 151399"/>
                <a:gd name="connsiteX24" fmla="*/ 141753 w 262640"/>
                <a:gd name="connsiteY24" fmla="*/ 105757 h 151399"/>
                <a:gd name="connsiteX25" fmla="*/ 140086 w 262640"/>
                <a:gd name="connsiteY25" fmla="*/ 107729 h 151399"/>
                <a:gd name="connsiteX26" fmla="*/ 136824 w 262640"/>
                <a:gd name="connsiteY26" fmla="*/ 110960 h 151399"/>
                <a:gd name="connsiteX27" fmla="*/ 134376 w 262640"/>
                <a:gd name="connsiteY27" fmla="*/ 112619 h 151399"/>
                <a:gd name="connsiteX28" fmla="*/ 132740 w 262640"/>
                <a:gd name="connsiteY28" fmla="*/ 112704 h 151399"/>
                <a:gd name="connsiteX29" fmla="*/ 129564 w 262640"/>
                <a:gd name="connsiteY29" fmla="*/ 113612 h 151399"/>
                <a:gd name="connsiteX30" fmla="*/ 125801 w 262640"/>
                <a:gd name="connsiteY30" fmla="*/ 113800 h 151399"/>
                <a:gd name="connsiteX31" fmla="*/ 119479 w 262640"/>
                <a:gd name="connsiteY31" fmla="*/ 112665 h 151399"/>
                <a:gd name="connsiteX32" fmla="*/ 117852 w 262640"/>
                <a:gd name="connsiteY32" fmla="*/ 113456 h 151399"/>
                <a:gd name="connsiteX33" fmla="*/ 116514 w 262640"/>
                <a:gd name="connsiteY33" fmla="*/ 114715 h 151399"/>
                <a:gd name="connsiteX34" fmla="*/ 111641 w 262640"/>
                <a:gd name="connsiteY34" fmla="*/ 116929 h 151399"/>
                <a:gd name="connsiteX35" fmla="*/ 106688 w 262640"/>
                <a:gd name="connsiteY35" fmla="*/ 121349 h 151399"/>
                <a:gd name="connsiteX36" fmla="*/ 103066 w 262640"/>
                <a:gd name="connsiteY36" fmla="*/ 122523 h 151399"/>
                <a:gd name="connsiteX37" fmla="*/ 97206 w 262640"/>
                <a:gd name="connsiteY37" fmla="*/ 123908 h 151399"/>
                <a:gd name="connsiteX38" fmla="*/ 93107 w 262640"/>
                <a:gd name="connsiteY38" fmla="*/ 125746 h 151399"/>
                <a:gd name="connsiteX39" fmla="*/ 90353 w 262640"/>
                <a:gd name="connsiteY39" fmla="*/ 126481 h 151399"/>
                <a:gd name="connsiteX40" fmla="*/ 86809 w 262640"/>
                <a:gd name="connsiteY40" fmla="*/ 126865 h 151399"/>
                <a:gd name="connsiteX41" fmla="*/ 80245 w 262640"/>
                <a:gd name="connsiteY41" fmla="*/ 126677 h 151399"/>
                <a:gd name="connsiteX42" fmla="*/ 74025 w 262640"/>
                <a:gd name="connsiteY42" fmla="*/ 127342 h 151399"/>
                <a:gd name="connsiteX43" fmla="*/ 68259 w 262640"/>
                <a:gd name="connsiteY43" fmla="*/ 128586 h 151399"/>
                <a:gd name="connsiteX44" fmla="*/ 65553 w 262640"/>
                <a:gd name="connsiteY44" fmla="*/ 130941 h 151399"/>
                <a:gd name="connsiteX45" fmla="*/ 62462 w 262640"/>
                <a:gd name="connsiteY45" fmla="*/ 134673 h 151399"/>
                <a:gd name="connsiteX46" fmla="*/ 57416 w 262640"/>
                <a:gd name="connsiteY46" fmla="*/ 136214 h 151399"/>
                <a:gd name="connsiteX47" fmla="*/ 56227 w 262640"/>
                <a:gd name="connsiteY47" fmla="*/ 137552 h 151399"/>
                <a:gd name="connsiteX48" fmla="*/ 54670 w 262640"/>
                <a:gd name="connsiteY48" fmla="*/ 140298 h 151399"/>
                <a:gd name="connsiteX49" fmla="*/ 51408 w 262640"/>
                <a:gd name="connsiteY49" fmla="*/ 141010 h 151399"/>
                <a:gd name="connsiteX50" fmla="*/ 48450 w 262640"/>
                <a:gd name="connsiteY50" fmla="*/ 141471 h 151399"/>
                <a:gd name="connsiteX51" fmla="*/ 45431 w 262640"/>
                <a:gd name="connsiteY51" fmla="*/ 140274 h 151399"/>
                <a:gd name="connsiteX52" fmla="*/ 39735 w 262640"/>
                <a:gd name="connsiteY52" fmla="*/ 143591 h 151399"/>
                <a:gd name="connsiteX53" fmla="*/ 37584 w 262640"/>
                <a:gd name="connsiteY53" fmla="*/ 144139 h 151399"/>
                <a:gd name="connsiteX54" fmla="*/ 34313 w 262640"/>
                <a:gd name="connsiteY54" fmla="*/ 144272 h 151399"/>
                <a:gd name="connsiteX55" fmla="*/ 31990 w 262640"/>
                <a:gd name="connsiteY55" fmla="*/ 144968 h 151399"/>
                <a:gd name="connsiteX56" fmla="*/ 30323 w 262640"/>
                <a:gd name="connsiteY56" fmla="*/ 144773 h 151399"/>
                <a:gd name="connsiteX57" fmla="*/ 28251 w 262640"/>
                <a:gd name="connsiteY57" fmla="*/ 143474 h 151399"/>
                <a:gd name="connsiteX58" fmla="*/ 23838 w 262640"/>
                <a:gd name="connsiteY58" fmla="*/ 141901 h 151399"/>
                <a:gd name="connsiteX59" fmla="*/ 20615 w 262640"/>
                <a:gd name="connsiteY59" fmla="*/ 142926 h 151399"/>
                <a:gd name="connsiteX60" fmla="*/ 20341 w 262640"/>
                <a:gd name="connsiteY60" fmla="*/ 139789 h 151399"/>
                <a:gd name="connsiteX61" fmla="*/ 14997 w 262640"/>
                <a:gd name="connsiteY61" fmla="*/ 130198 h 151399"/>
                <a:gd name="connsiteX62" fmla="*/ 16109 w 262640"/>
                <a:gd name="connsiteY62" fmla="*/ 121834 h 151399"/>
                <a:gd name="connsiteX63" fmla="*/ 16109 w 262640"/>
                <a:gd name="connsiteY63" fmla="*/ 120653 h 151399"/>
                <a:gd name="connsiteX64" fmla="*/ 15044 w 262640"/>
                <a:gd name="connsiteY64" fmla="*/ 116913 h 151399"/>
                <a:gd name="connsiteX65" fmla="*/ 11860 w 262640"/>
                <a:gd name="connsiteY65" fmla="*/ 113495 h 151399"/>
                <a:gd name="connsiteX66" fmla="*/ 11954 w 262640"/>
                <a:gd name="connsiteY66" fmla="*/ 109160 h 151399"/>
                <a:gd name="connsiteX67" fmla="*/ 10890 w 262640"/>
                <a:gd name="connsiteY67" fmla="*/ 106062 h 151399"/>
                <a:gd name="connsiteX68" fmla="*/ 10045 w 262640"/>
                <a:gd name="connsiteY68" fmla="*/ 102870 h 151399"/>
                <a:gd name="connsiteX69" fmla="*/ 10319 w 262640"/>
                <a:gd name="connsiteY69" fmla="*/ 102026 h 151399"/>
                <a:gd name="connsiteX70" fmla="*/ 10366 w 262640"/>
                <a:gd name="connsiteY70" fmla="*/ 101259 h 151399"/>
                <a:gd name="connsiteX71" fmla="*/ 8739 w 262640"/>
                <a:gd name="connsiteY71" fmla="*/ 96338 h 151399"/>
                <a:gd name="connsiteX72" fmla="*/ 8199 w 262640"/>
                <a:gd name="connsiteY72" fmla="*/ 95344 h 151399"/>
                <a:gd name="connsiteX73" fmla="*/ 7995 w 262640"/>
                <a:gd name="connsiteY73" fmla="*/ 94311 h 151399"/>
                <a:gd name="connsiteX74" fmla="*/ 8528 w 262640"/>
                <a:gd name="connsiteY74" fmla="*/ 93521 h 151399"/>
                <a:gd name="connsiteX75" fmla="*/ 8512 w 262640"/>
                <a:gd name="connsiteY75" fmla="*/ 92606 h 151399"/>
                <a:gd name="connsiteX76" fmla="*/ 7652 w 262640"/>
                <a:gd name="connsiteY76" fmla="*/ 91096 h 151399"/>
                <a:gd name="connsiteX77" fmla="*/ 6736 w 262640"/>
                <a:gd name="connsiteY77" fmla="*/ 88217 h 151399"/>
                <a:gd name="connsiteX78" fmla="*/ 2394 w 262640"/>
                <a:gd name="connsiteY78" fmla="*/ 85956 h 151399"/>
                <a:gd name="connsiteX79" fmla="*/ 3278 w 262640"/>
                <a:gd name="connsiteY79" fmla="*/ 83836 h 151399"/>
                <a:gd name="connsiteX80" fmla="*/ 4123 w 262640"/>
                <a:gd name="connsiteY80" fmla="*/ 84579 h 151399"/>
                <a:gd name="connsiteX81" fmla="*/ 5265 w 262640"/>
                <a:gd name="connsiteY81" fmla="*/ 85213 h 151399"/>
                <a:gd name="connsiteX82" fmla="*/ 5500 w 262640"/>
                <a:gd name="connsiteY82" fmla="*/ 83844 h 151399"/>
                <a:gd name="connsiteX83" fmla="*/ 5516 w 262640"/>
                <a:gd name="connsiteY83" fmla="*/ 82819 h 151399"/>
                <a:gd name="connsiteX84" fmla="*/ 3701 w 262640"/>
                <a:gd name="connsiteY84" fmla="*/ 76411 h 151399"/>
                <a:gd name="connsiteX85" fmla="*/ 6392 w 262640"/>
                <a:gd name="connsiteY85" fmla="*/ 67853 h 151399"/>
                <a:gd name="connsiteX86" fmla="*/ 5508 w 262640"/>
                <a:gd name="connsiteY86" fmla="*/ 60131 h 151399"/>
                <a:gd name="connsiteX87" fmla="*/ 9615 w 262640"/>
                <a:gd name="connsiteY87" fmla="*/ 57010 h 151399"/>
                <a:gd name="connsiteX88" fmla="*/ 10648 w 262640"/>
                <a:gd name="connsiteY88" fmla="*/ 56071 h 151399"/>
                <a:gd name="connsiteX89" fmla="*/ 11242 w 262640"/>
                <a:gd name="connsiteY89" fmla="*/ 55249 h 151399"/>
                <a:gd name="connsiteX90" fmla="*/ 12212 w 262640"/>
                <a:gd name="connsiteY90" fmla="*/ 53481 h 151399"/>
                <a:gd name="connsiteX91" fmla="*/ 13534 w 262640"/>
                <a:gd name="connsiteY91" fmla="*/ 52910 h 151399"/>
                <a:gd name="connsiteX92" fmla="*/ 14004 w 262640"/>
                <a:gd name="connsiteY92" fmla="*/ 51048 h 151399"/>
                <a:gd name="connsiteX93" fmla="*/ 13965 w 262640"/>
                <a:gd name="connsiteY93" fmla="*/ 50117 h 151399"/>
                <a:gd name="connsiteX94" fmla="*/ 13112 w 262640"/>
                <a:gd name="connsiteY94" fmla="*/ 49319 h 151399"/>
                <a:gd name="connsiteX95" fmla="*/ 12471 w 262640"/>
                <a:gd name="connsiteY95" fmla="*/ 47152 h 151399"/>
                <a:gd name="connsiteX96" fmla="*/ 12682 w 262640"/>
                <a:gd name="connsiteY96" fmla="*/ 44398 h 151399"/>
                <a:gd name="connsiteX97" fmla="*/ 12893 w 262640"/>
                <a:gd name="connsiteY97" fmla="*/ 43248 h 151399"/>
                <a:gd name="connsiteX98" fmla="*/ 13339 w 262640"/>
                <a:gd name="connsiteY98" fmla="*/ 41143 h 151399"/>
                <a:gd name="connsiteX99" fmla="*/ 14778 w 262640"/>
                <a:gd name="connsiteY99" fmla="*/ 40361 h 151399"/>
                <a:gd name="connsiteX100" fmla="*/ 15115 w 262640"/>
                <a:gd name="connsiteY100" fmla="*/ 39735 h 151399"/>
                <a:gd name="connsiteX101" fmla="*/ 14004 w 262640"/>
                <a:gd name="connsiteY101" fmla="*/ 38405 h 151399"/>
                <a:gd name="connsiteX102" fmla="*/ 14105 w 262640"/>
                <a:gd name="connsiteY102" fmla="*/ 37607 h 151399"/>
                <a:gd name="connsiteX103" fmla="*/ 16546 w 262640"/>
                <a:gd name="connsiteY103" fmla="*/ 35378 h 151399"/>
                <a:gd name="connsiteX104" fmla="*/ 17509 w 262640"/>
                <a:gd name="connsiteY104" fmla="*/ 34713 h 151399"/>
                <a:gd name="connsiteX105" fmla="*/ 19089 w 262640"/>
                <a:gd name="connsiteY105" fmla="*/ 34024 h 151399"/>
                <a:gd name="connsiteX106" fmla="*/ 20325 w 262640"/>
                <a:gd name="connsiteY106" fmla="*/ 34032 h 151399"/>
                <a:gd name="connsiteX107" fmla="*/ 21749 w 262640"/>
                <a:gd name="connsiteY107" fmla="*/ 34423 h 151399"/>
                <a:gd name="connsiteX108" fmla="*/ 23024 w 262640"/>
                <a:gd name="connsiteY108" fmla="*/ 35049 h 151399"/>
                <a:gd name="connsiteX109" fmla="*/ 24261 w 262640"/>
                <a:gd name="connsiteY109" fmla="*/ 36183 h 151399"/>
                <a:gd name="connsiteX110" fmla="*/ 25567 w 262640"/>
                <a:gd name="connsiteY110" fmla="*/ 37474 h 151399"/>
                <a:gd name="connsiteX111" fmla="*/ 27570 w 262640"/>
                <a:gd name="connsiteY111" fmla="*/ 37967 h 151399"/>
                <a:gd name="connsiteX112" fmla="*/ 28931 w 262640"/>
                <a:gd name="connsiteY112" fmla="*/ 37842 h 151399"/>
                <a:gd name="connsiteX113" fmla="*/ 30042 w 262640"/>
                <a:gd name="connsiteY113" fmla="*/ 38413 h 151399"/>
                <a:gd name="connsiteX114" fmla="*/ 30981 w 262640"/>
                <a:gd name="connsiteY114" fmla="*/ 38100 h 151399"/>
                <a:gd name="connsiteX115" fmla="*/ 32045 w 262640"/>
                <a:gd name="connsiteY115" fmla="*/ 37435 h 151399"/>
                <a:gd name="connsiteX116" fmla="*/ 33750 w 262640"/>
                <a:gd name="connsiteY116" fmla="*/ 37474 h 151399"/>
                <a:gd name="connsiteX117" fmla="*/ 35284 w 262640"/>
                <a:gd name="connsiteY117" fmla="*/ 36723 h 151399"/>
                <a:gd name="connsiteX118" fmla="*/ 39649 w 262640"/>
                <a:gd name="connsiteY118" fmla="*/ 36363 h 151399"/>
                <a:gd name="connsiteX119" fmla="*/ 43858 w 262640"/>
                <a:gd name="connsiteY119" fmla="*/ 36590 h 151399"/>
                <a:gd name="connsiteX120" fmla="*/ 48255 w 262640"/>
                <a:gd name="connsiteY120" fmla="*/ 35964 h 151399"/>
                <a:gd name="connsiteX121" fmla="*/ 52644 w 262640"/>
                <a:gd name="connsiteY121" fmla="*/ 36011 h 151399"/>
                <a:gd name="connsiteX122" fmla="*/ 57072 w 262640"/>
                <a:gd name="connsiteY122" fmla="*/ 36058 h 151399"/>
                <a:gd name="connsiteX123" fmla="*/ 58050 w 262640"/>
                <a:gd name="connsiteY123" fmla="*/ 36152 h 151399"/>
                <a:gd name="connsiteX124" fmla="*/ 59012 w 262640"/>
                <a:gd name="connsiteY124" fmla="*/ 36543 h 151399"/>
                <a:gd name="connsiteX125" fmla="*/ 62744 w 262640"/>
                <a:gd name="connsiteY125" fmla="*/ 38515 h 151399"/>
                <a:gd name="connsiteX126" fmla="*/ 65576 w 262640"/>
                <a:gd name="connsiteY126" fmla="*/ 38922 h 151399"/>
                <a:gd name="connsiteX127" fmla="*/ 71264 w 262640"/>
                <a:gd name="connsiteY127" fmla="*/ 39461 h 151399"/>
                <a:gd name="connsiteX128" fmla="*/ 77327 w 262640"/>
                <a:gd name="connsiteY128" fmla="*/ 40040 h 151399"/>
                <a:gd name="connsiteX129" fmla="*/ 82584 w 262640"/>
                <a:gd name="connsiteY129" fmla="*/ 40533 h 151399"/>
                <a:gd name="connsiteX130" fmla="*/ 87043 w 262640"/>
                <a:gd name="connsiteY130" fmla="*/ 40064 h 151399"/>
                <a:gd name="connsiteX131" fmla="*/ 90744 w 262640"/>
                <a:gd name="connsiteY131" fmla="*/ 39681 h 151399"/>
                <a:gd name="connsiteX132" fmla="*/ 91745 w 262640"/>
                <a:gd name="connsiteY132" fmla="*/ 39743 h 151399"/>
                <a:gd name="connsiteX133" fmla="*/ 92864 w 262640"/>
                <a:gd name="connsiteY133" fmla="*/ 40963 h 151399"/>
                <a:gd name="connsiteX134" fmla="*/ 95094 w 262640"/>
                <a:gd name="connsiteY134" fmla="*/ 44007 h 151399"/>
                <a:gd name="connsiteX135" fmla="*/ 97198 w 262640"/>
                <a:gd name="connsiteY135" fmla="*/ 46870 h 151399"/>
                <a:gd name="connsiteX136" fmla="*/ 100883 w 262640"/>
                <a:gd name="connsiteY136" fmla="*/ 47027 h 151399"/>
                <a:gd name="connsiteX137" fmla="*/ 103246 w 262640"/>
                <a:gd name="connsiteY137" fmla="*/ 45947 h 151399"/>
                <a:gd name="connsiteX138" fmla="*/ 105843 w 262640"/>
                <a:gd name="connsiteY138" fmla="*/ 44429 h 151399"/>
                <a:gd name="connsiteX139" fmla="*/ 107431 w 262640"/>
                <a:gd name="connsiteY139" fmla="*/ 43256 h 151399"/>
                <a:gd name="connsiteX140" fmla="*/ 109270 w 262640"/>
                <a:gd name="connsiteY140" fmla="*/ 38593 h 151399"/>
                <a:gd name="connsiteX141" fmla="*/ 110459 w 262640"/>
                <a:gd name="connsiteY141" fmla="*/ 35573 h 151399"/>
                <a:gd name="connsiteX142" fmla="*/ 113190 w 262640"/>
                <a:gd name="connsiteY142" fmla="*/ 32170 h 151399"/>
                <a:gd name="connsiteX143" fmla="*/ 115474 w 262640"/>
                <a:gd name="connsiteY143" fmla="*/ 29322 h 151399"/>
                <a:gd name="connsiteX144" fmla="*/ 118494 w 262640"/>
                <a:gd name="connsiteY144" fmla="*/ 25544 h 151399"/>
                <a:gd name="connsiteX145" fmla="*/ 120168 w 262640"/>
                <a:gd name="connsiteY145" fmla="*/ 23455 h 151399"/>
                <a:gd name="connsiteX146" fmla="*/ 123469 w 262640"/>
                <a:gd name="connsiteY146" fmla="*/ 19324 h 151399"/>
                <a:gd name="connsiteX147" fmla="*/ 126622 w 262640"/>
                <a:gd name="connsiteY147" fmla="*/ 17712 h 151399"/>
                <a:gd name="connsiteX148" fmla="*/ 132709 w 262640"/>
                <a:gd name="connsiteY148" fmla="*/ 14606 h 151399"/>
                <a:gd name="connsiteX149" fmla="*/ 138678 w 262640"/>
                <a:gd name="connsiteY149" fmla="*/ 11547 h 151399"/>
                <a:gd name="connsiteX150" fmla="*/ 142567 w 262640"/>
                <a:gd name="connsiteY150" fmla="*/ 9552 h 151399"/>
                <a:gd name="connsiteX151" fmla="*/ 145876 w 262640"/>
                <a:gd name="connsiteY151" fmla="*/ 8645 h 151399"/>
                <a:gd name="connsiteX152" fmla="*/ 151422 w 262640"/>
                <a:gd name="connsiteY152" fmla="*/ 7863 h 151399"/>
                <a:gd name="connsiteX153" fmla="*/ 157939 w 262640"/>
                <a:gd name="connsiteY153" fmla="*/ 6939 h 151399"/>
                <a:gd name="connsiteX154" fmla="*/ 164456 w 262640"/>
                <a:gd name="connsiteY154" fmla="*/ 6016 h 151399"/>
                <a:gd name="connsiteX155" fmla="*/ 171411 w 262640"/>
                <a:gd name="connsiteY155" fmla="*/ 5038 h 151399"/>
                <a:gd name="connsiteX156" fmla="*/ 179157 w 262640"/>
                <a:gd name="connsiteY156" fmla="*/ 3943 h 151399"/>
                <a:gd name="connsiteX157" fmla="*/ 184469 w 262640"/>
                <a:gd name="connsiteY157" fmla="*/ 3192 h 151399"/>
                <a:gd name="connsiteX158" fmla="*/ 191236 w 262640"/>
                <a:gd name="connsiteY158" fmla="*/ 2230 h 151399"/>
                <a:gd name="connsiteX159" fmla="*/ 196869 w 262640"/>
                <a:gd name="connsiteY159" fmla="*/ 1432 h 151399"/>
                <a:gd name="connsiteX160" fmla="*/ 201876 w 262640"/>
                <a:gd name="connsiteY160" fmla="*/ 728 h 151399"/>
                <a:gd name="connsiteX161" fmla="*/ 207032 w 262640"/>
                <a:gd name="connsiteY161" fmla="*/ 0 h 151399"/>
                <a:gd name="connsiteX162" fmla="*/ 208001 w 262640"/>
                <a:gd name="connsiteY162" fmla="*/ 2300 h 151399"/>
                <a:gd name="connsiteX163" fmla="*/ 208972 w 262640"/>
                <a:gd name="connsiteY163" fmla="*/ 4600 h 151399"/>
                <a:gd name="connsiteX164" fmla="*/ 209950 w 262640"/>
                <a:gd name="connsiteY164" fmla="*/ 6900 h 151399"/>
                <a:gd name="connsiteX165" fmla="*/ 210920 w 262640"/>
                <a:gd name="connsiteY165" fmla="*/ 9200 h 151399"/>
                <a:gd name="connsiteX166" fmla="*/ 211890 w 262640"/>
                <a:gd name="connsiteY166" fmla="*/ 11500 h 151399"/>
                <a:gd name="connsiteX167" fmla="*/ 212860 w 262640"/>
                <a:gd name="connsiteY167" fmla="*/ 13801 h 151399"/>
                <a:gd name="connsiteX168" fmla="*/ 213830 w 262640"/>
                <a:gd name="connsiteY168" fmla="*/ 16093 h 151399"/>
                <a:gd name="connsiteX169" fmla="*/ 214808 w 262640"/>
                <a:gd name="connsiteY169" fmla="*/ 18385 h 151399"/>
                <a:gd name="connsiteX170" fmla="*/ 215778 w 262640"/>
                <a:gd name="connsiteY170" fmla="*/ 20677 h 151399"/>
                <a:gd name="connsiteX171" fmla="*/ 216748 w 262640"/>
                <a:gd name="connsiteY171" fmla="*/ 22970 h 151399"/>
                <a:gd name="connsiteX172" fmla="*/ 217718 w 262640"/>
                <a:gd name="connsiteY172" fmla="*/ 25262 h 151399"/>
                <a:gd name="connsiteX173" fmla="*/ 218696 w 262640"/>
                <a:gd name="connsiteY173" fmla="*/ 27554 h 151399"/>
                <a:gd name="connsiteX174" fmla="*/ 219666 w 262640"/>
                <a:gd name="connsiteY174" fmla="*/ 29839 h 151399"/>
                <a:gd name="connsiteX175" fmla="*/ 220637 w 262640"/>
                <a:gd name="connsiteY175" fmla="*/ 32123 h 151399"/>
                <a:gd name="connsiteX176" fmla="*/ 221607 w 262640"/>
                <a:gd name="connsiteY176" fmla="*/ 34408 h 151399"/>
                <a:gd name="connsiteX177" fmla="*/ 222577 w 262640"/>
                <a:gd name="connsiteY177" fmla="*/ 36692 h 151399"/>
                <a:gd name="connsiteX178" fmla="*/ 223531 w 262640"/>
                <a:gd name="connsiteY178" fmla="*/ 38922 h 151399"/>
                <a:gd name="connsiteX179" fmla="*/ 225096 w 262640"/>
                <a:gd name="connsiteY179" fmla="*/ 39665 h 151399"/>
                <a:gd name="connsiteX180" fmla="*/ 226027 w 262640"/>
                <a:gd name="connsiteY180" fmla="*/ 41777 h 151399"/>
                <a:gd name="connsiteX181" fmla="*/ 227357 w 262640"/>
                <a:gd name="connsiteY181" fmla="*/ 44789 h 151399"/>
                <a:gd name="connsiteX182" fmla="*/ 228695 w 262640"/>
                <a:gd name="connsiteY182" fmla="*/ 47793 h 151399"/>
                <a:gd name="connsiteX183" fmla="*/ 230024 w 262640"/>
                <a:gd name="connsiteY183" fmla="*/ 50798 h 151399"/>
                <a:gd name="connsiteX184" fmla="*/ 231339 w 262640"/>
                <a:gd name="connsiteY184" fmla="*/ 53810 h 151399"/>
                <a:gd name="connsiteX185" fmla="*/ 900 w 262640"/>
                <a:gd name="connsiteY185" fmla="*/ 84345 h 151399"/>
                <a:gd name="connsiteX186" fmla="*/ 211 w 262640"/>
                <a:gd name="connsiteY186" fmla="*/ 84845 h 151399"/>
                <a:gd name="connsiteX187" fmla="*/ 0 w 262640"/>
                <a:gd name="connsiteY187" fmla="*/ 83969 h 151399"/>
                <a:gd name="connsiteX188" fmla="*/ 454 w 262640"/>
                <a:gd name="connsiteY188" fmla="*/ 81998 h 151399"/>
                <a:gd name="connsiteX189" fmla="*/ 1174 w 262640"/>
                <a:gd name="connsiteY189" fmla="*/ 81426 h 151399"/>
                <a:gd name="connsiteX190" fmla="*/ 1658 w 262640"/>
                <a:gd name="connsiteY190" fmla="*/ 82889 h 151399"/>
                <a:gd name="connsiteX191" fmla="*/ 1346 w 262640"/>
                <a:gd name="connsiteY191" fmla="*/ 83695 h 151399"/>
                <a:gd name="connsiteX192" fmla="*/ 900 w 262640"/>
                <a:gd name="connsiteY192" fmla="*/ 84345 h 151399"/>
                <a:gd name="connsiteX193" fmla="*/ 5226 w 262640"/>
                <a:gd name="connsiteY193" fmla="*/ 114379 h 151399"/>
                <a:gd name="connsiteX194" fmla="*/ 4936 w 262640"/>
                <a:gd name="connsiteY194" fmla="*/ 114856 h 151399"/>
                <a:gd name="connsiteX195" fmla="*/ 4538 w 262640"/>
                <a:gd name="connsiteY195" fmla="*/ 114754 h 151399"/>
                <a:gd name="connsiteX196" fmla="*/ 3176 w 262640"/>
                <a:gd name="connsiteY196" fmla="*/ 113557 h 151399"/>
                <a:gd name="connsiteX197" fmla="*/ 4670 w 262640"/>
                <a:gd name="connsiteY197" fmla="*/ 112219 h 151399"/>
                <a:gd name="connsiteX198" fmla="*/ 5468 w 262640"/>
                <a:gd name="connsiteY198" fmla="*/ 113463 h 151399"/>
                <a:gd name="connsiteX199" fmla="*/ 5226 w 262640"/>
                <a:gd name="connsiteY199" fmla="*/ 114379 h 151399"/>
                <a:gd name="connsiteX200" fmla="*/ 4530 w 262640"/>
                <a:gd name="connsiteY200" fmla="*/ 120387 h 151399"/>
                <a:gd name="connsiteX201" fmla="*/ 3075 w 262640"/>
                <a:gd name="connsiteY201" fmla="*/ 121076 h 151399"/>
                <a:gd name="connsiteX202" fmla="*/ 4068 w 262640"/>
                <a:gd name="connsiteY202" fmla="*/ 119292 h 151399"/>
                <a:gd name="connsiteX203" fmla="*/ 5085 w 262640"/>
                <a:gd name="connsiteY203" fmla="*/ 118924 h 151399"/>
                <a:gd name="connsiteX204" fmla="*/ 5367 w 262640"/>
                <a:gd name="connsiteY204" fmla="*/ 118994 h 151399"/>
                <a:gd name="connsiteX205" fmla="*/ 4530 w 262640"/>
                <a:gd name="connsiteY205" fmla="*/ 120387 h 151399"/>
                <a:gd name="connsiteX206" fmla="*/ 246211 w 262640"/>
                <a:gd name="connsiteY206" fmla="*/ 144303 h 151399"/>
                <a:gd name="connsiteX207" fmla="*/ 247573 w 262640"/>
                <a:gd name="connsiteY207" fmla="*/ 144569 h 151399"/>
                <a:gd name="connsiteX208" fmla="*/ 249630 w 262640"/>
                <a:gd name="connsiteY208" fmla="*/ 143795 h 151399"/>
                <a:gd name="connsiteX209" fmla="*/ 255529 w 262640"/>
                <a:gd name="connsiteY209" fmla="*/ 143693 h 151399"/>
                <a:gd name="connsiteX210" fmla="*/ 262640 w 262640"/>
                <a:gd name="connsiteY210" fmla="*/ 146181 h 151399"/>
                <a:gd name="connsiteX211" fmla="*/ 261295 w 262640"/>
                <a:gd name="connsiteY211" fmla="*/ 146830 h 151399"/>
                <a:gd name="connsiteX212" fmla="*/ 260497 w 262640"/>
                <a:gd name="connsiteY212" fmla="*/ 147730 h 151399"/>
                <a:gd name="connsiteX213" fmla="*/ 257375 w 262640"/>
                <a:gd name="connsiteY213" fmla="*/ 148551 h 151399"/>
                <a:gd name="connsiteX214" fmla="*/ 254262 w 262640"/>
                <a:gd name="connsiteY214" fmla="*/ 150468 h 151399"/>
                <a:gd name="connsiteX215" fmla="*/ 245249 w 262640"/>
                <a:gd name="connsiteY215" fmla="*/ 151399 h 151399"/>
                <a:gd name="connsiteX216" fmla="*/ 242605 w 262640"/>
                <a:gd name="connsiteY216" fmla="*/ 150883 h 151399"/>
                <a:gd name="connsiteX217" fmla="*/ 240430 w 262640"/>
                <a:gd name="connsiteY217" fmla="*/ 149029 h 151399"/>
                <a:gd name="connsiteX218" fmla="*/ 236401 w 262640"/>
                <a:gd name="connsiteY218" fmla="*/ 146619 h 151399"/>
                <a:gd name="connsiteX219" fmla="*/ 237989 w 262640"/>
                <a:gd name="connsiteY219" fmla="*/ 145078 h 151399"/>
                <a:gd name="connsiteX220" fmla="*/ 238333 w 262640"/>
                <a:gd name="connsiteY220" fmla="*/ 144374 h 151399"/>
                <a:gd name="connsiteX221" fmla="*/ 238927 w 262640"/>
                <a:gd name="connsiteY221" fmla="*/ 143701 h 151399"/>
                <a:gd name="connsiteX222" fmla="*/ 241204 w 262640"/>
                <a:gd name="connsiteY222" fmla="*/ 142535 h 151399"/>
                <a:gd name="connsiteX223" fmla="*/ 243481 w 262640"/>
                <a:gd name="connsiteY223" fmla="*/ 142723 h 151399"/>
                <a:gd name="connsiteX224" fmla="*/ 246211 w 262640"/>
                <a:gd name="connsiteY224" fmla="*/ 144303 h 151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</a:cxnLst>
              <a:rect l="l" t="t" r="r" b="b"/>
              <a:pathLst>
                <a:path w="262640" h="151399">
                  <a:moveTo>
                    <a:pt x="231339" y="53810"/>
                  </a:moveTo>
                  <a:lnTo>
                    <a:pt x="220269" y="57862"/>
                  </a:lnTo>
                  <a:lnTo>
                    <a:pt x="217351" y="59662"/>
                  </a:lnTo>
                  <a:lnTo>
                    <a:pt x="214698" y="61883"/>
                  </a:lnTo>
                  <a:lnTo>
                    <a:pt x="212712" y="64661"/>
                  </a:lnTo>
                  <a:lnTo>
                    <a:pt x="211319" y="69535"/>
                  </a:lnTo>
                  <a:lnTo>
                    <a:pt x="212375" y="73986"/>
                  </a:lnTo>
                  <a:lnTo>
                    <a:pt x="212273" y="76372"/>
                  </a:lnTo>
                  <a:lnTo>
                    <a:pt x="209418" y="77953"/>
                  </a:lnTo>
                  <a:lnTo>
                    <a:pt x="206750" y="79087"/>
                  </a:lnTo>
                  <a:lnTo>
                    <a:pt x="203785" y="80824"/>
                  </a:lnTo>
                  <a:lnTo>
                    <a:pt x="201985" y="81254"/>
                  </a:lnTo>
                  <a:lnTo>
                    <a:pt x="200515" y="82631"/>
                  </a:lnTo>
                  <a:lnTo>
                    <a:pt x="198801" y="83593"/>
                  </a:lnTo>
                  <a:lnTo>
                    <a:pt x="192629" y="86097"/>
                  </a:lnTo>
                  <a:lnTo>
                    <a:pt x="185885" y="88029"/>
                  </a:lnTo>
                  <a:lnTo>
                    <a:pt x="175167" y="90345"/>
                  </a:lnTo>
                  <a:lnTo>
                    <a:pt x="171028" y="92857"/>
                  </a:lnTo>
                  <a:lnTo>
                    <a:pt x="167265" y="94578"/>
                  </a:lnTo>
                  <a:lnTo>
                    <a:pt x="161546" y="95094"/>
                  </a:lnTo>
                  <a:lnTo>
                    <a:pt x="153692" y="97480"/>
                  </a:lnTo>
                  <a:lnTo>
                    <a:pt x="149326" y="99389"/>
                  </a:lnTo>
                  <a:lnTo>
                    <a:pt x="143904" y="102495"/>
                  </a:lnTo>
                  <a:lnTo>
                    <a:pt x="142707" y="103473"/>
                  </a:lnTo>
                  <a:lnTo>
                    <a:pt x="141753" y="105757"/>
                  </a:lnTo>
                  <a:lnTo>
                    <a:pt x="140086" y="107729"/>
                  </a:lnTo>
                  <a:lnTo>
                    <a:pt x="136824" y="110960"/>
                  </a:lnTo>
                  <a:lnTo>
                    <a:pt x="134376" y="112619"/>
                  </a:lnTo>
                  <a:lnTo>
                    <a:pt x="132740" y="112704"/>
                  </a:lnTo>
                  <a:lnTo>
                    <a:pt x="129564" y="113612"/>
                  </a:lnTo>
                  <a:lnTo>
                    <a:pt x="125801" y="113800"/>
                  </a:lnTo>
                  <a:lnTo>
                    <a:pt x="119479" y="112665"/>
                  </a:lnTo>
                  <a:lnTo>
                    <a:pt x="117852" y="113456"/>
                  </a:lnTo>
                  <a:lnTo>
                    <a:pt x="116514" y="114715"/>
                  </a:lnTo>
                  <a:lnTo>
                    <a:pt x="111641" y="116929"/>
                  </a:lnTo>
                  <a:lnTo>
                    <a:pt x="106688" y="121349"/>
                  </a:lnTo>
                  <a:lnTo>
                    <a:pt x="103066" y="122523"/>
                  </a:lnTo>
                  <a:lnTo>
                    <a:pt x="97206" y="123908"/>
                  </a:lnTo>
                  <a:lnTo>
                    <a:pt x="93107" y="125746"/>
                  </a:lnTo>
                  <a:lnTo>
                    <a:pt x="90353" y="126481"/>
                  </a:lnTo>
                  <a:lnTo>
                    <a:pt x="86809" y="126865"/>
                  </a:lnTo>
                  <a:lnTo>
                    <a:pt x="80245" y="126677"/>
                  </a:lnTo>
                  <a:lnTo>
                    <a:pt x="74025" y="127342"/>
                  </a:lnTo>
                  <a:lnTo>
                    <a:pt x="68259" y="128586"/>
                  </a:lnTo>
                  <a:lnTo>
                    <a:pt x="65553" y="130941"/>
                  </a:lnTo>
                  <a:lnTo>
                    <a:pt x="62462" y="134673"/>
                  </a:lnTo>
                  <a:lnTo>
                    <a:pt x="57416" y="136214"/>
                  </a:lnTo>
                  <a:lnTo>
                    <a:pt x="56227" y="137552"/>
                  </a:lnTo>
                  <a:lnTo>
                    <a:pt x="54670" y="140298"/>
                  </a:lnTo>
                  <a:lnTo>
                    <a:pt x="51408" y="141010"/>
                  </a:lnTo>
                  <a:lnTo>
                    <a:pt x="48450" y="141471"/>
                  </a:lnTo>
                  <a:lnTo>
                    <a:pt x="45431" y="140274"/>
                  </a:lnTo>
                  <a:lnTo>
                    <a:pt x="39735" y="143591"/>
                  </a:lnTo>
                  <a:lnTo>
                    <a:pt x="37584" y="144139"/>
                  </a:lnTo>
                  <a:lnTo>
                    <a:pt x="34313" y="144272"/>
                  </a:lnTo>
                  <a:lnTo>
                    <a:pt x="31990" y="144968"/>
                  </a:lnTo>
                  <a:lnTo>
                    <a:pt x="30323" y="144773"/>
                  </a:lnTo>
                  <a:lnTo>
                    <a:pt x="28251" y="143474"/>
                  </a:lnTo>
                  <a:lnTo>
                    <a:pt x="23838" y="141901"/>
                  </a:lnTo>
                  <a:lnTo>
                    <a:pt x="20615" y="142926"/>
                  </a:lnTo>
                  <a:lnTo>
                    <a:pt x="20341" y="139789"/>
                  </a:lnTo>
                  <a:lnTo>
                    <a:pt x="14997" y="130198"/>
                  </a:lnTo>
                  <a:lnTo>
                    <a:pt x="16109" y="121834"/>
                  </a:lnTo>
                  <a:lnTo>
                    <a:pt x="16109" y="120653"/>
                  </a:lnTo>
                  <a:lnTo>
                    <a:pt x="15044" y="116913"/>
                  </a:lnTo>
                  <a:lnTo>
                    <a:pt x="11860" y="113495"/>
                  </a:lnTo>
                  <a:lnTo>
                    <a:pt x="11954" y="109160"/>
                  </a:lnTo>
                  <a:lnTo>
                    <a:pt x="10890" y="106062"/>
                  </a:lnTo>
                  <a:lnTo>
                    <a:pt x="10045" y="102870"/>
                  </a:lnTo>
                  <a:lnTo>
                    <a:pt x="10319" y="102026"/>
                  </a:lnTo>
                  <a:lnTo>
                    <a:pt x="10366" y="101259"/>
                  </a:lnTo>
                  <a:lnTo>
                    <a:pt x="8739" y="96338"/>
                  </a:lnTo>
                  <a:lnTo>
                    <a:pt x="8199" y="95344"/>
                  </a:lnTo>
                  <a:lnTo>
                    <a:pt x="7995" y="94311"/>
                  </a:lnTo>
                  <a:lnTo>
                    <a:pt x="8528" y="93521"/>
                  </a:lnTo>
                  <a:lnTo>
                    <a:pt x="8512" y="92606"/>
                  </a:lnTo>
                  <a:lnTo>
                    <a:pt x="7652" y="91096"/>
                  </a:lnTo>
                  <a:lnTo>
                    <a:pt x="6736" y="88217"/>
                  </a:lnTo>
                  <a:lnTo>
                    <a:pt x="2394" y="85956"/>
                  </a:lnTo>
                  <a:lnTo>
                    <a:pt x="3278" y="83836"/>
                  </a:lnTo>
                  <a:lnTo>
                    <a:pt x="4123" y="84579"/>
                  </a:lnTo>
                  <a:lnTo>
                    <a:pt x="5265" y="85213"/>
                  </a:lnTo>
                  <a:lnTo>
                    <a:pt x="5500" y="83844"/>
                  </a:lnTo>
                  <a:lnTo>
                    <a:pt x="5516" y="82819"/>
                  </a:lnTo>
                  <a:lnTo>
                    <a:pt x="3701" y="76411"/>
                  </a:lnTo>
                  <a:lnTo>
                    <a:pt x="6392" y="67853"/>
                  </a:lnTo>
                  <a:lnTo>
                    <a:pt x="5508" y="60131"/>
                  </a:lnTo>
                  <a:lnTo>
                    <a:pt x="9615" y="57010"/>
                  </a:lnTo>
                  <a:lnTo>
                    <a:pt x="10648" y="56071"/>
                  </a:lnTo>
                  <a:lnTo>
                    <a:pt x="11242" y="55249"/>
                  </a:lnTo>
                  <a:lnTo>
                    <a:pt x="12212" y="53481"/>
                  </a:lnTo>
                  <a:lnTo>
                    <a:pt x="13534" y="52910"/>
                  </a:lnTo>
                  <a:lnTo>
                    <a:pt x="14004" y="51048"/>
                  </a:lnTo>
                  <a:lnTo>
                    <a:pt x="13965" y="50117"/>
                  </a:lnTo>
                  <a:lnTo>
                    <a:pt x="13112" y="49319"/>
                  </a:lnTo>
                  <a:lnTo>
                    <a:pt x="12471" y="47152"/>
                  </a:lnTo>
                  <a:lnTo>
                    <a:pt x="12682" y="44398"/>
                  </a:lnTo>
                  <a:lnTo>
                    <a:pt x="12893" y="43248"/>
                  </a:lnTo>
                  <a:lnTo>
                    <a:pt x="13339" y="41143"/>
                  </a:lnTo>
                  <a:lnTo>
                    <a:pt x="14778" y="40361"/>
                  </a:lnTo>
                  <a:lnTo>
                    <a:pt x="15115" y="39735"/>
                  </a:lnTo>
                  <a:lnTo>
                    <a:pt x="14004" y="38405"/>
                  </a:lnTo>
                  <a:lnTo>
                    <a:pt x="14105" y="37607"/>
                  </a:lnTo>
                  <a:lnTo>
                    <a:pt x="16546" y="35378"/>
                  </a:lnTo>
                  <a:lnTo>
                    <a:pt x="17509" y="34713"/>
                  </a:lnTo>
                  <a:lnTo>
                    <a:pt x="19089" y="34024"/>
                  </a:lnTo>
                  <a:lnTo>
                    <a:pt x="20325" y="34032"/>
                  </a:lnTo>
                  <a:lnTo>
                    <a:pt x="21749" y="34423"/>
                  </a:lnTo>
                  <a:lnTo>
                    <a:pt x="23024" y="35049"/>
                  </a:lnTo>
                  <a:lnTo>
                    <a:pt x="24261" y="36183"/>
                  </a:lnTo>
                  <a:lnTo>
                    <a:pt x="25567" y="37474"/>
                  </a:lnTo>
                  <a:lnTo>
                    <a:pt x="27570" y="37967"/>
                  </a:lnTo>
                  <a:lnTo>
                    <a:pt x="28931" y="37842"/>
                  </a:lnTo>
                  <a:lnTo>
                    <a:pt x="30042" y="38413"/>
                  </a:lnTo>
                  <a:lnTo>
                    <a:pt x="30981" y="38100"/>
                  </a:lnTo>
                  <a:lnTo>
                    <a:pt x="32045" y="37435"/>
                  </a:lnTo>
                  <a:lnTo>
                    <a:pt x="33750" y="37474"/>
                  </a:lnTo>
                  <a:lnTo>
                    <a:pt x="35284" y="36723"/>
                  </a:lnTo>
                  <a:lnTo>
                    <a:pt x="39649" y="36363"/>
                  </a:lnTo>
                  <a:lnTo>
                    <a:pt x="43858" y="36590"/>
                  </a:lnTo>
                  <a:lnTo>
                    <a:pt x="48255" y="35964"/>
                  </a:lnTo>
                  <a:lnTo>
                    <a:pt x="52644" y="36011"/>
                  </a:lnTo>
                  <a:lnTo>
                    <a:pt x="57072" y="36058"/>
                  </a:lnTo>
                  <a:lnTo>
                    <a:pt x="58050" y="36152"/>
                  </a:lnTo>
                  <a:lnTo>
                    <a:pt x="59012" y="36543"/>
                  </a:lnTo>
                  <a:lnTo>
                    <a:pt x="62744" y="38515"/>
                  </a:lnTo>
                  <a:lnTo>
                    <a:pt x="65576" y="38922"/>
                  </a:lnTo>
                  <a:lnTo>
                    <a:pt x="71264" y="39461"/>
                  </a:lnTo>
                  <a:lnTo>
                    <a:pt x="77327" y="40040"/>
                  </a:lnTo>
                  <a:lnTo>
                    <a:pt x="82584" y="40533"/>
                  </a:lnTo>
                  <a:lnTo>
                    <a:pt x="87043" y="40064"/>
                  </a:lnTo>
                  <a:lnTo>
                    <a:pt x="90744" y="39681"/>
                  </a:lnTo>
                  <a:lnTo>
                    <a:pt x="91745" y="39743"/>
                  </a:lnTo>
                  <a:lnTo>
                    <a:pt x="92864" y="40963"/>
                  </a:lnTo>
                  <a:lnTo>
                    <a:pt x="95094" y="44007"/>
                  </a:lnTo>
                  <a:lnTo>
                    <a:pt x="97198" y="46870"/>
                  </a:lnTo>
                  <a:lnTo>
                    <a:pt x="100883" y="47027"/>
                  </a:lnTo>
                  <a:lnTo>
                    <a:pt x="103246" y="45947"/>
                  </a:lnTo>
                  <a:lnTo>
                    <a:pt x="105843" y="44429"/>
                  </a:lnTo>
                  <a:lnTo>
                    <a:pt x="107431" y="43256"/>
                  </a:lnTo>
                  <a:lnTo>
                    <a:pt x="109270" y="38593"/>
                  </a:lnTo>
                  <a:lnTo>
                    <a:pt x="110459" y="35573"/>
                  </a:lnTo>
                  <a:lnTo>
                    <a:pt x="113190" y="32170"/>
                  </a:lnTo>
                  <a:lnTo>
                    <a:pt x="115474" y="29322"/>
                  </a:lnTo>
                  <a:lnTo>
                    <a:pt x="118494" y="25544"/>
                  </a:lnTo>
                  <a:lnTo>
                    <a:pt x="120168" y="23455"/>
                  </a:lnTo>
                  <a:lnTo>
                    <a:pt x="123469" y="19324"/>
                  </a:lnTo>
                  <a:lnTo>
                    <a:pt x="126622" y="17712"/>
                  </a:lnTo>
                  <a:lnTo>
                    <a:pt x="132709" y="14606"/>
                  </a:lnTo>
                  <a:lnTo>
                    <a:pt x="138678" y="11547"/>
                  </a:lnTo>
                  <a:lnTo>
                    <a:pt x="142567" y="9552"/>
                  </a:lnTo>
                  <a:lnTo>
                    <a:pt x="145876" y="8645"/>
                  </a:lnTo>
                  <a:lnTo>
                    <a:pt x="151422" y="7863"/>
                  </a:lnTo>
                  <a:lnTo>
                    <a:pt x="157939" y="6939"/>
                  </a:lnTo>
                  <a:lnTo>
                    <a:pt x="164456" y="6016"/>
                  </a:lnTo>
                  <a:lnTo>
                    <a:pt x="171411" y="5038"/>
                  </a:lnTo>
                  <a:lnTo>
                    <a:pt x="179157" y="3943"/>
                  </a:lnTo>
                  <a:lnTo>
                    <a:pt x="184469" y="3192"/>
                  </a:lnTo>
                  <a:lnTo>
                    <a:pt x="191236" y="2230"/>
                  </a:lnTo>
                  <a:lnTo>
                    <a:pt x="196869" y="1432"/>
                  </a:lnTo>
                  <a:lnTo>
                    <a:pt x="201876" y="728"/>
                  </a:lnTo>
                  <a:lnTo>
                    <a:pt x="207032" y="0"/>
                  </a:lnTo>
                  <a:lnTo>
                    <a:pt x="208001" y="2300"/>
                  </a:lnTo>
                  <a:lnTo>
                    <a:pt x="208972" y="4600"/>
                  </a:lnTo>
                  <a:lnTo>
                    <a:pt x="209950" y="6900"/>
                  </a:lnTo>
                  <a:lnTo>
                    <a:pt x="210920" y="9200"/>
                  </a:lnTo>
                  <a:lnTo>
                    <a:pt x="211890" y="11500"/>
                  </a:lnTo>
                  <a:lnTo>
                    <a:pt x="212860" y="13801"/>
                  </a:lnTo>
                  <a:lnTo>
                    <a:pt x="213830" y="16093"/>
                  </a:lnTo>
                  <a:lnTo>
                    <a:pt x="214808" y="18385"/>
                  </a:lnTo>
                  <a:lnTo>
                    <a:pt x="215778" y="20677"/>
                  </a:lnTo>
                  <a:lnTo>
                    <a:pt x="216748" y="22970"/>
                  </a:lnTo>
                  <a:lnTo>
                    <a:pt x="217718" y="25262"/>
                  </a:lnTo>
                  <a:lnTo>
                    <a:pt x="218696" y="27554"/>
                  </a:lnTo>
                  <a:lnTo>
                    <a:pt x="219666" y="29839"/>
                  </a:lnTo>
                  <a:lnTo>
                    <a:pt x="220637" y="32123"/>
                  </a:lnTo>
                  <a:lnTo>
                    <a:pt x="221607" y="34408"/>
                  </a:lnTo>
                  <a:lnTo>
                    <a:pt x="222577" y="36692"/>
                  </a:lnTo>
                  <a:lnTo>
                    <a:pt x="223531" y="38922"/>
                  </a:lnTo>
                  <a:lnTo>
                    <a:pt x="225096" y="39665"/>
                  </a:lnTo>
                  <a:lnTo>
                    <a:pt x="226027" y="41777"/>
                  </a:lnTo>
                  <a:lnTo>
                    <a:pt x="227357" y="44789"/>
                  </a:lnTo>
                  <a:lnTo>
                    <a:pt x="228695" y="47793"/>
                  </a:lnTo>
                  <a:lnTo>
                    <a:pt x="230024" y="50798"/>
                  </a:lnTo>
                  <a:lnTo>
                    <a:pt x="231339" y="53810"/>
                  </a:lnTo>
                  <a:close/>
                  <a:moveTo>
                    <a:pt x="900" y="84345"/>
                  </a:moveTo>
                  <a:lnTo>
                    <a:pt x="211" y="84845"/>
                  </a:lnTo>
                  <a:lnTo>
                    <a:pt x="0" y="83969"/>
                  </a:lnTo>
                  <a:lnTo>
                    <a:pt x="454" y="81998"/>
                  </a:lnTo>
                  <a:lnTo>
                    <a:pt x="1174" y="81426"/>
                  </a:lnTo>
                  <a:lnTo>
                    <a:pt x="1658" y="82889"/>
                  </a:lnTo>
                  <a:lnTo>
                    <a:pt x="1346" y="83695"/>
                  </a:lnTo>
                  <a:lnTo>
                    <a:pt x="900" y="84345"/>
                  </a:lnTo>
                  <a:close/>
                  <a:moveTo>
                    <a:pt x="5226" y="114379"/>
                  </a:moveTo>
                  <a:lnTo>
                    <a:pt x="4936" y="114856"/>
                  </a:lnTo>
                  <a:lnTo>
                    <a:pt x="4538" y="114754"/>
                  </a:lnTo>
                  <a:lnTo>
                    <a:pt x="3176" y="113557"/>
                  </a:lnTo>
                  <a:lnTo>
                    <a:pt x="4670" y="112219"/>
                  </a:lnTo>
                  <a:lnTo>
                    <a:pt x="5468" y="113463"/>
                  </a:lnTo>
                  <a:lnTo>
                    <a:pt x="5226" y="114379"/>
                  </a:lnTo>
                  <a:close/>
                  <a:moveTo>
                    <a:pt x="4530" y="120387"/>
                  </a:moveTo>
                  <a:lnTo>
                    <a:pt x="3075" y="121076"/>
                  </a:lnTo>
                  <a:lnTo>
                    <a:pt x="4068" y="119292"/>
                  </a:lnTo>
                  <a:lnTo>
                    <a:pt x="5085" y="118924"/>
                  </a:lnTo>
                  <a:lnTo>
                    <a:pt x="5367" y="118994"/>
                  </a:lnTo>
                  <a:lnTo>
                    <a:pt x="4530" y="120387"/>
                  </a:lnTo>
                  <a:close/>
                  <a:moveTo>
                    <a:pt x="246211" y="144303"/>
                  </a:moveTo>
                  <a:lnTo>
                    <a:pt x="247573" y="144569"/>
                  </a:lnTo>
                  <a:lnTo>
                    <a:pt x="249630" y="143795"/>
                  </a:lnTo>
                  <a:lnTo>
                    <a:pt x="255529" y="143693"/>
                  </a:lnTo>
                  <a:lnTo>
                    <a:pt x="262640" y="146181"/>
                  </a:lnTo>
                  <a:lnTo>
                    <a:pt x="261295" y="146830"/>
                  </a:lnTo>
                  <a:lnTo>
                    <a:pt x="260497" y="147730"/>
                  </a:lnTo>
                  <a:lnTo>
                    <a:pt x="257375" y="148551"/>
                  </a:lnTo>
                  <a:lnTo>
                    <a:pt x="254262" y="150468"/>
                  </a:lnTo>
                  <a:lnTo>
                    <a:pt x="245249" y="151399"/>
                  </a:lnTo>
                  <a:lnTo>
                    <a:pt x="242605" y="150883"/>
                  </a:lnTo>
                  <a:lnTo>
                    <a:pt x="240430" y="149029"/>
                  </a:lnTo>
                  <a:lnTo>
                    <a:pt x="236401" y="146619"/>
                  </a:lnTo>
                  <a:lnTo>
                    <a:pt x="237989" y="145078"/>
                  </a:lnTo>
                  <a:lnTo>
                    <a:pt x="238333" y="144374"/>
                  </a:lnTo>
                  <a:lnTo>
                    <a:pt x="238927" y="143701"/>
                  </a:lnTo>
                  <a:lnTo>
                    <a:pt x="241204" y="142535"/>
                  </a:lnTo>
                  <a:lnTo>
                    <a:pt x="243481" y="142723"/>
                  </a:lnTo>
                  <a:lnTo>
                    <a:pt x="246211" y="14430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C285B7B9-1D94-DD12-155D-4D8A979E0DE7}"/>
                </a:ext>
              </a:extLst>
            </p:cNvPr>
            <p:cNvSpPr>
              <a:spLocks/>
            </p:cNvSpPr>
            <p:nvPr/>
          </p:nvSpPr>
          <p:spPr>
            <a:xfrm>
              <a:off x="8239873" y="4926885"/>
              <a:ext cx="3966" cy="7432"/>
            </a:xfrm>
            <a:custGeom>
              <a:avLst/>
              <a:gdLst>
                <a:gd name="connsiteX0" fmla="*/ 3027 w 3966"/>
                <a:gd name="connsiteY0" fmla="*/ 7244 h 7432"/>
                <a:gd name="connsiteX1" fmla="*/ 1643 w 3966"/>
                <a:gd name="connsiteY1" fmla="*/ 7432 h 7432"/>
                <a:gd name="connsiteX2" fmla="*/ 994 w 3966"/>
                <a:gd name="connsiteY2" fmla="*/ 6838 h 7432"/>
                <a:gd name="connsiteX3" fmla="*/ 594 w 3966"/>
                <a:gd name="connsiteY3" fmla="*/ 5429 h 7432"/>
                <a:gd name="connsiteX4" fmla="*/ 1001 w 3966"/>
                <a:gd name="connsiteY4" fmla="*/ 4076 h 7432"/>
                <a:gd name="connsiteX5" fmla="*/ 1119 w 3966"/>
                <a:gd name="connsiteY5" fmla="*/ 2981 h 7432"/>
                <a:gd name="connsiteX6" fmla="*/ 0 w 3966"/>
                <a:gd name="connsiteY6" fmla="*/ 1080 h 7432"/>
                <a:gd name="connsiteX7" fmla="*/ 1095 w 3966"/>
                <a:gd name="connsiteY7" fmla="*/ 0 h 7432"/>
                <a:gd name="connsiteX8" fmla="*/ 2026 w 3966"/>
                <a:gd name="connsiteY8" fmla="*/ 1259 h 7432"/>
                <a:gd name="connsiteX9" fmla="*/ 2558 w 3966"/>
                <a:gd name="connsiteY9" fmla="*/ 1346 h 7432"/>
                <a:gd name="connsiteX10" fmla="*/ 3967 w 3966"/>
                <a:gd name="connsiteY10" fmla="*/ 2222 h 7432"/>
                <a:gd name="connsiteX11" fmla="*/ 3552 w 3966"/>
                <a:gd name="connsiteY11" fmla="*/ 3833 h 7432"/>
                <a:gd name="connsiteX12" fmla="*/ 3646 w 3966"/>
                <a:gd name="connsiteY12" fmla="*/ 4365 h 7432"/>
                <a:gd name="connsiteX13" fmla="*/ 3004 w 3966"/>
                <a:gd name="connsiteY13" fmla="*/ 5977 h 7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66" h="7432">
                  <a:moveTo>
                    <a:pt x="3027" y="7244"/>
                  </a:moveTo>
                  <a:lnTo>
                    <a:pt x="1643" y="7432"/>
                  </a:lnTo>
                  <a:lnTo>
                    <a:pt x="994" y="6838"/>
                  </a:lnTo>
                  <a:lnTo>
                    <a:pt x="594" y="5429"/>
                  </a:lnTo>
                  <a:lnTo>
                    <a:pt x="1001" y="4076"/>
                  </a:lnTo>
                  <a:lnTo>
                    <a:pt x="1119" y="2981"/>
                  </a:lnTo>
                  <a:lnTo>
                    <a:pt x="0" y="1080"/>
                  </a:lnTo>
                  <a:lnTo>
                    <a:pt x="1095" y="0"/>
                  </a:lnTo>
                  <a:lnTo>
                    <a:pt x="2026" y="1259"/>
                  </a:lnTo>
                  <a:lnTo>
                    <a:pt x="2558" y="1346"/>
                  </a:lnTo>
                  <a:lnTo>
                    <a:pt x="3967" y="2222"/>
                  </a:lnTo>
                  <a:lnTo>
                    <a:pt x="3552" y="3833"/>
                  </a:lnTo>
                  <a:lnTo>
                    <a:pt x="3646" y="4365"/>
                  </a:lnTo>
                  <a:lnTo>
                    <a:pt x="3004" y="5977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21B01932-8CF8-3935-FFA7-C5FCCDBA054F}"/>
                </a:ext>
              </a:extLst>
            </p:cNvPr>
            <p:cNvSpPr>
              <a:spLocks/>
            </p:cNvSpPr>
            <p:nvPr/>
          </p:nvSpPr>
          <p:spPr>
            <a:xfrm>
              <a:off x="7612050" y="5144275"/>
              <a:ext cx="470720" cy="668997"/>
            </a:xfrm>
            <a:custGeom>
              <a:avLst/>
              <a:gdLst>
                <a:gd name="connsiteX0" fmla="*/ 325815 w 470720"/>
                <a:gd name="connsiteY0" fmla="*/ 6047 h 668997"/>
                <a:gd name="connsiteX1" fmla="*/ 325932 w 470720"/>
                <a:gd name="connsiteY1" fmla="*/ 7291 h 668997"/>
                <a:gd name="connsiteX2" fmla="*/ 326089 w 470720"/>
                <a:gd name="connsiteY2" fmla="*/ 7854 h 668997"/>
                <a:gd name="connsiteX3" fmla="*/ 327137 w 470720"/>
                <a:gd name="connsiteY3" fmla="*/ 11133 h 668997"/>
                <a:gd name="connsiteX4" fmla="*/ 328702 w 470720"/>
                <a:gd name="connsiteY4" fmla="*/ 16046 h 668997"/>
                <a:gd name="connsiteX5" fmla="*/ 329742 w 470720"/>
                <a:gd name="connsiteY5" fmla="*/ 20583 h 668997"/>
                <a:gd name="connsiteX6" fmla="*/ 331174 w 470720"/>
                <a:gd name="connsiteY6" fmla="*/ 26819 h 668997"/>
                <a:gd name="connsiteX7" fmla="*/ 331127 w 470720"/>
                <a:gd name="connsiteY7" fmla="*/ 30300 h 668997"/>
                <a:gd name="connsiteX8" fmla="*/ 331479 w 470720"/>
                <a:gd name="connsiteY8" fmla="*/ 31646 h 668997"/>
                <a:gd name="connsiteX9" fmla="*/ 332762 w 470720"/>
                <a:gd name="connsiteY9" fmla="*/ 33327 h 668997"/>
                <a:gd name="connsiteX10" fmla="*/ 334335 w 470720"/>
                <a:gd name="connsiteY10" fmla="*/ 36223 h 668997"/>
                <a:gd name="connsiteX11" fmla="*/ 334867 w 470720"/>
                <a:gd name="connsiteY11" fmla="*/ 37858 h 668997"/>
                <a:gd name="connsiteX12" fmla="*/ 335391 w 470720"/>
                <a:gd name="connsiteY12" fmla="*/ 39086 h 668997"/>
                <a:gd name="connsiteX13" fmla="*/ 337049 w 470720"/>
                <a:gd name="connsiteY13" fmla="*/ 41417 h 668997"/>
                <a:gd name="connsiteX14" fmla="*/ 338340 w 470720"/>
                <a:gd name="connsiteY14" fmla="*/ 44953 h 668997"/>
                <a:gd name="connsiteX15" fmla="*/ 339436 w 470720"/>
                <a:gd name="connsiteY15" fmla="*/ 49639 h 668997"/>
                <a:gd name="connsiteX16" fmla="*/ 340374 w 470720"/>
                <a:gd name="connsiteY16" fmla="*/ 51893 h 668997"/>
                <a:gd name="connsiteX17" fmla="*/ 340726 w 470720"/>
                <a:gd name="connsiteY17" fmla="*/ 53003 h 668997"/>
                <a:gd name="connsiteX18" fmla="*/ 341149 w 470720"/>
                <a:gd name="connsiteY18" fmla="*/ 55022 h 668997"/>
                <a:gd name="connsiteX19" fmla="*/ 341094 w 470720"/>
                <a:gd name="connsiteY19" fmla="*/ 59286 h 668997"/>
                <a:gd name="connsiteX20" fmla="*/ 341117 w 470720"/>
                <a:gd name="connsiteY20" fmla="*/ 64238 h 668997"/>
                <a:gd name="connsiteX21" fmla="*/ 341149 w 470720"/>
                <a:gd name="connsiteY21" fmla="*/ 69769 h 668997"/>
                <a:gd name="connsiteX22" fmla="*/ 341172 w 470720"/>
                <a:gd name="connsiteY22" fmla="*/ 74346 h 668997"/>
                <a:gd name="connsiteX23" fmla="*/ 341008 w 470720"/>
                <a:gd name="connsiteY23" fmla="*/ 76661 h 668997"/>
                <a:gd name="connsiteX24" fmla="*/ 341125 w 470720"/>
                <a:gd name="connsiteY24" fmla="*/ 83257 h 668997"/>
                <a:gd name="connsiteX25" fmla="*/ 339709 w 470720"/>
                <a:gd name="connsiteY25" fmla="*/ 86691 h 668997"/>
                <a:gd name="connsiteX26" fmla="*/ 339882 w 470720"/>
                <a:gd name="connsiteY26" fmla="*/ 89398 h 668997"/>
                <a:gd name="connsiteX27" fmla="*/ 340319 w 470720"/>
                <a:gd name="connsiteY27" fmla="*/ 91151 h 668997"/>
                <a:gd name="connsiteX28" fmla="*/ 339741 w 470720"/>
                <a:gd name="connsiteY28" fmla="*/ 91424 h 668997"/>
                <a:gd name="connsiteX29" fmla="*/ 338638 w 470720"/>
                <a:gd name="connsiteY29" fmla="*/ 91737 h 668997"/>
                <a:gd name="connsiteX30" fmla="*/ 333568 w 470720"/>
                <a:gd name="connsiteY30" fmla="*/ 88960 h 668997"/>
                <a:gd name="connsiteX31" fmla="*/ 328623 w 470720"/>
                <a:gd name="connsiteY31" fmla="*/ 86026 h 668997"/>
                <a:gd name="connsiteX32" fmla="*/ 327911 w 470720"/>
                <a:gd name="connsiteY32" fmla="*/ 85940 h 668997"/>
                <a:gd name="connsiteX33" fmla="*/ 326871 w 470720"/>
                <a:gd name="connsiteY33" fmla="*/ 86245 h 668997"/>
                <a:gd name="connsiteX34" fmla="*/ 324070 w 470720"/>
                <a:gd name="connsiteY34" fmla="*/ 88373 h 668997"/>
                <a:gd name="connsiteX35" fmla="*/ 321449 w 470720"/>
                <a:gd name="connsiteY35" fmla="*/ 91706 h 668997"/>
                <a:gd name="connsiteX36" fmla="*/ 320245 w 470720"/>
                <a:gd name="connsiteY36" fmla="*/ 94554 h 668997"/>
                <a:gd name="connsiteX37" fmla="*/ 318312 w 470720"/>
                <a:gd name="connsiteY37" fmla="*/ 97495 h 668997"/>
                <a:gd name="connsiteX38" fmla="*/ 315198 w 470720"/>
                <a:gd name="connsiteY38" fmla="*/ 102237 h 668997"/>
                <a:gd name="connsiteX39" fmla="*/ 314878 w 470720"/>
                <a:gd name="connsiteY39" fmla="*/ 103261 h 668997"/>
                <a:gd name="connsiteX40" fmla="*/ 314846 w 470720"/>
                <a:gd name="connsiteY40" fmla="*/ 107126 h 668997"/>
                <a:gd name="connsiteX41" fmla="*/ 314995 w 470720"/>
                <a:gd name="connsiteY41" fmla="*/ 110811 h 668997"/>
                <a:gd name="connsiteX42" fmla="*/ 315269 w 470720"/>
                <a:gd name="connsiteY42" fmla="*/ 111327 h 668997"/>
                <a:gd name="connsiteX43" fmla="*/ 316951 w 470720"/>
                <a:gd name="connsiteY43" fmla="*/ 111499 h 668997"/>
                <a:gd name="connsiteX44" fmla="*/ 318156 w 470720"/>
                <a:gd name="connsiteY44" fmla="*/ 114519 h 668997"/>
                <a:gd name="connsiteX45" fmla="*/ 320910 w 470720"/>
                <a:gd name="connsiteY45" fmla="*/ 119338 h 668997"/>
                <a:gd name="connsiteX46" fmla="*/ 325533 w 470720"/>
                <a:gd name="connsiteY46" fmla="*/ 122436 h 668997"/>
                <a:gd name="connsiteX47" fmla="*/ 329828 w 470720"/>
                <a:gd name="connsiteY47" fmla="*/ 123845 h 668997"/>
                <a:gd name="connsiteX48" fmla="*/ 335821 w 470720"/>
                <a:gd name="connsiteY48" fmla="*/ 124197 h 668997"/>
                <a:gd name="connsiteX49" fmla="*/ 340562 w 470720"/>
                <a:gd name="connsiteY49" fmla="*/ 124095 h 668997"/>
                <a:gd name="connsiteX50" fmla="*/ 340288 w 470720"/>
                <a:gd name="connsiteY50" fmla="*/ 120841 h 668997"/>
                <a:gd name="connsiteX51" fmla="*/ 340758 w 470720"/>
                <a:gd name="connsiteY51" fmla="*/ 115622 h 668997"/>
                <a:gd name="connsiteX52" fmla="*/ 341360 w 470720"/>
                <a:gd name="connsiteY52" fmla="*/ 112118 h 668997"/>
                <a:gd name="connsiteX53" fmla="*/ 342025 w 470720"/>
                <a:gd name="connsiteY53" fmla="*/ 111961 h 668997"/>
                <a:gd name="connsiteX54" fmla="*/ 343269 w 470720"/>
                <a:gd name="connsiteY54" fmla="*/ 112298 h 668997"/>
                <a:gd name="connsiteX55" fmla="*/ 343957 w 470720"/>
                <a:gd name="connsiteY55" fmla="*/ 112657 h 668997"/>
                <a:gd name="connsiteX56" fmla="*/ 345858 w 470720"/>
                <a:gd name="connsiteY56" fmla="*/ 112509 h 668997"/>
                <a:gd name="connsiteX57" fmla="*/ 349238 w 470720"/>
                <a:gd name="connsiteY57" fmla="*/ 113197 h 668997"/>
                <a:gd name="connsiteX58" fmla="*/ 351969 w 470720"/>
                <a:gd name="connsiteY58" fmla="*/ 113127 h 668997"/>
                <a:gd name="connsiteX59" fmla="*/ 354410 w 470720"/>
                <a:gd name="connsiteY59" fmla="*/ 113056 h 668997"/>
                <a:gd name="connsiteX60" fmla="*/ 358532 w 470720"/>
                <a:gd name="connsiteY60" fmla="*/ 112939 h 668997"/>
                <a:gd name="connsiteX61" fmla="*/ 360942 w 470720"/>
                <a:gd name="connsiteY61" fmla="*/ 112900 h 668997"/>
                <a:gd name="connsiteX62" fmla="*/ 360129 w 470720"/>
                <a:gd name="connsiteY62" fmla="*/ 118556 h 668997"/>
                <a:gd name="connsiteX63" fmla="*/ 356983 w 470720"/>
                <a:gd name="connsiteY63" fmla="*/ 127436 h 668997"/>
                <a:gd name="connsiteX64" fmla="*/ 355912 w 470720"/>
                <a:gd name="connsiteY64" fmla="*/ 131520 h 668997"/>
                <a:gd name="connsiteX65" fmla="*/ 353228 w 470720"/>
                <a:gd name="connsiteY65" fmla="*/ 146157 h 668997"/>
                <a:gd name="connsiteX66" fmla="*/ 349723 w 470720"/>
                <a:gd name="connsiteY66" fmla="*/ 153566 h 668997"/>
                <a:gd name="connsiteX67" fmla="*/ 347759 w 470720"/>
                <a:gd name="connsiteY67" fmla="*/ 156633 h 668997"/>
                <a:gd name="connsiteX68" fmla="*/ 342080 w 470720"/>
                <a:gd name="connsiteY68" fmla="*/ 162062 h 668997"/>
                <a:gd name="connsiteX69" fmla="*/ 340499 w 470720"/>
                <a:gd name="connsiteY69" fmla="*/ 163165 h 668997"/>
                <a:gd name="connsiteX70" fmla="*/ 339099 w 470720"/>
                <a:gd name="connsiteY70" fmla="*/ 163870 h 668997"/>
                <a:gd name="connsiteX71" fmla="*/ 336611 w 470720"/>
                <a:gd name="connsiteY71" fmla="*/ 164496 h 668997"/>
                <a:gd name="connsiteX72" fmla="*/ 326879 w 470720"/>
                <a:gd name="connsiteY72" fmla="*/ 175526 h 668997"/>
                <a:gd name="connsiteX73" fmla="*/ 323257 w 470720"/>
                <a:gd name="connsiteY73" fmla="*/ 180862 h 668997"/>
                <a:gd name="connsiteX74" fmla="*/ 320034 w 470720"/>
                <a:gd name="connsiteY74" fmla="*/ 188662 h 668997"/>
                <a:gd name="connsiteX75" fmla="*/ 316834 w 470720"/>
                <a:gd name="connsiteY75" fmla="*/ 192957 h 668997"/>
                <a:gd name="connsiteX76" fmla="*/ 312132 w 470720"/>
                <a:gd name="connsiteY76" fmla="*/ 202142 h 668997"/>
                <a:gd name="connsiteX77" fmla="*/ 307931 w 470720"/>
                <a:gd name="connsiteY77" fmla="*/ 209253 h 668997"/>
                <a:gd name="connsiteX78" fmla="*/ 303902 w 470720"/>
                <a:gd name="connsiteY78" fmla="*/ 215762 h 668997"/>
                <a:gd name="connsiteX79" fmla="*/ 296931 w 470720"/>
                <a:gd name="connsiteY79" fmla="*/ 224744 h 668997"/>
                <a:gd name="connsiteX80" fmla="*/ 293833 w 470720"/>
                <a:gd name="connsiteY80" fmla="*/ 227349 h 668997"/>
                <a:gd name="connsiteX81" fmla="*/ 291744 w 470720"/>
                <a:gd name="connsiteY81" fmla="*/ 228538 h 668997"/>
                <a:gd name="connsiteX82" fmla="*/ 286205 w 470720"/>
                <a:gd name="connsiteY82" fmla="*/ 233772 h 668997"/>
                <a:gd name="connsiteX83" fmla="*/ 278405 w 470720"/>
                <a:gd name="connsiteY83" fmla="*/ 242221 h 668997"/>
                <a:gd name="connsiteX84" fmla="*/ 272435 w 470720"/>
                <a:gd name="connsiteY84" fmla="*/ 249732 h 668997"/>
                <a:gd name="connsiteX85" fmla="*/ 263509 w 470720"/>
                <a:gd name="connsiteY85" fmla="*/ 258290 h 668997"/>
                <a:gd name="connsiteX86" fmla="*/ 258338 w 470720"/>
                <a:gd name="connsiteY86" fmla="*/ 262046 h 668997"/>
                <a:gd name="connsiteX87" fmla="*/ 250577 w 470720"/>
                <a:gd name="connsiteY87" fmla="*/ 269454 h 668997"/>
                <a:gd name="connsiteX88" fmla="*/ 248410 w 470720"/>
                <a:gd name="connsiteY88" fmla="*/ 270550 h 668997"/>
                <a:gd name="connsiteX89" fmla="*/ 239663 w 470720"/>
                <a:gd name="connsiteY89" fmla="*/ 277458 h 668997"/>
                <a:gd name="connsiteX90" fmla="*/ 233373 w 470720"/>
                <a:gd name="connsiteY90" fmla="*/ 281667 h 668997"/>
                <a:gd name="connsiteX91" fmla="*/ 223195 w 470720"/>
                <a:gd name="connsiteY91" fmla="*/ 286557 h 668997"/>
                <a:gd name="connsiteX92" fmla="*/ 219150 w 470720"/>
                <a:gd name="connsiteY92" fmla="*/ 287926 h 668997"/>
                <a:gd name="connsiteX93" fmla="*/ 209488 w 470720"/>
                <a:gd name="connsiteY93" fmla="*/ 286658 h 668997"/>
                <a:gd name="connsiteX94" fmla="*/ 205459 w 470720"/>
                <a:gd name="connsiteY94" fmla="*/ 287331 h 668997"/>
                <a:gd name="connsiteX95" fmla="*/ 202087 w 470720"/>
                <a:gd name="connsiteY95" fmla="*/ 290288 h 668997"/>
                <a:gd name="connsiteX96" fmla="*/ 201774 w 470720"/>
                <a:gd name="connsiteY96" fmla="*/ 294544 h 668997"/>
                <a:gd name="connsiteX97" fmla="*/ 200366 w 470720"/>
                <a:gd name="connsiteY97" fmla="*/ 295186 h 668997"/>
                <a:gd name="connsiteX98" fmla="*/ 198238 w 470720"/>
                <a:gd name="connsiteY98" fmla="*/ 294998 h 668997"/>
                <a:gd name="connsiteX99" fmla="*/ 191486 w 470720"/>
                <a:gd name="connsiteY99" fmla="*/ 293222 h 668997"/>
                <a:gd name="connsiteX100" fmla="*/ 187825 w 470720"/>
                <a:gd name="connsiteY100" fmla="*/ 293558 h 668997"/>
                <a:gd name="connsiteX101" fmla="*/ 185690 w 470720"/>
                <a:gd name="connsiteY101" fmla="*/ 295835 h 668997"/>
                <a:gd name="connsiteX102" fmla="*/ 183968 w 470720"/>
                <a:gd name="connsiteY102" fmla="*/ 298714 h 668997"/>
                <a:gd name="connsiteX103" fmla="*/ 178883 w 470720"/>
                <a:gd name="connsiteY103" fmla="*/ 298863 h 668997"/>
                <a:gd name="connsiteX104" fmla="*/ 169824 w 470720"/>
                <a:gd name="connsiteY104" fmla="*/ 295882 h 668997"/>
                <a:gd name="connsiteX105" fmla="*/ 159168 w 470720"/>
                <a:gd name="connsiteY105" fmla="*/ 294067 h 668997"/>
                <a:gd name="connsiteX106" fmla="*/ 156704 w 470720"/>
                <a:gd name="connsiteY106" fmla="*/ 293864 h 668997"/>
                <a:gd name="connsiteX107" fmla="*/ 151540 w 470720"/>
                <a:gd name="connsiteY107" fmla="*/ 296078 h 668997"/>
                <a:gd name="connsiteX108" fmla="*/ 149741 w 470720"/>
                <a:gd name="connsiteY108" fmla="*/ 296399 h 668997"/>
                <a:gd name="connsiteX109" fmla="*/ 142222 w 470720"/>
                <a:gd name="connsiteY109" fmla="*/ 295921 h 668997"/>
                <a:gd name="connsiteX110" fmla="*/ 138052 w 470720"/>
                <a:gd name="connsiteY110" fmla="*/ 294529 h 668997"/>
                <a:gd name="connsiteX111" fmla="*/ 134062 w 470720"/>
                <a:gd name="connsiteY111" fmla="*/ 294521 h 668997"/>
                <a:gd name="connsiteX112" fmla="*/ 131003 w 470720"/>
                <a:gd name="connsiteY112" fmla="*/ 295671 h 668997"/>
                <a:gd name="connsiteX113" fmla="*/ 127295 w 470720"/>
                <a:gd name="connsiteY113" fmla="*/ 296078 h 668997"/>
                <a:gd name="connsiteX114" fmla="*/ 117273 w 470720"/>
                <a:gd name="connsiteY114" fmla="*/ 304097 h 668997"/>
                <a:gd name="connsiteX115" fmla="*/ 112094 w 470720"/>
                <a:gd name="connsiteY115" fmla="*/ 304105 h 668997"/>
                <a:gd name="connsiteX116" fmla="*/ 107627 w 470720"/>
                <a:gd name="connsiteY116" fmla="*/ 305036 h 668997"/>
                <a:gd name="connsiteX117" fmla="*/ 105413 w 470720"/>
                <a:gd name="connsiteY117" fmla="*/ 305004 h 668997"/>
                <a:gd name="connsiteX118" fmla="*/ 101267 w 470720"/>
                <a:gd name="connsiteY118" fmla="*/ 303878 h 668997"/>
                <a:gd name="connsiteX119" fmla="*/ 99725 w 470720"/>
                <a:gd name="connsiteY119" fmla="*/ 303956 h 668997"/>
                <a:gd name="connsiteX120" fmla="*/ 97363 w 470720"/>
                <a:gd name="connsiteY120" fmla="*/ 304456 h 668997"/>
                <a:gd name="connsiteX121" fmla="*/ 95000 w 470720"/>
                <a:gd name="connsiteY121" fmla="*/ 305873 h 668997"/>
                <a:gd name="connsiteX122" fmla="*/ 89618 w 470720"/>
                <a:gd name="connsiteY122" fmla="*/ 306483 h 668997"/>
                <a:gd name="connsiteX123" fmla="*/ 87528 w 470720"/>
                <a:gd name="connsiteY123" fmla="*/ 307695 h 668997"/>
                <a:gd name="connsiteX124" fmla="*/ 78438 w 470720"/>
                <a:gd name="connsiteY124" fmla="*/ 315058 h 668997"/>
                <a:gd name="connsiteX125" fmla="*/ 76364 w 470720"/>
                <a:gd name="connsiteY125" fmla="*/ 314760 h 668997"/>
                <a:gd name="connsiteX126" fmla="*/ 74690 w 470720"/>
                <a:gd name="connsiteY126" fmla="*/ 314283 h 668997"/>
                <a:gd name="connsiteX127" fmla="*/ 69965 w 470720"/>
                <a:gd name="connsiteY127" fmla="*/ 314189 h 668997"/>
                <a:gd name="connsiteX128" fmla="*/ 64622 w 470720"/>
                <a:gd name="connsiteY128" fmla="*/ 310270 h 668997"/>
                <a:gd name="connsiteX129" fmla="*/ 62572 w 470720"/>
                <a:gd name="connsiteY129" fmla="*/ 310520 h 668997"/>
                <a:gd name="connsiteX130" fmla="*/ 63119 w 470720"/>
                <a:gd name="connsiteY130" fmla="*/ 309346 h 668997"/>
                <a:gd name="connsiteX131" fmla="*/ 63284 w 470720"/>
                <a:gd name="connsiteY131" fmla="*/ 307265 h 668997"/>
                <a:gd name="connsiteX132" fmla="*/ 62150 w 470720"/>
                <a:gd name="connsiteY132" fmla="*/ 305794 h 668997"/>
                <a:gd name="connsiteX133" fmla="*/ 61391 w 470720"/>
                <a:gd name="connsiteY133" fmla="*/ 305137 h 668997"/>
                <a:gd name="connsiteX134" fmla="*/ 59294 w 470720"/>
                <a:gd name="connsiteY134" fmla="*/ 305263 h 668997"/>
                <a:gd name="connsiteX135" fmla="*/ 58175 w 470720"/>
                <a:gd name="connsiteY135" fmla="*/ 303494 h 668997"/>
                <a:gd name="connsiteX136" fmla="*/ 54967 w 470720"/>
                <a:gd name="connsiteY136" fmla="*/ 303330 h 668997"/>
                <a:gd name="connsiteX137" fmla="*/ 53857 w 470720"/>
                <a:gd name="connsiteY137" fmla="*/ 303776 h 668997"/>
                <a:gd name="connsiteX138" fmla="*/ 52315 w 470720"/>
                <a:gd name="connsiteY138" fmla="*/ 303870 h 668997"/>
                <a:gd name="connsiteX139" fmla="*/ 52183 w 470720"/>
                <a:gd name="connsiteY139" fmla="*/ 302079 h 668997"/>
                <a:gd name="connsiteX140" fmla="*/ 52300 w 470720"/>
                <a:gd name="connsiteY140" fmla="*/ 300952 h 668997"/>
                <a:gd name="connsiteX141" fmla="*/ 52206 w 470720"/>
                <a:gd name="connsiteY141" fmla="*/ 299223 h 668997"/>
                <a:gd name="connsiteX142" fmla="*/ 51823 w 470720"/>
                <a:gd name="connsiteY142" fmla="*/ 297102 h 668997"/>
                <a:gd name="connsiteX143" fmla="*/ 50579 w 470720"/>
                <a:gd name="connsiteY143" fmla="*/ 296430 h 668997"/>
                <a:gd name="connsiteX144" fmla="*/ 49624 w 470720"/>
                <a:gd name="connsiteY144" fmla="*/ 296148 h 668997"/>
                <a:gd name="connsiteX145" fmla="*/ 47356 w 470720"/>
                <a:gd name="connsiteY145" fmla="*/ 296297 h 668997"/>
                <a:gd name="connsiteX146" fmla="*/ 45791 w 470720"/>
                <a:gd name="connsiteY146" fmla="*/ 296524 h 668997"/>
                <a:gd name="connsiteX147" fmla="*/ 45055 w 470720"/>
                <a:gd name="connsiteY147" fmla="*/ 297142 h 668997"/>
                <a:gd name="connsiteX148" fmla="*/ 44218 w 470720"/>
                <a:gd name="connsiteY148" fmla="*/ 298699 h 668997"/>
                <a:gd name="connsiteX149" fmla="*/ 44210 w 470720"/>
                <a:gd name="connsiteY149" fmla="*/ 303424 h 668997"/>
                <a:gd name="connsiteX150" fmla="*/ 43084 w 470720"/>
                <a:gd name="connsiteY150" fmla="*/ 302070 h 668997"/>
                <a:gd name="connsiteX151" fmla="*/ 41801 w 470720"/>
                <a:gd name="connsiteY151" fmla="*/ 299238 h 668997"/>
                <a:gd name="connsiteX152" fmla="*/ 41386 w 470720"/>
                <a:gd name="connsiteY152" fmla="*/ 296219 h 668997"/>
                <a:gd name="connsiteX153" fmla="*/ 41848 w 470720"/>
                <a:gd name="connsiteY153" fmla="*/ 292659 h 668997"/>
                <a:gd name="connsiteX154" fmla="*/ 44281 w 470720"/>
                <a:gd name="connsiteY154" fmla="*/ 291306 h 668997"/>
                <a:gd name="connsiteX155" fmla="*/ 44093 w 470720"/>
                <a:gd name="connsiteY155" fmla="*/ 288904 h 668997"/>
                <a:gd name="connsiteX156" fmla="*/ 43577 w 470720"/>
                <a:gd name="connsiteY156" fmla="*/ 286823 h 668997"/>
                <a:gd name="connsiteX157" fmla="*/ 40862 w 470720"/>
                <a:gd name="connsiteY157" fmla="*/ 281503 h 668997"/>
                <a:gd name="connsiteX158" fmla="*/ 39806 w 470720"/>
                <a:gd name="connsiteY158" fmla="*/ 279069 h 668997"/>
                <a:gd name="connsiteX159" fmla="*/ 37506 w 470720"/>
                <a:gd name="connsiteY159" fmla="*/ 277427 h 668997"/>
                <a:gd name="connsiteX160" fmla="*/ 35714 w 470720"/>
                <a:gd name="connsiteY160" fmla="*/ 273468 h 668997"/>
                <a:gd name="connsiteX161" fmla="*/ 33915 w 470720"/>
                <a:gd name="connsiteY161" fmla="*/ 272036 h 668997"/>
                <a:gd name="connsiteX162" fmla="*/ 33164 w 470720"/>
                <a:gd name="connsiteY162" fmla="*/ 269267 h 668997"/>
                <a:gd name="connsiteX163" fmla="*/ 31404 w 470720"/>
                <a:gd name="connsiteY163" fmla="*/ 267061 h 668997"/>
                <a:gd name="connsiteX164" fmla="*/ 30809 w 470720"/>
                <a:gd name="connsiteY164" fmla="*/ 263572 h 668997"/>
                <a:gd name="connsiteX165" fmla="*/ 31779 w 470720"/>
                <a:gd name="connsiteY165" fmla="*/ 261577 h 668997"/>
                <a:gd name="connsiteX166" fmla="*/ 33312 w 470720"/>
                <a:gd name="connsiteY166" fmla="*/ 260481 h 668997"/>
                <a:gd name="connsiteX167" fmla="*/ 34877 w 470720"/>
                <a:gd name="connsiteY167" fmla="*/ 262210 h 668997"/>
                <a:gd name="connsiteX168" fmla="*/ 36825 w 470720"/>
                <a:gd name="connsiteY168" fmla="*/ 261537 h 668997"/>
                <a:gd name="connsiteX169" fmla="*/ 39587 w 470720"/>
                <a:gd name="connsiteY169" fmla="*/ 259018 h 668997"/>
                <a:gd name="connsiteX170" fmla="*/ 41222 w 470720"/>
                <a:gd name="connsiteY170" fmla="*/ 255200 h 668997"/>
                <a:gd name="connsiteX171" fmla="*/ 41324 w 470720"/>
                <a:gd name="connsiteY171" fmla="*/ 249106 h 668997"/>
                <a:gd name="connsiteX172" fmla="*/ 40901 w 470720"/>
                <a:gd name="connsiteY172" fmla="*/ 245311 h 668997"/>
                <a:gd name="connsiteX173" fmla="*/ 38710 w 470720"/>
                <a:gd name="connsiteY173" fmla="*/ 235532 h 668997"/>
                <a:gd name="connsiteX174" fmla="*/ 37678 w 470720"/>
                <a:gd name="connsiteY174" fmla="*/ 233287 h 668997"/>
                <a:gd name="connsiteX175" fmla="*/ 32733 w 470720"/>
                <a:gd name="connsiteY175" fmla="*/ 226316 h 668997"/>
                <a:gd name="connsiteX176" fmla="*/ 26999 w 470720"/>
                <a:gd name="connsiteY176" fmla="*/ 217014 h 668997"/>
                <a:gd name="connsiteX177" fmla="*/ 19746 w 470720"/>
                <a:gd name="connsiteY177" fmla="*/ 202423 h 668997"/>
                <a:gd name="connsiteX178" fmla="*/ 16281 w 470720"/>
                <a:gd name="connsiteY178" fmla="*/ 193693 h 668997"/>
                <a:gd name="connsiteX179" fmla="*/ 11031 w 470720"/>
                <a:gd name="connsiteY179" fmla="*/ 176168 h 668997"/>
                <a:gd name="connsiteX180" fmla="*/ 6408 w 470720"/>
                <a:gd name="connsiteY180" fmla="*/ 166302 h 668997"/>
                <a:gd name="connsiteX181" fmla="*/ 728 w 470720"/>
                <a:gd name="connsiteY181" fmla="*/ 157133 h 668997"/>
                <a:gd name="connsiteX182" fmla="*/ 0 w 470720"/>
                <a:gd name="connsiteY182" fmla="*/ 156539 h 668997"/>
                <a:gd name="connsiteX183" fmla="*/ 869 w 470720"/>
                <a:gd name="connsiteY183" fmla="*/ 155428 h 668997"/>
                <a:gd name="connsiteX184" fmla="*/ 3927 w 470720"/>
                <a:gd name="connsiteY184" fmla="*/ 153316 h 668997"/>
                <a:gd name="connsiteX185" fmla="*/ 5312 w 470720"/>
                <a:gd name="connsiteY185" fmla="*/ 152745 h 668997"/>
                <a:gd name="connsiteX186" fmla="*/ 6055 w 470720"/>
                <a:gd name="connsiteY186" fmla="*/ 153011 h 668997"/>
                <a:gd name="connsiteX187" fmla="*/ 6775 w 470720"/>
                <a:gd name="connsiteY187" fmla="*/ 152431 h 668997"/>
                <a:gd name="connsiteX188" fmla="*/ 7472 w 470720"/>
                <a:gd name="connsiteY188" fmla="*/ 151000 h 668997"/>
                <a:gd name="connsiteX189" fmla="*/ 7628 w 470720"/>
                <a:gd name="connsiteY189" fmla="*/ 149662 h 668997"/>
                <a:gd name="connsiteX190" fmla="*/ 7972 w 470720"/>
                <a:gd name="connsiteY190" fmla="*/ 147769 h 668997"/>
                <a:gd name="connsiteX191" fmla="*/ 8653 w 470720"/>
                <a:gd name="connsiteY191" fmla="*/ 146635 h 668997"/>
                <a:gd name="connsiteX192" fmla="*/ 9404 w 470720"/>
                <a:gd name="connsiteY192" fmla="*/ 144381 h 668997"/>
                <a:gd name="connsiteX193" fmla="*/ 10679 w 470720"/>
                <a:gd name="connsiteY193" fmla="*/ 142934 h 668997"/>
                <a:gd name="connsiteX194" fmla="*/ 13378 w 470720"/>
                <a:gd name="connsiteY194" fmla="*/ 141972 h 668997"/>
                <a:gd name="connsiteX195" fmla="*/ 15420 w 470720"/>
                <a:gd name="connsiteY195" fmla="*/ 143247 h 668997"/>
                <a:gd name="connsiteX196" fmla="*/ 16273 w 470720"/>
                <a:gd name="connsiteY196" fmla="*/ 144491 h 668997"/>
                <a:gd name="connsiteX197" fmla="*/ 16625 w 470720"/>
                <a:gd name="connsiteY197" fmla="*/ 146134 h 668997"/>
                <a:gd name="connsiteX198" fmla="*/ 17533 w 470720"/>
                <a:gd name="connsiteY198" fmla="*/ 146932 h 668997"/>
                <a:gd name="connsiteX199" fmla="*/ 18987 w 470720"/>
                <a:gd name="connsiteY199" fmla="*/ 146877 h 668997"/>
                <a:gd name="connsiteX200" fmla="*/ 20013 w 470720"/>
                <a:gd name="connsiteY200" fmla="*/ 147886 h 668997"/>
                <a:gd name="connsiteX201" fmla="*/ 20607 w 470720"/>
                <a:gd name="connsiteY201" fmla="*/ 149967 h 668997"/>
                <a:gd name="connsiteX202" fmla="*/ 20490 w 470720"/>
                <a:gd name="connsiteY202" fmla="*/ 151469 h 668997"/>
                <a:gd name="connsiteX203" fmla="*/ 19660 w 470720"/>
                <a:gd name="connsiteY203" fmla="*/ 152408 h 668997"/>
                <a:gd name="connsiteX204" fmla="*/ 19778 w 470720"/>
                <a:gd name="connsiteY204" fmla="*/ 153637 h 668997"/>
                <a:gd name="connsiteX205" fmla="*/ 20834 w 470720"/>
                <a:gd name="connsiteY205" fmla="*/ 155162 h 668997"/>
                <a:gd name="connsiteX206" fmla="*/ 21272 w 470720"/>
                <a:gd name="connsiteY206" fmla="*/ 156617 h 668997"/>
                <a:gd name="connsiteX207" fmla="*/ 21976 w 470720"/>
                <a:gd name="connsiteY207" fmla="*/ 158542 h 668997"/>
                <a:gd name="connsiteX208" fmla="*/ 25684 w 470720"/>
                <a:gd name="connsiteY208" fmla="*/ 159660 h 668997"/>
                <a:gd name="connsiteX209" fmla="*/ 27499 w 470720"/>
                <a:gd name="connsiteY209" fmla="*/ 160286 h 668997"/>
                <a:gd name="connsiteX210" fmla="*/ 30621 w 470720"/>
                <a:gd name="connsiteY210" fmla="*/ 160497 h 668997"/>
                <a:gd name="connsiteX211" fmla="*/ 33570 w 470720"/>
                <a:gd name="connsiteY211" fmla="*/ 161358 h 668997"/>
                <a:gd name="connsiteX212" fmla="*/ 36348 w 470720"/>
                <a:gd name="connsiteY212" fmla="*/ 162860 h 668997"/>
                <a:gd name="connsiteX213" fmla="*/ 40917 w 470720"/>
                <a:gd name="connsiteY213" fmla="*/ 163220 h 668997"/>
                <a:gd name="connsiteX214" fmla="*/ 47277 w 470720"/>
                <a:gd name="connsiteY214" fmla="*/ 162446 h 668997"/>
                <a:gd name="connsiteX215" fmla="*/ 52511 w 470720"/>
                <a:gd name="connsiteY215" fmla="*/ 162790 h 668997"/>
                <a:gd name="connsiteX216" fmla="*/ 56618 w 470720"/>
                <a:gd name="connsiteY216" fmla="*/ 164261 h 668997"/>
                <a:gd name="connsiteX217" fmla="*/ 59599 w 470720"/>
                <a:gd name="connsiteY217" fmla="*/ 164535 h 668997"/>
                <a:gd name="connsiteX218" fmla="*/ 61445 w 470720"/>
                <a:gd name="connsiteY218" fmla="*/ 163604 h 668997"/>
                <a:gd name="connsiteX219" fmla="*/ 62251 w 470720"/>
                <a:gd name="connsiteY219" fmla="*/ 162266 h 668997"/>
                <a:gd name="connsiteX220" fmla="*/ 62001 w 470720"/>
                <a:gd name="connsiteY220" fmla="*/ 160513 h 668997"/>
                <a:gd name="connsiteX221" fmla="*/ 62916 w 470720"/>
                <a:gd name="connsiteY221" fmla="*/ 159410 h 668997"/>
                <a:gd name="connsiteX222" fmla="*/ 64989 w 470720"/>
                <a:gd name="connsiteY222" fmla="*/ 158941 h 668997"/>
                <a:gd name="connsiteX223" fmla="*/ 66648 w 470720"/>
                <a:gd name="connsiteY223" fmla="*/ 157626 h 668997"/>
                <a:gd name="connsiteX224" fmla="*/ 67900 w 470720"/>
                <a:gd name="connsiteY224" fmla="*/ 155459 h 668997"/>
                <a:gd name="connsiteX225" fmla="*/ 70787 w 470720"/>
                <a:gd name="connsiteY225" fmla="*/ 153699 h 668997"/>
                <a:gd name="connsiteX226" fmla="*/ 75316 w 470720"/>
                <a:gd name="connsiteY226" fmla="*/ 152345 h 668997"/>
                <a:gd name="connsiteX227" fmla="*/ 77570 w 470720"/>
                <a:gd name="connsiteY227" fmla="*/ 152393 h 668997"/>
                <a:gd name="connsiteX228" fmla="*/ 77570 w 470720"/>
                <a:gd name="connsiteY228" fmla="*/ 148895 h 668997"/>
                <a:gd name="connsiteX229" fmla="*/ 77570 w 470720"/>
                <a:gd name="connsiteY229" fmla="*/ 137880 h 668997"/>
                <a:gd name="connsiteX230" fmla="*/ 77570 w 470720"/>
                <a:gd name="connsiteY230" fmla="*/ 126919 h 668997"/>
                <a:gd name="connsiteX231" fmla="*/ 77570 w 470720"/>
                <a:gd name="connsiteY231" fmla="*/ 115998 h 668997"/>
                <a:gd name="connsiteX232" fmla="*/ 77570 w 470720"/>
                <a:gd name="connsiteY232" fmla="*/ 105115 h 668997"/>
                <a:gd name="connsiteX233" fmla="*/ 77570 w 470720"/>
                <a:gd name="connsiteY233" fmla="*/ 94280 h 668997"/>
                <a:gd name="connsiteX234" fmla="*/ 77570 w 470720"/>
                <a:gd name="connsiteY234" fmla="*/ 83492 h 668997"/>
                <a:gd name="connsiteX235" fmla="*/ 77570 w 470720"/>
                <a:gd name="connsiteY235" fmla="*/ 72734 h 668997"/>
                <a:gd name="connsiteX236" fmla="*/ 77570 w 470720"/>
                <a:gd name="connsiteY236" fmla="*/ 62619 h 668997"/>
                <a:gd name="connsiteX237" fmla="*/ 78625 w 470720"/>
                <a:gd name="connsiteY237" fmla="*/ 63346 h 668997"/>
                <a:gd name="connsiteX238" fmla="*/ 85581 w 470720"/>
                <a:gd name="connsiteY238" fmla="*/ 68713 h 668997"/>
                <a:gd name="connsiteX239" fmla="*/ 87458 w 470720"/>
                <a:gd name="connsiteY239" fmla="*/ 71537 h 668997"/>
                <a:gd name="connsiteX240" fmla="*/ 88389 w 470720"/>
                <a:gd name="connsiteY240" fmla="*/ 73329 h 668997"/>
                <a:gd name="connsiteX241" fmla="*/ 91378 w 470720"/>
                <a:gd name="connsiteY241" fmla="*/ 79846 h 668997"/>
                <a:gd name="connsiteX242" fmla="*/ 93599 w 470720"/>
                <a:gd name="connsiteY242" fmla="*/ 85705 h 668997"/>
                <a:gd name="connsiteX243" fmla="*/ 95407 w 470720"/>
                <a:gd name="connsiteY243" fmla="*/ 90134 h 668997"/>
                <a:gd name="connsiteX244" fmla="*/ 95548 w 470720"/>
                <a:gd name="connsiteY244" fmla="*/ 92160 h 668997"/>
                <a:gd name="connsiteX245" fmla="*/ 95806 w 470720"/>
                <a:gd name="connsiteY245" fmla="*/ 94139 h 668997"/>
                <a:gd name="connsiteX246" fmla="*/ 96064 w 470720"/>
                <a:gd name="connsiteY246" fmla="*/ 95117 h 668997"/>
                <a:gd name="connsiteX247" fmla="*/ 95900 w 470720"/>
                <a:gd name="connsiteY247" fmla="*/ 96197 h 668997"/>
                <a:gd name="connsiteX248" fmla="*/ 94625 w 470720"/>
                <a:gd name="connsiteY248" fmla="*/ 98614 h 668997"/>
                <a:gd name="connsiteX249" fmla="*/ 93326 w 470720"/>
                <a:gd name="connsiteY249" fmla="*/ 100461 h 668997"/>
                <a:gd name="connsiteX250" fmla="*/ 91761 w 470720"/>
                <a:gd name="connsiteY250" fmla="*/ 102988 h 668997"/>
                <a:gd name="connsiteX251" fmla="*/ 91613 w 470720"/>
                <a:gd name="connsiteY251" fmla="*/ 106328 h 668997"/>
                <a:gd name="connsiteX252" fmla="*/ 92082 w 470720"/>
                <a:gd name="connsiteY252" fmla="*/ 110271 h 668997"/>
                <a:gd name="connsiteX253" fmla="*/ 93044 w 470720"/>
                <a:gd name="connsiteY253" fmla="*/ 112235 h 668997"/>
                <a:gd name="connsiteX254" fmla="*/ 94249 w 470720"/>
                <a:gd name="connsiteY254" fmla="*/ 112884 h 668997"/>
                <a:gd name="connsiteX255" fmla="*/ 97128 w 470720"/>
                <a:gd name="connsiteY255" fmla="*/ 111906 h 668997"/>
                <a:gd name="connsiteX256" fmla="*/ 98951 w 470720"/>
                <a:gd name="connsiteY256" fmla="*/ 112211 h 668997"/>
                <a:gd name="connsiteX257" fmla="*/ 101525 w 470720"/>
                <a:gd name="connsiteY257" fmla="*/ 112962 h 668997"/>
                <a:gd name="connsiteX258" fmla="*/ 109958 w 470720"/>
                <a:gd name="connsiteY258" fmla="*/ 112501 h 668997"/>
                <a:gd name="connsiteX259" fmla="*/ 110975 w 470720"/>
                <a:gd name="connsiteY259" fmla="*/ 112743 h 668997"/>
                <a:gd name="connsiteX260" fmla="*/ 114160 w 470720"/>
                <a:gd name="connsiteY260" fmla="*/ 113025 h 668997"/>
                <a:gd name="connsiteX261" fmla="*/ 115224 w 470720"/>
                <a:gd name="connsiteY261" fmla="*/ 112696 h 668997"/>
                <a:gd name="connsiteX262" fmla="*/ 116178 w 470720"/>
                <a:gd name="connsiteY262" fmla="*/ 111859 h 668997"/>
                <a:gd name="connsiteX263" fmla="*/ 117281 w 470720"/>
                <a:gd name="connsiteY263" fmla="*/ 109497 h 668997"/>
                <a:gd name="connsiteX264" fmla="*/ 118267 w 470720"/>
                <a:gd name="connsiteY264" fmla="*/ 108714 h 668997"/>
                <a:gd name="connsiteX265" fmla="*/ 120058 w 470720"/>
                <a:gd name="connsiteY265" fmla="*/ 108315 h 668997"/>
                <a:gd name="connsiteX266" fmla="*/ 122179 w 470720"/>
                <a:gd name="connsiteY266" fmla="*/ 107674 h 668997"/>
                <a:gd name="connsiteX267" fmla="*/ 123931 w 470720"/>
                <a:gd name="connsiteY267" fmla="*/ 106313 h 668997"/>
                <a:gd name="connsiteX268" fmla="*/ 126709 w 470720"/>
                <a:gd name="connsiteY268" fmla="*/ 101642 h 668997"/>
                <a:gd name="connsiteX269" fmla="*/ 132271 w 470720"/>
                <a:gd name="connsiteY269" fmla="*/ 97503 h 668997"/>
                <a:gd name="connsiteX270" fmla="*/ 133976 w 470720"/>
                <a:gd name="connsiteY270" fmla="*/ 96518 h 668997"/>
                <a:gd name="connsiteX271" fmla="*/ 135056 w 470720"/>
                <a:gd name="connsiteY271" fmla="*/ 95406 h 668997"/>
                <a:gd name="connsiteX272" fmla="*/ 135995 w 470720"/>
                <a:gd name="connsiteY272" fmla="*/ 93912 h 668997"/>
                <a:gd name="connsiteX273" fmla="*/ 137943 w 470720"/>
                <a:gd name="connsiteY273" fmla="*/ 88717 h 668997"/>
                <a:gd name="connsiteX274" fmla="*/ 139414 w 470720"/>
                <a:gd name="connsiteY274" fmla="*/ 84399 h 668997"/>
                <a:gd name="connsiteX275" fmla="*/ 139915 w 470720"/>
                <a:gd name="connsiteY275" fmla="*/ 82365 h 668997"/>
                <a:gd name="connsiteX276" fmla="*/ 141229 w 470720"/>
                <a:gd name="connsiteY276" fmla="*/ 79048 h 668997"/>
                <a:gd name="connsiteX277" fmla="*/ 142817 w 470720"/>
                <a:gd name="connsiteY277" fmla="*/ 76927 h 668997"/>
                <a:gd name="connsiteX278" fmla="*/ 144374 w 470720"/>
                <a:gd name="connsiteY278" fmla="*/ 75809 h 668997"/>
                <a:gd name="connsiteX279" fmla="*/ 145156 w 470720"/>
                <a:gd name="connsiteY279" fmla="*/ 75527 h 668997"/>
                <a:gd name="connsiteX280" fmla="*/ 147159 w 470720"/>
                <a:gd name="connsiteY280" fmla="*/ 74956 h 668997"/>
                <a:gd name="connsiteX281" fmla="*/ 149733 w 470720"/>
                <a:gd name="connsiteY281" fmla="*/ 74424 h 668997"/>
                <a:gd name="connsiteX282" fmla="*/ 152440 w 470720"/>
                <a:gd name="connsiteY282" fmla="*/ 75019 h 668997"/>
                <a:gd name="connsiteX283" fmla="*/ 155342 w 470720"/>
                <a:gd name="connsiteY283" fmla="*/ 76302 h 668997"/>
                <a:gd name="connsiteX284" fmla="*/ 158620 w 470720"/>
                <a:gd name="connsiteY284" fmla="*/ 78461 h 668997"/>
                <a:gd name="connsiteX285" fmla="*/ 161977 w 470720"/>
                <a:gd name="connsiteY285" fmla="*/ 81137 h 668997"/>
                <a:gd name="connsiteX286" fmla="*/ 163518 w 470720"/>
                <a:gd name="connsiteY286" fmla="*/ 82498 h 668997"/>
                <a:gd name="connsiteX287" fmla="*/ 165184 w 470720"/>
                <a:gd name="connsiteY287" fmla="*/ 83108 h 668997"/>
                <a:gd name="connsiteX288" fmla="*/ 168149 w 470720"/>
                <a:gd name="connsiteY288" fmla="*/ 83319 h 668997"/>
                <a:gd name="connsiteX289" fmla="*/ 170089 w 470720"/>
                <a:gd name="connsiteY289" fmla="*/ 83273 h 668997"/>
                <a:gd name="connsiteX290" fmla="*/ 173109 w 470720"/>
                <a:gd name="connsiteY290" fmla="*/ 85932 h 668997"/>
                <a:gd name="connsiteX291" fmla="*/ 174635 w 470720"/>
                <a:gd name="connsiteY291" fmla="*/ 86097 h 668997"/>
                <a:gd name="connsiteX292" fmla="*/ 178054 w 470720"/>
                <a:gd name="connsiteY292" fmla="*/ 86902 h 668997"/>
                <a:gd name="connsiteX293" fmla="*/ 182278 w 470720"/>
                <a:gd name="connsiteY293" fmla="*/ 87732 h 668997"/>
                <a:gd name="connsiteX294" fmla="*/ 184930 w 470720"/>
                <a:gd name="connsiteY294" fmla="*/ 87638 h 668997"/>
                <a:gd name="connsiteX295" fmla="*/ 187778 w 470720"/>
                <a:gd name="connsiteY295" fmla="*/ 86199 h 668997"/>
                <a:gd name="connsiteX296" fmla="*/ 189828 w 470720"/>
                <a:gd name="connsiteY296" fmla="*/ 86136 h 668997"/>
                <a:gd name="connsiteX297" fmla="*/ 192480 w 470720"/>
                <a:gd name="connsiteY297" fmla="*/ 86253 h 668997"/>
                <a:gd name="connsiteX298" fmla="*/ 195398 w 470720"/>
                <a:gd name="connsiteY298" fmla="*/ 85862 h 668997"/>
                <a:gd name="connsiteX299" fmla="*/ 197534 w 470720"/>
                <a:gd name="connsiteY299" fmla="*/ 85244 h 668997"/>
                <a:gd name="connsiteX300" fmla="*/ 199169 w 470720"/>
                <a:gd name="connsiteY300" fmla="*/ 83992 h 668997"/>
                <a:gd name="connsiteX301" fmla="*/ 200609 w 470720"/>
                <a:gd name="connsiteY301" fmla="*/ 82623 h 668997"/>
                <a:gd name="connsiteX302" fmla="*/ 202267 w 470720"/>
                <a:gd name="connsiteY302" fmla="*/ 78547 h 668997"/>
                <a:gd name="connsiteX303" fmla="*/ 203222 w 470720"/>
                <a:gd name="connsiteY303" fmla="*/ 75277 h 668997"/>
                <a:gd name="connsiteX304" fmla="*/ 204692 w 470720"/>
                <a:gd name="connsiteY304" fmla="*/ 71514 h 668997"/>
                <a:gd name="connsiteX305" fmla="*/ 206500 w 470720"/>
                <a:gd name="connsiteY305" fmla="*/ 66421 h 668997"/>
                <a:gd name="connsiteX306" fmla="*/ 207149 w 470720"/>
                <a:gd name="connsiteY306" fmla="*/ 62877 h 668997"/>
                <a:gd name="connsiteX307" fmla="*/ 207806 w 470720"/>
                <a:gd name="connsiteY307" fmla="*/ 61899 h 668997"/>
                <a:gd name="connsiteX308" fmla="*/ 210435 w 470720"/>
                <a:gd name="connsiteY308" fmla="*/ 60819 h 668997"/>
                <a:gd name="connsiteX309" fmla="*/ 212602 w 470720"/>
                <a:gd name="connsiteY309" fmla="*/ 60076 h 668997"/>
                <a:gd name="connsiteX310" fmla="*/ 218454 w 470720"/>
                <a:gd name="connsiteY310" fmla="*/ 58683 h 668997"/>
                <a:gd name="connsiteX311" fmla="*/ 219651 w 470720"/>
                <a:gd name="connsiteY311" fmla="*/ 57940 h 668997"/>
                <a:gd name="connsiteX312" fmla="*/ 220746 w 470720"/>
                <a:gd name="connsiteY312" fmla="*/ 56274 h 668997"/>
                <a:gd name="connsiteX313" fmla="*/ 223296 w 470720"/>
                <a:gd name="connsiteY313" fmla="*/ 53449 h 668997"/>
                <a:gd name="connsiteX314" fmla="*/ 226442 w 470720"/>
                <a:gd name="connsiteY314" fmla="*/ 51095 h 668997"/>
                <a:gd name="connsiteX315" fmla="*/ 228069 w 470720"/>
                <a:gd name="connsiteY315" fmla="*/ 49749 h 668997"/>
                <a:gd name="connsiteX316" fmla="*/ 231042 w 470720"/>
                <a:gd name="connsiteY316" fmla="*/ 38343 h 668997"/>
                <a:gd name="connsiteX317" fmla="*/ 231402 w 470720"/>
                <a:gd name="connsiteY317" fmla="*/ 36934 h 668997"/>
                <a:gd name="connsiteX318" fmla="*/ 233561 w 470720"/>
                <a:gd name="connsiteY318" fmla="*/ 33914 h 668997"/>
                <a:gd name="connsiteX319" fmla="*/ 234899 w 470720"/>
                <a:gd name="connsiteY319" fmla="*/ 32639 h 668997"/>
                <a:gd name="connsiteX320" fmla="*/ 235759 w 470720"/>
                <a:gd name="connsiteY320" fmla="*/ 32615 h 668997"/>
                <a:gd name="connsiteX321" fmla="*/ 236980 w 470720"/>
                <a:gd name="connsiteY321" fmla="*/ 31818 h 668997"/>
                <a:gd name="connsiteX322" fmla="*/ 238568 w 470720"/>
                <a:gd name="connsiteY322" fmla="*/ 30253 h 668997"/>
                <a:gd name="connsiteX323" fmla="*/ 240454 w 470720"/>
                <a:gd name="connsiteY323" fmla="*/ 29283 h 668997"/>
                <a:gd name="connsiteX324" fmla="*/ 242636 w 470720"/>
                <a:gd name="connsiteY324" fmla="*/ 28923 h 668997"/>
                <a:gd name="connsiteX325" fmla="*/ 244052 w 470720"/>
                <a:gd name="connsiteY325" fmla="*/ 27882 h 668997"/>
                <a:gd name="connsiteX326" fmla="*/ 244701 w 470720"/>
                <a:gd name="connsiteY326" fmla="*/ 26177 h 668997"/>
                <a:gd name="connsiteX327" fmla="*/ 245828 w 470720"/>
                <a:gd name="connsiteY327" fmla="*/ 25348 h 668997"/>
                <a:gd name="connsiteX328" fmla="*/ 247432 w 470720"/>
                <a:gd name="connsiteY328" fmla="*/ 25395 h 668997"/>
                <a:gd name="connsiteX329" fmla="*/ 248347 w 470720"/>
                <a:gd name="connsiteY329" fmla="*/ 24855 h 668997"/>
                <a:gd name="connsiteX330" fmla="*/ 248566 w 470720"/>
                <a:gd name="connsiteY330" fmla="*/ 23721 h 668997"/>
                <a:gd name="connsiteX331" fmla="*/ 249536 w 470720"/>
                <a:gd name="connsiteY331" fmla="*/ 22743 h 668997"/>
                <a:gd name="connsiteX332" fmla="*/ 251250 w 470720"/>
                <a:gd name="connsiteY332" fmla="*/ 21937 h 668997"/>
                <a:gd name="connsiteX333" fmla="*/ 252141 w 470720"/>
                <a:gd name="connsiteY333" fmla="*/ 20974 h 668997"/>
                <a:gd name="connsiteX334" fmla="*/ 252227 w 470720"/>
                <a:gd name="connsiteY334" fmla="*/ 19871 h 668997"/>
                <a:gd name="connsiteX335" fmla="*/ 254270 w 470720"/>
                <a:gd name="connsiteY335" fmla="*/ 17188 h 668997"/>
                <a:gd name="connsiteX336" fmla="*/ 258267 w 470720"/>
                <a:gd name="connsiteY336" fmla="*/ 12924 h 668997"/>
                <a:gd name="connsiteX337" fmla="*/ 262031 w 470720"/>
                <a:gd name="connsiteY337" fmla="*/ 10554 h 668997"/>
                <a:gd name="connsiteX338" fmla="*/ 265567 w 470720"/>
                <a:gd name="connsiteY338" fmla="*/ 10069 h 668997"/>
                <a:gd name="connsiteX339" fmla="*/ 268923 w 470720"/>
                <a:gd name="connsiteY339" fmla="*/ 9184 h 668997"/>
                <a:gd name="connsiteX340" fmla="*/ 272091 w 470720"/>
                <a:gd name="connsiteY340" fmla="*/ 7894 h 668997"/>
                <a:gd name="connsiteX341" fmla="*/ 274415 w 470720"/>
                <a:gd name="connsiteY341" fmla="*/ 5868 h 668997"/>
                <a:gd name="connsiteX342" fmla="*/ 275901 w 470720"/>
                <a:gd name="connsiteY342" fmla="*/ 3113 h 668997"/>
                <a:gd name="connsiteX343" fmla="*/ 278460 w 470720"/>
                <a:gd name="connsiteY343" fmla="*/ 1572 h 668997"/>
                <a:gd name="connsiteX344" fmla="*/ 283615 w 470720"/>
                <a:gd name="connsiteY344" fmla="*/ 1119 h 668997"/>
                <a:gd name="connsiteX345" fmla="*/ 283897 w 470720"/>
                <a:gd name="connsiteY345" fmla="*/ 1095 h 668997"/>
                <a:gd name="connsiteX346" fmla="*/ 290171 w 470720"/>
                <a:gd name="connsiteY346" fmla="*/ 0 h 668997"/>
                <a:gd name="connsiteX347" fmla="*/ 295421 w 470720"/>
                <a:gd name="connsiteY347" fmla="*/ 892 h 668997"/>
                <a:gd name="connsiteX348" fmla="*/ 301750 w 470720"/>
                <a:gd name="connsiteY348" fmla="*/ 3411 h 668997"/>
                <a:gd name="connsiteX349" fmla="*/ 307672 w 470720"/>
                <a:gd name="connsiteY349" fmla="*/ 4303 h 668997"/>
                <a:gd name="connsiteX350" fmla="*/ 313196 w 470720"/>
                <a:gd name="connsiteY350" fmla="*/ 3567 h 668997"/>
                <a:gd name="connsiteX351" fmla="*/ 317686 w 470720"/>
                <a:gd name="connsiteY351" fmla="*/ 3403 h 668997"/>
                <a:gd name="connsiteX352" fmla="*/ 321137 w 470720"/>
                <a:gd name="connsiteY352" fmla="*/ 3810 h 668997"/>
                <a:gd name="connsiteX353" fmla="*/ 323859 w 470720"/>
                <a:gd name="connsiteY353" fmla="*/ 4686 h 668997"/>
                <a:gd name="connsiteX354" fmla="*/ 325815 w 470720"/>
                <a:gd name="connsiteY354" fmla="*/ 6047 h 668997"/>
                <a:gd name="connsiteX355" fmla="*/ 269807 w 470720"/>
                <a:gd name="connsiteY355" fmla="*/ 193747 h 668997"/>
                <a:gd name="connsiteX356" fmla="*/ 273413 w 470720"/>
                <a:gd name="connsiteY356" fmla="*/ 192144 h 668997"/>
                <a:gd name="connsiteX357" fmla="*/ 275041 w 470720"/>
                <a:gd name="connsiteY357" fmla="*/ 191166 h 668997"/>
                <a:gd name="connsiteX358" fmla="*/ 276214 w 470720"/>
                <a:gd name="connsiteY358" fmla="*/ 190360 h 668997"/>
                <a:gd name="connsiteX359" fmla="*/ 277732 w 470720"/>
                <a:gd name="connsiteY359" fmla="*/ 189139 h 668997"/>
                <a:gd name="connsiteX360" fmla="*/ 278256 w 470720"/>
                <a:gd name="connsiteY360" fmla="*/ 186174 h 668997"/>
                <a:gd name="connsiteX361" fmla="*/ 278702 w 470720"/>
                <a:gd name="connsiteY361" fmla="*/ 183655 h 668997"/>
                <a:gd name="connsiteX362" fmla="*/ 279860 w 470720"/>
                <a:gd name="connsiteY362" fmla="*/ 182411 h 668997"/>
                <a:gd name="connsiteX363" fmla="*/ 281049 w 470720"/>
                <a:gd name="connsiteY363" fmla="*/ 181590 h 668997"/>
                <a:gd name="connsiteX364" fmla="*/ 282027 w 470720"/>
                <a:gd name="connsiteY364" fmla="*/ 180283 h 668997"/>
                <a:gd name="connsiteX365" fmla="*/ 283240 w 470720"/>
                <a:gd name="connsiteY365" fmla="*/ 177146 h 668997"/>
                <a:gd name="connsiteX366" fmla="*/ 284069 w 470720"/>
                <a:gd name="connsiteY366" fmla="*/ 174079 h 668997"/>
                <a:gd name="connsiteX367" fmla="*/ 284155 w 470720"/>
                <a:gd name="connsiteY367" fmla="*/ 172828 h 668997"/>
                <a:gd name="connsiteX368" fmla="*/ 283725 w 470720"/>
                <a:gd name="connsiteY368" fmla="*/ 171544 h 668997"/>
                <a:gd name="connsiteX369" fmla="*/ 282950 w 470720"/>
                <a:gd name="connsiteY369" fmla="*/ 170175 h 668997"/>
                <a:gd name="connsiteX370" fmla="*/ 282191 w 470720"/>
                <a:gd name="connsiteY370" fmla="*/ 168329 h 668997"/>
                <a:gd name="connsiteX371" fmla="*/ 281276 w 470720"/>
                <a:gd name="connsiteY371" fmla="*/ 168040 h 668997"/>
                <a:gd name="connsiteX372" fmla="*/ 279484 w 470720"/>
                <a:gd name="connsiteY372" fmla="*/ 167007 h 668997"/>
                <a:gd name="connsiteX373" fmla="*/ 276848 w 470720"/>
                <a:gd name="connsiteY373" fmla="*/ 164926 h 668997"/>
                <a:gd name="connsiteX374" fmla="*/ 274564 w 470720"/>
                <a:gd name="connsiteY374" fmla="*/ 163118 h 668997"/>
                <a:gd name="connsiteX375" fmla="*/ 272420 w 470720"/>
                <a:gd name="connsiteY375" fmla="*/ 160497 h 668997"/>
                <a:gd name="connsiteX376" fmla="*/ 271544 w 470720"/>
                <a:gd name="connsiteY376" fmla="*/ 160067 h 668997"/>
                <a:gd name="connsiteX377" fmla="*/ 269471 w 470720"/>
                <a:gd name="connsiteY377" fmla="*/ 158291 h 668997"/>
                <a:gd name="connsiteX378" fmla="*/ 268579 w 470720"/>
                <a:gd name="connsiteY378" fmla="*/ 157274 h 668997"/>
                <a:gd name="connsiteX379" fmla="*/ 267953 w 470720"/>
                <a:gd name="connsiteY379" fmla="*/ 156054 h 668997"/>
                <a:gd name="connsiteX380" fmla="*/ 267366 w 470720"/>
                <a:gd name="connsiteY380" fmla="*/ 155655 h 668997"/>
                <a:gd name="connsiteX381" fmla="*/ 266435 w 470720"/>
                <a:gd name="connsiteY381" fmla="*/ 155968 h 668997"/>
                <a:gd name="connsiteX382" fmla="*/ 263986 w 470720"/>
                <a:gd name="connsiteY382" fmla="*/ 156508 h 668997"/>
                <a:gd name="connsiteX383" fmla="*/ 258737 w 470720"/>
                <a:gd name="connsiteY383" fmla="*/ 158636 h 668997"/>
                <a:gd name="connsiteX384" fmla="*/ 255482 w 470720"/>
                <a:gd name="connsiteY384" fmla="*/ 160591 h 668997"/>
                <a:gd name="connsiteX385" fmla="*/ 252744 w 470720"/>
                <a:gd name="connsiteY385" fmla="*/ 162923 h 668997"/>
                <a:gd name="connsiteX386" fmla="*/ 249904 w 470720"/>
                <a:gd name="connsiteY386" fmla="*/ 163815 h 668997"/>
                <a:gd name="connsiteX387" fmla="*/ 247823 w 470720"/>
                <a:gd name="connsiteY387" fmla="*/ 164589 h 668997"/>
                <a:gd name="connsiteX388" fmla="*/ 246172 w 470720"/>
                <a:gd name="connsiteY388" fmla="*/ 167257 h 668997"/>
                <a:gd name="connsiteX389" fmla="*/ 244631 w 470720"/>
                <a:gd name="connsiteY389" fmla="*/ 169745 h 668997"/>
                <a:gd name="connsiteX390" fmla="*/ 243247 w 470720"/>
                <a:gd name="connsiteY390" fmla="*/ 171990 h 668997"/>
                <a:gd name="connsiteX391" fmla="*/ 242448 w 470720"/>
                <a:gd name="connsiteY391" fmla="*/ 172999 h 668997"/>
                <a:gd name="connsiteX392" fmla="*/ 241729 w 470720"/>
                <a:gd name="connsiteY392" fmla="*/ 173649 h 668997"/>
                <a:gd name="connsiteX393" fmla="*/ 241001 w 470720"/>
                <a:gd name="connsiteY393" fmla="*/ 175089 h 668997"/>
                <a:gd name="connsiteX394" fmla="*/ 239507 w 470720"/>
                <a:gd name="connsiteY394" fmla="*/ 177482 h 668997"/>
                <a:gd name="connsiteX395" fmla="*/ 238138 w 470720"/>
                <a:gd name="connsiteY395" fmla="*/ 179086 h 668997"/>
                <a:gd name="connsiteX396" fmla="*/ 236229 w 470720"/>
                <a:gd name="connsiteY396" fmla="*/ 179962 h 668997"/>
                <a:gd name="connsiteX397" fmla="*/ 233764 w 470720"/>
                <a:gd name="connsiteY397" fmla="*/ 181096 h 668997"/>
                <a:gd name="connsiteX398" fmla="*/ 232927 w 470720"/>
                <a:gd name="connsiteY398" fmla="*/ 181754 h 668997"/>
                <a:gd name="connsiteX399" fmla="*/ 232810 w 470720"/>
                <a:gd name="connsiteY399" fmla="*/ 182724 h 668997"/>
                <a:gd name="connsiteX400" fmla="*/ 233686 w 470720"/>
                <a:gd name="connsiteY400" fmla="*/ 184977 h 668997"/>
                <a:gd name="connsiteX401" fmla="*/ 234531 w 470720"/>
                <a:gd name="connsiteY401" fmla="*/ 187152 h 668997"/>
                <a:gd name="connsiteX402" fmla="*/ 235916 w 470720"/>
                <a:gd name="connsiteY402" fmla="*/ 189703 h 668997"/>
                <a:gd name="connsiteX403" fmla="*/ 236933 w 470720"/>
                <a:gd name="connsiteY403" fmla="*/ 191572 h 668997"/>
                <a:gd name="connsiteX404" fmla="*/ 238536 w 470720"/>
                <a:gd name="connsiteY404" fmla="*/ 193857 h 668997"/>
                <a:gd name="connsiteX405" fmla="*/ 239476 w 470720"/>
                <a:gd name="connsiteY405" fmla="*/ 195194 h 668997"/>
                <a:gd name="connsiteX406" fmla="*/ 239350 w 470720"/>
                <a:gd name="connsiteY406" fmla="*/ 197440 h 668997"/>
                <a:gd name="connsiteX407" fmla="*/ 239671 w 470720"/>
                <a:gd name="connsiteY407" fmla="*/ 198246 h 668997"/>
                <a:gd name="connsiteX408" fmla="*/ 240203 w 470720"/>
                <a:gd name="connsiteY408" fmla="*/ 199177 h 668997"/>
                <a:gd name="connsiteX409" fmla="*/ 240649 w 470720"/>
                <a:gd name="connsiteY409" fmla="*/ 199411 h 668997"/>
                <a:gd name="connsiteX410" fmla="*/ 241150 w 470720"/>
                <a:gd name="connsiteY410" fmla="*/ 199748 h 668997"/>
                <a:gd name="connsiteX411" fmla="*/ 242480 w 470720"/>
                <a:gd name="connsiteY411" fmla="*/ 200397 h 668997"/>
                <a:gd name="connsiteX412" fmla="*/ 242801 w 470720"/>
                <a:gd name="connsiteY412" fmla="*/ 200827 h 668997"/>
                <a:gd name="connsiteX413" fmla="*/ 243731 w 470720"/>
                <a:gd name="connsiteY413" fmla="*/ 201594 h 668997"/>
                <a:gd name="connsiteX414" fmla="*/ 244623 w 470720"/>
                <a:gd name="connsiteY414" fmla="*/ 202994 h 668997"/>
                <a:gd name="connsiteX415" fmla="*/ 246313 w 470720"/>
                <a:gd name="connsiteY415" fmla="*/ 204919 h 668997"/>
                <a:gd name="connsiteX416" fmla="*/ 248214 w 470720"/>
                <a:gd name="connsiteY416" fmla="*/ 206382 h 668997"/>
                <a:gd name="connsiteX417" fmla="*/ 251477 w 470720"/>
                <a:gd name="connsiteY417" fmla="*/ 206984 h 668997"/>
                <a:gd name="connsiteX418" fmla="*/ 254027 w 470720"/>
                <a:gd name="connsiteY418" fmla="*/ 207454 h 668997"/>
                <a:gd name="connsiteX419" fmla="*/ 254872 w 470720"/>
                <a:gd name="connsiteY419" fmla="*/ 207164 h 668997"/>
                <a:gd name="connsiteX420" fmla="*/ 255740 w 470720"/>
                <a:gd name="connsiteY420" fmla="*/ 205983 h 668997"/>
                <a:gd name="connsiteX421" fmla="*/ 256452 w 470720"/>
                <a:gd name="connsiteY421" fmla="*/ 204481 h 668997"/>
                <a:gd name="connsiteX422" fmla="*/ 256679 w 470720"/>
                <a:gd name="connsiteY422" fmla="*/ 202572 h 668997"/>
                <a:gd name="connsiteX423" fmla="*/ 257493 w 470720"/>
                <a:gd name="connsiteY423" fmla="*/ 201555 h 668997"/>
                <a:gd name="connsiteX424" fmla="*/ 260552 w 470720"/>
                <a:gd name="connsiteY424" fmla="*/ 196712 h 668997"/>
                <a:gd name="connsiteX425" fmla="*/ 262234 w 470720"/>
                <a:gd name="connsiteY425" fmla="*/ 194921 h 668997"/>
                <a:gd name="connsiteX426" fmla="*/ 263266 w 470720"/>
                <a:gd name="connsiteY426" fmla="*/ 194788 h 668997"/>
                <a:gd name="connsiteX427" fmla="*/ 264589 w 470720"/>
                <a:gd name="connsiteY427" fmla="*/ 194444 h 668997"/>
                <a:gd name="connsiteX428" fmla="*/ 266278 w 470720"/>
                <a:gd name="connsiteY428" fmla="*/ 194295 h 668997"/>
                <a:gd name="connsiteX429" fmla="*/ 267546 w 470720"/>
                <a:gd name="connsiteY429" fmla="*/ 194444 h 668997"/>
                <a:gd name="connsiteX430" fmla="*/ 267820 w 470720"/>
                <a:gd name="connsiteY430" fmla="*/ 194389 h 668997"/>
                <a:gd name="connsiteX431" fmla="*/ 269807 w 470720"/>
                <a:gd name="connsiteY431" fmla="*/ 193747 h 668997"/>
                <a:gd name="connsiteX432" fmla="*/ 470048 w 470720"/>
                <a:gd name="connsiteY432" fmla="*/ 668403 h 668997"/>
                <a:gd name="connsiteX433" fmla="*/ 469101 w 470720"/>
                <a:gd name="connsiteY433" fmla="*/ 668997 h 668997"/>
                <a:gd name="connsiteX434" fmla="*/ 464665 w 470720"/>
                <a:gd name="connsiteY434" fmla="*/ 668473 h 668997"/>
                <a:gd name="connsiteX435" fmla="*/ 464188 w 470720"/>
                <a:gd name="connsiteY435" fmla="*/ 667245 h 668997"/>
                <a:gd name="connsiteX436" fmla="*/ 465494 w 470720"/>
                <a:gd name="connsiteY436" fmla="*/ 665352 h 668997"/>
                <a:gd name="connsiteX437" fmla="*/ 466269 w 470720"/>
                <a:gd name="connsiteY437" fmla="*/ 664554 h 668997"/>
                <a:gd name="connsiteX438" fmla="*/ 468561 w 470720"/>
                <a:gd name="connsiteY438" fmla="*/ 664984 h 668997"/>
                <a:gd name="connsiteX439" fmla="*/ 470392 w 470720"/>
                <a:gd name="connsiteY439" fmla="*/ 666517 h 668997"/>
                <a:gd name="connsiteX440" fmla="*/ 470721 w 470720"/>
                <a:gd name="connsiteY440" fmla="*/ 667034 h 668997"/>
                <a:gd name="connsiteX441" fmla="*/ 470048 w 470720"/>
                <a:gd name="connsiteY441" fmla="*/ 668403 h 66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</a:cxnLst>
              <a:rect l="l" t="t" r="r" b="b"/>
              <a:pathLst>
                <a:path w="470720" h="668997">
                  <a:moveTo>
                    <a:pt x="325815" y="6047"/>
                  </a:moveTo>
                  <a:lnTo>
                    <a:pt x="325932" y="7291"/>
                  </a:lnTo>
                  <a:lnTo>
                    <a:pt x="326089" y="7854"/>
                  </a:lnTo>
                  <a:lnTo>
                    <a:pt x="327137" y="11133"/>
                  </a:lnTo>
                  <a:lnTo>
                    <a:pt x="328702" y="16046"/>
                  </a:lnTo>
                  <a:lnTo>
                    <a:pt x="329742" y="20583"/>
                  </a:lnTo>
                  <a:lnTo>
                    <a:pt x="331174" y="26819"/>
                  </a:lnTo>
                  <a:lnTo>
                    <a:pt x="331127" y="30300"/>
                  </a:lnTo>
                  <a:lnTo>
                    <a:pt x="331479" y="31646"/>
                  </a:lnTo>
                  <a:lnTo>
                    <a:pt x="332762" y="33327"/>
                  </a:lnTo>
                  <a:lnTo>
                    <a:pt x="334335" y="36223"/>
                  </a:lnTo>
                  <a:lnTo>
                    <a:pt x="334867" y="37858"/>
                  </a:lnTo>
                  <a:lnTo>
                    <a:pt x="335391" y="39086"/>
                  </a:lnTo>
                  <a:lnTo>
                    <a:pt x="337049" y="41417"/>
                  </a:lnTo>
                  <a:lnTo>
                    <a:pt x="338340" y="44953"/>
                  </a:lnTo>
                  <a:lnTo>
                    <a:pt x="339436" y="49639"/>
                  </a:lnTo>
                  <a:lnTo>
                    <a:pt x="340374" y="51893"/>
                  </a:lnTo>
                  <a:lnTo>
                    <a:pt x="340726" y="53003"/>
                  </a:lnTo>
                  <a:lnTo>
                    <a:pt x="341149" y="55022"/>
                  </a:lnTo>
                  <a:lnTo>
                    <a:pt x="341094" y="59286"/>
                  </a:lnTo>
                  <a:lnTo>
                    <a:pt x="341117" y="64238"/>
                  </a:lnTo>
                  <a:lnTo>
                    <a:pt x="341149" y="69769"/>
                  </a:lnTo>
                  <a:lnTo>
                    <a:pt x="341172" y="74346"/>
                  </a:lnTo>
                  <a:lnTo>
                    <a:pt x="341008" y="76661"/>
                  </a:lnTo>
                  <a:lnTo>
                    <a:pt x="341125" y="83257"/>
                  </a:lnTo>
                  <a:lnTo>
                    <a:pt x="339709" y="86691"/>
                  </a:lnTo>
                  <a:lnTo>
                    <a:pt x="339882" y="89398"/>
                  </a:lnTo>
                  <a:lnTo>
                    <a:pt x="340319" y="91151"/>
                  </a:lnTo>
                  <a:lnTo>
                    <a:pt x="339741" y="91424"/>
                  </a:lnTo>
                  <a:lnTo>
                    <a:pt x="338638" y="91737"/>
                  </a:lnTo>
                  <a:lnTo>
                    <a:pt x="333568" y="88960"/>
                  </a:lnTo>
                  <a:lnTo>
                    <a:pt x="328623" y="86026"/>
                  </a:lnTo>
                  <a:lnTo>
                    <a:pt x="327911" y="85940"/>
                  </a:lnTo>
                  <a:lnTo>
                    <a:pt x="326871" y="86245"/>
                  </a:lnTo>
                  <a:lnTo>
                    <a:pt x="324070" y="88373"/>
                  </a:lnTo>
                  <a:lnTo>
                    <a:pt x="321449" y="91706"/>
                  </a:lnTo>
                  <a:lnTo>
                    <a:pt x="320245" y="94554"/>
                  </a:lnTo>
                  <a:lnTo>
                    <a:pt x="318312" y="97495"/>
                  </a:lnTo>
                  <a:lnTo>
                    <a:pt x="315198" y="102237"/>
                  </a:lnTo>
                  <a:lnTo>
                    <a:pt x="314878" y="103261"/>
                  </a:lnTo>
                  <a:lnTo>
                    <a:pt x="314846" y="107126"/>
                  </a:lnTo>
                  <a:lnTo>
                    <a:pt x="314995" y="110811"/>
                  </a:lnTo>
                  <a:lnTo>
                    <a:pt x="315269" y="111327"/>
                  </a:lnTo>
                  <a:lnTo>
                    <a:pt x="316951" y="111499"/>
                  </a:lnTo>
                  <a:lnTo>
                    <a:pt x="318156" y="114519"/>
                  </a:lnTo>
                  <a:lnTo>
                    <a:pt x="320910" y="119338"/>
                  </a:lnTo>
                  <a:lnTo>
                    <a:pt x="325533" y="122436"/>
                  </a:lnTo>
                  <a:lnTo>
                    <a:pt x="329828" y="123845"/>
                  </a:lnTo>
                  <a:lnTo>
                    <a:pt x="335821" y="124197"/>
                  </a:lnTo>
                  <a:lnTo>
                    <a:pt x="340562" y="124095"/>
                  </a:lnTo>
                  <a:lnTo>
                    <a:pt x="340288" y="120841"/>
                  </a:lnTo>
                  <a:lnTo>
                    <a:pt x="340758" y="115622"/>
                  </a:lnTo>
                  <a:lnTo>
                    <a:pt x="341360" y="112118"/>
                  </a:lnTo>
                  <a:lnTo>
                    <a:pt x="342025" y="111961"/>
                  </a:lnTo>
                  <a:lnTo>
                    <a:pt x="343269" y="112298"/>
                  </a:lnTo>
                  <a:lnTo>
                    <a:pt x="343957" y="112657"/>
                  </a:lnTo>
                  <a:lnTo>
                    <a:pt x="345858" y="112509"/>
                  </a:lnTo>
                  <a:lnTo>
                    <a:pt x="349238" y="113197"/>
                  </a:lnTo>
                  <a:lnTo>
                    <a:pt x="351969" y="113127"/>
                  </a:lnTo>
                  <a:lnTo>
                    <a:pt x="354410" y="113056"/>
                  </a:lnTo>
                  <a:lnTo>
                    <a:pt x="358532" y="112939"/>
                  </a:lnTo>
                  <a:lnTo>
                    <a:pt x="360942" y="112900"/>
                  </a:lnTo>
                  <a:lnTo>
                    <a:pt x="360129" y="118556"/>
                  </a:lnTo>
                  <a:lnTo>
                    <a:pt x="356983" y="127436"/>
                  </a:lnTo>
                  <a:lnTo>
                    <a:pt x="355912" y="131520"/>
                  </a:lnTo>
                  <a:lnTo>
                    <a:pt x="353228" y="146157"/>
                  </a:lnTo>
                  <a:lnTo>
                    <a:pt x="349723" y="153566"/>
                  </a:lnTo>
                  <a:lnTo>
                    <a:pt x="347759" y="156633"/>
                  </a:lnTo>
                  <a:lnTo>
                    <a:pt x="342080" y="162062"/>
                  </a:lnTo>
                  <a:lnTo>
                    <a:pt x="340499" y="163165"/>
                  </a:lnTo>
                  <a:lnTo>
                    <a:pt x="339099" y="163870"/>
                  </a:lnTo>
                  <a:lnTo>
                    <a:pt x="336611" y="164496"/>
                  </a:lnTo>
                  <a:lnTo>
                    <a:pt x="326879" y="175526"/>
                  </a:lnTo>
                  <a:lnTo>
                    <a:pt x="323257" y="180862"/>
                  </a:lnTo>
                  <a:lnTo>
                    <a:pt x="320034" y="188662"/>
                  </a:lnTo>
                  <a:lnTo>
                    <a:pt x="316834" y="192957"/>
                  </a:lnTo>
                  <a:lnTo>
                    <a:pt x="312132" y="202142"/>
                  </a:lnTo>
                  <a:lnTo>
                    <a:pt x="307931" y="209253"/>
                  </a:lnTo>
                  <a:lnTo>
                    <a:pt x="303902" y="215762"/>
                  </a:lnTo>
                  <a:lnTo>
                    <a:pt x="296931" y="224744"/>
                  </a:lnTo>
                  <a:lnTo>
                    <a:pt x="293833" y="227349"/>
                  </a:lnTo>
                  <a:lnTo>
                    <a:pt x="291744" y="228538"/>
                  </a:lnTo>
                  <a:lnTo>
                    <a:pt x="286205" y="233772"/>
                  </a:lnTo>
                  <a:lnTo>
                    <a:pt x="278405" y="242221"/>
                  </a:lnTo>
                  <a:lnTo>
                    <a:pt x="272435" y="249732"/>
                  </a:lnTo>
                  <a:lnTo>
                    <a:pt x="263509" y="258290"/>
                  </a:lnTo>
                  <a:lnTo>
                    <a:pt x="258338" y="262046"/>
                  </a:lnTo>
                  <a:lnTo>
                    <a:pt x="250577" y="269454"/>
                  </a:lnTo>
                  <a:lnTo>
                    <a:pt x="248410" y="270550"/>
                  </a:lnTo>
                  <a:lnTo>
                    <a:pt x="239663" y="277458"/>
                  </a:lnTo>
                  <a:lnTo>
                    <a:pt x="233373" y="281667"/>
                  </a:lnTo>
                  <a:lnTo>
                    <a:pt x="223195" y="286557"/>
                  </a:lnTo>
                  <a:lnTo>
                    <a:pt x="219150" y="287926"/>
                  </a:lnTo>
                  <a:lnTo>
                    <a:pt x="209488" y="286658"/>
                  </a:lnTo>
                  <a:lnTo>
                    <a:pt x="205459" y="287331"/>
                  </a:lnTo>
                  <a:lnTo>
                    <a:pt x="202087" y="290288"/>
                  </a:lnTo>
                  <a:lnTo>
                    <a:pt x="201774" y="294544"/>
                  </a:lnTo>
                  <a:lnTo>
                    <a:pt x="200366" y="295186"/>
                  </a:lnTo>
                  <a:lnTo>
                    <a:pt x="198238" y="294998"/>
                  </a:lnTo>
                  <a:lnTo>
                    <a:pt x="191486" y="293222"/>
                  </a:lnTo>
                  <a:lnTo>
                    <a:pt x="187825" y="293558"/>
                  </a:lnTo>
                  <a:lnTo>
                    <a:pt x="185690" y="295835"/>
                  </a:lnTo>
                  <a:lnTo>
                    <a:pt x="183968" y="298714"/>
                  </a:lnTo>
                  <a:lnTo>
                    <a:pt x="178883" y="298863"/>
                  </a:lnTo>
                  <a:lnTo>
                    <a:pt x="169824" y="295882"/>
                  </a:lnTo>
                  <a:lnTo>
                    <a:pt x="159168" y="294067"/>
                  </a:lnTo>
                  <a:lnTo>
                    <a:pt x="156704" y="293864"/>
                  </a:lnTo>
                  <a:lnTo>
                    <a:pt x="151540" y="296078"/>
                  </a:lnTo>
                  <a:lnTo>
                    <a:pt x="149741" y="296399"/>
                  </a:lnTo>
                  <a:lnTo>
                    <a:pt x="142222" y="295921"/>
                  </a:lnTo>
                  <a:lnTo>
                    <a:pt x="138052" y="294529"/>
                  </a:lnTo>
                  <a:lnTo>
                    <a:pt x="134062" y="294521"/>
                  </a:lnTo>
                  <a:lnTo>
                    <a:pt x="131003" y="295671"/>
                  </a:lnTo>
                  <a:lnTo>
                    <a:pt x="127295" y="296078"/>
                  </a:lnTo>
                  <a:lnTo>
                    <a:pt x="117273" y="304097"/>
                  </a:lnTo>
                  <a:lnTo>
                    <a:pt x="112094" y="304105"/>
                  </a:lnTo>
                  <a:lnTo>
                    <a:pt x="107627" y="305036"/>
                  </a:lnTo>
                  <a:lnTo>
                    <a:pt x="105413" y="305004"/>
                  </a:lnTo>
                  <a:lnTo>
                    <a:pt x="101267" y="303878"/>
                  </a:lnTo>
                  <a:lnTo>
                    <a:pt x="99725" y="303956"/>
                  </a:lnTo>
                  <a:lnTo>
                    <a:pt x="97363" y="304456"/>
                  </a:lnTo>
                  <a:lnTo>
                    <a:pt x="95000" y="305873"/>
                  </a:lnTo>
                  <a:lnTo>
                    <a:pt x="89618" y="306483"/>
                  </a:lnTo>
                  <a:lnTo>
                    <a:pt x="87528" y="307695"/>
                  </a:lnTo>
                  <a:lnTo>
                    <a:pt x="78438" y="315058"/>
                  </a:lnTo>
                  <a:lnTo>
                    <a:pt x="76364" y="314760"/>
                  </a:lnTo>
                  <a:lnTo>
                    <a:pt x="74690" y="314283"/>
                  </a:lnTo>
                  <a:lnTo>
                    <a:pt x="69965" y="314189"/>
                  </a:lnTo>
                  <a:lnTo>
                    <a:pt x="64622" y="310270"/>
                  </a:lnTo>
                  <a:lnTo>
                    <a:pt x="62572" y="310520"/>
                  </a:lnTo>
                  <a:lnTo>
                    <a:pt x="63119" y="309346"/>
                  </a:lnTo>
                  <a:lnTo>
                    <a:pt x="63284" y="307265"/>
                  </a:lnTo>
                  <a:lnTo>
                    <a:pt x="62150" y="305794"/>
                  </a:lnTo>
                  <a:lnTo>
                    <a:pt x="61391" y="305137"/>
                  </a:lnTo>
                  <a:lnTo>
                    <a:pt x="59294" y="305263"/>
                  </a:lnTo>
                  <a:lnTo>
                    <a:pt x="58175" y="303494"/>
                  </a:lnTo>
                  <a:lnTo>
                    <a:pt x="54967" y="303330"/>
                  </a:lnTo>
                  <a:lnTo>
                    <a:pt x="53857" y="303776"/>
                  </a:lnTo>
                  <a:lnTo>
                    <a:pt x="52315" y="303870"/>
                  </a:lnTo>
                  <a:lnTo>
                    <a:pt x="52183" y="302079"/>
                  </a:lnTo>
                  <a:lnTo>
                    <a:pt x="52300" y="300952"/>
                  </a:lnTo>
                  <a:lnTo>
                    <a:pt x="52206" y="299223"/>
                  </a:lnTo>
                  <a:lnTo>
                    <a:pt x="51823" y="297102"/>
                  </a:lnTo>
                  <a:lnTo>
                    <a:pt x="50579" y="296430"/>
                  </a:lnTo>
                  <a:lnTo>
                    <a:pt x="49624" y="296148"/>
                  </a:lnTo>
                  <a:lnTo>
                    <a:pt x="47356" y="296297"/>
                  </a:lnTo>
                  <a:lnTo>
                    <a:pt x="45791" y="296524"/>
                  </a:lnTo>
                  <a:lnTo>
                    <a:pt x="45055" y="297142"/>
                  </a:lnTo>
                  <a:lnTo>
                    <a:pt x="44218" y="298699"/>
                  </a:lnTo>
                  <a:lnTo>
                    <a:pt x="44210" y="303424"/>
                  </a:lnTo>
                  <a:lnTo>
                    <a:pt x="43084" y="302070"/>
                  </a:lnTo>
                  <a:lnTo>
                    <a:pt x="41801" y="299238"/>
                  </a:lnTo>
                  <a:lnTo>
                    <a:pt x="41386" y="296219"/>
                  </a:lnTo>
                  <a:lnTo>
                    <a:pt x="41848" y="292659"/>
                  </a:lnTo>
                  <a:lnTo>
                    <a:pt x="44281" y="291306"/>
                  </a:lnTo>
                  <a:lnTo>
                    <a:pt x="44093" y="288904"/>
                  </a:lnTo>
                  <a:lnTo>
                    <a:pt x="43577" y="286823"/>
                  </a:lnTo>
                  <a:lnTo>
                    <a:pt x="40862" y="281503"/>
                  </a:lnTo>
                  <a:lnTo>
                    <a:pt x="39806" y="279069"/>
                  </a:lnTo>
                  <a:lnTo>
                    <a:pt x="37506" y="277427"/>
                  </a:lnTo>
                  <a:lnTo>
                    <a:pt x="35714" y="273468"/>
                  </a:lnTo>
                  <a:lnTo>
                    <a:pt x="33915" y="272036"/>
                  </a:lnTo>
                  <a:lnTo>
                    <a:pt x="33164" y="269267"/>
                  </a:lnTo>
                  <a:lnTo>
                    <a:pt x="31404" y="267061"/>
                  </a:lnTo>
                  <a:lnTo>
                    <a:pt x="30809" y="263572"/>
                  </a:lnTo>
                  <a:lnTo>
                    <a:pt x="31779" y="261577"/>
                  </a:lnTo>
                  <a:lnTo>
                    <a:pt x="33312" y="260481"/>
                  </a:lnTo>
                  <a:lnTo>
                    <a:pt x="34877" y="262210"/>
                  </a:lnTo>
                  <a:lnTo>
                    <a:pt x="36825" y="261537"/>
                  </a:lnTo>
                  <a:lnTo>
                    <a:pt x="39587" y="259018"/>
                  </a:lnTo>
                  <a:lnTo>
                    <a:pt x="41222" y="255200"/>
                  </a:lnTo>
                  <a:lnTo>
                    <a:pt x="41324" y="249106"/>
                  </a:lnTo>
                  <a:lnTo>
                    <a:pt x="40901" y="245311"/>
                  </a:lnTo>
                  <a:lnTo>
                    <a:pt x="38710" y="235532"/>
                  </a:lnTo>
                  <a:lnTo>
                    <a:pt x="37678" y="233287"/>
                  </a:lnTo>
                  <a:lnTo>
                    <a:pt x="32733" y="226316"/>
                  </a:lnTo>
                  <a:lnTo>
                    <a:pt x="26999" y="217014"/>
                  </a:lnTo>
                  <a:lnTo>
                    <a:pt x="19746" y="202423"/>
                  </a:lnTo>
                  <a:lnTo>
                    <a:pt x="16281" y="193693"/>
                  </a:lnTo>
                  <a:lnTo>
                    <a:pt x="11031" y="176168"/>
                  </a:lnTo>
                  <a:lnTo>
                    <a:pt x="6408" y="166302"/>
                  </a:lnTo>
                  <a:lnTo>
                    <a:pt x="728" y="157133"/>
                  </a:lnTo>
                  <a:lnTo>
                    <a:pt x="0" y="156539"/>
                  </a:lnTo>
                  <a:lnTo>
                    <a:pt x="869" y="155428"/>
                  </a:lnTo>
                  <a:lnTo>
                    <a:pt x="3927" y="153316"/>
                  </a:lnTo>
                  <a:lnTo>
                    <a:pt x="5312" y="152745"/>
                  </a:lnTo>
                  <a:lnTo>
                    <a:pt x="6055" y="153011"/>
                  </a:lnTo>
                  <a:lnTo>
                    <a:pt x="6775" y="152431"/>
                  </a:lnTo>
                  <a:lnTo>
                    <a:pt x="7472" y="151000"/>
                  </a:lnTo>
                  <a:lnTo>
                    <a:pt x="7628" y="149662"/>
                  </a:lnTo>
                  <a:lnTo>
                    <a:pt x="7972" y="147769"/>
                  </a:lnTo>
                  <a:lnTo>
                    <a:pt x="8653" y="146635"/>
                  </a:lnTo>
                  <a:lnTo>
                    <a:pt x="9404" y="144381"/>
                  </a:lnTo>
                  <a:lnTo>
                    <a:pt x="10679" y="142934"/>
                  </a:lnTo>
                  <a:lnTo>
                    <a:pt x="13378" y="141972"/>
                  </a:lnTo>
                  <a:lnTo>
                    <a:pt x="15420" y="143247"/>
                  </a:lnTo>
                  <a:lnTo>
                    <a:pt x="16273" y="144491"/>
                  </a:lnTo>
                  <a:lnTo>
                    <a:pt x="16625" y="146134"/>
                  </a:lnTo>
                  <a:lnTo>
                    <a:pt x="17533" y="146932"/>
                  </a:lnTo>
                  <a:lnTo>
                    <a:pt x="18987" y="146877"/>
                  </a:lnTo>
                  <a:lnTo>
                    <a:pt x="20013" y="147886"/>
                  </a:lnTo>
                  <a:lnTo>
                    <a:pt x="20607" y="149967"/>
                  </a:lnTo>
                  <a:lnTo>
                    <a:pt x="20490" y="151469"/>
                  </a:lnTo>
                  <a:lnTo>
                    <a:pt x="19660" y="152408"/>
                  </a:lnTo>
                  <a:lnTo>
                    <a:pt x="19778" y="153637"/>
                  </a:lnTo>
                  <a:lnTo>
                    <a:pt x="20834" y="155162"/>
                  </a:lnTo>
                  <a:lnTo>
                    <a:pt x="21272" y="156617"/>
                  </a:lnTo>
                  <a:lnTo>
                    <a:pt x="21976" y="158542"/>
                  </a:lnTo>
                  <a:lnTo>
                    <a:pt x="25684" y="159660"/>
                  </a:lnTo>
                  <a:lnTo>
                    <a:pt x="27499" y="160286"/>
                  </a:lnTo>
                  <a:lnTo>
                    <a:pt x="30621" y="160497"/>
                  </a:lnTo>
                  <a:lnTo>
                    <a:pt x="33570" y="161358"/>
                  </a:lnTo>
                  <a:lnTo>
                    <a:pt x="36348" y="162860"/>
                  </a:lnTo>
                  <a:lnTo>
                    <a:pt x="40917" y="163220"/>
                  </a:lnTo>
                  <a:lnTo>
                    <a:pt x="47277" y="162446"/>
                  </a:lnTo>
                  <a:lnTo>
                    <a:pt x="52511" y="162790"/>
                  </a:lnTo>
                  <a:lnTo>
                    <a:pt x="56618" y="164261"/>
                  </a:lnTo>
                  <a:lnTo>
                    <a:pt x="59599" y="164535"/>
                  </a:lnTo>
                  <a:lnTo>
                    <a:pt x="61445" y="163604"/>
                  </a:lnTo>
                  <a:lnTo>
                    <a:pt x="62251" y="162266"/>
                  </a:lnTo>
                  <a:lnTo>
                    <a:pt x="62001" y="160513"/>
                  </a:lnTo>
                  <a:lnTo>
                    <a:pt x="62916" y="159410"/>
                  </a:lnTo>
                  <a:lnTo>
                    <a:pt x="64989" y="158941"/>
                  </a:lnTo>
                  <a:lnTo>
                    <a:pt x="66648" y="157626"/>
                  </a:lnTo>
                  <a:lnTo>
                    <a:pt x="67900" y="155459"/>
                  </a:lnTo>
                  <a:lnTo>
                    <a:pt x="70787" y="153699"/>
                  </a:lnTo>
                  <a:lnTo>
                    <a:pt x="75316" y="152345"/>
                  </a:lnTo>
                  <a:lnTo>
                    <a:pt x="77570" y="152393"/>
                  </a:lnTo>
                  <a:lnTo>
                    <a:pt x="77570" y="148895"/>
                  </a:lnTo>
                  <a:lnTo>
                    <a:pt x="77570" y="137880"/>
                  </a:lnTo>
                  <a:lnTo>
                    <a:pt x="77570" y="126919"/>
                  </a:lnTo>
                  <a:lnTo>
                    <a:pt x="77570" y="115998"/>
                  </a:lnTo>
                  <a:lnTo>
                    <a:pt x="77570" y="105115"/>
                  </a:lnTo>
                  <a:lnTo>
                    <a:pt x="77570" y="94280"/>
                  </a:lnTo>
                  <a:lnTo>
                    <a:pt x="77570" y="83492"/>
                  </a:lnTo>
                  <a:lnTo>
                    <a:pt x="77570" y="72734"/>
                  </a:lnTo>
                  <a:lnTo>
                    <a:pt x="77570" y="62619"/>
                  </a:lnTo>
                  <a:lnTo>
                    <a:pt x="78625" y="63346"/>
                  </a:lnTo>
                  <a:lnTo>
                    <a:pt x="85581" y="68713"/>
                  </a:lnTo>
                  <a:lnTo>
                    <a:pt x="87458" y="71537"/>
                  </a:lnTo>
                  <a:lnTo>
                    <a:pt x="88389" y="73329"/>
                  </a:lnTo>
                  <a:lnTo>
                    <a:pt x="91378" y="79846"/>
                  </a:lnTo>
                  <a:lnTo>
                    <a:pt x="93599" y="85705"/>
                  </a:lnTo>
                  <a:lnTo>
                    <a:pt x="95407" y="90134"/>
                  </a:lnTo>
                  <a:lnTo>
                    <a:pt x="95548" y="92160"/>
                  </a:lnTo>
                  <a:lnTo>
                    <a:pt x="95806" y="94139"/>
                  </a:lnTo>
                  <a:lnTo>
                    <a:pt x="96064" y="95117"/>
                  </a:lnTo>
                  <a:lnTo>
                    <a:pt x="95900" y="96197"/>
                  </a:lnTo>
                  <a:lnTo>
                    <a:pt x="94625" y="98614"/>
                  </a:lnTo>
                  <a:lnTo>
                    <a:pt x="93326" y="100461"/>
                  </a:lnTo>
                  <a:lnTo>
                    <a:pt x="91761" y="102988"/>
                  </a:lnTo>
                  <a:lnTo>
                    <a:pt x="91613" y="106328"/>
                  </a:lnTo>
                  <a:lnTo>
                    <a:pt x="92082" y="110271"/>
                  </a:lnTo>
                  <a:lnTo>
                    <a:pt x="93044" y="112235"/>
                  </a:lnTo>
                  <a:lnTo>
                    <a:pt x="94249" y="112884"/>
                  </a:lnTo>
                  <a:lnTo>
                    <a:pt x="97128" y="111906"/>
                  </a:lnTo>
                  <a:lnTo>
                    <a:pt x="98951" y="112211"/>
                  </a:lnTo>
                  <a:lnTo>
                    <a:pt x="101525" y="112962"/>
                  </a:lnTo>
                  <a:lnTo>
                    <a:pt x="109958" y="112501"/>
                  </a:lnTo>
                  <a:lnTo>
                    <a:pt x="110975" y="112743"/>
                  </a:lnTo>
                  <a:lnTo>
                    <a:pt x="114160" y="113025"/>
                  </a:lnTo>
                  <a:lnTo>
                    <a:pt x="115224" y="112696"/>
                  </a:lnTo>
                  <a:lnTo>
                    <a:pt x="116178" y="111859"/>
                  </a:lnTo>
                  <a:lnTo>
                    <a:pt x="117281" y="109497"/>
                  </a:lnTo>
                  <a:lnTo>
                    <a:pt x="118267" y="108714"/>
                  </a:lnTo>
                  <a:lnTo>
                    <a:pt x="120058" y="108315"/>
                  </a:lnTo>
                  <a:lnTo>
                    <a:pt x="122179" y="107674"/>
                  </a:lnTo>
                  <a:lnTo>
                    <a:pt x="123931" y="106313"/>
                  </a:lnTo>
                  <a:lnTo>
                    <a:pt x="126709" y="101642"/>
                  </a:lnTo>
                  <a:lnTo>
                    <a:pt x="132271" y="97503"/>
                  </a:lnTo>
                  <a:lnTo>
                    <a:pt x="133976" y="96518"/>
                  </a:lnTo>
                  <a:lnTo>
                    <a:pt x="135056" y="95406"/>
                  </a:lnTo>
                  <a:lnTo>
                    <a:pt x="135995" y="93912"/>
                  </a:lnTo>
                  <a:lnTo>
                    <a:pt x="137943" y="88717"/>
                  </a:lnTo>
                  <a:lnTo>
                    <a:pt x="139414" y="84399"/>
                  </a:lnTo>
                  <a:lnTo>
                    <a:pt x="139915" y="82365"/>
                  </a:lnTo>
                  <a:lnTo>
                    <a:pt x="141229" y="79048"/>
                  </a:lnTo>
                  <a:lnTo>
                    <a:pt x="142817" y="76927"/>
                  </a:lnTo>
                  <a:lnTo>
                    <a:pt x="144374" y="75809"/>
                  </a:lnTo>
                  <a:lnTo>
                    <a:pt x="145156" y="75527"/>
                  </a:lnTo>
                  <a:lnTo>
                    <a:pt x="147159" y="74956"/>
                  </a:lnTo>
                  <a:lnTo>
                    <a:pt x="149733" y="74424"/>
                  </a:lnTo>
                  <a:lnTo>
                    <a:pt x="152440" y="75019"/>
                  </a:lnTo>
                  <a:lnTo>
                    <a:pt x="155342" y="76302"/>
                  </a:lnTo>
                  <a:lnTo>
                    <a:pt x="158620" y="78461"/>
                  </a:lnTo>
                  <a:lnTo>
                    <a:pt x="161977" y="81137"/>
                  </a:lnTo>
                  <a:lnTo>
                    <a:pt x="163518" y="82498"/>
                  </a:lnTo>
                  <a:lnTo>
                    <a:pt x="165184" y="83108"/>
                  </a:lnTo>
                  <a:lnTo>
                    <a:pt x="168149" y="83319"/>
                  </a:lnTo>
                  <a:lnTo>
                    <a:pt x="170089" y="83273"/>
                  </a:lnTo>
                  <a:lnTo>
                    <a:pt x="173109" y="85932"/>
                  </a:lnTo>
                  <a:lnTo>
                    <a:pt x="174635" y="86097"/>
                  </a:lnTo>
                  <a:lnTo>
                    <a:pt x="178054" y="86902"/>
                  </a:lnTo>
                  <a:lnTo>
                    <a:pt x="182278" y="87732"/>
                  </a:lnTo>
                  <a:lnTo>
                    <a:pt x="184930" y="87638"/>
                  </a:lnTo>
                  <a:lnTo>
                    <a:pt x="187778" y="86199"/>
                  </a:lnTo>
                  <a:lnTo>
                    <a:pt x="189828" y="86136"/>
                  </a:lnTo>
                  <a:lnTo>
                    <a:pt x="192480" y="86253"/>
                  </a:lnTo>
                  <a:lnTo>
                    <a:pt x="195398" y="85862"/>
                  </a:lnTo>
                  <a:lnTo>
                    <a:pt x="197534" y="85244"/>
                  </a:lnTo>
                  <a:lnTo>
                    <a:pt x="199169" y="83992"/>
                  </a:lnTo>
                  <a:lnTo>
                    <a:pt x="200609" y="82623"/>
                  </a:lnTo>
                  <a:lnTo>
                    <a:pt x="202267" y="78547"/>
                  </a:lnTo>
                  <a:lnTo>
                    <a:pt x="203222" y="75277"/>
                  </a:lnTo>
                  <a:lnTo>
                    <a:pt x="204692" y="71514"/>
                  </a:lnTo>
                  <a:lnTo>
                    <a:pt x="206500" y="66421"/>
                  </a:lnTo>
                  <a:lnTo>
                    <a:pt x="207149" y="62877"/>
                  </a:lnTo>
                  <a:lnTo>
                    <a:pt x="207806" y="61899"/>
                  </a:lnTo>
                  <a:lnTo>
                    <a:pt x="210435" y="60819"/>
                  </a:lnTo>
                  <a:lnTo>
                    <a:pt x="212602" y="60076"/>
                  </a:lnTo>
                  <a:lnTo>
                    <a:pt x="218454" y="58683"/>
                  </a:lnTo>
                  <a:lnTo>
                    <a:pt x="219651" y="57940"/>
                  </a:lnTo>
                  <a:lnTo>
                    <a:pt x="220746" y="56274"/>
                  </a:lnTo>
                  <a:lnTo>
                    <a:pt x="223296" y="53449"/>
                  </a:lnTo>
                  <a:lnTo>
                    <a:pt x="226442" y="51095"/>
                  </a:lnTo>
                  <a:lnTo>
                    <a:pt x="228069" y="49749"/>
                  </a:lnTo>
                  <a:lnTo>
                    <a:pt x="231042" y="38343"/>
                  </a:lnTo>
                  <a:lnTo>
                    <a:pt x="231402" y="36934"/>
                  </a:lnTo>
                  <a:lnTo>
                    <a:pt x="233561" y="33914"/>
                  </a:lnTo>
                  <a:lnTo>
                    <a:pt x="234899" y="32639"/>
                  </a:lnTo>
                  <a:lnTo>
                    <a:pt x="235759" y="32615"/>
                  </a:lnTo>
                  <a:lnTo>
                    <a:pt x="236980" y="31818"/>
                  </a:lnTo>
                  <a:lnTo>
                    <a:pt x="238568" y="30253"/>
                  </a:lnTo>
                  <a:lnTo>
                    <a:pt x="240454" y="29283"/>
                  </a:lnTo>
                  <a:lnTo>
                    <a:pt x="242636" y="28923"/>
                  </a:lnTo>
                  <a:lnTo>
                    <a:pt x="244052" y="27882"/>
                  </a:lnTo>
                  <a:lnTo>
                    <a:pt x="244701" y="26177"/>
                  </a:lnTo>
                  <a:lnTo>
                    <a:pt x="245828" y="25348"/>
                  </a:lnTo>
                  <a:lnTo>
                    <a:pt x="247432" y="25395"/>
                  </a:lnTo>
                  <a:lnTo>
                    <a:pt x="248347" y="24855"/>
                  </a:lnTo>
                  <a:lnTo>
                    <a:pt x="248566" y="23721"/>
                  </a:lnTo>
                  <a:lnTo>
                    <a:pt x="249536" y="22743"/>
                  </a:lnTo>
                  <a:lnTo>
                    <a:pt x="251250" y="21937"/>
                  </a:lnTo>
                  <a:lnTo>
                    <a:pt x="252141" y="20974"/>
                  </a:lnTo>
                  <a:lnTo>
                    <a:pt x="252227" y="19871"/>
                  </a:lnTo>
                  <a:lnTo>
                    <a:pt x="254270" y="17188"/>
                  </a:lnTo>
                  <a:lnTo>
                    <a:pt x="258267" y="12924"/>
                  </a:lnTo>
                  <a:lnTo>
                    <a:pt x="262031" y="10554"/>
                  </a:lnTo>
                  <a:lnTo>
                    <a:pt x="265567" y="10069"/>
                  </a:lnTo>
                  <a:lnTo>
                    <a:pt x="268923" y="9184"/>
                  </a:lnTo>
                  <a:lnTo>
                    <a:pt x="272091" y="7894"/>
                  </a:lnTo>
                  <a:lnTo>
                    <a:pt x="274415" y="5868"/>
                  </a:lnTo>
                  <a:lnTo>
                    <a:pt x="275901" y="3113"/>
                  </a:lnTo>
                  <a:lnTo>
                    <a:pt x="278460" y="1572"/>
                  </a:lnTo>
                  <a:lnTo>
                    <a:pt x="283615" y="1119"/>
                  </a:lnTo>
                  <a:lnTo>
                    <a:pt x="283897" y="1095"/>
                  </a:lnTo>
                  <a:lnTo>
                    <a:pt x="290171" y="0"/>
                  </a:lnTo>
                  <a:lnTo>
                    <a:pt x="295421" y="892"/>
                  </a:lnTo>
                  <a:lnTo>
                    <a:pt x="301750" y="3411"/>
                  </a:lnTo>
                  <a:lnTo>
                    <a:pt x="307672" y="4303"/>
                  </a:lnTo>
                  <a:lnTo>
                    <a:pt x="313196" y="3567"/>
                  </a:lnTo>
                  <a:lnTo>
                    <a:pt x="317686" y="3403"/>
                  </a:lnTo>
                  <a:lnTo>
                    <a:pt x="321137" y="3810"/>
                  </a:lnTo>
                  <a:lnTo>
                    <a:pt x="323859" y="4686"/>
                  </a:lnTo>
                  <a:lnTo>
                    <a:pt x="325815" y="6047"/>
                  </a:lnTo>
                  <a:close/>
                  <a:moveTo>
                    <a:pt x="269807" y="193747"/>
                  </a:moveTo>
                  <a:lnTo>
                    <a:pt x="273413" y="192144"/>
                  </a:lnTo>
                  <a:lnTo>
                    <a:pt x="275041" y="191166"/>
                  </a:lnTo>
                  <a:lnTo>
                    <a:pt x="276214" y="190360"/>
                  </a:lnTo>
                  <a:lnTo>
                    <a:pt x="277732" y="189139"/>
                  </a:lnTo>
                  <a:lnTo>
                    <a:pt x="278256" y="186174"/>
                  </a:lnTo>
                  <a:lnTo>
                    <a:pt x="278702" y="183655"/>
                  </a:lnTo>
                  <a:lnTo>
                    <a:pt x="279860" y="182411"/>
                  </a:lnTo>
                  <a:lnTo>
                    <a:pt x="281049" y="181590"/>
                  </a:lnTo>
                  <a:lnTo>
                    <a:pt x="282027" y="180283"/>
                  </a:lnTo>
                  <a:lnTo>
                    <a:pt x="283240" y="177146"/>
                  </a:lnTo>
                  <a:lnTo>
                    <a:pt x="284069" y="174079"/>
                  </a:lnTo>
                  <a:lnTo>
                    <a:pt x="284155" y="172828"/>
                  </a:lnTo>
                  <a:lnTo>
                    <a:pt x="283725" y="171544"/>
                  </a:lnTo>
                  <a:lnTo>
                    <a:pt x="282950" y="170175"/>
                  </a:lnTo>
                  <a:lnTo>
                    <a:pt x="282191" y="168329"/>
                  </a:lnTo>
                  <a:lnTo>
                    <a:pt x="281276" y="168040"/>
                  </a:lnTo>
                  <a:lnTo>
                    <a:pt x="279484" y="167007"/>
                  </a:lnTo>
                  <a:lnTo>
                    <a:pt x="276848" y="164926"/>
                  </a:lnTo>
                  <a:lnTo>
                    <a:pt x="274564" y="163118"/>
                  </a:lnTo>
                  <a:lnTo>
                    <a:pt x="272420" y="160497"/>
                  </a:lnTo>
                  <a:lnTo>
                    <a:pt x="271544" y="160067"/>
                  </a:lnTo>
                  <a:lnTo>
                    <a:pt x="269471" y="158291"/>
                  </a:lnTo>
                  <a:lnTo>
                    <a:pt x="268579" y="157274"/>
                  </a:lnTo>
                  <a:lnTo>
                    <a:pt x="267953" y="156054"/>
                  </a:lnTo>
                  <a:lnTo>
                    <a:pt x="267366" y="155655"/>
                  </a:lnTo>
                  <a:lnTo>
                    <a:pt x="266435" y="155968"/>
                  </a:lnTo>
                  <a:lnTo>
                    <a:pt x="263986" y="156508"/>
                  </a:lnTo>
                  <a:lnTo>
                    <a:pt x="258737" y="158636"/>
                  </a:lnTo>
                  <a:lnTo>
                    <a:pt x="255482" y="160591"/>
                  </a:lnTo>
                  <a:lnTo>
                    <a:pt x="252744" y="162923"/>
                  </a:lnTo>
                  <a:lnTo>
                    <a:pt x="249904" y="163815"/>
                  </a:lnTo>
                  <a:lnTo>
                    <a:pt x="247823" y="164589"/>
                  </a:lnTo>
                  <a:lnTo>
                    <a:pt x="246172" y="167257"/>
                  </a:lnTo>
                  <a:lnTo>
                    <a:pt x="244631" y="169745"/>
                  </a:lnTo>
                  <a:lnTo>
                    <a:pt x="243247" y="171990"/>
                  </a:lnTo>
                  <a:lnTo>
                    <a:pt x="242448" y="172999"/>
                  </a:lnTo>
                  <a:lnTo>
                    <a:pt x="241729" y="173649"/>
                  </a:lnTo>
                  <a:lnTo>
                    <a:pt x="241001" y="175089"/>
                  </a:lnTo>
                  <a:lnTo>
                    <a:pt x="239507" y="177482"/>
                  </a:lnTo>
                  <a:lnTo>
                    <a:pt x="238138" y="179086"/>
                  </a:lnTo>
                  <a:lnTo>
                    <a:pt x="236229" y="179962"/>
                  </a:lnTo>
                  <a:lnTo>
                    <a:pt x="233764" y="181096"/>
                  </a:lnTo>
                  <a:lnTo>
                    <a:pt x="232927" y="181754"/>
                  </a:lnTo>
                  <a:lnTo>
                    <a:pt x="232810" y="182724"/>
                  </a:lnTo>
                  <a:lnTo>
                    <a:pt x="233686" y="184977"/>
                  </a:lnTo>
                  <a:lnTo>
                    <a:pt x="234531" y="187152"/>
                  </a:lnTo>
                  <a:lnTo>
                    <a:pt x="235916" y="189703"/>
                  </a:lnTo>
                  <a:lnTo>
                    <a:pt x="236933" y="191572"/>
                  </a:lnTo>
                  <a:lnTo>
                    <a:pt x="238536" y="193857"/>
                  </a:lnTo>
                  <a:lnTo>
                    <a:pt x="239476" y="195194"/>
                  </a:lnTo>
                  <a:lnTo>
                    <a:pt x="239350" y="197440"/>
                  </a:lnTo>
                  <a:lnTo>
                    <a:pt x="239671" y="198246"/>
                  </a:lnTo>
                  <a:lnTo>
                    <a:pt x="240203" y="199177"/>
                  </a:lnTo>
                  <a:lnTo>
                    <a:pt x="240649" y="199411"/>
                  </a:lnTo>
                  <a:lnTo>
                    <a:pt x="241150" y="199748"/>
                  </a:lnTo>
                  <a:lnTo>
                    <a:pt x="242480" y="200397"/>
                  </a:lnTo>
                  <a:lnTo>
                    <a:pt x="242801" y="200827"/>
                  </a:lnTo>
                  <a:lnTo>
                    <a:pt x="243731" y="201594"/>
                  </a:lnTo>
                  <a:lnTo>
                    <a:pt x="244623" y="202994"/>
                  </a:lnTo>
                  <a:lnTo>
                    <a:pt x="246313" y="204919"/>
                  </a:lnTo>
                  <a:lnTo>
                    <a:pt x="248214" y="206382"/>
                  </a:lnTo>
                  <a:lnTo>
                    <a:pt x="251477" y="206984"/>
                  </a:lnTo>
                  <a:lnTo>
                    <a:pt x="254027" y="207454"/>
                  </a:lnTo>
                  <a:lnTo>
                    <a:pt x="254872" y="207164"/>
                  </a:lnTo>
                  <a:lnTo>
                    <a:pt x="255740" y="205983"/>
                  </a:lnTo>
                  <a:lnTo>
                    <a:pt x="256452" y="204481"/>
                  </a:lnTo>
                  <a:lnTo>
                    <a:pt x="256679" y="202572"/>
                  </a:lnTo>
                  <a:lnTo>
                    <a:pt x="257493" y="201555"/>
                  </a:lnTo>
                  <a:lnTo>
                    <a:pt x="260552" y="196712"/>
                  </a:lnTo>
                  <a:lnTo>
                    <a:pt x="262234" y="194921"/>
                  </a:lnTo>
                  <a:lnTo>
                    <a:pt x="263266" y="194788"/>
                  </a:lnTo>
                  <a:lnTo>
                    <a:pt x="264589" y="194444"/>
                  </a:lnTo>
                  <a:lnTo>
                    <a:pt x="266278" y="194295"/>
                  </a:lnTo>
                  <a:lnTo>
                    <a:pt x="267546" y="194444"/>
                  </a:lnTo>
                  <a:lnTo>
                    <a:pt x="267820" y="194389"/>
                  </a:lnTo>
                  <a:lnTo>
                    <a:pt x="269807" y="193747"/>
                  </a:lnTo>
                  <a:close/>
                  <a:moveTo>
                    <a:pt x="470048" y="668403"/>
                  </a:moveTo>
                  <a:lnTo>
                    <a:pt x="469101" y="668997"/>
                  </a:lnTo>
                  <a:lnTo>
                    <a:pt x="464665" y="668473"/>
                  </a:lnTo>
                  <a:lnTo>
                    <a:pt x="464188" y="667245"/>
                  </a:lnTo>
                  <a:lnTo>
                    <a:pt x="465494" y="665352"/>
                  </a:lnTo>
                  <a:lnTo>
                    <a:pt x="466269" y="664554"/>
                  </a:lnTo>
                  <a:lnTo>
                    <a:pt x="468561" y="664984"/>
                  </a:lnTo>
                  <a:lnTo>
                    <a:pt x="470392" y="666517"/>
                  </a:lnTo>
                  <a:lnTo>
                    <a:pt x="470721" y="667034"/>
                  </a:lnTo>
                  <a:lnTo>
                    <a:pt x="470048" y="668403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EA5CCC8-5C27-56C8-10B9-A8A9EA1399DC}"/>
                </a:ext>
              </a:extLst>
            </p:cNvPr>
            <p:cNvSpPr>
              <a:spLocks/>
            </p:cNvSpPr>
            <p:nvPr/>
          </p:nvSpPr>
          <p:spPr>
            <a:xfrm>
              <a:off x="7733478" y="4827950"/>
              <a:ext cx="256507" cy="220910"/>
            </a:xfrm>
            <a:custGeom>
              <a:avLst/>
              <a:gdLst>
                <a:gd name="connsiteX0" fmla="*/ 240226 w 256507"/>
                <a:gd name="connsiteY0" fmla="*/ 26795 h 220910"/>
                <a:gd name="connsiteX1" fmla="*/ 240305 w 256507"/>
                <a:gd name="connsiteY1" fmla="*/ 27382 h 220910"/>
                <a:gd name="connsiteX2" fmla="*/ 240907 w 256507"/>
                <a:gd name="connsiteY2" fmla="*/ 28493 h 220910"/>
                <a:gd name="connsiteX3" fmla="*/ 241541 w 256507"/>
                <a:gd name="connsiteY3" fmla="*/ 29291 h 220910"/>
                <a:gd name="connsiteX4" fmla="*/ 241596 w 256507"/>
                <a:gd name="connsiteY4" fmla="*/ 30464 h 220910"/>
                <a:gd name="connsiteX5" fmla="*/ 241893 w 256507"/>
                <a:gd name="connsiteY5" fmla="*/ 31560 h 220910"/>
                <a:gd name="connsiteX6" fmla="*/ 242816 w 256507"/>
                <a:gd name="connsiteY6" fmla="*/ 31826 h 220910"/>
                <a:gd name="connsiteX7" fmla="*/ 243575 w 256507"/>
                <a:gd name="connsiteY7" fmla="*/ 31896 h 220910"/>
                <a:gd name="connsiteX8" fmla="*/ 244279 w 256507"/>
                <a:gd name="connsiteY8" fmla="*/ 31114 h 220910"/>
                <a:gd name="connsiteX9" fmla="*/ 245233 w 256507"/>
                <a:gd name="connsiteY9" fmla="*/ 31129 h 220910"/>
                <a:gd name="connsiteX10" fmla="*/ 246282 w 256507"/>
                <a:gd name="connsiteY10" fmla="*/ 31630 h 220910"/>
                <a:gd name="connsiteX11" fmla="*/ 246657 w 256507"/>
                <a:gd name="connsiteY11" fmla="*/ 32890 h 220910"/>
                <a:gd name="connsiteX12" fmla="*/ 247479 w 256507"/>
                <a:gd name="connsiteY12" fmla="*/ 34579 h 220910"/>
                <a:gd name="connsiteX13" fmla="*/ 248801 w 256507"/>
                <a:gd name="connsiteY13" fmla="*/ 35737 h 220910"/>
                <a:gd name="connsiteX14" fmla="*/ 249693 w 256507"/>
                <a:gd name="connsiteY14" fmla="*/ 36856 h 220910"/>
                <a:gd name="connsiteX15" fmla="*/ 249388 w 256507"/>
                <a:gd name="connsiteY15" fmla="*/ 38890 h 220910"/>
                <a:gd name="connsiteX16" fmla="*/ 248824 w 256507"/>
                <a:gd name="connsiteY16" fmla="*/ 40744 h 220910"/>
                <a:gd name="connsiteX17" fmla="*/ 250624 w 256507"/>
                <a:gd name="connsiteY17" fmla="*/ 42583 h 220910"/>
                <a:gd name="connsiteX18" fmla="*/ 252963 w 256507"/>
                <a:gd name="connsiteY18" fmla="*/ 44327 h 220910"/>
                <a:gd name="connsiteX19" fmla="*/ 253597 w 256507"/>
                <a:gd name="connsiteY19" fmla="*/ 45102 h 220910"/>
                <a:gd name="connsiteX20" fmla="*/ 253785 w 256507"/>
                <a:gd name="connsiteY20" fmla="*/ 47699 h 220910"/>
                <a:gd name="connsiteX21" fmla="*/ 254145 w 256507"/>
                <a:gd name="connsiteY21" fmla="*/ 48576 h 220910"/>
                <a:gd name="connsiteX22" fmla="*/ 255733 w 256507"/>
                <a:gd name="connsiteY22" fmla="*/ 50735 h 220910"/>
                <a:gd name="connsiteX23" fmla="*/ 256507 w 256507"/>
                <a:gd name="connsiteY23" fmla="*/ 52167 h 220910"/>
                <a:gd name="connsiteX24" fmla="*/ 256452 w 256507"/>
                <a:gd name="connsiteY24" fmla="*/ 52996 h 220910"/>
                <a:gd name="connsiteX25" fmla="*/ 252189 w 256507"/>
                <a:gd name="connsiteY25" fmla="*/ 57275 h 220910"/>
                <a:gd name="connsiteX26" fmla="*/ 250835 w 256507"/>
                <a:gd name="connsiteY26" fmla="*/ 57690 h 220910"/>
                <a:gd name="connsiteX27" fmla="*/ 249552 w 256507"/>
                <a:gd name="connsiteY27" fmla="*/ 57933 h 220910"/>
                <a:gd name="connsiteX28" fmla="*/ 248410 w 256507"/>
                <a:gd name="connsiteY28" fmla="*/ 58809 h 220910"/>
                <a:gd name="connsiteX29" fmla="*/ 247721 w 256507"/>
                <a:gd name="connsiteY29" fmla="*/ 59724 h 220910"/>
                <a:gd name="connsiteX30" fmla="*/ 247972 w 256507"/>
                <a:gd name="connsiteY30" fmla="*/ 60209 h 220910"/>
                <a:gd name="connsiteX31" fmla="*/ 248426 w 256507"/>
                <a:gd name="connsiteY31" fmla="*/ 61672 h 220910"/>
                <a:gd name="connsiteX32" fmla="*/ 249419 w 256507"/>
                <a:gd name="connsiteY32" fmla="*/ 63988 h 220910"/>
                <a:gd name="connsiteX33" fmla="*/ 250319 w 256507"/>
                <a:gd name="connsiteY33" fmla="*/ 65607 h 220910"/>
                <a:gd name="connsiteX34" fmla="*/ 249568 w 256507"/>
                <a:gd name="connsiteY34" fmla="*/ 67634 h 220910"/>
                <a:gd name="connsiteX35" fmla="*/ 247878 w 256507"/>
                <a:gd name="connsiteY35" fmla="*/ 71076 h 220910"/>
                <a:gd name="connsiteX36" fmla="*/ 247096 w 256507"/>
                <a:gd name="connsiteY36" fmla="*/ 71381 h 220910"/>
                <a:gd name="connsiteX37" fmla="*/ 246955 w 256507"/>
                <a:gd name="connsiteY37" fmla="*/ 73986 h 220910"/>
                <a:gd name="connsiteX38" fmla="*/ 247471 w 256507"/>
                <a:gd name="connsiteY38" fmla="*/ 74941 h 220910"/>
                <a:gd name="connsiteX39" fmla="*/ 248316 w 256507"/>
                <a:gd name="connsiteY39" fmla="*/ 75692 h 220910"/>
                <a:gd name="connsiteX40" fmla="*/ 248660 w 256507"/>
                <a:gd name="connsiteY40" fmla="*/ 77460 h 220910"/>
                <a:gd name="connsiteX41" fmla="*/ 248684 w 256507"/>
                <a:gd name="connsiteY41" fmla="*/ 79901 h 220910"/>
                <a:gd name="connsiteX42" fmla="*/ 248590 w 256507"/>
                <a:gd name="connsiteY42" fmla="*/ 81864 h 220910"/>
                <a:gd name="connsiteX43" fmla="*/ 247526 w 256507"/>
                <a:gd name="connsiteY43" fmla="*/ 86864 h 220910"/>
                <a:gd name="connsiteX44" fmla="*/ 249450 w 256507"/>
                <a:gd name="connsiteY44" fmla="*/ 91237 h 220910"/>
                <a:gd name="connsiteX45" fmla="*/ 250107 w 256507"/>
                <a:gd name="connsiteY45" fmla="*/ 91714 h 220910"/>
                <a:gd name="connsiteX46" fmla="*/ 252775 w 256507"/>
                <a:gd name="connsiteY46" fmla="*/ 91745 h 220910"/>
                <a:gd name="connsiteX47" fmla="*/ 253229 w 256507"/>
                <a:gd name="connsiteY47" fmla="*/ 92113 h 220910"/>
                <a:gd name="connsiteX48" fmla="*/ 252596 w 256507"/>
                <a:gd name="connsiteY48" fmla="*/ 93357 h 220910"/>
                <a:gd name="connsiteX49" fmla="*/ 251438 w 256507"/>
                <a:gd name="connsiteY49" fmla="*/ 94640 h 220910"/>
                <a:gd name="connsiteX50" fmla="*/ 250726 w 256507"/>
                <a:gd name="connsiteY50" fmla="*/ 95289 h 220910"/>
                <a:gd name="connsiteX51" fmla="*/ 247330 w 256507"/>
                <a:gd name="connsiteY51" fmla="*/ 96784 h 220910"/>
                <a:gd name="connsiteX52" fmla="*/ 242456 w 256507"/>
                <a:gd name="connsiteY52" fmla="*/ 98434 h 220910"/>
                <a:gd name="connsiteX53" fmla="*/ 241439 w 256507"/>
                <a:gd name="connsiteY53" fmla="*/ 100015 h 220910"/>
                <a:gd name="connsiteX54" fmla="*/ 240790 w 256507"/>
                <a:gd name="connsiteY54" fmla="*/ 102323 h 220910"/>
                <a:gd name="connsiteX55" fmla="*/ 241337 w 256507"/>
                <a:gd name="connsiteY55" fmla="*/ 103676 h 220910"/>
                <a:gd name="connsiteX56" fmla="*/ 241979 w 256507"/>
                <a:gd name="connsiteY56" fmla="*/ 104451 h 220910"/>
                <a:gd name="connsiteX57" fmla="*/ 241775 w 256507"/>
                <a:gd name="connsiteY57" fmla="*/ 106461 h 220910"/>
                <a:gd name="connsiteX58" fmla="*/ 241345 w 256507"/>
                <a:gd name="connsiteY58" fmla="*/ 108589 h 220910"/>
                <a:gd name="connsiteX59" fmla="*/ 241494 w 256507"/>
                <a:gd name="connsiteY59" fmla="*/ 110263 h 220910"/>
                <a:gd name="connsiteX60" fmla="*/ 241275 w 256507"/>
                <a:gd name="connsiteY60" fmla="*/ 111742 h 220910"/>
                <a:gd name="connsiteX61" fmla="*/ 240633 w 256507"/>
                <a:gd name="connsiteY61" fmla="*/ 112470 h 220910"/>
                <a:gd name="connsiteX62" fmla="*/ 239781 w 256507"/>
                <a:gd name="connsiteY62" fmla="*/ 114699 h 220910"/>
                <a:gd name="connsiteX63" fmla="*/ 238732 w 256507"/>
                <a:gd name="connsiteY63" fmla="*/ 116945 h 220910"/>
                <a:gd name="connsiteX64" fmla="*/ 237903 w 256507"/>
                <a:gd name="connsiteY64" fmla="*/ 117969 h 220910"/>
                <a:gd name="connsiteX65" fmla="*/ 236682 w 256507"/>
                <a:gd name="connsiteY65" fmla="*/ 119041 h 220910"/>
                <a:gd name="connsiteX66" fmla="*/ 234750 w 256507"/>
                <a:gd name="connsiteY66" fmla="*/ 119933 h 220910"/>
                <a:gd name="connsiteX67" fmla="*/ 234781 w 256507"/>
                <a:gd name="connsiteY67" fmla="*/ 120387 h 220910"/>
                <a:gd name="connsiteX68" fmla="*/ 236972 w 256507"/>
                <a:gd name="connsiteY68" fmla="*/ 121420 h 220910"/>
                <a:gd name="connsiteX69" fmla="*/ 237535 w 256507"/>
                <a:gd name="connsiteY69" fmla="*/ 122139 h 220910"/>
                <a:gd name="connsiteX70" fmla="*/ 237739 w 256507"/>
                <a:gd name="connsiteY70" fmla="*/ 122632 h 220910"/>
                <a:gd name="connsiteX71" fmla="*/ 237269 w 256507"/>
                <a:gd name="connsiteY71" fmla="*/ 123102 h 220910"/>
                <a:gd name="connsiteX72" fmla="*/ 236823 w 256507"/>
                <a:gd name="connsiteY72" fmla="*/ 123767 h 220910"/>
                <a:gd name="connsiteX73" fmla="*/ 237833 w 256507"/>
                <a:gd name="connsiteY73" fmla="*/ 124455 h 220910"/>
                <a:gd name="connsiteX74" fmla="*/ 239069 w 256507"/>
                <a:gd name="connsiteY74" fmla="*/ 125034 h 220910"/>
                <a:gd name="connsiteX75" fmla="*/ 240234 w 256507"/>
                <a:gd name="connsiteY75" fmla="*/ 126528 h 220910"/>
                <a:gd name="connsiteX76" fmla="*/ 241275 w 256507"/>
                <a:gd name="connsiteY76" fmla="*/ 128617 h 220910"/>
                <a:gd name="connsiteX77" fmla="*/ 241572 w 256507"/>
                <a:gd name="connsiteY77" fmla="*/ 129353 h 220910"/>
                <a:gd name="connsiteX78" fmla="*/ 241814 w 256507"/>
                <a:gd name="connsiteY78" fmla="*/ 129642 h 220910"/>
                <a:gd name="connsiteX79" fmla="*/ 242190 w 256507"/>
                <a:gd name="connsiteY79" fmla="*/ 129673 h 220910"/>
                <a:gd name="connsiteX80" fmla="*/ 242918 w 256507"/>
                <a:gd name="connsiteY80" fmla="*/ 129361 h 220910"/>
                <a:gd name="connsiteX81" fmla="*/ 244255 w 256507"/>
                <a:gd name="connsiteY81" fmla="*/ 128218 h 220910"/>
                <a:gd name="connsiteX82" fmla="*/ 245233 w 256507"/>
                <a:gd name="connsiteY82" fmla="*/ 127811 h 220910"/>
                <a:gd name="connsiteX83" fmla="*/ 246415 w 256507"/>
                <a:gd name="connsiteY83" fmla="*/ 129439 h 220910"/>
                <a:gd name="connsiteX84" fmla="*/ 241698 w 256507"/>
                <a:gd name="connsiteY84" fmla="*/ 131050 h 220910"/>
                <a:gd name="connsiteX85" fmla="*/ 239225 w 256507"/>
                <a:gd name="connsiteY85" fmla="*/ 131895 h 220910"/>
                <a:gd name="connsiteX86" fmla="*/ 232176 w 256507"/>
                <a:gd name="connsiteY86" fmla="*/ 134305 h 220910"/>
                <a:gd name="connsiteX87" fmla="*/ 226019 w 256507"/>
                <a:gd name="connsiteY87" fmla="*/ 136409 h 220910"/>
                <a:gd name="connsiteX88" fmla="*/ 224415 w 256507"/>
                <a:gd name="connsiteY88" fmla="*/ 136808 h 220910"/>
                <a:gd name="connsiteX89" fmla="*/ 221224 w 256507"/>
                <a:gd name="connsiteY89" fmla="*/ 137833 h 220910"/>
                <a:gd name="connsiteX90" fmla="*/ 219635 w 256507"/>
                <a:gd name="connsiteY90" fmla="*/ 138467 h 220910"/>
                <a:gd name="connsiteX91" fmla="*/ 214073 w 256507"/>
                <a:gd name="connsiteY91" fmla="*/ 140305 h 220910"/>
                <a:gd name="connsiteX92" fmla="*/ 211749 w 256507"/>
                <a:gd name="connsiteY92" fmla="*/ 141221 h 220910"/>
                <a:gd name="connsiteX93" fmla="*/ 209879 w 256507"/>
                <a:gd name="connsiteY93" fmla="*/ 142136 h 220910"/>
                <a:gd name="connsiteX94" fmla="*/ 205287 w 256507"/>
                <a:gd name="connsiteY94" fmla="*/ 143497 h 220910"/>
                <a:gd name="connsiteX95" fmla="*/ 200945 w 256507"/>
                <a:gd name="connsiteY95" fmla="*/ 144780 h 220910"/>
                <a:gd name="connsiteX96" fmla="*/ 196204 w 256507"/>
                <a:gd name="connsiteY96" fmla="*/ 146110 h 220910"/>
                <a:gd name="connsiteX97" fmla="*/ 190900 w 256507"/>
                <a:gd name="connsiteY97" fmla="*/ 147589 h 220910"/>
                <a:gd name="connsiteX98" fmla="*/ 187919 w 256507"/>
                <a:gd name="connsiteY98" fmla="*/ 148661 h 220910"/>
                <a:gd name="connsiteX99" fmla="*/ 185908 w 256507"/>
                <a:gd name="connsiteY99" fmla="*/ 149584 h 220910"/>
                <a:gd name="connsiteX100" fmla="*/ 181207 w 256507"/>
                <a:gd name="connsiteY100" fmla="*/ 151462 h 220910"/>
                <a:gd name="connsiteX101" fmla="*/ 180988 w 256507"/>
                <a:gd name="connsiteY101" fmla="*/ 151915 h 220910"/>
                <a:gd name="connsiteX102" fmla="*/ 181050 w 256507"/>
                <a:gd name="connsiteY102" fmla="*/ 153191 h 220910"/>
                <a:gd name="connsiteX103" fmla="*/ 181652 w 256507"/>
                <a:gd name="connsiteY103" fmla="*/ 155819 h 220910"/>
                <a:gd name="connsiteX104" fmla="*/ 182826 w 256507"/>
                <a:gd name="connsiteY104" fmla="*/ 158205 h 220910"/>
                <a:gd name="connsiteX105" fmla="*/ 183812 w 256507"/>
                <a:gd name="connsiteY105" fmla="*/ 159582 h 220910"/>
                <a:gd name="connsiteX106" fmla="*/ 184453 w 256507"/>
                <a:gd name="connsiteY106" fmla="*/ 163118 h 220910"/>
                <a:gd name="connsiteX107" fmla="*/ 184813 w 256507"/>
                <a:gd name="connsiteY107" fmla="*/ 166224 h 220910"/>
                <a:gd name="connsiteX108" fmla="*/ 181621 w 256507"/>
                <a:gd name="connsiteY108" fmla="*/ 166232 h 220910"/>
                <a:gd name="connsiteX109" fmla="*/ 176004 w 256507"/>
                <a:gd name="connsiteY109" fmla="*/ 166248 h 220910"/>
                <a:gd name="connsiteX110" fmla="*/ 170175 w 256507"/>
                <a:gd name="connsiteY110" fmla="*/ 166256 h 220910"/>
                <a:gd name="connsiteX111" fmla="*/ 164856 w 256507"/>
                <a:gd name="connsiteY111" fmla="*/ 167445 h 220910"/>
                <a:gd name="connsiteX112" fmla="*/ 160482 w 256507"/>
                <a:gd name="connsiteY112" fmla="*/ 169252 h 220910"/>
                <a:gd name="connsiteX113" fmla="*/ 155264 w 256507"/>
                <a:gd name="connsiteY113" fmla="*/ 172076 h 220910"/>
                <a:gd name="connsiteX114" fmla="*/ 153566 w 256507"/>
                <a:gd name="connsiteY114" fmla="*/ 173187 h 220910"/>
                <a:gd name="connsiteX115" fmla="*/ 152252 w 256507"/>
                <a:gd name="connsiteY115" fmla="*/ 174040 h 220910"/>
                <a:gd name="connsiteX116" fmla="*/ 151423 w 256507"/>
                <a:gd name="connsiteY116" fmla="*/ 175143 h 220910"/>
                <a:gd name="connsiteX117" fmla="*/ 151016 w 256507"/>
                <a:gd name="connsiteY117" fmla="*/ 177553 h 220910"/>
                <a:gd name="connsiteX118" fmla="*/ 151016 w 256507"/>
                <a:gd name="connsiteY118" fmla="*/ 181277 h 220910"/>
                <a:gd name="connsiteX119" fmla="*/ 150484 w 256507"/>
                <a:gd name="connsiteY119" fmla="*/ 183952 h 220910"/>
                <a:gd name="connsiteX120" fmla="*/ 148904 w 256507"/>
                <a:gd name="connsiteY120" fmla="*/ 186417 h 220910"/>
                <a:gd name="connsiteX121" fmla="*/ 148904 w 256507"/>
                <a:gd name="connsiteY121" fmla="*/ 186409 h 220910"/>
                <a:gd name="connsiteX122" fmla="*/ 140978 w 256507"/>
                <a:gd name="connsiteY122" fmla="*/ 189390 h 220910"/>
                <a:gd name="connsiteX123" fmla="*/ 135799 w 256507"/>
                <a:gd name="connsiteY123" fmla="*/ 191823 h 220910"/>
                <a:gd name="connsiteX124" fmla="*/ 130714 w 256507"/>
                <a:gd name="connsiteY124" fmla="*/ 194710 h 220910"/>
                <a:gd name="connsiteX125" fmla="*/ 126857 w 256507"/>
                <a:gd name="connsiteY125" fmla="*/ 198457 h 220910"/>
                <a:gd name="connsiteX126" fmla="*/ 124229 w 256507"/>
                <a:gd name="connsiteY126" fmla="*/ 203065 h 220910"/>
                <a:gd name="connsiteX127" fmla="*/ 119863 w 256507"/>
                <a:gd name="connsiteY127" fmla="*/ 208776 h 220910"/>
                <a:gd name="connsiteX128" fmla="*/ 115419 w 256507"/>
                <a:gd name="connsiteY128" fmla="*/ 213728 h 220910"/>
                <a:gd name="connsiteX129" fmla="*/ 110702 w 256507"/>
                <a:gd name="connsiteY129" fmla="*/ 219002 h 220910"/>
                <a:gd name="connsiteX130" fmla="*/ 105413 w 256507"/>
                <a:gd name="connsiteY130" fmla="*/ 220910 h 220910"/>
                <a:gd name="connsiteX131" fmla="*/ 100969 w 256507"/>
                <a:gd name="connsiteY131" fmla="*/ 220480 h 220910"/>
                <a:gd name="connsiteX132" fmla="*/ 95610 w 256507"/>
                <a:gd name="connsiteY132" fmla="*/ 218344 h 220910"/>
                <a:gd name="connsiteX133" fmla="*/ 91354 w 256507"/>
                <a:gd name="connsiteY133" fmla="*/ 217937 h 220910"/>
                <a:gd name="connsiteX134" fmla="*/ 88202 w 256507"/>
                <a:gd name="connsiteY134" fmla="*/ 219267 h 220910"/>
                <a:gd name="connsiteX135" fmla="*/ 85291 w 256507"/>
                <a:gd name="connsiteY135" fmla="*/ 218853 h 220910"/>
                <a:gd name="connsiteX136" fmla="*/ 82615 w 256507"/>
                <a:gd name="connsiteY136" fmla="*/ 216709 h 220910"/>
                <a:gd name="connsiteX137" fmla="*/ 80378 w 256507"/>
                <a:gd name="connsiteY137" fmla="*/ 215927 h 220910"/>
                <a:gd name="connsiteX138" fmla="*/ 78563 w 256507"/>
                <a:gd name="connsiteY138" fmla="*/ 216506 h 220910"/>
                <a:gd name="connsiteX139" fmla="*/ 76247 w 256507"/>
                <a:gd name="connsiteY139" fmla="*/ 216404 h 220910"/>
                <a:gd name="connsiteX140" fmla="*/ 72015 w 256507"/>
                <a:gd name="connsiteY140" fmla="*/ 215231 h 220910"/>
                <a:gd name="connsiteX141" fmla="*/ 68353 w 256507"/>
                <a:gd name="connsiteY141" fmla="*/ 211577 h 220910"/>
                <a:gd name="connsiteX142" fmla="*/ 66374 w 256507"/>
                <a:gd name="connsiteY142" fmla="*/ 210075 h 220910"/>
                <a:gd name="connsiteX143" fmla="*/ 64848 w 256507"/>
                <a:gd name="connsiteY143" fmla="*/ 209496 h 220910"/>
                <a:gd name="connsiteX144" fmla="*/ 60467 w 256507"/>
                <a:gd name="connsiteY144" fmla="*/ 208909 h 220910"/>
                <a:gd name="connsiteX145" fmla="*/ 50414 w 256507"/>
                <a:gd name="connsiteY145" fmla="*/ 208072 h 220910"/>
                <a:gd name="connsiteX146" fmla="*/ 49366 w 256507"/>
                <a:gd name="connsiteY146" fmla="*/ 208260 h 220910"/>
                <a:gd name="connsiteX147" fmla="*/ 45188 w 256507"/>
                <a:gd name="connsiteY147" fmla="*/ 208980 h 220910"/>
                <a:gd name="connsiteX148" fmla="*/ 39970 w 256507"/>
                <a:gd name="connsiteY148" fmla="*/ 209879 h 220910"/>
                <a:gd name="connsiteX149" fmla="*/ 35480 w 256507"/>
                <a:gd name="connsiteY149" fmla="*/ 210779 h 220910"/>
                <a:gd name="connsiteX150" fmla="*/ 30778 w 256507"/>
                <a:gd name="connsiteY150" fmla="*/ 211718 h 220910"/>
                <a:gd name="connsiteX151" fmla="*/ 26404 w 256507"/>
                <a:gd name="connsiteY151" fmla="*/ 207916 h 220910"/>
                <a:gd name="connsiteX152" fmla="*/ 21452 w 256507"/>
                <a:gd name="connsiteY152" fmla="*/ 203605 h 220910"/>
                <a:gd name="connsiteX153" fmla="*/ 16312 w 256507"/>
                <a:gd name="connsiteY153" fmla="*/ 198794 h 220910"/>
                <a:gd name="connsiteX154" fmla="*/ 12455 w 256507"/>
                <a:gd name="connsiteY154" fmla="*/ 195030 h 220910"/>
                <a:gd name="connsiteX155" fmla="*/ 10546 w 256507"/>
                <a:gd name="connsiteY155" fmla="*/ 192863 h 220910"/>
                <a:gd name="connsiteX156" fmla="*/ 7159 w 256507"/>
                <a:gd name="connsiteY156" fmla="*/ 190000 h 220910"/>
                <a:gd name="connsiteX157" fmla="*/ 4718 w 256507"/>
                <a:gd name="connsiteY157" fmla="*/ 188600 h 220910"/>
                <a:gd name="connsiteX158" fmla="*/ 3771 w 256507"/>
                <a:gd name="connsiteY158" fmla="*/ 187895 h 220910"/>
                <a:gd name="connsiteX159" fmla="*/ 1346 w 256507"/>
                <a:gd name="connsiteY159" fmla="*/ 180291 h 220910"/>
                <a:gd name="connsiteX160" fmla="*/ 23 w 256507"/>
                <a:gd name="connsiteY160" fmla="*/ 173312 h 220910"/>
                <a:gd name="connsiteX161" fmla="*/ 23 w 256507"/>
                <a:gd name="connsiteY161" fmla="*/ 168063 h 220910"/>
                <a:gd name="connsiteX162" fmla="*/ 16 w 256507"/>
                <a:gd name="connsiteY162" fmla="*/ 160795 h 220910"/>
                <a:gd name="connsiteX163" fmla="*/ 16 w 256507"/>
                <a:gd name="connsiteY163" fmla="*/ 153535 h 220910"/>
                <a:gd name="connsiteX164" fmla="*/ 16 w 256507"/>
                <a:gd name="connsiteY164" fmla="*/ 146290 h 220910"/>
                <a:gd name="connsiteX165" fmla="*/ 8 w 256507"/>
                <a:gd name="connsiteY165" fmla="*/ 139054 h 220910"/>
                <a:gd name="connsiteX166" fmla="*/ 8 w 256507"/>
                <a:gd name="connsiteY166" fmla="*/ 131825 h 220910"/>
                <a:gd name="connsiteX167" fmla="*/ 8 w 256507"/>
                <a:gd name="connsiteY167" fmla="*/ 124619 h 220910"/>
                <a:gd name="connsiteX168" fmla="*/ 0 w 256507"/>
                <a:gd name="connsiteY168" fmla="*/ 117414 h 220910"/>
                <a:gd name="connsiteX169" fmla="*/ 0 w 256507"/>
                <a:gd name="connsiteY169" fmla="*/ 110216 h 220910"/>
                <a:gd name="connsiteX170" fmla="*/ 0 w 256507"/>
                <a:gd name="connsiteY170" fmla="*/ 106719 h 220910"/>
                <a:gd name="connsiteX171" fmla="*/ 5062 w 256507"/>
                <a:gd name="connsiteY171" fmla="*/ 106719 h 220910"/>
                <a:gd name="connsiteX172" fmla="*/ 10804 w 256507"/>
                <a:gd name="connsiteY172" fmla="*/ 106719 h 220910"/>
                <a:gd name="connsiteX173" fmla="*/ 16805 w 256507"/>
                <a:gd name="connsiteY173" fmla="*/ 106719 h 220910"/>
                <a:gd name="connsiteX174" fmla="*/ 23329 w 256507"/>
                <a:gd name="connsiteY174" fmla="*/ 106719 h 220910"/>
                <a:gd name="connsiteX175" fmla="*/ 29855 w 256507"/>
                <a:gd name="connsiteY175" fmla="*/ 106719 h 220910"/>
                <a:gd name="connsiteX176" fmla="*/ 36379 w 256507"/>
                <a:gd name="connsiteY176" fmla="*/ 106719 h 220910"/>
                <a:gd name="connsiteX177" fmla="*/ 40932 w 256507"/>
                <a:gd name="connsiteY177" fmla="*/ 106719 h 220910"/>
                <a:gd name="connsiteX178" fmla="*/ 42129 w 256507"/>
                <a:gd name="connsiteY178" fmla="*/ 106665 h 220910"/>
                <a:gd name="connsiteX179" fmla="*/ 43569 w 256507"/>
                <a:gd name="connsiteY179" fmla="*/ 106446 h 220910"/>
                <a:gd name="connsiteX180" fmla="*/ 43671 w 256507"/>
                <a:gd name="connsiteY180" fmla="*/ 105734 h 220910"/>
                <a:gd name="connsiteX181" fmla="*/ 41793 w 256507"/>
                <a:gd name="connsiteY181" fmla="*/ 102205 h 220910"/>
                <a:gd name="connsiteX182" fmla="*/ 41887 w 256507"/>
                <a:gd name="connsiteY182" fmla="*/ 100954 h 220910"/>
                <a:gd name="connsiteX183" fmla="*/ 42388 w 256507"/>
                <a:gd name="connsiteY183" fmla="*/ 98560 h 220910"/>
                <a:gd name="connsiteX184" fmla="*/ 43162 w 256507"/>
                <a:gd name="connsiteY184" fmla="*/ 96494 h 220910"/>
                <a:gd name="connsiteX185" fmla="*/ 44187 w 256507"/>
                <a:gd name="connsiteY185" fmla="*/ 93780 h 220910"/>
                <a:gd name="connsiteX186" fmla="*/ 44297 w 256507"/>
                <a:gd name="connsiteY186" fmla="*/ 92183 h 220910"/>
                <a:gd name="connsiteX187" fmla="*/ 43475 w 256507"/>
                <a:gd name="connsiteY187" fmla="*/ 86981 h 220910"/>
                <a:gd name="connsiteX188" fmla="*/ 43553 w 256507"/>
                <a:gd name="connsiteY188" fmla="*/ 84086 h 220910"/>
                <a:gd name="connsiteX189" fmla="*/ 43788 w 256507"/>
                <a:gd name="connsiteY189" fmla="*/ 81074 h 220910"/>
                <a:gd name="connsiteX190" fmla="*/ 44023 w 256507"/>
                <a:gd name="connsiteY190" fmla="*/ 78226 h 220910"/>
                <a:gd name="connsiteX191" fmla="*/ 43741 w 256507"/>
                <a:gd name="connsiteY191" fmla="*/ 76239 h 220910"/>
                <a:gd name="connsiteX192" fmla="*/ 44085 w 256507"/>
                <a:gd name="connsiteY192" fmla="*/ 75160 h 220910"/>
                <a:gd name="connsiteX193" fmla="*/ 44703 w 256507"/>
                <a:gd name="connsiteY193" fmla="*/ 73611 h 220910"/>
                <a:gd name="connsiteX194" fmla="*/ 45024 w 256507"/>
                <a:gd name="connsiteY194" fmla="*/ 71858 h 220910"/>
                <a:gd name="connsiteX195" fmla="*/ 45407 w 256507"/>
                <a:gd name="connsiteY195" fmla="*/ 71107 h 220910"/>
                <a:gd name="connsiteX196" fmla="*/ 45282 w 256507"/>
                <a:gd name="connsiteY196" fmla="*/ 70411 h 220910"/>
                <a:gd name="connsiteX197" fmla="*/ 44938 w 256507"/>
                <a:gd name="connsiteY197" fmla="*/ 69112 h 220910"/>
                <a:gd name="connsiteX198" fmla="*/ 44594 w 256507"/>
                <a:gd name="connsiteY198" fmla="*/ 66202 h 220910"/>
                <a:gd name="connsiteX199" fmla="*/ 44117 w 256507"/>
                <a:gd name="connsiteY199" fmla="*/ 62157 h 220910"/>
                <a:gd name="connsiteX200" fmla="*/ 43639 w 256507"/>
                <a:gd name="connsiteY200" fmla="*/ 59247 h 220910"/>
                <a:gd name="connsiteX201" fmla="*/ 44437 w 256507"/>
                <a:gd name="connsiteY201" fmla="*/ 59411 h 220910"/>
                <a:gd name="connsiteX202" fmla="*/ 46096 w 256507"/>
                <a:gd name="connsiteY202" fmla="*/ 59685 h 220910"/>
                <a:gd name="connsiteX203" fmla="*/ 46901 w 256507"/>
                <a:gd name="connsiteY203" fmla="*/ 61109 h 220910"/>
                <a:gd name="connsiteX204" fmla="*/ 47371 w 256507"/>
                <a:gd name="connsiteY204" fmla="*/ 62673 h 220910"/>
                <a:gd name="connsiteX205" fmla="*/ 48490 w 256507"/>
                <a:gd name="connsiteY205" fmla="*/ 62760 h 220910"/>
                <a:gd name="connsiteX206" fmla="*/ 51400 w 256507"/>
                <a:gd name="connsiteY206" fmla="*/ 63683 h 220910"/>
                <a:gd name="connsiteX207" fmla="*/ 52409 w 256507"/>
                <a:gd name="connsiteY207" fmla="*/ 64974 h 220910"/>
                <a:gd name="connsiteX208" fmla="*/ 53074 w 256507"/>
                <a:gd name="connsiteY208" fmla="*/ 67767 h 220910"/>
                <a:gd name="connsiteX209" fmla="*/ 52675 w 256507"/>
                <a:gd name="connsiteY209" fmla="*/ 69198 h 220910"/>
                <a:gd name="connsiteX210" fmla="*/ 51737 w 256507"/>
                <a:gd name="connsiteY210" fmla="*/ 70348 h 220910"/>
                <a:gd name="connsiteX211" fmla="*/ 52675 w 256507"/>
                <a:gd name="connsiteY211" fmla="*/ 71365 h 220910"/>
                <a:gd name="connsiteX212" fmla="*/ 54623 w 256507"/>
                <a:gd name="connsiteY212" fmla="*/ 72046 h 220910"/>
                <a:gd name="connsiteX213" fmla="*/ 55765 w 256507"/>
                <a:gd name="connsiteY213" fmla="*/ 71842 h 220910"/>
                <a:gd name="connsiteX214" fmla="*/ 59052 w 256507"/>
                <a:gd name="connsiteY214" fmla="*/ 69942 h 220910"/>
                <a:gd name="connsiteX215" fmla="*/ 60366 w 256507"/>
                <a:gd name="connsiteY215" fmla="*/ 69605 h 220910"/>
                <a:gd name="connsiteX216" fmla="*/ 62079 w 256507"/>
                <a:gd name="connsiteY216" fmla="*/ 69230 h 220910"/>
                <a:gd name="connsiteX217" fmla="*/ 63628 w 256507"/>
                <a:gd name="connsiteY217" fmla="*/ 68744 h 220910"/>
                <a:gd name="connsiteX218" fmla="*/ 68001 w 256507"/>
                <a:gd name="connsiteY218" fmla="*/ 67876 h 220910"/>
                <a:gd name="connsiteX219" fmla="*/ 70388 w 256507"/>
                <a:gd name="connsiteY219" fmla="*/ 67493 h 220910"/>
                <a:gd name="connsiteX220" fmla="*/ 71733 w 256507"/>
                <a:gd name="connsiteY220" fmla="*/ 66812 h 220910"/>
                <a:gd name="connsiteX221" fmla="*/ 72672 w 256507"/>
                <a:gd name="connsiteY221" fmla="*/ 66812 h 220910"/>
                <a:gd name="connsiteX222" fmla="*/ 73345 w 256507"/>
                <a:gd name="connsiteY222" fmla="*/ 67360 h 220910"/>
                <a:gd name="connsiteX223" fmla="*/ 72743 w 256507"/>
                <a:gd name="connsiteY223" fmla="*/ 69331 h 220910"/>
                <a:gd name="connsiteX224" fmla="*/ 72539 w 256507"/>
                <a:gd name="connsiteY224" fmla="*/ 71099 h 220910"/>
                <a:gd name="connsiteX225" fmla="*/ 73376 w 256507"/>
                <a:gd name="connsiteY225" fmla="*/ 74409 h 220910"/>
                <a:gd name="connsiteX226" fmla="*/ 74002 w 256507"/>
                <a:gd name="connsiteY226" fmla="*/ 75950 h 220910"/>
                <a:gd name="connsiteX227" fmla="*/ 75410 w 256507"/>
                <a:gd name="connsiteY227" fmla="*/ 77076 h 220910"/>
                <a:gd name="connsiteX228" fmla="*/ 76435 w 256507"/>
                <a:gd name="connsiteY228" fmla="*/ 77663 h 220910"/>
                <a:gd name="connsiteX229" fmla="*/ 77570 w 256507"/>
                <a:gd name="connsiteY229" fmla="*/ 78860 h 220910"/>
                <a:gd name="connsiteX230" fmla="*/ 79924 w 256507"/>
                <a:gd name="connsiteY230" fmla="*/ 78657 h 220910"/>
                <a:gd name="connsiteX231" fmla="*/ 85103 w 256507"/>
                <a:gd name="connsiteY231" fmla="*/ 80347 h 220910"/>
                <a:gd name="connsiteX232" fmla="*/ 86676 w 256507"/>
                <a:gd name="connsiteY232" fmla="*/ 81129 h 220910"/>
                <a:gd name="connsiteX233" fmla="*/ 88859 w 256507"/>
                <a:gd name="connsiteY233" fmla="*/ 81911 h 220910"/>
                <a:gd name="connsiteX234" fmla="*/ 90408 w 256507"/>
                <a:gd name="connsiteY234" fmla="*/ 82201 h 220910"/>
                <a:gd name="connsiteX235" fmla="*/ 95751 w 256507"/>
                <a:gd name="connsiteY235" fmla="*/ 82795 h 220910"/>
                <a:gd name="connsiteX236" fmla="*/ 97723 w 256507"/>
                <a:gd name="connsiteY236" fmla="*/ 83194 h 220910"/>
                <a:gd name="connsiteX237" fmla="*/ 101384 w 256507"/>
                <a:gd name="connsiteY237" fmla="*/ 83726 h 220910"/>
                <a:gd name="connsiteX238" fmla="*/ 104310 w 256507"/>
                <a:gd name="connsiteY238" fmla="*/ 83820 h 220910"/>
                <a:gd name="connsiteX239" fmla="*/ 106383 w 256507"/>
                <a:gd name="connsiteY239" fmla="*/ 83578 h 220910"/>
                <a:gd name="connsiteX240" fmla="*/ 107838 w 256507"/>
                <a:gd name="connsiteY240" fmla="*/ 83093 h 220910"/>
                <a:gd name="connsiteX241" fmla="*/ 108730 w 256507"/>
                <a:gd name="connsiteY241" fmla="*/ 82561 h 220910"/>
                <a:gd name="connsiteX242" fmla="*/ 109137 w 256507"/>
                <a:gd name="connsiteY242" fmla="*/ 82099 h 220910"/>
                <a:gd name="connsiteX243" fmla="*/ 109740 w 256507"/>
                <a:gd name="connsiteY243" fmla="*/ 80448 h 220910"/>
                <a:gd name="connsiteX244" fmla="*/ 110827 w 256507"/>
                <a:gd name="connsiteY244" fmla="*/ 76865 h 220910"/>
                <a:gd name="connsiteX245" fmla="*/ 111257 w 256507"/>
                <a:gd name="connsiteY245" fmla="*/ 75793 h 220910"/>
                <a:gd name="connsiteX246" fmla="*/ 112337 w 256507"/>
                <a:gd name="connsiteY246" fmla="*/ 75301 h 220910"/>
                <a:gd name="connsiteX247" fmla="*/ 113737 w 256507"/>
                <a:gd name="connsiteY247" fmla="*/ 74980 h 220910"/>
                <a:gd name="connsiteX248" fmla="*/ 114559 w 256507"/>
                <a:gd name="connsiteY248" fmla="*/ 75551 h 220910"/>
                <a:gd name="connsiteX249" fmla="*/ 115474 w 256507"/>
                <a:gd name="connsiteY249" fmla="*/ 79525 h 220910"/>
                <a:gd name="connsiteX250" fmla="*/ 119550 w 256507"/>
                <a:gd name="connsiteY250" fmla="*/ 83116 h 220910"/>
                <a:gd name="connsiteX251" fmla="*/ 120943 w 256507"/>
                <a:gd name="connsiteY251" fmla="*/ 86136 h 220910"/>
                <a:gd name="connsiteX252" fmla="*/ 121960 w 256507"/>
                <a:gd name="connsiteY252" fmla="*/ 88718 h 220910"/>
                <a:gd name="connsiteX253" fmla="*/ 122844 w 256507"/>
                <a:gd name="connsiteY253" fmla="*/ 89422 h 220910"/>
                <a:gd name="connsiteX254" fmla="*/ 124393 w 256507"/>
                <a:gd name="connsiteY254" fmla="*/ 90306 h 220910"/>
                <a:gd name="connsiteX255" fmla="*/ 126865 w 256507"/>
                <a:gd name="connsiteY255" fmla="*/ 90619 h 220910"/>
                <a:gd name="connsiteX256" fmla="*/ 129071 w 256507"/>
                <a:gd name="connsiteY256" fmla="*/ 90713 h 220910"/>
                <a:gd name="connsiteX257" fmla="*/ 133718 w 256507"/>
                <a:gd name="connsiteY257" fmla="*/ 92575 h 220910"/>
                <a:gd name="connsiteX258" fmla="*/ 137411 w 256507"/>
                <a:gd name="connsiteY258" fmla="*/ 94053 h 220910"/>
                <a:gd name="connsiteX259" fmla="*/ 140055 w 256507"/>
                <a:gd name="connsiteY259" fmla="*/ 95117 h 220910"/>
                <a:gd name="connsiteX260" fmla="*/ 141268 w 256507"/>
                <a:gd name="connsiteY260" fmla="*/ 95923 h 220910"/>
                <a:gd name="connsiteX261" fmla="*/ 142113 w 256507"/>
                <a:gd name="connsiteY261" fmla="*/ 97245 h 220910"/>
                <a:gd name="connsiteX262" fmla="*/ 142613 w 256507"/>
                <a:gd name="connsiteY262" fmla="*/ 98270 h 220910"/>
                <a:gd name="connsiteX263" fmla="*/ 143427 w 256507"/>
                <a:gd name="connsiteY263" fmla="*/ 100930 h 220910"/>
                <a:gd name="connsiteX264" fmla="*/ 144296 w 256507"/>
                <a:gd name="connsiteY264" fmla="*/ 103035 h 220910"/>
                <a:gd name="connsiteX265" fmla="*/ 145711 w 256507"/>
                <a:gd name="connsiteY265" fmla="*/ 103433 h 220910"/>
                <a:gd name="connsiteX266" fmla="*/ 146979 w 256507"/>
                <a:gd name="connsiteY266" fmla="*/ 103598 h 220910"/>
                <a:gd name="connsiteX267" fmla="*/ 148231 w 256507"/>
                <a:gd name="connsiteY267" fmla="*/ 105037 h 220910"/>
                <a:gd name="connsiteX268" fmla="*/ 149177 w 256507"/>
                <a:gd name="connsiteY268" fmla="*/ 106297 h 220910"/>
                <a:gd name="connsiteX269" fmla="*/ 151055 w 256507"/>
                <a:gd name="connsiteY269" fmla="*/ 109379 h 220910"/>
                <a:gd name="connsiteX270" fmla="*/ 152440 w 256507"/>
                <a:gd name="connsiteY270" fmla="*/ 111507 h 220910"/>
                <a:gd name="connsiteX271" fmla="*/ 152894 w 256507"/>
                <a:gd name="connsiteY271" fmla="*/ 113580 h 220910"/>
                <a:gd name="connsiteX272" fmla="*/ 154466 w 256507"/>
                <a:gd name="connsiteY272" fmla="*/ 114965 h 220910"/>
                <a:gd name="connsiteX273" fmla="*/ 156610 w 256507"/>
                <a:gd name="connsiteY273" fmla="*/ 115552 h 220910"/>
                <a:gd name="connsiteX274" fmla="*/ 158589 w 256507"/>
                <a:gd name="connsiteY274" fmla="*/ 115630 h 220910"/>
                <a:gd name="connsiteX275" fmla="*/ 159731 w 256507"/>
                <a:gd name="connsiteY275" fmla="*/ 115012 h 220910"/>
                <a:gd name="connsiteX276" fmla="*/ 162540 w 256507"/>
                <a:gd name="connsiteY276" fmla="*/ 113933 h 220910"/>
                <a:gd name="connsiteX277" fmla="*/ 164730 w 256507"/>
                <a:gd name="connsiteY277" fmla="*/ 112704 h 220910"/>
                <a:gd name="connsiteX278" fmla="*/ 166326 w 256507"/>
                <a:gd name="connsiteY278" fmla="*/ 112274 h 220910"/>
                <a:gd name="connsiteX279" fmla="*/ 167273 w 256507"/>
                <a:gd name="connsiteY279" fmla="*/ 112540 h 220910"/>
                <a:gd name="connsiteX280" fmla="*/ 167993 w 256507"/>
                <a:gd name="connsiteY280" fmla="*/ 113393 h 220910"/>
                <a:gd name="connsiteX281" fmla="*/ 168376 w 256507"/>
                <a:gd name="connsiteY281" fmla="*/ 115059 h 220910"/>
                <a:gd name="connsiteX282" fmla="*/ 168470 w 256507"/>
                <a:gd name="connsiteY282" fmla="*/ 115990 h 220910"/>
                <a:gd name="connsiteX283" fmla="*/ 170027 w 256507"/>
                <a:gd name="connsiteY283" fmla="*/ 116874 h 220910"/>
                <a:gd name="connsiteX284" fmla="*/ 171177 w 256507"/>
                <a:gd name="connsiteY284" fmla="*/ 116522 h 220910"/>
                <a:gd name="connsiteX285" fmla="*/ 171623 w 256507"/>
                <a:gd name="connsiteY285" fmla="*/ 115497 h 220910"/>
                <a:gd name="connsiteX286" fmla="*/ 171646 w 256507"/>
                <a:gd name="connsiteY286" fmla="*/ 114989 h 220910"/>
                <a:gd name="connsiteX287" fmla="*/ 171639 w 256507"/>
                <a:gd name="connsiteY287" fmla="*/ 110451 h 220910"/>
                <a:gd name="connsiteX288" fmla="*/ 171639 w 256507"/>
                <a:gd name="connsiteY288" fmla="*/ 106524 h 220910"/>
                <a:gd name="connsiteX289" fmla="*/ 171631 w 256507"/>
                <a:gd name="connsiteY289" fmla="*/ 102831 h 220910"/>
                <a:gd name="connsiteX290" fmla="*/ 171631 w 256507"/>
                <a:gd name="connsiteY290" fmla="*/ 98333 h 220910"/>
                <a:gd name="connsiteX291" fmla="*/ 171623 w 256507"/>
                <a:gd name="connsiteY291" fmla="*/ 94413 h 220910"/>
                <a:gd name="connsiteX292" fmla="*/ 171623 w 256507"/>
                <a:gd name="connsiteY292" fmla="*/ 91190 h 220910"/>
                <a:gd name="connsiteX293" fmla="*/ 171615 w 256507"/>
                <a:gd name="connsiteY293" fmla="*/ 87826 h 220910"/>
                <a:gd name="connsiteX294" fmla="*/ 170614 w 256507"/>
                <a:gd name="connsiteY294" fmla="*/ 88014 h 220910"/>
                <a:gd name="connsiteX295" fmla="*/ 169354 w 256507"/>
                <a:gd name="connsiteY295" fmla="*/ 88780 h 220910"/>
                <a:gd name="connsiteX296" fmla="*/ 166451 w 256507"/>
                <a:gd name="connsiteY296" fmla="*/ 88874 h 220910"/>
                <a:gd name="connsiteX297" fmla="*/ 165317 w 256507"/>
                <a:gd name="connsiteY297" fmla="*/ 89445 h 220910"/>
                <a:gd name="connsiteX298" fmla="*/ 164965 w 256507"/>
                <a:gd name="connsiteY298" fmla="*/ 90314 h 220910"/>
                <a:gd name="connsiteX299" fmla="*/ 165184 w 256507"/>
                <a:gd name="connsiteY299" fmla="*/ 91440 h 220910"/>
                <a:gd name="connsiteX300" fmla="*/ 165247 w 256507"/>
                <a:gd name="connsiteY300" fmla="*/ 92974 h 220910"/>
                <a:gd name="connsiteX301" fmla="*/ 164816 w 256507"/>
                <a:gd name="connsiteY301" fmla="*/ 93693 h 220910"/>
                <a:gd name="connsiteX302" fmla="*/ 163549 w 256507"/>
                <a:gd name="connsiteY302" fmla="*/ 93983 h 220910"/>
                <a:gd name="connsiteX303" fmla="*/ 161703 w 256507"/>
                <a:gd name="connsiteY303" fmla="*/ 93388 h 220910"/>
                <a:gd name="connsiteX304" fmla="*/ 158362 w 256507"/>
                <a:gd name="connsiteY304" fmla="*/ 92622 h 220910"/>
                <a:gd name="connsiteX305" fmla="*/ 155577 w 256507"/>
                <a:gd name="connsiteY305" fmla="*/ 92144 h 220910"/>
                <a:gd name="connsiteX306" fmla="*/ 153574 w 256507"/>
                <a:gd name="connsiteY306" fmla="*/ 90110 h 220910"/>
                <a:gd name="connsiteX307" fmla="*/ 150867 w 256507"/>
                <a:gd name="connsiteY307" fmla="*/ 87043 h 220910"/>
                <a:gd name="connsiteX308" fmla="*/ 149091 w 256507"/>
                <a:gd name="connsiteY308" fmla="*/ 85502 h 220910"/>
                <a:gd name="connsiteX309" fmla="*/ 144820 w 256507"/>
                <a:gd name="connsiteY309" fmla="*/ 82302 h 220910"/>
                <a:gd name="connsiteX310" fmla="*/ 144092 w 256507"/>
                <a:gd name="connsiteY310" fmla="*/ 81661 h 220910"/>
                <a:gd name="connsiteX311" fmla="*/ 142793 w 256507"/>
                <a:gd name="connsiteY311" fmla="*/ 80167 h 220910"/>
                <a:gd name="connsiteX312" fmla="*/ 141683 w 256507"/>
                <a:gd name="connsiteY312" fmla="*/ 77632 h 220910"/>
                <a:gd name="connsiteX313" fmla="*/ 141135 w 256507"/>
                <a:gd name="connsiteY313" fmla="*/ 75950 h 220910"/>
                <a:gd name="connsiteX314" fmla="*/ 140618 w 256507"/>
                <a:gd name="connsiteY314" fmla="*/ 74698 h 220910"/>
                <a:gd name="connsiteX315" fmla="*/ 140047 w 256507"/>
                <a:gd name="connsiteY315" fmla="*/ 72836 h 220910"/>
                <a:gd name="connsiteX316" fmla="*/ 141080 w 256507"/>
                <a:gd name="connsiteY316" fmla="*/ 69973 h 220910"/>
                <a:gd name="connsiteX317" fmla="*/ 142527 w 256507"/>
                <a:gd name="connsiteY317" fmla="*/ 64528 h 220910"/>
                <a:gd name="connsiteX318" fmla="*/ 143576 w 256507"/>
                <a:gd name="connsiteY318" fmla="*/ 60608 h 220910"/>
                <a:gd name="connsiteX319" fmla="*/ 144155 w 256507"/>
                <a:gd name="connsiteY319" fmla="*/ 57705 h 220910"/>
                <a:gd name="connsiteX320" fmla="*/ 146228 w 256507"/>
                <a:gd name="connsiteY320" fmla="*/ 54748 h 220910"/>
                <a:gd name="connsiteX321" fmla="*/ 146377 w 256507"/>
                <a:gd name="connsiteY321" fmla="*/ 52104 h 220910"/>
                <a:gd name="connsiteX322" fmla="*/ 145540 w 256507"/>
                <a:gd name="connsiteY322" fmla="*/ 48716 h 220910"/>
                <a:gd name="connsiteX323" fmla="*/ 145751 w 256507"/>
                <a:gd name="connsiteY323" fmla="*/ 46847 h 220910"/>
                <a:gd name="connsiteX324" fmla="*/ 145891 w 256507"/>
                <a:gd name="connsiteY324" fmla="*/ 42098 h 220910"/>
                <a:gd name="connsiteX325" fmla="*/ 146009 w 256507"/>
                <a:gd name="connsiteY325" fmla="*/ 38108 h 220910"/>
                <a:gd name="connsiteX326" fmla="*/ 146040 w 256507"/>
                <a:gd name="connsiteY326" fmla="*/ 36168 h 220910"/>
                <a:gd name="connsiteX327" fmla="*/ 145469 w 256507"/>
                <a:gd name="connsiteY327" fmla="*/ 32796 h 220910"/>
                <a:gd name="connsiteX328" fmla="*/ 144069 w 256507"/>
                <a:gd name="connsiteY328" fmla="*/ 29064 h 220910"/>
                <a:gd name="connsiteX329" fmla="*/ 140986 w 256507"/>
                <a:gd name="connsiteY329" fmla="*/ 23869 h 220910"/>
                <a:gd name="connsiteX330" fmla="*/ 141002 w 256507"/>
                <a:gd name="connsiteY330" fmla="*/ 22758 h 220910"/>
                <a:gd name="connsiteX331" fmla="*/ 142833 w 256507"/>
                <a:gd name="connsiteY331" fmla="*/ 21530 h 220910"/>
                <a:gd name="connsiteX332" fmla="*/ 145735 w 256507"/>
                <a:gd name="connsiteY332" fmla="*/ 19386 h 220910"/>
                <a:gd name="connsiteX333" fmla="*/ 147159 w 256507"/>
                <a:gd name="connsiteY333" fmla="*/ 18111 h 220910"/>
                <a:gd name="connsiteX334" fmla="*/ 148864 w 256507"/>
                <a:gd name="connsiteY334" fmla="*/ 16304 h 220910"/>
                <a:gd name="connsiteX335" fmla="*/ 149623 w 256507"/>
                <a:gd name="connsiteY335" fmla="*/ 15381 h 220910"/>
                <a:gd name="connsiteX336" fmla="*/ 151298 w 256507"/>
                <a:gd name="connsiteY336" fmla="*/ 13065 h 220910"/>
                <a:gd name="connsiteX337" fmla="*/ 152354 w 256507"/>
                <a:gd name="connsiteY337" fmla="*/ 11180 h 220910"/>
                <a:gd name="connsiteX338" fmla="*/ 152721 w 256507"/>
                <a:gd name="connsiteY338" fmla="*/ 8746 h 220910"/>
                <a:gd name="connsiteX339" fmla="*/ 151923 w 256507"/>
                <a:gd name="connsiteY339" fmla="*/ 6431 h 220910"/>
                <a:gd name="connsiteX340" fmla="*/ 153551 w 256507"/>
                <a:gd name="connsiteY340" fmla="*/ 5977 h 220910"/>
                <a:gd name="connsiteX341" fmla="*/ 158894 w 256507"/>
                <a:gd name="connsiteY341" fmla="*/ 5163 h 220910"/>
                <a:gd name="connsiteX342" fmla="*/ 164777 w 256507"/>
                <a:gd name="connsiteY342" fmla="*/ 4264 h 220910"/>
                <a:gd name="connsiteX343" fmla="*/ 170981 w 256507"/>
                <a:gd name="connsiteY343" fmla="*/ 3309 h 220910"/>
                <a:gd name="connsiteX344" fmla="*/ 177240 w 256507"/>
                <a:gd name="connsiteY344" fmla="*/ 2355 h 220910"/>
                <a:gd name="connsiteX345" fmla="*/ 183303 w 256507"/>
                <a:gd name="connsiteY345" fmla="*/ 1424 h 220910"/>
                <a:gd name="connsiteX346" fmla="*/ 188803 w 256507"/>
                <a:gd name="connsiteY346" fmla="*/ 587 h 220910"/>
                <a:gd name="connsiteX347" fmla="*/ 192605 w 256507"/>
                <a:gd name="connsiteY347" fmla="*/ 0 h 220910"/>
                <a:gd name="connsiteX348" fmla="*/ 193169 w 256507"/>
                <a:gd name="connsiteY348" fmla="*/ 1588 h 220910"/>
                <a:gd name="connsiteX349" fmla="*/ 194358 w 256507"/>
                <a:gd name="connsiteY349" fmla="*/ 4232 h 220910"/>
                <a:gd name="connsiteX350" fmla="*/ 195696 w 256507"/>
                <a:gd name="connsiteY350" fmla="*/ 6173 h 220910"/>
                <a:gd name="connsiteX351" fmla="*/ 197377 w 256507"/>
                <a:gd name="connsiteY351" fmla="*/ 7878 h 220910"/>
                <a:gd name="connsiteX352" fmla="*/ 198801 w 256507"/>
                <a:gd name="connsiteY352" fmla="*/ 8911 h 220910"/>
                <a:gd name="connsiteX353" fmla="*/ 199748 w 256507"/>
                <a:gd name="connsiteY353" fmla="*/ 9224 h 220910"/>
                <a:gd name="connsiteX354" fmla="*/ 205772 w 256507"/>
                <a:gd name="connsiteY354" fmla="*/ 9114 h 220910"/>
                <a:gd name="connsiteX355" fmla="*/ 207931 w 256507"/>
                <a:gd name="connsiteY355" fmla="*/ 10147 h 220910"/>
                <a:gd name="connsiteX356" fmla="*/ 209817 w 256507"/>
                <a:gd name="connsiteY356" fmla="*/ 11461 h 220910"/>
                <a:gd name="connsiteX357" fmla="*/ 210286 w 256507"/>
                <a:gd name="connsiteY357" fmla="*/ 13495 h 220910"/>
                <a:gd name="connsiteX358" fmla="*/ 211523 w 256507"/>
                <a:gd name="connsiteY358" fmla="*/ 14771 h 220910"/>
                <a:gd name="connsiteX359" fmla="*/ 212860 w 256507"/>
                <a:gd name="connsiteY359" fmla="*/ 15772 h 220910"/>
                <a:gd name="connsiteX360" fmla="*/ 213439 w 256507"/>
                <a:gd name="connsiteY360" fmla="*/ 15897 h 220910"/>
                <a:gd name="connsiteX361" fmla="*/ 214425 w 256507"/>
                <a:gd name="connsiteY361" fmla="*/ 15655 h 220910"/>
                <a:gd name="connsiteX362" fmla="*/ 216036 w 256507"/>
                <a:gd name="connsiteY362" fmla="*/ 15631 h 220910"/>
                <a:gd name="connsiteX363" fmla="*/ 217531 w 256507"/>
                <a:gd name="connsiteY363" fmla="*/ 16069 h 220910"/>
                <a:gd name="connsiteX364" fmla="*/ 218242 w 256507"/>
                <a:gd name="connsiteY364" fmla="*/ 16515 h 220910"/>
                <a:gd name="connsiteX365" fmla="*/ 218313 w 256507"/>
                <a:gd name="connsiteY365" fmla="*/ 18221 h 220910"/>
                <a:gd name="connsiteX366" fmla="*/ 218767 w 256507"/>
                <a:gd name="connsiteY366" fmla="*/ 18980 h 220910"/>
                <a:gd name="connsiteX367" fmla="*/ 220801 w 256507"/>
                <a:gd name="connsiteY367" fmla="*/ 19277 h 220910"/>
                <a:gd name="connsiteX368" fmla="*/ 222874 w 256507"/>
                <a:gd name="connsiteY368" fmla="*/ 19410 h 220910"/>
                <a:gd name="connsiteX369" fmla="*/ 224877 w 256507"/>
                <a:gd name="connsiteY369" fmla="*/ 20568 h 220910"/>
                <a:gd name="connsiteX370" fmla="*/ 227036 w 256507"/>
                <a:gd name="connsiteY370" fmla="*/ 20771 h 220910"/>
                <a:gd name="connsiteX371" fmla="*/ 229540 w 256507"/>
                <a:gd name="connsiteY371" fmla="*/ 21248 h 220910"/>
                <a:gd name="connsiteX372" fmla="*/ 230729 w 256507"/>
                <a:gd name="connsiteY372" fmla="*/ 22492 h 220910"/>
                <a:gd name="connsiteX373" fmla="*/ 233381 w 256507"/>
                <a:gd name="connsiteY373" fmla="*/ 23768 h 220910"/>
                <a:gd name="connsiteX374" fmla="*/ 236635 w 256507"/>
                <a:gd name="connsiteY374" fmla="*/ 24910 h 220910"/>
                <a:gd name="connsiteX375" fmla="*/ 238982 w 256507"/>
                <a:gd name="connsiteY375" fmla="*/ 26201 h 220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</a:cxnLst>
              <a:rect l="l" t="t" r="r" b="b"/>
              <a:pathLst>
                <a:path w="256507" h="220910">
                  <a:moveTo>
                    <a:pt x="240226" y="26795"/>
                  </a:moveTo>
                  <a:lnTo>
                    <a:pt x="240305" y="27382"/>
                  </a:lnTo>
                  <a:lnTo>
                    <a:pt x="240907" y="28493"/>
                  </a:lnTo>
                  <a:lnTo>
                    <a:pt x="241541" y="29291"/>
                  </a:lnTo>
                  <a:lnTo>
                    <a:pt x="241596" y="30464"/>
                  </a:lnTo>
                  <a:lnTo>
                    <a:pt x="241893" y="31560"/>
                  </a:lnTo>
                  <a:lnTo>
                    <a:pt x="242816" y="31826"/>
                  </a:lnTo>
                  <a:lnTo>
                    <a:pt x="243575" y="31896"/>
                  </a:lnTo>
                  <a:lnTo>
                    <a:pt x="244279" y="31114"/>
                  </a:lnTo>
                  <a:lnTo>
                    <a:pt x="245233" y="31129"/>
                  </a:lnTo>
                  <a:lnTo>
                    <a:pt x="246282" y="31630"/>
                  </a:lnTo>
                  <a:lnTo>
                    <a:pt x="246657" y="32890"/>
                  </a:lnTo>
                  <a:lnTo>
                    <a:pt x="247479" y="34579"/>
                  </a:lnTo>
                  <a:lnTo>
                    <a:pt x="248801" y="35737"/>
                  </a:lnTo>
                  <a:lnTo>
                    <a:pt x="249693" y="36856"/>
                  </a:lnTo>
                  <a:lnTo>
                    <a:pt x="249388" y="38890"/>
                  </a:lnTo>
                  <a:lnTo>
                    <a:pt x="248824" y="40744"/>
                  </a:lnTo>
                  <a:lnTo>
                    <a:pt x="250624" y="42583"/>
                  </a:lnTo>
                  <a:lnTo>
                    <a:pt x="252963" y="44327"/>
                  </a:lnTo>
                  <a:lnTo>
                    <a:pt x="253597" y="45102"/>
                  </a:lnTo>
                  <a:lnTo>
                    <a:pt x="253785" y="47699"/>
                  </a:lnTo>
                  <a:lnTo>
                    <a:pt x="254145" y="48576"/>
                  </a:lnTo>
                  <a:lnTo>
                    <a:pt x="255733" y="50735"/>
                  </a:lnTo>
                  <a:lnTo>
                    <a:pt x="256507" y="52167"/>
                  </a:lnTo>
                  <a:lnTo>
                    <a:pt x="256452" y="52996"/>
                  </a:lnTo>
                  <a:lnTo>
                    <a:pt x="252189" y="57275"/>
                  </a:lnTo>
                  <a:lnTo>
                    <a:pt x="250835" y="57690"/>
                  </a:lnTo>
                  <a:lnTo>
                    <a:pt x="249552" y="57933"/>
                  </a:lnTo>
                  <a:lnTo>
                    <a:pt x="248410" y="58809"/>
                  </a:lnTo>
                  <a:lnTo>
                    <a:pt x="247721" y="59724"/>
                  </a:lnTo>
                  <a:lnTo>
                    <a:pt x="247972" y="60209"/>
                  </a:lnTo>
                  <a:lnTo>
                    <a:pt x="248426" y="61672"/>
                  </a:lnTo>
                  <a:lnTo>
                    <a:pt x="249419" y="63988"/>
                  </a:lnTo>
                  <a:lnTo>
                    <a:pt x="250319" y="65607"/>
                  </a:lnTo>
                  <a:lnTo>
                    <a:pt x="249568" y="67634"/>
                  </a:lnTo>
                  <a:lnTo>
                    <a:pt x="247878" y="71076"/>
                  </a:lnTo>
                  <a:lnTo>
                    <a:pt x="247096" y="71381"/>
                  </a:lnTo>
                  <a:lnTo>
                    <a:pt x="246955" y="73986"/>
                  </a:lnTo>
                  <a:lnTo>
                    <a:pt x="247471" y="74941"/>
                  </a:lnTo>
                  <a:lnTo>
                    <a:pt x="248316" y="75692"/>
                  </a:lnTo>
                  <a:lnTo>
                    <a:pt x="248660" y="77460"/>
                  </a:lnTo>
                  <a:lnTo>
                    <a:pt x="248684" y="79901"/>
                  </a:lnTo>
                  <a:lnTo>
                    <a:pt x="248590" y="81864"/>
                  </a:lnTo>
                  <a:lnTo>
                    <a:pt x="247526" y="86864"/>
                  </a:lnTo>
                  <a:lnTo>
                    <a:pt x="249450" y="91237"/>
                  </a:lnTo>
                  <a:lnTo>
                    <a:pt x="250107" y="91714"/>
                  </a:lnTo>
                  <a:lnTo>
                    <a:pt x="252775" y="91745"/>
                  </a:lnTo>
                  <a:lnTo>
                    <a:pt x="253229" y="92113"/>
                  </a:lnTo>
                  <a:lnTo>
                    <a:pt x="252596" y="93357"/>
                  </a:lnTo>
                  <a:lnTo>
                    <a:pt x="251438" y="94640"/>
                  </a:lnTo>
                  <a:lnTo>
                    <a:pt x="250726" y="95289"/>
                  </a:lnTo>
                  <a:lnTo>
                    <a:pt x="247330" y="96784"/>
                  </a:lnTo>
                  <a:lnTo>
                    <a:pt x="242456" y="98434"/>
                  </a:lnTo>
                  <a:lnTo>
                    <a:pt x="241439" y="100015"/>
                  </a:lnTo>
                  <a:lnTo>
                    <a:pt x="240790" y="102323"/>
                  </a:lnTo>
                  <a:lnTo>
                    <a:pt x="241337" y="103676"/>
                  </a:lnTo>
                  <a:lnTo>
                    <a:pt x="241979" y="104451"/>
                  </a:lnTo>
                  <a:lnTo>
                    <a:pt x="241775" y="106461"/>
                  </a:lnTo>
                  <a:lnTo>
                    <a:pt x="241345" y="108589"/>
                  </a:lnTo>
                  <a:lnTo>
                    <a:pt x="241494" y="110263"/>
                  </a:lnTo>
                  <a:lnTo>
                    <a:pt x="241275" y="111742"/>
                  </a:lnTo>
                  <a:lnTo>
                    <a:pt x="240633" y="112470"/>
                  </a:lnTo>
                  <a:lnTo>
                    <a:pt x="239781" y="114699"/>
                  </a:lnTo>
                  <a:lnTo>
                    <a:pt x="238732" y="116945"/>
                  </a:lnTo>
                  <a:lnTo>
                    <a:pt x="237903" y="117969"/>
                  </a:lnTo>
                  <a:lnTo>
                    <a:pt x="236682" y="119041"/>
                  </a:lnTo>
                  <a:lnTo>
                    <a:pt x="234750" y="119933"/>
                  </a:lnTo>
                  <a:lnTo>
                    <a:pt x="234781" y="120387"/>
                  </a:lnTo>
                  <a:lnTo>
                    <a:pt x="236972" y="121420"/>
                  </a:lnTo>
                  <a:lnTo>
                    <a:pt x="237535" y="122139"/>
                  </a:lnTo>
                  <a:lnTo>
                    <a:pt x="237739" y="122632"/>
                  </a:lnTo>
                  <a:lnTo>
                    <a:pt x="237269" y="123102"/>
                  </a:lnTo>
                  <a:lnTo>
                    <a:pt x="236823" y="123767"/>
                  </a:lnTo>
                  <a:lnTo>
                    <a:pt x="237833" y="124455"/>
                  </a:lnTo>
                  <a:lnTo>
                    <a:pt x="239069" y="125034"/>
                  </a:lnTo>
                  <a:lnTo>
                    <a:pt x="240234" y="126528"/>
                  </a:lnTo>
                  <a:lnTo>
                    <a:pt x="241275" y="128617"/>
                  </a:lnTo>
                  <a:lnTo>
                    <a:pt x="241572" y="129353"/>
                  </a:lnTo>
                  <a:lnTo>
                    <a:pt x="241814" y="129642"/>
                  </a:lnTo>
                  <a:lnTo>
                    <a:pt x="242190" y="129673"/>
                  </a:lnTo>
                  <a:lnTo>
                    <a:pt x="242918" y="129361"/>
                  </a:lnTo>
                  <a:lnTo>
                    <a:pt x="244255" y="128218"/>
                  </a:lnTo>
                  <a:lnTo>
                    <a:pt x="245233" y="127811"/>
                  </a:lnTo>
                  <a:lnTo>
                    <a:pt x="246415" y="129439"/>
                  </a:lnTo>
                  <a:lnTo>
                    <a:pt x="241698" y="131050"/>
                  </a:lnTo>
                  <a:lnTo>
                    <a:pt x="239225" y="131895"/>
                  </a:lnTo>
                  <a:lnTo>
                    <a:pt x="232176" y="134305"/>
                  </a:lnTo>
                  <a:lnTo>
                    <a:pt x="226019" y="136409"/>
                  </a:lnTo>
                  <a:lnTo>
                    <a:pt x="224415" y="136808"/>
                  </a:lnTo>
                  <a:lnTo>
                    <a:pt x="221224" y="137833"/>
                  </a:lnTo>
                  <a:lnTo>
                    <a:pt x="219635" y="138467"/>
                  </a:lnTo>
                  <a:lnTo>
                    <a:pt x="214073" y="140305"/>
                  </a:lnTo>
                  <a:lnTo>
                    <a:pt x="211749" y="141221"/>
                  </a:lnTo>
                  <a:lnTo>
                    <a:pt x="209879" y="142136"/>
                  </a:lnTo>
                  <a:lnTo>
                    <a:pt x="205287" y="143497"/>
                  </a:lnTo>
                  <a:lnTo>
                    <a:pt x="200945" y="144780"/>
                  </a:lnTo>
                  <a:lnTo>
                    <a:pt x="196204" y="146110"/>
                  </a:lnTo>
                  <a:lnTo>
                    <a:pt x="190900" y="147589"/>
                  </a:lnTo>
                  <a:lnTo>
                    <a:pt x="187919" y="148661"/>
                  </a:lnTo>
                  <a:lnTo>
                    <a:pt x="185908" y="149584"/>
                  </a:lnTo>
                  <a:lnTo>
                    <a:pt x="181207" y="151462"/>
                  </a:lnTo>
                  <a:lnTo>
                    <a:pt x="180988" y="151915"/>
                  </a:lnTo>
                  <a:lnTo>
                    <a:pt x="181050" y="153191"/>
                  </a:lnTo>
                  <a:lnTo>
                    <a:pt x="181652" y="155819"/>
                  </a:lnTo>
                  <a:lnTo>
                    <a:pt x="182826" y="158205"/>
                  </a:lnTo>
                  <a:lnTo>
                    <a:pt x="183812" y="159582"/>
                  </a:lnTo>
                  <a:lnTo>
                    <a:pt x="184453" y="163118"/>
                  </a:lnTo>
                  <a:lnTo>
                    <a:pt x="184813" y="166224"/>
                  </a:lnTo>
                  <a:lnTo>
                    <a:pt x="181621" y="166232"/>
                  </a:lnTo>
                  <a:lnTo>
                    <a:pt x="176004" y="166248"/>
                  </a:lnTo>
                  <a:lnTo>
                    <a:pt x="170175" y="166256"/>
                  </a:lnTo>
                  <a:lnTo>
                    <a:pt x="164856" y="167445"/>
                  </a:lnTo>
                  <a:lnTo>
                    <a:pt x="160482" y="169252"/>
                  </a:lnTo>
                  <a:lnTo>
                    <a:pt x="155264" y="172076"/>
                  </a:lnTo>
                  <a:lnTo>
                    <a:pt x="153566" y="173187"/>
                  </a:lnTo>
                  <a:lnTo>
                    <a:pt x="152252" y="174040"/>
                  </a:lnTo>
                  <a:lnTo>
                    <a:pt x="151423" y="175143"/>
                  </a:lnTo>
                  <a:lnTo>
                    <a:pt x="151016" y="177553"/>
                  </a:lnTo>
                  <a:lnTo>
                    <a:pt x="151016" y="181277"/>
                  </a:lnTo>
                  <a:lnTo>
                    <a:pt x="150484" y="183952"/>
                  </a:lnTo>
                  <a:lnTo>
                    <a:pt x="148904" y="186417"/>
                  </a:lnTo>
                  <a:lnTo>
                    <a:pt x="148904" y="186409"/>
                  </a:lnTo>
                  <a:lnTo>
                    <a:pt x="140978" y="189390"/>
                  </a:lnTo>
                  <a:lnTo>
                    <a:pt x="135799" y="191823"/>
                  </a:lnTo>
                  <a:lnTo>
                    <a:pt x="130714" y="194710"/>
                  </a:lnTo>
                  <a:lnTo>
                    <a:pt x="126857" y="198457"/>
                  </a:lnTo>
                  <a:lnTo>
                    <a:pt x="124229" y="203065"/>
                  </a:lnTo>
                  <a:lnTo>
                    <a:pt x="119863" y="208776"/>
                  </a:lnTo>
                  <a:lnTo>
                    <a:pt x="115419" y="213728"/>
                  </a:lnTo>
                  <a:lnTo>
                    <a:pt x="110702" y="219002"/>
                  </a:lnTo>
                  <a:lnTo>
                    <a:pt x="105413" y="220910"/>
                  </a:lnTo>
                  <a:lnTo>
                    <a:pt x="100969" y="220480"/>
                  </a:lnTo>
                  <a:lnTo>
                    <a:pt x="95610" y="218344"/>
                  </a:lnTo>
                  <a:lnTo>
                    <a:pt x="91354" y="217937"/>
                  </a:lnTo>
                  <a:lnTo>
                    <a:pt x="88202" y="219267"/>
                  </a:lnTo>
                  <a:lnTo>
                    <a:pt x="85291" y="218853"/>
                  </a:lnTo>
                  <a:lnTo>
                    <a:pt x="82615" y="216709"/>
                  </a:lnTo>
                  <a:lnTo>
                    <a:pt x="80378" y="215927"/>
                  </a:lnTo>
                  <a:lnTo>
                    <a:pt x="78563" y="216506"/>
                  </a:lnTo>
                  <a:lnTo>
                    <a:pt x="76247" y="216404"/>
                  </a:lnTo>
                  <a:lnTo>
                    <a:pt x="72015" y="215231"/>
                  </a:lnTo>
                  <a:lnTo>
                    <a:pt x="68353" y="211577"/>
                  </a:lnTo>
                  <a:lnTo>
                    <a:pt x="66374" y="210075"/>
                  </a:lnTo>
                  <a:lnTo>
                    <a:pt x="64848" y="209496"/>
                  </a:lnTo>
                  <a:lnTo>
                    <a:pt x="60467" y="208909"/>
                  </a:lnTo>
                  <a:lnTo>
                    <a:pt x="50414" y="208072"/>
                  </a:lnTo>
                  <a:lnTo>
                    <a:pt x="49366" y="208260"/>
                  </a:lnTo>
                  <a:lnTo>
                    <a:pt x="45188" y="208980"/>
                  </a:lnTo>
                  <a:lnTo>
                    <a:pt x="39970" y="209879"/>
                  </a:lnTo>
                  <a:lnTo>
                    <a:pt x="35480" y="210779"/>
                  </a:lnTo>
                  <a:lnTo>
                    <a:pt x="30778" y="211718"/>
                  </a:lnTo>
                  <a:lnTo>
                    <a:pt x="26404" y="207916"/>
                  </a:lnTo>
                  <a:lnTo>
                    <a:pt x="21452" y="203605"/>
                  </a:lnTo>
                  <a:lnTo>
                    <a:pt x="16312" y="198794"/>
                  </a:lnTo>
                  <a:lnTo>
                    <a:pt x="12455" y="195030"/>
                  </a:lnTo>
                  <a:lnTo>
                    <a:pt x="10546" y="192863"/>
                  </a:lnTo>
                  <a:lnTo>
                    <a:pt x="7159" y="190000"/>
                  </a:lnTo>
                  <a:lnTo>
                    <a:pt x="4718" y="188600"/>
                  </a:lnTo>
                  <a:lnTo>
                    <a:pt x="3771" y="187895"/>
                  </a:lnTo>
                  <a:lnTo>
                    <a:pt x="1346" y="180291"/>
                  </a:lnTo>
                  <a:lnTo>
                    <a:pt x="23" y="173312"/>
                  </a:lnTo>
                  <a:lnTo>
                    <a:pt x="23" y="168063"/>
                  </a:lnTo>
                  <a:lnTo>
                    <a:pt x="16" y="160795"/>
                  </a:lnTo>
                  <a:lnTo>
                    <a:pt x="16" y="153535"/>
                  </a:lnTo>
                  <a:lnTo>
                    <a:pt x="16" y="146290"/>
                  </a:lnTo>
                  <a:lnTo>
                    <a:pt x="8" y="139054"/>
                  </a:lnTo>
                  <a:lnTo>
                    <a:pt x="8" y="131825"/>
                  </a:lnTo>
                  <a:lnTo>
                    <a:pt x="8" y="124619"/>
                  </a:lnTo>
                  <a:lnTo>
                    <a:pt x="0" y="117414"/>
                  </a:lnTo>
                  <a:lnTo>
                    <a:pt x="0" y="110216"/>
                  </a:lnTo>
                  <a:lnTo>
                    <a:pt x="0" y="106719"/>
                  </a:lnTo>
                  <a:lnTo>
                    <a:pt x="5062" y="106719"/>
                  </a:lnTo>
                  <a:lnTo>
                    <a:pt x="10804" y="106719"/>
                  </a:lnTo>
                  <a:lnTo>
                    <a:pt x="16805" y="106719"/>
                  </a:lnTo>
                  <a:lnTo>
                    <a:pt x="23329" y="106719"/>
                  </a:lnTo>
                  <a:lnTo>
                    <a:pt x="29855" y="106719"/>
                  </a:lnTo>
                  <a:lnTo>
                    <a:pt x="36379" y="106719"/>
                  </a:lnTo>
                  <a:lnTo>
                    <a:pt x="40932" y="106719"/>
                  </a:lnTo>
                  <a:lnTo>
                    <a:pt x="42129" y="106665"/>
                  </a:lnTo>
                  <a:lnTo>
                    <a:pt x="43569" y="106446"/>
                  </a:lnTo>
                  <a:lnTo>
                    <a:pt x="43671" y="105734"/>
                  </a:lnTo>
                  <a:lnTo>
                    <a:pt x="41793" y="102205"/>
                  </a:lnTo>
                  <a:lnTo>
                    <a:pt x="41887" y="100954"/>
                  </a:lnTo>
                  <a:lnTo>
                    <a:pt x="42388" y="98560"/>
                  </a:lnTo>
                  <a:lnTo>
                    <a:pt x="43162" y="96494"/>
                  </a:lnTo>
                  <a:lnTo>
                    <a:pt x="44187" y="93780"/>
                  </a:lnTo>
                  <a:lnTo>
                    <a:pt x="44297" y="92183"/>
                  </a:lnTo>
                  <a:lnTo>
                    <a:pt x="43475" y="86981"/>
                  </a:lnTo>
                  <a:lnTo>
                    <a:pt x="43553" y="84086"/>
                  </a:lnTo>
                  <a:lnTo>
                    <a:pt x="43788" y="81074"/>
                  </a:lnTo>
                  <a:lnTo>
                    <a:pt x="44023" y="78226"/>
                  </a:lnTo>
                  <a:lnTo>
                    <a:pt x="43741" y="76239"/>
                  </a:lnTo>
                  <a:lnTo>
                    <a:pt x="44085" y="75160"/>
                  </a:lnTo>
                  <a:lnTo>
                    <a:pt x="44703" y="73611"/>
                  </a:lnTo>
                  <a:lnTo>
                    <a:pt x="45024" y="71858"/>
                  </a:lnTo>
                  <a:lnTo>
                    <a:pt x="45407" y="71107"/>
                  </a:lnTo>
                  <a:lnTo>
                    <a:pt x="45282" y="70411"/>
                  </a:lnTo>
                  <a:lnTo>
                    <a:pt x="44938" y="69112"/>
                  </a:lnTo>
                  <a:lnTo>
                    <a:pt x="44594" y="66202"/>
                  </a:lnTo>
                  <a:lnTo>
                    <a:pt x="44117" y="62157"/>
                  </a:lnTo>
                  <a:lnTo>
                    <a:pt x="43639" y="59247"/>
                  </a:lnTo>
                  <a:lnTo>
                    <a:pt x="44437" y="59411"/>
                  </a:lnTo>
                  <a:lnTo>
                    <a:pt x="46096" y="59685"/>
                  </a:lnTo>
                  <a:lnTo>
                    <a:pt x="46901" y="61109"/>
                  </a:lnTo>
                  <a:lnTo>
                    <a:pt x="47371" y="62673"/>
                  </a:lnTo>
                  <a:lnTo>
                    <a:pt x="48490" y="62760"/>
                  </a:lnTo>
                  <a:lnTo>
                    <a:pt x="51400" y="63683"/>
                  </a:lnTo>
                  <a:lnTo>
                    <a:pt x="52409" y="64974"/>
                  </a:lnTo>
                  <a:lnTo>
                    <a:pt x="53074" y="67767"/>
                  </a:lnTo>
                  <a:lnTo>
                    <a:pt x="52675" y="69198"/>
                  </a:lnTo>
                  <a:lnTo>
                    <a:pt x="51737" y="70348"/>
                  </a:lnTo>
                  <a:lnTo>
                    <a:pt x="52675" y="71365"/>
                  </a:lnTo>
                  <a:lnTo>
                    <a:pt x="54623" y="72046"/>
                  </a:lnTo>
                  <a:lnTo>
                    <a:pt x="55765" y="71842"/>
                  </a:lnTo>
                  <a:lnTo>
                    <a:pt x="59052" y="69942"/>
                  </a:lnTo>
                  <a:lnTo>
                    <a:pt x="60366" y="69605"/>
                  </a:lnTo>
                  <a:lnTo>
                    <a:pt x="62079" y="69230"/>
                  </a:lnTo>
                  <a:lnTo>
                    <a:pt x="63628" y="68744"/>
                  </a:lnTo>
                  <a:lnTo>
                    <a:pt x="68001" y="67876"/>
                  </a:lnTo>
                  <a:lnTo>
                    <a:pt x="70388" y="67493"/>
                  </a:lnTo>
                  <a:lnTo>
                    <a:pt x="71733" y="66812"/>
                  </a:lnTo>
                  <a:lnTo>
                    <a:pt x="72672" y="66812"/>
                  </a:lnTo>
                  <a:lnTo>
                    <a:pt x="73345" y="67360"/>
                  </a:lnTo>
                  <a:lnTo>
                    <a:pt x="72743" y="69331"/>
                  </a:lnTo>
                  <a:lnTo>
                    <a:pt x="72539" y="71099"/>
                  </a:lnTo>
                  <a:lnTo>
                    <a:pt x="73376" y="74409"/>
                  </a:lnTo>
                  <a:lnTo>
                    <a:pt x="74002" y="75950"/>
                  </a:lnTo>
                  <a:lnTo>
                    <a:pt x="75410" y="77076"/>
                  </a:lnTo>
                  <a:lnTo>
                    <a:pt x="76435" y="77663"/>
                  </a:lnTo>
                  <a:lnTo>
                    <a:pt x="77570" y="78860"/>
                  </a:lnTo>
                  <a:lnTo>
                    <a:pt x="79924" y="78657"/>
                  </a:lnTo>
                  <a:lnTo>
                    <a:pt x="85103" y="80347"/>
                  </a:lnTo>
                  <a:lnTo>
                    <a:pt x="86676" y="81129"/>
                  </a:lnTo>
                  <a:lnTo>
                    <a:pt x="88859" y="81911"/>
                  </a:lnTo>
                  <a:lnTo>
                    <a:pt x="90408" y="82201"/>
                  </a:lnTo>
                  <a:lnTo>
                    <a:pt x="95751" y="82795"/>
                  </a:lnTo>
                  <a:lnTo>
                    <a:pt x="97723" y="83194"/>
                  </a:lnTo>
                  <a:lnTo>
                    <a:pt x="101384" y="83726"/>
                  </a:lnTo>
                  <a:lnTo>
                    <a:pt x="104310" y="83820"/>
                  </a:lnTo>
                  <a:lnTo>
                    <a:pt x="106383" y="83578"/>
                  </a:lnTo>
                  <a:lnTo>
                    <a:pt x="107838" y="83093"/>
                  </a:lnTo>
                  <a:lnTo>
                    <a:pt x="108730" y="82561"/>
                  </a:lnTo>
                  <a:lnTo>
                    <a:pt x="109137" y="82099"/>
                  </a:lnTo>
                  <a:lnTo>
                    <a:pt x="109740" y="80448"/>
                  </a:lnTo>
                  <a:lnTo>
                    <a:pt x="110827" y="76865"/>
                  </a:lnTo>
                  <a:lnTo>
                    <a:pt x="111257" y="75793"/>
                  </a:lnTo>
                  <a:lnTo>
                    <a:pt x="112337" y="75301"/>
                  </a:lnTo>
                  <a:lnTo>
                    <a:pt x="113737" y="74980"/>
                  </a:lnTo>
                  <a:lnTo>
                    <a:pt x="114559" y="75551"/>
                  </a:lnTo>
                  <a:lnTo>
                    <a:pt x="115474" y="79525"/>
                  </a:lnTo>
                  <a:lnTo>
                    <a:pt x="119550" y="83116"/>
                  </a:lnTo>
                  <a:lnTo>
                    <a:pt x="120943" y="86136"/>
                  </a:lnTo>
                  <a:lnTo>
                    <a:pt x="121960" y="88718"/>
                  </a:lnTo>
                  <a:lnTo>
                    <a:pt x="122844" y="89422"/>
                  </a:lnTo>
                  <a:lnTo>
                    <a:pt x="124393" y="90306"/>
                  </a:lnTo>
                  <a:lnTo>
                    <a:pt x="126865" y="90619"/>
                  </a:lnTo>
                  <a:lnTo>
                    <a:pt x="129071" y="90713"/>
                  </a:lnTo>
                  <a:lnTo>
                    <a:pt x="133718" y="92575"/>
                  </a:lnTo>
                  <a:lnTo>
                    <a:pt x="137411" y="94053"/>
                  </a:lnTo>
                  <a:lnTo>
                    <a:pt x="140055" y="95117"/>
                  </a:lnTo>
                  <a:lnTo>
                    <a:pt x="141268" y="95923"/>
                  </a:lnTo>
                  <a:lnTo>
                    <a:pt x="142113" y="97245"/>
                  </a:lnTo>
                  <a:lnTo>
                    <a:pt x="142613" y="98270"/>
                  </a:lnTo>
                  <a:lnTo>
                    <a:pt x="143427" y="100930"/>
                  </a:lnTo>
                  <a:lnTo>
                    <a:pt x="144296" y="103035"/>
                  </a:lnTo>
                  <a:lnTo>
                    <a:pt x="145711" y="103433"/>
                  </a:lnTo>
                  <a:lnTo>
                    <a:pt x="146979" y="103598"/>
                  </a:lnTo>
                  <a:lnTo>
                    <a:pt x="148231" y="105037"/>
                  </a:lnTo>
                  <a:lnTo>
                    <a:pt x="149177" y="106297"/>
                  </a:lnTo>
                  <a:lnTo>
                    <a:pt x="151055" y="109379"/>
                  </a:lnTo>
                  <a:lnTo>
                    <a:pt x="152440" y="111507"/>
                  </a:lnTo>
                  <a:lnTo>
                    <a:pt x="152894" y="113580"/>
                  </a:lnTo>
                  <a:lnTo>
                    <a:pt x="154466" y="114965"/>
                  </a:lnTo>
                  <a:lnTo>
                    <a:pt x="156610" y="115552"/>
                  </a:lnTo>
                  <a:lnTo>
                    <a:pt x="158589" y="115630"/>
                  </a:lnTo>
                  <a:lnTo>
                    <a:pt x="159731" y="115012"/>
                  </a:lnTo>
                  <a:lnTo>
                    <a:pt x="162540" y="113933"/>
                  </a:lnTo>
                  <a:lnTo>
                    <a:pt x="164730" y="112704"/>
                  </a:lnTo>
                  <a:lnTo>
                    <a:pt x="166326" y="112274"/>
                  </a:lnTo>
                  <a:lnTo>
                    <a:pt x="167273" y="112540"/>
                  </a:lnTo>
                  <a:lnTo>
                    <a:pt x="167993" y="113393"/>
                  </a:lnTo>
                  <a:lnTo>
                    <a:pt x="168376" y="115059"/>
                  </a:lnTo>
                  <a:lnTo>
                    <a:pt x="168470" y="115990"/>
                  </a:lnTo>
                  <a:lnTo>
                    <a:pt x="170027" y="116874"/>
                  </a:lnTo>
                  <a:lnTo>
                    <a:pt x="171177" y="116522"/>
                  </a:lnTo>
                  <a:lnTo>
                    <a:pt x="171623" y="115497"/>
                  </a:lnTo>
                  <a:lnTo>
                    <a:pt x="171646" y="114989"/>
                  </a:lnTo>
                  <a:lnTo>
                    <a:pt x="171639" y="110451"/>
                  </a:lnTo>
                  <a:lnTo>
                    <a:pt x="171639" y="106524"/>
                  </a:lnTo>
                  <a:lnTo>
                    <a:pt x="171631" y="102831"/>
                  </a:lnTo>
                  <a:lnTo>
                    <a:pt x="171631" y="98333"/>
                  </a:lnTo>
                  <a:lnTo>
                    <a:pt x="171623" y="94413"/>
                  </a:lnTo>
                  <a:lnTo>
                    <a:pt x="171623" y="91190"/>
                  </a:lnTo>
                  <a:lnTo>
                    <a:pt x="171615" y="87826"/>
                  </a:lnTo>
                  <a:lnTo>
                    <a:pt x="170614" y="88014"/>
                  </a:lnTo>
                  <a:lnTo>
                    <a:pt x="169354" y="88780"/>
                  </a:lnTo>
                  <a:lnTo>
                    <a:pt x="166451" y="88874"/>
                  </a:lnTo>
                  <a:lnTo>
                    <a:pt x="165317" y="89445"/>
                  </a:lnTo>
                  <a:lnTo>
                    <a:pt x="164965" y="90314"/>
                  </a:lnTo>
                  <a:lnTo>
                    <a:pt x="165184" y="91440"/>
                  </a:lnTo>
                  <a:lnTo>
                    <a:pt x="165247" y="92974"/>
                  </a:lnTo>
                  <a:lnTo>
                    <a:pt x="164816" y="93693"/>
                  </a:lnTo>
                  <a:lnTo>
                    <a:pt x="163549" y="93983"/>
                  </a:lnTo>
                  <a:lnTo>
                    <a:pt x="161703" y="93388"/>
                  </a:lnTo>
                  <a:lnTo>
                    <a:pt x="158362" y="92622"/>
                  </a:lnTo>
                  <a:lnTo>
                    <a:pt x="155577" y="92144"/>
                  </a:lnTo>
                  <a:lnTo>
                    <a:pt x="153574" y="90110"/>
                  </a:lnTo>
                  <a:lnTo>
                    <a:pt x="150867" y="87043"/>
                  </a:lnTo>
                  <a:lnTo>
                    <a:pt x="149091" y="85502"/>
                  </a:lnTo>
                  <a:lnTo>
                    <a:pt x="144820" y="82302"/>
                  </a:lnTo>
                  <a:lnTo>
                    <a:pt x="144092" y="81661"/>
                  </a:lnTo>
                  <a:lnTo>
                    <a:pt x="142793" y="80167"/>
                  </a:lnTo>
                  <a:lnTo>
                    <a:pt x="141683" y="77632"/>
                  </a:lnTo>
                  <a:lnTo>
                    <a:pt x="141135" y="75950"/>
                  </a:lnTo>
                  <a:lnTo>
                    <a:pt x="140618" y="74698"/>
                  </a:lnTo>
                  <a:lnTo>
                    <a:pt x="140047" y="72836"/>
                  </a:lnTo>
                  <a:lnTo>
                    <a:pt x="141080" y="69973"/>
                  </a:lnTo>
                  <a:lnTo>
                    <a:pt x="142527" y="64528"/>
                  </a:lnTo>
                  <a:lnTo>
                    <a:pt x="143576" y="60608"/>
                  </a:lnTo>
                  <a:lnTo>
                    <a:pt x="144155" y="57705"/>
                  </a:lnTo>
                  <a:lnTo>
                    <a:pt x="146228" y="54748"/>
                  </a:lnTo>
                  <a:lnTo>
                    <a:pt x="146377" y="52104"/>
                  </a:lnTo>
                  <a:lnTo>
                    <a:pt x="145540" y="48716"/>
                  </a:lnTo>
                  <a:lnTo>
                    <a:pt x="145751" y="46847"/>
                  </a:lnTo>
                  <a:lnTo>
                    <a:pt x="145891" y="42098"/>
                  </a:lnTo>
                  <a:lnTo>
                    <a:pt x="146009" y="38108"/>
                  </a:lnTo>
                  <a:lnTo>
                    <a:pt x="146040" y="36168"/>
                  </a:lnTo>
                  <a:lnTo>
                    <a:pt x="145469" y="32796"/>
                  </a:lnTo>
                  <a:lnTo>
                    <a:pt x="144069" y="29064"/>
                  </a:lnTo>
                  <a:lnTo>
                    <a:pt x="140986" y="23869"/>
                  </a:lnTo>
                  <a:lnTo>
                    <a:pt x="141002" y="22758"/>
                  </a:lnTo>
                  <a:lnTo>
                    <a:pt x="142833" y="21530"/>
                  </a:lnTo>
                  <a:lnTo>
                    <a:pt x="145735" y="19386"/>
                  </a:lnTo>
                  <a:lnTo>
                    <a:pt x="147159" y="18111"/>
                  </a:lnTo>
                  <a:lnTo>
                    <a:pt x="148864" y="16304"/>
                  </a:lnTo>
                  <a:lnTo>
                    <a:pt x="149623" y="15381"/>
                  </a:lnTo>
                  <a:lnTo>
                    <a:pt x="151298" y="13065"/>
                  </a:lnTo>
                  <a:lnTo>
                    <a:pt x="152354" y="11180"/>
                  </a:lnTo>
                  <a:lnTo>
                    <a:pt x="152721" y="8746"/>
                  </a:lnTo>
                  <a:lnTo>
                    <a:pt x="151923" y="6431"/>
                  </a:lnTo>
                  <a:lnTo>
                    <a:pt x="153551" y="5977"/>
                  </a:lnTo>
                  <a:lnTo>
                    <a:pt x="158894" y="5163"/>
                  </a:lnTo>
                  <a:lnTo>
                    <a:pt x="164777" y="4264"/>
                  </a:lnTo>
                  <a:lnTo>
                    <a:pt x="170981" y="3309"/>
                  </a:lnTo>
                  <a:lnTo>
                    <a:pt x="177240" y="2355"/>
                  </a:lnTo>
                  <a:lnTo>
                    <a:pt x="183303" y="1424"/>
                  </a:lnTo>
                  <a:lnTo>
                    <a:pt x="188803" y="587"/>
                  </a:lnTo>
                  <a:lnTo>
                    <a:pt x="192605" y="0"/>
                  </a:lnTo>
                  <a:lnTo>
                    <a:pt x="193169" y="1588"/>
                  </a:lnTo>
                  <a:lnTo>
                    <a:pt x="194358" y="4232"/>
                  </a:lnTo>
                  <a:lnTo>
                    <a:pt x="195696" y="6173"/>
                  </a:lnTo>
                  <a:lnTo>
                    <a:pt x="197377" y="7878"/>
                  </a:lnTo>
                  <a:lnTo>
                    <a:pt x="198801" y="8911"/>
                  </a:lnTo>
                  <a:lnTo>
                    <a:pt x="199748" y="9224"/>
                  </a:lnTo>
                  <a:lnTo>
                    <a:pt x="205772" y="9114"/>
                  </a:lnTo>
                  <a:lnTo>
                    <a:pt x="207931" y="10147"/>
                  </a:lnTo>
                  <a:lnTo>
                    <a:pt x="209817" y="11461"/>
                  </a:lnTo>
                  <a:lnTo>
                    <a:pt x="210286" y="13495"/>
                  </a:lnTo>
                  <a:lnTo>
                    <a:pt x="211523" y="14771"/>
                  </a:lnTo>
                  <a:lnTo>
                    <a:pt x="212860" y="15772"/>
                  </a:lnTo>
                  <a:lnTo>
                    <a:pt x="213439" y="15897"/>
                  </a:lnTo>
                  <a:lnTo>
                    <a:pt x="214425" y="15655"/>
                  </a:lnTo>
                  <a:lnTo>
                    <a:pt x="216036" y="15631"/>
                  </a:lnTo>
                  <a:lnTo>
                    <a:pt x="217531" y="16069"/>
                  </a:lnTo>
                  <a:lnTo>
                    <a:pt x="218242" y="16515"/>
                  </a:lnTo>
                  <a:lnTo>
                    <a:pt x="218313" y="18221"/>
                  </a:lnTo>
                  <a:lnTo>
                    <a:pt x="218767" y="18980"/>
                  </a:lnTo>
                  <a:lnTo>
                    <a:pt x="220801" y="19277"/>
                  </a:lnTo>
                  <a:lnTo>
                    <a:pt x="222874" y="19410"/>
                  </a:lnTo>
                  <a:lnTo>
                    <a:pt x="224877" y="20568"/>
                  </a:lnTo>
                  <a:lnTo>
                    <a:pt x="227036" y="20771"/>
                  </a:lnTo>
                  <a:lnTo>
                    <a:pt x="229540" y="21248"/>
                  </a:lnTo>
                  <a:lnTo>
                    <a:pt x="230729" y="22492"/>
                  </a:lnTo>
                  <a:lnTo>
                    <a:pt x="233381" y="23768"/>
                  </a:lnTo>
                  <a:lnTo>
                    <a:pt x="236635" y="24910"/>
                  </a:lnTo>
                  <a:lnTo>
                    <a:pt x="238982" y="26201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BB511AE6-37F6-D3BE-7FF7-07FF982A64DF}"/>
                </a:ext>
              </a:extLst>
            </p:cNvPr>
            <p:cNvSpPr>
              <a:spLocks/>
            </p:cNvSpPr>
            <p:nvPr/>
          </p:nvSpPr>
          <p:spPr>
            <a:xfrm>
              <a:off x="7804726" y="4994174"/>
              <a:ext cx="170887" cy="156147"/>
            </a:xfrm>
            <a:custGeom>
              <a:avLst/>
              <a:gdLst>
                <a:gd name="connsiteX0" fmla="*/ 133139 w 170887"/>
                <a:gd name="connsiteY0" fmla="*/ 156148 h 156147"/>
                <a:gd name="connsiteX1" fmla="*/ 131152 w 170887"/>
                <a:gd name="connsiteY1" fmla="*/ 154802 h 156147"/>
                <a:gd name="connsiteX2" fmla="*/ 128438 w 170887"/>
                <a:gd name="connsiteY2" fmla="*/ 153926 h 156147"/>
                <a:gd name="connsiteX3" fmla="*/ 124980 w 170887"/>
                <a:gd name="connsiteY3" fmla="*/ 153519 h 156147"/>
                <a:gd name="connsiteX4" fmla="*/ 120497 w 170887"/>
                <a:gd name="connsiteY4" fmla="*/ 153683 h 156147"/>
                <a:gd name="connsiteX5" fmla="*/ 114974 w 170887"/>
                <a:gd name="connsiteY5" fmla="*/ 154427 h 156147"/>
                <a:gd name="connsiteX6" fmla="*/ 109051 w 170887"/>
                <a:gd name="connsiteY6" fmla="*/ 153527 h 156147"/>
                <a:gd name="connsiteX7" fmla="*/ 102722 w 170887"/>
                <a:gd name="connsiteY7" fmla="*/ 151008 h 156147"/>
                <a:gd name="connsiteX8" fmla="*/ 97473 w 170887"/>
                <a:gd name="connsiteY8" fmla="*/ 150116 h 156147"/>
                <a:gd name="connsiteX9" fmla="*/ 91198 w 170887"/>
                <a:gd name="connsiteY9" fmla="*/ 151211 h 156147"/>
                <a:gd name="connsiteX10" fmla="*/ 90916 w 170887"/>
                <a:gd name="connsiteY10" fmla="*/ 151235 h 156147"/>
                <a:gd name="connsiteX11" fmla="*/ 89837 w 170887"/>
                <a:gd name="connsiteY11" fmla="*/ 150382 h 156147"/>
                <a:gd name="connsiteX12" fmla="*/ 88115 w 170887"/>
                <a:gd name="connsiteY12" fmla="*/ 148544 h 156147"/>
                <a:gd name="connsiteX13" fmla="*/ 85260 w 170887"/>
                <a:gd name="connsiteY13" fmla="*/ 148215 h 156147"/>
                <a:gd name="connsiteX14" fmla="*/ 84485 w 170887"/>
                <a:gd name="connsiteY14" fmla="*/ 147792 h 156147"/>
                <a:gd name="connsiteX15" fmla="*/ 83844 w 170887"/>
                <a:gd name="connsiteY15" fmla="*/ 147104 h 156147"/>
                <a:gd name="connsiteX16" fmla="*/ 83421 w 170887"/>
                <a:gd name="connsiteY16" fmla="*/ 146228 h 156147"/>
                <a:gd name="connsiteX17" fmla="*/ 83257 w 170887"/>
                <a:gd name="connsiteY17" fmla="*/ 145250 h 156147"/>
                <a:gd name="connsiteX18" fmla="*/ 83727 w 170887"/>
                <a:gd name="connsiteY18" fmla="*/ 142230 h 156147"/>
                <a:gd name="connsiteX19" fmla="*/ 83468 w 170887"/>
                <a:gd name="connsiteY19" fmla="*/ 141894 h 156147"/>
                <a:gd name="connsiteX20" fmla="*/ 82710 w 170887"/>
                <a:gd name="connsiteY20" fmla="*/ 141526 h 156147"/>
                <a:gd name="connsiteX21" fmla="*/ 81137 w 170887"/>
                <a:gd name="connsiteY21" fmla="*/ 141166 h 156147"/>
                <a:gd name="connsiteX22" fmla="*/ 77374 w 170887"/>
                <a:gd name="connsiteY22" fmla="*/ 139797 h 156147"/>
                <a:gd name="connsiteX23" fmla="*/ 72633 w 170887"/>
                <a:gd name="connsiteY23" fmla="*/ 138467 h 156147"/>
                <a:gd name="connsiteX24" fmla="*/ 64943 w 170887"/>
                <a:gd name="connsiteY24" fmla="*/ 137012 h 156147"/>
                <a:gd name="connsiteX25" fmla="*/ 61954 w 170887"/>
                <a:gd name="connsiteY25" fmla="*/ 136637 h 156147"/>
                <a:gd name="connsiteX26" fmla="*/ 61258 w 170887"/>
                <a:gd name="connsiteY26" fmla="*/ 136191 h 156147"/>
                <a:gd name="connsiteX27" fmla="*/ 60397 w 170887"/>
                <a:gd name="connsiteY27" fmla="*/ 135079 h 156147"/>
                <a:gd name="connsiteX28" fmla="*/ 58918 w 170887"/>
                <a:gd name="connsiteY28" fmla="*/ 131614 h 156147"/>
                <a:gd name="connsiteX29" fmla="*/ 57534 w 170887"/>
                <a:gd name="connsiteY29" fmla="*/ 129329 h 156147"/>
                <a:gd name="connsiteX30" fmla="*/ 54224 w 170887"/>
                <a:gd name="connsiteY30" fmla="*/ 125801 h 156147"/>
                <a:gd name="connsiteX31" fmla="*/ 53700 w 170887"/>
                <a:gd name="connsiteY31" fmla="*/ 124714 h 156147"/>
                <a:gd name="connsiteX32" fmla="*/ 53864 w 170887"/>
                <a:gd name="connsiteY32" fmla="*/ 121913 h 156147"/>
                <a:gd name="connsiteX33" fmla="*/ 54107 w 170887"/>
                <a:gd name="connsiteY33" fmla="*/ 119659 h 156147"/>
                <a:gd name="connsiteX34" fmla="*/ 54459 w 170887"/>
                <a:gd name="connsiteY34" fmla="*/ 117751 h 156147"/>
                <a:gd name="connsiteX35" fmla="*/ 54303 w 170887"/>
                <a:gd name="connsiteY35" fmla="*/ 115959 h 156147"/>
                <a:gd name="connsiteX36" fmla="*/ 54255 w 170887"/>
                <a:gd name="connsiteY36" fmla="*/ 113737 h 156147"/>
                <a:gd name="connsiteX37" fmla="*/ 54357 w 170887"/>
                <a:gd name="connsiteY37" fmla="*/ 112251 h 156147"/>
                <a:gd name="connsiteX38" fmla="*/ 53912 w 170887"/>
                <a:gd name="connsiteY38" fmla="*/ 111609 h 156147"/>
                <a:gd name="connsiteX39" fmla="*/ 52715 w 170887"/>
                <a:gd name="connsiteY39" fmla="*/ 111155 h 156147"/>
                <a:gd name="connsiteX40" fmla="*/ 49296 w 170887"/>
                <a:gd name="connsiteY40" fmla="*/ 110952 h 156147"/>
                <a:gd name="connsiteX41" fmla="*/ 45165 w 170887"/>
                <a:gd name="connsiteY41" fmla="*/ 111038 h 156147"/>
                <a:gd name="connsiteX42" fmla="*/ 45032 w 170887"/>
                <a:gd name="connsiteY42" fmla="*/ 108785 h 156147"/>
                <a:gd name="connsiteX43" fmla="*/ 44633 w 170887"/>
                <a:gd name="connsiteY43" fmla="*/ 105295 h 156147"/>
                <a:gd name="connsiteX44" fmla="*/ 43866 w 170887"/>
                <a:gd name="connsiteY44" fmla="*/ 103293 h 156147"/>
                <a:gd name="connsiteX45" fmla="*/ 42912 w 170887"/>
                <a:gd name="connsiteY45" fmla="*/ 102252 h 156147"/>
                <a:gd name="connsiteX46" fmla="*/ 41010 w 170887"/>
                <a:gd name="connsiteY46" fmla="*/ 101165 h 156147"/>
                <a:gd name="connsiteX47" fmla="*/ 37169 w 170887"/>
                <a:gd name="connsiteY47" fmla="*/ 99679 h 156147"/>
                <a:gd name="connsiteX48" fmla="*/ 31936 w 170887"/>
                <a:gd name="connsiteY48" fmla="*/ 97418 h 156147"/>
                <a:gd name="connsiteX49" fmla="*/ 27460 w 170887"/>
                <a:gd name="connsiteY49" fmla="*/ 94069 h 156147"/>
                <a:gd name="connsiteX50" fmla="*/ 22336 w 170887"/>
                <a:gd name="connsiteY50" fmla="*/ 89915 h 156147"/>
                <a:gd name="connsiteX51" fmla="*/ 20732 w 170887"/>
                <a:gd name="connsiteY51" fmla="*/ 89195 h 156147"/>
                <a:gd name="connsiteX52" fmla="*/ 18839 w 170887"/>
                <a:gd name="connsiteY52" fmla="*/ 85299 h 156147"/>
                <a:gd name="connsiteX53" fmla="*/ 15960 w 170887"/>
                <a:gd name="connsiteY53" fmla="*/ 78634 h 156147"/>
                <a:gd name="connsiteX54" fmla="*/ 16148 w 170887"/>
                <a:gd name="connsiteY54" fmla="*/ 76419 h 156147"/>
                <a:gd name="connsiteX55" fmla="*/ 15709 w 170887"/>
                <a:gd name="connsiteY55" fmla="*/ 75332 h 156147"/>
                <a:gd name="connsiteX56" fmla="*/ 12909 w 170887"/>
                <a:gd name="connsiteY56" fmla="*/ 72070 h 156147"/>
                <a:gd name="connsiteX57" fmla="*/ 12291 w 170887"/>
                <a:gd name="connsiteY57" fmla="*/ 70372 h 156147"/>
                <a:gd name="connsiteX58" fmla="*/ 11798 w 170887"/>
                <a:gd name="connsiteY58" fmla="*/ 68658 h 156147"/>
                <a:gd name="connsiteX59" fmla="*/ 7346 w 170887"/>
                <a:gd name="connsiteY59" fmla="*/ 63886 h 156147"/>
                <a:gd name="connsiteX60" fmla="*/ 5829 w 170887"/>
                <a:gd name="connsiteY60" fmla="*/ 61805 h 156147"/>
                <a:gd name="connsiteX61" fmla="*/ 4671 w 170887"/>
                <a:gd name="connsiteY61" fmla="*/ 59129 h 156147"/>
                <a:gd name="connsiteX62" fmla="*/ 3521 w 170887"/>
                <a:gd name="connsiteY62" fmla="*/ 56994 h 156147"/>
                <a:gd name="connsiteX63" fmla="*/ 2551 w 170887"/>
                <a:gd name="connsiteY63" fmla="*/ 56133 h 156147"/>
                <a:gd name="connsiteX64" fmla="*/ 1283 w 170887"/>
                <a:gd name="connsiteY64" fmla="*/ 54686 h 156147"/>
                <a:gd name="connsiteX65" fmla="*/ 407 w 170887"/>
                <a:gd name="connsiteY65" fmla="*/ 53027 h 156147"/>
                <a:gd name="connsiteX66" fmla="*/ 0 w 170887"/>
                <a:gd name="connsiteY66" fmla="*/ 51791 h 156147"/>
                <a:gd name="connsiteX67" fmla="*/ 337 w 170887"/>
                <a:gd name="connsiteY67" fmla="*/ 50140 h 156147"/>
                <a:gd name="connsiteX68" fmla="*/ 767 w 170887"/>
                <a:gd name="connsiteY68" fmla="*/ 49006 h 156147"/>
                <a:gd name="connsiteX69" fmla="*/ 4999 w 170887"/>
                <a:gd name="connsiteY69" fmla="*/ 50180 h 156147"/>
                <a:gd name="connsiteX70" fmla="*/ 7315 w 170887"/>
                <a:gd name="connsiteY70" fmla="*/ 50281 h 156147"/>
                <a:gd name="connsiteX71" fmla="*/ 9130 w 170887"/>
                <a:gd name="connsiteY71" fmla="*/ 49703 h 156147"/>
                <a:gd name="connsiteX72" fmla="*/ 11367 w 170887"/>
                <a:gd name="connsiteY72" fmla="*/ 50485 h 156147"/>
                <a:gd name="connsiteX73" fmla="*/ 14043 w 170887"/>
                <a:gd name="connsiteY73" fmla="*/ 52628 h 156147"/>
                <a:gd name="connsiteX74" fmla="*/ 16954 w 170887"/>
                <a:gd name="connsiteY74" fmla="*/ 53043 h 156147"/>
                <a:gd name="connsiteX75" fmla="*/ 20106 w 170887"/>
                <a:gd name="connsiteY75" fmla="*/ 51713 h 156147"/>
                <a:gd name="connsiteX76" fmla="*/ 24362 w 170887"/>
                <a:gd name="connsiteY76" fmla="*/ 52120 h 156147"/>
                <a:gd name="connsiteX77" fmla="*/ 29721 w 170887"/>
                <a:gd name="connsiteY77" fmla="*/ 54256 h 156147"/>
                <a:gd name="connsiteX78" fmla="*/ 34165 w 170887"/>
                <a:gd name="connsiteY78" fmla="*/ 54686 h 156147"/>
                <a:gd name="connsiteX79" fmla="*/ 39454 w 170887"/>
                <a:gd name="connsiteY79" fmla="*/ 52777 h 156147"/>
                <a:gd name="connsiteX80" fmla="*/ 44171 w 170887"/>
                <a:gd name="connsiteY80" fmla="*/ 47504 h 156147"/>
                <a:gd name="connsiteX81" fmla="*/ 48615 w 170887"/>
                <a:gd name="connsiteY81" fmla="*/ 42552 h 156147"/>
                <a:gd name="connsiteX82" fmla="*/ 52981 w 170887"/>
                <a:gd name="connsiteY82" fmla="*/ 36841 h 156147"/>
                <a:gd name="connsiteX83" fmla="*/ 55609 w 170887"/>
                <a:gd name="connsiteY83" fmla="*/ 32233 h 156147"/>
                <a:gd name="connsiteX84" fmla="*/ 59466 w 170887"/>
                <a:gd name="connsiteY84" fmla="*/ 28485 h 156147"/>
                <a:gd name="connsiteX85" fmla="*/ 64551 w 170887"/>
                <a:gd name="connsiteY85" fmla="*/ 25598 h 156147"/>
                <a:gd name="connsiteX86" fmla="*/ 69730 w 170887"/>
                <a:gd name="connsiteY86" fmla="*/ 23165 h 156147"/>
                <a:gd name="connsiteX87" fmla="*/ 77656 w 170887"/>
                <a:gd name="connsiteY87" fmla="*/ 20185 h 156147"/>
                <a:gd name="connsiteX88" fmla="*/ 77656 w 170887"/>
                <a:gd name="connsiteY88" fmla="*/ 20192 h 156147"/>
                <a:gd name="connsiteX89" fmla="*/ 79236 w 170887"/>
                <a:gd name="connsiteY89" fmla="*/ 17728 h 156147"/>
                <a:gd name="connsiteX90" fmla="*/ 79768 w 170887"/>
                <a:gd name="connsiteY90" fmla="*/ 15052 h 156147"/>
                <a:gd name="connsiteX91" fmla="*/ 79768 w 170887"/>
                <a:gd name="connsiteY91" fmla="*/ 11328 h 156147"/>
                <a:gd name="connsiteX92" fmla="*/ 80175 w 170887"/>
                <a:gd name="connsiteY92" fmla="*/ 8919 h 156147"/>
                <a:gd name="connsiteX93" fmla="*/ 81004 w 170887"/>
                <a:gd name="connsiteY93" fmla="*/ 7816 h 156147"/>
                <a:gd name="connsiteX94" fmla="*/ 82318 w 170887"/>
                <a:gd name="connsiteY94" fmla="*/ 6963 h 156147"/>
                <a:gd name="connsiteX95" fmla="*/ 84016 w 170887"/>
                <a:gd name="connsiteY95" fmla="*/ 5852 h 156147"/>
                <a:gd name="connsiteX96" fmla="*/ 89234 w 170887"/>
                <a:gd name="connsiteY96" fmla="*/ 3028 h 156147"/>
                <a:gd name="connsiteX97" fmla="*/ 93608 w 170887"/>
                <a:gd name="connsiteY97" fmla="*/ 1221 h 156147"/>
                <a:gd name="connsiteX98" fmla="*/ 98927 w 170887"/>
                <a:gd name="connsiteY98" fmla="*/ 31 h 156147"/>
                <a:gd name="connsiteX99" fmla="*/ 104756 w 170887"/>
                <a:gd name="connsiteY99" fmla="*/ 24 h 156147"/>
                <a:gd name="connsiteX100" fmla="*/ 110373 w 170887"/>
                <a:gd name="connsiteY100" fmla="*/ 8 h 156147"/>
                <a:gd name="connsiteX101" fmla="*/ 113565 w 170887"/>
                <a:gd name="connsiteY101" fmla="*/ 0 h 156147"/>
                <a:gd name="connsiteX102" fmla="*/ 113612 w 170887"/>
                <a:gd name="connsiteY102" fmla="*/ 3575 h 156147"/>
                <a:gd name="connsiteX103" fmla="*/ 113855 w 170887"/>
                <a:gd name="connsiteY103" fmla="*/ 7604 h 156147"/>
                <a:gd name="connsiteX104" fmla="*/ 114480 w 170887"/>
                <a:gd name="connsiteY104" fmla="*/ 7988 h 156147"/>
                <a:gd name="connsiteX105" fmla="*/ 118705 w 170887"/>
                <a:gd name="connsiteY105" fmla="*/ 8074 h 156147"/>
                <a:gd name="connsiteX106" fmla="*/ 125480 w 170887"/>
                <a:gd name="connsiteY106" fmla="*/ 8363 h 156147"/>
                <a:gd name="connsiteX107" fmla="*/ 132013 w 170887"/>
                <a:gd name="connsiteY107" fmla="*/ 8629 h 156147"/>
                <a:gd name="connsiteX108" fmla="*/ 136183 w 170887"/>
                <a:gd name="connsiteY108" fmla="*/ 11555 h 156147"/>
                <a:gd name="connsiteX109" fmla="*/ 137583 w 170887"/>
                <a:gd name="connsiteY109" fmla="*/ 12181 h 156147"/>
                <a:gd name="connsiteX110" fmla="*/ 141917 w 170887"/>
                <a:gd name="connsiteY110" fmla="*/ 12964 h 156147"/>
                <a:gd name="connsiteX111" fmla="*/ 147456 w 170887"/>
                <a:gd name="connsiteY111" fmla="*/ 17837 h 156147"/>
                <a:gd name="connsiteX112" fmla="*/ 154122 w 170887"/>
                <a:gd name="connsiteY112" fmla="*/ 18291 h 156147"/>
                <a:gd name="connsiteX113" fmla="*/ 158706 w 170887"/>
                <a:gd name="connsiteY113" fmla="*/ 19817 h 156147"/>
                <a:gd name="connsiteX114" fmla="*/ 162743 w 170887"/>
                <a:gd name="connsiteY114" fmla="*/ 21491 h 156147"/>
                <a:gd name="connsiteX115" fmla="*/ 165067 w 170887"/>
                <a:gd name="connsiteY115" fmla="*/ 23502 h 156147"/>
                <a:gd name="connsiteX116" fmla="*/ 166569 w 170887"/>
                <a:gd name="connsiteY116" fmla="*/ 23955 h 156147"/>
                <a:gd name="connsiteX117" fmla="*/ 168603 w 170887"/>
                <a:gd name="connsiteY117" fmla="*/ 24104 h 156147"/>
                <a:gd name="connsiteX118" fmla="*/ 169589 w 170887"/>
                <a:gd name="connsiteY118" fmla="*/ 24292 h 156147"/>
                <a:gd name="connsiteX119" fmla="*/ 169378 w 170887"/>
                <a:gd name="connsiteY119" fmla="*/ 25739 h 156147"/>
                <a:gd name="connsiteX120" fmla="*/ 168016 w 170887"/>
                <a:gd name="connsiteY120" fmla="*/ 28196 h 156147"/>
                <a:gd name="connsiteX121" fmla="*/ 168196 w 170887"/>
                <a:gd name="connsiteY121" fmla="*/ 31716 h 156147"/>
                <a:gd name="connsiteX122" fmla="*/ 170066 w 170887"/>
                <a:gd name="connsiteY122" fmla="*/ 36598 h 156147"/>
                <a:gd name="connsiteX123" fmla="*/ 170316 w 170887"/>
                <a:gd name="connsiteY123" fmla="*/ 40854 h 156147"/>
                <a:gd name="connsiteX124" fmla="*/ 169745 w 170887"/>
                <a:gd name="connsiteY124" fmla="*/ 48357 h 156147"/>
                <a:gd name="connsiteX125" fmla="*/ 169761 w 170887"/>
                <a:gd name="connsiteY125" fmla="*/ 55640 h 156147"/>
                <a:gd name="connsiteX126" fmla="*/ 169956 w 170887"/>
                <a:gd name="connsiteY126" fmla="*/ 58246 h 156147"/>
                <a:gd name="connsiteX127" fmla="*/ 170261 w 170887"/>
                <a:gd name="connsiteY127" fmla="*/ 59967 h 156147"/>
                <a:gd name="connsiteX128" fmla="*/ 170661 w 170887"/>
                <a:gd name="connsiteY128" fmla="*/ 60913 h 156147"/>
                <a:gd name="connsiteX129" fmla="*/ 170582 w 170887"/>
                <a:gd name="connsiteY129" fmla="*/ 61993 h 156147"/>
                <a:gd name="connsiteX130" fmla="*/ 169472 w 170887"/>
                <a:gd name="connsiteY130" fmla="*/ 65060 h 156147"/>
                <a:gd name="connsiteX131" fmla="*/ 168580 w 170887"/>
                <a:gd name="connsiteY131" fmla="*/ 68283 h 156147"/>
                <a:gd name="connsiteX132" fmla="*/ 168548 w 170887"/>
                <a:gd name="connsiteY132" fmla="*/ 69574 h 156147"/>
                <a:gd name="connsiteX133" fmla="*/ 168204 w 170887"/>
                <a:gd name="connsiteY133" fmla="*/ 70489 h 156147"/>
                <a:gd name="connsiteX134" fmla="*/ 167539 w 170887"/>
                <a:gd name="connsiteY134" fmla="*/ 71295 h 156147"/>
                <a:gd name="connsiteX135" fmla="*/ 164629 w 170887"/>
                <a:gd name="connsiteY135" fmla="*/ 72789 h 156147"/>
                <a:gd name="connsiteX136" fmla="*/ 164136 w 170887"/>
                <a:gd name="connsiteY136" fmla="*/ 73712 h 156147"/>
                <a:gd name="connsiteX137" fmla="*/ 164144 w 170887"/>
                <a:gd name="connsiteY137" fmla="*/ 75387 h 156147"/>
                <a:gd name="connsiteX138" fmla="*/ 164511 w 170887"/>
                <a:gd name="connsiteY138" fmla="*/ 76795 h 156147"/>
                <a:gd name="connsiteX139" fmla="*/ 165607 w 170887"/>
                <a:gd name="connsiteY139" fmla="*/ 77311 h 156147"/>
                <a:gd name="connsiteX140" fmla="*/ 166921 w 170887"/>
                <a:gd name="connsiteY140" fmla="*/ 78109 h 156147"/>
                <a:gd name="connsiteX141" fmla="*/ 167437 w 170887"/>
                <a:gd name="connsiteY141" fmla="*/ 79157 h 156147"/>
                <a:gd name="connsiteX142" fmla="*/ 167445 w 170887"/>
                <a:gd name="connsiteY142" fmla="*/ 80269 h 156147"/>
                <a:gd name="connsiteX143" fmla="*/ 167022 w 170887"/>
                <a:gd name="connsiteY143" fmla="*/ 82326 h 156147"/>
                <a:gd name="connsiteX144" fmla="*/ 165849 w 170887"/>
                <a:gd name="connsiteY144" fmla="*/ 85729 h 156147"/>
                <a:gd name="connsiteX145" fmla="*/ 167022 w 170887"/>
                <a:gd name="connsiteY145" fmla="*/ 89657 h 156147"/>
                <a:gd name="connsiteX146" fmla="*/ 168329 w 170887"/>
                <a:gd name="connsiteY146" fmla="*/ 92207 h 156147"/>
                <a:gd name="connsiteX147" fmla="*/ 170136 w 170887"/>
                <a:gd name="connsiteY147" fmla="*/ 95149 h 156147"/>
                <a:gd name="connsiteX148" fmla="*/ 170887 w 170887"/>
                <a:gd name="connsiteY148" fmla="*/ 96972 h 156147"/>
                <a:gd name="connsiteX149" fmla="*/ 170848 w 170887"/>
                <a:gd name="connsiteY149" fmla="*/ 98278 h 156147"/>
                <a:gd name="connsiteX150" fmla="*/ 170575 w 170887"/>
                <a:gd name="connsiteY150" fmla="*/ 99554 h 156147"/>
                <a:gd name="connsiteX151" fmla="*/ 167875 w 170887"/>
                <a:gd name="connsiteY151" fmla="*/ 104952 h 156147"/>
                <a:gd name="connsiteX152" fmla="*/ 165928 w 170887"/>
                <a:gd name="connsiteY152" fmla="*/ 108316 h 156147"/>
                <a:gd name="connsiteX153" fmla="*/ 163549 w 170887"/>
                <a:gd name="connsiteY153" fmla="*/ 111914 h 156147"/>
                <a:gd name="connsiteX154" fmla="*/ 160404 w 170887"/>
                <a:gd name="connsiteY154" fmla="*/ 114175 h 156147"/>
                <a:gd name="connsiteX155" fmla="*/ 159591 w 170887"/>
                <a:gd name="connsiteY155" fmla="*/ 115263 h 156147"/>
                <a:gd name="connsiteX156" fmla="*/ 159270 w 170887"/>
                <a:gd name="connsiteY156" fmla="*/ 116499 h 156147"/>
                <a:gd name="connsiteX157" fmla="*/ 159379 w 170887"/>
                <a:gd name="connsiteY157" fmla="*/ 119206 h 156147"/>
                <a:gd name="connsiteX158" fmla="*/ 159238 w 170887"/>
                <a:gd name="connsiteY158" fmla="*/ 122046 h 156147"/>
                <a:gd name="connsiteX159" fmla="*/ 156547 w 170887"/>
                <a:gd name="connsiteY159" fmla="*/ 126403 h 156147"/>
                <a:gd name="connsiteX160" fmla="*/ 158213 w 170887"/>
                <a:gd name="connsiteY160" fmla="*/ 130159 h 156147"/>
                <a:gd name="connsiteX161" fmla="*/ 157838 w 170887"/>
                <a:gd name="connsiteY161" fmla="*/ 130511 h 156147"/>
                <a:gd name="connsiteX162" fmla="*/ 156930 w 170887"/>
                <a:gd name="connsiteY162" fmla="*/ 131043 h 156147"/>
                <a:gd name="connsiteX163" fmla="*/ 153058 w 170887"/>
                <a:gd name="connsiteY163" fmla="*/ 135275 h 156147"/>
                <a:gd name="connsiteX164" fmla="*/ 149139 w 170887"/>
                <a:gd name="connsiteY164" fmla="*/ 139570 h 156147"/>
                <a:gd name="connsiteX165" fmla="*/ 146275 w 170887"/>
                <a:gd name="connsiteY165" fmla="*/ 142708 h 156147"/>
                <a:gd name="connsiteX166" fmla="*/ 143020 w 170887"/>
                <a:gd name="connsiteY166" fmla="*/ 146275 h 156147"/>
                <a:gd name="connsiteX167" fmla="*/ 139374 w 170887"/>
                <a:gd name="connsiteY167" fmla="*/ 150280 h 156147"/>
                <a:gd name="connsiteX168" fmla="*/ 136253 w 170887"/>
                <a:gd name="connsiteY168" fmla="*/ 153715 h 156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</a:cxnLst>
              <a:rect l="l" t="t" r="r" b="b"/>
              <a:pathLst>
                <a:path w="170887" h="156147">
                  <a:moveTo>
                    <a:pt x="133139" y="156148"/>
                  </a:moveTo>
                  <a:lnTo>
                    <a:pt x="131152" y="154802"/>
                  </a:lnTo>
                  <a:lnTo>
                    <a:pt x="128438" y="153926"/>
                  </a:lnTo>
                  <a:lnTo>
                    <a:pt x="124980" y="153519"/>
                  </a:lnTo>
                  <a:lnTo>
                    <a:pt x="120497" y="153683"/>
                  </a:lnTo>
                  <a:lnTo>
                    <a:pt x="114974" y="154427"/>
                  </a:lnTo>
                  <a:lnTo>
                    <a:pt x="109051" y="153527"/>
                  </a:lnTo>
                  <a:lnTo>
                    <a:pt x="102722" y="151008"/>
                  </a:lnTo>
                  <a:lnTo>
                    <a:pt x="97473" y="150116"/>
                  </a:lnTo>
                  <a:lnTo>
                    <a:pt x="91198" y="151211"/>
                  </a:lnTo>
                  <a:lnTo>
                    <a:pt x="90916" y="151235"/>
                  </a:lnTo>
                  <a:lnTo>
                    <a:pt x="89837" y="150382"/>
                  </a:lnTo>
                  <a:lnTo>
                    <a:pt x="88115" y="148544"/>
                  </a:lnTo>
                  <a:lnTo>
                    <a:pt x="85260" y="148215"/>
                  </a:lnTo>
                  <a:lnTo>
                    <a:pt x="84485" y="147792"/>
                  </a:lnTo>
                  <a:lnTo>
                    <a:pt x="83844" y="147104"/>
                  </a:lnTo>
                  <a:lnTo>
                    <a:pt x="83421" y="146228"/>
                  </a:lnTo>
                  <a:lnTo>
                    <a:pt x="83257" y="145250"/>
                  </a:lnTo>
                  <a:lnTo>
                    <a:pt x="83727" y="142230"/>
                  </a:lnTo>
                  <a:lnTo>
                    <a:pt x="83468" y="141894"/>
                  </a:lnTo>
                  <a:lnTo>
                    <a:pt x="82710" y="141526"/>
                  </a:lnTo>
                  <a:lnTo>
                    <a:pt x="81137" y="141166"/>
                  </a:lnTo>
                  <a:lnTo>
                    <a:pt x="77374" y="139797"/>
                  </a:lnTo>
                  <a:lnTo>
                    <a:pt x="72633" y="138467"/>
                  </a:lnTo>
                  <a:lnTo>
                    <a:pt x="64943" y="137012"/>
                  </a:lnTo>
                  <a:lnTo>
                    <a:pt x="61954" y="136637"/>
                  </a:lnTo>
                  <a:lnTo>
                    <a:pt x="61258" y="136191"/>
                  </a:lnTo>
                  <a:lnTo>
                    <a:pt x="60397" y="135079"/>
                  </a:lnTo>
                  <a:lnTo>
                    <a:pt x="58918" y="131614"/>
                  </a:lnTo>
                  <a:lnTo>
                    <a:pt x="57534" y="129329"/>
                  </a:lnTo>
                  <a:lnTo>
                    <a:pt x="54224" y="125801"/>
                  </a:lnTo>
                  <a:lnTo>
                    <a:pt x="53700" y="124714"/>
                  </a:lnTo>
                  <a:lnTo>
                    <a:pt x="53864" y="121913"/>
                  </a:lnTo>
                  <a:lnTo>
                    <a:pt x="54107" y="119659"/>
                  </a:lnTo>
                  <a:lnTo>
                    <a:pt x="54459" y="117751"/>
                  </a:lnTo>
                  <a:lnTo>
                    <a:pt x="54303" y="115959"/>
                  </a:lnTo>
                  <a:lnTo>
                    <a:pt x="54255" y="113737"/>
                  </a:lnTo>
                  <a:lnTo>
                    <a:pt x="54357" y="112251"/>
                  </a:lnTo>
                  <a:lnTo>
                    <a:pt x="53912" y="111609"/>
                  </a:lnTo>
                  <a:lnTo>
                    <a:pt x="52715" y="111155"/>
                  </a:lnTo>
                  <a:lnTo>
                    <a:pt x="49296" y="110952"/>
                  </a:lnTo>
                  <a:lnTo>
                    <a:pt x="45165" y="111038"/>
                  </a:lnTo>
                  <a:lnTo>
                    <a:pt x="45032" y="108785"/>
                  </a:lnTo>
                  <a:lnTo>
                    <a:pt x="44633" y="105295"/>
                  </a:lnTo>
                  <a:lnTo>
                    <a:pt x="43866" y="103293"/>
                  </a:lnTo>
                  <a:lnTo>
                    <a:pt x="42912" y="102252"/>
                  </a:lnTo>
                  <a:lnTo>
                    <a:pt x="41010" y="101165"/>
                  </a:lnTo>
                  <a:lnTo>
                    <a:pt x="37169" y="99679"/>
                  </a:lnTo>
                  <a:lnTo>
                    <a:pt x="31936" y="97418"/>
                  </a:lnTo>
                  <a:lnTo>
                    <a:pt x="27460" y="94069"/>
                  </a:lnTo>
                  <a:lnTo>
                    <a:pt x="22336" y="89915"/>
                  </a:lnTo>
                  <a:lnTo>
                    <a:pt x="20732" y="89195"/>
                  </a:lnTo>
                  <a:lnTo>
                    <a:pt x="18839" y="85299"/>
                  </a:lnTo>
                  <a:lnTo>
                    <a:pt x="15960" y="78634"/>
                  </a:lnTo>
                  <a:lnTo>
                    <a:pt x="16148" y="76419"/>
                  </a:lnTo>
                  <a:lnTo>
                    <a:pt x="15709" y="75332"/>
                  </a:lnTo>
                  <a:lnTo>
                    <a:pt x="12909" y="72070"/>
                  </a:lnTo>
                  <a:lnTo>
                    <a:pt x="12291" y="70372"/>
                  </a:lnTo>
                  <a:lnTo>
                    <a:pt x="11798" y="68658"/>
                  </a:lnTo>
                  <a:lnTo>
                    <a:pt x="7346" y="63886"/>
                  </a:lnTo>
                  <a:lnTo>
                    <a:pt x="5829" y="61805"/>
                  </a:lnTo>
                  <a:lnTo>
                    <a:pt x="4671" y="59129"/>
                  </a:lnTo>
                  <a:lnTo>
                    <a:pt x="3521" y="56994"/>
                  </a:lnTo>
                  <a:lnTo>
                    <a:pt x="2551" y="56133"/>
                  </a:lnTo>
                  <a:lnTo>
                    <a:pt x="1283" y="54686"/>
                  </a:lnTo>
                  <a:lnTo>
                    <a:pt x="407" y="53027"/>
                  </a:lnTo>
                  <a:lnTo>
                    <a:pt x="0" y="51791"/>
                  </a:lnTo>
                  <a:lnTo>
                    <a:pt x="337" y="50140"/>
                  </a:lnTo>
                  <a:lnTo>
                    <a:pt x="767" y="49006"/>
                  </a:lnTo>
                  <a:lnTo>
                    <a:pt x="4999" y="50180"/>
                  </a:lnTo>
                  <a:lnTo>
                    <a:pt x="7315" y="50281"/>
                  </a:lnTo>
                  <a:lnTo>
                    <a:pt x="9130" y="49703"/>
                  </a:lnTo>
                  <a:lnTo>
                    <a:pt x="11367" y="50485"/>
                  </a:lnTo>
                  <a:lnTo>
                    <a:pt x="14043" y="52628"/>
                  </a:lnTo>
                  <a:lnTo>
                    <a:pt x="16954" y="53043"/>
                  </a:lnTo>
                  <a:lnTo>
                    <a:pt x="20106" y="51713"/>
                  </a:lnTo>
                  <a:lnTo>
                    <a:pt x="24362" y="52120"/>
                  </a:lnTo>
                  <a:lnTo>
                    <a:pt x="29721" y="54256"/>
                  </a:lnTo>
                  <a:lnTo>
                    <a:pt x="34165" y="54686"/>
                  </a:lnTo>
                  <a:lnTo>
                    <a:pt x="39454" y="52777"/>
                  </a:lnTo>
                  <a:lnTo>
                    <a:pt x="44171" y="47504"/>
                  </a:lnTo>
                  <a:lnTo>
                    <a:pt x="48615" y="42552"/>
                  </a:lnTo>
                  <a:lnTo>
                    <a:pt x="52981" y="36841"/>
                  </a:lnTo>
                  <a:lnTo>
                    <a:pt x="55609" y="32233"/>
                  </a:lnTo>
                  <a:lnTo>
                    <a:pt x="59466" y="28485"/>
                  </a:lnTo>
                  <a:lnTo>
                    <a:pt x="64551" y="25598"/>
                  </a:lnTo>
                  <a:lnTo>
                    <a:pt x="69730" y="23165"/>
                  </a:lnTo>
                  <a:lnTo>
                    <a:pt x="77656" y="20185"/>
                  </a:lnTo>
                  <a:lnTo>
                    <a:pt x="77656" y="20192"/>
                  </a:lnTo>
                  <a:lnTo>
                    <a:pt x="79236" y="17728"/>
                  </a:lnTo>
                  <a:lnTo>
                    <a:pt x="79768" y="15052"/>
                  </a:lnTo>
                  <a:lnTo>
                    <a:pt x="79768" y="11328"/>
                  </a:lnTo>
                  <a:lnTo>
                    <a:pt x="80175" y="8919"/>
                  </a:lnTo>
                  <a:lnTo>
                    <a:pt x="81004" y="7816"/>
                  </a:lnTo>
                  <a:lnTo>
                    <a:pt x="82318" y="6963"/>
                  </a:lnTo>
                  <a:lnTo>
                    <a:pt x="84016" y="5852"/>
                  </a:lnTo>
                  <a:lnTo>
                    <a:pt x="89234" y="3028"/>
                  </a:lnTo>
                  <a:lnTo>
                    <a:pt x="93608" y="1221"/>
                  </a:lnTo>
                  <a:lnTo>
                    <a:pt x="98927" y="31"/>
                  </a:lnTo>
                  <a:lnTo>
                    <a:pt x="104756" y="24"/>
                  </a:lnTo>
                  <a:lnTo>
                    <a:pt x="110373" y="8"/>
                  </a:lnTo>
                  <a:lnTo>
                    <a:pt x="113565" y="0"/>
                  </a:lnTo>
                  <a:lnTo>
                    <a:pt x="113612" y="3575"/>
                  </a:lnTo>
                  <a:lnTo>
                    <a:pt x="113855" y="7604"/>
                  </a:lnTo>
                  <a:lnTo>
                    <a:pt x="114480" y="7988"/>
                  </a:lnTo>
                  <a:lnTo>
                    <a:pt x="118705" y="8074"/>
                  </a:lnTo>
                  <a:lnTo>
                    <a:pt x="125480" y="8363"/>
                  </a:lnTo>
                  <a:lnTo>
                    <a:pt x="132013" y="8629"/>
                  </a:lnTo>
                  <a:lnTo>
                    <a:pt x="136183" y="11555"/>
                  </a:lnTo>
                  <a:lnTo>
                    <a:pt x="137583" y="12181"/>
                  </a:lnTo>
                  <a:lnTo>
                    <a:pt x="141917" y="12964"/>
                  </a:lnTo>
                  <a:lnTo>
                    <a:pt x="147456" y="17837"/>
                  </a:lnTo>
                  <a:lnTo>
                    <a:pt x="154122" y="18291"/>
                  </a:lnTo>
                  <a:lnTo>
                    <a:pt x="158706" y="19817"/>
                  </a:lnTo>
                  <a:lnTo>
                    <a:pt x="162743" y="21491"/>
                  </a:lnTo>
                  <a:lnTo>
                    <a:pt x="165067" y="23502"/>
                  </a:lnTo>
                  <a:lnTo>
                    <a:pt x="166569" y="23955"/>
                  </a:lnTo>
                  <a:lnTo>
                    <a:pt x="168603" y="24104"/>
                  </a:lnTo>
                  <a:lnTo>
                    <a:pt x="169589" y="24292"/>
                  </a:lnTo>
                  <a:lnTo>
                    <a:pt x="169378" y="25739"/>
                  </a:lnTo>
                  <a:lnTo>
                    <a:pt x="168016" y="28196"/>
                  </a:lnTo>
                  <a:lnTo>
                    <a:pt x="168196" y="31716"/>
                  </a:lnTo>
                  <a:lnTo>
                    <a:pt x="170066" y="36598"/>
                  </a:lnTo>
                  <a:lnTo>
                    <a:pt x="170316" y="40854"/>
                  </a:lnTo>
                  <a:lnTo>
                    <a:pt x="169745" y="48357"/>
                  </a:lnTo>
                  <a:lnTo>
                    <a:pt x="169761" y="55640"/>
                  </a:lnTo>
                  <a:lnTo>
                    <a:pt x="169956" y="58246"/>
                  </a:lnTo>
                  <a:lnTo>
                    <a:pt x="170261" y="59967"/>
                  </a:lnTo>
                  <a:lnTo>
                    <a:pt x="170661" y="60913"/>
                  </a:lnTo>
                  <a:lnTo>
                    <a:pt x="170582" y="61993"/>
                  </a:lnTo>
                  <a:lnTo>
                    <a:pt x="169472" y="65060"/>
                  </a:lnTo>
                  <a:lnTo>
                    <a:pt x="168580" y="68283"/>
                  </a:lnTo>
                  <a:lnTo>
                    <a:pt x="168548" y="69574"/>
                  </a:lnTo>
                  <a:lnTo>
                    <a:pt x="168204" y="70489"/>
                  </a:lnTo>
                  <a:lnTo>
                    <a:pt x="167539" y="71295"/>
                  </a:lnTo>
                  <a:lnTo>
                    <a:pt x="164629" y="72789"/>
                  </a:lnTo>
                  <a:lnTo>
                    <a:pt x="164136" y="73712"/>
                  </a:lnTo>
                  <a:lnTo>
                    <a:pt x="164144" y="75387"/>
                  </a:lnTo>
                  <a:lnTo>
                    <a:pt x="164511" y="76795"/>
                  </a:lnTo>
                  <a:lnTo>
                    <a:pt x="165607" y="77311"/>
                  </a:lnTo>
                  <a:lnTo>
                    <a:pt x="166921" y="78109"/>
                  </a:lnTo>
                  <a:lnTo>
                    <a:pt x="167437" y="79157"/>
                  </a:lnTo>
                  <a:lnTo>
                    <a:pt x="167445" y="80269"/>
                  </a:lnTo>
                  <a:lnTo>
                    <a:pt x="167022" y="82326"/>
                  </a:lnTo>
                  <a:lnTo>
                    <a:pt x="165849" y="85729"/>
                  </a:lnTo>
                  <a:lnTo>
                    <a:pt x="167022" y="89657"/>
                  </a:lnTo>
                  <a:lnTo>
                    <a:pt x="168329" y="92207"/>
                  </a:lnTo>
                  <a:lnTo>
                    <a:pt x="170136" y="95149"/>
                  </a:lnTo>
                  <a:lnTo>
                    <a:pt x="170887" y="96972"/>
                  </a:lnTo>
                  <a:lnTo>
                    <a:pt x="170848" y="98278"/>
                  </a:lnTo>
                  <a:lnTo>
                    <a:pt x="170575" y="99554"/>
                  </a:lnTo>
                  <a:lnTo>
                    <a:pt x="167875" y="104952"/>
                  </a:lnTo>
                  <a:lnTo>
                    <a:pt x="165928" y="108316"/>
                  </a:lnTo>
                  <a:lnTo>
                    <a:pt x="163549" y="111914"/>
                  </a:lnTo>
                  <a:lnTo>
                    <a:pt x="160404" y="114175"/>
                  </a:lnTo>
                  <a:lnTo>
                    <a:pt x="159591" y="115263"/>
                  </a:lnTo>
                  <a:lnTo>
                    <a:pt x="159270" y="116499"/>
                  </a:lnTo>
                  <a:lnTo>
                    <a:pt x="159379" y="119206"/>
                  </a:lnTo>
                  <a:lnTo>
                    <a:pt x="159238" y="122046"/>
                  </a:lnTo>
                  <a:lnTo>
                    <a:pt x="156547" y="126403"/>
                  </a:lnTo>
                  <a:lnTo>
                    <a:pt x="158213" y="130159"/>
                  </a:lnTo>
                  <a:lnTo>
                    <a:pt x="157838" y="130511"/>
                  </a:lnTo>
                  <a:lnTo>
                    <a:pt x="156930" y="131043"/>
                  </a:lnTo>
                  <a:lnTo>
                    <a:pt x="153058" y="135275"/>
                  </a:lnTo>
                  <a:lnTo>
                    <a:pt x="149139" y="139570"/>
                  </a:lnTo>
                  <a:lnTo>
                    <a:pt x="146275" y="142708"/>
                  </a:lnTo>
                  <a:lnTo>
                    <a:pt x="143020" y="146275"/>
                  </a:lnTo>
                  <a:lnTo>
                    <a:pt x="139374" y="150280"/>
                  </a:lnTo>
                  <a:lnTo>
                    <a:pt x="136253" y="153715"/>
                  </a:lnTo>
                  <a:close/>
                </a:path>
              </a:pathLst>
            </a:custGeom>
            <a:grpFill/>
            <a:ln w="7818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9EE47113-3DE2-9F78-9C6E-C9B3A44EC821}"/>
              </a:ext>
            </a:extLst>
          </p:cNvPr>
          <p:cNvGrpSpPr>
            <a:grpSpLocks/>
          </p:cNvGrpSpPr>
          <p:nvPr/>
        </p:nvGrpSpPr>
        <p:grpSpPr>
          <a:xfrm>
            <a:off x="8899041" y="1684213"/>
            <a:ext cx="971603" cy="971603"/>
            <a:chOff x="8899041" y="1684213"/>
            <a:chExt cx="971603" cy="971603"/>
          </a:xfrm>
        </p:grpSpPr>
        <p:pic>
          <p:nvPicPr>
            <p:cNvPr id="10" name="Graphic 9">
              <a:extLst>
                <a:ext uri="{FF2B5EF4-FFF2-40B4-BE49-F238E27FC236}">
                  <a16:creationId xmlns:a16="http://schemas.microsoft.com/office/drawing/2014/main" id="{C27FC7EE-B84A-0CFD-60AD-F093A4B1B90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1C9D8CF6-EB37-477E-8428-E57B4B516989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35907580-3BCB-B14F-6DE1-1AB3867F4D42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2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830DB0B-0ED5-127C-4C42-A4364A2CF237}"/>
              </a:ext>
            </a:extLst>
          </p:cNvPr>
          <p:cNvGrpSpPr>
            <a:grpSpLocks/>
          </p:cNvGrpSpPr>
          <p:nvPr/>
        </p:nvGrpSpPr>
        <p:grpSpPr>
          <a:xfrm>
            <a:off x="4940107" y="2465510"/>
            <a:ext cx="971603" cy="971603"/>
            <a:chOff x="8899041" y="1684213"/>
            <a:chExt cx="971603" cy="971603"/>
          </a:xfrm>
        </p:grpSpPr>
        <p:pic>
          <p:nvPicPr>
            <p:cNvPr id="15" name="Graphic 14">
              <a:extLst>
                <a:ext uri="{FF2B5EF4-FFF2-40B4-BE49-F238E27FC236}">
                  <a16:creationId xmlns:a16="http://schemas.microsoft.com/office/drawing/2014/main" id="{B5B2A104-9905-C3D0-FBCD-7DE0E7D75F1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87CDE572-0CBF-DA4B-AF9D-7C14F8E30DAE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678FD9E2-F0B2-0872-CF7E-8557FBC36061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1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0B9A8BA2-29D8-FB87-35C0-4AF10A7485DD}"/>
              </a:ext>
            </a:extLst>
          </p:cNvPr>
          <p:cNvGrpSpPr>
            <a:grpSpLocks/>
          </p:cNvGrpSpPr>
          <p:nvPr/>
        </p:nvGrpSpPr>
        <p:grpSpPr>
          <a:xfrm>
            <a:off x="9436755" y="3680882"/>
            <a:ext cx="971603" cy="971603"/>
            <a:chOff x="8899041" y="1684213"/>
            <a:chExt cx="971603" cy="971603"/>
          </a:xfrm>
        </p:grpSpPr>
        <p:pic>
          <p:nvPicPr>
            <p:cNvPr id="19" name="Graphic 18">
              <a:extLst>
                <a:ext uri="{FF2B5EF4-FFF2-40B4-BE49-F238E27FC236}">
                  <a16:creationId xmlns:a16="http://schemas.microsoft.com/office/drawing/2014/main" id="{32BA34A0-0108-E163-9BAC-8B836BCD965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82EE49A9-2D85-1736-D5E9-B1DE6DB44C94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34B8793C-E9DC-535B-144E-40825D11B1E4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3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6" name="TextBox 53">
            <a:extLst>
              <a:ext uri="{FF2B5EF4-FFF2-40B4-BE49-F238E27FC236}">
                <a16:creationId xmlns:a16="http://schemas.microsoft.com/office/drawing/2014/main" id="{4108F87C-B32A-5CE3-CA77-5DE7AA475CDA}"/>
              </a:ext>
            </a:extLst>
          </p:cNvPr>
          <p:cNvSpPr txBox="1">
            <a:spLocks/>
          </p:cNvSpPr>
          <p:nvPr/>
        </p:nvSpPr>
        <p:spPr>
          <a:xfrm>
            <a:off x="1151055" y="1174122"/>
            <a:ext cx="251871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700" b="1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MARKET </a:t>
            </a:r>
          </a:p>
          <a:p>
            <a:r>
              <a:rPr lang="en-US" sz="2700" dirty="0">
                <a:solidFill>
                  <a:schemeClr val="bg1">
                    <a:lumMod val="95000"/>
                  </a:schemeClr>
                </a:solidFill>
                <a:latin typeface="Montserrat" panose="00000500000000000000" pitchFamily="2" charset="0"/>
              </a:rPr>
              <a:t>SIZE</a:t>
            </a:r>
            <a:endParaRPr lang="id-ID" sz="2700" dirty="0">
              <a:solidFill>
                <a:schemeClr val="bg1">
                  <a:lumMod val="9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3AA04A2-177B-3CEC-538D-A5EA08FB0A9E}"/>
              </a:ext>
            </a:extLst>
          </p:cNvPr>
          <p:cNvSpPr txBox="1">
            <a:spLocks/>
          </p:cNvSpPr>
          <p:nvPr/>
        </p:nvSpPr>
        <p:spPr>
          <a:xfrm>
            <a:off x="1175542" y="2393193"/>
            <a:ext cx="2518711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bg1"/>
                </a:solidFill>
                <a:latin typeface="Montserrat" panose="00000500000000000000" pitchFamily="2" charset="0"/>
              </a:rPr>
              <a:t>First Area</a:t>
            </a:r>
          </a:p>
          <a:p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 elit. Maecen</a:t>
            </a:r>
            <a:endParaRPr lang="id-ID" sz="1200"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7984228-C7F3-E67C-F1C2-BBEFFBB7214C}"/>
              </a:ext>
            </a:extLst>
          </p:cNvPr>
          <p:cNvSpPr txBox="1">
            <a:spLocks/>
          </p:cNvSpPr>
          <p:nvPr/>
        </p:nvSpPr>
        <p:spPr>
          <a:xfrm>
            <a:off x="1175542" y="3704597"/>
            <a:ext cx="25187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bg1"/>
                </a:solidFill>
                <a:latin typeface="Montserrat" panose="00000500000000000000" pitchFamily="2" charset="0"/>
              </a:rPr>
              <a:t>Second Area </a:t>
            </a:r>
          </a:p>
          <a:p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adipiscing</a:t>
            </a:r>
            <a:endParaRPr lang="id-ID" sz="1200"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670202BB-9861-F90C-23DB-5DCB02BF7F81}"/>
              </a:ext>
            </a:extLst>
          </p:cNvPr>
          <p:cNvSpPr txBox="1">
            <a:spLocks/>
          </p:cNvSpPr>
          <p:nvPr/>
        </p:nvSpPr>
        <p:spPr>
          <a:xfrm>
            <a:off x="1175542" y="4800557"/>
            <a:ext cx="25187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bg1"/>
                </a:solidFill>
                <a:latin typeface="Montserrat" panose="00000500000000000000" pitchFamily="2" charset="0"/>
              </a:rPr>
              <a:t>Third Area</a:t>
            </a:r>
          </a:p>
          <a:p>
            <a:r>
              <a:rPr lang="en-US" sz="1200" dirty="0">
                <a:solidFill>
                  <a:schemeClr val="bg1"/>
                </a:solidFill>
                <a:latin typeface="Montserrat" panose="00000500000000000000" pitchFamily="2" charset="0"/>
              </a:rPr>
              <a:t>Lorem ipsum dolor sit amet, consectetuer adipisc</a:t>
            </a:r>
            <a:endParaRPr lang="id-ID" sz="1200" dirty="0">
              <a:solidFill>
                <a:schemeClr val="bg1"/>
              </a:solidFill>
              <a:latin typeface="Montserrat" panose="00000500000000000000" pitchFamily="2" charset="0"/>
            </a:endParaRP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EA02BF8A-C473-7E51-0B6E-A13063589FF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21853741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2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2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2000"/>
                                            <p:tgtEl>
                                              <p:spTgt spid="2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" presetClass="entr" presetSubtype="1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8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9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0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3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4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6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2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  <p:bldP spid="6" grpId="0"/>
          <p:bldP spid="24" grpId="0"/>
          <p:bldP spid="25" grpId="0"/>
          <p:bldP spid="26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decel="10000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2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2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2000"/>
                                            <p:tgtEl>
                                              <p:spTgt spid="2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3" presetID="10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5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6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8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9" dur="1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0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3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4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1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0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32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" dur="1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8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animBg="1"/>
          <p:bldP spid="6" grpId="0"/>
          <p:bldP spid="24" grpId="0"/>
          <p:bldP spid="25" grpId="0"/>
          <p:bldP spid="26" grpId="0"/>
        </p:bldLst>
      </p:timing>
    </mc:Fallback>
  </mc:AlternateContent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593CE1-8E2D-3B35-75FA-05CEF5036F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4" name="Group 283">
            <a:extLst>
              <a:ext uri="{FF2B5EF4-FFF2-40B4-BE49-F238E27FC236}">
                <a16:creationId xmlns:a16="http://schemas.microsoft.com/office/drawing/2014/main" id="{93572BE4-99D5-7143-6D78-4AD73B520333}"/>
              </a:ext>
            </a:extLst>
          </p:cNvPr>
          <p:cNvGrpSpPr>
            <a:grpSpLocks/>
          </p:cNvGrpSpPr>
          <p:nvPr/>
        </p:nvGrpSpPr>
        <p:grpSpPr>
          <a:xfrm>
            <a:off x="2701353" y="1191127"/>
            <a:ext cx="6789295" cy="4475747"/>
            <a:chOff x="3538324" y="1028963"/>
            <a:chExt cx="7894707" cy="5204474"/>
          </a:xfrm>
          <a:solidFill>
            <a:schemeClr val="bg1">
              <a:lumMod val="75000"/>
            </a:schemeClr>
          </a:solidFill>
        </p:grpSpPr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90B8F49-0F72-D785-A99E-8E53537109C1}"/>
                </a:ext>
              </a:extLst>
            </p:cNvPr>
            <p:cNvSpPr>
              <a:spLocks/>
            </p:cNvSpPr>
            <p:nvPr/>
          </p:nvSpPr>
          <p:spPr>
            <a:xfrm>
              <a:off x="7281964" y="3617320"/>
              <a:ext cx="7142" cy="6180"/>
            </a:xfrm>
            <a:custGeom>
              <a:avLst/>
              <a:gdLst>
                <a:gd name="connsiteX0" fmla="*/ 6392 w 7142"/>
                <a:gd name="connsiteY0" fmla="*/ 4139 h 6180"/>
                <a:gd name="connsiteX1" fmla="*/ 5789 w 7142"/>
                <a:gd name="connsiteY1" fmla="*/ 4334 h 6180"/>
                <a:gd name="connsiteX2" fmla="*/ 3771 w 7142"/>
                <a:gd name="connsiteY2" fmla="*/ 5547 h 6180"/>
                <a:gd name="connsiteX3" fmla="*/ 2621 w 7142"/>
                <a:gd name="connsiteY3" fmla="*/ 5969 h 6180"/>
                <a:gd name="connsiteX4" fmla="*/ 1572 w 7142"/>
                <a:gd name="connsiteY4" fmla="*/ 6181 h 6180"/>
                <a:gd name="connsiteX5" fmla="*/ 751 w 7142"/>
                <a:gd name="connsiteY5" fmla="*/ 6095 h 6180"/>
                <a:gd name="connsiteX6" fmla="*/ 297 w 7142"/>
                <a:gd name="connsiteY6" fmla="*/ 5383 h 6180"/>
                <a:gd name="connsiteX7" fmla="*/ 344 w 7142"/>
                <a:gd name="connsiteY7" fmla="*/ 4295 h 6180"/>
                <a:gd name="connsiteX8" fmla="*/ 156 w 7142"/>
                <a:gd name="connsiteY8" fmla="*/ 3325 h 6180"/>
                <a:gd name="connsiteX9" fmla="*/ 0 w 7142"/>
                <a:gd name="connsiteY9" fmla="*/ 2801 h 6180"/>
                <a:gd name="connsiteX10" fmla="*/ 297 w 7142"/>
                <a:gd name="connsiteY10" fmla="*/ 1385 h 6180"/>
                <a:gd name="connsiteX11" fmla="*/ 970 w 7142"/>
                <a:gd name="connsiteY11" fmla="*/ 626 h 6180"/>
                <a:gd name="connsiteX12" fmla="*/ 1901 w 7142"/>
                <a:gd name="connsiteY12" fmla="*/ 0 h 6180"/>
                <a:gd name="connsiteX13" fmla="*/ 3372 w 7142"/>
                <a:gd name="connsiteY13" fmla="*/ 227 h 6180"/>
                <a:gd name="connsiteX14" fmla="*/ 6486 w 7142"/>
                <a:gd name="connsiteY14" fmla="*/ 1135 h 6180"/>
                <a:gd name="connsiteX15" fmla="*/ 7135 w 7142"/>
                <a:gd name="connsiteY15" fmla="*/ 1987 h 6180"/>
                <a:gd name="connsiteX16" fmla="*/ 7143 w 7142"/>
                <a:gd name="connsiteY16" fmla="*/ 2551 h 6180"/>
                <a:gd name="connsiteX17" fmla="*/ 6572 w 7142"/>
                <a:gd name="connsiteY17" fmla="*/ 3481 h 6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142" h="6180">
                  <a:moveTo>
                    <a:pt x="6392" y="4139"/>
                  </a:moveTo>
                  <a:lnTo>
                    <a:pt x="5789" y="4334"/>
                  </a:lnTo>
                  <a:lnTo>
                    <a:pt x="3771" y="5547"/>
                  </a:lnTo>
                  <a:lnTo>
                    <a:pt x="2621" y="5969"/>
                  </a:lnTo>
                  <a:lnTo>
                    <a:pt x="1572" y="6181"/>
                  </a:lnTo>
                  <a:lnTo>
                    <a:pt x="751" y="6095"/>
                  </a:lnTo>
                  <a:lnTo>
                    <a:pt x="297" y="5383"/>
                  </a:lnTo>
                  <a:lnTo>
                    <a:pt x="344" y="4295"/>
                  </a:lnTo>
                  <a:lnTo>
                    <a:pt x="156" y="3325"/>
                  </a:lnTo>
                  <a:lnTo>
                    <a:pt x="0" y="2801"/>
                  </a:lnTo>
                  <a:lnTo>
                    <a:pt x="297" y="1385"/>
                  </a:lnTo>
                  <a:lnTo>
                    <a:pt x="970" y="626"/>
                  </a:lnTo>
                  <a:lnTo>
                    <a:pt x="1901" y="0"/>
                  </a:lnTo>
                  <a:lnTo>
                    <a:pt x="3372" y="227"/>
                  </a:lnTo>
                  <a:lnTo>
                    <a:pt x="6486" y="1135"/>
                  </a:lnTo>
                  <a:lnTo>
                    <a:pt x="7135" y="1987"/>
                  </a:lnTo>
                  <a:lnTo>
                    <a:pt x="7143" y="2551"/>
                  </a:lnTo>
                  <a:lnTo>
                    <a:pt x="6572" y="348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284DADC-9FC4-5867-E9C8-40B52E1771E6}"/>
                </a:ext>
              </a:extLst>
            </p:cNvPr>
            <p:cNvSpPr>
              <a:spLocks/>
            </p:cNvSpPr>
            <p:nvPr/>
          </p:nvSpPr>
          <p:spPr>
            <a:xfrm>
              <a:off x="8383190" y="4059133"/>
              <a:ext cx="105780" cy="82646"/>
            </a:xfrm>
            <a:custGeom>
              <a:avLst/>
              <a:gdLst>
                <a:gd name="connsiteX0" fmla="*/ 103809 w 105780"/>
                <a:gd name="connsiteY0" fmla="*/ 10139 h 82646"/>
                <a:gd name="connsiteX1" fmla="*/ 105249 w 105780"/>
                <a:gd name="connsiteY1" fmla="*/ 12103 h 82646"/>
                <a:gd name="connsiteX2" fmla="*/ 105452 w 105780"/>
                <a:gd name="connsiteY2" fmla="*/ 25410 h 82646"/>
                <a:gd name="connsiteX3" fmla="*/ 105781 w 105780"/>
                <a:gd name="connsiteY3" fmla="*/ 26357 h 82646"/>
                <a:gd name="connsiteX4" fmla="*/ 105014 w 105780"/>
                <a:gd name="connsiteY4" fmla="*/ 26498 h 82646"/>
                <a:gd name="connsiteX5" fmla="*/ 104154 w 105780"/>
                <a:gd name="connsiteY5" fmla="*/ 27507 h 82646"/>
                <a:gd name="connsiteX6" fmla="*/ 103144 w 105780"/>
                <a:gd name="connsiteY6" fmla="*/ 29064 h 82646"/>
                <a:gd name="connsiteX7" fmla="*/ 101760 w 105780"/>
                <a:gd name="connsiteY7" fmla="*/ 29870 h 82646"/>
                <a:gd name="connsiteX8" fmla="*/ 100649 w 105780"/>
                <a:gd name="connsiteY8" fmla="*/ 30777 h 82646"/>
                <a:gd name="connsiteX9" fmla="*/ 99600 w 105780"/>
                <a:gd name="connsiteY9" fmla="*/ 31904 h 82646"/>
                <a:gd name="connsiteX10" fmla="*/ 98662 w 105780"/>
                <a:gd name="connsiteY10" fmla="*/ 32146 h 82646"/>
                <a:gd name="connsiteX11" fmla="*/ 97449 w 105780"/>
                <a:gd name="connsiteY11" fmla="*/ 30715 h 82646"/>
                <a:gd name="connsiteX12" fmla="*/ 96612 w 105780"/>
                <a:gd name="connsiteY12" fmla="*/ 29252 h 82646"/>
                <a:gd name="connsiteX13" fmla="*/ 96815 w 105780"/>
                <a:gd name="connsiteY13" fmla="*/ 28931 h 82646"/>
                <a:gd name="connsiteX14" fmla="*/ 97402 w 105780"/>
                <a:gd name="connsiteY14" fmla="*/ 28829 h 82646"/>
                <a:gd name="connsiteX15" fmla="*/ 97621 w 105780"/>
                <a:gd name="connsiteY15" fmla="*/ 28070 h 82646"/>
                <a:gd name="connsiteX16" fmla="*/ 97269 w 105780"/>
                <a:gd name="connsiteY16" fmla="*/ 26975 h 82646"/>
                <a:gd name="connsiteX17" fmla="*/ 96447 w 105780"/>
                <a:gd name="connsiteY17" fmla="*/ 26560 h 82646"/>
                <a:gd name="connsiteX18" fmla="*/ 95415 w 105780"/>
                <a:gd name="connsiteY18" fmla="*/ 26529 h 82646"/>
                <a:gd name="connsiteX19" fmla="*/ 94421 w 105780"/>
                <a:gd name="connsiteY19" fmla="*/ 27022 h 82646"/>
                <a:gd name="connsiteX20" fmla="*/ 93365 w 105780"/>
                <a:gd name="connsiteY20" fmla="*/ 27992 h 82646"/>
                <a:gd name="connsiteX21" fmla="*/ 92771 w 105780"/>
                <a:gd name="connsiteY21" fmla="*/ 29033 h 82646"/>
                <a:gd name="connsiteX22" fmla="*/ 92685 w 105780"/>
                <a:gd name="connsiteY22" fmla="*/ 31122 h 82646"/>
                <a:gd name="connsiteX23" fmla="*/ 92958 w 105780"/>
                <a:gd name="connsiteY23" fmla="*/ 33469 h 82646"/>
                <a:gd name="connsiteX24" fmla="*/ 92951 w 105780"/>
                <a:gd name="connsiteY24" fmla="*/ 34611 h 82646"/>
                <a:gd name="connsiteX25" fmla="*/ 92371 w 105780"/>
                <a:gd name="connsiteY25" fmla="*/ 36027 h 82646"/>
                <a:gd name="connsiteX26" fmla="*/ 92168 w 105780"/>
                <a:gd name="connsiteY26" fmla="*/ 38108 h 82646"/>
                <a:gd name="connsiteX27" fmla="*/ 92583 w 105780"/>
                <a:gd name="connsiteY27" fmla="*/ 39720 h 82646"/>
                <a:gd name="connsiteX28" fmla="*/ 92958 w 105780"/>
                <a:gd name="connsiteY28" fmla="*/ 40682 h 82646"/>
                <a:gd name="connsiteX29" fmla="*/ 92997 w 105780"/>
                <a:gd name="connsiteY29" fmla="*/ 41495 h 82646"/>
                <a:gd name="connsiteX30" fmla="*/ 92012 w 105780"/>
                <a:gd name="connsiteY30" fmla="*/ 44062 h 82646"/>
                <a:gd name="connsiteX31" fmla="*/ 92864 w 105780"/>
                <a:gd name="connsiteY31" fmla="*/ 44547 h 82646"/>
                <a:gd name="connsiteX32" fmla="*/ 95689 w 105780"/>
                <a:gd name="connsiteY32" fmla="*/ 44726 h 82646"/>
                <a:gd name="connsiteX33" fmla="*/ 96518 w 105780"/>
                <a:gd name="connsiteY33" fmla="*/ 46463 h 82646"/>
                <a:gd name="connsiteX34" fmla="*/ 97081 w 105780"/>
                <a:gd name="connsiteY34" fmla="*/ 47652 h 82646"/>
                <a:gd name="connsiteX35" fmla="*/ 96925 w 105780"/>
                <a:gd name="connsiteY35" fmla="*/ 48357 h 82646"/>
                <a:gd name="connsiteX36" fmla="*/ 94922 w 105780"/>
                <a:gd name="connsiteY36" fmla="*/ 48881 h 82646"/>
                <a:gd name="connsiteX37" fmla="*/ 92403 w 105780"/>
                <a:gd name="connsiteY37" fmla="*/ 49460 h 82646"/>
                <a:gd name="connsiteX38" fmla="*/ 90595 w 105780"/>
                <a:gd name="connsiteY38" fmla="*/ 49295 h 82646"/>
                <a:gd name="connsiteX39" fmla="*/ 87326 w 105780"/>
                <a:gd name="connsiteY39" fmla="*/ 50078 h 82646"/>
                <a:gd name="connsiteX40" fmla="*/ 85581 w 105780"/>
                <a:gd name="connsiteY40" fmla="*/ 51283 h 82646"/>
                <a:gd name="connsiteX41" fmla="*/ 86089 w 105780"/>
                <a:gd name="connsiteY41" fmla="*/ 52033 h 82646"/>
                <a:gd name="connsiteX42" fmla="*/ 86691 w 105780"/>
                <a:gd name="connsiteY42" fmla="*/ 52612 h 82646"/>
                <a:gd name="connsiteX43" fmla="*/ 86966 w 105780"/>
                <a:gd name="connsiteY43" fmla="*/ 54201 h 82646"/>
                <a:gd name="connsiteX44" fmla="*/ 86457 w 105780"/>
                <a:gd name="connsiteY44" fmla="*/ 56454 h 82646"/>
                <a:gd name="connsiteX45" fmla="*/ 85534 w 105780"/>
                <a:gd name="connsiteY45" fmla="*/ 58637 h 82646"/>
                <a:gd name="connsiteX46" fmla="*/ 84384 w 105780"/>
                <a:gd name="connsiteY46" fmla="*/ 61359 h 82646"/>
                <a:gd name="connsiteX47" fmla="*/ 83054 w 105780"/>
                <a:gd name="connsiteY47" fmla="*/ 64481 h 82646"/>
                <a:gd name="connsiteX48" fmla="*/ 81231 w 105780"/>
                <a:gd name="connsiteY48" fmla="*/ 69175 h 82646"/>
                <a:gd name="connsiteX49" fmla="*/ 79690 w 105780"/>
                <a:gd name="connsiteY49" fmla="*/ 72860 h 82646"/>
                <a:gd name="connsiteX50" fmla="*/ 79526 w 105780"/>
                <a:gd name="connsiteY50" fmla="*/ 75512 h 82646"/>
                <a:gd name="connsiteX51" fmla="*/ 79565 w 105780"/>
                <a:gd name="connsiteY51" fmla="*/ 77241 h 82646"/>
                <a:gd name="connsiteX52" fmla="*/ 79392 w 105780"/>
                <a:gd name="connsiteY52" fmla="*/ 80691 h 82646"/>
                <a:gd name="connsiteX53" fmla="*/ 77929 w 105780"/>
                <a:gd name="connsiteY53" fmla="*/ 82592 h 82646"/>
                <a:gd name="connsiteX54" fmla="*/ 77601 w 105780"/>
                <a:gd name="connsiteY54" fmla="*/ 82647 h 82646"/>
                <a:gd name="connsiteX55" fmla="*/ 75856 w 105780"/>
                <a:gd name="connsiteY55" fmla="*/ 82420 h 82646"/>
                <a:gd name="connsiteX56" fmla="*/ 75270 w 105780"/>
                <a:gd name="connsiteY56" fmla="*/ 82342 h 82646"/>
                <a:gd name="connsiteX57" fmla="*/ 73603 w 105780"/>
                <a:gd name="connsiteY57" fmla="*/ 82122 h 82646"/>
                <a:gd name="connsiteX58" fmla="*/ 71021 w 105780"/>
                <a:gd name="connsiteY58" fmla="*/ 81786 h 82646"/>
                <a:gd name="connsiteX59" fmla="*/ 67665 w 105780"/>
                <a:gd name="connsiteY59" fmla="*/ 81340 h 82646"/>
                <a:gd name="connsiteX60" fmla="*/ 63699 w 105780"/>
                <a:gd name="connsiteY60" fmla="*/ 80824 h 82646"/>
                <a:gd name="connsiteX61" fmla="*/ 59278 w 105780"/>
                <a:gd name="connsiteY61" fmla="*/ 80237 h 82646"/>
                <a:gd name="connsiteX62" fmla="*/ 54553 w 105780"/>
                <a:gd name="connsiteY62" fmla="*/ 79611 h 82646"/>
                <a:gd name="connsiteX63" fmla="*/ 49663 w 105780"/>
                <a:gd name="connsiteY63" fmla="*/ 78970 h 82646"/>
                <a:gd name="connsiteX64" fmla="*/ 44781 w 105780"/>
                <a:gd name="connsiteY64" fmla="*/ 78328 h 82646"/>
                <a:gd name="connsiteX65" fmla="*/ 40048 w 105780"/>
                <a:gd name="connsiteY65" fmla="*/ 77702 h 82646"/>
                <a:gd name="connsiteX66" fmla="*/ 35628 w 105780"/>
                <a:gd name="connsiteY66" fmla="*/ 77123 h 82646"/>
                <a:gd name="connsiteX67" fmla="*/ 31661 w 105780"/>
                <a:gd name="connsiteY67" fmla="*/ 76599 h 82646"/>
                <a:gd name="connsiteX68" fmla="*/ 28313 w 105780"/>
                <a:gd name="connsiteY68" fmla="*/ 76153 h 82646"/>
                <a:gd name="connsiteX69" fmla="*/ 25731 w 105780"/>
                <a:gd name="connsiteY69" fmla="*/ 75817 h 82646"/>
                <a:gd name="connsiteX70" fmla="*/ 24065 w 105780"/>
                <a:gd name="connsiteY70" fmla="*/ 75598 h 82646"/>
                <a:gd name="connsiteX71" fmla="*/ 23478 w 105780"/>
                <a:gd name="connsiteY71" fmla="*/ 75520 h 82646"/>
                <a:gd name="connsiteX72" fmla="*/ 21632 w 105780"/>
                <a:gd name="connsiteY72" fmla="*/ 75277 h 82646"/>
                <a:gd name="connsiteX73" fmla="*/ 20638 w 105780"/>
                <a:gd name="connsiteY73" fmla="*/ 73994 h 82646"/>
                <a:gd name="connsiteX74" fmla="*/ 19433 w 105780"/>
                <a:gd name="connsiteY74" fmla="*/ 72445 h 82646"/>
                <a:gd name="connsiteX75" fmla="*/ 18221 w 105780"/>
                <a:gd name="connsiteY75" fmla="*/ 70888 h 82646"/>
                <a:gd name="connsiteX76" fmla="*/ 17016 w 105780"/>
                <a:gd name="connsiteY76" fmla="*/ 69331 h 82646"/>
                <a:gd name="connsiteX77" fmla="*/ 15811 w 105780"/>
                <a:gd name="connsiteY77" fmla="*/ 67774 h 82646"/>
                <a:gd name="connsiteX78" fmla="*/ 14606 w 105780"/>
                <a:gd name="connsiteY78" fmla="*/ 66217 h 82646"/>
                <a:gd name="connsiteX79" fmla="*/ 13402 w 105780"/>
                <a:gd name="connsiteY79" fmla="*/ 64661 h 82646"/>
                <a:gd name="connsiteX80" fmla="*/ 12197 w 105780"/>
                <a:gd name="connsiteY80" fmla="*/ 63104 h 82646"/>
                <a:gd name="connsiteX81" fmla="*/ 10992 w 105780"/>
                <a:gd name="connsiteY81" fmla="*/ 61547 h 82646"/>
                <a:gd name="connsiteX82" fmla="*/ 9787 w 105780"/>
                <a:gd name="connsiteY82" fmla="*/ 59982 h 82646"/>
                <a:gd name="connsiteX83" fmla="*/ 8583 w 105780"/>
                <a:gd name="connsiteY83" fmla="*/ 58425 h 82646"/>
                <a:gd name="connsiteX84" fmla="*/ 7370 w 105780"/>
                <a:gd name="connsiteY84" fmla="*/ 56861 h 82646"/>
                <a:gd name="connsiteX85" fmla="*/ 6165 w 105780"/>
                <a:gd name="connsiteY85" fmla="*/ 55296 h 82646"/>
                <a:gd name="connsiteX86" fmla="*/ 4960 w 105780"/>
                <a:gd name="connsiteY86" fmla="*/ 53731 h 82646"/>
                <a:gd name="connsiteX87" fmla="*/ 3756 w 105780"/>
                <a:gd name="connsiteY87" fmla="*/ 52167 h 82646"/>
                <a:gd name="connsiteX88" fmla="*/ 2551 w 105780"/>
                <a:gd name="connsiteY88" fmla="*/ 50602 h 82646"/>
                <a:gd name="connsiteX89" fmla="*/ 1346 w 105780"/>
                <a:gd name="connsiteY89" fmla="*/ 49037 h 82646"/>
                <a:gd name="connsiteX90" fmla="*/ 532 w 105780"/>
                <a:gd name="connsiteY90" fmla="*/ 47989 h 82646"/>
                <a:gd name="connsiteX91" fmla="*/ 86 w 105780"/>
                <a:gd name="connsiteY91" fmla="*/ 46807 h 82646"/>
                <a:gd name="connsiteX92" fmla="*/ 0 w 105780"/>
                <a:gd name="connsiteY92" fmla="*/ 43709 h 82646"/>
                <a:gd name="connsiteX93" fmla="*/ 0 w 105780"/>
                <a:gd name="connsiteY93" fmla="*/ 43029 h 82646"/>
                <a:gd name="connsiteX94" fmla="*/ 814 w 105780"/>
                <a:gd name="connsiteY94" fmla="*/ 41777 h 82646"/>
                <a:gd name="connsiteX95" fmla="*/ 1205 w 105780"/>
                <a:gd name="connsiteY95" fmla="*/ 42669 h 82646"/>
                <a:gd name="connsiteX96" fmla="*/ 2112 w 105780"/>
                <a:gd name="connsiteY96" fmla="*/ 43881 h 82646"/>
                <a:gd name="connsiteX97" fmla="*/ 3654 w 105780"/>
                <a:gd name="connsiteY97" fmla="*/ 43584 h 82646"/>
                <a:gd name="connsiteX98" fmla="*/ 4373 w 105780"/>
                <a:gd name="connsiteY98" fmla="*/ 43788 h 82646"/>
                <a:gd name="connsiteX99" fmla="*/ 4905 w 105780"/>
                <a:gd name="connsiteY99" fmla="*/ 48083 h 82646"/>
                <a:gd name="connsiteX100" fmla="*/ 6040 w 105780"/>
                <a:gd name="connsiteY100" fmla="*/ 49608 h 82646"/>
                <a:gd name="connsiteX101" fmla="*/ 7417 w 105780"/>
                <a:gd name="connsiteY101" fmla="*/ 50218 h 82646"/>
                <a:gd name="connsiteX102" fmla="*/ 12088 w 105780"/>
                <a:gd name="connsiteY102" fmla="*/ 50555 h 82646"/>
                <a:gd name="connsiteX103" fmla="*/ 14990 w 105780"/>
                <a:gd name="connsiteY103" fmla="*/ 49976 h 82646"/>
                <a:gd name="connsiteX104" fmla="*/ 20709 w 105780"/>
                <a:gd name="connsiteY104" fmla="*/ 47175 h 82646"/>
                <a:gd name="connsiteX105" fmla="*/ 23713 w 105780"/>
                <a:gd name="connsiteY105" fmla="*/ 46166 h 82646"/>
                <a:gd name="connsiteX106" fmla="*/ 32021 w 105780"/>
                <a:gd name="connsiteY106" fmla="*/ 46338 h 82646"/>
                <a:gd name="connsiteX107" fmla="*/ 38679 w 105780"/>
                <a:gd name="connsiteY107" fmla="*/ 47504 h 82646"/>
                <a:gd name="connsiteX108" fmla="*/ 49045 w 105780"/>
                <a:gd name="connsiteY108" fmla="*/ 48192 h 82646"/>
                <a:gd name="connsiteX109" fmla="*/ 51056 w 105780"/>
                <a:gd name="connsiteY109" fmla="*/ 48012 h 82646"/>
                <a:gd name="connsiteX110" fmla="*/ 56650 w 105780"/>
                <a:gd name="connsiteY110" fmla="*/ 45759 h 82646"/>
                <a:gd name="connsiteX111" fmla="*/ 60076 w 105780"/>
                <a:gd name="connsiteY111" fmla="*/ 43772 h 82646"/>
                <a:gd name="connsiteX112" fmla="*/ 62118 w 105780"/>
                <a:gd name="connsiteY112" fmla="*/ 43201 h 82646"/>
                <a:gd name="connsiteX113" fmla="*/ 63464 w 105780"/>
                <a:gd name="connsiteY113" fmla="*/ 41276 h 82646"/>
                <a:gd name="connsiteX114" fmla="*/ 64348 w 105780"/>
                <a:gd name="connsiteY114" fmla="*/ 38773 h 82646"/>
                <a:gd name="connsiteX115" fmla="*/ 65138 w 105780"/>
                <a:gd name="connsiteY115" fmla="*/ 37138 h 82646"/>
                <a:gd name="connsiteX116" fmla="*/ 66147 w 105780"/>
                <a:gd name="connsiteY116" fmla="*/ 36355 h 82646"/>
                <a:gd name="connsiteX117" fmla="*/ 67102 w 105780"/>
                <a:gd name="connsiteY117" fmla="*/ 34963 h 82646"/>
                <a:gd name="connsiteX118" fmla="*/ 67876 w 105780"/>
                <a:gd name="connsiteY118" fmla="*/ 32702 h 82646"/>
                <a:gd name="connsiteX119" fmla="*/ 69801 w 105780"/>
                <a:gd name="connsiteY119" fmla="*/ 30418 h 82646"/>
                <a:gd name="connsiteX120" fmla="*/ 77515 w 105780"/>
                <a:gd name="connsiteY120" fmla="*/ 24855 h 82646"/>
                <a:gd name="connsiteX121" fmla="*/ 82021 w 105780"/>
                <a:gd name="connsiteY121" fmla="*/ 20145 h 82646"/>
                <a:gd name="connsiteX122" fmla="*/ 82420 w 105780"/>
                <a:gd name="connsiteY122" fmla="*/ 18620 h 82646"/>
                <a:gd name="connsiteX123" fmla="*/ 84869 w 105780"/>
                <a:gd name="connsiteY123" fmla="*/ 16335 h 82646"/>
                <a:gd name="connsiteX124" fmla="*/ 86832 w 105780"/>
                <a:gd name="connsiteY124" fmla="*/ 13832 h 82646"/>
                <a:gd name="connsiteX125" fmla="*/ 96025 w 105780"/>
                <a:gd name="connsiteY125" fmla="*/ 6665 h 82646"/>
                <a:gd name="connsiteX126" fmla="*/ 97864 w 105780"/>
                <a:gd name="connsiteY126" fmla="*/ 3700 h 82646"/>
                <a:gd name="connsiteX127" fmla="*/ 98951 w 105780"/>
                <a:gd name="connsiteY127" fmla="*/ 375 h 82646"/>
                <a:gd name="connsiteX128" fmla="*/ 99084 w 105780"/>
                <a:gd name="connsiteY128" fmla="*/ 141 h 82646"/>
                <a:gd name="connsiteX129" fmla="*/ 99874 w 105780"/>
                <a:gd name="connsiteY129" fmla="*/ 0 h 82646"/>
                <a:gd name="connsiteX130" fmla="*/ 101001 w 105780"/>
                <a:gd name="connsiteY130" fmla="*/ 501 h 82646"/>
                <a:gd name="connsiteX131" fmla="*/ 101118 w 105780"/>
                <a:gd name="connsiteY131" fmla="*/ 2988 h 82646"/>
                <a:gd name="connsiteX132" fmla="*/ 100703 w 105780"/>
                <a:gd name="connsiteY132" fmla="*/ 5335 h 82646"/>
                <a:gd name="connsiteX133" fmla="*/ 100657 w 105780"/>
                <a:gd name="connsiteY133" fmla="*/ 7823 h 82646"/>
                <a:gd name="connsiteX134" fmla="*/ 100492 w 105780"/>
                <a:gd name="connsiteY134" fmla="*/ 9169 h 82646"/>
                <a:gd name="connsiteX135" fmla="*/ 101345 w 105780"/>
                <a:gd name="connsiteY135" fmla="*/ 10272 h 82646"/>
                <a:gd name="connsiteX136" fmla="*/ 102800 w 105780"/>
                <a:gd name="connsiteY136" fmla="*/ 10749 h 82646"/>
                <a:gd name="connsiteX137" fmla="*/ 103434 w 105780"/>
                <a:gd name="connsiteY137" fmla="*/ 10694 h 82646"/>
                <a:gd name="connsiteX138" fmla="*/ 103809 w 105780"/>
                <a:gd name="connsiteY138" fmla="*/ 10139 h 82646"/>
                <a:gd name="connsiteX139" fmla="*/ 103449 w 105780"/>
                <a:gd name="connsiteY139" fmla="*/ 20176 h 82646"/>
                <a:gd name="connsiteX140" fmla="*/ 103583 w 105780"/>
                <a:gd name="connsiteY140" fmla="*/ 19136 h 82646"/>
                <a:gd name="connsiteX141" fmla="*/ 103355 w 105780"/>
                <a:gd name="connsiteY141" fmla="*/ 18596 h 82646"/>
                <a:gd name="connsiteX142" fmla="*/ 102417 w 105780"/>
                <a:gd name="connsiteY142" fmla="*/ 18526 h 82646"/>
                <a:gd name="connsiteX143" fmla="*/ 102026 w 105780"/>
                <a:gd name="connsiteY143" fmla="*/ 19425 h 82646"/>
                <a:gd name="connsiteX144" fmla="*/ 101893 w 105780"/>
                <a:gd name="connsiteY144" fmla="*/ 20716 h 82646"/>
                <a:gd name="connsiteX145" fmla="*/ 102542 w 105780"/>
                <a:gd name="connsiteY145" fmla="*/ 20826 h 82646"/>
                <a:gd name="connsiteX146" fmla="*/ 103449 w 105780"/>
                <a:gd name="connsiteY146" fmla="*/ 20176 h 82646"/>
                <a:gd name="connsiteX147" fmla="*/ 63581 w 105780"/>
                <a:gd name="connsiteY147" fmla="*/ 39250 h 82646"/>
                <a:gd name="connsiteX148" fmla="*/ 63386 w 105780"/>
                <a:gd name="connsiteY148" fmla="*/ 39720 h 82646"/>
                <a:gd name="connsiteX149" fmla="*/ 62767 w 105780"/>
                <a:gd name="connsiteY149" fmla="*/ 39680 h 82646"/>
                <a:gd name="connsiteX150" fmla="*/ 61218 w 105780"/>
                <a:gd name="connsiteY150" fmla="*/ 39258 h 82646"/>
                <a:gd name="connsiteX151" fmla="*/ 60718 w 105780"/>
                <a:gd name="connsiteY151" fmla="*/ 38585 h 82646"/>
                <a:gd name="connsiteX152" fmla="*/ 61688 w 105780"/>
                <a:gd name="connsiteY152" fmla="*/ 37779 h 82646"/>
                <a:gd name="connsiteX153" fmla="*/ 62118 w 105780"/>
                <a:gd name="connsiteY153" fmla="*/ 37740 h 82646"/>
                <a:gd name="connsiteX154" fmla="*/ 62736 w 105780"/>
                <a:gd name="connsiteY154" fmla="*/ 38585 h 82646"/>
                <a:gd name="connsiteX155" fmla="*/ 63581 w 105780"/>
                <a:gd name="connsiteY155" fmla="*/ 39250 h 82646"/>
                <a:gd name="connsiteX156" fmla="*/ 38695 w 105780"/>
                <a:gd name="connsiteY156" fmla="*/ 43663 h 82646"/>
                <a:gd name="connsiteX157" fmla="*/ 37068 w 105780"/>
                <a:gd name="connsiteY157" fmla="*/ 43796 h 82646"/>
                <a:gd name="connsiteX158" fmla="*/ 35597 w 105780"/>
                <a:gd name="connsiteY158" fmla="*/ 42888 h 82646"/>
                <a:gd name="connsiteX159" fmla="*/ 38703 w 105780"/>
                <a:gd name="connsiteY159" fmla="*/ 41675 h 82646"/>
                <a:gd name="connsiteX160" fmla="*/ 39540 w 105780"/>
                <a:gd name="connsiteY160" fmla="*/ 41128 h 82646"/>
                <a:gd name="connsiteX161" fmla="*/ 40447 w 105780"/>
                <a:gd name="connsiteY161" fmla="*/ 40009 h 82646"/>
                <a:gd name="connsiteX162" fmla="*/ 41175 w 105780"/>
                <a:gd name="connsiteY162" fmla="*/ 40971 h 82646"/>
                <a:gd name="connsiteX163" fmla="*/ 40369 w 105780"/>
                <a:gd name="connsiteY163" fmla="*/ 42481 h 82646"/>
                <a:gd name="connsiteX164" fmla="*/ 39798 w 105780"/>
                <a:gd name="connsiteY164" fmla="*/ 43131 h 82646"/>
                <a:gd name="connsiteX165" fmla="*/ 38695 w 105780"/>
                <a:gd name="connsiteY165" fmla="*/ 43663 h 82646"/>
                <a:gd name="connsiteX166" fmla="*/ 22986 w 105780"/>
                <a:gd name="connsiteY166" fmla="*/ 42951 h 82646"/>
                <a:gd name="connsiteX167" fmla="*/ 22618 w 105780"/>
                <a:gd name="connsiteY167" fmla="*/ 43123 h 82646"/>
                <a:gd name="connsiteX168" fmla="*/ 22226 w 105780"/>
                <a:gd name="connsiteY168" fmla="*/ 41832 h 82646"/>
                <a:gd name="connsiteX169" fmla="*/ 22250 w 105780"/>
                <a:gd name="connsiteY169" fmla="*/ 41425 h 82646"/>
                <a:gd name="connsiteX170" fmla="*/ 23259 w 105780"/>
                <a:gd name="connsiteY170" fmla="*/ 40838 h 82646"/>
                <a:gd name="connsiteX171" fmla="*/ 23877 w 105780"/>
                <a:gd name="connsiteY171" fmla="*/ 41894 h 82646"/>
                <a:gd name="connsiteX172" fmla="*/ 22986 w 105780"/>
                <a:gd name="connsiteY172" fmla="*/ 42951 h 82646"/>
                <a:gd name="connsiteX173" fmla="*/ 51768 w 105780"/>
                <a:gd name="connsiteY173" fmla="*/ 45611 h 82646"/>
                <a:gd name="connsiteX174" fmla="*/ 51776 w 105780"/>
                <a:gd name="connsiteY174" fmla="*/ 46424 h 82646"/>
                <a:gd name="connsiteX175" fmla="*/ 49546 w 105780"/>
                <a:gd name="connsiteY175" fmla="*/ 46189 h 82646"/>
                <a:gd name="connsiteX176" fmla="*/ 48951 w 105780"/>
                <a:gd name="connsiteY176" fmla="*/ 46612 h 82646"/>
                <a:gd name="connsiteX177" fmla="*/ 47121 w 105780"/>
                <a:gd name="connsiteY177" fmla="*/ 46377 h 82646"/>
                <a:gd name="connsiteX178" fmla="*/ 45329 w 105780"/>
                <a:gd name="connsiteY178" fmla="*/ 45791 h 82646"/>
                <a:gd name="connsiteX179" fmla="*/ 46542 w 105780"/>
                <a:gd name="connsiteY179" fmla="*/ 44813 h 82646"/>
                <a:gd name="connsiteX180" fmla="*/ 49702 w 105780"/>
                <a:gd name="connsiteY180" fmla="*/ 43663 h 82646"/>
                <a:gd name="connsiteX181" fmla="*/ 51017 w 105780"/>
                <a:gd name="connsiteY181" fmla="*/ 44711 h 82646"/>
                <a:gd name="connsiteX182" fmla="*/ 51768 w 105780"/>
                <a:gd name="connsiteY182" fmla="*/ 45611 h 82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</a:cxnLst>
              <a:rect l="l" t="t" r="r" b="b"/>
              <a:pathLst>
                <a:path w="105780" h="82646">
                  <a:moveTo>
                    <a:pt x="103809" y="10139"/>
                  </a:moveTo>
                  <a:lnTo>
                    <a:pt x="105249" y="12103"/>
                  </a:lnTo>
                  <a:lnTo>
                    <a:pt x="105452" y="25410"/>
                  </a:lnTo>
                  <a:lnTo>
                    <a:pt x="105781" y="26357"/>
                  </a:lnTo>
                  <a:lnTo>
                    <a:pt x="105014" y="26498"/>
                  </a:lnTo>
                  <a:lnTo>
                    <a:pt x="104154" y="27507"/>
                  </a:lnTo>
                  <a:lnTo>
                    <a:pt x="103144" y="29064"/>
                  </a:lnTo>
                  <a:lnTo>
                    <a:pt x="101760" y="29870"/>
                  </a:lnTo>
                  <a:lnTo>
                    <a:pt x="100649" y="30777"/>
                  </a:lnTo>
                  <a:lnTo>
                    <a:pt x="99600" y="31904"/>
                  </a:lnTo>
                  <a:lnTo>
                    <a:pt x="98662" y="32146"/>
                  </a:lnTo>
                  <a:lnTo>
                    <a:pt x="97449" y="30715"/>
                  </a:lnTo>
                  <a:lnTo>
                    <a:pt x="96612" y="29252"/>
                  </a:lnTo>
                  <a:lnTo>
                    <a:pt x="96815" y="28931"/>
                  </a:lnTo>
                  <a:lnTo>
                    <a:pt x="97402" y="28829"/>
                  </a:lnTo>
                  <a:lnTo>
                    <a:pt x="97621" y="28070"/>
                  </a:lnTo>
                  <a:lnTo>
                    <a:pt x="97269" y="26975"/>
                  </a:lnTo>
                  <a:lnTo>
                    <a:pt x="96447" y="26560"/>
                  </a:lnTo>
                  <a:lnTo>
                    <a:pt x="95415" y="26529"/>
                  </a:lnTo>
                  <a:lnTo>
                    <a:pt x="94421" y="27022"/>
                  </a:lnTo>
                  <a:lnTo>
                    <a:pt x="93365" y="27992"/>
                  </a:lnTo>
                  <a:lnTo>
                    <a:pt x="92771" y="29033"/>
                  </a:lnTo>
                  <a:lnTo>
                    <a:pt x="92685" y="31122"/>
                  </a:lnTo>
                  <a:lnTo>
                    <a:pt x="92958" y="33469"/>
                  </a:lnTo>
                  <a:lnTo>
                    <a:pt x="92951" y="34611"/>
                  </a:lnTo>
                  <a:lnTo>
                    <a:pt x="92371" y="36027"/>
                  </a:lnTo>
                  <a:lnTo>
                    <a:pt x="92168" y="38108"/>
                  </a:lnTo>
                  <a:lnTo>
                    <a:pt x="92583" y="39720"/>
                  </a:lnTo>
                  <a:lnTo>
                    <a:pt x="92958" y="40682"/>
                  </a:lnTo>
                  <a:lnTo>
                    <a:pt x="92997" y="41495"/>
                  </a:lnTo>
                  <a:lnTo>
                    <a:pt x="92012" y="44062"/>
                  </a:lnTo>
                  <a:lnTo>
                    <a:pt x="92864" y="44547"/>
                  </a:lnTo>
                  <a:lnTo>
                    <a:pt x="95689" y="44726"/>
                  </a:lnTo>
                  <a:lnTo>
                    <a:pt x="96518" y="46463"/>
                  </a:lnTo>
                  <a:lnTo>
                    <a:pt x="97081" y="47652"/>
                  </a:lnTo>
                  <a:lnTo>
                    <a:pt x="96925" y="48357"/>
                  </a:lnTo>
                  <a:lnTo>
                    <a:pt x="94922" y="48881"/>
                  </a:lnTo>
                  <a:lnTo>
                    <a:pt x="92403" y="49460"/>
                  </a:lnTo>
                  <a:lnTo>
                    <a:pt x="90595" y="49295"/>
                  </a:lnTo>
                  <a:lnTo>
                    <a:pt x="87326" y="50078"/>
                  </a:lnTo>
                  <a:lnTo>
                    <a:pt x="85581" y="51283"/>
                  </a:lnTo>
                  <a:lnTo>
                    <a:pt x="86089" y="52033"/>
                  </a:lnTo>
                  <a:lnTo>
                    <a:pt x="86691" y="52612"/>
                  </a:lnTo>
                  <a:lnTo>
                    <a:pt x="86966" y="54201"/>
                  </a:lnTo>
                  <a:lnTo>
                    <a:pt x="86457" y="56454"/>
                  </a:lnTo>
                  <a:lnTo>
                    <a:pt x="85534" y="58637"/>
                  </a:lnTo>
                  <a:lnTo>
                    <a:pt x="84384" y="61359"/>
                  </a:lnTo>
                  <a:lnTo>
                    <a:pt x="83054" y="64481"/>
                  </a:lnTo>
                  <a:lnTo>
                    <a:pt x="81231" y="69175"/>
                  </a:lnTo>
                  <a:lnTo>
                    <a:pt x="79690" y="72860"/>
                  </a:lnTo>
                  <a:lnTo>
                    <a:pt x="79526" y="75512"/>
                  </a:lnTo>
                  <a:lnTo>
                    <a:pt x="79565" y="77241"/>
                  </a:lnTo>
                  <a:lnTo>
                    <a:pt x="79392" y="80691"/>
                  </a:lnTo>
                  <a:lnTo>
                    <a:pt x="77929" y="82592"/>
                  </a:lnTo>
                  <a:lnTo>
                    <a:pt x="77601" y="82647"/>
                  </a:lnTo>
                  <a:lnTo>
                    <a:pt x="75856" y="82420"/>
                  </a:lnTo>
                  <a:lnTo>
                    <a:pt x="75270" y="82342"/>
                  </a:lnTo>
                  <a:lnTo>
                    <a:pt x="73603" y="82122"/>
                  </a:lnTo>
                  <a:lnTo>
                    <a:pt x="71021" y="81786"/>
                  </a:lnTo>
                  <a:lnTo>
                    <a:pt x="67665" y="81340"/>
                  </a:lnTo>
                  <a:lnTo>
                    <a:pt x="63699" y="80824"/>
                  </a:lnTo>
                  <a:lnTo>
                    <a:pt x="59278" y="80237"/>
                  </a:lnTo>
                  <a:lnTo>
                    <a:pt x="54553" y="79611"/>
                  </a:lnTo>
                  <a:lnTo>
                    <a:pt x="49663" y="78970"/>
                  </a:lnTo>
                  <a:lnTo>
                    <a:pt x="44781" y="78328"/>
                  </a:lnTo>
                  <a:lnTo>
                    <a:pt x="40048" y="77702"/>
                  </a:lnTo>
                  <a:lnTo>
                    <a:pt x="35628" y="77123"/>
                  </a:lnTo>
                  <a:lnTo>
                    <a:pt x="31661" y="76599"/>
                  </a:lnTo>
                  <a:lnTo>
                    <a:pt x="28313" y="76153"/>
                  </a:lnTo>
                  <a:lnTo>
                    <a:pt x="25731" y="75817"/>
                  </a:lnTo>
                  <a:lnTo>
                    <a:pt x="24065" y="75598"/>
                  </a:lnTo>
                  <a:lnTo>
                    <a:pt x="23478" y="75520"/>
                  </a:lnTo>
                  <a:lnTo>
                    <a:pt x="21632" y="75277"/>
                  </a:lnTo>
                  <a:lnTo>
                    <a:pt x="20638" y="73994"/>
                  </a:lnTo>
                  <a:lnTo>
                    <a:pt x="19433" y="72445"/>
                  </a:lnTo>
                  <a:lnTo>
                    <a:pt x="18221" y="70888"/>
                  </a:lnTo>
                  <a:lnTo>
                    <a:pt x="17016" y="69331"/>
                  </a:lnTo>
                  <a:lnTo>
                    <a:pt x="15811" y="67774"/>
                  </a:lnTo>
                  <a:lnTo>
                    <a:pt x="14606" y="66217"/>
                  </a:lnTo>
                  <a:lnTo>
                    <a:pt x="13402" y="64661"/>
                  </a:lnTo>
                  <a:lnTo>
                    <a:pt x="12197" y="63104"/>
                  </a:lnTo>
                  <a:lnTo>
                    <a:pt x="10992" y="61547"/>
                  </a:lnTo>
                  <a:lnTo>
                    <a:pt x="9787" y="59982"/>
                  </a:lnTo>
                  <a:lnTo>
                    <a:pt x="8583" y="58425"/>
                  </a:lnTo>
                  <a:lnTo>
                    <a:pt x="7370" y="56861"/>
                  </a:lnTo>
                  <a:lnTo>
                    <a:pt x="6165" y="55296"/>
                  </a:lnTo>
                  <a:lnTo>
                    <a:pt x="4960" y="53731"/>
                  </a:lnTo>
                  <a:lnTo>
                    <a:pt x="3756" y="52167"/>
                  </a:lnTo>
                  <a:lnTo>
                    <a:pt x="2551" y="50602"/>
                  </a:lnTo>
                  <a:lnTo>
                    <a:pt x="1346" y="49037"/>
                  </a:lnTo>
                  <a:lnTo>
                    <a:pt x="532" y="47989"/>
                  </a:lnTo>
                  <a:lnTo>
                    <a:pt x="86" y="46807"/>
                  </a:lnTo>
                  <a:lnTo>
                    <a:pt x="0" y="43709"/>
                  </a:lnTo>
                  <a:lnTo>
                    <a:pt x="0" y="43029"/>
                  </a:lnTo>
                  <a:lnTo>
                    <a:pt x="814" y="41777"/>
                  </a:lnTo>
                  <a:lnTo>
                    <a:pt x="1205" y="42669"/>
                  </a:lnTo>
                  <a:lnTo>
                    <a:pt x="2112" y="43881"/>
                  </a:lnTo>
                  <a:lnTo>
                    <a:pt x="3654" y="43584"/>
                  </a:lnTo>
                  <a:lnTo>
                    <a:pt x="4373" y="43788"/>
                  </a:lnTo>
                  <a:lnTo>
                    <a:pt x="4905" y="48083"/>
                  </a:lnTo>
                  <a:lnTo>
                    <a:pt x="6040" y="49608"/>
                  </a:lnTo>
                  <a:lnTo>
                    <a:pt x="7417" y="50218"/>
                  </a:lnTo>
                  <a:lnTo>
                    <a:pt x="12088" y="50555"/>
                  </a:lnTo>
                  <a:lnTo>
                    <a:pt x="14990" y="49976"/>
                  </a:lnTo>
                  <a:lnTo>
                    <a:pt x="20709" y="47175"/>
                  </a:lnTo>
                  <a:lnTo>
                    <a:pt x="23713" y="46166"/>
                  </a:lnTo>
                  <a:lnTo>
                    <a:pt x="32021" y="46338"/>
                  </a:lnTo>
                  <a:lnTo>
                    <a:pt x="38679" y="47504"/>
                  </a:lnTo>
                  <a:lnTo>
                    <a:pt x="49045" y="48192"/>
                  </a:lnTo>
                  <a:lnTo>
                    <a:pt x="51056" y="48012"/>
                  </a:lnTo>
                  <a:lnTo>
                    <a:pt x="56650" y="45759"/>
                  </a:lnTo>
                  <a:lnTo>
                    <a:pt x="60076" y="43772"/>
                  </a:lnTo>
                  <a:lnTo>
                    <a:pt x="62118" y="43201"/>
                  </a:lnTo>
                  <a:lnTo>
                    <a:pt x="63464" y="41276"/>
                  </a:lnTo>
                  <a:lnTo>
                    <a:pt x="64348" y="38773"/>
                  </a:lnTo>
                  <a:lnTo>
                    <a:pt x="65138" y="37138"/>
                  </a:lnTo>
                  <a:lnTo>
                    <a:pt x="66147" y="36355"/>
                  </a:lnTo>
                  <a:lnTo>
                    <a:pt x="67102" y="34963"/>
                  </a:lnTo>
                  <a:lnTo>
                    <a:pt x="67876" y="32702"/>
                  </a:lnTo>
                  <a:lnTo>
                    <a:pt x="69801" y="30418"/>
                  </a:lnTo>
                  <a:lnTo>
                    <a:pt x="77515" y="24855"/>
                  </a:lnTo>
                  <a:lnTo>
                    <a:pt x="82021" y="20145"/>
                  </a:lnTo>
                  <a:lnTo>
                    <a:pt x="82420" y="18620"/>
                  </a:lnTo>
                  <a:lnTo>
                    <a:pt x="84869" y="16335"/>
                  </a:lnTo>
                  <a:lnTo>
                    <a:pt x="86832" y="13832"/>
                  </a:lnTo>
                  <a:lnTo>
                    <a:pt x="96025" y="6665"/>
                  </a:lnTo>
                  <a:lnTo>
                    <a:pt x="97864" y="3700"/>
                  </a:lnTo>
                  <a:lnTo>
                    <a:pt x="98951" y="375"/>
                  </a:lnTo>
                  <a:lnTo>
                    <a:pt x="99084" y="141"/>
                  </a:lnTo>
                  <a:lnTo>
                    <a:pt x="99874" y="0"/>
                  </a:lnTo>
                  <a:lnTo>
                    <a:pt x="101001" y="501"/>
                  </a:lnTo>
                  <a:lnTo>
                    <a:pt x="101118" y="2988"/>
                  </a:lnTo>
                  <a:lnTo>
                    <a:pt x="100703" y="5335"/>
                  </a:lnTo>
                  <a:lnTo>
                    <a:pt x="100657" y="7823"/>
                  </a:lnTo>
                  <a:lnTo>
                    <a:pt x="100492" y="9169"/>
                  </a:lnTo>
                  <a:lnTo>
                    <a:pt x="101345" y="10272"/>
                  </a:lnTo>
                  <a:lnTo>
                    <a:pt x="102800" y="10749"/>
                  </a:lnTo>
                  <a:lnTo>
                    <a:pt x="103434" y="10694"/>
                  </a:lnTo>
                  <a:lnTo>
                    <a:pt x="103809" y="10139"/>
                  </a:lnTo>
                  <a:close/>
                  <a:moveTo>
                    <a:pt x="103449" y="20176"/>
                  </a:moveTo>
                  <a:lnTo>
                    <a:pt x="103583" y="19136"/>
                  </a:lnTo>
                  <a:lnTo>
                    <a:pt x="103355" y="18596"/>
                  </a:lnTo>
                  <a:lnTo>
                    <a:pt x="102417" y="18526"/>
                  </a:lnTo>
                  <a:lnTo>
                    <a:pt x="102026" y="19425"/>
                  </a:lnTo>
                  <a:lnTo>
                    <a:pt x="101893" y="20716"/>
                  </a:lnTo>
                  <a:lnTo>
                    <a:pt x="102542" y="20826"/>
                  </a:lnTo>
                  <a:lnTo>
                    <a:pt x="103449" y="20176"/>
                  </a:lnTo>
                  <a:close/>
                  <a:moveTo>
                    <a:pt x="63581" y="39250"/>
                  </a:moveTo>
                  <a:lnTo>
                    <a:pt x="63386" y="39720"/>
                  </a:lnTo>
                  <a:lnTo>
                    <a:pt x="62767" y="39680"/>
                  </a:lnTo>
                  <a:lnTo>
                    <a:pt x="61218" y="39258"/>
                  </a:lnTo>
                  <a:lnTo>
                    <a:pt x="60718" y="38585"/>
                  </a:lnTo>
                  <a:lnTo>
                    <a:pt x="61688" y="37779"/>
                  </a:lnTo>
                  <a:lnTo>
                    <a:pt x="62118" y="37740"/>
                  </a:lnTo>
                  <a:lnTo>
                    <a:pt x="62736" y="38585"/>
                  </a:lnTo>
                  <a:lnTo>
                    <a:pt x="63581" y="39250"/>
                  </a:lnTo>
                  <a:close/>
                  <a:moveTo>
                    <a:pt x="38695" y="43663"/>
                  </a:moveTo>
                  <a:lnTo>
                    <a:pt x="37068" y="43796"/>
                  </a:lnTo>
                  <a:lnTo>
                    <a:pt x="35597" y="42888"/>
                  </a:lnTo>
                  <a:lnTo>
                    <a:pt x="38703" y="41675"/>
                  </a:lnTo>
                  <a:lnTo>
                    <a:pt x="39540" y="41128"/>
                  </a:lnTo>
                  <a:lnTo>
                    <a:pt x="40447" y="40009"/>
                  </a:lnTo>
                  <a:lnTo>
                    <a:pt x="41175" y="40971"/>
                  </a:lnTo>
                  <a:lnTo>
                    <a:pt x="40369" y="42481"/>
                  </a:lnTo>
                  <a:lnTo>
                    <a:pt x="39798" y="43131"/>
                  </a:lnTo>
                  <a:lnTo>
                    <a:pt x="38695" y="43663"/>
                  </a:lnTo>
                  <a:close/>
                  <a:moveTo>
                    <a:pt x="22986" y="42951"/>
                  </a:moveTo>
                  <a:lnTo>
                    <a:pt x="22618" y="43123"/>
                  </a:lnTo>
                  <a:lnTo>
                    <a:pt x="22226" y="41832"/>
                  </a:lnTo>
                  <a:lnTo>
                    <a:pt x="22250" y="41425"/>
                  </a:lnTo>
                  <a:lnTo>
                    <a:pt x="23259" y="40838"/>
                  </a:lnTo>
                  <a:lnTo>
                    <a:pt x="23877" y="41894"/>
                  </a:lnTo>
                  <a:lnTo>
                    <a:pt x="22986" y="42951"/>
                  </a:lnTo>
                  <a:close/>
                  <a:moveTo>
                    <a:pt x="51768" y="45611"/>
                  </a:moveTo>
                  <a:lnTo>
                    <a:pt x="51776" y="46424"/>
                  </a:lnTo>
                  <a:lnTo>
                    <a:pt x="49546" y="46189"/>
                  </a:lnTo>
                  <a:lnTo>
                    <a:pt x="48951" y="46612"/>
                  </a:lnTo>
                  <a:lnTo>
                    <a:pt x="47121" y="46377"/>
                  </a:lnTo>
                  <a:lnTo>
                    <a:pt x="45329" y="45791"/>
                  </a:lnTo>
                  <a:lnTo>
                    <a:pt x="46542" y="44813"/>
                  </a:lnTo>
                  <a:lnTo>
                    <a:pt x="49702" y="43663"/>
                  </a:lnTo>
                  <a:lnTo>
                    <a:pt x="51017" y="44711"/>
                  </a:lnTo>
                  <a:lnTo>
                    <a:pt x="51768" y="4561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3F62CE1-F653-5056-1C00-06677C305858}"/>
                </a:ext>
              </a:extLst>
            </p:cNvPr>
            <p:cNvSpPr>
              <a:spLocks/>
            </p:cNvSpPr>
            <p:nvPr/>
          </p:nvSpPr>
          <p:spPr>
            <a:xfrm>
              <a:off x="8578948" y="3737879"/>
              <a:ext cx="316293" cy="239225"/>
            </a:xfrm>
            <a:custGeom>
              <a:avLst/>
              <a:gdLst>
                <a:gd name="connsiteX0" fmla="*/ 316294 w 316293"/>
                <a:gd name="connsiteY0" fmla="*/ 33915 h 239225"/>
                <a:gd name="connsiteX1" fmla="*/ 315167 w 316293"/>
                <a:gd name="connsiteY1" fmla="*/ 34095 h 239225"/>
                <a:gd name="connsiteX2" fmla="*/ 313571 w 316293"/>
                <a:gd name="connsiteY2" fmla="*/ 33438 h 239225"/>
                <a:gd name="connsiteX3" fmla="*/ 312945 w 316293"/>
                <a:gd name="connsiteY3" fmla="*/ 32436 h 239225"/>
                <a:gd name="connsiteX4" fmla="*/ 312679 w 316293"/>
                <a:gd name="connsiteY4" fmla="*/ 32295 h 239225"/>
                <a:gd name="connsiteX5" fmla="*/ 311412 w 316293"/>
                <a:gd name="connsiteY5" fmla="*/ 32952 h 239225"/>
                <a:gd name="connsiteX6" fmla="*/ 308994 w 316293"/>
                <a:gd name="connsiteY6" fmla="*/ 33782 h 239225"/>
                <a:gd name="connsiteX7" fmla="*/ 304895 w 316293"/>
                <a:gd name="connsiteY7" fmla="*/ 35949 h 239225"/>
                <a:gd name="connsiteX8" fmla="*/ 304989 w 316293"/>
                <a:gd name="connsiteY8" fmla="*/ 36504 h 239225"/>
                <a:gd name="connsiteX9" fmla="*/ 307657 w 316293"/>
                <a:gd name="connsiteY9" fmla="*/ 38702 h 239225"/>
                <a:gd name="connsiteX10" fmla="*/ 308282 w 316293"/>
                <a:gd name="connsiteY10" fmla="*/ 39430 h 239225"/>
                <a:gd name="connsiteX11" fmla="*/ 308611 w 316293"/>
                <a:gd name="connsiteY11" fmla="*/ 39657 h 239225"/>
                <a:gd name="connsiteX12" fmla="*/ 306194 w 316293"/>
                <a:gd name="connsiteY12" fmla="*/ 40713 h 239225"/>
                <a:gd name="connsiteX13" fmla="*/ 300999 w 316293"/>
                <a:gd name="connsiteY13" fmla="*/ 43091 h 239225"/>
                <a:gd name="connsiteX14" fmla="*/ 297580 w 316293"/>
                <a:gd name="connsiteY14" fmla="*/ 45032 h 239225"/>
                <a:gd name="connsiteX15" fmla="*/ 296766 w 316293"/>
                <a:gd name="connsiteY15" fmla="*/ 45102 h 239225"/>
                <a:gd name="connsiteX16" fmla="*/ 294701 w 316293"/>
                <a:gd name="connsiteY16" fmla="*/ 44289 h 239225"/>
                <a:gd name="connsiteX17" fmla="*/ 291650 w 316293"/>
                <a:gd name="connsiteY17" fmla="*/ 43319 h 239225"/>
                <a:gd name="connsiteX18" fmla="*/ 290836 w 316293"/>
                <a:gd name="connsiteY18" fmla="*/ 43334 h 239225"/>
                <a:gd name="connsiteX19" fmla="*/ 283795 w 316293"/>
                <a:gd name="connsiteY19" fmla="*/ 43498 h 239225"/>
                <a:gd name="connsiteX20" fmla="*/ 277325 w 316293"/>
                <a:gd name="connsiteY20" fmla="*/ 43858 h 239225"/>
                <a:gd name="connsiteX21" fmla="*/ 274634 w 316293"/>
                <a:gd name="connsiteY21" fmla="*/ 44328 h 239225"/>
                <a:gd name="connsiteX22" fmla="*/ 269634 w 316293"/>
                <a:gd name="connsiteY22" fmla="*/ 44773 h 239225"/>
                <a:gd name="connsiteX23" fmla="*/ 266490 w 316293"/>
                <a:gd name="connsiteY23" fmla="*/ 44930 h 239225"/>
                <a:gd name="connsiteX24" fmla="*/ 264479 w 316293"/>
                <a:gd name="connsiteY24" fmla="*/ 45681 h 239225"/>
                <a:gd name="connsiteX25" fmla="*/ 262280 w 316293"/>
                <a:gd name="connsiteY25" fmla="*/ 46667 h 239225"/>
                <a:gd name="connsiteX26" fmla="*/ 259996 w 316293"/>
                <a:gd name="connsiteY26" fmla="*/ 47308 h 239225"/>
                <a:gd name="connsiteX27" fmla="*/ 258298 w 316293"/>
                <a:gd name="connsiteY27" fmla="*/ 47520 h 239225"/>
                <a:gd name="connsiteX28" fmla="*/ 256257 w 316293"/>
                <a:gd name="connsiteY28" fmla="*/ 48443 h 239225"/>
                <a:gd name="connsiteX29" fmla="*/ 254911 w 316293"/>
                <a:gd name="connsiteY29" fmla="*/ 50273 h 239225"/>
                <a:gd name="connsiteX30" fmla="*/ 251069 w 316293"/>
                <a:gd name="connsiteY30" fmla="*/ 52980 h 239225"/>
                <a:gd name="connsiteX31" fmla="*/ 248910 w 316293"/>
                <a:gd name="connsiteY31" fmla="*/ 54287 h 239225"/>
                <a:gd name="connsiteX32" fmla="*/ 247823 w 316293"/>
                <a:gd name="connsiteY32" fmla="*/ 55765 h 239225"/>
                <a:gd name="connsiteX33" fmla="*/ 246587 w 316293"/>
                <a:gd name="connsiteY33" fmla="*/ 55906 h 239225"/>
                <a:gd name="connsiteX34" fmla="*/ 244474 w 316293"/>
                <a:gd name="connsiteY34" fmla="*/ 55640 h 239225"/>
                <a:gd name="connsiteX35" fmla="*/ 242839 w 316293"/>
                <a:gd name="connsiteY35" fmla="*/ 57236 h 239225"/>
                <a:gd name="connsiteX36" fmla="*/ 241032 w 316293"/>
                <a:gd name="connsiteY36" fmla="*/ 59521 h 239225"/>
                <a:gd name="connsiteX37" fmla="*/ 237723 w 316293"/>
                <a:gd name="connsiteY37" fmla="*/ 62830 h 239225"/>
                <a:gd name="connsiteX38" fmla="*/ 235963 w 316293"/>
                <a:gd name="connsiteY38" fmla="*/ 64168 h 239225"/>
                <a:gd name="connsiteX39" fmla="*/ 234914 w 316293"/>
                <a:gd name="connsiteY39" fmla="*/ 66327 h 239225"/>
                <a:gd name="connsiteX40" fmla="*/ 235689 w 316293"/>
                <a:gd name="connsiteY40" fmla="*/ 67446 h 239225"/>
                <a:gd name="connsiteX41" fmla="*/ 238380 w 316293"/>
                <a:gd name="connsiteY41" fmla="*/ 69120 h 239225"/>
                <a:gd name="connsiteX42" fmla="*/ 239585 w 316293"/>
                <a:gd name="connsiteY42" fmla="*/ 70701 h 239225"/>
                <a:gd name="connsiteX43" fmla="*/ 240242 w 316293"/>
                <a:gd name="connsiteY43" fmla="*/ 71952 h 239225"/>
                <a:gd name="connsiteX44" fmla="*/ 241470 w 316293"/>
                <a:gd name="connsiteY44" fmla="*/ 75160 h 239225"/>
                <a:gd name="connsiteX45" fmla="*/ 242252 w 316293"/>
                <a:gd name="connsiteY45" fmla="*/ 78313 h 239225"/>
                <a:gd name="connsiteX46" fmla="*/ 243410 w 316293"/>
                <a:gd name="connsiteY46" fmla="*/ 79674 h 239225"/>
                <a:gd name="connsiteX47" fmla="*/ 243747 w 316293"/>
                <a:gd name="connsiteY47" fmla="*/ 81982 h 239225"/>
                <a:gd name="connsiteX48" fmla="*/ 244044 w 316293"/>
                <a:gd name="connsiteY48" fmla="*/ 83398 h 239225"/>
                <a:gd name="connsiteX49" fmla="*/ 243410 w 316293"/>
                <a:gd name="connsiteY49" fmla="*/ 84407 h 239225"/>
                <a:gd name="connsiteX50" fmla="*/ 242832 w 316293"/>
                <a:gd name="connsiteY50" fmla="*/ 85526 h 239225"/>
                <a:gd name="connsiteX51" fmla="*/ 242832 w 316293"/>
                <a:gd name="connsiteY51" fmla="*/ 86590 h 239225"/>
                <a:gd name="connsiteX52" fmla="*/ 243528 w 316293"/>
                <a:gd name="connsiteY52" fmla="*/ 87685 h 239225"/>
                <a:gd name="connsiteX53" fmla="*/ 244138 w 316293"/>
                <a:gd name="connsiteY53" fmla="*/ 88655 h 239225"/>
                <a:gd name="connsiteX54" fmla="*/ 244474 w 316293"/>
                <a:gd name="connsiteY54" fmla="*/ 89430 h 239225"/>
                <a:gd name="connsiteX55" fmla="*/ 244060 w 316293"/>
                <a:gd name="connsiteY55" fmla="*/ 90290 h 239225"/>
                <a:gd name="connsiteX56" fmla="*/ 242832 w 316293"/>
                <a:gd name="connsiteY56" fmla="*/ 91605 h 239225"/>
                <a:gd name="connsiteX57" fmla="*/ 242206 w 316293"/>
                <a:gd name="connsiteY57" fmla="*/ 92950 h 239225"/>
                <a:gd name="connsiteX58" fmla="*/ 240844 w 316293"/>
                <a:gd name="connsiteY58" fmla="*/ 95196 h 239225"/>
                <a:gd name="connsiteX59" fmla="*/ 238716 w 316293"/>
                <a:gd name="connsiteY59" fmla="*/ 96729 h 239225"/>
                <a:gd name="connsiteX60" fmla="*/ 237308 w 316293"/>
                <a:gd name="connsiteY60" fmla="*/ 97840 h 239225"/>
                <a:gd name="connsiteX61" fmla="*/ 235814 w 316293"/>
                <a:gd name="connsiteY61" fmla="*/ 100187 h 239225"/>
                <a:gd name="connsiteX62" fmla="*/ 233342 w 316293"/>
                <a:gd name="connsiteY62" fmla="*/ 102792 h 239225"/>
                <a:gd name="connsiteX63" fmla="*/ 232301 w 316293"/>
                <a:gd name="connsiteY63" fmla="*/ 104967 h 239225"/>
                <a:gd name="connsiteX64" fmla="*/ 231214 w 316293"/>
                <a:gd name="connsiteY64" fmla="*/ 106164 h 239225"/>
                <a:gd name="connsiteX65" fmla="*/ 230095 w 316293"/>
                <a:gd name="connsiteY65" fmla="*/ 106806 h 239225"/>
                <a:gd name="connsiteX66" fmla="*/ 230384 w 316293"/>
                <a:gd name="connsiteY66" fmla="*/ 107979 h 239225"/>
                <a:gd name="connsiteX67" fmla="*/ 231354 w 316293"/>
                <a:gd name="connsiteY67" fmla="*/ 109442 h 239225"/>
                <a:gd name="connsiteX68" fmla="*/ 232958 w 316293"/>
                <a:gd name="connsiteY68" fmla="*/ 111077 h 239225"/>
                <a:gd name="connsiteX69" fmla="*/ 232888 w 316293"/>
                <a:gd name="connsiteY69" fmla="*/ 113620 h 239225"/>
                <a:gd name="connsiteX70" fmla="*/ 232810 w 316293"/>
                <a:gd name="connsiteY70" fmla="*/ 115451 h 239225"/>
                <a:gd name="connsiteX71" fmla="*/ 232865 w 316293"/>
                <a:gd name="connsiteY71" fmla="*/ 117665 h 239225"/>
                <a:gd name="connsiteX72" fmla="*/ 231988 w 316293"/>
                <a:gd name="connsiteY72" fmla="*/ 119527 h 239225"/>
                <a:gd name="connsiteX73" fmla="*/ 227529 w 316293"/>
                <a:gd name="connsiteY73" fmla="*/ 121310 h 239225"/>
                <a:gd name="connsiteX74" fmla="*/ 223257 w 316293"/>
                <a:gd name="connsiteY74" fmla="*/ 122093 h 239225"/>
                <a:gd name="connsiteX75" fmla="*/ 218023 w 316293"/>
                <a:gd name="connsiteY75" fmla="*/ 122139 h 239225"/>
                <a:gd name="connsiteX76" fmla="*/ 216044 w 316293"/>
                <a:gd name="connsiteY76" fmla="*/ 121858 h 239225"/>
                <a:gd name="connsiteX77" fmla="*/ 214464 w 316293"/>
                <a:gd name="connsiteY77" fmla="*/ 121467 h 239225"/>
                <a:gd name="connsiteX78" fmla="*/ 208784 w 316293"/>
                <a:gd name="connsiteY78" fmla="*/ 119464 h 239225"/>
                <a:gd name="connsiteX79" fmla="*/ 206476 w 316293"/>
                <a:gd name="connsiteY79" fmla="*/ 120645 h 239225"/>
                <a:gd name="connsiteX80" fmla="*/ 205999 w 316293"/>
                <a:gd name="connsiteY80" fmla="*/ 123532 h 239225"/>
                <a:gd name="connsiteX81" fmla="*/ 210145 w 316293"/>
                <a:gd name="connsiteY81" fmla="*/ 128210 h 239225"/>
                <a:gd name="connsiteX82" fmla="*/ 211843 w 316293"/>
                <a:gd name="connsiteY82" fmla="*/ 130816 h 239225"/>
                <a:gd name="connsiteX83" fmla="*/ 213728 w 316293"/>
                <a:gd name="connsiteY83" fmla="*/ 135166 h 239225"/>
                <a:gd name="connsiteX84" fmla="*/ 215136 w 316293"/>
                <a:gd name="connsiteY84" fmla="*/ 137403 h 239225"/>
                <a:gd name="connsiteX85" fmla="*/ 214636 w 316293"/>
                <a:gd name="connsiteY85" fmla="*/ 139500 h 239225"/>
                <a:gd name="connsiteX86" fmla="*/ 210881 w 316293"/>
                <a:gd name="connsiteY86" fmla="*/ 141878 h 239225"/>
                <a:gd name="connsiteX87" fmla="*/ 207149 w 316293"/>
                <a:gd name="connsiteY87" fmla="*/ 144108 h 239225"/>
                <a:gd name="connsiteX88" fmla="*/ 202392 w 316293"/>
                <a:gd name="connsiteY88" fmla="*/ 144569 h 239225"/>
                <a:gd name="connsiteX89" fmla="*/ 199403 w 316293"/>
                <a:gd name="connsiteY89" fmla="*/ 145367 h 239225"/>
                <a:gd name="connsiteX90" fmla="*/ 197956 w 316293"/>
                <a:gd name="connsiteY90" fmla="*/ 146517 h 239225"/>
                <a:gd name="connsiteX91" fmla="*/ 196892 w 316293"/>
                <a:gd name="connsiteY91" fmla="*/ 151391 h 239225"/>
                <a:gd name="connsiteX92" fmla="*/ 195820 w 316293"/>
                <a:gd name="connsiteY92" fmla="*/ 153175 h 239225"/>
                <a:gd name="connsiteX93" fmla="*/ 195844 w 316293"/>
                <a:gd name="connsiteY93" fmla="*/ 155295 h 239225"/>
                <a:gd name="connsiteX94" fmla="*/ 194835 w 316293"/>
                <a:gd name="connsiteY94" fmla="*/ 157697 h 239225"/>
                <a:gd name="connsiteX95" fmla="*/ 193309 w 316293"/>
                <a:gd name="connsiteY95" fmla="*/ 159238 h 239225"/>
                <a:gd name="connsiteX96" fmla="*/ 192237 w 316293"/>
                <a:gd name="connsiteY96" fmla="*/ 161757 h 239225"/>
                <a:gd name="connsiteX97" fmla="*/ 192574 w 316293"/>
                <a:gd name="connsiteY97" fmla="*/ 166522 h 239225"/>
                <a:gd name="connsiteX98" fmla="*/ 193075 w 316293"/>
                <a:gd name="connsiteY98" fmla="*/ 174580 h 239225"/>
                <a:gd name="connsiteX99" fmla="*/ 191048 w 316293"/>
                <a:gd name="connsiteY99" fmla="*/ 177115 h 239225"/>
                <a:gd name="connsiteX100" fmla="*/ 188764 w 316293"/>
                <a:gd name="connsiteY100" fmla="*/ 179681 h 239225"/>
                <a:gd name="connsiteX101" fmla="*/ 186354 w 316293"/>
                <a:gd name="connsiteY101" fmla="*/ 181512 h 239225"/>
                <a:gd name="connsiteX102" fmla="*/ 184062 w 316293"/>
                <a:gd name="connsiteY102" fmla="*/ 182356 h 239225"/>
                <a:gd name="connsiteX103" fmla="*/ 182161 w 316293"/>
                <a:gd name="connsiteY103" fmla="*/ 182044 h 239225"/>
                <a:gd name="connsiteX104" fmla="*/ 180659 w 316293"/>
                <a:gd name="connsiteY104" fmla="*/ 180463 h 239225"/>
                <a:gd name="connsiteX105" fmla="*/ 179767 w 316293"/>
                <a:gd name="connsiteY105" fmla="*/ 179133 h 239225"/>
                <a:gd name="connsiteX106" fmla="*/ 178108 w 316293"/>
                <a:gd name="connsiteY106" fmla="*/ 178022 h 239225"/>
                <a:gd name="connsiteX107" fmla="*/ 176418 w 316293"/>
                <a:gd name="connsiteY107" fmla="*/ 178249 h 239225"/>
                <a:gd name="connsiteX108" fmla="*/ 174721 w 316293"/>
                <a:gd name="connsiteY108" fmla="*/ 179266 h 239225"/>
                <a:gd name="connsiteX109" fmla="*/ 172006 w 316293"/>
                <a:gd name="connsiteY109" fmla="*/ 178930 h 239225"/>
                <a:gd name="connsiteX110" fmla="*/ 169690 w 316293"/>
                <a:gd name="connsiteY110" fmla="*/ 177913 h 239225"/>
                <a:gd name="connsiteX111" fmla="*/ 168517 w 316293"/>
                <a:gd name="connsiteY111" fmla="*/ 178022 h 239225"/>
                <a:gd name="connsiteX112" fmla="*/ 167844 w 316293"/>
                <a:gd name="connsiteY112" fmla="*/ 179047 h 239225"/>
                <a:gd name="connsiteX113" fmla="*/ 165364 w 316293"/>
                <a:gd name="connsiteY113" fmla="*/ 181238 h 239225"/>
                <a:gd name="connsiteX114" fmla="*/ 159277 w 316293"/>
                <a:gd name="connsiteY114" fmla="*/ 184563 h 239225"/>
                <a:gd name="connsiteX115" fmla="*/ 156790 w 316293"/>
                <a:gd name="connsiteY115" fmla="*/ 184805 h 239225"/>
                <a:gd name="connsiteX116" fmla="*/ 155725 w 316293"/>
                <a:gd name="connsiteY116" fmla="*/ 185634 h 239225"/>
                <a:gd name="connsiteX117" fmla="*/ 156148 w 316293"/>
                <a:gd name="connsiteY117" fmla="*/ 186996 h 239225"/>
                <a:gd name="connsiteX118" fmla="*/ 157235 w 316293"/>
                <a:gd name="connsiteY118" fmla="*/ 188107 h 239225"/>
                <a:gd name="connsiteX119" fmla="*/ 159136 w 316293"/>
                <a:gd name="connsiteY119" fmla="*/ 188889 h 239225"/>
                <a:gd name="connsiteX120" fmla="*/ 159230 w 316293"/>
                <a:gd name="connsiteY120" fmla="*/ 189797 h 239225"/>
                <a:gd name="connsiteX121" fmla="*/ 157556 w 316293"/>
                <a:gd name="connsiteY121" fmla="*/ 190587 h 239225"/>
                <a:gd name="connsiteX122" fmla="*/ 156124 w 316293"/>
                <a:gd name="connsiteY122" fmla="*/ 191487 h 239225"/>
                <a:gd name="connsiteX123" fmla="*/ 152971 w 316293"/>
                <a:gd name="connsiteY123" fmla="*/ 192590 h 239225"/>
                <a:gd name="connsiteX124" fmla="*/ 149334 w 316293"/>
                <a:gd name="connsiteY124" fmla="*/ 193020 h 239225"/>
                <a:gd name="connsiteX125" fmla="*/ 145578 w 316293"/>
                <a:gd name="connsiteY125" fmla="*/ 192378 h 239225"/>
                <a:gd name="connsiteX126" fmla="*/ 143646 w 316293"/>
                <a:gd name="connsiteY126" fmla="*/ 190915 h 239225"/>
                <a:gd name="connsiteX127" fmla="*/ 141361 w 316293"/>
                <a:gd name="connsiteY127" fmla="*/ 190775 h 239225"/>
                <a:gd name="connsiteX128" fmla="*/ 139280 w 316293"/>
                <a:gd name="connsiteY128" fmla="*/ 191846 h 239225"/>
                <a:gd name="connsiteX129" fmla="*/ 137129 w 316293"/>
                <a:gd name="connsiteY129" fmla="*/ 193615 h 239225"/>
                <a:gd name="connsiteX130" fmla="*/ 134782 w 316293"/>
                <a:gd name="connsiteY130" fmla="*/ 197401 h 239225"/>
                <a:gd name="connsiteX131" fmla="*/ 134156 w 316293"/>
                <a:gd name="connsiteY131" fmla="*/ 198066 h 239225"/>
                <a:gd name="connsiteX132" fmla="*/ 133523 w 316293"/>
                <a:gd name="connsiteY132" fmla="*/ 198668 h 239225"/>
                <a:gd name="connsiteX133" fmla="*/ 131989 w 316293"/>
                <a:gd name="connsiteY133" fmla="*/ 199482 h 239225"/>
                <a:gd name="connsiteX134" fmla="*/ 129791 w 316293"/>
                <a:gd name="connsiteY134" fmla="*/ 200812 h 239225"/>
                <a:gd name="connsiteX135" fmla="*/ 128687 w 316293"/>
                <a:gd name="connsiteY135" fmla="*/ 203597 h 239225"/>
                <a:gd name="connsiteX136" fmla="*/ 127365 w 316293"/>
                <a:gd name="connsiteY136" fmla="*/ 208549 h 239225"/>
                <a:gd name="connsiteX137" fmla="*/ 127678 w 316293"/>
                <a:gd name="connsiteY137" fmla="*/ 211209 h 239225"/>
                <a:gd name="connsiteX138" fmla="*/ 127780 w 316293"/>
                <a:gd name="connsiteY138" fmla="*/ 215817 h 239225"/>
                <a:gd name="connsiteX139" fmla="*/ 127264 w 316293"/>
                <a:gd name="connsiteY139" fmla="*/ 219048 h 239225"/>
                <a:gd name="connsiteX140" fmla="*/ 126309 w 316293"/>
                <a:gd name="connsiteY140" fmla="*/ 221169 h 239225"/>
                <a:gd name="connsiteX141" fmla="*/ 126497 w 316293"/>
                <a:gd name="connsiteY141" fmla="*/ 222835 h 239225"/>
                <a:gd name="connsiteX142" fmla="*/ 127952 w 316293"/>
                <a:gd name="connsiteY142" fmla="*/ 224728 h 239225"/>
                <a:gd name="connsiteX143" fmla="*/ 127365 w 316293"/>
                <a:gd name="connsiteY143" fmla="*/ 225957 h 239225"/>
                <a:gd name="connsiteX144" fmla="*/ 126145 w 316293"/>
                <a:gd name="connsiteY144" fmla="*/ 227318 h 239225"/>
                <a:gd name="connsiteX145" fmla="*/ 124963 w 316293"/>
                <a:gd name="connsiteY145" fmla="*/ 228077 h 239225"/>
                <a:gd name="connsiteX146" fmla="*/ 120230 w 316293"/>
                <a:gd name="connsiteY146" fmla="*/ 229508 h 239225"/>
                <a:gd name="connsiteX147" fmla="*/ 113745 w 316293"/>
                <a:gd name="connsiteY147" fmla="*/ 231456 h 239225"/>
                <a:gd name="connsiteX148" fmla="*/ 109457 w 316293"/>
                <a:gd name="connsiteY148" fmla="*/ 232708 h 239225"/>
                <a:gd name="connsiteX149" fmla="*/ 103081 w 316293"/>
                <a:gd name="connsiteY149" fmla="*/ 234570 h 239225"/>
                <a:gd name="connsiteX150" fmla="*/ 101219 w 316293"/>
                <a:gd name="connsiteY150" fmla="*/ 235024 h 239225"/>
                <a:gd name="connsiteX151" fmla="*/ 97339 w 316293"/>
                <a:gd name="connsiteY151" fmla="*/ 235188 h 239225"/>
                <a:gd name="connsiteX152" fmla="*/ 95329 w 316293"/>
                <a:gd name="connsiteY152" fmla="*/ 234906 h 239225"/>
                <a:gd name="connsiteX153" fmla="*/ 92606 w 316293"/>
                <a:gd name="connsiteY153" fmla="*/ 234828 h 239225"/>
                <a:gd name="connsiteX154" fmla="*/ 88600 w 316293"/>
                <a:gd name="connsiteY154" fmla="*/ 234899 h 239225"/>
                <a:gd name="connsiteX155" fmla="*/ 85808 w 316293"/>
                <a:gd name="connsiteY155" fmla="*/ 235407 h 239225"/>
                <a:gd name="connsiteX156" fmla="*/ 83007 w 316293"/>
                <a:gd name="connsiteY156" fmla="*/ 236338 h 239225"/>
                <a:gd name="connsiteX157" fmla="*/ 80941 w 316293"/>
                <a:gd name="connsiteY157" fmla="*/ 237512 h 239225"/>
                <a:gd name="connsiteX158" fmla="*/ 79752 w 316293"/>
                <a:gd name="connsiteY158" fmla="*/ 238670 h 239225"/>
                <a:gd name="connsiteX159" fmla="*/ 79330 w 316293"/>
                <a:gd name="connsiteY159" fmla="*/ 239225 h 239225"/>
                <a:gd name="connsiteX160" fmla="*/ 76521 w 316293"/>
                <a:gd name="connsiteY160" fmla="*/ 238271 h 239225"/>
                <a:gd name="connsiteX161" fmla="*/ 67672 w 316293"/>
                <a:gd name="connsiteY161" fmla="*/ 236565 h 239225"/>
                <a:gd name="connsiteX162" fmla="*/ 43709 w 316293"/>
                <a:gd name="connsiteY162" fmla="*/ 238818 h 239225"/>
                <a:gd name="connsiteX163" fmla="*/ 41448 w 316293"/>
                <a:gd name="connsiteY163" fmla="*/ 238388 h 239225"/>
                <a:gd name="connsiteX164" fmla="*/ 33273 w 316293"/>
                <a:gd name="connsiteY164" fmla="*/ 235751 h 239225"/>
                <a:gd name="connsiteX165" fmla="*/ 22735 w 316293"/>
                <a:gd name="connsiteY165" fmla="*/ 232356 h 239225"/>
                <a:gd name="connsiteX166" fmla="*/ 16218 w 316293"/>
                <a:gd name="connsiteY166" fmla="*/ 230252 h 239225"/>
                <a:gd name="connsiteX167" fmla="*/ 7854 w 316293"/>
                <a:gd name="connsiteY167" fmla="*/ 227498 h 239225"/>
                <a:gd name="connsiteX168" fmla="*/ 13581 w 316293"/>
                <a:gd name="connsiteY168" fmla="*/ 220691 h 239225"/>
                <a:gd name="connsiteX169" fmla="*/ 18573 w 316293"/>
                <a:gd name="connsiteY169" fmla="*/ 214746 h 239225"/>
                <a:gd name="connsiteX170" fmla="*/ 23580 w 316293"/>
                <a:gd name="connsiteY170" fmla="*/ 208768 h 239225"/>
                <a:gd name="connsiteX171" fmla="*/ 28508 w 316293"/>
                <a:gd name="connsiteY171" fmla="*/ 202862 h 239225"/>
                <a:gd name="connsiteX172" fmla="*/ 29095 w 316293"/>
                <a:gd name="connsiteY172" fmla="*/ 200789 h 239225"/>
                <a:gd name="connsiteX173" fmla="*/ 29174 w 316293"/>
                <a:gd name="connsiteY173" fmla="*/ 196728 h 239225"/>
                <a:gd name="connsiteX174" fmla="*/ 27875 w 316293"/>
                <a:gd name="connsiteY174" fmla="*/ 191291 h 239225"/>
                <a:gd name="connsiteX175" fmla="*/ 25786 w 316293"/>
                <a:gd name="connsiteY175" fmla="*/ 188811 h 239225"/>
                <a:gd name="connsiteX176" fmla="*/ 18893 w 316293"/>
                <a:gd name="connsiteY176" fmla="*/ 187809 h 239225"/>
                <a:gd name="connsiteX177" fmla="*/ 13722 w 316293"/>
                <a:gd name="connsiteY177" fmla="*/ 187050 h 239225"/>
                <a:gd name="connsiteX178" fmla="*/ 8082 w 316293"/>
                <a:gd name="connsiteY178" fmla="*/ 186229 h 239225"/>
                <a:gd name="connsiteX179" fmla="*/ 7362 w 316293"/>
                <a:gd name="connsiteY179" fmla="*/ 185924 h 239225"/>
                <a:gd name="connsiteX180" fmla="*/ 6720 w 316293"/>
                <a:gd name="connsiteY180" fmla="*/ 181676 h 239225"/>
                <a:gd name="connsiteX181" fmla="*/ 6994 w 316293"/>
                <a:gd name="connsiteY181" fmla="*/ 179783 h 239225"/>
                <a:gd name="connsiteX182" fmla="*/ 6626 w 316293"/>
                <a:gd name="connsiteY182" fmla="*/ 176113 h 239225"/>
                <a:gd name="connsiteX183" fmla="*/ 6681 w 316293"/>
                <a:gd name="connsiteY183" fmla="*/ 173281 h 239225"/>
                <a:gd name="connsiteX184" fmla="*/ 7495 w 316293"/>
                <a:gd name="connsiteY184" fmla="*/ 168626 h 239225"/>
                <a:gd name="connsiteX185" fmla="*/ 7542 w 316293"/>
                <a:gd name="connsiteY185" fmla="*/ 166522 h 239225"/>
                <a:gd name="connsiteX186" fmla="*/ 4936 w 316293"/>
                <a:gd name="connsiteY186" fmla="*/ 157439 h 239225"/>
                <a:gd name="connsiteX187" fmla="*/ 3481 w 316293"/>
                <a:gd name="connsiteY187" fmla="*/ 152393 h 239225"/>
                <a:gd name="connsiteX188" fmla="*/ 1995 w 316293"/>
                <a:gd name="connsiteY188" fmla="*/ 147175 h 239225"/>
                <a:gd name="connsiteX189" fmla="*/ 1674 w 316293"/>
                <a:gd name="connsiteY189" fmla="*/ 145508 h 239225"/>
                <a:gd name="connsiteX190" fmla="*/ 1643 w 316293"/>
                <a:gd name="connsiteY190" fmla="*/ 143451 h 239225"/>
                <a:gd name="connsiteX191" fmla="*/ 5101 w 316293"/>
                <a:gd name="connsiteY191" fmla="*/ 138600 h 239225"/>
                <a:gd name="connsiteX192" fmla="*/ 6173 w 316293"/>
                <a:gd name="connsiteY192" fmla="*/ 137544 h 239225"/>
                <a:gd name="connsiteX193" fmla="*/ 8199 w 316293"/>
                <a:gd name="connsiteY193" fmla="*/ 135126 h 239225"/>
                <a:gd name="connsiteX194" fmla="*/ 9466 w 316293"/>
                <a:gd name="connsiteY194" fmla="*/ 133835 h 239225"/>
                <a:gd name="connsiteX195" fmla="*/ 9247 w 316293"/>
                <a:gd name="connsiteY195" fmla="*/ 132952 h 239225"/>
                <a:gd name="connsiteX196" fmla="*/ 7041 w 316293"/>
                <a:gd name="connsiteY196" fmla="*/ 132443 h 239225"/>
                <a:gd name="connsiteX197" fmla="*/ 3708 w 316293"/>
                <a:gd name="connsiteY197" fmla="*/ 132396 h 239225"/>
                <a:gd name="connsiteX198" fmla="*/ 1932 w 316293"/>
                <a:gd name="connsiteY198" fmla="*/ 131661 h 239225"/>
                <a:gd name="connsiteX199" fmla="*/ 548 w 316293"/>
                <a:gd name="connsiteY199" fmla="*/ 130338 h 239225"/>
                <a:gd name="connsiteX200" fmla="*/ 0 w 316293"/>
                <a:gd name="connsiteY200" fmla="*/ 128414 h 239225"/>
                <a:gd name="connsiteX201" fmla="*/ 907 w 316293"/>
                <a:gd name="connsiteY201" fmla="*/ 124995 h 239225"/>
                <a:gd name="connsiteX202" fmla="*/ 0 w 316293"/>
                <a:gd name="connsiteY202" fmla="*/ 118337 h 239225"/>
                <a:gd name="connsiteX203" fmla="*/ 1854 w 316293"/>
                <a:gd name="connsiteY203" fmla="*/ 115036 h 239225"/>
                <a:gd name="connsiteX204" fmla="*/ 3450 w 316293"/>
                <a:gd name="connsiteY204" fmla="*/ 112728 h 239225"/>
                <a:gd name="connsiteX205" fmla="*/ 8864 w 316293"/>
                <a:gd name="connsiteY205" fmla="*/ 112399 h 239225"/>
                <a:gd name="connsiteX206" fmla="*/ 6986 w 316293"/>
                <a:gd name="connsiteY206" fmla="*/ 109786 h 239225"/>
                <a:gd name="connsiteX207" fmla="*/ 6079 w 316293"/>
                <a:gd name="connsiteY207" fmla="*/ 108268 h 239225"/>
                <a:gd name="connsiteX208" fmla="*/ 5500 w 316293"/>
                <a:gd name="connsiteY208" fmla="*/ 107830 h 239225"/>
                <a:gd name="connsiteX209" fmla="*/ 5281 w 316293"/>
                <a:gd name="connsiteY209" fmla="*/ 107134 h 239225"/>
                <a:gd name="connsiteX210" fmla="*/ 5570 w 316293"/>
                <a:gd name="connsiteY210" fmla="*/ 106430 h 239225"/>
                <a:gd name="connsiteX211" fmla="*/ 6955 w 316293"/>
                <a:gd name="connsiteY211" fmla="*/ 106164 h 239225"/>
                <a:gd name="connsiteX212" fmla="*/ 7894 w 316293"/>
                <a:gd name="connsiteY212" fmla="*/ 105288 h 239225"/>
                <a:gd name="connsiteX213" fmla="*/ 9419 w 316293"/>
                <a:gd name="connsiteY213" fmla="*/ 104059 h 239225"/>
                <a:gd name="connsiteX214" fmla="*/ 10217 w 316293"/>
                <a:gd name="connsiteY214" fmla="*/ 103528 h 239225"/>
                <a:gd name="connsiteX215" fmla="*/ 10358 w 316293"/>
                <a:gd name="connsiteY215" fmla="*/ 102033 h 239225"/>
                <a:gd name="connsiteX216" fmla="*/ 11086 w 316293"/>
                <a:gd name="connsiteY216" fmla="*/ 100985 h 239225"/>
                <a:gd name="connsiteX217" fmla="*/ 12181 w 316293"/>
                <a:gd name="connsiteY217" fmla="*/ 99663 h 239225"/>
                <a:gd name="connsiteX218" fmla="*/ 13049 w 316293"/>
                <a:gd name="connsiteY218" fmla="*/ 98161 h 239225"/>
                <a:gd name="connsiteX219" fmla="*/ 12831 w 316293"/>
                <a:gd name="connsiteY219" fmla="*/ 96400 h 239225"/>
                <a:gd name="connsiteX220" fmla="*/ 13628 w 316293"/>
                <a:gd name="connsiteY220" fmla="*/ 94288 h 239225"/>
                <a:gd name="connsiteX221" fmla="*/ 13996 w 316293"/>
                <a:gd name="connsiteY221" fmla="*/ 92958 h 239225"/>
                <a:gd name="connsiteX222" fmla="*/ 14575 w 316293"/>
                <a:gd name="connsiteY222" fmla="*/ 91808 h 239225"/>
                <a:gd name="connsiteX223" fmla="*/ 14066 w 316293"/>
                <a:gd name="connsiteY223" fmla="*/ 90134 h 239225"/>
                <a:gd name="connsiteX224" fmla="*/ 13628 w 316293"/>
                <a:gd name="connsiteY224" fmla="*/ 88718 h 239225"/>
                <a:gd name="connsiteX225" fmla="*/ 13488 w 316293"/>
                <a:gd name="connsiteY225" fmla="*/ 87036 h 239225"/>
                <a:gd name="connsiteX226" fmla="*/ 14356 w 316293"/>
                <a:gd name="connsiteY226" fmla="*/ 86590 h 239225"/>
                <a:gd name="connsiteX227" fmla="*/ 15451 w 316293"/>
                <a:gd name="connsiteY227" fmla="*/ 85972 h 239225"/>
                <a:gd name="connsiteX228" fmla="*/ 15663 w 316293"/>
                <a:gd name="connsiteY228" fmla="*/ 84642 h 239225"/>
                <a:gd name="connsiteX229" fmla="*/ 16241 w 316293"/>
                <a:gd name="connsiteY229" fmla="*/ 82960 h 239225"/>
                <a:gd name="connsiteX230" fmla="*/ 16680 w 316293"/>
                <a:gd name="connsiteY230" fmla="*/ 81622 h 239225"/>
                <a:gd name="connsiteX231" fmla="*/ 17407 w 316293"/>
                <a:gd name="connsiteY231" fmla="*/ 80566 h 239225"/>
                <a:gd name="connsiteX232" fmla="*/ 17485 w 316293"/>
                <a:gd name="connsiteY232" fmla="*/ 79494 h 239225"/>
                <a:gd name="connsiteX233" fmla="*/ 17047 w 316293"/>
                <a:gd name="connsiteY233" fmla="*/ 77718 h 239225"/>
                <a:gd name="connsiteX234" fmla="*/ 18854 w 316293"/>
                <a:gd name="connsiteY234" fmla="*/ 77452 h 239225"/>
                <a:gd name="connsiteX235" fmla="*/ 19582 w 316293"/>
                <a:gd name="connsiteY235" fmla="*/ 78430 h 239225"/>
                <a:gd name="connsiteX236" fmla="*/ 20552 w 316293"/>
                <a:gd name="connsiteY236" fmla="*/ 79697 h 239225"/>
                <a:gd name="connsiteX237" fmla="*/ 23204 w 316293"/>
                <a:gd name="connsiteY237" fmla="*/ 82060 h 239225"/>
                <a:gd name="connsiteX238" fmla="*/ 24925 w 316293"/>
                <a:gd name="connsiteY238" fmla="*/ 82748 h 239225"/>
                <a:gd name="connsiteX239" fmla="*/ 27093 w 316293"/>
                <a:gd name="connsiteY239" fmla="*/ 83093 h 239225"/>
                <a:gd name="connsiteX240" fmla="*/ 29760 w 316293"/>
                <a:gd name="connsiteY240" fmla="*/ 82772 h 239225"/>
                <a:gd name="connsiteX241" fmla="*/ 31888 w 316293"/>
                <a:gd name="connsiteY241" fmla="*/ 82326 h 239225"/>
                <a:gd name="connsiteX242" fmla="*/ 32890 w 316293"/>
                <a:gd name="connsiteY242" fmla="*/ 82443 h 239225"/>
                <a:gd name="connsiteX243" fmla="*/ 35213 w 316293"/>
                <a:gd name="connsiteY243" fmla="*/ 84157 h 239225"/>
                <a:gd name="connsiteX244" fmla="*/ 37928 w 316293"/>
                <a:gd name="connsiteY244" fmla="*/ 86558 h 239225"/>
                <a:gd name="connsiteX245" fmla="*/ 38796 w 316293"/>
                <a:gd name="connsiteY245" fmla="*/ 87630 h 239225"/>
                <a:gd name="connsiteX246" fmla="*/ 39203 w 316293"/>
                <a:gd name="connsiteY246" fmla="*/ 89265 h 239225"/>
                <a:gd name="connsiteX247" fmla="*/ 40001 w 316293"/>
                <a:gd name="connsiteY247" fmla="*/ 89751 h 239225"/>
                <a:gd name="connsiteX248" fmla="*/ 41738 w 316293"/>
                <a:gd name="connsiteY248" fmla="*/ 88131 h 239225"/>
                <a:gd name="connsiteX249" fmla="*/ 43412 w 316293"/>
                <a:gd name="connsiteY249" fmla="*/ 87599 h 239225"/>
                <a:gd name="connsiteX250" fmla="*/ 44953 w 316293"/>
                <a:gd name="connsiteY250" fmla="*/ 87904 h 239225"/>
                <a:gd name="connsiteX251" fmla="*/ 46651 w 316293"/>
                <a:gd name="connsiteY251" fmla="*/ 88084 h 239225"/>
                <a:gd name="connsiteX252" fmla="*/ 48356 w 316293"/>
                <a:gd name="connsiteY252" fmla="*/ 87490 h 239225"/>
                <a:gd name="connsiteX253" fmla="*/ 49116 w 316293"/>
                <a:gd name="connsiteY253" fmla="*/ 87059 h 239225"/>
                <a:gd name="connsiteX254" fmla="*/ 52080 w 316293"/>
                <a:gd name="connsiteY254" fmla="*/ 84963 h 239225"/>
                <a:gd name="connsiteX255" fmla="*/ 54772 w 316293"/>
                <a:gd name="connsiteY255" fmla="*/ 83367 h 239225"/>
                <a:gd name="connsiteX256" fmla="*/ 56446 w 316293"/>
                <a:gd name="connsiteY256" fmla="*/ 82389 h 239225"/>
                <a:gd name="connsiteX257" fmla="*/ 57048 w 316293"/>
                <a:gd name="connsiteY257" fmla="*/ 79103 h 239225"/>
                <a:gd name="connsiteX258" fmla="*/ 57823 w 316293"/>
                <a:gd name="connsiteY258" fmla="*/ 77233 h 239225"/>
                <a:gd name="connsiteX259" fmla="*/ 58926 w 316293"/>
                <a:gd name="connsiteY259" fmla="*/ 76146 h 239225"/>
                <a:gd name="connsiteX260" fmla="*/ 58519 w 316293"/>
                <a:gd name="connsiteY260" fmla="*/ 74792 h 239225"/>
                <a:gd name="connsiteX261" fmla="*/ 58057 w 316293"/>
                <a:gd name="connsiteY261" fmla="*/ 73759 h 239225"/>
                <a:gd name="connsiteX262" fmla="*/ 57588 w 316293"/>
                <a:gd name="connsiteY262" fmla="*/ 72359 h 239225"/>
                <a:gd name="connsiteX263" fmla="*/ 58057 w 316293"/>
                <a:gd name="connsiteY263" fmla="*/ 71616 h 239225"/>
                <a:gd name="connsiteX264" fmla="*/ 59129 w 316293"/>
                <a:gd name="connsiteY264" fmla="*/ 71287 h 239225"/>
                <a:gd name="connsiteX265" fmla="*/ 61821 w 316293"/>
                <a:gd name="connsiteY265" fmla="*/ 71287 h 239225"/>
                <a:gd name="connsiteX266" fmla="*/ 66554 w 316293"/>
                <a:gd name="connsiteY266" fmla="*/ 69809 h 239225"/>
                <a:gd name="connsiteX267" fmla="*/ 70497 w 316293"/>
                <a:gd name="connsiteY267" fmla="*/ 68330 h 239225"/>
                <a:gd name="connsiteX268" fmla="*/ 74143 w 316293"/>
                <a:gd name="connsiteY268" fmla="*/ 67125 h 239225"/>
                <a:gd name="connsiteX269" fmla="*/ 75801 w 316293"/>
                <a:gd name="connsiteY269" fmla="*/ 66929 h 239225"/>
                <a:gd name="connsiteX270" fmla="*/ 77374 w 316293"/>
                <a:gd name="connsiteY270" fmla="*/ 67133 h 239225"/>
                <a:gd name="connsiteX271" fmla="*/ 78093 w 316293"/>
                <a:gd name="connsiteY271" fmla="*/ 66781 h 239225"/>
                <a:gd name="connsiteX272" fmla="*/ 78289 w 316293"/>
                <a:gd name="connsiteY272" fmla="*/ 65631 h 239225"/>
                <a:gd name="connsiteX273" fmla="*/ 79181 w 316293"/>
                <a:gd name="connsiteY273" fmla="*/ 64418 h 239225"/>
                <a:gd name="connsiteX274" fmla="*/ 81207 w 316293"/>
                <a:gd name="connsiteY274" fmla="*/ 63432 h 239225"/>
                <a:gd name="connsiteX275" fmla="*/ 85017 w 316293"/>
                <a:gd name="connsiteY275" fmla="*/ 61344 h 239225"/>
                <a:gd name="connsiteX276" fmla="*/ 88381 w 316293"/>
                <a:gd name="connsiteY276" fmla="*/ 58238 h 239225"/>
                <a:gd name="connsiteX277" fmla="*/ 89578 w 316293"/>
                <a:gd name="connsiteY277" fmla="*/ 55875 h 239225"/>
                <a:gd name="connsiteX278" fmla="*/ 90392 w 316293"/>
                <a:gd name="connsiteY278" fmla="*/ 52425 h 239225"/>
                <a:gd name="connsiteX279" fmla="*/ 91965 w 316293"/>
                <a:gd name="connsiteY279" fmla="*/ 47089 h 239225"/>
                <a:gd name="connsiteX280" fmla="*/ 93701 w 316293"/>
                <a:gd name="connsiteY280" fmla="*/ 41230 h 239225"/>
                <a:gd name="connsiteX281" fmla="*/ 94342 w 316293"/>
                <a:gd name="connsiteY281" fmla="*/ 38640 h 239225"/>
                <a:gd name="connsiteX282" fmla="*/ 95078 w 316293"/>
                <a:gd name="connsiteY282" fmla="*/ 36645 h 239225"/>
                <a:gd name="connsiteX283" fmla="*/ 98051 w 316293"/>
                <a:gd name="connsiteY283" fmla="*/ 34963 h 239225"/>
                <a:gd name="connsiteX284" fmla="*/ 101086 w 316293"/>
                <a:gd name="connsiteY284" fmla="*/ 33743 h 239225"/>
                <a:gd name="connsiteX285" fmla="*/ 105788 w 316293"/>
                <a:gd name="connsiteY285" fmla="*/ 33500 h 239225"/>
                <a:gd name="connsiteX286" fmla="*/ 111304 w 316293"/>
                <a:gd name="connsiteY286" fmla="*/ 33375 h 239225"/>
                <a:gd name="connsiteX287" fmla="*/ 112470 w 316293"/>
                <a:gd name="connsiteY287" fmla="*/ 30159 h 239225"/>
                <a:gd name="connsiteX288" fmla="*/ 113197 w 316293"/>
                <a:gd name="connsiteY288" fmla="*/ 27421 h 239225"/>
                <a:gd name="connsiteX289" fmla="*/ 114113 w 316293"/>
                <a:gd name="connsiteY289" fmla="*/ 26005 h 239225"/>
                <a:gd name="connsiteX290" fmla="*/ 115451 w 316293"/>
                <a:gd name="connsiteY290" fmla="*/ 24855 h 239225"/>
                <a:gd name="connsiteX291" fmla="*/ 115920 w 316293"/>
                <a:gd name="connsiteY291" fmla="*/ 24628 h 239225"/>
                <a:gd name="connsiteX292" fmla="*/ 118892 w 316293"/>
                <a:gd name="connsiteY292" fmla="*/ 26310 h 239225"/>
                <a:gd name="connsiteX293" fmla="*/ 123454 w 316293"/>
                <a:gd name="connsiteY293" fmla="*/ 28884 h 239225"/>
                <a:gd name="connsiteX294" fmla="*/ 128766 w 316293"/>
                <a:gd name="connsiteY294" fmla="*/ 30167 h 239225"/>
                <a:gd name="connsiteX295" fmla="*/ 131434 w 316293"/>
                <a:gd name="connsiteY295" fmla="*/ 30809 h 239225"/>
                <a:gd name="connsiteX296" fmla="*/ 132545 w 316293"/>
                <a:gd name="connsiteY296" fmla="*/ 30707 h 239225"/>
                <a:gd name="connsiteX297" fmla="*/ 139249 w 316293"/>
                <a:gd name="connsiteY297" fmla="*/ 30081 h 239225"/>
                <a:gd name="connsiteX298" fmla="*/ 144546 w 316293"/>
                <a:gd name="connsiteY298" fmla="*/ 31082 h 239225"/>
                <a:gd name="connsiteX299" fmla="*/ 147323 w 316293"/>
                <a:gd name="connsiteY299" fmla="*/ 33821 h 239225"/>
                <a:gd name="connsiteX300" fmla="*/ 150053 w 316293"/>
                <a:gd name="connsiteY300" fmla="*/ 34517 h 239225"/>
                <a:gd name="connsiteX301" fmla="*/ 152729 w 316293"/>
                <a:gd name="connsiteY301" fmla="*/ 33195 h 239225"/>
                <a:gd name="connsiteX302" fmla="*/ 154388 w 316293"/>
                <a:gd name="connsiteY302" fmla="*/ 32952 h 239225"/>
                <a:gd name="connsiteX303" fmla="*/ 155029 w 316293"/>
                <a:gd name="connsiteY303" fmla="*/ 33805 h 239225"/>
                <a:gd name="connsiteX304" fmla="*/ 156359 w 316293"/>
                <a:gd name="connsiteY304" fmla="*/ 34165 h 239225"/>
                <a:gd name="connsiteX305" fmla="*/ 158393 w 316293"/>
                <a:gd name="connsiteY305" fmla="*/ 34032 h 239225"/>
                <a:gd name="connsiteX306" fmla="*/ 159567 w 316293"/>
                <a:gd name="connsiteY306" fmla="*/ 34791 h 239225"/>
                <a:gd name="connsiteX307" fmla="*/ 159692 w 316293"/>
                <a:gd name="connsiteY307" fmla="*/ 35550 h 239225"/>
                <a:gd name="connsiteX308" fmla="*/ 159848 w 316293"/>
                <a:gd name="connsiteY308" fmla="*/ 36426 h 239225"/>
                <a:gd name="connsiteX309" fmla="*/ 161350 w 316293"/>
                <a:gd name="connsiteY309" fmla="*/ 38507 h 239225"/>
                <a:gd name="connsiteX310" fmla="*/ 164065 w 316293"/>
                <a:gd name="connsiteY310" fmla="*/ 41034 h 239225"/>
                <a:gd name="connsiteX311" fmla="*/ 166475 w 316293"/>
                <a:gd name="connsiteY311" fmla="*/ 41644 h 239225"/>
                <a:gd name="connsiteX312" fmla="*/ 169643 w 316293"/>
                <a:gd name="connsiteY312" fmla="*/ 39680 h 239225"/>
                <a:gd name="connsiteX313" fmla="*/ 170715 w 316293"/>
                <a:gd name="connsiteY313" fmla="*/ 39907 h 239225"/>
                <a:gd name="connsiteX314" fmla="*/ 171239 w 316293"/>
                <a:gd name="connsiteY314" fmla="*/ 39274 h 239225"/>
                <a:gd name="connsiteX315" fmla="*/ 171560 w 316293"/>
                <a:gd name="connsiteY315" fmla="*/ 37842 h 239225"/>
                <a:gd name="connsiteX316" fmla="*/ 173477 w 316293"/>
                <a:gd name="connsiteY316" fmla="*/ 36496 h 239225"/>
                <a:gd name="connsiteX317" fmla="*/ 176982 w 316293"/>
                <a:gd name="connsiteY317" fmla="*/ 35237 h 239225"/>
                <a:gd name="connsiteX318" fmla="*/ 178969 w 316293"/>
                <a:gd name="connsiteY318" fmla="*/ 34110 h 239225"/>
                <a:gd name="connsiteX319" fmla="*/ 179681 w 316293"/>
                <a:gd name="connsiteY319" fmla="*/ 33179 h 239225"/>
                <a:gd name="connsiteX320" fmla="*/ 180862 w 316293"/>
                <a:gd name="connsiteY320" fmla="*/ 32913 h 239225"/>
                <a:gd name="connsiteX321" fmla="*/ 182153 w 316293"/>
                <a:gd name="connsiteY321" fmla="*/ 33195 h 239225"/>
                <a:gd name="connsiteX322" fmla="*/ 183076 w 316293"/>
                <a:gd name="connsiteY322" fmla="*/ 32843 h 239225"/>
                <a:gd name="connsiteX323" fmla="*/ 183397 w 316293"/>
                <a:gd name="connsiteY323" fmla="*/ 31959 h 239225"/>
                <a:gd name="connsiteX324" fmla="*/ 183765 w 316293"/>
                <a:gd name="connsiteY324" fmla="*/ 31575 h 239225"/>
                <a:gd name="connsiteX325" fmla="*/ 184422 w 316293"/>
                <a:gd name="connsiteY325" fmla="*/ 31262 h 239225"/>
                <a:gd name="connsiteX326" fmla="*/ 185009 w 316293"/>
                <a:gd name="connsiteY326" fmla="*/ 31106 h 239225"/>
                <a:gd name="connsiteX327" fmla="*/ 186073 w 316293"/>
                <a:gd name="connsiteY327" fmla="*/ 31349 h 239225"/>
                <a:gd name="connsiteX328" fmla="*/ 188036 w 316293"/>
                <a:gd name="connsiteY328" fmla="*/ 32960 h 239225"/>
                <a:gd name="connsiteX329" fmla="*/ 190900 w 316293"/>
                <a:gd name="connsiteY329" fmla="*/ 35933 h 239225"/>
                <a:gd name="connsiteX330" fmla="*/ 192761 w 316293"/>
                <a:gd name="connsiteY330" fmla="*/ 37294 h 239225"/>
                <a:gd name="connsiteX331" fmla="*/ 193614 w 316293"/>
                <a:gd name="connsiteY331" fmla="*/ 37067 h 239225"/>
                <a:gd name="connsiteX332" fmla="*/ 194710 w 316293"/>
                <a:gd name="connsiteY332" fmla="*/ 36152 h 239225"/>
                <a:gd name="connsiteX333" fmla="*/ 196047 w 316293"/>
                <a:gd name="connsiteY333" fmla="*/ 34572 h 239225"/>
                <a:gd name="connsiteX334" fmla="*/ 196376 w 316293"/>
                <a:gd name="connsiteY334" fmla="*/ 32287 h 239225"/>
                <a:gd name="connsiteX335" fmla="*/ 195711 w 316293"/>
                <a:gd name="connsiteY335" fmla="*/ 29307 h 239225"/>
                <a:gd name="connsiteX336" fmla="*/ 196165 w 316293"/>
                <a:gd name="connsiteY336" fmla="*/ 26897 h 239225"/>
                <a:gd name="connsiteX337" fmla="*/ 197753 w 316293"/>
                <a:gd name="connsiteY337" fmla="*/ 25066 h 239225"/>
                <a:gd name="connsiteX338" fmla="*/ 200687 w 316293"/>
                <a:gd name="connsiteY338" fmla="*/ 23940 h 239225"/>
                <a:gd name="connsiteX339" fmla="*/ 204966 w 316293"/>
                <a:gd name="connsiteY339" fmla="*/ 23509 h 239225"/>
                <a:gd name="connsiteX340" fmla="*/ 207595 w 316293"/>
                <a:gd name="connsiteY340" fmla="*/ 23768 h 239225"/>
                <a:gd name="connsiteX341" fmla="*/ 208565 w 316293"/>
                <a:gd name="connsiteY341" fmla="*/ 24714 h 239225"/>
                <a:gd name="connsiteX342" fmla="*/ 209879 w 316293"/>
                <a:gd name="connsiteY342" fmla="*/ 25231 h 239225"/>
                <a:gd name="connsiteX343" fmla="*/ 211530 w 316293"/>
                <a:gd name="connsiteY343" fmla="*/ 25332 h 239225"/>
                <a:gd name="connsiteX344" fmla="*/ 213048 w 316293"/>
                <a:gd name="connsiteY344" fmla="*/ 24261 h 239225"/>
                <a:gd name="connsiteX345" fmla="*/ 214417 w 316293"/>
                <a:gd name="connsiteY345" fmla="*/ 22000 h 239225"/>
                <a:gd name="connsiteX346" fmla="*/ 214495 w 316293"/>
                <a:gd name="connsiteY346" fmla="*/ 19207 h 239225"/>
                <a:gd name="connsiteX347" fmla="*/ 213282 w 316293"/>
                <a:gd name="connsiteY347" fmla="*/ 15866 h 239225"/>
                <a:gd name="connsiteX348" fmla="*/ 213611 w 316293"/>
                <a:gd name="connsiteY348" fmla="*/ 14802 h 239225"/>
                <a:gd name="connsiteX349" fmla="*/ 214135 w 316293"/>
                <a:gd name="connsiteY349" fmla="*/ 14340 h 239225"/>
                <a:gd name="connsiteX350" fmla="*/ 215778 w 316293"/>
                <a:gd name="connsiteY350" fmla="*/ 13128 h 239225"/>
                <a:gd name="connsiteX351" fmla="*/ 218070 w 316293"/>
                <a:gd name="connsiteY351" fmla="*/ 10616 h 239225"/>
                <a:gd name="connsiteX352" fmla="*/ 220284 w 316293"/>
                <a:gd name="connsiteY352" fmla="*/ 7377 h 239225"/>
                <a:gd name="connsiteX353" fmla="*/ 222420 w 316293"/>
                <a:gd name="connsiteY353" fmla="*/ 3403 h 239225"/>
                <a:gd name="connsiteX354" fmla="*/ 225056 w 316293"/>
                <a:gd name="connsiteY354" fmla="*/ 947 h 239225"/>
                <a:gd name="connsiteX355" fmla="*/ 228194 w 316293"/>
                <a:gd name="connsiteY355" fmla="*/ 0 h 239225"/>
                <a:gd name="connsiteX356" fmla="*/ 231996 w 316293"/>
                <a:gd name="connsiteY356" fmla="*/ 1080 h 239225"/>
                <a:gd name="connsiteX357" fmla="*/ 236479 w 316293"/>
                <a:gd name="connsiteY357" fmla="*/ 4178 h 239225"/>
                <a:gd name="connsiteX358" fmla="*/ 238161 w 316293"/>
                <a:gd name="connsiteY358" fmla="*/ 7980 h 239225"/>
                <a:gd name="connsiteX359" fmla="*/ 237066 w 316293"/>
                <a:gd name="connsiteY359" fmla="*/ 12494 h 239225"/>
                <a:gd name="connsiteX360" fmla="*/ 236972 w 316293"/>
                <a:gd name="connsiteY360" fmla="*/ 14966 h 239225"/>
                <a:gd name="connsiteX361" fmla="*/ 237879 w 316293"/>
                <a:gd name="connsiteY361" fmla="*/ 15428 h 239225"/>
                <a:gd name="connsiteX362" fmla="*/ 239413 w 316293"/>
                <a:gd name="connsiteY362" fmla="*/ 15303 h 239225"/>
                <a:gd name="connsiteX363" fmla="*/ 241564 w 316293"/>
                <a:gd name="connsiteY363" fmla="*/ 14599 h 239225"/>
                <a:gd name="connsiteX364" fmla="*/ 242972 w 316293"/>
                <a:gd name="connsiteY364" fmla="*/ 14559 h 239225"/>
                <a:gd name="connsiteX365" fmla="*/ 243637 w 316293"/>
                <a:gd name="connsiteY365" fmla="*/ 15201 h 239225"/>
                <a:gd name="connsiteX366" fmla="*/ 243598 w 316293"/>
                <a:gd name="connsiteY366" fmla="*/ 16468 h 239225"/>
                <a:gd name="connsiteX367" fmla="*/ 242847 w 316293"/>
                <a:gd name="connsiteY367" fmla="*/ 18369 h 239225"/>
                <a:gd name="connsiteX368" fmla="*/ 241947 w 316293"/>
                <a:gd name="connsiteY368" fmla="*/ 23697 h 239225"/>
                <a:gd name="connsiteX369" fmla="*/ 241392 w 316293"/>
                <a:gd name="connsiteY369" fmla="*/ 28297 h 239225"/>
                <a:gd name="connsiteX370" fmla="*/ 240837 w 316293"/>
                <a:gd name="connsiteY370" fmla="*/ 32811 h 239225"/>
                <a:gd name="connsiteX371" fmla="*/ 240359 w 316293"/>
                <a:gd name="connsiteY371" fmla="*/ 36770 h 239225"/>
                <a:gd name="connsiteX372" fmla="*/ 241212 w 316293"/>
                <a:gd name="connsiteY372" fmla="*/ 39853 h 239225"/>
                <a:gd name="connsiteX373" fmla="*/ 242511 w 316293"/>
                <a:gd name="connsiteY373" fmla="*/ 44500 h 239225"/>
                <a:gd name="connsiteX374" fmla="*/ 243974 w 316293"/>
                <a:gd name="connsiteY374" fmla="*/ 47567 h 239225"/>
                <a:gd name="connsiteX375" fmla="*/ 245468 w 316293"/>
                <a:gd name="connsiteY375" fmla="*/ 48545 h 239225"/>
                <a:gd name="connsiteX376" fmla="*/ 246970 w 316293"/>
                <a:gd name="connsiteY376" fmla="*/ 48896 h 239225"/>
                <a:gd name="connsiteX377" fmla="*/ 248464 w 316293"/>
                <a:gd name="connsiteY377" fmla="*/ 48623 h 239225"/>
                <a:gd name="connsiteX378" fmla="*/ 251539 w 316293"/>
                <a:gd name="connsiteY378" fmla="*/ 46651 h 239225"/>
                <a:gd name="connsiteX379" fmla="*/ 256178 w 316293"/>
                <a:gd name="connsiteY379" fmla="*/ 42990 h 239225"/>
                <a:gd name="connsiteX380" fmla="*/ 260685 w 316293"/>
                <a:gd name="connsiteY380" fmla="*/ 40737 h 239225"/>
                <a:gd name="connsiteX381" fmla="*/ 267241 w 316293"/>
                <a:gd name="connsiteY381" fmla="*/ 39469 h 239225"/>
                <a:gd name="connsiteX382" fmla="*/ 269439 w 316293"/>
                <a:gd name="connsiteY382" fmla="*/ 35534 h 239225"/>
                <a:gd name="connsiteX383" fmla="*/ 272475 w 316293"/>
                <a:gd name="connsiteY383" fmla="*/ 32929 h 239225"/>
                <a:gd name="connsiteX384" fmla="*/ 279406 w 316293"/>
                <a:gd name="connsiteY384" fmla="*/ 29056 h 239225"/>
                <a:gd name="connsiteX385" fmla="*/ 283169 w 316293"/>
                <a:gd name="connsiteY385" fmla="*/ 27570 h 239225"/>
                <a:gd name="connsiteX386" fmla="*/ 285336 w 316293"/>
                <a:gd name="connsiteY386" fmla="*/ 27319 h 239225"/>
                <a:gd name="connsiteX387" fmla="*/ 288043 w 316293"/>
                <a:gd name="connsiteY387" fmla="*/ 28016 h 239225"/>
                <a:gd name="connsiteX388" fmla="*/ 288661 w 316293"/>
                <a:gd name="connsiteY388" fmla="*/ 28266 h 239225"/>
                <a:gd name="connsiteX389" fmla="*/ 289193 w 316293"/>
                <a:gd name="connsiteY389" fmla="*/ 28454 h 239225"/>
                <a:gd name="connsiteX390" fmla="*/ 290593 w 316293"/>
                <a:gd name="connsiteY390" fmla="*/ 28775 h 239225"/>
                <a:gd name="connsiteX391" fmla="*/ 290883 w 316293"/>
                <a:gd name="connsiteY391" fmla="*/ 29956 h 239225"/>
                <a:gd name="connsiteX392" fmla="*/ 290515 w 316293"/>
                <a:gd name="connsiteY392" fmla="*/ 31231 h 239225"/>
                <a:gd name="connsiteX393" fmla="*/ 289021 w 316293"/>
                <a:gd name="connsiteY393" fmla="*/ 32280 h 239225"/>
                <a:gd name="connsiteX394" fmla="*/ 288544 w 316293"/>
                <a:gd name="connsiteY394" fmla="*/ 33093 h 239225"/>
                <a:gd name="connsiteX395" fmla="*/ 289115 w 316293"/>
                <a:gd name="connsiteY395" fmla="*/ 33703 h 239225"/>
                <a:gd name="connsiteX396" fmla="*/ 291227 w 316293"/>
                <a:gd name="connsiteY396" fmla="*/ 33915 h 239225"/>
                <a:gd name="connsiteX397" fmla="*/ 295601 w 316293"/>
                <a:gd name="connsiteY397" fmla="*/ 32498 h 239225"/>
                <a:gd name="connsiteX398" fmla="*/ 298433 w 316293"/>
                <a:gd name="connsiteY398" fmla="*/ 31591 h 239225"/>
                <a:gd name="connsiteX399" fmla="*/ 300396 w 316293"/>
                <a:gd name="connsiteY399" fmla="*/ 31231 h 239225"/>
                <a:gd name="connsiteX400" fmla="*/ 301186 w 316293"/>
                <a:gd name="connsiteY400" fmla="*/ 30050 h 239225"/>
                <a:gd name="connsiteX401" fmla="*/ 302423 w 316293"/>
                <a:gd name="connsiteY401" fmla="*/ 28861 h 239225"/>
                <a:gd name="connsiteX402" fmla="*/ 304386 w 316293"/>
                <a:gd name="connsiteY402" fmla="*/ 28775 h 239225"/>
                <a:gd name="connsiteX403" fmla="*/ 306491 w 316293"/>
                <a:gd name="connsiteY403" fmla="*/ 29408 h 239225"/>
                <a:gd name="connsiteX404" fmla="*/ 308235 w 316293"/>
                <a:gd name="connsiteY404" fmla="*/ 29776 h 239225"/>
                <a:gd name="connsiteX405" fmla="*/ 311201 w 316293"/>
                <a:gd name="connsiteY405" fmla="*/ 29440 h 239225"/>
                <a:gd name="connsiteX406" fmla="*/ 312765 w 316293"/>
                <a:gd name="connsiteY406" fmla="*/ 30472 h 239225"/>
                <a:gd name="connsiteX407" fmla="*/ 314956 w 316293"/>
                <a:gd name="connsiteY407" fmla="*/ 32420 h 239225"/>
                <a:gd name="connsiteX408" fmla="*/ 315941 w 316293"/>
                <a:gd name="connsiteY408" fmla="*/ 33633 h 23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</a:cxnLst>
              <a:rect l="l" t="t" r="r" b="b"/>
              <a:pathLst>
                <a:path w="316293" h="239225">
                  <a:moveTo>
                    <a:pt x="316294" y="33915"/>
                  </a:moveTo>
                  <a:lnTo>
                    <a:pt x="315167" y="34095"/>
                  </a:lnTo>
                  <a:lnTo>
                    <a:pt x="313571" y="33438"/>
                  </a:lnTo>
                  <a:lnTo>
                    <a:pt x="312945" y="32436"/>
                  </a:lnTo>
                  <a:lnTo>
                    <a:pt x="312679" y="32295"/>
                  </a:lnTo>
                  <a:lnTo>
                    <a:pt x="311412" y="32952"/>
                  </a:lnTo>
                  <a:lnTo>
                    <a:pt x="308994" y="33782"/>
                  </a:lnTo>
                  <a:lnTo>
                    <a:pt x="304895" y="35949"/>
                  </a:lnTo>
                  <a:lnTo>
                    <a:pt x="304989" y="36504"/>
                  </a:lnTo>
                  <a:lnTo>
                    <a:pt x="307657" y="38702"/>
                  </a:lnTo>
                  <a:lnTo>
                    <a:pt x="308282" y="39430"/>
                  </a:lnTo>
                  <a:lnTo>
                    <a:pt x="308611" y="39657"/>
                  </a:lnTo>
                  <a:lnTo>
                    <a:pt x="306194" y="40713"/>
                  </a:lnTo>
                  <a:lnTo>
                    <a:pt x="300999" y="43091"/>
                  </a:lnTo>
                  <a:lnTo>
                    <a:pt x="297580" y="45032"/>
                  </a:lnTo>
                  <a:lnTo>
                    <a:pt x="296766" y="45102"/>
                  </a:lnTo>
                  <a:lnTo>
                    <a:pt x="294701" y="44289"/>
                  </a:lnTo>
                  <a:lnTo>
                    <a:pt x="291650" y="43319"/>
                  </a:lnTo>
                  <a:lnTo>
                    <a:pt x="290836" y="43334"/>
                  </a:lnTo>
                  <a:lnTo>
                    <a:pt x="283795" y="43498"/>
                  </a:lnTo>
                  <a:lnTo>
                    <a:pt x="277325" y="43858"/>
                  </a:lnTo>
                  <a:lnTo>
                    <a:pt x="274634" y="44328"/>
                  </a:lnTo>
                  <a:lnTo>
                    <a:pt x="269634" y="44773"/>
                  </a:lnTo>
                  <a:lnTo>
                    <a:pt x="266490" y="44930"/>
                  </a:lnTo>
                  <a:lnTo>
                    <a:pt x="264479" y="45681"/>
                  </a:lnTo>
                  <a:lnTo>
                    <a:pt x="262280" y="46667"/>
                  </a:lnTo>
                  <a:lnTo>
                    <a:pt x="259996" y="47308"/>
                  </a:lnTo>
                  <a:lnTo>
                    <a:pt x="258298" y="47520"/>
                  </a:lnTo>
                  <a:lnTo>
                    <a:pt x="256257" y="48443"/>
                  </a:lnTo>
                  <a:lnTo>
                    <a:pt x="254911" y="50273"/>
                  </a:lnTo>
                  <a:lnTo>
                    <a:pt x="251069" y="52980"/>
                  </a:lnTo>
                  <a:lnTo>
                    <a:pt x="248910" y="54287"/>
                  </a:lnTo>
                  <a:lnTo>
                    <a:pt x="247823" y="55765"/>
                  </a:lnTo>
                  <a:lnTo>
                    <a:pt x="246587" y="55906"/>
                  </a:lnTo>
                  <a:lnTo>
                    <a:pt x="244474" y="55640"/>
                  </a:lnTo>
                  <a:lnTo>
                    <a:pt x="242839" y="57236"/>
                  </a:lnTo>
                  <a:lnTo>
                    <a:pt x="241032" y="59521"/>
                  </a:lnTo>
                  <a:lnTo>
                    <a:pt x="237723" y="62830"/>
                  </a:lnTo>
                  <a:lnTo>
                    <a:pt x="235963" y="64168"/>
                  </a:lnTo>
                  <a:lnTo>
                    <a:pt x="234914" y="66327"/>
                  </a:lnTo>
                  <a:lnTo>
                    <a:pt x="235689" y="67446"/>
                  </a:lnTo>
                  <a:lnTo>
                    <a:pt x="238380" y="69120"/>
                  </a:lnTo>
                  <a:lnTo>
                    <a:pt x="239585" y="70701"/>
                  </a:lnTo>
                  <a:lnTo>
                    <a:pt x="240242" y="71952"/>
                  </a:lnTo>
                  <a:lnTo>
                    <a:pt x="241470" y="75160"/>
                  </a:lnTo>
                  <a:lnTo>
                    <a:pt x="242252" y="78313"/>
                  </a:lnTo>
                  <a:lnTo>
                    <a:pt x="243410" y="79674"/>
                  </a:lnTo>
                  <a:lnTo>
                    <a:pt x="243747" y="81982"/>
                  </a:lnTo>
                  <a:lnTo>
                    <a:pt x="244044" y="83398"/>
                  </a:lnTo>
                  <a:lnTo>
                    <a:pt x="243410" y="84407"/>
                  </a:lnTo>
                  <a:lnTo>
                    <a:pt x="242832" y="85526"/>
                  </a:lnTo>
                  <a:lnTo>
                    <a:pt x="242832" y="86590"/>
                  </a:lnTo>
                  <a:lnTo>
                    <a:pt x="243528" y="87685"/>
                  </a:lnTo>
                  <a:lnTo>
                    <a:pt x="244138" y="88655"/>
                  </a:lnTo>
                  <a:lnTo>
                    <a:pt x="244474" y="89430"/>
                  </a:lnTo>
                  <a:lnTo>
                    <a:pt x="244060" y="90290"/>
                  </a:lnTo>
                  <a:lnTo>
                    <a:pt x="242832" y="91605"/>
                  </a:lnTo>
                  <a:lnTo>
                    <a:pt x="242206" y="92950"/>
                  </a:lnTo>
                  <a:lnTo>
                    <a:pt x="240844" y="95196"/>
                  </a:lnTo>
                  <a:lnTo>
                    <a:pt x="238716" y="96729"/>
                  </a:lnTo>
                  <a:lnTo>
                    <a:pt x="237308" y="97840"/>
                  </a:lnTo>
                  <a:lnTo>
                    <a:pt x="235814" y="100187"/>
                  </a:lnTo>
                  <a:lnTo>
                    <a:pt x="233342" y="102792"/>
                  </a:lnTo>
                  <a:lnTo>
                    <a:pt x="232301" y="104967"/>
                  </a:lnTo>
                  <a:lnTo>
                    <a:pt x="231214" y="106164"/>
                  </a:lnTo>
                  <a:lnTo>
                    <a:pt x="230095" y="106806"/>
                  </a:lnTo>
                  <a:lnTo>
                    <a:pt x="230384" y="107979"/>
                  </a:lnTo>
                  <a:lnTo>
                    <a:pt x="231354" y="109442"/>
                  </a:lnTo>
                  <a:lnTo>
                    <a:pt x="232958" y="111077"/>
                  </a:lnTo>
                  <a:lnTo>
                    <a:pt x="232888" y="113620"/>
                  </a:lnTo>
                  <a:lnTo>
                    <a:pt x="232810" y="115451"/>
                  </a:lnTo>
                  <a:lnTo>
                    <a:pt x="232865" y="117665"/>
                  </a:lnTo>
                  <a:lnTo>
                    <a:pt x="231988" y="119527"/>
                  </a:lnTo>
                  <a:lnTo>
                    <a:pt x="227529" y="121310"/>
                  </a:lnTo>
                  <a:lnTo>
                    <a:pt x="223257" y="122093"/>
                  </a:lnTo>
                  <a:lnTo>
                    <a:pt x="218023" y="122139"/>
                  </a:lnTo>
                  <a:lnTo>
                    <a:pt x="216044" y="121858"/>
                  </a:lnTo>
                  <a:lnTo>
                    <a:pt x="214464" y="121467"/>
                  </a:lnTo>
                  <a:lnTo>
                    <a:pt x="208784" y="119464"/>
                  </a:lnTo>
                  <a:lnTo>
                    <a:pt x="206476" y="120645"/>
                  </a:lnTo>
                  <a:lnTo>
                    <a:pt x="205999" y="123532"/>
                  </a:lnTo>
                  <a:lnTo>
                    <a:pt x="210145" y="128210"/>
                  </a:lnTo>
                  <a:lnTo>
                    <a:pt x="211843" y="130816"/>
                  </a:lnTo>
                  <a:lnTo>
                    <a:pt x="213728" y="135166"/>
                  </a:lnTo>
                  <a:lnTo>
                    <a:pt x="215136" y="137403"/>
                  </a:lnTo>
                  <a:lnTo>
                    <a:pt x="214636" y="139500"/>
                  </a:lnTo>
                  <a:lnTo>
                    <a:pt x="210881" y="141878"/>
                  </a:lnTo>
                  <a:lnTo>
                    <a:pt x="207149" y="144108"/>
                  </a:lnTo>
                  <a:lnTo>
                    <a:pt x="202392" y="144569"/>
                  </a:lnTo>
                  <a:lnTo>
                    <a:pt x="199403" y="145367"/>
                  </a:lnTo>
                  <a:lnTo>
                    <a:pt x="197956" y="146517"/>
                  </a:lnTo>
                  <a:lnTo>
                    <a:pt x="196892" y="151391"/>
                  </a:lnTo>
                  <a:lnTo>
                    <a:pt x="195820" y="153175"/>
                  </a:lnTo>
                  <a:lnTo>
                    <a:pt x="195844" y="155295"/>
                  </a:lnTo>
                  <a:lnTo>
                    <a:pt x="194835" y="157697"/>
                  </a:lnTo>
                  <a:lnTo>
                    <a:pt x="193309" y="159238"/>
                  </a:lnTo>
                  <a:lnTo>
                    <a:pt x="192237" y="161757"/>
                  </a:lnTo>
                  <a:lnTo>
                    <a:pt x="192574" y="166522"/>
                  </a:lnTo>
                  <a:lnTo>
                    <a:pt x="193075" y="174580"/>
                  </a:lnTo>
                  <a:lnTo>
                    <a:pt x="191048" y="177115"/>
                  </a:lnTo>
                  <a:lnTo>
                    <a:pt x="188764" y="179681"/>
                  </a:lnTo>
                  <a:lnTo>
                    <a:pt x="186354" y="181512"/>
                  </a:lnTo>
                  <a:lnTo>
                    <a:pt x="184062" y="182356"/>
                  </a:lnTo>
                  <a:lnTo>
                    <a:pt x="182161" y="182044"/>
                  </a:lnTo>
                  <a:lnTo>
                    <a:pt x="180659" y="180463"/>
                  </a:lnTo>
                  <a:lnTo>
                    <a:pt x="179767" y="179133"/>
                  </a:lnTo>
                  <a:lnTo>
                    <a:pt x="178108" y="178022"/>
                  </a:lnTo>
                  <a:lnTo>
                    <a:pt x="176418" y="178249"/>
                  </a:lnTo>
                  <a:lnTo>
                    <a:pt x="174721" y="179266"/>
                  </a:lnTo>
                  <a:lnTo>
                    <a:pt x="172006" y="178930"/>
                  </a:lnTo>
                  <a:lnTo>
                    <a:pt x="169690" y="177913"/>
                  </a:lnTo>
                  <a:lnTo>
                    <a:pt x="168517" y="178022"/>
                  </a:lnTo>
                  <a:lnTo>
                    <a:pt x="167844" y="179047"/>
                  </a:lnTo>
                  <a:lnTo>
                    <a:pt x="165364" y="181238"/>
                  </a:lnTo>
                  <a:lnTo>
                    <a:pt x="159277" y="184563"/>
                  </a:lnTo>
                  <a:lnTo>
                    <a:pt x="156790" y="184805"/>
                  </a:lnTo>
                  <a:lnTo>
                    <a:pt x="155725" y="185634"/>
                  </a:lnTo>
                  <a:lnTo>
                    <a:pt x="156148" y="186996"/>
                  </a:lnTo>
                  <a:lnTo>
                    <a:pt x="157235" y="188107"/>
                  </a:lnTo>
                  <a:lnTo>
                    <a:pt x="159136" y="188889"/>
                  </a:lnTo>
                  <a:lnTo>
                    <a:pt x="159230" y="189797"/>
                  </a:lnTo>
                  <a:lnTo>
                    <a:pt x="157556" y="190587"/>
                  </a:lnTo>
                  <a:lnTo>
                    <a:pt x="156124" y="191487"/>
                  </a:lnTo>
                  <a:lnTo>
                    <a:pt x="152971" y="192590"/>
                  </a:lnTo>
                  <a:lnTo>
                    <a:pt x="149334" y="193020"/>
                  </a:lnTo>
                  <a:lnTo>
                    <a:pt x="145578" y="192378"/>
                  </a:lnTo>
                  <a:lnTo>
                    <a:pt x="143646" y="190915"/>
                  </a:lnTo>
                  <a:lnTo>
                    <a:pt x="141361" y="190775"/>
                  </a:lnTo>
                  <a:lnTo>
                    <a:pt x="139280" y="191846"/>
                  </a:lnTo>
                  <a:lnTo>
                    <a:pt x="137129" y="193615"/>
                  </a:lnTo>
                  <a:lnTo>
                    <a:pt x="134782" y="197401"/>
                  </a:lnTo>
                  <a:lnTo>
                    <a:pt x="134156" y="198066"/>
                  </a:lnTo>
                  <a:lnTo>
                    <a:pt x="133523" y="198668"/>
                  </a:lnTo>
                  <a:lnTo>
                    <a:pt x="131989" y="199482"/>
                  </a:lnTo>
                  <a:lnTo>
                    <a:pt x="129791" y="200812"/>
                  </a:lnTo>
                  <a:lnTo>
                    <a:pt x="128687" y="203597"/>
                  </a:lnTo>
                  <a:lnTo>
                    <a:pt x="127365" y="208549"/>
                  </a:lnTo>
                  <a:lnTo>
                    <a:pt x="127678" y="211209"/>
                  </a:lnTo>
                  <a:lnTo>
                    <a:pt x="127780" y="215817"/>
                  </a:lnTo>
                  <a:lnTo>
                    <a:pt x="127264" y="219048"/>
                  </a:lnTo>
                  <a:lnTo>
                    <a:pt x="126309" y="221169"/>
                  </a:lnTo>
                  <a:lnTo>
                    <a:pt x="126497" y="222835"/>
                  </a:lnTo>
                  <a:lnTo>
                    <a:pt x="127952" y="224728"/>
                  </a:lnTo>
                  <a:lnTo>
                    <a:pt x="127365" y="225957"/>
                  </a:lnTo>
                  <a:lnTo>
                    <a:pt x="126145" y="227318"/>
                  </a:lnTo>
                  <a:lnTo>
                    <a:pt x="124963" y="228077"/>
                  </a:lnTo>
                  <a:lnTo>
                    <a:pt x="120230" y="229508"/>
                  </a:lnTo>
                  <a:lnTo>
                    <a:pt x="113745" y="231456"/>
                  </a:lnTo>
                  <a:lnTo>
                    <a:pt x="109457" y="232708"/>
                  </a:lnTo>
                  <a:lnTo>
                    <a:pt x="103081" y="234570"/>
                  </a:lnTo>
                  <a:lnTo>
                    <a:pt x="101219" y="235024"/>
                  </a:lnTo>
                  <a:lnTo>
                    <a:pt x="97339" y="235188"/>
                  </a:lnTo>
                  <a:lnTo>
                    <a:pt x="95329" y="234906"/>
                  </a:lnTo>
                  <a:lnTo>
                    <a:pt x="92606" y="234828"/>
                  </a:lnTo>
                  <a:lnTo>
                    <a:pt x="88600" y="234899"/>
                  </a:lnTo>
                  <a:lnTo>
                    <a:pt x="85808" y="235407"/>
                  </a:lnTo>
                  <a:lnTo>
                    <a:pt x="83007" y="236338"/>
                  </a:lnTo>
                  <a:lnTo>
                    <a:pt x="80941" y="237512"/>
                  </a:lnTo>
                  <a:lnTo>
                    <a:pt x="79752" y="238670"/>
                  </a:lnTo>
                  <a:lnTo>
                    <a:pt x="79330" y="239225"/>
                  </a:lnTo>
                  <a:lnTo>
                    <a:pt x="76521" y="238271"/>
                  </a:lnTo>
                  <a:lnTo>
                    <a:pt x="67672" y="236565"/>
                  </a:lnTo>
                  <a:lnTo>
                    <a:pt x="43709" y="238818"/>
                  </a:lnTo>
                  <a:lnTo>
                    <a:pt x="41448" y="238388"/>
                  </a:lnTo>
                  <a:lnTo>
                    <a:pt x="33273" y="235751"/>
                  </a:lnTo>
                  <a:lnTo>
                    <a:pt x="22735" y="232356"/>
                  </a:lnTo>
                  <a:lnTo>
                    <a:pt x="16218" y="230252"/>
                  </a:lnTo>
                  <a:lnTo>
                    <a:pt x="7854" y="227498"/>
                  </a:lnTo>
                  <a:lnTo>
                    <a:pt x="13581" y="220691"/>
                  </a:lnTo>
                  <a:lnTo>
                    <a:pt x="18573" y="214746"/>
                  </a:lnTo>
                  <a:lnTo>
                    <a:pt x="23580" y="208768"/>
                  </a:lnTo>
                  <a:lnTo>
                    <a:pt x="28508" y="202862"/>
                  </a:lnTo>
                  <a:lnTo>
                    <a:pt x="29095" y="200789"/>
                  </a:lnTo>
                  <a:lnTo>
                    <a:pt x="29174" y="196728"/>
                  </a:lnTo>
                  <a:lnTo>
                    <a:pt x="27875" y="191291"/>
                  </a:lnTo>
                  <a:lnTo>
                    <a:pt x="25786" y="188811"/>
                  </a:lnTo>
                  <a:lnTo>
                    <a:pt x="18893" y="187809"/>
                  </a:lnTo>
                  <a:lnTo>
                    <a:pt x="13722" y="187050"/>
                  </a:lnTo>
                  <a:lnTo>
                    <a:pt x="8082" y="186229"/>
                  </a:lnTo>
                  <a:lnTo>
                    <a:pt x="7362" y="185924"/>
                  </a:lnTo>
                  <a:lnTo>
                    <a:pt x="6720" y="181676"/>
                  </a:lnTo>
                  <a:lnTo>
                    <a:pt x="6994" y="179783"/>
                  </a:lnTo>
                  <a:lnTo>
                    <a:pt x="6626" y="176113"/>
                  </a:lnTo>
                  <a:lnTo>
                    <a:pt x="6681" y="173281"/>
                  </a:lnTo>
                  <a:lnTo>
                    <a:pt x="7495" y="168626"/>
                  </a:lnTo>
                  <a:lnTo>
                    <a:pt x="7542" y="166522"/>
                  </a:lnTo>
                  <a:lnTo>
                    <a:pt x="4936" y="157439"/>
                  </a:lnTo>
                  <a:lnTo>
                    <a:pt x="3481" y="152393"/>
                  </a:lnTo>
                  <a:lnTo>
                    <a:pt x="1995" y="147175"/>
                  </a:lnTo>
                  <a:lnTo>
                    <a:pt x="1674" y="145508"/>
                  </a:lnTo>
                  <a:lnTo>
                    <a:pt x="1643" y="143451"/>
                  </a:lnTo>
                  <a:lnTo>
                    <a:pt x="5101" y="138600"/>
                  </a:lnTo>
                  <a:lnTo>
                    <a:pt x="6173" y="137544"/>
                  </a:lnTo>
                  <a:lnTo>
                    <a:pt x="8199" y="135126"/>
                  </a:lnTo>
                  <a:lnTo>
                    <a:pt x="9466" y="133835"/>
                  </a:lnTo>
                  <a:lnTo>
                    <a:pt x="9247" y="132952"/>
                  </a:lnTo>
                  <a:lnTo>
                    <a:pt x="7041" y="132443"/>
                  </a:lnTo>
                  <a:lnTo>
                    <a:pt x="3708" y="132396"/>
                  </a:lnTo>
                  <a:lnTo>
                    <a:pt x="1932" y="131661"/>
                  </a:lnTo>
                  <a:lnTo>
                    <a:pt x="548" y="130338"/>
                  </a:lnTo>
                  <a:lnTo>
                    <a:pt x="0" y="128414"/>
                  </a:lnTo>
                  <a:lnTo>
                    <a:pt x="907" y="124995"/>
                  </a:lnTo>
                  <a:lnTo>
                    <a:pt x="0" y="118337"/>
                  </a:lnTo>
                  <a:lnTo>
                    <a:pt x="1854" y="115036"/>
                  </a:lnTo>
                  <a:lnTo>
                    <a:pt x="3450" y="112728"/>
                  </a:lnTo>
                  <a:lnTo>
                    <a:pt x="8864" y="112399"/>
                  </a:lnTo>
                  <a:lnTo>
                    <a:pt x="6986" y="109786"/>
                  </a:lnTo>
                  <a:lnTo>
                    <a:pt x="6079" y="108268"/>
                  </a:lnTo>
                  <a:lnTo>
                    <a:pt x="5500" y="107830"/>
                  </a:lnTo>
                  <a:lnTo>
                    <a:pt x="5281" y="107134"/>
                  </a:lnTo>
                  <a:lnTo>
                    <a:pt x="5570" y="106430"/>
                  </a:lnTo>
                  <a:lnTo>
                    <a:pt x="6955" y="106164"/>
                  </a:lnTo>
                  <a:lnTo>
                    <a:pt x="7894" y="105288"/>
                  </a:lnTo>
                  <a:lnTo>
                    <a:pt x="9419" y="104059"/>
                  </a:lnTo>
                  <a:lnTo>
                    <a:pt x="10217" y="103528"/>
                  </a:lnTo>
                  <a:lnTo>
                    <a:pt x="10358" y="102033"/>
                  </a:lnTo>
                  <a:lnTo>
                    <a:pt x="11086" y="100985"/>
                  </a:lnTo>
                  <a:lnTo>
                    <a:pt x="12181" y="99663"/>
                  </a:lnTo>
                  <a:lnTo>
                    <a:pt x="13049" y="98161"/>
                  </a:lnTo>
                  <a:lnTo>
                    <a:pt x="12831" y="96400"/>
                  </a:lnTo>
                  <a:lnTo>
                    <a:pt x="13628" y="94288"/>
                  </a:lnTo>
                  <a:lnTo>
                    <a:pt x="13996" y="92958"/>
                  </a:lnTo>
                  <a:lnTo>
                    <a:pt x="14575" y="91808"/>
                  </a:lnTo>
                  <a:lnTo>
                    <a:pt x="14066" y="90134"/>
                  </a:lnTo>
                  <a:lnTo>
                    <a:pt x="13628" y="88718"/>
                  </a:lnTo>
                  <a:lnTo>
                    <a:pt x="13488" y="87036"/>
                  </a:lnTo>
                  <a:lnTo>
                    <a:pt x="14356" y="86590"/>
                  </a:lnTo>
                  <a:lnTo>
                    <a:pt x="15451" y="85972"/>
                  </a:lnTo>
                  <a:lnTo>
                    <a:pt x="15663" y="84642"/>
                  </a:lnTo>
                  <a:lnTo>
                    <a:pt x="16241" y="82960"/>
                  </a:lnTo>
                  <a:lnTo>
                    <a:pt x="16680" y="81622"/>
                  </a:lnTo>
                  <a:lnTo>
                    <a:pt x="17407" y="80566"/>
                  </a:lnTo>
                  <a:lnTo>
                    <a:pt x="17485" y="79494"/>
                  </a:lnTo>
                  <a:lnTo>
                    <a:pt x="17047" y="77718"/>
                  </a:lnTo>
                  <a:lnTo>
                    <a:pt x="18854" y="77452"/>
                  </a:lnTo>
                  <a:lnTo>
                    <a:pt x="19582" y="78430"/>
                  </a:lnTo>
                  <a:lnTo>
                    <a:pt x="20552" y="79697"/>
                  </a:lnTo>
                  <a:lnTo>
                    <a:pt x="23204" y="82060"/>
                  </a:lnTo>
                  <a:lnTo>
                    <a:pt x="24925" y="82748"/>
                  </a:lnTo>
                  <a:lnTo>
                    <a:pt x="27093" y="83093"/>
                  </a:lnTo>
                  <a:lnTo>
                    <a:pt x="29760" y="82772"/>
                  </a:lnTo>
                  <a:lnTo>
                    <a:pt x="31888" y="82326"/>
                  </a:lnTo>
                  <a:lnTo>
                    <a:pt x="32890" y="82443"/>
                  </a:lnTo>
                  <a:lnTo>
                    <a:pt x="35213" y="84157"/>
                  </a:lnTo>
                  <a:lnTo>
                    <a:pt x="37928" y="86558"/>
                  </a:lnTo>
                  <a:lnTo>
                    <a:pt x="38796" y="87630"/>
                  </a:lnTo>
                  <a:lnTo>
                    <a:pt x="39203" y="89265"/>
                  </a:lnTo>
                  <a:lnTo>
                    <a:pt x="40001" y="89751"/>
                  </a:lnTo>
                  <a:lnTo>
                    <a:pt x="41738" y="88131"/>
                  </a:lnTo>
                  <a:lnTo>
                    <a:pt x="43412" y="87599"/>
                  </a:lnTo>
                  <a:lnTo>
                    <a:pt x="44953" y="87904"/>
                  </a:lnTo>
                  <a:lnTo>
                    <a:pt x="46651" y="88084"/>
                  </a:lnTo>
                  <a:lnTo>
                    <a:pt x="48356" y="87490"/>
                  </a:lnTo>
                  <a:lnTo>
                    <a:pt x="49116" y="87059"/>
                  </a:lnTo>
                  <a:lnTo>
                    <a:pt x="52080" y="84963"/>
                  </a:lnTo>
                  <a:lnTo>
                    <a:pt x="54772" y="83367"/>
                  </a:lnTo>
                  <a:lnTo>
                    <a:pt x="56446" y="82389"/>
                  </a:lnTo>
                  <a:lnTo>
                    <a:pt x="57048" y="79103"/>
                  </a:lnTo>
                  <a:lnTo>
                    <a:pt x="57823" y="77233"/>
                  </a:lnTo>
                  <a:lnTo>
                    <a:pt x="58926" y="76146"/>
                  </a:lnTo>
                  <a:lnTo>
                    <a:pt x="58519" y="74792"/>
                  </a:lnTo>
                  <a:lnTo>
                    <a:pt x="58057" y="73759"/>
                  </a:lnTo>
                  <a:lnTo>
                    <a:pt x="57588" y="72359"/>
                  </a:lnTo>
                  <a:lnTo>
                    <a:pt x="58057" y="71616"/>
                  </a:lnTo>
                  <a:lnTo>
                    <a:pt x="59129" y="71287"/>
                  </a:lnTo>
                  <a:lnTo>
                    <a:pt x="61821" y="71287"/>
                  </a:lnTo>
                  <a:lnTo>
                    <a:pt x="66554" y="69809"/>
                  </a:lnTo>
                  <a:lnTo>
                    <a:pt x="70497" y="68330"/>
                  </a:lnTo>
                  <a:lnTo>
                    <a:pt x="74143" y="67125"/>
                  </a:lnTo>
                  <a:lnTo>
                    <a:pt x="75801" y="66929"/>
                  </a:lnTo>
                  <a:lnTo>
                    <a:pt x="77374" y="67133"/>
                  </a:lnTo>
                  <a:lnTo>
                    <a:pt x="78093" y="66781"/>
                  </a:lnTo>
                  <a:lnTo>
                    <a:pt x="78289" y="65631"/>
                  </a:lnTo>
                  <a:lnTo>
                    <a:pt x="79181" y="64418"/>
                  </a:lnTo>
                  <a:lnTo>
                    <a:pt x="81207" y="63432"/>
                  </a:lnTo>
                  <a:lnTo>
                    <a:pt x="85017" y="61344"/>
                  </a:lnTo>
                  <a:lnTo>
                    <a:pt x="88381" y="58238"/>
                  </a:lnTo>
                  <a:lnTo>
                    <a:pt x="89578" y="55875"/>
                  </a:lnTo>
                  <a:lnTo>
                    <a:pt x="90392" y="52425"/>
                  </a:lnTo>
                  <a:lnTo>
                    <a:pt x="91965" y="47089"/>
                  </a:lnTo>
                  <a:lnTo>
                    <a:pt x="93701" y="41230"/>
                  </a:lnTo>
                  <a:lnTo>
                    <a:pt x="94342" y="38640"/>
                  </a:lnTo>
                  <a:lnTo>
                    <a:pt x="95078" y="36645"/>
                  </a:lnTo>
                  <a:lnTo>
                    <a:pt x="98051" y="34963"/>
                  </a:lnTo>
                  <a:lnTo>
                    <a:pt x="101086" y="33743"/>
                  </a:lnTo>
                  <a:lnTo>
                    <a:pt x="105788" y="33500"/>
                  </a:lnTo>
                  <a:lnTo>
                    <a:pt x="111304" y="33375"/>
                  </a:lnTo>
                  <a:lnTo>
                    <a:pt x="112470" y="30159"/>
                  </a:lnTo>
                  <a:lnTo>
                    <a:pt x="113197" y="27421"/>
                  </a:lnTo>
                  <a:lnTo>
                    <a:pt x="114113" y="26005"/>
                  </a:lnTo>
                  <a:lnTo>
                    <a:pt x="115451" y="24855"/>
                  </a:lnTo>
                  <a:lnTo>
                    <a:pt x="115920" y="24628"/>
                  </a:lnTo>
                  <a:lnTo>
                    <a:pt x="118892" y="26310"/>
                  </a:lnTo>
                  <a:lnTo>
                    <a:pt x="123454" y="28884"/>
                  </a:lnTo>
                  <a:lnTo>
                    <a:pt x="128766" y="30167"/>
                  </a:lnTo>
                  <a:lnTo>
                    <a:pt x="131434" y="30809"/>
                  </a:lnTo>
                  <a:lnTo>
                    <a:pt x="132545" y="30707"/>
                  </a:lnTo>
                  <a:lnTo>
                    <a:pt x="139249" y="30081"/>
                  </a:lnTo>
                  <a:lnTo>
                    <a:pt x="144546" y="31082"/>
                  </a:lnTo>
                  <a:lnTo>
                    <a:pt x="147323" y="33821"/>
                  </a:lnTo>
                  <a:lnTo>
                    <a:pt x="150053" y="34517"/>
                  </a:lnTo>
                  <a:lnTo>
                    <a:pt x="152729" y="33195"/>
                  </a:lnTo>
                  <a:lnTo>
                    <a:pt x="154388" y="32952"/>
                  </a:lnTo>
                  <a:lnTo>
                    <a:pt x="155029" y="33805"/>
                  </a:lnTo>
                  <a:lnTo>
                    <a:pt x="156359" y="34165"/>
                  </a:lnTo>
                  <a:lnTo>
                    <a:pt x="158393" y="34032"/>
                  </a:lnTo>
                  <a:lnTo>
                    <a:pt x="159567" y="34791"/>
                  </a:lnTo>
                  <a:lnTo>
                    <a:pt x="159692" y="35550"/>
                  </a:lnTo>
                  <a:lnTo>
                    <a:pt x="159848" y="36426"/>
                  </a:lnTo>
                  <a:lnTo>
                    <a:pt x="161350" y="38507"/>
                  </a:lnTo>
                  <a:lnTo>
                    <a:pt x="164065" y="41034"/>
                  </a:lnTo>
                  <a:lnTo>
                    <a:pt x="166475" y="41644"/>
                  </a:lnTo>
                  <a:lnTo>
                    <a:pt x="169643" y="39680"/>
                  </a:lnTo>
                  <a:lnTo>
                    <a:pt x="170715" y="39907"/>
                  </a:lnTo>
                  <a:lnTo>
                    <a:pt x="171239" y="39274"/>
                  </a:lnTo>
                  <a:lnTo>
                    <a:pt x="171560" y="37842"/>
                  </a:lnTo>
                  <a:lnTo>
                    <a:pt x="173477" y="36496"/>
                  </a:lnTo>
                  <a:lnTo>
                    <a:pt x="176982" y="35237"/>
                  </a:lnTo>
                  <a:lnTo>
                    <a:pt x="178969" y="34110"/>
                  </a:lnTo>
                  <a:lnTo>
                    <a:pt x="179681" y="33179"/>
                  </a:lnTo>
                  <a:lnTo>
                    <a:pt x="180862" y="32913"/>
                  </a:lnTo>
                  <a:lnTo>
                    <a:pt x="182153" y="33195"/>
                  </a:lnTo>
                  <a:lnTo>
                    <a:pt x="183076" y="32843"/>
                  </a:lnTo>
                  <a:lnTo>
                    <a:pt x="183397" y="31959"/>
                  </a:lnTo>
                  <a:lnTo>
                    <a:pt x="183765" y="31575"/>
                  </a:lnTo>
                  <a:lnTo>
                    <a:pt x="184422" y="31262"/>
                  </a:lnTo>
                  <a:lnTo>
                    <a:pt x="185009" y="31106"/>
                  </a:lnTo>
                  <a:lnTo>
                    <a:pt x="186073" y="31349"/>
                  </a:lnTo>
                  <a:lnTo>
                    <a:pt x="188036" y="32960"/>
                  </a:lnTo>
                  <a:lnTo>
                    <a:pt x="190900" y="35933"/>
                  </a:lnTo>
                  <a:lnTo>
                    <a:pt x="192761" y="37294"/>
                  </a:lnTo>
                  <a:lnTo>
                    <a:pt x="193614" y="37067"/>
                  </a:lnTo>
                  <a:lnTo>
                    <a:pt x="194710" y="36152"/>
                  </a:lnTo>
                  <a:lnTo>
                    <a:pt x="196047" y="34572"/>
                  </a:lnTo>
                  <a:lnTo>
                    <a:pt x="196376" y="32287"/>
                  </a:lnTo>
                  <a:lnTo>
                    <a:pt x="195711" y="29307"/>
                  </a:lnTo>
                  <a:lnTo>
                    <a:pt x="196165" y="26897"/>
                  </a:lnTo>
                  <a:lnTo>
                    <a:pt x="197753" y="25066"/>
                  </a:lnTo>
                  <a:lnTo>
                    <a:pt x="200687" y="23940"/>
                  </a:lnTo>
                  <a:lnTo>
                    <a:pt x="204966" y="23509"/>
                  </a:lnTo>
                  <a:lnTo>
                    <a:pt x="207595" y="23768"/>
                  </a:lnTo>
                  <a:lnTo>
                    <a:pt x="208565" y="24714"/>
                  </a:lnTo>
                  <a:lnTo>
                    <a:pt x="209879" y="25231"/>
                  </a:lnTo>
                  <a:lnTo>
                    <a:pt x="211530" y="25332"/>
                  </a:lnTo>
                  <a:lnTo>
                    <a:pt x="213048" y="24261"/>
                  </a:lnTo>
                  <a:lnTo>
                    <a:pt x="214417" y="22000"/>
                  </a:lnTo>
                  <a:lnTo>
                    <a:pt x="214495" y="19207"/>
                  </a:lnTo>
                  <a:lnTo>
                    <a:pt x="213282" y="15866"/>
                  </a:lnTo>
                  <a:lnTo>
                    <a:pt x="213611" y="14802"/>
                  </a:lnTo>
                  <a:lnTo>
                    <a:pt x="214135" y="14340"/>
                  </a:lnTo>
                  <a:lnTo>
                    <a:pt x="215778" y="13128"/>
                  </a:lnTo>
                  <a:lnTo>
                    <a:pt x="218070" y="10616"/>
                  </a:lnTo>
                  <a:lnTo>
                    <a:pt x="220284" y="7377"/>
                  </a:lnTo>
                  <a:lnTo>
                    <a:pt x="222420" y="3403"/>
                  </a:lnTo>
                  <a:lnTo>
                    <a:pt x="225056" y="947"/>
                  </a:lnTo>
                  <a:lnTo>
                    <a:pt x="228194" y="0"/>
                  </a:lnTo>
                  <a:lnTo>
                    <a:pt x="231996" y="1080"/>
                  </a:lnTo>
                  <a:lnTo>
                    <a:pt x="236479" y="4178"/>
                  </a:lnTo>
                  <a:lnTo>
                    <a:pt x="238161" y="7980"/>
                  </a:lnTo>
                  <a:lnTo>
                    <a:pt x="237066" y="12494"/>
                  </a:lnTo>
                  <a:lnTo>
                    <a:pt x="236972" y="14966"/>
                  </a:lnTo>
                  <a:lnTo>
                    <a:pt x="237879" y="15428"/>
                  </a:lnTo>
                  <a:lnTo>
                    <a:pt x="239413" y="15303"/>
                  </a:lnTo>
                  <a:lnTo>
                    <a:pt x="241564" y="14599"/>
                  </a:lnTo>
                  <a:lnTo>
                    <a:pt x="242972" y="14559"/>
                  </a:lnTo>
                  <a:lnTo>
                    <a:pt x="243637" y="15201"/>
                  </a:lnTo>
                  <a:lnTo>
                    <a:pt x="243598" y="16468"/>
                  </a:lnTo>
                  <a:lnTo>
                    <a:pt x="242847" y="18369"/>
                  </a:lnTo>
                  <a:lnTo>
                    <a:pt x="241947" y="23697"/>
                  </a:lnTo>
                  <a:lnTo>
                    <a:pt x="241392" y="28297"/>
                  </a:lnTo>
                  <a:lnTo>
                    <a:pt x="240837" y="32811"/>
                  </a:lnTo>
                  <a:lnTo>
                    <a:pt x="240359" y="36770"/>
                  </a:lnTo>
                  <a:lnTo>
                    <a:pt x="241212" y="39853"/>
                  </a:lnTo>
                  <a:lnTo>
                    <a:pt x="242511" y="44500"/>
                  </a:lnTo>
                  <a:lnTo>
                    <a:pt x="243974" y="47567"/>
                  </a:lnTo>
                  <a:lnTo>
                    <a:pt x="245468" y="48545"/>
                  </a:lnTo>
                  <a:lnTo>
                    <a:pt x="246970" y="48896"/>
                  </a:lnTo>
                  <a:lnTo>
                    <a:pt x="248464" y="48623"/>
                  </a:lnTo>
                  <a:lnTo>
                    <a:pt x="251539" y="46651"/>
                  </a:lnTo>
                  <a:lnTo>
                    <a:pt x="256178" y="42990"/>
                  </a:lnTo>
                  <a:lnTo>
                    <a:pt x="260685" y="40737"/>
                  </a:lnTo>
                  <a:lnTo>
                    <a:pt x="267241" y="39469"/>
                  </a:lnTo>
                  <a:lnTo>
                    <a:pt x="269439" y="35534"/>
                  </a:lnTo>
                  <a:lnTo>
                    <a:pt x="272475" y="32929"/>
                  </a:lnTo>
                  <a:lnTo>
                    <a:pt x="279406" y="29056"/>
                  </a:lnTo>
                  <a:lnTo>
                    <a:pt x="283169" y="27570"/>
                  </a:lnTo>
                  <a:lnTo>
                    <a:pt x="285336" y="27319"/>
                  </a:lnTo>
                  <a:lnTo>
                    <a:pt x="288043" y="28016"/>
                  </a:lnTo>
                  <a:lnTo>
                    <a:pt x="288661" y="28266"/>
                  </a:lnTo>
                  <a:lnTo>
                    <a:pt x="289193" y="28454"/>
                  </a:lnTo>
                  <a:lnTo>
                    <a:pt x="290593" y="28775"/>
                  </a:lnTo>
                  <a:lnTo>
                    <a:pt x="290883" y="29956"/>
                  </a:lnTo>
                  <a:lnTo>
                    <a:pt x="290515" y="31231"/>
                  </a:lnTo>
                  <a:lnTo>
                    <a:pt x="289021" y="32280"/>
                  </a:lnTo>
                  <a:lnTo>
                    <a:pt x="288544" y="33093"/>
                  </a:lnTo>
                  <a:lnTo>
                    <a:pt x="289115" y="33703"/>
                  </a:lnTo>
                  <a:lnTo>
                    <a:pt x="291227" y="33915"/>
                  </a:lnTo>
                  <a:lnTo>
                    <a:pt x="295601" y="32498"/>
                  </a:lnTo>
                  <a:lnTo>
                    <a:pt x="298433" y="31591"/>
                  </a:lnTo>
                  <a:lnTo>
                    <a:pt x="300396" y="31231"/>
                  </a:lnTo>
                  <a:lnTo>
                    <a:pt x="301186" y="30050"/>
                  </a:lnTo>
                  <a:lnTo>
                    <a:pt x="302423" y="28861"/>
                  </a:lnTo>
                  <a:lnTo>
                    <a:pt x="304386" y="28775"/>
                  </a:lnTo>
                  <a:lnTo>
                    <a:pt x="306491" y="29408"/>
                  </a:lnTo>
                  <a:lnTo>
                    <a:pt x="308235" y="29776"/>
                  </a:lnTo>
                  <a:lnTo>
                    <a:pt x="311201" y="29440"/>
                  </a:lnTo>
                  <a:lnTo>
                    <a:pt x="312765" y="30472"/>
                  </a:lnTo>
                  <a:lnTo>
                    <a:pt x="314956" y="32420"/>
                  </a:lnTo>
                  <a:lnTo>
                    <a:pt x="315941" y="3363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DF0EC331-C02B-EE7A-A161-049D6CAC8F12}"/>
                </a:ext>
              </a:extLst>
            </p:cNvPr>
            <p:cNvSpPr>
              <a:spLocks/>
            </p:cNvSpPr>
            <p:nvPr/>
          </p:nvSpPr>
          <p:spPr>
            <a:xfrm>
              <a:off x="5892084" y="4255908"/>
              <a:ext cx="4420" cy="16390"/>
            </a:xfrm>
            <a:custGeom>
              <a:avLst/>
              <a:gdLst>
                <a:gd name="connsiteX0" fmla="*/ 3755 w 4420"/>
                <a:gd name="connsiteY0" fmla="*/ 15483 h 16390"/>
                <a:gd name="connsiteX1" fmla="*/ 3051 w 4420"/>
                <a:gd name="connsiteY1" fmla="*/ 16390 h 16390"/>
                <a:gd name="connsiteX2" fmla="*/ 602 w 4420"/>
                <a:gd name="connsiteY2" fmla="*/ 16022 h 16390"/>
                <a:gd name="connsiteX3" fmla="*/ 110 w 4420"/>
                <a:gd name="connsiteY3" fmla="*/ 14888 h 16390"/>
                <a:gd name="connsiteX4" fmla="*/ 0 w 4420"/>
                <a:gd name="connsiteY4" fmla="*/ 14090 h 16390"/>
                <a:gd name="connsiteX5" fmla="*/ 1534 w 4420"/>
                <a:gd name="connsiteY5" fmla="*/ 12471 h 16390"/>
                <a:gd name="connsiteX6" fmla="*/ 3263 w 4420"/>
                <a:gd name="connsiteY6" fmla="*/ 13159 h 16390"/>
                <a:gd name="connsiteX7" fmla="*/ 3927 w 4420"/>
                <a:gd name="connsiteY7" fmla="*/ 13926 h 16390"/>
                <a:gd name="connsiteX8" fmla="*/ 4420 w 4420"/>
                <a:gd name="connsiteY8" fmla="*/ 14082 h 16390"/>
                <a:gd name="connsiteX9" fmla="*/ 4412 w 4420"/>
                <a:gd name="connsiteY9" fmla="*/ 14731 h 16390"/>
                <a:gd name="connsiteX10" fmla="*/ 4225 w 4420"/>
                <a:gd name="connsiteY10" fmla="*/ 15209 h 16390"/>
                <a:gd name="connsiteX11" fmla="*/ 3755 w 4420"/>
                <a:gd name="connsiteY11" fmla="*/ 15483 h 16390"/>
                <a:gd name="connsiteX12" fmla="*/ 3075 w 4420"/>
                <a:gd name="connsiteY12" fmla="*/ 3184 h 16390"/>
                <a:gd name="connsiteX13" fmla="*/ 2746 w 4420"/>
                <a:gd name="connsiteY13" fmla="*/ 3787 h 16390"/>
                <a:gd name="connsiteX14" fmla="*/ 955 w 4420"/>
                <a:gd name="connsiteY14" fmla="*/ 2699 h 16390"/>
                <a:gd name="connsiteX15" fmla="*/ 407 w 4420"/>
                <a:gd name="connsiteY15" fmla="*/ 657 h 16390"/>
                <a:gd name="connsiteX16" fmla="*/ 462 w 4420"/>
                <a:gd name="connsiteY16" fmla="*/ 227 h 16390"/>
                <a:gd name="connsiteX17" fmla="*/ 767 w 4420"/>
                <a:gd name="connsiteY17" fmla="*/ 0 h 16390"/>
                <a:gd name="connsiteX18" fmla="*/ 1479 w 4420"/>
                <a:gd name="connsiteY18" fmla="*/ 391 h 16390"/>
                <a:gd name="connsiteX19" fmla="*/ 2425 w 4420"/>
                <a:gd name="connsiteY19" fmla="*/ 540 h 16390"/>
                <a:gd name="connsiteX20" fmla="*/ 3028 w 4420"/>
                <a:gd name="connsiteY20" fmla="*/ 1205 h 16390"/>
                <a:gd name="connsiteX21" fmla="*/ 3075 w 4420"/>
                <a:gd name="connsiteY21" fmla="*/ 3184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420" h="16390">
                  <a:moveTo>
                    <a:pt x="3755" y="15483"/>
                  </a:moveTo>
                  <a:lnTo>
                    <a:pt x="3051" y="16390"/>
                  </a:lnTo>
                  <a:lnTo>
                    <a:pt x="602" y="16022"/>
                  </a:lnTo>
                  <a:lnTo>
                    <a:pt x="110" y="14888"/>
                  </a:lnTo>
                  <a:lnTo>
                    <a:pt x="0" y="14090"/>
                  </a:lnTo>
                  <a:lnTo>
                    <a:pt x="1534" y="12471"/>
                  </a:lnTo>
                  <a:lnTo>
                    <a:pt x="3263" y="13159"/>
                  </a:lnTo>
                  <a:lnTo>
                    <a:pt x="3927" y="13926"/>
                  </a:lnTo>
                  <a:lnTo>
                    <a:pt x="4420" y="14082"/>
                  </a:lnTo>
                  <a:lnTo>
                    <a:pt x="4412" y="14731"/>
                  </a:lnTo>
                  <a:lnTo>
                    <a:pt x="4225" y="15209"/>
                  </a:lnTo>
                  <a:lnTo>
                    <a:pt x="3755" y="15483"/>
                  </a:lnTo>
                  <a:close/>
                  <a:moveTo>
                    <a:pt x="3075" y="3184"/>
                  </a:moveTo>
                  <a:lnTo>
                    <a:pt x="2746" y="3787"/>
                  </a:lnTo>
                  <a:lnTo>
                    <a:pt x="955" y="2699"/>
                  </a:lnTo>
                  <a:lnTo>
                    <a:pt x="407" y="657"/>
                  </a:lnTo>
                  <a:lnTo>
                    <a:pt x="462" y="227"/>
                  </a:lnTo>
                  <a:lnTo>
                    <a:pt x="767" y="0"/>
                  </a:lnTo>
                  <a:lnTo>
                    <a:pt x="1479" y="391"/>
                  </a:lnTo>
                  <a:lnTo>
                    <a:pt x="2425" y="540"/>
                  </a:lnTo>
                  <a:lnTo>
                    <a:pt x="3028" y="1205"/>
                  </a:lnTo>
                  <a:lnTo>
                    <a:pt x="3075" y="318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74B7062-5FBB-C779-246E-FB1F89FE8E7E}"/>
                </a:ext>
              </a:extLst>
            </p:cNvPr>
            <p:cNvSpPr>
              <a:spLocks/>
            </p:cNvSpPr>
            <p:nvPr/>
          </p:nvSpPr>
          <p:spPr>
            <a:xfrm>
              <a:off x="5864139" y="4243164"/>
              <a:ext cx="3958" cy="2253"/>
            </a:xfrm>
            <a:custGeom>
              <a:avLst/>
              <a:gdLst>
                <a:gd name="connsiteX0" fmla="*/ 3489 w 3958"/>
                <a:gd name="connsiteY0" fmla="*/ 1095 h 2253"/>
                <a:gd name="connsiteX1" fmla="*/ 0 w 3958"/>
                <a:gd name="connsiteY1" fmla="*/ 2253 h 2253"/>
                <a:gd name="connsiteX2" fmla="*/ 141 w 3958"/>
                <a:gd name="connsiteY2" fmla="*/ 1588 h 2253"/>
                <a:gd name="connsiteX3" fmla="*/ 2942 w 3958"/>
                <a:gd name="connsiteY3" fmla="*/ 0 h 2253"/>
                <a:gd name="connsiteX4" fmla="*/ 3959 w 3958"/>
                <a:gd name="connsiteY4" fmla="*/ 110 h 2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8" h="2253">
                  <a:moveTo>
                    <a:pt x="3489" y="1095"/>
                  </a:moveTo>
                  <a:lnTo>
                    <a:pt x="0" y="2253"/>
                  </a:lnTo>
                  <a:lnTo>
                    <a:pt x="141" y="1588"/>
                  </a:lnTo>
                  <a:lnTo>
                    <a:pt x="2942" y="0"/>
                  </a:lnTo>
                  <a:lnTo>
                    <a:pt x="3959" y="11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1D58A9EF-8EFC-2756-4C4C-8CC41177AE0D}"/>
                </a:ext>
              </a:extLst>
            </p:cNvPr>
            <p:cNvSpPr>
              <a:spLocks/>
            </p:cNvSpPr>
            <p:nvPr/>
          </p:nvSpPr>
          <p:spPr>
            <a:xfrm>
              <a:off x="7674239" y="3617164"/>
              <a:ext cx="38428" cy="87004"/>
            </a:xfrm>
            <a:custGeom>
              <a:avLst/>
              <a:gdLst>
                <a:gd name="connsiteX0" fmla="*/ 17196 w 38428"/>
                <a:gd name="connsiteY0" fmla="*/ 2988 h 87004"/>
                <a:gd name="connsiteX1" fmla="*/ 18064 w 38428"/>
                <a:gd name="connsiteY1" fmla="*/ 3661 h 87004"/>
                <a:gd name="connsiteX2" fmla="*/ 19871 w 38428"/>
                <a:gd name="connsiteY2" fmla="*/ 6587 h 87004"/>
                <a:gd name="connsiteX3" fmla="*/ 21068 w 38428"/>
                <a:gd name="connsiteY3" fmla="*/ 9169 h 87004"/>
                <a:gd name="connsiteX4" fmla="*/ 23439 w 38428"/>
                <a:gd name="connsiteY4" fmla="*/ 10061 h 87004"/>
                <a:gd name="connsiteX5" fmla="*/ 24753 w 38428"/>
                <a:gd name="connsiteY5" fmla="*/ 11062 h 87004"/>
                <a:gd name="connsiteX6" fmla="*/ 26451 w 38428"/>
                <a:gd name="connsiteY6" fmla="*/ 12588 h 87004"/>
                <a:gd name="connsiteX7" fmla="*/ 27265 w 38428"/>
                <a:gd name="connsiteY7" fmla="*/ 14113 h 87004"/>
                <a:gd name="connsiteX8" fmla="*/ 28423 w 38428"/>
                <a:gd name="connsiteY8" fmla="*/ 18784 h 87004"/>
                <a:gd name="connsiteX9" fmla="*/ 28555 w 38428"/>
                <a:gd name="connsiteY9" fmla="*/ 21600 h 87004"/>
                <a:gd name="connsiteX10" fmla="*/ 28219 w 38428"/>
                <a:gd name="connsiteY10" fmla="*/ 22883 h 87004"/>
                <a:gd name="connsiteX11" fmla="*/ 27937 w 38428"/>
                <a:gd name="connsiteY11" fmla="*/ 23220 h 87004"/>
                <a:gd name="connsiteX12" fmla="*/ 26881 w 38428"/>
                <a:gd name="connsiteY12" fmla="*/ 27789 h 87004"/>
                <a:gd name="connsiteX13" fmla="*/ 27131 w 38428"/>
                <a:gd name="connsiteY13" fmla="*/ 30112 h 87004"/>
                <a:gd name="connsiteX14" fmla="*/ 27124 w 38428"/>
                <a:gd name="connsiteY14" fmla="*/ 31646 h 87004"/>
                <a:gd name="connsiteX15" fmla="*/ 26232 w 38428"/>
                <a:gd name="connsiteY15" fmla="*/ 32248 h 87004"/>
                <a:gd name="connsiteX16" fmla="*/ 25637 w 38428"/>
                <a:gd name="connsiteY16" fmla="*/ 33210 h 87004"/>
                <a:gd name="connsiteX17" fmla="*/ 26599 w 38428"/>
                <a:gd name="connsiteY17" fmla="*/ 36997 h 87004"/>
                <a:gd name="connsiteX18" fmla="*/ 26482 w 38428"/>
                <a:gd name="connsiteY18" fmla="*/ 38617 h 87004"/>
                <a:gd name="connsiteX19" fmla="*/ 26529 w 38428"/>
                <a:gd name="connsiteY19" fmla="*/ 40463 h 87004"/>
                <a:gd name="connsiteX20" fmla="*/ 28258 w 38428"/>
                <a:gd name="connsiteY20" fmla="*/ 44672 h 87004"/>
                <a:gd name="connsiteX21" fmla="*/ 29283 w 38428"/>
                <a:gd name="connsiteY21" fmla="*/ 45971 h 87004"/>
                <a:gd name="connsiteX22" fmla="*/ 30191 w 38428"/>
                <a:gd name="connsiteY22" fmla="*/ 46588 h 87004"/>
                <a:gd name="connsiteX23" fmla="*/ 31364 w 38428"/>
                <a:gd name="connsiteY23" fmla="*/ 50453 h 87004"/>
                <a:gd name="connsiteX24" fmla="*/ 32052 w 38428"/>
                <a:gd name="connsiteY24" fmla="*/ 51118 h 87004"/>
                <a:gd name="connsiteX25" fmla="*/ 34892 w 38428"/>
                <a:gd name="connsiteY25" fmla="*/ 50751 h 87004"/>
                <a:gd name="connsiteX26" fmla="*/ 36285 w 38428"/>
                <a:gd name="connsiteY26" fmla="*/ 51181 h 87004"/>
                <a:gd name="connsiteX27" fmla="*/ 36840 w 38428"/>
                <a:gd name="connsiteY27" fmla="*/ 52096 h 87004"/>
                <a:gd name="connsiteX28" fmla="*/ 36966 w 38428"/>
                <a:gd name="connsiteY28" fmla="*/ 52722 h 87004"/>
                <a:gd name="connsiteX29" fmla="*/ 36778 w 38428"/>
                <a:gd name="connsiteY29" fmla="*/ 54881 h 87004"/>
                <a:gd name="connsiteX30" fmla="*/ 37482 w 38428"/>
                <a:gd name="connsiteY30" fmla="*/ 56540 h 87004"/>
                <a:gd name="connsiteX31" fmla="*/ 38429 w 38428"/>
                <a:gd name="connsiteY31" fmla="*/ 58246 h 87004"/>
                <a:gd name="connsiteX32" fmla="*/ 38429 w 38428"/>
                <a:gd name="connsiteY32" fmla="*/ 59286 h 87004"/>
                <a:gd name="connsiteX33" fmla="*/ 37787 w 38428"/>
                <a:gd name="connsiteY33" fmla="*/ 60991 h 87004"/>
                <a:gd name="connsiteX34" fmla="*/ 36653 w 38428"/>
                <a:gd name="connsiteY34" fmla="*/ 62971 h 87004"/>
                <a:gd name="connsiteX35" fmla="*/ 35151 w 38428"/>
                <a:gd name="connsiteY35" fmla="*/ 63738 h 87004"/>
                <a:gd name="connsiteX36" fmla="*/ 33492 w 38428"/>
                <a:gd name="connsiteY36" fmla="*/ 64379 h 87004"/>
                <a:gd name="connsiteX37" fmla="*/ 32694 w 38428"/>
                <a:gd name="connsiteY37" fmla="*/ 65920 h 87004"/>
                <a:gd name="connsiteX38" fmla="*/ 32295 w 38428"/>
                <a:gd name="connsiteY38" fmla="*/ 67555 h 87004"/>
                <a:gd name="connsiteX39" fmla="*/ 31552 w 38428"/>
                <a:gd name="connsiteY39" fmla="*/ 68768 h 87004"/>
                <a:gd name="connsiteX40" fmla="*/ 31098 w 38428"/>
                <a:gd name="connsiteY40" fmla="*/ 70098 h 87004"/>
                <a:gd name="connsiteX41" fmla="*/ 30386 w 38428"/>
                <a:gd name="connsiteY41" fmla="*/ 72805 h 87004"/>
                <a:gd name="connsiteX42" fmla="*/ 30222 w 38428"/>
                <a:gd name="connsiteY42" fmla="*/ 73783 h 87004"/>
                <a:gd name="connsiteX43" fmla="*/ 29103 w 38428"/>
                <a:gd name="connsiteY43" fmla="*/ 74776 h 87004"/>
                <a:gd name="connsiteX44" fmla="*/ 27366 w 38428"/>
                <a:gd name="connsiteY44" fmla="*/ 75183 h 87004"/>
                <a:gd name="connsiteX45" fmla="*/ 25801 w 38428"/>
                <a:gd name="connsiteY45" fmla="*/ 75269 h 87004"/>
                <a:gd name="connsiteX46" fmla="*/ 24753 w 38428"/>
                <a:gd name="connsiteY46" fmla="*/ 75731 h 87004"/>
                <a:gd name="connsiteX47" fmla="*/ 24213 w 38428"/>
                <a:gd name="connsiteY47" fmla="*/ 76654 h 87004"/>
                <a:gd name="connsiteX48" fmla="*/ 23220 w 38428"/>
                <a:gd name="connsiteY48" fmla="*/ 77397 h 87004"/>
                <a:gd name="connsiteX49" fmla="*/ 22625 w 38428"/>
                <a:gd name="connsiteY49" fmla="*/ 77726 h 87004"/>
                <a:gd name="connsiteX50" fmla="*/ 22625 w 38428"/>
                <a:gd name="connsiteY50" fmla="*/ 78547 h 87004"/>
                <a:gd name="connsiteX51" fmla="*/ 23345 w 38428"/>
                <a:gd name="connsiteY51" fmla="*/ 80261 h 87004"/>
                <a:gd name="connsiteX52" fmla="*/ 24167 w 38428"/>
                <a:gd name="connsiteY52" fmla="*/ 81653 h 87004"/>
                <a:gd name="connsiteX53" fmla="*/ 24190 w 38428"/>
                <a:gd name="connsiteY53" fmla="*/ 82764 h 87004"/>
                <a:gd name="connsiteX54" fmla="*/ 23783 w 38428"/>
                <a:gd name="connsiteY54" fmla="*/ 83077 h 87004"/>
                <a:gd name="connsiteX55" fmla="*/ 22508 w 38428"/>
                <a:gd name="connsiteY55" fmla="*/ 82936 h 87004"/>
                <a:gd name="connsiteX56" fmla="*/ 22242 w 38428"/>
                <a:gd name="connsiteY56" fmla="*/ 83343 h 87004"/>
                <a:gd name="connsiteX57" fmla="*/ 22101 w 38428"/>
                <a:gd name="connsiteY57" fmla="*/ 84595 h 87004"/>
                <a:gd name="connsiteX58" fmla="*/ 21765 w 38428"/>
                <a:gd name="connsiteY58" fmla="*/ 85651 h 87004"/>
                <a:gd name="connsiteX59" fmla="*/ 21240 w 38428"/>
                <a:gd name="connsiteY59" fmla="*/ 86300 h 87004"/>
                <a:gd name="connsiteX60" fmla="*/ 20333 w 38428"/>
                <a:gd name="connsiteY60" fmla="*/ 87004 h 87004"/>
                <a:gd name="connsiteX61" fmla="*/ 18667 w 38428"/>
                <a:gd name="connsiteY61" fmla="*/ 86778 h 87004"/>
                <a:gd name="connsiteX62" fmla="*/ 17102 w 38428"/>
                <a:gd name="connsiteY62" fmla="*/ 85714 h 87004"/>
                <a:gd name="connsiteX63" fmla="*/ 16288 w 38428"/>
                <a:gd name="connsiteY63" fmla="*/ 85385 h 87004"/>
                <a:gd name="connsiteX64" fmla="*/ 15819 w 38428"/>
                <a:gd name="connsiteY64" fmla="*/ 85416 h 87004"/>
                <a:gd name="connsiteX65" fmla="*/ 15694 w 38428"/>
                <a:gd name="connsiteY65" fmla="*/ 82811 h 87004"/>
                <a:gd name="connsiteX66" fmla="*/ 15013 w 38428"/>
                <a:gd name="connsiteY66" fmla="*/ 80785 h 87004"/>
                <a:gd name="connsiteX67" fmla="*/ 12541 w 38428"/>
                <a:gd name="connsiteY67" fmla="*/ 75895 h 87004"/>
                <a:gd name="connsiteX68" fmla="*/ 4475 w 38428"/>
                <a:gd name="connsiteY68" fmla="*/ 71138 h 87004"/>
                <a:gd name="connsiteX69" fmla="*/ 2574 w 38428"/>
                <a:gd name="connsiteY69" fmla="*/ 68995 h 87004"/>
                <a:gd name="connsiteX70" fmla="*/ 1744 w 38428"/>
                <a:gd name="connsiteY70" fmla="*/ 67188 h 87004"/>
                <a:gd name="connsiteX71" fmla="*/ 907 w 38428"/>
                <a:gd name="connsiteY71" fmla="*/ 65482 h 87004"/>
                <a:gd name="connsiteX72" fmla="*/ 1705 w 38428"/>
                <a:gd name="connsiteY72" fmla="*/ 65435 h 87004"/>
                <a:gd name="connsiteX73" fmla="*/ 2495 w 38428"/>
                <a:gd name="connsiteY73" fmla="*/ 65866 h 87004"/>
                <a:gd name="connsiteX74" fmla="*/ 3505 w 38428"/>
                <a:gd name="connsiteY74" fmla="*/ 66390 h 87004"/>
                <a:gd name="connsiteX75" fmla="*/ 3919 w 38428"/>
                <a:gd name="connsiteY75" fmla="*/ 65537 h 87004"/>
                <a:gd name="connsiteX76" fmla="*/ 3481 w 38428"/>
                <a:gd name="connsiteY76" fmla="*/ 63667 h 87004"/>
                <a:gd name="connsiteX77" fmla="*/ 1400 w 38428"/>
                <a:gd name="connsiteY77" fmla="*/ 59302 h 87004"/>
                <a:gd name="connsiteX78" fmla="*/ 1244 w 38428"/>
                <a:gd name="connsiteY78" fmla="*/ 58097 h 87004"/>
                <a:gd name="connsiteX79" fmla="*/ 2261 w 38428"/>
                <a:gd name="connsiteY79" fmla="*/ 54436 h 87004"/>
                <a:gd name="connsiteX80" fmla="*/ 3959 w 38428"/>
                <a:gd name="connsiteY80" fmla="*/ 50313 h 87004"/>
                <a:gd name="connsiteX81" fmla="*/ 3849 w 38428"/>
                <a:gd name="connsiteY81" fmla="*/ 45305 h 87004"/>
                <a:gd name="connsiteX82" fmla="*/ 4373 w 38428"/>
                <a:gd name="connsiteY82" fmla="*/ 41511 h 87004"/>
                <a:gd name="connsiteX83" fmla="*/ 3787 w 38428"/>
                <a:gd name="connsiteY83" fmla="*/ 39047 h 87004"/>
                <a:gd name="connsiteX84" fmla="*/ 3505 w 38428"/>
                <a:gd name="connsiteY84" fmla="*/ 36027 h 87004"/>
                <a:gd name="connsiteX85" fmla="*/ 4749 w 38428"/>
                <a:gd name="connsiteY85" fmla="*/ 31998 h 87004"/>
                <a:gd name="connsiteX86" fmla="*/ 5820 w 38428"/>
                <a:gd name="connsiteY86" fmla="*/ 31004 h 87004"/>
                <a:gd name="connsiteX87" fmla="*/ 6478 w 38428"/>
                <a:gd name="connsiteY87" fmla="*/ 29721 h 87004"/>
                <a:gd name="connsiteX88" fmla="*/ 6517 w 38428"/>
                <a:gd name="connsiteY88" fmla="*/ 25418 h 87004"/>
                <a:gd name="connsiteX89" fmla="*/ 4115 w 38428"/>
                <a:gd name="connsiteY89" fmla="*/ 23400 h 87004"/>
                <a:gd name="connsiteX90" fmla="*/ 1353 w 38428"/>
                <a:gd name="connsiteY90" fmla="*/ 23024 h 87004"/>
                <a:gd name="connsiteX91" fmla="*/ 1416 w 38428"/>
                <a:gd name="connsiteY91" fmla="*/ 21561 h 87004"/>
                <a:gd name="connsiteX92" fmla="*/ 1760 w 38428"/>
                <a:gd name="connsiteY92" fmla="*/ 19238 h 87004"/>
                <a:gd name="connsiteX93" fmla="*/ 1564 w 38428"/>
                <a:gd name="connsiteY93" fmla="*/ 18463 h 87004"/>
                <a:gd name="connsiteX94" fmla="*/ 1768 w 38428"/>
                <a:gd name="connsiteY94" fmla="*/ 17133 h 87004"/>
                <a:gd name="connsiteX95" fmla="*/ 1095 w 38428"/>
                <a:gd name="connsiteY95" fmla="*/ 15365 h 87004"/>
                <a:gd name="connsiteX96" fmla="*/ 0 w 38428"/>
                <a:gd name="connsiteY96" fmla="*/ 14082 h 87004"/>
                <a:gd name="connsiteX97" fmla="*/ 1056 w 38428"/>
                <a:gd name="connsiteY97" fmla="*/ 11821 h 87004"/>
                <a:gd name="connsiteX98" fmla="*/ 2605 w 38428"/>
                <a:gd name="connsiteY98" fmla="*/ 9075 h 87004"/>
                <a:gd name="connsiteX99" fmla="*/ 4044 w 38428"/>
                <a:gd name="connsiteY99" fmla="*/ 6900 h 87004"/>
                <a:gd name="connsiteX100" fmla="*/ 5789 w 38428"/>
                <a:gd name="connsiteY100" fmla="*/ 4632 h 87004"/>
                <a:gd name="connsiteX101" fmla="*/ 6955 w 38428"/>
                <a:gd name="connsiteY101" fmla="*/ 2457 h 87004"/>
                <a:gd name="connsiteX102" fmla="*/ 8199 w 38428"/>
                <a:gd name="connsiteY102" fmla="*/ 571 h 87004"/>
                <a:gd name="connsiteX103" fmla="*/ 9278 w 38428"/>
                <a:gd name="connsiteY103" fmla="*/ 0 h 87004"/>
                <a:gd name="connsiteX104" fmla="*/ 9810 w 38428"/>
                <a:gd name="connsiteY104" fmla="*/ 399 h 87004"/>
                <a:gd name="connsiteX105" fmla="*/ 10100 w 38428"/>
                <a:gd name="connsiteY105" fmla="*/ 1221 h 87004"/>
                <a:gd name="connsiteX106" fmla="*/ 10030 w 38428"/>
                <a:gd name="connsiteY106" fmla="*/ 3646 h 87004"/>
                <a:gd name="connsiteX107" fmla="*/ 10397 w 38428"/>
                <a:gd name="connsiteY107" fmla="*/ 4483 h 87004"/>
                <a:gd name="connsiteX108" fmla="*/ 11141 w 38428"/>
                <a:gd name="connsiteY108" fmla="*/ 5101 h 87004"/>
                <a:gd name="connsiteX109" fmla="*/ 12713 w 38428"/>
                <a:gd name="connsiteY109" fmla="*/ 4796 h 87004"/>
                <a:gd name="connsiteX110" fmla="*/ 14450 w 38428"/>
                <a:gd name="connsiteY110" fmla="*/ 4193 h 87004"/>
                <a:gd name="connsiteX111" fmla="*/ 16797 w 38428"/>
                <a:gd name="connsiteY111" fmla="*/ 2910 h 87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38428" h="87004">
                  <a:moveTo>
                    <a:pt x="17196" y="2988"/>
                  </a:moveTo>
                  <a:lnTo>
                    <a:pt x="18064" y="3661"/>
                  </a:lnTo>
                  <a:lnTo>
                    <a:pt x="19871" y="6587"/>
                  </a:lnTo>
                  <a:lnTo>
                    <a:pt x="21068" y="9169"/>
                  </a:lnTo>
                  <a:lnTo>
                    <a:pt x="23439" y="10061"/>
                  </a:lnTo>
                  <a:lnTo>
                    <a:pt x="24753" y="11062"/>
                  </a:lnTo>
                  <a:lnTo>
                    <a:pt x="26451" y="12588"/>
                  </a:lnTo>
                  <a:lnTo>
                    <a:pt x="27265" y="14113"/>
                  </a:lnTo>
                  <a:lnTo>
                    <a:pt x="28423" y="18784"/>
                  </a:lnTo>
                  <a:lnTo>
                    <a:pt x="28555" y="21600"/>
                  </a:lnTo>
                  <a:lnTo>
                    <a:pt x="28219" y="22883"/>
                  </a:lnTo>
                  <a:lnTo>
                    <a:pt x="27937" y="23220"/>
                  </a:lnTo>
                  <a:lnTo>
                    <a:pt x="26881" y="27789"/>
                  </a:lnTo>
                  <a:lnTo>
                    <a:pt x="27131" y="30112"/>
                  </a:lnTo>
                  <a:lnTo>
                    <a:pt x="27124" y="31646"/>
                  </a:lnTo>
                  <a:lnTo>
                    <a:pt x="26232" y="32248"/>
                  </a:lnTo>
                  <a:lnTo>
                    <a:pt x="25637" y="33210"/>
                  </a:lnTo>
                  <a:lnTo>
                    <a:pt x="26599" y="36997"/>
                  </a:lnTo>
                  <a:lnTo>
                    <a:pt x="26482" y="38617"/>
                  </a:lnTo>
                  <a:lnTo>
                    <a:pt x="26529" y="40463"/>
                  </a:lnTo>
                  <a:lnTo>
                    <a:pt x="28258" y="44672"/>
                  </a:lnTo>
                  <a:lnTo>
                    <a:pt x="29283" y="45971"/>
                  </a:lnTo>
                  <a:lnTo>
                    <a:pt x="30191" y="46588"/>
                  </a:lnTo>
                  <a:lnTo>
                    <a:pt x="31364" y="50453"/>
                  </a:lnTo>
                  <a:lnTo>
                    <a:pt x="32052" y="51118"/>
                  </a:lnTo>
                  <a:lnTo>
                    <a:pt x="34892" y="50751"/>
                  </a:lnTo>
                  <a:lnTo>
                    <a:pt x="36285" y="51181"/>
                  </a:lnTo>
                  <a:lnTo>
                    <a:pt x="36840" y="52096"/>
                  </a:lnTo>
                  <a:lnTo>
                    <a:pt x="36966" y="52722"/>
                  </a:lnTo>
                  <a:lnTo>
                    <a:pt x="36778" y="54881"/>
                  </a:lnTo>
                  <a:lnTo>
                    <a:pt x="37482" y="56540"/>
                  </a:lnTo>
                  <a:lnTo>
                    <a:pt x="38429" y="58246"/>
                  </a:lnTo>
                  <a:lnTo>
                    <a:pt x="38429" y="59286"/>
                  </a:lnTo>
                  <a:lnTo>
                    <a:pt x="37787" y="60991"/>
                  </a:lnTo>
                  <a:lnTo>
                    <a:pt x="36653" y="62971"/>
                  </a:lnTo>
                  <a:lnTo>
                    <a:pt x="35151" y="63738"/>
                  </a:lnTo>
                  <a:lnTo>
                    <a:pt x="33492" y="64379"/>
                  </a:lnTo>
                  <a:lnTo>
                    <a:pt x="32694" y="65920"/>
                  </a:lnTo>
                  <a:lnTo>
                    <a:pt x="32295" y="67555"/>
                  </a:lnTo>
                  <a:lnTo>
                    <a:pt x="31552" y="68768"/>
                  </a:lnTo>
                  <a:lnTo>
                    <a:pt x="31098" y="70098"/>
                  </a:lnTo>
                  <a:lnTo>
                    <a:pt x="30386" y="72805"/>
                  </a:lnTo>
                  <a:lnTo>
                    <a:pt x="30222" y="73783"/>
                  </a:lnTo>
                  <a:lnTo>
                    <a:pt x="29103" y="74776"/>
                  </a:lnTo>
                  <a:lnTo>
                    <a:pt x="27366" y="75183"/>
                  </a:lnTo>
                  <a:lnTo>
                    <a:pt x="25801" y="75269"/>
                  </a:lnTo>
                  <a:lnTo>
                    <a:pt x="24753" y="75731"/>
                  </a:lnTo>
                  <a:lnTo>
                    <a:pt x="24213" y="76654"/>
                  </a:lnTo>
                  <a:lnTo>
                    <a:pt x="23220" y="77397"/>
                  </a:lnTo>
                  <a:lnTo>
                    <a:pt x="22625" y="77726"/>
                  </a:lnTo>
                  <a:lnTo>
                    <a:pt x="22625" y="78547"/>
                  </a:lnTo>
                  <a:lnTo>
                    <a:pt x="23345" y="80261"/>
                  </a:lnTo>
                  <a:lnTo>
                    <a:pt x="24167" y="81653"/>
                  </a:lnTo>
                  <a:lnTo>
                    <a:pt x="24190" y="82764"/>
                  </a:lnTo>
                  <a:lnTo>
                    <a:pt x="23783" y="83077"/>
                  </a:lnTo>
                  <a:lnTo>
                    <a:pt x="22508" y="82936"/>
                  </a:lnTo>
                  <a:lnTo>
                    <a:pt x="22242" y="83343"/>
                  </a:lnTo>
                  <a:lnTo>
                    <a:pt x="22101" y="84595"/>
                  </a:lnTo>
                  <a:lnTo>
                    <a:pt x="21765" y="85651"/>
                  </a:lnTo>
                  <a:lnTo>
                    <a:pt x="21240" y="86300"/>
                  </a:lnTo>
                  <a:lnTo>
                    <a:pt x="20333" y="87004"/>
                  </a:lnTo>
                  <a:lnTo>
                    <a:pt x="18667" y="86778"/>
                  </a:lnTo>
                  <a:lnTo>
                    <a:pt x="17102" y="85714"/>
                  </a:lnTo>
                  <a:lnTo>
                    <a:pt x="16288" y="85385"/>
                  </a:lnTo>
                  <a:lnTo>
                    <a:pt x="15819" y="85416"/>
                  </a:lnTo>
                  <a:lnTo>
                    <a:pt x="15694" y="82811"/>
                  </a:lnTo>
                  <a:lnTo>
                    <a:pt x="15013" y="80785"/>
                  </a:lnTo>
                  <a:lnTo>
                    <a:pt x="12541" y="75895"/>
                  </a:lnTo>
                  <a:lnTo>
                    <a:pt x="4475" y="71138"/>
                  </a:lnTo>
                  <a:lnTo>
                    <a:pt x="2574" y="68995"/>
                  </a:lnTo>
                  <a:lnTo>
                    <a:pt x="1744" y="67188"/>
                  </a:lnTo>
                  <a:lnTo>
                    <a:pt x="907" y="65482"/>
                  </a:lnTo>
                  <a:lnTo>
                    <a:pt x="1705" y="65435"/>
                  </a:lnTo>
                  <a:lnTo>
                    <a:pt x="2495" y="65866"/>
                  </a:lnTo>
                  <a:lnTo>
                    <a:pt x="3505" y="66390"/>
                  </a:lnTo>
                  <a:lnTo>
                    <a:pt x="3919" y="65537"/>
                  </a:lnTo>
                  <a:lnTo>
                    <a:pt x="3481" y="63667"/>
                  </a:lnTo>
                  <a:lnTo>
                    <a:pt x="1400" y="59302"/>
                  </a:lnTo>
                  <a:lnTo>
                    <a:pt x="1244" y="58097"/>
                  </a:lnTo>
                  <a:lnTo>
                    <a:pt x="2261" y="54436"/>
                  </a:lnTo>
                  <a:lnTo>
                    <a:pt x="3959" y="50313"/>
                  </a:lnTo>
                  <a:lnTo>
                    <a:pt x="3849" y="45305"/>
                  </a:lnTo>
                  <a:lnTo>
                    <a:pt x="4373" y="41511"/>
                  </a:lnTo>
                  <a:lnTo>
                    <a:pt x="3787" y="39047"/>
                  </a:lnTo>
                  <a:lnTo>
                    <a:pt x="3505" y="36027"/>
                  </a:lnTo>
                  <a:lnTo>
                    <a:pt x="4749" y="31998"/>
                  </a:lnTo>
                  <a:lnTo>
                    <a:pt x="5820" y="31004"/>
                  </a:lnTo>
                  <a:lnTo>
                    <a:pt x="6478" y="29721"/>
                  </a:lnTo>
                  <a:lnTo>
                    <a:pt x="6517" y="25418"/>
                  </a:lnTo>
                  <a:lnTo>
                    <a:pt x="4115" y="23400"/>
                  </a:lnTo>
                  <a:lnTo>
                    <a:pt x="1353" y="23024"/>
                  </a:lnTo>
                  <a:lnTo>
                    <a:pt x="1416" y="21561"/>
                  </a:lnTo>
                  <a:lnTo>
                    <a:pt x="1760" y="19238"/>
                  </a:lnTo>
                  <a:lnTo>
                    <a:pt x="1564" y="18463"/>
                  </a:lnTo>
                  <a:lnTo>
                    <a:pt x="1768" y="17133"/>
                  </a:lnTo>
                  <a:lnTo>
                    <a:pt x="1095" y="15365"/>
                  </a:lnTo>
                  <a:lnTo>
                    <a:pt x="0" y="14082"/>
                  </a:lnTo>
                  <a:lnTo>
                    <a:pt x="1056" y="11821"/>
                  </a:lnTo>
                  <a:lnTo>
                    <a:pt x="2605" y="9075"/>
                  </a:lnTo>
                  <a:lnTo>
                    <a:pt x="4044" y="6900"/>
                  </a:lnTo>
                  <a:lnTo>
                    <a:pt x="5789" y="4632"/>
                  </a:lnTo>
                  <a:lnTo>
                    <a:pt x="6955" y="2457"/>
                  </a:lnTo>
                  <a:lnTo>
                    <a:pt x="8199" y="571"/>
                  </a:lnTo>
                  <a:lnTo>
                    <a:pt x="9278" y="0"/>
                  </a:lnTo>
                  <a:lnTo>
                    <a:pt x="9810" y="399"/>
                  </a:lnTo>
                  <a:lnTo>
                    <a:pt x="10100" y="1221"/>
                  </a:lnTo>
                  <a:lnTo>
                    <a:pt x="10030" y="3646"/>
                  </a:lnTo>
                  <a:lnTo>
                    <a:pt x="10397" y="4483"/>
                  </a:lnTo>
                  <a:lnTo>
                    <a:pt x="11141" y="5101"/>
                  </a:lnTo>
                  <a:lnTo>
                    <a:pt x="12713" y="4796"/>
                  </a:lnTo>
                  <a:lnTo>
                    <a:pt x="14450" y="4193"/>
                  </a:lnTo>
                  <a:lnTo>
                    <a:pt x="16797" y="291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4B254CE-0A40-50AB-EE27-A583D317C679}"/>
                </a:ext>
              </a:extLst>
            </p:cNvPr>
            <p:cNvSpPr>
              <a:spLocks/>
            </p:cNvSpPr>
            <p:nvPr/>
          </p:nvSpPr>
          <p:spPr>
            <a:xfrm>
              <a:off x="8204660" y="3657087"/>
              <a:ext cx="69049" cy="69245"/>
            </a:xfrm>
            <a:custGeom>
              <a:avLst/>
              <a:gdLst>
                <a:gd name="connsiteX0" fmla="*/ 67007 w 69049"/>
                <a:gd name="connsiteY0" fmla="*/ 68189 h 69245"/>
                <a:gd name="connsiteX1" fmla="*/ 63213 w 69049"/>
                <a:gd name="connsiteY1" fmla="*/ 68025 h 69245"/>
                <a:gd name="connsiteX2" fmla="*/ 59974 w 69049"/>
                <a:gd name="connsiteY2" fmla="*/ 69245 h 69245"/>
                <a:gd name="connsiteX3" fmla="*/ 58754 w 69049"/>
                <a:gd name="connsiteY3" fmla="*/ 69003 h 69245"/>
                <a:gd name="connsiteX4" fmla="*/ 57940 w 69049"/>
                <a:gd name="connsiteY4" fmla="*/ 66836 h 69245"/>
                <a:gd name="connsiteX5" fmla="*/ 57244 w 69049"/>
                <a:gd name="connsiteY5" fmla="*/ 65075 h 69245"/>
                <a:gd name="connsiteX6" fmla="*/ 55179 w 69049"/>
                <a:gd name="connsiteY6" fmla="*/ 60546 h 69245"/>
                <a:gd name="connsiteX7" fmla="*/ 55734 w 69049"/>
                <a:gd name="connsiteY7" fmla="*/ 58692 h 69245"/>
                <a:gd name="connsiteX8" fmla="*/ 54584 w 69049"/>
                <a:gd name="connsiteY8" fmla="*/ 57620 h 69245"/>
                <a:gd name="connsiteX9" fmla="*/ 51814 w 69049"/>
                <a:gd name="connsiteY9" fmla="*/ 55687 h 69245"/>
                <a:gd name="connsiteX10" fmla="*/ 51103 w 69049"/>
                <a:gd name="connsiteY10" fmla="*/ 54889 h 69245"/>
                <a:gd name="connsiteX11" fmla="*/ 51494 w 69049"/>
                <a:gd name="connsiteY11" fmla="*/ 53786 h 69245"/>
                <a:gd name="connsiteX12" fmla="*/ 51767 w 69049"/>
                <a:gd name="connsiteY12" fmla="*/ 51776 h 69245"/>
                <a:gd name="connsiteX13" fmla="*/ 51501 w 69049"/>
                <a:gd name="connsiteY13" fmla="*/ 50148 h 69245"/>
                <a:gd name="connsiteX14" fmla="*/ 50751 w 69049"/>
                <a:gd name="connsiteY14" fmla="*/ 49655 h 69245"/>
                <a:gd name="connsiteX15" fmla="*/ 49366 w 69049"/>
                <a:gd name="connsiteY15" fmla="*/ 49624 h 69245"/>
                <a:gd name="connsiteX16" fmla="*/ 47684 w 69049"/>
                <a:gd name="connsiteY16" fmla="*/ 50031 h 69245"/>
                <a:gd name="connsiteX17" fmla="*/ 44304 w 69049"/>
                <a:gd name="connsiteY17" fmla="*/ 51603 h 69245"/>
                <a:gd name="connsiteX18" fmla="*/ 41957 w 69049"/>
                <a:gd name="connsiteY18" fmla="*/ 50602 h 69245"/>
                <a:gd name="connsiteX19" fmla="*/ 40603 w 69049"/>
                <a:gd name="connsiteY19" fmla="*/ 49593 h 69245"/>
                <a:gd name="connsiteX20" fmla="*/ 39813 w 69049"/>
                <a:gd name="connsiteY20" fmla="*/ 48748 h 69245"/>
                <a:gd name="connsiteX21" fmla="*/ 38053 w 69049"/>
                <a:gd name="connsiteY21" fmla="*/ 49452 h 69245"/>
                <a:gd name="connsiteX22" fmla="*/ 37623 w 69049"/>
                <a:gd name="connsiteY22" fmla="*/ 49116 h 69245"/>
                <a:gd name="connsiteX23" fmla="*/ 37529 w 69049"/>
                <a:gd name="connsiteY23" fmla="*/ 47019 h 69245"/>
                <a:gd name="connsiteX24" fmla="*/ 36997 w 69049"/>
                <a:gd name="connsiteY24" fmla="*/ 45884 h 69245"/>
                <a:gd name="connsiteX25" fmla="*/ 35941 w 69049"/>
                <a:gd name="connsiteY25" fmla="*/ 44562 h 69245"/>
                <a:gd name="connsiteX26" fmla="*/ 34955 w 69049"/>
                <a:gd name="connsiteY26" fmla="*/ 43929 h 69245"/>
                <a:gd name="connsiteX27" fmla="*/ 31348 w 69049"/>
                <a:gd name="connsiteY27" fmla="*/ 45235 h 69245"/>
                <a:gd name="connsiteX28" fmla="*/ 29181 w 69049"/>
                <a:gd name="connsiteY28" fmla="*/ 45681 h 69245"/>
                <a:gd name="connsiteX29" fmla="*/ 28423 w 69049"/>
                <a:gd name="connsiteY29" fmla="*/ 44461 h 69245"/>
                <a:gd name="connsiteX30" fmla="*/ 24612 w 69049"/>
                <a:gd name="connsiteY30" fmla="*/ 40439 h 69245"/>
                <a:gd name="connsiteX31" fmla="*/ 21084 w 69049"/>
                <a:gd name="connsiteY31" fmla="*/ 37349 h 69245"/>
                <a:gd name="connsiteX32" fmla="*/ 18658 w 69049"/>
                <a:gd name="connsiteY32" fmla="*/ 36074 h 69245"/>
                <a:gd name="connsiteX33" fmla="*/ 16218 w 69049"/>
                <a:gd name="connsiteY33" fmla="*/ 36207 h 69245"/>
                <a:gd name="connsiteX34" fmla="*/ 12431 w 69049"/>
                <a:gd name="connsiteY34" fmla="*/ 36825 h 69245"/>
                <a:gd name="connsiteX35" fmla="*/ 11038 w 69049"/>
                <a:gd name="connsiteY35" fmla="*/ 36567 h 69245"/>
                <a:gd name="connsiteX36" fmla="*/ 7737 w 69049"/>
                <a:gd name="connsiteY36" fmla="*/ 35221 h 69245"/>
                <a:gd name="connsiteX37" fmla="*/ 4983 w 69049"/>
                <a:gd name="connsiteY37" fmla="*/ 33617 h 69245"/>
                <a:gd name="connsiteX38" fmla="*/ 5359 w 69049"/>
                <a:gd name="connsiteY38" fmla="*/ 32952 h 69245"/>
                <a:gd name="connsiteX39" fmla="*/ 5938 w 69049"/>
                <a:gd name="connsiteY39" fmla="*/ 32467 h 69245"/>
                <a:gd name="connsiteX40" fmla="*/ 5242 w 69049"/>
                <a:gd name="connsiteY40" fmla="*/ 30378 h 69245"/>
                <a:gd name="connsiteX41" fmla="*/ 3708 w 69049"/>
                <a:gd name="connsiteY41" fmla="*/ 27014 h 69245"/>
                <a:gd name="connsiteX42" fmla="*/ 3873 w 69049"/>
                <a:gd name="connsiteY42" fmla="*/ 25958 h 69245"/>
                <a:gd name="connsiteX43" fmla="*/ 3387 w 69049"/>
                <a:gd name="connsiteY43" fmla="*/ 24503 h 69245"/>
                <a:gd name="connsiteX44" fmla="*/ 2855 w 69049"/>
                <a:gd name="connsiteY44" fmla="*/ 23400 h 69245"/>
                <a:gd name="connsiteX45" fmla="*/ 5015 w 69049"/>
                <a:gd name="connsiteY45" fmla="*/ 20763 h 69245"/>
                <a:gd name="connsiteX46" fmla="*/ 6000 w 69049"/>
                <a:gd name="connsiteY46" fmla="*/ 18643 h 69245"/>
                <a:gd name="connsiteX47" fmla="*/ 6219 w 69049"/>
                <a:gd name="connsiteY47" fmla="*/ 16570 h 69245"/>
                <a:gd name="connsiteX48" fmla="*/ 5640 w 69049"/>
                <a:gd name="connsiteY48" fmla="*/ 14418 h 69245"/>
                <a:gd name="connsiteX49" fmla="*/ 4216 w 69049"/>
                <a:gd name="connsiteY49" fmla="*/ 10515 h 69245"/>
                <a:gd name="connsiteX50" fmla="*/ 3340 w 69049"/>
                <a:gd name="connsiteY50" fmla="*/ 9380 h 69245"/>
                <a:gd name="connsiteX51" fmla="*/ 1713 w 69049"/>
                <a:gd name="connsiteY51" fmla="*/ 8316 h 69245"/>
                <a:gd name="connsiteX52" fmla="*/ 344 w 69049"/>
                <a:gd name="connsiteY52" fmla="*/ 6580 h 69245"/>
                <a:gd name="connsiteX53" fmla="*/ 0 w 69049"/>
                <a:gd name="connsiteY53" fmla="*/ 5351 h 69245"/>
                <a:gd name="connsiteX54" fmla="*/ 1150 w 69049"/>
                <a:gd name="connsiteY54" fmla="*/ 5109 h 69245"/>
                <a:gd name="connsiteX55" fmla="*/ 4506 w 69049"/>
                <a:gd name="connsiteY55" fmla="*/ 5077 h 69245"/>
                <a:gd name="connsiteX56" fmla="*/ 7760 w 69049"/>
                <a:gd name="connsiteY56" fmla="*/ 4655 h 69245"/>
                <a:gd name="connsiteX57" fmla="*/ 10311 w 69049"/>
                <a:gd name="connsiteY57" fmla="*/ 3841 h 69245"/>
                <a:gd name="connsiteX58" fmla="*/ 14004 w 69049"/>
                <a:gd name="connsiteY58" fmla="*/ 3161 h 69245"/>
                <a:gd name="connsiteX59" fmla="*/ 15521 w 69049"/>
                <a:gd name="connsiteY59" fmla="*/ 2550 h 69245"/>
                <a:gd name="connsiteX60" fmla="*/ 17298 w 69049"/>
                <a:gd name="connsiteY60" fmla="*/ 2261 h 69245"/>
                <a:gd name="connsiteX61" fmla="*/ 22688 w 69049"/>
                <a:gd name="connsiteY61" fmla="*/ 2910 h 69245"/>
                <a:gd name="connsiteX62" fmla="*/ 24706 w 69049"/>
                <a:gd name="connsiteY62" fmla="*/ 2410 h 69245"/>
                <a:gd name="connsiteX63" fmla="*/ 30777 w 69049"/>
                <a:gd name="connsiteY63" fmla="*/ 2316 h 69245"/>
                <a:gd name="connsiteX64" fmla="*/ 30934 w 69049"/>
                <a:gd name="connsiteY64" fmla="*/ 2058 h 69245"/>
                <a:gd name="connsiteX65" fmla="*/ 30112 w 69049"/>
                <a:gd name="connsiteY65" fmla="*/ 1228 h 69245"/>
                <a:gd name="connsiteX66" fmla="*/ 30120 w 69049"/>
                <a:gd name="connsiteY66" fmla="*/ 915 h 69245"/>
                <a:gd name="connsiteX67" fmla="*/ 33734 w 69049"/>
                <a:gd name="connsiteY67" fmla="*/ 391 h 69245"/>
                <a:gd name="connsiteX68" fmla="*/ 34298 w 69049"/>
                <a:gd name="connsiteY68" fmla="*/ 0 h 69245"/>
                <a:gd name="connsiteX69" fmla="*/ 34767 w 69049"/>
                <a:gd name="connsiteY69" fmla="*/ 1314 h 69245"/>
                <a:gd name="connsiteX70" fmla="*/ 36128 w 69049"/>
                <a:gd name="connsiteY70" fmla="*/ 2777 h 69245"/>
                <a:gd name="connsiteX71" fmla="*/ 37607 w 69049"/>
                <a:gd name="connsiteY71" fmla="*/ 3364 h 69245"/>
                <a:gd name="connsiteX72" fmla="*/ 38405 w 69049"/>
                <a:gd name="connsiteY72" fmla="*/ 4170 h 69245"/>
                <a:gd name="connsiteX73" fmla="*/ 38444 w 69049"/>
                <a:gd name="connsiteY73" fmla="*/ 4780 h 69245"/>
                <a:gd name="connsiteX74" fmla="*/ 35823 w 69049"/>
                <a:gd name="connsiteY74" fmla="*/ 5523 h 69245"/>
                <a:gd name="connsiteX75" fmla="*/ 35643 w 69049"/>
                <a:gd name="connsiteY75" fmla="*/ 5891 h 69245"/>
                <a:gd name="connsiteX76" fmla="*/ 35815 w 69049"/>
                <a:gd name="connsiteY76" fmla="*/ 6251 h 69245"/>
                <a:gd name="connsiteX77" fmla="*/ 36598 w 69049"/>
                <a:gd name="connsiteY77" fmla="*/ 6431 h 69245"/>
                <a:gd name="connsiteX78" fmla="*/ 40275 w 69049"/>
                <a:gd name="connsiteY78" fmla="*/ 8262 h 69245"/>
                <a:gd name="connsiteX79" fmla="*/ 42371 w 69049"/>
                <a:gd name="connsiteY79" fmla="*/ 8301 h 69245"/>
                <a:gd name="connsiteX80" fmla="*/ 43474 w 69049"/>
                <a:gd name="connsiteY80" fmla="*/ 8856 h 69245"/>
                <a:gd name="connsiteX81" fmla="*/ 44022 w 69049"/>
                <a:gd name="connsiteY81" fmla="*/ 9951 h 69245"/>
                <a:gd name="connsiteX82" fmla="*/ 45775 w 69049"/>
                <a:gd name="connsiteY82" fmla="*/ 11438 h 69245"/>
                <a:gd name="connsiteX83" fmla="*/ 47175 w 69049"/>
                <a:gd name="connsiteY83" fmla="*/ 12877 h 69245"/>
                <a:gd name="connsiteX84" fmla="*/ 47261 w 69049"/>
                <a:gd name="connsiteY84" fmla="*/ 13370 h 69245"/>
                <a:gd name="connsiteX85" fmla="*/ 46995 w 69049"/>
                <a:gd name="connsiteY85" fmla="*/ 14098 h 69245"/>
                <a:gd name="connsiteX86" fmla="*/ 43083 w 69049"/>
                <a:gd name="connsiteY86" fmla="*/ 16907 h 69245"/>
                <a:gd name="connsiteX87" fmla="*/ 42591 w 69049"/>
                <a:gd name="connsiteY87" fmla="*/ 17877 h 69245"/>
                <a:gd name="connsiteX88" fmla="*/ 42528 w 69049"/>
                <a:gd name="connsiteY88" fmla="*/ 18901 h 69245"/>
                <a:gd name="connsiteX89" fmla="*/ 44241 w 69049"/>
                <a:gd name="connsiteY89" fmla="*/ 21945 h 69245"/>
                <a:gd name="connsiteX90" fmla="*/ 46768 w 69049"/>
                <a:gd name="connsiteY90" fmla="*/ 25262 h 69245"/>
                <a:gd name="connsiteX91" fmla="*/ 50414 w 69049"/>
                <a:gd name="connsiteY91" fmla="*/ 27781 h 69245"/>
                <a:gd name="connsiteX92" fmla="*/ 55444 w 69049"/>
                <a:gd name="connsiteY92" fmla="*/ 30511 h 69245"/>
                <a:gd name="connsiteX93" fmla="*/ 55507 w 69049"/>
                <a:gd name="connsiteY93" fmla="*/ 32201 h 69245"/>
                <a:gd name="connsiteX94" fmla="*/ 54709 w 69049"/>
                <a:gd name="connsiteY94" fmla="*/ 34204 h 69245"/>
                <a:gd name="connsiteX95" fmla="*/ 54028 w 69049"/>
                <a:gd name="connsiteY95" fmla="*/ 35565 h 69245"/>
                <a:gd name="connsiteX96" fmla="*/ 53715 w 69049"/>
                <a:gd name="connsiteY96" fmla="*/ 36489 h 69245"/>
                <a:gd name="connsiteX97" fmla="*/ 53105 w 69049"/>
                <a:gd name="connsiteY97" fmla="*/ 36872 h 69245"/>
                <a:gd name="connsiteX98" fmla="*/ 48098 w 69049"/>
                <a:gd name="connsiteY98" fmla="*/ 36786 h 69245"/>
                <a:gd name="connsiteX99" fmla="*/ 47347 w 69049"/>
                <a:gd name="connsiteY99" fmla="*/ 37114 h 69245"/>
                <a:gd name="connsiteX100" fmla="*/ 47018 w 69049"/>
                <a:gd name="connsiteY100" fmla="*/ 37506 h 69245"/>
                <a:gd name="connsiteX101" fmla="*/ 46995 w 69049"/>
                <a:gd name="connsiteY101" fmla="*/ 37834 h 69245"/>
                <a:gd name="connsiteX102" fmla="*/ 48795 w 69049"/>
                <a:gd name="connsiteY102" fmla="*/ 38444 h 69245"/>
                <a:gd name="connsiteX103" fmla="*/ 51603 w 69049"/>
                <a:gd name="connsiteY103" fmla="*/ 40580 h 69245"/>
                <a:gd name="connsiteX104" fmla="*/ 53223 w 69049"/>
                <a:gd name="connsiteY104" fmla="*/ 42653 h 69245"/>
                <a:gd name="connsiteX105" fmla="*/ 54904 w 69049"/>
                <a:gd name="connsiteY105" fmla="*/ 43561 h 69245"/>
                <a:gd name="connsiteX106" fmla="*/ 56790 w 69049"/>
                <a:gd name="connsiteY106" fmla="*/ 45212 h 69245"/>
                <a:gd name="connsiteX107" fmla="*/ 58300 w 69049"/>
                <a:gd name="connsiteY107" fmla="*/ 46745 h 69245"/>
                <a:gd name="connsiteX108" fmla="*/ 60655 w 69049"/>
                <a:gd name="connsiteY108" fmla="*/ 48732 h 69245"/>
                <a:gd name="connsiteX109" fmla="*/ 63276 w 69049"/>
                <a:gd name="connsiteY109" fmla="*/ 48083 h 69245"/>
                <a:gd name="connsiteX110" fmla="*/ 66780 w 69049"/>
                <a:gd name="connsiteY110" fmla="*/ 49851 h 69245"/>
                <a:gd name="connsiteX111" fmla="*/ 66929 w 69049"/>
                <a:gd name="connsiteY111" fmla="*/ 51048 h 69245"/>
                <a:gd name="connsiteX112" fmla="*/ 66710 w 69049"/>
                <a:gd name="connsiteY112" fmla="*/ 52120 h 69245"/>
                <a:gd name="connsiteX113" fmla="*/ 64504 w 69049"/>
                <a:gd name="connsiteY113" fmla="*/ 53285 h 69245"/>
                <a:gd name="connsiteX114" fmla="*/ 64230 w 69049"/>
                <a:gd name="connsiteY114" fmla="*/ 53770 h 69245"/>
                <a:gd name="connsiteX115" fmla="*/ 64230 w 69049"/>
                <a:gd name="connsiteY115" fmla="*/ 54177 h 69245"/>
                <a:gd name="connsiteX116" fmla="*/ 64519 w 69049"/>
                <a:gd name="connsiteY116" fmla="*/ 54748 h 69245"/>
                <a:gd name="connsiteX117" fmla="*/ 65811 w 69049"/>
                <a:gd name="connsiteY117" fmla="*/ 55703 h 69245"/>
                <a:gd name="connsiteX118" fmla="*/ 67336 w 69049"/>
                <a:gd name="connsiteY118" fmla="*/ 57119 h 69245"/>
                <a:gd name="connsiteX119" fmla="*/ 69050 w 69049"/>
                <a:gd name="connsiteY119" fmla="*/ 59231 h 69245"/>
                <a:gd name="connsiteX120" fmla="*/ 68283 w 69049"/>
                <a:gd name="connsiteY120" fmla="*/ 59865 h 69245"/>
                <a:gd name="connsiteX121" fmla="*/ 66679 w 69049"/>
                <a:gd name="connsiteY121" fmla="*/ 59959 h 69245"/>
                <a:gd name="connsiteX122" fmla="*/ 65435 w 69049"/>
                <a:gd name="connsiteY122" fmla="*/ 59701 h 69245"/>
                <a:gd name="connsiteX123" fmla="*/ 64997 w 69049"/>
                <a:gd name="connsiteY123" fmla="*/ 60131 h 69245"/>
                <a:gd name="connsiteX124" fmla="*/ 65020 w 69049"/>
                <a:gd name="connsiteY124" fmla="*/ 60819 h 69245"/>
                <a:gd name="connsiteX125" fmla="*/ 66648 w 69049"/>
                <a:gd name="connsiteY125" fmla="*/ 62423 h 69245"/>
                <a:gd name="connsiteX126" fmla="*/ 66969 w 69049"/>
                <a:gd name="connsiteY126" fmla="*/ 63589 h 69245"/>
                <a:gd name="connsiteX127" fmla="*/ 66898 w 69049"/>
                <a:gd name="connsiteY127" fmla="*/ 65615 h 69245"/>
                <a:gd name="connsiteX128" fmla="*/ 67007 w 69049"/>
                <a:gd name="connsiteY128" fmla="*/ 68189 h 69245"/>
                <a:gd name="connsiteX129" fmla="*/ 34799 w 69049"/>
                <a:gd name="connsiteY129" fmla="*/ 7667 h 69245"/>
                <a:gd name="connsiteX130" fmla="*/ 34908 w 69049"/>
                <a:gd name="connsiteY130" fmla="*/ 6893 h 69245"/>
                <a:gd name="connsiteX131" fmla="*/ 34744 w 69049"/>
                <a:gd name="connsiteY131" fmla="*/ 6196 h 69245"/>
                <a:gd name="connsiteX132" fmla="*/ 34157 w 69049"/>
                <a:gd name="connsiteY132" fmla="*/ 5977 h 69245"/>
                <a:gd name="connsiteX133" fmla="*/ 33437 w 69049"/>
                <a:gd name="connsiteY133" fmla="*/ 6157 h 69245"/>
                <a:gd name="connsiteX134" fmla="*/ 33382 w 69049"/>
                <a:gd name="connsiteY134" fmla="*/ 6931 h 69245"/>
                <a:gd name="connsiteX135" fmla="*/ 33602 w 69049"/>
                <a:gd name="connsiteY135" fmla="*/ 7667 h 69245"/>
                <a:gd name="connsiteX136" fmla="*/ 34329 w 69049"/>
                <a:gd name="connsiteY136" fmla="*/ 7996 h 69245"/>
                <a:gd name="connsiteX137" fmla="*/ 34799 w 69049"/>
                <a:gd name="connsiteY137" fmla="*/ 7667 h 69245"/>
                <a:gd name="connsiteX138" fmla="*/ 46408 w 69049"/>
                <a:gd name="connsiteY138" fmla="*/ 19551 h 69245"/>
                <a:gd name="connsiteX139" fmla="*/ 45571 w 69049"/>
                <a:gd name="connsiteY139" fmla="*/ 20028 h 69245"/>
                <a:gd name="connsiteX140" fmla="*/ 44789 w 69049"/>
                <a:gd name="connsiteY140" fmla="*/ 19817 h 69245"/>
                <a:gd name="connsiteX141" fmla="*/ 44789 w 69049"/>
                <a:gd name="connsiteY141" fmla="*/ 18628 h 69245"/>
                <a:gd name="connsiteX142" fmla="*/ 45352 w 69049"/>
                <a:gd name="connsiteY142" fmla="*/ 18150 h 69245"/>
                <a:gd name="connsiteX143" fmla="*/ 46001 w 69049"/>
                <a:gd name="connsiteY143" fmla="*/ 18174 h 69245"/>
                <a:gd name="connsiteX144" fmla="*/ 46620 w 69049"/>
                <a:gd name="connsiteY144" fmla="*/ 18604 h 69245"/>
                <a:gd name="connsiteX145" fmla="*/ 46408 w 69049"/>
                <a:gd name="connsiteY145" fmla="*/ 19551 h 6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69049" h="69245">
                  <a:moveTo>
                    <a:pt x="67007" y="68189"/>
                  </a:moveTo>
                  <a:lnTo>
                    <a:pt x="63213" y="68025"/>
                  </a:lnTo>
                  <a:lnTo>
                    <a:pt x="59974" y="69245"/>
                  </a:lnTo>
                  <a:lnTo>
                    <a:pt x="58754" y="69003"/>
                  </a:lnTo>
                  <a:lnTo>
                    <a:pt x="57940" y="66836"/>
                  </a:lnTo>
                  <a:lnTo>
                    <a:pt x="57244" y="65075"/>
                  </a:lnTo>
                  <a:lnTo>
                    <a:pt x="55179" y="60546"/>
                  </a:lnTo>
                  <a:lnTo>
                    <a:pt x="55734" y="58692"/>
                  </a:lnTo>
                  <a:lnTo>
                    <a:pt x="54584" y="57620"/>
                  </a:lnTo>
                  <a:lnTo>
                    <a:pt x="51814" y="55687"/>
                  </a:lnTo>
                  <a:lnTo>
                    <a:pt x="51103" y="54889"/>
                  </a:lnTo>
                  <a:lnTo>
                    <a:pt x="51494" y="53786"/>
                  </a:lnTo>
                  <a:lnTo>
                    <a:pt x="51767" y="51776"/>
                  </a:lnTo>
                  <a:lnTo>
                    <a:pt x="51501" y="50148"/>
                  </a:lnTo>
                  <a:lnTo>
                    <a:pt x="50751" y="49655"/>
                  </a:lnTo>
                  <a:lnTo>
                    <a:pt x="49366" y="49624"/>
                  </a:lnTo>
                  <a:lnTo>
                    <a:pt x="47684" y="50031"/>
                  </a:lnTo>
                  <a:lnTo>
                    <a:pt x="44304" y="51603"/>
                  </a:lnTo>
                  <a:lnTo>
                    <a:pt x="41957" y="50602"/>
                  </a:lnTo>
                  <a:lnTo>
                    <a:pt x="40603" y="49593"/>
                  </a:lnTo>
                  <a:lnTo>
                    <a:pt x="39813" y="48748"/>
                  </a:lnTo>
                  <a:lnTo>
                    <a:pt x="38053" y="49452"/>
                  </a:lnTo>
                  <a:lnTo>
                    <a:pt x="37623" y="49116"/>
                  </a:lnTo>
                  <a:lnTo>
                    <a:pt x="37529" y="47019"/>
                  </a:lnTo>
                  <a:lnTo>
                    <a:pt x="36997" y="45884"/>
                  </a:lnTo>
                  <a:lnTo>
                    <a:pt x="35941" y="44562"/>
                  </a:lnTo>
                  <a:lnTo>
                    <a:pt x="34955" y="43929"/>
                  </a:lnTo>
                  <a:lnTo>
                    <a:pt x="31348" y="45235"/>
                  </a:lnTo>
                  <a:lnTo>
                    <a:pt x="29181" y="45681"/>
                  </a:lnTo>
                  <a:lnTo>
                    <a:pt x="28423" y="44461"/>
                  </a:lnTo>
                  <a:lnTo>
                    <a:pt x="24612" y="40439"/>
                  </a:lnTo>
                  <a:lnTo>
                    <a:pt x="21084" y="37349"/>
                  </a:lnTo>
                  <a:lnTo>
                    <a:pt x="18658" y="36074"/>
                  </a:lnTo>
                  <a:lnTo>
                    <a:pt x="16218" y="36207"/>
                  </a:lnTo>
                  <a:lnTo>
                    <a:pt x="12431" y="36825"/>
                  </a:lnTo>
                  <a:lnTo>
                    <a:pt x="11038" y="36567"/>
                  </a:lnTo>
                  <a:lnTo>
                    <a:pt x="7737" y="35221"/>
                  </a:lnTo>
                  <a:lnTo>
                    <a:pt x="4983" y="33617"/>
                  </a:lnTo>
                  <a:lnTo>
                    <a:pt x="5359" y="32952"/>
                  </a:lnTo>
                  <a:lnTo>
                    <a:pt x="5938" y="32467"/>
                  </a:lnTo>
                  <a:lnTo>
                    <a:pt x="5242" y="30378"/>
                  </a:lnTo>
                  <a:lnTo>
                    <a:pt x="3708" y="27014"/>
                  </a:lnTo>
                  <a:lnTo>
                    <a:pt x="3873" y="25958"/>
                  </a:lnTo>
                  <a:lnTo>
                    <a:pt x="3387" y="24503"/>
                  </a:lnTo>
                  <a:lnTo>
                    <a:pt x="2855" y="23400"/>
                  </a:lnTo>
                  <a:lnTo>
                    <a:pt x="5015" y="20763"/>
                  </a:lnTo>
                  <a:lnTo>
                    <a:pt x="6000" y="18643"/>
                  </a:lnTo>
                  <a:lnTo>
                    <a:pt x="6219" y="16570"/>
                  </a:lnTo>
                  <a:lnTo>
                    <a:pt x="5640" y="14418"/>
                  </a:lnTo>
                  <a:lnTo>
                    <a:pt x="4216" y="10515"/>
                  </a:lnTo>
                  <a:lnTo>
                    <a:pt x="3340" y="9380"/>
                  </a:lnTo>
                  <a:lnTo>
                    <a:pt x="1713" y="8316"/>
                  </a:lnTo>
                  <a:lnTo>
                    <a:pt x="344" y="6580"/>
                  </a:lnTo>
                  <a:lnTo>
                    <a:pt x="0" y="5351"/>
                  </a:lnTo>
                  <a:lnTo>
                    <a:pt x="1150" y="5109"/>
                  </a:lnTo>
                  <a:lnTo>
                    <a:pt x="4506" y="5077"/>
                  </a:lnTo>
                  <a:lnTo>
                    <a:pt x="7760" y="4655"/>
                  </a:lnTo>
                  <a:lnTo>
                    <a:pt x="10311" y="3841"/>
                  </a:lnTo>
                  <a:lnTo>
                    <a:pt x="14004" y="3161"/>
                  </a:lnTo>
                  <a:lnTo>
                    <a:pt x="15521" y="2550"/>
                  </a:lnTo>
                  <a:lnTo>
                    <a:pt x="17298" y="2261"/>
                  </a:lnTo>
                  <a:lnTo>
                    <a:pt x="22688" y="2910"/>
                  </a:lnTo>
                  <a:lnTo>
                    <a:pt x="24706" y="2410"/>
                  </a:lnTo>
                  <a:lnTo>
                    <a:pt x="30777" y="2316"/>
                  </a:lnTo>
                  <a:lnTo>
                    <a:pt x="30934" y="2058"/>
                  </a:lnTo>
                  <a:lnTo>
                    <a:pt x="30112" y="1228"/>
                  </a:lnTo>
                  <a:lnTo>
                    <a:pt x="30120" y="915"/>
                  </a:lnTo>
                  <a:lnTo>
                    <a:pt x="33734" y="391"/>
                  </a:lnTo>
                  <a:lnTo>
                    <a:pt x="34298" y="0"/>
                  </a:lnTo>
                  <a:lnTo>
                    <a:pt x="34767" y="1314"/>
                  </a:lnTo>
                  <a:lnTo>
                    <a:pt x="36128" y="2777"/>
                  </a:lnTo>
                  <a:lnTo>
                    <a:pt x="37607" y="3364"/>
                  </a:lnTo>
                  <a:lnTo>
                    <a:pt x="38405" y="4170"/>
                  </a:lnTo>
                  <a:lnTo>
                    <a:pt x="38444" y="4780"/>
                  </a:lnTo>
                  <a:lnTo>
                    <a:pt x="35823" y="5523"/>
                  </a:lnTo>
                  <a:lnTo>
                    <a:pt x="35643" y="5891"/>
                  </a:lnTo>
                  <a:lnTo>
                    <a:pt x="35815" y="6251"/>
                  </a:lnTo>
                  <a:lnTo>
                    <a:pt x="36598" y="6431"/>
                  </a:lnTo>
                  <a:lnTo>
                    <a:pt x="40275" y="8262"/>
                  </a:lnTo>
                  <a:lnTo>
                    <a:pt x="42371" y="8301"/>
                  </a:lnTo>
                  <a:lnTo>
                    <a:pt x="43474" y="8856"/>
                  </a:lnTo>
                  <a:lnTo>
                    <a:pt x="44022" y="9951"/>
                  </a:lnTo>
                  <a:lnTo>
                    <a:pt x="45775" y="11438"/>
                  </a:lnTo>
                  <a:lnTo>
                    <a:pt x="47175" y="12877"/>
                  </a:lnTo>
                  <a:lnTo>
                    <a:pt x="47261" y="13370"/>
                  </a:lnTo>
                  <a:lnTo>
                    <a:pt x="46995" y="14098"/>
                  </a:lnTo>
                  <a:lnTo>
                    <a:pt x="43083" y="16907"/>
                  </a:lnTo>
                  <a:lnTo>
                    <a:pt x="42591" y="17877"/>
                  </a:lnTo>
                  <a:lnTo>
                    <a:pt x="42528" y="18901"/>
                  </a:lnTo>
                  <a:lnTo>
                    <a:pt x="44241" y="21945"/>
                  </a:lnTo>
                  <a:lnTo>
                    <a:pt x="46768" y="25262"/>
                  </a:lnTo>
                  <a:lnTo>
                    <a:pt x="50414" y="27781"/>
                  </a:lnTo>
                  <a:lnTo>
                    <a:pt x="55444" y="30511"/>
                  </a:lnTo>
                  <a:lnTo>
                    <a:pt x="55507" y="32201"/>
                  </a:lnTo>
                  <a:lnTo>
                    <a:pt x="54709" y="34204"/>
                  </a:lnTo>
                  <a:lnTo>
                    <a:pt x="54028" y="35565"/>
                  </a:lnTo>
                  <a:lnTo>
                    <a:pt x="53715" y="36489"/>
                  </a:lnTo>
                  <a:lnTo>
                    <a:pt x="53105" y="36872"/>
                  </a:lnTo>
                  <a:lnTo>
                    <a:pt x="48098" y="36786"/>
                  </a:lnTo>
                  <a:lnTo>
                    <a:pt x="47347" y="37114"/>
                  </a:lnTo>
                  <a:lnTo>
                    <a:pt x="47018" y="37506"/>
                  </a:lnTo>
                  <a:lnTo>
                    <a:pt x="46995" y="37834"/>
                  </a:lnTo>
                  <a:lnTo>
                    <a:pt x="48795" y="38444"/>
                  </a:lnTo>
                  <a:lnTo>
                    <a:pt x="51603" y="40580"/>
                  </a:lnTo>
                  <a:lnTo>
                    <a:pt x="53223" y="42653"/>
                  </a:lnTo>
                  <a:lnTo>
                    <a:pt x="54904" y="43561"/>
                  </a:lnTo>
                  <a:lnTo>
                    <a:pt x="56790" y="45212"/>
                  </a:lnTo>
                  <a:lnTo>
                    <a:pt x="58300" y="46745"/>
                  </a:lnTo>
                  <a:lnTo>
                    <a:pt x="60655" y="48732"/>
                  </a:lnTo>
                  <a:lnTo>
                    <a:pt x="63276" y="48083"/>
                  </a:lnTo>
                  <a:lnTo>
                    <a:pt x="66780" y="49851"/>
                  </a:lnTo>
                  <a:lnTo>
                    <a:pt x="66929" y="51048"/>
                  </a:lnTo>
                  <a:lnTo>
                    <a:pt x="66710" y="52120"/>
                  </a:lnTo>
                  <a:lnTo>
                    <a:pt x="64504" y="53285"/>
                  </a:lnTo>
                  <a:lnTo>
                    <a:pt x="64230" y="53770"/>
                  </a:lnTo>
                  <a:lnTo>
                    <a:pt x="64230" y="54177"/>
                  </a:lnTo>
                  <a:lnTo>
                    <a:pt x="64519" y="54748"/>
                  </a:lnTo>
                  <a:lnTo>
                    <a:pt x="65811" y="55703"/>
                  </a:lnTo>
                  <a:lnTo>
                    <a:pt x="67336" y="57119"/>
                  </a:lnTo>
                  <a:lnTo>
                    <a:pt x="69050" y="59231"/>
                  </a:lnTo>
                  <a:lnTo>
                    <a:pt x="68283" y="59865"/>
                  </a:lnTo>
                  <a:lnTo>
                    <a:pt x="66679" y="59959"/>
                  </a:lnTo>
                  <a:lnTo>
                    <a:pt x="65435" y="59701"/>
                  </a:lnTo>
                  <a:lnTo>
                    <a:pt x="64997" y="60131"/>
                  </a:lnTo>
                  <a:lnTo>
                    <a:pt x="65020" y="60819"/>
                  </a:lnTo>
                  <a:lnTo>
                    <a:pt x="66648" y="62423"/>
                  </a:lnTo>
                  <a:lnTo>
                    <a:pt x="66969" y="63589"/>
                  </a:lnTo>
                  <a:lnTo>
                    <a:pt x="66898" y="65615"/>
                  </a:lnTo>
                  <a:lnTo>
                    <a:pt x="67007" y="68189"/>
                  </a:lnTo>
                  <a:close/>
                  <a:moveTo>
                    <a:pt x="34799" y="7667"/>
                  </a:moveTo>
                  <a:lnTo>
                    <a:pt x="34908" y="6893"/>
                  </a:lnTo>
                  <a:lnTo>
                    <a:pt x="34744" y="6196"/>
                  </a:lnTo>
                  <a:lnTo>
                    <a:pt x="34157" y="5977"/>
                  </a:lnTo>
                  <a:lnTo>
                    <a:pt x="33437" y="6157"/>
                  </a:lnTo>
                  <a:lnTo>
                    <a:pt x="33382" y="6931"/>
                  </a:lnTo>
                  <a:lnTo>
                    <a:pt x="33602" y="7667"/>
                  </a:lnTo>
                  <a:lnTo>
                    <a:pt x="34329" y="7996"/>
                  </a:lnTo>
                  <a:lnTo>
                    <a:pt x="34799" y="7667"/>
                  </a:lnTo>
                  <a:close/>
                  <a:moveTo>
                    <a:pt x="46408" y="19551"/>
                  </a:moveTo>
                  <a:lnTo>
                    <a:pt x="45571" y="20028"/>
                  </a:lnTo>
                  <a:lnTo>
                    <a:pt x="44789" y="19817"/>
                  </a:lnTo>
                  <a:lnTo>
                    <a:pt x="44789" y="18628"/>
                  </a:lnTo>
                  <a:lnTo>
                    <a:pt x="45352" y="18150"/>
                  </a:lnTo>
                  <a:lnTo>
                    <a:pt x="46001" y="18174"/>
                  </a:lnTo>
                  <a:lnTo>
                    <a:pt x="46620" y="18604"/>
                  </a:lnTo>
                  <a:lnTo>
                    <a:pt x="46408" y="1955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6EBE4FA-56FE-F284-A06A-55A53AFEEFE1}"/>
                </a:ext>
              </a:extLst>
            </p:cNvPr>
            <p:cNvSpPr>
              <a:spLocks/>
            </p:cNvSpPr>
            <p:nvPr/>
          </p:nvSpPr>
          <p:spPr>
            <a:xfrm>
              <a:off x="7508663" y="4745319"/>
              <a:ext cx="270213" cy="303056"/>
            </a:xfrm>
            <a:custGeom>
              <a:avLst/>
              <a:gdLst>
                <a:gd name="connsiteX0" fmla="*/ 29268 w 270213"/>
                <a:gd name="connsiteY0" fmla="*/ 4506 h 303056"/>
                <a:gd name="connsiteX1" fmla="*/ 28931 w 270213"/>
                <a:gd name="connsiteY1" fmla="*/ 4858 h 303056"/>
                <a:gd name="connsiteX2" fmla="*/ 26522 w 270213"/>
                <a:gd name="connsiteY2" fmla="*/ 5828 h 303056"/>
                <a:gd name="connsiteX3" fmla="*/ 23932 w 270213"/>
                <a:gd name="connsiteY3" fmla="*/ 6736 h 303056"/>
                <a:gd name="connsiteX4" fmla="*/ 20529 w 270213"/>
                <a:gd name="connsiteY4" fmla="*/ 10429 h 303056"/>
                <a:gd name="connsiteX5" fmla="*/ 18808 w 270213"/>
                <a:gd name="connsiteY5" fmla="*/ 12025 h 303056"/>
                <a:gd name="connsiteX6" fmla="*/ 18307 w 270213"/>
                <a:gd name="connsiteY6" fmla="*/ 12424 h 303056"/>
                <a:gd name="connsiteX7" fmla="*/ 16750 w 270213"/>
                <a:gd name="connsiteY7" fmla="*/ 13308 h 303056"/>
                <a:gd name="connsiteX8" fmla="*/ 15623 w 270213"/>
                <a:gd name="connsiteY8" fmla="*/ 14067 h 303056"/>
                <a:gd name="connsiteX9" fmla="*/ 15663 w 270213"/>
                <a:gd name="connsiteY9" fmla="*/ 14481 h 303056"/>
                <a:gd name="connsiteX10" fmla="*/ 16414 w 270213"/>
                <a:gd name="connsiteY10" fmla="*/ 14966 h 303056"/>
                <a:gd name="connsiteX11" fmla="*/ 17180 w 270213"/>
                <a:gd name="connsiteY11" fmla="*/ 15764 h 303056"/>
                <a:gd name="connsiteX12" fmla="*/ 17102 w 270213"/>
                <a:gd name="connsiteY12" fmla="*/ 21796 h 303056"/>
                <a:gd name="connsiteX13" fmla="*/ 16774 w 270213"/>
                <a:gd name="connsiteY13" fmla="*/ 27742 h 303056"/>
                <a:gd name="connsiteX14" fmla="*/ 16351 w 270213"/>
                <a:gd name="connsiteY14" fmla="*/ 28243 h 303056"/>
                <a:gd name="connsiteX15" fmla="*/ 14192 w 270213"/>
                <a:gd name="connsiteY15" fmla="*/ 28438 h 303056"/>
                <a:gd name="connsiteX16" fmla="*/ 11321 w 270213"/>
                <a:gd name="connsiteY16" fmla="*/ 28853 h 303056"/>
                <a:gd name="connsiteX17" fmla="*/ 10405 w 270213"/>
                <a:gd name="connsiteY17" fmla="*/ 29119 h 303056"/>
                <a:gd name="connsiteX18" fmla="*/ 10084 w 270213"/>
                <a:gd name="connsiteY18" fmla="*/ 28532 h 303056"/>
                <a:gd name="connsiteX19" fmla="*/ 9122 w 270213"/>
                <a:gd name="connsiteY19" fmla="*/ 26357 h 303056"/>
                <a:gd name="connsiteX20" fmla="*/ 9662 w 270213"/>
                <a:gd name="connsiteY20" fmla="*/ 24292 h 303056"/>
                <a:gd name="connsiteX21" fmla="*/ 10241 w 270213"/>
                <a:gd name="connsiteY21" fmla="*/ 22750 h 303056"/>
                <a:gd name="connsiteX22" fmla="*/ 9592 w 270213"/>
                <a:gd name="connsiteY22" fmla="*/ 19613 h 303056"/>
                <a:gd name="connsiteX23" fmla="*/ 8129 w 270213"/>
                <a:gd name="connsiteY23" fmla="*/ 16820 h 303056"/>
                <a:gd name="connsiteX24" fmla="*/ 6580 w 270213"/>
                <a:gd name="connsiteY24" fmla="*/ 13276 h 303056"/>
                <a:gd name="connsiteX25" fmla="*/ 6102 w 270213"/>
                <a:gd name="connsiteY25" fmla="*/ 12596 h 303056"/>
                <a:gd name="connsiteX26" fmla="*/ 7409 w 270213"/>
                <a:gd name="connsiteY26" fmla="*/ 11453 h 303056"/>
                <a:gd name="connsiteX27" fmla="*/ 9372 w 270213"/>
                <a:gd name="connsiteY27" fmla="*/ 8950 h 303056"/>
                <a:gd name="connsiteX28" fmla="*/ 10194 w 270213"/>
                <a:gd name="connsiteY28" fmla="*/ 7651 h 303056"/>
                <a:gd name="connsiteX29" fmla="*/ 12471 w 270213"/>
                <a:gd name="connsiteY29" fmla="*/ 7362 h 303056"/>
                <a:gd name="connsiteX30" fmla="*/ 13316 w 270213"/>
                <a:gd name="connsiteY30" fmla="*/ 6454 h 303056"/>
                <a:gd name="connsiteX31" fmla="*/ 13918 w 270213"/>
                <a:gd name="connsiteY31" fmla="*/ 4999 h 303056"/>
                <a:gd name="connsiteX32" fmla="*/ 14153 w 270213"/>
                <a:gd name="connsiteY32" fmla="*/ 4154 h 303056"/>
                <a:gd name="connsiteX33" fmla="*/ 16719 w 270213"/>
                <a:gd name="connsiteY33" fmla="*/ 3466 h 303056"/>
                <a:gd name="connsiteX34" fmla="*/ 19801 w 270213"/>
                <a:gd name="connsiteY34" fmla="*/ 2238 h 303056"/>
                <a:gd name="connsiteX35" fmla="*/ 21507 w 270213"/>
                <a:gd name="connsiteY35" fmla="*/ 892 h 303056"/>
                <a:gd name="connsiteX36" fmla="*/ 23236 w 270213"/>
                <a:gd name="connsiteY36" fmla="*/ 31 h 303056"/>
                <a:gd name="connsiteX37" fmla="*/ 24331 w 270213"/>
                <a:gd name="connsiteY37" fmla="*/ 0 h 303056"/>
                <a:gd name="connsiteX38" fmla="*/ 25051 w 270213"/>
                <a:gd name="connsiteY38" fmla="*/ 352 h 303056"/>
                <a:gd name="connsiteX39" fmla="*/ 27030 w 270213"/>
                <a:gd name="connsiteY39" fmla="*/ 2683 h 303056"/>
                <a:gd name="connsiteX40" fmla="*/ 28712 w 270213"/>
                <a:gd name="connsiteY40" fmla="*/ 4154 h 303056"/>
                <a:gd name="connsiteX41" fmla="*/ 29268 w 270213"/>
                <a:gd name="connsiteY41" fmla="*/ 4506 h 303056"/>
                <a:gd name="connsiteX42" fmla="*/ 268453 w 270213"/>
                <a:gd name="connsiteY42" fmla="*/ 141878 h 303056"/>
                <a:gd name="connsiteX43" fmla="*/ 268938 w 270213"/>
                <a:gd name="connsiteY43" fmla="*/ 144788 h 303056"/>
                <a:gd name="connsiteX44" fmla="*/ 269416 w 270213"/>
                <a:gd name="connsiteY44" fmla="*/ 148833 h 303056"/>
                <a:gd name="connsiteX45" fmla="*/ 269752 w 270213"/>
                <a:gd name="connsiteY45" fmla="*/ 151743 h 303056"/>
                <a:gd name="connsiteX46" fmla="*/ 270096 w 270213"/>
                <a:gd name="connsiteY46" fmla="*/ 153050 h 303056"/>
                <a:gd name="connsiteX47" fmla="*/ 270214 w 270213"/>
                <a:gd name="connsiteY47" fmla="*/ 153746 h 303056"/>
                <a:gd name="connsiteX48" fmla="*/ 269830 w 270213"/>
                <a:gd name="connsiteY48" fmla="*/ 154497 h 303056"/>
                <a:gd name="connsiteX49" fmla="*/ 269518 w 270213"/>
                <a:gd name="connsiteY49" fmla="*/ 156242 h 303056"/>
                <a:gd name="connsiteX50" fmla="*/ 268899 w 270213"/>
                <a:gd name="connsiteY50" fmla="*/ 157791 h 303056"/>
                <a:gd name="connsiteX51" fmla="*/ 268555 w 270213"/>
                <a:gd name="connsiteY51" fmla="*/ 158871 h 303056"/>
                <a:gd name="connsiteX52" fmla="*/ 268844 w 270213"/>
                <a:gd name="connsiteY52" fmla="*/ 160858 h 303056"/>
                <a:gd name="connsiteX53" fmla="*/ 268610 w 270213"/>
                <a:gd name="connsiteY53" fmla="*/ 163705 h 303056"/>
                <a:gd name="connsiteX54" fmla="*/ 268367 w 270213"/>
                <a:gd name="connsiteY54" fmla="*/ 166717 h 303056"/>
                <a:gd name="connsiteX55" fmla="*/ 268289 w 270213"/>
                <a:gd name="connsiteY55" fmla="*/ 169620 h 303056"/>
                <a:gd name="connsiteX56" fmla="*/ 269111 w 270213"/>
                <a:gd name="connsiteY56" fmla="*/ 174815 h 303056"/>
                <a:gd name="connsiteX57" fmla="*/ 268993 w 270213"/>
                <a:gd name="connsiteY57" fmla="*/ 176411 h 303056"/>
                <a:gd name="connsiteX58" fmla="*/ 267968 w 270213"/>
                <a:gd name="connsiteY58" fmla="*/ 179133 h 303056"/>
                <a:gd name="connsiteX59" fmla="*/ 267194 w 270213"/>
                <a:gd name="connsiteY59" fmla="*/ 181199 h 303056"/>
                <a:gd name="connsiteX60" fmla="*/ 266693 w 270213"/>
                <a:gd name="connsiteY60" fmla="*/ 183593 h 303056"/>
                <a:gd name="connsiteX61" fmla="*/ 266599 w 270213"/>
                <a:gd name="connsiteY61" fmla="*/ 184844 h 303056"/>
                <a:gd name="connsiteX62" fmla="*/ 268477 w 270213"/>
                <a:gd name="connsiteY62" fmla="*/ 188381 h 303056"/>
                <a:gd name="connsiteX63" fmla="*/ 268367 w 270213"/>
                <a:gd name="connsiteY63" fmla="*/ 189085 h 303056"/>
                <a:gd name="connsiteX64" fmla="*/ 266928 w 270213"/>
                <a:gd name="connsiteY64" fmla="*/ 189304 h 303056"/>
                <a:gd name="connsiteX65" fmla="*/ 265739 w 270213"/>
                <a:gd name="connsiteY65" fmla="*/ 189366 h 303056"/>
                <a:gd name="connsiteX66" fmla="*/ 261186 w 270213"/>
                <a:gd name="connsiteY66" fmla="*/ 189366 h 303056"/>
                <a:gd name="connsiteX67" fmla="*/ 254661 w 270213"/>
                <a:gd name="connsiteY67" fmla="*/ 189366 h 303056"/>
                <a:gd name="connsiteX68" fmla="*/ 248136 w 270213"/>
                <a:gd name="connsiteY68" fmla="*/ 189366 h 303056"/>
                <a:gd name="connsiteX69" fmla="*/ 241611 w 270213"/>
                <a:gd name="connsiteY69" fmla="*/ 189366 h 303056"/>
                <a:gd name="connsiteX70" fmla="*/ 235611 w 270213"/>
                <a:gd name="connsiteY70" fmla="*/ 189366 h 303056"/>
                <a:gd name="connsiteX71" fmla="*/ 229868 w 270213"/>
                <a:gd name="connsiteY71" fmla="*/ 189366 h 303056"/>
                <a:gd name="connsiteX72" fmla="*/ 224806 w 270213"/>
                <a:gd name="connsiteY72" fmla="*/ 189366 h 303056"/>
                <a:gd name="connsiteX73" fmla="*/ 224806 w 270213"/>
                <a:gd name="connsiteY73" fmla="*/ 192856 h 303056"/>
                <a:gd name="connsiteX74" fmla="*/ 224806 w 270213"/>
                <a:gd name="connsiteY74" fmla="*/ 200053 h 303056"/>
                <a:gd name="connsiteX75" fmla="*/ 224806 w 270213"/>
                <a:gd name="connsiteY75" fmla="*/ 207258 h 303056"/>
                <a:gd name="connsiteX76" fmla="*/ 224806 w 270213"/>
                <a:gd name="connsiteY76" fmla="*/ 214472 h 303056"/>
                <a:gd name="connsiteX77" fmla="*/ 224806 w 270213"/>
                <a:gd name="connsiteY77" fmla="*/ 221701 h 303056"/>
                <a:gd name="connsiteX78" fmla="*/ 224806 w 270213"/>
                <a:gd name="connsiteY78" fmla="*/ 228937 h 303056"/>
                <a:gd name="connsiteX79" fmla="*/ 224806 w 270213"/>
                <a:gd name="connsiteY79" fmla="*/ 236182 h 303056"/>
                <a:gd name="connsiteX80" fmla="*/ 224806 w 270213"/>
                <a:gd name="connsiteY80" fmla="*/ 243434 h 303056"/>
                <a:gd name="connsiteX81" fmla="*/ 224806 w 270213"/>
                <a:gd name="connsiteY81" fmla="*/ 250702 h 303056"/>
                <a:gd name="connsiteX82" fmla="*/ 224806 w 270213"/>
                <a:gd name="connsiteY82" fmla="*/ 255952 h 303056"/>
                <a:gd name="connsiteX83" fmla="*/ 226129 w 270213"/>
                <a:gd name="connsiteY83" fmla="*/ 262930 h 303056"/>
                <a:gd name="connsiteX84" fmla="*/ 228554 w 270213"/>
                <a:gd name="connsiteY84" fmla="*/ 270534 h 303056"/>
                <a:gd name="connsiteX85" fmla="*/ 229500 w 270213"/>
                <a:gd name="connsiteY85" fmla="*/ 271239 h 303056"/>
                <a:gd name="connsiteX86" fmla="*/ 231941 w 270213"/>
                <a:gd name="connsiteY86" fmla="*/ 272639 h 303056"/>
                <a:gd name="connsiteX87" fmla="*/ 235329 w 270213"/>
                <a:gd name="connsiteY87" fmla="*/ 275502 h 303056"/>
                <a:gd name="connsiteX88" fmla="*/ 237230 w 270213"/>
                <a:gd name="connsiteY88" fmla="*/ 277669 h 303056"/>
                <a:gd name="connsiteX89" fmla="*/ 241095 w 270213"/>
                <a:gd name="connsiteY89" fmla="*/ 281432 h 303056"/>
                <a:gd name="connsiteX90" fmla="*/ 246235 w 270213"/>
                <a:gd name="connsiteY90" fmla="*/ 286236 h 303056"/>
                <a:gd name="connsiteX91" fmla="*/ 251187 w 270213"/>
                <a:gd name="connsiteY91" fmla="*/ 290547 h 303056"/>
                <a:gd name="connsiteX92" fmla="*/ 255560 w 270213"/>
                <a:gd name="connsiteY92" fmla="*/ 294349 h 303056"/>
                <a:gd name="connsiteX93" fmla="*/ 248699 w 270213"/>
                <a:gd name="connsiteY93" fmla="*/ 295687 h 303056"/>
                <a:gd name="connsiteX94" fmla="*/ 238943 w 270213"/>
                <a:gd name="connsiteY94" fmla="*/ 297580 h 303056"/>
                <a:gd name="connsiteX95" fmla="*/ 232364 w 270213"/>
                <a:gd name="connsiteY95" fmla="*/ 298863 h 303056"/>
                <a:gd name="connsiteX96" fmla="*/ 224376 w 270213"/>
                <a:gd name="connsiteY96" fmla="*/ 300420 h 303056"/>
                <a:gd name="connsiteX97" fmla="*/ 219056 w 270213"/>
                <a:gd name="connsiteY97" fmla="*/ 301398 h 303056"/>
                <a:gd name="connsiteX98" fmla="*/ 212430 w 270213"/>
                <a:gd name="connsiteY98" fmla="*/ 302611 h 303056"/>
                <a:gd name="connsiteX99" fmla="*/ 211374 w 270213"/>
                <a:gd name="connsiteY99" fmla="*/ 302587 h 303056"/>
                <a:gd name="connsiteX100" fmla="*/ 209598 w 270213"/>
                <a:gd name="connsiteY100" fmla="*/ 301750 h 303056"/>
                <a:gd name="connsiteX101" fmla="*/ 205764 w 270213"/>
                <a:gd name="connsiteY101" fmla="*/ 301585 h 303056"/>
                <a:gd name="connsiteX102" fmla="*/ 201258 w 270213"/>
                <a:gd name="connsiteY102" fmla="*/ 302743 h 303056"/>
                <a:gd name="connsiteX103" fmla="*/ 197683 w 270213"/>
                <a:gd name="connsiteY103" fmla="*/ 303057 h 303056"/>
                <a:gd name="connsiteX104" fmla="*/ 195038 w 270213"/>
                <a:gd name="connsiteY104" fmla="*/ 302524 h 303056"/>
                <a:gd name="connsiteX105" fmla="*/ 192457 w 270213"/>
                <a:gd name="connsiteY105" fmla="*/ 301515 h 303056"/>
                <a:gd name="connsiteX106" fmla="*/ 189937 w 270213"/>
                <a:gd name="connsiteY106" fmla="*/ 300021 h 303056"/>
                <a:gd name="connsiteX107" fmla="*/ 185580 w 270213"/>
                <a:gd name="connsiteY107" fmla="*/ 299473 h 303056"/>
                <a:gd name="connsiteX108" fmla="*/ 179376 w 270213"/>
                <a:gd name="connsiteY108" fmla="*/ 299880 h 303056"/>
                <a:gd name="connsiteX109" fmla="*/ 173399 w 270213"/>
                <a:gd name="connsiteY109" fmla="*/ 299590 h 303056"/>
                <a:gd name="connsiteX110" fmla="*/ 167641 w 270213"/>
                <a:gd name="connsiteY110" fmla="*/ 298605 h 303056"/>
                <a:gd name="connsiteX111" fmla="*/ 163525 w 270213"/>
                <a:gd name="connsiteY111" fmla="*/ 298214 h 303056"/>
                <a:gd name="connsiteX112" fmla="*/ 161045 w 270213"/>
                <a:gd name="connsiteY112" fmla="*/ 298425 h 303056"/>
                <a:gd name="connsiteX113" fmla="*/ 158386 w 270213"/>
                <a:gd name="connsiteY113" fmla="*/ 298104 h 303056"/>
                <a:gd name="connsiteX114" fmla="*/ 155545 w 270213"/>
                <a:gd name="connsiteY114" fmla="*/ 297252 h 303056"/>
                <a:gd name="connsiteX115" fmla="*/ 153175 w 270213"/>
                <a:gd name="connsiteY115" fmla="*/ 295804 h 303056"/>
                <a:gd name="connsiteX116" fmla="*/ 150327 w 270213"/>
                <a:gd name="connsiteY116" fmla="*/ 292753 h 303056"/>
                <a:gd name="connsiteX117" fmla="*/ 148098 w 270213"/>
                <a:gd name="connsiteY117" fmla="*/ 289843 h 303056"/>
                <a:gd name="connsiteX118" fmla="*/ 147519 w 270213"/>
                <a:gd name="connsiteY118" fmla="*/ 289428 h 303056"/>
                <a:gd name="connsiteX119" fmla="*/ 146815 w 270213"/>
                <a:gd name="connsiteY119" fmla="*/ 288982 h 303056"/>
                <a:gd name="connsiteX120" fmla="*/ 146119 w 270213"/>
                <a:gd name="connsiteY120" fmla="*/ 288849 h 303056"/>
                <a:gd name="connsiteX121" fmla="*/ 139797 w 270213"/>
                <a:gd name="connsiteY121" fmla="*/ 288771 h 303056"/>
                <a:gd name="connsiteX122" fmla="*/ 133797 w 270213"/>
                <a:gd name="connsiteY122" fmla="*/ 288700 h 303056"/>
                <a:gd name="connsiteX123" fmla="*/ 130362 w 270213"/>
                <a:gd name="connsiteY123" fmla="*/ 288693 h 303056"/>
                <a:gd name="connsiteX124" fmla="*/ 121960 w 270213"/>
                <a:gd name="connsiteY124" fmla="*/ 288685 h 303056"/>
                <a:gd name="connsiteX125" fmla="*/ 113557 w 270213"/>
                <a:gd name="connsiteY125" fmla="*/ 288677 h 303056"/>
                <a:gd name="connsiteX126" fmla="*/ 105155 w 270213"/>
                <a:gd name="connsiteY126" fmla="*/ 288661 h 303056"/>
                <a:gd name="connsiteX127" fmla="*/ 96753 w 270213"/>
                <a:gd name="connsiteY127" fmla="*/ 288654 h 303056"/>
                <a:gd name="connsiteX128" fmla="*/ 88350 w 270213"/>
                <a:gd name="connsiteY128" fmla="*/ 288638 h 303056"/>
                <a:gd name="connsiteX129" fmla="*/ 79948 w 270213"/>
                <a:gd name="connsiteY129" fmla="*/ 288630 h 303056"/>
                <a:gd name="connsiteX130" fmla="*/ 71545 w 270213"/>
                <a:gd name="connsiteY130" fmla="*/ 288615 h 303056"/>
                <a:gd name="connsiteX131" fmla="*/ 63143 w 270213"/>
                <a:gd name="connsiteY131" fmla="*/ 288606 h 303056"/>
                <a:gd name="connsiteX132" fmla="*/ 58684 w 270213"/>
                <a:gd name="connsiteY132" fmla="*/ 288599 h 303056"/>
                <a:gd name="connsiteX133" fmla="*/ 54537 w 270213"/>
                <a:gd name="connsiteY133" fmla="*/ 288833 h 303056"/>
                <a:gd name="connsiteX134" fmla="*/ 49961 w 270213"/>
                <a:gd name="connsiteY134" fmla="*/ 289084 h 303056"/>
                <a:gd name="connsiteX135" fmla="*/ 49304 w 270213"/>
                <a:gd name="connsiteY135" fmla="*/ 288974 h 303056"/>
                <a:gd name="connsiteX136" fmla="*/ 48216 w 270213"/>
                <a:gd name="connsiteY136" fmla="*/ 288622 h 303056"/>
                <a:gd name="connsiteX137" fmla="*/ 47473 w 270213"/>
                <a:gd name="connsiteY137" fmla="*/ 287981 h 303056"/>
                <a:gd name="connsiteX138" fmla="*/ 45008 w 270213"/>
                <a:gd name="connsiteY138" fmla="*/ 286330 h 303056"/>
                <a:gd name="connsiteX139" fmla="*/ 42865 w 270213"/>
                <a:gd name="connsiteY139" fmla="*/ 285078 h 303056"/>
                <a:gd name="connsiteX140" fmla="*/ 39946 w 270213"/>
                <a:gd name="connsiteY140" fmla="*/ 282966 h 303056"/>
                <a:gd name="connsiteX141" fmla="*/ 38061 w 270213"/>
                <a:gd name="connsiteY141" fmla="*/ 280658 h 303056"/>
                <a:gd name="connsiteX142" fmla="*/ 36473 w 270213"/>
                <a:gd name="connsiteY142" fmla="*/ 279923 h 303056"/>
                <a:gd name="connsiteX143" fmla="*/ 33664 w 270213"/>
                <a:gd name="connsiteY143" fmla="*/ 279508 h 303056"/>
                <a:gd name="connsiteX144" fmla="*/ 31552 w 270213"/>
                <a:gd name="connsiteY144" fmla="*/ 279101 h 303056"/>
                <a:gd name="connsiteX145" fmla="*/ 29831 w 270213"/>
                <a:gd name="connsiteY145" fmla="*/ 279007 h 303056"/>
                <a:gd name="connsiteX146" fmla="*/ 26803 w 270213"/>
                <a:gd name="connsiteY146" fmla="*/ 280095 h 303056"/>
                <a:gd name="connsiteX147" fmla="*/ 24519 w 270213"/>
                <a:gd name="connsiteY147" fmla="*/ 281174 h 303056"/>
                <a:gd name="connsiteX148" fmla="*/ 22892 w 270213"/>
                <a:gd name="connsiteY148" fmla="*/ 282215 h 303056"/>
                <a:gd name="connsiteX149" fmla="*/ 20067 w 270213"/>
                <a:gd name="connsiteY149" fmla="*/ 283404 h 303056"/>
                <a:gd name="connsiteX150" fmla="*/ 17689 w 270213"/>
                <a:gd name="connsiteY150" fmla="*/ 284593 h 303056"/>
                <a:gd name="connsiteX151" fmla="*/ 13543 w 270213"/>
                <a:gd name="connsiteY151" fmla="*/ 284437 h 303056"/>
                <a:gd name="connsiteX152" fmla="*/ 12643 w 270213"/>
                <a:gd name="connsiteY152" fmla="*/ 284609 h 303056"/>
                <a:gd name="connsiteX153" fmla="*/ 10335 w 270213"/>
                <a:gd name="connsiteY153" fmla="*/ 284530 h 303056"/>
                <a:gd name="connsiteX154" fmla="*/ 8160 w 270213"/>
                <a:gd name="connsiteY154" fmla="*/ 283490 h 303056"/>
                <a:gd name="connsiteX155" fmla="*/ 5954 w 270213"/>
                <a:gd name="connsiteY155" fmla="*/ 283584 h 303056"/>
                <a:gd name="connsiteX156" fmla="*/ 3505 w 270213"/>
                <a:gd name="connsiteY156" fmla="*/ 284906 h 303056"/>
                <a:gd name="connsiteX157" fmla="*/ 0 w 270213"/>
                <a:gd name="connsiteY157" fmla="*/ 285422 h 303056"/>
                <a:gd name="connsiteX158" fmla="*/ 814 w 270213"/>
                <a:gd name="connsiteY158" fmla="*/ 276793 h 303056"/>
                <a:gd name="connsiteX159" fmla="*/ 1666 w 270213"/>
                <a:gd name="connsiteY159" fmla="*/ 272983 h 303056"/>
                <a:gd name="connsiteX160" fmla="*/ 1690 w 270213"/>
                <a:gd name="connsiteY160" fmla="*/ 268430 h 303056"/>
                <a:gd name="connsiteX161" fmla="*/ 1189 w 270213"/>
                <a:gd name="connsiteY161" fmla="*/ 256664 h 303056"/>
                <a:gd name="connsiteX162" fmla="*/ 587 w 270213"/>
                <a:gd name="connsiteY162" fmla="*/ 255044 h 303056"/>
                <a:gd name="connsiteX163" fmla="*/ 180 w 270213"/>
                <a:gd name="connsiteY163" fmla="*/ 253151 h 303056"/>
                <a:gd name="connsiteX164" fmla="*/ 2347 w 270213"/>
                <a:gd name="connsiteY164" fmla="*/ 251711 h 303056"/>
                <a:gd name="connsiteX165" fmla="*/ 3450 w 270213"/>
                <a:gd name="connsiteY165" fmla="*/ 250608 h 303056"/>
                <a:gd name="connsiteX166" fmla="*/ 4945 w 270213"/>
                <a:gd name="connsiteY166" fmla="*/ 248660 h 303056"/>
                <a:gd name="connsiteX167" fmla="*/ 6008 w 270213"/>
                <a:gd name="connsiteY167" fmla="*/ 245930 h 303056"/>
                <a:gd name="connsiteX168" fmla="*/ 7260 w 270213"/>
                <a:gd name="connsiteY168" fmla="*/ 239921 h 303056"/>
                <a:gd name="connsiteX169" fmla="*/ 11813 w 270213"/>
                <a:gd name="connsiteY169" fmla="*/ 226129 h 303056"/>
                <a:gd name="connsiteX170" fmla="*/ 13973 w 270213"/>
                <a:gd name="connsiteY170" fmla="*/ 212649 h 303056"/>
                <a:gd name="connsiteX171" fmla="*/ 16711 w 270213"/>
                <a:gd name="connsiteY171" fmla="*/ 206281 h 303056"/>
                <a:gd name="connsiteX172" fmla="*/ 17736 w 270213"/>
                <a:gd name="connsiteY172" fmla="*/ 199145 h 303056"/>
                <a:gd name="connsiteX173" fmla="*/ 25356 w 270213"/>
                <a:gd name="connsiteY173" fmla="*/ 189953 h 303056"/>
                <a:gd name="connsiteX174" fmla="*/ 27234 w 270213"/>
                <a:gd name="connsiteY174" fmla="*/ 184312 h 303056"/>
                <a:gd name="connsiteX175" fmla="*/ 31177 w 270213"/>
                <a:gd name="connsiteY175" fmla="*/ 181551 h 303056"/>
                <a:gd name="connsiteX176" fmla="*/ 36755 w 270213"/>
                <a:gd name="connsiteY176" fmla="*/ 178609 h 303056"/>
                <a:gd name="connsiteX177" fmla="*/ 40729 w 270213"/>
                <a:gd name="connsiteY177" fmla="*/ 173375 h 303056"/>
                <a:gd name="connsiteX178" fmla="*/ 42653 w 270213"/>
                <a:gd name="connsiteY178" fmla="*/ 169753 h 303056"/>
                <a:gd name="connsiteX179" fmla="*/ 44844 w 270213"/>
                <a:gd name="connsiteY179" fmla="*/ 162814 h 303056"/>
                <a:gd name="connsiteX180" fmla="*/ 44821 w 270213"/>
                <a:gd name="connsiteY180" fmla="*/ 155577 h 303056"/>
                <a:gd name="connsiteX181" fmla="*/ 46213 w 270213"/>
                <a:gd name="connsiteY181" fmla="*/ 145931 h 303056"/>
                <a:gd name="connsiteX182" fmla="*/ 45908 w 270213"/>
                <a:gd name="connsiteY182" fmla="*/ 143161 h 303056"/>
                <a:gd name="connsiteX183" fmla="*/ 43827 w 270213"/>
                <a:gd name="connsiteY183" fmla="*/ 139327 h 303056"/>
                <a:gd name="connsiteX184" fmla="*/ 43444 w 270213"/>
                <a:gd name="connsiteY184" fmla="*/ 136589 h 303056"/>
                <a:gd name="connsiteX185" fmla="*/ 41511 w 270213"/>
                <a:gd name="connsiteY185" fmla="*/ 133898 h 303056"/>
                <a:gd name="connsiteX186" fmla="*/ 39446 w 270213"/>
                <a:gd name="connsiteY186" fmla="*/ 131864 h 303056"/>
                <a:gd name="connsiteX187" fmla="*/ 38476 w 270213"/>
                <a:gd name="connsiteY187" fmla="*/ 128234 h 303056"/>
                <a:gd name="connsiteX188" fmla="*/ 34892 w 270213"/>
                <a:gd name="connsiteY188" fmla="*/ 122515 h 303056"/>
                <a:gd name="connsiteX189" fmla="*/ 33915 w 270213"/>
                <a:gd name="connsiteY189" fmla="*/ 118705 h 303056"/>
                <a:gd name="connsiteX190" fmla="*/ 32201 w 270213"/>
                <a:gd name="connsiteY190" fmla="*/ 115967 h 303056"/>
                <a:gd name="connsiteX191" fmla="*/ 31928 w 270213"/>
                <a:gd name="connsiteY191" fmla="*/ 112595 h 303056"/>
                <a:gd name="connsiteX192" fmla="*/ 31028 w 270213"/>
                <a:gd name="connsiteY192" fmla="*/ 109027 h 303056"/>
                <a:gd name="connsiteX193" fmla="*/ 29275 w 270213"/>
                <a:gd name="connsiteY193" fmla="*/ 105507 h 303056"/>
                <a:gd name="connsiteX194" fmla="*/ 27640 w 270213"/>
                <a:gd name="connsiteY194" fmla="*/ 101478 h 303056"/>
                <a:gd name="connsiteX195" fmla="*/ 27640 w 270213"/>
                <a:gd name="connsiteY195" fmla="*/ 100218 h 303056"/>
                <a:gd name="connsiteX196" fmla="*/ 28704 w 270213"/>
                <a:gd name="connsiteY196" fmla="*/ 98700 h 303056"/>
                <a:gd name="connsiteX197" fmla="*/ 29713 w 270213"/>
                <a:gd name="connsiteY197" fmla="*/ 98208 h 303056"/>
                <a:gd name="connsiteX198" fmla="*/ 29377 w 270213"/>
                <a:gd name="connsiteY198" fmla="*/ 98974 h 303056"/>
                <a:gd name="connsiteX199" fmla="*/ 28704 w 270213"/>
                <a:gd name="connsiteY199" fmla="*/ 99874 h 303056"/>
                <a:gd name="connsiteX200" fmla="*/ 28868 w 270213"/>
                <a:gd name="connsiteY200" fmla="*/ 100570 h 303056"/>
                <a:gd name="connsiteX201" fmla="*/ 35565 w 270213"/>
                <a:gd name="connsiteY201" fmla="*/ 93514 h 303056"/>
                <a:gd name="connsiteX202" fmla="*/ 35988 w 270213"/>
                <a:gd name="connsiteY202" fmla="*/ 92137 h 303056"/>
                <a:gd name="connsiteX203" fmla="*/ 35761 w 270213"/>
                <a:gd name="connsiteY203" fmla="*/ 90595 h 303056"/>
                <a:gd name="connsiteX204" fmla="*/ 35730 w 270213"/>
                <a:gd name="connsiteY204" fmla="*/ 88710 h 303056"/>
                <a:gd name="connsiteX205" fmla="*/ 35995 w 270213"/>
                <a:gd name="connsiteY205" fmla="*/ 86519 h 303056"/>
                <a:gd name="connsiteX206" fmla="*/ 29674 w 270213"/>
                <a:gd name="connsiteY206" fmla="*/ 73525 h 303056"/>
                <a:gd name="connsiteX207" fmla="*/ 24660 w 270213"/>
                <a:gd name="connsiteY207" fmla="*/ 61461 h 303056"/>
                <a:gd name="connsiteX208" fmla="*/ 23807 w 270213"/>
                <a:gd name="connsiteY208" fmla="*/ 55366 h 303056"/>
                <a:gd name="connsiteX209" fmla="*/ 17172 w 270213"/>
                <a:gd name="connsiteY209" fmla="*/ 47363 h 303056"/>
                <a:gd name="connsiteX210" fmla="*/ 14560 w 270213"/>
                <a:gd name="connsiteY210" fmla="*/ 42161 h 303056"/>
                <a:gd name="connsiteX211" fmla="*/ 13073 w 270213"/>
                <a:gd name="connsiteY211" fmla="*/ 38515 h 303056"/>
                <a:gd name="connsiteX212" fmla="*/ 11954 w 270213"/>
                <a:gd name="connsiteY212" fmla="*/ 37138 h 303056"/>
                <a:gd name="connsiteX213" fmla="*/ 12377 w 270213"/>
                <a:gd name="connsiteY213" fmla="*/ 36441 h 303056"/>
                <a:gd name="connsiteX214" fmla="*/ 14082 w 270213"/>
                <a:gd name="connsiteY214" fmla="*/ 36262 h 303056"/>
                <a:gd name="connsiteX215" fmla="*/ 17884 w 270213"/>
                <a:gd name="connsiteY215" fmla="*/ 35417 h 303056"/>
                <a:gd name="connsiteX216" fmla="*/ 23095 w 270213"/>
                <a:gd name="connsiteY216" fmla="*/ 34494 h 303056"/>
                <a:gd name="connsiteX217" fmla="*/ 27906 w 270213"/>
                <a:gd name="connsiteY217" fmla="*/ 32381 h 303056"/>
                <a:gd name="connsiteX218" fmla="*/ 29189 w 270213"/>
                <a:gd name="connsiteY218" fmla="*/ 31442 h 303056"/>
                <a:gd name="connsiteX219" fmla="*/ 31740 w 270213"/>
                <a:gd name="connsiteY219" fmla="*/ 31255 h 303056"/>
                <a:gd name="connsiteX220" fmla="*/ 34337 w 270213"/>
                <a:gd name="connsiteY220" fmla="*/ 31818 h 303056"/>
                <a:gd name="connsiteX221" fmla="*/ 35299 w 270213"/>
                <a:gd name="connsiteY221" fmla="*/ 31411 h 303056"/>
                <a:gd name="connsiteX222" fmla="*/ 35847 w 270213"/>
                <a:gd name="connsiteY222" fmla="*/ 31380 h 303056"/>
                <a:gd name="connsiteX223" fmla="*/ 41941 w 270213"/>
                <a:gd name="connsiteY223" fmla="*/ 31380 h 303056"/>
                <a:gd name="connsiteX224" fmla="*/ 44476 w 270213"/>
                <a:gd name="connsiteY224" fmla="*/ 31239 h 303056"/>
                <a:gd name="connsiteX225" fmla="*/ 49178 w 270213"/>
                <a:gd name="connsiteY225" fmla="*/ 31278 h 303056"/>
                <a:gd name="connsiteX226" fmla="*/ 52143 w 270213"/>
                <a:gd name="connsiteY226" fmla="*/ 31450 h 303056"/>
                <a:gd name="connsiteX227" fmla="*/ 53833 w 270213"/>
                <a:gd name="connsiteY227" fmla="*/ 31685 h 303056"/>
                <a:gd name="connsiteX228" fmla="*/ 58394 w 270213"/>
                <a:gd name="connsiteY228" fmla="*/ 32053 h 303056"/>
                <a:gd name="connsiteX229" fmla="*/ 64089 w 270213"/>
                <a:gd name="connsiteY229" fmla="*/ 31967 h 303056"/>
                <a:gd name="connsiteX230" fmla="*/ 66100 w 270213"/>
                <a:gd name="connsiteY230" fmla="*/ 31779 h 303056"/>
                <a:gd name="connsiteX231" fmla="*/ 73564 w 270213"/>
                <a:gd name="connsiteY231" fmla="*/ 31654 h 303056"/>
                <a:gd name="connsiteX232" fmla="*/ 80933 w 270213"/>
                <a:gd name="connsiteY232" fmla="*/ 31528 h 303056"/>
                <a:gd name="connsiteX233" fmla="*/ 87560 w 270213"/>
                <a:gd name="connsiteY233" fmla="*/ 31419 h 303056"/>
                <a:gd name="connsiteX234" fmla="*/ 94883 w 270213"/>
                <a:gd name="connsiteY234" fmla="*/ 31442 h 303056"/>
                <a:gd name="connsiteX235" fmla="*/ 100484 w 270213"/>
                <a:gd name="connsiteY235" fmla="*/ 31458 h 303056"/>
                <a:gd name="connsiteX236" fmla="*/ 103035 w 270213"/>
                <a:gd name="connsiteY236" fmla="*/ 32217 h 303056"/>
                <a:gd name="connsiteX237" fmla="*/ 105351 w 270213"/>
                <a:gd name="connsiteY237" fmla="*/ 33656 h 303056"/>
                <a:gd name="connsiteX238" fmla="*/ 106406 w 270213"/>
                <a:gd name="connsiteY238" fmla="*/ 34963 h 303056"/>
                <a:gd name="connsiteX239" fmla="*/ 106907 w 270213"/>
                <a:gd name="connsiteY239" fmla="*/ 35542 h 303056"/>
                <a:gd name="connsiteX240" fmla="*/ 107596 w 270213"/>
                <a:gd name="connsiteY240" fmla="*/ 36919 h 303056"/>
                <a:gd name="connsiteX241" fmla="*/ 108863 w 270213"/>
                <a:gd name="connsiteY241" fmla="*/ 38014 h 303056"/>
                <a:gd name="connsiteX242" fmla="*/ 109317 w 270213"/>
                <a:gd name="connsiteY242" fmla="*/ 39704 h 303056"/>
                <a:gd name="connsiteX243" fmla="*/ 108949 w 270213"/>
                <a:gd name="connsiteY243" fmla="*/ 41996 h 303056"/>
                <a:gd name="connsiteX244" fmla="*/ 109129 w 270213"/>
                <a:gd name="connsiteY244" fmla="*/ 44758 h 303056"/>
                <a:gd name="connsiteX245" fmla="*/ 109864 w 270213"/>
                <a:gd name="connsiteY245" fmla="*/ 47981 h 303056"/>
                <a:gd name="connsiteX246" fmla="*/ 111406 w 270213"/>
                <a:gd name="connsiteY246" fmla="*/ 51361 h 303056"/>
                <a:gd name="connsiteX247" fmla="*/ 113737 w 270213"/>
                <a:gd name="connsiteY247" fmla="*/ 54913 h 303056"/>
                <a:gd name="connsiteX248" fmla="*/ 114754 w 270213"/>
                <a:gd name="connsiteY248" fmla="*/ 57729 h 303056"/>
                <a:gd name="connsiteX249" fmla="*/ 114449 w 270213"/>
                <a:gd name="connsiteY249" fmla="*/ 59818 h 303056"/>
                <a:gd name="connsiteX250" fmla="*/ 115169 w 270213"/>
                <a:gd name="connsiteY250" fmla="*/ 62024 h 303056"/>
                <a:gd name="connsiteX251" fmla="*/ 116906 w 270213"/>
                <a:gd name="connsiteY251" fmla="*/ 64348 h 303056"/>
                <a:gd name="connsiteX252" fmla="*/ 118173 w 270213"/>
                <a:gd name="connsiteY252" fmla="*/ 65576 h 303056"/>
                <a:gd name="connsiteX253" fmla="*/ 118908 w 270213"/>
                <a:gd name="connsiteY253" fmla="*/ 66507 h 303056"/>
                <a:gd name="connsiteX254" fmla="*/ 120880 w 270213"/>
                <a:gd name="connsiteY254" fmla="*/ 70075 h 303056"/>
                <a:gd name="connsiteX255" fmla="*/ 124533 w 270213"/>
                <a:gd name="connsiteY255" fmla="*/ 75770 h 303056"/>
                <a:gd name="connsiteX256" fmla="*/ 127272 w 270213"/>
                <a:gd name="connsiteY256" fmla="*/ 80041 h 303056"/>
                <a:gd name="connsiteX257" fmla="*/ 128234 w 270213"/>
                <a:gd name="connsiteY257" fmla="*/ 80550 h 303056"/>
                <a:gd name="connsiteX258" fmla="*/ 129635 w 270213"/>
                <a:gd name="connsiteY258" fmla="*/ 80370 h 303056"/>
                <a:gd name="connsiteX259" fmla="*/ 132608 w 270213"/>
                <a:gd name="connsiteY259" fmla="*/ 79948 h 303056"/>
                <a:gd name="connsiteX260" fmla="*/ 135549 w 270213"/>
                <a:gd name="connsiteY260" fmla="*/ 79862 h 303056"/>
                <a:gd name="connsiteX261" fmla="*/ 137653 w 270213"/>
                <a:gd name="connsiteY261" fmla="*/ 80738 h 303056"/>
                <a:gd name="connsiteX262" fmla="*/ 138499 w 270213"/>
                <a:gd name="connsiteY262" fmla="*/ 80589 h 303056"/>
                <a:gd name="connsiteX263" fmla="*/ 141667 w 270213"/>
                <a:gd name="connsiteY263" fmla="*/ 78892 h 303056"/>
                <a:gd name="connsiteX264" fmla="*/ 144812 w 270213"/>
                <a:gd name="connsiteY264" fmla="*/ 78375 h 303056"/>
                <a:gd name="connsiteX265" fmla="*/ 148098 w 270213"/>
                <a:gd name="connsiteY265" fmla="*/ 77671 h 303056"/>
                <a:gd name="connsiteX266" fmla="*/ 149811 w 270213"/>
                <a:gd name="connsiteY266" fmla="*/ 76951 h 303056"/>
                <a:gd name="connsiteX267" fmla="*/ 151806 w 270213"/>
                <a:gd name="connsiteY267" fmla="*/ 76951 h 303056"/>
                <a:gd name="connsiteX268" fmla="*/ 157181 w 270213"/>
                <a:gd name="connsiteY268" fmla="*/ 78320 h 303056"/>
                <a:gd name="connsiteX269" fmla="*/ 158198 w 270213"/>
                <a:gd name="connsiteY269" fmla="*/ 78391 h 303056"/>
                <a:gd name="connsiteX270" fmla="*/ 162548 w 270213"/>
                <a:gd name="connsiteY270" fmla="*/ 78391 h 303056"/>
                <a:gd name="connsiteX271" fmla="*/ 166898 w 270213"/>
                <a:gd name="connsiteY271" fmla="*/ 77624 h 303056"/>
                <a:gd name="connsiteX272" fmla="*/ 167539 w 270213"/>
                <a:gd name="connsiteY272" fmla="*/ 71897 h 303056"/>
                <a:gd name="connsiteX273" fmla="*/ 167578 w 270213"/>
                <a:gd name="connsiteY273" fmla="*/ 70763 h 303056"/>
                <a:gd name="connsiteX274" fmla="*/ 168626 w 270213"/>
                <a:gd name="connsiteY274" fmla="*/ 68611 h 303056"/>
                <a:gd name="connsiteX275" fmla="*/ 169957 w 270213"/>
                <a:gd name="connsiteY275" fmla="*/ 66734 h 303056"/>
                <a:gd name="connsiteX276" fmla="*/ 170121 w 270213"/>
                <a:gd name="connsiteY276" fmla="*/ 64942 h 303056"/>
                <a:gd name="connsiteX277" fmla="*/ 170042 w 270213"/>
                <a:gd name="connsiteY277" fmla="*/ 62494 h 303056"/>
                <a:gd name="connsiteX278" fmla="*/ 171005 w 270213"/>
                <a:gd name="connsiteY278" fmla="*/ 59529 h 303056"/>
                <a:gd name="connsiteX279" fmla="*/ 173923 w 270213"/>
                <a:gd name="connsiteY279" fmla="*/ 57166 h 303056"/>
                <a:gd name="connsiteX280" fmla="*/ 178640 w 270213"/>
                <a:gd name="connsiteY280" fmla="*/ 56047 h 303056"/>
                <a:gd name="connsiteX281" fmla="*/ 181324 w 270213"/>
                <a:gd name="connsiteY281" fmla="*/ 55828 h 303056"/>
                <a:gd name="connsiteX282" fmla="*/ 185556 w 270213"/>
                <a:gd name="connsiteY282" fmla="*/ 55171 h 303056"/>
                <a:gd name="connsiteX283" fmla="*/ 191971 w 270213"/>
                <a:gd name="connsiteY283" fmla="*/ 54506 h 303056"/>
                <a:gd name="connsiteX284" fmla="*/ 194342 w 270213"/>
                <a:gd name="connsiteY284" fmla="*/ 54592 h 303056"/>
                <a:gd name="connsiteX285" fmla="*/ 194530 w 270213"/>
                <a:gd name="connsiteY285" fmla="*/ 54928 h 303056"/>
                <a:gd name="connsiteX286" fmla="*/ 193168 w 270213"/>
                <a:gd name="connsiteY286" fmla="*/ 59028 h 303056"/>
                <a:gd name="connsiteX287" fmla="*/ 193145 w 270213"/>
                <a:gd name="connsiteY287" fmla="*/ 60366 h 303056"/>
                <a:gd name="connsiteX288" fmla="*/ 193638 w 270213"/>
                <a:gd name="connsiteY288" fmla="*/ 61719 h 303056"/>
                <a:gd name="connsiteX289" fmla="*/ 194725 w 270213"/>
                <a:gd name="connsiteY289" fmla="*/ 62455 h 303056"/>
                <a:gd name="connsiteX290" fmla="*/ 201383 w 270213"/>
                <a:gd name="connsiteY290" fmla="*/ 62533 h 303056"/>
                <a:gd name="connsiteX291" fmla="*/ 207517 w 270213"/>
                <a:gd name="connsiteY291" fmla="*/ 62611 h 303056"/>
                <a:gd name="connsiteX292" fmla="*/ 214550 w 270213"/>
                <a:gd name="connsiteY292" fmla="*/ 62869 h 303056"/>
                <a:gd name="connsiteX293" fmla="*/ 219823 w 270213"/>
                <a:gd name="connsiteY293" fmla="*/ 63057 h 303056"/>
                <a:gd name="connsiteX294" fmla="*/ 220496 w 270213"/>
                <a:gd name="connsiteY294" fmla="*/ 63260 h 303056"/>
                <a:gd name="connsiteX295" fmla="*/ 221028 w 270213"/>
                <a:gd name="connsiteY295" fmla="*/ 63565 h 303056"/>
                <a:gd name="connsiteX296" fmla="*/ 221810 w 270213"/>
                <a:gd name="connsiteY296" fmla="*/ 65600 h 303056"/>
                <a:gd name="connsiteX297" fmla="*/ 221638 w 270213"/>
                <a:gd name="connsiteY297" fmla="*/ 69574 h 303056"/>
                <a:gd name="connsiteX298" fmla="*/ 220465 w 270213"/>
                <a:gd name="connsiteY298" fmla="*/ 75379 h 303056"/>
                <a:gd name="connsiteX299" fmla="*/ 220918 w 270213"/>
                <a:gd name="connsiteY299" fmla="*/ 80808 h 303056"/>
                <a:gd name="connsiteX300" fmla="*/ 223007 w 270213"/>
                <a:gd name="connsiteY300" fmla="*/ 85862 h 303056"/>
                <a:gd name="connsiteX301" fmla="*/ 223218 w 270213"/>
                <a:gd name="connsiteY301" fmla="*/ 93631 h 303056"/>
                <a:gd name="connsiteX302" fmla="*/ 222483 w 270213"/>
                <a:gd name="connsiteY302" fmla="*/ 98270 h 303056"/>
                <a:gd name="connsiteX303" fmla="*/ 221552 w 270213"/>
                <a:gd name="connsiteY303" fmla="*/ 104122 h 303056"/>
                <a:gd name="connsiteX304" fmla="*/ 221192 w 270213"/>
                <a:gd name="connsiteY304" fmla="*/ 110764 h 303056"/>
                <a:gd name="connsiteX305" fmla="*/ 222146 w 270213"/>
                <a:gd name="connsiteY305" fmla="*/ 113542 h 303056"/>
                <a:gd name="connsiteX306" fmla="*/ 224165 w 270213"/>
                <a:gd name="connsiteY306" fmla="*/ 116444 h 303056"/>
                <a:gd name="connsiteX307" fmla="*/ 227248 w 270213"/>
                <a:gd name="connsiteY307" fmla="*/ 119487 h 303056"/>
                <a:gd name="connsiteX308" fmla="*/ 229634 w 270213"/>
                <a:gd name="connsiteY308" fmla="*/ 123423 h 303056"/>
                <a:gd name="connsiteX309" fmla="*/ 231323 w 270213"/>
                <a:gd name="connsiteY309" fmla="*/ 128265 h 303056"/>
                <a:gd name="connsiteX310" fmla="*/ 231934 w 270213"/>
                <a:gd name="connsiteY310" fmla="*/ 131316 h 303056"/>
                <a:gd name="connsiteX311" fmla="*/ 231480 w 270213"/>
                <a:gd name="connsiteY311" fmla="*/ 132576 h 303056"/>
                <a:gd name="connsiteX312" fmla="*/ 231511 w 270213"/>
                <a:gd name="connsiteY312" fmla="*/ 134751 h 303056"/>
                <a:gd name="connsiteX313" fmla="*/ 232035 w 270213"/>
                <a:gd name="connsiteY313" fmla="*/ 137849 h 303056"/>
                <a:gd name="connsiteX314" fmla="*/ 231449 w 270213"/>
                <a:gd name="connsiteY314" fmla="*/ 139906 h 303056"/>
                <a:gd name="connsiteX315" fmla="*/ 229759 w 270213"/>
                <a:gd name="connsiteY315" fmla="*/ 140916 h 303056"/>
                <a:gd name="connsiteX316" fmla="*/ 229195 w 270213"/>
                <a:gd name="connsiteY316" fmla="*/ 142308 h 303056"/>
                <a:gd name="connsiteX317" fmla="*/ 230048 w 270213"/>
                <a:gd name="connsiteY317" fmla="*/ 144984 h 303056"/>
                <a:gd name="connsiteX318" fmla="*/ 230260 w 270213"/>
                <a:gd name="connsiteY318" fmla="*/ 147417 h 303056"/>
                <a:gd name="connsiteX319" fmla="*/ 230924 w 270213"/>
                <a:gd name="connsiteY319" fmla="*/ 148348 h 303056"/>
                <a:gd name="connsiteX320" fmla="*/ 231409 w 270213"/>
                <a:gd name="connsiteY320" fmla="*/ 149021 h 303056"/>
                <a:gd name="connsiteX321" fmla="*/ 232207 w 270213"/>
                <a:gd name="connsiteY321" fmla="*/ 149123 h 303056"/>
                <a:gd name="connsiteX322" fmla="*/ 233921 w 270213"/>
                <a:gd name="connsiteY322" fmla="*/ 148254 h 303056"/>
                <a:gd name="connsiteX323" fmla="*/ 235971 w 270213"/>
                <a:gd name="connsiteY323" fmla="*/ 146635 h 303056"/>
                <a:gd name="connsiteX324" fmla="*/ 237614 w 270213"/>
                <a:gd name="connsiteY324" fmla="*/ 145954 h 303056"/>
                <a:gd name="connsiteX325" fmla="*/ 239929 w 270213"/>
                <a:gd name="connsiteY325" fmla="*/ 146040 h 303056"/>
                <a:gd name="connsiteX326" fmla="*/ 243184 w 270213"/>
                <a:gd name="connsiteY326" fmla="*/ 146502 h 303056"/>
                <a:gd name="connsiteX327" fmla="*/ 248926 w 270213"/>
                <a:gd name="connsiteY327" fmla="*/ 146666 h 303056"/>
                <a:gd name="connsiteX328" fmla="*/ 250694 w 270213"/>
                <a:gd name="connsiteY328" fmla="*/ 146376 h 303056"/>
                <a:gd name="connsiteX329" fmla="*/ 256038 w 270213"/>
                <a:gd name="connsiteY329" fmla="*/ 144194 h 303056"/>
                <a:gd name="connsiteX330" fmla="*/ 257438 w 270213"/>
                <a:gd name="connsiteY330" fmla="*/ 144029 h 303056"/>
                <a:gd name="connsiteX331" fmla="*/ 259550 w 270213"/>
                <a:gd name="connsiteY331" fmla="*/ 144233 h 303056"/>
                <a:gd name="connsiteX332" fmla="*/ 262547 w 270213"/>
                <a:gd name="connsiteY332" fmla="*/ 144882 h 303056"/>
                <a:gd name="connsiteX333" fmla="*/ 265567 w 270213"/>
                <a:gd name="connsiteY333" fmla="*/ 145015 h 303056"/>
                <a:gd name="connsiteX334" fmla="*/ 267037 w 270213"/>
                <a:gd name="connsiteY334" fmla="*/ 144342 h 303056"/>
                <a:gd name="connsiteX335" fmla="*/ 267170 w 270213"/>
                <a:gd name="connsiteY335" fmla="*/ 143458 h 303056"/>
                <a:gd name="connsiteX336" fmla="*/ 267640 w 270213"/>
                <a:gd name="connsiteY336" fmla="*/ 142308 h 303056"/>
                <a:gd name="connsiteX337" fmla="*/ 268453 w 270213"/>
                <a:gd name="connsiteY337" fmla="*/ 141878 h 30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270213" h="303056">
                  <a:moveTo>
                    <a:pt x="29268" y="4506"/>
                  </a:moveTo>
                  <a:lnTo>
                    <a:pt x="28931" y="4858"/>
                  </a:lnTo>
                  <a:lnTo>
                    <a:pt x="26522" y="5828"/>
                  </a:lnTo>
                  <a:lnTo>
                    <a:pt x="23932" y="6736"/>
                  </a:lnTo>
                  <a:lnTo>
                    <a:pt x="20529" y="10429"/>
                  </a:lnTo>
                  <a:lnTo>
                    <a:pt x="18808" y="12025"/>
                  </a:lnTo>
                  <a:lnTo>
                    <a:pt x="18307" y="12424"/>
                  </a:lnTo>
                  <a:lnTo>
                    <a:pt x="16750" y="13308"/>
                  </a:lnTo>
                  <a:lnTo>
                    <a:pt x="15623" y="14067"/>
                  </a:lnTo>
                  <a:lnTo>
                    <a:pt x="15663" y="14481"/>
                  </a:lnTo>
                  <a:lnTo>
                    <a:pt x="16414" y="14966"/>
                  </a:lnTo>
                  <a:lnTo>
                    <a:pt x="17180" y="15764"/>
                  </a:lnTo>
                  <a:lnTo>
                    <a:pt x="17102" y="21796"/>
                  </a:lnTo>
                  <a:lnTo>
                    <a:pt x="16774" y="27742"/>
                  </a:lnTo>
                  <a:lnTo>
                    <a:pt x="16351" y="28243"/>
                  </a:lnTo>
                  <a:lnTo>
                    <a:pt x="14192" y="28438"/>
                  </a:lnTo>
                  <a:lnTo>
                    <a:pt x="11321" y="28853"/>
                  </a:lnTo>
                  <a:lnTo>
                    <a:pt x="10405" y="29119"/>
                  </a:lnTo>
                  <a:lnTo>
                    <a:pt x="10084" y="28532"/>
                  </a:lnTo>
                  <a:lnTo>
                    <a:pt x="9122" y="26357"/>
                  </a:lnTo>
                  <a:lnTo>
                    <a:pt x="9662" y="24292"/>
                  </a:lnTo>
                  <a:lnTo>
                    <a:pt x="10241" y="22750"/>
                  </a:lnTo>
                  <a:lnTo>
                    <a:pt x="9592" y="19613"/>
                  </a:lnTo>
                  <a:lnTo>
                    <a:pt x="8129" y="16820"/>
                  </a:lnTo>
                  <a:lnTo>
                    <a:pt x="6580" y="13276"/>
                  </a:lnTo>
                  <a:lnTo>
                    <a:pt x="6102" y="12596"/>
                  </a:lnTo>
                  <a:lnTo>
                    <a:pt x="7409" y="11453"/>
                  </a:lnTo>
                  <a:lnTo>
                    <a:pt x="9372" y="8950"/>
                  </a:lnTo>
                  <a:lnTo>
                    <a:pt x="10194" y="7651"/>
                  </a:lnTo>
                  <a:lnTo>
                    <a:pt x="12471" y="7362"/>
                  </a:lnTo>
                  <a:lnTo>
                    <a:pt x="13316" y="6454"/>
                  </a:lnTo>
                  <a:lnTo>
                    <a:pt x="13918" y="4999"/>
                  </a:lnTo>
                  <a:lnTo>
                    <a:pt x="14153" y="4154"/>
                  </a:lnTo>
                  <a:lnTo>
                    <a:pt x="16719" y="3466"/>
                  </a:lnTo>
                  <a:lnTo>
                    <a:pt x="19801" y="2238"/>
                  </a:lnTo>
                  <a:lnTo>
                    <a:pt x="21507" y="892"/>
                  </a:lnTo>
                  <a:lnTo>
                    <a:pt x="23236" y="31"/>
                  </a:lnTo>
                  <a:lnTo>
                    <a:pt x="24331" y="0"/>
                  </a:lnTo>
                  <a:lnTo>
                    <a:pt x="25051" y="352"/>
                  </a:lnTo>
                  <a:lnTo>
                    <a:pt x="27030" y="2683"/>
                  </a:lnTo>
                  <a:lnTo>
                    <a:pt x="28712" y="4154"/>
                  </a:lnTo>
                  <a:lnTo>
                    <a:pt x="29268" y="4506"/>
                  </a:lnTo>
                  <a:close/>
                  <a:moveTo>
                    <a:pt x="268453" y="141878"/>
                  </a:moveTo>
                  <a:lnTo>
                    <a:pt x="268938" y="144788"/>
                  </a:lnTo>
                  <a:lnTo>
                    <a:pt x="269416" y="148833"/>
                  </a:lnTo>
                  <a:lnTo>
                    <a:pt x="269752" y="151743"/>
                  </a:lnTo>
                  <a:lnTo>
                    <a:pt x="270096" y="153050"/>
                  </a:lnTo>
                  <a:lnTo>
                    <a:pt x="270214" y="153746"/>
                  </a:lnTo>
                  <a:lnTo>
                    <a:pt x="269830" y="154497"/>
                  </a:lnTo>
                  <a:lnTo>
                    <a:pt x="269518" y="156242"/>
                  </a:lnTo>
                  <a:lnTo>
                    <a:pt x="268899" y="157791"/>
                  </a:lnTo>
                  <a:lnTo>
                    <a:pt x="268555" y="158871"/>
                  </a:lnTo>
                  <a:lnTo>
                    <a:pt x="268844" y="160858"/>
                  </a:lnTo>
                  <a:lnTo>
                    <a:pt x="268610" y="163705"/>
                  </a:lnTo>
                  <a:lnTo>
                    <a:pt x="268367" y="166717"/>
                  </a:lnTo>
                  <a:lnTo>
                    <a:pt x="268289" y="169620"/>
                  </a:lnTo>
                  <a:lnTo>
                    <a:pt x="269111" y="174815"/>
                  </a:lnTo>
                  <a:lnTo>
                    <a:pt x="268993" y="176411"/>
                  </a:lnTo>
                  <a:lnTo>
                    <a:pt x="267968" y="179133"/>
                  </a:lnTo>
                  <a:lnTo>
                    <a:pt x="267194" y="181199"/>
                  </a:lnTo>
                  <a:lnTo>
                    <a:pt x="266693" y="183593"/>
                  </a:lnTo>
                  <a:lnTo>
                    <a:pt x="266599" y="184844"/>
                  </a:lnTo>
                  <a:lnTo>
                    <a:pt x="268477" y="188381"/>
                  </a:lnTo>
                  <a:lnTo>
                    <a:pt x="268367" y="189085"/>
                  </a:lnTo>
                  <a:lnTo>
                    <a:pt x="266928" y="189304"/>
                  </a:lnTo>
                  <a:lnTo>
                    <a:pt x="265739" y="189366"/>
                  </a:lnTo>
                  <a:lnTo>
                    <a:pt x="261186" y="189366"/>
                  </a:lnTo>
                  <a:lnTo>
                    <a:pt x="254661" y="189366"/>
                  </a:lnTo>
                  <a:lnTo>
                    <a:pt x="248136" y="189366"/>
                  </a:lnTo>
                  <a:lnTo>
                    <a:pt x="241611" y="189366"/>
                  </a:lnTo>
                  <a:lnTo>
                    <a:pt x="235611" y="189366"/>
                  </a:lnTo>
                  <a:lnTo>
                    <a:pt x="229868" y="189366"/>
                  </a:lnTo>
                  <a:lnTo>
                    <a:pt x="224806" y="189366"/>
                  </a:lnTo>
                  <a:lnTo>
                    <a:pt x="224806" y="192856"/>
                  </a:lnTo>
                  <a:lnTo>
                    <a:pt x="224806" y="200053"/>
                  </a:lnTo>
                  <a:lnTo>
                    <a:pt x="224806" y="207258"/>
                  </a:lnTo>
                  <a:lnTo>
                    <a:pt x="224806" y="214472"/>
                  </a:lnTo>
                  <a:lnTo>
                    <a:pt x="224806" y="221701"/>
                  </a:lnTo>
                  <a:lnTo>
                    <a:pt x="224806" y="228937"/>
                  </a:lnTo>
                  <a:lnTo>
                    <a:pt x="224806" y="236182"/>
                  </a:lnTo>
                  <a:lnTo>
                    <a:pt x="224806" y="243434"/>
                  </a:lnTo>
                  <a:lnTo>
                    <a:pt x="224806" y="250702"/>
                  </a:lnTo>
                  <a:lnTo>
                    <a:pt x="224806" y="255952"/>
                  </a:lnTo>
                  <a:lnTo>
                    <a:pt x="226129" y="262930"/>
                  </a:lnTo>
                  <a:lnTo>
                    <a:pt x="228554" y="270534"/>
                  </a:lnTo>
                  <a:lnTo>
                    <a:pt x="229500" y="271239"/>
                  </a:lnTo>
                  <a:lnTo>
                    <a:pt x="231941" y="272639"/>
                  </a:lnTo>
                  <a:lnTo>
                    <a:pt x="235329" y="275502"/>
                  </a:lnTo>
                  <a:lnTo>
                    <a:pt x="237230" y="277669"/>
                  </a:lnTo>
                  <a:lnTo>
                    <a:pt x="241095" y="281432"/>
                  </a:lnTo>
                  <a:lnTo>
                    <a:pt x="246235" y="286236"/>
                  </a:lnTo>
                  <a:lnTo>
                    <a:pt x="251187" y="290547"/>
                  </a:lnTo>
                  <a:lnTo>
                    <a:pt x="255560" y="294349"/>
                  </a:lnTo>
                  <a:lnTo>
                    <a:pt x="248699" y="295687"/>
                  </a:lnTo>
                  <a:lnTo>
                    <a:pt x="238943" y="297580"/>
                  </a:lnTo>
                  <a:lnTo>
                    <a:pt x="232364" y="298863"/>
                  </a:lnTo>
                  <a:lnTo>
                    <a:pt x="224376" y="300420"/>
                  </a:lnTo>
                  <a:lnTo>
                    <a:pt x="219056" y="301398"/>
                  </a:lnTo>
                  <a:lnTo>
                    <a:pt x="212430" y="302611"/>
                  </a:lnTo>
                  <a:lnTo>
                    <a:pt x="211374" y="302587"/>
                  </a:lnTo>
                  <a:lnTo>
                    <a:pt x="209598" y="301750"/>
                  </a:lnTo>
                  <a:lnTo>
                    <a:pt x="205764" y="301585"/>
                  </a:lnTo>
                  <a:lnTo>
                    <a:pt x="201258" y="302743"/>
                  </a:lnTo>
                  <a:lnTo>
                    <a:pt x="197683" y="303057"/>
                  </a:lnTo>
                  <a:lnTo>
                    <a:pt x="195038" y="302524"/>
                  </a:lnTo>
                  <a:lnTo>
                    <a:pt x="192457" y="301515"/>
                  </a:lnTo>
                  <a:lnTo>
                    <a:pt x="189937" y="300021"/>
                  </a:lnTo>
                  <a:lnTo>
                    <a:pt x="185580" y="299473"/>
                  </a:lnTo>
                  <a:lnTo>
                    <a:pt x="179376" y="299880"/>
                  </a:lnTo>
                  <a:lnTo>
                    <a:pt x="173399" y="299590"/>
                  </a:lnTo>
                  <a:lnTo>
                    <a:pt x="167641" y="298605"/>
                  </a:lnTo>
                  <a:lnTo>
                    <a:pt x="163525" y="298214"/>
                  </a:lnTo>
                  <a:lnTo>
                    <a:pt x="161045" y="298425"/>
                  </a:lnTo>
                  <a:lnTo>
                    <a:pt x="158386" y="298104"/>
                  </a:lnTo>
                  <a:lnTo>
                    <a:pt x="155545" y="297252"/>
                  </a:lnTo>
                  <a:lnTo>
                    <a:pt x="153175" y="295804"/>
                  </a:lnTo>
                  <a:lnTo>
                    <a:pt x="150327" y="292753"/>
                  </a:lnTo>
                  <a:lnTo>
                    <a:pt x="148098" y="289843"/>
                  </a:lnTo>
                  <a:lnTo>
                    <a:pt x="147519" y="289428"/>
                  </a:lnTo>
                  <a:lnTo>
                    <a:pt x="146815" y="288982"/>
                  </a:lnTo>
                  <a:lnTo>
                    <a:pt x="146119" y="288849"/>
                  </a:lnTo>
                  <a:lnTo>
                    <a:pt x="139797" y="288771"/>
                  </a:lnTo>
                  <a:lnTo>
                    <a:pt x="133797" y="288700"/>
                  </a:lnTo>
                  <a:lnTo>
                    <a:pt x="130362" y="288693"/>
                  </a:lnTo>
                  <a:lnTo>
                    <a:pt x="121960" y="288685"/>
                  </a:lnTo>
                  <a:lnTo>
                    <a:pt x="113557" y="288677"/>
                  </a:lnTo>
                  <a:lnTo>
                    <a:pt x="105155" y="288661"/>
                  </a:lnTo>
                  <a:lnTo>
                    <a:pt x="96753" y="288654"/>
                  </a:lnTo>
                  <a:lnTo>
                    <a:pt x="88350" y="288638"/>
                  </a:lnTo>
                  <a:lnTo>
                    <a:pt x="79948" y="288630"/>
                  </a:lnTo>
                  <a:lnTo>
                    <a:pt x="71545" y="288615"/>
                  </a:lnTo>
                  <a:lnTo>
                    <a:pt x="63143" y="288606"/>
                  </a:lnTo>
                  <a:lnTo>
                    <a:pt x="58684" y="288599"/>
                  </a:lnTo>
                  <a:lnTo>
                    <a:pt x="54537" y="288833"/>
                  </a:lnTo>
                  <a:lnTo>
                    <a:pt x="49961" y="289084"/>
                  </a:lnTo>
                  <a:lnTo>
                    <a:pt x="49304" y="288974"/>
                  </a:lnTo>
                  <a:lnTo>
                    <a:pt x="48216" y="288622"/>
                  </a:lnTo>
                  <a:lnTo>
                    <a:pt x="47473" y="287981"/>
                  </a:lnTo>
                  <a:lnTo>
                    <a:pt x="45008" y="286330"/>
                  </a:lnTo>
                  <a:lnTo>
                    <a:pt x="42865" y="285078"/>
                  </a:lnTo>
                  <a:lnTo>
                    <a:pt x="39946" y="282966"/>
                  </a:lnTo>
                  <a:lnTo>
                    <a:pt x="38061" y="280658"/>
                  </a:lnTo>
                  <a:lnTo>
                    <a:pt x="36473" y="279923"/>
                  </a:lnTo>
                  <a:lnTo>
                    <a:pt x="33664" y="279508"/>
                  </a:lnTo>
                  <a:lnTo>
                    <a:pt x="31552" y="279101"/>
                  </a:lnTo>
                  <a:lnTo>
                    <a:pt x="29831" y="279007"/>
                  </a:lnTo>
                  <a:lnTo>
                    <a:pt x="26803" y="280095"/>
                  </a:lnTo>
                  <a:lnTo>
                    <a:pt x="24519" y="281174"/>
                  </a:lnTo>
                  <a:lnTo>
                    <a:pt x="22892" y="282215"/>
                  </a:lnTo>
                  <a:lnTo>
                    <a:pt x="20067" y="283404"/>
                  </a:lnTo>
                  <a:lnTo>
                    <a:pt x="17689" y="284593"/>
                  </a:lnTo>
                  <a:lnTo>
                    <a:pt x="13543" y="284437"/>
                  </a:lnTo>
                  <a:lnTo>
                    <a:pt x="12643" y="284609"/>
                  </a:lnTo>
                  <a:lnTo>
                    <a:pt x="10335" y="284530"/>
                  </a:lnTo>
                  <a:lnTo>
                    <a:pt x="8160" y="283490"/>
                  </a:lnTo>
                  <a:lnTo>
                    <a:pt x="5954" y="283584"/>
                  </a:lnTo>
                  <a:lnTo>
                    <a:pt x="3505" y="284906"/>
                  </a:lnTo>
                  <a:lnTo>
                    <a:pt x="0" y="285422"/>
                  </a:lnTo>
                  <a:lnTo>
                    <a:pt x="814" y="276793"/>
                  </a:lnTo>
                  <a:lnTo>
                    <a:pt x="1666" y="272983"/>
                  </a:lnTo>
                  <a:lnTo>
                    <a:pt x="1690" y="268430"/>
                  </a:lnTo>
                  <a:lnTo>
                    <a:pt x="1189" y="256664"/>
                  </a:lnTo>
                  <a:lnTo>
                    <a:pt x="587" y="255044"/>
                  </a:lnTo>
                  <a:lnTo>
                    <a:pt x="180" y="253151"/>
                  </a:lnTo>
                  <a:lnTo>
                    <a:pt x="2347" y="251711"/>
                  </a:lnTo>
                  <a:lnTo>
                    <a:pt x="3450" y="250608"/>
                  </a:lnTo>
                  <a:lnTo>
                    <a:pt x="4945" y="248660"/>
                  </a:lnTo>
                  <a:lnTo>
                    <a:pt x="6008" y="245930"/>
                  </a:lnTo>
                  <a:lnTo>
                    <a:pt x="7260" y="239921"/>
                  </a:lnTo>
                  <a:lnTo>
                    <a:pt x="11813" y="226129"/>
                  </a:lnTo>
                  <a:lnTo>
                    <a:pt x="13973" y="212649"/>
                  </a:lnTo>
                  <a:lnTo>
                    <a:pt x="16711" y="206281"/>
                  </a:lnTo>
                  <a:lnTo>
                    <a:pt x="17736" y="199145"/>
                  </a:lnTo>
                  <a:lnTo>
                    <a:pt x="25356" y="189953"/>
                  </a:lnTo>
                  <a:lnTo>
                    <a:pt x="27234" y="184312"/>
                  </a:lnTo>
                  <a:lnTo>
                    <a:pt x="31177" y="181551"/>
                  </a:lnTo>
                  <a:lnTo>
                    <a:pt x="36755" y="178609"/>
                  </a:lnTo>
                  <a:lnTo>
                    <a:pt x="40729" y="173375"/>
                  </a:lnTo>
                  <a:lnTo>
                    <a:pt x="42653" y="169753"/>
                  </a:lnTo>
                  <a:lnTo>
                    <a:pt x="44844" y="162814"/>
                  </a:lnTo>
                  <a:lnTo>
                    <a:pt x="44821" y="155577"/>
                  </a:lnTo>
                  <a:lnTo>
                    <a:pt x="46213" y="145931"/>
                  </a:lnTo>
                  <a:lnTo>
                    <a:pt x="45908" y="143161"/>
                  </a:lnTo>
                  <a:lnTo>
                    <a:pt x="43827" y="139327"/>
                  </a:lnTo>
                  <a:lnTo>
                    <a:pt x="43444" y="136589"/>
                  </a:lnTo>
                  <a:lnTo>
                    <a:pt x="41511" y="133898"/>
                  </a:lnTo>
                  <a:lnTo>
                    <a:pt x="39446" y="131864"/>
                  </a:lnTo>
                  <a:lnTo>
                    <a:pt x="38476" y="128234"/>
                  </a:lnTo>
                  <a:lnTo>
                    <a:pt x="34892" y="122515"/>
                  </a:lnTo>
                  <a:lnTo>
                    <a:pt x="33915" y="118705"/>
                  </a:lnTo>
                  <a:lnTo>
                    <a:pt x="32201" y="115967"/>
                  </a:lnTo>
                  <a:lnTo>
                    <a:pt x="31928" y="112595"/>
                  </a:lnTo>
                  <a:lnTo>
                    <a:pt x="31028" y="109027"/>
                  </a:lnTo>
                  <a:lnTo>
                    <a:pt x="29275" y="105507"/>
                  </a:lnTo>
                  <a:lnTo>
                    <a:pt x="27640" y="101478"/>
                  </a:lnTo>
                  <a:lnTo>
                    <a:pt x="27640" y="100218"/>
                  </a:lnTo>
                  <a:lnTo>
                    <a:pt x="28704" y="98700"/>
                  </a:lnTo>
                  <a:lnTo>
                    <a:pt x="29713" y="98208"/>
                  </a:lnTo>
                  <a:lnTo>
                    <a:pt x="29377" y="98974"/>
                  </a:lnTo>
                  <a:lnTo>
                    <a:pt x="28704" y="99874"/>
                  </a:lnTo>
                  <a:lnTo>
                    <a:pt x="28868" y="100570"/>
                  </a:lnTo>
                  <a:lnTo>
                    <a:pt x="35565" y="93514"/>
                  </a:lnTo>
                  <a:lnTo>
                    <a:pt x="35988" y="92137"/>
                  </a:lnTo>
                  <a:lnTo>
                    <a:pt x="35761" y="90595"/>
                  </a:lnTo>
                  <a:lnTo>
                    <a:pt x="35730" y="88710"/>
                  </a:lnTo>
                  <a:lnTo>
                    <a:pt x="35995" y="86519"/>
                  </a:lnTo>
                  <a:lnTo>
                    <a:pt x="29674" y="73525"/>
                  </a:lnTo>
                  <a:lnTo>
                    <a:pt x="24660" y="61461"/>
                  </a:lnTo>
                  <a:lnTo>
                    <a:pt x="23807" y="55366"/>
                  </a:lnTo>
                  <a:lnTo>
                    <a:pt x="17172" y="47363"/>
                  </a:lnTo>
                  <a:lnTo>
                    <a:pt x="14560" y="42161"/>
                  </a:lnTo>
                  <a:lnTo>
                    <a:pt x="13073" y="38515"/>
                  </a:lnTo>
                  <a:lnTo>
                    <a:pt x="11954" y="37138"/>
                  </a:lnTo>
                  <a:lnTo>
                    <a:pt x="12377" y="36441"/>
                  </a:lnTo>
                  <a:lnTo>
                    <a:pt x="14082" y="36262"/>
                  </a:lnTo>
                  <a:lnTo>
                    <a:pt x="17884" y="35417"/>
                  </a:lnTo>
                  <a:lnTo>
                    <a:pt x="23095" y="34494"/>
                  </a:lnTo>
                  <a:lnTo>
                    <a:pt x="27906" y="32381"/>
                  </a:lnTo>
                  <a:lnTo>
                    <a:pt x="29189" y="31442"/>
                  </a:lnTo>
                  <a:lnTo>
                    <a:pt x="31740" y="31255"/>
                  </a:lnTo>
                  <a:lnTo>
                    <a:pt x="34337" y="31818"/>
                  </a:lnTo>
                  <a:lnTo>
                    <a:pt x="35299" y="31411"/>
                  </a:lnTo>
                  <a:lnTo>
                    <a:pt x="35847" y="31380"/>
                  </a:lnTo>
                  <a:lnTo>
                    <a:pt x="41941" y="31380"/>
                  </a:lnTo>
                  <a:lnTo>
                    <a:pt x="44476" y="31239"/>
                  </a:lnTo>
                  <a:lnTo>
                    <a:pt x="49178" y="31278"/>
                  </a:lnTo>
                  <a:lnTo>
                    <a:pt x="52143" y="31450"/>
                  </a:lnTo>
                  <a:lnTo>
                    <a:pt x="53833" y="31685"/>
                  </a:lnTo>
                  <a:lnTo>
                    <a:pt x="58394" y="32053"/>
                  </a:lnTo>
                  <a:lnTo>
                    <a:pt x="64089" y="31967"/>
                  </a:lnTo>
                  <a:lnTo>
                    <a:pt x="66100" y="31779"/>
                  </a:lnTo>
                  <a:lnTo>
                    <a:pt x="73564" y="31654"/>
                  </a:lnTo>
                  <a:lnTo>
                    <a:pt x="80933" y="31528"/>
                  </a:lnTo>
                  <a:lnTo>
                    <a:pt x="87560" y="31419"/>
                  </a:lnTo>
                  <a:lnTo>
                    <a:pt x="94883" y="31442"/>
                  </a:lnTo>
                  <a:lnTo>
                    <a:pt x="100484" y="31458"/>
                  </a:lnTo>
                  <a:lnTo>
                    <a:pt x="103035" y="32217"/>
                  </a:lnTo>
                  <a:lnTo>
                    <a:pt x="105351" y="33656"/>
                  </a:lnTo>
                  <a:lnTo>
                    <a:pt x="106406" y="34963"/>
                  </a:lnTo>
                  <a:lnTo>
                    <a:pt x="106907" y="35542"/>
                  </a:lnTo>
                  <a:lnTo>
                    <a:pt x="107596" y="36919"/>
                  </a:lnTo>
                  <a:lnTo>
                    <a:pt x="108863" y="38014"/>
                  </a:lnTo>
                  <a:lnTo>
                    <a:pt x="109317" y="39704"/>
                  </a:lnTo>
                  <a:lnTo>
                    <a:pt x="108949" y="41996"/>
                  </a:lnTo>
                  <a:lnTo>
                    <a:pt x="109129" y="44758"/>
                  </a:lnTo>
                  <a:lnTo>
                    <a:pt x="109864" y="47981"/>
                  </a:lnTo>
                  <a:lnTo>
                    <a:pt x="111406" y="51361"/>
                  </a:lnTo>
                  <a:lnTo>
                    <a:pt x="113737" y="54913"/>
                  </a:lnTo>
                  <a:lnTo>
                    <a:pt x="114754" y="57729"/>
                  </a:lnTo>
                  <a:lnTo>
                    <a:pt x="114449" y="59818"/>
                  </a:lnTo>
                  <a:lnTo>
                    <a:pt x="115169" y="62024"/>
                  </a:lnTo>
                  <a:lnTo>
                    <a:pt x="116906" y="64348"/>
                  </a:lnTo>
                  <a:lnTo>
                    <a:pt x="118173" y="65576"/>
                  </a:lnTo>
                  <a:lnTo>
                    <a:pt x="118908" y="66507"/>
                  </a:lnTo>
                  <a:lnTo>
                    <a:pt x="120880" y="70075"/>
                  </a:lnTo>
                  <a:lnTo>
                    <a:pt x="124533" y="75770"/>
                  </a:lnTo>
                  <a:lnTo>
                    <a:pt x="127272" y="80041"/>
                  </a:lnTo>
                  <a:lnTo>
                    <a:pt x="128234" y="80550"/>
                  </a:lnTo>
                  <a:lnTo>
                    <a:pt x="129635" y="80370"/>
                  </a:lnTo>
                  <a:lnTo>
                    <a:pt x="132608" y="79948"/>
                  </a:lnTo>
                  <a:lnTo>
                    <a:pt x="135549" y="79862"/>
                  </a:lnTo>
                  <a:lnTo>
                    <a:pt x="137653" y="80738"/>
                  </a:lnTo>
                  <a:lnTo>
                    <a:pt x="138499" y="80589"/>
                  </a:lnTo>
                  <a:lnTo>
                    <a:pt x="141667" y="78892"/>
                  </a:lnTo>
                  <a:lnTo>
                    <a:pt x="144812" y="78375"/>
                  </a:lnTo>
                  <a:lnTo>
                    <a:pt x="148098" y="77671"/>
                  </a:lnTo>
                  <a:lnTo>
                    <a:pt x="149811" y="76951"/>
                  </a:lnTo>
                  <a:lnTo>
                    <a:pt x="151806" y="76951"/>
                  </a:lnTo>
                  <a:lnTo>
                    <a:pt x="157181" y="78320"/>
                  </a:lnTo>
                  <a:lnTo>
                    <a:pt x="158198" y="78391"/>
                  </a:lnTo>
                  <a:lnTo>
                    <a:pt x="162548" y="78391"/>
                  </a:lnTo>
                  <a:lnTo>
                    <a:pt x="166898" y="77624"/>
                  </a:lnTo>
                  <a:lnTo>
                    <a:pt x="167539" y="71897"/>
                  </a:lnTo>
                  <a:lnTo>
                    <a:pt x="167578" y="70763"/>
                  </a:lnTo>
                  <a:lnTo>
                    <a:pt x="168626" y="68611"/>
                  </a:lnTo>
                  <a:lnTo>
                    <a:pt x="169957" y="66734"/>
                  </a:lnTo>
                  <a:lnTo>
                    <a:pt x="170121" y="64942"/>
                  </a:lnTo>
                  <a:lnTo>
                    <a:pt x="170042" y="62494"/>
                  </a:lnTo>
                  <a:lnTo>
                    <a:pt x="171005" y="59529"/>
                  </a:lnTo>
                  <a:lnTo>
                    <a:pt x="173923" y="57166"/>
                  </a:lnTo>
                  <a:lnTo>
                    <a:pt x="178640" y="56047"/>
                  </a:lnTo>
                  <a:lnTo>
                    <a:pt x="181324" y="55828"/>
                  </a:lnTo>
                  <a:lnTo>
                    <a:pt x="185556" y="55171"/>
                  </a:lnTo>
                  <a:lnTo>
                    <a:pt x="191971" y="54506"/>
                  </a:lnTo>
                  <a:lnTo>
                    <a:pt x="194342" y="54592"/>
                  </a:lnTo>
                  <a:lnTo>
                    <a:pt x="194530" y="54928"/>
                  </a:lnTo>
                  <a:lnTo>
                    <a:pt x="193168" y="59028"/>
                  </a:lnTo>
                  <a:lnTo>
                    <a:pt x="193145" y="60366"/>
                  </a:lnTo>
                  <a:lnTo>
                    <a:pt x="193638" y="61719"/>
                  </a:lnTo>
                  <a:lnTo>
                    <a:pt x="194725" y="62455"/>
                  </a:lnTo>
                  <a:lnTo>
                    <a:pt x="201383" y="62533"/>
                  </a:lnTo>
                  <a:lnTo>
                    <a:pt x="207517" y="62611"/>
                  </a:lnTo>
                  <a:lnTo>
                    <a:pt x="214550" y="62869"/>
                  </a:lnTo>
                  <a:lnTo>
                    <a:pt x="219823" y="63057"/>
                  </a:lnTo>
                  <a:lnTo>
                    <a:pt x="220496" y="63260"/>
                  </a:lnTo>
                  <a:lnTo>
                    <a:pt x="221028" y="63565"/>
                  </a:lnTo>
                  <a:lnTo>
                    <a:pt x="221810" y="65600"/>
                  </a:lnTo>
                  <a:lnTo>
                    <a:pt x="221638" y="69574"/>
                  </a:lnTo>
                  <a:lnTo>
                    <a:pt x="220465" y="75379"/>
                  </a:lnTo>
                  <a:lnTo>
                    <a:pt x="220918" y="80808"/>
                  </a:lnTo>
                  <a:lnTo>
                    <a:pt x="223007" y="85862"/>
                  </a:lnTo>
                  <a:lnTo>
                    <a:pt x="223218" y="93631"/>
                  </a:lnTo>
                  <a:lnTo>
                    <a:pt x="222483" y="98270"/>
                  </a:lnTo>
                  <a:lnTo>
                    <a:pt x="221552" y="104122"/>
                  </a:lnTo>
                  <a:lnTo>
                    <a:pt x="221192" y="110764"/>
                  </a:lnTo>
                  <a:lnTo>
                    <a:pt x="222146" y="113542"/>
                  </a:lnTo>
                  <a:lnTo>
                    <a:pt x="224165" y="116444"/>
                  </a:lnTo>
                  <a:lnTo>
                    <a:pt x="227248" y="119487"/>
                  </a:lnTo>
                  <a:lnTo>
                    <a:pt x="229634" y="123423"/>
                  </a:lnTo>
                  <a:lnTo>
                    <a:pt x="231323" y="128265"/>
                  </a:lnTo>
                  <a:lnTo>
                    <a:pt x="231934" y="131316"/>
                  </a:lnTo>
                  <a:lnTo>
                    <a:pt x="231480" y="132576"/>
                  </a:lnTo>
                  <a:lnTo>
                    <a:pt x="231511" y="134751"/>
                  </a:lnTo>
                  <a:lnTo>
                    <a:pt x="232035" y="137849"/>
                  </a:lnTo>
                  <a:lnTo>
                    <a:pt x="231449" y="139906"/>
                  </a:lnTo>
                  <a:lnTo>
                    <a:pt x="229759" y="140916"/>
                  </a:lnTo>
                  <a:lnTo>
                    <a:pt x="229195" y="142308"/>
                  </a:lnTo>
                  <a:lnTo>
                    <a:pt x="230048" y="144984"/>
                  </a:lnTo>
                  <a:lnTo>
                    <a:pt x="230260" y="147417"/>
                  </a:lnTo>
                  <a:lnTo>
                    <a:pt x="230924" y="148348"/>
                  </a:lnTo>
                  <a:lnTo>
                    <a:pt x="231409" y="149021"/>
                  </a:lnTo>
                  <a:lnTo>
                    <a:pt x="232207" y="149123"/>
                  </a:lnTo>
                  <a:lnTo>
                    <a:pt x="233921" y="148254"/>
                  </a:lnTo>
                  <a:lnTo>
                    <a:pt x="235971" y="146635"/>
                  </a:lnTo>
                  <a:lnTo>
                    <a:pt x="237614" y="145954"/>
                  </a:lnTo>
                  <a:lnTo>
                    <a:pt x="239929" y="146040"/>
                  </a:lnTo>
                  <a:lnTo>
                    <a:pt x="243184" y="146502"/>
                  </a:lnTo>
                  <a:lnTo>
                    <a:pt x="248926" y="146666"/>
                  </a:lnTo>
                  <a:lnTo>
                    <a:pt x="250694" y="146376"/>
                  </a:lnTo>
                  <a:lnTo>
                    <a:pt x="256038" y="144194"/>
                  </a:lnTo>
                  <a:lnTo>
                    <a:pt x="257438" y="144029"/>
                  </a:lnTo>
                  <a:lnTo>
                    <a:pt x="259550" y="144233"/>
                  </a:lnTo>
                  <a:lnTo>
                    <a:pt x="262547" y="144882"/>
                  </a:lnTo>
                  <a:lnTo>
                    <a:pt x="265567" y="145015"/>
                  </a:lnTo>
                  <a:lnTo>
                    <a:pt x="267037" y="144342"/>
                  </a:lnTo>
                  <a:lnTo>
                    <a:pt x="267170" y="143458"/>
                  </a:lnTo>
                  <a:lnTo>
                    <a:pt x="267640" y="142308"/>
                  </a:lnTo>
                  <a:lnTo>
                    <a:pt x="268453" y="14187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731723B-CC82-DCB1-978D-F978ABCCEE72}"/>
                </a:ext>
              </a:extLst>
            </p:cNvPr>
            <p:cNvSpPr>
              <a:spLocks/>
            </p:cNvSpPr>
            <p:nvPr/>
          </p:nvSpPr>
          <p:spPr>
            <a:xfrm>
              <a:off x="5635405" y="5136154"/>
              <a:ext cx="437103" cy="958824"/>
            </a:xfrm>
            <a:custGeom>
              <a:avLst/>
              <a:gdLst>
                <a:gd name="connsiteX0" fmla="*/ 239906 w 437103"/>
                <a:gd name="connsiteY0" fmla="*/ 10202 h 958824"/>
                <a:gd name="connsiteX1" fmla="*/ 240461 w 437103"/>
                <a:gd name="connsiteY1" fmla="*/ 10851 h 958824"/>
                <a:gd name="connsiteX2" fmla="*/ 240453 w 437103"/>
                <a:gd name="connsiteY2" fmla="*/ 11532 h 958824"/>
                <a:gd name="connsiteX3" fmla="*/ 242307 w 437103"/>
                <a:gd name="connsiteY3" fmla="*/ 12924 h 958824"/>
                <a:gd name="connsiteX4" fmla="*/ 246016 w 437103"/>
                <a:gd name="connsiteY4" fmla="*/ 15044 h 958824"/>
                <a:gd name="connsiteX5" fmla="*/ 249489 w 437103"/>
                <a:gd name="connsiteY5" fmla="*/ 19136 h 958824"/>
                <a:gd name="connsiteX6" fmla="*/ 252728 w 437103"/>
                <a:gd name="connsiteY6" fmla="*/ 25215 h 958824"/>
                <a:gd name="connsiteX7" fmla="*/ 255771 w 437103"/>
                <a:gd name="connsiteY7" fmla="*/ 29721 h 958824"/>
                <a:gd name="connsiteX8" fmla="*/ 258611 w 437103"/>
                <a:gd name="connsiteY8" fmla="*/ 32632 h 958824"/>
                <a:gd name="connsiteX9" fmla="*/ 261224 w 437103"/>
                <a:gd name="connsiteY9" fmla="*/ 34697 h 958824"/>
                <a:gd name="connsiteX10" fmla="*/ 263611 w 437103"/>
                <a:gd name="connsiteY10" fmla="*/ 35902 h 958824"/>
                <a:gd name="connsiteX11" fmla="*/ 264886 w 437103"/>
                <a:gd name="connsiteY11" fmla="*/ 36880 h 958824"/>
                <a:gd name="connsiteX12" fmla="*/ 265050 w 437103"/>
                <a:gd name="connsiteY12" fmla="*/ 37631 h 958824"/>
                <a:gd name="connsiteX13" fmla="*/ 267280 w 437103"/>
                <a:gd name="connsiteY13" fmla="*/ 39187 h 958824"/>
                <a:gd name="connsiteX14" fmla="*/ 271575 w 437103"/>
                <a:gd name="connsiteY14" fmla="*/ 41558 h 958824"/>
                <a:gd name="connsiteX15" fmla="*/ 274290 w 437103"/>
                <a:gd name="connsiteY15" fmla="*/ 43929 h 958824"/>
                <a:gd name="connsiteX16" fmla="*/ 275432 w 437103"/>
                <a:gd name="connsiteY16" fmla="*/ 46291 h 958824"/>
                <a:gd name="connsiteX17" fmla="*/ 279672 w 437103"/>
                <a:gd name="connsiteY17" fmla="*/ 48740 h 958824"/>
                <a:gd name="connsiteX18" fmla="*/ 287018 w 437103"/>
                <a:gd name="connsiteY18" fmla="*/ 51259 h 958824"/>
                <a:gd name="connsiteX19" fmla="*/ 292362 w 437103"/>
                <a:gd name="connsiteY19" fmla="*/ 52464 h 958824"/>
                <a:gd name="connsiteX20" fmla="*/ 295694 w 437103"/>
                <a:gd name="connsiteY20" fmla="*/ 52355 h 958824"/>
                <a:gd name="connsiteX21" fmla="*/ 300475 w 437103"/>
                <a:gd name="connsiteY21" fmla="*/ 54365 h 958824"/>
                <a:gd name="connsiteX22" fmla="*/ 306702 w 437103"/>
                <a:gd name="connsiteY22" fmla="*/ 58512 h 958824"/>
                <a:gd name="connsiteX23" fmla="*/ 310504 w 437103"/>
                <a:gd name="connsiteY23" fmla="*/ 61390 h 958824"/>
                <a:gd name="connsiteX24" fmla="*/ 311873 w 437103"/>
                <a:gd name="connsiteY24" fmla="*/ 62994 h 958824"/>
                <a:gd name="connsiteX25" fmla="*/ 315949 w 437103"/>
                <a:gd name="connsiteY25" fmla="*/ 65600 h 958824"/>
                <a:gd name="connsiteX26" fmla="*/ 326120 w 437103"/>
                <a:gd name="connsiteY26" fmla="*/ 70990 h 958824"/>
                <a:gd name="connsiteX27" fmla="*/ 330603 w 437103"/>
                <a:gd name="connsiteY27" fmla="*/ 72343 h 958824"/>
                <a:gd name="connsiteX28" fmla="*/ 332731 w 437103"/>
                <a:gd name="connsiteY28" fmla="*/ 73580 h 958824"/>
                <a:gd name="connsiteX29" fmla="*/ 333990 w 437103"/>
                <a:gd name="connsiteY29" fmla="*/ 75144 h 958824"/>
                <a:gd name="connsiteX30" fmla="*/ 335234 w 437103"/>
                <a:gd name="connsiteY30" fmla="*/ 75629 h 958824"/>
                <a:gd name="connsiteX31" fmla="*/ 336462 w 437103"/>
                <a:gd name="connsiteY31" fmla="*/ 75019 h 958824"/>
                <a:gd name="connsiteX32" fmla="*/ 339013 w 437103"/>
                <a:gd name="connsiteY32" fmla="*/ 75582 h 958824"/>
                <a:gd name="connsiteX33" fmla="*/ 342893 w 437103"/>
                <a:gd name="connsiteY33" fmla="*/ 77319 h 958824"/>
                <a:gd name="connsiteX34" fmla="*/ 345929 w 437103"/>
                <a:gd name="connsiteY34" fmla="*/ 79423 h 958824"/>
                <a:gd name="connsiteX35" fmla="*/ 349833 w 437103"/>
                <a:gd name="connsiteY35" fmla="*/ 84063 h 958824"/>
                <a:gd name="connsiteX36" fmla="*/ 351077 w 437103"/>
                <a:gd name="connsiteY36" fmla="*/ 85917 h 958824"/>
                <a:gd name="connsiteX37" fmla="*/ 351601 w 437103"/>
                <a:gd name="connsiteY37" fmla="*/ 87576 h 958824"/>
                <a:gd name="connsiteX38" fmla="*/ 351413 w 437103"/>
                <a:gd name="connsiteY38" fmla="*/ 89038 h 958824"/>
                <a:gd name="connsiteX39" fmla="*/ 350224 w 437103"/>
                <a:gd name="connsiteY39" fmla="*/ 90603 h 958824"/>
                <a:gd name="connsiteX40" fmla="*/ 348033 w 437103"/>
                <a:gd name="connsiteY40" fmla="*/ 92262 h 958824"/>
                <a:gd name="connsiteX41" fmla="*/ 347384 w 437103"/>
                <a:gd name="connsiteY41" fmla="*/ 92989 h 958824"/>
                <a:gd name="connsiteX42" fmla="*/ 347337 w 437103"/>
                <a:gd name="connsiteY42" fmla="*/ 93685 h 958824"/>
                <a:gd name="connsiteX43" fmla="*/ 346781 w 437103"/>
                <a:gd name="connsiteY43" fmla="*/ 95086 h 958824"/>
                <a:gd name="connsiteX44" fmla="*/ 344966 w 437103"/>
                <a:gd name="connsiteY44" fmla="*/ 98075 h 958824"/>
                <a:gd name="connsiteX45" fmla="*/ 344505 w 437103"/>
                <a:gd name="connsiteY45" fmla="*/ 99467 h 958824"/>
                <a:gd name="connsiteX46" fmla="*/ 344403 w 437103"/>
                <a:gd name="connsiteY46" fmla="*/ 100500 h 958824"/>
                <a:gd name="connsiteX47" fmla="*/ 343253 w 437103"/>
                <a:gd name="connsiteY47" fmla="*/ 101626 h 958824"/>
                <a:gd name="connsiteX48" fmla="*/ 340194 w 437103"/>
                <a:gd name="connsiteY48" fmla="*/ 103707 h 958824"/>
                <a:gd name="connsiteX49" fmla="*/ 339560 w 437103"/>
                <a:gd name="connsiteY49" fmla="*/ 104717 h 958824"/>
                <a:gd name="connsiteX50" fmla="*/ 339404 w 437103"/>
                <a:gd name="connsiteY50" fmla="*/ 105804 h 958824"/>
                <a:gd name="connsiteX51" fmla="*/ 339021 w 437103"/>
                <a:gd name="connsiteY51" fmla="*/ 106453 h 958824"/>
                <a:gd name="connsiteX52" fmla="*/ 338606 w 437103"/>
                <a:gd name="connsiteY52" fmla="*/ 106728 h 958824"/>
                <a:gd name="connsiteX53" fmla="*/ 338019 w 437103"/>
                <a:gd name="connsiteY53" fmla="*/ 107815 h 958824"/>
                <a:gd name="connsiteX54" fmla="*/ 337542 w 437103"/>
                <a:gd name="connsiteY54" fmla="*/ 109622 h 958824"/>
                <a:gd name="connsiteX55" fmla="*/ 337495 w 437103"/>
                <a:gd name="connsiteY55" fmla="*/ 111938 h 958824"/>
                <a:gd name="connsiteX56" fmla="*/ 337871 w 437103"/>
                <a:gd name="connsiteY56" fmla="*/ 114770 h 958824"/>
                <a:gd name="connsiteX57" fmla="*/ 337792 w 437103"/>
                <a:gd name="connsiteY57" fmla="*/ 115685 h 958824"/>
                <a:gd name="connsiteX58" fmla="*/ 337120 w 437103"/>
                <a:gd name="connsiteY58" fmla="*/ 116170 h 958824"/>
                <a:gd name="connsiteX59" fmla="*/ 336736 w 437103"/>
                <a:gd name="connsiteY59" fmla="*/ 116827 h 958824"/>
                <a:gd name="connsiteX60" fmla="*/ 336603 w 437103"/>
                <a:gd name="connsiteY60" fmla="*/ 118149 h 958824"/>
                <a:gd name="connsiteX61" fmla="*/ 336024 w 437103"/>
                <a:gd name="connsiteY61" fmla="*/ 119120 h 958824"/>
                <a:gd name="connsiteX62" fmla="*/ 335015 w 437103"/>
                <a:gd name="connsiteY62" fmla="*/ 119738 h 958824"/>
                <a:gd name="connsiteX63" fmla="*/ 334639 w 437103"/>
                <a:gd name="connsiteY63" fmla="*/ 120442 h 958824"/>
                <a:gd name="connsiteX64" fmla="*/ 334906 w 437103"/>
                <a:gd name="connsiteY64" fmla="*/ 121247 h 958824"/>
                <a:gd name="connsiteX65" fmla="*/ 334162 w 437103"/>
                <a:gd name="connsiteY65" fmla="*/ 122038 h 958824"/>
                <a:gd name="connsiteX66" fmla="*/ 332410 w 437103"/>
                <a:gd name="connsiteY66" fmla="*/ 122820 h 958824"/>
                <a:gd name="connsiteX67" fmla="*/ 331338 w 437103"/>
                <a:gd name="connsiteY67" fmla="*/ 123962 h 958824"/>
                <a:gd name="connsiteX68" fmla="*/ 330939 w 437103"/>
                <a:gd name="connsiteY68" fmla="*/ 125457 h 958824"/>
                <a:gd name="connsiteX69" fmla="*/ 329961 w 437103"/>
                <a:gd name="connsiteY69" fmla="*/ 126794 h 958824"/>
                <a:gd name="connsiteX70" fmla="*/ 328404 w 437103"/>
                <a:gd name="connsiteY70" fmla="*/ 127976 h 958824"/>
                <a:gd name="connsiteX71" fmla="*/ 327896 w 437103"/>
                <a:gd name="connsiteY71" fmla="*/ 129548 h 958824"/>
                <a:gd name="connsiteX72" fmla="*/ 328709 w 437103"/>
                <a:gd name="connsiteY72" fmla="*/ 132459 h 958824"/>
                <a:gd name="connsiteX73" fmla="*/ 338301 w 437103"/>
                <a:gd name="connsiteY73" fmla="*/ 131449 h 958824"/>
                <a:gd name="connsiteX74" fmla="*/ 346117 w 437103"/>
                <a:gd name="connsiteY74" fmla="*/ 132513 h 958824"/>
                <a:gd name="connsiteX75" fmla="*/ 355364 w 437103"/>
                <a:gd name="connsiteY75" fmla="*/ 135314 h 958824"/>
                <a:gd name="connsiteX76" fmla="*/ 361497 w 437103"/>
                <a:gd name="connsiteY76" fmla="*/ 136292 h 958824"/>
                <a:gd name="connsiteX77" fmla="*/ 364525 w 437103"/>
                <a:gd name="connsiteY77" fmla="*/ 135447 h 958824"/>
                <a:gd name="connsiteX78" fmla="*/ 366771 w 437103"/>
                <a:gd name="connsiteY78" fmla="*/ 135565 h 958824"/>
                <a:gd name="connsiteX79" fmla="*/ 368233 w 437103"/>
                <a:gd name="connsiteY79" fmla="*/ 136652 h 958824"/>
                <a:gd name="connsiteX80" fmla="*/ 370197 w 437103"/>
                <a:gd name="connsiteY80" fmla="*/ 136871 h 958824"/>
                <a:gd name="connsiteX81" fmla="*/ 372661 w 437103"/>
                <a:gd name="connsiteY81" fmla="*/ 136230 h 958824"/>
                <a:gd name="connsiteX82" fmla="*/ 374703 w 437103"/>
                <a:gd name="connsiteY82" fmla="*/ 136722 h 958824"/>
                <a:gd name="connsiteX83" fmla="*/ 376315 w 437103"/>
                <a:gd name="connsiteY83" fmla="*/ 138350 h 958824"/>
                <a:gd name="connsiteX84" fmla="*/ 377778 w 437103"/>
                <a:gd name="connsiteY84" fmla="*/ 137943 h 958824"/>
                <a:gd name="connsiteX85" fmla="*/ 379092 w 437103"/>
                <a:gd name="connsiteY85" fmla="*/ 135518 h 958824"/>
                <a:gd name="connsiteX86" fmla="*/ 380602 w 437103"/>
                <a:gd name="connsiteY86" fmla="*/ 133741 h 958824"/>
                <a:gd name="connsiteX87" fmla="*/ 382308 w 437103"/>
                <a:gd name="connsiteY87" fmla="*/ 132631 h 958824"/>
                <a:gd name="connsiteX88" fmla="*/ 384428 w 437103"/>
                <a:gd name="connsiteY88" fmla="*/ 132294 h 958824"/>
                <a:gd name="connsiteX89" fmla="*/ 386971 w 437103"/>
                <a:gd name="connsiteY89" fmla="*/ 132740 h 958824"/>
                <a:gd name="connsiteX90" fmla="*/ 388997 w 437103"/>
                <a:gd name="connsiteY90" fmla="*/ 133632 h 958824"/>
                <a:gd name="connsiteX91" fmla="*/ 390514 w 437103"/>
                <a:gd name="connsiteY91" fmla="*/ 134970 h 958824"/>
                <a:gd name="connsiteX92" fmla="*/ 392165 w 437103"/>
                <a:gd name="connsiteY92" fmla="*/ 134931 h 958824"/>
                <a:gd name="connsiteX93" fmla="*/ 393957 w 437103"/>
                <a:gd name="connsiteY93" fmla="*/ 133515 h 958824"/>
                <a:gd name="connsiteX94" fmla="*/ 394817 w 437103"/>
                <a:gd name="connsiteY94" fmla="*/ 131817 h 958824"/>
                <a:gd name="connsiteX95" fmla="*/ 394739 w 437103"/>
                <a:gd name="connsiteY95" fmla="*/ 129838 h 958824"/>
                <a:gd name="connsiteX96" fmla="*/ 395451 w 437103"/>
                <a:gd name="connsiteY96" fmla="*/ 128422 h 958824"/>
                <a:gd name="connsiteX97" fmla="*/ 396945 w 437103"/>
                <a:gd name="connsiteY97" fmla="*/ 127569 h 958824"/>
                <a:gd name="connsiteX98" fmla="*/ 397955 w 437103"/>
                <a:gd name="connsiteY98" fmla="*/ 126419 h 958824"/>
                <a:gd name="connsiteX99" fmla="*/ 398479 w 437103"/>
                <a:gd name="connsiteY99" fmla="*/ 124964 h 958824"/>
                <a:gd name="connsiteX100" fmla="*/ 400255 w 437103"/>
                <a:gd name="connsiteY100" fmla="*/ 124080 h 958824"/>
                <a:gd name="connsiteX101" fmla="*/ 403282 w 437103"/>
                <a:gd name="connsiteY101" fmla="*/ 123759 h 958824"/>
                <a:gd name="connsiteX102" fmla="*/ 404871 w 437103"/>
                <a:gd name="connsiteY102" fmla="*/ 123047 h 958824"/>
                <a:gd name="connsiteX103" fmla="*/ 405011 w 437103"/>
                <a:gd name="connsiteY103" fmla="*/ 121944 h 958824"/>
                <a:gd name="connsiteX104" fmla="*/ 405903 w 437103"/>
                <a:gd name="connsiteY104" fmla="*/ 120927 h 958824"/>
                <a:gd name="connsiteX105" fmla="*/ 407554 w 437103"/>
                <a:gd name="connsiteY105" fmla="*/ 119996 h 958824"/>
                <a:gd name="connsiteX106" fmla="*/ 408688 w 437103"/>
                <a:gd name="connsiteY106" fmla="*/ 118838 h 958824"/>
                <a:gd name="connsiteX107" fmla="*/ 409298 w 437103"/>
                <a:gd name="connsiteY107" fmla="*/ 117453 h 958824"/>
                <a:gd name="connsiteX108" fmla="*/ 410292 w 437103"/>
                <a:gd name="connsiteY108" fmla="*/ 116577 h 958824"/>
                <a:gd name="connsiteX109" fmla="*/ 411685 w 437103"/>
                <a:gd name="connsiteY109" fmla="*/ 116225 h 958824"/>
                <a:gd name="connsiteX110" fmla="*/ 413234 w 437103"/>
                <a:gd name="connsiteY110" fmla="*/ 113307 h 958824"/>
                <a:gd name="connsiteX111" fmla="*/ 414931 w 437103"/>
                <a:gd name="connsiteY111" fmla="*/ 107846 h 958824"/>
                <a:gd name="connsiteX112" fmla="*/ 415941 w 437103"/>
                <a:gd name="connsiteY112" fmla="*/ 100477 h 958824"/>
                <a:gd name="connsiteX113" fmla="*/ 416293 w 437103"/>
                <a:gd name="connsiteY113" fmla="*/ 90048 h 958824"/>
                <a:gd name="connsiteX114" fmla="*/ 418006 w 437103"/>
                <a:gd name="connsiteY114" fmla="*/ 90055 h 958824"/>
                <a:gd name="connsiteX115" fmla="*/ 418804 w 437103"/>
                <a:gd name="connsiteY115" fmla="*/ 90830 h 958824"/>
                <a:gd name="connsiteX116" fmla="*/ 420071 w 437103"/>
                <a:gd name="connsiteY116" fmla="*/ 91229 h 958824"/>
                <a:gd name="connsiteX117" fmla="*/ 421402 w 437103"/>
                <a:gd name="connsiteY117" fmla="*/ 90353 h 958824"/>
                <a:gd name="connsiteX118" fmla="*/ 422536 w 437103"/>
                <a:gd name="connsiteY118" fmla="*/ 89946 h 958824"/>
                <a:gd name="connsiteX119" fmla="*/ 424327 w 437103"/>
                <a:gd name="connsiteY119" fmla="*/ 89915 h 958824"/>
                <a:gd name="connsiteX120" fmla="*/ 425298 w 437103"/>
                <a:gd name="connsiteY120" fmla="*/ 88929 h 958824"/>
                <a:gd name="connsiteX121" fmla="*/ 426432 w 437103"/>
                <a:gd name="connsiteY121" fmla="*/ 88772 h 958824"/>
                <a:gd name="connsiteX122" fmla="*/ 427206 w 437103"/>
                <a:gd name="connsiteY122" fmla="*/ 89304 h 958824"/>
                <a:gd name="connsiteX123" fmla="*/ 427957 w 437103"/>
                <a:gd name="connsiteY123" fmla="*/ 89954 h 958824"/>
                <a:gd name="connsiteX124" fmla="*/ 429554 w 437103"/>
                <a:gd name="connsiteY124" fmla="*/ 90103 h 958824"/>
                <a:gd name="connsiteX125" fmla="*/ 430821 w 437103"/>
                <a:gd name="connsiteY125" fmla="*/ 91792 h 958824"/>
                <a:gd name="connsiteX126" fmla="*/ 432213 w 437103"/>
                <a:gd name="connsiteY126" fmla="*/ 92309 h 958824"/>
                <a:gd name="connsiteX127" fmla="*/ 432808 w 437103"/>
                <a:gd name="connsiteY127" fmla="*/ 94249 h 958824"/>
                <a:gd name="connsiteX128" fmla="*/ 433708 w 437103"/>
                <a:gd name="connsiteY128" fmla="*/ 99358 h 958824"/>
                <a:gd name="connsiteX129" fmla="*/ 435382 w 437103"/>
                <a:gd name="connsiteY129" fmla="*/ 102377 h 958824"/>
                <a:gd name="connsiteX130" fmla="*/ 437041 w 437103"/>
                <a:gd name="connsiteY130" fmla="*/ 105820 h 958824"/>
                <a:gd name="connsiteX131" fmla="*/ 437103 w 437103"/>
                <a:gd name="connsiteY131" fmla="*/ 107353 h 958824"/>
                <a:gd name="connsiteX132" fmla="*/ 436172 w 437103"/>
                <a:gd name="connsiteY132" fmla="*/ 108902 h 958824"/>
                <a:gd name="connsiteX133" fmla="*/ 436016 w 437103"/>
                <a:gd name="connsiteY133" fmla="*/ 111132 h 958824"/>
                <a:gd name="connsiteX134" fmla="*/ 435437 w 437103"/>
                <a:gd name="connsiteY134" fmla="*/ 116585 h 958824"/>
                <a:gd name="connsiteX135" fmla="*/ 435241 w 437103"/>
                <a:gd name="connsiteY135" fmla="*/ 118595 h 958824"/>
                <a:gd name="connsiteX136" fmla="*/ 435820 w 437103"/>
                <a:gd name="connsiteY136" fmla="*/ 119964 h 958824"/>
                <a:gd name="connsiteX137" fmla="*/ 436031 w 437103"/>
                <a:gd name="connsiteY137" fmla="*/ 121881 h 958824"/>
                <a:gd name="connsiteX138" fmla="*/ 435131 w 437103"/>
                <a:gd name="connsiteY138" fmla="*/ 124220 h 958824"/>
                <a:gd name="connsiteX139" fmla="*/ 433379 w 437103"/>
                <a:gd name="connsiteY139" fmla="*/ 127725 h 958824"/>
                <a:gd name="connsiteX140" fmla="*/ 431682 w 437103"/>
                <a:gd name="connsiteY140" fmla="*/ 128672 h 958824"/>
                <a:gd name="connsiteX141" fmla="*/ 431243 w 437103"/>
                <a:gd name="connsiteY141" fmla="*/ 128711 h 958824"/>
                <a:gd name="connsiteX142" fmla="*/ 428943 w 437103"/>
                <a:gd name="connsiteY142" fmla="*/ 130737 h 958824"/>
                <a:gd name="connsiteX143" fmla="*/ 427324 w 437103"/>
                <a:gd name="connsiteY143" fmla="*/ 131496 h 958824"/>
                <a:gd name="connsiteX144" fmla="*/ 426385 w 437103"/>
                <a:gd name="connsiteY144" fmla="*/ 130988 h 958824"/>
                <a:gd name="connsiteX145" fmla="*/ 425313 w 437103"/>
                <a:gd name="connsiteY145" fmla="*/ 131864 h 958824"/>
                <a:gd name="connsiteX146" fmla="*/ 424108 w 437103"/>
                <a:gd name="connsiteY146" fmla="*/ 134141 h 958824"/>
                <a:gd name="connsiteX147" fmla="*/ 422638 w 437103"/>
                <a:gd name="connsiteY147" fmla="*/ 135158 h 958824"/>
                <a:gd name="connsiteX148" fmla="*/ 419978 w 437103"/>
                <a:gd name="connsiteY148" fmla="*/ 135721 h 958824"/>
                <a:gd name="connsiteX149" fmla="*/ 419179 w 437103"/>
                <a:gd name="connsiteY149" fmla="*/ 135987 h 958824"/>
                <a:gd name="connsiteX150" fmla="*/ 417630 w 437103"/>
                <a:gd name="connsiteY150" fmla="*/ 135909 h 958824"/>
                <a:gd name="connsiteX151" fmla="*/ 416301 w 437103"/>
                <a:gd name="connsiteY151" fmla="*/ 136472 h 958824"/>
                <a:gd name="connsiteX152" fmla="*/ 415190 w 437103"/>
                <a:gd name="connsiteY152" fmla="*/ 137685 h 958824"/>
                <a:gd name="connsiteX153" fmla="*/ 414008 w 437103"/>
                <a:gd name="connsiteY153" fmla="*/ 138138 h 958824"/>
                <a:gd name="connsiteX154" fmla="*/ 412749 w 437103"/>
                <a:gd name="connsiteY154" fmla="*/ 137833 h 958824"/>
                <a:gd name="connsiteX155" fmla="*/ 411607 w 437103"/>
                <a:gd name="connsiteY155" fmla="*/ 138279 h 958824"/>
                <a:gd name="connsiteX156" fmla="*/ 410582 w 437103"/>
                <a:gd name="connsiteY156" fmla="*/ 139476 h 958824"/>
                <a:gd name="connsiteX157" fmla="*/ 409987 w 437103"/>
                <a:gd name="connsiteY157" fmla="*/ 140775 h 958824"/>
                <a:gd name="connsiteX158" fmla="*/ 409823 w 437103"/>
                <a:gd name="connsiteY158" fmla="*/ 142175 h 958824"/>
                <a:gd name="connsiteX159" fmla="*/ 408821 w 437103"/>
                <a:gd name="connsiteY159" fmla="*/ 143130 h 958824"/>
                <a:gd name="connsiteX160" fmla="*/ 406975 w 437103"/>
                <a:gd name="connsiteY160" fmla="*/ 143638 h 958824"/>
                <a:gd name="connsiteX161" fmla="*/ 406333 w 437103"/>
                <a:gd name="connsiteY161" fmla="*/ 144342 h 958824"/>
                <a:gd name="connsiteX162" fmla="*/ 406451 w 437103"/>
                <a:gd name="connsiteY162" fmla="*/ 145320 h 958824"/>
                <a:gd name="connsiteX163" fmla="*/ 405621 w 437103"/>
                <a:gd name="connsiteY163" fmla="*/ 146079 h 958824"/>
                <a:gd name="connsiteX164" fmla="*/ 402500 w 437103"/>
                <a:gd name="connsiteY164" fmla="*/ 146877 h 958824"/>
                <a:gd name="connsiteX165" fmla="*/ 400239 w 437103"/>
                <a:gd name="connsiteY165" fmla="*/ 148285 h 958824"/>
                <a:gd name="connsiteX166" fmla="*/ 398846 w 437103"/>
                <a:gd name="connsiteY166" fmla="*/ 150312 h 958824"/>
                <a:gd name="connsiteX167" fmla="*/ 397376 w 437103"/>
                <a:gd name="connsiteY167" fmla="*/ 151587 h 958824"/>
                <a:gd name="connsiteX168" fmla="*/ 395060 w 437103"/>
                <a:gd name="connsiteY168" fmla="*/ 152369 h 958824"/>
                <a:gd name="connsiteX169" fmla="*/ 391915 w 437103"/>
                <a:gd name="connsiteY169" fmla="*/ 154435 h 958824"/>
                <a:gd name="connsiteX170" fmla="*/ 391461 w 437103"/>
                <a:gd name="connsiteY170" fmla="*/ 155710 h 958824"/>
                <a:gd name="connsiteX171" fmla="*/ 392658 w 437103"/>
                <a:gd name="connsiteY171" fmla="*/ 156883 h 958824"/>
                <a:gd name="connsiteX172" fmla="*/ 393088 w 437103"/>
                <a:gd name="connsiteY172" fmla="*/ 157932 h 958824"/>
                <a:gd name="connsiteX173" fmla="*/ 392752 w 437103"/>
                <a:gd name="connsiteY173" fmla="*/ 158847 h 958824"/>
                <a:gd name="connsiteX174" fmla="*/ 391774 w 437103"/>
                <a:gd name="connsiteY174" fmla="*/ 158972 h 958824"/>
                <a:gd name="connsiteX175" fmla="*/ 390147 w 437103"/>
                <a:gd name="connsiteY175" fmla="*/ 158307 h 958824"/>
                <a:gd name="connsiteX176" fmla="*/ 388989 w 437103"/>
                <a:gd name="connsiteY176" fmla="*/ 158166 h 958824"/>
                <a:gd name="connsiteX177" fmla="*/ 388300 w 437103"/>
                <a:gd name="connsiteY177" fmla="*/ 158558 h 958824"/>
                <a:gd name="connsiteX178" fmla="*/ 387972 w 437103"/>
                <a:gd name="connsiteY178" fmla="*/ 159293 h 958824"/>
                <a:gd name="connsiteX179" fmla="*/ 388011 w 437103"/>
                <a:gd name="connsiteY179" fmla="*/ 160373 h 958824"/>
                <a:gd name="connsiteX180" fmla="*/ 387432 w 437103"/>
                <a:gd name="connsiteY180" fmla="*/ 161108 h 958824"/>
                <a:gd name="connsiteX181" fmla="*/ 386227 w 437103"/>
                <a:gd name="connsiteY181" fmla="*/ 161499 h 958824"/>
                <a:gd name="connsiteX182" fmla="*/ 385468 w 437103"/>
                <a:gd name="connsiteY182" fmla="*/ 162391 h 958824"/>
                <a:gd name="connsiteX183" fmla="*/ 385148 w 437103"/>
                <a:gd name="connsiteY183" fmla="*/ 163791 h 958824"/>
                <a:gd name="connsiteX184" fmla="*/ 383638 w 437103"/>
                <a:gd name="connsiteY184" fmla="*/ 165559 h 958824"/>
                <a:gd name="connsiteX185" fmla="*/ 380946 w 437103"/>
                <a:gd name="connsiteY185" fmla="*/ 167688 h 958824"/>
                <a:gd name="connsiteX186" fmla="*/ 378826 w 437103"/>
                <a:gd name="connsiteY186" fmla="*/ 170559 h 958824"/>
                <a:gd name="connsiteX187" fmla="*/ 377269 w 437103"/>
                <a:gd name="connsiteY187" fmla="*/ 174173 h 958824"/>
                <a:gd name="connsiteX188" fmla="*/ 375454 w 437103"/>
                <a:gd name="connsiteY188" fmla="*/ 176552 h 958824"/>
                <a:gd name="connsiteX189" fmla="*/ 373373 w 437103"/>
                <a:gd name="connsiteY189" fmla="*/ 177694 h 958824"/>
                <a:gd name="connsiteX190" fmla="*/ 371942 w 437103"/>
                <a:gd name="connsiteY190" fmla="*/ 179321 h 958824"/>
                <a:gd name="connsiteX191" fmla="*/ 371159 w 437103"/>
                <a:gd name="connsiteY191" fmla="*/ 181433 h 958824"/>
                <a:gd name="connsiteX192" fmla="*/ 368937 w 437103"/>
                <a:gd name="connsiteY192" fmla="*/ 184704 h 958824"/>
                <a:gd name="connsiteX193" fmla="*/ 365292 w 437103"/>
                <a:gd name="connsiteY193" fmla="*/ 189147 h 958824"/>
                <a:gd name="connsiteX194" fmla="*/ 361983 w 437103"/>
                <a:gd name="connsiteY194" fmla="*/ 192198 h 958824"/>
                <a:gd name="connsiteX195" fmla="*/ 359010 w 437103"/>
                <a:gd name="connsiteY195" fmla="*/ 193857 h 958824"/>
                <a:gd name="connsiteX196" fmla="*/ 357343 w 437103"/>
                <a:gd name="connsiteY196" fmla="*/ 195734 h 958824"/>
                <a:gd name="connsiteX197" fmla="*/ 356975 w 437103"/>
                <a:gd name="connsiteY197" fmla="*/ 197823 h 958824"/>
                <a:gd name="connsiteX198" fmla="*/ 355051 w 437103"/>
                <a:gd name="connsiteY198" fmla="*/ 200210 h 958824"/>
                <a:gd name="connsiteX199" fmla="*/ 351569 w 437103"/>
                <a:gd name="connsiteY199" fmla="*/ 202885 h 958824"/>
                <a:gd name="connsiteX200" fmla="*/ 350584 w 437103"/>
                <a:gd name="connsiteY200" fmla="*/ 204090 h 958824"/>
                <a:gd name="connsiteX201" fmla="*/ 349770 w 437103"/>
                <a:gd name="connsiteY201" fmla="*/ 205076 h 958824"/>
                <a:gd name="connsiteX202" fmla="*/ 349653 w 437103"/>
                <a:gd name="connsiteY202" fmla="*/ 206797 h 958824"/>
                <a:gd name="connsiteX203" fmla="*/ 348299 w 437103"/>
                <a:gd name="connsiteY203" fmla="*/ 209058 h 958824"/>
                <a:gd name="connsiteX204" fmla="*/ 345694 w 437103"/>
                <a:gd name="connsiteY204" fmla="*/ 211866 h 958824"/>
                <a:gd name="connsiteX205" fmla="*/ 344786 w 437103"/>
                <a:gd name="connsiteY205" fmla="*/ 214300 h 958824"/>
                <a:gd name="connsiteX206" fmla="*/ 345968 w 437103"/>
                <a:gd name="connsiteY206" fmla="*/ 217374 h 958824"/>
                <a:gd name="connsiteX207" fmla="*/ 346140 w 437103"/>
                <a:gd name="connsiteY207" fmla="*/ 221106 h 958824"/>
                <a:gd name="connsiteX208" fmla="*/ 345624 w 437103"/>
                <a:gd name="connsiteY208" fmla="*/ 222600 h 958824"/>
                <a:gd name="connsiteX209" fmla="*/ 344482 w 437103"/>
                <a:gd name="connsiteY209" fmla="*/ 223109 h 958824"/>
                <a:gd name="connsiteX210" fmla="*/ 344223 w 437103"/>
                <a:gd name="connsiteY210" fmla="*/ 224071 h 958824"/>
                <a:gd name="connsiteX211" fmla="*/ 344841 w 437103"/>
                <a:gd name="connsiteY211" fmla="*/ 225495 h 958824"/>
                <a:gd name="connsiteX212" fmla="*/ 344873 w 437103"/>
                <a:gd name="connsiteY212" fmla="*/ 227365 h 958824"/>
                <a:gd name="connsiteX213" fmla="*/ 344325 w 437103"/>
                <a:gd name="connsiteY213" fmla="*/ 229688 h 958824"/>
                <a:gd name="connsiteX214" fmla="*/ 343120 w 437103"/>
                <a:gd name="connsiteY214" fmla="*/ 232348 h 958824"/>
                <a:gd name="connsiteX215" fmla="*/ 341250 w 437103"/>
                <a:gd name="connsiteY215" fmla="*/ 235344 h 958824"/>
                <a:gd name="connsiteX216" fmla="*/ 340797 w 437103"/>
                <a:gd name="connsiteY216" fmla="*/ 237347 h 958824"/>
                <a:gd name="connsiteX217" fmla="*/ 341767 w 437103"/>
                <a:gd name="connsiteY217" fmla="*/ 238356 h 958824"/>
                <a:gd name="connsiteX218" fmla="*/ 342244 w 437103"/>
                <a:gd name="connsiteY218" fmla="*/ 239428 h 958824"/>
                <a:gd name="connsiteX219" fmla="*/ 342228 w 437103"/>
                <a:gd name="connsiteY219" fmla="*/ 240571 h 958824"/>
                <a:gd name="connsiteX220" fmla="*/ 341829 w 437103"/>
                <a:gd name="connsiteY220" fmla="*/ 242221 h 958824"/>
                <a:gd name="connsiteX221" fmla="*/ 341055 w 437103"/>
                <a:gd name="connsiteY221" fmla="*/ 244388 h 958824"/>
                <a:gd name="connsiteX222" fmla="*/ 339881 w 437103"/>
                <a:gd name="connsiteY222" fmla="*/ 246000 h 958824"/>
                <a:gd name="connsiteX223" fmla="*/ 338309 w 437103"/>
                <a:gd name="connsiteY223" fmla="*/ 247048 h 958824"/>
                <a:gd name="connsiteX224" fmla="*/ 337832 w 437103"/>
                <a:gd name="connsiteY224" fmla="*/ 248378 h 958824"/>
                <a:gd name="connsiteX225" fmla="*/ 338465 w 437103"/>
                <a:gd name="connsiteY225" fmla="*/ 249982 h 958824"/>
                <a:gd name="connsiteX226" fmla="*/ 338551 w 437103"/>
                <a:gd name="connsiteY226" fmla="*/ 251656 h 958824"/>
                <a:gd name="connsiteX227" fmla="*/ 338098 w 437103"/>
                <a:gd name="connsiteY227" fmla="*/ 253401 h 958824"/>
                <a:gd name="connsiteX228" fmla="*/ 338364 w 437103"/>
                <a:gd name="connsiteY228" fmla="*/ 255099 h 958824"/>
                <a:gd name="connsiteX229" fmla="*/ 339349 w 437103"/>
                <a:gd name="connsiteY229" fmla="*/ 256749 h 958824"/>
                <a:gd name="connsiteX230" fmla="*/ 339279 w 437103"/>
                <a:gd name="connsiteY230" fmla="*/ 258635 h 958824"/>
                <a:gd name="connsiteX231" fmla="*/ 337566 w 437103"/>
                <a:gd name="connsiteY231" fmla="*/ 262508 h 958824"/>
                <a:gd name="connsiteX232" fmla="*/ 337151 w 437103"/>
                <a:gd name="connsiteY232" fmla="*/ 264901 h 958824"/>
                <a:gd name="connsiteX233" fmla="*/ 338223 w 437103"/>
                <a:gd name="connsiteY233" fmla="*/ 275174 h 958824"/>
                <a:gd name="connsiteX234" fmla="*/ 337573 w 437103"/>
                <a:gd name="connsiteY234" fmla="*/ 276613 h 958824"/>
                <a:gd name="connsiteX235" fmla="*/ 336486 w 437103"/>
                <a:gd name="connsiteY235" fmla="*/ 278272 h 958824"/>
                <a:gd name="connsiteX236" fmla="*/ 335195 w 437103"/>
                <a:gd name="connsiteY236" fmla="*/ 278397 h 958824"/>
                <a:gd name="connsiteX237" fmla="*/ 333724 w 437103"/>
                <a:gd name="connsiteY237" fmla="*/ 278107 h 958824"/>
                <a:gd name="connsiteX238" fmla="*/ 332660 w 437103"/>
                <a:gd name="connsiteY238" fmla="*/ 279140 h 958824"/>
                <a:gd name="connsiteX239" fmla="*/ 331995 w 437103"/>
                <a:gd name="connsiteY239" fmla="*/ 283701 h 958824"/>
                <a:gd name="connsiteX240" fmla="*/ 329969 w 437103"/>
                <a:gd name="connsiteY240" fmla="*/ 293590 h 958824"/>
                <a:gd name="connsiteX241" fmla="*/ 330329 w 437103"/>
                <a:gd name="connsiteY241" fmla="*/ 295945 h 958824"/>
                <a:gd name="connsiteX242" fmla="*/ 331956 w 437103"/>
                <a:gd name="connsiteY242" fmla="*/ 299771 h 958824"/>
                <a:gd name="connsiteX243" fmla="*/ 332551 w 437103"/>
                <a:gd name="connsiteY243" fmla="*/ 302212 h 958824"/>
                <a:gd name="connsiteX244" fmla="*/ 333004 w 437103"/>
                <a:gd name="connsiteY244" fmla="*/ 304050 h 958824"/>
                <a:gd name="connsiteX245" fmla="*/ 333364 w 437103"/>
                <a:gd name="connsiteY245" fmla="*/ 307539 h 958824"/>
                <a:gd name="connsiteX246" fmla="*/ 332418 w 437103"/>
                <a:gd name="connsiteY246" fmla="*/ 309112 h 958824"/>
                <a:gd name="connsiteX247" fmla="*/ 331541 w 437103"/>
                <a:gd name="connsiteY247" fmla="*/ 309386 h 958824"/>
                <a:gd name="connsiteX248" fmla="*/ 330438 w 437103"/>
                <a:gd name="connsiteY248" fmla="*/ 310270 h 958824"/>
                <a:gd name="connsiteX249" fmla="*/ 331745 w 437103"/>
                <a:gd name="connsiteY249" fmla="*/ 314533 h 958824"/>
                <a:gd name="connsiteX250" fmla="*/ 332785 w 437103"/>
                <a:gd name="connsiteY250" fmla="*/ 316497 h 958824"/>
                <a:gd name="connsiteX251" fmla="*/ 335758 w 437103"/>
                <a:gd name="connsiteY251" fmla="*/ 320534 h 958824"/>
                <a:gd name="connsiteX252" fmla="*/ 347173 w 437103"/>
                <a:gd name="connsiteY252" fmla="*/ 326151 h 958824"/>
                <a:gd name="connsiteX253" fmla="*/ 351906 w 437103"/>
                <a:gd name="connsiteY253" fmla="*/ 329468 h 958824"/>
                <a:gd name="connsiteX254" fmla="*/ 357265 w 437103"/>
                <a:gd name="connsiteY254" fmla="*/ 333998 h 958824"/>
                <a:gd name="connsiteX255" fmla="*/ 360191 w 437103"/>
                <a:gd name="connsiteY255" fmla="*/ 338661 h 958824"/>
                <a:gd name="connsiteX256" fmla="*/ 360449 w 437103"/>
                <a:gd name="connsiteY256" fmla="*/ 342510 h 958824"/>
                <a:gd name="connsiteX257" fmla="*/ 356170 w 437103"/>
                <a:gd name="connsiteY257" fmla="*/ 348276 h 958824"/>
                <a:gd name="connsiteX258" fmla="*/ 355692 w 437103"/>
                <a:gd name="connsiteY258" fmla="*/ 353127 h 958824"/>
                <a:gd name="connsiteX259" fmla="*/ 356569 w 437103"/>
                <a:gd name="connsiteY259" fmla="*/ 356545 h 958824"/>
                <a:gd name="connsiteX260" fmla="*/ 358118 w 437103"/>
                <a:gd name="connsiteY260" fmla="*/ 359721 h 958824"/>
                <a:gd name="connsiteX261" fmla="*/ 362264 w 437103"/>
                <a:gd name="connsiteY261" fmla="*/ 363852 h 958824"/>
                <a:gd name="connsiteX262" fmla="*/ 365315 w 437103"/>
                <a:gd name="connsiteY262" fmla="*/ 365370 h 958824"/>
                <a:gd name="connsiteX263" fmla="*/ 369438 w 437103"/>
                <a:gd name="connsiteY263" fmla="*/ 365206 h 958824"/>
                <a:gd name="connsiteX264" fmla="*/ 370142 w 437103"/>
                <a:gd name="connsiteY264" fmla="*/ 366364 h 958824"/>
                <a:gd name="connsiteX265" fmla="*/ 370565 w 437103"/>
                <a:gd name="connsiteY265" fmla="*/ 367381 h 958824"/>
                <a:gd name="connsiteX266" fmla="*/ 371214 w 437103"/>
                <a:gd name="connsiteY266" fmla="*/ 375791 h 958824"/>
                <a:gd name="connsiteX267" fmla="*/ 371136 w 437103"/>
                <a:gd name="connsiteY267" fmla="*/ 378960 h 958824"/>
                <a:gd name="connsiteX268" fmla="*/ 369923 w 437103"/>
                <a:gd name="connsiteY268" fmla="*/ 381870 h 958824"/>
                <a:gd name="connsiteX269" fmla="*/ 362006 w 437103"/>
                <a:gd name="connsiteY269" fmla="*/ 395279 h 958824"/>
                <a:gd name="connsiteX270" fmla="*/ 355246 w 437103"/>
                <a:gd name="connsiteY270" fmla="*/ 403510 h 958824"/>
                <a:gd name="connsiteX271" fmla="*/ 352798 w 437103"/>
                <a:gd name="connsiteY271" fmla="*/ 408070 h 958824"/>
                <a:gd name="connsiteX272" fmla="*/ 351929 w 437103"/>
                <a:gd name="connsiteY272" fmla="*/ 412960 h 958824"/>
                <a:gd name="connsiteX273" fmla="*/ 349762 w 437103"/>
                <a:gd name="connsiteY273" fmla="*/ 415291 h 958824"/>
                <a:gd name="connsiteX274" fmla="*/ 338043 w 437103"/>
                <a:gd name="connsiteY274" fmla="*/ 422708 h 958824"/>
                <a:gd name="connsiteX275" fmla="*/ 319861 w 437103"/>
                <a:gd name="connsiteY275" fmla="*/ 429350 h 958824"/>
                <a:gd name="connsiteX276" fmla="*/ 305169 w 437103"/>
                <a:gd name="connsiteY276" fmla="*/ 432808 h 958824"/>
                <a:gd name="connsiteX277" fmla="*/ 301828 w 437103"/>
                <a:gd name="connsiteY277" fmla="*/ 433974 h 958824"/>
                <a:gd name="connsiteX278" fmla="*/ 278209 w 437103"/>
                <a:gd name="connsiteY278" fmla="*/ 437784 h 958824"/>
                <a:gd name="connsiteX279" fmla="*/ 273640 w 437103"/>
                <a:gd name="connsiteY279" fmla="*/ 438316 h 958824"/>
                <a:gd name="connsiteX280" fmla="*/ 267695 w 437103"/>
                <a:gd name="connsiteY280" fmla="*/ 437979 h 958824"/>
                <a:gd name="connsiteX281" fmla="*/ 262867 w 437103"/>
                <a:gd name="connsiteY281" fmla="*/ 438488 h 958824"/>
                <a:gd name="connsiteX282" fmla="*/ 257485 w 437103"/>
                <a:gd name="connsiteY282" fmla="*/ 437447 h 958824"/>
                <a:gd name="connsiteX283" fmla="*/ 252681 w 437103"/>
                <a:gd name="connsiteY283" fmla="*/ 436251 h 958824"/>
                <a:gd name="connsiteX284" fmla="*/ 249990 w 437103"/>
                <a:gd name="connsiteY284" fmla="*/ 433278 h 958824"/>
                <a:gd name="connsiteX285" fmla="*/ 246798 w 437103"/>
                <a:gd name="connsiteY285" fmla="*/ 432910 h 958824"/>
                <a:gd name="connsiteX286" fmla="*/ 245930 w 437103"/>
                <a:gd name="connsiteY286" fmla="*/ 434396 h 958824"/>
                <a:gd name="connsiteX287" fmla="*/ 247487 w 437103"/>
                <a:gd name="connsiteY287" fmla="*/ 438191 h 958824"/>
                <a:gd name="connsiteX288" fmla="*/ 246728 w 437103"/>
                <a:gd name="connsiteY288" fmla="*/ 442767 h 958824"/>
                <a:gd name="connsiteX289" fmla="*/ 247674 w 437103"/>
                <a:gd name="connsiteY289" fmla="*/ 445380 h 958824"/>
                <a:gd name="connsiteX290" fmla="*/ 249560 w 437103"/>
                <a:gd name="connsiteY290" fmla="*/ 445904 h 958824"/>
                <a:gd name="connsiteX291" fmla="*/ 251375 w 437103"/>
                <a:gd name="connsiteY291" fmla="*/ 447258 h 958824"/>
                <a:gd name="connsiteX292" fmla="*/ 252979 w 437103"/>
                <a:gd name="connsiteY292" fmla="*/ 449073 h 958824"/>
                <a:gd name="connsiteX293" fmla="*/ 250217 w 437103"/>
                <a:gd name="connsiteY293" fmla="*/ 449261 h 958824"/>
                <a:gd name="connsiteX294" fmla="*/ 251289 w 437103"/>
                <a:gd name="connsiteY294" fmla="*/ 450708 h 958824"/>
                <a:gd name="connsiteX295" fmla="*/ 252470 w 437103"/>
                <a:gd name="connsiteY295" fmla="*/ 451553 h 958824"/>
                <a:gd name="connsiteX296" fmla="*/ 252337 w 437103"/>
                <a:gd name="connsiteY296" fmla="*/ 454581 h 958824"/>
                <a:gd name="connsiteX297" fmla="*/ 251265 w 437103"/>
                <a:gd name="connsiteY297" fmla="*/ 461888 h 958824"/>
                <a:gd name="connsiteX298" fmla="*/ 248574 w 437103"/>
                <a:gd name="connsiteY298" fmla="*/ 463453 h 958824"/>
                <a:gd name="connsiteX299" fmla="*/ 247854 w 437103"/>
                <a:gd name="connsiteY299" fmla="*/ 463875 h 958824"/>
                <a:gd name="connsiteX300" fmla="*/ 247041 w 437103"/>
                <a:gd name="connsiteY300" fmla="*/ 465455 h 958824"/>
                <a:gd name="connsiteX301" fmla="*/ 245327 w 437103"/>
                <a:gd name="connsiteY301" fmla="*/ 472481 h 958824"/>
                <a:gd name="connsiteX302" fmla="*/ 244780 w 437103"/>
                <a:gd name="connsiteY302" fmla="*/ 477050 h 958824"/>
                <a:gd name="connsiteX303" fmla="*/ 245515 w 437103"/>
                <a:gd name="connsiteY303" fmla="*/ 479999 h 958824"/>
                <a:gd name="connsiteX304" fmla="*/ 248746 w 437103"/>
                <a:gd name="connsiteY304" fmla="*/ 486211 h 958824"/>
                <a:gd name="connsiteX305" fmla="*/ 247526 w 437103"/>
                <a:gd name="connsiteY305" fmla="*/ 490255 h 958824"/>
                <a:gd name="connsiteX306" fmla="*/ 245484 w 437103"/>
                <a:gd name="connsiteY306" fmla="*/ 492454 h 958824"/>
                <a:gd name="connsiteX307" fmla="*/ 236635 w 437103"/>
                <a:gd name="connsiteY307" fmla="*/ 496984 h 958824"/>
                <a:gd name="connsiteX308" fmla="*/ 233099 w 437103"/>
                <a:gd name="connsiteY308" fmla="*/ 498799 h 958824"/>
                <a:gd name="connsiteX309" fmla="*/ 227529 w 437103"/>
                <a:gd name="connsiteY309" fmla="*/ 500043 h 958824"/>
                <a:gd name="connsiteX310" fmla="*/ 218555 w 437103"/>
                <a:gd name="connsiteY310" fmla="*/ 500254 h 958824"/>
                <a:gd name="connsiteX311" fmla="*/ 215238 w 437103"/>
                <a:gd name="connsiteY311" fmla="*/ 499972 h 958824"/>
                <a:gd name="connsiteX312" fmla="*/ 207548 w 437103"/>
                <a:gd name="connsiteY312" fmla="*/ 495842 h 958824"/>
                <a:gd name="connsiteX313" fmla="*/ 201837 w 437103"/>
                <a:gd name="connsiteY313" fmla="*/ 493369 h 958824"/>
                <a:gd name="connsiteX314" fmla="*/ 196611 w 437103"/>
                <a:gd name="connsiteY314" fmla="*/ 491406 h 958824"/>
                <a:gd name="connsiteX315" fmla="*/ 191525 w 437103"/>
                <a:gd name="connsiteY315" fmla="*/ 490232 h 958824"/>
                <a:gd name="connsiteX316" fmla="*/ 192253 w 437103"/>
                <a:gd name="connsiteY316" fmla="*/ 489638 h 958824"/>
                <a:gd name="connsiteX317" fmla="*/ 192590 w 437103"/>
                <a:gd name="connsiteY317" fmla="*/ 488574 h 958824"/>
                <a:gd name="connsiteX318" fmla="*/ 191158 w 437103"/>
                <a:gd name="connsiteY318" fmla="*/ 487979 h 958824"/>
                <a:gd name="connsiteX319" fmla="*/ 190117 w 437103"/>
                <a:gd name="connsiteY319" fmla="*/ 487846 h 958824"/>
                <a:gd name="connsiteX320" fmla="*/ 186769 w 437103"/>
                <a:gd name="connsiteY320" fmla="*/ 489982 h 958824"/>
                <a:gd name="connsiteX321" fmla="*/ 185361 w 437103"/>
                <a:gd name="connsiteY321" fmla="*/ 492164 h 958824"/>
                <a:gd name="connsiteX322" fmla="*/ 184954 w 437103"/>
                <a:gd name="connsiteY322" fmla="*/ 494081 h 958824"/>
                <a:gd name="connsiteX323" fmla="*/ 184883 w 437103"/>
                <a:gd name="connsiteY323" fmla="*/ 498681 h 958824"/>
                <a:gd name="connsiteX324" fmla="*/ 185478 w 437103"/>
                <a:gd name="connsiteY324" fmla="*/ 502554 h 958824"/>
                <a:gd name="connsiteX325" fmla="*/ 187888 w 437103"/>
                <a:gd name="connsiteY325" fmla="*/ 512122 h 958824"/>
                <a:gd name="connsiteX326" fmla="*/ 188138 w 437103"/>
                <a:gd name="connsiteY326" fmla="*/ 517340 h 958824"/>
                <a:gd name="connsiteX327" fmla="*/ 186996 w 437103"/>
                <a:gd name="connsiteY327" fmla="*/ 523943 h 958824"/>
                <a:gd name="connsiteX328" fmla="*/ 188592 w 437103"/>
                <a:gd name="connsiteY328" fmla="*/ 527839 h 958824"/>
                <a:gd name="connsiteX329" fmla="*/ 190532 w 437103"/>
                <a:gd name="connsiteY329" fmla="*/ 529600 h 958824"/>
                <a:gd name="connsiteX330" fmla="*/ 194890 w 437103"/>
                <a:gd name="connsiteY330" fmla="*/ 531344 h 958824"/>
                <a:gd name="connsiteX331" fmla="*/ 196580 w 437103"/>
                <a:gd name="connsiteY331" fmla="*/ 532534 h 958824"/>
                <a:gd name="connsiteX332" fmla="*/ 198441 w 437103"/>
                <a:gd name="connsiteY332" fmla="*/ 532346 h 958824"/>
                <a:gd name="connsiteX333" fmla="*/ 199012 w 437103"/>
                <a:gd name="connsiteY333" fmla="*/ 532807 h 958824"/>
                <a:gd name="connsiteX334" fmla="*/ 198739 w 437103"/>
                <a:gd name="connsiteY334" fmla="*/ 533660 h 958824"/>
                <a:gd name="connsiteX335" fmla="*/ 197643 w 437103"/>
                <a:gd name="connsiteY335" fmla="*/ 535342 h 958824"/>
                <a:gd name="connsiteX336" fmla="*/ 197714 w 437103"/>
                <a:gd name="connsiteY336" fmla="*/ 537118 h 958824"/>
                <a:gd name="connsiteX337" fmla="*/ 201015 w 437103"/>
                <a:gd name="connsiteY337" fmla="*/ 537642 h 958824"/>
                <a:gd name="connsiteX338" fmla="*/ 204442 w 437103"/>
                <a:gd name="connsiteY338" fmla="*/ 537282 h 958824"/>
                <a:gd name="connsiteX339" fmla="*/ 208033 w 437103"/>
                <a:gd name="connsiteY339" fmla="*/ 536492 h 958824"/>
                <a:gd name="connsiteX340" fmla="*/ 208878 w 437103"/>
                <a:gd name="connsiteY340" fmla="*/ 535256 h 958824"/>
                <a:gd name="connsiteX341" fmla="*/ 208901 w 437103"/>
                <a:gd name="connsiteY341" fmla="*/ 532674 h 958824"/>
                <a:gd name="connsiteX342" fmla="*/ 204692 w 437103"/>
                <a:gd name="connsiteY342" fmla="*/ 532220 h 958824"/>
                <a:gd name="connsiteX343" fmla="*/ 205224 w 437103"/>
                <a:gd name="connsiteY343" fmla="*/ 531258 h 958824"/>
                <a:gd name="connsiteX344" fmla="*/ 208416 w 437103"/>
                <a:gd name="connsiteY344" fmla="*/ 530210 h 958824"/>
                <a:gd name="connsiteX345" fmla="*/ 212594 w 437103"/>
                <a:gd name="connsiteY345" fmla="*/ 528496 h 958824"/>
                <a:gd name="connsiteX346" fmla="*/ 214730 w 437103"/>
                <a:gd name="connsiteY346" fmla="*/ 528176 h 958824"/>
                <a:gd name="connsiteX347" fmla="*/ 216185 w 437103"/>
                <a:gd name="connsiteY347" fmla="*/ 529326 h 958824"/>
                <a:gd name="connsiteX348" fmla="*/ 217163 w 437103"/>
                <a:gd name="connsiteY348" fmla="*/ 530382 h 958824"/>
                <a:gd name="connsiteX349" fmla="*/ 218368 w 437103"/>
                <a:gd name="connsiteY349" fmla="*/ 533159 h 958824"/>
                <a:gd name="connsiteX350" fmla="*/ 219119 w 437103"/>
                <a:gd name="connsiteY350" fmla="*/ 536828 h 958824"/>
                <a:gd name="connsiteX351" fmla="*/ 219150 w 437103"/>
                <a:gd name="connsiteY351" fmla="*/ 541249 h 958824"/>
                <a:gd name="connsiteX352" fmla="*/ 218649 w 437103"/>
                <a:gd name="connsiteY352" fmla="*/ 545419 h 958824"/>
                <a:gd name="connsiteX353" fmla="*/ 218055 w 437103"/>
                <a:gd name="connsiteY353" fmla="*/ 546898 h 958824"/>
                <a:gd name="connsiteX354" fmla="*/ 216999 w 437103"/>
                <a:gd name="connsiteY354" fmla="*/ 548673 h 958824"/>
                <a:gd name="connsiteX355" fmla="*/ 209488 w 437103"/>
                <a:gd name="connsiteY355" fmla="*/ 550942 h 958824"/>
                <a:gd name="connsiteX356" fmla="*/ 207384 w 437103"/>
                <a:gd name="connsiteY356" fmla="*/ 550347 h 958824"/>
                <a:gd name="connsiteX357" fmla="*/ 205428 w 437103"/>
                <a:gd name="connsiteY357" fmla="*/ 547195 h 958824"/>
                <a:gd name="connsiteX358" fmla="*/ 204810 w 437103"/>
                <a:gd name="connsiteY358" fmla="*/ 543932 h 958824"/>
                <a:gd name="connsiteX359" fmla="*/ 203135 w 437103"/>
                <a:gd name="connsiteY359" fmla="*/ 541734 h 958824"/>
                <a:gd name="connsiteX360" fmla="*/ 199545 w 437103"/>
                <a:gd name="connsiteY360" fmla="*/ 539989 h 958824"/>
                <a:gd name="connsiteX361" fmla="*/ 195969 w 437103"/>
                <a:gd name="connsiteY361" fmla="*/ 540521 h 958824"/>
                <a:gd name="connsiteX362" fmla="*/ 192425 w 437103"/>
                <a:gd name="connsiteY362" fmla="*/ 543549 h 958824"/>
                <a:gd name="connsiteX363" fmla="*/ 188944 w 437103"/>
                <a:gd name="connsiteY363" fmla="*/ 544527 h 958824"/>
                <a:gd name="connsiteX364" fmla="*/ 187708 w 437103"/>
                <a:gd name="connsiteY364" fmla="*/ 547289 h 958824"/>
                <a:gd name="connsiteX365" fmla="*/ 196439 w 437103"/>
                <a:gd name="connsiteY365" fmla="*/ 551763 h 958824"/>
                <a:gd name="connsiteX366" fmla="*/ 200561 w 437103"/>
                <a:gd name="connsiteY366" fmla="*/ 553015 h 958824"/>
                <a:gd name="connsiteX367" fmla="*/ 201907 w 437103"/>
                <a:gd name="connsiteY367" fmla="*/ 552969 h 958824"/>
                <a:gd name="connsiteX368" fmla="*/ 203245 w 437103"/>
                <a:gd name="connsiteY368" fmla="*/ 553555 h 958824"/>
                <a:gd name="connsiteX369" fmla="*/ 202001 w 437103"/>
                <a:gd name="connsiteY369" fmla="*/ 555221 h 958824"/>
                <a:gd name="connsiteX370" fmla="*/ 200757 w 437103"/>
                <a:gd name="connsiteY370" fmla="*/ 556254 h 958824"/>
                <a:gd name="connsiteX371" fmla="*/ 194545 w 437103"/>
                <a:gd name="connsiteY371" fmla="*/ 558539 h 958824"/>
                <a:gd name="connsiteX372" fmla="*/ 191807 w 437103"/>
                <a:gd name="connsiteY372" fmla="*/ 560134 h 958824"/>
                <a:gd name="connsiteX373" fmla="*/ 188607 w 437103"/>
                <a:gd name="connsiteY373" fmla="*/ 563280 h 958824"/>
                <a:gd name="connsiteX374" fmla="*/ 184125 w 437103"/>
                <a:gd name="connsiteY374" fmla="*/ 570156 h 958824"/>
                <a:gd name="connsiteX375" fmla="*/ 182748 w 437103"/>
                <a:gd name="connsiteY375" fmla="*/ 571659 h 958824"/>
                <a:gd name="connsiteX376" fmla="*/ 182059 w 437103"/>
                <a:gd name="connsiteY376" fmla="*/ 573411 h 958824"/>
                <a:gd name="connsiteX377" fmla="*/ 181598 w 437103"/>
                <a:gd name="connsiteY377" fmla="*/ 578175 h 958824"/>
                <a:gd name="connsiteX378" fmla="*/ 183053 w 437103"/>
                <a:gd name="connsiteY378" fmla="*/ 586116 h 958824"/>
                <a:gd name="connsiteX379" fmla="*/ 181519 w 437103"/>
                <a:gd name="connsiteY379" fmla="*/ 589449 h 958824"/>
                <a:gd name="connsiteX380" fmla="*/ 182466 w 437103"/>
                <a:gd name="connsiteY380" fmla="*/ 593157 h 958824"/>
                <a:gd name="connsiteX381" fmla="*/ 181934 w 437103"/>
                <a:gd name="connsiteY381" fmla="*/ 595637 h 958824"/>
                <a:gd name="connsiteX382" fmla="*/ 180369 w 437103"/>
                <a:gd name="connsiteY382" fmla="*/ 599212 h 958824"/>
                <a:gd name="connsiteX383" fmla="*/ 174079 w 437103"/>
                <a:gd name="connsiteY383" fmla="*/ 604869 h 958824"/>
                <a:gd name="connsiteX384" fmla="*/ 172960 w 437103"/>
                <a:gd name="connsiteY384" fmla="*/ 609015 h 958824"/>
                <a:gd name="connsiteX385" fmla="*/ 175143 w 437103"/>
                <a:gd name="connsiteY385" fmla="*/ 611464 h 958824"/>
                <a:gd name="connsiteX386" fmla="*/ 174995 w 437103"/>
                <a:gd name="connsiteY386" fmla="*/ 613608 h 958824"/>
                <a:gd name="connsiteX387" fmla="*/ 174267 w 437103"/>
                <a:gd name="connsiteY387" fmla="*/ 615556 h 958824"/>
                <a:gd name="connsiteX388" fmla="*/ 171654 w 437103"/>
                <a:gd name="connsiteY388" fmla="*/ 615532 h 958824"/>
                <a:gd name="connsiteX389" fmla="*/ 162156 w 437103"/>
                <a:gd name="connsiteY389" fmla="*/ 614226 h 958824"/>
                <a:gd name="connsiteX390" fmla="*/ 158698 w 437103"/>
                <a:gd name="connsiteY390" fmla="*/ 616354 h 958824"/>
                <a:gd name="connsiteX391" fmla="*/ 155491 w 437103"/>
                <a:gd name="connsiteY391" fmla="*/ 618959 h 958824"/>
                <a:gd name="connsiteX392" fmla="*/ 154615 w 437103"/>
                <a:gd name="connsiteY392" fmla="*/ 620203 h 958824"/>
                <a:gd name="connsiteX393" fmla="*/ 153480 w 437103"/>
                <a:gd name="connsiteY393" fmla="*/ 620985 h 958824"/>
                <a:gd name="connsiteX394" fmla="*/ 146947 w 437103"/>
                <a:gd name="connsiteY394" fmla="*/ 622378 h 958824"/>
                <a:gd name="connsiteX395" fmla="*/ 145657 w 437103"/>
                <a:gd name="connsiteY395" fmla="*/ 623301 h 958824"/>
                <a:gd name="connsiteX396" fmla="*/ 138710 w 437103"/>
                <a:gd name="connsiteY396" fmla="*/ 633276 h 958824"/>
                <a:gd name="connsiteX397" fmla="*/ 135737 w 437103"/>
                <a:gd name="connsiteY397" fmla="*/ 639488 h 958824"/>
                <a:gd name="connsiteX398" fmla="*/ 132146 w 437103"/>
                <a:gd name="connsiteY398" fmla="*/ 645605 h 958824"/>
                <a:gd name="connsiteX399" fmla="*/ 131207 w 437103"/>
                <a:gd name="connsiteY399" fmla="*/ 648203 h 958824"/>
                <a:gd name="connsiteX400" fmla="*/ 131003 w 437103"/>
                <a:gd name="connsiteY400" fmla="*/ 651810 h 958824"/>
                <a:gd name="connsiteX401" fmla="*/ 131504 w 437103"/>
                <a:gd name="connsiteY401" fmla="*/ 655064 h 958824"/>
                <a:gd name="connsiteX402" fmla="*/ 132005 w 437103"/>
                <a:gd name="connsiteY402" fmla="*/ 657466 h 958824"/>
                <a:gd name="connsiteX403" fmla="*/ 133256 w 437103"/>
                <a:gd name="connsiteY403" fmla="*/ 660556 h 958824"/>
                <a:gd name="connsiteX404" fmla="*/ 135885 w 437103"/>
                <a:gd name="connsiteY404" fmla="*/ 664084 h 958824"/>
                <a:gd name="connsiteX405" fmla="*/ 149271 w 437103"/>
                <a:gd name="connsiteY405" fmla="*/ 678535 h 958824"/>
                <a:gd name="connsiteX406" fmla="*/ 152048 w 437103"/>
                <a:gd name="connsiteY406" fmla="*/ 679802 h 958824"/>
                <a:gd name="connsiteX407" fmla="*/ 166365 w 437103"/>
                <a:gd name="connsiteY407" fmla="*/ 681359 h 958824"/>
                <a:gd name="connsiteX408" fmla="*/ 169542 w 437103"/>
                <a:gd name="connsiteY408" fmla="*/ 683385 h 958824"/>
                <a:gd name="connsiteX409" fmla="*/ 171396 w 437103"/>
                <a:gd name="connsiteY409" fmla="*/ 686608 h 958824"/>
                <a:gd name="connsiteX410" fmla="*/ 172076 w 437103"/>
                <a:gd name="connsiteY410" fmla="*/ 689456 h 958824"/>
                <a:gd name="connsiteX411" fmla="*/ 171255 w 437103"/>
                <a:gd name="connsiteY411" fmla="*/ 696685 h 958824"/>
                <a:gd name="connsiteX412" fmla="*/ 170402 w 437103"/>
                <a:gd name="connsiteY412" fmla="*/ 698954 h 958824"/>
                <a:gd name="connsiteX413" fmla="*/ 168822 w 437103"/>
                <a:gd name="connsiteY413" fmla="*/ 701019 h 958824"/>
                <a:gd name="connsiteX414" fmla="*/ 165434 w 437103"/>
                <a:gd name="connsiteY414" fmla="*/ 703679 h 958824"/>
                <a:gd name="connsiteX415" fmla="*/ 161382 w 437103"/>
                <a:gd name="connsiteY415" fmla="*/ 705095 h 958824"/>
                <a:gd name="connsiteX416" fmla="*/ 162540 w 437103"/>
                <a:gd name="connsiteY416" fmla="*/ 706104 h 958824"/>
                <a:gd name="connsiteX417" fmla="*/ 164183 w 437103"/>
                <a:gd name="connsiteY417" fmla="*/ 705956 h 958824"/>
                <a:gd name="connsiteX418" fmla="*/ 167766 w 437103"/>
                <a:gd name="connsiteY418" fmla="*/ 705095 h 958824"/>
                <a:gd name="connsiteX419" fmla="*/ 169315 w 437103"/>
                <a:gd name="connsiteY419" fmla="*/ 705956 h 958824"/>
                <a:gd name="connsiteX420" fmla="*/ 170488 w 437103"/>
                <a:gd name="connsiteY420" fmla="*/ 708827 h 958824"/>
                <a:gd name="connsiteX421" fmla="*/ 168243 w 437103"/>
                <a:gd name="connsiteY421" fmla="*/ 709984 h 958824"/>
                <a:gd name="connsiteX422" fmla="*/ 167562 w 437103"/>
                <a:gd name="connsiteY422" fmla="*/ 711385 h 958824"/>
                <a:gd name="connsiteX423" fmla="*/ 165943 w 437103"/>
                <a:gd name="connsiteY423" fmla="*/ 713505 h 958824"/>
                <a:gd name="connsiteX424" fmla="*/ 157681 w 437103"/>
                <a:gd name="connsiteY424" fmla="*/ 721986 h 958824"/>
                <a:gd name="connsiteX425" fmla="*/ 153230 w 437103"/>
                <a:gd name="connsiteY425" fmla="*/ 724528 h 958824"/>
                <a:gd name="connsiteX426" fmla="*/ 149138 w 437103"/>
                <a:gd name="connsiteY426" fmla="*/ 727947 h 958824"/>
                <a:gd name="connsiteX427" fmla="*/ 143646 w 437103"/>
                <a:gd name="connsiteY427" fmla="*/ 731413 h 958824"/>
                <a:gd name="connsiteX428" fmla="*/ 141495 w 437103"/>
                <a:gd name="connsiteY428" fmla="*/ 733408 h 958824"/>
                <a:gd name="connsiteX429" fmla="*/ 138584 w 437103"/>
                <a:gd name="connsiteY429" fmla="*/ 737601 h 958824"/>
                <a:gd name="connsiteX430" fmla="*/ 134133 w 437103"/>
                <a:gd name="connsiteY430" fmla="*/ 742178 h 958824"/>
                <a:gd name="connsiteX431" fmla="*/ 129329 w 437103"/>
                <a:gd name="connsiteY431" fmla="*/ 752044 h 958824"/>
                <a:gd name="connsiteX432" fmla="*/ 129141 w 437103"/>
                <a:gd name="connsiteY432" fmla="*/ 753960 h 958824"/>
                <a:gd name="connsiteX433" fmla="*/ 129838 w 437103"/>
                <a:gd name="connsiteY433" fmla="*/ 755243 h 958824"/>
                <a:gd name="connsiteX434" fmla="*/ 127170 w 437103"/>
                <a:gd name="connsiteY434" fmla="*/ 772698 h 958824"/>
                <a:gd name="connsiteX435" fmla="*/ 126239 w 437103"/>
                <a:gd name="connsiteY435" fmla="*/ 774763 h 958824"/>
                <a:gd name="connsiteX436" fmla="*/ 124307 w 437103"/>
                <a:gd name="connsiteY436" fmla="*/ 776969 h 958824"/>
                <a:gd name="connsiteX437" fmla="*/ 119221 w 437103"/>
                <a:gd name="connsiteY437" fmla="*/ 780615 h 958824"/>
                <a:gd name="connsiteX438" fmla="*/ 116773 w 437103"/>
                <a:gd name="connsiteY438" fmla="*/ 781068 h 958824"/>
                <a:gd name="connsiteX439" fmla="*/ 113534 w 437103"/>
                <a:gd name="connsiteY439" fmla="*/ 778956 h 958824"/>
                <a:gd name="connsiteX440" fmla="*/ 111711 w 437103"/>
                <a:gd name="connsiteY440" fmla="*/ 776750 h 958824"/>
                <a:gd name="connsiteX441" fmla="*/ 109919 w 437103"/>
                <a:gd name="connsiteY441" fmla="*/ 772979 h 958824"/>
                <a:gd name="connsiteX442" fmla="*/ 107760 w 437103"/>
                <a:gd name="connsiteY442" fmla="*/ 769099 h 958824"/>
                <a:gd name="connsiteX443" fmla="*/ 107651 w 437103"/>
                <a:gd name="connsiteY443" fmla="*/ 770483 h 958824"/>
                <a:gd name="connsiteX444" fmla="*/ 108401 w 437103"/>
                <a:gd name="connsiteY444" fmla="*/ 772846 h 958824"/>
                <a:gd name="connsiteX445" fmla="*/ 107893 w 437103"/>
                <a:gd name="connsiteY445" fmla="*/ 775318 h 958824"/>
                <a:gd name="connsiteX446" fmla="*/ 102370 w 437103"/>
                <a:gd name="connsiteY446" fmla="*/ 776444 h 958824"/>
                <a:gd name="connsiteX447" fmla="*/ 100907 w 437103"/>
                <a:gd name="connsiteY447" fmla="*/ 777602 h 958824"/>
                <a:gd name="connsiteX448" fmla="*/ 105890 w 437103"/>
                <a:gd name="connsiteY448" fmla="*/ 777086 h 958824"/>
                <a:gd name="connsiteX449" fmla="*/ 109286 w 437103"/>
                <a:gd name="connsiteY449" fmla="*/ 777837 h 958824"/>
                <a:gd name="connsiteX450" fmla="*/ 110725 w 437103"/>
                <a:gd name="connsiteY450" fmla="*/ 778737 h 958824"/>
                <a:gd name="connsiteX451" fmla="*/ 112016 w 437103"/>
                <a:gd name="connsiteY451" fmla="*/ 780623 h 958824"/>
                <a:gd name="connsiteX452" fmla="*/ 113158 w 437103"/>
                <a:gd name="connsiteY452" fmla="*/ 782891 h 958824"/>
                <a:gd name="connsiteX453" fmla="*/ 112204 w 437103"/>
                <a:gd name="connsiteY453" fmla="*/ 784151 h 958824"/>
                <a:gd name="connsiteX454" fmla="*/ 109481 w 437103"/>
                <a:gd name="connsiteY454" fmla="*/ 785191 h 958824"/>
                <a:gd name="connsiteX455" fmla="*/ 105961 w 437103"/>
                <a:gd name="connsiteY455" fmla="*/ 787108 h 958824"/>
                <a:gd name="connsiteX456" fmla="*/ 101798 w 437103"/>
                <a:gd name="connsiteY456" fmla="*/ 790574 h 958824"/>
                <a:gd name="connsiteX457" fmla="*/ 99491 w 437103"/>
                <a:gd name="connsiteY457" fmla="*/ 794595 h 958824"/>
                <a:gd name="connsiteX458" fmla="*/ 98497 w 437103"/>
                <a:gd name="connsiteY458" fmla="*/ 797490 h 958824"/>
                <a:gd name="connsiteX459" fmla="*/ 97370 w 437103"/>
                <a:gd name="connsiteY459" fmla="*/ 803342 h 958824"/>
                <a:gd name="connsiteX460" fmla="*/ 97073 w 437103"/>
                <a:gd name="connsiteY460" fmla="*/ 807222 h 958824"/>
                <a:gd name="connsiteX461" fmla="*/ 95313 w 437103"/>
                <a:gd name="connsiteY461" fmla="*/ 810211 h 958824"/>
                <a:gd name="connsiteX462" fmla="*/ 92598 w 437103"/>
                <a:gd name="connsiteY462" fmla="*/ 812910 h 958824"/>
                <a:gd name="connsiteX463" fmla="*/ 92755 w 437103"/>
                <a:gd name="connsiteY463" fmla="*/ 813528 h 958824"/>
                <a:gd name="connsiteX464" fmla="*/ 94593 w 437103"/>
                <a:gd name="connsiteY464" fmla="*/ 812143 h 958824"/>
                <a:gd name="connsiteX465" fmla="*/ 96064 w 437103"/>
                <a:gd name="connsiteY465" fmla="*/ 811705 h 958824"/>
                <a:gd name="connsiteX466" fmla="*/ 97331 w 437103"/>
                <a:gd name="connsiteY466" fmla="*/ 815304 h 958824"/>
                <a:gd name="connsiteX467" fmla="*/ 99037 w 437103"/>
                <a:gd name="connsiteY467" fmla="*/ 822525 h 958824"/>
                <a:gd name="connsiteX468" fmla="*/ 99827 w 437103"/>
                <a:gd name="connsiteY468" fmla="*/ 827548 h 958824"/>
                <a:gd name="connsiteX469" fmla="*/ 99702 w 437103"/>
                <a:gd name="connsiteY469" fmla="*/ 829034 h 958824"/>
                <a:gd name="connsiteX470" fmla="*/ 99193 w 437103"/>
                <a:gd name="connsiteY470" fmla="*/ 831083 h 958824"/>
                <a:gd name="connsiteX471" fmla="*/ 95688 w 437103"/>
                <a:gd name="connsiteY471" fmla="*/ 831577 h 958824"/>
                <a:gd name="connsiteX472" fmla="*/ 92559 w 437103"/>
                <a:gd name="connsiteY472" fmla="*/ 831514 h 958824"/>
                <a:gd name="connsiteX473" fmla="*/ 90259 w 437103"/>
                <a:gd name="connsiteY473" fmla="*/ 832390 h 958824"/>
                <a:gd name="connsiteX474" fmla="*/ 91495 w 437103"/>
                <a:gd name="connsiteY474" fmla="*/ 833298 h 958824"/>
                <a:gd name="connsiteX475" fmla="*/ 93607 w 437103"/>
                <a:gd name="connsiteY475" fmla="*/ 832977 h 958824"/>
                <a:gd name="connsiteX476" fmla="*/ 96526 w 437103"/>
                <a:gd name="connsiteY476" fmla="*/ 835136 h 958824"/>
                <a:gd name="connsiteX477" fmla="*/ 99765 w 437103"/>
                <a:gd name="connsiteY477" fmla="*/ 834213 h 958824"/>
                <a:gd name="connsiteX478" fmla="*/ 101243 w 437103"/>
                <a:gd name="connsiteY478" fmla="*/ 835660 h 958824"/>
                <a:gd name="connsiteX479" fmla="*/ 102307 w 437103"/>
                <a:gd name="connsiteY479" fmla="*/ 836983 h 958824"/>
                <a:gd name="connsiteX480" fmla="*/ 107267 w 437103"/>
                <a:gd name="connsiteY480" fmla="*/ 847575 h 958824"/>
                <a:gd name="connsiteX481" fmla="*/ 111601 w 437103"/>
                <a:gd name="connsiteY481" fmla="*/ 854155 h 958824"/>
                <a:gd name="connsiteX482" fmla="*/ 113792 w 437103"/>
                <a:gd name="connsiteY482" fmla="*/ 858067 h 958824"/>
                <a:gd name="connsiteX483" fmla="*/ 112704 w 437103"/>
                <a:gd name="connsiteY483" fmla="*/ 859850 h 958824"/>
                <a:gd name="connsiteX484" fmla="*/ 112313 w 437103"/>
                <a:gd name="connsiteY484" fmla="*/ 857480 h 958824"/>
                <a:gd name="connsiteX485" fmla="*/ 109489 w 437103"/>
                <a:gd name="connsiteY485" fmla="*/ 856862 h 958824"/>
                <a:gd name="connsiteX486" fmla="*/ 106735 w 437103"/>
                <a:gd name="connsiteY486" fmla="*/ 856228 h 958824"/>
                <a:gd name="connsiteX487" fmla="*/ 102143 w 437103"/>
                <a:gd name="connsiteY487" fmla="*/ 854530 h 958824"/>
                <a:gd name="connsiteX488" fmla="*/ 95954 w 437103"/>
                <a:gd name="connsiteY488" fmla="*/ 851964 h 958824"/>
                <a:gd name="connsiteX489" fmla="*/ 89758 w 437103"/>
                <a:gd name="connsiteY489" fmla="*/ 851964 h 958824"/>
                <a:gd name="connsiteX490" fmla="*/ 84837 w 437103"/>
                <a:gd name="connsiteY490" fmla="*/ 849797 h 958824"/>
                <a:gd name="connsiteX491" fmla="*/ 79400 w 437103"/>
                <a:gd name="connsiteY491" fmla="*/ 847403 h 958824"/>
                <a:gd name="connsiteX492" fmla="*/ 67923 w 437103"/>
                <a:gd name="connsiteY492" fmla="*/ 847192 h 958824"/>
                <a:gd name="connsiteX493" fmla="*/ 57815 w 437103"/>
                <a:gd name="connsiteY493" fmla="*/ 847044 h 958824"/>
                <a:gd name="connsiteX494" fmla="*/ 47457 w 437103"/>
                <a:gd name="connsiteY494" fmla="*/ 846895 h 958824"/>
                <a:gd name="connsiteX495" fmla="*/ 40830 w 437103"/>
                <a:gd name="connsiteY495" fmla="*/ 846793 h 958824"/>
                <a:gd name="connsiteX496" fmla="*/ 36395 w 437103"/>
                <a:gd name="connsiteY496" fmla="*/ 846730 h 958824"/>
                <a:gd name="connsiteX497" fmla="*/ 35245 w 437103"/>
                <a:gd name="connsiteY497" fmla="*/ 845831 h 958824"/>
                <a:gd name="connsiteX498" fmla="*/ 35636 w 437103"/>
                <a:gd name="connsiteY498" fmla="*/ 842858 h 958824"/>
                <a:gd name="connsiteX499" fmla="*/ 33993 w 437103"/>
                <a:gd name="connsiteY499" fmla="*/ 840667 h 958824"/>
                <a:gd name="connsiteX500" fmla="*/ 31607 w 437103"/>
                <a:gd name="connsiteY500" fmla="*/ 838023 h 958824"/>
                <a:gd name="connsiteX501" fmla="*/ 28704 w 437103"/>
                <a:gd name="connsiteY501" fmla="*/ 836161 h 958824"/>
                <a:gd name="connsiteX502" fmla="*/ 27265 w 437103"/>
                <a:gd name="connsiteY502" fmla="*/ 833665 h 958824"/>
                <a:gd name="connsiteX503" fmla="*/ 25653 w 437103"/>
                <a:gd name="connsiteY503" fmla="*/ 830865 h 958824"/>
                <a:gd name="connsiteX504" fmla="*/ 26560 w 437103"/>
                <a:gd name="connsiteY504" fmla="*/ 828385 h 958824"/>
                <a:gd name="connsiteX505" fmla="*/ 27953 w 437103"/>
                <a:gd name="connsiteY505" fmla="*/ 822368 h 958824"/>
                <a:gd name="connsiteX506" fmla="*/ 27977 w 437103"/>
                <a:gd name="connsiteY506" fmla="*/ 819724 h 958824"/>
                <a:gd name="connsiteX507" fmla="*/ 26717 w 437103"/>
                <a:gd name="connsiteY507" fmla="*/ 817878 h 958824"/>
                <a:gd name="connsiteX508" fmla="*/ 26334 w 437103"/>
                <a:gd name="connsiteY508" fmla="*/ 815257 h 958824"/>
                <a:gd name="connsiteX509" fmla="*/ 26717 w 437103"/>
                <a:gd name="connsiteY509" fmla="*/ 814028 h 958824"/>
                <a:gd name="connsiteX510" fmla="*/ 27851 w 437103"/>
                <a:gd name="connsiteY510" fmla="*/ 813098 h 958824"/>
                <a:gd name="connsiteX511" fmla="*/ 28532 w 437103"/>
                <a:gd name="connsiteY511" fmla="*/ 808818 h 958824"/>
                <a:gd name="connsiteX512" fmla="*/ 28000 w 437103"/>
                <a:gd name="connsiteY512" fmla="*/ 804633 h 958824"/>
                <a:gd name="connsiteX513" fmla="*/ 27132 w 437103"/>
                <a:gd name="connsiteY513" fmla="*/ 800901 h 958824"/>
                <a:gd name="connsiteX514" fmla="*/ 25981 w 437103"/>
                <a:gd name="connsiteY514" fmla="*/ 799258 h 958824"/>
                <a:gd name="connsiteX515" fmla="*/ 24503 w 437103"/>
                <a:gd name="connsiteY515" fmla="*/ 798476 h 958824"/>
                <a:gd name="connsiteX516" fmla="*/ 23408 w 437103"/>
                <a:gd name="connsiteY516" fmla="*/ 798327 h 958824"/>
                <a:gd name="connsiteX517" fmla="*/ 20983 w 437103"/>
                <a:gd name="connsiteY517" fmla="*/ 799719 h 958824"/>
                <a:gd name="connsiteX518" fmla="*/ 16961 w 437103"/>
                <a:gd name="connsiteY518" fmla="*/ 799368 h 958824"/>
                <a:gd name="connsiteX519" fmla="*/ 15592 w 437103"/>
                <a:gd name="connsiteY519" fmla="*/ 799900 h 958824"/>
                <a:gd name="connsiteX520" fmla="*/ 13628 w 437103"/>
                <a:gd name="connsiteY520" fmla="*/ 801394 h 958824"/>
                <a:gd name="connsiteX521" fmla="*/ 10843 w 437103"/>
                <a:gd name="connsiteY521" fmla="*/ 803600 h 958824"/>
                <a:gd name="connsiteX522" fmla="*/ 9294 w 437103"/>
                <a:gd name="connsiteY522" fmla="*/ 802833 h 958824"/>
                <a:gd name="connsiteX523" fmla="*/ 8817 w 437103"/>
                <a:gd name="connsiteY523" fmla="*/ 800471 h 958824"/>
                <a:gd name="connsiteX524" fmla="*/ 7784 w 437103"/>
                <a:gd name="connsiteY524" fmla="*/ 798429 h 958824"/>
                <a:gd name="connsiteX525" fmla="*/ 7127 w 437103"/>
                <a:gd name="connsiteY525" fmla="*/ 796629 h 958824"/>
                <a:gd name="connsiteX526" fmla="*/ 6634 w 437103"/>
                <a:gd name="connsiteY526" fmla="*/ 793664 h 958824"/>
                <a:gd name="connsiteX527" fmla="*/ 5813 w 437103"/>
                <a:gd name="connsiteY527" fmla="*/ 789870 h 958824"/>
                <a:gd name="connsiteX528" fmla="*/ 4170 w 437103"/>
                <a:gd name="connsiteY528" fmla="*/ 785387 h 958824"/>
                <a:gd name="connsiteX529" fmla="*/ 1651 w 437103"/>
                <a:gd name="connsiteY529" fmla="*/ 781772 h 958824"/>
                <a:gd name="connsiteX530" fmla="*/ 1510 w 437103"/>
                <a:gd name="connsiteY530" fmla="*/ 778526 h 958824"/>
                <a:gd name="connsiteX531" fmla="*/ 1040 w 437103"/>
                <a:gd name="connsiteY531" fmla="*/ 774458 h 958824"/>
                <a:gd name="connsiteX532" fmla="*/ 2324 w 437103"/>
                <a:gd name="connsiteY532" fmla="*/ 770507 h 958824"/>
                <a:gd name="connsiteX533" fmla="*/ 1572 w 437103"/>
                <a:gd name="connsiteY533" fmla="*/ 767237 h 958824"/>
                <a:gd name="connsiteX534" fmla="*/ 0 w 437103"/>
                <a:gd name="connsiteY534" fmla="*/ 763348 h 958824"/>
                <a:gd name="connsiteX535" fmla="*/ 485 w 437103"/>
                <a:gd name="connsiteY535" fmla="*/ 759327 h 958824"/>
                <a:gd name="connsiteX536" fmla="*/ 2034 w 437103"/>
                <a:gd name="connsiteY536" fmla="*/ 757105 h 958824"/>
                <a:gd name="connsiteX537" fmla="*/ 2519 w 437103"/>
                <a:gd name="connsiteY537" fmla="*/ 754289 h 958824"/>
                <a:gd name="connsiteX538" fmla="*/ 9685 w 437103"/>
                <a:gd name="connsiteY538" fmla="*/ 753843 h 958824"/>
                <a:gd name="connsiteX539" fmla="*/ 9388 w 437103"/>
                <a:gd name="connsiteY539" fmla="*/ 750064 h 958824"/>
                <a:gd name="connsiteX540" fmla="*/ 10577 w 437103"/>
                <a:gd name="connsiteY540" fmla="*/ 747013 h 958824"/>
                <a:gd name="connsiteX541" fmla="*/ 11915 w 437103"/>
                <a:gd name="connsiteY541" fmla="*/ 744251 h 958824"/>
                <a:gd name="connsiteX542" fmla="*/ 13057 w 437103"/>
                <a:gd name="connsiteY542" fmla="*/ 743000 h 958824"/>
                <a:gd name="connsiteX543" fmla="*/ 15608 w 437103"/>
                <a:gd name="connsiteY543" fmla="*/ 741904 h 958824"/>
                <a:gd name="connsiteX544" fmla="*/ 18612 w 437103"/>
                <a:gd name="connsiteY544" fmla="*/ 740316 h 958824"/>
                <a:gd name="connsiteX545" fmla="*/ 20310 w 437103"/>
                <a:gd name="connsiteY545" fmla="*/ 738501 h 958824"/>
                <a:gd name="connsiteX546" fmla="*/ 21123 w 437103"/>
                <a:gd name="connsiteY546" fmla="*/ 736874 h 958824"/>
                <a:gd name="connsiteX547" fmla="*/ 21616 w 437103"/>
                <a:gd name="connsiteY547" fmla="*/ 734777 h 958824"/>
                <a:gd name="connsiteX548" fmla="*/ 21749 w 437103"/>
                <a:gd name="connsiteY548" fmla="*/ 732547 h 958824"/>
                <a:gd name="connsiteX549" fmla="*/ 21256 w 437103"/>
                <a:gd name="connsiteY549" fmla="*/ 727814 h 958824"/>
                <a:gd name="connsiteX550" fmla="*/ 21820 w 437103"/>
                <a:gd name="connsiteY550" fmla="*/ 726359 h 958824"/>
                <a:gd name="connsiteX551" fmla="*/ 23682 w 437103"/>
                <a:gd name="connsiteY551" fmla="*/ 724442 h 958824"/>
                <a:gd name="connsiteX552" fmla="*/ 26826 w 437103"/>
                <a:gd name="connsiteY552" fmla="*/ 722745 h 958824"/>
                <a:gd name="connsiteX553" fmla="*/ 28180 w 437103"/>
                <a:gd name="connsiteY553" fmla="*/ 718246 h 958824"/>
                <a:gd name="connsiteX554" fmla="*/ 27405 w 437103"/>
                <a:gd name="connsiteY554" fmla="*/ 714342 h 958824"/>
                <a:gd name="connsiteX555" fmla="*/ 25661 w 437103"/>
                <a:gd name="connsiteY555" fmla="*/ 711252 h 958824"/>
                <a:gd name="connsiteX556" fmla="*/ 23439 w 437103"/>
                <a:gd name="connsiteY556" fmla="*/ 709859 h 958824"/>
                <a:gd name="connsiteX557" fmla="*/ 23243 w 437103"/>
                <a:gd name="connsiteY557" fmla="*/ 706691 h 958824"/>
                <a:gd name="connsiteX558" fmla="*/ 24245 w 437103"/>
                <a:gd name="connsiteY558" fmla="*/ 703687 h 958824"/>
                <a:gd name="connsiteX559" fmla="*/ 25551 w 437103"/>
                <a:gd name="connsiteY559" fmla="*/ 700471 h 958824"/>
                <a:gd name="connsiteX560" fmla="*/ 27108 w 437103"/>
                <a:gd name="connsiteY560" fmla="*/ 696787 h 958824"/>
                <a:gd name="connsiteX561" fmla="*/ 27014 w 437103"/>
                <a:gd name="connsiteY561" fmla="*/ 694212 h 958824"/>
                <a:gd name="connsiteX562" fmla="*/ 28399 w 437103"/>
                <a:gd name="connsiteY562" fmla="*/ 692711 h 958824"/>
                <a:gd name="connsiteX563" fmla="*/ 32342 w 437103"/>
                <a:gd name="connsiteY563" fmla="*/ 689362 h 958824"/>
                <a:gd name="connsiteX564" fmla="*/ 33696 w 437103"/>
                <a:gd name="connsiteY564" fmla="*/ 686092 h 958824"/>
                <a:gd name="connsiteX565" fmla="*/ 35080 w 437103"/>
                <a:gd name="connsiteY565" fmla="*/ 685208 h 958824"/>
                <a:gd name="connsiteX566" fmla="*/ 36700 w 437103"/>
                <a:gd name="connsiteY566" fmla="*/ 684817 h 958824"/>
                <a:gd name="connsiteX567" fmla="*/ 36794 w 437103"/>
                <a:gd name="connsiteY567" fmla="*/ 682970 h 958824"/>
                <a:gd name="connsiteX568" fmla="*/ 35612 w 437103"/>
                <a:gd name="connsiteY568" fmla="*/ 681140 h 958824"/>
                <a:gd name="connsiteX569" fmla="*/ 35424 w 437103"/>
                <a:gd name="connsiteY569" fmla="*/ 678847 h 958824"/>
                <a:gd name="connsiteX570" fmla="*/ 35565 w 437103"/>
                <a:gd name="connsiteY570" fmla="*/ 676313 h 958824"/>
                <a:gd name="connsiteX571" fmla="*/ 35925 w 437103"/>
                <a:gd name="connsiteY571" fmla="*/ 672925 h 958824"/>
                <a:gd name="connsiteX572" fmla="*/ 37764 w 437103"/>
                <a:gd name="connsiteY572" fmla="*/ 671658 h 958824"/>
                <a:gd name="connsiteX573" fmla="*/ 40486 w 437103"/>
                <a:gd name="connsiteY573" fmla="*/ 668920 h 958824"/>
                <a:gd name="connsiteX574" fmla="*/ 41214 w 437103"/>
                <a:gd name="connsiteY574" fmla="*/ 667183 h 958824"/>
                <a:gd name="connsiteX575" fmla="*/ 41308 w 437103"/>
                <a:gd name="connsiteY575" fmla="*/ 664859 h 958824"/>
                <a:gd name="connsiteX576" fmla="*/ 40517 w 437103"/>
                <a:gd name="connsiteY576" fmla="*/ 660071 h 958824"/>
                <a:gd name="connsiteX577" fmla="*/ 39845 w 437103"/>
                <a:gd name="connsiteY577" fmla="*/ 656644 h 958824"/>
                <a:gd name="connsiteX578" fmla="*/ 39501 w 437103"/>
                <a:gd name="connsiteY578" fmla="*/ 655385 h 958824"/>
                <a:gd name="connsiteX579" fmla="*/ 38264 w 437103"/>
                <a:gd name="connsiteY579" fmla="*/ 653069 h 958824"/>
                <a:gd name="connsiteX580" fmla="*/ 37349 w 437103"/>
                <a:gd name="connsiteY580" fmla="*/ 651606 h 958824"/>
                <a:gd name="connsiteX581" fmla="*/ 38812 w 437103"/>
                <a:gd name="connsiteY581" fmla="*/ 649775 h 958824"/>
                <a:gd name="connsiteX582" fmla="*/ 41550 w 437103"/>
                <a:gd name="connsiteY582" fmla="*/ 647859 h 958824"/>
                <a:gd name="connsiteX583" fmla="*/ 42708 w 437103"/>
                <a:gd name="connsiteY583" fmla="*/ 645082 h 958824"/>
                <a:gd name="connsiteX584" fmla="*/ 41644 w 437103"/>
                <a:gd name="connsiteY584" fmla="*/ 642726 h 958824"/>
                <a:gd name="connsiteX585" fmla="*/ 40095 w 437103"/>
                <a:gd name="connsiteY585" fmla="*/ 641483 h 958824"/>
                <a:gd name="connsiteX586" fmla="*/ 39610 w 437103"/>
                <a:gd name="connsiteY586" fmla="*/ 637884 h 958824"/>
                <a:gd name="connsiteX587" fmla="*/ 40189 w 437103"/>
                <a:gd name="connsiteY587" fmla="*/ 633323 h 958824"/>
                <a:gd name="connsiteX588" fmla="*/ 41347 w 437103"/>
                <a:gd name="connsiteY588" fmla="*/ 631946 h 958824"/>
                <a:gd name="connsiteX589" fmla="*/ 45415 w 437103"/>
                <a:gd name="connsiteY589" fmla="*/ 631257 h 958824"/>
                <a:gd name="connsiteX590" fmla="*/ 45798 w 437103"/>
                <a:gd name="connsiteY590" fmla="*/ 628918 h 958824"/>
                <a:gd name="connsiteX591" fmla="*/ 48896 w 437103"/>
                <a:gd name="connsiteY591" fmla="*/ 625617 h 958824"/>
                <a:gd name="connsiteX592" fmla="*/ 48803 w 437103"/>
                <a:gd name="connsiteY592" fmla="*/ 622464 h 958824"/>
                <a:gd name="connsiteX593" fmla="*/ 46831 w 437103"/>
                <a:gd name="connsiteY593" fmla="*/ 620532 h 958824"/>
                <a:gd name="connsiteX594" fmla="*/ 44899 w 437103"/>
                <a:gd name="connsiteY594" fmla="*/ 617418 h 958824"/>
                <a:gd name="connsiteX595" fmla="*/ 43475 w 437103"/>
                <a:gd name="connsiteY595" fmla="*/ 614672 h 958824"/>
                <a:gd name="connsiteX596" fmla="*/ 38734 w 437103"/>
                <a:gd name="connsiteY596" fmla="*/ 613169 h 958824"/>
                <a:gd name="connsiteX597" fmla="*/ 33696 w 437103"/>
                <a:gd name="connsiteY597" fmla="*/ 612356 h 958824"/>
                <a:gd name="connsiteX598" fmla="*/ 33015 w 437103"/>
                <a:gd name="connsiteY598" fmla="*/ 609766 h 958824"/>
                <a:gd name="connsiteX599" fmla="*/ 33210 w 437103"/>
                <a:gd name="connsiteY599" fmla="*/ 608272 h 958824"/>
                <a:gd name="connsiteX600" fmla="*/ 35550 w 437103"/>
                <a:gd name="connsiteY600" fmla="*/ 608875 h 958824"/>
                <a:gd name="connsiteX601" fmla="*/ 39375 w 437103"/>
                <a:gd name="connsiteY601" fmla="*/ 608350 h 958824"/>
                <a:gd name="connsiteX602" fmla="*/ 42254 w 437103"/>
                <a:gd name="connsiteY602" fmla="*/ 608233 h 958824"/>
                <a:gd name="connsiteX603" fmla="*/ 44257 w 437103"/>
                <a:gd name="connsiteY603" fmla="*/ 607967 h 958824"/>
                <a:gd name="connsiteX604" fmla="*/ 46565 w 437103"/>
                <a:gd name="connsiteY604" fmla="*/ 607592 h 958824"/>
                <a:gd name="connsiteX605" fmla="*/ 48693 w 437103"/>
                <a:gd name="connsiteY605" fmla="*/ 608679 h 958824"/>
                <a:gd name="connsiteX606" fmla="*/ 50821 w 437103"/>
                <a:gd name="connsiteY606" fmla="*/ 607999 h 958824"/>
                <a:gd name="connsiteX607" fmla="*/ 51689 w 437103"/>
                <a:gd name="connsiteY607" fmla="*/ 603923 h 958824"/>
                <a:gd name="connsiteX608" fmla="*/ 53043 w 437103"/>
                <a:gd name="connsiteY608" fmla="*/ 601755 h 958824"/>
                <a:gd name="connsiteX609" fmla="*/ 53238 w 437103"/>
                <a:gd name="connsiteY609" fmla="*/ 599721 h 958824"/>
                <a:gd name="connsiteX610" fmla="*/ 51885 w 437103"/>
                <a:gd name="connsiteY610" fmla="*/ 598102 h 958824"/>
                <a:gd name="connsiteX611" fmla="*/ 49405 w 437103"/>
                <a:gd name="connsiteY611" fmla="*/ 597601 h 958824"/>
                <a:gd name="connsiteX612" fmla="*/ 38554 w 437103"/>
                <a:gd name="connsiteY612" fmla="*/ 596318 h 958824"/>
                <a:gd name="connsiteX613" fmla="*/ 38225 w 437103"/>
                <a:gd name="connsiteY613" fmla="*/ 594699 h 958824"/>
                <a:gd name="connsiteX614" fmla="*/ 38319 w 437103"/>
                <a:gd name="connsiteY614" fmla="*/ 591984 h 958824"/>
                <a:gd name="connsiteX615" fmla="*/ 38726 w 437103"/>
                <a:gd name="connsiteY615" fmla="*/ 589214 h 958824"/>
                <a:gd name="connsiteX616" fmla="*/ 38726 w 437103"/>
                <a:gd name="connsiteY616" fmla="*/ 587853 h 958824"/>
                <a:gd name="connsiteX617" fmla="*/ 39712 w 437103"/>
                <a:gd name="connsiteY617" fmla="*/ 586656 h 958824"/>
                <a:gd name="connsiteX618" fmla="*/ 40838 w 437103"/>
                <a:gd name="connsiteY618" fmla="*/ 584152 h 958824"/>
                <a:gd name="connsiteX619" fmla="*/ 41628 w 437103"/>
                <a:gd name="connsiteY619" fmla="*/ 582486 h 958824"/>
                <a:gd name="connsiteX620" fmla="*/ 40838 w 437103"/>
                <a:gd name="connsiteY620" fmla="*/ 580327 h 958824"/>
                <a:gd name="connsiteX621" fmla="*/ 39109 w 437103"/>
                <a:gd name="connsiteY621" fmla="*/ 577143 h 958824"/>
                <a:gd name="connsiteX622" fmla="*/ 40369 w 437103"/>
                <a:gd name="connsiteY622" fmla="*/ 575672 h 958824"/>
                <a:gd name="connsiteX623" fmla="*/ 40471 w 437103"/>
                <a:gd name="connsiteY623" fmla="*/ 573920 h 958824"/>
                <a:gd name="connsiteX624" fmla="*/ 40079 w 437103"/>
                <a:gd name="connsiteY624" fmla="*/ 572206 h 958824"/>
                <a:gd name="connsiteX625" fmla="*/ 38280 w 437103"/>
                <a:gd name="connsiteY625" fmla="*/ 570305 h 958824"/>
                <a:gd name="connsiteX626" fmla="*/ 36692 w 437103"/>
                <a:gd name="connsiteY626" fmla="*/ 567684 h 958824"/>
                <a:gd name="connsiteX627" fmla="*/ 36692 w 437103"/>
                <a:gd name="connsiteY627" fmla="*/ 564899 h 958824"/>
                <a:gd name="connsiteX628" fmla="*/ 38554 w 437103"/>
                <a:gd name="connsiteY628" fmla="*/ 564156 h 958824"/>
                <a:gd name="connsiteX629" fmla="*/ 39790 w 437103"/>
                <a:gd name="connsiteY629" fmla="*/ 563303 h 958824"/>
                <a:gd name="connsiteX630" fmla="*/ 40079 w 437103"/>
                <a:gd name="connsiteY630" fmla="*/ 561582 h 958824"/>
                <a:gd name="connsiteX631" fmla="*/ 39399 w 437103"/>
                <a:gd name="connsiteY631" fmla="*/ 559462 h 958824"/>
                <a:gd name="connsiteX632" fmla="*/ 36825 w 437103"/>
                <a:gd name="connsiteY632" fmla="*/ 558812 h 958824"/>
                <a:gd name="connsiteX633" fmla="*/ 33398 w 437103"/>
                <a:gd name="connsiteY633" fmla="*/ 557514 h 958824"/>
                <a:gd name="connsiteX634" fmla="*/ 32350 w 437103"/>
                <a:gd name="connsiteY634" fmla="*/ 556426 h 958824"/>
                <a:gd name="connsiteX635" fmla="*/ 31380 w 437103"/>
                <a:gd name="connsiteY635" fmla="*/ 554157 h 958824"/>
                <a:gd name="connsiteX636" fmla="*/ 32100 w 437103"/>
                <a:gd name="connsiteY636" fmla="*/ 547797 h 958824"/>
                <a:gd name="connsiteX637" fmla="*/ 31740 w 437103"/>
                <a:gd name="connsiteY637" fmla="*/ 543971 h 958824"/>
                <a:gd name="connsiteX638" fmla="*/ 31435 w 437103"/>
                <a:gd name="connsiteY638" fmla="*/ 541859 h 958824"/>
                <a:gd name="connsiteX639" fmla="*/ 32272 w 437103"/>
                <a:gd name="connsiteY639" fmla="*/ 540232 h 958824"/>
                <a:gd name="connsiteX640" fmla="*/ 33414 w 437103"/>
                <a:gd name="connsiteY640" fmla="*/ 538769 h 958824"/>
                <a:gd name="connsiteX641" fmla="*/ 32874 w 437103"/>
                <a:gd name="connsiteY641" fmla="*/ 535366 h 958824"/>
                <a:gd name="connsiteX642" fmla="*/ 31857 w 437103"/>
                <a:gd name="connsiteY642" fmla="*/ 533582 h 958824"/>
                <a:gd name="connsiteX643" fmla="*/ 32217 w 437103"/>
                <a:gd name="connsiteY643" fmla="*/ 532213 h 958824"/>
                <a:gd name="connsiteX644" fmla="*/ 33179 w 437103"/>
                <a:gd name="connsiteY644" fmla="*/ 530836 h 958824"/>
                <a:gd name="connsiteX645" fmla="*/ 34016 w 437103"/>
                <a:gd name="connsiteY645" fmla="*/ 529138 h 958824"/>
                <a:gd name="connsiteX646" fmla="*/ 34736 w 437103"/>
                <a:gd name="connsiteY646" fmla="*/ 528739 h 958824"/>
                <a:gd name="connsiteX647" fmla="*/ 35816 w 437103"/>
                <a:gd name="connsiteY647" fmla="*/ 529709 h 958824"/>
                <a:gd name="connsiteX648" fmla="*/ 37639 w 437103"/>
                <a:gd name="connsiteY648" fmla="*/ 529138 h 958824"/>
                <a:gd name="connsiteX649" fmla="*/ 39837 w 437103"/>
                <a:gd name="connsiteY649" fmla="*/ 527769 h 958824"/>
                <a:gd name="connsiteX650" fmla="*/ 40072 w 437103"/>
                <a:gd name="connsiteY650" fmla="*/ 526158 h 958824"/>
                <a:gd name="connsiteX651" fmla="*/ 39634 w 437103"/>
                <a:gd name="connsiteY651" fmla="*/ 523857 h 958824"/>
                <a:gd name="connsiteX652" fmla="*/ 37998 w 437103"/>
                <a:gd name="connsiteY652" fmla="*/ 518083 h 958824"/>
                <a:gd name="connsiteX653" fmla="*/ 36528 w 437103"/>
                <a:gd name="connsiteY653" fmla="*/ 514524 h 958824"/>
                <a:gd name="connsiteX654" fmla="*/ 36833 w 437103"/>
                <a:gd name="connsiteY654" fmla="*/ 513241 h 958824"/>
                <a:gd name="connsiteX655" fmla="*/ 37412 w 437103"/>
                <a:gd name="connsiteY655" fmla="*/ 511895 h 958824"/>
                <a:gd name="connsiteX656" fmla="*/ 36950 w 437103"/>
                <a:gd name="connsiteY656" fmla="*/ 507013 h 958824"/>
                <a:gd name="connsiteX657" fmla="*/ 37099 w 437103"/>
                <a:gd name="connsiteY657" fmla="*/ 504072 h 958824"/>
                <a:gd name="connsiteX658" fmla="*/ 37208 w 437103"/>
                <a:gd name="connsiteY658" fmla="*/ 495427 h 958824"/>
                <a:gd name="connsiteX659" fmla="*/ 37373 w 437103"/>
                <a:gd name="connsiteY659" fmla="*/ 492485 h 958824"/>
                <a:gd name="connsiteX660" fmla="*/ 35870 w 437103"/>
                <a:gd name="connsiteY660" fmla="*/ 489481 h 958824"/>
                <a:gd name="connsiteX661" fmla="*/ 36074 w 437103"/>
                <a:gd name="connsiteY661" fmla="*/ 486672 h 958824"/>
                <a:gd name="connsiteX662" fmla="*/ 37130 w 437103"/>
                <a:gd name="connsiteY662" fmla="*/ 484623 h 958824"/>
                <a:gd name="connsiteX663" fmla="*/ 38123 w 437103"/>
                <a:gd name="connsiteY663" fmla="*/ 481853 h 958824"/>
                <a:gd name="connsiteX664" fmla="*/ 38867 w 437103"/>
                <a:gd name="connsiteY664" fmla="*/ 479405 h 958824"/>
                <a:gd name="connsiteX665" fmla="*/ 39649 w 437103"/>
                <a:gd name="connsiteY665" fmla="*/ 478302 h 958824"/>
                <a:gd name="connsiteX666" fmla="*/ 40971 w 437103"/>
                <a:gd name="connsiteY666" fmla="*/ 477754 h 958824"/>
                <a:gd name="connsiteX667" fmla="*/ 41276 w 437103"/>
                <a:gd name="connsiteY667" fmla="*/ 476416 h 958824"/>
                <a:gd name="connsiteX668" fmla="*/ 40674 w 437103"/>
                <a:gd name="connsiteY668" fmla="*/ 475399 h 958824"/>
                <a:gd name="connsiteX669" fmla="*/ 38968 w 437103"/>
                <a:gd name="connsiteY669" fmla="*/ 473811 h 958824"/>
                <a:gd name="connsiteX670" fmla="*/ 38577 w 437103"/>
                <a:gd name="connsiteY670" fmla="*/ 471871 h 958824"/>
                <a:gd name="connsiteX671" fmla="*/ 38937 w 437103"/>
                <a:gd name="connsiteY671" fmla="*/ 470384 h 958824"/>
                <a:gd name="connsiteX672" fmla="*/ 39774 w 437103"/>
                <a:gd name="connsiteY672" fmla="*/ 469524 h 958824"/>
                <a:gd name="connsiteX673" fmla="*/ 41073 w 437103"/>
                <a:gd name="connsiteY673" fmla="*/ 469531 h 958824"/>
                <a:gd name="connsiteX674" fmla="*/ 42051 w 437103"/>
                <a:gd name="connsiteY674" fmla="*/ 467411 h 958824"/>
                <a:gd name="connsiteX675" fmla="*/ 42333 w 437103"/>
                <a:gd name="connsiteY675" fmla="*/ 464798 h 958824"/>
                <a:gd name="connsiteX676" fmla="*/ 42536 w 437103"/>
                <a:gd name="connsiteY676" fmla="*/ 463585 h 958824"/>
                <a:gd name="connsiteX677" fmla="*/ 41785 w 437103"/>
                <a:gd name="connsiteY677" fmla="*/ 462060 h 958824"/>
                <a:gd name="connsiteX678" fmla="*/ 41245 w 437103"/>
                <a:gd name="connsiteY678" fmla="*/ 458469 h 958824"/>
                <a:gd name="connsiteX679" fmla="*/ 40737 w 437103"/>
                <a:gd name="connsiteY679" fmla="*/ 456435 h 958824"/>
                <a:gd name="connsiteX680" fmla="*/ 41339 w 437103"/>
                <a:gd name="connsiteY680" fmla="*/ 455582 h 958824"/>
                <a:gd name="connsiteX681" fmla="*/ 42176 w 437103"/>
                <a:gd name="connsiteY681" fmla="*/ 455269 h 958824"/>
                <a:gd name="connsiteX682" fmla="*/ 43655 w 437103"/>
                <a:gd name="connsiteY682" fmla="*/ 455754 h 958824"/>
                <a:gd name="connsiteX683" fmla="*/ 44695 w 437103"/>
                <a:gd name="connsiteY683" fmla="*/ 455504 h 958824"/>
                <a:gd name="connsiteX684" fmla="*/ 44875 w 437103"/>
                <a:gd name="connsiteY684" fmla="*/ 454416 h 958824"/>
                <a:gd name="connsiteX685" fmla="*/ 44993 w 437103"/>
                <a:gd name="connsiteY685" fmla="*/ 453251 h 958824"/>
                <a:gd name="connsiteX686" fmla="*/ 45392 w 437103"/>
                <a:gd name="connsiteY686" fmla="*/ 452460 h 958824"/>
                <a:gd name="connsiteX687" fmla="*/ 46322 w 437103"/>
                <a:gd name="connsiteY687" fmla="*/ 449832 h 958824"/>
                <a:gd name="connsiteX688" fmla="*/ 47316 w 437103"/>
                <a:gd name="connsiteY688" fmla="*/ 446577 h 958824"/>
                <a:gd name="connsiteX689" fmla="*/ 47551 w 437103"/>
                <a:gd name="connsiteY689" fmla="*/ 444285 h 958824"/>
                <a:gd name="connsiteX690" fmla="*/ 47199 w 437103"/>
                <a:gd name="connsiteY690" fmla="*/ 438081 h 958824"/>
                <a:gd name="connsiteX691" fmla="*/ 47723 w 437103"/>
                <a:gd name="connsiteY691" fmla="*/ 436657 h 958824"/>
                <a:gd name="connsiteX692" fmla="*/ 48787 w 437103"/>
                <a:gd name="connsiteY692" fmla="*/ 435359 h 958824"/>
                <a:gd name="connsiteX693" fmla="*/ 50265 w 437103"/>
                <a:gd name="connsiteY693" fmla="*/ 434138 h 958824"/>
                <a:gd name="connsiteX694" fmla="*/ 52214 w 437103"/>
                <a:gd name="connsiteY694" fmla="*/ 433129 h 958824"/>
                <a:gd name="connsiteX695" fmla="*/ 54631 w 437103"/>
                <a:gd name="connsiteY695" fmla="*/ 431674 h 958824"/>
                <a:gd name="connsiteX696" fmla="*/ 57604 w 437103"/>
                <a:gd name="connsiteY696" fmla="*/ 431142 h 958824"/>
                <a:gd name="connsiteX697" fmla="*/ 58809 w 437103"/>
                <a:gd name="connsiteY697" fmla="*/ 429530 h 958824"/>
                <a:gd name="connsiteX698" fmla="*/ 59646 w 437103"/>
                <a:gd name="connsiteY698" fmla="*/ 427387 h 958824"/>
                <a:gd name="connsiteX699" fmla="*/ 59880 w 437103"/>
                <a:gd name="connsiteY699" fmla="*/ 425626 h 958824"/>
                <a:gd name="connsiteX700" fmla="*/ 58738 w 437103"/>
                <a:gd name="connsiteY700" fmla="*/ 424406 h 958824"/>
                <a:gd name="connsiteX701" fmla="*/ 57236 w 437103"/>
                <a:gd name="connsiteY701" fmla="*/ 422951 h 958824"/>
                <a:gd name="connsiteX702" fmla="*/ 56524 w 437103"/>
                <a:gd name="connsiteY702" fmla="*/ 419297 h 958824"/>
                <a:gd name="connsiteX703" fmla="*/ 56141 w 437103"/>
                <a:gd name="connsiteY703" fmla="*/ 415925 h 958824"/>
                <a:gd name="connsiteX704" fmla="*/ 55922 w 437103"/>
                <a:gd name="connsiteY704" fmla="*/ 411685 h 958824"/>
                <a:gd name="connsiteX705" fmla="*/ 54428 w 437103"/>
                <a:gd name="connsiteY705" fmla="*/ 408047 h 958824"/>
                <a:gd name="connsiteX706" fmla="*/ 52863 w 437103"/>
                <a:gd name="connsiteY706" fmla="*/ 403963 h 958824"/>
                <a:gd name="connsiteX707" fmla="*/ 52441 w 437103"/>
                <a:gd name="connsiteY707" fmla="*/ 400333 h 958824"/>
                <a:gd name="connsiteX708" fmla="*/ 52965 w 437103"/>
                <a:gd name="connsiteY708" fmla="*/ 398354 h 958824"/>
                <a:gd name="connsiteX709" fmla="*/ 53583 w 437103"/>
                <a:gd name="connsiteY709" fmla="*/ 395209 h 958824"/>
                <a:gd name="connsiteX710" fmla="*/ 52925 w 437103"/>
                <a:gd name="connsiteY710" fmla="*/ 393777 h 958824"/>
                <a:gd name="connsiteX711" fmla="*/ 52143 w 437103"/>
                <a:gd name="connsiteY711" fmla="*/ 391219 h 958824"/>
                <a:gd name="connsiteX712" fmla="*/ 52957 w 437103"/>
                <a:gd name="connsiteY712" fmla="*/ 389216 h 958824"/>
                <a:gd name="connsiteX713" fmla="*/ 53942 w 437103"/>
                <a:gd name="connsiteY713" fmla="*/ 386110 h 958824"/>
                <a:gd name="connsiteX714" fmla="*/ 53825 w 437103"/>
                <a:gd name="connsiteY714" fmla="*/ 384537 h 958824"/>
                <a:gd name="connsiteX715" fmla="*/ 53043 w 437103"/>
                <a:gd name="connsiteY715" fmla="*/ 380790 h 958824"/>
                <a:gd name="connsiteX716" fmla="*/ 52323 w 437103"/>
                <a:gd name="connsiteY716" fmla="*/ 378694 h 958824"/>
                <a:gd name="connsiteX717" fmla="*/ 53043 w 437103"/>
                <a:gd name="connsiteY717" fmla="*/ 376456 h 958824"/>
                <a:gd name="connsiteX718" fmla="*/ 54185 w 437103"/>
                <a:gd name="connsiteY718" fmla="*/ 374367 h 958824"/>
                <a:gd name="connsiteX719" fmla="*/ 55085 w 437103"/>
                <a:gd name="connsiteY719" fmla="*/ 373248 h 958824"/>
                <a:gd name="connsiteX720" fmla="*/ 54936 w 437103"/>
                <a:gd name="connsiteY720" fmla="*/ 371449 h 958824"/>
                <a:gd name="connsiteX721" fmla="*/ 55327 w 437103"/>
                <a:gd name="connsiteY721" fmla="*/ 369970 h 958824"/>
                <a:gd name="connsiteX722" fmla="*/ 57033 w 437103"/>
                <a:gd name="connsiteY722" fmla="*/ 368985 h 958824"/>
                <a:gd name="connsiteX723" fmla="*/ 58629 w 437103"/>
                <a:gd name="connsiteY723" fmla="*/ 367154 h 958824"/>
                <a:gd name="connsiteX724" fmla="*/ 59771 w 437103"/>
                <a:gd name="connsiteY724" fmla="*/ 366935 h 958824"/>
                <a:gd name="connsiteX725" fmla="*/ 61148 w 437103"/>
                <a:gd name="connsiteY725" fmla="*/ 366935 h 958824"/>
                <a:gd name="connsiteX726" fmla="*/ 62048 w 437103"/>
                <a:gd name="connsiteY726" fmla="*/ 366418 h 958824"/>
                <a:gd name="connsiteX727" fmla="*/ 62407 w 437103"/>
                <a:gd name="connsiteY727" fmla="*/ 365010 h 958824"/>
                <a:gd name="connsiteX728" fmla="*/ 62650 w 437103"/>
                <a:gd name="connsiteY728" fmla="*/ 363453 h 958824"/>
                <a:gd name="connsiteX729" fmla="*/ 64848 w 437103"/>
                <a:gd name="connsiteY729" fmla="*/ 361521 h 958824"/>
                <a:gd name="connsiteX730" fmla="*/ 66139 w 437103"/>
                <a:gd name="connsiteY730" fmla="*/ 359745 h 958824"/>
                <a:gd name="connsiteX731" fmla="*/ 68478 w 437103"/>
                <a:gd name="connsiteY731" fmla="*/ 359377 h 958824"/>
                <a:gd name="connsiteX732" fmla="*/ 69621 w 437103"/>
                <a:gd name="connsiteY732" fmla="*/ 357453 h 958824"/>
                <a:gd name="connsiteX733" fmla="*/ 69644 w 437103"/>
                <a:gd name="connsiteY733" fmla="*/ 354988 h 958824"/>
                <a:gd name="connsiteX734" fmla="*/ 69378 w 437103"/>
                <a:gd name="connsiteY734" fmla="*/ 352501 h 958824"/>
                <a:gd name="connsiteX735" fmla="*/ 70160 w 437103"/>
                <a:gd name="connsiteY735" fmla="*/ 349629 h 958824"/>
                <a:gd name="connsiteX736" fmla="*/ 69292 w 437103"/>
                <a:gd name="connsiteY736" fmla="*/ 345248 h 958824"/>
                <a:gd name="connsiteX737" fmla="*/ 69378 w 437103"/>
                <a:gd name="connsiteY737" fmla="*/ 342932 h 958824"/>
                <a:gd name="connsiteX738" fmla="*/ 68478 w 437103"/>
                <a:gd name="connsiteY738" fmla="*/ 341024 h 958824"/>
                <a:gd name="connsiteX739" fmla="*/ 68658 w 437103"/>
                <a:gd name="connsiteY739" fmla="*/ 338966 h 958824"/>
                <a:gd name="connsiteX740" fmla="*/ 68173 w 437103"/>
                <a:gd name="connsiteY740" fmla="*/ 337652 h 958824"/>
                <a:gd name="connsiteX741" fmla="*/ 66812 w 437103"/>
                <a:gd name="connsiteY741" fmla="*/ 337159 h 958824"/>
                <a:gd name="connsiteX742" fmla="*/ 66312 w 437103"/>
                <a:gd name="connsiteY742" fmla="*/ 335524 h 958824"/>
                <a:gd name="connsiteX743" fmla="*/ 66969 w 437103"/>
                <a:gd name="connsiteY743" fmla="*/ 334718 h 958824"/>
                <a:gd name="connsiteX744" fmla="*/ 68252 w 437103"/>
                <a:gd name="connsiteY744" fmla="*/ 334100 h 958824"/>
                <a:gd name="connsiteX745" fmla="*/ 69863 w 437103"/>
                <a:gd name="connsiteY745" fmla="*/ 332848 h 958824"/>
                <a:gd name="connsiteX746" fmla="*/ 71068 w 437103"/>
                <a:gd name="connsiteY746" fmla="*/ 326840 h 958824"/>
                <a:gd name="connsiteX747" fmla="*/ 71639 w 437103"/>
                <a:gd name="connsiteY747" fmla="*/ 325056 h 958824"/>
                <a:gd name="connsiteX748" fmla="*/ 72195 w 437103"/>
                <a:gd name="connsiteY748" fmla="*/ 322920 h 958824"/>
                <a:gd name="connsiteX749" fmla="*/ 72124 w 437103"/>
                <a:gd name="connsiteY749" fmla="*/ 321809 h 958824"/>
                <a:gd name="connsiteX750" fmla="*/ 72899 w 437103"/>
                <a:gd name="connsiteY750" fmla="*/ 320206 h 958824"/>
                <a:gd name="connsiteX751" fmla="*/ 73869 w 437103"/>
                <a:gd name="connsiteY751" fmla="*/ 317772 h 958824"/>
                <a:gd name="connsiteX752" fmla="*/ 75394 w 437103"/>
                <a:gd name="connsiteY752" fmla="*/ 315425 h 958824"/>
                <a:gd name="connsiteX753" fmla="*/ 76263 w 437103"/>
                <a:gd name="connsiteY753" fmla="*/ 313814 h 958824"/>
                <a:gd name="connsiteX754" fmla="*/ 77108 w 437103"/>
                <a:gd name="connsiteY754" fmla="*/ 311647 h 958824"/>
                <a:gd name="connsiteX755" fmla="*/ 77350 w 437103"/>
                <a:gd name="connsiteY755" fmla="*/ 310340 h 958824"/>
                <a:gd name="connsiteX756" fmla="*/ 78430 w 437103"/>
                <a:gd name="connsiteY756" fmla="*/ 309691 h 958824"/>
                <a:gd name="connsiteX757" fmla="*/ 79674 w 437103"/>
                <a:gd name="connsiteY757" fmla="*/ 309527 h 958824"/>
                <a:gd name="connsiteX758" fmla="*/ 81137 w 437103"/>
                <a:gd name="connsiteY758" fmla="*/ 309120 h 958824"/>
                <a:gd name="connsiteX759" fmla="*/ 81739 w 437103"/>
                <a:gd name="connsiteY759" fmla="*/ 308321 h 958824"/>
                <a:gd name="connsiteX760" fmla="*/ 81630 w 437103"/>
                <a:gd name="connsiteY760" fmla="*/ 307164 h 958824"/>
                <a:gd name="connsiteX761" fmla="*/ 81536 w 437103"/>
                <a:gd name="connsiteY761" fmla="*/ 304605 h 958824"/>
                <a:gd name="connsiteX762" fmla="*/ 81098 w 437103"/>
                <a:gd name="connsiteY762" fmla="*/ 300545 h 958824"/>
                <a:gd name="connsiteX763" fmla="*/ 80816 w 437103"/>
                <a:gd name="connsiteY763" fmla="*/ 295327 h 958824"/>
                <a:gd name="connsiteX764" fmla="*/ 81074 w 437103"/>
                <a:gd name="connsiteY764" fmla="*/ 291900 h 958824"/>
                <a:gd name="connsiteX765" fmla="*/ 82036 w 437103"/>
                <a:gd name="connsiteY765" fmla="*/ 288466 h 958824"/>
                <a:gd name="connsiteX766" fmla="*/ 82936 w 437103"/>
                <a:gd name="connsiteY766" fmla="*/ 286604 h 958824"/>
                <a:gd name="connsiteX767" fmla="*/ 82694 w 437103"/>
                <a:gd name="connsiteY767" fmla="*/ 285172 h 958824"/>
                <a:gd name="connsiteX768" fmla="*/ 82451 w 437103"/>
                <a:gd name="connsiteY768" fmla="*/ 283600 h 958824"/>
                <a:gd name="connsiteX769" fmla="*/ 80769 w 437103"/>
                <a:gd name="connsiteY769" fmla="*/ 282739 h 958824"/>
                <a:gd name="connsiteX770" fmla="*/ 79173 w 437103"/>
                <a:gd name="connsiteY770" fmla="*/ 283482 h 958824"/>
                <a:gd name="connsiteX771" fmla="*/ 78054 w 437103"/>
                <a:gd name="connsiteY771" fmla="*/ 283279 h 958824"/>
                <a:gd name="connsiteX772" fmla="*/ 76623 w 437103"/>
                <a:gd name="connsiteY772" fmla="*/ 281456 h 958824"/>
                <a:gd name="connsiteX773" fmla="*/ 76200 w 437103"/>
                <a:gd name="connsiteY773" fmla="*/ 279524 h 958824"/>
                <a:gd name="connsiteX774" fmla="*/ 76443 w 437103"/>
                <a:gd name="connsiteY774" fmla="*/ 276887 h 958824"/>
                <a:gd name="connsiteX775" fmla="*/ 77562 w 437103"/>
                <a:gd name="connsiteY775" fmla="*/ 275244 h 958824"/>
                <a:gd name="connsiteX776" fmla="*/ 78000 w 437103"/>
                <a:gd name="connsiteY776" fmla="*/ 273179 h 958824"/>
                <a:gd name="connsiteX777" fmla="*/ 77342 w 437103"/>
                <a:gd name="connsiteY777" fmla="*/ 272537 h 958824"/>
                <a:gd name="connsiteX778" fmla="*/ 75934 w 437103"/>
                <a:gd name="connsiteY778" fmla="*/ 271168 h 958824"/>
                <a:gd name="connsiteX779" fmla="*/ 74604 w 437103"/>
                <a:gd name="connsiteY779" fmla="*/ 266459 h 958824"/>
                <a:gd name="connsiteX780" fmla="*/ 74769 w 437103"/>
                <a:gd name="connsiteY780" fmla="*/ 262453 h 958824"/>
                <a:gd name="connsiteX781" fmla="*/ 73446 w 437103"/>
                <a:gd name="connsiteY781" fmla="*/ 261389 h 958824"/>
                <a:gd name="connsiteX782" fmla="*/ 72828 w 437103"/>
                <a:gd name="connsiteY782" fmla="*/ 258267 h 958824"/>
                <a:gd name="connsiteX783" fmla="*/ 71467 w 437103"/>
                <a:gd name="connsiteY783" fmla="*/ 257149 h 958824"/>
                <a:gd name="connsiteX784" fmla="*/ 70927 w 437103"/>
                <a:gd name="connsiteY784" fmla="*/ 254817 h 958824"/>
                <a:gd name="connsiteX785" fmla="*/ 70505 w 437103"/>
                <a:gd name="connsiteY785" fmla="*/ 252415 h 958824"/>
                <a:gd name="connsiteX786" fmla="*/ 70685 w 437103"/>
                <a:gd name="connsiteY786" fmla="*/ 251359 h 958824"/>
                <a:gd name="connsiteX787" fmla="*/ 72109 w 437103"/>
                <a:gd name="connsiteY787" fmla="*/ 251062 h 958824"/>
                <a:gd name="connsiteX788" fmla="*/ 72914 w 437103"/>
                <a:gd name="connsiteY788" fmla="*/ 249169 h 958824"/>
                <a:gd name="connsiteX789" fmla="*/ 72312 w 437103"/>
                <a:gd name="connsiteY789" fmla="*/ 248112 h 958824"/>
                <a:gd name="connsiteX790" fmla="*/ 71232 w 437103"/>
                <a:gd name="connsiteY790" fmla="*/ 247197 h 958824"/>
                <a:gd name="connsiteX791" fmla="*/ 69855 w 437103"/>
                <a:gd name="connsiteY791" fmla="*/ 247268 h 958824"/>
                <a:gd name="connsiteX792" fmla="*/ 68619 w 437103"/>
                <a:gd name="connsiteY792" fmla="*/ 246188 h 958824"/>
                <a:gd name="connsiteX793" fmla="*/ 66969 w 437103"/>
                <a:gd name="connsiteY793" fmla="*/ 241674 h 958824"/>
                <a:gd name="connsiteX794" fmla="*/ 65662 w 437103"/>
                <a:gd name="connsiteY794" fmla="*/ 239186 h 958824"/>
                <a:gd name="connsiteX795" fmla="*/ 66077 w 437103"/>
                <a:gd name="connsiteY795" fmla="*/ 235564 h 958824"/>
                <a:gd name="connsiteX796" fmla="*/ 66335 w 437103"/>
                <a:gd name="connsiteY796" fmla="*/ 232740 h 958824"/>
                <a:gd name="connsiteX797" fmla="*/ 66898 w 437103"/>
                <a:gd name="connsiteY797" fmla="*/ 230322 h 958824"/>
                <a:gd name="connsiteX798" fmla="*/ 67102 w 437103"/>
                <a:gd name="connsiteY798" fmla="*/ 228421 h 958824"/>
                <a:gd name="connsiteX799" fmla="*/ 68119 w 437103"/>
                <a:gd name="connsiteY799" fmla="*/ 227513 h 958824"/>
                <a:gd name="connsiteX800" fmla="*/ 69081 w 437103"/>
                <a:gd name="connsiteY800" fmla="*/ 227928 h 958824"/>
                <a:gd name="connsiteX801" fmla="*/ 69981 w 437103"/>
                <a:gd name="connsiteY801" fmla="*/ 227717 h 958824"/>
                <a:gd name="connsiteX802" fmla="*/ 70810 w 437103"/>
                <a:gd name="connsiteY802" fmla="*/ 226175 h 958824"/>
                <a:gd name="connsiteX803" fmla="*/ 71717 w 437103"/>
                <a:gd name="connsiteY803" fmla="*/ 225206 h 958824"/>
                <a:gd name="connsiteX804" fmla="*/ 71663 w 437103"/>
                <a:gd name="connsiteY804" fmla="*/ 224439 h 958824"/>
                <a:gd name="connsiteX805" fmla="*/ 71123 w 437103"/>
                <a:gd name="connsiteY805" fmla="*/ 223609 h 958824"/>
                <a:gd name="connsiteX806" fmla="*/ 70865 w 437103"/>
                <a:gd name="connsiteY806" fmla="*/ 222147 h 958824"/>
                <a:gd name="connsiteX807" fmla="*/ 71498 w 437103"/>
                <a:gd name="connsiteY807" fmla="*/ 220402 h 958824"/>
                <a:gd name="connsiteX808" fmla="*/ 72594 w 437103"/>
                <a:gd name="connsiteY808" fmla="*/ 216420 h 958824"/>
                <a:gd name="connsiteX809" fmla="*/ 74252 w 437103"/>
                <a:gd name="connsiteY809" fmla="*/ 212039 h 958824"/>
                <a:gd name="connsiteX810" fmla="*/ 74964 w 437103"/>
                <a:gd name="connsiteY810" fmla="*/ 210403 h 958824"/>
                <a:gd name="connsiteX811" fmla="*/ 74784 w 437103"/>
                <a:gd name="connsiteY811" fmla="*/ 209019 h 958824"/>
                <a:gd name="connsiteX812" fmla="*/ 75144 w 437103"/>
                <a:gd name="connsiteY812" fmla="*/ 208393 h 958824"/>
                <a:gd name="connsiteX813" fmla="*/ 76271 w 437103"/>
                <a:gd name="connsiteY813" fmla="*/ 209089 h 958824"/>
                <a:gd name="connsiteX814" fmla="*/ 79470 w 437103"/>
                <a:gd name="connsiteY814" fmla="*/ 208322 h 958824"/>
                <a:gd name="connsiteX815" fmla="*/ 80550 w 437103"/>
                <a:gd name="connsiteY815" fmla="*/ 206382 h 958824"/>
                <a:gd name="connsiteX816" fmla="*/ 80973 w 437103"/>
                <a:gd name="connsiteY816" fmla="*/ 204653 h 958824"/>
                <a:gd name="connsiteX817" fmla="*/ 81935 w 437103"/>
                <a:gd name="connsiteY817" fmla="*/ 203683 h 958824"/>
                <a:gd name="connsiteX818" fmla="*/ 81512 w 437103"/>
                <a:gd name="connsiteY818" fmla="*/ 202306 h 958824"/>
                <a:gd name="connsiteX819" fmla="*/ 80190 w 437103"/>
                <a:gd name="connsiteY819" fmla="*/ 201892 h 958824"/>
                <a:gd name="connsiteX820" fmla="*/ 79392 w 437103"/>
                <a:gd name="connsiteY820" fmla="*/ 201242 h 958824"/>
                <a:gd name="connsiteX821" fmla="*/ 79713 w 437103"/>
                <a:gd name="connsiteY821" fmla="*/ 199678 h 958824"/>
                <a:gd name="connsiteX822" fmla="*/ 80182 w 437103"/>
                <a:gd name="connsiteY822" fmla="*/ 196087 h 958824"/>
                <a:gd name="connsiteX823" fmla="*/ 80104 w 437103"/>
                <a:gd name="connsiteY823" fmla="*/ 193450 h 958824"/>
                <a:gd name="connsiteX824" fmla="*/ 78899 w 437103"/>
                <a:gd name="connsiteY824" fmla="*/ 187825 h 958824"/>
                <a:gd name="connsiteX825" fmla="*/ 77929 w 437103"/>
                <a:gd name="connsiteY825" fmla="*/ 182270 h 958824"/>
                <a:gd name="connsiteX826" fmla="*/ 78610 w 437103"/>
                <a:gd name="connsiteY826" fmla="*/ 180416 h 958824"/>
                <a:gd name="connsiteX827" fmla="*/ 80707 w 437103"/>
                <a:gd name="connsiteY827" fmla="*/ 177881 h 958824"/>
                <a:gd name="connsiteX828" fmla="*/ 82295 w 437103"/>
                <a:gd name="connsiteY828" fmla="*/ 176739 h 958824"/>
                <a:gd name="connsiteX829" fmla="*/ 82584 w 437103"/>
                <a:gd name="connsiteY829" fmla="*/ 175292 h 958824"/>
                <a:gd name="connsiteX830" fmla="*/ 84157 w 437103"/>
                <a:gd name="connsiteY830" fmla="*/ 168767 h 958824"/>
                <a:gd name="connsiteX831" fmla="*/ 84337 w 437103"/>
                <a:gd name="connsiteY831" fmla="*/ 165208 h 958824"/>
                <a:gd name="connsiteX832" fmla="*/ 85369 w 437103"/>
                <a:gd name="connsiteY832" fmla="*/ 163244 h 958824"/>
                <a:gd name="connsiteX833" fmla="*/ 86050 w 437103"/>
                <a:gd name="connsiteY833" fmla="*/ 159551 h 958824"/>
                <a:gd name="connsiteX834" fmla="*/ 88898 w 437103"/>
                <a:gd name="connsiteY834" fmla="*/ 156375 h 958824"/>
                <a:gd name="connsiteX835" fmla="*/ 89735 w 437103"/>
                <a:gd name="connsiteY835" fmla="*/ 154270 h 958824"/>
                <a:gd name="connsiteX836" fmla="*/ 90877 w 437103"/>
                <a:gd name="connsiteY836" fmla="*/ 154067 h 958824"/>
                <a:gd name="connsiteX837" fmla="*/ 91479 w 437103"/>
                <a:gd name="connsiteY837" fmla="*/ 153386 h 958824"/>
                <a:gd name="connsiteX838" fmla="*/ 92989 w 437103"/>
                <a:gd name="connsiteY838" fmla="*/ 151047 h 958824"/>
                <a:gd name="connsiteX839" fmla="*/ 94953 w 437103"/>
                <a:gd name="connsiteY839" fmla="*/ 148645 h 958824"/>
                <a:gd name="connsiteX840" fmla="*/ 96643 w 437103"/>
                <a:gd name="connsiteY840" fmla="*/ 147432 h 958824"/>
                <a:gd name="connsiteX841" fmla="*/ 97065 w 437103"/>
                <a:gd name="connsiteY841" fmla="*/ 145540 h 958824"/>
                <a:gd name="connsiteX842" fmla="*/ 97871 w 437103"/>
                <a:gd name="connsiteY842" fmla="*/ 142958 h 958824"/>
                <a:gd name="connsiteX843" fmla="*/ 99545 w 437103"/>
                <a:gd name="connsiteY843" fmla="*/ 138678 h 958824"/>
                <a:gd name="connsiteX844" fmla="*/ 100484 w 437103"/>
                <a:gd name="connsiteY844" fmla="*/ 135697 h 958824"/>
                <a:gd name="connsiteX845" fmla="*/ 101744 w 437103"/>
                <a:gd name="connsiteY845" fmla="*/ 134626 h 958824"/>
                <a:gd name="connsiteX846" fmla="*/ 103215 w 437103"/>
                <a:gd name="connsiteY846" fmla="*/ 130730 h 958824"/>
                <a:gd name="connsiteX847" fmla="*/ 103848 w 437103"/>
                <a:gd name="connsiteY847" fmla="*/ 128445 h 958824"/>
                <a:gd name="connsiteX848" fmla="*/ 105530 w 437103"/>
                <a:gd name="connsiteY848" fmla="*/ 127506 h 958824"/>
                <a:gd name="connsiteX849" fmla="*/ 106845 w 437103"/>
                <a:gd name="connsiteY849" fmla="*/ 127240 h 958824"/>
                <a:gd name="connsiteX850" fmla="*/ 108104 w 437103"/>
                <a:gd name="connsiteY850" fmla="*/ 128312 h 958824"/>
                <a:gd name="connsiteX851" fmla="*/ 109426 w 437103"/>
                <a:gd name="connsiteY851" fmla="*/ 128109 h 958824"/>
                <a:gd name="connsiteX852" fmla="*/ 110631 w 437103"/>
                <a:gd name="connsiteY852" fmla="*/ 126771 h 958824"/>
                <a:gd name="connsiteX853" fmla="*/ 113526 w 437103"/>
                <a:gd name="connsiteY853" fmla="*/ 125855 h 958824"/>
                <a:gd name="connsiteX854" fmla="*/ 114832 w 437103"/>
                <a:gd name="connsiteY854" fmla="*/ 125363 h 958824"/>
                <a:gd name="connsiteX855" fmla="*/ 115435 w 437103"/>
                <a:gd name="connsiteY855" fmla="*/ 124025 h 958824"/>
                <a:gd name="connsiteX856" fmla="*/ 115435 w 437103"/>
                <a:gd name="connsiteY856" fmla="*/ 121678 h 958824"/>
                <a:gd name="connsiteX857" fmla="*/ 114230 w 437103"/>
                <a:gd name="connsiteY857" fmla="*/ 119941 h 958824"/>
                <a:gd name="connsiteX858" fmla="*/ 111781 w 437103"/>
                <a:gd name="connsiteY858" fmla="*/ 116616 h 958824"/>
                <a:gd name="connsiteX859" fmla="*/ 109669 w 437103"/>
                <a:gd name="connsiteY859" fmla="*/ 112900 h 958824"/>
                <a:gd name="connsiteX860" fmla="*/ 109442 w 437103"/>
                <a:gd name="connsiteY860" fmla="*/ 111734 h 958824"/>
                <a:gd name="connsiteX861" fmla="*/ 109426 w 437103"/>
                <a:gd name="connsiteY861" fmla="*/ 110459 h 958824"/>
                <a:gd name="connsiteX862" fmla="*/ 109786 w 437103"/>
                <a:gd name="connsiteY862" fmla="*/ 108848 h 958824"/>
                <a:gd name="connsiteX863" fmla="*/ 110795 w 437103"/>
                <a:gd name="connsiteY863" fmla="*/ 107025 h 958824"/>
                <a:gd name="connsiteX864" fmla="*/ 113330 w 437103"/>
                <a:gd name="connsiteY864" fmla="*/ 104021 h 958824"/>
                <a:gd name="connsiteX865" fmla="*/ 113056 w 437103"/>
                <a:gd name="connsiteY865" fmla="*/ 101877 h 958824"/>
                <a:gd name="connsiteX866" fmla="*/ 111210 w 437103"/>
                <a:gd name="connsiteY866" fmla="*/ 93999 h 958824"/>
                <a:gd name="connsiteX867" fmla="*/ 110529 w 437103"/>
                <a:gd name="connsiteY867" fmla="*/ 91831 h 958824"/>
                <a:gd name="connsiteX868" fmla="*/ 109246 w 437103"/>
                <a:gd name="connsiteY868" fmla="*/ 87818 h 958824"/>
                <a:gd name="connsiteX869" fmla="*/ 109426 w 437103"/>
                <a:gd name="connsiteY869" fmla="*/ 86230 h 958824"/>
                <a:gd name="connsiteX870" fmla="*/ 110553 w 437103"/>
                <a:gd name="connsiteY870" fmla="*/ 81802 h 958824"/>
                <a:gd name="connsiteX871" fmla="*/ 111531 w 437103"/>
                <a:gd name="connsiteY871" fmla="*/ 80018 h 958824"/>
                <a:gd name="connsiteX872" fmla="*/ 112970 w 437103"/>
                <a:gd name="connsiteY872" fmla="*/ 79689 h 958824"/>
                <a:gd name="connsiteX873" fmla="*/ 113753 w 437103"/>
                <a:gd name="connsiteY873" fmla="*/ 79095 h 958824"/>
                <a:gd name="connsiteX874" fmla="*/ 113995 w 437103"/>
                <a:gd name="connsiteY874" fmla="*/ 78305 h 958824"/>
                <a:gd name="connsiteX875" fmla="*/ 113033 w 437103"/>
                <a:gd name="connsiteY875" fmla="*/ 77319 h 958824"/>
                <a:gd name="connsiteX876" fmla="*/ 112611 w 437103"/>
                <a:gd name="connsiteY876" fmla="*/ 76067 h 958824"/>
                <a:gd name="connsiteX877" fmla="*/ 112188 w 437103"/>
                <a:gd name="connsiteY877" fmla="*/ 74283 h 958824"/>
                <a:gd name="connsiteX878" fmla="*/ 110858 w 437103"/>
                <a:gd name="connsiteY878" fmla="*/ 73657 h 958824"/>
                <a:gd name="connsiteX879" fmla="*/ 110091 w 437103"/>
                <a:gd name="connsiteY879" fmla="*/ 72179 h 958824"/>
                <a:gd name="connsiteX880" fmla="*/ 110091 w 437103"/>
                <a:gd name="connsiteY880" fmla="*/ 70012 h 958824"/>
                <a:gd name="connsiteX881" fmla="*/ 111288 w 437103"/>
                <a:gd name="connsiteY881" fmla="*/ 67188 h 958824"/>
                <a:gd name="connsiteX882" fmla="*/ 112611 w 437103"/>
                <a:gd name="connsiteY882" fmla="*/ 66397 h 958824"/>
                <a:gd name="connsiteX883" fmla="*/ 113150 w 437103"/>
                <a:gd name="connsiteY883" fmla="*/ 65146 h 958824"/>
                <a:gd name="connsiteX884" fmla="*/ 114566 w 437103"/>
                <a:gd name="connsiteY884" fmla="*/ 64004 h 958824"/>
                <a:gd name="connsiteX885" fmla="*/ 115857 w 437103"/>
                <a:gd name="connsiteY885" fmla="*/ 63119 h 958824"/>
                <a:gd name="connsiteX886" fmla="*/ 116937 w 437103"/>
                <a:gd name="connsiteY886" fmla="*/ 61484 h 958824"/>
                <a:gd name="connsiteX887" fmla="*/ 121388 w 437103"/>
                <a:gd name="connsiteY887" fmla="*/ 59482 h 958824"/>
                <a:gd name="connsiteX888" fmla="*/ 124924 w 437103"/>
                <a:gd name="connsiteY888" fmla="*/ 57925 h 958824"/>
                <a:gd name="connsiteX889" fmla="*/ 131825 w 437103"/>
                <a:gd name="connsiteY889" fmla="*/ 54952 h 958824"/>
                <a:gd name="connsiteX890" fmla="*/ 136558 w 437103"/>
                <a:gd name="connsiteY890" fmla="*/ 52910 h 958824"/>
                <a:gd name="connsiteX891" fmla="*/ 137012 w 437103"/>
                <a:gd name="connsiteY891" fmla="*/ 51502 h 958824"/>
                <a:gd name="connsiteX892" fmla="*/ 137372 w 437103"/>
                <a:gd name="connsiteY892" fmla="*/ 50540 h 958824"/>
                <a:gd name="connsiteX893" fmla="*/ 139562 w 437103"/>
                <a:gd name="connsiteY893" fmla="*/ 43366 h 958824"/>
                <a:gd name="connsiteX894" fmla="*/ 142402 w 437103"/>
                <a:gd name="connsiteY894" fmla="*/ 34110 h 958824"/>
                <a:gd name="connsiteX895" fmla="*/ 144178 w 437103"/>
                <a:gd name="connsiteY895" fmla="*/ 28321 h 958824"/>
                <a:gd name="connsiteX896" fmla="*/ 140094 w 437103"/>
                <a:gd name="connsiteY896" fmla="*/ 24065 h 958824"/>
                <a:gd name="connsiteX897" fmla="*/ 140814 w 437103"/>
                <a:gd name="connsiteY897" fmla="*/ 22931 h 958824"/>
                <a:gd name="connsiteX898" fmla="*/ 143153 w 437103"/>
                <a:gd name="connsiteY898" fmla="*/ 20020 h 958824"/>
                <a:gd name="connsiteX899" fmla="*/ 143638 w 437103"/>
                <a:gd name="connsiteY899" fmla="*/ 17689 h 958824"/>
                <a:gd name="connsiteX900" fmla="*/ 144569 w 437103"/>
                <a:gd name="connsiteY900" fmla="*/ 16687 h 958824"/>
                <a:gd name="connsiteX901" fmla="*/ 148762 w 437103"/>
                <a:gd name="connsiteY901" fmla="*/ 14317 h 958824"/>
                <a:gd name="connsiteX902" fmla="*/ 149482 w 437103"/>
                <a:gd name="connsiteY902" fmla="*/ 12745 h 958824"/>
                <a:gd name="connsiteX903" fmla="*/ 149850 w 437103"/>
                <a:gd name="connsiteY903" fmla="*/ 11000 h 958824"/>
                <a:gd name="connsiteX904" fmla="*/ 150703 w 437103"/>
                <a:gd name="connsiteY904" fmla="*/ 9748 h 958824"/>
                <a:gd name="connsiteX905" fmla="*/ 152299 w 437103"/>
                <a:gd name="connsiteY905" fmla="*/ 9490 h 958824"/>
                <a:gd name="connsiteX906" fmla="*/ 155201 w 437103"/>
                <a:gd name="connsiteY906" fmla="*/ 8379 h 958824"/>
                <a:gd name="connsiteX907" fmla="*/ 158315 w 437103"/>
                <a:gd name="connsiteY907" fmla="*/ 7323 h 958824"/>
                <a:gd name="connsiteX908" fmla="*/ 159254 w 437103"/>
                <a:gd name="connsiteY908" fmla="*/ 5891 h 958824"/>
                <a:gd name="connsiteX909" fmla="*/ 160138 w 437103"/>
                <a:gd name="connsiteY909" fmla="*/ 3403 h 958824"/>
                <a:gd name="connsiteX910" fmla="*/ 160897 w 437103"/>
                <a:gd name="connsiteY910" fmla="*/ 649 h 958824"/>
                <a:gd name="connsiteX911" fmla="*/ 161499 w 437103"/>
                <a:gd name="connsiteY911" fmla="*/ 0 h 958824"/>
                <a:gd name="connsiteX912" fmla="*/ 162501 w 437103"/>
                <a:gd name="connsiteY912" fmla="*/ 70 h 958824"/>
                <a:gd name="connsiteX913" fmla="*/ 164167 w 437103"/>
                <a:gd name="connsiteY913" fmla="*/ 759 h 958824"/>
                <a:gd name="connsiteX914" fmla="*/ 165043 w 437103"/>
                <a:gd name="connsiteY914" fmla="*/ 1799 h 958824"/>
                <a:gd name="connsiteX915" fmla="*/ 169401 w 437103"/>
                <a:gd name="connsiteY915" fmla="*/ 5101 h 958824"/>
                <a:gd name="connsiteX916" fmla="*/ 171357 w 437103"/>
                <a:gd name="connsiteY916" fmla="*/ 6986 h 958824"/>
                <a:gd name="connsiteX917" fmla="*/ 173219 w 437103"/>
                <a:gd name="connsiteY917" fmla="*/ 7237 h 958824"/>
                <a:gd name="connsiteX918" fmla="*/ 176896 w 437103"/>
                <a:gd name="connsiteY918" fmla="*/ 6869 h 958824"/>
                <a:gd name="connsiteX919" fmla="*/ 177639 w 437103"/>
                <a:gd name="connsiteY919" fmla="*/ 6955 h 958824"/>
                <a:gd name="connsiteX920" fmla="*/ 187019 w 437103"/>
                <a:gd name="connsiteY920" fmla="*/ 7065 h 958824"/>
                <a:gd name="connsiteX921" fmla="*/ 188451 w 437103"/>
                <a:gd name="connsiteY921" fmla="*/ 7229 h 958824"/>
                <a:gd name="connsiteX922" fmla="*/ 191729 w 437103"/>
                <a:gd name="connsiteY922" fmla="*/ 8034 h 958824"/>
                <a:gd name="connsiteX923" fmla="*/ 193583 w 437103"/>
                <a:gd name="connsiteY923" fmla="*/ 8684 h 958824"/>
                <a:gd name="connsiteX924" fmla="*/ 194874 w 437103"/>
                <a:gd name="connsiteY924" fmla="*/ 9021 h 958824"/>
                <a:gd name="connsiteX925" fmla="*/ 196947 w 437103"/>
                <a:gd name="connsiteY925" fmla="*/ 10038 h 958824"/>
                <a:gd name="connsiteX926" fmla="*/ 198746 w 437103"/>
                <a:gd name="connsiteY926" fmla="*/ 13409 h 958824"/>
                <a:gd name="connsiteX927" fmla="*/ 199756 w 437103"/>
                <a:gd name="connsiteY927" fmla="*/ 16093 h 958824"/>
                <a:gd name="connsiteX928" fmla="*/ 200460 w 437103"/>
                <a:gd name="connsiteY928" fmla="*/ 18456 h 958824"/>
                <a:gd name="connsiteX929" fmla="*/ 202032 w 437103"/>
                <a:gd name="connsiteY929" fmla="*/ 22610 h 958824"/>
                <a:gd name="connsiteX930" fmla="*/ 203104 w 437103"/>
                <a:gd name="connsiteY930" fmla="*/ 24190 h 958824"/>
                <a:gd name="connsiteX931" fmla="*/ 203488 w 437103"/>
                <a:gd name="connsiteY931" fmla="*/ 23424 h 958824"/>
                <a:gd name="connsiteX932" fmla="*/ 204403 w 437103"/>
                <a:gd name="connsiteY932" fmla="*/ 18878 h 958824"/>
                <a:gd name="connsiteX933" fmla="*/ 205662 w 437103"/>
                <a:gd name="connsiteY933" fmla="*/ 16234 h 958824"/>
                <a:gd name="connsiteX934" fmla="*/ 207360 w 437103"/>
                <a:gd name="connsiteY934" fmla="*/ 13268 h 958824"/>
                <a:gd name="connsiteX935" fmla="*/ 210779 w 437103"/>
                <a:gd name="connsiteY935" fmla="*/ 6353 h 958824"/>
                <a:gd name="connsiteX936" fmla="*/ 211976 w 437103"/>
                <a:gd name="connsiteY936" fmla="*/ 5320 h 958824"/>
                <a:gd name="connsiteX937" fmla="*/ 213306 w 437103"/>
                <a:gd name="connsiteY937" fmla="*/ 4819 h 958824"/>
                <a:gd name="connsiteX938" fmla="*/ 214237 w 437103"/>
                <a:gd name="connsiteY938" fmla="*/ 4780 h 958824"/>
                <a:gd name="connsiteX939" fmla="*/ 215184 w 437103"/>
                <a:gd name="connsiteY939" fmla="*/ 5296 h 958824"/>
                <a:gd name="connsiteX940" fmla="*/ 216475 w 437103"/>
                <a:gd name="connsiteY940" fmla="*/ 5296 h 958824"/>
                <a:gd name="connsiteX941" fmla="*/ 217390 w 437103"/>
                <a:gd name="connsiteY941" fmla="*/ 4749 h 958824"/>
                <a:gd name="connsiteX942" fmla="*/ 226356 w 437103"/>
                <a:gd name="connsiteY942" fmla="*/ 4663 h 958824"/>
                <a:gd name="connsiteX943" fmla="*/ 235658 w 437103"/>
                <a:gd name="connsiteY943" fmla="*/ 4585 h 958824"/>
                <a:gd name="connsiteX944" fmla="*/ 235853 w 437103"/>
                <a:gd name="connsiteY944" fmla="*/ 4624 h 958824"/>
                <a:gd name="connsiteX945" fmla="*/ 236275 w 437103"/>
                <a:gd name="connsiteY945" fmla="*/ 5813 h 958824"/>
                <a:gd name="connsiteX946" fmla="*/ 237824 w 437103"/>
                <a:gd name="connsiteY946" fmla="*/ 8410 h 958824"/>
                <a:gd name="connsiteX947" fmla="*/ 239561 w 437103"/>
                <a:gd name="connsiteY947" fmla="*/ 9787 h 958824"/>
                <a:gd name="connsiteX948" fmla="*/ 239906 w 437103"/>
                <a:gd name="connsiteY948" fmla="*/ 10202 h 958824"/>
                <a:gd name="connsiteX949" fmla="*/ 256929 w 437103"/>
                <a:gd name="connsiteY949" fmla="*/ 443300 h 958824"/>
                <a:gd name="connsiteX950" fmla="*/ 257148 w 437103"/>
                <a:gd name="connsiteY950" fmla="*/ 445083 h 958824"/>
                <a:gd name="connsiteX951" fmla="*/ 256006 w 437103"/>
                <a:gd name="connsiteY951" fmla="*/ 444872 h 958824"/>
                <a:gd name="connsiteX952" fmla="*/ 253292 w 437103"/>
                <a:gd name="connsiteY952" fmla="*/ 443166 h 958824"/>
                <a:gd name="connsiteX953" fmla="*/ 252376 w 437103"/>
                <a:gd name="connsiteY953" fmla="*/ 441570 h 958824"/>
                <a:gd name="connsiteX954" fmla="*/ 252165 w 437103"/>
                <a:gd name="connsiteY954" fmla="*/ 440898 h 958824"/>
                <a:gd name="connsiteX955" fmla="*/ 254934 w 437103"/>
                <a:gd name="connsiteY955" fmla="*/ 441625 h 958824"/>
                <a:gd name="connsiteX956" fmla="*/ 256241 w 437103"/>
                <a:gd name="connsiteY956" fmla="*/ 442290 h 958824"/>
                <a:gd name="connsiteX957" fmla="*/ 256929 w 437103"/>
                <a:gd name="connsiteY957" fmla="*/ 443300 h 958824"/>
                <a:gd name="connsiteX958" fmla="*/ 108120 w 437103"/>
                <a:gd name="connsiteY958" fmla="*/ 952026 h 958824"/>
                <a:gd name="connsiteX959" fmla="*/ 108245 w 437103"/>
                <a:gd name="connsiteY959" fmla="*/ 943452 h 958824"/>
                <a:gd name="connsiteX960" fmla="*/ 108417 w 437103"/>
                <a:gd name="connsiteY960" fmla="*/ 931998 h 958824"/>
                <a:gd name="connsiteX961" fmla="*/ 108448 w 437103"/>
                <a:gd name="connsiteY961" fmla="*/ 921851 h 958824"/>
                <a:gd name="connsiteX962" fmla="*/ 108480 w 437103"/>
                <a:gd name="connsiteY962" fmla="*/ 912025 h 958824"/>
                <a:gd name="connsiteX963" fmla="*/ 108511 w 437103"/>
                <a:gd name="connsiteY963" fmla="*/ 901917 h 958824"/>
                <a:gd name="connsiteX964" fmla="*/ 108542 w 437103"/>
                <a:gd name="connsiteY964" fmla="*/ 891879 h 958824"/>
                <a:gd name="connsiteX965" fmla="*/ 108581 w 437103"/>
                <a:gd name="connsiteY965" fmla="*/ 881216 h 958824"/>
                <a:gd name="connsiteX966" fmla="*/ 108621 w 437103"/>
                <a:gd name="connsiteY966" fmla="*/ 870459 h 958824"/>
                <a:gd name="connsiteX967" fmla="*/ 109912 w 437103"/>
                <a:gd name="connsiteY967" fmla="*/ 871985 h 958824"/>
                <a:gd name="connsiteX968" fmla="*/ 115012 w 437103"/>
                <a:gd name="connsiteY968" fmla="*/ 879417 h 958824"/>
                <a:gd name="connsiteX969" fmla="*/ 116342 w 437103"/>
                <a:gd name="connsiteY969" fmla="*/ 882468 h 958824"/>
                <a:gd name="connsiteX970" fmla="*/ 117179 w 437103"/>
                <a:gd name="connsiteY970" fmla="*/ 886036 h 958824"/>
                <a:gd name="connsiteX971" fmla="*/ 115138 w 437103"/>
                <a:gd name="connsiteY971" fmla="*/ 883767 h 958824"/>
                <a:gd name="connsiteX972" fmla="*/ 112986 w 437103"/>
                <a:gd name="connsiteY972" fmla="*/ 885065 h 958824"/>
                <a:gd name="connsiteX973" fmla="*/ 111922 w 437103"/>
                <a:gd name="connsiteY973" fmla="*/ 887193 h 958824"/>
                <a:gd name="connsiteX974" fmla="*/ 111015 w 437103"/>
                <a:gd name="connsiteY974" fmla="*/ 889509 h 958824"/>
                <a:gd name="connsiteX975" fmla="*/ 111015 w 437103"/>
                <a:gd name="connsiteY975" fmla="*/ 891144 h 958824"/>
                <a:gd name="connsiteX976" fmla="*/ 111719 w 437103"/>
                <a:gd name="connsiteY976" fmla="*/ 892576 h 958824"/>
                <a:gd name="connsiteX977" fmla="*/ 113815 w 437103"/>
                <a:gd name="connsiteY977" fmla="*/ 893820 h 958824"/>
                <a:gd name="connsiteX978" fmla="*/ 118908 w 437103"/>
                <a:gd name="connsiteY978" fmla="*/ 894242 h 958824"/>
                <a:gd name="connsiteX979" fmla="*/ 119284 w 437103"/>
                <a:gd name="connsiteY979" fmla="*/ 894711 h 958824"/>
                <a:gd name="connsiteX980" fmla="*/ 122257 w 437103"/>
                <a:gd name="connsiteY980" fmla="*/ 903716 h 958824"/>
                <a:gd name="connsiteX981" fmla="*/ 123751 w 437103"/>
                <a:gd name="connsiteY981" fmla="*/ 905735 h 958824"/>
                <a:gd name="connsiteX982" fmla="*/ 125488 w 437103"/>
                <a:gd name="connsiteY982" fmla="*/ 907339 h 958824"/>
                <a:gd name="connsiteX983" fmla="*/ 129509 w 437103"/>
                <a:gd name="connsiteY983" fmla="*/ 911970 h 958824"/>
                <a:gd name="connsiteX984" fmla="*/ 133366 w 437103"/>
                <a:gd name="connsiteY984" fmla="*/ 916977 h 958824"/>
                <a:gd name="connsiteX985" fmla="*/ 137943 w 437103"/>
                <a:gd name="connsiteY985" fmla="*/ 921741 h 958824"/>
                <a:gd name="connsiteX986" fmla="*/ 142872 w 437103"/>
                <a:gd name="connsiteY986" fmla="*/ 925411 h 958824"/>
                <a:gd name="connsiteX987" fmla="*/ 147362 w 437103"/>
                <a:gd name="connsiteY987" fmla="*/ 928196 h 958824"/>
                <a:gd name="connsiteX988" fmla="*/ 151642 w 437103"/>
                <a:gd name="connsiteY988" fmla="*/ 931615 h 958824"/>
                <a:gd name="connsiteX989" fmla="*/ 156211 w 437103"/>
                <a:gd name="connsiteY989" fmla="*/ 936403 h 958824"/>
                <a:gd name="connsiteX990" fmla="*/ 161178 w 437103"/>
                <a:gd name="connsiteY990" fmla="*/ 939892 h 958824"/>
                <a:gd name="connsiteX991" fmla="*/ 166514 w 437103"/>
                <a:gd name="connsiteY991" fmla="*/ 942356 h 958824"/>
                <a:gd name="connsiteX992" fmla="*/ 171904 w 437103"/>
                <a:gd name="connsiteY992" fmla="*/ 944422 h 958824"/>
                <a:gd name="connsiteX993" fmla="*/ 180205 w 437103"/>
                <a:gd name="connsiteY993" fmla="*/ 943616 h 958824"/>
                <a:gd name="connsiteX994" fmla="*/ 182779 w 437103"/>
                <a:gd name="connsiteY994" fmla="*/ 943835 h 958824"/>
                <a:gd name="connsiteX995" fmla="*/ 184383 w 437103"/>
                <a:gd name="connsiteY995" fmla="*/ 945353 h 958824"/>
                <a:gd name="connsiteX996" fmla="*/ 182771 w 437103"/>
                <a:gd name="connsiteY996" fmla="*/ 949554 h 958824"/>
                <a:gd name="connsiteX997" fmla="*/ 180713 w 437103"/>
                <a:gd name="connsiteY997" fmla="*/ 952942 h 958824"/>
                <a:gd name="connsiteX998" fmla="*/ 177967 w 437103"/>
                <a:gd name="connsiteY998" fmla="*/ 954342 h 958824"/>
                <a:gd name="connsiteX999" fmla="*/ 175065 w 437103"/>
                <a:gd name="connsiteY999" fmla="*/ 954858 h 958824"/>
                <a:gd name="connsiteX1000" fmla="*/ 172444 w 437103"/>
                <a:gd name="connsiteY1000" fmla="*/ 954788 h 958824"/>
                <a:gd name="connsiteX1001" fmla="*/ 169831 w 437103"/>
                <a:gd name="connsiteY1001" fmla="*/ 954162 h 958824"/>
                <a:gd name="connsiteX1002" fmla="*/ 167375 w 437103"/>
                <a:gd name="connsiteY1002" fmla="*/ 954514 h 958824"/>
                <a:gd name="connsiteX1003" fmla="*/ 165027 w 437103"/>
                <a:gd name="connsiteY1003" fmla="*/ 955946 h 958824"/>
                <a:gd name="connsiteX1004" fmla="*/ 162579 w 437103"/>
                <a:gd name="connsiteY1004" fmla="*/ 956658 h 958824"/>
                <a:gd name="connsiteX1005" fmla="*/ 160060 w 437103"/>
                <a:gd name="connsiteY1005" fmla="*/ 956752 h 958824"/>
                <a:gd name="connsiteX1006" fmla="*/ 157603 w 437103"/>
                <a:gd name="connsiteY1006" fmla="*/ 957956 h 958824"/>
                <a:gd name="connsiteX1007" fmla="*/ 155139 w 437103"/>
                <a:gd name="connsiteY1007" fmla="*/ 958825 h 958824"/>
                <a:gd name="connsiteX1008" fmla="*/ 152580 w 437103"/>
                <a:gd name="connsiteY1008" fmla="*/ 958105 h 958824"/>
                <a:gd name="connsiteX1009" fmla="*/ 145930 w 437103"/>
                <a:gd name="connsiteY1009" fmla="*/ 954725 h 958824"/>
                <a:gd name="connsiteX1010" fmla="*/ 141612 w 437103"/>
                <a:gd name="connsiteY1010" fmla="*/ 953920 h 958824"/>
                <a:gd name="connsiteX1011" fmla="*/ 126982 w 437103"/>
                <a:gd name="connsiteY1011" fmla="*/ 952582 h 958824"/>
                <a:gd name="connsiteX1012" fmla="*/ 122288 w 437103"/>
                <a:gd name="connsiteY1012" fmla="*/ 951807 h 958824"/>
                <a:gd name="connsiteX1013" fmla="*/ 117610 w 437103"/>
                <a:gd name="connsiteY1013" fmla="*/ 950642 h 958824"/>
                <a:gd name="connsiteX1014" fmla="*/ 115161 w 437103"/>
                <a:gd name="connsiteY1014" fmla="*/ 950587 h 958824"/>
                <a:gd name="connsiteX1015" fmla="*/ 111664 w 437103"/>
                <a:gd name="connsiteY1015" fmla="*/ 951345 h 958824"/>
                <a:gd name="connsiteX1016" fmla="*/ 108863 w 437103"/>
                <a:gd name="connsiteY1016" fmla="*/ 951252 h 958824"/>
                <a:gd name="connsiteX1017" fmla="*/ 108120 w 437103"/>
                <a:gd name="connsiteY1017" fmla="*/ 952026 h 958824"/>
                <a:gd name="connsiteX1018" fmla="*/ 198230 w 437103"/>
                <a:gd name="connsiteY1018" fmla="*/ 946808 h 958824"/>
                <a:gd name="connsiteX1019" fmla="*/ 200656 w 437103"/>
                <a:gd name="connsiteY1019" fmla="*/ 947684 h 958824"/>
                <a:gd name="connsiteX1020" fmla="*/ 205443 w 437103"/>
                <a:gd name="connsiteY1020" fmla="*/ 947019 h 958824"/>
                <a:gd name="connsiteX1021" fmla="*/ 207970 w 437103"/>
                <a:gd name="connsiteY1021" fmla="*/ 947011 h 958824"/>
                <a:gd name="connsiteX1022" fmla="*/ 209081 w 437103"/>
                <a:gd name="connsiteY1022" fmla="*/ 947324 h 958824"/>
                <a:gd name="connsiteX1023" fmla="*/ 209574 w 437103"/>
                <a:gd name="connsiteY1023" fmla="*/ 947794 h 958824"/>
                <a:gd name="connsiteX1024" fmla="*/ 212876 w 437103"/>
                <a:gd name="connsiteY1024" fmla="*/ 947058 h 958824"/>
                <a:gd name="connsiteX1025" fmla="*/ 214339 w 437103"/>
                <a:gd name="connsiteY1025" fmla="*/ 947144 h 958824"/>
                <a:gd name="connsiteX1026" fmla="*/ 213963 w 437103"/>
                <a:gd name="connsiteY1026" fmla="*/ 948772 h 958824"/>
                <a:gd name="connsiteX1027" fmla="*/ 210920 w 437103"/>
                <a:gd name="connsiteY1027" fmla="*/ 950391 h 958824"/>
                <a:gd name="connsiteX1028" fmla="*/ 209668 w 437103"/>
                <a:gd name="connsiteY1028" fmla="*/ 949703 h 958824"/>
                <a:gd name="connsiteX1029" fmla="*/ 203198 w 437103"/>
                <a:gd name="connsiteY1029" fmla="*/ 949851 h 958824"/>
                <a:gd name="connsiteX1030" fmla="*/ 200335 w 437103"/>
                <a:gd name="connsiteY1030" fmla="*/ 951525 h 958824"/>
                <a:gd name="connsiteX1031" fmla="*/ 199114 w 437103"/>
                <a:gd name="connsiteY1031" fmla="*/ 951510 h 958824"/>
                <a:gd name="connsiteX1032" fmla="*/ 196290 w 437103"/>
                <a:gd name="connsiteY1032" fmla="*/ 953896 h 958824"/>
                <a:gd name="connsiteX1033" fmla="*/ 194224 w 437103"/>
                <a:gd name="connsiteY1033" fmla="*/ 952386 h 958824"/>
                <a:gd name="connsiteX1034" fmla="*/ 193653 w 437103"/>
                <a:gd name="connsiteY1034" fmla="*/ 951001 h 958824"/>
                <a:gd name="connsiteX1035" fmla="*/ 195148 w 437103"/>
                <a:gd name="connsiteY1035" fmla="*/ 949030 h 958824"/>
                <a:gd name="connsiteX1036" fmla="*/ 196556 w 437103"/>
                <a:gd name="connsiteY1036" fmla="*/ 948991 h 958824"/>
                <a:gd name="connsiteX1037" fmla="*/ 197518 w 437103"/>
                <a:gd name="connsiteY1037" fmla="*/ 948192 h 958824"/>
                <a:gd name="connsiteX1038" fmla="*/ 198230 w 437103"/>
                <a:gd name="connsiteY1038" fmla="*/ 946808 h 958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437103" h="958824">
                  <a:moveTo>
                    <a:pt x="239906" y="10202"/>
                  </a:moveTo>
                  <a:lnTo>
                    <a:pt x="240461" y="10851"/>
                  </a:lnTo>
                  <a:lnTo>
                    <a:pt x="240453" y="11532"/>
                  </a:lnTo>
                  <a:lnTo>
                    <a:pt x="242307" y="12924"/>
                  </a:lnTo>
                  <a:lnTo>
                    <a:pt x="246016" y="15044"/>
                  </a:lnTo>
                  <a:lnTo>
                    <a:pt x="249489" y="19136"/>
                  </a:lnTo>
                  <a:lnTo>
                    <a:pt x="252728" y="25215"/>
                  </a:lnTo>
                  <a:lnTo>
                    <a:pt x="255771" y="29721"/>
                  </a:lnTo>
                  <a:lnTo>
                    <a:pt x="258611" y="32632"/>
                  </a:lnTo>
                  <a:lnTo>
                    <a:pt x="261224" y="34697"/>
                  </a:lnTo>
                  <a:lnTo>
                    <a:pt x="263611" y="35902"/>
                  </a:lnTo>
                  <a:lnTo>
                    <a:pt x="264886" y="36880"/>
                  </a:lnTo>
                  <a:lnTo>
                    <a:pt x="265050" y="37631"/>
                  </a:lnTo>
                  <a:lnTo>
                    <a:pt x="267280" y="39187"/>
                  </a:lnTo>
                  <a:lnTo>
                    <a:pt x="271575" y="41558"/>
                  </a:lnTo>
                  <a:lnTo>
                    <a:pt x="274290" y="43929"/>
                  </a:lnTo>
                  <a:lnTo>
                    <a:pt x="275432" y="46291"/>
                  </a:lnTo>
                  <a:lnTo>
                    <a:pt x="279672" y="48740"/>
                  </a:lnTo>
                  <a:lnTo>
                    <a:pt x="287018" y="51259"/>
                  </a:lnTo>
                  <a:lnTo>
                    <a:pt x="292362" y="52464"/>
                  </a:lnTo>
                  <a:lnTo>
                    <a:pt x="295694" y="52355"/>
                  </a:lnTo>
                  <a:lnTo>
                    <a:pt x="300475" y="54365"/>
                  </a:lnTo>
                  <a:lnTo>
                    <a:pt x="306702" y="58512"/>
                  </a:lnTo>
                  <a:lnTo>
                    <a:pt x="310504" y="61390"/>
                  </a:lnTo>
                  <a:lnTo>
                    <a:pt x="311873" y="62994"/>
                  </a:lnTo>
                  <a:lnTo>
                    <a:pt x="315949" y="65600"/>
                  </a:lnTo>
                  <a:lnTo>
                    <a:pt x="326120" y="70990"/>
                  </a:lnTo>
                  <a:lnTo>
                    <a:pt x="330603" y="72343"/>
                  </a:lnTo>
                  <a:lnTo>
                    <a:pt x="332731" y="73580"/>
                  </a:lnTo>
                  <a:lnTo>
                    <a:pt x="333990" y="75144"/>
                  </a:lnTo>
                  <a:lnTo>
                    <a:pt x="335234" y="75629"/>
                  </a:lnTo>
                  <a:lnTo>
                    <a:pt x="336462" y="75019"/>
                  </a:lnTo>
                  <a:lnTo>
                    <a:pt x="339013" y="75582"/>
                  </a:lnTo>
                  <a:lnTo>
                    <a:pt x="342893" y="77319"/>
                  </a:lnTo>
                  <a:lnTo>
                    <a:pt x="345929" y="79423"/>
                  </a:lnTo>
                  <a:lnTo>
                    <a:pt x="349833" y="84063"/>
                  </a:lnTo>
                  <a:lnTo>
                    <a:pt x="351077" y="85917"/>
                  </a:lnTo>
                  <a:lnTo>
                    <a:pt x="351601" y="87576"/>
                  </a:lnTo>
                  <a:lnTo>
                    <a:pt x="351413" y="89038"/>
                  </a:lnTo>
                  <a:lnTo>
                    <a:pt x="350224" y="90603"/>
                  </a:lnTo>
                  <a:lnTo>
                    <a:pt x="348033" y="92262"/>
                  </a:lnTo>
                  <a:lnTo>
                    <a:pt x="347384" y="92989"/>
                  </a:lnTo>
                  <a:lnTo>
                    <a:pt x="347337" y="93685"/>
                  </a:lnTo>
                  <a:lnTo>
                    <a:pt x="346781" y="95086"/>
                  </a:lnTo>
                  <a:lnTo>
                    <a:pt x="344966" y="98075"/>
                  </a:lnTo>
                  <a:lnTo>
                    <a:pt x="344505" y="99467"/>
                  </a:lnTo>
                  <a:lnTo>
                    <a:pt x="344403" y="100500"/>
                  </a:lnTo>
                  <a:lnTo>
                    <a:pt x="343253" y="101626"/>
                  </a:lnTo>
                  <a:lnTo>
                    <a:pt x="340194" y="103707"/>
                  </a:lnTo>
                  <a:lnTo>
                    <a:pt x="339560" y="104717"/>
                  </a:lnTo>
                  <a:lnTo>
                    <a:pt x="339404" y="105804"/>
                  </a:lnTo>
                  <a:lnTo>
                    <a:pt x="339021" y="106453"/>
                  </a:lnTo>
                  <a:lnTo>
                    <a:pt x="338606" y="106728"/>
                  </a:lnTo>
                  <a:lnTo>
                    <a:pt x="338019" y="107815"/>
                  </a:lnTo>
                  <a:lnTo>
                    <a:pt x="337542" y="109622"/>
                  </a:lnTo>
                  <a:lnTo>
                    <a:pt x="337495" y="111938"/>
                  </a:lnTo>
                  <a:lnTo>
                    <a:pt x="337871" y="114770"/>
                  </a:lnTo>
                  <a:lnTo>
                    <a:pt x="337792" y="115685"/>
                  </a:lnTo>
                  <a:lnTo>
                    <a:pt x="337120" y="116170"/>
                  </a:lnTo>
                  <a:lnTo>
                    <a:pt x="336736" y="116827"/>
                  </a:lnTo>
                  <a:lnTo>
                    <a:pt x="336603" y="118149"/>
                  </a:lnTo>
                  <a:lnTo>
                    <a:pt x="336024" y="119120"/>
                  </a:lnTo>
                  <a:lnTo>
                    <a:pt x="335015" y="119738"/>
                  </a:lnTo>
                  <a:lnTo>
                    <a:pt x="334639" y="120442"/>
                  </a:lnTo>
                  <a:lnTo>
                    <a:pt x="334906" y="121247"/>
                  </a:lnTo>
                  <a:lnTo>
                    <a:pt x="334162" y="122038"/>
                  </a:lnTo>
                  <a:lnTo>
                    <a:pt x="332410" y="122820"/>
                  </a:lnTo>
                  <a:lnTo>
                    <a:pt x="331338" y="123962"/>
                  </a:lnTo>
                  <a:lnTo>
                    <a:pt x="330939" y="125457"/>
                  </a:lnTo>
                  <a:lnTo>
                    <a:pt x="329961" y="126794"/>
                  </a:lnTo>
                  <a:lnTo>
                    <a:pt x="328404" y="127976"/>
                  </a:lnTo>
                  <a:lnTo>
                    <a:pt x="327896" y="129548"/>
                  </a:lnTo>
                  <a:lnTo>
                    <a:pt x="328709" y="132459"/>
                  </a:lnTo>
                  <a:lnTo>
                    <a:pt x="338301" y="131449"/>
                  </a:lnTo>
                  <a:lnTo>
                    <a:pt x="346117" y="132513"/>
                  </a:lnTo>
                  <a:lnTo>
                    <a:pt x="355364" y="135314"/>
                  </a:lnTo>
                  <a:lnTo>
                    <a:pt x="361497" y="136292"/>
                  </a:lnTo>
                  <a:lnTo>
                    <a:pt x="364525" y="135447"/>
                  </a:lnTo>
                  <a:lnTo>
                    <a:pt x="366771" y="135565"/>
                  </a:lnTo>
                  <a:lnTo>
                    <a:pt x="368233" y="136652"/>
                  </a:lnTo>
                  <a:lnTo>
                    <a:pt x="370197" y="136871"/>
                  </a:lnTo>
                  <a:lnTo>
                    <a:pt x="372661" y="136230"/>
                  </a:lnTo>
                  <a:lnTo>
                    <a:pt x="374703" y="136722"/>
                  </a:lnTo>
                  <a:lnTo>
                    <a:pt x="376315" y="138350"/>
                  </a:lnTo>
                  <a:lnTo>
                    <a:pt x="377778" y="137943"/>
                  </a:lnTo>
                  <a:lnTo>
                    <a:pt x="379092" y="135518"/>
                  </a:lnTo>
                  <a:lnTo>
                    <a:pt x="380602" y="133741"/>
                  </a:lnTo>
                  <a:lnTo>
                    <a:pt x="382308" y="132631"/>
                  </a:lnTo>
                  <a:lnTo>
                    <a:pt x="384428" y="132294"/>
                  </a:lnTo>
                  <a:lnTo>
                    <a:pt x="386971" y="132740"/>
                  </a:lnTo>
                  <a:lnTo>
                    <a:pt x="388997" y="133632"/>
                  </a:lnTo>
                  <a:lnTo>
                    <a:pt x="390514" y="134970"/>
                  </a:lnTo>
                  <a:lnTo>
                    <a:pt x="392165" y="134931"/>
                  </a:lnTo>
                  <a:lnTo>
                    <a:pt x="393957" y="133515"/>
                  </a:lnTo>
                  <a:lnTo>
                    <a:pt x="394817" y="131817"/>
                  </a:lnTo>
                  <a:lnTo>
                    <a:pt x="394739" y="129838"/>
                  </a:lnTo>
                  <a:lnTo>
                    <a:pt x="395451" y="128422"/>
                  </a:lnTo>
                  <a:lnTo>
                    <a:pt x="396945" y="127569"/>
                  </a:lnTo>
                  <a:lnTo>
                    <a:pt x="397955" y="126419"/>
                  </a:lnTo>
                  <a:lnTo>
                    <a:pt x="398479" y="124964"/>
                  </a:lnTo>
                  <a:lnTo>
                    <a:pt x="400255" y="124080"/>
                  </a:lnTo>
                  <a:lnTo>
                    <a:pt x="403282" y="123759"/>
                  </a:lnTo>
                  <a:lnTo>
                    <a:pt x="404871" y="123047"/>
                  </a:lnTo>
                  <a:lnTo>
                    <a:pt x="405011" y="121944"/>
                  </a:lnTo>
                  <a:lnTo>
                    <a:pt x="405903" y="120927"/>
                  </a:lnTo>
                  <a:lnTo>
                    <a:pt x="407554" y="119996"/>
                  </a:lnTo>
                  <a:lnTo>
                    <a:pt x="408688" y="118838"/>
                  </a:lnTo>
                  <a:lnTo>
                    <a:pt x="409298" y="117453"/>
                  </a:lnTo>
                  <a:lnTo>
                    <a:pt x="410292" y="116577"/>
                  </a:lnTo>
                  <a:lnTo>
                    <a:pt x="411685" y="116225"/>
                  </a:lnTo>
                  <a:lnTo>
                    <a:pt x="413234" y="113307"/>
                  </a:lnTo>
                  <a:lnTo>
                    <a:pt x="414931" y="107846"/>
                  </a:lnTo>
                  <a:lnTo>
                    <a:pt x="415941" y="100477"/>
                  </a:lnTo>
                  <a:lnTo>
                    <a:pt x="416293" y="90048"/>
                  </a:lnTo>
                  <a:lnTo>
                    <a:pt x="418006" y="90055"/>
                  </a:lnTo>
                  <a:lnTo>
                    <a:pt x="418804" y="90830"/>
                  </a:lnTo>
                  <a:lnTo>
                    <a:pt x="420071" y="91229"/>
                  </a:lnTo>
                  <a:lnTo>
                    <a:pt x="421402" y="90353"/>
                  </a:lnTo>
                  <a:lnTo>
                    <a:pt x="422536" y="89946"/>
                  </a:lnTo>
                  <a:lnTo>
                    <a:pt x="424327" y="89915"/>
                  </a:lnTo>
                  <a:lnTo>
                    <a:pt x="425298" y="88929"/>
                  </a:lnTo>
                  <a:lnTo>
                    <a:pt x="426432" y="88772"/>
                  </a:lnTo>
                  <a:lnTo>
                    <a:pt x="427206" y="89304"/>
                  </a:lnTo>
                  <a:lnTo>
                    <a:pt x="427957" y="89954"/>
                  </a:lnTo>
                  <a:lnTo>
                    <a:pt x="429554" y="90103"/>
                  </a:lnTo>
                  <a:lnTo>
                    <a:pt x="430821" y="91792"/>
                  </a:lnTo>
                  <a:lnTo>
                    <a:pt x="432213" y="92309"/>
                  </a:lnTo>
                  <a:lnTo>
                    <a:pt x="432808" y="94249"/>
                  </a:lnTo>
                  <a:lnTo>
                    <a:pt x="433708" y="99358"/>
                  </a:lnTo>
                  <a:lnTo>
                    <a:pt x="435382" y="102377"/>
                  </a:lnTo>
                  <a:lnTo>
                    <a:pt x="437041" y="105820"/>
                  </a:lnTo>
                  <a:lnTo>
                    <a:pt x="437103" y="107353"/>
                  </a:lnTo>
                  <a:lnTo>
                    <a:pt x="436172" y="108902"/>
                  </a:lnTo>
                  <a:lnTo>
                    <a:pt x="436016" y="111132"/>
                  </a:lnTo>
                  <a:lnTo>
                    <a:pt x="435437" y="116585"/>
                  </a:lnTo>
                  <a:lnTo>
                    <a:pt x="435241" y="118595"/>
                  </a:lnTo>
                  <a:lnTo>
                    <a:pt x="435820" y="119964"/>
                  </a:lnTo>
                  <a:lnTo>
                    <a:pt x="436031" y="121881"/>
                  </a:lnTo>
                  <a:lnTo>
                    <a:pt x="435131" y="124220"/>
                  </a:lnTo>
                  <a:lnTo>
                    <a:pt x="433379" y="127725"/>
                  </a:lnTo>
                  <a:lnTo>
                    <a:pt x="431682" y="128672"/>
                  </a:lnTo>
                  <a:lnTo>
                    <a:pt x="431243" y="128711"/>
                  </a:lnTo>
                  <a:lnTo>
                    <a:pt x="428943" y="130737"/>
                  </a:lnTo>
                  <a:lnTo>
                    <a:pt x="427324" y="131496"/>
                  </a:lnTo>
                  <a:lnTo>
                    <a:pt x="426385" y="130988"/>
                  </a:lnTo>
                  <a:lnTo>
                    <a:pt x="425313" y="131864"/>
                  </a:lnTo>
                  <a:lnTo>
                    <a:pt x="424108" y="134141"/>
                  </a:lnTo>
                  <a:lnTo>
                    <a:pt x="422638" y="135158"/>
                  </a:lnTo>
                  <a:lnTo>
                    <a:pt x="419978" y="135721"/>
                  </a:lnTo>
                  <a:lnTo>
                    <a:pt x="419179" y="135987"/>
                  </a:lnTo>
                  <a:lnTo>
                    <a:pt x="417630" y="135909"/>
                  </a:lnTo>
                  <a:lnTo>
                    <a:pt x="416301" y="136472"/>
                  </a:lnTo>
                  <a:lnTo>
                    <a:pt x="415190" y="137685"/>
                  </a:lnTo>
                  <a:lnTo>
                    <a:pt x="414008" y="138138"/>
                  </a:lnTo>
                  <a:lnTo>
                    <a:pt x="412749" y="137833"/>
                  </a:lnTo>
                  <a:lnTo>
                    <a:pt x="411607" y="138279"/>
                  </a:lnTo>
                  <a:lnTo>
                    <a:pt x="410582" y="139476"/>
                  </a:lnTo>
                  <a:lnTo>
                    <a:pt x="409987" y="140775"/>
                  </a:lnTo>
                  <a:lnTo>
                    <a:pt x="409823" y="142175"/>
                  </a:lnTo>
                  <a:lnTo>
                    <a:pt x="408821" y="143130"/>
                  </a:lnTo>
                  <a:lnTo>
                    <a:pt x="406975" y="143638"/>
                  </a:lnTo>
                  <a:lnTo>
                    <a:pt x="406333" y="144342"/>
                  </a:lnTo>
                  <a:lnTo>
                    <a:pt x="406451" y="145320"/>
                  </a:lnTo>
                  <a:lnTo>
                    <a:pt x="405621" y="146079"/>
                  </a:lnTo>
                  <a:lnTo>
                    <a:pt x="402500" y="146877"/>
                  </a:lnTo>
                  <a:lnTo>
                    <a:pt x="400239" y="148285"/>
                  </a:lnTo>
                  <a:lnTo>
                    <a:pt x="398846" y="150312"/>
                  </a:lnTo>
                  <a:lnTo>
                    <a:pt x="397376" y="151587"/>
                  </a:lnTo>
                  <a:lnTo>
                    <a:pt x="395060" y="152369"/>
                  </a:lnTo>
                  <a:lnTo>
                    <a:pt x="391915" y="154435"/>
                  </a:lnTo>
                  <a:lnTo>
                    <a:pt x="391461" y="155710"/>
                  </a:lnTo>
                  <a:lnTo>
                    <a:pt x="392658" y="156883"/>
                  </a:lnTo>
                  <a:lnTo>
                    <a:pt x="393088" y="157932"/>
                  </a:lnTo>
                  <a:lnTo>
                    <a:pt x="392752" y="158847"/>
                  </a:lnTo>
                  <a:lnTo>
                    <a:pt x="391774" y="158972"/>
                  </a:lnTo>
                  <a:lnTo>
                    <a:pt x="390147" y="158307"/>
                  </a:lnTo>
                  <a:lnTo>
                    <a:pt x="388989" y="158166"/>
                  </a:lnTo>
                  <a:lnTo>
                    <a:pt x="388300" y="158558"/>
                  </a:lnTo>
                  <a:lnTo>
                    <a:pt x="387972" y="159293"/>
                  </a:lnTo>
                  <a:lnTo>
                    <a:pt x="388011" y="160373"/>
                  </a:lnTo>
                  <a:lnTo>
                    <a:pt x="387432" y="161108"/>
                  </a:lnTo>
                  <a:lnTo>
                    <a:pt x="386227" y="161499"/>
                  </a:lnTo>
                  <a:lnTo>
                    <a:pt x="385468" y="162391"/>
                  </a:lnTo>
                  <a:lnTo>
                    <a:pt x="385148" y="163791"/>
                  </a:lnTo>
                  <a:lnTo>
                    <a:pt x="383638" y="165559"/>
                  </a:lnTo>
                  <a:lnTo>
                    <a:pt x="380946" y="167688"/>
                  </a:lnTo>
                  <a:lnTo>
                    <a:pt x="378826" y="170559"/>
                  </a:lnTo>
                  <a:lnTo>
                    <a:pt x="377269" y="174173"/>
                  </a:lnTo>
                  <a:lnTo>
                    <a:pt x="375454" y="176552"/>
                  </a:lnTo>
                  <a:lnTo>
                    <a:pt x="373373" y="177694"/>
                  </a:lnTo>
                  <a:lnTo>
                    <a:pt x="371942" y="179321"/>
                  </a:lnTo>
                  <a:lnTo>
                    <a:pt x="371159" y="181433"/>
                  </a:lnTo>
                  <a:lnTo>
                    <a:pt x="368937" y="184704"/>
                  </a:lnTo>
                  <a:lnTo>
                    <a:pt x="365292" y="189147"/>
                  </a:lnTo>
                  <a:lnTo>
                    <a:pt x="361983" y="192198"/>
                  </a:lnTo>
                  <a:lnTo>
                    <a:pt x="359010" y="193857"/>
                  </a:lnTo>
                  <a:lnTo>
                    <a:pt x="357343" y="195734"/>
                  </a:lnTo>
                  <a:lnTo>
                    <a:pt x="356975" y="197823"/>
                  </a:lnTo>
                  <a:lnTo>
                    <a:pt x="355051" y="200210"/>
                  </a:lnTo>
                  <a:lnTo>
                    <a:pt x="351569" y="202885"/>
                  </a:lnTo>
                  <a:lnTo>
                    <a:pt x="350584" y="204090"/>
                  </a:lnTo>
                  <a:lnTo>
                    <a:pt x="349770" y="205076"/>
                  </a:lnTo>
                  <a:lnTo>
                    <a:pt x="349653" y="206797"/>
                  </a:lnTo>
                  <a:lnTo>
                    <a:pt x="348299" y="209058"/>
                  </a:lnTo>
                  <a:lnTo>
                    <a:pt x="345694" y="211866"/>
                  </a:lnTo>
                  <a:lnTo>
                    <a:pt x="344786" y="214300"/>
                  </a:lnTo>
                  <a:lnTo>
                    <a:pt x="345968" y="217374"/>
                  </a:lnTo>
                  <a:lnTo>
                    <a:pt x="346140" y="221106"/>
                  </a:lnTo>
                  <a:lnTo>
                    <a:pt x="345624" y="222600"/>
                  </a:lnTo>
                  <a:lnTo>
                    <a:pt x="344482" y="223109"/>
                  </a:lnTo>
                  <a:lnTo>
                    <a:pt x="344223" y="224071"/>
                  </a:lnTo>
                  <a:lnTo>
                    <a:pt x="344841" y="225495"/>
                  </a:lnTo>
                  <a:lnTo>
                    <a:pt x="344873" y="227365"/>
                  </a:lnTo>
                  <a:lnTo>
                    <a:pt x="344325" y="229688"/>
                  </a:lnTo>
                  <a:lnTo>
                    <a:pt x="343120" y="232348"/>
                  </a:lnTo>
                  <a:lnTo>
                    <a:pt x="341250" y="235344"/>
                  </a:lnTo>
                  <a:lnTo>
                    <a:pt x="340797" y="237347"/>
                  </a:lnTo>
                  <a:lnTo>
                    <a:pt x="341767" y="238356"/>
                  </a:lnTo>
                  <a:lnTo>
                    <a:pt x="342244" y="239428"/>
                  </a:lnTo>
                  <a:lnTo>
                    <a:pt x="342228" y="240571"/>
                  </a:lnTo>
                  <a:lnTo>
                    <a:pt x="341829" y="242221"/>
                  </a:lnTo>
                  <a:lnTo>
                    <a:pt x="341055" y="244388"/>
                  </a:lnTo>
                  <a:lnTo>
                    <a:pt x="339881" y="246000"/>
                  </a:lnTo>
                  <a:lnTo>
                    <a:pt x="338309" y="247048"/>
                  </a:lnTo>
                  <a:lnTo>
                    <a:pt x="337832" y="248378"/>
                  </a:lnTo>
                  <a:lnTo>
                    <a:pt x="338465" y="249982"/>
                  </a:lnTo>
                  <a:lnTo>
                    <a:pt x="338551" y="251656"/>
                  </a:lnTo>
                  <a:lnTo>
                    <a:pt x="338098" y="253401"/>
                  </a:lnTo>
                  <a:lnTo>
                    <a:pt x="338364" y="255099"/>
                  </a:lnTo>
                  <a:lnTo>
                    <a:pt x="339349" y="256749"/>
                  </a:lnTo>
                  <a:lnTo>
                    <a:pt x="339279" y="258635"/>
                  </a:lnTo>
                  <a:lnTo>
                    <a:pt x="337566" y="262508"/>
                  </a:lnTo>
                  <a:lnTo>
                    <a:pt x="337151" y="264901"/>
                  </a:lnTo>
                  <a:lnTo>
                    <a:pt x="338223" y="275174"/>
                  </a:lnTo>
                  <a:lnTo>
                    <a:pt x="337573" y="276613"/>
                  </a:lnTo>
                  <a:lnTo>
                    <a:pt x="336486" y="278272"/>
                  </a:lnTo>
                  <a:lnTo>
                    <a:pt x="335195" y="278397"/>
                  </a:lnTo>
                  <a:lnTo>
                    <a:pt x="333724" y="278107"/>
                  </a:lnTo>
                  <a:lnTo>
                    <a:pt x="332660" y="279140"/>
                  </a:lnTo>
                  <a:lnTo>
                    <a:pt x="331995" y="283701"/>
                  </a:lnTo>
                  <a:lnTo>
                    <a:pt x="329969" y="293590"/>
                  </a:lnTo>
                  <a:lnTo>
                    <a:pt x="330329" y="295945"/>
                  </a:lnTo>
                  <a:lnTo>
                    <a:pt x="331956" y="299771"/>
                  </a:lnTo>
                  <a:lnTo>
                    <a:pt x="332551" y="302212"/>
                  </a:lnTo>
                  <a:lnTo>
                    <a:pt x="333004" y="304050"/>
                  </a:lnTo>
                  <a:lnTo>
                    <a:pt x="333364" y="307539"/>
                  </a:lnTo>
                  <a:lnTo>
                    <a:pt x="332418" y="309112"/>
                  </a:lnTo>
                  <a:lnTo>
                    <a:pt x="331541" y="309386"/>
                  </a:lnTo>
                  <a:lnTo>
                    <a:pt x="330438" y="310270"/>
                  </a:lnTo>
                  <a:lnTo>
                    <a:pt x="331745" y="314533"/>
                  </a:lnTo>
                  <a:lnTo>
                    <a:pt x="332785" y="316497"/>
                  </a:lnTo>
                  <a:lnTo>
                    <a:pt x="335758" y="320534"/>
                  </a:lnTo>
                  <a:lnTo>
                    <a:pt x="347173" y="326151"/>
                  </a:lnTo>
                  <a:lnTo>
                    <a:pt x="351906" y="329468"/>
                  </a:lnTo>
                  <a:lnTo>
                    <a:pt x="357265" y="333998"/>
                  </a:lnTo>
                  <a:lnTo>
                    <a:pt x="360191" y="338661"/>
                  </a:lnTo>
                  <a:lnTo>
                    <a:pt x="360449" y="342510"/>
                  </a:lnTo>
                  <a:lnTo>
                    <a:pt x="356170" y="348276"/>
                  </a:lnTo>
                  <a:lnTo>
                    <a:pt x="355692" y="353127"/>
                  </a:lnTo>
                  <a:lnTo>
                    <a:pt x="356569" y="356545"/>
                  </a:lnTo>
                  <a:lnTo>
                    <a:pt x="358118" y="359721"/>
                  </a:lnTo>
                  <a:lnTo>
                    <a:pt x="362264" y="363852"/>
                  </a:lnTo>
                  <a:lnTo>
                    <a:pt x="365315" y="365370"/>
                  </a:lnTo>
                  <a:lnTo>
                    <a:pt x="369438" y="365206"/>
                  </a:lnTo>
                  <a:lnTo>
                    <a:pt x="370142" y="366364"/>
                  </a:lnTo>
                  <a:lnTo>
                    <a:pt x="370565" y="367381"/>
                  </a:lnTo>
                  <a:lnTo>
                    <a:pt x="371214" y="375791"/>
                  </a:lnTo>
                  <a:lnTo>
                    <a:pt x="371136" y="378960"/>
                  </a:lnTo>
                  <a:lnTo>
                    <a:pt x="369923" y="381870"/>
                  </a:lnTo>
                  <a:lnTo>
                    <a:pt x="362006" y="395279"/>
                  </a:lnTo>
                  <a:lnTo>
                    <a:pt x="355246" y="403510"/>
                  </a:lnTo>
                  <a:lnTo>
                    <a:pt x="352798" y="408070"/>
                  </a:lnTo>
                  <a:lnTo>
                    <a:pt x="351929" y="412960"/>
                  </a:lnTo>
                  <a:lnTo>
                    <a:pt x="349762" y="415291"/>
                  </a:lnTo>
                  <a:lnTo>
                    <a:pt x="338043" y="422708"/>
                  </a:lnTo>
                  <a:lnTo>
                    <a:pt x="319861" y="429350"/>
                  </a:lnTo>
                  <a:lnTo>
                    <a:pt x="305169" y="432808"/>
                  </a:lnTo>
                  <a:lnTo>
                    <a:pt x="301828" y="433974"/>
                  </a:lnTo>
                  <a:lnTo>
                    <a:pt x="278209" y="437784"/>
                  </a:lnTo>
                  <a:lnTo>
                    <a:pt x="273640" y="438316"/>
                  </a:lnTo>
                  <a:lnTo>
                    <a:pt x="267695" y="437979"/>
                  </a:lnTo>
                  <a:lnTo>
                    <a:pt x="262867" y="438488"/>
                  </a:lnTo>
                  <a:lnTo>
                    <a:pt x="257485" y="437447"/>
                  </a:lnTo>
                  <a:lnTo>
                    <a:pt x="252681" y="436251"/>
                  </a:lnTo>
                  <a:lnTo>
                    <a:pt x="249990" y="433278"/>
                  </a:lnTo>
                  <a:lnTo>
                    <a:pt x="246798" y="432910"/>
                  </a:lnTo>
                  <a:lnTo>
                    <a:pt x="245930" y="434396"/>
                  </a:lnTo>
                  <a:lnTo>
                    <a:pt x="247487" y="438191"/>
                  </a:lnTo>
                  <a:lnTo>
                    <a:pt x="246728" y="442767"/>
                  </a:lnTo>
                  <a:lnTo>
                    <a:pt x="247674" y="445380"/>
                  </a:lnTo>
                  <a:lnTo>
                    <a:pt x="249560" y="445904"/>
                  </a:lnTo>
                  <a:lnTo>
                    <a:pt x="251375" y="447258"/>
                  </a:lnTo>
                  <a:lnTo>
                    <a:pt x="252979" y="449073"/>
                  </a:lnTo>
                  <a:lnTo>
                    <a:pt x="250217" y="449261"/>
                  </a:lnTo>
                  <a:lnTo>
                    <a:pt x="251289" y="450708"/>
                  </a:lnTo>
                  <a:lnTo>
                    <a:pt x="252470" y="451553"/>
                  </a:lnTo>
                  <a:lnTo>
                    <a:pt x="252337" y="454581"/>
                  </a:lnTo>
                  <a:lnTo>
                    <a:pt x="251265" y="461888"/>
                  </a:lnTo>
                  <a:lnTo>
                    <a:pt x="248574" y="463453"/>
                  </a:lnTo>
                  <a:lnTo>
                    <a:pt x="247854" y="463875"/>
                  </a:lnTo>
                  <a:lnTo>
                    <a:pt x="247041" y="465455"/>
                  </a:lnTo>
                  <a:lnTo>
                    <a:pt x="245327" y="472481"/>
                  </a:lnTo>
                  <a:lnTo>
                    <a:pt x="244780" y="477050"/>
                  </a:lnTo>
                  <a:lnTo>
                    <a:pt x="245515" y="479999"/>
                  </a:lnTo>
                  <a:lnTo>
                    <a:pt x="248746" y="486211"/>
                  </a:lnTo>
                  <a:lnTo>
                    <a:pt x="247526" y="490255"/>
                  </a:lnTo>
                  <a:lnTo>
                    <a:pt x="245484" y="492454"/>
                  </a:lnTo>
                  <a:lnTo>
                    <a:pt x="236635" y="496984"/>
                  </a:lnTo>
                  <a:lnTo>
                    <a:pt x="233099" y="498799"/>
                  </a:lnTo>
                  <a:lnTo>
                    <a:pt x="227529" y="500043"/>
                  </a:lnTo>
                  <a:lnTo>
                    <a:pt x="218555" y="500254"/>
                  </a:lnTo>
                  <a:lnTo>
                    <a:pt x="215238" y="499972"/>
                  </a:lnTo>
                  <a:lnTo>
                    <a:pt x="207548" y="495842"/>
                  </a:lnTo>
                  <a:lnTo>
                    <a:pt x="201837" y="493369"/>
                  </a:lnTo>
                  <a:lnTo>
                    <a:pt x="196611" y="491406"/>
                  </a:lnTo>
                  <a:lnTo>
                    <a:pt x="191525" y="490232"/>
                  </a:lnTo>
                  <a:lnTo>
                    <a:pt x="192253" y="489638"/>
                  </a:lnTo>
                  <a:lnTo>
                    <a:pt x="192590" y="488574"/>
                  </a:lnTo>
                  <a:lnTo>
                    <a:pt x="191158" y="487979"/>
                  </a:lnTo>
                  <a:lnTo>
                    <a:pt x="190117" y="487846"/>
                  </a:lnTo>
                  <a:lnTo>
                    <a:pt x="186769" y="489982"/>
                  </a:lnTo>
                  <a:lnTo>
                    <a:pt x="185361" y="492164"/>
                  </a:lnTo>
                  <a:lnTo>
                    <a:pt x="184954" y="494081"/>
                  </a:lnTo>
                  <a:lnTo>
                    <a:pt x="184883" y="498681"/>
                  </a:lnTo>
                  <a:lnTo>
                    <a:pt x="185478" y="502554"/>
                  </a:lnTo>
                  <a:lnTo>
                    <a:pt x="187888" y="512122"/>
                  </a:lnTo>
                  <a:lnTo>
                    <a:pt x="188138" y="517340"/>
                  </a:lnTo>
                  <a:lnTo>
                    <a:pt x="186996" y="523943"/>
                  </a:lnTo>
                  <a:lnTo>
                    <a:pt x="188592" y="527839"/>
                  </a:lnTo>
                  <a:lnTo>
                    <a:pt x="190532" y="529600"/>
                  </a:lnTo>
                  <a:lnTo>
                    <a:pt x="194890" y="531344"/>
                  </a:lnTo>
                  <a:lnTo>
                    <a:pt x="196580" y="532534"/>
                  </a:lnTo>
                  <a:lnTo>
                    <a:pt x="198441" y="532346"/>
                  </a:lnTo>
                  <a:lnTo>
                    <a:pt x="199012" y="532807"/>
                  </a:lnTo>
                  <a:lnTo>
                    <a:pt x="198739" y="533660"/>
                  </a:lnTo>
                  <a:lnTo>
                    <a:pt x="197643" y="535342"/>
                  </a:lnTo>
                  <a:lnTo>
                    <a:pt x="197714" y="537118"/>
                  </a:lnTo>
                  <a:lnTo>
                    <a:pt x="201015" y="537642"/>
                  </a:lnTo>
                  <a:lnTo>
                    <a:pt x="204442" y="537282"/>
                  </a:lnTo>
                  <a:lnTo>
                    <a:pt x="208033" y="536492"/>
                  </a:lnTo>
                  <a:lnTo>
                    <a:pt x="208878" y="535256"/>
                  </a:lnTo>
                  <a:lnTo>
                    <a:pt x="208901" y="532674"/>
                  </a:lnTo>
                  <a:lnTo>
                    <a:pt x="204692" y="532220"/>
                  </a:lnTo>
                  <a:lnTo>
                    <a:pt x="205224" y="531258"/>
                  </a:lnTo>
                  <a:lnTo>
                    <a:pt x="208416" y="530210"/>
                  </a:lnTo>
                  <a:lnTo>
                    <a:pt x="212594" y="528496"/>
                  </a:lnTo>
                  <a:lnTo>
                    <a:pt x="214730" y="528176"/>
                  </a:lnTo>
                  <a:lnTo>
                    <a:pt x="216185" y="529326"/>
                  </a:lnTo>
                  <a:lnTo>
                    <a:pt x="217163" y="530382"/>
                  </a:lnTo>
                  <a:lnTo>
                    <a:pt x="218368" y="533159"/>
                  </a:lnTo>
                  <a:lnTo>
                    <a:pt x="219119" y="536828"/>
                  </a:lnTo>
                  <a:lnTo>
                    <a:pt x="219150" y="541249"/>
                  </a:lnTo>
                  <a:lnTo>
                    <a:pt x="218649" y="545419"/>
                  </a:lnTo>
                  <a:lnTo>
                    <a:pt x="218055" y="546898"/>
                  </a:lnTo>
                  <a:lnTo>
                    <a:pt x="216999" y="548673"/>
                  </a:lnTo>
                  <a:lnTo>
                    <a:pt x="209488" y="550942"/>
                  </a:lnTo>
                  <a:lnTo>
                    <a:pt x="207384" y="550347"/>
                  </a:lnTo>
                  <a:lnTo>
                    <a:pt x="205428" y="547195"/>
                  </a:lnTo>
                  <a:lnTo>
                    <a:pt x="204810" y="543932"/>
                  </a:lnTo>
                  <a:lnTo>
                    <a:pt x="203135" y="541734"/>
                  </a:lnTo>
                  <a:lnTo>
                    <a:pt x="199545" y="539989"/>
                  </a:lnTo>
                  <a:lnTo>
                    <a:pt x="195969" y="540521"/>
                  </a:lnTo>
                  <a:lnTo>
                    <a:pt x="192425" y="543549"/>
                  </a:lnTo>
                  <a:lnTo>
                    <a:pt x="188944" y="544527"/>
                  </a:lnTo>
                  <a:lnTo>
                    <a:pt x="187708" y="547289"/>
                  </a:lnTo>
                  <a:lnTo>
                    <a:pt x="196439" y="551763"/>
                  </a:lnTo>
                  <a:lnTo>
                    <a:pt x="200561" y="553015"/>
                  </a:lnTo>
                  <a:lnTo>
                    <a:pt x="201907" y="552969"/>
                  </a:lnTo>
                  <a:lnTo>
                    <a:pt x="203245" y="553555"/>
                  </a:lnTo>
                  <a:lnTo>
                    <a:pt x="202001" y="555221"/>
                  </a:lnTo>
                  <a:lnTo>
                    <a:pt x="200757" y="556254"/>
                  </a:lnTo>
                  <a:lnTo>
                    <a:pt x="194545" y="558539"/>
                  </a:lnTo>
                  <a:lnTo>
                    <a:pt x="191807" y="560134"/>
                  </a:lnTo>
                  <a:lnTo>
                    <a:pt x="188607" y="563280"/>
                  </a:lnTo>
                  <a:lnTo>
                    <a:pt x="184125" y="570156"/>
                  </a:lnTo>
                  <a:lnTo>
                    <a:pt x="182748" y="571659"/>
                  </a:lnTo>
                  <a:lnTo>
                    <a:pt x="182059" y="573411"/>
                  </a:lnTo>
                  <a:lnTo>
                    <a:pt x="181598" y="578175"/>
                  </a:lnTo>
                  <a:lnTo>
                    <a:pt x="183053" y="586116"/>
                  </a:lnTo>
                  <a:lnTo>
                    <a:pt x="181519" y="589449"/>
                  </a:lnTo>
                  <a:lnTo>
                    <a:pt x="182466" y="593157"/>
                  </a:lnTo>
                  <a:lnTo>
                    <a:pt x="181934" y="595637"/>
                  </a:lnTo>
                  <a:lnTo>
                    <a:pt x="180369" y="599212"/>
                  </a:lnTo>
                  <a:lnTo>
                    <a:pt x="174079" y="604869"/>
                  </a:lnTo>
                  <a:lnTo>
                    <a:pt x="172960" y="609015"/>
                  </a:lnTo>
                  <a:lnTo>
                    <a:pt x="175143" y="611464"/>
                  </a:lnTo>
                  <a:lnTo>
                    <a:pt x="174995" y="613608"/>
                  </a:lnTo>
                  <a:lnTo>
                    <a:pt x="174267" y="615556"/>
                  </a:lnTo>
                  <a:lnTo>
                    <a:pt x="171654" y="615532"/>
                  </a:lnTo>
                  <a:lnTo>
                    <a:pt x="162156" y="614226"/>
                  </a:lnTo>
                  <a:lnTo>
                    <a:pt x="158698" y="616354"/>
                  </a:lnTo>
                  <a:lnTo>
                    <a:pt x="155491" y="618959"/>
                  </a:lnTo>
                  <a:lnTo>
                    <a:pt x="154615" y="620203"/>
                  </a:lnTo>
                  <a:lnTo>
                    <a:pt x="153480" y="620985"/>
                  </a:lnTo>
                  <a:lnTo>
                    <a:pt x="146947" y="622378"/>
                  </a:lnTo>
                  <a:lnTo>
                    <a:pt x="145657" y="623301"/>
                  </a:lnTo>
                  <a:lnTo>
                    <a:pt x="138710" y="633276"/>
                  </a:lnTo>
                  <a:lnTo>
                    <a:pt x="135737" y="639488"/>
                  </a:lnTo>
                  <a:lnTo>
                    <a:pt x="132146" y="645605"/>
                  </a:lnTo>
                  <a:lnTo>
                    <a:pt x="131207" y="648203"/>
                  </a:lnTo>
                  <a:lnTo>
                    <a:pt x="131003" y="651810"/>
                  </a:lnTo>
                  <a:lnTo>
                    <a:pt x="131504" y="655064"/>
                  </a:lnTo>
                  <a:lnTo>
                    <a:pt x="132005" y="657466"/>
                  </a:lnTo>
                  <a:lnTo>
                    <a:pt x="133256" y="660556"/>
                  </a:lnTo>
                  <a:lnTo>
                    <a:pt x="135885" y="664084"/>
                  </a:lnTo>
                  <a:lnTo>
                    <a:pt x="149271" y="678535"/>
                  </a:lnTo>
                  <a:lnTo>
                    <a:pt x="152048" y="679802"/>
                  </a:lnTo>
                  <a:lnTo>
                    <a:pt x="166365" y="681359"/>
                  </a:lnTo>
                  <a:lnTo>
                    <a:pt x="169542" y="683385"/>
                  </a:lnTo>
                  <a:lnTo>
                    <a:pt x="171396" y="686608"/>
                  </a:lnTo>
                  <a:lnTo>
                    <a:pt x="172076" y="689456"/>
                  </a:lnTo>
                  <a:lnTo>
                    <a:pt x="171255" y="696685"/>
                  </a:lnTo>
                  <a:lnTo>
                    <a:pt x="170402" y="698954"/>
                  </a:lnTo>
                  <a:lnTo>
                    <a:pt x="168822" y="701019"/>
                  </a:lnTo>
                  <a:lnTo>
                    <a:pt x="165434" y="703679"/>
                  </a:lnTo>
                  <a:lnTo>
                    <a:pt x="161382" y="705095"/>
                  </a:lnTo>
                  <a:lnTo>
                    <a:pt x="162540" y="706104"/>
                  </a:lnTo>
                  <a:lnTo>
                    <a:pt x="164183" y="705956"/>
                  </a:lnTo>
                  <a:lnTo>
                    <a:pt x="167766" y="705095"/>
                  </a:lnTo>
                  <a:lnTo>
                    <a:pt x="169315" y="705956"/>
                  </a:lnTo>
                  <a:lnTo>
                    <a:pt x="170488" y="708827"/>
                  </a:lnTo>
                  <a:lnTo>
                    <a:pt x="168243" y="709984"/>
                  </a:lnTo>
                  <a:lnTo>
                    <a:pt x="167562" y="711385"/>
                  </a:lnTo>
                  <a:lnTo>
                    <a:pt x="165943" y="713505"/>
                  </a:lnTo>
                  <a:lnTo>
                    <a:pt x="157681" y="721986"/>
                  </a:lnTo>
                  <a:lnTo>
                    <a:pt x="153230" y="724528"/>
                  </a:lnTo>
                  <a:lnTo>
                    <a:pt x="149138" y="727947"/>
                  </a:lnTo>
                  <a:lnTo>
                    <a:pt x="143646" y="731413"/>
                  </a:lnTo>
                  <a:lnTo>
                    <a:pt x="141495" y="733408"/>
                  </a:lnTo>
                  <a:lnTo>
                    <a:pt x="138584" y="737601"/>
                  </a:lnTo>
                  <a:lnTo>
                    <a:pt x="134133" y="742178"/>
                  </a:lnTo>
                  <a:lnTo>
                    <a:pt x="129329" y="752044"/>
                  </a:lnTo>
                  <a:lnTo>
                    <a:pt x="129141" y="753960"/>
                  </a:lnTo>
                  <a:lnTo>
                    <a:pt x="129838" y="755243"/>
                  </a:lnTo>
                  <a:lnTo>
                    <a:pt x="127170" y="772698"/>
                  </a:lnTo>
                  <a:lnTo>
                    <a:pt x="126239" y="774763"/>
                  </a:lnTo>
                  <a:lnTo>
                    <a:pt x="124307" y="776969"/>
                  </a:lnTo>
                  <a:lnTo>
                    <a:pt x="119221" y="780615"/>
                  </a:lnTo>
                  <a:lnTo>
                    <a:pt x="116773" y="781068"/>
                  </a:lnTo>
                  <a:lnTo>
                    <a:pt x="113534" y="778956"/>
                  </a:lnTo>
                  <a:lnTo>
                    <a:pt x="111711" y="776750"/>
                  </a:lnTo>
                  <a:lnTo>
                    <a:pt x="109919" y="772979"/>
                  </a:lnTo>
                  <a:lnTo>
                    <a:pt x="107760" y="769099"/>
                  </a:lnTo>
                  <a:lnTo>
                    <a:pt x="107651" y="770483"/>
                  </a:lnTo>
                  <a:lnTo>
                    <a:pt x="108401" y="772846"/>
                  </a:lnTo>
                  <a:lnTo>
                    <a:pt x="107893" y="775318"/>
                  </a:lnTo>
                  <a:lnTo>
                    <a:pt x="102370" y="776444"/>
                  </a:lnTo>
                  <a:lnTo>
                    <a:pt x="100907" y="777602"/>
                  </a:lnTo>
                  <a:lnTo>
                    <a:pt x="105890" y="777086"/>
                  </a:lnTo>
                  <a:lnTo>
                    <a:pt x="109286" y="777837"/>
                  </a:lnTo>
                  <a:lnTo>
                    <a:pt x="110725" y="778737"/>
                  </a:lnTo>
                  <a:lnTo>
                    <a:pt x="112016" y="780623"/>
                  </a:lnTo>
                  <a:lnTo>
                    <a:pt x="113158" y="782891"/>
                  </a:lnTo>
                  <a:lnTo>
                    <a:pt x="112204" y="784151"/>
                  </a:lnTo>
                  <a:lnTo>
                    <a:pt x="109481" y="785191"/>
                  </a:lnTo>
                  <a:lnTo>
                    <a:pt x="105961" y="787108"/>
                  </a:lnTo>
                  <a:lnTo>
                    <a:pt x="101798" y="790574"/>
                  </a:lnTo>
                  <a:lnTo>
                    <a:pt x="99491" y="794595"/>
                  </a:lnTo>
                  <a:lnTo>
                    <a:pt x="98497" y="797490"/>
                  </a:lnTo>
                  <a:lnTo>
                    <a:pt x="97370" y="803342"/>
                  </a:lnTo>
                  <a:lnTo>
                    <a:pt x="97073" y="807222"/>
                  </a:lnTo>
                  <a:lnTo>
                    <a:pt x="95313" y="810211"/>
                  </a:lnTo>
                  <a:lnTo>
                    <a:pt x="92598" y="812910"/>
                  </a:lnTo>
                  <a:lnTo>
                    <a:pt x="92755" y="813528"/>
                  </a:lnTo>
                  <a:lnTo>
                    <a:pt x="94593" y="812143"/>
                  </a:lnTo>
                  <a:lnTo>
                    <a:pt x="96064" y="811705"/>
                  </a:lnTo>
                  <a:lnTo>
                    <a:pt x="97331" y="815304"/>
                  </a:lnTo>
                  <a:lnTo>
                    <a:pt x="99037" y="822525"/>
                  </a:lnTo>
                  <a:lnTo>
                    <a:pt x="99827" y="827548"/>
                  </a:lnTo>
                  <a:lnTo>
                    <a:pt x="99702" y="829034"/>
                  </a:lnTo>
                  <a:lnTo>
                    <a:pt x="99193" y="831083"/>
                  </a:lnTo>
                  <a:lnTo>
                    <a:pt x="95688" y="831577"/>
                  </a:lnTo>
                  <a:lnTo>
                    <a:pt x="92559" y="831514"/>
                  </a:lnTo>
                  <a:lnTo>
                    <a:pt x="90259" y="832390"/>
                  </a:lnTo>
                  <a:lnTo>
                    <a:pt x="91495" y="833298"/>
                  </a:lnTo>
                  <a:lnTo>
                    <a:pt x="93607" y="832977"/>
                  </a:lnTo>
                  <a:lnTo>
                    <a:pt x="96526" y="835136"/>
                  </a:lnTo>
                  <a:lnTo>
                    <a:pt x="99765" y="834213"/>
                  </a:lnTo>
                  <a:lnTo>
                    <a:pt x="101243" y="835660"/>
                  </a:lnTo>
                  <a:lnTo>
                    <a:pt x="102307" y="836983"/>
                  </a:lnTo>
                  <a:lnTo>
                    <a:pt x="107267" y="847575"/>
                  </a:lnTo>
                  <a:lnTo>
                    <a:pt x="111601" y="854155"/>
                  </a:lnTo>
                  <a:lnTo>
                    <a:pt x="113792" y="858067"/>
                  </a:lnTo>
                  <a:lnTo>
                    <a:pt x="112704" y="859850"/>
                  </a:lnTo>
                  <a:lnTo>
                    <a:pt x="112313" y="857480"/>
                  </a:lnTo>
                  <a:lnTo>
                    <a:pt x="109489" y="856862"/>
                  </a:lnTo>
                  <a:lnTo>
                    <a:pt x="106735" y="856228"/>
                  </a:lnTo>
                  <a:lnTo>
                    <a:pt x="102143" y="854530"/>
                  </a:lnTo>
                  <a:lnTo>
                    <a:pt x="95954" y="851964"/>
                  </a:lnTo>
                  <a:lnTo>
                    <a:pt x="89758" y="851964"/>
                  </a:lnTo>
                  <a:lnTo>
                    <a:pt x="84837" y="849797"/>
                  </a:lnTo>
                  <a:lnTo>
                    <a:pt x="79400" y="847403"/>
                  </a:lnTo>
                  <a:lnTo>
                    <a:pt x="67923" y="847192"/>
                  </a:lnTo>
                  <a:lnTo>
                    <a:pt x="57815" y="847044"/>
                  </a:lnTo>
                  <a:lnTo>
                    <a:pt x="47457" y="846895"/>
                  </a:lnTo>
                  <a:lnTo>
                    <a:pt x="40830" y="846793"/>
                  </a:lnTo>
                  <a:lnTo>
                    <a:pt x="36395" y="846730"/>
                  </a:lnTo>
                  <a:lnTo>
                    <a:pt x="35245" y="845831"/>
                  </a:lnTo>
                  <a:lnTo>
                    <a:pt x="35636" y="842858"/>
                  </a:lnTo>
                  <a:lnTo>
                    <a:pt x="33993" y="840667"/>
                  </a:lnTo>
                  <a:lnTo>
                    <a:pt x="31607" y="838023"/>
                  </a:lnTo>
                  <a:lnTo>
                    <a:pt x="28704" y="836161"/>
                  </a:lnTo>
                  <a:lnTo>
                    <a:pt x="27265" y="833665"/>
                  </a:lnTo>
                  <a:lnTo>
                    <a:pt x="25653" y="830865"/>
                  </a:lnTo>
                  <a:lnTo>
                    <a:pt x="26560" y="828385"/>
                  </a:lnTo>
                  <a:lnTo>
                    <a:pt x="27953" y="822368"/>
                  </a:lnTo>
                  <a:lnTo>
                    <a:pt x="27977" y="819724"/>
                  </a:lnTo>
                  <a:lnTo>
                    <a:pt x="26717" y="817878"/>
                  </a:lnTo>
                  <a:lnTo>
                    <a:pt x="26334" y="815257"/>
                  </a:lnTo>
                  <a:lnTo>
                    <a:pt x="26717" y="814028"/>
                  </a:lnTo>
                  <a:lnTo>
                    <a:pt x="27851" y="813098"/>
                  </a:lnTo>
                  <a:lnTo>
                    <a:pt x="28532" y="808818"/>
                  </a:lnTo>
                  <a:lnTo>
                    <a:pt x="28000" y="804633"/>
                  </a:lnTo>
                  <a:lnTo>
                    <a:pt x="27132" y="800901"/>
                  </a:lnTo>
                  <a:lnTo>
                    <a:pt x="25981" y="799258"/>
                  </a:lnTo>
                  <a:lnTo>
                    <a:pt x="24503" y="798476"/>
                  </a:lnTo>
                  <a:lnTo>
                    <a:pt x="23408" y="798327"/>
                  </a:lnTo>
                  <a:lnTo>
                    <a:pt x="20983" y="799719"/>
                  </a:lnTo>
                  <a:lnTo>
                    <a:pt x="16961" y="799368"/>
                  </a:lnTo>
                  <a:lnTo>
                    <a:pt x="15592" y="799900"/>
                  </a:lnTo>
                  <a:lnTo>
                    <a:pt x="13628" y="801394"/>
                  </a:lnTo>
                  <a:lnTo>
                    <a:pt x="10843" y="803600"/>
                  </a:lnTo>
                  <a:lnTo>
                    <a:pt x="9294" y="802833"/>
                  </a:lnTo>
                  <a:lnTo>
                    <a:pt x="8817" y="800471"/>
                  </a:lnTo>
                  <a:lnTo>
                    <a:pt x="7784" y="798429"/>
                  </a:lnTo>
                  <a:lnTo>
                    <a:pt x="7127" y="796629"/>
                  </a:lnTo>
                  <a:lnTo>
                    <a:pt x="6634" y="793664"/>
                  </a:lnTo>
                  <a:lnTo>
                    <a:pt x="5813" y="789870"/>
                  </a:lnTo>
                  <a:lnTo>
                    <a:pt x="4170" y="785387"/>
                  </a:lnTo>
                  <a:lnTo>
                    <a:pt x="1651" y="781772"/>
                  </a:lnTo>
                  <a:lnTo>
                    <a:pt x="1510" y="778526"/>
                  </a:lnTo>
                  <a:lnTo>
                    <a:pt x="1040" y="774458"/>
                  </a:lnTo>
                  <a:lnTo>
                    <a:pt x="2324" y="770507"/>
                  </a:lnTo>
                  <a:lnTo>
                    <a:pt x="1572" y="767237"/>
                  </a:lnTo>
                  <a:lnTo>
                    <a:pt x="0" y="763348"/>
                  </a:lnTo>
                  <a:lnTo>
                    <a:pt x="485" y="759327"/>
                  </a:lnTo>
                  <a:lnTo>
                    <a:pt x="2034" y="757105"/>
                  </a:lnTo>
                  <a:lnTo>
                    <a:pt x="2519" y="754289"/>
                  </a:lnTo>
                  <a:lnTo>
                    <a:pt x="9685" y="753843"/>
                  </a:lnTo>
                  <a:lnTo>
                    <a:pt x="9388" y="750064"/>
                  </a:lnTo>
                  <a:lnTo>
                    <a:pt x="10577" y="747013"/>
                  </a:lnTo>
                  <a:lnTo>
                    <a:pt x="11915" y="744251"/>
                  </a:lnTo>
                  <a:lnTo>
                    <a:pt x="13057" y="743000"/>
                  </a:lnTo>
                  <a:lnTo>
                    <a:pt x="15608" y="741904"/>
                  </a:lnTo>
                  <a:lnTo>
                    <a:pt x="18612" y="740316"/>
                  </a:lnTo>
                  <a:lnTo>
                    <a:pt x="20310" y="738501"/>
                  </a:lnTo>
                  <a:lnTo>
                    <a:pt x="21123" y="736874"/>
                  </a:lnTo>
                  <a:lnTo>
                    <a:pt x="21616" y="734777"/>
                  </a:lnTo>
                  <a:lnTo>
                    <a:pt x="21749" y="732547"/>
                  </a:lnTo>
                  <a:lnTo>
                    <a:pt x="21256" y="727814"/>
                  </a:lnTo>
                  <a:lnTo>
                    <a:pt x="21820" y="726359"/>
                  </a:lnTo>
                  <a:lnTo>
                    <a:pt x="23682" y="724442"/>
                  </a:lnTo>
                  <a:lnTo>
                    <a:pt x="26826" y="722745"/>
                  </a:lnTo>
                  <a:lnTo>
                    <a:pt x="28180" y="718246"/>
                  </a:lnTo>
                  <a:lnTo>
                    <a:pt x="27405" y="714342"/>
                  </a:lnTo>
                  <a:lnTo>
                    <a:pt x="25661" y="711252"/>
                  </a:lnTo>
                  <a:lnTo>
                    <a:pt x="23439" y="709859"/>
                  </a:lnTo>
                  <a:lnTo>
                    <a:pt x="23243" y="706691"/>
                  </a:lnTo>
                  <a:lnTo>
                    <a:pt x="24245" y="703687"/>
                  </a:lnTo>
                  <a:lnTo>
                    <a:pt x="25551" y="700471"/>
                  </a:lnTo>
                  <a:lnTo>
                    <a:pt x="27108" y="696787"/>
                  </a:lnTo>
                  <a:lnTo>
                    <a:pt x="27014" y="694212"/>
                  </a:lnTo>
                  <a:lnTo>
                    <a:pt x="28399" y="692711"/>
                  </a:lnTo>
                  <a:lnTo>
                    <a:pt x="32342" y="689362"/>
                  </a:lnTo>
                  <a:lnTo>
                    <a:pt x="33696" y="686092"/>
                  </a:lnTo>
                  <a:lnTo>
                    <a:pt x="35080" y="685208"/>
                  </a:lnTo>
                  <a:lnTo>
                    <a:pt x="36700" y="684817"/>
                  </a:lnTo>
                  <a:lnTo>
                    <a:pt x="36794" y="682970"/>
                  </a:lnTo>
                  <a:lnTo>
                    <a:pt x="35612" y="681140"/>
                  </a:lnTo>
                  <a:lnTo>
                    <a:pt x="35424" y="678847"/>
                  </a:lnTo>
                  <a:lnTo>
                    <a:pt x="35565" y="676313"/>
                  </a:lnTo>
                  <a:lnTo>
                    <a:pt x="35925" y="672925"/>
                  </a:lnTo>
                  <a:lnTo>
                    <a:pt x="37764" y="671658"/>
                  </a:lnTo>
                  <a:lnTo>
                    <a:pt x="40486" y="668920"/>
                  </a:lnTo>
                  <a:lnTo>
                    <a:pt x="41214" y="667183"/>
                  </a:lnTo>
                  <a:lnTo>
                    <a:pt x="41308" y="664859"/>
                  </a:lnTo>
                  <a:lnTo>
                    <a:pt x="40517" y="660071"/>
                  </a:lnTo>
                  <a:lnTo>
                    <a:pt x="39845" y="656644"/>
                  </a:lnTo>
                  <a:lnTo>
                    <a:pt x="39501" y="655385"/>
                  </a:lnTo>
                  <a:lnTo>
                    <a:pt x="38264" y="653069"/>
                  </a:lnTo>
                  <a:lnTo>
                    <a:pt x="37349" y="651606"/>
                  </a:lnTo>
                  <a:lnTo>
                    <a:pt x="38812" y="649775"/>
                  </a:lnTo>
                  <a:lnTo>
                    <a:pt x="41550" y="647859"/>
                  </a:lnTo>
                  <a:lnTo>
                    <a:pt x="42708" y="645082"/>
                  </a:lnTo>
                  <a:lnTo>
                    <a:pt x="41644" y="642726"/>
                  </a:lnTo>
                  <a:lnTo>
                    <a:pt x="40095" y="641483"/>
                  </a:lnTo>
                  <a:lnTo>
                    <a:pt x="39610" y="637884"/>
                  </a:lnTo>
                  <a:lnTo>
                    <a:pt x="40189" y="633323"/>
                  </a:lnTo>
                  <a:lnTo>
                    <a:pt x="41347" y="631946"/>
                  </a:lnTo>
                  <a:lnTo>
                    <a:pt x="45415" y="631257"/>
                  </a:lnTo>
                  <a:lnTo>
                    <a:pt x="45798" y="628918"/>
                  </a:lnTo>
                  <a:lnTo>
                    <a:pt x="48896" y="625617"/>
                  </a:lnTo>
                  <a:lnTo>
                    <a:pt x="48803" y="622464"/>
                  </a:lnTo>
                  <a:lnTo>
                    <a:pt x="46831" y="620532"/>
                  </a:lnTo>
                  <a:lnTo>
                    <a:pt x="44899" y="617418"/>
                  </a:lnTo>
                  <a:lnTo>
                    <a:pt x="43475" y="614672"/>
                  </a:lnTo>
                  <a:lnTo>
                    <a:pt x="38734" y="613169"/>
                  </a:lnTo>
                  <a:lnTo>
                    <a:pt x="33696" y="612356"/>
                  </a:lnTo>
                  <a:lnTo>
                    <a:pt x="33015" y="609766"/>
                  </a:lnTo>
                  <a:lnTo>
                    <a:pt x="33210" y="608272"/>
                  </a:lnTo>
                  <a:lnTo>
                    <a:pt x="35550" y="608875"/>
                  </a:lnTo>
                  <a:lnTo>
                    <a:pt x="39375" y="608350"/>
                  </a:lnTo>
                  <a:lnTo>
                    <a:pt x="42254" y="608233"/>
                  </a:lnTo>
                  <a:lnTo>
                    <a:pt x="44257" y="607967"/>
                  </a:lnTo>
                  <a:lnTo>
                    <a:pt x="46565" y="607592"/>
                  </a:lnTo>
                  <a:lnTo>
                    <a:pt x="48693" y="608679"/>
                  </a:lnTo>
                  <a:lnTo>
                    <a:pt x="50821" y="607999"/>
                  </a:lnTo>
                  <a:lnTo>
                    <a:pt x="51689" y="603923"/>
                  </a:lnTo>
                  <a:lnTo>
                    <a:pt x="53043" y="601755"/>
                  </a:lnTo>
                  <a:lnTo>
                    <a:pt x="53238" y="599721"/>
                  </a:lnTo>
                  <a:lnTo>
                    <a:pt x="51885" y="598102"/>
                  </a:lnTo>
                  <a:lnTo>
                    <a:pt x="49405" y="597601"/>
                  </a:lnTo>
                  <a:lnTo>
                    <a:pt x="38554" y="596318"/>
                  </a:lnTo>
                  <a:lnTo>
                    <a:pt x="38225" y="594699"/>
                  </a:lnTo>
                  <a:lnTo>
                    <a:pt x="38319" y="591984"/>
                  </a:lnTo>
                  <a:lnTo>
                    <a:pt x="38726" y="589214"/>
                  </a:lnTo>
                  <a:lnTo>
                    <a:pt x="38726" y="587853"/>
                  </a:lnTo>
                  <a:lnTo>
                    <a:pt x="39712" y="586656"/>
                  </a:lnTo>
                  <a:lnTo>
                    <a:pt x="40838" y="584152"/>
                  </a:lnTo>
                  <a:lnTo>
                    <a:pt x="41628" y="582486"/>
                  </a:lnTo>
                  <a:lnTo>
                    <a:pt x="40838" y="580327"/>
                  </a:lnTo>
                  <a:lnTo>
                    <a:pt x="39109" y="577143"/>
                  </a:lnTo>
                  <a:lnTo>
                    <a:pt x="40369" y="575672"/>
                  </a:lnTo>
                  <a:lnTo>
                    <a:pt x="40471" y="573920"/>
                  </a:lnTo>
                  <a:lnTo>
                    <a:pt x="40079" y="572206"/>
                  </a:lnTo>
                  <a:lnTo>
                    <a:pt x="38280" y="570305"/>
                  </a:lnTo>
                  <a:lnTo>
                    <a:pt x="36692" y="567684"/>
                  </a:lnTo>
                  <a:lnTo>
                    <a:pt x="36692" y="564899"/>
                  </a:lnTo>
                  <a:lnTo>
                    <a:pt x="38554" y="564156"/>
                  </a:lnTo>
                  <a:lnTo>
                    <a:pt x="39790" y="563303"/>
                  </a:lnTo>
                  <a:lnTo>
                    <a:pt x="40079" y="561582"/>
                  </a:lnTo>
                  <a:lnTo>
                    <a:pt x="39399" y="559462"/>
                  </a:lnTo>
                  <a:lnTo>
                    <a:pt x="36825" y="558812"/>
                  </a:lnTo>
                  <a:lnTo>
                    <a:pt x="33398" y="557514"/>
                  </a:lnTo>
                  <a:lnTo>
                    <a:pt x="32350" y="556426"/>
                  </a:lnTo>
                  <a:lnTo>
                    <a:pt x="31380" y="554157"/>
                  </a:lnTo>
                  <a:lnTo>
                    <a:pt x="32100" y="547797"/>
                  </a:lnTo>
                  <a:lnTo>
                    <a:pt x="31740" y="543971"/>
                  </a:lnTo>
                  <a:lnTo>
                    <a:pt x="31435" y="541859"/>
                  </a:lnTo>
                  <a:lnTo>
                    <a:pt x="32272" y="540232"/>
                  </a:lnTo>
                  <a:lnTo>
                    <a:pt x="33414" y="538769"/>
                  </a:lnTo>
                  <a:lnTo>
                    <a:pt x="32874" y="535366"/>
                  </a:lnTo>
                  <a:lnTo>
                    <a:pt x="31857" y="533582"/>
                  </a:lnTo>
                  <a:lnTo>
                    <a:pt x="32217" y="532213"/>
                  </a:lnTo>
                  <a:lnTo>
                    <a:pt x="33179" y="530836"/>
                  </a:lnTo>
                  <a:lnTo>
                    <a:pt x="34016" y="529138"/>
                  </a:lnTo>
                  <a:lnTo>
                    <a:pt x="34736" y="528739"/>
                  </a:lnTo>
                  <a:lnTo>
                    <a:pt x="35816" y="529709"/>
                  </a:lnTo>
                  <a:lnTo>
                    <a:pt x="37639" y="529138"/>
                  </a:lnTo>
                  <a:lnTo>
                    <a:pt x="39837" y="527769"/>
                  </a:lnTo>
                  <a:lnTo>
                    <a:pt x="40072" y="526158"/>
                  </a:lnTo>
                  <a:lnTo>
                    <a:pt x="39634" y="523857"/>
                  </a:lnTo>
                  <a:lnTo>
                    <a:pt x="37998" y="518083"/>
                  </a:lnTo>
                  <a:lnTo>
                    <a:pt x="36528" y="514524"/>
                  </a:lnTo>
                  <a:lnTo>
                    <a:pt x="36833" y="513241"/>
                  </a:lnTo>
                  <a:lnTo>
                    <a:pt x="37412" y="511895"/>
                  </a:lnTo>
                  <a:lnTo>
                    <a:pt x="36950" y="507013"/>
                  </a:lnTo>
                  <a:lnTo>
                    <a:pt x="37099" y="504072"/>
                  </a:lnTo>
                  <a:lnTo>
                    <a:pt x="37208" y="495427"/>
                  </a:lnTo>
                  <a:lnTo>
                    <a:pt x="37373" y="492485"/>
                  </a:lnTo>
                  <a:lnTo>
                    <a:pt x="35870" y="489481"/>
                  </a:lnTo>
                  <a:lnTo>
                    <a:pt x="36074" y="486672"/>
                  </a:lnTo>
                  <a:lnTo>
                    <a:pt x="37130" y="484623"/>
                  </a:lnTo>
                  <a:lnTo>
                    <a:pt x="38123" y="481853"/>
                  </a:lnTo>
                  <a:lnTo>
                    <a:pt x="38867" y="479405"/>
                  </a:lnTo>
                  <a:lnTo>
                    <a:pt x="39649" y="478302"/>
                  </a:lnTo>
                  <a:lnTo>
                    <a:pt x="40971" y="477754"/>
                  </a:lnTo>
                  <a:lnTo>
                    <a:pt x="41276" y="476416"/>
                  </a:lnTo>
                  <a:lnTo>
                    <a:pt x="40674" y="475399"/>
                  </a:lnTo>
                  <a:lnTo>
                    <a:pt x="38968" y="473811"/>
                  </a:lnTo>
                  <a:lnTo>
                    <a:pt x="38577" y="471871"/>
                  </a:lnTo>
                  <a:lnTo>
                    <a:pt x="38937" y="470384"/>
                  </a:lnTo>
                  <a:lnTo>
                    <a:pt x="39774" y="469524"/>
                  </a:lnTo>
                  <a:lnTo>
                    <a:pt x="41073" y="469531"/>
                  </a:lnTo>
                  <a:lnTo>
                    <a:pt x="42051" y="467411"/>
                  </a:lnTo>
                  <a:lnTo>
                    <a:pt x="42333" y="464798"/>
                  </a:lnTo>
                  <a:lnTo>
                    <a:pt x="42536" y="463585"/>
                  </a:lnTo>
                  <a:lnTo>
                    <a:pt x="41785" y="462060"/>
                  </a:lnTo>
                  <a:lnTo>
                    <a:pt x="41245" y="458469"/>
                  </a:lnTo>
                  <a:lnTo>
                    <a:pt x="40737" y="456435"/>
                  </a:lnTo>
                  <a:lnTo>
                    <a:pt x="41339" y="455582"/>
                  </a:lnTo>
                  <a:lnTo>
                    <a:pt x="42176" y="455269"/>
                  </a:lnTo>
                  <a:lnTo>
                    <a:pt x="43655" y="455754"/>
                  </a:lnTo>
                  <a:lnTo>
                    <a:pt x="44695" y="455504"/>
                  </a:lnTo>
                  <a:lnTo>
                    <a:pt x="44875" y="454416"/>
                  </a:lnTo>
                  <a:lnTo>
                    <a:pt x="44993" y="453251"/>
                  </a:lnTo>
                  <a:lnTo>
                    <a:pt x="45392" y="452460"/>
                  </a:lnTo>
                  <a:lnTo>
                    <a:pt x="46322" y="449832"/>
                  </a:lnTo>
                  <a:lnTo>
                    <a:pt x="47316" y="446577"/>
                  </a:lnTo>
                  <a:lnTo>
                    <a:pt x="47551" y="444285"/>
                  </a:lnTo>
                  <a:lnTo>
                    <a:pt x="47199" y="438081"/>
                  </a:lnTo>
                  <a:lnTo>
                    <a:pt x="47723" y="436657"/>
                  </a:lnTo>
                  <a:lnTo>
                    <a:pt x="48787" y="435359"/>
                  </a:lnTo>
                  <a:lnTo>
                    <a:pt x="50265" y="434138"/>
                  </a:lnTo>
                  <a:lnTo>
                    <a:pt x="52214" y="433129"/>
                  </a:lnTo>
                  <a:lnTo>
                    <a:pt x="54631" y="431674"/>
                  </a:lnTo>
                  <a:lnTo>
                    <a:pt x="57604" y="431142"/>
                  </a:lnTo>
                  <a:lnTo>
                    <a:pt x="58809" y="429530"/>
                  </a:lnTo>
                  <a:lnTo>
                    <a:pt x="59646" y="427387"/>
                  </a:lnTo>
                  <a:lnTo>
                    <a:pt x="59880" y="425626"/>
                  </a:lnTo>
                  <a:lnTo>
                    <a:pt x="58738" y="424406"/>
                  </a:lnTo>
                  <a:lnTo>
                    <a:pt x="57236" y="422951"/>
                  </a:lnTo>
                  <a:lnTo>
                    <a:pt x="56524" y="419297"/>
                  </a:lnTo>
                  <a:lnTo>
                    <a:pt x="56141" y="415925"/>
                  </a:lnTo>
                  <a:lnTo>
                    <a:pt x="55922" y="411685"/>
                  </a:lnTo>
                  <a:lnTo>
                    <a:pt x="54428" y="408047"/>
                  </a:lnTo>
                  <a:lnTo>
                    <a:pt x="52863" y="403963"/>
                  </a:lnTo>
                  <a:lnTo>
                    <a:pt x="52441" y="400333"/>
                  </a:lnTo>
                  <a:lnTo>
                    <a:pt x="52965" y="398354"/>
                  </a:lnTo>
                  <a:lnTo>
                    <a:pt x="53583" y="395209"/>
                  </a:lnTo>
                  <a:lnTo>
                    <a:pt x="52925" y="393777"/>
                  </a:lnTo>
                  <a:lnTo>
                    <a:pt x="52143" y="391219"/>
                  </a:lnTo>
                  <a:lnTo>
                    <a:pt x="52957" y="389216"/>
                  </a:lnTo>
                  <a:lnTo>
                    <a:pt x="53942" y="386110"/>
                  </a:lnTo>
                  <a:lnTo>
                    <a:pt x="53825" y="384537"/>
                  </a:lnTo>
                  <a:lnTo>
                    <a:pt x="53043" y="380790"/>
                  </a:lnTo>
                  <a:lnTo>
                    <a:pt x="52323" y="378694"/>
                  </a:lnTo>
                  <a:lnTo>
                    <a:pt x="53043" y="376456"/>
                  </a:lnTo>
                  <a:lnTo>
                    <a:pt x="54185" y="374367"/>
                  </a:lnTo>
                  <a:lnTo>
                    <a:pt x="55085" y="373248"/>
                  </a:lnTo>
                  <a:lnTo>
                    <a:pt x="54936" y="371449"/>
                  </a:lnTo>
                  <a:lnTo>
                    <a:pt x="55327" y="369970"/>
                  </a:lnTo>
                  <a:lnTo>
                    <a:pt x="57033" y="368985"/>
                  </a:lnTo>
                  <a:lnTo>
                    <a:pt x="58629" y="367154"/>
                  </a:lnTo>
                  <a:lnTo>
                    <a:pt x="59771" y="366935"/>
                  </a:lnTo>
                  <a:lnTo>
                    <a:pt x="61148" y="366935"/>
                  </a:lnTo>
                  <a:lnTo>
                    <a:pt x="62048" y="366418"/>
                  </a:lnTo>
                  <a:lnTo>
                    <a:pt x="62407" y="365010"/>
                  </a:lnTo>
                  <a:lnTo>
                    <a:pt x="62650" y="363453"/>
                  </a:lnTo>
                  <a:lnTo>
                    <a:pt x="64848" y="361521"/>
                  </a:lnTo>
                  <a:lnTo>
                    <a:pt x="66139" y="359745"/>
                  </a:lnTo>
                  <a:lnTo>
                    <a:pt x="68478" y="359377"/>
                  </a:lnTo>
                  <a:lnTo>
                    <a:pt x="69621" y="357453"/>
                  </a:lnTo>
                  <a:lnTo>
                    <a:pt x="69644" y="354988"/>
                  </a:lnTo>
                  <a:lnTo>
                    <a:pt x="69378" y="352501"/>
                  </a:lnTo>
                  <a:lnTo>
                    <a:pt x="70160" y="349629"/>
                  </a:lnTo>
                  <a:lnTo>
                    <a:pt x="69292" y="345248"/>
                  </a:lnTo>
                  <a:lnTo>
                    <a:pt x="69378" y="342932"/>
                  </a:lnTo>
                  <a:lnTo>
                    <a:pt x="68478" y="341024"/>
                  </a:lnTo>
                  <a:lnTo>
                    <a:pt x="68658" y="338966"/>
                  </a:lnTo>
                  <a:lnTo>
                    <a:pt x="68173" y="337652"/>
                  </a:lnTo>
                  <a:lnTo>
                    <a:pt x="66812" y="337159"/>
                  </a:lnTo>
                  <a:lnTo>
                    <a:pt x="66312" y="335524"/>
                  </a:lnTo>
                  <a:lnTo>
                    <a:pt x="66969" y="334718"/>
                  </a:lnTo>
                  <a:lnTo>
                    <a:pt x="68252" y="334100"/>
                  </a:lnTo>
                  <a:lnTo>
                    <a:pt x="69863" y="332848"/>
                  </a:lnTo>
                  <a:lnTo>
                    <a:pt x="71068" y="326840"/>
                  </a:lnTo>
                  <a:lnTo>
                    <a:pt x="71639" y="325056"/>
                  </a:lnTo>
                  <a:lnTo>
                    <a:pt x="72195" y="322920"/>
                  </a:lnTo>
                  <a:lnTo>
                    <a:pt x="72124" y="321809"/>
                  </a:lnTo>
                  <a:lnTo>
                    <a:pt x="72899" y="320206"/>
                  </a:lnTo>
                  <a:lnTo>
                    <a:pt x="73869" y="317772"/>
                  </a:lnTo>
                  <a:lnTo>
                    <a:pt x="75394" y="315425"/>
                  </a:lnTo>
                  <a:lnTo>
                    <a:pt x="76263" y="313814"/>
                  </a:lnTo>
                  <a:lnTo>
                    <a:pt x="77108" y="311647"/>
                  </a:lnTo>
                  <a:lnTo>
                    <a:pt x="77350" y="310340"/>
                  </a:lnTo>
                  <a:lnTo>
                    <a:pt x="78430" y="309691"/>
                  </a:lnTo>
                  <a:lnTo>
                    <a:pt x="79674" y="309527"/>
                  </a:lnTo>
                  <a:lnTo>
                    <a:pt x="81137" y="309120"/>
                  </a:lnTo>
                  <a:lnTo>
                    <a:pt x="81739" y="308321"/>
                  </a:lnTo>
                  <a:lnTo>
                    <a:pt x="81630" y="307164"/>
                  </a:lnTo>
                  <a:lnTo>
                    <a:pt x="81536" y="304605"/>
                  </a:lnTo>
                  <a:lnTo>
                    <a:pt x="81098" y="300545"/>
                  </a:lnTo>
                  <a:lnTo>
                    <a:pt x="80816" y="295327"/>
                  </a:lnTo>
                  <a:lnTo>
                    <a:pt x="81074" y="291900"/>
                  </a:lnTo>
                  <a:lnTo>
                    <a:pt x="82036" y="288466"/>
                  </a:lnTo>
                  <a:lnTo>
                    <a:pt x="82936" y="286604"/>
                  </a:lnTo>
                  <a:lnTo>
                    <a:pt x="82694" y="285172"/>
                  </a:lnTo>
                  <a:lnTo>
                    <a:pt x="82451" y="283600"/>
                  </a:lnTo>
                  <a:lnTo>
                    <a:pt x="80769" y="282739"/>
                  </a:lnTo>
                  <a:lnTo>
                    <a:pt x="79173" y="283482"/>
                  </a:lnTo>
                  <a:lnTo>
                    <a:pt x="78054" y="283279"/>
                  </a:lnTo>
                  <a:lnTo>
                    <a:pt x="76623" y="281456"/>
                  </a:lnTo>
                  <a:lnTo>
                    <a:pt x="76200" y="279524"/>
                  </a:lnTo>
                  <a:lnTo>
                    <a:pt x="76443" y="276887"/>
                  </a:lnTo>
                  <a:lnTo>
                    <a:pt x="77562" y="275244"/>
                  </a:lnTo>
                  <a:lnTo>
                    <a:pt x="78000" y="273179"/>
                  </a:lnTo>
                  <a:lnTo>
                    <a:pt x="77342" y="272537"/>
                  </a:lnTo>
                  <a:lnTo>
                    <a:pt x="75934" y="271168"/>
                  </a:lnTo>
                  <a:lnTo>
                    <a:pt x="74604" y="266459"/>
                  </a:lnTo>
                  <a:lnTo>
                    <a:pt x="74769" y="262453"/>
                  </a:lnTo>
                  <a:lnTo>
                    <a:pt x="73446" y="261389"/>
                  </a:lnTo>
                  <a:lnTo>
                    <a:pt x="72828" y="258267"/>
                  </a:lnTo>
                  <a:lnTo>
                    <a:pt x="71467" y="257149"/>
                  </a:lnTo>
                  <a:lnTo>
                    <a:pt x="70927" y="254817"/>
                  </a:lnTo>
                  <a:lnTo>
                    <a:pt x="70505" y="252415"/>
                  </a:lnTo>
                  <a:lnTo>
                    <a:pt x="70685" y="251359"/>
                  </a:lnTo>
                  <a:lnTo>
                    <a:pt x="72109" y="251062"/>
                  </a:lnTo>
                  <a:lnTo>
                    <a:pt x="72914" y="249169"/>
                  </a:lnTo>
                  <a:lnTo>
                    <a:pt x="72312" y="248112"/>
                  </a:lnTo>
                  <a:lnTo>
                    <a:pt x="71232" y="247197"/>
                  </a:lnTo>
                  <a:lnTo>
                    <a:pt x="69855" y="247268"/>
                  </a:lnTo>
                  <a:lnTo>
                    <a:pt x="68619" y="246188"/>
                  </a:lnTo>
                  <a:lnTo>
                    <a:pt x="66969" y="241674"/>
                  </a:lnTo>
                  <a:lnTo>
                    <a:pt x="65662" y="239186"/>
                  </a:lnTo>
                  <a:lnTo>
                    <a:pt x="66077" y="235564"/>
                  </a:lnTo>
                  <a:lnTo>
                    <a:pt x="66335" y="232740"/>
                  </a:lnTo>
                  <a:lnTo>
                    <a:pt x="66898" y="230322"/>
                  </a:lnTo>
                  <a:lnTo>
                    <a:pt x="67102" y="228421"/>
                  </a:lnTo>
                  <a:lnTo>
                    <a:pt x="68119" y="227513"/>
                  </a:lnTo>
                  <a:lnTo>
                    <a:pt x="69081" y="227928"/>
                  </a:lnTo>
                  <a:lnTo>
                    <a:pt x="69981" y="227717"/>
                  </a:lnTo>
                  <a:lnTo>
                    <a:pt x="70810" y="226175"/>
                  </a:lnTo>
                  <a:lnTo>
                    <a:pt x="71717" y="225206"/>
                  </a:lnTo>
                  <a:lnTo>
                    <a:pt x="71663" y="224439"/>
                  </a:lnTo>
                  <a:lnTo>
                    <a:pt x="71123" y="223609"/>
                  </a:lnTo>
                  <a:lnTo>
                    <a:pt x="70865" y="222147"/>
                  </a:lnTo>
                  <a:lnTo>
                    <a:pt x="71498" y="220402"/>
                  </a:lnTo>
                  <a:lnTo>
                    <a:pt x="72594" y="216420"/>
                  </a:lnTo>
                  <a:lnTo>
                    <a:pt x="74252" y="212039"/>
                  </a:lnTo>
                  <a:lnTo>
                    <a:pt x="74964" y="210403"/>
                  </a:lnTo>
                  <a:lnTo>
                    <a:pt x="74784" y="209019"/>
                  </a:lnTo>
                  <a:lnTo>
                    <a:pt x="75144" y="208393"/>
                  </a:lnTo>
                  <a:lnTo>
                    <a:pt x="76271" y="209089"/>
                  </a:lnTo>
                  <a:lnTo>
                    <a:pt x="79470" y="208322"/>
                  </a:lnTo>
                  <a:lnTo>
                    <a:pt x="80550" y="206382"/>
                  </a:lnTo>
                  <a:lnTo>
                    <a:pt x="80973" y="204653"/>
                  </a:lnTo>
                  <a:lnTo>
                    <a:pt x="81935" y="203683"/>
                  </a:lnTo>
                  <a:lnTo>
                    <a:pt x="81512" y="202306"/>
                  </a:lnTo>
                  <a:lnTo>
                    <a:pt x="80190" y="201892"/>
                  </a:lnTo>
                  <a:lnTo>
                    <a:pt x="79392" y="201242"/>
                  </a:lnTo>
                  <a:lnTo>
                    <a:pt x="79713" y="199678"/>
                  </a:lnTo>
                  <a:lnTo>
                    <a:pt x="80182" y="196087"/>
                  </a:lnTo>
                  <a:lnTo>
                    <a:pt x="80104" y="193450"/>
                  </a:lnTo>
                  <a:lnTo>
                    <a:pt x="78899" y="187825"/>
                  </a:lnTo>
                  <a:lnTo>
                    <a:pt x="77929" y="182270"/>
                  </a:lnTo>
                  <a:lnTo>
                    <a:pt x="78610" y="180416"/>
                  </a:lnTo>
                  <a:lnTo>
                    <a:pt x="80707" y="177881"/>
                  </a:lnTo>
                  <a:lnTo>
                    <a:pt x="82295" y="176739"/>
                  </a:lnTo>
                  <a:lnTo>
                    <a:pt x="82584" y="175292"/>
                  </a:lnTo>
                  <a:lnTo>
                    <a:pt x="84157" y="168767"/>
                  </a:lnTo>
                  <a:lnTo>
                    <a:pt x="84337" y="165208"/>
                  </a:lnTo>
                  <a:lnTo>
                    <a:pt x="85369" y="163244"/>
                  </a:lnTo>
                  <a:lnTo>
                    <a:pt x="86050" y="159551"/>
                  </a:lnTo>
                  <a:lnTo>
                    <a:pt x="88898" y="156375"/>
                  </a:lnTo>
                  <a:lnTo>
                    <a:pt x="89735" y="154270"/>
                  </a:lnTo>
                  <a:lnTo>
                    <a:pt x="90877" y="154067"/>
                  </a:lnTo>
                  <a:lnTo>
                    <a:pt x="91479" y="153386"/>
                  </a:lnTo>
                  <a:lnTo>
                    <a:pt x="92989" y="151047"/>
                  </a:lnTo>
                  <a:lnTo>
                    <a:pt x="94953" y="148645"/>
                  </a:lnTo>
                  <a:lnTo>
                    <a:pt x="96643" y="147432"/>
                  </a:lnTo>
                  <a:lnTo>
                    <a:pt x="97065" y="145540"/>
                  </a:lnTo>
                  <a:lnTo>
                    <a:pt x="97871" y="142958"/>
                  </a:lnTo>
                  <a:lnTo>
                    <a:pt x="99545" y="138678"/>
                  </a:lnTo>
                  <a:lnTo>
                    <a:pt x="100484" y="135697"/>
                  </a:lnTo>
                  <a:lnTo>
                    <a:pt x="101744" y="134626"/>
                  </a:lnTo>
                  <a:lnTo>
                    <a:pt x="103215" y="130730"/>
                  </a:lnTo>
                  <a:lnTo>
                    <a:pt x="103848" y="128445"/>
                  </a:lnTo>
                  <a:lnTo>
                    <a:pt x="105530" y="127506"/>
                  </a:lnTo>
                  <a:lnTo>
                    <a:pt x="106845" y="127240"/>
                  </a:lnTo>
                  <a:lnTo>
                    <a:pt x="108104" y="128312"/>
                  </a:lnTo>
                  <a:lnTo>
                    <a:pt x="109426" y="128109"/>
                  </a:lnTo>
                  <a:lnTo>
                    <a:pt x="110631" y="126771"/>
                  </a:lnTo>
                  <a:lnTo>
                    <a:pt x="113526" y="125855"/>
                  </a:lnTo>
                  <a:lnTo>
                    <a:pt x="114832" y="125363"/>
                  </a:lnTo>
                  <a:lnTo>
                    <a:pt x="115435" y="124025"/>
                  </a:lnTo>
                  <a:lnTo>
                    <a:pt x="115435" y="121678"/>
                  </a:lnTo>
                  <a:lnTo>
                    <a:pt x="114230" y="119941"/>
                  </a:lnTo>
                  <a:lnTo>
                    <a:pt x="111781" y="116616"/>
                  </a:lnTo>
                  <a:lnTo>
                    <a:pt x="109669" y="112900"/>
                  </a:lnTo>
                  <a:lnTo>
                    <a:pt x="109442" y="111734"/>
                  </a:lnTo>
                  <a:lnTo>
                    <a:pt x="109426" y="110459"/>
                  </a:lnTo>
                  <a:lnTo>
                    <a:pt x="109786" y="108848"/>
                  </a:lnTo>
                  <a:lnTo>
                    <a:pt x="110795" y="107025"/>
                  </a:lnTo>
                  <a:lnTo>
                    <a:pt x="113330" y="104021"/>
                  </a:lnTo>
                  <a:lnTo>
                    <a:pt x="113056" y="101877"/>
                  </a:lnTo>
                  <a:lnTo>
                    <a:pt x="111210" y="93999"/>
                  </a:lnTo>
                  <a:lnTo>
                    <a:pt x="110529" y="91831"/>
                  </a:lnTo>
                  <a:lnTo>
                    <a:pt x="109246" y="87818"/>
                  </a:lnTo>
                  <a:lnTo>
                    <a:pt x="109426" y="86230"/>
                  </a:lnTo>
                  <a:lnTo>
                    <a:pt x="110553" y="81802"/>
                  </a:lnTo>
                  <a:lnTo>
                    <a:pt x="111531" y="80018"/>
                  </a:lnTo>
                  <a:lnTo>
                    <a:pt x="112970" y="79689"/>
                  </a:lnTo>
                  <a:lnTo>
                    <a:pt x="113753" y="79095"/>
                  </a:lnTo>
                  <a:lnTo>
                    <a:pt x="113995" y="78305"/>
                  </a:lnTo>
                  <a:lnTo>
                    <a:pt x="113033" y="77319"/>
                  </a:lnTo>
                  <a:lnTo>
                    <a:pt x="112611" y="76067"/>
                  </a:lnTo>
                  <a:lnTo>
                    <a:pt x="112188" y="74283"/>
                  </a:lnTo>
                  <a:lnTo>
                    <a:pt x="110858" y="73657"/>
                  </a:lnTo>
                  <a:lnTo>
                    <a:pt x="110091" y="72179"/>
                  </a:lnTo>
                  <a:lnTo>
                    <a:pt x="110091" y="70012"/>
                  </a:lnTo>
                  <a:lnTo>
                    <a:pt x="111288" y="67188"/>
                  </a:lnTo>
                  <a:lnTo>
                    <a:pt x="112611" y="66397"/>
                  </a:lnTo>
                  <a:lnTo>
                    <a:pt x="113150" y="65146"/>
                  </a:lnTo>
                  <a:lnTo>
                    <a:pt x="114566" y="64004"/>
                  </a:lnTo>
                  <a:lnTo>
                    <a:pt x="115857" y="63119"/>
                  </a:lnTo>
                  <a:lnTo>
                    <a:pt x="116937" y="61484"/>
                  </a:lnTo>
                  <a:lnTo>
                    <a:pt x="121388" y="59482"/>
                  </a:lnTo>
                  <a:lnTo>
                    <a:pt x="124924" y="57925"/>
                  </a:lnTo>
                  <a:lnTo>
                    <a:pt x="131825" y="54952"/>
                  </a:lnTo>
                  <a:lnTo>
                    <a:pt x="136558" y="52910"/>
                  </a:lnTo>
                  <a:lnTo>
                    <a:pt x="137012" y="51502"/>
                  </a:lnTo>
                  <a:lnTo>
                    <a:pt x="137372" y="50540"/>
                  </a:lnTo>
                  <a:lnTo>
                    <a:pt x="139562" y="43366"/>
                  </a:lnTo>
                  <a:lnTo>
                    <a:pt x="142402" y="34110"/>
                  </a:lnTo>
                  <a:lnTo>
                    <a:pt x="144178" y="28321"/>
                  </a:lnTo>
                  <a:lnTo>
                    <a:pt x="140094" y="24065"/>
                  </a:lnTo>
                  <a:lnTo>
                    <a:pt x="140814" y="22931"/>
                  </a:lnTo>
                  <a:lnTo>
                    <a:pt x="143153" y="20020"/>
                  </a:lnTo>
                  <a:lnTo>
                    <a:pt x="143638" y="17689"/>
                  </a:lnTo>
                  <a:lnTo>
                    <a:pt x="144569" y="16687"/>
                  </a:lnTo>
                  <a:lnTo>
                    <a:pt x="148762" y="14317"/>
                  </a:lnTo>
                  <a:lnTo>
                    <a:pt x="149482" y="12745"/>
                  </a:lnTo>
                  <a:lnTo>
                    <a:pt x="149850" y="11000"/>
                  </a:lnTo>
                  <a:lnTo>
                    <a:pt x="150703" y="9748"/>
                  </a:lnTo>
                  <a:lnTo>
                    <a:pt x="152299" y="9490"/>
                  </a:lnTo>
                  <a:lnTo>
                    <a:pt x="155201" y="8379"/>
                  </a:lnTo>
                  <a:lnTo>
                    <a:pt x="158315" y="7323"/>
                  </a:lnTo>
                  <a:lnTo>
                    <a:pt x="159254" y="5891"/>
                  </a:lnTo>
                  <a:lnTo>
                    <a:pt x="160138" y="3403"/>
                  </a:lnTo>
                  <a:lnTo>
                    <a:pt x="160897" y="649"/>
                  </a:lnTo>
                  <a:lnTo>
                    <a:pt x="161499" y="0"/>
                  </a:lnTo>
                  <a:lnTo>
                    <a:pt x="162501" y="70"/>
                  </a:lnTo>
                  <a:lnTo>
                    <a:pt x="164167" y="759"/>
                  </a:lnTo>
                  <a:lnTo>
                    <a:pt x="165043" y="1799"/>
                  </a:lnTo>
                  <a:lnTo>
                    <a:pt x="169401" y="5101"/>
                  </a:lnTo>
                  <a:lnTo>
                    <a:pt x="171357" y="6986"/>
                  </a:lnTo>
                  <a:lnTo>
                    <a:pt x="173219" y="7237"/>
                  </a:lnTo>
                  <a:lnTo>
                    <a:pt x="176896" y="6869"/>
                  </a:lnTo>
                  <a:lnTo>
                    <a:pt x="177639" y="6955"/>
                  </a:lnTo>
                  <a:lnTo>
                    <a:pt x="187019" y="7065"/>
                  </a:lnTo>
                  <a:lnTo>
                    <a:pt x="188451" y="7229"/>
                  </a:lnTo>
                  <a:lnTo>
                    <a:pt x="191729" y="8034"/>
                  </a:lnTo>
                  <a:lnTo>
                    <a:pt x="193583" y="8684"/>
                  </a:lnTo>
                  <a:lnTo>
                    <a:pt x="194874" y="9021"/>
                  </a:lnTo>
                  <a:lnTo>
                    <a:pt x="196947" y="10038"/>
                  </a:lnTo>
                  <a:lnTo>
                    <a:pt x="198746" y="13409"/>
                  </a:lnTo>
                  <a:lnTo>
                    <a:pt x="199756" y="16093"/>
                  </a:lnTo>
                  <a:lnTo>
                    <a:pt x="200460" y="18456"/>
                  </a:lnTo>
                  <a:lnTo>
                    <a:pt x="202032" y="22610"/>
                  </a:lnTo>
                  <a:lnTo>
                    <a:pt x="203104" y="24190"/>
                  </a:lnTo>
                  <a:lnTo>
                    <a:pt x="203488" y="23424"/>
                  </a:lnTo>
                  <a:lnTo>
                    <a:pt x="204403" y="18878"/>
                  </a:lnTo>
                  <a:lnTo>
                    <a:pt x="205662" y="16234"/>
                  </a:lnTo>
                  <a:lnTo>
                    <a:pt x="207360" y="13268"/>
                  </a:lnTo>
                  <a:lnTo>
                    <a:pt x="210779" y="6353"/>
                  </a:lnTo>
                  <a:lnTo>
                    <a:pt x="211976" y="5320"/>
                  </a:lnTo>
                  <a:lnTo>
                    <a:pt x="213306" y="4819"/>
                  </a:lnTo>
                  <a:lnTo>
                    <a:pt x="214237" y="4780"/>
                  </a:lnTo>
                  <a:lnTo>
                    <a:pt x="215184" y="5296"/>
                  </a:lnTo>
                  <a:lnTo>
                    <a:pt x="216475" y="5296"/>
                  </a:lnTo>
                  <a:lnTo>
                    <a:pt x="217390" y="4749"/>
                  </a:lnTo>
                  <a:lnTo>
                    <a:pt x="226356" y="4663"/>
                  </a:lnTo>
                  <a:lnTo>
                    <a:pt x="235658" y="4585"/>
                  </a:lnTo>
                  <a:lnTo>
                    <a:pt x="235853" y="4624"/>
                  </a:lnTo>
                  <a:lnTo>
                    <a:pt x="236275" y="5813"/>
                  </a:lnTo>
                  <a:lnTo>
                    <a:pt x="237824" y="8410"/>
                  </a:lnTo>
                  <a:lnTo>
                    <a:pt x="239561" y="9787"/>
                  </a:lnTo>
                  <a:lnTo>
                    <a:pt x="239906" y="10202"/>
                  </a:lnTo>
                  <a:close/>
                  <a:moveTo>
                    <a:pt x="256929" y="443300"/>
                  </a:moveTo>
                  <a:lnTo>
                    <a:pt x="257148" y="445083"/>
                  </a:lnTo>
                  <a:lnTo>
                    <a:pt x="256006" y="444872"/>
                  </a:lnTo>
                  <a:lnTo>
                    <a:pt x="253292" y="443166"/>
                  </a:lnTo>
                  <a:lnTo>
                    <a:pt x="252376" y="441570"/>
                  </a:lnTo>
                  <a:lnTo>
                    <a:pt x="252165" y="440898"/>
                  </a:lnTo>
                  <a:lnTo>
                    <a:pt x="254934" y="441625"/>
                  </a:lnTo>
                  <a:lnTo>
                    <a:pt x="256241" y="442290"/>
                  </a:lnTo>
                  <a:lnTo>
                    <a:pt x="256929" y="443300"/>
                  </a:lnTo>
                  <a:close/>
                  <a:moveTo>
                    <a:pt x="108120" y="952026"/>
                  </a:moveTo>
                  <a:lnTo>
                    <a:pt x="108245" y="943452"/>
                  </a:lnTo>
                  <a:lnTo>
                    <a:pt x="108417" y="931998"/>
                  </a:lnTo>
                  <a:lnTo>
                    <a:pt x="108448" y="921851"/>
                  </a:lnTo>
                  <a:lnTo>
                    <a:pt x="108480" y="912025"/>
                  </a:lnTo>
                  <a:lnTo>
                    <a:pt x="108511" y="901917"/>
                  </a:lnTo>
                  <a:lnTo>
                    <a:pt x="108542" y="891879"/>
                  </a:lnTo>
                  <a:lnTo>
                    <a:pt x="108581" y="881216"/>
                  </a:lnTo>
                  <a:lnTo>
                    <a:pt x="108621" y="870459"/>
                  </a:lnTo>
                  <a:lnTo>
                    <a:pt x="109912" y="871985"/>
                  </a:lnTo>
                  <a:lnTo>
                    <a:pt x="115012" y="879417"/>
                  </a:lnTo>
                  <a:lnTo>
                    <a:pt x="116342" y="882468"/>
                  </a:lnTo>
                  <a:lnTo>
                    <a:pt x="117179" y="886036"/>
                  </a:lnTo>
                  <a:lnTo>
                    <a:pt x="115138" y="883767"/>
                  </a:lnTo>
                  <a:lnTo>
                    <a:pt x="112986" y="885065"/>
                  </a:lnTo>
                  <a:lnTo>
                    <a:pt x="111922" y="887193"/>
                  </a:lnTo>
                  <a:lnTo>
                    <a:pt x="111015" y="889509"/>
                  </a:lnTo>
                  <a:lnTo>
                    <a:pt x="111015" y="891144"/>
                  </a:lnTo>
                  <a:lnTo>
                    <a:pt x="111719" y="892576"/>
                  </a:lnTo>
                  <a:lnTo>
                    <a:pt x="113815" y="893820"/>
                  </a:lnTo>
                  <a:lnTo>
                    <a:pt x="118908" y="894242"/>
                  </a:lnTo>
                  <a:lnTo>
                    <a:pt x="119284" y="894711"/>
                  </a:lnTo>
                  <a:lnTo>
                    <a:pt x="122257" y="903716"/>
                  </a:lnTo>
                  <a:lnTo>
                    <a:pt x="123751" y="905735"/>
                  </a:lnTo>
                  <a:lnTo>
                    <a:pt x="125488" y="907339"/>
                  </a:lnTo>
                  <a:lnTo>
                    <a:pt x="129509" y="911970"/>
                  </a:lnTo>
                  <a:lnTo>
                    <a:pt x="133366" y="916977"/>
                  </a:lnTo>
                  <a:lnTo>
                    <a:pt x="137943" y="921741"/>
                  </a:lnTo>
                  <a:lnTo>
                    <a:pt x="142872" y="925411"/>
                  </a:lnTo>
                  <a:lnTo>
                    <a:pt x="147362" y="928196"/>
                  </a:lnTo>
                  <a:lnTo>
                    <a:pt x="151642" y="931615"/>
                  </a:lnTo>
                  <a:lnTo>
                    <a:pt x="156211" y="936403"/>
                  </a:lnTo>
                  <a:lnTo>
                    <a:pt x="161178" y="939892"/>
                  </a:lnTo>
                  <a:lnTo>
                    <a:pt x="166514" y="942356"/>
                  </a:lnTo>
                  <a:lnTo>
                    <a:pt x="171904" y="944422"/>
                  </a:lnTo>
                  <a:lnTo>
                    <a:pt x="180205" y="943616"/>
                  </a:lnTo>
                  <a:lnTo>
                    <a:pt x="182779" y="943835"/>
                  </a:lnTo>
                  <a:lnTo>
                    <a:pt x="184383" y="945353"/>
                  </a:lnTo>
                  <a:lnTo>
                    <a:pt x="182771" y="949554"/>
                  </a:lnTo>
                  <a:lnTo>
                    <a:pt x="180713" y="952942"/>
                  </a:lnTo>
                  <a:lnTo>
                    <a:pt x="177967" y="954342"/>
                  </a:lnTo>
                  <a:lnTo>
                    <a:pt x="175065" y="954858"/>
                  </a:lnTo>
                  <a:lnTo>
                    <a:pt x="172444" y="954788"/>
                  </a:lnTo>
                  <a:lnTo>
                    <a:pt x="169831" y="954162"/>
                  </a:lnTo>
                  <a:lnTo>
                    <a:pt x="167375" y="954514"/>
                  </a:lnTo>
                  <a:lnTo>
                    <a:pt x="165027" y="955946"/>
                  </a:lnTo>
                  <a:lnTo>
                    <a:pt x="162579" y="956658"/>
                  </a:lnTo>
                  <a:lnTo>
                    <a:pt x="160060" y="956752"/>
                  </a:lnTo>
                  <a:lnTo>
                    <a:pt x="157603" y="957956"/>
                  </a:lnTo>
                  <a:lnTo>
                    <a:pt x="155139" y="958825"/>
                  </a:lnTo>
                  <a:lnTo>
                    <a:pt x="152580" y="958105"/>
                  </a:lnTo>
                  <a:lnTo>
                    <a:pt x="145930" y="954725"/>
                  </a:lnTo>
                  <a:lnTo>
                    <a:pt x="141612" y="953920"/>
                  </a:lnTo>
                  <a:lnTo>
                    <a:pt x="126982" y="952582"/>
                  </a:lnTo>
                  <a:lnTo>
                    <a:pt x="122288" y="951807"/>
                  </a:lnTo>
                  <a:lnTo>
                    <a:pt x="117610" y="950642"/>
                  </a:lnTo>
                  <a:lnTo>
                    <a:pt x="115161" y="950587"/>
                  </a:lnTo>
                  <a:lnTo>
                    <a:pt x="111664" y="951345"/>
                  </a:lnTo>
                  <a:lnTo>
                    <a:pt x="108863" y="951252"/>
                  </a:lnTo>
                  <a:lnTo>
                    <a:pt x="108120" y="952026"/>
                  </a:lnTo>
                  <a:close/>
                  <a:moveTo>
                    <a:pt x="198230" y="946808"/>
                  </a:moveTo>
                  <a:lnTo>
                    <a:pt x="200656" y="947684"/>
                  </a:lnTo>
                  <a:lnTo>
                    <a:pt x="205443" y="947019"/>
                  </a:lnTo>
                  <a:lnTo>
                    <a:pt x="207970" y="947011"/>
                  </a:lnTo>
                  <a:lnTo>
                    <a:pt x="209081" y="947324"/>
                  </a:lnTo>
                  <a:lnTo>
                    <a:pt x="209574" y="947794"/>
                  </a:lnTo>
                  <a:lnTo>
                    <a:pt x="212876" y="947058"/>
                  </a:lnTo>
                  <a:lnTo>
                    <a:pt x="214339" y="947144"/>
                  </a:lnTo>
                  <a:lnTo>
                    <a:pt x="213963" y="948772"/>
                  </a:lnTo>
                  <a:lnTo>
                    <a:pt x="210920" y="950391"/>
                  </a:lnTo>
                  <a:lnTo>
                    <a:pt x="209668" y="949703"/>
                  </a:lnTo>
                  <a:lnTo>
                    <a:pt x="203198" y="949851"/>
                  </a:lnTo>
                  <a:lnTo>
                    <a:pt x="200335" y="951525"/>
                  </a:lnTo>
                  <a:lnTo>
                    <a:pt x="199114" y="951510"/>
                  </a:lnTo>
                  <a:lnTo>
                    <a:pt x="196290" y="953896"/>
                  </a:lnTo>
                  <a:lnTo>
                    <a:pt x="194224" y="952386"/>
                  </a:lnTo>
                  <a:lnTo>
                    <a:pt x="193653" y="951001"/>
                  </a:lnTo>
                  <a:lnTo>
                    <a:pt x="195148" y="949030"/>
                  </a:lnTo>
                  <a:lnTo>
                    <a:pt x="196556" y="948991"/>
                  </a:lnTo>
                  <a:lnTo>
                    <a:pt x="197518" y="948192"/>
                  </a:lnTo>
                  <a:lnTo>
                    <a:pt x="198230" y="94680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D80E8521-9F03-A44B-6776-294B6751E8B1}"/>
                </a:ext>
              </a:extLst>
            </p:cNvPr>
            <p:cNvSpPr>
              <a:spLocks/>
            </p:cNvSpPr>
            <p:nvPr/>
          </p:nvSpPr>
          <p:spPr>
            <a:xfrm>
              <a:off x="11404554" y="4962881"/>
              <a:ext cx="5554" cy="2308"/>
            </a:xfrm>
            <a:custGeom>
              <a:avLst/>
              <a:gdLst>
                <a:gd name="connsiteX0" fmla="*/ 2112 w 5554"/>
                <a:gd name="connsiteY0" fmla="*/ 2112 h 2308"/>
                <a:gd name="connsiteX1" fmla="*/ 1173 w 5554"/>
                <a:gd name="connsiteY1" fmla="*/ 2308 h 2308"/>
                <a:gd name="connsiteX2" fmla="*/ 0 w 5554"/>
                <a:gd name="connsiteY2" fmla="*/ 1236 h 2308"/>
                <a:gd name="connsiteX3" fmla="*/ 2190 w 5554"/>
                <a:gd name="connsiteY3" fmla="*/ 423 h 2308"/>
                <a:gd name="connsiteX4" fmla="*/ 2895 w 5554"/>
                <a:gd name="connsiteY4" fmla="*/ 0 h 2308"/>
                <a:gd name="connsiteX5" fmla="*/ 5555 w 5554"/>
                <a:gd name="connsiteY5" fmla="*/ 211 h 2308"/>
                <a:gd name="connsiteX6" fmla="*/ 3990 w 5554"/>
                <a:gd name="connsiteY6" fmla="*/ 563 h 2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4" h="2308">
                  <a:moveTo>
                    <a:pt x="2112" y="2112"/>
                  </a:moveTo>
                  <a:lnTo>
                    <a:pt x="1173" y="2308"/>
                  </a:lnTo>
                  <a:lnTo>
                    <a:pt x="0" y="1236"/>
                  </a:lnTo>
                  <a:lnTo>
                    <a:pt x="2190" y="423"/>
                  </a:lnTo>
                  <a:lnTo>
                    <a:pt x="2895" y="0"/>
                  </a:lnTo>
                  <a:lnTo>
                    <a:pt x="5555" y="211"/>
                  </a:lnTo>
                  <a:lnTo>
                    <a:pt x="3990" y="56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E0B4CC2-CB3F-FB8E-88E5-B77DE1498203}"/>
                </a:ext>
              </a:extLst>
            </p:cNvPr>
            <p:cNvSpPr>
              <a:spLocks/>
            </p:cNvSpPr>
            <p:nvPr/>
          </p:nvSpPr>
          <p:spPr>
            <a:xfrm>
              <a:off x="7460017" y="3417322"/>
              <a:ext cx="167374" cy="84633"/>
            </a:xfrm>
            <a:custGeom>
              <a:avLst/>
              <a:gdLst>
                <a:gd name="connsiteX0" fmla="*/ 163111 w 167374"/>
                <a:gd name="connsiteY0" fmla="*/ 13370 h 84633"/>
                <a:gd name="connsiteX1" fmla="*/ 163025 w 167374"/>
                <a:gd name="connsiteY1" fmla="*/ 13707 h 84633"/>
                <a:gd name="connsiteX2" fmla="*/ 162900 w 167374"/>
                <a:gd name="connsiteY2" fmla="*/ 14951 h 84633"/>
                <a:gd name="connsiteX3" fmla="*/ 162047 w 167374"/>
                <a:gd name="connsiteY3" fmla="*/ 16523 h 84633"/>
                <a:gd name="connsiteX4" fmla="*/ 161123 w 167374"/>
                <a:gd name="connsiteY4" fmla="*/ 18573 h 84633"/>
                <a:gd name="connsiteX5" fmla="*/ 161186 w 167374"/>
                <a:gd name="connsiteY5" fmla="*/ 20372 h 84633"/>
                <a:gd name="connsiteX6" fmla="*/ 163541 w 167374"/>
                <a:gd name="connsiteY6" fmla="*/ 26584 h 84633"/>
                <a:gd name="connsiteX7" fmla="*/ 165638 w 167374"/>
                <a:gd name="connsiteY7" fmla="*/ 30347 h 84633"/>
                <a:gd name="connsiteX8" fmla="*/ 166029 w 167374"/>
                <a:gd name="connsiteY8" fmla="*/ 31779 h 84633"/>
                <a:gd name="connsiteX9" fmla="*/ 167374 w 167374"/>
                <a:gd name="connsiteY9" fmla="*/ 32882 h 84633"/>
                <a:gd name="connsiteX10" fmla="*/ 166099 w 167374"/>
                <a:gd name="connsiteY10" fmla="*/ 34267 h 84633"/>
                <a:gd name="connsiteX11" fmla="*/ 165849 w 167374"/>
                <a:gd name="connsiteY11" fmla="*/ 36316 h 84633"/>
                <a:gd name="connsiteX12" fmla="*/ 165020 w 167374"/>
                <a:gd name="connsiteY12" fmla="*/ 37232 h 84633"/>
                <a:gd name="connsiteX13" fmla="*/ 164801 w 167374"/>
                <a:gd name="connsiteY13" fmla="*/ 38397 h 84633"/>
                <a:gd name="connsiteX14" fmla="*/ 165153 w 167374"/>
                <a:gd name="connsiteY14" fmla="*/ 39461 h 84633"/>
                <a:gd name="connsiteX15" fmla="*/ 165145 w 167374"/>
                <a:gd name="connsiteY15" fmla="*/ 40791 h 84633"/>
                <a:gd name="connsiteX16" fmla="*/ 165607 w 167374"/>
                <a:gd name="connsiteY16" fmla="*/ 42614 h 84633"/>
                <a:gd name="connsiteX17" fmla="*/ 163557 w 167374"/>
                <a:gd name="connsiteY17" fmla="*/ 43013 h 84633"/>
                <a:gd name="connsiteX18" fmla="*/ 161123 w 167374"/>
                <a:gd name="connsiteY18" fmla="*/ 42951 h 84633"/>
                <a:gd name="connsiteX19" fmla="*/ 160255 w 167374"/>
                <a:gd name="connsiteY19" fmla="*/ 43060 h 84633"/>
                <a:gd name="connsiteX20" fmla="*/ 159442 w 167374"/>
                <a:gd name="connsiteY20" fmla="*/ 43561 h 84633"/>
                <a:gd name="connsiteX21" fmla="*/ 158605 w 167374"/>
                <a:gd name="connsiteY21" fmla="*/ 43311 h 84633"/>
                <a:gd name="connsiteX22" fmla="*/ 156398 w 167374"/>
                <a:gd name="connsiteY22" fmla="*/ 41597 h 84633"/>
                <a:gd name="connsiteX23" fmla="*/ 155162 w 167374"/>
                <a:gd name="connsiteY23" fmla="*/ 41214 h 84633"/>
                <a:gd name="connsiteX24" fmla="*/ 154286 w 167374"/>
                <a:gd name="connsiteY24" fmla="*/ 41316 h 84633"/>
                <a:gd name="connsiteX25" fmla="*/ 153629 w 167374"/>
                <a:gd name="connsiteY25" fmla="*/ 42067 h 84633"/>
                <a:gd name="connsiteX26" fmla="*/ 152494 w 167374"/>
                <a:gd name="connsiteY26" fmla="*/ 43021 h 84633"/>
                <a:gd name="connsiteX27" fmla="*/ 151438 w 167374"/>
                <a:gd name="connsiteY27" fmla="*/ 43694 h 84633"/>
                <a:gd name="connsiteX28" fmla="*/ 151673 w 167374"/>
                <a:gd name="connsiteY28" fmla="*/ 44281 h 84633"/>
                <a:gd name="connsiteX29" fmla="*/ 156234 w 167374"/>
                <a:gd name="connsiteY29" fmla="*/ 45822 h 84633"/>
                <a:gd name="connsiteX30" fmla="*/ 157040 w 167374"/>
                <a:gd name="connsiteY30" fmla="*/ 48185 h 84633"/>
                <a:gd name="connsiteX31" fmla="*/ 156164 w 167374"/>
                <a:gd name="connsiteY31" fmla="*/ 50109 h 84633"/>
                <a:gd name="connsiteX32" fmla="*/ 155866 w 167374"/>
                <a:gd name="connsiteY32" fmla="*/ 51056 h 84633"/>
                <a:gd name="connsiteX33" fmla="*/ 154795 w 167374"/>
                <a:gd name="connsiteY33" fmla="*/ 51791 h 84633"/>
                <a:gd name="connsiteX34" fmla="*/ 153488 w 167374"/>
                <a:gd name="connsiteY34" fmla="*/ 52441 h 84633"/>
                <a:gd name="connsiteX35" fmla="*/ 151908 w 167374"/>
                <a:gd name="connsiteY35" fmla="*/ 52605 h 84633"/>
                <a:gd name="connsiteX36" fmla="*/ 151720 w 167374"/>
                <a:gd name="connsiteY36" fmla="*/ 53645 h 84633"/>
                <a:gd name="connsiteX37" fmla="*/ 152338 w 167374"/>
                <a:gd name="connsiteY37" fmla="*/ 56689 h 84633"/>
                <a:gd name="connsiteX38" fmla="*/ 151837 w 167374"/>
                <a:gd name="connsiteY38" fmla="*/ 57346 h 84633"/>
                <a:gd name="connsiteX39" fmla="*/ 151336 w 167374"/>
                <a:gd name="connsiteY39" fmla="*/ 58292 h 84633"/>
                <a:gd name="connsiteX40" fmla="*/ 151806 w 167374"/>
                <a:gd name="connsiteY40" fmla="*/ 60788 h 84633"/>
                <a:gd name="connsiteX41" fmla="*/ 152784 w 167374"/>
                <a:gd name="connsiteY41" fmla="*/ 60968 h 84633"/>
                <a:gd name="connsiteX42" fmla="*/ 153003 w 167374"/>
                <a:gd name="connsiteY42" fmla="*/ 61531 h 84633"/>
                <a:gd name="connsiteX43" fmla="*/ 152831 w 167374"/>
                <a:gd name="connsiteY43" fmla="*/ 62548 h 84633"/>
                <a:gd name="connsiteX44" fmla="*/ 152659 w 167374"/>
                <a:gd name="connsiteY44" fmla="*/ 63620 h 84633"/>
                <a:gd name="connsiteX45" fmla="*/ 152314 w 167374"/>
                <a:gd name="connsiteY45" fmla="*/ 64755 h 84633"/>
                <a:gd name="connsiteX46" fmla="*/ 152142 w 167374"/>
                <a:gd name="connsiteY46" fmla="*/ 65263 h 84633"/>
                <a:gd name="connsiteX47" fmla="*/ 151493 w 167374"/>
                <a:gd name="connsiteY47" fmla="*/ 65576 h 84633"/>
                <a:gd name="connsiteX48" fmla="*/ 149475 w 167374"/>
                <a:gd name="connsiteY48" fmla="*/ 65412 h 84633"/>
                <a:gd name="connsiteX49" fmla="*/ 147730 w 167374"/>
                <a:gd name="connsiteY49" fmla="*/ 66382 h 84633"/>
                <a:gd name="connsiteX50" fmla="*/ 144225 w 167374"/>
                <a:gd name="connsiteY50" fmla="*/ 69856 h 84633"/>
                <a:gd name="connsiteX51" fmla="*/ 143004 w 167374"/>
                <a:gd name="connsiteY51" fmla="*/ 70450 h 84633"/>
                <a:gd name="connsiteX52" fmla="*/ 141675 w 167374"/>
                <a:gd name="connsiteY52" fmla="*/ 71843 h 84633"/>
                <a:gd name="connsiteX53" fmla="*/ 141753 w 167374"/>
                <a:gd name="connsiteY53" fmla="*/ 74886 h 84633"/>
                <a:gd name="connsiteX54" fmla="*/ 141573 w 167374"/>
                <a:gd name="connsiteY54" fmla="*/ 75168 h 84633"/>
                <a:gd name="connsiteX55" fmla="*/ 141252 w 167374"/>
                <a:gd name="connsiteY55" fmla="*/ 75793 h 84633"/>
                <a:gd name="connsiteX56" fmla="*/ 137067 w 167374"/>
                <a:gd name="connsiteY56" fmla="*/ 74714 h 84633"/>
                <a:gd name="connsiteX57" fmla="*/ 136926 w 167374"/>
                <a:gd name="connsiteY57" fmla="*/ 74737 h 84633"/>
                <a:gd name="connsiteX58" fmla="*/ 134117 w 167374"/>
                <a:gd name="connsiteY58" fmla="*/ 75128 h 84633"/>
                <a:gd name="connsiteX59" fmla="*/ 132200 w 167374"/>
                <a:gd name="connsiteY59" fmla="*/ 76521 h 84633"/>
                <a:gd name="connsiteX60" fmla="*/ 129877 w 167374"/>
                <a:gd name="connsiteY60" fmla="*/ 77327 h 84633"/>
                <a:gd name="connsiteX61" fmla="*/ 124995 w 167374"/>
                <a:gd name="connsiteY61" fmla="*/ 76897 h 84633"/>
                <a:gd name="connsiteX62" fmla="*/ 120246 w 167374"/>
                <a:gd name="connsiteY62" fmla="*/ 77436 h 84633"/>
                <a:gd name="connsiteX63" fmla="*/ 119120 w 167374"/>
                <a:gd name="connsiteY63" fmla="*/ 77843 h 84633"/>
                <a:gd name="connsiteX64" fmla="*/ 117891 w 167374"/>
                <a:gd name="connsiteY64" fmla="*/ 78078 h 84633"/>
                <a:gd name="connsiteX65" fmla="*/ 116734 w 167374"/>
                <a:gd name="connsiteY65" fmla="*/ 78892 h 84633"/>
                <a:gd name="connsiteX66" fmla="*/ 116068 w 167374"/>
                <a:gd name="connsiteY66" fmla="*/ 80034 h 84633"/>
                <a:gd name="connsiteX67" fmla="*/ 114887 w 167374"/>
                <a:gd name="connsiteY67" fmla="*/ 81473 h 84633"/>
                <a:gd name="connsiteX68" fmla="*/ 113205 w 167374"/>
                <a:gd name="connsiteY68" fmla="*/ 82608 h 84633"/>
                <a:gd name="connsiteX69" fmla="*/ 111382 w 167374"/>
                <a:gd name="connsiteY69" fmla="*/ 83484 h 84633"/>
                <a:gd name="connsiteX70" fmla="*/ 110944 w 167374"/>
                <a:gd name="connsiteY70" fmla="*/ 84212 h 84633"/>
                <a:gd name="connsiteX71" fmla="*/ 110349 w 167374"/>
                <a:gd name="connsiteY71" fmla="*/ 84634 h 84633"/>
                <a:gd name="connsiteX72" fmla="*/ 109325 w 167374"/>
                <a:gd name="connsiteY72" fmla="*/ 84086 h 84633"/>
                <a:gd name="connsiteX73" fmla="*/ 108503 w 167374"/>
                <a:gd name="connsiteY73" fmla="*/ 84118 h 84633"/>
                <a:gd name="connsiteX74" fmla="*/ 107494 w 167374"/>
                <a:gd name="connsiteY74" fmla="*/ 83742 h 84633"/>
                <a:gd name="connsiteX75" fmla="*/ 104138 w 167374"/>
                <a:gd name="connsiteY75" fmla="*/ 83335 h 84633"/>
                <a:gd name="connsiteX76" fmla="*/ 100461 w 167374"/>
                <a:gd name="connsiteY76" fmla="*/ 82662 h 84633"/>
                <a:gd name="connsiteX77" fmla="*/ 98701 w 167374"/>
                <a:gd name="connsiteY77" fmla="*/ 82021 h 84633"/>
                <a:gd name="connsiteX78" fmla="*/ 96713 w 167374"/>
                <a:gd name="connsiteY78" fmla="*/ 81505 h 84633"/>
                <a:gd name="connsiteX79" fmla="*/ 94570 w 167374"/>
                <a:gd name="connsiteY79" fmla="*/ 81090 h 84633"/>
                <a:gd name="connsiteX80" fmla="*/ 92653 w 167374"/>
                <a:gd name="connsiteY80" fmla="*/ 80996 h 84633"/>
                <a:gd name="connsiteX81" fmla="*/ 91683 w 167374"/>
                <a:gd name="connsiteY81" fmla="*/ 80800 h 84633"/>
                <a:gd name="connsiteX82" fmla="*/ 87075 w 167374"/>
                <a:gd name="connsiteY82" fmla="*/ 79682 h 84633"/>
                <a:gd name="connsiteX83" fmla="*/ 84032 w 167374"/>
                <a:gd name="connsiteY83" fmla="*/ 79604 h 84633"/>
                <a:gd name="connsiteX84" fmla="*/ 80018 w 167374"/>
                <a:gd name="connsiteY84" fmla="*/ 79134 h 84633"/>
                <a:gd name="connsiteX85" fmla="*/ 72046 w 167374"/>
                <a:gd name="connsiteY85" fmla="*/ 77444 h 84633"/>
                <a:gd name="connsiteX86" fmla="*/ 69722 w 167374"/>
                <a:gd name="connsiteY86" fmla="*/ 76756 h 84633"/>
                <a:gd name="connsiteX87" fmla="*/ 67508 w 167374"/>
                <a:gd name="connsiteY87" fmla="*/ 76544 h 84633"/>
                <a:gd name="connsiteX88" fmla="*/ 64880 w 167374"/>
                <a:gd name="connsiteY88" fmla="*/ 75958 h 84633"/>
                <a:gd name="connsiteX89" fmla="*/ 62885 w 167374"/>
                <a:gd name="connsiteY89" fmla="*/ 74995 h 84633"/>
                <a:gd name="connsiteX90" fmla="*/ 61610 w 167374"/>
                <a:gd name="connsiteY90" fmla="*/ 73165 h 84633"/>
                <a:gd name="connsiteX91" fmla="*/ 60241 w 167374"/>
                <a:gd name="connsiteY91" fmla="*/ 70739 h 84633"/>
                <a:gd name="connsiteX92" fmla="*/ 57745 w 167374"/>
                <a:gd name="connsiteY92" fmla="*/ 67555 h 84633"/>
                <a:gd name="connsiteX93" fmla="*/ 57228 w 167374"/>
                <a:gd name="connsiteY93" fmla="*/ 65967 h 84633"/>
                <a:gd name="connsiteX94" fmla="*/ 57995 w 167374"/>
                <a:gd name="connsiteY94" fmla="*/ 64575 h 84633"/>
                <a:gd name="connsiteX95" fmla="*/ 58777 w 167374"/>
                <a:gd name="connsiteY95" fmla="*/ 63519 h 84633"/>
                <a:gd name="connsiteX96" fmla="*/ 58692 w 167374"/>
                <a:gd name="connsiteY96" fmla="*/ 63073 h 84633"/>
                <a:gd name="connsiteX97" fmla="*/ 58081 w 167374"/>
                <a:gd name="connsiteY97" fmla="*/ 62838 h 84633"/>
                <a:gd name="connsiteX98" fmla="*/ 53692 w 167374"/>
                <a:gd name="connsiteY98" fmla="*/ 64199 h 84633"/>
                <a:gd name="connsiteX99" fmla="*/ 49436 w 167374"/>
                <a:gd name="connsiteY99" fmla="*/ 65920 h 84633"/>
                <a:gd name="connsiteX100" fmla="*/ 47762 w 167374"/>
                <a:gd name="connsiteY100" fmla="*/ 65967 h 84633"/>
                <a:gd name="connsiteX101" fmla="*/ 46143 w 167374"/>
                <a:gd name="connsiteY101" fmla="*/ 65592 h 84633"/>
                <a:gd name="connsiteX102" fmla="*/ 43983 w 167374"/>
                <a:gd name="connsiteY102" fmla="*/ 65560 h 84633"/>
                <a:gd name="connsiteX103" fmla="*/ 41918 w 167374"/>
                <a:gd name="connsiteY103" fmla="*/ 66022 h 84633"/>
                <a:gd name="connsiteX104" fmla="*/ 37772 w 167374"/>
                <a:gd name="connsiteY104" fmla="*/ 66257 h 84633"/>
                <a:gd name="connsiteX105" fmla="*/ 35346 w 167374"/>
                <a:gd name="connsiteY105" fmla="*/ 67524 h 84633"/>
                <a:gd name="connsiteX106" fmla="*/ 33797 w 167374"/>
                <a:gd name="connsiteY106" fmla="*/ 69989 h 84633"/>
                <a:gd name="connsiteX107" fmla="*/ 32960 w 167374"/>
                <a:gd name="connsiteY107" fmla="*/ 71976 h 84633"/>
                <a:gd name="connsiteX108" fmla="*/ 32256 w 167374"/>
                <a:gd name="connsiteY108" fmla="*/ 72617 h 84633"/>
                <a:gd name="connsiteX109" fmla="*/ 30809 w 167374"/>
                <a:gd name="connsiteY109" fmla="*/ 72860 h 84633"/>
                <a:gd name="connsiteX110" fmla="*/ 28649 w 167374"/>
                <a:gd name="connsiteY110" fmla="*/ 72672 h 84633"/>
                <a:gd name="connsiteX111" fmla="*/ 27132 w 167374"/>
                <a:gd name="connsiteY111" fmla="*/ 72101 h 84633"/>
                <a:gd name="connsiteX112" fmla="*/ 25583 w 167374"/>
                <a:gd name="connsiteY112" fmla="*/ 70403 h 84633"/>
                <a:gd name="connsiteX113" fmla="*/ 23181 w 167374"/>
                <a:gd name="connsiteY113" fmla="*/ 70161 h 84633"/>
                <a:gd name="connsiteX114" fmla="*/ 20975 w 167374"/>
                <a:gd name="connsiteY114" fmla="*/ 70122 h 84633"/>
                <a:gd name="connsiteX115" fmla="*/ 20388 w 167374"/>
                <a:gd name="connsiteY115" fmla="*/ 69809 h 84633"/>
                <a:gd name="connsiteX116" fmla="*/ 20427 w 167374"/>
                <a:gd name="connsiteY116" fmla="*/ 68698 h 84633"/>
                <a:gd name="connsiteX117" fmla="*/ 19559 w 167374"/>
                <a:gd name="connsiteY117" fmla="*/ 66617 h 84633"/>
                <a:gd name="connsiteX118" fmla="*/ 18119 w 167374"/>
                <a:gd name="connsiteY118" fmla="*/ 65967 h 84633"/>
                <a:gd name="connsiteX119" fmla="*/ 14395 w 167374"/>
                <a:gd name="connsiteY119" fmla="*/ 69887 h 84633"/>
                <a:gd name="connsiteX120" fmla="*/ 13378 w 167374"/>
                <a:gd name="connsiteY120" fmla="*/ 70239 h 84633"/>
                <a:gd name="connsiteX121" fmla="*/ 10382 w 167374"/>
                <a:gd name="connsiteY121" fmla="*/ 69151 h 84633"/>
                <a:gd name="connsiteX122" fmla="*/ 7761 w 167374"/>
                <a:gd name="connsiteY122" fmla="*/ 67477 h 84633"/>
                <a:gd name="connsiteX123" fmla="*/ 7479 w 167374"/>
                <a:gd name="connsiteY123" fmla="*/ 66249 h 84633"/>
                <a:gd name="connsiteX124" fmla="*/ 7049 w 167374"/>
                <a:gd name="connsiteY124" fmla="*/ 65240 h 84633"/>
                <a:gd name="connsiteX125" fmla="*/ 4850 w 167374"/>
                <a:gd name="connsiteY125" fmla="*/ 64285 h 84633"/>
                <a:gd name="connsiteX126" fmla="*/ 2105 w 167374"/>
                <a:gd name="connsiteY126" fmla="*/ 63636 h 84633"/>
                <a:gd name="connsiteX127" fmla="*/ 1228 w 167374"/>
                <a:gd name="connsiteY127" fmla="*/ 63636 h 84633"/>
                <a:gd name="connsiteX128" fmla="*/ 1572 w 167374"/>
                <a:gd name="connsiteY128" fmla="*/ 63041 h 84633"/>
                <a:gd name="connsiteX129" fmla="*/ 1893 w 167374"/>
                <a:gd name="connsiteY129" fmla="*/ 62032 h 84633"/>
                <a:gd name="connsiteX130" fmla="*/ 1690 w 167374"/>
                <a:gd name="connsiteY130" fmla="*/ 61234 h 84633"/>
                <a:gd name="connsiteX131" fmla="*/ 1048 w 167374"/>
                <a:gd name="connsiteY131" fmla="*/ 60397 h 84633"/>
                <a:gd name="connsiteX132" fmla="*/ 696 w 167374"/>
                <a:gd name="connsiteY132" fmla="*/ 59513 h 84633"/>
                <a:gd name="connsiteX133" fmla="*/ 587 w 167374"/>
                <a:gd name="connsiteY133" fmla="*/ 58652 h 84633"/>
                <a:gd name="connsiteX134" fmla="*/ 391 w 167374"/>
                <a:gd name="connsiteY134" fmla="*/ 57948 h 84633"/>
                <a:gd name="connsiteX135" fmla="*/ 274 w 167374"/>
                <a:gd name="connsiteY135" fmla="*/ 57283 h 84633"/>
                <a:gd name="connsiteX136" fmla="*/ 70 w 167374"/>
                <a:gd name="connsiteY136" fmla="*/ 56767 h 84633"/>
                <a:gd name="connsiteX137" fmla="*/ 1862 w 167374"/>
                <a:gd name="connsiteY137" fmla="*/ 52855 h 84633"/>
                <a:gd name="connsiteX138" fmla="*/ 2230 w 167374"/>
                <a:gd name="connsiteY138" fmla="*/ 50422 h 84633"/>
                <a:gd name="connsiteX139" fmla="*/ 665 w 167374"/>
                <a:gd name="connsiteY139" fmla="*/ 48990 h 84633"/>
                <a:gd name="connsiteX140" fmla="*/ 0 w 167374"/>
                <a:gd name="connsiteY140" fmla="*/ 48568 h 84633"/>
                <a:gd name="connsiteX141" fmla="*/ 548 w 167374"/>
                <a:gd name="connsiteY141" fmla="*/ 48247 h 84633"/>
                <a:gd name="connsiteX142" fmla="*/ 2777 w 167374"/>
                <a:gd name="connsiteY142" fmla="*/ 48513 h 84633"/>
                <a:gd name="connsiteX143" fmla="*/ 4193 w 167374"/>
                <a:gd name="connsiteY143" fmla="*/ 47707 h 84633"/>
                <a:gd name="connsiteX144" fmla="*/ 4937 w 167374"/>
                <a:gd name="connsiteY144" fmla="*/ 46901 h 84633"/>
                <a:gd name="connsiteX145" fmla="*/ 6916 w 167374"/>
                <a:gd name="connsiteY145" fmla="*/ 47660 h 84633"/>
                <a:gd name="connsiteX146" fmla="*/ 9826 w 167374"/>
                <a:gd name="connsiteY146" fmla="*/ 49178 h 84633"/>
                <a:gd name="connsiteX147" fmla="*/ 11195 w 167374"/>
                <a:gd name="connsiteY147" fmla="*/ 50211 h 84633"/>
                <a:gd name="connsiteX148" fmla="*/ 11759 w 167374"/>
                <a:gd name="connsiteY148" fmla="*/ 51001 h 84633"/>
                <a:gd name="connsiteX149" fmla="*/ 12079 w 167374"/>
                <a:gd name="connsiteY149" fmla="*/ 51666 h 84633"/>
                <a:gd name="connsiteX150" fmla="*/ 11907 w 167374"/>
                <a:gd name="connsiteY150" fmla="*/ 52808 h 84633"/>
                <a:gd name="connsiteX151" fmla="*/ 12564 w 167374"/>
                <a:gd name="connsiteY151" fmla="*/ 53254 h 84633"/>
                <a:gd name="connsiteX152" fmla="*/ 13934 w 167374"/>
                <a:gd name="connsiteY152" fmla="*/ 53418 h 84633"/>
                <a:gd name="connsiteX153" fmla="*/ 14849 w 167374"/>
                <a:gd name="connsiteY153" fmla="*/ 53771 h 84633"/>
                <a:gd name="connsiteX154" fmla="*/ 14528 w 167374"/>
                <a:gd name="connsiteY154" fmla="*/ 55273 h 84633"/>
                <a:gd name="connsiteX155" fmla="*/ 14466 w 167374"/>
                <a:gd name="connsiteY155" fmla="*/ 56501 h 84633"/>
                <a:gd name="connsiteX156" fmla="*/ 15725 w 167374"/>
                <a:gd name="connsiteY156" fmla="*/ 56329 h 84633"/>
                <a:gd name="connsiteX157" fmla="*/ 17313 w 167374"/>
                <a:gd name="connsiteY157" fmla="*/ 55390 h 84633"/>
                <a:gd name="connsiteX158" fmla="*/ 18549 w 167374"/>
                <a:gd name="connsiteY158" fmla="*/ 53692 h 84633"/>
                <a:gd name="connsiteX159" fmla="*/ 19316 w 167374"/>
                <a:gd name="connsiteY159" fmla="*/ 52042 h 84633"/>
                <a:gd name="connsiteX160" fmla="*/ 19895 w 167374"/>
                <a:gd name="connsiteY160" fmla="*/ 48020 h 84633"/>
                <a:gd name="connsiteX161" fmla="*/ 20098 w 167374"/>
                <a:gd name="connsiteY161" fmla="*/ 47684 h 84633"/>
                <a:gd name="connsiteX162" fmla="*/ 21053 w 167374"/>
                <a:gd name="connsiteY162" fmla="*/ 47997 h 84633"/>
                <a:gd name="connsiteX163" fmla="*/ 24910 w 167374"/>
                <a:gd name="connsiteY163" fmla="*/ 47825 h 84633"/>
                <a:gd name="connsiteX164" fmla="*/ 26733 w 167374"/>
                <a:gd name="connsiteY164" fmla="*/ 48576 h 84633"/>
                <a:gd name="connsiteX165" fmla="*/ 29620 w 167374"/>
                <a:gd name="connsiteY165" fmla="*/ 48701 h 84633"/>
                <a:gd name="connsiteX166" fmla="*/ 29565 w 167374"/>
                <a:gd name="connsiteY166" fmla="*/ 49327 h 84633"/>
                <a:gd name="connsiteX167" fmla="*/ 30073 w 167374"/>
                <a:gd name="connsiteY167" fmla="*/ 50313 h 84633"/>
                <a:gd name="connsiteX168" fmla="*/ 31356 w 167374"/>
                <a:gd name="connsiteY168" fmla="*/ 51729 h 84633"/>
                <a:gd name="connsiteX169" fmla="*/ 31982 w 167374"/>
                <a:gd name="connsiteY169" fmla="*/ 52652 h 84633"/>
                <a:gd name="connsiteX170" fmla="*/ 33320 w 167374"/>
                <a:gd name="connsiteY170" fmla="*/ 52816 h 84633"/>
                <a:gd name="connsiteX171" fmla="*/ 35393 w 167374"/>
                <a:gd name="connsiteY171" fmla="*/ 52308 h 84633"/>
                <a:gd name="connsiteX172" fmla="*/ 36598 w 167374"/>
                <a:gd name="connsiteY172" fmla="*/ 51776 h 84633"/>
                <a:gd name="connsiteX173" fmla="*/ 37060 w 167374"/>
                <a:gd name="connsiteY173" fmla="*/ 52151 h 84633"/>
                <a:gd name="connsiteX174" fmla="*/ 38945 w 167374"/>
                <a:gd name="connsiteY174" fmla="*/ 51783 h 84633"/>
                <a:gd name="connsiteX175" fmla="*/ 40619 w 167374"/>
                <a:gd name="connsiteY175" fmla="*/ 50641 h 84633"/>
                <a:gd name="connsiteX176" fmla="*/ 41034 w 167374"/>
                <a:gd name="connsiteY176" fmla="*/ 49773 h 84633"/>
                <a:gd name="connsiteX177" fmla="*/ 42724 w 167374"/>
                <a:gd name="connsiteY177" fmla="*/ 49155 h 84633"/>
                <a:gd name="connsiteX178" fmla="*/ 45008 w 167374"/>
                <a:gd name="connsiteY178" fmla="*/ 47739 h 84633"/>
                <a:gd name="connsiteX179" fmla="*/ 48145 w 167374"/>
                <a:gd name="connsiteY179" fmla="*/ 46651 h 84633"/>
                <a:gd name="connsiteX180" fmla="*/ 58433 w 167374"/>
                <a:gd name="connsiteY180" fmla="*/ 45478 h 84633"/>
                <a:gd name="connsiteX181" fmla="*/ 58832 w 167374"/>
                <a:gd name="connsiteY181" fmla="*/ 44594 h 84633"/>
                <a:gd name="connsiteX182" fmla="*/ 58684 w 167374"/>
                <a:gd name="connsiteY182" fmla="*/ 42567 h 84633"/>
                <a:gd name="connsiteX183" fmla="*/ 58957 w 167374"/>
                <a:gd name="connsiteY183" fmla="*/ 42270 h 84633"/>
                <a:gd name="connsiteX184" fmla="*/ 60248 w 167374"/>
                <a:gd name="connsiteY184" fmla="*/ 42771 h 84633"/>
                <a:gd name="connsiteX185" fmla="*/ 62329 w 167374"/>
                <a:gd name="connsiteY185" fmla="*/ 43248 h 84633"/>
                <a:gd name="connsiteX186" fmla="*/ 63933 w 167374"/>
                <a:gd name="connsiteY186" fmla="*/ 43960 h 84633"/>
                <a:gd name="connsiteX187" fmla="*/ 64958 w 167374"/>
                <a:gd name="connsiteY187" fmla="*/ 44899 h 84633"/>
                <a:gd name="connsiteX188" fmla="*/ 65920 w 167374"/>
                <a:gd name="connsiteY188" fmla="*/ 44938 h 84633"/>
                <a:gd name="connsiteX189" fmla="*/ 67407 w 167374"/>
                <a:gd name="connsiteY189" fmla="*/ 44281 h 84633"/>
                <a:gd name="connsiteX190" fmla="*/ 69417 w 167374"/>
                <a:gd name="connsiteY190" fmla="*/ 43858 h 84633"/>
                <a:gd name="connsiteX191" fmla="*/ 71295 w 167374"/>
                <a:gd name="connsiteY191" fmla="*/ 44836 h 84633"/>
                <a:gd name="connsiteX192" fmla="*/ 71843 w 167374"/>
                <a:gd name="connsiteY192" fmla="*/ 45884 h 84633"/>
                <a:gd name="connsiteX193" fmla="*/ 71514 w 167374"/>
                <a:gd name="connsiteY193" fmla="*/ 46424 h 84633"/>
                <a:gd name="connsiteX194" fmla="*/ 71545 w 167374"/>
                <a:gd name="connsiteY194" fmla="*/ 47277 h 84633"/>
                <a:gd name="connsiteX195" fmla="*/ 72132 w 167374"/>
                <a:gd name="connsiteY195" fmla="*/ 47989 h 84633"/>
                <a:gd name="connsiteX196" fmla="*/ 73658 w 167374"/>
                <a:gd name="connsiteY196" fmla="*/ 49147 h 84633"/>
                <a:gd name="connsiteX197" fmla="*/ 75614 w 167374"/>
                <a:gd name="connsiteY197" fmla="*/ 50140 h 84633"/>
                <a:gd name="connsiteX198" fmla="*/ 76631 w 167374"/>
                <a:gd name="connsiteY198" fmla="*/ 50062 h 84633"/>
                <a:gd name="connsiteX199" fmla="*/ 77006 w 167374"/>
                <a:gd name="connsiteY199" fmla="*/ 49100 h 84633"/>
                <a:gd name="connsiteX200" fmla="*/ 77366 w 167374"/>
                <a:gd name="connsiteY200" fmla="*/ 46792 h 84633"/>
                <a:gd name="connsiteX201" fmla="*/ 77499 w 167374"/>
                <a:gd name="connsiteY201" fmla="*/ 44320 h 84633"/>
                <a:gd name="connsiteX202" fmla="*/ 77053 w 167374"/>
                <a:gd name="connsiteY202" fmla="*/ 42904 h 84633"/>
                <a:gd name="connsiteX203" fmla="*/ 75997 w 167374"/>
                <a:gd name="connsiteY203" fmla="*/ 42560 h 84633"/>
                <a:gd name="connsiteX204" fmla="*/ 74737 w 167374"/>
                <a:gd name="connsiteY204" fmla="*/ 42442 h 84633"/>
                <a:gd name="connsiteX205" fmla="*/ 74065 w 167374"/>
                <a:gd name="connsiteY205" fmla="*/ 42145 h 84633"/>
                <a:gd name="connsiteX206" fmla="*/ 74307 w 167374"/>
                <a:gd name="connsiteY206" fmla="*/ 41370 h 84633"/>
                <a:gd name="connsiteX207" fmla="*/ 75308 w 167374"/>
                <a:gd name="connsiteY207" fmla="*/ 39352 h 84633"/>
                <a:gd name="connsiteX208" fmla="*/ 75301 w 167374"/>
                <a:gd name="connsiteY208" fmla="*/ 36653 h 84633"/>
                <a:gd name="connsiteX209" fmla="*/ 73024 w 167374"/>
                <a:gd name="connsiteY209" fmla="*/ 33570 h 84633"/>
                <a:gd name="connsiteX210" fmla="*/ 71045 w 167374"/>
                <a:gd name="connsiteY210" fmla="*/ 30590 h 84633"/>
                <a:gd name="connsiteX211" fmla="*/ 71052 w 167374"/>
                <a:gd name="connsiteY211" fmla="*/ 29573 h 84633"/>
                <a:gd name="connsiteX212" fmla="*/ 72242 w 167374"/>
                <a:gd name="connsiteY212" fmla="*/ 27805 h 84633"/>
                <a:gd name="connsiteX213" fmla="*/ 74065 w 167374"/>
                <a:gd name="connsiteY213" fmla="*/ 26396 h 84633"/>
                <a:gd name="connsiteX214" fmla="*/ 78125 w 167374"/>
                <a:gd name="connsiteY214" fmla="*/ 24049 h 84633"/>
                <a:gd name="connsiteX215" fmla="*/ 79400 w 167374"/>
                <a:gd name="connsiteY215" fmla="*/ 23564 h 84633"/>
                <a:gd name="connsiteX216" fmla="*/ 81043 w 167374"/>
                <a:gd name="connsiteY216" fmla="*/ 23173 h 84633"/>
                <a:gd name="connsiteX217" fmla="*/ 83406 w 167374"/>
                <a:gd name="connsiteY217" fmla="*/ 22203 h 84633"/>
                <a:gd name="connsiteX218" fmla="*/ 84540 w 167374"/>
                <a:gd name="connsiteY218" fmla="*/ 21209 h 84633"/>
                <a:gd name="connsiteX219" fmla="*/ 85307 w 167374"/>
                <a:gd name="connsiteY219" fmla="*/ 20130 h 84633"/>
                <a:gd name="connsiteX220" fmla="*/ 86418 w 167374"/>
                <a:gd name="connsiteY220" fmla="*/ 14505 h 84633"/>
                <a:gd name="connsiteX221" fmla="*/ 86676 w 167374"/>
                <a:gd name="connsiteY221" fmla="*/ 14262 h 84633"/>
                <a:gd name="connsiteX222" fmla="*/ 87004 w 167374"/>
                <a:gd name="connsiteY222" fmla="*/ 13934 h 84633"/>
                <a:gd name="connsiteX223" fmla="*/ 91143 w 167374"/>
                <a:gd name="connsiteY223" fmla="*/ 15882 h 84633"/>
                <a:gd name="connsiteX224" fmla="*/ 91511 w 167374"/>
                <a:gd name="connsiteY224" fmla="*/ 15553 h 84633"/>
                <a:gd name="connsiteX225" fmla="*/ 92215 w 167374"/>
                <a:gd name="connsiteY225" fmla="*/ 15240 h 84633"/>
                <a:gd name="connsiteX226" fmla="*/ 93560 w 167374"/>
                <a:gd name="connsiteY226" fmla="*/ 13746 h 84633"/>
                <a:gd name="connsiteX227" fmla="*/ 93858 w 167374"/>
                <a:gd name="connsiteY227" fmla="*/ 12619 h 84633"/>
                <a:gd name="connsiteX228" fmla="*/ 93826 w 167374"/>
                <a:gd name="connsiteY228" fmla="*/ 10468 h 84633"/>
                <a:gd name="connsiteX229" fmla="*/ 93951 w 167374"/>
                <a:gd name="connsiteY229" fmla="*/ 8442 h 84633"/>
                <a:gd name="connsiteX230" fmla="*/ 94210 w 167374"/>
                <a:gd name="connsiteY230" fmla="*/ 7792 h 84633"/>
                <a:gd name="connsiteX231" fmla="*/ 94828 w 167374"/>
                <a:gd name="connsiteY231" fmla="*/ 8035 h 84633"/>
                <a:gd name="connsiteX232" fmla="*/ 96612 w 167374"/>
                <a:gd name="connsiteY232" fmla="*/ 9083 h 84633"/>
                <a:gd name="connsiteX233" fmla="*/ 98028 w 167374"/>
                <a:gd name="connsiteY233" fmla="*/ 10272 h 84633"/>
                <a:gd name="connsiteX234" fmla="*/ 99350 w 167374"/>
                <a:gd name="connsiteY234" fmla="*/ 13253 h 84633"/>
                <a:gd name="connsiteX235" fmla="*/ 102440 w 167374"/>
                <a:gd name="connsiteY235" fmla="*/ 14043 h 84633"/>
                <a:gd name="connsiteX236" fmla="*/ 106344 w 167374"/>
                <a:gd name="connsiteY236" fmla="*/ 14121 h 84633"/>
                <a:gd name="connsiteX237" fmla="*/ 107736 w 167374"/>
                <a:gd name="connsiteY237" fmla="*/ 12791 h 84633"/>
                <a:gd name="connsiteX238" fmla="*/ 109004 w 167374"/>
                <a:gd name="connsiteY238" fmla="*/ 12486 h 84633"/>
                <a:gd name="connsiteX239" fmla="*/ 110436 w 167374"/>
                <a:gd name="connsiteY239" fmla="*/ 12893 h 84633"/>
                <a:gd name="connsiteX240" fmla="*/ 113456 w 167374"/>
                <a:gd name="connsiteY240" fmla="*/ 13355 h 84633"/>
                <a:gd name="connsiteX241" fmla="*/ 113792 w 167374"/>
                <a:gd name="connsiteY241" fmla="*/ 10953 h 84633"/>
                <a:gd name="connsiteX242" fmla="*/ 115529 w 167374"/>
                <a:gd name="connsiteY242" fmla="*/ 8442 h 84633"/>
                <a:gd name="connsiteX243" fmla="*/ 116319 w 167374"/>
                <a:gd name="connsiteY243" fmla="*/ 7565 h 84633"/>
                <a:gd name="connsiteX244" fmla="*/ 118533 w 167374"/>
                <a:gd name="connsiteY244" fmla="*/ 7651 h 84633"/>
                <a:gd name="connsiteX245" fmla="*/ 119072 w 167374"/>
                <a:gd name="connsiteY245" fmla="*/ 5774 h 84633"/>
                <a:gd name="connsiteX246" fmla="*/ 119620 w 167374"/>
                <a:gd name="connsiteY246" fmla="*/ 571 h 84633"/>
                <a:gd name="connsiteX247" fmla="*/ 120082 w 167374"/>
                <a:gd name="connsiteY247" fmla="*/ 0 h 84633"/>
                <a:gd name="connsiteX248" fmla="*/ 121693 w 167374"/>
                <a:gd name="connsiteY248" fmla="*/ 110 h 84633"/>
                <a:gd name="connsiteX249" fmla="*/ 123297 w 167374"/>
                <a:gd name="connsiteY249" fmla="*/ 1056 h 84633"/>
                <a:gd name="connsiteX250" fmla="*/ 123774 w 167374"/>
                <a:gd name="connsiteY250" fmla="*/ 1831 h 84633"/>
                <a:gd name="connsiteX251" fmla="*/ 124611 w 167374"/>
                <a:gd name="connsiteY251" fmla="*/ 1768 h 84633"/>
                <a:gd name="connsiteX252" fmla="*/ 125778 w 167374"/>
                <a:gd name="connsiteY252" fmla="*/ 1236 h 84633"/>
                <a:gd name="connsiteX253" fmla="*/ 127052 w 167374"/>
                <a:gd name="connsiteY253" fmla="*/ 900 h 84633"/>
                <a:gd name="connsiteX254" fmla="*/ 129079 w 167374"/>
                <a:gd name="connsiteY254" fmla="*/ 1455 h 84633"/>
                <a:gd name="connsiteX255" fmla="*/ 133389 w 167374"/>
                <a:gd name="connsiteY255" fmla="*/ 3818 h 84633"/>
                <a:gd name="connsiteX256" fmla="*/ 135619 w 167374"/>
                <a:gd name="connsiteY256" fmla="*/ 4686 h 84633"/>
                <a:gd name="connsiteX257" fmla="*/ 137028 w 167374"/>
                <a:gd name="connsiteY257" fmla="*/ 4522 h 84633"/>
                <a:gd name="connsiteX258" fmla="*/ 138350 w 167374"/>
                <a:gd name="connsiteY258" fmla="*/ 4553 h 84633"/>
                <a:gd name="connsiteX259" fmla="*/ 143443 w 167374"/>
                <a:gd name="connsiteY259" fmla="*/ 8199 h 84633"/>
                <a:gd name="connsiteX260" fmla="*/ 147002 w 167374"/>
                <a:gd name="connsiteY260" fmla="*/ 8708 h 84633"/>
                <a:gd name="connsiteX261" fmla="*/ 150249 w 167374"/>
                <a:gd name="connsiteY261" fmla="*/ 8723 h 84633"/>
                <a:gd name="connsiteX262" fmla="*/ 151297 w 167374"/>
                <a:gd name="connsiteY262" fmla="*/ 7628 h 84633"/>
                <a:gd name="connsiteX263" fmla="*/ 152674 w 167374"/>
                <a:gd name="connsiteY263" fmla="*/ 6697 h 84633"/>
                <a:gd name="connsiteX264" fmla="*/ 154122 w 167374"/>
                <a:gd name="connsiteY264" fmla="*/ 6822 h 84633"/>
                <a:gd name="connsiteX265" fmla="*/ 155381 w 167374"/>
                <a:gd name="connsiteY265" fmla="*/ 7299 h 84633"/>
                <a:gd name="connsiteX266" fmla="*/ 157838 w 167374"/>
                <a:gd name="connsiteY266" fmla="*/ 8880 h 84633"/>
                <a:gd name="connsiteX267" fmla="*/ 158972 w 167374"/>
                <a:gd name="connsiteY267" fmla="*/ 9287 h 84633"/>
                <a:gd name="connsiteX268" fmla="*/ 160482 w 167374"/>
                <a:gd name="connsiteY268" fmla="*/ 9545 h 84633"/>
                <a:gd name="connsiteX269" fmla="*/ 161585 w 167374"/>
                <a:gd name="connsiteY269" fmla="*/ 9897 h 84633"/>
                <a:gd name="connsiteX270" fmla="*/ 162563 w 167374"/>
                <a:gd name="connsiteY270" fmla="*/ 12635 h 84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</a:cxnLst>
              <a:rect l="l" t="t" r="r" b="b"/>
              <a:pathLst>
                <a:path w="167374" h="84633">
                  <a:moveTo>
                    <a:pt x="163111" y="13370"/>
                  </a:moveTo>
                  <a:lnTo>
                    <a:pt x="163025" y="13707"/>
                  </a:lnTo>
                  <a:lnTo>
                    <a:pt x="162900" y="14951"/>
                  </a:lnTo>
                  <a:lnTo>
                    <a:pt x="162047" y="16523"/>
                  </a:lnTo>
                  <a:lnTo>
                    <a:pt x="161123" y="18573"/>
                  </a:lnTo>
                  <a:lnTo>
                    <a:pt x="161186" y="20372"/>
                  </a:lnTo>
                  <a:lnTo>
                    <a:pt x="163541" y="26584"/>
                  </a:lnTo>
                  <a:lnTo>
                    <a:pt x="165638" y="30347"/>
                  </a:lnTo>
                  <a:lnTo>
                    <a:pt x="166029" y="31779"/>
                  </a:lnTo>
                  <a:lnTo>
                    <a:pt x="167374" y="32882"/>
                  </a:lnTo>
                  <a:lnTo>
                    <a:pt x="166099" y="34267"/>
                  </a:lnTo>
                  <a:lnTo>
                    <a:pt x="165849" y="36316"/>
                  </a:lnTo>
                  <a:lnTo>
                    <a:pt x="165020" y="37232"/>
                  </a:lnTo>
                  <a:lnTo>
                    <a:pt x="164801" y="38397"/>
                  </a:lnTo>
                  <a:lnTo>
                    <a:pt x="165153" y="39461"/>
                  </a:lnTo>
                  <a:lnTo>
                    <a:pt x="165145" y="40791"/>
                  </a:lnTo>
                  <a:lnTo>
                    <a:pt x="165607" y="42614"/>
                  </a:lnTo>
                  <a:lnTo>
                    <a:pt x="163557" y="43013"/>
                  </a:lnTo>
                  <a:lnTo>
                    <a:pt x="161123" y="42951"/>
                  </a:lnTo>
                  <a:lnTo>
                    <a:pt x="160255" y="43060"/>
                  </a:lnTo>
                  <a:lnTo>
                    <a:pt x="159442" y="43561"/>
                  </a:lnTo>
                  <a:lnTo>
                    <a:pt x="158605" y="43311"/>
                  </a:lnTo>
                  <a:lnTo>
                    <a:pt x="156398" y="41597"/>
                  </a:lnTo>
                  <a:lnTo>
                    <a:pt x="155162" y="41214"/>
                  </a:lnTo>
                  <a:lnTo>
                    <a:pt x="154286" y="41316"/>
                  </a:lnTo>
                  <a:lnTo>
                    <a:pt x="153629" y="42067"/>
                  </a:lnTo>
                  <a:lnTo>
                    <a:pt x="152494" y="43021"/>
                  </a:lnTo>
                  <a:lnTo>
                    <a:pt x="151438" y="43694"/>
                  </a:lnTo>
                  <a:lnTo>
                    <a:pt x="151673" y="44281"/>
                  </a:lnTo>
                  <a:lnTo>
                    <a:pt x="156234" y="45822"/>
                  </a:lnTo>
                  <a:lnTo>
                    <a:pt x="157040" y="48185"/>
                  </a:lnTo>
                  <a:lnTo>
                    <a:pt x="156164" y="50109"/>
                  </a:lnTo>
                  <a:lnTo>
                    <a:pt x="155866" y="51056"/>
                  </a:lnTo>
                  <a:lnTo>
                    <a:pt x="154795" y="51791"/>
                  </a:lnTo>
                  <a:lnTo>
                    <a:pt x="153488" y="52441"/>
                  </a:lnTo>
                  <a:lnTo>
                    <a:pt x="151908" y="52605"/>
                  </a:lnTo>
                  <a:lnTo>
                    <a:pt x="151720" y="53645"/>
                  </a:lnTo>
                  <a:lnTo>
                    <a:pt x="152338" y="56689"/>
                  </a:lnTo>
                  <a:lnTo>
                    <a:pt x="151837" y="57346"/>
                  </a:lnTo>
                  <a:lnTo>
                    <a:pt x="151336" y="58292"/>
                  </a:lnTo>
                  <a:lnTo>
                    <a:pt x="151806" y="60788"/>
                  </a:lnTo>
                  <a:lnTo>
                    <a:pt x="152784" y="60968"/>
                  </a:lnTo>
                  <a:lnTo>
                    <a:pt x="153003" y="61531"/>
                  </a:lnTo>
                  <a:lnTo>
                    <a:pt x="152831" y="62548"/>
                  </a:lnTo>
                  <a:lnTo>
                    <a:pt x="152659" y="63620"/>
                  </a:lnTo>
                  <a:lnTo>
                    <a:pt x="152314" y="64755"/>
                  </a:lnTo>
                  <a:lnTo>
                    <a:pt x="152142" y="65263"/>
                  </a:lnTo>
                  <a:lnTo>
                    <a:pt x="151493" y="65576"/>
                  </a:lnTo>
                  <a:lnTo>
                    <a:pt x="149475" y="65412"/>
                  </a:lnTo>
                  <a:lnTo>
                    <a:pt x="147730" y="66382"/>
                  </a:lnTo>
                  <a:lnTo>
                    <a:pt x="144225" y="69856"/>
                  </a:lnTo>
                  <a:lnTo>
                    <a:pt x="143004" y="70450"/>
                  </a:lnTo>
                  <a:lnTo>
                    <a:pt x="141675" y="71843"/>
                  </a:lnTo>
                  <a:lnTo>
                    <a:pt x="141753" y="74886"/>
                  </a:lnTo>
                  <a:lnTo>
                    <a:pt x="141573" y="75168"/>
                  </a:lnTo>
                  <a:lnTo>
                    <a:pt x="141252" y="75793"/>
                  </a:lnTo>
                  <a:lnTo>
                    <a:pt x="137067" y="74714"/>
                  </a:lnTo>
                  <a:lnTo>
                    <a:pt x="136926" y="74737"/>
                  </a:lnTo>
                  <a:lnTo>
                    <a:pt x="134117" y="75128"/>
                  </a:lnTo>
                  <a:lnTo>
                    <a:pt x="132200" y="76521"/>
                  </a:lnTo>
                  <a:lnTo>
                    <a:pt x="129877" y="77327"/>
                  </a:lnTo>
                  <a:lnTo>
                    <a:pt x="124995" y="76897"/>
                  </a:lnTo>
                  <a:lnTo>
                    <a:pt x="120246" y="77436"/>
                  </a:lnTo>
                  <a:lnTo>
                    <a:pt x="119120" y="77843"/>
                  </a:lnTo>
                  <a:lnTo>
                    <a:pt x="117891" y="78078"/>
                  </a:lnTo>
                  <a:lnTo>
                    <a:pt x="116734" y="78892"/>
                  </a:lnTo>
                  <a:lnTo>
                    <a:pt x="116068" y="80034"/>
                  </a:lnTo>
                  <a:lnTo>
                    <a:pt x="114887" y="81473"/>
                  </a:lnTo>
                  <a:lnTo>
                    <a:pt x="113205" y="82608"/>
                  </a:lnTo>
                  <a:lnTo>
                    <a:pt x="111382" y="83484"/>
                  </a:lnTo>
                  <a:lnTo>
                    <a:pt x="110944" y="84212"/>
                  </a:lnTo>
                  <a:lnTo>
                    <a:pt x="110349" y="84634"/>
                  </a:lnTo>
                  <a:lnTo>
                    <a:pt x="109325" y="84086"/>
                  </a:lnTo>
                  <a:lnTo>
                    <a:pt x="108503" y="84118"/>
                  </a:lnTo>
                  <a:lnTo>
                    <a:pt x="107494" y="83742"/>
                  </a:lnTo>
                  <a:lnTo>
                    <a:pt x="104138" y="83335"/>
                  </a:lnTo>
                  <a:lnTo>
                    <a:pt x="100461" y="82662"/>
                  </a:lnTo>
                  <a:lnTo>
                    <a:pt x="98701" y="82021"/>
                  </a:lnTo>
                  <a:lnTo>
                    <a:pt x="96713" y="81505"/>
                  </a:lnTo>
                  <a:lnTo>
                    <a:pt x="94570" y="81090"/>
                  </a:lnTo>
                  <a:lnTo>
                    <a:pt x="92653" y="80996"/>
                  </a:lnTo>
                  <a:lnTo>
                    <a:pt x="91683" y="80800"/>
                  </a:lnTo>
                  <a:lnTo>
                    <a:pt x="87075" y="79682"/>
                  </a:lnTo>
                  <a:lnTo>
                    <a:pt x="84032" y="79604"/>
                  </a:lnTo>
                  <a:lnTo>
                    <a:pt x="80018" y="79134"/>
                  </a:lnTo>
                  <a:lnTo>
                    <a:pt x="72046" y="77444"/>
                  </a:lnTo>
                  <a:lnTo>
                    <a:pt x="69722" y="76756"/>
                  </a:lnTo>
                  <a:lnTo>
                    <a:pt x="67508" y="76544"/>
                  </a:lnTo>
                  <a:lnTo>
                    <a:pt x="64880" y="75958"/>
                  </a:lnTo>
                  <a:lnTo>
                    <a:pt x="62885" y="74995"/>
                  </a:lnTo>
                  <a:lnTo>
                    <a:pt x="61610" y="73165"/>
                  </a:lnTo>
                  <a:lnTo>
                    <a:pt x="60241" y="70739"/>
                  </a:lnTo>
                  <a:lnTo>
                    <a:pt x="57745" y="67555"/>
                  </a:lnTo>
                  <a:lnTo>
                    <a:pt x="57228" y="65967"/>
                  </a:lnTo>
                  <a:lnTo>
                    <a:pt x="57995" y="64575"/>
                  </a:lnTo>
                  <a:lnTo>
                    <a:pt x="58777" y="63519"/>
                  </a:lnTo>
                  <a:lnTo>
                    <a:pt x="58692" y="63073"/>
                  </a:lnTo>
                  <a:lnTo>
                    <a:pt x="58081" y="62838"/>
                  </a:lnTo>
                  <a:lnTo>
                    <a:pt x="53692" y="64199"/>
                  </a:lnTo>
                  <a:lnTo>
                    <a:pt x="49436" y="65920"/>
                  </a:lnTo>
                  <a:lnTo>
                    <a:pt x="47762" y="65967"/>
                  </a:lnTo>
                  <a:lnTo>
                    <a:pt x="46143" y="65592"/>
                  </a:lnTo>
                  <a:lnTo>
                    <a:pt x="43983" y="65560"/>
                  </a:lnTo>
                  <a:lnTo>
                    <a:pt x="41918" y="66022"/>
                  </a:lnTo>
                  <a:lnTo>
                    <a:pt x="37772" y="66257"/>
                  </a:lnTo>
                  <a:lnTo>
                    <a:pt x="35346" y="67524"/>
                  </a:lnTo>
                  <a:lnTo>
                    <a:pt x="33797" y="69989"/>
                  </a:lnTo>
                  <a:lnTo>
                    <a:pt x="32960" y="71976"/>
                  </a:lnTo>
                  <a:lnTo>
                    <a:pt x="32256" y="72617"/>
                  </a:lnTo>
                  <a:lnTo>
                    <a:pt x="30809" y="72860"/>
                  </a:lnTo>
                  <a:lnTo>
                    <a:pt x="28649" y="72672"/>
                  </a:lnTo>
                  <a:lnTo>
                    <a:pt x="27132" y="72101"/>
                  </a:lnTo>
                  <a:lnTo>
                    <a:pt x="25583" y="70403"/>
                  </a:lnTo>
                  <a:lnTo>
                    <a:pt x="23181" y="70161"/>
                  </a:lnTo>
                  <a:lnTo>
                    <a:pt x="20975" y="70122"/>
                  </a:lnTo>
                  <a:lnTo>
                    <a:pt x="20388" y="69809"/>
                  </a:lnTo>
                  <a:lnTo>
                    <a:pt x="20427" y="68698"/>
                  </a:lnTo>
                  <a:lnTo>
                    <a:pt x="19559" y="66617"/>
                  </a:lnTo>
                  <a:lnTo>
                    <a:pt x="18119" y="65967"/>
                  </a:lnTo>
                  <a:lnTo>
                    <a:pt x="14395" y="69887"/>
                  </a:lnTo>
                  <a:lnTo>
                    <a:pt x="13378" y="70239"/>
                  </a:lnTo>
                  <a:lnTo>
                    <a:pt x="10382" y="69151"/>
                  </a:lnTo>
                  <a:lnTo>
                    <a:pt x="7761" y="67477"/>
                  </a:lnTo>
                  <a:lnTo>
                    <a:pt x="7479" y="66249"/>
                  </a:lnTo>
                  <a:lnTo>
                    <a:pt x="7049" y="65240"/>
                  </a:lnTo>
                  <a:lnTo>
                    <a:pt x="4850" y="64285"/>
                  </a:lnTo>
                  <a:lnTo>
                    <a:pt x="2105" y="63636"/>
                  </a:lnTo>
                  <a:lnTo>
                    <a:pt x="1228" y="63636"/>
                  </a:lnTo>
                  <a:lnTo>
                    <a:pt x="1572" y="63041"/>
                  </a:lnTo>
                  <a:lnTo>
                    <a:pt x="1893" y="62032"/>
                  </a:lnTo>
                  <a:lnTo>
                    <a:pt x="1690" y="61234"/>
                  </a:lnTo>
                  <a:lnTo>
                    <a:pt x="1048" y="60397"/>
                  </a:lnTo>
                  <a:lnTo>
                    <a:pt x="696" y="59513"/>
                  </a:lnTo>
                  <a:lnTo>
                    <a:pt x="587" y="58652"/>
                  </a:lnTo>
                  <a:lnTo>
                    <a:pt x="391" y="57948"/>
                  </a:lnTo>
                  <a:lnTo>
                    <a:pt x="274" y="57283"/>
                  </a:lnTo>
                  <a:lnTo>
                    <a:pt x="70" y="56767"/>
                  </a:lnTo>
                  <a:lnTo>
                    <a:pt x="1862" y="52855"/>
                  </a:lnTo>
                  <a:lnTo>
                    <a:pt x="2230" y="50422"/>
                  </a:lnTo>
                  <a:lnTo>
                    <a:pt x="665" y="48990"/>
                  </a:lnTo>
                  <a:lnTo>
                    <a:pt x="0" y="48568"/>
                  </a:lnTo>
                  <a:lnTo>
                    <a:pt x="548" y="48247"/>
                  </a:lnTo>
                  <a:lnTo>
                    <a:pt x="2777" y="48513"/>
                  </a:lnTo>
                  <a:lnTo>
                    <a:pt x="4193" y="47707"/>
                  </a:lnTo>
                  <a:lnTo>
                    <a:pt x="4937" y="46901"/>
                  </a:lnTo>
                  <a:lnTo>
                    <a:pt x="6916" y="47660"/>
                  </a:lnTo>
                  <a:lnTo>
                    <a:pt x="9826" y="49178"/>
                  </a:lnTo>
                  <a:lnTo>
                    <a:pt x="11195" y="50211"/>
                  </a:lnTo>
                  <a:lnTo>
                    <a:pt x="11759" y="51001"/>
                  </a:lnTo>
                  <a:lnTo>
                    <a:pt x="12079" y="51666"/>
                  </a:lnTo>
                  <a:lnTo>
                    <a:pt x="11907" y="52808"/>
                  </a:lnTo>
                  <a:lnTo>
                    <a:pt x="12564" y="53254"/>
                  </a:lnTo>
                  <a:lnTo>
                    <a:pt x="13934" y="53418"/>
                  </a:lnTo>
                  <a:lnTo>
                    <a:pt x="14849" y="53771"/>
                  </a:lnTo>
                  <a:lnTo>
                    <a:pt x="14528" y="55273"/>
                  </a:lnTo>
                  <a:lnTo>
                    <a:pt x="14466" y="56501"/>
                  </a:lnTo>
                  <a:lnTo>
                    <a:pt x="15725" y="56329"/>
                  </a:lnTo>
                  <a:lnTo>
                    <a:pt x="17313" y="55390"/>
                  </a:lnTo>
                  <a:lnTo>
                    <a:pt x="18549" y="53692"/>
                  </a:lnTo>
                  <a:lnTo>
                    <a:pt x="19316" y="52042"/>
                  </a:lnTo>
                  <a:lnTo>
                    <a:pt x="19895" y="48020"/>
                  </a:lnTo>
                  <a:lnTo>
                    <a:pt x="20098" y="47684"/>
                  </a:lnTo>
                  <a:lnTo>
                    <a:pt x="21053" y="47997"/>
                  </a:lnTo>
                  <a:lnTo>
                    <a:pt x="24910" y="47825"/>
                  </a:lnTo>
                  <a:lnTo>
                    <a:pt x="26733" y="48576"/>
                  </a:lnTo>
                  <a:lnTo>
                    <a:pt x="29620" y="48701"/>
                  </a:lnTo>
                  <a:lnTo>
                    <a:pt x="29565" y="49327"/>
                  </a:lnTo>
                  <a:lnTo>
                    <a:pt x="30073" y="50313"/>
                  </a:lnTo>
                  <a:lnTo>
                    <a:pt x="31356" y="51729"/>
                  </a:lnTo>
                  <a:lnTo>
                    <a:pt x="31982" y="52652"/>
                  </a:lnTo>
                  <a:lnTo>
                    <a:pt x="33320" y="52816"/>
                  </a:lnTo>
                  <a:lnTo>
                    <a:pt x="35393" y="52308"/>
                  </a:lnTo>
                  <a:lnTo>
                    <a:pt x="36598" y="51776"/>
                  </a:lnTo>
                  <a:lnTo>
                    <a:pt x="37060" y="52151"/>
                  </a:lnTo>
                  <a:lnTo>
                    <a:pt x="38945" y="51783"/>
                  </a:lnTo>
                  <a:lnTo>
                    <a:pt x="40619" y="50641"/>
                  </a:lnTo>
                  <a:lnTo>
                    <a:pt x="41034" y="49773"/>
                  </a:lnTo>
                  <a:lnTo>
                    <a:pt x="42724" y="49155"/>
                  </a:lnTo>
                  <a:lnTo>
                    <a:pt x="45008" y="47739"/>
                  </a:lnTo>
                  <a:lnTo>
                    <a:pt x="48145" y="46651"/>
                  </a:lnTo>
                  <a:lnTo>
                    <a:pt x="58433" y="45478"/>
                  </a:lnTo>
                  <a:lnTo>
                    <a:pt x="58832" y="44594"/>
                  </a:lnTo>
                  <a:lnTo>
                    <a:pt x="58684" y="42567"/>
                  </a:lnTo>
                  <a:lnTo>
                    <a:pt x="58957" y="42270"/>
                  </a:lnTo>
                  <a:lnTo>
                    <a:pt x="60248" y="42771"/>
                  </a:lnTo>
                  <a:lnTo>
                    <a:pt x="62329" y="43248"/>
                  </a:lnTo>
                  <a:lnTo>
                    <a:pt x="63933" y="43960"/>
                  </a:lnTo>
                  <a:lnTo>
                    <a:pt x="64958" y="44899"/>
                  </a:lnTo>
                  <a:lnTo>
                    <a:pt x="65920" y="44938"/>
                  </a:lnTo>
                  <a:lnTo>
                    <a:pt x="67407" y="44281"/>
                  </a:lnTo>
                  <a:lnTo>
                    <a:pt x="69417" y="43858"/>
                  </a:lnTo>
                  <a:lnTo>
                    <a:pt x="71295" y="44836"/>
                  </a:lnTo>
                  <a:lnTo>
                    <a:pt x="71843" y="45884"/>
                  </a:lnTo>
                  <a:lnTo>
                    <a:pt x="71514" y="46424"/>
                  </a:lnTo>
                  <a:lnTo>
                    <a:pt x="71545" y="47277"/>
                  </a:lnTo>
                  <a:lnTo>
                    <a:pt x="72132" y="47989"/>
                  </a:lnTo>
                  <a:lnTo>
                    <a:pt x="73658" y="49147"/>
                  </a:lnTo>
                  <a:lnTo>
                    <a:pt x="75614" y="50140"/>
                  </a:lnTo>
                  <a:lnTo>
                    <a:pt x="76631" y="50062"/>
                  </a:lnTo>
                  <a:lnTo>
                    <a:pt x="77006" y="49100"/>
                  </a:lnTo>
                  <a:lnTo>
                    <a:pt x="77366" y="46792"/>
                  </a:lnTo>
                  <a:lnTo>
                    <a:pt x="77499" y="44320"/>
                  </a:lnTo>
                  <a:lnTo>
                    <a:pt x="77053" y="42904"/>
                  </a:lnTo>
                  <a:lnTo>
                    <a:pt x="75997" y="42560"/>
                  </a:lnTo>
                  <a:lnTo>
                    <a:pt x="74737" y="42442"/>
                  </a:lnTo>
                  <a:lnTo>
                    <a:pt x="74065" y="42145"/>
                  </a:lnTo>
                  <a:lnTo>
                    <a:pt x="74307" y="41370"/>
                  </a:lnTo>
                  <a:lnTo>
                    <a:pt x="75308" y="39352"/>
                  </a:lnTo>
                  <a:lnTo>
                    <a:pt x="75301" y="36653"/>
                  </a:lnTo>
                  <a:lnTo>
                    <a:pt x="73024" y="33570"/>
                  </a:lnTo>
                  <a:lnTo>
                    <a:pt x="71045" y="30590"/>
                  </a:lnTo>
                  <a:lnTo>
                    <a:pt x="71052" y="29573"/>
                  </a:lnTo>
                  <a:lnTo>
                    <a:pt x="72242" y="27805"/>
                  </a:lnTo>
                  <a:lnTo>
                    <a:pt x="74065" y="26396"/>
                  </a:lnTo>
                  <a:lnTo>
                    <a:pt x="78125" y="24049"/>
                  </a:lnTo>
                  <a:lnTo>
                    <a:pt x="79400" y="23564"/>
                  </a:lnTo>
                  <a:lnTo>
                    <a:pt x="81043" y="23173"/>
                  </a:lnTo>
                  <a:lnTo>
                    <a:pt x="83406" y="22203"/>
                  </a:lnTo>
                  <a:lnTo>
                    <a:pt x="84540" y="21209"/>
                  </a:lnTo>
                  <a:lnTo>
                    <a:pt x="85307" y="20130"/>
                  </a:lnTo>
                  <a:lnTo>
                    <a:pt x="86418" y="14505"/>
                  </a:lnTo>
                  <a:lnTo>
                    <a:pt x="86676" y="14262"/>
                  </a:lnTo>
                  <a:lnTo>
                    <a:pt x="87004" y="13934"/>
                  </a:lnTo>
                  <a:lnTo>
                    <a:pt x="91143" y="15882"/>
                  </a:lnTo>
                  <a:lnTo>
                    <a:pt x="91511" y="15553"/>
                  </a:lnTo>
                  <a:lnTo>
                    <a:pt x="92215" y="15240"/>
                  </a:lnTo>
                  <a:lnTo>
                    <a:pt x="93560" y="13746"/>
                  </a:lnTo>
                  <a:lnTo>
                    <a:pt x="93858" y="12619"/>
                  </a:lnTo>
                  <a:lnTo>
                    <a:pt x="93826" y="10468"/>
                  </a:lnTo>
                  <a:lnTo>
                    <a:pt x="93951" y="8442"/>
                  </a:lnTo>
                  <a:lnTo>
                    <a:pt x="94210" y="7792"/>
                  </a:lnTo>
                  <a:lnTo>
                    <a:pt x="94828" y="8035"/>
                  </a:lnTo>
                  <a:lnTo>
                    <a:pt x="96612" y="9083"/>
                  </a:lnTo>
                  <a:lnTo>
                    <a:pt x="98028" y="10272"/>
                  </a:lnTo>
                  <a:lnTo>
                    <a:pt x="99350" y="13253"/>
                  </a:lnTo>
                  <a:lnTo>
                    <a:pt x="102440" y="14043"/>
                  </a:lnTo>
                  <a:lnTo>
                    <a:pt x="106344" y="14121"/>
                  </a:lnTo>
                  <a:lnTo>
                    <a:pt x="107736" y="12791"/>
                  </a:lnTo>
                  <a:lnTo>
                    <a:pt x="109004" y="12486"/>
                  </a:lnTo>
                  <a:lnTo>
                    <a:pt x="110436" y="12893"/>
                  </a:lnTo>
                  <a:lnTo>
                    <a:pt x="113456" y="13355"/>
                  </a:lnTo>
                  <a:lnTo>
                    <a:pt x="113792" y="10953"/>
                  </a:lnTo>
                  <a:lnTo>
                    <a:pt x="115529" y="8442"/>
                  </a:lnTo>
                  <a:lnTo>
                    <a:pt x="116319" y="7565"/>
                  </a:lnTo>
                  <a:lnTo>
                    <a:pt x="118533" y="7651"/>
                  </a:lnTo>
                  <a:lnTo>
                    <a:pt x="119072" y="5774"/>
                  </a:lnTo>
                  <a:lnTo>
                    <a:pt x="119620" y="571"/>
                  </a:lnTo>
                  <a:lnTo>
                    <a:pt x="120082" y="0"/>
                  </a:lnTo>
                  <a:lnTo>
                    <a:pt x="121693" y="110"/>
                  </a:lnTo>
                  <a:lnTo>
                    <a:pt x="123297" y="1056"/>
                  </a:lnTo>
                  <a:lnTo>
                    <a:pt x="123774" y="1831"/>
                  </a:lnTo>
                  <a:lnTo>
                    <a:pt x="124611" y="1768"/>
                  </a:lnTo>
                  <a:lnTo>
                    <a:pt x="125778" y="1236"/>
                  </a:lnTo>
                  <a:lnTo>
                    <a:pt x="127052" y="900"/>
                  </a:lnTo>
                  <a:lnTo>
                    <a:pt x="129079" y="1455"/>
                  </a:lnTo>
                  <a:lnTo>
                    <a:pt x="133389" y="3818"/>
                  </a:lnTo>
                  <a:lnTo>
                    <a:pt x="135619" y="4686"/>
                  </a:lnTo>
                  <a:lnTo>
                    <a:pt x="137028" y="4522"/>
                  </a:lnTo>
                  <a:lnTo>
                    <a:pt x="138350" y="4553"/>
                  </a:lnTo>
                  <a:lnTo>
                    <a:pt x="143443" y="8199"/>
                  </a:lnTo>
                  <a:lnTo>
                    <a:pt x="147002" y="8708"/>
                  </a:lnTo>
                  <a:lnTo>
                    <a:pt x="150249" y="8723"/>
                  </a:lnTo>
                  <a:lnTo>
                    <a:pt x="151297" y="7628"/>
                  </a:lnTo>
                  <a:lnTo>
                    <a:pt x="152674" y="6697"/>
                  </a:lnTo>
                  <a:lnTo>
                    <a:pt x="154122" y="6822"/>
                  </a:lnTo>
                  <a:lnTo>
                    <a:pt x="155381" y="7299"/>
                  </a:lnTo>
                  <a:lnTo>
                    <a:pt x="157838" y="8880"/>
                  </a:lnTo>
                  <a:lnTo>
                    <a:pt x="158972" y="9287"/>
                  </a:lnTo>
                  <a:lnTo>
                    <a:pt x="160482" y="9545"/>
                  </a:lnTo>
                  <a:lnTo>
                    <a:pt x="161585" y="9897"/>
                  </a:lnTo>
                  <a:lnTo>
                    <a:pt x="162563" y="1263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FDD7EA82-24BC-B828-ACCF-83BD32B6A3E9}"/>
                </a:ext>
              </a:extLst>
            </p:cNvPr>
            <p:cNvSpPr>
              <a:spLocks/>
            </p:cNvSpPr>
            <p:nvPr/>
          </p:nvSpPr>
          <p:spPr>
            <a:xfrm>
              <a:off x="9729955" y="4869000"/>
              <a:ext cx="1011108" cy="1215214"/>
            </a:xfrm>
            <a:custGeom>
              <a:avLst/>
              <a:gdLst>
                <a:gd name="connsiteX0" fmla="*/ 384162 w 1011108"/>
                <a:gd name="connsiteY0" fmla="*/ 27828 h 1215214"/>
                <a:gd name="connsiteX1" fmla="*/ 383364 w 1011108"/>
                <a:gd name="connsiteY1" fmla="*/ 25825 h 1215214"/>
                <a:gd name="connsiteX2" fmla="*/ 383716 w 1011108"/>
                <a:gd name="connsiteY2" fmla="*/ 25324 h 1215214"/>
                <a:gd name="connsiteX3" fmla="*/ 384123 w 1011108"/>
                <a:gd name="connsiteY3" fmla="*/ 25058 h 1215214"/>
                <a:gd name="connsiteX4" fmla="*/ 384639 w 1011108"/>
                <a:gd name="connsiteY4" fmla="*/ 25121 h 1215214"/>
                <a:gd name="connsiteX5" fmla="*/ 386673 w 1011108"/>
                <a:gd name="connsiteY5" fmla="*/ 27265 h 1215214"/>
                <a:gd name="connsiteX6" fmla="*/ 387557 w 1011108"/>
                <a:gd name="connsiteY6" fmla="*/ 27851 h 1215214"/>
                <a:gd name="connsiteX7" fmla="*/ 388856 w 1011108"/>
                <a:gd name="connsiteY7" fmla="*/ 29408 h 1215214"/>
                <a:gd name="connsiteX8" fmla="*/ 391790 w 1011108"/>
                <a:gd name="connsiteY8" fmla="*/ 29596 h 1215214"/>
                <a:gd name="connsiteX9" fmla="*/ 395310 w 1011108"/>
                <a:gd name="connsiteY9" fmla="*/ 27922 h 1215214"/>
                <a:gd name="connsiteX10" fmla="*/ 396953 w 1011108"/>
                <a:gd name="connsiteY10" fmla="*/ 28603 h 1215214"/>
                <a:gd name="connsiteX11" fmla="*/ 397735 w 1011108"/>
                <a:gd name="connsiteY11" fmla="*/ 28477 h 1215214"/>
                <a:gd name="connsiteX12" fmla="*/ 400317 w 1011108"/>
                <a:gd name="connsiteY12" fmla="*/ 26889 h 1215214"/>
                <a:gd name="connsiteX13" fmla="*/ 402000 w 1011108"/>
                <a:gd name="connsiteY13" fmla="*/ 26435 h 1215214"/>
                <a:gd name="connsiteX14" fmla="*/ 403126 w 1011108"/>
                <a:gd name="connsiteY14" fmla="*/ 25262 h 1215214"/>
                <a:gd name="connsiteX15" fmla="*/ 404268 w 1011108"/>
                <a:gd name="connsiteY15" fmla="*/ 26529 h 1215214"/>
                <a:gd name="connsiteX16" fmla="*/ 406819 w 1011108"/>
                <a:gd name="connsiteY16" fmla="*/ 28000 h 1215214"/>
                <a:gd name="connsiteX17" fmla="*/ 407625 w 1011108"/>
                <a:gd name="connsiteY17" fmla="*/ 29541 h 1215214"/>
                <a:gd name="connsiteX18" fmla="*/ 408704 w 1011108"/>
                <a:gd name="connsiteY18" fmla="*/ 30269 h 1215214"/>
                <a:gd name="connsiteX19" fmla="*/ 409064 w 1011108"/>
                <a:gd name="connsiteY19" fmla="*/ 30754 h 1215214"/>
                <a:gd name="connsiteX20" fmla="*/ 407507 w 1011108"/>
                <a:gd name="connsiteY20" fmla="*/ 32373 h 1215214"/>
                <a:gd name="connsiteX21" fmla="*/ 407311 w 1011108"/>
                <a:gd name="connsiteY21" fmla="*/ 34118 h 1215214"/>
                <a:gd name="connsiteX22" fmla="*/ 405645 w 1011108"/>
                <a:gd name="connsiteY22" fmla="*/ 34001 h 1215214"/>
                <a:gd name="connsiteX23" fmla="*/ 403650 w 1011108"/>
                <a:gd name="connsiteY23" fmla="*/ 36864 h 1215214"/>
                <a:gd name="connsiteX24" fmla="*/ 396163 w 1011108"/>
                <a:gd name="connsiteY24" fmla="*/ 41668 h 1215214"/>
                <a:gd name="connsiteX25" fmla="*/ 389443 w 1011108"/>
                <a:gd name="connsiteY25" fmla="*/ 37568 h 1215214"/>
                <a:gd name="connsiteX26" fmla="*/ 386525 w 1011108"/>
                <a:gd name="connsiteY26" fmla="*/ 34799 h 1215214"/>
                <a:gd name="connsiteX27" fmla="*/ 384569 w 1011108"/>
                <a:gd name="connsiteY27" fmla="*/ 30965 h 1215214"/>
                <a:gd name="connsiteX28" fmla="*/ 384162 w 1011108"/>
                <a:gd name="connsiteY28" fmla="*/ 27828 h 1215214"/>
                <a:gd name="connsiteX29" fmla="*/ 528637 w 1011108"/>
                <a:gd name="connsiteY29" fmla="*/ 127053 h 1215214"/>
                <a:gd name="connsiteX30" fmla="*/ 528888 w 1011108"/>
                <a:gd name="connsiteY30" fmla="*/ 128187 h 1215214"/>
                <a:gd name="connsiteX31" fmla="*/ 530077 w 1011108"/>
                <a:gd name="connsiteY31" fmla="*/ 129290 h 1215214"/>
                <a:gd name="connsiteX32" fmla="*/ 531016 w 1011108"/>
                <a:gd name="connsiteY32" fmla="*/ 128242 h 1215214"/>
                <a:gd name="connsiteX33" fmla="*/ 530523 w 1011108"/>
                <a:gd name="connsiteY33" fmla="*/ 127334 h 1215214"/>
                <a:gd name="connsiteX34" fmla="*/ 530374 w 1011108"/>
                <a:gd name="connsiteY34" fmla="*/ 125629 h 1215214"/>
                <a:gd name="connsiteX35" fmla="*/ 529169 w 1011108"/>
                <a:gd name="connsiteY35" fmla="*/ 124088 h 1215214"/>
                <a:gd name="connsiteX36" fmla="*/ 528653 w 1011108"/>
                <a:gd name="connsiteY36" fmla="*/ 125394 h 1215214"/>
                <a:gd name="connsiteX37" fmla="*/ 528160 w 1011108"/>
                <a:gd name="connsiteY37" fmla="*/ 125699 h 1215214"/>
                <a:gd name="connsiteX38" fmla="*/ 527698 w 1011108"/>
                <a:gd name="connsiteY38" fmla="*/ 126740 h 1215214"/>
                <a:gd name="connsiteX39" fmla="*/ 528637 w 1011108"/>
                <a:gd name="connsiteY39" fmla="*/ 127053 h 1215214"/>
                <a:gd name="connsiteX40" fmla="*/ 578136 w 1011108"/>
                <a:gd name="connsiteY40" fmla="*/ 149616 h 1215214"/>
                <a:gd name="connsiteX41" fmla="*/ 579098 w 1011108"/>
                <a:gd name="connsiteY41" fmla="*/ 149631 h 1215214"/>
                <a:gd name="connsiteX42" fmla="*/ 580663 w 1011108"/>
                <a:gd name="connsiteY42" fmla="*/ 149115 h 1215214"/>
                <a:gd name="connsiteX43" fmla="*/ 581477 w 1011108"/>
                <a:gd name="connsiteY43" fmla="*/ 148020 h 1215214"/>
                <a:gd name="connsiteX44" fmla="*/ 582330 w 1011108"/>
                <a:gd name="connsiteY44" fmla="*/ 148301 h 1215214"/>
                <a:gd name="connsiteX45" fmla="*/ 584027 w 1011108"/>
                <a:gd name="connsiteY45" fmla="*/ 146298 h 1215214"/>
                <a:gd name="connsiteX46" fmla="*/ 585169 w 1011108"/>
                <a:gd name="connsiteY46" fmla="*/ 145313 h 1215214"/>
                <a:gd name="connsiteX47" fmla="*/ 588205 w 1011108"/>
                <a:gd name="connsiteY47" fmla="*/ 144984 h 1215214"/>
                <a:gd name="connsiteX48" fmla="*/ 586155 w 1011108"/>
                <a:gd name="connsiteY48" fmla="*/ 142441 h 1215214"/>
                <a:gd name="connsiteX49" fmla="*/ 585787 w 1011108"/>
                <a:gd name="connsiteY49" fmla="*/ 142262 h 1215214"/>
                <a:gd name="connsiteX50" fmla="*/ 582955 w 1011108"/>
                <a:gd name="connsiteY50" fmla="*/ 143247 h 1215214"/>
                <a:gd name="connsiteX51" fmla="*/ 579309 w 1011108"/>
                <a:gd name="connsiteY51" fmla="*/ 143896 h 1215214"/>
                <a:gd name="connsiteX52" fmla="*/ 577901 w 1011108"/>
                <a:gd name="connsiteY52" fmla="*/ 145266 h 1215214"/>
                <a:gd name="connsiteX53" fmla="*/ 576446 w 1011108"/>
                <a:gd name="connsiteY53" fmla="*/ 147511 h 1215214"/>
                <a:gd name="connsiteX54" fmla="*/ 576118 w 1011108"/>
                <a:gd name="connsiteY54" fmla="*/ 149514 h 1215214"/>
                <a:gd name="connsiteX55" fmla="*/ 576376 w 1011108"/>
                <a:gd name="connsiteY55" fmla="*/ 150148 h 1215214"/>
                <a:gd name="connsiteX56" fmla="*/ 578136 w 1011108"/>
                <a:gd name="connsiteY56" fmla="*/ 149616 h 1215214"/>
                <a:gd name="connsiteX57" fmla="*/ 642429 w 1011108"/>
                <a:gd name="connsiteY57" fmla="*/ 2269 h 1215214"/>
                <a:gd name="connsiteX58" fmla="*/ 642961 w 1011108"/>
                <a:gd name="connsiteY58" fmla="*/ 743 h 1215214"/>
                <a:gd name="connsiteX59" fmla="*/ 642014 w 1011108"/>
                <a:gd name="connsiteY59" fmla="*/ 0 h 1215214"/>
                <a:gd name="connsiteX60" fmla="*/ 640888 w 1011108"/>
                <a:gd name="connsiteY60" fmla="*/ 1557 h 1215214"/>
                <a:gd name="connsiteX61" fmla="*/ 641858 w 1011108"/>
                <a:gd name="connsiteY61" fmla="*/ 2871 h 1215214"/>
                <a:gd name="connsiteX62" fmla="*/ 642429 w 1011108"/>
                <a:gd name="connsiteY62" fmla="*/ 2269 h 1215214"/>
                <a:gd name="connsiteX63" fmla="*/ 520157 w 1011108"/>
                <a:gd name="connsiteY63" fmla="*/ 29463 h 1215214"/>
                <a:gd name="connsiteX64" fmla="*/ 523294 w 1011108"/>
                <a:gd name="connsiteY64" fmla="*/ 25371 h 1215214"/>
                <a:gd name="connsiteX65" fmla="*/ 524147 w 1011108"/>
                <a:gd name="connsiteY65" fmla="*/ 21319 h 1215214"/>
                <a:gd name="connsiteX66" fmla="*/ 523075 w 1011108"/>
                <a:gd name="connsiteY66" fmla="*/ 21593 h 1215214"/>
                <a:gd name="connsiteX67" fmla="*/ 522973 w 1011108"/>
                <a:gd name="connsiteY67" fmla="*/ 23376 h 1215214"/>
                <a:gd name="connsiteX68" fmla="*/ 522605 w 1011108"/>
                <a:gd name="connsiteY68" fmla="*/ 24574 h 1215214"/>
                <a:gd name="connsiteX69" fmla="*/ 522113 w 1011108"/>
                <a:gd name="connsiteY69" fmla="*/ 25004 h 1215214"/>
                <a:gd name="connsiteX70" fmla="*/ 521260 w 1011108"/>
                <a:gd name="connsiteY70" fmla="*/ 25763 h 1215214"/>
                <a:gd name="connsiteX71" fmla="*/ 519304 w 1011108"/>
                <a:gd name="connsiteY71" fmla="*/ 29017 h 1215214"/>
                <a:gd name="connsiteX72" fmla="*/ 518467 w 1011108"/>
                <a:gd name="connsiteY72" fmla="*/ 29823 h 1215214"/>
                <a:gd name="connsiteX73" fmla="*/ 518577 w 1011108"/>
                <a:gd name="connsiteY73" fmla="*/ 30824 h 1215214"/>
                <a:gd name="connsiteX74" fmla="*/ 520157 w 1011108"/>
                <a:gd name="connsiteY74" fmla="*/ 29463 h 1215214"/>
                <a:gd name="connsiteX75" fmla="*/ 430031 w 1011108"/>
                <a:gd name="connsiteY75" fmla="*/ 24683 h 1215214"/>
                <a:gd name="connsiteX76" fmla="*/ 431783 w 1011108"/>
                <a:gd name="connsiteY76" fmla="*/ 28118 h 1215214"/>
                <a:gd name="connsiteX77" fmla="*/ 432221 w 1011108"/>
                <a:gd name="connsiteY77" fmla="*/ 27773 h 1215214"/>
                <a:gd name="connsiteX78" fmla="*/ 433012 w 1011108"/>
                <a:gd name="connsiteY78" fmla="*/ 24800 h 1215214"/>
                <a:gd name="connsiteX79" fmla="*/ 432300 w 1011108"/>
                <a:gd name="connsiteY79" fmla="*/ 23408 h 1215214"/>
                <a:gd name="connsiteX80" fmla="*/ 432221 w 1011108"/>
                <a:gd name="connsiteY80" fmla="*/ 20990 h 1215214"/>
                <a:gd name="connsiteX81" fmla="*/ 431900 w 1011108"/>
                <a:gd name="connsiteY81" fmla="*/ 20349 h 1215214"/>
                <a:gd name="connsiteX82" fmla="*/ 431001 w 1011108"/>
                <a:gd name="connsiteY82" fmla="*/ 21671 h 1215214"/>
                <a:gd name="connsiteX83" fmla="*/ 429819 w 1011108"/>
                <a:gd name="connsiteY83" fmla="*/ 21867 h 1215214"/>
                <a:gd name="connsiteX84" fmla="*/ 430531 w 1011108"/>
                <a:gd name="connsiteY84" fmla="*/ 23619 h 1215214"/>
                <a:gd name="connsiteX85" fmla="*/ 430031 w 1011108"/>
                <a:gd name="connsiteY85" fmla="*/ 24683 h 1215214"/>
                <a:gd name="connsiteX86" fmla="*/ 515338 w 1011108"/>
                <a:gd name="connsiteY86" fmla="*/ 34016 h 1215214"/>
                <a:gd name="connsiteX87" fmla="*/ 517340 w 1011108"/>
                <a:gd name="connsiteY87" fmla="*/ 32373 h 1215214"/>
                <a:gd name="connsiteX88" fmla="*/ 517536 w 1011108"/>
                <a:gd name="connsiteY88" fmla="*/ 31411 h 1215214"/>
                <a:gd name="connsiteX89" fmla="*/ 516871 w 1011108"/>
                <a:gd name="connsiteY89" fmla="*/ 31881 h 1215214"/>
                <a:gd name="connsiteX90" fmla="*/ 512873 w 1011108"/>
                <a:gd name="connsiteY90" fmla="*/ 33868 h 1215214"/>
                <a:gd name="connsiteX91" fmla="*/ 510964 w 1011108"/>
                <a:gd name="connsiteY91" fmla="*/ 36105 h 1215214"/>
                <a:gd name="connsiteX92" fmla="*/ 514438 w 1011108"/>
                <a:gd name="connsiteY92" fmla="*/ 34447 h 1215214"/>
                <a:gd name="connsiteX93" fmla="*/ 515338 w 1011108"/>
                <a:gd name="connsiteY93" fmla="*/ 34016 h 1215214"/>
                <a:gd name="connsiteX94" fmla="*/ 525602 w 1011108"/>
                <a:gd name="connsiteY94" fmla="*/ 124815 h 1215214"/>
                <a:gd name="connsiteX95" fmla="*/ 525954 w 1011108"/>
                <a:gd name="connsiteY95" fmla="*/ 124651 h 1215214"/>
                <a:gd name="connsiteX96" fmla="*/ 526556 w 1011108"/>
                <a:gd name="connsiteY96" fmla="*/ 123947 h 1215214"/>
                <a:gd name="connsiteX97" fmla="*/ 526267 w 1011108"/>
                <a:gd name="connsiteY97" fmla="*/ 121991 h 1215214"/>
                <a:gd name="connsiteX98" fmla="*/ 525578 w 1011108"/>
                <a:gd name="connsiteY98" fmla="*/ 122930 h 1215214"/>
                <a:gd name="connsiteX99" fmla="*/ 525602 w 1011108"/>
                <a:gd name="connsiteY99" fmla="*/ 124815 h 1215214"/>
                <a:gd name="connsiteX100" fmla="*/ 641623 w 1011108"/>
                <a:gd name="connsiteY100" fmla="*/ 13065 h 1215214"/>
                <a:gd name="connsiteX101" fmla="*/ 641506 w 1011108"/>
                <a:gd name="connsiteY101" fmla="*/ 13683 h 1215214"/>
                <a:gd name="connsiteX102" fmla="*/ 641757 w 1011108"/>
                <a:gd name="connsiteY102" fmla="*/ 15092 h 1215214"/>
                <a:gd name="connsiteX103" fmla="*/ 642946 w 1011108"/>
                <a:gd name="connsiteY103" fmla="*/ 15756 h 1215214"/>
                <a:gd name="connsiteX104" fmla="*/ 644776 w 1011108"/>
                <a:gd name="connsiteY104" fmla="*/ 14481 h 1215214"/>
                <a:gd name="connsiteX105" fmla="*/ 643086 w 1011108"/>
                <a:gd name="connsiteY105" fmla="*/ 11978 h 1215214"/>
                <a:gd name="connsiteX106" fmla="*/ 641623 w 1011108"/>
                <a:gd name="connsiteY106" fmla="*/ 13065 h 1215214"/>
                <a:gd name="connsiteX107" fmla="*/ 518052 w 1011108"/>
                <a:gd name="connsiteY107" fmla="*/ 123814 h 1215214"/>
                <a:gd name="connsiteX108" fmla="*/ 518302 w 1011108"/>
                <a:gd name="connsiteY108" fmla="*/ 124815 h 1215214"/>
                <a:gd name="connsiteX109" fmla="*/ 518670 w 1011108"/>
                <a:gd name="connsiteY109" fmla="*/ 124933 h 1215214"/>
                <a:gd name="connsiteX110" fmla="*/ 519985 w 1011108"/>
                <a:gd name="connsiteY110" fmla="*/ 124839 h 1215214"/>
                <a:gd name="connsiteX111" fmla="*/ 520462 w 1011108"/>
                <a:gd name="connsiteY111" fmla="*/ 122930 h 1215214"/>
                <a:gd name="connsiteX112" fmla="*/ 519883 w 1011108"/>
                <a:gd name="connsiteY112" fmla="*/ 122695 h 1215214"/>
                <a:gd name="connsiteX113" fmla="*/ 518490 w 1011108"/>
                <a:gd name="connsiteY113" fmla="*/ 122906 h 1215214"/>
                <a:gd name="connsiteX114" fmla="*/ 518052 w 1011108"/>
                <a:gd name="connsiteY114" fmla="*/ 123814 h 1215214"/>
                <a:gd name="connsiteX115" fmla="*/ 526454 w 1011108"/>
                <a:gd name="connsiteY115" fmla="*/ 92528 h 1215214"/>
                <a:gd name="connsiteX116" fmla="*/ 524295 w 1011108"/>
                <a:gd name="connsiteY116" fmla="*/ 91644 h 1215214"/>
                <a:gd name="connsiteX117" fmla="*/ 523482 w 1011108"/>
                <a:gd name="connsiteY117" fmla="*/ 90681 h 1215214"/>
                <a:gd name="connsiteX118" fmla="*/ 523380 w 1011108"/>
                <a:gd name="connsiteY118" fmla="*/ 89727 h 1215214"/>
                <a:gd name="connsiteX119" fmla="*/ 524319 w 1011108"/>
                <a:gd name="connsiteY119" fmla="*/ 86871 h 1215214"/>
                <a:gd name="connsiteX120" fmla="*/ 524905 w 1011108"/>
                <a:gd name="connsiteY120" fmla="*/ 86011 h 1215214"/>
                <a:gd name="connsiteX121" fmla="*/ 525523 w 1011108"/>
                <a:gd name="connsiteY121" fmla="*/ 85768 h 1215214"/>
                <a:gd name="connsiteX122" fmla="*/ 526900 w 1011108"/>
                <a:gd name="connsiteY122" fmla="*/ 84204 h 1215214"/>
                <a:gd name="connsiteX123" fmla="*/ 526572 w 1011108"/>
                <a:gd name="connsiteY123" fmla="*/ 83296 h 1215214"/>
                <a:gd name="connsiteX124" fmla="*/ 526126 w 1011108"/>
                <a:gd name="connsiteY124" fmla="*/ 82780 h 1215214"/>
                <a:gd name="connsiteX125" fmla="*/ 525571 w 1011108"/>
                <a:gd name="connsiteY125" fmla="*/ 82490 h 1215214"/>
                <a:gd name="connsiteX126" fmla="*/ 524679 w 1011108"/>
                <a:gd name="connsiteY126" fmla="*/ 84548 h 1215214"/>
                <a:gd name="connsiteX127" fmla="*/ 523654 w 1011108"/>
                <a:gd name="connsiteY127" fmla="*/ 84610 h 1215214"/>
                <a:gd name="connsiteX128" fmla="*/ 522707 w 1011108"/>
                <a:gd name="connsiteY128" fmla="*/ 83680 h 1215214"/>
                <a:gd name="connsiteX129" fmla="*/ 522293 w 1011108"/>
                <a:gd name="connsiteY129" fmla="*/ 81935 h 1215214"/>
                <a:gd name="connsiteX130" fmla="*/ 522425 w 1011108"/>
                <a:gd name="connsiteY130" fmla="*/ 80933 h 1215214"/>
                <a:gd name="connsiteX131" fmla="*/ 521409 w 1011108"/>
                <a:gd name="connsiteY131" fmla="*/ 80808 h 1215214"/>
                <a:gd name="connsiteX132" fmla="*/ 519812 w 1011108"/>
                <a:gd name="connsiteY132" fmla="*/ 81825 h 1215214"/>
                <a:gd name="connsiteX133" fmla="*/ 518733 w 1011108"/>
                <a:gd name="connsiteY133" fmla="*/ 83453 h 1215214"/>
                <a:gd name="connsiteX134" fmla="*/ 516331 w 1011108"/>
                <a:gd name="connsiteY134" fmla="*/ 85056 h 1215214"/>
                <a:gd name="connsiteX135" fmla="*/ 516042 w 1011108"/>
                <a:gd name="connsiteY135" fmla="*/ 88342 h 1215214"/>
                <a:gd name="connsiteX136" fmla="*/ 516402 w 1011108"/>
                <a:gd name="connsiteY136" fmla="*/ 90932 h 1215214"/>
                <a:gd name="connsiteX137" fmla="*/ 515619 w 1011108"/>
                <a:gd name="connsiteY137" fmla="*/ 92043 h 1215214"/>
                <a:gd name="connsiteX138" fmla="*/ 514375 w 1011108"/>
                <a:gd name="connsiteY138" fmla="*/ 92857 h 1215214"/>
                <a:gd name="connsiteX139" fmla="*/ 514985 w 1011108"/>
                <a:gd name="connsiteY139" fmla="*/ 93240 h 1215214"/>
                <a:gd name="connsiteX140" fmla="*/ 517114 w 1011108"/>
                <a:gd name="connsiteY140" fmla="*/ 93365 h 1215214"/>
                <a:gd name="connsiteX141" fmla="*/ 521268 w 1011108"/>
                <a:gd name="connsiteY141" fmla="*/ 94398 h 1215214"/>
                <a:gd name="connsiteX142" fmla="*/ 523756 w 1011108"/>
                <a:gd name="connsiteY142" fmla="*/ 94233 h 1215214"/>
                <a:gd name="connsiteX143" fmla="*/ 526634 w 1011108"/>
                <a:gd name="connsiteY143" fmla="*/ 94679 h 1215214"/>
                <a:gd name="connsiteX144" fmla="*/ 527448 w 1011108"/>
                <a:gd name="connsiteY144" fmla="*/ 93623 h 1215214"/>
                <a:gd name="connsiteX145" fmla="*/ 527878 w 1011108"/>
                <a:gd name="connsiteY145" fmla="*/ 92230 h 1215214"/>
                <a:gd name="connsiteX146" fmla="*/ 527511 w 1011108"/>
                <a:gd name="connsiteY146" fmla="*/ 92113 h 1215214"/>
                <a:gd name="connsiteX147" fmla="*/ 526454 w 1011108"/>
                <a:gd name="connsiteY147" fmla="*/ 92528 h 1215214"/>
                <a:gd name="connsiteX148" fmla="*/ 841583 w 1011108"/>
                <a:gd name="connsiteY148" fmla="*/ 313923 h 1215214"/>
                <a:gd name="connsiteX149" fmla="*/ 842091 w 1011108"/>
                <a:gd name="connsiteY149" fmla="*/ 313603 h 1215214"/>
                <a:gd name="connsiteX150" fmla="*/ 842850 w 1011108"/>
                <a:gd name="connsiteY150" fmla="*/ 312601 h 1215214"/>
                <a:gd name="connsiteX151" fmla="*/ 842372 w 1011108"/>
                <a:gd name="connsiteY151" fmla="*/ 311365 h 1215214"/>
                <a:gd name="connsiteX152" fmla="*/ 841371 w 1011108"/>
                <a:gd name="connsiteY152" fmla="*/ 309613 h 1215214"/>
                <a:gd name="connsiteX153" fmla="*/ 841622 w 1011108"/>
                <a:gd name="connsiteY153" fmla="*/ 308064 h 1215214"/>
                <a:gd name="connsiteX154" fmla="*/ 841003 w 1011108"/>
                <a:gd name="connsiteY154" fmla="*/ 307672 h 1215214"/>
                <a:gd name="connsiteX155" fmla="*/ 840315 w 1011108"/>
                <a:gd name="connsiteY155" fmla="*/ 307743 h 1215214"/>
                <a:gd name="connsiteX156" fmla="*/ 839564 w 1011108"/>
                <a:gd name="connsiteY156" fmla="*/ 307141 h 1215214"/>
                <a:gd name="connsiteX157" fmla="*/ 837663 w 1011108"/>
                <a:gd name="connsiteY157" fmla="*/ 306420 h 1215214"/>
                <a:gd name="connsiteX158" fmla="*/ 837076 w 1011108"/>
                <a:gd name="connsiteY158" fmla="*/ 308079 h 1215214"/>
                <a:gd name="connsiteX159" fmla="*/ 840393 w 1011108"/>
                <a:gd name="connsiteY159" fmla="*/ 313094 h 1215214"/>
                <a:gd name="connsiteX160" fmla="*/ 841583 w 1011108"/>
                <a:gd name="connsiteY160" fmla="*/ 313923 h 1215214"/>
                <a:gd name="connsiteX161" fmla="*/ 881412 w 1011108"/>
                <a:gd name="connsiteY161" fmla="*/ 362092 h 1215214"/>
                <a:gd name="connsiteX162" fmla="*/ 881967 w 1011108"/>
                <a:gd name="connsiteY162" fmla="*/ 361427 h 1215214"/>
                <a:gd name="connsiteX163" fmla="*/ 882108 w 1011108"/>
                <a:gd name="connsiteY163" fmla="*/ 359769 h 1215214"/>
                <a:gd name="connsiteX164" fmla="*/ 883375 w 1011108"/>
                <a:gd name="connsiteY164" fmla="*/ 355661 h 1215214"/>
                <a:gd name="connsiteX165" fmla="*/ 887960 w 1011108"/>
                <a:gd name="connsiteY165" fmla="*/ 344802 h 1215214"/>
                <a:gd name="connsiteX166" fmla="*/ 888156 w 1011108"/>
                <a:gd name="connsiteY166" fmla="*/ 342745 h 1215214"/>
                <a:gd name="connsiteX167" fmla="*/ 886810 w 1011108"/>
                <a:gd name="connsiteY167" fmla="*/ 341242 h 1215214"/>
                <a:gd name="connsiteX168" fmla="*/ 886458 w 1011108"/>
                <a:gd name="connsiteY168" fmla="*/ 336987 h 1215214"/>
                <a:gd name="connsiteX169" fmla="*/ 885910 w 1011108"/>
                <a:gd name="connsiteY169" fmla="*/ 336760 h 1215214"/>
                <a:gd name="connsiteX170" fmla="*/ 885167 w 1011108"/>
                <a:gd name="connsiteY170" fmla="*/ 337018 h 1215214"/>
                <a:gd name="connsiteX171" fmla="*/ 884236 w 1011108"/>
                <a:gd name="connsiteY171" fmla="*/ 337628 h 1215214"/>
                <a:gd name="connsiteX172" fmla="*/ 883422 w 1011108"/>
                <a:gd name="connsiteY172" fmla="*/ 338833 h 1215214"/>
                <a:gd name="connsiteX173" fmla="*/ 884361 w 1011108"/>
                <a:gd name="connsiteY173" fmla="*/ 339263 h 1215214"/>
                <a:gd name="connsiteX174" fmla="*/ 885581 w 1011108"/>
                <a:gd name="connsiteY174" fmla="*/ 341422 h 1215214"/>
                <a:gd name="connsiteX175" fmla="*/ 885261 w 1011108"/>
                <a:gd name="connsiteY175" fmla="*/ 343426 h 1215214"/>
                <a:gd name="connsiteX176" fmla="*/ 884423 w 1011108"/>
                <a:gd name="connsiteY176" fmla="*/ 344990 h 1215214"/>
                <a:gd name="connsiteX177" fmla="*/ 881107 w 1011108"/>
                <a:gd name="connsiteY177" fmla="*/ 347939 h 1215214"/>
                <a:gd name="connsiteX178" fmla="*/ 881599 w 1011108"/>
                <a:gd name="connsiteY178" fmla="*/ 350576 h 1215214"/>
                <a:gd name="connsiteX179" fmla="*/ 881396 w 1011108"/>
                <a:gd name="connsiteY179" fmla="*/ 351835 h 1215214"/>
                <a:gd name="connsiteX180" fmla="*/ 880254 w 1011108"/>
                <a:gd name="connsiteY180" fmla="*/ 354112 h 1215214"/>
                <a:gd name="connsiteX181" fmla="*/ 879761 w 1011108"/>
                <a:gd name="connsiteY181" fmla="*/ 356600 h 1215214"/>
                <a:gd name="connsiteX182" fmla="*/ 880426 w 1011108"/>
                <a:gd name="connsiteY182" fmla="*/ 360903 h 1215214"/>
                <a:gd name="connsiteX183" fmla="*/ 881412 w 1011108"/>
                <a:gd name="connsiteY183" fmla="*/ 362092 h 1215214"/>
                <a:gd name="connsiteX184" fmla="*/ 889509 w 1011108"/>
                <a:gd name="connsiteY184" fmla="*/ 399997 h 1215214"/>
                <a:gd name="connsiteX185" fmla="*/ 889986 w 1011108"/>
                <a:gd name="connsiteY185" fmla="*/ 399629 h 1215214"/>
                <a:gd name="connsiteX186" fmla="*/ 889634 w 1011108"/>
                <a:gd name="connsiteY186" fmla="*/ 396813 h 1215214"/>
                <a:gd name="connsiteX187" fmla="*/ 890518 w 1011108"/>
                <a:gd name="connsiteY187" fmla="*/ 392799 h 1215214"/>
                <a:gd name="connsiteX188" fmla="*/ 889759 w 1011108"/>
                <a:gd name="connsiteY188" fmla="*/ 392603 h 1215214"/>
                <a:gd name="connsiteX189" fmla="*/ 888609 w 1011108"/>
                <a:gd name="connsiteY189" fmla="*/ 393081 h 1215214"/>
                <a:gd name="connsiteX190" fmla="*/ 888281 w 1011108"/>
                <a:gd name="connsiteY190" fmla="*/ 395271 h 1215214"/>
                <a:gd name="connsiteX191" fmla="*/ 888531 w 1011108"/>
                <a:gd name="connsiteY191" fmla="*/ 397642 h 1215214"/>
                <a:gd name="connsiteX192" fmla="*/ 889509 w 1011108"/>
                <a:gd name="connsiteY192" fmla="*/ 399997 h 1215214"/>
                <a:gd name="connsiteX193" fmla="*/ 889071 w 1011108"/>
                <a:gd name="connsiteY193" fmla="*/ 404300 h 1215214"/>
                <a:gd name="connsiteX194" fmla="*/ 888961 w 1011108"/>
                <a:gd name="connsiteY194" fmla="*/ 408227 h 1215214"/>
                <a:gd name="connsiteX195" fmla="*/ 889634 w 1011108"/>
                <a:gd name="connsiteY195" fmla="*/ 409244 h 1215214"/>
                <a:gd name="connsiteX196" fmla="*/ 890205 w 1011108"/>
                <a:gd name="connsiteY196" fmla="*/ 409377 h 1215214"/>
                <a:gd name="connsiteX197" fmla="*/ 892098 w 1011108"/>
                <a:gd name="connsiteY197" fmla="*/ 402594 h 1215214"/>
                <a:gd name="connsiteX198" fmla="*/ 891723 w 1011108"/>
                <a:gd name="connsiteY198" fmla="*/ 402250 h 1215214"/>
                <a:gd name="connsiteX199" fmla="*/ 889830 w 1011108"/>
                <a:gd name="connsiteY199" fmla="*/ 401827 h 1215214"/>
                <a:gd name="connsiteX200" fmla="*/ 889071 w 1011108"/>
                <a:gd name="connsiteY200" fmla="*/ 404300 h 1215214"/>
                <a:gd name="connsiteX201" fmla="*/ 825748 w 1011108"/>
                <a:gd name="connsiteY201" fmla="*/ 279445 h 1215214"/>
                <a:gd name="connsiteX202" fmla="*/ 826452 w 1011108"/>
                <a:gd name="connsiteY202" fmla="*/ 279078 h 1215214"/>
                <a:gd name="connsiteX203" fmla="*/ 825857 w 1011108"/>
                <a:gd name="connsiteY203" fmla="*/ 277223 h 1215214"/>
                <a:gd name="connsiteX204" fmla="*/ 825122 w 1011108"/>
                <a:gd name="connsiteY204" fmla="*/ 276809 h 1215214"/>
                <a:gd name="connsiteX205" fmla="*/ 825044 w 1011108"/>
                <a:gd name="connsiteY205" fmla="*/ 278155 h 1215214"/>
                <a:gd name="connsiteX206" fmla="*/ 824551 w 1011108"/>
                <a:gd name="connsiteY206" fmla="*/ 279101 h 1215214"/>
                <a:gd name="connsiteX207" fmla="*/ 825114 w 1011108"/>
                <a:gd name="connsiteY207" fmla="*/ 279500 h 1215214"/>
                <a:gd name="connsiteX208" fmla="*/ 825748 w 1011108"/>
                <a:gd name="connsiteY208" fmla="*/ 279445 h 1215214"/>
                <a:gd name="connsiteX209" fmla="*/ 812832 w 1011108"/>
                <a:gd name="connsiteY209" fmla="*/ 276394 h 1215214"/>
                <a:gd name="connsiteX210" fmla="*/ 812823 w 1011108"/>
                <a:gd name="connsiteY210" fmla="*/ 275362 h 1215214"/>
                <a:gd name="connsiteX211" fmla="*/ 812479 w 1011108"/>
                <a:gd name="connsiteY211" fmla="*/ 272991 h 1215214"/>
                <a:gd name="connsiteX212" fmla="*/ 811666 w 1011108"/>
                <a:gd name="connsiteY212" fmla="*/ 273586 h 1215214"/>
                <a:gd name="connsiteX213" fmla="*/ 811533 w 1011108"/>
                <a:gd name="connsiteY213" fmla="*/ 275385 h 1215214"/>
                <a:gd name="connsiteX214" fmla="*/ 812057 w 1011108"/>
                <a:gd name="connsiteY214" fmla="*/ 277106 h 1215214"/>
                <a:gd name="connsiteX215" fmla="*/ 812832 w 1011108"/>
                <a:gd name="connsiteY215" fmla="*/ 276394 h 1215214"/>
                <a:gd name="connsiteX216" fmla="*/ 729121 w 1011108"/>
                <a:gd name="connsiteY216" fmla="*/ 185627 h 1215214"/>
                <a:gd name="connsiteX217" fmla="*/ 730771 w 1011108"/>
                <a:gd name="connsiteY217" fmla="*/ 187246 h 1215214"/>
                <a:gd name="connsiteX218" fmla="*/ 731749 w 1011108"/>
                <a:gd name="connsiteY218" fmla="*/ 189265 h 1215214"/>
                <a:gd name="connsiteX219" fmla="*/ 733134 w 1011108"/>
                <a:gd name="connsiteY219" fmla="*/ 190047 h 1215214"/>
                <a:gd name="connsiteX220" fmla="*/ 733752 w 1011108"/>
                <a:gd name="connsiteY220" fmla="*/ 189218 h 1215214"/>
                <a:gd name="connsiteX221" fmla="*/ 734081 w 1011108"/>
                <a:gd name="connsiteY221" fmla="*/ 188099 h 1215214"/>
                <a:gd name="connsiteX222" fmla="*/ 733134 w 1011108"/>
                <a:gd name="connsiteY222" fmla="*/ 186401 h 1215214"/>
                <a:gd name="connsiteX223" fmla="*/ 732680 w 1011108"/>
                <a:gd name="connsiteY223" fmla="*/ 184218 h 1215214"/>
                <a:gd name="connsiteX224" fmla="*/ 732039 w 1011108"/>
                <a:gd name="connsiteY224" fmla="*/ 184093 h 1215214"/>
                <a:gd name="connsiteX225" fmla="*/ 731640 w 1011108"/>
                <a:gd name="connsiteY225" fmla="*/ 184445 h 1215214"/>
                <a:gd name="connsiteX226" fmla="*/ 730670 w 1011108"/>
                <a:gd name="connsiteY226" fmla="*/ 184766 h 1215214"/>
                <a:gd name="connsiteX227" fmla="*/ 728737 w 1011108"/>
                <a:gd name="connsiteY227" fmla="*/ 184688 h 1215214"/>
                <a:gd name="connsiteX228" fmla="*/ 729121 w 1011108"/>
                <a:gd name="connsiteY228" fmla="*/ 185627 h 1215214"/>
                <a:gd name="connsiteX229" fmla="*/ 644886 w 1011108"/>
                <a:gd name="connsiteY229" fmla="*/ 4491 h 1215214"/>
                <a:gd name="connsiteX230" fmla="*/ 646192 w 1011108"/>
                <a:gd name="connsiteY230" fmla="*/ 3114 h 1215214"/>
                <a:gd name="connsiteX231" fmla="*/ 645316 w 1011108"/>
                <a:gd name="connsiteY231" fmla="*/ 1964 h 1215214"/>
                <a:gd name="connsiteX232" fmla="*/ 643556 w 1011108"/>
                <a:gd name="connsiteY232" fmla="*/ 2167 h 1215214"/>
                <a:gd name="connsiteX233" fmla="*/ 643040 w 1011108"/>
                <a:gd name="connsiteY233" fmla="*/ 3270 h 1215214"/>
                <a:gd name="connsiteX234" fmla="*/ 643501 w 1011108"/>
                <a:gd name="connsiteY234" fmla="*/ 4076 h 1215214"/>
                <a:gd name="connsiteX235" fmla="*/ 644886 w 1011108"/>
                <a:gd name="connsiteY235" fmla="*/ 4491 h 1215214"/>
                <a:gd name="connsiteX236" fmla="*/ 791035 w 1011108"/>
                <a:gd name="connsiteY236" fmla="*/ 228562 h 1215214"/>
                <a:gd name="connsiteX237" fmla="*/ 791489 w 1011108"/>
                <a:gd name="connsiteY237" fmla="*/ 228209 h 1215214"/>
                <a:gd name="connsiteX238" fmla="*/ 791747 w 1011108"/>
                <a:gd name="connsiteY238" fmla="*/ 226105 h 1215214"/>
                <a:gd name="connsiteX239" fmla="*/ 790941 w 1011108"/>
                <a:gd name="connsiteY239" fmla="*/ 226676 h 1215214"/>
                <a:gd name="connsiteX240" fmla="*/ 790394 w 1011108"/>
                <a:gd name="connsiteY240" fmla="*/ 227443 h 1215214"/>
                <a:gd name="connsiteX241" fmla="*/ 789963 w 1011108"/>
                <a:gd name="connsiteY241" fmla="*/ 228413 h 1215214"/>
                <a:gd name="connsiteX242" fmla="*/ 790542 w 1011108"/>
                <a:gd name="connsiteY242" fmla="*/ 228664 h 1215214"/>
                <a:gd name="connsiteX243" fmla="*/ 791035 w 1011108"/>
                <a:gd name="connsiteY243" fmla="*/ 228562 h 1215214"/>
                <a:gd name="connsiteX244" fmla="*/ 792169 w 1011108"/>
                <a:gd name="connsiteY244" fmla="*/ 232090 h 1215214"/>
                <a:gd name="connsiteX245" fmla="*/ 792881 w 1011108"/>
                <a:gd name="connsiteY245" fmla="*/ 232106 h 1215214"/>
                <a:gd name="connsiteX246" fmla="*/ 793406 w 1011108"/>
                <a:gd name="connsiteY246" fmla="*/ 231848 h 1215214"/>
                <a:gd name="connsiteX247" fmla="*/ 793437 w 1011108"/>
                <a:gd name="connsiteY247" fmla="*/ 231519 h 1215214"/>
                <a:gd name="connsiteX248" fmla="*/ 792545 w 1011108"/>
                <a:gd name="connsiteY248" fmla="*/ 230213 h 1215214"/>
                <a:gd name="connsiteX249" fmla="*/ 792029 w 1011108"/>
                <a:gd name="connsiteY249" fmla="*/ 228632 h 1215214"/>
                <a:gd name="connsiteX250" fmla="*/ 791106 w 1011108"/>
                <a:gd name="connsiteY250" fmla="*/ 231660 h 1215214"/>
                <a:gd name="connsiteX251" fmla="*/ 792169 w 1011108"/>
                <a:gd name="connsiteY251" fmla="*/ 232090 h 1215214"/>
                <a:gd name="connsiteX252" fmla="*/ 582963 w 1011108"/>
                <a:gd name="connsiteY252" fmla="*/ 157149 h 1215214"/>
                <a:gd name="connsiteX253" fmla="*/ 581845 w 1011108"/>
                <a:gd name="connsiteY253" fmla="*/ 158096 h 1215214"/>
                <a:gd name="connsiteX254" fmla="*/ 582134 w 1011108"/>
                <a:gd name="connsiteY254" fmla="*/ 159035 h 1215214"/>
                <a:gd name="connsiteX255" fmla="*/ 582955 w 1011108"/>
                <a:gd name="connsiteY255" fmla="*/ 158644 h 1215214"/>
                <a:gd name="connsiteX256" fmla="*/ 585404 w 1011108"/>
                <a:gd name="connsiteY256" fmla="*/ 158182 h 1215214"/>
                <a:gd name="connsiteX257" fmla="*/ 585169 w 1011108"/>
                <a:gd name="connsiteY257" fmla="*/ 156985 h 1215214"/>
                <a:gd name="connsiteX258" fmla="*/ 583699 w 1011108"/>
                <a:gd name="connsiteY258" fmla="*/ 155812 h 1215214"/>
                <a:gd name="connsiteX259" fmla="*/ 582963 w 1011108"/>
                <a:gd name="connsiteY259" fmla="*/ 157149 h 1215214"/>
                <a:gd name="connsiteX260" fmla="*/ 715305 w 1011108"/>
                <a:gd name="connsiteY260" fmla="*/ 687547 h 1215214"/>
                <a:gd name="connsiteX261" fmla="*/ 713982 w 1011108"/>
                <a:gd name="connsiteY261" fmla="*/ 686413 h 1215214"/>
                <a:gd name="connsiteX262" fmla="*/ 711103 w 1011108"/>
                <a:gd name="connsiteY262" fmla="*/ 686546 h 1215214"/>
                <a:gd name="connsiteX263" fmla="*/ 710900 w 1011108"/>
                <a:gd name="connsiteY263" fmla="*/ 687164 h 1215214"/>
                <a:gd name="connsiteX264" fmla="*/ 710775 w 1011108"/>
                <a:gd name="connsiteY264" fmla="*/ 688548 h 1215214"/>
                <a:gd name="connsiteX265" fmla="*/ 711995 w 1011108"/>
                <a:gd name="connsiteY265" fmla="*/ 689393 h 1215214"/>
                <a:gd name="connsiteX266" fmla="*/ 715305 w 1011108"/>
                <a:gd name="connsiteY266" fmla="*/ 687547 h 1215214"/>
                <a:gd name="connsiteX267" fmla="*/ 777024 w 1011108"/>
                <a:gd name="connsiteY267" fmla="*/ 733557 h 1215214"/>
                <a:gd name="connsiteX268" fmla="*/ 776421 w 1011108"/>
                <a:gd name="connsiteY268" fmla="*/ 733017 h 1215214"/>
                <a:gd name="connsiteX269" fmla="*/ 774402 w 1011108"/>
                <a:gd name="connsiteY269" fmla="*/ 732211 h 1215214"/>
                <a:gd name="connsiteX270" fmla="*/ 770499 w 1011108"/>
                <a:gd name="connsiteY270" fmla="*/ 727055 h 1215214"/>
                <a:gd name="connsiteX271" fmla="*/ 769028 w 1011108"/>
                <a:gd name="connsiteY271" fmla="*/ 726156 h 1215214"/>
                <a:gd name="connsiteX272" fmla="*/ 766963 w 1011108"/>
                <a:gd name="connsiteY272" fmla="*/ 729160 h 1215214"/>
                <a:gd name="connsiteX273" fmla="*/ 765382 w 1011108"/>
                <a:gd name="connsiteY273" fmla="*/ 730263 h 1215214"/>
                <a:gd name="connsiteX274" fmla="*/ 766376 w 1011108"/>
                <a:gd name="connsiteY274" fmla="*/ 731405 h 1215214"/>
                <a:gd name="connsiteX275" fmla="*/ 767784 w 1011108"/>
                <a:gd name="connsiteY275" fmla="*/ 731264 h 1215214"/>
                <a:gd name="connsiteX276" fmla="*/ 768433 w 1011108"/>
                <a:gd name="connsiteY276" fmla="*/ 733142 h 1215214"/>
                <a:gd name="connsiteX277" fmla="*/ 768097 w 1011108"/>
                <a:gd name="connsiteY277" fmla="*/ 734370 h 1215214"/>
                <a:gd name="connsiteX278" fmla="*/ 771038 w 1011108"/>
                <a:gd name="connsiteY278" fmla="*/ 738869 h 1215214"/>
                <a:gd name="connsiteX279" fmla="*/ 771531 w 1011108"/>
                <a:gd name="connsiteY279" fmla="*/ 740035 h 1215214"/>
                <a:gd name="connsiteX280" fmla="*/ 772118 w 1011108"/>
                <a:gd name="connsiteY280" fmla="*/ 740840 h 1215214"/>
                <a:gd name="connsiteX281" fmla="*/ 772822 w 1011108"/>
                <a:gd name="connsiteY281" fmla="*/ 741451 h 1215214"/>
                <a:gd name="connsiteX282" fmla="*/ 775123 w 1011108"/>
                <a:gd name="connsiteY282" fmla="*/ 740637 h 1215214"/>
                <a:gd name="connsiteX283" fmla="*/ 777078 w 1011108"/>
                <a:gd name="connsiteY283" fmla="*/ 738884 h 1215214"/>
                <a:gd name="connsiteX284" fmla="*/ 777384 w 1011108"/>
                <a:gd name="connsiteY284" fmla="*/ 738916 h 1215214"/>
                <a:gd name="connsiteX285" fmla="*/ 777595 w 1011108"/>
                <a:gd name="connsiteY285" fmla="*/ 738087 h 1215214"/>
                <a:gd name="connsiteX286" fmla="*/ 776006 w 1011108"/>
                <a:gd name="connsiteY286" fmla="*/ 736796 h 1215214"/>
                <a:gd name="connsiteX287" fmla="*/ 776859 w 1011108"/>
                <a:gd name="connsiteY287" fmla="*/ 735818 h 1215214"/>
                <a:gd name="connsiteX288" fmla="*/ 777024 w 1011108"/>
                <a:gd name="connsiteY288" fmla="*/ 733557 h 1215214"/>
                <a:gd name="connsiteX289" fmla="*/ 775694 w 1011108"/>
                <a:gd name="connsiteY289" fmla="*/ 748726 h 1215214"/>
                <a:gd name="connsiteX290" fmla="*/ 775287 w 1011108"/>
                <a:gd name="connsiteY290" fmla="*/ 748437 h 1215214"/>
                <a:gd name="connsiteX291" fmla="*/ 774731 w 1011108"/>
                <a:gd name="connsiteY291" fmla="*/ 748382 h 1215214"/>
                <a:gd name="connsiteX292" fmla="*/ 773065 w 1011108"/>
                <a:gd name="connsiteY292" fmla="*/ 748906 h 1215214"/>
                <a:gd name="connsiteX293" fmla="*/ 773276 w 1011108"/>
                <a:gd name="connsiteY293" fmla="*/ 749556 h 1215214"/>
                <a:gd name="connsiteX294" fmla="*/ 774614 w 1011108"/>
                <a:gd name="connsiteY294" fmla="*/ 750956 h 1215214"/>
                <a:gd name="connsiteX295" fmla="*/ 775694 w 1011108"/>
                <a:gd name="connsiteY295" fmla="*/ 748726 h 1215214"/>
                <a:gd name="connsiteX296" fmla="*/ 707442 w 1011108"/>
                <a:gd name="connsiteY296" fmla="*/ 692374 h 1215214"/>
                <a:gd name="connsiteX297" fmla="*/ 710563 w 1011108"/>
                <a:gd name="connsiteY297" fmla="*/ 692155 h 1215214"/>
                <a:gd name="connsiteX298" fmla="*/ 712410 w 1011108"/>
                <a:gd name="connsiteY298" fmla="*/ 693195 h 1215214"/>
                <a:gd name="connsiteX299" fmla="*/ 712277 w 1011108"/>
                <a:gd name="connsiteY299" fmla="*/ 692672 h 1215214"/>
                <a:gd name="connsiteX300" fmla="*/ 711510 w 1011108"/>
                <a:gd name="connsiteY300" fmla="*/ 691349 h 1215214"/>
                <a:gd name="connsiteX301" fmla="*/ 710931 w 1011108"/>
                <a:gd name="connsiteY301" fmla="*/ 690833 h 1215214"/>
                <a:gd name="connsiteX302" fmla="*/ 709398 w 1011108"/>
                <a:gd name="connsiteY302" fmla="*/ 690457 h 1215214"/>
                <a:gd name="connsiteX303" fmla="*/ 707442 w 1011108"/>
                <a:gd name="connsiteY303" fmla="*/ 692374 h 1215214"/>
                <a:gd name="connsiteX304" fmla="*/ 699885 w 1011108"/>
                <a:gd name="connsiteY304" fmla="*/ 748484 h 1215214"/>
                <a:gd name="connsiteX305" fmla="*/ 700025 w 1011108"/>
                <a:gd name="connsiteY305" fmla="*/ 746575 h 1215214"/>
                <a:gd name="connsiteX306" fmla="*/ 699861 w 1011108"/>
                <a:gd name="connsiteY306" fmla="*/ 746419 h 1215214"/>
                <a:gd name="connsiteX307" fmla="*/ 699157 w 1011108"/>
                <a:gd name="connsiteY307" fmla="*/ 747436 h 1215214"/>
                <a:gd name="connsiteX308" fmla="*/ 698257 w 1011108"/>
                <a:gd name="connsiteY308" fmla="*/ 747866 h 1215214"/>
                <a:gd name="connsiteX309" fmla="*/ 699079 w 1011108"/>
                <a:gd name="connsiteY309" fmla="*/ 750862 h 1215214"/>
                <a:gd name="connsiteX310" fmla="*/ 699885 w 1011108"/>
                <a:gd name="connsiteY310" fmla="*/ 748484 h 1215214"/>
                <a:gd name="connsiteX311" fmla="*/ 510518 w 1011108"/>
                <a:gd name="connsiteY311" fmla="*/ 82170 h 1215214"/>
                <a:gd name="connsiteX312" fmla="*/ 509963 w 1011108"/>
                <a:gd name="connsiteY312" fmla="*/ 82537 h 1215214"/>
                <a:gd name="connsiteX313" fmla="*/ 509697 w 1011108"/>
                <a:gd name="connsiteY313" fmla="*/ 83155 h 1215214"/>
                <a:gd name="connsiteX314" fmla="*/ 509712 w 1011108"/>
                <a:gd name="connsiteY314" fmla="*/ 83969 h 1215214"/>
                <a:gd name="connsiteX315" fmla="*/ 511707 w 1011108"/>
                <a:gd name="connsiteY315" fmla="*/ 84399 h 1215214"/>
                <a:gd name="connsiteX316" fmla="*/ 512224 w 1011108"/>
                <a:gd name="connsiteY316" fmla="*/ 84149 h 1215214"/>
                <a:gd name="connsiteX317" fmla="*/ 513053 w 1011108"/>
                <a:gd name="connsiteY317" fmla="*/ 83398 h 1215214"/>
                <a:gd name="connsiteX318" fmla="*/ 512662 w 1011108"/>
                <a:gd name="connsiteY318" fmla="*/ 81497 h 1215214"/>
                <a:gd name="connsiteX319" fmla="*/ 511739 w 1011108"/>
                <a:gd name="connsiteY319" fmla="*/ 80558 h 1215214"/>
                <a:gd name="connsiteX320" fmla="*/ 510518 w 1011108"/>
                <a:gd name="connsiteY320" fmla="*/ 82170 h 1215214"/>
                <a:gd name="connsiteX321" fmla="*/ 1009747 w 1011108"/>
                <a:gd name="connsiteY321" fmla="*/ 1206006 h 1215214"/>
                <a:gd name="connsiteX322" fmla="*/ 1008409 w 1011108"/>
                <a:gd name="connsiteY322" fmla="*/ 1213493 h 1215214"/>
                <a:gd name="connsiteX323" fmla="*/ 1008613 w 1011108"/>
                <a:gd name="connsiteY323" fmla="*/ 1215214 h 1215214"/>
                <a:gd name="connsiteX324" fmla="*/ 1009348 w 1011108"/>
                <a:gd name="connsiteY324" fmla="*/ 1213720 h 1215214"/>
                <a:gd name="connsiteX325" fmla="*/ 1010819 w 1011108"/>
                <a:gd name="connsiteY325" fmla="*/ 1208619 h 1215214"/>
                <a:gd name="connsiteX326" fmla="*/ 1011109 w 1011108"/>
                <a:gd name="connsiteY326" fmla="*/ 1204747 h 1215214"/>
                <a:gd name="connsiteX327" fmla="*/ 1009747 w 1011108"/>
                <a:gd name="connsiteY327" fmla="*/ 1206006 h 1215214"/>
                <a:gd name="connsiteX328" fmla="*/ 777657 w 1011108"/>
                <a:gd name="connsiteY328" fmla="*/ 742741 h 1215214"/>
                <a:gd name="connsiteX329" fmla="*/ 774841 w 1011108"/>
                <a:gd name="connsiteY329" fmla="*/ 744204 h 1215214"/>
                <a:gd name="connsiteX330" fmla="*/ 771782 w 1011108"/>
                <a:gd name="connsiteY330" fmla="*/ 744181 h 1215214"/>
                <a:gd name="connsiteX331" fmla="*/ 770718 w 1011108"/>
                <a:gd name="connsiteY331" fmla="*/ 744861 h 1215214"/>
                <a:gd name="connsiteX332" fmla="*/ 770929 w 1011108"/>
                <a:gd name="connsiteY332" fmla="*/ 745534 h 1215214"/>
                <a:gd name="connsiteX333" fmla="*/ 772736 w 1011108"/>
                <a:gd name="connsiteY333" fmla="*/ 746896 h 1215214"/>
                <a:gd name="connsiteX334" fmla="*/ 775185 w 1011108"/>
                <a:gd name="connsiteY334" fmla="*/ 747068 h 1215214"/>
                <a:gd name="connsiteX335" fmla="*/ 777501 w 1011108"/>
                <a:gd name="connsiteY335" fmla="*/ 746410 h 1215214"/>
                <a:gd name="connsiteX336" fmla="*/ 778236 w 1011108"/>
                <a:gd name="connsiteY336" fmla="*/ 748210 h 1215214"/>
                <a:gd name="connsiteX337" fmla="*/ 779363 w 1011108"/>
                <a:gd name="connsiteY337" fmla="*/ 747905 h 1215214"/>
                <a:gd name="connsiteX338" fmla="*/ 780904 w 1011108"/>
                <a:gd name="connsiteY338" fmla="*/ 746348 h 1215214"/>
                <a:gd name="connsiteX339" fmla="*/ 779730 w 1011108"/>
                <a:gd name="connsiteY339" fmla="*/ 744470 h 1215214"/>
                <a:gd name="connsiteX340" fmla="*/ 777657 w 1011108"/>
                <a:gd name="connsiteY340" fmla="*/ 742741 h 1215214"/>
                <a:gd name="connsiteX341" fmla="*/ 777978 w 1011108"/>
                <a:gd name="connsiteY341" fmla="*/ 795205 h 1215214"/>
                <a:gd name="connsiteX342" fmla="*/ 777696 w 1011108"/>
                <a:gd name="connsiteY342" fmla="*/ 794102 h 1215214"/>
                <a:gd name="connsiteX343" fmla="*/ 777118 w 1011108"/>
                <a:gd name="connsiteY343" fmla="*/ 793109 h 1215214"/>
                <a:gd name="connsiteX344" fmla="*/ 777118 w 1011108"/>
                <a:gd name="connsiteY344" fmla="*/ 792053 h 1215214"/>
                <a:gd name="connsiteX345" fmla="*/ 777423 w 1011108"/>
                <a:gd name="connsiteY345" fmla="*/ 789799 h 1215214"/>
                <a:gd name="connsiteX346" fmla="*/ 776812 w 1011108"/>
                <a:gd name="connsiteY346" fmla="*/ 786514 h 1215214"/>
                <a:gd name="connsiteX347" fmla="*/ 777008 w 1011108"/>
                <a:gd name="connsiteY347" fmla="*/ 781546 h 1215214"/>
                <a:gd name="connsiteX348" fmla="*/ 776797 w 1011108"/>
                <a:gd name="connsiteY348" fmla="*/ 778878 h 1215214"/>
                <a:gd name="connsiteX349" fmla="*/ 776859 w 1011108"/>
                <a:gd name="connsiteY349" fmla="*/ 776249 h 1215214"/>
                <a:gd name="connsiteX350" fmla="*/ 777352 w 1011108"/>
                <a:gd name="connsiteY350" fmla="*/ 772885 h 1215214"/>
                <a:gd name="connsiteX351" fmla="*/ 777219 w 1011108"/>
                <a:gd name="connsiteY351" fmla="*/ 769490 h 1215214"/>
                <a:gd name="connsiteX352" fmla="*/ 776898 w 1011108"/>
                <a:gd name="connsiteY352" fmla="*/ 767792 h 1215214"/>
                <a:gd name="connsiteX353" fmla="*/ 776758 w 1011108"/>
                <a:gd name="connsiteY353" fmla="*/ 766071 h 1215214"/>
                <a:gd name="connsiteX354" fmla="*/ 776922 w 1011108"/>
                <a:gd name="connsiteY354" fmla="*/ 761189 h 1215214"/>
                <a:gd name="connsiteX355" fmla="*/ 775216 w 1011108"/>
                <a:gd name="connsiteY355" fmla="*/ 758521 h 1215214"/>
                <a:gd name="connsiteX356" fmla="*/ 771211 w 1011108"/>
                <a:gd name="connsiteY356" fmla="*/ 756385 h 1215214"/>
                <a:gd name="connsiteX357" fmla="*/ 769795 w 1011108"/>
                <a:gd name="connsiteY357" fmla="*/ 756346 h 1215214"/>
                <a:gd name="connsiteX358" fmla="*/ 767690 w 1011108"/>
                <a:gd name="connsiteY358" fmla="*/ 759038 h 1215214"/>
                <a:gd name="connsiteX359" fmla="*/ 766477 w 1011108"/>
                <a:gd name="connsiteY359" fmla="*/ 759014 h 1215214"/>
                <a:gd name="connsiteX360" fmla="*/ 762175 w 1011108"/>
                <a:gd name="connsiteY360" fmla="*/ 758232 h 1215214"/>
                <a:gd name="connsiteX361" fmla="*/ 761243 w 1011108"/>
                <a:gd name="connsiteY361" fmla="*/ 759123 h 1215214"/>
                <a:gd name="connsiteX362" fmla="*/ 759515 w 1011108"/>
                <a:gd name="connsiteY362" fmla="*/ 761690 h 1215214"/>
                <a:gd name="connsiteX363" fmla="*/ 758505 w 1011108"/>
                <a:gd name="connsiteY363" fmla="*/ 762777 h 1215214"/>
                <a:gd name="connsiteX364" fmla="*/ 757035 w 1011108"/>
                <a:gd name="connsiteY364" fmla="*/ 762308 h 1215214"/>
                <a:gd name="connsiteX365" fmla="*/ 755556 w 1011108"/>
                <a:gd name="connsiteY365" fmla="*/ 761471 h 1215214"/>
                <a:gd name="connsiteX366" fmla="*/ 754422 w 1011108"/>
                <a:gd name="connsiteY366" fmla="*/ 761564 h 1215214"/>
                <a:gd name="connsiteX367" fmla="*/ 753318 w 1011108"/>
                <a:gd name="connsiteY367" fmla="*/ 762253 h 1215214"/>
                <a:gd name="connsiteX368" fmla="*/ 750839 w 1011108"/>
                <a:gd name="connsiteY368" fmla="*/ 762566 h 1215214"/>
                <a:gd name="connsiteX369" fmla="*/ 748296 w 1011108"/>
                <a:gd name="connsiteY369" fmla="*/ 762511 h 1215214"/>
                <a:gd name="connsiteX370" fmla="*/ 746755 w 1011108"/>
                <a:gd name="connsiteY370" fmla="*/ 763247 h 1215214"/>
                <a:gd name="connsiteX371" fmla="*/ 745370 w 1011108"/>
                <a:gd name="connsiteY371" fmla="*/ 764420 h 1215214"/>
                <a:gd name="connsiteX372" fmla="*/ 744916 w 1011108"/>
                <a:gd name="connsiteY372" fmla="*/ 765899 h 1215214"/>
                <a:gd name="connsiteX373" fmla="*/ 745182 w 1011108"/>
                <a:gd name="connsiteY373" fmla="*/ 767604 h 1215214"/>
                <a:gd name="connsiteX374" fmla="*/ 743813 w 1011108"/>
                <a:gd name="connsiteY374" fmla="*/ 766024 h 1215214"/>
                <a:gd name="connsiteX375" fmla="*/ 742444 w 1011108"/>
                <a:gd name="connsiteY375" fmla="*/ 764991 h 1215214"/>
                <a:gd name="connsiteX376" fmla="*/ 740840 w 1011108"/>
                <a:gd name="connsiteY376" fmla="*/ 766102 h 1215214"/>
                <a:gd name="connsiteX377" fmla="*/ 739166 w 1011108"/>
                <a:gd name="connsiteY377" fmla="*/ 766861 h 1215214"/>
                <a:gd name="connsiteX378" fmla="*/ 733525 w 1011108"/>
                <a:gd name="connsiteY378" fmla="*/ 767471 h 1215214"/>
                <a:gd name="connsiteX379" fmla="*/ 728996 w 1011108"/>
                <a:gd name="connsiteY379" fmla="*/ 766157 h 1215214"/>
                <a:gd name="connsiteX380" fmla="*/ 722635 w 1011108"/>
                <a:gd name="connsiteY380" fmla="*/ 763442 h 1215214"/>
                <a:gd name="connsiteX381" fmla="*/ 721626 w 1011108"/>
                <a:gd name="connsiteY381" fmla="*/ 762644 h 1215214"/>
                <a:gd name="connsiteX382" fmla="*/ 720710 w 1011108"/>
                <a:gd name="connsiteY382" fmla="*/ 761627 h 1215214"/>
                <a:gd name="connsiteX383" fmla="*/ 719662 w 1011108"/>
                <a:gd name="connsiteY383" fmla="*/ 760962 h 1215214"/>
                <a:gd name="connsiteX384" fmla="*/ 717252 w 1011108"/>
                <a:gd name="connsiteY384" fmla="*/ 759953 h 1215214"/>
                <a:gd name="connsiteX385" fmla="*/ 716314 w 1011108"/>
                <a:gd name="connsiteY385" fmla="*/ 758795 h 1215214"/>
                <a:gd name="connsiteX386" fmla="*/ 715250 w 1011108"/>
                <a:gd name="connsiteY386" fmla="*/ 758466 h 1215214"/>
                <a:gd name="connsiteX387" fmla="*/ 714029 w 1011108"/>
                <a:gd name="connsiteY387" fmla="*/ 758631 h 1215214"/>
                <a:gd name="connsiteX388" fmla="*/ 712269 w 1011108"/>
                <a:gd name="connsiteY388" fmla="*/ 757708 h 1215214"/>
                <a:gd name="connsiteX389" fmla="*/ 710806 w 1011108"/>
                <a:gd name="connsiteY389" fmla="*/ 756080 h 1215214"/>
                <a:gd name="connsiteX390" fmla="*/ 709515 w 1011108"/>
                <a:gd name="connsiteY390" fmla="*/ 755939 h 1215214"/>
                <a:gd name="connsiteX391" fmla="*/ 708076 w 1011108"/>
                <a:gd name="connsiteY391" fmla="*/ 756675 h 1215214"/>
                <a:gd name="connsiteX392" fmla="*/ 705533 w 1011108"/>
                <a:gd name="connsiteY392" fmla="*/ 756565 h 1215214"/>
                <a:gd name="connsiteX393" fmla="*/ 700604 w 1011108"/>
                <a:gd name="connsiteY393" fmla="*/ 754688 h 1215214"/>
                <a:gd name="connsiteX394" fmla="*/ 698414 w 1011108"/>
                <a:gd name="connsiteY394" fmla="*/ 753264 h 1215214"/>
                <a:gd name="connsiteX395" fmla="*/ 698218 w 1011108"/>
                <a:gd name="connsiteY395" fmla="*/ 756456 h 1215214"/>
                <a:gd name="connsiteX396" fmla="*/ 696818 w 1011108"/>
                <a:gd name="connsiteY396" fmla="*/ 762183 h 1215214"/>
                <a:gd name="connsiteX397" fmla="*/ 697178 w 1011108"/>
                <a:gd name="connsiteY397" fmla="*/ 765023 h 1215214"/>
                <a:gd name="connsiteX398" fmla="*/ 697960 w 1011108"/>
                <a:gd name="connsiteY398" fmla="*/ 768269 h 1215214"/>
                <a:gd name="connsiteX399" fmla="*/ 699423 w 1011108"/>
                <a:gd name="connsiteY399" fmla="*/ 772658 h 1215214"/>
                <a:gd name="connsiteX400" fmla="*/ 699462 w 1011108"/>
                <a:gd name="connsiteY400" fmla="*/ 774074 h 1215214"/>
                <a:gd name="connsiteX401" fmla="*/ 699728 w 1011108"/>
                <a:gd name="connsiteY401" fmla="*/ 774911 h 1215214"/>
                <a:gd name="connsiteX402" fmla="*/ 702748 w 1011108"/>
                <a:gd name="connsiteY402" fmla="*/ 781491 h 1215214"/>
                <a:gd name="connsiteX403" fmla="*/ 705822 w 1011108"/>
                <a:gd name="connsiteY403" fmla="*/ 786850 h 1215214"/>
                <a:gd name="connsiteX404" fmla="*/ 709836 w 1011108"/>
                <a:gd name="connsiteY404" fmla="*/ 792522 h 1215214"/>
                <a:gd name="connsiteX405" fmla="*/ 710298 w 1011108"/>
                <a:gd name="connsiteY405" fmla="*/ 795103 h 1215214"/>
                <a:gd name="connsiteX406" fmla="*/ 709773 w 1011108"/>
                <a:gd name="connsiteY406" fmla="*/ 797748 h 1215214"/>
                <a:gd name="connsiteX407" fmla="*/ 711080 w 1011108"/>
                <a:gd name="connsiteY407" fmla="*/ 797576 h 1215214"/>
                <a:gd name="connsiteX408" fmla="*/ 711886 w 1011108"/>
                <a:gd name="connsiteY408" fmla="*/ 796277 h 1215214"/>
                <a:gd name="connsiteX409" fmla="*/ 712073 w 1011108"/>
                <a:gd name="connsiteY409" fmla="*/ 797568 h 1215214"/>
                <a:gd name="connsiteX410" fmla="*/ 712527 w 1011108"/>
                <a:gd name="connsiteY410" fmla="*/ 798656 h 1215214"/>
                <a:gd name="connsiteX411" fmla="*/ 715954 w 1011108"/>
                <a:gd name="connsiteY411" fmla="*/ 802411 h 1215214"/>
                <a:gd name="connsiteX412" fmla="*/ 716188 w 1011108"/>
                <a:gd name="connsiteY412" fmla="*/ 803404 h 1215214"/>
                <a:gd name="connsiteX413" fmla="*/ 714890 w 1011108"/>
                <a:gd name="connsiteY413" fmla="*/ 806510 h 1215214"/>
                <a:gd name="connsiteX414" fmla="*/ 714154 w 1011108"/>
                <a:gd name="connsiteY414" fmla="*/ 803944 h 1215214"/>
                <a:gd name="connsiteX415" fmla="*/ 712793 w 1011108"/>
                <a:gd name="connsiteY415" fmla="*/ 801934 h 1215214"/>
                <a:gd name="connsiteX416" fmla="*/ 708975 w 1011108"/>
                <a:gd name="connsiteY416" fmla="*/ 798749 h 1215214"/>
                <a:gd name="connsiteX417" fmla="*/ 709812 w 1011108"/>
                <a:gd name="connsiteY417" fmla="*/ 805399 h 1215214"/>
                <a:gd name="connsiteX418" fmla="*/ 710493 w 1011108"/>
                <a:gd name="connsiteY418" fmla="*/ 808036 h 1215214"/>
                <a:gd name="connsiteX419" fmla="*/ 715312 w 1011108"/>
                <a:gd name="connsiteY419" fmla="*/ 819419 h 1215214"/>
                <a:gd name="connsiteX420" fmla="*/ 715969 w 1011108"/>
                <a:gd name="connsiteY420" fmla="*/ 820154 h 1215214"/>
                <a:gd name="connsiteX421" fmla="*/ 717065 w 1011108"/>
                <a:gd name="connsiteY421" fmla="*/ 820655 h 1215214"/>
                <a:gd name="connsiteX422" fmla="*/ 717996 w 1011108"/>
                <a:gd name="connsiteY422" fmla="*/ 821562 h 1215214"/>
                <a:gd name="connsiteX423" fmla="*/ 719568 w 1011108"/>
                <a:gd name="connsiteY423" fmla="*/ 823886 h 1215214"/>
                <a:gd name="connsiteX424" fmla="*/ 722228 w 1011108"/>
                <a:gd name="connsiteY424" fmla="*/ 828925 h 1215214"/>
                <a:gd name="connsiteX425" fmla="*/ 723777 w 1011108"/>
                <a:gd name="connsiteY425" fmla="*/ 830380 h 1215214"/>
                <a:gd name="connsiteX426" fmla="*/ 726015 w 1011108"/>
                <a:gd name="connsiteY426" fmla="*/ 829918 h 1215214"/>
                <a:gd name="connsiteX427" fmla="*/ 729308 w 1011108"/>
                <a:gd name="connsiteY427" fmla="*/ 830943 h 1215214"/>
                <a:gd name="connsiteX428" fmla="*/ 730435 w 1011108"/>
                <a:gd name="connsiteY428" fmla="*/ 830661 h 1215214"/>
                <a:gd name="connsiteX429" fmla="*/ 731131 w 1011108"/>
                <a:gd name="connsiteY429" fmla="*/ 831092 h 1215214"/>
                <a:gd name="connsiteX430" fmla="*/ 731538 w 1011108"/>
                <a:gd name="connsiteY430" fmla="*/ 832265 h 1215214"/>
                <a:gd name="connsiteX431" fmla="*/ 728956 w 1011108"/>
                <a:gd name="connsiteY431" fmla="*/ 832241 h 1215214"/>
                <a:gd name="connsiteX432" fmla="*/ 726445 w 1011108"/>
                <a:gd name="connsiteY432" fmla="*/ 832891 h 1215214"/>
                <a:gd name="connsiteX433" fmla="*/ 726171 w 1011108"/>
                <a:gd name="connsiteY433" fmla="*/ 833869 h 1215214"/>
                <a:gd name="connsiteX434" fmla="*/ 726860 w 1011108"/>
                <a:gd name="connsiteY434" fmla="*/ 834972 h 1215214"/>
                <a:gd name="connsiteX435" fmla="*/ 727517 w 1011108"/>
                <a:gd name="connsiteY435" fmla="*/ 838062 h 1215214"/>
                <a:gd name="connsiteX436" fmla="*/ 730670 w 1011108"/>
                <a:gd name="connsiteY436" fmla="*/ 837022 h 1215214"/>
                <a:gd name="connsiteX437" fmla="*/ 735645 w 1011108"/>
                <a:gd name="connsiteY437" fmla="*/ 837225 h 1215214"/>
                <a:gd name="connsiteX438" fmla="*/ 738618 w 1011108"/>
                <a:gd name="connsiteY438" fmla="*/ 836897 h 1215214"/>
                <a:gd name="connsiteX439" fmla="*/ 741927 w 1011108"/>
                <a:gd name="connsiteY439" fmla="*/ 839705 h 1215214"/>
                <a:gd name="connsiteX440" fmla="*/ 744893 w 1011108"/>
                <a:gd name="connsiteY440" fmla="*/ 840229 h 1215214"/>
                <a:gd name="connsiteX441" fmla="*/ 745761 w 1011108"/>
                <a:gd name="connsiteY441" fmla="*/ 840026 h 1215214"/>
                <a:gd name="connsiteX442" fmla="*/ 747537 w 1011108"/>
                <a:gd name="connsiteY442" fmla="*/ 836701 h 1215214"/>
                <a:gd name="connsiteX443" fmla="*/ 748640 w 1011108"/>
                <a:gd name="connsiteY443" fmla="*/ 832703 h 1215214"/>
                <a:gd name="connsiteX444" fmla="*/ 749321 w 1011108"/>
                <a:gd name="connsiteY444" fmla="*/ 831177 h 1215214"/>
                <a:gd name="connsiteX445" fmla="*/ 750236 w 1011108"/>
                <a:gd name="connsiteY445" fmla="*/ 829879 h 1215214"/>
                <a:gd name="connsiteX446" fmla="*/ 748264 w 1011108"/>
                <a:gd name="connsiteY446" fmla="*/ 828165 h 1215214"/>
                <a:gd name="connsiteX447" fmla="*/ 748202 w 1011108"/>
                <a:gd name="connsiteY447" fmla="*/ 827297 h 1215214"/>
                <a:gd name="connsiteX448" fmla="*/ 748460 w 1011108"/>
                <a:gd name="connsiteY448" fmla="*/ 826295 h 1215214"/>
                <a:gd name="connsiteX449" fmla="*/ 752325 w 1011108"/>
                <a:gd name="connsiteY449" fmla="*/ 829284 h 1215214"/>
                <a:gd name="connsiteX450" fmla="*/ 753905 w 1011108"/>
                <a:gd name="connsiteY450" fmla="*/ 828079 h 1215214"/>
                <a:gd name="connsiteX451" fmla="*/ 754234 w 1011108"/>
                <a:gd name="connsiteY451" fmla="*/ 825396 h 1215214"/>
                <a:gd name="connsiteX452" fmla="*/ 754234 w 1011108"/>
                <a:gd name="connsiteY452" fmla="*/ 823737 h 1215214"/>
                <a:gd name="connsiteX453" fmla="*/ 754695 w 1011108"/>
                <a:gd name="connsiteY453" fmla="*/ 822556 h 1215214"/>
                <a:gd name="connsiteX454" fmla="*/ 755666 w 1011108"/>
                <a:gd name="connsiteY454" fmla="*/ 822008 h 1215214"/>
                <a:gd name="connsiteX455" fmla="*/ 756057 w 1011108"/>
                <a:gd name="connsiteY455" fmla="*/ 820538 h 1215214"/>
                <a:gd name="connsiteX456" fmla="*/ 756166 w 1011108"/>
                <a:gd name="connsiteY456" fmla="*/ 819403 h 1215214"/>
                <a:gd name="connsiteX457" fmla="*/ 755165 w 1011108"/>
                <a:gd name="connsiteY457" fmla="*/ 816837 h 1215214"/>
                <a:gd name="connsiteX458" fmla="*/ 755071 w 1011108"/>
                <a:gd name="connsiteY458" fmla="*/ 815359 h 1215214"/>
                <a:gd name="connsiteX459" fmla="*/ 757496 w 1011108"/>
                <a:gd name="connsiteY459" fmla="*/ 818433 h 1215214"/>
                <a:gd name="connsiteX460" fmla="*/ 758466 w 1011108"/>
                <a:gd name="connsiteY460" fmla="*/ 822603 h 1215214"/>
                <a:gd name="connsiteX461" fmla="*/ 760320 w 1011108"/>
                <a:gd name="connsiteY461" fmla="*/ 821500 h 1215214"/>
                <a:gd name="connsiteX462" fmla="*/ 760586 w 1011108"/>
                <a:gd name="connsiteY462" fmla="*/ 820843 h 1215214"/>
                <a:gd name="connsiteX463" fmla="*/ 760297 w 1011108"/>
                <a:gd name="connsiteY463" fmla="*/ 817956 h 1215214"/>
                <a:gd name="connsiteX464" fmla="*/ 761126 w 1011108"/>
                <a:gd name="connsiteY464" fmla="*/ 816994 h 1215214"/>
                <a:gd name="connsiteX465" fmla="*/ 763755 w 1011108"/>
                <a:gd name="connsiteY465" fmla="*/ 817776 h 1215214"/>
                <a:gd name="connsiteX466" fmla="*/ 766094 w 1011108"/>
                <a:gd name="connsiteY466" fmla="*/ 819450 h 1215214"/>
                <a:gd name="connsiteX467" fmla="*/ 766259 w 1011108"/>
                <a:gd name="connsiteY467" fmla="*/ 820225 h 1215214"/>
                <a:gd name="connsiteX468" fmla="*/ 766102 w 1011108"/>
                <a:gd name="connsiteY468" fmla="*/ 821007 h 1215214"/>
                <a:gd name="connsiteX469" fmla="*/ 765523 w 1011108"/>
                <a:gd name="connsiteY469" fmla="*/ 821696 h 1215214"/>
                <a:gd name="connsiteX470" fmla="*/ 763622 w 1011108"/>
                <a:gd name="connsiteY470" fmla="*/ 820991 h 1215214"/>
                <a:gd name="connsiteX471" fmla="*/ 762754 w 1011108"/>
                <a:gd name="connsiteY471" fmla="*/ 822212 h 1215214"/>
                <a:gd name="connsiteX472" fmla="*/ 763880 w 1011108"/>
                <a:gd name="connsiteY472" fmla="*/ 825263 h 1215214"/>
                <a:gd name="connsiteX473" fmla="*/ 765789 w 1011108"/>
                <a:gd name="connsiteY473" fmla="*/ 828189 h 1215214"/>
                <a:gd name="connsiteX474" fmla="*/ 766939 w 1011108"/>
                <a:gd name="connsiteY474" fmla="*/ 827438 h 1215214"/>
                <a:gd name="connsiteX475" fmla="*/ 769286 w 1011108"/>
                <a:gd name="connsiteY475" fmla="*/ 827039 h 1215214"/>
                <a:gd name="connsiteX476" fmla="*/ 770069 w 1011108"/>
                <a:gd name="connsiteY476" fmla="*/ 826295 h 1215214"/>
                <a:gd name="connsiteX477" fmla="*/ 769568 w 1011108"/>
                <a:gd name="connsiteY477" fmla="*/ 820413 h 1215214"/>
                <a:gd name="connsiteX478" fmla="*/ 768629 w 1011108"/>
                <a:gd name="connsiteY478" fmla="*/ 816110 h 1215214"/>
                <a:gd name="connsiteX479" fmla="*/ 768566 w 1011108"/>
                <a:gd name="connsiteY479" fmla="*/ 811408 h 1215214"/>
                <a:gd name="connsiteX480" fmla="*/ 768832 w 1011108"/>
                <a:gd name="connsiteY480" fmla="*/ 808849 h 1215214"/>
                <a:gd name="connsiteX481" fmla="*/ 769912 w 1011108"/>
                <a:gd name="connsiteY481" fmla="*/ 806878 h 1215214"/>
                <a:gd name="connsiteX482" fmla="*/ 770702 w 1011108"/>
                <a:gd name="connsiteY482" fmla="*/ 804797 h 1215214"/>
                <a:gd name="connsiteX483" fmla="*/ 770601 w 1011108"/>
                <a:gd name="connsiteY483" fmla="*/ 802114 h 1215214"/>
                <a:gd name="connsiteX484" fmla="*/ 770992 w 1011108"/>
                <a:gd name="connsiteY484" fmla="*/ 799579 h 1215214"/>
                <a:gd name="connsiteX485" fmla="*/ 771954 w 1011108"/>
                <a:gd name="connsiteY485" fmla="*/ 796950 h 1215214"/>
                <a:gd name="connsiteX486" fmla="*/ 773299 w 1011108"/>
                <a:gd name="connsiteY486" fmla="*/ 794986 h 1215214"/>
                <a:gd name="connsiteX487" fmla="*/ 773925 w 1011108"/>
                <a:gd name="connsiteY487" fmla="*/ 794532 h 1215214"/>
                <a:gd name="connsiteX488" fmla="*/ 773597 w 1011108"/>
                <a:gd name="connsiteY488" fmla="*/ 793985 h 1215214"/>
                <a:gd name="connsiteX489" fmla="*/ 774168 w 1011108"/>
                <a:gd name="connsiteY489" fmla="*/ 792287 h 1215214"/>
                <a:gd name="connsiteX490" fmla="*/ 775185 w 1011108"/>
                <a:gd name="connsiteY490" fmla="*/ 791043 h 1215214"/>
                <a:gd name="connsiteX491" fmla="*/ 775803 w 1011108"/>
                <a:gd name="connsiteY491" fmla="*/ 792569 h 1215214"/>
                <a:gd name="connsiteX492" fmla="*/ 774989 w 1011108"/>
                <a:gd name="connsiteY492" fmla="*/ 793163 h 1215214"/>
                <a:gd name="connsiteX493" fmla="*/ 774512 w 1011108"/>
                <a:gd name="connsiteY493" fmla="*/ 793829 h 1215214"/>
                <a:gd name="connsiteX494" fmla="*/ 776108 w 1011108"/>
                <a:gd name="connsiteY494" fmla="*/ 794947 h 1215214"/>
                <a:gd name="connsiteX495" fmla="*/ 776585 w 1011108"/>
                <a:gd name="connsiteY495" fmla="*/ 795941 h 1215214"/>
                <a:gd name="connsiteX496" fmla="*/ 776750 w 1011108"/>
                <a:gd name="connsiteY496" fmla="*/ 797036 h 1215214"/>
                <a:gd name="connsiteX497" fmla="*/ 776585 w 1011108"/>
                <a:gd name="connsiteY497" fmla="*/ 798397 h 1215214"/>
                <a:gd name="connsiteX498" fmla="*/ 776875 w 1011108"/>
                <a:gd name="connsiteY498" fmla="*/ 799446 h 1215214"/>
                <a:gd name="connsiteX499" fmla="*/ 777775 w 1011108"/>
                <a:gd name="connsiteY499" fmla="*/ 799641 h 1215214"/>
                <a:gd name="connsiteX500" fmla="*/ 778025 w 1011108"/>
                <a:gd name="connsiteY500" fmla="*/ 798272 h 1215214"/>
                <a:gd name="connsiteX501" fmla="*/ 777767 w 1011108"/>
                <a:gd name="connsiteY501" fmla="*/ 796614 h 1215214"/>
                <a:gd name="connsiteX502" fmla="*/ 777978 w 1011108"/>
                <a:gd name="connsiteY502" fmla="*/ 795205 h 1215214"/>
                <a:gd name="connsiteX503" fmla="*/ 892912 w 1011108"/>
                <a:gd name="connsiteY503" fmla="*/ 422450 h 1215214"/>
                <a:gd name="connsiteX504" fmla="*/ 890260 w 1011108"/>
                <a:gd name="connsiteY504" fmla="*/ 417693 h 1215214"/>
                <a:gd name="connsiteX505" fmla="*/ 889673 w 1011108"/>
                <a:gd name="connsiteY505" fmla="*/ 413962 h 1215214"/>
                <a:gd name="connsiteX506" fmla="*/ 888742 w 1011108"/>
                <a:gd name="connsiteY506" fmla="*/ 410770 h 1215214"/>
                <a:gd name="connsiteX507" fmla="*/ 884619 w 1011108"/>
                <a:gd name="connsiteY507" fmla="*/ 401804 h 1215214"/>
                <a:gd name="connsiteX508" fmla="*/ 882836 w 1011108"/>
                <a:gd name="connsiteY508" fmla="*/ 396633 h 1215214"/>
                <a:gd name="connsiteX509" fmla="*/ 883829 w 1011108"/>
                <a:gd name="connsiteY509" fmla="*/ 391438 h 1215214"/>
                <a:gd name="connsiteX510" fmla="*/ 882116 w 1011108"/>
                <a:gd name="connsiteY510" fmla="*/ 374844 h 1215214"/>
                <a:gd name="connsiteX511" fmla="*/ 883891 w 1011108"/>
                <a:gd name="connsiteY511" fmla="*/ 366583 h 1215214"/>
                <a:gd name="connsiteX512" fmla="*/ 883031 w 1011108"/>
                <a:gd name="connsiteY512" fmla="*/ 365574 h 1215214"/>
                <a:gd name="connsiteX513" fmla="*/ 880895 w 1011108"/>
                <a:gd name="connsiteY513" fmla="*/ 364298 h 1215214"/>
                <a:gd name="connsiteX514" fmla="*/ 879949 w 1011108"/>
                <a:gd name="connsiteY514" fmla="*/ 362992 h 1215214"/>
                <a:gd name="connsiteX515" fmla="*/ 878532 w 1011108"/>
                <a:gd name="connsiteY515" fmla="*/ 359894 h 1215214"/>
                <a:gd name="connsiteX516" fmla="*/ 878376 w 1011108"/>
                <a:gd name="connsiteY516" fmla="*/ 353690 h 1215214"/>
                <a:gd name="connsiteX517" fmla="*/ 875638 w 1011108"/>
                <a:gd name="connsiteY517" fmla="*/ 349872 h 1215214"/>
                <a:gd name="connsiteX518" fmla="*/ 872681 w 1011108"/>
                <a:gd name="connsiteY518" fmla="*/ 348127 h 1215214"/>
                <a:gd name="connsiteX519" fmla="*/ 870678 w 1011108"/>
                <a:gd name="connsiteY519" fmla="*/ 344998 h 1215214"/>
                <a:gd name="connsiteX520" fmla="*/ 869332 w 1011108"/>
                <a:gd name="connsiteY520" fmla="*/ 342393 h 1215214"/>
                <a:gd name="connsiteX521" fmla="*/ 869145 w 1011108"/>
                <a:gd name="connsiteY521" fmla="*/ 340945 h 1215214"/>
                <a:gd name="connsiteX522" fmla="*/ 868331 w 1011108"/>
                <a:gd name="connsiteY522" fmla="*/ 338497 h 1215214"/>
                <a:gd name="connsiteX523" fmla="*/ 866062 w 1011108"/>
                <a:gd name="connsiteY523" fmla="*/ 336815 h 1215214"/>
                <a:gd name="connsiteX524" fmla="*/ 864505 w 1011108"/>
                <a:gd name="connsiteY524" fmla="*/ 336017 h 1215214"/>
                <a:gd name="connsiteX525" fmla="*/ 861165 w 1011108"/>
                <a:gd name="connsiteY525" fmla="*/ 333568 h 1215214"/>
                <a:gd name="connsiteX526" fmla="*/ 859530 w 1011108"/>
                <a:gd name="connsiteY526" fmla="*/ 331096 h 1215214"/>
                <a:gd name="connsiteX527" fmla="*/ 856173 w 1011108"/>
                <a:gd name="connsiteY527" fmla="*/ 324062 h 1215214"/>
                <a:gd name="connsiteX528" fmla="*/ 854616 w 1011108"/>
                <a:gd name="connsiteY528" fmla="*/ 322192 h 1215214"/>
                <a:gd name="connsiteX529" fmla="*/ 851518 w 1011108"/>
                <a:gd name="connsiteY529" fmla="*/ 320174 h 1215214"/>
                <a:gd name="connsiteX530" fmla="*/ 848983 w 1011108"/>
                <a:gd name="connsiteY530" fmla="*/ 320057 h 1215214"/>
                <a:gd name="connsiteX531" fmla="*/ 847348 w 1011108"/>
                <a:gd name="connsiteY531" fmla="*/ 319556 h 1215214"/>
                <a:gd name="connsiteX532" fmla="*/ 841543 w 1011108"/>
                <a:gd name="connsiteY532" fmla="*/ 315081 h 1215214"/>
                <a:gd name="connsiteX533" fmla="*/ 839736 w 1011108"/>
                <a:gd name="connsiteY533" fmla="*/ 314103 h 1215214"/>
                <a:gd name="connsiteX534" fmla="*/ 838281 w 1011108"/>
                <a:gd name="connsiteY534" fmla="*/ 312006 h 1215214"/>
                <a:gd name="connsiteX535" fmla="*/ 836106 w 1011108"/>
                <a:gd name="connsiteY535" fmla="*/ 309753 h 1215214"/>
                <a:gd name="connsiteX536" fmla="*/ 834846 w 1011108"/>
                <a:gd name="connsiteY536" fmla="*/ 308095 h 1215214"/>
                <a:gd name="connsiteX537" fmla="*/ 832914 w 1011108"/>
                <a:gd name="connsiteY537" fmla="*/ 306334 h 1215214"/>
                <a:gd name="connsiteX538" fmla="*/ 831592 w 1011108"/>
                <a:gd name="connsiteY538" fmla="*/ 299646 h 1215214"/>
                <a:gd name="connsiteX539" fmla="*/ 831592 w 1011108"/>
                <a:gd name="connsiteY539" fmla="*/ 293152 h 1215214"/>
                <a:gd name="connsiteX540" fmla="*/ 831170 w 1011108"/>
                <a:gd name="connsiteY540" fmla="*/ 285415 h 1215214"/>
                <a:gd name="connsiteX541" fmla="*/ 829159 w 1011108"/>
                <a:gd name="connsiteY541" fmla="*/ 281683 h 1215214"/>
                <a:gd name="connsiteX542" fmla="*/ 828072 w 1011108"/>
                <a:gd name="connsiteY542" fmla="*/ 280478 h 1215214"/>
                <a:gd name="connsiteX543" fmla="*/ 826882 w 1011108"/>
                <a:gd name="connsiteY543" fmla="*/ 280877 h 1215214"/>
                <a:gd name="connsiteX544" fmla="*/ 826789 w 1011108"/>
                <a:gd name="connsiteY544" fmla="*/ 283287 h 1215214"/>
                <a:gd name="connsiteX545" fmla="*/ 827117 w 1011108"/>
                <a:gd name="connsiteY545" fmla="*/ 284929 h 1215214"/>
                <a:gd name="connsiteX546" fmla="*/ 826280 w 1011108"/>
                <a:gd name="connsiteY546" fmla="*/ 285008 h 1215214"/>
                <a:gd name="connsiteX547" fmla="*/ 823291 w 1011108"/>
                <a:gd name="connsiteY547" fmla="*/ 282880 h 1215214"/>
                <a:gd name="connsiteX548" fmla="*/ 819552 w 1011108"/>
                <a:gd name="connsiteY548" fmla="*/ 280611 h 1215214"/>
                <a:gd name="connsiteX549" fmla="*/ 817533 w 1011108"/>
                <a:gd name="connsiteY549" fmla="*/ 278076 h 1215214"/>
                <a:gd name="connsiteX550" fmla="*/ 816062 w 1011108"/>
                <a:gd name="connsiteY550" fmla="*/ 275698 h 1215214"/>
                <a:gd name="connsiteX551" fmla="*/ 814842 w 1011108"/>
                <a:gd name="connsiteY551" fmla="*/ 275792 h 1215214"/>
                <a:gd name="connsiteX552" fmla="*/ 813981 w 1011108"/>
                <a:gd name="connsiteY552" fmla="*/ 276167 h 1215214"/>
                <a:gd name="connsiteX553" fmla="*/ 813121 w 1011108"/>
                <a:gd name="connsiteY553" fmla="*/ 279093 h 1215214"/>
                <a:gd name="connsiteX554" fmla="*/ 814521 w 1011108"/>
                <a:gd name="connsiteY554" fmla="*/ 284140 h 1215214"/>
                <a:gd name="connsiteX555" fmla="*/ 813833 w 1011108"/>
                <a:gd name="connsiteY555" fmla="*/ 284828 h 1215214"/>
                <a:gd name="connsiteX556" fmla="*/ 812652 w 1011108"/>
                <a:gd name="connsiteY556" fmla="*/ 283662 h 1215214"/>
                <a:gd name="connsiteX557" fmla="*/ 810500 w 1011108"/>
                <a:gd name="connsiteY557" fmla="*/ 281026 h 1215214"/>
                <a:gd name="connsiteX558" fmla="*/ 809381 w 1011108"/>
                <a:gd name="connsiteY558" fmla="*/ 281886 h 1215214"/>
                <a:gd name="connsiteX559" fmla="*/ 807903 w 1011108"/>
                <a:gd name="connsiteY559" fmla="*/ 282223 h 1215214"/>
                <a:gd name="connsiteX560" fmla="*/ 806612 w 1011108"/>
                <a:gd name="connsiteY560" fmla="*/ 279578 h 1215214"/>
                <a:gd name="connsiteX561" fmla="*/ 805524 w 1011108"/>
                <a:gd name="connsiteY561" fmla="*/ 277912 h 1215214"/>
                <a:gd name="connsiteX562" fmla="*/ 803952 w 1011108"/>
                <a:gd name="connsiteY562" fmla="*/ 272396 h 1215214"/>
                <a:gd name="connsiteX563" fmla="*/ 802544 w 1011108"/>
                <a:gd name="connsiteY563" fmla="*/ 266325 h 1215214"/>
                <a:gd name="connsiteX564" fmla="*/ 802411 w 1011108"/>
                <a:gd name="connsiteY564" fmla="*/ 261937 h 1215214"/>
                <a:gd name="connsiteX565" fmla="*/ 799664 w 1011108"/>
                <a:gd name="connsiteY565" fmla="*/ 259527 h 1215214"/>
                <a:gd name="connsiteX566" fmla="*/ 798593 w 1011108"/>
                <a:gd name="connsiteY566" fmla="*/ 255388 h 1215214"/>
                <a:gd name="connsiteX567" fmla="*/ 797740 w 1011108"/>
                <a:gd name="connsiteY567" fmla="*/ 254238 h 1215214"/>
                <a:gd name="connsiteX568" fmla="*/ 796934 w 1011108"/>
                <a:gd name="connsiteY568" fmla="*/ 251304 h 1215214"/>
                <a:gd name="connsiteX569" fmla="*/ 793766 w 1011108"/>
                <a:gd name="connsiteY569" fmla="*/ 247471 h 1215214"/>
                <a:gd name="connsiteX570" fmla="*/ 790511 w 1011108"/>
                <a:gd name="connsiteY570" fmla="*/ 244764 h 1215214"/>
                <a:gd name="connsiteX571" fmla="*/ 787812 w 1011108"/>
                <a:gd name="connsiteY571" fmla="*/ 242206 h 1215214"/>
                <a:gd name="connsiteX572" fmla="*/ 785488 w 1011108"/>
                <a:gd name="connsiteY572" fmla="*/ 238584 h 1215214"/>
                <a:gd name="connsiteX573" fmla="*/ 786505 w 1011108"/>
                <a:gd name="connsiteY573" fmla="*/ 235963 h 1215214"/>
                <a:gd name="connsiteX574" fmla="*/ 788156 w 1011108"/>
                <a:gd name="connsiteY574" fmla="*/ 236518 h 1215214"/>
                <a:gd name="connsiteX575" fmla="*/ 789909 w 1011108"/>
                <a:gd name="connsiteY575" fmla="*/ 236268 h 1215214"/>
                <a:gd name="connsiteX576" fmla="*/ 788508 w 1011108"/>
                <a:gd name="connsiteY576" fmla="*/ 233600 h 1215214"/>
                <a:gd name="connsiteX577" fmla="*/ 787147 w 1011108"/>
                <a:gd name="connsiteY577" fmla="*/ 231808 h 1215214"/>
                <a:gd name="connsiteX578" fmla="*/ 783666 w 1011108"/>
                <a:gd name="connsiteY578" fmla="*/ 228452 h 1215214"/>
                <a:gd name="connsiteX579" fmla="*/ 782046 w 1011108"/>
                <a:gd name="connsiteY579" fmla="*/ 227607 h 1215214"/>
                <a:gd name="connsiteX580" fmla="*/ 778541 w 1011108"/>
                <a:gd name="connsiteY580" fmla="*/ 227115 h 1215214"/>
                <a:gd name="connsiteX581" fmla="*/ 774645 w 1011108"/>
                <a:gd name="connsiteY581" fmla="*/ 224056 h 1215214"/>
                <a:gd name="connsiteX582" fmla="*/ 772259 w 1011108"/>
                <a:gd name="connsiteY582" fmla="*/ 222733 h 1215214"/>
                <a:gd name="connsiteX583" fmla="*/ 770577 w 1011108"/>
                <a:gd name="connsiteY583" fmla="*/ 222522 h 1215214"/>
                <a:gd name="connsiteX584" fmla="*/ 768629 w 1011108"/>
                <a:gd name="connsiteY584" fmla="*/ 222045 h 1215214"/>
                <a:gd name="connsiteX585" fmla="*/ 767252 w 1011108"/>
                <a:gd name="connsiteY585" fmla="*/ 220316 h 1215214"/>
                <a:gd name="connsiteX586" fmla="*/ 764819 w 1011108"/>
                <a:gd name="connsiteY586" fmla="*/ 219745 h 1215214"/>
                <a:gd name="connsiteX587" fmla="*/ 761392 w 1011108"/>
                <a:gd name="connsiteY587" fmla="*/ 216326 h 1215214"/>
                <a:gd name="connsiteX588" fmla="*/ 759710 w 1011108"/>
                <a:gd name="connsiteY588" fmla="*/ 212883 h 1215214"/>
                <a:gd name="connsiteX589" fmla="*/ 758865 w 1011108"/>
                <a:gd name="connsiteY589" fmla="*/ 211616 h 1215214"/>
                <a:gd name="connsiteX590" fmla="*/ 757715 w 1011108"/>
                <a:gd name="connsiteY590" fmla="*/ 210662 h 1215214"/>
                <a:gd name="connsiteX591" fmla="*/ 756025 w 1011108"/>
                <a:gd name="connsiteY591" fmla="*/ 211233 h 1215214"/>
                <a:gd name="connsiteX592" fmla="*/ 754633 w 1011108"/>
                <a:gd name="connsiteY592" fmla="*/ 211491 h 1215214"/>
                <a:gd name="connsiteX593" fmla="*/ 751566 w 1011108"/>
                <a:gd name="connsiteY593" fmla="*/ 211006 h 1215214"/>
                <a:gd name="connsiteX594" fmla="*/ 750557 w 1011108"/>
                <a:gd name="connsiteY594" fmla="*/ 209605 h 1215214"/>
                <a:gd name="connsiteX595" fmla="*/ 748578 w 1011108"/>
                <a:gd name="connsiteY595" fmla="*/ 207830 h 1215214"/>
                <a:gd name="connsiteX596" fmla="*/ 744768 w 1011108"/>
                <a:gd name="connsiteY596" fmla="*/ 207360 h 1215214"/>
                <a:gd name="connsiteX597" fmla="*/ 741756 w 1011108"/>
                <a:gd name="connsiteY597" fmla="*/ 206241 h 1215214"/>
                <a:gd name="connsiteX598" fmla="*/ 739455 w 1011108"/>
                <a:gd name="connsiteY598" fmla="*/ 205138 h 1215214"/>
                <a:gd name="connsiteX599" fmla="*/ 737124 w 1011108"/>
                <a:gd name="connsiteY599" fmla="*/ 203730 h 1215214"/>
                <a:gd name="connsiteX600" fmla="*/ 734980 w 1011108"/>
                <a:gd name="connsiteY600" fmla="*/ 201383 h 1215214"/>
                <a:gd name="connsiteX601" fmla="*/ 733079 w 1011108"/>
                <a:gd name="connsiteY601" fmla="*/ 198246 h 1215214"/>
                <a:gd name="connsiteX602" fmla="*/ 733408 w 1011108"/>
                <a:gd name="connsiteY602" fmla="*/ 194225 h 1215214"/>
                <a:gd name="connsiteX603" fmla="*/ 733885 w 1011108"/>
                <a:gd name="connsiteY603" fmla="*/ 191619 h 1215214"/>
                <a:gd name="connsiteX604" fmla="*/ 731460 w 1011108"/>
                <a:gd name="connsiteY604" fmla="*/ 190610 h 1215214"/>
                <a:gd name="connsiteX605" fmla="*/ 727274 w 1011108"/>
                <a:gd name="connsiteY605" fmla="*/ 185157 h 1215214"/>
                <a:gd name="connsiteX606" fmla="*/ 727071 w 1011108"/>
                <a:gd name="connsiteY606" fmla="*/ 182928 h 1215214"/>
                <a:gd name="connsiteX607" fmla="*/ 728197 w 1011108"/>
                <a:gd name="connsiteY607" fmla="*/ 178374 h 1215214"/>
                <a:gd name="connsiteX608" fmla="*/ 729339 w 1011108"/>
                <a:gd name="connsiteY608" fmla="*/ 170536 h 1215214"/>
                <a:gd name="connsiteX609" fmla="*/ 727673 w 1011108"/>
                <a:gd name="connsiteY609" fmla="*/ 164715 h 1215214"/>
                <a:gd name="connsiteX610" fmla="*/ 724426 w 1011108"/>
                <a:gd name="connsiteY610" fmla="*/ 157619 h 1215214"/>
                <a:gd name="connsiteX611" fmla="*/ 724646 w 1011108"/>
                <a:gd name="connsiteY611" fmla="*/ 154020 h 1215214"/>
                <a:gd name="connsiteX612" fmla="*/ 723011 w 1011108"/>
                <a:gd name="connsiteY612" fmla="*/ 153973 h 1215214"/>
                <a:gd name="connsiteX613" fmla="*/ 721196 w 1011108"/>
                <a:gd name="connsiteY613" fmla="*/ 153269 h 1215214"/>
                <a:gd name="connsiteX614" fmla="*/ 718637 w 1011108"/>
                <a:gd name="connsiteY614" fmla="*/ 149772 h 1215214"/>
                <a:gd name="connsiteX615" fmla="*/ 716697 w 1011108"/>
                <a:gd name="connsiteY615" fmla="*/ 147472 h 1215214"/>
                <a:gd name="connsiteX616" fmla="*/ 715391 w 1011108"/>
                <a:gd name="connsiteY616" fmla="*/ 145352 h 1215214"/>
                <a:gd name="connsiteX617" fmla="*/ 713974 w 1011108"/>
                <a:gd name="connsiteY617" fmla="*/ 142480 h 1215214"/>
                <a:gd name="connsiteX618" fmla="*/ 714201 w 1011108"/>
                <a:gd name="connsiteY618" fmla="*/ 140180 h 1215214"/>
                <a:gd name="connsiteX619" fmla="*/ 714538 w 1011108"/>
                <a:gd name="connsiteY619" fmla="*/ 138631 h 1215214"/>
                <a:gd name="connsiteX620" fmla="*/ 714679 w 1011108"/>
                <a:gd name="connsiteY620" fmla="*/ 134532 h 1215214"/>
                <a:gd name="connsiteX621" fmla="*/ 712871 w 1011108"/>
                <a:gd name="connsiteY621" fmla="*/ 130550 h 1215214"/>
                <a:gd name="connsiteX622" fmla="*/ 712300 w 1011108"/>
                <a:gd name="connsiteY622" fmla="*/ 126474 h 1215214"/>
                <a:gd name="connsiteX623" fmla="*/ 710587 w 1011108"/>
                <a:gd name="connsiteY623" fmla="*/ 121381 h 1215214"/>
                <a:gd name="connsiteX624" fmla="*/ 711064 w 1011108"/>
                <a:gd name="connsiteY624" fmla="*/ 118001 h 1215214"/>
                <a:gd name="connsiteX625" fmla="*/ 710689 w 1011108"/>
                <a:gd name="connsiteY625" fmla="*/ 115216 h 1215214"/>
                <a:gd name="connsiteX626" fmla="*/ 710157 w 1011108"/>
                <a:gd name="connsiteY626" fmla="*/ 112806 h 1215214"/>
                <a:gd name="connsiteX627" fmla="*/ 710712 w 1011108"/>
                <a:gd name="connsiteY627" fmla="*/ 111273 h 1215214"/>
                <a:gd name="connsiteX628" fmla="*/ 710939 w 1011108"/>
                <a:gd name="connsiteY628" fmla="*/ 109325 h 1215214"/>
                <a:gd name="connsiteX629" fmla="*/ 708576 w 1011108"/>
                <a:gd name="connsiteY629" fmla="*/ 107377 h 1215214"/>
                <a:gd name="connsiteX630" fmla="*/ 706042 w 1011108"/>
                <a:gd name="connsiteY630" fmla="*/ 105890 h 1215214"/>
                <a:gd name="connsiteX631" fmla="*/ 702771 w 1011108"/>
                <a:gd name="connsiteY631" fmla="*/ 103262 h 1215214"/>
                <a:gd name="connsiteX632" fmla="*/ 696896 w 1011108"/>
                <a:gd name="connsiteY632" fmla="*/ 99162 h 1215214"/>
                <a:gd name="connsiteX633" fmla="*/ 695543 w 1011108"/>
                <a:gd name="connsiteY633" fmla="*/ 96064 h 1215214"/>
                <a:gd name="connsiteX634" fmla="*/ 693054 w 1011108"/>
                <a:gd name="connsiteY634" fmla="*/ 93295 h 1215214"/>
                <a:gd name="connsiteX635" fmla="*/ 689729 w 1011108"/>
                <a:gd name="connsiteY635" fmla="*/ 94366 h 1215214"/>
                <a:gd name="connsiteX636" fmla="*/ 687281 w 1011108"/>
                <a:gd name="connsiteY636" fmla="*/ 94875 h 1215214"/>
                <a:gd name="connsiteX637" fmla="*/ 684996 w 1011108"/>
                <a:gd name="connsiteY637" fmla="*/ 96964 h 1215214"/>
                <a:gd name="connsiteX638" fmla="*/ 681836 w 1011108"/>
                <a:gd name="connsiteY638" fmla="*/ 98505 h 1215214"/>
                <a:gd name="connsiteX639" fmla="*/ 678769 w 1011108"/>
                <a:gd name="connsiteY639" fmla="*/ 97113 h 1215214"/>
                <a:gd name="connsiteX640" fmla="*/ 677314 w 1011108"/>
                <a:gd name="connsiteY640" fmla="*/ 95939 h 1215214"/>
                <a:gd name="connsiteX641" fmla="*/ 676234 w 1011108"/>
                <a:gd name="connsiteY641" fmla="*/ 91792 h 1215214"/>
                <a:gd name="connsiteX642" fmla="*/ 674834 w 1011108"/>
                <a:gd name="connsiteY642" fmla="*/ 87270 h 1215214"/>
                <a:gd name="connsiteX643" fmla="*/ 673645 w 1011108"/>
                <a:gd name="connsiteY643" fmla="*/ 85002 h 1215214"/>
                <a:gd name="connsiteX644" fmla="*/ 672753 w 1011108"/>
                <a:gd name="connsiteY644" fmla="*/ 82264 h 1215214"/>
                <a:gd name="connsiteX645" fmla="*/ 673590 w 1011108"/>
                <a:gd name="connsiteY645" fmla="*/ 75590 h 1215214"/>
                <a:gd name="connsiteX646" fmla="*/ 672338 w 1011108"/>
                <a:gd name="connsiteY646" fmla="*/ 72453 h 1215214"/>
                <a:gd name="connsiteX647" fmla="*/ 671947 w 1011108"/>
                <a:gd name="connsiteY647" fmla="*/ 67767 h 1215214"/>
                <a:gd name="connsiteX648" fmla="*/ 670758 w 1011108"/>
                <a:gd name="connsiteY648" fmla="*/ 62415 h 1215214"/>
                <a:gd name="connsiteX649" fmla="*/ 669436 w 1011108"/>
                <a:gd name="connsiteY649" fmla="*/ 59740 h 1215214"/>
                <a:gd name="connsiteX650" fmla="*/ 669530 w 1011108"/>
                <a:gd name="connsiteY650" fmla="*/ 57588 h 1215214"/>
                <a:gd name="connsiteX651" fmla="*/ 667073 w 1011108"/>
                <a:gd name="connsiteY651" fmla="*/ 54436 h 1215214"/>
                <a:gd name="connsiteX652" fmla="*/ 666291 w 1011108"/>
                <a:gd name="connsiteY652" fmla="*/ 52175 h 1215214"/>
                <a:gd name="connsiteX653" fmla="*/ 664898 w 1011108"/>
                <a:gd name="connsiteY653" fmla="*/ 51361 h 1215214"/>
                <a:gd name="connsiteX654" fmla="*/ 663130 w 1011108"/>
                <a:gd name="connsiteY654" fmla="*/ 50070 h 1215214"/>
                <a:gd name="connsiteX655" fmla="*/ 662879 w 1011108"/>
                <a:gd name="connsiteY655" fmla="*/ 48341 h 1215214"/>
                <a:gd name="connsiteX656" fmla="*/ 663013 w 1011108"/>
                <a:gd name="connsiteY656" fmla="*/ 47081 h 1215214"/>
                <a:gd name="connsiteX657" fmla="*/ 664069 w 1011108"/>
                <a:gd name="connsiteY657" fmla="*/ 44993 h 1215214"/>
                <a:gd name="connsiteX658" fmla="*/ 664640 w 1011108"/>
                <a:gd name="connsiteY658" fmla="*/ 42286 h 1215214"/>
                <a:gd name="connsiteX659" fmla="*/ 662176 w 1011108"/>
                <a:gd name="connsiteY659" fmla="*/ 41613 h 1215214"/>
                <a:gd name="connsiteX660" fmla="*/ 660462 w 1011108"/>
                <a:gd name="connsiteY660" fmla="*/ 41496 h 1215214"/>
                <a:gd name="connsiteX661" fmla="*/ 659265 w 1011108"/>
                <a:gd name="connsiteY661" fmla="*/ 40643 h 1215214"/>
                <a:gd name="connsiteX662" fmla="*/ 657920 w 1011108"/>
                <a:gd name="connsiteY662" fmla="*/ 39321 h 1215214"/>
                <a:gd name="connsiteX663" fmla="*/ 657434 w 1011108"/>
                <a:gd name="connsiteY663" fmla="*/ 35112 h 1215214"/>
                <a:gd name="connsiteX664" fmla="*/ 657481 w 1011108"/>
                <a:gd name="connsiteY664" fmla="*/ 30652 h 1215214"/>
                <a:gd name="connsiteX665" fmla="*/ 657129 w 1011108"/>
                <a:gd name="connsiteY665" fmla="*/ 27867 h 1215214"/>
                <a:gd name="connsiteX666" fmla="*/ 656394 w 1011108"/>
                <a:gd name="connsiteY666" fmla="*/ 25794 h 1215214"/>
                <a:gd name="connsiteX667" fmla="*/ 655878 w 1011108"/>
                <a:gd name="connsiteY667" fmla="*/ 23603 h 1215214"/>
                <a:gd name="connsiteX668" fmla="*/ 654634 w 1011108"/>
                <a:gd name="connsiteY668" fmla="*/ 21272 h 1215214"/>
                <a:gd name="connsiteX669" fmla="*/ 650894 w 1011108"/>
                <a:gd name="connsiteY669" fmla="*/ 18244 h 1215214"/>
                <a:gd name="connsiteX670" fmla="*/ 651168 w 1011108"/>
                <a:gd name="connsiteY670" fmla="*/ 17024 h 1215214"/>
                <a:gd name="connsiteX671" fmla="*/ 652036 w 1011108"/>
                <a:gd name="connsiteY671" fmla="*/ 15443 h 1215214"/>
                <a:gd name="connsiteX672" fmla="*/ 650714 w 1011108"/>
                <a:gd name="connsiteY672" fmla="*/ 14536 h 1215214"/>
                <a:gd name="connsiteX673" fmla="*/ 648774 w 1011108"/>
                <a:gd name="connsiteY673" fmla="*/ 14536 h 1215214"/>
                <a:gd name="connsiteX674" fmla="*/ 647679 w 1011108"/>
                <a:gd name="connsiteY674" fmla="*/ 16648 h 1215214"/>
                <a:gd name="connsiteX675" fmla="*/ 645910 w 1011108"/>
                <a:gd name="connsiteY675" fmla="*/ 18463 h 1215214"/>
                <a:gd name="connsiteX676" fmla="*/ 642445 w 1011108"/>
                <a:gd name="connsiteY676" fmla="*/ 19848 h 1215214"/>
                <a:gd name="connsiteX677" fmla="*/ 641796 w 1011108"/>
                <a:gd name="connsiteY677" fmla="*/ 27108 h 1215214"/>
                <a:gd name="connsiteX678" fmla="*/ 639644 w 1011108"/>
                <a:gd name="connsiteY678" fmla="*/ 35088 h 1215214"/>
                <a:gd name="connsiteX679" fmla="*/ 637688 w 1011108"/>
                <a:gd name="connsiteY679" fmla="*/ 40979 h 1215214"/>
                <a:gd name="connsiteX680" fmla="*/ 638048 w 1011108"/>
                <a:gd name="connsiteY680" fmla="*/ 42763 h 1215214"/>
                <a:gd name="connsiteX681" fmla="*/ 637892 w 1011108"/>
                <a:gd name="connsiteY681" fmla="*/ 44508 h 1215214"/>
                <a:gd name="connsiteX682" fmla="*/ 636835 w 1011108"/>
                <a:gd name="connsiteY682" fmla="*/ 43725 h 1215214"/>
                <a:gd name="connsiteX683" fmla="*/ 635904 w 1011108"/>
                <a:gd name="connsiteY683" fmla="*/ 42747 h 1215214"/>
                <a:gd name="connsiteX684" fmla="*/ 634480 w 1011108"/>
                <a:gd name="connsiteY684" fmla="*/ 45079 h 1215214"/>
                <a:gd name="connsiteX685" fmla="*/ 631907 w 1011108"/>
                <a:gd name="connsiteY685" fmla="*/ 51126 h 1215214"/>
                <a:gd name="connsiteX686" fmla="*/ 631672 w 1011108"/>
                <a:gd name="connsiteY686" fmla="*/ 54263 h 1215214"/>
                <a:gd name="connsiteX687" fmla="*/ 633182 w 1011108"/>
                <a:gd name="connsiteY687" fmla="*/ 55108 h 1215214"/>
                <a:gd name="connsiteX688" fmla="*/ 634238 w 1011108"/>
                <a:gd name="connsiteY688" fmla="*/ 55938 h 1215214"/>
                <a:gd name="connsiteX689" fmla="*/ 635497 w 1011108"/>
                <a:gd name="connsiteY689" fmla="*/ 56211 h 1215214"/>
                <a:gd name="connsiteX690" fmla="*/ 636068 w 1011108"/>
                <a:gd name="connsiteY690" fmla="*/ 56986 h 1215214"/>
                <a:gd name="connsiteX691" fmla="*/ 636389 w 1011108"/>
                <a:gd name="connsiteY691" fmla="*/ 58504 h 1215214"/>
                <a:gd name="connsiteX692" fmla="*/ 637203 w 1011108"/>
                <a:gd name="connsiteY692" fmla="*/ 59810 h 1215214"/>
                <a:gd name="connsiteX693" fmla="*/ 637000 w 1011108"/>
                <a:gd name="connsiteY693" fmla="*/ 61226 h 1215214"/>
                <a:gd name="connsiteX694" fmla="*/ 636022 w 1011108"/>
                <a:gd name="connsiteY694" fmla="*/ 60671 h 1215214"/>
                <a:gd name="connsiteX695" fmla="*/ 633964 w 1011108"/>
                <a:gd name="connsiteY695" fmla="*/ 60679 h 1215214"/>
                <a:gd name="connsiteX696" fmla="*/ 632916 w 1011108"/>
                <a:gd name="connsiteY696" fmla="*/ 61907 h 1215214"/>
                <a:gd name="connsiteX697" fmla="*/ 630263 w 1011108"/>
                <a:gd name="connsiteY697" fmla="*/ 64364 h 1215214"/>
                <a:gd name="connsiteX698" fmla="*/ 630960 w 1011108"/>
                <a:gd name="connsiteY698" fmla="*/ 71436 h 1215214"/>
                <a:gd name="connsiteX699" fmla="*/ 629716 w 1011108"/>
                <a:gd name="connsiteY699" fmla="*/ 75160 h 1215214"/>
                <a:gd name="connsiteX700" fmla="*/ 628519 w 1011108"/>
                <a:gd name="connsiteY700" fmla="*/ 78047 h 1215214"/>
                <a:gd name="connsiteX701" fmla="*/ 627165 w 1011108"/>
                <a:gd name="connsiteY701" fmla="*/ 83523 h 1215214"/>
                <a:gd name="connsiteX702" fmla="*/ 627345 w 1011108"/>
                <a:gd name="connsiteY702" fmla="*/ 86425 h 1215214"/>
                <a:gd name="connsiteX703" fmla="*/ 628543 w 1011108"/>
                <a:gd name="connsiteY703" fmla="*/ 88491 h 1215214"/>
                <a:gd name="connsiteX704" fmla="*/ 629833 w 1011108"/>
                <a:gd name="connsiteY704" fmla="*/ 91511 h 1215214"/>
                <a:gd name="connsiteX705" fmla="*/ 629051 w 1011108"/>
                <a:gd name="connsiteY705" fmla="*/ 95673 h 1215214"/>
                <a:gd name="connsiteX706" fmla="*/ 628261 w 1011108"/>
                <a:gd name="connsiteY706" fmla="*/ 98654 h 1215214"/>
                <a:gd name="connsiteX707" fmla="*/ 630029 w 1011108"/>
                <a:gd name="connsiteY707" fmla="*/ 107291 h 1215214"/>
                <a:gd name="connsiteX708" fmla="*/ 630522 w 1011108"/>
                <a:gd name="connsiteY708" fmla="*/ 111891 h 1215214"/>
                <a:gd name="connsiteX709" fmla="*/ 629552 w 1011108"/>
                <a:gd name="connsiteY709" fmla="*/ 115028 h 1215214"/>
                <a:gd name="connsiteX710" fmla="*/ 626704 w 1011108"/>
                <a:gd name="connsiteY710" fmla="*/ 124307 h 1215214"/>
                <a:gd name="connsiteX711" fmla="*/ 625421 w 1011108"/>
                <a:gd name="connsiteY711" fmla="*/ 131097 h 1215214"/>
                <a:gd name="connsiteX712" fmla="*/ 625836 w 1011108"/>
                <a:gd name="connsiteY712" fmla="*/ 134845 h 1215214"/>
                <a:gd name="connsiteX713" fmla="*/ 624599 w 1011108"/>
                <a:gd name="connsiteY713" fmla="*/ 138287 h 1215214"/>
                <a:gd name="connsiteX714" fmla="*/ 623191 w 1011108"/>
                <a:gd name="connsiteY714" fmla="*/ 143795 h 1215214"/>
                <a:gd name="connsiteX715" fmla="*/ 621603 w 1011108"/>
                <a:gd name="connsiteY715" fmla="*/ 147957 h 1215214"/>
                <a:gd name="connsiteX716" fmla="*/ 616041 w 1011108"/>
                <a:gd name="connsiteY716" fmla="*/ 156359 h 1215214"/>
                <a:gd name="connsiteX717" fmla="*/ 614937 w 1011108"/>
                <a:gd name="connsiteY717" fmla="*/ 160427 h 1215214"/>
                <a:gd name="connsiteX718" fmla="*/ 613068 w 1011108"/>
                <a:gd name="connsiteY718" fmla="*/ 165497 h 1215214"/>
                <a:gd name="connsiteX719" fmla="*/ 609070 w 1011108"/>
                <a:gd name="connsiteY719" fmla="*/ 168454 h 1215214"/>
                <a:gd name="connsiteX720" fmla="*/ 606050 w 1011108"/>
                <a:gd name="connsiteY720" fmla="*/ 170301 h 1215214"/>
                <a:gd name="connsiteX721" fmla="*/ 599431 w 1011108"/>
                <a:gd name="connsiteY721" fmla="*/ 172131 h 1215214"/>
                <a:gd name="connsiteX722" fmla="*/ 595614 w 1011108"/>
                <a:gd name="connsiteY722" fmla="*/ 172092 h 1215214"/>
                <a:gd name="connsiteX723" fmla="*/ 593642 w 1011108"/>
                <a:gd name="connsiteY723" fmla="*/ 170973 h 1215214"/>
                <a:gd name="connsiteX724" fmla="*/ 592508 w 1011108"/>
                <a:gd name="connsiteY724" fmla="*/ 170003 h 1215214"/>
                <a:gd name="connsiteX725" fmla="*/ 588010 w 1011108"/>
                <a:gd name="connsiteY725" fmla="*/ 168384 h 1215214"/>
                <a:gd name="connsiteX726" fmla="*/ 582541 w 1011108"/>
                <a:gd name="connsiteY726" fmla="*/ 164722 h 1215214"/>
                <a:gd name="connsiteX727" fmla="*/ 578332 w 1011108"/>
                <a:gd name="connsiteY727" fmla="*/ 163533 h 1215214"/>
                <a:gd name="connsiteX728" fmla="*/ 576251 w 1011108"/>
                <a:gd name="connsiteY728" fmla="*/ 159856 h 1215214"/>
                <a:gd name="connsiteX729" fmla="*/ 576047 w 1011108"/>
                <a:gd name="connsiteY729" fmla="*/ 158331 h 1215214"/>
                <a:gd name="connsiteX730" fmla="*/ 575296 w 1011108"/>
                <a:gd name="connsiteY730" fmla="*/ 156344 h 1215214"/>
                <a:gd name="connsiteX731" fmla="*/ 573090 w 1011108"/>
                <a:gd name="connsiteY731" fmla="*/ 153731 h 1215214"/>
                <a:gd name="connsiteX732" fmla="*/ 568928 w 1011108"/>
                <a:gd name="connsiteY732" fmla="*/ 152847 h 1215214"/>
                <a:gd name="connsiteX733" fmla="*/ 564656 w 1011108"/>
                <a:gd name="connsiteY733" fmla="*/ 150961 h 1215214"/>
                <a:gd name="connsiteX734" fmla="*/ 562020 w 1011108"/>
                <a:gd name="connsiteY734" fmla="*/ 151227 h 1215214"/>
                <a:gd name="connsiteX735" fmla="*/ 556301 w 1011108"/>
                <a:gd name="connsiteY735" fmla="*/ 149608 h 1215214"/>
                <a:gd name="connsiteX736" fmla="*/ 552491 w 1011108"/>
                <a:gd name="connsiteY736" fmla="*/ 147300 h 1215214"/>
                <a:gd name="connsiteX737" fmla="*/ 549009 w 1011108"/>
                <a:gd name="connsiteY737" fmla="*/ 144100 h 1215214"/>
                <a:gd name="connsiteX738" fmla="*/ 544417 w 1011108"/>
                <a:gd name="connsiteY738" fmla="*/ 138561 h 1215214"/>
                <a:gd name="connsiteX739" fmla="*/ 540521 w 1011108"/>
                <a:gd name="connsiteY739" fmla="*/ 137067 h 1215214"/>
                <a:gd name="connsiteX740" fmla="*/ 535538 w 1011108"/>
                <a:gd name="connsiteY740" fmla="*/ 134774 h 1215214"/>
                <a:gd name="connsiteX741" fmla="*/ 532674 w 1011108"/>
                <a:gd name="connsiteY741" fmla="*/ 132865 h 1215214"/>
                <a:gd name="connsiteX742" fmla="*/ 530937 w 1011108"/>
                <a:gd name="connsiteY742" fmla="*/ 131942 h 1215214"/>
                <a:gd name="connsiteX743" fmla="*/ 529013 w 1011108"/>
                <a:gd name="connsiteY743" fmla="*/ 130511 h 1215214"/>
                <a:gd name="connsiteX744" fmla="*/ 527260 w 1011108"/>
                <a:gd name="connsiteY744" fmla="*/ 130831 h 1215214"/>
                <a:gd name="connsiteX745" fmla="*/ 524233 w 1011108"/>
                <a:gd name="connsiteY745" fmla="*/ 130870 h 1215214"/>
                <a:gd name="connsiteX746" fmla="*/ 522332 w 1011108"/>
                <a:gd name="connsiteY746" fmla="*/ 129525 h 1215214"/>
                <a:gd name="connsiteX747" fmla="*/ 522089 w 1011108"/>
                <a:gd name="connsiteY747" fmla="*/ 128469 h 1215214"/>
                <a:gd name="connsiteX748" fmla="*/ 522378 w 1011108"/>
                <a:gd name="connsiteY748" fmla="*/ 127639 h 1215214"/>
                <a:gd name="connsiteX749" fmla="*/ 522488 w 1011108"/>
                <a:gd name="connsiteY749" fmla="*/ 126130 h 1215214"/>
                <a:gd name="connsiteX750" fmla="*/ 521823 w 1011108"/>
                <a:gd name="connsiteY750" fmla="*/ 125903 h 1215214"/>
                <a:gd name="connsiteX751" fmla="*/ 521150 w 1011108"/>
                <a:gd name="connsiteY751" fmla="*/ 125903 h 1215214"/>
                <a:gd name="connsiteX752" fmla="*/ 520595 w 1011108"/>
                <a:gd name="connsiteY752" fmla="*/ 126310 h 1215214"/>
                <a:gd name="connsiteX753" fmla="*/ 519820 w 1011108"/>
                <a:gd name="connsiteY753" fmla="*/ 126607 h 1215214"/>
                <a:gd name="connsiteX754" fmla="*/ 517145 w 1011108"/>
                <a:gd name="connsiteY754" fmla="*/ 125449 h 1215214"/>
                <a:gd name="connsiteX755" fmla="*/ 513397 w 1011108"/>
                <a:gd name="connsiteY755" fmla="*/ 123517 h 1215214"/>
                <a:gd name="connsiteX756" fmla="*/ 512693 w 1011108"/>
                <a:gd name="connsiteY756" fmla="*/ 121819 h 1215214"/>
                <a:gd name="connsiteX757" fmla="*/ 511512 w 1011108"/>
                <a:gd name="connsiteY757" fmla="*/ 119746 h 1215214"/>
                <a:gd name="connsiteX758" fmla="*/ 506333 w 1011108"/>
                <a:gd name="connsiteY758" fmla="*/ 116734 h 1215214"/>
                <a:gd name="connsiteX759" fmla="*/ 503328 w 1011108"/>
                <a:gd name="connsiteY759" fmla="*/ 114246 h 1215214"/>
                <a:gd name="connsiteX760" fmla="*/ 496694 w 1011108"/>
                <a:gd name="connsiteY760" fmla="*/ 110639 h 1215214"/>
                <a:gd name="connsiteX761" fmla="*/ 494996 w 1011108"/>
                <a:gd name="connsiteY761" fmla="*/ 108894 h 1215214"/>
                <a:gd name="connsiteX762" fmla="*/ 494441 w 1011108"/>
                <a:gd name="connsiteY762" fmla="*/ 107369 h 1215214"/>
                <a:gd name="connsiteX763" fmla="*/ 493948 w 1011108"/>
                <a:gd name="connsiteY763" fmla="*/ 105171 h 1215214"/>
                <a:gd name="connsiteX764" fmla="*/ 495435 w 1011108"/>
                <a:gd name="connsiteY764" fmla="*/ 102886 h 1215214"/>
                <a:gd name="connsiteX765" fmla="*/ 496882 w 1011108"/>
                <a:gd name="connsiteY765" fmla="*/ 101267 h 1215214"/>
                <a:gd name="connsiteX766" fmla="*/ 501396 w 1011108"/>
                <a:gd name="connsiteY766" fmla="*/ 94546 h 1215214"/>
                <a:gd name="connsiteX767" fmla="*/ 502750 w 1011108"/>
                <a:gd name="connsiteY767" fmla="*/ 93373 h 1215214"/>
                <a:gd name="connsiteX768" fmla="*/ 504447 w 1011108"/>
                <a:gd name="connsiteY768" fmla="*/ 91550 h 1215214"/>
                <a:gd name="connsiteX769" fmla="*/ 506004 w 1011108"/>
                <a:gd name="connsiteY769" fmla="*/ 86645 h 1215214"/>
                <a:gd name="connsiteX770" fmla="*/ 506778 w 1011108"/>
                <a:gd name="connsiteY770" fmla="*/ 83844 h 1215214"/>
                <a:gd name="connsiteX771" fmla="*/ 505457 w 1011108"/>
                <a:gd name="connsiteY771" fmla="*/ 79604 h 1215214"/>
                <a:gd name="connsiteX772" fmla="*/ 505409 w 1011108"/>
                <a:gd name="connsiteY772" fmla="*/ 72484 h 1215214"/>
                <a:gd name="connsiteX773" fmla="*/ 510651 w 1011108"/>
                <a:gd name="connsiteY773" fmla="*/ 69723 h 1215214"/>
                <a:gd name="connsiteX774" fmla="*/ 512114 w 1011108"/>
                <a:gd name="connsiteY774" fmla="*/ 69363 h 1215214"/>
                <a:gd name="connsiteX775" fmla="*/ 513468 w 1011108"/>
                <a:gd name="connsiteY775" fmla="*/ 68753 h 1215214"/>
                <a:gd name="connsiteX776" fmla="*/ 515017 w 1011108"/>
                <a:gd name="connsiteY776" fmla="*/ 69613 h 1215214"/>
                <a:gd name="connsiteX777" fmla="*/ 516057 w 1011108"/>
                <a:gd name="connsiteY777" fmla="*/ 70951 h 1215214"/>
                <a:gd name="connsiteX778" fmla="*/ 517137 w 1011108"/>
                <a:gd name="connsiteY778" fmla="*/ 70708 h 1215214"/>
                <a:gd name="connsiteX779" fmla="*/ 520063 w 1011108"/>
                <a:gd name="connsiteY779" fmla="*/ 65748 h 1215214"/>
                <a:gd name="connsiteX780" fmla="*/ 519593 w 1011108"/>
                <a:gd name="connsiteY780" fmla="*/ 63683 h 1215214"/>
                <a:gd name="connsiteX781" fmla="*/ 518381 w 1011108"/>
                <a:gd name="connsiteY781" fmla="*/ 61923 h 1215214"/>
                <a:gd name="connsiteX782" fmla="*/ 518803 w 1011108"/>
                <a:gd name="connsiteY782" fmla="*/ 60835 h 1215214"/>
                <a:gd name="connsiteX783" fmla="*/ 527816 w 1011108"/>
                <a:gd name="connsiteY783" fmla="*/ 51126 h 1215214"/>
                <a:gd name="connsiteX784" fmla="*/ 526713 w 1011108"/>
                <a:gd name="connsiteY784" fmla="*/ 48748 h 1215214"/>
                <a:gd name="connsiteX785" fmla="*/ 525375 w 1011108"/>
                <a:gd name="connsiteY785" fmla="*/ 48200 h 1215214"/>
                <a:gd name="connsiteX786" fmla="*/ 522809 w 1011108"/>
                <a:gd name="connsiteY786" fmla="*/ 48365 h 1215214"/>
                <a:gd name="connsiteX787" fmla="*/ 520392 w 1011108"/>
                <a:gd name="connsiteY787" fmla="*/ 46291 h 1215214"/>
                <a:gd name="connsiteX788" fmla="*/ 518874 w 1011108"/>
                <a:gd name="connsiteY788" fmla="*/ 42372 h 1215214"/>
                <a:gd name="connsiteX789" fmla="*/ 516746 w 1011108"/>
                <a:gd name="connsiteY789" fmla="*/ 42231 h 1215214"/>
                <a:gd name="connsiteX790" fmla="*/ 512943 w 1011108"/>
                <a:gd name="connsiteY790" fmla="*/ 46252 h 1215214"/>
                <a:gd name="connsiteX791" fmla="*/ 512497 w 1011108"/>
                <a:gd name="connsiteY791" fmla="*/ 47175 h 1215214"/>
                <a:gd name="connsiteX792" fmla="*/ 513420 w 1011108"/>
                <a:gd name="connsiteY792" fmla="*/ 47700 h 1215214"/>
                <a:gd name="connsiteX793" fmla="*/ 514227 w 1011108"/>
                <a:gd name="connsiteY793" fmla="*/ 50140 h 1215214"/>
                <a:gd name="connsiteX794" fmla="*/ 512740 w 1011108"/>
                <a:gd name="connsiteY794" fmla="*/ 53004 h 1215214"/>
                <a:gd name="connsiteX795" fmla="*/ 511254 w 1011108"/>
                <a:gd name="connsiteY795" fmla="*/ 53027 h 1215214"/>
                <a:gd name="connsiteX796" fmla="*/ 508813 w 1011108"/>
                <a:gd name="connsiteY796" fmla="*/ 52746 h 1215214"/>
                <a:gd name="connsiteX797" fmla="*/ 507702 w 1011108"/>
                <a:gd name="connsiteY797" fmla="*/ 50704 h 1215214"/>
                <a:gd name="connsiteX798" fmla="*/ 507201 w 1011108"/>
                <a:gd name="connsiteY798" fmla="*/ 47590 h 1215214"/>
                <a:gd name="connsiteX799" fmla="*/ 505652 w 1011108"/>
                <a:gd name="connsiteY799" fmla="*/ 46714 h 1215214"/>
                <a:gd name="connsiteX800" fmla="*/ 503884 w 1011108"/>
                <a:gd name="connsiteY800" fmla="*/ 47301 h 1215214"/>
                <a:gd name="connsiteX801" fmla="*/ 502421 w 1011108"/>
                <a:gd name="connsiteY801" fmla="*/ 48396 h 1215214"/>
                <a:gd name="connsiteX802" fmla="*/ 501388 w 1011108"/>
                <a:gd name="connsiteY802" fmla="*/ 48709 h 1215214"/>
                <a:gd name="connsiteX803" fmla="*/ 500528 w 1011108"/>
                <a:gd name="connsiteY803" fmla="*/ 47997 h 1215214"/>
                <a:gd name="connsiteX804" fmla="*/ 500481 w 1011108"/>
                <a:gd name="connsiteY804" fmla="*/ 46698 h 1215214"/>
                <a:gd name="connsiteX805" fmla="*/ 502711 w 1011108"/>
                <a:gd name="connsiteY805" fmla="*/ 44539 h 1215214"/>
                <a:gd name="connsiteX806" fmla="*/ 504580 w 1011108"/>
                <a:gd name="connsiteY806" fmla="*/ 43154 h 1215214"/>
                <a:gd name="connsiteX807" fmla="*/ 504729 w 1011108"/>
                <a:gd name="connsiteY807" fmla="*/ 42638 h 1215214"/>
                <a:gd name="connsiteX808" fmla="*/ 503368 w 1011108"/>
                <a:gd name="connsiteY808" fmla="*/ 42215 h 1215214"/>
                <a:gd name="connsiteX809" fmla="*/ 503571 w 1011108"/>
                <a:gd name="connsiteY809" fmla="*/ 41214 h 1215214"/>
                <a:gd name="connsiteX810" fmla="*/ 505308 w 1011108"/>
                <a:gd name="connsiteY810" fmla="*/ 39438 h 1215214"/>
                <a:gd name="connsiteX811" fmla="*/ 504494 w 1011108"/>
                <a:gd name="connsiteY811" fmla="*/ 39344 h 1215214"/>
                <a:gd name="connsiteX812" fmla="*/ 502374 w 1011108"/>
                <a:gd name="connsiteY812" fmla="*/ 41245 h 1215214"/>
                <a:gd name="connsiteX813" fmla="*/ 500113 w 1011108"/>
                <a:gd name="connsiteY813" fmla="*/ 42341 h 1215214"/>
                <a:gd name="connsiteX814" fmla="*/ 497109 w 1011108"/>
                <a:gd name="connsiteY814" fmla="*/ 44672 h 1215214"/>
                <a:gd name="connsiteX815" fmla="*/ 492798 w 1011108"/>
                <a:gd name="connsiteY815" fmla="*/ 46197 h 1215214"/>
                <a:gd name="connsiteX816" fmla="*/ 489841 w 1011108"/>
                <a:gd name="connsiteY816" fmla="*/ 48263 h 1215214"/>
                <a:gd name="connsiteX817" fmla="*/ 485718 w 1011108"/>
                <a:gd name="connsiteY817" fmla="*/ 47637 h 1215214"/>
                <a:gd name="connsiteX818" fmla="*/ 481877 w 1011108"/>
                <a:gd name="connsiteY818" fmla="*/ 45603 h 1215214"/>
                <a:gd name="connsiteX819" fmla="*/ 481039 w 1011108"/>
                <a:gd name="connsiteY819" fmla="*/ 44531 h 1215214"/>
                <a:gd name="connsiteX820" fmla="*/ 479146 w 1011108"/>
                <a:gd name="connsiteY820" fmla="*/ 42958 h 1215214"/>
                <a:gd name="connsiteX821" fmla="*/ 474929 w 1011108"/>
                <a:gd name="connsiteY821" fmla="*/ 44664 h 1215214"/>
                <a:gd name="connsiteX822" fmla="*/ 472277 w 1011108"/>
                <a:gd name="connsiteY822" fmla="*/ 44484 h 1215214"/>
                <a:gd name="connsiteX823" fmla="*/ 470814 w 1011108"/>
                <a:gd name="connsiteY823" fmla="*/ 43882 h 1215214"/>
                <a:gd name="connsiteX824" fmla="*/ 468319 w 1011108"/>
                <a:gd name="connsiteY824" fmla="*/ 43475 h 1215214"/>
                <a:gd name="connsiteX825" fmla="*/ 466175 w 1011108"/>
                <a:gd name="connsiteY825" fmla="*/ 41965 h 1215214"/>
                <a:gd name="connsiteX826" fmla="*/ 461012 w 1011108"/>
                <a:gd name="connsiteY826" fmla="*/ 39555 h 1215214"/>
                <a:gd name="connsiteX827" fmla="*/ 455527 w 1011108"/>
                <a:gd name="connsiteY827" fmla="*/ 39094 h 1215214"/>
                <a:gd name="connsiteX828" fmla="*/ 452867 w 1011108"/>
                <a:gd name="connsiteY828" fmla="*/ 39203 h 1215214"/>
                <a:gd name="connsiteX829" fmla="*/ 450888 w 1011108"/>
                <a:gd name="connsiteY829" fmla="*/ 37959 h 1215214"/>
                <a:gd name="connsiteX830" fmla="*/ 448979 w 1011108"/>
                <a:gd name="connsiteY830" fmla="*/ 37248 h 1215214"/>
                <a:gd name="connsiteX831" fmla="*/ 445232 w 1011108"/>
                <a:gd name="connsiteY831" fmla="*/ 36747 h 1215214"/>
                <a:gd name="connsiteX832" fmla="*/ 443675 w 1011108"/>
                <a:gd name="connsiteY832" fmla="*/ 34877 h 1215214"/>
                <a:gd name="connsiteX833" fmla="*/ 441711 w 1011108"/>
                <a:gd name="connsiteY833" fmla="*/ 31114 h 1215214"/>
                <a:gd name="connsiteX834" fmla="*/ 440303 w 1011108"/>
                <a:gd name="connsiteY834" fmla="*/ 30105 h 1215214"/>
                <a:gd name="connsiteX835" fmla="*/ 438026 w 1011108"/>
                <a:gd name="connsiteY835" fmla="*/ 29745 h 1215214"/>
                <a:gd name="connsiteX836" fmla="*/ 435609 w 1011108"/>
                <a:gd name="connsiteY836" fmla="*/ 31474 h 1215214"/>
                <a:gd name="connsiteX837" fmla="*/ 434193 w 1011108"/>
                <a:gd name="connsiteY837" fmla="*/ 32287 h 1215214"/>
                <a:gd name="connsiteX838" fmla="*/ 431431 w 1011108"/>
                <a:gd name="connsiteY838" fmla="*/ 29197 h 1215214"/>
                <a:gd name="connsiteX839" fmla="*/ 426526 w 1011108"/>
                <a:gd name="connsiteY839" fmla="*/ 26005 h 1215214"/>
                <a:gd name="connsiteX840" fmla="*/ 424961 w 1011108"/>
                <a:gd name="connsiteY840" fmla="*/ 25567 h 1215214"/>
                <a:gd name="connsiteX841" fmla="*/ 424140 w 1011108"/>
                <a:gd name="connsiteY841" fmla="*/ 26342 h 1215214"/>
                <a:gd name="connsiteX842" fmla="*/ 423545 w 1011108"/>
                <a:gd name="connsiteY842" fmla="*/ 27812 h 1215214"/>
                <a:gd name="connsiteX843" fmla="*/ 422614 w 1011108"/>
                <a:gd name="connsiteY843" fmla="*/ 27953 h 1215214"/>
                <a:gd name="connsiteX844" fmla="*/ 421527 w 1011108"/>
                <a:gd name="connsiteY844" fmla="*/ 27288 h 1215214"/>
                <a:gd name="connsiteX845" fmla="*/ 419610 w 1011108"/>
                <a:gd name="connsiteY845" fmla="*/ 25403 h 1215214"/>
                <a:gd name="connsiteX846" fmla="*/ 418358 w 1011108"/>
                <a:gd name="connsiteY846" fmla="*/ 25058 h 1215214"/>
                <a:gd name="connsiteX847" fmla="*/ 415072 w 1011108"/>
                <a:gd name="connsiteY847" fmla="*/ 27069 h 1215214"/>
                <a:gd name="connsiteX848" fmla="*/ 415299 w 1011108"/>
                <a:gd name="connsiteY848" fmla="*/ 27758 h 1215214"/>
                <a:gd name="connsiteX849" fmla="*/ 417983 w 1011108"/>
                <a:gd name="connsiteY849" fmla="*/ 28783 h 1215214"/>
                <a:gd name="connsiteX850" fmla="*/ 420799 w 1011108"/>
                <a:gd name="connsiteY850" fmla="*/ 31591 h 1215214"/>
                <a:gd name="connsiteX851" fmla="*/ 422137 w 1011108"/>
                <a:gd name="connsiteY851" fmla="*/ 32170 h 1215214"/>
                <a:gd name="connsiteX852" fmla="*/ 425298 w 1011108"/>
                <a:gd name="connsiteY852" fmla="*/ 31435 h 1215214"/>
                <a:gd name="connsiteX853" fmla="*/ 429632 w 1011108"/>
                <a:gd name="connsiteY853" fmla="*/ 31967 h 1215214"/>
                <a:gd name="connsiteX854" fmla="*/ 434005 w 1011108"/>
                <a:gd name="connsiteY854" fmla="*/ 35471 h 1215214"/>
                <a:gd name="connsiteX855" fmla="*/ 433364 w 1011108"/>
                <a:gd name="connsiteY855" fmla="*/ 37216 h 1215214"/>
                <a:gd name="connsiteX856" fmla="*/ 433035 w 1011108"/>
                <a:gd name="connsiteY856" fmla="*/ 39641 h 1215214"/>
                <a:gd name="connsiteX857" fmla="*/ 433152 w 1011108"/>
                <a:gd name="connsiteY857" fmla="*/ 42286 h 1215214"/>
                <a:gd name="connsiteX858" fmla="*/ 433051 w 1011108"/>
                <a:gd name="connsiteY858" fmla="*/ 44077 h 1215214"/>
                <a:gd name="connsiteX859" fmla="*/ 434850 w 1011108"/>
                <a:gd name="connsiteY859" fmla="*/ 46049 h 1215214"/>
                <a:gd name="connsiteX860" fmla="*/ 434044 w 1011108"/>
                <a:gd name="connsiteY860" fmla="*/ 46197 h 1215214"/>
                <a:gd name="connsiteX861" fmla="*/ 432010 w 1011108"/>
                <a:gd name="connsiteY861" fmla="*/ 45752 h 1215214"/>
                <a:gd name="connsiteX862" fmla="*/ 430406 w 1011108"/>
                <a:gd name="connsiteY862" fmla="*/ 46299 h 1215214"/>
                <a:gd name="connsiteX863" fmla="*/ 428896 w 1011108"/>
                <a:gd name="connsiteY863" fmla="*/ 47230 h 1215214"/>
                <a:gd name="connsiteX864" fmla="*/ 428224 w 1011108"/>
                <a:gd name="connsiteY864" fmla="*/ 49882 h 1215214"/>
                <a:gd name="connsiteX865" fmla="*/ 427371 w 1011108"/>
                <a:gd name="connsiteY865" fmla="*/ 48631 h 1215214"/>
                <a:gd name="connsiteX866" fmla="*/ 424758 w 1011108"/>
                <a:gd name="connsiteY866" fmla="*/ 47442 h 1215214"/>
                <a:gd name="connsiteX867" fmla="*/ 423209 w 1011108"/>
                <a:gd name="connsiteY867" fmla="*/ 48357 h 1215214"/>
                <a:gd name="connsiteX868" fmla="*/ 420611 w 1011108"/>
                <a:gd name="connsiteY868" fmla="*/ 49562 h 1215214"/>
                <a:gd name="connsiteX869" fmla="*/ 418249 w 1011108"/>
                <a:gd name="connsiteY869" fmla="*/ 49076 h 1215214"/>
                <a:gd name="connsiteX870" fmla="*/ 416746 w 1011108"/>
                <a:gd name="connsiteY870" fmla="*/ 48466 h 1215214"/>
                <a:gd name="connsiteX871" fmla="*/ 413195 w 1011108"/>
                <a:gd name="connsiteY871" fmla="*/ 49499 h 1215214"/>
                <a:gd name="connsiteX872" fmla="*/ 406865 w 1011108"/>
                <a:gd name="connsiteY872" fmla="*/ 49468 h 1215214"/>
                <a:gd name="connsiteX873" fmla="*/ 404753 w 1011108"/>
                <a:gd name="connsiteY873" fmla="*/ 47981 h 1215214"/>
                <a:gd name="connsiteX874" fmla="*/ 404135 w 1011108"/>
                <a:gd name="connsiteY874" fmla="*/ 45431 h 1215214"/>
                <a:gd name="connsiteX875" fmla="*/ 403642 w 1011108"/>
                <a:gd name="connsiteY875" fmla="*/ 44805 h 1215214"/>
                <a:gd name="connsiteX876" fmla="*/ 403063 w 1011108"/>
                <a:gd name="connsiteY876" fmla="*/ 45947 h 1215214"/>
                <a:gd name="connsiteX877" fmla="*/ 402070 w 1011108"/>
                <a:gd name="connsiteY877" fmla="*/ 47261 h 1215214"/>
                <a:gd name="connsiteX878" fmla="*/ 398244 w 1011108"/>
                <a:gd name="connsiteY878" fmla="*/ 47527 h 1215214"/>
                <a:gd name="connsiteX879" fmla="*/ 397673 w 1011108"/>
                <a:gd name="connsiteY879" fmla="*/ 48067 h 1215214"/>
                <a:gd name="connsiteX880" fmla="*/ 397900 w 1011108"/>
                <a:gd name="connsiteY880" fmla="*/ 49342 h 1215214"/>
                <a:gd name="connsiteX881" fmla="*/ 397751 w 1011108"/>
                <a:gd name="connsiteY881" fmla="*/ 50946 h 1215214"/>
                <a:gd name="connsiteX882" fmla="*/ 396281 w 1011108"/>
                <a:gd name="connsiteY882" fmla="*/ 51064 h 1215214"/>
                <a:gd name="connsiteX883" fmla="*/ 394466 w 1011108"/>
                <a:gd name="connsiteY883" fmla="*/ 51486 h 1215214"/>
                <a:gd name="connsiteX884" fmla="*/ 394661 w 1011108"/>
                <a:gd name="connsiteY884" fmla="*/ 53450 h 1215214"/>
                <a:gd name="connsiteX885" fmla="*/ 394997 w 1011108"/>
                <a:gd name="connsiteY885" fmla="*/ 54983 h 1215214"/>
                <a:gd name="connsiteX886" fmla="*/ 394325 w 1011108"/>
                <a:gd name="connsiteY886" fmla="*/ 55750 h 1215214"/>
                <a:gd name="connsiteX887" fmla="*/ 392330 w 1011108"/>
                <a:gd name="connsiteY887" fmla="*/ 54350 h 1215214"/>
                <a:gd name="connsiteX888" fmla="*/ 391438 w 1011108"/>
                <a:gd name="connsiteY888" fmla="*/ 52839 h 1215214"/>
                <a:gd name="connsiteX889" fmla="*/ 390037 w 1011108"/>
                <a:gd name="connsiteY889" fmla="*/ 52370 h 1215214"/>
                <a:gd name="connsiteX890" fmla="*/ 388942 w 1011108"/>
                <a:gd name="connsiteY890" fmla="*/ 52910 h 1215214"/>
                <a:gd name="connsiteX891" fmla="*/ 388661 w 1011108"/>
                <a:gd name="connsiteY891" fmla="*/ 54256 h 1215214"/>
                <a:gd name="connsiteX892" fmla="*/ 388825 w 1011108"/>
                <a:gd name="connsiteY892" fmla="*/ 57729 h 1215214"/>
                <a:gd name="connsiteX893" fmla="*/ 387831 w 1011108"/>
                <a:gd name="connsiteY893" fmla="*/ 58120 h 1215214"/>
                <a:gd name="connsiteX894" fmla="*/ 385242 w 1011108"/>
                <a:gd name="connsiteY894" fmla="*/ 57987 h 1215214"/>
                <a:gd name="connsiteX895" fmla="*/ 384053 w 1011108"/>
                <a:gd name="connsiteY895" fmla="*/ 58644 h 1215214"/>
                <a:gd name="connsiteX896" fmla="*/ 382261 w 1011108"/>
                <a:gd name="connsiteY896" fmla="*/ 63010 h 1215214"/>
                <a:gd name="connsiteX897" fmla="*/ 378967 w 1011108"/>
                <a:gd name="connsiteY897" fmla="*/ 64676 h 1215214"/>
                <a:gd name="connsiteX898" fmla="*/ 378466 w 1011108"/>
                <a:gd name="connsiteY898" fmla="*/ 66953 h 1215214"/>
                <a:gd name="connsiteX899" fmla="*/ 378248 w 1011108"/>
                <a:gd name="connsiteY899" fmla="*/ 68893 h 1215214"/>
                <a:gd name="connsiteX900" fmla="*/ 380986 w 1011108"/>
                <a:gd name="connsiteY900" fmla="*/ 72406 h 1215214"/>
                <a:gd name="connsiteX901" fmla="*/ 379663 w 1011108"/>
                <a:gd name="connsiteY901" fmla="*/ 74205 h 1215214"/>
                <a:gd name="connsiteX902" fmla="*/ 378271 w 1011108"/>
                <a:gd name="connsiteY902" fmla="*/ 75676 h 1215214"/>
                <a:gd name="connsiteX903" fmla="*/ 376878 w 1011108"/>
                <a:gd name="connsiteY903" fmla="*/ 76302 h 1215214"/>
                <a:gd name="connsiteX904" fmla="*/ 373921 w 1011108"/>
                <a:gd name="connsiteY904" fmla="*/ 76873 h 1215214"/>
                <a:gd name="connsiteX905" fmla="*/ 371746 w 1011108"/>
                <a:gd name="connsiteY905" fmla="*/ 78477 h 1215214"/>
                <a:gd name="connsiteX906" fmla="*/ 370831 w 1011108"/>
                <a:gd name="connsiteY906" fmla="*/ 80167 h 1215214"/>
                <a:gd name="connsiteX907" fmla="*/ 370659 w 1011108"/>
                <a:gd name="connsiteY907" fmla="*/ 81778 h 1215214"/>
                <a:gd name="connsiteX908" fmla="*/ 370056 w 1011108"/>
                <a:gd name="connsiteY908" fmla="*/ 83844 h 1215214"/>
                <a:gd name="connsiteX909" fmla="*/ 369110 w 1011108"/>
                <a:gd name="connsiteY909" fmla="*/ 86292 h 1215214"/>
                <a:gd name="connsiteX910" fmla="*/ 368922 w 1011108"/>
                <a:gd name="connsiteY910" fmla="*/ 87615 h 1215214"/>
                <a:gd name="connsiteX911" fmla="*/ 366943 w 1011108"/>
                <a:gd name="connsiteY911" fmla="*/ 88929 h 1215214"/>
                <a:gd name="connsiteX912" fmla="*/ 363422 w 1011108"/>
                <a:gd name="connsiteY912" fmla="*/ 92864 h 1215214"/>
                <a:gd name="connsiteX913" fmla="*/ 361646 w 1011108"/>
                <a:gd name="connsiteY913" fmla="*/ 96893 h 1215214"/>
                <a:gd name="connsiteX914" fmla="*/ 363962 w 1011108"/>
                <a:gd name="connsiteY914" fmla="*/ 99084 h 1215214"/>
                <a:gd name="connsiteX915" fmla="*/ 366684 w 1011108"/>
                <a:gd name="connsiteY915" fmla="*/ 100656 h 1215214"/>
                <a:gd name="connsiteX916" fmla="*/ 368664 w 1011108"/>
                <a:gd name="connsiteY916" fmla="*/ 100610 h 1215214"/>
                <a:gd name="connsiteX917" fmla="*/ 368679 w 1011108"/>
                <a:gd name="connsiteY917" fmla="*/ 101008 h 1215214"/>
                <a:gd name="connsiteX918" fmla="*/ 366614 w 1011108"/>
                <a:gd name="connsiteY918" fmla="*/ 102628 h 1215214"/>
                <a:gd name="connsiteX919" fmla="*/ 367897 w 1011108"/>
                <a:gd name="connsiteY919" fmla="*/ 104287 h 1215214"/>
                <a:gd name="connsiteX920" fmla="*/ 369876 w 1011108"/>
                <a:gd name="connsiteY920" fmla="*/ 105836 h 1215214"/>
                <a:gd name="connsiteX921" fmla="*/ 371081 w 1011108"/>
                <a:gd name="connsiteY921" fmla="*/ 106062 h 1215214"/>
                <a:gd name="connsiteX922" fmla="*/ 371965 w 1011108"/>
                <a:gd name="connsiteY922" fmla="*/ 106720 h 1215214"/>
                <a:gd name="connsiteX923" fmla="*/ 370096 w 1011108"/>
                <a:gd name="connsiteY923" fmla="*/ 107087 h 1215214"/>
                <a:gd name="connsiteX924" fmla="*/ 367326 w 1011108"/>
                <a:gd name="connsiteY924" fmla="*/ 107220 h 1215214"/>
                <a:gd name="connsiteX925" fmla="*/ 366794 w 1011108"/>
                <a:gd name="connsiteY925" fmla="*/ 108910 h 1215214"/>
                <a:gd name="connsiteX926" fmla="*/ 367130 w 1011108"/>
                <a:gd name="connsiteY926" fmla="*/ 110858 h 1215214"/>
                <a:gd name="connsiteX927" fmla="*/ 367623 w 1011108"/>
                <a:gd name="connsiteY927" fmla="*/ 112548 h 1215214"/>
                <a:gd name="connsiteX928" fmla="*/ 367279 w 1011108"/>
                <a:gd name="connsiteY928" fmla="*/ 113745 h 1215214"/>
                <a:gd name="connsiteX929" fmla="*/ 366246 w 1011108"/>
                <a:gd name="connsiteY929" fmla="*/ 112924 h 1215214"/>
                <a:gd name="connsiteX930" fmla="*/ 365792 w 1011108"/>
                <a:gd name="connsiteY930" fmla="*/ 111656 h 1215214"/>
                <a:gd name="connsiteX931" fmla="*/ 363414 w 1011108"/>
                <a:gd name="connsiteY931" fmla="*/ 109074 h 1215214"/>
                <a:gd name="connsiteX932" fmla="*/ 361709 w 1011108"/>
                <a:gd name="connsiteY932" fmla="*/ 108284 h 1215214"/>
                <a:gd name="connsiteX933" fmla="*/ 359213 w 1011108"/>
                <a:gd name="connsiteY933" fmla="*/ 107674 h 1215214"/>
                <a:gd name="connsiteX934" fmla="*/ 358462 w 1011108"/>
                <a:gd name="connsiteY934" fmla="*/ 108456 h 1215214"/>
                <a:gd name="connsiteX935" fmla="*/ 358564 w 1011108"/>
                <a:gd name="connsiteY935" fmla="*/ 112391 h 1215214"/>
                <a:gd name="connsiteX936" fmla="*/ 358071 w 1011108"/>
                <a:gd name="connsiteY936" fmla="*/ 114199 h 1215214"/>
                <a:gd name="connsiteX937" fmla="*/ 357187 w 1011108"/>
                <a:gd name="connsiteY937" fmla="*/ 113174 h 1215214"/>
                <a:gd name="connsiteX938" fmla="*/ 356968 w 1011108"/>
                <a:gd name="connsiteY938" fmla="*/ 110295 h 1215214"/>
                <a:gd name="connsiteX939" fmla="*/ 354613 w 1011108"/>
                <a:gd name="connsiteY939" fmla="*/ 107964 h 1215214"/>
                <a:gd name="connsiteX940" fmla="*/ 345334 w 1011108"/>
                <a:gd name="connsiteY940" fmla="*/ 105632 h 1215214"/>
                <a:gd name="connsiteX941" fmla="*/ 344020 w 1011108"/>
                <a:gd name="connsiteY941" fmla="*/ 105483 h 1215214"/>
                <a:gd name="connsiteX942" fmla="*/ 341861 w 1011108"/>
                <a:gd name="connsiteY942" fmla="*/ 105789 h 1215214"/>
                <a:gd name="connsiteX943" fmla="*/ 340382 w 1011108"/>
                <a:gd name="connsiteY943" fmla="*/ 106712 h 1215214"/>
                <a:gd name="connsiteX944" fmla="*/ 340233 w 1011108"/>
                <a:gd name="connsiteY944" fmla="*/ 107619 h 1215214"/>
                <a:gd name="connsiteX945" fmla="*/ 339247 w 1011108"/>
                <a:gd name="connsiteY945" fmla="*/ 108355 h 1215214"/>
                <a:gd name="connsiteX946" fmla="*/ 337644 w 1011108"/>
                <a:gd name="connsiteY946" fmla="*/ 109192 h 1215214"/>
                <a:gd name="connsiteX947" fmla="*/ 336173 w 1011108"/>
                <a:gd name="connsiteY947" fmla="*/ 110475 h 1215214"/>
                <a:gd name="connsiteX948" fmla="*/ 335219 w 1011108"/>
                <a:gd name="connsiteY948" fmla="*/ 111547 h 1215214"/>
                <a:gd name="connsiteX949" fmla="*/ 335171 w 1011108"/>
                <a:gd name="connsiteY949" fmla="*/ 112884 h 1215214"/>
                <a:gd name="connsiteX950" fmla="*/ 336361 w 1011108"/>
                <a:gd name="connsiteY950" fmla="*/ 115396 h 1215214"/>
                <a:gd name="connsiteX951" fmla="*/ 337057 w 1011108"/>
                <a:gd name="connsiteY951" fmla="*/ 116123 h 1215214"/>
                <a:gd name="connsiteX952" fmla="*/ 336963 w 1011108"/>
                <a:gd name="connsiteY952" fmla="*/ 117320 h 1215214"/>
                <a:gd name="connsiteX953" fmla="*/ 335805 w 1011108"/>
                <a:gd name="connsiteY953" fmla="*/ 116076 h 1215214"/>
                <a:gd name="connsiteX954" fmla="*/ 334788 w 1011108"/>
                <a:gd name="connsiteY954" fmla="*/ 115677 h 1215214"/>
                <a:gd name="connsiteX955" fmla="*/ 333826 w 1011108"/>
                <a:gd name="connsiteY955" fmla="*/ 117633 h 1215214"/>
                <a:gd name="connsiteX956" fmla="*/ 332903 w 1011108"/>
                <a:gd name="connsiteY956" fmla="*/ 118024 h 1215214"/>
                <a:gd name="connsiteX957" fmla="*/ 333145 w 1011108"/>
                <a:gd name="connsiteY957" fmla="*/ 112564 h 1215214"/>
                <a:gd name="connsiteX958" fmla="*/ 334108 w 1011108"/>
                <a:gd name="connsiteY958" fmla="*/ 108863 h 1215214"/>
                <a:gd name="connsiteX959" fmla="*/ 334890 w 1011108"/>
                <a:gd name="connsiteY959" fmla="*/ 106681 h 1215214"/>
                <a:gd name="connsiteX960" fmla="*/ 335751 w 1011108"/>
                <a:gd name="connsiteY960" fmla="*/ 104975 h 1215214"/>
                <a:gd name="connsiteX961" fmla="*/ 335336 w 1011108"/>
                <a:gd name="connsiteY961" fmla="*/ 104075 h 1215214"/>
                <a:gd name="connsiteX962" fmla="*/ 328905 w 1011108"/>
                <a:gd name="connsiteY962" fmla="*/ 98967 h 1215214"/>
                <a:gd name="connsiteX963" fmla="*/ 326182 w 1011108"/>
                <a:gd name="connsiteY963" fmla="*/ 94781 h 1215214"/>
                <a:gd name="connsiteX964" fmla="*/ 324187 w 1011108"/>
                <a:gd name="connsiteY964" fmla="*/ 92434 h 1215214"/>
                <a:gd name="connsiteX965" fmla="*/ 321082 w 1011108"/>
                <a:gd name="connsiteY965" fmla="*/ 90173 h 1215214"/>
                <a:gd name="connsiteX966" fmla="*/ 319462 w 1011108"/>
                <a:gd name="connsiteY966" fmla="*/ 88749 h 1215214"/>
                <a:gd name="connsiteX967" fmla="*/ 315855 w 1011108"/>
                <a:gd name="connsiteY967" fmla="*/ 86574 h 1215214"/>
                <a:gd name="connsiteX968" fmla="*/ 311599 w 1011108"/>
                <a:gd name="connsiteY968" fmla="*/ 85064 h 1215214"/>
                <a:gd name="connsiteX969" fmla="*/ 309550 w 1011108"/>
                <a:gd name="connsiteY969" fmla="*/ 83022 h 1215214"/>
                <a:gd name="connsiteX970" fmla="*/ 307289 w 1011108"/>
                <a:gd name="connsiteY970" fmla="*/ 82295 h 1215214"/>
                <a:gd name="connsiteX971" fmla="*/ 304488 w 1011108"/>
                <a:gd name="connsiteY971" fmla="*/ 83288 h 1215214"/>
                <a:gd name="connsiteX972" fmla="*/ 304253 w 1011108"/>
                <a:gd name="connsiteY972" fmla="*/ 85189 h 1215214"/>
                <a:gd name="connsiteX973" fmla="*/ 304605 w 1011108"/>
                <a:gd name="connsiteY973" fmla="*/ 87036 h 1215214"/>
                <a:gd name="connsiteX974" fmla="*/ 302376 w 1011108"/>
                <a:gd name="connsiteY974" fmla="*/ 90056 h 1215214"/>
                <a:gd name="connsiteX975" fmla="*/ 299974 w 1011108"/>
                <a:gd name="connsiteY975" fmla="*/ 91667 h 1215214"/>
                <a:gd name="connsiteX976" fmla="*/ 298057 w 1011108"/>
                <a:gd name="connsiteY976" fmla="*/ 89821 h 1215214"/>
                <a:gd name="connsiteX977" fmla="*/ 296313 w 1011108"/>
                <a:gd name="connsiteY977" fmla="*/ 88475 h 1215214"/>
                <a:gd name="connsiteX978" fmla="*/ 294552 w 1011108"/>
                <a:gd name="connsiteY978" fmla="*/ 89445 h 1215214"/>
                <a:gd name="connsiteX979" fmla="*/ 294021 w 1011108"/>
                <a:gd name="connsiteY979" fmla="*/ 91112 h 1215214"/>
                <a:gd name="connsiteX980" fmla="*/ 293136 w 1011108"/>
                <a:gd name="connsiteY980" fmla="*/ 91730 h 1215214"/>
                <a:gd name="connsiteX981" fmla="*/ 292472 w 1011108"/>
                <a:gd name="connsiteY981" fmla="*/ 90596 h 1215214"/>
                <a:gd name="connsiteX982" fmla="*/ 291509 w 1011108"/>
                <a:gd name="connsiteY982" fmla="*/ 88092 h 1215214"/>
                <a:gd name="connsiteX983" fmla="*/ 290077 w 1011108"/>
                <a:gd name="connsiteY983" fmla="*/ 87098 h 1215214"/>
                <a:gd name="connsiteX984" fmla="*/ 288646 w 1011108"/>
                <a:gd name="connsiteY984" fmla="*/ 87537 h 1215214"/>
                <a:gd name="connsiteX985" fmla="*/ 289076 w 1011108"/>
                <a:gd name="connsiteY985" fmla="*/ 89524 h 1215214"/>
                <a:gd name="connsiteX986" fmla="*/ 289897 w 1011108"/>
                <a:gd name="connsiteY986" fmla="*/ 90619 h 1215214"/>
                <a:gd name="connsiteX987" fmla="*/ 289670 w 1011108"/>
                <a:gd name="connsiteY987" fmla="*/ 92199 h 1215214"/>
                <a:gd name="connsiteX988" fmla="*/ 288638 w 1011108"/>
                <a:gd name="connsiteY988" fmla="*/ 92927 h 1215214"/>
                <a:gd name="connsiteX989" fmla="*/ 288442 w 1011108"/>
                <a:gd name="connsiteY989" fmla="*/ 94421 h 1215214"/>
                <a:gd name="connsiteX990" fmla="*/ 287824 w 1011108"/>
                <a:gd name="connsiteY990" fmla="*/ 96408 h 1215214"/>
                <a:gd name="connsiteX991" fmla="*/ 287918 w 1011108"/>
                <a:gd name="connsiteY991" fmla="*/ 99186 h 1215214"/>
                <a:gd name="connsiteX992" fmla="*/ 286283 w 1011108"/>
                <a:gd name="connsiteY992" fmla="*/ 99772 h 1215214"/>
                <a:gd name="connsiteX993" fmla="*/ 285063 w 1011108"/>
                <a:gd name="connsiteY993" fmla="*/ 101971 h 1215214"/>
                <a:gd name="connsiteX994" fmla="*/ 284178 w 1011108"/>
                <a:gd name="connsiteY994" fmla="*/ 101501 h 1215214"/>
                <a:gd name="connsiteX995" fmla="*/ 283951 w 1011108"/>
                <a:gd name="connsiteY995" fmla="*/ 100070 h 1215214"/>
                <a:gd name="connsiteX996" fmla="*/ 283505 w 1011108"/>
                <a:gd name="connsiteY996" fmla="*/ 98607 h 1215214"/>
                <a:gd name="connsiteX997" fmla="*/ 281722 w 1011108"/>
                <a:gd name="connsiteY997" fmla="*/ 98051 h 1215214"/>
                <a:gd name="connsiteX998" fmla="*/ 281065 w 1011108"/>
                <a:gd name="connsiteY998" fmla="*/ 99412 h 1215214"/>
                <a:gd name="connsiteX999" fmla="*/ 280666 w 1011108"/>
                <a:gd name="connsiteY999" fmla="*/ 99874 h 1215214"/>
                <a:gd name="connsiteX1000" fmla="*/ 280032 w 1011108"/>
                <a:gd name="connsiteY1000" fmla="*/ 99968 h 1215214"/>
                <a:gd name="connsiteX1001" fmla="*/ 280462 w 1011108"/>
                <a:gd name="connsiteY1001" fmla="*/ 98857 h 1215214"/>
                <a:gd name="connsiteX1002" fmla="*/ 280462 w 1011108"/>
                <a:gd name="connsiteY1002" fmla="*/ 96776 h 1215214"/>
                <a:gd name="connsiteX1003" fmla="*/ 280978 w 1011108"/>
                <a:gd name="connsiteY1003" fmla="*/ 94601 h 1215214"/>
                <a:gd name="connsiteX1004" fmla="*/ 279289 w 1011108"/>
                <a:gd name="connsiteY1004" fmla="*/ 93819 h 1215214"/>
                <a:gd name="connsiteX1005" fmla="*/ 278616 w 1011108"/>
                <a:gd name="connsiteY1005" fmla="*/ 94304 h 1215214"/>
                <a:gd name="connsiteX1006" fmla="*/ 278640 w 1011108"/>
                <a:gd name="connsiteY1006" fmla="*/ 96181 h 1215214"/>
                <a:gd name="connsiteX1007" fmla="*/ 278233 w 1011108"/>
                <a:gd name="connsiteY1007" fmla="*/ 98920 h 1215214"/>
                <a:gd name="connsiteX1008" fmla="*/ 276558 w 1011108"/>
                <a:gd name="connsiteY1008" fmla="*/ 99350 h 1215214"/>
                <a:gd name="connsiteX1009" fmla="*/ 275072 w 1011108"/>
                <a:gd name="connsiteY1009" fmla="*/ 100578 h 1215214"/>
                <a:gd name="connsiteX1010" fmla="*/ 272874 w 1011108"/>
                <a:gd name="connsiteY1010" fmla="*/ 100602 h 1215214"/>
                <a:gd name="connsiteX1011" fmla="*/ 271755 w 1011108"/>
                <a:gd name="connsiteY1011" fmla="*/ 101196 h 1215214"/>
                <a:gd name="connsiteX1012" fmla="*/ 271356 w 1011108"/>
                <a:gd name="connsiteY1012" fmla="*/ 102644 h 1215214"/>
                <a:gd name="connsiteX1013" fmla="*/ 269423 w 1011108"/>
                <a:gd name="connsiteY1013" fmla="*/ 104138 h 1215214"/>
                <a:gd name="connsiteX1014" fmla="*/ 269462 w 1011108"/>
                <a:gd name="connsiteY1014" fmla="*/ 105929 h 1215214"/>
                <a:gd name="connsiteX1015" fmla="*/ 270761 w 1011108"/>
                <a:gd name="connsiteY1015" fmla="*/ 107744 h 1215214"/>
                <a:gd name="connsiteX1016" fmla="*/ 270847 w 1011108"/>
                <a:gd name="connsiteY1016" fmla="*/ 109325 h 1215214"/>
                <a:gd name="connsiteX1017" fmla="*/ 273938 w 1011108"/>
                <a:gd name="connsiteY1017" fmla="*/ 110929 h 1215214"/>
                <a:gd name="connsiteX1018" fmla="*/ 273758 w 1011108"/>
                <a:gd name="connsiteY1018" fmla="*/ 112540 h 1215214"/>
                <a:gd name="connsiteX1019" fmla="*/ 273319 w 1011108"/>
                <a:gd name="connsiteY1019" fmla="*/ 113291 h 1215214"/>
                <a:gd name="connsiteX1020" fmla="*/ 272154 w 1011108"/>
                <a:gd name="connsiteY1020" fmla="*/ 112994 h 1215214"/>
                <a:gd name="connsiteX1021" fmla="*/ 269658 w 1011108"/>
                <a:gd name="connsiteY1021" fmla="*/ 111601 h 1215214"/>
                <a:gd name="connsiteX1022" fmla="*/ 267116 w 1011108"/>
                <a:gd name="connsiteY1022" fmla="*/ 111304 h 1215214"/>
                <a:gd name="connsiteX1023" fmla="*/ 266349 w 1011108"/>
                <a:gd name="connsiteY1023" fmla="*/ 110663 h 1215214"/>
                <a:gd name="connsiteX1024" fmla="*/ 266044 w 1011108"/>
                <a:gd name="connsiteY1024" fmla="*/ 111124 h 1215214"/>
                <a:gd name="connsiteX1025" fmla="*/ 266028 w 1011108"/>
                <a:gd name="connsiteY1025" fmla="*/ 112196 h 1215214"/>
                <a:gd name="connsiteX1026" fmla="*/ 265042 w 1011108"/>
                <a:gd name="connsiteY1026" fmla="*/ 112978 h 1215214"/>
                <a:gd name="connsiteX1027" fmla="*/ 263626 w 1011108"/>
                <a:gd name="connsiteY1027" fmla="*/ 113057 h 1215214"/>
                <a:gd name="connsiteX1028" fmla="*/ 261976 w 1011108"/>
                <a:gd name="connsiteY1028" fmla="*/ 114207 h 1215214"/>
                <a:gd name="connsiteX1029" fmla="*/ 263149 w 1011108"/>
                <a:gd name="connsiteY1029" fmla="*/ 116006 h 1215214"/>
                <a:gd name="connsiteX1030" fmla="*/ 262938 w 1011108"/>
                <a:gd name="connsiteY1030" fmla="*/ 116718 h 1215214"/>
                <a:gd name="connsiteX1031" fmla="*/ 263517 w 1011108"/>
                <a:gd name="connsiteY1031" fmla="*/ 117579 h 1215214"/>
                <a:gd name="connsiteX1032" fmla="*/ 266036 w 1011108"/>
                <a:gd name="connsiteY1032" fmla="*/ 117735 h 1215214"/>
                <a:gd name="connsiteX1033" fmla="*/ 267108 w 1011108"/>
                <a:gd name="connsiteY1033" fmla="*/ 117508 h 1215214"/>
                <a:gd name="connsiteX1034" fmla="*/ 267217 w 1011108"/>
                <a:gd name="connsiteY1034" fmla="*/ 119041 h 1215214"/>
                <a:gd name="connsiteX1035" fmla="*/ 266896 w 1011108"/>
                <a:gd name="connsiteY1035" fmla="*/ 120575 h 1215214"/>
                <a:gd name="connsiteX1036" fmla="*/ 265872 w 1011108"/>
                <a:gd name="connsiteY1036" fmla="*/ 121123 h 1215214"/>
                <a:gd name="connsiteX1037" fmla="*/ 264894 w 1011108"/>
                <a:gd name="connsiteY1037" fmla="*/ 119714 h 1215214"/>
                <a:gd name="connsiteX1038" fmla="*/ 260035 w 1011108"/>
                <a:gd name="connsiteY1038" fmla="*/ 117015 h 1215214"/>
                <a:gd name="connsiteX1039" fmla="*/ 258760 w 1011108"/>
                <a:gd name="connsiteY1039" fmla="*/ 116757 h 1215214"/>
                <a:gd name="connsiteX1040" fmla="*/ 258494 w 1011108"/>
                <a:gd name="connsiteY1040" fmla="*/ 117602 h 1215214"/>
                <a:gd name="connsiteX1041" fmla="*/ 258721 w 1011108"/>
                <a:gd name="connsiteY1041" fmla="*/ 118705 h 1215214"/>
                <a:gd name="connsiteX1042" fmla="*/ 257696 w 1011108"/>
                <a:gd name="connsiteY1042" fmla="*/ 120043 h 1215214"/>
                <a:gd name="connsiteX1043" fmla="*/ 255889 w 1011108"/>
                <a:gd name="connsiteY1043" fmla="*/ 121795 h 1215214"/>
                <a:gd name="connsiteX1044" fmla="*/ 254661 w 1011108"/>
                <a:gd name="connsiteY1044" fmla="*/ 121318 h 1215214"/>
                <a:gd name="connsiteX1045" fmla="*/ 253205 w 1011108"/>
                <a:gd name="connsiteY1045" fmla="*/ 121733 h 1215214"/>
                <a:gd name="connsiteX1046" fmla="*/ 252267 w 1011108"/>
                <a:gd name="connsiteY1046" fmla="*/ 124729 h 1215214"/>
                <a:gd name="connsiteX1047" fmla="*/ 251938 w 1011108"/>
                <a:gd name="connsiteY1047" fmla="*/ 127726 h 1215214"/>
                <a:gd name="connsiteX1048" fmla="*/ 253550 w 1011108"/>
                <a:gd name="connsiteY1048" fmla="*/ 129822 h 1215214"/>
                <a:gd name="connsiteX1049" fmla="*/ 254629 w 1011108"/>
                <a:gd name="connsiteY1049" fmla="*/ 132584 h 1215214"/>
                <a:gd name="connsiteX1050" fmla="*/ 256875 w 1011108"/>
                <a:gd name="connsiteY1050" fmla="*/ 129188 h 1215214"/>
                <a:gd name="connsiteX1051" fmla="*/ 257790 w 1011108"/>
                <a:gd name="connsiteY1051" fmla="*/ 128797 h 1215214"/>
                <a:gd name="connsiteX1052" fmla="*/ 257798 w 1011108"/>
                <a:gd name="connsiteY1052" fmla="*/ 130268 h 1215214"/>
                <a:gd name="connsiteX1053" fmla="*/ 256922 w 1011108"/>
                <a:gd name="connsiteY1053" fmla="*/ 131794 h 1215214"/>
                <a:gd name="connsiteX1054" fmla="*/ 256405 w 1011108"/>
                <a:gd name="connsiteY1054" fmla="*/ 133671 h 1215214"/>
                <a:gd name="connsiteX1055" fmla="*/ 256233 w 1011108"/>
                <a:gd name="connsiteY1055" fmla="*/ 135792 h 1215214"/>
                <a:gd name="connsiteX1056" fmla="*/ 254763 w 1011108"/>
                <a:gd name="connsiteY1056" fmla="*/ 135846 h 1215214"/>
                <a:gd name="connsiteX1057" fmla="*/ 253112 w 1011108"/>
                <a:gd name="connsiteY1057" fmla="*/ 135565 h 1215214"/>
                <a:gd name="connsiteX1058" fmla="*/ 252713 w 1011108"/>
                <a:gd name="connsiteY1058" fmla="*/ 136237 h 1215214"/>
                <a:gd name="connsiteX1059" fmla="*/ 252095 w 1011108"/>
                <a:gd name="connsiteY1059" fmla="*/ 137818 h 1215214"/>
                <a:gd name="connsiteX1060" fmla="*/ 252454 w 1011108"/>
                <a:gd name="connsiteY1060" fmla="*/ 140001 h 1215214"/>
                <a:gd name="connsiteX1061" fmla="*/ 253550 w 1011108"/>
                <a:gd name="connsiteY1061" fmla="*/ 140822 h 1215214"/>
                <a:gd name="connsiteX1062" fmla="*/ 256092 w 1011108"/>
                <a:gd name="connsiteY1062" fmla="*/ 140744 h 1215214"/>
                <a:gd name="connsiteX1063" fmla="*/ 258259 w 1011108"/>
                <a:gd name="connsiteY1063" fmla="*/ 140900 h 1215214"/>
                <a:gd name="connsiteX1064" fmla="*/ 260192 w 1011108"/>
                <a:gd name="connsiteY1064" fmla="*/ 141690 h 1215214"/>
                <a:gd name="connsiteX1065" fmla="*/ 260513 w 1011108"/>
                <a:gd name="connsiteY1065" fmla="*/ 142355 h 1215214"/>
                <a:gd name="connsiteX1066" fmla="*/ 258768 w 1011108"/>
                <a:gd name="connsiteY1066" fmla="*/ 141980 h 1215214"/>
                <a:gd name="connsiteX1067" fmla="*/ 255200 w 1011108"/>
                <a:gd name="connsiteY1067" fmla="*/ 142183 h 1215214"/>
                <a:gd name="connsiteX1068" fmla="*/ 253503 w 1011108"/>
                <a:gd name="connsiteY1068" fmla="*/ 141886 h 1215214"/>
                <a:gd name="connsiteX1069" fmla="*/ 250131 w 1011108"/>
                <a:gd name="connsiteY1069" fmla="*/ 142089 h 1215214"/>
                <a:gd name="connsiteX1070" fmla="*/ 247627 w 1011108"/>
                <a:gd name="connsiteY1070" fmla="*/ 140845 h 1215214"/>
                <a:gd name="connsiteX1071" fmla="*/ 246391 w 1011108"/>
                <a:gd name="connsiteY1071" fmla="*/ 139602 h 1215214"/>
                <a:gd name="connsiteX1072" fmla="*/ 244521 w 1011108"/>
                <a:gd name="connsiteY1072" fmla="*/ 139281 h 1215214"/>
                <a:gd name="connsiteX1073" fmla="*/ 242699 w 1011108"/>
                <a:gd name="connsiteY1073" fmla="*/ 139781 h 1215214"/>
                <a:gd name="connsiteX1074" fmla="*/ 241682 w 1011108"/>
                <a:gd name="connsiteY1074" fmla="*/ 141526 h 1215214"/>
                <a:gd name="connsiteX1075" fmla="*/ 240453 w 1011108"/>
                <a:gd name="connsiteY1075" fmla="*/ 141949 h 1215214"/>
                <a:gd name="connsiteX1076" fmla="*/ 237598 w 1011108"/>
                <a:gd name="connsiteY1076" fmla="*/ 137630 h 1215214"/>
                <a:gd name="connsiteX1077" fmla="*/ 235806 w 1011108"/>
                <a:gd name="connsiteY1077" fmla="*/ 137341 h 1215214"/>
                <a:gd name="connsiteX1078" fmla="*/ 234922 w 1011108"/>
                <a:gd name="connsiteY1078" fmla="*/ 138350 h 1215214"/>
                <a:gd name="connsiteX1079" fmla="*/ 235783 w 1011108"/>
                <a:gd name="connsiteY1079" fmla="*/ 141057 h 1215214"/>
                <a:gd name="connsiteX1080" fmla="*/ 235329 w 1011108"/>
                <a:gd name="connsiteY1080" fmla="*/ 142723 h 1215214"/>
                <a:gd name="connsiteX1081" fmla="*/ 234351 w 1011108"/>
                <a:gd name="connsiteY1081" fmla="*/ 143967 h 1215214"/>
                <a:gd name="connsiteX1082" fmla="*/ 233115 w 1011108"/>
                <a:gd name="connsiteY1082" fmla="*/ 143889 h 1215214"/>
                <a:gd name="connsiteX1083" fmla="*/ 232348 w 1011108"/>
                <a:gd name="connsiteY1083" fmla="*/ 144413 h 1215214"/>
                <a:gd name="connsiteX1084" fmla="*/ 232958 w 1011108"/>
                <a:gd name="connsiteY1084" fmla="*/ 145555 h 1215214"/>
                <a:gd name="connsiteX1085" fmla="*/ 234914 w 1011108"/>
                <a:gd name="connsiteY1085" fmla="*/ 148458 h 1215214"/>
                <a:gd name="connsiteX1086" fmla="*/ 236518 w 1011108"/>
                <a:gd name="connsiteY1086" fmla="*/ 149725 h 1215214"/>
                <a:gd name="connsiteX1087" fmla="*/ 237942 w 1011108"/>
                <a:gd name="connsiteY1087" fmla="*/ 151485 h 1215214"/>
                <a:gd name="connsiteX1088" fmla="*/ 238670 w 1011108"/>
                <a:gd name="connsiteY1088" fmla="*/ 153003 h 1215214"/>
                <a:gd name="connsiteX1089" fmla="*/ 240391 w 1011108"/>
                <a:gd name="connsiteY1089" fmla="*/ 152933 h 1215214"/>
                <a:gd name="connsiteX1090" fmla="*/ 240790 w 1011108"/>
                <a:gd name="connsiteY1090" fmla="*/ 154161 h 1215214"/>
                <a:gd name="connsiteX1091" fmla="*/ 239804 w 1011108"/>
                <a:gd name="connsiteY1091" fmla="*/ 155945 h 1215214"/>
                <a:gd name="connsiteX1092" fmla="*/ 239835 w 1011108"/>
                <a:gd name="connsiteY1092" fmla="*/ 158777 h 1215214"/>
                <a:gd name="connsiteX1093" fmla="*/ 239131 w 1011108"/>
                <a:gd name="connsiteY1093" fmla="*/ 158925 h 1215214"/>
                <a:gd name="connsiteX1094" fmla="*/ 238138 w 1011108"/>
                <a:gd name="connsiteY1094" fmla="*/ 158299 h 1215214"/>
                <a:gd name="connsiteX1095" fmla="*/ 236166 w 1011108"/>
                <a:gd name="connsiteY1095" fmla="*/ 156555 h 1215214"/>
                <a:gd name="connsiteX1096" fmla="*/ 235149 w 1011108"/>
                <a:gd name="connsiteY1096" fmla="*/ 156219 h 1215214"/>
                <a:gd name="connsiteX1097" fmla="*/ 234625 w 1011108"/>
                <a:gd name="connsiteY1097" fmla="*/ 156719 h 1215214"/>
                <a:gd name="connsiteX1098" fmla="*/ 234460 w 1011108"/>
                <a:gd name="connsiteY1098" fmla="*/ 157916 h 1215214"/>
                <a:gd name="connsiteX1099" fmla="*/ 234938 w 1011108"/>
                <a:gd name="connsiteY1099" fmla="*/ 161046 h 1215214"/>
                <a:gd name="connsiteX1100" fmla="*/ 233929 w 1011108"/>
                <a:gd name="connsiteY1100" fmla="*/ 165513 h 1215214"/>
                <a:gd name="connsiteX1101" fmla="*/ 234132 w 1011108"/>
                <a:gd name="connsiteY1101" fmla="*/ 166819 h 1215214"/>
                <a:gd name="connsiteX1102" fmla="*/ 233952 w 1011108"/>
                <a:gd name="connsiteY1102" fmla="*/ 167930 h 1215214"/>
                <a:gd name="connsiteX1103" fmla="*/ 233122 w 1011108"/>
                <a:gd name="connsiteY1103" fmla="*/ 167124 h 1215214"/>
                <a:gd name="connsiteX1104" fmla="*/ 232106 w 1011108"/>
                <a:gd name="connsiteY1104" fmla="*/ 165395 h 1215214"/>
                <a:gd name="connsiteX1105" fmla="*/ 230001 w 1011108"/>
                <a:gd name="connsiteY1105" fmla="*/ 162712 h 1215214"/>
                <a:gd name="connsiteX1106" fmla="*/ 227427 w 1011108"/>
                <a:gd name="connsiteY1106" fmla="*/ 156868 h 1215214"/>
                <a:gd name="connsiteX1107" fmla="*/ 224705 w 1011108"/>
                <a:gd name="connsiteY1107" fmla="*/ 152909 h 1215214"/>
                <a:gd name="connsiteX1108" fmla="*/ 223226 w 1011108"/>
                <a:gd name="connsiteY1108" fmla="*/ 149537 h 1215214"/>
                <a:gd name="connsiteX1109" fmla="*/ 220949 w 1011108"/>
                <a:gd name="connsiteY1109" fmla="*/ 143192 h 1215214"/>
                <a:gd name="connsiteX1110" fmla="*/ 219768 w 1011108"/>
                <a:gd name="connsiteY1110" fmla="*/ 143099 h 1215214"/>
                <a:gd name="connsiteX1111" fmla="*/ 218258 w 1011108"/>
                <a:gd name="connsiteY1111" fmla="*/ 145829 h 1215214"/>
                <a:gd name="connsiteX1112" fmla="*/ 216592 w 1011108"/>
                <a:gd name="connsiteY1112" fmla="*/ 149420 h 1215214"/>
                <a:gd name="connsiteX1113" fmla="*/ 215457 w 1011108"/>
                <a:gd name="connsiteY1113" fmla="*/ 151188 h 1215214"/>
                <a:gd name="connsiteX1114" fmla="*/ 212766 w 1011108"/>
                <a:gd name="connsiteY1114" fmla="*/ 152948 h 1215214"/>
                <a:gd name="connsiteX1115" fmla="*/ 211108 w 1011108"/>
                <a:gd name="connsiteY1115" fmla="*/ 154732 h 1215214"/>
                <a:gd name="connsiteX1116" fmla="*/ 209120 w 1011108"/>
                <a:gd name="connsiteY1116" fmla="*/ 155358 h 1215214"/>
                <a:gd name="connsiteX1117" fmla="*/ 206938 w 1011108"/>
                <a:gd name="connsiteY1117" fmla="*/ 157392 h 1215214"/>
                <a:gd name="connsiteX1118" fmla="*/ 205365 w 1011108"/>
                <a:gd name="connsiteY1118" fmla="*/ 159137 h 1215214"/>
                <a:gd name="connsiteX1119" fmla="*/ 203159 w 1011108"/>
                <a:gd name="connsiteY1119" fmla="*/ 163205 h 1215214"/>
                <a:gd name="connsiteX1120" fmla="*/ 202783 w 1011108"/>
                <a:gd name="connsiteY1120" fmla="*/ 165825 h 1215214"/>
                <a:gd name="connsiteX1121" fmla="*/ 202877 w 1011108"/>
                <a:gd name="connsiteY1121" fmla="*/ 168587 h 1215214"/>
                <a:gd name="connsiteX1122" fmla="*/ 203840 w 1011108"/>
                <a:gd name="connsiteY1122" fmla="*/ 172507 h 1215214"/>
                <a:gd name="connsiteX1123" fmla="*/ 204857 w 1011108"/>
                <a:gd name="connsiteY1123" fmla="*/ 178202 h 1215214"/>
                <a:gd name="connsiteX1124" fmla="*/ 206351 w 1011108"/>
                <a:gd name="connsiteY1124" fmla="*/ 178813 h 1215214"/>
                <a:gd name="connsiteX1125" fmla="*/ 207556 w 1011108"/>
                <a:gd name="connsiteY1125" fmla="*/ 179775 h 1215214"/>
                <a:gd name="connsiteX1126" fmla="*/ 207219 w 1011108"/>
                <a:gd name="connsiteY1126" fmla="*/ 181496 h 1215214"/>
                <a:gd name="connsiteX1127" fmla="*/ 205389 w 1011108"/>
                <a:gd name="connsiteY1127" fmla="*/ 182583 h 1215214"/>
                <a:gd name="connsiteX1128" fmla="*/ 199772 w 1011108"/>
                <a:gd name="connsiteY1128" fmla="*/ 187974 h 1215214"/>
                <a:gd name="connsiteX1129" fmla="*/ 195993 w 1011108"/>
                <a:gd name="connsiteY1129" fmla="*/ 189898 h 1215214"/>
                <a:gd name="connsiteX1130" fmla="*/ 194913 w 1011108"/>
                <a:gd name="connsiteY1130" fmla="*/ 191252 h 1215214"/>
                <a:gd name="connsiteX1131" fmla="*/ 193528 w 1011108"/>
                <a:gd name="connsiteY1131" fmla="*/ 194108 h 1215214"/>
                <a:gd name="connsiteX1132" fmla="*/ 191526 w 1011108"/>
                <a:gd name="connsiteY1132" fmla="*/ 197714 h 1215214"/>
                <a:gd name="connsiteX1133" fmla="*/ 190618 w 1011108"/>
                <a:gd name="connsiteY1133" fmla="*/ 199990 h 1215214"/>
                <a:gd name="connsiteX1134" fmla="*/ 188514 w 1011108"/>
                <a:gd name="connsiteY1134" fmla="*/ 204403 h 1215214"/>
                <a:gd name="connsiteX1135" fmla="*/ 185087 w 1011108"/>
                <a:gd name="connsiteY1135" fmla="*/ 209332 h 1215214"/>
                <a:gd name="connsiteX1136" fmla="*/ 181621 w 1011108"/>
                <a:gd name="connsiteY1136" fmla="*/ 212993 h 1215214"/>
                <a:gd name="connsiteX1137" fmla="*/ 177623 w 1011108"/>
                <a:gd name="connsiteY1137" fmla="*/ 215927 h 1215214"/>
                <a:gd name="connsiteX1138" fmla="*/ 175003 w 1011108"/>
                <a:gd name="connsiteY1138" fmla="*/ 217327 h 1215214"/>
                <a:gd name="connsiteX1139" fmla="*/ 165239 w 1011108"/>
                <a:gd name="connsiteY1139" fmla="*/ 221427 h 1215214"/>
                <a:gd name="connsiteX1140" fmla="*/ 160028 w 1011108"/>
                <a:gd name="connsiteY1140" fmla="*/ 222991 h 1215214"/>
                <a:gd name="connsiteX1141" fmla="*/ 150617 w 1011108"/>
                <a:gd name="connsiteY1141" fmla="*/ 224134 h 1215214"/>
                <a:gd name="connsiteX1142" fmla="*/ 146627 w 1011108"/>
                <a:gd name="connsiteY1142" fmla="*/ 225988 h 1215214"/>
                <a:gd name="connsiteX1143" fmla="*/ 141635 w 1011108"/>
                <a:gd name="connsiteY1143" fmla="*/ 225386 h 1215214"/>
                <a:gd name="connsiteX1144" fmla="*/ 136050 w 1011108"/>
                <a:gd name="connsiteY1144" fmla="*/ 224986 h 1215214"/>
                <a:gd name="connsiteX1145" fmla="*/ 128296 w 1011108"/>
                <a:gd name="connsiteY1145" fmla="*/ 231182 h 1215214"/>
                <a:gd name="connsiteX1146" fmla="*/ 121866 w 1011108"/>
                <a:gd name="connsiteY1146" fmla="*/ 232692 h 1215214"/>
                <a:gd name="connsiteX1147" fmla="*/ 116170 w 1011108"/>
                <a:gd name="connsiteY1147" fmla="*/ 233827 h 1215214"/>
                <a:gd name="connsiteX1148" fmla="*/ 113722 w 1011108"/>
                <a:gd name="connsiteY1148" fmla="*/ 234844 h 1215214"/>
                <a:gd name="connsiteX1149" fmla="*/ 108120 w 1011108"/>
                <a:gd name="connsiteY1149" fmla="*/ 238419 h 1215214"/>
                <a:gd name="connsiteX1150" fmla="*/ 104858 w 1011108"/>
                <a:gd name="connsiteY1150" fmla="*/ 240054 h 1215214"/>
                <a:gd name="connsiteX1151" fmla="*/ 98771 w 1011108"/>
                <a:gd name="connsiteY1151" fmla="*/ 241885 h 1215214"/>
                <a:gd name="connsiteX1152" fmla="*/ 96275 w 1011108"/>
                <a:gd name="connsiteY1152" fmla="*/ 241697 h 1215214"/>
                <a:gd name="connsiteX1153" fmla="*/ 92903 w 1011108"/>
                <a:gd name="connsiteY1153" fmla="*/ 240015 h 1215214"/>
                <a:gd name="connsiteX1154" fmla="*/ 89750 w 1011108"/>
                <a:gd name="connsiteY1154" fmla="*/ 240406 h 1215214"/>
                <a:gd name="connsiteX1155" fmla="*/ 86261 w 1011108"/>
                <a:gd name="connsiteY1155" fmla="*/ 240164 h 1215214"/>
                <a:gd name="connsiteX1156" fmla="*/ 83413 w 1011108"/>
                <a:gd name="connsiteY1156" fmla="*/ 240320 h 1215214"/>
                <a:gd name="connsiteX1157" fmla="*/ 81200 w 1011108"/>
                <a:gd name="connsiteY1157" fmla="*/ 241713 h 1215214"/>
                <a:gd name="connsiteX1158" fmla="*/ 68142 w 1011108"/>
                <a:gd name="connsiteY1158" fmla="*/ 249114 h 1215214"/>
                <a:gd name="connsiteX1159" fmla="*/ 65560 w 1011108"/>
                <a:gd name="connsiteY1159" fmla="*/ 251133 h 1215214"/>
                <a:gd name="connsiteX1160" fmla="*/ 62877 w 1011108"/>
                <a:gd name="connsiteY1160" fmla="*/ 254066 h 1215214"/>
                <a:gd name="connsiteX1161" fmla="*/ 59028 w 1011108"/>
                <a:gd name="connsiteY1161" fmla="*/ 256781 h 1215214"/>
                <a:gd name="connsiteX1162" fmla="*/ 55953 w 1011108"/>
                <a:gd name="connsiteY1162" fmla="*/ 259910 h 1215214"/>
                <a:gd name="connsiteX1163" fmla="*/ 49491 w 1011108"/>
                <a:gd name="connsiteY1163" fmla="*/ 263173 h 1215214"/>
                <a:gd name="connsiteX1164" fmla="*/ 42841 w 1011108"/>
                <a:gd name="connsiteY1164" fmla="*/ 265645 h 1215214"/>
                <a:gd name="connsiteX1165" fmla="*/ 39556 w 1011108"/>
                <a:gd name="connsiteY1165" fmla="*/ 267702 h 1215214"/>
                <a:gd name="connsiteX1166" fmla="*/ 37216 w 1011108"/>
                <a:gd name="connsiteY1166" fmla="*/ 270495 h 1215214"/>
                <a:gd name="connsiteX1167" fmla="*/ 33140 w 1011108"/>
                <a:gd name="connsiteY1167" fmla="*/ 278006 h 1215214"/>
                <a:gd name="connsiteX1168" fmla="*/ 32279 w 1011108"/>
                <a:gd name="connsiteY1168" fmla="*/ 279907 h 1215214"/>
                <a:gd name="connsiteX1169" fmla="*/ 30652 w 1011108"/>
                <a:gd name="connsiteY1169" fmla="*/ 281886 h 1215214"/>
                <a:gd name="connsiteX1170" fmla="*/ 28493 w 1011108"/>
                <a:gd name="connsiteY1170" fmla="*/ 282606 h 1215214"/>
                <a:gd name="connsiteX1171" fmla="*/ 27093 w 1011108"/>
                <a:gd name="connsiteY1171" fmla="*/ 283248 h 1215214"/>
                <a:gd name="connsiteX1172" fmla="*/ 27585 w 1011108"/>
                <a:gd name="connsiteY1172" fmla="*/ 279477 h 1215214"/>
                <a:gd name="connsiteX1173" fmla="*/ 26029 w 1011108"/>
                <a:gd name="connsiteY1173" fmla="*/ 276128 h 1215214"/>
                <a:gd name="connsiteX1174" fmla="*/ 27124 w 1011108"/>
                <a:gd name="connsiteY1174" fmla="*/ 269737 h 1215214"/>
                <a:gd name="connsiteX1175" fmla="*/ 26717 w 1011108"/>
                <a:gd name="connsiteY1175" fmla="*/ 267828 h 1215214"/>
                <a:gd name="connsiteX1176" fmla="*/ 24495 w 1011108"/>
                <a:gd name="connsiteY1176" fmla="*/ 269071 h 1215214"/>
                <a:gd name="connsiteX1177" fmla="*/ 23079 w 1011108"/>
                <a:gd name="connsiteY1177" fmla="*/ 270433 h 1215214"/>
                <a:gd name="connsiteX1178" fmla="*/ 19488 w 1011108"/>
                <a:gd name="connsiteY1178" fmla="*/ 279696 h 1215214"/>
                <a:gd name="connsiteX1179" fmla="*/ 17032 w 1011108"/>
                <a:gd name="connsiteY1179" fmla="*/ 286917 h 1215214"/>
                <a:gd name="connsiteX1180" fmla="*/ 18893 w 1011108"/>
                <a:gd name="connsiteY1180" fmla="*/ 291063 h 1215214"/>
                <a:gd name="connsiteX1181" fmla="*/ 19496 w 1011108"/>
                <a:gd name="connsiteY1181" fmla="*/ 293473 h 1215214"/>
                <a:gd name="connsiteX1182" fmla="*/ 19488 w 1011108"/>
                <a:gd name="connsiteY1182" fmla="*/ 296062 h 1215214"/>
                <a:gd name="connsiteX1183" fmla="*/ 18831 w 1011108"/>
                <a:gd name="connsiteY1183" fmla="*/ 299786 h 1215214"/>
                <a:gd name="connsiteX1184" fmla="*/ 18878 w 1011108"/>
                <a:gd name="connsiteY1184" fmla="*/ 302212 h 1215214"/>
                <a:gd name="connsiteX1185" fmla="*/ 18659 w 1011108"/>
                <a:gd name="connsiteY1185" fmla="*/ 305443 h 1215214"/>
                <a:gd name="connsiteX1186" fmla="*/ 14184 w 1011108"/>
                <a:gd name="connsiteY1186" fmla="*/ 312937 h 1215214"/>
                <a:gd name="connsiteX1187" fmla="*/ 12791 w 1011108"/>
                <a:gd name="connsiteY1187" fmla="*/ 316200 h 1215214"/>
                <a:gd name="connsiteX1188" fmla="*/ 11289 w 1011108"/>
                <a:gd name="connsiteY1188" fmla="*/ 322474 h 1215214"/>
                <a:gd name="connsiteX1189" fmla="*/ 11109 w 1011108"/>
                <a:gd name="connsiteY1189" fmla="*/ 325385 h 1215214"/>
                <a:gd name="connsiteX1190" fmla="*/ 11219 w 1011108"/>
                <a:gd name="connsiteY1190" fmla="*/ 329742 h 1215214"/>
                <a:gd name="connsiteX1191" fmla="*/ 13104 w 1011108"/>
                <a:gd name="connsiteY1191" fmla="*/ 333560 h 1215214"/>
                <a:gd name="connsiteX1192" fmla="*/ 14544 w 1011108"/>
                <a:gd name="connsiteY1192" fmla="*/ 335923 h 1215214"/>
                <a:gd name="connsiteX1193" fmla="*/ 16773 w 1011108"/>
                <a:gd name="connsiteY1193" fmla="*/ 342760 h 1215214"/>
                <a:gd name="connsiteX1194" fmla="*/ 19449 w 1011108"/>
                <a:gd name="connsiteY1194" fmla="*/ 347306 h 1215214"/>
                <a:gd name="connsiteX1195" fmla="*/ 23854 w 1011108"/>
                <a:gd name="connsiteY1195" fmla="*/ 356467 h 1215214"/>
                <a:gd name="connsiteX1196" fmla="*/ 28712 w 1011108"/>
                <a:gd name="connsiteY1196" fmla="*/ 363900 h 1215214"/>
                <a:gd name="connsiteX1197" fmla="*/ 29025 w 1011108"/>
                <a:gd name="connsiteY1197" fmla="*/ 366747 h 1215214"/>
                <a:gd name="connsiteX1198" fmla="*/ 28477 w 1011108"/>
                <a:gd name="connsiteY1198" fmla="*/ 370580 h 1215214"/>
                <a:gd name="connsiteX1199" fmla="*/ 28743 w 1011108"/>
                <a:gd name="connsiteY1199" fmla="*/ 374547 h 1215214"/>
                <a:gd name="connsiteX1200" fmla="*/ 27875 w 1011108"/>
                <a:gd name="connsiteY1200" fmla="*/ 375713 h 1215214"/>
                <a:gd name="connsiteX1201" fmla="*/ 25997 w 1011108"/>
                <a:gd name="connsiteY1201" fmla="*/ 377082 h 1215214"/>
                <a:gd name="connsiteX1202" fmla="*/ 23846 w 1011108"/>
                <a:gd name="connsiteY1202" fmla="*/ 375321 h 1215214"/>
                <a:gd name="connsiteX1203" fmla="*/ 22751 w 1011108"/>
                <a:gd name="connsiteY1203" fmla="*/ 373796 h 1215214"/>
                <a:gd name="connsiteX1204" fmla="*/ 21374 w 1011108"/>
                <a:gd name="connsiteY1204" fmla="*/ 368179 h 1215214"/>
                <a:gd name="connsiteX1205" fmla="*/ 20811 w 1011108"/>
                <a:gd name="connsiteY1205" fmla="*/ 367858 h 1215214"/>
                <a:gd name="connsiteX1206" fmla="*/ 19887 w 1011108"/>
                <a:gd name="connsiteY1206" fmla="*/ 370314 h 1215214"/>
                <a:gd name="connsiteX1207" fmla="*/ 18870 w 1011108"/>
                <a:gd name="connsiteY1207" fmla="*/ 371386 h 1215214"/>
                <a:gd name="connsiteX1208" fmla="*/ 17947 w 1011108"/>
                <a:gd name="connsiteY1208" fmla="*/ 370659 h 1215214"/>
                <a:gd name="connsiteX1209" fmla="*/ 17243 w 1011108"/>
                <a:gd name="connsiteY1209" fmla="*/ 369728 h 1215214"/>
                <a:gd name="connsiteX1210" fmla="*/ 17071 w 1011108"/>
                <a:gd name="connsiteY1210" fmla="*/ 368758 h 1215214"/>
                <a:gd name="connsiteX1211" fmla="*/ 17384 w 1011108"/>
                <a:gd name="connsiteY1211" fmla="*/ 367600 h 1215214"/>
                <a:gd name="connsiteX1212" fmla="*/ 17720 w 1011108"/>
                <a:gd name="connsiteY1212" fmla="*/ 363391 h 1215214"/>
                <a:gd name="connsiteX1213" fmla="*/ 15702 w 1011108"/>
                <a:gd name="connsiteY1213" fmla="*/ 360989 h 1215214"/>
                <a:gd name="connsiteX1214" fmla="*/ 13910 w 1011108"/>
                <a:gd name="connsiteY1214" fmla="*/ 358407 h 1215214"/>
                <a:gd name="connsiteX1215" fmla="*/ 11978 w 1011108"/>
                <a:gd name="connsiteY1215" fmla="*/ 357774 h 1215214"/>
                <a:gd name="connsiteX1216" fmla="*/ 10789 w 1011108"/>
                <a:gd name="connsiteY1216" fmla="*/ 358939 h 1215214"/>
                <a:gd name="connsiteX1217" fmla="*/ 10750 w 1011108"/>
                <a:gd name="connsiteY1217" fmla="*/ 360543 h 1215214"/>
                <a:gd name="connsiteX1218" fmla="*/ 13339 w 1011108"/>
                <a:gd name="connsiteY1218" fmla="*/ 365034 h 1215214"/>
                <a:gd name="connsiteX1219" fmla="*/ 15006 w 1011108"/>
                <a:gd name="connsiteY1219" fmla="*/ 369900 h 1215214"/>
                <a:gd name="connsiteX1220" fmla="*/ 17579 w 1011108"/>
                <a:gd name="connsiteY1220" fmla="*/ 372943 h 1215214"/>
                <a:gd name="connsiteX1221" fmla="*/ 19097 w 1011108"/>
                <a:gd name="connsiteY1221" fmla="*/ 373726 h 1215214"/>
                <a:gd name="connsiteX1222" fmla="*/ 20795 w 1011108"/>
                <a:gd name="connsiteY1222" fmla="*/ 375580 h 1215214"/>
                <a:gd name="connsiteX1223" fmla="*/ 20427 w 1011108"/>
                <a:gd name="connsiteY1223" fmla="*/ 379687 h 1215214"/>
                <a:gd name="connsiteX1224" fmla="*/ 19199 w 1011108"/>
                <a:gd name="connsiteY1224" fmla="*/ 381221 h 1215214"/>
                <a:gd name="connsiteX1225" fmla="*/ 18174 w 1011108"/>
                <a:gd name="connsiteY1225" fmla="*/ 382003 h 1215214"/>
                <a:gd name="connsiteX1226" fmla="*/ 14833 w 1011108"/>
                <a:gd name="connsiteY1226" fmla="*/ 381095 h 1215214"/>
                <a:gd name="connsiteX1227" fmla="*/ 14059 w 1011108"/>
                <a:gd name="connsiteY1227" fmla="*/ 378138 h 1215214"/>
                <a:gd name="connsiteX1228" fmla="*/ 11446 w 1011108"/>
                <a:gd name="connsiteY1228" fmla="*/ 372325 h 1215214"/>
                <a:gd name="connsiteX1229" fmla="*/ 10601 w 1011108"/>
                <a:gd name="connsiteY1229" fmla="*/ 370072 h 1215214"/>
                <a:gd name="connsiteX1230" fmla="*/ 9881 w 1011108"/>
                <a:gd name="connsiteY1230" fmla="*/ 369462 h 1215214"/>
                <a:gd name="connsiteX1231" fmla="*/ 9592 w 1011108"/>
                <a:gd name="connsiteY1231" fmla="*/ 370573 h 1215214"/>
                <a:gd name="connsiteX1232" fmla="*/ 9647 w 1011108"/>
                <a:gd name="connsiteY1232" fmla="*/ 372575 h 1215214"/>
                <a:gd name="connsiteX1233" fmla="*/ 9161 w 1011108"/>
                <a:gd name="connsiteY1233" fmla="*/ 373436 h 1215214"/>
                <a:gd name="connsiteX1234" fmla="*/ 8653 w 1011108"/>
                <a:gd name="connsiteY1234" fmla="*/ 373350 h 1215214"/>
                <a:gd name="connsiteX1235" fmla="*/ 7620 w 1011108"/>
                <a:gd name="connsiteY1235" fmla="*/ 372302 h 1215214"/>
                <a:gd name="connsiteX1236" fmla="*/ 6689 w 1011108"/>
                <a:gd name="connsiteY1236" fmla="*/ 371738 h 1215214"/>
                <a:gd name="connsiteX1237" fmla="*/ 6126 w 1011108"/>
                <a:gd name="connsiteY1237" fmla="*/ 371934 h 1215214"/>
                <a:gd name="connsiteX1238" fmla="*/ 7143 w 1011108"/>
                <a:gd name="connsiteY1238" fmla="*/ 373381 h 1215214"/>
                <a:gd name="connsiteX1239" fmla="*/ 9380 w 1011108"/>
                <a:gd name="connsiteY1239" fmla="*/ 377668 h 1215214"/>
                <a:gd name="connsiteX1240" fmla="*/ 17642 w 1011108"/>
                <a:gd name="connsiteY1240" fmla="*/ 388183 h 1215214"/>
                <a:gd name="connsiteX1241" fmla="*/ 24644 w 1011108"/>
                <a:gd name="connsiteY1241" fmla="*/ 400435 h 1215214"/>
                <a:gd name="connsiteX1242" fmla="*/ 26185 w 1011108"/>
                <a:gd name="connsiteY1242" fmla="*/ 405285 h 1215214"/>
                <a:gd name="connsiteX1243" fmla="*/ 26959 w 1011108"/>
                <a:gd name="connsiteY1243" fmla="*/ 415957 h 1215214"/>
                <a:gd name="connsiteX1244" fmla="*/ 27656 w 1011108"/>
                <a:gd name="connsiteY1244" fmla="*/ 418538 h 1215214"/>
                <a:gd name="connsiteX1245" fmla="*/ 31787 w 1011108"/>
                <a:gd name="connsiteY1245" fmla="*/ 423850 h 1215214"/>
                <a:gd name="connsiteX1246" fmla="*/ 35831 w 1011108"/>
                <a:gd name="connsiteY1246" fmla="*/ 430007 h 1215214"/>
                <a:gd name="connsiteX1247" fmla="*/ 37020 w 1011108"/>
                <a:gd name="connsiteY1247" fmla="*/ 433074 h 1215214"/>
                <a:gd name="connsiteX1248" fmla="*/ 36997 w 1011108"/>
                <a:gd name="connsiteY1248" fmla="*/ 435703 h 1215214"/>
                <a:gd name="connsiteX1249" fmla="*/ 37818 w 1011108"/>
                <a:gd name="connsiteY1249" fmla="*/ 438198 h 1215214"/>
                <a:gd name="connsiteX1250" fmla="*/ 42841 w 1011108"/>
                <a:gd name="connsiteY1250" fmla="*/ 444974 h 1215214"/>
                <a:gd name="connsiteX1251" fmla="*/ 45079 w 1011108"/>
                <a:gd name="connsiteY1251" fmla="*/ 452249 h 1215214"/>
                <a:gd name="connsiteX1252" fmla="*/ 45352 w 1011108"/>
                <a:gd name="connsiteY1252" fmla="*/ 454910 h 1215214"/>
                <a:gd name="connsiteX1253" fmla="*/ 44711 w 1011108"/>
                <a:gd name="connsiteY1253" fmla="*/ 459478 h 1215214"/>
                <a:gd name="connsiteX1254" fmla="*/ 45298 w 1011108"/>
                <a:gd name="connsiteY1254" fmla="*/ 467560 h 1215214"/>
                <a:gd name="connsiteX1255" fmla="*/ 45861 w 1011108"/>
                <a:gd name="connsiteY1255" fmla="*/ 471956 h 1215214"/>
                <a:gd name="connsiteX1256" fmla="*/ 47684 w 1011108"/>
                <a:gd name="connsiteY1256" fmla="*/ 480672 h 1215214"/>
                <a:gd name="connsiteX1257" fmla="*/ 49859 w 1011108"/>
                <a:gd name="connsiteY1257" fmla="*/ 486962 h 1215214"/>
                <a:gd name="connsiteX1258" fmla="*/ 52433 w 1011108"/>
                <a:gd name="connsiteY1258" fmla="*/ 490874 h 1215214"/>
                <a:gd name="connsiteX1259" fmla="*/ 55953 w 1011108"/>
                <a:gd name="connsiteY1259" fmla="*/ 499573 h 1215214"/>
                <a:gd name="connsiteX1260" fmla="*/ 61304 w 1011108"/>
                <a:gd name="connsiteY1260" fmla="*/ 509619 h 1215214"/>
                <a:gd name="connsiteX1261" fmla="*/ 62173 w 1011108"/>
                <a:gd name="connsiteY1261" fmla="*/ 514587 h 1215214"/>
                <a:gd name="connsiteX1262" fmla="*/ 61899 w 1011108"/>
                <a:gd name="connsiteY1262" fmla="*/ 527832 h 1215214"/>
                <a:gd name="connsiteX1263" fmla="*/ 61515 w 1011108"/>
                <a:gd name="connsiteY1263" fmla="*/ 532150 h 1215214"/>
                <a:gd name="connsiteX1264" fmla="*/ 60342 w 1011108"/>
                <a:gd name="connsiteY1264" fmla="*/ 532893 h 1215214"/>
                <a:gd name="connsiteX1265" fmla="*/ 59552 w 1011108"/>
                <a:gd name="connsiteY1265" fmla="*/ 534716 h 1215214"/>
                <a:gd name="connsiteX1266" fmla="*/ 60694 w 1011108"/>
                <a:gd name="connsiteY1266" fmla="*/ 543432 h 1215214"/>
                <a:gd name="connsiteX1267" fmla="*/ 60960 w 1011108"/>
                <a:gd name="connsiteY1267" fmla="*/ 548407 h 1215214"/>
                <a:gd name="connsiteX1268" fmla="*/ 59231 w 1011108"/>
                <a:gd name="connsiteY1268" fmla="*/ 553101 h 1215214"/>
                <a:gd name="connsiteX1269" fmla="*/ 57275 w 1011108"/>
                <a:gd name="connsiteY1269" fmla="*/ 557271 h 1215214"/>
                <a:gd name="connsiteX1270" fmla="*/ 53841 w 1011108"/>
                <a:gd name="connsiteY1270" fmla="*/ 560119 h 1215214"/>
                <a:gd name="connsiteX1271" fmla="*/ 49953 w 1011108"/>
                <a:gd name="connsiteY1271" fmla="*/ 560213 h 1215214"/>
                <a:gd name="connsiteX1272" fmla="*/ 48145 w 1011108"/>
                <a:gd name="connsiteY1272" fmla="*/ 558554 h 1215214"/>
                <a:gd name="connsiteX1273" fmla="*/ 45838 w 1011108"/>
                <a:gd name="connsiteY1273" fmla="*/ 556857 h 1215214"/>
                <a:gd name="connsiteX1274" fmla="*/ 45431 w 1011108"/>
                <a:gd name="connsiteY1274" fmla="*/ 564438 h 1215214"/>
                <a:gd name="connsiteX1275" fmla="*/ 45384 w 1011108"/>
                <a:gd name="connsiteY1275" fmla="*/ 570947 h 1215214"/>
                <a:gd name="connsiteX1276" fmla="*/ 46088 w 1011108"/>
                <a:gd name="connsiteY1276" fmla="*/ 573427 h 1215214"/>
                <a:gd name="connsiteX1277" fmla="*/ 46166 w 1011108"/>
                <a:gd name="connsiteY1277" fmla="*/ 576352 h 1215214"/>
                <a:gd name="connsiteX1278" fmla="*/ 48779 w 1011108"/>
                <a:gd name="connsiteY1278" fmla="*/ 578629 h 1215214"/>
                <a:gd name="connsiteX1279" fmla="*/ 50250 w 1011108"/>
                <a:gd name="connsiteY1279" fmla="*/ 577745 h 1215214"/>
                <a:gd name="connsiteX1280" fmla="*/ 52065 w 1011108"/>
                <a:gd name="connsiteY1280" fmla="*/ 577620 h 1215214"/>
                <a:gd name="connsiteX1281" fmla="*/ 58378 w 1011108"/>
                <a:gd name="connsiteY1281" fmla="*/ 580843 h 1215214"/>
                <a:gd name="connsiteX1282" fmla="*/ 61922 w 1011108"/>
                <a:gd name="connsiteY1282" fmla="*/ 583503 h 1215214"/>
                <a:gd name="connsiteX1283" fmla="*/ 67634 w 1011108"/>
                <a:gd name="connsiteY1283" fmla="*/ 590654 h 1215214"/>
                <a:gd name="connsiteX1284" fmla="*/ 72688 w 1011108"/>
                <a:gd name="connsiteY1284" fmla="*/ 592539 h 1215214"/>
                <a:gd name="connsiteX1285" fmla="*/ 79275 w 1011108"/>
                <a:gd name="connsiteY1285" fmla="*/ 595794 h 1215214"/>
                <a:gd name="connsiteX1286" fmla="*/ 86926 w 1011108"/>
                <a:gd name="connsiteY1286" fmla="*/ 596826 h 1215214"/>
                <a:gd name="connsiteX1287" fmla="*/ 93044 w 1011108"/>
                <a:gd name="connsiteY1287" fmla="*/ 597014 h 1215214"/>
                <a:gd name="connsiteX1288" fmla="*/ 102659 w 1011108"/>
                <a:gd name="connsiteY1288" fmla="*/ 598728 h 1215214"/>
                <a:gd name="connsiteX1289" fmla="*/ 104717 w 1011108"/>
                <a:gd name="connsiteY1289" fmla="*/ 598118 h 1215214"/>
                <a:gd name="connsiteX1290" fmla="*/ 108832 w 1011108"/>
                <a:gd name="connsiteY1290" fmla="*/ 597586 h 1215214"/>
                <a:gd name="connsiteX1291" fmla="*/ 111977 w 1011108"/>
                <a:gd name="connsiteY1291" fmla="*/ 596474 h 1215214"/>
                <a:gd name="connsiteX1292" fmla="*/ 114809 w 1011108"/>
                <a:gd name="connsiteY1292" fmla="*/ 595762 h 1215214"/>
                <a:gd name="connsiteX1293" fmla="*/ 123258 w 1011108"/>
                <a:gd name="connsiteY1293" fmla="*/ 589120 h 1215214"/>
                <a:gd name="connsiteX1294" fmla="*/ 131496 w 1011108"/>
                <a:gd name="connsiteY1294" fmla="*/ 582283 h 1215214"/>
                <a:gd name="connsiteX1295" fmla="*/ 135572 w 1011108"/>
                <a:gd name="connsiteY1295" fmla="*/ 581743 h 1215214"/>
                <a:gd name="connsiteX1296" fmla="*/ 139226 w 1011108"/>
                <a:gd name="connsiteY1296" fmla="*/ 581665 h 1215214"/>
                <a:gd name="connsiteX1297" fmla="*/ 143685 w 1011108"/>
                <a:gd name="connsiteY1297" fmla="*/ 579333 h 1215214"/>
                <a:gd name="connsiteX1298" fmla="*/ 147738 w 1011108"/>
                <a:gd name="connsiteY1298" fmla="*/ 572269 h 1215214"/>
                <a:gd name="connsiteX1299" fmla="*/ 149803 w 1011108"/>
                <a:gd name="connsiteY1299" fmla="*/ 570696 h 1215214"/>
                <a:gd name="connsiteX1300" fmla="*/ 152549 w 1011108"/>
                <a:gd name="connsiteY1300" fmla="*/ 568936 h 1215214"/>
                <a:gd name="connsiteX1301" fmla="*/ 160349 w 1011108"/>
                <a:gd name="connsiteY1301" fmla="*/ 567903 h 1215214"/>
                <a:gd name="connsiteX1302" fmla="*/ 164942 w 1011108"/>
                <a:gd name="connsiteY1302" fmla="*/ 568631 h 1215214"/>
                <a:gd name="connsiteX1303" fmla="*/ 167398 w 1011108"/>
                <a:gd name="connsiteY1303" fmla="*/ 567488 h 1215214"/>
                <a:gd name="connsiteX1304" fmla="*/ 173634 w 1011108"/>
                <a:gd name="connsiteY1304" fmla="*/ 566214 h 1215214"/>
                <a:gd name="connsiteX1305" fmla="*/ 186604 w 1011108"/>
                <a:gd name="connsiteY1305" fmla="*/ 565040 h 1215214"/>
                <a:gd name="connsiteX1306" fmla="*/ 193724 w 1011108"/>
                <a:gd name="connsiteY1306" fmla="*/ 565987 h 1215214"/>
                <a:gd name="connsiteX1307" fmla="*/ 198480 w 1011108"/>
                <a:gd name="connsiteY1307" fmla="*/ 565830 h 1215214"/>
                <a:gd name="connsiteX1308" fmla="*/ 201000 w 1011108"/>
                <a:gd name="connsiteY1308" fmla="*/ 566299 h 1215214"/>
                <a:gd name="connsiteX1309" fmla="*/ 202971 w 1011108"/>
                <a:gd name="connsiteY1309" fmla="*/ 569390 h 1215214"/>
                <a:gd name="connsiteX1310" fmla="*/ 216733 w 1011108"/>
                <a:gd name="connsiteY1310" fmla="*/ 566730 h 1215214"/>
                <a:gd name="connsiteX1311" fmla="*/ 220644 w 1011108"/>
                <a:gd name="connsiteY1311" fmla="*/ 566542 h 1215214"/>
                <a:gd name="connsiteX1312" fmla="*/ 223093 w 1011108"/>
                <a:gd name="connsiteY1312" fmla="*/ 566988 h 1215214"/>
                <a:gd name="connsiteX1313" fmla="*/ 226176 w 1011108"/>
                <a:gd name="connsiteY1313" fmla="*/ 569296 h 1215214"/>
                <a:gd name="connsiteX1314" fmla="*/ 229633 w 1011108"/>
                <a:gd name="connsiteY1314" fmla="*/ 567113 h 1215214"/>
                <a:gd name="connsiteX1315" fmla="*/ 232740 w 1011108"/>
                <a:gd name="connsiteY1315" fmla="*/ 567403 h 1215214"/>
                <a:gd name="connsiteX1316" fmla="*/ 235884 w 1011108"/>
                <a:gd name="connsiteY1316" fmla="*/ 565298 h 1215214"/>
                <a:gd name="connsiteX1317" fmla="*/ 240665 w 1011108"/>
                <a:gd name="connsiteY1317" fmla="*/ 558992 h 1215214"/>
                <a:gd name="connsiteX1318" fmla="*/ 242839 w 1011108"/>
                <a:gd name="connsiteY1318" fmla="*/ 555057 h 1215214"/>
                <a:gd name="connsiteX1319" fmla="*/ 246321 w 1011108"/>
                <a:gd name="connsiteY1319" fmla="*/ 546772 h 1215214"/>
                <a:gd name="connsiteX1320" fmla="*/ 248903 w 1011108"/>
                <a:gd name="connsiteY1320" fmla="*/ 543799 h 1215214"/>
                <a:gd name="connsiteX1321" fmla="*/ 251742 w 1011108"/>
                <a:gd name="connsiteY1321" fmla="*/ 542321 h 1215214"/>
                <a:gd name="connsiteX1322" fmla="*/ 255075 w 1011108"/>
                <a:gd name="connsiteY1322" fmla="*/ 541844 h 1215214"/>
                <a:gd name="connsiteX1323" fmla="*/ 260215 w 1011108"/>
                <a:gd name="connsiteY1323" fmla="*/ 540349 h 1215214"/>
                <a:gd name="connsiteX1324" fmla="*/ 271363 w 1011108"/>
                <a:gd name="connsiteY1324" fmla="*/ 533378 h 1215214"/>
                <a:gd name="connsiteX1325" fmla="*/ 275690 w 1011108"/>
                <a:gd name="connsiteY1325" fmla="*/ 531876 h 1215214"/>
                <a:gd name="connsiteX1326" fmla="*/ 277974 w 1011108"/>
                <a:gd name="connsiteY1326" fmla="*/ 530562 h 1215214"/>
                <a:gd name="connsiteX1327" fmla="*/ 285649 w 1011108"/>
                <a:gd name="connsiteY1327" fmla="*/ 525156 h 1215214"/>
                <a:gd name="connsiteX1328" fmla="*/ 290461 w 1011108"/>
                <a:gd name="connsiteY1328" fmla="*/ 524115 h 1215214"/>
                <a:gd name="connsiteX1329" fmla="*/ 304574 w 1011108"/>
                <a:gd name="connsiteY1329" fmla="*/ 525516 h 1215214"/>
                <a:gd name="connsiteX1330" fmla="*/ 311263 w 1011108"/>
                <a:gd name="connsiteY1330" fmla="*/ 525156 h 1215214"/>
                <a:gd name="connsiteX1331" fmla="*/ 316442 w 1011108"/>
                <a:gd name="connsiteY1331" fmla="*/ 524311 h 1215214"/>
                <a:gd name="connsiteX1332" fmla="*/ 324305 w 1011108"/>
                <a:gd name="connsiteY1332" fmla="*/ 521401 h 1215214"/>
                <a:gd name="connsiteX1333" fmla="*/ 332864 w 1011108"/>
                <a:gd name="connsiteY1333" fmla="*/ 519210 h 1215214"/>
                <a:gd name="connsiteX1334" fmla="*/ 343371 w 1011108"/>
                <a:gd name="connsiteY1334" fmla="*/ 514610 h 1215214"/>
                <a:gd name="connsiteX1335" fmla="*/ 352149 w 1011108"/>
                <a:gd name="connsiteY1335" fmla="*/ 509853 h 1215214"/>
                <a:gd name="connsiteX1336" fmla="*/ 357460 w 1011108"/>
                <a:gd name="connsiteY1336" fmla="*/ 508758 h 1215214"/>
                <a:gd name="connsiteX1337" fmla="*/ 365824 w 1011108"/>
                <a:gd name="connsiteY1337" fmla="*/ 507921 h 1215214"/>
                <a:gd name="connsiteX1338" fmla="*/ 378138 w 1011108"/>
                <a:gd name="connsiteY1338" fmla="*/ 506685 h 1215214"/>
                <a:gd name="connsiteX1339" fmla="*/ 392478 w 1011108"/>
                <a:gd name="connsiteY1339" fmla="*/ 507326 h 1215214"/>
                <a:gd name="connsiteX1340" fmla="*/ 396108 w 1011108"/>
                <a:gd name="connsiteY1340" fmla="*/ 506348 h 1215214"/>
                <a:gd name="connsiteX1341" fmla="*/ 397892 w 1011108"/>
                <a:gd name="connsiteY1341" fmla="*/ 505480 h 1215214"/>
                <a:gd name="connsiteX1342" fmla="*/ 400403 w 1011108"/>
                <a:gd name="connsiteY1342" fmla="*/ 504549 h 1215214"/>
                <a:gd name="connsiteX1343" fmla="*/ 403501 w 1011108"/>
                <a:gd name="connsiteY1343" fmla="*/ 505198 h 1215214"/>
                <a:gd name="connsiteX1344" fmla="*/ 405880 w 1011108"/>
                <a:gd name="connsiteY1344" fmla="*/ 505903 h 1215214"/>
                <a:gd name="connsiteX1345" fmla="*/ 413077 w 1011108"/>
                <a:gd name="connsiteY1345" fmla="*/ 509697 h 1215214"/>
                <a:gd name="connsiteX1346" fmla="*/ 423920 w 1011108"/>
                <a:gd name="connsiteY1346" fmla="*/ 517685 h 1215214"/>
                <a:gd name="connsiteX1347" fmla="*/ 426315 w 1011108"/>
                <a:gd name="connsiteY1347" fmla="*/ 518021 h 1215214"/>
                <a:gd name="connsiteX1348" fmla="*/ 433449 w 1011108"/>
                <a:gd name="connsiteY1348" fmla="*/ 516198 h 1215214"/>
                <a:gd name="connsiteX1349" fmla="*/ 435836 w 1011108"/>
                <a:gd name="connsiteY1349" fmla="*/ 516378 h 1215214"/>
                <a:gd name="connsiteX1350" fmla="*/ 445818 w 1011108"/>
                <a:gd name="connsiteY1350" fmla="*/ 522246 h 1215214"/>
                <a:gd name="connsiteX1351" fmla="*/ 449957 w 1011108"/>
                <a:gd name="connsiteY1351" fmla="*/ 522371 h 1215214"/>
                <a:gd name="connsiteX1352" fmla="*/ 453266 w 1011108"/>
                <a:gd name="connsiteY1352" fmla="*/ 522222 h 1215214"/>
                <a:gd name="connsiteX1353" fmla="*/ 455770 w 1011108"/>
                <a:gd name="connsiteY1353" fmla="*/ 522856 h 1215214"/>
                <a:gd name="connsiteX1354" fmla="*/ 458430 w 1011108"/>
                <a:gd name="connsiteY1354" fmla="*/ 524452 h 1215214"/>
                <a:gd name="connsiteX1355" fmla="*/ 461583 w 1011108"/>
                <a:gd name="connsiteY1355" fmla="*/ 528144 h 1215214"/>
                <a:gd name="connsiteX1356" fmla="*/ 468256 w 1011108"/>
                <a:gd name="connsiteY1356" fmla="*/ 531689 h 1215214"/>
                <a:gd name="connsiteX1357" fmla="*/ 468592 w 1011108"/>
                <a:gd name="connsiteY1357" fmla="*/ 534552 h 1215214"/>
                <a:gd name="connsiteX1358" fmla="*/ 468100 w 1011108"/>
                <a:gd name="connsiteY1358" fmla="*/ 536414 h 1215214"/>
                <a:gd name="connsiteX1359" fmla="*/ 466597 w 1011108"/>
                <a:gd name="connsiteY1359" fmla="*/ 536485 h 1215214"/>
                <a:gd name="connsiteX1360" fmla="*/ 465322 w 1011108"/>
                <a:gd name="connsiteY1360" fmla="*/ 536883 h 1215214"/>
                <a:gd name="connsiteX1361" fmla="*/ 466926 w 1011108"/>
                <a:gd name="connsiteY1361" fmla="*/ 542884 h 1215214"/>
                <a:gd name="connsiteX1362" fmla="*/ 469727 w 1011108"/>
                <a:gd name="connsiteY1362" fmla="*/ 547735 h 1215214"/>
                <a:gd name="connsiteX1363" fmla="*/ 476455 w 1011108"/>
                <a:gd name="connsiteY1363" fmla="*/ 548392 h 1215214"/>
                <a:gd name="connsiteX1364" fmla="*/ 478904 w 1011108"/>
                <a:gd name="connsiteY1364" fmla="*/ 550089 h 1215214"/>
                <a:gd name="connsiteX1365" fmla="*/ 480476 w 1011108"/>
                <a:gd name="connsiteY1365" fmla="*/ 552006 h 1215214"/>
                <a:gd name="connsiteX1366" fmla="*/ 481705 w 1011108"/>
                <a:gd name="connsiteY1366" fmla="*/ 555049 h 1215214"/>
                <a:gd name="connsiteX1367" fmla="*/ 482620 w 1011108"/>
                <a:gd name="connsiteY1367" fmla="*/ 559814 h 1215214"/>
                <a:gd name="connsiteX1368" fmla="*/ 485992 w 1011108"/>
                <a:gd name="connsiteY1368" fmla="*/ 563788 h 1215214"/>
                <a:gd name="connsiteX1369" fmla="*/ 489137 w 1011108"/>
                <a:gd name="connsiteY1369" fmla="*/ 567183 h 1215214"/>
                <a:gd name="connsiteX1370" fmla="*/ 489872 w 1011108"/>
                <a:gd name="connsiteY1370" fmla="*/ 568584 h 1215214"/>
                <a:gd name="connsiteX1371" fmla="*/ 491351 w 1011108"/>
                <a:gd name="connsiteY1371" fmla="*/ 573395 h 1215214"/>
                <a:gd name="connsiteX1372" fmla="*/ 491914 w 1011108"/>
                <a:gd name="connsiteY1372" fmla="*/ 574803 h 1215214"/>
                <a:gd name="connsiteX1373" fmla="*/ 493142 w 1011108"/>
                <a:gd name="connsiteY1373" fmla="*/ 579568 h 1215214"/>
                <a:gd name="connsiteX1374" fmla="*/ 494934 w 1011108"/>
                <a:gd name="connsiteY1374" fmla="*/ 585013 h 1215214"/>
                <a:gd name="connsiteX1375" fmla="*/ 494441 w 1011108"/>
                <a:gd name="connsiteY1375" fmla="*/ 585569 h 1215214"/>
                <a:gd name="connsiteX1376" fmla="*/ 493377 w 1011108"/>
                <a:gd name="connsiteY1376" fmla="*/ 585451 h 1215214"/>
                <a:gd name="connsiteX1377" fmla="*/ 491484 w 1011108"/>
                <a:gd name="connsiteY1377" fmla="*/ 584066 h 1215214"/>
                <a:gd name="connsiteX1378" fmla="*/ 489817 w 1011108"/>
                <a:gd name="connsiteY1378" fmla="*/ 582525 h 1215214"/>
                <a:gd name="connsiteX1379" fmla="*/ 488925 w 1011108"/>
                <a:gd name="connsiteY1379" fmla="*/ 582768 h 1215214"/>
                <a:gd name="connsiteX1380" fmla="*/ 487908 w 1011108"/>
                <a:gd name="connsiteY1380" fmla="*/ 583824 h 1215214"/>
                <a:gd name="connsiteX1381" fmla="*/ 487760 w 1011108"/>
                <a:gd name="connsiteY1381" fmla="*/ 585130 h 1215214"/>
                <a:gd name="connsiteX1382" fmla="*/ 489246 w 1011108"/>
                <a:gd name="connsiteY1382" fmla="*/ 584786 h 1215214"/>
                <a:gd name="connsiteX1383" fmla="*/ 490115 w 1011108"/>
                <a:gd name="connsiteY1383" fmla="*/ 584974 h 1215214"/>
                <a:gd name="connsiteX1384" fmla="*/ 492172 w 1011108"/>
                <a:gd name="connsiteY1384" fmla="*/ 586640 h 1215214"/>
                <a:gd name="connsiteX1385" fmla="*/ 494089 w 1011108"/>
                <a:gd name="connsiteY1385" fmla="*/ 588581 h 1215214"/>
                <a:gd name="connsiteX1386" fmla="*/ 495607 w 1011108"/>
                <a:gd name="connsiteY1386" fmla="*/ 589715 h 1215214"/>
                <a:gd name="connsiteX1387" fmla="*/ 499268 w 1011108"/>
                <a:gd name="connsiteY1387" fmla="*/ 594550 h 1215214"/>
                <a:gd name="connsiteX1388" fmla="*/ 500700 w 1011108"/>
                <a:gd name="connsiteY1388" fmla="*/ 593470 h 1215214"/>
                <a:gd name="connsiteX1389" fmla="*/ 502452 w 1011108"/>
                <a:gd name="connsiteY1389" fmla="*/ 592508 h 1215214"/>
                <a:gd name="connsiteX1390" fmla="*/ 505237 w 1011108"/>
                <a:gd name="connsiteY1390" fmla="*/ 595136 h 1215214"/>
                <a:gd name="connsiteX1391" fmla="*/ 506348 w 1011108"/>
                <a:gd name="connsiteY1391" fmla="*/ 595661 h 1215214"/>
                <a:gd name="connsiteX1392" fmla="*/ 506982 w 1011108"/>
                <a:gd name="connsiteY1392" fmla="*/ 594652 h 1215214"/>
                <a:gd name="connsiteX1393" fmla="*/ 505926 w 1011108"/>
                <a:gd name="connsiteY1393" fmla="*/ 589934 h 1215214"/>
                <a:gd name="connsiteX1394" fmla="*/ 504870 w 1011108"/>
                <a:gd name="connsiteY1394" fmla="*/ 588792 h 1215214"/>
                <a:gd name="connsiteX1395" fmla="*/ 504619 w 1011108"/>
                <a:gd name="connsiteY1395" fmla="*/ 587118 h 1215214"/>
                <a:gd name="connsiteX1396" fmla="*/ 505926 w 1011108"/>
                <a:gd name="connsiteY1396" fmla="*/ 585921 h 1215214"/>
                <a:gd name="connsiteX1397" fmla="*/ 506560 w 1011108"/>
                <a:gd name="connsiteY1397" fmla="*/ 584489 h 1215214"/>
                <a:gd name="connsiteX1398" fmla="*/ 509665 w 1011108"/>
                <a:gd name="connsiteY1398" fmla="*/ 580961 h 1215214"/>
                <a:gd name="connsiteX1399" fmla="*/ 516464 w 1011108"/>
                <a:gd name="connsiteY1399" fmla="*/ 570422 h 1215214"/>
                <a:gd name="connsiteX1400" fmla="*/ 518553 w 1011108"/>
                <a:gd name="connsiteY1400" fmla="*/ 569218 h 1215214"/>
                <a:gd name="connsiteX1401" fmla="*/ 520963 w 1011108"/>
                <a:gd name="connsiteY1401" fmla="*/ 566910 h 1215214"/>
                <a:gd name="connsiteX1402" fmla="*/ 524217 w 1011108"/>
                <a:gd name="connsiteY1402" fmla="*/ 565150 h 1215214"/>
                <a:gd name="connsiteX1403" fmla="*/ 527581 w 1011108"/>
                <a:gd name="connsiteY1403" fmla="*/ 563061 h 1215214"/>
                <a:gd name="connsiteX1404" fmla="*/ 529725 w 1011108"/>
                <a:gd name="connsiteY1404" fmla="*/ 562247 h 1215214"/>
                <a:gd name="connsiteX1405" fmla="*/ 531829 w 1011108"/>
                <a:gd name="connsiteY1405" fmla="*/ 561817 h 1215214"/>
                <a:gd name="connsiteX1406" fmla="*/ 534184 w 1011108"/>
                <a:gd name="connsiteY1406" fmla="*/ 559884 h 1215214"/>
                <a:gd name="connsiteX1407" fmla="*/ 536750 w 1011108"/>
                <a:gd name="connsiteY1407" fmla="*/ 554658 h 1215214"/>
                <a:gd name="connsiteX1408" fmla="*/ 538682 w 1011108"/>
                <a:gd name="connsiteY1408" fmla="*/ 548470 h 1215214"/>
                <a:gd name="connsiteX1409" fmla="*/ 540748 w 1011108"/>
                <a:gd name="connsiteY1409" fmla="*/ 545747 h 1215214"/>
                <a:gd name="connsiteX1410" fmla="*/ 543909 w 1011108"/>
                <a:gd name="connsiteY1410" fmla="*/ 542845 h 1215214"/>
                <a:gd name="connsiteX1411" fmla="*/ 546342 w 1011108"/>
                <a:gd name="connsiteY1411" fmla="*/ 538816 h 1215214"/>
                <a:gd name="connsiteX1412" fmla="*/ 546146 w 1011108"/>
                <a:gd name="connsiteY1412" fmla="*/ 535663 h 1215214"/>
                <a:gd name="connsiteX1413" fmla="*/ 546177 w 1011108"/>
                <a:gd name="connsiteY1413" fmla="*/ 532447 h 1215214"/>
                <a:gd name="connsiteX1414" fmla="*/ 547930 w 1011108"/>
                <a:gd name="connsiteY1414" fmla="*/ 534927 h 1215214"/>
                <a:gd name="connsiteX1415" fmla="*/ 549033 w 1011108"/>
                <a:gd name="connsiteY1415" fmla="*/ 537447 h 1215214"/>
                <a:gd name="connsiteX1416" fmla="*/ 550778 w 1011108"/>
                <a:gd name="connsiteY1416" fmla="*/ 545872 h 1215214"/>
                <a:gd name="connsiteX1417" fmla="*/ 549283 w 1011108"/>
                <a:gd name="connsiteY1417" fmla="*/ 547726 h 1215214"/>
                <a:gd name="connsiteX1418" fmla="*/ 547703 w 1011108"/>
                <a:gd name="connsiteY1418" fmla="*/ 548658 h 1215214"/>
                <a:gd name="connsiteX1419" fmla="*/ 548008 w 1011108"/>
                <a:gd name="connsiteY1419" fmla="*/ 551615 h 1215214"/>
                <a:gd name="connsiteX1420" fmla="*/ 549064 w 1011108"/>
                <a:gd name="connsiteY1420" fmla="*/ 555472 h 1215214"/>
                <a:gd name="connsiteX1421" fmla="*/ 549455 w 1011108"/>
                <a:gd name="connsiteY1421" fmla="*/ 558562 h 1215214"/>
                <a:gd name="connsiteX1422" fmla="*/ 546138 w 1011108"/>
                <a:gd name="connsiteY1422" fmla="*/ 561824 h 1215214"/>
                <a:gd name="connsiteX1423" fmla="*/ 543275 w 1011108"/>
                <a:gd name="connsiteY1423" fmla="*/ 565924 h 1215214"/>
                <a:gd name="connsiteX1424" fmla="*/ 539840 w 1011108"/>
                <a:gd name="connsiteY1424" fmla="*/ 573888 h 1215214"/>
                <a:gd name="connsiteX1425" fmla="*/ 539621 w 1011108"/>
                <a:gd name="connsiteY1425" fmla="*/ 576298 h 1215214"/>
                <a:gd name="connsiteX1426" fmla="*/ 539082 w 1011108"/>
                <a:gd name="connsiteY1426" fmla="*/ 579646 h 1215214"/>
                <a:gd name="connsiteX1427" fmla="*/ 539285 w 1011108"/>
                <a:gd name="connsiteY1427" fmla="*/ 582596 h 1215214"/>
                <a:gd name="connsiteX1428" fmla="*/ 539817 w 1011108"/>
                <a:gd name="connsiteY1428" fmla="*/ 585451 h 1215214"/>
                <a:gd name="connsiteX1429" fmla="*/ 538972 w 1011108"/>
                <a:gd name="connsiteY1429" fmla="*/ 589879 h 1215214"/>
                <a:gd name="connsiteX1430" fmla="*/ 537587 w 1011108"/>
                <a:gd name="connsiteY1430" fmla="*/ 593838 h 1215214"/>
                <a:gd name="connsiteX1431" fmla="*/ 535772 w 1011108"/>
                <a:gd name="connsiteY1431" fmla="*/ 593940 h 1215214"/>
                <a:gd name="connsiteX1432" fmla="*/ 534536 w 1011108"/>
                <a:gd name="connsiteY1432" fmla="*/ 593791 h 1215214"/>
                <a:gd name="connsiteX1433" fmla="*/ 531822 w 1011108"/>
                <a:gd name="connsiteY1433" fmla="*/ 594143 h 1215214"/>
                <a:gd name="connsiteX1434" fmla="*/ 529318 w 1011108"/>
                <a:gd name="connsiteY1434" fmla="*/ 593908 h 1215214"/>
                <a:gd name="connsiteX1435" fmla="*/ 526447 w 1011108"/>
                <a:gd name="connsiteY1435" fmla="*/ 602561 h 1215214"/>
                <a:gd name="connsiteX1436" fmla="*/ 528269 w 1011108"/>
                <a:gd name="connsiteY1436" fmla="*/ 602968 h 1215214"/>
                <a:gd name="connsiteX1437" fmla="*/ 529662 w 1011108"/>
                <a:gd name="connsiteY1437" fmla="*/ 602475 h 1215214"/>
                <a:gd name="connsiteX1438" fmla="*/ 532174 w 1011108"/>
                <a:gd name="connsiteY1438" fmla="*/ 602475 h 1215214"/>
                <a:gd name="connsiteX1439" fmla="*/ 534982 w 1011108"/>
                <a:gd name="connsiteY1439" fmla="*/ 600926 h 1215214"/>
                <a:gd name="connsiteX1440" fmla="*/ 539089 w 1011108"/>
                <a:gd name="connsiteY1440" fmla="*/ 599658 h 1215214"/>
                <a:gd name="connsiteX1441" fmla="*/ 541437 w 1011108"/>
                <a:gd name="connsiteY1441" fmla="*/ 600104 h 1215214"/>
                <a:gd name="connsiteX1442" fmla="*/ 544190 w 1011108"/>
                <a:gd name="connsiteY1442" fmla="*/ 599964 h 1215214"/>
                <a:gd name="connsiteX1443" fmla="*/ 548196 w 1011108"/>
                <a:gd name="connsiteY1443" fmla="*/ 588886 h 1215214"/>
                <a:gd name="connsiteX1444" fmla="*/ 549189 w 1011108"/>
                <a:gd name="connsiteY1444" fmla="*/ 581680 h 1215214"/>
                <a:gd name="connsiteX1445" fmla="*/ 551231 w 1011108"/>
                <a:gd name="connsiteY1445" fmla="*/ 578449 h 1215214"/>
                <a:gd name="connsiteX1446" fmla="*/ 551865 w 1011108"/>
                <a:gd name="connsiteY1446" fmla="*/ 576220 h 1215214"/>
                <a:gd name="connsiteX1447" fmla="*/ 552921 w 1011108"/>
                <a:gd name="connsiteY1447" fmla="*/ 574107 h 1215214"/>
                <a:gd name="connsiteX1448" fmla="*/ 555049 w 1011108"/>
                <a:gd name="connsiteY1448" fmla="*/ 577737 h 1215214"/>
                <a:gd name="connsiteX1449" fmla="*/ 556763 w 1011108"/>
                <a:gd name="connsiteY1449" fmla="*/ 581266 h 1215214"/>
                <a:gd name="connsiteX1450" fmla="*/ 560533 w 1011108"/>
                <a:gd name="connsiteY1450" fmla="*/ 586993 h 1215214"/>
                <a:gd name="connsiteX1451" fmla="*/ 561715 w 1011108"/>
                <a:gd name="connsiteY1451" fmla="*/ 589848 h 1215214"/>
                <a:gd name="connsiteX1452" fmla="*/ 562184 w 1011108"/>
                <a:gd name="connsiteY1452" fmla="*/ 596795 h 1215214"/>
                <a:gd name="connsiteX1453" fmla="*/ 559736 w 1011108"/>
                <a:gd name="connsiteY1453" fmla="*/ 604853 h 1215214"/>
                <a:gd name="connsiteX1454" fmla="*/ 558265 w 1011108"/>
                <a:gd name="connsiteY1454" fmla="*/ 607161 h 1215214"/>
                <a:gd name="connsiteX1455" fmla="*/ 556489 w 1011108"/>
                <a:gd name="connsiteY1455" fmla="*/ 609172 h 1215214"/>
                <a:gd name="connsiteX1456" fmla="*/ 555002 w 1011108"/>
                <a:gd name="connsiteY1456" fmla="*/ 612560 h 1215214"/>
                <a:gd name="connsiteX1457" fmla="*/ 559501 w 1011108"/>
                <a:gd name="connsiteY1457" fmla="*/ 613420 h 1215214"/>
                <a:gd name="connsiteX1458" fmla="*/ 562419 w 1011108"/>
                <a:gd name="connsiteY1458" fmla="*/ 613358 h 1215214"/>
                <a:gd name="connsiteX1459" fmla="*/ 566980 w 1011108"/>
                <a:gd name="connsiteY1459" fmla="*/ 610893 h 1215214"/>
                <a:gd name="connsiteX1460" fmla="*/ 567879 w 1011108"/>
                <a:gd name="connsiteY1460" fmla="*/ 610565 h 1215214"/>
                <a:gd name="connsiteX1461" fmla="*/ 570172 w 1011108"/>
                <a:gd name="connsiteY1461" fmla="*/ 610525 h 1215214"/>
                <a:gd name="connsiteX1462" fmla="*/ 571048 w 1011108"/>
                <a:gd name="connsiteY1462" fmla="*/ 609234 h 1215214"/>
                <a:gd name="connsiteX1463" fmla="*/ 573293 w 1011108"/>
                <a:gd name="connsiteY1463" fmla="*/ 608006 h 1215214"/>
                <a:gd name="connsiteX1464" fmla="*/ 574967 w 1011108"/>
                <a:gd name="connsiteY1464" fmla="*/ 606566 h 1215214"/>
                <a:gd name="connsiteX1465" fmla="*/ 577135 w 1011108"/>
                <a:gd name="connsiteY1465" fmla="*/ 605432 h 1215214"/>
                <a:gd name="connsiteX1466" fmla="*/ 579107 w 1011108"/>
                <a:gd name="connsiteY1466" fmla="*/ 606184 h 1215214"/>
                <a:gd name="connsiteX1467" fmla="*/ 579552 w 1011108"/>
                <a:gd name="connsiteY1467" fmla="*/ 606833 h 1215214"/>
                <a:gd name="connsiteX1468" fmla="*/ 580045 w 1011108"/>
                <a:gd name="connsiteY1468" fmla="*/ 607560 h 1215214"/>
                <a:gd name="connsiteX1469" fmla="*/ 579318 w 1011108"/>
                <a:gd name="connsiteY1469" fmla="*/ 609156 h 1215214"/>
                <a:gd name="connsiteX1470" fmla="*/ 579255 w 1011108"/>
                <a:gd name="connsiteY1470" fmla="*/ 612528 h 1215214"/>
                <a:gd name="connsiteX1471" fmla="*/ 577964 w 1011108"/>
                <a:gd name="connsiteY1471" fmla="*/ 612160 h 1215214"/>
                <a:gd name="connsiteX1472" fmla="*/ 576814 w 1011108"/>
                <a:gd name="connsiteY1472" fmla="*/ 610158 h 1215214"/>
                <a:gd name="connsiteX1473" fmla="*/ 575374 w 1011108"/>
                <a:gd name="connsiteY1473" fmla="*/ 610674 h 1215214"/>
                <a:gd name="connsiteX1474" fmla="*/ 574373 w 1011108"/>
                <a:gd name="connsiteY1474" fmla="*/ 612184 h 1215214"/>
                <a:gd name="connsiteX1475" fmla="*/ 572222 w 1011108"/>
                <a:gd name="connsiteY1475" fmla="*/ 611707 h 1215214"/>
                <a:gd name="connsiteX1476" fmla="*/ 572581 w 1011108"/>
                <a:gd name="connsiteY1476" fmla="*/ 612692 h 1215214"/>
                <a:gd name="connsiteX1477" fmla="*/ 573732 w 1011108"/>
                <a:gd name="connsiteY1477" fmla="*/ 614625 h 1215214"/>
                <a:gd name="connsiteX1478" fmla="*/ 578277 w 1011108"/>
                <a:gd name="connsiteY1478" fmla="*/ 618349 h 1215214"/>
                <a:gd name="connsiteX1479" fmla="*/ 583135 w 1011108"/>
                <a:gd name="connsiteY1479" fmla="*/ 623285 h 1215214"/>
                <a:gd name="connsiteX1480" fmla="*/ 584943 w 1011108"/>
                <a:gd name="connsiteY1480" fmla="*/ 625617 h 1215214"/>
                <a:gd name="connsiteX1481" fmla="*/ 588901 w 1011108"/>
                <a:gd name="connsiteY1481" fmla="*/ 633057 h 1215214"/>
                <a:gd name="connsiteX1482" fmla="*/ 591718 w 1011108"/>
                <a:gd name="connsiteY1482" fmla="*/ 640966 h 1215214"/>
                <a:gd name="connsiteX1483" fmla="*/ 591491 w 1011108"/>
                <a:gd name="connsiteY1483" fmla="*/ 643306 h 1215214"/>
                <a:gd name="connsiteX1484" fmla="*/ 590106 w 1011108"/>
                <a:gd name="connsiteY1484" fmla="*/ 647530 h 1215214"/>
                <a:gd name="connsiteX1485" fmla="*/ 589113 w 1011108"/>
                <a:gd name="connsiteY1485" fmla="*/ 651825 h 1215214"/>
                <a:gd name="connsiteX1486" fmla="*/ 589199 w 1011108"/>
                <a:gd name="connsiteY1486" fmla="*/ 654078 h 1215214"/>
                <a:gd name="connsiteX1487" fmla="*/ 590114 w 1011108"/>
                <a:gd name="connsiteY1487" fmla="*/ 656934 h 1215214"/>
                <a:gd name="connsiteX1488" fmla="*/ 592109 w 1011108"/>
                <a:gd name="connsiteY1488" fmla="*/ 659860 h 1215214"/>
                <a:gd name="connsiteX1489" fmla="*/ 599510 w 1011108"/>
                <a:gd name="connsiteY1489" fmla="*/ 667848 h 1215214"/>
                <a:gd name="connsiteX1490" fmla="*/ 603422 w 1011108"/>
                <a:gd name="connsiteY1490" fmla="*/ 674889 h 1215214"/>
                <a:gd name="connsiteX1491" fmla="*/ 608624 w 1011108"/>
                <a:gd name="connsiteY1491" fmla="*/ 678542 h 1215214"/>
                <a:gd name="connsiteX1492" fmla="*/ 617050 w 1011108"/>
                <a:gd name="connsiteY1492" fmla="*/ 679888 h 1215214"/>
                <a:gd name="connsiteX1493" fmla="*/ 621501 w 1011108"/>
                <a:gd name="connsiteY1493" fmla="*/ 682532 h 1215214"/>
                <a:gd name="connsiteX1494" fmla="*/ 626125 w 1011108"/>
                <a:gd name="connsiteY1494" fmla="*/ 687868 h 1215214"/>
                <a:gd name="connsiteX1495" fmla="*/ 627596 w 1011108"/>
                <a:gd name="connsiteY1495" fmla="*/ 688321 h 1215214"/>
                <a:gd name="connsiteX1496" fmla="*/ 629841 w 1011108"/>
                <a:gd name="connsiteY1496" fmla="*/ 688541 h 1215214"/>
                <a:gd name="connsiteX1497" fmla="*/ 632720 w 1011108"/>
                <a:gd name="connsiteY1497" fmla="*/ 685294 h 1215214"/>
                <a:gd name="connsiteX1498" fmla="*/ 637109 w 1011108"/>
                <a:gd name="connsiteY1498" fmla="*/ 685638 h 1215214"/>
                <a:gd name="connsiteX1499" fmla="*/ 642883 w 1011108"/>
                <a:gd name="connsiteY1499" fmla="*/ 688862 h 1215214"/>
                <a:gd name="connsiteX1500" fmla="*/ 646317 w 1011108"/>
                <a:gd name="connsiteY1500" fmla="*/ 688095 h 1215214"/>
                <a:gd name="connsiteX1501" fmla="*/ 648766 w 1011108"/>
                <a:gd name="connsiteY1501" fmla="*/ 688494 h 1215214"/>
                <a:gd name="connsiteX1502" fmla="*/ 652193 w 1011108"/>
                <a:gd name="connsiteY1502" fmla="*/ 690316 h 1215214"/>
                <a:gd name="connsiteX1503" fmla="*/ 657208 w 1011108"/>
                <a:gd name="connsiteY1503" fmla="*/ 693923 h 1215214"/>
                <a:gd name="connsiteX1504" fmla="*/ 662527 w 1011108"/>
                <a:gd name="connsiteY1504" fmla="*/ 695738 h 1215214"/>
                <a:gd name="connsiteX1505" fmla="*/ 665688 w 1011108"/>
                <a:gd name="connsiteY1505" fmla="*/ 698468 h 1215214"/>
                <a:gd name="connsiteX1506" fmla="*/ 668145 w 1011108"/>
                <a:gd name="connsiteY1506" fmla="*/ 698875 h 1215214"/>
                <a:gd name="connsiteX1507" fmla="*/ 672549 w 1011108"/>
                <a:gd name="connsiteY1507" fmla="*/ 700651 h 1215214"/>
                <a:gd name="connsiteX1508" fmla="*/ 675788 w 1011108"/>
                <a:gd name="connsiteY1508" fmla="*/ 699134 h 1215214"/>
                <a:gd name="connsiteX1509" fmla="*/ 678542 w 1011108"/>
                <a:gd name="connsiteY1509" fmla="*/ 697225 h 1215214"/>
                <a:gd name="connsiteX1510" fmla="*/ 684902 w 1011108"/>
                <a:gd name="connsiteY1510" fmla="*/ 690614 h 1215214"/>
                <a:gd name="connsiteX1511" fmla="*/ 689886 w 1011108"/>
                <a:gd name="connsiteY1511" fmla="*/ 687430 h 1215214"/>
                <a:gd name="connsiteX1512" fmla="*/ 692507 w 1011108"/>
                <a:gd name="connsiteY1512" fmla="*/ 686194 h 1215214"/>
                <a:gd name="connsiteX1513" fmla="*/ 694611 w 1011108"/>
                <a:gd name="connsiteY1513" fmla="*/ 685646 h 1215214"/>
                <a:gd name="connsiteX1514" fmla="*/ 697279 w 1011108"/>
                <a:gd name="connsiteY1514" fmla="*/ 683581 h 1215214"/>
                <a:gd name="connsiteX1515" fmla="*/ 695620 w 1011108"/>
                <a:gd name="connsiteY1515" fmla="*/ 682125 h 1215214"/>
                <a:gd name="connsiteX1516" fmla="*/ 694048 w 1011108"/>
                <a:gd name="connsiteY1516" fmla="*/ 682368 h 1215214"/>
                <a:gd name="connsiteX1517" fmla="*/ 691357 w 1011108"/>
                <a:gd name="connsiteY1517" fmla="*/ 681547 h 1215214"/>
                <a:gd name="connsiteX1518" fmla="*/ 692890 w 1011108"/>
                <a:gd name="connsiteY1518" fmla="*/ 680592 h 1215214"/>
                <a:gd name="connsiteX1519" fmla="*/ 694494 w 1011108"/>
                <a:gd name="connsiteY1519" fmla="*/ 679880 h 1215214"/>
                <a:gd name="connsiteX1520" fmla="*/ 702239 w 1011108"/>
                <a:gd name="connsiteY1520" fmla="*/ 674967 h 1215214"/>
                <a:gd name="connsiteX1521" fmla="*/ 704297 w 1011108"/>
                <a:gd name="connsiteY1521" fmla="*/ 676422 h 1215214"/>
                <a:gd name="connsiteX1522" fmla="*/ 705721 w 1011108"/>
                <a:gd name="connsiteY1522" fmla="*/ 678049 h 1215214"/>
                <a:gd name="connsiteX1523" fmla="*/ 707262 w 1011108"/>
                <a:gd name="connsiteY1523" fmla="*/ 680279 h 1215214"/>
                <a:gd name="connsiteX1524" fmla="*/ 706104 w 1011108"/>
                <a:gd name="connsiteY1524" fmla="*/ 683432 h 1215214"/>
                <a:gd name="connsiteX1525" fmla="*/ 705071 w 1011108"/>
                <a:gd name="connsiteY1525" fmla="*/ 684918 h 1215214"/>
                <a:gd name="connsiteX1526" fmla="*/ 702685 w 1011108"/>
                <a:gd name="connsiteY1526" fmla="*/ 687304 h 1215214"/>
                <a:gd name="connsiteX1527" fmla="*/ 699806 w 1011108"/>
                <a:gd name="connsiteY1527" fmla="*/ 687398 h 1215214"/>
                <a:gd name="connsiteX1528" fmla="*/ 698437 w 1011108"/>
                <a:gd name="connsiteY1528" fmla="*/ 687203 h 1215214"/>
                <a:gd name="connsiteX1529" fmla="*/ 701277 w 1011108"/>
                <a:gd name="connsiteY1529" fmla="*/ 689879 h 1215214"/>
                <a:gd name="connsiteX1530" fmla="*/ 703734 w 1011108"/>
                <a:gd name="connsiteY1530" fmla="*/ 691678 h 1215214"/>
                <a:gd name="connsiteX1531" fmla="*/ 708819 w 1011108"/>
                <a:gd name="connsiteY1531" fmla="*/ 688407 h 1215214"/>
                <a:gd name="connsiteX1532" fmla="*/ 710086 w 1011108"/>
                <a:gd name="connsiteY1532" fmla="*/ 685834 h 1215214"/>
                <a:gd name="connsiteX1533" fmla="*/ 711049 w 1011108"/>
                <a:gd name="connsiteY1533" fmla="*/ 684340 h 1215214"/>
                <a:gd name="connsiteX1534" fmla="*/ 712660 w 1011108"/>
                <a:gd name="connsiteY1534" fmla="*/ 684011 h 1215214"/>
                <a:gd name="connsiteX1535" fmla="*/ 715070 w 1011108"/>
                <a:gd name="connsiteY1535" fmla="*/ 684511 h 1215214"/>
                <a:gd name="connsiteX1536" fmla="*/ 716001 w 1011108"/>
                <a:gd name="connsiteY1536" fmla="*/ 686397 h 1215214"/>
                <a:gd name="connsiteX1537" fmla="*/ 716525 w 1011108"/>
                <a:gd name="connsiteY1537" fmla="*/ 688697 h 1215214"/>
                <a:gd name="connsiteX1538" fmla="*/ 714780 w 1011108"/>
                <a:gd name="connsiteY1538" fmla="*/ 689323 h 1215214"/>
                <a:gd name="connsiteX1539" fmla="*/ 713935 w 1011108"/>
                <a:gd name="connsiteY1539" fmla="*/ 691028 h 1215214"/>
                <a:gd name="connsiteX1540" fmla="*/ 713341 w 1011108"/>
                <a:gd name="connsiteY1540" fmla="*/ 692648 h 1215214"/>
                <a:gd name="connsiteX1541" fmla="*/ 716376 w 1011108"/>
                <a:gd name="connsiteY1541" fmla="*/ 694729 h 1215214"/>
                <a:gd name="connsiteX1542" fmla="*/ 717933 w 1011108"/>
                <a:gd name="connsiteY1542" fmla="*/ 696051 h 1215214"/>
                <a:gd name="connsiteX1543" fmla="*/ 719811 w 1011108"/>
                <a:gd name="connsiteY1543" fmla="*/ 696020 h 1215214"/>
                <a:gd name="connsiteX1544" fmla="*/ 721978 w 1011108"/>
                <a:gd name="connsiteY1544" fmla="*/ 696341 h 1215214"/>
                <a:gd name="connsiteX1545" fmla="*/ 723621 w 1011108"/>
                <a:gd name="connsiteY1545" fmla="*/ 699400 h 1215214"/>
                <a:gd name="connsiteX1546" fmla="*/ 725154 w 1011108"/>
                <a:gd name="connsiteY1546" fmla="*/ 702928 h 1215214"/>
                <a:gd name="connsiteX1547" fmla="*/ 726969 w 1011108"/>
                <a:gd name="connsiteY1547" fmla="*/ 701950 h 1215214"/>
                <a:gd name="connsiteX1548" fmla="*/ 728104 w 1011108"/>
                <a:gd name="connsiteY1548" fmla="*/ 701027 h 1215214"/>
                <a:gd name="connsiteX1549" fmla="*/ 730044 w 1011108"/>
                <a:gd name="connsiteY1549" fmla="*/ 701911 h 1215214"/>
                <a:gd name="connsiteX1550" fmla="*/ 732156 w 1011108"/>
                <a:gd name="connsiteY1550" fmla="*/ 704688 h 1215214"/>
                <a:gd name="connsiteX1551" fmla="*/ 733870 w 1011108"/>
                <a:gd name="connsiteY1551" fmla="*/ 707841 h 1215214"/>
                <a:gd name="connsiteX1552" fmla="*/ 734041 w 1011108"/>
                <a:gd name="connsiteY1552" fmla="*/ 709171 h 1215214"/>
                <a:gd name="connsiteX1553" fmla="*/ 735356 w 1011108"/>
                <a:gd name="connsiteY1553" fmla="*/ 709781 h 1215214"/>
                <a:gd name="connsiteX1554" fmla="*/ 736600 w 1011108"/>
                <a:gd name="connsiteY1554" fmla="*/ 708842 h 1215214"/>
                <a:gd name="connsiteX1555" fmla="*/ 737194 w 1011108"/>
                <a:gd name="connsiteY1555" fmla="*/ 707512 h 1215214"/>
                <a:gd name="connsiteX1556" fmla="*/ 737148 w 1011108"/>
                <a:gd name="connsiteY1556" fmla="*/ 705064 h 1215214"/>
                <a:gd name="connsiteX1557" fmla="*/ 736811 w 1011108"/>
                <a:gd name="connsiteY1557" fmla="*/ 701199 h 1215214"/>
                <a:gd name="connsiteX1558" fmla="*/ 735943 w 1011108"/>
                <a:gd name="connsiteY1558" fmla="*/ 700612 h 1215214"/>
                <a:gd name="connsiteX1559" fmla="*/ 733963 w 1011108"/>
                <a:gd name="connsiteY1559" fmla="*/ 702709 h 1215214"/>
                <a:gd name="connsiteX1560" fmla="*/ 732837 w 1011108"/>
                <a:gd name="connsiteY1560" fmla="*/ 701191 h 1215214"/>
                <a:gd name="connsiteX1561" fmla="*/ 731319 w 1011108"/>
                <a:gd name="connsiteY1561" fmla="*/ 699580 h 1215214"/>
                <a:gd name="connsiteX1562" fmla="*/ 731343 w 1011108"/>
                <a:gd name="connsiteY1562" fmla="*/ 698022 h 1215214"/>
                <a:gd name="connsiteX1563" fmla="*/ 732993 w 1011108"/>
                <a:gd name="connsiteY1563" fmla="*/ 697248 h 1215214"/>
                <a:gd name="connsiteX1564" fmla="*/ 734394 w 1011108"/>
                <a:gd name="connsiteY1564" fmla="*/ 697585 h 1215214"/>
                <a:gd name="connsiteX1565" fmla="*/ 736146 w 1011108"/>
                <a:gd name="connsiteY1565" fmla="*/ 697585 h 1215214"/>
                <a:gd name="connsiteX1566" fmla="*/ 745393 w 1011108"/>
                <a:gd name="connsiteY1566" fmla="*/ 696231 h 1215214"/>
                <a:gd name="connsiteX1567" fmla="*/ 757222 w 1011108"/>
                <a:gd name="connsiteY1567" fmla="*/ 683831 h 1215214"/>
                <a:gd name="connsiteX1568" fmla="*/ 762401 w 1011108"/>
                <a:gd name="connsiteY1568" fmla="*/ 679286 h 1215214"/>
                <a:gd name="connsiteX1569" fmla="*/ 767784 w 1011108"/>
                <a:gd name="connsiteY1569" fmla="*/ 675914 h 1215214"/>
                <a:gd name="connsiteX1570" fmla="*/ 773354 w 1011108"/>
                <a:gd name="connsiteY1570" fmla="*/ 673747 h 1215214"/>
                <a:gd name="connsiteX1571" fmla="*/ 776257 w 1011108"/>
                <a:gd name="connsiteY1571" fmla="*/ 673050 h 1215214"/>
                <a:gd name="connsiteX1572" fmla="*/ 791215 w 1011108"/>
                <a:gd name="connsiteY1572" fmla="*/ 671884 h 1215214"/>
                <a:gd name="connsiteX1573" fmla="*/ 799000 w 1011108"/>
                <a:gd name="connsiteY1573" fmla="*/ 672260 h 1215214"/>
                <a:gd name="connsiteX1574" fmla="*/ 803005 w 1011108"/>
                <a:gd name="connsiteY1574" fmla="*/ 671407 h 1215214"/>
                <a:gd name="connsiteX1575" fmla="*/ 804859 w 1011108"/>
                <a:gd name="connsiteY1575" fmla="*/ 670265 h 1215214"/>
                <a:gd name="connsiteX1576" fmla="*/ 808004 w 1011108"/>
                <a:gd name="connsiteY1576" fmla="*/ 667144 h 1215214"/>
                <a:gd name="connsiteX1577" fmla="*/ 810211 w 1011108"/>
                <a:gd name="connsiteY1577" fmla="*/ 665235 h 1215214"/>
                <a:gd name="connsiteX1578" fmla="*/ 812918 w 1011108"/>
                <a:gd name="connsiteY1578" fmla="*/ 664703 h 1215214"/>
                <a:gd name="connsiteX1579" fmla="*/ 813575 w 1011108"/>
                <a:gd name="connsiteY1579" fmla="*/ 662371 h 1215214"/>
                <a:gd name="connsiteX1580" fmla="*/ 813582 w 1011108"/>
                <a:gd name="connsiteY1580" fmla="*/ 659876 h 1215214"/>
                <a:gd name="connsiteX1581" fmla="*/ 814099 w 1011108"/>
                <a:gd name="connsiteY1581" fmla="*/ 657270 h 1215214"/>
                <a:gd name="connsiteX1582" fmla="*/ 813309 w 1011108"/>
                <a:gd name="connsiteY1582" fmla="*/ 652381 h 1215214"/>
                <a:gd name="connsiteX1583" fmla="*/ 813520 w 1011108"/>
                <a:gd name="connsiteY1583" fmla="*/ 645958 h 1215214"/>
                <a:gd name="connsiteX1584" fmla="*/ 814130 w 1011108"/>
                <a:gd name="connsiteY1584" fmla="*/ 642609 h 1215214"/>
                <a:gd name="connsiteX1585" fmla="*/ 815765 w 1011108"/>
                <a:gd name="connsiteY1585" fmla="*/ 637908 h 1215214"/>
                <a:gd name="connsiteX1586" fmla="*/ 816485 w 1011108"/>
                <a:gd name="connsiteY1586" fmla="*/ 633080 h 1215214"/>
                <a:gd name="connsiteX1587" fmla="*/ 817220 w 1011108"/>
                <a:gd name="connsiteY1587" fmla="*/ 626243 h 1215214"/>
                <a:gd name="connsiteX1588" fmla="*/ 817870 w 1011108"/>
                <a:gd name="connsiteY1588" fmla="*/ 622190 h 1215214"/>
                <a:gd name="connsiteX1589" fmla="*/ 818683 w 1011108"/>
                <a:gd name="connsiteY1589" fmla="*/ 618490 h 1215214"/>
                <a:gd name="connsiteX1590" fmla="*/ 820804 w 1011108"/>
                <a:gd name="connsiteY1590" fmla="*/ 614414 h 1215214"/>
                <a:gd name="connsiteX1591" fmla="*/ 822603 w 1011108"/>
                <a:gd name="connsiteY1591" fmla="*/ 611777 h 1215214"/>
                <a:gd name="connsiteX1592" fmla="*/ 826851 w 1011108"/>
                <a:gd name="connsiteY1592" fmla="*/ 601857 h 1215214"/>
                <a:gd name="connsiteX1593" fmla="*/ 828322 w 1011108"/>
                <a:gd name="connsiteY1593" fmla="*/ 600879 h 1215214"/>
                <a:gd name="connsiteX1594" fmla="*/ 829550 w 1011108"/>
                <a:gd name="connsiteY1594" fmla="*/ 600879 h 1215214"/>
                <a:gd name="connsiteX1595" fmla="*/ 830082 w 1011108"/>
                <a:gd name="connsiteY1595" fmla="*/ 600277 h 1215214"/>
                <a:gd name="connsiteX1596" fmla="*/ 830246 w 1011108"/>
                <a:gd name="connsiteY1596" fmla="*/ 599729 h 1215214"/>
                <a:gd name="connsiteX1597" fmla="*/ 829887 w 1011108"/>
                <a:gd name="connsiteY1597" fmla="*/ 599330 h 1215214"/>
                <a:gd name="connsiteX1598" fmla="*/ 829347 w 1011108"/>
                <a:gd name="connsiteY1598" fmla="*/ 598180 h 1215214"/>
                <a:gd name="connsiteX1599" fmla="*/ 829707 w 1011108"/>
                <a:gd name="connsiteY1599" fmla="*/ 597249 h 1215214"/>
                <a:gd name="connsiteX1600" fmla="*/ 830997 w 1011108"/>
                <a:gd name="connsiteY1600" fmla="*/ 596326 h 1215214"/>
                <a:gd name="connsiteX1601" fmla="*/ 831404 w 1011108"/>
                <a:gd name="connsiteY1601" fmla="*/ 596678 h 1215214"/>
                <a:gd name="connsiteX1602" fmla="*/ 832061 w 1011108"/>
                <a:gd name="connsiteY1602" fmla="*/ 596482 h 1215214"/>
                <a:gd name="connsiteX1603" fmla="*/ 832163 w 1011108"/>
                <a:gd name="connsiteY1603" fmla="*/ 595974 h 1215214"/>
                <a:gd name="connsiteX1604" fmla="*/ 831553 w 1011108"/>
                <a:gd name="connsiteY1604" fmla="*/ 593259 h 1215214"/>
                <a:gd name="connsiteX1605" fmla="*/ 832445 w 1011108"/>
                <a:gd name="connsiteY1605" fmla="*/ 589457 h 1215214"/>
                <a:gd name="connsiteX1606" fmla="*/ 833532 w 1011108"/>
                <a:gd name="connsiteY1606" fmla="*/ 582815 h 1215214"/>
                <a:gd name="connsiteX1607" fmla="*/ 834760 w 1011108"/>
                <a:gd name="connsiteY1607" fmla="*/ 579834 h 1215214"/>
                <a:gd name="connsiteX1608" fmla="*/ 835488 w 1011108"/>
                <a:gd name="connsiteY1608" fmla="*/ 577464 h 1215214"/>
                <a:gd name="connsiteX1609" fmla="*/ 838328 w 1011108"/>
                <a:gd name="connsiteY1609" fmla="*/ 573904 h 1215214"/>
                <a:gd name="connsiteX1610" fmla="*/ 841434 w 1011108"/>
                <a:gd name="connsiteY1610" fmla="*/ 570399 h 1215214"/>
                <a:gd name="connsiteX1611" fmla="*/ 840550 w 1011108"/>
                <a:gd name="connsiteY1611" fmla="*/ 570024 h 1215214"/>
                <a:gd name="connsiteX1612" fmla="*/ 839095 w 1011108"/>
                <a:gd name="connsiteY1612" fmla="*/ 569758 h 1215214"/>
                <a:gd name="connsiteX1613" fmla="*/ 840034 w 1011108"/>
                <a:gd name="connsiteY1613" fmla="*/ 568921 h 1215214"/>
                <a:gd name="connsiteX1614" fmla="*/ 840777 w 1011108"/>
                <a:gd name="connsiteY1614" fmla="*/ 568670 h 1215214"/>
                <a:gd name="connsiteX1615" fmla="*/ 841723 w 1011108"/>
                <a:gd name="connsiteY1615" fmla="*/ 569226 h 1215214"/>
                <a:gd name="connsiteX1616" fmla="*/ 842506 w 1011108"/>
                <a:gd name="connsiteY1616" fmla="*/ 567684 h 1215214"/>
                <a:gd name="connsiteX1617" fmla="*/ 842678 w 1011108"/>
                <a:gd name="connsiteY1617" fmla="*/ 565267 h 1215214"/>
                <a:gd name="connsiteX1618" fmla="*/ 843437 w 1011108"/>
                <a:gd name="connsiteY1618" fmla="*/ 561699 h 1215214"/>
                <a:gd name="connsiteX1619" fmla="*/ 842764 w 1011108"/>
                <a:gd name="connsiteY1619" fmla="*/ 558594 h 1215214"/>
                <a:gd name="connsiteX1620" fmla="*/ 844203 w 1011108"/>
                <a:gd name="connsiteY1620" fmla="*/ 557623 h 1215214"/>
                <a:gd name="connsiteX1621" fmla="*/ 845839 w 1011108"/>
                <a:gd name="connsiteY1621" fmla="*/ 557036 h 1215214"/>
                <a:gd name="connsiteX1622" fmla="*/ 846527 w 1011108"/>
                <a:gd name="connsiteY1622" fmla="*/ 553782 h 1215214"/>
                <a:gd name="connsiteX1623" fmla="*/ 846981 w 1011108"/>
                <a:gd name="connsiteY1623" fmla="*/ 552475 h 1215214"/>
                <a:gd name="connsiteX1624" fmla="*/ 847998 w 1011108"/>
                <a:gd name="connsiteY1624" fmla="*/ 551263 h 1215214"/>
                <a:gd name="connsiteX1625" fmla="*/ 849703 w 1011108"/>
                <a:gd name="connsiteY1625" fmla="*/ 548673 h 1215214"/>
                <a:gd name="connsiteX1626" fmla="*/ 851041 w 1011108"/>
                <a:gd name="connsiteY1626" fmla="*/ 545974 h 1215214"/>
                <a:gd name="connsiteX1627" fmla="*/ 854209 w 1011108"/>
                <a:gd name="connsiteY1627" fmla="*/ 540827 h 1215214"/>
                <a:gd name="connsiteX1628" fmla="*/ 857308 w 1011108"/>
                <a:gd name="connsiteY1628" fmla="*/ 538722 h 1215214"/>
                <a:gd name="connsiteX1629" fmla="*/ 861923 w 1011108"/>
                <a:gd name="connsiteY1629" fmla="*/ 537095 h 1215214"/>
                <a:gd name="connsiteX1630" fmla="*/ 862440 w 1011108"/>
                <a:gd name="connsiteY1630" fmla="*/ 536164 h 1215214"/>
                <a:gd name="connsiteX1631" fmla="*/ 861266 w 1011108"/>
                <a:gd name="connsiteY1631" fmla="*/ 535593 h 1215214"/>
                <a:gd name="connsiteX1632" fmla="*/ 861313 w 1011108"/>
                <a:gd name="connsiteY1632" fmla="*/ 535029 h 1215214"/>
                <a:gd name="connsiteX1633" fmla="*/ 863050 w 1011108"/>
                <a:gd name="connsiteY1633" fmla="*/ 535029 h 1215214"/>
                <a:gd name="connsiteX1634" fmla="*/ 863754 w 1011108"/>
                <a:gd name="connsiteY1634" fmla="*/ 533230 h 1215214"/>
                <a:gd name="connsiteX1635" fmla="*/ 865585 w 1011108"/>
                <a:gd name="connsiteY1635" fmla="*/ 531900 h 1215214"/>
                <a:gd name="connsiteX1636" fmla="*/ 868644 w 1011108"/>
                <a:gd name="connsiteY1636" fmla="*/ 528833 h 1215214"/>
                <a:gd name="connsiteX1637" fmla="*/ 869661 w 1011108"/>
                <a:gd name="connsiteY1637" fmla="*/ 526017 h 1215214"/>
                <a:gd name="connsiteX1638" fmla="*/ 870294 w 1011108"/>
                <a:gd name="connsiteY1638" fmla="*/ 523763 h 1215214"/>
                <a:gd name="connsiteX1639" fmla="*/ 870600 w 1011108"/>
                <a:gd name="connsiteY1639" fmla="*/ 518670 h 1215214"/>
                <a:gd name="connsiteX1640" fmla="*/ 875575 w 1011108"/>
                <a:gd name="connsiteY1640" fmla="*/ 511989 h 1215214"/>
                <a:gd name="connsiteX1641" fmla="*/ 879041 w 1011108"/>
                <a:gd name="connsiteY1641" fmla="*/ 502969 h 1215214"/>
                <a:gd name="connsiteX1642" fmla="*/ 879878 w 1011108"/>
                <a:gd name="connsiteY1642" fmla="*/ 497187 h 1215214"/>
                <a:gd name="connsiteX1643" fmla="*/ 880739 w 1011108"/>
                <a:gd name="connsiteY1643" fmla="*/ 494066 h 1215214"/>
                <a:gd name="connsiteX1644" fmla="*/ 881318 w 1011108"/>
                <a:gd name="connsiteY1644" fmla="*/ 489497 h 1215214"/>
                <a:gd name="connsiteX1645" fmla="*/ 880793 w 1011108"/>
                <a:gd name="connsiteY1645" fmla="*/ 484740 h 1215214"/>
                <a:gd name="connsiteX1646" fmla="*/ 880942 w 1011108"/>
                <a:gd name="connsiteY1646" fmla="*/ 480758 h 1215214"/>
                <a:gd name="connsiteX1647" fmla="*/ 884400 w 1011108"/>
                <a:gd name="connsiteY1647" fmla="*/ 470650 h 1215214"/>
                <a:gd name="connsiteX1648" fmla="*/ 885190 w 1011108"/>
                <a:gd name="connsiteY1648" fmla="*/ 466480 h 1215214"/>
                <a:gd name="connsiteX1649" fmla="*/ 886254 w 1011108"/>
                <a:gd name="connsiteY1649" fmla="*/ 463805 h 1215214"/>
                <a:gd name="connsiteX1650" fmla="*/ 887890 w 1011108"/>
                <a:gd name="connsiteY1650" fmla="*/ 453845 h 1215214"/>
                <a:gd name="connsiteX1651" fmla="*/ 887921 w 1011108"/>
                <a:gd name="connsiteY1651" fmla="*/ 448682 h 1215214"/>
                <a:gd name="connsiteX1652" fmla="*/ 890424 w 1011108"/>
                <a:gd name="connsiteY1652" fmla="*/ 442674 h 1215214"/>
                <a:gd name="connsiteX1653" fmla="*/ 893546 w 1011108"/>
                <a:gd name="connsiteY1653" fmla="*/ 437784 h 1215214"/>
                <a:gd name="connsiteX1654" fmla="*/ 893812 w 1011108"/>
                <a:gd name="connsiteY1654" fmla="*/ 433262 h 1215214"/>
                <a:gd name="connsiteX1655" fmla="*/ 892763 w 1011108"/>
                <a:gd name="connsiteY1655" fmla="*/ 429789 h 1215214"/>
                <a:gd name="connsiteX1656" fmla="*/ 892912 w 1011108"/>
                <a:gd name="connsiteY1656" fmla="*/ 422450 h 1215214"/>
                <a:gd name="connsiteX1657" fmla="*/ 378153 w 1011108"/>
                <a:gd name="connsiteY1657" fmla="*/ 39399 h 1215214"/>
                <a:gd name="connsiteX1658" fmla="*/ 382238 w 1011108"/>
                <a:gd name="connsiteY1658" fmla="*/ 38218 h 1215214"/>
                <a:gd name="connsiteX1659" fmla="*/ 386305 w 1011108"/>
                <a:gd name="connsiteY1659" fmla="*/ 39641 h 1215214"/>
                <a:gd name="connsiteX1660" fmla="*/ 388582 w 1011108"/>
                <a:gd name="connsiteY1660" fmla="*/ 39219 h 1215214"/>
                <a:gd name="connsiteX1661" fmla="*/ 388504 w 1011108"/>
                <a:gd name="connsiteY1661" fmla="*/ 38257 h 1215214"/>
                <a:gd name="connsiteX1662" fmla="*/ 388003 w 1011108"/>
                <a:gd name="connsiteY1662" fmla="*/ 37451 h 1215214"/>
                <a:gd name="connsiteX1663" fmla="*/ 387174 w 1011108"/>
                <a:gd name="connsiteY1663" fmla="*/ 36692 h 1215214"/>
                <a:gd name="connsiteX1664" fmla="*/ 385367 w 1011108"/>
                <a:gd name="connsiteY1664" fmla="*/ 36168 h 1215214"/>
                <a:gd name="connsiteX1665" fmla="*/ 384788 w 1011108"/>
                <a:gd name="connsiteY1665" fmla="*/ 34220 h 1215214"/>
                <a:gd name="connsiteX1666" fmla="*/ 383747 w 1011108"/>
                <a:gd name="connsiteY1666" fmla="*/ 32389 h 1215214"/>
                <a:gd name="connsiteX1667" fmla="*/ 383559 w 1011108"/>
                <a:gd name="connsiteY1667" fmla="*/ 30386 h 1215214"/>
                <a:gd name="connsiteX1668" fmla="*/ 382738 w 1011108"/>
                <a:gd name="connsiteY1668" fmla="*/ 28540 h 1215214"/>
                <a:gd name="connsiteX1669" fmla="*/ 381768 w 1011108"/>
                <a:gd name="connsiteY1669" fmla="*/ 28540 h 1215214"/>
                <a:gd name="connsiteX1670" fmla="*/ 380806 w 1011108"/>
                <a:gd name="connsiteY1670" fmla="*/ 29064 h 1215214"/>
                <a:gd name="connsiteX1671" fmla="*/ 378646 w 1011108"/>
                <a:gd name="connsiteY1671" fmla="*/ 31669 h 1215214"/>
                <a:gd name="connsiteX1672" fmla="*/ 379406 w 1011108"/>
                <a:gd name="connsiteY1672" fmla="*/ 33093 h 1215214"/>
                <a:gd name="connsiteX1673" fmla="*/ 379632 w 1011108"/>
                <a:gd name="connsiteY1673" fmla="*/ 35698 h 1215214"/>
                <a:gd name="connsiteX1674" fmla="*/ 378349 w 1011108"/>
                <a:gd name="connsiteY1674" fmla="*/ 36559 h 1215214"/>
                <a:gd name="connsiteX1675" fmla="*/ 376878 w 1011108"/>
                <a:gd name="connsiteY1675" fmla="*/ 36199 h 1215214"/>
                <a:gd name="connsiteX1676" fmla="*/ 376244 w 1011108"/>
                <a:gd name="connsiteY1676" fmla="*/ 38577 h 1215214"/>
                <a:gd name="connsiteX1677" fmla="*/ 376980 w 1011108"/>
                <a:gd name="connsiteY1677" fmla="*/ 39422 h 1215214"/>
                <a:gd name="connsiteX1678" fmla="*/ 378153 w 1011108"/>
                <a:gd name="connsiteY1678" fmla="*/ 39399 h 1215214"/>
                <a:gd name="connsiteX1679" fmla="*/ 4913 w 1011108"/>
                <a:gd name="connsiteY1679" fmla="*/ 366309 h 1215214"/>
                <a:gd name="connsiteX1680" fmla="*/ 4905 w 1011108"/>
                <a:gd name="connsiteY1680" fmla="*/ 364619 h 1215214"/>
                <a:gd name="connsiteX1681" fmla="*/ 4123 w 1011108"/>
                <a:gd name="connsiteY1681" fmla="*/ 362984 h 1215214"/>
                <a:gd name="connsiteX1682" fmla="*/ 1627 w 1011108"/>
                <a:gd name="connsiteY1682" fmla="*/ 355841 h 1215214"/>
                <a:gd name="connsiteX1683" fmla="*/ 845 w 1011108"/>
                <a:gd name="connsiteY1683" fmla="*/ 356115 h 1215214"/>
                <a:gd name="connsiteX1684" fmla="*/ 0 w 1011108"/>
                <a:gd name="connsiteY1684" fmla="*/ 357046 h 1215214"/>
                <a:gd name="connsiteX1685" fmla="*/ 1228 w 1011108"/>
                <a:gd name="connsiteY1685" fmla="*/ 362210 h 1215214"/>
                <a:gd name="connsiteX1686" fmla="*/ 5445 w 1011108"/>
                <a:gd name="connsiteY1686" fmla="*/ 369775 h 1215214"/>
                <a:gd name="connsiteX1687" fmla="*/ 6024 w 1011108"/>
                <a:gd name="connsiteY1687" fmla="*/ 368773 h 1215214"/>
                <a:gd name="connsiteX1688" fmla="*/ 5265 w 1011108"/>
                <a:gd name="connsiteY1688" fmla="*/ 366849 h 1215214"/>
                <a:gd name="connsiteX1689" fmla="*/ 4913 w 1011108"/>
                <a:gd name="connsiteY1689" fmla="*/ 366309 h 1215214"/>
                <a:gd name="connsiteX1690" fmla="*/ 54451 w 1011108"/>
                <a:gd name="connsiteY1690" fmla="*/ 245249 h 1215214"/>
                <a:gd name="connsiteX1691" fmla="*/ 55726 w 1011108"/>
                <a:gd name="connsiteY1691" fmla="*/ 243426 h 1215214"/>
                <a:gd name="connsiteX1692" fmla="*/ 55969 w 1011108"/>
                <a:gd name="connsiteY1692" fmla="*/ 241760 h 1215214"/>
                <a:gd name="connsiteX1693" fmla="*/ 55468 w 1011108"/>
                <a:gd name="connsiteY1693" fmla="*/ 240633 h 1215214"/>
                <a:gd name="connsiteX1694" fmla="*/ 53708 w 1011108"/>
                <a:gd name="connsiteY1694" fmla="*/ 242456 h 1215214"/>
                <a:gd name="connsiteX1695" fmla="*/ 52699 w 1011108"/>
                <a:gd name="connsiteY1695" fmla="*/ 243966 h 1215214"/>
                <a:gd name="connsiteX1696" fmla="*/ 52902 w 1011108"/>
                <a:gd name="connsiteY1696" fmla="*/ 244889 h 1215214"/>
                <a:gd name="connsiteX1697" fmla="*/ 54451 w 1011108"/>
                <a:gd name="connsiteY1697" fmla="*/ 245249 h 1215214"/>
                <a:gd name="connsiteX1698" fmla="*/ 255044 w 1011108"/>
                <a:gd name="connsiteY1698" fmla="*/ 120160 h 1215214"/>
                <a:gd name="connsiteX1699" fmla="*/ 255826 w 1011108"/>
                <a:gd name="connsiteY1699" fmla="*/ 120356 h 1215214"/>
                <a:gd name="connsiteX1700" fmla="*/ 256648 w 1011108"/>
                <a:gd name="connsiteY1700" fmla="*/ 119714 h 1215214"/>
                <a:gd name="connsiteX1701" fmla="*/ 256820 w 1011108"/>
                <a:gd name="connsiteY1701" fmla="*/ 118690 h 1215214"/>
                <a:gd name="connsiteX1702" fmla="*/ 255928 w 1011108"/>
                <a:gd name="connsiteY1702" fmla="*/ 117657 h 1215214"/>
                <a:gd name="connsiteX1703" fmla="*/ 255631 w 1011108"/>
                <a:gd name="connsiteY1703" fmla="*/ 116741 h 1215214"/>
                <a:gd name="connsiteX1704" fmla="*/ 254934 w 1011108"/>
                <a:gd name="connsiteY1704" fmla="*/ 116679 h 1215214"/>
                <a:gd name="connsiteX1705" fmla="*/ 254598 w 1011108"/>
                <a:gd name="connsiteY1705" fmla="*/ 117242 h 1215214"/>
                <a:gd name="connsiteX1706" fmla="*/ 254129 w 1011108"/>
                <a:gd name="connsiteY1706" fmla="*/ 118329 h 1215214"/>
                <a:gd name="connsiteX1707" fmla="*/ 255028 w 1011108"/>
                <a:gd name="connsiteY1707" fmla="*/ 119284 h 1215214"/>
                <a:gd name="connsiteX1708" fmla="*/ 255044 w 1011108"/>
                <a:gd name="connsiteY1708" fmla="*/ 120160 h 1215214"/>
                <a:gd name="connsiteX1709" fmla="*/ 269854 w 1011108"/>
                <a:gd name="connsiteY1709" fmla="*/ 101141 h 1215214"/>
                <a:gd name="connsiteX1710" fmla="*/ 269737 w 1011108"/>
                <a:gd name="connsiteY1710" fmla="*/ 100531 h 1215214"/>
                <a:gd name="connsiteX1711" fmla="*/ 269838 w 1011108"/>
                <a:gd name="connsiteY1711" fmla="*/ 98779 h 1215214"/>
                <a:gd name="connsiteX1712" fmla="*/ 269001 w 1011108"/>
                <a:gd name="connsiteY1712" fmla="*/ 98356 h 1215214"/>
                <a:gd name="connsiteX1713" fmla="*/ 268070 w 1011108"/>
                <a:gd name="connsiteY1713" fmla="*/ 99170 h 1215214"/>
                <a:gd name="connsiteX1714" fmla="*/ 267499 w 1011108"/>
                <a:gd name="connsiteY1714" fmla="*/ 101423 h 1215214"/>
                <a:gd name="connsiteX1715" fmla="*/ 268454 w 1011108"/>
                <a:gd name="connsiteY1715" fmla="*/ 102550 h 1215214"/>
                <a:gd name="connsiteX1716" fmla="*/ 269854 w 1011108"/>
                <a:gd name="connsiteY1716" fmla="*/ 101141 h 1215214"/>
                <a:gd name="connsiteX1717" fmla="*/ 756276 w 1011108"/>
                <a:gd name="connsiteY1717" fmla="*/ 824011 h 1215214"/>
                <a:gd name="connsiteX1718" fmla="*/ 755720 w 1011108"/>
                <a:gd name="connsiteY1718" fmla="*/ 825036 h 1215214"/>
                <a:gd name="connsiteX1719" fmla="*/ 755540 w 1011108"/>
                <a:gd name="connsiteY1719" fmla="*/ 825959 h 1215214"/>
                <a:gd name="connsiteX1720" fmla="*/ 755040 w 1011108"/>
                <a:gd name="connsiteY1720" fmla="*/ 826452 h 1215214"/>
                <a:gd name="connsiteX1721" fmla="*/ 755955 w 1011108"/>
                <a:gd name="connsiteY1721" fmla="*/ 827102 h 1215214"/>
                <a:gd name="connsiteX1722" fmla="*/ 756198 w 1011108"/>
                <a:gd name="connsiteY1722" fmla="*/ 828572 h 1215214"/>
                <a:gd name="connsiteX1723" fmla="*/ 756698 w 1011108"/>
                <a:gd name="connsiteY1723" fmla="*/ 828823 h 1215214"/>
                <a:gd name="connsiteX1724" fmla="*/ 758075 w 1011108"/>
                <a:gd name="connsiteY1724" fmla="*/ 828823 h 1215214"/>
                <a:gd name="connsiteX1725" fmla="*/ 757262 w 1011108"/>
                <a:gd name="connsiteY1725" fmla="*/ 825146 h 1215214"/>
                <a:gd name="connsiteX1726" fmla="*/ 756276 w 1011108"/>
                <a:gd name="connsiteY1726" fmla="*/ 824011 h 1215214"/>
                <a:gd name="connsiteX1727" fmla="*/ 755392 w 1011108"/>
                <a:gd name="connsiteY1727" fmla="*/ 830012 h 1215214"/>
                <a:gd name="connsiteX1728" fmla="*/ 754766 w 1011108"/>
                <a:gd name="connsiteY1728" fmla="*/ 829973 h 1215214"/>
                <a:gd name="connsiteX1729" fmla="*/ 753671 w 1011108"/>
                <a:gd name="connsiteY1729" fmla="*/ 831522 h 1215214"/>
                <a:gd name="connsiteX1730" fmla="*/ 753357 w 1011108"/>
                <a:gd name="connsiteY1730" fmla="*/ 832750 h 1215214"/>
                <a:gd name="connsiteX1731" fmla="*/ 752888 w 1011108"/>
                <a:gd name="connsiteY1731" fmla="*/ 832985 h 1215214"/>
                <a:gd name="connsiteX1732" fmla="*/ 752583 w 1011108"/>
                <a:gd name="connsiteY1732" fmla="*/ 833845 h 1215214"/>
                <a:gd name="connsiteX1733" fmla="*/ 752106 w 1011108"/>
                <a:gd name="connsiteY1733" fmla="*/ 834518 h 1215214"/>
                <a:gd name="connsiteX1734" fmla="*/ 750823 w 1011108"/>
                <a:gd name="connsiteY1734" fmla="*/ 833994 h 1215214"/>
                <a:gd name="connsiteX1735" fmla="*/ 750830 w 1011108"/>
                <a:gd name="connsiteY1735" fmla="*/ 834542 h 1215214"/>
                <a:gd name="connsiteX1736" fmla="*/ 751902 w 1011108"/>
                <a:gd name="connsiteY1736" fmla="*/ 836622 h 1215214"/>
                <a:gd name="connsiteX1737" fmla="*/ 753608 w 1011108"/>
                <a:gd name="connsiteY1737" fmla="*/ 836114 h 1215214"/>
                <a:gd name="connsiteX1738" fmla="*/ 755313 w 1011108"/>
                <a:gd name="connsiteY1738" fmla="*/ 836646 h 1215214"/>
                <a:gd name="connsiteX1739" fmla="*/ 756346 w 1011108"/>
                <a:gd name="connsiteY1739" fmla="*/ 833517 h 1215214"/>
                <a:gd name="connsiteX1740" fmla="*/ 756049 w 1011108"/>
                <a:gd name="connsiteY1740" fmla="*/ 831991 h 1215214"/>
                <a:gd name="connsiteX1741" fmla="*/ 755392 w 1011108"/>
                <a:gd name="connsiteY1741" fmla="*/ 830012 h 1215214"/>
                <a:gd name="connsiteX1742" fmla="*/ 773628 w 1011108"/>
                <a:gd name="connsiteY1742" fmla="*/ 810156 h 1215214"/>
                <a:gd name="connsiteX1743" fmla="*/ 772087 w 1011108"/>
                <a:gd name="connsiteY1743" fmla="*/ 809475 h 1215214"/>
                <a:gd name="connsiteX1744" fmla="*/ 770984 w 1011108"/>
                <a:gd name="connsiteY1744" fmla="*/ 810884 h 1215214"/>
                <a:gd name="connsiteX1745" fmla="*/ 771164 w 1011108"/>
                <a:gd name="connsiteY1745" fmla="*/ 811564 h 1215214"/>
                <a:gd name="connsiteX1746" fmla="*/ 771133 w 1011108"/>
                <a:gd name="connsiteY1746" fmla="*/ 813098 h 1215214"/>
                <a:gd name="connsiteX1747" fmla="*/ 771547 w 1011108"/>
                <a:gd name="connsiteY1747" fmla="*/ 813230 h 1215214"/>
                <a:gd name="connsiteX1748" fmla="*/ 772775 w 1011108"/>
                <a:gd name="connsiteY1748" fmla="*/ 812965 h 1215214"/>
                <a:gd name="connsiteX1749" fmla="*/ 772689 w 1011108"/>
                <a:gd name="connsiteY1749" fmla="*/ 812081 h 1215214"/>
                <a:gd name="connsiteX1750" fmla="*/ 774199 w 1011108"/>
                <a:gd name="connsiteY1750" fmla="*/ 811220 h 1215214"/>
                <a:gd name="connsiteX1751" fmla="*/ 773628 w 1011108"/>
                <a:gd name="connsiteY1751" fmla="*/ 810156 h 1215214"/>
                <a:gd name="connsiteX1752" fmla="*/ 549362 w 1011108"/>
                <a:gd name="connsiteY1752" fmla="*/ 615533 h 1215214"/>
                <a:gd name="connsiteX1753" fmla="*/ 547320 w 1011108"/>
                <a:gd name="connsiteY1753" fmla="*/ 616502 h 1215214"/>
                <a:gd name="connsiteX1754" fmla="*/ 542062 w 1011108"/>
                <a:gd name="connsiteY1754" fmla="*/ 615869 h 1215214"/>
                <a:gd name="connsiteX1755" fmla="*/ 542101 w 1011108"/>
                <a:gd name="connsiteY1755" fmla="*/ 615423 h 1215214"/>
                <a:gd name="connsiteX1756" fmla="*/ 542915 w 1011108"/>
                <a:gd name="connsiteY1756" fmla="*/ 613655 h 1215214"/>
                <a:gd name="connsiteX1757" fmla="*/ 541804 w 1011108"/>
                <a:gd name="connsiteY1757" fmla="*/ 612677 h 1215214"/>
                <a:gd name="connsiteX1758" fmla="*/ 540607 w 1011108"/>
                <a:gd name="connsiteY1758" fmla="*/ 612270 h 1215214"/>
                <a:gd name="connsiteX1759" fmla="*/ 536296 w 1011108"/>
                <a:gd name="connsiteY1759" fmla="*/ 611934 h 1215214"/>
                <a:gd name="connsiteX1760" fmla="*/ 530976 w 1011108"/>
                <a:gd name="connsiteY1760" fmla="*/ 613850 h 1215214"/>
                <a:gd name="connsiteX1761" fmla="*/ 521033 w 1011108"/>
                <a:gd name="connsiteY1761" fmla="*/ 616142 h 1215214"/>
                <a:gd name="connsiteX1762" fmla="*/ 519719 w 1011108"/>
                <a:gd name="connsiteY1762" fmla="*/ 617754 h 1215214"/>
                <a:gd name="connsiteX1763" fmla="*/ 518881 w 1011108"/>
                <a:gd name="connsiteY1763" fmla="*/ 619952 h 1215214"/>
                <a:gd name="connsiteX1764" fmla="*/ 519953 w 1011108"/>
                <a:gd name="connsiteY1764" fmla="*/ 621173 h 1215214"/>
                <a:gd name="connsiteX1765" fmla="*/ 523591 w 1011108"/>
                <a:gd name="connsiteY1765" fmla="*/ 623817 h 1215214"/>
                <a:gd name="connsiteX1766" fmla="*/ 527049 w 1011108"/>
                <a:gd name="connsiteY1766" fmla="*/ 624177 h 1215214"/>
                <a:gd name="connsiteX1767" fmla="*/ 529529 w 1011108"/>
                <a:gd name="connsiteY1767" fmla="*/ 623559 h 1215214"/>
                <a:gd name="connsiteX1768" fmla="*/ 532205 w 1011108"/>
                <a:gd name="connsiteY1768" fmla="*/ 623974 h 1215214"/>
                <a:gd name="connsiteX1769" fmla="*/ 533566 w 1011108"/>
                <a:gd name="connsiteY1769" fmla="*/ 622441 h 1215214"/>
                <a:gd name="connsiteX1770" fmla="*/ 537353 w 1011108"/>
                <a:gd name="connsiteY1770" fmla="*/ 623481 h 1215214"/>
                <a:gd name="connsiteX1771" fmla="*/ 538808 w 1011108"/>
                <a:gd name="connsiteY1771" fmla="*/ 624944 h 1215214"/>
                <a:gd name="connsiteX1772" fmla="*/ 541921 w 1011108"/>
                <a:gd name="connsiteY1772" fmla="*/ 623653 h 1215214"/>
                <a:gd name="connsiteX1773" fmla="*/ 542626 w 1011108"/>
                <a:gd name="connsiteY1773" fmla="*/ 621251 h 1215214"/>
                <a:gd name="connsiteX1774" fmla="*/ 543698 w 1011108"/>
                <a:gd name="connsiteY1774" fmla="*/ 620164 h 1215214"/>
                <a:gd name="connsiteX1775" fmla="*/ 547312 w 1011108"/>
                <a:gd name="connsiteY1775" fmla="*/ 619350 h 1215214"/>
                <a:gd name="connsiteX1776" fmla="*/ 551184 w 1011108"/>
                <a:gd name="connsiteY1776" fmla="*/ 620422 h 1215214"/>
                <a:gd name="connsiteX1777" fmla="*/ 552382 w 1011108"/>
                <a:gd name="connsiteY1777" fmla="*/ 620234 h 1215214"/>
                <a:gd name="connsiteX1778" fmla="*/ 553633 w 1011108"/>
                <a:gd name="connsiteY1778" fmla="*/ 618928 h 1215214"/>
                <a:gd name="connsiteX1779" fmla="*/ 551943 w 1011108"/>
                <a:gd name="connsiteY1779" fmla="*/ 616307 h 1215214"/>
                <a:gd name="connsiteX1780" fmla="*/ 549362 w 1011108"/>
                <a:gd name="connsiteY1780" fmla="*/ 615533 h 1215214"/>
                <a:gd name="connsiteX1781" fmla="*/ 685317 w 1011108"/>
                <a:gd name="connsiteY1781" fmla="*/ 727838 h 1215214"/>
                <a:gd name="connsiteX1782" fmla="*/ 684668 w 1011108"/>
                <a:gd name="connsiteY1782" fmla="*/ 723652 h 1215214"/>
                <a:gd name="connsiteX1783" fmla="*/ 682681 w 1011108"/>
                <a:gd name="connsiteY1783" fmla="*/ 722009 h 1215214"/>
                <a:gd name="connsiteX1784" fmla="*/ 681538 w 1011108"/>
                <a:gd name="connsiteY1784" fmla="*/ 722111 h 1215214"/>
                <a:gd name="connsiteX1785" fmla="*/ 681327 w 1011108"/>
                <a:gd name="connsiteY1785" fmla="*/ 724223 h 1215214"/>
                <a:gd name="connsiteX1786" fmla="*/ 680013 w 1011108"/>
                <a:gd name="connsiteY1786" fmla="*/ 725413 h 1215214"/>
                <a:gd name="connsiteX1787" fmla="*/ 679630 w 1011108"/>
                <a:gd name="connsiteY1787" fmla="*/ 726492 h 1215214"/>
                <a:gd name="connsiteX1788" fmla="*/ 679700 w 1011108"/>
                <a:gd name="connsiteY1788" fmla="*/ 728941 h 1215214"/>
                <a:gd name="connsiteX1789" fmla="*/ 679121 w 1011108"/>
                <a:gd name="connsiteY1789" fmla="*/ 731218 h 1215214"/>
                <a:gd name="connsiteX1790" fmla="*/ 680201 w 1011108"/>
                <a:gd name="connsiteY1790" fmla="*/ 733486 h 1215214"/>
                <a:gd name="connsiteX1791" fmla="*/ 679943 w 1011108"/>
                <a:gd name="connsiteY1791" fmla="*/ 735779 h 1215214"/>
                <a:gd name="connsiteX1792" fmla="*/ 680443 w 1011108"/>
                <a:gd name="connsiteY1792" fmla="*/ 737390 h 1215214"/>
                <a:gd name="connsiteX1793" fmla="*/ 681085 w 1011108"/>
                <a:gd name="connsiteY1793" fmla="*/ 737273 h 1215214"/>
                <a:gd name="connsiteX1794" fmla="*/ 683432 w 1011108"/>
                <a:gd name="connsiteY1794" fmla="*/ 736193 h 1215214"/>
                <a:gd name="connsiteX1795" fmla="*/ 685129 w 1011108"/>
                <a:gd name="connsiteY1795" fmla="*/ 734589 h 1215214"/>
                <a:gd name="connsiteX1796" fmla="*/ 685763 w 1011108"/>
                <a:gd name="connsiteY1796" fmla="*/ 732633 h 1215214"/>
                <a:gd name="connsiteX1797" fmla="*/ 684996 w 1011108"/>
                <a:gd name="connsiteY1797" fmla="*/ 730357 h 1215214"/>
                <a:gd name="connsiteX1798" fmla="*/ 685317 w 1011108"/>
                <a:gd name="connsiteY1798" fmla="*/ 727838 h 1215214"/>
                <a:gd name="connsiteX1799" fmla="*/ 234648 w 1011108"/>
                <a:gd name="connsiteY1799" fmla="*/ 53035 h 1215214"/>
                <a:gd name="connsiteX1800" fmla="*/ 234633 w 1011108"/>
                <a:gd name="connsiteY1800" fmla="*/ 52808 h 1215214"/>
                <a:gd name="connsiteX1801" fmla="*/ 234140 w 1011108"/>
                <a:gd name="connsiteY1801" fmla="*/ 52769 h 1215214"/>
                <a:gd name="connsiteX1802" fmla="*/ 234155 w 1011108"/>
                <a:gd name="connsiteY1802" fmla="*/ 52996 h 1215214"/>
                <a:gd name="connsiteX1803" fmla="*/ 234648 w 1011108"/>
                <a:gd name="connsiteY1803" fmla="*/ 53035 h 12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</a:cxnLst>
              <a:rect l="l" t="t" r="r" b="b"/>
              <a:pathLst>
                <a:path w="1011108" h="1215214">
                  <a:moveTo>
                    <a:pt x="384162" y="27828"/>
                  </a:moveTo>
                  <a:lnTo>
                    <a:pt x="383364" y="25825"/>
                  </a:lnTo>
                  <a:lnTo>
                    <a:pt x="383716" y="25324"/>
                  </a:lnTo>
                  <a:lnTo>
                    <a:pt x="384123" y="25058"/>
                  </a:lnTo>
                  <a:lnTo>
                    <a:pt x="384639" y="25121"/>
                  </a:lnTo>
                  <a:lnTo>
                    <a:pt x="386673" y="27265"/>
                  </a:lnTo>
                  <a:lnTo>
                    <a:pt x="387557" y="27851"/>
                  </a:lnTo>
                  <a:lnTo>
                    <a:pt x="388856" y="29408"/>
                  </a:lnTo>
                  <a:lnTo>
                    <a:pt x="391790" y="29596"/>
                  </a:lnTo>
                  <a:lnTo>
                    <a:pt x="395310" y="27922"/>
                  </a:lnTo>
                  <a:lnTo>
                    <a:pt x="396953" y="28603"/>
                  </a:lnTo>
                  <a:lnTo>
                    <a:pt x="397735" y="28477"/>
                  </a:lnTo>
                  <a:lnTo>
                    <a:pt x="400317" y="26889"/>
                  </a:lnTo>
                  <a:lnTo>
                    <a:pt x="402000" y="26435"/>
                  </a:lnTo>
                  <a:lnTo>
                    <a:pt x="403126" y="25262"/>
                  </a:lnTo>
                  <a:lnTo>
                    <a:pt x="404268" y="26529"/>
                  </a:lnTo>
                  <a:lnTo>
                    <a:pt x="406819" y="28000"/>
                  </a:lnTo>
                  <a:lnTo>
                    <a:pt x="407625" y="29541"/>
                  </a:lnTo>
                  <a:lnTo>
                    <a:pt x="408704" y="30269"/>
                  </a:lnTo>
                  <a:lnTo>
                    <a:pt x="409064" y="30754"/>
                  </a:lnTo>
                  <a:lnTo>
                    <a:pt x="407507" y="32373"/>
                  </a:lnTo>
                  <a:lnTo>
                    <a:pt x="407311" y="34118"/>
                  </a:lnTo>
                  <a:lnTo>
                    <a:pt x="405645" y="34001"/>
                  </a:lnTo>
                  <a:lnTo>
                    <a:pt x="403650" y="36864"/>
                  </a:lnTo>
                  <a:lnTo>
                    <a:pt x="396163" y="41668"/>
                  </a:lnTo>
                  <a:lnTo>
                    <a:pt x="389443" y="37568"/>
                  </a:lnTo>
                  <a:lnTo>
                    <a:pt x="386525" y="34799"/>
                  </a:lnTo>
                  <a:lnTo>
                    <a:pt x="384569" y="30965"/>
                  </a:lnTo>
                  <a:lnTo>
                    <a:pt x="384162" y="27828"/>
                  </a:lnTo>
                  <a:close/>
                  <a:moveTo>
                    <a:pt x="528637" y="127053"/>
                  </a:moveTo>
                  <a:lnTo>
                    <a:pt x="528888" y="128187"/>
                  </a:lnTo>
                  <a:lnTo>
                    <a:pt x="530077" y="129290"/>
                  </a:lnTo>
                  <a:lnTo>
                    <a:pt x="531016" y="128242"/>
                  </a:lnTo>
                  <a:lnTo>
                    <a:pt x="530523" y="127334"/>
                  </a:lnTo>
                  <a:lnTo>
                    <a:pt x="530374" y="125629"/>
                  </a:lnTo>
                  <a:lnTo>
                    <a:pt x="529169" y="124088"/>
                  </a:lnTo>
                  <a:lnTo>
                    <a:pt x="528653" y="125394"/>
                  </a:lnTo>
                  <a:lnTo>
                    <a:pt x="528160" y="125699"/>
                  </a:lnTo>
                  <a:lnTo>
                    <a:pt x="527698" y="126740"/>
                  </a:lnTo>
                  <a:lnTo>
                    <a:pt x="528637" y="127053"/>
                  </a:lnTo>
                  <a:close/>
                  <a:moveTo>
                    <a:pt x="578136" y="149616"/>
                  </a:moveTo>
                  <a:lnTo>
                    <a:pt x="579098" y="149631"/>
                  </a:lnTo>
                  <a:lnTo>
                    <a:pt x="580663" y="149115"/>
                  </a:lnTo>
                  <a:lnTo>
                    <a:pt x="581477" y="148020"/>
                  </a:lnTo>
                  <a:lnTo>
                    <a:pt x="582330" y="148301"/>
                  </a:lnTo>
                  <a:lnTo>
                    <a:pt x="584027" y="146298"/>
                  </a:lnTo>
                  <a:lnTo>
                    <a:pt x="585169" y="145313"/>
                  </a:lnTo>
                  <a:lnTo>
                    <a:pt x="588205" y="144984"/>
                  </a:lnTo>
                  <a:lnTo>
                    <a:pt x="586155" y="142441"/>
                  </a:lnTo>
                  <a:lnTo>
                    <a:pt x="585787" y="142262"/>
                  </a:lnTo>
                  <a:lnTo>
                    <a:pt x="582955" y="143247"/>
                  </a:lnTo>
                  <a:lnTo>
                    <a:pt x="579309" y="143896"/>
                  </a:lnTo>
                  <a:lnTo>
                    <a:pt x="577901" y="145266"/>
                  </a:lnTo>
                  <a:lnTo>
                    <a:pt x="576446" y="147511"/>
                  </a:lnTo>
                  <a:lnTo>
                    <a:pt x="576118" y="149514"/>
                  </a:lnTo>
                  <a:lnTo>
                    <a:pt x="576376" y="150148"/>
                  </a:lnTo>
                  <a:lnTo>
                    <a:pt x="578136" y="149616"/>
                  </a:lnTo>
                  <a:close/>
                  <a:moveTo>
                    <a:pt x="642429" y="2269"/>
                  </a:moveTo>
                  <a:lnTo>
                    <a:pt x="642961" y="743"/>
                  </a:lnTo>
                  <a:lnTo>
                    <a:pt x="642014" y="0"/>
                  </a:lnTo>
                  <a:lnTo>
                    <a:pt x="640888" y="1557"/>
                  </a:lnTo>
                  <a:lnTo>
                    <a:pt x="641858" y="2871"/>
                  </a:lnTo>
                  <a:lnTo>
                    <a:pt x="642429" y="2269"/>
                  </a:lnTo>
                  <a:close/>
                  <a:moveTo>
                    <a:pt x="520157" y="29463"/>
                  </a:moveTo>
                  <a:lnTo>
                    <a:pt x="523294" y="25371"/>
                  </a:lnTo>
                  <a:lnTo>
                    <a:pt x="524147" y="21319"/>
                  </a:lnTo>
                  <a:lnTo>
                    <a:pt x="523075" y="21593"/>
                  </a:lnTo>
                  <a:lnTo>
                    <a:pt x="522973" y="23376"/>
                  </a:lnTo>
                  <a:lnTo>
                    <a:pt x="522605" y="24574"/>
                  </a:lnTo>
                  <a:lnTo>
                    <a:pt x="522113" y="25004"/>
                  </a:lnTo>
                  <a:lnTo>
                    <a:pt x="521260" y="25763"/>
                  </a:lnTo>
                  <a:lnTo>
                    <a:pt x="519304" y="29017"/>
                  </a:lnTo>
                  <a:lnTo>
                    <a:pt x="518467" y="29823"/>
                  </a:lnTo>
                  <a:lnTo>
                    <a:pt x="518577" y="30824"/>
                  </a:lnTo>
                  <a:lnTo>
                    <a:pt x="520157" y="29463"/>
                  </a:lnTo>
                  <a:close/>
                  <a:moveTo>
                    <a:pt x="430031" y="24683"/>
                  </a:moveTo>
                  <a:lnTo>
                    <a:pt x="431783" y="28118"/>
                  </a:lnTo>
                  <a:lnTo>
                    <a:pt x="432221" y="27773"/>
                  </a:lnTo>
                  <a:lnTo>
                    <a:pt x="433012" y="24800"/>
                  </a:lnTo>
                  <a:lnTo>
                    <a:pt x="432300" y="23408"/>
                  </a:lnTo>
                  <a:lnTo>
                    <a:pt x="432221" y="20990"/>
                  </a:lnTo>
                  <a:lnTo>
                    <a:pt x="431900" y="20349"/>
                  </a:lnTo>
                  <a:lnTo>
                    <a:pt x="431001" y="21671"/>
                  </a:lnTo>
                  <a:lnTo>
                    <a:pt x="429819" y="21867"/>
                  </a:lnTo>
                  <a:lnTo>
                    <a:pt x="430531" y="23619"/>
                  </a:lnTo>
                  <a:lnTo>
                    <a:pt x="430031" y="24683"/>
                  </a:lnTo>
                  <a:close/>
                  <a:moveTo>
                    <a:pt x="515338" y="34016"/>
                  </a:moveTo>
                  <a:lnTo>
                    <a:pt x="517340" y="32373"/>
                  </a:lnTo>
                  <a:lnTo>
                    <a:pt x="517536" y="31411"/>
                  </a:lnTo>
                  <a:lnTo>
                    <a:pt x="516871" y="31881"/>
                  </a:lnTo>
                  <a:lnTo>
                    <a:pt x="512873" y="33868"/>
                  </a:lnTo>
                  <a:lnTo>
                    <a:pt x="510964" y="36105"/>
                  </a:lnTo>
                  <a:lnTo>
                    <a:pt x="514438" y="34447"/>
                  </a:lnTo>
                  <a:lnTo>
                    <a:pt x="515338" y="34016"/>
                  </a:lnTo>
                  <a:close/>
                  <a:moveTo>
                    <a:pt x="525602" y="124815"/>
                  </a:moveTo>
                  <a:lnTo>
                    <a:pt x="525954" y="124651"/>
                  </a:lnTo>
                  <a:lnTo>
                    <a:pt x="526556" y="123947"/>
                  </a:lnTo>
                  <a:lnTo>
                    <a:pt x="526267" y="121991"/>
                  </a:lnTo>
                  <a:lnTo>
                    <a:pt x="525578" y="122930"/>
                  </a:lnTo>
                  <a:lnTo>
                    <a:pt x="525602" y="124815"/>
                  </a:lnTo>
                  <a:close/>
                  <a:moveTo>
                    <a:pt x="641623" y="13065"/>
                  </a:moveTo>
                  <a:lnTo>
                    <a:pt x="641506" y="13683"/>
                  </a:lnTo>
                  <a:lnTo>
                    <a:pt x="641757" y="15092"/>
                  </a:lnTo>
                  <a:lnTo>
                    <a:pt x="642946" y="15756"/>
                  </a:lnTo>
                  <a:lnTo>
                    <a:pt x="644776" y="14481"/>
                  </a:lnTo>
                  <a:lnTo>
                    <a:pt x="643086" y="11978"/>
                  </a:lnTo>
                  <a:lnTo>
                    <a:pt x="641623" y="13065"/>
                  </a:lnTo>
                  <a:close/>
                  <a:moveTo>
                    <a:pt x="518052" y="123814"/>
                  </a:moveTo>
                  <a:lnTo>
                    <a:pt x="518302" y="124815"/>
                  </a:lnTo>
                  <a:lnTo>
                    <a:pt x="518670" y="124933"/>
                  </a:lnTo>
                  <a:lnTo>
                    <a:pt x="519985" y="124839"/>
                  </a:lnTo>
                  <a:lnTo>
                    <a:pt x="520462" y="122930"/>
                  </a:lnTo>
                  <a:lnTo>
                    <a:pt x="519883" y="122695"/>
                  </a:lnTo>
                  <a:lnTo>
                    <a:pt x="518490" y="122906"/>
                  </a:lnTo>
                  <a:lnTo>
                    <a:pt x="518052" y="123814"/>
                  </a:lnTo>
                  <a:close/>
                  <a:moveTo>
                    <a:pt x="526454" y="92528"/>
                  </a:moveTo>
                  <a:lnTo>
                    <a:pt x="524295" y="91644"/>
                  </a:lnTo>
                  <a:lnTo>
                    <a:pt x="523482" y="90681"/>
                  </a:lnTo>
                  <a:lnTo>
                    <a:pt x="523380" y="89727"/>
                  </a:lnTo>
                  <a:lnTo>
                    <a:pt x="524319" y="86871"/>
                  </a:lnTo>
                  <a:lnTo>
                    <a:pt x="524905" y="86011"/>
                  </a:lnTo>
                  <a:lnTo>
                    <a:pt x="525523" y="85768"/>
                  </a:lnTo>
                  <a:lnTo>
                    <a:pt x="526900" y="84204"/>
                  </a:lnTo>
                  <a:lnTo>
                    <a:pt x="526572" y="83296"/>
                  </a:lnTo>
                  <a:lnTo>
                    <a:pt x="526126" y="82780"/>
                  </a:lnTo>
                  <a:lnTo>
                    <a:pt x="525571" y="82490"/>
                  </a:lnTo>
                  <a:lnTo>
                    <a:pt x="524679" y="84548"/>
                  </a:lnTo>
                  <a:lnTo>
                    <a:pt x="523654" y="84610"/>
                  </a:lnTo>
                  <a:lnTo>
                    <a:pt x="522707" y="83680"/>
                  </a:lnTo>
                  <a:lnTo>
                    <a:pt x="522293" y="81935"/>
                  </a:lnTo>
                  <a:lnTo>
                    <a:pt x="522425" y="80933"/>
                  </a:lnTo>
                  <a:lnTo>
                    <a:pt x="521409" y="80808"/>
                  </a:lnTo>
                  <a:lnTo>
                    <a:pt x="519812" y="81825"/>
                  </a:lnTo>
                  <a:lnTo>
                    <a:pt x="518733" y="83453"/>
                  </a:lnTo>
                  <a:lnTo>
                    <a:pt x="516331" y="85056"/>
                  </a:lnTo>
                  <a:lnTo>
                    <a:pt x="516042" y="88342"/>
                  </a:lnTo>
                  <a:lnTo>
                    <a:pt x="516402" y="90932"/>
                  </a:lnTo>
                  <a:lnTo>
                    <a:pt x="515619" y="92043"/>
                  </a:lnTo>
                  <a:lnTo>
                    <a:pt x="514375" y="92857"/>
                  </a:lnTo>
                  <a:lnTo>
                    <a:pt x="514985" y="93240"/>
                  </a:lnTo>
                  <a:lnTo>
                    <a:pt x="517114" y="93365"/>
                  </a:lnTo>
                  <a:lnTo>
                    <a:pt x="521268" y="94398"/>
                  </a:lnTo>
                  <a:lnTo>
                    <a:pt x="523756" y="94233"/>
                  </a:lnTo>
                  <a:lnTo>
                    <a:pt x="526634" y="94679"/>
                  </a:lnTo>
                  <a:lnTo>
                    <a:pt x="527448" y="93623"/>
                  </a:lnTo>
                  <a:lnTo>
                    <a:pt x="527878" y="92230"/>
                  </a:lnTo>
                  <a:lnTo>
                    <a:pt x="527511" y="92113"/>
                  </a:lnTo>
                  <a:lnTo>
                    <a:pt x="526454" y="92528"/>
                  </a:lnTo>
                  <a:close/>
                  <a:moveTo>
                    <a:pt x="841583" y="313923"/>
                  </a:moveTo>
                  <a:lnTo>
                    <a:pt x="842091" y="313603"/>
                  </a:lnTo>
                  <a:lnTo>
                    <a:pt x="842850" y="312601"/>
                  </a:lnTo>
                  <a:lnTo>
                    <a:pt x="842372" y="311365"/>
                  </a:lnTo>
                  <a:lnTo>
                    <a:pt x="841371" y="309613"/>
                  </a:lnTo>
                  <a:lnTo>
                    <a:pt x="841622" y="308064"/>
                  </a:lnTo>
                  <a:lnTo>
                    <a:pt x="841003" y="307672"/>
                  </a:lnTo>
                  <a:lnTo>
                    <a:pt x="840315" y="307743"/>
                  </a:lnTo>
                  <a:lnTo>
                    <a:pt x="839564" y="307141"/>
                  </a:lnTo>
                  <a:lnTo>
                    <a:pt x="837663" y="306420"/>
                  </a:lnTo>
                  <a:lnTo>
                    <a:pt x="837076" y="308079"/>
                  </a:lnTo>
                  <a:lnTo>
                    <a:pt x="840393" y="313094"/>
                  </a:lnTo>
                  <a:lnTo>
                    <a:pt x="841583" y="313923"/>
                  </a:lnTo>
                  <a:close/>
                  <a:moveTo>
                    <a:pt x="881412" y="362092"/>
                  </a:moveTo>
                  <a:lnTo>
                    <a:pt x="881967" y="361427"/>
                  </a:lnTo>
                  <a:lnTo>
                    <a:pt x="882108" y="359769"/>
                  </a:lnTo>
                  <a:lnTo>
                    <a:pt x="883375" y="355661"/>
                  </a:lnTo>
                  <a:lnTo>
                    <a:pt x="887960" y="344802"/>
                  </a:lnTo>
                  <a:lnTo>
                    <a:pt x="888156" y="342745"/>
                  </a:lnTo>
                  <a:lnTo>
                    <a:pt x="886810" y="341242"/>
                  </a:lnTo>
                  <a:lnTo>
                    <a:pt x="886458" y="336987"/>
                  </a:lnTo>
                  <a:lnTo>
                    <a:pt x="885910" y="336760"/>
                  </a:lnTo>
                  <a:lnTo>
                    <a:pt x="885167" y="337018"/>
                  </a:lnTo>
                  <a:lnTo>
                    <a:pt x="884236" y="337628"/>
                  </a:lnTo>
                  <a:lnTo>
                    <a:pt x="883422" y="338833"/>
                  </a:lnTo>
                  <a:lnTo>
                    <a:pt x="884361" y="339263"/>
                  </a:lnTo>
                  <a:lnTo>
                    <a:pt x="885581" y="341422"/>
                  </a:lnTo>
                  <a:lnTo>
                    <a:pt x="885261" y="343426"/>
                  </a:lnTo>
                  <a:lnTo>
                    <a:pt x="884423" y="344990"/>
                  </a:lnTo>
                  <a:lnTo>
                    <a:pt x="881107" y="347939"/>
                  </a:lnTo>
                  <a:lnTo>
                    <a:pt x="881599" y="350576"/>
                  </a:lnTo>
                  <a:lnTo>
                    <a:pt x="881396" y="351835"/>
                  </a:lnTo>
                  <a:lnTo>
                    <a:pt x="880254" y="354112"/>
                  </a:lnTo>
                  <a:lnTo>
                    <a:pt x="879761" y="356600"/>
                  </a:lnTo>
                  <a:lnTo>
                    <a:pt x="880426" y="360903"/>
                  </a:lnTo>
                  <a:lnTo>
                    <a:pt x="881412" y="362092"/>
                  </a:lnTo>
                  <a:close/>
                  <a:moveTo>
                    <a:pt x="889509" y="399997"/>
                  </a:moveTo>
                  <a:lnTo>
                    <a:pt x="889986" y="399629"/>
                  </a:lnTo>
                  <a:lnTo>
                    <a:pt x="889634" y="396813"/>
                  </a:lnTo>
                  <a:lnTo>
                    <a:pt x="890518" y="392799"/>
                  </a:lnTo>
                  <a:lnTo>
                    <a:pt x="889759" y="392603"/>
                  </a:lnTo>
                  <a:lnTo>
                    <a:pt x="888609" y="393081"/>
                  </a:lnTo>
                  <a:lnTo>
                    <a:pt x="888281" y="395271"/>
                  </a:lnTo>
                  <a:lnTo>
                    <a:pt x="888531" y="397642"/>
                  </a:lnTo>
                  <a:lnTo>
                    <a:pt x="889509" y="399997"/>
                  </a:lnTo>
                  <a:close/>
                  <a:moveTo>
                    <a:pt x="889071" y="404300"/>
                  </a:moveTo>
                  <a:lnTo>
                    <a:pt x="888961" y="408227"/>
                  </a:lnTo>
                  <a:lnTo>
                    <a:pt x="889634" y="409244"/>
                  </a:lnTo>
                  <a:lnTo>
                    <a:pt x="890205" y="409377"/>
                  </a:lnTo>
                  <a:lnTo>
                    <a:pt x="892098" y="402594"/>
                  </a:lnTo>
                  <a:lnTo>
                    <a:pt x="891723" y="402250"/>
                  </a:lnTo>
                  <a:lnTo>
                    <a:pt x="889830" y="401827"/>
                  </a:lnTo>
                  <a:lnTo>
                    <a:pt x="889071" y="404300"/>
                  </a:lnTo>
                  <a:close/>
                  <a:moveTo>
                    <a:pt x="825748" y="279445"/>
                  </a:moveTo>
                  <a:lnTo>
                    <a:pt x="826452" y="279078"/>
                  </a:lnTo>
                  <a:lnTo>
                    <a:pt x="825857" y="277223"/>
                  </a:lnTo>
                  <a:lnTo>
                    <a:pt x="825122" y="276809"/>
                  </a:lnTo>
                  <a:lnTo>
                    <a:pt x="825044" y="278155"/>
                  </a:lnTo>
                  <a:lnTo>
                    <a:pt x="824551" y="279101"/>
                  </a:lnTo>
                  <a:lnTo>
                    <a:pt x="825114" y="279500"/>
                  </a:lnTo>
                  <a:lnTo>
                    <a:pt x="825748" y="279445"/>
                  </a:lnTo>
                  <a:close/>
                  <a:moveTo>
                    <a:pt x="812832" y="276394"/>
                  </a:moveTo>
                  <a:lnTo>
                    <a:pt x="812823" y="275362"/>
                  </a:lnTo>
                  <a:lnTo>
                    <a:pt x="812479" y="272991"/>
                  </a:lnTo>
                  <a:lnTo>
                    <a:pt x="811666" y="273586"/>
                  </a:lnTo>
                  <a:lnTo>
                    <a:pt x="811533" y="275385"/>
                  </a:lnTo>
                  <a:lnTo>
                    <a:pt x="812057" y="277106"/>
                  </a:lnTo>
                  <a:lnTo>
                    <a:pt x="812832" y="276394"/>
                  </a:lnTo>
                  <a:close/>
                  <a:moveTo>
                    <a:pt x="729121" y="185627"/>
                  </a:moveTo>
                  <a:lnTo>
                    <a:pt x="730771" y="187246"/>
                  </a:lnTo>
                  <a:lnTo>
                    <a:pt x="731749" y="189265"/>
                  </a:lnTo>
                  <a:lnTo>
                    <a:pt x="733134" y="190047"/>
                  </a:lnTo>
                  <a:lnTo>
                    <a:pt x="733752" y="189218"/>
                  </a:lnTo>
                  <a:lnTo>
                    <a:pt x="734081" y="188099"/>
                  </a:lnTo>
                  <a:lnTo>
                    <a:pt x="733134" y="186401"/>
                  </a:lnTo>
                  <a:lnTo>
                    <a:pt x="732680" y="184218"/>
                  </a:lnTo>
                  <a:lnTo>
                    <a:pt x="732039" y="184093"/>
                  </a:lnTo>
                  <a:lnTo>
                    <a:pt x="731640" y="184445"/>
                  </a:lnTo>
                  <a:lnTo>
                    <a:pt x="730670" y="184766"/>
                  </a:lnTo>
                  <a:lnTo>
                    <a:pt x="728737" y="184688"/>
                  </a:lnTo>
                  <a:lnTo>
                    <a:pt x="729121" y="185627"/>
                  </a:lnTo>
                  <a:close/>
                  <a:moveTo>
                    <a:pt x="644886" y="4491"/>
                  </a:moveTo>
                  <a:lnTo>
                    <a:pt x="646192" y="3114"/>
                  </a:lnTo>
                  <a:lnTo>
                    <a:pt x="645316" y="1964"/>
                  </a:lnTo>
                  <a:lnTo>
                    <a:pt x="643556" y="2167"/>
                  </a:lnTo>
                  <a:lnTo>
                    <a:pt x="643040" y="3270"/>
                  </a:lnTo>
                  <a:lnTo>
                    <a:pt x="643501" y="4076"/>
                  </a:lnTo>
                  <a:lnTo>
                    <a:pt x="644886" y="4491"/>
                  </a:lnTo>
                  <a:close/>
                  <a:moveTo>
                    <a:pt x="791035" y="228562"/>
                  </a:moveTo>
                  <a:lnTo>
                    <a:pt x="791489" y="228209"/>
                  </a:lnTo>
                  <a:lnTo>
                    <a:pt x="791747" y="226105"/>
                  </a:lnTo>
                  <a:lnTo>
                    <a:pt x="790941" y="226676"/>
                  </a:lnTo>
                  <a:lnTo>
                    <a:pt x="790394" y="227443"/>
                  </a:lnTo>
                  <a:lnTo>
                    <a:pt x="789963" y="228413"/>
                  </a:lnTo>
                  <a:lnTo>
                    <a:pt x="790542" y="228664"/>
                  </a:lnTo>
                  <a:lnTo>
                    <a:pt x="791035" y="228562"/>
                  </a:lnTo>
                  <a:close/>
                  <a:moveTo>
                    <a:pt x="792169" y="232090"/>
                  </a:moveTo>
                  <a:lnTo>
                    <a:pt x="792881" y="232106"/>
                  </a:lnTo>
                  <a:lnTo>
                    <a:pt x="793406" y="231848"/>
                  </a:lnTo>
                  <a:lnTo>
                    <a:pt x="793437" y="231519"/>
                  </a:lnTo>
                  <a:lnTo>
                    <a:pt x="792545" y="230213"/>
                  </a:lnTo>
                  <a:lnTo>
                    <a:pt x="792029" y="228632"/>
                  </a:lnTo>
                  <a:lnTo>
                    <a:pt x="791106" y="231660"/>
                  </a:lnTo>
                  <a:lnTo>
                    <a:pt x="792169" y="232090"/>
                  </a:lnTo>
                  <a:close/>
                  <a:moveTo>
                    <a:pt x="582963" y="157149"/>
                  </a:moveTo>
                  <a:lnTo>
                    <a:pt x="581845" y="158096"/>
                  </a:lnTo>
                  <a:lnTo>
                    <a:pt x="582134" y="159035"/>
                  </a:lnTo>
                  <a:lnTo>
                    <a:pt x="582955" y="158644"/>
                  </a:lnTo>
                  <a:lnTo>
                    <a:pt x="585404" y="158182"/>
                  </a:lnTo>
                  <a:lnTo>
                    <a:pt x="585169" y="156985"/>
                  </a:lnTo>
                  <a:lnTo>
                    <a:pt x="583699" y="155812"/>
                  </a:lnTo>
                  <a:lnTo>
                    <a:pt x="582963" y="157149"/>
                  </a:lnTo>
                  <a:close/>
                  <a:moveTo>
                    <a:pt x="715305" y="687547"/>
                  </a:moveTo>
                  <a:lnTo>
                    <a:pt x="713982" y="686413"/>
                  </a:lnTo>
                  <a:lnTo>
                    <a:pt x="711103" y="686546"/>
                  </a:lnTo>
                  <a:lnTo>
                    <a:pt x="710900" y="687164"/>
                  </a:lnTo>
                  <a:lnTo>
                    <a:pt x="710775" y="688548"/>
                  </a:lnTo>
                  <a:lnTo>
                    <a:pt x="711995" y="689393"/>
                  </a:lnTo>
                  <a:lnTo>
                    <a:pt x="715305" y="687547"/>
                  </a:lnTo>
                  <a:close/>
                  <a:moveTo>
                    <a:pt x="777024" y="733557"/>
                  </a:moveTo>
                  <a:lnTo>
                    <a:pt x="776421" y="733017"/>
                  </a:lnTo>
                  <a:lnTo>
                    <a:pt x="774402" y="732211"/>
                  </a:lnTo>
                  <a:lnTo>
                    <a:pt x="770499" y="727055"/>
                  </a:lnTo>
                  <a:lnTo>
                    <a:pt x="769028" y="726156"/>
                  </a:lnTo>
                  <a:lnTo>
                    <a:pt x="766963" y="729160"/>
                  </a:lnTo>
                  <a:lnTo>
                    <a:pt x="765382" y="730263"/>
                  </a:lnTo>
                  <a:lnTo>
                    <a:pt x="766376" y="731405"/>
                  </a:lnTo>
                  <a:lnTo>
                    <a:pt x="767784" y="731264"/>
                  </a:lnTo>
                  <a:lnTo>
                    <a:pt x="768433" y="733142"/>
                  </a:lnTo>
                  <a:lnTo>
                    <a:pt x="768097" y="734370"/>
                  </a:lnTo>
                  <a:lnTo>
                    <a:pt x="771038" y="738869"/>
                  </a:lnTo>
                  <a:lnTo>
                    <a:pt x="771531" y="740035"/>
                  </a:lnTo>
                  <a:lnTo>
                    <a:pt x="772118" y="740840"/>
                  </a:lnTo>
                  <a:lnTo>
                    <a:pt x="772822" y="741451"/>
                  </a:lnTo>
                  <a:lnTo>
                    <a:pt x="775123" y="740637"/>
                  </a:lnTo>
                  <a:lnTo>
                    <a:pt x="777078" y="738884"/>
                  </a:lnTo>
                  <a:lnTo>
                    <a:pt x="777384" y="738916"/>
                  </a:lnTo>
                  <a:lnTo>
                    <a:pt x="777595" y="738087"/>
                  </a:lnTo>
                  <a:lnTo>
                    <a:pt x="776006" y="736796"/>
                  </a:lnTo>
                  <a:lnTo>
                    <a:pt x="776859" y="735818"/>
                  </a:lnTo>
                  <a:lnTo>
                    <a:pt x="777024" y="733557"/>
                  </a:lnTo>
                  <a:close/>
                  <a:moveTo>
                    <a:pt x="775694" y="748726"/>
                  </a:moveTo>
                  <a:lnTo>
                    <a:pt x="775287" y="748437"/>
                  </a:lnTo>
                  <a:lnTo>
                    <a:pt x="774731" y="748382"/>
                  </a:lnTo>
                  <a:lnTo>
                    <a:pt x="773065" y="748906"/>
                  </a:lnTo>
                  <a:lnTo>
                    <a:pt x="773276" y="749556"/>
                  </a:lnTo>
                  <a:lnTo>
                    <a:pt x="774614" y="750956"/>
                  </a:lnTo>
                  <a:lnTo>
                    <a:pt x="775694" y="748726"/>
                  </a:lnTo>
                  <a:close/>
                  <a:moveTo>
                    <a:pt x="707442" y="692374"/>
                  </a:moveTo>
                  <a:lnTo>
                    <a:pt x="710563" y="692155"/>
                  </a:lnTo>
                  <a:lnTo>
                    <a:pt x="712410" y="693195"/>
                  </a:lnTo>
                  <a:lnTo>
                    <a:pt x="712277" y="692672"/>
                  </a:lnTo>
                  <a:lnTo>
                    <a:pt x="711510" y="691349"/>
                  </a:lnTo>
                  <a:lnTo>
                    <a:pt x="710931" y="690833"/>
                  </a:lnTo>
                  <a:lnTo>
                    <a:pt x="709398" y="690457"/>
                  </a:lnTo>
                  <a:lnTo>
                    <a:pt x="707442" y="692374"/>
                  </a:lnTo>
                  <a:close/>
                  <a:moveTo>
                    <a:pt x="699885" y="748484"/>
                  </a:moveTo>
                  <a:lnTo>
                    <a:pt x="700025" y="746575"/>
                  </a:lnTo>
                  <a:lnTo>
                    <a:pt x="699861" y="746419"/>
                  </a:lnTo>
                  <a:lnTo>
                    <a:pt x="699157" y="747436"/>
                  </a:lnTo>
                  <a:lnTo>
                    <a:pt x="698257" y="747866"/>
                  </a:lnTo>
                  <a:lnTo>
                    <a:pt x="699079" y="750862"/>
                  </a:lnTo>
                  <a:lnTo>
                    <a:pt x="699885" y="748484"/>
                  </a:lnTo>
                  <a:close/>
                  <a:moveTo>
                    <a:pt x="510518" y="82170"/>
                  </a:moveTo>
                  <a:lnTo>
                    <a:pt x="509963" y="82537"/>
                  </a:lnTo>
                  <a:lnTo>
                    <a:pt x="509697" y="83155"/>
                  </a:lnTo>
                  <a:lnTo>
                    <a:pt x="509712" y="83969"/>
                  </a:lnTo>
                  <a:lnTo>
                    <a:pt x="511707" y="84399"/>
                  </a:lnTo>
                  <a:lnTo>
                    <a:pt x="512224" y="84149"/>
                  </a:lnTo>
                  <a:lnTo>
                    <a:pt x="513053" y="83398"/>
                  </a:lnTo>
                  <a:lnTo>
                    <a:pt x="512662" y="81497"/>
                  </a:lnTo>
                  <a:lnTo>
                    <a:pt x="511739" y="80558"/>
                  </a:lnTo>
                  <a:lnTo>
                    <a:pt x="510518" y="82170"/>
                  </a:lnTo>
                  <a:close/>
                  <a:moveTo>
                    <a:pt x="1009747" y="1206006"/>
                  </a:moveTo>
                  <a:lnTo>
                    <a:pt x="1008409" y="1213493"/>
                  </a:lnTo>
                  <a:lnTo>
                    <a:pt x="1008613" y="1215214"/>
                  </a:lnTo>
                  <a:lnTo>
                    <a:pt x="1009348" y="1213720"/>
                  </a:lnTo>
                  <a:lnTo>
                    <a:pt x="1010819" y="1208619"/>
                  </a:lnTo>
                  <a:lnTo>
                    <a:pt x="1011109" y="1204747"/>
                  </a:lnTo>
                  <a:lnTo>
                    <a:pt x="1009747" y="1206006"/>
                  </a:lnTo>
                  <a:close/>
                  <a:moveTo>
                    <a:pt x="777657" y="742741"/>
                  </a:moveTo>
                  <a:lnTo>
                    <a:pt x="774841" y="744204"/>
                  </a:lnTo>
                  <a:lnTo>
                    <a:pt x="771782" y="744181"/>
                  </a:lnTo>
                  <a:lnTo>
                    <a:pt x="770718" y="744861"/>
                  </a:lnTo>
                  <a:lnTo>
                    <a:pt x="770929" y="745534"/>
                  </a:lnTo>
                  <a:lnTo>
                    <a:pt x="772736" y="746896"/>
                  </a:lnTo>
                  <a:lnTo>
                    <a:pt x="775185" y="747068"/>
                  </a:lnTo>
                  <a:lnTo>
                    <a:pt x="777501" y="746410"/>
                  </a:lnTo>
                  <a:lnTo>
                    <a:pt x="778236" y="748210"/>
                  </a:lnTo>
                  <a:lnTo>
                    <a:pt x="779363" y="747905"/>
                  </a:lnTo>
                  <a:lnTo>
                    <a:pt x="780904" y="746348"/>
                  </a:lnTo>
                  <a:lnTo>
                    <a:pt x="779730" y="744470"/>
                  </a:lnTo>
                  <a:lnTo>
                    <a:pt x="777657" y="742741"/>
                  </a:lnTo>
                  <a:close/>
                  <a:moveTo>
                    <a:pt x="777978" y="795205"/>
                  </a:moveTo>
                  <a:lnTo>
                    <a:pt x="777696" y="794102"/>
                  </a:lnTo>
                  <a:lnTo>
                    <a:pt x="777118" y="793109"/>
                  </a:lnTo>
                  <a:lnTo>
                    <a:pt x="777118" y="792053"/>
                  </a:lnTo>
                  <a:lnTo>
                    <a:pt x="777423" y="789799"/>
                  </a:lnTo>
                  <a:lnTo>
                    <a:pt x="776812" y="786514"/>
                  </a:lnTo>
                  <a:lnTo>
                    <a:pt x="777008" y="781546"/>
                  </a:lnTo>
                  <a:lnTo>
                    <a:pt x="776797" y="778878"/>
                  </a:lnTo>
                  <a:lnTo>
                    <a:pt x="776859" y="776249"/>
                  </a:lnTo>
                  <a:lnTo>
                    <a:pt x="777352" y="772885"/>
                  </a:lnTo>
                  <a:lnTo>
                    <a:pt x="777219" y="769490"/>
                  </a:lnTo>
                  <a:lnTo>
                    <a:pt x="776898" y="767792"/>
                  </a:lnTo>
                  <a:lnTo>
                    <a:pt x="776758" y="766071"/>
                  </a:lnTo>
                  <a:lnTo>
                    <a:pt x="776922" y="761189"/>
                  </a:lnTo>
                  <a:lnTo>
                    <a:pt x="775216" y="758521"/>
                  </a:lnTo>
                  <a:lnTo>
                    <a:pt x="771211" y="756385"/>
                  </a:lnTo>
                  <a:lnTo>
                    <a:pt x="769795" y="756346"/>
                  </a:lnTo>
                  <a:lnTo>
                    <a:pt x="767690" y="759038"/>
                  </a:lnTo>
                  <a:lnTo>
                    <a:pt x="766477" y="759014"/>
                  </a:lnTo>
                  <a:lnTo>
                    <a:pt x="762175" y="758232"/>
                  </a:lnTo>
                  <a:lnTo>
                    <a:pt x="761243" y="759123"/>
                  </a:lnTo>
                  <a:lnTo>
                    <a:pt x="759515" y="761690"/>
                  </a:lnTo>
                  <a:lnTo>
                    <a:pt x="758505" y="762777"/>
                  </a:lnTo>
                  <a:lnTo>
                    <a:pt x="757035" y="762308"/>
                  </a:lnTo>
                  <a:lnTo>
                    <a:pt x="755556" y="761471"/>
                  </a:lnTo>
                  <a:lnTo>
                    <a:pt x="754422" y="761564"/>
                  </a:lnTo>
                  <a:lnTo>
                    <a:pt x="753318" y="762253"/>
                  </a:lnTo>
                  <a:lnTo>
                    <a:pt x="750839" y="762566"/>
                  </a:lnTo>
                  <a:lnTo>
                    <a:pt x="748296" y="762511"/>
                  </a:lnTo>
                  <a:lnTo>
                    <a:pt x="746755" y="763247"/>
                  </a:lnTo>
                  <a:lnTo>
                    <a:pt x="745370" y="764420"/>
                  </a:lnTo>
                  <a:lnTo>
                    <a:pt x="744916" y="765899"/>
                  </a:lnTo>
                  <a:lnTo>
                    <a:pt x="745182" y="767604"/>
                  </a:lnTo>
                  <a:lnTo>
                    <a:pt x="743813" y="766024"/>
                  </a:lnTo>
                  <a:lnTo>
                    <a:pt x="742444" y="764991"/>
                  </a:lnTo>
                  <a:lnTo>
                    <a:pt x="740840" y="766102"/>
                  </a:lnTo>
                  <a:lnTo>
                    <a:pt x="739166" y="766861"/>
                  </a:lnTo>
                  <a:lnTo>
                    <a:pt x="733525" y="767471"/>
                  </a:lnTo>
                  <a:lnTo>
                    <a:pt x="728996" y="766157"/>
                  </a:lnTo>
                  <a:lnTo>
                    <a:pt x="722635" y="763442"/>
                  </a:lnTo>
                  <a:lnTo>
                    <a:pt x="721626" y="762644"/>
                  </a:lnTo>
                  <a:lnTo>
                    <a:pt x="720710" y="761627"/>
                  </a:lnTo>
                  <a:lnTo>
                    <a:pt x="719662" y="760962"/>
                  </a:lnTo>
                  <a:lnTo>
                    <a:pt x="717252" y="759953"/>
                  </a:lnTo>
                  <a:lnTo>
                    <a:pt x="716314" y="758795"/>
                  </a:lnTo>
                  <a:lnTo>
                    <a:pt x="715250" y="758466"/>
                  </a:lnTo>
                  <a:lnTo>
                    <a:pt x="714029" y="758631"/>
                  </a:lnTo>
                  <a:lnTo>
                    <a:pt x="712269" y="757708"/>
                  </a:lnTo>
                  <a:lnTo>
                    <a:pt x="710806" y="756080"/>
                  </a:lnTo>
                  <a:lnTo>
                    <a:pt x="709515" y="755939"/>
                  </a:lnTo>
                  <a:lnTo>
                    <a:pt x="708076" y="756675"/>
                  </a:lnTo>
                  <a:lnTo>
                    <a:pt x="705533" y="756565"/>
                  </a:lnTo>
                  <a:lnTo>
                    <a:pt x="700604" y="754688"/>
                  </a:lnTo>
                  <a:lnTo>
                    <a:pt x="698414" y="753264"/>
                  </a:lnTo>
                  <a:lnTo>
                    <a:pt x="698218" y="756456"/>
                  </a:lnTo>
                  <a:lnTo>
                    <a:pt x="696818" y="762183"/>
                  </a:lnTo>
                  <a:lnTo>
                    <a:pt x="697178" y="765023"/>
                  </a:lnTo>
                  <a:lnTo>
                    <a:pt x="697960" y="768269"/>
                  </a:lnTo>
                  <a:lnTo>
                    <a:pt x="699423" y="772658"/>
                  </a:lnTo>
                  <a:lnTo>
                    <a:pt x="699462" y="774074"/>
                  </a:lnTo>
                  <a:lnTo>
                    <a:pt x="699728" y="774911"/>
                  </a:lnTo>
                  <a:lnTo>
                    <a:pt x="702748" y="781491"/>
                  </a:lnTo>
                  <a:lnTo>
                    <a:pt x="705822" y="786850"/>
                  </a:lnTo>
                  <a:lnTo>
                    <a:pt x="709836" y="792522"/>
                  </a:lnTo>
                  <a:lnTo>
                    <a:pt x="710298" y="795103"/>
                  </a:lnTo>
                  <a:lnTo>
                    <a:pt x="709773" y="797748"/>
                  </a:lnTo>
                  <a:lnTo>
                    <a:pt x="711080" y="797576"/>
                  </a:lnTo>
                  <a:lnTo>
                    <a:pt x="711886" y="796277"/>
                  </a:lnTo>
                  <a:lnTo>
                    <a:pt x="712073" y="797568"/>
                  </a:lnTo>
                  <a:lnTo>
                    <a:pt x="712527" y="798656"/>
                  </a:lnTo>
                  <a:lnTo>
                    <a:pt x="715954" y="802411"/>
                  </a:lnTo>
                  <a:lnTo>
                    <a:pt x="716188" y="803404"/>
                  </a:lnTo>
                  <a:lnTo>
                    <a:pt x="714890" y="806510"/>
                  </a:lnTo>
                  <a:lnTo>
                    <a:pt x="714154" y="803944"/>
                  </a:lnTo>
                  <a:lnTo>
                    <a:pt x="712793" y="801934"/>
                  </a:lnTo>
                  <a:lnTo>
                    <a:pt x="708975" y="798749"/>
                  </a:lnTo>
                  <a:lnTo>
                    <a:pt x="709812" y="805399"/>
                  </a:lnTo>
                  <a:lnTo>
                    <a:pt x="710493" y="808036"/>
                  </a:lnTo>
                  <a:lnTo>
                    <a:pt x="715312" y="819419"/>
                  </a:lnTo>
                  <a:lnTo>
                    <a:pt x="715969" y="820154"/>
                  </a:lnTo>
                  <a:lnTo>
                    <a:pt x="717065" y="820655"/>
                  </a:lnTo>
                  <a:lnTo>
                    <a:pt x="717996" y="821562"/>
                  </a:lnTo>
                  <a:lnTo>
                    <a:pt x="719568" y="823886"/>
                  </a:lnTo>
                  <a:lnTo>
                    <a:pt x="722228" y="828925"/>
                  </a:lnTo>
                  <a:lnTo>
                    <a:pt x="723777" y="830380"/>
                  </a:lnTo>
                  <a:lnTo>
                    <a:pt x="726015" y="829918"/>
                  </a:lnTo>
                  <a:lnTo>
                    <a:pt x="729308" y="830943"/>
                  </a:lnTo>
                  <a:lnTo>
                    <a:pt x="730435" y="830661"/>
                  </a:lnTo>
                  <a:lnTo>
                    <a:pt x="731131" y="831092"/>
                  </a:lnTo>
                  <a:lnTo>
                    <a:pt x="731538" y="832265"/>
                  </a:lnTo>
                  <a:lnTo>
                    <a:pt x="728956" y="832241"/>
                  </a:lnTo>
                  <a:lnTo>
                    <a:pt x="726445" y="832891"/>
                  </a:lnTo>
                  <a:lnTo>
                    <a:pt x="726171" y="833869"/>
                  </a:lnTo>
                  <a:lnTo>
                    <a:pt x="726860" y="834972"/>
                  </a:lnTo>
                  <a:lnTo>
                    <a:pt x="727517" y="838062"/>
                  </a:lnTo>
                  <a:lnTo>
                    <a:pt x="730670" y="837022"/>
                  </a:lnTo>
                  <a:lnTo>
                    <a:pt x="735645" y="837225"/>
                  </a:lnTo>
                  <a:lnTo>
                    <a:pt x="738618" y="836897"/>
                  </a:lnTo>
                  <a:lnTo>
                    <a:pt x="741927" y="839705"/>
                  </a:lnTo>
                  <a:lnTo>
                    <a:pt x="744893" y="840229"/>
                  </a:lnTo>
                  <a:lnTo>
                    <a:pt x="745761" y="840026"/>
                  </a:lnTo>
                  <a:lnTo>
                    <a:pt x="747537" y="836701"/>
                  </a:lnTo>
                  <a:lnTo>
                    <a:pt x="748640" y="832703"/>
                  </a:lnTo>
                  <a:lnTo>
                    <a:pt x="749321" y="831177"/>
                  </a:lnTo>
                  <a:lnTo>
                    <a:pt x="750236" y="829879"/>
                  </a:lnTo>
                  <a:lnTo>
                    <a:pt x="748264" y="828165"/>
                  </a:lnTo>
                  <a:lnTo>
                    <a:pt x="748202" y="827297"/>
                  </a:lnTo>
                  <a:lnTo>
                    <a:pt x="748460" y="826295"/>
                  </a:lnTo>
                  <a:lnTo>
                    <a:pt x="752325" y="829284"/>
                  </a:lnTo>
                  <a:lnTo>
                    <a:pt x="753905" y="828079"/>
                  </a:lnTo>
                  <a:lnTo>
                    <a:pt x="754234" y="825396"/>
                  </a:lnTo>
                  <a:lnTo>
                    <a:pt x="754234" y="823737"/>
                  </a:lnTo>
                  <a:lnTo>
                    <a:pt x="754695" y="822556"/>
                  </a:lnTo>
                  <a:lnTo>
                    <a:pt x="755666" y="822008"/>
                  </a:lnTo>
                  <a:lnTo>
                    <a:pt x="756057" y="820538"/>
                  </a:lnTo>
                  <a:lnTo>
                    <a:pt x="756166" y="819403"/>
                  </a:lnTo>
                  <a:lnTo>
                    <a:pt x="755165" y="816837"/>
                  </a:lnTo>
                  <a:lnTo>
                    <a:pt x="755071" y="815359"/>
                  </a:lnTo>
                  <a:lnTo>
                    <a:pt x="757496" y="818433"/>
                  </a:lnTo>
                  <a:lnTo>
                    <a:pt x="758466" y="822603"/>
                  </a:lnTo>
                  <a:lnTo>
                    <a:pt x="760320" y="821500"/>
                  </a:lnTo>
                  <a:lnTo>
                    <a:pt x="760586" y="820843"/>
                  </a:lnTo>
                  <a:lnTo>
                    <a:pt x="760297" y="817956"/>
                  </a:lnTo>
                  <a:lnTo>
                    <a:pt x="761126" y="816994"/>
                  </a:lnTo>
                  <a:lnTo>
                    <a:pt x="763755" y="817776"/>
                  </a:lnTo>
                  <a:lnTo>
                    <a:pt x="766094" y="819450"/>
                  </a:lnTo>
                  <a:lnTo>
                    <a:pt x="766259" y="820225"/>
                  </a:lnTo>
                  <a:lnTo>
                    <a:pt x="766102" y="821007"/>
                  </a:lnTo>
                  <a:lnTo>
                    <a:pt x="765523" y="821696"/>
                  </a:lnTo>
                  <a:lnTo>
                    <a:pt x="763622" y="820991"/>
                  </a:lnTo>
                  <a:lnTo>
                    <a:pt x="762754" y="822212"/>
                  </a:lnTo>
                  <a:lnTo>
                    <a:pt x="763880" y="825263"/>
                  </a:lnTo>
                  <a:lnTo>
                    <a:pt x="765789" y="828189"/>
                  </a:lnTo>
                  <a:lnTo>
                    <a:pt x="766939" y="827438"/>
                  </a:lnTo>
                  <a:lnTo>
                    <a:pt x="769286" y="827039"/>
                  </a:lnTo>
                  <a:lnTo>
                    <a:pt x="770069" y="826295"/>
                  </a:lnTo>
                  <a:lnTo>
                    <a:pt x="769568" y="820413"/>
                  </a:lnTo>
                  <a:lnTo>
                    <a:pt x="768629" y="816110"/>
                  </a:lnTo>
                  <a:lnTo>
                    <a:pt x="768566" y="811408"/>
                  </a:lnTo>
                  <a:lnTo>
                    <a:pt x="768832" y="808849"/>
                  </a:lnTo>
                  <a:lnTo>
                    <a:pt x="769912" y="806878"/>
                  </a:lnTo>
                  <a:lnTo>
                    <a:pt x="770702" y="804797"/>
                  </a:lnTo>
                  <a:lnTo>
                    <a:pt x="770601" y="802114"/>
                  </a:lnTo>
                  <a:lnTo>
                    <a:pt x="770992" y="799579"/>
                  </a:lnTo>
                  <a:lnTo>
                    <a:pt x="771954" y="796950"/>
                  </a:lnTo>
                  <a:lnTo>
                    <a:pt x="773299" y="794986"/>
                  </a:lnTo>
                  <a:lnTo>
                    <a:pt x="773925" y="794532"/>
                  </a:lnTo>
                  <a:lnTo>
                    <a:pt x="773597" y="793985"/>
                  </a:lnTo>
                  <a:lnTo>
                    <a:pt x="774168" y="792287"/>
                  </a:lnTo>
                  <a:lnTo>
                    <a:pt x="775185" y="791043"/>
                  </a:lnTo>
                  <a:lnTo>
                    <a:pt x="775803" y="792569"/>
                  </a:lnTo>
                  <a:lnTo>
                    <a:pt x="774989" y="793163"/>
                  </a:lnTo>
                  <a:lnTo>
                    <a:pt x="774512" y="793829"/>
                  </a:lnTo>
                  <a:lnTo>
                    <a:pt x="776108" y="794947"/>
                  </a:lnTo>
                  <a:lnTo>
                    <a:pt x="776585" y="795941"/>
                  </a:lnTo>
                  <a:lnTo>
                    <a:pt x="776750" y="797036"/>
                  </a:lnTo>
                  <a:lnTo>
                    <a:pt x="776585" y="798397"/>
                  </a:lnTo>
                  <a:lnTo>
                    <a:pt x="776875" y="799446"/>
                  </a:lnTo>
                  <a:lnTo>
                    <a:pt x="777775" y="799641"/>
                  </a:lnTo>
                  <a:lnTo>
                    <a:pt x="778025" y="798272"/>
                  </a:lnTo>
                  <a:lnTo>
                    <a:pt x="777767" y="796614"/>
                  </a:lnTo>
                  <a:lnTo>
                    <a:pt x="777978" y="795205"/>
                  </a:lnTo>
                  <a:close/>
                  <a:moveTo>
                    <a:pt x="892912" y="422450"/>
                  </a:moveTo>
                  <a:lnTo>
                    <a:pt x="890260" y="417693"/>
                  </a:lnTo>
                  <a:lnTo>
                    <a:pt x="889673" y="413962"/>
                  </a:lnTo>
                  <a:lnTo>
                    <a:pt x="888742" y="410770"/>
                  </a:lnTo>
                  <a:lnTo>
                    <a:pt x="884619" y="401804"/>
                  </a:lnTo>
                  <a:lnTo>
                    <a:pt x="882836" y="396633"/>
                  </a:lnTo>
                  <a:lnTo>
                    <a:pt x="883829" y="391438"/>
                  </a:lnTo>
                  <a:lnTo>
                    <a:pt x="882116" y="374844"/>
                  </a:lnTo>
                  <a:lnTo>
                    <a:pt x="883891" y="366583"/>
                  </a:lnTo>
                  <a:lnTo>
                    <a:pt x="883031" y="365574"/>
                  </a:lnTo>
                  <a:lnTo>
                    <a:pt x="880895" y="364298"/>
                  </a:lnTo>
                  <a:lnTo>
                    <a:pt x="879949" y="362992"/>
                  </a:lnTo>
                  <a:lnTo>
                    <a:pt x="878532" y="359894"/>
                  </a:lnTo>
                  <a:lnTo>
                    <a:pt x="878376" y="353690"/>
                  </a:lnTo>
                  <a:lnTo>
                    <a:pt x="875638" y="349872"/>
                  </a:lnTo>
                  <a:lnTo>
                    <a:pt x="872681" y="348127"/>
                  </a:lnTo>
                  <a:lnTo>
                    <a:pt x="870678" y="344998"/>
                  </a:lnTo>
                  <a:lnTo>
                    <a:pt x="869332" y="342393"/>
                  </a:lnTo>
                  <a:lnTo>
                    <a:pt x="869145" y="340945"/>
                  </a:lnTo>
                  <a:lnTo>
                    <a:pt x="868331" y="338497"/>
                  </a:lnTo>
                  <a:lnTo>
                    <a:pt x="866062" y="336815"/>
                  </a:lnTo>
                  <a:lnTo>
                    <a:pt x="864505" y="336017"/>
                  </a:lnTo>
                  <a:lnTo>
                    <a:pt x="861165" y="333568"/>
                  </a:lnTo>
                  <a:lnTo>
                    <a:pt x="859530" y="331096"/>
                  </a:lnTo>
                  <a:lnTo>
                    <a:pt x="856173" y="324062"/>
                  </a:lnTo>
                  <a:lnTo>
                    <a:pt x="854616" y="322192"/>
                  </a:lnTo>
                  <a:lnTo>
                    <a:pt x="851518" y="320174"/>
                  </a:lnTo>
                  <a:lnTo>
                    <a:pt x="848983" y="320057"/>
                  </a:lnTo>
                  <a:lnTo>
                    <a:pt x="847348" y="319556"/>
                  </a:lnTo>
                  <a:lnTo>
                    <a:pt x="841543" y="315081"/>
                  </a:lnTo>
                  <a:lnTo>
                    <a:pt x="839736" y="314103"/>
                  </a:lnTo>
                  <a:lnTo>
                    <a:pt x="838281" y="312006"/>
                  </a:lnTo>
                  <a:lnTo>
                    <a:pt x="836106" y="309753"/>
                  </a:lnTo>
                  <a:lnTo>
                    <a:pt x="834846" y="308095"/>
                  </a:lnTo>
                  <a:lnTo>
                    <a:pt x="832914" y="306334"/>
                  </a:lnTo>
                  <a:lnTo>
                    <a:pt x="831592" y="299646"/>
                  </a:lnTo>
                  <a:lnTo>
                    <a:pt x="831592" y="293152"/>
                  </a:lnTo>
                  <a:lnTo>
                    <a:pt x="831170" y="285415"/>
                  </a:lnTo>
                  <a:lnTo>
                    <a:pt x="829159" y="281683"/>
                  </a:lnTo>
                  <a:lnTo>
                    <a:pt x="828072" y="280478"/>
                  </a:lnTo>
                  <a:lnTo>
                    <a:pt x="826882" y="280877"/>
                  </a:lnTo>
                  <a:lnTo>
                    <a:pt x="826789" y="283287"/>
                  </a:lnTo>
                  <a:lnTo>
                    <a:pt x="827117" y="284929"/>
                  </a:lnTo>
                  <a:lnTo>
                    <a:pt x="826280" y="285008"/>
                  </a:lnTo>
                  <a:lnTo>
                    <a:pt x="823291" y="282880"/>
                  </a:lnTo>
                  <a:lnTo>
                    <a:pt x="819552" y="280611"/>
                  </a:lnTo>
                  <a:lnTo>
                    <a:pt x="817533" y="278076"/>
                  </a:lnTo>
                  <a:lnTo>
                    <a:pt x="816062" y="275698"/>
                  </a:lnTo>
                  <a:lnTo>
                    <a:pt x="814842" y="275792"/>
                  </a:lnTo>
                  <a:lnTo>
                    <a:pt x="813981" y="276167"/>
                  </a:lnTo>
                  <a:lnTo>
                    <a:pt x="813121" y="279093"/>
                  </a:lnTo>
                  <a:lnTo>
                    <a:pt x="814521" y="284140"/>
                  </a:lnTo>
                  <a:lnTo>
                    <a:pt x="813833" y="284828"/>
                  </a:lnTo>
                  <a:lnTo>
                    <a:pt x="812652" y="283662"/>
                  </a:lnTo>
                  <a:lnTo>
                    <a:pt x="810500" y="281026"/>
                  </a:lnTo>
                  <a:lnTo>
                    <a:pt x="809381" y="281886"/>
                  </a:lnTo>
                  <a:lnTo>
                    <a:pt x="807903" y="282223"/>
                  </a:lnTo>
                  <a:lnTo>
                    <a:pt x="806612" y="279578"/>
                  </a:lnTo>
                  <a:lnTo>
                    <a:pt x="805524" y="277912"/>
                  </a:lnTo>
                  <a:lnTo>
                    <a:pt x="803952" y="272396"/>
                  </a:lnTo>
                  <a:lnTo>
                    <a:pt x="802544" y="266325"/>
                  </a:lnTo>
                  <a:lnTo>
                    <a:pt x="802411" y="261937"/>
                  </a:lnTo>
                  <a:lnTo>
                    <a:pt x="799664" y="259527"/>
                  </a:lnTo>
                  <a:lnTo>
                    <a:pt x="798593" y="255388"/>
                  </a:lnTo>
                  <a:lnTo>
                    <a:pt x="797740" y="254238"/>
                  </a:lnTo>
                  <a:lnTo>
                    <a:pt x="796934" y="251304"/>
                  </a:lnTo>
                  <a:lnTo>
                    <a:pt x="793766" y="247471"/>
                  </a:lnTo>
                  <a:lnTo>
                    <a:pt x="790511" y="244764"/>
                  </a:lnTo>
                  <a:lnTo>
                    <a:pt x="787812" y="242206"/>
                  </a:lnTo>
                  <a:lnTo>
                    <a:pt x="785488" y="238584"/>
                  </a:lnTo>
                  <a:lnTo>
                    <a:pt x="786505" y="235963"/>
                  </a:lnTo>
                  <a:lnTo>
                    <a:pt x="788156" y="236518"/>
                  </a:lnTo>
                  <a:lnTo>
                    <a:pt x="789909" y="236268"/>
                  </a:lnTo>
                  <a:lnTo>
                    <a:pt x="788508" y="233600"/>
                  </a:lnTo>
                  <a:lnTo>
                    <a:pt x="787147" y="231808"/>
                  </a:lnTo>
                  <a:lnTo>
                    <a:pt x="783666" y="228452"/>
                  </a:lnTo>
                  <a:lnTo>
                    <a:pt x="782046" y="227607"/>
                  </a:lnTo>
                  <a:lnTo>
                    <a:pt x="778541" y="227115"/>
                  </a:lnTo>
                  <a:lnTo>
                    <a:pt x="774645" y="224056"/>
                  </a:lnTo>
                  <a:lnTo>
                    <a:pt x="772259" y="222733"/>
                  </a:lnTo>
                  <a:lnTo>
                    <a:pt x="770577" y="222522"/>
                  </a:lnTo>
                  <a:lnTo>
                    <a:pt x="768629" y="222045"/>
                  </a:lnTo>
                  <a:lnTo>
                    <a:pt x="767252" y="220316"/>
                  </a:lnTo>
                  <a:lnTo>
                    <a:pt x="764819" y="219745"/>
                  </a:lnTo>
                  <a:lnTo>
                    <a:pt x="761392" y="216326"/>
                  </a:lnTo>
                  <a:lnTo>
                    <a:pt x="759710" y="212883"/>
                  </a:lnTo>
                  <a:lnTo>
                    <a:pt x="758865" y="211616"/>
                  </a:lnTo>
                  <a:lnTo>
                    <a:pt x="757715" y="210662"/>
                  </a:lnTo>
                  <a:lnTo>
                    <a:pt x="756025" y="211233"/>
                  </a:lnTo>
                  <a:lnTo>
                    <a:pt x="754633" y="211491"/>
                  </a:lnTo>
                  <a:lnTo>
                    <a:pt x="751566" y="211006"/>
                  </a:lnTo>
                  <a:lnTo>
                    <a:pt x="750557" y="209605"/>
                  </a:lnTo>
                  <a:lnTo>
                    <a:pt x="748578" y="207830"/>
                  </a:lnTo>
                  <a:lnTo>
                    <a:pt x="744768" y="207360"/>
                  </a:lnTo>
                  <a:lnTo>
                    <a:pt x="741756" y="206241"/>
                  </a:lnTo>
                  <a:lnTo>
                    <a:pt x="739455" y="205138"/>
                  </a:lnTo>
                  <a:lnTo>
                    <a:pt x="737124" y="203730"/>
                  </a:lnTo>
                  <a:lnTo>
                    <a:pt x="734980" y="201383"/>
                  </a:lnTo>
                  <a:lnTo>
                    <a:pt x="733079" y="198246"/>
                  </a:lnTo>
                  <a:lnTo>
                    <a:pt x="733408" y="194225"/>
                  </a:lnTo>
                  <a:lnTo>
                    <a:pt x="733885" y="191619"/>
                  </a:lnTo>
                  <a:lnTo>
                    <a:pt x="731460" y="190610"/>
                  </a:lnTo>
                  <a:lnTo>
                    <a:pt x="727274" y="185157"/>
                  </a:lnTo>
                  <a:lnTo>
                    <a:pt x="727071" y="182928"/>
                  </a:lnTo>
                  <a:lnTo>
                    <a:pt x="728197" y="178374"/>
                  </a:lnTo>
                  <a:lnTo>
                    <a:pt x="729339" y="170536"/>
                  </a:lnTo>
                  <a:lnTo>
                    <a:pt x="727673" y="164715"/>
                  </a:lnTo>
                  <a:lnTo>
                    <a:pt x="724426" y="157619"/>
                  </a:lnTo>
                  <a:lnTo>
                    <a:pt x="724646" y="154020"/>
                  </a:lnTo>
                  <a:lnTo>
                    <a:pt x="723011" y="153973"/>
                  </a:lnTo>
                  <a:lnTo>
                    <a:pt x="721196" y="153269"/>
                  </a:lnTo>
                  <a:lnTo>
                    <a:pt x="718637" y="149772"/>
                  </a:lnTo>
                  <a:lnTo>
                    <a:pt x="716697" y="147472"/>
                  </a:lnTo>
                  <a:lnTo>
                    <a:pt x="715391" y="145352"/>
                  </a:lnTo>
                  <a:lnTo>
                    <a:pt x="713974" y="142480"/>
                  </a:lnTo>
                  <a:lnTo>
                    <a:pt x="714201" y="140180"/>
                  </a:lnTo>
                  <a:lnTo>
                    <a:pt x="714538" y="138631"/>
                  </a:lnTo>
                  <a:lnTo>
                    <a:pt x="714679" y="134532"/>
                  </a:lnTo>
                  <a:lnTo>
                    <a:pt x="712871" y="130550"/>
                  </a:lnTo>
                  <a:lnTo>
                    <a:pt x="712300" y="126474"/>
                  </a:lnTo>
                  <a:lnTo>
                    <a:pt x="710587" y="121381"/>
                  </a:lnTo>
                  <a:lnTo>
                    <a:pt x="711064" y="118001"/>
                  </a:lnTo>
                  <a:lnTo>
                    <a:pt x="710689" y="115216"/>
                  </a:lnTo>
                  <a:lnTo>
                    <a:pt x="710157" y="112806"/>
                  </a:lnTo>
                  <a:lnTo>
                    <a:pt x="710712" y="111273"/>
                  </a:lnTo>
                  <a:lnTo>
                    <a:pt x="710939" y="109325"/>
                  </a:lnTo>
                  <a:lnTo>
                    <a:pt x="708576" y="107377"/>
                  </a:lnTo>
                  <a:lnTo>
                    <a:pt x="706042" y="105890"/>
                  </a:lnTo>
                  <a:lnTo>
                    <a:pt x="702771" y="103262"/>
                  </a:lnTo>
                  <a:lnTo>
                    <a:pt x="696896" y="99162"/>
                  </a:lnTo>
                  <a:lnTo>
                    <a:pt x="695543" y="96064"/>
                  </a:lnTo>
                  <a:lnTo>
                    <a:pt x="693054" y="93295"/>
                  </a:lnTo>
                  <a:lnTo>
                    <a:pt x="689729" y="94366"/>
                  </a:lnTo>
                  <a:lnTo>
                    <a:pt x="687281" y="94875"/>
                  </a:lnTo>
                  <a:lnTo>
                    <a:pt x="684996" y="96964"/>
                  </a:lnTo>
                  <a:lnTo>
                    <a:pt x="681836" y="98505"/>
                  </a:lnTo>
                  <a:lnTo>
                    <a:pt x="678769" y="97113"/>
                  </a:lnTo>
                  <a:lnTo>
                    <a:pt x="677314" y="95939"/>
                  </a:lnTo>
                  <a:lnTo>
                    <a:pt x="676234" y="91792"/>
                  </a:lnTo>
                  <a:lnTo>
                    <a:pt x="674834" y="87270"/>
                  </a:lnTo>
                  <a:lnTo>
                    <a:pt x="673645" y="85002"/>
                  </a:lnTo>
                  <a:lnTo>
                    <a:pt x="672753" y="82264"/>
                  </a:lnTo>
                  <a:lnTo>
                    <a:pt x="673590" y="75590"/>
                  </a:lnTo>
                  <a:lnTo>
                    <a:pt x="672338" y="72453"/>
                  </a:lnTo>
                  <a:lnTo>
                    <a:pt x="671947" y="67767"/>
                  </a:lnTo>
                  <a:lnTo>
                    <a:pt x="670758" y="62415"/>
                  </a:lnTo>
                  <a:lnTo>
                    <a:pt x="669436" y="59740"/>
                  </a:lnTo>
                  <a:lnTo>
                    <a:pt x="669530" y="57588"/>
                  </a:lnTo>
                  <a:lnTo>
                    <a:pt x="667073" y="54436"/>
                  </a:lnTo>
                  <a:lnTo>
                    <a:pt x="666291" y="52175"/>
                  </a:lnTo>
                  <a:lnTo>
                    <a:pt x="664898" y="51361"/>
                  </a:lnTo>
                  <a:lnTo>
                    <a:pt x="663130" y="50070"/>
                  </a:lnTo>
                  <a:lnTo>
                    <a:pt x="662879" y="48341"/>
                  </a:lnTo>
                  <a:lnTo>
                    <a:pt x="663013" y="47081"/>
                  </a:lnTo>
                  <a:lnTo>
                    <a:pt x="664069" y="44993"/>
                  </a:lnTo>
                  <a:lnTo>
                    <a:pt x="664640" y="42286"/>
                  </a:lnTo>
                  <a:lnTo>
                    <a:pt x="662176" y="41613"/>
                  </a:lnTo>
                  <a:lnTo>
                    <a:pt x="660462" y="41496"/>
                  </a:lnTo>
                  <a:lnTo>
                    <a:pt x="659265" y="40643"/>
                  </a:lnTo>
                  <a:lnTo>
                    <a:pt x="657920" y="39321"/>
                  </a:lnTo>
                  <a:lnTo>
                    <a:pt x="657434" y="35112"/>
                  </a:lnTo>
                  <a:lnTo>
                    <a:pt x="657481" y="30652"/>
                  </a:lnTo>
                  <a:lnTo>
                    <a:pt x="657129" y="27867"/>
                  </a:lnTo>
                  <a:lnTo>
                    <a:pt x="656394" y="25794"/>
                  </a:lnTo>
                  <a:lnTo>
                    <a:pt x="655878" y="23603"/>
                  </a:lnTo>
                  <a:lnTo>
                    <a:pt x="654634" y="21272"/>
                  </a:lnTo>
                  <a:lnTo>
                    <a:pt x="650894" y="18244"/>
                  </a:lnTo>
                  <a:lnTo>
                    <a:pt x="651168" y="17024"/>
                  </a:lnTo>
                  <a:lnTo>
                    <a:pt x="652036" y="15443"/>
                  </a:lnTo>
                  <a:lnTo>
                    <a:pt x="650714" y="14536"/>
                  </a:lnTo>
                  <a:lnTo>
                    <a:pt x="648774" y="14536"/>
                  </a:lnTo>
                  <a:lnTo>
                    <a:pt x="647679" y="16648"/>
                  </a:lnTo>
                  <a:lnTo>
                    <a:pt x="645910" y="18463"/>
                  </a:lnTo>
                  <a:lnTo>
                    <a:pt x="642445" y="19848"/>
                  </a:lnTo>
                  <a:lnTo>
                    <a:pt x="641796" y="27108"/>
                  </a:lnTo>
                  <a:lnTo>
                    <a:pt x="639644" y="35088"/>
                  </a:lnTo>
                  <a:lnTo>
                    <a:pt x="637688" y="40979"/>
                  </a:lnTo>
                  <a:lnTo>
                    <a:pt x="638048" y="42763"/>
                  </a:lnTo>
                  <a:lnTo>
                    <a:pt x="637892" y="44508"/>
                  </a:lnTo>
                  <a:lnTo>
                    <a:pt x="636835" y="43725"/>
                  </a:lnTo>
                  <a:lnTo>
                    <a:pt x="635904" y="42747"/>
                  </a:lnTo>
                  <a:lnTo>
                    <a:pt x="634480" y="45079"/>
                  </a:lnTo>
                  <a:lnTo>
                    <a:pt x="631907" y="51126"/>
                  </a:lnTo>
                  <a:lnTo>
                    <a:pt x="631672" y="54263"/>
                  </a:lnTo>
                  <a:lnTo>
                    <a:pt x="633182" y="55108"/>
                  </a:lnTo>
                  <a:lnTo>
                    <a:pt x="634238" y="55938"/>
                  </a:lnTo>
                  <a:lnTo>
                    <a:pt x="635497" y="56211"/>
                  </a:lnTo>
                  <a:lnTo>
                    <a:pt x="636068" y="56986"/>
                  </a:lnTo>
                  <a:lnTo>
                    <a:pt x="636389" y="58504"/>
                  </a:lnTo>
                  <a:lnTo>
                    <a:pt x="637203" y="59810"/>
                  </a:lnTo>
                  <a:lnTo>
                    <a:pt x="637000" y="61226"/>
                  </a:lnTo>
                  <a:lnTo>
                    <a:pt x="636022" y="60671"/>
                  </a:lnTo>
                  <a:lnTo>
                    <a:pt x="633964" y="60679"/>
                  </a:lnTo>
                  <a:lnTo>
                    <a:pt x="632916" y="61907"/>
                  </a:lnTo>
                  <a:lnTo>
                    <a:pt x="630263" y="64364"/>
                  </a:lnTo>
                  <a:lnTo>
                    <a:pt x="630960" y="71436"/>
                  </a:lnTo>
                  <a:lnTo>
                    <a:pt x="629716" y="75160"/>
                  </a:lnTo>
                  <a:lnTo>
                    <a:pt x="628519" y="78047"/>
                  </a:lnTo>
                  <a:lnTo>
                    <a:pt x="627165" y="83523"/>
                  </a:lnTo>
                  <a:lnTo>
                    <a:pt x="627345" y="86425"/>
                  </a:lnTo>
                  <a:lnTo>
                    <a:pt x="628543" y="88491"/>
                  </a:lnTo>
                  <a:lnTo>
                    <a:pt x="629833" y="91511"/>
                  </a:lnTo>
                  <a:lnTo>
                    <a:pt x="629051" y="95673"/>
                  </a:lnTo>
                  <a:lnTo>
                    <a:pt x="628261" y="98654"/>
                  </a:lnTo>
                  <a:lnTo>
                    <a:pt x="630029" y="107291"/>
                  </a:lnTo>
                  <a:lnTo>
                    <a:pt x="630522" y="111891"/>
                  </a:lnTo>
                  <a:lnTo>
                    <a:pt x="629552" y="115028"/>
                  </a:lnTo>
                  <a:lnTo>
                    <a:pt x="626704" y="124307"/>
                  </a:lnTo>
                  <a:lnTo>
                    <a:pt x="625421" y="131097"/>
                  </a:lnTo>
                  <a:lnTo>
                    <a:pt x="625836" y="134845"/>
                  </a:lnTo>
                  <a:lnTo>
                    <a:pt x="624599" y="138287"/>
                  </a:lnTo>
                  <a:lnTo>
                    <a:pt x="623191" y="143795"/>
                  </a:lnTo>
                  <a:lnTo>
                    <a:pt x="621603" y="147957"/>
                  </a:lnTo>
                  <a:lnTo>
                    <a:pt x="616041" y="156359"/>
                  </a:lnTo>
                  <a:lnTo>
                    <a:pt x="614937" y="160427"/>
                  </a:lnTo>
                  <a:lnTo>
                    <a:pt x="613068" y="165497"/>
                  </a:lnTo>
                  <a:lnTo>
                    <a:pt x="609070" y="168454"/>
                  </a:lnTo>
                  <a:lnTo>
                    <a:pt x="606050" y="170301"/>
                  </a:lnTo>
                  <a:lnTo>
                    <a:pt x="599431" y="172131"/>
                  </a:lnTo>
                  <a:lnTo>
                    <a:pt x="595614" y="172092"/>
                  </a:lnTo>
                  <a:lnTo>
                    <a:pt x="593642" y="170973"/>
                  </a:lnTo>
                  <a:lnTo>
                    <a:pt x="592508" y="170003"/>
                  </a:lnTo>
                  <a:lnTo>
                    <a:pt x="588010" y="168384"/>
                  </a:lnTo>
                  <a:lnTo>
                    <a:pt x="582541" y="164722"/>
                  </a:lnTo>
                  <a:lnTo>
                    <a:pt x="578332" y="163533"/>
                  </a:lnTo>
                  <a:lnTo>
                    <a:pt x="576251" y="159856"/>
                  </a:lnTo>
                  <a:lnTo>
                    <a:pt x="576047" y="158331"/>
                  </a:lnTo>
                  <a:lnTo>
                    <a:pt x="575296" y="156344"/>
                  </a:lnTo>
                  <a:lnTo>
                    <a:pt x="573090" y="153731"/>
                  </a:lnTo>
                  <a:lnTo>
                    <a:pt x="568928" y="152847"/>
                  </a:lnTo>
                  <a:lnTo>
                    <a:pt x="564656" y="150961"/>
                  </a:lnTo>
                  <a:lnTo>
                    <a:pt x="562020" y="151227"/>
                  </a:lnTo>
                  <a:lnTo>
                    <a:pt x="556301" y="149608"/>
                  </a:lnTo>
                  <a:lnTo>
                    <a:pt x="552491" y="147300"/>
                  </a:lnTo>
                  <a:lnTo>
                    <a:pt x="549009" y="144100"/>
                  </a:lnTo>
                  <a:lnTo>
                    <a:pt x="544417" y="138561"/>
                  </a:lnTo>
                  <a:lnTo>
                    <a:pt x="540521" y="137067"/>
                  </a:lnTo>
                  <a:lnTo>
                    <a:pt x="535538" y="134774"/>
                  </a:lnTo>
                  <a:lnTo>
                    <a:pt x="532674" y="132865"/>
                  </a:lnTo>
                  <a:lnTo>
                    <a:pt x="530937" y="131942"/>
                  </a:lnTo>
                  <a:lnTo>
                    <a:pt x="529013" y="130511"/>
                  </a:lnTo>
                  <a:lnTo>
                    <a:pt x="527260" y="130831"/>
                  </a:lnTo>
                  <a:lnTo>
                    <a:pt x="524233" y="130870"/>
                  </a:lnTo>
                  <a:lnTo>
                    <a:pt x="522332" y="129525"/>
                  </a:lnTo>
                  <a:lnTo>
                    <a:pt x="522089" y="128469"/>
                  </a:lnTo>
                  <a:lnTo>
                    <a:pt x="522378" y="127639"/>
                  </a:lnTo>
                  <a:lnTo>
                    <a:pt x="522488" y="126130"/>
                  </a:lnTo>
                  <a:lnTo>
                    <a:pt x="521823" y="125903"/>
                  </a:lnTo>
                  <a:lnTo>
                    <a:pt x="521150" y="125903"/>
                  </a:lnTo>
                  <a:lnTo>
                    <a:pt x="520595" y="126310"/>
                  </a:lnTo>
                  <a:lnTo>
                    <a:pt x="519820" y="126607"/>
                  </a:lnTo>
                  <a:lnTo>
                    <a:pt x="517145" y="125449"/>
                  </a:lnTo>
                  <a:lnTo>
                    <a:pt x="513397" y="123517"/>
                  </a:lnTo>
                  <a:lnTo>
                    <a:pt x="512693" y="121819"/>
                  </a:lnTo>
                  <a:lnTo>
                    <a:pt x="511512" y="119746"/>
                  </a:lnTo>
                  <a:lnTo>
                    <a:pt x="506333" y="116734"/>
                  </a:lnTo>
                  <a:lnTo>
                    <a:pt x="503328" y="114246"/>
                  </a:lnTo>
                  <a:lnTo>
                    <a:pt x="496694" y="110639"/>
                  </a:lnTo>
                  <a:lnTo>
                    <a:pt x="494996" y="108894"/>
                  </a:lnTo>
                  <a:lnTo>
                    <a:pt x="494441" y="107369"/>
                  </a:lnTo>
                  <a:lnTo>
                    <a:pt x="493948" y="105171"/>
                  </a:lnTo>
                  <a:lnTo>
                    <a:pt x="495435" y="102886"/>
                  </a:lnTo>
                  <a:lnTo>
                    <a:pt x="496882" y="101267"/>
                  </a:lnTo>
                  <a:lnTo>
                    <a:pt x="501396" y="94546"/>
                  </a:lnTo>
                  <a:lnTo>
                    <a:pt x="502750" y="93373"/>
                  </a:lnTo>
                  <a:lnTo>
                    <a:pt x="504447" y="91550"/>
                  </a:lnTo>
                  <a:lnTo>
                    <a:pt x="506004" y="86645"/>
                  </a:lnTo>
                  <a:lnTo>
                    <a:pt x="506778" y="83844"/>
                  </a:lnTo>
                  <a:lnTo>
                    <a:pt x="505457" y="79604"/>
                  </a:lnTo>
                  <a:lnTo>
                    <a:pt x="505409" y="72484"/>
                  </a:lnTo>
                  <a:lnTo>
                    <a:pt x="510651" y="69723"/>
                  </a:lnTo>
                  <a:lnTo>
                    <a:pt x="512114" y="69363"/>
                  </a:lnTo>
                  <a:lnTo>
                    <a:pt x="513468" y="68753"/>
                  </a:lnTo>
                  <a:lnTo>
                    <a:pt x="515017" y="69613"/>
                  </a:lnTo>
                  <a:lnTo>
                    <a:pt x="516057" y="70951"/>
                  </a:lnTo>
                  <a:lnTo>
                    <a:pt x="517137" y="70708"/>
                  </a:lnTo>
                  <a:lnTo>
                    <a:pt x="520063" y="65748"/>
                  </a:lnTo>
                  <a:lnTo>
                    <a:pt x="519593" y="63683"/>
                  </a:lnTo>
                  <a:lnTo>
                    <a:pt x="518381" y="61923"/>
                  </a:lnTo>
                  <a:lnTo>
                    <a:pt x="518803" y="60835"/>
                  </a:lnTo>
                  <a:lnTo>
                    <a:pt x="527816" y="51126"/>
                  </a:lnTo>
                  <a:lnTo>
                    <a:pt x="526713" y="48748"/>
                  </a:lnTo>
                  <a:lnTo>
                    <a:pt x="525375" y="48200"/>
                  </a:lnTo>
                  <a:lnTo>
                    <a:pt x="522809" y="48365"/>
                  </a:lnTo>
                  <a:lnTo>
                    <a:pt x="520392" y="46291"/>
                  </a:lnTo>
                  <a:lnTo>
                    <a:pt x="518874" y="42372"/>
                  </a:lnTo>
                  <a:lnTo>
                    <a:pt x="516746" y="42231"/>
                  </a:lnTo>
                  <a:lnTo>
                    <a:pt x="512943" y="46252"/>
                  </a:lnTo>
                  <a:lnTo>
                    <a:pt x="512497" y="47175"/>
                  </a:lnTo>
                  <a:lnTo>
                    <a:pt x="513420" y="47700"/>
                  </a:lnTo>
                  <a:lnTo>
                    <a:pt x="514227" y="50140"/>
                  </a:lnTo>
                  <a:lnTo>
                    <a:pt x="512740" y="53004"/>
                  </a:lnTo>
                  <a:lnTo>
                    <a:pt x="511254" y="53027"/>
                  </a:lnTo>
                  <a:lnTo>
                    <a:pt x="508813" y="52746"/>
                  </a:lnTo>
                  <a:lnTo>
                    <a:pt x="507702" y="50704"/>
                  </a:lnTo>
                  <a:lnTo>
                    <a:pt x="507201" y="47590"/>
                  </a:lnTo>
                  <a:lnTo>
                    <a:pt x="505652" y="46714"/>
                  </a:lnTo>
                  <a:lnTo>
                    <a:pt x="503884" y="47301"/>
                  </a:lnTo>
                  <a:lnTo>
                    <a:pt x="502421" y="48396"/>
                  </a:lnTo>
                  <a:lnTo>
                    <a:pt x="501388" y="48709"/>
                  </a:lnTo>
                  <a:lnTo>
                    <a:pt x="500528" y="47997"/>
                  </a:lnTo>
                  <a:lnTo>
                    <a:pt x="500481" y="46698"/>
                  </a:lnTo>
                  <a:lnTo>
                    <a:pt x="502711" y="44539"/>
                  </a:lnTo>
                  <a:lnTo>
                    <a:pt x="504580" y="43154"/>
                  </a:lnTo>
                  <a:lnTo>
                    <a:pt x="504729" y="42638"/>
                  </a:lnTo>
                  <a:lnTo>
                    <a:pt x="503368" y="42215"/>
                  </a:lnTo>
                  <a:lnTo>
                    <a:pt x="503571" y="41214"/>
                  </a:lnTo>
                  <a:lnTo>
                    <a:pt x="505308" y="39438"/>
                  </a:lnTo>
                  <a:lnTo>
                    <a:pt x="504494" y="39344"/>
                  </a:lnTo>
                  <a:lnTo>
                    <a:pt x="502374" y="41245"/>
                  </a:lnTo>
                  <a:lnTo>
                    <a:pt x="500113" y="42341"/>
                  </a:lnTo>
                  <a:lnTo>
                    <a:pt x="497109" y="44672"/>
                  </a:lnTo>
                  <a:lnTo>
                    <a:pt x="492798" y="46197"/>
                  </a:lnTo>
                  <a:lnTo>
                    <a:pt x="489841" y="48263"/>
                  </a:lnTo>
                  <a:lnTo>
                    <a:pt x="485718" y="47637"/>
                  </a:lnTo>
                  <a:lnTo>
                    <a:pt x="481877" y="45603"/>
                  </a:lnTo>
                  <a:lnTo>
                    <a:pt x="481039" y="44531"/>
                  </a:lnTo>
                  <a:lnTo>
                    <a:pt x="479146" y="42958"/>
                  </a:lnTo>
                  <a:lnTo>
                    <a:pt x="474929" y="44664"/>
                  </a:lnTo>
                  <a:lnTo>
                    <a:pt x="472277" y="44484"/>
                  </a:lnTo>
                  <a:lnTo>
                    <a:pt x="470814" y="43882"/>
                  </a:lnTo>
                  <a:lnTo>
                    <a:pt x="468319" y="43475"/>
                  </a:lnTo>
                  <a:lnTo>
                    <a:pt x="466175" y="41965"/>
                  </a:lnTo>
                  <a:lnTo>
                    <a:pt x="461012" y="39555"/>
                  </a:lnTo>
                  <a:lnTo>
                    <a:pt x="455527" y="39094"/>
                  </a:lnTo>
                  <a:lnTo>
                    <a:pt x="452867" y="39203"/>
                  </a:lnTo>
                  <a:lnTo>
                    <a:pt x="450888" y="37959"/>
                  </a:lnTo>
                  <a:lnTo>
                    <a:pt x="448979" y="37248"/>
                  </a:lnTo>
                  <a:lnTo>
                    <a:pt x="445232" y="36747"/>
                  </a:lnTo>
                  <a:lnTo>
                    <a:pt x="443675" y="34877"/>
                  </a:lnTo>
                  <a:lnTo>
                    <a:pt x="441711" y="31114"/>
                  </a:lnTo>
                  <a:lnTo>
                    <a:pt x="440303" y="30105"/>
                  </a:lnTo>
                  <a:lnTo>
                    <a:pt x="438026" y="29745"/>
                  </a:lnTo>
                  <a:lnTo>
                    <a:pt x="435609" y="31474"/>
                  </a:lnTo>
                  <a:lnTo>
                    <a:pt x="434193" y="32287"/>
                  </a:lnTo>
                  <a:lnTo>
                    <a:pt x="431431" y="29197"/>
                  </a:lnTo>
                  <a:lnTo>
                    <a:pt x="426526" y="26005"/>
                  </a:lnTo>
                  <a:lnTo>
                    <a:pt x="424961" y="25567"/>
                  </a:lnTo>
                  <a:lnTo>
                    <a:pt x="424140" y="26342"/>
                  </a:lnTo>
                  <a:lnTo>
                    <a:pt x="423545" y="27812"/>
                  </a:lnTo>
                  <a:lnTo>
                    <a:pt x="422614" y="27953"/>
                  </a:lnTo>
                  <a:lnTo>
                    <a:pt x="421527" y="27288"/>
                  </a:lnTo>
                  <a:lnTo>
                    <a:pt x="419610" y="25403"/>
                  </a:lnTo>
                  <a:lnTo>
                    <a:pt x="418358" y="25058"/>
                  </a:lnTo>
                  <a:lnTo>
                    <a:pt x="415072" y="27069"/>
                  </a:lnTo>
                  <a:lnTo>
                    <a:pt x="415299" y="27758"/>
                  </a:lnTo>
                  <a:lnTo>
                    <a:pt x="417983" y="28783"/>
                  </a:lnTo>
                  <a:lnTo>
                    <a:pt x="420799" y="31591"/>
                  </a:lnTo>
                  <a:lnTo>
                    <a:pt x="422137" y="32170"/>
                  </a:lnTo>
                  <a:lnTo>
                    <a:pt x="425298" y="31435"/>
                  </a:lnTo>
                  <a:lnTo>
                    <a:pt x="429632" y="31967"/>
                  </a:lnTo>
                  <a:lnTo>
                    <a:pt x="434005" y="35471"/>
                  </a:lnTo>
                  <a:lnTo>
                    <a:pt x="433364" y="37216"/>
                  </a:lnTo>
                  <a:lnTo>
                    <a:pt x="433035" y="39641"/>
                  </a:lnTo>
                  <a:lnTo>
                    <a:pt x="433152" y="42286"/>
                  </a:lnTo>
                  <a:lnTo>
                    <a:pt x="433051" y="44077"/>
                  </a:lnTo>
                  <a:lnTo>
                    <a:pt x="434850" y="46049"/>
                  </a:lnTo>
                  <a:lnTo>
                    <a:pt x="434044" y="46197"/>
                  </a:lnTo>
                  <a:lnTo>
                    <a:pt x="432010" y="45752"/>
                  </a:lnTo>
                  <a:lnTo>
                    <a:pt x="430406" y="46299"/>
                  </a:lnTo>
                  <a:lnTo>
                    <a:pt x="428896" y="47230"/>
                  </a:lnTo>
                  <a:lnTo>
                    <a:pt x="428224" y="49882"/>
                  </a:lnTo>
                  <a:lnTo>
                    <a:pt x="427371" y="48631"/>
                  </a:lnTo>
                  <a:lnTo>
                    <a:pt x="424758" y="47442"/>
                  </a:lnTo>
                  <a:lnTo>
                    <a:pt x="423209" y="48357"/>
                  </a:lnTo>
                  <a:lnTo>
                    <a:pt x="420611" y="49562"/>
                  </a:lnTo>
                  <a:lnTo>
                    <a:pt x="418249" y="49076"/>
                  </a:lnTo>
                  <a:lnTo>
                    <a:pt x="416746" y="48466"/>
                  </a:lnTo>
                  <a:lnTo>
                    <a:pt x="413195" y="49499"/>
                  </a:lnTo>
                  <a:lnTo>
                    <a:pt x="406865" y="49468"/>
                  </a:lnTo>
                  <a:lnTo>
                    <a:pt x="404753" y="47981"/>
                  </a:lnTo>
                  <a:lnTo>
                    <a:pt x="404135" y="45431"/>
                  </a:lnTo>
                  <a:lnTo>
                    <a:pt x="403642" y="44805"/>
                  </a:lnTo>
                  <a:lnTo>
                    <a:pt x="403063" y="45947"/>
                  </a:lnTo>
                  <a:lnTo>
                    <a:pt x="402070" y="47261"/>
                  </a:lnTo>
                  <a:lnTo>
                    <a:pt x="398244" y="47527"/>
                  </a:lnTo>
                  <a:lnTo>
                    <a:pt x="397673" y="48067"/>
                  </a:lnTo>
                  <a:lnTo>
                    <a:pt x="397900" y="49342"/>
                  </a:lnTo>
                  <a:lnTo>
                    <a:pt x="397751" y="50946"/>
                  </a:lnTo>
                  <a:lnTo>
                    <a:pt x="396281" y="51064"/>
                  </a:lnTo>
                  <a:lnTo>
                    <a:pt x="394466" y="51486"/>
                  </a:lnTo>
                  <a:lnTo>
                    <a:pt x="394661" y="53450"/>
                  </a:lnTo>
                  <a:lnTo>
                    <a:pt x="394997" y="54983"/>
                  </a:lnTo>
                  <a:lnTo>
                    <a:pt x="394325" y="55750"/>
                  </a:lnTo>
                  <a:lnTo>
                    <a:pt x="392330" y="54350"/>
                  </a:lnTo>
                  <a:lnTo>
                    <a:pt x="391438" y="52839"/>
                  </a:lnTo>
                  <a:lnTo>
                    <a:pt x="390037" y="52370"/>
                  </a:lnTo>
                  <a:lnTo>
                    <a:pt x="388942" y="52910"/>
                  </a:lnTo>
                  <a:lnTo>
                    <a:pt x="388661" y="54256"/>
                  </a:lnTo>
                  <a:lnTo>
                    <a:pt x="388825" y="57729"/>
                  </a:lnTo>
                  <a:lnTo>
                    <a:pt x="387831" y="58120"/>
                  </a:lnTo>
                  <a:lnTo>
                    <a:pt x="385242" y="57987"/>
                  </a:lnTo>
                  <a:lnTo>
                    <a:pt x="384053" y="58644"/>
                  </a:lnTo>
                  <a:lnTo>
                    <a:pt x="382261" y="63010"/>
                  </a:lnTo>
                  <a:lnTo>
                    <a:pt x="378967" y="64676"/>
                  </a:lnTo>
                  <a:lnTo>
                    <a:pt x="378466" y="66953"/>
                  </a:lnTo>
                  <a:lnTo>
                    <a:pt x="378248" y="68893"/>
                  </a:lnTo>
                  <a:lnTo>
                    <a:pt x="380986" y="72406"/>
                  </a:lnTo>
                  <a:lnTo>
                    <a:pt x="379663" y="74205"/>
                  </a:lnTo>
                  <a:lnTo>
                    <a:pt x="378271" y="75676"/>
                  </a:lnTo>
                  <a:lnTo>
                    <a:pt x="376878" y="76302"/>
                  </a:lnTo>
                  <a:lnTo>
                    <a:pt x="373921" y="76873"/>
                  </a:lnTo>
                  <a:lnTo>
                    <a:pt x="371746" y="78477"/>
                  </a:lnTo>
                  <a:lnTo>
                    <a:pt x="370831" y="80167"/>
                  </a:lnTo>
                  <a:lnTo>
                    <a:pt x="370659" y="81778"/>
                  </a:lnTo>
                  <a:lnTo>
                    <a:pt x="370056" y="83844"/>
                  </a:lnTo>
                  <a:lnTo>
                    <a:pt x="369110" y="86292"/>
                  </a:lnTo>
                  <a:lnTo>
                    <a:pt x="368922" y="87615"/>
                  </a:lnTo>
                  <a:lnTo>
                    <a:pt x="366943" y="88929"/>
                  </a:lnTo>
                  <a:lnTo>
                    <a:pt x="363422" y="92864"/>
                  </a:lnTo>
                  <a:lnTo>
                    <a:pt x="361646" y="96893"/>
                  </a:lnTo>
                  <a:lnTo>
                    <a:pt x="363962" y="99084"/>
                  </a:lnTo>
                  <a:lnTo>
                    <a:pt x="366684" y="100656"/>
                  </a:lnTo>
                  <a:lnTo>
                    <a:pt x="368664" y="100610"/>
                  </a:lnTo>
                  <a:lnTo>
                    <a:pt x="368679" y="101008"/>
                  </a:lnTo>
                  <a:lnTo>
                    <a:pt x="366614" y="102628"/>
                  </a:lnTo>
                  <a:lnTo>
                    <a:pt x="367897" y="104287"/>
                  </a:lnTo>
                  <a:lnTo>
                    <a:pt x="369876" y="105836"/>
                  </a:lnTo>
                  <a:lnTo>
                    <a:pt x="371081" y="106062"/>
                  </a:lnTo>
                  <a:lnTo>
                    <a:pt x="371965" y="106720"/>
                  </a:lnTo>
                  <a:lnTo>
                    <a:pt x="370096" y="107087"/>
                  </a:lnTo>
                  <a:lnTo>
                    <a:pt x="367326" y="107220"/>
                  </a:lnTo>
                  <a:lnTo>
                    <a:pt x="366794" y="108910"/>
                  </a:lnTo>
                  <a:lnTo>
                    <a:pt x="367130" y="110858"/>
                  </a:lnTo>
                  <a:lnTo>
                    <a:pt x="367623" y="112548"/>
                  </a:lnTo>
                  <a:lnTo>
                    <a:pt x="367279" y="113745"/>
                  </a:lnTo>
                  <a:lnTo>
                    <a:pt x="366246" y="112924"/>
                  </a:lnTo>
                  <a:lnTo>
                    <a:pt x="365792" y="111656"/>
                  </a:lnTo>
                  <a:lnTo>
                    <a:pt x="363414" y="109074"/>
                  </a:lnTo>
                  <a:lnTo>
                    <a:pt x="361709" y="108284"/>
                  </a:lnTo>
                  <a:lnTo>
                    <a:pt x="359213" y="107674"/>
                  </a:lnTo>
                  <a:lnTo>
                    <a:pt x="358462" y="108456"/>
                  </a:lnTo>
                  <a:lnTo>
                    <a:pt x="358564" y="112391"/>
                  </a:lnTo>
                  <a:lnTo>
                    <a:pt x="358071" y="114199"/>
                  </a:lnTo>
                  <a:lnTo>
                    <a:pt x="357187" y="113174"/>
                  </a:lnTo>
                  <a:lnTo>
                    <a:pt x="356968" y="110295"/>
                  </a:lnTo>
                  <a:lnTo>
                    <a:pt x="354613" y="107964"/>
                  </a:lnTo>
                  <a:lnTo>
                    <a:pt x="345334" y="105632"/>
                  </a:lnTo>
                  <a:lnTo>
                    <a:pt x="344020" y="105483"/>
                  </a:lnTo>
                  <a:lnTo>
                    <a:pt x="341861" y="105789"/>
                  </a:lnTo>
                  <a:lnTo>
                    <a:pt x="340382" y="106712"/>
                  </a:lnTo>
                  <a:lnTo>
                    <a:pt x="340233" y="107619"/>
                  </a:lnTo>
                  <a:lnTo>
                    <a:pt x="339247" y="108355"/>
                  </a:lnTo>
                  <a:lnTo>
                    <a:pt x="337644" y="109192"/>
                  </a:lnTo>
                  <a:lnTo>
                    <a:pt x="336173" y="110475"/>
                  </a:lnTo>
                  <a:lnTo>
                    <a:pt x="335219" y="111547"/>
                  </a:lnTo>
                  <a:lnTo>
                    <a:pt x="335171" y="112884"/>
                  </a:lnTo>
                  <a:lnTo>
                    <a:pt x="336361" y="115396"/>
                  </a:lnTo>
                  <a:lnTo>
                    <a:pt x="337057" y="116123"/>
                  </a:lnTo>
                  <a:lnTo>
                    <a:pt x="336963" y="117320"/>
                  </a:lnTo>
                  <a:lnTo>
                    <a:pt x="335805" y="116076"/>
                  </a:lnTo>
                  <a:lnTo>
                    <a:pt x="334788" y="115677"/>
                  </a:lnTo>
                  <a:lnTo>
                    <a:pt x="333826" y="117633"/>
                  </a:lnTo>
                  <a:lnTo>
                    <a:pt x="332903" y="118024"/>
                  </a:lnTo>
                  <a:lnTo>
                    <a:pt x="333145" y="112564"/>
                  </a:lnTo>
                  <a:lnTo>
                    <a:pt x="334108" y="108863"/>
                  </a:lnTo>
                  <a:lnTo>
                    <a:pt x="334890" y="106681"/>
                  </a:lnTo>
                  <a:lnTo>
                    <a:pt x="335751" y="104975"/>
                  </a:lnTo>
                  <a:lnTo>
                    <a:pt x="335336" y="104075"/>
                  </a:lnTo>
                  <a:lnTo>
                    <a:pt x="328905" y="98967"/>
                  </a:lnTo>
                  <a:lnTo>
                    <a:pt x="326182" y="94781"/>
                  </a:lnTo>
                  <a:lnTo>
                    <a:pt x="324187" y="92434"/>
                  </a:lnTo>
                  <a:lnTo>
                    <a:pt x="321082" y="90173"/>
                  </a:lnTo>
                  <a:lnTo>
                    <a:pt x="319462" y="88749"/>
                  </a:lnTo>
                  <a:lnTo>
                    <a:pt x="315855" y="86574"/>
                  </a:lnTo>
                  <a:lnTo>
                    <a:pt x="311599" y="85064"/>
                  </a:lnTo>
                  <a:lnTo>
                    <a:pt x="309550" y="83022"/>
                  </a:lnTo>
                  <a:lnTo>
                    <a:pt x="307289" y="82295"/>
                  </a:lnTo>
                  <a:lnTo>
                    <a:pt x="304488" y="83288"/>
                  </a:lnTo>
                  <a:lnTo>
                    <a:pt x="304253" y="85189"/>
                  </a:lnTo>
                  <a:lnTo>
                    <a:pt x="304605" y="87036"/>
                  </a:lnTo>
                  <a:lnTo>
                    <a:pt x="302376" y="90056"/>
                  </a:lnTo>
                  <a:lnTo>
                    <a:pt x="299974" y="91667"/>
                  </a:lnTo>
                  <a:lnTo>
                    <a:pt x="298057" y="89821"/>
                  </a:lnTo>
                  <a:lnTo>
                    <a:pt x="296313" y="88475"/>
                  </a:lnTo>
                  <a:lnTo>
                    <a:pt x="294552" y="89445"/>
                  </a:lnTo>
                  <a:lnTo>
                    <a:pt x="294021" y="91112"/>
                  </a:lnTo>
                  <a:lnTo>
                    <a:pt x="293136" y="91730"/>
                  </a:lnTo>
                  <a:lnTo>
                    <a:pt x="292472" y="90596"/>
                  </a:lnTo>
                  <a:lnTo>
                    <a:pt x="291509" y="88092"/>
                  </a:lnTo>
                  <a:lnTo>
                    <a:pt x="290077" y="87098"/>
                  </a:lnTo>
                  <a:lnTo>
                    <a:pt x="288646" y="87537"/>
                  </a:lnTo>
                  <a:lnTo>
                    <a:pt x="289076" y="89524"/>
                  </a:lnTo>
                  <a:lnTo>
                    <a:pt x="289897" y="90619"/>
                  </a:lnTo>
                  <a:lnTo>
                    <a:pt x="289670" y="92199"/>
                  </a:lnTo>
                  <a:lnTo>
                    <a:pt x="288638" y="92927"/>
                  </a:lnTo>
                  <a:lnTo>
                    <a:pt x="288442" y="94421"/>
                  </a:lnTo>
                  <a:lnTo>
                    <a:pt x="287824" y="96408"/>
                  </a:lnTo>
                  <a:lnTo>
                    <a:pt x="287918" y="99186"/>
                  </a:lnTo>
                  <a:lnTo>
                    <a:pt x="286283" y="99772"/>
                  </a:lnTo>
                  <a:lnTo>
                    <a:pt x="285063" y="101971"/>
                  </a:lnTo>
                  <a:lnTo>
                    <a:pt x="284178" y="101501"/>
                  </a:lnTo>
                  <a:lnTo>
                    <a:pt x="283951" y="100070"/>
                  </a:lnTo>
                  <a:lnTo>
                    <a:pt x="283505" y="98607"/>
                  </a:lnTo>
                  <a:lnTo>
                    <a:pt x="281722" y="98051"/>
                  </a:lnTo>
                  <a:lnTo>
                    <a:pt x="281065" y="99412"/>
                  </a:lnTo>
                  <a:lnTo>
                    <a:pt x="280666" y="99874"/>
                  </a:lnTo>
                  <a:lnTo>
                    <a:pt x="280032" y="99968"/>
                  </a:lnTo>
                  <a:lnTo>
                    <a:pt x="280462" y="98857"/>
                  </a:lnTo>
                  <a:lnTo>
                    <a:pt x="280462" y="96776"/>
                  </a:lnTo>
                  <a:lnTo>
                    <a:pt x="280978" y="94601"/>
                  </a:lnTo>
                  <a:lnTo>
                    <a:pt x="279289" y="93819"/>
                  </a:lnTo>
                  <a:lnTo>
                    <a:pt x="278616" y="94304"/>
                  </a:lnTo>
                  <a:lnTo>
                    <a:pt x="278640" y="96181"/>
                  </a:lnTo>
                  <a:lnTo>
                    <a:pt x="278233" y="98920"/>
                  </a:lnTo>
                  <a:lnTo>
                    <a:pt x="276558" y="99350"/>
                  </a:lnTo>
                  <a:lnTo>
                    <a:pt x="275072" y="100578"/>
                  </a:lnTo>
                  <a:lnTo>
                    <a:pt x="272874" y="100602"/>
                  </a:lnTo>
                  <a:lnTo>
                    <a:pt x="271755" y="101196"/>
                  </a:lnTo>
                  <a:lnTo>
                    <a:pt x="271356" y="102644"/>
                  </a:lnTo>
                  <a:lnTo>
                    <a:pt x="269423" y="104138"/>
                  </a:lnTo>
                  <a:lnTo>
                    <a:pt x="269462" y="105929"/>
                  </a:lnTo>
                  <a:lnTo>
                    <a:pt x="270761" y="107744"/>
                  </a:lnTo>
                  <a:lnTo>
                    <a:pt x="270847" y="109325"/>
                  </a:lnTo>
                  <a:lnTo>
                    <a:pt x="273938" y="110929"/>
                  </a:lnTo>
                  <a:lnTo>
                    <a:pt x="273758" y="112540"/>
                  </a:lnTo>
                  <a:lnTo>
                    <a:pt x="273319" y="113291"/>
                  </a:lnTo>
                  <a:lnTo>
                    <a:pt x="272154" y="112994"/>
                  </a:lnTo>
                  <a:lnTo>
                    <a:pt x="269658" y="111601"/>
                  </a:lnTo>
                  <a:lnTo>
                    <a:pt x="267116" y="111304"/>
                  </a:lnTo>
                  <a:lnTo>
                    <a:pt x="266349" y="110663"/>
                  </a:lnTo>
                  <a:lnTo>
                    <a:pt x="266044" y="111124"/>
                  </a:lnTo>
                  <a:lnTo>
                    <a:pt x="266028" y="112196"/>
                  </a:lnTo>
                  <a:lnTo>
                    <a:pt x="265042" y="112978"/>
                  </a:lnTo>
                  <a:lnTo>
                    <a:pt x="263626" y="113057"/>
                  </a:lnTo>
                  <a:lnTo>
                    <a:pt x="261976" y="114207"/>
                  </a:lnTo>
                  <a:lnTo>
                    <a:pt x="263149" y="116006"/>
                  </a:lnTo>
                  <a:lnTo>
                    <a:pt x="262938" y="116718"/>
                  </a:lnTo>
                  <a:lnTo>
                    <a:pt x="263517" y="117579"/>
                  </a:lnTo>
                  <a:lnTo>
                    <a:pt x="266036" y="117735"/>
                  </a:lnTo>
                  <a:lnTo>
                    <a:pt x="267108" y="117508"/>
                  </a:lnTo>
                  <a:lnTo>
                    <a:pt x="267217" y="119041"/>
                  </a:lnTo>
                  <a:lnTo>
                    <a:pt x="266896" y="120575"/>
                  </a:lnTo>
                  <a:lnTo>
                    <a:pt x="265872" y="121123"/>
                  </a:lnTo>
                  <a:lnTo>
                    <a:pt x="264894" y="119714"/>
                  </a:lnTo>
                  <a:lnTo>
                    <a:pt x="260035" y="117015"/>
                  </a:lnTo>
                  <a:lnTo>
                    <a:pt x="258760" y="116757"/>
                  </a:lnTo>
                  <a:lnTo>
                    <a:pt x="258494" y="117602"/>
                  </a:lnTo>
                  <a:lnTo>
                    <a:pt x="258721" y="118705"/>
                  </a:lnTo>
                  <a:lnTo>
                    <a:pt x="257696" y="120043"/>
                  </a:lnTo>
                  <a:lnTo>
                    <a:pt x="255889" y="121795"/>
                  </a:lnTo>
                  <a:lnTo>
                    <a:pt x="254661" y="121318"/>
                  </a:lnTo>
                  <a:lnTo>
                    <a:pt x="253205" y="121733"/>
                  </a:lnTo>
                  <a:lnTo>
                    <a:pt x="252267" y="124729"/>
                  </a:lnTo>
                  <a:lnTo>
                    <a:pt x="251938" y="127726"/>
                  </a:lnTo>
                  <a:lnTo>
                    <a:pt x="253550" y="129822"/>
                  </a:lnTo>
                  <a:lnTo>
                    <a:pt x="254629" y="132584"/>
                  </a:lnTo>
                  <a:lnTo>
                    <a:pt x="256875" y="129188"/>
                  </a:lnTo>
                  <a:lnTo>
                    <a:pt x="257790" y="128797"/>
                  </a:lnTo>
                  <a:lnTo>
                    <a:pt x="257798" y="130268"/>
                  </a:lnTo>
                  <a:lnTo>
                    <a:pt x="256922" y="131794"/>
                  </a:lnTo>
                  <a:lnTo>
                    <a:pt x="256405" y="133671"/>
                  </a:lnTo>
                  <a:lnTo>
                    <a:pt x="256233" y="135792"/>
                  </a:lnTo>
                  <a:lnTo>
                    <a:pt x="254763" y="135846"/>
                  </a:lnTo>
                  <a:lnTo>
                    <a:pt x="253112" y="135565"/>
                  </a:lnTo>
                  <a:lnTo>
                    <a:pt x="252713" y="136237"/>
                  </a:lnTo>
                  <a:lnTo>
                    <a:pt x="252095" y="137818"/>
                  </a:lnTo>
                  <a:lnTo>
                    <a:pt x="252454" y="140001"/>
                  </a:lnTo>
                  <a:lnTo>
                    <a:pt x="253550" y="140822"/>
                  </a:lnTo>
                  <a:lnTo>
                    <a:pt x="256092" y="140744"/>
                  </a:lnTo>
                  <a:lnTo>
                    <a:pt x="258259" y="140900"/>
                  </a:lnTo>
                  <a:lnTo>
                    <a:pt x="260192" y="141690"/>
                  </a:lnTo>
                  <a:lnTo>
                    <a:pt x="260513" y="142355"/>
                  </a:lnTo>
                  <a:lnTo>
                    <a:pt x="258768" y="141980"/>
                  </a:lnTo>
                  <a:lnTo>
                    <a:pt x="255200" y="142183"/>
                  </a:lnTo>
                  <a:lnTo>
                    <a:pt x="253503" y="141886"/>
                  </a:lnTo>
                  <a:lnTo>
                    <a:pt x="250131" y="142089"/>
                  </a:lnTo>
                  <a:lnTo>
                    <a:pt x="247627" y="140845"/>
                  </a:lnTo>
                  <a:lnTo>
                    <a:pt x="246391" y="139602"/>
                  </a:lnTo>
                  <a:lnTo>
                    <a:pt x="244521" y="139281"/>
                  </a:lnTo>
                  <a:lnTo>
                    <a:pt x="242699" y="139781"/>
                  </a:lnTo>
                  <a:lnTo>
                    <a:pt x="241682" y="141526"/>
                  </a:lnTo>
                  <a:lnTo>
                    <a:pt x="240453" y="141949"/>
                  </a:lnTo>
                  <a:lnTo>
                    <a:pt x="237598" y="137630"/>
                  </a:lnTo>
                  <a:lnTo>
                    <a:pt x="235806" y="137341"/>
                  </a:lnTo>
                  <a:lnTo>
                    <a:pt x="234922" y="138350"/>
                  </a:lnTo>
                  <a:lnTo>
                    <a:pt x="235783" y="141057"/>
                  </a:lnTo>
                  <a:lnTo>
                    <a:pt x="235329" y="142723"/>
                  </a:lnTo>
                  <a:lnTo>
                    <a:pt x="234351" y="143967"/>
                  </a:lnTo>
                  <a:lnTo>
                    <a:pt x="233115" y="143889"/>
                  </a:lnTo>
                  <a:lnTo>
                    <a:pt x="232348" y="144413"/>
                  </a:lnTo>
                  <a:lnTo>
                    <a:pt x="232958" y="145555"/>
                  </a:lnTo>
                  <a:lnTo>
                    <a:pt x="234914" y="148458"/>
                  </a:lnTo>
                  <a:lnTo>
                    <a:pt x="236518" y="149725"/>
                  </a:lnTo>
                  <a:lnTo>
                    <a:pt x="237942" y="151485"/>
                  </a:lnTo>
                  <a:lnTo>
                    <a:pt x="238670" y="153003"/>
                  </a:lnTo>
                  <a:lnTo>
                    <a:pt x="240391" y="152933"/>
                  </a:lnTo>
                  <a:lnTo>
                    <a:pt x="240790" y="154161"/>
                  </a:lnTo>
                  <a:lnTo>
                    <a:pt x="239804" y="155945"/>
                  </a:lnTo>
                  <a:lnTo>
                    <a:pt x="239835" y="158777"/>
                  </a:lnTo>
                  <a:lnTo>
                    <a:pt x="239131" y="158925"/>
                  </a:lnTo>
                  <a:lnTo>
                    <a:pt x="238138" y="158299"/>
                  </a:lnTo>
                  <a:lnTo>
                    <a:pt x="236166" y="156555"/>
                  </a:lnTo>
                  <a:lnTo>
                    <a:pt x="235149" y="156219"/>
                  </a:lnTo>
                  <a:lnTo>
                    <a:pt x="234625" y="156719"/>
                  </a:lnTo>
                  <a:lnTo>
                    <a:pt x="234460" y="157916"/>
                  </a:lnTo>
                  <a:lnTo>
                    <a:pt x="234938" y="161046"/>
                  </a:lnTo>
                  <a:lnTo>
                    <a:pt x="233929" y="165513"/>
                  </a:lnTo>
                  <a:lnTo>
                    <a:pt x="234132" y="166819"/>
                  </a:lnTo>
                  <a:lnTo>
                    <a:pt x="233952" y="167930"/>
                  </a:lnTo>
                  <a:lnTo>
                    <a:pt x="233122" y="167124"/>
                  </a:lnTo>
                  <a:lnTo>
                    <a:pt x="232106" y="165395"/>
                  </a:lnTo>
                  <a:lnTo>
                    <a:pt x="230001" y="162712"/>
                  </a:lnTo>
                  <a:lnTo>
                    <a:pt x="227427" y="156868"/>
                  </a:lnTo>
                  <a:lnTo>
                    <a:pt x="224705" y="152909"/>
                  </a:lnTo>
                  <a:lnTo>
                    <a:pt x="223226" y="149537"/>
                  </a:lnTo>
                  <a:lnTo>
                    <a:pt x="220949" y="143192"/>
                  </a:lnTo>
                  <a:lnTo>
                    <a:pt x="219768" y="143099"/>
                  </a:lnTo>
                  <a:lnTo>
                    <a:pt x="218258" y="145829"/>
                  </a:lnTo>
                  <a:lnTo>
                    <a:pt x="216592" y="149420"/>
                  </a:lnTo>
                  <a:lnTo>
                    <a:pt x="215457" y="151188"/>
                  </a:lnTo>
                  <a:lnTo>
                    <a:pt x="212766" y="152948"/>
                  </a:lnTo>
                  <a:lnTo>
                    <a:pt x="211108" y="154732"/>
                  </a:lnTo>
                  <a:lnTo>
                    <a:pt x="209120" y="155358"/>
                  </a:lnTo>
                  <a:lnTo>
                    <a:pt x="206938" y="157392"/>
                  </a:lnTo>
                  <a:lnTo>
                    <a:pt x="205365" y="159137"/>
                  </a:lnTo>
                  <a:lnTo>
                    <a:pt x="203159" y="163205"/>
                  </a:lnTo>
                  <a:lnTo>
                    <a:pt x="202783" y="165825"/>
                  </a:lnTo>
                  <a:lnTo>
                    <a:pt x="202877" y="168587"/>
                  </a:lnTo>
                  <a:lnTo>
                    <a:pt x="203840" y="172507"/>
                  </a:lnTo>
                  <a:lnTo>
                    <a:pt x="204857" y="178202"/>
                  </a:lnTo>
                  <a:lnTo>
                    <a:pt x="206351" y="178813"/>
                  </a:lnTo>
                  <a:lnTo>
                    <a:pt x="207556" y="179775"/>
                  </a:lnTo>
                  <a:lnTo>
                    <a:pt x="207219" y="181496"/>
                  </a:lnTo>
                  <a:lnTo>
                    <a:pt x="205389" y="182583"/>
                  </a:lnTo>
                  <a:lnTo>
                    <a:pt x="199772" y="187974"/>
                  </a:lnTo>
                  <a:lnTo>
                    <a:pt x="195993" y="189898"/>
                  </a:lnTo>
                  <a:lnTo>
                    <a:pt x="194913" y="191252"/>
                  </a:lnTo>
                  <a:lnTo>
                    <a:pt x="193528" y="194108"/>
                  </a:lnTo>
                  <a:lnTo>
                    <a:pt x="191526" y="197714"/>
                  </a:lnTo>
                  <a:lnTo>
                    <a:pt x="190618" y="199990"/>
                  </a:lnTo>
                  <a:lnTo>
                    <a:pt x="188514" y="204403"/>
                  </a:lnTo>
                  <a:lnTo>
                    <a:pt x="185087" y="209332"/>
                  </a:lnTo>
                  <a:lnTo>
                    <a:pt x="181621" y="212993"/>
                  </a:lnTo>
                  <a:lnTo>
                    <a:pt x="177623" y="215927"/>
                  </a:lnTo>
                  <a:lnTo>
                    <a:pt x="175003" y="217327"/>
                  </a:lnTo>
                  <a:lnTo>
                    <a:pt x="165239" y="221427"/>
                  </a:lnTo>
                  <a:lnTo>
                    <a:pt x="160028" y="222991"/>
                  </a:lnTo>
                  <a:lnTo>
                    <a:pt x="150617" y="224134"/>
                  </a:lnTo>
                  <a:lnTo>
                    <a:pt x="146627" y="225988"/>
                  </a:lnTo>
                  <a:lnTo>
                    <a:pt x="141635" y="225386"/>
                  </a:lnTo>
                  <a:lnTo>
                    <a:pt x="136050" y="224986"/>
                  </a:lnTo>
                  <a:lnTo>
                    <a:pt x="128296" y="231182"/>
                  </a:lnTo>
                  <a:lnTo>
                    <a:pt x="121866" y="232692"/>
                  </a:lnTo>
                  <a:lnTo>
                    <a:pt x="116170" y="233827"/>
                  </a:lnTo>
                  <a:lnTo>
                    <a:pt x="113722" y="234844"/>
                  </a:lnTo>
                  <a:lnTo>
                    <a:pt x="108120" y="238419"/>
                  </a:lnTo>
                  <a:lnTo>
                    <a:pt x="104858" y="240054"/>
                  </a:lnTo>
                  <a:lnTo>
                    <a:pt x="98771" y="241885"/>
                  </a:lnTo>
                  <a:lnTo>
                    <a:pt x="96275" y="241697"/>
                  </a:lnTo>
                  <a:lnTo>
                    <a:pt x="92903" y="240015"/>
                  </a:lnTo>
                  <a:lnTo>
                    <a:pt x="89750" y="240406"/>
                  </a:lnTo>
                  <a:lnTo>
                    <a:pt x="86261" y="240164"/>
                  </a:lnTo>
                  <a:lnTo>
                    <a:pt x="83413" y="240320"/>
                  </a:lnTo>
                  <a:lnTo>
                    <a:pt x="81200" y="241713"/>
                  </a:lnTo>
                  <a:lnTo>
                    <a:pt x="68142" y="249114"/>
                  </a:lnTo>
                  <a:lnTo>
                    <a:pt x="65560" y="251133"/>
                  </a:lnTo>
                  <a:lnTo>
                    <a:pt x="62877" y="254066"/>
                  </a:lnTo>
                  <a:lnTo>
                    <a:pt x="59028" y="256781"/>
                  </a:lnTo>
                  <a:lnTo>
                    <a:pt x="55953" y="259910"/>
                  </a:lnTo>
                  <a:lnTo>
                    <a:pt x="49491" y="263173"/>
                  </a:lnTo>
                  <a:lnTo>
                    <a:pt x="42841" y="265645"/>
                  </a:lnTo>
                  <a:lnTo>
                    <a:pt x="39556" y="267702"/>
                  </a:lnTo>
                  <a:lnTo>
                    <a:pt x="37216" y="270495"/>
                  </a:lnTo>
                  <a:lnTo>
                    <a:pt x="33140" y="278006"/>
                  </a:lnTo>
                  <a:lnTo>
                    <a:pt x="32279" y="279907"/>
                  </a:lnTo>
                  <a:lnTo>
                    <a:pt x="30652" y="281886"/>
                  </a:lnTo>
                  <a:lnTo>
                    <a:pt x="28493" y="282606"/>
                  </a:lnTo>
                  <a:lnTo>
                    <a:pt x="27093" y="283248"/>
                  </a:lnTo>
                  <a:lnTo>
                    <a:pt x="27585" y="279477"/>
                  </a:lnTo>
                  <a:lnTo>
                    <a:pt x="26029" y="276128"/>
                  </a:lnTo>
                  <a:lnTo>
                    <a:pt x="27124" y="269737"/>
                  </a:lnTo>
                  <a:lnTo>
                    <a:pt x="26717" y="267828"/>
                  </a:lnTo>
                  <a:lnTo>
                    <a:pt x="24495" y="269071"/>
                  </a:lnTo>
                  <a:lnTo>
                    <a:pt x="23079" y="270433"/>
                  </a:lnTo>
                  <a:lnTo>
                    <a:pt x="19488" y="279696"/>
                  </a:lnTo>
                  <a:lnTo>
                    <a:pt x="17032" y="286917"/>
                  </a:lnTo>
                  <a:lnTo>
                    <a:pt x="18893" y="291063"/>
                  </a:lnTo>
                  <a:lnTo>
                    <a:pt x="19496" y="293473"/>
                  </a:lnTo>
                  <a:lnTo>
                    <a:pt x="19488" y="296062"/>
                  </a:lnTo>
                  <a:lnTo>
                    <a:pt x="18831" y="299786"/>
                  </a:lnTo>
                  <a:lnTo>
                    <a:pt x="18878" y="302212"/>
                  </a:lnTo>
                  <a:lnTo>
                    <a:pt x="18659" y="305443"/>
                  </a:lnTo>
                  <a:lnTo>
                    <a:pt x="14184" y="312937"/>
                  </a:lnTo>
                  <a:lnTo>
                    <a:pt x="12791" y="316200"/>
                  </a:lnTo>
                  <a:lnTo>
                    <a:pt x="11289" y="322474"/>
                  </a:lnTo>
                  <a:lnTo>
                    <a:pt x="11109" y="325385"/>
                  </a:lnTo>
                  <a:lnTo>
                    <a:pt x="11219" y="329742"/>
                  </a:lnTo>
                  <a:lnTo>
                    <a:pt x="13104" y="333560"/>
                  </a:lnTo>
                  <a:lnTo>
                    <a:pt x="14544" y="335923"/>
                  </a:lnTo>
                  <a:lnTo>
                    <a:pt x="16773" y="342760"/>
                  </a:lnTo>
                  <a:lnTo>
                    <a:pt x="19449" y="347306"/>
                  </a:lnTo>
                  <a:lnTo>
                    <a:pt x="23854" y="356467"/>
                  </a:lnTo>
                  <a:lnTo>
                    <a:pt x="28712" y="363900"/>
                  </a:lnTo>
                  <a:lnTo>
                    <a:pt x="29025" y="366747"/>
                  </a:lnTo>
                  <a:lnTo>
                    <a:pt x="28477" y="370580"/>
                  </a:lnTo>
                  <a:lnTo>
                    <a:pt x="28743" y="374547"/>
                  </a:lnTo>
                  <a:lnTo>
                    <a:pt x="27875" y="375713"/>
                  </a:lnTo>
                  <a:lnTo>
                    <a:pt x="25997" y="377082"/>
                  </a:lnTo>
                  <a:lnTo>
                    <a:pt x="23846" y="375321"/>
                  </a:lnTo>
                  <a:lnTo>
                    <a:pt x="22751" y="373796"/>
                  </a:lnTo>
                  <a:lnTo>
                    <a:pt x="21374" y="368179"/>
                  </a:lnTo>
                  <a:lnTo>
                    <a:pt x="20811" y="367858"/>
                  </a:lnTo>
                  <a:lnTo>
                    <a:pt x="19887" y="370314"/>
                  </a:lnTo>
                  <a:lnTo>
                    <a:pt x="18870" y="371386"/>
                  </a:lnTo>
                  <a:lnTo>
                    <a:pt x="17947" y="370659"/>
                  </a:lnTo>
                  <a:lnTo>
                    <a:pt x="17243" y="369728"/>
                  </a:lnTo>
                  <a:lnTo>
                    <a:pt x="17071" y="368758"/>
                  </a:lnTo>
                  <a:lnTo>
                    <a:pt x="17384" y="367600"/>
                  </a:lnTo>
                  <a:lnTo>
                    <a:pt x="17720" y="363391"/>
                  </a:lnTo>
                  <a:lnTo>
                    <a:pt x="15702" y="360989"/>
                  </a:lnTo>
                  <a:lnTo>
                    <a:pt x="13910" y="358407"/>
                  </a:lnTo>
                  <a:lnTo>
                    <a:pt x="11978" y="357774"/>
                  </a:lnTo>
                  <a:lnTo>
                    <a:pt x="10789" y="358939"/>
                  </a:lnTo>
                  <a:lnTo>
                    <a:pt x="10750" y="360543"/>
                  </a:lnTo>
                  <a:lnTo>
                    <a:pt x="13339" y="365034"/>
                  </a:lnTo>
                  <a:lnTo>
                    <a:pt x="15006" y="369900"/>
                  </a:lnTo>
                  <a:lnTo>
                    <a:pt x="17579" y="372943"/>
                  </a:lnTo>
                  <a:lnTo>
                    <a:pt x="19097" y="373726"/>
                  </a:lnTo>
                  <a:lnTo>
                    <a:pt x="20795" y="375580"/>
                  </a:lnTo>
                  <a:lnTo>
                    <a:pt x="20427" y="379687"/>
                  </a:lnTo>
                  <a:lnTo>
                    <a:pt x="19199" y="381221"/>
                  </a:lnTo>
                  <a:lnTo>
                    <a:pt x="18174" y="382003"/>
                  </a:lnTo>
                  <a:lnTo>
                    <a:pt x="14833" y="381095"/>
                  </a:lnTo>
                  <a:lnTo>
                    <a:pt x="14059" y="378138"/>
                  </a:lnTo>
                  <a:lnTo>
                    <a:pt x="11446" y="372325"/>
                  </a:lnTo>
                  <a:lnTo>
                    <a:pt x="10601" y="370072"/>
                  </a:lnTo>
                  <a:lnTo>
                    <a:pt x="9881" y="369462"/>
                  </a:lnTo>
                  <a:lnTo>
                    <a:pt x="9592" y="370573"/>
                  </a:lnTo>
                  <a:lnTo>
                    <a:pt x="9647" y="372575"/>
                  </a:lnTo>
                  <a:lnTo>
                    <a:pt x="9161" y="373436"/>
                  </a:lnTo>
                  <a:lnTo>
                    <a:pt x="8653" y="373350"/>
                  </a:lnTo>
                  <a:lnTo>
                    <a:pt x="7620" y="372302"/>
                  </a:lnTo>
                  <a:lnTo>
                    <a:pt x="6689" y="371738"/>
                  </a:lnTo>
                  <a:lnTo>
                    <a:pt x="6126" y="371934"/>
                  </a:lnTo>
                  <a:lnTo>
                    <a:pt x="7143" y="373381"/>
                  </a:lnTo>
                  <a:lnTo>
                    <a:pt x="9380" y="377668"/>
                  </a:lnTo>
                  <a:lnTo>
                    <a:pt x="17642" y="388183"/>
                  </a:lnTo>
                  <a:lnTo>
                    <a:pt x="24644" y="400435"/>
                  </a:lnTo>
                  <a:lnTo>
                    <a:pt x="26185" y="405285"/>
                  </a:lnTo>
                  <a:lnTo>
                    <a:pt x="26959" y="415957"/>
                  </a:lnTo>
                  <a:lnTo>
                    <a:pt x="27656" y="418538"/>
                  </a:lnTo>
                  <a:lnTo>
                    <a:pt x="31787" y="423850"/>
                  </a:lnTo>
                  <a:lnTo>
                    <a:pt x="35831" y="430007"/>
                  </a:lnTo>
                  <a:lnTo>
                    <a:pt x="37020" y="433074"/>
                  </a:lnTo>
                  <a:lnTo>
                    <a:pt x="36997" y="435703"/>
                  </a:lnTo>
                  <a:lnTo>
                    <a:pt x="37818" y="438198"/>
                  </a:lnTo>
                  <a:lnTo>
                    <a:pt x="42841" y="444974"/>
                  </a:lnTo>
                  <a:lnTo>
                    <a:pt x="45079" y="452249"/>
                  </a:lnTo>
                  <a:lnTo>
                    <a:pt x="45352" y="454910"/>
                  </a:lnTo>
                  <a:lnTo>
                    <a:pt x="44711" y="459478"/>
                  </a:lnTo>
                  <a:lnTo>
                    <a:pt x="45298" y="467560"/>
                  </a:lnTo>
                  <a:lnTo>
                    <a:pt x="45861" y="471956"/>
                  </a:lnTo>
                  <a:lnTo>
                    <a:pt x="47684" y="480672"/>
                  </a:lnTo>
                  <a:lnTo>
                    <a:pt x="49859" y="486962"/>
                  </a:lnTo>
                  <a:lnTo>
                    <a:pt x="52433" y="490874"/>
                  </a:lnTo>
                  <a:lnTo>
                    <a:pt x="55953" y="499573"/>
                  </a:lnTo>
                  <a:lnTo>
                    <a:pt x="61304" y="509619"/>
                  </a:lnTo>
                  <a:lnTo>
                    <a:pt x="62173" y="514587"/>
                  </a:lnTo>
                  <a:lnTo>
                    <a:pt x="61899" y="527832"/>
                  </a:lnTo>
                  <a:lnTo>
                    <a:pt x="61515" y="532150"/>
                  </a:lnTo>
                  <a:lnTo>
                    <a:pt x="60342" y="532893"/>
                  </a:lnTo>
                  <a:lnTo>
                    <a:pt x="59552" y="534716"/>
                  </a:lnTo>
                  <a:lnTo>
                    <a:pt x="60694" y="543432"/>
                  </a:lnTo>
                  <a:lnTo>
                    <a:pt x="60960" y="548407"/>
                  </a:lnTo>
                  <a:lnTo>
                    <a:pt x="59231" y="553101"/>
                  </a:lnTo>
                  <a:lnTo>
                    <a:pt x="57275" y="557271"/>
                  </a:lnTo>
                  <a:lnTo>
                    <a:pt x="53841" y="560119"/>
                  </a:lnTo>
                  <a:lnTo>
                    <a:pt x="49953" y="560213"/>
                  </a:lnTo>
                  <a:lnTo>
                    <a:pt x="48145" y="558554"/>
                  </a:lnTo>
                  <a:lnTo>
                    <a:pt x="45838" y="556857"/>
                  </a:lnTo>
                  <a:lnTo>
                    <a:pt x="45431" y="564438"/>
                  </a:lnTo>
                  <a:lnTo>
                    <a:pt x="45384" y="570947"/>
                  </a:lnTo>
                  <a:lnTo>
                    <a:pt x="46088" y="573427"/>
                  </a:lnTo>
                  <a:lnTo>
                    <a:pt x="46166" y="576352"/>
                  </a:lnTo>
                  <a:lnTo>
                    <a:pt x="48779" y="578629"/>
                  </a:lnTo>
                  <a:lnTo>
                    <a:pt x="50250" y="577745"/>
                  </a:lnTo>
                  <a:lnTo>
                    <a:pt x="52065" y="577620"/>
                  </a:lnTo>
                  <a:lnTo>
                    <a:pt x="58378" y="580843"/>
                  </a:lnTo>
                  <a:lnTo>
                    <a:pt x="61922" y="583503"/>
                  </a:lnTo>
                  <a:lnTo>
                    <a:pt x="67634" y="590654"/>
                  </a:lnTo>
                  <a:lnTo>
                    <a:pt x="72688" y="592539"/>
                  </a:lnTo>
                  <a:lnTo>
                    <a:pt x="79275" y="595794"/>
                  </a:lnTo>
                  <a:lnTo>
                    <a:pt x="86926" y="596826"/>
                  </a:lnTo>
                  <a:lnTo>
                    <a:pt x="93044" y="597014"/>
                  </a:lnTo>
                  <a:lnTo>
                    <a:pt x="102659" y="598728"/>
                  </a:lnTo>
                  <a:lnTo>
                    <a:pt x="104717" y="598118"/>
                  </a:lnTo>
                  <a:lnTo>
                    <a:pt x="108832" y="597586"/>
                  </a:lnTo>
                  <a:lnTo>
                    <a:pt x="111977" y="596474"/>
                  </a:lnTo>
                  <a:lnTo>
                    <a:pt x="114809" y="595762"/>
                  </a:lnTo>
                  <a:lnTo>
                    <a:pt x="123258" y="589120"/>
                  </a:lnTo>
                  <a:lnTo>
                    <a:pt x="131496" y="582283"/>
                  </a:lnTo>
                  <a:lnTo>
                    <a:pt x="135572" y="581743"/>
                  </a:lnTo>
                  <a:lnTo>
                    <a:pt x="139226" y="581665"/>
                  </a:lnTo>
                  <a:lnTo>
                    <a:pt x="143685" y="579333"/>
                  </a:lnTo>
                  <a:lnTo>
                    <a:pt x="147738" y="572269"/>
                  </a:lnTo>
                  <a:lnTo>
                    <a:pt x="149803" y="570696"/>
                  </a:lnTo>
                  <a:lnTo>
                    <a:pt x="152549" y="568936"/>
                  </a:lnTo>
                  <a:lnTo>
                    <a:pt x="160349" y="567903"/>
                  </a:lnTo>
                  <a:lnTo>
                    <a:pt x="164942" y="568631"/>
                  </a:lnTo>
                  <a:lnTo>
                    <a:pt x="167398" y="567488"/>
                  </a:lnTo>
                  <a:lnTo>
                    <a:pt x="173634" y="566214"/>
                  </a:lnTo>
                  <a:lnTo>
                    <a:pt x="186604" y="565040"/>
                  </a:lnTo>
                  <a:lnTo>
                    <a:pt x="193724" y="565987"/>
                  </a:lnTo>
                  <a:lnTo>
                    <a:pt x="198480" y="565830"/>
                  </a:lnTo>
                  <a:lnTo>
                    <a:pt x="201000" y="566299"/>
                  </a:lnTo>
                  <a:lnTo>
                    <a:pt x="202971" y="569390"/>
                  </a:lnTo>
                  <a:lnTo>
                    <a:pt x="216733" y="566730"/>
                  </a:lnTo>
                  <a:lnTo>
                    <a:pt x="220644" y="566542"/>
                  </a:lnTo>
                  <a:lnTo>
                    <a:pt x="223093" y="566988"/>
                  </a:lnTo>
                  <a:lnTo>
                    <a:pt x="226176" y="569296"/>
                  </a:lnTo>
                  <a:lnTo>
                    <a:pt x="229633" y="567113"/>
                  </a:lnTo>
                  <a:lnTo>
                    <a:pt x="232740" y="567403"/>
                  </a:lnTo>
                  <a:lnTo>
                    <a:pt x="235884" y="565298"/>
                  </a:lnTo>
                  <a:lnTo>
                    <a:pt x="240665" y="558992"/>
                  </a:lnTo>
                  <a:lnTo>
                    <a:pt x="242839" y="555057"/>
                  </a:lnTo>
                  <a:lnTo>
                    <a:pt x="246321" y="546772"/>
                  </a:lnTo>
                  <a:lnTo>
                    <a:pt x="248903" y="543799"/>
                  </a:lnTo>
                  <a:lnTo>
                    <a:pt x="251742" y="542321"/>
                  </a:lnTo>
                  <a:lnTo>
                    <a:pt x="255075" y="541844"/>
                  </a:lnTo>
                  <a:lnTo>
                    <a:pt x="260215" y="540349"/>
                  </a:lnTo>
                  <a:lnTo>
                    <a:pt x="271363" y="533378"/>
                  </a:lnTo>
                  <a:lnTo>
                    <a:pt x="275690" y="531876"/>
                  </a:lnTo>
                  <a:lnTo>
                    <a:pt x="277974" y="530562"/>
                  </a:lnTo>
                  <a:lnTo>
                    <a:pt x="285649" y="525156"/>
                  </a:lnTo>
                  <a:lnTo>
                    <a:pt x="290461" y="524115"/>
                  </a:lnTo>
                  <a:lnTo>
                    <a:pt x="304574" y="525516"/>
                  </a:lnTo>
                  <a:lnTo>
                    <a:pt x="311263" y="525156"/>
                  </a:lnTo>
                  <a:lnTo>
                    <a:pt x="316442" y="524311"/>
                  </a:lnTo>
                  <a:lnTo>
                    <a:pt x="324305" y="521401"/>
                  </a:lnTo>
                  <a:lnTo>
                    <a:pt x="332864" y="519210"/>
                  </a:lnTo>
                  <a:lnTo>
                    <a:pt x="343371" y="514610"/>
                  </a:lnTo>
                  <a:lnTo>
                    <a:pt x="352149" y="509853"/>
                  </a:lnTo>
                  <a:lnTo>
                    <a:pt x="357460" y="508758"/>
                  </a:lnTo>
                  <a:lnTo>
                    <a:pt x="365824" y="507921"/>
                  </a:lnTo>
                  <a:lnTo>
                    <a:pt x="378138" y="506685"/>
                  </a:lnTo>
                  <a:lnTo>
                    <a:pt x="392478" y="507326"/>
                  </a:lnTo>
                  <a:lnTo>
                    <a:pt x="396108" y="506348"/>
                  </a:lnTo>
                  <a:lnTo>
                    <a:pt x="397892" y="505480"/>
                  </a:lnTo>
                  <a:lnTo>
                    <a:pt x="400403" y="504549"/>
                  </a:lnTo>
                  <a:lnTo>
                    <a:pt x="403501" y="505198"/>
                  </a:lnTo>
                  <a:lnTo>
                    <a:pt x="405880" y="505903"/>
                  </a:lnTo>
                  <a:lnTo>
                    <a:pt x="413077" y="509697"/>
                  </a:lnTo>
                  <a:lnTo>
                    <a:pt x="423920" y="517685"/>
                  </a:lnTo>
                  <a:lnTo>
                    <a:pt x="426315" y="518021"/>
                  </a:lnTo>
                  <a:lnTo>
                    <a:pt x="433449" y="516198"/>
                  </a:lnTo>
                  <a:lnTo>
                    <a:pt x="435836" y="516378"/>
                  </a:lnTo>
                  <a:lnTo>
                    <a:pt x="445818" y="522246"/>
                  </a:lnTo>
                  <a:lnTo>
                    <a:pt x="449957" y="522371"/>
                  </a:lnTo>
                  <a:lnTo>
                    <a:pt x="453266" y="522222"/>
                  </a:lnTo>
                  <a:lnTo>
                    <a:pt x="455770" y="522856"/>
                  </a:lnTo>
                  <a:lnTo>
                    <a:pt x="458430" y="524452"/>
                  </a:lnTo>
                  <a:lnTo>
                    <a:pt x="461583" y="528144"/>
                  </a:lnTo>
                  <a:lnTo>
                    <a:pt x="468256" y="531689"/>
                  </a:lnTo>
                  <a:lnTo>
                    <a:pt x="468592" y="534552"/>
                  </a:lnTo>
                  <a:lnTo>
                    <a:pt x="468100" y="536414"/>
                  </a:lnTo>
                  <a:lnTo>
                    <a:pt x="466597" y="536485"/>
                  </a:lnTo>
                  <a:lnTo>
                    <a:pt x="465322" y="536883"/>
                  </a:lnTo>
                  <a:lnTo>
                    <a:pt x="466926" y="542884"/>
                  </a:lnTo>
                  <a:lnTo>
                    <a:pt x="469727" y="547735"/>
                  </a:lnTo>
                  <a:lnTo>
                    <a:pt x="476455" y="548392"/>
                  </a:lnTo>
                  <a:lnTo>
                    <a:pt x="478904" y="550089"/>
                  </a:lnTo>
                  <a:lnTo>
                    <a:pt x="480476" y="552006"/>
                  </a:lnTo>
                  <a:lnTo>
                    <a:pt x="481705" y="555049"/>
                  </a:lnTo>
                  <a:lnTo>
                    <a:pt x="482620" y="559814"/>
                  </a:lnTo>
                  <a:lnTo>
                    <a:pt x="485992" y="563788"/>
                  </a:lnTo>
                  <a:lnTo>
                    <a:pt x="489137" y="567183"/>
                  </a:lnTo>
                  <a:lnTo>
                    <a:pt x="489872" y="568584"/>
                  </a:lnTo>
                  <a:lnTo>
                    <a:pt x="491351" y="573395"/>
                  </a:lnTo>
                  <a:lnTo>
                    <a:pt x="491914" y="574803"/>
                  </a:lnTo>
                  <a:lnTo>
                    <a:pt x="493142" y="579568"/>
                  </a:lnTo>
                  <a:lnTo>
                    <a:pt x="494934" y="585013"/>
                  </a:lnTo>
                  <a:lnTo>
                    <a:pt x="494441" y="585569"/>
                  </a:lnTo>
                  <a:lnTo>
                    <a:pt x="493377" y="585451"/>
                  </a:lnTo>
                  <a:lnTo>
                    <a:pt x="491484" y="584066"/>
                  </a:lnTo>
                  <a:lnTo>
                    <a:pt x="489817" y="582525"/>
                  </a:lnTo>
                  <a:lnTo>
                    <a:pt x="488925" y="582768"/>
                  </a:lnTo>
                  <a:lnTo>
                    <a:pt x="487908" y="583824"/>
                  </a:lnTo>
                  <a:lnTo>
                    <a:pt x="487760" y="585130"/>
                  </a:lnTo>
                  <a:lnTo>
                    <a:pt x="489246" y="584786"/>
                  </a:lnTo>
                  <a:lnTo>
                    <a:pt x="490115" y="584974"/>
                  </a:lnTo>
                  <a:lnTo>
                    <a:pt x="492172" y="586640"/>
                  </a:lnTo>
                  <a:lnTo>
                    <a:pt x="494089" y="588581"/>
                  </a:lnTo>
                  <a:lnTo>
                    <a:pt x="495607" y="589715"/>
                  </a:lnTo>
                  <a:lnTo>
                    <a:pt x="499268" y="594550"/>
                  </a:lnTo>
                  <a:lnTo>
                    <a:pt x="500700" y="593470"/>
                  </a:lnTo>
                  <a:lnTo>
                    <a:pt x="502452" y="592508"/>
                  </a:lnTo>
                  <a:lnTo>
                    <a:pt x="505237" y="595136"/>
                  </a:lnTo>
                  <a:lnTo>
                    <a:pt x="506348" y="595661"/>
                  </a:lnTo>
                  <a:lnTo>
                    <a:pt x="506982" y="594652"/>
                  </a:lnTo>
                  <a:lnTo>
                    <a:pt x="505926" y="589934"/>
                  </a:lnTo>
                  <a:lnTo>
                    <a:pt x="504870" y="588792"/>
                  </a:lnTo>
                  <a:lnTo>
                    <a:pt x="504619" y="587118"/>
                  </a:lnTo>
                  <a:lnTo>
                    <a:pt x="505926" y="585921"/>
                  </a:lnTo>
                  <a:lnTo>
                    <a:pt x="506560" y="584489"/>
                  </a:lnTo>
                  <a:lnTo>
                    <a:pt x="509665" y="580961"/>
                  </a:lnTo>
                  <a:lnTo>
                    <a:pt x="516464" y="570422"/>
                  </a:lnTo>
                  <a:lnTo>
                    <a:pt x="518553" y="569218"/>
                  </a:lnTo>
                  <a:lnTo>
                    <a:pt x="520963" y="566910"/>
                  </a:lnTo>
                  <a:lnTo>
                    <a:pt x="524217" y="565150"/>
                  </a:lnTo>
                  <a:lnTo>
                    <a:pt x="527581" y="563061"/>
                  </a:lnTo>
                  <a:lnTo>
                    <a:pt x="529725" y="562247"/>
                  </a:lnTo>
                  <a:lnTo>
                    <a:pt x="531829" y="561817"/>
                  </a:lnTo>
                  <a:lnTo>
                    <a:pt x="534184" y="559884"/>
                  </a:lnTo>
                  <a:lnTo>
                    <a:pt x="536750" y="554658"/>
                  </a:lnTo>
                  <a:lnTo>
                    <a:pt x="538682" y="548470"/>
                  </a:lnTo>
                  <a:lnTo>
                    <a:pt x="540748" y="545747"/>
                  </a:lnTo>
                  <a:lnTo>
                    <a:pt x="543909" y="542845"/>
                  </a:lnTo>
                  <a:lnTo>
                    <a:pt x="546342" y="538816"/>
                  </a:lnTo>
                  <a:lnTo>
                    <a:pt x="546146" y="535663"/>
                  </a:lnTo>
                  <a:lnTo>
                    <a:pt x="546177" y="532447"/>
                  </a:lnTo>
                  <a:lnTo>
                    <a:pt x="547930" y="534927"/>
                  </a:lnTo>
                  <a:lnTo>
                    <a:pt x="549033" y="537447"/>
                  </a:lnTo>
                  <a:lnTo>
                    <a:pt x="550778" y="545872"/>
                  </a:lnTo>
                  <a:lnTo>
                    <a:pt x="549283" y="547726"/>
                  </a:lnTo>
                  <a:lnTo>
                    <a:pt x="547703" y="548658"/>
                  </a:lnTo>
                  <a:lnTo>
                    <a:pt x="548008" y="551615"/>
                  </a:lnTo>
                  <a:lnTo>
                    <a:pt x="549064" y="555472"/>
                  </a:lnTo>
                  <a:lnTo>
                    <a:pt x="549455" y="558562"/>
                  </a:lnTo>
                  <a:lnTo>
                    <a:pt x="546138" y="561824"/>
                  </a:lnTo>
                  <a:lnTo>
                    <a:pt x="543275" y="565924"/>
                  </a:lnTo>
                  <a:lnTo>
                    <a:pt x="539840" y="573888"/>
                  </a:lnTo>
                  <a:lnTo>
                    <a:pt x="539621" y="576298"/>
                  </a:lnTo>
                  <a:lnTo>
                    <a:pt x="539082" y="579646"/>
                  </a:lnTo>
                  <a:lnTo>
                    <a:pt x="539285" y="582596"/>
                  </a:lnTo>
                  <a:lnTo>
                    <a:pt x="539817" y="585451"/>
                  </a:lnTo>
                  <a:lnTo>
                    <a:pt x="538972" y="589879"/>
                  </a:lnTo>
                  <a:lnTo>
                    <a:pt x="537587" y="593838"/>
                  </a:lnTo>
                  <a:lnTo>
                    <a:pt x="535772" y="593940"/>
                  </a:lnTo>
                  <a:lnTo>
                    <a:pt x="534536" y="593791"/>
                  </a:lnTo>
                  <a:lnTo>
                    <a:pt x="531822" y="594143"/>
                  </a:lnTo>
                  <a:lnTo>
                    <a:pt x="529318" y="593908"/>
                  </a:lnTo>
                  <a:lnTo>
                    <a:pt x="526447" y="602561"/>
                  </a:lnTo>
                  <a:lnTo>
                    <a:pt x="528269" y="602968"/>
                  </a:lnTo>
                  <a:lnTo>
                    <a:pt x="529662" y="602475"/>
                  </a:lnTo>
                  <a:lnTo>
                    <a:pt x="532174" y="602475"/>
                  </a:lnTo>
                  <a:lnTo>
                    <a:pt x="534982" y="600926"/>
                  </a:lnTo>
                  <a:lnTo>
                    <a:pt x="539089" y="599658"/>
                  </a:lnTo>
                  <a:lnTo>
                    <a:pt x="541437" y="600104"/>
                  </a:lnTo>
                  <a:lnTo>
                    <a:pt x="544190" y="599964"/>
                  </a:lnTo>
                  <a:lnTo>
                    <a:pt x="548196" y="588886"/>
                  </a:lnTo>
                  <a:lnTo>
                    <a:pt x="549189" y="581680"/>
                  </a:lnTo>
                  <a:lnTo>
                    <a:pt x="551231" y="578449"/>
                  </a:lnTo>
                  <a:lnTo>
                    <a:pt x="551865" y="576220"/>
                  </a:lnTo>
                  <a:lnTo>
                    <a:pt x="552921" y="574107"/>
                  </a:lnTo>
                  <a:lnTo>
                    <a:pt x="555049" y="577737"/>
                  </a:lnTo>
                  <a:lnTo>
                    <a:pt x="556763" y="581266"/>
                  </a:lnTo>
                  <a:lnTo>
                    <a:pt x="560533" y="586993"/>
                  </a:lnTo>
                  <a:lnTo>
                    <a:pt x="561715" y="589848"/>
                  </a:lnTo>
                  <a:lnTo>
                    <a:pt x="562184" y="596795"/>
                  </a:lnTo>
                  <a:lnTo>
                    <a:pt x="559736" y="604853"/>
                  </a:lnTo>
                  <a:lnTo>
                    <a:pt x="558265" y="607161"/>
                  </a:lnTo>
                  <a:lnTo>
                    <a:pt x="556489" y="609172"/>
                  </a:lnTo>
                  <a:lnTo>
                    <a:pt x="555002" y="612560"/>
                  </a:lnTo>
                  <a:lnTo>
                    <a:pt x="559501" y="613420"/>
                  </a:lnTo>
                  <a:lnTo>
                    <a:pt x="562419" y="613358"/>
                  </a:lnTo>
                  <a:lnTo>
                    <a:pt x="566980" y="610893"/>
                  </a:lnTo>
                  <a:lnTo>
                    <a:pt x="567879" y="610565"/>
                  </a:lnTo>
                  <a:lnTo>
                    <a:pt x="570172" y="610525"/>
                  </a:lnTo>
                  <a:lnTo>
                    <a:pt x="571048" y="609234"/>
                  </a:lnTo>
                  <a:lnTo>
                    <a:pt x="573293" y="608006"/>
                  </a:lnTo>
                  <a:lnTo>
                    <a:pt x="574967" y="606566"/>
                  </a:lnTo>
                  <a:lnTo>
                    <a:pt x="577135" y="605432"/>
                  </a:lnTo>
                  <a:lnTo>
                    <a:pt x="579107" y="606184"/>
                  </a:lnTo>
                  <a:lnTo>
                    <a:pt x="579552" y="606833"/>
                  </a:lnTo>
                  <a:lnTo>
                    <a:pt x="580045" y="607560"/>
                  </a:lnTo>
                  <a:lnTo>
                    <a:pt x="579318" y="609156"/>
                  </a:lnTo>
                  <a:lnTo>
                    <a:pt x="579255" y="612528"/>
                  </a:lnTo>
                  <a:lnTo>
                    <a:pt x="577964" y="612160"/>
                  </a:lnTo>
                  <a:lnTo>
                    <a:pt x="576814" y="610158"/>
                  </a:lnTo>
                  <a:lnTo>
                    <a:pt x="575374" y="610674"/>
                  </a:lnTo>
                  <a:lnTo>
                    <a:pt x="574373" y="612184"/>
                  </a:lnTo>
                  <a:lnTo>
                    <a:pt x="572222" y="611707"/>
                  </a:lnTo>
                  <a:lnTo>
                    <a:pt x="572581" y="612692"/>
                  </a:lnTo>
                  <a:lnTo>
                    <a:pt x="573732" y="614625"/>
                  </a:lnTo>
                  <a:lnTo>
                    <a:pt x="578277" y="618349"/>
                  </a:lnTo>
                  <a:lnTo>
                    <a:pt x="583135" y="623285"/>
                  </a:lnTo>
                  <a:lnTo>
                    <a:pt x="584943" y="625617"/>
                  </a:lnTo>
                  <a:lnTo>
                    <a:pt x="588901" y="633057"/>
                  </a:lnTo>
                  <a:lnTo>
                    <a:pt x="591718" y="640966"/>
                  </a:lnTo>
                  <a:lnTo>
                    <a:pt x="591491" y="643306"/>
                  </a:lnTo>
                  <a:lnTo>
                    <a:pt x="590106" y="647530"/>
                  </a:lnTo>
                  <a:lnTo>
                    <a:pt x="589113" y="651825"/>
                  </a:lnTo>
                  <a:lnTo>
                    <a:pt x="589199" y="654078"/>
                  </a:lnTo>
                  <a:lnTo>
                    <a:pt x="590114" y="656934"/>
                  </a:lnTo>
                  <a:lnTo>
                    <a:pt x="592109" y="659860"/>
                  </a:lnTo>
                  <a:lnTo>
                    <a:pt x="599510" y="667848"/>
                  </a:lnTo>
                  <a:lnTo>
                    <a:pt x="603422" y="674889"/>
                  </a:lnTo>
                  <a:lnTo>
                    <a:pt x="608624" y="678542"/>
                  </a:lnTo>
                  <a:lnTo>
                    <a:pt x="617050" y="679888"/>
                  </a:lnTo>
                  <a:lnTo>
                    <a:pt x="621501" y="682532"/>
                  </a:lnTo>
                  <a:lnTo>
                    <a:pt x="626125" y="687868"/>
                  </a:lnTo>
                  <a:lnTo>
                    <a:pt x="627596" y="688321"/>
                  </a:lnTo>
                  <a:lnTo>
                    <a:pt x="629841" y="688541"/>
                  </a:lnTo>
                  <a:lnTo>
                    <a:pt x="632720" y="685294"/>
                  </a:lnTo>
                  <a:lnTo>
                    <a:pt x="637109" y="685638"/>
                  </a:lnTo>
                  <a:lnTo>
                    <a:pt x="642883" y="688862"/>
                  </a:lnTo>
                  <a:lnTo>
                    <a:pt x="646317" y="688095"/>
                  </a:lnTo>
                  <a:lnTo>
                    <a:pt x="648766" y="688494"/>
                  </a:lnTo>
                  <a:lnTo>
                    <a:pt x="652193" y="690316"/>
                  </a:lnTo>
                  <a:lnTo>
                    <a:pt x="657208" y="693923"/>
                  </a:lnTo>
                  <a:lnTo>
                    <a:pt x="662527" y="695738"/>
                  </a:lnTo>
                  <a:lnTo>
                    <a:pt x="665688" y="698468"/>
                  </a:lnTo>
                  <a:lnTo>
                    <a:pt x="668145" y="698875"/>
                  </a:lnTo>
                  <a:lnTo>
                    <a:pt x="672549" y="700651"/>
                  </a:lnTo>
                  <a:lnTo>
                    <a:pt x="675788" y="699134"/>
                  </a:lnTo>
                  <a:lnTo>
                    <a:pt x="678542" y="697225"/>
                  </a:lnTo>
                  <a:lnTo>
                    <a:pt x="684902" y="690614"/>
                  </a:lnTo>
                  <a:lnTo>
                    <a:pt x="689886" y="687430"/>
                  </a:lnTo>
                  <a:lnTo>
                    <a:pt x="692507" y="686194"/>
                  </a:lnTo>
                  <a:lnTo>
                    <a:pt x="694611" y="685646"/>
                  </a:lnTo>
                  <a:lnTo>
                    <a:pt x="697279" y="683581"/>
                  </a:lnTo>
                  <a:lnTo>
                    <a:pt x="695620" y="682125"/>
                  </a:lnTo>
                  <a:lnTo>
                    <a:pt x="694048" y="682368"/>
                  </a:lnTo>
                  <a:lnTo>
                    <a:pt x="691357" y="681547"/>
                  </a:lnTo>
                  <a:lnTo>
                    <a:pt x="692890" y="680592"/>
                  </a:lnTo>
                  <a:lnTo>
                    <a:pt x="694494" y="679880"/>
                  </a:lnTo>
                  <a:lnTo>
                    <a:pt x="702239" y="674967"/>
                  </a:lnTo>
                  <a:lnTo>
                    <a:pt x="704297" y="676422"/>
                  </a:lnTo>
                  <a:lnTo>
                    <a:pt x="705721" y="678049"/>
                  </a:lnTo>
                  <a:lnTo>
                    <a:pt x="707262" y="680279"/>
                  </a:lnTo>
                  <a:lnTo>
                    <a:pt x="706104" y="683432"/>
                  </a:lnTo>
                  <a:lnTo>
                    <a:pt x="705071" y="684918"/>
                  </a:lnTo>
                  <a:lnTo>
                    <a:pt x="702685" y="687304"/>
                  </a:lnTo>
                  <a:lnTo>
                    <a:pt x="699806" y="687398"/>
                  </a:lnTo>
                  <a:lnTo>
                    <a:pt x="698437" y="687203"/>
                  </a:lnTo>
                  <a:lnTo>
                    <a:pt x="701277" y="689879"/>
                  </a:lnTo>
                  <a:lnTo>
                    <a:pt x="703734" y="691678"/>
                  </a:lnTo>
                  <a:lnTo>
                    <a:pt x="708819" y="688407"/>
                  </a:lnTo>
                  <a:lnTo>
                    <a:pt x="710086" y="685834"/>
                  </a:lnTo>
                  <a:lnTo>
                    <a:pt x="711049" y="684340"/>
                  </a:lnTo>
                  <a:lnTo>
                    <a:pt x="712660" y="684011"/>
                  </a:lnTo>
                  <a:lnTo>
                    <a:pt x="715070" y="684511"/>
                  </a:lnTo>
                  <a:lnTo>
                    <a:pt x="716001" y="686397"/>
                  </a:lnTo>
                  <a:lnTo>
                    <a:pt x="716525" y="688697"/>
                  </a:lnTo>
                  <a:lnTo>
                    <a:pt x="714780" y="689323"/>
                  </a:lnTo>
                  <a:lnTo>
                    <a:pt x="713935" y="691028"/>
                  </a:lnTo>
                  <a:lnTo>
                    <a:pt x="713341" y="692648"/>
                  </a:lnTo>
                  <a:lnTo>
                    <a:pt x="716376" y="694729"/>
                  </a:lnTo>
                  <a:lnTo>
                    <a:pt x="717933" y="696051"/>
                  </a:lnTo>
                  <a:lnTo>
                    <a:pt x="719811" y="696020"/>
                  </a:lnTo>
                  <a:lnTo>
                    <a:pt x="721978" y="696341"/>
                  </a:lnTo>
                  <a:lnTo>
                    <a:pt x="723621" y="699400"/>
                  </a:lnTo>
                  <a:lnTo>
                    <a:pt x="725154" y="702928"/>
                  </a:lnTo>
                  <a:lnTo>
                    <a:pt x="726969" y="701950"/>
                  </a:lnTo>
                  <a:lnTo>
                    <a:pt x="728104" y="701027"/>
                  </a:lnTo>
                  <a:lnTo>
                    <a:pt x="730044" y="701911"/>
                  </a:lnTo>
                  <a:lnTo>
                    <a:pt x="732156" y="704688"/>
                  </a:lnTo>
                  <a:lnTo>
                    <a:pt x="733870" y="707841"/>
                  </a:lnTo>
                  <a:lnTo>
                    <a:pt x="734041" y="709171"/>
                  </a:lnTo>
                  <a:lnTo>
                    <a:pt x="735356" y="709781"/>
                  </a:lnTo>
                  <a:lnTo>
                    <a:pt x="736600" y="708842"/>
                  </a:lnTo>
                  <a:lnTo>
                    <a:pt x="737194" y="707512"/>
                  </a:lnTo>
                  <a:lnTo>
                    <a:pt x="737148" y="705064"/>
                  </a:lnTo>
                  <a:lnTo>
                    <a:pt x="736811" y="701199"/>
                  </a:lnTo>
                  <a:lnTo>
                    <a:pt x="735943" y="700612"/>
                  </a:lnTo>
                  <a:lnTo>
                    <a:pt x="733963" y="702709"/>
                  </a:lnTo>
                  <a:lnTo>
                    <a:pt x="732837" y="701191"/>
                  </a:lnTo>
                  <a:lnTo>
                    <a:pt x="731319" y="699580"/>
                  </a:lnTo>
                  <a:lnTo>
                    <a:pt x="731343" y="698022"/>
                  </a:lnTo>
                  <a:lnTo>
                    <a:pt x="732993" y="697248"/>
                  </a:lnTo>
                  <a:lnTo>
                    <a:pt x="734394" y="697585"/>
                  </a:lnTo>
                  <a:lnTo>
                    <a:pt x="736146" y="697585"/>
                  </a:lnTo>
                  <a:lnTo>
                    <a:pt x="745393" y="696231"/>
                  </a:lnTo>
                  <a:lnTo>
                    <a:pt x="757222" y="683831"/>
                  </a:lnTo>
                  <a:lnTo>
                    <a:pt x="762401" y="679286"/>
                  </a:lnTo>
                  <a:lnTo>
                    <a:pt x="767784" y="675914"/>
                  </a:lnTo>
                  <a:lnTo>
                    <a:pt x="773354" y="673747"/>
                  </a:lnTo>
                  <a:lnTo>
                    <a:pt x="776257" y="673050"/>
                  </a:lnTo>
                  <a:lnTo>
                    <a:pt x="791215" y="671884"/>
                  </a:lnTo>
                  <a:lnTo>
                    <a:pt x="799000" y="672260"/>
                  </a:lnTo>
                  <a:lnTo>
                    <a:pt x="803005" y="671407"/>
                  </a:lnTo>
                  <a:lnTo>
                    <a:pt x="804859" y="670265"/>
                  </a:lnTo>
                  <a:lnTo>
                    <a:pt x="808004" y="667144"/>
                  </a:lnTo>
                  <a:lnTo>
                    <a:pt x="810211" y="665235"/>
                  </a:lnTo>
                  <a:lnTo>
                    <a:pt x="812918" y="664703"/>
                  </a:lnTo>
                  <a:lnTo>
                    <a:pt x="813575" y="662371"/>
                  </a:lnTo>
                  <a:lnTo>
                    <a:pt x="813582" y="659876"/>
                  </a:lnTo>
                  <a:lnTo>
                    <a:pt x="814099" y="657270"/>
                  </a:lnTo>
                  <a:lnTo>
                    <a:pt x="813309" y="652381"/>
                  </a:lnTo>
                  <a:lnTo>
                    <a:pt x="813520" y="645958"/>
                  </a:lnTo>
                  <a:lnTo>
                    <a:pt x="814130" y="642609"/>
                  </a:lnTo>
                  <a:lnTo>
                    <a:pt x="815765" y="637908"/>
                  </a:lnTo>
                  <a:lnTo>
                    <a:pt x="816485" y="633080"/>
                  </a:lnTo>
                  <a:lnTo>
                    <a:pt x="817220" y="626243"/>
                  </a:lnTo>
                  <a:lnTo>
                    <a:pt x="817870" y="622190"/>
                  </a:lnTo>
                  <a:lnTo>
                    <a:pt x="818683" y="618490"/>
                  </a:lnTo>
                  <a:lnTo>
                    <a:pt x="820804" y="614414"/>
                  </a:lnTo>
                  <a:lnTo>
                    <a:pt x="822603" y="611777"/>
                  </a:lnTo>
                  <a:lnTo>
                    <a:pt x="826851" y="601857"/>
                  </a:lnTo>
                  <a:lnTo>
                    <a:pt x="828322" y="600879"/>
                  </a:lnTo>
                  <a:lnTo>
                    <a:pt x="829550" y="600879"/>
                  </a:lnTo>
                  <a:lnTo>
                    <a:pt x="830082" y="600277"/>
                  </a:lnTo>
                  <a:lnTo>
                    <a:pt x="830246" y="599729"/>
                  </a:lnTo>
                  <a:lnTo>
                    <a:pt x="829887" y="599330"/>
                  </a:lnTo>
                  <a:lnTo>
                    <a:pt x="829347" y="598180"/>
                  </a:lnTo>
                  <a:lnTo>
                    <a:pt x="829707" y="597249"/>
                  </a:lnTo>
                  <a:lnTo>
                    <a:pt x="830997" y="596326"/>
                  </a:lnTo>
                  <a:lnTo>
                    <a:pt x="831404" y="596678"/>
                  </a:lnTo>
                  <a:lnTo>
                    <a:pt x="832061" y="596482"/>
                  </a:lnTo>
                  <a:lnTo>
                    <a:pt x="832163" y="595974"/>
                  </a:lnTo>
                  <a:lnTo>
                    <a:pt x="831553" y="593259"/>
                  </a:lnTo>
                  <a:lnTo>
                    <a:pt x="832445" y="589457"/>
                  </a:lnTo>
                  <a:lnTo>
                    <a:pt x="833532" y="582815"/>
                  </a:lnTo>
                  <a:lnTo>
                    <a:pt x="834760" y="579834"/>
                  </a:lnTo>
                  <a:lnTo>
                    <a:pt x="835488" y="577464"/>
                  </a:lnTo>
                  <a:lnTo>
                    <a:pt x="838328" y="573904"/>
                  </a:lnTo>
                  <a:lnTo>
                    <a:pt x="841434" y="570399"/>
                  </a:lnTo>
                  <a:lnTo>
                    <a:pt x="840550" y="570024"/>
                  </a:lnTo>
                  <a:lnTo>
                    <a:pt x="839095" y="569758"/>
                  </a:lnTo>
                  <a:lnTo>
                    <a:pt x="840034" y="568921"/>
                  </a:lnTo>
                  <a:lnTo>
                    <a:pt x="840777" y="568670"/>
                  </a:lnTo>
                  <a:lnTo>
                    <a:pt x="841723" y="569226"/>
                  </a:lnTo>
                  <a:lnTo>
                    <a:pt x="842506" y="567684"/>
                  </a:lnTo>
                  <a:lnTo>
                    <a:pt x="842678" y="565267"/>
                  </a:lnTo>
                  <a:lnTo>
                    <a:pt x="843437" y="561699"/>
                  </a:lnTo>
                  <a:lnTo>
                    <a:pt x="842764" y="558594"/>
                  </a:lnTo>
                  <a:lnTo>
                    <a:pt x="844203" y="557623"/>
                  </a:lnTo>
                  <a:lnTo>
                    <a:pt x="845839" y="557036"/>
                  </a:lnTo>
                  <a:lnTo>
                    <a:pt x="846527" y="553782"/>
                  </a:lnTo>
                  <a:lnTo>
                    <a:pt x="846981" y="552475"/>
                  </a:lnTo>
                  <a:lnTo>
                    <a:pt x="847998" y="551263"/>
                  </a:lnTo>
                  <a:lnTo>
                    <a:pt x="849703" y="548673"/>
                  </a:lnTo>
                  <a:lnTo>
                    <a:pt x="851041" y="545974"/>
                  </a:lnTo>
                  <a:lnTo>
                    <a:pt x="854209" y="540827"/>
                  </a:lnTo>
                  <a:lnTo>
                    <a:pt x="857308" y="538722"/>
                  </a:lnTo>
                  <a:lnTo>
                    <a:pt x="861923" y="537095"/>
                  </a:lnTo>
                  <a:lnTo>
                    <a:pt x="862440" y="536164"/>
                  </a:lnTo>
                  <a:lnTo>
                    <a:pt x="861266" y="535593"/>
                  </a:lnTo>
                  <a:lnTo>
                    <a:pt x="861313" y="535029"/>
                  </a:lnTo>
                  <a:lnTo>
                    <a:pt x="863050" y="535029"/>
                  </a:lnTo>
                  <a:lnTo>
                    <a:pt x="863754" y="533230"/>
                  </a:lnTo>
                  <a:lnTo>
                    <a:pt x="865585" y="531900"/>
                  </a:lnTo>
                  <a:lnTo>
                    <a:pt x="868644" y="528833"/>
                  </a:lnTo>
                  <a:lnTo>
                    <a:pt x="869661" y="526017"/>
                  </a:lnTo>
                  <a:lnTo>
                    <a:pt x="870294" y="523763"/>
                  </a:lnTo>
                  <a:lnTo>
                    <a:pt x="870600" y="518670"/>
                  </a:lnTo>
                  <a:lnTo>
                    <a:pt x="875575" y="511989"/>
                  </a:lnTo>
                  <a:lnTo>
                    <a:pt x="879041" y="502969"/>
                  </a:lnTo>
                  <a:lnTo>
                    <a:pt x="879878" y="497187"/>
                  </a:lnTo>
                  <a:lnTo>
                    <a:pt x="880739" y="494066"/>
                  </a:lnTo>
                  <a:lnTo>
                    <a:pt x="881318" y="489497"/>
                  </a:lnTo>
                  <a:lnTo>
                    <a:pt x="880793" y="484740"/>
                  </a:lnTo>
                  <a:lnTo>
                    <a:pt x="880942" y="480758"/>
                  </a:lnTo>
                  <a:lnTo>
                    <a:pt x="884400" y="470650"/>
                  </a:lnTo>
                  <a:lnTo>
                    <a:pt x="885190" y="466480"/>
                  </a:lnTo>
                  <a:lnTo>
                    <a:pt x="886254" y="463805"/>
                  </a:lnTo>
                  <a:lnTo>
                    <a:pt x="887890" y="453845"/>
                  </a:lnTo>
                  <a:lnTo>
                    <a:pt x="887921" y="448682"/>
                  </a:lnTo>
                  <a:lnTo>
                    <a:pt x="890424" y="442674"/>
                  </a:lnTo>
                  <a:lnTo>
                    <a:pt x="893546" y="437784"/>
                  </a:lnTo>
                  <a:lnTo>
                    <a:pt x="893812" y="433262"/>
                  </a:lnTo>
                  <a:lnTo>
                    <a:pt x="892763" y="429789"/>
                  </a:lnTo>
                  <a:lnTo>
                    <a:pt x="892912" y="422450"/>
                  </a:lnTo>
                  <a:close/>
                  <a:moveTo>
                    <a:pt x="378153" y="39399"/>
                  </a:moveTo>
                  <a:lnTo>
                    <a:pt x="382238" y="38218"/>
                  </a:lnTo>
                  <a:lnTo>
                    <a:pt x="386305" y="39641"/>
                  </a:lnTo>
                  <a:lnTo>
                    <a:pt x="388582" y="39219"/>
                  </a:lnTo>
                  <a:lnTo>
                    <a:pt x="388504" y="38257"/>
                  </a:lnTo>
                  <a:lnTo>
                    <a:pt x="388003" y="37451"/>
                  </a:lnTo>
                  <a:lnTo>
                    <a:pt x="387174" y="36692"/>
                  </a:lnTo>
                  <a:lnTo>
                    <a:pt x="385367" y="36168"/>
                  </a:lnTo>
                  <a:lnTo>
                    <a:pt x="384788" y="34220"/>
                  </a:lnTo>
                  <a:lnTo>
                    <a:pt x="383747" y="32389"/>
                  </a:lnTo>
                  <a:lnTo>
                    <a:pt x="383559" y="30386"/>
                  </a:lnTo>
                  <a:lnTo>
                    <a:pt x="382738" y="28540"/>
                  </a:lnTo>
                  <a:lnTo>
                    <a:pt x="381768" y="28540"/>
                  </a:lnTo>
                  <a:lnTo>
                    <a:pt x="380806" y="29064"/>
                  </a:lnTo>
                  <a:lnTo>
                    <a:pt x="378646" y="31669"/>
                  </a:lnTo>
                  <a:lnTo>
                    <a:pt x="379406" y="33093"/>
                  </a:lnTo>
                  <a:lnTo>
                    <a:pt x="379632" y="35698"/>
                  </a:lnTo>
                  <a:lnTo>
                    <a:pt x="378349" y="36559"/>
                  </a:lnTo>
                  <a:lnTo>
                    <a:pt x="376878" y="36199"/>
                  </a:lnTo>
                  <a:lnTo>
                    <a:pt x="376244" y="38577"/>
                  </a:lnTo>
                  <a:lnTo>
                    <a:pt x="376980" y="39422"/>
                  </a:lnTo>
                  <a:lnTo>
                    <a:pt x="378153" y="39399"/>
                  </a:lnTo>
                  <a:close/>
                  <a:moveTo>
                    <a:pt x="4913" y="366309"/>
                  </a:moveTo>
                  <a:lnTo>
                    <a:pt x="4905" y="364619"/>
                  </a:lnTo>
                  <a:lnTo>
                    <a:pt x="4123" y="362984"/>
                  </a:lnTo>
                  <a:lnTo>
                    <a:pt x="1627" y="355841"/>
                  </a:lnTo>
                  <a:lnTo>
                    <a:pt x="845" y="356115"/>
                  </a:lnTo>
                  <a:lnTo>
                    <a:pt x="0" y="357046"/>
                  </a:lnTo>
                  <a:lnTo>
                    <a:pt x="1228" y="362210"/>
                  </a:lnTo>
                  <a:lnTo>
                    <a:pt x="5445" y="369775"/>
                  </a:lnTo>
                  <a:lnTo>
                    <a:pt x="6024" y="368773"/>
                  </a:lnTo>
                  <a:lnTo>
                    <a:pt x="5265" y="366849"/>
                  </a:lnTo>
                  <a:lnTo>
                    <a:pt x="4913" y="366309"/>
                  </a:lnTo>
                  <a:close/>
                  <a:moveTo>
                    <a:pt x="54451" y="245249"/>
                  </a:moveTo>
                  <a:lnTo>
                    <a:pt x="55726" y="243426"/>
                  </a:lnTo>
                  <a:lnTo>
                    <a:pt x="55969" y="241760"/>
                  </a:lnTo>
                  <a:lnTo>
                    <a:pt x="55468" y="240633"/>
                  </a:lnTo>
                  <a:lnTo>
                    <a:pt x="53708" y="242456"/>
                  </a:lnTo>
                  <a:lnTo>
                    <a:pt x="52699" y="243966"/>
                  </a:lnTo>
                  <a:lnTo>
                    <a:pt x="52902" y="244889"/>
                  </a:lnTo>
                  <a:lnTo>
                    <a:pt x="54451" y="245249"/>
                  </a:lnTo>
                  <a:close/>
                  <a:moveTo>
                    <a:pt x="255044" y="120160"/>
                  </a:moveTo>
                  <a:lnTo>
                    <a:pt x="255826" y="120356"/>
                  </a:lnTo>
                  <a:lnTo>
                    <a:pt x="256648" y="119714"/>
                  </a:lnTo>
                  <a:lnTo>
                    <a:pt x="256820" y="118690"/>
                  </a:lnTo>
                  <a:lnTo>
                    <a:pt x="255928" y="117657"/>
                  </a:lnTo>
                  <a:lnTo>
                    <a:pt x="255631" y="116741"/>
                  </a:lnTo>
                  <a:lnTo>
                    <a:pt x="254934" y="116679"/>
                  </a:lnTo>
                  <a:lnTo>
                    <a:pt x="254598" y="117242"/>
                  </a:lnTo>
                  <a:lnTo>
                    <a:pt x="254129" y="118329"/>
                  </a:lnTo>
                  <a:lnTo>
                    <a:pt x="255028" y="119284"/>
                  </a:lnTo>
                  <a:lnTo>
                    <a:pt x="255044" y="120160"/>
                  </a:lnTo>
                  <a:close/>
                  <a:moveTo>
                    <a:pt x="269854" y="101141"/>
                  </a:moveTo>
                  <a:lnTo>
                    <a:pt x="269737" y="100531"/>
                  </a:lnTo>
                  <a:lnTo>
                    <a:pt x="269838" y="98779"/>
                  </a:lnTo>
                  <a:lnTo>
                    <a:pt x="269001" y="98356"/>
                  </a:lnTo>
                  <a:lnTo>
                    <a:pt x="268070" y="99170"/>
                  </a:lnTo>
                  <a:lnTo>
                    <a:pt x="267499" y="101423"/>
                  </a:lnTo>
                  <a:lnTo>
                    <a:pt x="268454" y="102550"/>
                  </a:lnTo>
                  <a:lnTo>
                    <a:pt x="269854" y="101141"/>
                  </a:lnTo>
                  <a:close/>
                  <a:moveTo>
                    <a:pt x="756276" y="824011"/>
                  </a:moveTo>
                  <a:lnTo>
                    <a:pt x="755720" y="825036"/>
                  </a:lnTo>
                  <a:lnTo>
                    <a:pt x="755540" y="825959"/>
                  </a:lnTo>
                  <a:lnTo>
                    <a:pt x="755040" y="826452"/>
                  </a:lnTo>
                  <a:lnTo>
                    <a:pt x="755955" y="827102"/>
                  </a:lnTo>
                  <a:lnTo>
                    <a:pt x="756198" y="828572"/>
                  </a:lnTo>
                  <a:lnTo>
                    <a:pt x="756698" y="828823"/>
                  </a:lnTo>
                  <a:lnTo>
                    <a:pt x="758075" y="828823"/>
                  </a:lnTo>
                  <a:lnTo>
                    <a:pt x="757262" y="825146"/>
                  </a:lnTo>
                  <a:lnTo>
                    <a:pt x="756276" y="824011"/>
                  </a:lnTo>
                  <a:close/>
                  <a:moveTo>
                    <a:pt x="755392" y="830012"/>
                  </a:moveTo>
                  <a:lnTo>
                    <a:pt x="754766" y="829973"/>
                  </a:lnTo>
                  <a:lnTo>
                    <a:pt x="753671" y="831522"/>
                  </a:lnTo>
                  <a:lnTo>
                    <a:pt x="753357" y="832750"/>
                  </a:lnTo>
                  <a:lnTo>
                    <a:pt x="752888" y="832985"/>
                  </a:lnTo>
                  <a:lnTo>
                    <a:pt x="752583" y="833845"/>
                  </a:lnTo>
                  <a:lnTo>
                    <a:pt x="752106" y="834518"/>
                  </a:lnTo>
                  <a:lnTo>
                    <a:pt x="750823" y="833994"/>
                  </a:lnTo>
                  <a:lnTo>
                    <a:pt x="750830" y="834542"/>
                  </a:lnTo>
                  <a:lnTo>
                    <a:pt x="751902" y="836622"/>
                  </a:lnTo>
                  <a:lnTo>
                    <a:pt x="753608" y="836114"/>
                  </a:lnTo>
                  <a:lnTo>
                    <a:pt x="755313" y="836646"/>
                  </a:lnTo>
                  <a:lnTo>
                    <a:pt x="756346" y="833517"/>
                  </a:lnTo>
                  <a:lnTo>
                    <a:pt x="756049" y="831991"/>
                  </a:lnTo>
                  <a:lnTo>
                    <a:pt x="755392" y="830012"/>
                  </a:lnTo>
                  <a:close/>
                  <a:moveTo>
                    <a:pt x="773628" y="810156"/>
                  </a:moveTo>
                  <a:lnTo>
                    <a:pt x="772087" y="809475"/>
                  </a:lnTo>
                  <a:lnTo>
                    <a:pt x="770984" y="810884"/>
                  </a:lnTo>
                  <a:lnTo>
                    <a:pt x="771164" y="811564"/>
                  </a:lnTo>
                  <a:lnTo>
                    <a:pt x="771133" y="813098"/>
                  </a:lnTo>
                  <a:lnTo>
                    <a:pt x="771547" y="813230"/>
                  </a:lnTo>
                  <a:lnTo>
                    <a:pt x="772775" y="812965"/>
                  </a:lnTo>
                  <a:lnTo>
                    <a:pt x="772689" y="812081"/>
                  </a:lnTo>
                  <a:lnTo>
                    <a:pt x="774199" y="811220"/>
                  </a:lnTo>
                  <a:lnTo>
                    <a:pt x="773628" y="810156"/>
                  </a:lnTo>
                  <a:close/>
                  <a:moveTo>
                    <a:pt x="549362" y="615533"/>
                  </a:moveTo>
                  <a:lnTo>
                    <a:pt x="547320" y="616502"/>
                  </a:lnTo>
                  <a:lnTo>
                    <a:pt x="542062" y="615869"/>
                  </a:lnTo>
                  <a:lnTo>
                    <a:pt x="542101" y="615423"/>
                  </a:lnTo>
                  <a:lnTo>
                    <a:pt x="542915" y="613655"/>
                  </a:lnTo>
                  <a:lnTo>
                    <a:pt x="541804" y="612677"/>
                  </a:lnTo>
                  <a:lnTo>
                    <a:pt x="540607" y="612270"/>
                  </a:lnTo>
                  <a:lnTo>
                    <a:pt x="536296" y="611934"/>
                  </a:lnTo>
                  <a:lnTo>
                    <a:pt x="530976" y="613850"/>
                  </a:lnTo>
                  <a:lnTo>
                    <a:pt x="521033" y="616142"/>
                  </a:lnTo>
                  <a:lnTo>
                    <a:pt x="519719" y="617754"/>
                  </a:lnTo>
                  <a:lnTo>
                    <a:pt x="518881" y="619952"/>
                  </a:lnTo>
                  <a:lnTo>
                    <a:pt x="519953" y="621173"/>
                  </a:lnTo>
                  <a:lnTo>
                    <a:pt x="523591" y="623817"/>
                  </a:lnTo>
                  <a:lnTo>
                    <a:pt x="527049" y="624177"/>
                  </a:lnTo>
                  <a:lnTo>
                    <a:pt x="529529" y="623559"/>
                  </a:lnTo>
                  <a:lnTo>
                    <a:pt x="532205" y="623974"/>
                  </a:lnTo>
                  <a:lnTo>
                    <a:pt x="533566" y="622441"/>
                  </a:lnTo>
                  <a:lnTo>
                    <a:pt x="537353" y="623481"/>
                  </a:lnTo>
                  <a:lnTo>
                    <a:pt x="538808" y="624944"/>
                  </a:lnTo>
                  <a:lnTo>
                    <a:pt x="541921" y="623653"/>
                  </a:lnTo>
                  <a:lnTo>
                    <a:pt x="542626" y="621251"/>
                  </a:lnTo>
                  <a:lnTo>
                    <a:pt x="543698" y="620164"/>
                  </a:lnTo>
                  <a:lnTo>
                    <a:pt x="547312" y="619350"/>
                  </a:lnTo>
                  <a:lnTo>
                    <a:pt x="551184" y="620422"/>
                  </a:lnTo>
                  <a:lnTo>
                    <a:pt x="552382" y="620234"/>
                  </a:lnTo>
                  <a:lnTo>
                    <a:pt x="553633" y="618928"/>
                  </a:lnTo>
                  <a:lnTo>
                    <a:pt x="551943" y="616307"/>
                  </a:lnTo>
                  <a:lnTo>
                    <a:pt x="549362" y="615533"/>
                  </a:lnTo>
                  <a:close/>
                  <a:moveTo>
                    <a:pt x="685317" y="727838"/>
                  </a:moveTo>
                  <a:lnTo>
                    <a:pt x="684668" y="723652"/>
                  </a:lnTo>
                  <a:lnTo>
                    <a:pt x="682681" y="722009"/>
                  </a:lnTo>
                  <a:lnTo>
                    <a:pt x="681538" y="722111"/>
                  </a:lnTo>
                  <a:lnTo>
                    <a:pt x="681327" y="724223"/>
                  </a:lnTo>
                  <a:lnTo>
                    <a:pt x="680013" y="725413"/>
                  </a:lnTo>
                  <a:lnTo>
                    <a:pt x="679630" y="726492"/>
                  </a:lnTo>
                  <a:lnTo>
                    <a:pt x="679700" y="728941"/>
                  </a:lnTo>
                  <a:lnTo>
                    <a:pt x="679121" y="731218"/>
                  </a:lnTo>
                  <a:lnTo>
                    <a:pt x="680201" y="733486"/>
                  </a:lnTo>
                  <a:lnTo>
                    <a:pt x="679943" y="735779"/>
                  </a:lnTo>
                  <a:lnTo>
                    <a:pt x="680443" y="737390"/>
                  </a:lnTo>
                  <a:lnTo>
                    <a:pt x="681085" y="737273"/>
                  </a:lnTo>
                  <a:lnTo>
                    <a:pt x="683432" y="736193"/>
                  </a:lnTo>
                  <a:lnTo>
                    <a:pt x="685129" y="734589"/>
                  </a:lnTo>
                  <a:lnTo>
                    <a:pt x="685763" y="732633"/>
                  </a:lnTo>
                  <a:lnTo>
                    <a:pt x="684996" y="730357"/>
                  </a:lnTo>
                  <a:lnTo>
                    <a:pt x="685317" y="727838"/>
                  </a:lnTo>
                  <a:close/>
                  <a:moveTo>
                    <a:pt x="234648" y="53035"/>
                  </a:moveTo>
                  <a:lnTo>
                    <a:pt x="234633" y="52808"/>
                  </a:lnTo>
                  <a:lnTo>
                    <a:pt x="234140" y="52769"/>
                  </a:lnTo>
                  <a:lnTo>
                    <a:pt x="234155" y="52996"/>
                  </a:lnTo>
                  <a:lnTo>
                    <a:pt x="234648" y="53035"/>
                  </a:lnTo>
                  <a:close/>
                </a:path>
              </a:pathLst>
            </a:custGeom>
            <a:solidFill>
              <a:schemeClr val="accent1"/>
            </a:solidFill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5C3EE08-5096-D521-A678-3D3245929F57}"/>
                </a:ext>
              </a:extLst>
            </p:cNvPr>
            <p:cNvSpPr>
              <a:spLocks/>
            </p:cNvSpPr>
            <p:nvPr/>
          </p:nvSpPr>
          <p:spPr>
            <a:xfrm>
              <a:off x="5712505" y="4371249"/>
              <a:ext cx="3739" cy="4271"/>
            </a:xfrm>
            <a:custGeom>
              <a:avLst/>
              <a:gdLst>
                <a:gd name="connsiteX0" fmla="*/ 3661 w 3739"/>
                <a:gd name="connsiteY0" fmla="*/ 3622 h 4271"/>
                <a:gd name="connsiteX1" fmla="*/ 3740 w 3739"/>
                <a:gd name="connsiteY1" fmla="*/ 4272 h 4271"/>
                <a:gd name="connsiteX2" fmla="*/ 2722 w 3739"/>
                <a:gd name="connsiteY2" fmla="*/ 3920 h 4271"/>
                <a:gd name="connsiteX3" fmla="*/ 1361 w 3739"/>
                <a:gd name="connsiteY3" fmla="*/ 2535 h 4271"/>
                <a:gd name="connsiteX4" fmla="*/ 0 w 3739"/>
                <a:gd name="connsiteY4" fmla="*/ 1494 h 4271"/>
                <a:gd name="connsiteX5" fmla="*/ 336 w 3739"/>
                <a:gd name="connsiteY5" fmla="*/ 376 h 4271"/>
                <a:gd name="connsiteX6" fmla="*/ 680 w 3739"/>
                <a:gd name="connsiteY6" fmla="*/ 0 h 4271"/>
                <a:gd name="connsiteX7" fmla="*/ 2042 w 3739"/>
                <a:gd name="connsiteY7" fmla="*/ 1040 h 4271"/>
                <a:gd name="connsiteX8" fmla="*/ 3387 w 3739"/>
                <a:gd name="connsiteY8" fmla="*/ 2988 h 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39" h="4271">
                  <a:moveTo>
                    <a:pt x="3661" y="3622"/>
                  </a:moveTo>
                  <a:lnTo>
                    <a:pt x="3740" y="4272"/>
                  </a:lnTo>
                  <a:lnTo>
                    <a:pt x="2722" y="3920"/>
                  </a:lnTo>
                  <a:lnTo>
                    <a:pt x="1361" y="2535"/>
                  </a:lnTo>
                  <a:lnTo>
                    <a:pt x="0" y="1494"/>
                  </a:lnTo>
                  <a:lnTo>
                    <a:pt x="336" y="376"/>
                  </a:lnTo>
                  <a:lnTo>
                    <a:pt x="680" y="0"/>
                  </a:lnTo>
                  <a:lnTo>
                    <a:pt x="2042" y="1040"/>
                  </a:lnTo>
                  <a:lnTo>
                    <a:pt x="3387" y="298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AFD70806-BED5-DBF3-DC9F-120D7DDCE49D}"/>
                </a:ext>
              </a:extLst>
            </p:cNvPr>
            <p:cNvSpPr>
              <a:spLocks/>
            </p:cNvSpPr>
            <p:nvPr/>
          </p:nvSpPr>
          <p:spPr>
            <a:xfrm>
              <a:off x="7679465" y="2981291"/>
              <a:ext cx="23986" cy="17383"/>
            </a:xfrm>
            <a:custGeom>
              <a:avLst/>
              <a:gdLst>
                <a:gd name="connsiteX0" fmla="*/ 10335 w 23986"/>
                <a:gd name="connsiteY0" fmla="*/ 2425 h 17383"/>
                <a:gd name="connsiteX1" fmla="*/ 11007 w 23986"/>
                <a:gd name="connsiteY1" fmla="*/ 2433 h 17383"/>
                <a:gd name="connsiteX2" fmla="*/ 11313 w 23986"/>
                <a:gd name="connsiteY2" fmla="*/ 2058 h 17383"/>
                <a:gd name="connsiteX3" fmla="*/ 12486 w 23986"/>
                <a:gd name="connsiteY3" fmla="*/ 2324 h 17383"/>
                <a:gd name="connsiteX4" fmla="*/ 14254 w 23986"/>
                <a:gd name="connsiteY4" fmla="*/ 4037 h 17383"/>
                <a:gd name="connsiteX5" fmla="*/ 14615 w 23986"/>
                <a:gd name="connsiteY5" fmla="*/ 4968 h 17383"/>
                <a:gd name="connsiteX6" fmla="*/ 15827 w 23986"/>
                <a:gd name="connsiteY6" fmla="*/ 5445 h 17383"/>
                <a:gd name="connsiteX7" fmla="*/ 16249 w 23986"/>
                <a:gd name="connsiteY7" fmla="*/ 6407 h 17383"/>
                <a:gd name="connsiteX8" fmla="*/ 14841 w 23986"/>
                <a:gd name="connsiteY8" fmla="*/ 9396 h 17383"/>
                <a:gd name="connsiteX9" fmla="*/ 13973 w 23986"/>
                <a:gd name="connsiteY9" fmla="*/ 9451 h 17383"/>
                <a:gd name="connsiteX10" fmla="*/ 13323 w 23986"/>
                <a:gd name="connsiteY10" fmla="*/ 9075 h 17383"/>
                <a:gd name="connsiteX11" fmla="*/ 12174 w 23986"/>
                <a:gd name="connsiteY11" fmla="*/ 9404 h 17383"/>
                <a:gd name="connsiteX12" fmla="*/ 11501 w 23986"/>
                <a:gd name="connsiteY12" fmla="*/ 9967 h 17383"/>
                <a:gd name="connsiteX13" fmla="*/ 11274 w 23986"/>
                <a:gd name="connsiteY13" fmla="*/ 11211 h 17383"/>
                <a:gd name="connsiteX14" fmla="*/ 11313 w 23986"/>
                <a:gd name="connsiteY14" fmla="*/ 13808 h 17383"/>
                <a:gd name="connsiteX15" fmla="*/ 6173 w 23986"/>
                <a:gd name="connsiteY15" fmla="*/ 14325 h 17383"/>
                <a:gd name="connsiteX16" fmla="*/ 4991 w 23986"/>
                <a:gd name="connsiteY16" fmla="*/ 13566 h 17383"/>
                <a:gd name="connsiteX17" fmla="*/ 3372 w 23986"/>
                <a:gd name="connsiteY17" fmla="*/ 7659 h 17383"/>
                <a:gd name="connsiteX18" fmla="*/ 3701 w 23986"/>
                <a:gd name="connsiteY18" fmla="*/ 6126 h 17383"/>
                <a:gd name="connsiteX19" fmla="*/ 4788 w 23986"/>
                <a:gd name="connsiteY19" fmla="*/ 5476 h 17383"/>
                <a:gd name="connsiteX20" fmla="*/ 5719 w 23986"/>
                <a:gd name="connsiteY20" fmla="*/ 5336 h 17383"/>
                <a:gd name="connsiteX21" fmla="*/ 5860 w 23986"/>
                <a:gd name="connsiteY21" fmla="*/ 8528 h 17383"/>
                <a:gd name="connsiteX22" fmla="*/ 7229 w 23986"/>
                <a:gd name="connsiteY22" fmla="*/ 8207 h 17383"/>
                <a:gd name="connsiteX23" fmla="*/ 7659 w 23986"/>
                <a:gd name="connsiteY23" fmla="*/ 6102 h 17383"/>
                <a:gd name="connsiteX24" fmla="*/ 7753 w 23986"/>
                <a:gd name="connsiteY24" fmla="*/ 4624 h 17383"/>
                <a:gd name="connsiteX25" fmla="*/ 7386 w 23986"/>
                <a:gd name="connsiteY25" fmla="*/ 3873 h 17383"/>
                <a:gd name="connsiteX26" fmla="*/ 6454 w 23986"/>
                <a:gd name="connsiteY26" fmla="*/ 3294 h 17383"/>
                <a:gd name="connsiteX27" fmla="*/ 5915 w 23986"/>
                <a:gd name="connsiteY27" fmla="*/ 2300 h 17383"/>
                <a:gd name="connsiteX28" fmla="*/ 6689 w 23986"/>
                <a:gd name="connsiteY28" fmla="*/ 696 h 17383"/>
                <a:gd name="connsiteX29" fmla="*/ 8121 w 23986"/>
                <a:gd name="connsiteY29" fmla="*/ 0 h 17383"/>
                <a:gd name="connsiteX30" fmla="*/ 9357 w 23986"/>
                <a:gd name="connsiteY30" fmla="*/ 2144 h 17383"/>
                <a:gd name="connsiteX31" fmla="*/ 10335 w 23986"/>
                <a:gd name="connsiteY31" fmla="*/ 2425 h 17383"/>
                <a:gd name="connsiteX32" fmla="*/ 3145 w 23986"/>
                <a:gd name="connsiteY32" fmla="*/ 9678 h 17383"/>
                <a:gd name="connsiteX33" fmla="*/ 3262 w 23986"/>
                <a:gd name="connsiteY33" fmla="*/ 10663 h 17383"/>
                <a:gd name="connsiteX34" fmla="*/ 2425 w 23986"/>
                <a:gd name="connsiteY34" fmla="*/ 10413 h 17383"/>
                <a:gd name="connsiteX35" fmla="*/ 1776 w 23986"/>
                <a:gd name="connsiteY35" fmla="*/ 10749 h 17383"/>
                <a:gd name="connsiteX36" fmla="*/ 1338 w 23986"/>
                <a:gd name="connsiteY36" fmla="*/ 11962 h 17383"/>
                <a:gd name="connsiteX37" fmla="*/ 383 w 23986"/>
                <a:gd name="connsiteY37" fmla="*/ 11524 h 17383"/>
                <a:gd name="connsiteX38" fmla="*/ 0 w 23986"/>
                <a:gd name="connsiteY38" fmla="*/ 9779 h 17383"/>
                <a:gd name="connsiteX39" fmla="*/ 712 w 23986"/>
                <a:gd name="connsiteY39" fmla="*/ 7166 h 17383"/>
                <a:gd name="connsiteX40" fmla="*/ 2409 w 23986"/>
                <a:gd name="connsiteY40" fmla="*/ 7065 h 17383"/>
                <a:gd name="connsiteX41" fmla="*/ 3145 w 23986"/>
                <a:gd name="connsiteY41" fmla="*/ 9678 h 17383"/>
                <a:gd name="connsiteX42" fmla="*/ 23987 w 23986"/>
                <a:gd name="connsiteY42" fmla="*/ 16116 h 17383"/>
                <a:gd name="connsiteX43" fmla="*/ 23815 w 23986"/>
                <a:gd name="connsiteY43" fmla="*/ 17157 h 17383"/>
                <a:gd name="connsiteX44" fmla="*/ 22023 w 23986"/>
                <a:gd name="connsiteY44" fmla="*/ 17384 h 17383"/>
                <a:gd name="connsiteX45" fmla="*/ 21272 w 23986"/>
                <a:gd name="connsiteY45" fmla="*/ 16461 h 17383"/>
                <a:gd name="connsiteX46" fmla="*/ 19598 w 23986"/>
                <a:gd name="connsiteY46" fmla="*/ 16578 h 17383"/>
                <a:gd name="connsiteX47" fmla="*/ 19308 w 23986"/>
                <a:gd name="connsiteY47" fmla="*/ 16116 h 17383"/>
                <a:gd name="connsiteX48" fmla="*/ 20005 w 23986"/>
                <a:gd name="connsiteY48" fmla="*/ 15193 h 17383"/>
                <a:gd name="connsiteX49" fmla="*/ 21334 w 23986"/>
                <a:gd name="connsiteY49" fmla="*/ 14614 h 17383"/>
                <a:gd name="connsiteX50" fmla="*/ 23072 w 23986"/>
                <a:gd name="connsiteY50" fmla="*/ 14849 h 17383"/>
                <a:gd name="connsiteX51" fmla="*/ 23987 w 23986"/>
                <a:gd name="connsiteY51" fmla="*/ 16116 h 1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3986" h="17383">
                  <a:moveTo>
                    <a:pt x="10335" y="2425"/>
                  </a:moveTo>
                  <a:lnTo>
                    <a:pt x="11007" y="2433"/>
                  </a:lnTo>
                  <a:lnTo>
                    <a:pt x="11313" y="2058"/>
                  </a:lnTo>
                  <a:lnTo>
                    <a:pt x="12486" y="2324"/>
                  </a:lnTo>
                  <a:lnTo>
                    <a:pt x="14254" y="4037"/>
                  </a:lnTo>
                  <a:lnTo>
                    <a:pt x="14615" y="4968"/>
                  </a:lnTo>
                  <a:lnTo>
                    <a:pt x="15827" y="5445"/>
                  </a:lnTo>
                  <a:lnTo>
                    <a:pt x="16249" y="6407"/>
                  </a:lnTo>
                  <a:lnTo>
                    <a:pt x="14841" y="9396"/>
                  </a:lnTo>
                  <a:lnTo>
                    <a:pt x="13973" y="9451"/>
                  </a:lnTo>
                  <a:lnTo>
                    <a:pt x="13323" y="9075"/>
                  </a:lnTo>
                  <a:lnTo>
                    <a:pt x="12174" y="9404"/>
                  </a:lnTo>
                  <a:lnTo>
                    <a:pt x="11501" y="9967"/>
                  </a:lnTo>
                  <a:lnTo>
                    <a:pt x="11274" y="11211"/>
                  </a:lnTo>
                  <a:lnTo>
                    <a:pt x="11313" y="13808"/>
                  </a:lnTo>
                  <a:lnTo>
                    <a:pt x="6173" y="14325"/>
                  </a:lnTo>
                  <a:lnTo>
                    <a:pt x="4991" y="13566"/>
                  </a:lnTo>
                  <a:lnTo>
                    <a:pt x="3372" y="7659"/>
                  </a:lnTo>
                  <a:lnTo>
                    <a:pt x="3701" y="6126"/>
                  </a:lnTo>
                  <a:lnTo>
                    <a:pt x="4788" y="5476"/>
                  </a:lnTo>
                  <a:lnTo>
                    <a:pt x="5719" y="5336"/>
                  </a:lnTo>
                  <a:lnTo>
                    <a:pt x="5860" y="8528"/>
                  </a:lnTo>
                  <a:lnTo>
                    <a:pt x="7229" y="8207"/>
                  </a:lnTo>
                  <a:lnTo>
                    <a:pt x="7659" y="6102"/>
                  </a:lnTo>
                  <a:lnTo>
                    <a:pt x="7753" y="4624"/>
                  </a:lnTo>
                  <a:lnTo>
                    <a:pt x="7386" y="3873"/>
                  </a:lnTo>
                  <a:lnTo>
                    <a:pt x="6454" y="3294"/>
                  </a:lnTo>
                  <a:lnTo>
                    <a:pt x="5915" y="2300"/>
                  </a:lnTo>
                  <a:lnTo>
                    <a:pt x="6689" y="696"/>
                  </a:lnTo>
                  <a:lnTo>
                    <a:pt x="8121" y="0"/>
                  </a:lnTo>
                  <a:lnTo>
                    <a:pt x="9357" y="2144"/>
                  </a:lnTo>
                  <a:lnTo>
                    <a:pt x="10335" y="2425"/>
                  </a:lnTo>
                  <a:close/>
                  <a:moveTo>
                    <a:pt x="3145" y="9678"/>
                  </a:moveTo>
                  <a:lnTo>
                    <a:pt x="3262" y="10663"/>
                  </a:lnTo>
                  <a:lnTo>
                    <a:pt x="2425" y="10413"/>
                  </a:lnTo>
                  <a:lnTo>
                    <a:pt x="1776" y="10749"/>
                  </a:lnTo>
                  <a:lnTo>
                    <a:pt x="1338" y="11962"/>
                  </a:lnTo>
                  <a:lnTo>
                    <a:pt x="383" y="11524"/>
                  </a:lnTo>
                  <a:lnTo>
                    <a:pt x="0" y="9779"/>
                  </a:lnTo>
                  <a:lnTo>
                    <a:pt x="712" y="7166"/>
                  </a:lnTo>
                  <a:lnTo>
                    <a:pt x="2409" y="7065"/>
                  </a:lnTo>
                  <a:lnTo>
                    <a:pt x="3145" y="9678"/>
                  </a:lnTo>
                  <a:close/>
                  <a:moveTo>
                    <a:pt x="23987" y="16116"/>
                  </a:moveTo>
                  <a:lnTo>
                    <a:pt x="23815" y="17157"/>
                  </a:lnTo>
                  <a:lnTo>
                    <a:pt x="22023" y="17384"/>
                  </a:lnTo>
                  <a:lnTo>
                    <a:pt x="21272" y="16461"/>
                  </a:lnTo>
                  <a:lnTo>
                    <a:pt x="19598" y="16578"/>
                  </a:lnTo>
                  <a:lnTo>
                    <a:pt x="19308" y="16116"/>
                  </a:lnTo>
                  <a:lnTo>
                    <a:pt x="20005" y="15193"/>
                  </a:lnTo>
                  <a:lnTo>
                    <a:pt x="21334" y="14614"/>
                  </a:lnTo>
                  <a:lnTo>
                    <a:pt x="23072" y="14849"/>
                  </a:lnTo>
                  <a:lnTo>
                    <a:pt x="23987" y="1611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005B746C-4BC2-F951-E27F-68AC70562309}"/>
                </a:ext>
              </a:extLst>
            </p:cNvPr>
            <p:cNvSpPr>
              <a:spLocks/>
            </p:cNvSpPr>
            <p:nvPr/>
          </p:nvSpPr>
          <p:spPr>
            <a:xfrm>
              <a:off x="8233841" y="3639531"/>
              <a:ext cx="122929" cy="99959"/>
            </a:xfrm>
            <a:custGeom>
              <a:avLst/>
              <a:gdLst>
                <a:gd name="connsiteX0" fmla="*/ 83547 w 122929"/>
                <a:gd name="connsiteY0" fmla="*/ 1377 h 99959"/>
                <a:gd name="connsiteX1" fmla="*/ 85565 w 122929"/>
                <a:gd name="connsiteY1" fmla="*/ 3074 h 99959"/>
                <a:gd name="connsiteX2" fmla="*/ 89062 w 122929"/>
                <a:gd name="connsiteY2" fmla="*/ 7675 h 99959"/>
                <a:gd name="connsiteX3" fmla="*/ 94045 w 122929"/>
                <a:gd name="connsiteY3" fmla="*/ 15138 h 99959"/>
                <a:gd name="connsiteX4" fmla="*/ 95266 w 122929"/>
                <a:gd name="connsiteY4" fmla="*/ 17251 h 99959"/>
                <a:gd name="connsiteX5" fmla="*/ 96072 w 122929"/>
                <a:gd name="connsiteY5" fmla="*/ 19692 h 99959"/>
                <a:gd name="connsiteX6" fmla="*/ 96768 w 122929"/>
                <a:gd name="connsiteY6" fmla="*/ 22641 h 99959"/>
                <a:gd name="connsiteX7" fmla="*/ 97910 w 122929"/>
                <a:gd name="connsiteY7" fmla="*/ 25246 h 99959"/>
                <a:gd name="connsiteX8" fmla="*/ 102964 w 122929"/>
                <a:gd name="connsiteY8" fmla="*/ 31794 h 99959"/>
                <a:gd name="connsiteX9" fmla="*/ 105147 w 122929"/>
                <a:gd name="connsiteY9" fmla="*/ 34212 h 99959"/>
                <a:gd name="connsiteX10" fmla="*/ 108707 w 122929"/>
                <a:gd name="connsiteY10" fmla="*/ 37326 h 99959"/>
                <a:gd name="connsiteX11" fmla="*/ 109974 w 122929"/>
                <a:gd name="connsiteY11" fmla="*/ 38022 h 99959"/>
                <a:gd name="connsiteX12" fmla="*/ 111632 w 122929"/>
                <a:gd name="connsiteY12" fmla="*/ 38217 h 99959"/>
                <a:gd name="connsiteX13" fmla="*/ 114691 w 122929"/>
                <a:gd name="connsiteY13" fmla="*/ 38225 h 99959"/>
                <a:gd name="connsiteX14" fmla="*/ 117508 w 122929"/>
                <a:gd name="connsiteY14" fmla="*/ 39446 h 99959"/>
                <a:gd name="connsiteX15" fmla="*/ 118901 w 122929"/>
                <a:gd name="connsiteY15" fmla="*/ 40299 h 99959"/>
                <a:gd name="connsiteX16" fmla="*/ 120340 w 122929"/>
                <a:gd name="connsiteY16" fmla="*/ 41535 h 99959"/>
                <a:gd name="connsiteX17" fmla="*/ 121631 w 122929"/>
                <a:gd name="connsiteY17" fmla="*/ 42966 h 99959"/>
                <a:gd name="connsiteX18" fmla="*/ 122930 w 122929"/>
                <a:gd name="connsiteY18" fmla="*/ 46768 h 99959"/>
                <a:gd name="connsiteX19" fmla="*/ 118040 w 122929"/>
                <a:gd name="connsiteY19" fmla="*/ 45517 h 99959"/>
                <a:gd name="connsiteX20" fmla="*/ 113111 w 122929"/>
                <a:gd name="connsiteY20" fmla="*/ 45712 h 99959"/>
                <a:gd name="connsiteX21" fmla="*/ 110334 w 122929"/>
                <a:gd name="connsiteY21" fmla="*/ 46526 h 99959"/>
                <a:gd name="connsiteX22" fmla="*/ 107627 w 122929"/>
                <a:gd name="connsiteY22" fmla="*/ 47645 h 99959"/>
                <a:gd name="connsiteX23" fmla="*/ 105037 w 122929"/>
                <a:gd name="connsiteY23" fmla="*/ 49217 h 99959"/>
                <a:gd name="connsiteX24" fmla="*/ 103418 w 122929"/>
                <a:gd name="connsiteY24" fmla="*/ 52276 h 99959"/>
                <a:gd name="connsiteX25" fmla="*/ 102057 w 122929"/>
                <a:gd name="connsiteY25" fmla="*/ 59333 h 99959"/>
                <a:gd name="connsiteX26" fmla="*/ 100062 w 122929"/>
                <a:gd name="connsiteY26" fmla="*/ 65912 h 99959"/>
                <a:gd name="connsiteX27" fmla="*/ 100132 w 122929"/>
                <a:gd name="connsiteY27" fmla="*/ 68948 h 99959"/>
                <a:gd name="connsiteX28" fmla="*/ 101000 w 122929"/>
                <a:gd name="connsiteY28" fmla="*/ 71866 h 99959"/>
                <a:gd name="connsiteX29" fmla="*/ 100899 w 122929"/>
                <a:gd name="connsiteY29" fmla="*/ 73243 h 99959"/>
                <a:gd name="connsiteX30" fmla="*/ 99991 w 122929"/>
                <a:gd name="connsiteY30" fmla="*/ 73830 h 99959"/>
                <a:gd name="connsiteX31" fmla="*/ 98849 w 122929"/>
                <a:gd name="connsiteY31" fmla="*/ 75066 h 99959"/>
                <a:gd name="connsiteX32" fmla="*/ 97324 w 122929"/>
                <a:gd name="connsiteY32" fmla="*/ 81059 h 99959"/>
                <a:gd name="connsiteX33" fmla="*/ 96565 w 122929"/>
                <a:gd name="connsiteY33" fmla="*/ 82255 h 99959"/>
                <a:gd name="connsiteX34" fmla="*/ 95587 w 122929"/>
                <a:gd name="connsiteY34" fmla="*/ 82999 h 99959"/>
                <a:gd name="connsiteX35" fmla="*/ 95320 w 122929"/>
                <a:gd name="connsiteY35" fmla="*/ 82295 h 99959"/>
                <a:gd name="connsiteX36" fmla="*/ 95383 w 122929"/>
                <a:gd name="connsiteY36" fmla="*/ 80722 h 99959"/>
                <a:gd name="connsiteX37" fmla="*/ 93232 w 122929"/>
                <a:gd name="connsiteY37" fmla="*/ 79337 h 99959"/>
                <a:gd name="connsiteX38" fmla="*/ 92097 w 122929"/>
                <a:gd name="connsiteY38" fmla="*/ 80894 h 99959"/>
                <a:gd name="connsiteX39" fmla="*/ 91307 w 122929"/>
                <a:gd name="connsiteY39" fmla="*/ 84188 h 99959"/>
                <a:gd name="connsiteX40" fmla="*/ 89735 w 122929"/>
                <a:gd name="connsiteY40" fmla="*/ 87638 h 99959"/>
                <a:gd name="connsiteX41" fmla="*/ 89656 w 122929"/>
                <a:gd name="connsiteY41" fmla="*/ 88295 h 99959"/>
                <a:gd name="connsiteX42" fmla="*/ 90048 w 122929"/>
                <a:gd name="connsiteY42" fmla="*/ 98927 h 99959"/>
                <a:gd name="connsiteX43" fmla="*/ 89422 w 122929"/>
                <a:gd name="connsiteY43" fmla="*/ 98880 h 99959"/>
                <a:gd name="connsiteX44" fmla="*/ 84923 w 122929"/>
                <a:gd name="connsiteY44" fmla="*/ 99960 h 99959"/>
                <a:gd name="connsiteX45" fmla="*/ 83984 w 122929"/>
                <a:gd name="connsiteY45" fmla="*/ 99616 h 99959"/>
                <a:gd name="connsiteX46" fmla="*/ 80135 w 122929"/>
                <a:gd name="connsiteY46" fmla="*/ 94718 h 99959"/>
                <a:gd name="connsiteX47" fmla="*/ 79337 w 122929"/>
                <a:gd name="connsiteY47" fmla="*/ 94178 h 99959"/>
                <a:gd name="connsiteX48" fmla="*/ 77679 w 122929"/>
                <a:gd name="connsiteY48" fmla="*/ 93959 h 99959"/>
                <a:gd name="connsiteX49" fmla="*/ 76701 w 122929"/>
                <a:gd name="connsiteY49" fmla="*/ 93154 h 99959"/>
                <a:gd name="connsiteX50" fmla="*/ 75911 w 122929"/>
                <a:gd name="connsiteY50" fmla="*/ 91839 h 99959"/>
                <a:gd name="connsiteX51" fmla="*/ 75457 w 122929"/>
                <a:gd name="connsiteY51" fmla="*/ 90861 h 99959"/>
                <a:gd name="connsiteX52" fmla="*/ 71475 w 122929"/>
                <a:gd name="connsiteY52" fmla="*/ 88201 h 99959"/>
                <a:gd name="connsiteX53" fmla="*/ 70888 w 122929"/>
                <a:gd name="connsiteY53" fmla="*/ 87223 h 99959"/>
                <a:gd name="connsiteX54" fmla="*/ 70802 w 122929"/>
                <a:gd name="connsiteY54" fmla="*/ 86363 h 99959"/>
                <a:gd name="connsiteX55" fmla="*/ 71389 w 122929"/>
                <a:gd name="connsiteY55" fmla="*/ 85588 h 99959"/>
                <a:gd name="connsiteX56" fmla="*/ 72062 w 122929"/>
                <a:gd name="connsiteY56" fmla="*/ 84939 h 99959"/>
                <a:gd name="connsiteX57" fmla="*/ 74009 w 122929"/>
                <a:gd name="connsiteY57" fmla="*/ 84274 h 99959"/>
                <a:gd name="connsiteX58" fmla="*/ 76278 w 122929"/>
                <a:gd name="connsiteY58" fmla="*/ 83703 h 99959"/>
                <a:gd name="connsiteX59" fmla="*/ 77006 w 122929"/>
                <a:gd name="connsiteY59" fmla="*/ 83288 h 99959"/>
                <a:gd name="connsiteX60" fmla="*/ 77374 w 122929"/>
                <a:gd name="connsiteY60" fmla="*/ 82576 h 99959"/>
                <a:gd name="connsiteX61" fmla="*/ 77350 w 122929"/>
                <a:gd name="connsiteY61" fmla="*/ 81434 h 99959"/>
                <a:gd name="connsiteX62" fmla="*/ 76982 w 122929"/>
                <a:gd name="connsiteY62" fmla="*/ 80307 h 99959"/>
                <a:gd name="connsiteX63" fmla="*/ 73720 w 122929"/>
                <a:gd name="connsiteY63" fmla="*/ 78266 h 99959"/>
                <a:gd name="connsiteX64" fmla="*/ 73360 w 122929"/>
                <a:gd name="connsiteY64" fmla="*/ 77382 h 99959"/>
                <a:gd name="connsiteX65" fmla="*/ 73259 w 122929"/>
                <a:gd name="connsiteY65" fmla="*/ 76302 h 99959"/>
                <a:gd name="connsiteX66" fmla="*/ 73438 w 122929"/>
                <a:gd name="connsiteY66" fmla="*/ 75168 h 99959"/>
                <a:gd name="connsiteX67" fmla="*/ 73947 w 122929"/>
                <a:gd name="connsiteY67" fmla="*/ 74283 h 99959"/>
                <a:gd name="connsiteX68" fmla="*/ 76607 w 122929"/>
                <a:gd name="connsiteY68" fmla="*/ 73079 h 99959"/>
                <a:gd name="connsiteX69" fmla="*/ 78031 w 122929"/>
                <a:gd name="connsiteY69" fmla="*/ 71827 h 99959"/>
                <a:gd name="connsiteX70" fmla="*/ 77147 w 122929"/>
                <a:gd name="connsiteY70" fmla="*/ 70434 h 99959"/>
                <a:gd name="connsiteX71" fmla="*/ 74276 w 122929"/>
                <a:gd name="connsiteY71" fmla="*/ 67250 h 99959"/>
                <a:gd name="connsiteX72" fmla="*/ 70865 w 122929"/>
                <a:gd name="connsiteY72" fmla="*/ 63745 h 99959"/>
                <a:gd name="connsiteX73" fmla="*/ 68588 w 122929"/>
                <a:gd name="connsiteY73" fmla="*/ 63714 h 99959"/>
                <a:gd name="connsiteX74" fmla="*/ 65967 w 122929"/>
                <a:gd name="connsiteY74" fmla="*/ 64747 h 99959"/>
                <a:gd name="connsiteX75" fmla="*/ 61774 w 122929"/>
                <a:gd name="connsiteY75" fmla="*/ 67735 h 99959"/>
                <a:gd name="connsiteX76" fmla="*/ 59458 w 122929"/>
                <a:gd name="connsiteY76" fmla="*/ 69010 h 99959"/>
                <a:gd name="connsiteX77" fmla="*/ 56431 w 122929"/>
                <a:gd name="connsiteY77" fmla="*/ 71123 h 99959"/>
                <a:gd name="connsiteX78" fmla="*/ 53137 w 122929"/>
                <a:gd name="connsiteY78" fmla="*/ 73470 h 99959"/>
                <a:gd name="connsiteX79" fmla="*/ 50437 w 122929"/>
                <a:gd name="connsiteY79" fmla="*/ 75958 h 99959"/>
                <a:gd name="connsiteX80" fmla="*/ 48756 w 122929"/>
                <a:gd name="connsiteY80" fmla="*/ 78015 h 99959"/>
                <a:gd name="connsiteX81" fmla="*/ 45767 w 122929"/>
                <a:gd name="connsiteY81" fmla="*/ 78907 h 99959"/>
                <a:gd name="connsiteX82" fmla="*/ 44241 w 122929"/>
                <a:gd name="connsiteY82" fmla="*/ 80628 h 99959"/>
                <a:gd name="connsiteX83" fmla="*/ 39227 w 122929"/>
                <a:gd name="connsiteY83" fmla="*/ 85776 h 99959"/>
                <a:gd name="connsiteX84" fmla="*/ 37818 w 122929"/>
                <a:gd name="connsiteY84" fmla="*/ 85714 h 99959"/>
                <a:gd name="connsiteX85" fmla="*/ 37732 w 122929"/>
                <a:gd name="connsiteY85" fmla="*/ 83155 h 99959"/>
                <a:gd name="connsiteX86" fmla="*/ 37803 w 122929"/>
                <a:gd name="connsiteY86" fmla="*/ 81129 h 99959"/>
                <a:gd name="connsiteX87" fmla="*/ 37482 w 122929"/>
                <a:gd name="connsiteY87" fmla="*/ 79963 h 99959"/>
                <a:gd name="connsiteX88" fmla="*/ 35855 w 122929"/>
                <a:gd name="connsiteY88" fmla="*/ 78359 h 99959"/>
                <a:gd name="connsiteX89" fmla="*/ 35831 w 122929"/>
                <a:gd name="connsiteY89" fmla="*/ 77671 h 99959"/>
                <a:gd name="connsiteX90" fmla="*/ 36269 w 122929"/>
                <a:gd name="connsiteY90" fmla="*/ 77241 h 99959"/>
                <a:gd name="connsiteX91" fmla="*/ 37513 w 122929"/>
                <a:gd name="connsiteY91" fmla="*/ 77499 h 99959"/>
                <a:gd name="connsiteX92" fmla="*/ 39117 w 122929"/>
                <a:gd name="connsiteY92" fmla="*/ 77405 h 99959"/>
                <a:gd name="connsiteX93" fmla="*/ 39884 w 122929"/>
                <a:gd name="connsiteY93" fmla="*/ 76771 h 99959"/>
                <a:gd name="connsiteX94" fmla="*/ 38170 w 122929"/>
                <a:gd name="connsiteY94" fmla="*/ 74659 h 99959"/>
                <a:gd name="connsiteX95" fmla="*/ 36645 w 122929"/>
                <a:gd name="connsiteY95" fmla="*/ 73243 h 99959"/>
                <a:gd name="connsiteX96" fmla="*/ 35354 w 122929"/>
                <a:gd name="connsiteY96" fmla="*/ 72288 h 99959"/>
                <a:gd name="connsiteX97" fmla="*/ 35065 w 122929"/>
                <a:gd name="connsiteY97" fmla="*/ 71717 h 99959"/>
                <a:gd name="connsiteX98" fmla="*/ 35065 w 122929"/>
                <a:gd name="connsiteY98" fmla="*/ 71311 h 99959"/>
                <a:gd name="connsiteX99" fmla="*/ 35338 w 122929"/>
                <a:gd name="connsiteY99" fmla="*/ 70825 h 99959"/>
                <a:gd name="connsiteX100" fmla="*/ 37545 w 122929"/>
                <a:gd name="connsiteY100" fmla="*/ 69660 h 99959"/>
                <a:gd name="connsiteX101" fmla="*/ 37763 w 122929"/>
                <a:gd name="connsiteY101" fmla="*/ 68588 h 99959"/>
                <a:gd name="connsiteX102" fmla="*/ 37615 w 122929"/>
                <a:gd name="connsiteY102" fmla="*/ 67391 h 99959"/>
                <a:gd name="connsiteX103" fmla="*/ 34110 w 122929"/>
                <a:gd name="connsiteY103" fmla="*/ 65623 h 99959"/>
                <a:gd name="connsiteX104" fmla="*/ 31489 w 122929"/>
                <a:gd name="connsiteY104" fmla="*/ 66272 h 99959"/>
                <a:gd name="connsiteX105" fmla="*/ 29134 w 122929"/>
                <a:gd name="connsiteY105" fmla="*/ 64285 h 99959"/>
                <a:gd name="connsiteX106" fmla="*/ 27625 w 122929"/>
                <a:gd name="connsiteY106" fmla="*/ 62752 h 99959"/>
                <a:gd name="connsiteX107" fmla="*/ 25739 w 122929"/>
                <a:gd name="connsiteY107" fmla="*/ 61101 h 99959"/>
                <a:gd name="connsiteX108" fmla="*/ 24057 w 122929"/>
                <a:gd name="connsiteY108" fmla="*/ 60194 h 99959"/>
                <a:gd name="connsiteX109" fmla="*/ 22437 w 122929"/>
                <a:gd name="connsiteY109" fmla="*/ 58120 h 99959"/>
                <a:gd name="connsiteX110" fmla="*/ 19629 w 122929"/>
                <a:gd name="connsiteY110" fmla="*/ 55984 h 99959"/>
                <a:gd name="connsiteX111" fmla="*/ 17830 w 122929"/>
                <a:gd name="connsiteY111" fmla="*/ 55374 h 99959"/>
                <a:gd name="connsiteX112" fmla="*/ 17853 w 122929"/>
                <a:gd name="connsiteY112" fmla="*/ 55046 h 99959"/>
                <a:gd name="connsiteX113" fmla="*/ 18181 w 122929"/>
                <a:gd name="connsiteY113" fmla="*/ 54654 h 99959"/>
                <a:gd name="connsiteX114" fmla="*/ 18933 w 122929"/>
                <a:gd name="connsiteY114" fmla="*/ 54326 h 99959"/>
                <a:gd name="connsiteX115" fmla="*/ 23940 w 122929"/>
                <a:gd name="connsiteY115" fmla="*/ 54412 h 99959"/>
                <a:gd name="connsiteX116" fmla="*/ 24550 w 122929"/>
                <a:gd name="connsiteY116" fmla="*/ 54028 h 99959"/>
                <a:gd name="connsiteX117" fmla="*/ 24863 w 122929"/>
                <a:gd name="connsiteY117" fmla="*/ 53105 h 99959"/>
                <a:gd name="connsiteX118" fmla="*/ 25544 w 122929"/>
                <a:gd name="connsiteY118" fmla="*/ 51744 h 99959"/>
                <a:gd name="connsiteX119" fmla="*/ 26342 w 122929"/>
                <a:gd name="connsiteY119" fmla="*/ 49741 h 99959"/>
                <a:gd name="connsiteX120" fmla="*/ 26279 w 122929"/>
                <a:gd name="connsiteY120" fmla="*/ 48052 h 99959"/>
                <a:gd name="connsiteX121" fmla="*/ 21248 w 122929"/>
                <a:gd name="connsiteY121" fmla="*/ 45321 h 99959"/>
                <a:gd name="connsiteX122" fmla="*/ 17603 w 122929"/>
                <a:gd name="connsiteY122" fmla="*/ 42802 h 99959"/>
                <a:gd name="connsiteX123" fmla="*/ 15076 w 122929"/>
                <a:gd name="connsiteY123" fmla="*/ 39485 h 99959"/>
                <a:gd name="connsiteX124" fmla="*/ 13362 w 122929"/>
                <a:gd name="connsiteY124" fmla="*/ 36441 h 99959"/>
                <a:gd name="connsiteX125" fmla="*/ 13425 w 122929"/>
                <a:gd name="connsiteY125" fmla="*/ 35417 h 99959"/>
                <a:gd name="connsiteX126" fmla="*/ 13918 w 122929"/>
                <a:gd name="connsiteY126" fmla="*/ 34446 h 99959"/>
                <a:gd name="connsiteX127" fmla="*/ 17830 w 122929"/>
                <a:gd name="connsiteY127" fmla="*/ 31638 h 99959"/>
                <a:gd name="connsiteX128" fmla="*/ 18096 w 122929"/>
                <a:gd name="connsiteY128" fmla="*/ 30910 h 99959"/>
                <a:gd name="connsiteX129" fmla="*/ 18010 w 122929"/>
                <a:gd name="connsiteY129" fmla="*/ 30418 h 99959"/>
                <a:gd name="connsiteX130" fmla="*/ 16609 w 122929"/>
                <a:gd name="connsiteY130" fmla="*/ 28978 h 99959"/>
                <a:gd name="connsiteX131" fmla="*/ 14857 w 122929"/>
                <a:gd name="connsiteY131" fmla="*/ 27491 h 99959"/>
                <a:gd name="connsiteX132" fmla="*/ 14309 w 122929"/>
                <a:gd name="connsiteY132" fmla="*/ 26396 h 99959"/>
                <a:gd name="connsiteX133" fmla="*/ 13206 w 122929"/>
                <a:gd name="connsiteY133" fmla="*/ 25841 h 99959"/>
                <a:gd name="connsiteX134" fmla="*/ 11109 w 122929"/>
                <a:gd name="connsiteY134" fmla="*/ 25801 h 99959"/>
                <a:gd name="connsiteX135" fmla="*/ 7432 w 122929"/>
                <a:gd name="connsiteY135" fmla="*/ 23971 h 99959"/>
                <a:gd name="connsiteX136" fmla="*/ 6650 w 122929"/>
                <a:gd name="connsiteY136" fmla="*/ 23791 h 99959"/>
                <a:gd name="connsiteX137" fmla="*/ 6478 w 122929"/>
                <a:gd name="connsiteY137" fmla="*/ 23431 h 99959"/>
                <a:gd name="connsiteX138" fmla="*/ 6658 w 122929"/>
                <a:gd name="connsiteY138" fmla="*/ 23063 h 99959"/>
                <a:gd name="connsiteX139" fmla="*/ 9278 w 122929"/>
                <a:gd name="connsiteY139" fmla="*/ 22320 h 99959"/>
                <a:gd name="connsiteX140" fmla="*/ 9239 w 122929"/>
                <a:gd name="connsiteY140" fmla="*/ 21710 h 99959"/>
                <a:gd name="connsiteX141" fmla="*/ 8441 w 122929"/>
                <a:gd name="connsiteY141" fmla="*/ 20904 h 99959"/>
                <a:gd name="connsiteX142" fmla="*/ 6963 w 122929"/>
                <a:gd name="connsiteY142" fmla="*/ 20317 h 99959"/>
                <a:gd name="connsiteX143" fmla="*/ 5602 w 122929"/>
                <a:gd name="connsiteY143" fmla="*/ 18854 h 99959"/>
                <a:gd name="connsiteX144" fmla="*/ 5132 w 122929"/>
                <a:gd name="connsiteY144" fmla="*/ 17540 h 99959"/>
                <a:gd name="connsiteX145" fmla="*/ 9865 w 122929"/>
                <a:gd name="connsiteY145" fmla="*/ 13691 h 99959"/>
                <a:gd name="connsiteX146" fmla="*/ 11266 w 122929"/>
                <a:gd name="connsiteY146" fmla="*/ 12917 h 99959"/>
                <a:gd name="connsiteX147" fmla="*/ 14364 w 122929"/>
                <a:gd name="connsiteY147" fmla="*/ 13628 h 99959"/>
                <a:gd name="connsiteX148" fmla="*/ 20802 w 122929"/>
                <a:gd name="connsiteY148" fmla="*/ 16187 h 99959"/>
                <a:gd name="connsiteX149" fmla="*/ 20364 w 122929"/>
                <a:gd name="connsiteY149" fmla="*/ 17603 h 99959"/>
                <a:gd name="connsiteX150" fmla="*/ 21014 w 122929"/>
                <a:gd name="connsiteY150" fmla="*/ 18401 h 99959"/>
                <a:gd name="connsiteX151" fmla="*/ 22492 w 122929"/>
                <a:gd name="connsiteY151" fmla="*/ 19480 h 99959"/>
                <a:gd name="connsiteX152" fmla="*/ 25332 w 122929"/>
                <a:gd name="connsiteY152" fmla="*/ 20575 h 99959"/>
                <a:gd name="connsiteX153" fmla="*/ 27734 w 122929"/>
                <a:gd name="connsiteY153" fmla="*/ 21139 h 99959"/>
                <a:gd name="connsiteX154" fmla="*/ 28947 w 122929"/>
                <a:gd name="connsiteY154" fmla="*/ 20654 h 99959"/>
                <a:gd name="connsiteX155" fmla="*/ 30793 w 122929"/>
                <a:gd name="connsiteY155" fmla="*/ 20247 h 99959"/>
                <a:gd name="connsiteX156" fmla="*/ 33195 w 122929"/>
                <a:gd name="connsiteY156" fmla="*/ 21514 h 99959"/>
                <a:gd name="connsiteX157" fmla="*/ 35409 w 122929"/>
                <a:gd name="connsiteY157" fmla="*/ 23118 h 99959"/>
                <a:gd name="connsiteX158" fmla="*/ 36512 w 122929"/>
                <a:gd name="connsiteY158" fmla="*/ 23768 h 99959"/>
                <a:gd name="connsiteX159" fmla="*/ 37106 w 122929"/>
                <a:gd name="connsiteY159" fmla="*/ 23963 h 99959"/>
                <a:gd name="connsiteX160" fmla="*/ 38789 w 122929"/>
                <a:gd name="connsiteY160" fmla="*/ 23431 h 99959"/>
                <a:gd name="connsiteX161" fmla="*/ 40807 w 122929"/>
                <a:gd name="connsiteY161" fmla="*/ 21366 h 99959"/>
                <a:gd name="connsiteX162" fmla="*/ 41605 w 122929"/>
                <a:gd name="connsiteY162" fmla="*/ 18870 h 99959"/>
                <a:gd name="connsiteX163" fmla="*/ 41824 w 122929"/>
                <a:gd name="connsiteY163" fmla="*/ 17665 h 99959"/>
                <a:gd name="connsiteX164" fmla="*/ 40650 w 122929"/>
                <a:gd name="connsiteY164" fmla="*/ 16007 h 99959"/>
                <a:gd name="connsiteX165" fmla="*/ 38225 w 122929"/>
                <a:gd name="connsiteY165" fmla="*/ 14207 h 99959"/>
                <a:gd name="connsiteX166" fmla="*/ 35511 w 122929"/>
                <a:gd name="connsiteY166" fmla="*/ 12627 h 99959"/>
                <a:gd name="connsiteX167" fmla="*/ 33766 w 122929"/>
                <a:gd name="connsiteY167" fmla="*/ 11227 h 99959"/>
                <a:gd name="connsiteX168" fmla="*/ 32647 w 122929"/>
                <a:gd name="connsiteY168" fmla="*/ 8465 h 99959"/>
                <a:gd name="connsiteX169" fmla="*/ 31521 w 122929"/>
                <a:gd name="connsiteY169" fmla="*/ 8160 h 99959"/>
                <a:gd name="connsiteX170" fmla="*/ 31239 w 122929"/>
                <a:gd name="connsiteY170" fmla="*/ 7800 h 99959"/>
                <a:gd name="connsiteX171" fmla="*/ 31051 w 122929"/>
                <a:gd name="connsiteY171" fmla="*/ 6853 h 99959"/>
                <a:gd name="connsiteX172" fmla="*/ 31098 w 122929"/>
                <a:gd name="connsiteY172" fmla="*/ 5539 h 99959"/>
                <a:gd name="connsiteX173" fmla="*/ 31481 w 122929"/>
                <a:gd name="connsiteY173" fmla="*/ 4522 h 99959"/>
                <a:gd name="connsiteX174" fmla="*/ 32584 w 122929"/>
                <a:gd name="connsiteY174" fmla="*/ 4084 h 99959"/>
                <a:gd name="connsiteX175" fmla="*/ 33696 w 122929"/>
                <a:gd name="connsiteY175" fmla="*/ 3927 h 99959"/>
                <a:gd name="connsiteX176" fmla="*/ 34697 w 122929"/>
                <a:gd name="connsiteY176" fmla="*/ 2957 h 99959"/>
                <a:gd name="connsiteX177" fmla="*/ 35957 w 122929"/>
                <a:gd name="connsiteY177" fmla="*/ 1056 h 99959"/>
                <a:gd name="connsiteX178" fmla="*/ 36489 w 122929"/>
                <a:gd name="connsiteY178" fmla="*/ 0 h 99959"/>
                <a:gd name="connsiteX179" fmla="*/ 38851 w 122929"/>
                <a:gd name="connsiteY179" fmla="*/ 602 h 99959"/>
                <a:gd name="connsiteX180" fmla="*/ 39172 w 122929"/>
                <a:gd name="connsiteY180" fmla="*/ 2308 h 99959"/>
                <a:gd name="connsiteX181" fmla="*/ 39594 w 122929"/>
                <a:gd name="connsiteY181" fmla="*/ 2668 h 99959"/>
                <a:gd name="connsiteX182" fmla="*/ 40572 w 122929"/>
                <a:gd name="connsiteY182" fmla="*/ 2464 h 99959"/>
                <a:gd name="connsiteX183" fmla="*/ 42199 w 122929"/>
                <a:gd name="connsiteY183" fmla="*/ 1752 h 99959"/>
                <a:gd name="connsiteX184" fmla="*/ 43498 w 122929"/>
                <a:gd name="connsiteY184" fmla="*/ 2300 h 99959"/>
                <a:gd name="connsiteX185" fmla="*/ 45172 w 122929"/>
                <a:gd name="connsiteY185" fmla="*/ 4326 h 99959"/>
                <a:gd name="connsiteX186" fmla="*/ 47480 w 122929"/>
                <a:gd name="connsiteY186" fmla="*/ 6462 h 99959"/>
                <a:gd name="connsiteX187" fmla="*/ 48732 w 122929"/>
                <a:gd name="connsiteY187" fmla="*/ 7902 h 99959"/>
                <a:gd name="connsiteX188" fmla="*/ 49225 w 122929"/>
                <a:gd name="connsiteY188" fmla="*/ 8887 h 99959"/>
                <a:gd name="connsiteX189" fmla="*/ 50406 w 122929"/>
                <a:gd name="connsiteY189" fmla="*/ 9850 h 99959"/>
                <a:gd name="connsiteX190" fmla="*/ 52135 w 122929"/>
                <a:gd name="connsiteY190" fmla="*/ 10976 h 99959"/>
                <a:gd name="connsiteX191" fmla="*/ 53512 w 122929"/>
                <a:gd name="connsiteY191" fmla="*/ 12744 h 99959"/>
                <a:gd name="connsiteX192" fmla="*/ 54741 w 122929"/>
                <a:gd name="connsiteY192" fmla="*/ 16844 h 99959"/>
                <a:gd name="connsiteX193" fmla="*/ 55985 w 122929"/>
                <a:gd name="connsiteY193" fmla="*/ 17790 h 99959"/>
                <a:gd name="connsiteX194" fmla="*/ 60436 w 122929"/>
                <a:gd name="connsiteY194" fmla="*/ 19347 h 99959"/>
                <a:gd name="connsiteX195" fmla="*/ 62001 w 122929"/>
                <a:gd name="connsiteY195" fmla="*/ 19668 h 99959"/>
                <a:gd name="connsiteX196" fmla="*/ 66374 w 122929"/>
                <a:gd name="connsiteY196" fmla="*/ 20216 h 99959"/>
                <a:gd name="connsiteX197" fmla="*/ 67915 w 122929"/>
                <a:gd name="connsiteY197" fmla="*/ 19825 h 99959"/>
                <a:gd name="connsiteX198" fmla="*/ 70168 w 122929"/>
                <a:gd name="connsiteY198" fmla="*/ 16296 h 99959"/>
                <a:gd name="connsiteX199" fmla="*/ 72194 w 122929"/>
                <a:gd name="connsiteY199" fmla="*/ 12658 h 99959"/>
                <a:gd name="connsiteX200" fmla="*/ 74088 w 122929"/>
                <a:gd name="connsiteY200" fmla="*/ 11899 h 99959"/>
                <a:gd name="connsiteX201" fmla="*/ 77507 w 122929"/>
                <a:gd name="connsiteY201" fmla="*/ 10139 h 99959"/>
                <a:gd name="connsiteX202" fmla="*/ 79557 w 122929"/>
                <a:gd name="connsiteY202" fmla="*/ 8473 h 99959"/>
                <a:gd name="connsiteX203" fmla="*/ 80417 w 122929"/>
                <a:gd name="connsiteY203" fmla="*/ 6673 h 99959"/>
                <a:gd name="connsiteX204" fmla="*/ 82349 w 122929"/>
                <a:gd name="connsiteY204" fmla="*/ 3278 h 99959"/>
                <a:gd name="connsiteX205" fmla="*/ 83547 w 122929"/>
                <a:gd name="connsiteY205" fmla="*/ 1377 h 99959"/>
                <a:gd name="connsiteX206" fmla="*/ 17227 w 122929"/>
                <a:gd name="connsiteY206" fmla="*/ 37106 h 99959"/>
                <a:gd name="connsiteX207" fmla="*/ 17446 w 122929"/>
                <a:gd name="connsiteY207" fmla="*/ 36152 h 99959"/>
                <a:gd name="connsiteX208" fmla="*/ 16828 w 122929"/>
                <a:gd name="connsiteY208" fmla="*/ 35722 h 99959"/>
                <a:gd name="connsiteX209" fmla="*/ 16179 w 122929"/>
                <a:gd name="connsiteY209" fmla="*/ 35698 h 99959"/>
                <a:gd name="connsiteX210" fmla="*/ 15615 w 122929"/>
                <a:gd name="connsiteY210" fmla="*/ 36176 h 99959"/>
                <a:gd name="connsiteX211" fmla="*/ 15615 w 122929"/>
                <a:gd name="connsiteY211" fmla="*/ 37365 h 99959"/>
                <a:gd name="connsiteX212" fmla="*/ 16398 w 122929"/>
                <a:gd name="connsiteY212" fmla="*/ 37576 h 99959"/>
                <a:gd name="connsiteX213" fmla="*/ 17227 w 122929"/>
                <a:gd name="connsiteY213" fmla="*/ 37106 h 99959"/>
                <a:gd name="connsiteX214" fmla="*/ 5617 w 122929"/>
                <a:gd name="connsiteY214" fmla="*/ 25223 h 99959"/>
                <a:gd name="connsiteX215" fmla="*/ 5140 w 122929"/>
                <a:gd name="connsiteY215" fmla="*/ 25551 h 99959"/>
                <a:gd name="connsiteX216" fmla="*/ 4412 w 122929"/>
                <a:gd name="connsiteY216" fmla="*/ 25223 h 99959"/>
                <a:gd name="connsiteX217" fmla="*/ 4193 w 122929"/>
                <a:gd name="connsiteY217" fmla="*/ 24487 h 99959"/>
                <a:gd name="connsiteX218" fmla="*/ 4248 w 122929"/>
                <a:gd name="connsiteY218" fmla="*/ 23713 h 99959"/>
                <a:gd name="connsiteX219" fmla="*/ 4968 w 122929"/>
                <a:gd name="connsiteY219" fmla="*/ 23533 h 99959"/>
                <a:gd name="connsiteX220" fmla="*/ 5554 w 122929"/>
                <a:gd name="connsiteY220" fmla="*/ 23752 h 99959"/>
                <a:gd name="connsiteX221" fmla="*/ 5719 w 122929"/>
                <a:gd name="connsiteY221" fmla="*/ 24448 h 99959"/>
                <a:gd name="connsiteX222" fmla="*/ 5617 w 122929"/>
                <a:gd name="connsiteY222" fmla="*/ 25223 h 99959"/>
                <a:gd name="connsiteX223" fmla="*/ 29565 w 122929"/>
                <a:gd name="connsiteY223" fmla="*/ 86551 h 99959"/>
                <a:gd name="connsiteX224" fmla="*/ 25332 w 122929"/>
                <a:gd name="connsiteY224" fmla="*/ 85706 h 99959"/>
                <a:gd name="connsiteX225" fmla="*/ 17720 w 122929"/>
                <a:gd name="connsiteY225" fmla="*/ 83883 h 99959"/>
                <a:gd name="connsiteX226" fmla="*/ 15623 w 122929"/>
                <a:gd name="connsiteY226" fmla="*/ 82944 h 99959"/>
                <a:gd name="connsiteX227" fmla="*/ 13644 w 122929"/>
                <a:gd name="connsiteY227" fmla="*/ 80417 h 99959"/>
                <a:gd name="connsiteX228" fmla="*/ 12463 w 122929"/>
                <a:gd name="connsiteY228" fmla="*/ 79197 h 99959"/>
                <a:gd name="connsiteX229" fmla="*/ 10718 w 122929"/>
                <a:gd name="connsiteY229" fmla="*/ 77632 h 99959"/>
                <a:gd name="connsiteX230" fmla="*/ 9278 w 122929"/>
                <a:gd name="connsiteY230" fmla="*/ 77037 h 99959"/>
                <a:gd name="connsiteX231" fmla="*/ 8191 w 122929"/>
                <a:gd name="connsiteY231" fmla="*/ 75942 h 99959"/>
                <a:gd name="connsiteX232" fmla="*/ 7573 w 122929"/>
                <a:gd name="connsiteY232" fmla="*/ 74323 h 99959"/>
                <a:gd name="connsiteX233" fmla="*/ 6658 w 122929"/>
                <a:gd name="connsiteY233" fmla="*/ 72867 h 99959"/>
                <a:gd name="connsiteX234" fmla="*/ 5093 w 122929"/>
                <a:gd name="connsiteY234" fmla="*/ 71154 h 99959"/>
                <a:gd name="connsiteX235" fmla="*/ 1533 w 122929"/>
                <a:gd name="connsiteY235" fmla="*/ 65325 h 99959"/>
                <a:gd name="connsiteX236" fmla="*/ 1072 w 122929"/>
                <a:gd name="connsiteY236" fmla="*/ 64715 h 99959"/>
                <a:gd name="connsiteX237" fmla="*/ 329 w 122929"/>
                <a:gd name="connsiteY237" fmla="*/ 63745 h 99959"/>
                <a:gd name="connsiteX238" fmla="*/ 0 w 122929"/>
                <a:gd name="connsiteY238" fmla="*/ 63205 h 99959"/>
                <a:gd name="connsiteX239" fmla="*/ 2167 w 122929"/>
                <a:gd name="connsiteY239" fmla="*/ 62760 h 99959"/>
                <a:gd name="connsiteX240" fmla="*/ 5774 w 122929"/>
                <a:gd name="connsiteY240" fmla="*/ 61453 h 99959"/>
                <a:gd name="connsiteX241" fmla="*/ 6760 w 122929"/>
                <a:gd name="connsiteY241" fmla="*/ 62087 h 99959"/>
                <a:gd name="connsiteX242" fmla="*/ 7815 w 122929"/>
                <a:gd name="connsiteY242" fmla="*/ 63409 h 99959"/>
                <a:gd name="connsiteX243" fmla="*/ 8348 w 122929"/>
                <a:gd name="connsiteY243" fmla="*/ 64543 h 99959"/>
                <a:gd name="connsiteX244" fmla="*/ 8441 w 122929"/>
                <a:gd name="connsiteY244" fmla="*/ 66640 h 99959"/>
                <a:gd name="connsiteX245" fmla="*/ 8872 w 122929"/>
                <a:gd name="connsiteY245" fmla="*/ 66976 h 99959"/>
                <a:gd name="connsiteX246" fmla="*/ 10632 w 122929"/>
                <a:gd name="connsiteY246" fmla="*/ 66272 h 99959"/>
                <a:gd name="connsiteX247" fmla="*/ 11422 w 122929"/>
                <a:gd name="connsiteY247" fmla="*/ 67117 h 99959"/>
                <a:gd name="connsiteX248" fmla="*/ 12776 w 122929"/>
                <a:gd name="connsiteY248" fmla="*/ 68126 h 99959"/>
                <a:gd name="connsiteX249" fmla="*/ 15123 w 122929"/>
                <a:gd name="connsiteY249" fmla="*/ 69128 h 99959"/>
                <a:gd name="connsiteX250" fmla="*/ 18502 w 122929"/>
                <a:gd name="connsiteY250" fmla="*/ 67555 h 99959"/>
                <a:gd name="connsiteX251" fmla="*/ 20185 w 122929"/>
                <a:gd name="connsiteY251" fmla="*/ 67148 h 99959"/>
                <a:gd name="connsiteX252" fmla="*/ 21569 w 122929"/>
                <a:gd name="connsiteY252" fmla="*/ 67180 h 99959"/>
                <a:gd name="connsiteX253" fmla="*/ 22320 w 122929"/>
                <a:gd name="connsiteY253" fmla="*/ 67673 h 99959"/>
                <a:gd name="connsiteX254" fmla="*/ 22586 w 122929"/>
                <a:gd name="connsiteY254" fmla="*/ 69300 h 99959"/>
                <a:gd name="connsiteX255" fmla="*/ 22312 w 122929"/>
                <a:gd name="connsiteY255" fmla="*/ 71311 h 99959"/>
                <a:gd name="connsiteX256" fmla="*/ 21921 w 122929"/>
                <a:gd name="connsiteY256" fmla="*/ 72414 h 99959"/>
                <a:gd name="connsiteX257" fmla="*/ 22633 w 122929"/>
                <a:gd name="connsiteY257" fmla="*/ 73212 h 99959"/>
                <a:gd name="connsiteX258" fmla="*/ 25403 w 122929"/>
                <a:gd name="connsiteY258" fmla="*/ 75144 h 99959"/>
                <a:gd name="connsiteX259" fmla="*/ 26553 w 122929"/>
                <a:gd name="connsiteY259" fmla="*/ 76216 h 99959"/>
                <a:gd name="connsiteX260" fmla="*/ 25997 w 122929"/>
                <a:gd name="connsiteY260" fmla="*/ 78070 h 99959"/>
                <a:gd name="connsiteX261" fmla="*/ 28062 w 122929"/>
                <a:gd name="connsiteY261" fmla="*/ 82600 h 99959"/>
                <a:gd name="connsiteX262" fmla="*/ 28759 w 122929"/>
                <a:gd name="connsiteY262" fmla="*/ 84360 h 99959"/>
                <a:gd name="connsiteX263" fmla="*/ 29565 w 122929"/>
                <a:gd name="connsiteY263" fmla="*/ 86551 h 9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22929" h="99959">
                  <a:moveTo>
                    <a:pt x="83547" y="1377"/>
                  </a:moveTo>
                  <a:lnTo>
                    <a:pt x="85565" y="3074"/>
                  </a:lnTo>
                  <a:lnTo>
                    <a:pt x="89062" y="7675"/>
                  </a:lnTo>
                  <a:lnTo>
                    <a:pt x="94045" y="15138"/>
                  </a:lnTo>
                  <a:lnTo>
                    <a:pt x="95266" y="17251"/>
                  </a:lnTo>
                  <a:lnTo>
                    <a:pt x="96072" y="19692"/>
                  </a:lnTo>
                  <a:lnTo>
                    <a:pt x="96768" y="22641"/>
                  </a:lnTo>
                  <a:lnTo>
                    <a:pt x="97910" y="25246"/>
                  </a:lnTo>
                  <a:lnTo>
                    <a:pt x="102964" y="31794"/>
                  </a:lnTo>
                  <a:lnTo>
                    <a:pt x="105147" y="34212"/>
                  </a:lnTo>
                  <a:lnTo>
                    <a:pt x="108707" y="37326"/>
                  </a:lnTo>
                  <a:lnTo>
                    <a:pt x="109974" y="38022"/>
                  </a:lnTo>
                  <a:lnTo>
                    <a:pt x="111632" y="38217"/>
                  </a:lnTo>
                  <a:lnTo>
                    <a:pt x="114691" y="38225"/>
                  </a:lnTo>
                  <a:lnTo>
                    <a:pt x="117508" y="39446"/>
                  </a:lnTo>
                  <a:lnTo>
                    <a:pt x="118901" y="40299"/>
                  </a:lnTo>
                  <a:lnTo>
                    <a:pt x="120340" y="41535"/>
                  </a:lnTo>
                  <a:lnTo>
                    <a:pt x="121631" y="42966"/>
                  </a:lnTo>
                  <a:lnTo>
                    <a:pt x="122930" y="46768"/>
                  </a:lnTo>
                  <a:lnTo>
                    <a:pt x="118040" y="45517"/>
                  </a:lnTo>
                  <a:lnTo>
                    <a:pt x="113111" y="45712"/>
                  </a:lnTo>
                  <a:lnTo>
                    <a:pt x="110334" y="46526"/>
                  </a:lnTo>
                  <a:lnTo>
                    <a:pt x="107627" y="47645"/>
                  </a:lnTo>
                  <a:lnTo>
                    <a:pt x="105037" y="49217"/>
                  </a:lnTo>
                  <a:lnTo>
                    <a:pt x="103418" y="52276"/>
                  </a:lnTo>
                  <a:lnTo>
                    <a:pt x="102057" y="59333"/>
                  </a:lnTo>
                  <a:lnTo>
                    <a:pt x="100062" y="65912"/>
                  </a:lnTo>
                  <a:lnTo>
                    <a:pt x="100132" y="68948"/>
                  </a:lnTo>
                  <a:lnTo>
                    <a:pt x="101000" y="71866"/>
                  </a:lnTo>
                  <a:lnTo>
                    <a:pt x="100899" y="73243"/>
                  </a:lnTo>
                  <a:lnTo>
                    <a:pt x="99991" y="73830"/>
                  </a:lnTo>
                  <a:lnTo>
                    <a:pt x="98849" y="75066"/>
                  </a:lnTo>
                  <a:lnTo>
                    <a:pt x="97324" y="81059"/>
                  </a:lnTo>
                  <a:lnTo>
                    <a:pt x="96565" y="82255"/>
                  </a:lnTo>
                  <a:lnTo>
                    <a:pt x="95587" y="82999"/>
                  </a:lnTo>
                  <a:lnTo>
                    <a:pt x="95320" y="82295"/>
                  </a:lnTo>
                  <a:lnTo>
                    <a:pt x="95383" y="80722"/>
                  </a:lnTo>
                  <a:lnTo>
                    <a:pt x="93232" y="79337"/>
                  </a:lnTo>
                  <a:lnTo>
                    <a:pt x="92097" y="80894"/>
                  </a:lnTo>
                  <a:lnTo>
                    <a:pt x="91307" y="84188"/>
                  </a:lnTo>
                  <a:lnTo>
                    <a:pt x="89735" y="87638"/>
                  </a:lnTo>
                  <a:lnTo>
                    <a:pt x="89656" y="88295"/>
                  </a:lnTo>
                  <a:lnTo>
                    <a:pt x="90048" y="98927"/>
                  </a:lnTo>
                  <a:lnTo>
                    <a:pt x="89422" y="98880"/>
                  </a:lnTo>
                  <a:lnTo>
                    <a:pt x="84923" y="99960"/>
                  </a:lnTo>
                  <a:lnTo>
                    <a:pt x="83984" y="99616"/>
                  </a:lnTo>
                  <a:lnTo>
                    <a:pt x="80135" y="94718"/>
                  </a:lnTo>
                  <a:lnTo>
                    <a:pt x="79337" y="94178"/>
                  </a:lnTo>
                  <a:lnTo>
                    <a:pt x="77679" y="93959"/>
                  </a:lnTo>
                  <a:lnTo>
                    <a:pt x="76701" y="93154"/>
                  </a:lnTo>
                  <a:lnTo>
                    <a:pt x="75911" y="91839"/>
                  </a:lnTo>
                  <a:lnTo>
                    <a:pt x="75457" y="90861"/>
                  </a:lnTo>
                  <a:lnTo>
                    <a:pt x="71475" y="88201"/>
                  </a:lnTo>
                  <a:lnTo>
                    <a:pt x="70888" y="87223"/>
                  </a:lnTo>
                  <a:lnTo>
                    <a:pt x="70802" y="86363"/>
                  </a:lnTo>
                  <a:lnTo>
                    <a:pt x="71389" y="85588"/>
                  </a:lnTo>
                  <a:lnTo>
                    <a:pt x="72062" y="84939"/>
                  </a:lnTo>
                  <a:lnTo>
                    <a:pt x="74009" y="84274"/>
                  </a:lnTo>
                  <a:lnTo>
                    <a:pt x="76278" y="83703"/>
                  </a:lnTo>
                  <a:lnTo>
                    <a:pt x="77006" y="83288"/>
                  </a:lnTo>
                  <a:lnTo>
                    <a:pt x="77374" y="82576"/>
                  </a:lnTo>
                  <a:lnTo>
                    <a:pt x="77350" y="81434"/>
                  </a:lnTo>
                  <a:lnTo>
                    <a:pt x="76982" y="80307"/>
                  </a:lnTo>
                  <a:lnTo>
                    <a:pt x="73720" y="78266"/>
                  </a:lnTo>
                  <a:lnTo>
                    <a:pt x="73360" y="77382"/>
                  </a:lnTo>
                  <a:lnTo>
                    <a:pt x="73259" y="76302"/>
                  </a:lnTo>
                  <a:lnTo>
                    <a:pt x="73438" y="75168"/>
                  </a:lnTo>
                  <a:lnTo>
                    <a:pt x="73947" y="74283"/>
                  </a:lnTo>
                  <a:lnTo>
                    <a:pt x="76607" y="73079"/>
                  </a:lnTo>
                  <a:lnTo>
                    <a:pt x="78031" y="71827"/>
                  </a:lnTo>
                  <a:lnTo>
                    <a:pt x="77147" y="70434"/>
                  </a:lnTo>
                  <a:lnTo>
                    <a:pt x="74276" y="67250"/>
                  </a:lnTo>
                  <a:lnTo>
                    <a:pt x="70865" y="63745"/>
                  </a:lnTo>
                  <a:lnTo>
                    <a:pt x="68588" y="63714"/>
                  </a:lnTo>
                  <a:lnTo>
                    <a:pt x="65967" y="64747"/>
                  </a:lnTo>
                  <a:lnTo>
                    <a:pt x="61774" y="67735"/>
                  </a:lnTo>
                  <a:lnTo>
                    <a:pt x="59458" y="69010"/>
                  </a:lnTo>
                  <a:lnTo>
                    <a:pt x="56431" y="71123"/>
                  </a:lnTo>
                  <a:lnTo>
                    <a:pt x="53137" y="73470"/>
                  </a:lnTo>
                  <a:lnTo>
                    <a:pt x="50437" y="75958"/>
                  </a:lnTo>
                  <a:lnTo>
                    <a:pt x="48756" y="78015"/>
                  </a:lnTo>
                  <a:lnTo>
                    <a:pt x="45767" y="78907"/>
                  </a:lnTo>
                  <a:lnTo>
                    <a:pt x="44241" y="80628"/>
                  </a:lnTo>
                  <a:lnTo>
                    <a:pt x="39227" y="85776"/>
                  </a:lnTo>
                  <a:lnTo>
                    <a:pt x="37818" y="85714"/>
                  </a:lnTo>
                  <a:lnTo>
                    <a:pt x="37732" y="83155"/>
                  </a:lnTo>
                  <a:lnTo>
                    <a:pt x="37803" y="81129"/>
                  </a:lnTo>
                  <a:lnTo>
                    <a:pt x="37482" y="79963"/>
                  </a:lnTo>
                  <a:lnTo>
                    <a:pt x="35855" y="78359"/>
                  </a:lnTo>
                  <a:lnTo>
                    <a:pt x="35831" y="77671"/>
                  </a:lnTo>
                  <a:lnTo>
                    <a:pt x="36269" y="77241"/>
                  </a:lnTo>
                  <a:lnTo>
                    <a:pt x="37513" y="77499"/>
                  </a:lnTo>
                  <a:lnTo>
                    <a:pt x="39117" y="77405"/>
                  </a:lnTo>
                  <a:lnTo>
                    <a:pt x="39884" y="76771"/>
                  </a:lnTo>
                  <a:lnTo>
                    <a:pt x="38170" y="74659"/>
                  </a:lnTo>
                  <a:lnTo>
                    <a:pt x="36645" y="73243"/>
                  </a:lnTo>
                  <a:lnTo>
                    <a:pt x="35354" y="72288"/>
                  </a:lnTo>
                  <a:lnTo>
                    <a:pt x="35065" y="71717"/>
                  </a:lnTo>
                  <a:lnTo>
                    <a:pt x="35065" y="71311"/>
                  </a:lnTo>
                  <a:lnTo>
                    <a:pt x="35338" y="70825"/>
                  </a:lnTo>
                  <a:lnTo>
                    <a:pt x="37545" y="69660"/>
                  </a:lnTo>
                  <a:lnTo>
                    <a:pt x="37763" y="68588"/>
                  </a:lnTo>
                  <a:lnTo>
                    <a:pt x="37615" y="67391"/>
                  </a:lnTo>
                  <a:lnTo>
                    <a:pt x="34110" y="65623"/>
                  </a:lnTo>
                  <a:lnTo>
                    <a:pt x="31489" y="66272"/>
                  </a:lnTo>
                  <a:lnTo>
                    <a:pt x="29134" y="64285"/>
                  </a:lnTo>
                  <a:lnTo>
                    <a:pt x="27625" y="62752"/>
                  </a:lnTo>
                  <a:lnTo>
                    <a:pt x="25739" y="61101"/>
                  </a:lnTo>
                  <a:lnTo>
                    <a:pt x="24057" y="60194"/>
                  </a:lnTo>
                  <a:lnTo>
                    <a:pt x="22437" y="58120"/>
                  </a:lnTo>
                  <a:lnTo>
                    <a:pt x="19629" y="55984"/>
                  </a:lnTo>
                  <a:lnTo>
                    <a:pt x="17830" y="55374"/>
                  </a:lnTo>
                  <a:lnTo>
                    <a:pt x="17853" y="55046"/>
                  </a:lnTo>
                  <a:lnTo>
                    <a:pt x="18181" y="54654"/>
                  </a:lnTo>
                  <a:lnTo>
                    <a:pt x="18933" y="54326"/>
                  </a:lnTo>
                  <a:lnTo>
                    <a:pt x="23940" y="54412"/>
                  </a:lnTo>
                  <a:lnTo>
                    <a:pt x="24550" y="54028"/>
                  </a:lnTo>
                  <a:lnTo>
                    <a:pt x="24863" y="53105"/>
                  </a:lnTo>
                  <a:lnTo>
                    <a:pt x="25544" y="51744"/>
                  </a:lnTo>
                  <a:lnTo>
                    <a:pt x="26342" y="49741"/>
                  </a:lnTo>
                  <a:lnTo>
                    <a:pt x="26279" y="48052"/>
                  </a:lnTo>
                  <a:lnTo>
                    <a:pt x="21248" y="45321"/>
                  </a:lnTo>
                  <a:lnTo>
                    <a:pt x="17603" y="42802"/>
                  </a:lnTo>
                  <a:lnTo>
                    <a:pt x="15076" y="39485"/>
                  </a:lnTo>
                  <a:lnTo>
                    <a:pt x="13362" y="36441"/>
                  </a:lnTo>
                  <a:lnTo>
                    <a:pt x="13425" y="35417"/>
                  </a:lnTo>
                  <a:lnTo>
                    <a:pt x="13918" y="34446"/>
                  </a:lnTo>
                  <a:lnTo>
                    <a:pt x="17830" y="31638"/>
                  </a:lnTo>
                  <a:lnTo>
                    <a:pt x="18096" y="30910"/>
                  </a:lnTo>
                  <a:lnTo>
                    <a:pt x="18010" y="30418"/>
                  </a:lnTo>
                  <a:lnTo>
                    <a:pt x="16609" y="28978"/>
                  </a:lnTo>
                  <a:lnTo>
                    <a:pt x="14857" y="27491"/>
                  </a:lnTo>
                  <a:lnTo>
                    <a:pt x="14309" y="26396"/>
                  </a:lnTo>
                  <a:lnTo>
                    <a:pt x="13206" y="25841"/>
                  </a:lnTo>
                  <a:lnTo>
                    <a:pt x="11109" y="25801"/>
                  </a:lnTo>
                  <a:lnTo>
                    <a:pt x="7432" y="23971"/>
                  </a:lnTo>
                  <a:lnTo>
                    <a:pt x="6650" y="23791"/>
                  </a:lnTo>
                  <a:lnTo>
                    <a:pt x="6478" y="23431"/>
                  </a:lnTo>
                  <a:lnTo>
                    <a:pt x="6658" y="23063"/>
                  </a:lnTo>
                  <a:lnTo>
                    <a:pt x="9278" y="22320"/>
                  </a:lnTo>
                  <a:lnTo>
                    <a:pt x="9239" y="21710"/>
                  </a:lnTo>
                  <a:lnTo>
                    <a:pt x="8441" y="20904"/>
                  </a:lnTo>
                  <a:lnTo>
                    <a:pt x="6963" y="20317"/>
                  </a:lnTo>
                  <a:lnTo>
                    <a:pt x="5602" y="18854"/>
                  </a:lnTo>
                  <a:lnTo>
                    <a:pt x="5132" y="17540"/>
                  </a:lnTo>
                  <a:lnTo>
                    <a:pt x="9865" y="13691"/>
                  </a:lnTo>
                  <a:lnTo>
                    <a:pt x="11266" y="12917"/>
                  </a:lnTo>
                  <a:lnTo>
                    <a:pt x="14364" y="13628"/>
                  </a:lnTo>
                  <a:lnTo>
                    <a:pt x="20802" y="16187"/>
                  </a:lnTo>
                  <a:lnTo>
                    <a:pt x="20364" y="17603"/>
                  </a:lnTo>
                  <a:lnTo>
                    <a:pt x="21014" y="18401"/>
                  </a:lnTo>
                  <a:lnTo>
                    <a:pt x="22492" y="19480"/>
                  </a:lnTo>
                  <a:lnTo>
                    <a:pt x="25332" y="20575"/>
                  </a:lnTo>
                  <a:lnTo>
                    <a:pt x="27734" y="21139"/>
                  </a:lnTo>
                  <a:lnTo>
                    <a:pt x="28947" y="20654"/>
                  </a:lnTo>
                  <a:lnTo>
                    <a:pt x="30793" y="20247"/>
                  </a:lnTo>
                  <a:lnTo>
                    <a:pt x="33195" y="21514"/>
                  </a:lnTo>
                  <a:lnTo>
                    <a:pt x="35409" y="23118"/>
                  </a:lnTo>
                  <a:lnTo>
                    <a:pt x="36512" y="23768"/>
                  </a:lnTo>
                  <a:lnTo>
                    <a:pt x="37106" y="23963"/>
                  </a:lnTo>
                  <a:lnTo>
                    <a:pt x="38789" y="23431"/>
                  </a:lnTo>
                  <a:lnTo>
                    <a:pt x="40807" y="21366"/>
                  </a:lnTo>
                  <a:lnTo>
                    <a:pt x="41605" y="18870"/>
                  </a:lnTo>
                  <a:lnTo>
                    <a:pt x="41824" y="17665"/>
                  </a:lnTo>
                  <a:lnTo>
                    <a:pt x="40650" y="16007"/>
                  </a:lnTo>
                  <a:lnTo>
                    <a:pt x="38225" y="14207"/>
                  </a:lnTo>
                  <a:lnTo>
                    <a:pt x="35511" y="12627"/>
                  </a:lnTo>
                  <a:lnTo>
                    <a:pt x="33766" y="11227"/>
                  </a:lnTo>
                  <a:lnTo>
                    <a:pt x="32647" y="8465"/>
                  </a:lnTo>
                  <a:lnTo>
                    <a:pt x="31521" y="8160"/>
                  </a:lnTo>
                  <a:lnTo>
                    <a:pt x="31239" y="7800"/>
                  </a:lnTo>
                  <a:lnTo>
                    <a:pt x="31051" y="6853"/>
                  </a:lnTo>
                  <a:lnTo>
                    <a:pt x="31098" y="5539"/>
                  </a:lnTo>
                  <a:lnTo>
                    <a:pt x="31481" y="4522"/>
                  </a:lnTo>
                  <a:lnTo>
                    <a:pt x="32584" y="4084"/>
                  </a:lnTo>
                  <a:lnTo>
                    <a:pt x="33696" y="3927"/>
                  </a:lnTo>
                  <a:lnTo>
                    <a:pt x="34697" y="2957"/>
                  </a:lnTo>
                  <a:lnTo>
                    <a:pt x="35957" y="1056"/>
                  </a:lnTo>
                  <a:lnTo>
                    <a:pt x="36489" y="0"/>
                  </a:lnTo>
                  <a:lnTo>
                    <a:pt x="38851" y="602"/>
                  </a:lnTo>
                  <a:lnTo>
                    <a:pt x="39172" y="2308"/>
                  </a:lnTo>
                  <a:lnTo>
                    <a:pt x="39594" y="2668"/>
                  </a:lnTo>
                  <a:lnTo>
                    <a:pt x="40572" y="2464"/>
                  </a:lnTo>
                  <a:lnTo>
                    <a:pt x="42199" y="1752"/>
                  </a:lnTo>
                  <a:lnTo>
                    <a:pt x="43498" y="2300"/>
                  </a:lnTo>
                  <a:lnTo>
                    <a:pt x="45172" y="4326"/>
                  </a:lnTo>
                  <a:lnTo>
                    <a:pt x="47480" y="6462"/>
                  </a:lnTo>
                  <a:lnTo>
                    <a:pt x="48732" y="7902"/>
                  </a:lnTo>
                  <a:lnTo>
                    <a:pt x="49225" y="8887"/>
                  </a:lnTo>
                  <a:lnTo>
                    <a:pt x="50406" y="9850"/>
                  </a:lnTo>
                  <a:lnTo>
                    <a:pt x="52135" y="10976"/>
                  </a:lnTo>
                  <a:lnTo>
                    <a:pt x="53512" y="12744"/>
                  </a:lnTo>
                  <a:lnTo>
                    <a:pt x="54741" y="16844"/>
                  </a:lnTo>
                  <a:lnTo>
                    <a:pt x="55985" y="17790"/>
                  </a:lnTo>
                  <a:lnTo>
                    <a:pt x="60436" y="19347"/>
                  </a:lnTo>
                  <a:lnTo>
                    <a:pt x="62001" y="19668"/>
                  </a:lnTo>
                  <a:lnTo>
                    <a:pt x="66374" y="20216"/>
                  </a:lnTo>
                  <a:lnTo>
                    <a:pt x="67915" y="19825"/>
                  </a:lnTo>
                  <a:lnTo>
                    <a:pt x="70168" y="16296"/>
                  </a:lnTo>
                  <a:lnTo>
                    <a:pt x="72194" y="12658"/>
                  </a:lnTo>
                  <a:lnTo>
                    <a:pt x="74088" y="11899"/>
                  </a:lnTo>
                  <a:lnTo>
                    <a:pt x="77507" y="10139"/>
                  </a:lnTo>
                  <a:lnTo>
                    <a:pt x="79557" y="8473"/>
                  </a:lnTo>
                  <a:lnTo>
                    <a:pt x="80417" y="6673"/>
                  </a:lnTo>
                  <a:lnTo>
                    <a:pt x="82349" y="3278"/>
                  </a:lnTo>
                  <a:lnTo>
                    <a:pt x="83547" y="1377"/>
                  </a:lnTo>
                  <a:close/>
                  <a:moveTo>
                    <a:pt x="17227" y="37106"/>
                  </a:moveTo>
                  <a:lnTo>
                    <a:pt x="17446" y="36152"/>
                  </a:lnTo>
                  <a:lnTo>
                    <a:pt x="16828" y="35722"/>
                  </a:lnTo>
                  <a:lnTo>
                    <a:pt x="16179" y="35698"/>
                  </a:lnTo>
                  <a:lnTo>
                    <a:pt x="15615" y="36176"/>
                  </a:lnTo>
                  <a:lnTo>
                    <a:pt x="15615" y="37365"/>
                  </a:lnTo>
                  <a:lnTo>
                    <a:pt x="16398" y="37576"/>
                  </a:lnTo>
                  <a:lnTo>
                    <a:pt x="17227" y="37106"/>
                  </a:lnTo>
                  <a:close/>
                  <a:moveTo>
                    <a:pt x="5617" y="25223"/>
                  </a:moveTo>
                  <a:lnTo>
                    <a:pt x="5140" y="25551"/>
                  </a:lnTo>
                  <a:lnTo>
                    <a:pt x="4412" y="25223"/>
                  </a:lnTo>
                  <a:lnTo>
                    <a:pt x="4193" y="24487"/>
                  </a:lnTo>
                  <a:lnTo>
                    <a:pt x="4248" y="23713"/>
                  </a:lnTo>
                  <a:lnTo>
                    <a:pt x="4968" y="23533"/>
                  </a:lnTo>
                  <a:lnTo>
                    <a:pt x="5554" y="23752"/>
                  </a:lnTo>
                  <a:lnTo>
                    <a:pt x="5719" y="24448"/>
                  </a:lnTo>
                  <a:lnTo>
                    <a:pt x="5617" y="25223"/>
                  </a:lnTo>
                  <a:close/>
                  <a:moveTo>
                    <a:pt x="29565" y="86551"/>
                  </a:moveTo>
                  <a:lnTo>
                    <a:pt x="25332" y="85706"/>
                  </a:lnTo>
                  <a:lnTo>
                    <a:pt x="17720" y="83883"/>
                  </a:lnTo>
                  <a:lnTo>
                    <a:pt x="15623" y="82944"/>
                  </a:lnTo>
                  <a:lnTo>
                    <a:pt x="13644" y="80417"/>
                  </a:lnTo>
                  <a:lnTo>
                    <a:pt x="12463" y="79197"/>
                  </a:lnTo>
                  <a:lnTo>
                    <a:pt x="10718" y="77632"/>
                  </a:lnTo>
                  <a:lnTo>
                    <a:pt x="9278" y="77037"/>
                  </a:lnTo>
                  <a:lnTo>
                    <a:pt x="8191" y="75942"/>
                  </a:lnTo>
                  <a:lnTo>
                    <a:pt x="7573" y="74323"/>
                  </a:lnTo>
                  <a:lnTo>
                    <a:pt x="6658" y="72867"/>
                  </a:lnTo>
                  <a:lnTo>
                    <a:pt x="5093" y="71154"/>
                  </a:lnTo>
                  <a:lnTo>
                    <a:pt x="1533" y="65325"/>
                  </a:lnTo>
                  <a:lnTo>
                    <a:pt x="1072" y="64715"/>
                  </a:lnTo>
                  <a:lnTo>
                    <a:pt x="329" y="63745"/>
                  </a:lnTo>
                  <a:lnTo>
                    <a:pt x="0" y="63205"/>
                  </a:lnTo>
                  <a:lnTo>
                    <a:pt x="2167" y="62760"/>
                  </a:lnTo>
                  <a:lnTo>
                    <a:pt x="5774" y="61453"/>
                  </a:lnTo>
                  <a:lnTo>
                    <a:pt x="6760" y="62087"/>
                  </a:lnTo>
                  <a:lnTo>
                    <a:pt x="7815" y="63409"/>
                  </a:lnTo>
                  <a:lnTo>
                    <a:pt x="8348" y="64543"/>
                  </a:lnTo>
                  <a:lnTo>
                    <a:pt x="8441" y="66640"/>
                  </a:lnTo>
                  <a:lnTo>
                    <a:pt x="8872" y="66976"/>
                  </a:lnTo>
                  <a:lnTo>
                    <a:pt x="10632" y="66272"/>
                  </a:lnTo>
                  <a:lnTo>
                    <a:pt x="11422" y="67117"/>
                  </a:lnTo>
                  <a:lnTo>
                    <a:pt x="12776" y="68126"/>
                  </a:lnTo>
                  <a:lnTo>
                    <a:pt x="15123" y="69128"/>
                  </a:lnTo>
                  <a:lnTo>
                    <a:pt x="18502" y="67555"/>
                  </a:lnTo>
                  <a:lnTo>
                    <a:pt x="20185" y="67148"/>
                  </a:lnTo>
                  <a:lnTo>
                    <a:pt x="21569" y="67180"/>
                  </a:lnTo>
                  <a:lnTo>
                    <a:pt x="22320" y="67673"/>
                  </a:lnTo>
                  <a:lnTo>
                    <a:pt x="22586" y="69300"/>
                  </a:lnTo>
                  <a:lnTo>
                    <a:pt x="22312" y="71311"/>
                  </a:lnTo>
                  <a:lnTo>
                    <a:pt x="21921" y="72414"/>
                  </a:lnTo>
                  <a:lnTo>
                    <a:pt x="22633" y="73212"/>
                  </a:lnTo>
                  <a:lnTo>
                    <a:pt x="25403" y="75144"/>
                  </a:lnTo>
                  <a:lnTo>
                    <a:pt x="26553" y="76216"/>
                  </a:lnTo>
                  <a:lnTo>
                    <a:pt x="25997" y="78070"/>
                  </a:lnTo>
                  <a:lnTo>
                    <a:pt x="28062" y="82600"/>
                  </a:lnTo>
                  <a:lnTo>
                    <a:pt x="28759" y="84360"/>
                  </a:lnTo>
                  <a:lnTo>
                    <a:pt x="29565" y="8655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4D744311-EA46-F675-54EC-6DAB5638520F}"/>
                </a:ext>
              </a:extLst>
            </p:cNvPr>
            <p:cNvSpPr>
              <a:spLocks/>
            </p:cNvSpPr>
            <p:nvPr/>
          </p:nvSpPr>
          <p:spPr>
            <a:xfrm>
              <a:off x="7596419" y="3537240"/>
              <a:ext cx="84469" cy="82545"/>
            </a:xfrm>
            <a:custGeom>
              <a:avLst/>
              <a:gdLst>
                <a:gd name="connsiteX0" fmla="*/ 25958 w 84469"/>
                <a:gd name="connsiteY0" fmla="*/ 0 h 82545"/>
                <a:gd name="connsiteX1" fmla="*/ 30496 w 84469"/>
                <a:gd name="connsiteY1" fmla="*/ 3255 h 82545"/>
                <a:gd name="connsiteX2" fmla="*/ 32366 w 84469"/>
                <a:gd name="connsiteY2" fmla="*/ 3740 h 82545"/>
                <a:gd name="connsiteX3" fmla="*/ 33421 w 84469"/>
                <a:gd name="connsiteY3" fmla="*/ 3294 h 82545"/>
                <a:gd name="connsiteX4" fmla="*/ 34854 w 84469"/>
                <a:gd name="connsiteY4" fmla="*/ 3497 h 82545"/>
                <a:gd name="connsiteX5" fmla="*/ 38045 w 84469"/>
                <a:gd name="connsiteY5" fmla="*/ 4452 h 82545"/>
                <a:gd name="connsiteX6" fmla="*/ 38773 w 84469"/>
                <a:gd name="connsiteY6" fmla="*/ 4850 h 82545"/>
                <a:gd name="connsiteX7" fmla="*/ 39735 w 84469"/>
                <a:gd name="connsiteY7" fmla="*/ 4780 h 82545"/>
                <a:gd name="connsiteX8" fmla="*/ 42090 w 84469"/>
                <a:gd name="connsiteY8" fmla="*/ 3513 h 82545"/>
                <a:gd name="connsiteX9" fmla="*/ 42896 w 84469"/>
                <a:gd name="connsiteY9" fmla="*/ 3669 h 82545"/>
                <a:gd name="connsiteX10" fmla="*/ 45587 w 84469"/>
                <a:gd name="connsiteY10" fmla="*/ 6157 h 82545"/>
                <a:gd name="connsiteX11" fmla="*/ 46941 w 84469"/>
                <a:gd name="connsiteY11" fmla="*/ 6188 h 82545"/>
                <a:gd name="connsiteX12" fmla="*/ 48568 w 84469"/>
                <a:gd name="connsiteY12" fmla="*/ 5116 h 82545"/>
                <a:gd name="connsiteX13" fmla="*/ 49616 w 84469"/>
                <a:gd name="connsiteY13" fmla="*/ 4186 h 82545"/>
                <a:gd name="connsiteX14" fmla="*/ 52714 w 84469"/>
                <a:gd name="connsiteY14" fmla="*/ 4882 h 82545"/>
                <a:gd name="connsiteX15" fmla="*/ 54482 w 84469"/>
                <a:gd name="connsiteY15" fmla="*/ 4459 h 82545"/>
                <a:gd name="connsiteX16" fmla="*/ 55953 w 84469"/>
                <a:gd name="connsiteY16" fmla="*/ 4420 h 82545"/>
                <a:gd name="connsiteX17" fmla="*/ 57549 w 84469"/>
                <a:gd name="connsiteY17" fmla="*/ 4843 h 82545"/>
                <a:gd name="connsiteX18" fmla="*/ 59004 w 84469"/>
                <a:gd name="connsiteY18" fmla="*/ 5422 h 82545"/>
                <a:gd name="connsiteX19" fmla="*/ 60421 w 84469"/>
                <a:gd name="connsiteY19" fmla="*/ 5922 h 82545"/>
                <a:gd name="connsiteX20" fmla="*/ 64246 w 84469"/>
                <a:gd name="connsiteY20" fmla="*/ 6181 h 82545"/>
                <a:gd name="connsiteX21" fmla="*/ 66077 w 84469"/>
                <a:gd name="connsiteY21" fmla="*/ 7761 h 82545"/>
                <a:gd name="connsiteX22" fmla="*/ 66812 w 84469"/>
                <a:gd name="connsiteY22" fmla="*/ 9287 h 82545"/>
                <a:gd name="connsiteX23" fmla="*/ 66828 w 84469"/>
                <a:gd name="connsiteY23" fmla="*/ 10217 h 82545"/>
                <a:gd name="connsiteX24" fmla="*/ 67008 w 84469"/>
                <a:gd name="connsiteY24" fmla="*/ 11211 h 82545"/>
                <a:gd name="connsiteX25" fmla="*/ 68056 w 84469"/>
                <a:gd name="connsiteY25" fmla="*/ 12189 h 82545"/>
                <a:gd name="connsiteX26" fmla="*/ 70364 w 84469"/>
                <a:gd name="connsiteY26" fmla="*/ 12744 h 82545"/>
                <a:gd name="connsiteX27" fmla="*/ 71811 w 84469"/>
                <a:gd name="connsiteY27" fmla="*/ 12627 h 82545"/>
                <a:gd name="connsiteX28" fmla="*/ 72578 w 84469"/>
                <a:gd name="connsiteY28" fmla="*/ 12557 h 82545"/>
                <a:gd name="connsiteX29" fmla="*/ 74542 w 84469"/>
                <a:gd name="connsiteY29" fmla="*/ 11680 h 82545"/>
                <a:gd name="connsiteX30" fmla="*/ 76857 w 84469"/>
                <a:gd name="connsiteY30" fmla="*/ 11227 h 82545"/>
                <a:gd name="connsiteX31" fmla="*/ 78516 w 84469"/>
                <a:gd name="connsiteY31" fmla="*/ 11751 h 82545"/>
                <a:gd name="connsiteX32" fmla="*/ 79306 w 84469"/>
                <a:gd name="connsiteY32" fmla="*/ 12259 h 82545"/>
                <a:gd name="connsiteX33" fmla="*/ 79486 w 84469"/>
                <a:gd name="connsiteY33" fmla="*/ 12956 h 82545"/>
                <a:gd name="connsiteX34" fmla="*/ 78993 w 84469"/>
                <a:gd name="connsiteY34" fmla="*/ 15358 h 82545"/>
                <a:gd name="connsiteX35" fmla="*/ 78062 w 84469"/>
                <a:gd name="connsiteY35" fmla="*/ 17939 h 82545"/>
                <a:gd name="connsiteX36" fmla="*/ 76552 w 84469"/>
                <a:gd name="connsiteY36" fmla="*/ 20622 h 82545"/>
                <a:gd name="connsiteX37" fmla="*/ 74972 w 84469"/>
                <a:gd name="connsiteY37" fmla="*/ 23150 h 82545"/>
                <a:gd name="connsiteX38" fmla="*/ 74565 w 84469"/>
                <a:gd name="connsiteY38" fmla="*/ 24480 h 82545"/>
                <a:gd name="connsiteX39" fmla="*/ 74448 w 84469"/>
                <a:gd name="connsiteY39" fmla="*/ 26608 h 82545"/>
                <a:gd name="connsiteX40" fmla="*/ 74252 w 84469"/>
                <a:gd name="connsiteY40" fmla="*/ 28274 h 82545"/>
                <a:gd name="connsiteX41" fmla="*/ 74471 w 84469"/>
                <a:gd name="connsiteY41" fmla="*/ 29182 h 82545"/>
                <a:gd name="connsiteX42" fmla="*/ 74988 w 84469"/>
                <a:gd name="connsiteY42" fmla="*/ 30034 h 82545"/>
                <a:gd name="connsiteX43" fmla="*/ 76732 w 84469"/>
                <a:gd name="connsiteY43" fmla="*/ 30707 h 82545"/>
                <a:gd name="connsiteX44" fmla="*/ 79095 w 84469"/>
                <a:gd name="connsiteY44" fmla="*/ 32381 h 82545"/>
                <a:gd name="connsiteX45" fmla="*/ 81098 w 84469"/>
                <a:gd name="connsiteY45" fmla="*/ 34556 h 82545"/>
                <a:gd name="connsiteX46" fmla="*/ 83672 w 84469"/>
                <a:gd name="connsiteY46" fmla="*/ 37020 h 82545"/>
                <a:gd name="connsiteX47" fmla="*/ 84470 w 84469"/>
                <a:gd name="connsiteY47" fmla="*/ 37936 h 82545"/>
                <a:gd name="connsiteX48" fmla="*/ 84470 w 84469"/>
                <a:gd name="connsiteY48" fmla="*/ 38922 h 82545"/>
                <a:gd name="connsiteX49" fmla="*/ 83718 w 84469"/>
                <a:gd name="connsiteY49" fmla="*/ 39649 h 82545"/>
                <a:gd name="connsiteX50" fmla="*/ 81520 w 84469"/>
                <a:gd name="connsiteY50" fmla="*/ 39931 h 82545"/>
                <a:gd name="connsiteX51" fmla="*/ 79236 w 84469"/>
                <a:gd name="connsiteY51" fmla="*/ 39712 h 82545"/>
                <a:gd name="connsiteX52" fmla="*/ 78359 w 84469"/>
                <a:gd name="connsiteY52" fmla="*/ 39461 h 82545"/>
                <a:gd name="connsiteX53" fmla="*/ 77538 w 84469"/>
                <a:gd name="connsiteY53" fmla="*/ 39759 h 82545"/>
                <a:gd name="connsiteX54" fmla="*/ 77030 w 84469"/>
                <a:gd name="connsiteY54" fmla="*/ 40322 h 82545"/>
                <a:gd name="connsiteX55" fmla="*/ 77303 w 84469"/>
                <a:gd name="connsiteY55" fmla="*/ 40987 h 82545"/>
                <a:gd name="connsiteX56" fmla="*/ 79643 w 84469"/>
                <a:gd name="connsiteY56" fmla="*/ 43976 h 82545"/>
                <a:gd name="connsiteX57" fmla="*/ 82373 w 84469"/>
                <a:gd name="connsiteY57" fmla="*/ 48255 h 82545"/>
                <a:gd name="connsiteX58" fmla="*/ 82521 w 84469"/>
                <a:gd name="connsiteY58" fmla="*/ 50094 h 82545"/>
                <a:gd name="connsiteX59" fmla="*/ 82193 w 84469"/>
                <a:gd name="connsiteY59" fmla="*/ 51533 h 82545"/>
                <a:gd name="connsiteX60" fmla="*/ 81559 w 84469"/>
                <a:gd name="connsiteY60" fmla="*/ 52534 h 82545"/>
                <a:gd name="connsiteX61" fmla="*/ 80433 w 84469"/>
                <a:gd name="connsiteY61" fmla="*/ 52362 h 82545"/>
                <a:gd name="connsiteX62" fmla="*/ 79564 w 84469"/>
                <a:gd name="connsiteY62" fmla="*/ 51580 h 82545"/>
                <a:gd name="connsiteX63" fmla="*/ 78258 w 84469"/>
                <a:gd name="connsiteY63" fmla="*/ 51635 h 82545"/>
                <a:gd name="connsiteX64" fmla="*/ 77241 w 84469"/>
                <a:gd name="connsiteY64" fmla="*/ 51854 h 82545"/>
                <a:gd name="connsiteX65" fmla="*/ 75918 w 84469"/>
                <a:gd name="connsiteY65" fmla="*/ 53403 h 82545"/>
                <a:gd name="connsiteX66" fmla="*/ 75261 w 84469"/>
                <a:gd name="connsiteY66" fmla="*/ 53332 h 82545"/>
                <a:gd name="connsiteX67" fmla="*/ 74127 w 84469"/>
                <a:gd name="connsiteY67" fmla="*/ 53567 h 82545"/>
                <a:gd name="connsiteX68" fmla="*/ 73415 w 84469"/>
                <a:gd name="connsiteY68" fmla="*/ 53872 h 82545"/>
                <a:gd name="connsiteX69" fmla="*/ 72281 w 84469"/>
                <a:gd name="connsiteY69" fmla="*/ 53418 h 82545"/>
                <a:gd name="connsiteX70" fmla="*/ 71084 w 84469"/>
                <a:gd name="connsiteY70" fmla="*/ 53121 h 82545"/>
                <a:gd name="connsiteX71" fmla="*/ 70568 w 84469"/>
                <a:gd name="connsiteY71" fmla="*/ 53598 h 82545"/>
                <a:gd name="connsiteX72" fmla="*/ 70341 w 84469"/>
                <a:gd name="connsiteY72" fmla="*/ 54506 h 82545"/>
                <a:gd name="connsiteX73" fmla="*/ 71076 w 84469"/>
                <a:gd name="connsiteY73" fmla="*/ 56141 h 82545"/>
                <a:gd name="connsiteX74" fmla="*/ 72461 w 84469"/>
                <a:gd name="connsiteY74" fmla="*/ 58699 h 82545"/>
                <a:gd name="connsiteX75" fmla="*/ 72242 w 84469"/>
                <a:gd name="connsiteY75" fmla="*/ 60655 h 82545"/>
                <a:gd name="connsiteX76" fmla="*/ 71185 w 84469"/>
                <a:gd name="connsiteY76" fmla="*/ 60866 h 82545"/>
                <a:gd name="connsiteX77" fmla="*/ 70215 w 84469"/>
                <a:gd name="connsiteY77" fmla="*/ 59239 h 82545"/>
                <a:gd name="connsiteX78" fmla="*/ 69363 w 84469"/>
                <a:gd name="connsiteY78" fmla="*/ 58973 h 82545"/>
                <a:gd name="connsiteX79" fmla="*/ 68385 w 84469"/>
                <a:gd name="connsiteY79" fmla="*/ 59036 h 82545"/>
                <a:gd name="connsiteX80" fmla="*/ 66147 w 84469"/>
                <a:gd name="connsiteY80" fmla="*/ 60921 h 82545"/>
                <a:gd name="connsiteX81" fmla="*/ 64497 w 84469"/>
                <a:gd name="connsiteY81" fmla="*/ 62509 h 82545"/>
                <a:gd name="connsiteX82" fmla="*/ 64121 w 84469"/>
                <a:gd name="connsiteY82" fmla="*/ 63612 h 82545"/>
                <a:gd name="connsiteX83" fmla="*/ 63526 w 84469"/>
                <a:gd name="connsiteY83" fmla="*/ 64817 h 82545"/>
                <a:gd name="connsiteX84" fmla="*/ 63346 w 84469"/>
                <a:gd name="connsiteY84" fmla="*/ 65693 h 82545"/>
                <a:gd name="connsiteX85" fmla="*/ 63385 w 84469"/>
                <a:gd name="connsiteY85" fmla="*/ 68596 h 82545"/>
                <a:gd name="connsiteX86" fmla="*/ 60421 w 84469"/>
                <a:gd name="connsiteY86" fmla="*/ 69057 h 82545"/>
                <a:gd name="connsiteX87" fmla="*/ 59802 w 84469"/>
                <a:gd name="connsiteY87" fmla="*/ 69488 h 82545"/>
                <a:gd name="connsiteX88" fmla="*/ 59443 w 84469"/>
                <a:gd name="connsiteY88" fmla="*/ 70364 h 82545"/>
                <a:gd name="connsiteX89" fmla="*/ 59685 w 84469"/>
                <a:gd name="connsiteY89" fmla="*/ 74080 h 82545"/>
                <a:gd name="connsiteX90" fmla="*/ 59927 w 84469"/>
                <a:gd name="connsiteY90" fmla="*/ 76075 h 82545"/>
                <a:gd name="connsiteX91" fmla="*/ 61625 w 84469"/>
                <a:gd name="connsiteY91" fmla="*/ 79142 h 82545"/>
                <a:gd name="connsiteX92" fmla="*/ 61688 w 84469"/>
                <a:gd name="connsiteY92" fmla="*/ 80112 h 82545"/>
                <a:gd name="connsiteX93" fmla="*/ 61445 w 84469"/>
                <a:gd name="connsiteY93" fmla="*/ 80753 h 82545"/>
                <a:gd name="connsiteX94" fmla="*/ 60232 w 84469"/>
                <a:gd name="connsiteY94" fmla="*/ 81966 h 82545"/>
                <a:gd name="connsiteX95" fmla="*/ 59661 w 84469"/>
                <a:gd name="connsiteY95" fmla="*/ 82404 h 82545"/>
                <a:gd name="connsiteX96" fmla="*/ 59278 w 84469"/>
                <a:gd name="connsiteY96" fmla="*/ 82545 h 82545"/>
                <a:gd name="connsiteX97" fmla="*/ 57307 w 84469"/>
                <a:gd name="connsiteY97" fmla="*/ 81747 h 82545"/>
                <a:gd name="connsiteX98" fmla="*/ 56368 w 84469"/>
                <a:gd name="connsiteY98" fmla="*/ 81364 h 82545"/>
                <a:gd name="connsiteX99" fmla="*/ 52417 w 84469"/>
                <a:gd name="connsiteY99" fmla="*/ 78657 h 82545"/>
                <a:gd name="connsiteX100" fmla="*/ 50672 w 84469"/>
                <a:gd name="connsiteY100" fmla="*/ 77147 h 82545"/>
                <a:gd name="connsiteX101" fmla="*/ 47911 w 84469"/>
                <a:gd name="connsiteY101" fmla="*/ 75175 h 82545"/>
                <a:gd name="connsiteX102" fmla="*/ 46213 w 84469"/>
                <a:gd name="connsiteY102" fmla="*/ 74049 h 82545"/>
                <a:gd name="connsiteX103" fmla="*/ 45352 w 84469"/>
                <a:gd name="connsiteY103" fmla="*/ 72343 h 82545"/>
                <a:gd name="connsiteX104" fmla="*/ 43991 w 84469"/>
                <a:gd name="connsiteY104" fmla="*/ 71952 h 82545"/>
                <a:gd name="connsiteX105" fmla="*/ 42395 w 84469"/>
                <a:gd name="connsiteY105" fmla="*/ 72500 h 82545"/>
                <a:gd name="connsiteX106" fmla="*/ 40588 w 84469"/>
                <a:gd name="connsiteY106" fmla="*/ 71264 h 82545"/>
                <a:gd name="connsiteX107" fmla="*/ 41871 w 84469"/>
                <a:gd name="connsiteY107" fmla="*/ 70630 h 82545"/>
                <a:gd name="connsiteX108" fmla="*/ 42184 w 84469"/>
                <a:gd name="connsiteY108" fmla="*/ 70020 h 82545"/>
                <a:gd name="connsiteX109" fmla="*/ 42020 w 84469"/>
                <a:gd name="connsiteY109" fmla="*/ 69222 h 82545"/>
                <a:gd name="connsiteX110" fmla="*/ 41456 w 84469"/>
                <a:gd name="connsiteY110" fmla="*/ 68142 h 82545"/>
                <a:gd name="connsiteX111" fmla="*/ 36574 w 84469"/>
                <a:gd name="connsiteY111" fmla="*/ 63464 h 82545"/>
                <a:gd name="connsiteX112" fmla="*/ 34173 w 84469"/>
                <a:gd name="connsiteY112" fmla="*/ 60256 h 82545"/>
                <a:gd name="connsiteX113" fmla="*/ 33790 w 84469"/>
                <a:gd name="connsiteY113" fmla="*/ 59106 h 82545"/>
                <a:gd name="connsiteX114" fmla="*/ 33750 w 84469"/>
                <a:gd name="connsiteY114" fmla="*/ 56039 h 82545"/>
                <a:gd name="connsiteX115" fmla="*/ 33187 w 84469"/>
                <a:gd name="connsiteY115" fmla="*/ 55304 h 82545"/>
                <a:gd name="connsiteX116" fmla="*/ 29596 w 84469"/>
                <a:gd name="connsiteY116" fmla="*/ 53904 h 82545"/>
                <a:gd name="connsiteX117" fmla="*/ 25590 w 84469"/>
                <a:gd name="connsiteY117" fmla="*/ 49906 h 82545"/>
                <a:gd name="connsiteX118" fmla="*/ 21444 w 84469"/>
                <a:gd name="connsiteY118" fmla="*/ 45971 h 82545"/>
                <a:gd name="connsiteX119" fmla="*/ 20881 w 84469"/>
                <a:gd name="connsiteY119" fmla="*/ 44875 h 82545"/>
                <a:gd name="connsiteX120" fmla="*/ 18753 w 84469"/>
                <a:gd name="connsiteY120" fmla="*/ 41895 h 82545"/>
                <a:gd name="connsiteX121" fmla="*/ 16148 w 84469"/>
                <a:gd name="connsiteY121" fmla="*/ 39180 h 82545"/>
                <a:gd name="connsiteX122" fmla="*/ 14074 w 84469"/>
                <a:gd name="connsiteY122" fmla="*/ 37443 h 82545"/>
                <a:gd name="connsiteX123" fmla="*/ 12377 w 84469"/>
                <a:gd name="connsiteY123" fmla="*/ 35471 h 82545"/>
                <a:gd name="connsiteX124" fmla="*/ 10491 w 84469"/>
                <a:gd name="connsiteY124" fmla="*/ 32702 h 82545"/>
                <a:gd name="connsiteX125" fmla="*/ 9513 w 84469"/>
                <a:gd name="connsiteY125" fmla="*/ 28516 h 82545"/>
                <a:gd name="connsiteX126" fmla="*/ 8645 w 84469"/>
                <a:gd name="connsiteY126" fmla="*/ 24793 h 82545"/>
                <a:gd name="connsiteX127" fmla="*/ 8058 w 84469"/>
                <a:gd name="connsiteY127" fmla="*/ 23345 h 82545"/>
                <a:gd name="connsiteX128" fmla="*/ 6861 w 84469"/>
                <a:gd name="connsiteY128" fmla="*/ 22829 h 82545"/>
                <a:gd name="connsiteX129" fmla="*/ 3153 w 84469"/>
                <a:gd name="connsiteY129" fmla="*/ 18393 h 82545"/>
                <a:gd name="connsiteX130" fmla="*/ 0 w 84469"/>
                <a:gd name="connsiteY130" fmla="*/ 15811 h 82545"/>
                <a:gd name="connsiteX131" fmla="*/ 32 w 84469"/>
                <a:gd name="connsiteY131" fmla="*/ 13018 h 82545"/>
                <a:gd name="connsiteX132" fmla="*/ 548 w 84469"/>
                <a:gd name="connsiteY132" fmla="*/ 8347 h 82545"/>
                <a:gd name="connsiteX133" fmla="*/ 1135 w 84469"/>
                <a:gd name="connsiteY133" fmla="*/ 3035 h 82545"/>
                <a:gd name="connsiteX134" fmla="*/ 1893 w 84469"/>
                <a:gd name="connsiteY134" fmla="*/ 2292 h 82545"/>
                <a:gd name="connsiteX135" fmla="*/ 3333 w 84469"/>
                <a:gd name="connsiteY135" fmla="*/ 1893 h 82545"/>
                <a:gd name="connsiteX136" fmla="*/ 4976 w 84469"/>
                <a:gd name="connsiteY136" fmla="*/ 2042 h 82545"/>
                <a:gd name="connsiteX137" fmla="*/ 6408 w 84469"/>
                <a:gd name="connsiteY137" fmla="*/ 2707 h 82545"/>
                <a:gd name="connsiteX138" fmla="*/ 9240 w 84469"/>
                <a:gd name="connsiteY138" fmla="*/ 6345 h 82545"/>
                <a:gd name="connsiteX139" fmla="*/ 10859 w 84469"/>
                <a:gd name="connsiteY139" fmla="*/ 7761 h 82545"/>
                <a:gd name="connsiteX140" fmla="*/ 12228 w 84469"/>
                <a:gd name="connsiteY140" fmla="*/ 8309 h 82545"/>
                <a:gd name="connsiteX141" fmla="*/ 13800 w 84469"/>
                <a:gd name="connsiteY141" fmla="*/ 6775 h 82545"/>
                <a:gd name="connsiteX142" fmla="*/ 15741 w 84469"/>
                <a:gd name="connsiteY142" fmla="*/ 3560 h 82545"/>
                <a:gd name="connsiteX143" fmla="*/ 17438 w 84469"/>
                <a:gd name="connsiteY143" fmla="*/ 1862 h 82545"/>
                <a:gd name="connsiteX144" fmla="*/ 23149 w 84469"/>
                <a:gd name="connsiteY144" fmla="*/ 2480 h 8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</a:cxnLst>
              <a:rect l="l" t="t" r="r" b="b"/>
              <a:pathLst>
                <a:path w="84469" h="82545">
                  <a:moveTo>
                    <a:pt x="25958" y="0"/>
                  </a:moveTo>
                  <a:lnTo>
                    <a:pt x="30496" y="3255"/>
                  </a:lnTo>
                  <a:lnTo>
                    <a:pt x="32366" y="3740"/>
                  </a:lnTo>
                  <a:lnTo>
                    <a:pt x="33421" y="3294"/>
                  </a:lnTo>
                  <a:lnTo>
                    <a:pt x="34854" y="3497"/>
                  </a:lnTo>
                  <a:lnTo>
                    <a:pt x="38045" y="4452"/>
                  </a:lnTo>
                  <a:lnTo>
                    <a:pt x="38773" y="4850"/>
                  </a:lnTo>
                  <a:lnTo>
                    <a:pt x="39735" y="4780"/>
                  </a:lnTo>
                  <a:lnTo>
                    <a:pt x="42090" y="3513"/>
                  </a:lnTo>
                  <a:lnTo>
                    <a:pt x="42896" y="3669"/>
                  </a:lnTo>
                  <a:lnTo>
                    <a:pt x="45587" y="6157"/>
                  </a:lnTo>
                  <a:lnTo>
                    <a:pt x="46941" y="6188"/>
                  </a:lnTo>
                  <a:lnTo>
                    <a:pt x="48568" y="5116"/>
                  </a:lnTo>
                  <a:lnTo>
                    <a:pt x="49616" y="4186"/>
                  </a:lnTo>
                  <a:lnTo>
                    <a:pt x="52714" y="4882"/>
                  </a:lnTo>
                  <a:lnTo>
                    <a:pt x="54482" y="4459"/>
                  </a:lnTo>
                  <a:lnTo>
                    <a:pt x="55953" y="4420"/>
                  </a:lnTo>
                  <a:lnTo>
                    <a:pt x="57549" y="4843"/>
                  </a:lnTo>
                  <a:lnTo>
                    <a:pt x="59004" y="5422"/>
                  </a:lnTo>
                  <a:lnTo>
                    <a:pt x="60421" y="5922"/>
                  </a:lnTo>
                  <a:lnTo>
                    <a:pt x="64246" y="6181"/>
                  </a:lnTo>
                  <a:lnTo>
                    <a:pt x="66077" y="7761"/>
                  </a:lnTo>
                  <a:lnTo>
                    <a:pt x="66812" y="9287"/>
                  </a:lnTo>
                  <a:lnTo>
                    <a:pt x="66828" y="10217"/>
                  </a:lnTo>
                  <a:lnTo>
                    <a:pt x="67008" y="11211"/>
                  </a:lnTo>
                  <a:lnTo>
                    <a:pt x="68056" y="12189"/>
                  </a:lnTo>
                  <a:lnTo>
                    <a:pt x="70364" y="12744"/>
                  </a:lnTo>
                  <a:lnTo>
                    <a:pt x="71811" y="12627"/>
                  </a:lnTo>
                  <a:lnTo>
                    <a:pt x="72578" y="12557"/>
                  </a:lnTo>
                  <a:lnTo>
                    <a:pt x="74542" y="11680"/>
                  </a:lnTo>
                  <a:lnTo>
                    <a:pt x="76857" y="11227"/>
                  </a:lnTo>
                  <a:lnTo>
                    <a:pt x="78516" y="11751"/>
                  </a:lnTo>
                  <a:lnTo>
                    <a:pt x="79306" y="12259"/>
                  </a:lnTo>
                  <a:lnTo>
                    <a:pt x="79486" y="12956"/>
                  </a:lnTo>
                  <a:lnTo>
                    <a:pt x="78993" y="15358"/>
                  </a:lnTo>
                  <a:lnTo>
                    <a:pt x="78062" y="17939"/>
                  </a:lnTo>
                  <a:lnTo>
                    <a:pt x="76552" y="20622"/>
                  </a:lnTo>
                  <a:lnTo>
                    <a:pt x="74972" y="23150"/>
                  </a:lnTo>
                  <a:lnTo>
                    <a:pt x="74565" y="24480"/>
                  </a:lnTo>
                  <a:lnTo>
                    <a:pt x="74448" y="26608"/>
                  </a:lnTo>
                  <a:lnTo>
                    <a:pt x="74252" y="28274"/>
                  </a:lnTo>
                  <a:lnTo>
                    <a:pt x="74471" y="29182"/>
                  </a:lnTo>
                  <a:lnTo>
                    <a:pt x="74988" y="30034"/>
                  </a:lnTo>
                  <a:lnTo>
                    <a:pt x="76732" y="30707"/>
                  </a:lnTo>
                  <a:lnTo>
                    <a:pt x="79095" y="32381"/>
                  </a:lnTo>
                  <a:lnTo>
                    <a:pt x="81098" y="34556"/>
                  </a:lnTo>
                  <a:lnTo>
                    <a:pt x="83672" y="37020"/>
                  </a:lnTo>
                  <a:lnTo>
                    <a:pt x="84470" y="37936"/>
                  </a:lnTo>
                  <a:lnTo>
                    <a:pt x="84470" y="38922"/>
                  </a:lnTo>
                  <a:lnTo>
                    <a:pt x="83718" y="39649"/>
                  </a:lnTo>
                  <a:lnTo>
                    <a:pt x="81520" y="39931"/>
                  </a:lnTo>
                  <a:lnTo>
                    <a:pt x="79236" y="39712"/>
                  </a:lnTo>
                  <a:lnTo>
                    <a:pt x="78359" y="39461"/>
                  </a:lnTo>
                  <a:lnTo>
                    <a:pt x="77538" y="39759"/>
                  </a:lnTo>
                  <a:lnTo>
                    <a:pt x="77030" y="40322"/>
                  </a:lnTo>
                  <a:lnTo>
                    <a:pt x="77303" y="40987"/>
                  </a:lnTo>
                  <a:lnTo>
                    <a:pt x="79643" y="43976"/>
                  </a:lnTo>
                  <a:lnTo>
                    <a:pt x="82373" y="48255"/>
                  </a:lnTo>
                  <a:lnTo>
                    <a:pt x="82521" y="50094"/>
                  </a:lnTo>
                  <a:lnTo>
                    <a:pt x="82193" y="51533"/>
                  </a:lnTo>
                  <a:lnTo>
                    <a:pt x="81559" y="52534"/>
                  </a:lnTo>
                  <a:lnTo>
                    <a:pt x="80433" y="52362"/>
                  </a:lnTo>
                  <a:lnTo>
                    <a:pt x="79564" y="51580"/>
                  </a:lnTo>
                  <a:lnTo>
                    <a:pt x="78258" y="51635"/>
                  </a:lnTo>
                  <a:lnTo>
                    <a:pt x="77241" y="51854"/>
                  </a:lnTo>
                  <a:lnTo>
                    <a:pt x="75918" y="53403"/>
                  </a:lnTo>
                  <a:lnTo>
                    <a:pt x="75261" y="53332"/>
                  </a:lnTo>
                  <a:lnTo>
                    <a:pt x="74127" y="53567"/>
                  </a:lnTo>
                  <a:lnTo>
                    <a:pt x="73415" y="53872"/>
                  </a:lnTo>
                  <a:lnTo>
                    <a:pt x="72281" y="53418"/>
                  </a:lnTo>
                  <a:lnTo>
                    <a:pt x="71084" y="53121"/>
                  </a:lnTo>
                  <a:lnTo>
                    <a:pt x="70568" y="53598"/>
                  </a:lnTo>
                  <a:lnTo>
                    <a:pt x="70341" y="54506"/>
                  </a:lnTo>
                  <a:lnTo>
                    <a:pt x="71076" y="56141"/>
                  </a:lnTo>
                  <a:lnTo>
                    <a:pt x="72461" y="58699"/>
                  </a:lnTo>
                  <a:lnTo>
                    <a:pt x="72242" y="60655"/>
                  </a:lnTo>
                  <a:lnTo>
                    <a:pt x="71185" y="60866"/>
                  </a:lnTo>
                  <a:lnTo>
                    <a:pt x="70215" y="59239"/>
                  </a:lnTo>
                  <a:lnTo>
                    <a:pt x="69363" y="58973"/>
                  </a:lnTo>
                  <a:lnTo>
                    <a:pt x="68385" y="59036"/>
                  </a:lnTo>
                  <a:lnTo>
                    <a:pt x="66147" y="60921"/>
                  </a:lnTo>
                  <a:lnTo>
                    <a:pt x="64497" y="62509"/>
                  </a:lnTo>
                  <a:lnTo>
                    <a:pt x="64121" y="63612"/>
                  </a:lnTo>
                  <a:lnTo>
                    <a:pt x="63526" y="64817"/>
                  </a:lnTo>
                  <a:lnTo>
                    <a:pt x="63346" y="65693"/>
                  </a:lnTo>
                  <a:lnTo>
                    <a:pt x="63385" y="68596"/>
                  </a:lnTo>
                  <a:lnTo>
                    <a:pt x="60421" y="69057"/>
                  </a:lnTo>
                  <a:lnTo>
                    <a:pt x="59802" y="69488"/>
                  </a:lnTo>
                  <a:lnTo>
                    <a:pt x="59443" y="70364"/>
                  </a:lnTo>
                  <a:lnTo>
                    <a:pt x="59685" y="74080"/>
                  </a:lnTo>
                  <a:lnTo>
                    <a:pt x="59927" y="76075"/>
                  </a:lnTo>
                  <a:lnTo>
                    <a:pt x="61625" y="79142"/>
                  </a:lnTo>
                  <a:lnTo>
                    <a:pt x="61688" y="80112"/>
                  </a:lnTo>
                  <a:lnTo>
                    <a:pt x="61445" y="80753"/>
                  </a:lnTo>
                  <a:lnTo>
                    <a:pt x="60232" y="81966"/>
                  </a:lnTo>
                  <a:lnTo>
                    <a:pt x="59661" y="82404"/>
                  </a:lnTo>
                  <a:lnTo>
                    <a:pt x="59278" y="82545"/>
                  </a:lnTo>
                  <a:lnTo>
                    <a:pt x="57307" y="81747"/>
                  </a:lnTo>
                  <a:lnTo>
                    <a:pt x="56368" y="81364"/>
                  </a:lnTo>
                  <a:lnTo>
                    <a:pt x="52417" y="78657"/>
                  </a:lnTo>
                  <a:lnTo>
                    <a:pt x="50672" y="77147"/>
                  </a:lnTo>
                  <a:lnTo>
                    <a:pt x="47911" y="75175"/>
                  </a:lnTo>
                  <a:lnTo>
                    <a:pt x="46213" y="74049"/>
                  </a:lnTo>
                  <a:lnTo>
                    <a:pt x="45352" y="72343"/>
                  </a:lnTo>
                  <a:lnTo>
                    <a:pt x="43991" y="71952"/>
                  </a:lnTo>
                  <a:lnTo>
                    <a:pt x="42395" y="72500"/>
                  </a:lnTo>
                  <a:lnTo>
                    <a:pt x="40588" y="71264"/>
                  </a:lnTo>
                  <a:lnTo>
                    <a:pt x="41871" y="70630"/>
                  </a:lnTo>
                  <a:lnTo>
                    <a:pt x="42184" y="70020"/>
                  </a:lnTo>
                  <a:lnTo>
                    <a:pt x="42020" y="69222"/>
                  </a:lnTo>
                  <a:lnTo>
                    <a:pt x="41456" y="68142"/>
                  </a:lnTo>
                  <a:lnTo>
                    <a:pt x="36574" y="63464"/>
                  </a:lnTo>
                  <a:lnTo>
                    <a:pt x="34173" y="60256"/>
                  </a:lnTo>
                  <a:lnTo>
                    <a:pt x="33790" y="59106"/>
                  </a:lnTo>
                  <a:lnTo>
                    <a:pt x="33750" y="56039"/>
                  </a:lnTo>
                  <a:lnTo>
                    <a:pt x="33187" y="55304"/>
                  </a:lnTo>
                  <a:lnTo>
                    <a:pt x="29596" y="53904"/>
                  </a:lnTo>
                  <a:lnTo>
                    <a:pt x="25590" y="49906"/>
                  </a:lnTo>
                  <a:lnTo>
                    <a:pt x="21444" y="45971"/>
                  </a:lnTo>
                  <a:lnTo>
                    <a:pt x="20881" y="44875"/>
                  </a:lnTo>
                  <a:lnTo>
                    <a:pt x="18753" y="41895"/>
                  </a:lnTo>
                  <a:lnTo>
                    <a:pt x="16148" y="39180"/>
                  </a:lnTo>
                  <a:lnTo>
                    <a:pt x="14074" y="37443"/>
                  </a:lnTo>
                  <a:lnTo>
                    <a:pt x="12377" y="35471"/>
                  </a:lnTo>
                  <a:lnTo>
                    <a:pt x="10491" y="32702"/>
                  </a:lnTo>
                  <a:lnTo>
                    <a:pt x="9513" y="28516"/>
                  </a:lnTo>
                  <a:lnTo>
                    <a:pt x="8645" y="24793"/>
                  </a:lnTo>
                  <a:lnTo>
                    <a:pt x="8058" y="23345"/>
                  </a:lnTo>
                  <a:lnTo>
                    <a:pt x="6861" y="22829"/>
                  </a:lnTo>
                  <a:lnTo>
                    <a:pt x="3153" y="18393"/>
                  </a:lnTo>
                  <a:lnTo>
                    <a:pt x="0" y="15811"/>
                  </a:lnTo>
                  <a:lnTo>
                    <a:pt x="32" y="13018"/>
                  </a:lnTo>
                  <a:lnTo>
                    <a:pt x="548" y="8347"/>
                  </a:lnTo>
                  <a:lnTo>
                    <a:pt x="1135" y="3035"/>
                  </a:lnTo>
                  <a:lnTo>
                    <a:pt x="1893" y="2292"/>
                  </a:lnTo>
                  <a:lnTo>
                    <a:pt x="3333" y="1893"/>
                  </a:lnTo>
                  <a:lnTo>
                    <a:pt x="4976" y="2042"/>
                  </a:lnTo>
                  <a:lnTo>
                    <a:pt x="6408" y="2707"/>
                  </a:lnTo>
                  <a:lnTo>
                    <a:pt x="9240" y="6345"/>
                  </a:lnTo>
                  <a:lnTo>
                    <a:pt x="10859" y="7761"/>
                  </a:lnTo>
                  <a:lnTo>
                    <a:pt x="12228" y="8309"/>
                  </a:lnTo>
                  <a:lnTo>
                    <a:pt x="13800" y="6775"/>
                  </a:lnTo>
                  <a:lnTo>
                    <a:pt x="15741" y="3560"/>
                  </a:lnTo>
                  <a:lnTo>
                    <a:pt x="17438" y="1862"/>
                  </a:lnTo>
                  <a:lnTo>
                    <a:pt x="23149" y="248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030B9B12-C3BF-02ED-7A31-2C7C5A950EA2}"/>
                </a:ext>
              </a:extLst>
            </p:cNvPr>
            <p:cNvSpPr>
              <a:spLocks/>
            </p:cNvSpPr>
            <p:nvPr/>
          </p:nvSpPr>
          <p:spPr>
            <a:xfrm>
              <a:off x="5941278" y="4355493"/>
              <a:ext cx="4811" cy="5726"/>
            </a:xfrm>
            <a:custGeom>
              <a:avLst/>
              <a:gdLst>
                <a:gd name="connsiteX0" fmla="*/ 3364 w 4811"/>
                <a:gd name="connsiteY0" fmla="*/ 5281 h 5726"/>
                <a:gd name="connsiteX1" fmla="*/ 2738 w 4811"/>
                <a:gd name="connsiteY1" fmla="*/ 5727 h 5726"/>
                <a:gd name="connsiteX2" fmla="*/ 775 w 4811"/>
                <a:gd name="connsiteY2" fmla="*/ 4835 h 5726"/>
                <a:gd name="connsiteX3" fmla="*/ 86 w 4811"/>
                <a:gd name="connsiteY3" fmla="*/ 3755 h 5726"/>
                <a:gd name="connsiteX4" fmla="*/ 0 w 4811"/>
                <a:gd name="connsiteY4" fmla="*/ 329 h 5726"/>
                <a:gd name="connsiteX5" fmla="*/ 1213 w 4811"/>
                <a:gd name="connsiteY5" fmla="*/ 0 h 5726"/>
                <a:gd name="connsiteX6" fmla="*/ 3489 w 4811"/>
                <a:gd name="connsiteY6" fmla="*/ 2715 h 5726"/>
                <a:gd name="connsiteX7" fmla="*/ 4812 w 4811"/>
                <a:gd name="connsiteY7" fmla="*/ 3700 h 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11" h="5726">
                  <a:moveTo>
                    <a:pt x="3364" y="5281"/>
                  </a:moveTo>
                  <a:lnTo>
                    <a:pt x="2738" y="5727"/>
                  </a:lnTo>
                  <a:lnTo>
                    <a:pt x="775" y="4835"/>
                  </a:lnTo>
                  <a:lnTo>
                    <a:pt x="86" y="3755"/>
                  </a:lnTo>
                  <a:lnTo>
                    <a:pt x="0" y="329"/>
                  </a:lnTo>
                  <a:lnTo>
                    <a:pt x="1213" y="0"/>
                  </a:lnTo>
                  <a:lnTo>
                    <a:pt x="3489" y="2715"/>
                  </a:lnTo>
                  <a:lnTo>
                    <a:pt x="4812" y="370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BBFC3EF4-F96A-1626-A42B-F3D140CEC9CB}"/>
                </a:ext>
              </a:extLst>
            </p:cNvPr>
            <p:cNvSpPr>
              <a:spLocks/>
            </p:cNvSpPr>
            <p:nvPr/>
          </p:nvSpPr>
          <p:spPr>
            <a:xfrm>
              <a:off x="9183582" y="4046936"/>
              <a:ext cx="101172" cy="137856"/>
            </a:xfrm>
            <a:custGeom>
              <a:avLst/>
              <a:gdLst>
                <a:gd name="connsiteX0" fmla="*/ 99929 w 101172"/>
                <a:gd name="connsiteY0" fmla="*/ 109997 h 137856"/>
                <a:gd name="connsiteX1" fmla="*/ 100101 w 101172"/>
                <a:gd name="connsiteY1" fmla="*/ 110889 h 137856"/>
                <a:gd name="connsiteX2" fmla="*/ 100132 w 101172"/>
                <a:gd name="connsiteY2" fmla="*/ 118682 h 137856"/>
                <a:gd name="connsiteX3" fmla="*/ 100328 w 101172"/>
                <a:gd name="connsiteY3" fmla="*/ 122006 h 137856"/>
                <a:gd name="connsiteX4" fmla="*/ 101032 w 101172"/>
                <a:gd name="connsiteY4" fmla="*/ 124745 h 137856"/>
                <a:gd name="connsiteX5" fmla="*/ 101173 w 101172"/>
                <a:gd name="connsiteY5" fmla="*/ 125785 h 137856"/>
                <a:gd name="connsiteX6" fmla="*/ 100476 w 101172"/>
                <a:gd name="connsiteY6" fmla="*/ 126630 h 137856"/>
                <a:gd name="connsiteX7" fmla="*/ 99788 w 101172"/>
                <a:gd name="connsiteY7" fmla="*/ 126794 h 137856"/>
                <a:gd name="connsiteX8" fmla="*/ 99139 w 101172"/>
                <a:gd name="connsiteY8" fmla="*/ 125472 h 137856"/>
                <a:gd name="connsiteX9" fmla="*/ 97668 w 101172"/>
                <a:gd name="connsiteY9" fmla="*/ 124463 h 137856"/>
                <a:gd name="connsiteX10" fmla="*/ 95493 w 101172"/>
                <a:gd name="connsiteY10" fmla="*/ 123383 h 137856"/>
                <a:gd name="connsiteX11" fmla="*/ 94570 w 101172"/>
                <a:gd name="connsiteY11" fmla="*/ 122664 h 137856"/>
                <a:gd name="connsiteX12" fmla="*/ 93451 w 101172"/>
                <a:gd name="connsiteY12" fmla="*/ 122953 h 137856"/>
                <a:gd name="connsiteX13" fmla="*/ 91879 w 101172"/>
                <a:gd name="connsiteY13" fmla="*/ 124588 h 137856"/>
                <a:gd name="connsiteX14" fmla="*/ 91253 w 101172"/>
                <a:gd name="connsiteY14" fmla="*/ 126106 h 137856"/>
                <a:gd name="connsiteX15" fmla="*/ 91527 w 101172"/>
                <a:gd name="connsiteY15" fmla="*/ 128234 h 137856"/>
                <a:gd name="connsiteX16" fmla="*/ 92019 w 101172"/>
                <a:gd name="connsiteY16" fmla="*/ 130331 h 137856"/>
                <a:gd name="connsiteX17" fmla="*/ 93115 w 101172"/>
                <a:gd name="connsiteY17" fmla="*/ 131528 h 137856"/>
                <a:gd name="connsiteX18" fmla="*/ 93201 w 101172"/>
                <a:gd name="connsiteY18" fmla="*/ 132850 h 137856"/>
                <a:gd name="connsiteX19" fmla="*/ 93592 w 101172"/>
                <a:gd name="connsiteY19" fmla="*/ 134563 h 137856"/>
                <a:gd name="connsiteX20" fmla="*/ 94155 w 101172"/>
                <a:gd name="connsiteY20" fmla="*/ 136128 h 137856"/>
                <a:gd name="connsiteX21" fmla="*/ 94421 w 101172"/>
                <a:gd name="connsiteY21" fmla="*/ 137826 h 137856"/>
                <a:gd name="connsiteX22" fmla="*/ 94061 w 101172"/>
                <a:gd name="connsiteY22" fmla="*/ 137857 h 137856"/>
                <a:gd name="connsiteX23" fmla="*/ 92755 w 101172"/>
                <a:gd name="connsiteY23" fmla="*/ 135682 h 137856"/>
                <a:gd name="connsiteX24" fmla="*/ 91581 w 101172"/>
                <a:gd name="connsiteY24" fmla="*/ 133327 h 137856"/>
                <a:gd name="connsiteX25" fmla="*/ 88538 w 101172"/>
                <a:gd name="connsiteY25" fmla="*/ 128868 h 137856"/>
                <a:gd name="connsiteX26" fmla="*/ 87544 w 101172"/>
                <a:gd name="connsiteY26" fmla="*/ 120872 h 137856"/>
                <a:gd name="connsiteX27" fmla="*/ 87482 w 101172"/>
                <a:gd name="connsiteY27" fmla="*/ 116913 h 137856"/>
                <a:gd name="connsiteX28" fmla="*/ 85393 w 101172"/>
                <a:gd name="connsiteY28" fmla="*/ 112251 h 137856"/>
                <a:gd name="connsiteX29" fmla="*/ 84008 w 101172"/>
                <a:gd name="connsiteY29" fmla="*/ 105789 h 137856"/>
                <a:gd name="connsiteX30" fmla="*/ 83453 w 101172"/>
                <a:gd name="connsiteY30" fmla="*/ 104107 h 137856"/>
                <a:gd name="connsiteX31" fmla="*/ 84180 w 101172"/>
                <a:gd name="connsiteY31" fmla="*/ 102010 h 137856"/>
                <a:gd name="connsiteX32" fmla="*/ 84305 w 101172"/>
                <a:gd name="connsiteY32" fmla="*/ 101227 h 137856"/>
                <a:gd name="connsiteX33" fmla="*/ 83914 w 101172"/>
                <a:gd name="connsiteY33" fmla="*/ 101400 h 137856"/>
                <a:gd name="connsiteX34" fmla="*/ 82850 w 101172"/>
                <a:gd name="connsiteY34" fmla="*/ 102479 h 137856"/>
                <a:gd name="connsiteX35" fmla="*/ 81466 w 101172"/>
                <a:gd name="connsiteY35" fmla="*/ 99898 h 137856"/>
                <a:gd name="connsiteX36" fmla="*/ 80558 w 101172"/>
                <a:gd name="connsiteY36" fmla="*/ 97582 h 137856"/>
                <a:gd name="connsiteX37" fmla="*/ 76975 w 101172"/>
                <a:gd name="connsiteY37" fmla="*/ 92786 h 137856"/>
                <a:gd name="connsiteX38" fmla="*/ 75934 w 101172"/>
                <a:gd name="connsiteY38" fmla="*/ 90666 h 137856"/>
                <a:gd name="connsiteX39" fmla="*/ 75887 w 101172"/>
                <a:gd name="connsiteY39" fmla="*/ 88593 h 137856"/>
                <a:gd name="connsiteX40" fmla="*/ 74338 w 101172"/>
                <a:gd name="connsiteY40" fmla="*/ 90674 h 137856"/>
                <a:gd name="connsiteX41" fmla="*/ 72234 w 101172"/>
                <a:gd name="connsiteY41" fmla="*/ 92137 h 137856"/>
                <a:gd name="connsiteX42" fmla="*/ 70091 w 101172"/>
                <a:gd name="connsiteY42" fmla="*/ 94335 h 137856"/>
                <a:gd name="connsiteX43" fmla="*/ 68667 w 101172"/>
                <a:gd name="connsiteY43" fmla="*/ 95000 h 137856"/>
                <a:gd name="connsiteX44" fmla="*/ 64152 w 101172"/>
                <a:gd name="connsiteY44" fmla="*/ 95407 h 137856"/>
                <a:gd name="connsiteX45" fmla="*/ 61539 w 101172"/>
                <a:gd name="connsiteY45" fmla="*/ 92465 h 137856"/>
                <a:gd name="connsiteX46" fmla="*/ 57792 w 101172"/>
                <a:gd name="connsiteY46" fmla="*/ 85260 h 137856"/>
                <a:gd name="connsiteX47" fmla="*/ 57299 w 101172"/>
                <a:gd name="connsiteY47" fmla="*/ 83633 h 137856"/>
                <a:gd name="connsiteX48" fmla="*/ 57792 w 101172"/>
                <a:gd name="connsiteY48" fmla="*/ 79384 h 137856"/>
                <a:gd name="connsiteX49" fmla="*/ 56900 w 101172"/>
                <a:gd name="connsiteY49" fmla="*/ 75355 h 137856"/>
                <a:gd name="connsiteX50" fmla="*/ 56916 w 101172"/>
                <a:gd name="connsiteY50" fmla="*/ 73235 h 137856"/>
                <a:gd name="connsiteX51" fmla="*/ 56650 w 101172"/>
                <a:gd name="connsiteY51" fmla="*/ 71811 h 137856"/>
                <a:gd name="connsiteX52" fmla="*/ 55977 w 101172"/>
                <a:gd name="connsiteY52" fmla="*/ 72124 h 137856"/>
                <a:gd name="connsiteX53" fmla="*/ 55719 w 101172"/>
                <a:gd name="connsiteY53" fmla="*/ 73102 h 137856"/>
                <a:gd name="connsiteX54" fmla="*/ 55867 w 101172"/>
                <a:gd name="connsiteY54" fmla="*/ 74596 h 137856"/>
                <a:gd name="connsiteX55" fmla="*/ 55593 w 101172"/>
                <a:gd name="connsiteY55" fmla="*/ 75848 h 137856"/>
                <a:gd name="connsiteX56" fmla="*/ 52355 w 101172"/>
                <a:gd name="connsiteY56" fmla="*/ 75606 h 137856"/>
                <a:gd name="connsiteX57" fmla="*/ 49303 w 101172"/>
                <a:gd name="connsiteY57" fmla="*/ 75035 h 137856"/>
                <a:gd name="connsiteX58" fmla="*/ 51987 w 101172"/>
                <a:gd name="connsiteY58" fmla="*/ 77155 h 137856"/>
                <a:gd name="connsiteX59" fmla="*/ 54874 w 101172"/>
                <a:gd name="connsiteY59" fmla="*/ 77648 h 137856"/>
                <a:gd name="connsiteX60" fmla="*/ 56360 w 101172"/>
                <a:gd name="connsiteY60" fmla="*/ 79541 h 137856"/>
                <a:gd name="connsiteX61" fmla="*/ 56540 w 101172"/>
                <a:gd name="connsiteY61" fmla="*/ 81020 h 137856"/>
                <a:gd name="connsiteX62" fmla="*/ 56446 w 101172"/>
                <a:gd name="connsiteY62" fmla="*/ 82686 h 137856"/>
                <a:gd name="connsiteX63" fmla="*/ 54976 w 101172"/>
                <a:gd name="connsiteY63" fmla="*/ 83852 h 137856"/>
                <a:gd name="connsiteX64" fmla="*/ 53622 w 101172"/>
                <a:gd name="connsiteY64" fmla="*/ 84587 h 137856"/>
                <a:gd name="connsiteX65" fmla="*/ 53864 w 101172"/>
                <a:gd name="connsiteY65" fmla="*/ 86183 h 137856"/>
                <a:gd name="connsiteX66" fmla="*/ 55508 w 101172"/>
                <a:gd name="connsiteY66" fmla="*/ 88123 h 137856"/>
                <a:gd name="connsiteX67" fmla="*/ 53520 w 101172"/>
                <a:gd name="connsiteY67" fmla="*/ 88671 h 137856"/>
                <a:gd name="connsiteX68" fmla="*/ 52981 w 101172"/>
                <a:gd name="connsiteY68" fmla="*/ 89938 h 137856"/>
                <a:gd name="connsiteX69" fmla="*/ 52933 w 101172"/>
                <a:gd name="connsiteY69" fmla="*/ 91746 h 137856"/>
                <a:gd name="connsiteX70" fmla="*/ 53935 w 101172"/>
                <a:gd name="connsiteY70" fmla="*/ 93341 h 137856"/>
                <a:gd name="connsiteX71" fmla="*/ 54334 w 101172"/>
                <a:gd name="connsiteY71" fmla="*/ 94523 h 137856"/>
                <a:gd name="connsiteX72" fmla="*/ 54091 w 101172"/>
                <a:gd name="connsiteY72" fmla="*/ 95610 h 137856"/>
                <a:gd name="connsiteX73" fmla="*/ 55062 w 101172"/>
                <a:gd name="connsiteY73" fmla="*/ 96776 h 137856"/>
                <a:gd name="connsiteX74" fmla="*/ 56470 w 101172"/>
                <a:gd name="connsiteY74" fmla="*/ 99225 h 137856"/>
                <a:gd name="connsiteX75" fmla="*/ 56923 w 101172"/>
                <a:gd name="connsiteY75" fmla="*/ 100961 h 137856"/>
                <a:gd name="connsiteX76" fmla="*/ 56336 w 101172"/>
                <a:gd name="connsiteY76" fmla="*/ 103410 h 137856"/>
                <a:gd name="connsiteX77" fmla="*/ 55531 w 101172"/>
                <a:gd name="connsiteY77" fmla="*/ 104365 h 137856"/>
                <a:gd name="connsiteX78" fmla="*/ 54240 w 101172"/>
                <a:gd name="connsiteY78" fmla="*/ 105288 h 137856"/>
                <a:gd name="connsiteX79" fmla="*/ 51205 w 101172"/>
                <a:gd name="connsiteY79" fmla="*/ 108370 h 137856"/>
                <a:gd name="connsiteX80" fmla="*/ 49718 w 101172"/>
                <a:gd name="connsiteY80" fmla="*/ 111875 h 137856"/>
                <a:gd name="connsiteX81" fmla="*/ 48459 w 101172"/>
                <a:gd name="connsiteY81" fmla="*/ 113510 h 137856"/>
                <a:gd name="connsiteX82" fmla="*/ 46878 w 101172"/>
                <a:gd name="connsiteY82" fmla="*/ 113815 h 137856"/>
                <a:gd name="connsiteX83" fmla="*/ 46268 w 101172"/>
                <a:gd name="connsiteY83" fmla="*/ 113096 h 137856"/>
                <a:gd name="connsiteX84" fmla="*/ 44961 w 101172"/>
                <a:gd name="connsiteY84" fmla="*/ 112157 h 137856"/>
                <a:gd name="connsiteX85" fmla="*/ 44930 w 101172"/>
                <a:gd name="connsiteY85" fmla="*/ 110443 h 137856"/>
                <a:gd name="connsiteX86" fmla="*/ 45329 w 101172"/>
                <a:gd name="connsiteY86" fmla="*/ 109090 h 137856"/>
                <a:gd name="connsiteX87" fmla="*/ 47997 w 101172"/>
                <a:gd name="connsiteY87" fmla="*/ 105812 h 137856"/>
                <a:gd name="connsiteX88" fmla="*/ 46542 w 101172"/>
                <a:gd name="connsiteY88" fmla="*/ 106250 h 137856"/>
                <a:gd name="connsiteX89" fmla="*/ 44899 w 101172"/>
                <a:gd name="connsiteY89" fmla="*/ 107189 h 137856"/>
                <a:gd name="connsiteX90" fmla="*/ 42395 w 101172"/>
                <a:gd name="connsiteY90" fmla="*/ 108965 h 137856"/>
                <a:gd name="connsiteX91" fmla="*/ 41597 w 101172"/>
                <a:gd name="connsiteY91" fmla="*/ 106766 h 137856"/>
                <a:gd name="connsiteX92" fmla="*/ 41073 w 101172"/>
                <a:gd name="connsiteY92" fmla="*/ 104732 h 137856"/>
                <a:gd name="connsiteX93" fmla="*/ 41065 w 101172"/>
                <a:gd name="connsiteY93" fmla="*/ 102237 h 137856"/>
                <a:gd name="connsiteX94" fmla="*/ 43076 w 101172"/>
                <a:gd name="connsiteY94" fmla="*/ 98505 h 137856"/>
                <a:gd name="connsiteX95" fmla="*/ 40799 w 101172"/>
                <a:gd name="connsiteY95" fmla="*/ 100367 h 137856"/>
                <a:gd name="connsiteX96" fmla="*/ 40173 w 101172"/>
                <a:gd name="connsiteY96" fmla="*/ 102690 h 137856"/>
                <a:gd name="connsiteX97" fmla="*/ 40455 w 101172"/>
                <a:gd name="connsiteY97" fmla="*/ 105429 h 137856"/>
                <a:gd name="connsiteX98" fmla="*/ 40158 w 101172"/>
                <a:gd name="connsiteY98" fmla="*/ 107369 h 137856"/>
                <a:gd name="connsiteX99" fmla="*/ 39274 w 101172"/>
                <a:gd name="connsiteY99" fmla="*/ 109896 h 137856"/>
                <a:gd name="connsiteX100" fmla="*/ 38061 w 101172"/>
                <a:gd name="connsiteY100" fmla="*/ 111414 h 137856"/>
                <a:gd name="connsiteX101" fmla="*/ 36105 w 101172"/>
                <a:gd name="connsiteY101" fmla="*/ 112391 h 137856"/>
                <a:gd name="connsiteX102" fmla="*/ 35245 w 101172"/>
                <a:gd name="connsiteY102" fmla="*/ 113886 h 137856"/>
                <a:gd name="connsiteX103" fmla="*/ 33931 w 101172"/>
                <a:gd name="connsiteY103" fmla="*/ 114981 h 137856"/>
                <a:gd name="connsiteX104" fmla="*/ 33891 w 101172"/>
                <a:gd name="connsiteY104" fmla="*/ 112790 h 137856"/>
                <a:gd name="connsiteX105" fmla="*/ 33469 w 101172"/>
                <a:gd name="connsiteY105" fmla="*/ 109896 h 137856"/>
                <a:gd name="connsiteX106" fmla="*/ 32053 w 101172"/>
                <a:gd name="connsiteY106" fmla="*/ 103019 h 137856"/>
                <a:gd name="connsiteX107" fmla="*/ 31748 w 101172"/>
                <a:gd name="connsiteY107" fmla="*/ 104498 h 137856"/>
                <a:gd name="connsiteX108" fmla="*/ 32483 w 101172"/>
                <a:gd name="connsiteY108" fmla="*/ 108761 h 137856"/>
                <a:gd name="connsiteX109" fmla="*/ 32436 w 101172"/>
                <a:gd name="connsiteY109" fmla="*/ 111531 h 137856"/>
                <a:gd name="connsiteX110" fmla="*/ 31364 w 101172"/>
                <a:gd name="connsiteY110" fmla="*/ 113722 h 137856"/>
                <a:gd name="connsiteX111" fmla="*/ 29213 w 101172"/>
                <a:gd name="connsiteY111" fmla="*/ 116068 h 137856"/>
                <a:gd name="connsiteX112" fmla="*/ 27562 w 101172"/>
                <a:gd name="connsiteY112" fmla="*/ 116397 h 137856"/>
                <a:gd name="connsiteX113" fmla="*/ 26592 w 101172"/>
                <a:gd name="connsiteY113" fmla="*/ 116037 h 137856"/>
                <a:gd name="connsiteX114" fmla="*/ 25121 w 101172"/>
                <a:gd name="connsiteY114" fmla="*/ 114582 h 137856"/>
                <a:gd name="connsiteX115" fmla="*/ 23509 w 101172"/>
                <a:gd name="connsiteY115" fmla="*/ 112501 h 137856"/>
                <a:gd name="connsiteX116" fmla="*/ 23243 w 101172"/>
                <a:gd name="connsiteY116" fmla="*/ 109153 h 137856"/>
                <a:gd name="connsiteX117" fmla="*/ 22578 w 101172"/>
                <a:gd name="connsiteY117" fmla="*/ 107314 h 137856"/>
                <a:gd name="connsiteX118" fmla="*/ 22680 w 101172"/>
                <a:gd name="connsiteY118" fmla="*/ 105116 h 137856"/>
                <a:gd name="connsiteX119" fmla="*/ 22547 w 101172"/>
                <a:gd name="connsiteY119" fmla="*/ 103035 h 137856"/>
                <a:gd name="connsiteX120" fmla="*/ 20818 w 101172"/>
                <a:gd name="connsiteY120" fmla="*/ 97457 h 137856"/>
                <a:gd name="connsiteX121" fmla="*/ 19699 w 101172"/>
                <a:gd name="connsiteY121" fmla="*/ 94593 h 137856"/>
                <a:gd name="connsiteX122" fmla="*/ 19840 w 101172"/>
                <a:gd name="connsiteY122" fmla="*/ 93670 h 137856"/>
                <a:gd name="connsiteX123" fmla="*/ 19762 w 101172"/>
                <a:gd name="connsiteY123" fmla="*/ 93279 h 137856"/>
                <a:gd name="connsiteX124" fmla="*/ 19246 w 101172"/>
                <a:gd name="connsiteY124" fmla="*/ 89586 h 137856"/>
                <a:gd name="connsiteX125" fmla="*/ 18526 w 101172"/>
                <a:gd name="connsiteY125" fmla="*/ 87325 h 137856"/>
                <a:gd name="connsiteX126" fmla="*/ 18166 w 101172"/>
                <a:gd name="connsiteY126" fmla="*/ 84916 h 137856"/>
                <a:gd name="connsiteX127" fmla="*/ 19872 w 101172"/>
                <a:gd name="connsiteY127" fmla="*/ 81450 h 137856"/>
                <a:gd name="connsiteX128" fmla="*/ 19183 w 101172"/>
                <a:gd name="connsiteY128" fmla="*/ 80887 h 137856"/>
                <a:gd name="connsiteX129" fmla="*/ 17219 w 101172"/>
                <a:gd name="connsiteY129" fmla="*/ 80425 h 137856"/>
                <a:gd name="connsiteX130" fmla="*/ 15397 w 101172"/>
                <a:gd name="connsiteY130" fmla="*/ 79823 h 137856"/>
                <a:gd name="connsiteX131" fmla="*/ 14951 w 101172"/>
                <a:gd name="connsiteY131" fmla="*/ 78923 h 137856"/>
                <a:gd name="connsiteX132" fmla="*/ 15764 w 101172"/>
                <a:gd name="connsiteY132" fmla="*/ 75504 h 137856"/>
                <a:gd name="connsiteX133" fmla="*/ 14818 w 101172"/>
                <a:gd name="connsiteY133" fmla="*/ 74166 h 137856"/>
                <a:gd name="connsiteX134" fmla="*/ 13457 w 101172"/>
                <a:gd name="connsiteY134" fmla="*/ 72813 h 137856"/>
                <a:gd name="connsiteX135" fmla="*/ 13026 w 101172"/>
                <a:gd name="connsiteY135" fmla="*/ 72273 h 137856"/>
                <a:gd name="connsiteX136" fmla="*/ 12572 w 101172"/>
                <a:gd name="connsiteY136" fmla="*/ 71569 h 137856"/>
                <a:gd name="connsiteX137" fmla="*/ 11947 w 101172"/>
                <a:gd name="connsiteY137" fmla="*/ 69848 h 137856"/>
                <a:gd name="connsiteX138" fmla="*/ 13159 w 101172"/>
                <a:gd name="connsiteY138" fmla="*/ 66225 h 137856"/>
                <a:gd name="connsiteX139" fmla="*/ 14857 w 101172"/>
                <a:gd name="connsiteY139" fmla="*/ 62016 h 137856"/>
                <a:gd name="connsiteX140" fmla="*/ 15162 w 101172"/>
                <a:gd name="connsiteY140" fmla="*/ 60413 h 137856"/>
                <a:gd name="connsiteX141" fmla="*/ 15443 w 101172"/>
                <a:gd name="connsiteY141" fmla="*/ 57627 h 137856"/>
                <a:gd name="connsiteX142" fmla="*/ 15600 w 101172"/>
                <a:gd name="connsiteY142" fmla="*/ 56556 h 137856"/>
                <a:gd name="connsiteX143" fmla="*/ 15381 w 101172"/>
                <a:gd name="connsiteY143" fmla="*/ 55499 h 137856"/>
                <a:gd name="connsiteX144" fmla="*/ 13589 w 101172"/>
                <a:gd name="connsiteY144" fmla="*/ 54279 h 137856"/>
                <a:gd name="connsiteX145" fmla="*/ 10437 w 101172"/>
                <a:gd name="connsiteY145" fmla="*/ 53786 h 137856"/>
                <a:gd name="connsiteX146" fmla="*/ 8207 w 101172"/>
                <a:gd name="connsiteY146" fmla="*/ 52761 h 137856"/>
                <a:gd name="connsiteX147" fmla="*/ 6908 w 101172"/>
                <a:gd name="connsiteY147" fmla="*/ 51212 h 137856"/>
                <a:gd name="connsiteX148" fmla="*/ 5797 w 101172"/>
                <a:gd name="connsiteY148" fmla="*/ 50594 h 137856"/>
                <a:gd name="connsiteX149" fmla="*/ 4428 w 101172"/>
                <a:gd name="connsiteY149" fmla="*/ 51056 h 137856"/>
                <a:gd name="connsiteX150" fmla="*/ 2684 w 101172"/>
                <a:gd name="connsiteY150" fmla="*/ 50453 h 137856"/>
                <a:gd name="connsiteX151" fmla="*/ 1221 w 101172"/>
                <a:gd name="connsiteY151" fmla="*/ 48912 h 137856"/>
                <a:gd name="connsiteX152" fmla="*/ 0 w 101172"/>
                <a:gd name="connsiteY152" fmla="*/ 47042 h 137856"/>
                <a:gd name="connsiteX153" fmla="*/ 157 w 101172"/>
                <a:gd name="connsiteY153" fmla="*/ 46166 h 137856"/>
                <a:gd name="connsiteX154" fmla="*/ 478 w 101172"/>
                <a:gd name="connsiteY154" fmla="*/ 45001 h 137856"/>
                <a:gd name="connsiteX155" fmla="*/ 2778 w 101172"/>
                <a:gd name="connsiteY155" fmla="*/ 40150 h 137856"/>
                <a:gd name="connsiteX156" fmla="*/ 3630 w 101172"/>
                <a:gd name="connsiteY156" fmla="*/ 40001 h 137856"/>
                <a:gd name="connsiteX157" fmla="*/ 5625 w 101172"/>
                <a:gd name="connsiteY157" fmla="*/ 40932 h 137856"/>
                <a:gd name="connsiteX158" fmla="*/ 6368 w 101172"/>
                <a:gd name="connsiteY158" fmla="*/ 40932 h 137856"/>
                <a:gd name="connsiteX159" fmla="*/ 7675 w 101172"/>
                <a:gd name="connsiteY159" fmla="*/ 39015 h 137856"/>
                <a:gd name="connsiteX160" fmla="*/ 9506 w 101172"/>
                <a:gd name="connsiteY160" fmla="*/ 33547 h 137856"/>
                <a:gd name="connsiteX161" fmla="*/ 12088 w 101172"/>
                <a:gd name="connsiteY161" fmla="*/ 33563 h 137856"/>
                <a:gd name="connsiteX162" fmla="*/ 14364 w 101172"/>
                <a:gd name="connsiteY162" fmla="*/ 33735 h 137856"/>
                <a:gd name="connsiteX163" fmla="*/ 15898 w 101172"/>
                <a:gd name="connsiteY163" fmla="*/ 34016 h 137856"/>
                <a:gd name="connsiteX164" fmla="*/ 17423 w 101172"/>
                <a:gd name="connsiteY164" fmla="*/ 33844 h 137856"/>
                <a:gd name="connsiteX165" fmla="*/ 19027 w 101172"/>
                <a:gd name="connsiteY165" fmla="*/ 33406 h 137856"/>
                <a:gd name="connsiteX166" fmla="*/ 19895 w 101172"/>
                <a:gd name="connsiteY166" fmla="*/ 32718 h 137856"/>
                <a:gd name="connsiteX167" fmla="*/ 20372 w 101172"/>
                <a:gd name="connsiteY167" fmla="*/ 31841 h 137856"/>
                <a:gd name="connsiteX168" fmla="*/ 20208 w 101172"/>
                <a:gd name="connsiteY168" fmla="*/ 31082 h 137856"/>
                <a:gd name="connsiteX169" fmla="*/ 18244 w 101172"/>
                <a:gd name="connsiteY169" fmla="*/ 30050 h 137856"/>
                <a:gd name="connsiteX170" fmla="*/ 17486 w 101172"/>
                <a:gd name="connsiteY170" fmla="*/ 29275 h 137856"/>
                <a:gd name="connsiteX171" fmla="*/ 16938 w 101172"/>
                <a:gd name="connsiteY171" fmla="*/ 27077 h 137856"/>
                <a:gd name="connsiteX172" fmla="*/ 16367 w 101172"/>
                <a:gd name="connsiteY172" fmla="*/ 26256 h 137856"/>
                <a:gd name="connsiteX173" fmla="*/ 12510 w 101172"/>
                <a:gd name="connsiteY173" fmla="*/ 26138 h 137856"/>
                <a:gd name="connsiteX174" fmla="*/ 10507 w 101172"/>
                <a:gd name="connsiteY174" fmla="*/ 25129 h 137856"/>
                <a:gd name="connsiteX175" fmla="*/ 9404 w 101172"/>
                <a:gd name="connsiteY175" fmla="*/ 24221 h 137856"/>
                <a:gd name="connsiteX176" fmla="*/ 7448 w 101172"/>
                <a:gd name="connsiteY176" fmla="*/ 21225 h 137856"/>
                <a:gd name="connsiteX177" fmla="*/ 5023 w 101172"/>
                <a:gd name="connsiteY177" fmla="*/ 19003 h 137856"/>
                <a:gd name="connsiteX178" fmla="*/ 2707 w 101172"/>
                <a:gd name="connsiteY178" fmla="*/ 18479 h 137856"/>
                <a:gd name="connsiteX179" fmla="*/ 1815 w 101172"/>
                <a:gd name="connsiteY179" fmla="*/ 17759 h 137856"/>
                <a:gd name="connsiteX180" fmla="*/ 1330 w 101172"/>
                <a:gd name="connsiteY180" fmla="*/ 16617 h 137856"/>
                <a:gd name="connsiteX181" fmla="*/ 1604 w 101172"/>
                <a:gd name="connsiteY181" fmla="*/ 14966 h 137856"/>
                <a:gd name="connsiteX182" fmla="*/ 2300 w 101172"/>
                <a:gd name="connsiteY182" fmla="*/ 13464 h 137856"/>
                <a:gd name="connsiteX183" fmla="*/ 2785 w 101172"/>
                <a:gd name="connsiteY183" fmla="*/ 11790 h 137856"/>
                <a:gd name="connsiteX184" fmla="*/ 4632 w 101172"/>
                <a:gd name="connsiteY184" fmla="*/ 9576 h 137856"/>
                <a:gd name="connsiteX185" fmla="*/ 6799 w 101172"/>
                <a:gd name="connsiteY185" fmla="*/ 7644 h 137856"/>
                <a:gd name="connsiteX186" fmla="*/ 7769 w 101172"/>
                <a:gd name="connsiteY186" fmla="*/ 6314 h 137856"/>
                <a:gd name="connsiteX187" fmla="*/ 9138 w 101172"/>
                <a:gd name="connsiteY187" fmla="*/ 4913 h 137856"/>
                <a:gd name="connsiteX188" fmla="*/ 9302 w 101172"/>
                <a:gd name="connsiteY188" fmla="*/ 4146 h 137856"/>
                <a:gd name="connsiteX189" fmla="*/ 9067 w 101172"/>
                <a:gd name="connsiteY189" fmla="*/ 3270 h 137856"/>
                <a:gd name="connsiteX190" fmla="*/ 7957 w 101172"/>
                <a:gd name="connsiteY190" fmla="*/ 2433 h 137856"/>
                <a:gd name="connsiteX191" fmla="*/ 7182 w 101172"/>
                <a:gd name="connsiteY191" fmla="*/ 2167 h 137856"/>
                <a:gd name="connsiteX192" fmla="*/ 7057 w 101172"/>
                <a:gd name="connsiteY192" fmla="*/ 1627 h 137856"/>
                <a:gd name="connsiteX193" fmla="*/ 7589 w 101172"/>
                <a:gd name="connsiteY193" fmla="*/ 180 h 137856"/>
                <a:gd name="connsiteX194" fmla="*/ 8645 w 101172"/>
                <a:gd name="connsiteY194" fmla="*/ 0 h 137856"/>
                <a:gd name="connsiteX195" fmla="*/ 10843 w 101172"/>
                <a:gd name="connsiteY195" fmla="*/ 1314 h 137856"/>
                <a:gd name="connsiteX196" fmla="*/ 13081 w 101172"/>
                <a:gd name="connsiteY196" fmla="*/ 3434 h 137856"/>
                <a:gd name="connsiteX197" fmla="*/ 14403 w 101172"/>
                <a:gd name="connsiteY197" fmla="*/ 5328 h 137856"/>
                <a:gd name="connsiteX198" fmla="*/ 14458 w 101172"/>
                <a:gd name="connsiteY198" fmla="*/ 6822 h 137856"/>
                <a:gd name="connsiteX199" fmla="*/ 15318 w 101172"/>
                <a:gd name="connsiteY199" fmla="*/ 7065 h 137856"/>
                <a:gd name="connsiteX200" fmla="*/ 16187 w 101172"/>
                <a:gd name="connsiteY200" fmla="*/ 7119 h 137856"/>
                <a:gd name="connsiteX201" fmla="*/ 17642 w 101172"/>
                <a:gd name="connsiteY201" fmla="*/ 7777 h 137856"/>
                <a:gd name="connsiteX202" fmla="*/ 19144 w 101172"/>
                <a:gd name="connsiteY202" fmla="*/ 7581 h 137856"/>
                <a:gd name="connsiteX203" fmla="*/ 20114 w 101172"/>
                <a:gd name="connsiteY203" fmla="*/ 7949 h 137856"/>
                <a:gd name="connsiteX204" fmla="*/ 20763 w 101172"/>
                <a:gd name="connsiteY204" fmla="*/ 7816 h 137856"/>
                <a:gd name="connsiteX205" fmla="*/ 21006 w 101172"/>
                <a:gd name="connsiteY205" fmla="*/ 6955 h 137856"/>
                <a:gd name="connsiteX206" fmla="*/ 20279 w 101172"/>
                <a:gd name="connsiteY206" fmla="*/ 5688 h 137856"/>
                <a:gd name="connsiteX207" fmla="*/ 19746 w 101172"/>
                <a:gd name="connsiteY207" fmla="*/ 4788 h 137856"/>
                <a:gd name="connsiteX208" fmla="*/ 20356 w 101172"/>
                <a:gd name="connsiteY208" fmla="*/ 3880 h 137856"/>
                <a:gd name="connsiteX209" fmla="*/ 21053 w 101172"/>
                <a:gd name="connsiteY209" fmla="*/ 3700 h 137856"/>
                <a:gd name="connsiteX210" fmla="*/ 21828 w 101172"/>
                <a:gd name="connsiteY210" fmla="*/ 3927 h 137856"/>
                <a:gd name="connsiteX211" fmla="*/ 22883 w 101172"/>
                <a:gd name="connsiteY211" fmla="*/ 4741 h 137856"/>
                <a:gd name="connsiteX212" fmla="*/ 23658 w 101172"/>
                <a:gd name="connsiteY212" fmla="*/ 6407 h 137856"/>
                <a:gd name="connsiteX213" fmla="*/ 23807 w 101172"/>
                <a:gd name="connsiteY213" fmla="*/ 8997 h 137856"/>
                <a:gd name="connsiteX214" fmla="*/ 25520 w 101172"/>
                <a:gd name="connsiteY214" fmla="*/ 11336 h 137856"/>
                <a:gd name="connsiteX215" fmla="*/ 27781 w 101172"/>
                <a:gd name="connsiteY215" fmla="*/ 12995 h 137856"/>
                <a:gd name="connsiteX216" fmla="*/ 29549 w 101172"/>
                <a:gd name="connsiteY216" fmla="*/ 13761 h 137856"/>
                <a:gd name="connsiteX217" fmla="*/ 31677 w 101172"/>
                <a:gd name="connsiteY217" fmla="*/ 14309 h 137856"/>
                <a:gd name="connsiteX218" fmla="*/ 33500 w 101172"/>
                <a:gd name="connsiteY218" fmla="*/ 13785 h 137856"/>
                <a:gd name="connsiteX219" fmla="*/ 34408 w 101172"/>
                <a:gd name="connsiteY219" fmla="*/ 12158 h 137856"/>
                <a:gd name="connsiteX220" fmla="*/ 33993 w 101172"/>
                <a:gd name="connsiteY220" fmla="*/ 10695 h 137856"/>
                <a:gd name="connsiteX221" fmla="*/ 34282 w 101172"/>
                <a:gd name="connsiteY221" fmla="*/ 9388 h 137856"/>
                <a:gd name="connsiteX222" fmla="*/ 35010 w 101172"/>
                <a:gd name="connsiteY222" fmla="*/ 8668 h 137856"/>
                <a:gd name="connsiteX223" fmla="*/ 36152 w 101172"/>
                <a:gd name="connsiteY223" fmla="*/ 8715 h 137856"/>
                <a:gd name="connsiteX224" fmla="*/ 36997 w 101172"/>
                <a:gd name="connsiteY224" fmla="*/ 9748 h 137856"/>
                <a:gd name="connsiteX225" fmla="*/ 39477 w 101172"/>
                <a:gd name="connsiteY225" fmla="*/ 15334 h 137856"/>
                <a:gd name="connsiteX226" fmla="*/ 38969 w 101172"/>
                <a:gd name="connsiteY226" fmla="*/ 17806 h 137856"/>
                <a:gd name="connsiteX227" fmla="*/ 39524 w 101172"/>
                <a:gd name="connsiteY227" fmla="*/ 24581 h 137856"/>
                <a:gd name="connsiteX228" fmla="*/ 38898 w 101172"/>
                <a:gd name="connsiteY228" fmla="*/ 29041 h 137856"/>
                <a:gd name="connsiteX229" fmla="*/ 39000 w 101172"/>
                <a:gd name="connsiteY229" fmla="*/ 30003 h 137856"/>
                <a:gd name="connsiteX230" fmla="*/ 39290 w 101172"/>
                <a:gd name="connsiteY230" fmla="*/ 30746 h 137856"/>
                <a:gd name="connsiteX231" fmla="*/ 39712 w 101172"/>
                <a:gd name="connsiteY231" fmla="*/ 31051 h 137856"/>
                <a:gd name="connsiteX232" fmla="*/ 40439 w 101172"/>
                <a:gd name="connsiteY232" fmla="*/ 31044 h 137856"/>
                <a:gd name="connsiteX233" fmla="*/ 43459 w 101172"/>
                <a:gd name="connsiteY233" fmla="*/ 31881 h 137856"/>
                <a:gd name="connsiteX234" fmla="*/ 46002 w 101172"/>
                <a:gd name="connsiteY234" fmla="*/ 32811 h 137856"/>
                <a:gd name="connsiteX235" fmla="*/ 48873 w 101172"/>
                <a:gd name="connsiteY235" fmla="*/ 33656 h 137856"/>
                <a:gd name="connsiteX236" fmla="*/ 53020 w 101172"/>
                <a:gd name="connsiteY236" fmla="*/ 34314 h 137856"/>
                <a:gd name="connsiteX237" fmla="*/ 55562 w 101172"/>
                <a:gd name="connsiteY237" fmla="*/ 34102 h 137856"/>
                <a:gd name="connsiteX238" fmla="*/ 56830 w 101172"/>
                <a:gd name="connsiteY238" fmla="*/ 34079 h 137856"/>
                <a:gd name="connsiteX239" fmla="*/ 59403 w 101172"/>
                <a:gd name="connsiteY239" fmla="*/ 34275 h 137856"/>
                <a:gd name="connsiteX240" fmla="*/ 66163 w 101172"/>
                <a:gd name="connsiteY240" fmla="*/ 33922 h 137856"/>
                <a:gd name="connsiteX241" fmla="*/ 71757 w 101172"/>
                <a:gd name="connsiteY241" fmla="*/ 33829 h 137856"/>
                <a:gd name="connsiteX242" fmla="*/ 74033 w 101172"/>
                <a:gd name="connsiteY242" fmla="*/ 34470 h 137856"/>
                <a:gd name="connsiteX243" fmla="*/ 75856 w 101172"/>
                <a:gd name="connsiteY243" fmla="*/ 34697 h 137856"/>
                <a:gd name="connsiteX244" fmla="*/ 82084 w 101172"/>
                <a:gd name="connsiteY244" fmla="*/ 34251 h 137856"/>
                <a:gd name="connsiteX245" fmla="*/ 88374 w 101172"/>
                <a:gd name="connsiteY245" fmla="*/ 34040 h 137856"/>
                <a:gd name="connsiteX246" fmla="*/ 91777 w 101172"/>
                <a:gd name="connsiteY246" fmla="*/ 35456 h 137856"/>
                <a:gd name="connsiteX247" fmla="*/ 95485 w 101172"/>
                <a:gd name="connsiteY247" fmla="*/ 37764 h 137856"/>
                <a:gd name="connsiteX248" fmla="*/ 97574 w 101172"/>
                <a:gd name="connsiteY248" fmla="*/ 39477 h 137856"/>
                <a:gd name="connsiteX249" fmla="*/ 97950 w 101172"/>
                <a:gd name="connsiteY249" fmla="*/ 40455 h 137856"/>
                <a:gd name="connsiteX250" fmla="*/ 97723 w 101172"/>
                <a:gd name="connsiteY250" fmla="*/ 41292 h 137856"/>
                <a:gd name="connsiteX251" fmla="*/ 97027 w 101172"/>
                <a:gd name="connsiteY251" fmla="*/ 41754 h 137856"/>
                <a:gd name="connsiteX252" fmla="*/ 95743 w 101172"/>
                <a:gd name="connsiteY252" fmla="*/ 41769 h 137856"/>
                <a:gd name="connsiteX253" fmla="*/ 92810 w 101172"/>
                <a:gd name="connsiteY253" fmla="*/ 40651 h 137856"/>
                <a:gd name="connsiteX254" fmla="*/ 92309 w 101172"/>
                <a:gd name="connsiteY254" fmla="*/ 40979 h 137856"/>
                <a:gd name="connsiteX255" fmla="*/ 92364 w 101172"/>
                <a:gd name="connsiteY255" fmla="*/ 43264 h 137856"/>
                <a:gd name="connsiteX256" fmla="*/ 92270 w 101172"/>
                <a:gd name="connsiteY256" fmla="*/ 43624 h 137856"/>
                <a:gd name="connsiteX257" fmla="*/ 91644 w 101172"/>
                <a:gd name="connsiteY257" fmla="*/ 45673 h 137856"/>
                <a:gd name="connsiteX258" fmla="*/ 89876 w 101172"/>
                <a:gd name="connsiteY258" fmla="*/ 50281 h 137856"/>
                <a:gd name="connsiteX259" fmla="*/ 89532 w 101172"/>
                <a:gd name="connsiteY259" fmla="*/ 52339 h 137856"/>
                <a:gd name="connsiteX260" fmla="*/ 89156 w 101172"/>
                <a:gd name="connsiteY260" fmla="*/ 52863 h 137856"/>
                <a:gd name="connsiteX261" fmla="*/ 88695 w 101172"/>
                <a:gd name="connsiteY261" fmla="*/ 53152 h 137856"/>
                <a:gd name="connsiteX262" fmla="*/ 87310 w 101172"/>
                <a:gd name="connsiteY262" fmla="*/ 53231 h 137856"/>
                <a:gd name="connsiteX263" fmla="*/ 86222 w 101172"/>
                <a:gd name="connsiteY263" fmla="*/ 53567 h 137856"/>
                <a:gd name="connsiteX264" fmla="*/ 85768 w 101172"/>
                <a:gd name="connsiteY264" fmla="*/ 54318 h 137856"/>
                <a:gd name="connsiteX265" fmla="*/ 85065 w 101172"/>
                <a:gd name="connsiteY265" fmla="*/ 55867 h 137856"/>
                <a:gd name="connsiteX266" fmla="*/ 84571 w 101172"/>
                <a:gd name="connsiteY266" fmla="*/ 57432 h 137856"/>
                <a:gd name="connsiteX267" fmla="*/ 83898 w 101172"/>
                <a:gd name="connsiteY267" fmla="*/ 57917 h 137856"/>
                <a:gd name="connsiteX268" fmla="*/ 82279 w 101172"/>
                <a:gd name="connsiteY268" fmla="*/ 57072 h 137856"/>
                <a:gd name="connsiteX269" fmla="*/ 81270 w 101172"/>
                <a:gd name="connsiteY269" fmla="*/ 57205 h 137856"/>
                <a:gd name="connsiteX270" fmla="*/ 80003 w 101172"/>
                <a:gd name="connsiteY270" fmla="*/ 57565 h 137856"/>
                <a:gd name="connsiteX271" fmla="*/ 78735 w 101172"/>
                <a:gd name="connsiteY271" fmla="*/ 58457 h 137856"/>
                <a:gd name="connsiteX272" fmla="*/ 77867 w 101172"/>
                <a:gd name="connsiteY272" fmla="*/ 59568 h 137856"/>
                <a:gd name="connsiteX273" fmla="*/ 76881 w 101172"/>
                <a:gd name="connsiteY273" fmla="*/ 59943 h 137856"/>
                <a:gd name="connsiteX274" fmla="*/ 73939 w 101172"/>
                <a:gd name="connsiteY274" fmla="*/ 59724 h 137856"/>
                <a:gd name="connsiteX275" fmla="*/ 73384 w 101172"/>
                <a:gd name="connsiteY275" fmla="*/ 59881 h 137856"/>
                <a:gd name="connsiteX276" fmla="*/ 73009 w 101172"/>
                <a:gd name="connsiteY276" fmla="*/ 60671 h 137856"/>
                <a:gd name="connsiteX277" fmla="*/ 72711 w 101172"/>
                <a:gd name="connsiteY277" fmla="*/ 61664 h 137856"/>
                <a:gd name="connsiteX278" fmla="*/ 70419 w 101172"/>
                <a:gd name="connsiteY278" fmla="*/ 64011 h 137856"/>
                <a:gd name="connsiteX279" fmla="*/ 69550 w 101172"/>
                <a:gd name="connsiteY279" fmla="*/ 67774 h 137856"/>
                <a:gd name="connsiteX280" fmla="*/ 68846 w 101172"/>
                <a:gd name="connsiteY280" fmla="*/ 70215 h 137856"/>
                <a:gd name="connsiteX281" fmla="*/ 68964 w 101172"/>
                <a:gd name="connsiteY281" fmla="*/ 72109 h 137856"/>
                <a:gd name="connsiteX282" fmla="*/ 70896 w 101172"/>
                <a:gd name="connsiteY282" fmla="*/ 77045 h 137856"/>
                <a:gd name="connsiteX283" fmla="*/ 72250 w 101172"/>
                <a:gd name="connsiteY283" fmla="*/ 83445 h 137856"/>
                <a:gd name="connsiteX284" fmla="*/ 72766 w 101172"/>
                <a:gd name="connsiteY284" fmla="*/ 84094 h 137856"/>
                <a:gd name="connsiteX285" fmla="*/ 73220 w 101172"/>
                <a:gd name="connsiteY285" fmla="*/ 84297 h 137856"/>
                <a:gd name="connsiteX286" fmla="*/ 73423 w 101172"/>
                <a:gd name="connsiteY286" fmla="*/ 84149 h 137856"/>
                <a:gd name="connsiteX287" fmla="*/ 73376 w 101172"/>
                <a:gd name="connsiteY287" fmla="*/ 82827 h 137856"/>
                <a:gd name="connsiteX288" fmla="*/ 73462 w 101172"/>
                <a:gd name="connsiteY288" fmla="*/ 81223 h 137856"/>
                <a:gd name="connsiteX289" fmla="*/ 74096 w 101172"/>
                <a:gd name="connsiteY289" fmla="*/ 80848 h 137856"/>
                <a:gd name="connsiteX290" fmla="*/ 74909 w 101172"/>
                <a:gd name="connsiteY290" fmla="*/ 81176 h 137856"/>
                <a:gd name="connsiteX291" fmla="*/ 75684 w 101172"/>
                <a:gd name="connsiteY291" fmla="*/ 82569 h 137856"/>
                <a:gd name="connsiteX292" fmla="*/ 76553 w 101172"/>
                <a:gd name="connsiteY292" fmla="*/ 85119 h 137856"/>
                <a:gd name="connsiteX293" fmla="*/ 77483 w 101172"/>
                <a:gd name="connsiteY293" fmla="*/ 86120 h 137856"/>
                <a:gd name="connsiteX294" fmla="*/ 78939 w 101172"/>
                <a:gd name="connsiteY294" fmla="*/ 86402 h 137856"/>
                <a:gd name="connsiteX295" fmla="*/ 80589 w 101172"/>
                <a:gd name="connsiteY295" fmla="*/ 85800 h 137856"/>
                <a:gd name="connsiteX296" fmla="*/ 81818 w 101172"/>
                <a:gd name="connsiteY296" fmla="*/ 84650 h 137856"/>
                <a:gd name="connsiteX297" fmla="*/ 82318 w 101172"/>
                <a:gd name="connsiteY297" fmla="*/ 83398 h 137856"/>
                <a:gd name="connsiteX298" fmla="*/ 81966 w 101172"/>
                <a:gd name="connsiteY298" fmla="*/ 80941 h 137856"/>
                <a:gd name="connsiteX299" fmla="*/ 81888 w 101172"/>
                <a:gd name="connsiteY299" fmla="*/ 79103 h 137856"/>
                <a:gd name="connsiteX300" fmla="*/ 82678 w 101172"/>
                <a:gd name="connsiteY300" fmla="*/ 77350 h 137856"/>
                <a:gd name="connsiteX301" fmla="*/ 85510 w 101172"/>
                <a:gd name="connsiteY301" fmla="*/ 74737 h 137856"/>
                <a:gd name="connsiteX302" fmla="*/ 85917 w 101172"/>
                <a:gd name="connsiteY302" fmla="*/ 73932 h 137856"/>
                <a:gd name="connsiteX303" fmla="*/ 85737 w 101172"/>
                <a:gd name="connsiteY303" fmla="*/ 71702 h 137856"/>
                <a:gd name="connsiteX304" fmla="*/ 85745 w 101172"/>
                <a:gd name="connsiteY304" fmla="*/ 69605 h 137856"/>
                <a:gd name="connsiteX305" fmla="*/ 86817 w 101172"/>
                <a:gd name="connsiteY305" fmla="*/ 69464 h 137856"/>
                <a:gd name="connsiteX306" fmla="*/ 88264 w 101172"/>
                <a:gd name="connsiteY306" fmla="*/ 69801 h 137856"/>
                <a:gd name="connsiteX307" fmla="*/ 90079 w 101172"/>
                <a:gd name="connsiteY307" fmla="*/ 68776 h 137856"/>
                <a:gd name="connsiteX308" fmla="*/ 90635 w 101172"/>
                <a:gd name="connsiteY308" fmla="*/ 68752 h 137856"/>
                <a:gd name="connsiteX309" fmla="*/ 91402 w 101172"/>
                <a:gd name="connsiteY309" fmla="*/ 69856 h 137856"/>
                <a:gd name="connsiteX310" fmla="*/ 92692 w 101172"/>
                <a:gd name="connsiteY310" fmla="*/ 69668 h 137856"/>
                <a:gd name="connsiteX311" fmla="*/ 93647 w 101172"/>
                <a:gd name="connsiteY311" fmla="*/ 74221 h 137856"/>
                <a:gd name="connsiteX312" fmla="*/ 94625 w 101172"/>
                <a:gd name="connsiteY312" fmla="*/ 78234 h 137856"/>
                <a:gd name="connsiteX313" fmla="*/ 94632 w 101172"/>
                <a:gd name="connsiteY313" fmla="*/ 80104 h 137856"/>
                <a:gd name="connsiteX314" fmla="*/ 94797 w 101172"/>
                <a:gd name="connsiteY314" fmla="*/ 84204 h 137856"/>
                <a:gd name="connsiteX315" fmla="*/ 95243 w 101172"/>
                <a:gd name="connsiteY315" fmla="*/ 87544 h 137856"/>
                <a:gd name="connsiteX316" fmla="*/ 95939 w 101172"/>
                <a:gd name="connsiteY316" fmla="*/ 88303 h 137856"/>
                <a:gd name="connsiteX317" fmla="*/ 96752 w 101172"/>
                <a:gd name="connsiteY317" fmla="*/ 90087 h 137856"/>
                <a:gd name="connsiteX318" fmla="*/ 97504 w 101172"/>
                <a:gd name="connsiteY318" fmla="*/ 92160 h 137856"/>
                <a:gd name="connsiteX319" fmla="*/ 98090 w 101172"/>
                <a:gd name="connsiteY319" fmla="*/ 93318 h 137856"/>
                <a:gd name="connsiteX320" fmla="*/ 98489 w 101172"/>
                <a:gd name="connsiteY320" fmla="*/ 97097 h 137856"/>
                <a:gd name="connsiteX321" fmla="*/ 98982 w 101172"/>
                <a:gd name="connsiteY321" fmla="*/ 99819 h 137856"/>
                <a:gd name="connsiteX322" fmla="*/ 99632 w 101172"/>
                <a:gd name="connsiteY322" fmla="*/ 108363 h 137856"/>
                <a:gd name="connsiteX323" fmla="*/ 99929 w 101172"/>
                <a:gd name="connsiteY323" fmla="*/ 109997 h 137856"/>
                <a:gd name="connsiteX324" fmla="*/ 57487 w 101172"/>
                <a:gd name="connsiteY324" fmla="*/ 86731 h 137856"/>
                <a:gd name="connsiteX325" fmla="*/ 57878 w 101172"/>
                <a:gd name="connsiteY325" fmla="*/ 87748 h 137856"/>
                <a:gd name="connsiteX326" fmla="*/ 56657 w 101172"/>
                <a:gd name="connsiteY326" fmla="*/ 87137 h 137856"/>
                <a:gd name="connsiteX327" fmla="*/ 55742 w 101172"/>
                <a:gd name="connsiteY327" fmla="*/ 86433 h 137856"/>
                <a:gd name="connsiteX328" fmla="*/ 55179 w 101172"/>
                <a:gd name="connsiteY328" fmla="*/ 85495 h 137856"/>
                <a:gd name="connsiteX329" fmla="*/ 56133 w 101172"/>
                <a:gd name="connsiteY329" fmla="*/ 85002 h 137856"/>
                <a:gd name="connsiteX330" fmla="*/ 57487 w 101172"/>
                <a:gd name="connsiteY330" fmla="*/ 86731 h 137856"/>
                <a:gd name="connsiteX331" fmla="*/ 60467 w 101172"/>
                <a:gd name="connsiteY331" fmla="*/ 107377 h 137856"/>
                <a:gd name="connsiteX332" fmla="*/ 56650 w 101172"/>
                <a:gd name="connsiteY332" fmla="*/ 108206 h 137856"/>
                <a:gd name="connsiteX333" fmla="*/ 54701 w 101172"/>
                <a:gd name="connsiteY333" fmla="*/ 107948 h 137856"/>
                <a:gd name="connsiteX334" fmla="*/ 58340 w 101172"/>
                <a:gd name="connsiteY334" fmla="*/ 101760 h 137856"/>
                <a:gd name="connsiteX335" fmla="*/ 58214 w 101172"/>
                <a:gd name="connsiteY335" fmla="*/ 98990 h 137856"/>
                <a:gd name="connsiteX336" fmla="*/ 57651 w 101172"/>
                <a:gd name="connsiteY336" fmla="*/ 96729 h 137856"/>
                <a:gd name="connsiteX337" fmla="*/ 55805 w 101172"/>
                <a:gd name="connsiteY337" fmla="*/ 94914 h 137856"/>
                <a:gd name="connsiteX338" fmla="*/ 55703 w 101172"/>
                <a:gd name="connsiteY338" fmla="*/ 93615 h 137856"/>
                <a:gd name="connsiteX339" fmla="*/ 54874 w 101172"/>
                <a:gd name="connsiteY339" fmla="*/ 91839 h 137856"/>
                <a:gd name="connsiteX340" fmla="*/ 54444 w 101172"/>
                <a:gd name="connsiteY340" fmla="*/ 89758 h 137856"/>
                <a:gd name="connsiteX341" fmla="*/ 56493 w 101172"/>
                <a:gd name="connsiteY341" fmla="*/ 89093 h 137856"/>
                <a:gd name="connsiteX342" fmla="*/ 58160 w 101172"/>
                <a:gd name="connsiteY342" fmla="*/ 90283 h 137856"/>
                <a:gd name="connsiteX343" fmla="*/ 58394 w 101172"/>
                <a:gd name="connsiteY343" fmla="*/ 90940 h 137856"/>
                <a:gd name="connsiteX344" fmla="*/ 58754 w 101172"/>
                <a:gd name="connsiteY344" fmla="*/ 92637 h 137856"/>
                <a:gd name="connsiteX345" fmla="*/ 59575 w 101172"/>
                <a:gd name="connsiteY345" fmla="*/ 94406 h 137856"/>
                <a:gd name="connsiteX346" fmla="*/ 62455 w 101172"/>
                <a:gd name="connsiteY346" fmla="*/ 98043 h 137856"/>
                <a:gd name="connsiteX347" fmla="*/ 62400 w 101172"/>
                <a:gd name="connsiteY347" fmla="*/ 100273 h 137856"/>
                <a:gd name="connsiteX348" fmla="*/ 61610 w 101172"/>
                <a:gd name="connsiteY348" fmla="*/ 105710 h 137856"/>
                <a:gd name="connsiteX349" fmla="*/ 60467 w 101172"/>
                <a:gd name="connsiteY349" fmla="*/ 107377 h 137856"/>
                <a:gd name="connsiteX350" fmla="*/ 77570 w 101172"/>
                <a:gd name="connsiteY350" fmla="*/ 100477 h 137856"/>
                <a:gd name="connsiteX351" fmla="*/ 76553 w 101172"/>
                <a:gd name="connsiteY351" fmla="*/ 101173 h 137856"/>
                <a:gd name="connsiteX352" fmla="*/ 75598 w 101172"/>
                <a:gd name="connsiteY352" fmla="*/ 100570 h 137856"/>
                <a:gd name="connsiteX353" fmla="*/ 74378 w 101172"/>
                <a:gd name="connsiteY353" fmla="*/ 98270 h 137856"/>
                <a:gd name="connsiteX354" fmla="*/ 74980 w 101172"/>
                <a:gd name="connsiteY354" fmla="*/ 95360 h 137856"/>
                <a:gd name="connsiteX355" fmla="*/ 75363 w 101172"/>
                <a:gd name="connsiteY355" fmla="*/ 94945 h 137856"/>
                <a:gd name="connsiteX356" fmla="*/ 75973 w 101172"/>
                <a:gd name="connsiteY356" fmla="*/ 95892 h 137856"/>
                <a:gd name="connsiteX357" fmla="*/ 76826 w 101172"/>
                <a:gd name="connsiteY357" fmla="*/ 97918 h 137856"/>
                <a:gd name="connsiteX358" fmla="*/ 77382 w 101172"/>
                <a:gd name="connsiteY358" fmla="*/ 99459 h 137856"/>
                <a:gd name="connsiteX359" fmla="*/ 77570 w 101172"/>
                <a:gd name="connsiteY359" fmla="*/ 100477 h 137856"/>
                <a:gd name="connsiteX360" fmla="*/ 68658 w 101172"/>
                <a:gd name="connsiteY360" fmla="*/ 105358 h 137856"/>
                <a:gd name="connsiteX361" fmla="*/ 66335 w 101172"/>
                <a:gd name="connsiteY361" fmla="*/ 107009 h 137856"/>
                <a:gd name="connsiteX362" fmla="*/ 67094 w 101172"/>
                <a:gd name="connsiteY362" fmla="*/ 97230 h 137856"/>
                <a:gd name="connsiteX363" fmla="*/ 68831 w 101172"/>
                <a:gd name="connsiteY363" fmla="*/ 100875 h 137856"/>
                <a:gd name="connsiteX364" fmla="*/ 69269 w 101172"/>
                <a:gd name="connsiteY364" fmla="*/ 102823 h 137856"/>
                <a:gd name="connsiteX365" fmla="*/ 68658 w 101172"/>
                <a:gd name="connsiteY365" fmla="*/ 105358 h 137856"/>
                <a:gd name="connsiteX366" fmla="*/ 84532 w 101172"/>
                <a:gd name="connsiteY366" fmla="*/ 113432 h 137856"/>
                <a:gd name="connsiteX367" fmla="*/ 83734 w 101172"/>
                <a:gd name="connsiteY367" fmla="*/ 115357 h 137856"/>
                <a:gd name="connsiteX368" fmla="*/ 83343 w 101172"/>
                <a:gd name="connsiteY368" fmla="*/ 113956 h 137856"/>
                <a:gd name="connsiteX369" fmla="*/ 83680 w 101172"/>
                <a:gd name="connsiteY369" fmla="*/ 112180 h 137856"/>
                <a:gd name="connsiteX370" fmla="*/ 84024 w 101172"/>
                <a:gd name="connsiteY370" fmla="*/ 111202 h 137856"/>
                <a:gd name="connsiteX371" fmla="*/ 84251 w 101172"/>
                <a:gd name="connsiteY371" fmla="*/ 111210 h 137856"/>
                <a:gd name="connsiteX372" fmla="*/ 84720 w 101172"/>
                <a:gd name="connsiteY372" fmla="*/ 112219 h 137856"/>
                <a:gd name="connsiteX373" fmla="*/ 84532 w 101172"/>
                <a:gd name="connsiteY373" fmla="*/ 113432 h 137856"/>
                <a:gd name="connsiteX374" fmla="*/ 86191 w 101172"/>
                <a:gd name="connsiteY374" fmla="*/ 121044 h 137856"/>
                <a:gd name="connsiteX375" fmla="*/ 84869 w 101172"/>
                <a:gd name="connsiteY375" fmla="*/ 121154 h 137856"/>
                <a:gd name="connsiteX376" fmla="*/ 84219 w 101172"/>
                <a:gd name="connsiteY376" fmla="*/ 120457 h 137856"/>
                <a:gd name="connsiteX377" fmla="*/ 84525 w 101172"/>
                <a:gd name="connsiteY377" fmla="*/ 119480 h 137856"/>
                <a:gd name="connsiteX378" fmla="*/ 84164 w 101172"/>
                <a:gd name="connsiteY378" fmla="*/ 116327 h 137856"/>
                <a:gd name="connsiteX379" fmla="*/ 85283 w 101172"/>
                <a:gd name="connsiteY379" fmla="*/ 115998 h 137856"/>
                <a:gd name="connsiteX380" fmla="*/ 85854 w 101172"/>
                <a:gd name="connsiteY380" fmla="*/ 116014 h 137856"/>
                <a:gd name="connsiteX381" fmla="*/ 86175 w 101172"/>
                <a:gd name="connsiteY381" fmla="*/ 116945 h 137856"/>
                <a:gd name="connsiteX382" fmla="*/ 86473 w 101172"/>
                <a:gd name="connsiteY382" fmla="*/ 118650 h 137856"/>
                <a:gd name="connsiteX383" fmla="*/ 86191 w 101172"/>
                <a:gd name="connsiteY383" fmla="*/ 121044 h 137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</a:cxnLst>
              <a:rect l="l" t="t" r="r" b="b"/>
              <a:pathLst>
                <a:path w="101172" h="137856">
                  <a:moveTo>
                    <a:pt x="99929" y="109997"/>
                  </a:moveTo>
                  <a:lnTo>
                    <a:pt x="100101" y="110889"/>
                  </a:lnTo>
                  <a:lnTo>
                    <a:pt x="100132" y="118682"/>
                  </a:lnTo>
                  <a:lnTo>
                    <a:pt x="100328" y="122006"/>
                  </a:lnTo>
                  <a:lnTo>
                    <a:pt x="101032" y="124745"/>
                  </a:lnTo>
                  <a:lnTo>
                    <a:pt x="101173" y="125785"/>
                  </a:lnTo>
                  <a:lnTo>
                    <a:pt x="100476" y="126630"/>
                  </a:lnTo>
                  <a:lnTo>
                    <a:pt x="99788" y="126794"/>
                  </a:lnTo>
                  <a:lnTo>
                    <a:pt x="99139" y="125472"/>
                  </a:lnTo>
                  <a:lnTo>
                    <a:pt x="97668" y="124463"/>
                  </a:lnTo>
                  <a:lnTo>
                    <a:pt x="95493" y="123383"/>
                  </a:lnTo>
                  <a:lnTo>
                    <a:pt x="94570" y="122664"/>
                  </a:lnTo>
                  <a:lnTo>
                    <a:pt x="93451" y="122953"/>
                  </a:lnTo>
                  <a:lnTo>
                    <a:pt x="91879" y="124588"/>
                  </a:lnTo>
                  <a:lnTo>
                    <a:pt x="91253" y="126106"/>
                  </a:lnTo>
                  <a:lnTo>
                    <a:pt x="91527" y="128234"/>
                  </a:lnTo>
                  <a:lnTo>
                    <a:pt x="92019" y="130331"/>
                  </a:lnTo>
                  <a:lnTo>
                    <a:pt x="93115" y="131528"/>
                  </a:lnTo>
                  <a:lnTo>
                    <a:pt x="93201" y="132850"/>
                  </a:lnTo>
                  <a:lnTo>
                    <a:pt x="93592" y="134563"/>
                  </a:lnTo>
                  <a:lnTo>
                    <a:pt x="94155" y="136128"/>
                  </a:lnTo>
                  <a:lnTo>
                    <a:pt x="94421" y="137826"/>
                  </a:lnTo>
                  <a:lnTo>
                    <a:pt x="94061" y="137857"/>
                  </a:lnTo>
                  <a:lnTo>
                    <a:pt x="92755" y="135682"/>
                  </a:lnTo>
                  <a:lnTo>
                    <a:pt x="91581" y="133327"/>
                  </a:lnTo>
                  <a:lnTo>
                    <a:pt x="88538" y="128868"/>
                  </a:lnTo>
                  <a:lnTo>
                    <a:pt x="87544" y="120872"/>
                  </a:lnTo>
                  <a:lnTo>
                    <a:pt x="87482" y="116913"/>
                  </a:lnTo>
                  <a:lnTo>
                    <a:pt x="85393" y="112251"/>
                  </a:lnTo>
                  <a:lnTo>
                    <a:pt x="84008" y="105789"/>
                  </a:lnTo>
                  <a:lnTo>
                    <a:pt x="83453" y="104107"/>
                  </a:lnTo>
                  <a:lnTo>
                    <a:pt x="84180" y="102010"/>
                  </a:lnTo>
                  <a:lnTo>
                    <a:pt x="84305" y="101227"/>
                  </a:lnTo>
                  <a:lnTo>
                    <a:pt x="83914" y="101400"/>
                  </a:lnTo>
                  <a:lnTo>
                    <a:pt x="82850" y="102479"/>
                  </a:lnTo>
                  <a:lnTo>
                    <a:pt x="81466" y="99898"/>
                  </a:lnTo>
                  <a:lnTo>
                    <a:pt x="80558" y="97582"/>
                  </a:lnTo>
                  <a:lnTo>
                    <a:pt x="76975" y="92786"/>
                  </a:lnTo>
                  <a:lnTo>
                    <a:pt x="75934" y="90666"/>
                  </a:lnTo>
                  <a:lnTo>
                    <a:pt x="75887" y="88593"/>
                  </a:lnTo>
                  <a:lnTo>
                    <a:pt x="74338" y="90674"/>
                  </a:lnTo>
                  <a:lnTo>
                    <a:pt x="72234" y="92137"/>
                  </a:lnTo>
                  <a:lnTo>
                    <a:pt x="70091" y="94335"/>
                  </a:lnTo>
                  <a:lnTo>
                    <a:pt x="68667" y="95000"/>
                  </a:lnTo>
                  <a:lnTo>
                    <a:pt x="64152" y="95407"/>
                  </a:lnTo>
                  <a:lnTo>
                    <a:pt x="61539" y="92465"/>
                  </a:lnTo>
                  <a:lnTo>
                    <a:pt x="57792" y="85260"/>
                  </a:lnTo>
                  <a:lnTo>
                    <a:pt x="57299" y="83633"/>
                  </a:lnTo>
                  <a:lnTo>
                    <a:pt x="57792" y="79384"/>
                  </a:lnTo>
                  <a:lnTo>
                    <a:pt x="56900" y="75355"/>
                  </a:lnTo>
                  <a:lnTo>
                    <a:pt x="56916" y="73235"/>
                  </a:lnTo>
                  <a:lnTo>
                    <a:pt x="56650" y="71811"/>
                  </a:lnTo>
                  <a:lnTo>
                    <a:pt x="55977" y="72124"/>
                  </a:lnTo>
                  <a:lnTo>
                    <a:pt x="55719" y="73102"/>
                  </a:lnTo>
                  <a:lnTo>
                    <a:pt x="55867" y="74596"/>
                  </a:lnTo>
                  <a:lnTo>
                    <a:pt x="55593" y="75848"/>
                  </a:lnTo>
                  <a:lnTo>
                    <a:pt x="52355" y="75606"/>
                  </a:lnTo>
                  <a:lnTo>
                    <a:pt x="49303" y="75035"/>
                  </a:lnTo>
                  <a:lnTo>
                    <a:pt x="51987" y="77155"/>
                  </a:lnTo>
                  <a:lnTo>
                    <a:pt x="54874" y="77648"/>
                  </a:lnTo>
                  <a:lnTo>
                    <a:pt x="56360" y="79541"/>
                  </a:lnTo>
                  <a:lnTo>
                    <a:pt x="56540" y="81020"/>
                  </a:lnTo>
                  <a:lnTo>
                    <a:pt x="56446" y="82686"/>
                  </a:lnTo>
                  <a:lnTo>
                    <a:pt x="54976" y="83852"/>
                  </a:lnTo>
                  <a:lnTo>
                    <a:pt x="53622" y="84587"/>
                  </a:lnTo>
                  <a:lnTo>
                    <a:pt x="53864" y="86183"/>
                  </a:lnTo>
                  <a:lnTo>
                    <a:pt x="55508" y="88123"/>
                  </a:lnTo>
                  <a:lnTo>
                    <a:pt x="53520" y="88671"/>
                  </a:lnTo>
                  <a:lnTo>
                    <a:pt x="52981" y="89938"/>
                  </a:lnTo>
                  <a:lnTo>
                    <a:pt x="52933" y="91746"/>
                  </a:lnTo>
                  <a:lnTo>
                    <a:pt x="53935" y="93341"/>
                  </a:lnTo>
                  <a:lnTo>
                    <a:pt x="54334" y="94523"/>
                  </a:lnTo>
                  <a:lnTo>
                    <a:pt x="54091" y="95610"/>
                  </a:lnTo>
                  <a:lnTo>
                    <a:pt x="55062" y="96776"/>
                  </a:lnTo>
                  <a:lnTo>
                    <a:pt x="56470" y="99225"/>
                  </a:lnTo>
                  <a:lnTo>
                    <a:pt x="56923" y="100961"/>
                  </a:lnTo>
                  <a:lnTo>
                    <a:pt x="56336" y="103410"/>
                  </a:lnTo>
                  <a:lnTo>
                    <a:pt x="55531" y="104365"/>
                  </a:lnTo>
                  <a:lnTo>
                    <a:pt x="54240" y="105288"/>
                  </a:lnTo>
                  <a:lnTo>
                    <a:pt x="51205" y="108370"/>
                  </a:lnTo>
                  <a:lnTo>
                    <a:pt x="49718" y="111875"/>
                  </a:lnTo>
                  <a:lnTo>
                    <a:pt x="48459" y="113510"/>
                  </a:lnTo>
                  <a:lnTo>
                    <a:pt x="46878" y="113815"/>
                  </a:lnTo>
                  <a:lnTo>
                    <a:pt x="46268" y="113096"/>
                  </a:lnTo>
                  <a:lnTo>
                    <a:pt x="44961" y="112157"/>
                  </a:lnTo>
                  <a:lnTo>
                    <a:pt x="44930" y="110443"/>
                  </a:lnTo>
                  <a:lnTo>
                    <a:pt x="45329" y="109090"/>
                  </a:lnTo>
                  <a:lnTo>
                    <a:pt x="47997" y="105812"/>
                  </a:lnTo>
                  <a:lnTo>
                    <a:pt x="46542" y="106250"/>
                  </a:lnTo>
                  <a:lnTo>
                    <a:pt x="44899" y="107189"/>
                  </a:lnTo>
                  <a:lnTo>
                    <a:pt x="42395" y="108965"/>
                  </a:lnTo>
                  <a:lnTo>
                    <a:pt x="41597" y="106766"/>
                  </a:lnTo>
                  <a:lnTo>
                    <a:pt x="41073" y="104732"/>
                  </a:lnTo>
                  <a:lnTo>
                    <a:pt x="41065" y="102237"/>
                  </a:lnTo>
                  <a:lnTo>
                    <a:pt x="43076" y="98505"/>
                  </a:lnTo>
                  <a:lnTo>
                    <a:pt x="40799" y="100367"/>
                  </a:lnTo>
                  <a:lnTo>
                    <a:pt x="40173" y="102690"/>
                  </a:lnTo>
                  <a:lnTo>
                    <a:pt x="40455" y="105429"/>
                  </a:lnTo>
                  <a:lnTo>
                    <a:pt x="40158" y="107369"/>
                  </a:lnTo>
                  <a:lnTo>
                    <a:pt x="39274" y="109896"/>
                  </a:lnTo>
                  <a:lnTo>
                    <a:pt x="38061" y="111414"/>
                  </a:lnTo>
                  <a:lnTo>
                    <a:pt x="36105" y="112391"/>
                  </a:lnTo>
                  <a:lnTo>
                    <a:pt x="35245" y="113886"/>
                  </a:lnTo>
                  <a:lnTo>
                    <a:pt x="33931" y="114981"/>
                  </a:lnTo>
                  <a:lnTo>
                    <a:pt x="33891" y="112790"/>
                  </a:lnTo>
                  <a:lnTo>
                    <a:pt x="33469" y="109896"/>
                  </a:lnTo>
                  <a:lnTo>
                    <a:pt x="32053" y="103019"/>
                  </a:lnTo>
                  <a:lnTo>
                    <a:pt x="31748" y="104498"/>
                  </a:lnTo>
                  <a:lnTo>
                    <a:pt x="32483" y="108761"/>
                  </a:lnTo>
                  <a:lnTo>
                    <a:pt x="32436" y="111531"/>
                  </a:lnTo>
                  <a:lnTo>
                    <a:pt x="31364" y="113722"/>
                  </a:lnTo>
                  <a:lnTo>
                    <a:pt x="29213" y="116068"/>
                  </a:lnTo>
                  <a:lnTo>
                    <a:pt x="27562" y="116397"/>
                  </a:lnTo>
                  <a:lnTo>
                    <a:pt x="26592" y="116037"/>
                  </a:lnTo>
                  <a:lnTo>
                    <a:pt x="25121" y="114582"/>
                  </a:lnTo>
                  <a:lnTo>
                    <a:pt x="23509" y="112501"/>
                  </a:lnTo>
                  <a:lnTo>
                    <a:pt x="23243" y="109153"/>
                  </a:lnTo>
                  <a:lnTo>
                    <a:pt x="22578" y="107314"/>
                  </a:lnTo>
                  <a:lnTo>
                    <a:pt x="22680" y="105116"/>
                  </a:lnTo>
                  <a:lnTo>
                    <a:pt x="22547" y="103035"/>
                  </a:lnTo>
                  <a:lnTo>
                    <a:pt x="20818" y="97457"/>
                  </a:lnTo>
                  <a:lnTo>
                    <a:pt x="19699" y="94593"/>
                  </a:lnTo>
                  <a:lnTo>
                    <a:pt x="19840" y="93670"/>
                  </a:lnTo>
                  <a:lnTo>
                    <a:pt x="19762" y="93279"/>
                  </a:lnTo>
                  <a:lnTo>
                    <a:pt x="19246" y="89586"/>
                  </a:lnTo>
                  <a:lnTo>
                    <a:pt x="18526" y="87325"/>
                  </a:lnTo>
                  <a:lnTo>
                    <a:pt x="18166" y="84916"/>
                  </a:lnTo>
                  <a:lnTo>
                    <a:pt x="19872" y="81450"/>
                  </a:lnTo>
                  <a:lnTo>
                    <a:pt x="19183" y="80887"/>
                  </a:lnTo>
                  <a:lnTo>
                    <a:pt x="17219" y="80425"/>
                  </a:lnTo>
                  <a:lnTo>
                    <a:pt x="15397" y="79823"/>
                  </a:lnTo>
                  <a:lnTo>
                    <a:pt x="14951" y="78923"/>
                  </a:lnTo>
                  <a:lnTo>
                    <a:pt x="15764" y="75504"/>
                  </a:lnTo>
                  <a:lnTo>
                    <a:pt x="14818" y="74166"/>
                  </a:lnTo>
                  <a:lnTo>
                    <a:pt x="13457" y="72813"/>
                  </a:lnTo>
                  <a:lnTo>
                    <a:pt x="13026" y="72273"/>
                  </a:lnTo>
                  <a:lnTo>
                    <a:pt x="12572" y="71569"/>
                  </a:lnTo>
                  <a:lnTo>
                    <a:pt x="11947" y="69848"/>
                  </a:lnTo>
                  <a:lnTo>
                    <a:pt x="13159" y="66225"/>
                  </a:lnTo>
                  <a:lnTo>
                    <a:pt x="14857" y="62016"/>
                  </a:lnTo>
                  <a:lnTo>
                    <a:pt x="15162" y="60413"/>
                  </a:lnTo>
                  <a:lnTo>
                    <a:pt x="15443" y="57627"/>
                  </a:lnTo>
                  <a:lnTo>
                    <a:pt x="15600" y="56556"/>
                  </a:lnTo>
                  <a:lnTo>
                    <a:pt x="15381" y="55499"/>
                  </a:lnTo>
                  <a:lnTo>
                    <a:pt x="13589" y="54279"/>
                  </a:lnTo>
                  <a:lnTo>
                    <a:pt x="10437" y="53786"/>
                  </a:lnTo>
                  <a:lnTo>
                    <a:pt x="8207" y="52761"/>
                  </a:lnTo>
                  <a:lnTo>
                    <a:pt x="6908" y="51212"/>
                  </a:lnTo>
                  <a:lnTo>
                    <a:pt x="5797" y="50594"/>
                  </a:lnTo>
                  <a:lnTo>
                    <a:pt x="4428" y="51056"/>
                  </a:lnTo>
                  <a:lnTo>
                    <a:pt x="2684" y="50453"/>
                  </a:lnTo>
                  <a:lnTo>
                    <a:pt x="1221" y="48912"/>
                  </a:lnTo>
                  <a:lnTo>
                    <a:pt x="0" y="47042"/>
                  </a:lnTo>
                  <a:lnTo>
                    <a:pt x="157" y="46166"/>
                  </a:lnTo>
                  <a:lnTo>
                    <a:pt x="478" y="45001"/>
                  </a:lnTo>
                  <a:lnTo>
                    <a:pt x="2778" y="40150"/>
                  </a:lnTo>
                  <a:lnTo>
                    <a:pt x="3630" y="40001"/>
                  </a:lnTo>
                  <a:lnTo>
                    <a:pt x="5625" y="40932"/>
                  </a:lnTo>
                  <a:lnTo>
                    <a:pt x="6368" y="40932"/>
                  </a:lnTo>
                  <a:lnTo>
                    <a:pt x="7675" y="39015"/>
                  </a:lnTo>
                  <a:lnTo>
                    <a:pt x="9506" y="33547"/>
                  </a:lnTo>
                  <a:lnTo>
                    <a:pt x="12088" y="33563"/>
                  </a:lnTo>
                  <a:lnTo>
                    <a:pt x="14364" y="33735"/>
                  </a:lnTo>
                  <a:lnTo>
                    <a:pt x="15898" y="34016"/>
                  </a:lnTo>
                  <a:lnTo>
                    <a:pt x="17423" y="33844"/>
                  </a:lnTo>
                  <a:lnTo>
                    <a:pt x="19027" y="33406"/>
                  </a:lnTo>
                  <a:lnTo>
                    <a:pt x="19895" y="32718"/>
                  </a:lnTo>
                  <a:lnTo>
                    <a:pt x="20372" y="31841"/>
                  </a:lnTo>
                  <a:lnTo>
                    <a:pt x="20208" y="31082"/>
                  </a:lnTo>
                  <a:lnTo>
                    <a:pt x="18244" y="30050"/>
                  </a:lnTo>
                  <a:lnTo>
                    <a:pt x="17486" y="29275"/>
                  </a:lnTo>
                  <a:lnTo>
                    <a:pt x="16938" y="27077"/>
                  </a:lnTo>
                  <a:lnTo>
                    <a:pt x="16367" y="26256"/>
                  </a:lnTo>
                  <a:lnTo>
                    <a:pt x="12510" y="26138"/>
                  </a:lnTo>
                  <a:lnTo>
                    <a:pt x="10507" y="25129"/>
                  </a:lnTo>
                  <a:lnTo>
                    <a:pt x="9404" y="24221"/>
                  </a:lnTo>
                  <a:lnTo>
                    <a:pt x="7448" y="21225"/>
                  </a:lnTo>
                  <a:lnTo>
                    <a:pt x="5023" y="19003"/>
                  </a:lnTo>
                  <a:lnTo>
                    <a:pt x="2707" y="18479"/>
                  </a:lnTo>
                  <a:lnTo>
                    <a:pt x="1815" y="17759"/>
                  </a:lnTo>
                  <a:lnTo>
                    <a:pt x="1330" y="16617"/>
                  </a:lnTo>
                  <a:lnTo>
                    <a:pt x="1604" y="14966"/>
                  </a:lnTo>
                  <a:lnTo>
                    <a:pt x="2300" y="13464"/>
                  </a:lnTo>
                  <a:lnTo>
                    <a:pt x="2785" y="11790"/>
                  </a:lnTo>
                  <a:lnTo>
                    <a:pt x="4632" y="9576"/>
                  </a:lnTo>
                  <a:lnTo>
                    <a:pt x="6799" y="7644"/>
                  </a:lnTo>
                  <a:lnTo>
                    <a:pt x="7769" y="6314"/>
                  </a:lnTo>
                  <a:lnTo>
                    <a:pt x="9138" y="4913"/>
                  </a:lnTo>
                  <a:lnTo>
                    <a:pt x="9302" y="4146"/>
                  </a:lnTo>
                  <a:lnTo>
                    <a:pt x="9067" y="3270"/>
                  </a:lnTo>
                  <a:lnTo>
                    <a:pt x="7957" y="2433"/>
                  </a:lnTo>
                  <a:lnTo>
                    <a:pt x="7182" y="2167"/>
                  </a:lnTo>
                  <a:lnTo>
                    <a:pt x="7057" y="1627"/>
                  </a:lnTo>
                  <a:lnTo>
                    <a:pt x="7589" y="180"/>
                  </a:lnTo>
                  <a:lnTo>
                    <a:pt x="8645" y="0"/>
                  </a:lnTo>
                  <a:lnTo>
                    <a:pt x="10843" y="1314"/>
                  </a:lnTo>
                  <a:lnTo>
                    <a:pt x="13081" y="3434"/>
                  </a:lnTo>
                  <a:lnTo>
                    <a:pt x="14403" y="5328"/>
                  </a:lnTo>
                  <a:lnTo>
                    <a:pt x="14458" y="6822"/>
                  </a:lnTo>
                  <a:lnTo>
                    <a:pt x="15318" y="7065"/>
                  </a:lnTo>
                  <a:lnTo>
                    <a:pt x="16187" y="7119"/>
                  </a:lnTo>
                  <a:lnTo>
                    <a:pt x="17642" y="7777"/>
                  </a:lnTo>
                  <a:lnTo>
                    <a:pt x="19144" y="7581"/>
                  </a:lnTo>
                  <a:lnTo>
                    <a:pt x="20114" y="7949"/>
                  </a:lnTo>
                  <a:lnTo>
                    <a:pt x="20763" y="7816"/>
                  </a:lnTo>
                  <a:lnTo>
                    <a:pt x="21006" y="6955"/>
                  </a:lnTo>
                  <a:lnTo>
                    <a:pt x="20279" y="5688"/>
                  </a:lnTo>
                  <a:lnTo>
                    <a:pt x="19746" y="4788"/>
                  </a:lnTo>
                  <a:lnTo>
                    <a:pt x="20356" y="3880"/>
                  </a:lnTo>
                  <a:lnTo>
                    <a:pt x="21053" y="3700"/>
                  </a:lnTo>
                  <a:lnTo>
                    <a:pt x="21828" y="3927"/>
                  </a:lnTo>
                  <a:lnTo>
                    <a:pt x="22883" y="4741"/>
                  </a:lnTo>
                  <a:lnTo>
                    <a:pt x="23658" y="6407"/>
                  </a:lnTo>
                  <a:lnTo>
                    <a:pt x="23807" y="8997"/>
                  </a:lnTo>
                  <a:lnTo>
                    <a:pt x="25520" y="11336"/>
                  </a:lnTo>
                  <a:lnTo>
                    <a:pt x="27781" y="12995"/>
                  </a:lnTo>
                  <a:lnTo>
                    <a:pt x="29549" y="13761"/>
                  </a:lnTo>
                  <a:lnTo>
                    <a:pt x="31677" y="14309"/>
                  </a:lnTo>
                  <a:lnTo>
                    <a:pt x="33500" y="13785"/>
                  </a:lnTo>
                  <a:lnTo>
                    <a:pt x="34408" y="12158"/>
                  </a:lnTo>
                  <a:lnTo>
                    <a:pt x="33993" y="10695"/>
                  </a:lnTo>
                  <a:lnTo>
                    <a:pt x="34282" y="9388"/>
                  </a:lnTo>
                  <a:lnTo>
                    <a:pt x="35010" y="8668"/>
                  </a:lnTo>
                  <a:lnTo>
                    <a:pt x="36152" y="8715"/>
                  </a:lnTo>
                  <a:lnTo>
                    <a:pt x="36997" y="9748"/>
                  </a:lnTo>
                  <a:lnTo>
                    <a:pt x="39477" y="15334"/>
                  </a:lnTo>
                  <a:lnTo>
                    <a:pt x="38969" y="17806"/>
                  </a:lnTo>
                  <a:lnTo>
                    <a:pt x="39524" y="24581"/>
                  </a:lnTo>
                  <a:lnTo>
                    <a:pt x="38898" y="29041"/>
                  </a:lnTo>
                  <a:lnTo>
                    <a:pt x="39000" y="30003"/>
                  </a:lnTo>
                  <a:lnTo>
                    <a:pt x="39290" y="30746"/>
                  </a:lnTo>
                  <a:lnTo>
                    <a:pt x="39712" y="31051"/>
                  </a:lnTo>
                  <a:lnTo>
                    <a:pt x="40439" y="31044"/>
                  </a:lnTo>
                  <a:lnTo>
                    <a:pt x="43459" y="31881"/>
                  </a:lnTo>
                  <a:lnTo>
                    <a:pt x="46002" y="32811"/>
                  </a:lnTo>
                  <a:lnTo>
                    <a:pt x="48873" y="33656"/>
                  </a:lnTo>
                  <a:lnTo>
                    <a:pt x="53020" y="34314"/>
                  </a:lnTo>
                  <a:lnTo>
                    <a:pt x="55562" y="34102"/>
                  </a:lnTo>
                  <a:lnTo>
                    <a:pt x="56830" y="34079"/>
                  </a:lnTo>
                  <a:lnTo>
                    <a:pt x="59403" y="34275"/>
                  </a:lnTo>
                  <a:lnTo>
                    <a:pt x="66163" y="33922"/>
                  </a:lnTo>
                  <a:lnTo>
                    <a:pt x="71757" y="33829"/>
                  </a:lnTo>
                  <a:lnTo>
                    <a:pt x="74033" y="34470"/>
                  </a:lnTo>
                  <a:lnTo>
                    <a:pt x="75856" y="34697"/>
                  </a:lnTo>
                  <a:lnTo>
                    <a:pt x="82084" y="34251"/>
                  </a:lnTo>
                  <a:lnTo>
                    <a:pt x="88374" y="34040"/>
                  </a:lnTo>
                  <a:lnTo>
                    <a:pt x="91777" y="35456"/>
                  </a:lnTo>
                  <a:lnTo>
                    <a:pt x="95485" y="37764"/>
                  </a:lnTo>
                  <a:lnTo>
                    <a:pt x="97574" y="39477"/>
                  </a:lnTo>
                  <a:lnTo>
                    <a:pt x="97950" y="40455"/>
                  </a:lnTo>
                  <a:lnTo>
                    <a:pt x="97723" y="41292"/>
                  </a:lnTo>
                  <a:lnTo>
                    <a:pt x="97027" y="41754"/>
                  </a:lnTo>
                  <a:lnTo>
                    <a:pt x="95743" y="41769"/>
                  </a:lnTo>
                  <a:lnTo>
                    <a:pt x="92810" y="40651"/>
                  </a:lnTo>
                  <a:lnTo>
                    <a:pt x="92309" y="40979"/>
                  </a:lnTo>
                  <a:lnTo>
                    <a:pt x="92364" y="43264"/>
                  </a:lnTo>
                  <a:lnTo>
                    <a:pt x="92270" y="43624"/>
                  </a:lnTo>
                  <a:lnTo>
                    <a:pt x="91644" y="45673"/>
                  </a:lnTo>
                  <a:lnTo>
                    <a:pt x="89876" y="50281"/>
                  </a:lnTo>
                  <a:lnTo>
                    <a:pt x="89532" y="52339"/>
                  </a:lnTo>
                  <a:lnTo>
                    <a:pt x="89156" y="52863"/>
                  </a:lnTo>
                  <a:lnTo>
                    <a:pt x="88695" y="53152"/>
                  </a:lnTo>
                  <a:lnTo>
                    <a:pt x="87310" y="53231"/>
                  </a:lnTo>
                  <a:lnTo>
                    <a:pt x="86222" y="53567"/>
                  </a:lnTo>
                  <a:lnTo>
                    <a:pt x="85768" y="54318"/>
                  </a:lnTo>
                  <a:lnTo>
                    <a:pt x="85065" y="55867"/>
                  </a:lnTo>
                  <a:lnTo>
                    <a:pt x="84571" y="57432"/>
                  </a:lnTo>
                  <a:lnTo>
                    <a:pt x="83898" y="57917"/>
                  </a:lnTo>
                  <a:lnTo>
                    <a:pt x="82279" y="57072"/>
                  </a:lnTo>
                  <a:lnTo>
                    <a:pt x="81270" y="57205"/>
                  </a:lnTo>
                  <a:lnTo>
                    <a:pt x="80003" y="57565"/>
                  </a:lnTo>
                  <a:lnTo>
                    <a:pt x="78735" y="58457"/>
                  </a:lnTo>
                  <a:lnTo>
                    <a:pt x="77867" y="59568"/>
                  </a:lnTo>
                  <a:lnTo>
                    <a:pt x="76881" y="59943"/>
                  </a:lnTo>
                  <a:lnTo>
                    <a:pt x="73939" y="59724"/>
                  </a:lnTo>
                  <a:lnTo>
                    <a:pt x="73384" y="59881"/>
                  </a:lnTo>
                  <a:lnTo>
                    <a:pt x="73009" y="60671"/>
                  </a:lnTo>
                  <a:lnTo>
                    <a:pt x="72711" y="61664"/>
                  </a:lnTo>
                  <a:lnTo>
                    <a:pt x="70419" y="64011"/>
                  </a:lnTo>
                  <a:lnTo>
                    <a:pt x="69550" y="67774"/>
                  </a:lnTo>
                  <a:lnTo>
                    <a:pt x="68846" y="70215"/>
                  </a:lnTo>
                  <a:lnTo>
                    <a:pt x="68964" y="72109"/>
                  </a:lnTo>
                  <a:lnTo>
                    <a:pt x="70896" y="77045"/>
                  </a:lnTo>
                  <a:lnTo>
                    <a:pt x="72250" y="83445"/>
                  </a:lnTo>
                  <a:lnTo>
                    <a:pt x="72766" y="84094"/>
                  </a:lnTo>
                  <a:lnTo>
                    <a:pt x="73220" y="84297"/>
                  </a:lnTo>
                  <a:lnTo>
                    <a:pt x="73423" y="84149"/>
                  </a:lnTo>
                  <a:lnTo>
                    <a:pt x="73376" y="82827"/>
                  </a:lnTo>
                  <a:lnTo>
                    <a:pt x="73462" y="81223"/>
                  </a:lnTo>
                  <a:lnTo>
                    <a:pt x="74096" y="80848"/>
                  </a:lnTo>
                  <a:lnTo>
                    <a:pt x="74909" y="81176"/>
                  </a:lnTo>
                  <a:lnTo>
                    <a:pt x="75684" y="82569"/>
                  </a:lnTo>
                  <a:lnTo>
                    <a:pt x="76553" y="85119"/>
                  </a:lnTo>
                  <a:lnTo>
                    <a:pt x="77483" y="86120"/>
                  </a:lnTo>
                  <a:lnTo>
                    <a:pt x="78939" y="86402"/>
                  </a:lnTo>
                  <a:lnTo>
                    <a:pt x="80589" y="85800"/>
                  </a:lnTo>
                  <a:lnTo>
                    <a:pt x="81818" y="84650"/>
                  </a:lnTo>
                  <a:lnTo>
                    <a:pt x="82318" y="83398"/>
                  </a:lnTo>
                  <a:lnTo>
                    <a:pt x="81966" y="80941"/>
                  </a:lnTo>
                  <a:lnTo>
                    <a:pt x="81888" y="79103"/>
                  </a:lnTo>
                  <a:lnTo>
                    <a:pt x="82678" y="77350"/>
                  </a:lnTo>
                  <a:lnTo>
                    <a:pt x="85510" y="74737"/>
                  </a:lnTo>
                  <a:lnTo>
                    <a:pt x="85917" y="73932"/>
                  </a:lnTo>
                  <a:lnTo>
                    <a:pt x="85737" y="71702"/>
                  </a:lnTo>
                  <a:lnTo>
                    <a:pt x="85745" y="69605"/>
                  </a:lnTo>
                  <a:lnTo>
                    <a:pt x="86817" y="69464"/>
                  </a:lnTo>
                  <a:lnTo>
                    <a:pt x="88264" y="69801"/>
                  </a:lnTo>
                  <a:lnTo>
                    <a:pt x="90079" y="68776"/>
                  </a:lnTo>
                  <a:lnTo>
                    <a:pt x="90635" y="68752"/>
                  </a:lnTo>
                  <a:lnTo>
                    <a:pt x="91402" y="69856"/>
                  </a:lnTo>
                  <a:lnTo>
                    <a:pt x="92692" y="69668"/>
                  </a:lnTo>
                  <a:lnTo>
                    <a:pt x="93647" y="74221"/>
                  </a:lnTo>
                  <a:lnTo>
                    <a:pt x="94625" y="78234"/>
                  </a:lnTo>
                  <a:lnTo>
                    <a:pt x="94632" y="80104"/>
                  </a:lnTo>
                  <a:lnTo>
                    <a:pt x="94797" y="84204"/>
                  </a:lnTo>
                  <a:lnTo>
                    <a:pt x="95243" y="87544"/>
                  </a:lnTo>
                  <a:lnTo>
                    <a:pt x="95939" y="88303"/>
                  </a:lnTo>
                  <a:lnTo>
                    <a:pt x="96752" y="90087"/>
                  </a:lnTo>
                  <a:lnTo>
                    <a:pt x="97504" y="92160"/>
                  </a:lnTo>
                  <a:lnTo>
                    <a:pt x="98090" y="93318"/>
                  </a:lnTo>
                  <a:lnTo>
                    <a:pt x="98489" y="97097"/>
                  </a:lnTo>
                  <a:lnTo>
                    <a:pt x="98982" y="99819"/>
                  </a:lnTo>
                  <a:lnTo>
                    <a:pt x="99632" y="108363"/>
                  </a:lnTo>
                  <a:lnTo>
                    <a:pt x="99929" y="109997"/>
                  </a:lnTo>
                  <a:close/>
                  <a:moveTo>
                    <a:pt x="57487" y="86731"/>
                  </a:moveTo>
                  <a:lnTo>
                    <a:pt x="57878" y="87748"/>
                  </a:lnTo>
                  <a:lnTo>
                    <a:pt x="56657" y="87137"/>
                  </a:lnTo>
                  <a:lnTo>
                    <a:pt x="55742" y="86433"/>
                  </a:lnTo>
                  <a:lnTo>
                    <a:pt x="55179" y="85495"/>
                  </a:lnTo>
                  <a:lnTo>
                    <a:pt x="56133" y="85002"/>
                  </a:lnTo>
                  <a:lnTo>
                    <a:pt x="57487" y="86731"/>
                  </a:lnTo>
                  <a:close/>
                  <a:moveTo>
                    <a:pt x="60467" y="107377"/>
                  </a:moveTo>
                  <a:lnTo>
                    <a:pt x="56650" y="108206"/>
                  </a:lnTo>
                  <a:lnTo>
                    <a:pt x="54701" y="107948"/>
                  </a:lnTo>
                  <a:lnTo>
                    <a:pt x="58340" y="101760"/>
                  </a:lnTo>
                  <a:lnTo>
                    <a:pt x="58214" y="98990"/>
                  </a:lnTo>
                  <a:lnTo>
                    <a:pt x="57651" y="96729"/>
                  </a:lnTo>
                  <a:lnTo>
                    <a:pt x="55805" y="94914"/>
                  </a:lnTo>
                  <a:lnTo>
                    <a:pt x="55703" y="93615"/>
                  </a:lnTo>
                  <a:lnTo>
                    <a:pt x="54874" y="91839"/>
                  </a:lnTo>
                  <a:lnTo>
                    <a:pt x="54444" y="89758"/>
                  </a:lnTo>
                  <a:lnTo>
                    <a:pt x="56493" y="89093"/>
                  </a:lnTo>
                  <a:lnTo>
                    <a:pt x="58160" y="90283"/>
                  </a:lnTo>
                  <a:lnTo>
                    <a:pt x="58394" y="90940"/>
                  </a:lnTo>
                  <a:lnTo>
                    <a:pt x="58754" y="92637"/>
                  </a:lnTo>
                  <a:lnTo>
                    <a:pt x="59575" y="94406"/>
                  </a:lnTo>
                  <a:lnTo>
                    <a:pt x="62455" y="98043"/>
                  </a:lnTo>
                  <a:lnTo>
                    <a:pt x="62400" y="100273"/>
                  </a:lnTo>
                  <a:lnTo>
                    <a:pt x="61610" y="105710"/>
                  </a:lnTo>
                  <a:lnTo>
                    <a:pt x="60467" y="107377"/>
                  </a:lnTo>
                  <a:close/>
                  <a:moveTo>
                    <a:pt x="77570" y="100477"/>
                  </a:moveTo>
                  <a:lnTo>
                    <a:pt x="76553" y="101173"/>
                  </a:lnTo>
                  <a:lnTo>
                    <a:pt x="75598" y="100570"/>
                  </a:lnTo>
                  <a:lnTo>
                    <a:pt x="74378" y="98270"/>
                  </a:lnTo>
                  <a:lnTo>
                    <a:pt x="74980" y="95360"/>
                  </a:lnTo>
                  <a:lnTo>
                    <a:pt x="75363" y="94945"/>
                  </a:lnTo>
                  <a:lnTo>
                    <a:pt x="75973" y="95892"/>
                  </a:lnTo>
                  <a:lnTo>
                    <a:pt x="76826" y="97918"/>
                  </a:lnTo>
                  <a:lnTo>
                    <a:pt x="77382" y="99459"/>
                  </a:lnTo>
                  <a:lnTo>
                    <a:pt x="77570" y="100477"/>
                  </a:lnTo>
                  <a:close/>
                  <a:moveTo>
                    <a:pt x="68658" y="105358"/>
                  </a:moveTo>
                  <a:lnTo>
                    <a:pt x="66335" y="107009"/>
                  </a:lnTo>
                  <a:lnTo>
                    <a:pt x="67094" y="97230"/>
                  </a:lnTo>
                  <a:lnTo>
                    <a:pt x="68831" y="100875"/>
                  </a:lnTo>
                  <a:lnTo>
                    <a:pt x="69269" y="102823"/>
                  </a:lnTo>
                  <a:lnTo>
                    <a:pt x="68658" y="105358"/>
                  </a:lnTo>
                  <a:close/>
                  <a:moveTo>
                    <a:pt x="84532" y="113432"/>
                  </a:moveTo>
                  <a:lnTo>
                    <a:pt x="83734" y="115357"/>
                  </a:lnTo>
                  <a:lnTo>
                    <a:pt x="83343" y="113956"/>
                  </a:lnTo>
                  <a:lnTo>
                    <a:pt x="83680" y="112180"/>
                  </a:lnTo>
                  <a:lnTo>
                    <a:pt x="84024" y="111202"/>
                  </a:lnTo>
                  <a:lnTo>
                    <a:pt x="84251" y="111210"/>
                  </a:lnTo>
                  <a:lnTo>
                    <a:pt x="84720" y="112219"/>
                  </a:lnTo>
                  <a:lnTo>
                    <a:pt x="84532" y="113432"/>
                  </a:lnTo>
                  <a:close/>
                  <a:moveTo>
                    <a:pt x="86191" y="121044"/>
                  </a:moveTo>
                  <a:lnTo>
                    <a:pt x="84869" y="121154"/>
                  </a:lnTo>
                  <a:lnTo>
                    <a:pt x="84219" y="120457"/>
                  </a:lnTo>
                  <a:lnTo>
                    <a:pt x="84525" y="119480"/>
                  </a:lnTo>
                  <a:lnTo>
                    <a:pt x="84164" y="116327"/>
                  </a:lnTo>
                  <a:lnTo>
                    <a:pt x="85283" y="115998"/>
                  </a:lnTo>
                  <a:lnTo>
                    <a:pt x="85854" y="116014"/>
                  </a:lnTo>
                  <a:lnTo>
                    <a:pt x="86175" y="116945"/>
                  </a:lnTo>
                  <a:lnTo>
                    <a:pt x="86473" y="118650"/>
                  </a:lnTo>
                  <a:lnTo>
                    <a:pt x="86191" y="12104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40BBE71-6AE4-B731-F889-8CB3003C71FB}"/>
                </a:ext>
              </a:extLst>
            </p:cNvPr>
            <p:cNvSpPr>
              <a:spLocks/>
            </p:cNvSpPr>
            <p:nvPr/>
          </p:nvSpPr>
          <p:spPr>
            <a:xfrm>
              <a:off x="7306342" y="3332039"/>
              <a:ext cx="84305" cy="68181"/>
            </a:xfrm>
            <a:custGeom>
              <a:avLst/>
              <a:gdLst>
                <a:gd name="connsiteX0" fmla="*/ 50305 w 84305"/>
                <a:gd name="connsiteY0" fmla="*/ 2050 h 68181"/>
                <a:gd name="connsiteX1" fmla="*/ 50406 w 84305"/>
                <a:gd name="connsiteY1" fmla="*/ 2777 h 68181"/>
                <a:gd name="connsiteX2" fmla="*/ 51009 w 84305"/>
                <a:gd name="connsiteY2" fmla="*/ 3083 h 68181"/>
                <a:gd name="connsiteX3" fmla="*/ 53113 w 84305"/>
                <a:gd name="connsiteY3" fmla="*/ 2926 h 68181"/>
                <a:gd name="connsiteX4" fmla="*/ 54177 w 84305"/>
                <a:gd name="connsiteY4" fmla="*/ 1604 h 68181"/>
                <a:gd name="connsiteX5" fmla="*/ 55022 w 84305"/>
                <a:gd name="connsiteY5" fmla="*/ 775 h 68181"/>
                <a:gd name="connsiteX6" fmla="*/ 55648 w 84305"/>
                <a:gd name="connsiteY6" fmla="*/ 1338 h 68181"/>
                <a:gd name="connsiteX7" fmla="*/ 55953 w 84305"/>
                <a:gd name="connsiteY7" fmla="*/ 2965 h 68181"/>
                <a:gd name="connsiteX8" fmla="*/ 56532 w 84305"/>
                <a:gd name="connsiteY8" fmla="*/ 5078 h 68181"/>
                <a:gd name="connsiteX9" fmla="*/ 59043 w 84305"/>
                <a:gd name="connsiteY9" fmla="*/ 7440 h 68181"/>
                <a:gd name="connsiteX10" fmla="*/ 61164 w 84305"/>
                <a:gd name="connsiteY10" fmla="*/ 8113 h 68181"/>
                <a:gd name="connsiteX11" fmla="*/ 63777 w 84305"/>
                <a:gd name="connsiteY11" fmla="*/ 7651 h 68181"/>
                <a:gd name="connsiteX12" fmla="*/ 64809 w 84305"/>
                <a:gd name="connsiteY12" fmla="*/ 7229 h 68181"/>
                <a:gd name="connsiteX13" fmla="*/ 65513 w 84305"/>
                <a:gd name="connsiteY13" fmla="*/ 7581 h 68181"/>
                <a:gd name="connsiteX14" fmla="*/ 66210 w 84305"/>
                <a:gd name="connsiteY14" fmla="*/ 8833 h 68181"/>
                <a:gd name="connsiteX15" fmla="*/ 67704 w 84305"/>
                <a:gd name="connsiteY15" fmla="*/ 10257 h 68181"/>
                <a:gd name="connsiteX16" fmla="*/ 70865 w 84305"/>
                <a:gd name="connsiteY16" fmla="*/ 11274 h 68181"/>
                <a:gd name="connsiteX17" fmla="*/ 71827 w 84305"/>
                <a:gd name="connsiteY17" fmla="*/ 11845 h 68181"/>
                <a:gd name="connsiteX18" fmla="*/ 72500 w 84305"/>
                <a:gd name="connsiteY18" fmla="*/ 12807 h 68181"/>
                <a:gd name="connsiteX19" fmla="*/ 72304 w 84305"/>
                <a:gd name="connsiteY19" fmla="*/ 14168 h 68181"/>
                <a:gd name="connsiteX20" fmla="*/ 70802 w 84305"/>
                <a:gd name="connsiteY20" fmla="*/ 17571 h 68181"/>
                <a:gd name="connsiteX21" fmla="*/ 70606 w 84305"/>
                <a:gd name="connsiteY21" fmla="*/ 18573 h 68181"/>
                <a:gd name="connsiteX22" fmla="*/ 70810 w 84305"/>
                <a:gd name="connsiteY22" fmla="*/ 18909 h 68181"/>
                <a:gd name="connsiteX23" fmla="*/ 70513 w 84305"/>
                <a:gd name="connsiteY23" fmla="*/ 19535 h 68181"/>
                <a:gd name="connsiteX24" fmla="*/ 68557 w 84305"/>
                <a:gd name="connsiteY24" fmla="*/ 21812 h 68181"/>
                <a:gd name="connsiteX25" fmla="*/ 68385 w 84305"/>
                <a:gd name="connsiteY25" fmla="*/ 22610 h 68181"/>
                <a:gd name="connsiteX26" fmla="*/ 69034 w 84305"/>
                <a:gd name="connsiteY26" fmla="*/ 23916 h 68181"/>
                <a:gd name="connsiteX27" fmla="*/ 69574 w 84305"/>
                <a:gd name="connsiteY27" fmla="*/ 24996 h 68181"/>
                <a:gd name="connsiteX28" fmla="*/ 69590 w 84305"/>
                <a:gd name="connsiteY28" fmla="*/ 24785 h 68181"/>
                <a:gd name="connsiteX29" fmla="*/ 72586 w 84305"/>
                <a:gd name="connsiteY29" fmla="*/ 23807 h 68181"/>
                <a:gd name="connsiteX30" fmla="*/ 73939 w 84305"/>
                <a:gd name="connsiteY30" fmla="*/ 25770 h 68181"/>
                <a:gd name="connsiteX31" fmla="*/ 76161 w 84305"/>
                <a:gd name="connsiteY31" fmla="*/ 25841 h 68181"/>
                <a:gd name="connsiteX32" fmla="*/ 76427 w 84305"/>
                <a:gd name="connsiteY32" fmla="*/ 26475 h 68181"/>
                <a:gd name="connsiteX33" fmla="*/ 78923 w 84305"/>
                <a:gd name="connsiteY33" fmla="*/ 28305 h 68181"/>
                <a:gd name="connsiteX34" fmla="*/ 79690 w 84305"/>
                <a:gd name="connsiteY34" fmla="*/ 29753 h 68181"/>
                <a:gd name="connsiteX35" fmla="*/ 81481 w 84305"/>
                <a:gd name="connsiteY35" fmla="*/ 31153 h 68181"/>
                <a:gd name="connsiteX36" fmla="*/ 79995 w 84305"/>
                <a:gd name="connsiteY36" fmla="*/ 32921 h 68181"/>
                <a:gd name="connsiteX37" fmla="*/ 80221 w 84305"/>
                <a:gd name="connsiteY37" fmla="*/ 33711 h 68181"/>
                <a:gd name="connsiteX38" fmla="*/ 80753 w 84305"/>
                <a:gd name="connsiteY38" fmla="*/ 34517 h 68181"/>
                <a:gd name="connsiteX39" fmla="*/ 82772 w 84305"/>
                <a:gd name="connsiteY39" fmla="*/ 34987 h 68181"/>
                <a:gd name="connsiteX40" fmla="*/ 83781 w 84305"/>
                <a:gd name="connsiteY40" fmla="*/ 36144 h 68181"/>
                <a:gd name="connsiteX41" fmla="*/ 83844 w 84305"/>
                <a:gd name="connsiteY41" fmla="*/ 37920 h 68181"/>
                <a:gd name="connsiteX42" fmla="*/ 84305 w 84305"/>
                <a:gd name="connsiteY42" fmla="*/ 40799 h 68181"/>
                <a:gd name="connsiteX43" fmla="*/ 80143 w 84305"/>
                <a:gd name="connsiteY43" fmla="*/ 43663 h 68181"/>
                <a:gd name="connsiteX44" fmla="*/ 78962 w 84305"/>
                <a:gd name="connsiteY44" fmla="*/ 46855 h 68181"/>
                <a:gd name="connsiteX45" fmla="*/ 78852 w 84305"/>
                <a:gd name="connsiteY45" fmla="*/ 47480 h 68181"/>
                <a:gd name="connsiteX46" fmla="*/ 78712 w 84305"/>
                <a:gd name="connsiteY46" fmla="*/ 47387 h 68181"/>
                <a:gd name="connsiteX47" fmla="*/ 78258 w 84305"/>
                <a:gd name="connsiteY47" fmla="*/ 46330 h 68181"/>
                <a:gd name="connsiteX48" fmla="*/ 77499 w 84305"/>
                <a:gd name="connsiteY48" fmla="*/ 46346 h 68181"/>
                <a:gd name="connsiteX49" fmla="*/ 75778 w 84305"/>
                <a:gd name="connsiteY49" fmla="*/ 45900 h 68181"/>
                <a:gd name="connsiteX50" fmla="*/ 73376 w 84305"/>
                <a:gd name="connsiteY50" fmla="*/ 48779 h 68181"/>
                <a:gd name="connsiteX51" fmla="*/ 72288 w 84305"/>
                <a:gd name="connsiteY51" fmla="*/ 51173 h 68181"/>
                <a:gd name="connsiteX52" fmla="*/ 71647 w 84305"/>
                <a:gd name="connsiteY52" fmla="*/ 52926 h 68181"/>
                <a:gd name="connsiteX53" fmla="*/ 70677 w 84305"/>
                <a:gd name="connsiteY53" fmla="*/ 54342 h 68181"/>
                <a:gd name="connsiteX54" fmla="*/ 70481 w 84305"/>
                <a:gd name="connsiteY54" fmla="*/ 55836 h 68181"/>
                <a:gd name="connsiteX55" fmla="*/ 70606 w 84305"/>
                <a:gd name="connsiteY55" fmla="*/ 56470 h 68181"/>
                <a:gd name="connsiteX56" fmla="*/ 70278 w 84305"/>
                <a:gd name="connsiteY56" fmla="*/ 57275 h 68181"/>
                <a:gd name="connsiteX57" fmla="*/ 70262 w 84305"/>
                <a:gd name="connsiteY57" fmla="*/ 58128 h 68181"/>
                <a:gd name="connsiteX58" fmla="*/ 71639 w 84305"/>
                <a:gd name="connsiteY58" fmla="*/ 59795 h 68181"/>
                <a:gd name="connsiteX59" fmla="*/ 71991 w 84305"/>
                <a:gd name="connsiteY59" fmla="*/ 60702 h 68181"/>
                <a:gd name="connsiteX60" fmla="*/ 73673 w 84305"/>
                <a:gd name="connsiteY60" fmla="*/ 63667 h 68181"/>
                <a:gd name="connsiteX61" fmla="*/ 73149 w 84305"/>
                <a:gd name="connsiteY61" fmla="*/ 64739 h 68181"/>
                <a:gd name="connsiteX62" fmla="*/ 72734 w 84305"/>
                <a:gd name="connsiteY62" fmla="*/ 65905 h 68181"/>
                <a:gd name="connsiteX63" fmla="*/ 72250 w 84305"/>
                <a:gd name="connsiteY63" fmla="*/ 66734 h 68181"/>
                <a:gd name="connsiteX64" fmla="*/ 71678 w 84305"/>
                <a:gd name="connsiteY64" fmla="*/ 67258 h 68181"/>
                <a:gd name="connsiteX65" fmla="*/ 69942 w 84305"/>
                <a:gd name="connsiteY65" fmla="*/ 67227 h 68181"/>
                <a:gd name="connsiteX66" fmla="*/ 67735 w 84305"/>
                <a:gd name="connsiteY66" fmla="*/ 67595 h 68181"/>
                <a:gd name="connsiteX67" fmla="*/ 66249 w 84305"/>
                <a:gd name="connsiteY67" fmla="*/ 68181 h 68181"/>
                <a:gd name="connsiteX68" fmla="*/ 65482 w 84305"/>
                <a:gd name="connsiteY68" fmla="*/ 68181 h 68181"/>
                <a:gd name="connsiteX69" fmla="*/ 63886 w 84305"/>
                <a:gd name="connsiteY69" fmla="*/ 66711 h 68181"/>
                <a:gd name="connsiteX70" fmla="*/ 62103 w 84305"/>
                <a:gd name="connsiteY70" fmla="*/ 64504 h 68181"/>
                <a:gd name="connsiteX71" fmla="*/ 60976 w 84305"/>
                <a:gd name="connsiteY71" fmla="*/ 63448 h 68181"/>
                <a:gd name="connsiteX72" fmla="*/ 60459 w 84305"/>
                <a:gd name="connsiteY72" fmla="*/ 62541 h 68181"/>
                <a:gd name="connsiteX73" fmla="*/ 59059 w 84305"/>
                <a:gd name="connsiteY73" fmla="*/ 62157 h 68181"/>
                <a:gd name="connsiteX74" fmla="*/ 57064 w 84305"/>
                <a:gd name="connsiteY74" fmla="*/ 61070 h 68181"/>
                <a:gd name="connsiteX75" fmla="*/ 55679 w 84305"/>
                <a:gd name="connsiteY75" fmla="*/ 59881 h 68181"/>
                <a:gd name="connsiteX76" fmla="*/ 54490 w 84305"/>
                <a:gd name="connsiteY76" fmla="*/ 59137 h 68181"/>
                <a:gd name="connsiteX77" fmla="*/ 52816 w 84305"/>
                <a:gd name="connsiteY77" fmla="*/ 58770 h 68181"/>
                <a:gd name="connsiteX78" fmla="*/ 51431 w 84305"/>
                <a:gd name="connsiteY78" fmla="*/ 58809 h 68181"/>
                <a:gd name="connsiteX79" fmla="*/ 51032 w 84305"/>
                <a:gd name="connsiteY79" fmla="*/ 56806 h 68181"/>
                <a:gd name="connsiteX80" fmla="*/ 50860 w 84305"/>
                <a:gd name="connsiteY80" fmla="*/ 54521 h 68181"/>
                <a:gd name="connsiteX81" fmla="*/ 49734 w 84305"/>
                <a:gd name="connsiteY81" fmla="*/ 52980 h 68181"/>
                <a:gd name="connsiteX82" fmla="*/ 51283 w 84305"/>
                <a:gd name="connsiteY82" fmla="*/ 46972 h 68181"/>
                <a:gd name="connsiteX83" fmla="*/ 50360 w 84305"/>
                <a:gd name="connsiteY83" fmla="*/ 46385 h 68181"/>
                <a:gd name="connsiteX84" fmla="*/ 49358 w 84305"/>
                <a:gd name="connsiteY84" fmla="*/ 46862 h 68181"/>
                <a:gd name="connsiteX85" fmla="*/ 47903 w 84305"/>
                <a:gd name="connsiteY85" fmla="*/ 48302 h 68181"/>
                <a:gd name="connsiteX86" fmla="*/ 47207 w 84305"/>
                <a:gd name="connsiteY86" fmla="*/ 50007 h 68181"/>
                <a:gd name="connsiteX87" fmla="*/ 46792 w 84305"/>
                <a:gd name="connsiteY87" fmla="*/ 51525 h 68181"/>
                <a:gd name="connsiteX88" fmla="*/ 44351 w 84305"/>
                <a:gd name="connsiteY88" fmla="*/ 52957 h 68181"/>
                <a:gd name="connsiteX89" fmla="*/ 40479 w 84305"/>
                <a:gd name="connsiteY89" fmla="*/ 53481 h 68181"/>
                <a:gd name="connsiteX90" fmla="*/ 36246 w 84305"/>
                <a:gd name="connsiteY90" fmla="*/ 52957 h 68181"/>
                <a:gd name="connsiteX91" fmla="*/ 35667 w 84305"/>
                <a:gd name="connsiteY91" fmla="*/ 52573 h 68181"/>
                <a:gd name="connsiteX92" fmla="*/ 35393 w 84305"/>
                <a:gd name="connsiteY92" fmla="*/ 52135 h 68181"/>
                <a:gd name="connsiteX93" fmla="*/ 35393 w 84305"/>
                <a:gd name="connsiteY93" fmla="*/ 51611 h 68181"/>
                <a:gd name="connsiteX94" fmla="*/ 35683 w 84305"/>
                <a:gd name="connsiteY94" fmla="*/ 50798 h 68181"/>
                <a:gd name="connsiteX95" fmla="*/ 36418 w 84305"/>
                <a:gd name="connsiteY95" fmla="*/ 49804 h 68181"/>
                <a:gd name="connsiteX96" fmla="*/ 36606 w 84305"/>
                <a:gd name="connsiteY96" fmla="*/ 48396 h 68181"/>
                <a:gd name="connsiteX97" fmla="*/ 35847 w 84305"/>
                <a:gd name="connsiteY97" fmla="*/ 47175 h 68181"/>
                <a:gd name="connsiteX98" fmla="*/ 35354 w 84305"/>
                <a:gd name="connsiteY98" fmla="*/ 46698 h 68181"/>
                <a:gd name="connsiteX99" fmla="*/ 35550 w 84305"/>
                <a:gd name="connsiteY99" fmla="*/ 45517 h 68181"/>
                <a:gd name="connsiteX100" fmla="*/ 36105 w 84305"/>
                <a:gd name="connsiteY100" fmla="*/ 44038 h 68181"/>
                <a:gd name="connsiteX101" fmla="*/ 36223 w 84305"/>
                <a:gd name="connsiteY101" fmla="*/ 43186 h 68181"/>
                <a:gd name="connsiteX102" fmla="*/ 33351 w 84305"/>
                <a:gd name="connsiteY102" fmla="*/ 40627 h 68181"/>
                <a:gd name="connsiteX103" fmla="*/ 31278 w 84305"/>
                <a:gd name="connsiteY103" fmla="*/ 40126 h 68181"/>
                <a:gd name="connsiteX104" fmla="*/ 29267 w 84305"/>
                <a:gd name="connsiteY104" fmla="*/ 40033 h 68181"/>
                <a:gd name="connsiteX105" fmla="*/ 27742 w 84305"/>
                <a:gd name="connsiteY105" fmla="*/ 39743 h 68181"/>
                <a:gd name="connsiteX106" fmla="*/ 26850 w 84305"/>
                <a:gd name="connsiteY106" fmla="*/ 39868 h 68181"/>
                <a:gd name="connsiteX107" fmla="*/ 26216 w 84305"/>
                <a:gd name="connsiteY107" fmla="*/ 40612 h 68181"/>
                <a:gd name="connsiteX108" fmla="*/ 25567 w 84305"/>
                <a:gd name="connsiteY108" fmla="*/ 41151 h 68181"/>
                <a:gd name="connsiteX109" fmla="*/ 25082 w 84305"/>
                <a:gd name="connsiteY109" fmla="*/ 40510 h 68181"/>
                <a:gd name="connsiteX110" fmla="*/ 24190 w 84305"/>
                <a:gd name="connsiteY110" fmla="*/ 35957 h 68181"/>
                <a:gd name="connsiteX111" fmla="*/ 23502 w 84305"/>
                <a:gd name="connsiteY111" fmla="*/ 35268 h 68181"/>
                <a:gd name="connsiteX112" fmla="*/ 20904 w 84305"/>
                <a:gd name="connsiteY112" fmla="*/ 34501 h 68181"/>
                <a:gd name="connsiteX113" fmla="*/ 17368 w 84305"/>
                <a:gd name="connsiteY113" fmla="*/ 34228 h 68181"/>
                <a:gd name="connsiteX114" fmla="*/ 16429 w 84305"/>
                <a:gd name="connsiteY114" fmla="*/ 33398 h 68181"/>
                <a:gd name="connsiteX115" fmla="*/ 15913 w 84305"/>
                <a:gd name="connsiteY115" fmla="*/ 31341 h 68181"/>
                <a:gd name="connsiteX116" fmla="*/ 15584 w 84305"/>
                <a:gd name="connsiteY116" fmla="*/ 28868 h 68181"/>
                <a:gd name="connsiteX117" fmla="*/ 14426 w 84305"/>
                <a:gd name="connsiteY117" fmla="*/ 26490 h 68181"/>
                <a:gd name="connsiteX118" fmla="*/ 13832 w 84305"/>
                <a:gd name="connsiteY118" fmla="*/ 25888 h 68181"/>
                <a:gd name="connsiteX119" fmla="*/ 12776 w 84305"/>
                <a:gd name="connsiteY119" fmla="*/ 24840 h 68181"/>
                <a:gd name="connsiteX120" fmla="*/ 10929 w 84305"/>
                <a:gd name="connsiteY120" fmla="*/ 25270 h 68181"/>
                <a:gd name="connsiteX121" fmla="*/ 8715 w 84305"/>
                <a:gd name="connsiteY121" fmla="*/ 26655 h 68181"/>
                <a:gd name="connsiteX122" fmla="*/ 7409 w 84305"/>
                <a:gd name="connsiteY122" fmla="*/ 27030 h 68181"/>
                <a:gd name="connsiteX123" fmla="*/ 6908 w 84305"/>
                <a:gd name="connsiteY123" fmla="*/ 27179 h 68181"/>
                <a:gd name="connsiteX124" fmla="*/ 5148 w 84305"/>
                <a:gd name="connsiteY124" fmla="*/ 25833 h 68181"/>
                <a:gd name="connsiteX125" fmla="*/ 3161 w 84305"/>
                <a:gd name="connsiteY125" fmla="*/ 23728 h 68181"/>
                <a:gd name="connsiteX126" fmla="*/ 1573 w 84305"/>
                <a:gd name="connsiteY126" fmla="*/ 21491 h 68181"/>
                <a:gd name="connsiteX127" fmla="*/ 1189 w 84305"/>
                <a:gd name="connsiteY127" fmla="*/ 20247 h 68181"/>
                <a:gd name="connsiteX128" fmla="*/ 1674 w 84305"/>
                <a:gd name="connsiteY128" fmla="*/ 18737 h 68181"/>
                <a:gd name="connsiteX129" fmla="*/ 1095 w 84305"/>
                <a:gd name="connsiteY129" fmla="*/ 17579 h 68181"/>
                <a:gd name="connsiteX130" fmla="*/ 243 w 84305"/>
                <a:gd name="connsiteY130" fmla="*/ 15459 h 68181"/>
                <a:gd name="connsiteX131" fmla="*/ 0 w 84305"/>
                <a:gd name="connsiteY131" fmla="*/ 13801 h 68181"/>
                <a:gd name="connsiteX132" fmla="*/ 9552 w 84305"/>
                <a:gd name="connsiteY132" fmla="*/ 7917 h 68181"/>
                <a:gd name="connsiteX133" fmla="*/ 15373 w 84305"/>
                <a:gd name="connsiteY133" fmla="*/ 4898 h 68181"/>
                <a:gd name="connsiteX134" fmla="*/ 18119 w 84305"/>
                <a:gd name="connsiteY134" fmla="*/ 3982 h 68181"/>
                <a:gd name="connsiteX135" fmla="*/ 18776 w 84305"/>
                <a:gd name="connsiteY135" fmla="*/ 7018 h 68181"/>
                <a:gd name="connsiteX136" fmla="*/ 19277 w 84305"/>
                <a:gd name="connsiteY136" fmla="*/ 7980 h 68181"/>
                <a:gd name="connsiteX137" fmla="*/ 19926 w 84305"/>
                <a:gd name="connsiteY137" fmla="*/ 8606 h 68181"/>
                <a:gd name="connsiteX138" fmla="*/ 20787 w 84305"/>
                <a:gd name="connsiteY138" fmla="*/ 8731 h 68181"/>
                <a:gd name="connsiteX139" fmla="*/ 21780 w 84305"/>
                <a:gd name="connsiteY139" fmla="*/ 7980 h 68181"/>
                <a:gd name="connsiteX140" fmla="*/ 23173 w 84305"/>
                <a:gd name="connsiteY140" fmla="*/ 7190 h 68181"/>
                <a:gd name="connsiteX141" fmla="*/ 25403 w 84305"/>
                <a:gd name="connsiteY141" fmla="*/ 7557 h 68181"/>
                <a:gd name="connsiteX142" fmla="*/ 27022 w 84305"/>
                <a:gd name="connsiteY142" fmla="*/ 8285 h 68181"/>
                <a:gd name="connsiteX143" fmla="*/ 27593 w 84305"/>
                <a:gd name="connsiteY143" fmla="*/ 9044 h 68181"/>
                <a:gd name="connsiteX144" fmla="*/ 28673 w 84305"/>
                <a:gd name="connsiteY144" fmla="*/ 9764 h 68181"/>
                <a:gd name="connsiteX145" fmla="*/ 30237 w 84305"/>
                <a:gd name="connsiteY145" fmla="*/ 9936 h 68181"/>
                <a:gd name="connsiteX146" fmla="*/ 33265 w 84305"/>
                <a:gd name="connsiteY146" fmla="*/ 8559 h 68181"/>
                <a:gd name="connsiteX147" fmla="*/ 36176 w 84305"/>
                <a:gd name="connsiteY147" fmla="*/ 6462 h 68181"/>
                <a:gd name="connsiteX148" fmla="*/ 37028 w 84305"/>
                <a:gd name="connsiteY148" fmla="*/ 4999 h 68181"/>
                <a:gd name="connsiteX149" fmla="*/ 37349 w 84305"/>
                <a:gd name="connsiteY149" fmla="*/ 3677 h 68181"/>
                <a:gd name="connsiteX150" fmla="*/ 39070 w 84305"/>
                <a:gd name="connsiteY150" fmla="*/ 4553 h 68181"/>
                <a:gd name="connsiteX151" fmla="*/ 40588 w 84305"/>
                <a:gd name="connsiteY151" fmla="*/ 4741 h 68181"/>
                <a:gd name="connsiteX152" fmla="*/ 41261 w 84305"/>
                <a:gd name="connsiteY152" fmla="*/ 4350 h 68181"/>
                <a:gd name="connsiteX153" fmla="*/ 40830 w 84305"/>
                <a:gd name="connsiteY153" fmla="*/ 2230 h 68181"/>
                <a:gd name="connsiteX154" fmla="*/ 42067 w 84305"/>
                <a:gd name="connsiteY154" fmla="*/ 1095 h 68181"/>
                <a:gd name="connsiteX155" fmla="*/ 43436 w 84305"/>
                <a:gd name="connsiteY155" fmla="*/ 579 h 68181"/>
                <a:gd name="connsiteX156" fmla="*/ 44054 w 84305"/>
                <a:gd name="connsiteY156" fmla="*/ 1494 h 68181"/>
                <a:gd name="connsiteX157" fmla="*/ 45313 w 84305"/>
                <a:gd name="connsiteY157" fmla="*/ 2433 h 68181"/>
                <a:gd name="connsiteX158" fmla="*/ 46307 w 84305"/>
                <a:gd name="connsiteY158" fmla="*/ 2441 h 68181"/>
                <a:gd name="connsiteX159" fmla="*/ 48975 w 84305"/>
                <a:gd name="connsiteY159" fmla="*/ 0 h 68181"/>
                <a:gd name="connsiteX160" fmla="*/ 49601 w 84305"/>
                <a:gd name="connsiteY160" fmla="*/ 485 h 68181"/>
                <a:gd name="connsiteX161" fmla="*/ 50180 w 84305"/>
                <a:gd name="connsiteY161" fmla="*/ 1353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</a:cxnLst>
              <a:rect l="l" t="t" r="r" b="b"/>
              <a:pathLst>
                <a:path w="84305" h="68181">
                  <a:moveTo>
                    <a:pt x="50305" y="2050"/>
                  </a:moveTo>
                  <a:lnTo>
                    <a:pt x="50406" y="2777"/>
                  </a:lnTo>
                  <a:lnTo>
                    <a:pt x="51009" y="3083"/>
                  </a:lnTo>
                  <a:lnTo>
                    <a:pt x="53113" y="2926"/>
                  </a:lnTo>
                  <a:lnTo>
                    <a:pt x="54177" y="1604"/>
                  </a:lnTo>
                  <a:lnTo>
                    <a:pt x="55022" y="775"/>
                  </a:lnTo>
                  <a:lnTo>
                    <a:pt x="55648" y="1338"/>
                  </a:lnTo>
                  <a:lnTo>
                    <a:pt x="55953" y="2965"/>
                  </a:lnTo>
                  <a:lnTo>
                    <a:pt x="56532" y="5078"/>
                  </a:lnTo>
                  <a:lnTo>
                    <a:pt x="59043" y="7440"/>
                  </a:lnTo>
                  <a:lnTo>
                    <a:pt x="61164" y="8113"/>
                  </a:lnTo>
                  <a:lnTo>
                    <a:pt x="63777" y="7651"/>
                  </a:lnTo>
                  <a:lnTo>
                    <a:pt x="64809" y="7229"/>
                  </a:lnTo>
                  <a:lnTo>
                    <a:pt x="65513" y="7581"/>
                  </a:lnTo>
                  <a:lnTo>
                    <a:pt x="66210" y="8833"/>
                  </a:lnTo>
                  <a:lnTo>
                    <a:pt x="67704" y="10257"/>
                  </a:lnTo>
                  <a:lnTo>
                    <a:pt x="70865" y="11274"/>
                  </a:lnTo>
                  <a:lnTo>
                    <a:pt x="71827" y="11845"/>
                  </a:lnTo>
                  <a:lnTo>
                    <a:pt x="72500" y="12807"/>
                  </a:lnTo>
                  <a:lnTo>
                    <a:pt x="72304" y="14168"/>
                  </a:lnTo>
                  <a:lnTo>
                    <a:pt x="70802" y="17571"/>
                  </a:lnTo>
                  <a:lnTo>
                    <a:pt x="70606" y="18573"/>
                  </a:lnTo>
                  <a:lnTo>
                    <a:pt x="70810" y="18909"/>
                  </a:lnTo>
                  <a:lnTo>
                    <a:pt x="70513" y="19535"/>
                  </a:lnTo>
                  <a:lnTo>
                    <a:pt x="68557" y="21812"/>
                  </a:lnTo>
                  <a:lnTo>
                    <a:pt x="68385" y="22610"/>
                  </a:lnTo>
                  <a:lnTo>
                    <a:pt x="69034" y="23916"/>
                  </a:lnTo>
                  <a:lnTo>
                    <a:pt x="69574" y="24996"/>
                  </a:lnTo>
                  <a:lnTo>
                    <a:pt x="69590" y="24785"/>
                  </a:lnTo>
                  <a:lnTo>
                    <a:pt x="72586" y="23807"/>
                  </a:lnTo>
                  <a:lnTo>
                    <a:pt x="73939" y="25770"/>
                  </a:lnTo>
                  <a:lnTo>
                    <a:pt x="76161" y="25841"/>
                  </a:lnTo>
                  <a:lnTo>
                    <a:pt x="76427" y="26475"/>
                  </a:lnTo>
                  <a:lnTo>
                    <a:pt x="78923" y="28305"/>
                  </a:lnTo>
                  <a:lnTo>
                    <a:pt x="79690" y="29753"/>
                  </a:lnTo>
                  <a:lnTo>
                    <a:pt x="81481" y="31153"/>
                  </a:lnTo>
                  <a:lnTo>
                    <a:pt x="79995" y="32921"/>
                  </a:lnTo>
                  <a:lnTo>
                    <a:pt x="80221" y="33711"/>
                  </a:lnTo>
                  <a:lnTo>
                    <a:pt x="80753" y="34517"/>
                  </a:lnTo>
                  <a:lnTo>
                    <a:pt x="82772" y="34987"/>
                  </a:lnTo>
                  <a:lnTo>
                    <a:pt x="83781" y="36144"/>
                  </a:lnTo>
                  <a:lnTo>
                    <a:pt x="83844" y="37920"/>
                  </a:lnTo>
                  <a:lnTo>
                    <a:pt x="84305" y="40799"/>
                  </a:lnTo>
                  <a:lnTo>
                    <a:pt x="80143" y="43663"/>
                  </a:lnTo>
                  <a:lnTo>
                    <a:pt x="78962" y="46855"/>
                  </a:lnTo>
                  <a:lnTo>
                    <a:pt x="78852" y="47480"/>
                  </a:lnTo>
                  <a:lnTo>
                    <a:pt x="78712" y="47387"/>
                  </a:lnTo>
                  <a:lnTo>
                    <a:pt x="78258" y="46330"/>
                  </a:lnTo>
                  <a:lnTo>
                    <a:pt x="77499" y="46346"/>
                  </a:lnTo>
                  <a:lnTo>
                    <a:pt x="75778" y="45900"/>
                  </a:lnTo>
                  <a:lnTo>
                    <a:pt x="73376" y="48779"/>
                  </a:lnTo>
                  <a:lnTo>
                    <a:pt x="72288" y="51173"/>
                  </a:lnTo>
                  <a:lnTo>
                    <a:pt x="71647" y="52926"/>
                  </a:lnTo>
                  <a:lnTo>
                    <a:pt x="70677" y="54342"/>
                  </a:lnTo>
                  <a:lnTo>
                    <a:pt x="70481" y="55836"/>
                  </a:lnTo>
                  <a:lnTo>
                    <a:pt x="70606" y="56470"/>
                  </a:lnTo>
                  <a:lnTo>
                    <a:pt x="70278" y="57275"/>
                  </a:lnTo>
                  <a:lnTo>
                    <a:pt x="70262" y="58128"/>
                  </a:lnTo>
                  <a:lnTo>
                    <a:pt x="71639" y="59795"/>
                  </a:lnTo>
                  <a:lnTo>
                    <a:pt x="71991" y="60702"/>
                  </a:lnTo>
                  <a:lnTo>
                    <a:pt x="73673" y="63667"/>
                  </a:lnTo>
                  <a:lnTo>
                    <a:pt x="73149" y="64739"/>
                  </a:lnTo>
                  <a:lnTo>
                    <a:pt x="72734" y="65905"/>
                  </a:lnTo>
                  <a:lnTo>
                    <a:pt x="72250" y="66734"/>
                  </a:lnTo>
                  <a:lnTo>
                    <a:pt x="71678" y="67258"/>
                  </a:lnTo>
                  <a:lnTo>
                    <a:pt x="69942" y="67227"/>
                  </a:lnTo>
                  <a:lnTo>
                    <a:pt x="67735" y="67595"/>
                  </a:lnTo>
                  <a:lnTo>
                    <a:pt x="66249" y="68181"/>
                  </a:lnTo>
                  <a:lnTo>
                    <a:pt x="65482" y="68181"/>
                  </a:lnTo>
                  <a:lnTo>
                    <a:pt x="63886" y="66711"/>
                  </a:lnTo>
                  <a:lnTo>
                    <a:pt x="62103" y="64504"/>
                  </a:lnTo>
                  <a:lnTo>
                    <a:pt x="60976" y="63448"/>
                  </a:lnTo>
                  <a:lnTo>
                    <a:pt x="60459" y="62541"/>
                  </a:lnTo>
                  <a:lnTo>
                    <a:pt x="59059" y="62157"/>
                  </a:lnTo>
                  <a:lnTo>
                    <a:pt x="57064" y="61070"/>
                  </a:lnTo>
                  <a:lnTo>
                    <a:pt x="55679" y="59881"/>
                  </a:lnTo>
                  <a:lnTo>
                    <a:pt x="54490" y="59137"/>
                  </a:lnTo>
                  <a:lnTo>
                    <a:pt x="52816" y="58770"/>
                  </a:lnTo>
                  <a:lnTo>
                    <a:pt x="51431" y="58809"/>
                  </a:lnTo>
                  <a:lnTo>
                    <a:pt x="51032" y="56806"/>
                  </a:lnTo>
                  <a:lnTo>
                    <a:pt x="50860" y="54521"/>
                  </a:lnTo>
                  <a:lnTo>
                    <a:pt x="49734" y="52980"/>
                  </a:lnTo>
                  <a:lnTo>
                    <a:pt x="51283" y="46972"/>
                  </a:lnTo>
                  <a:lnTo>
                    <a:pt x="50360" y="46385"/>
                  </a:lnTo>
                  <a:lnTo>
                    <a:pt x="49358" y="46862"/>
                  </a:lnTo>
                  <a:lnTo>
                    <a:pt x="47903" y="48302"/>
                  </a:lnTo>
                  <a:lnTo>
                    <a:pt x="47207" y="50007"/>
                  </a:lnTo>
                  <a:lnTo>
                    <a:pt x="46792" y="51525"/>
                  </a:lnTo>
                  <a:lnTo>
                    <a:pt x="44351" y="52957"/>
                  </a:lnTo>
                  <a:lnTo>
                    <a:pt x="40479" y="53481"/>
                  </a:lnTo>
                  <a:lnTo>
                    <a:pt x="36246" y="52957"/>
                  </a:lnTo>
                  <a:lnTo>
                    <a:pt x="35667" y="52573"/>
                  </a:lnTo>
                  <a:lnTo>
                    <a:pt x="35393" y="52135"/>
                  </a:lnTo>
                  <a:lnTo>
                    <a:pt x="35393" y="51611"/>
                  </a:lnTo>
                  <a:lnTo>
                    <a:pt x="35683" y="50798"/>
                  </a:lnTo>
                  <a:lnTo>
                    <a:pt x="36418" y="49804"/>
                  </a:lnTo>
                  <a:lnTo>
                    <a:pt x="36606" y="48396"/>
                  </a:lnTo>
                  <a:lnTo>
                    <a:pt x="35847" y="47175"/>
                  </a:lnTo>
                  <a:lnTo>
                    <a:pt x="35354" y="46698"/>
                  </a:lnTo>
                  <a:lnTo>
                    <a:pt x="35550" y="45517"/>
                  </a:lnTo>
                  <a:lnTo>
                    <a:pt x="36105" y="44038"/>
                  </a:lnTo>
                  <a:lnTo>
                    <a:pt x="36223" y="43186"/>
                  </a:lnTo>
                  <a:lnTo>
                    <a:pt x="33351" y="40627"/>
                  </a:lnTo>
                  <a:lnTo>
                    <a:pt x="31278" y="40126"/>
                  </a:lnTo>
                  <a:lnTo>
                    <a:pt x="29267" y="40033"/>
                  </a:lnTo>
                  <a:lnTo>
                    <a:pt x="27742" y="39743"/>
                  </a:lnTo>
                  <a:lnTo>
                    <a:pt x="26850" y="39868"/>
                  </a:lnTo>
                  <a:lnTo>
                    <a:pt x="26216" y="40612"/>
                  </a:lnTo>
                  <a:lnTo>
                    <a:pt x="25567" y="41151"/>
                  </a:lnTo>
                  <a:lnTo>
                    <a:pt x="25082" y="40510"/>
                  </a:lnTo>
                  <a:lnTo>
                    <a:pt x="24190" y="35957"/>
                  </a:lnTo>
                  <a:lnTo>
                    <a:pt x="23502" y="35268"/>
                  </a:lnTo>
                  <a:lnTo>
                    <a:pt x="20904" y="34501"/>
                  </a:lnTo>
                  <a:lnTo>
                    <a:pt x="17368" y="34228"/>
                  </a:lnTo>
                  <a:lnTo>
                    <a:pt x="16429" y="33398"/>
                  </a:lnTo>
                  <a:lnTo>
                    <a:pt x="15913" y="31341"/>
                  </a:lnTo>
                  <a:lnTo>
                    <a:pt x="15584" y="28868"/>
                  </a:lnTo>
                  <a:lnTo>
                    <a:pt x="14426" y="26490"/>
                  </a:lnTo>
                  <a:lnTo>
                    <a:pt x="13832" y="25888"/>
                  </a:lnTo>
                  <a:lnTo>
                    <a:pt x="12776" y="24840"/>
                  </a:lnTo>
                  <a:lnTo>
                    <a:pt x="10929" y="25270"/>
                  </a:lnTo>
                  <a:lnTo>
                    <a:pt x="8715" y="26655"/>
                  </a:lnTo>
                  <a:lnTo>
                    <a:pt x="7409" y="27030"/>
                  </a:lnTo>
                  <a:lnTo>
                    <a:pt x="6908" y="27179"/>
                  </a:lnTo>
                  <a:lnTo>
                    <a:pt x="5148" y="25833"/>
                  </a:lnTo>
                  <a:lnTo>
                    <a:pt x="3161" y="23728"/>
                  </a:lnTo>
                  <a:lnTo>
                    <a:pt x="1573" y="21491"/>
                  </a:lnTo>
                  <a:lnTo>
                    <a:pt x="1189" y="20247"/>
                  </a:lnTo>
                  <a:lnTo>
                    <a:pt x="1674" y="18737"/>
                  </a:lnTo>
                  <a:lnTo>
                    <a:pt x="1095" y="17579"/>
                  </a:lnTo>
                  <a:lnTo>
                    <a:pt x="243" y="15459"/>
                  </a:lnTo>
                  <a:lnTo>
                    <a:pt x="0" y="13801"/>
                  </a:lnTo>
                  <a:lnTo>
                    <a:pt x="9552" y="7917"/>
                  </a:lnTo>
                  <a:lnTo>
                    <a:pt x="15373" y="4898"/>
                  </a:lnTo>
                  <a:lnTo>
                    <a:pt x="18119" y="3982"/>
                  </a:lnTo>
                  <a:lnTo>
                    <a:pt x="18776" y="7018"/>
                  </a:lnTo>
                  <a:lnTo>
                    <a:pt x="19277" y="7980"/>
                  </a:lnTo>
                  <a:lnTo>
                    <a:pt x="19926" y="8606"/>
                  </a:lnTo>
                  <a:lnTo>
                    <a:pt x="20787" y="8731"/>
                  </a:lnTo>
                  <a:lnTo>
                    <a:pt x="21780" y="7980"/>
                  </a:lnTo>
                  <a:lnTo>
                    <a:pt x="23173" y="7190"/>
                  </a:lnTo>
                  <a:lnTo>
                    <a:pt x="25403" y="7557"/>
                  </a:lnTo>
                  <a:lnTo>
                    <a:pt x="27022" y="8285"/>
                  </a:lnTo>
                  <a:lnTo>
                    <a:pt x="27593" y="9044"/>
                  </a:lnTo>
                  <a:lnTo>
                    <a:pt x="28673" y="9764"/>
                  </a:lnTo>
                  <a:lnTo>
                    <a:pt x="30237" y="9936"/>
                  </a:lnTo>
                  <a:lnTo>
                    <a:pt x="33265" y="8559"/>
                  </a:lnTo>
                  <a:lnTo>
                    <a:pt x="36176" y="6462"/>
                  </a:lnTo>
                  <a:lnTo>
                    <a:pt x="37028" y="4999"/>
                  </a:lnTo>
                  <a:lnTo>
                    <a:pt x="37349" y="3677"/>
                  </a:lnTo>
                  <a:lnTo>
                    <a:pt x="39070" y="4553"/>
                  </a:lnTo>
                  <a:lnTo>
                    <a:pt x="40588" y="4741"/>
                  </a:lnTo>
                  <a:lnTo>
                    <a:pt x="41261" y="4350"/>
                  </a:lnTo>
                  <a:lnTo>
                    <a:pt x="40830" y="2230"/>
                  </a:lnTo>
                  <a:lnTo>
                    <a:pt x="42067" y="1095"/>
                  </a:lnTo>
                  <a:lnTo>
                    <a:pt x="43436" y="579"/>
                  </a:lnTo>
                  <a:lnTo>
                    <a:pt x="44054" y="1494"/>
                  </a:lnTo>
                  <a:lnTo>
                    <a:pt x="45313" y="2433"/>
                  </a:lnTo>
                  <a:lnTo>
                    <a:pt x="46307" y="2441"/>
                  </a:lnTo>
                  <a:lnTo>
                    <a:pt x="48975" y="0"/>
                  </a:lnTo>
                  <a:lnTo>
                    <a:pt x="49601" y="485"/>
                  </a:lnTo>
                  <a:lnTo>
                    <a:pt x="50180" y="135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0F979023-3401-EB2D-0F07-A02BC011B6A8}"/>
                </a:ext>
              </a:extLst>
            </p:cNvPr>
            <p:cNvSpPr>
              <a:spLocks/>
            </p:cNvSpPr>
            <p:nvPr/>
          </p:nvSpPr>
          <p:spPr>
            <a:xfrm>
              <a:off x="7129626" y="4315883"/>
              <a:ext cx="173734" cy="126254"/>
            </a:xfrm>
            <a:custGeom>
              <a:avLst/>
              <a:gdLst>
                <a:gd name="connsiteX0" fmla="*/ 126051 w 173734"/>
                <a:gd name="connsiteY0" fmla="*/ 3755 h 126254"/>
                <a:gd name="connsiteX1" fmla="*/ 125746 w 173734"/>
                <a:gd name="connsiteY1" fmla="*/ 4803 h 126254"/>
                <a:gd name="connsiteX2" fmla="*/ 125730 w 173734"/>
                <a:gd name="connsiteY2" fmla="*/ 6658 h 126254"/>
                <a:gd name="connsiteX3" fmla="*/ 125339 w 173734"/>
                <a:gd name="connsiteY3" fmla="*/ 9591 h 126254"/>
                <a:gd name="connsiteX4" fmla="*/ 124870 w 173734"/>
                <a:gd name="connsiteY4" fmla="*/ 13104 h 126254"/>
                <a:gd name="connsiteX5" fmla="*/ 126779 w 173734"/>
                <a:gd name="connsiteY5" fmla="*/ 15373 h 126254"/>
                <a:gd name="connsiteX6" fmla="*/ 129063 w 173734"/>
                <a:gd name="connsiteY6" fmla="*/ 17814 h 126254"/>
                <a:gd name="connsiteX7" fmla="*/ 129673 w 173734"/>
                <a:gd name="connsiteY7" fmla="*/ 18760 h 126254"/>
                <a:gd name="connsiteX8" fmla="*/ 129063 w 173734"/>
                <a:gd name="connsiteY8" fmla="*/ 21162 h 126254"/>
                <a:gd name="connsiteX9" fmla="*/ 129493 w 173734"/>
                <a:gd name="connsiteY9" fmla="*/ 22570 h 126254"/>
                <a:gd name="connsiteX10" fmla="*/ 130698 w 173734"/>
                <a:gd name="connsiteY10" fmla="*/ 24918 h 126254"/>
                <a:gd name="connsiteX11" fmla="*/ 132748 w 173734"/>
                <a:gd name="connsiteY11" fmla="*/ 27898 h 126254"/>
                <a:gd name="connsiteX12" fmla="*/ 134853 w 173734"/>
                <a:gd name="connsiteY12" fmla="*/ 30957 h 126254"/>
                <a:gd name="connsiteX13" fmla="*/ 136307 w 173734"/>
                <a:gd name="connsiteY13" fmla="*/ 31356 h 126254"/>
                <a:gd name="connsiteX14" fmla="*/ 137692 w 173734"/>
                <a:gd name="connsiteY14" fmla="*/ 31607 h 126254"/>
                <a:gd name="connsiteX15" fmla="*/ 138537 w 173734"/>
                <a:gd name="connsiteY15" fmla="*/ 32154 h 126254"/>
                <a:gd name="connsiteX16" fmla="*/ 139766 w 173734"/>
                <a:gd name="connsiteY16" fmla="*/ 32686 h 126254"/>
                <a:gd name="connsiteX17" fmla="*/ 140994 w 173734"/>
                <a:gd name="connsiteY17" fmla="*/ 33030 h 126254"/>
                <a:gd name="connsiteX18" fmla="*/ 142058 w 173734"/>
                <a:gd name="connsiteY18" fmla="*/ 33703 h 126254"/>
                <a:gd name="connsiteX19" fmla="*/ 142739 w 173734"/>
                <a:gd name="connsiteY19" fmla="*/ 34361 h 126254"/>
                <a:gd name="connsiteX20" fmla="*/ 143623 w 173734"/>
                <a:gd name="connsiteY20" fmla="*/ 36246 h 126254"/>
                <a:gd name="connsiteX21" fmla="*/ 145993 w 173734"/>
                <a:gd name="connsiteY21" fmla="*/ 37490 h 126254"/>
                <a:gd name="connsiteX22" fmla="*/ 147652 w 173734"/>
                <a:gd name="connsiteY22" fmla="*/ 38718 h 126254"/>
                <a:gd name="connsiteX23" fmla="*/ 146987 w 173734"/>
                <a:gd name="connsiteY23" fmla="*/ 39344 h 126254"/>
                <a:gd name="connsiteX24" fmla="*/ 144921 w 173734"/>
                <a:gd name="connsiteY24" fmla="*/ 39094 h 126254"/>
                <a:gd name="connsiteX25" fmla="*/ 142981 w 173734"/>
                <a:gd name="connsiteY25" fmla="*/ 38554 h 126254"/>
                <a:gd name="connsiteX26" fmla="*/ 142723 w 173734"/>
                <a:gd name="connsiteY26" fmla="*/ 39461 h 126254"/>
                <a:gd name="connsiteX27" fmla="*/ 142645 w 173734"/>
                <a:gd name="connsiteY27" fmla="*/ 42919 h 126254"/>
                <a:gd name="connsiteX28" fmla="*/ 142950 w 173734"/>
                <a:gd name="connsiteY28" fmla="*/ 45791 h 126254"/>
                <a:gd name="connsiteX29" fmla="*/ 143403 w 173734"/>
                <a:gd name="connsiteY29" fmla="*/ 46174 h 126254"/>
                <a:gd name="connsiteX30" fmla="*/ 145359 w 173734"/>
                <a:gd name="connsiteY30" fmla="*/ 46706 h 126254"/>
                <a:gd name="connsiteX31" fmla="*/ 150014 w 173734"/>
                <a:gd name="connsiteY31" fmla="*/ 50438 h 126254"/>
                <a:gd name="connsiteX32" fmla="*/ 154223 w 173734"/>
                <a:gd name="connsiteY32" fmla="*/ 53974 h 126254"/>
                <a:gd name="connsiteX33" fmla="*/ 155639 w 173734"/>
                <a:gd name="connsiteY33" fmla="*/ 54889 h 126254"/>
                <a:gd name="connsiteX34" fmla="*/ 157963 w 173734"/>
                <a:gd name="connsiteY34" fmla="*/ 55233 h 126254"/>
                <a:gd name="connsiteX35" fmla="*/ 160576 w 173734"/>
                <a:gd name="connsiteY35" fmla="*/ 55382 h 126254"/>
                <a:gd name="connsiteX36" fmla="*/ 161695 w 173734"/>
                <a:gd name="connsiteY36" fmla="*/ 55053 h 126254"/>
                <a:gd name="connsiteX37" fmla="*/ 164222 w 173734"/>
                <a:gd name="connsiteY37" fmla="*/ 53278 h 126254"/>
                <a:gd name="connsiteX38" fmla="*/ 165567 w 173734"/>
                <a:gd name="connsiteY38" fmla="*/ 53082 h 126254"/>
                <a:gd name="connsiteX39" fmla="*/ 166811 w 173734"/>
                <a:gd name="connsiteY39" fmla="*/ 53129 h 126254"/>
                <a:gd name="connsiteX40" fmla="*/ 167484 w 173734"/>
                <a:gd name="connsiteY40" fmla="*/ 53411 h 126254"/>
                <a:gd name="connsiteX41" fmla="*/ 168697 w 173734"/>
                <a:gd name="connsiteY41" fmla="*/ 54866 h 126254"/>
                <a:gd name="connsiteX42" fmla="*/ 169831 w 173734"/>
                <a:gd name="connsiteY42" fmla="*/ 57056 h 126254"/>
                <a:gd name="connsiteX43" fmla="*/ 170152 w 173734"/>
                <a:gd name="connsiteY43" fmla="*/ 58676 h 126254"/>
                <a:gd name="connsiteX44" fmla="*/ 170050 w 173734"/>
                <a:gd name="connsiteY44" fmla="*/ 59544 h 126254"/>
                <a:gd name="connsiteX45" fmla="*/ 169667 w 173734"/>
                <a:gd name="connsiteY45" fmla="*/ 59873 h 126254"/>
                <a:gd name="connsiteX46" fmla="*/ 167594 w 173734"/>
                <a:gd name="connsiteY46" fmla="*/ 60287 h 126254"/>
                <a:gd name="connsiteX47" fmla="*/ 166694 w 173734"/>
                <a:gd name="connsiteY47" fmla="*/ 60616 h 126254"/>
                <a:gd name="connsiteX48" fmla="*/ 166475 w 173734"/>
                <a:gd name="connsiteY48" fmla="*/ 61085 h 126254"/>
                <a:gd name="connsiteX49" fmla="*/ 166795 w 173734"/>
                <a:gd name="connsiteY49" fmla="*/ 62173 h 126254"/>
                <a:gd name="connsiteX50" fmla="*/ 167195 w 173734"/>
                <a:gd name="connsiteY50" fmla="*/ 62877 h 126254"/>
                <a:gd name="connsiteX51" fmla="*/ 169455 w 173734"/>
                <a:gd name="connsiteY51" fmla="*/ 66030 h 126254"/>
                <a:gd name="connsiteX52" fmla="*/ 172726 w 173734"/>
                <a:gd name="connsiteY52" fmla="*/ 70286 h 126254"/>
                <a:gd name="connsiteX53" fmla="*/ 173735 w 173734"/>
                <a:gd name="connsiteY53" fmla="*/ 71373 h 126254"/>
                <a:gd name="connsiteX54" fmla="*/ 173164 w 173734"/>
                <a:gd name="connsiteY54" fmla="*/ 72641 h 126254"/>
                <a:gd name="connsiteX55" fmla="*/ 171497 w 173734"/>
                <a:gd name="connsiteY55" fmla="*/ 75958 h 126254"/>
                <a:gd name="connsiteX56" fmla="*/ 170254 w 173734"/>
                <a:gd name="connsiteY56" fmla="*/ 77342 h 126254"/>
                <a:gd name="connsiteX57" fmla="*/ 164754 w 173734"/>
                <a:gd name="connsiteY57" fmla="*/ 82036 h 126254"/>
                <a:gd name="connsiteX58" fmla="*/ 162062 w 173734"/>
                <a:gd name="connsiteY58" fmla="*/ 81481 h 126254"/>
                <a:gd name="connsiteX59" fmla="*/ 156406 w 173734"/>
                <a:gd name="connsiteY59" fmla="*/ 82428 h 126254"/>
                <a:gd name="connsiteX60" fmla="*/ 155561 w 173734"/>
                <a:gd name="connsiteY60" fmla="*/ 81348 h 126254"/>
                <a:gd name="connsiteX61" fmla="*/ 154239 w 173734"/>
                <a:gd name="connsiteY61" fmla="*/ 81207 h 126254"/>
                <a:gd name="connsiteX62" fmla="*/ 152604 w 173734"/>
                <a:gd name="connsiteY62" fmla="*/ 81395 h 126254"/>
                <a:gd name="connsiteX63" fmla="*/ 152009 w 173734"/>
                <a:gd name="connsiteY63" fmla="*/ 81802 h 126254"/>
                <a:gd name="connsiteX64" fmla="*/ 151829 w 173734"/>
                <a:gd name="connsiteY64" fmla="*/ 82263 h 126254"/>
                <a:gd name="connsiteX65" fmla="*/ 151243 w 173734"/>
                <a:gd name="connsiteY65" fmla="*/ 82913 h 126254"/>
                <a:gd name="connsiteX66" fmla="*/ 150194 w 173734"/>
                <a:gd name="connsiteY66" fmla="*/ 84775 h 126254"/>
                <a:gd name="connsiteX67" fmla="*/ 149388 w 173734"/>
                <a:gd name="connsiteY67" fmla="*/ 85244 h 126254"/>
                <a:gd name="connsiteX68" fmla="*/ 148387 w 173734"/>
                <a:gd name="connsiteY68" fmla="*/ 85533 h 126254"/>
                <a:gd name="connsiteX69" fmla="*/ 147151 w 173734"/>
                <a:gd name="connsiteY69" fmla="*/ 85494 h 126254"/>
                <a:gd name="connsiteX70" fmla="*/ 146431 w 173734"/>
                <a:gd name="connsiteY70" fmla="*/ 85737 h 126254"/>
                <a:gd name="connsiteX71" fmla="*/ 146431 w 173734"/>
                <a:gd name="connsiteY71" fmla="*/ 86660 h 126254"/>
                <a:gd name="connsiteX72" fmla="*/ 146212 w 173734"/>
                <a:gd name="connsiteY72" fmla="*/ 87458 h 126254"/>
                <a:gd name="connsiteX73" fmla="*/ 145375 w 173734"/>
                <a:gd name="connsiteY73" fmla="*/ 87865 h 126254"/>
                <a:gd name="connsiteX74" fmla="*/ 145023 w 173734"/>
                <a:gd name="connsiteY74" fmla="*/ 88757 h 126254"/>
                <a:gd name="connsiteX75" fmla="*/ 145085 w 173734"/>
                <a:gd name="connsiteY75" fmla="*/ 89641 h 126254"/>
                <a:gd name="connsiteX76" fmla="*/ 144601 w 173734"/>
                <a:gd name="connsiteY76" fmla="*/ 90048 h 126254"/>
                <a:gd name="connsiteX77" fmla="*/ 143536 w 173734"/>
                <a:gd name="connsiteY77" fmla="*/ 89829 h 126254"/>
                <a:gd name="connsiteX78" fmla="*/ 142903 w 173734"/>
                <a:gd name="connsiteY78" fmla="*/ 89578 h 126254"/>
                <a:gd name="connsiteX79" fmla="*/ 142308 w 173734"/>
                <a:gd name="connsiteY79" fmla="*/ 90720 h 126254"/>
                <a:gd name="connsiteX80" fmla="*/ 141573 w 173734"/>
                <a:gd name="connsiteY80" fmla="*/ 91495 h 126254"/>
                <a:gd name="connsiteX81" fmla="*/ 141049 w 173734"/>
                <a:gd name="connsiteY81" fmla="*/ 91487 h 126254"/>
                <a:gd name="connsiteX82" fmla="*/ 135392 w 173734"/>
                <a:gd name="connsiteY82" fmla="*/ 91714 h 126254"/>
                <a:gd name="connsiteX83" fmla="*/ 133335 w 173734"/>
                <a:gd name="connsiteY83" fmla="*/ 92324 h 126254"/>
                <a:gd name="connsiteX84" fmla="*/ 132099 w 173734"/>
                <a:gd name="connsiteY84" fmla="*/ 92340 h 126254"/>
                <a:gd name="connsiteX85" fmla="*/ 132052 w 173734"/>
                <a:gd name="connsiteY85" fmla="*/ 91824 h 126254"/>
                <a:gd name="connsiteX86" fmla="*/ 131903 w 173734"/>
                <a:gd name="connsiteY86" fmla="*/ 91519 h 126254"/>
                <a:gd name="connsiteX87" fmla="*/ 124768 w 173734"/>
                <a:gd name="connsiteY87" fmla="*/ 89789 h 126254"/>
                <a:gd name="connsiteX88" fmla="*/ 119769 w 173734"/>
                <a:gd name="connsiteY88" fmla="*/ 88765 h 126254"/>
                <a:gd name="connsiteX89" fmla="*/ 114699 w 173734"/>
                <a:gd name="connsiteY89" fmla="*/ 87630 h 126254"/>
                <a:gd name="connsiteX90" fmla="*/ 114410 w 173734"/>
                <a:gd name="connsiteY90" fmla="*/ 88694 h 126254"/>
                <a:gd name="connsiteX91" fmla="*/ 113682 w 173734"/>
                <a:gd name="connsiteY91" fmla="*/ 89383 h 126254"/>
                <a:gd name="connsiteX92" fmla="*/ 112587 w 173734"/>
                <a:gd name="connsiteY92" fmla="*/ 89430 h 126254"/>
                <a:gd name="connsiteX93" fmla="*/ 111828 w 173734"/>
                <a:gd name="connsiteY93" fmla="*/ 89265 h 126254"/>
                <a:gd name="connsiteX94" fmla="*/ 111319 w 173734"/>
                <a:gd name="connsiteY94" fmla="*/ 90087 h 126254"/>
                <a:gd name="connsiteX95" fmla="*/ 110475 w 173734"/>
                <a:gd name="connsiteY95" fmla="*/ 91174 h 126254"/>
                <a:gd name="connsiteX96" fmla="*/ 109301 w 173734"/>
                <a:gd name="connsiteY96" fmla="*/ 91698 h 126254"/>
                <a:gd name="connsiteX97" fmla="*/ 108151 w 173734"/>
                <a:gd name="connsiteY97" fmla="*/ 92371 h 126254"/>
                <a:gd name="connsiteX98" fmla="*/ 107502 w 173734"/>
                <a:gd name="connsiteY98" fmla="*/ 92958 h 126254"/>
                <a:gd name="connsiteX99" fmla="*/ 107032 w 173734"/>
                <a:gd name="connsiteY99" fmla="*/ 92966 h 126254"/>
                <a:gd name="connsiteX100" fmla="*/ 105874 w 173734"/>
                <a:gd name="connsiteY100" fmla="*/ 91589 h 126254"/>
                <a:gd name="connsiteX101" fmla="*/ 104333 w 173734"/>
                <a:gd name="connsiteY101" fmla="*/ 91448 h 126254"/>
                <a:gd name="connsiteX102" fmla="*/ 101454 w 173734"/>
                <a:gd name="connsiteY102" fmla="*/ 91675 h 126254"/>
                <a:gd name="connsiteX103" fmla="*/ 100156 w 173734"/>
                <a:gd name="connsiteY103" fmla="*/ 91299 h 126254"/>
                <a:gd name="connsiteX104" fmla="*/ 98387 w 173734"/>
                <a:gd name="connsiteY104" fmla="*/ 91120 h 126254"/>
                <a:gd name="connsiteX105" fmla="*/ 94210 w 173734"/>
                <a:gd name="connsiteY105" fmla="*/ 91401 h 126254"/>
                <a:gd name="connsiteX106" fmla="*/ 87536 w 173734"/>
                <a:gd name="connsiteY106" fmla="*/ 90838 h 126254"/>
                <a:gd name="connsiteX107" fmla="*/ 86441 w 173734"/>
                <a:gd name="connsiteY107" fmla="*/ 91143 h 126254"/>
                <a:gd name="connsiteX108" fmla="*/ 86152 w 173734"/>
                <a:gd name="connsiteY108" fmla="*/ 91393 h 126254"/>
                <a:gd name="connsiteX109" fmla="*/ 79541 w 173734"/>
                <a:gd name="connsiteY109" fmla="*/ 91456 h 126254"/>
                <a:gd name="connsiteX110" fmla="*/ 72273 w 173734"/>
                <a:gd name="connsiteY110" fmla="*/ 91526 h 126254"/>
                <a:gd name="connsiteX111" fmla="*/ 66186 w 173734"/>
                <a:gd name="connsiteY111" fmla="*/ 91589 h 126254"/>
                <a:gd name="connsiteX112" fmla="*/ 60858 w 173734"/>
                <a:gd name="connsiteY112" fmla="*/ 91644 h 126254"/>
                <a:gd name="connsiteX113" fmla="*/ 60851 w 173734"/>
                <a:gd name="connsiteY113" fmla="*/ 91409 h 126254"/>
                <a:gd name="connsiteX114" fmla="*/ 59137 w 173734"/>
                <a:gd name="connsiteY114" fmla="*/ 91378 h 126254"/>
                <a:gd name="connsiteX115" fmla="*/ 58949 w 173734"/>
                <a:gd name="connsiteY115" fmla="*/ 91839 h 126254"/>
                <a:gd name="connsiteX116" fmla="*/ 57439 w 173734"/>
                <a:gd name="connsiteY116" fmla="*/ 97378 h 126254"/>
                <a:gd name="connsiteX117" fmla="*/ 57275 w 173734"/>
                <a:gd name="connsiteY117" fmla="*/ 100390 h 126254"/>
                <a:gd name="connsiteX118" fmla="*/ 58081 w 173734"/>
                <a:gd name="connsiteY118" fmla="*/ 102260 h 126254"/>
                <a:gd name="connsiteX119" fmla="*/ 58981 w 173734"/>
                <a:gd name="connsiteY119" fmla="*/ 103449 h 126254"/>
                <a:gd name="connsiteX120" fmla="*/ 59990 w 173734"/>
                <a:gd name="connsiteY120" fmla="*/ 103942 h 126254"/>
                <a:gd name="connsiteX121" fmla="*/ 60092 w 173734"/>
                <a:gd name="connsiteY121" fmla="*/ 104615 h 126254"/>
                <a:gd name="connsiteX122" fmla="*/ 59278 w 173734"/>
                <a:gd name="connsiteY122" fmla="*/ 105483 h 126254"/>
                <a:gd name="connsiteX123" fmla="*/ 59349 w 173734"/>
                <a:gd name="connsiteY123" fmla="*/ 106367 h 126254"/>
                <a:gd name="connsiteX124" fmla="*/ 60303 w 173734"/>
                <a:gd name="connsiteY124" fmla="*/ 107283 h 126254"/>
                <a:gd name="connsiteX125" fmla="*/ 60538 w 173734"/>
                <a:gd name="connsiteY125" fmla="*/ 108253 h 126254"/>
                <a:gd name="connsiteX126" fmla="*/ 60053 w 173734"/>
                <a:gd name="connsiteY126" fmla="*/ 109262 h 126254"/>
                <a:gd name="connsiteX127" fmla="*/ 60170 w 173734"/>
                <a:gd name="connsiteY127" fmla="*/ 111687 h 126254"/>
                <a:gd name="connsiteX128" fmla="*/ 60874 w 173734"/>
                <a:gd name="connsiteY128" fmla="*/ 115529 h 126254"/>
                <a:gd name="connsiteX129" fmla="*/ 60898 w 173734"/>
                <a:gd name="connsiteY129" fmla="*/ 118016 h 126254"/>
                <a:gd name="connsiteX130" fmla="*/ 60225 w 173734"/>
                <a:gd name="connsiteY130" fmla="*/ 119151 h 126254"/>
                <a:gd name="connsiteX131" fmla="*/ 60545 w 173734"/>
                <a:gd name="connsiteY131" fmla="*/ 121099 h 126254"/>
                <a:gd name="connsiteX132" fmla="*/ 61852 w 173734"/>
                <a:gd name="connsiteY132" fmla="*/ 123845 h 126254"/>
                <a:gd name="connsiteX133" fmla="*/ 62087 w 173734"/>
                <a:gd name="connsiteY133" fmla="*/ 125003 h 126254"/>
                <a:gd name="connsiteX134" fmla="*/ 61617 w 173734"/>
                <a:gd name="connsiteY134" fmla="*/ 125543 h 126254"/>
                <a:gd name="connsiteX135" fmla="*/ 60530 w 173734"/>
                <a:gd name="connsiteY135" fmla="*/ 126255 h 126254"/>
                <a:gd name="connsiteX136" fmla="*/ 59427 w 173734"/>
                <a:gd name="connsiteY136" fmla="*/ 126231 h 126254"/>
                <a:gd name="connsiteX137" fmla="*/ 58144 w 173734"/>
                <a:gd name="connsiteY137" fmla="*/ 124573 h 126254"/>
                <a:gd name="connsiteX138" fmla="*/ 57580 w 173734"/>
                <a:gd name="connsiteY138" fmla="*/ 123829 h 126254"/>
                <a:gd name="connsiteX139" fmla="*/ 56548 w 173734"/>
                <a:gd name="connsiteY139" fmla="*/ 122139 h 126254"/>
                <a:gd name="connsiteX140" fmla="*/ 55664 w 173734"/>
                <a:gd name="connsiteY140" fmla="*/ 120450 h 126254"/>
                <a:gd name="connsiteX141" fmla="*/ 54474 w 173734"/>
                <a:gd name="connsiteY141" fmla="*/ 119706 h 126254"/>
                <a:gd name="connsiteX142" fmla="*/ 53301 w 173734"/>
                <a:gd name="connsiteY142" fmla="*/ 119018 h 126254"/>
                <a:gd name="connsiteX143" fmla="*/ 51877 w 173734"/>
                <a:gd name="connsiteY143" fmla="*/ 116866 h 126254"/>
                <a:gd name="connsiteX144" fmla="*/ 50500 w 173734"/>
                <a:gd name="connsiteY144" fmla="*/ 115842 h 126254"/>
                <a:gd name="connsiteX145" fmla="*/ 49045 w 173734"/>
                <a:gd name="connsiteY145" fmla="*/ 116131 h 126254"/>
                <a:gd name="connsiteX146" fmla="*/ 46925 w 173734"/>
                <a:gd name="connsiteY146" fmla="*/ 115732 h 126254"/>
                <a:gd name="connsiteX147" fmla="*/ 42645 w 173734"/>
                <a:gd name="connsiteY147" fmla="*/ 115200 h 126254"/>
                <a:gd name="connsiteX148" fmla="*/ 38045 w 173734"/>
                <a:gd name="connsiteY148" fmla="*/ 115357 h 126254"/>
                <a:gd name="connsiteX149" fmla="*/ 36136 w 173734"/>
                <a:gd name="connsiteY149" fmla="*/ 115849 h 126254"/>
                <a:gd name="connsiteX150" fmla="*/ 34251 w 173734"/>
                <a:gd name="connsiteY150" fmla="*/ 116632 h 126254"/>
                <a:gd name="connsiteX151" fmla="*/ 29471 w 173734"/>
                <a:gd name="connsiteY151" fmla="*/ 118361 h 126254"/>
                <a:gd name="connsiteX152" fmla="*/ 27585 w 173734"/>
                <a:gd name="connsiteY152" fmla="*/ 119206 h 126254"/>
                <a:gd name="connsiteX153" fmla="*/ 26154 w 173734"/>
                <a:gd name="connsiteY153" fmla="*/ 121365 h 126254"/>
                <a:gd name="connsiteX154" fmla="*/ 24526 w 173734"/>
                <a:gd name="connsiteY154" fmla="*/ 121318 h 126254"/>
                <a:gd name="connsiteX155" fmla="*/ 22907 w 173734"/>
                <a:gd name="connsiteY155" fmla="*/ 120630 h 126254"/>
                <a:gd name="connsiteX156" fmla="*/ 21890 w 173734"/>
                <a:gd name="connsiteY156" fmla="*/ 119652 h 126254"/>
                <a:gd name="connsiteX157" fmla="*/ 19707 w 173734"/>
                <a:gd name="connsiteY157" fmla="*/ 119863 h 126254"/>
                <a:gd name="connsiteX158" fmla="*/ 17603 w 173734"/>
                <a:gd name="connsiteY158" fmla="*/ 118916 h 126254"/>
                <a:gd name="connsiteX159" fmla="*/ 15569 w 173734"/>
                <a:gd name="connsiteY159" fmla="*/ 117046 h 126254"/>
                <a:gd name="connsiteX160" fmla="*/ 14066 w 173734"/>
                <a:gd name="connsiteY160" fmla="*/ 116428 h 126254"/>
                <a:gd name="connsiteX161" fmla="*/ 12150 w 173734"/>
                <a:gd name="connsiteY161" fmla="*/ 115075 h 126254"/>
                <a:gd name="connsiteX162" fmla="*/ 11626 w 173734"/>
                <a:gd name="connsiteY162" fmla="*/ 112493 h 126254"/>
                <a:gd name="connsiteX163" fmla="*/ 10413 w 173734"/>
                <a:gd name="connsiteY163" fmla="*/ 110686 h 126254"/>
                <a:gd name="connsiteX164" fmla="*/ 9302 w 173734"/>
                <a:gd name="connsiteY164" fmla="*/ 108167 h 126254"/>
                <a:gd name="connsiteX165" fmla="*/ 7643 w 173734"/>
                <a:gd name="connsiteY165" fmla="*/ 107040 h 126254"/>
                <a:gd name="connsiteX166" fmla="*/ 5735 w 173734"/>
                <a:gd name="connsiteY166" fmla="*/ 106438 h 126254"/>
                <a:gd name="connsiteX167" fmla="*/ 3098 w 173734"/>
                <a:gd name="connsiteY167" fmla="*/ 106563 h 126254"/>
                <a:gd name="connsiteX168" fmla="*/ 1369 w 173734"/>
                <a:gd name="connsiteY168" fmla="*/ 105554 h 126254"/>
                <a:gd name="connsiteX169" fmla="*/ 0 w 173734"/>
                <a:gd name="connsiteY169" fmla="*/ 104083 h 126254"/>
                <a:gd name="connsiteX170" fmla="*/ 360 w 173734"/>
                <a:gd name="connsiteY170" fmla="*/ 102808 h 126254"/>
                <a:gd name="connsiteX171" fmla="*/ 978 w 173734"/>
                <a:gd name="connsiteY171" fmla="*/ 100993 h 126254"/>
                <a:gd name="connsiteX172" fmla="*/ 1048 w 173734"/>
                <a:gd name="connsiteY172" fmla="*/ 99248 h 126254"/>
                <a:gd name="connsiteX173" fmla="*/ 1455 w 173734"/>
                <a:gd name="connsiteY173" fmla="*/ 96416 h 126254"/>
                <a:gd name="connsiteX174" fmla="*/ 1205 w 173734"/>
                <a:gd name="connsiteY174" fmla="*/ 92872 h 126254"/>
                <a:gd name="connsiteX175" fmla="*/ 727 w 173734"/>
                <a:gd name="connsiteY175" fmla="*/ 90400 h 126254"/>
                <a:gd name="connsiteX176" fmla="*/ 2183 w 173734"/>
                <a:gd name="connsiteY176" fmla="*/ 89367 h 126254"/>
                <a:gd name="connsiteX177" fmla="*/ 3865 w 173734"/>
                <a:gd name="connsiteY177" fmla="*/ 88444 h 126254"/>
                <a:gd name="connsiteX178" fmla="*/ 4913 w 173734"/>
                <a:gd name="connsiteY178" fmla="*/ 86762 h 126254"/>
                <a:gd name="connsiteX179" fmla="*/ 6001 w 173734"/>
                <a:gd name="connsiteY179" fmla="*/ 82983 h 126254"/>
                <a:gd name="connsiteX180" fmla="*/ 6454 w 173734"/>
                <a:gd name="connsiteY180" fmla="*/ 79721 h 126254"/>
                <a:gd name="connsiteX181" fmla="*/ 6118 w 173734"/>
                <a:gd name="connsiteY181" fmla="*/ 78508 h 126254"/>
                <a:gd name="connsiteX182" fmla="*/ 5562 w 173734"/>
                <a:gd name="connsiteY182" fmla="*/ 77546 h 126254"/>
                <a:gd name="connsiteX183" fmla="*/ 5116 w 173734"/>
                <a:gd name="connsiteY183" fmla="*/ 76138 h 126254"/>
                <a:gd name="connsiteX184" fmla="*/ 4858 w 173734"/>
                <a:gd name="connsiteY184" fmla="*/ 74416 h 126254"/>
                <a:gd name="connsiteX185" fmla="*/ 5163 w 173734"/>
                <a:gd name="connsiteY185" fmla="*/ 72914 h 126254"/>
                <a:gd name="connsiteX186" fmla="*/ 6439 w 173734"/>
                <a:gd name="connsiteY186" fmla="*/ 71522 h 126254"/>
                <a:gd name="connsiteX187" fmla="*/ 8034 w 173734"/>
                <a:gd name="connsiteY187" fmla="*/ 70364 h 126254"/>
                <a:gd name="connsiteX188" fmla="*/ 9169 w 173734"/>
                <a:gd name="connsiteY188" fmla="*/ 69801 h 126254"/>
                <a:gd name="connsiteX189" fmla="*/ 12173 w 173734"/>
                <a:gd name="connsiteY189" fmla="*/ 69222 h 126254"/>
                <a:gd name="connsiteX190" fmla="*/ 15928 w 173734"/>
                <a:gd name="connsiteY190" fmla="*/ 68361 h 126254"/>
                <a:gd name="connsiteX191" fmla="*/ 18096 w 173734"/>
                <a:gd name="connsiteY191" fmla="*/ 67375 h 126254"/>
                <a:gd name="connsiteX192" fmla="*/ 19676 w 173734"/>
                <a:gd name="connsiteY192" fmla="*/ 66397 h 126254"/>
                <a:gd name="connsiteX193" fmla="*/ 20560 w 173734"/>
                <a:gd name="connsiteY193" fmla="*/ 65615 h 126254"/>
                <a:gd name="connsiteX194" fmla="*/ 21460 w 173734"/>
                <a:gd name="connsiteY194" fmla="*/ 64027 h 126254"/>
                <a:gd name="connsiteX195" fmla="*/ 22915 w 173734"/>
                <a:gd name="connsiteY195" fmla="*/ 62791 h 126254"/>
                <a:gd name="connsiteX196" fmla="*/ 24041 w 173734"/>
                <a:gd name="connsiteY196" fmla="*/ 61539 h 126254"/>
                <a:gd name="connsiteX197" fmla="*/ 24198 w 173734"/>
                <a:gd name="connsiteY197" fmla="*/ 58073 h 126254"/>
                <a:gd name="connsiteX198" fmla="*/ 24190 w 173734"/>
                <a:gd name="connsiteY198" fmla="*/ 56094 h 126254"/>
                <a:gd name="connsiteX199" fmla="*/ 23353 w 173734"/>
                <a:gd name="connsiteY199" fmla="*/ 54999 h 126254"/>
                <a:gd name="connsiteX200" fmla="*/ 22899 w 173734"/>
                <a:gd name="connsiteY200" fmla="*/ 54068 h 126254"/>
                <a:gd name="connsiteX201" fmla="*/ 28462 w 173734"/>
                <a:gd name="connsiteY201" fmla="*/ 51345 h 126254"/>
                <a:gd name="connsiteX202" fmla="*/ 28501 w 173734"/>
                <a:gd name="connsiteY202" fmla="*/ 49428 h 126254"/>
                <a:gd name="connsiteX203" fmla="*/ 27726 w 173734"/>
                <a:gd name="connsiteY203" fmla="*/ 47285 h 126254"/>
                <a:gd name="connsiteX204" fmla="*/ 26639 w 173734"/>
                <a:gd name="connsiteY204" fmla="*/ 45556 h 126254"/>
                <a:gd name="connsiteX205" fmla="*/ 26232 w 173734"/>
                <a:gd name="connsiteY205" fmla="*/ 44069 h 126254"/>
                <a:gd name="connsiteX206" fmla="*/ 27773 w 173734"/>
                <a:gd name="connsiteY206" fmla="*/ 42309 h 126254"/>
                <a:gd name="connsiteX207" fmla="*/ 29142 w 173734"/>
                <a:gd name="connsiteY207" fmla="*/ 40987 h 126254"/>
                <a:gd name="connsiteX208" fmla="*/ 30136 w 173734"/>
                <a:gd name="connsiteY208" fmla="*/ 39868 h 126254"/>
                <a:gd name="connsiteX209" fmla="*/ 32326 w 173734"/>
                <a:gd name="connsiteY209" fmla="*/ 38163 h 126254"/>
                <a:gd name="connsiteX210" fmla="*/ 34611 w 173734"/>
                <a:gd name="connsiteY210" fmla="*/ 37717 h 126254"/>
                <a:gd name="connsiteX211" fmla="*/ 36668 w 173734"/>
                <a:gd name="connsiteY211" fmla="*/ 38358 h 126254"/>
                <a:gd name="connsiteX212" fmla="*/ 42763 w 173734"/>
                <a:gd name="connsiteY212" fmla="*/ 42379 h 126254"/>
                <a:gd name="connsiteX213" fmla="*/ 43819 w 173734"/>
                <a:gd name="connsiteY213" fmla="*/ 42638 h 126254"/>
                <a:gd name="connsiteX214" fmla="*/ 45086 w 173734"/>
                <a:gd name="connsiteY214" fmla="*/ 42332 h 126254"/>
                <a:gd name="connsiteX215" fmla="*/ 46698 w 173734"/>
                <a:gd name="connsiteY215" fmla="*/ 41269 h 126254"/>
                <a:gd name="connsiteX216" fmla="*/ 48779 w 173734"/>
                <a:gd name="connsiteY216" fmla="*/ 40439 h 126254"/>
                <a:gd name="connsiteX217" fmla="*/ 49546 w 173734"/>
                <a:gd name="connsiteY217" fmla="*/ 37748 h 126254"/>
                <a:gd name="connsiteX218" fmla="*/ 49475 w 173734"/>
                <a:gd name="connsiteY218" fmla="*/ 33789 h 126254"/>
                <a:gd name="connsiteX219" fmla="*/ 49952 w 173734"/>
                <a:gd name="connsiteY219" fmla="*/ 31974 h 126254"/>
                <a:gd name="connsiteX220" fmla="*/ 51048 w 173734"/>
                <a:gd name="connsiteY220" fmla="*/ 31646 h 126254"/>
                <a:gd name="connsiteX221" fmla="*/ 54553 w 173734"/>
                <a:gd name="connsiteY221" fmla="*/ 32405 h 126254"/>
                <a:gd name="connsiteX222" fmla="*/ 55468 w 173734"/>
                <a:gd name="connsiteY222" fmla="*/ 32444 h 126254"/>
                <a:gd name="connsiteX223" fmla="*/ 56485 w 173734"/>
                <a:gd name="connsiteY223" fmla="*/ 32193 h 126254"/>
                <a:gd name="connsiteX224" fmla="*/ 57228 w 173734"/>
                <a:gd name="connsiteY224" fmla="*/ 31497 h 126254"/>
                <a:gd name="connsiteX225" fmla="*/ 57197 w 173734"/>
                <a:gd name="connsiteY225" fmla="*/ 30214 h 126254"/>
                <a:gd name="connsiteX226" fmla="*/ 57033 w 173734"/>
                <a:gd name="connsiteY226" fmla="*/ 29080 h 126254"/>
                <a:gd name="connsiteX227" fmla="*/ 58175 w 173734"/>
                <a:gd name="connsiteY227" fmla="*/ 25403 h 126254"/>
                <a:gd name="connsiteX228" fmla="*/ 60264 w 173734"/>
                <a:gd name="connsiteY228" fmla="*/ 22633 h 126254"/>
                <a:gd name="connsiteX229" fmla="*/ 64481 w 173734"/>
                <a:gd name="connsiteY229" fmla="*/ 19175 h 126254"/>
                <a:gd name="connsiteX230" fmla="*/ 65795 w 173734"/>
                <a:gd name="connsiteY230" fmla="*/ 18479 h 126254"/>
                <a:gd name="connsiteX231" fmla="*/ 67320 w 173734"/>
                <a:gd name="connsiteY231" fmla="*/ 18127 h 126254"/>
                <a:gd name="connsiteX232" fmla="*/ 74878 w 173734"/>
                <a:gd name="connsiteY232" fmla="*/ 20505 h 126254"/>
                <a:gd name="connsiteX233" fmla="*/ 76106 w 173734"/>
                <a:gd name="connsiteY233" fmla="*/ 19918 h 126254"/>
                <a:gd name="connsiteX234" fmla="*/ 77953 w 173734"/>
                <a:gd name="connsiteY234" fmla="*/ 14020 h 126254"/>
                <a:gd name="connsiteX235" fmla="*/ 80002 w 173734"/>
                <a:gd name="connsiteY235" fmla="*/ 13456 h 126254"/>
                <a:gd name="connsiteX236" fmla="*/ 82459 w 173734"/>
                <a:gd name="connsiteY236" fmla="*/ 13355 h 126254"/>
                <a:gd name="connsiteX237" fmla="*/ 84055 w 173734"/>
                <a:gd name="connsiteY237" fmla="*/ 12846 h 126254"/>
                <a:gd name="connsiteX238" fmla="*/ 84884 w 173734"/>
                <a:gd name="connsiteY238" fmla="*/ 12439 h 126254"/>
                <a:gd name="connsiteX239" fmla="*/ 88483 w 173734"/>
                <a:gd name="connsiteY239" fmla="*/ 10194 h 126254"/>
                <a:gd name="connsiteX240" fmla="*/ 94820 w 173734"/>
                <a:gd name="connsiteY240" fmla="*/ 7143 h 126254"/>
                <a:gd name="connsiteX241" fmla="*/ 98231 w 173734"/>
                <a:gd name="connsiteY241" fmla="*/ 5828 h 126254"/>
                <a:gd name="connsiteX242" fmla="*/ 98896 w 173734"/>
                <a:gd name="connsiteY242" fmla="*/ 5336 h 126254"/>
                <a:gd name="connsiteX243" fmla="*/ 101337 w 173734"/>
                <a:gd name="connsiteY243" fmla="*/ 3168 h 126254"/>
                <a:gd name="connsiteX244" fmla="*/ 104576 w 173734"/>
                <a:gd name="connsiteY244" fmla="*/ 681 h 126254"/>
                <a:gd name="connsiteX245" fmla="*/ 106641 w 173734"/>
                <a:gd name="connsiteY245" fmla="*/ 180 h 126254"/>
                <a:gd name="connsiteX246" fmla="*/ 109497 w 173734"/>
                <a:gd name="connsiteY246" fmla="*/ 0 h 126254"/>
                <a:gd name="connsiteX247" fmla="*/ 111296 w 173734"/>
                <a:gd name="connsiteY247" fmla="*/ 407 h 126254"/>
                <a:gd name="connsiteX248" fmla="*/ 111781 w 173734"/>
                <a:gd name="connsiteY248" fmla="*/ 1111 h 126254"/>
                <a:gd name="connsiteX249" fmla="*/ 112376 w 173734"/>
                <a:gd name="connsiteY249" fmla="*/ 1471 h 126254"/>
                <a:gd name="connsiteX250" fmla="*/ 116100 w 173734"/>
                <a:gd name="connsiteY250" fmla="*/ 414 h 126254"/>
                <a:gd name="connsiteX251" fmla="*/ 121435 w 173734"/>
                <a:gd name="connsiteY251" fmla="*/ 2097 h 126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</a:cxnLst>
              <a:rect l="l" t="t" r="r" b="b"/>
              <a:pathLst>
                <a:path w="173734" h="126254">
                  <a:moveTo>
                    <a:pt x="126051" y="3755"/>
                  </a:moveTo>
                  <a:lnTo>
                    <a:pt x="125746" y="4803"/>
                  </a:lnTo>
                  <a:lnTo>
                    <a:pt x="125730" y="6658"/>
                  </a:lnTo>
                  <a:lnTo>
                    <a:pt x="125339" y="9591"/>
                  </a:lnTo>
                  <a:lnTo>
                    <a:pt x="124870" y="13104"/>
                  </a:lnTo>
                  <a:lnTo>
                    <a:pt x="126779" y="15373"/>
                  </a:lnTo>
                  <a:lnTo>
                    <a:pt x="129063" y="17814"/>
                  </a:lnTo>
                  <a:lnTo>
                    <a:pt x="129673" y="18760"/>
                  </a:lnTo>
                  <a:lnTo>
                    <a:pt x="129063" y="21162"/>
                  </a:lnTo>
                  <a:lnTo>
                    <a:pt x="129493" y="22570"/>
                  </a:lnTo>
                  <a:lnTo>
                    <a:pt x="130698" y="24918"/>
                  </a:lnTo>
                  <a:lnTo>
                    <a:pt x="132748" y="27898"/>
                  </a:lnTo>
                  <a:lnTo>
                    <a:pt x="134853" y="30957"/>
                  </a:lnTo>
                  <a:lnTo>
                    <a:pt x="136307" y="31356"/>
                  </a:lnTo>
                  <a:lnTo>
                    <a:pt x="137692" y="31607"/>
                  </a:lnTo>
                  <a:lnTo>
                    <a:pt x="138537" y="32154"/>
                  </a:lnTo>
                  <a:lnTo>
                    <a:pt x="139766" y="32686"/>
                  </a:lnTo>
                  <a:lnTo>
                    <a:pt x="140994" y="33030"/>
                  </a:lnTo>
                  <a:lnTo>
                    <a:pt x="142058" y="33703"/>
                  </a:lnTo>
                  <a:lnTo>
                    <a:pt x="142739" y="34361"/>
                  </a:lnTo>
                  <a:lnTo>
                    <a:pt x="143623" y="36246"/>
                  </a:lnTo>
                  <a:lnTo>
                    <a:pt x="145993" y="37490"/>
                  </a:lnTo>
                  <a:lnTo>
                    <a:pt x="147652" y="38718"/>
                  </a:lnTo>
                  <a:lnTo>
                    <a:pt x="146987" y="39344"/>
                  </a:lnTo>
                  <a:lnTo>
                    <a:pt x="144921" y="39094"/>
                  </a:lnTo>
                  <a:lnTo>
                    <a:pt x="142981" y="38554"/>
                  </a:lnTo>
                  <a:lnTo>
                    <a:pt x="142723" y="39461"/>
                  </a:lnTo>
                  <a:lnTo>
                    <a:pt x="142645" y="42919"/>
                  </a:lnTo>
                  <a:lnTo>
                    <a:pt x="142950" y="45791"/>
                  </a:lnTo>
                  <a:lnTo>
                    <a:pt x="143403" y="46174"/>
                  </a:lnTo>
                  <a:lnTo>
                    <a:pt x="145359" y="46706"/>
                  </a:lnTo>
                  <a:lnTo>
                    <a:pt x="150014" y="50438"/>
                  </a:lnTo>
                  <a:lnTo>
                    <a:pt x="154223" y="53974"/>
                  </a:lnTo>
                  <a:lnTo>
                    <a:pt x="155639" y="54889"/>
                  </a:lnTo>
                  <a:lnTo>
                    <a:pt x="157963" y="55233"/>
                  </a:lnTo>
                  <a:lnTo>
                    <a:pt x="160576" y="55382"/>
                  </a:lnTo>
                  <a:lnTo>
                    <a:pt x="161695" y="55053"/>
                  </a:lnTo>
                  <a:lnTo>
                    <a:pt x="164222" y="53278"/>
                  </a:lnTo>
                  <a:lnTo>
                    <a:pt x="165567" y="53082"/>
                  </a:lnTo>
                  <a:lnTo>
                    <a:pt x="166811" y="53129"/>
                  </a:lnTo>
                  <a:lnTo>
                    <a:pt x="167484" y="53411"/>
                  </a:lnTo>
                  <a:lnTo>
                    <a:pt x="168697" y="54866"/>
                  </a:lnTo>
                  <a:lnTo>
                    <a:pt x="169831" y="57056"/>
                  </a:lnTo>
                  <a:lnTo>
                    <a:pt x="170152" y="58676"/>
                  </a:lnTo>
                  <a:lnTo>
                    <a:pt x="170050" y="59544"/>
                  </a:lnTo>
                  <a:lnTo>
                    <a:pt x="169667" y="59873"/>
                  </a:lnTo>
                  <a:lnTo>
                    <a:pt x="167594" y="60287"/>
                  </a:lnTo>
                  <a:lnTo>
                    <a:pt x="166694" y="60616"/>
                  </a:lnTo>
                  <a:lnTo>
                    <a:pt x="166475" y="61085"/>
                  </a:lnTo>
                  <a:lnTo>
                    <a:pt x="166795" y="62173"/>
                  </a:lnTo>
                  <a:lnTo>
                    <a:pt x="167195" y="62877"/>
                  </a:lnTo>
                  <a:lnTo>
                    <a:pt x="169455" y="66030"/>
                  </a:lnTo>
                  <a:lnTo>
                    <a:pt x="172726" y="70286"/>
                  </a:lnTo>
                  <a:lnTo>
                    <a:pt x="173735" y="71373"/>
                  </a:lnTo>
                  <a:lnTo>
                    <a:pt x="173164" y="72641"/>
                  </a:lnTo>
                  <a:lnTo>
                    <a:pt x="171497" y="75958"/>
                  </a:lnTo>
                  <a:lnTo>
                    <a:pt x="170254" y="77342"/>
                  </a:lnTo>
                  <a:lnTo>
                    <a:pt x="164754" y="82036"/>
                  </a:lnTo>
                  <a:lnTo>
                    <a:pt x="162062" y="81481"/>
                  </a:lnTo>
                  <a:lnTo>
                    <a:pt x="156406" y="82428"/>
                  </a:lnTo>
                  <a:lnTo>
                    <a:pt x="155561" y="81348"/>
                  </a:lnTo>
                  <a:lnTo>
                    <a:pt x="154239" y="81207"/>
                  </a:lnTo>
                  <a:lnTo>
                    <a:pt x="152604" y="81395"/>
                  </a:lnTo>
                  <a:lnTo>
                    <a:pt x="152009" y="81802"/>
                  </a:lnTo>
                  <a:lnTo>
                    <a:pt x="151829" y="82263"/>
                  </a:lnTo>
                  <a:lnTo>
                    <a:pt x="151243" y="82913"/>
                  </a:lnTo>
                  <a:lnTo>
                    <a:pt x="150194" y="84775"/>
                  </a:lnTo>
                  <a:lnTo>
                    <a:pt x="149388" y="85244"/>
                  </a:lnTo>
                  <a:lnTo>
                    <a:pt x="148387" y="85533"/>
                  </a:lnTo>
                  <a:lnTo>
                    <a:pt x="147151" y="85494"/>
                  </a:lnTo>
                  <a:lnTo>
                    <a:pt x="146431" y="85737"/>
                  </a:lnTo>
                  <a:lnTo>
                    <a:pt x="146431" y="86660"/>
                  </a:lnTo>
                  <a:lnTo>
                    <a:pt x="146212" y="87458"/>
                  </a:lnTo>
                  <a:lnTo>
                    <a:pt x="145375" y="87865"/>
                  </a:lnTo>
                  <a:lnTo>
                    <a:pt x="145023" y="88757"/>
                  </a:lnTo>
                  <a:lnTo>
                    <a:pt x="145085" y="89641"/>
                  </a:lnTo>
                  <a:lnTo>
                    <a:pt x="144601" y="90048"/>
                  </a:lnTo>
                  <a:lnTo>
                    <a:pt x="143536" y="89829"/>
                  </a:lnTo>
                  <a:lnTo>
                    <a:pt x="142903" y="89578"/>
                  </a:lnTo>
                  <a:lnTo>
                    <a:pt x="142308" y="90720"/>
                  </a:lnTo>
                  <a:lnTo>
                    <a:pt x="141573" y="91495"/>
                  </a:lnTo>
                  <a:lnTo>
                    <a:pt x="141049" y="91487"/>
                  </a:lnTo>
                  <a:lnTo>
                    <a:pt x="135392" y="91714"/>
                  </a:lnTo>
                  <a:lnTo>
                    <a:pt x="133335" y="92324"/>
                  </a:lnTo>
                  <a:lnTo>
                    <a:pt x="132099" y="92340"/>
                  </a:lnTo>
                  <a:lnTo>
                    <a:pt x="132052" y="91824"/>
                  </a:lnTo>
                  <a:lnTo>
                    <a:pt x="131903" y="91519"/>
                  </a:lnTo>
                  <a:lnTo>
                    <a:pt x="124768" y="89789"/>
                  </a:lnTo>
                  <a:lnTo>
                    <a:pt x="119769" y="88765"/>
                  </a:lnTo>
                  <a:lnTo>
                    <a:pt x="114699" y="87630"/>
                  </a:lnTo>
                  <a:lnTo>
                    <a:pt x="114410" y="88694"/>
                  </a:lnTo>
                  <a:lnTo>
                    <a:pt x="113682" y="89383"/>
                  </a:lnTo>
                  <a:lnTo>
                    <a:pt x="112587" y="89430"/>
                  </a:lnTo>
                  <a:lnTo>
                    <a:pt x="111828" y="89265"/>
                  </a:lnTo>
                  <a:lnTo>
                    <a:pt x="111319" y="90087"/>
                  </a:lnTo>
                  <a:lnTo>
                    <a:pt x="110475" y="91174"/>
                  </a:lnTo>
                  <a:lnTo>
                    <a:pt x="109301" y="91698"/>
                  </a:lnTo>
                  <a:lnTo>
                    <a:pt x="108151" y="92371"/>
                  </a:lnTo>
                  <a:lnTo>
                    <a:pt x="107502" y="92958"/>
                  </a:lnTo>
                  <a:lnTo>
                    <a:pt x="107032" y="92966"/>
                  </a:lnTo>
                  <a:lnTo>
                    <a:pt x="105874" y="91589"/>
                  </a:lnTo>
                  <a:lnTo>
                    <a:pt x="104333" y="91448"/>
                  </a:lnTo>
                  <a:lnTo>
                    <a:pt x="101454" y="91675"/>
                  </a:lnTo>
                  <a:lnTo>
                    <a:pt x="100156" y="91299"/>
                  </a:lnTo>
                  <a:lnTo>
                    <a:pt x="98387" y="91120"/>
                  </a:lnTo>
                  <a:lnTo>
                    <a:pt x="94210" y="91401"/>
                  </a:lnTo>
                  <a:lnTo>
                    <a:pt x="87536" y="90838"/>
                  </a:lnTo>
                  <a:lnTo>
                    <a:pt x="86441" y="91143"/>
                  </a:lnTo>
                  <a:lnTo>
                    <a:pt x="86152" y="91393"/>
                  </a:lnTo>
                  <a:lnTo>
                    <a:pt x="79541" y="91456"/>
                  </a:lnTo>
                  <a:lnTo>
                    <a:pt x="72273" y="91526"/>
                  </a:lnTo>
                  <a:lnTo>
                    <a:pt x="66186" y="91589"/>
                  </a:lnTo>
                  <a:lnTo>
                    <a:pt x="60858" y="91644"/>
                  </a:lnTo>
                  <a:lnTo>
                    <a:pt x="60851" y="91409"/>
                  </a:lnTo>
                  <a:lnTo>
                    <a:pt x="59137" y="91378"/>
                  </a:lnTo>
                  <a:lnTo>
                    <a:pt x="58949" y="91839"/>
                  </a:lnTo>
                  <a:lnTo>
                    <a:pt x="57439" y="97378"/>
                  </a:lnTo>
                  <a:lnTo>
                    <a:pt x="57275" y="100390"/>
                  </a:lnTo>
                  <a:lnTo>
                    <a:pt x="58081" y="102260"/>
                  </a:lnTo>
                  <a:lnTo>
                    <a:pt x="58981" y="103449"/>
                  </a:lnTo>
                  <a:lnTo>
                    <a:pt x="59990" y="103942"/>
                  </a:lnTo>
                  <a:lnTo>
                    <a:pt x="60092" y="104615"/>
                  </a:lnTo>
                  <a:lnTo>
                    <a:pt x="59278" y="105483"/>
                  </a:lnTo>
                  <a:lnTo>
                    <a:pt x="59349" y="106367"/>
                  </a:lnTo>
                  <a:lnTo>
                    <a:pt x="60303" y="107283"/>
                  </a:lnTo>
                  <a:lnTo>
                    <a:pt x="60538" y="108253"/>
                  </a:lnTo>
                  <a:lnTo>
                    <a:pt x="60053" y="109262"/>
                  </a:lnTo>
                  <a:lnTo>
                    <a:pt x="60170" y="111687"/>
                  </a:lnTo>
                  <a:lnTo>
                    <a:pt x="60874" y="115529"/>
                  </a:lnTo>
                  <a:lnTo>
                    <a:pt x="60898" y="118016"/>
                  </a:lnTo>
                  <a:lnTo>
                    <a:pt x="60225" y="119151"/>
                  </a:lnTo>
                  <a:lnTo>
                    <a:pt x="60545" y="121099"/>
                  </a:lnTo>
                  <a:lnTo>
                    <a:pt x="61852" y="123845"/>
                  </a:lnTo>
                  <a:lnTo>
                    <a:pt x="62087" y="125003"/>
                  </a:lnTo>
                  <a:lnTo>
                    <a:pt x="61617" y="125543"/>
                  </a:lnTo>
                  <a:lnTo>
                    <a:pt x="60530" y="126255"/>
                  </a:lnTo>
                  <a:lnTo>
                    <a:pt x="59427" y="126231"/>
                  </a:lnTo>
                  <a:lnTo>
                    <a:pt x="58144" y="124573"/>
                  </a:lnTo>
                  <a:lnTo>
                    <a:pt x="57580" y="123829"/>
                  </a:lnTo>
                  <a:lnTo>
                    <a:pt x="56548" y="122139"/>
                  </a:lnTo>
                  <a:lnTo>
                    <a:pt x="55664" y="120450"/>
                  </a:lnTo>
                  <a:lnTo>
                    <a:pt x="54474" y="119706"/>
                  </a:lnTo>
                  <a:lnTo>
                    <a:pt x="53301" y="119018"/>
                  </a:lnTo>
                  <a:lnTo>
                    <a:pt x="51877" y="116866"/>
                  </a:lnTo>
                  <a:lnTo>
                    <a:pt x="50500" y="115842"/>
                  </a:lnTo>
                  <a:lnTo>
                    <a:pt x="49045" y="116131"/>
                  </a:lnTo>
                  <a:lnTo>
                    <a:pt x="46925" y="115732"/>
                  </a:lnTo>
                  <a:lnTo>
                    <a:pt x="42645" y="115200"/>
                  </a:lnTo>
                  <a:lnTo>
                    <a:pt x="38045" y="115357"/>
                  </a:lnTo>
                  <a:lnTo>
                    <a:pt x="36136" y="115849"/>
                  </a:lnTo>
                  <a:lnTo>
                    <a:pt x="34251" y="116632"/>
                  </a:lnTo>
                  <a:lnTo>
                    <a:pt x="29471" y="118361"/>
                  </a:lnTo>
                  <a:lnTo>
                    <a:pt x="27585" y="119206"/>
                  </a:lnTo>
                  <a:lnTo>
                    <a:pt x="26154" y="121365"/>
                  </a:lnTo>
                  <a:lnTo>
                    <a:pt x="24526" y="121318"/>
                  </a:lnTo>
                  <a:lnTo>
                    <a:pt x="22907" y="120630"/>
                  </a:lnTo>
                  <a:lnTo>
                    <a:pt x="21890" y="119652"/>
                  </a:lnTo>
                  <a:lnTo>
                    <a:pt x="19707" y="119863"/>
                  </a:lnTo>
                  <a:lnTo>
                    <a:pt x="17603" y="118916"/>
                  </a:lnTo>
                  <a:lnTo>
                    <a:pt x="15569" y="117046"/>
                  </a:lnTo>
                  <a:lnTo>
                    <a:pt x="14066" y="116428"/>
                  </a:lnTo>
                  <a:lnTo>
                    <a:pt x="12150" y="115075"/>
                  </a:lnTo>
                  <a:lnTo>
                    <a:pt x="11626" y="112493"/>
                  </a:lnTo>
                  <a:lnTo>
                    <a:pt x="10413" y="110686"/>
                  </a:lnTo>
                  <a:lnTo>
                    <a:pt x="9302" y="108167"/>
                  </a:lnTo>
                  <a:lnTo>
                    <a:pt x="7643" y="107040"/>
                  </a:lnTo>
                  <a:lnTo>
                    <a:pt x="5735" y="106438"/>
                  </a:lnTo>
                  <a:lnTo>
                    <a:pt x="3098" y="106563"/>
                  </a:lnTo>
                  <a:lnTo>
                    <a:pt x="1369" y="105554"/>
                  </a:lnTo>
                  <a:lnTo>
                    <a:pt x="0" y="104083"/>
                  </a:lnTo>
                  <a:lnTo>
                    <a:pt x="360" y="102808"/>
                  </a:lnTo>
                  <a:lnTo>
                    <a:pt x="978" y="100993"/>
                  </a:lnTo>
                  <a:lnTo>
                    <a:pt x="1048" y="99248"/>
                  </a:lnTo>
                  <a:lnTo>
                    <a:pt x="1455" y="96416"/>
                  </a:lnTo>
                  <a:lnTo>
                    <a:pt x="1205" y="92872"/>
                  </a:lnTo>
                  <a:lnTo>
                    <a:pt x="727" y="90400"/>
                  </a:lnTo>
                  <a:lnTo>
                    <a:pt x="2183" y="89367"/>
                  </a:lnTo>
                  <a:lnTo>
                    <a:pt x="3865" y="88444"/>
                  </a:lnTo>
                  <a:lnTo>
                    <a:pt x="4913" y="86762"/>
                  </a:lnTo>
                  <a:lnTo>
                    <a:pt x="6001" y="82983"/>
                  </a:lnTo>
                  <a:lnTo>
                    <a:pt x="6454" y="79721"/>
                  </a:lnTo>
                  <a:lnTo>
                    <a:pt x="6118" y="78508"/>
                  </a:lnTo>
                  <a:lnTo>
                    <a:pt x="5562" y="77546"/>
                  </a:lnTo>
                  <a:lnTo>
                    <a:pt x="5116" y="76138"/>
                  </a:lnTo>
                  <a:lnTo>
                    <a:pt x="4858" y="74416"/>
                  </a:lnTo>
                  <a:lnTo>
                    <a:pt x="5163" y="72914"/>
                  </a:lnTo>
                  <a:lnTo>
                    <a:pt x="6439" y="71522"/>
                  </a:lnTo>
                  <a:lnTo>
                    <a:pt x="8034" y="70364"/>
                  </a:lnTo>
                  <a:lnTo>
                    <a:pt x="9169" y="69801"/>
                  </a:lnTo>
                  <a:lnTo>
                    <a:pt x="12173" y="69222"/>
                  </a:lnTo>
                  <a:lnTo>
                    <a:pt x="15928" y="68361"/>
                  </a:lnTo>
                  <a:lnTo>
                    <a:pt x="18096" y="67375"/>
                  </a:lnTo>
                  <a:lnTo>
                    <a:pt x="19676" y="66397"/>
                  </a:lnTo>
                  <a:lnTo>
                    <a:pt x="20560" y="65615"/>
                  </a:lnTo>
                  <a:lnTo>
                    <a:pt x="21460" y="64027"/>
                  </a:lnTo>
                  <a:lnTo>
                    <a:pt x="22915" y="62791"/>
                  </a:lnTo>
                  <a:lnTo>
                    <a:pt x="24041" y="61539"/>
                  </a:lnTo>
                  <a:lnTo>
                    <a:pt x="24198" y="58073"/>
                  </a:lnTo>
                  <a:lnTo>
                    <a:pt x="24190" y="56094"/>
                  </a:lnTo>
                  <a:lnTo>
                    <a:pt x="23353" y="54999"/>
                  </a:lnTo>
                  <a:lnTo>
                    <a:pt x="22899" y="54068"/>
                  </a:lnTo>
                  <a:lnTo>
                    <a:pt x="28462" y="51345"/>
                  </a:lnTo>
                  <a:lnTo>
                    <a:pt x="28501" y="49428"/>
                  </a:lnTo>
                  <a:lnTo>
                    <a:pt x="27726" y="47285"/>
                  </a:lnTo>
                  <a:lnTo>
                    <a:pt x="26639" y="45556"/>
                  </a:lnTo>
                  <a:lnTo>
                    <a:pt x="26232" y="44069"/>
                  </a:lnTo>
                  <a:lnTo>
                    <a:pt x="27773" y="42309"/>
                  </a:lnTo>
                  <a:lnTo>
                    <a:pt x="29142" y="40987"/>
                  </a:lnTo>
                  <a:lnTo>
                    <a:pt x="30136" y="39868"/>
                  </a:lnTo>
                  <a:lnTo>
                    <a:pt x="32326" y="38163"/>
                  </a:lnTo>
                  <a:lnTo>
                    <a:pt x="34611" y="37717"/>
                  </a:lnTo>
                  <a:lnTo>
                    <a:pt x="36668" y="38358"/>
                  </a:lnTo>
                  <a:lnTo>
                    <a:pt x="42763" y="42379"/>
                  </a:lnTo>
                  <a:lnTo>
                    <a:pt x="43819" y="42638"/>
                  </a:lnTo>
                  <a:lnTo>
                    <a:pt x="45086" y="42332"/>
                  </a:lnTo>
                  <a:lnTo>
                    <a:pt x="46698" y="41269"/>
                  </a:lnTo>
                  <a:lnTo>
                    <a:pt x="48779" y="40439"/>
                  </a:lnTo>
                  <a:lnTo>
                    <a:pt x="49546" y="37748"/>
                  </a:lnTo>
                  <a:lnTo>
                    <a:pt x="49475" y="33789"/>
                  </a:lnTo>
                  <a:lnTo>
                    <a:pt x="49952" y="31974"/>
                  </a:lnTo>
                  <a:lnTo>
                    <a:pt x="51048" y="31646"/>
                  </a:lnTo>
                  <a:lnTo>
                    <a:pt x="54553" y="32405"/>
                  </a:lnTo>
                  <a:lnTo>
                    <a:pt x="55468" y="32444"/>
                  </a:lnTo>
                  <a:lnTo>
                    <a:pt x="56485" y="32193"/>
                  </a:lnTo>
                  <a:lnTo>
                    <a:pt x="57228" y="31497"/>
                  </a:lnTo>
                  <a:lnTo>
                    <a:pt x="57197" y="30214"/>
                  </a:lnTo>
                  <a:lnTo>
                    <a:pt x="57033" y="29080"/>
                  </a:lnTo>
                  <a:lnTo>
                    <a:pt x="58175" y="25403"/>
                  </a:lnTo>
                  <a:lnTo>
                    <a:pt x="60264" y="22633"/>
                  </a:lnTo>
                  <a:lnTo>
                    <a:pt x="64481" y="19175"/>
                  </a:lnTo>
                  <a:lnTo>
                    <a:pt x="65795" y="18479"/>
                  </a:lnTo>
                  <a:lnTo>
                    <a:pt x="67320" y="18127"/>
                  </a:lnTo>
                  <a:lnTo>
                    <a:pt x="74878" y="20505"/>
                  </a:lnTo>
                  <a:lnTo>
                    <a:pt x="76106" y="19918"/>
                  </a:lnTo>
                  <a:lnTo>
                    <a:pt x="77953" y="14020"/>
                  </a:lnTo>
                  <a:lnTo>
                    <a:pt x="80002" y="13456"/>
                  </a:lnTo>
                  <a:lnTo>
                    <a:pt x="82459" y="13355"/>
                  </a:lnTo>
                  <a:lnTo>
                    <a:pt x="84055" y="12846"/>
                  </a:lnTo>
                  <a:lnTo>
                    <a:pt x="84884" y="12439"/>
                  </a:lnTo>
                  <a:lnTo>
                    <a:pt x="88483" y="10194"/>
                  </a:lnTo>
                  <a:lnTo>
                    <a:pt x="94820" y="7143"/>
                  </a:lnTo>
                  <a:lnTo>
                    <a:pt x="98231" y="5828"/>
                  </a:lnTo>
                  <a:lnTo>
                    <a:pt x="98896" y="5336"/>
                  </a:lnTo>
                  <a:lnTo>
                    <a:pt x="101337" y="3168"/>
                  </a:lnTo>
                  <a:lnTo>
                    <a:pt x="104576" y="681"/>
                  </a:lnTo>
                  <a:lnTo>
                    <a:pt x="106641" y="180"/>
                  </a:lnTo>
                  <a:lnTo>
                    <a:pt x="109497" y="0"/>
                  </a:lnTo>
                  <a:lnTo>
                    <a:pt x="111296" y="407"/>
                  </a:lnTo>
                  <a:lnTo>
                    <a:pt x="111781" y="1111"/>
                  </a:lnTo>
                  <a:lnTo>
                    <a:pt x="112376" y="1471"/>
                  </a:lnTo>
                  <a:lnTo>
                    <a:pt x="116100" y="414"/>
                  </a:lnTo>
                  <a:lnTo>
                    <a:pt x="121435" y="209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4C8D5939-E568-E6C0-E746-7246B7EEE30B}"/>
                </a:ext>
              </a:extLst>
            </p:cNvPr>
            <p:cNvSpPr>
              <a:spLocks/>
            </p:cNvSpPr>
            <p:nvPr/>
          </p:nvSpPr>
          <p:spPr>
            <a:xfrm>
              <a:off x="7741497" y="3569253"/>
              <a:ext cx="137035" cy="89218"/>
            </a:xfrm>
            <a:custGeom>
              <a:avLst/>
              <a:gdLst>
                <a:gd name="connsiteX0" fmla="*/ 137035 w 137035"/>
                <a:gd name="connsiteY0" fmla="*/ 15068 h 89218"/>
                <a:gd name="connsiteX1" fmla="*/ 136519 w 137035"/>
                <a:gd name="connsiteY1" fmla="*/ 22352 h 89218"/>
                <a:gd name="connsiteX2" fmla="*/ 134399 w 137035"/>
                <a:gd name="connsiteY2" fmla="*/ 25723 h 89218"/>
                <a:gd name="connsiteX3" fmla="*/ 131199 w 137035"/>
                <a:gd name="connsiteY3" fmla="*/ 24597 h 89218"/>
                <a:gd name="connsiteX4" fmla="*/ 127115 w 137035"/>
                <a:gd name="connsiteY4" fmla="*/ 25536 h 89218"/>
                <a:gd name="connsiteX5" fmla="*/ 124956 w 137035"/>
                <a:gd name="connsiteY5" fmla="*/ 29369 h 89218"/>
                <a:gd name="connsiteX6" fmla="*/ 123728 w 137035"/>
                <a:gd name="connsiteY6" fmla="*/ 30503 h 89218"/>
                <a:gd name="connsiteX7" fmla="*/ 122625 w 137035"/>
                <a:gd name="connsiteY7" fmla="*/ 31834 h 89218"/>
                <a:gd name="connsiteX8" fmla="*/ 121913 w 137035"/>
                <a:gd name="connsiteY8" fmla="*/ 36794 h 89218"/>
                <a:gd name="connsiteX9" fmla="*/ 121740 w 137035"/>
                <a:gd name="connsiteY9" fmla="*/ 44883 h 89218"/>
                <a:gd name="connsiteX10" fmla="*/ 120191 w 137035"/>
                <a:gd name="connsiteY10" fmla="*/ 45861 h 89218"/>
                <a:gd name="connsiteX11" fmla="*/ 118775 w 137035"/>
                <a:gd name="connsiteY11" fmla="*/ 46166 h 89218"/>
                <a:gd name="connsiteX12" fmla="*/ 112869 w 137035"/>
                <a:gd name="connsiteY12" fmla="*/ 53254 h 89218"/>
                <a:gd name="connsiteX13" fmla="*/ 116272 w 137035"/>
                <a:gd name="connsiteY13" fmla="*/ 55241 h 89218"/>
                <a:gd name="connsiteX14" fmla="*/ 117774 w 137035"/>
                <a:gd name="connsiteY14" fmla="*/ 56751 h 89218"/>
                <a:gd name="connsiteX15" fmla="*/ 120262 w 137035"/>
                <a:gd name="connsiteY15" fmla="*/ 60952 h 89218"/>
                <a:gd name="connsiteX16" fmla="*/ 123798 w 137035"/>
                <a:gd name="connsiteY16" fmla="*/ 65686 h 89218"/>
                <a:gd name="connsiteX17" fmla="*/ 124502 w 137035"/>
                <a:gd name="connsiteY17" fmla="*/ 67993 h 89218"/>
                <a:gd name="connsiteX18" fmla="*/ 121529 w 137035"/>
                <a:gd name="connsiteY18" fmla="*/ 67477 h 89218"/>
                <a:gd name="connsiteX19" fmla="*/ 120496 w 137035"/>
                <a:gd name="connsiteY19" fmla="*/ 67634 h 89218"/>
                <a:gd name="connsiteX20" fmla="*/ 119832 w 137035"/>
                <a:gd name="connsiteY20" fmla="*/ 68361 h 89218"/>
                <a:gd name="connsiteX21" fmla="*/ 118447 w 137035"/>
                <a:gd name="connsiteY21" fmla="*/ 68212 h 89218"/>
                <a:gd name="connsiteX22" fmla="*/ 116741 w 137035"/>
                <a:gd name="connsiteY22" fmla="*/ 68220 h 89218"/>
                <a:gd name="connsiteX23" fmla="*/ 114957 w 137035"/>
                <a:gd name="connsiteY23" fmla="*/ 69057 h 89218"/>
                <a:gd name="connsiteX24" fmla="*/ 113972 w 137035"/>
                <a:gd name="connsiteY24" fmla="*/ 69409 h 89218"/>
                <a:gd name="connsiteX25" fmla="*/ 112658 w 137035"/>
                <a:gd name="connsiteY25" fmla="*/ 68643 h 89218"/>
                <a:gd name="connsiteX26" fmla="*/ 110193 w 137035"/>
                <a:gd name="connsiteY26" fmla="*/ 66343 h 89218"/>
                <a:gd name="connsiteX27" fmla="*/ 108699 w 137035"/>
                <a:gd name="connsiteY27" fmla="*/ 64739 h 89218"/>
                <a:gd name="connsiteX28" fmla="*/ 107596 w 137035"/>
                <a:gd name="connsiteY28" fmla="*/ 64332 h 89218"/>
                <a:gd name="connsiteX29" fmla="*/ 106477 w 137035"/>
                <a:gd name="connsiteY29" fmla="*/ 64809 h 89218"/>
                <a:gd name="connsiteX30" fmla="*/ 102487 w 137035"/>
                <a:gd name="connsiteY30" fmla="*/ 65357 h 89218"/>
                <a:gd name="connsiteX31" fmla="*/ 101540 w 137035"/>
                <a:gd name="connsiteY31" fmla="*/ 66288 h 89218"/>
                <a:gd name="connsiteX32" fmla="*/ 99694 w 137035"/>
                <a:gd name="connsiteY32" fmla="*/ 67321 h 89218"/>
                <a:gd name="connsiteX33" fmla="*/ 97848 w 137035"/>
                <a:gd name="connsiteY33" fmla="*/ 67814 h 89218"/>
                <a:gd name="connsiteX34" fmla="*/ 95180 w 137035"/>
                <a:gd name="connsiteY34" fmla="*/ 68165 h 89218"/>
                <a:gd name="connsiteX35" fmla="*/ 93779 w 137035"/>
                <a:gd name="connsiteY35" fmla="*/ 68119 h 89218"/>
                <a:gd name="connsiteX36" fmla="*/ 92997 w 137035"/>
                <a:gd name="connsiteY36" fmla="*/ 68611 h 89218"/>
                <a:gd name="connsiteX37" fmla="*/ 92340 w 137035"/>
                <a:gd name="connsiteY37" fmla="*/ 70121 h 89218"/>
                <a:gd name="connsiteX38" fmla="*/ 91894 w 137035"/>
                <a:gd name="connsiteY38" fmla="*/ 71592 h 89218"/>
                <a:gd name="connsiteX39" fmla="*/ 91503 w 137035"/>
                <a:gd name="connsiteY39" fmla="*/ 72187 h 89218"/>
                <a:gd name="connsiteX40" fmla="*/ 88186 w 137035"/>
                <a:gd name="connsiteY40" fmla="*/ 72914 h 89218"/>
                <a:gd name="connsiteX41" fmla="*/ 87450 w 137035"/>
                <a:gd name="connsiteY41" fmla="*/ 73759 h 89218"/>
                <a:gd name="connsiteX42" fmla="*/ 87255 w 137035"/>
                <a:gd name="connsiteY42" fmla="*/ 74581 h 89218"/>
                <a:gd name="connsiteX43" fmla="*/ 87317 w 137035"/>
                <a:gd name="connsiteY43" fmla="*/ 75402 h 89218"/>
                <a:gd name="connsiteX44" fmla="*/ 84673 w 137035"/>
                <a:gd name="connsiteY44" fmla="*/ 74604 h 89218"/>
                <a:gd name="connsiteX45" fmla="*/ 82631 w 137035"/>
                <a:gd name="connsiteY45" fmla="*/ 75144 h 89218"/>
                <a:gd name="connsiteX46" fmla="*/ 82146 w 137035"/>
                <a:gd name="connsiteY46" fmla="*/ 75770 h 89218"/>
                <a:gd name="connsiteX47" fmla="*/ 81723 w 137035"/>
                <a:gd name="connsiteY47" fmla="*/ 76677 h 89218"/>
                <a:gd name="connsiteX48" fmla="*/ 81958 w 137035"/>
                <a:gd name="connsiteY48" fmla="*/ 77640 h 89218"/>
                <a:gd name="connsiteX49" fmla="*/ 82710 w 137035"/>
                <a:gd name="connsiteY49" fmla="*/ 78578 h 89218"/>
                <a:gd name="connsiteX50" fmla="*/ 83421 w 137035"/>
                <a:gd name="connsiteY50" fmla="*/ 81113 h 89218"/>
                <a:gd name="connsiteX51" fmla="*/ 83679 w 137035"/>
                <a:gd name="connsiteY51" fmla="*/ 83640 h 89218"/>
                <a:gd name="connsiteX52" fmla="*/ 83241 w 137035"/>
                <a:gd name="connsiteY52" fmla="*/ 85080 h 89218"/>
                <a:gd name="connsiteX53" fmla="*/ 81723 w 137035"/>
                <a:gd name="connsiteY53" fmla="*/ 86097 h 89218"/>
                <a:gd name="connsiteX54" fmla="*/ 78586 w 137035"/>
                <a:gd name="connsiteY54" fmla="*/ 87231 h 89218"/>
                <a:gd name="connsiteX55" fmla="*/ 75543 w 137035"/>
                <a:gd name="connsiteY55" fmla="*/ 86691 h 89218"/>
                <a:gd name="connsiteX56" fmla="*/ 74213 w 137035"/>
                <a:gd name="connsiteY56" fmla="*/ 87137 h 89218"/>
                <a:gd name="connsiteX57" fmla="*/ 71960 w 137035"/>
                <a:gd name="connsiteY57" fmla="*/ 87278 h 89218"/>
                <a:gd name="connsiteX58" fmla="*/ 69887 w 137035"/>
                <a:gd name="connsiteY58" fmla="*/ 87576 h 89218"/>
                <a:gd name="connsiteX59" fmla="*/ 66703 w 137035"/>
                <a:gd name="connsiteY59" fmla="*/ 88608 h 89218"/>
                <a:gd name="connsiteX60" fmla="*/ 63824 w 137035"/>
                <a:gd name="connsiteY60" fmla="*/ 89218 h 89218"/>
                <a:gd name="connsiteX61" fmla="*/ 61242 w 137035"/>
                <a:gd name="connsiteY61" fmla="*/ 87114 h 89218"/>
                <a:gd name="connsiteX62" fmla="*/ 58175 w 137035"/>
                <a:gd name="connsiteY62" fmla="*/ 85682 h 89218"/>
                <a:gd name="connsiteX63" fmla="*/ 54952 w 137035"/>
                <a:gd name="connsiteY63" fmla="*/ 84829 h 89218"/>
                <a:gd name="connsiteX64" fmla="*/ 53833 w 137035"/>
                <a:gd name="connsiteY64" fmla="*/ 85448 h 89218"/>
                <a:gd name="connsiteX65" fmla="*/ 53348 w 137035"/>
                <a:gd name="connsiteY65" fmla="*/ 85940 h 89218"/>
                <a:gd name="connsiteX66" fmla="*/ 50649 w 137035"/>
                <a:gd name="connsiteY66" fmla="*/ 84078 h 89218"/>
                <a:gd name="connsiteX67" fmla="*/ 49444 w 137035"/>
                <a:gd name="connsiteY67" fmla="*/ 83413 h 89218"/>
                <a:gd name="connsiteX68" fmla="*/ 48857 w 137035"/>
                <a:gd name="connsiteY68" fmla="*/ 82694 h 89218"/>
                <a:gd name="connsiteX69" fmla="*/ 47739 w 137035"/>
                <a:gd name="connsiteY69" fmla="*/ 80206 h 89218"/>
                <a:gd name="connsiteX70" fmla="*/ 47073 w 137035"/>
                <a:gd name="connsiteY70" fmla="*/ 80128 h 89218"/>
                <a:gd name="connsiteX71" fmla="*/ 44852 w 137035"/>
                <a:gd name="connsiteY71" fmla="*/ 81051 h 89218"/>
                <a:gd name="connsiteX72" fmla="*/ 42708 w 137035"/>
                <a:gd name="connsiteY72" fmla="*/ 81012 h 89218"/>
                <a:gd name="connsiteX73" fmla="*/ 41417 w 137035"/>
                <a:gd name="connsiteY73" fmla="*/ 80839 h 89218"/>
                <a:gd name="connsiteX74" fmla="*/ 37584 w 137035"/>
                <a:gd name="connsiteY74" fmla="*/ 80949 h 89218"/>
                <a:gd name="connsiteX75" fmla="*/ 37075 w 137035"/>
                <a:gd name="connsiteY75" fmla="*/ 82647 h 89218"/>
                <a:gd name="connsiteX76" fmla="*/ 36606 w 137035"/>
                <a:gd name="connsiteY76" fmla="*/ 82905 h 89218"/>
                <a:gd name="connsiteX77" fmla="*/ 35777 w 137035"/>
                <a:gd name="connsiteY77" fmla="*/ 83132 h 89218"/>
                <a:gd name="connsiteX78" fmla="*/ 33742 w 137035"/>
                <a:gd name="connsiteY78" fmla="*/ 83022 h 89218"/>
                <a:gd name="connsiteX79" fmla="*/ 31137 w 137035"/>
                <a:gd name="connsiteY79" fmla="*/ 84282 h 89218"/>
                <a:gd name="connsiteX80" fmla="*/ 28344 w 137035"/>
                <a:gd name="connsiteY80" fmla="*/ 85049 h 89218"/>
                <a:gd name="connsiteX81" fmla="*/ 26162 w 137035"/>
                <a:gd name="connsiteY81" fmla="*/ 85064 h 89218"/>
                <a:gd name="connsiteX82" fmla="*/ 23916 w 137035"/>
                <a:gd name="connsiteY82" fmla="*/ 84696 h 89218"/>
                <a:gd name="connsiteX83" fmla="*/ 22571 w 137035"/>
                <a:gd name="connsiteY83" fmla="*/ 84962 h 89218"/>
                <a:gd name="connsiteX84" fmla="*/ 19668 w 137035"/>
                <a:gd name="connsiteY84" fmla="*/ 85095 h 89218"/>
                <a:gd name="connsiteX85" fmla="*/ 17830 w 137035"/>
                <a:gd name="connsiteY85" fmla="*/ 86926 h 89218"/>
                <a:gd name="connsiteX86" fmla="*/ 14966 w 137035"/>
                <a:gd name="connsiteY86" fmla="*/ 86824 h 89218"/>
                <a:gd name="connsiteX87" fmla="*/ 12556 w 137035"/>
                <a:gd name="connsiteY87" fmla="*/ 86519 h 89218"/>
                <a:gd name="connsiteX88" fmla="*/ 12854 w 137035"/>
                <a:gd name="connsiteY88" fmla="*/ 85940 h 89218"/>
                <a:gd name="connsiteX89" fmla="*/ 13339 w 137035"/>
                <a:gd name="connsiteY89" fmla="*/ 78657 h 89218"/>
                <a:gd name="connsiteX90" fmla="*/ 14528 w 137035"/>
                <a:gd name="connsiteY90" fmla="*/ 75394 h 89218"/>
                <a:gd name="connsiteX91" fmla="*/ 14481 w 137035"/>
                <a:gd name="connsiteY91" fmla="*/ 74722 h 89218"/>
                <a:gd name="connsiteX92" fmla="*/ 14223 w 137035"/>
                <a:gd name="connsiteY92" fmla="*/ 74213 h 89218"/>
                <a:gd name="connsiteX93" fmla="*/ 13167 w 137035"/>
                <a:gd name="connsiteY93" fmla="*/ 73689 h 89218"/>
                <a:gd name="connsiteX94" fmla="*/ 12408 w 137035"/>
                <a:gd name="connsiteY94" fmla="*/ 71921 h 89218"/>
                <a:gd name="connsiteX95" fmla="*/ 10820 w 137035"/>
                <a:gd name="connsiteY95" fmla="*/ 67266 h 89218"/>
                <a:gd name="connsiteX96" fmla="*/ 9920 w 137035"/>
                <a:gd name="connsiteY96" fmla="*/ 66327 h 89218"/>
                <a:gd name="connsiteX97" fmla="*/ 7424 w 137035"/>
                <a:gd name="connsiteY97" fmla="*/ 65341 h 89218"/>
                <a:gd name="connsiteX98" fmla="*/ 5242 w 137035"/>
                <a:gd name="connsiteY98" fmla="*/ 63996 h 89218"/>
                <a:gd name="connsiteX99" fmla="*/ 3387 w 137035"/>
                <a:gd name="connsiteY99" fmla="*/ 62212 h 89218"/>
                <a:gd name="connsiteX100" fmla="*/ 0 w 137035"/>
                <a:gd name="connsiteY100" fmla="*/ 57815 h 89218"/>
                <a:gd name="connsiteX101" fmla="*/ 1713 w 137035"/>
                <a:gd name="connsiteY101" fmla="*/ 57377 h 89218"/>
                <a:gd name="connsiteX102" fmla="*/ 2229 w 137035"/>
                <a:gd name="connsiteY102" fmla="*/ 56477 h 89218"/>
                <a:gd name="connsiteX103" fmla="*/ 3943 w 137035"/>
                <a:gd name="connsiteY103" fmla="*/ 54052 h 89218"/>
                <a:gd name="connsiteX104" fmla="*/ 4139 w 137035"/>
                <a:gd name="connsiteY104" fmla="*/ 52863 h 89218"/>
                <a:gd name="connsiteX105" fmla="*/ 3959 w 137035"/>
                <a:gd name="connsiteY105" fmla="*/ 52190 h 89218"/>
                <a:gd name="connsiteX106" fmla="*/ 2809 w 137035"/>
                <a:gd name="connsiteY106" fmla="*/ 51024 h 89218"/>
                <a:gd name="connsiteX107" fmla="*/ 2026 w 137035"/>
                <a:gd name="connsiteY107" fmla="*/ 48466 h 89218"/>
                <a:gd name="connsiteX108" fmla="*/ 2613 w 137035"/>
                <a:gd name="connsiteY108" fmla="*/ 46080 h 89218"/>
                <a:gd name="connsiteX109" fmla="*/ 2668 w 137035"/>
                <a:gd name="connsiteY109" fmla="*/ 44852 h 89218"/>
                <a:gd name="connsiteX110" fmla="*/ 2089 w 137035"/>
                <a:gd name="connsiteY110" fmla="*/ 43631 h 89218"/>
                <a:gd name="connsiteX111" fmla="*/ 2691 w 137035"/>
                <a:gd name="connsiteY111" fmla="*/ 42114 h 89218"/>
                <a:gd name="connsiteX112" fmla="*/ 3927 w 137035"/>
                <a:gd name="connsiteY112" fmla="*/ 41284 h 89218"/>
                <a:gd name="connsiteX113" fmla="*/ 4702 w 137035"/>
                <a:gd name="connsiteY113" fmla="*/ 41042 h 89218"/>
                <a:gd name="connsiteX114" fmla="*/ 7949 w 137035"/>
                <a:gd name="connsiteY114" fmla="*/ 40877 h 89218"/>
                <a:gd name="connsiteX115" fmla="*/ 10006 w 137035"/>
                <a:gd name="connsiteY115" fmla="*/ 37834 h 89218"/>
                <a:gd name="connsiteX116" fmla="*/ 11258 w 137035"/>
                <a:gd name="connsiteY116" fmla="*/ 36864 h 89218"/>
                <a:gd name="connsiteX117" fmla="*/ 12541 w 137035"/>
                <a:gd name="connsiteY117" fmla="*/ 35135 h 89218"/>
                <a:gd name="connsiteX118" fmla="*/ 13136 w 137035"/>
                <a:gd name="connsiteY118" fmla="*/ 34501 h 89218"/>
                <a:gd name="connsiteX119" fmla="*/ 13699 w 137035"/>
                <a:gd name="connsiteY119" fmla="*/ 33156 h 89218"/>
                <a:gd name="connsiteX120" fmla="*/ 13894 w 137035"/>
                <a:gd name="connsiteY120" fmla="*/ 31779 h 89218"/>
                <a:gd name="connsiteX121" fmla="*/ 11321 w 137035"/>
                <a:gd name="connsiteY121" fmla="*/ 29846 h 89218"/>
                <a:gd name="connsiteX122" fmla="*/ 10444 w 137035"/>
                <a:gd name="connsiteY122" fmla="*/ 28391 h 89218"/>
                <a:gd name="connsiteX123" fmla="*/ 9294 w 137035"/>
                <a:gd name="connsiteY123" fmla="*/ 26780 h 89218"/>
                <a:gd name="connsiteX124" fmla="*/ 7745 w 137035"/>
                <a:gd name="connsiteY124" fmla="*/ 25668 h 89218"/>
                <a:gd name="connsiteX125" fmla="*/ 4624 w 137035"/>
                <a:gd name="connsiteY125" fmla="*/ 23760 h 89218"/>
                <a:gd name="connsiteX126" fmla="*/ 3403 w 137035"/>
                <a:gd name="connsiteY126" fmla="*/ 21820 h 89218"/>
                <a:gd name="connsiteX127" fmla="*/ 2855 w 137035"/>
                <a:gd name="connsiteY127" fmla="*/ 19300 h 89218"/>
                <a:gd name="connsiteX128" fmla="*/ 2026 w 137035"/>
                <a:gd name="connsiteY128" fmla="*/ 17391 h 89218"/>
                <a:gd name="connsiteX129" fmla="*/ 1111 w 137035"/>
                <a:gd name="connsiteY129" fmla="*/ 16148 h 89218"/>
                <a:gd name="connsiteX130" fmla="*/ 939 w 137035"/>
                <a:gd name="connsiteY130" fmla="*/ 15130 h 89218"/>
                <a:gd name="connsiteX131" fmla="*/ 555 w 137035"/>
                <a:gd name="connsiteY131" fmla="*/ 13887 h 89218"/>
                <a:gd name="connsiteX132" fmla="*/ 469 w 137035"/>
                <a:gd name="connsiteY132" fmla="*/ 11438 h 89218"/>
                <a:gd name="connsiteX133" fmla="*/ 1212 w 137035"/>
                <a:gd name="connsiteY133" fmla="*/ 8175 h 89218"/>
                <a:gd name="connsiteX134" fmla="*/ 1690 w 137035"/>
                <a:gd name="connsiteY134" fmla="*/ 7018 h 89218"/>
                <a:gd name="connsiteX135" fmla="*/ 2746 w 137035"/>
                <a:gd name="connsiteY135" fmla="*/ 6697 h 89218"/>
                <a:gd name="connsiteX136" fmla="*/ 5562 w 137035"/>
                <a:gd name="connsiteY136" fmla="*/ 4952 h 89218"/>
                <a:gd name="connsiteX137" fmla="*/ 5695 w 137035"/>
                <a:gd name="connsiteY137" fmla="*/ 2722 h 89218"/>
                <a:gd name="connsiteX138" fmla="*/ 6204 w 137035"/>
                <a:gd name="connsiteY138" fmla="*/ 1330 h 89218"/>
                <a:gd name="connsiteX139" fmla="*/ 7096 w 137035"/>
                <a:gd name="connsiteY139" fmla="*/ 532 h 89218"/>
                <a:gd name="connsiteX140" fmla="*/ 7925 w 137035"/>
                <a:gd name="connsiteY140" fmla="*/ 0 h 89218"/>
                <a:gd name="connsiteX141" fmla="*/ 9467 w 137035"/>
                <a:gd name="connsiteY141" fmla="*/ 1299 h 89218"/>
                <a:gd name="connsiteX142" fmla="*/ 13206 w 137035"/>
                <a:gd name="connsiteY142" fmla="*/ 3372 h 89218"/>
                <a:gd name="connsiteX143" fmla="*/ 15029 w 137035"/>
                <a:gd name="connsiteY143" fmla="*/ 4874 h 89218"/>
                <a:gd name="connsiteX144" fmla="*/ 14935 w 137035"/>
                <a:gd name="connsiteY144" fmla="*/ 5805 h 89218"/>
                <a:gd name="connsiteX145" fmla="*/ 14082 w 137035"/>
                <a:gd name="connsiteY145" fmla="*/ 6728 h 89218"/>
                <a:gd name="connsiteX146" fmla="*/ 12455 w 137035"/>
                <a:gd name="connsiteY146" fmla="*/ 7636 h 89218"/>
                <a:gd name="connsiteX147" fmla="*/ 11508 w 137035"/>
                <a:gd name="connsiteY147" fmla="*/ 8833 h 89218"/>
                <a:gd name="connsiteX148" fmla="*/ 11250 w 137035"/>
                <a:gd name="connsiteY148" fmla="*/ 10311 h 89218"/>
                <a:gd name="connsiteX149" fmla="*/ 11493 w 137035"/>
                <a:gd name="connsiteY149" fmla="*/ 11360 h 89218"/>
                <a:gd name="connsiteX150" fmla="*/ 12619 w 137035"/>
                <a:gd name="connsiteY150" fmla="*/ 12275 h 89218"/>
                <a:gd name="connsiteX151" fmla="*/ 19332 w 137035"/>
                <a:gd name="connsiteY151" fmla="*/ 11078 h 89218"/>
                <a:gd name="connsiteX152" fmla="*/ 26138 w 137035"/>
                <a:gd name="connsiteY152" fmla="*/ 11696 h 89218"/>
                <a:gd name="connsiteX153" fmla="*/ 35276 w 137035"/>
                <a:gd name="connsiteY153" fmla="*/ 13722 h 89218"/>
                <a:gd name="connsiteX154" fmla="*/ 41331 w 137035"/>
                <a:gd name="connsiteY154" fmla="*/ 14426 h 89218"/>
                <a:gd name="connsiteX155" fmla="*/ 45814 w 137035"/>
                <a:gd name="connsiteY155" fmla="*/ 13488 h 89218"/>
                <a:gd name="connsiteX156" fmla="*/ 54099 w 137035"/>
                <a:gd name="connsiteY156" fmla="*/ 15185 h 89218"/>
                <a:gd name="connsiteX157" fmla="*/ 61821 w 137035"/>
                <a:gd name="connsiteY157" fmla="*/ 16765 h 89218"/>
                <a:gd name="connsiteX158" fmla="*/ 69230 w 137035"/>
                <a:gd name="connsiteY158" fmla="*/ 17227 h 89218"/>
                <a:gd name="connsiteX159" fmla="*/ 73376 w 137035"/>
                <a:gd name="connsiteY159" fmla="*/ 15991 h 89218"/>
                <a:gd name="connsiteX160" fmla="*/ 76294 w 137035"/>
                <a:gd name="connsiteY160" fmla="*/ 14325 h 89218"/>
                <a:gd name="connsiteX161" fmla="*/ 78805 w 137035"/>
                <a:gd name="connsiteY161" fmla="*/ 11180 h 89218"/>
                <a:gd name="connsiteX162" fmla="*/ 85009 w 137035"/>
                <a:gd name="connsiteY162" fmla="*/ 7025 h 89218"/>
                <a:gd name="connsiteX163" fmla="*/ 91010 w 137035"/>
                <a:gd name="connsiteY163" fmla="*/ 4686 h 89218"/>
                <a:gd name="connsiteX164" fmla="*/ 98880 w 137035"/>
                <a:gd name="connsiteY164" fmla="*/ 2793 h 89218"/>
                <a:gd name="connsiteX165" fmla="*/ 104138 w 137035"/>
                <a:gd name="connsiteY165" fmla="*/ 2151 h 89218"/>
                <a:gd name="connsiteX166" fmla="*/ 104873 w 137035"/>
                <a:gd name="connsiteY166" fmla="*/ 2793 h 89218"/>
                <a:gd name="connsiteX167" fmla="*/ 111562 w 137035"/>
                <a:gd name="connsiteY167" fmla="*/ 6618 h 89218"/>
                <a:gd name="connsiteX168" fmla="*/ 114543 w 137035"/>
                <a:gd name="connsiteY168" fmla="*/ 6634 h 89218"/>
                <a:gd name="connsiteX169" fmla="*/ 116952 w 137035"/>
                <a:gd name="connsiteY169" fmla="*/ 7315 h 89218"/>
                <a:gd name="connsiteX170" fmla="*/ 117837 w 137035"/>
                <a:gd name="connsiteY170" fmla="*/ 8324 h 89218"/>
                <a:gd name="connsiteX171" fmla="*/ 118439 w 137035"/>
                <a:gd name="connsiteY171" fmla="*/ 8574 h 89218"/>
                <a:gd name="connsiteX172" fmla="*/ 121647 w 137035"/>
                <a:gd name="connsiteY172" fmla="*/ 7628 h 89218"/>
                <a:gd name="connsiteX173" fmla="*/ 123062 w 137035"/>
                <a:gd name="connsiteY173" fmla="*/ 9717 h 89218"/>
                <a:gd name="connsiteX174" fmla="*/ 125277 w 137035"/>
                <a:gd name="connsiteY174" fmla="*/ 12643 h 89218"/>
                <a:gd name="connsiteX175" fmla="*/ 129055 w 137035"/>
                <a:gd name="connsiteY175" fmla="*/ 14145 h 89218"/>
                <a:gd name="connsiteX176" fmla="*/ 132420 w 137035"/>
                <a:gd name="connsiteY176" fmla="*/ 14990 h 89218"/>
                <a:gd name="connsiteX177" fmla="*/ 133484 w 137035"/>
                <a:gd name="connsiteY177" fmla="*/ 15123 h 89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</a:cxnLst>
              <a:rect l="l" t="t" r="r" b="b"/>
              <a:pathLst>
                <a:path w="137035" h="89218">
                  <a:moveTo>
                    <a:pt x="137035" y="15068"/>
                  </a:moveTo>
                  <a:lnTo>
                    <a:pt x="136519" y="22352"/>
                  </a:lnTo>
                  <a:lnTo>
                    <a:pt x="134399" y="25723"/>
                  </a:lnTo>
                  <a:lnTo>
                    <a:pt x="131199" y="24597"/>
                  </a:lnTo>
                  <a:lnTo>
                    <a:pt x="127115" y="25536"/>
                  </a:lnTo>
                  <a:lnTo>
                    <a:pt x="124956" y="29369"/>
                  </a:lnTo>
                  <a:lnTo>
                    <a:pt x="123728" y="30503"/>
                  </a:lnTo>
                  <a:lnTo>
                    <a:pt x="122625" y="31834"/>
                  </a:lnTo>
                  <a:lnTo>
                    <a:pt x="121913" y="36794"/>
                  </a:lnTo>
                  <a:lnTo>
                    <a:pt x="121740" y="44883"/>
                  </a:lnTo>
                  <a:lnTo>
                    <a:pt x="120191" y="45861"/>
                  </a:lnTo>
                  <a:lnTo>
                    <a:pt x="118775" y="46166"/>
                  </a:lnTo>
                  <a:lnTo>
                    <a:pt x="112869" y="53254"/>
                  </a:lnTo>
                  <a:lnTo>
                    <a:pt x="116272" y="55241"/>
                  </a:lnTo>
                  <a:lnTo>
                    <a:pt x="117774" y="56751"/>
                  </a:lnTo>
                  <a:lnTo>
                    <a:pt x="120262" y="60952"/>
                  </a:lnTo>
                  <a:lnTo>
                    <a:pt x="123798" y="65686"/>
                  </a:lnTo>
                  <a:lnTo>
                    <a:pt x="124502" y="67993"/>
                  </a:lnTo>
                  <a:lnTo>
                    <a:pt x="121529" y="67477"/>
                  </a:lnTo>
                  <a:lnTo>
                    <a:pt x="120496" y="67634"/>
                  </a:lnTo>
                  <a:lnTo>
                    <a:pt x="119832" y="68361"/>
                  </a:lnTo>
                  <a:lnTo>
                    <a:pt x="118447" y="68212"/>
                  </a:lnTo>
                  <a:lnTo>
                    <a:pt x="116741" y="68220"/>
                  </a:lnTo>
                  <a:lnTo>
                    <a:pt x="114957" y="69057"/>
                  </a:lnTo>
                  <a:lnTo>
                    <a:pt x="113972" y="69409"/>
                  </a:lnTo>
                  <a:lnTo>
                    <a:pt x="112658" y="68643"/>
                  </a:lnTo>
                  <a:lnTo>
                    <a:pt x="110193" y="66343"/>
                  </a:lnTo>
                  <a:lnTo>
                    <a:pt x="108699" y="64739"/>
                  </a:lnTo>
                  <a:lnTo>
                    <a:pt x="107596" y="64332"/>
                  </a:lnTo>
                  <a:lnTo>
                    <a:pt x="106477" y="64809"/>
                  </a:lnTo>
                  <a:lnTo>
                    <a:pt x="102487" y="65357"/>
                  </a:lnTo>
                  <a:lnTo>
                    <a:pt x="101540" y="66288"/>
                  </a:lnTo>
                  <a:lnTo>
                    <a:pt x="99694" y="67321"/>
                  </a:lnTo>
                  <a:lnTo>
                    <a:pt x="97848" y="67814"/>
                  </a:lnTo>
                  <a:lnTo>
                    <a:pt x="95180" y="68165"/>
                  </a:lnTo>
                  <a:lnTo>
                    <a:pt x="93779" y="68119"/>
                  </a:lnTo>
                  <a:lnTo>
                    <a:pt x="92997" y="68611"/>
                  </a:lnTo>
                  <a:lnTo>
                    <a:pt x="92340" y="70121"/>
                  </a:lnTo>
                  <a:lnTo>
                    <a:pt x="91894" y="71592"/>
                  </a:lnTo>
                  <a:lnTo>
                    <a:pt x="91503" y="72187"/>
                  </a:lnTo>
                  <a:lnTo>
                    <a:pt x="88186" y="72914"/>
                  </a:lnTo>
                  <a:lnTo>
                    <a:pt x="87450" y="73759"/>
                  </a:lnTo>
                  <a:lnTo>
                    <a:pt x="87255" y="74581"/>
                  </a:lnTo>
                  <a:lnTo>
                    <a:pt x="87317" y="75402"/>
                  </a:lnTo>
                  <a:lnTo>
                    <a:pt x="84673" y="74604"/>
                  </a:lnTo>
                  <a:lnTo>
                    <a:pt x="82631" y="75144"/>
                  </a:lnTo>
                  <a:lnTo>
                    <a:pt x="82146" y="75770"/>
                  </a:lnTo>
                  <a:lnTo>
                    <a:pt x="81723" y="76677"/>
                  </a:lnTo>
                  <a:lnTo>
                    <a:pt x="81958" y="77640"/>
                  </a:lnTo>
                  <a:lnTo>
                    <a:pt x="82710" y="78578"/>
                  </a:lnTo>
                  <a:lnTo>
                    <a:pt x="83421" y="81113"/>
                  </a:lnTo>
                  <a:lnTo>
                    <a:pt x="83679" y="83640"/>
                  </a:lnTo>
                  <a:lnTo>
                    <a:pt x="83241" y="85080"/>
                  </a:lnTo>
                  <a:lnTo>
                    <a:pt x="81723" y="86097"/>
                  </a:lnTo>
                  <a:lnTo>
                    <a:pt x="78586" y="87231"/>
                  </a:lnTo>
                  <a:lnTo>
                    <a:pt x="75543" y="86691"/>
                  </a:lnTo>
                  <a:lnTo>
                    <a:pt x="74213" y="87137"/>
                  </a:lnTo>
                  <a:lnTo>
                    <a:pt x="71960" y="87278"/>
                  </a:lnTo>
                  <a:lnTo>
                    <a:pt x="69887" y="87576"/>
                  </a:lnTo>
                  <a:lnTo>
                    <a:pt x="66703" y="88608"/>
                  </a:lnTo>
                  <a:lnTo>
                    <a:pt x="63824" y="89218"/>
                  </a:lnTo>
                  <a:lnTo>
                    <a:pt x="61242" y="87114"/>
                  </a:lnTo>
                  <a:lnTo>
                    <a:pt x="58175" y="85682"/>
                  </a:lnTo>
                  <a:lnTo>
                    <a:pt x="54952" y="84829"/>
                  </a:lnTo>
                  <a:lnTo>
                    <a:pt x="53833" y="85448"/>
                  </a:lnTo>
                  <a:lnTo>
                    <a:pt x="53348" y="85940"/>
                  </a:lnTo>
                  <a:lnTo>
                    <a:pt x="50649" y="84078"/>
                  </a:lnTo>
                  <a:lnTo>
                    <a:pt x="49444" y="83413"/>
                  </a:lnTo>
                  <a:lnTo>
                    <a:pt x="48857" y="82694"/>
                  </a:lnTo>
                  <a:lnTo>
                    <a:pt x="47739" y="80206"/>
                  </a:lnTo>
                  <a:lnTo>
                    <a:pt x="47073" y="80128"/>
                  </a:lnTo>
                  <a:lnTo>
                    <a:pt x="44852" y="81051"/>
                  </a:lnTo>
                  <a:lnTo>
                    <a:pt x="42708" y="81012"/>
                  </a:lnTo>
                  <a:lnTo>
                    <a:pt x="41417" y="80839"/>
                  </a:lnTo>
                  <a:lnTo>
                    <a:pt x="37584" y="80949"/>
                  </a:lnTo>
                  <a:lnTo>
                    <a:pt x="37075" y="82647"/>
                  </a:lnTo>
                  <a:lnTo>
                    <a:pt x="36606" y="82905"/>
                  </a:lnTo>
                  <a:lnTo>
                    <a:pt x="35777" y="83132"/>
                  </a:lnTo>
                  <a:lnTo>
                    <a:pt x="33742" y="83022"/>
                  </a:lnTo>
                  <a:lnTo>
                    <a:pt x="31137" y="84282"/>
                  </a:lnTo>
                  <a:lnTo>
                    <a:pt x="28344" y="85049"/>
                  </a:lnTo>
                  <a:lnTo>
                    <a:pt x="26162" y="85064"/>
                  </a:lnTo>
                  <a:lnTo>
                    <a:pt x="23916" y="84696"/>
                  </a:lnTo>
                  <a:lnTo>
                    <a:pt x="22571" y="84962"/>
                  </a:lnTo>
                  <a:lnTo>
                    <a:pt x="19668" y="85095"/>
                  </a:lnTo>
                  <a:lnTo>
                    <a:pt x="17830" y="86926"/>
                  </a:lnTo>
                  <a:lnTo>
                    <a:pt x="14966" y="86824"/>
                  </a:lnTo>
                  <a:lnTo>
                    <a:pt x="12556" y="86519"/>
                  </a:lnTo>
                  <a:lnTo>
                    <a:pt x="12854" y="85940"/>
                  </a:lnTo>
                  <a:lnTo>
                    <a:pt x="13339" y="78657"/>
                  </a:lnTo>
                  <a:lnTo>
                    <a:pt x="14528" y="75394"/>
                  </a:lnTo>
                  <a:lnTo>
                    <a:pt x="14481" y="74722"/>
                  </a:lnTo>
                  <a:lnTo>
                    <a:pt x="14223" y="74213"/>
                  </a:lnTo>
                  <a:lnTo>
                    <a:pt x="13167" y="73689"/>
                  </a:lnTo>
                  <a:lnTo>
                    <a:pt x="12408" y="71921"/>
                  </a:lnTo>
                  <a:lnTo>
                    <a:pt x="10820" y="67266"/>
                  </a:lnTo>
                  <a:lnTo>
                    <a:pt x="9920" y="66327"/>
                  </a:lnTo>
                  <a:lnTo>
                    <a:pt x="7424" y="65341"/>
                  </a:lnTo>
                  <a:lnTo>
                    <a:pt x="5242" y="63996"/>
                  </a:lnTo>
                  <a:lnTo>
                    <a:pt x="3387" y="62212"/>
                  </a:lnTo>
                  <a:lnTo>
                    <a:pt x="0" y="57815"/>
                  </a:lnTo>
                  <a:lnTo>
                    <a:pt x="1713" y="57377"/>
                  </a:lnTo>
                  <a:lnTo>
                    <a:pt x="2229" y="56477"/>
                  </a:lnTo>
                  <a:lnTo>
                    <a:pt x="3943" y="54052"/>
                  </a:lnTo>
                  <a:lnTo>
                    <a:pt x="4139" y="52863"/>
                  </a:lnTo>
                  <a:lnTo>
                    <a:pt x="3959" y="52190"/>
                  </a:lnTo>
                  <a:lnTo>
                    <a:pt x="2809" y="51024"/>
                  </a:lnTo>
                  <a:lnTo>
                    <a:pt x="2026" y="48466"/>
                  </a:lnTo>
                  <a:lnTo>
                    <a:pt x="2613" y="46080"/>
                  </a:lnTo>
                  <a:lnTo>
                    <a:pt x="2668" y="44852"/>
                  </a:lnTo>
                  <a:lnTo>
                    <a:pt x="2089" y="43631"/>
                  </a:lnTo>
                  <a:lnTo>
                    <a:pt x="2691" y="42114"/>
                  </a:lnTo>
                  <a:lnTo>
                    <a:pt x="3927" y="41284"/>
                  </a:lnTo>
                  <a:lnTo>
                    <a:pt x="4702" y="41042"/>
                  </a:lnTo>
                  <a:lnTo>
                    <a:pt x="7949" y="40877"/>
                  </a:lnTo>
                  <a:lnTo>
                    <a:pt x="10006" y="37834"/>
                  </a:lnTo>
                  <a:lnTo>
                    <a:pt x="11258" y="36864"/>
                  </a:lnTo>
                  <a:lnTo>
                    <a:pt x="12541" y="35135"/>
                  </a:lnTo>
                  <a:lnTo>
                    <a:pt x="13136" y="34501"/>
                  </a:lnTo>
                  <a:lnTo>
                    <a:pt x="13699" y="33156"/>
                  </a:lnTo>
                  <a:lnTo>
                    <a:pt x="13894" y="31779"/>
                  </a:lnTo>
                  <a:lnTo>
                    <a:pt x="11321" y="29846"/>
                  </a:lnTo>
                  <a:lnTo>
                    <a:pt x="10444" y="28391"/>
                  </a:lnTo>
                  <a:lnTo>
                    <a:pt x="9294" y="26780"/>
                  </a:lnTo>
                  <a:lnTo>
                    <a:pt x="7745" y="25668"/>
                  </a:lnTo>
                  <a:lnTo>
                    <a:pt x="4624" y="23760"/>
                  </a:lnTo>
                  <a:lnTo>
                    <a:pt x="3403" y="21820"/>
                  </a:lnTo>
                  <a:lnTo>
                    <a:pt x="2855" y="19300"/>
                  </a:lnTo>
                  <a:lnTo>
                    <a:pt x="2026" y="17391"/>
                  </a:lnTo>
                  <a:lnTo>
                    <a:pt x="1111" y="16148"/>
                  </a:lnTo>
                  <a:lnTo>
                    <a:pt x="939" y="15130"/>
                  </a:lnTo>
                  <a:lnTo>
                    <a:pt x="555" y="13887"/>
                  </a:lnTo>
                  <a:lnTo>
                    <a:pt x="469" y="11438"/>
                  </a:lnTo>
                  <a:lnTo>
                    <a:pt x="1212" y="8175"/>
                  </a:lnTo>
                  <a:lnTo>
                    <a:pt x="1690" y="7018"/>
                  </a:lnTo>
                  <a:lnTo>
                    <a:pt x="2746" y="6697"/>
                  </a:lnTo>
                  <a:lnTo>
                    <a:pt x="5562" y="4952"/>
                  </a:lnTo>
                  <a:lnTo>
                    <a:pt x="5695" y="2722"/>
                  </a:lnTo>
                  <a:lnTo>
                    <a:pt x="6204" y="1330"/>
                  </a:lnTo>
                  <a:lnTo>
                    <a:pt x="7096" y="532"/>
                  </a:lnTo>
                  <a:lnTo>
                    <a:pt x="7925" y="0"/>
                  </a:lnTo>
                  <a:lnTo>
                    <a:pt x="9467" y="1299"/>
                  </a:lnTo>
                  <a:lnTo>
                    <a:pt x="13206" y="3372"/>
                  </a:lnTo>
                  <a:lnTo>
                    <a:pt x="15029" y="4874"/>
                  </a:lnTo>
                  <a:lnTo>
                    <a:pt x="14935" y="5805"/>
                  </a:lnTo>
                  <a:lnTo>
                    <a:pt x="14082" y="6728"/>
                  </a:lnTo>
                  <a:lnTo>
                    <a:pt x="12455" y="7636"/>
                  </a:lnTo>
                  <a:lnTo>
                    <a:pt x="11508" y="8833"/>
                  </a:lnTo>
                  <a:lnTo>
                    <a:pt x="11250" y="10311"/>
                  </a:lnTo>
                  <a:lnTo>
                    <a:pt x="11493" y="11360"/>
                  </a:lnTo>
                  <a:lnTo>
                    <a:pt x="12619" y="12275"/>
                  </a:lnTo>
                  <a:lnTo>
                    <a:pt x="19332" y="11078"/>
                  </a:lnTo>
                  <a:lnTo>
                    <a:pt x="26138" y="11696"/>
                  </a:lnTo>
                  <a:lnTo>
                    <a:pt x="35276" y="13722"/>
                  </a:lnTo>
                  <a:lnTo>
                    <a:pt x="41331" y="14426"/>
                  </a:lnTo>
                  <a:lnTo>
                    <a:pt x="45814" y="13488"/>
                  </a:lnTo>
                  <a:lnTo>
                    <a:pt x="54099" y="15185"/>
                  </a:lnTo>
                  <a:lnTo>
                    <a:pt x="61821" y="16765"/>
                  </a:lnTo>
                  <a:lnTo>
                    <a:pt x="69230" y="17227"/>
                  </a:lnTo>
                  <a:lnTo>
                    <a:pt x="73376" y="15991"/>
                  </a:lnTo>
                  <a:lnTo>
                    <a:pt x="76294" y="14325"/>
                  </a:lnTo>
                  <a:lnTo>
                    <a:pt x="78805" y="11180"/>
                  </a:lnTo>
                  <a:lnTo>
                    <a:pt x="85009" y="7025"/>
                  </a:lnTo>
                  <a:lnTo>
                    <a:pt x="91010" y="4686"/>
                  </a:lnTo>
                  <a:lnTo>
                    <a:pt x="98880" y="2793"/>
                  </a:lnTo>
                  <a:lnTo>
                    <a:pt x="104138" y="2151"/>
                  </a:lnTo>
                  <a:lnTo>
                    <a:pt x="104873" y="2793"/>
                  </a:lnTo>
                  <a:lnTo>
                    <a:pt x="111562" y="6618"/>
                  </a:lnTo>
                  <a:lnTo>
                    <a:pt x="114543" y="6634"/>
                  </a:lnTo>
                  <a:lnTo>
                    <a:pt x="116952" y="7315"/>
                  </a:lnTo>
                  <a:lnTo>
                    <a:pt x="117837" y="8324"/>
                  </a:lnTo>
                  <a:lnTo>
                    <a:pt x="118439" y="8574"/>
                  </a:lnTo>
                  <a:lnTo>
                    <a:pt x="121647" y="7628"/>
                  </a:lnTo>
                  <a:lnTo>
                    <a:pt x="123062" y="9717"/>
                  </a:lnTo>
                  <a:lnTo>
                    <a:pt x="125277" y="12643"/>
                  </a:lnTo>
                  <a:lnTo>
                    <a:pt x="129055" y="14145"/>
                  </a:lnTo>
                  <a:lnTo>
                    <a:pt x="132420" y="14990"/>
                  </a:lnTo>
                  <a:lnTo>
                    <a:pt x="133484" y="1512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4B49868-84F5-7FB6-C6E7-F1AA08FB8B06}"/>
                </a:ext>
              </a:extLst>
            </p:cNvPr>
            <p:cNvSpPr>
              <a:spLocks/>
            </p:cNvSpPr>
            <p:nvPr/>
          </p:nvSpPr>
          <p:spPr>
            <a:xfrm>
              <a:off x="8358656" y="4054799"/>
              <a:ext cx="3622" cy="10686"/>
            </a:xfrm>
            <a:custGeom>
              <a:avLst/>
              <a:gdLst>
                <a:gd name="connsiteX0" fmla="*/ 3403 w 3622"/>
                <a:gd name="connsiteY0" fmla="*/ 8833 h 10686"/>
                <a:gd name="connsiteX1" fmla="*/ 2691 w 3622"/>
                <a:gd name="connsiteY1" fmla="*/ 10687 h 10686"/>
                <a:gd name="connsiteX2" fmla="*/ 2011 w 3622"/>
                <a:gd name="connsiteY2" fmla="*/ 10037 h 10686"/>
                <a:gd name="connsiteX3" fmla="*/ 289 w 3622"/>
                <a:gd name="connsiteY3" fmla="*/ 6830 h 10686"/>
                <a:gd name="connsiteX4" fmla="*/ 806 w 3622"/>
                <a:gd name="connsiteY4" fmla="*/ 4577 h 10686"/>
                <a:gd name="connsiteX5" fmla="*/ 0 w 3622"/>
                <a:gd name="connsiteY5" fmla="*/ 1353 h 10686"/>
                <a:gd name="connsiteX6" fmla="*/ 383 w 3622"/>
                <a:gd name="connsiteY6" fmla="*/ 430 h 10686"/>
                <a:gd name="connsiteX7" fmla="*/ 2449 w 3622"/>
                <a:gd name="connsiteY7" fmla="*/ 0 h 10686"/>
                <a:gd name="connsiteX8" fmla="*/ 2926 w 3622"/>
                <a:gd name="connsiteY8" fmla="*/ 141 h 10686"/>
                <a:gd name="connsiteX9" fmla="*/ 2308 w 3622"/>
                <a:gd name="connsiteY9" fmla="*/ 1173 h 10686"/>
                <a:gd name="connsiteX10" fmla="*/ 3450 w 3622"/>
                <a:gd name="connsiteY10" fmla="*/ 2973 h 10686"/>
                <a:gd name="connsiteX11" fmla="*/ 3622 w 3622"/>
                <a:gd name="connsiteY11" fmla="*/ 5938 h 1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22" h="10686">
                  <a:moveTo>
                    <a:pt x="3403" y="8833"/>
                  </a:moveTo>
                  <a:lnTo>
                    <a:pt x="2691" y="10687"/>
                  </a:lnTo>
                  <a:lnTo>
                    <a:pt x="2011" y="10037"/>
                  </a:lnTo>
                  <a:lnTo>
                    <a:pt x="289" y="6830"/>
                  </a:lnTo>
                  <a:lnTo>
                    <a:pt x="806" y="4577"/>
                  </a:lnTo>
                  <a:lnTo>
                    <a:pt x="0" y="1353"/>
                  </a:lnTo>
                  <a:lnTo>
                    <a:pt x="383" y="430"/>
                  </a:lnTo>
                  <a:lnTo>
                    <a:pt x="2449" y="0"/>
                  </a:lnTo>
                  <a:lnTo>
                    <a:pt x="2926" y="141"/>
                  </a:lnTo>
                  <a:lnTo>
                    <a:pt x="2308" y="1173"/>
                  </a:lnTo>
                  <a:lnTo>
                    <a:pt x="3450" y="2973"/>
                  </a:lnTo>
                  <a:lnTo>
                    <a:pt x="3622" y="593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CDBDA07-2576-3C10-5741-F377B647F5A7}"/>
                </a:ext>
              </a:extLst>
            </p:cNvPr>
            <p:cNvSpPr>
              <a:spLocks/>
            </p:cNvSpPr>
            <p:nvPr/>
          </p:nvSpPr>
          <p:spPr>
            <a:xfrm>
              <a:off x="7887944" y="4699090"/>
              <a:ext cx="39461" cy="46815"/>
            </a:xfrm>
            <a:custGeom>
              <a:avLst/>
              <a:gdLst>
                <a:gd name="connsiteX0" fmla="*/ 33805 w 39461"/>
                <a:gd name="connsiteY0" fmla="*/ 1901 h 46815"/>
                <a:gd name="connsiteX1" fmla="*/ 33367 w 39461"/>
                <a:gd name="connsiteY1" fmla="*/ 2472 h 46815"/>
                <a:gd name="connsiteX2" fmla="*/ 31356 w 39461"/>
                <a:gd name="connsiteY2" fmla="*/ 6556 h 46815"/>
                <a:gd name="connsiteX3" fmla="*/ 30965 w 39461"/>
                <a:gd name="connsiteY3" fmla="*/ 7174 h 46815"/>
                <a:gd name="connsiteX4" fmla="*/ 31184 w 39461"/>
                <a:gd name="connsiteY4" fmla="*/ 7550 h 46815"/>
                <a:gd name="connsiteX5" fmla="*/ 32045 w 39461"/>
                <a:gd name="connsiteY5" fmla="*/ 8324 h 46815"/>
                <a:gd name="connsiteX6" fmla="*/ 31536 w 39461"/>
                <a:gd name="connsiteY6" fmla="*/ 9615 h 46815"/>
                <a:gd name="connsiteX7" fmla="*/ 31341 w 39461"/>
                <a:gd name="connsiteY7" fmla="*/ 9959 h 46815"/>
                <a:gd name="connsiteX8" fmla="*/ 30958 w 39461"/>
                <a:gd name="connsiteY8" fmla="*/ 11156 h 46815"/>
                <a:gd name="connsiteX9" fmla="*/ 31169 w 39461"/>
                <a:gd name="connsiteY9" fmla="*/ 12259 h 46815"/>
                <a:gd name="connsiteX10" fmla="*/ 31654 w 39461"/>
                <a:gd name="connsiteY10" fmla="*/ 12666 h 46815"/>
                <a:gd name="connsiteX11" fmla="*/ 32960 w 39461"/>
                <a:gd name="connsiteY11" fmla="*/ 13198 h 46815"/>
                <a:gd name="connsiteX12" fmla="*/ 34916 w 39461"/>
                <a:gd name="connsiteY12" fmla="*/ 13581 h 46815"/>
                <a:gd name="connsiteX13" fmla="*/ 37224 w 39461"/>
                <a:gd name="connsiteY13" fmla="*/ 14505 h 46815"/>
                <a:gd name="connsiteX14" fmla="*/ 38781 w 39461"/>
                <a:gd name="connsiteY14" fmla="*/ 14669 h 46815"/>
                <a:gd name="connsiteX15" fmla="*/ 39149 w 39461"/>
                <a:gd name="connsiteY15" fmla="*/ 15334 h 46815"/>
                <a:gd name="connsiteX16" fmla="*/ 39078 w 39461"/>
                <a:gd name="connsiteY16" fmla="*/ 16515 h 46815"/>
                <a:gd name="connsiteX17" fmla="*/ 39454 w 39461"/>
                <a:gd name="connsiteY17" fmla="*/ 17540 h 46815"/>
                <a:gd name="connsiteX18" fmla="*/ 39461 w 39461"/>
                <a:gd name="connsiteY18" fmla="*/ 19379 h 46815"/>
                <a:gd name="connsiteX19" fmla="*/ 39000 w 39461"/>
                <a:gd name="connsiteY19" fmla="*/ 20998 h 46815"/>
                <a:gd name="connsiteX20" fmla="*/ 36622 w 39461"/>
                <a:gd name="connsiteY20" fmla="*/ 21757 h 46815"/>
                <a:gd name="connsiteX21" fmla="*/ 35393 w 39461"/>
                <a:gd name="connsiteY21" fmla="*/ 22586 h 46815"/>
                <a:gd name="connsiteX22" fmla="*/ 35065 w 39461"/>
                <a:gd name="connsiteY22" fmla="*/ 23009 h 46815"/>
                <a:gd name="connsiteX23" fmla="*/ 35362 w 39461"/>
                <a:gd name="connsiteY23" fmla="*/ 23494 h 46815"/>
                <a:gd name="connsiteX24" fmla="*/ 35518 w 39461"/>
                <a:gd name="connsiteY24" fmla="*/ 24143 h 46815"/>
                <a:gd name="connsiteX25" fmla="*/ 33281 w 39461"/>
                <a:gd name="connsiteY25" fmla="*/ 25763 h 46815"/>
                <a:gd name="connsiteX26" fmla="*/ 30981 w 39461"/>
                <a:gd name="connsiteY26" fmla="*/ 27867 h 46815"/>
                <a:gd name="connsiteX27" fmla="*/ 30433 w 39461"/>
                <a:gd name="connsiteY27" fmla="*/ 29283 h 46815"/>
                <a:gd name="connsiteX28" fmla="*/ 29972 w 39461"/>
                <a:gd name="connsiteY28" fmla="*/ 30965 h 46815"/>
                <a:gd name="connsiteX29" fmla="*/ 29299 w 39461"/>
                <a:gd name="connsiteY29" fmla="*/ 32037 h 46815"/>
                <a:gd name="connsiteX30" fmla="*/ 27546 w 39461"/>
                <a:gd name="connsiteY30" fmla="*/ 33586 h 46815"/>
                <a:gd name="connsiteX31" fmla="*/ 25755 w 39461"/>
                <a:gd name="connsiteY31" fmla="*/ 36700 h 46815"/>
                <a:gd name="connsiteX32" fmla="*/ 24878 w 39461"/>
                <a:gd name="connsiteY32" fmla="*/ 38718 h 46815"/>
                <a:gd name="connsiteX33" fmla="*/ 20490 w 39461"/>
                <a:gd name="connsiteY33" fmla="*/ 43569 h 46815"/>
                <a:gd name="connsiteX34" fmla="*/ 16586 w 39461"/>
                <a:gd name="connsiteY34" fmla="*/ 45994 h 46815"/>
                <a:gd name="connsiteX35" fmla="*/ 15451 w 39461"/>
                <a:gd name="connsiteY35" fmla="*/ 46816 h 46815"/>
                <a:gd name="connsiteX36" fmla="*/ 8543 w 39461"/>
                <a:gd name="connsiteY36" fmla="*/ 46675 h 46815"/>
                <a:gd name="connsiteX37" fmla="*/ 8019 w 39461"/>
                <a:gd name="connsiteY37" fmla="*/ 43404 h 46815"/>
                <a:gd name="connsiteX38" fmla="*/ 6971 w 39461"/>
                <a:gd name="connsiteY38" fmla="*/ 38937 h 46815"/>
                <a:gd name="connsiteX39" fmla="*/ 4592 w 39461"/>
                <a:gd name="connsiteY39" fmla="*/ 34908 h 46815"/>
                <a:gd name="connsiteX40" fmla="*/ 4342 w 39461"/>
                <a:gd name="connsiteY40" fmla="*/ 33218 h 46815"/>
                <a:gd name="connsiteX41" fmla="*/ 4452 w 39461"/>
                <a:gd name="connsiteY41" fmla="*/ 29964 h 46815"/>
                <a:gd name="connsiteX42" fmla="*/ 4459 w 39461"/>
                <a:gd name="connsiteY42" fmla="*/ 25395 h 46815"/>
                <a:gd name="connsiteX43" fmla="*/ 4303 w 39461"/>
                <a:gd name="connsiteY43" fmla="*/ 22938 h 46815"/>
                <a:gd name="connsiteX44" fmla="*/ 4358 w 39461"/>
                <a:gd name="connsiteY44" fmla="*/ 21147 h 46815"/>
                <a:gd name="connsiteX45" fmla="*/ 4655 w 39461"/>
                <a:gd name="connsiteY45" fmla="*/ 18033 h 46815"/>
                <a:gd name="connsiteX46" fmla="*/ 4616 w 39461"/>
                <a:gd name="connsiteY46" fmla="*/ 16171 h 46815"/>
                <a:gd name="connsiteX47" fmla="*/ 3059 w 39461"/>
                <a:gd name="connsiteY47" fmla="*/ 14027 h 46815"/>
                <a:gd name="connsiteX48" fmla="*/ 1119 w 39461"/>
                <a:gd name="connsiteY48" fmla="*/ 11743 h 46815"/>
                <a:gd name="connsiteX49" fmla="*/ 55 w 39461"/>
                <a:gd name="connsiteY49" fmla="*/ 10624 h 46815"/>
                <a:gd name="connsiteX50" fmla="*/ 0 w 39461"/>
                <a:gd name="connsiteY50" fmla="*/ 9725 h 46815"/>
                <a:gd name="connsiteX51" fmla="*/ 8 w 39461"/>
                <a:gd name="connsiteY51" fmla="*/ 8887 h 46815"/>
                <a:gd name="connsiteX52" fmla="*/ 321 w 39461"/>
                <a:gd name="connsiteY52" fmla="*/ 7675 h 46815"/>
                <a:gd name="connsiteX53" fmla="*/ 1080 w 39461"/>
                <a:gd name="connsiteY53" fmla="*/ 6321 h 46815"/>
                <a:gd name="connsiteX54" fmla="*/ 1932 w 39461"/>
                <a:gd name="connsiteY54" fmla="*/ 6173 h 46815"/>
                <a:gd name="connsiteX55" fmla="*/ 4029 w 39461"/>
                <a:gd name="connsiteY55" fmla="*/ 6713 h 46815"/>
                <a:gd name="connsiteX56" fmla="*/ 6212 w 39461"/>
                <a:gd name="connsiteY56" fmla="*/ 7863 h 46815"/>
                <a:gd name="connsiteX57" fmla="*/ 7370 w 39461"/>
                <a:gd name="connsiteY57" fmla="*/ 10452 h 46815"/>
                <a:gd name="connsiteX58" fmla="*/ 8262 w 39461"/>
                <a:gd name="connsiteY58" fmla="*/ 10820 h 46815"/>
                <a:gd name="connsiteX59" fmla="*/ 9873 w 39461"/>
                <a:gd name="connsiteY59" fmla="*/ 10812 h 46815"/>
                <a:gd name="connsiteX60" fmla="*/ 13996 w 39461"/>
                <a:gd name="connsiteY60" fmla="*/ 10475 h 46815"/>
                <a:gd name="connsiteX61" fmla="*/ 15021 w 39461"/>
                <a:gd name="connsiteY61" fmla="*/ 10515 h 46815"/>
                <a:gd name="connsiteX62" fmla="*/ 16891 w 39461"/>
                <a:gd name="connsiteY62" fmla="*/ 9897 h 46815"/>
                <a:gd name="connsiteX63" fmla="*/ 18753 w 39461"/>
                <a:gd name="connsiteY63" fmla="*/ 8809 h 46815"/>
                <a:gd name="connsiteX64" fmla="*/ 19293 w 39461"/>
                <a:gd name="connsiteY64" fmla="*/ 7683 h 46815"/>
                <a:gd name="connsiteX65" fmla="*/ 19723 w 39461"/>
                <a:gd name="connsiteY65" fmla="*/ 5140 h 46815"/>
                <a:gd name="connsiteX66" fmla="*/ 20114 w 39461"/>
                <a:gd name="connsiteY66" fmla="*/ 579 h 46815"/>
                <a:gd name="connsiteX67" fmla="*/ 21068 w 39461"/>
                <a:gd name="connsiteY67" fmla="*/ 532 h 46815"/>
                <a:gd name="connsiteX68" fmla="*/ 23666 w 39461"/>
                <a:gd name="connsiteY68" fmla="*/ 2151 h 46815"/>
                <a:gd name="connsiteX69" fmla="*/ 24229 w 39461"/>
                <a:gd name="connsiteY69" fmla="*/ 2261 h 46815"/>
                <a:gd name="connsiteX70" fmla="*/ 24769 w 39461"/>
                <a:gd name="connsiteY70" fmla="*/ 2206 h 46815"/>
                <a:gd name="connsiteX71" fmla="*/ 25676 w 39461"/>
                <a:gd name="connsiteY71" fmla="*/ 1400 h 46815"/>
                <a:gd name="connsiteX72" fmla="*/ 26779 w 39461"/>
                <a:gd name="connsiteY72" fmla="*/ 743 h 46815"/>
                <a:gd name="connsiteX73" fmla="*/ 27601 w 39461"/>
                <a:gd name="connsiteY73" fmla="*/ 759 h 46815"/>
                <a:gd name="connsiteX74" fmla="*/ 30621 w 39461"/>
                <a:gd name="connsiteY74" fmla="*/ 0 h 46815"/>
                <a:gd name="connsiteX75" fmla="*/ 32240 w 39461"/>
                <a:gd name="connsiteY75" fmla="*/ 1377 h 46815"/>
                <a:gd name="connsiteX76" fmla="*/ 33257 w 39461"/>
                <a:gd name="connsiteY76" fmla="*/ 1807 h 46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39461" h="46815">
                  <a:moveTo>
                    <a:pt x="33805" y="1901"/>
                  </a:moveTo>
                  <a:lnTo>
                    <a:pt x="33367" y="2472"/>
                  </a:lnTo>
                  <a:lnTo>
                    <a:pt x="31356" y="6556"/>
                  </a:lnTo>
                  <a:lnTo>
                    <a:pt x="30965" y="7174"/>
                  </a:lnTo>
                  <a:lnTo>
                    <a:pt x="31184" y="7550"/>
                  </a:lnTo>
                  <a:lnTo>
                    <a:pt x="32045" y="8324"/>
                  </a:lnTo>
                  <a:lnTo>
                    <a:pt x="31536" y="9615"/>
                  </a:lnTo>
                  <a:lnTo>
                    <a:pt x="31341" y="9959"/>
                  </a:lnTo>
                  <a:lnTo>
                    <a:pt x="30958" y="11156"/>
                  </a:lnTo>
                  <a:lnTo>
                    <a:pt x="31169" y="12259"/>
                  </a:lnTo>
                  <a:lnTo>
                    <a:pt x="31654" y="12666"/>
                  </a:lnTo>
                  <a:lnTo>
                    <a:pt x="32960" y="13198"/>
                  </a:lnTo>
                  <a:lnTo>
                    <a:pt x="34916" y="13581"/>
                  </a:lnTo>
                  <a:lnTo>
                    <a:pt x="37224" y="14505"/>
                  </a:lnTo>
                  <a:lnTo>
                    <a:pt x="38781" y="14669"/>
                  </a:lnTo>
                  <a:lnTo>
                    <a:pt x="39149" y="15334"/>
                  </a:lnTo>
                  <a:lnTo>
                    <a:pt x="39078" y="16515"/>
                  </a:lnTo>
                  <a:lnTo>
                    <a:pt x="39454" y="17540"/>
                  </a:lnTo>
                  <a:lnTo>
                    <a:pt x="39461" y="19379"/>
                  </a:lnTo>
                  <a:lnTo>
                    <a:pt x="39000" y="20998"/>
                  </a:lnTo>
                  <a:lnTo>
                    <a:pt x="36622" y="21757"/>
                  </a:lnTo>
                  <a:lnTo>
                    <a:pt x="35393" y="22586"/>
                  </a:lnTo>
                  <a:lnTo>
                    <a:pt x="35065" y="23009"/>
                  </a:lnTo>
                  <a:lnTo>
                    <a:pt x="35362" y="23494"/>
                  </a:lnTo>
                  <a:lnTo>
                    <a:pt x="35518" y="24143"/>
                  </a:lnTo>
                  <a:lnTo>
                    <a:pt x="33281" y="25763"/>
                  </a:lnTo>
                  <a:lnTo>
                    <a:pt x="30981" y="27867"/>
                  </a:lnTo>
                  <a:lnTo>
                    <a:pt x="30433" y="29283"/>
                  </a:lnTo>
                  <a:lnTo>
                    <a:pt x="29972" y="30965"/>
                  </a:lnTo>
                  <a:lnTo>
                    <a:pt x="29299" y="32037"/>
                  </a:lnTo>
                  <a:lnTo>
                    <a:pt x="27546" y="33586"/>
                  </a:lnTo>
                  <a:lnTo>
                    <a:pt x="25755" y="36700"/>
                  </a:lnTo>
                  <a:lnTo>
                    <a:pt x="24878" y="38718"/>
                  </a:lnTo>
                  <a:lnTo>
                    <a:pt x="20490" y="43569"/>
                  </a:lnTo>
                  <a:lnTo>
                    <a:pt x="16586" y="45994"/>
                  </a:lnTo>
                  <a:lnTo>
                    <a:pt x="15451" y="46816"/>
                  </a:lnTo>
                  <a:lnTo>
                    <a:pt x="8543" y="46675"/>
                  </a:lnTo>
                  <a:lnTo>
                    <a:pt x="8019" y="43404"/>
                  </a:lnTo>
                  <a:lnTo>
                    <a:pt x="6971" y="38937"/>
                  </a:lnTo>
                  <a:lnTo>
                    <a:pt x="4592" y="34908"/>
                  </a:lnTo>
                  <a:lnTo>
                    <a:pt x="4342" y="33218"/>
                  </a:lnTo>
                  <a:lnTo>
                    <a:pt x="4452" y="29964"/>
                  </a:lnTo>
                  <a:lnTo>
                    <a:pt x="4459" y="25395"/>
                  </a:lnTo>
                  <a:lnTo>
                    <a:pt x="4303" y="22938"/>
                  </a:lnTo>
                  <a:lnTo>
                    <a:pt x="4358" y="21147"/>
                  </a:lnTo>
                  <a:lnTo>
                    <a:pt x="4655" y="18033"/>
                  </a:lnTo>
                  <a:lnTo>
                    <a:pt x="4616" y="16171"/>
                  </a:lnTo>
                  <a:lnTo>
                    <a:pt x="3059" y="14027"/>
                  </a:lnTo>
                  <a:lnTo>
                    <a:pt x="1119" y="11743"/>
                  </a:lnTo>
                  <a:lnTo>
                    <a:pt x="55" y="10624"/>
                  </a:lnTo>
                  <a:lnTo>
                    <a:pt x="0" y="9725"/>
                  </a:lnTo>
                  <a:lnTo>
                    <a:pt x="8" y="8887"/>
                  </a:lnTo>
                  <a:lnTo>
                    <a:pt x="321" y="7675"/>
                  </a:lnTo>
                  <a:lnTo>
                    <a:pt x="1080" y="6321"/>
                  </a:lnTo>
                  <a:lnTo>
                    <a:pt x="1932" y="6173"/>
                  </a:lnTo>
                  <a:lnTo>
                    <a:pt x="4029" y="6713"/>
                  </a:lnTo>
                  <a:lnTo>
                    <a:pt x="6212" y="7863"/>
                  </a:lnTo>
                  <a:lnTo>
                    <a:pt x="7370" y="10452"/>
                  </a:lnTo>
                  <a:lnTo>
                    <a:pt x="8262" y="10820"/>
                  </a:lnTo>
                  <a:lnTo>
                    <a:pt x="9873" y="10812"/>
                  </a:lnTo>
                  <a:lnTo>
                    <a:pt x="13996" y="10475"/>
                  </a:lnTo>
                  <a:lnTo>
                    <a:pt x="15021" y="10515"/>
                  </a:lnTo>
                  <a:lnTo>
                    <a:pt x="16891" y="9897"/>
                  </a:lnTo>
                  <a:lnTo>
                    <a:pt x="18753" y="8809"/>
                  </a:lnTo>
                  <a:lnTo>
                    <a:pt x="19293" y="7683"/>
                  </a:lnTo>
                  <a:lnTo>
                    <a:pt x="19723" y="5140"/>
                  </a:lnTo>
                  <a:lnTo>
                    <a:pt x="20114" y="579"/>
                  </a:lnTo>
                  <a:lnTo>
                    <a:pt x="21068" y="532"/>
                  </a:lnTo>
                  <a:lnTo>
                    <a:pt x="23666" y="2151"/>
                  </a:lnTo>
                  <a:lnTo>
                    <a:pt x="24229" y="2261"/>
                  </a:lnTo>
                  <a:lnTo>
                    <a:pt x="24769" y="2206"/>
                  </a:lnTo>
                  <a:lnTo>
                    <a:pt x="25676" y="1400"/>
                  </a:lnTo>
                  <a:lnTo>
                    <a:pt x="26779" y="743"/>
                  </a:lnTo>
                  <a:lnTo>
                    <a:pt x="27601" y="759"/>
                  </a:lnTo>
                  <a:lnTo>
                    <a:pt x="30621" y="0"/>
                  </a:lnTo>
                  <a:lnTo>
                    <a:pt x="32240" y="1377"/>
                  </a:lnTo>
                  <a:lnTo>
                    <a:pt x="33257" y="180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2932CC74-8312-1292-7605-66F9D2E6CAB7}"/>
                </a:ext>
              </a:extLst>
            </p:cNvPr>
            <p:cNvSpPr>
              <a:spLocks/>
            </p:cNvSpPr>
            <p:nvPr/>
          </p:nvSpPr>
          <p:spPr>
            <a:xfrm>
              <a:off x="7267663" y="4376397"/>
              <a:ext cx="67430" cy="136378"/>
            </a:xfrm>
            <a:custGeom>
              <a:avLst/>
              <a:gdLst>
                <a:gd name="connsiteX0" fmla="*/ 62181 w 67430"/>
                <a:gd name="connsiteY0" fmla="*/ 15334 h 136378"/>
                <a:gd name="connsiteX1" fmla="*/ 61273 w 67430"/>
                <a:gd name="connsiteY1" fmla="*/ 16766 h 136378"/>
                <a:gd name="connsiteX2" fmla="*/ 59880 w 67430"/>
                <a:gd name="connsiteY2" fmla="*/ 19723 h 136378"/>
                <a:gd name="connsiteX3" fmla="*/ 59818 w 67430"/>
                <a:gd name="connsiteY3" fmla="*/ 22031 h 136378"/>
                <a:gd name="connsiteX4" fmla="*/ 63135 w 67430"/>
                <a:gd name="connsiteY4" fmla="*/ 26897 h 136378"/>
                <a:gd name="connsiteX5" fmla="*/ 63519 w 67430"/>
                <a:gd name="connsiteY5" fmla="*/ 27390 h 136378"/>
                <a:gd name="connsiteX6" fmla="*/ 64371 w 67430"/>
                <a:gd name="connsiteY6" fmla="*/ 28149 h 136378"/>
                <a:gd name="connsiteX7" fmla="*/ 64833 w 67430"/>
                <a:gd name="connsiteY7" fmla="*/ 29056 h 136378"/>
                <a:gd name="connsiteX8" fmla="*/ 65232 w 67430"/>
                <a:gd name="connsiteY8" fmla="*/ 31450 h 136378"/>
                <a:gd name="connsiteX9" fmla="*/ 65459 w 67430"/>
                <a:gd name="connsiteY9" fmla="*/ 34149 h 136378"/>
                <a:gd name="connsiteX10" fmla="*/ 65725 w 67430"/>
                <a:gd name="connsiteY10" fmla="*/ 35964 h 136378"/>
                <a:gd name="connsiteX11" fmla="*/ 67329 w 67430"/>
                <a:gd name="connsiteY11" fmla="*/ 38515 h 136378"/>
                <a:gd name="connsiteX12" fmla="*/ 67430 w 67430"/>
                <a:gd name="connsiteY12" fmla="*/ 39540 h 136378"/>
                <a:gd name="connsiteX13" fmla="*/ 66319 w 67430"/>
                <a:gd name="connsiteY13" fmla="*/ 43350 h 136378"/>
                <a:gd name="connsiteX14" fmla="*/ 66053 w 67430"/>
                <a:gd name="connsiteY14" fmla="*/ 43757 h 136378"/>
                <a:gd name="connsiteX15" fmla="*/ 65764 w 67430"/>
                <a:gd name="connsiteY15" fmla="*/ 43858 h 136378"/>
                <a:gd name="connsiteX16" fmla="*/ 64043 w 67430"/>
                <a:gd name="connsiteY16" fmla="*/ 43530 h 136378"/>
                <a:gd name="connsiteX17" fmla="*/ 63307 w 67430"/>
                <a:gd name="connsiteY17" fmla="*/ 43944 h 136378"/>
                <a:gd name="connsiteX18" fmla="*/ 62369 w 67430"/>
                <a:gd name="connsiteY18" fmla="*/ 45235 h 136378"/>
                <a:gd name="connsiteX19" fmla="*/ 61797 w 67430"/>
                <a:gd name="connsiteY19" fmla="*/ 46526 h 136378"/>
                <a:gd name="connsiteX20" fmla="*/ 61766 w 67430"/>
                <a:gd name="connsiteY20" fmla="*/ 47066 h 136378"/>
                <a:gd name="connsiteX21" fmla="*/ 63292 w 67430"/>
                <a:gd name="connsiteY21" fmla="*/ 49460 h 136378"/>
                <a:gd name="connsiteX22" fmla="*/ 62329 w 67430"/>
                <a:gd name="connsiteY22" fmla="*/ 52910 h 136378"/>
                <a:gd name="connsiteX23" fmla="*/ 61344 w 67430"/>
                <a:gd name="connsiteY23" fmla="*/ 55061 h 136378"/>
                <a:gd name="connsiteX24" fmla="*/ 59576 w 67430"/>
                <a:gd name="connsiteY24" fmla="*/ 56290 h 136378"/>
                <a:gd name="connsiteX25" fmla="*/ 57995 w 67430"/>
                <a:gd name="connsiteY25" fmla="*/ 56579 h 136378"/>
                <a:gd name="connsiteX26" fmla="*/ 56892 w 67430"/>
                <a:gd name="connsiteY26" fmla="*/ 57158 h 136378"/>
                <a:gd name="connsiteX27" fmla="*/ 56251 w 67430"/>
                <a:gd name="connsiteY27" fmla="*/ 57917 h 136378"/>
                <a:gd name="connsiteX28" fmla="*/ 56344 w 67430"/>
                <a:gd name="connsiteY28" fmla="*/ 60381 h 136378"/>
                <a:gd name="connsiteX29" fmla="*/ 54013 w 67430"/>
                <a:gd name="connsiteY29" fmla="*/ 62627 h 136378"/>
                <a:gd name="connsiteX30" fmla="*/ 52722 w 67430"/>
                <a:gd name="connsiteY30" fmla="*/ 64199 h 136378"/>
                <a:gd name="connsiteX31" fmla="*/ 52096 w 67430"/>
                <a:gd name="connsiteY31" fmla="*/ 65146 h 136378"/>
                <a:gd name="connsiteX32" fmla="*/ 52362 w 67430"/>
                <a:gd name="connsiteY32" fmla="*/ 68041 h 136378"/>
                <a:gd name="connsiteX33" fmla="*/ 51533 w 67430"/>
                <a:gd name="connsiteY33" fmla="*/ 70966 h 136378"/>
                <a:gd name="connsiteX34" fmla="*/ 50094 w 67430"/>
                <a:gd name="connsiteY34" fmla="*/ 73274 h 136378"/>
                <a:gd name="connsiteX35" fmla="*/ 46870 w 67430"/>
                <a:gd name="connsiteY35" fmla="*/ 73775 h 136378"/>
                <a:gd name="connsiteX36" fmla="*/ 44163 w 67430"/>
                <a:gd name="connsiteY36" fmla="*/ 74057 h 136378"/>
                <a:gd name="connsiteX37" fmla="*/ 43240 w 67430"/>
                <a:gd name="connsiteY37" fmla="*/ 79932 h 136378"/>
                <a:gd name="connsiteX38" fmla="*/ 43287 w 67430"/>
                <a:gd name="connsiteY38" fmla="*/ 83648 h 136378"/>
                <a:gd name="connsiteX39" fmla="*/ 43037 w 67430"/>
                <a:gd name="connsiteY39" fmla="*/ 87443 h 136378"/>
                <a:gd name="connsiteX40" fmla="*/ 42591 w 67430"/>
                <a:gd name="connsiteY40" fmla="*/ 88992 h 136378"/>
                <a:gd name="connsiteX41" fmla="*/ 42779 w 67430"/>
                <a:gd name="connsiteY41" fmla="*/ 91167 h 136378"/>
                <a:gd name="connsiteX42" fmla="*/ 42575 w 67430"/>
                <a:gd name="connsiteY42" fmla="*/ 96088 h 136378"/>
                <a:gd name="connsiteX43" fmla="*/ 42215 w 67430"/>
                <a:gd name="connsiteY43" fmla="*/ 99960 h 136378"/>
                <a:gd name="connsiteX44" fmla="*/ 42692 w 67430"/>
                <a:gd name="connsiteY44" fmla="*/ 101001 h 136378"/>
                <a:gd name="connsiteX45" fmla="*/ 42966 w 67430"/>
                <a:gd name="connsiteY45" fmla="*/ 103277 h 136378"/>
                <a:gd name="connsiteX46" fmla="*/ 42951 w 67430"/>
                <a:gd name="connsiteY46" fmla="*/ 105632 h 136378"/>
                <a:gd name="connsiteX47" fmla="*/ 43639 w 67430"/>
                <a:gd name="connsiteY47" fmla="*/ 107267 h 136378"/>
                <a:gd name="connsiteX48" fmla="*/ 44390 w 67430"/>
                <a:gd name="connsiteY48" fmla="*/ 108699 h 136378"/>
                <a:gd name="connsiteX49" fmla="*/ 44367 w 67430"/>
                <a:gd name="connsiteY49" fmla="*/ 109434 h 136378"/>
                <a:gd name="connsiteX50" fmla="*/ 43968 w 67430"/>
                <a:gd name="connsiteY50" fmla="*/ 109896 h 136378"/>
                <a:gd name="connsiteX51" fmla="*/ 43631 w 67430"/>
                <a:gd name="connsiteY51" fmla="*/ 110498 h 136378"/>
                <a:gd name="connsiteX52" fmla="*/ 43631 w 67430"/>
                <a:gd name="connsiteY52" fmla="*/ 116037 h 136378"/>
                <a:gd name="connsiteX53" fmla="*/ 43772 w 67430"/>
                <a:gd name="connsiteY53" fmla="*/ 117696 h 136378"/>
                <a:gd name="connsiteX54" fmla="*/ 43569 w 67430"/>
                <a:gd name="connsiteY54" fmla="*/ 118744 h 136378"/>
                <a:gd name="connsiteX55" fmla="*/ 42990 w 67430"/>
                <a:gd name="connsiteY55" fmla="*/ 119620 h 136378"/>
                <a:gd name="connsiteX56" fmla="*/ 43217 w 67430"/>
                <a:gd name="connsiteY56" fmla="*/ 122421 h 136378"/>
                <a:gd name="connsiteX57" fmla="*/ 43686 w 67430"/>
                <a:gd name="connsiteY57" fmla="*/ 124205 h 136378"/>
                <a:gd name="connsiteX58" fmla="*/ 44156 w 67430"/>
                <a:gd name="connsiteY58" fmla="*/ 125519 h 136378"/>
                <a:gd name="connsiteX59" fmla="*/ 43702 w 67430"/>
                <a:gd name="connsiteY59" fmla="*/ 126615 h 136378"/>
                <a:gd name="connsiteX60" fmla="*/ 43303 w 67430"/>
                <a:gd name="connsiteY60" fmla="*/ 128062 h 136378"/>
                <a:gd name="connsiteX61" fmla="*/ 42700 w 67430"/>
                <a:gd name="connsiteY61" fmla="*/ 131755 h 136378"/>
                <a:gd name="connsiteX62" fmla="*/ 42661 w 67430"/>
                <a:gd name="connsiteY62" fmla="*/ 133038 h 136378"/>
                <a:gd name="connsiteX63" fmla="*/ 33453 w 67430"/>
                <a:gd name="connsiteY63" fmla="*/ 133937 h 136378"/>
                <a:gd name="connsiteX64" fmla="*/ 23157 w 67430"/>
                <a:gd name="connsiteY64" fmla="*/ 135416 h 136378"/>
                <a:gd name="connsiteX65" fmla="*/ 18862 w 67430"/>
                <a:gd name="connsiteY65" fmla="*/ 136378 h 136378"/>
                <a:gd name="connsiteX66" fmla="*/ 18612 w 67430"/>
                <a:gd name="connsiteY66" fmla="*/ 135635 h 136378"/>
                <a:gd name="connsiteX67" fmla="*/ 22273 w 67430"/>
                <a:gd name="connsiteY67" fmla="*/ 134673 h 136378"/>
                <a:gd name="connsiteX68" fmla="*/ 21514 w 67430"/>
                <a:gd name="connsiteY68" fmla="*/ 131786 h 136378"/>
                <a:gd name="connsiteX69" fmla="*/ 19230 w 67430"/>
                <a:gd name="connsiteY69" fmla="*/ 128375 h 136378"/>
                <a:gd name="connsiteX70" fmla="*/ 18338 w 67430"/>
                <a:gd name="connsiteY70" fmla="*/ 127749 h 136378"/>
                <a:gd name="connsiteX71" fmla="*/ 17877 w 67430"/>
                <a:gd name="connsiteY71" fmla="*/ 126051 h 136378"/>
                <a:gd name="connsiteX72" fmla="*/ 18432 w 67430"/>
                <a:gd name="connsiteY72" fmla="*/ 124940 h 136378"/>
                <a:gd name="connsiteX73" fmla="*/ 18166 w 67430"/>
                <a:gd name="connsiteY73" fmla="*/ 124189 h 136378"/>
                <a:gd name="connsiteX74" fmla="*/ 17978 w 67430"/>
                <a:gd name="connsiteY74" fmla="*/ 121889 h 136378"/>
                <a:gd name="connsiteX75" fmla="*/ 16852 w 67430"/>
                <a:gd name="connsiteY75" fmla="*/ 119347 h 136378"/>
                <a:gd name="connsiteX76" fmla="*/ 18909 w 67430"/>
                <a:gd name="connsiteY76" fmla="*/ 119245 h 136378"/>
                <a:gd name="connsiteX77" fmla="*/ 18909 w 67430"/>
                <a:gd name="connsiteY77" fmla="*/ 111069 h 136378"/>
                <a:gd name="connsiteX78" fmla="*/ 18909 w 67430"/>
                <a:gd name="connsiteY78" fmla="*/ 103215 h 136378"/>
                <a:gd name="connsiteX79" fmla="*/ 18909 w 67430"/>
                <a:gd name="connsiteY79" fmla="*/ 96518 h 136378"/>
                <a:gd name="connsiteX80" fmla="*/ 18909 w 67430"/>
                <a:gd name="connsiteY80" fmla="*/ 91213 h 136378"/>
                <a:gd name="connsiteX81" fmla="*/ 18510 w 67430"/>
                <a:gd name="connsiteY81" fmla="*/ 84853 h 136378"/>
                <a:gd name="connsiteX82" fmla="*/ 18456 w 67430"/>
                <a:gd name="connsiteY82" fmla="*/ 80182 h 136378"/>
                <a:gd name="connsiteX83" fmla="*/ 18369 w 67430"/>
                <a:gd name="connsiteY83" fmla="*/ 74018 h 136378"/>
                <a:gd name="connsiteX84" fmla="*/ 17626 w 67430"/>
                <a:gd name="connsiteY84" fmla="*/ 72093 h 136378"/>
                <a:gd name="connsiteX85" fmla="*/ 14513 w 67430"/>
                <a:gd name="connsiteY85" fmla="*/ 68831 h 136378"/>
                <a:gd name="connsiteX86" fmla="*/ 13660 w 67430"/>
                <a:gd name="connsiteY86" fmla="*/ 67141 h 136378"/>
                <a:gd name="connsiteX87" fmla="*/ 13511 w 67430"/>
                <a:gd name="connsiteY87" fmla="*/ 64896 h 136378"/>
                <a:gd name="connsiteX88" fmla="*/ 12815 w 67430"/>
                <a:gd name="connsiteY88" fmla="*/ 62587 h 136378"/>
                <a:gd name="connsiteX89" fmla="*/ 12776 w 67430"/>
                <a:gd name="connsiteY89" fmla="*/ 58543 h 136378"/>
                <a:gd name="connsiteX90" fmla="*/ 12721 w 67430"/>
                <a:gd name="connsiteY90" fmla="*/ 53833 h 136378"/>
                <a:gd name="connsiteX91" fmla="*/ 12439 w 67430"/>
                <a:gd name="connsiteY91" fmla="*/ 53074 h 136378"/>
                <a:gd name="connsiteX92" fmla="*/ 9060 w 67430"/>
                <a:gd name="connsiteY92" fmla="*/ 50829 h 136378"/>
                <a:gd name="connsiteX93" fmla="*/ 4279 w 67430"/>
                <a:gd name="connsiteY93" fmla="*/ 47645 h 136378"/>
                <a:gd name="connsiteX94" fmla="*/ 634 w 67430"/>
                <a:gd name="connsiteY94" fmla="*/ 45219 h 136378"/>
                <a:gd name="connsiteX95" fmla="*/ 368 w 67430"/>
                <a:gd name="connsiteY95" fmla="*/ 45040 h 136378"/>
                <a:gd name="connsiteX96" fmla="*/ 0 w 67430"/>
                <a:gd name="connsiteY96" fmla="*/ 44445 h 136378"/>
                <a:gd name="connsiteX97" fmla="*/ 532 w 67430"/>
                <a:gd name="connsiteY97" fmla="*/ 37263 h 136378"/>
                <a:gd name="connsiteX98" fmla="*/ 1283 w 67430"/>
                <a:gd name="connsiteY98" fmla="*/ 36324 h 136378"/>
                <a:gd name="connsiteX99" fmla="*/ 2449 w 67430"/>
                <a:gd name="connsiteY99" fmla="*/ 33367 h 136378"/>
                <a:gd name="connsiteX100" fmla="*/ 3012 w 67430"/>
                <a:gd name="connsiteY100" fmla="*/ 30973 h 136378"/>
                <a:gd name="connsiteX101" fmla="*/ 3536 w 67430"/>
                <a:gd name="connsiteY101" fmla="*/ 30981 h 136378"/>
                <a:gd name="connsiteX102" fmla="*/ 4272 w 67430"/>
                <a:gd name="connsiteY102" fmla="*/ 30206 h 136378"/>
                <a:gd name="connsiteX103" fmla="*/ 4866 w 67430"/>
                <a:gd name="connsiteY103" fmla="*/ 29064 h 136378"/>
                <a:gd name="connsiteX104" fmla="*/ 5500 w 67430"/>
                <a:gd name="connsiteY104" fmla="*/ 29314 h 136378"/>
                <a:gd name="connsiteX105" fmla="*/ 6564 w 67430"/>
                <a:gd name="connsiteY105" fmla="*/ 29533 h 136378"/>
                <a:gd name="connsiteX106" fmla="*/ 7049 w 67430"/>
                <a:gd name="connsiteY106" fmla="*/ 29127 h 136378"/>
                <a:gd name="connsiteX107" fmla="*/ 6986 w 67430"/>
                <a:gd name="connsiteY107" fmla="*/ 28243 h 136378"/>
                <a:gd name="connsiteX108" fmla="*/ 7339 w 67430"/>
                <a:gd name="connsiteY108" fmla="*/ 27351 h 136378"/>
                <a:gd name="connsiteX109" fmla="*/ 8176 w 67430"/>
                <a:gd name="connsiteY109" fmla="*/ 26944 h 136378"/>
                <a:gd name="connsiteX110" fmla="*/ 8395 w 67430"/>
                <a:gd name="connsiteY110" fmla="*/ 26146 h 136378"/>
                <a:gd name="connsiteX111" fmla="*/ 8395 w 67430"/>
                <a:gd name="connsiteY111" fmla="*/ 25223 h 136378"/>
                <a:gd name="connsiteX112" fmla="*/ 9114 w 67430"/>
                <a:gd name="connsiteY112" fmla="*/ 24980 h 136378"/>
                <a:gd name="connsiteX113" fmla="*/ 10350 w 67430"/>
                <a:gd name="connsiteY113" fmla="*/ 25019 h 136378"/>
                <a:gd name="connsiteX114" fmla="*/ 11352 w 67430"/>
                <a:gd name="connsiteY114" fmla="*/ 24730 h 136378"/>
                <a:gd name="connsiteX115" fmla="*/ 12158 w 67430"/>
                <a:gd name="connsiteY115" fmla="*/ 24261 h 136378"/>
                <a:gd name="connsiteX116" fmla="*/ 13206 w 67430"/>
                <a:gd name="connsiteY116" fmla="*/ 22399 h 136378"/>
                <a:gd name="connsiteX117" fmla="*/ 13793 w 67430"/>
                <a:gd name="connsiteY117" fmla="*/ 21749 h 136378"/>
                <a:gd name="connsiteX118" fmla="*/ 13973 w 67430"/>
                <a:gd name="connsiteY118" fmla="*/ 21288 h 136378"/>
                <a:gd name="connsiteX119" fmla="*/ 14567 w 67430"/>
                <a:gd name="connsiteY119" fmla="*/ 20881 h 136378"/>
                <a:gd name="connsiteX120" fmla="*/ 16202 w 67430"/>
                <a:gd name="connsiteY120" fmla="*/ 20693 h 136378"/>
                <a:gd name="connsiteX121" fmla="*/ 17525 w 67430"/>
                <a:gd name="connsiteY121" fmla="*/ 20834 h 136378"/>
                <a:gd name="connsiteX122" fmla="*/ 18369 w 67430"/>
                <a:gd name="connsiteY122" fmla="*/ 21913 h 136378"/>
                <a:gd name="connsiteX123" fmla="*/ 24026 w 67430"/>
                <a:gd name="connsiteY123" fmla="*/ 20967 h 136378"/>
                <a:gd name="connsiteX124" fmla="*/ 26717 w 67430"/>
                <a:gd name="connsiteY124" fmla="*/ 21522 h 136378"/>
                <a:gd name="connsiteX125" fmla="*/ 32217 w 67430"/>
                <a:gd name="connsiteY125" fmla="*/ 16828 h 136378"/>
                <a:gd name="connsiteX126" fmla="*/ 33461 w 67430"/>
                <a:gd name="connsiteY126" fmla="*/ 15443 h 136378"/>
                <a:gd name="connsiteX127" fmla="*/ 35127 w 67430"/>
                <a:gd name="connsiteY127" fmla="*/ 12126 h 136378"/>
                <a:gd name="connsiteX128" fmla="*/ 35698 w 67430"/>
                <a:gd name="connsiteY128" fmla="*/ 10859 h 136378"/>
                <a:gd name="connsiteX129" fmla="*/ 36215 w 67430"/>
                <a:gd name="connsiteY129" fmla="*/ 8575 h 136378"/>
                <a:gd name="connsiteX130" fmla="*/ 35127 w 67430"/>
                <a:gd name="connsiteY130" fmla="*/ 4358 h 136378"/>
                <a:gd name="connsiteX131" fmla="*/ 35190 w 67430"/>
                <a:gd name="connsiteY131" fmla="*/ 3607 h 136378"/>
                <a:gd name="connsiteX132" fmla="*/ 37459 w 67430"/>
                <a:gd name="connsiteY132" fmla="*/ 2699 h 136378"/>
                <a:gd name="connsiteX133" fmla="*/ 40291 w 67430"/>
                <a:gd name="connsiteY133" fmla="*/ 1995 h 136378"/>
                <a:gd name="connsiteX134" fmla="*/ 41386 w 67430"/>
                <a:gd name="connsiteY134" fmla="*/ 1940 h 136378"/>
                <a:gd name="connsiteX135" fmla="*/ 42114 w 67430"/>
                <a:gd name="connsiteY135" fmla="*/ 1580 h 136378"/>
                <a:gd name="connsiteX136" fmla="*/ 43146 w 67430"/>
                <a:gd name="connsiteY136" fmla="*/ 665 h 136378"/>
                <a:gd name="connsiteX137" fmla="*/ 44828 w 67430"/>
                <a:gd name="connsiteY137" fmla="*/ 0 h 136378"/>
                <a:gd name="connsiteX138" fmla="*/ 45822 w 67430"/>
                <a:gd name="connsiteY138" fmla="*/ 219 h 136378"/>
                <a:gd name="connsiteX139" fmla="*/ 46432 w 67430"/>
                <a:gd name="connsiteY139" fmla="*/ 352 h 136378"/>
                <a:gd name="connsiteX140" fmla="*/ 52393 w 67430"/>
                <a:gd name="connsiteY140" fmla="*/ 5930 h 136378"/>
                <a:gd name="connsiteX141" fmla="*/ 54983 w 67430"/>
                <a:gd name="connsiteY141" fmla="*/ 8747 h 136378"/>
                <a:gd name="connsiteX142" fmla="*/ 55672 w 67430"/>
                <a:gd name="connsiteY142" fmla="*/ 10186 h 136378"/>
                <a:gd name="connsiteX143" fmla="*/ 57010 w 67430"/>
                <a:gd name="connsiteY143" fmla="*/ 11227 h 136378"/>
                <a:gd name="connsiteX144" fmla="*/ 58981 w 67430"/>
                <a:gd name="connsiteY144" fmla="*/ 11868 h 136378"/>
                <a:gd name="connsiteX145" fmla="*/ 60780 w 67430"/>
                <a:gd name="connsiteY145" fmla="*/ 13300 h 136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67430" h="136378">
                  <a:moveTo>
                    <a:pt x="62181" y="15334"/>
                  </a:moveTo>
                  <a:lnTo>
                    <a:pt x="61273" y="16766"/>
                  </a:lnTo>
                  <a:lnTo>
                    <a:pt x="59880" y="19723"/>
                  </a:lnTo>
                  <a:lnTo>
                    <a:pt x="59818" y="22031"/>
                  </a:lnTo>
                  <a:lnTo>
                    <a:pt x="63135" y="26897"/>
                  </a:lnTo>
                  <a:lnTo>
                    <a:pt x="63519" y="27390"/>
                  </a:lnTo>
                  <a:lnTo>
                    <a:pt x="64371" y="28149"/>
                  </a:lnTo>
                  <a:lnTo>
                    <a:pt x="64833" y="29056"/>
                  </a:lnTo>
                  <a:lnTo>
                    <a:pt x="65232" y="31450"/>
                  </a:lnTo>
                  <a:lnTo>
                    <a:pt x="65459" y="34149"/>
                  </a:lnTo>
                  <a:lnTo>
                    <a:pt x="65725" y="35964"/>
                  </a:lnTo>
                  <a:lnTo>
                    <a:pt x="67329" y="38515"/>
                  </a:lnTo>
                  <a:lnTo>
                    <a:pt x="67430" y="39540"/>
                  </a:lnTo>
                  <a:lnTo>
                    <a:pt x="66319" y="43350"/>
                  </a:lnTo>
                  <a:lnTo>
                    <a:pt x="66053" y="43757"/>
                  </a:lnTo>
                  <a:lnTo>
                    <a:pt x="65764" y="43858"/>
                  </a:lnTo>
                  <a:lnTo>
                    <a:pt x="64043" y="43530"/>
                  </a:lnTo>
                  <a:lnTo>
                    <a:pt x="63307" y="43944"/>
                  </a:lnTo>
                  <a:lnTo>
                    <a:pt x="62369" y="45235"/>
                  </a:lnTo>
                  <a:lnTo>
                    <a:pt x="61797" y="46526"/>
                  </a:lnTo>
                  <a:lnTo>
                    <a:pt x="61766" y="47066"/>
                  </a:lnTo>
                  <a:lnTo>
                    <a:pt x="63292" y="49460"/>
                  </a:lnTo>
                  <a:lnTo>
                    <a:pt x="62329" y="52910"/>
                  </a:lnTo>
                  <a:lnTo>
                    <a:pt x="61344" y="55061"/>
                  </a:lnTo>
                  <a:lnTo>
                    <a:pt x="59576" y="56290"/>
                  </a:lnTo>
                  <a:lnTo>
                    <a:pt x="57995" y="56579"/>
                  </a:lnTo>
                  <a:lnTo>
                    <a:pt x="56892" y="57158"/>
                  </a:lnTo>
                  <a:lnTo>
                    <a:pt x="56251" y="57917"/>
                  </a:lnTo>
                  <a:lnTo>
                    <a:pt x="56344" y="60381"/>
                  </a:lnTo>
                  <a:lnTo>
                    <a:pt x="54013" y="62627"/>
                  </a:lnTo>
                  <a:lnTo>
                    <a:pt x="52722" y="64199"/>
                  </a:lnTo>
                  <a:lnTo>
                    <a:pt x="52096" y="65146"/>
                  </a:lnTo>
                  <a:lnTo>
                    <a:pt x="52362" y="68041"/>
                  </a:lnTo>
                  <a:lnTo>
                    <a:pt x="51533" y="70966"/>
                  </a:lnTo>
                  <a:lnTo>
                    <a:pt x="50094" y="73274"/>
                  </a:lnTo>
                  <a:lnTo>
                    <a:pt x="46870" y="73775"/>
                  </a:lnTo>
                  <a:lnTo>
                    <a:pt x="44163" y="74057"/>
                  </a:lnTo>
                  <a:lnTo>
                    <a:pt x="43240" y="79932"/>
                  </a:lnTo>
                  <a:lnTo>
                    <a:pt x="43287" y="83648"/>
                  </a:lnTo>
                  <a:lnTo>
                    <a:pt x="43037" y="87443"/>
                  </a:lnTo>
                  <a:lnTo>
                    <a:pt x="42591" y="88992"/>
                  </a:lnTo>
                  <a:lnTo>
                    <a:pt x="42779" y="91167"/>
                  </a:lnTo>
                  <a:lnTo>
                    <a:pt x="42575" y="96088"/>
                  </a:lnTo>
                  <a:lnTo>
                    <a:pt x="42215" y="99960"/>
                  </a:lnTo>
                  <a:lnTo>
                    <a:pt x="42692" y="101001"/>
                  </a:lnTo>
                  <a:lnTo>
                    <a:pt x="42966" y="103277"/>
                  </a:lnTo>
                  <a:lnTo>
                    <a:pt x="42951" y="105632"/>
                  </a:lnTo>
                  <a:lnTo>
                    <a:pt x="43639" y="107267"/>
                  </a:lnTo>
                  <a:lnTo>
                    <a:pt x="44390" y="108699"/>
                  </a:lnTo>
                  <a:lnTo>
                    <a:pt x="44367" y="109434"/>
                  </a:lnTo>
                  <a:lnTo>
                    <a:pt x="43968" y="109896"/>
                  </a:lnTo>
                  <a:lnTo>
                    <a:pt x="43631" y="110498"/>
                  </a:lnTo>
                  <a:lnTo>
                    <a:pt x="43631" y="116037"/>
                  </a:lnTo>
                  <a:lnTo>
                    <a:pt x="43772" y="117696"/>
                  </a:lnTo>
                  <a:lnTo>
                    <a:pt x="43569" y="118744"/>
                  </a:lnTo>
                  <a:lnTo>
                    <a:pt x="42990" y="119620"/>
                  </a:lnTo>
                  <a:lnTo>
                    <a:pt x="43217" y="122421"/>
                  </a:lnTo>
                  <a:lnTo>
                    <a:pt x="43686" y="124205"/>
                  </a:lnTo>
                  <a:lnTo>
                    <a:pt x="44156" y="125519"/>
                  </a:lnTo>
                  <a:lnTo>
                    <a:pt x="43702" y="126615"/>
                  </a:lnTo>
                  <a:lnTo>
                    <a:pt x="43303" y="128062"/>
                  </a:lnTo>
                  <a:lnTo>
                    <a:pt x="42700" y="131755"/>
                  </a:lnTo>
                  <a:lnTo>
                    <a:pt x="42661" y="133038"/>
                  </a:lnTo>
                  <a:lnTo>
                    <a:pt x="33453" y="133937"/>
                  </a:lnTo>
                  <a:lnTo>
                    <a:pt x="23157" y="135416"/>
                  </a:lnTo>
                  <a:lnTo>
                    <a:pt x="18862" y="136378"/>
                  </a:lnTo>
                  <a:lnTo>
                    <a:pt x="18612" y="135635"/>
                  </a:lnTo>
                  <a:lnTo>
                    <a:pt x="22273" y="134673"/>
                  </a:lnTo>
                  <a:lnTo>
                    <a:pt x="21514" y="131786"/>
                  </a:lnTo>
                  <a:lnTo>
                    <a:pt x="19230" y="128375"/>
                  </a:lnTo>
                  <a:lnTo>
                    <a:pt x="18338" y="127749"/>
                  </a:lnTo>
                  <a:lnTo>
                    <a:pt x="17877" y="126051"/>
                  </a:lnTo>
                  <a:lnTo>
                    <a:pt x="18432" y="124940"/>
                  </a:lnTo>
                  <a:lnTo>
                    <a:pt x="18166" y="124189"/>
                  </a:lnTo>
                  <a:lnTo>
                    <a:pt x="17978" y="121889"/>
                  </a:lnTo>
                  <a:lnTo>
                    <a:pt x="16852" y="119347"/>
                  </a:lnTo>
                  <a:lnTo>
                    <a:pt x="18909" y="119245"/>
                  </a:lnTo>
                  <a:lnTo>
                    <a:pt x="18909" y="111069"/>
                  </a:lnTo>
                  <a:lnTo>
                    <a:pt x="18909" y="103215"/>
                  </a:lnTo>
                  <a:lnTo>
                    <a:pt x="18909" y="96518"/>
                  </a:lnTo>
                  <a:lnTo>
                    <a:pt x="18909" y="91213"/>
                  </a:lnTo>
                  <a:lnTo>
                    <a:pt x="18510" y="84853"/>
                  </a:lnTo>
                  <a:lnTo>
                    <a:pt x="18456" y="80182"/>
                  </a:lnTo>
                  <a:lnTo>
                    <a:pt x="18369" y="74018"/>
                  </a:lnTo>
                  <a:lnTo>
                    <a:pt x="17626" y="72093"/>
                  </a:lnTo>
                  <a:lnTo>
                    <a:pt x="14513" y="68831"/>
                  </a:lnTo>
                  <a:lnTo>
                    <a:pt x="13660" y="67141"/>
                  </a:lnTo>
                  <a:lnTo>
                    <a:pt x="13511" y="64896"/>
                  </a:lnTo>
                  <a:lnTo>
                    <a:pt x="12815" y="62587"/>
                  </a:lnTo>
                  <a:lnTo>
                    <a:pt x="12776" y="58543"/>
                  </a:lnTo>
                  <a:lnTo>
                    <a:pt x="12721" y="53833"/>
                  </a:lnTo>
                  <a:lnTo>
                    <a:pt x="12439" y="53074"/>
                  </a:lnTo>
                  <a:lnTo>
                    <a:pt x="9060" y="50829"/>
                  </a:lnTo>
                  <a:lnTo>
                    <a:pt x="4279" y="47645"/>
                  </a:lnTo>
                  <a:lnTo>
                    <a:pt x="634" y="45219"/>
                  </a:lnTo>
                  <a:lnTo>
                    <a:pt x="368" y="45040"/>
                  </a:lnTo>
                  <a:lnTo>
                    <a:pt x="0" y="44445"/>
                  </a:lnTo>
                  <a:lnTo>
                    <a:pt x="532" y="37263"/>
                  </a:lnTo>
                  <a:lnTo>
                    <a:pt x="1283" y="36324"/>
                  </a:lnTo>
                  <a:lnTo>
                    <a:pt x="2449" y="33367"/>
                  </a:lnTo>
                  <a:lnTo>
                    <a:pt x="3012" y="30973"/>
                  </a:lnTo>
                  <a:lnTo>
                    <a:pt x="3536" y="30981"/>
                  </a:lnTo>
                  <a:lnTo>
                    <a:pt x="4272" y="30206"/>
                  </a:lnTo>
                  <a:lnTo>
                    <a:pt x="4866" y="29064"/>
                  </a:lnTo>
                  <a:lnTo>
                    <a:pt x="5500" y="29314"/>
                  </a:lnTo>
                  <a:lnTo>
                    <a:pt x="6564" y="29533"/>
                  </a:lnTo>
                  <a:lnTo>
                    <a:pt x="7049" y="29127"/>
                  </a:lnTo>
                  <a:lnTo>
                    <a:pt x="6986" y="28243"/>
                  </a:lnTo>
                  <a:lnTo>
                    <a:pt x="7339" y="27351"/>
                  </a:lnTo>
                  <a:lnTo>
                    <a:pt x="8176" y="26944"/>
                  </a:lnTo>
                  <a:lnTo>
                    <a:pt x="8395" y="26146"/>
                  </a:lnTo>
                  <a:lnTo>
                    <a:pt x="8395" y="25223"/>
                  </a:lnTo>
                  <a:lnTo>
                    <a:pt x="9114" y="24980"/>
                  </a:lnTo>
                  <a:lnTo>
                    <a:pt x="10350" y="25019"/>
                  </a:lnTo>
                  <a:lnTo>
                    <a:pt x="11352" y="24730"/>
                  </a:lnTo>
                  <a:lnTo>
                    <a:pt x="12158" y="24261"/>
                  </a:lnTo>
                  <a:lnTo>
                    <a:pt x="13206" y="22399"/>
                  </a:lnTo>
                  <a:lnTo>
                    <a:pt x="13793" y="21749"/>
                  </a:lnTo>
                  <a:lnTo>
                    <a:pt x="13973" y="21288"/>
                  </a:lnTo>
                  <a:lnTo>
                    <a:pt x="14567" y="20881"/>
                  </a:lnTo>
                  <a:lnTo>
                    <a:pt x="16202" y="20693"/>
                  </a:lnTo>
                  <a:lnTo>
                    <a:pt x="17525" y="20834"/>
                  </a:lnTo>
                  <a:lnTo>
                    <a:pt x="18369" y="21913"/>
                  </a:lnTo>
                  <a:lnTo>
                    <a:pt x="24026" y="20967"/>
                  </a:lnTo>
                  <a:lnTo>
                    <a:pt x="26717" y="21522"/>
                  </a:lnTo>
                  <a:lnTo>
                    <a:pt x="32217" y="16828"/>
                  </a:lnTo>
                  <a:lnTo>
                    <a:pt x="33461" y="15443"/>
                  </a:lnTo>
                  <a:lnTo>
                    <a:pt x="35127" y="12126"/>
                  </a:lnTo>
                  <a:lnTo>
                    <a:pt x="35698" y="10859"/>
                  </a:lnTo>
                  <a:lnTo>
                    <a:pt x="36215" y="8575"/>
                  </a:lnTo>
                  <a:lnTo>
                    <a:pt x="35127" y="4358"/>
                  </a:lnTo>
                  <a:lnTo>
                    <a:pt x="35190" y="3607"/>
                  </a:lnTo>
                  <a:lnTo>
                    <a:pt x="37459" y="2699"/>
                  </a:lnTo>
                  <a:lnTo>
                    <a:pt x="40291" y="1995"/>
                  </a:lnTo>
                  <a:lnTo>
                    <a:pt x="41386" y="1940"/>
                  </a:lnTo>
                  <a:lnTo>
                    <a:pt x="42114" y="1580"/>
                  </a:lnTo>
                  <a:lnTo>
                    <a:pt x="43146" y="665"/>
                  </a:lnTo>
                  <a:lnTo>
                    <a:pt x="44828" y="0"/>
                  </a:lnTo>
                  <a:lnTo>
                    <a:pt x="45822" y="219"/>
                  </a:lnTo>
                  <a:lnTo>
                    <a:pt x="46432" y="352"/>
                  </a:lnTo>
                  <a:lnTo>
                    <a:pt x="52393" y="5930"/>
                  </a:lnTo>
                  <a:lnTo>
                    <a:pt x="54983" y="8747"/>
                  </a:lnTo>
                  <a:lnTo>
                    <a:pt x="55672" y="10186"/>
                  </a:lnTo>
                  <a:lnTo>
                    <a:pt x="57010" y="11227"/>
                  </a:lnTo>
                  <a:lnTo>
                    <a:pt x="58981" y="11868"/>
                  </a:lnTo>
                  <a:lnTo>
                    <a:pt x="60780" y="1330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5DD4326-F2BD-17D8-5C30-C5563855FDF5}"/>
                </a:ext>
              </a:extLst>
            </p:cNvPr>
            <p:cNvSpPr>
              <a:spLocks/>
            </p:cNvSpPr>
            <p:nvPr/>
          </p:nvSpPr>
          <p:spPr>
            <a:xfrm>
              <a:off x="5870382" y="4251136"/>
              <a:ext cx="1666" cy="1079"/>
            </a:xfrm>
            <a:custGeom>
              <a:avLst/>
              <a:gdLst>
                <a:gd name="connsiteX0" fmla="*/ 962 w 1666"/>
                <a:gd name="connsiteY0" fmla="*/ 1056 h 1079"/>
                <a:gd name="connsiteX1" fmla="*/ 626 w 1666"/>
                <a:gd name="connsiteY1" fmla="*/ 1080 h 1079"/>
                <a:gd name="connsiteX2" fmla="*/ 368 w 1666"/>
                <a:gd name="connsiteY2" fmla="*/ 892 h 1079"/>
                <a:gd name="connsiteX3" fmla="*/ 133 w 1666"/>
                <a:gd name="connsiteY3" fmla="*/ 548 h 1079"/>
                <a:gd name="connsiteX4" fmla="*/ 0 w 1666"/>
                <a:gd name="connsiteY4" fmla="*/ 203 h 1079"/>
                <a:gd name="connsiteX5" fmla="*/ 31 w 1666"/>
                <a:gd name="connsiteY5" fmla="*/ 0 h 1079"/>
                <a:gd name="connsiteX6" fmla="*/ 227 w 1666"/>
                <a:gd name="connsiteY6" fmla="*/ 94 h 1079"/>
                <a:gd name="connsiteX7" fmla="*/ 1666 w 1666"/>
                <a:gd name="connsiteY7" fmla="*/ 313 h 1079"/>
                <a:gd name="connsiteX8" fmla="*/ 1510 w 1666"/>
                <a:gd name="connsiteY8" fmla="*/ 571 h 1079"/>
                <a:gd name="connsiteX9" fmla="*/ 1259 w 1666"/>
                <a:gd name="connsiteY9" fmla="*/ 845 h 1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66" h="1079">
                  <a:moveTo>
                    <a:pt x="962" y="1056"/>
                  </a:moveTo>
                  <a:lnTo>
                    <a:pt x="626" y="1080"/>
                  </a:lnTo>
                  <a:lnTo>
                    <a:pt x="368" y="892"/>
                  </a:lnTo>
                  <a:lnTo>
                    <a:pt x="133" y="548"/>
                  </a:lnTo>
                  <a:lnTo>
                    <a:pt x="0" y="203"/>
                  </a:lnTo>
                  <a:lnTo>
                    <a:pt x="31" y="0"/>
                  </a:lnTo>
                  <a:lnTo>
                    <a:pt x="227" y="94"/>
                  </a:lnTo>
                  <a:lnTo>
                    <a:pt x="1666" y="313"/>
                  </a:lnTo>
                  <a:lnTo>
                    <a:pt x="1510" y="571"/>
                  </a:lnTo>
                  <a:lnTo>
                    <a:pt x="1259" y="84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EE8CD447-4E00-3FF9-E3C6-ADC465B02F5F}"/>
                </a:ext>
              </a:extLst>
            </p:cNvPr>
            <p:cNvSpPr>
              <a:spLocks/>
            </p:cNvSpPr>
            <p:nvPr/>
          </p:nvSpPr>
          <p:spPr>
            <a:xfrm>
              <a:off x="9755327" y="4538929"/>
              <a:ext cx="27726" cy="21866"/>
            </a:xfrm>
            <a:custGeom>
              <a:avLst/>
              <a:gdLst>
                <a:gd name="connsiteX0" fmla="*/ 21147 w 27726"/>
                <a:gd name="connsiteY0" fmla="*/ 2715 h 21866"/>
                <a:gd name="connsiteX1" fmla="*/ 19355 w 27726"/>
                <a:gd name="connsiteY1" fmla="*/ 3669 h 21866"/>
                <a:gd name="connsiteX2" fmla="*/ 17587 w 27726"/>
                <a:gd name="connsiteY2" fmla="*/ 4858 h 21866"/>
                <a:gd name="connsiteX3" fmla="*/ 15819 w 27726"/>
                <a:gd name="connsiteY3" fmla="*/ 5883 h 21866"/>
                <a:gd name="connsiteX4" fmla="*/ 14998 w 27726"/>
                <a:gd name="connsiteY4" fmla="*/ 6689 h 21866"/>
                <a:gd name="connsiteX5" fmla="*/ 15287 w 27726"/>
                <a:gd name="connsiteY5" fmla="*/ 7816 h 21866"/>
                <a:gd name="connsiteX6" fmla="*/ 15718 w 27726"/>
                <a:gd name="connsiteY6" fmla="*/ 10296 h 21866"/>
                <a:gd name="connsiteX7" fmla="*/ 15952 w 27726"/>
                <a:gd name="connsiteY7" fmla="*/ 12244 h 21866"/>
                <a:gd name="connsiteX8" fmla="*/ 16570 w 27726"/>
                <a:gd name="connsiteY8" fmla="*/ 13018 h 21866"/>
                <a:gd name="connsiteX9" fmla="*/ 17055 w 27726"/>
                <a:gd name="connsiteY9" fmla="*/ 13793 h 21866"/>
                <a:gd name="connsiteX10" fmla="*/ 16860 w 27726"/>
                <a:gd name="connsiteY10" fmla="*/ 14638 h 21866"/>
                <a:gd name="connsiteX11" fmla="*/ 15811 w 27726"/>
                <a:gd name="connsiteY11" fmla="*/ 16249 h 21866"/>
                <a:gd name="connsiteX12" fmla="*/ 16406 w 27726"/>
                <a:gd name="connsiteY12" fmla="*/ 16562 h 21866"/>
                <a:gd name="connsiteX13" fmla="*/ 15647 w 27726"/>
                <a:gd name="connsiteY13" fmla="*/ 18698 h 21866"/>
                <a:gd name="connsiteX14" fmla="*/ 14520 w 27726"/>
                <a:gd name="connsiteY14" fmla="*/ 20278 h 21866"/>
                <a:gd name="connsiteX15" fmla="*/ 12964 w 27726"/>
                <a:gd name="connsiteY15" fmla="*/ 21569 h 21866"/>
                <a:gd name="connsiteX16" fmla="*/ 11962 w 27726"/>
                <a:gd name="connsiteY16" fmla="*/ 21867 h 21866"/>
                <a:gd name="connsiteX17" fmla="*/ 11156 w 27726"/>
                <a:gd name="connsiteY17" fmla="*/ 21319 h 21866"/>
                <a:gd name="connsiteX18" fmla="*/ 9842 w 27726"/>
                <a:gd name="connsiteY18" fmla="*/ 19903 h 21866"/>
                <a:gd name="connsiteX19" fmla="*/ 8410 w 27726"/>
                <a:gd name="connsiteY19" fmla="*/ 17939 h 21866"/>
                <a:gd name="connsiteX20" fmla="*/ 7746 w 27726"/>
                <a:gd name="connsiteY20" fmla="*/ 16797 h 21866"/>
                <a:gd name="connsiteX21" fmla="*/ 5688 w 27726"/>
                <a:gd name="connsiteY21" fmla="*/ 16641 h 21866"/>
                <a:gd name="connsiteX22" fmla="*/ 4952 w 27726"/>
                <a:gd name="connsiteY22" fmla="*/ 15733 h 21866"/>
                <a:gd name="connsiteX23" fmla="*/ 4905 w 27726"/>
                <a:gd name="connsiteY23" fmla="*/ 14622 h 21866"/>
                <a:gd name="connsiteX24" fmla="*/ 4327 w 27726"/>
                <a:gd name="connsiteY24" fmla="*/ 13323 h 21866"/>
                <a:gd name="connsiteX25" fmla="*/ 3513 w 27726"/>
                <a:gd name="connsiteY25" fmla="*/ 11931 h 21866"/>
                <a:gd name="connsiteX26" fmla="*/ 2308 w 27726"/>
                <a:gd name="connsiteY26" fmla="*/ 10851 h 21866"/>
                <a:gd name="connsiteX27" fmla="*/ 689 w 27726"/>
                <a:gd name="connsiteY27" fmla="*/ 10014 h 21866"/>
                <a:gd name="connsiteX28" fmla="*/ 0 w 27726"/>
                <a:gd name="connsiteY28" fmla="*/ 9412 h 21866"/>
                <a:gd name="connsiteX29" fmla="*/ 2504 w 27726"/>
                <a:gd name="connsiteY29" fmla="*/ 9451 h 21866"/>
                <a:gd name="connsiteX30" fmla="*/ 5171 w 27726"/>
                <a:gd name="connsiteY30" fmla="*/ 9099 h 21866"/>
                <a:gd name="connsiteX31" fmla="*/ 7918 w 27726"/>
                <a:gd name="connsiteY31" fmla="*/ 7933 h 21866"/>
                <a:gd name="connsiteX32" fmla="*/ 10562 w 27726"/>
                <a:gd name="connsiteY32" fmla="*/ 6525 h 21866"/>
                <a:gd name="connsiteX33" fmla="*/ 12784 w 27726"/>
                <a:gd name="connsiteY33" fmla="*/ 4913 h 21866"/>
                <a:gd name="connsiteX34" fmla="*/ 14872 w 27726"/>
                <a:gd name="connsiteY34" fmla="*/ 3098 h 21866"/>
                <a:gd name="connsiteX35" fmla="*/ 17055 w 27726"/>
                <a:gd name="connsiteY35" fmla="*/ 1666 h 21866"/>
                <a:gd name="connsiteX36" fmla="*/ 20459 w 27726"/>
                <a:gd name="connsiteY36" fmla="*/ 0 h 21866"/>
                <a:gd name="connsiteX37" fmla="*/ 21601 w 27726"/>
                <a:gd name="connsiteY37" fmla="*/ 133 h 21866"/>
                <a:gd name="connsiteX38" fmla="*/ 21593 w 27726"/>
                <a:gd name="connsiteY38" fmla="*/ 1314 h 21866"/>
                <a:gd name="connsiteX39" fmla="*/ 21147 w 27726"/>
                <a:gd name="connsiteY39" fmla="*/ 2715 h 21866"/>
                <a:gd name="connsiteX40" fmla="*/ 21147 w 27726"/>
                <a:gd name="connsiteY40" fmla="*/ 2715 h 21866"/>
                <a:gd name="connsiteX41" fmla="*/ 23635 w 27726"/>
                <a:gd name="connsiteY41" fmla="*/ 2715 h 21866"/>
                <a:gd name="connsiteX42" fmla="*/ 24253 w 27726"/>
                <a:gd name="connsiteY42" fmla="*/ 3435 h 21866"/>
                <a:gd name="connsiteX43" fmla="*/ 25559 w 27726"/>
                <a:gd name="connsiteY43" fmla="*/ 5977 h 21866"/>
                <a:gd name="connsiteX44" fmla="*/ 26412 w 27726"/>
                <a:gd name="connsiteY44" fmla="*/ 8528 h 21866"/>
                <a:gd name="connsiteX45" fmla="*/ 26686 w 27726"/>
                <a:gd name="connsiteY45" fmla="*/ 12416 h 21866"/>
                <a:gd name="connsiteX46" fmla="*/ 27726 w 27726"/>
                <a:gd name="connsiteY46" fmla="*/ 14067 h 21866"/>
                <a:gd name="connsiteX47" fmla="*/ 27562 w 27726"/>
                <a:gd name="connsiteY47" fmla="*/ 14403 h 21866"/>
                <a:gd name="connsiteX48" fmla="*/ 26936 w 27726"/>
                <a:gd name="connsiteY48" fmla="*/ 14685 h 21866"/>
                <a:gd name="connsiteX49" fmla="*/ 25966 w 27726"/>
                <a:gd name="connsiteY49" fmla="*/ 14802 h 21866"/>
                <a:gd name="connsiteX50" fmla="*/ 24292 w 27726"/>
                <a:gd name="connsiteY50" fmla="*/ 14427 h 21866"/>
                <a:gd name="connsiteX51" fmla="*/ 22899 w 27726"/>
                <a:gd name="connsiteY51" fmla="*/ 13856 h 21866"/>
                <a:gd name="connsiteX52" fmla="*/ 21679 w 27726"/>
                <a:gd name="connsiteY52" fmla="*/ 9646 h 21866"/>
                <a:gd name="connsiteX53" fmla="*/ 21139 w 27726"/>
                <a:gd name="connsiteY53" fmla="*/ 7268 h 21866"/>
                <a:gd name="connsiteX54" fmla="*/ 21186 w 27726"/>
                <a:gd name="connsiteY54" fmla="*/ 4428 h 21866"/>
                <a:gd name="connsiteX55" fmla="*/ 21147 w 27726"/>
                <a:gd name="connsiteY55" fmla="*/ 2715 h 21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27726" h="21866">
                  <a:moveTo>
                    <a:pt x="21147" y="2715"/>
                  </a:moveTo>
                  <a:lnTo>
                    <a:pt x="19355" y="3669"/>
                  </a:lnTo>
                  <a:lnTo>
                    <a:pt x="17587" y="4858"/>
                  </a:lnTo>
                  <a:lnTo>
                    <a:pt x="15819" y="5883"/>
                  </a:lnTo>
                  <a:lnTo>
                    <a:pt x="14998" y="6689"/>
                  </a:lnTo>
                  <a:lnTo>
                    <a:pt x="15287" y="7816"/>
                  </a:lnTo>
                  <a:lnTo>
                    <a:pt x="15718" y="10296"/>
                  </a:lnTo>
                  <a:lnTo>
                    <a:pt x="15952" y="12244"/>
                  </a:lnTo>
                  <a:lnTo>
                    <a:pt x="16570" y="13018"/>
                  </a:lnTo>
                  <a:lnTo>
                    <a:pt x="17055" y="13793"/>
                  </a:lnTo>
                  <a:lnTo>
                    <a:pt x="16860" y="14638"/>
                  </a:lnTo>
                  <a:lnTo>
                    <a:pt x="15811" y="16249"/>
                  </a:lnTo>
                  <a:lnTo>
                    <a:pt x="16406" y="16562"/>
                  </a:lnTo>
                  <a:lnTo>
                    <a:pt x="15647" y="18698"/>
                  </a:lnTo>
                  <a:lnTo>
                    <a:pt x="14520" y="20278"/>
                  </a:lnTo>
                  <a:lnTo>
                    <a:pt x="12964" y="21569"/>
                  </a:lnTo>
                  <a:lnTo>
                    <a:pt x="11962" y="21867"/>
                  </a:lnTo>
                  <a:lnTo>
                    <a:pt x="11156" y="21319"/>
                  </a:lnTo>
                  <a:lnTo>
                    <a:pt x="9842" y="19903"/>
                  </a:lnTo>
                  <a:lnTo>
                    <a:pt x="8410" y="17939"/>
                  </a:lnTo>
                  <a:lnTo>
                    <a:pt x="7746" y="16797"/>
                  </a:lnTo>
                  <a:lnTo>
                    <a:pt x="5688" y="16641"/>
                  </a:lnTo>
                  <a:lnTo>
                    <a:pt x="4952" y="15733"/>
                  </a:lnTo>
                  <a:lnTo>
                    <a:pt x="4905" y="14622"/>
                  </a:lnTo>
                  <a:lnTo>
                    <a:pt x="4327" y="13323"/>
                  </a:lnTo>
                  <a:lnTo>
                    <a:pt x="3513" y="11931"/>
                  </a:lnTo>
                  <a:lnTo>
                    <a:pt x="2308" y="10851"/>
                  </a:lnTo>
                  <a:lnTo>
                    <a:pt x="689" y="10014"/>
                  </a:lnTo>
                  <a:lnTo>
                    <a:pt x="0" y="9412"/>
                  </a:lnTo>
                  <a:lnTo>
                    <a:pt x="2504" y="9451"/>
                  </a:lnTo>
                  <a:lnTo>
                    <a:pt x="5171" y="9099"/>
                  </a:lnTo>
                  <a:lnTo>
                    <a:pt x="7918" y="7933"/>
                  </a:lnTo>
                  <a:lnTo>
                    <a:pt x="10562" y="6525"/>
                  </a:lnTo>
                  <a:lnTo>
                    <a:pt x="12784" y="4913"/>
                  </a:lnTo>
                  <a:lnTo>
                    <a:pt x="14872" y="3098"/>
                  </a:lnTo>
                  <a:lnTo>
                    <a:pt x="17055" y="1666"/>
                  </a:lnTo>
                  <a:lnTo>
                    <a:pt x="20459" y="0"/>
                  </a:lnTo>
                  <a:lnTo>
                    <a:pt x="21601" y="133"/>
                  </a:lnTo>
                  <a:lnTo>
                    <a:pt x="21593" y="1314"/>
                  </a:lnTo>
                  <a:lnTo>
                    <a:pt x="21147" y="2715"/>
                  </a:lnTo>
                  <a:close/>
                  <a:moveTo>
                    <a:pt x="21147" y="2715"/>
                  </a:moveTo>
                  <a:lnTo>
                    <a:pt x="23635" y="2715"/>
                  </a:lnTo>
                  <a:lnTo>
                    <a:pt x="24253" y="3435"/>
                  </a:lnTo>
                  <a:lnTo>
                    <a:pt x="25559" y="5977"/>
                  </a:lnTo>
                  <a:lnTo>
                    <a:pt x="26412" y="8528"/>
                  </a:lnTo>
                  <a:lnTo>
                    <a:pt x="26686" y="12416"/>
                  </a:lnTo>
                  <a:lnTo>
                    <a:pt x="27726" y="14067"/>
                  </a:lnTo>
                  <a:lnTo>
                    <a:pt x="27562" y="14403"/>
                  </a:lnTo>
                  <a:lnTo>
                    <a:pt x="26936" y="14685"/>
                  </a:lnTo>
                  <a:lnTo>
                    <a:pt x="25966" y="14802"/>
                  </a:lnTo>
                  <a:lnTo>
                    <a:pt x="24292" y="14427"/>
                  </a:lnTo>
                  <a:lnTo>
                    <a:pt x="22899" y="13856"/>
                  </a:lnTo>
                  <a:lnTo>
                    <a:pt x="21679" y="9646"/>
                  </a:lnTo>
                  <a:lnTo>
                    <a:pt x="21139" y="7268"/>
                  </a:lnTo>
                  <a:lnTo>
                    <a:pt x="21186" y="4428"/>
                  </a:lnTo>
                  <a:lnTo>
                    <a:pt x="21147" y="271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4FA9BD88-E67A-E9AD-4EB2-B899FA61A211}"/>
                </a:ext>
              </a:extLst>
            </p:cNvPr>
            <p:cNvSpPr>
              <a:spLocks/>
            </p:cNvSpPr>
            <p:nvPr/>
          </p:nvSpPr>
          <p:spPr>
            <a:xfrm>
              <a:off x="5721737" y="4861450"/>
              <a:ext cx="266771" cy="300451"/>
            </a:xfrm>
            <a:custGeom>
              <a:avLst/>
              <a:gdLst>
                <a:gd name="connsiteX0" fmla="*/ 252188 w 266771"/>
                <a:gd name="connsiteY0" fmla="*/ 236456 h 300451"/>
                <a:gd name="connsiteX1" fmla="*/ 252626 w 266771"/>
                <a:gd name="connsiteY1" fmla="*/ 232598 h 300451"/>
                <a:gd name="connsiteX2" fmla="*/ 252181 w 266771"/>
                <a:gd name="connsiteY2" fmla="*/ 229258 h 300451"/>
                <a:gd name="connsiteX3" fmla="*/ 251735 w 266771"/>
                <a:gd name="connsiteY3" fmla="*/ 228397 h 300451"/>
                <a:gd name="connsiteX4" fmla="*/ 245280 w 266771"/>
                <a:gd name="connsiteY4" fmla="*/ 224423 h 300451"/>
                <a:gd name="connsiteX5" fmla="*/ 239421 w 266771"/>
                <a:gd name="connsiteY5" fmla="*/ 220809 h 300451"/>
                <a:gd name="connsiteX6" fmla="*/ 231753 w 266771"/>
                <a:gd name="connsiteY6" fmla="*/ 216083 h 300451"/>
                <a:gd name="connsiteX7" fmla="*/ 221865 w 266771"/>
                <a:gd name="connsiteY7" fmla="*/ 216216 h 300451"/>
                <a:gd name="connsiteX8" fmla="*/ 211624 w 266771"/>
                <a:gd name="connsiteY8" fmla="*/ 216349 h 300451"/>
                <a:gd name="connsiteX9" fmla="*/ 201868 w 266771"/>
                <a:gd name="connsiteY9" fmla="*/ 218461 h 300451"/>
                <a:gd name="connsiteX10" fmla="*/ 192269 w 266771"/>
                <a:gd name="connsiteY10" fmla="*/ 220535 h 300451"/>
                <a:gd name="connsiteX11" fmla="*/ 187715 w 266771"/>
                <a:gd name="connsiteY11" fmla="*/ 221521 h 300451"/>
                <a:gd name="connsiteX12" fmla="*/ 178585 w 266771"/>
                <a:gd name="connsiteY12" fmla="*/ 223492 h 300451"/>
                <a:gd name="connsiteX13" fmla="*/ 173211 w 266771"/>
                <a:gd name="connsiteY13" fmla="*/ 224400 h 300451"/>
                <a:gd name="connsiteX14" fmla="*/ 171803 w 266771"/>
                <a:gd name="connsiteY14" fmla="*/ 228202 h 300451"/>
                <a:gd name="connsiteX15" fmla="*/ 169698 w 266771"/>
                <a:gd name="connsiteY15" fmla="*/ 233913 h 300451"/>
                <a:gd name="connsiteX16" fmla="*/ 167609 w 266771"/>
                <a:gd name="connsiteY16" fmla="*/ 237254 h 300451"/>
                <a:gd name="connsiteX17" fmla="*/ 165200 w 266771"/>
                <a:gd name="connsiteY17" fmla="*/ 240766 h 300451"/>
                <a:gd name="connsiteX18" fmla="*/ 161804 w 266771"/>
                <a:gd name="connsiteY18" fmla="*/ 245718 h 300451"/>
                <a:gd name="connsiteX19" fmla="*/ 161796 w 266771"/>
                <a:gd name="connsiteY19" fmla="*/ 251743 h 300451"/>
                <a:gd name="connsiteX20" fmla="*/ 161796 w 266771"/>
                <a:gd name="connsiteY20" fmla="*/ 257477 h 300451"/>
                <a:gd name="connsiteX21" fmla="*/ 159410 w 266771"/>
                <a:gd name="connsiteY21" fmla="*/ 265574 h 300451"/>
                <a:gd name="connsiteX22" fmla="*/ 157376 w 266771"/>
                <a:gd name="connsiteY22" fmla="*/ 272459 h 300451"/>
                <a:gd name="connsiteX23" fmla="*/ 155420 w 266771"/>
                <a:gd name="connsiteY23" fmla="*/ 279125 h 300451"/>
                <a:gd name="connsiteX24" fmla="*/ 154075 w 266771"/>
                <a:gd name="connsiteY24" fmla="*/ 283733 h 300451"/>
                <a:gd name="connsiteX25" fmla="*/ 153574 w 266771"/>
                <a:gd name="connsiteY25" fmla="*/ 284906 h 300451"/>
                <a:gd name="connsiteX26" fmla="*/ 153261 w 266771"/>
                <a:gd name="connsiteY26" fmla="*/ 284530 h 300451"/>
                <a:gd name="connsiteX27" fmla="*/ 151524 w 266771"/>
                <a:gd name="connsiteY27" fmla="*/ 283154 h 300451"/>
                <a:gd name="connsiteX28" fmla="*/ 149975 w 266771"/>
                <a:gd name="connsiteY28" fmla="*/ 280556 h 300451"/>
                <a:gd name="connsiteX29" fmla="*/ 149553 w 266771"/>
                <a:gd name="connsiteY29" fmla="*/ 279375 h 300451"/>
                <a:gd name="connsiteX30" fmla="*/ 149357 w 266771"/>
                <a:gd name="connsiteY30" fmla="*/ 279328 h 300451"/>
                <a:gd name="connsiteX31" fmla="*/ 140047 w 266771"/>
                <a:gd name="connsiteY31" fmla="*/ 279406 h 300451"/>
                <a:gd name="connsiteX32" fmla="*/ 131089 w 266771"/>
                <a:gd name="connsiteY32" fmla="*/ 279492 h 300451"/>
                <a:gd name="connsiteX33" fmla="*/ 130174 w 266771"/>
                <a:gd name="connsiteY33" fmla="*/ 280040 h 300451"/>
                <a:gd name="connsiteX34" fmla="*/ 128883 w 266771"/>
                <a:gd name="connsiteY34" fmla="*/ 280032 h 300451"/>
                <a:gd name="connsiteX35" fmla="*/ 127937 w 266771"/>
                <a:gd name="connsiteY35" fmla="*/ 279524 h 300451"/>
                <a:gd name="connsiteX36" fmla="*/ 127013 w 266771"/>
                <a:gd name="connsiteY36" fmla="*/ 279562 h 300451"/>
                <a:gd name="connsiteX37" fmla="*/ 125676 w 266771"/>
                <a:gd name="connsiteY37" fmla="*/ 280063 h 300451"/>
                <a:gd name="connsiteX38" fmla="*/ 124479 w 266771"/>
                <a:gd name="connsiteY38" fmla="*/ 281104 h 300451"/>
                <a:gd name="connsiteX39" fmla="*/ 121060 w 266771"/>
                <a:gd name="connsiteY39" fmla="*/ 288020 h 300451"/>
                <a:gd name="connsiteX40" fmla="*/ 119370 w 266771"/>
                <a:gd name="connsiteY40" fmla="*/ 290977 h 300451"/>
                <a:gd name="connsiteX41" fmla="*/ 118110 w 266771"/>
                <a:gd name="connsiteY41" fmla="*/ 293629 h 300451"/>
                <a:gd name="connsiteX42" fmla="*/ 117195 w 266771"/>
                <a:gd name="connsiteY42" fmla="*/ 298175 h 300451"/>
                <a:gd name="connsiteX43" fmla="*/ 116812 w 266771"/>
                <a:gd name="connsiteY43" fmla="*/ 298933 h 300451"/>
                <a:gd name="connsiteX44" fmla="*/ 115748 w 266771"/>
                <a:gd name="connsiteY44" fmla="*/ 297361 h 300451"/>
                <a:gd name="connsiteX45" fmla="*/ 114175 w 266771"/>
                <a:gd name="connsiteY45" fmla="*/ 293207 h 300451"/>
                <a:gd name="connsiteX46" fmla="*/ 113471 w 266771"/>
                <a:gd name="connsiteY46" fmla="*/ 290836 h 300451"/>
                <a:gd name="connsiteX47" fmla="*/ 112462 w 266771"/>
                <a:gd name="connsiteY47" fmla="*/ 288153 h 300451"/>
                <a:gd name="connsiteX48" fmla="*/ 110662 w 266771"/>
                <a:gd name="connsiteY48" fmla="*/ 284781 h 300451"/>
                <a:gd name="connsiteX49" fmla="*/ 108589 w 266771"/>
                <a:gd name="connsiteY49" fmla="*/ 283764 h 300451"/>
                <a:gd name="connsiteX50" fmla="*/ 107298 w 266771"/>
                <a:gd name="connsiteY50" fmla="*/ 283427 h 300451"/>
                <a:gd name="connsiteX51" fmla="*/ 105444 w 266771"/>
                <a:gd name="connsiteY51" fmla="*/ 282786 h 300451"/>
                <a:gd name="connsiteX52" fmla="*/ 102166 w 266771"/>
                <a:gd name="connsiteY52" fmla="*/ 281980 h 300451"/>
                <a:gd name="connsiteX53" fmla="*/ 100735 w 266771"/>
                <a:gd name="connsiteY53" fmla="*/ 281816 h 300451"/>
                <a:gd name="connsiteX54" fmla="*/ 91354 w 266771"/>
                <a:gd name="connsiteY54" fmla="*/ 281706 h 300451"/>
                <a:gd name="connsiteX55" fmla="*/ 90611 w 266771"/>
                <a:gd name="connsiteY55" fmla="*/ 281620 h 300451"/>
                <a:gd name="connsiteX56" fmla="*/ 86934 w 266771"/>
                <a:gd name="connsiteY56" fmla="*/ 281988 h 300451"/>
                <a:gd name="connsiteX57" fmla="*/ 85072 w 266771"/>
                <a:gd name="connsiteY57" fmla="*/ 281738 h 300451"/>
                <a:gd name="connsiteX58" fmla="*/ 83116 w 266771"/>
                <a:gd name="connsiteY58" fmla="*/ 279860 h 300451"/>
                <a:gd name="connsiteX59" fmla="*/ 78758 w 266771"/>
                <a:gd name="connsiteY59" fmla="*/ 276559 h 300451"/>
                <a:gd name="connsiteX60" fmla="*/ 77882 w 266771"/>
                <a:gd name="connsiteY60" fmla="*/ 275510 h 300451"/>
                <a:gd name="connsiteX61" fmla="*/ 76208 w 266771"/>
                <a:gd name="connsiteY61" fmla="*/ 274822 h 300451"/>
                <a:gd name="connsiteX62" fmla="*/ 75214 w 266771"/>
                <a:gd name="connsiteY62" fmla="*/ 274751 h 300451"/>
                <a:gd name="connsiteX63" fmla="*/ 74604 w 266771"/>
                <a:gd name="connsiteY63" fmla="*/ 275401 h 300451"/>
                <a:gd name="connsiteX64" fmla="*/ 73853 w 266771"/>
                <a:gd name="connsiteY64" fmla="*/ 278154 h 300451"/>
                <a:gd name="connsiteX65" fmla="*/ 72961 w 266771"/>
                <a:gd name="connsiteY65" fmla="*/ 280642 h 300451"/>
                <a:gd name="connsiteX66" fmla="*/ 72030 w 266771"/>
                <a:gd name="connsiteY66" fmla="*/ 282074 h 300451"/>
                <a:gd name="connsiteX67" fmla="*/ 68917 w 266771"/>
                <a:gd name="connsiteY67" fmla="*/ 283130 h 300451"/>
                <a:gd name="connsiteX68" fmla="*/ 66014 w 266771"/>
                <a:gd name="connsiteY68" fmla="*/ 284233 h 300451"/>
                <a:gd name="connsiteX69" fmla="*/ 64418 w 266771"/>
                <a:gd name="connsiteY69" fmla="*/ 284491 h 300451"/>
                <a:gd name="connsiteX70" fmla="*/ 63565 w 266771"/>
                <a:gd name="connsiteY70" fmla="*/ 285735 h 300451"/>
                <a:gd name="connsiteX71" fmla="*/ 63190 w 266771"/>
                <a:gd name="connsiteY71" fmla="*/ 287480 h 300451"/>
                <a:gd name="connsiteX72" fmla="*/ 62478 w 266771"/>
                <a:gd name="connsiteY72" fmla="*/ 289052 h 300451"/>
                <a:gd name="connsiteX73" fmla="*/ 58284 w 266771"/>
                <a:gd name="connsiteY73" fmla="*/ 291423 h 300451"/>
                <a:gd name="connsiteX74" fmla="*/ 57354 w 266771"/>
                <a:gd name="connsiteY74" fmla="*/ 292416 h 300451"/>
                <a:gd name="connsiteX75" fmla="*/ 56868 w 266771"/>
                <a:gd name="connsiteY75" fmla="*/ 294756 h 300451"/>
                <a:gd name="connsiteX76" fmla="*/ 54529 w 266771"/>
                <a:gd name="connsiteY76" fmla="*/ 297658 h 300451"/>
                <a:gd name="connsiteX77" fmla="*/ 53810 w 266771"/>
                <a:gd name="connsiteY77" fmla="*/ 298793 h 300451"/>
                <a:gd name="connsiteX78" fmla="*/ 50132 w 266771"/>
                <a:gd name="connsiteY78" fmla="*/ 299591 h 300451"/>
                <a:gd name="connsiteX79" fmla="*/ 45352 w 266771"/>
                <a:gd name="connsiteY79" fmla="*/ 300451 h 300451"/>
                <a:gd name="connsiteX80" fmla="*/ 42560 w 266771"/>
                <a:gd name="connsiteY80" fmla="*/ 300396 h 300451"/>
                <a:gd name="connsiteX81" fmla="*/ 40650 w 266771"/>
                <a:gd name="connsiteY81" fmla="*/ 300170 h 300451"/>
                <a:gd name="connsiteX82" fmla="*/ 40072 w 266771"/>
                <a:gd name="connsiteY82" fmla="*/ 299645 h 300451"/>
                <a:gd name="connsiteX83" fmla="*/ 38781 w 266771"/>
                <a:gd name="connsiteY83" fmla="*/ 298824 h 300451"/>
                <a:gd name="connsiteX84" fmla="*/ 38562 w 266771"/>
                <a:gd name="connsiteY84" fmla="*/ 297909 h 300451"/>
                <a:gd name="connsiteX85" fmla="*/ 38546 w 266771"/>
                <a:gd name="connsiteY85" fmla="*/ 296610 h 300451"/>
                <a:gd name="connsiteX86" fmla="*/ 38906 w 266771"/>
                <a:gd name="connsiteY86" fmla="*/ 294271 h 300451"/>
                <a:gd name="connsiteX87" fmla="*/ 38726 w 266771"/>
                <a:gd name="connsiteY87" fmla="*/ 291032 h 300451"/>
                <a:gd name="connsiteX88" fmla="*/ 37224 w 266771"/>
                <a:gd name="connsiteY88" fmla="*/ 287261 h 300451"/>
                <a:gd name="connsiteX89" fmla="*/ 37341 w 266771"/>
                <a:gd name="connsiteY89" fmla="*/ 286048 h 300451"/>
                <a:gd name="connsiteX90" fmla="*/ 37146 w 266771"/>
                <a:gd name="connsiteY90" fmla="*/ 284202 h 300451"/>
                <a:gd name="connsiteX91" fmla="*/ 36387 w 266771"/>
                <a:gd name="connsiteY91" fmla="*/ 280736 h 300451"/>
                <a:gd name="connsiteX92" fmla="*/ 34446 w 266771"/>
                <a:gd name="connsiteY92" fmla="*/ 278991 h 300451"/>
                <a:gd name="connsiteX93" fmla="*/ 33899 w 266771"/>
                <a:gd name="connsiteY93" fmla="*/ 276113 h 300451"/>
                <a:gd name="connsiteX94" fmla="*/ 33672 w 266771"/>
                <a:gd name="connsiteY94" fmla="*/ 273586 h 300451"/>
                <a:gd name="connsiteX95" fmla="*/ 32037 w 266771"/>
                <a:gd name="connsiteY95" fmla="*/ 270425 h 300451"/>
                <a:gd name="connsiteX96" fmla="*/ 31771 w 266771"/>
                <a:gd name="connsiteY96" fmla="*/ 266404 h 300451"/>
                <a:gd name="connsiteX97" fmla="*/ 31810 w 266771"/>
                <a:gd name="connsiteY97" fmla="*/ 262962 h 300451"/>
                <a:gd name="connsiteX98" fmla="*/ 29244 w 266771"/>
                <a:gd name="connsiteY98" fmla="*/ 258963 h 300451"/>
                <a:gd name="connsiteX99" fmla="*/ 26568 w 266771"/>
                <a:gd name="connsiteY99" fmla="*/ 254723 h 300451"/>
                <a:gd name="connsiteX100" fmla="*/ 24409 w 266771"/>
                <a:gd name="connsiteY100" fmla="*/ 254144 h 300451"/>
                <a:gd name="connsiteX101" fmla="*/ 23877 w 266771"/>
                <a:gd name="connsiteY101" fmla="*/ 253636 h 300451"/>
                <a:gd name="connsiteX102" fmla="*/ 23642 w 266771"/>
                <a:gd name="connsiteY102" fmla="*/ 252423 h 300451"/>
                <a:gd name="connsiteX103" fmla="*/ 23595 w 266771"/>
                <a:gd name="connsiteY103" fmla="*/ 250538 h 300451"/>
                <a:gd name="connsiteX104" fmla="*/ 23768 w 266771"/>
                <a:gd name="connsiteY104" fmla="*/ 249396 h 300451"/>
                <a:gd name="connsiteX105" fmla="*/ 25434 w 266771"/>
                <a:gd name="connsiteY105" fmla="*/ 247541 h 300451"/>
                <a:gd name="connsiteX106" fmla="*/ 25497 w 266771"/>
                <a:gd name="connsiteY106" fmla="*/ 247260 h 300451"/>
                <a:gd name="connsiteX107" fmla="*/ 25160 w 266771"/>
                <a:gd name="connsiteY107" fmla="*/ 246869 h 300451"/>
                <a:gd name="connsiteX108" fmla="*/ 20857 w 266771"/>
                <a:gd name="connsiteY108" fmla="*/ 244099 h 300451"/>
                <a:gd name="connsiteX109" fmla="*/ 19770 w 266771"/>
                <a:gd name="connsiteY109" fmla="*/ 243293 h 300451"/>
                <a:gd name="connsiteX110" fmla="*/ 19433 w 266771"/>
                <a:gd name="connsiteY110" fmla="*/ 242308 h 300451"/>
                <a:gd name="connsiteX111" fmla="*/ 19465 w 266771"/>
                <a:gd name="connsiteY111" fmla="*/ 241416 h 300451"/>
                <a:gd name="connsiteX112" fmla="*/ 20489 w 266771"/>
                <a:gd name="connsiteY112" fmla="*/ 240508 h 300451"/>
                <a:gd name="connsiteX113" fmla="*/ 21014 w 266771"/>
                <a:gd name="connsiteY113" fmla="*/ 239836 h 300451"/>
                <a:gd name="connsiteX114" fmla="*/ 20005 w 266771"/>
                <a:gd name="connsiteY114" fmla="*/ 237864 h 300451"/>
                <a:gd name="connsiteX115" fmla="*/ 20106 w 266771"/>
                <a:gd name="connsiteY115" fmla="*/ 236080 h 300451"/>
                <a:gd name="connsiteX116" fmla="*/ 19465 w 266771"/>
                <a:gd name="connsiteY116" fmla="*/ 235314 h 300451"/>
                <a:gd name="connsiteX117" fmla="*/ 19535 w 266771"/>
                <a:gd name="connsiteY117" fmla="*/ 234734 h 300451"/>
                <a:gd name="connsiteX118" fmla="*/ 20161 w 266771"/>
                <a:gd name="connsiteY118" fmla="*/ 234242 h 300451"/>
                <a:gd name="connsiteX119" fmla="*/ 22954 w 266771"/>
                <a:gd name="connsiteY119" fmla="*/ 233670 h 300451"/>
                <a:gd name="connsiteX120" fmla="*/ 23822 w 266771"/>
                <a:gd name="connsiteY120" fmla="*/ 231863 h 300451"/>
                <a:gd name="connsiteX121" fmla="*/ 23853 w 266771"/>
                <a:gd name="connsiteY121" fmla="*/ 230361 h 300451"/>
                <a:gd name="connsiteX122" fmla="*/ 23431 w 266771"/>
                <a:gd name="connsiteY122" fmla="*/ 229297 h 300451"/>
                <a:gd name="connsiteX123" fmla="*/ 20850 w 266771"/>
                <a:gd name="connsiteY123" fmla="*/ 226614 h 300451"/>
                <a:gd name="connsiteX124" fmla="*/ 20795 w 266771"/>
                <a:gd name="connsiteY124" fmla="*/ 226160 h 300451"/>
                <a:gd name="connsiteX125" fmla="*/ 23502 w 266771"/>
                <a:gd name="connsiteY125" fmla="*/ 222428 h 300451"/>
                <a:gd name="connsiteX126" fmla="*/ 25442 w 266771"/>
                <a:gd name="connsiteY126" fmla="*/ 219979 h 300451"/>
                <a:gd name="connsiteX127" fmla="*/ 25974 w 266771"/>
                <a:gd name="connsiteY127" fmla="*/ 219479 h 300451"/>
                <a:gd name="connsiteX128" fmla="*/ 25809 w 266771"/>
                <a:gd name="connsiteY128" fmla="*/ 218947 h 300451"/>
                <a:gd name="connsiteX129" fmla="*/ 25332 w 266771"/>
                <a:gd name="connsiteY129" fmla="*/ 218297 h 300451"/>
                <a:gd name="connsiteX130" fmla="*/ 24104 w 266771"/>
                <a:gd name="connsiteY130" fmla="*/ 217358 h 300451"/>
                <a:gd name="connsiteX131" fmla="*/ 22508 w 266771"/>
                <a:gd name="connsiteY131" fmla="*/ 216326 h 300451"/>
                <a:gd name="connsiteX132" fmla="*/ 21186 w 266771"/>
                <a:gd name="connsiteY132" fmla="*/ 215074 h 300451"/>
                <a:gd name="connsiteX133" fmla="*/ 19465 w 266771"/>
                <a:gd name="connsiteY133" fmla="*/ 213220 h 300451"/>
                <a:gd name="connsiteX134" fmla="*/ 17298 w 266771"/>
                <a:gd name="connsiteY134" fmla="*/ 211632 h 300451"/>
                <a:gd name="connsiteX135" fmla="*/ 15694 w 266771"/>
                <a:gd name="connsiteY135" fmla="*/ 210052 h 300451"/>
                <a:gd name="connsiteX136" fmla="*/ 14872 w 266771"/>
                <a:gd name="connsiteY136" fmla="*/ 208737 h 300451"/>
                <a:gd name="connsiteX137" fmla="*/ 14857 w 266771"/>
                <a:gd name="connsiteY137" fmla="*/ 207391 h 300451"/>
                <a:gd name="connsiteX138" fmla="*/ 14638 w 266771"/>
                <a:gd name="connsiteY138" fmla="*/ 205162 h 300451"/>
                <a:gd name="connsiteX139" fmla="*/ 13589 w 266771"/>
                <a:gd name="connsiteY139" fmla="*/ 201547 h 300451"/>
                <a:gd name="connsiteX140" fmla="*/ 13308 w 266771"/>
                <a:gd name="connsiteY140" fmla="*/ 199106 h 300451"/>
                <a:gd name="connsiteX141" fmla="*/ 12854 w 266771"/>
                <a:gd name="connsiteY141" fmla="*/ 196407 h 300451"/>
                <a:gd name="connsiteX142" fmla="*/ 12400 w 266771"/>
                <a:gd name="connsiteY142" fmla="*/ 194647 h 300451"/>
                <a:gd name="connsiteX143" fmla="*/ 12150 w 266771"/>
                <a:gd name="connsiteY143" fmla="*/ 192949 h 300451"/>
                <a:gd name="connsiteX144" fmla="*/ 11399 w 266771"/>
                <a:gd name="connsiteY144" fmla="*/ 191111 h 300451"/>
                <a:gd name="connsiteX145" fmla="*/ 10984 w 266771"/>
                <a:gd name="connsiteY145" fmla="*/ 189765 h 300451"/>
                <a:gd name="connsiteX146" fmla="*/ 11586 w 266771"/>
                <a:gd name="connsiteY146" fmla="*/ 188818 h 300451"/>
                <a:gd name="connsiteX147" fmla="*/ 12189 w 266771"/>
                <a:gd name="connsiteY147" fmla="*/ 188083 h 300451"/>
                <a:gd name="connsiteX148" fmla="*/ 12118 w 266771"/>
                <a:gd name="connsiteY148" fmla="*/ 187622 h 300451"/>
                <a:gd name="connsiteX149" fmla="*/ 7980 w 266771"/>
                <a:gd name="connsiteY149" fmla="*/ 185658 h 300451"/>
                <a:gd name="connsiteX150" fmla="*/ 7291 w 266771"/>
                <a:gd name="connsiteY150" fmla="*/ 185157 h 300451"/>
                <a:gd name="connsiteX151" fmla="*/ 6314 w 266771"/>
                <a:gd name="connsiteY151" fmla="*/ 181230 h 300451"/>
                <a:gd name="connsiteX152" fmla="*/ 3309 w 266771"/>
                <a:gd name="connsiteY152" fmla="*/ 177741 h 300451"/>
                <a:gd name="connsiteX153" fmla="*/ 2957 w 266771"/>
                <a:gd name="connsiteY153" fmla="*/ 175143 h 300451"/>
                <a:gd name="connsiteX154" fmla="*/ 2957 w 266771"/>
                <a:gd name="connsiteY154" fmla="*/ 175112 h 300451"/>
                <a:gd name="connsiteX155" fmla="*/ 2957 w 266771"/>
                <a:gd name="connsiteY155" fmla="*/ 174095 h 300451"/>
                <a:gd name="connsiteX156" fmla="*/ 2715 w 266771"/>
                <a:gd name="connsiteY156" fmla="*/ 172460 h 300451"/>
                <a:gd name="connsiteX157" fmla="*/ 1799 w 266771"/>
                <a:gd name="connsiteY157" fmla="*/ 171185 h 300451"/>
                <a:gd name="connsiteX158" fmla="*/ 430 w 266771"/>
                <a:gd name="connsiteY158" fmla="*/ 170301 h 300451"/>
                <a:gd name="connsiteX159" fmla="*/ 0 w 266771"/>
                <a:gd name="connsiteY159" fmla="*/ 169252 h 300451"/>
                <a:gd name="connsiteX160" fmla="*/ 454 w 266771"/>
                <a:gd name="connsiteY160" fmla="*/ 168149 h 300451"/>
                <a:gd name="connsiteX161" fmla="*/ 3121 w 266771"/>
                <a:gd name="connsiteY161" fmla="*/ 165967 h 300451"/>
                <a:gd name="connsiteX162" fmla="*/ 4553 w 266771"/>
                <a:gd name="connsiteY162" fmla="*/ 165599 h 300451"/>
                <a:gd name="connsiteX163" fmla="*/ 4929 w 266771"/>
                <a:gd name="connsiteY163" fmla="*/ 164488 h 300451"/>
                <a:gd name="connsiteX164" fmla="*/ 5797 w 266771"/>
                <a:gd name="connsiteY164" fmla="*/ 163611 h 300451"/>
                <a:gd name="connsiteX165" fmla="*/ 8308 w 266771"/>
                <a:gd name="connsiteY165" fmla="*/ 160404 h 300451"/>
                <a:gd name="connsiteX166" fmla="*/ 9787 w 266771"/>
                <a:gd name="connsiteY166" fmla="*/ 158299 h 300451"/>
                <a:gd name="connsiteX167" fmla="*/ 11266 w 266771"/>
                <a:gd name="connsiteY167" fmla="*/ 157032 h 300451"/>
                <a:gd name="connsiteX168" fmla="*/ 12979 w 266771"/>
                <a:gd name="connsiteY168" fmla="*/ 156156 h 300451"/>
                <a:gd name="connsiteX169" fmla="*/ 13722 w 266771"/>
                <a:gd name="connsiteY169" fmla="*/ 155420 h 300451"/>
                <a:gd name="connsiteX170" fmla="*/ 13331 w 266771"/>
                <a:gd name="connsiteY170" fmla="*/ 153159 h 300451"/>
                <a:gd name="connsiteX171" fmla="*/ 13448 w 266771"/>
                <a:gd name="connsiteY171" fmla="*/ 151634 h 300451"/>
                <a:gd name="connsiteX172" fmla="*/ 14043 w 266771"/>
                <a:gd name="connsiteY172" fmla="*/ 150672 h 300451"/>
                <a:gd name="connsiteX173" fmla="*/ 15756 w 266771"/>
                <a:gd name="connsiteY173" fmla="*/ 149654 h 300451"/>
                <a:gd name="connsiteX174" fmla="*/ 17298 w 266771"/>
                <a:gd name="connsiteY174" fmla="*/ 148880 h 300451"/>
                <a:gd name="connsiteX175" fmla="*/ 17626 w 266771"/>
                <a:gd name="connsiteY175" fmla="*/ 148497 h 300451"/>
                <a:gd name="connsiteX176" fmla="*/ 17493 w 266771"/>
                <a:gd name="connsiteY176" fmla="*/ 147926 h 300451"/>
                <a:gd name="connsiteX177" fmla="*/ 16077 w 266771"/>
                <a:gd name="connsiteY177" fmla="*/ 146768 h 300451"/>
                <a:gd name="connsiteX178" fmla="*/ 13159 w 266771"/>
                <a:gd name="connsiteY178" fmla="*/ 145759 h 300451"/>
                <a:gd name="connsiteX179" fmla="*/ 11227 w 266771"/>
                <a:gd name="connsiteY179" fmla="*/ 145860 h 300451"/>
                <a:gd name="connsiteX180" fmla="*/ 10045 w 266771"/>
                <a:gd name="connsiteY180" fmla="*/ 144968 h 300451"/>
                <a:gd name="connsiteX181" fmla="*/ 9396 w 266771"/>
                <a:gd name="connsiteY181" fmla="*/ 144210 h 300451"/>
                <a:gd name="connsiteX182" fmla="*/ 5570 w 266771"/>
                <a:gd name="connsiteY182" fmla="*/ 134853 h 300451"/>
                <a:gd name="connsiteX183" fmla="*/ 4936 w 266771"/>
                <a:gd name="connsiteY183" fmla="*/ 132670 h 300451"/>
                <a:gd name="connsiteX184" fmla="*/ 4983 w 266771"/>
                <a:gd name="connsiteY184" fmla="*/ 131825 h 300451"/>
                <a:gd name="connsiteX185" fmla="*/ 7550 w 266771"/>
                <a:gd name="connsiteY185" fmla="*/ 127209 h 300451"/>
                <a:gd name="connsiteX186" fmla="*/ 8590 w 266771"/>
                <a:gd name="connsiteY186" fmla="*/ 125699 h 300451"/>
                <a:gd name="connsiteX187" fmla="*/ 10390 w 266771"/>
                <a:gd name="connsiteY187" fmla="*/ 123524 h 300451"/>
                <a:gd name="connsiteX188" fmla="*/ 10069 w 266771"/>
                <a:gd name="connsiteY188" fmla="*/ 122664 h 300451"/>
                <a:gd name="connsiteX189" fmla="*/ 6916 w 266771"/>
                <a:gd name="connsiteY189" fmla="*/ 119057 h 300451"/>
                <a:gd name="connsiteX190" fmla="*/ 5946 w 266771"/>
                <a:gd name="connsiteY190" fmla="*/ 117344 h 300451"/>
                <a:gd name="connsiteX191" fmla="*/ 5969 w 266771"/>
                <a:gd name="connsiteY191" fmla="*/ 115630 h 300451"/>
                <a:gd name="connsiteX192" fmla="*/ 6282 w 266771"/>
                <a:gd name="connsiteY192" fmla="*/ 113557 h 300451"/>
                <a:gd name="connsiteX193" fmla="*/ 8113 w 266771"/>
                <a:gd name="connsiteY193" fmla="*/ 112438 h 300451"/>
                <a:gd name="connsiteX194" fmla="*/ 8637 w 266771"/>
                <a:gd name="connsiteY194" fmla="*/ 110749 h 300451"/>
                <a:gd name="connsiteX195" fmla="*/ 9020 w 266771"/>
                <a:gd name="connsiteY195" fmla="*/ 109082 h 300451"/>
                <a:gd name="connsiteX196" fmla="*/ 9803 w 266771"/>
                <a:gd name="connsiteY196" fmla="*/ 108535 h 300451"/>
                <a:gd name="connsiteX197" fmla="*/ 10601 w 266771"/>
                <a:gd name="connsiteY197" fmla="*/ 107588 h 300451"/>
                <a:gd name="connsiteX198" fmla="*/ 11547 w 266771"/>
                <a:gd name="connsiteY198" fmla="*/ 106227 h 300451"/>
                <a:gd name="connsiteX199" fmla="*/ 13018 w 266771"/>
                <a:gd name="connsiteY199" fmla="*/ 105037 h 300451"/>
                <a:gd name="connsiteX200" fmla="*/ 13887 w 266771"/>
                <a:gd name="connsiteY200" fmla="*/ 104130 h 300451"/>
                <a:gd name="connsiteX201" fmla="*/ 14074 w 266771"/>
                <a:gd name="connsiteY201" fmla="*/ 101603 h 300451"/>
                <a:gd name="connsiteX202" fmla="*/ 14794 w 266771"/>
                <a:gd name="connsiteY202" fmla="*/ 100915 h 300451"/>
                <a:gd name="connsiteX203" fmla="*/ 16805 w 266771"/>
                <a:gd name="connsiteY203" fmla="*/ 100109 h 300451"/>
                <a:gd name="connsiteX204" fmla="*/ 17008 w 266771"/>
                <a:gd name="connsiteY204" fmla="*/ 99459 h 300451"/>
                <a:gd name="connsiteX205" fmla="*/ 16554 w 266771"/>
                <a:gd name="connsiteY205" fmla="*/ 97762 h 300451"/>
                <a:gd name="connsiteX206" fmla="*/ 15553 w 266771"/>
                <a:gd name="connsiteY206" fmla="*/ 95970 h 300451"/>
                <a:gd name="connsiteX207" fmla="*/ 14739 w 266771"/>
                <a:gd name="connsiteY207" fmla="*/ 95094 h 300451"/>
                <a:gd name="connsiteX208" fmla="*/ 13668 w 266771"/>
                <a:gd name="connsiteY208" fmla="*/ 90697 h 300451"/>
                <a:gd name="connsiteX209" fmla="*/ 12549 w 266771"/>
                <a:gd name="connsiteY209" fmla="*/ 88514 h 300451"/>
                <a:gd name="connsiteX210" fmla="*/ 13018 w 266771"/>
                <a:gd name="connsiteY210" fmla="*/ 87638 h 300451"/>
                <a:gd name="connsiteX211" fmla="*/ 13793 w 266771"/>
                <a:gd name="connsiteY211" fmla="*/ 86527 h 300451"/>
                <a:gd name="connsiteX212" fmla="*/ 14544 w 266771"/>
                <a:gd name="connsiteY212" fmla="*/ 84329 h 300451"/>
                <a:gd name="connsiteX213" fmla="*/ 14786 w 266771"/>
                <a:gd name="connsiteY213" fmla="*/ 81771 h 300451"/>
                <a:gd name="connsiteX214" fmla="*/ 14599 w 266771"/>
                <a:gd name="connsiteY214" fmla="*/ 72367 h 300451"/>
                <a:gd name="connsiteX215" fmla="*/ 14646 w 266771"/>
                <a:gd name="connsiteY215" fmla="*/ 70513 h 300451"/>
                <a:gd name="connsiteX216" fmla="*/ 15631 w 266771"/>
                <a:gd name="connsiteY216" fmla="*/ 69222 h 300451"/>
                <a:gd name="connsiteX217" fmla="*/ 17078 w 266771"/>
                <a:gd name="connsiteY217" fmla="*/ 67720 h 300451"/>
                <a:gd name="connsiteX218" fmla="*/ 18307 w 266771"/>
                <a:gd name="connsiteY218" fmla="*/ 67149 h 300451"/>
                <a:gd name="connsiteX219" fmla="*/ 19465 w 266771"/>
                <a:gd name="connsiteY219" fmla="*/ 66202 h 300451"/>
                <a:gd name="connsiteX220" fmla="*/ 19379 w 266771"/>
                <a:gd name="connsiteY220" fmla="*/ 64426 h 300451"/>
                <a:gd name="connsiteX221" fmla="*/ 20145 w 266771"/>
                <a:gd name="connsiteY221" fmla="*/ 63378 h 300451"/>
                <a:gd name="connsiteX222" fmla="*/ 21092 w 266771"/>
                <a:gd name="connsiteY222" fmla="*/ 62063 h 300451"/>
                <a:gd name="connsiteX223" fmla="*/ 18158 w 266771"/>
                <a:gd name="connsiteY223" fmla="*/ 56892 h 300451"/>
                <a:gd name="connsiteX224" fmla="*/ 15576 w 266771"/>
                <a:gd name="connsiteY224" fmla="*/ 52347 h 300451"/>
                <a:gd name="connsiteX225" fmla="*/ 13159 w 266771"/>
                <a:gd name="connsiteY225" fmla="*/ 48083 h 300451"/>
                <a:gd name="connsiteX226" fmla="*/ 10358 w 266771"/>
                <a:gd name="connsiteY226" fmla="*/ 43154 h 300451"/>
                <a:gd name="connsiteX227" fmla="*/ 8520 w 266771"/>
                <a:gd name="connsiteY227" fmla="*/ 39907 h 300451"/>
                <a:gd name="connsiteX228" fmla="*/ 6227 w 266771"/>
                <a:gd name="connsiteY228" fmla="*/ 35878 h 300451"/>
                <a:gd name="connsiteX229" fmla="*/ 4217 w 266771"/>
                <a:gd name="connsiteY229" fmla="*/ 32342 h 300451"/>
                <a:gd name="connsiteX230" fmla="*/ 1471 w 266771"/>
                <a:gd name="connsiteY230" fmla="*/ 27523 h 300451"/>
                <a:gd name="connsiteX231" fmla="*/ 4021 w 266771"/>
                <a:gd name="connsiteY231" fmla="*/ 27437 h 300451"/>
                <a:gd name="connsiteX232" fmla="*/ 9161 w 266771"/>
                <a:gd name="connsiteY232" fmla="*/ 27609 h 300451"/>
                <a:gd name="connsiteX233" fmla="*/ 14137 w 266771"/>
                <a:gd name="connsiteY233" fmla="*/ 28470 h 300451"/>
                <a:gd name="connsiteX234" fmla="*/ 17509 w 266771"/>
                <a:gd name="connsiteY234" fmla="*/ 28845 h 300451"/>
                <a:gd name="connsiteX235" fmla="*/ 18917 w 266771"/>
                <a:gd name="connsiteY235" fmla="*/ 29580 h 300451"/>
                <a:gd name="connsiteX236" fmla="*/ 19230 w 266771"/>
                <a:gd name="connsiteY236" fmla="*/ 30762 h 300451"/>
                <a:gd name="connsiteX237" fmla="*/ 20161 w 266771"/>
                <a:gd name="connsiteY237" fmla="*/ 31310 h 300451"/>
                <a:gd name="connsiteX238" fmla="*/ 21241 w 266771"/>
                <a:gd name="connsiteY238" fmla="*/ 31098 h 300451"/>
                <a:gd name="connsiteX239" fmla="*/ 22461 w 266771"/>
                <a:gd name="connsiteY239" fmla="*/ 31020 h 300451"/>
                <a:gd name="connsiteX240" fmla="*/ 25191 w 266771"/>
                <a:gd name="connsiteY240" fmla="*/ 29815 h 300451"/>
                <a:gd name="connsiteX241" fmla="*/ 27398 w 266771"/>
                <a:gd name="connsiteY241" fmla="*/ 29009 h 300451"/>
                <a:gd name="connsiteX242" fmla="*/ 29299 w 266771"/>
                <a:gd name="connsiteY242" fmla="*/ 28047 h 300451"/>
                <a:gd name="connsiteX243" fmla="*/ 30277 w 266771"/>
                <a:gd name="connsiteY243" fmla="*/ 27108 h 300451"/>
                <a:gd name="connsiteX244" fmla="*/ 32647 w 266771"/>
                <a:gd name="connsiteY244" fmla="*/ 23815 h 300451"/>
                <a:gd name="connsiteX245" fmla="*/ 34556 w 266771"/>
                <a:gd name="connsiteY245" fmla="*/ 22000 h 300451"/>
                <a:gd name="connsiteX246" fmla="*/ 36316 w 266771"/>
                <a:gd name="connsiteY246" fmla="*/ 21366 h 300451"/>
                <a:gd name="connsiteX247" fmla="*/ 39751 w 266771"/>
                <a:gd name="connsiteY247" fmla="*/ 21100 h 300451"/>
                <a:gd name="connsiteX248" fmla="*/ 40838 w 266771"/>
                <a:gd name="connsiteY248" fmla="*/ 21616 h 300451"/>
                <a:gd name="connsiteX249" fmla="*/ 42239 w 266771"/>
                <a:gd name="connsiteY249" fmla="*/ 21554 h 300451"/>
                <a:gd name="connsiteX250" fmla="*/ 43451 w 266771"/>
                <a:gd name="connsiteY250" fmla="*/ 19684 h 300451"/>
                <a:gd name="connsiteX251" fmla="*/ 45298 w 266771"/>
                <a:gd name="connsiteY251" fmla="*/ 17618 h 300451"/>
                <a:gd name="connsiteX252" fmla="*/ 48936 w 266771"/>
                <a:gd name="connsiteY252" fmla="*/ 15044 h 300451"/>
                <a:gd name="connsiteX253" fmla="*/ 50782 w 266771"/>
                <a:gd name="connsiteY253" fmla="*/ 14340 h 300451"/>
                <a:gd name="connsiteX254" fmla="*/ 51932 w 266771"/>
                <a:gd name="connsiteY254" fmla="*/ 13441 h 300451"/>
                <a:gd name="connsiteX255" fmla="*/ 53903 w 266771"/>
                <a:gd name="connsiteY255" fmla="*/ 13308 h 300451"/>
                <a:gd name="connsiteX256" fmla="*/ 55640 w 266771"/>
                <a:gd name="connsiteY256" fmla="*/ 12369 h 300451"/>
                <a:gd name="connsiteX257" fmla="*/ 64019 w 266771"/>
                <a:gd name="connsiteY257" fmla="*/ 5868 h 300451"/>
                <a:gd name="connsiteX258" fmla="*/ 67415 w 266771"/>
                <a:gd name="connsiteY258" fmla="*/ 4193 h 300451"/>
                <a:gd name="connsiteX259" fmla="*/ 69527 w 266771"/>
                <a:gd name="connsiteY259" fmla="*/ 3888 h 300451"/>
                <a:gd name="connsiteX260" fmla="*/ 71279 w 266771"/>
                <a:gd name="connsiteY260" fmla="*/ 3489 h 300451"/>
                <a:gd name="connsiteX261" fmla="*/ 74252 w 266771"/>
                <a:gd name="connsiteY261" fmla="*/ 2558 h 300451"/>
                <a:gd name="connsiteX262" fmla="*/ 81700 w 266771"/>
                <a:gd name="connsiteY262" fmla="*/ 1651 h 300451"/>
                <a:gd name="connsiteX263" fmla="*/ 86480 w 266771"/>
                <a:gd name="connsiteY263" fmla="*/ 1283 h 300451"/>
                <a:gd name="connsiteX264" fmla="*/ 88014 w 266771"/>
                <a:gd name="connsiteY264" fmla="*/ 2183 h 300451"/>
                <a:gd name="connsiteX265" fmla="*/ 89735 w 266771"/>
                <a:gd name="connsiteY265" fmla="*/ 1925 h 300451"/>
                <a:gd name="connsiteX266" fmla="*/ 91198 w 266771"/>
                <a:gd name="connsiteY266" fmla="*/ 469 h 300451"/>
                <a:gd name="connsiteX267" fmla="*/ 92410 w 266771"/>
                <a:gd name="connsiteY267" fmla="*/ 0 h 300451"/>
                <a:gd name="connsiteX268" fmla="*/ 93302 w 266771"/>
                <a:gd name="connsiteY268" fmla="*/ 39 h 300451"/>
                <a:gd name="connsiteX269" fmla="*/ 94585 w 266771"/>
                <a:gd name="connsiteY269" fmla="*/ 1760 h 300451"/>
                <a:gd name="connsiteX270" fmla="*/ 95211 w 266771"/>
                <a:gd name="connsiteY270" fmla="*/ 3591 h 300451"/>
                <a:gd name="connsiteX271" fmla="*/ 94797 w 266771"/>
                <a:gd name="connsiteY271" fmla="*/ 4983 h 300451"/>
                <a:gd name="connsiteX272" fmla="*/ 94875 w 266771"/>
                <a:gd name="connsiteY272" fmla="*/ 7010 h 300451"/>
                <a:gd name="connsiteX273" fmla="*/ 95446 w 266771"/>
                <a:gd name="connsiteY273" fmla="*/ 9654 h 300451"/>
                <a:gd name="connsiteX274" fmla="*/ 95125 w 266771"/>
                <a:gd name="connsiteY274" fmla="*/ 12017 h 300451"/>
                <a:gd name="connsiteX275" fmla="*/ 93318 w 266771"/>
                <a:gd name="connsiteY275" fmla="*/ 15099 h 300451"/>
                <a:gd name="connsiteX276" fmla="*/ 92410 w 266771"/>
                <a:gd name="connsiteY276" fmla="*/ 16359 h 300451"/>
                <a:gd name="connsiteX277" fmla="*/ 92183 w 266771"/>
                <a:gd name="connsiteY277" fmla="*/ 17658 h 300451"/>
                <a:gd name="connsiteX278" fmla="*/ 92340 w 266771"/>
                <a:gd name="connsiteY278" fmla="*/ 19410 h 300451"/>
                <a:gd name="connsiteX279" fmla="*/ 93169 w 266771"/>
                <a:gd name="connsiteY279" fmla="*/ 22258 h 300451"/>
                <a:gd name="connsiteX280" fmla="*/ 94664 w 266771"/>
                <a:gd name="connsiteY280" fmla="*/ 26216 h 300451"/>
                <a:gd name="connsiteX281" fmla="*/ 94890 w 266771"/>
                <a:gd name="connsiteY281" fmla="*/ 29142 h 300451"/>
                <a:gd name="connsiteX282" fmla="*/ 93842 w 266771"/>
                <a:gd name="connsiteY282" fmla="*/ 31044 h 300451"/>
                <a:gd name="connsiteX283" fmla="*/ 93357 w 266771"/>
                <a:gd name="connsiteY283" fmla="*/ 32686 h 300451"/>
                <a:gd name="connsiteX284" fmla="*/ 93443 w 266771"/>
                <a:gd name="connsiteY284" fmla="*/ 34071 h 300451"/>
                <a:gd name="connsiteX285" fmla="*/ 93811 w 266771"/>
                <a:gd name="connsiteY285" fmla="*/ 35041 h 300451"/>
                <a:gd name="connsiteX286" fmla="*/ 94484 w 266771"/>
                <a:gd name="connsiteY286" fmla="*/ 35597 h 300451"/>
                <a:gd name="connsiteX287" fmla="*/ 94851 w 266771"/>
                <a:gd name="connsiteY287" fmla="*/ 36700 h 300451"/>
                <a:gd name="connsiteX288" fmla="*/ 94930 w 266771"/>
                <a:gd name="connsiteY288" fmla="*/ 38358 h 300451"/>
                <a:gd name="connsiteX289" fmla="*/ 95806 w 266771"/>
                <a:gd name="connsiteY289" fmla="*/ 39962 h 300451"/>
                <a:gd name="connsiteX290" fmla="*/ 97472 w 266771"/>
                <a:gd name="connsiteY290" fmla="*/ 41511 h 300451"/>
                <a:gd name="connsiteX291" fmla="*/ 98153 w 266771"/>
                <a:gd name="connsiteY291" fmla="*/ 42982 h 300451"/>
                <a:gd name="connsiteX292" fmla="*/ 97840 w 266771"/>
                <a:gd name="connsiteY292" fmla="*/ 44390 h 300451"/>
                <a:gd name="connsiteX293" fmla="*/ 97926 w 266771"/>
                <a:gd name="connsiteY293" fmla="*/ 45274 h 300451"/>
                <a:gd name="connsiteX294" fmla="*/ 98411 w 266771"/>
                <a:gd name="connsiteY294" fmla="*/ 45618 h 300451"/>
                <a:gd name="connsiteX295" fmla="*/ 98865 w 266771"/>
                <a:gd name="connsiteY295" fmla="*/ 45337 h 300451"/>
                <a:gd name="connsiteX296" fmla="*/ 99475 w 266771"/>
                <a:gd name="connsiteY296" fmla="*/ 44946 h 300451"/>
                <a:gd name="connsiteX297" fmla="*/ 100015 w 266771"/>
                <a:gd name="connsiteY297" fmla="*/ 45086 h 300451"/>
                <a:gd name="connsiteX298" fmla="*/ 101188 w 266771"/>
                <a:gd name="connsiteY298" fmla="*/ 47050 h 300451"/>
                <a:gd name="connsiteX299" fmla="*/ 101337 w 266771"/>
                <a:gd name="connsiteY299" fmla="*/ 47449 h 300451"/>
                <a:gd name="connsiteX300" fmla="*/ 101971 w 266771"/>
                <a:gd name="connsiteY300" fmla="*/ 49076 h 300451"/>
                <a:gd name="connsiteX301" fmla="*/ 102166 w 266771"/>
                <a:gd name="connsiteY301" fmla="*/ 50305 h 300451"/>
                <a:gd name="connsiteX302" fmla="*/ 103879 w 266771"/>
                <a:gd name="connsiteY302" fmla="*/ 50993 h 300451"/>
                <a:gd name="connsiteX303" fmla="*/ 105734 w 266771"/>
                <a:gd name="connsiteY303" fmla="*/ 51533 h 300451"/>
                <a:gd name="connsiteX304" fmla="*/ 106759 w 266771"/>
                <a:gd name="connsiteY304" fmla="*/ 52175 h 300451"/>
                <a:gd name="connsiteX305" fmla="*/ 108808 w 266771"/>
                <a:gd name="connsiteY305" fmla="*/ 54123 h 300451"/>
                <a:gd name="connsiteX306" fmla="*/ 110529 w 266771"/>
                <a:gd name="connsiteY306" fmla="*/ 55406 h 300451"/>
                <a:gd name="connsiteX307" fmla="*/ 112689 w 266771"/>
                <a:gd name="connsiteY307" fmla="*/ 56454 h 300451"/>
                <a:gd name="connsiteX308" fmla="*/ 113401 w 266771"/>
                <a:gd name="connsiteY308" fmla="*/ 58136 h 300451"/>
                <a:gd name="connsiteX309" fmla="*/ 114723 w 266771"/>
                <a:gd name="connsiteY309" fmla="*/ 60671 h 300451"/>
                <a:gd name="connsiteX310" fmla="*/ 118361 w 266771"/>
                <a:gd name="connsiteY310" fmla="*/ 61641 h 300451"/>
                <a:gd name="connsiteX311" fmla="*/ 122601 w 266771"/>
                <a:gd name="connsiteY311" fmla="*/ 62126 h 300451"/>
                <a:gd name="connsiteX312" fmla="*/ 125308 w 266771"/>
                <a:gd name="connsiteY312" fmla="*/ 62681 h 300451"/>
                <a:gd name="connsiteX313" fmla="*/ 128609 w 266771"/>
                <a:gd name="connsiteY313" fmla="*/ 61336 h 300451"/>
                <a:gd name="connsiteX314" fmla="*/ 130792 w 266771"/>
                <a:gd name="connsiteY314" fmla="*/ 61524 h 300451"/>
                <a:gd name="connsiteX315" fmla="*/ 133053 w 266771"/>
                <a:gd name="connsiteY315" fmla="*/ 62439 h 300451"/>
                <a:gd name="connsiteX316" fmla="*/ 134015 w 266771"/>
                <a:gd name="connsiteY316" fmla="*/ 63065 h 300451"/>
                <a:gd name="connsiteX317" fmla="*/ 135697 w 266771"/>
                <a:gd name="connsiteY317" fmla="*/ 64371 h 300451"/>
                <a:gd name="connsiteX318" fmla="*/ 138303 w 266771"/>
                <a:gd name="connsiteY318" fmla="*/ 66046 h 300451"/>
                <a:gd name="connsiteX319" fmla="*/ 140430 w 266771"/>
                <a:gd name="connsiteY319" fmla="*/ 66663 h 300451"/>
                <a:gd name="connsiteX320" fmla="*/ 141948 w 266771"/>
                <a:gd name="connsiteY320" fmla="*/ 65733 h 300451"/>
                <a:gd name="connsiteX321" fmla="*/ 143349 w 266771"/>
                <a:gd name="connsiteY321" fmla="*/ 65404 h 300451"/>
                <a:gd name="connsiteX322" fmla="*/ 144436 w 266771"/>
                <a:gd name="connsiteY322" fmla="*/ 65795 h 300451"/>
                <a:gd name="connsiteX323" fmla="*/ 145007 w 266771"/>
                <a:gd name="connsiteY323" fmla="*/ 67618 h 300451"/>
                <a:gd name="connsiteX324" fmla="*/ 145578 w 266771"/>
                <a:gd name="connsiteY324" fmla="*/ 68846 h 300451"/>
                <a:gd name="connsiteX325" fmla="*/ 146838 w 266771"/>
                <a:gd name="connsiteY325" fmla="*/ 69777 h 300451"/>
                <a:gd name="connsiteX326" fmla="*/ 149537 w 266771"/>
                <a:gd name="connsiteY326" fmla="*/ 72163 h 300451"/>
                <a:gd name="connsiteX327" fmla="*/ 151063 w 266771"/>
                <a:gd name="connsiteY327" fmla="*/ 73141 h 300451"/>
                <a:gd name="connsiteX328" fmla="*/ 152784 w 266771"/>
                <a:gd name="connsiteY328" fmla="*/ 73071 h 300451"/>
                <a:gd name="connsiteX329" fmla="*/ 156336 w 266771"/>
                <a:gd name="connsiteY329" fmla="*/ 74644 h 300451"/>
                <a:gd name="connsiteX330" fmla="*/ 160122 w 266771"/>
                <a:gd name="connsiteY330" fmla="*/ 76169 h 300451"/>
                <a:gd name="connsiteX331" fmla="*/ 162078 w 266771"/>
                <a:gd name="connsiteY331" fmla="*/ 76419 h 300451"/>
                <a:gd name="connsiteX332" fmla="*/ 164003 w 266771"/>
                <a:gd name="connsiteY332" fmla="*/ 76193 h 300451"/>
                <a:gd name="connsiteX333" fmla="*/ 165278 w 266771"/>
                <a:gd name="connsiteY333" fmla="*/ 76787 h 300451"/>
                <a:gd name="connsiteX334" fmla="*/ 165794 w 266771"/>
                <a:gd name="connsiteY334" fmla="*/ 78626 h 300451"/>
                <a:gd name="connsiteX335" fmla="*/ 169088 w 266771"/>
                <a:gd name="connsiteY335" fmla="*/ 82303 h 300451"/>
                <a:gd name="connsiteX336" fmla="*/ 170637 w 266771"/>
                <a:gd name="connsiteY336" fmla="*/ 83750 h 300451"/>
                <a:gd name="connsiteX337" fmla="*/ 172483 w 266771"/>
                <a:gd name="connsiteY337" fmla="*/ 84986 h 300451"/>
                <a:gd name="connsiteX338" fmla="*/ 177185 w 266771"/>
                <a:gd name="connsiteY338" fmla="*/ 84963 h 300451"/>
                <a:gd name="connsiteX339" fmla="*/ 178593 w 266771"/>
                <a:gd name="connsiteY339" fmla="*/ 85330 h 300451"/>
                <a:gd name="connsiteX340" fmla="*/ 180690 w 266771"/>
                <a:gd name="connsiteY340" fmla="*/ 85002 h 300451"/>
                <a:gd name="connsiteX341" fmla="*/ 186996 w 266771"/>
                <a:gd name="connsiteY341" fmla="*/ 84376 h 300451"/>
                <a:gd name="connsiteX342" fmla="*/ 188138 w 266771"/>
                <a:gd name="connsiteY342" fmla="*/ 84180 h 300451"/>
                <a:gd name="connsiteX343" fmla="*/ 191705 w 266771"/>
                <a:gd name="connsiteY343" fmla="*/ 85784 h 300451"/>
                <a:gd name="connsiteX344" fmla="*/ 195922 w 266771"/>
                <a:gd name="connsiteY344" fmla="*/ 88100 h 300451"/>
                <a:gd name="connsiteX345" fmla="*/ 198715 w 266771"/>
                <a:gd name="connsiteY345" fmla="*/ 89915 h 300451"/>
                <a:gd name="connsiteX346" fmla="*/ 200663 w 266771"/>
                <a:gd name="connsiteY346" fmla="*/ 90916 h 300451"/>
                <a:gd name="connsiteX347" fmla="*/ 201680 w 266771"/>
                <a:gd name="connsiteY347" fmla="*/ 92543 h 300451"/>
                <a:gd name="connsiteX348" fmla="*/ 202510 w 266771"/>
                <a:gd name="connsiteY348" fmla="*/ 94241 h 300451"/>
                <a:gd name="connsiteX349" fmla="*/ 202893 w 266771"/>
                <a:gd name="connsiteY349" fmla="*/ 96072 h 300451"/>
                <a:gd name="connsiteX350" fmla="*/ 202384 w 266771"/>
                <a:gd name="connsiteY350" fmla="*/ 97887 h 300451"/>
                <a:gd name="connsiteX351" fmla="*/ 201618 w 266771"/>
                <a:gd name="connsiteY351" fmla="*/ 98622 h 300451"/>
                <a:gd name="connsiteX352" fmla="*/ 201360 w 266771"/>
                <a:gd name="connsiteY352" fmla="*/ 99796 h 300451"/>
                <a:gd name="connsiteX353" fmla="*/ 201680 w 266771"/>
                <a:gd name="connsiteY353" fmla="*/ 101556 h 300451"/>
                <a:gd name="connsiteX354" fmla="*/ 203081 w 266771"/>
                <a:gd name="connsiteY354" fmla="*/ 103129 h 300451"/>
                <a:gd name="connsiteX355" fmla="*/ 203597 w 266771"/>
                <a:gd name="connsiteY355" fmla="*/ 105061 h 300451"/>
                <a:gd name="connsiteX356" fmla="*/ 204364 w 266771"/>
                <a:gd name="connsiteY356" fmla="*/ 108488 h 300451"/>
                <a:gd name="connsiteX357" fmla="*/ 205224 w 266771"/>
                <a:gd name="connsiteY357" fmla="*/ 109567 h 300451"/>
                <a:gd name="connsiteX358" fmla="*/ 205780 w 266771"/>
                <a:gd name="connsiteY358" fmla="*/ 120184 h 300451"/>
                <a:gd name="connsiteX359" fmla="*/ 202955 w 266771"/>
                <a:gd name="connsiteY359" fmla="*/ 120270 h 300451"/>
                <a:gd name="connsiteX360" fmla="*/ 198973 w 266771"/>
                <a:gd name="connsiteY360" fmla="*/ 120395 h 300451"/>
                <a:gd name="connsiteX361" fmla="*/ 200139 w 266771"/>
                <a:gd name="connsiteY361" fmla="*/ 121412 h 300451"/>
                <a:gd name="connsiteX362" fmla="*/ 203433 w 266771"/>
                <a:gd name="connsiteY362" fmla="*/ 125371 h 300451"/>
                <a:gd name="connsiteX363" fmla="*/ 206460 w 266771"/>
                <a:gd name="connsiteY363" fmla="*/ 129024 h 300451"/>
                <a:gd name="connsiteX364" fmla="*/ 206945 w 266771"/>
                <a:gd name="connsiteY364" fmla="*/ 134892 h 300451"/>
                <a:gd name="connsiteX365" fmla="*/ 207243 w 266771"/>
                <a:gd name="connsiteY365" fmla="*/ 138592 h 300451"/>
                <a:gd name="connsiteX366" fmla="*/ 207673 w 266771"/>
                <a:gd name="connsiteY366" fmla="*/ 143818 h 300451"/>
                <a:gd name="connsiteX367" fmla="*/ 207923 w 266771"/>
                <a:gd name="connsiteY367" fmla="*/ 146940 h 300451"/>
                <a:gd name="connsiteX368" fmla="*/ 215489 w 266771"/>
                <a:gd name="connsiteY368" fmla="*/ 147221 h 300451"/>
                <a:gd name="connsiteX369" fmla="*/ 224204 w 266771"/>
                <a:gd name="connsiteY369" fmla="*/ 147542 h 300451"/>
                <a:gd name="connsiteX370" fmla="*/ 234680 w 266771"/>
                <a:gd name="connsiteY370" fmla="*/ 147933 h 300451"/>
                <a:gd name="connsiteX371" fmla="*/ 243888 w 266771"/>
                <a:gd name="connsiteY371" fmla="*/ 148278 h 300451"/>
                <a:gd name="connsiteX372" fmla="*/ 244795 w 266771"/>
                <a:gd name="connsiteY372" fmla="*/ 148238 h 300451"/>
                <a:gd name="connsiteX373" fmla="*/ 246391 w 266771"/>
                <a:gd name="connsiteY373" fmla="*/ 147816 h 300451"/>
                <a:gd name="connsiteX374" fmla="*/ 247455 w 266771"/>
                <a:gd name="connsiteY374" fmla="*/ 147261 h 300451"/>
                <a:gd name="connsiteX375" fmla="*/ 248104 w 266771"/>
                <a:gd name="connsiteY375" fmla="*/ 147276 h 300451"/>
                <a:gd name="connsiteX376" fmla="*/ 248214 w 266771"/>
                <a:gd name="connsiteY376" fmla="*/ 148544 h 300451"/>
                <a:gd name="connsiteX377" fmla="*/ 247995 w 266771"/>
                <a:gd name="connsiteY377" fmla="*/ 150140 h 300451"/>
                <a:gd name="connsiteX378" fmla="*/ 248003 w 266771"/>
                <a:gd name="connsiteY378" fmla="*/ 151978 h 300451"/>
                <a:gd name="connsiteX379" fmla="*/ 245366 w 266771"/>
                <a:gd name="connsiteY379" fmla="*/ 155608 h 300451"/>
                <a:gd name="connsiteX380" fmla="*/ 245202 w 266771"/>
                <a:gd name="connsiteY380" fmla="*/ 156750 h 300451"/>
                <a:gd name="connsiteX381" fmla="*/ 245601 w 266771"/>
                <a:gd name="connsiteY381" fmla="*/ 161538 h 300451"/>
                <a:gd name="connsiteX382" fmla="*/ 246532 w 266771"/>
                <a:gd name="connsiteY382" fmla="*/ 165419 h 300451"/>
                <a:gd name="connsiteX383" fmla="*/ 247001 w 266771"/>
                <a:gd name="connsiteY383" fmla="*/ 168924 h 300451"/>
                <a:gd name="connsiteX384" fmla="*/ 248058 w 266771"/>
                <a:gd name="connsiteY384" fmla="*/ 170019 h 300451"/>
                <a:gd name="connsiteX385" fmla="*/ 251179 w 266771"/>
                <a:gd name="connsiteY385" fmla="*/ 171873 h 300451"/>
                <a:gd name="connsiteX386" fmla="*/ 255897 w 266771"/>
                <a:gd name="connsiteY386" fmla="*/ 175300 h 300451"/>
                <a:gd name="connsiteX387" fmla="*/ 257782 w 266771"/>
                <a:gd name="connsiteY387" fmla="*/ 175746 h 300451"/>
                <a:gd name="connsiteX388" fmla="*/ 259378 w 266771"/>
                <a:gd name="connsiteY388" fmla="*/ 175276 h 300451"/>
                <a:gd name="connsiteX389" fmla="*/ 260333 w 266771"/>
                <a:gd name="connsiteY389" fmla="*/ 176676 h 300451"/>
                <a:gd name="connsiteX390" fmla="*/ 260520 w 266771"/>
                <a:gd name="connsiteY390" fmla="*/ 178937 h 300451"/>
                <a:gd name="connsiteX391" fmla="*/ 263126 w 266771"/>
                <a:gd name="connsiteY391" fmla="*/ 185251 h 300451"/>
                <a:gd name="connsiteX392" fmla="*/ 264776 w 266771"/>
                <a:gd name="connsiteY392" fmla="*/ 189264 h 300451"/>
                <a:gd name="connsiteX393" fmla="*/ 265535 w 266771"/>
                <a:gd name="connsiteY393" fmla="*/ 190665 h 300451"/>
                <a:gd name="connsiteX394" fmla="*/ 266771 w 266771"/>
                <a:gd name="connsiteY394" fmla="*/ 191385 h 300451"/>
                <a:gd name="connsiteX395" fmla="*/ 266537 w 266771"/>
                <a:gd name="connsiteY395" fmla="*/ 191909 h 300451"/>
                <a:gd name="connsiteX396" fmla="*/ 265512 w 266771"/>
                <a:gd name="connsiteY396" fmla="*/ 192120 h 300451"/>
                <a:gd name="connsiteX397" fmla="*/ 265050 w 266771"/>
                <a:gd name="connsiteY397" fmla="*/ 192871 h 300451"/>
                <a:gd name="connsiteX398" fmla="*/ 263618 w 266771"/>
                <a:gd name="connsiteY398" fmla="*/ 197378 h 300451"/>
                <a:gd name="connsiteX399" fmla="*/ 261733 w 266771"/>
                <a:gd name="connsiteY399" fmla="*/ 203315 h 300451"/>
                <a:gd name="connsiteX400" fmla="*/ 260458 w 266771"/>
                <a:gd name="connsiteY400" fmla="*/ 207501 h 300451"/>
                <a:gd name="connsiteX401" fmla="*/ 261608 w 266771"/>
                <a:gd name="connsiteY401" fmla="*/ 207564 h 300451"/>
                <a:gd name="connsiteX402" fmla="*/ 261655 w 266771"/>
                <a:gd name="connsiteY402" fmla="*/ 208721 h 300451"/>
                <a:gd name="connsiteX403" fmla="*/ 261913 w 266771"/>
                <a:gd name="connsiteY403" fmla="*/ 210490 h 300451"/>
                <a:gd name="connsiteX404" fmla="*/ 260497 w 266771"/>
                <a:gd name="connsiteY404" fmla="*/ 210709 h 300451"/>
                <a:gd name="connsiteX405" fmla="*/ 260074 w 266771"/>
                <a:gd name="connsiteY405" fmla="*/ 211342 h 300451"/>
                <a:gd name="connsiteX406" fmla="*/ 258447 w 266771"/>
                <a:gd name="connsiteY406" fmla="*/ 214777 h 300451"/>
                <a:gd name="connsiteX407" fmla="*/ 256319 w 266771"/>
                <a:gd name="connsiteY407" fmla="*/ 219275 h 300451"/>
                <a:gd name="connsiteX408" fmla="*/ 254113 w 266771"/>
                <a:gd name="connsiteY408" fmla="*/ 223938 h 300451"/>
                <a:gd name="connsiteX409" fmla="*/ 252806 w 266771"/>
                <a:gd name="connsiteY409" fmla="*/ 226700 h 300451"/>
                <a:gd name="connsiteX410" fmla="*/ 255036 w 266771"/>
                <a:gd name="connsiteY410" fmla="*/ 228742 h 300451"/>
                <a:gd name="connsiteX411" fmla="*/ 258752 w 266771"/>
                <a:gd name="connsiteY411" fmla="*/ 232152 h 300451"/>
                <a:gd name="connsiteX412" fmla="*/ 258165 w 266771"/>
                <a:gd name="connsiteY412" fmla="*/ 233099 h 300451"/>
                <a:gd name="connsiteX413" fmla="*/ 256569 w 266771"/>
                <a:gd name="connsiteY413" fmla="*/ 233576 h 300451"/>
                <a:gd name="connsiteX414" fmla="*/ 255232 w 266771"/>
                <a:gd name="connsiteY414" fmla="*/ 233905 h 300451"/>
                <a:gd name="connsiteX415" fmla="*/ 254207 w 266771"/>
                <a:gd name="connsiteY415" fmla="*/ 235196 h 300451"/>
                <a:gd name="connsiteX416" fmla="*/ 253636 w 266771"/>
                <a:gd name="connsiteY416" fmla="*/ 236143 h 30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</a:cxnLst>
              <a:rect l="l" t="t" r="r" b="b"/>
              <a:pathLst>
                <a:path w="266771" h="300451">
                  <a:moveTo>
                    <a:pt x="252188" y="236456"/>
                  </a:moveTo>
                  <a:lnTo>
                    <a:pt x="252626" y="232598"/>
                  </a:lnTo>
                  <a:lnTo>
                    <a:pt x="252181" y="229258"/>
                  </a:lnTo>
                  <a:lnTo>
                    <a:pt x="251735" y="228397"/>
                  </a:lnTo>
                  <a:lnTo>
                    <a:pt x="245280" y="224423"/>
                  </a:lnTo>
                  <a:lnTo>
                    <a:pt x="239421" y="220809"/>
                  </a:lnTo>
                  <a:lnTo>
                    <a:pt x="231753" y="216083"/>
                  </a:lnTo>
                  <a:lnTo>
                    <a:pt x="221865" y="216216"/>
                  </a:lnTo>
                  <a:lnTo>
                    <a:pt x="211624" y="216349"/>
                  </a:lnTo>
                  <a:lnTo>
                    <a:pt x="201868" y="218461"/>
                  </a:lnTo>
                  <a:lnTo>
                    <a:pt x="192269" y="220535"/>
                  </a:lnTo>
                  <a:lnTo>
                    <a:pt x="187715" y="221521"/>
                  </a:lnTo>
                  <a:lnTo>
                    <a:pt x="178585" y="223492"/>
                  </a:lnTo>
                  <a:lnTo>
                    <a:pt x="173211" y="224400"/>
                  </a:lnTo>
                  <a:lnTo>
                    <a:pt x="171803" y="228202"/>
                  </a:lnTo>
                  <a:lnTo>
                    <a:pt x="169698" y="233913"/>
                  </a:lnTo>
                  <a:lnTo>
                    <a:pt x="167609" y="237254"/>
                  </a:lnTo>
                  <a:lnTo>
                    <a:pt x="165200" y="240766"/>
                  </a:lnTo>
                  <a:lnTo>
                    <a:pt x="161804" y="245718"/>
                  </a:lnTo>
                  <a:lnTo>
                    <a:pt x="161796" y="251743"/>
                  </a:lnTo>
                  <a:lnTo>
                    <a:pt x="161796" y="257477"/>
                  </a:lnTo>
                  <a:lnTo>
                    <a:pt x="159410" y="265574"/>
                  </a:lnTo>
                  <a:lnTo>
                    <a:pt x="157376" y="272459"/>
                  </a:lnTo>
                  <a:lnTo>
                    <a:pt x="155420" y="279125"/>
                  </a:lnTo>
                  <a:lnTo>
                    <a:pt x="154075" y="283733"/>
                  </a:lnTo>
                  <a:lnTo>
                    <a:pt x="153574" y="284906"/>
                  </a:lnTo>
                  <a:lnTo>
                    <a:pt x="153261" y="284530"/>
                  </a:lnTo>
                  <a:lnTo>
                    <a:pt x="151524" y="283154"/>
                  </a:lnTo>
                  <a:lnTo>
                    <a:pt x="149975" y="280556"/>
                  </a:lnTo>
                  <a:lnTo>
                    <a:pt x="149553" y="279375"/>
                  </a:lnTo>
                  <a:lnTo>
                    <a:pt x="149357" y="279328"/>
                  </a:lnTo>
                  <a:lnTo>
                    <a:pt x="140047" y="279406"/>
                  </a:lnTo>
                  <a:lnTo>
                    <a:pt x="131089" y="279492"/>
                  </a:lnTo>
                  <a:lnTo>
                    <a:pt x="130174" y="280040"/>
                  </a:lnTo>
                  <a:lnTo>
                    <a:pt x="128883" y="280032"/>
                  </a:lnTo>
                  <a:lnTo>
                    <a:pt x="127937" y="279524"/>
                  </a:lnTo>
                  <a:lnTo>
                    <a:pt x="127013" y="279562"/>
                  </a:lnTo>
                  <a:lnTo>
                    <a:pt x="125676" y="280063"/>
                  </a:lnTo>
                  <a:lnTo>
                    <a:pt x="124479" y="281104"/>
                  </a:lnTo>
                  <a:lnTo>
                    <a:pt x="121060" y="288020"/>
                  </a:lnTo>
                  <a:lnTo>
                    <a:pt x="119370" y="290977"/>
                  </a:lnTo>
                  <a:lnTo>
                    <a:pt x="118110" y="293629"/>
                  </a:lnTo>
                  <a:lnTo>
                    <a:pt x="117195" y="298175"/>
                  </a:lnTo>
                  <a:lnTo>
                    <a:pt x="116812" y="298933"/>
                  </a:lnTo>
                  <a:lnTo>
                    <a:pt x="115748" y="297361"/>
                  </a:lnTo>
                  <a:lnTo>
                    <a:pt x="114175" y="293207"/>
                  </a:lnTo>
                  <a:lnTo>
                    <a:pt x="113471" y="290836"/>
                  </a:lnTo>
                  <a:lnTo>
                    <a:pt x="112462" y="288153"/>
                  </a:lnTo>
                  <a:lnTo>
                    <a:pt x="110662" y="284781"/>
                  </a:lnTo>
                  <a:lnTo>
                    <a:pt x="108589" y="283764"/>
                  </a:lnTo>
                  <a:lnTo>
                    <a:pt x="107298" y="283427"/>
                  </a:lnTo>
                  <a:lnTo>
                    <a:pt x="105444" y="282786"/>
                  </a:lnTo>
                  <a:lnTo>
                    <a:pt x="102166" y="281980"/>
                  </a:lnTo>
                  <a:lnTo>
                    <a:pt x="100735" y="281816"/>
                  </a:lnTo>
                  <a:lnTo>
                    <a:pt x="91354" y="281706"/>
                  </a:lnTo>
                  <a:lnTo>
                    <a:pt x="90611" y="281620"/>
                  </a:lnTo>
                  <a:lnTo>
                    <a:pt x="86934" y="281988"/>
                  </a:lnTo>
                  <a:lnTo>
                    <a:pt x="85072" y="281738"/>
                  </a:lnTo>
                  <a:lnTo>
                    <a:pt x="83116" y="279860"/>
                  </a:lnTo>
                  <a:lnTo>
                    <a:pt x="78758" y="276559"/>
                  </a:lnTo>
                  <a:lnTo>
                    <a:pt x="77882" y="275510"/>
                  </a:lnTo>
                  <a:lnTo>
                    <a:pt x="76208" y="274822"/>
                  </a:lnTo>
                  <a:lnTo>
                    <a:pt x="75214" y="274751"/>
                  </a:lnTo>
                  <a:lnTo>
                    <a:pt x="74604" y="275401"/>
                  </a:lnTo>
                  <a:lnTo>
                    <a:pt x="73853" y="278154"/>
                  </a:lnTo>
                  <a:lnTo>
                    <a:pt x="72961" y="280642"/>
                  </a:lnTo>
                  <a:lnTo>
                    <a:pt x="72030" y="282074"/>
                  </a:lnTo>
                  <a:lnTo>
                    <a:pt x="68917" y="283130"/>
                  </a:lnTo>
                  <a:lnTo>
                    <a:pt x="66014" y="284233"/>
                  </a:lnTo>
                  <a:lnTo>
                    <a:pt x="64418" y="284491"/>
                  </a:lnTo>
                  <a:lnTo>
                    <a:pt x="63565" y="285735"/>
                  </a:lnTo>
                  <a:lnTo>
                    <a:pt x="63190" y="287480"/>
                  </a:lnTo>
                  <a:lnTo>
                    <a:pt x="62478" y="289052"/>
                  </a:lnTo>
                  <a:lnTo>
                    <a:pt x="58284" y="291423"/>
                  </a:lnTo>
                  <a:lnTo>
                    <a:pt x="57354" y="292416"/>
                  </a:lnTo>
                  <a:lnTo>
                    <a:pt x="56868" y="294756"/>
                  </a:lnTo>
                  <a:lnTo>
                    <a:pt x="54529" y="297658"/>
                  </a:lnTo>
                  <a:lnTo>
                    <a:pt x="53810" y="298793"/>
                  </a:lnTo>
                  <a:lnTo>
                    <a:pt x="50132" y="299591"/>
                  </a:lnTo>
                  <a:lnTo>
                    <a:pt x="45352" y="300451"/>
                  </a:lnTo>
                  <a:lnTo>
                    <a:pt x="42560" y="300396"/>
                  </a:lnTo>
                  <a:lnTo>
                    <a:pt x="40650" y="300170"/>
                  </a:lnTo>
                  <a:lnTo>
                    <a:pt x="40072" y="299645"/>
                  </a:lnTo>
                  <a:lnTo>
                    <a:pt x="38781" y="298824"/>
                  </a:lnTo>
                  <a:lnTo>
                    <a:pt x="38562" y="297909"/>
                  </a:lnTo>
                  <a:lnTo>
                    <a:pt x="38546" y="296610"/>
                  </a:lnTo>
                  <a:lnTo>
                    <a:pt x="38906" y="294271"/>
                  </a:lnTo>
                  <a:lnTo>
                    <a:pt x="38726" y="291032"/>
                  </a:lnTo>
                  <a:lnTo>
                    <a:pt x="37224" y="287261"/>
                  </a:lnTo>
                  <a:lnTo>
                    <a:pt x="37341" y="286048"/>
                  </a:lnTo>
                  <a:lnTo>
                    <a:pt x="37146" y="284202"/>
                  </a:lnTo>
                  <a:lnTo>
                    <a:pt x="36387" y="280736"/>
                  </a:lnTo>
                  <a:lnTo>
                    <a:pt x="34446" y="278991"/>
                  </a:lnTo>
                  <a:lnTo>
                    <a:pt x="33899" y="276113"/>
                  </a:lnTo>
                  <a:lnTo>
                    <a:pt x="33672" y="273586"/>
                  </a:lnTo>
                  <a:lnTo>
                    <a:pt x="32037" y="270425"/>
                  </a:lnTo>
                  <a:lnTo>
                    <a:pt x="31771" y="266404"/>
                  </a:lnTo>
                  <a:lnTo>
                    <a:pt x="31810" y="262962"/>
                  </a:lnTo>
                  <a:lnTo>
                    <a:pt x="29244" y="258963"/>
                  </a:lnTo>
                  <a:lnTo>
                    <a:pt x="26568" y="254723"/>
                  </a:lnTo>
                  <a:lnTo>
                    <a:pt x="24409" y="254144"/>
                  </a:lnTo>
                  <a:lnTo>
                    <a:pt x="23877" y="253636"/>
                  </a:lnTo>
                  <a:lnTo>
                    <a:pt x="23642" y="252423"/>
                  </a:lnTo>
                  <a:lnTo>
                    <a:pt x="23595" y="250538"/>
                  </a:lnTo>
                  <a:lnTo>
                    <a:pt x="23768" y="249396"/>
                  </a:lnTo>
                  <a:lnTo>
                    <a:pt x="25434" y="247541"/>
                  </a:lnTo>
                  <a:lnTo>
                    <a:pt x="25497" y="247260"/>
                  </a:lnTo>
                  <a:lnTo>
                    <a:pt x="25160" y="246869"/>
                  </a:lnTo>
                  <a:lnTo>
                    <a:pt x="20857" y="244099"/>
                  </a:lnTo>
                  <a:lnTo>
                    <a:pt x="19770" y="243293"/>
                  </a:lnTo>
                  <a:lnTo>
                    <a:pt x="19433" y="242308"/>
                  </a:lnTo>
                  <a:lnTo>
                    <a:pt x="19465" y="241416"/>
                  </a:lnTo>
                  <a:lnTo>
                    <a:pt x="20489" y="240508"/>
                  </a:lnTo>
                  <a:lnTo>
                    <a:pt x="21014" y="239836"/>
                  </a:lnTo>
                  <a:lnTo>
                    <a:pt x="20005" y="237864"/>
                  </a:lnTo>
                  <a:lnTo>
                    <a:pt x="20106" y="236080"/>
                  </a:lnTo>
                  <a:lnTo>
                    <a:pt x="19465" y="235314"/>
                  </a:lnTo>
                  <a:lnTo>
                    <a:pt x="19535" y="234734"/>
                  </a:lnTo>
                  <a:lnTo>
                    <a:pt x="20161" y="234242"/>
                  </a:lnTo>
                  <a:lnTo>
                    <a:pt x="22954" y="233670"/>
                  </a:lnTo>
                  <a:lnTo>
                    <a:pt x="23822" y="231863"/>
                  </a:lnTo>
                  <a:lnTo>
                    <a:pt x="23853" y="230361"/>
                  </a:lnTo>
                  <a:lnTo>
                    <a:pt x="23431" y="229297"/>
                  </a:lnTo>
                  <a:lnTo>
                    <a:pt x="20850" y="226614"/>
                  </a:lnTo>
                  <a:lnTo>
                    <a:pt x="20795" y="226160"/>
                  </a:lnTo>
                  <a:lnTo>
                    <a:pt x="23502" y="222428"/>
                  </a:lnTo>
                  <a:lnTo>
                    <a:pt x="25442" y="219979"/>
                  </a:lnTo>
                  <a:lnTo>
                    <a:pt x="25974" y="219479"/>
                  </a:lnTo>
                  <a:lnTo>
                    <a:pt x="25809" y="218947"/>
                  </a:lnTo>
                  <a:lnTo>
                    <a:pt x="25332" y="218297"/>
                  </a:lnTo>
                  <a:lnTo>
                    <a:pt x="24104" y="217358"/>
                  </a:lnTo>
                  <a:lnTo>
                    <a:pt x="22508" y="216326"/>
                  </a:lnTo>
                  <a:lnTo>
                    <a:pt x="21186" y="215074"/>
                  </a:lnTo>
                  <a:lnTo>
                    <a:pt x="19465" y="213220"/>
                  </a:lnTo>
                  <a:lnTo>
                    <a:pt x="17298" y="211632"/>
                  </a:lnTo>
                  <a:lnTo>
                    <a:pt x="15694" y="210052"/>
                  </a:lnTo>
                  <a:lnTo>
                    <a:pt x="14872" y="208737"/>
                  </a:lnTo>
                  <a:lnTo>
                    <a:pt x="14857" y="207391"/>
                  </a:lnTo>
                  <a:lnTo>
                    <a:pt x="14638" y="205162"/>
                  </a:lnTo>
                  <a:lnTo>
                    <a:pt x="13589" y="201547"/>
                  </a:lnTo>
                  <a:lnTo>
                    <a:pt x="13308" y="199106"/>
                  </a:lnTo>
                  <a:lnTo>
                    <a:pt x="12854" y="196407"/>
                  </a:lnTo>
                  <a:lnTo>
                    <a:pt x="12400" y="194647"/>
                  </a:lnTo>
                  <a:lnTo>
                    <a:pt x="12150" y="192949"/>
                  </a:lnTo>
                  <a:lnTo>
                    <a:pt x="11399" y="191111"/>
                  </a:lnTo>
                  <a:lnTo>
                    <a:pt x="10984" y="189765"/>
                  </a:lnTo>
                  <a:lnTo>
                    <a:pt x="11586" y="188818"/>
                  </a:lnTo>
                  <a:lnTo>
                    <a:pt x="12189" y="188083"/>
                  </a:lnTo>
                  <a:lnTo>
                    <a:pt x="12118" y="187622"/>
                  </a:lnTo>
                  <a:lnTo>
                    <a:pt x="7980" y="185658"/>
                  </a:lnTo>
                  <a:lnTo>
                    <a:pt x="7291" y="185157"/>
                  </a:lnTo>
                  <a:lnTo>
                    <a:pt x="6314" y="181230"/>
                  </a:lnTo>
                  <a:lnTo>
                    <a:pt x="3309" y="177741"/>
                  </a:lnTo>
                  <a:lnTo>
                    <a:pt x="2957" y="175143"/>
                  </a:lnTo>
                  <a:lnTo>
                    <a:pt x="2957" y="175112"/>
                  </a:lnTo>
                  <a:lnTo>
                    <a:pt x="2957" y="174095"/>
                  </a:lnTo>
                  <a:lnTo>
                    <a:pt x="2715" y="172460"/>
                  </a:lnTo>
                  <a:lnTo>
                    <a:pt x="1799" y="171185"/>
                  </a:lnTo>
                  <a:lnTo>
                    <a:pt x="430" y="170301"/>
                  </a:lnTo>
                  <a:lnTo>
                    <a:pt x="0" y="169252"/>
                  </a:lnTo>
                  <a:lnTo>
                    <a:pt x="454" y="168149"/>
                  </a:lnTo>
                  <a:lnTo>
                    <a:pt x="3121" y="165967"/>
                  </a:lnTo>
                  <a:lnTo>
                    <a:pt x="4553" y="165599"/>
                  </a:lnTo>
                  <a:lnTo>
                    <a:pt x="4929" y="164488"/>
                  </a:lnTo>
                  <a:lnTo>
                    <a:pt x="5797" y="163611"/>
                  </a:lnTo>
                  <a:lnTo>
                    <a:pt x="8308" y="160404"/>
                  </a:lnTo>
                  <a:lnTo>
                    <a:pt x="9787" y="158299"/>
                  </a:lnTo>
                  <a:lnTo>
                    <a:pt x="11266" y="157032"/>
                  </a:lnTo>
                  <a:lnTo>
                    <a:pt x="12979" y="156156"/>
                  </a:lnTo>
                  <a:lnTo>
                    <a:pt x="13722" y="155420"/>
                  </a:lnTo>
                  <a:lnTo>
                    <a:pt x="13331" y="153159"/>
                  </a:lnTo>
                  <a:lnTo>
                    <a:pt x="13448" y="151634"/>
                  </a:lnTo>
                  <a:lnTo>
                    <a:pt x="14043" y="150672"/>
                  </a:lnTo>
                  <a:lnTo>
                    <a:pt x="15756" y="149654"/>
                  </a:lnTo>
                  <a:lnTo>
                    <a:pt x="17298" y="148880"/>
                  </a:lnTo>
                  <a:lnTo>
                    <a:pt x="17626" y="148497"/>
                  </a:lnTo>
                  <a:lnTo>
                    <a:pt x="17493" y="147926"/>
                  </a:lnTo>
                  <a:lnTo>
                    <a:pt x="16077" y="146768"/>
                  </a:lnTo>
                  <a:lnTo>
                    <a:pt x="13159" y="145759"/>
                  </a:lnTo>
                  <a:lnTo>
                    <a:pt x="11227" y="145860"/>
                  </a:lnTo>
                  <a:lnTo>
                    <a:pt x="10045" y="144968"/>
                  </a:lnTo>
                  <a:lnTo>
                    <a:pt x="9396" y="144210"/>
                  </a:lnTo>
                  <a:lnTo>
                    <a:pt x="5570" y="134853"/>
                  </a:lnTo>
                  <a:lnTo>
                    <a:pt x="4936" y="132670"/>
                  </a:lnTo>
                  <a:lnTo>
                    <a:pt x="4983" y="131825"/>
                  </a:lnTo>
                  <a:lnTo>
                    <a:pt x="7550" y="127209"/>
                  </a:lnTo>
                  <a:lnTo>
                    <a:pt x="8590" y="125699"/>
                  </a:lnTo>
                  <a:lnTo>
                    <a:pt x="10390" y="123524"/>
                  </a:lnTo>
                  <a:lnTo>
                    <a:pt x="10069" y="122664"/>
                  </a:lnTo>
                  <a:lnTo>
                    <a:pt x="6916" y="119057"/>
                  </a:lnTo>
                  <a:lnTo>
                    <a:pt x="5946" y="117344"/>
                  </a:lnTo>
                  <a:lnTo>
                    <a:pt x="5969" y="115630"/>
                  </a:lnTo>
                  <a:lnTo>
                    <a:pt x="6282" y="113557"/>
                  </a:lnTo>
                  <a:lnTo>
                    <a:pt x="8113" y="112438"/>
                  </a:lnTo>
                  <a:lnTo>
                    <a:pt x="8637" y="110749"/>
                  </a:lnTo>
                  <a:lnTo>
                    <a:pt x="9020" y="109082"/>
                  </a:lnTo>
                  <a:lnTo>
                    <a:pt x="9803" y="108535"/>
                  </a:lnTo>
                  <a:lnTo>
                    <a:pt x="10601" y="107588"/>
                  </a:lnTo>
                  <a:lnTo>
                    <a:pt x="11547" y="106227"/>
                  </a:lnTo>
                  <a:lnTo>
                    <a:pt x="13018" y="105037"/>
                  </a:lnTo>
                  <a:lnTo>
                    <a:pt x="13887" y="104130"/>
                  </a:lnTo>
                  <a:lnTo>
                    <a:pt x="14074" y="101603"/>
                  </a:lnTo>
                  <a:lnTo>
                    <a:pt x="14794" y="100915"/>
                  </a:lnTo>
                  <a:lnTo>
                    <a:pt x="16805" y="100109"/>
                  </a:lnTo>
                  <a:lnTo>
                    <a:pt x="17008" y="99459"/>
                  </a:lnTo>
                  <a:lnTo>
                    <a:pt x="16554" y="97762"/>
                  </a:lnTo>
                  <a:lnTo>
                    <a:pt x="15553" y="95970"/>
                  </a:lnTo>
                  <a:lnTo>
                    <a:pt x="14739" y="95094"/>
                  </a:lnTo>
                  <a:lnTo>
                    <a:pt x="13668" y="90697"/>
                  </a:lnTo>
                  <a:lnTo>
                    <a:pt x="12549" y="88514"/>
                  </a:lnTo>
                  <a:lnTo>
                    <a:pt x="13018" y="87638"/>
                  </a:lnTo>
                  <a:lnTo>
                    <a:pt x="13793" y="86527"/>
                  </a:lnTo>
                  <a:lnTo>
                    <a:pt x="14544" y="84329"/>
                  </a:lnTo>
                  <a:lnTo>
                    <a:pt x="14786" y="81771"/>
                  </a:lnTo>
                  <a:lnTo>
                    <a:pt x="14599" y="72367"/>
                  </a:lnTo>
                  <a:lnTo>
                    <a:pt x="14646" y="70513"/>
                  </a:lnTo>
                  <a:lnTo>
                    <a:pt x="15631" y="69222"/>
                  </a:lnTo>
                  <a:lnTo>
                    <a:pt x="17078" y="67720"/>
                  </a:lnTo>
                  <a:lnTo>
                    <a:pt x="18307" y="67149"/>
                  </a:lnTo>
                  <a:lnTo>
                    <a:pt x="19465" y="66202"/>
                  </a:lnTo>
                  <a:lnTo>
                    <a:pt x="19379" y="64426"/>
                  </a:lnTo>
                  <a:lnTo>
                    <a:pt x="20145" y="63378"/>
                  </a:lnTo>
                  <a:lnTo>
                    <a:pt x="21092" y="62063"/>
                  </a:lnTo>
                  <a:lnTo>
                    <a:pt x="18158" y="56892"/>
                  </a:lnTo>
                  <a:lnTo>
                    <a:pt x="15576" y="52347"/>
                  </a:lnTo>
                  <a:lnTo>
                    <a:pt x="13159" y="48083"/>
                  </a:lnTo>
                  <a:lnTo>
                    <a:pt x="10358" y="43154"/>
                  </a:lnTo>
                  <a:lnTo>
                    <a:pt x="8520" y="39907"/>
                  </a:lnTo>
                  <a:lnTo>
                    <a:pt x="6227" y="35878"/>
                  </a:lnTo>
                  <a:lnTo>
                    <a:pt x="4217" y="32342"/>
                  </a:lnTo>
                  <a:lnTo>
                    <a:pt x="1471" y="27523"/>
                  </a:lnTo>
                  <a:lnTo>
                    <a:pt x="4021" y="27437"/>
                  </a:lnTo>
                  <a:lnTo>
                    <a:pt x="9161" y="27609"/>
                  </a:lnTo>
                  <a:lnTo>
                    <a:pt x="14137" y="28470"/>
                  </a:lnTo>
                  <a:lnTo>
                    <a:pt x="17509" y="28845"/>
                  </a:lnTo>
                  <a:lnTo>
                    <a:pt x="18917" y="29580"/>
                  </a:lnTo>
                  <a:lnTo>
                    <a:pt x="19230" y="30762"/>
                  </a:lnTo>
                  <a:lnTo>
                    <a:pt x="20161" y="31310"/>
                  </a:lnTo>
                  <a:lnTo>
                    <a:pt x="21241" y="31098"/>
                  </a:lnTo>
                  <a:lnTo>
                    <a:pt x="22461" y="31020"/>
                  </a:lnTo>
                  <a:lnTo>
                    <a:pt x="25191" y="29815"/>
                  </a:lnTo>
                  <a:lnTo>
                    <a:pt x="27398" y="29009"/>
                  </a:lnTo>
                  <a:lnTo>
                    <a:pt x="29299" y="28047"/>
                  </a:lnTo>
                  <a:lnTo>
                    <a:pt x="30277" y="27108"/>
                  </a:lnTo>
                  <a:lnTo>
                    <a:pt x="32647" y="23815"/>
                  </a:lnTo>
                  <a:lnTo>
                    <a:pt x="34556" y="22000"/>
                  </a:lnTo>
                  <a:lnTo>
                    <a:pt x="36316" y="21366"/>
                  </a:lnTo>
                  <a:lnTo>
                    <a:pt x="39751" y="21100"/>
                  </a:lnTo>
                  <a:lnTo>
                    <a:pt x="40838" y="21616"/>
                  </a:lnTo>
                  <a:lnTo>
                    <a:pt x="42239" y="21554"/>
                  </a:lnTo>
                  <a:lnTo>
                    <a:pt x="43451" y="19684"/>
                  </a:lnTo>
                  <a:lnTo>
                    <a:pt x="45298" y="17618"/>
                  </a:lnTo>
                  <a:lnTo>
                    <a:pt x="48936" y="15044"/>
                  </a:lnTo>
                  <a:lnTo>
                    <a:pt x="50782" y="14340"/>
                  </a:lnTo>
                  <a:lnTo>
                    <a:pt x="51932" y="13441"/>
                  </a:lnTo>
                  <a:lnTo>
                    <a:pt x="53903" y="13308"/>
                  </a:lnTo>
                  <a:lnTo>
                    <a:pt x="55640" y="12369"/>
                  </a:lnTo>
                  <a:lnTo>
                    <a:pt x="64019" y="5868"/>
                  </a:lnTo>
                  <a:lnTo>
                    <a:pt x="67415" y="4193"/>
                  </a:lnTo>
                  <a:lnTo>
                    <a:pt x="69527" y="3888"/>
                  </a:lnTo>
                  <a:lnTo>
                    <a:pt x="71279" y="3489"/>
                  </a:lnTo>
                  <a:lnTo>
                    <a:pt x="74252" y="2558"/>
                  </a:lnTo>
                  <a:lnTo>
                    <a:pt x="81700" y="1651"/>
                  </a:lnTo>
                  <a:lnTo>
                    <a:pt x="86480" y="1283"/>
                  </a:lnTo>
                  <a:lnTo>
                    <a:pt x="88014" y="2183"/>
                  </a:lnTo>
                  <a:lnTo>
                    <a:pt x="89735" y="1925"/>
                  </a:lnTo>
                  <a:lnTo>
                    <a:pt x="91198" y="469"/>
                  </a:lnTo>
                  <a:lnTo>
                    <a:pt x="92410" y="0"/>
                  </a:lnTo>
                  <a:lnTo>
                    <a:pt x="93302" y="39"/>
                  </a:lnTo>
                  <a:lnTo>
                    <a:pt x="94585" y="1760"/>
                  </a:lnTo>
                  <a:lnTo>
                    <a:pt x="95211" y="3591"/>
                  </a:lnTo>
                  <a:lnTo>
                    <a:pt x="94797" y="4983"/>
                  </a:lnTo>
                  <a:lnTo>
                    <a:pt x="94875" y="7010"/>
                  </a:lnTo>
                  <a:lnTo>
                    <a:pt x="95446" y="9654"/>
                  </a:lnTo>
                  <a:lnTo>
                    <a:pt x="95125" y="12017"/>
                  </a:lnTo>
                  <a:lnTo>
                    <a:pt x="93318" y="15099"/>
                  </a:lnTo>
                  <a:lnTo>
                    <a:pt x="92410" y="16359"/>
                  </a:lnTo>
                  <a:lnTo>
                    <a:pt x="92183" y="17658"/>
                  </a:lnTo>
                  <a:lnTo>
                    <a:pt x="92340" y="19410"/>
                  </a:lnTo>
                  <a:lnTo>
                    <a:pt x="93169" y="22258"/>
                  </a:lnTo>
                  <a:lnTo>
                    <a:pt x="94664" y="26216"/>
                  </a:lnTo>
                  <a:lnTo>
                    <a:pt x="94890" y="29142"/>
                  </a:lnTo>
                  <a:lnTo>
                    <a:pt x="93842" y="31044"/>
                  </a:lnTo>
                  <a:lnTo>
                    <a:pt x="93357" y="32686"/>
                  </a:lnTo>
                  <a:lnTo>
                    <a:pt x="93443" y="34071"/>
                  </a:lnTo>
                  <a:lnTo>
                    <a:pt x="93811" y="35041"/>
                  </a:lnTo>
                  <a:lnTo>
                    <a:pt x="94484" y="35597"/>
                  </a:lnTo>
                  <a:lnTo>
                    <a:pt x="94851" y="36700"/>
                  </a:lnTo>
                  <a:lnTo>
                    <a:pt x="94930" y="38358"/>
                  </a:lnTo>
                  <a:lnTo>
                    <a:pt x="95806" y="39962"/>
                  </a:lnTo>
                  <a:lnTo>
                    <a:pt x="97472" y="41511"/>
                  </a:lnTo>
                  <a:lnTo>
                    <a:pt x="98153" y="42982"/>
                  </a:lnTo>
                  <a:lnTo>
                    <a:pt x="97840" y="44390"/>
                  </a:lnTo>
                  <a:lnTo>
                    <a:pt x="97926" y="45274"/>
                  </a:lnTo>
                  <a:lnTo>
                    <a:pt x="98411" y="45618"/>
                  </a:lnTo>
                  <a:lnTo>
                    <a:pt x="98865" y="45337"/>
                  </a:lnTo>
                  <a:lnTo>
                    <a:pt x="99475" y="44946"/>
                  </a:lnTo>
                  <a:lnTo>
                    <a:pt x="100015" y="45086"/>
                  </a:lnTo>
                  <a:lnTo>
                    <a:pt x="101188" y="47050"/>
                  </a:lnTo>
                  <a:lnTo>
                    <a:pt x="101337" y="47449"/>
                  </a:lnTo>
                  <a:lnTo>
                    <a:pt x="101971" y="49076"/>
                  </a:lnTo>
                  <a:lnTo>
                    <a:pt x="102166" y="50305"/>
                  </a:lnTo>
                  <a:lnTo>
                    <a:pt x="103879" y="50993"/>
                  </a:lnTo>
                  <a:lnTo>
                    <a:pt x="105734" y="51533"/>
                  </a:lnTo>
                  <a:lnTo>
                    <a:pt x="106759" y="52175"/>
                  </a:lnTo>
                  <a:lnTo>
                    <a:pt x="108808" y="54123"/>
                  </a:lnTo>
                  <a:lnTo>
                    <a:pt x="110529" y="55406"/>
                  </a:lnTo>
                  <a:lnTo>
                    <a:pt x="112689" y="56454"/>
                  </a:lnTo>
                  <a:lnTo>
                    <a:pt x="113401" y="58136"/>
                  </a:lnTo>
                  <a:lnTo>
                    <a:pt x="114723" y="60671"/>
                  </a:lnTo>
                  <a:lnTo>
                    <a:pt x="118361" y="61641"/>
                  </a:lnTo>
                  <a:lnTo>
                    <a:pt x="122601" y="62126"/>
                  </a:lnTo>
                  <a:lnTo>
                    <a:pt x="125308" y="62681"/>
                  </a:lnTo>
                  <a:lnTo>
                    <a:pt x="128609" y="61336"/>
                  </a:lnTo>
                  <a:lnTo>
                    <a:pt x="130792" y="61524"/>
                  </a:lnTo>
                  <a:lnTo>
                    <a:pt x="133053" y="62439"/>
                  </a:lnTo>
                  <a:lnTo>
                    <a:pt x="134015" y="63065"/>
                  </a:lnTo>
                  <a:lnTo>
                    <a:pt x="135697" y="64371"/>
                  </a:lnTo>
                  <a:lnTo>
                    <a:pt x="138303" y="66046"/>
                  </a:lnTo>
                  <a:lnTo>
                    <a:pt x="140430" y="66663"/>
                  </a:lnTo>
                  <a:lnTo>
                    <a:pt x="141948" y="65733"/>
                  </a:lnTo>
                  <a:lnTo>
                    <a:pt x="143349" y="65404"/>
                  </a:lnTo>
                  <a:lnTo>
                    <a:pt x="144436" y="65795"/>
                  </a:lnTo>
                  <a:lnTo>
                    <a:pt x="145007" y="67618"/>
                  </a:lnTo>
                  <a:lnTo>
                    <a:pt x="145578" y="68846"/>
                  </a:lnTo>
                  <a:lnTo>
                    <a:pt x="146838" y="69777"/>
                  </a:lnTo>
                  <a:lnTo>
                    <a:pt x="149537" y="72163"/>
                  </a:lnTo>
                  <a:lnTo>
                    <a:pt x="151063" y="73141"/>
                  </a:lnTo>
                  <a:lnTo>
                    <a:pt x="152784" y="73071"/>
                  </a:lnTo>
                  <a:lnTo>
                    <a:pt x="156336" y="74644"/>
                  </a:lnTo>
                  <a:lnTo>
                    <a:pt x="160122" y="76169"/>
                  </a:lnTo>
                  <a:lnTo>
                    <a:pt x="162078" y="76419"/>
                  </a:lnTo>
                  <a:lnTo>
                    <a:pt x="164003" y="76193"/>
                  </a:lnTo>
                  <a:lnTo>
                    <a:pt x="165278" y="76787"/>
                  </a:lnTo>
                  <a:lnTo>
                    <a:pt x="165794" y="78626"/>
                  </a:lnTo>
                  <a:lnTo>
                    <a:pt x="169088" y="82303"/>
                  </a:lnTo>
                  <a:lnTo>
                    <a:pt x="170637" y="83750"/>
                  </a:lnTo>
                  <a:lnTo>
                    <a:pt x="172483" y="84986"/>
                  </a:lnTo>
                  <a:lnTo>
                    <a:pt x="177185" y="84963"/>
                  </a:lnTo>
                  <a:lnTo>
                    <a:pt x="178593" y="85330"/>
                  </a:lnTo>
                  <a:lnTo>
                    <a:pt x="180690" y="85002"/>
                  </a:lnTo>
                  <a:lnTo>
                    <a:pt x="186996" y="84376"/>
                  </a:lnTo>
                  <a:lnTo>
                    <a:pt x="188138" y="84180"/>
                  </a:lnTo>
                  <a:lnTo>
                    <a:pt x="191705" y="85784"/>
                  </a:lnTo>
                  <a:lnTo>
                    <a:pt x="195922" y="88100"/>
                  </a:lnTo>
                  <a:lnTo>
                    <a:pt x="198715" y="89915"/>
                  </a:lnTo>
                  <a:lnTo>
                    <a:pt x="200663" y="90916"/>
                  </a:lnTo>
                  <a:lnTo>
                    <a:pt x="201680" y="92543"/>
                  </a:lnTo>
                  <a:lnTo>
                    <a:pt x="202510" y="94241"/>
                  </a:lnTo>
                  <a:lnTo>
                    <a:pt x="202893" y="96072"/>
                  </a:lnTo>
                  <a:lnTo>
                    <a:pt x="202384" y="97887"/>
                  </a:lnTo>
                  <a:lnTo>
                    <a:pt x="201618" y="98622"/>
                  </a:lnTo>
                  <a:lnTo>
                    <a:pt x="201360" y="99796"/>
                  </a:lnTo>
                  <a:lnTo>
                    <a:pt x="201680" y="101556"/>
                  </a:lnTo>
                  <a:lnTo>
                    <a:pt x="203081" y="103129"/>
                  </a:lnTo>
                  <a:lnTo>
                    <a:pt x="203597" y="105061"/>
                  </a:lnTo>
                  <a:lnTo>
                    <a:pt x="204364" y="108488"/>
                  </a:lnTo>
                  <a:lnTo>
                    <a:pt x="205224" y="109567"/>
                  </a:lnTo>
                  <a:lnTo>
                    <a:pt x="205780" y="120184"/>
                  </a:lnTo>
                  <a:lnTo>
                    <a:pt x="202955" y="120270"/>
                  </a:lnTo>
                  <a:lnTo>
                    <a:pt x="198973" y="120395"/>
                  </a:lnTo>
                  <a:lnTo>
                    <a:pt x="200139" y="121412"/>
                  </a:lnTo>
                  <a:lnTo>
                    <a:pt x="203433" y="125371"/>
                  </a:lnTo>
                  <a:lnTo>
                    <a:pt x="206460" y="129024"/>
                  </a:lnTo>
                  <a:lnTo>
                    <a:pt x="206945" y="134892"/>
                  </a:lnTo>
                  <a:lnTo>
                    <a:pt x="207243" y="138592"/>
                  </a:lnTo>
                  <a:lnTo>
                    <a:pt x="207673" y="143818"/>
                  </a:lnTo>
                  <a:lnTo>
                    <a:pt x="207923" y="146940"/>
                  </a:lnTo>
                  <a:lnTo>
                    <a:pt x="215489" y="147221"/>
                  </a:lnTo>
                  <a:lnTo>
                    <a:pt x="224204" y="147542"/>
                  </a:lnTo>
                  <a:lnTo>
                    <a:pt x="234680" y="147933"/>
                  </a:lnTo>
                  <a:lnTo>
                    <a:pt x="243888" y="148278"/>
                  </a:lnTo>
                  <a:lnTo>
                    <a:pt x="244795" y="148238"/>
                  </a:lnTo>
                  <a:lnTo>
                    <a:pt x="246391" y="147816"/>
                  </a:lnTo>
                  <a:lnTo>
                    <a:pt x="247455" y="147261"/>
                  </a:lnTo>
                  <a:lnTo>
                    <a:pt x="248104" y="147276"/>
                  </a:lnTo>
                  <a:lnTo>
                    <a:pt x="248214" y="148544"/>
                  </a:lnTo>
                  <a:lnTo>
                    <a:pt x="247995" y="150140"/>
                  </a:lnTo>
                  <a:lnTo>
                    <a:pt x="248003" y="151978"/>
                  </a:lnTo>
                  <a:lnTo>
                    <a:pt x="245366" y="155608"/>
                  </a:lnTo>
                  <a:lnTo>
                    <a:pt x="245202" y="156750"/>
                  </a:lnTo>
                  <a:lnTo>
                    <a:pt x="245601" y="161538"/>
                  </a:lnTo>
                  <a:lnTo>
                    <a:pt x="246532" y="165419"/>
                  </a:lnTo>
                  <a:lnTo>
                    <a:pt x="247001" y="168924"/>
                  </a:lnTo>
                  <a:lnTo>
                    <a:pt x="248058" y="170019"/>
                  </a:lnTo>
                  <a:lnTo>
                    <a:pt x="251179" y="171873"/>
                  </a:lnTo>
                  <a:lnTo>
                    <a:pt x="255897" y="175300"/>
                  </a:lnTo>
                  <a:lnTo>
                    <a:pt x="257782" y="175746"/>
                  </a:lnTo>
                  <a:lnTo>
                    <a:pt x="259378" y="175276"/>
                  </a:lnTo>
                  <a:lnTo>
                    <a:pt x="260333" y="176676"/>
                  </a:lnTo>
                  <a:lnTo>
                    <a:pt x="260520" y="178937"/>
                  </a:lnTo>
                  <a:lnTo>
                    <a:pt x="263126" y="185251"/>
                  </a:lnTo>
                  <a:lnTo>
                    <a:pt x="264776" y="189264"/>
                  </a:lnTo>
                  <a:lnTo>
                    <a:pt x="265535" y="190665"/>
                  </a:lnTo>
                  <a:lnTo>
                    <a:pt x="266771" y="191385"/>
                  </a:lnTo>
                  <a:lnTo>
                    <a:pt x="266537" y="191909"/>
                  </a:lnTo>
                  <a:lnTo>
                    <a:pt x="265512" y="192120"/>
                  </a:lnTo>
                  <a:lnTo>
                    <a:pt x="265050" y="192871"/>
                  </a:lnTo>
                  <a:lnTo>
                    <a:pt x="263618" y="197378"/>
                  </a:lnTo>
                  <a:lnTo>
                    <a:pt x="261733" y="203315"/>
                  </a:lnTo>
                  <a:lnTo>
                    <a:pt x="260458" y="207501"/>
                  </a:lnTo>
                  <a:lnTo>
                    <a:pt x="261608" y="207564"/>
                  </a:lnTo>
                  <a:lnTo>
                    <a:pt x="261655" y="208721"/>
                  </a:lnTo>
                  <a:lnTo>
                    <a:pt x="261913" y="210490"/>
                  </a:lnTo>
                  <a:lnTo>
                    <a:pt x="260497" y="210709"/>
                  </a:lnTo>
                  <a:lnTo>
                    <a:pt x="260074" y="211342"/>
                  </a:lnTo>
                  <a:lnTo>
                    <a:pt x="258447" y="214777"/>
                  </a:lnTo>
                  <a:lnTo>
                    <a:pt x="256319" y="219275"/>
                  </a:lnTo>
                  <a:lnTo>
                    <a:pt x="254113" y="223938"/>
                  </a:lnTo>
                  <a:lnTo>
                    <a:pt x="252806" y="226700"/>
                  </a:lnTo>
                  <a:lnTo>
                    <a:pt x="255036" y="228742"/>
                  </a:lnTo>
                  <a:lnTo>
                    <a:pt x="258752" y="232152"/>
                  </a:lnTo>
                  <a:lnTo>
                    <a:pt x="258165" y="233099"/>
                  </a:lnTo>
                  <a:lnTo>
                    <a:pt x="256569" y="233576"/>
                  </a:lnTo>
                  <a:lnTo>
                    <a:pt x="255232" y="233905"/>
                  </a:lnTo>
                  <a:lnTo>
                    <a:pt x="254207" y="235196"/>
                  </a:lnTo>
                  <a:lnTo>
                    <a:pt x="253636" y="23614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D8C837C-9E4D-0839-4510-2A2AE5C01AF3}"/>
                </a:ext>
              </a:extLst>
            </p:cNvPr>
            <p:cNvSpPr>
              <a:spLocks/>
            </p:cNvSpPr>
            <p:nvPr/>
          </p:nvSpPr>
          <p:spPr>
            <a:xfrm>
              <a:off x="5826751" y="3900842"/>
              <a:ext cx="4271" cy="3293"/>
            </a:xfrm>
            <a:custGeom>
              <a:avLst/>
              <a:gdLst>
                <a:gd name="connsiteX0" fmla="*/ 2910 w 4271"/>
                <a:gd name="connsiteY0" fmla="*/ 2417 h 3293"/>
                <a:gd name="connsiteX1" fmla="*/ 939 w 4271"/>
                <a:gd name="connsiteY1" fmla="*/ 3294 h 3293"/>
                <a:gd name="connsiteX2" fmla="*/ 391 w 4271"/>
                <a:gd name="connsiteY2" fmla="*/ 3223 h 3293"/>
                <a:gd name="connsiteX3" fmla="*/ 0 w 4271"/>
                <a:gd name="connsiteY3" fmla="*/ 2926 h 3293"/>
                <a:gd name="connsiteX4" fmla="*/ 2011 w 4271"/>
                <a:gd name="connsiteY4" fmla="*/ 2050 h 3293"/>
                <a:gd name="connsiteX5" fmla="*/ 3693 w 4271"/>
                <a:gd name="connsiteY5" fmla="*/ 0 h 3293"/>
                <a:gd name="connsiteX6" fmla="*/ 4272 w 4271"/>
                <a:gd name="connsiteY6" fmla="*/ 133 h 3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71" h="3293">
                  <a:moveTo>
                    <a:pt x="2910" y="2417"/>
                  </a:moveTo>
                  <a:lnTo>
                    <a:pt x="939" y="3294"/>
                  </a:lnTo>
                  <a:lnTo>
                    <a:pt x="391" y="3223"/>
                  </a:lnTo>
                  <a:lnTo>
                    <a:pt x="0" y="2926"/>
                  </a:lnTo>
                  <a:lnTo>
                    <a:pt x="2011" y="2050"/>
                  </a:lnTo>
                  <a:lnTo>
                    <a:pt x="3693" y="0"/>
                  </a:lnTo>
                  <a:lnTo>
                    <a:pt x="4272" y="13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F0E952D-C922-5871-1655-527D11E7ADEE}"/>
                </a:ext>
              </a:extLst>
            </p:cNvPr>
            <p:cNvSpPr>
              <a:spLocks/>
            </p:cNvSpPr>
            <p:nvPr/>
          </p:nvSpPr>
          <p:spPr>
            <a:xfrm>
              <a:off x="5749729" y="4257332"/>
              <a:ext cx="119291" cy="126911"/>
            </a:xfrm>
            <a:custGeom>
              <a:avLst/>
              <a:gdLst>
                <a:gd name="connsiteX0" fmla="*/ 3622 w 119291"/>
                <a:gd name="connsiteY0" fmla="*/ 124400 h 126911"/>
                <a:gd name="connsiteX1" fmla="*/ 2558 w 119291"/>
                <a:gd name="connsiteY1" fmla="*/ 126912 h 126911"/>
                <a:gd name="connsiteX2" fmla="*/ 1948 w 119291"/>
                <a:gd name="connsiteY2" fmla="*/ 125793 h 126911"/>
                <a:gd name="connsiteX3" fmla="*/ 1838 w 119291"/>
                <a:gd name="connsiteY3" fmla="*/ 123798 h 126911"/>
                <a:gd name="connsiteX4" fmla="*/ 1400 w 119291"/>
                <a:gd name="connsiteY4" fmla="*/ 123016 h 126911"/>
                <a:gd name="connsiteX5" fmla="*/ 493 w 119291"/>
                <a:gd name="connsiteY5" fmla="*/ 122538 h 126911"/>
                <a:gd name="connsiteX6" fmla="*/ 0 w 119291"/>
                <a:gd name="connsiteY6" fmla="*/ 121881 h 126911"/>
                <a:gd name="connsiteX7" fmla="*/ 39 w 119291"/>
                <a:gd name="connsiteY7" fmla="*/ 120896 h 126911"/>
                <a:gd name="connsiteX8" fmla="*/ 3325 w 119291"/>
                <a:gd name="connsiteY8" fmla="*/ 122476 h 126911"/>
                <a:gd name="connsiteX9" fmla="*/ 3622 w 119291"/>
                <a:gd name="connsiteY9" fmla="*/ 124400 h 126911"/>
                <a:gd name="connsiteX10" fmla="*/ 119292 w 119291"/>
                <a:gd name="connsiteY10" fmla="*/ 3575 h 126911"/>
                <a:gd name="connsiteX11" fmla="*/ 118760 w 119291"/>
                <a:gd name="connsiteY11" fmla="*/ 4053 h 126911"/>
                <a:gd name="connsiteX12" fmla="*/ 118290 w 119291"/>
                <a:gd name="connsiteY12" fmla="*/ 4013 h 126911"/>
                <a:gd name="connsiteX13" fmla="*/ 117977 w 119291"/>
                <a:gd name="connsiteY13" fmla="*/ 3552 h 126911"/>
                <a:gd name="connsiteX14" fmla="*/ 117923 w 119291"/>
                <a:gd name="connsiteY14" fmla="*/ 2785 h 126911"/>
                <a:gd name="connsiteX15" fmla="*/ 118369 w 119291"/>
                <a:gd name="connsiteY15" fmla="*/ 2996 h 126911"/>
                <a:gd name="connsiteX16" fmla="*/ 118533 w 119291"/>
                <a:gd name="connsiteY16" fmla="*/ 3114 h 126911"/>
                <a:gd name="connsiteX17" fmla="*/ 118674 w 119291"/>
                <a:gd name="connsiteY17" fmla="*/ 3270 h 126911"/>
                <a:gd name="connsiteX18" fmla="*/ 119292 w 119291"/>
                <a:gd name="connsiteY18" fmla="*/ 3575 h 126911"/>
                <a:gd name="connsiteX19" fmla="*/ 112814 w 119291"/>
                <a:gd name="connsiteY19" fmla="*/ 657 h 126911"/>
                <a:gd name="connsiteX20" fmla="*/ 112618 w 119291"/>
                <a:gd name="connsiteY20" fmla="*/ 743 h 126911"/>
                <a:gd name="connsiteX21" fmla="*/ 112337 w 119291"/>
                <a:gd name="connsiteY21" fmla="*/ 532 h 126911"/>
                <a:gd name="connsiteX22" fmla="*/ 112384 w 119291"/>
                <a:gd name="connsiteY22" fmla="*/ 156 h 126911"/>
                <a:gd name="connsiteX23" fmla="*/ 112618 w 119291"/>
                <a:gd name="connsiteY23" fmla="*/ 0 h 126911"/>
                <a:gd name="connsiteX24" fmla="*/ 112798 w 119291"/>
                <a:gd name="connsiteY24" fmla="*/ 110 h 126911"/>
                <a:gd name="connsiteX25" fmla="*/ 112939 w 119291"/>
                <a:gd name="connsiteY25" fmla="*/ 407 h 126911"/>
                <a:gd name="connsiteX26" fmla="*/ 112814 w 119291"/>
                <a:gd name="connsiteY26" fmla="*/ 657 h 126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9291" h="126911">
                  <a:moveTo>
                    <a:pt x="3622" y="124400"/>
                  </a:moveTo>
                  <a:lnTo>
                    <a:pt x="2558" y="126912"/>
                  </a:lnTo>
                  <a:lnTo>
                    <a:pt x="1948" y="125793"/>
                  </a:lnTo>
                  <a:lnTo>
                    <a:pt x="1838" y="123798"/>
                  </a:lnTo>
                  <a:lnTo>
                    <a:pt x="1400" y="123016"/>
                  </a:lnTo>
                  <a:lnTo>
                    <a:pt x="493" y="122538"/>
                  </a:lnTo>
                  <a:lnTo>
                    <a:pt x="0" y="121881"/>
                  </a:lnTo>
                  <a:lnTo>
                    <a:pt x="39" y="120896"/>
                  </a:lnTo>
                  <a:lnTo>
                    <a:pt x="3325" y="122476"/>
                  </a:lnTo>
                  <a:lnTo>
                    <a:pt x="3622" y="124400"/>
                  </a:lnTo>
                  <a:close/>
                  <a:moveTo>
                    <a:pt x="119292" y="3575"/>
                  </a:moveTo>
                  <a:lnTo>
                    <a:pt x="118760" y="4053"/>
                  </a:lnTo>
                  <a:lnTo>
                    <a:pt x="118290" y="4013"/>
                  </a:lnTo>
                  <a:lnTo>
                    <a:pt x="117977" y="3552"/>
                  </a:lnTo>
                  <a:lnTo>
                    <a:pt x="117923" y="2785"/>
                  </a:lnTo>
                  <a:lnTo>
                    <a:pt x="118369" y="2996"/>
                  </a:lnTo>
                  <a:lnTo>
                    <a:pt x="118533" y="3114"/>
                  </a:lnTo>
                  <a:lnTo>
                    <a:pt x="118674" y="3270"/>
                  </a:lnTo>
                  <a:lnTo>
                    <a:pt x="119292" y="3575"/>
                  </a:lnTo>
                  <a:close/>
                  <a:moveTo>
                    <a:pt x="112814" y="657"/>
                  </a:moveTo>
                  <a:lnTo>
                    <a:pt x="112618" y="743"/>
                  </a:lnTo>
                  <a:lnTo>
                    <a:pt x="112337" y="532"/>
                  </a:lnTo>
                  <a:lnTo>
                    <a:pt x="112384" y="156"/>
                  </a:lnTo>
                  <a:lnTo>
                    <a:pt x="112618" y="0"/>
                  </a:lnTo>
                  <a:lnTo>
                    <a:pt x="112798" y="110"/>
                  </a:lnTo>
                  <a:lnTo>
                    <a:pt x="112939" y="407"/>
                  </a:lnTo>
                  <a:lnTo>
                    <a:pt x="112814" y="65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310AD56-08E5-BFEE-4593-5E14CF1DE704}"/>
                </a:ext>
              </a:extLst>
            </p:cNvPr>
            <p:cNvSpPr>
              <a:spLocks/>
            </p:cNvSpPr>
            <p:nvPr/>
          </p:nvSpPr>
          <p:spPr>
            <a:xfrm>
              <a:off x="5626228" y="4533765"/>
              <a:ext cx="860554" cy="897926"/>
            </a:xfrm>
            <a:custGeom>
              <a:avLst/>
              <a:gdLst>
                <a:gd name="connsiteX0" fmla="*/ 384514 w 860554"/>
                <a:gd name="connsiteY0" fmla="*/ 72500 h 897926"/>
                <a:gd name="connsiteX1" fmla="*/ 385171 w 860554"/>
                <a:gd name="connsiteY1" fmla="*/ 72711 h 897926"/>
                <a:gd name="connsiteX2" fmla="*/ 386642 w 860554"/>
                <a:gd name="connsiteY2" fmla="*/ 72891 h 897926"/>
                <a:gd name="connsiteX3" fmla="*/ 390131 w 860554"/>
                <a:gd name="connsiteY3" fmla="*/ 73728 h 897926"/>
                <a:gd name="connsiteX4" fmla="*/ 394684 w 860554"/>
                <a:gd name="connsiteY4" fmla="*/ 74675 h 897926"/>
                <a:gd name="connsiteX5" fmla="*/ 395928 w 860554"/>
                <a:gd name="connsiteY5" fmla="*/ 74346 h 897926"/>
                <a:gd name="connsiteX6" fmla="*/ 396672 w 860554"/>
                <a:gd name="connsiteY6" fmla="*/ 73681 h 897926"/>
                <a:gd name="connsiteX7" fmla="*/ 396844 w 860554"/>
                <a:gd name="connsiteY7" fmla="*/ 71733 h 897926"/>
                <a:gd name="connsiteX8" fmla="*/ 396985 w 860554"/>
                <a:gd name="connsiteY8" fmla="*/ 70356 h 897926"/>
                <a:gd name="connsiteX9" fmla="*/ 395960 w 860554"/>
                <a:gd name="connsiteY9" fmla="*/ 69143 h 897926"/>
                <a:gd name="connsiteX10" fmla="*/ 394684 w 860554"/>
                <a:gd name="connsiteY10" fmla="*/ 67767 h 897926"/>
                <a:gd name="connsiteX11" fmla="*/ 393511 w 860554"/>
                <a:gd name="connsiteY11" fmla="*/ 66053 h 897926"/>
                <a:gd name="connsiteX12" fmla="*/ 392103 w 860554"/>
                <a:gd name="connsiteY12" fmla="*/ 65560 h 897926"/>
                <a:gd name="connsiteX13" fmla="*/ 392283 w 860554"/>
                <a:gd name="connsiteY13" fmla="*/ 64676 h 897926"/>
                <a:gd name="connsiteX14" fmla="*/ 393198 w 860554"/>
                <a:gd name="connsiteY14" fmla="*/ 63761 h 897926"/>
                <a:gd name="connsiteX15" fmla="*/ 394137 w 860554"/>
                <a:gd name="connsiteY15" fmla="*/ 63260 h 897926"/>
                <a:gd name="connsiteX16" fmla="*/ 394677 w 860554"/>
                <a:gd name="connsiteY16" fmla="*/ 62642 h 897926"/>
                <a:gd name="connsiteX17" fmla="*/ 395271 w 860554"/>
                <a:gd name="connsiteY17" fmla="*/ 60358 h 897926"/>
                <a:gd name="connsiteX18" fmla="*/ 395662 w 860554"/>
                <a:gd name="connsiteY18" fmla="*/ 59951 h 897926"/>
                <a:gd name="connsiteX19" fmla="*/ 396061 w 860554"/>
                <a:gd name="connsiteY19" fmla="*/ 59849 h 897926"/>
                <a:gd name="connsiteX20" fmla="*/ 396531 w 860554"/>
                <a:gd name="connsiteY20" fmla="*/ 59935 h 897926"/>
                <a:gd name="connsiteX21" fmla="*/ 397462 w 860554"/>
                <a:gd name="connsiteY21" fmla="*/ 60530 h 897926"/>
                <a:gd name="connsiteX22" fmla="*/ 401045 w 860554"/>
                <a:gd name="connsiteY22" fmla="*/ 62345 h 897926"/>
                <a:gd name="connsiteX23" fmla="*/ 402617 w 860554"/>
                <a:gd name="connsiteY23" fmla="*/ 62071 h 897926"/>
                <a:gd name="connsiteX24" fmla="*/ 408626 w 860554"/>
                <a:gd name="connsiteY24" fmla="*/ 61594 h 897926"/>
                <a:gd name="connsiteX25" fmla="*/ 409533 w 860554"/>
                <a:gd name="connsiteY25" fmla="*/ 60545 h 897926"/>
                <a:gd name="connsiteX26" fmla="*/ 410809 w 860554"/>
                <a:gd name="connsiteY26" fmla="*/ 60311 h 897926"/>
                <a:gd name="connsiteX27" fmla="*/ 412968 w 860554"/>
                <a:gd name="connsiteY27" fmla="*/ 59262 h 897926"/>
                <a:gd name="connsiteX28" fmla="*/ 413820 w 860554"/>
                <a:gd name="connsiteY28" fmla="*/ 59192 h 897926"/>
                <a:gd name="connsiteX29" fmla="*/ 414587 w 860554"/>
                <a:gd name="connsiteY29" fmla="*/ 59442 h 897926"/>
                <a:gd name="connsiteX30" fmla="*/ 415549 w 860554"/>
                <a:gd name="connsiteY30" fmla="*/ 59247 h 897926"/>
                <a:gd name="connsiteX31" fmla="*/ 416966 w 860554"/>
                <a:gd name="connsiteY31" fmla="*/ 58269 h 897926"/>
                <a:gd name="connsiteX32" fmla="*/ 417560 w 860554"/>
                <a:gd name="connsiteY32" fmla="*/ 58167 h 897926"/>
                <a:gd name="connsiteX33" fmla="*/ 417787 w 860554"/>
                <a:gd name="connsiteY33" fmla="*/ 59247 h 897926"/>
                <a:gd name="connsiteX34" fmla="*/ 418702 w 860554"/>
                <a:gd name="connsiteY34" fmla="*/ 60365 h 897926"/>
                <a:gd name="connsiteX35" fmla="*/ 419813 w 860554"/>
                <a:gd name="connsiteY35" fmla="*/ 61390 h 897926"/>
                <a:gd name="connsiteX36" fmla="*/ 420345 w 860554"/>
                <a:gd name="connsiteY36" fmla="*/ 61625 h 897926"/>
                <a:gd name="connsiteX37" fmla="*/ 422207 w 860554"/>
                <a:gd name="connsiteY37" fmla="*/ 61297 h 897926"/>
                <a:gd name="connsiteX38" fmla="*/ 423185 w 860554"/>
                <a:gd name="connsiteY38" fmla="*/ 61586 h 897926"/>
                <a:gd name="connsiteX39" fmla="*/ 423608 w 860554"/>
                <a:gd name="connsiteY39" fmla="*/ 62540 h 897926"/>
                <a:gd name="connsiteX40" fmla="*/ 423733 w 860554"/>
                <a:gd name="connsiteY40" fmla="*/ 63370 h 897926"/>
                <a:gd name="connsiteX41" fmla="*/ 424515 w 860554"/>
                <a:gd name="connsiteY41" fmla="*/ 64074 h 897926"/>
                <a:gd name="connsiteX42" fmla="*/ 425517 w 860554"/>
                <a:gd name="connsiteY42" fmla="*/ 64089 h 897926"/>
                <a:gd name="connsiteX43" fmla="*/ 426049 w 860554"/>
                <a:gd name="connsiteY43" fmla="*/ 64379 h 897926"/>
                <a:gd name="connsiteX44" fmla="*/ 426964 w 860554"/>
                <a:gd name="connsiteY44" fmla="*/ 64833 h 897926"/>
                <a:gd name="connsiteX45" fmla="*/ 427739 w 860554"/>
                <a:gd name="connsiteY45" fmla="*/ 65873 h 897926"/>
                <a:gd name="connsiteX46" fmla="*/ 429538 w 860554"/>
                <a:gd name="connsiteY46" fmla="*/ 66703 h 897926"/>
                <a:gd name="connsiteX47" fmla="*/ 432612 w 860554"/>
                <a:gd name="connsiteY47" fmla="*/ 67860 h 897926"/>
                <a:gd name="connsiteX48" fmla="*/ 434044 w 860554"/>
                <a:gd name="connsiteY48" fmla="*/ 67876 h 897926"/>
                <a:gd name="connsiteX49" fmla="*/ 435374 w 860554"/>
                <a:gd name="connsiteY49" fmla="*/ 68228 h 897926"/>
                <a:gd name="connsiteX50" fmla="*/ 436188 w 860554"/>
                <a:gd name="connsiteY50" fmla="*/ 68580 h 897926"/>
                <a:gd name="connsiteX51" fmla="*/ 437072 w 860554"/>
                <a:gd name="connsiteY51" fmla="*/ 67931 h 897926"/>
                <a:gd name="connsiteX52" fmla="*/ 440217 w 860554"/>
                <a:gd name="connsiteY52" fmla="*/ 66139 h 897926"/>
                <a:gd name="connsiteX53" fmla="*/ 441750 w 860554"/>
                <a:gd name="connsiteY53" fmla="*/ 65138 h 897926"/>
                <a:gd name="connsiteX54" fmla="*/ 442783 w 860554"/>
                <a:gd name="connsiteY54" fmla="*/ 64379 h 897926"/>
                <a:gd name="connsiteX55" fmla="*/ 443558 w 860554"/>
                <a:gd name="connsiteY55" fmla="*/ 63659 h 897926"/>
                <a:gd name="connsiteX56" fmla="*/ 444136 w 860554"/>
                <a:gd name="connsiteY56" fmla="*/ 63471 h 897926"/>
                <a:gd name="connsiteX57" fmla="*/ 444528 w 860554"/>
                <a:gd name="connsiteY57" fmla="*/ 63902 h 897926"/>
                <a:gd name="connsiteX58" fmla="*/ 444864 w 860554"/>
                <a:gd name="connsiteY58" fmla="*/ 64481 h 897926"/>
                <a:gd name="connsiteX59" fmla="*/ 445990 w 860554"/>
                <a:gd name="connsiteY59" fmla="*/ 64817 h 897926"/>
                <a:gd name="connsiteX60" fmla="*/ 448619 w 860554"/>
                <a:gd name="connsiteY60" fmla="*/ 65490 h 897926"/>
                <a:gd name="connsiteX61" fmla="*/ 449824 w 860554"/>
                <a:gd name="connsiteY61" fmla="*/ 65678 h 897926"/>
                <a:gd name="connsiteX62" fmla="*/ 451514 w 860554"/>
                <a:gd name="connsiteY62" fmla="*/ 65107 h 897926"/>
                <a:gd name="connsiteX63" fmla="*/ 452961 w 860554"/>
                <a:gd name="connsiteY63" fmla="*/ 64129 h 897926"/>
                <a:gd name="connsiteX64" fmla="*/ 453650 w 860554"/>
                <a:gd name="connsiteY64" fmla="*/ 63792 h 897926"/>
                <a:gd name="connsiteX65" fmla="*/ 454722 w 860554"/>
                <a:gd name="connsiteY65" fmla="*/ 64770 h 897926"/>
                <a:gd name="connsiteX66" fmla="*/ 455457 w 860554"/>
                <a:gd name="connsiteY66" fmla="*/ 66139 h 897926"/>
                <a:gd name="connsiteX67" fmla="*/ 455950 w 860554"/>
                <a:gd name="connsiteY67" fmla="*/ 66742 h 897926"/>
                <a:gd name="connsiteX68" fmla="*/ 457037 w 860554"/>
                <a:gd name="connsiteY68" fmla="*/ 66601 h 897926"/>
                <a:gd name="connsiteX69" fmla="*/ 459189 w 860554"/>
                <a:gd name="connsiteY69" fmla="*/ 66812 h 897926"/>
                <a:gd name="connsiteX70" fmla="*/ 460777 w 860554"/>
                <a:gd name="connsiteY70" fmla="*/ 67250 h 897926"/>
                <a:gd name="connsiteX71" fmla="*/ 461763 w 860554"/>
                <a:gd name="connsiteY71" fmla="*/ 67211 h 897926"/>
                <a:gd name="connsiteX72" fmla="*/ 463108 w 860554"/>
                <a:gd name="connsiteY72" fmla="*/ 66601 h 897926"/>
                <a:gd name="connsiteX73" fmla="*/ 463836 w 860554"/>
                <a:gd name="connsiteY73" fmla="*/ 65396 h 897926"/>
                <a:gd name="connsiteX74" fmla="*/ 465745 w 860554"/>
                <a:gd name="connsiteY74" fmla="*/ 64293 h 897926"/>
                <a:gd name="connsiteX75" fmla="*/ 467560 w 860554"/>
                <a:gd name="connsiteY75" fmla="*/ 63276 h 897926"/>
                <a:gd name="connsiteX76" fmla="*/ 468600 w 860554"/>
                <a:gd name="connsiteY76" fmla="*/ 61922 h 897926"/>
                <a:gd name="connsiteX77" fmla="*/ 470141 w 860554"/>
                <a:gd name="connsiteY77" fmla="*/ 59669 h 897926"/>
                <a:gd name="connsiteX78" fmla="*/ 470658 w 860554"/>
                <a:gd name="connsiteY78" fmla="*/ 58707 h 897926"/>
                <a:gd name="connsiteX79" fmla="*/ 470767 w 860554"/>
                <a:gd name="connsiteY79" fmla="*/ 57080 h 897926"/>
                <a:gd name="connsiteX80" fmla="*/ 472934 w 860554"/>
                <a:gd name="connsiteY80" fmla="*/ 52354 h 897926"/>
                <a:gd name="connsiteX81" fmla="*/ 473756 w 860554"/>
                <a:gd name="connsiteY81" fmla="*/ 51486 h 897926"/>
                <a:gd name="connsiteX82" fmla="*/ 474241 w 860554"/>
                <a:gd name="connsiteY82" fmla="*/ 49992 h 897926"/>
                <a:gd name="connsiteX83" fmla="*/ 475109 w 860554"/>
                <a:gd name="connsiteY83" fmla="*/ 48263 h 897926"/>
                <a:gd name="connsiteX84" fmla="*/ 475109 w 860554"/>
                <a:gd name="connsiteY84" fmla="*/ 46815 h 897926"/>
                <a:gd name="connsiteX85" fmla="*/ 475743 w 860554"/>
                <a:gd name="connsiteY85" fmla="*/ 45415 h 897926"/>
                <a:gd name="connsiteX86" fmla="*/ 476987 w 860554"/>
                <a:gd name="connsiteY86" fmla="*/ 44210 h 897926"/>
                <a:gd name="connsiteX87" fmla="*/ 477902 w 860554"/>
                <a:gd name="connsiteY87" fmla="*/ 43451 h 897926"/>
                <a:gd name="connsiteX88" fmla="*/ 479373 w 860554"/>
                <a:gd name="connsiteY88" fmla="*/ 41417 h 897926"/>
                <a:gd name="connsiteX89" fmla="*/ 480398 w 860554"/>
                <a:gd name="connsiteY89" fmla="*/ 39500 h 897926"/>
                <a:gd name="connsiteX90" fmla="*/ 482956 w 860554"/>
                <a:gd name="connsiteY90" fmla="*/ 35252 h 897926"/>
                <a:gd name="connsiteX91" fmla="*/ 483152 w 860554"/>
                <a:gd name="connsiteY91" fmla="*/ 34048 h 897926"/>
                <a:gd name="connsiteX92" fmla="*/ 484169 w 860554"/>
                <a:gd name="connsiteY92" fmla="*/ 33328 h 897926"/>
                <a:gd name="connsiteX93" fmla="*/ 484505 w 860554"/>
                <a:gd name="connsiteY93" fmla="*/ 32412 h 897926"/>
                <a:gd name="connsiteX94" fmla="*/ 485593 w 860554"/>
                <a:gd name="connsiteY94" fmla="*/ 31278 h 897926"/>
                <a:gd name="connsiteX95" fmla="*/ 486735 w 860554"/>
                <a:gd name="connsiteY95" fmla="*/ 30386 h 897926"/>
                <a:gd name="connsiteX96" fmla="*/ 487228 w 860554"/>
                <a:gd name="connsiteY96" fmla="*/ 29064 h 897926"/>
                <a:gd name="connsiteX97" fmla="*/ 488065 w 860554"/>
                <a:gd name="connsiteY97" fmla="*/ 27695 h 897926"/>
                <a:gd name="connsiteX98" fmla="*/ 489896 w 860554"/>
                <a:gd name="connsiteY98" fmla="*/ 26670 h 897926"/>
                <a:gd name="connsiteX99" fmla="*/ 490576 w 860554"/>
                <a:gd name="connsiteY99" fmla="*/ 26201 h 897926"/>
                <a:gd name="connsiteX100" fmla="*/ 492657 w 860554"/>
                <a:gd name="connsiteY100" fmla="*/ 22430 h 897926"/>
                <a:gd name="connsiteX101" fmla="*/ 492892 w 860554"/>
                <a:gd name="connsiteY101" fmla="*/ 20748 h 897926"/>
                <a:gd name="connsiteX102" fmla="*/ 494770 w 860554"/>
                <a:gd name="connsiteY102" fmla="*/ 20685 h 897926"/>
                <a:gd name="connsiteX103" fmla="*/ 497719 w 860554"/>
                <a:gd name="connsiteY103" fmla="*/ 22633 h 897926"/>
                <a:gd name="connsiteX104" fmla="*/ 500074 w 860554"/>
                <a:gd name="connsiteY104" fmla="*/ 25504 h 897926"/>
                <a:gd name="connsiteX105" fmla="*/ 503227 w 860554"/>
                <a:gd name="connsiteY105" fmla="*/ 34728 h 897926"/>
                <a:gd name="connsiteX106" fmla="*/ 503751 w 860554"/>
                <a:gd name="connsiteY106" fmla="*/ 43248 h 897926"/>
                <a:gd name="connsiteX107" fmla="*/ 505026 w 860554"/>
                <a:gd name="connsiteY107" fmla="*/ 47707 h 897926"/>
                <a:gd name="connsiteX108" fmla="*/ 508695 w 860554"/>
                <a:gd name="connsiteY108" fmla="*/ 57001 h 897926"/>
                <a:gd name="connsiteX109" fmla="*/ 508930 w 860554"/>
                <a:gd name="connsiteY109" fmla="*/ 58723 h 897926"/>
                <a:gd name="connsiteX110" fmla="*/ 509517 w 860554"/>
                <a:gd name="connsiteY110" fmla="*/ 60804 h 897926"/>
                <a:gd name="connsiteX111" fmla="*/ 510675 w 860554"/>
                <a:gd name="connsiteY111" fmla="*/ 63010 h 897926"/>
                <a:gd name="connsiteX112" fmla="*/ 511958 w 860554"/>
                <a:gd name="connsiteY112" fmla="*/ 66640 h 897926"/>
                <a:gd name="connsiteX113" fmla="*/ 512005 w 860554"/>
                <a:gd name="connsiteY113" fmla="*/ 67313 h 897926"/>
                <a:gd name="connsiteX114" fmla="*/ 511175 w 860554"/>
                <a:gd name="connsiteY114" fmla="*/ 68298 h 897926"/>
                <a:gd name="connsiteX115" fmla="*/ 512396 w 860554"/>
                <a:gd name="connsiteY115" fmla="*/ 68369 h 897926"/>
                <a:gd name="connsiteX116" fmla="*/ 513499 w 860554"/>
                <a:gd name="connsiteY116" fmla="*/ 68956 h 897926"/>
                <a:gd name="connsiteX117" fmla="*/ 514219 w 860554"/>
                <a:gd name="connsiteY117" fmla="*/ 71256 h 897926"/>
                <a:gd name="connsiteX118" fmla="*/ 515134 w 860554"/>
                <a:gd name="connsiteY118" fmla="*/ 72813 h 897926"/>
                <a:gd name="connsiteX119" fmla="*/ 516793 w 860554"/>
                <a:gd name="connsiteY119" fmla="*/ 74941 h 897926"/>
                <a:gd name="connsiteX120" fmla="*/ 520188 w 860554"/>
                <a:gd name="connsiteY120" fmla="*/ 75637 h 897926"/>
                <a:gd name="connsiteX121" fmla="*/ 522754 w 860554"/>
                <a:gd name="connsiteY121" fmla="*/ 75895 h 897926"/>
                <a:gd name="connsiteX122" fmla="*/ 525672 w 860554"/>
                <a:gd name="connsiteY122" fmla="*/ 77100 h 897926"/>
                <a:gd name="connsiteX123" fmla="*/ 527816 w 860554"/>
                <a:gd name="connsiteY123" fmla="*/ 78641 h 897926"/>
                <a:gd name="connsiteX124" fmla="*/ 529474 w 860554"/>
                <a:gd name="connsiteY124" fmla="*/ 83875 h 897926"/>
                <a:gd name="connsiteX125" fmla="*/ 528935 w 860554"/>
                <a:gd name="connsiteY125" fmla="*/ 87161 h 897926"/>
                <a:gd name="connsiteX126" fmla="*/ 529099 w 860554"/>
                <a:gd name="connsiteY126" fmla="*/ 89476 h 897926"/>
                <a:gd name="connsiteX127" fmla="*/ 528238 w 860554"/>
                <a:gd name="connsiteY127" fmla="*/ 90384 h 897926"/>
                <a:gd name="connsiteX128" fmla="*/ 525837 w 860554"/>
                <a:gd name="connsiteY128" fmla="*/ 91902 h 897926"/>
                <a:gd name="connsiteX129" fmla="*/ 525312 w 860554"/>
                <a:gd name="connsiteY129" fmla="*/ 92708 h 897926"/>
                <a:gd name="connsiteX130" fmla="*/ 520407 w 860554"/>
                <a:gd name="connsiteY130" fmla="*/ 96619 h 897926"/>
                <a:gd name="connsiteX131" fmla="*/ 519335 w 860554"/>
                <a:gd name="connsiteY131" fmla="*/ 98466 h 897926"/>
                <a:gd name="connsiteX132" fmla="*/ 516706 w 860554"/>
                <a:gd name="connsiteY132" fmla="*/ 100946 h 897926"/>
                <a:gd name="connsiteX133" fmla="*/ 514101 w 860554"/>
                <a:gd name="connsiteY133" fmla="*/ 105671 h 897926"/>
                <a:gd name="connsiteX134" fmla="*/ 510291 w 860554"/>
                <a:gd name="connsiteY134" fmla="*/ 109990 h 897926"/>
                <a:gd name="connsiteX135" fmla="*/ 508946 w 860554"/>
                <a:gd name="connsiteY135" fmla="*/ 111085 h 897926"/>
                <a:gd name="connsiteX136" fmla="*/ 506888 w 860554"/>
                <a:gd name="connsiteY136" fmla="*/ 111335 h 897926"/>
                <a:gd name="connsiteX137" fmla="*/ 505636 w 860554"/>
                <a:gd name="connsiteY137" fmla="*/ 112000 h 897926"/>
                <a:gd name="connsiteX138" fmla="*/ 502679 w 860554"/>
                <a:gd name="connsiteY138" fmla="*/ 115529 h 897926"/>
                <a:gd name="connsiteX139" fmla="*/ 498705 w 860554"/>
                <a:gd name="connsiteY139" fmla="*/ 116702 h 897926"/>
                <a:gd name="connsiteX140" fmla="*/ 498337 w 860554"/>
                <a:gd name="connsiteY140" fmla="*/ 118744 h 897926"/>
                <a:gd name="connsiteX141" fmla="*/ 496045 w 860554"/>
                <a:gd name="connsiteY141" fmla="*/ 123407 h 897926"/>
                <a:gd name="connsiteX142" fmla="*/ 494019 w 860554"/>
                <a:gd name="connsiteY142" fmla="*/ 125957 h 897926"/>
                <a:gd name="connsiteX143" fmla="*/ 492728 w 860554"/>
                <a:gd name="connsiteY143" fmla="*/ 126818 h 897926"/>
                <a:gd name="connsiteX144" fmla="*/ 489481 w 860554"/>
                <a:gd name="connsiteY144" fmla="*/ 131465 h 897926"/>
                <a:gd name="connsiteX145" fmla="*/ 489066 w 860554"/>
                <a:gd name="connsiteY145" fmla="*/ 133499 h 897926"/>
                <a:gd name="connsiteX146" fmla="*/ 489082 w 860554"/>
                <a:gd name="connsiteY146" fmla="*/ 137059 h 897926"/>
                <a:gd name="connsiteX147" fmla="*/ 486915 w 860554"/>
                <a:gd name="connsiteY147" fmla="*/ 139226 h 897926"/>
                <a:gd name="connsiteX148" fmla="*/ 484662 w 860554"/>
                <a:gd name="connsiteY148" fmla="*/ 140603 h 897926"/>
                <a:gd name="connsiteX149" fmla="*/ 484380 w 860554"/>
                <a:gd name="connsiteY149" fmla="*/ 143646 h 897926"/>
                <a:gd name="connsiteX150" fmla="*/ 483363 w 860554"/>
                <a:gd name="connsiteY150" fmla="*/ 144687 h 897926"/>
                <a:gd name="connsiteX151" fmla="*/ 482495 w 860554"/>
                <a:gd name="connsiteY151" fmla="*/ 145359 h 897926"/>
                <a:gd name="connsiteX152" fmla="*/ 477910 w 860554"/>
                <a:gd name="connsiteY152" fmla="*/ 144561 h 897926"/>
                <a:gd name="connsiteX153" fmla="*/ 470791 w 860554"/>
                <a:gd name="connsiteY153" fmla="*/ 147871 h 897926"/>
                <a:gd name="connsiteX154" fmla="*/ 468358 w 860554"/>
                <a:gd name="connsiteY154" fmla="*/ 148692 h 897926"/>
                <a:gd name="connsiteX155" fmla="*/ 476126 w 860554"/>
                <a:gd name="connsiteY155" fmla="*/ 148856 h 897926"/>
                <a:gd name="connsiteX156" fmla="*/ 478622 w 860554"/>
                <a:gd name="connsiteY156" fmla="*/ 150617 h 897926"/>
                <a:gd name="connsiteX157" fmla="*/ 484091 w 860554"/>
                <a:gd name="connsiteY157" fmla="*/ 149451 h 897926"/>
                <a:gd name="connsiteX158" fmla="*/ 490709 w 860554"/>
                <a:gd name="connsiteY158" fmla="*/ 145258 h 897926"/>
                <a:gd name="connsiteX159" fmla="*/ 493236 w 860554"/>
                <a:gd name="connsiteY159" fmla="*/ 144374 h 897926"/>
                <a:gd name="connsiteX160" fmla="*/ 498368 w 860554"/>
                <a:gd name="connsiteY160" fmla="*/ 141526 h 897926"/>
                <a:gd name="connsiteX161" fmla="*/ 500457 w 860554"/>
                <a:gd name="connsiteY161" fmla="*/ 139625 h 897926"/>
                <a:gd name="connsiteX162" fmla="*/ 504260 w 860554"/>
                <a:gd name="connsiteY162" fmla="*/ 137348 h 897926"/>
                <a:gd name="connsiteX163" fmla="*/ 505073 w 860554"/>
                <a:gd name="connsiteY163" fmla="*/ 136347 h 897926"/>
                <a:gd name="connsiteX164" fmla="*/ 507201 w 860554"/>
                <a:gd name="connsiteY164" fmla="*/ 135283 h 897926"/>
                <a:gd name="connsiteX165" fmla="*/ 508359 w 860554"/>
                <a:gd name="connsiteY165" fmla="*/ 136636 h 897926"/>
                <a:gd name="connsiteX166" fmla="*/ 508453 w 860554"/>
                <a:gd name="connsiteY166" fmla="*/ 137489 h 897926"/>
                <a:gd name="connsiteX167" fmla="*/ 506700 w 860554"/>
                <a:gd name="connsiteY167" fmla="*/ 139155 h 897926"/>
                <a:gd name="connsiteX168" fmla="*/ 507154 w 860554"/>
                <a:gd name="connsiteY168" fmla="*/ 140227 h 897926"/>
                <a:gd name="connsiteX169" fmla="*/ 508304 w 860554"/>
                <a:gd name="connsiteY169" fmla="*/ 141573 h 897926"/>
                <a:gd name="connsiteX170" fmla="*/ 508719 w 860554"/>
                <a:gd name="connsiteY170" fmla="*/ 143435 h 897926"/>
                <a:gd name="connsiteX171" fmla="*/ 508875 w 860554"/>
                <a:gd name="connsiteY171" fmla="*/ 144851 h 897926"/>
                <a:gd name="connsiteX172" fmla="*/ 509587 w 860554"/>
                <a:gd name="connsiteY172" fmla="*/ 147331 h 897926"/>
                <a:gd name="connsiteX173" fmla="*/ 511942 w 860554"/>
                <a:gd name="connsiteY173" fmla="*/ 150687 h 897926"/>
                <a:gd name="connsiteX174" fmla="*/ 512020 w 860554"/>
                <a:gd name="connsiteY174" fmla="*/ 151798 h 897926"/>
                <a:gd name="connsiteX175" fmla="*/ 511692 w 860554"/>
                <a:gd name="connsiteY175" fmla="*/ 153261 h 897926"/>
                <a:gd name="connsiteX176" fmla="*/ 512818 w 860554"/>
                <a:gd name="connsiteY176" fmla="*/ 154466 h 897926"/>
                <a:gd name="connsiteX177" fmla="*/ 513984 w 860554"/>
                <a:gd name="connsiteY177" fmla="*/ 155178 h 897926"/>
                <a:gd name="connsiteX178" fmla="*/ 517989 w 860554"/>
                <a:gd name="connsiteY178" fmla="*/ 158792 h 897926"/>
                <a:gd name="connsiteX179" fmla="*/ 521119 w 860554"/>
                <a:gd name="connsiteY179" fmla="*/ 156774 h 897926"/>
                <a:gd name="connsiteX180" fmla="*/ 523051 w 860554"/>
                <a:gd name="connsiteY180" fmla="*/ 156187 h 897926"/>
                <a:gd name="connsiteX181" fmla="*/ 524280 w 860554"/>
                <a:gd name="connsiteY181" fmla="*/ 155342 h 897926"/>
                <a:gd name="connsiteX182" fmla="*/ 526861 w 860554"/>
                <a:gd name="connsiteY182" fmla="*/ 154779 h 897926"/>
                <a:gd name="connsiteX183" fmla="*/ 528974 w 860554"/>
                <a:gd name="connsiteY183" fmla="*/ 155624 h 897926"/>
                <a:gd name="connsiteX184" fmla="*/ 533003 w 860554"/>
                <a:gd name="connsiteY184" fmla="*/ 156836 h 897926"/>
                <a:gd name="connsiteX185" fmla="*/ 535952 w 860554"/>
                <a:gd name="connsiteY185" fmla="*/ 155545 h 897926"/>
                <a:gd name="connsiteX186" fmla="*/ 541914 w 860554"/>
                <a:gd name="connsiteY186" fmla="*/ 152588 h 897926"/>
                <a:gd name="connsiteX187" fmla="*/ 540052 w 860554"/>
                <a:gd name="connsiteY187" fmla="*/ 157822 h 897926"/>
                <a:gd name="connsiteX188" fmla="*/ 538698 w 860554"/>
                <a:gd name="connsiteY188" fmla="*/ 162626 h 897926"/>
                <a:gd name="connsiteX189" fmla="*/ 537673 w 860554"/>
                <a:gd name="connsiteY189" fmla="*/ 164566 h 897926"/>
                <a:gd name="connsiteX190" fmla="*/ 536656 w 860554"/>
                <a:gd name="connsiteY190" fmla="*/ 169792 h 897926"/>
                <a:gd name="connsiteX191" fmla="*/ 535655 w 860554"/>
                <a:gd name="connsiteY191" fmla="*/ 171192 h 897926"/>
                <a:gd name="connsiteX192" fmla="*/ 534841 w 860554"/>
                <a:gd name="connsiteY192" fmla="*/ 172788 h 897926"/>
                <a:gd name="connsiteX193" fmla="*/ 536171 w 860554"/>
                <a:gd name="connsiteY193" fmla="*/ 172233 h 897926"/>
                <a:gd name="connsiteX194" fmla="*/ 537313 w 860554"/>
                <a:gd name="connsiteY194" fmla="*/ 171474 h 897926"/>
                <a:gd name="connsiteX195" fmla="*/ 538776 w 860554"/>
                <a:gd name="connsiteY195" fmla="*/ 169463 h 897926"/>
                <a:gd name="connsiteX196" fmla="*/ 539872 w 860554"/>
                <a:gd name="connsiteY196" fmla="*/ 165966 h 897926"/>
                <a:gd name="connsiteX197" fmla="*/ 544190 w 860554"/>
                <a:gd name="connsiteY197" fmla="*/ 156633 h 897926"/>
                <a:gd name="connsiteX198" fmla="*/ 545426 w 860554"/>
                <a:gd name="connsiteY198" fmla="*/ 155804 h 897926"/>
                <a:gd name="connsiteX199" fmla="*/ 549017 w 860554"/>
                <a:gd name="connsiteY199" fmla="*/ 154740 h 897926"/>
                <a:gd name="connsiteX200" fmla="*/ 555198 w 860554"/>
                <a:gd name="connsiteY200" fmla="*/ 147276 h 897926"/>
                <a:gd name="connsiteX201" fmla="*/ 557615 w 860554"/>
                <a:gd name="connsiteY201" fmla="*/ 147299 h 897926"/>
                <a:gd name="connsiteX202" fmla="*/ 559164 w 860554"/>
                <a:gd name="connsiteY202" fmla="*/ 149013 h 897926"/>
                <a:gd name="connsiteX203" fmla="*/ 560627 w 860554"/>
                <a:gd name="connsiteY203" fmla="*/ 150030 h 897926"/>
                <a:gd name="connsiteX204" fmla="*/ 561003 w 860554"/>
                <a:gd name="connsiteY204" fmla="*/ 147988 h 897926"/>
                <a:gd name="connsiteX205" fmla="*/ 563115 w 860554"/>
                <a:gd name="connsiteY205" fmla="*/ 147159 h 897926"/>
                <a:gd name="connsiteX206" fmla="*/ 560885 w 860554"/>
                <a:gd name="connsiteY206" fmla="*/ 146150 h 897926"/>
                <a:gd name="connsiteX207" fmla="*/ 560526 w 860554"/>
                <a:gd name="connsiteY207" fmla="*/ 145234 h 897926"/>
                <a:gd name="connsiteX208" fmla="*/ 560314 w 860554"/>
                <a:gd name="connsiteY208" fmla="*/ 143709 h 897926"/>
                <a:gd name="connsiteX209" fmla="*/ 561832 w 860554"/>
                <a:gd name="connsiteY209" fmla="*/ 141643 h 897926"/>
                <a:gd name="connsiteX210" fmla="*/ 560925 w 860554"/>
                <a:gd name="connsiteY210" fmla="*/ 139812 h 897926"/>
                <a:gd name="connsiteX211" fmla="*/ 564070 w 860554"/>
                <a:gd name="connsiteY211" fmla="*/ 137512 h 897926"/>
                <a:gd name="connsiteX212" fmla="*/ 563827 w 860554"/>
                <a:gd name="connsiteY212" fmla="*/ 135783 h 897926"/>
                <a:gd name="connsiteX213" fmla="*/ 564954 w 860554"/>
                <a:gd name="connsiteY213" fmla="*/ 134360 h 897926"/>
                <a:gd name="connsiteX214" fmla="*/ 566377 w 860554"/>
                <a:gd name="connsiteY214" fmla="*/ 132889 h 897926"/>
                <a:gd name="connsiteX215" fmla="*/ 567989 w 860554"/>
                <a:gd name="connsiteY215" fmla="*/ 132177 h 897926"/>
                <a:gd name="connsiteX216" fmla="*/ 568286 w 860554"/>
                <a:gd name="connsiteY216" fmla="*/ 130917 h 897926"/>
                <a:gd name="connsiteX217" fmla="*/ 569304 w 860554"/>
                <a:gd name="connsiteY217" fmla="*/ 130401 h 897926"/>
                <a:gd name="connsiteX218" fmla="*/ 570101 w 860554"/>
                <a:gd name="connsiteY218" fmla="*/ 130213 h 897926"/>
                <a:gd name="connsiteX219" fmla="*/ 571674 w 860554"/>
                <a:gd name="connsiteY219" fmla="*/ 131621 h 897926"/>
                <a:gd name="connsiteX220" fmla="*/ 573380 w 860554"/>
                <a:gd name="connsiteY220" fmla="*/ 129963 h 897926"/>
                <a:gd name="connsiteX221" fmla="*/ 575038 w 860554"/>
                <a:gd name="connsiteY221" fmla="*/ 129314 h 897926"/>
                <a:gd name="connsiteX222" fmla="*/ 575781 w 860554"/>
                <a:gd name="connsiteY222" fmla="*/ 129603 h 897926"/>
                <a:gd name="connsiteX223" fmla="*/ 576712 w 860554"/>
                <a:gd name="connsiteY223" fmla="*/ 130338 h 897926"/>
                <a:gd name="connsiteX224" fmla="*/ 577690 w 860554"/>
                <a:gd name="connsiteY224" fmla="*/ 130651 h 897926"/>
                <a:gd name="connsiteX225" fmla="*/ 578480 w 860554"/>
                <a:gd name="connsiteY225" fmla="*/ 130518 h 897926"/>
                <a:gd name="connsiteX226" fmla="*/ 580538 w 860554"/>
                <a:gd name="connsiteY226" fmla="*/ 129454 h 897926"/>
                <a:gd name="connsiteX227" fmla="*/ 582439 w 860554"/>
                <a:gd name="connsiteY227" fmla="*/ 131168 h 897926"/>
                <a:gd name="connsiteX228" fmla="*/ 583581 w 860554"/>
                <a:gd name="connsiteY228" fmla="*/ 131543 h 897926"/>
                <a:gd name="connsiteX229" fmla="*/ 583268 w 860554"/>
                <a:gd name="connsiteY229" fmla="*/ 130581 h 897926"/>
                <a:gd name="connsiteX230" fmla="*/ 582666 w 860554"/>
                <a:gd name="connsiteY230" fmla="*/ 129689 h 897926"/>
                <a:gd name="connsiteX231" fmla="*/ 583135 w 860554"/>
                <a:gd name="connsiteY231" fmla="*/ 128961 h 897926"/>
                <a:gd name="connsiteX232" fmla="*/ 584035 w 860554"/>
                <a:gd name="connsiteY232" fmla="*/ 128508 h 897926"/>
                <a:gd name="connsiteX233" fmla="*/ 586883 w 860554"/>
                <a:gd name="connsiteY233" fmla="*/ 128915 h 897926"/>
                <a:gd name="connsiteX234" fmla="*/ 588377 w 860554"/>
                <a:gd name="connsiteY234" fmla="*/ 129681 h 897926"/>
                <a:gd name="connsiteX235" fmla="*/ 589996 w 860554"/>
                <a:gd name="connsiteY235" fmla="*/ 131097 h 897926"/>
                <a:gd name="connsiteX236" fmla="*/ 592242 w 860554"/>
                <a:gd name="connsiteY236" fmla="*/ 131199 h 897926"/>
                <a:gd name="connsiteX237" fmla="*/ 594010 w 860554"/>
                <a:gd name="connsiteY237" fmla="*/ 131050 h 897926"/>
                <a:gd name="connsiteX238" fmla="*/ 595121 w 860554"/>
                <a:gd name="connsiteY238" fmla="*/ 131848 h 897926"/>
                <a:gd name="connsiteX239" fmla="*/ 596928 w 860554"/>
                <a:gd name="connsiteY239" fmla="*/ 131840 h 897926"/>
                <a:gd name="connsiteX240" fmla="*/ 597836 w 860554"/>
                <a:gd name="connsiteY240" fmla="*/ 133084 h 897926"/>
                <a:gd name="connsiteX241" fmla="*/ 600589 w 860554"/>
                <a:gd name="connsiteY241" fmla="*/ 134829 h 897926"/>
                <a:gd name="connsiteX242" fmla="*/ 601184 w 860554"/>
                <a:gd name="connsiteY242" fmla="*/ 136010 h 897926"/>
                <a:gd name="connsiteX243" fmla="*/ 603398 w 860554"/>
                <a:gd name="connsiteY243" fmla="*/ 136581 h 897926"/>
                <a:gd name="connsiteX244" fmla="*/ 605479 w 860554"/>
                <a:gd name="connsiteY244" fmla="*/ 137309 h 897926"/>
                <a:gd name="connsiteX245" fmla="*/ 607693 w 860554"/>
                <a:gd name="connsiteY245" fmla="*/ 137505 h 897926"/>
                <a:gd name="connsiteX246" fmla="*/ 609931 w 860554"/>
                <a:gd name="connsiteY246" fmla="*/ 137332 h 897926"/>
                <a:gd name="connsiteX247" fmla="*/ 610024 w 860554"/>
                <a:gd name="connsiteY247" fmla="*/ 138827 h 897926"/>
                <a:gd name="connsiteX248" fmla="*/ 611660 w 860554"/>
                <a:gd name="connsiteY248" fmla="*/ 139234 h 897926"/>
                <a:gd name="connsiteX249" fmla="*/ 613764 w 860554"/>
                <a:gd name="connsiteY249" fmla="*/ 138905 h 897926"/>
                <a:gd name="connsiteX250" fmla="*/ 615352 w 860554"/>
                <a:gd name="connsiteY250" fmla="*/ 140744 h 897926"/>
                <a:gd name="connsiteX251" fmla="*/ 619600 w 860554"/>
                <a:gd name="connsiteY251" fmla="*/ 142128 h 897926"/>
                <a:gd name="connsiteX252" fmla="*/ 622542 w 860554"/>
                <a:gd name="connsiteY252" fmla="*/ 144248 h 897926"/>
                <a:gd name="connsiteX253" fmla="*/ 624474 w 860554"/>
                <a:gd name="connsiteY253" fmla="*/ 143873 h 897926"/>
                <a:gd name="connsiteX254" fmla="*/ 626634 w 860554"/>
                <a:gd name="connsiteY254" fmla="*/ 144436 h 897926"/>
                <a:gd name="connsiteX255" fmla="*/ 628949 w 860554"/>
                <a:gd name="connsiteY255" fmla="*/ 149044 h 897926"/>
                <a:gd name="connsiteX256" fmla="*/ 629473 w 860554"/>
                <a:gd name="connsiteY256" fmla="*/ 152314 h 897926"/>
                <a:gd name="connsiteX257" fmla="*/ 630506 w 860554"/>
                <a:gd name="connsiteY257" fmla="*/ 151861 h 897926"/>
                <a:gd name="connsiteX258" fmla="*/ 631468 w 860554"/>
                <a:gd name="connsiteY258" fmla="*/ 150398 h 897926"/>
                <a:gd name="connsiteX259" fmla="*/ 632705 w 860554"/>
                <a:gd name="connsiteY259" fmla="*/ 147722 h 897926"/>
                <a:gd name="connsiteX260" fmla="*/ 635028 w 860554"/>
                <a:gd name="connsiteY260" fmla="*/ 146838 h 897926"/>
                <a:gd name="connsiteX261" fmla="*/ 636139 w 860554"/>
                <a:gd name="connsiteY261" fmla="*/ 147863 h 897926"/>
                <a:gd name="connsiteX262" fmla="*/ 638463 w 860554"/>
                <a:gd name="connsiteY262" fmla="*/ 149506 h 897926"/>
                <a:gd name="connsiteX263" fmla="*/ 640465 w 860554"/>
                <a:gd name="connsiteY263" fmla="*/ 151305 h 897926"/>
                <a:gd name="connsiteX264" fmla="*/ 641310 w 860554"/>
                <a:gd name="connsiteY264" fmla="*/ 152463 h 897926"/>
                <a:gd name="connsiteX265" fmla="*/ 642820 w 860554"/>
                <a:gd name="connsiteY265" fmla="*/ 152651 h 897926"/>
                <a:gd name="connsiteX266" fmla="*/ 641561 w 860554"/>
                <a:gd name="connsiteY266" fmla="*/ 154075 h 897926"/>
                <a:gd name="connsiteX267" fmla="*/ 642828 w 860554"/>
                <a:gd name="connsiteY267" fmla="*/ 153926 h 897926"/>
                <a:gd name="connsiteX268" fmla="*/ 644354 w 860554"/>
                <a:gd name="connsiteY268" fmla="*/ 152917 h 897926"/>
                <a:gd name="connsiteX269" fmla="*/ 645660 w 860554"/>
                <a:gd name="connsiteY269" fmla="*/ 155014 h 897926"/>
                <a:gd name="connsiteX270" fmla="*/ 646646 w 860554"/>
                <a:gd name="connsiteY270" fmla="*/ 157298 h 897926"/>
                <a:gd name="connsiteX271" fmla="*/ 646841 w 860554"/>
                <a:gd name="connsiteY271" fmla="*/ 159621 h 897926"/>
                <a:gd name="connsiteX272" fmla="*/ 645911 w 860554"/>
                <a:gd name="connsiteY272" fmla="*/ 160952 h 897926"/>
                <a:gd name="connsiteX273" fmla="*/ 645097 w 860554"/>
                <a:gd name="connsiteY273" fmla="*/ 161789 h 897926"/>
                <a:gd name="connsiteX274" fmla="*/ 644189 w 860554"/>
                <a:gd name="connsiteY274" fmla="*/ 163431 h 897926"/>
                <a:gd name="connsiteX275" fmla="*/ 643118 w 860554"/>
                <a:gd name="connsiteY275" fmla="*/ 163729 h 897926"/>
                <a:gd name="connsiteX276" fmla="*/ 642046 w 860554"/>
                <a:gd name="connsiteY276" fmla="*/ 164261 h 897926"/>
                <a:gd name="connsiteX277" fmla="*/ 643266 w 860554"/>
                <a:gd name="connsiteY277" fmla="*/ 165458 h 897926"/>
                <a:gd name="connsiteX278" fmla="*/ 644103 w 860554"/>
                <a:gd name="connsiteY278" fmla="*/ 166608 h 897926"/>
                <a:gd name="connsiteX279" fmla="*/ 645934 w 860554"/>
                <a:gd name="connsiteY279" fmla="*/ 163494 h 897926"/>
                <a:gd name="connsiteX280" fmla="*/ 647225 w 860554"/>
                <a:gd name="connsiteY280" fmla="*/ 162618 h 897926"/>
                <a:gd name="connsiteX281" fmla="*/ 649087 w 860554"/>
                <a:gd name="connsiteY281" fmla="*/ 162133 h 897926"/>
                <a:gd name="connsiteX282" fmla="*/ 650057 w 860554"/>
                <a:gd name="connsiteY282" fmla="*/ 164347 h 897926"/>
                <a:gd name="connsiteX283" fmla="*/ 650260 w 860554"/>
                <a:gd name="connsiteY283" fmla="*/ 166444 h 897926"/>
                <a:gd name="connsiteX284" fmla="*/ 647225 w 860554"/>
                <a:gd name="connsiteY284" fmla="*/ 167312 h 897926"/>
                <a:gd name="connsiteX285" fmla="*/ 647217 w 860554"/>
                <a:gd name="connsiteY285" fmla="*/ 168963 h 897926"/>
                <a:gd name="connsiteX286" fmla="*/ 646310 w 860554"/>
                <a:gd name="connsiteY286" fmla="*/ 169901 h 897926"/>
                <a:gd name="connsiteX287" fmla="*/ 645715 w 860554"/>
                <a:gd name="connsiteY287" fmla="*/ 170981 h 897926"/>
                <a:gd name="connsiteX288" fmla="*/ 645238 w 860554"/>
                <a:gd name="connsiteY288" fmla="*/ 173234 h 897926"/>
                <a:gd name="connsiteX289" fmla="*/ 644620 w 860554"/>
                <a:gd name="connsiteY289" fmla="*/ 175104 h 897926"/>
                <a:gd name="connsiteX290" fmla="*/ 642813 w 860554"/>
                <a:gd name="connsiteY290" fmla="*/ 183397 h 897926"/>
                <a:gd name="connsiteX291" fmla="*/ 642781 w 860554"/>
                <a:gd name="connsiteY291" fmla="*/ 184766 h 897926"/>
                <a:gd name="connsiteX292" fmla="*/ 644987 w 860554"/>
                <a:gd name="connsiteY292" fmla="*/ 183303 h 897926"/>
                <a:gd name="connsiteX293" fmla="*/ 649056 w 860554"/>
                <a:gd name="connsiteY293" fmla="*/ 179078 h 897926"/>
                <a:gd name="connsiteX294" fmla="*/ 650292 w 860554"/>
                <a:gd name="connsiteY294" fmla="*/ 174580 h 897926"/>
                <a:gd name="connsiteX295" fmla="*/ 651895 w 860554"/>
                <a:gd name="connsiteY295" fmla="*/ 170144 h 897926"/>
                <a:gd name="connsiteX296" fmla="*/ 653640 w 860554"/>
                <a:gd name="connsiteY296" fmla="*/ 168751 h 897926"/>
                <a:gd name="connsiteX297" fmla="*/ 654727 w 860554"/>
                <a:gd name="connsiteY297" fmla="*/ 168751 h 897926"/>
                <a:gd name="connsiteX298" fmla="*/ 656347 w 860554"/>
                <a:gd name="connsiteY298" fmla="*/ 169236 h 897926"/>
                <a:gd name="connsiteX299" fmla="*/ 656441 w 860554"/>
                <a:gd name="connsiteY299" fmla="*/ 170692 h 897926"/>
                <a:gd name="connsiteX300" fmla="*/ 656191 w 860554"/>
                <a:gd name="connsiteY300" fmla="*/ 171529 h 897926"/>
                <a:gd name="connsiteX301" fmla="*/ 654454 w 860554"/>
                <a:gd name="connsiteY301" fmla="*/ 173735 h 897926"/>
                <a:gd name="connsiteX302" fmla="*/ 653718 w 860554"/>
                <a:gd name="connsiteY302" fmla="*/ 174940 h 897926"/>
                <a:gd name="connsiteX303" fmla="*/ 654430 w 860554"/>
                <a:gd name="connsiteY303" fmla="*/ 176129 h 897926"/>
                <a:gd name="connsiteX304" fmla="*/ 658366 w 860554"/>
                <a:gd name="connsiteY304" fmla="*/ 172475 h 897926"/>
                <a:gd name="connsiteX305" fmla="*/ 660134 w 860554"/>
                <a:gd name="connsiteY305" fmla="*/ 171192 h 897926"/>
                <a:gd name="connsiteX306" fmla="*/ 661636 w 860554"/>
                <a:gd name="connsiteY306" fmla="*/ 171450 h 897926"/>
                <a:gd name="connsiteX307" fmla="*/ 664616 w 860554"/>
                <a:gd name="connsiteY307" fmla="*/ 169761 h 897926"/>
                <a:gd name="connsiteX308" fmla="*/ 670625 w 860554"/>
                <a:gd name="connsiteY308" fmla="*/ 169409 h 897926"/>
                <a:gd name="connsiteX309" fmla="*/ 671079 w 860554"/>
                <a:gd name="connsiteY309" fmla="*/ 167476 h 897926"/>
                <a:gd name="connsiteX310" fmla="*/ 672276 w 860554"/>
                <a:gd name="connsiteY310" fmla="*/ 166655 h 897926"/>
                <a:gd name="connsiteX311" fmla="*/ 675577 w 860554"/>
                <a:gd name="connsiteY311" fmla="*/ 166874 h 897926"/>
                <a:gd name="connsiteX312" fmla="*/ 682008 w 860554"/>
                <a:gd name="connsiteY312" fmla="*/ 168595 h 897926"/>
                <a:gd name="connsiteX313" fmla="*/ 684300 w 860554"/>
                <a:gd name="connsiteY313" fmla="*/ 170003 h 897926"/>
                <a:gd name="connsiteX314" fmla="*/ 687735 w 860554"/>
                <a:gd name="connsiteY314" fmla="*/ 171310 h 897926"/>
                <a:gd name="connsiteX315" fmla="*/ 689542 w 860554"/>
                <a:gd name="connsiteY315" fmla="*/ 172866 h 897926"/>
                <a:gd name="connsiteX316" fmla="*/ 697091 w 860554"/>
                <a:gd name="connsiteY316" fmla="*/ 175730 h 897926"/>
                <a:gd name="connsiteX317" fmla="*/ 702576 w 860554"/>
                <a:gd name="connsiteY317" fmla="*/ 176035 h 897926"/>
                <a:gd name="connsiteX318" fmla="*/ 705290 w 860554"/>
                <a:gd name="connsiteY318" fmla="*/ 174736 h 897926"/>
                <a:gd name="connsiteX319" fmla="*/ 708678 w 860554"/>
                <a:gd name="connsiteY319" fmla="*/ 176097 h 897926"/>
                <a:gd name="connsiteX320" fmla="*/ 710469 w 860554"/>
                <a:gd name="connsiteY320" fmla="*/ 177623 h 897926"/>
                <a:gd name="connsiteX321" fmla="*/ 713990 w 860554"/>
                <a:gd name="connsiteY321" fmla="*/ 178445 h 897926"/>
                <a:gd name="connsiteX322" fmla="*/ 717542 w 860554"/>
                <a:gd name="connsiteY322" fmla="*/ 178875 h 897926"/>
                <a:gd name="connsiteX323" fmla="*/ 720257 w 860554"/>
                <a:gd name="connsiteY323" fmla="*/ 177780 h 897926"/>
                <a:gd name="connsiteX324" fmla="*/ 727266 w 860554"/>
                <a:gd name="connsiteY324" fmla="*/ 177420 h 897926"/>
                <a:gd name="connsiteX325" fmla="*/ 736068 w 860554"/>
                <a:gd name="connsiteY325" fmla="*/ 175800 h 897926"/>
                <a:gd name="connsiteX326" fmla="*/ 741317 w 860554"/>
                <a:gd name="connsiteY326" fmla="*/ 176184 h 897926"/>
                <a:gd name="connsiteX327" fmla="*/ 747263 w 860554"/>
                <a:gd name="connsiteY327" fmla="*/ 177240 h 897926"/>
                <a:gd name="connsiteX328" fmla="*/ 751504 w 860554"/>
                <a:gd name="connsiteY328" fmla="*/ 179955 h 897926"/>
                <a:gd name="connsiteX329" fmla="*/ 755071 w 860554"/>
                <a:gd name="connsiteY329" fmla="*/ 181488 h 897926"/>
                <a:gd name="connsiteX330" fmla="*/ 757230 w 860554"/>
                <a:gd name="connsiteY330" fmla="*/ 182998 h 897926"/>
                <a:gd name="connsiteX331" fmla="*/ 760712 w 860554"/>
                <a:gd name="connsiteY331" fmla="*/ 184570 h 897926"/>
                <a:gd name="connsiteX332" fmla="*/ 768136 w 860554"/>
                <a:gd name="connsiteY332" fmla="*/ 188787 h 897926"/>
                <a:gd name="connsiteX333" fmla="*/ 770741 w 860554"/>
                <a:gd name="connsiteY333" fmla="*/ 191228 h 897926"/>
                <a:gd name="connsiteX334" fmla="*/ 775342 w 860554"/>
                <a:gd name="connsiteY334" fmla="*/ 194545 h 897926"/>
                <a:gd name="connsiteX335" fmla="*/ 779965 w 860554"/>
                <a:gd name="connsiteY335" fmla="*/ 195938 h 897926"/>
                <a:gd name="connsiteX336" fmla="*/ 782461 w 860554"/>
                <a:gd name="connsiteY336" fmla="*/ 199411 h 897926"/>
                <a:gd name="connsiteX337" fmla="*/ 784440 w 860554"/>
                <a:gd name="connsiteY337" fmla="*/ 200976 h 897926"/>
                <a:gd name="connsiteX338" fmla="*/ 789338 w 860554"/>
                <a:gd name="connsiteY338" fmla="*/ 206844 h 897926"/>
                <a:gd name="connsiteX339" fmla="*/ 794892 w 860554"/>
                <a:gd name="connsiteY339" fmla="*/ 210951 h 897926"/>
                <a:gd name="connsiteX340" fmla="*/ 798608 w 860554"/>
                <a:gd name="connsiteY340" fmla="*/ 215058 h 897926"/>
                <a:gd name="connsiteX341" fmla="*/ 805743 w 860554"/>
                <a:gd name="connsiteY341" fmla="*/ 217703 h 897926"/>
                <a:gd name="connsiteX342" fmla="*/ 808529 w 860554"/>
                <a:gd name="connsiteY342" fmla="*/ 222068 h 897926"/>
                <a:gd name="connsiteX343" fmla="*/ 813355 w 860554"/>
                <a:gd name="connsiteY343" fmla="*/ 222600 h 897926"/>
                <a:gd name="connsiteX344" fmla="*/ 815413 w 860554"/>
                <a:gd name="connsiteY344" fmla="*/ 223249 h 897926"/>
                <a:gd name="connsiteX345" fmla="*/ 817917 w 860554"/>
                <a:gd name="connsiteY345" fmla="*/ 225088 h 897926"/>
                <a:gd name="connsiteX346" fmla="*/ 821351 w 860554"/>
                <a:gd name="connsiteY346" fmla="*/ 226113 h 897926"/>
                <a:gd name="connsiteX347" fmla="*/ 825826 w 860554"/>
                <a:gd name="connsiteY347" fmla="*/ 225823 h 897926"/>
                <a:gd name="connsiteX348" fmla="*/ 830763 w 860554"/>
                <a:gd name="connsiteY348" fmla="*/ 226035 h 897926"/>
                <a:gd name="connsiteX349" fmla="*/ 834760 w 860554"/>
                <a:gd name="connsiteY349" fmla="*/ 225174 h 897926"/>
                <a:gd name="connsiteX350" fmla="*/ 844211 w 860554"/>
                <a:gd name="connsiteY350" fmla="*/ 226809 h 897926"/>
                <a:gd name="connsiteX351" fmla="*/ 845698 w 860554"/>
                <a:gd name="connsiteY351" fmla="*/ 227615 h 897926"/>
                <a:gd name="connsiteX352" fmla="*/ 847653 w 860554"/>
                <a:gd name="connsiteY352" fmla="*/ 229469 h 897926"/>
                <a:gd name="connsiteX353" fmla="*/ 851104 w 860554"/>
                <a:gd name="connsiteY353" fmla="*/ 236393 h 897926"/>
                <a:gd name="connsiteX354" fmla="*/ 853161 w 860554"/>
                <a:gd name="connsiteY354" fmla="*/ 244076 h 897926"/>
                <a:gd name="connsiteX355" fmla="*/ 854178 w 860554"/>
                <a:gd name="connsiteY355" fmla="*/ 249951 h 897926"/>
                <a:gd name="connsiteX356" fmla="*/ 856533 w 860554"/>
                <a:gd name="connsiteY356" fmla="*/ 254520 h 897926"/>
                <a:gd name="connsiteX357" fmla="*/ 857816 w 860554"/>
                <a:gd name="connsiteY357" fmla="*/ 263110 h 897926"/>
                <a:gd name="connsiteX358" fmla="*/ 858911 w 860554"/>
                <a:gd name="connsiteY358" fmla="*/ 265817 h 897926"/>
                <a:gd name="connsiteX359" fmla="*/ 858997 w 860554"/>
                <a:gd name="connsiteY359" fmla="*/ 267906 h 897926"/>
                <a:gd name="connsiteX360" fmla="*/ 859928 w 860554"/>
                <a:gd name="connsiteY360" fmla="*/ 268375 h 897926"/>
                <a:gd name="connsiteX361" fmla="*/ 860554 w 860554"/>
                <a:gd name="connsiteY361" fmla="*/ 274180 h 897926"/>
                <a:gd name="connsiteX362" fmla="*/ 860312 w 860554"/>
                <a:gd name="connsiteY362" fmla="*/ 276519 h 897926"/>
                <a:gd name="connsiteX363" fmla="*/ 859404 w 860554"/>
                <a:gd name="connsiteY363" fmla="*/ 279562 h 897926"/>
                <a:gd name="connsiteX364" fmla="*/ 859342 w 860554"/>
                <a:gd name="connsiteY364" fmla="*/ 280924 h 897926"/>
                <a:gd name="connsiteX365" fmla="*/ 859475 w 860554"/>
                <a:gd name="connsiteY365" fmla="*/ 281784 h 897926"/>
                <a:gd name="connsiteX366" fmla="*/ 859076 w 860554"/>
                <a:gd name="connsiteY366" fmla="*/ 283060 h 897926"/>
                <a:gd name="connsiteX367" fmla="*/ 858950 w 860554"/>
                <a:gd name="connsiteY367" fmla="*/ 284280 h 897926"/>
                <a:gd name="connsiteX368" fmla="*/ 859866 w 860554"/>
                <a:gd name="connsiteY368" fmla="*/ 287018 h 897926"/>
                <a:gd name="connsiteX369" fmla="*/ 859913 w 860554"/>
                <a:gd name="connsiteY369" fmla="*/ 289209 h 897926"/>
                <a:gd name="connsiteX370" fmla="*/ 858684 w 860554"/>
                <a:gd name="connsiteY370" fmla="*/ 291869 h 897926"/>
                <a:gd name="connsiteX371" fmla="*/ 857010 w 860554"/>
                <a:gd name="connsiteY371" fmla="*/ 298824 h 897926"/>
                <a:gd name="connsiteX372" fmla="*/ 852817 w 860554"/>
                <a:gd name="connsiteY372" fmla="*/ 310363 h 897926"/>
                <a:gd name="connsiteX373" fmla="*/ 848796 w 860554"/>
                <a:gd name="connsiteY373" fmla="*/ 316998 h 897926"/>
                <a:gd name="connsiteX374" fmla="*/ 843171 w 860554"/>
                <a:gd name="connsiteY374" fmla="*/ 323851 h 897926"/>
                <a:gd name="connsiteX375" fmla="*/ 839501 w 860554"/>
                <a:gd name="connsiteY375" fmla="*/ 327434 h 897926"/>
                <a:gd name="connsiteX376" fmla="*/ 838046 w 860554"/>
                <a:gd name="connsiteY376" fmla="*/ 327802 h 897926"/>
                <a:gd name="connsiteX377" fmla="*/ 836716 w 860554"/>
                <a:gd name="connsiteY377" fmla="*/ 327090 h 897926"/>
                <a:gd name="connsiteX378" fmla="*/ 837663 w 860554"/>
                <a:gd name="connsiteY378" fmla="*/ 328983 h 897926"/>
                <a:gd name="connsiteX379" fmla="*/ 836841 w 860554"/>
                <a:gd name="connsiteY379" fmla="*/ 330650 h 897926"/>
                <a:gd name="connsiteX380" fmla="*/ 833117 w 860554"/>
                <a:gd name="connsiteY380" fmla="*/ 335703 h 897926"/>
                <a:gd name="connsiteX381" fmla="*/ 829417 w 860554"/>
                <a:gd name="connsiteY381" fmla="*/ 339005 h 897926"/>
                <a:gd name="connsiteX382" fmla="*/ 825576 w 860554"/>
                <a:gd name="connsiteY382" fmla="*/ 344747 h 897926"/>
                <a:gd name="connsiteX383" fmla="*/ 825286 w 860554"/>
                <a:gd name="connsiteY383" fmla="*/ 344880 h 897926"/>
                <a:gd name="connsiteX384" fmla="*/ 820365 w 860554"/>
                <a:gd name="connsiteY384" fmla="*/ 347102 h 897926"/>
                <a:gd name="connsiteX385" fmla="*/ 817455 w 860554"/>
                <a:gd name="connsiteY385" fmla="*/ 348917 h 897926"/>
                <a:gd name="connsiteX386" fmla="*/ 813731 w 860554"/>
                <a:gd name="connsiteY386" fmla="*/ 352219 h 897926"/>
                <a:gd name="connsiteX387" fmla="*/ 810312 w 860554"/>
                <a:gd name="connsiteY387" fmla="*/ 357429 h 897926"/>
                <a:gd name="connsiteX388" fmla="*/ 809608 w 860554"/>
                <a:gd name="connsiteY388" fmla="*/ 358094 h 897926"/>
                <a:gd name="connsiteX389" fmla="*/ 808349 w 860554"/>
                <a:gd name="connsiteY389" fmla="*/ 357726 h 897926"/>
                <a:gd name="connsiteX390" fmla="*/ 808388 w 860554"/>
                <a:gd name="connsiteY390" fmla="*/ 360371 h 897926"/>
                <a:gd name="connsiteX391" fmla="*/ 805446 w 860554"/>
                <a:gd name="connsiteY391" fmla="*/ 364564 h 897926"/>
                <a:gd name="connsiteX392" fmla="*/ 804546 w 860554"/>
                <a:gd name="connsiteY392" fmla="*/ 365182 h 897926"/>
                <a:gd name="connsiteX393" fmla="*/ 804570 w 860554"/>
                <a:gd name="connsiteY393" fmla="*/ 363993 h 897926"/>
                <a:gd name="connsiteX394" fmla="*/ 805078 w 860554"/>
                <a:gd name="connsiteY394" fmla="*/ 363085 h 897926"/>
                <a:gd name="connsiteX395" fmla="*/ 805313 w 860554"/>
                <a:gd name="connsiteY395" fmla="*/ 362123 h 897926"/>
                <a:gd name="connsiteX396" fmla="*/ 805297 w 860554"/>
                <a:gd name="connsiteY396" fmla="*/ 360981 h 897926"/>
                <a:gd name="connsiteX397" fmla="*/ 804476 w 860554"/>
                <a:gd name="connsiteY397" fmla="*/ 361810 h 897926"/>
                <a:gd name="connsiteX398" fmla="*/ 802731 w 860554"/>
                <a:gd name="connsiteY398" fmla="*/ 364955 h 897926"/>
                <a:gd name="connsiteX399" fmla="*/ 803318 w 860554"/>
                <a:gd name="connsiteY399" fmla="*/ 367255 h 897926"/>
                <a:gd name="connsiteX400" fmla="*/ 802058 w 860554"/>
                <a:gd name="connsiteY400" fmla="*/ 370737 h 897926"/>
                <a:gd name="connsiteX401" fmla="*/ 797239 w 860554"/>
                <a:gd name="connsiteY401" fmla="*/ 380688 h 897926"/>
                <a:gd name="connsiteX402" fmla="*/ 791340 w 860554"/>
                <a:gd name="connsiteY402" fmla="*/ 389067 h 897926"/>
                <a:gd name="connsiteX403" fmla="*/ 789979 w 860554"/>
                <a:gd name="connsiteY403" fmla="*/ 391657 h 897926"/>
                <a:gd name="connsiteX404" fmla="*/ 785136 w 860554"/>
                <a:gd name="connsiteY404" fmla="*/ 397313 h 897926"/>
                <a:gd name="connsiteX405" fmla="*/ 781577 w 860554"/>
                <a:gd name="connsiteY405" fmla="*/ 400043 h 897926"/>
                <a:gd name="connsiteX406" fmla="*/ 780575 w 860554"/>
                <a:gd name="connsiteY406" fmla="*/ 400059 h 897926"/>
                <a:gd name="connsiteX407" fmla="*/ 779441 w 860554"/>
                <a:gd name="connsiteY407" fmla="*/ 399824 h 897926"/>
                <a:gd name="connsiteX408" fmla="*/ 778870 w 860554"/>
                <a:gd name="connsiteY408" fmla="*/ 395475 h 897926"/>
                <a:gd name="connsiteX409" fmla="*/ 776038 w 860554"/>
                <a:gd name="connsiteY409" fmla="*/ 392846 h 897926"/>
                <a:gd name="connsiteX410" fmla="*/ 775224 w 860554"/>
                <a:gd name="connsiteY410" fmla="*/ 392384 h 897926"/>
                <a:gd name="connsiteX411" fmla="*/ 774066 w 860554"/>
                <a:gd name="connsiteY411" fmla="*/ 395169 h 897926"/>
                <a:gd name="connsiteX412" fmla="*/ 773096 w 860554"/>
                <a:gd name="connsiteY412" fmla="*/ 395936 h 897926"/>
                <a:gd name="connsiteX413" fmla="*/ 771696 w 860554"/>
                <a:gd name="connsiteY413" fmla="*/ 396100 h 897926"/>
                <a:gd name="connsiteX414" fmla="*/ 773190 w 860554"/>
                <a:gd name="connsiteY414" fmla="*/ 397313 h 897926"/>
                <a:gd name="connsiteX415" fmla="*/ 773628 w 860554"/>
                <a:gd name="connsiteY415" fmla="*/ 398721 h 897926"/>
                <a:gd name="connsiteX416" fmla="*/ 772103 w 860554"/>
                <a:gd name="connsiteY416" fmla="*/ 401538 h 897926"/>
                <a:gd name="connsiteX417" fmla="*/ 772056 w 860554"/>
                <a:gd name="connsiteY417" fmla="*/ 404096 h 897926"/>
                <a:gd name="connsiteX418" fmla="*/ 769333 w 860554"/>
                <a:gd name="connsiteY418" fmla="*/ 406920 h 897926"/>
                <a:gd name="connsiteX419" fmla="*/ 767753 w 860554"/>
                <a:gd name="connsiteY419" fmla="*/ 408986 h 897926"/>
                <a:gd name="connsiteX420" fmla="*/ 766955 w 860554"/>
                <a:gd name="connsiteY420" fmla="*/ 411575 h 897926"/>
                <a:gd name="connsiteX421" fmla="*/ 766470 w 860554"/>
                <a:gd name="connsiteY421" fmla="*/ 413993 h 897926"/>
                <a:gd name="connsiteX422" fmla="*/ 767667 w 860554"/>
                <a:gd name="connsiteY422" fmla="*/ 413335 h 897926"/>
                <a:gd name="connsiteX423" fmla="*/ 768238 w 860554"/>
                <a:gd name="connsiteY423" fmla="*/ 413844 h 897926"/>
                <a:gd name="connsiteX424" fmla="*/ 768684 w 860554"/>
                <a:gd name="connsiteY424" fmla="*/ 414595 h 897926"/>
                <a:gd name="connsiteX425" fmla="*/ 768410 w 860554"/>
                <a:gd name="connsiteY425" fmla="*/ 415706 h 897926"/>
                <a:gd name="connsiteX426" fmla="*/ 767534 w 860554"/>
                <a:gd name="connsiteY426" fmla="*/ 417811 h 897926"/>
                <a:gd name="connsiteX427" fmla="*/ 767667 w 860554"/>
                <a:gd name="connsiteY427" fmla="*/ 423044 h 897926"/>
                <a:gd name="connsiteX428" fmla="*/ 767377 w 860554"/>
                <a:gd name="connsiteY428" fmla="*/ 424233 h 897926"/>
                <a:gd name="connsiteX429" fmla="*/ 768246 w 860554"/>
                <a:gd name="connsiteY429" fmla="*/ 425524 h 897926"/>
                <a:gd name="connsiteX430" fmla="*/ 769169 w 860554"/>
                <a:gd name="connsiteY430" fmla="*/ 423326 h 897926"/>
                <a:gd name="connsiteX431" fmla="*/ 769701 w 860554"/>
                <a:gd name="connsiteY431" fmla="*/ 423944 h 897926"/>
                <a:gd name="connsiteX432" fmla="*/ 767127 w 860554"/>
                <a:gd name="connsiteY432" fmla="*/ 437995 h 897926"/>
                <a:gd name="connsiteX433" fmla="*/ 768136 w 860554"/>
                <a:gd name="connsiteY433" fmla="*/ 444332 h 897926"/>
                <a:gd name="connsiteX434" fmla="*/ 768512 w 860554"/>
                <a:gd name="connsiteY434" fmla="*/ 451522 h 897926"/>
                <a:gd name="connsiteX435" fmla="*/ 769669 w 860554"/>
                <a:gd name="connsiteY435" fmla="*/ 458555 h 897926"/>
                <a:gd name="connsiteX436" fmla="*/ 770945 w 860554"/>
                <a:gd name="connsiteY436" fmla="*/ 464845 h 897926"/>
                <a:gd name="connsiteX437" fmla="*/ 771046 w 860554"/>
                <a:gd name="connsiteY437" fmla="*/ 465346 h 897926"/>
                <a:gd name="connsiteX438" fmla="*/ 769286 w 860554"/>
                <a:gd name="connsiteY438" fmla="*/ 472661 h 897926"/>
                <a:gd name="connsiteX439" fmla="*/ 767033 w 860554"/>
                <a:gd name="connsiteY439" fmla="*/ 479890 h 897926"/>
                <a:gd name="connsiteX440" fmla="*/ 765679 w 860554"/>
                <a:gd name="connsiteY440" fmla="*/ 485796 h 897926"/>
                <a:gd name="connsiteX441" fmla="*/ 764827 w 860554"/>
                <a:gd name="connsiteY441" fmla="*/ 492180 h 897926"/>
                <a:gd name="connsiteX442" fmla="*/ 763974 w 860554"/>
                <a:gd name="connsiteY442" fmla="*/ 495255 h 897926"/>
                <a:gd name="connsiteX443" fmla="*/ 763700 w 860554"/>
                <a:gd name="connsiteY443" fmla="*/ 498400 h 897926"/>
                <a:gd name="connsiteX444" fmla="*/ 764678 w 860554"/>
                <a:gd name="connsiteY444" fmla="*/ 505863 h 897926"/>
                <a:gd name="connsiteX445" fmla="*/ 765046 w 860554"/>
                <a:gd name="connsiteY445" fmla="*/ 507279 h 897926"/>
                <a:gd name="connsiteX446" fmla="*/ 762315 w 860554"/>
                <a:gd name="connsiteY446" fmla="*/ 510612 h 897926"/>
                <a:gd name="connsiteX447" fmla="*/ 759366 w 860554"/>
                <a:gd name="connsiteY447" fmla="*/ 512232 h 897926"/>
                <a:gd name="connsiteX448" fmla="*/ 757739 w 860554"/>
                <a:gd name="connsiteY448" fmla="*/ 513843 h 897926"/>
                <a:gd name="connsiteX449" fmla="*/ 754140 w 860554"/>
                <a:gd name="connsiteY449" fmla="*/ 519867 h 897926"/>
                <a:gd name="connsiteX450" fmla="*/ 752184 w 860554"/>
                <a:gd name="connsiteY450" fmla="*/ 528786 h 897926"/>
                <a:gd name="connsiteX451" fmla="*/ 752137 w 860554"/>
                <a:gd name="connsiteY451" fmla="*/ 533535 h 897926"/>
                <a:gd name="connsiteX452" fmla="*/ 753060 w 860554"/>
                <a:gd name="connsiteY452" fmla="*/ 543502 h 897926"/>
                <a:gd name="connsiteX453" fmla="*/ 752372 w 860554"/>
                <a:gd name="connsiteY453" fmla="*/ 547578 h 897926"/>
                <a:gd name="connsiteX454" fmla="*/ 751230 w 860554"/>
                <a:gd name="connsiteY454" fmla="*/ 550308 h 897926"/>
                <a:gd name="connsiteX455" fmla="*/ 749884 w 860554"/>
                <a:gd name="connsiteY455" fmla="*/ 552100 h 897926"/>
                <a:gd name="connsiteX456" fmla="*/ 746450 w 860554"/>
                <a:gd name="connsiteY456" fmla="*/ 554251 h 897926"/>
                <a:gd name="connsiteX457" fmla="*/ 743367 w 860554"/>
                <a:gd name="connsiteY457" fmla="*/ 559501 h 897926"/>
                <a:gd name="connsiteX458" fmla="*/ 742029 w 860554"/>
                <a:gd name="connsiteY458" fmla="*/ 565024 h 897926"/>
                <a:gd name="connsiteX459" fmla="*/ 739917 w 860554"/>
                <a:gd name="connsiteY459" fmla="*/ 567042 h 897926"/>
                <a:gd name="connsiteX460" fmla="*/ 739487 w 860554"/>
                <a:gd name="connsiteY460" fmla="*/ 570141 h 897926"/>
                <a:gd name="connsiteX461" fmla="*/ 737789 w 860554"/>
                <a:gd name="connsiteY461" fmla="*/ 573489 h 897926"/>
                <a:gd name="connsiteX462" fmla="*/ 733384 w 860554"/>
                <a:gd name="connsiteY462" fmla="*/ 578488 h 897926"/>
                <a:gd name="connsiteX463" fmla="*/ 730521 w 860554"/>
                <a:gd name="connsiteY463" fmla="*/ 579943 h 897926"/>
                <a:gd name="connsiteX464" fmla="*/ 729160 w 860554"/>
                <a:gd name="connsiteY464" fmla="*/ 581344 h 897926"/>
                <a:gd name="connsiteX465" fmla="*/ 728291 w 860554"/>
                <a:gd name="connsiteY465" fmla="*/ 584278 h 897926"/>
                <a:gd name="connsiteX466" fmla="*/ 725530 w 860554"/>
                <a:gd name="connsiteY466" fmla="*/ 589112 h 897926"/>
                <a:gd name="connsiteX467" fmla="*/ 723496 w 860554"/>
                <a:gd name="connsiteY467" fmla="*/ 595395 h 897926"/>
                <a:gd name="connsiteX468" fmla="*/ 724027 w 860554"/>
                <a:gd name="connsiteY468" fmla="*/ 597531 h 897926"/>
                <a:gd name="connsiteX469" fmla="*/ 724059 w 860554"/>
                <a:gd name="connsiteY469" fmla="*/ 597859 h 897926"/>
                <a:gd name="connsiteX470" fmla="*/ 724802 w 860554"/>
                <a:gd name="connsiteY470" fmla="*/ 605135 h 897926"/>
                <a:gd name="connsiteX471" fmla="*/ 724528 w 860554"/>
                <a:gd name="connsiteY471" fmla="*/ 606989 h 897926"/>
                <a:gd name="connsiteX472" fmla="*/ 721845 w 860554"/>
                <a:gd name="connsiteY472" fmla="*/ 608999 h 897926"/>
                <a:gd name="connsiteX473" fmla="*/ 711737 w 860554"/>
                <a:gd name="connsiteY473" fmla="*/ 612755 h 897926"/>
                <a:gd name="connsiteX474" fmla="*/ 709046 w 860554"/>
                <a:gd name="connsiteY474" fmla="*/ 614312 h 897926"/>
                <a:gd name="connsiteX475" fmla="*/ 703014 w 860554"/>
                <a:gd name="connsiteY475" fmla="*/ 620711 h 897926"/>
                <a:gd name="connsiteX476" fmla="*/ 702638 w 860554"/>
                <a:gd name="connsiteY476" fmla="*/ 622221 h 897926"/>
                <a:gd name="connsiteX477" fmla="*/ 702889 w 860554"/>
                <a:gd name="connsiteY477" fmla="*/ 624380 h 897926"/>
                <a:gd name="connsiteX478" fmla="*/ 703874 w 860554"/>
                <a:gd name="connsiteY478" fmla="*/ 625624 h 897926"/>
                <a:gd name="connsiteX479" fmla="*/ 702857 w 860554"/>
                <a:gd name="connsiteY479" fmla="*/ 626970 h 897926"/>
                <a:gd name="connsiteX480" fmla="*/ 701653 w 860554"/>
                <a:gd name="connsiteY480" fmla="*/ 629387 h 897926"/>
                <a:gd name="connsiteX481" fmla="*/ 699892 w 860554"/>
                <a:gd name="connsiteY481" fmla="*/ 629239 h 897926"/>
                <a:gd name="connsiteX482" fmla="*/ 689824 w 860554"/>
                <a:gd name="connsiteY482" fmla="*/ 629239 h 897926"/>
                <a:gd name="connsiteX483" fmla="*/ 684378 w 860554"/>
                <a:gd name="connsiteY483" fmla="*/ 630006 h 897926"/>
                <a:gd name="connsiteX484" fmla="*/ 681546 w 860554"/>
                <a:gd name="connsiteY484" fmla="*/ 629857 h 897926"/>
                <a:gd name="connsiteX485" fmla="*/ 680271 w 860554"/>
                <a:gd name="connsiteY485" fmla="*/ 629278 h 897926"/>
                <a:gd name="connsiteX486" fmla="*/ 678847 w 860554"/>
                <a:gd name="connsiteY486" fmla="*/ 628331 h 897926"/>
                <a:gd name="connsiteX487" fmla="*/ 678417 w 860554"/>
                <a:gd name="connsiteY487" fmla="*/ 627087 h 897926"/>
                <a:gd name="connsiteX488" fmla="*/ 679191 w 860554"/>
                <a:gd name="connsiteY488" fmla="*/ 625210 h 897926"/>
                <a:gd name="connsiteX489" fmla="*/ 678730 w 860554"/>
                <a:gd name="connsiteY489" fmla="*/ 624091 h 897926"/>
                <a:gd name="connsiteX490" fmla="*/ 677236 w 860554"/>
                <a:gd name="connsiteY490" fmla="*/ 624130 h 897926"/>
                <a:gd name="connsiteX491" fmla="*/ 675601 w 860554"/>
                <a:gd name="connsiteY491" fmla="*/ 624662 h 897926"/>
                <a:gd name="connsiteX492" fmla="*/ 675319 w 860554"/>
                <a:gd name="connsiteY492" fmla="*/ 625781 h 897926"/>
                <a:gd name="connsiteX493" fmla="*/ 675436 w 860554"/>
                <a:gd name="connsiteY493" fmla="*/ 626587 h 897926"/>
                <a:gd name="connsiteX494" fmla="*/ 676046 w 860554"/>
                <a:gd name="connsiteY494" fmla="*/ 627752 h 897926"/>
                <a:gd name="connsiteX495" fmla="*/ 676383 w 860554"/>
                <a:gd name="connsiteY495" fmla="*/ 629192 h 897926"/>
                <a:gd name="connsiteX496" fmla="*/ 675710 w 860554"/>
                <a:gd name="connsiteY496" fmla="*/ 630436 h 897926"/>
                <a:gd name="connsiteX497" fmla="*/ 672518 w 860554"/>
                <a:gd name="connsiteY497" fmla="*/ 630600 h 897926"/>
                <a:gd name="connsiteX498" fmla="*/ 668935 w 860554"/>
                <a:gd name="connsiteY498" fmla="*/ 631742 h 897926"/>
                <a:gd name="connsiteX499" fmla="*/ 664460 w 860554"/>
                <a:gd name="connsiteY499" fmla="*/ 632219 h 897926"/>
                <a:gd name="connsiteX500" fmla="*/ 660893 w 860554"/>
                <a:gd name="connsiteY500" fmla="*/ 633049 h 897926"/>
                <a:gd name="connsiteX501" fmla="*/ 659249 w 860554"/>
                <a:gd name="connsiteY501" fmla="*/ 632000 h 897926"/>
                <a:gd name="connsiteX502" fmla="*/ 660893 w 860554"/>
                <a:gd name="connsiteY502" fmla="*/ 631476 h 897926"/>
                <a:gd name="connsiteX503" fmla="*/ 663255 w 860554"/>
                <a:gd name="connsiteY503" fmla="*/ 631727 h 897926"/>
                <a:gd name="connsiteX504" fmla="*/ 665790 w 860554"/>
                <a:gd name="connsiteY504" fmla="*/ 630858 h 897926"/>
                <a:gd name="connsiteX505" fmla="*/ 665195 w 860554"/>
                <a:gd name="connsiteY505" fmla="*/ 629833 h 897926"/>
                <a:gd name="connsiteX506" fmla="*/ 661612 w 860554"/>
                <a:gd name="connsiteY506" fmla="*/ 628519 h 897926"/>
                <a:gd name="connsiteX507" fmla="*/ 657630 w 860554"/>
                <a:gd name="connsiteY507" fmla="*/ 629325 h 897926"/>
                <a:gd name="connsiteX508" fmla="*/ 655424 w 860554"/>
                <a:gd name="connsiteY508" fmla="*/ 630897 h 897926"/>
                <a:gd name="connsiteX509" fmla="*/ 650597 w 860554"/>
                <a:gd name="connsiteY509" fmla="*/ 630749 h 897926"/>
                <a:gd name="connsiteX510" fmla="*/ 644682 w 860554"/>
                <a:gd name="connsiteY510" fmla="*/ 631946 h 897926"/>
                <a:gd name="connsiteX511" fmla="*/ 643720 w 860554"/>
                <a:gd name="connsiteY511" fmla="*/ 633166 h 897926"/>
                <a:gd name="connsiteX512" fmla="*/ 643884 w 860554"/>
                <a:gd name="connsiteY512" fmla="*/ 635529 h 897926"/>
                <a:gd name="connsiteX513" fmla="*/ 645034 w 860554"/>
                <a:gd name="connsiteY513" fmla="*/ 636045 h 897926"/>
                <a:gd name="connsiteX514" fmla="*/ 646169 w 860554"/>
                <a:gd name="connsiteY514" fmla="*/ 637125 h 897926"/>
                <a:gd name="connsiteX515" fmla="*/ 645081 w 860554"/>
                <a:gd name="connsiteY515" fmla="*/ 638134 h 897926"/>
                <a:gd name="connsiteX516" fmla="*/ 644025 w 860554"/>
                <a:gd name="connsiteY516" fmla="*/ 638580 h 897926"/>
                <a:gd name="connsiteX517" fmla="*/ 637782 w 860554"/>
                <a:gd name="connsiteY517" fmla="*/ 639683 h 897926"/>
                <a:gd name="connsiteX518" fmla="*/ 631993 w 860554"/>
                <a:gd name="connsiteY518" fmla="*/ 644307 h 897926"/>
                <a:gd name="connsiteX519" fmla="*/ 629575 w 860554"/>
                <a:gd name="connsiteY519" fmla="*/ 644886 h 897926"/>
                <a:gd name="connsiteX520" fmla="*/ 627424 w 860554"/>
                <a:gd name="connsiteY520" fmla="*/ 646928 h 897926"/>
                <a:gd name="connsiteX521" fmla="*/ 627205 w 860554"/>
                <a:gd name="connsiteY521" fmla="*/ 648672 h 897926"/>
                <a:gd name="connsiteX522" fmla="*/ 626524 w 860554"/>
                <a:gd name="connsiteY522" fmla="*/ 649729 h 897926"/>
                <a:gd name="connsiteX523" fmla="*/ 625147 w 860554"/>
                <a:gd name="connsiteY523" fmla="*/ 649783 h 897926"/>
                <a:gd name="connsiteX524" fmla="*/ 622127 w 860554"/>
                <a:gd name="connsiteY524" fmla="*/ 648829 h 897926"/>
                <a:gd name="connsiteX525" fmla="*/ 618208 w 860554"/>
                <a:gd name="connsiteY525" fmla="*/ 648805 h 897926"/>
                <a:gd name="connsiteX526" fmla="*/ 615376 w 860554"/>
                <a:gd name="connsiteY526" fmla="*/ 649564 h 897926"/>
                <a:gd name="connsiteX527" fmla="*/ 600910 w 860554"/>
                <a:gd name="connsiteY527" fmla="*/ 657083 h 897926"/>
                <a:gd name="connsiteX528" fmla="*/ 595715 w 860554"/>
                <a:gd name="connsiteY528" fmla="*/ 660102 h 897926"/>
                <a:gd name="connsiteX529" fmla="*/ 589793 w 860554"/>
                <a:gd name="connsiteY529" fmla="*/ 666259 h 897926"/>
                <a:gd name="connsiteX530" fmla="*/ 579802 w 860554"/>
                <a:gd name="connsiteY530" fmla="*/ 673175 h 897926"/>
                <a:gd name="connsiteX531" fmla="*/ 574553 w 860554"/>
                <a:gd name="connsiteY531" fmla="*/ 677314 h 897926"/>
                <a:gd name="connsiteX532" fmla="*/ 573559 w 860554"/>
                <a:gd name="connsiteY532" fmla="*/ 678386 h 897926"/>
                <a:gd name="connsiteX533" fmla="*/ 572730 w 860554"/>
                <a:gd name="connsiteY533" fmla="*/ 678440 h 897926"/>
                <a:gd name="connsiteX534" fmla="*/ 571087 w 860554"/>
                <a:gd name="connsiteY534" fmla="*/ 679301 h 897926"/>
                <a:gd name="connsiteX535" fmla="*/ 571737 w 860554"/>
                <a:gd name="connsiteY535" fmla="*/ 680013 h 897926"/>
                <a:gd name="connsiteX536" fmla="*/ 572855 w 860554"/>
                <a:gd name="connsiteY536" fmla="*/ 680075 h 897926"/>
                <a:gd name="connsiteX537" fmla="*/ 572394 w 860554"/>
                <a:gd name="connsiteY537" fmla="*/ 682493 h 897926"/>
                <a:gd name="connsiteX538" fmla="*/ 570305 w 860554"/>
                <a:gd name="connsiteY538" fmla="*/ 684144 h 897926"/>
                <a:gd name="connsiteX539" fmla="*/ 566385 w 860554"/>
                <a:gd name="connsiteY539" fmla="*/ 688486 h 897926"/>
                <a:gd name="connsiteX540" fmla="*/ 565517 w 860554"/>
                <a:gd name="connsiteY540" fmla="*/ 688165 h 897926"/>
                <a:gd name="connsiteX541" fmla="*/ 566761 w 860554"/>
                <a:gd name="connsiteY541" fmla="*/ 685904 h 897926"/>
                <a:gd name="connsiteX542" fmla="*/ 564836 w 860554"/>
                <a:gd name="connsiteY542" fmla="*/ 685818 h 897926"/>
                <a:gd name="connsiteX543" fmla="*/ 562004 w 860554"/>
                <a:gd name="connsiteY543" fmla="*/ 684989 h 897926"/>
                <a:gd name="connsiteX544" fmla="*/ 560776 w 860554"/>
                <a:gd name="connsiteY544" fmla="*/ 685920 h 897926"/>
                <a:gd name="connsiteX545" fmla="*/ 561457 w 860554"/>
                <a:gd name="connsiteY545" fmla="*/ 688157 h 897926"/>
                <a:gd name="connsiteX546" fmla="*/ 560393 w 860554"/>
                <a:gd name="connsiteY546" fmla="*/ 689119 h 897926"/>
                <a:gd name="connsiteX547" fmla="*/ 558460 w 860554"/>
                <a:gd name="connsiteY547" fmla="*/ 689229 h 897926"/>
                <a:gd name="connsiteX548" fmla="*/ 556708 w 860554"/>
                <a:gd name="connsiteY548" fmla="*/ 688963 h 897926"/>
                <a:gd name="connsiteX549" fmla="*/ 554783 w 860554"/>
                <a:gd name="connsiteY549" fmla="*/ 687328 h 897926"/>
                <a:gd name="connsiteX550" fmla="*/ 555652 w 860554"/>
                <a:gd name="connsiteY550" fmla="*/ 690293 h 897926"/>
                <a:gd name="connsiteX551" fmla="*/ 559720 w 860554"/>
                <a:gd name="connsiteY551" fmla="*/ 691013 h 897926"/>
                <a:gd name="connsiteX552" fmla="*/ 561410 w 860554"/>
                <a:gd name="connsiteY552" fmla="*/ 691709 h 897926"/>
                <a:gd name="connsiteX553" fmla="*/ 562043 w 860554"/>
                <a:gd name="connsiteY553" fmla="*/ 692851 h 897926"/>
                <a:gd name="connsiteX554" fmla="*/ 558883 w 860554"/>
                <a:gd name="connsiteY554" fmla="*/ 698148 h 897926"/>
                <a:gd name="connsiteX555" fmla="*/ 556238 w 860554"/>
                <a:gd name="connsiteY555" fmla="*/ 698836 h 897926"/>
                <a:gd name="connsiteX556" fmla="*/ 555949 w 860554"/>
                <a:gd name="connsiteY556" fmla="*/ 699587 h 897926"/>
                <a:gd name="connsiteX557" fmla="*/ 557404 w 860554"/>
                <a:gd name="connsiteY557" fmla="*/ 699587 h 897926"/>
                <a:gd name="connsiteX558" fmla="*/ 558210 w 860554"/>
                <a:gd name="connsiteY558" fmla="*/ 701058 h 897926"/>
                <a:gd name="connsiteX559" fmla="*/ 557263 w 860554"/>
                <a:gd name="connsiteY559" fmla="*/ 706988 h 897926"/>
                <a:gd name="connsiteX560" fmla="*/ 555957 w 860554"/>
                <a:gd name="connsiteY560" fmla="*/ 708115 h 897926"/>
                <a:gd name="connsiteX561" fmla="*/ 555190 w 860554"/>
                <a:gd name="connsiteY561" fmla="*/ 708146 h 897926"/>
                <a:gd name="connsiteX562" fmla="*/ 554431 w 860554"/>
                <a:gd name="connsiteY562" fmla="*/ 709163 h 897926"/>
                <a:gd name="connsiteX563" fmla="*/ 555472 w 860554"/>
                <a:gd name="connsiteY563" fmla="*/ 711103 h 897926"/>
                <a:gd name="connsiteX564" fmla="*/ 556551 w 860554"/>
                <a:gd name="connsiteY564" fmla="*/ 712520 h 897926"/>
                <a:gd name="connsiteX565" fmla="*/ 556403 w 860554"/>
                <a:gd name="connsiteY565" fmla="*/ 715273 h 897926"/>
                <a:gd name="connsiteX566" fmla="*/ 555996 w 860554"/>
                <a:gd name="connsiteY566" fmla="*/ 717550 h 897926"/>
                <a:gd name="connsiteX567" fmla="*/ 555972 w 860554"/>
                <a:gd name="connsiteY567" fmla="*/ 719764 h 897926"/>
                <a:gd name="connsiteX568" fmla="*/ 557334 w 860554"/>
                <a:gd name="connsiteY568" fmla="*/ 724051 h 897926"/>
                <a:gd name="connsiteX569" fmla="*/ 557827 w 860554"/>
                <a:gd name="connsiteY569" fmla="*/ 728456 h 897926"/>
                <a:gd name="connsiteX570" fmla="*/ 558374 w 860554"/>
                <a:gd name="connsiteY570" fmla="*/ 730060 h 897926"/>
                <a:gd name="connsiteX571" fmla="*/ 558687 w 860554"/>
                <a:gd name="connsiteY571" fmla="*/ 731843 h 897926"/>
                <a:gd name="connsiteX572" fmla="*/ 557779 w 860554"/>
                <a:gd name="connsiteY572" fmla="*/ 733510 h 897926"/>
                <a:gd name="connsiteX573" fmla="*/ 558296 w 860554"/>
                <a:gd name="connsiteY573" fmla="*/ 736185 h 897926"/>
                <a:gd name="connsiteX574" fmla="*/ 556747 w 860554"/>
                <a:gd name="connsiteY574" fmla="*/ 740746 h 897926"/>
                <a:gd name="connsiteX575" fmla="*/ 557561 w 860554"/>
                <a:gd name="connsiteY575" fmla="*/ 747333 h 897926"/>
                <a:gd name="connsiteX576" fmla="*/ 557232 w 860554"/>
                <a:gd name="connsiteY576" fmla="*/ 753530 h 897926"/>
                <a:gd name="connsiteX577" fmla="*/ 556622 w 860554"/>
                <a:gd name="connsiteY577" fmla="*/ 756792 h 897926"/>
                <a:gd name="connsiteX578" fmla="*/ 555636 w 860554"/>
                <a:gd name="connsiteY578" fmla="*/ 759343 h 897926"/>
                <a:gd name="connsiteX579" fmla="*/ 553352 w 860554"/>
                <a:gd name="connsiteY579" fmla="*/ 762628 h 897926"/>
                <a:gd name="connsiteX580" fmla="*/ 553305 w 860554"/>
                <a:gd name="connsiteY580" fmla="*/ 765922 h 897926"/>
                <a:gd name="connsiteX581" fmla="*/ 548384 w 860554"/>
                <a:gd name="connsiteY581" fmla="*/ 768997 h 897926"/>
                <a:gd name="connsiteX582" fmla="*/ 542946 w 860554"/>
                <a:gd name="connsiteY582" fmla="*/ 773292 h 897926"/>
                <a:gd name="connsiteX583" fmla="*/ 537924 w 860554"/>
                <a:gd name="connsiteY583" fmla="*/ 778393 h 897926"/>
                <a:gd name="connsiteX584" fmla="*/ 532518 w 860554"/>
                <a:gd name="connsiteY584" fmla="*/ 785598 h 897926"/>
                <a:gd name="connsiteX585" fmla="*/ 526212 w 860554"/>
                <a:gd name="connsiteY585" fmla="*/ 796598 h 897926"/>
                <a:gd name="connsiteX586" fmla="*/ 520368 w 860554"/>
                <a:gd name="connsiteY586" fmla="*/ 812378 h 897926"/>
                <a:gd name="connsiteX587" fmla="*/ 513335 w 860554"/>
                <a:gd name="connsiteY587" fmla="*/ 824363 h 897926"/>
                <a:gd name="connsiteX588" fmla="*/ 510518 w 860554"/>
                <a:gd name="connsiteY588" fmla="*/ 828705 h 897926"/>
                <a:gd name="connsiteX589" fmla="*/ 506716 w 860554"/>
                <a:gd name="connsiteY589" fmla="*/ 833571 h 897926"/>
                <a:gd name="connsiteX590" fmla="*/ 501654 w 860554"/>
                <a:gd name="connsiteY590" fmla="*/ 839251 h 897926"/>
                <a:gd name="connsiteX591" fmla="*/ 494879 w 860554"/>
                <a:gd name="connsiteY591" fmla="*/ 844947 h 897926"/>
                <a:gd name="connsiteX592" fmla="*/ 487463 w 860554"/>
                <a:gd name="connsiteY592" fmla="*/ 850032 h 897926"/>
                <a:gd name="connsiteX593" fmla="*/ 484787 w 860554"/>
                <a:gd name="connsiteY593" fmla="*/ 852324 h 897926"/>
                <a:gd name="connsiteX594" fmla="*/ 482174 w 860554"/>
                <a:gd name="connsiteY594" fmla="*/ 855555 h 897926"/>
                <a:gd name="connsiteX595" fmla="*/ 481525 w 860554"/>
                <a:gd name="connsiteY595" fmla="*/ 854218 h 897926"/>
                <a:gd name="connsiteX596" fmla="*/ 482088 w 860554"/>
                <a:gd name="connsiteY596" fmla="*/ 852011 h 897926"/>
                <a:gd name="connsiteX597" fmla="*/ 481728 w 860554"/>
                <a:gd name="connsiteY597" fmla="*/ 850360 h 897926"/>
                <a:gd name="connsiteX598" fmla="*/ 481650 w 860554"/>
                <a:gd name="connsiteY598" fmla="*/ 848224 h 897926"/>
                <a:gd name="connsiteX599" fmla="*/ 483144 w 860554"/>
                <a:gd name="connsiteY599" fmla="*/ 847826 h 897926"/>
                <a:gd name="connsiteX600" fmla="*/ 485381 w 860554"/>
                <a:gd name="connsiteY600" fmla="*/ 849187 h 897926"/>
                <a:gd name="connsiteX601" fmla="*/ 486524 w 860554"/>
                <a:gd name="connsiteY601" fmla="*/ 848264 h 897926"/>
                <a:gd name="connsiteX602" fmla="*/ 487353 w 860554"/>
                <a:gd name="connsiteY602" fmla="*/ 847356 h 897926"/>
                <a:gd name="connsiteX603" fmla="*/ 490052 w 860554"/>
                <a:gd name="connsiteY603" fmla="*/ 846785 h 897926"/>
                <a:gd name="connsiteX604" fmla="*/ 495200 w 860554"/>
                <a:gd name="connsiteY604" fmla="*/ 841207 h 897926"/>
                <a:gd name="connsiteX605" fmla="*/ 499018 w 860554"/>
                <a:gd name="connsiteY605" fmla="*/ 839149 h 897926"/>
                <a:gd name="connsiteX606" fmla="*/ 501169 w 860554"/>
                <a:gd name="connsiteY606" fmla="*/ 835637 h 897926"/>
                <a:gd name="connsiteX607" fmla="*/ 501537 w 860554"/>
                <a:gd name="connsiteY607" fmla="*/ 833775 h 897926"/>
                <a:gd name="connsiteX608" fmla="*/ 501451 w 860554"/>
                <a:gd name="connsiteY608" fmla="*/ 829996 h 897926"/>
                <a:gd name="connsiteX609" fmla="*/ 502671 w 860554"/>
                <a:gd name="connsiteY609" fmla="*/ 829033 h 897926"/>
                <a:gd name="connsiteX610" fmla="*/ 505433 w 860554"/>
                <a:gd name="connsiteY610" fmla="*/ 829362 h 897926"/>
                <a:gd name="connsiteX611" fmla="*/ 505996 w 860554"/>
                <a:gd name="connsiteY611" fmla="*/ 828283 h 897926"/>
                <a:gd name="connsiteX612" fmla="*/ 505754 w 860554"/>
                <a:gd name="connsiteY612" fmla="*/ 827093 h 897926"/>
                <a:gd name="connsiteX613" fmla="*/ 506293 w 860554"/>
                <a:gd name="connsiteY613" fmla="*/ 824496 h 897926"/>
                <a:gd name="connsiteX614" fmla="*/ 510041 w 860554"/>
                <a:gd name="connsiteY614" fmla="*/ 822196 h 897926"/>
                <a:gd name="connsiteX615" fmla="*/ 511817 w 860554"/>
                <a:gd name="connsiteY615" fmla="*/ 819427 h 897926"/>
                <a:gd name="connsiteX616" fmla="*/ 511222 w 860554"/>
                <a:gd name="connsiteY616" fmla="*/ 812370 h 897926"/>
                <a:gd name="connsiteX617" fmla="*/ 511911 w 860554"/>
                <a:gd name="connsiteY617" fmla="*/ 812049 h 897926"/>
                <a:gd name="connsiteX618" fmla="*/ 513452 w 860554"/>
                <a:gd name="connsiteY618" fmla="*/ 813145 h 897926"/>
                <a:gd name="connsiteX619" fmla="*/ 514179 w 860554"/>
                <a:gd name="connsiteY619" fmla="*/ 812690 h 897926"/>
                <a:gd name="connsiteX620" fmla="*/ 514954 w 860554"/>
                <a:gd name="connsiteY620" fmla="*/ 809600 h 897926"/>
                <a:gd name="connsiteX621" fmla="*/ 514579 w 860554"/>
                <a:gd name="connsiteY621" fmla="*/ 807997 h 897926"/>
                <a:gd name="connsiteX622" fmla="*/ 512763 w 860554"/>
                <a:gd name="connsiteY622" fmla="*/ 807574 h 897926"/>
                <a:gd name="connsiteX623" fmla="*/ 506489 w 860554"/>
                <a:gd name="connsiteY623" fmla="*/ 811055 h 897926"/>
                <a:gd name="connsiteX624" fmla="*/ 504447 w 860554"/>
                <a:gd name="connsiteY624" fmla="*/ 810907 h 897926"/>
                <a:gd name="connsiteX625" fmla="*/ 504111 w 860554"/>
                <a:gd name="connsiteY625" fmla="*/ 808177 h 897926"/>
                <a:gd name="connsiteX626" fmla="*/ 501060 w 860554"/>
                <a:gd name="connsiteY626" fmla="*/ 806925 h 897926"/>
                <a:gd name="connsiteX627" fmla="*/ 499871 w 860554"/>
                <a:gd name="connsiteY627" fmla="*/ 804656 h 897926"/>
                <a:gd name="connsiteX628" fmla="*/ 499518 w 860554"/>
                <a:gd name="connsiteY628" fmla="*/ 803107 h 897926"/>
                <a:gd name="connsiteX629" fmla="*/ 498462 w 860554"/>
                <a:gd name="connsiteY629" fmla="*/ 802473 h 897926"/>
                <a:gd name="connsiteX630" fmla="*/ 498525 w 860554"/>
                <a:gd name="connsiteY630" fmla="*/ 805157 h 897926"/>
                <a:gd name="connsiteX631" fmla="*/ 498814 w 860554"/>
                <a:gd name="connsiteY631" fmla="*/ 807762 h 897926"/>
                <a:gd name="connsiteX632" fmla="*/ 501553 w 860554"/>
                <a:gd name="connsiteY632" fmla="*/ 810805 h 897926"/>
                <a:gd name="connsiteX633" fmla="*/ 500888 w 860554"/>
                <a:gd name="connsiteY633" fmla="*/ 812018 h 897926"/>
                <a:gd name="connsiteX634" fmla="*/ 499589 w 860554"/>
                <a:gd name="connsiteY634" fmla="*/ 813426 h 897926"/>
                <a:gd name="connsiteX635" fmla="*/ 498681 w 860554"/>
                <a:gd name="connsiteY635" fmla="*/ 816563 h 897926"/>
                <a:gd name="connsiteX636" fmla="*/ 498783 w 860554"/>
                <a:gd name="connsiteY636" fmla="*/ 820639 h 897926"/>
                <a:gd name="connsiteX637" fmla="*/ 498048 w 860554"/>
                <a:gd name="connsiteY637" fmla="*/ 819395 h 897926"/>
                <a:gd name="connsiteX638" fmla="*/ 497109 w 860554"/>
                <a:gd name="connsiteY638" fmla="*/ 818675 h 897926"/>
                <a:gd name="connsiteX639" fmla="*/ 496726 w 860554"/>
                <a:gd name="connsiteY639" fmla="*/ 823057 h 897926"/>
                <a:gd name="connsiteX640" fmla="*/ 494911 w 860554"/>
                <a:gd name="connsiteY640" fmla="*/ 824739 h 897926"/>
                <a:gd name="connsiteX641" fmla="*/ 494339 w 860554"/>
                <a:gd name="connsiteY641" fmla="*/ 826390 h 897926"/>
                <a:gd name="connsiteX642" fmla="*/ 494817 w 860554"/>
                <a:gd name="connsiteY642" fmla="*/ 828306 h 897926"/>
                <a:gd name="connsiteX643" fmla="*/ 493878 w 860554"/>
                <a:gd name="connsiteY643" fmla="*/ 829628 h 897926"/>
                <a:gd name="connsiteX644" fmla="*/ 489254 w 860554"/>
                <a:gd name="connsiteY644" fmla="*/ 833188 h 897926"/>
                <a:gd name="connsiteX645" fmla="*/ 484646 w 860554"/>
                <a:gd name="connsiteY645" fmla="*/ 835621 h 897926"/>
                <a:gd name="connsiteX646" fmla="*/ 483645 w 860554"/>
                <a:gd name="connsiteY646" fmla="*/ 836763 h 897926"/>
                <a:gd name="connsiteX647" fmla="*/ 483152 w 860554"/>
                <a:gd name="connsiteY647" fmla="*/ 839486 h 897926"/>
                <a:gd name="connsiteX648" fmla="*/ 482448 w 860554"/>
                <a:gd name="connsiteY648" fmla="*/ 842279 h 897926"/>
                <a:gd name="connsiteX649" fmla="*/ 480406 w 860554"/>
                <a:gd name="connsiteY649" fmla="*/ 844743 h 897926"/>
                <a:gd name="connsiteX650" fmla="*/ 478786 w 860554"/>
                <a:gd name="connsiteY650" fmla="*/ 849641 h 897926"/>
                <a:gd name="connsiteX651" fmla="*/ 478826 w 860554"/>
                <a:gd name="connsiteY651" fmla="*/ 851753 h 897926"/>
                <a:gd name="connsiteX652" fmla="*/ 479365 w 860554"/>
                <a:gd name="connsiteY652" fmla="*/ 854866 h 897926"/>
                <a:gd name="connsiteX653" fmla="*/ 480234 w 860554"/>
                <a:gd name="connsiteY653" fmla="*/ 856916 h 897926"/>
                <a:gd name="connsiteX654" fmla="*/ 478857 w 860554"/>
                <a:gd name="connsiteY654" fmla="*/ 858285 h 897926"/>
                <a:gd name="connsiteX655" fmla="*/ 477003 w 860554"/>
                <a:gd name="connsiteY655" fmla="*/ 860946 h 897926"/>
                <a:gd name="connsiteX656" fmla="*/ 475532 w 860554"/>
                <a:gd name="connsiteY656" fmla="*/ 863950 h 897926"/>
                <a:gd name="connsiteX657" fmla="*/ 471870 w 860554"/>
                <a:gd name="connsiteY657" fmla="*/ 875255 h 897926"/>
                <a:gd name="connsiteX658" fmla="*/ 468718 w 860554"/>
                <a:gd name="connsiteY658" fmla="*/ 882100 h 897926"/>
                <a:gd name="connsiteX659" fmla="*/ 466285 w 860554"/>
                <a:gd name="connsiteY659" fmla="*/ 885456 h 897926"/>
                <a:gd name="connsiteX660" fmla="*/ 462819 w 860554"/>
                <a:gd name="connsiteY660" fmla="*/ 889000 h 897926"/>
                <a:gd name="connsiteX661" fmla="*/ 452946 w 860554"/>
                <a:gd name="connsiteY661" fmla="*/ 897927 h 897926"/>
                <a:gd name="connsiteX662" fmla="*/ 452351 w 860554"/>
                <a:gd name="connsiteY662" fmla="*/ 897802 h 897926"/>
                <a:gd name="connsiteX663" fmla="*/ 450904 w 860554"/>
                <a:gd name="connsiteY663" fmla="*/ 897082 h 897926"/>
                <a:gd name="connsiteX664" fmla="*/ 449691 w 860554"/>
                <a:gd name="connsiteY664" fmla="*/ 896229 h 897926"/>
                <a:gd name="connsiteX665" fmla="*/ 449417 w 860554"/>
                <a:gd name="connsiteY665" fmla="*/ 895658 h 897926"/>
                <a:gd name="connsiteX666" fmla="*/ 449276 w 860554"/>
                <a:gd name="connsiteY666" fmla="*/ 894805 h 897926"/>
                <a:gd name="connsiteX667" fmla="*/ 449441 w 860554"/>
                <a:gd name="connsiteY667" fmla="*/ 891590 h 897926"/>
                <a:gd name="connsiteX668" fmla="*/ 449417 w 860554"/>
                <a:gd name="connsiteY668" fmla="*/ 882969 h 897926"/>
                <a:gd name="connsiteX669" fmla="*/ 449847 w 860554"/>
                <a:gd name="connsiteY669" fmla="*/ 881341 h 897926"/>
                <a:gd name="connsiteX670" fmla="*/ 450489 w 860554"/>
                <a:gd name="connsiteY670" fmla="*/ 880293 h 897926"/>
                <a:gd name="connsiteX671" fmla="*/ 452414 w 860554"/>
                <a:gd name="connsiteY671" fmla="*/ 878775 h 897926"/>
                <a:gd name="connsiteX672" fmla="*/ 454283 w 860554"/>
                <a:gd name="connsiteY672" fmla="*/ 876608 h 897926"/>
                <a:gd name="connsiteX673" fmla="*/ 456396 w 860554"/>
                <a:gd name="connsiteY673" fmla="*/ 873846 h 897926"/>
                <a:gd name="connsiteX674" fmla="*/ 458344 w 860554"/>
                <a:gd name="connsiteY674" fmla="*/ 871656 h 897926"/>
                <a:gd name="connsiteX675" fmla="*/ 457647 w 860554"/>
                <a:gd name="connsiteY675" fmla="*/ 870185 h 897926"/>
                <a:gd name="connsiteX676" fmla="*/ 456020 w 860554"/>
                <a:gd name="connsiteY676" fmla="*/ 868761 h 897926"/>
                <a:gd name="connsiteX677" fmla="*/ 453133 w 860554"/>
                <a:gd name="connsiteY677" fmla="*/ 867619 h 897926"/>
                <a:gd name="connsiteX678" fmla="*/ 450356 w 860554"/>
                <a:gd name="connsiteY678" fmla="*/ 865600 h 897926"/>
                <a:gd name="connsiteX679" fmla="*/ 447892 w 860554"/>
                <a:gd name="connsiteY679" fmla="*/ 863003 h 897926"/>
                <a:gd name="connsiteX680" fmla="*/ 446749 w 860554"/>
                <a:gd name="connsiteY680" fmla="*/ 860304 h 897926"/>
                <a:gd name="connsiteX681" fmla="*/ 445701 w 860554"/>
                <a:gd name="connsiteY681" fmla="*/ 857393 h 897926"/>
                <a:gd name="connsiteX682" fmla="*/ 444708 w 860554"/>
                <a:gd name="connsiteY682" fmla="*/ 855101 h 897926"/>
                <a:gd name="connsiteX683" fmla="*/ 444379 w 860554"/>
                <a:gd name="connsiteY683" fmla="*/ 854053 h 897926"/>
                <a:gd name="connsiteX684" fmla="*/ 443401 w 860554"/>
                <a:gd name="connsiteY684" fmla="*/ 853615 h 897926"/>
                <a:gd name="connsiteX685" fmla="*/ 441852 w 860554"/>
                <a:gd name="connsiteY685" fmla="*/ 852449 h 897926"/>
                <a:gd name="connsiteX686" fmla="*/ 440882 w 860554"/>
                <a:gd name="connsiteY686" fmla="*/ 851362 h 897926"/>
                <a:gd name="connsiteX687" fmla="*/ 439466 w 860554"/>
                <a:gd name="connsiteY687" fmla="*/ 850736 h 897926"/>
                <a:gd name="connsiteX688" fmla="*/ 436931 w 860554"/>
                <a:gd name="connsiteY688" fmla="*/ 850055 h 897926"/>
                <a:gd name="connsiteX689" fmla="*/ 434294 w 860554"/>
                <a:gd name="connsiteY689" fmla="*/ 848859 h 897926"/>
                <a:gd name="connsiteX690" fmla="*/ 431017 w 860554"/>
                <a:gd name="connsiteY690" fmla="*/ 846026 h 897926"/>
                <a:gd name="connsiteX691" fmla="*/ 428654 w 860554"/>
                <a:gd name="connsiteY691" fmla="*/ 842889 h 897926"/>
                <a:gd name="connsiteX692" fmla="*/ 427488 w 860554"/>
                <a:gd name="connsiteY692" fmla="*/ 840816 h 897926"/>
                <a:gd name="connsiteX693" fmla="*/ 426244 w 860554"/>
                <a:gd name="connsiteY693" fmla="*/ 839360 h 897926"/>
                <a:gd name="connsiteX694" fmla="*/ 419477 w 860554"/>
                <a:gd name="connsiteY694" fmla="*/ 836951 h 897926"/>
                <a:gd name="connsiteX695" fmla="*/ 416402 w 860554"/>
                <a:gd name="connsiteY695" fmla="*/ 834080 h 897926"/>
                <a:gd name="connsiteX696" fmla="*/ 415190 w 860554"/>
                <a:gd name="connsiteY696" fmla="*/ 834979 h 897926"/>
                <a:gd name="connsiteX697" fmla="*/ 413382 w 860554"/>
                <a:gd name="connsiteY697" fmla="*/ 834103 h 897926"/>
                <a:gd name="connsiteX698" fmla="*/ 411599 w 860554"/>
                <a:gd name="connsiteY698" fmla="*/ 832727 h 897926"/>
                <a:gd name="connsiteX699" fmla="*/ 411067 w 860554"/>
                <a:gd name="connsiteY699" fmla="*/ 831663 h 897926"/>
                <a:gd name="connsiteX700" fmla="*/ 410316 w 860554"/>
                <a:gd name="connsiteY700" fmla="*/ 830575 h 897926"/>
                <a:gd name="connsiteX701" fmla="*/ 409611 w 860554"/>
                <a:gd name="connsiteY701" fmla="*/ 829331 h 897926"/>
                <a:gd name="connsiteX702" fmla="*/ 409158 w 860554"/>
                <a:gd name="connsiteY702" fmla="*/ 828142 h 897926"/>
                <a:gd name="connsiteX703" fmla="*/ 407327 w 860554"/>
                <a:gd name="connsiteY703" fmla="*/ 826053 h 897926"/>
                <a:gd name="connsiteX704" fmla="*/ 404957 w 860554"/>
                <a:gd name="connsiteY704" fmla="*/ 823800 h 897926"/>
                <a:gd name="connsiteX705" fmla="*/ 403955 w 860554"/>
                <a:gd name="connsiteY705" fmla="*/ 823158 h 897926"/>
                <a:gd name="connsiteX706" fmla="*/ 403423 w 860554"/>
                <a:gd name="connsiteY706" fmla="*/ 823346 h 897926"/>
                <a:gd name="connsiteX707" fmla="*/ 402915 w 860554"/>
                <a:gd name="connsiteY707" fmla="*/ 824207 h 897926"/>
                <a:gd name="connsiteX708" fmla="*/ 402586 w 860554"/>
                <a:gd name="connsiteY708" fmla="*/ 825044 h 897926"/>
                <a:gd name="connsiteX709" fmla="*/ 401694 w 860554"/>
                <a:gd name="connsiteY709" fmla="*/ 825599 h 897926"/>
                <a:gd name="connsiteX710" fmla="*/ 400591 w 860554"/>
                <a:gd name="connsiteY710" fmla="*/ 826632 h 897926"/>
                <a:gd name="connsiteX711" fmla="*/ 399457 w 860554"/>
                <a:gd name="connsiteY711" fmla="*/ 827899 h 897926"/>
                <a:gd name="connsiteX712" fmla="*/ 398009 w 860554"/>
                <a:gd name="connsiteY712" fmla="*/ 828736 h 897926"/>
                <a:gd name="connsiteX713" fmla="*/ 396288 w 860554"/>
                <a:gd name="connsiteY713" fmla="*/ 829026 h 897926"/>
                <a:gd name="connsiteX714" fmla="*/ 395130 w 860554"/>
                <a:gd name="connsiteY714" fmla="*/ 828987 h 897926"/>
                <a:gd name="connsiteX715" fmla="*/ 394896 w 860554"/>
                <a:gd name="connsiteY715" fmla="*/ 828486 h 897926"/>
                <a:gd name="connsiteX716" fmla="*/ 394833 w 860554"/>
                <a:gd name="connsiteY716" fmla="*/ 826757 h 897926"/>
                <a:gd name="connsiteX717" fmla="*/ 395263 w 860554"/>
                <a:gd name="connsiteY717" fmla="*/ 822822 h 897926"/>
                <a:gd name="connsiteX718" fmla="*/ 394262 w 860554"/>
                <a:gd name="connsiteY718" fmla="*/ 821304 h 897926"/>
                <a:gd name="connsiteX719" fmla="*/ 392924 w 860554"/>
                <a:gd name="connsiteY719" fmla="*/ 819677 h 897926"/>
                <a:gd name="connsiteX720" fmla="*/ 391383 w 860554"/>
                <a:gd name="connsiteY720" fmla="*/ 817510 h 897926"/>
                <a:gd name="connsiteX721" fmla="*/ 386313 w 860554"/>
                <a:gd name="connsiteY721" fmla="*/ 812917 h 897926"/>
                <a:gd name="connsiteX722" fmla="*/ 379405 w 860554"/>
                <a:gd name="connsiteY722" fmla="*/ 806322 h 897926"/>
                <a:gd name="connsiteX723" fmla="*/ 376964 w 860554"/>
                <a:gd name="connsiteY723" fmla="*/ 804312 h 897926"/>
                <a:gd name="connsiteX724" fmla="*/ 374672 w 860554"/>
                <a:gd name="connsiteY724" fmla="*/ 804155 h 897926"/>
                <a:gd name="connsiteX725" fmla="*/ 372576 w 860554"/>
                <a:gd name="connsiteY725" fmla="*/ 804382 h 897926"/>
                <a:gd name="connsiteX726" fmla="*/ 370643 w 860554"/>
                <a:gd name="connsiteY726" fmla="*/ 805250 h 897926"/>
                <a:gd name="connsiteX727" fmla="*/ 369180 w 860554"/>
                <a:gd name="connsiteY727" fmla="*/ 808294 h 897926"/>
                <a:gd name="connsiteX728" fmla="*/ 368578 w 860554"/>
                <a:gd name="connsiteY728" fmla="*/ 808763 h 897926"/>
                <a:gd name="connsiteX729" fmla="*/ 364854 w 860554"/>
                <a:gd name="connsiteY729" fmla="*/ 808700 h 897926"/>
                <a:gd name="connsiteX730" fmla="*/ 361153 w 860554"/>
                <a:gd name="connsiteY730" fmla="*/ 808208 h 897926"/>
                <a:gd name="connsiteX731" fmla="*/ 359909 w 860554"/>
                <a:gd name="connsiteY731" fmla="*/ 806353 h 897926"/>
                <a:gd name="connsiteX732" fmla="*/ 360895 w 860554"/>
                <a:gd name="connsiteY732" fmla="*/ 805149 h 897926"/>
                <a:gd name="connsiteX733" fmla="*/ 364377 w 860554"/>
                <a:gd name="connsiteY733" fmla="*/ 802473 h 897926"/>
                <a:gd name="connsiteX734" fmla="*/ 366301 w 860554"/>
                <a:gd name="connsiteY734" fmla="*/ 800087 h 897926"/>
                <a:gd name="connsiteX735" fmla="*/ 366669 w 860554"/>
                <a:gd name="connsiteY735" fmla="*/ 797998 h 897926"/>
                <a:gd name="connsiteX736" fmla="*/ 368335 w 860554"/>
                <a:gd name="connsiteY736" fmla="*/ 796121 h 897926"/>
                <a:gd name="connsiteX737" fmla="*/ 371308 w 860554"/>
                <a:gd name="connsiteY737" fmla="*/ 794462 h 897926"/>
                <a:gd name="connsiteX738" fmla="*/ 374617 w 860554"/>
                <a:gd name="connsiteY738" fmla="*/ 791411 h 897926"/>
                <a:gd name="connsiteX739" fmla="*/ 378263 w 860554"/>
                <a:gd name="connsiteY739" fmla="*/ 786967 h 897926"/>
                <a:gd name="connsiteX740" fmla="*/ 380485 w 860554"/>
                <a:gd name="connsiteY740" fmla="*/ 783697 h 897926"/>
                <a:gd name="connsiteX741" fmla="*/ 381267 w 860554"/>
                <a:gd name="connsiteY741" fmla="*/ 781585 h 897926"/>
                <a:gd name="connsiteX742" fmla="*/ 382699 w 860554"/>
                <a:gd name="connsiteY742" fmla="*/ 779957 h 897926"/>
                <a:gd name="connsiteX743" fmla="*/ 384780 w 860554"/>
                <a:gd name="connsiteY743" fmla="*/ 778815 h 897926"/>
                <a:gd name="connsiteX744" fmla="*/ 386595 w 860554"/>
                <a:gd name="connsiteY744" fmla="*/ 776437 h 897926"/>
                <a:gd name="connsiteX745" fmla="*/ 388152 w 860554"/>
                <a:gd name="connsiteY745" fmla="*/ 772822 h 897926"/>
                <a:gd name="connsiteX746" fmla="*/ 390272 w 860554"/>
                <a:gd name="connsiteY746" fmla="*/ 769951 h 897926"/>
                <a:gd name="connsiteX747" fmla="*/ 392963 w 860554"/>
                <a:gd name="connsiteY747" fmla="*/ 767823 h 897926"/>
                <a:gd name="connsiteX748" fmla="*/ 394473 w 860554"/>
                <a:gd name="connsiteY748" fmla="*/ 766055 h 897926"/>
                <a:gd name="connsiteX749" fmla="*/ 394794 w 860554"/>
                <a:gd name="connsiteY749" fmla="*/ 764655 h 897926"/>
                <a:gd name="connsiteX750" fmla="*/ 395553 w 860554"/>
                <a:gd name="connsiteY750" fmla="*/ 763763 h 897926"/>
                <a:gd name="connsiteX751" fmla="*/ 396758 w 860554"/>
                <a:gd name="connsiteY751" fmla="*/ 763372 h 897926"/>
                <a:gd name="connsiteX752" fmla="*/ 397337 w 860554"/>
                <a:gd name="connsiteY752" fmla="*/ 762636 h 897926"/>
                <a:gd name="connsiteX753" fmla="*/ 397297 w 860554"/>
                <a:gd name="connsiteY753" fmla="*/ 761556 h 897926"/>
                <a:gd name="connsiteX754" fmla="*/ 397626 w 860554"/>
                <a:gd name="connsiteY754" fmla="*/ 760821 h 897926"/>
                <a:gd name="connsiteX755" fmla="*/ 398314 w 860554"/>
                <a:gd name="connsiteY755" fmla="*/ 760430 h 897926"/>
                <a:gd name="connsiteX756" fmla="*/ 399472 w 860554"/>
                <a:gd name="connsiteY756" fmla="*/ 760571 h 897926"/>
                <a:gd name="connsiteX757" fmla="*/ 401100 w 860554"/>
                <a:gd name="connsiteY757" fmla="*/ 761236 h 897926"/>
                <a:gd name="connsiteX758" fmla="*/ 402078 w 860554"/>
                <a:gd name="connsiteY758" fmla="*/ 761111 h 897926"/>
                <a:gd name="connsiteX759" fmla="*/ 402414 w 860554"/>
                <a:gd name="connsiteY759" fmla="*/ 760195 h 897926"/>
                <a:gd name="connsiteX760" fmla="*/ 401984 w 860554"/>
                <a:gd name="connsiteY760" fmla="*/ 759147 h 897926"/>
                <a:gd name="connsiteX761" fmla="*/ 400787 w 860554"/>
                <a:gd name="connsiteY761" fmla="*/ 757974 h 897926"/>
                <a:gd name="connsiteX762" fmla="*/ 401241 w 860554"/>
                <a:gd name="connsiteY762" fmla="*/ 756698 h 897926"/>
                <a:gd name="connsiteX763" fmla="*/ 404385 w 860554"/>
                <a:gd name="connsiteY763" fmla="*/ 754633 h 897926"/>
                <a:gd name="connsiteX764" fmla="*/ 406701 w 860554"/>
                <a:gd name="connsiteY764" fmla="*/ 753850 h 897926"/>
                <a:gd name="connsiteX765" fmla="*/ 408172 w 860554"/>
                <a:gd name="connsiteY765" fmla="*/ 752575 h 897926"/>
                <a:gd name="connsiteX766" fmla="*/ 409565 w 860554"/>
                <a:gd name="connsiteY766" fmla="*/ 750549 h 897926"/>
                <a:gd name="connsiteX767" fmla="*/ 411826 w 860554"/>
                <a:gd name="connsiteY767" fmla="*/ 749141 h 897926"/>
                <a:gd name="connsiteX768" fmla="*/ 414947 w 860554"/>
                <a:gd name="connsiteY768" fmla="*/ 748343 h 897926"/>
                <a:gd name="connsiteX769" fmla="*/ 415776 w 860554"/>
                <a:gd name="connsiteY769" fmla="*/ 747584 h 897926"/>
                <a:gd name="connsiteX770" fmla="*/ 415659 w 860554"/>
                <a:gd name="connsiteY770" fmla="*/ 746606 h 897926"/>
                <a:gd name="connsiteX771" fmla="*/ 416301 w 860554"/>
                <a:gd name="connsiteY771" fmla="*/ 745902 h 897926"/>
                <a:gd name="connsiteX772" fmla="*/ 418147 w 860554"/>
                <a:gd name="connsiteY772" fmla="*/ 745393 h 897926"/>
                <a:gd name="connsiteX773" fmla="*/ 419148 w 860554"/>
                <a:gd name="connsiteY773" fmla="*/ 744439 h 897926"/>
                <a:gd name="connsiteX774" fmla="*/ 419313 w 860554"/>
                <a:gd name="connsiteY774" fmla="*/ 743039 h 897926"/>
                <a:gd name="connsiteX775" fmla="*/ 419907 w 860554"/>
                <a:gd name="connsiteY775" fmla="*/ 741740 h 897926"/>
                <a:gd name="connsiteX776" fmla="*/ 420932 w 860554"/>
                <a:gd name="connsiteY776" fmla="*/ 740543 h 897926"/>
                <a:gd name="connsiteX777" fmla="*/ 422074 w 860554"/>
                <a:gd name="connsiteY777" fmla="*/ 740097 h 897926"/>
                <a:gd name="connsiteX778" fmla="*/ 423334 w 860554"/>
                <a:gd name="connsiteY778" fmla="*/ 740402 h 897926"/>
                <a:gd name="connsiteX779" fmla="*/ 424515 w 860554"/>
                <a:gd name="connsiteY779" fmla="*/ 739948 h 897926"/>
                <a:gd name="connsiteX780" fmla="*/ 425626 w 860554"/>
                <a:gd name="connsiteY780" fmla="*/ 738735 h 897926"/>
                <a:gd name="connsiteX781" fmla="*/ 426956 w 860554"/>
                <a:gd name="connsiteY781" fmla="*/ 738172 h 897926"/>
                <a:gd name="connsiteX782" fmla="*/ 428505 w 860554"/>
                <a:gd name="connsiteY782" fmla="*/ 738251 h 897926"/>
                <a:gd name="connsiteX783" fmla="*/ 429303 w 860554"/>
                <a:gd name="connsiteY783" fmla="*/ 737984 h 897926"/>
                <a:gd name="connsiteX784" fmla="*/ 431963 w 860554"/>
                <a:gd name="connsiteY784" fmla="*/ 737421 h 897926"/>
                <a:gd name="connsiteX785" fmla="*/ 433434 w 860554"/>
                <a:gd name="connsiteY785" fmla="*/ 736404 h 897926"/>
                <a:gd name="connsiteX786" fmla="*/ 434639 w 860554"/>
                <a:gd name="connsiteY786" fmla="*/ 734128 h 897926"/>
                <a:gd name="connsiteX787" fmla="*/ 435710 w 860554"/>
                <a:gd name="connsiteY787" fmla="*/ 733251 h 897926"/>
                <a:gd name="connsiteX788" fmla="*/ 436649 w 860554"/>
                <a:gd name="connsiteY788" fmla="*/ 733760 h 897926"/>
                <a:gd name="connsiteX789" fmla="*/ 438269 w 860554"/>
                <a:gd name="connsiteY789" fmla="*/ 733001 h 897926"/>
                <a:gd name="connsiteX790" fmla="*/ 440569 w 860554"/>
                <a:gd name="connsiteY790" fmla="*/ 730975 h 897926"/>
                <a:gd name="connsiteX791" fmla="*/ 441007 w 860554"/>
                <a:gd name="connsiteY791" fmla="*/ 730936 h 897926"/>
                <a:gd name="connsiteX792" fmla="*/ 442705 w 860554"/>
                <a:gd name="connsiteY792" fmla="*/ 729989 h 897926"/>
                <a:gd name="connsiteX793" fmla="*/ 444457 w 860554"/>
                <a:gd name="connsiteY793" fmla="*/ 726484 h 897926"/>
                <a:gd name="connsiteX794" fmla="*/ 445357 w 860554"/>
                <a:gd name="connsiteY794" fmla="*/ 724145 h 897926"/>
                <a:gd name="connsiteX795" fmla="*/ 445146 w 860554"/>
                <a:gd name="connsiteY795" fmla="*/ 722228 h 897926"/>
                <a:gd name="connsiteX796" fmla="*/ 444567 w 860554"/>
                <a:gd name="connsiteY796" fmla="*/ 720859 h 897926"/>
                <a:gd name="connsiteX797" fmla="*/ 444762 w 860554"/>
                <a:gd name="connsiteY797" fmla="*/ 718848 h 897926"/>
                <a:gd name="connsiteX798" fmla="*/ 445341 w 860554"/>
                <a:gd name="connsiteY798" fmla="*/ 713396 h 897926"/>
                <a:gd name="connsiteX799" fmla="*/ 445498 w 860554"/>
                <a:gd name="connsiteY799" fmla="*/ 711166 h 897926"/>
                <a:gd name="connsiteX800" fmla="*/ 446429 w 860554"/>
                <a:gd name="connsiteY800" fmla="*/ 709617 h 897926"/>
                <a:gd name="connsiteX801" fmla="*/ 446366 w 860554"/>
                <a:gd name="connsiteY801" fmla="*/ 708083 h 897926"/>
                <a:gd name="connsiteX802" fmla="*/ 444708 w 860554"/>
                <a:gd name="connsiteY802" fmla="*/ 704641 h 897926"/>
                <a:gd name="connsiteX803" fmla="*/ 443033 w 860554"/>
                <a:gd name="connsiteY803" fmla="*/ 701621 h 897926"/>
                <a:gd name="connsiteX804" fmla="*/ 442134 w 860554"/>
                <a:gd name="connsiteY804" fmla="*/ 696513 h 897926"/>
                <a:gd name="connsiteX805" fmla="*/ 441539 w 860554"/>
                <a:gd name="connsiteY805" fmla="*/ 694572 h 897926"/>
                <a:gd name="connsiteX806" fmla="*/ 440146 w 860554"/>
                <a:gd name="connsiteY806" fmla="*/ 694056 h 897926"/>
                <a:gd name="connsiteX807" fmla="*/ 438879 w 860554"/>
                <a:gd name="connsiteY807" fmla="*/ 692366 h 897926"/>
                <a:gd name="connsiteX808" fmla="*/ 437283 w 860554"/>
                <a:gd name="connsiteY808" fmla="*/ 692217 h 897926"/>
                <a:gd name="connsiteX809" fmla="*/ 436532 w 860554"/>
                <a:gd name="connsiteY809" fmla="*/ 691568 h 897926"/>
                <a:gd name="connsiteX810" fmla="*/ 435757 w 860554"/>
                <a:gd name="connsiteY810" fmla="*/ 691036 h 897926"/>
                <a:gd name="connsiteX811" fmla="*/ 434623 w 860554"/>
                <a:gd name="connsiteY811" fmla="*/ 691193 h 897926"/>
                <a:gd name="connsiteX812" fmla="*/ 433653 w 860554"/>
                <a:gd name="connsiteY812" fmla="*/ 692178 h 897926"/>
                <a:gd name="connsiteX813" fmla="*/ 431861 w 860554"/>
                <a:gd name="connsiteY813" fmla="*/ 692210 h 897926"/>
                <a:gd name="connsiteX814" fmla="*/ 430727 w 860554"/>
                <a:gd name="connsiteY814" fmla="*/ 692617 h 897926"/>
                <a:gd name="connsiteX815" fmla="*/ 429397 w 860554"/>
                <a:gd name="connsiteY815" fmla="*/ 693493 h 897926"/>
                <a:gd name="connsiteX816" fmla="*/ 428130 w 860554"/>
                <a:gd name="connsiteY816" fmla="*/ 693094 h 897926"/>
                <a:gd name="connsiteX817" fmla="*/ 427332 w 860554"/>
                <a:gd name="connsiteY817" fmla="*/ 692319 h 897926"/>
                <a:gd name="connsiteX818" fmla="*/ 425618 w 860554"/>
                <a:gd name="connsiteY818" fmla="*/ 692312 h 897926"/>
                <a:gd name="connsiteX819" fmla="*/ 425736 w 860554"/>
                <a:gd name="connsiteY819" fmla="*/ 688846 h 897926"/>
                <a:gd name="connsiteX820" fmla="*/ 428756 w 860554"/>
                <a:gd name="connsiteY820" fmla="*/ 683714 h 897926"/>
                <a:gd name="connsiteX821" fmla="*/ 429569 w 860554"/>
                <a:gd name="connsiteY821" fmla="*/ 681327 h 897926"/>
                <a:gd name="connsiteX822" fmla="*/ 429178 w 860554"/>
                <a:gd name="connsiteY822" fmla="*/ 679974 h 897926"/>
                <a:gd name="connsiteX823" fmla="*/ 430078 w 860554"/>
                <a:gd name="connsiteY823" fmla="*/ 675209 h 897926"/>
                <a:gd name="connsiteX824" fmla="*/ 432276 w 860554"/>
                <a:gd name="connsiteY824" fmla="*/ 667057 h 897926"/>
                <a:gd name="connsiteX825" fmla="*/ 432980 w 860554"/>
                <a:gd name="connsiteY825" fmla="*/ 661730 h 897926"/>
                <a:gd name="connsiteX826" fmla="*/ 432182 w 860554"/>
                <a:gd name="connsiteY826" fmla="*/ 659218 h 897926"/>
                <a:gd name="connsiteX827" fmla="*/ 432159 w 860554"/>
                <a:gd name="connsiteY827" fmla="*/ 657466 h 897926"/>
                <a:gd name="connsiteX828" fmla="*/ 433293 w 860554"/>
                <a:gd name="connsiteY828" fmla="*/ 655979 h 897926"/>
                <a:gd name="connsiteX829" fmla="*/ 433841 w 860554"/>
                <a:gd name="connsiteY829" fmla="*/ 655534 h 897926"/>
                <a:gd name="connsiteX830" fmla="*/ 431009 w 860554"/>
                <a:gd name="connsiteY830" fmla="*/ 653718 h 897926"/>
                <a:gd name="connsiteX831" fmla="*/ 429483 w 860554"/>
                <a:gd name="connsiteY831" fmla="*/ 652060 h 897926"/>
                <a:gd name="connsiteX832" fmla="*/ 427527 w 860554"/>
                <a:gd name="connsiteY832" fmla="*/ 650878 h 897926"/>
                <a:gd name="connsiteX833" fmla="*/ 425423 w 860554"/>
                <a:gd name="connsiteY833" fmla="*/ 649932 h 897926"/>
                <a:gd name="connsiteX834" fmla="*/ 424406 w 860554"/>
                <a:gd name="connsiteY834" fmla="*/ 650331 h 897926"/>
                <a:gd name="connsiteX835" fmla="*/ 423318 w 860554"/>
                <a:gd name="connsiteY835" fmla="*/ 650878 h 897926"/>
                <a:gd name="connsiteX836" fmla="*/ 421214 w 860554"/>
                <a:gd name="connsiteY836" fmla="*/ 651747 h 897926"/>
                <a:gd name="connsiteX837" fmla="*/ 418820 w 860554"/>
                <a:gd name="connsiteY837" fmla="*/ 653249 h 897926"/>
                <a:gd name="connsiteX838" fmla="*/ 417584 w 860554"/>
                <a:gd name="connsiteY838" fmla="*/ 653796 h 897926"/>
                <a:gd name="connsiteX839" fmla="*/ 415401 w 860554"/>
                <a:gd name="connsiteY839" fmla="*/ 654352 h 897926"/>
                <a:gd name="connsiteX840" fmla="*/ 412937 w 860554"/>
                <a:gd name="connsiteY840" fmla="*/ 654829 h 897926"/>
                <a:gd name="connsiteX841" fmla="*/ 410902 w 860554"/>
                <a:gd name="connsiteY841" fmla="*/ 654517 h 897926"/>
                <a:gd name="connsiteX842" fmla="*/ 409158 w 860554"/>
                <a:gd name="connsiteY842" fmla="*/ 654196 h 897926"/>
                <a:gd name="connsiteX843" fmla="*/ 408062 w 860554"/>
                <a:gd name="connsiteY843" fmla="*/ 653249 h 897926"/>
                <a:gd name="connsiteX844" fmla="*/ 407483 w 860554"/>
                <a:gd name="connsiteY844" fmla="*/ 651191 h 897926"/>
                <a:gd name="connsiteX845" fmla="*/ 407483 w 860554"/>
                <a:gd name="connsiteY845" fmla="*/ 649455 h 897926"/>
                <a:gd name="connsiteX846" fmla="*/ 407124 w 860554"/>
                <a:gd name="connsiteY846" fmla="*/ 646936 h 897926"/>
                <a:gd name="connsiteX847" fmla="*/ 405817 w 860554"/>
                <a:gd name="connsiteY847" fmla="*/ 645512 h 897926"/>
                <a:gd name="connsiteX848" fmla="*/ 405379 w 860554"/>
                <a:gd name="connsiteY848" fmla="*/ 644408 h 897926"/>
                <a:gd name="connsiteX849" fmla="*/ 405309 w 860554"/>
                <a:gd name="connsiteY849" fmla="*/ 643071 h 897926"/>
                <a:gd name="connsiteX850" fmla="*/ 405457 w 860554"/>
                <a:gd name="connsiteY850" fmla="*/ 641576 h 897926"/>
                <a:gd name="connsiteX851" fmla="*/ 405817 w 860554"/>
                <a:gd name="connsiteY851" fmla="*/ 640473 h 897926"/>
                <a:gd name="connsiteX852" fmla="*/ 405598 w 860554"/>
                <a:gd name="connsiteY852" fmla="*/ 639136 h 897926"/>
                <a:gd name="connsiteX853" fmla="*/ 405019 w 860554"/>
                <a:gd name="connsiteY853" fmla="*/ 638189 h 897926"/>
                <a:gd name="connsiteX854" fmla="*/ 405168 w 860554"/>
                <a:gd name="connsiteY854" fmla="*/ 636538 h 897926"/>
                <a:gd name="connsiteX855" fmla="*/ 404878 w 860554"/>
                <a:gd name="connsiteY855" fmla="*/ 634254 h 897926"/>
                <a:gd name="connsiteX856" fmla="*/ 404010 w 860554"/>
                <a:gd name="connsiteY856" fmla="*/ 632838 h 897926"/>
                <a:gd name="connsiteX857" fmla="*/ 403572 w 860554"/>
                <a:gd name="connsiteY857" fmla="*/ 631195 h 897926"/>
                <a:gd name="connsiteX858" fmla="*/ 403572 w 860554"/>
                <a:gd name="connsiteY858" fmla="*/ 629552 h 897926"/>
                <a:gd name="connsiteX859" fmla="*/ 402923 w 860554"/>
                <a:gd name="connsiteY859" fmla="*/ 627909 h 897926"/>
                <a:gd name="connsiteX860" fmla="*/ 402852 w 860554"/>
                <a:gd name="connsiteY860" fmla="*/ 626109 h 897926"/>
                <a:gd name="connsiteX861" fmla="*/ 403431 w 860554"/>
                <a:gd name="connsiteY861" fmla="*/ 624467 h 897926"/>
                <a:gd name="connsiteX862" fmla="*/ 403650 w 860554"/>
                <a:gd name="connsiteY862" fmla="*/ 622824 h 897926"/>
                <a:gd name="connsiteX863" fmla="*/ 403001 w 860554"/>
                <a:gd name="connsiteY863" fmla="*/ 621650 h 897926"/>
                <a:gd name="connsiteX864" fmla="*/ 401765 w 860554"/>
                <a:gd name="connsiteY864" fmla="*/ 620946 h 897926"/>
                <a:gd name="connsiteX865" fmla="*/ 400818 w 860554"/>
                <a:gd name="connsiteY865" fmla="*/ 619069 h 897926"/>
                <a:gd name="connsiteX866" fmla="*/ 400669 w 860554"/>
                <a:gd name="connsiteY866" fmla="*/ 616643 h 897926"/>
                <a:gd name="connsiteX867" fmla="*/ 399652 w 860554"/>
                <a:gd name="connsiteY867" fmla="*/ 615321 h 897926"/>
                <a:gd name="connsiteX868" fmla="*/ 398565 w 860554"/>
                <a:gd name="connsiteY868" fmla="*/ 614226 h 897926"/>
                <a:gd name="connsiteX869" fmla="*/ 397329 w 860554"/>
                <a:gd name="connsiteY869" fmla="*/ 614226 h 897926"/>
                <a:gd name="connsiteX870" fmla="*/ 395443 w 860554"/>
                <a:gd name="connsiteY870" fmla="*/ 613600 h 897926"/>
                <a:gd name="connsiteX871" fmla="*/ 393777 w 860554"/>
                <a:gd name="connsiteY871" fmla="*/ 613678 h 897926"/>
                <a:gd name="connsiteX872" fmla="*/ 391086 w 860554"/>
                <a:gd name="connsiteY872" fmla="*/ 613600 h 897926"/>
                <a:gd name="connsiteX873" fmla="*/ 389849 w 860554"/>
                <a:gd name="connsiteY873" fmla="*/ 613209 h 897926"/>
                <a:gd name="connsiteX874" fmla="*/ 389200 w 860554"/>
                <a:gd name="connsiteY874" fmla="*/ 612356 h 897926"/>
                <a:gd name="connsiteX875" fmla="*/ 387534 w 860554"/>
                <a:gd name="connsiteY875" fmla="*/ 611190 h 897926"/>
                <a:gd name="connsiteX876" fmla="*/ 386587 w 860554"/>
                <a:gd name="connsiteY876" fmla="*/ 609164 h 897926"/>
                <a:gd name="connsiteX877" fmla="*/ 385429 w 860554"/>
                <a:gd name="connsiteY877" fmla="*/ 608773 h 897926"/>
                <a:gd name="connsiteX878" fmla="*/ 383755 w 860554"/>
                <a:gd name="connsiteY878" fmla="*/ 609399 h 897926"/>
                <a:gd name="connsiteX879" fmla="*/ 383176 w 860554"/>
                <a:gd name="connsiteY879" fmla="*/ 610181 h 897926"/>
                <a:gd name="connsiteX880" fmla="*/ 382527 w 860554"/>
                <a:gd name="connsiteY880" fmla="*/ 611276 h 897926"/>
                <a:gd name="connsiteX881" fmla="*/ 381369 w 860554"/>
                <a:gd name="connsiteY881" fmla="*/ 612528 h 897926"/>
                <a:gd name="connsiteX882" fmla="*/ 379843 w 860554"/>
                <a:gd name="connsiteY882" fmla="*/ 612450 h 897926"/>
                <a:gd name="connsiteX883" fmla="*/ 378247 w 860554"/>
                <a:gd name="connsiteY883" fmla="*/ 613154 h 897926"/>
                <a:gd name="connsiteX884" fmla="*/ 376722 w 860554"/>
                <a:gd name="connsiteY884" fmla="*/ 613232 h 897926"/>
                <a:gd name="connsiteX885" fmla="*/ 374688 w 860554"/>
                <a:gd name="connsiteY885" fmla="*/ 613389 h 897926"/>
                <a:gd name="connsiteX886" fmla="*/ 372654 w 860554"/>
                <a:gd name="connsiteY886" fmla="*/ 612763 h 897926"/>
                <a:gd name="connsiteX887" fmla="*/ 370189 w 860554"/>
                <a:gd name="connsiteY887" fmla="*/ 612059 h 897926"/>
                <a:gd name="connsiteX888" fmla="*/ 368077 w 860554"/>
                <a:gd name="connsiteY888" fmla="*/ 611589 h 897926"/>
                <a:gd name="connsiteX889" fmla="*/ 366043 w 860554"/>
                <a:gd name="connsiteY889" fmla="*/ 612059 h 897926"/>
                <a:gd name="connsiteX890" fmla="*/ 364666 w 860554"/>
                <a:gd name="connsiteY890" fmla="*/ 611667 h 897926"/>
                <a:gd name="connsiteX891" fmla="*/ 362851 w 860554"/>
                <a:gd name="connsiteY891" fmla="*/ 611433 h 897926"/>
                <a:gd name="connsiteX892" fmla="*/ 360817 w 860554"/>
                <a:gd name="connsiteY892" fmla="*/ 611276 h 897926"/>
                <a:gd name="connsiteX893" fmla="*/ 359221 w 860554"/>
                <a:gd name="connsiteY893" fmla="*/ 610025 h 897926"/>
                <a:gd name="connsiteX894" fmla="*/ 357476 w 860554"/>
                <a:gd name="connsiteY894" fmla="*/ 609328 h 897926"/>
                <a:gd name="connsiteX895" fmla="*/ 356529 w 860554"/>
                <a:gd name="connsiteY895" fmla="*/ 609563 h 897926"/>
                <a:gd name="connsiteX896" fmla="*/ 355293 w 860554"/>
                <a:gd name="connsiteY896" fmla="*/ 610345 h 897926"/>
                <a:gd name="connsiteX897" fmla="*/ 353987 w 860554"/>
                <a:gd name="connsiteY897" fmla="*/ 610189 h 897926"/>
                <a:gd name="connsiteX898" fmla="*/ 352313 w 860554"/>
                <a:gd name="connsiteY898" fmla="*/ 609563 h 897926"/>
                <a:gd name="connsiteX899" fmla="*/ 351663 w 860554"/>
                <a:gd name="connsiteY899" fmla="*/ 608084 h 897926"/>
                <a:gd name="connsiteX900" fmla="*/ 351812 w 860554"/>
                <a:gd name="connsiteY900" fmla="*/ 607145 h 897926"/>
                <a:gd name="connsiteX901" fmla="*/ 352172 w 860554"/>
                <a:gd name="connsiteY901" fmla="*/ 606206 h 897926"/>
                <a:gd name="connsiteX902" fmla="*/ 352821 w 860554"/>
                <a:gd name="connsiteY902" fmla="*/ 604885 h 897926"/>
                <a:gd name="connsiteX903" fmla="*/ 352461 w 860554"/>
                <a:gd name="connsiteY903" fmla="*/ 603484 h 897926"/>
                <a:gd name="connsiteX904" fmla="*/ 352610 w 860554"/>
                <a:gd name="connsiteY904" fmla="*/ 602240 h 897926"/>
                <a:gd name="connsiteX905" fmla="*/ 352899 w 860554"/>
                <a:gd name="connsiteY905" fmla="*/ 601153 h 897926"/>
                <a:gd name="connsiteX906" fmla="*/ 353189 w 860554"/>
                <a:gd name="connsiteY906" fmla="*/ 599909 h 897926"/>
                <a:gd name="connsiteX907" fmla="*/ 352970 w 860554"/>
                <a:gd name="connsiteY907" fmla="*/ 598743 h 897926"/>
                <a:gd name="connsiteX908" fmla="*/ 352899 w 860554"/>
                <a:gd name="connsiteY908" fmla="*/ 597499 h 897926"/>
                <a:gd name="connsiteX909" fmla="*/ 352751 w 860554"/>
                <a:gd name="connsiteY909" fmla="*/ 596334 h 897926"/>
                <a:gd name="connsiteX910" fmla="*/ 352532 w 860554"/>
                <a:gd name="connsiteY910" fmla="*/ 595090 h 897926"/>
                <a:gd name="connsiteX911" fmla="*/ 353400 w 860554"/>
                <a:gd name="connsiteY911" fmla="*/ 593306 h 897926"/>
                <a:gd name="connsiteX912" fmla="*/ 354128 w 860554"/>
                <a:gd name="connsiteY912" fmla="*/ 591835 h 897926"/>
                <a:gd name="connsiteX913" fmla="*/ 353690 w 860554"/>
                <a:gd name="connsiteY913" fmla="*/ 590599 h 897926"/>
                <a:gd name="connsiteX914" fmla="*/ 353838 w 860554"/>
                <a:gd name="connsiteY914" fmla="*/ 589746 h 897926"/>
                <a:gd name="connsiteX915" fmla="*/ 354417 w 860554"/>
                <a:gd name="connsiteY915" fmla="*/ 588354 h 897926"/>
                <a:gd name="connsiteX916" fmla="*/ 355145 w 860554"/>
                <a:gd name="connsiteY916" fmla="*/ 586648 h 897926"/>
                <a:gd name="connsiteX917" fmla="*/ 355075 w 860554"/>
                <a:gd name="connsiteY917" fmla="*/ 583472 h 897926"/>
                <a:gd name="connsiteX918" fmla="*/ 354425 w 860554"/>
                <a:gd name="connsiteY918" fmla="*/ 581617 h 897926"/>
                <a:gd name="connsiteX919" fmla="*/ 353713 w 860554"/>
                <a:gd name="connsiteY919" fmla="*/ 581117 h 897926"/>
                <a:gd name="connsiteX920" fmla="*/ 353533 w 860554"/>
                <a:gd name="connsiteY920" fmla="*/ 580562 h 897926"/>
                <a:gd name="connsiteX921" fmla="*/ 353877 w 860554"/>
                <a:gd name="connsiteY921" fmla="*/ 579826 h 897926"/>
                <a:gd name="connsiteX922" fmla="*/ 353502 w 860554"/>
                <a:gd name="connsiteY922" fmla="*/ 579075 h 897926"/>
                <a:gd name="connsiteX923" fmla="*/ 353353 w 860554"/>
                <a:gd name="connsiteY923" fmla="*/ 578301 h 897926"/>
                <a:gd name="connsiteX924" fmla="*/ 353729 w 860554"/>
                <a:gd name="connsiteY924" fmla="*/ 577628 h 897926"/>
                <a:gd name="connsiteX925" fmla="*/ 353212 w 860554"/>
                <a:gd name="connsiteY925" fmla="*/ 576297 h 897926"/>
                <a:gd name="connsiteX926" fmla="*/ 352172 w 860554"/>
                <a:gd name="connsiteY926" fmla="*/ 575915 h 897926"/>
                <a:gd name="connsiteX927" fmla="*/ 351812 w 860554"/>
                <a:gd name="connsiteY927" fmla="*/ 575531 h 897926"/>
                <a:gd name="connsiteX928" fmla="*/ 351452 w 860554"/>
                <a:gd name="connsiteY928" fmla="*/ 574060 h 897926"/>
                <a:gd name="connsiteX929" fmla="*/ 351163 w 860554"/>
                <a:gd name="connsiteY929" fmla="*/ 572362 h 897926"/>
                <a:gd name="connsiteX930" fmla="*/ 351311 w 860554"/>
                <a:gd name="connsiteY930" fmla="*/ 571056 h 897926"/>
                <a:gd name="connsiteX931" fmla="*/ 350803 w 860554"/>
                <a:gd name="connsiteY931" fmla="*/ 569906 h 897926"/>
                <a:gd name="connsiteX932" fmla="*/ 350075 w 860554"/>
                <a:gd name="connsiteY932" fmla="*/ 569209 h 897926"/>
                <a:gd name="connsiteX933" fmla="*/ 349348 w 860554"/>
                <a:gd name="connsiteY933" fmla="*/ 567981 h 897926"/>
                <a:gd name="connsiteX934" fmla="*/ 348620 w 860554"/>
                <a:gd name="connsiteY934" fmla="*/ 567058 h 897926"/>
                <a:gd name="connsiteX935" fmla="*/ 348331 w 860554"/>
                <a:gd name="connsiteY935" fmla="*/ 565752 h 897926"/>
                <a:gd name="connsiteX936" fmla="*/ 347846 w 860554"/>
                <a:gd name="connsiteY936" fmla="*/ 564062 h 897926"/>
                <a:gd name="connsiteX937" fmla="*/ 349293 w 860554"/>
                <a:gd name="connsiteY937" fmla="*/ 563749 h 897926"/>
                <a:gd name="connsiteX938" fmla="*/ 349864 w 860554"/>
                <a:gd name="connsiteY938" fmla="*/ 562802 h 897926"/>
                <a:gd name="connsiteX939" fmla="*/ 350881 w 860554"/>
                <a:gd name="connsiteY939" fmla="*/ 561519 h 897926"/>
                <a:gd name="connsiteX940" fmla="*/ 352219 w 860554"/>
                <a:gd name="connsiteY940" fmla="*/ 561183 h 897926"/>
                <a:gd name="connsiteX941" fmla="*/ 353815 w 860554"/>
                <a:gd name="connsiteY941" fmla="*/ 560713 h 897926"/>
                <a:gd name="connsiteX942" fmla="*/ 354402 w 860554"/>
                <a:gd name="connsiteY942" fmla="*/ 559767 h 897926"/>
                <a:gd name="connsiteX943" fmla="*/ 350686 w 860554"/>
                <a:gd name="connsiteY943" fmla="*/ 556356 h 897926"/>
                <a:gd name="connsiteX944" fmla="*/ 348456 w 860554"/>
                <a:gd name="connsiteY944" fmla="*/ 554314 h 897926"/>
                <a:gd name="connsiteX945" fmla="*/ 349762 w 860554"/>
                <a:gd name="connsiteY945" fmla="*/ 551544 h 897926"/>
                <a:gd name="connsiteX946" fmla="*/ 351969 w 860554"/>
                <a:gd name="connsiteY946" fmla="*/ 546889 h 897926"/>
                <a:gd name="connsiteX947" fmla="*/ 354097 w 860554"/>
                <a:gd name="connsiteY947" fmla="*/ 542383 h 897926"/>
                <a:gd name="connsiteX948" fmla="*/ 355724 w 860554"/>
                <a:gd name="connsiteY948" fmla="*/ 538957 h 897926"/>
                <a:gd name="connsiteX949" fmla="*/ 356138 w 860554"/>
                <a:gd name="connsiteY949" fmla="*/ 538322 h 897926"/>
                <a:gd name="connsiteX950" fmla="*/ 357562 w 860554"/>
                <a:gd name="connsiteY950" fmla="*/ 538104 h 897926"/>
                <a:gd name="connsiteX951" fmla="*/ 357304 w 860554"/>
                <a:gd name="connsiteY951" fmla="*/ 536336 h 897926"/>
                <a:gd name="connsiteX952" fmla="*/ 357257 w 860554"/>
                <a:gd name="connsiteY952" fmla="*/ 535178 h 897926"/>
                <a:gd name="connsiteX953" fmla="*/ 356115 w 860554"/>
                <a:gd name="connsiteY953" fmla="*/ 535115 h 897926"/>
                <a:gd name="connsiteX954" fmla="*/ 357390 w 860554"/>
                <a:gd name="connsiteY954" fmla="*/ 530937 h 897926"/>
                <a:gd name="connsiteX955" fmla="*/ 359276 w 860554"/>
                <a:gd name="connsiteY955" fmla="*/ 524992 h 897926"/>
                <a:gd name="connsiteX956" fmla="*/ 360707 w 860554"/>
                <a:gd name="connsiteY956" fmla="*/ 520493 h 897926"/>
                <a:gd name="connsiteX957" fmla="*/ 361169 w 860554"/>
                <a:gd name="connsiteY957" fmla="*/ 519742 h 897926"/>
                <a:gd name="connsiteX958" fmla="*/ 362194 w 860554"/>
                <a:gd name="connsiteY958" fmla="*/ 519531 h 897926"/>
                <a:gd name="connsiteX959" fmla="*/ 362428 w 860554"/>
                <a:gd name="connsiteY959" fmla="*/ 519015 h 897926"/>
                <a:gd name="connsiteX960" fmla="*/ 361192 w 860554"/>
                <a:gd name="connsiteY960" fmla="*/ 518294 h 897926"/>
                <a:gd name="connsiteX961" fmla="*/ 360434 w 860554"/>
                <a:gd name="connsiteY961" fmla="*/ 516894 h 897926"/>
                <a:gd name="connsiteX962" fmla="*/ 358783 w 860554"/>
                <a:gd name="connsiteY962" fmla="*/ 512881 h 897926"/>
                <a:gd name="connsiteX963" fmla="*/ 356178 w 860554"/>
                <a:gd name="connsiteY963" fmla="*/ 506559 h 897926"/>
                <a:gd name="connsiteX964" fmla="*/ 355990 w 860554"/>
                <a:gd name="connsiteY964" fmla="*/ 504298 h 897926"/>
                <a:gd name="connsiteX965" fmla="*/ 355035 w 860554"/>
                <a:gd name="connsiteY965" fmla="*/ 502906 h 897926"/>
                <a:gd name="connsiteX966" fmla="*/ 353439 w 860554"/>
                <a:gd name="connsiteY966" fmla="*/ 503375 h 897926"/>
                <a:gd name="connsiteX967" fmla="*/ 351554 w 860554"/>
                <a:gd name="connsiteY967" fmla="*/ 502929 h 897926"/>
                <a:gd name="connsiteX968" fmla="*/ 346836 w 860554"/>
                <a:gd name="connsiteY968" fmla="*/ 499503 h 897926"/>
                <a:gd name="connsiteX969" fmla="*/ 343715 w 860554"/>
                <a:gd name="connsiteY969" fmla="*/ 497649 h 897926"/>
                <a:gd name="connsiteX970" fmla="*/ 342659 w 860554"/>
                <a:gd name="connsiteY970" fmla="*/ 496553 h 897926"/>
                <a:gd name="connsiteX971" fmla="*/ 342189 w 860554"/>
                <a:gd name="connsiteY971" fmla="*/ 493041 h 897926"/>
                <a:gd name="connsiteX972" fmla="*/ 341258 w 860554"/>
                <a:gd name="connsiteY972" fmla="*/ 489168 h 897926"/>
                <a:gd name="connsiteX973" fmla="*/ 340859 w 860554"/>
                <a:gd name="connsiteY973" fmla="*/ 484380 h 897926"/>
                <a:gd name="connsiteX974" fmla="*/ 341023 w 860554"/>
                <a:gd name="connsiteY974" fmla="*/ 483238 h 897926"/>
                <a:gd name="connsiteX975" fmla="*/ 343660 w 860554"/>
                <a:gd name="connsiteY975" fmla="*/ 479608 h 897926"/>
                <a:gd name="connsiteX976" fmla="*/ 343652 w 860554"/>
                <a:gd name="connsiteY976" fmla="*/ 477777 h 897926"/>
                <a:gd name="connsiteX977" fmla="*/ 343871 w 860554"/>
                <a:gd name="connsiteY977" fmla="*/ 476173 h 897926"/>
                <a:gd name="connsiteX978" fmla="*/ 343762 w 860554"/>
                <a:gd name="connsiteY978" fmla="*/ 474906 h 897926"/>
                <a:gd name="connsiteX979" fmla="*/ 343112 w 860554"/>
                <a:gd name="connsiteY979" fmla="*/ 474890 h 897926"/>
                <a:gd name="connsiteX980" fmla="*/ 342056 w 860554"/>
                <a:gd name="connsiteY980" fmla="*/ 475446 h 897926"/>
                <a:gd name="connsiteX981" fmla="*/ 340452 w 860554"/>
                <a:gd name="connsiteY981" fmla="*/ 475868 h 897926"/>
                <a:gd name="connsiteX982" fmla="*/ 339545 w 860554"/>
                <a:gd name="connsiteY982" fmla="*/ 475907 h 897926"/>
                <a:gd name="connsiteX983" fmla="*/ 330337 w 860554"/>
                <a:gd name="connsiteY983" fmla="*/ 475563 h 897926"/>
                <a:gd name="connsiteX984" fmla="*/ 319861 w 860554"/>
                <a:gd name="connsiteY984" fmla="*/ 475172 h 897926"/>
                <a:gd name="connsiteX985" fmla="*/ 311146 w 860554"/>
                <a:gd name="connsiteY985" fmla="*/ 474843 h 897926"/>
                <a:gd name="connsiteX986" fmla="*/ 303581 w 860554"/>
                <a:gd name="connsiteY986" fmla="*/ 474562 h 897926"/>
                <a:gd name="connsiteX987" fmla="*/ 303330 w 860554"/>
                <a:gd name="connsiteY987" fmla="*/ 471440 h 897926"/>
                <a:gd name="connsiteX988" fmla="*/ 302900 w 860554"/>
                <a:gd name="connsiteY988" fmla="*/ 466222 h 897926"/>
                <a:gd name="connsiteX989" fmla="*/ 302595 w 860554"/>
                <a:gd name="connsiteY989" fmla="*/ 462514 h 897926"/>
                <a:gd name="connsiteX990" fmla="*/ 302110 w 860554"/>
                <a:gd name="connsiteY990" fmla="*/ 456646 h 897926"/>
                <a:gd name="connsiteX991" fmla="*/ 299074 w 860554"/>
                <a:gd name="connsiteY991" fmla="*/ 452992 h 897926"/>
                <a:gd name="connsiteX992" fmla="*/ 295781 w 860554"/>
                <a:gd name="connsiteY992" fmla="*/ 449034 h 897926"/>
                <a:gd name="connsiteX993" fmla="*/ 294623 w 860554"/>
                <a:gd name="connsiteY993" fmla="*/ 448017 h 897926"/>
                <a:gd name="connsiteX994" fmla="*/ 298605 w 860554"/>
                <a:gd name="connsiteY994" fmla="*/ 447892 h 897926"/>
                <a:gd name="connsiteX995" fmla="*/ 301429 w 860554"/>
                <a:gd name="connsiteY995" fmla="*/ 447806 h 897926"/>
                <a:gd name="connsiteX996" fmla="*/ 300874 w 860554"/>
                <a:gd name="connsiteY996" fmla="*/ 437189 h 897926"/>
                <a:gd name="connsiteX997" fmla="*/ 300013 w 860554"/>
                <a:gd name="connsiteY997" fmla="*/ 436110 h 897926"/>
                <a:gd name="connsiteX998" fmla="*/ 299246 w 860554"/>
                <a:gd name="connsiteY998" fmla="*/ 432683 h 897926"/>
                <a:gd name="connsiteX999" fmla="*/ 298730 w 860554"/>
                <a:gd name="connsiteY999" fmla="*/ 430743 h 897926"/>
                <a:gd name="connsiteX1000" fmla="*/ 297330 w 860554"/>
                <a:gd name="connsiteY1000" fmla="*/ 429178 h 897926"/>
                <a:gd name="connsiteX1001" fmla="*/ 297009 w 860554"/>
                <a:gd name="connsiteY1001" fmla="*/ 427410 h 897926"/>
                <a:gd name="connsiteX1002" fmla="*/ 297267 w 860554"/>
                <a:gd name="connsiteY1002" fmla="*/ 426236 h 897926"/>
                <a:gd name="connsiteX1003" fmla="*/ 298034 w 860554"/>
                <a:gd name="connsiteY1003" fmla="*/ 425509 h 897926"/>
                <a:gd name="connsiteX1004" fmla="*/ 298542 w 860554"/>
                <a:gd name="connsiteY1004" fmla="*/ 423694 h 897926"/>
                <a:gd name="connsiteX1005" fmla="*/ 298159 w 860554"/>
                <a:gd name="connsiteY1005" fmla="*/ 421871 h 897926"/>
                <a:gd name="connsiteX1006" fmla="*/ 297330 w 860554"/>
                <a:gd name="connsiteY1006" fmla="*/ 420173 h 897926"/>
                <a:gd name="connsiteX1007" fmla="*/ 296313 w 860554"/>
                <a:gd name="connsiteY1007" fmla="*/ 418546 h 897926"/>
                <a:gd name="connsiteX1008" fmla="*/ 294365 w 860554"/>
                <a:gd name="connsiteY1008" fmla="*/ 417544 h 897926"/>
                <a:gd name="connsiteX1009" fmla="*/ 291579 w 860554"/>
                <a:gd name="connsiteY1009" fmla="*/ 415729 h 897926"/>
                <a:gd name="connsiteX1010" fmla="*/ 287355 w 860554"/>
                <a:gd name="connsiteY1010" fmla="*/ 413422 h 897926"/>
                <a:gd name="connsiteX1011" fmla="*/ 283787 w 860554"/>
                <a:gd name="connsiteY1011" fmla="*/ 411810 h 897926"/>
                <a:gd name="connsiteX1012" fmla="*/ 282645 w 860554"/>
                <a:gd name="connsiteY1012" fmla="*/ 412006 h 897926"/>
                <a:gd name="connsiteX1013" fmla="*/ 276339 w 860554"/>
                <a:gd name="connsiteY1013" fmla="*/ 412631 h 897926"/>
                <a:gd name="connsiteX1014" fmla="*/ 274243 w 860554"/>
                <a:gd name="connsiteY1014" fmla="*/ 412960 h 897926"/>
                <a:gd name="connsiteX1015" fmla="*/ 272834 w 860554"/>
                <a:gd name="connsiteY1015" fmla="*/ 412592 h 897926"/>
                <a:gd name="connsiteX1016" fmla="*/ 268133 w 860554"/>
                <a:gd name="connsiteY1016" fmla="*/ 412608 h 897926"/>
                <a:gd name="connsiteX1017" fmla="*/ 266286 w 860554"/>
                <a:gd name="connsiteY1017" fmla="*/ 411372 h 897926"/>
                <a:gd name="connsiteX1018" fmla="*/ 264737 w 860554"/>
                <a:gd name="connsiteY1018" fmla="*/ 409924 h 897926"/>
                <a:gd name="connsiteX1019" fmla="*/ 261444 w 860554"/>
                <a:gd name="connsiteY1019" fmla="*/ 406247 h 897926"/>
                <a:gd name="connsiteX1020" fmla="*/ 260935 w 860554"/>
                <a:gd name="connsiteY1020" fmla="*/ 404409 h 897926"/>
                <a:gd name="connsiteX1021" fmla="*/ 259660 w 860554"/>
                <a:gd name="connsiteY1021" fmla="*/ 403822 h 897926"/>
                <a:gd name="connsiteX1022" fmla="*/ 257727 w 860554"/>
                <a:gd name="connsiteY1022" fmla="*/ 404049 h 897926"/>
                <a:gd name="connsiteX1023" fmla="*/ 255771 w 860554"/>
                <a:gd name="connsiteY1023" fmla="*/ 403799 h 897926"/>
                <a:gd name="connsiteX1024" fmla="*/ 251985 w 860554"/>
                <a:gd name="connsiteY1024" fmla="*/ 402273 h 897926"/>
                <a:gd name="connsiteX1025" fmla="*/ 248433 w 860554"/>
                <a:gd name="connsiteY1025" fmla="*/ 400709 h 897926"/>
                <a:gd name="connsiteX1026" fmla="*/ 246712 w 860554"/>
                <a:gd name="connsiteY1026" fmla="*/ 400771 h 897926"/>
                <a:gd name="connsiteX1027" fmla="*/ 245186 w 860554"/>
                <a:gd name="connsiteY1027" fmla="*/ 399793 h 897926"/>
                <a:gd name="connsiteX1028" fmla="*/ 242487 w 860554"/>
                <a:gd name="connsiteY1028" fmla="*/ 397407 h 897926"/>
                <a:gd name="connsiteX1029" fmla="*/ 241228 w 860554"/>
                <a:gd name="connsiteY1029" fmla="*/ 396476 h 897926"/>
                <a:gd name="connsiteX1030" fmla="*/ 240657 w 860554"/>
                <a:gd name="connsiteY1030" fmla="*/ 395240 h 897926"/>
                <a:gd name="connsiteX1031" fmla="*/ 240085 w 860554"/>
                <a:gd name="connsiteY1031" fmla="*/ 393425 h 897926"/>
                <a:gd name="connsiteX1032" fmla="*/ 238998 w 860554"/>
                <a:gd name="connsiteY1032" fmla="*/ 393034 h 897926"/>
                <a:gd name="connsiteX1033" fmla="*/ 237598 w 860554"/>
                <a:gd name="connsiteY1033" fmla="*/ 393362 h 897926"/>
                <a:gd name="connsiteX1034" fmla="*/ 236080 w 860554"/>
                <a:gd name="connsiteY1034" fmla="*/ 394293 h 897926"/>
                <a:gd name="connsiteX1035" fmla="*/ 233952 w 860554"/>
                <a:gd name="connsiteY1035" fmla="*/ 393675 h 897926"/>
                <a:gd name="connsiteX1036" fmla="*/ 231347 w 860554"/>
                <a:gd name="connsiteY1036" fmla="*/ 392001 h 897926"/>
                <a:gd name="connsiteX1037" fmla="*/ 229665 w 860554"/>
                <a:gd name="connsiteY1037" fmla="*/ 390695 h 897926"/>
                <a:gd name="connsiteX1038" fmla="*/ 228702 w 860554"/>
                <a:gd name="connsiteY1038" fmla="*/ 390076 h 897926"/>
                <a:gd name="connsiteX1039" fmla="*/ 226441 w 860554"/>
                <a:gd name="connsiteY1039" fmla="*/ 389161 h 897926"/>
                <a:gd name="connsiteX1040" fmla="*/ 224259 w 860554"/>
                <a:gd name="connsiteY1040" fmla="*/ 388973 h 897926"/>
                <a:gd name="connsiteX1041" fmla="*/ 220957 w 860554"/>
                <a:gd name="connsiteY1041" fmla="*/ 390319 h 897926"/>
                <a:gd name="connsiteX1042" fmla="*/ 218250 w 860554"/>
                <a:gd name="connsiteY1042" fmla="*/ 389763 h 897926"/>
                <a:gd name="connsiteX1043" fmla="*/ 214010 w 860554"/>
                <a:gd name="connsiteY1043" fmla="*/ 389278 h 897926"/>
                <a:gd name="connsiteX1044" fmla="*/ 210380 w 860554"/>
                <a:gd name="connsiteY1044" fmla="*/ 388301 h 897926"/>
                <a:gd name="connsiteX1045" fmla="*/ 209058 w 860554"/>
                <a:gd name="connsiteY1045" fmla="*/ 385766 h 897926"/>
                <a:gd name="connsiteX1046" fmla="*/ 208346 w 860554"/>
                <a:gd name="connsiteY1046" fmla="*/ 384092 h 897926"/>
                <a:gd name="connsiteX1047" fmla="*/ 206187 w 860554"/>
                <a:gd name="connsiteY1047" fmla="*/ 383043 h 897926"/>
                <a:gd name="connsiteX1048" fmla="*/ 204466 w 860554"/>
                <a:gd name="connsiteY1048" fmla="*/ 381760 h 897926"/>
                <a:gd name="connsiteX1049" fmla="*/ 202416 w 860554"/>
                <a:gd name="connsiteY1049" fmla="*/ 379812 h 897926"/>
                <a:gd name="connsiteX1050" fmla="*/ 201399 w 860554"/>
                <a:gd name="connsiteY1050" fmla="*/ 379163 h 897926"/>
                <a:gd name="connsiteX1051" fmla="*/ 199545 w 860554"/>
                <a:gd name="connsiteY1051" fmla="*/ 378623 h 897926"/>
                <a:gd name="connsiteX1052" fmla="*/ 197831 w 860554"/>
                <a:gd name="connsiteY1052" fmla="*/ 377934 h 897926"/>
                <a:gd name="connsiteX1053" fmla="*/ 197643 w 860554"/>
                <a:gd name="connsiteY1053" fmla="*/ 376706 h 897926"/>
                <a:gd name="connsiteX1054" fmla="*/ 197002 w 860554"/>
                <a:gd name="connsiteY1054" fmla="*/ 375087 h 897926"/>
                <a:gd name="connsiteX1055" fmla="*/ 196853 w 860554"/>
                <a:gd name="connsiteY1055" fmla="*/ 374688 h 897926"/>
                <a:gd name="connsiteX1056" fmla="*/ 195688 w 860554"/>
                <a:gd name="connsiteY1056" fmla="*/ 372724 h 897926"/>
                <a:gd name="connsiteX1057" fmla="*/ 195140 w 860554"/>
                <a:gd name="connsiteY1057" fmla="*/ 372583 h 897926"/>
                <a:gd name="connsiteX1058" fmla="*/ 194537 w 860554"/>
                <a:gd name="connsiteY1058" fmla="*/ 372974 h 897926"/>
                <a:gd name="connsiteX1059" fmla="*/ 194084 w 860554"/>
                <a:gd name="connsiteY1059" fmla="*/ 373256 h 897926"/>
                <a:gd name="connsiteX1060" fmla="*/ 193591 w 860554"/>
                <a:gd name="connsiteY1060" fmla="*/ 372912 h 897926"/>
                <a:gd name="connsiteX1061" fmla="*/ 193505 w 860554"/>
                <a:gd name="connsiteY1061" fmla="*/ 372036 h 897926"/>
                <a:gd name="connsiteX1062" fmla="*/ 193818 w 860554"/>
                <a:gd name="connsiteY1062" fmla="*/ 370627 h 897926"/>
                <a:gd name="connsiteX1063" fmla="*/ 193145 w 860554"/>
                <a:gd name="connsiteY1063" fmla="*/ 369156 h 897926"/>
                <a:gd name="connsiteX1064" fmla="*/ 191479 w 860554"/>
                <a:gd name="connsiteY1064" fmla="*/ 367607 h 897926"/>
                <a:gd name="connsiteX1065" fmla="*/ 190602 w 860554"/>
                <a:gd name="connsiteY1065" fmla="*/ 366004 h 897926"/>
                <a:gd name="connsiteX1066" fmla="*/ 190524 w 860554"/>
                <a:gd name="connsiteY1066" fmla="*/ 364345 h 897926"/>
                <a:gd name="connsiteX1067" fmla="*/ 190156 w 860554"/>
                <a:gd name="connsiteY1067" fmla="*/ 363242 h 897926"/>
                <a:gd name="connsiteX1068" fmla="*/ 189491 w 860554"/>
                <a:gd name="connsiteY1068" fmla="*/ 362679 h 897926"/>
                <a:gd name="connsiteX1069" fmla="*/ 189116 w 860554"/>
                <a:gd name="connsiteY1069" fmla="*/ 361709 h 897926"/>
                <a:gd name="connsiteX1070" fmla="*/ 189038 w 860554"/>
                <a:gd name="connsiteY1070" fmla="*/ 360332 h 897926"/>
                <a:gd name="connsiteX1071" fmla="*/ 189523 w 860554"/>
                <a:gd name="connsiteY1071" fmla="*/ 358689 h 897926"/>
                <a:gd name="connsiteX1072" fmla="*/ 190571 w 860554"/>
                <a:gd name="connsiteY1072" fmla="*/ 356788 h 897926"/>
                <a:gd name="connsiteX1073" fmla="*/ 190344 w 860554"/>
                <a:gd name="connsiteY1073" fmla="*/ 353854 h 897926"/>
                <a:gd name="connsiteX1074" fmla="*/ 188850 w 860554"/>
                <a:gd name="connsiteY1074" fmla="*/ 349895 h 897926"/>
                <a:gd name="connsiteX1075" fmla="*/ 188021 w 860554"/>
                <a:gd name="connsiteY1075" fmla="*/ 347047 h 897926"/>
                <a:gd name="connsiteX1076" fmla="*/ 187864 w 860554"/>
                <a:gd name="connsiteY1076" fmla="*/ 345295 h 897926"/>
                <a:gd name="connsiteX1077" fmla="*/ 188091 w 860554"/>
                <a:gd name="connsiteY1077" fmla="*/ 343996 h 897926"/>
                <a:gd name="connsiteX1078" fmla="*/ 188998 w 860554"/>
                <a:gd name="connsiteY1078" fmla="*/ 342737 h 897926"/>
                <a:gd name="connsiteX1079" fmla="*/ 190806 w 860554"/>
                <a:gd name="connsiteY1079" fmla="*/ 339647 h 897926"/>
                <a:gd name="connsiteX1080" fmla="*/ 191126 w 860554"/>
                <a:gd name="connsiteY1080" fmla="*/ 337292 h 897926"/>
                <a:gd name="connsiteX1081" fmla="*/ 190555 w 860554"/>
                <a:gd name="connsiteY1081" fmla="*/ 334640 h 897926"/>
                <a:gd name="connsiteX1082" fmla="*/ 190477 w 860554"/>
                <a:gd name="connsiteY1082" fmla="*/ 332613 h 897926"/>
                <a:gd name="connsiteX1083" fmla="*/ 190892 w 860554"/>
                <a:gd name="connsiteY1083" fmla="*/ 331221 h 897926"/>
                <a:gd name="connsiteX1084" fmla="*/ 190266 w 860554"/>
                <a:gd name="connsiteY1084" fmla="*/ 329398 h 897926"/>
                <a:gd name="connsiteX1085" fmla="*/ 188983 w 860554"/>
                <a:gd name="connsiteY1085" fmla="*/ 327677 h 897926"/>
                <a:gd name="connsiteX1086" fmla="*/ 188091 w 860554"/>
                <a:gd name="connsiteY1086" fmla="*/ 327638 h 897926"/>
                <a:gd name="connsiteX1087" fmla="*/ 186878 w 860554"/>
                <a:gd name="connsiteY1087" fmla="*/ 328107 h 897926"/>
                <a:gd name="connsiteX1088" fmla="*/ 185415 w 860554"/>
                <a:gd name="connsiteY1088" fmla="*/ 329562 h 897926"/>
                <a:gd name="connsiteX1089" fmla="*/ 183694 w 860554"/>
                <a:gd name="connsiteY1089" fmla="*/ 329820 h 897926"/>
                <a:gd name="connsiteX1090" fmla="*/ 182169 w 860554"/>
                <a:gd name="connsiteY1090" fmla="*/ 328921 h 897926"/>
                <a:gd name="connsiteX1091" fmla="*/ 177381 w 860554"/>
                <a:gd name="connsiteY1091" fmla="*/ 329296 h 897926"/>
                <a:gd name="connsiteX1092" fmla="*/ 169941 w 860554"/>
                <a:gd name="connsiteY1092" fmla="*/ 330196 h 897926"/>
                <a:gd name="connsiteX1093" fmla="*/ 166968 w 860554"/>
                <a:gd name="connsiteY1093" fmla="*/ 331127 h 897926"/>
                <a:gd name="connsiteX1094" fmla="*/ 165215 w 860554"/>
                <a:gd name="connsiteY1094" fmla="*/ 331526 h 897926"/>
                <a:gd name="connsiteX1095" fmla="*/ 163095 w 860554"/>
                <a:gd name="connsiteY1095" fmla="*/ 331831 h 897926"/>
                <a:gd name="connsiteX1096" fmla="*/ 159700 w 860554"/>
                <a:gd name="connsiteY1096" fmla="*/ 333505 h 897926"/>
                <a:gd name="connsiteX1097" fmla="*/ 151321 w 860554"/>
                <a:gd name="connsiteY1097" fmla="*/ 340006 h 897926"/>
                <a:gd name="connsiteX1098" fmla="*/ 149584 w 860554"/>
                <a:gd name="connsiteY1098" fmla="*/ 340953 h 897926"/>
                <a:gd name="connsiteX1099" fmla="*/ 147613 w 860554"/>
                <a:gd name="connsiteY1099" fmla="*/ 341086 h 897926"/>
                <a:gd name="connsiteX1100" fmla="*/ 146463 w 860554"/>
                <a:gd name="connsiteY1100" fmla="*/ 341986 h 897926"/>
                <a:gd name="connsiteX1101" fmla="*/ 144616 w 860554"/>
                <a:gd name="connsiteY1101" fmla="*/ 342690 h 897926"/>
                <a:gd name="connsiteX1102" fmla="*/ 140986 w 860554"/>
                <a:gd name="connsiteY1102" fmla="*/ 345264 h 897926"/>
                <a:gd name="connsiteX1103" fmla="*/ 139140 w 860554"/>
                <a:gd name="connsiteY1103" fmla="*/ 347329 h 897926"/>
                <a:gd name="connsiteX1104" fmla="*/ 137927 w 860554"/>
                <a:gd name="connsiteY1104" fmla="*/ 349199 h 897926"/>
                <a:gd name="connsiteX1105" fmla="*/ 136527 w 860554"/>
                <a:gd name="connsiteY1105" fmla="*/ 349261 h 897926"/>
                <a:gd name="connsiteX1106" fmla="*/ 135439 w 860554"/>
                <a:gd name="connsiteY1106" fmla="*/ 348745 h 897926"/>
                <a:gd name="connsiteX1107" fmla="*/ 132005 w 860554"/>
                <a:gd name="connsiteY1107" fmla="*/ 349003 h 897926"/>
                <a:gd name="connsiteX1108" fmla="*/ 130245 w 860554"/>
                <a:gd name="connsiteY1108" fmla="*/ 349645 h 897926"/>
                <a:gd name="connsiteX1109" fmla="*/ 128336 w 860554"/>
                <a:gd name="connsiteY1109" fmla="*/ 351460 h 897926"/>
                <a:gd name="connsiteX1110" fmla="*/ 125965 w 860554"/>
                <a:gd name="connsiteY1110" fmla="*/ 354746 h 897926"/>
                <a:gd name="connsiteX1111" fmla="*/ 124987 w 860554"/>
                <a:gd name="connsiteY1111" fmla="*/ 355685 h 897926"/>
                <a:gd name="connsiteX1112" fmla="*/ 123078 w 860554"/>
                <a:gd name="connsiteY1112" fmla="*/ 356655 h 897926"/>
                <a:gd name="connsiteX1113" fmla="*/ 120872 w 860554"/>
                <a:gd name="connsiteY1113" fmla="*/ 357460 h 897926"/>
                <a:gd name="connsiteX1114" fmla="*/ 118142 w 860554"/>
                <a:gd name="connsiteY1114" fmla="*/ 358665 h 897926"/>
                <a:gd name="connsiteX1115" fmla="*/ 116921 w 860554"/>
                <a:gd name="connsiteY1115" fmla="*/ 358743 h 897926"/>
                <a:gd name="connsiteX1116" fmla="*/ 115842 w 860554"/>
                <a:gd name="connsiteY1116" fmla="*/ 358955 h 897926"/>
                <a:gd name="connsiteX1117" fmla="*/ 114911 w 860554"/>
                <a:gd name="connsiteY1117" fmla="*/ 358407 h 897926"/>
                <a:gd name="connsiteX1118" fmla="*/ 114598 w 860554"/>
                <a:gd name="connsiteY1118" fmla="*/ 357226 h 897926"/>
                <a:gd name="connsiteX1119" fmla="*/ 113190 w 860554"/>
                <a:gd name="connsiteY1119" fmla="*/ 356483 h 897926"/>
                <a:gd name="connsiteX1120" fmla="*/ 109825 w 860554"/>
                <a:gd name="connsiteY1120" fmla="*/ 356107 h 897926"/>
                <a:gd name="connsiteX1121" fmla="*/ 104842 w 860554"/>
                <a:gd name="connsiteY1121" fmla="*/ 355246 h 897926"/>
                <a:gd name="connsiteX1122" fmla="*/ 99702 w 860554"/>
                <a:gd name="connsiteY1122" fmla="*/ 355082 h 897926"/>
                <a:gd name="connsiteX1123" fmla="*/ 97151 w 860554"/>
                <a:gd name="connsiteY1123" fmla="*/ 355160 h 897926"/>
                <a:gd name="connsiteX1124" fmla="*/ 95055 w 860554"/>
                <a:gd name="connsiteY1124" fmla="*/ 355215 h 897926"/>
                <a:gd name="connsiteX1125" fmla="*/ 91417 w 860554"/>
                <a:gd name="connsiteY1125" fmla="*/ 354754 h 897926"/>
                <a:gd name="connsiteX1126" fmla="*/ 88765 w 860554"/>
                <a:gd name="connsiteY1126" fmla="*/ 354675 h 897926"/>
                <a:gd name="connsiteX1127" fmla="*/ 86441 w 860554"/>
                <a:gd name="connsiteY1127" fmla="*/ 355841 h 897926"/>
                <a:gd name="connsiteX1128" fmla="*/ 83061 w 860554"/>
                <a:gd name="connsiteY1128" fmla="*/ 357288 h 897926"/>
                <a:gd name="connsiteX1129" fmla="*/ 81520 w 860554"/>
                <a:gd name="connsiteY1129" fmla="*/ 357656 h 897926"/>
                <a:gd name="connsiteX1130" fmla="*/ 80386 w 860554"/>
                <a:gd name="connsiteY1130" fmla="*/ 357711 h 897926"/>
                <a:gd name="connsiteX1131" fmla="*/ 79283 w 860554"/>
                <a:gd name="connsiteY1131" fmla="*/ 357531 h 897926"/>
                <a:gd name="connsiteX1132" fmla="*/ 77992 w 860554"/>
                <a:gd name="connsiteY1132" fmla="*/ 356780 h 897926"/>
                <a:gd name="connsiteX1133" fmla="*/ 76185 w 860554"/>
                <a:gd name="connsiteY1133" fmla="*/ 355051 h 897926"/>
                <a:gd name="connsiteX1134" fmla="*/ 74792 w 860554"/>
                <a:gd name="connsiteY1134" fmla="*/ 355716 h 897926"/>
                <a:gd name="connsiteX1135" fmla="*/ 73791 w 860554"/>
                <a:gd name="connsiteY1135" fmla="*/ 356459 h 897926"/>
                <a:gd name="connsiteX1136" fmla="*/ 73806 w 860554"/>
                <a:gd name="connsiteY1136" fmla="*/ 352696 h 897926"/>
                <a:gd name="connsiteX1137" fmla="*/ 73830 w 860554"/>
                <a:gd name="connsiteY1137" fmla="*/ 347040 h 897926"/>
                <a:gd name="connsiteX1138" fmla="*/ 73853 w 860554"/>
                <a:gd name="connsiteY1138" fmla="*/ 342056 h 897926"/>
                <a:gd name="connsiteX1139" fmla="*/ 73869 w 860554"/>
                <a:gd name="connsiteY1139" fmla="*/ 338074 h 897926"/>
                <a:gd name="connsiteX1140" fmla="*/ 73885 w 860554"/>
                <a:gd name="connsiteY1140" fmla="*/ 333427 h 897926"/>
                <a:gd name="connsiteX1141" fmla="*/ 73900 w 860554"/>
                <a:gd name="connsiteY1141" fmla="*/ 330149 h 897926"/>
                <a:gd name="connsiteX1142" fmla="*/ 74847 w 860554"/>
                <a:gd name="connsiteY1142" fmla="*/ 328905 h 897926"/>
                <a:gd name="connsiteX1143" fmla="*/ 75426 w 860554"/>
                <a:gd name="connsiteY1143" fmla="*/ 327512 h 897926"/>
                <a:gd name="connsiteX1144" fmla="*/ 74729 w 860554"/>
                <a:gd name="connsiteY1144" fmla="*/ 325651 h 897926"/>
                <a:gd name="connsiteX1145" fmla="*/ 74886 w 860554"/>
                <a:gd name="connsiteY1145" fmla="*/ 323945 h 897926"/>
                <a:gd name="connsiteX1146" fmla="*/ 75371 w 860554"/>
                <a:gd name="connsiteY1146" fmla="*/ 322756 h 897926"/>
                <a:gd name="connsiteX1147" fmla="*/ 76005 w 860554"/>
                <a:gd name="connsiteY1147" fmla="*/ 321598 h 897926"/>
                <a:gd name="connsiteX1148" fmla="*/ 74542 w 860554"/>
                <a:gd name="connsiteY1148" fmla="*/ 322177 h 897926"/>
                <a:gd name="connsiteX1149" fmla="*/ 73900 w 860554"/>
                <a:gd name="connsiteY1149" fmla="*/ 322498 h 897926"/>
                <a:gd name="connsiteX1150" fmla="*/ 73118 w 860554"/>
                <a:gd name="connsiteY1150" fmla="*/ 323374 h 897926"/>
                <a:gd name="connsiteX1151" fmla="*/ 71225 w 860554"/>
                <a:gd name="connsiteY1151" fmla="*/ 324563 h 897926"/>
                <a:gd name="connsiteX1152" fmla="*/ 69957 w 860554"/>
                <a:gd name="connsiteY1152" fmla="*/ 325752 h 897926"/>
                <a:gd name="connsiteX1153" fmla="*/ 68463 w 860554"/>
                <a:gd name="connsiteY1153" fmla="*/ 326722 h 897926"/>
                <a:gd name="connsiteX1154" fmla="*/ 66570 w 860554"/>
                <a:gd name="connsiteY1154" fmla="*/ 328858 h 897926"/>
                <a:gd name="connsiteX1155" fmla="*/ 65013 w 860554"/>
                <a:gd name="connsiteY1155" fmla="*/ 330032 h 897926"/>
                <a:gd name="connsiteX1156" fmla="*/ 63393 w 860554"/>
                <a:gd name="connsiteY1156" fmla="*/ 330782 h 897926"/>
                <a:gd name="connsiteX1157" fmla="*/ 60702 w 860554"/>
                <a:gd name="connsiteY1157" fmla="*/ 333294 h 897926"/>
                <a:gd name="connsiteX1158" fmla="*/ 58472 w 860554"/>
                <a:gd name="connsiteY1158" fmla="*/ 333795 h 897926"/>
                <a:gd name="connsiteX1159" fmla="*/ 52573 w 860554"/>
                <a:gd name="connsiteY1159" fmla="*/ 334178 h 897926"/>
                <a:gd name="connsiteX1160" fmla="*/ 46440 w 860554"/>
                <a:gd name="connsiteY1160" fmla="*/ 334170 h 897926"/>
                <a:gd name="connsiteX1161" fmla="*/ 40830 w 860554"/>
                <a:gd name="connsiteY1161" fmla="*/ 334162 h 897926"/>
                <a:gd name="connsiteX1162" fmla="*/ 39986 w 860554"/>
                <a:gd name="connsiteY1162" fmla="*/ 334131 h 897926"/>
                <a:gd name="connsiteX1163" fmla="*/ 40040 w 860554"/>
                <a:gd name="connsiteY1163" fmla="*/ 332058 h 897926"/>
                <a:gd name="connsiteX1164" fmla="*/ 40181 w 860554"/>
                <a:gd name="connsiteY1164" fmla="*/ 330595 h 897926"/>
                <a:gd name="connsiteX1165" fmla="*/ 38264 w 860554"/>
                <a:gd name="connsiteY1165" fmla="*/ 329054 h 897926"/>
                <a:gd name="connsiteX1166" fmla="*/ 38131 w 860554"/>
                <a:gd name="connsiteY1166" fmla="*/ 327153 h 897926"/>
                <a:gd name="connsiteX1167" fmla="*/ 37623 w 860554"/>
                <a:gd name="connsiteY1167" fmla="*/ 325838 h 897926"/>
                <a:gd name="connsiteX1168" fmla="*/ 36981 w 860554"/>
                <a:gd name="connsiteY1168" fmla="*/ 324234 h 897926"/>
                <a:gd name="connsiteX1169" fmla="*/ 35644 w 860554"/>
                <a:gd name="connsiteY1169" fmla="*/ 323210 h 897926"/>
                <a:gd name="connsiteX1170" fmla="*/ 33758 w 860554"/>
                <a:gd name="connsiteY1170" fmla="*/ 322811 h 897926"/>
                <a:gd name="connsiteX1171" fmla="*/ 30668 w 860554"/>
                <a:gd name="connsiteY1171" fmla="*/ 321926 h 897926"/>
                <a:gd name="connsiteX1172" fmla="*/ 26083 w 860554"/>
                <a:gd name="connsiteY1172" fmla="*/ 321003 h 897926"/>
                <a:gd name="connsiteX1173" fmla="*/ 21702 w 860554"/>
                <a:gd name="connsiteY1173" fmla="*/ 320941 h 897926"/>
                <a:gd name="connsiteX1174" fmla="*/ 17407 w 860554"/>
                <a:gd name="connsiteY1174" fmla="*/ 321027 h 897926"/>
                <a:gd name="connsiteX1175" fmla="*/ 20028 w 860554"/>
                <a:gd name="connsiteY1175" fmla="*/ 317803 h 897926"/>
                <a:gd name="connsiteX1176" fmla="*/ 22649 w 860554"/>
                <a:gd name="connsiteY1176" fmla="*/ 314588 h 897926"/>
                <a:gd name="connsiteX1177" fmla="*/ 22571 w 860554"/>
                <a:gd name="connsiteY1177" fmla="*/ 311787 h 897926"/>
                <a:gd name="connsiteX1178" fmla="*/ 20451 w 860554"/>
                <a:gd name="connsiteY1178" fmla="*/ 309346 h 897926"/>
                <a:gd name="connsiteX1179" fmla="*/ 19308 w 860554"/>
                <a:gd name="connsiteY1179" fmla="*/ 307829 h 897926"/>
                <a:gd name="connsiteX1180" fmla="*/ 17540 w 860554"/>
                <a:gd name="connsiteY1180" fmla="*/ 305740 h 897926"/>
                <a:gd name="connsiteX1181" fmla="*/ 15358 w 860554"/>
                <a:gd name="connsiteY1181" fmla="*/ 304292 h 897926"/>
                <a:gd name="connsiteX1182" fmla="*/ 14168 w 860554"/>
                <a:gd name="connsiteY1182" fmla="*/ 302368 h 897926"/>
                <a:gd name="connsiteX1183" fmla="*/ 14278 w 860554"/>
                <a:gd name="connsiteY1183" fmla="*/ 301202 h 897926"/>
                <a:gd name="connsiteX1184" fmla="*/ 14090 w 860554"/>
                <a:gd name="connsiteY1184" fmla="*/ 300435 h 897926"/>
                <a:gd name="connsiteX1185" fmla="*/ 13261 w 860554"/>
                <a:gd name="connsiteY1185" fmla="*/ 299990 h 897926"/>
                <a:gd name="connsiteX1186" fmla="*/ 12431 w 860554"/>
                <a:gd name="connsiteY1186" fmla="*/ 299285 h 897926"/>
                <a:gd name="connsiteX1187" fmla="*/ 11289 w 860554"/>
                <a:gd name="connsiteY1187" fmla="*/ 298511 h 897926"/>
                <a:gd name="connsiteX1188" fmla="*/ 9951 w 860554"/>
                <a:gd name="connsiteY1188" fmla="*/ 297486 h 897926"/>
                <a:gd name="connsiteX1189" fmla="*/ 9951 w 860554"/>
                <a:gd name="connsiteY1189" fmla="*/ 296461 h 897926"/>
                <a:gd name="connsiteX1190" fmla="*/ 9443 w 860554"/>
                <a:gd name="connsiteY1190" fmla="*/ 295374 h 897926"/>
                <a:gd name="connsiteX1191" fmla="*/ 8614 w 860554"/>
                <a:gd name="connsiteY1191" fmla="*/ 294098 h 897926"/>
                <a:gd name="connsiteX1192" fmla="*/ 8614 w 860554"/>
                <a:gd name="connsiteY1192" fmla="*/ 293074 h 897926"/>
                <a:gd name="connsiteX1193" fmla="*/ 7847 w 860554"/>
                <a:gd name="connsiteY1193" fmla="*/ 291470 h 897926"/>
                <a:gd name="connsiteX1194" fmla="*/ 7018 w 860554"/>
                <a:gd name="connsiteY1194" fmla="*/ 290320 h 897926"/>
                <a:gd name="connsiteX1195" fmla="*/ 6188 w 860554"/>
                <a:gd name="connsiteY1195" fmla="*/ 289553 h 897926"/>
                <a:gd name="connsiteX1196" fmla="*/ 4976 w 860554"/>
                <a:gd name="connsiteY1196" fmla="*/ 288466 h 897926"/>
                <a:gd name="connsiteX1197" fmla="*/ 5038 w 860554"/>
                <a:gd name="connsiteY1197" fmla="*/ 287574 h 897926"/>
                <a:gd name="connsiteX1198" fmla="*/ 5930 w 860554"/>
                <a:gd name="connsiteY1198" fmla="*/ 287128 h 897926"/>
                <a:gd name="connsiteX1199" fmla="*/ 6314 w 860554"/>
                <a:gd name="connsiteY1199" fmla="*/ 286103 h 897926"/>
                <a:gd name="connsiteX1200" fmla="*/ 6188 w 860554"/>
                <a:gd name="connsiteY1200" fmla="*/ 285078 h 897926"/>
                <a:gd name="connsiteX1201" fmla="*/ 5171 w 860554"/>
                <a:gd name="connsiteY1201" fmla="*/ 284437 h 897926"/>
                <a:gd name="connsiteX1202" fmla="*/ 3959 w 860554"/>
                <a:gd name="connsiteY1202" fmla="*/ 284116 h 897926"/>
                <a:gd name="connsiteX1203" fmla="*/ 2363 w 860554"/>
                <a:gd name="connsiteY1203" fmla="*/ 282262 h 897926"/>
                <a:gd name="connsiteX1204" fmla="*/ 1213 w 860554"/>
                <a:gd name="connsiteY1204" fmla="*/ 281299 h 897926"/>
                <a:gd name="connsiteX1205" fmla="*/ 446 w 860554"/>
                <a:gd name="connsiteY1205" fmla="*/ 280720 h 897926"/>
                <a:gd name="connsiteX1206" fmla="*/ 0 w 860554"/>
                <a:gd name="connsiteY1206" fmla="*/ 280079 h 897926"/>
                <a:gd name="connsiteX1207" fmla="*/ 446 w 860554"/>
                <a:gd name="connsiteY1207" fmla="*/ 279633 h 897926"/>
                <a:gd name="connsiteX1208" fmla="*/ 955 w 860554"/>
                <a:gd name="connsiteY1208" fmla="*/ 278991 h 897926"/>
                <a:gd name="connsiteX1209" fmla="*/ 1088 w 860554"/>
                <a:gd name="connsiteY1209" fmla="*/ 277967 h 897926"/>
                <a:gd name="connsiteX1210" fmla="*/ 829 w 860554"/>
                <a:gd name="connsiteY1210" fmla="*/ 277012 h 897926"/>
                <a:gd name="connsiteX1211" fmla="*/ 829 w 860554"/>
                <a:gd name="connsiteY1211" fmla="*/ 276183 h 897926"/>
                <a:gd name="connsiteX1212" fmla="*/ 1596 w 860554"/>
                <a:gd name="connsiteY1212" fmla="*/ 275925 h 897926"/>
                <a:gd name="connsiteX1213" fmla="*/ 2425 w 860554"/>
                <a:gd name="connsiteY1213" fmla="*/ 276058 h 897926"/>
                <a:gd name="connsiteX1214" fmla="*/ 3255 w 860554"/>
                <a:gd name="connsiteY1214" fmla="*/ 275549 h 897926"/>
                <a:gd name="connsiteX1215" fmla="*/ 4342 w 860554"/>
                <a:gd name="connsiteY1215" fmla="*/ 275361 h 897926"/>
                <a:gd name="connsiteX1216" fmla="*/ 5555 w 860554"/>
                <a:gd name="connsiteY1216" fmla="*/ 275228 h 897926"/>
                <a:gd name="connsiteX1217" fmla="*/ 6196 w 860554"/>
                <a:gd name="connsiteY1217" fmla="*/ 274657 h 897926"/>
                <a:gd name="connsiteX1218" fmla="*/ 6134 w 860554"/>
                <a:gd name="connsiteY1218" fmla="*/ 273640 h 897926"/>
                <a:gd name="connsiteX1219" fmla="*/ 5367 w 860554"/>
                <a:gd name="connsiteY1219" fmla="*/ 271661 h 897926"/>
                <a:gd name="connsiteX1220" fmla="*/ 4600 w 860554"/>
                <a:gd name="connsiteY1220" fmla="*/ 270832 h 897926"/>
                <a:gd name="connsiteX1221" fmla="*/ 4342 w 860554"/>
                <a:gd name="connsiteY1221" fmla="*/ 269619 h 897926"/>
                <a:gd name="connsiteX1222" fmla="*/ 4968 w 860554"/>
                <a:gd name="connsiteY1222" fmla="*/ 267288 h 897926"/>
                <a:gd name="connsiteX1223" fmla="*/ 5367 w 860554"/>
                <a:gd name="connsiteY1223" fmla="*/ 265793 h 897926"/>
                <a:gd name="connsiteX1224" fmla="*/ 6767 w 860554"/>
                <a:gd name="connsiteY1224" fmla="*/ 264213 h 897926"/>
                <a:gd name="connsiteX1225" fmla="*/ 11039 w 860554"/>
                <a:gd name="connsiteY1225" fmla="*/ 260825 h 897926"/>
                <a:gd name="connsiteX1226" fmla="*/ 14872 w 860554"/>
                <a:gd name="connsiteY1226" fmla="*/ 258525 h 897926"/>
                <a:gd name="connsiteX1227" fmla="*/ 16742 w 860554"/>
                <a:gd name="connsiteY1227" fmla="*/ 258291 h 897926"/>
                <a:gd name="connsiteX1228" fmla="*/ 18127 w 860554"/>
                <a:gd name="connsiteY1228" fmla="*/ 257438 h 897926"/>
                <a:gd name="connsiteX1229" fmla="*/ 19003 w 860554"/>
                <a:gd name="connsiteY1229" fmla="*/ 256131 h 897926"/>
                <a:gd name="connsiteX1230" fmla="*/ 19246 w 860554"/>
                <a:gd name="connsiteY1230" fmla="*/ 254707 h 897926"/>
                <a:gd name="connsiteX1231" fmla="*/ 19050 w 860554"/>
                <a:gd name="connsiteY1231" fmla="*/ 253464 h 897926"/>
                <a:gd name="connsiteX1232" fmla="*/ 18338 w 860554"/>
                <a:gd name="connsiteY1232" fmla="*/ 251633 h 897926"/>
                <a:gd name="connsiteX1233" fmla="*/ 17485 w 860554"/>
                <a:gd name="connsiteY1233" fmla="*/ 249348 h 897926"/>
                <a:gd name="connsiteX1234" fmla="*/ 16844 w 860554"/>
                <a:gd name="connsiteY1234" fmla="*/ 248073 h 897926"/>
                <a:gd name="connsiteX1235" fmla="*/ 17415 w 860554"/>
                <a:gd name="connsiteY1235" fmla="*/ 246548 h 897926"/>
                <a:gd name="connsiteX1236" fmla="*/ 18432 w 860554"/>
                <a:gd name="connsiteY1236" fmla="*/ 244459 h 897926"/>
                <a:gd name="connsiteX1237" fmla="*/ 20513 w 860554"/>
                <a:gd name="connsiteY1237" fmla="*/ 241306 h 897926"/>
                <a:gd name="connsiteX1238" fmla="*/ 22453 w 860554"/>
                <a:gd name="connsiteY1238" fmla="*/ 237910 h 897926"/>
                <a:gd name="connsiteX1239" fmla="*/ 22665 w 860554"/>
                <a:gd name="connsiteY1239" fmla="*/ 236925 h 897926"/>
                <a:gd name="connsiteX1240" fmla="*/ 22915 w 860554"/>
                <a:gd name="connsiteY1240" fmla="*/ 234852 h 897926"/>
                <a:gd name="connsiteX1241" fmla="*/ 23807 w 860554"/>
                <a:gd name="connsiteY1241" fmla="*/ 230627 h 897926"/>
                <a:gd name="connsiteX1242" fmla="*/ 24300 w 860554"/>
                <a:gd name="connsiteY1242" fmla="*/ 228342 h 897926"/>
                <a:gd name="connsiteX1243" fmla="*/ 24041 w 860554"/>
                <a:gd name="connsiteY1243" fmla="*/ 227458 h 897926"/>
                <a:gd name="connsiteX1244" fmla="*/ 24487 w 860554"/>
                <a:gd name="connsiteY1244" fmla="*/ 226692 h 897926"/>
                <a:gd name="connsiteX1245" fmla="*/ 25700 w 860554"/>
                <a:gd name="connsiteY1245" fmla="*/ 226050 h 897926"/>
                <a:gd name="connsiteX1246" fmla="*/ 28626 w 860554"/>
                <a:gd name="connsiteY1246" fmla="*/ 225471 h 897926"/>
                <a:gd name="connsiteX1247" fmla="*/ 30613 w 860554"/>
                <a:gd name="connsiteY1247" fmla="*/ 224212 h 897926"/>
                <a:gd name="connsiteX1248" fmla="*/ 33672 w 860554"/>
                <a:gd name="connsiteY1248" fmla="*/ 221841 h 897926"/>
                <a:gd name="connsiteX1249" fmla="*/ 36223 w 860554"/>
                <a:gd name="connsiteY1249" fmla="*/ 219322 h 897926"/>
                <a:gd name="connsiteX1250" fmla="*/ 38335 w 860554"/>
                <a:gd name="connsiteY1250" fmla="*/ 218509 h 897926"/>
                <a:gd name="connsiteX1251" fmla="*/ 42161 w 860554"/>
                <a:gd name="connsiteY1251" fmla="*/ 216177 h 897926"/>
                <a:gd name="connsiteX1252" fmla="*/ 44359 w 860554"/>
                <a:gd name="connsiteY1252" fmla="*/ 214698 h 897926"/>
                <a:gd name="connsiteX1253" fmla="*/ 45219 w 860554"/>
                <a:gd name="connsiteY1253" fmla="*/ 214237 h 897926"/>
                <a:gd name="connsiteX1254" fmla="*/ 47379 w 860554"/>
                <a:gd name="connsiteY1254" fmla="*/ 213165 h 897926"/>
                <a:gd name="connsiteX1255" fmla="*/ 51251 w 860554"/>
                <a:gd name="connsiteY1255" fmla="*/ 212797 h 897926"/>
                <a:gd name="connsiteX1256" fmla="*/ 54475 w 860554"/>
                <a:gd name="connsiteY1256" fmla="*/ 212414 h 897926"/>
                <a:gd name="connsiteX1257" fmla="*/ 56298 w 860554"/>
                <a:gd name="connsiteY1257" fmla="*/ 211710 h 897926"/>
                <a:gd name="connsiteX1258" fmla="*/ 58965 w 860554"/>
                <a:gd name="connsiteY1258" fmla="*/ 211420 h 897926"/>
                <a:gd name="connsiteX1259" fmla="*/ 60757 w 860554"/>
                <a:gd name="connsiteY1259" fmla="*/ 210630 h 897926"/>
                <a:gd name="connsiteX1260" fmla="*/ 62752 w 860554"/>
                <a:gd name="connsiteY1260" fmla="*/ 210607 h 897926"/>
                <a:gd name="connsiteX1261" fmla="*/ 66499 w 860554"/>
                <a:gd name="connsiteY1261" fmla="*/ 209801 h 897926"/>
                <a:gd name="connsiteX1262" fmla="*/ 67774 w 860554"/>
                <a:gd name="connsiteY1262" fmla="*/ 208596 h 897926"/>
                <a:gd name="connsiteX1263" fmla="*/ 68862 w 860554"/>
                <a:gd name="connsiteY1263" fmla="*/ 207157 h 897926"/>
                <a:gd name="connsiteX1264" fmla="*/ 70325 w 860554"/>
                <a:gd name="connsiteY1264" fmla="*/ 205928 h 897926"/>
                <a:gd name="connsiteX1265" fmla="*/ 72038 w 860554"/>
                <a:gd name="connsiteY1265" fmla="*/ 205608 h 897926"/>
                <a:gd name="connsiteX1266" fmla="*/ 73947 w 860554"/>
                <a:gd name="connsiteY1266" fmla="*/ 205819 h 897926"/>
                <a:gd name="connsiteX1267" fmla="*/ 76231 w 860554"/>
                <a:gd name="connsiteY1267" fmla="*/ 205795 h 897926"/>
                <a:gd name="connsiteX1268" fmla="*/ 79001 w 860554"/>
                <a:gd name="connsiteY1268" fmla="*/ 205412 h 897926"/>
                <a:gd name="connsiteX1269" fmla="*/ 80339 w 860554"/>
                <a:gd name="connsiteY1269" fmla="*/ 206367 h 897926"/>
                <a:gd name="connsiteX1270" fmla="*/ 80926 w 860554"/>
                <a:gd name="connsiteY1270" fmla="*/ 207532 h 897926"/>
                <a:gd name="connsiteX1271" fmla="*/ 82631 w 860554"/>
                <a:gd name="connsiteY1271" fmla="*/ 208713 h 897926"/>
                <a:gd name="connsiteX1272" fmla="*/ 83844 w 860554"/>
                <a:gd name="connsiteY1272" fmla="*/ 208651 h 897926"/>
                <a:gd name="connsiteX1273" fmla="*/ 85056 w 860554"/>
                <a:gd name="connsiteY1273" fmla="*/ 208393 h 897926"/>
                <a:gd name="connsiteX1274" fmla="*/ 86715 w 860554"/>
                <a:gd name="connsiteY1274" fmla="*/ 209410 h 897926"/>
                <a:gd name="connsiteX1275" fmla="*/ 87802 w 860554"/>
                <a:gd name="connsiteY1275" fmla="*/ 209285 h 897926"/>
                <a:gd name="connsiteX1276" fmla="*/ 88499 w 860554"/>
                <a:gd name="connsiteY1276" fmla="*/ 208713 h 897926"/>
                <a:gd name="connsiteX1277" fmla="*/ 88632 w 860554"/>
                <a:gd name="connsiteY1277" fmla="*/ 207290 h 897926"/>
                <a:gd name="connsiteX1278" fmla="*/ 89023 w 860554"/>
                <a:gd name="connsiteY1278" fmla="*/ 206515 h 897926"/>
                <a:gd name="connsiteX1279" fmla="*/ 89837 w 860554"/>
                <a:gd name="connsiteY1279" fmla="*/ 202056 h 897926"/>
                <a:gd name="connsiteX1280" fmla="*/ 91182 w 860554"/>
                <a:gd name="connsiteY1280" fmla="*/ 194694 h 897926"/>
                <a:gd name="connsiteX1281" fmla="*/ 92403 w 860554"/>
                <a:gd name="connsiteY1281" fmla="*/ 188021 h 897926"/>
                <a:gd name="connsiteX1282" fmla="*/ 93748 w 860554"/>
                <a:gd name="connsiteY1282" fmla="*/ 180643 h 897926"/>
                <a:gd name="connsiteX1283" fmla="*/ 95149 w 860554"/>
                <a:gd name="connsiteY1283" fmla="*/ 173023 h 897926"/>
                <a:gd name="connsiteX1284" fmla="*/ 96565 w 860554"/>
                <a:gd name="connsiteY1284" fmla="*/ 165309 h 897926"/>
                <a:gd name="connsiteX1285" fmla="*/ 97722 w 860554"/>
                <a:gd name="connsiteY1285" fmla="*/ 158980 h 897926"/>
                <a:gd name="connsiteX1286" fmla="*/ 98716 w 860554"/>
                <a:gd name="connsiteY1286" fmla="*/ 153543 h 897926"/>
                <a:gd name="connsiteX1287" fmla="*/ 99334 w 860554"/>
                <a:gd name="connsiteY1287" fmla="*/ 150202 h 897926"/>
                <a:gd name="connsiteX1288" fmla="*/ 100289 w 860554"/>
                <a:gd name="connsiteY1288" fmla="*/ 145829 h 897926"/>
                <a:gd name="connsiteX1289" fmla="*/ 100664 w 860554"/>
                <a:gd name="connsiteY1289" fmla="*/ 141987 h 897926"/>
                <a:gd name="connsiteX1290" fmla="*/ 101048 w 860554"/>
                <a:gd name="connsiteY1290" fmla="*/ 140884 h 897926"/>
                <a:gd name="connsiteX1291" fmla="*/ 100805 w 860554"/>
                <a:gd name="connsiteY1291" fmla="*/ 139953 h 897926"/>
                <a:gd name="connsiteX1292" fmla="*/ 99976 w 860554"/>
                <a:gd name="connsiteY1292" fmla="*/ 138631 h 897926"/>
                <a:gd name="connsiteX1293" fmla="*/ 99983 w 860554"/>
                <a:gd name="connsiteY1293" fmla="*/ 138052 h 897926"/>
                <a:gd name="connsiteX1294" fmla="*/ 100077 w 860554"/>
                <a:gd name="connsiteY1294" fmla="*/ 137285 h 897926"/>
                <a:gd name="connsiteX1295" fmla="*/ 99983 w 860554"/>
                <a:gd name="connsiteY1295" fmla="*/ 136613 h 897926"/>
                <a:gd name="connsiteX1296" fmla="*/ 99115 w 860554"/>
                <a:gd name="connsiteY1296" fmla="*/ 135893 h 897926"/>
                <a:gd name="connsiteX1297" fmla="*/ 98442 w 860554"/>
                <a:gd name="connsiteY1297" fmla="*/ 135463 h 897926"/>
                <a:gd name="connsiteX1298" fmla="*/ 97910 w 860554"/>
                <a:gd name="connsiteY1298" fmla="*/ 134837 h 897926"/>
                <a:gd name="connsiteX1299" fmla="*/ 97668 w 860554"/>
                <a:gd name="connsiteY1299" fmla="*/ 133968 h 897926"/>
                <a:gd name="connsiteX1300" fmla="*/ 97230 w 860554"/>
                <a:gd name="connsiteY1300" fmla="*/ 133100 h 897926"/>
                <a:gd name="connsiteX1301" fmla="*/ 97034 w 860554"/>
                <a:gd name="connsiteY1301" fmla="*/ 132185 h 897926"/>
                <a:gd name="connsiteX1302" fmla="*/ 96400 w 860554"/>
                <a:gd name="connsiteY1302" fmla="*/ 131465 h 897926"/>
                <a:gd name="connsiteX1303" fmla="*/ 96213 w 860554"/>
                <a:gd name="connsiteY1303" fmla="*/ 130550 h 897926"/>
                <a:gd name="connsiteX1304" fmla="*/ 96651 w 860554"/>
                <a:gd name="connsiteY1304" fmla="*/ 129681 h 897926"/>
                <a:gd name="connsiteX1305" fmla="*/ 96838 w 860554"/>
                <a:gd name="connsiteY1305" fmla="*/ 128766 h 897926"/>
                <a:gd name="connsiteX1306" fmla="*/ 96651 w 860554"/>
                <a:gd name="connsiteY1306" fmla="*/ 127905 h 897926"/>
                <a:gd name="connsiteX1307" fmla="*/ 96408 w 860554"/>
                <a:gd name="connsiteY1307" fmla="*/ 126896 h 897926"/>
                <a:gd name="connsiteX1308" fmla="*/ 95923 w 860554"/>
                <a:gd name="connsiteY1308" fmla="*/ 125934 h 897926"/>
                <a:gd name="connsiteX1309" fmla="*/ 95188 w 860554"/>
                <a:gd name="connsiteY1309" fmla="*/ 125347 h 897926"/>
                <a:gd name="connsiteX1310" fmla="*/ 93428 w 860554"/>
                <a:gd name="connsiteY1310" fmla="*/ 124698 h 897926"/>
                <a:gd name="connsiteX1311" fmla="*/ 91659 w 860554"/>
                <a:gd name="connsiteY1311" fmla="*/ 123141 h 897926"/>
                <a:gd name="connsiteX1312" fmla="*/ 89571 w 860554"/>
                <a:gd name="connsiteY1312" fmla="*/ 121748 h 897926"/>
                <a:gd name="connsiteX1313" fmla="*/ 86911 w 860554"/>
                <a:gd name="connsiteY1313" fmla="*/ 119104 h 897926"/>
                <a:gd name="connsiteX1314" fmla="*/ 86332 w 860554"/>
                <a:gd name="connsiteY1314" fmla="*/ 117852 h 897926"/>
                <a:gd name="connsiteX1315" fmla="*/ 86324 w 860554"/>
                <a:gd name="connsiteY1315" fmla="*/ 114418 h 897926"/>
                <a:gd name="connsiteX1316" fmla="*/ 86441 w 860554"/>
                <a:gd name="connsiteY1316" fmla="*/ 110694 h 897926"/>
                <a:gd name="connsiteX1317" fmla="*/ 86613 w 860554"/>
                <a:gd name="connsiteY1317" fmla="*/ 105069 h 897926"/>
                <a:gd name="connsiteX1318" fmla="*/ 86699 w 860554"/>
                <a:gd name="connsiteY1318" fmla="*/ 102205 h 897926"/>
                <a:gd name="connsiteX1319" fmla="*/ 88202 w 860554"/>
                <a:gd name="connsiteY1319" fmla="*/ 102041 h 897926"/>
                <a:gd name="connsiteX1320" fmla="*/ 89524 w 860554"/>
                <a:gd name="connsiteY1320" fmla="*/ 101963 h 897926"/>
                <a:gd name="connsiteX1321" fmla="*/ 90908 w 860554"/>
                <a:gd name="connsiteY1321" fmla="*/ 101767 h 897926"/>
                <a:gd name="connsiteX1322" fmla="*/ 92113 w 860554"/>
                <a:gd name="connsiteY1322" fmla="*/ 101571 h 897926"/>
                <a:gd name="connsiteX1323" fmla="*/ 93224 w 860554"/>
                <a:gd name="connsiteY1323" fmla="*/ 101157 h 897926"/>
                <a:gd name="connsiteX1324" fmla="*/ 94053 w 860554"/>
                <a:gd name="connsiteY1324" fmla="*/ 100648 h 897926"/>
                <a:gd name="connsiteX1325" fmla="*/ 95039 w 860554"/>
                <a:gd name="connsiteY1325" fmla="*/ 100320 h 897926"/>
                <a:gd name="connsiteX1326" fmla="*/ 95814 w 860554"/>
                <a:gd name="connsiteY1326" fmla="*/ 100437 h 897926"/>
                <a:gd name="connsiteX1327" fmla="*/ 96588 w 860554"/>
                <a:gd name="connsiteY1327" fmla="*/ 99983 h 897926"/>
                <a:gd name="connsiteX1328" fmla="*/ 97441 w 860554"/>
                <a:gd name="connsiteY1328" fmla="*/ 99553 h 897926"/>
                <a:gd name="connsiteX1329" fmla="*/ 98270 w 860554"/>
                <a:gd name="connsiteY1329" fmla="*/ 99201 h 897926"/>
                <a:gd name="connsiteX1330" fmla="*/ 99475 w 860554"/>
                <a:gd name="connsiteY1330" fmla="*/ 98904 h 897926"/>
                <a:gd name="connsiteX1331" fmla="*/ 100602 w 860554"/>
                <a:gd name="connsiteY1331" fmla="*/ 99592 h 897926"/>
                <a:gd name="connsiteX1332" fmla="*/ 101235 w 860554"/>
                <a:gd name="connsiteY1332" fmla="*/ 100281 h 897926"/>
                <a:gd name="connsiteX1333" fmla="*/ 101971 w 860554"/>
                <a:gd name="connsiteY1333" fmla="*/ 100609 h 897926"/>
                <a:gd name="connsiteX1334" fmla="*/ 102659 w 860554"/>
                <a:gd name="connsiteY1334" fmla="*/ 100531 h 897926"/>
                <a:gd name="connsiteX1335" fmla="*/ 103136 w 860554"/>
                <a:gd name="connsiteY1335" fmla="*/ 100594 h 897926"/>
                <a:gd name="connsiteX1336" fmla="*/ 103629 w 860554"/>
                <a:gd name="connsiteY1336" fmla="*/ 101141 h 897926"/>
                <a:gd name="connsiteX1337" fmla="*/ 104263 w 860554"/>
                <a:gd name="connsiteY1337" fmla="*/ 101180 h 897926"/>
                <a:gd name="connsiteX1338" fmla="*/ 105170 w 860554"/>
                <a:gd name="connsiteY1338" fmla="*/ 101079 h 897926"/>
                <a:gd name="connsiteX1339" fmla="*/ 106023 w 860554"/>
                <a:gd name="connsiteY1339" fmla="*/ 100961 h 897926"/>
                <a:gd name="connsiteX1340" fmla="*/ 106414 w 860554"/>
                <a:gd name="connsiteY1340" fmla="*/ 100797 h 897926"/>
                <a:gd name="connsiteX1341" fmla="*/ 106477 w 860554"/>
                <a:gd name="connsiteY1341" fmla="*/ 100445 h 897926"/>
                <a:gd name="connsiteX1342" fmla="*/ 106258 w 860554"/>
                <a:gd name="connsiteY1342" fmla="*/ 99835 h 897926"/>
                <a:gd name="connsiteX1343" fmla="*/ 105961 w 860554"/>
                <a:gd name="connsiteY1343" fmla="*/ 99264 h 897926"/>
                <a:gd name="connsiteX1344" fmla="*/ 106195 w 860554"/>
                <a:gd name="connsiteY1344" fmla="*/ 98380 h 897926"/>
                <a:gd name="connsiteX1345" fmla="*/ 106219 w 860554"/>
                <a:gd name="connsiteY1345" fmla="*/ 97316 h 897926"/>
                <a:gd name="connsiteX1346" fmla="*/ 106258 w 860554"/>
                <a:gd name="connsiteY1346" fmla="*/ 95962 h 897926"/>
                <a:gd name="connsiteX1347" fmla="*/ 105585 w 860554"/>
                <a:gd name="connsiteY1347" fmla="*/ 95211 h 897926"/>
                <a:gd name="connsiteX1348" fmla="*/ 104912 w 860554"/>
                <a:gd name="connsiteY1348" fmla="*/ 93795 h 897926"/>
                <a:gd name="connsiteX1349" fmla="*/ 104161 w 860554"/>
                <a:gd name="connsiteY1349" fmla="*/ 92653 h 897926"/>
                <a:gd name="connsiteX1350" fmla="*/ 102996 w 860554"/>
                <a:gd name="connsiteY1350" fmla="*/ 91886 h 897926"/>
                <a:gd name="connsiteX1351" fmla="*/ 101908 w 860554"/>
                <a:gd name="connsiteY1351" fmla="*/ 91589 h 897926"/>
                <a:gd name="connsiteX1352" fmla="*/ 101001 w 860554"/>
                <a:gd name="connsiteY1352" fmla="*/ 92066 h 897926"/>
                <a:gd name="connsiteX1353" fmla="*/ 100156 w 860554"/>
                <a:gd name="connsiteY1353" fmla="*/ 92144 h 897926"/>
                <a:gd name="connsiteX1354" fmla="*/ 99522 w 860554"/>
                <a:gd name="connsiteY1354" fmla="*/ 91714 h 897926"/>
                <a:gd name="connsiteX1355" fmla="*/ 98497 w 860554"/>
                <a:gd name="connsiteY1355" fmla="*/ 91698 h 897926"/>
                <a:gd name="connsiteX1356" fmla="*/ 97386 w 860554"/>
                <a:gd name="connsiteY1356" fmla="*/ 91557 h 897926"/>
                <a:gd name="connsiteX1357" fmla="*/ 96221 w 860554"/>
                <a:gd name="connsiteY1357" fmla="*/ 91393 h 897926"/>
                <a:gd name="connsiteX1358" fmla="*/ 94108 w 860554"/>
                <a:gd name="connsiteY1358" fmla="*/ 91706 h 897926"/>
                <a:gd name="connsiteX1359" fmla="*/ 93357 w 860554"/>
                <a:gd name="connsiteY1359" fmla="*/ 91323 h 897926"/>
                <a:gd name="connsiteX1360" fmla="*/ 92332 w 860554"/>
                <a:gd name="connsiteY1360" fmla="*/ 91284 h 897926"/>
                <a:gd name="connsiteX1361" fmla="*/ 91143 w 860554"/>
                <a:gd name="connsiteY1361" fmla="*/ 91698 h 897926"/>
                <a:gd name="connsiteX1362" fmla="*/ 91174 w 860554"/>
                <a:gd name="connsiteY1362" fmla="*/ 86261 h 897926"/>
                <a:gd name="connsiteX1363" fmla="*/ 91206 w 860554"/>
                <a:gd name="connsiteY1363" fmla="*/ 81137 h 897926"/>
                <a:gd name="connsiteX1364" fmla="*/ 91221 w 860554"/>
                <a:gd name="connsiteY1364" fmla="*/ 77538 h 897926"/>
                <a:gd name="connsiteX1365" fmla="*/ 92285 w 860554"/>
                <a:gd name="connsiteY1365" fmla="*/ 77616 h 897926"/>
                <a:gd name="connsiteX1366" fmla="*/ 93607 w 860554"/>
                <a:gd name="connsiteY1366" fmla="*/ 76967 h 897926"/>
                <a:gd name="connsiteX1367" fmla="*/ 95571 w 860554"/>
                <a:gd name="connsiteY1367" fmla="*/ 76865 h 897926"/>
                <a:gd name="connsiteX1368" fmla="*/ 97081 w 860554"/>
                <a:gd name="connsiteY1368" fmla="*/ 76184 h 897926"/>
                <a:gd name="connsiteX1369" fmla="*/ 97926 w 860554"/>
                <a:gd name="connsiteY1369" fmla="*/ 76130 h 897926"/>
                <a:gd name="connsiteX1370" fmla="*/ 99522 w 860554"/>
                <a:gd name="connsiteY1370" fmla="*/ 76458 h 897926"/>
                <a:gd name="connsiteX1371" fmla="*/ 101188 w 860554"/>
                <a:gd name="connsiteY1371" fmla="*/ 77162 h 897926"/>
                <a:gd name="connsiteX1372" fmla="*/ 102823 w 860554"/>
                <a:gd name="connsiteY1372" fmla="*/ 77264 h 897926"/>
                <a:gd name="connsiteX1373" fmla="*/ 107111 w 860554"/>
                <a:gd name="connsiteY1373" fmla="*/ 77264 h 897926"/>
                <a:gd name="connsiteX1374" fmla="*/ 111742 w 860554"/>
                <a:gd name="connsiteY1374" fmla="*/ 77264 h 897926"/>
                <a:gd name="connsiteX1375" fmla="*/ 116898 w 860554"/>
                <a:gd name="connsiteY1375" fmla="*/ 77264 h 897926"/>
                <a:gd name="connsiteX1376" fmla="*/ 122061 w 860554"/>
                <a:gd name="connsiteY1376" fmla="*/ 77264 h 897926"/>
                <a:gd name="connsiteX1377" fmla="*/ 126536 w 860554"/>
                <a:gd name="connsiteY1377" fmla="*/ 77264 h 897926"/>
                <a:gd name="connsiteX1378" fmla="*/ 127921 w 860554"/>
                <a:gd name="connsiteY1378" fmla="*/ 77303 h 897926"/>
                <a:gd name="connsiteX1379" fmla="*/ 127115 w 860554"/>
                <a:gd name="connsiteY1379" fmla="*/ 76106 h 897926"/>
                <a:gd name="connsiteX1380" fmla="*/ 126176 w 860554"/>
                <a:gd name="connsiteY1380" fmla="*/ 74557 h 897926"/>
                <a:gd name="connsiteX1381" fmla="*/ 126536 w 860554"/>
                <a:gd name="connsiteY1381" fmla="*/ 73337 h 897926"/>
                <a:gd name="connsiteX1382" fmla="*/ 126998 w 860554"/>
                <a:gd name="connsiteY1382" fmla="*/ 72108 h 897926"/>
                <a:gd name="connsiteX1383" fmla="*/ 127538 w 860554"/>
                <a:gd name="connsiteY1383" fmla="*/ 71467 h 897926"/>
                <a:gd name="connsiteX1384" fmla="*/ 128930 w 860554"/>
                <a:gd name="connsiteY1384" fmla="*/ 72148 h 897926"/>
                <a:gd name="connsiteX1385" fmla="*/ 130096 w 860554"/>
                <a:gd name="connsiteY1385" fmla="*/ 74236 h 897926"/>
                <a:gd name="connsiteX1386" fmla="*/ 131066 w 860554"/>
                <a:gd name="connsiteY1386" fmla="*/ 75809 h 897926"/>
                <a:gd name="connsiteX1387" fmla="*/ 132013 w 860554"/>
                <a:gd name="connsiteY1387" fmla="*/ 76584 h 897926"/>
                <a:gd name="connsiteX1388" fmla="*/ 133186 w 860554"/>
                <a:gd name="connsiteY1388" fmla="*/ 76670 h 897926"/>
                <a:gd name="connsiteX1389" fmla="*/ 134516 w 860554"/>
                <a:gd name="connsiteY1389" fmla="*/ 76404 h 897926"/>
                <a:gd name="connsiteX1390" fmla="*/ 135846 w 860554"/>
                <a:gd name="connsiteY1390" fmla="*/ 75754 h 897926"/>
                <a:gd name="connsiteX1391" fmla="*/ 138115 w 860554"/>
                <a:gd name="connsiteY1391" fmla="*/ 72875 h 897926"/>
                <a:gd name="connsiteX1392" fmla="*/ 140368 w 860554"/>
                <a:gd name="connsiteY1392" fmla="*/ 70411 h 897926"/>
                <a:gd name="connsiteX1393" fmla="*/ 141534 w 860554"/>
                <a:gd name="connsiteY1393" fmla="*/ 69581 h 897926"/>
                <a:gd name="connsiteX1394" fmla="*/ 142770 w 860554"/>
                <a:gd name="connsiteY1394" fmla="*/ 68823 h 897926"/>
                <a:gd name="connsiteX1395" fmla="*/ 143693 w 860554"/>
                <a:gd name="connsiteY1395" fmla="*/ 68533 h 897926"/>
                <a:gd name="connsiteX1396" fmla="*/ 144953 w 860554"/>
                <a:gd name="connsiteY1396" fmla="*/ 68627 h 897926"/>
                <a:gd name="connsiteX1397" fmla="*/ 146017 w 860554"/>
                <a:gd name="connsiteY1397" fmla="*/ 69300 h 897926"/>
                <a:gd name="connsiteX1398" fmla="*/ 146705 w 860554"/>
                <a:gd name="connsiteY1398" fmla="*/ 70473 h 897926"/>
                <a:gd name="connsiteX1399" fmla="*/ 149224 w 860554"/>
                <a:gd name="connsiteY1399" fmla="*/ 74557 h 897926"/>
                <a:gd name="connsiteX1400" fmla="*/ 151125 w 860554"/>
                <a:gd name="connsiteY1400" fmla="*/ 77640 h 897926"/>
                <a:gd name="connsiteX1401" fmla="*/ 151767 w 860554"/>
                <a:gd name="connsiteY1401" fmla="*/ 79564 h 897926"/>
                <a:gd name="connsiteX1402" fmla="*/ 151806 w 860554"/>
                <a:gd name="connsiteY1402" fmla="*/ 84258 h 897926"/>
                <a:gd name="connsiteX1403" fmla="*/ 151689 w 860554"/>
                <a:gd name="connsiteY1403" fmla="*/ 88413 h 897926"/>
                <a:gd name="connsiteX1404" fmla="*/ 151939 w 860554"/>
                <a:gd name="connsiteY1404" fmla="*/ 88952 h 897926"/>
                <a:gd name="connsiteX1405" fmla="*/ 152314 w 860554"/>
                <a:gd name="connsiteY1405" fmla="*/ 89109 h 897926"/>
                <a:gd name="connsiteX1406" fmla="*/ 156469 w 860554"/>
                <a:gd name="connsiteY1406" fmla="*/ 88131 h 897926"/>
                <a:gd name="connsiteX1407" fmla="*/ 162109 w 860554"/>
                <a:gd name="connsiteY1407" fmla="*/ 93169 h 897926"/>
                <a:gd name="connsiteX1408" fmla="*/ 166279 w 860554"/>
                <a:gd name="connsiteY1408" fmla="*/ 96893 h 897926"/>
                <a:gd name="connsiteX1409" fmla="*/ 168079 w 860554"/>
                <a:gd name="connsiteY1409" fmla="*/ 98082 h 897926"/>
                <a:gd name="connsiteX1410" fmla="*/ 169080 w 860554"/>
                <a:gd name="connsiteY1410" fmla="*/ 98411 h 897926"/>
                <a:gd name="connsiteX1411" fmla="*/ 171505 w 860554"/>
                <a:gd name="connsiteY1411" fmla="*/ 98161 h 897926"/>
                <a:gd name="connsiteX1412" fmla="*/ 174384 w 860554"/>
                <a:gd name="connsiteY1412" fmla="*/ 97675 h 897926"/>
                <a:gd name="connsiteX1413" fmla="*/ 175785 w 860554"/>
                <a:gd name="connsiteY1413" fmla="*/ 97144 h 897926"/>
                <a:gd name="connsiteX1414" fmla="*/ 177334 w 860554"/>
                <a:gd name="connsiteY1414" fmla="*/ 95978 h 897926"/>
                <a:gd name="connsiteX1415" fmla="*/ 179845 w 860554"/>
                <a:gd name="connsiteY1415" fmla="*/ 94358 h 897926"/>
                <a:gd name="connsiteX1416" fmla="*/ 181895 w 860554"/>
                <a:gd name="connsiteY1416" fmla="*/ 93467 h 897926"/>
                <a:gd name="connsiteX1417" fmla="*/ 182701 w 860554"/>
                <a:gd name="connsiteY1417" fmla="*/ 93349 h 897926"/>
                <a:gd name="connsiteX1418" fmla="*/ 183514 w 860554"/>
                <a:gd name="connsiteY1418" fmla="*/ 93639 h 897926"/>
                <a:gd name="connsiteX1419" fmla="*/ 185243 w 860554"/>
                <a:gd name="connsiteY1419" fmla="*/ 94609 h 897926"/>
                <a:gd name="connsiteX1420" fmla="*/ 186190 w 860554"/>
                <a:gd name="connsiteY1420" fmla="*/ 96408 h 897926"/>
                <a:gd name="connsiteX1421" fmla="*/ 185321 w 860554"/>
                <a:gd name="connsiteY1421" fmla="*/ 98497 h 897926"/>
                <a:gd name="connsiteX1422" fmla="*/ 185470 w 860554"/>
                <a:gd name="connsiteY1422" fmla="*/ 99796 h 897926"/>
                <a:gd name="connsiteX1423" fmla="*/ 187285 w 860554"/>
                <a:gd name="connsiteY1423" fmla="*/ 99725 h 897926"/>
                <a:gd name="connsiteX1424" fmla="*/ 188740 w 860554"/>
                <a:gd name="connsiteY1424" fmla="*/ 97566 h 897926"/>
                <a:gd name="connsiteX1425" fmla="*/ 189757 w 860554"/>
                <a:gd name="connsiteY1425" fmla="*/ 95860 h 897926"/>
                <a:gd name="connsiteX1426" fmla="*/ 191885 w 860554"/>
                <a:gd name="connsiteY1426" fmla="*/ 94476 h 897926"/>
                <a:gd name="connsiteX1427" fmla="*/ 193959 w 860554"/>
                <a:gd name="connsiteY1427" fmla="*/ 92512 h 897926"/>
                <a:gd name="connsiteX1428" fmla="*/ 195406 w 860554"/>
                <a:gd name="connsiteY1428" fmla="*/ 90634 h 897926"/>
                <a:gd name="connsiteX1429" fmla="*/ 197104 w 860554"/>
                <a:gd name="connsiteY1429" fmla="*/ 89539 h 897926"/>
                <a:gd name="connsiteX1430" fmla="*/ 199662 w 860554"/>
                <a:gd name="connsiteY1430" fmla="*/ 88201 h 897926"/>
                <a:gd name="connsiteX1431" fmla="*/ 201688 w 860554"/>
                <a:gd name="connsiteY1431" fmla="*/ 87388 h 897926"/>
                <a:gd name="connsiteX1432" fmla="*/ 203581 w 860554"/>
                <a:gd name="connsiteY1432" fmla="*/ 87474 h 897926"/>
                <a:gd name="connsiteX1433" fmla="*/ 204990 w 860554"/>
                <a:gd name="connsiteY1433" fmla="*/ 86590 h 897926"/>
                <a:gd name="connsiteX1434" fmla="*/ 206812 w 860554"/>
                <a:gd name="connsiteY1434" fmla="*/ 84931 h 897926"/>
                <a:gd name="connsiteX1435" fmla="*/ 208088 w 860554"/>
                <a:gd name="connsiteY1435" fmla="*/ 83601 h 897926"/>
                <a:gd name="connsiteX1436" fmla="*/ 208972 w 860554"/>
                <a:gd name="connsiteY1436" fmla="*/ 83124 h 897926"/>
                <a:gd name="connsiteX1437" fmla="*/ 210748 w 860554"/>
                <a:gd name="connsiteY1437" fmla="*/ 83257 h 897926"/>
                <a:gd name="connsiteX1438" fmla="*/ 212962 w 860554"/>
                <a:gd name="connsiteY1438" fmla="*/ 83077 h 897926"/>
                <a:gd name="connsiteX1439" fmla="*/ 215137 w 860554"/>
                <a:gd name="connsiteY1439" fmla="*/ 81458 h 897926"/>
                <a:gd name="connsiteX1440" fmla="*/ 217116 w 860554"/>
                <a:gd name="connsiteY1440" fmla="*/ 79502 h 897926"/>
                <a:gd name="connsiteX1441" fmla="*/ 218164 w 860554"/>
                <a:gd name="connsiteY1441" fmla="*/ 76200 h 897926"/>
                <a:gd name="connsiteX1442" fmla="*/ 218853 w 860554"/>
                <a:gd name="connsiteY1442" fmla="*/ 73274 h 897926"/>
                <a:gd name="connsiteX1443" fmla="*/ 219447 w 860554"/>
                <a:gd name="connsiteY1443" fmla="*/ 72680 h 897926"/>
                <a:gd name="connsiteX1444" fmla="*/ 220167 w 860554"/>
                <a:gd name="connsiteY1444" fmla="*/ 72210 h 897926"/>
                <a:gd name="connsiteX1445" fmla="*/ 221012 w 860554"/>
                <a:gd name="connsiteY1445" fmla="*/ 71905 h 897926"/>
                <a:gd name="connsiteX1446" fmla="*/ 223046 w 860554"/>
                <a:gd name="connsiteY1446" fmla="*/ 71694 h 897926"/>
                <a:gd name="connsiteX1447" fmla="*/ 226614 w 860554"/>
                <a:gd name="connsiteY1447" fmla="*/ 70137 h 897926"/>
                <a:gd name="connsiteX1448" fmla="*/ 229070 w 860554"/>
                <a:gd name="connsiteY1448" fmla="*/ 68557 h 897926"/>
                <a:gd name="connsiteX1449" fmla="*/ 231402 w 860554"/>
                <a:gd name="connsiteY1449" fmla="*/ 68220 h 897926"/>
                <a:gd name="connsiteX1450" fmla="*/ 232090 w 860554"/>
                <a:gd name="connsiteY1450" fmla="*/ 67798 h 897926"/>
                <a:gd name="connsiteX1451" fmla="*/ 232935 w 860554"/>
                <a:gd name="connsiteY1451" fmla="*/ 66335 h 897926"/>
                <a:gd name="connsiteX1452" fmla="*/ 233357 w 860554"/>
                <a:gd name="connsiteY1452" fmla="*/ 63761 h 897926"/>
                <a:gd name="connsiteX1453" fmla="*/ 233037 w 860554"/>
                <a:gd name="connsiteY1453" fmla="*/ 62204 h 897926"/>
                <a:gd name="connsiteX1454" fmla="*/ 228749 w 860554"/>
                <a:gd name="connsiteY1454" fmla="*/ 61719 h 897926"/>
                <a:gd name="connsiteX1455" fmla="*/ 225941 w 860554"/>
                <a:gd name="connsiteY1455" fmla="*/ 61719 h 897926"/>
                <a:gd name="connsiteX1456" fmla="*/ 221294 w 860554"/>
                <a:gd name="connsiteY1456" fmla="*/ 61320 h 897926"/>
                <a:gd name="connsiteX1457" fmla="*/ 219080 w 860554"/>
                <a:gd name="connsiteY1457" fmla="*/ 60678 h 897926"/>
                <a:gd name="connsiteX1458" fmla="*/ 218603 w 860554"/>
                <a:gd name="connsiteY1458" fmla="*/ 60232 h 897926"/>
                <a:gd name="connsiteX1459" fmla="*/ 218555 w 860554"/>
                <a:gd name="connsiteY1459" fmla="*/ 59740 h 897926"/>
                <a:gd name="connsiteX1460" fmla="*/ 219001 w 860554"/>
                <a:gd name="connsiteY1460" fmla="*/ 58621 h 897926"/>
                <a:gd name="connsiteX1461" fmla="*/ 219432 w 860554"/>
                <a:gd name="connsiteY1461" fmla="*/ 56532 h 897926"/>
                <a:gd name="connsiteX1462" fmla="*/ 218798 w 860554"/>
                <a:gd name="connsiteY1462" fmla="*/ 53700 h 897926"/>
                <a:gd name="connsiteX1463" fmla="*/ 216482 w 860554"/>
                <a:gd name="connsiteY1463" fmla="*/ 49264 h 897926"/>
                <a:gd name="connsiteX1464" fmla="*/ 214831 w 860554"/>
                <a:gd name="connsiteY1464" fmla="*/ 44899 h 897926"/>
                <a:gd name="connsiteX1465" fmla="*/ 214612 w 860554"/>
                <a:gd name="connsiteY1465" fmla="*/ 41855 h 897926"/>
                <a:gd name="connsiteX1466" fmla="*/ 214652 w 860554"/>
                <a:gd name="connsiteY1466" fmla="*/ 38640 h 897926"/>
                <a:gd name="connsiteX1467" fmla="*/ 214785 w 860554"/>
                <a:gd name="connsiteY1467" fmla="*/ 36535 h 897926"/>
                <a:gd name="connsiteX1468" fmla="*/ 213595 w 860554"/>
                <a:gd name="connsiteY1468" fmla="*/ 34892 h 897926"/>
                <a:gd name="connsiteX1469" fmla="*/ 207172 w 860554"/>
                <a:gd name="connsiteY1469" fmla="*/ 29706 h 897926"/>
                <a:gd name="connsiteX1470" fmla="*/ 204950 w 860554"/>
                <a:gd name="connsiteY1470" fmla="*/ 27257 h 897926"/>
                <a:gd name="connsiteX1471" fmla="*/ 204215 w 860554"/>
                <a:gd name="connsiteY1471" fmla="*/ 25559 h 897926"/>
                <a:gd name="connsiteX1472" fmla="*/ 201680 w 860554"/>
                <a:gd name="connsiteY1472" fmla="*/ 22437 h 897926"/>
                <a:gd name="connsiteX1473" fmla="*/ 202322 w 860554"/>
                <a:gd name="connsiteY1473" fmla="*/ 21475 h 897926"/>
                <a:gd name="connsiteX1474" fmla="*/ 203785 w 860554"/>
                <a:gd name="connsiteY1474" fmla="*/ 21507 h 897926"/>
                <a:gd name="connsiteX1475" fmla="*/ 205029 w 860554"/>
                <a:gd name="connsiteY1475" fmla="*/ 22320 h 897926"/>
                <a:gd name="connsiteX1476" fmla="*/ 206171 w 860554"/>
                <a:gd name="connsiteY1476" fmla="*/ 24057 h 897926"/>
                <a:gd name="connsiteX1477" fmla="*/ 206985 w 860554"/>
                <a:gd name="connsiteY1477" fmla="*/ 24448 h 897926"/>
                <a:gd name="connsiteX1478" fmla="*/ 208103 w 860554"/>
                <a:gd name="connsiteY1478" fmla="*/ 24448 h 897926"/>
                <a:gd name="connsiteX1479" fmla="*/ 214026 w 860554"/>
                <a:gd name="connsiteY1479" fmla="*/ 24440 h 897926"/>
                <a:gd name="connsiteX1480" fmla="*/ 215410 w 860554"/>
                <a:gd name="connsiteY1480" fmla="*/ 24738 h 897926"/>
                <a:gd name="connsiteX1481" fmla="*/ 216247 w 860554"/>
                <a:gd name="connsiteY1481" fmla="*/ 25324 h 897926"/>
                <a:gd name="connsiteX1482" fmla="*/ 216959 w 860554"/>
                <a:gd name="connsiteY1482" fmla="*/ 26052 h 897926"/>
                <a:gd name="connsiteX1483" fmla="*/ 218024 w 860554"/>
                <a:gd name="connsiteY1483" fmla="*/ 28078 h 897926"/>
                <a:gd name="connsiteX1484" fmla="*/ 219166 w 860554"/>
                <a:gd name="connsiteY1484" fmla="*/ 29064 h 897926"/>
                <a:gd name="connsiteX1485" fmla="*/ 221513 w 860554"/>
                <a:gd name="connsiteY1485" fmla="*/ 29033 h 897926"/>
                <a:gd name="connsiteX1486" fmla="*/ 225190 w 860554"/>
                <a:gd name="connsiteY1486" fmla="*/ 28994 h 897926"/>
                <a:gd name="connsiteX1487" fmla="*/ 227255 w 860554"/>
                <a:gd name="connsiteY1487" fmla="*/ 28814 h 897926"/>
                <a:gd name="connsiteX1488" fmla="*/ 228491 w 860554"/>
                <a:gd name="connsiteY1488" fmla="*/ 29377 h 897926"/>
                <a:gd name="connsiteX1489" fmla="*/ 230025 w 860554"/>
                <a:gd name="connsiteY1489" fmla="*/ 29846 h 897926"/>
                <a:gd name="connsiteX1490" fmla="*/ 233256 w 860554"/>
                <a:gd name="connsiteY1490" fmla="*/ 28767 h 897926"/>
                <a:gd name="connsiteX1491" fmla="*/ 234155 w 860554"/>
                <a:gd name="connsiteY1491" fmla="*/ 28743 h 897926"/>
                <a:gd name="connsiteX1492" fmla="*/ 235126 w 860554"/>
                <a:gd name="connsiteY1492" fmla="*/ 29220 h 897926"/>
                <a:gd name="connsiteX1493" fmla="*/ 238607 w 860554"/>
                <a:gd name="connsiteY1493" fmla="*/ 32843 h 897926"/>
                <a:gd name="connsiteX1494" fmla="*/ 240602 w 860554"/>
                <a:gd name="connsiteY1494" fmla="*/ 34368 h 897926"/>
                <a:gd name="connsiteX1495" fmla="*/ 242284 w 860554"/>
                <a:gd name="connsiteY1495" fmla="*/ 36394 h 897926"/>
                <a:gd name="connsiteX1496" fmla="*/ 244733 w 860554"/>
                <a:gd name="connsiteY1496" fmla="*/ 36402 h 897926"/>
                <a:gd name="connsiteX1497" fmla="*/ 246767 w 860554"/>
                <a:gd name="connsiteY1497" fmla="*/ 34666 h 897926"/>
                <a:gd name="connsiteX1498" fmla="*/ 247307 w 860554"/>
                <a:gd name="connsiteY1498" fmla="*/ 28821 h 897926"/>
                <a:gd name="connsiteX1499" fmla="*/ 247917 w 860554"/>
                <a:gd name="connsiteY1499" fmla="*/ 27124 h 897926"/>
                <a:gd name="connsiteX1500" fmla="*/ 248942 w 860554"/>
                <a:gd name="connsiteY1500" fmla="*/ 26646 h 897926"/>
                <a:gd name="connsiteX1501" fmla="*/ 250162 w 860554"/>
                <a:gd name="connsiteY1501" fmla="*/ 26592 h 897926"/>
                <a:gd name="connsiteX1502" fmla="*/ 251610 w 860554"/>
                <a:gd name="connsiteY1502" fmla="*/ 25676 h 897926"/>
                <a:gd name="connsiteX1503" fmla="*/ 253174 w 860554"/>
                <a:gd name="connsiteY1503" fmla="*/ 24487 h 897926"/>
                <a:gd name="connsiteX1504" fmla="*/ 254535 w 860554"/>
                <a:gd name="connsiteY1504" fmla="*/ 24088 h 897926"/>
                <a:gd name="connsiteX1505" fmla="*/ 260192 w 860554"/>
                <a:gd name="connsiteY1505" fmla="*/ 25363 h 897926"/>
                <a:gd name="connsiteX1506" fmla="*/ 261764 w 860554"/>
                <a:gd name="connsiteY1506" fmla="*/ 24753 h 897926"/>
                <a:gd name="connsiteX1507" fmla="*/ 267491 w 860554"/>
                <a:gd name="connsiteY1507" fmla="*/ 23212 h 897926"/>
                <a:gd name="connsiteX1508" fmla="*/ 273343 w 860554"/>
                <a:gd name="connsiteY1508" fmla="*/ 21225 h 897926"/>
                <a:gd name="connsiteX1509" fmla="*/ 274986 w 860554"/>
                <a:gd name="connsiteY1509" fmla="*/ 18721 h 897926"/>
                <a:gd name="connsiteX1510" fmla="*/ 277435 w 860554"/>
                <a:gd name="connsiteY1510" fmla="*/ 18048 h 897926"/>
                <a:gd name="connsiteX1511" fmla="*/ 279359 w 860554"/>
                <a:gd name="connsiteY1511" fmla="*/ 16218 h 897926"/>
                <a:gd name="connsiteX1512" fmla="*/ 280908 w 860554"/>
                <a:gd name="connsiteY1512" fmla="*/ 16406 h 897926"/>
                <a:gd name="connsiteX1513" fmla="*/ 283255 w 860554"/>
                <a:gd name="connsiteY1513" fmla="*/ 16484 h 897926"/>
                <a:gd name="connsiteX1514" fmla="*/ 284710 w 860554"/>
                <a:gd name="connsiteY1514" fmla="*/ 16163 h 897926"/>
                <a:gd name="connsiteX1515" fmla="*/ 285446 w 860554"/>
                <a:gd name="connsiteY1515" fmla="*/ 15819 h 897926"/>
                <a:gd name="connsiteX1516" fmla="*/ 286252 w 860554"/>
                <a:gd name="connsiteY1516" fmla="*/ 14958 h 897926"/>
                <a:gd name="connsiteX1517" fmla="*/ 287574 w 860554"/>
                <a:gd name="connsiteY1517" fmla="*/ 12510 h 897926"/>
                <a:gd name="connsiteX1518" fmla="*/ 289178 w 860554"/>
                <a:gd name="connsiteY1518" fmla="*/ 11579 h 897926"/>
                <a:gd name="connsiteX1519" fmla="*/ 291188 w 860554"/>
                <a:gd name="connsiteY1519" fmla="*/ 10593 h 897926"/>
                <a:gd name="connsiteX1520" fmla="*/ 292565 w 860554"/>
                <a:gd name="connsiteY1520" fmla="*/ 9435 h 897926"/>
                <a:gd name="connsiteX1521" fmla="*/ 293700 w 860554"/>
                <a:gd name="connsiteY1521" fmla="*/ 8003 h 897926"/>
                <a:gd name="connsiteX1522" fmla="*/ 294224 w 860554"/>
                <a:gd name="connsiteY1522" fmla="*/ 6759 h 897926"/>
                <a:gd name="connsiteX1523" fmla="*/ 294208 w 860554"/>
                <a:gd name="connsiteY1523" fmla="*/ 5774 h 897926"/>
                <a:gd name="connsiteX1524" fmla="*/ 293543 w 860554"/>
                <a:gd name="connsiteY1524" fmla="*/ 3857 h 897926"/>
                <a:gd name="connsiteX1525" fmla="*/ 292729 w 860554"/>
                <a:gd name="connsiteY1525" fmla="*/ 2058 h 897926"/>
                <a:gd name="connsiteX1526" fmla="*/ 291853 w 860554"/>
                <a:gd name="connsiteY1526" fmla="*/ 1463 h 897926"/>
                <a:gd name="connsiteX1527" fmla="*/ 291196 w 860554"/>
                <a:gd name="connsiteY1527" fmla="*/ 1236 h 897926"/>
                <a:gd name="connsiteX1528" fmla="*/ 293191 w 860554"/>
                <a:gd name="connsiteY1528" fmla="*/ 813 h 897926"/>
                <a:gd name="connsiteX1529" fmla="*/ 294834 w 860554"/>
                <a:gd name="connsiteY1529" fmla="*/ 1447 h 897926"/>
                <a:gd name="connsiteX1530" fmla="*/ 297400 w 860554"/>
                <a:gd name="connsiteY1530" fmla="*/ 1541 h 897926"/>
                <a:gd name="connsiteX1531" fmla="*/ 298519 w 860554"/>
                <a:gd name="connsiteY1531" fmla="*/ 1056 h 897926"/>
                <a:gd name="connsiteX1532" fmla="*/ 300138 w 860554"/>
                <a:gd name="connsiteY1532" fmla="*/ 1291 h 897926"/>
                <a:gd name="connsiteX1533" fmla="*/ 302188 w 860554"/>
                <a:gd name="connsiteY1533" fmla="*/ 0 h 897926"/>
                <a:gd name="connsiteX1534" fmla="*/ 303502 w 860554"/>
                <a:gd name="connsiteY1534" fmla="*/ 422 h 897926"/>
                <a:gd name="connsiteX1535" fmla="*/ 304371 w 860554"/>
                <a:gd name="connsiteY1535" fmla="*/ 422 h 897926"/>
                <a:gd name="connsiteX1536" fmla="*/ 305161 w 860554"/>
                <a:gd name="connsiteY1536" fmla="*/ 1400 h 897926"/>
                <a:gd name="connsiteX1537" fmla="*/ 305779 w 860554"/>
                <a:gd name="connsiteY1537" fmla="*/ 2503 h 897926"/>
                <a:gd name="connsiteX1538" fmla="*/ 307696 w 860554"/>
                <a:gd name="connsiteY1538" fmla="*/ 3841 h 897926"/>
                <a:gd name="connsiteX1539" fmla="*/ 307508 w 860554"/>
                <a:gd name="connsiteY1539" fmla="*/ 5875 h 897926"/>
                <a:gd name="connsiteX1540" fmla="*/ 307156 w 860554"/>
                <a:gd name="connsiteY1540" fmla="*/ 7675 h 897926"/>
                <a:gd name="connsiteX1541" fmla="*/ 306906 w 860554"/>
                <a:gd name="connsiteY1541" fmla="*/ 9756 h 897926"/>
                <a:gd name="connsiteX1542" fmla="*/ 306796 w 860554"/>
                <a:gd name="connsiteY1542" fmla="*/ 11336 h 897926"/>
                <a:gd name="connsiteX1543" fmla="*/ 305982 w 860554"/>
                <a:gd name="connsiteY1543" fmla="*/ 12955 h 897926"/>
                <a:gd name="connsiteX1544" fmla="*/ 304762 w 860554"/>
                <a:gd name="connsiteY1544" fmla="*/ 14466 h 897926"/>
                <a:gd name="connsiteX1545" fmla="*/ 304402 w 860554"/>
                <a:gd name="connsiteY1545" fmla="*/ 15076 h 897926"/>
                <a:gd name="connsiteX1546" fmla="*/ 304230 w 860554"/>
                <a:gd name="connsiteY1546" fmla="*/ 15874 h 897926"/>
                <a:gd name="connsiteX1547" fmla="*/ 305051 w 860554"/>
                <a:gd name="connsiteY1547" fmla="*/ 16359 h 897926"/>
                <a:gd name="connsiteX1548" fmla="*/ 306507 w 860554"/>
                <a:gd name="connsiteY1548" fmla="*/ 16499 h 897926"/>
                <a:gd name="connsiteX1549" fmla="*/ 308322 w 860554"/>
                <a:gd name="connsiteY1549" fmla="*/ 16562 h 897926"/>
                <a:gd name="connsiteX1550" fmla="*/ 309558 w 860554"/>
                <a:gd name="connsiteY1550" fmla="*/ 17031 h 897926"/>
                <a:gd name="connsiteX1551" fmla="*/ 311154 w 860554"/>
                <a:gd name="connsiteY1551" fmla="*/ 17125 h 897926"/>
                <a:gd name="connsiteX1552" fmla="*/ 313078 w 860554"/>
                <a:gd name="connsiteY1552" fmla="*/ 18424 h 897926"/>
                <a:gd name="connsiteX1553" fmla="*/ 314009 w 860554"/>
                <a:gd name="connsiteY1553" fmla="*/ 19206 h 897926"/>
                <a:gd name="connsiteX1554" fmla="*/ 314087 w 860554"/>
                <a:gd name="connsiteY1554" fmla="*/ 19809 h 897926"/>
                <a:gd name="connsiteX1555" fmla="*/ 313477 w 860554"/>
                <a:gd name="connsiteY1555" fmla="*/ 21248 h 897926"/>
                <a:gd name="connsiteX1556" fmla="*/ 313235 w 860554"/>
                <a:gd name="connsiteY1556" fmla="*/ 22578 h 897926"/>
                <a:gd name="connsiteX1557" fmla="*/ 313712 w 860554"/>
                <a:gd name="connsiteY1557" fmla="*/ 23423 h 897926"/>
                <a:gd name="connsiteX1558" fmla="*/ 314275 w 860554"/>
                <a:gd name="connsiteY1558" fmla="*/ 24034 h 897926"/>
                <a:gd name="connsiteX1559" fmla="*/ 315832 w 860554"/>
                <a:gd name="connsiteY1559" fmla="*/ 27038 h 897926"/>
                <a:gd name="connsiteX1560" fmla="*/ 316575 w 860554"/>
                <a:gd name="connsiteY1560" fmla="*/ 28078 h 897926"/>
                <a:gd name="connsiteX1561" fmla="*/ 317201 w 860554"/>
                <a:gd name="connsiteY1561" fmla="*/ 28415 h 897926"/>
                <a:gd name="connsiteX1562" fmla="*/ 317350 w 860554"/>
                <a:gd name="connsiteY1562" fmla="*/ 28994 h 897926"/>
                <a:gd name="connsiteX1563" fmla="*/ 316818 w 860554"/>
                <a:gd name="connsiteY1563" fmla="*/ 30089 h 897926"/>
                <a:gd name="connsiteX1564" fmla="*/ 316176 w 860554"/>
                <a:gd name="connsiteY1564" fmla="*/ 31481 h 897926"/>
                <a:gd name="connsiteX1565" fmla="*/ 314729 w 860554"/>
                <a:gd name="connsiteY1565" fmla="*/ 32944 h 897926"/>
                <a:gd name="connsiteX1566" fmla="*/ 314533 w 860554"/>
                <a:gd name="connsiteY1566" fmla="*/ 34102 h 897926"/>
                <a:gd name="connsiteX1567" fmla="*/ 313383 w 860554"/>
                <a:gd name="connsiteY1567" fmla="*/ 34830 h 897926"/>
                <a:gd name="connsiteX1568" fmla="*/ 310684 w 860554"/>
                <a:gd name="connsiteY1568" fmla="*/ 36559 h 897926"/>
                <a:gd name="connsiteX1569" fmla="*/ 311154 w 860554"/>
                <a:gd name="connsiteY1569" fmla="*/ 39297 h 897926"/>
                <a:gd name="connsiteX1570" fmla="*/ 311247 w 860554"/>
                <a:gd name="connsiteY1570" fmla="*/ 40682 h 897926"/>
                <a:gd name="connsiteX1571" fmla="*/ 311201 w 860554"/>
                <a:gd name="connsiteY1571" fmla="*/ 41761 h 897926"/>
                <a:gd name="connsiteX1572" fmla="*/ 310277 w 860554"/>
                <a:gd name="connsiteY1572" fmla="*/ 43209 h 897926"/>
                <a:gd name="connsiteX1573" fmla="*/ 308681 w 860554"/>
                <a:gd name="connsiteY1573" fmla="*/ 47473 h 897926"/>
                <a:gd name="connsiteX1574" fmla="*/ 308095 w 860554"/>
                <a:gd name="connsiteY1574" fmla="*/ 49601 h 897926"/>
                <a:gd name="connsiteX1575" fmla="*/ 307578 w 860554"/>
                <a:gd name="connsiteY1575" fmla="*/ 54514 h 897926"/>
                <a:gd name="connsiteX1576" fmla="*/ 307610 w 860554"/>
                <a:gd name="connsiteY1576" fmla="*/ 56164 h 897926"/>
                <a:gd name="connsiteX1577" fmla="*/ 308345 w 860554"/>
                <a:gd name="connsiteY1577" fmla="*/ 58378 h 897926"/>
                <a:gd name="connsiteX1578" fmla="*/ 309910 w 860554"/>
                <a:gd name="connsiteY1578" fmla="*/ 63299 h 897926"/>
                <a:gd name="connsiteX1579" fmla="*/ 310801 w 860554"/>
                <a:gd name="connsiteY1579" fmla="*/ 64089 h 897926"/>
                <a:gd name="connsiteX1580" fmla="*/ 312859 w 860554"/>
                <a:gd name="connsiteY1580" fmla="*/ 65240 h 897926"/>
                <a:gd name="connsiteX1581" fmla="*/ 313117 w 860554"/>
                <a:gd name="connsiteY1581" fmla="*/ 68564 h 897926"/>
                <a:gd name="connsiteX1582" fmla="*/ 312937 w 860554"/>
                <a:gd name="connsiteY1582" fmla="*/ 72038 h 897926"/>
                <a:gd name="connsiteX1583" fmla="*/ 312844 w 860554"/>
                <a:gd name="connsiteY1583" fmla="*/ 73384 h 897926"/>
                <a:gd name="connsiteX1584" fmla="*/ 313180 w 860554"/>
                <a:gd name="connsiteY1584" fmla="*/ 73963 h 897926"/>
                <a:gd name="connsiteX1585" fmla="*/ 314103 w 860554"/>
                <a:gd name="connsiteY1585" fmla="*/ 74244 h 897926"/>
                <a:gd name="connsiteX1586" fmla="*/ 314760 w 860554"/>
                <a:gd name="connsiteY1586" fmla="*/ 74659 h 897926"/>
                <a:gd name="connsiteX1587" fmla="*/ 314862 w 860554"/>
                <a:gd name="connsiteY1587" fmla="*/ 75684 h 897926"/>
                <a:gd name="connsiteX1588" fmla="*/ 314799 w 860554"/>
                <a:gd name="connsiteY1588" fmla="*/ 76756 h 897926"/>
                <a:gd name="connsiteX1589" fmla="*/ 316333 w 860554"/>
                <a:gd name="connsiteY1589" fmla="*/ 77374 h 897926"/>
                <a:gd name="connsiteX1590" fmla="*/ 317671 w 860554"/>
                <a:gd name="connsiteY1590" fmla="*/ 77765 h 897926"/>
                <a:gd name="connsiteX1591" fmla="*/ 318907 w 860554"/>
                <a:gd name="connsiteY1591" fmla="*/ 79236 h 897926"/>
                <a:gd name="connsiteX1592" fmla="*/ 321136 w 860554"/>
                <a:gd name="connsiteY1592" fmla="*/ 81528 h 897926"/>
                <a:gd name="connsiteX1593" fmla="*/ 322028 w 860554"/>
                <a:gd name="connsiteY1593" fmla="*/ 81950 h 897926"/>
                <a:gd name="connsiteX1594" fmla="*/ 322474 w 860554"/>
                <a:gd name="connsiteY1594" fmla="*/ 82897 h 897926"/>
                <a:gd name="connsiteX1595" fmla="*/ 324360 w 860554"/>
                <a:gd name="connsiteY1595" fmla="*/ 84829 h 897926"/>
                <a:gd name="connsiteX1596" fmla="*/ 327231 w 860554"/>
                <a:gd name="connsiteY1596" fmla="*/ 85533 h 897926"/>
                <a:gd name="connsiteX1597" fmla="*/ 330125 w 860554"/>
                <a:gd name="connsiteY1597" fmla="*/ 86386 h 897926"/>
                <a:gd name="connsiteX1598" fmla="*/ 331268 w 860554"/>
                <a:gd name="connsiteY1598" fmla="*/ 87599 h 897926"/>
                <a:gd name="connsiteX1599" fmla="*/ 332457 w 860554"/>
                <a:gd name="connsiteY1599" fmla="*/ 88585 h 897926"/>
                <a:gd name="connsiteX1600" fmla="*/ 333357 w 860554"/>
                <a:gd name="connsiteY1600" fmla="*/ 88632 h 897926"/>
                <a:gd name="connsiteX1601" fmla="*/ 334115 w 860554"/>
                <a:gd name="connsiteY1601" fmla="*/ 88475 h 897926"/>
                <a:gd name="connsiteX1602" fmla="*/ 335367 w 860554"/>
                <a:gd name="connsiteY1602" fmla="*/ 87622 h 897926"/>
                <a:gd name="connsiteX1603" fmla="*/ 336369 w 860554"/>
                <a:gd name="connsiteY1603" fmla="*/ 86887 h 897926"/>
                <a:gd name="connsiteX1604" fmla="*/ 338113 w 860554"/>
                <a:gd name="connsiteY1604" fmla="*/ 86934 h 897926"/>
                <a:gd name="connsiteX1605" fmla="*/ 340163 w 860554"/>
                <a:gd name="connsiteY1605" fmla="*/ 86809 h 897926"/>
                <a:gd name="connsiteX1606" fmla="*/ 340515 w 860554"/>
                <a:gd name="connsiteY1606" fmla="*/ 86206 h 897926"/>
                <a:gd name="connsiteX1607" fmla="*/ 340711 w 860554"/>
                <a:gd name="connsiteY1607" fmla="*/ 85432 h 897926"/>
                <a:gd name="connsiteX1608" fmla="*/ 340288 w 860554"/>
                <a:gd name="connsiteY1608" fmla="*/ 83453 h 897926"/>
                <a:gd name="connsiteX1609" fmla="*/ 341016 w 860554"/>
                <a:gd name="connsiteY1609" fmla="*/ 82850 h 897926"/>
                <a:gd name="connsiteX1610" fmla="*/ 342713 w 860554"/>
                <a:gd name="connsiteY1610" fmla="*/ 82514 h 897926"/>
                <a:gd name="connsiteX1611" fmla="*/ 343050 w 860554"/>
                <a:gd name="connsiteY1611" fmla="*/ 81458 h 897926"/>
                <a:gd name="connsiteX1612" fmla="*/ 343433 w 860554"/>
                <a:gd name="connsiteY1612" fmla="*/ 80879 h 897926"/>
                <a:gd name="connsiteX1613" fmla="*/ 343918 w 860554"/>
                <a:gd name="connsiteY1613" fmla="*/ 80206 h 897926"/>
                <a:gd name="connsiteX1614" fmla="*/ 344497 w 860554"/>
                <a:gd name="connsiteY1614" fmla="*/ 80112 h 897926"/>
                <a:gd name="connsiteX1615" fmla="*/ 345225 w 860554"/>
                <a:gd name="connsiteY1615" fmla="*/ 80495 h 897926"/>
                <a:gd name="connsiteX1616" fmla="*/ 346343 w 860554"/>
                <a:gd name="connsiteY1616" fmla="*/ 80738 h 897926"/>
                <a:gd name="connsiteX1617" fmla="*/ 347603 w 860554"/>
                <a:gd name="connsiteY1617" fmla="*/ 81074 h 897926"/>
                <a:gd name="connsiteX1618" fmla="*/ 348276 w 860554"/>
                <a:gd name="connsiteY1618" fmla="*/ 81747 h 897926"/>
                <a:gd name="connsiteX1619" fmla="*/ 349395 w 860554"/>
                <a:gd name="connsiteY1619" fmla="*/ 81802 h 897926"/>
                <a:gd name="connsiteX1620" fmla="*/ 350638 w 860554"/>
                <a:gd name="connsiteY1620" fmla="*/ 81676 h 897926"/>
                <a:gd name="connsiteX1621" fmla="*/ 351139 w 860554"/>
                <a:gd name="connsiteY1621" fmla="*/ 81246 h 897926"/>
                <a:gd name="connsiteX1622" fmla="*/ 351507 w 860554"/>
                <a:gd name="connsiteY1622" fmla="*/ 80495 h 897926"/>
                <a:gd name="connsiteX1623" fmla="*/ 351781 w 860554"/>
                <a:gd name="connsiteY1623" fmla="*/ 78876 h 897926"/>
                <a:gd name="connsiteX1624" fmla="*/ 352579 w 860554"/>
                <a:gd name="connsiteY1624" fmla="*/ 78829 h 897926"/>
                <a:gd name="connsiteX1625" fmla="*/ 354183 w 860554"/>
                <a:gd name="connsiteY1625" fmla="*/ 78469 h 897926"/>
                <a:gd name="connsiteX1626" fmla="*/ 355888 w 860554"/>
                <a:gd name="connsiteY1626" fmla="*/ 77757 h 897926"/>
                <a:gd name="connsiteX1627" fmla="*/ 358173 w 860554"/>
                <a:gd name="connsiteY1627" fmla="*/ 77648 h 897926"/>
                <a:gd name="connsiteX1628" fmla="*/ 360308 w 860554"/>
                <a:gd name="connsiteY1628" fmla="*/ 77663 h 897926"/>
                <a:gd name="connsiteX1629" fmla="*/ 361380 w 860554"/>
                <a:gd name="connsiteY1629" fmla="*/ 77186 h 897926"/>
                <a:gd name="connsiteX1630" fmla="*/ 362374 w 860554"/>
                <a:gd name="connsiteY1630" fmla="*/ 76145 h 897926"/>
                <a:gd name="connsiteX1631" fmla="*/ 364298 w 860554"/>
                <a:gd name="connsiteY1631" fmla="*/ 73196 h 897926"/>
                <a:gd name="connsiteX1632" fmla="*/ 365307 w 860554"/>
                <a:gd name="connsiteY1632" fmla="*/ 72515 h 897926"/>
                <a:gd name="connsiteX1633" fmla="*/ 366395 w 860554"/>
                <a:gd name="connsiteY1633" fmla="*/ 72007 h 897926"/>
                <a:gd name="connsiteX1634" fmla="*/ 367318 w 860554"/>
                <a:gd name="connsiteY1634" fmla="*/ 72101 h 897926"/>
                <a:gd name="connsiteX1635" fmla="*/ 369204 w 860554"/>
                <a:gd name="connsiteY1635" fmla="*/ 71608 h 897926"/>
                <a:gd name="connsiteX1636" fmla="*/ 370753 w 860554"/>
                <a:gd name="connsiteY1636" fmla="*/ 70904 h 897926"/>
                <a:gd name="connsiteX1637" fmla="*/ 371331 w 860554"/>
                <a:gd name="connsiteY1637" fmla="*/ 71084 h 897926"/>
                <a:gd name="connsiteX1638" fmla="*/ 372536 w 860554"/>
                <a:gd name="connsiteY1638" fmla="*/ 72594 h 897926"/>
                <a:gd name="connsiteX1639" fmla="*/ 373147 w 860554"/>
                <a:gd name="connsiteY1639" fmla="*/ 72922 h 897926"/>
                <a:gd name="connsiteX1640" fmla="*/ 374038 w 860554"/>
                <a:gd name="connsiteY1640" fmla="*/ 73032 h 897926"/>
                <a:gd name="connsiteX1641" fmla="*/ 376957 w 860554"/>
                <a:gd name="connsiteY1641" fmla="*/ 73798 h 897926"/>
                <a:gd name="connsiteX1642" fmla="*/ 378506 w 860554"/>
                <a:gd name="connsiteY1642" fmla="*/ 73556 h 897926"/>
                <a:gd name="connsiteX1643" fmla="*/ 380180 w 860554"/>
                <a:gd name="connsiteY1643" fmla="*/ 73071 h 897926"/>
                <a:gd name="connsiteX1644" fmla="*/ 381791 w 860554"/>
                <a:gd name="connsiteY1644" fmla="*/ 72891 h 897926"/>
                <a:gd name="connsiteX1645" fmla="*/ 382949 w 860554"/>
                <a:gd name="connsiteY1645" fmla="*/ 73227 h 897926"/>
                <a:gd name="connsiteX1646" fmla="*/ 383786 w 860554"/>
                <a:gd name="connsiteY1646" fmla="*/ 72789 h 897926"/>
                <a:gd name="connsiteX1647" fmla="*/ 384514 w 860554"/>
                <a:gd name="connsiteY1647" fmla="*/ 72500 h 897926"/>
                <a:gd name="connsiteX1648" fmla="*/ 520290 w 860554"/>
                <a:gd name="connsiteY1648" fmla="*/ 72578 h 897926"/>
                <a:gd name="connsiteX1649" fmla="*/ 518099 w 860554"/>
                <a:gd name="connsiteY1649" fmla="*/ 73572 h 897926"/>
                <a:gd name="connsiteX1650" fmla="*/ 516839 w 860554"/>
                <a:gd name="connsiteY1650" fmla="*/ 73188 h 897926"/>
                <a:gd name="connsiteX1651" fmla="*/ 515682 w 860554"/>
                <a:gd name="connsiteY1651" fmla="*/ 70591 h 897926"/>
                <a:gd name="connsiteX1652" fmla="*/ 516073 w 860554"/>
                <a:gd name="connsiteY1652" fmla="*/ 68431 h 897926"/>
                <a:gd name="connsiteX1653" fmla="*/ 517661 w 860554"/>
                <a:gd name="connsiteY1653" fmla="*/ 67712 h 897926"/>
                <a:gd name="connsiteX1654" fmla="*/ 518889 w 860554"/>
                <a:gd name="connsiteY1654" fmla="*/ 67868 h 897926"/>
                <a:gd name="connsiteX1655" fmla="*/ 519343 w 860554"/>
                <a:gd name="connsiteY1655" fmla="*/ 68142 h 897926"/>
                <a:gd name="connsiteX1656" fmla="*/ 520438 w 860554"/>
                <a:gd name="connsiteY1656" fmla="*/ 71686 h 897926"/>
                <a:gd name="connsiteX1657" fmla="*/ 520290 w 860554"/>
                <a:gd name="connsiteY1657" fmla="*/ 72578 h 897926"/>
                <a:gd name="connsiteX1658" fmla="*/ 523497 w 860554"/>
                <a:gd name="connsiteY1658" fmla="*/ 106297 h 897926"/>
                <a:gd name="connsiteX1659" fmla="*/ 521111 w 860554"/>
                <a:gd name="connsiteY1659" fmla="*/ 107032 h 897926"/>
                <a:gd name="connsiteX1660" fmla="*/ 520665 w 860554"/>
                <a:gd name="connsiteY1660" fmla="*/ 106344 h 897926"/>
                <a:gd name="connsiteX1661" fmla="*/ 520665 w 860554"/>
                <a:gd name="connsiteY1661" fmla="*/ 103598 h 897926"/>
                <a:gd name="connsiteX1662" fmla="*/ 521338 w 860554"/>
                <a:gd name="connsiteY1662" fmla="*/ 102096 h 897926"/>
                <a:gd name="connsiteX1663" fmla="*/ 524374 w 860554"/>
                <a:gd name="connsiteY1663" fmla="*/ 101673 h 897926"/>
                <a:gd name="connsiteX1664" fmla="*/ 524687 w 860554"/>
                <a:gd name="connsiteY1664" fmla="*/ 101227 h 897926"/>
                <a:gd name="connsiteX1665" fmla="*/ 525555 w 860554"/>
                <a:gd name="connsiteY1665" fmla="*/ 100946 h 897926"/>
                <a:gd name="connsiteX1666" fmla="*/ 526040 w 860554"/>
                <a:gd name="connsiteY1666" fmla="*/ 101892 h 897926"/>
                <a:gd name="connsiteX1667" fmla="*/ 525970 w 860554"/>
                <a:gd name="connsiteY1667" fmla="*/ 103465 h 897926"/>
                <a:gd name="connsiteX1668" fmla="*/ 523497 w 860554"/>
                <a:gd name="connsiteY1668" fmla="*/ 106297 h 897926"/>
                <a:gd name="connsiteX1669" fmla="*/ 517497 w 860554"/>
                <a:gd name="connsiteY1669" fmla="*/ 111828 h 897926"/>
                <a:gd name="connsiteX1670" fmla="*/ 517106 w 860554"/>
                <a:gd name="connsiteY1670" fmla="*/ 115036 h 897926"/>
                <a:gd name="connsiteX1671" fmla="*/ 513155 w 860554"/>
                <a:gd name="connsiteY1671" fmla="*/ 113682 h 897926"/>
                <a:gd name="connsiteX1672" fmla="*/ 513452 w 860554"/>
                <a:gd name="connsiteY1672" fmla="*/ 110404 h 897926"/>
                <a:gd name="connsiteX1673" fmla="*/ 515298 w 860554"/>
                <a:gd name="connsiteY1673" fmla="*/ 109481 h 897926"/>
                <a:gd name="connsiteX1674" fmla="*/ 516933 w 860554"/>
                <a:gd name="connsiteY1674" fmla="*/ 107737 h 897926"/>
                <a:gd name="connsiteX1675" fmla="*/ 517497 w 860554"/>
                <a:gd name="connsiteY1675" fmla="*/ 105601 h 897926"/>
                <a:gd name="connsiteX1676" fmla="*/ 517528 w 860554"/>
                <a:gd name="connsiteY1676" fmla="*/ 102690 h 897926"/>
                <a:gd name="connsiteX1677" fmla="*/ 518138 w 860554"/>
                <a:gd name="connsiteY1677" fmla="*/ 102190 h 897926"/>
                <a:gd name="connsiteX1678" fmla="*/ 518670 w 860554"/>
                <a:gd name="connsiteY1678" fmla="*/ 101986 h 897926"/>
                <a:gd name="connsiteX1679" fmla="*/ 519147 w 860554"/>
                <a:gd name="connsiteY1679" fmla="*/ 102182 h 897926"/>
                <a:gd name="connsiteX1680" fmla="*/ 519335 w 860554"/>
                <a:gd name="connsiteY1680" fmla="*/ 106547 h 897926"/>
                <a:gd name="connsiteX1681" fmla="*/ 519562 w 860554"/>
                <a:gd name="connsiteY1681" fmla="*/ 109223 h 897926"/>
                <a:gd name="connsiteX1682" fmla="*/ 517497 w 860554"/>
                <a:gd name="connsiteY1682" fmla="*/ 111828 h 897926"/>
                <a:gd name="connsiteX1683" fmla="*/ 532604 w 860554"/>
                <a:gd name="connsiteY1683" fmla="*/ 109020 h 897926"/>
                <a:gd name="connsiteX1684" fmla="*/ 533503 w 860554"/>
                <a:gd name="connsiteY1684" fmla="*/ 110162 h 897926"/>
                <a:gd name="connsiteX1685" fmla="*/ 530397 w 860554"/>
                <a:gd name="connsiteY1685" fmla="*/ 114723 h 897926"/>
                <a:gd name="connsiteX1686" fmla="*/ 528684 w 860554"/>
                <a:gd name="connsiteY1686" fmla="*/ 115380 h 897926"/>
                <a:gd name="connsiteX1687" fmla="*/ 526807 w 860554"/>
                <a:gd name="connsiteY1687" fmla="*/ 115513 h 897926"/>
                <a:gd name="connsiteX1688" fmla="*/ 524374 w 860554"/>
                <a:gd name="connsiteY1688" fmla="*/ 114152 h 897926"/>
                <a:gd name="connsiteX1689" fmla="*/ 520587 w 860554"/>
                <a:gd name="connsiteY1689" fmla="*/ 114253 h 897926"/>
                <a:gd name="connsiteX1690" fmla="*/ 519406 w 860554"/>
                <a:gd name="connsiteY1690" fmla="*/ 113933 h 897926"/>
                <a:gd name="connsiteX1691" fmla="*/ 519280 w 860554"/>
                <a:gd name="connsiteY1691" fmla="*/ 111945 h 897926"/>
                <a:gd name="connsiteX1692" fmla="*/ 520869 w 860554"/>
                <a:gd name="connsiteY1692" fmla="*/ 109825 h 897926"/>
                <a:gd name="connsiteX1693" fmla="*/ 524045 w 860554"/>
                <a:gd name="connsiteY1693" fmla="*/ 109943 h 897926"/>
                <a:gd name="connsiteX1694" fmla="*/ 529514 w 860554"/>
                <a:gd name="connsiteY1694" fmla="*/ 108237 h 897926"/>
                <a:gd name="connsiteX1695" fmla="*/ 532604 w 860554"/>
                <a:gd name="connsiteY1695" fmla="*/ 109020 h 897926"/>
                <a:gd name="connsiteX1696" fmla="*/ 539066 w 860554"/>
                <a:gd name="connsiteY1696" fmla="*/ 117320 h 897926"/>
                <a:gd name="connsiteX1697" fmla="*/ 533245 w 860554"/>
                <a:gd name="connsiteY1697" fmla="*/ 118001 h 897926"/>
                <a:gd name="connsiteX1698" fmla="*/ 530585 w 860554"/>
                <a:gd name="connsiteY1698" fmla="*/ 116913 h 897926"/>
                <a:gd name="connsiteX1699" fmla="*/ 531188 w 860554"/>
                <a:gd name="connsiteY1699" fmla="*/ 115998 h 897926"/>
                <a:gd name="connsiteX1700" fmla="*/ 533175 w 860554"/>
                <a:gd name="connsiteY1700" fmla="*/ 114535 h 897926"/>
                <a:gd name="connsiteX1701" fmla="*/ 535592 w 860554"/>
                <a:gd name="connsiteY1701" fmla="*/ 113502 h 897926"/>
                <a:gd name="connsiteX1702" fmla="*/ 537759 w 860554"/>
                <a:gd name="connsiteY1702" fmla="*/ 113041 h 897926"/>
                <a:gd name="connsiteX1703" fmla="*/ 540020 w 860554"/>
                <a:gd name="connsiteY1703" fmla="*/ 113620 h 897926"/>
                <a:gd name="connsiteX1704" fmla="*/ 540639 w 860554"/>
                <a:gd name="connsiteY1704" fmla="*/ 114848 h 897926"/>
                <a:gd name="connsiteX1705" fmla="*/ 540451 w 860554"/>
                <a:gd name="connsiteY1705" fmla="*/ 116084 h 897926"/>
                <a:gd name="connsiteX1706" fmla="*/ 539066 w 860554"/>
                <a:gd name="connsiteY1706" fmla="*/ 117320 h 897926"/>
                <a:gd name="connsiteX1707" fmla="*/ 512521 w 860554"/>
                <a:gd name="connsiteY1707" fmla="*/ 117735 h 897926"/>
                <a:gd name="connsiteX1708" fmla="*/ 506513 w 860554"/>
                <a:gd name="connsiteY1708" fmla="*/ 122006 h 897926"/>
                <a:gd name="connsiteX1709" fmla="*/ 504479 w 860554"/>
                <a:gd name="connsiteY1709" fmla="*/ 120606 h 897926"/>
                <a:gd name="connsiteX1710" fmla="*/ 504056 w 860554"/>
                <a:gd name="connsiteY1710" fmla="*/ 119792 h 897926"/>
                <a:gd name="connsiteX1711" fmla="*/ 504400 w 860554"/>
                <a:gd name="connsiteY1711" fmla="*/ 118971 h 897926"/>
                <a:gd name="connsiteX1712" fmla="*/ 504330 w 860554"/>
                <a:gd name="connsiteY1712" fmla="*/ 118627 h 897926"/>
                <a:gd name="connsiteX1713" fmla="*/ 505003 w 860554"/>
                <a:gd name="connsiteY1713" fmla="*/ 117164 h 897926"/>
                <a:gd name="connsiteX1714" fmla="*/ 508359 w 860554"/>
                <a:gd name="connsiteY1714" fmla="*/ 115967 h 897926"/>
                <a:gd name="connsiteX1715" fmla="*/ 510049 w 860554"/>
                <a:gd name="connsiteY1715" fmla="*/ 115763 h 897926"/>
                <a:gd name="connsiteX1716" fmla="*/ 512208 w 860554"/>
                <a:gd name="connsiteY1716" fmla="*/ 116139 h 897926"/>
                <a:gd name="connsiteX1717" fmla="*/ 512568 w 860554"/>
                <a:gd name="connsiteY1717" fmla="*/ 117187 h 897926"/>
                <a:gd name="connsiteX1718" fmla="*/ 512521 w 860554"/>
                <a:gd name="connsiteY1718" fmla="*/ 117735 h 897926"/>
                <a:gd name="connsiteX1719" fmla="*/ 535006 w 860554"/>
                <a:gd name="connsiteY1719" fmla="*/ 119871 h 897926"/>
                <a:gd name="connsiteX1720" fmla="*/ 537055 w 860554"/>
                <a:gd name="connsiteY1720" fmla="*/ 119964 h 897926"/>
                <a:gd name="connsiteX1721" fmla="*/ 539958 w 860554"/>
                <a:gd name="connsiteY1721" fmla="*/ 119550 h 897926"/>
                <a:gd name="connsiteX1722" fmla="*/ 541906 w 860554"/>
                <a:gd name="connsiteY1722" fmla="*/ 118533 h 897926"/>
                <a:gd name="connsiteX1723" fmla="*/ 544081 w 860554"/>
                <a:gd name="connsiteY1723" fmla="*/ 118329 h 897926"/>
                <a:gd name="connsiteX1724" fmla="*/ 546232 w 860554"/>
                <a:gd name="connsiteY1724" fmla="*/ 118439 h 897926"/>
                <a:gd name="connsiteX1725" fmla="*/ 553485 w 860554"/>
                <a:gd name="connsiteY1725" fmla="*/ 119573 h 897926"/>
                <a:gd name="connsiteX1726" fmla="*/ 557842 w 860554"/>
                <a:gd name="connsiteY1726" fmla="*/ 119925 h 897926"/>
                <a:gd name="connsiteX1727" fmla="*/ 559438 w 860554"/>
                <a:gd name="connsiteY1727" fmla="*/ 120285 h 897926"/>
                <a:gd name="connsiteX1728" fmla="*/ 560995 w 860554"/>
                <a:gd name="connsiteY1728" fmla="*/ 120802 h 897926"/>
                <a:gd name="connsiteX1729" fmla="*/ 562137 w 860554"/>
                <a:gd name="connsiteY1729" fmla="*/ 121357 h 897926"/>
                <a:gd name="connsiteX1730" fmla="*/ 562419 w 860554"/>
                <a:gd name="connsiteY1730" fmla="*/ 122562 h 897926"/>
                <a:gd name="connsiteX1731" fmla="*/ 561363 w 860554"/>
                <a:gd name="connsiteY1731" fmla="*/ 124502 h 897926"/>
                <a:gd name="connsiteX1732" fmla="*/ 560573 w 860554"/>
                <a:gd name="connsiteY1732" fmla="*/ 126536 h 897926"/>
                <a:gd name="connsiteX1733" fmla="*/ 559837 w 860554"/>
                <a:gd name="connsiteY1733" fmla="*/ 129376 h 897926"/>
                <a:gd name="connsiteX1734" fmla="*/ 559266 w 860554"/>
                <a:gd name="connsiteY1734" fmla="*/ 129947 h 897926"/>
                <a:gd name="connsiteX1735" fmla="*/ 558312 w 860554"/>
                <a:gd name="connsiteY1735" fmla="*/ 129798 h 897926"/>
                <a:gd name="connsiteX1736" fmla="*/ 558906 w 860554"/>
                <a:gd name="connsiteY1736" fmla="*/ 132341 h 897926"/>
                <a:gd name="connsiteX1737" fmla="*/ 558695 w 860554"/>
                <a:gd name="connsiteY1737" fmla="*/ 133358 h 897926"/>
                <a:gd name="connsiteX1738" fmla="*/ 558218 w 860554"/>
                <a:gd name="connsiteY1738" fmla="*/ 134344 h 897926"/>
                <a:gd name="connsiteX1739" fmla="*/ 557052 w 860554"/>
                <a:gd name="connsiteY1739" fmla="*/ 136394 h 897926"/>
                <a:gd name="connsiteX1740" fmla="*/ 555284 w 860554"/>
                <a:gd name="connsiteY1740" fmla="*/ 139007 h 897926"/>
                <a:gd name="connsiteX1741" fmla="*/ 554760 w 860554"/>
                <a:gd name="connsiteY1741" fmla="*/ 139554 h 897926"/>
                <a:gd name="connsiteX1742" fmla="*/ 553414 w 860554"/>
                <a:gd name="connsiteY1742" fmla="*/ 140462 h 897926"/>
                <a:gd name="connsiteX1743" fmla="*/ 552319 w 860554"/>
                <a:gd name="connsiteY1743" fmla="*/ 141620 h 897926"/>
                <a:gd name="connsiteX1744" fmla="*/ 552553 w 860554"/>
                <a:gd name="connsiteY1744" fmla="*/ 142715 h 897926"/>
                <a:gd name="connsiteX1745" fmla="*/ 553101 w 860554"/>
                <a:gd name="connsiteY1745" fmla="*/ 143818 h 897926"/>
                <a:gd name="connsiteX1746" fmla="*/ 552452 w 860554"/>
                <a:gd name="connsiteY1746" fmla="*/ 145195 h 897926"/>
                <a:gd name="connsiteX1747" fmla="*/ 550363 w 860554"/>
                <a:gd name="connsiteY1747" fmla="*/ 147206 h 897926"/>
                <a:gd name="connsiteX1748" fmla="*/ 549111 w 860554"/>
                <a:gd name="connsiteY1748" fmla="*/ 147691 h 897926"/>
                <a:gd name="connsiteX1749" fmla="*/ 547961 w 860554"/>
                <a:gd name="connsiteY1749" fmla="*/ 147894 h 897926"/>
                <a:gd name="connsiteX1750" fmla="*/ 546897 w 860554"/>
                <a:gd name="connsiteY1750" fmla="*/ 147699 h 897926"/>
                <a:gd name="connsiteX1751" fmla="*/ 545012 w 860554"/>
                <a:gd name="connsiteY1751" fmla="*/ 145680 h 897926"/>
                <a:gd name="connsiteX1752" fmla="*/ 544816 w 860554"/>
                <a:gd name="connsiteY1752" fmla="*/ 147261 h 897926"/>
                <a:gd name="connsiteX1753" fmla="*/ 544308 w 860554"/>
                <a:gd name="connsiteY1753" fmla="*/ 148880 h 897926"/>
                <a:gd name="connsiteX1754" fmla="*/ 543666 w 860554"/>
                <a:gd name="connsiteY1754" fmla="*/ 149764 h 897926"/>
                <a:gd name="connsiteX1755" fmla="*/ 541233 w 860554"/>
                <a:gd name="connsiteY1755" fmla="*/ 149670 h 897926"/>
                <a:gd name="connsiteX1756" fmla="*/ 539880 w 860554"/>
                <a:gd name="connsiteY1756" fmla="*/ 148802 h 897926"/>
                <a:gd name="connsiteX1757" fmla="*/ 537681 w 860554"/>
                <a:gd name="connsiteY1757" fmla="*/ 147839 h 897926"/>
                <a:gd name="connsiteX1758" fmla="*/ 537267 w 860554"/>
                <a:gd name="connsiteY1758" fmla="*/ 150437 h 897926"/>
                <a:gd name="connsiteX1759" fmla="*/ 535897 w 860554"/>
                <a:gd name="connsiteY1759" fmla="*/ 152228 h 897926"/>
                <a:gd name="connsiteX1760" fmla="*/ 534520 w 860554"/>
                <a:gd name="connsiteY1760" fmla="*/ 152792 h 897926"/>
                <a:gd name="connsiteX1761" fmla="*/ 532361 w 860554"/>
                <a:gd name="connsiteY1761" fmla="*/ 153167 h 897926"/>
                <a:gd name="connsiteX1762" fmla="*/ 531125 w 860554"/>
                <a:gd name="connsiteY1762" fmla="*/ 153934 h 897926"/>
                <a:gd name="connsiteX1763" fmla="*/ 528794 w 860554"/>
                <a:gd name="connsiteY1763" fmla="*/ 153339 h 897926"/>
                <a:gd name="connsiteX1764" fmla="*/ 526627 w 860554"/>
                <a:gd name="connsiteY1764" fmla="*/ 152150 h 897926"/>
                <a:gd name="connsiteX1765" fmla="*/ 525398 w 860554"/>
                <a:gd name="connsiteY1765" fmla="*/ 152048 h 897926"/>
                <a:gd name="connsiteX1766" fmla="*/ 524444 w 860554"/>
                <a:gd name="connsiteY1766" fmla="*/ 153011 h 897926"/>
                <a:gd name="connsiteX1767" fmla="*/ 519413 w 860554"/>
                <a:gd name="connsiteY1767" fmla="*/ 153191 h 897926"/>
                <a:gd name="connsiteX1768" fmla="*/ 517106 w 860554"/>
                <a:gd name="connsiteY1768" fmla="*/ 154169 h 897926"/>
                <a:gd name="connsiteX1769" fmla="*/ 515697 w 860554"/>
                <a:gd name="connsiteY1769" fmla="*/ 153895 h 897926"/>
                <a:gd name="connsiteX1770" fmla="*/ 513624 w 860554"/>
                <a:gd name="connsiteY1770" fmla="*/ 151923 h 897926"/>
                <a:gd name="connsiteX1771" fmla="*/ 513296 w 860554"/>
                <a:gd name="connsiteY1771" fmla="*/ 150617 h 897926"/>
                <a:gd name="connsiteX1772" fmla="*/ 512059 w 860554"/>
                <a:gd name="connsiteY1772" fmla="*/ 147965 h 897926"/>
                <a:gd name="connsiteX1773" fmla="*/ 510948 w 860554"/>
                <a:gd name="connsiteY1773" fmla="*/ 144812 h 897926"/>
                <a:gd name="connsiteX1774" fmla="*/ 510158 w 860554"/>
                <a:gd name="connsiteY1774" fmla="*/ 141948 h 897926"/>
                <a:gd name="connsiteX1775" fmla="*/ 510823 w 860554"/>
                <a:gd name="connsiteY1775" fmla="*/ 139476 h 897926"/>
                <a:gd name="connsiteX1776" fmla="*/ 512169 w 860554"/>
                <a:gd name="connsiteY1776" fmla="*/ 139554 h 897926"/>
                <a:gd name="connsiteX1777" fmla="*/ 513757 w 860554"/>
                <a:gd name="connsiteY1777" fmla="*/ 139922 h 897926"/>
                <a:gd name="connsiteX1778" fmla="*/ 514094 w 860554"/>
                <a:gd name="connsiteY1778" fmla="*/ 139750 h 897926"/>
                <a:gd name="connsiteX1779" fmla="*/ 514172 w 860554"/>
                <a:gd name="connsiteY1779" fmla="*/ 138952 h 897926"/>
                <a:gd name="connsiteX1780" fmla="*/ 513820 w 860554"/>
                <a:gd name="connsiteY1780" fmla="*/ 138295 h 897926"/>
                <a:gd name="connsiteX1781" fmla="*/ 511261 w 860554"/>
                <a:gd name="connsiteY1781" fmla="*/ 138396 h 897926"/>
                <a:gd name="connsiteX1782" fmla="*/ 509642 w 860554"/>
                <a:gd name="connsiteY1782" fmla="*/ 136926 h 897926"/>
                <a:gd name="connsiteX1783" fmla="*/ 509360 w 860554"/>
                <a:gd name="connsiteY1783" fmla="*/ 134657 h 897926"/>
                <a:gd name="connsiteX1784" fmla="*/ 509689 w 860554"/>
                <a:gd name="connsiteY1784" fmla="*/ 129931 h 897926"/>
                <a:gd name="connsiteX1785" fmla="*/ 509900 w 860554"/>
                <a:gd name="connsiteY1785" fmla="*/ 128961 h 897926"/>
                <a:gd name="connsiteX1786" fmla="*/ 511035 w 860554"/>
                <a:gd name="connsiteY1786" fmla="*/ 127608 h 897926"/>
                <a:gd name="connsiteX1787" fmla="*/ 511402 w 860554"/>
                <a:gd name="connsiteY1787" fmla="*/ 126411 h 897926"/>
                <a:gd name="connsiteX1788" fmla="*/ 511121 w 860554"/>
                <a:gd name="connsiteY1788" fmla="*/ 125143 h 897926"/>
                <a:gd name="connsiteX1789" fmla="*/ 511606 w 860554"/>
                <a:gd name="connsiteY1789" fmla="*/ 122836 h 897926"/>
                <a:gd name="connsiteX1790" fmla="*/ 512662 w 860554"/>
                <a:gd name="connsiteY1790" fmla="*/ 120841 h 897926"/>
                <a:gd name="connsiteX1791" fmla="*/ 516699 w 860554"/>
                <a:gd name="connsiteY1791" fmla="*/ 118322 h 897926"/>
                <a:gd name="connsiteX1792" fmla="*/ 521385 w 860554"/>
                <a:gd name="connsiteY1792" fmla="*/ 117422 h 897926"/>
                <a:gd name="connsiteX1793" fmla="*/ 535006 w 860554"/>
                <a:gd name="connsiteY1793" fmla="*/ 119871 h 897926"/>
                <a:gd name="connsiteX1794" fmla="*/ 486618 w 860554"/>
                <a:gd name="connsiteY1794" fmla="*/ 146142 h 897926"/>
                <a:gd name="connsiteX1795" fmla="*/ 484294 w 860554"/>
                <a:gd name="connsiteY1795" fmla="*/ 146556 h 897926"/>
                <a:gd name="connsiteX1796" fmla="*/ 487290 w 860554"/>
                <a:gd name="connsiteY1796" fmla="*/ 141095 h 897926"/>
                <a:gd name="connsiteX1797" fmla="*/ 489966 w 860554"/>
                <a:gd name="connsiteY1797" fmla="*/ 138553 h 897926"/>
                <a:gd name="connsiteX1798" fmla="*/ 490005 w 860554"/>
                <a:gd name="connsiteY1798" fmla="*/ 133515 h 897926"/>
                <a:gd name="connsiteX1799" fmla="*/ 492908 w 860554"/>
                <a:gd name="connsiteY1799" fmla="*/ 129032 h 897926"/>
                <a:gd name="connsiteX1800" fmla="*/ 495575 w 860554"/>
                <a:gd name="connsiteY1800" fmla="*/ 127209 h 897926"/>
                <a:gd name="connsiteX1801" fmla="*/ 499323 w 860554"/>
                <a:gd name="connsiteY1801" fmla="*/ 126677 h 897926"/>
                <a:gd name="connsiteX1802" fmla="*/ 501373 w 860554"/>
                <a:gd name="connsiteY1802" fmla="*/ 129407 h 897926"/>
                <a:gd name="connsiteX1803" fmla="*/ 498830 w 860554"/>
                <a:gd name="connsiteY1803" fmla="*/ 137152 h 897926"/>
                <a:gd name="connsiteX1804" fmla="*/ 498087 w 860554"/>
                <a:gd name="connsiteY1804" fmla="*/ 137199 h 897926"/>
                <a:gd name="connsiteX1805" fmla="*/ 494684 w 860554"/>
                <a:gd name="connsiteY1805" fmla="*/ 141283 h 897926"/>
                <a:gd name="connsiteX1806" fmla="*/ 490897 w 860554"/>
                <a:gd name="connsiteY1806" fmla="*/ 144139 h 897926"/>
                <a:gd name="connsiteX1807" fmla="*/ 486618 w 860554"/>
                <a:gd name="connsiteY1807" fmla="*/ 146142 h 897926"/>
                <a:gd name="connsiteX1808" fmla="*/ 639206 w 860554"/>
                <a:gd name="connsiteY1808" fmla="*/ 143615 h 897926"/>
                <a:gd name="connsiteX1809" fmla="*/ 637798 w 860554"/>
                <a:gd name="connsiteY1809" fmla="*/ 144663 h 897926"/>
                <a:gd name="connsiteX1810" fmla="*/ 637336 w 860554"/>
                <a:gd name="connsiteY1810" fmla="*/ 145203 h 897926"/>
                <a:gd name="connsiteX1811" fmla="*/ 636178 w 860554"/>
                <a:gd name="connsiteY1811" fmla="*/ 144796 h 897926"/>
                <a:gd name="connsiteX1812" fmla="*/ 636389 w 860554"/>
                <a:gd name="connsiteY1812" fmla="*/ 144194 h 897926"/>
                <a:gd name="connsiteX1813" fmla="*/ 636734 w 860554"/>
                <a:gd name="connsiteY1813" fmla="*/ 144256 h 897926"/>
                <a:gd name="connsiteX1814" fmla="*/ 637109 w 860554"/>
                <a:gd name="connsiteY1814" fmla="*/ 142504 h 897926"/>
                <a:gd name="connsiteX1815" fmla="*/ 639088 w 860554"/>
                <a:gd name="connsiteY1815" fmla="*/ 142715 h 897926"/>
                <a:gd name="connsiteX1816" fmla="*/ 639206 w 860554"/>
                <a:gd name="connsiteY1816" fmla="*/ 143615 h 897926"/>
                <a:gd name="connsiteX1817" fmla="*/ 647632 w 860554"/>
                <a:gd name="connsiteY1817" fmla="*/ 179008 h 897926"/>
                <a:gd name="connsiteX1818" fmla="*/ 645472 w 860554"/>
                <a:gd name="connsiteY1818" fmla="*/ 181152 h 897926"/>
                <a:gd name="connsiteX1819" fmla="*/ 646184 w 860554"/>
                <a:gd name="connsiteY1819" fmla="*/ 178671 h 897926"/>
                <a:gd name="connsiteX1820" fmla="*/ 645825 w 860554"/>
                <a:gd name="connsiteY1820" fmla="*/ 176958 h 897926"/>
                <a:gd name="connsiteX1821" fmla="*/ 646106 w 860554"/>
                <a:gd name="connsiteY1821" fmla="*/ 175636 h 897926"/>
                <a:gd name="connsiteX1822" fmla="*/ 647585 w 860554"/>
                <a:gd name="connsiteY1822" fmla="*/ 174353 h 897926"/>
                <a:gd name="connsiteX1823" fmla="*/ 648031 w 860554"/>
                <a:gd name="connsiteY1823" fmla="*/ 174165 h 897926"/>
                <a:gd name="connsiteX1824" fmla="*/ 647906 w 860554"/>
                <a:gd name="connsiteY1824" fmla="*/ 175746 h 897926"/>
                <a:gd name="connsiteX1825" fmla="*/ 648007 w 860554"/>
                <a:gd name="connsiteY1825" fmla="*/ 176231 h 897926"/>
                <a:gd name="connsiteX1826" fmla="*/ 647632 w 860554"/>
                <a:gd name="connsiteY1826" fmla="*/ 179008 h 897926"/>
                <a:gd name="connsiteX1827" fmla="*/ 773996 w 860554"/>
                <a:gd name="connsiteY1827" fmla="*/ 403063 h 897926"/>
                <a:gd name="connsiteX1828" fmla="*/ 773135 w 860554"/>
                <a:gd name="connsiteY1828" fmla="*/ 403548 h 897926"/>
                <a:gd name="connsiteX1829" fmla="*/ 773049 w 860554"/>
                <a:gd name="connsiteY1829" fmla="*/ 402125 h 897926"/>
                <a:gd name="connsiteX1830" fmla="*/ 775294 w 860554"/>
                <a:gd name="connsiteY1830" fmla="*/ 400333 h 897926"/>
                <a:gd name="connsiteX1831" fmla="*/ 775662 w 860554"/>
                <a:gd name="connsiteY1831" fmla="*/ 398213 h 897926"/>
                <a:gd name="connsiteX1832" fmla="*/ 776836 w 860554"/>
                <a:gd name="connsiteY1832" fmla="*/ 399191 h 897926"/>
                <a:gd name="connsiteX1833" fmla="*/ 777149 w 860554"/>
                <a:gd name="connsiteY1833" fmla="*/ 400278 h 897926"/>
                <a:gd name="connsiteX1834" fmla="*/ 777133 w 860554"/>
                <a:gd name="connsiteY1834" fmla="*/ 400732 h 897926"/>
                <a:gd name="connsiteX1835" fmla="*/ 773996 w 860554"/>
                <a:gd name="connsiteY1835" fmla="*/ 403063 h 897926"/>
                <a:gd name="connsiteX1836" fmla="*/ 770491 w 860554"/>
                <a:gd name="connsiteY1836" fmla="*/ 411497 h 897926"/>
                <a:gd name="connsiteX1837" fmla="*/ 769740 w 860554"/>
                <a:gd name="connsiteY1837" fmla="*/ 412819 h 897926"/>
                <a:gd name="connsiteX1838" fmla="*/ 768872 w 860554"/>
                <a:gd name="connsiteY1838" fmla="*/ 412623 h 897926"/>
                <a:gd name="connsiteX1839" fmla="*/ 768527 w 860554"/>
                <a:gd name="connsiteY1839" fmla="*/ 411740 h 897926"/>
                <a:gd name="connsiteX1840" fmla="*/ 767886 w 860554"/>
                <a:gd name="connsiteY1840" fmla="*/ 410879 h 897926"/>
                <a:gd name="connsiteX1841" fmla="*/ 768230 w 860554"/>
                <a:gd name="connsiteY1841" fmla="*/ 410206 h 897926"/>
                <a:gd name="connsiteX1842" fmla="*/ 768809 w 860554"/>
                <a:gd name="connsiteY1842" fmla="*/ 409823 h 897926"/>
                <a:gd name="connsiteX1843" fmla="*/ 770413 w 860554"/>
                <a:gd name="connsiteY1843" fmla="*/ 409878 h 897926"/>
                <a:gd name="connsiteX1844" fmla="*/ 770491 w 860554"/>
                <a:gd name="connsiteY1844" fmla="*/ 411497 h 897926"/>
                <a:gd name="connsiteX1845" fmla="*/ 655752 w 860554"/>
                <a:gd name="connsiteY1845" fmla="*/ 634074 h 897926"/>
                <a:gd name="connsiteX1846" fmla="*/ 656441 w 860554"/>
                <a:gd name="connsiteY1846" fmla="*/ 634723 h 897926"/>
                <a:gd name="connsiteX1847" fmla="*/ 655173 w 860554"/>
                <a:gd name="connsiteY1847" fmla="*/ 634660 h 897926"/>
                <a:gd name="connsiteX1848" fmla="*/ 653750 w 860554"/>
                <a:gd name="connsiteY1848" fmla="*/ 635232 h 897926"/>
                <a:gd name="connsiteX1849" fmla="*/ 651567 w 860554"/>
                <a:gd name="connsiteY1849" fmla="*/ 635740 h 897926"/>
                <a:gd name="connsiteX1850" fmla="*/ 650691 w 860554"/>
                <a:gd name="connsiteY1850" fmla="*/ 634786 h 897926"/>
                <a:gd name="connsiteX1851" fmla="*/ 652576 w 860554"/>
                <a:gd name="connsiteY1851" fmla="*/ 633456 h 897926"/>
                <a:gd name="connsiteX1852" fmla="*/ 653265 w 860554"/>
                <a:gd name="connsiteY1852" fmla="*/ 632462 h 897926"/>
                <a:gd name="connsiteX1853" fmla="*/ 653757 w 860554"/>
                <a:gd name="connsiteY1853" fmla="*/ 632673 h 897926"/>
                <a:gd name="connsiteX1854" fmla="*/ 654391 w 860554"/>
                <a:gd name="connsiteY1854" fmla="*/ 633393 h 897926"/>
                <a:gd name="connsiteX1855" fmla="*/ 655752 w 860554"/>
                <a:gd name="connsiteY1855" fmla="*/ 634074 h 897926"/>
                <a:gd name="connsiteX1856" fmla="*/ 630921 w 860554"/>
                <a:gd name="connsiteY1856" fmla="*/ 651872 h 897926"/>
                <a:gd name="connsiteX1857" fmla="*/ 630905 w 860554"/>
                <a:gd name="connsiteY1857" fmla="*/ 653116 h 897926"/>
                <a:gd name="connsiteX1858" fmla="*/ 629990 w 860554"/>
                <a:gd name="connsiteY1858" fmla="*/ 652482 h 897926"/>
                <a:gd name="connsiteX1859" fmla="*/ 627565 w 860554"/>
                <a:gd name="connsiteY1859" fmla="*/ 652968 h 897926"/>
                <a:gd name="connsiteX1860" fmla="*/ 626720 w 860554"/>
                <a:gd name="connsiteY1860" fmla="*/ 652028 h 897926"/>
                <a:gd name="connsiteX1861" fmla="*/ 629990 w 860554"/>
                <a:gd name="connsiteY1861" fmla="*/ 648015 h 897926"/>
                <a:gd name="connsiteX1862" fmla="*/ 630647 w 860554"/>
                <a:gd name="connsiteY1862" fmla="*/ 648602 h 897926"/>
                <a:gd name="connsiteX1863" fmla="*/ 631156 w 860554"/>
                <a:gd name="connsiteY1863" fmla="*/ 649329 h 897926"/>
                <a:gd name="connsiteX1864" fmla="*/ 631508 w 860554"/>
                <a:gd name="connsiteY1864" fmla="*/ 650346 h 897926"/>
                <a:gd name="connsiteX1865" fmla="*/ 631132 w 860554"/>
                <a:gd name="connsiteY1865" fmla="*/ 651004 h 897926"/>
                <a:gd name="connsiteX1866" fmla="*/ 630921 w 860554"/>
                <a:gd name="connsiteY1866" fmla="*/ 651872 h 897926"/>
                <a:gd name="connsiteX1867" fmla="*/ 557936 w 860554"/>
                <a:gd name="connsiteY1867" fmla="*/ 712480 h 897926"/>
                <a:gd name="connsiteX1868" fmla="*/ 557529 w 860554"/>
                <a:gd name="connsiteY1868" fmla="*/ 712777 h 897926"/>
                <a:gd name="connsiteX1869" fmla="*/ 556152 w 860554"/>
                <a:gd name="connsiteY1869" fmla="*/ 709750 h 897926"/>
                <a:gd name="connsiteX1870" fmla="*/ 558922 w 860554"/>
                <a:gd name="connsiteY1870" fmla="*/ 706847 h 897926"/>
                <a:gd name="connsiteX1871" fmla="*/ 559845 w 860554"/>
                <a:gd name="connsiteY1871" fmla="*/ 708021 h 897926"/>
                <a:gd name="connsiteX1872" fmla="*/ 559110 w 860554"/>
                <a:gd name="connsiteY1872" fmla="*/ 710321 h 897926"/>
                <a:gd name="connsiteX1873" fmla="*/ 558296 w 860554"/>
                <a:gd name="connsiteY1873" fmla="*/ 711948 h 897926"/>
                <a:gd name="connsiteX1874" fmla="*/ 557936 w 860554"/>
                <a:gd name="connsiteY1874" fmla="*/ 712480 h 897926"/>
                <a:gd name="connsiteX1875" fmla="*/ 560103 w 860554"/>
                <a:gd name="connsiteY1875" fmla="*/ 745973 h 897926"/>
                <a:gd name="connsiteX1876" fmla="*/ 558593 w 860554"/>
                <a:gd name="connsiteY1876" fmla="*/ 747091 h 897926"/>
                <a:gd name="connsiteX1877" fmla="*/ 558867 w 860554"/>
                <a:gd name="connsiteY1877" fmla="*/ 741231 h 897926"/>
                <a:gd name="connsiteX1878" fmla="*/ 559681 w 860554"/>
                <a:gd name="connsiteY1878" fmla="*/ 739276 h 897926"/>
                <a:gd name="connsiteX1879" fmla="*/ 560565 w 860554"/>
                <a:gd name="connsiteY1879" fmla="*/ 737812 h 897926"/>
                <a:gd name="connsiteX1880" fmla="*/ 561660 w 860554"/>
                <a:gd name="connsiteY1880" fmla="*/ 736913 h 897926"/>
                <a:gd name="connsiteX1881" fmla="*/ 562474 w 860554"/>
                <a:gd name="connsiteY1881" fmla="*/ 738188 h 897926"/>
                <a:gd name="connsiteX1882" fmla="*/ 561777 w 860554"/>
                <a:gd name="connsiteY1882" fmla="*/ 741012 h 897926"/>
                <a:gd name="connsiteX1883" fmla="*/ 559861 w 860554"/>
                <a:gd name="connsiteY1883" fmla="*/ 744478 h 897926"/>
                <a:gd name="connsiteX1884" fmla="*/ 560103 w 860554"/>
                <a:gd name="connsiteY1884" fmla="*/ 745973 h 897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</a:cxnLst>
              <a:rect l="l" t="t" r="r" b="b"/>
              <a:pathLst>
                <a:path w="860554" h="897926">
                  <a:moveTo>
                    <a:pt x="384514" y="72500"/>
                  </a:moveTo>
                  <a:lnTo>
                    <a:pt x="385171" y="72711"/>
                  </a:lnTo>
                  <a:lnTo>
                    <a:pt x="386642" y="72891"/>
                  </a:lnTo>
                  <a:lnTo>
                    <a:pt x="390131" y="73728"/>
                  </a:lnTo>
                  <a:lnTo>
                    <a:pt x="394684" y="74675"/>
                  </a:lnTo>
                  <a:lnTo>
                    <a:pt x="395928" y="74346"/>
                  </a:lnTo>
                  <a:lnTo>
                    <a:pt x="396672" y="73681"/>
                  </a:lnTo>
                  <a:lnTo>
                    <a:pt x="396844" y="71733"/>
                  </a:lnTo>
                  <a:lnTo>
                    <a:pt x="396985" y="70356"/>
                  </a:lnTo>
                  <a:lnTo>
                    <a:pt x="395960" y="69143"/>
                  </a:lnTo>
                  <a:lnTo>
                    <a:pt x="394684" y="67767"/>
                  </a:lnTo>
                  <a:lnTo>
                    <a:pt x="393511" y="66053"/>
                  </a:lnTo>
                  <a:lnTo>
                    <a:pt x="392103" y="65560"/>
                  </a:lnTo>
                  <a:lnTo>
                    <a:pt x="392283" y="64676"/>
                  </a:lnTo>
                  <a:lnTo>
                    <a:pt x="393198" y="63761"/>
                  </a:lnTo>
                  <a:lnTo>
                    <a:pt x="394137" y="63260"/>
                  </a:lnTo>
                  <a:lnTo>
                    <a:pt x="394677" y="62642"/>
                  </a:lnTo>
                  <a:lnTo>
                    <a:pt x="395271" y="60358"/>
                  </a:lnTo>
                  <a:lnTo>
                    <a:pt x="395662" y="59951"/>
                  </a:lnTo>
                  <a:lnTo>
                    <a:pt x="396061" y="59849"/>
                  </a:lnTo>
                  <a:lnTo>
                    <a:pt x="396531" y="59935"/>
                  </a:lnTo>
                  <a:lnTo>
                    <a:pt x="397462" y="60530"/>
                  </a:lnTo>
                  <a:lnTo>
                    <a:pt x="401045" y="62345"/>
                  </a:lnTo>
                  <a:lnTo>
                    <a:pt x="402617" y="62071"/>
                  </a:lnTo>
                  <a:lnTo>
                    <a:pt x="408626" y="61594"/>
                  </a:lnTo>
                  <a:lnTo>
                    <a:pt x="409533" y="60545"/>
                  </a:lnTo>
                  <a:lnTo>
                    <a:pt x="410809" y="60311"/>
                  </a:lnTo>
                  <a:lnTo>
                    <a:pt x="412968" y="59262"/>
                  </a:lnTo>
                  <a:lnTo>
                    <a:pt x="413820" y="59192"/>
                  </a:lnTo>
                  <a:lnTo>
                    <a:pt x="414587" y="59442"/>
                  </a:lnTo>
                  <a:lnTo>
                    <a:pt x="415549" y="59247"/>
                  </a:lnTo>
                  <a:lnTo>
                    <a:pt x="416966" y="58269"/>
                  </a:lnTo>
                  <a:lnTo>
                    <a:pt x="417560" y="58167"/>
                  </a:lnTo>
                  <a:lnTo>
                    <a:pt x="417787" y="59247"/>
                  </a:lnTo>
                  <a:lnTo>
                    <a:pt x="418702" y="60365"/>
                  </a:lnTo>
                  <a:lnTo>
                    <a:pt x="419813" y="61390"/>
                  </a:lnTo>
                  <a:lnTo>
                    <a:pt x="420345" y="61625"/>
                  </a:lnTo>
                  <a:lnTo>
                    <a:pt x="422207" y="61297"/>
                  </a:lnTo>
                  <a:lnTo>
                    <a:pt x="423185" y="61586"/>
                  </a:lnTo>
                  <a:lnTo>
                    <a:pt x="423608" y="62540"/>
                  </a:lnTo>
                  <a:lnTo>
                    <a:pt x="423733" y="63370"/>
                  </a:lnTo>
                  <a:lnTo>
                    <a:pt x="424515" y="64074"/>
                  </a:lnTo>
                  <a:lnTo>
                    <a:pt x="425517" y="64089"/>
                  </a:lnTo>
                  <a:lnTo>
                    <a:pt x="426049" y="64379"/>
                  </a:lnTo>
                  <a:lnTo>
                    <a:pt x="426964" y="64833"/>
                  </a:lnTo>
                  <a:lnTo>
                    <a:pt x="427739" y="65873"/>
                  </a:lnTo>
                  <a:lnTo>
                    <a:pt x="429538" y="66703"/>
                  </a:lnTo>
                  <a:lnTo>
                    <a:pt x="432612" y="67860"/>
                  </a:lnTo>
                  <a:lnTo>
                    <a:pt x="434044" y="67876"/>
                  </a:lnTo>
                  <a:lnTo>
                    <a:pt x="435374" y="68228"/>
                  </a:lnTo>
                  <a:lnTo>
                    <a:pt x="436188" y="68580"/>
                  </a:lnTo>
                  <a:lnTo>
                    <a:pt x="437072" y="67931"/>
                  </a:lnTo>
                  <a:lnTo>
                    <a:pt x="440217" y="66139"/>
                  </a:lnTo>
                  <a:lnTo>
                    <a:pt x="441750" y="65138"/>
                  </a:lnTo>
                  <a:lnTo>
                    <a:pt x="442783" y="64379"/>
                  </a:lnTo>
                  <a:lnTo>
                    <a:pt x="443558" y="63659"/>
                  </a:lnTo>
                  <a:lnTo>
                    <a:pt x="444136" y="63471"/>
                  </a:lnTo>
                  <a:lnTo>
                    <a:pt x="444528" y="63902"/>
                  </a:lnTo>
                  <a:lnTo>
                    <a:pt x="444864" y="64481"/>
                  </a:lnTo>
                  <a:lnTo>
                    <a:pt x="445990" y="64817"/>
                  </a:lnTo>
                  <a:lnTo>
                    <a:pt x="448619" y="65490"/>
                  </a:lnTo>
                  <a:lnTo>
                    <a:pt x="449824" y="65678"/>
                  </a:lnTo>
                  <a:lnTo>
                    <a:pt x="451514" y="65107"/>
                  </a:lnTo>
                  <a:lnTo>
                    <a:pt x="452961" y="64129"/>
                  </a:lnTo>
                  <a:lnTo>
                    <a:pt x="453650" y="63792"/>
                  </a:lnTo>
                  <a:lnTo>
                    <a:pt x="454722" y="64770"/>
                  </a:lnTo>
                  <a:lnTo>
                    <a:pt x="455457" y="66139"/>
                  </a:lnTo>
                  <a:lnTo>
                    <a:pt x="455950" y="66742"/>
                  </a:lnTo>
                  <a:lnTo>
                    <a:pt x="457037" y="66601"/>
                  </a:lnTo>
                  <a:lnTo>
                    <a:pt x="459189" y="66812"/>
                  </a:lnTo>
                  <a:lnTo>
                    <a:pt x="460777" y="67250"/>
                  </a:lnTo>
                  <a:lnTo>
                    <a:pt x="461763" y="67211"/>
                  </a:lnTo>
                  <a:lnTo>
                    <a:pt x="463108" y="66601"/>
                  </a:lnTo>
                  <a:lnTo>
                    <a:pt x="463836" y="65396"/>
                  </a:lnTo>
                  <a:lnTo>
                    <a:pt x="465745" y="64293"/>
                  </a:lnTo>
                  <a:lnTo>
                    <a:pt x="467560" y="63276"/>
                  </a:lnTo>
                  <a:lnTo>
                    <a:pt x="468600" y="61922"/>
                  </a:lnTo>
                  <a:lnTo>
                    <a:pt x="470141" y="59669"/>
                  </a:lnTo>
                  <a:lnTo>
                    <a:pt x="470658" y="58707"/>
                  </a:lnTo>
                  <a:lnTo>
                    <a:pt x="470767" y="57080"/>
                  </a:lnTo>
                  <a:lnTo>
                    <a:pt x="472934" y="52354"/>
                  </a:lnTo>
                  <a:lnTo>
                    <a:pt x="473756" y="51486"/>
                  </a:lnTo>
                  <a:lnTo>
                    <a:pt x="474241" y="49992"/>
                  </a:lnTo>
                  <a:lnTo>
                    <a:pt x="475109" y="48263"/>
                  </a:lnTo>
                  <a:lnTo>
                    <a:pt x="475109" y="46815"/>
                  </a:lnTo>
                  <a:lnTo>
                    <a:pt x="475743" y="45415"/>
                  </a:lnTo>
                  <a:lnTo>
                    <a:pt x="476987" y="44210"/>
                  </a:lnTo>
                  <a:lnTo>
                    <a:pt x="477902" y="43451"/>
                  </a:lnTo>
                  <a:lnTo>
                    <a:pt x="479373" y="41417"/>
                  </a:lnTo>
                  <a:lnTo>
                    <a:pt x="480398" y="39500"/>
                  </a:lnTo>
                  <a:lnTo>
                    <a:pt x="482956" y="35252"/>
                  </a:lnTo>
                  <a:lnTo>
                    <a:pt x="483152" y="34048"/>
                  </a:lnTo>
                  <a:lnTo>
                    <a:pt x="484169" y="33328"/>
                  </a:lnTo>
                  <a:lnTo>
                    <a:pt x="484505" y="32412"/>
                  </a:lnTo>
                  <a:lnTo>
                    <a:pt x="485593" y="31278"/>
                  </a:lnTo>
                  <a:lnTo>
                    <a:pt x="486735" y="30386"/>
                  </a:lnTo>
                  <a:lnTo>
                    <a:pt x="487228" y="29064"/>
                  </a:lnTo>
                  <a:lnTo>
                    <a:pt x="488065" y="27695"/>
                  </a:lnTo>
                  <a:lnTo>
                    <a:pt x="489896" y="26670"/>
                  </a:lnTo>
                  <a:lnTo>
                    <a:pt x="490576" y="26201"/>
                  </a:lnTo>
                  <a:lnTo>
                    <a:pt x="492657" y="22430"/>
                  </a:lnTo>
                  <a:lnTo>
                    <a:pt x="492892" y="20748"/>
                  </a:lnTo>
                  <a:lnTo>
                    <a:pt x="494770" y="20685"/>
                  </a:lnTo>
                  <a:lnTo>
                    <a:pt x="497719" y="22633"/>
                  </a:lnTo>
                  <a:lnTo>
                    <a:pt x="500074" y="25504"/>
                  </a:lnTo>
                  <a:lnTo>
                    <a:pt x="503227" y="34728"/>
                  </a:lnTo>
                  <a:lnTo>
                    <a:pt x="503751" y="43248"/>
                  </a:lnTo>
                  <a:lnTo>
                    <a:pt x="505026" y="47707"/>
                  </a:lnTo>
                  <a:lnTo>
                    <a:pt x="508695" y="57001"/>
                  </a:lnTo>
                  <a:lnTo>
                    <a:pt x="508930" y="58723"/>
                  </a:lnTo>
                  <a:lnTo>
                    <a:pt x="509517" y="60804"/>
                  </a:lnTo>
                  <a:lnTo>
                    <a:pt x="510675" y="63010"/>
                  </a:lnTo>
                  <a:lnTo>
                    <a:pt x="511958" y="66640"/>
                  </a:lnTo>
                  <a:lnTo>
                    <a:pt x="512005" y="67313"/>
                  </a:lnTo>
                  <a:lnTo>
                    <a:pt x="511175" y="68298"/>
                  </a:lnTo>
                  <a:lnTo>
                    <a:pt x="512396" y="68369"/>
                  </a:lnTo>
                  <a:lnTo>
                    <a:pt x="513499" y="68956"/>
                  </a:lnTo>
                  <a:lnTo>
                    <a:pt x="514219" y="71256"/>
                  </a:lnTo>
                  <a:lnTo>
                    <a:pt x="515134" y="72813"/>
                  </a:lnTo>
                  <a:lnTo>
                    <a:pt x="516793" y="74941"/>
                  </a:lnTo>
                  <a:lnTo>
                    <a:pt x="520188" y="75637"/>
                  </a:lnTo>
                  <a:lnTo>
                    <a:pt x="522754" y="75895"/>
                  </a:lnTo>
                  <a:lnTo>
                    <a:pt x="525672" y="77100"/>
                  </a:lnTo>
                  <a:lnTo>
                    <a:pt x="527816" y="78641"/>
                  </a:lnTo>
                  <a:lnTo>
                    <a:pt x="529474" y="83875"/>
                  </a:lnTo>
                  <a:lnTo>
                    <a:pt x="528935" y="87161"/>
                  </a:lnTo>
                  <a:lnTo>
                    <a:pt x="529099" y="89476"/>
                  </a:lnTo>
                  <a:lnTo>
                    <a:pt x="528238" y="90384"/>
                  </a:lnTo>
                  <a:lnTo>
                    <a:pt x="525837" y="91902"/>
                  </a:lnTo>
                  <a:lnTo>
                    <a:pt x="525312" y="92708"/>
                  </a:lnTo>
                  <a:lnTo>
                    <a:pt x="520407" y="96619"/>
                  </a:lnTo>
                  <a:lnTo>
                    <a:pt x="519335" y="98466"/>
                  </a:lnTo>
                  <a:lnTo>
                    <a:pt x="516706" y="100946"/>
                  </a:lnTo>
                  <a:lnTo>
                    <a:pt x="514101" y="105671"/>
                  </a:lnTo>
                  <a:lnTo>
                    <a:pt x="510291" y="109990"/>
                  </a:lnTo>
                  <a:lnTo>
                    <a:pt x="508946" y="111085"/>
                  </a:lnTo>
                  <a:lnTo>
                    <a:pt x="506888" y="111335"/>
                  </a:lnTo>
                  <a:lnTo>
                    <a:pt x="505636" y="112000"/>
                  </a:lnTo>
                  <a:lnTo>
                    <a:pt x="502679" y="115529"/>
                  </a:lnTo>
                  <a:lnTo>
                    <a:pt x="498705" y="116702"/>
                  </a:lnTo>
                  <a:lnTo>
                    <a:pt x="498337" y="118744"/>
                  </a:lnTo>
                  <a:lnTo>
                    <a:pt x="496045" y="123407"/>
                  </a:lnTo>
                  <a:lnTo>
                    <a:pt x="494019" y="125957"/>
                  </a:lnTo>
                  <a:lnTo>
                    <a:pt x="492728" y="126818"/>
                  </a:lnTo>
                  <a:lnTo>
                    <a:pt x="489481" y="131465"/>
                  </a:lnTo>
                  <a:lnTo>
                    <a:pt x="489066" y="133499"/>
                  </a:lnTo>
                  <a:lnTo>
                    <a:pt x="489082" y="137059"/>
                  </a:lnTo>
                  <a:lnTo>
                    <a:pt x="486915" y="139226"/>
                  </a:lnTo>
                  <a:lnTo>
                    <a:pt x="484662" y="140603"/>
                  </a:lnTo>
                  <a:lnTo>
                    <a:pt x="484380" y="143646"/>
                  </a:lnTo>
                  <a:lnTo>
                    <a:pt x="483363" y="144687"/>
                  </a:lnTo>
                  <a:lnTo>
                    <a:pt x="482495" y="145359"/>
                  </a:lnTo>
                  <a:lnTo>
                    <a:pt x="477910" y="144561"/>
                  </a:lnTo>
                  <a:lnTo>
                    <a:pt x="470791" y="147871"/>
                  </a:lnTo>
                  <a:lnTo>
                    <a:pt x="468358" y="148692"/>
                  </a:lnTo>
                  <a:lnTo>
                    <a:pt x="476126" y="148856"/>
                  </a:lnTo>
                  <a:lnTo>
                    <a:pt x="478622" y="150617"/>
                  </a:lnTo>
                  <a:lnTo>
                    <a:pt x="484091" y="149451"/>
                  </a:lnTo>
                  <a:lnTo>
                    <a:pt x="490709" y="145258"/>
                  </a:lnTo>
                  <a:lnTo>
                    <a:pt x="493236" y="144374"/>
                  </a:lnTo>
                  <a:lnTo>
                    <a:pt x="498368" y="141526"/>
                  </a:lnTo>
                  <a:lnTo>
                    <a:pt x="500457" y="139625"/>
                  </a:lnTo>
                  <a:lnTo>
                    <a:pt x="504260" y="137348"/>
                  </a:lnTo>
                  <a:lnTo>
                    <a:pt x="505073" y="136347"/>
                  </a:lnTo>
                  <a:lnTo>
                    <a:pt x="507201" y="135283"/>
                  </a:lnTo>
                  <a:lnTo>
                    <a:pt x="508359" y="136636"/>
                  </a:lnTo>
                  <a:lnTo>
                    <a:pt x="508453" y="137489"/>
                  </a:lnTo>
                  <a:lnTo>
                    <a:pt x="506700" y="139155"/>
                  </a:lnTo>
                  <a:lnTo>
                    <a:pt x="507154" y="140227"/>
                  </a:lnTo>
                  <a:lnTo>
                    <a:pt x="508304" y="141573"/>
                  </a:lnTo>
                  <a:lnTo>
                    <a:pt x="508719" y="143435"/>
                  </a:lnTo>
                  <a:lnTo>
                    <a:pt x="508875" y="144851"/>
                  </a:lnTo>
                  <a:lnTo>
                    <a:pt x="509587" y="147331"/>
                  </a:lnTo>
                  <a:lnTo>
                    <a:pt x="511942" y="150687"/>
                  </a:lnTo>
                  <a:lnTo>
                    <a:pt x="512020" y="151798"/>
                  </a:lnTo>
                  <a:lnTo>
                    <a:pt x="511692" y="153261"/>
                  </a:lnTo>
                  <a:lnTo>
                    <a:pt x="512818" y="154466"/>
                  </a:lnTo>
                  <a:lnTo>
                    <a:pt x="513984" y="155178"/>
                  </a:lnTo>
                  <a:lnTo>
                    <a:pt x="517989" y="158792"/>
                  </a:lnTo>
                  <a:lnTo>
                    <a:pt x="521119" y="156774"/>
                  </a:lnTo>
                  <a:lnTo>
                    <a:pt x="523051" y="156187"/>
                  </a:lnTo>
                  <a:lnTo>
                    <a:pt x="524280" y="155342"/>
                  </a:lnTo>
                  <a:lnTo>
                    <a:pt x="526861" y="154779"/>
                  </a:lnTo>
                  <a:lnTo>
                    <a:pt x="528974" y="155624"/>
                  </a:lnTo>
                  <a:lnTo>
                    <a:pt x="533003" y="156836"/>
                  </a:lnTo>
                  <a:lnTo>
                    <a:pt x="535952" y="155545"/>
                  </a:lnTo>
                  <a:lnTo>
                    <a:pt x="541914" y="152588"/>
                  </a:lnTo>
                  <a:lnTo>
                    <a:pt x="540052" y="157822"/>
                  </a:lnTo>
                  <a:lnTo>
                    <a:pt x="538698" y="162626"/>
                  </a:lnTo>
                  <a:lnTo>
                    <a:pt x="537673" y="164566"/>
                  </a:lnTo>
                  <a:lnTo>
                    <a:pt x="536656" y="169792"/>
                  </a:lnTo>
                  <a:lnTo>
                    <a:pt x="535655" y="171192"/>
                  </a:lnTo>
                  <a:lnTo>
                    <a:pt x="534841" y="172788"/>
                  </a:lnTo>
                  <a:lnTo>
                    <a:pt x="536171" y="172233"/>
                  </a:lnTo>
                  <a:lnTo>
                    <a:pt x="537313" y="171474"/>
                  </a:lnTo>
                  <a:lnTo>
                    <a:pt x="538776" y="169463"/>
                  </a:lnTo>
                  <a:lnTo>
                    <a:pt x="539872" y="165966"/>
                  </a:lnTo>
                  <a:lnTo>
                    <a:pt x="544190" y="156633"/>
                  </a:lnTo>
                  <a:lnTo>
                    <a:pt x="545426" y="155804"/>
                  </a:lnTo>
                  <a:lnTo>
                    <a:pt x="549017" y="154740"/>
                  </a:lnTo>
                  <a:lnTo>
                    <a:pt x="555198" y="147276"/>
                  </a:lnTo>
                  <a:lnTo>
                    <a:pt x="557615" y="147299"/>
                  </a:lnTo>
                  <a:lnTo>
                    <a:pt x="559164" y="149013"/>
                  </a:lnTo>
                  <a:lnTo>
                    <a:pt x="560627" y="150030"/>
                  </a:lnTo>
                  <a:lnTo>
                    <a:pt x="561003" y="147988"/>
                  </a:lnTo>
                  <a:lnTo>
                    <a:pt x="563115" y="147159"/>
                  </a:lnTo>
                  <a:lnTo>
                    <a:pt x="560885" y="146150"/>
                  </a:lnTo>
                  <a:lnTo>
                    <a:pt x="560526" y="145234"/>
                  </a:lnTo>
                  <a:lnTo>
                    <a:pt x="560314" y="143709"/>
                  </a:lnTo>
                  <a:lnTo>
                    <a:pt x="561832" y="141643"/>
                  </a:lnTo>
                  <a:lnTo>
                    <a:pt x="560925" y="139812"/>
                  </a:lnTo>
                  <a:lnTo>
                    <a:pt x="564070" y="137512"/>
                  </a:lnTo>
                  <a:lnTo>
                    <a:pt x="563827" y="135783"/>
                  </a:lnTo>
                  <a:lnTo>
                    <a:pt x="564954" y="134360"/>
                  </a:lnTo>
                  <a:lnTo>
                    <a:pt x="566377" y="132889"/>
                  </a:lnTo>
                  <a:lnTo>
                    <a:pt x="567989" y="132177"/>
                  </a:lnTo>
                  <a:lnTo>
                    <a:pt x="568286" y="130917"/>
                  </a:lnTo>
                  <a:lnTo>
                    <a:pt x="569304" y="130401"/>
                  </a:lnTo>
                  <a:lnTo>
                    <a:pt x="570101" y="130213"/>
                  </a:lnTo>
                  <a:lnTo>
                    <a:pt x="571674" y="131621"/>
                  </a:lnTo>
                  <a:lnTo>
                    <a:pt x="573380" y="129963"/>
                  </a:lnTo>
                  <a:lnTo>
                    <a:pt x="575038" y="129314"/>
                  </a:lnTo>
                  <a:lnTo>
                    <a:pt x="575781" y="129603"/>
                  </a:lnTo>
                  <a:lnTo>
                    <a:pt x="576712" y="130338"/>
                  </a:lnTo>
                  <a:lnTo>
                    <a:pt x="577690" y="130651"/>
                  </a:lnTo>
                  <a:lnTo>
                    <a:pt x="578480" y="130518"/>
                  </a:lnTo>
                  <a:lnTo>
                    <a:pt x="580538" y="129454"/>
                  </a:lnTo>
                  <a:lnTo>
                    <a:pt x="582439" y="131168"/>
                  </a:lnTo>
                  <a:lnTo>
                    <a:pt x="583581" y="131543"/>
                  </a:lnTo>
                  <a:lnTo>
                    <a:pt x="583268" y="130581"/>
                  </a:lnTo>
                  <a:lnTo>
                    <a:pt x="582666" y="129689"/>
                  </a:lnTo>
                  <a:lnTo>
                    <a:pt x="583135" y="128961"/>
                  </a:lnTo>
                  <a:lnTo>
                    <a:pt x="584035" y="128508"/>
                  </a:lnTo>
                  <a:lnTo>
                    <a:pt x="586883" y="128915"/>
                  </a:lnTo>
                  <a:lnTo>
                    <a:pt x="588377" y="129681"/>
                  </a:lnTo>
                  <a:lnTo>
                    <a:pt x="589996" y="131097"/>
                  </a:lnTo>
                  <a:lnTo>
                    <a:pt x="592242" y="131199"/>
                  </a:lnTo>
                  <a:lnTo>
                    <a:pt x="594010" y="131050"/>
                  </a:lnTo>
                  <a:lnTo>
                    <a:pt x="595121" y="131848"/>
                  </a:lnTo>
                  <a:lnTo>
                    <a:pt x="596928" y="131840"/>
                  </a:lnTo>
                  <a:lnTo>
                    <a:pt x="597836" y="133084"/>
                  </a:lnTo>
                  <a:lnTo>
                    <a:pt x="600589" y="134829"/>
                  </a:lnTo>
                  <a:lnTo>
                    <a:pt x="601184" y="136010"/>
                  </a:lnTo>
                  <a:lnTo>
                    <a:pt x="603398" y="136581"/>
                  </a:lnTo>
                  <a:lnTo>
                    <a:pt x="605479" y="137309"/>
                  </a:lnTo>
                  <a:lnTo>
                    <a:pt x="607693" y="137505"/>
                  </a:lnTo>
                  <a:lnTo>
                    <a:pt x="609931" y="137332"/>
                  </a:lnTo>
                  <a:lnTo>
                    <a:pt x="610024" y="138827"/>
                  </a:lnTo>
                  <a:lnTo>
                    <a:pt x="611660" y="139234"/>
                  </a:lnTo>
                  <a:lnTo>
                    <a:pt x="613764" y="138905"/>
                  </a:lnTo>
                  <a:lnTo>
                    <a:pt x="615352" y="140744"/>
                  </a:lnTo>
                  <a:lnTo>
                    <a:pt x="619600" y="142128"/>
                  </a:lnTo>
                  <a:lnTo>
                    <a:pt x="622542" y="144248"/>
                  </a:lnTo>
                  <a:lnTo>
                    <a:pt x="624474" y="143873"/>
                  </a:lnTo>
                  <a:lnTo>
                    <a:pt x="626634" y="144436"/>
                  </a:lnTo>
                  <a:lnTo>
                    <a:pt x="628949" y="149044"/>
                  </a:lnTo>
                  <a:lnTo>
                    <a:pt x="629473" y="152314"/>
                  </a:lnTo>
                  <a:lnTo>
                    <a:pt x="630506" y="151861"/>
                  </a:lnTo>
                  <a:lnTo>
                    <a:pt x="631468" y="150398"/>
                  </a:lnTo>
                  <a:lnTo>
                    <a:pt x="632705" y="147722"/>
                  </a:lnTo>
                  <a:lnTo>
                    <a:pt x="635028" y="146838"/>
                  </a:lnTo>
                  <a:lnTo>
                    <a:pt x="636139" y="147863"/>
                  </a:lnTo>
                  <a:lnTo>
                    <a:pt x="638463" y="149506"/>
                  </a:lnTo>
                  <a:lnTo>
                    <a:pt x="640465" y="151305"/>
                  </a:lnTo>
                  <a:lnTo>
                    <a:pt x="641310" y="152463"/>
                  </a:lnTo>
                  <a:lnTo>
                    <a:pt x="642820" y="152651"/>
                  </a:lnTo>
                  <a:lnTo>
                    <a:pt x="641561" y="154075"/>
                  </a:lnTo>
                  <a:lnTo>
                    <a:pt x="642828" y="153926"/>
                  </a:lnTo>
                  <a:lnTo>
                    <a:pt x="644354" y="152917"/>
                  </a:lnTo>
                  <a:lnTo>
                    <a:pt x="645660" y="155014"/>
                  </a:lnTo>
                  <a:lnTo>
                    <a:pt x="646646" y="157298"/>
                  </a:lnTo>
                  <a:lnTo>
                    <a:pt x="646841" y="159621"/>
                  </a:lnTo>
                  <a:lnTo>
                    <a:pt x="645911" y="160952"/>
                  </a:lnTo>
                  <a:lnTo>
                    <a:pt x="645097" y="161789"/>
                  </a:lnTo>
                  <a:lnTo>
                    <a:pt x="644189" y="163431"/>
                  </a:lnTo>
                  <a:lnTo>
                    <a:pt x="643118" y="163729"/>
                  </a:lnTo>
                  <a:lnTo>
                    <a:pt x="642046" y="164261"/>
                  </a:lnTo>
                  <a:lnTo>
                    <a:pt x="643266" y="165458"/>
                  </a:lnTo>
                  <a:lnTo>
                    <a:pt x="644103" y="166608"/>
                  </a:lnTo>
                  <a:lnTo>
                    <a:pt x="645934" y="163494"/>
                  </a:lnTo>
                  <a:lnTo>
                    <a:pt x="647225" y="162618"/>
                  </a:lnTo>
                  <a:lnTo>
                    <a:pt x="649087" y="162133"/>
                  </a:lnTo>
                  <a:lnTo>
                    <a:pt x="650057" y="164347"/>
                  </a:lnTo>
                  <a:lnTo>
                    <a:pt x="650260" y="166444"/>
                  </a:lnTo>
                  <a:lnTo>
                    <a:pt x="647225" y="167312"/>
                  </a:lnTo>
                  <a:lnTo>
                    <a:pt x="647217" y="168963"/>
                  </a:lnTo>
                  <a:lnTo>
                    <a:pt x="646310" y="169901"/>
                  </a:lnTo>
                  <a:lnTo>
                    <a:pt x="645715" y="170981"/>
                  </a:lnTo>
                  <a:lnTo>
                    <a:pt x="645238" y="173234"/>
                  </a:lnTo>
                  <a:lnTo>
                    <a:pt x="644620" y="175104"/>
                  </a:lnTo>
                  <a:lnTo>
                    <a:pt x="642813" y="183397"/>
                  </a:lnTo>
                  <a:lnTo>
                    <a:pt x="642781" y="184766"/>
                  </a:lnTo>
                  <a:lnTo>
                    <a:pt x="644987" y="183303"/>
                  </a:lnTo>
                  <a:lnTo>
                    <a:pt x="649056" y="179078"/>
                  </a:lnTo>
                  <a:lnTo>
                    <a:pt x="650292" y="174580"/>
                  </a:lnTo>
                  <a:lnTo>
                    <a:pt x="651895" y="170144"/>
                  </a:lnTo>
                  <a:lnTo>
                    <a:pt x="653640" y="168751"/>
                  </a:lnTo>
                  <a:lnTo>
                    <a:pt x="654727" y="168751"/>
                  </a:lnTo>
                  <a:lnTo>
                    <a:pt x="656347" y="169236"/>
                  </a:lnTo>
                  <a:lnTo>
                    <a:pt x="656441" y="170692"/>
                  </a:lnTo>
                  <a:lnTo>
                    <a:pt x="656191" y="171529"/>
                  </a:lnTo>
                  <a:lnTo>
                    <a:pt x="654454" y="173735"/>
                  </a:lnTo>
                  <a:lnTo>
                    <a:pt x="653718" y="174940"/>
                  </a:lnTo>
                  <a:lnTo>
                    <a:pt x="654430" y="176129"/>
                  </a:lnTo>
                  <a:lnTo>
                    <a:pt x="658366" y="172475"/>
                  </a:lnTo>
                  <a:lnTo>
                    <a:pt x="660134" y="171192"/>
                  </a:lnTo>
                  <a:lnTo>
                    <a:pt x="661636" y="171450"/>
                  </a:lnTo>
                  <a:lnTo>
                    <a:pt x="664616" y="169761"/>
                  </a:lnTo>
                  <a:lnTo>
                    <a:pt x="670625" y="169409"/>
                  </a:lnTo>
                  <a:lnTo>
                    <a:pt x="671079" y="167476"/>
                  </a:lnTo>
                  <a:lnTo>
                    <a:pt x="672276" y="166655"/>
                  </a:lnTo>
                  <a:lnTo>
                    <a:pt x="675577" y="166874"/>
                  </a:lnTo>
                  <a:lnTo>
                    <a:pt x="682008" y="168595"/>
                  </a:lnTo>
                  <a:lnTo>
                    <a:pt x="684300" y="170003"/>
                  </a:lnTo>
                  <a:lnTo>
                    <a:pt x="687735" y="171310"/>
                  </a:lnTo>
                  <a:lnTo>
                    <a:pt x="689542" y="172866"/>
                  </a:lnTo>
                  <a:lnTo>
                    <a:pt x="697091" y="175730"/>
                  </a:lnTo>
                  <a:lnTo>
                    <a:pt x="702576" y="176035"/>
                  </a:lnTo>
                  <a:lnTo>
                    <a:pt x="705290" y="174736"/>
                  </a:lnTo>
                  <a:lnTo>
                    <a:pt x="708678" y="176097"/>
                  </a:lnTo>
                  <a:lnTo>
                    <a:pt x="710469" y="177623"/>
                  </a:lnTo>
                  <a:lnTo>
                    <a:pt x="713990" y="178445"/>
                  </a:lnTo>
                  <a:lnTo>
                    <a:pt x="717542" y="178875"/>
                  </a:lnTo>
                  <a:lnTo>
                    <a:pt x="720257" y="177780"/>
                  </a:lnTo>
                  <a:lnTo>
                    <a:pt x="727266" y="177420"/>
                  </a:lnTo>
                  <a:lnTo>
                    <a:pt x="736068" y="175800"/>
                  </a:lnTo>
                  <a:lnTo>
                    <a:pt x="741317" y="176184"/>
                  </a:lnTo>
                  <a:lnTo>
                    <a:pt x="747263" y="177240"/>
                  </a:lnTo>
                  <a:lnTo>
                    <a:pt x="751504" y="179955"/>
                  </a:lnTo>
                  <a:lnTo>
                    <a:pt x="755071" y="181488"/>
                  </a:lnTo>
                  <a:lnTo>
                    <a:pt x="757230" y="182998"/>
                  </a:lnTo>
                  <a:lnTo>
                    <a:pt x="760712" y="184570"/>
                  </a:lnTo>
                  <a:lnTo>
                    <a:pt x="768136" y="188787"/>
                  </a:lnTo>
                  <a:lnTo>
                    <a:pt x="770741" y="191228"/>
                  </a:lnTo>
                  <a:lnTo>
                    <a:pt x="775342" y="194545"/>
                  </a:lnTo>
                  <a:lnTo>
                    <a:pt x="779965" y="195938"/>
                  </a:lnTo>
                  <a:lnTo>
                    <a:pt x="782461" y="199411"/>
                  </a:lnTo>
                  <a:lnTo>
                    <a:pt x="784440" y="200976"/>
                  </a:lnTo>
                  <a:lnTo>
                    <a:pt x="789338" y="206844"/>
                  </a:lnTo>
                  <a:lnTo>
                    <a:pt x="794892" y="210951"/>
                  </a:lnTo>
                  <a:lnTo>
                    <a:pt x="798608" y="215058"/>
                  </a:lnTo>
                  <a:lnTo>
                    <a:pt x="805743" y="217703"/>
                  </a:lnTo>
                  <a:lnTo>
                    <a:pt x="808529" y="222068"/>
                  </a:lnTo>
                  <a:lnTo>
                    <a:pt x="813355" y="222600"/>
                  </a:lnTo>
                  <a:lnTo>
                    <a:pt x="815413" y="223249"/>
                  </a:lnTo>
                  <a:lnTo>
                    <a:pt x="817917" y="225088"/>
                  </a:lnTo>
                  <a:lnTo>
                    <a:pt x="821351" y="226113"/>
                  </a:lnTo>
                  <a:lnTo>
                    <a:pt x="825826" y="225823"/>
                  </a:lnTo>
                  <a:lnTo>
                    <a:pt x="830763" y="226035"/>
                  </a:lnTo>
                  <a:lnTo>
                    <a:pt x="834760" y="225174"/>
                  </a:lnTo>
                  <a:lnTo>
                    <a:pt x="844211" y="226809"/>
                  </a:lnTo>
                  <a:lnTo>
                    <a:pt x="845698" y="227615"/>
                  </a:lnTo>
                  <a:lnTo>
                    <a:pt x="847653" y="229469"/>
                  </a:lnTo>
                  <a:lnTo>
                    <a:pt x="851104" y="236393"/>
                  </a:lnTo>
                  <a:lnTo>
                    <a:pt x="853161" y="244076"/>
                  </a:lnTo>
                  <a:lnTo>
                    <a:pt x="854178" y="249951"/>
                  </a:lnTo>
                  <a:lnTo>
                    <a:pt x="856533" y="254520"/>
                  </a:lnTo>
                  <a:lnTo>
                    <a:pt x="857816" y="263110"/>
                  </a:lnTo>
                  <a:lnTo>
                    <a:pt x="858911" y="265817"/>
                  </a:lnTo>
                  <a:lnTo>
                    <a:pt x="858997" y="267906"/>
                  </a:lnTo>
                  <a:lnTo>
                    <a:pt x="859928" y="268375"/>
                  </a:lnTo>
                  <a:lnTo>
                    <a:pt x="860554" y="274180"/>
                  </a:lnTo>
                  <a:lnTo>
                    <a:pt x="860312" y="276519"/>
                  </a:lnTo>
                  <a:lnTo>
                    <a:pt x="859404" y="279562"/>
                  </a:lnTo>
                  <a:lnTo>
                    <a:pt x="859342" y="280924"/>
                  </a:lnTo>
                  <a:lnTo>
                    <a:pt x="859475" y="281784"/>
                  </a:lnTo>
                  <a:lnTo>
                    <a:pt x="859076" y="283060"/>
                  </a:lnTo>
                  <a:lnTo>
                    <a:pt x="858950" y="284280"/>
                  </a:lnTo>
                  <a:lnTo>
                    <a:pt x="859866" y="287018"/>
                  </a:lnTo>
                  <a:lnTo>
                    <a:pt x="859913" y="289209"/>
                  </a:lnTo>
                  <a:lnTo>
                    <a:pt x="858684" y="291869"/>
                  </a:lnTo>
                  <a:lnTo>
                    <a:pt x="857010" y="298824"/>
                  </a:lnTo>
                  <a:lnTo>
                    <a:pt x="852817" y="310363"/>
                  </a:lnTo>
                  <a:lnTo>
                    <a:pt x="848796" y="316998"/>
                  </a:lnTo>
                  <a:lnTo>
                    <a:pt x="843171" y="323851"/>
                  </a:lnTo>
                  <a:lnTo>
                    <a:pt x="839501" y="327434"/>
                  </a:lnTo>
                  <a:lnTo>
                    <a:pt x="838046" y="327802"/>
                  </a:lnTo>
                  <a:lnTo>
                    <a:pt x="836716" y="327090"/>
                  </a:lnTo>
                  <a:lnTo>
                    <a:pt x="837663" y="328983"/>
                  </a:lnTo>
                  <a:lnTo>
                    <a:pt x="836841" y="330650"/>
                  </a:lnTo>
                  <a:lnTo>
                    <a:pt x="833117" y="335703"/>
                  </a:lnTo>
                  <a:lnTo>
                    <a:pt x="829417" y="339005"/>
                  </a:lnTo>
                  <a:lnTo>
                    <a:pt x="825576" y="344747"/>
                  </a:lnTo>
                  <a:lnTo>
                    <a:pt x="825286" y="344880"/>
                  </a:lnTo>
                  <a:lnTo>
                    <a:pt x="820365" y="347102"/>
                  </a:lnTo>
                  <a:lnTo>
                    <a:pt x="817455" y="348917"/>
                  </a:lnTo>
                  <a:lnTo>
                    <a:pt x="813731" y="352219"/>
                  </a:lnTo>
                  <a:lnTo>
                    <a:pt x="810312" y="357429"/>
                  </a:lnTo>
                  <a:lnTo>
                    <a:pt x="809608" y="358094"/>
                  </a:lnTo>
                  <a:lnTo>
                    <a:pt x="808349" y="357726"/>
                  </a:lnTo>
                  <a:lnTo>
                    <a:pt x="808388" y="360371"/>
                  </a:lnTo>
                  <a:lnTo>
                    <a:pt x="805446" y="364564"/>
                  </a:lnTo>
                  <a:lnTo>
                    <a:pt x="804546" y="365182"/>
                  </a:lnTo>
                  <a:lnTo>
                    <a:pt x="804570" y="363993"/>
                  </a:lnTo>
                  <a:lnTo>
                    <a:pt x="805078" y="363085"/>
                  </a:lnTo>
                  <a:lnTo>
                    <a:pt x="805313" y="362123"/>
                  </a:lnTo>
                  <a:lnTo>
                    <a:pt x="805297" y="360981"/>
                  </a:lnTo>
                  <a:lnTo>
                    <a:pt x="804476" y="361810"/>
                  </a:lnTo>
                  <a:lnTo>
                    <a:pt x="802731" y="364955"/>
                  </a:lnTo>
                  <a:lnTo>
                    <a:pt x="803318" y="367255"/>
                  </a:lnTo>
                  <a:lnTo>
                    <a:pt x="802058" y="370737"/>
                  </a:lnTo>
                  <a:lnTo>
                    <a:pt x="797239" y="380688"/>
                  </a:lnTo>
                  <a:lnTo>
                    <a:pt x="791340" y="389067"/>
                  </a:lnTo>
                  <a:lnTo>
                    <a:pt x="789979" y="391657"/>
                  </a:lnTo>
                  <a:lnTo>
                    <a:pt x="785136" y="397313"/>
                  </a:lnTo>
                  <a:lnTo>
                    <a:pt x="781577" y="400043"/>
                  </a:lnTo>
                  <a:lnTo>
                    <a:pt x="780575" y="400059"/>
                  </a:lnTo>
                  <a:lnTo>
                    <a:pt x="779441" y="399824"/>
                  </a:lnTo>
                  <a:lnTo>
                    <a:pt x="778870" y="395475"/>
                  </a:lnTo>
                  <a:lnTo>
                    <a:pt x="776038" y="392846"/>
                  </a:lnTo>
                  <a:lnTo>
                    <a:pt x="775224" y="392384"/>
                  </a:lnTo>
                  <a:lnTo>
                    <a:pt x="774066" y="395169"/>
                  </a:lnTo>
                  <a:lnTo>
                    <a:pt x="773096" y="395936"/>
                  </a:lnTo>
                  <a:lnTo>
                    <a:pt x="771696" y="396100"/>
                  </a:lnTo>
                  <a:lnTo>
                    <a:pt x="773190" y="397313"/>
                  </a:lnTo>
                  <a:lnTo>
                    <a:pt x="773628" y="398721"/>
                  </a:lnTo>
                  <a:lnTo>
                    <a:pt x="772103" y="401538"/>
                  </a:lnTo>
                  <a:lnTo>
                    <a:pt x="772056" y="404096"/>
                  </a:lnTo>
                  <a:lnTo>
                    <a:pt x="769333" y="406920"/>
                  </a:lnTo>
                  <a:lnTo>
                    <a:pt x="767753" y="408986"/>
                  </a:lnTo>
                  <a:lnTo>
                    <a:pt x="766955" y="411575"/>
                  </a:lnTo>
                  <a:lnTo>
                    <a:pt x="766470" y="413993"/>
                  </a:lnTo>
                  <a:lnTo>
                    <a:pt x="767667" y="413335"/>
                  </a:lnTo>
                  <a:lnTo>
                    <a:pt x="768238" y="413844"/>
                  </a:lnTo>
                  <a:lnTo>
                    <a:pt x="768684" y="414595"/>
                  </a:lnTo>
                  <a:lnTo>
                    <a:pt x="768410" y="415706"/>
                  </a:lnTo>
                  <a:lnTo>
                    <a:pt x="767534" y="417811"/>
                  </a:lnTo>
                  <a:lnTo>
                    <a:pt x="767667" y="423044"/>
                  </a:lnTo>
                  <a:lnTo>
                    <a:pt x="767377" y="424233"/>
                  </a:lnTo>
                  <a:lnTo>
                    <a:pt x="768246" y="425524"/>
                  </a:lnTo>
                  <a:lnTo>
                    <a:pt x="769169" y="423326"/>
                  </a:lnTo>
                  <a:lnTo>
                    <a:pt x="769701" y="423944"/>
                  </a:lnTo>
                  <a:lnTo>
                    <a:pt x="767127" y="437995"/>
                  </a:lnTo>
                  <a:lnTo>
                    <a:pt x="768136" y="444332"/>
                  </a:lnTo>
                  <a:lnTo>
                    <a:pt x="768512" y="451522"/>
                  </a:lnTo>
                  <a:lnTo>
                    <a:pt x="769669" y="458555"/>
                  </a:lnTo>
                  <a:lnTo>
                    <a:pt x="770945" y="464845"/>
                  </a:lnTo>
                  <a:lnTo>
                    <a:pt x="771046" y="465346"/>
                  </a:lnTo>
                  <a:lnTo>
                    <a:pt x="769286" y="472661"/>
                  </a:lnTo>
                  <a:lnTo>
                    <a:pt x="767033" y="479890"/>
                  </a:lnTo>
                  <a:lnTo>
                    <a:pt x="765679" y="485796"/>
                  </a:lnTo>
                  <a:lnTo>
                    <a:pt x="764827" y="492180"/>
                  </a:lnTo>
                  <a:lnTo>
                    <a:pt x="763974" y="495255"/>
                  </a:lnTo>
                  <a:lnTo>
                    <a:pt x="763700" y="498400"/>
                  </a:lnTo>
                  <a:lnTo>
                    <a:pt x="764678" y="505863"/>
                  </a:lnTo>
                  <a:lnTo>
                    <a:pt x="765046" y="507279"/>
                  </a:lnTo>
                  <a:lnTo>
                    <a:pt x="762315" y="510612"/>
                  </a:lnTo>
                  <a:lnTo>
                    <a:pt x="759366" y="512232"/>
                  </a:lnTo>
                  <a:lnTo>
                    <a:pt x="757739" y="513843"/>
                  </a:lnTo>
                  <a:lnTo>
                    <a:pt x="754140" y="519867"/>
                  </a:lnTo>
                  <a:lnTo>
                    <a:pt x="752184" y="528786"/>
                  </a:lnTo>
                  <a:lnTo>
                    <a:pt x="752137" y="533535"/>
                  </a:lnTo>
                  <a:lnTo>
                    <a:pt x="753060" y="543502"/>
                  </a:lnTo>
                  <a:lnTo>
                    <a:pt x="752372" y="547578"/>
                  </a:lnTo>
                  <a:lnTo>
                    <a:pt x="751230" y="550308"/>
                  </a:lnTo>
                  <a:lnTo>
                    <a:pt x="749884" y="552100"/>
                  </a:lnTo>
                  <a:lnTo>
                    <a:pt x="746450" y="554251"/>
                  </a:lnTo>
                  <a:lnTo>
                    <a:pt x="743367" y="559501"/>
                  </a:lnTo>
                  <a:lnTo>
                    <a:pt x="742029" y="565024"/>
                  </a:lnTo>
                  <a:lnTo>
                    <a:pt x="739917" y="567042"/>
                  </a:lnTo>
                  <a:lnTo>
                    <a:pt x="739487" y="570141"/>
                  </a:lnTo>
                  <a:lnTo>
                    <a:pt x="737789" y="573489"/>
                  </a:lnTo>
                  <a:lnTo>
                    <a:pt x="733384" y="578488"/>
                  </a:lnTo>
                  <a:lnTo>
                    <a:pt x="730521" y="579943"/>
                  </a:lnTo>
                  <a:lnTo>
                    <a:pt x="729160" y="581344"/>
                  </a:lnTo>
                  <a:lnTo>
                    <a:pt x="728291" y="584278"/>
                  </a:lnTo>
                  <a:lnTo>
                    <a:pt x="725530" y="589112"/>
                  </a:lnTo>
                  <a:lnTo>
                    <a:pt x="723496" y="595395"/>
                  </a:lnTo>
                  <a:lnTo>
                    <a:pt x="724027" y="597531"/>
                  </a:lnTo>
                  <a:lnTo>
                    <a:pt x="724059" y="597859"/>
                  </a:lnTo>
                  <a:lnTo>
                    <a:pt x="724802" y="605135"/>
                  </a:lnTo>
                  <a:lnTo>
                    <a:pt x="724528" y="606989"/>
                  </a:lnTo>
                  <a:lnTo>
                    <a:pt x="721845" y="608999"/>
                  </a:lnTo>
                  <a:lnTo>
                    <a:pt x="711737" y="612755"/>
                  </a:lnTo>
                  <a:lnTo>
                    <a:pt x="709046" y="614312"/>
                  </a:lnTo>
                  <a:lnTo>
                    <a:pt x="703014" y="620711"/>
                  </a:lnTo>
                  <a:lnTo>
                    <a:pt x="702638" y="622221"/>
                  </a:lnTo>
                  <a:lnTo>
                    <a:pt x="702889" y="624380"/>
                  </a:lnTo>
                  <a:lnTo>
                    <a:pt x="703874" y="625624"/>
                  </a:lnTo>
                  <a:lnTo>
                    <a:pt x="702857" y="626970"/>
                  </a:lnTo>
                  <a:lnTo>
                    <a:pt x="701653" y="629387"/>
                  </a:lnTo>
                  <a:lnTo>
                    <a:pt x="699892" y="629239"/>
                  </a:lnTo>
                  <a:lnTo>
                    <a:pt x="689824" y="629239"/>
                  </a:lnTo>
                  <a:lnTo>
                    <a:pt x="684378" y="630006"/>
                  </a:lnTo>
                  <a:lnTo>
                    <a:pt x="681546" y="629857"/>
                  </a:lnTo>
                  <a:lnTo>
                    <a:pt x="680271" y="629278"/>
                  </a:lnTo>
                  <a:lnTo>
                    <a:pt x="678847" y="628331"/>
                  </a:lnTo>
                  <a:lnTo>
                    <a:pt x="678417" y="627087"/>
                  </a:lnTo>
                  <a:lnTo>
                    <a:pt x="679191" y="625210"/>
                  </a:lnTo>
                  <a:lnTo>
                    <a:pt x="678730" y="624091"/>
                  </a:lnTo>
                  <a:lnTo>
                    <a:pt x="677236" y="624130"/>
                  </a:lnTo>
                  <a:lnTo>
                    <a:pt x="675601" y="624662"/>
                  </a:lnTo>
                  <a:lnTo>
                    <a:pt x="675319" y="625781"/>
                  </a:lnTo>
                  <a:lnTo>
                    <a:pt x="675436" y="626587"/>
                  </a:lnTo>
                  <a:lnTo>
                    <a:pt x="676046" y="627752"/>
                  </a:lnTo>
                  <a:lnTo>
                    <a:pt x="676383" y="629192"/>
                  </a:lnTo>
                  <a:lnTo>
                    <a:pt x="675710" y="630436"/>
                  </a:lnTo>
                  <a:lnTo>
                    <a:pt x="672518" y="630600"/>
                  </a:lnTo>
                  <a:lnTo>
                    <a:pt x="668935" y="631742"/>
                  </a:lnTo>
                  <a:lnTo>
                    <a:pt x="664460" y="632219"/>
                  </a:lnTo>
                  <a:lnTo>
                    <a:pt x="660893" y="633049"/>
                  </a:lnTo>
                  <a:lnTo>
                    <a:pt x="659249" y="632000"/>
                  </a:lnTo>
                  <a:lnTo>
                    <a:pt x="660893" y="631476"/>
                  </a:lnTo>
                  <a:lnTo>
                    <a:pt x="663255" y="631727"/>
                  </a:lnTo>
                  <a:lnTo>
                    <a:pt x="665790" y="630858"/>
                  </a:lnTo>
                  <a:lnTo>
                    <a:pt x="665195" y="629833"/>
                  </a:lnTo>
                  <a:lnTo>
                    <a:pt x="661612" y="628519"/>
                  </a:lnTo>
                  <a:lnTo>
                    <a:pt x="657630" y="629325"/>
                  </a:lnTo>
                  <a:lnTo>
                    <a:pt x="655424" y="630897"/>
                  </a:lnTo>
                  <a:lnTo>
                    <a:pt x="650597" y="630749"/>
                  </a:lnTo>
                  <a:lnTo>
                    <a:pt x="644682" y="631946"/>
                  </a:lnTo>
                  <a:lnTo>
                    <a:pt x="643720" y="633166"/>
                  </a:lnTo>
                  <a:lnTo>
                    <a:pt x="643884" y="635529"/>
                  </a:lnTo>
                  <a:lnTo>
                    <a:pt x="645034" y="636045"/>
                  </a:lnTo>
                  <a:lnTo>
                    <a:pt x="646169" y="637125"/>
                  </a:lnTo>
                  <a:lnTo>
                    <a:pt x="645081" y="638134"/>
                  </a:lnTo>
                  <a:lnTo>
                    <a:pt x="644025" y="638580"/>
                  </a:lnTo>
                  <a:lnTo>
                    <a:pt x="637782" y="639683"/>
                  </a:lnTo>
                  <a:lnTo>
                    <a:pt x="631993" y="644307"/>
                  </a:lnTo>
                  <a:lnTo>
                    <a:pt x="629575" y="644886"/>
                  </a:lnTo>
                  <a:lnTo>
                    <a:pt x="627424" y="646928"/>
                  </a:lnTo>
                  <a:lnTo>
                    <a:pt x="627205" y="648672"/>
                  </a:lnTo>
                  <a:lnTo>
                    <a:pt x="626524" y="649729"/>
                  </a:lnTo>
                  <a:lnTo>
                    <a:pt x="625147" y="649783"/>
                  </a:lnTo>
                  <a:lnTo>
                    <a:pt x="622127" y="648829"/>
                  </a:lnTo>
                  <a:lnTo>
                    <a:pt x="618208" y="648805"/>
                  </a:lnTo>
                  <a:lnTo>
                    <a:pt x="615376" y="649564"/>
                  </a:lnTo>
                  <a:lnTo>
                    <a:pt x="600910" y="657083"/>
                  </a:lnTo>
                  <a:lnTo>
                    <a:pt x="595715" y="660102"/>
                  </a:lnTo>
                  <a:lnTo>
                    <a:pt x="589793" y="666259"/>
                  </a:lnTo>
                  <a:lnTo>
                    <a:pt x="579802" y="673175"/>
                  </a:lnTo>
                  <a:lnTo>
                    <a:pt x="574553" y="677314"/>
                  </a:lnTo>
                  <a:lnTo>
                    <a:pt x="573559" y="678386"/>
                  </a:lnTo>
                  <a:lnTo>
                    <a:pt x="572730" y="678440"/>
                  </a:lnTo>
                  <a:lnTo>
                    <a:pt x="571087" y="679301"/>
                  </a:lnTo>
                  <a:lnTo>
                    <a:pt x="571737" y="680013"/>
                  </a:lnTo>
                  <a:lnTo>
                    <a:pt x="572855" y="680075"/>
                  </a:lnTo>
                  <a:lnTo>
                    <a:pt x="572394" y="682493"/>
                  </a:lnTo>
                  <a:lnTo>
                    <a:pt x="570305" y="684144"/>
                  </a:lnTo>
                  <a:lnTo>
                    <a:pt x="566385" y="688486"/>
                  </a:lnTo>
                  <a:lnTo>
                    <a:pt x="565517" y="688165"/>
                  </a:lnTo>
                  <a:lnTo>
                    <a:pt x="566761" y="685904"/>
                  </a:lnTo>
                  <a:lnTo>
                    <a:pt x="564836" y="685818"/>
                  </a:lnTo>
                  <a:lnTo>
                    <a:pt x="562004" y="684989"/>
                  </a:lnTo>
                  <a:lnTo>
                    <a:pt x="560776" y="685920"/>
                  </a:lnTo>
                  <a:lnTo>
                    <a:pt x="561457" y="688157"/>
                  </a:lnTo>
                  <a:lnTo>
                    <a:pt x="560393" y="689119"/>
                  </a:lnTo>
                  <a:lnTo>
                    <a:pt x="558460" y="689229"/>
                  </a:lnTo>
                  <a:lnTo>
                    <a:pt x="556708" y="688963"/>
                  </a:lnTo>
                  <a:lnTo>
                    <a:pt x="554783" y="687328"/>
                  </a:lnTo>
                  <a:lnTo>
                    <a:pt x="555652" y="690293"/>
                  </a:lnTo>
                  <a:lnTo>
                    <a:pt x="559720" y="691013"/>
                  </a:lnTo>
                  <a:lnTo>
                    <a:pt x="561410" y="691709"/>
                  </a:lnTo>
                  <a:lnTo>
                    <a:pt x="562043" y="692851"/>
                  </a:lnTo>
                  <a:lnTo>
                    <a:pt x="558883" y="698148"/>
                  </a:lnTo>
                  <a:lnTo>
                    <a:pt x="556238" y="698836"/>
                  </a:lnTo>
                  <a:lnTo>
                    <a:pt x="555949" y="699587"/>
                  </a:lnTo>
                  <a:lnTo>
                    <a:pt x="557404" y="699587"/>
                  </a:lnTo>
                  <a:lnTo>
                    <a:pt x="558210" y="701058"/>
                  </a:lnTo>
                  <a:lnTo>
                    <a:pt x="557263" y="706988"/>
                  </a:lnTo>
                  <a:lnTo>
                    <a:pt x="555957" y="708115"/>
                  </a:lnTo>
                  <a:lnTo>
                    <a:pt x="555190" y="708146"/>
                  </a:lnTo>
                  <a:lnTo>
                    <a:pt x="554431" y="709163"/>
                  </a:lnTo>
                  <a:lnTo>
                    <a:pt x="555472" y="711103"/>
                  </a:lnTo>
                  <a:lnTo>
                    <a:pt x="556551" y="712520"/>
                  </a:lnTo>
                  <a:lnTo>
                    <a:pt x="556403" y="715273"/>
                  </a:lnTo>
                  <a:lnTo>
                    <a:pt x="555996" y="717550"/>
                  </a:lnTo>
                  <a:lnTo>
                    <a:pt x="555972" y="719764"/>
                  </a:lnTo>
                  <a:lnTo>
                    <a:pt x="557334" y="724051"/>
                  </a:lnTo>
                  <a:lnTo>
                    <a:pt x="557827" y="728456"/>
                  </a:lnTo>
                  <a:lnTo>
                    <a:pt x="558374" y="730060"/>
                  </a:lnTo>
                  <a:lnTo>
                    <a:pt x="558687" y="731843"/>
                  </a:lnTo>
                  <a:lnTo>
                    <a:pt x="557779" y="733510"/>
                  </a:lnTo>
                  <a:lnTo>
                    <a:pt x="558296" y="736185"/>
                  </a:lnTo>
                  <a:lnTo>
                    <a:pt x="556747" y="740746"/>
                  </a:lnTo>
                  <a:lnTo>
                    <a:pt x="557561" y="747333"/>
                  </a:lnTo>
                  <a:lnTo>
                    <a:pt x="557232" y="753530"/>
                  </a:lnTo>
                  <a:lnTo>
                    <a:pt x="556622" y="756792"/>
                  </a:lnTo>
                  <a:lnTo>
                    <a:pt x="555636" y="759343"/>
                  </a:lnTo>
                  <a:lnTo>
                    <a:pt x="553352" y="762628"/>
                  </a:lnTo>
                  <a:lnTo>
                    <a:pt x="553305" y="765922"/>
                  </a:lnTo>
                  <a:lnTo>
                    <a:pt x="548384" y="768997"/>
                  </a:lnTo>
                  <a:lnTo>
                    <a:pt x="542946" y="773292"/>
                  </a:lnTo>
                  <a:lnTo>
                    <a:pt x="537924" y="778393"/>
                  </a:lnTo>
                  <a:lnTo>
                    <a:pt x="532518" y="785598"/>
                  </a:lnTo>
                  <a:lnTo>
                    <a:pt x="526212" y="796598"/>
                  </a:lnTo>
                  <a:lnTo>
                    <a:pt x="520368" y="812378"/>
                  </a:lnTo>
                  <a:lnTo>
                    <a:pt x="513335" y="824363"/>
                  </a:lnTo>
                  <a:lnTo>
                    <a:pt x="510518" y="828705"/>
                  </a:lnTo>
                  <a:lnTo>
                    <a:pt x="506716" y="833571"/>
                  </a:lnTo>
                  <a:lnTo>
                    <a:pt x="501654" y="839251"/>
                  </a:lnTo>
                  <a:lnTo>
                    <a:pt x="494879" y="844947"/>
                  </a:lnTo>
                  <a:lnTo>
                    <a:pt x="487463" y="850032"/>
                  </a:lnTo>
                  <a:lnTo>
                    <a:pt x="484787" y="852324"/>
                  </a:lnTo>
                  <a:lnTo>
                    <a:pt x="482174" y="855555"/>
                  </a:lnTo>
                  <a:lnTo>
                    <a:pt x="481525" y="854218"/>
                  </a:lnTo>
                  <a:lnTo>
                    <a:pt x="482088" y="852011"/>
                  </a:lnTo>
                  <a:lnTo>
                    <a:pt x="481728" y="850360"/>
                  </a:lnTo>
                  <a:lnTo>
                    <a:pt x="481650" y="848224"/>
                  </a:lnTo>
                  <a:lnTo>
                    <a:pt x="483144" y="847826"/>
                  </a:lnTo>
                  <a:lnTo>
                    <a:pt x="485381" y="849187"/>
                  </a:lnTo>
                  <a:lnTo>
                    <a:pt x="486524" y="848264"/>
                  </a:lnTo>
                  <a:lnTo>
                    <a:pt x="487353" y="847356"/>
                  </a:lnTo>
                  <a:lnTo>
                    <a:pt x="490052" y="846785"/>
                  </a:lnTo>
                  <a:lnTo>
                    <a:pt x="495200" y="841207"/>
                  </a:lnTo>
                  <a:lnTo>
                    <a:pt x="499018" y="839149"/>
                  </a:lnTo>
                  <a:lnTo>
                    <a:pt x="501169" y="835637"/>
                  </a:lnTo>
                  <a:lnTo>
                    <a:pt x="501537" y="833775"/>
                  </a:lnTo>
                  <a:lnTo>
                    <a:pt x="501451" y="829996"/>
                  </a:lnTo>
                  <a:lnTo>
                    <a:pt x="502671" y="829033"/>
                  </a:lnTo>
                  <a:lnTo>
                    <a:pt x="505433" y="829362"/>
                  </a:lnTo>
                  <a:lnTo>
                    <a:pt x="505996" y="828283"/>
                  </a:lnTo>
                  <a:lnTo>
                    <a:pt x="505754" y="827093"/>
                  </a:lnTo>
                  <a:lnTo>
                    <a:pt x="506293" y="824496"/>
                  </a:lnTo>
                  <a:lnTo>
                    <a:pt x="510041" y="822196"/>
                  </a:lnTo>
                  <a:lnTo>
                    <a:pt x="511817" y="819427"/>
                  </a:lnTo>
                  <a:lnTo>
                    <a:pt x="511222" y="812370"/>
                  </a:lnTo>
                  <a:lnTo>
                    <a:pt x="511911" y="812049"/>
                  </a:lnTo>
                  <a:lnTo>
                    <a:pt x="513452" y="813145"/>
                  </a:lnTo>
                  <a:lnTo>
                    <a:pt x="514179" y="812690"/>
                  </a:lnTo>
                  <a:lnTo>
                    <a:pt x="514954" y="809600"/>
                  </a:lnTo>
                  <a:lnTo>
                    <a:pt x="514579" y="807997"/>
                  </a:lnTo>
                  <a:lnTo>
                    <a:pt x="512763" y="807574"/>
                  </a:lnTo>
                  <a:lnTo>
                    <a:pt x="506489" y="811055"/>
                  </a:lnTo>
                  <a:lnTo>
                    <a:pt x="504447" y="810907"/>
                  </a:lnTo>
                  <a:lnTo>
                    <a:pt x="504111" y="808177"/>
                  </a:lnTo>
                  <a:lnTo>
                    <a:pt x="501060" y="806925"/>
                  </a:lnTo>
                  <a:lnTo>
                    <a:pt x="499871" y="804656"/>
                  </a:lnTo>
                  <a:lnTo>
                    <a:pt x="499518" y="803107"/>
                  </a:lnTo>
                  <a:lnTo>
                    <a:pt x="498462" y="802473"/>
                  </a:lnTo>
                  <a:lnTo>
                    <a:pt x="498525" y="805157"/>
                  </a:lnTo>
                  <a:lnTo>
                    <a:pt x="498814" y="807762"/>
                  </a:lnTo>
                  <a:lnTo>
                    <a:pt x="501553" y="810805"/>
                  </a:lnTo>
                  <a:lnTo>
                    <a:pt x="500888" y="812018"/>
                  </a:lnTo>
                  <a:lnTo>
                    <a:pt x="499589" y="813426"/>
                  </a:lnTo>
                  <a:lnTo>
                    <a:pt x="498681" y="816563"/>
                  </a:lnTo>
                  <a:lnTo>
                    <a:pt x="498783" y="820639"/>
                  </a:lnTo>
                  <a:lnTo>
                    <a:pt x="498048" y="819395"/>
                  </a:lnTo>
                  <a:lnTo>
                    <a:pt x="497109" y="818675"/>
                  </a:lnTo>
                  <a:lnTo>
                    <a:pt x="496726" y="823057"/>
                  </a:lnTo>
                  <a:lnTo>
                    <a:pt x="494911" y="824739"/>
                  </a:lnTo>
                  <a:lnTo>
                    <a:pt x="494339" y="826390"/>
                  </a:lnTo>
                  <a:lnTo>
                    <a:pt x="494817" y="828306"/>
                  </a:lnTo>
                  <a:lnTo>
                    <a:pt x="493878" y="829628"/>
                  </a:lnTo>
                  <a:lnTo>
                    <a:pt x="489254" y="833188"/>
                  </a:lnTo>
                  <a:lnTo>
                    <a:pt x="484646" y="835621"/>
                  </a:lnTo>
                  <a:lnTo>
                    <a:pt x="483645" y="836763"/>
                  </a:lnTo>
                  <a:lnTo>
                    <a:pt x="483152" y="839486"/>
                  </a:lnTo>
                  <a:lnTo>
                    <a:pt x="482448" y="842279"/>
                  </a:lnTo>
                  <a:lnTo>
                    <a:pt x="480406" y="844743"/>
                  </a:lnTo>
                  <a:lnTo>
                    <a:pt x="478786" y="849641"/>
                  </a:lnTo>
                  <a:lnTo>
                    <a:pt x="478826" y="851753"/>
                  </a:lnTo>
                  <a:lnTo>
                    <a:pt x="479365" y="854866"/>
                  </a:lnTo>
                  <a:lnTo>
                    <a:pt x="480234" y="856916"/>
                  </a:lnTo>
                  <a:lnTo>
                    <a:pt x="478857" y="858285"/>
                  </a:lnTo>
                  <a:lnTo>
                    <a:pt x="477003" y="860946"/>
                  </a:lnTo>
                  <a:lnTo>
                    <a:pt x="475532" y="863950"/>
                  </a:lnTo>
                  <a:lnTo>
                    <a:pt x="471870" y="875255"/>
                  </a:lnTo>
                  <a:lnTo>
                    <a:pt x="468718" y="882100"/>
                  </a:lnTo>
                  <a:lnTo>
                    <a:pt x="466285" y="885456"/>
                  </a:lnTo>
                  <a:lnTo>
                    <a:pt x="462819" y="889000"/>
                  </a:lnTo>
                  <a:lnTo>
                    <a:pt x="452946" y="897927"/>
                  </a:lnTo>
                  <a:lnTo>
                    <a:pt x="452351" y="897802"/>
                  </a:lnTo>
                  <a:lnTo>
                    <a:pt x="450904" y="897082"/>
                  </a:lnTo>
                  <a:lnTo>
                    <a:pt x="449691" y="896229"/>
                  </a:lnTo>
                  <a:lnTo>
                    <a:pt x="449417" y="895658"/>
                  </a:lnTo>
                  <a:lnTo>
                    <a:pt x="449276" y="894805"/>
                  </a:lnTo>
                  <a:lnTo>
                    <a:pt x="449441" y="891590"/>
                  </a:lnTo>
                  <a:lnTo>
                    <a:pt x="449417" y="882969"/>
                  </a:lnTo>
                  <a:lnTo>
                    <a:pt x="449847" y="881341"/>
                  </a:lnTo>
                  <a:lnTo>
                    <a:pt x="450489" y="880293"/>
                  </a:lnTo>
                  <a:lnTo>
                    <a:pt x="452414" y="878775"/>
                  </a:lnTo>
                  <a:lnTo>
                    <a:pt x="454283" y="876608"/>
                  </a:lnTo>
                  <a:lnTo>
                    <a:pt x="456396" y="873846"/>
                  </a:lnTo>
                  <a:lnTo>
                    <a:pt x="458344" y="871656"/>
                  </a:lnTo>
                  <a:lnTo>
                    <a:pt x="457647" y="870185"/>
                  </a:lnTo>
                  <a:lnTo>
                    <a:pt x="456020" y="868761"/>
                  </a:lnTo>
                  <a:lnTo>
                    <a:pt x="453133" y="867619"/>
                  </a:lnTo>
                  <a:lnTo>
                    <a:pt x="450356" y="865600"/>
                  </a:lnTo>
                  <a:lnTo>
                    <a:pt x="447892" y="863003"/>
                  </a:lnTo>
                  <a:lnTo>
                    <a:pt x="446749" y="860304"/>
                  </a:lnTo>
                  <a:lnTo>
                    <a:pt x="445701" y="857393"/>
                  </a:lnTo>
                  <a:lnTo>
                    <a:pt x="444708" y="855101"/>
                  </a:lnTo>
                  <a:lnTo>
                    <a:pt x="444379" y="854053"/>
                  </a:lnTo>
                  <a:lnTo>
                    <a:pt x="443401" y="853615"/>
                  </a:lnTo>
                  <a:lnTo>
                    <a:pt x="441852" y="852449"/>
                  </a:lnTo>
                  <a:lnTo>
                    <a:pt x="440882" y="851362"/>
                  </a:lnTo>
                  <a:lnTo>
                    <a:pt x="439466" y="850736"/>
                  </a:lnTo>
                  <a:lnTo>
                    <a:pt x="436931" y="850055"/>
                  </a:lnTo>
                  <a:lnTo>
                    <a:pt x="434294" y="848859"/>
                  </a:lnTo>
                  <a:lnTo>
                    <a:pt x="431017" y="846026"/>
                  </a:lnTo>
                  <a:lnTo>
                    <a:pt x="428654" y="842889"/>
                  </a:lnTo>
                  <a:lnTo>
                    <a:pt x="427488" y="840816"/>
                  </a:lnTo>
                  <a:lnTo>
                    <a:pt x="426244" y="839360"/>
                  </a:lnTo>
                  <a:lnTo>
                    <a:pt x="419477" y="836951"/>
                  </a:lnTo>
                  <a:lnTo>
                    <a:pt x="416402" y="834080"/>
                  </a:lnTo>
                  <a:lnTo>
                    <a:pt x="415190" y="834979"/>
                  </a:lnTo>
                  <a:lnTo>
                    <a:pt x="413382" y="834103"/>
                  </a:lnTo>
                  <a:lnTo>
                    <a:pt x="411599" y="832727"/>
                  </a:lnTo>
                  <a:lnTo>
                    <a:pt x="411067" y="831663"/>
                  </a:lnTo>
                  <a:lnTo>
                    <a:pt x="410316" y="830575"/>
                  </a:lnTo>
                  <a:lnTo>
                    <a:pt x="409611" y="829331"/>
                  </a:lnTo>
                  <a:lnTo>
                    <a:pt x="409158" y="828142"/>
                  </a:lnTo>
                  <a:lnTo>
                    <a:pt x="407327" y="826053"/>
                  </a:lnTo>
                  <a:lnTo>
                    <a:pt x="404957" y="823800"/>
                  </a:lnTo>
                  <a:lnTo>
                    <a:pt x="403955" y="823158"/>
                  </a:lnTo>
                  <a:lnTo>
                    <a:pt x="403423" y="823346"/>
                  </a:lnTo>
                  <a:lnTo>
                    <a:pt x="402915" y="824207"/>
                  </a:lnTo>
                  <a:lnTo>
                    <a:pt x="402586" y="825044"/>
                  </a:lnTo>
                  <a:lnTo>
                    <a:pt x="401694" y="825599"/>
                  </a:lnTo>
                  <a:lnTo>
                    <a:pt x="400591" y="826632"/>
                  </a:lnTo>
                  <a:lnTo>
                    <a:pt x="399457" y="827899"/>
                  </a:lnTo>
                  <a:lnTo>
                    <a:pt x="398009" y="828736"/>
                  </a:lnTo>
                  <a:lnTo>
                    <a:pt x="396288" y="829026"/>
                  </a:lnTo>
                  <a:lnTo>
                    <a:pt x="395130" y="828987"/>
                  </a:lnTo>
                  <a:lnTo>
                    <a:pt x="394896" y="828486"/>
                  </a:lnTo>
                  <a:lnTo>
                    <a:pt x="394833" y="826757"/>
                  </a:lnTo>
                  <a:lnTo>
                    <a:pt x="395263" y="822822"/>
                  </a:lnTo>
                  <a:lnTo>
                    <a:pt x="394262" y="821304"/>
                  </a:lnTo>
                  <a:lnTo>
                    <a:pt x="392924" y="819677"/>
                  </a:lnTo>
                  <a:lnTo>
                    <a:pt x="391383" y="817510"/>
                  </a:lnTo>
                  <a:lnTo>
                    <a:pt x="386313" y="812917"/>
                  </a:lnTo>
                  <a:lnTo>
                    <a:pt x="379405" y="806322"/>
                  </a:lnTo>
                  <a:lnTo>
                    <a:pt x="376964" y="804312"/>
                  </a:lnTo>
                  <a:lnTo>
                    <a:pt x="374672" y="804155"/>
                  </a:lnTo>
                  <a:lnTo>
                    <a:pt x="372576" y="804382"/>
                  </a:lnTo>
                  <a:lnTo>
                    <a:pt x="370643" y="805250"/>
                  </a:lnTo>
                  <a:lnTo>
                    <a:pt x="369180" y="808294"/>
                  </a:lnTo>
                  <a:lnTo>
                    <a:pt x="368578" y="808763"/>
                  </a:lnTo>
                  <a:lnTo>
                    <a:pt x="364854" y="808700"/>
                  </a:lnTo>
                  <a:lnTo>
                    <a:pt x="361153" y="808208"/>
                  </a:lnTo>
                  <a:lnTo>
                    <a:pt x="359909" y="806353"/>
                  </a:lnTo>
                  <a:lnTo>
                    <a:pt x="360895" y="805149"/>
                  </a:lnTo>
                  <a:lnTo>
                    <a:pt x="364377" y="802473"/>
                  </a:lnTo>
                  <a:lnTo>
                    <a:pt x="366301" y="800087"/>
                  </a:lnTo>
                  <a:lnTo>
                    <a:pt x="366669" y="797998"/>
                  </a:lnTo>
                  <a:lnTo>
                    <a:pt x="368335" y="796121"/>
                  </a:lnTo>
                  <a:lnTo>
                    <a:pt x="371308" y="794462"/>
                  </a:lnTo>
                  <a:lnTo>
                    <a:pt x="374617" y="791411"/>
                  </a:lnTo>
                  <a:lnTo>
                    <a:pt x="378263" y="786967"/>
                  </a:lnTo>
                  <a:lnTo>
                    <a:pt x="380485" y="783697"/>
                  </a:lnTo>
                  <a:lnTo>
                    <a:pt x="381267" y="781585"/>
                  </a:lnTo>
                  <a:lnTo>
                    <a:pt x="382699" y="779957"/>
                  </a:lnTo>
                  <a:lnTo>
                    <a:pt x="384780" y="778815"/>
                  </a:lnTo>
                  <a:lnTo>
                    <a:pt x="386595" y="776437"/>
                  </a:lnTo>
                  <a:lnTo>
                    <a:pt x="388152" y="772822"/>
                  </a:lnTo>
                  <a:lnTo>
                    <a:pt x="390272" y="769951"/>
                  </a:lnTo>
                  <a:lnTo>
                    <a:pt x="392963" y="767823"/>
                  </a:lnTo>
                  <a:lnTo>
                    <a:pt x="394473" y="766055"/>
                  </a:lnTo>
                  <a:lnTo>
                    <a:pt x="394794" y="764655"/>
                  </a:lnTo>
                  <a:lnTo>
                    <a:pt x="395553" y="763763"/>
                  </a:lnTo>
                  <a:lnTo>
                    <a:pt x="396758" y="763372"/>
                  </a:lnTo>
                  <a:lnTo>
                    <a:pt x="397337" y="762636"/>
                  </a:lnTo>
                  <a:lnTo>
                    <a:pt x="397297" y="761556"/>
                  </a:lnTo>
                  <a:lnTo>
                    <a:pt x="397626" y="760821"/>
                  </a:lnTo>
                  <a:lnTo>
                    <a:pt x="398314" y="760430"/>
                  </a:lnTo>
                  <a:lnTo>
                    <a:pt x="399472" y="760571"/>
                  </a:lnTo>
                  <a:lnTo>
                    <a:pt x="401100" y="761236"/>
                  </a:lnTo>
                  <a:lnTo>
                    <a:pt x="402078" y="761111"/>
                  </a:lnTo>
                  <a:lnTo>
                    <a:pt x="402414" y="760195"/>
                  </a:lnTo>
                  <a:lnTo>
                    <a:pt x="401984" y="759147"/>
                  </a:lnTo>
                  <a:lnTo>
                    <a:pt x="400787" y="757974"/>
                  </a:lnTo>
                  <a:lnTo>
                    <a:pt x="401241" y="756698"/>
                  </a:lnTo>
                  <a:lnTo>
                    <a:pt x="404385" y="754633"/>
                  </a:lnTo>
                  <a:lnTo>
                    <a:pt x="406701" y="753850"/>
                  </a:lnTo>
                  <a:lnTo>
                    <a:pt x="408172" y="752575"/>
                  </a:lnTo>
                  <a:lnTo>
                    <a:pt x="409565" y="750549"/>
                  </a:lnTo>
                  <a:lnTo>
                    <a:pt x="411826" y="749141"/>
                  </a:lnTo>
                  <a:lnTo>
                    <a:pt x="414947" y="748343"/>
                  </a:lnTo>
                  <a:lnTo>
                    <a:pt x="415776" y="747584"/>
                  </a:lnTo>
                  <a:lnTo>
                    <a:pt x="415659" y="746606"/>
                  </a:lnTo>
                  <a:lnTo>
                    <a:pt x="416301" y="745902"/>
                  </a:lnTo>
                  <a:lnTo>
                    <a:pt x="418147" y="745393"/>
                  </a:lnTo>
                  <a:lnTo>
                    <a:pt x="419148" y="744439"/>
                  </a:lnTo>
                  <a:lnTo>
                    <a:pt x="419313" y="743039"/>
                  </a:lnTo>
                  <a:lnTo>
                    <a:pt x="419907" y="741740"/>
                  </a:lnTo>
                  <a:lnTo>
                    <a:pt x="420932" y="740543"/>
                  </a:lnTo>
                  <a:lnTo>
                    <a:pt x="422074" y="740097"/>
                  </a:lnTo>
                  <a:lnTo>
                    <a:pt x="423334" y="740402"/>
                  </a:lnTo>
                  <a:lnTo>
                    <a:pt x="424515" y="739948"/>
                  </a:lnTo>
                  <a:lnTo>
                    <a:pt x="425626" y="738735"/>
                  </a:lnTo>
                  <a:lnTo>
                    <a:pt x="426956" y="738172"/>
                  </a:lnTo>
                  <a:lnTo>
                    <a:pt x="428505" y="738251"/>
                  </a:lnTo>
                  <a:lnTo>
                    <a:pt x="429303" y="737984"/>
                  </a:lnTo>
                  <a:lnTo>
                    <a:pt x="431963" y="737421"/>
                  </a:lnTo>
                  <a:lnTo>
                    <a:pt x="433434" y="736404"/>
                  </a:lnTo>
                  <a:lnTo>
                    <a:pt x="434639" y="734128"/>
                  </a:lnTo>
                  <a:lnTo>
                    <a:pt x="435710" y="733251"/>
                  </a:lnTo>
                  <a:lnTo>
                    <a:pt x="436649" y="733760"/>
                  </a:lnTo>
                  <a:lnTo>
                    <a:pt x="438269" y="733001"/>
                  </a:lnTo>
                  <a:lnTo>
                    <a:pt x="440569" y="730975"/>
                  </a:lnTo>
                  <a:lnTo>
                    <a:pt x="441007" y="730936"/>
                  </a:lnTo>
                  <a:lnTo>
                    <a:pt x="442705" y="729989"/>
                  </a:lnTo>
                  <a:lnTo>
                    <a:pt x="444457" y="726484"/>
                  </a:lnTo>
                  <a:lnTo>
                    <a:pt x="445357" y="724145"/>
                  </a:lnTo>
                  <a:lnTo>
                    <a:pt x="445146" y="722228"/>
                  </a:lnTo>
                  <a:lnTo>
                    <a:pt x="444567" y="720859"/>
                  </a:lnTo>
                  <a:lnTo>
                    <a:pt x="444762" y="718848"/>
                  </a:lnTo>
                  <a:lnTo>
                    <a:pt x="445341" y="713396"/>
                  </a:lnTo>
                  <a:lnTo>
                    <a:pt x="445498" y="711166"/>
                  </a:lnTo>
                  <a:lnTo>
                    <a:pt x="446429" y="709617"/>
                  </a:lnTo>
                  <a:lnTo>
                    <a:pt x="446366" y="708083"/>
                  </a:lnTo>
                  <a:lnTo>
                    <a:pt x="444708" y="704641"/>
                  </a:lnTo>
                  <a:lnTo>
                    <a:pt x="443033" y="701621"/>
                  </a:lnTo>
                  <a:lnTo>
                    <a:pt x="442134" y="696513"/>
                  </a:lnTo>
                  <a:lnTo>
                    <a:pt x="441539" y="694572"/>
                  </a:lnTo>
                  <a:lnTo>
                    <a:pt x="440146" y="694056"/>
                  </a:lnTo>
                  <a:lnTo>
                    <a:pt x="438879" y="692366"/>
                  </a:lnTo>
                  <a:lnTo>
                    <a:pt x="437283" y="692217"/>
                  </a:lnTo>
                  <a:lnTo>
                    <a:pt x="436532" y="691568"/>
                  </a:lnTo>
                  <a:lnTo>
                    <a:pt x="435757" y="691036"/>
                  </a:lnTo>
                  <a:lnTo>
                    <a:pt x="434623" y="691193"/>
                  </a:lnTo>
                  <a:lnTo>
                    <a:pt x="433653" y="692178"/>
                  </a:lnTo>
                  <a:lnTo>
                    <a:pt x="431861" y="692210"/>
                  </a:lnTo>
                  <a:lnTo>
                    <a:pt x="430727" y="692617"/>
                  </a:lnTo>
                  <a:lnTo>
                    <a:pt x="429397" y="693493"/>
                  </a:lnTo>
                  <a:lnTo>
                    <a:pt x="428130" y="693094"/>
                  </a:lnTo>
                  <a:lnTo>
                    <a:pt x="427332" y="692319"/>
                  </a:lnTo>
                  <a:lnTo>
                    <a:pt x="425618" y="692312"/>
                  </a:lnTo>
                  <a:lnTo>
                    <a:pt x="425736" y="688846"/>
                  </a:lnTo>
                  <a:lnTo>
                    <a:pt x="428756" y="683714"/>
                  </a:lnTo>
                  <a:lnTo>
                    <a:pt x="429569" y="681327"/>
                  </a:lnTo>
                  <a:lnTo>
                    <a:pt x="429178" y="679974"/>
                  </a:lnTo>
                  <a:lnTo>
                    <a:pt x="430078" y="675209"/>
                  </a:lnTo>
                  <a:lnTo>
                    <a:pt x="432276" y="667057"/>
                  </a:lnTo>
                  <a:lnTo>
                    <a:pt x="432980" y="661730"/>
                  </a:lnTo>
                  <a:lnTo>
                    <a:pt x="432182" y="659218"/>
                  </a:lnTo>
                  <a:lnTo>
                    <a:pt x="432159" y="657466"/>
                  </a:lnTo>
                  <a:lnTo>
                    <a:pt x="433293" y="655979"/>
                  </a:lnTo>
                  <a:lnTo>
                    <a:pt x="433841" y="655534"/>
                  </a:lnTo>
                  <a:lnTo>
                    <a:pt x="431009" y="653718"/>
                  </a:lnTo>
                  <a:lnTo>
                    <a:pt x="429483" y="652060"/>
                  </a:lnTo>
                  <a:lnTo>
                    <a:pt x="427527" y="650878"/>
                  </a:lnTo>
                  <a:lnTo>
                    <a:pt x="425423" y="649932"/>
                  </a:lnTo>
                  <a:lnTo>
                    <a:pt x="424406" y="650331"/>
                  </a:lnTo>
                  <a:lnTo>
                    <a:pt x="423318" y="650878"/>
                  </a:lnTo>
                  <a:lnTo>
                    <a:pt x="421214" y="651747"/>
                  </a:lnTo>
                  <a:lnTo>
                    <a:pt x="418820" y="653249"/>
                  </a:lnTo>
                  <a:lnTo>
                    <a:pt x="417584" y="653796"/>
                  </a:lnTo>
                  <a:lnTo>
                    <a:pt x="415401" y="654352"/>
                  </a:lnTo>
                  <a:lnTo>
                    <a:pt x="412937" y="654829"/>
                  </a:lnTo>
                  <a:lnTo>
                    <a:pt x="410902" y="654517"/>
                  </a:lnTo>
                  <a:lnTo>
                    <a:pt x="409158" y="654196"/>
                  </a:lnTo>
                  <a:lnTo>
                    <a:pt x="408062" y="653249"/>
                  </a:lnTo>
                  <a:lnTo>
                    <a:pt x="407483" y="651191"/>
                  </a:lnTo>
                  <a:lnTo>
                    <a:pt x="407483" y="649455"/>
                  </a:lnTo>
                  <a:lnTo>
                    <a:pt x="407124" y="646936"/>
                  </a:lnTo>
                  <a:lnTo>
                    <a:pt x="405817" y="645512"/>
                  </a:lnTo>
                  <a:lnTo>
                    <a:pt x="405379" y="644408"/>
                  </a:lnTo>
                  <a:lnTo>
                    <a:pt x="405309" y="643071"/>
                  </a:lnTo>
                  <a:lnTo>
                    <a:pt x="405457" y="641576"/>
                  </a:lnTo>
                  <a:lnTo>
                    <a:pt x="405817" y="640473"/>
                  </a:lnTo>
                  <a:lnTo>
                    <a:pt x="405598" y="639136"/>
                  </a:lnTo>
                  <a:lnTo>
                    <a:pt x="405019" y="638189"/>
                  </a:lnTo>
                  <a:lnTo>
                    <a:pt x="405168" y="636538"/>
                  </a:lnTo>
                  <a:lnTo>
                    <a:pt x="404878" y="634254"/>
                  </a:lnTo>
                  <a:lnTo>
                    <a:pt x="404010" y="632838"/>
                  </a:lnTo>
                  <a:lnTo>
                    <a:pt x="403572" y="631195"/>
                  </a:lnTo>
                  <a:lnTo>
                    <a:pt x="403572" y="629552"/>
                  </a:lnTo>
                  <a:lnTo>
                    <a:pt x="402923" y="627909"/>
                  </a:lnTo>
                  <a:lnTo>
                    <a:pt x="402852" y="626109"/>
                  </a:lnTo>
                  <a:lnTo>
                    <a:pt x="403431" y="624467"/>
                  </a:lnTo>
                  <a:lnTo>
                    <a:pt x="403650" y="622824"/>
                  </a:lnTo>
                  <a:lnTo>
                    <a:pt x="403001" y="621650"/>
                  </a:lnTo>
                  <a:lnTo>
                    <a:pt x="401765" y="620946"/>
                  </a:lnTo>
                  <a:lnTo>
                    <a:pt x="400818" y="619069"/>
                  </a:lnTo>
                  <a:lnTo>
                    <a:pt x="400669" y="616643"/>
                  </a:lnTo>
                  <a:lnTo>
                    <a:pt x="399652" y="615321"/>
                  </a:lnTo>
                  <a:lnTo>
                    <a:pt x="398565" y="614226"/>
                  </a:lnTo>
                  <a:lnTo>
                    <a:pt x="397329" y="614226"/>
                  </a:lnTo>
                  <a:lnTo>
                    <a:pt x="395443" y="613600"/>
                  </a:lnTo>
                  <a:lnTo>
                    <a:pt x="393777" y="613678"/>
                  </a:lnTo>
                  <a:lnTo>
                    <a:pt x="391086" y="613600"/>
                  </a:lnTo>
                  <a:lnTo>
                    <a:pt x="389849" y="613209"/>
                  </a:lnTo>
                  <a:lnTo>
                    <a:pt x="389200" y="612356"/>
                  </a:lnTo>
                  <a:lnTo>
                    <a:pt x="387534" y="611190"/>
                  </a:lnTo>
                  <a:lnTo>
                    <a:pt x="386587" y="609164"/>
                  </a:lnTo>
                  <a:lnTo>
                    <a:pt x="385429" y="608773"/>
                  </a:lnTo>
                  <a:lnTo>
                    <a:pt x="383755" y="609399"/>
                  </a:lnTo>
                  <a:lnTo>
                    <a:pt x="383176" y="610181"/>
                  </a:lnTo>
                  <a:lnTo>
                    <a:pt x="382527" y="611276"/>
                  </a:lnTo>
                  <a:lnTo>
                    <a:pt x="381369" y="612528"/>
                  </a:lnTo>
                  <a:lnTo>
                    <a:pt x="379843" y="612450"/>
                  </a:lnTo>
                  <a:lnTo>
                    <a:pt x="378247" y="613154"/>
                  </a:lnTo>
                  <a:lnTo>
                    <a:pt x="376722" y="613232"/>
                  </a:lnTo>
                  <a:lnTo>
                    <a:pt x="374688" y="613389"/>
                  </a:lnTo>
                  <a:lnTo>
                    <a:pt x="372654" y="612763"/>
                  </a:lnTo>
                  <a:lnTo>
                    <a:pt x="370189" y="612059"/>
                  </a:lnTo>
                  <a:lnTo>
                    <a:pt x="368077" y="611589"/>
                  </a:lnTo>
                  <a:lnTo>
                    <a:pt x="366043" y="612059"/>
                  </a:lnTo>
                  <a:lnTo>
                    <a:pt x="364666" y="611667"/>
                  </a:lnTo>
                  <a:lnTo>
                    <a:pt x="362851" y="611433"/>
                  </a:lnTo>
                  <a:lnTo>
                    <a:pt x="360817" y="611276"/>
                  </a:lnTo>
                  <a:lnTo>
                    <a:pt x="359221" y="610025"/>
                  </a:lnTo>
                  <a:lnTo>
                    <a:pt x="357476" y="609328"/>
                  </a:lnTo>
                  <a:lnTo>
                    <a:pt x="356529" y="609563"/>
                  </a:lnTo>
                  <a:lnTo>
                    <a:pt x="355293" y="610345"/>
                  </a:lnTo>
                  <a:lnTo>
                    <a:pt x="353987" y="610189"/>
                  </a:lnTo>
                  <a:lnTo>
                    <a:pt x="352313" y="609563"/>
                  </a:lnTo>
                  <a:lnTo>
                    <a:pt x="351663" y="608084"/>
                  </a:lnTo>
                  <a:lnTo>
                    <a:pt x="351812" y="607145"/>
                  </a:lnTo>
                  <a:lnTo>
                    <a:pt x="352172" y="606206"/>
                  </a:lnTo>
                  <a:lnTo>
                    <a:pt x="352821" y="604885"/>
                  </a:lnTo>
                  <a:lnTo>
                    <a:pt x="352461" y="603484"/>
                  </a:lnTo>
                  <a:lnTo>
                    <a:pt x="352610" y="602240"/>
                  </a:lnTo>
                  <a:lnTo>
                    <a:pt x="352899" y="601153"/>
                  </a:lnTo>
                  <a:lnTo>
                    <a:pt x="353189" y="599909"/>
                  </a:lnTo>
                  <a:lnTo>
                    <a:pt x="352970" y="598743"/>
                  </a:lnTo>
                  <a:lnTo>
                    <a:pt x="352899" y="597499"/>
                  </a:lnTo>
                  <a:lnTo>
                    <a:pt x="352751" y="596334"/>
                  </a:lnTo>
                  <a:lnTo>
                    <a:pt x="352532" y="595090"/>
                  </a:lnTo>
                  <a:lnTo>
                    <a:pt x="353400" y="593306"/>
                  </a:lnTo>
                  <a:lnTo>
                    <a:pt x="354128" y="591835"/>
                  </a:lnTo>
                  <a:lnTo>
                    <a:pt x="353690" y="590599"/>
                  </a:lnTo>
                  <a:lnTo>
                    <a:pt x="353838" y="589746"/>
                  </a:lnTo>
                  <a:lnTo>
                    <a:pt x="354417" y="588354"/>
                  </a:lnTo>
                  <a:lnTo>
                    <a:pt x="355145" y="586648"/>
                  </a:lnTo>
                  <a:lnTo>
                    <a:pt x="355075" y="583472"/>
                  </a:lnTo>
                  <a:lnTo>
                    <a:pt x="354425" y="581617"/>
                  </a:lnTo>
                  <a:lnTo>
                    <a:pt x="353713" y="581117"/>
                  </a:lnTo>
                  <a:lnTo>
                    <a:pt x="353533" y="580562"/>
                  </a:lnTo>
                  <a:lnTo>
                    <a:pt x="353877" y="579826"/>
                  </a:lnTo>
                  <a:lnTo>
                    <a:pt x="353502" y="579075"/>
                  </a:lnTo>
                  <a:lnTo>
                    <a:pt x="353353" y="578301"/>
                  </a:lnTo>
                  <a:lnTo>
                    <a:pt x="353729" y="577628"/>
                  </a:lnTo>
                  <a:lnTo>
                    <a:pt x="353212" y="576297"/>
                  </a:lnTo>
                  <a:lnTo>
                    <a:pt x="352172" y="575915"/>
                  </a:lnTo>
                  <a:lnTo>
                    <a:pt x="351812" y="575531"/>
                  </a:lnTo>
                  <a:lnTo>
                    <a:pt x="351452" y="574060"/>
                  </a:lnTo>
                  <a:lnTo>
                    <a:pt x="351163" y="572362"/>
                  </a:lnTo>
                  <a:lnTo>
                    <a:pt x="351311" y="571056"/>
                  </a:lnTo>
                  <a:lnTo>
                    <a:pt x="350803" y="569906"/>
                  </a:lnTo>
                  <a:lnTo>
                    <a:pt x="350075" y="569209"/>
                  </a:lnTo>
                  <a:lnTo>
                    <a:pt x="349348" y="567981"/>
                  </a:lnTo>
                  <a:lnTo>
                    <a:pt x="348620" y="567058"/>
                  </a:lnTo>
                  <a:lnTo>
                    <a:pt x="348331" y="565752"/>
                  </a:lnTo>
                  <a:lnTo>
                    <a:pt x="347846" y="564062"/>
                  </a:lnTo>
                  <a:lnTo>
                    <a:pt x="349293" y="563749"/>
                  </a:lnTo>
                  <a:lnTo>
                    <a:pt x="349864" y="562802"/>
                  </a:lnTo>
                  <a:lnTo>
                    <a:pt x="350881" y="561519"/>
                  </a:lnTo>
                  <a:lnTo>
                    <a:pt x="352219" y="561183"/>
                  </a:lnTo>
                  <a:lnTo>
                    <a:pt x="353815" y="560713"/>
                  </a:lnTo>
                  <a:lnTo>
                    <a:pt x="354402" y="559767"/>
                  </a:lnTo>
                  <a:lnTo>
                    <a:pt x="350686" y="556356"/>
                  </a:lnTo>
                  <a:lnTo>
                    <a:pt x="348456" y="554314"/>
                  </a:lnTo>
                  <a:lnTo>
                    <a:pt x="349762" y="551544"/>
                  </a:lnTo>
                  <a:lnTo>
                    <a:pt x="351969" y="546889"/>
                  </a:lnTo>
                  <a:lnTo>
                    <a:pt x="354097" y="542383"/>
                  </a:lnTo>
                  <a:lnTo>
                    <a:pt x="355724" y="538957"/>
                  </a:lnTo>
                  <a:lnTo>
                    <a:pt x="356138" y="538322"/>
                  </a:lnTo>
                  <a:lnTo>
                    <a:pt x="357562" y="538104"/>
                  </a:lnTo>
                  <a:lnTo>
                    <a:pt x="357304" y="536336"/>
                  </a:lnTo>
                  <a:lnTo>
                    <a:pt x="357257" y="535178"/>
                  </a:lnTo>
                  <a:lnTo>
                    <a:pt x="356115" y="535115"/>
                  </a:lnTo>
                  <a:lnTo>
                    <a:pt x="357390" y="530937"/>
                  </a:lnTo>
                  <a:lnTo>
                    <a:pt x="359276" y="524992"/>
                  </a:lnTo>
                  <a:lnTo>
                    <a:pt x="360707" y="520493"/>
                  </a:lnTo>
                  <a:lnTo>
                    <a:pt x="361169" y="519742"/>
                  </a:lnTo>
                  <a:lnTo>
                    <a:pt x="362194" y="519531"/>
                  </a:lnTo>
                  <a:lnTo>
                    <a:pt x="362428" y="519015"/>
                  </a:lnTo>
                  <a:lnTo>
                    <a:pt x="361192" y="518294"/>
                  </a:lnTo>
                  <a:lnTo>
                    <a:pt x="360434" y="516894"/>
                  </a:lnTo>
                  <a:lnTo>
                    <a:pt x="358783" y="512881"/>
                  </a:lnTo>
                  <a:lnTo>
                    <a:pt x="356178" y="506559"/>
                  </a:lnTo>
                  <a:lnTo>
                    <a:pt x="355990" y="504298"/>
                  </a:lnTo>
                  <a:lnTo>
                    <a:pt x="355035" y="502906"/>
                  </a:lnTo>
                  <a:lnTo>
                    <a:pt x="353439" y="503375"/>
                  </a:lnTo>
                  <a:lnTo>
                    <a:pt x="351554" y="502929"/>
                  </a:lnTo>
                  <a:lnTo>
                    <a:pt x="346836" y="499503"/>
                  </a:lnTo>
                  <a:lnTo>
                    <a:pt x="343715" y="497649"/>
                  </a:lnTo>
                  <a:lnTo>
                    <a:pt x="342659" y="496553"/>
                  </a:lnTo>
                  <a:lnTo>
                    <a:pt x="342189" y="493041"/>
                  </a:lnTo>
                  <a:lnTo>
                    <a:pt x="341258" y="489168"/>
                  </a:lnTo>
                  <a:lnTo>
                    <a:pt x="340859" y="484380"/>
                  </a:lnTo>
                  <a:lnTo>
                    <a:pt x="341023" y="483238"/>
                  </a:lnTo>
                  <a:lnTo>
                    <a:pt x="343660" y="479608"/>
                  </a:lnTo>
                  <a:lnTo>
                    <a:pt x="343652" y="477777"/>
                  </a:lnTo>
                  <a:lnTo>
                    <a:pt x="343871" y="476173"/>
                  </a:lnTo>
                  <a:lnTo>
                    <a:pt x="343762" y="474906"/>
                  </a:lnTo>
                  <a:lnTo>
                    <a:pt x="343112" y="474890"/>
                  </a:lnTo>
                  <a:lnTo>
                    <a:pt x="342056" y="475446"/>
                  </a:lnTo>
                  <a:lnTo>
                    <a:pt x="340452" y="475868"/>
                  </a:lnTo>
                  <a:lnTo>
                    <a:pt x="339545" y="475907"/>
                  </a:lnTo>
                  <a:lnTo>
                    <a:pt x="330337" y="475563"/>
                  </a:lnTo>
                  <a:lnTo>
                    <a:pt x="319861" y="475172"/>
                  </a:lnTo>
                  <a:lnTo>
                    <a:pt x="311146" y="474843"/>
                  </a:lnTo>
                  <a:lnTo>
                    <a:pt x="303581" y="474562"/>
                  </a:lnTo>
                  <a:lnTo>
                    <a:pt x="303330" y="471440"/>
                  </a:lnTo>
                  <a:lnTo>
                    <a:pt x="302900" y="466222"/>
                  </a:lnTo>
                  <a:lnTo>
                    <a:pt x="302595" y="462514"/>
                  </a:lnTo>
                  <a:lnTo>
                    <a:pt x="302110" y="456646"/>
                  </a:lnTo>
                  <a:lnTo>
                    <a:pt x="299074" y="452992"/>
                  </a:lnTo>
                  <a:lnTo>
                    <a:pt x="295781" y="449034"/>
                  </a:lnTo>
                  <a:lnTo>
                    <a:pt x="294623" y="448017"/>
                  </a:lnTo>
                  <a:lnTo>
                    <a:pt x="298605" y="447892"/>
                  </a:lnTo>
                  <a:lnTo>
                    <a:pt x="301429" y="447806"/>
                  </a:lnTo>
                  <a:lnTo>
                    <a:pt x="300874" y="437189"/>
                  </a:lnTo>
                  <a:lnTo>
                    <a:pt x="300013" y="436110"/>
                  </a:lnTo>
                  <a:lnTo>
                    <a:pt x="299246" y="432683"/>
                  </a:lnTo>
                  <a:lnTo>
                    <a:pt x="298730" y="430743"/>
                  </a:lnTo>
                  <a:lnTo>
                    <a:pt x="297330" y="429178"/>
                  </a:lnTo>
                  <a:lnTo>
                    <a:pt x="297009" y="427410"/>
                  </a:lnTo>
                  <a:lnTo>
                    <a:pt x="297267" y="426236"/>
                  </a:lnTo>
                  <a:lnTo>
                    <a:pt x="298034" y="425509"/>
                  </a:lnTo>
                  <a:lnTo>
                    <a:pt x="298542" y="423694"/>
                  </a:lnTo>
                  <a:lnTo>
                    <a:pt x="298159" y="421871"/>
                  </a:lnTo>
                  <a:lnTo>
                    <a:pt x="297330" y="420173"/>
                  </a:lnTo>
                  <a:lnTo>
                    <a:pt x="296313" y="418546"/>
                  </a:lnTo>
                  <a:lnTo>
                    <a:pt x="294365" y="417544"/>
                  </a:lnTo>
                  <a:lnTo>
                    <a:pt x="291579" y="415729"/>
                  </a:lnTo>
                  <a:lnTo>
                    <a:pt x="287355" y="413422"/>
                  </a:lnTo>
                  <a:lnTo>
                    <a:pt x="283787" y="411810"/>
                  </a:lnTo>
                  <a:lnTo>
                    <a:pt x="282645" y="412006"/>
                  </a:lnTo>
                  <a:lnTo>
                    <a:pt x="276339" y="412631"/>
                  </a:lnTo>
                  <a:lnTo>
                    <a:pt x="274243" y="412960"/>
                  </a:lnTo>
                  <a:lnTo>
                    <a:pt x="272834" y="412592"/>
                  </a:lnTo>
                  <a:lnTo>
                    <a:pt x="268133" y="412608"/>
                  </a:lnTo>
                  <a:lnTo>
                    <a:pt x="266286" y="411372"/>
                  </a:lnTo>
                  <a:lnTo>
                    <a:pt x="264737" y="409924"/>
                  </a:lnTo>
                  <a:lnTo>
                    <a:pt x="261444" y="406247"/>
                  </a:lnTo>
                  <a:lnTo>
                    <a:pt x="260935" y="404409"/>
                  </a:lnTo>
                  <a:lnTo>
                    <a:pt x="259660" y="403822"/>
                  </a:lnTo>
                  <a:lnTo>
                    <a:pt x="257727" y="404049"/>
                  </a:lnTo>
                  <a:lnTo>
                    <a:pt x="255771" y="403799"/>
                  </a:lnTo>
                  <a:lnTo>
                    <a:pt x="251985" y="402273"/>
                  </a:lnTo>
                  <a:lnTo>
                    <a:pt x="248433" y="400709"/>
                  </a:lnTo>
                  <a:lnTo>
                    <a:pt x="246712" y="400771"/>
                  </a:lnTo>
                  <a:lnTo>
                    <a:pt x="245186" y="399793"/>
                  </a:lnTo>
                  <a:lnTo>
                    <a:pt x="242487" y="397407"/>
                  </a:lnTo>
                  <a:lnTo>
                    <a:pt x="241228" y="396476"/>
                  </a:lnTo>
                  <a:lnTo>
                    <a:pt x="240657" y="395240"/>
                  </a:lnTo>
                  <a:lnTo>
                    <a:pt x="240085" y="393425"/>
                  </a:lnTo>
                  <a:lnTo>
                    <a:pt x="238998" y="393034"/>
                  </a:lnTo>
                  <a:lnTo>
                    <a:pt x="237598" y="393362"/>
                  </a:lnTo>
                  <a:lnTo>
                    <a:pt x="236080" y="394293"/>
                  </a:lnTo>
                  <a:lnTo>
                    <a:pt x="233952" y="393675"/>
                  </a:lnTo>
                  <a:lnTo>
                    <a:pt x="231347" y="392001"/>
                  </a:lnTo>
                  <a:lnTo>
                    <a:pt x="229665" y="390695"/>
                  </a:lnTo>
                  <a:lnTo>
                    <a:pt x="228702" y="390076"/>
                  </a:lnTo>
                  <a:lnTo>
                    <a:pt x="226441" y="389161"/>
                  </a:lnTo>
                  <a:lnTo>
                    <a:pt x="224259" y="388973"/>
                  </a:lnTo>
                  <a:lnTo>
                    <a:pt x="220957" y="390319"/>
                  </a:lnTo>
                  <a:lnTo>
                    <a:pt x="218250" y="389763"/>
                  </a:lnTo>
                  <a:lnTo>
                    <a:pt x="214010" y="389278"/>
                  </a:lnTo>
                  <a:lnTo>
                    <a:pt x="210380" y="388301"/>
                  </a:lnTo>
                  <a:lnTo>
                    <a:pt x="209058" y="385766"/>
                  </a:lnTo>
                  <a:lnTo>
                    <a:pt x="208346" y="384092"/>
                  </a:lnTo>
                  <a:lnTo>
                    <a:pt x="206187" y="383043"/>
                  </a:lnTo>
                  <a:lnTo>
                    <a:pt x="204466" y="381760"/>
                  </a:lnTo>
                  <a:lnTo>
                    <a:pt x="202416" y="379812"/>
                  </a:lnTo>
                  <a:lnTo>
                    <a:pt x="201399" y="379163"/>
                  </a:lnTo>
                  <a:lnTo>
                    <a:pt x="199545" y="378623"/>
                  </a:lnTo>
                  <a:lnTo>
                    <a:pt x="197831" y="377934"/>
                  </a:lnTo>
                  <a:lnTo>
                    <a:pt x="197643" y="376706"/>
                  </a:lnTo>
                  <a:lnTo>
                    <a:pt x="197002" y="375087"/>
                  </a:lnTo>
                  <a:lnTo>
                    <a:pt x="196853" y="374688"/>
                  </a:lnTo>
                  <a:lnTo>
                    <a:pt x="195688" y="372724"/>
                  </a:lnTo>
                  <a:lnTo>
                    <a:pt x="195140" y="372583"/>
                  </a:lnTo>
                  <a:lnTo>
                    <a:pt x="194537" y="372974"/>
                  </a:lnTo>
                  <a:lnTo>
                    <a:pt x="194084" y="373256"/>
                  </a:lnTo>
                  <a:lnTo>
                    <a:pt x="193591" y="372912"/>
                  </a:lnTo>
                  <a:lnTo>
                    <a:pt x="193505" y="372036"/>
                  </a:lnTo>
                  <a:lnTo>
                    <a:pt x="193818" y="370627"/>
                  </a:lnTo>
                  <a:lnTo>
                    <a:pt x="193145" y="369156"/>
                  </a:lnTo>
                  <a:lnTo>
                    <a:pt x="191479" y="367607"/>
                  </a:lnTo>
                  <a:lnTo>
                    <a:pt x="190602" y="366004"/>
                  </a:lnTo>
                  <a:lnTo>
                    <a:pt x="190524" y="364345"/>
                  </a:lnTo>
                  <a:lnTo>
                    <a:pt x="190156" y="363242"/>
                  </a:lnTo>
                  <a:lnTo>
                    <a:pt x="189491" y="362679"/>
                  </a:lnTo>
                  <a:lnTo>
                    <a:pt x="189116" y="361709"/>
                  </a:lnTo>
                  <a:lnTo>
                    <a:pt x="189038" y="360332"/>
                  </a:lnTo>
                  <a:lnTo>
                    <a:pt x="189523" y="358689"/>
                  </a:lnTo>
                  <a:lnTo>
                    <a:pt x="190571" y="356788"/>
                  </a:lnTo>
                  <a:lnTo>
                    <a:pt x="190344" y="353854"/>
                  </a:lnTo>
                  <a:lnTo>
                    <a:pt x="188850" y="349895"/>
                  </a:lnTo>
                  <a:lnTo>
                    <a:pt x="188021" y="347047"/>
                  </a:lnTo>
                  <a:lnTo>
                    <a:pt x="187864" y="345295"/>
                  </a:lnTo>
                  <a:lnTo>
                    <a:pt x="188091" y="343996"/>
                  </a:lnTo>
                  <a:lnTo>
                    <a:pt x="188998" y="342737"/>
                  </a:lnTo>
                  <a:lnTo>
                    <a:pt x="190806" y="339647"/>
                  </a:lnTo>
                  <a:lnTo>
                    <a:pt x="191126" y="337292"/>
                  </a:lnTo>
                  <a:lnTo>
                    <a:pt x="190555" y="334640"/>
                  </a:lnTo>
                  <a:lnTo>
                    <a:pt x="190477" y="332613"/>
                  </a:lnTo>
                  <a:lnTo>
                    <a:pt x="190892" y="331221"/>
                  </a:lnTo>
                  <a:lnTo>
                    <a:pt x="190266" y="329398"/>
                  </a:lnTo>
                  <a:lnTo>
                    <a:pt x="188983" y="327677"/>
                  </a:lnTo>
                  <a:lnTo>
                    <a:pt x="188091" y="327638"/>
                  </a:lnTo>
                  <a:lnTo>
                    <a:pt x="186878" y="328107"/>
                  </a:lnTo>
                  <a:lnTo>
                    <a:pt x="185415" y="329562"/>
                  </a:lnTo>
                  <a:lnTo>
                    <a:pt x="183694" y="329820"/>
                  </a:lnTo>
                  <a:lnTo>
                    <a:pt x="182169" y="328921"/>
                  </a:lnTo>
                  <a:lnTo>
                    <a:pt x="177381" y="329296"/>
                  </a:lnTo>
                  <a:lnTo>
                    <a:pt x="169941" y="330196"/>
                  </a:lnTo>
                  <a:lnTo>
                    <a:pt x="166968" y="331127"/>
                  </a:lnTo>
                  <a:lnTo>
                    <a:pt x="165215" y="331526"/>
                  </a:lnTo>
                  <a:lnTo>
                    <a:pt x="163095" y="331831"/>
                  </a:lnTo>
                  <a:lnTo>
                    <a:pt x="159700" y="333505"/>
                  </a:lnTo>
                  <a:lnTo>
                    <a:pt x="151321" y="340006"/>
                  </a:lnTo>
                  <a:lnTo>
                    <a:pt x="149584" y="340953"/>
                  </a:lnTo>
                  <a:lnTo>
                    <a:pt x="147613" y="341086"/>
                  </a:lnTo>
                  <a:lnTo>
                    <a:pt x="146463" y="341986"/>
                  </a:lnTo>
                  <a:lnTo>
                    <a:pt x="144616" y="342690"/>
                  </a:lnTo>
                  <a:lnTo>
                    <a:pt x="140986" y="345264"/>
                  </a:lnTo>
                  <a:lnTo>
                    <a:pt x="139140" y="347329"/>
                  </a:lnTo>
                  <a:lnTo>
                    <a:pt x="137927" y="349199"/>
                  </a:lnTo>
                  <a:lnTo>
                    <a:pt x="136527" y="349261"/>
                  </a:lnTo>
                  <a:lnTo>
                    <a:pt x="135439" y="348745"/>
                  </a:lnTo>
                  <a:lnTo>
                    <a:pt x="132005" y="349003"/>
                  </a:lnTo>
                  <a:lnTo>
                    <a:pt x="130245" y="349645"/>
                  </a:lnTo>
                  <a:lnTo>
                    <a:pt x="128336" y="351460"/>
                  </a:lnTo>
                  <a:lnTo>
                    <a:pt x="125965" y="354746"/>
                  </a:lnTo>
                  <a:lnTo>
                    <a:pt x="124987" y="355685"/>
                  </a:lnTo>
                  <a:lnTo>
                    <a:pt x="123078" y="356655"/>
                  </a:lnTo>
                  <a:lnTo>
                    <a:pt x="120872" y="357460"/>
                  </a:lnTo>
                  <a:lnTo>
                    <a:pt x="118142" y="358665"/>
                  </a:lnTo>
                  <a:lnTo>
                    <a:pt x="116921" y="358743"/>
                  </a:lnTo>
                  <a:lnTo>
                    <a:pt x="115842" y="358955"/>
                  </a:lnTo>
                  <a:lnTo>
                    <a:pt x="114911" y="358407"/>
                  </a:lnTo>
                  <a:lnTo>
                    <a:pt x="114598" y="357226"/>
                  </a:lnTo>
                  <a:lnTo>
                    <a:pt x="113190" y="356483"/>
                  </a:lnTo>
                  <a:lnTo>
                    <a:pt x="109825" y="356107"/>
                  </a:lnTo>
                  <a:lnTo>
                    <a:pt x="104842" y="355246"/>
                  </a:lnTo>
                  <a:lnTo>
                    <a:pt x="99702" y="355082"/>
                  </a:lnTo>
                  <a:lnTo>
                    <a:pt x="97151" y="355160"/>
                  </a:lnTo>
                  <a:lnTo>
                    <a:pt x="95055" y="355215"/>
                  </a:lnTo>
                  <a:lnTo>
                    <a:pt x="91417" y="354754"/>
                  </a:lnTo>
                  <a:lnTo>
                    <a:pt x="88765" y="354675"/>
                  </a:lnTo>
                  <a:lnTo>
                    <a:pt x="86441" y="355841"/>
                  </a:lnTo>
                  <a:lnTo>
                    <a:pt x="83061" y="357288"/>
                  </a:lnTo>
                  <a:lnTo>
                    <a:pt x="81520" y="357656"/>
                  </a:lnTo>
                  <a:lnTo>
                    <a:pt x="80386" y="357711"/>
                  </a:lnTo>
                  <a:lnTo>
                    <a:pt x="79283" y="357531"/>
                  </a:lnTo>
                  <a:lnTo>
                    <a:pt x="77992" y="356780"/>
                  </a:lnTo>
                  <a:lnTo>
                    <a:pt x="76185" y="355051"/>
                  </a:lnTo>
                  <a:lnTo>
                    <a:pt x="74792" y="355716"/>
                  </a:lnTo>
                  <a:lnTo>
                    <a:pt x="73791" y="356459"/>
                  </a:lnTo>
                  <a:lnTo>
                    <a:pt x="73806" y="352696"/>
                  </a:lnTo>
                  <a:lnTo>
                    <a:pt x="73830" y="347040"/>
                  </a:lnTo>
                  <a:lnTo>
                    <a:pt x="73853" y="342056"/>
                  </a:lnTo>
                  <a:lnTo>
                    <a:pt x="73869" y="338074"/>
                  </a:lnTo>
                  <a:lnTo>
                    <a:pt x="73885" y="333427"/>
                  </a:lnTo>
                  <a:lnTo>
                    <a:pt x="73900" y="330149"/>
                  </a:lnTo>
                  <a:lnTo>
                    <a:pt x="74847" y="328905"/>
                  </a:lnTo>
                  <a:lnTo>
                    <a:pt x="75426" y="327512"/>
                  </a:lnTo>
                  <a:lnTo>
                    <a:pt x="74729" y="325651"/>
                  </a:lnTo>
                  <a:lnTo>
                    <a:pt x="74886" y="323945"/>
                  </a:lnTo>
                  <a:lnTo>
                    <a:pt x="75371" y="322756"/>
                  </a:lnTo>
                  <a:lnTo>
                    <a:pt x="76005" y="321598"/>
                  </a:lnTo>
                  <a:lnTo>
                    <a:pt x="74542" y="322177"/>
                  </a:lnTo>
                  <a:lnTo>
                    <a:pt x="73900" y="322498"/>
                  </a:lnTo>
                  <a:lnTo>
                    <a:pt x="73118" y="323374"/>
                  </a:lnTo>
                  <a:lnTo>
                    <a:pt x="71225" y="324563"/>
                  </a:lnTo>
                  <a:lnTo>
                    <a:pt x="69957" y="325752"/>
                  </a:lnTo>
                  <a:lnTo>
                    <a:pt x="68463" y="326722"/>
                  </a:lnTo>
                  <a:lnTo>
                    <a:pt x="66570" y="328858"/>
                  </a:lnTo>
                  <a:lnTo>
                    <a:pt x="65013" y="330032"/>
                  </a:lnTo>
                  <a:lnTo>
                    <a:pt x="63393" y="330782"/>
                  </a:lnTo>
                  <a:lnTo>
                    <a:pt x="60702" y="333294"/>
                  </a:lnTo>
                  <a:lnTo>
                    <a:pt x="58472" y="333795"/>
                  </a:lnTo>
                  <a:lnTo>
                    <a:pt x="52573" y="334178"/>
                  </a:lnTo>
                  <a:lnTo>
                    <a:pt x="46440" y="334170"/>
                  </a:lnTo>
                  <a:lnTo>
                    <a:pt x="40830" y="334162"/>
                  </a:lnTo>
                  <a:lnTo>
                    <a:pt x="39986" y="334131"/>
                  </a:lnTo>
                  <a:lnTo>
                    <a:pt x="40040" y="332058"/>
                  </a:lnTo>
                  <a:lnTo>
                    <a:pt x="40181" y="330595"/>
                  </a:lnTo>
                  <a:lnTo>
                    <a:pt x="38264" y="329054"/>
                  </a:lnTo>
                  <a:lnTo>
                    <a:pt x="38131" y="327153"/>
                  </a:lnTo>
                  <a:lnTo>
                    <a:pt x="37623" y="325838"/>
                  </a:lnTo>
                  <a:lnTo>
                    <a:pt x="36981" y="324234"/>
                  </a:lnTo>
                  <a:lnTo>
                    <a:pt x="35644" y="323210"/>
                  </a:lnTo>
                  <a:lnTo>
                    <a:pt x="33758" y="322811"/>
                  </a:lnTo>
                  <a:lnTo>
                    <a:pt x="30668" y="321926"/>
                  </a:lnTo>
                  <a:lnTo>
                    <a:pt x="26083" y="321003"/>
                  </a:lnTo>
                  <a:lnTo>
                    <a:pt x="21702" y="320941"/>
                  </a:lnTo>
                  <a:lnTo>
                    <a:pt x="17407" y="321027"/>
                  </a:lnTo>
                  <a:lnTo>
                    <a:pt x="20028" y="317803"/>
                  </a:lnTo>
                  <a:lnTo>
                    <a:pt x="22649" y="314588"/>
                  </a:lnTo>
                  <a:lnTo>
                    <a:pt x="22571" y="311787"/>
                  </a:lnTo>
                  <a:lnTo>
                    <a:pt x="20451" y="309346"/>
                  </a:lnTo>
                  <a:lnTo>
                    <a:pt x="19308" y="307829"/>
                  </a:lnTo>
                  <a:lnTo>
                    <a:pt x="17540" y="305740"/>
                  </a:lnTo>
                  <a:lnTo>
                    <a:pt x="15358" y="304292"/>
                  </a:lnTo>
                  <a:lnTo>
                    <a:pt x="14168" y="302368"/>
                  </a:lnTo>
                  <a:lnTo>
                    <a:pt x="14278" y="301202"/>
                  </a:lnTo>
                  <a:lnTo>
                    <a:pt x="14090" y="300435"/>
                  </a:lnTo>
                  <a:lnTo>
                    <a:pt x="13261" y="299990"/>
                  </a:lnTo>
                  <a:lnTo>
                    <a:pt x="12431" y="299285"/>
                  </a:lnTo>
                  <a:lnTo>
                    <a:pt x="11289" y="298511"/>
                  </a:lnTo>
                  <a:lnTo>
                    <a:pt x="9951" y="297486"/>
                  </a:lnTo>
                  <a:lnTo>
                    <a:pt x="9951" y="296461"/>
                  </a:lnTo>
                  <a:lnTo>
                    <a:pt x="9443" y="295374"/>
                  </a:lnTo>
                  <a:lnTo>
                    <a:pt x="8614" y="294098"/>
                  </a:lnTo>
                  <a:lnTo>
                    <a:pt x="8614" y="293074"/>
                  </a:lnTo>
                  <a:lnTo>
                    <a:pt x="7847" y="291470"/>
                  </a:lnTo>
                  <a:lnTo>
                    <a:pt x="7018" y="290320"/>
                  </a:lnTo>
                  <a:lnTo>
                    <a:pt x="6188" y="289553"/>
                  </a:lnTo>
                  <a:lnTo>
                    <a:pt x="4976" y="288466"/>
                  </a:lnTo>
                  <a:lnTo>
                    <a:pt x="5038" y="287574"/>
                  </a:lnTo>
                  <a:lnTo>
                    <a:pt x="5930" y="287128"/>
                  </a:lnTo>
                  <a:lnTo>
                    <a:pt x="6314" y="286103"/>
                  </a:lnTo>
                  <a:lnTo>
                    <a:pt x="6188" y="285078"/>
                  </a:lnTo>
                  <a:lnTo>
                    <a:pt x="5171" y="284437"/>
                  </a:lnTo>
                  <a:lnTo>
                    <a:pt x="3959" y="284116"/>
                  </a:lnTo>
                  <a:lnTo>
                    <a:pt x="2363" y="282262"/>
                  </a:lnTo>
                  <a:lnTo>
                    <a:pt x="1213" y="281299"/>
                  </a:lnTo>
                  <a:lnTo>
                    <a:pt x="446" y="280720"/>
                  </a:lnTo>
                  <a:lnTo>
                    <a:pt x="0" y="280079"/>
                  </a:lnTo>
                  <a:lnTo>
                    <a:pt x="446" y="279633"/>
                  </a:lnTo>
                  <a:lnTo>
                    <a:pt x="955" y="278991"/>
                  </a:lnTo>
                  <a:lnTo>
                    <a:pt x="1088" y="277967"/>
                  </a:lnTo>
                  <a:lnTo>
                    <a:pt x="829" y="277012"/>
                  </a:lnTo>
                  <a:lnTo>
                    <a:pt x="829" y="276183"/>
                  </a:lnTo>
                  <a:lnTo>
                    <a:pt x="1596" y="275925"/>
                  </a:lnTo>
                  <a:lnTo>
                    <a:pt x="2425" y="276058"/>
                  </a:lnTo>
                  <a:lnTo>
                    <a:pt x="3255" y="275549"/>
                  </a:lnTo>
                  <a:lnTo>
                    <a:pt x="4342" y="275361"/>
                  </a:lnTo>
                  <a:lnTo>
                    <a:pt x="5555" y="275228"/>
                  </a:lnTo>
                  <a:lnTo>
                    <a:pt x="6196" y="274657"/>
                  </a:lnTo>
                  <a:lnTo>
                    <a:pt x="6134" y="273640"/>
                  </a:lnTo>
                  <a:lnTo>
                    <a:pt x="5367" y="271661"/>
                  </a:lnTo>
                  <a:lnTo>
                    <a:pt x="4600" y="270832"/>
                  </a:lnTo>
                  <a:lnTo>
                    <a:pt x="4342" y="269619"/>
                  </a:lnTo>
                  <a:lnTo>
                    <a:pt x="4968" y="267288"/>
                  </a:lnTo>
                  <a:lnTo>
                    <a:pt x="5367" y="265793"/>
                  </a:lnTo>
                  <a:lnTo>
                    <a:pt x="6767" y="264213"/>
                  </a:lnTo>
                  <a:lnTo>
                    <a:pt x="11039" y="260825"/>
                  </a:lnTo>
                  <a:lnTo>
                    <a:pt x="14872" y="258525"/>
                  </a:lnTo>
                  <a:lnTo>
                    <a:pt x="16742" y="258291"/>
                  </a:lnTo>
                  <a:lnTo>
                    <a:pt x="18127" y="257438"/>
                  </a:lnTo>
                  <a:lnTo>
                    <a:pt x="19003" y="256131"/>
                  </a:lnTo>
                  <a:lnTo>
                    <a:pt x="19246" y="254707"/>
                  </a:lnTo>
                  <a:lnTo>
                    <a:pt x="19050" y="253464"/>
                  </a:lnTo>
                  <a:lnTo>
                    <a:pt x="18338" y="251633"/>
                  </a:lnTo>
                  <a:lnTo>
                    <a:pt x="17485" y="249348"/>
                  </a:lnTo>
                  <a:lnTo>
                    <a:pt x="16844" y="248073"/>
                  </a:lnTo>
                  <a:lnTo>
                    <a:pt x="17415" y="246548"/>
                  </a:lnTo>
                  <a:lnTo>
                    <a:pt x="18432" y="244459"/>
                  </a:lnTo>
                  <a:lnTo>
                    <a:pt x="20513" y="241306"/>
                  </a:lnTo>
                  <a:lnTo>
                    <a:pt x="22453" y="237910"/>
                  </a:lnTo>
                  <a:lnTo>
                    <a:pt x="22665" y="236925"/>
                  </a:lnTo>
                  <a:lnTo>
                    <a:pt x="22915" y="234852"/>
                  </a:lnTo>
                  <a:lnTo>
                    <a:pt x="23807" y="230627"/>
                  </a:lnTo>
                  <a:lnTo>
                    <a:pt x="24300" y="228342"/>
                  </a:lnTo>
                  <a:lnTo>
                    <a:pt x="24041" y="227458"/>
                  </a:lnTo>
                  <a:lnTo>
                    <a:pt x="24487" y="226692"/>
                  </a:lnTo>
                  <a:lnTo>
                    <a:pt x="25700" y="226050"/>
                  </a:lnTo>
                  <a:lnTo>
                    <a:pt x="28626" y="225471"/>
                  </a:lnTo>
                  <a:lnTo>
                    <a:pt x="30613" y="224212"/>
                  </a:lnTo>
                  <a:lnTo>
                    <a:pt x="33672" y="221841"/>
                  </a:lnTo>
                  <a:lnTo>
                    <a:pt x="36223" y="219322"/>
                  </a:lnTo>
                  <a:lnTo>
                    <a:pt x="38335" y="218509"/>
                  </a:lnTo>
                  <a:lnTo>
                    <a:pt x="42161" y="216177"/>
                  </a:lnTo>
                  <a:lnTo>
                    <a:pt x="44359" y="214698"/>
                  </a:lnTo>
                  <a:lnTo>
                    <a:pt x="45219" y="214237"/>
                  </a:lnTo>
                  <a:lnTo>
                    <a:pt x="47379" y="213165"/>
                  </a:lnTo>
                  <a:lnTo>
                    <a:pt x="51251" y="212797"/>
                  </a:lnTo>
                  <a:lnTo>
                    <a:pt x="54475" y="212414"/>
                  </a:lnTo>
                  <a:lnTo>
                    <a:pt x="56298" y="211710"/>
                  </a:lnTo>
                  <a:lnTo>
                    <a:pt x="58965" y="211420"/>
                  </a:lnTo>
                  <a:lnTo>
                    <a:pt x="60757" y="210630"/>
                  </a:lnTo>
                  <a:lnTo>
                    <a:pt x="62752" y="210607"/>
                  </a:lnTo>
                  <a:lnTo>
                    <a:pt x="66499" y="209801"/>
                  </a:lnTo>
                  <a:lnTo>
                    <a:pt x="67774" y="208596"/>
                  </a:lnTo>
                  <a:lnTo>
                    <a:pt x="68862" y="207157"/>
                  </a:lnTo>
                  <a:lnTo>
                    <a:pt x="70325" y="205928"/>
                  </a:lnTo>
                  <a:lnTo>
                    <a:pt x="72038" y="205608"/>
                  </a:lnTo>
                  <a:lnTo>
                    <a:pt x="73947" y="205819"/>
                  </a:lnTo>
                  <a:lnTo>
                    <a:pt x="76231" y="205795"/>
                  </a:lnTo>
                  <a:lnTo>
                    <a:pt x="79001" y="205412"/>
                  </a:lnTo>
                  <a:lnTo>
                    <a:pt x="80339" y="206367"/>
                  </a:lnTo>
                  <a:lnTo>
                    <a:pt x="80926" y="207532"/>
                  </a:lnTo>
                  <a:lnTo>
                    <a:pt x="82631" y="208713"/>
                  </a:lnTo>
                  <a:lnTo>
                    <a:pt x="83844" y="208651"/>
                  </a:lnTo>
                  <a:lnTo>
                    <a:pt x="85056" y="208393"/>
                  </a:lnTo>
                  <a:lnTo>
                    <a:pt x="86715" y="209410"/>
                  </a:lnTo>
                  <a:lnTo>
                    <a:pt x="87802" y="209285"/>
                  </a:lnTo>
                  <a:lnTo>
                    <a:pt x="88499" y="208713"/>
                  </a:lnTo>
                  <a:lnTo>
                    <a:pt x="88632" y="207290"/>
                  </a:lnTo>
                  <a:lnTo>
                    <a:pt x="89023" y="206515"/>
                  </a:lnTo>
                  <a:lnTo>
                    <a:pt x="89837" y="202056"/>
                  </a:lnTo>
                  <a:lnTo>
                    <a:pt x="91182" y="194694"/>
                  </a:lnTo>
                  <a:lnTo>
                    <a:pt x="92403" y="188021"/>
                  </a:lnTo>
                  <a:lnTo>
                    <a:pt x="93748" y="180643"/>
                  </a:lnTo>
                  <a:lnTo>
                    <a:pt x="95149" y="173023"/>
                  </a:lnTo>
                  <a:lnTo>
                    <a:pt x="96565" y="165309"/>
                  </a:lnTo>
                  <a:lnTo>
                    <a:pt x="97722" y="158980"/>
                  </a:lnTo>
                  <a:lnTo>
                    <a:pt x="98716" y="153543"/>
                  </a:lnTo>
                  <a:lnTo>
                    <a:pt x="99334" y="150202"/>
                  </a:lnTo>
                  <a:lnTo>
                    <a:pt x="100289" y="145829"/>
                  </a:lnTo>
                  <a:lnTo>
                    <a:pt x="100664" y="141987"/>
                  </a:lnTo>
                  <a:lnTo>
                    <a:pt x="101048" y="140884"/>
                  </a:lnTo>
                  <a:lnTo>
                    <a:pt x="100805" y="139953"/>
                  </a:lnTo>
                  <a:lnTo>
                    <a:pt x="99976" y="138631"/>
                  </a:lnTo>
                  <a:lnTo>
                    <a:pt x="99983" y="138052"/>
                  </a:lnTo>
                  <a:lnTo>
                    <a:pt x="100077" y="137285"/>
                  </a:lnTo>
                  <a:lnTo>
                    <a:pt x="99983" y="136613"/>
                  </a:lnTo>
                  <a:lnTo>
                    <a:pt x="99115" y="135893"/>
                  </a:lnTo>
                  <a:lnTo>
                    <a:pt x="98442" y="135463"/>
                  </a:lnTo>
                  <a:lnTo>
                    <a:pt x="97910" y="134837"/>
                  </a:lnTo>
                  <a:lnTo>
                    <a:pt x="97668" y="133968"/>
                  </a:lnTo>
                  <a:lnTo>
                    <a:pt x="97230" y="133100"/>
                  </a:lnTo>
                  <a:lnTo>
                    <a:pt x="97034" y="132185"/>
                  </a:lnTo>
                  <a:lnTo>
                    <a:pt x="96400" y="131465"/>
                  </a:lnTo>
                  <a:lnTo>
                    <a:pt x="96213" y="130550"/>
                  </a:lnTo>
                  <a:lnTo>
                    <a:pt x="96651" y="129681"/>
                  </a:lnTo>
                  <a:lnTo>
                    <a:pt x="96838" y="128766"/>
                  </a:lnTo>
                  <a:lnTo>
                    <a:pt x="96651" y="127905"/>
                  </a:lnTo>
                  <a:lnTo>
                    <a:pt x="96408" y="126896"/>
                  </a:lnTo>
                  <a:lnTo>
                    <a:pt x="95923" y="125934"/>
                  </a:lnTo>
                  <a:lnTo>
                    <a:pt x="95188" y="125347"/>
                  </a:lnTo>
                  <a:lnTo>
                    <a:pt x="93428" y="124698"/>
                  </a:lnTo>
                  <a:lnTo>
                    <a:pt x="91659" y="123141"/>
                  </a:lnTo>
                  <a:lnTo>
                    <a:pt x="89571" y="121748"/>
                  </a:lnTo>
                  <a:lnTo>
                    <a:pt x="86911" y="119104"/>
                  </a:lnTo>
                  <a:lnTo>
                    <a:pt x="86332" y="117852"/>
                  </a:lnTo>
                  <a:lnTo>
                    <a:pt x="86324" y="114418"/>
                  </a:lnTo>
                  <a:lnTo>
                    <a:pt x="86441" y="110694"/>
                  </a:lnTo>
                  <a:lnTo>
                    <a:pt x="86613" y="105069"/>
                  </a:lnTo>
                  <a:lnTo>
                    <a:pt x="86699" y="102205"/>
                  </a:lnTo>
                  <a:lnTo>
                    <a:pt x="88202" y="102041"/>
                  </a:lnTo>
                  <a:lnTo>
                    <a:pt x="89524" y="101963"/>
                  </a:lnTo>
                  <a:lnTo>
                    <a:pt x="90908" y="101767"/>
                  </a:lnTo>
                  <a:lnTo>
                    <a:pt x="92113" y="101571"/>
                  </a:lnTo>
                  <a:lnTo>
                    <a:pt x="93224" y="101157"/>
                  </a:lnTo>
                  <a:lnTo>
                    <a:pt x="94053" y="100648"/>
                  </a:lnTo>
                  <a:lnTo>
                    <a:pt x="95039" y="100320"/>
                  </a:lnTo>
                  <a:lnTo>
                    <a:pt x="95814" y="100437"/>
                  </a:lnTo>
                  <a:lnTo>
                    <a:pt x="96588" y="99983"/>
                  </a:lnTo>
                  <a:lnTo>
                    <a:pt x="97441" y="99553"/>
                  </a:lnTo>
                  <a:lnTo>
                    <a:pt x="98270" y="99201"/>
                  </a:lnTo>
                  <a:lnTo>
                    <a:pt x="99475" y="98904"/>
                  </a:lnTo>
                  <a:lnTo>
                    <a:pt x="100602" y="99592"/>
                  </a:lnTo>
                  <a:lnTo>
                    <a:pt x="101235" y="100281"/>
                  </a:lnTo>
                  <a:lnTo>
                    <a:pt x="101971" y="100609"/>
                  </a:lnTo>
                  <a:lnTo>
                    <a:pt x="102659" y="100531"/>
                  </a:lnTo>
                  <a:lnTo>
                    <a:pt x="103136" y="100594"/>
                  </a:lnTo>
                  <a:lnTo>
                    <a:pt x="103629" y="101141"/>
                  </a:lnTo>
                  <a:lnTo>
                    <a:pt x="104263" y="101180"/>
                  </a:lnTo>
                  <a:lnTo>
                    <a:pt x="105170" y="101079"/>
                  </a:lnTo>
                  <a:lnTo>
                    <a:pt x="106023" y="100961"/>
                  </a:lnTo>
                  <a:lnTo>
                    <a:pt x="106414" y="100797"/>
                  </a:lnTo>
                  <a:lnTo>
                    <a:pt x="106477" y="100445"/>
                  </a:lnTo>
                  <a:lnTo>
                    <a:pt x="106258" y="99835"/>
                  </a:lnTo>
                  <a:lnTo>
                    <a:pt x="105961" y="99264"/>
                  </a:lnTo>
                  <a:lnTo>
                    <a:pt x="106195" y="98380"/>
                  </a:lnTo>
                  <a:lnTo>
                    <a:pt x="106219" y="97316"/>
                  </a:lnTo>
                  <a:lnTo>
                    <a:pt x="106258" y="95962"/>
                  </a:lnTo>
                  <a:lnTo>
                    <a:pt x="105585" y="95211"/>
                  </a:lnTo>
                  <a:lnTo>
                    <a:pt x="104912" y="93795"/>
                  </a:lnTo>
                  <a:lnTo>
                    <a:pt x="104161" y="92653"/>
                  </a:lnTo>
                  <a:lnTo>
                    <a:pt x="102996" y="91886"/>
                  </a:lnTo>
                  <a:lnTo>
                    <a:pt x="101908" y="91589"/>
                  </a:lnTo>
                  <a:lnTo>
                    <a:pt x="101001" y="92066"/>
                  </a:lnTo>
                  <a:lnTo>
                    <a:pt x="100156" y="92144"/>
                  </a:lnTo>
                  <a:lnTo>
                    <a:pt x="99522" y="91714"/>
                  </a:lnTo>
                  <a:lnTo>
                    <a:pt x="98497" y="91698"/>
                  </a:lnTo>
                  <a:lnTo>
                    <a:pt x="97386" y="91557"/>
                  </a:lnTo>
                  <a:lnTo>
                    <a:pt x="96221" y="91393"/>
                  </a:lnTo>
                  <a:lnTo>
                    <a:pt x="94108" y="91706"/>
                  </a:lnTo>
                  <a:lnTo>
                    <a:pt x="93357" y="91323"/>
                  </a:lnTo>
                  <a:lnTo>
                    <a:pt x="92332" y="91284"/>
                  </a:lnTo>
                  <a:lnTo>
                    <a:pt x="91143" y="91698"/>
                  </a:lnTo>
                  <a:lnTo>
                    <a:pt x="91174" y="86261"/>
                  </a:lnTo>
                  <a:lnTo>
                    <a:pt x="91206" y="81137"/>
                  </a:lnTo>
                  <a:lnTo>
                    <a:pt x="91221" y="77538"/>
                  </a:lnTo>
                  <a:lnTo>
                    <a:pt x="92285" y="77616"/>
                  </a:lnTo>
                  <a:lnTo>
                    <a:pt x="93607" y="76967"/>
                  </a:lnTo>
                  <a:lnTo>
                    <a:pt x="95571" y="76865"/>
                  </a:lnTo>
                  <a:lnTo>
                    <a:pt x="97081" y="76184"/>
                  </a:lnTo>
                  <a:lnTo>
                    <a:pt x="97926" y="76130"/>
                  </a:lnTo>
                  <a:lnTo>
                    <a:pt x="99522" y="76458"/>
                  </a:lnTo>
                  <a:lnTo>
                    <a:pt x="101188" y="77162"/>
                  </a:lnTo>
                  <a:lnTo>
                    <a:pt x="102823" y="77264"/>
                  </a:lnTo>
                  <a:lnTo>
                    <a:pt x="107111" y="77264"/>
                  </a:lnTo>
                  <a:lnTo>
                    <a:pt x="111742" y="77264"/>
                  </a:lnTo>
                  <a:lnTo>
                    <a:pt x="116898" y="77264"/>
                  </a:lnTo>
                  <a:lnTo>
                    <a:pt x="122061" y="77264"/>
                  </a:lnTo>
                  <a:lnTo>
                    <a:pt x="126536" y="77264"/>
                  </a:lnTo>
                  <a:lnTo>
                    <a:pt x="127921" y="77303"/>
                  </a:lnTo>
                  <a:lnTo>
                    <a:pt x="127115" y="76106"/>
                  </a:lnTo>
                  <a:lnTo>
                    <a:pt x="126176" y="74557"/>
                  </a:lnTo>
                  <a:lnTo>
                    <a:pt x="126536" y="73337"/>
                  </a:lnTo>
                  <a:lnTo>
                    <a:pt x="126998" y="72108"/>
                  </a:lnTo>
                  <a:lnTo>
                    <a:pt x="127538" y="71467"/>
                  </a:lnTo>
                  <a:lnTo>
                    <a:pt x="128930" y="72148"/>
                  </a:lnTo>
                  <a:lnTo>
                    <a:pt x="130096" y="74236"/>
                  </a:lnTo>
                  <a:lnTo>
                    <a:pt x="131066" y="75809"/>
                  </a:lnTo>
                  <a:lnTo>
                    <a:pt x="132013" y="76584"/>
                  </a:lnTo>
                  <a:lnTo>
                    <a:pt x="133186" y="76670"/>
                  </a:lnTo>
                  <a:lnTo>
                    <a:pt x="134516" y="76404"/>
                  </a:lnTo>
                  <a:lnTo>
                    <a:pt x="135846" y="75754"/>
                  </a:lnTo>
                  <a:lnTo>
                    <a:pt x="138115" y="72875"/>
                  </a:lnTo>
                  <a:lnTo>
                    <a:pt x="140368" y="70411"/>
                  </a:lnTo>
                  <a:lnTo>
                    <a:pt x="141534" y="69581"/>
                  </a:lnTo>
                  <a:lnTo>
                    <a:pt x="142770" y="68823"/>
                  </a:lnTo>
                  <a:lnTo>
                    <a:pt x="143693" y="68533"/>
                  </a:lnTo>
                  <a:lnTo>
                    <a:pt x="144953" y="68627"/>
                  </a:lnTo>
                  <a:lnTo>
                    <a:pt x="146017" y="69300"/>
                  </a:lnTo>
                  <a:lnTo>
                    <a:pt x="146705" y="70473"/>
                  </a:lnTo>
                  <a:lnTo>
                    <a:pt x="149224" y="74557"/>
                  </a:lnTo>
                  <a:lnTo>
                    <a:pt x="151125" y="77640"/>
                  </a:lnTo>
                  <a:lnTo>
                    <a:pt x="151767" y="79564"/>
                  </a:lnTo>
                  <a:lnTo>
                    <a:pt x="151806" y="84258"/>
                  </a:lnTo>
                  <a:lnTo>
                    <a:pt x="151689" y="88413"/>
                  </a:lnTo>
                  <a:lnTo>
                    <a:pt x="151939" y="88952"/>
                  </a:lnTo>
                  <a:lnTo>
                    <a:pt x="152314" y="89109"/>
                  </a:lnTo>
                  <a:lnTo>
                    <a:pt x="156469" y="88131"/>
                  </a:lnTo>
                  <a:lnTo>
                    <a:pt x="162109" y="93169"/>
                  </a:lnTo>
                  <a:lnTo>
                    <a:pt x="166279" y="96893"/>
                  </a:lnTo>
                  <a:lnTo>
                    <a:pt x="168079" y="98082"/>
                  </a:lnTo>
                  <a:lnTo>
                    <a:pt x="169080" y="98411"/>
                  </a:lnTo>
                  <a:lnTo>
                    <a:pt x="171505" y="98161"/>
                  </a:lnTo>
                  <a:lnTo>
                    <a:pt x="174384" y="97675"/>
                  </a:lnTo>
                  <a:lnTo>
                    <a:pt x="175785" y="97144"/>
                  </a:lnTo>
                  <a:lnTo>
                    <a:pt x="177334" y="95978"/>
                  </a:lnTo>
                  <a:lnTo>
                    <a:pt x="179845" y="94358"/>
                  </a:lnTo>
                  <a:lnTo>
                    <a:pt x="181895" y="93467"/>
                  </a:lnTo>
                  <a:lnTo>
                    <a:pt x="182701" y="93349"/>
                  </a:lnTo>
                  <a:lnTo>
                    <a:pt x="183514" y="93639"/>
                  </a:lnTo>
                  <a:lnTo>
                    <a:pt x="185243" y="94609"/>
                  </a:lnTo>
                  <a:lnTo>
                    <a:pt x="186190" y="96408"/>
                  </a:lnTo>
                  <a:lnTo>
                    <a:pt x="185321" y="98497"/>
                  </a:lnTo>
                  <a:lnTo>
                    <a:pt x="185470" y="99796"/>
                  </a:lnTo>
                  <a:lnTo>
                    <a:pt x="187285" y="99725"/>
                  </a:lnTo>
                  <a:lnTo>
                    <a:pt x="188740" y="97566"/>
                  </a:lnTo>
                  <a:lnTo>
                    <a:pt x="189757" y="95860"/>
                  </a:lnTo>
                  <a:lnTo>
                    <a:pt x="191885" y="94476"/>
                  </a:lnTo>
                  <a:lnTo>
                    <a:pt x="193959" y="92512"/>
                  </a:lnTo>
                  <a:lnTo>
                    <a:pt x="195406" y="90634"/>
                  </a:lnTo>
                  <a:lnTo>
                    <a:pt x="197104" y="89539"/>
                  </a:lnTo>
                  <a:lnTo>
                    <a:pt x="199662" y="88201"/>
                  </a:lnTo>
                  <a:lnTo>
                    <a:pt x="201688" y="87388"/>
                  </a:lnTo>
                  <a:lnTo>
                    <a:pt x="203581" y="87474"/>
                  </a:lnTo>
                  <a:lnTo>
                    <a:pt x="204990" y="86590"/>
                  </a:lnTo>
                  <a:lnTo>
                    <a:pt x="206812" y="84931"/>
                  </a:lnTo>
                  <a:lnTo>
                    <a:pt x="208088" y="83601"/>
                  </a:lnTo>
                  <a:lnTo>
                    <a:pt x="208972" y="83124"/>
                  </a:lnTo>
                  <a:lnTo>
                    <a:pt x="210748" y="83257"/>
                  </a:lnTo>
                  <a:lnTo>
                    <a:pt x="212962" y="83077"/>
                  </a:lnTo>
                  <a:lnTo>
                    <a:pt x="215137" y="81458"/>
                  </a:lnTo>
                  <a:lnTo>
                    <a:pt x="217116" y="79502"/>
                  </a:lnTo>
                  <a:lnTo>
                    <a:pt x="218164" y="76200"/>
                  </a:lnTo>
                  <a:lnTo>
                    <a:pt x="218853" y="73274"/>
                  </a:lnTo>
                  <a:lnTo>
                    <a:pt x="219447" y="72680"/>
                  </a:lnTo>
                  <a:lnTo>
                    <a:pt x="220167" y="72210"/>
                  </a:lnTo>
                  <a:lnTo>
                    <a:pt x="221012" y="71905"/>
                  </a:lnTo>
                  <a:lnTo>
                    <a:pt x="223046" y="71694"/>
                  </a:lnTo>
                  <a:lnTo>
                    <a:pt x="226614" y="70137"/>
                  </a:lnTo>
                  <a:lnTo>
                    <a:pt x="229070" y="68557"/>
                  </a:lnTo>
                  <a:lnTo>
                    <a:pt x="231402" y="68220"/>
                  </a:lnTo>
                  <a:lnTo>
                    <a:pt x="232090" y="67798"/>
                  </a:lnTo>
                  <a:lnTo>
                    <a:pt x="232935" y="66335"/>
                  </a:lnTo>
                  <a:lnTo>
                    <a:pt x="233357" y="63761"/>
                  </a:lnTo>
                  <a:lnTo>
                    <a:pt x="233037" y="62204"/>
                  </a:lnTo>
                  <a:lnTo>
                    <a:pt x="228749" y="61719"/>
                  </a:lnTo>
                  <a:lnTo>
                    <a:pt x="225941" y="61719"/>
                  </a:lnTo>
                  <a:lnTo>
                    <a:pt x="221294" y="61320"/>
                  </a:lnTo>
                  <a:lnTo>
                    <a:pt x="219080" y="60678"/>
                  </a:lnTo>
                  <a:lnTo>
                    <a:pt x="218603" y="60232"/>
                  </a:lnTo>
                  <a:lnTo>
                    <a:pt x="218555" y="59740"/>
                  </a:lnTo>
                  <a:lnTo>
                    <a:pt x="219001" y="58621"/>
                  </a:lnTo>
                  <a:lnTo>
                    <a:pt x="219432" y="56532"/>
                  </a:lnTo>
                  <a:lnTo>
                    <a:pt x="218798" y="53700"/>
                  </a:lnTo>
                  <a:lnTo>
                    <a:pt x="216482" y="49264"/>
                  </a:lnTo>
                  <a:lnTo>
                    <a:pt x="214831" y="44899"/>
                  </a:lnTo>
                  <a:lnTo>
                    <a:pt x="214612" y="41855"/>
                  </a:lnTo>
                  <a:lnTo>
                    <a:pt x="214652" y="38640"/>
                  </a:lnTo>
                  <a:lnTo>
                    <a:pt x="214785" y="36535"/>
                  </a:lnTo>
                  <a:lnTo>
                    <a:pt x="213595" y="34892"/>
                  </a:lnTo>
                  <a:lnTo>
                    <a:pt x="207172" y="29706"/>
                  </a:lnTo>
                  <a:lnTo>
                    <a:pt x="204950" y="27257"/>
                  </a:lnTo>
                  <a:lnTo>
                    <a:pt x="204215" y="25559"/>
                  </a:lnTo>
                  <a:lnTo>
                    <a:pt x="201680" y="22437"/>
                  </a:lnTo>
                  <a:lnTo>
                    <a:pt x="202322" y="21475"/>
                  </a:lnTo>
                  <a:lnTo>
                    <a:pt x="203785" y="21507"/>
                  </a:lnTo>
                  <a:lnTo>
                    <a:pt x="205029" y="22320"/>
                  </a:lnTo>
                  <a:lnTo>
                    <a:pt x="206171" y="24057"/>
                  </a:lnTo>
                  <a:lnTo>
                    <a:pt x="206985" y="24448"/>
                  </a:lnTo>
                  <a:lnTo>
                    <a:pt x="208103" y="24448"/>
                  </a:lnTo>
                  <a:lnTo>
                    <a:pt x="214026" y="24440"/>
                  </a:lnTo>
                  <a:lnTo>
                    <a:pt x="215410" y="24738"/>
                  </a:lnTo>
                  <a:lnTo>
                    <a:pt x="216247" y="25324"/>
                  </a:lnTo>
                  <a:lnTo>
                    <a:pt x="216959" y="26052"/>
                  </a:lnTo>
                  <a:lnTo>
                    <a:pt x="218024" y="28078"/>
                  </a:lnTo>
                  <a:lnTo>
                    <a:pt x="219166" y="29064"/>
                  </a:lnTo>
                  <a:lnTo>
                    <a:pt x="221513" y="29033"/>
                  </a:lnTo>
                  <a:lnTo>
                    <a:pt x="225190" y="28994"/>
                  </a:lnTo>
                  <a:lnTo>
                    <a:pt x="227255" y="28814"/>
                  </a:lnTo>
                  <a:lnTo>
                    <a:pt x="228491" y="29377"/>
                  </a:lnTo>
                  <a:lnTo>
                    <a:pt x="230025" y="29846"/>
                  </a:lnTo>
                  <a:lnTo>
                    <a:pt x="233256" y="28767"/>
                  </a:lnTo>
                  <a:lnTo>
                    <a:pt x="234155" y="28743"/>
                  </a:lnTo>
                  <a:lnTo>
                    <a:pt x="235126" y="29220"/>
                  </a:lnTo>
                  <a:lnTo>
                    <a:pt x="238607" y="32843"/>
                  </a:lnTo>
                  <a:lnTo>
                    <a:pt x="240602" y="34368"/>
                  </a:lnTo>
                  <a:lnTo>
                    <a:pt x="242284" y="36394"/>
                  </a:lnTo>
                  <a:lnTo>
                    <a:pt x="244733" y="36402"/>
                  </a:lnTo>
                  <a:lnTo>
                    <a:pt x="246767" y="34666"/>
                  </a:lnTo>
                  <a:lnTo>
                    <a:pt x="247307" y="28821"/>
                  </a:lnTo>
                  <a:lnTo>
                    <a:pt x="247917" y="27124"/>
                  </a:lnTo>
                  <a:lnTo>
                    <a:pt x="248942" y="26646"/>
                  </a:lnTo>
                  <a:lnTo>
                    <a:pt x="250162" y="26592"/>
                  </a:lnTo>
                  <a:lnTo>
                    <a:pt x="251610" y="25676"/>
                  </a:lnTo>
                  <a:lnTo>
                    <a:pt x="253174" y="24487"/>
                  </a:lnTo>
                  <a:lnTo>
                    <a:pt x="254535" y="24088"/>
                  </a:lnTo>
                  <a:lnTo>
                    <a:pt x="260192" y="25363"/>
                  </a:lnTo>
                  <a:lnTo>
                    <a:pt x="261764" y="24753"/>
                  </a:lnTo>
                  <a:lnTo>
                    <a:pt x="267491" y="23212"/>
                  </a:lnTo>
                  <a:lnTo>
                    <a:pt x="273343" y="21225"/>
                  </a:lnTo>
                  <a:lnTo>
                    <a:pt x="274986" y="18721"/>
                  </a:lnTo>
                  <a:lnTo>
                    <a:pt x="277435" y="18048"/>
                  </a:lnTo>
                  <a:lnTo>
                    <a:pt x="279359" y="16218"/>
                  </a:lnTo>
                  <a:lnTo>
                    <a:pt x="280908" y="16406"/>
                  </a:lnTo>
                  <a:lnTo>
                    <a:pt x="283255" y="16484"/>
                  </a:lnTo>
                  <a:lnTo>
                    <a:pt x="284710" y="16163"/>
                  </a:lnTo>
                  <a:lnTo>
                    <a:pt x="285446" y="15819"/>
                  </a:lnTo>
                  <a:lnTo>
                    <a:pt x="286252" y="14958"/>
                  </a:lnTo>
                  <a:lnTo>
                    <a:pt x="287574" y="12510"/>
                  </a:lnTo>
                  <a:lnTo>
                    <a:pt x="289178" y="11579"/>
                  </a:lnTo>
                  <a:lnTo>
                    <a:pt x="291188" y="10593"/>
                  </a:lnTo>
                  <a:lnTo>
                    <a:pt x="292565" y="9435"/>
                  </a:lnTo>
                  <a:lnTo>
                    <a:pt x="293700" y="8003"/>
                  </a:lnTo>
                  <a:lnTo>
                    <a:pt x="294224" y="6759"/>
                  </a:lnTo>
                  <a:lnTo>
                    <a:pt x="294208" y="5774"/>
                  </a:lnTo>
                  <a:lnTo>
                    <a:pt x="293543" y="3857"/>
                  </a:lnTo>
                  <a:lnTo>
                    <a:pt x="292729" y="2058"/>
                  </a:lnTo>
                  <a:lnTo>
                    <a:pt x="291853" y="1463"/>
                  </a:lnTo>
                  <a:lnTo>
                    <a:pt x="291196" y="1236"/>
                  </a:lnTo>
                  <a:lnTo>
                    <a:pt x="293191" y="813"/>
                  </a:lnTo>
                  <a:lnTo>
                    <a:pt x="294834" y="1447"/>
                  </a:lnTo>
                  <a:lnTo>
                    <a:pt x="297400" y="1541"/>
                  </a:lnTo>
                  <a:lnTo>
                    <a:pt x="298519" y="1056"/>
                  </a:lnTo>
                  <a:lnTo>
                    <a:pt x="300138" y="1291"/>
                  </a:lnTo>
                  <a:lnTo>
                    <a:pt x="302188" y="0"/>
                  </a:lnTo>
                  <a:lnTo>
                    <a:pt x="303502" y="422"/>
                  </a:lnTo>
                  <a:lnTo>
                    <a:pt x="304371" y="422"/>
                  </a:lnTo>
                  <a:lnTo>
                    <a:pt x="305161" y="1400"/>
                  </a:lnTo>
                  <a:lnTo>
                    <a:pt x="305779" y="2503"/>
                  </a:lnTo>
                  <a:lnTo>
                    <a:pt x="307696" y="3841"/>
                  </a:lnTo>
                  <a:lnTo>
                    <a:pt x="307508" y="5875"/>
                  </a:lnTo>
                  <a:lnTo>
                    <a:pt x="307156" y="7675"/>
                  </a:lnTo>
                  <a:lnTo>
                    <a:pt x="306906" y="9756"/>
                  </a:lnTo>
                  <a:lnTo>
                    <a:pt x="306796" y="11336"/>
                  </a:lnTo>
                  <a:lnTo>
                    <a:pt x="305982" y="12955"/>
                  </a:lnTo>
                  <a:lnTo>
                    <a:pt x="304762" y="14466"/>
                  </a:lnTo>
                  <a:lnTo>
                    <a:pt x="304402" y="15076"/>
                  </a:lnTo>
                  <a:lnTo>
                    <a:pt x="304230" y="15874"/>
                  </a:lnTo>
                  <a:lnTo>
                    <a:pt x="305051" y="16359"/>
                  </a:lnTo>
                  <a:lnTo>
                    <a:pt x="306507" y="16499"/>
                  </a:lnTo>
                  <a:lnTo>
                    <a:pt x="308322" y="16562"/>
                  </a:lnTo>
                  <a:lnTo>
                    <a:pt x="309558" y="17031"/>
                  </a:lnTo>
                  <a:lnTo>
                    <a:pt x="311154" y="17125"/>
                  </a:lnTo>
                  <a:lnTo>
                    <a:pt x="313078" y="18424"/>
                  </a:lnTo>
                  <a:lnTo>
                    <a:pt x="314009" y="19206"/>
                  </a:lnTo>
                  <a:lnTo>
                    <a:pt x="314087" y="19809"/>
                  </a:lnTo>
                  <a:lnTo>
                    <a:pt x="313477" y="21248"/>
                  </a:lnTo>
                  <a:lnTo>
                    <a:pt x="313235" y="22578"/>
                  </a:lnTo>
                  <a:lnTo>
                    <a:pt x="313712" y="23423"/>
                  </a:lnTo>
                  <a:lnTo>
                    <a:pt x="314275" y="24034"/>
                  </a:lnTo>
                  <a:lnTo>
                    <a:pt x="315832" y="27038"/>
                  </a:lnTo>
                  <a:lnTo>
                    <a:pt x="316575" y="28078"/>
                  </a:lnTo>
                  <a:lnTo>
                    <a:pt x="317201" y="28415"/>
                  </a:lnTo>
                  <a:lnTo>
                    <a:pt x="317350" y="28994"/>
                  </a:lnTo>
                  <a:lnTo>
                    <a:pt x="316818" y="30089"/>
                  </a:lnTo>
                  <a:lnTo>
                    <a:pt x="316176" y="31481"/>
                  </a:lnTo>
                  <a:lnTo>
                    <a:pt x="314729" y="32944"/>
                  </a:lnTo>
                  <a:lnTo>
                    <a:pt x="314533" y="34102"/>
                  </a:lnTo>
                  <a:lnTo>
                    <a:pt x="313383" y="34830"/>
                  </a:lnTo>
                  <a:lnTo>
                    <a:pt x="310684" y="36559"/>
                  </a:lnTo>
                  <a:lnTo>
                    <a:pt x="311154" y="39297"/>
                  </a:lnTo>
                  <a:lnTo>
                    <a:pt x="311247" y="40682"/>
                  </a:lnTo>
                  <a:lnTo>
                    <a:pt x="311201" y="41761"/>
                  </a:lnTo>
                  <a:lnTo>
                    <a:pt x="310277" y="43209"/>
                  </a:lnTo>
                  <a:lnTo>
                    <a:pt x="308681" y="47473"/>
                  </a:lnTo>
                  <a:lnTo>
                    <a:pt x="308095" y="49601"/>
                  </a:lnTo>
                  <a:lnTo>
                    <a:pt x="307578" y="54514"/>
                  </a:lnTo>
                  <a:lnTo>
                    <a:pt x="307610" y="56164"/>
                  </a:lnTo>
                  <a:lnTo>
                    <a:pt x="308345" y="58378"/>
                  </a:lnTo>
                  <a:lnTo>
                    <a:pt x="309910" y="63299"/>
                  </a:lnTo>
                  <a:lnTo>
                    <a:pt x="310801" y="64089"/>
                  </a:lnTo>
                  <a:lnTo>
                    <a:pt x="312859" y="65240"/>
                  </a:lnTo>
                  <a:lnTo>
                    <a:pt x="313117" y="68564"/>
                  </a:lnTo>
                  <a:lnTo>
                    <a:pt x="312937" y="72038"/>
                  </a:lnTo>
                  <a:lnTo>
                    <a:pt x="312844" y="73384"/>
                  </a:lnTo>
                  <a:lnTo>
                    <a:pt x="313180" y="73963"/>
                  </a:lnTo>
                  <a:lnTo>
                    <a:pt x="314103" y="74244"/>
                  </a:lnTo>
                  <a:lnTo>
                    <a:pt x="314760" y="74659"/>
                  </a:lnTo>
                  <a:lnTo>
                    <a:pt x="314862" y="75684"/>
                  </a:lnTo>
                  <a:lnTo>
                    <a:pt x="314799" y="76756"/>
                  </a:lnTo>
                  <a:lnTo>
                    <a:pt x="316333" y="77374"/>
                  </a:lnTo>
                  <a:lnTo>
                    <a:pt x="317671" y="77765"/>
                  </a:lnTo>
                  <a:lnTo>
                    <a:pt x="318907" y="79236"/>
                  </a:lnTo>
                  <a:lnTo>
                    <a:pt x="321136" y="81528"/>
                  </a:lnTo>
                  <a:lnTo>
                    <a:pt x="322028" y="81950"/>
                  </a:lnTo>
                  <a:lnTo>
                    <a:pt x="322474" y="82897"/>
                  </a:lnTo>
                  <a:lnTo>
                    <a:pt x="324360" y="84829"/>
                  </a:lnTo>
                  <a:lnTo>
                    <a:pt x="327231" y="85533"/>
                  </a:lnTo>
                  <a:lnTo>
                    <a:pt x="330125" y="86386"/>
                  </a:lnTo>
                  <a:lnTo>
                    <a:pt x="331268" y="87599"/>
                  </a:lnTo>
                  <a:lnTo>
                    <a:pt x="332457" y="88585"/>
                  </a:lnTo>
                  <a:lnTo>
                    <a:pt x="333357" y="88632"/>
                  </a:lnTo>
                  <a:lnTo>
                    <a:pt x="334115" y="88475"/>
                  </a:lnTo>
                  <a:lnTo>
                    <a:pt x="335367" y="87622"/>
                  </a:lnTo>
                  <a:lnTo>
                    <a:pt x="336369" y="86887"/>
                  </a:lnTo>
                  <a:lnTo>
                    <a:pt x="338113" y="86934"/>
                  </a:lnTo>
                  <a:lnTo>
                    <a:pt x="340163" y="86809"/>
                  </a:lnTo>
                  <a:lnTo>
                    <a:pt x="340515" y="86206"/>
                  </a:lnTo>
                  <a:lnTo>
                    <a:pt x="340711" y="85432"/>
                  </a:lnTo>
                  <a:lnTo>
                    <a:pt x="340288" y="83453"/>
                  </a:lnTo>
                  <a:lnTo>
                    <a:pt x="341016" y="82850"/>
                  </a:lnTo>
                  <a:lnTo>
                    <a:pt x="342713" y="82514"/>
                  </a:lnTo>
                  <a:lnTo>
                    <a:pt x="343050" y="81458"/>
                  </a:lnTo>
                  <a:lnTo>
                    <a:pt x="343433" y="80879"/>
                  </a:lnTo>
                  <a:lnTo>
                    <a:pt x="343918" y="80206"/>
                  </a:lnTo>
                  <a:lnTo>
                    <a:pt x="344497" y="80112"/>
                  </a:lnTo>
                  <a:lnTo>
                    <a:pt x="345225" y="80495"/>
                  </a:lnTo>
                  <a:lnTo>
                    <a:pt x="346343" y="80738"/>
                  </a:lnTo>
                  <a:lnTo>
                    <a:pt x="347603" y="81074"/>
                  </a:lnTo>
                  <a:lnTo>
                    <a:pt x="348276" y="81747"/>
                  </a:lnTo>
                  <a:lnTo>
                    <a:pt x="349395" y="81802"/>
                  </a:lnTo>
                  <a:lnTo>
                    <a:pt x="350638" y="81676"/>
                  </a:lnTo>
                  <a:lnTo>
                    <a:pt x="351139" y="81246"/>
                  </a:lnTo>
                  <a:lnTo>
                    <a:pt x="351507" y="80495"/>
                  </a:lnTo>
                  <a:lnTo>
                    <a:pt x="351781" y="78876"/>
                  </a:lnTo>
                  <a:lnTo>
                    <a:pt x="352579" y="78829"/>
                  </a:lnTo>
                  <a:lnTo>
                    <a:pt x="354183" y="78469"/>
                  </a:lnTo>
                  <a:lnTo>
                    <a:pt x="355888" y="77757"/>
                  </a:lnTo>
                  <a:lnTo>
                    <a:pt x="358173" y="77648"/>
                  </a:lnTo>
                  <a:lnTo>
                    <a:pt x="360308" y="77663"/>
                  </a:lnTo>
                  <a:lnTo>
                    <a:pt x="361380" y="77186"/>
                  </a:lnTo>
                  <a:lnTo>
                    <a:pt x="362374" y="76145"/>
                  </a:lnTo>
                  <a:lnTo>
                    <a:pt x="364298" y="73196"/>
                  </a:lnTo>
                  <a:lnTo>
                    <a:pt x="365307" y="72515"/>
                  </a:lnTo>
                  <a:lnTo>
                    <a:pt x="366395" y="72007"/>
                  </a:lnTo>
                  <a:lnTo>
                    <a:pt x="367318" y="72101"/>
                  </a:lnTo>
                  <a:lnTo>
                    <a:pt x="369204" y="71608"/>
                  </a:lnTo>
                  <a:lnTo>
                    <a:pt x="370753" y="70904"/>
                  </a:lnTo>
                  <a:lnTo>
                    <a:pt x="371331" y="71084"/>
                  </a:lnTo>
                  <a:lnTo>
                    <a:pt x="372536" y="72594"/>
                  </a:lnTo>
                  <a:lnTo>
                    <a:pt x="373147" y="72922"/>
                  </a:lnTo>
                  <a:lnTo>
                    <a:pt x="374038" y="73032"/>
                  </a:lnTo>
                  <a:lnTo>
                    <a:pt x="376957" y="73798"/>
                  </a:lnTo>
                  <a:lnTo>
                    <a:pt x="378506" y="73556"/>
                  </a:lnTo>
                  <a:lnTo>
                    <a:pt x="380180" y="73071"/>
                  </a:lnTo>
                  <a:lnTo>
                    <a:pt x="381791" y="72891"/>
                  </a:lnTo>
                  <a:lnTo>
                    <a:pt x="382949" y="73227"/>
                  </a:lnTo>
                  <a:lnTo>
                    <a:pt x="383786" y="72789"/>
                  </a:lnTo>
                  <a:lnTo>
                    <a:pt x="384514" y="72500"/>
                  </a:lnTo>
                  <a:close/>
                  <a:moveTo>
                    <a:pt x="520290" y="72578"/>
                  </a:moveTo>
                  <a:lnTo>
                    <a:pt x="518099" y="73572"/>
                  </a:lnTo>
                  <a:lnTo>
                    <a:pt x="516839" y="73188"/>
                  </a:lnTo>
                  <a:lnTo>
                    <a:pt x="515682" y="70591"/>
                  </a:lnTo>
                  <a:lnTo>
                    <a:pt x="516073" y="68431"/>
                  </a:lnTo>
                  <a:lnTo>
                    <a:pt x="517661" y="67712"/>
                  </a:lnTo>
                  <a:lnTo>
                    <a:pt x="518889" y="67868"/>
                  </a:lnTo>
                  <a:lnTo>
                    <a:pt x="519343" y="68142"/>
                  </a:lnTo>
                  <a:lnTo>
                    <a:pt x="520438" y="71686"/>
                  </a:lnTo>
                  <a:lnTo>
                    <a:pt x="520290" y="72578"/>
                  </a:lnTo>
                  <a:close/>
                  <a:moveTo>
                    <a:pt x="523497" y="106297"/>
                  </a:moveTo>
                  <a:lnTo>
                    <a:pt x="521111" y="107032"/>
                  </a:lnTo>
                  <a:lnTo>
                    <a:pt x="520665" y="106344"/>
                  </a:lnTo>
                  <a:lnTo>
                    <a:pt x="520665" y="103598"/>
                  </a:lnTo>
                  <a:lnTo>
                    <a:pt x="521338" y="102096"/>
                  </a:lnTo>
                  <a:lnTo>
                    <a:pt x="524374" y="101673"/>
                  </a:lnTo>
                  <a:lnTo>
                    <a:pt x="524687" y="101227"/>
                  </a:lnTo>
                  <a:lnTo>
                    <a:pt x="525555" y="100946"/>
                  </a:lnTo>
                  <a:lnTo>
                    <a:pt x="526040" y="101892"/>
                  </a:lnTo>
                  <a:lnTo>
                    <a:pt x="525970" y="103465"/>
                  </a:lnTo>
                  <a:lnTo>
                    <a:pt x="523497" y="106297"/>
                  </a:lnTo>
                  <a:close/>
                  <a:moveTo>
                    <a:pt x="517497" y="111828"/>
                  </a:moveTo>
                  <a:lnTo>
                    <a:pt x="517106" y="115036"/>
                  </a:lnTo>
                  <a:lnTo>
                    <a:pt x="513155" y="113682"/>
                  </a:lnTo>
                  <a:lnTo>
                    <a:pt x="513452" y="110404"/>
                  </a:lnTo>
                  <a:lnTo>
                    <a:pt x="515298" y="109481"/>
                  </a:lnTo>
                  <a:lnTo>
                    <a:pt x="516933" y="107737"/>
                  </a:lnTo>
                  <a:lnTo>
                    <a:pt x="517497" y="105601"/>
                  </a:lnTo>
                  <a:lnTo>
                    <a:pt x="517528" y="102690"/>
                  </a:lnTo>
                  <a:lnTo>
                    <a:pt x="518138" y="102190"/>
                  </a:lnTo>
                  <a:lnTo>
                    <a:pt x="518670" y="101986"/>
                  </a:lnTo>
                  <a:lnTo>
                    <a:pt x="519147" y="102182"/>
                  </a:lnTo>
                  <a:lnTo>
                    <a:pt x="519335" y="106547"/>
                  </a:lnTo>
                  <a:lnTo>
                    <a:pt x="519562" y="109223"/>
                  </a:lnTo>
                  <a:lnTo>
                    <a:pt x="517497" y="111828"/>
                  </a:lnTo>
                  <a:close/>
                  <a:moveTo>
                    <a:pt x="532604" y="109020"/>
                  </a:moveTo>
                  <a:lnTo>
                    <a:pt x="533503" y="110162"/>
                  </a:lnTo>
                  <a:lnTo>
                    <a:pt x="530397" y="114723"/>
                  </a:lnTo>
                  <a:lnTo>
                    <a:pt x="528684" y="115380"/>
                  </a:lnTo>
                  <a:lnTo>
                    <a:pt x="526807" y="115513"/>
                  </a:lnTo>
                  <a:lnTo>
                    <a:pt x="524374" y="114152"/>
                  </a:lnTo>
                  <a:lnTo>
                    <a:pt x="520587" y="114253"/>
                  </a:lnTo>
                  <a:lnTo>
                    <a:pt x="519406" y="113933"/>
                  </a:lnTo>
                  <a:lnTo>
                    <a:pt x="519280" y="111945"/>
                  </a:lnTo>
                  <a:lnTo>
                    <a:pt x="520869" y="109825"/>
                  </a:lnTo>
                  <a:lnTo>
                    <a:pt x="524045" y="109943"/>
                  </a:lnTo>
                  <a:lnTo>
                    <a:pt x="529514" y="108237"/>
                  </a:lnTo>
                  <a:lnTo>
                    <a:pt x="532604" y="109020"/>
                  </a:lnTo>
                  <a:close/>
                  <a:moveTo>
                    <a:pt x="539066" y="117320"/>
                  </a:moveTo>
                  <a:lnTo>
                    <a:pt x="533245" y="118001"/>
                  </a:lnTo>
                  <a:lnTo>
                    <a:pt x="530585" y="116913"/>
                  </a:lnTo>
                  <a:lnTo>
                    <a:pt x="531188" y="115998"/>
                  </a:lnTo>
                  <a:lnTo>
                    <a:pt x="533175" y="114535"/>
                  </a:lnTo>
                  <a:lnTo>
                    <a:pt x="535592" y="113502"/>
                  </a:lnTo>
                  <a:lnTo>
                    <a:pt x="537759" y="113041"/>
                  </a:lnTo>
                  <a:lnTo>
                    <a:pt x="540020" y="113620"/>
                  </a:lnTo>
                  <a:lnTo>
                    <a:pt x="540639" y="114848"/>
                  </a:lnTo>
                  <a:lnTo>
                    <a:pt x="540451" y="116084"/>
                  </a:lnTo>
                  <a:lnTo>
                    <a:pt x="539066" y="117320"/>
                  </a:lnTo>
                  <a:close/>
                  <a:moveTo>
                    <a:pt x="512521" y="117735"/>
                  </a:moveTo>
                  <a:lnTo>
                    <a:pt x="506513" y="122006"/>
                  </a:lnTo>
                  <a:lnTo>
                    <a:pt x="504479" y="120606"/>
                  </a:lnTo>
                  <a:lnTo>
                    <a:pt x="504056" y="119792"/>
                  </a:lnTo>
                  <a:lnTo>
                    <a:pt x="504400" y="118971"/>
                  </a:lnTo>
                  <a:lnTo>
                    <a:pt x="504330" y="118627"/>
                  </a:lnTo>
                  <a:lnTo>
                    <a:pt x="505003" y="117164"/>
                  </a:lnTo>
                  <a:lnTo>
                    <a:pt x="508359" y="115967"/>
                  </a:lnTo>
                  <a:lnTo>
                    <a:pt x="510049" y="115763"/>
                  </a:lnTo>
                  <a:lnTo>
                    <a:pt x="512208" y="116139"/>
                  </a:lnTo>
                  <a:lnTo>
                    <a:pt x="512568" y="117187"/>
                  </a:lnTo>
                  <a:lnTo>
                    <a:pt x="512521" y="117735"/>
                  </a:lnTo>
                  <a:close/>
                  <a:moveTo>
                    <a:pt x="535006" y="119871"/>
                  </a:moveTo>
                  <a:lnTo>
                    <a:pt x="537055" y="119964"/>
                  </a:lnTo>
                  <a:lnTo>
                    <a:pt x="539958" y="119550"/>
                  </a:lnTo>
                  <a:lnTo>
                    <a:pt x="541906" y="118533"/>
                  </a:lnTo>
                  <a:lnTo>
                    <a:pt x="544081" y="118329"/>
                  </a:lnTo>
                  <a:lnTo>
                    <a:pt x="546232" y="118439"/>
                  </a:lnTo>
                  <a:lnTo>
                    <a:pt x="553485" y="119573"/>
                  </a:lnTo>
                  <a:lnTo>
                    <a:pt x="557842" y="119925"/>
                  </a:lnTo>
                  <a:lnTo>
                    <a:pt x="559438" y="120285"/>
                  </a:lnTo>
                  <a:lnTo>
                    <a:pt x="560995" y="120802"/>
                  </a:lnTo>
                  <a:lnTo>
                    <a:pt x="562137" y="121357"/>
                  </a:lnTo>
                  <a:lnTo>
                    <a:pt x="562419" y="122562"/>
                  </a:lnTo>
                  <a:lnTo>
                    <a:pt x="561363" y="124502"/>
                  </a:lnTo>
                  <a:lnTo>
                    <a:pt x="560573" y="126536"/>
                  </a:lnTo>
                  <a:lnTo>
                    <a:pt x="559837" y="129376"/>
                  </a:lnTo>
                  <a:lnTo>
                    <a:pt x="559266" y="129947"/>
                  </a:lnTo>
                  <a:lnTo>
                    <a:pt x="558312" y="129798"/>
                  </a:lnTo>
                  <a:lnTo>
                    <a:pt x="558906" y="132341"/>
                  </a:lnTo>
                  <a:lnTo>
                    <a:pt x="558695" y="133358"/>
                  </a:lnTo>
                  <a:lnTo>
                    <a:pt x="558218" y="134344"/>
                  </a:lnTo>
                  <a:lnTo>
                    <a:pt x="557052" y="136394"/>
                  </a:lnTo>
                  <a:lnTo>
                    <a:pt x="555284" y="139007"/>
                  </a:lnTo>
                  <a:lnTo>
                    <a:pt x="554760" y="139554"/>
                  </a:lnTo>
                  <a:lnTo>
                    <a:pt x="553414" y="140462"/>
                  </a:lnTo>
                  <a:lnTo>
                    <a:pt x="552319" y="141620"/>
                  </a:lnTo>
                  <a:lnTo>
                    <a:pt x="552553" y="142715"/>
                  </a:lnTo>
                  <a:lnTo>
                    <a:pt x="553101" y="143818"/>
                  </a:lnTo>
                  <a:lnTo>
                    <a:pt x="552452" y="145195"/>
                  </a:lnTo>
                  <a:lnTo>
                    <a:pt x="550363" y="147206"/>
                  </a:lnTo>
                  <a:lnTo>
                    <a:pt x="549111" y="147691"/>
                  </a:lnTo>
                  <a:lnTo>
                    <a:pt x="547961" y="147894"/>
                  </a:lnTo>
                  <a:lnTo>
                    <a:pt x="546897" y="147699"/>
                  </a:lnTo>
                  <a:lnTo>
                    <a:pt x="545012" y="145680"/>
                  </a:lnTo>
                  <a:lnTo>
                    <a:pt x="544816" y="147261"/>
                  </a:lnTo>
                  <a:lnTo>
                    <a:pt x="544308" y="148880"/>
                  </a:lnTo>
                  <a:lnTo>
                    <a:pt x="543666" y="149764"/>
                  </a:lnTo>
                  <a:lnTo>
                    <a:pt x="541233" y="149670"/>
                  </a:lnTo>
                  <a:lnTo>
                    <a:pt x="539880" y="148802"/>
                  </a:lnTo>
                  <a:lnTo>
                    <a:pt x="537681" y="147839"/>
                  </a:lnTo>
                  <a:lnTo>
                    <a:pt x="537267" y="150437"/>
                  </a:lnTo>
                  <a:lnTo>
                    <a:pt x="535897" y="152228"/>
                  </a:lnTo>
                  <a:lnTo>
                    <a:pt x="534520" y="152792"/>
                  </a:lnTo>
                  <a:lnTo>
                    <a:pt x="532361" y="153167"/>
                  </a:lnTo>
                  <a:lnTo>
                    <a:pt x="531125" y="153934"/>
                  </a:lnTo>
                  <a:lnTo>
                    <a:pt x="528794" y="153339"/>
                  </a:lnTo>
                  <a:lnTo>
                    <a:pt x="526627" y="152150"/>
                  </a:lnTo>
                  <a:lnTo>
                    <a:pt x="525398" y="152048"/>
                  </a:lnTo>
                  <a:lnTo>
                    <a:pt x="524444" y="153011"/>
                  </a:lnTo>
                  <a:lnTo>
                    <a:pt x="519413" y="153191"/>
                  </a:lnTo>
                  <a:lnTo>
                    <a:pt x="517106" y="154169"/>
                  </a:lnTo>
                  <a:lnTo>
                    <a:pt x="515697" y="153895"/>
                  </a:lnTo>
                  <a:lnTo>
                    <a:pt x="513624" y="151923"/>
                  </a:lnTo>
                  <a:lnTo>
                    <a:pt x="513296" y="150617"/>
                  </a:lnTo>
                  <a:lnTo>
                    <a:pt x="512059" y="147965"/>
                  </a:lnTo>
                  <a:lnTo>
                    <a:pt x="510948" y="144812"/>
                  </a:lnTo>
                  <a:lnTo>
                    <a:pt x="510158" y="141948"/>
                  </a:lnTo>
                  <a:lnTo>
                    <a:pt x="510823" y="139476"/>
                  </a:lnTo>
                  <a:lnTo>
                    <a:pt x="512169" y="139554"/>
                  </a:lnTo>
                  <a:lnTo>
                    <a:pt x="513757" y="139922"/>
                  </a:lnTo>
                  <a:lnTo>
                    <a:pt x="514094" y="139750"/>
                  </a:lnTo>
                  <a:lnTo>
                    <a:pt x="514172" y="138952"/>
                  </a:lnTo>
                  <a:lnTo>
                    <a:pt x="513820" y="138295"/>
                  </a:lnTo>
                  <a:lnTo>
                    <a:pt x="511261" y="138396"/>
                  </a:lnTo>
                  <a:lnTo>
                    <a:pt x="509642" y="136926"/>
                  </a:lnTo>
                  <a:lnTo>
                    <a:pt x="509360" y="134657"/>
                  </a:lnTo>
                  <a:lnTo>
                    <a:pt x="509689" y="129931"/>
                  </a:lnTo>
                  <a:lnTo>
                    <a:pt x="509900" y="128961"/>
                  </a:lnTo>
                  <a:lnTo>
                    <a:pt x="511035" y="127608"/>
                  </a:lnTo>
                  <a:lnTo>
                    <a:pt x="511402" y="126411"/>
                  </a:lnTo>
                  <a:lnTo>
                    <a:pt x="511121" y="125143"/>
                  </a:lnTo>
                  <a:lnTo>
                    <a:pt x="511606" y="122836"/>
                  </a:lnTo>
                  <a:lnTo>
                    <a:pt x="512662" y="120841"/>
                  </a:lnTo>
                  <a:lnTo>
                    <a:pt x="516699" y="118322"/>
                  </a:lnTo>
                  <a:lnTo>
                    <a:pt x="521385" y="117422"/>
                  </a:lnTo>
                  <a:lnTo>
                    <a:pt x="535006" y="119871"/>
                  </a:lnTo>
                  <a:close/>
                  <a:moveTo>
                    <a:pt x="486618" y="146142"/>
                  </a:moveTo>
                  <a:lnTo>
                    <a:pt x="484294" y="146556"/>
                  </a:lnTo>
                  <a:lnTo>
                    <a:pt x="487290" y="141095"/>
                  </a:lnTo>
                  <a:lnTo>
                    <a:pt x="489966" y="138553"/>
                  </a:lnTo>
                  <a:lnTo>
                    <a:pt x="490005" y="133515"/>
                  </a:lnTo>
                  <a:lnTo>
                    <a:pt x="492908" y="129032"/>
                  </a:lnTo>
                  <a:lnTo>
                    <a:pt x="495575" y="127209"/>
                  </a:lnTo>
                  <a:lnTo>
                    <a:pt x="499323" y="126677"/>
                  </a:lnTo>
                  <a:lnTo>
                    <a:pt x="501373" y="129407"/>
                  </a:lnTo>
                  <a:lnTo>
                    <a:pt x="498830" y="137152"/>
                  </a:lnTo>
                  <a:lnTo>
                    <a:pt x="498087" y="137199"/>
                  </a:lnTo>
                  <a:lnTo>
                    <a:pt x="494684" y="141283"/>
                  </a:lnTo>
                  <a:lnTo>
                    <a:pt x="490897" y="144139"/>
                  </a:lnTo>
                  <a:lnTo>
                    <a:pt x="486618" y="146142"/>
                  </a:lnTo>
                  <a:close/>
                  <a:moveTo>
                    <a:pt x="639206" y="143615"/>
                  </a:moveTo>
                  <a:lnTo>
                    <a:pt x="637798" y="144663"/>
                  </a:lnTo>
                  <a:lnTo>
                    <a:pt x="637336" y="145203"/>
                  </a:lnTo>
                  <a:lnTo>
                    <a:pt x="636178" y="144796"/>
                  </a:lnTo>
                  <a:lnTo>
                    <a:pt x="636389" y="144194"/>
                  </a:lnTo>
                  <a:lnTo>
                    <a:pt x="636734" y="144256"/>
                  </a:lnTo>
                  <a:lnTo>
                    <a:pt x="637109" y="142504"/>
                  </a:lnTo>
                  <a:lnTo>
                    <a:pt x="639088" y="142715"/>
                  </a:lnTo>
                  <a:lnTo>
                    <a:pt x="639206" y="143615"/>
                  </a:lnTo>
                  <a:close/>
                  <a:moveTo>
                    <a:pt x="647632" y="179008"/>
                  </a:moveTo>
                  <a:lnTo>
                    <a:pt x="645472" y="181152"/>
                  </a:lnTo>
                  <a:lnTo>
                    <a:pt x="646184" y="178671"/>
                  </a:lnTo>
                  <a:lnTo>
                    <a:pt x="645825" y="176958"/>
                  </a:lnTo>
                  <a:lnTo>
                    <a:pt x="646106" y="175636"/>
                  </a:lnTo>
                  <a:lnTo>
                    <a:pt x="647585" y="174353"/>
                  </a:lnTo>
                  <a:lnTo>
                    <a:pt x="648031" y="174165"/>
                  </a:lnTo>
                  <a:lnTo>
                    <a:pt x="647906" y="175746"/>
                  </a:lnTo>
                  <a:lnTo>
                    <a:pt x="648007" y="176231"/>
                  </a:lnTo>
                  <a:lnTo>
                    <a:pt x="647632" y="179008"/>
                  </a:lnTo>
                  <a:close/>
                  <a:moveTo>
                    <a:pt x="773996" y="403063"/>
                  </a:moveTo>
                  <a:lnTo>
                    <a:pt x="773135" y="403548"/>
                  </a:lnTo>
                  <a:lnTo>
                    <a:pt x="773049" y="402125"/>
                  </a:lnTo>
                  <a:lnTo>
                    <a:pt x="775294" y="400333"/>
                  </a:lnTo>
                  <a:lnTo>
                    <a:pt x="775662" y="398213"/>
                  </a:lnTo>
                  <a:lnTo>
                    <a:pt x="776836" y="399191"/>
                  </a:lnTo>
                  <a:lnTo>
                    <a:pt x="777149" y="400278"/>
                  </a:lnTo>
                  <a:lnTo>
                    <a:pt x="777133" y="400732"/>
                  </a:lnTo>
                  <a:lnTo>
                    <a:pt x="773996" y="403063"/>
                  </a:lnTo>
                  <a:close/>
                  <a:moveTo>
                    <a:pt x="770491" y="411497"/>
                  </a:moveTo>
                  <a:lnTo>
                    <a:pt x="769740" y="412819"/>
                  </a:lnTo>
                  <a:lnTo>
                    <a:pt x="768872" y="412623"/>
                  </a:lnTo>
                  <a:lnTo>
                    <a:pt x="768527" y="411740"/>
                  </a:lnTo>
                  <a:lnTo>
                    <a:pt x="767886" y="410879"/>
                  </a:lnTo>
                  <a:lnTo>
                    <a:pt x="768230" y="410206"/>
                  </a:lnTo>
                  <a:lnTo>
                    <a:pt x="768809" y="409823"/>
                  </a:lnTo>
                  <a:lnTo>
                    <a:pt x="770413" y="409878"/>
                  </a:lnTo>
                  <a:lnTo>
                    <a:pt x="770491" y="411497"/>
                  </a:lnTo>
                  <a:close/>
                  <a:moveTo>
                    <a:pt x="655752" y="634074"/>
                  </a:moveTo>
                  <a:lnTo>
                    <a:pt x="656441" y="634723"/>
                  </a:lnTo>
                  <a:lnTo>
                    <a:pt x="655173" y="634660"/>
                  </a:lnTo>
                  <a:lnTo>
                    <a:pt x="653750" y="635232"/>
                  </a:lnTo>
                  <a:lnTo>
                    <a:pt x="651567" y="635740"/>
                  </a:lnTo>
                  <a:lnTo>
                    <a:pt x="650691" y="634786"/>
                  </a:lnTo>
                  <a:lnTo>
                    <a:pt x="652576" y="633456"/>
                  </a:lnTo>
                  <a:lnTo>
                    <a:pt x="653265" y="632462"/>
                  </a:lnTo>
                  <a:lnTo>
                    <a:pt x="653757" y="632673"/>
                  </a:lnTo>
                  <a:lnTo>
                    <a:pt x="654391" y="633393"/>
                  </a:lnTo>
                  <a:lnTo>
                    <a:pt x="655752" y="634074"/>
                  </a:lnTo>
                  <a:close/>
                  <a:moveTo>
                    <a:pt x="630921" y="651872"/>
                  </a:moveTo>
                  <a:lnTo>
                    <a:pt x="630905" y="653116"/>
                  </a:lnTo>
                  <a:lnTo>
                    <a:pt x="629990" y="652482"/>
                  </a:lnTo>
                  <a:lnTo>
                    <a:pt x="627565" y="652968"/>
                  </a:lnTo>
                  <a:lnTo>
                    <a:pt x="626720" y="652028"/>
                  </a:lnTo>
                  <a:lnTo>
                    <a:pt x="629990" y="648015"/>
                  </a:lnTo>
                  <a:lnTo>
                    <a:pt x="630647" y="648602"/>
                  </a:lnTo>
                  <a:lnTo>
                    <a:pt x="631156" y="649329"/>
                  </a:lnTo>
                  <a:lnTo>
                    <a:pt x="631508" y="650346"/>
                  </a:lnTo>
                  <a:lnTo>
                    <a:pt x="631132" y="651004"/>
                  </a:lnTo>
                  <a:lnTo>
                    <a:pt x="630921" y="651872"/>
                  </a:lnTo>
                  <a:close/>
                  <a:moveTo>
                    <a:pt x="557936" y="712480"/>
                  </a:moveTo>
                  <a:lnTo>
                    <a:pt x="557529" y="712777"/>
                  </a:lnTo>
                  <a:lnTo>
                    <a:pt x="556152" y="709750"/>
                  </a:lnTo>
                  <a:lnTo>
                    <a:pt x="558922" y="706847"/>
                  </a:lnTo>
                  <a:lnTo>
                    <a:pt x="559845" y="708021"/>
                  </a:lnTo>
                  <a:lnTo>
                    <a:pt x="559110" y="710321"/>
                  </a:lnTo>
                  <a:lnTo>
                    <a:pt x="558296" y="711948"/>
                  </a:lnTo>
                  <a:lnTo>
                    <a:pt x="557936" y="712480"/>
                  </a:lnTo>
                  <a:close/>
                  <a:moveTo>
                    <a:pt x="560103" y="745973"/>
                  </a:moveTo>
                  <a:lnTo>
                    <a:pt x="558593" y="747091"/>
                  </a:lnTo>
                  <a:lnTo>
                    <a:pt x="558867" y="741231"/>
                  </a:lnTo>
                  <a:lnTo>
                    <a:pt x="559681" y="739276"/>
                  </a:lnTo>
                  <a:lnTo>
                    <a:pt x="560565" y="737812"/>
                  </a:lnTo>
                  <a:lnTo>
                    <a:pt x="561660" y="736913"/>
                  </a:lnTo>
                  <a:lnTo>
                    <a:pt x="562474" y="738188"/>
                  </a:lnTo>
                  <a:lnTo>
                    <a:pt x="561777" y="741012"/>
                  </a:lnTo>
                  <a:lnTo>
                    <a:pt x="559861" y="744478"/>
                  </a:lnTo>
                  <a:lnTo>
                    <a:pt x="560103" y="74597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0EC12485-8318-02F1-BD37-775D0FE24BA7}"/>
                </a:ext>
              </a:extLst>
            </p:cNvPr>
            <p:cNvSpPr>
              <a:spLocks/>
            </p:cNvSpPr>
            <p:nvPr/>
          </p:nvSpPr>
          <p:spPr>
            <a:xfrm>
              <a:off x="5516677" y="4037861"/>
              <a:ext cx="136956" cy="143481"/>
            </a:xfrm>
            <a:custGeom>
              <a:avLst/>
              <a:gdLst>
                <a:gd name="connsiteX0" fmla="*/ 38632 w 136956"/>
                <a:gd name="connsiteY0" fmla="*/ 25262 h 143481"/>
                <a:gd name="connsiteX1" fmla="*/ 38171 w 136956"/>
                <a:gd name="connsiteY1" fmla="*/ 25473 h 143481"/>
                <a:gd name="connsiteX2" fmla="*/ 36261 w 136956"/>
                <a:gd name="connsiteY2" fmla="*/ 23040 h 143481"/>
                <a:gd name="connsiteX3" fmla="*/ 34728 w 136956"/>
                <a:gd name="connsiteY3" fmla="*/ 22336 h 143481"/>
                <a:gd name="connsiteX4" fmla="*/ 37122 w 136956"/>
                <a:gd name="connsiteY4" fmla="*/ 20615 h 143481"/>
                <a:gd name="connsiteX5" fmla="*/ 38163 w 136956"/>
                <a:gd name="connsiteY5" fmla="*/ 19136 h 143481"/>
                <a:gd name="connsiteX6" fmla="*/ 38139 w 136956"/>
                <a:gd name="connsiteY6" fmla="*/ 15905 h 143481"/>
                <a:gd name="connsiteX7" fmla="*/ 38726 w 136956"/>
                <a:gd name="connsiteY7" fmla="*/ 14129 h 143481"/>
                <a:gd name="connsiteX8" fmla="*/ 38530 w 136956"/>
                <a:gd name="connsiteY8" fmla="*/ 12596 h 143481"/>
                <a:gd name="connsiteX9" fmla="*/ 39055 w 136956"/>
                <a:gd name="connsiteY9" fmla="*/ 11031 h 143481"/>
                <a:gd name="connsiteX10" fmla="*/ 38343 w 136956"/>
                <a:gd name="connsiteY10" fmla="*/ 9271 h 143481"/>
                <a:gd name="connsiteX11" fmla="*/ 36340 w 136956"/>
                <a:gd name="connsiteY11" fmla="*/ 7870 h 143481"/>
                <a:gd name="connsiteX12" fmla="*/ 32373 w 136956"/>
                <a:gd name="connsiteY12" fmla="*/ 2308 h 143481"/>
                <a:gd name="connsiteX13" fmla="*/ 26107 w 136956"/>
                <a:gd name="connsiteY13" fmla="*/ 955 h 143481"/>
                <a:gd name="connsiteX14" fmla="*/ 22860 w 136956"/>
                <a:gd name="connsiteY14" fmla="*/ 900 h 143481"/>
                <a:gd name="connsiteX15" fmla="*/ 24644 w 136956"/>
                <a:gd name="connsiteY15" fmla="*/ 0 h 143481"/>
                <a:gd name="connsiteX16" fmla="*/ 26287 w 136956"/>
                <a:gd name="connsiteY16" fmla="*/ 110 h 143481"/>
                <a:gd name="connsiteX17" fmla="*/ 28821 w 136956"/>
                <a:gd name="connsiteY17" fmla="*/ 642 h 143481"/>
                <a:gd name="connsiteX18" fmla="*/ 31857 w 136956"/>
                <a:gd name="connsiteY18" fmla="*/ 900 h 143481"/>
                <a:gd name="connsiteX19" fmla="*/ 33711 w 136956"/>
                <a:gd name="connsiteY19" fmla="*/ 2535 h 143481"/>
                <a:gd name="connsiteX20" fmla="*/ 35479 w 136956"/>
                <a:gd name="connsiteY20" fmla="*/ 4710 h 143481"/>
                <a:gd name="connsiteX21" fmla="*/ 37083 w 136956"/>
                <a:gd name="connsiteY21" fmla="*/ 5586 h 143481"/>
                <a:gd name="connsiteX22" fmla="*/ 37740 w 136956"/>
                <a:gd name="connsiteY22" fmla="*/ 6141 h 143481"/>
                <a:gd name="connsiteX23" fmla="*/ 37670 w 136956"/>
                <a:gd name="connsiteY23" fmla="*/ 6775 h 143481"/>
                <a:gd name="connsiteX24" fmla="*/ 37936 w 136956"/>
                <a:gd name="connsiteY24" fmla="*/ 7370 h 143481"/>
                <a:gd name="connsiteX25" fmla="*/ 40025 w 136956"/>
                <a:gd name="connsiteY25" fmla="*/ 8387 h 143481"/>
                <a:gd name="connsiteX26" fmla="*/ 42129 w 136956"/>
                <a:gd name="connsiteY26" fmla="*/ 10022 h 143481"/>
                <a:gd name="connsiteX27" fmla="*/ 42747 w 136956"/>
                <a:gd name="connsiteY27" fmla="*/ 14818 h 143481"/>
                <a:gd name="connsiteX28" fmla="*/ 39915 w 136956"/>
                <a:gd name="connsiteY28" fmla="*/ 17087 h 143481"/>
                <a:gd name="connsiteX29" fmla="*/ 39399 w 136956"/>
                <a:gd name="connsiteY29" fmla="*/ 24018 h 143481"/>
                <a:gd name="connsiteX30" fmla="*/ 38632 w 136956"/>
                <a:gd name="connsiteY30" fmla="*/ 25262 h 143481"/>
                <a:gd name="connsiteX31" fmla="*/ 10804 w 136956"/>
                <a:gd name="connsiteY31" fmla="*/ 5163 h 143481"/>
                <a:gd name="connsiteX32" fmla="*/ 13464 w 136956"/>
                <a:gd name="connsiteY32" fmla="*/ 5930 h 143481"/>
                <a:gd name="connsiteX33" fmla="*/ 14896 w 136956"/>
                <a:gd name="connsiteY33" fmla="*/ 5821 h 143481"/>
                <a:gd name="connsiteX34" fmla="*/ 15749 w 136956"/>
                <a:gd name="connsiteY34" fmla="*/ 5328 h 143481"/>
                <a:gd name="connsiteX35" fmla="*/ 19684 w 136956"/>
                <a:gd name="connsiteY35" fmla="*/ 5531 h 143481"/>
                <a:gd name="connsiteX36" fmla="*/ 22860 w 136956"/>
                <a:gd name="connsiteY36" fmla="*/ 4796 h 143481"/>
                <a:gd name="connsiteX37" fmla="*/ 23337 w 136956"/>
                <a:gd name="connsiteY37" fmla="*/ 6095 h 143481"/>
                <a:gd name="connsiteX38" fmla="*/ 23259 w 136956"/>
                <a:gd name="connsiteY38" fmla="*/ 6775 h 143481"/>
                <a:gd name="connsiteX39" fmla="*/ 16500 w 136956"/>
                <a:gd name="connsiteY39" fmla="*/ 7409 h 143481"/>
                <a:gd name="connsiteX40" fmla="*/ 10303 w 136956"/>
                <a:gd name="connsiteY40" fmla="*/ 9318 h 143481"/>
                <a:gd name="connsiteX41" fmla="*/ 6908 w 136956"/>
                <a:gd name="connsiteY41" fmla="*/ 10609 h 143481"/>
                <a:gd name="connsiteX42" fmla="*/ 5312 w 136956"/>
                <a:gd name="connsiteY42" fmla="*/ 10757 h 143481"/>
                <a:gd name="connsiteX43" fmla="*/ 4092 w 136956"/>
                <a:gd name="connsiteY43" fmla="*/ 10077 h 143481"/>
                <a:gd name="connsiteX44" fmla="*/ 0 w 136956"/>
                <a:gd name="connsiteY44" fmla="*/ 6149 h 143481"/>
                <a:gd name="connsiteX45" fmla="*/ 1095 w 136956"/>
                <a:gd name="connsiteY45" fmla="*/ 6540 h 143481"/>
                <a:gd name="connsiteX46" fmla="*/ 4115 w 136956"/>
                <a:gd name="connsiteY46" fmla="*/ 8762 h 143481"/>
                <a:gd name="connsiteX47" fmla="*/ 5993 w 136956"/>
                <a:gd name="connsiteY47" fmla="*/ 8356 h 143481"/>
                <a:gd name="connsiteX48" fmla="*/ 7737 w 136956"/>
                <a:gd name="connsiteY48" fmla="*/ 6885 h 143481"/>
                <a:gd name="connsiteX49" fmla="*/ 8003 w 136956"/>
                <a:gd name="connsiteY49" fmla="*/ 5774 h 143481"/>
                <a:gd name="connsiteX50" fmla="*/ 7745 w 136956"/>
                <a:gd name="connsiteY50" fmla="*/ 5250 h 143481"/>
                <a:gd name="connsiteX51" fmla="*/ 8535 w 136956"/>
                <a:gd name="connsiteY51" fmla="*/ 3489 h 143481"/>
                <a:gd name="connsiteX52" fmla="*/ 10804 w 136956"/>
                <a:gd name="connsiteY52" fmla="*/ 5163 h 143481"/>
                <a:gd name="connsiteX53" fmla="*/ 51290 w 136956"/>
                <a:gd name="connsiteY53" fmla="*/ 35362 h 143481"/>
                <a:gd name="connsiteX54" fmla="*/ 54905 w 136956"/>
                <a:gd name="connsiteY54" fmla="*/ 38085 h 143481"/>
                <a:gd name="connsiteX55" fmla="*/ 57987 w 136956"/>
                <a:gd name="connsiteY55" fmla="*/ 39117 h 143481"/>
                <a:gd name="connsiteX56" fmla="*/ 61320 w 136956"/>
                <a:gd name="connsiteY56" fmla="*/ 42528 h 143481"/>
                <a:gd name="connsiteX57" fmla="*/ 62760 w 136956"/>
                <a:gd name="connsiteY57" fmla="*/ 43741 h 143481"/>
                <a:gd name="connsiteX58" fmla="*/ 63018 w 136956"/>
                <a:gd name="connsiteY58" fmla="*/ 44844 h 143481"/>
                <a:gd name="connsiteX59" fmla="*/ 62454 w 136956"/>
                <a:gd name="connsiteY59" fmla="*/ 49882 h 143481"/>
                <a:gd name="connsiteX60" fmla="*/ 61703 w 136956"/>
                <a:gd name="connsiteY60" fmla="*/ 52910 h 143481"/>
                <a:gd name="connsiteX61" fmla="*/ 61813 w 136956"/>
                <a:gd name="connsiteY61" fmla="*/ 55562 h 143481"/>
                <a:gd name="connsiteX62" fmla="*/ 61031 w 136956"/>
                <a:gd name="connsiteY62" fmla="*/ 54772 h 143481"/>
                <a:gd name="connsiteX63" fmla="*/ 60240 w 136956"/>
                <a:gd name="connsiteY63" fmla="*/ 53035 h 143481"/>
                <a:gd name="connsiteX64" fmla="*/ 58942 w 136956"/>
                <a:gd name="connsiteY64" fmla="*/ 52042 h 143481"/>
                <a:gd name="connsiteX65" fmla="*/ 58504 w 136956"/>
                <a:gd name="connsiteY65" fmla="*/ 51517 h 143481"/>
                <a:gd name="connsiteX66" fmla="*/ 60835 w 136956"/>
                <a:gd name="connsiteY66" fmla="*/ 51400 h 143481"/>
                <a:gd name="connsiteX67" fmla="*/ 61038 w 136956"/>
                <a:gd name="connsiteY67" fmla="*/ 48662 h 143481"/>
                <a:gd name="connsiteX68" fmla="*/ 62181 w 136956"/>
                <a:gd name="connsiteY68" fmla="*/ 46503 h 143481"/>
                <a:gd name="connsiteX69" fmla="*/ 62008 w 136956"/>
                <a:gd name="connsiteY69" fmla="*/ 44249 h 143481"/>
                <a:gd name="connsiteX70" fmla="*/ 59286 w 136956"/>
                <a:gd name="connsiteY70" fmla="*/ 41769 h 143481"/>
                <a:gd name="connsiteX71" fmla="*/ 57424 w 136956"/>
                <a:gd name="connsiteY71" fmla="*/ 39587 h 143481"/>
                <a:gd name="connsiteX72" fmla="*/ 54553 w 136956"/>
                <a:gd name="connsiteY72" fmla="*/ 38882 h 143481"/>
                <a:gd name="connsiteX73" fmla="*/ 51901 w 136956"/>
                <a:gd name="connsiteY73" fmla="*/ 36708 h 143481"/>
                <a:gd name="connsiteX74" fmla="*/ 50320 w 136956"/>
                <a:gd name="connsiteY74" fmla="*/ 36442 h 143481"/>
                <a:gd name="connsiteX75" fmla="*/ 48388 w 136956"/>
                <a:gd name="connsiteY75" fmla="*/ 36825 h 143481"/>
                <a:gd name="connsiteX76" fmla="*/ 49084 w 136956"/>
                <a:gd name="connsiteY76" fmla="*/ 35526 h 143481"/>
                <a:gd name="connsiteX77" fmla="*/ 49569 w 136956"/>
                <a:gd name="connsiteY77" fmla="*/ 33805 h 143481"/>
                <a:gd name="connsiteX78" fmla="*/ 49921 w 136956"/>
                <a:gd name="connsiteY78" fmla="*/ 33477 h 143481"/>
                <a:gd name="connsiteX79" fmla="*/ 51290 w 136956"/>
                <a:gd name="connsiteY79" fmla="*/ 35362 h 143481"/>
                <a:gd name="connsiteX80" fmla="*/ 27249 w 136956"/>
                <a:gd name="connsiteY80" fmla="*/ 54170 h 143481"/>
                <a:gd name="connsiteX81" fmla="*/ 27202 w 136956"/>
                <a:gd name="connsiteY81" fmla="*/ 57080 h 143481"/>
                <a:gd name="connsiteX82" fmla="*/ 27445 w 136956"/>
                <a:gd name="connsiteY82" fmla="*/ 59255 h 143481"/>
                <a:gd name="connsiteX83" fmla="*/ 27225 w 136956"/>
                <a:gd name="connsiteY83" fmla="*/ 60029 h 143481"/>
                <a:gd name="connsiteX84" fmla="*/ 24847 w 136956"/>
                <a:gd name="connsiteY84" fmla="*/ 61484 h 143481"/>
                <a:gd name="connsiteX85" fmla="*/ 24237 w 136956"/>
                <a:gd name="connsiteY85" fmla="*/ 62298 h 143481"/>
                <a:gd name="connsiteX86" fmla="*/ 21999 w 136956"/>
                <a:gd name="connsiteY86" fmla="*/ 63120 h 143481"/>
                <a:gd name="connsiteX87" fmla="*/ 20646 w 136956"/>
                <a:gd name="connsiteY87" fmla="*/ 64262 h 143481"/>
                <a:gd name="connsiteX88" fmla="*/ 19965 w 136956"/>
                <a:gd name="connsiteY88" fmla="*/ 62408 h 143481"/>
                <a:gd name="connsiteX89" fmla="*/ 18651 w 136956"/>
                <a:gd name="connsiteY89" fmla="*/ 61266 h 143481"/>
                <a:gd name="connsiteX90" fmla="*/ 18432 w 136956"/>
                <a:gd name="connsiteY90" fmla="*/ 59317 h 143481"/>
                <a:gd name="connsiteX91" fmla="*/ 17431 w 136956"/>
                <a:gd name="connsiteY91" fmla="*/ 59975 h 143481"/>
                <a:gd name="connsiteX92" fmla="*/ 15975 w 136956"/>
                <a:gd name="connsiteY92" fmla="*/ 59576 h 143481"/>
                <a:gd name="connsiteX93" fmla="*/ 13581 w 136956"/>
                <a:gd name="connsiteY93" fmla="*/ 58105 h 143481"/>
                <a:gd name="connsiteX94" fmla="*/ 12072 w 136956"/>
                <a:gd name="connsiteY94" fmla="*/ 56102 h 143481"/>
                <a:gd name="connsiteX95" fmla="*/ 14192 w 136956"/>
                <a:gd name="connsiteY95" fmla="*/ 55758 h 143481"/>
                <a:gd name="connsiteX96" fmla="*/ 14630 w 136956"/>
                <a:gd name="connsiteY96" fmla="*/ 57002 h 143481"/>
                <a:gd name="connsiteX97" fmla="*/ 16304 w 136956"/>
                <a:gd name="connsiteY97" fmla="*/ 55476 h 143481"/>
                <a:gd name="connsiteX98" fmla="*/ 15921 w 136956"/>
                <a:gd name="connsiteY98" fmla="*/ 54670 h 143481"/>
                <a:gd name="connsiteX99" fmla="*/ 15615 w 136956"/>
                <a:gd name="connsiteY99" fmla="*/ 54569 h 143481"/>
                <a:gd name="connsiteX100" fmla="*/ 15068 w 136956"/>
                <a:gd name="connsiteY100" fmla="*/ 53074 h 143481"/>
                <a:gd name="connsiteX101" fmla="*/ 17587 w 136956"/>
                <a:gd name="connsiteY101" fmla="*/ 49147 h 143481"/>
                <a:gd name="connsiteX102" fmla="*/ 18135 w 136956"/>
                <a:gd name="connsiteY102" fmla="*/ 46612 h 143481"/>
                <a:gd name="connsiteX103" fmla="*/ 16992 w 136956"/>
                <a:gd name="connsiteY103" fmla="*/ 42536 h 143481"/>
                <a:gd name="connsiteX104" fmla="*/ 18064 w 136956"/>
                <a:gd name="connsiteY104" fmla="*/ 42270 h 143481"/>
                <a:gd name="connsiteX105" fmla="*/ 20904 w 136956"/>
                <a:gd name="connsiteY105" fmla="*/ 43702 h 143481"/>
                <a:gd name="connsiteX106" fmla="*/ 22179 w 136956"/>
                <a:gd name="connsiteY106" fmla="*/ 45110 h 143481"/>
                <a:gd name="connsiteX107" fmla="*/ 22219 w 136956"/>
                <a:gd name="connsiteY107" fmla="*/ 47042 h 143481"/>
                <a:gd name="connsiteX108" fmla="*/ 23415 w 136956"/>
                <a:gd name="connsiteY108" fmla="*/ 48529 h 143481"/>
                <a:gd name="connsiteX109" fmla="*/ 25144 w 136956"/>
                <a:gd name="connsiteY109" fmla="*/ 52104 h 143481"/>
                <a:gd name="connsiteX110" fmla="*/ 27249 w 136956"/>
                <a:gd name="connsiteY110" fmla="*/ 54170 h 143481"/>
                <a:gd name="connsiteX111" fmla="*/ 35957 w 136956"/>
                <a:gd name="connsiteY111" fmla="*/ 46792 h 143481"/>
                <a:gd name="connsiteX112" fmla="*/ 33476 w 136956"/>
                <a:gd name="connsiteY112" fmla="*/ 47293 h 143481"/>
                <a:gd name="connsiteX113" fmla="*/ 31701 w 136956"/>
                <a:gd name="connsiteY113" fmla="*/ 46800 h 143481"/>
                <a:gd name="connsiteX114" fmla="*/ 31247 w 136956"/>
                <a:gd name="connsiteY114" fmla="*/ 46401 h 143481"/>
                <a:gd name="connsiteX115" fmla="*/ 32006 w 136956"/>
                <a:gd name="connsiteY115" fmla="*/ 45736 h 143481"/>
                <a:gd name="connsiteX116" fmla="*/ 33672 w 136956"/>
                <a:gd name="connsiteY116" fmla="*/ 45181 h 143481"/>
                <a:gd name="connsiteX117" fmla="*/ 36356 w 136956"/>
                <a:gd name="connsiteY117" fmla="*/ 45126 h 143481"/>
                <a:gd name="connsiteX118" fmla="*/ 37529 w 136956"/>
                <a:gd name="connsiteY118" fmla="*/ 45783 h 143481"/>
                <a:gd name="connsiteX119" fmla="*/ 37670 w 136956"/>
                <a:gd name="connsiteY119" fmla="*/ 46072 h 143481"/>
                <a:gd name="connsiteX120" fmla="*/ 35957 w 136956"/>
                <a:gd name="connsiteY120" fmla="*/ 46792 h 143481"/>
                <a:gd name="connsiteX121" fmla="*/ 80730 w 136956"/>
                <a:gd name="connsiteY121" fmla="*/ 66343 h 143481"/>
                <a:gd name="connsiteX122" fmla="*/ 80879 w 136956"/>
                <a:gd name="connsiteY122" fmla="*/ 67555 h 143481"/>
                <a:gd name="connsiteX123" fmla="*/ 79408 w 136956"/>
                <a:gd name="connsiteY123" fmla="*/ 67313 h 143481"/>
                <a:gd name="connsiteX124" fmla="*/ 77233 w 136956"/>
                <a:gd name="connsiteY124" fmla="*/ 67790 h 143481"/>
                <a:gd name="connsiteX125" fmla="*/ 76451 w 136956"/>
                <a:gd name="connsiteY125" fmla="*/ 67806 h 143481"/>
                <a:gd name="connsiteX126" fmla="*/ 76936 w 136956"/>
                <a:gd name="connsiteY126" fmla="*/ 66969 h 143481"/>
                <a:gd name="connsiteX127" fmla="*/ 78446 w 136956"/>
                <a:gd name="connsiteY127" fmla="*/ 65842 h 143481"/>
                <a:gd name="connsiteX128" fmla="*/ 78524 w 136956"/>
                <a:gd name="connsiteY128" fmla="*/ 64770 h 143481"/>
                <a:gd name="connsiteX129" fmla="*/ 76654 w 136956"/>
                <a:gd name="connsiteY129" fmla="*/ 63221 h 143481"/>
                <a:gd name="connsiteX130" fmla="*/ 74487 w 136956"/>
                <a:gd name="connsiteY130" fmla="*/ 59364 h 143481"/>
                <a:gd name="connsiteX131" fmla="*/ 73470 w 136956"/>
                <a:gd name="connsiteY131" fmla="*/ 58449 h 143481"/>
                <a:gd name="connsiteX132" fmla="*/ 72985 w 136956"/>
                <a:gd name="connsiteY132" fmla="*/ 56994 h 143481"/>
                <a:gd name="connsiteX133" fmla="*/ 71162 w 136956"/>
                <a:gd name="connsiteY133" fmla="*/ 55437 h 143481"/>
                <a:gd name="connsiteX134" fmla="*/ 71537 w 136956"/>
                <a:gd name="connsiteY134" fmla="*/ 54608 h 143481"/>
                <a:gd name="connsiteX135" fmla="*/ 71913 w 136956"/>
                <a:gd name="connsiteY135" fmla="*/ 54412 h 143481"/>
                <a:gd name="connsiteX136" fmla="*/ 73141 w 136956"/>
                <a:gd name="connsiteY136" fmla="*/ 54811 h 143481"/>
                <a:gd name="connsiteX137" fmla="*/ 75926 w 136956"/>
                <a:gd name="connsiteY137" fmla="*/ 60366 h 143481"/>
                <a:gd name="connsiteX138" fmla="*/ 76106 w 136956"/>
                <a:gd name="connsiteY138" fmla="*/ 60898 h 143481"/>
                <a:gd name="connsiteX139" fmla="*/ 80730 w 136956"/>
                <a:gd name="connsiteY139" fmla="*/ 66343 h 143481"/>
                <a:gd name="connsiteX140" fmla="*/ 29142 w 136956"/>
                <a:gd name="connsiteY140" fmla="*/ 65154 h 143481"/>
                <a:gd name="connsiteX141" fmla="*/ 29181 w 136956"/>
                <a:gd name="connsiteY141" fmla="*/ 65701 h 143481"/>
                <a:gd name="connsiteX142" fmla="*/ 27006 w 136956"/>
                <a:gd name="connsiteY142" fmla="*/ 67211 h 143481"/>
                <a:gd name="connsiteX143" fmla="*/ 28587 w 136956"/>
                <a:gd name="connsiteY143" fmla="*/ 68291 h 143481"/>
                <a:gd name="connsiteX144" fmla="*/ 30073 w 136956"/>
                <a:gd name="connsiteY144" fmla="*/ 65944 h 143481"/>
                <a:gd name="connsiteX145" fmla="*/ 31255 w 136956"/>
                <a:gd name="connsiteY145" fmla="*/ 67853 h 143481"/>
                <a:gd name="connsiteX146" fmla="*/ 31904 w 136956"/>
                <a:gd name="connsiteY146" fmla="*/ 71420 h 143481"/>
                <a:gd name="connsiteX147" fmla="*/ 31794 w 136956"/>
                <a:gd name="connsiteY147" fmla="*/ 72046 h 143481"/>
                <a:gd name="connsiteX148" fmla="*/ 31904 w 136956"/>
                <a:gd name="connsiteY148" fmla="*/ 72578 h 143481"/>
                <a:gd name="connsiteX149" fmla="*/ 32131 w 136956"/>
                <a:gd name="connsiteY149" fmla="*/ 73259 h 143481"/>
                <a:gd name="connsiteX150" fmla="*/ 32185 w 136956"/>
                <a:gd name="connsiteY150" fmla="*/ 74245 h 143481"/>
                <a:gd name="connsiteX151" fmla="*/ 30981 w 136956"/>
                <a:gd name="connsiteY151" fmla="*/ 77350 h 143481"/>
                <a:gd name="connsiteX152" fmla="*/ 26647 w 136956"/>
                <a:gd name="connsiteY152" fmla="*/ 77030 h 143481"/>
                <a:gd name="connsiteX153" fmla="*/ 26545 w 136956"/>
                <a:gd name="connsiteY153" fmla="*/ 74409 h 143481"/>
                <a:gd name="connsiteX154" fmla="*/ 25872 w 136956"/>
                <a:gd name="connsiteY154" fmla="*/ 73900 h 143481"/>
                <a:gd name="connsiteX155" fmla="*/ 24863 w 136956"/>
                <a:gd name="connsiteY155" fmla="*/ 70153 h 143481"/>
                <a:gd name="connsiteX156" fmla="*/ 23509 w 136956"/>
                <a:gd name="connsiteY156" fmla="*/ 68948 h 143481"/>
                <a:gd name="connsiteX157" fmla="*/ 21624 w 136956"/>
                <a:gd name="connsiteY157" fmla="*/ 65866 h 143481"/>
                <a:gd name="connsiteX158" fmla="*/ 22719 w 136956"/>
                <a:gd name="connsiteY158" fmla="*/ 65068 h 143481"/>
                <a:gd name="connsiteX159" fmla="*/ 24182 w 136956"/>
                <a:gd name="connsiteY159" fmla="*/ 65334 h 143481"/>
                <a:gd name="connsiteX160" fmla="*/ 24933 w 136956"/>
                <a:gd name="connsiteY160" fmla="*/ 64958 h 143481"/>
                <a:gd name="connsiteX161" fmla="*/ 26959 w 136956"/>
                <a:gd name="connsiteY161" fmla="*/ 64661 h 143481"/>
                <a:gd name="connsiteX162" fmla="*/ 28188 w 136956"/>
                <a:gd name="connsiteY162" fmla="*/ 64238 h 143481"/>
                <a:gd name="connsiteX163" fmla="*/ 29142 w 136956"/>
                <a:gd name="connsiteY163" fmla="*/ 65154 h 143481"/>
                <a:gd name="connsiteX164" fmla="*/ 100023 w 136956"/>
                <a:gd name="connsiteY164" fmla="*/ 69496 h 143481"/>
                <a:gd name="connsiteX165" fmla="*/ 98278 w 136956"/>
                <a:gd name="connsiteY165" fmla="*/ 72085 h 143481"/>
                <a:gd name="connsiteX166" fmla="*/ 97347 w 136956"/>
                <a:gd name="connsiteY166" fmla="*/ 71866 h 143481"/>
                <a:gd name="connsiteX167" fmla="*/ 97871 w 136956"/>
                <a:gd name="connsiteY167" fmla="*/ 68604 h 143481"/>
                <a:gd name="connsiteX168" fmla="*/ 99076 w 136956"/>
                <a:gd name="connsiteY168" fmla="*/ 68087 h 143481"/>
                <a:gd name="connsiteX169" fmla="*/ 99553 w 136956"/>
                <a:gd name="connsiteY169" fmla="*/ 68119 h 143481"/>
                <a:gd name="connsiteX170" fmla="*/ 100023 w 136956"/>
                <a:gd name="connsiteY170" fmla="*/ 69496 h 143481"/>
                <a:gd name="connsiteX171" fmla="*/ 72907 w 136956"/>
                <a:gd name="connsiteY171" fmla="*/ 84235 h 143481"/>
                <a:gd name="connsiteX172" fmla="*/ 71991 w 136956"/>
                <a:gd name="connsiteY172" fmla="*/ 84376 h 143481"/>
                <a:gd name="connsiteX173" fmla="*/ 70356 w 136956"/>
                <a:gd name="connsiteY173" fmla="*/ 83742 h 143481"/>
                <a:gd name="connsiteX174" fmla="*/ 66515 w 136956"/>
                <a:gd name="connsiteY174" fmla="*/ 80848 h 143481"/>
                <a:gd name="connsiteX175" fmla="*/ 64731 w 136956"/>
                <a:gd name="connsiteY175" fmla="*/ 80597 h 143481"/>
                <a:gd name="connsiteX176" fmla="*/ 65318 w 136956"/>
                <a:gd name="connsiteY176" fmla="*/ 78962 h 143481"/>
                <a:gd name="connsiteX177" fmla="*/ 66679 w 136956"/>
                <a:gd name="connsiteY177" fmla="*/ 79533 h 143481"/>
                <a:gd name="connsiteX178" fmla="*/ 69777 w 136956"/>
                <a:gd name="connsiteY178" fmla="*/ 82029 h 143481"/>
                <a:gd name="connsiteX179" fmla="*/ 70943 w 136956"/>
                <a:gd name="connsiteY179" fmla="*/ 83281 h 143481"/>
                <a:gd name="connsiteX180" fmla="*/ 72907 w 136956"/>
                <a:gd name="connsiteY180" fmla="*/ 84235 h 143481"/>
                <a:gd name="connsiteX181" fmla="*/ 91002 w 136956"/>
                <a:gd name="connsiteY181" fmla="*/ 97433 h 143481"/>
                <a:gd name="connsiteX182" fmla="*/ 90861 w 136956"/>
                <a:gd name="connsiteY182" fmla="*/ 98043 h 143481"/>
                <a:gd name="connsiteX183" fmla="*/ 88092 w 136956"/>
                <a:gd name="connsiteY183" fmla="*/ 93310 h 143481"/>
                <a:gd name="connsiteX184" fmla="*/ 84603 w 136956"/>
                <a:gd name="connsiteY184" fmla="*/ 92160 h 143481"/>
                <a:gd name="connsiteX185" fmla="*/ 82600 w 136956"/>
                <a:gd name="connsiteY185" fmla="*/ 91018 h 143481"/>
                <a:gd name="connsiteX186" fmla="*/ 83014 w 136956"/>
                <a:gd name="connsiteY186" fmla="*/ 90369 h 143481"/>
                <a:gd name="connsiteX187" fmla="*/ 84407 w 136956"/>
                <a:gd name="connsiteY187" fmla="*/ 90087 h 143481"/>
                <a:gd name="connsiteX188" fmla="*/ 84642 w 136956"/>
                <a:gd name="connsiteY188" fmla="*/ 88585 h 143481"/>
                <a:gd name="connsiteX189" fmla="*/ 84047 w 136956"/>
                <a:gd name="connsiteY189" fmla="*/ 86958 h 143481"/>
                <a:gd name="connsiteX190" fmla="*/ 82209 w 136956"/>
                <a:gd name="connsiteY190" fmla="*/ 83672 h 143481"/>
                <a:gd name="connsiteX191" fmla="*/ 81176 w 136956"/>
                <a:gd name="connsiteY191" fmla="*/ 81442 h 143481"/>
                <a:gd name="connsiteX192" fmla="*/ 80699 w 136956"/>
                <a:gd name="connsiteY192" fmla="*/ 80926 h 143481"/>
                <a:gd name="connsiteX193" fmla="*/ 80558 w 136956"/>
                <a:gd name="connsiteY193" fmla="*/ 79056 h 143481"/>
                <a:gd name="connsiteX194" fmla="*/ 82741 w 136956"/>
                <a:gd name="connsiteY194" fmla="*/ 81958 h 143481"/>
                <a:gd name="connsiteX195" fmla="*/ 83648 w 136956"/>
                <a:gd name="connsiteY195" fmla="*/ 84532 h 143481"/>
                <a:gd name="connsiteX196" fmla="*/ 85111 w 136956"/>
                <a:gd name="connsiteY196" fmla="*/ 87051 h 143481"/>
                <a:gd name="connsiteX197" fmla="*/ 86089 w 136956"/>
                <a:gd name="connsiteY197" fmla="*/ 91386 h 143481"/>
                <a:gd name="connsiteX198" fmla="*/ 88882 w 136956"/>
                <a:gd name="connsiteY198" fmla="*/ 92857 h 143481"/>
                <a:gd name="connsiteX199" fmla="*/ 90893 w 136956"/>
                <a:gd name="connsiteY199" fmla="*/ 94953 h 143481"/>
                <a:gd name="connsiteX200" fmla="*/ 91002 w 136956"/>
                <a:gd name="connsiteY200" fmla="*/ 97433 h 143481"/>
                <a:gd name="connsiteX201" fmla="*/ 108190 w 136956"/>
                <a:gd name="connsiteY201" fmla="*/ 101478 h 143481"/>
                <a:gd name="connsiteX202" fmla="*/ 108691 w 136956"/>
                <a:gd name="connsiteY202" fmla="*/ 101900 h 143481"/>
                <a:gd name="connsiteX203" fmla="*/ 107290 w 136956"/>
                <a:gd name="connsiteY203" fmla="*/ 102855 h 143481"/>
                <a:gd name="connsiteX204" fmla="*/ 104138 w 136956"/>
                <a:gd name="connsiteY204" fmla="*/ 101681 h 143481"/>
                <a:gd name="connsiteX205" fmla="*/ 103426 w 136956"/>
                <a:gd name="connsiteY205" fmla="*/ 101767 h 143481"/>
                <a:gd name="connsiteX206" fmla="*/ 102800 w 136956"/>
                <a:gd name="connsiteY206" fmla="*/ 100516 h 143481"/>
                <a:gd name="connsiteX207" fmla="*/ 102557 w 136956"/>
                <a:gd name="connsiteY207" fmla="*/ 99592 h 143481"/>
                <a:gd name="connsiteX208" fmla="*/ 102714 w 136956"/>
                <a:gd name="connsiteY208" fmla="*/ 98740 h 143481"/>
                <a:gd name="connsiteX209" fmla="*/ 104591 w 136956"/>
                <a:gd name="connsiteY209" fmla="*/ 99397 h 143481"/>
                <a:gd name="connsiteX210" fmla="*/ 105601 w 136956"/>
                <a:gd name="connsiteY210" fmla="*/ 100625 h 143481"/>
                <a:gd name="connsiteX211" fmla="*/ 108190 w 136956"/>
                <a:gd name="connsiteY211" fmla="*/ 101478 h 143481"/>
                <a:gd name="connsiteX212" fmla="*/ 104912 w 136956"/>
                <a:gd name="connsiteY212" fmla="*/ 113518 h 143481"/>
                <a:gd name="connsiteX213" fmla="*/ 103371 w 136956"/>
                <a:gd name="connsiteY213" fmla="*/ 114230 h 143481"/>
                <a:gd name="connsiteX214" fmla="*/ 103715 w 136956"/>
                <a:gd name="connsiteY214" fmla="*/ 113010 h 143481"/>
                <a:gd name="connsiteX215" fmla="*/ 106665 w 136956"/>
                <a:gd name="connsiteY215" fmla="*/ 110936 h 143481"/>
                <a:gd name="connsiteX216" fmla="*/ 108300 w 136956"/>
                <a:gd name="connsiteY216" fmla="*/ 109114 h 143481"/>
                <a:gd name="connsiteX217" fmla="*/ 109231 w 136956"/>
                <a:gd name="connsiteY217" fmla="*/ 108464 h 143481"/>
                <a:gd name="connsiteX218" fmla="*/ 109559 w 136956"/>
                <a:gd name="connsiteY218" fmla="*/ 107964 h 143481"/>
                <a:gd name="connsiteX219" fmla="*/ 110858 w 136956"/>
                <a:gd name="connsiteY219" fmla="*/ 107291 h 143481"/>
                <a:gd name="connsiteX220" fmla="*/ 111507 w 136956"/>
                <a:gd name="connsiteY220" fmla="*/ 106117 h 143481"/>
                <a:gd name="connsiteX221" fmla="*/ 111327 w 136956"/>
                <a:gd name="connsiteY221" fmla="*/ 105155 h 143481"/>
                <a:gd name="connsiteX222" fmla="*/ 109974 w 136956"/>
                <a:gd name="connsiteY222" fmla="*/ 103567 h 143481"/>
                <a:gd name="connsiteX223" fmla="*/ 109990 w 136956"/>
                <a:gd name="connsiteY223" fmla="*/ 102448 h 143481"/>
                <a:gd name="connsiteX224" fmla="*/ 110459 w 136956"/>
                <a:gd name="connsiteY224" fmla="*/ 101658 h 143481"/>
                <a:gd name="connsiteX225" fmla="*/ 112743 w 136956"/>
                <a:gd name="connsiteY225" fmla="*/ 101290 h 143481"/>
                <a:gd name="connsiteX226" fmla="*/ 112141 w 136956"/>
                <a:gd name="connsiteY226" fmla="*/ 102479 h 143481"/>
                <a:gd name="connsiteX227" fmla="*/ 113041 w 136956"/>
                <a:gd name="connsiteY227" fmla="*/ 105843 h 143481"/>
                <a:gd name="connsiteX228" fmla="*/ 110005 w 136956"/>
                <a:gd name="connsiteY228" fmla="*/ 110029 h 143481"/>
                <a:gd name="connsiteX229" fmla="*/ 107408 w 136956"/>
                <a:gd name="connsiteY229" fmla="*/ 111328 h 143481"/>
                <a:gd name="connsiteX230" fmla="*/ 104912 w 136956"/>
                <a:gd name="connsiteY230" fmla="*/ 113518 h 143481"/>
                <a:gd name="connsiteX231" fmla="*/ 130511 w 136956"/>
                <a:gd name="connsiteY231" fmla="*/ 108441 h 143481"/>
                <a:gd name="connsiteX232" fmla="*/ 131872 w 136956"/>
                <a:gd name="connsiteY232" fmla="*/ 108777 h 143481"/>
                <a:gd name="connsiteX233" fmla="*/ 132615 w 136956"/>
                <a:gd name="connsiteY233" fmla="*/ 108754 h 143481"/>
                <a:gd name="connsiteX234" fmla="*/ 135126 w 136956"/>
                <a:gd name="connsiteY234" fmla="*/ 109458 h 143481"/>
                <a:gd name="connsiteX235" fmla="*/ 136620 w 136956"/>
                <a:gd name="connsiteY235" fmla="*/ 110436 h 143481"/>
                <a:gd name="connsiteX236" fmla="*/ 136957 w 136956"/>
                <a:gd name="connsiteY236" fmla="*/ 110835 h 143481"/>
                <a:gd name="connsiteX237" fmla="*/ 136151 w 136956"/>
                <a:gd name="connsiteY237" fmla="*/ 111703 h 143481"/>
                <a:gd name="connsiteX238" fmla="*/ 133843 w 136956"/>
                <a:gd name="connsiteY238" fmla="*/ 110060 h 143481"/>
                <a:gd name="connsiteX239" fmla="*/ 131825 w 136956"/>
                <a:gd name="connsiteY239" fmla="*/ 109849 h 143481"/>
                <a:gd name="connsiteX240" fmla="*/ 128993 w 136956"/>
                <a:gd name="connsiteY240" fmla="*/ 109888 h 143481"/>
                <a:gd name="connsiteX241" fmla="*/ 127858 w 136956"/>
                <a:gd name="connsiteY241" fmla="*/ 109575 h 143481"/>
                <a:gd name="connsiteX242" fmla="*/ 128617 w 136956"/>
                <a:gd name="connsiteY242" fmla="*/ 107807 h 143481"/>
                <a:gd name="connsiteX243" fmla="*/ 130511 w 136956"/>
                <a:gd name="connsiteY243" fmla="*/ 108441 h 143481"/>
                <a:gd name="connsiteX244" fmla="*/ 133256 w 136956"/>
                <a:gd name="connsiteY244" fmla="*/ 130151 h 143481"/>
                <a:gd name="connsiteX245" fmla="*/ 130331 w 136956"/>
                <a:gd name="connsiteY245" fmla="*/ 131301 h 143481"/>
                <a:gd name="connsiteX246" fmla="*/ 130033 w 136956"/>
                <a:gd name="connsiteY246" fmla="*/ 129947 h 143481"/>
                <a:gd name="connsiteX247" fmla="*/ 131527 w 136956"/>
                <a:gd name="connsiteY247" fmla="*/ 128860 h 143481"/>
                <a:gd name="connsiteX248" fmla="*/ 133256 w 136956"/>
                <a:gd name="connsiteY248" fmla="*/ 130151 h 143481"/>
                <a:gd name="connsiteX249" fmla="*/ 130816 w 136956"/>
                <a:gd name="connsiteY249" fmla="*/ 137520 h 143481"/>
                <a:gd name="connsiteX250" fmla="*/ 130119 w 136956"/>
                <a:gd name="connsiteY250" fmla="*/ 139234 h 143481"/>
                <a:gd name="connsiteX251" fmla="*/ 127796 w 136956"/>
                <a:gd name="connsiteY251" fmla="*/ 142504 h 143481"/>
                <a:gd name="connsiteX252" fmla="*/ 122609 w 136956"/>
                <a:gd name="connsiteY252" fmla="*/ 143325 h 143481"/>
                <a:gd name="connsiteX253" fmla="*/ 116898 w 136956"/>
                <a:gd name="connsiteY253" fmla="*/ 143482 h 143481"/>
                <a:gd name="connsiteX254" fmla="*/ 116460 w 136956"/>
                <a:gd name="connsiteY254" fmla="*/ 142590 h 143481"/>
                <a:gd name="connsiteX255" fmla="*/ 116334 w 136956"/>
                <a:gd name="connsiteY255" fmla="*/ 141808 h 143481"/>
                <a:gd name="connsiteX256" fmla="*/ 116749 w 136956"/>
                <a:gd name="connsiteY256" fmla="*/ 140580 h 143481"/>
                <a:gd name="connsiteX257" fmla="*/ 116710 w 136956"/>
                <a:gd name="connsiteY257" fmla="*/ 140094 h 143481"/>
                <a:gd name="connsiteX258" fmla="*/ 116475 w 136956"/>
                <a:gd name="connsiteY258" fmla="*/ 139602 h 143481"/>
                <a:gd name="connsiteX259" fmla="*/ 118572 w 136956"/>
                <a:gd name="connsiteY259" fmla="*/ 139077 h 143481"/>
                <a:gd name="connsiteX260" fmla="*/ 119933 w 136956"/>
                <a:gd name="connsiteY260" fmla="*/ 137560 h 143481"/>
                <a:gd name="connsiteX261" fmla="*/ 122100 w 136956"/>
                <a:gd name="connsiteY261" fmla="*/ 137301 h 143481"/>
                <a:gd name="connsiteX262" fmla="*/ 124799 w 136956"/>
                <a:gd name="connsiteY262" fmla="*/ 138373 h 143481"/>
                <a:gd name="connsiteX263" fmla="*/ 126255 w 136956"/>
                <a:gd name="connsiteY263" fmla="*/ 138412 h 143481"/>
                <a:gd name="connsiteX264" fmla="*/ 128406 w 136956"/>
                <a:gd name="connsiteY264" fmla="*/ 137239 h 143481"/>
                <a:gd name="connsiteX265" fmla="*/ 130135 w 136956"/>
                <a:gd name="connsiteY265" fmla="*/ 134696 h 143481"/>
                <a:gd name="connsiteX266" fmla="*/ 131160 w 136956"/>
                <a:gd name="connsiteY266" fmla="*/ 135025 h 143481"/>
                <a:gd name="connsiteX267" fmla="*/ 130816 w 136956"/>
                <a:gd name="connsiteY267" fmla="*/ 137520 h 143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</a:cxnLst>
              <a:rect l="l" t="t" r="r" b="b"/>
              <a:pathLst>
                <a:path w="136956" h="143481">
                  <a:moveTo>
                    <a:pt x="38632" y="25262"/>
                  </a:moveTo>
                  <a:lnTo>
                    <a:pt x="38171" y="25473"/>
                  </a:lnTo>
                  <a:lnTo>
                    <a:pt x="36261" y="23040"/>
                  </a:lnTo>
                  <a:lnTo>
                    <a:pt x="34728" y="22336"/>
                  </a:lnTo>
                  <a:lnTo>
                    <a:pt x="37122" y="20615"/>
                  </a:lnTo>
                  <a:lnTo>
                    <a:pt x="38163" y="19136"/>
                  </a:lnTo>
                  <a:lnTo>
                    <a:pt x="38139" y="15905"/>
                  </a:lnTo>
                  <a:lnTo>
                    <a:pt x="38726" y="14129"/>
                  </a:lnTo>
                  <a:lnTo>
                    <a:pt x="38530" y="12596"/>
                  </a:lnTo>
                  <a:lnTo>
                    <a:pt x="39055" y="11031"/>
                  </a:lnTo>
                  <a:lnTo>
                    <a:pt x="38343" y="9271"/>
                  </a:lnTo>
                  <a:lnTo>
                    <a:pt x="36340" y="7870"/>
                  </a:lnTo>
                  <a:lnTo>
                    <a:pt x="32373" y="2308"/>
                  </a:lnTo>
                  <a:lnTo>
                    <a:pt x="26107" y="955"/>
                  </a:lnTo>
                  <a:lnTo>
                    <a:pt x="22860" y="900"/>
                  </a:lnTo>
                  <a:lnTo>
                    <a:pt x="24644" y="0"/>
                  </a:lnTo>
                  <a:lnTo>
                    <a:pt x="26287" y="110"/>
                  </a:lnTo>
                  <a:lnTo>
                    <a:pt x="28821" y="642"/>
                  </a:lnTo>
                  <a:lnTo>
                    <a:pt x="31857" y="900"/>
                  </a:lnTo>
                  <a:lnTo>
                    <a:pt x="33711" y="2535"/>
                  </a:lnTo>
                  <a:lnTo>
                    <a:pt x="35479" y="4710"/>
                  </a:lnTo>
                  <a:lnTo>
                    <a:pt x="37083" y="5586"/>
                  </a:lnTo>
                  <a:lnTo>
                    <a:pt x="37740" y="6141"/>
                  </a:lnTo>
                  <a:lnTo>
                    <a:pt x="37670" y="6775"/>
                  </a:lnTo>
                  <a:lnTo>
                    <a:pt x="37936" y="7370"/>
                  </a:lnTo>
                  <a:lnTo>
                    <a:pt x="40025" y="8387"/>
                  </a:lnTo>
                  <a:lnTo>
                    <a:pt x="42129" y="10022"/>
                  </a:lnTo>
                  <a:lnTo>
                    <a:pt x="42747" y="14818"/>
                  </a:lnTo>
                  <a:lnTo>
                    <a:pt x="39915" y="17087"/>
                  </a:lnTo>
                  <a:lnTo>
                    <a:pt x="39399" y="24018"/>
                  </a:lnTo>
                  <a:lnTo>
                    <a:pt x="38632" y="25262"/>
                  </a:lnTo>
                  <a:close/>
                  <a:moveTo>
                    <a:pt x="10804" y="5163"/>
                  </a:moveTo>
                  <a:lnTo>
                    <a:pt x="13464" y="5930"/>
                  </a:lnTo>
                  <a:lnTo>
                    <a:pt x="14896" y="5821"/>
                  </a:lnTo>
                  <a:lnTo>
                    <a:pt x="15749" y="5328"/>
                  </a:lnTo>
                  <a:lnTo>
                    <a:pt x="19684" y="5531"/>
                  </a:lnTo>
                  <a:lnTo>
                    <a:pt x="22860" y="4796"/>
                  </a:lnTo>
                  <a:lnTo>
                    <a:pt x="23337" y="6095"/>
                  </a:lnTo>
                  <a:lnTo>
                    <a:pt x="23259" y="6775"/>
                  </a:lnTo>
                  <a:lnTo>
                    <a:pt x="16500" y="7409"/>
                  </a:lnTo>
                  <a:lnTo>
                    <a:pt x="10303" y="9318"/>
                  </a:lnTo>
                  <a:lnTo>
                    <a:pt x="6908" y="10609"/>
                  </a:lnTo>
                  <a:lnTo>
                    <a:pt x="5312" y="10757"/>
                  </a:lnTo>
                  <a:lnTo>
                    <a:pt x="4092" y="10077"/>
                  </a:lnTo>
                  <a:lnTo>
                    <a:pt x="0" y="6149"/>
                  </a:lnTo>
                  <a:lnTo>
                    <a:pt x="1095" y="6540"/>
                  </a:lnTo>
                  <a:lnTo>
                    <a:pt x="4115" y="8762"/>
                  </a:lnTo>
                  <a:lnTo>
                    <a:pt x="5993" y="8356"/>
                  </a:lnTo>
                  <a:lnTo>
                    <a:pt x="7737" y="6885"/>
                  </a:lnTo>
                  <a:lnTo>
                    <a:pt x="8003" y="5774"/>
                  </a:lnTo>
                  <a:lnTo>
                    <a:pt x="7745" y="5250"/>
                  </a:lnTo>
                  <a:lnTo>
                    <a:pt x="8535" y="3489"/>
                  </a:lnTo>
                  <a:lnTo>
                    <a:pt x="10804" y="5163"/>
                  </a:lnTo>
                  <a:close/>
                  <a:moveTo>
                    <a:pt x="51290" y="35362"/>
                  </a:moveTo>
                  <a:lnTo>
                    <a:pt x="54905" y="38085"/>
                  </a:lnTo>
                  <a:lnTo>
                    <a:pt x="57987" y="39117"/>
                  </a:lnTo>
                  <a:lnTo>
                    <a:pt x="61320" y="42528"/>
                  </a:lnTo>
                  <a:lnTo>
                    <a:pt x="62760" y="43741"/>
                  </a:lnTo>
                  <a:lnTo>
                    <a:pt x="63018" y="44844"/>
                  </a:lnTo>
                  <a:lnTo>
                    <a:pt x="62454" y="49882"/>
                  </a:lnTo>
                  <a:lnTo>
                    <a:pt x="61703" y="52910"/>
                  </a:lnTo>
                  <a:lnTo>
                    <a:pt x="61813" y="55562"/>
                  </a:lnTo>
                  <a:lnTo>
                    <a:pt x="61031" y="54772"/>
                  </a:lnTo>
                  <a:lnTo>
                    <a:pt x="60240" y="53035"/>
                  </a:lnTo>
                  <a:lnTo>
                    <a:pt x="58942" y="52042"/>
                  </a:lnTo>
                  <a:lnTo>
                    <a:pt x="58504" y="51517"/>
                  </a:lnTo>
                  <a:lnTo>
                    <a:pt x="60835" y="51400"/>
                  </a:lnTo>
                  <a:lnTo>
                    <a:pt x="61038" y="48662"/>
                  </a:lnTo>
                  <a:lnTo>
                    <a:pt x="62181" y="46503"/>
                  </a:lnTo>
                  <a:lnTo>
                    <a:pt x="62008" y="44249"/>
                  </a:lnTo>
                  <a:lnTo>
                    <a:pt x="59286" y="41769"/>
                  </a:lnTo>
                  <a:lnTo>
                    <a:pt x="57424" y="39587"/>
                  </a:lnTo>
                  <a:lnTo>
                    <a:pt x="54553" y="38882"/>
                  </a:lnTo>
                  <a:lnTo>
                    <a:pt x="51901" y="36708"/>
                  </a:lnTo>
                  <a:lnTo>
                    <a:pt x="50320" y="36442"/>
                  </a:lnTo>
                  <a:lnTo>
                    <a:pt x="48388" y="36825"/>
                  </a:lnTo>
                  <a:lnTo>
                    <a:pt x="49084" y="35526"/>
                  </a:lnTo>
                  <a:lnTo>
                    <a:pt x="49569" y="33805"/>
                  </a:lnTo>
                  <a:lnTo>
                    <a:pt x="49921" y="33477"/>
                  </a:lnTo>
                  <a:lnTo>
                    <a:pt x="51290" y="35362"/>
                  </a:lnTo>
                  <a:close/>
                  <a:moveTo>
                    <a:pt x="27249" y="54170"/>
                  </a:moveTo>
                  <a:lnTo>
                    <a:pt x="27202" y="57080"/>
                  </a:lnTo>
                  <a:lnTo>
                    <a:pt x="27445" y="59255"/>
                  </a:lnTo>
                  <a:lnTo>
                    <a:pt x="27225" y="60029"/>
                  </a:lnTo>
                  <a:lnTo>
                    <a:pt x="24847" y="61484"/>
                  </a:lnTo>
                  <a:lnTo>
                    <a:pt x="24237" y="62298"/>
                  </a:lnTo>
                  <a:lnTo>
                    <a:pt x="21999" y="63120"/>
                  </a:lnTo>
                  <a:lnTo>
                    <a:pt x="20646" y="64262"/>
                  </a:lnTo>
                  <a:lnTo>
                    <a:pt x="19965" y="62408"/>
                  </a:lnTo>
                  <a:lnTo>
                    <a:pt x="18651" y="61266"/>
                  </a:lnTo>
                  <a:lnTo>
                    <a:pt x="18432" y="59317"/>
                  </a:lnTo>
                  <a:lnTo>
                    <a:pt x="17431" y="59975"/>
                  </a:lnTo>
                  <a:lnTo>
                    <a:pt x="15975" y="59576"/>
                  </a:lnTo>
                  <a:lnTo>
                    <a:pt x="13581" y="58105"/>
                  </a:lnTo>
                  <a:lnTo>
                    <a:pt x="12072" y="56102"/>
                  </a:lnTo>
                  <a:lnTo>
                    <a:pt x="14192" y="55758"/>
                  </a:lnTo>
                  <a:lnTo>
                    <a:pt x="14630" y="57002"/>
                  </a:lnTo>
                  <a:lnTo>
                    <a:pt x="16304" y="55476"/>
                  </a:lnTo>
                  <a:lnTo>
                    <a:pt x="15921" y="54670"/>
                  </a:lnTo>
                  <a:lnTo>
                    <a:pt x="15615" y="54569"/>
                  </a:lnTo>
                  <a:lnTo>
                    <a:pt x="15068" y="53074"/>
                  </a:lnTo>
                  <a:lnTo>
                    <a:pt x="17587" y="49147"/>
                  </a:lnTo>
                  <a:lnTo>
                    <a:pt x="18135" y="46612"/>
                  </a:lnTo>
                  <a:lnTo>
                    <a:pt x="16992" y="42536"/>
                  </a:lnTo>
                  <a:lnTo>
                    <a:pt x="18064" y="42270"/>
                  </a:lnTo>
                  <a:lnTo>
                    <a:pt x="20904" y="43702"/>
                  </a:lnTo>
                  <a:lnTo>
                    <a:pt x="22179" y="45110"/>
                  </a:lnTo>
                  <a:lnTo>
                    <a:pt x="22219" y="47042"/>
                  </a:lnTo>
                  <a:lnTo>
                    <a:pt x="23415" y="48529"/>
                  </a:lnTo>
                  <a:lnTo>
                    <a:pt x="25144" y="52104"/>
                  </a:lnTo>
                  <a:lnTo>
                    <a:pt x="27249" y="54170"/>
                  </a:lnTo>
                  <a:close/>
                  <a:moveTo>
                    <a:pt x="35957" y="46792"/>
                  </a:moveTo>
                  <a:lnTo>
                    <a:pt x="33476" y="47293"/>
                  </a:lnTo>
                  <a:lnTo>
                    <a:pt x="31701" y="46800"/>
                  </a:lnTo>
                  <a:lnTo>
                    <a:pt x="31247" y="46401"/>
                  </a:lnTo>
                  <a:lnTo>
                    <a:pt x="32006" y="45736"/>
                  </a:lnTo>
                  <a:lnTo>
                    <a:pt x="33672" y="45181"/>
                  </a:lnTo>
                  <a:lnTo>
                    <a:pt x="36356" y="45126"/>
                  </a:lnTo>
                  <a:lnTo>
                    <a:pt x="37529" y="45783"/>
                  </a:lnTo>
                  <a:lnTo>
                    <a:pt x="37670" y="46072"/>
                  </a:lnTo>
                  <a:lnTo>
                    <a:pt x="35957" y="46792"/>
                  </a:lnTo>
                  <a:close/>
                  <a:moveTo>
                    <a:pt x="80730" y="66343"/>
                  </a:moveTo>
                  <a:lnTo>
                    <a:pt x="80879" y="67555"/>
                  </a:lnTo>
                  <a:lnTo>
                    <a:pt x="79408" y="67313"/>
                  </a:lnTo>
                  <a:lnTo>
                    <a:pt x="77233" y="67790"/>
                  </a:lnTo>
                  <a:lnTo>
                    <a:pt x="76451" y="67806"/>
                  </a:lnTo>
                  <a:lnTo>
                    <a:pt x="76936" y="66969"/>
                  </a:lnTo>
                  <a:lnTo>
                    <a:pt x="78446" y="65842"/>
                  </a:lnTo>
                  <a:lnTo>
                    <a:pt x="78524" y="64770"/>
                  </a:lnTo>
                  <a:lnTo>
                    <a:pt x="76654" y="63221"/>
                  </a:lnTo>
                  <a:lnTo>
                    <a:pt x="74487" y="59364"/>
                  </a:lnTo>
                  <a:lnTo>
                    <a:pt x="73470" y="58449"/>
                  </a:lnTo>
                  <a:lnTo>
                    <a:pt x="72985" y="56994"/>
                  </a:lnTo>
                  <a:lnTo>
                    <a:pt x="71162" y="55437"/>
                  </a:lnTo>
                  <a:lnTo>
                    <a:pt x="71537" y="54608"/>
                  </a:lnTo>
                  <a:lnTo>
                    <a:pt x="71913" y="54412"/>
                  </a:lnTo>
                  <a:lnTo>
                    <a:pt x="73141" y="54811"/>
                  </a:lnTo>
                  <a:lnTo>
                    <a:pt x="75926" y="60366"/>
                  </a:lnTo>
                  <a:lnTo>
                    <a:pt x="76106" y="60898"/>
                  </a:lnTo>
                  <a:lnTo>
                    <a:pt x="80730" y="66343"/>
                  </a:lnTo>
                  <a:close/>
                  <a:moveTo>
                    <a:pt x="29142" y="65154"/>
                  </a:moveTo>
                  <a:lnTo>
                    <a:pt x="29181" y="65701"/>
                  </a:lnTo>
                  <a:lnTo>
                    <a:pt x="27006" y="67211"/>
                  </a:lnTo>
                  <a:lnTo>
                    <a:pt x="28587" y="68291"/>
                  </a:lnTo>
                  <a:lnTo>
                    <a:pt x="30073" y="65944"/>
                  </a:lnTo>
                  <a:lnTo>
                    <a:pt x="31255" y="67853"/>
                  </a:lnTo>
                  <a:lnTo>
                    <a:pt x="31904" y="71420"/>
                  </a:lnTo>
                  <a:lnTo>
                    <a:pt x="31794" y="72046"/>
                  </a:lnTo>
                  <a:lnTo>
                    <a:pt x="31904" y="72578"/>
                  </a:lnTo>
                  <a:lnTo>
                    <a:pt x="32131" y="73259"/>
                  </a:lnTo>
                  <a:lnTo>
                    <a:pt x="32185" y="74245"/>
                  </a:lnTo>
                  <a:lnTo>
                    <a:pt x="30981" y="77350"/>
                  </a:lnTo>
                  <a:lnTo>
                    <a:pt x="26647" y="77030"/>
                  </a:lnTo>
                  <a:lnTo>
                    <a:pt x="26545" y="74409"/>
                  </a:lnTo>
                  <a:lnTo>
                    <a:pt x="25872" y="73900"/>
                  </a:lnTo>
                  <a:lnTo>
                    <a:pt x="24863" y="70153"/>
                  </a:lnTo>
                  <a:lnTo>
                    <a:pt x="23509" y="68948"/>
                  </a:lnTo>
                  <a:lnTo>
                    <a:pt x="21624" y="65866"/>
                  </a:lnTo>
                  <a:lnTo>
                    <a:pt x="22719" y="65068"/>
                  </a:lnTo>
                  <a:lnTo>
                    <a:pt x="24182" y="65334"/>
                  </a:lnTo>
                  <a:lnTo>
                    <a:pt x="24933" y="64958"/>
                  </a:lnTo>
                  <a:lnTo>
                    <a:pt x="26959" y="64661"/>
                  </a:lnTo>
                  <a:lnTo>
                    <a:pt x="28188" y="64238"/>
                  </a:lnTo>
                  <a:lnTo>
                    <a:pt x="29142" y="65154"/>
                  </a:lnTo>
                  <a:close/>
                  <a:moveTo>
                    <a:pt x="100023" y="69496"/>
                  </a:moveTo>
                  <a:lnTo>
                    <a:pt x="98278" y="72085"/>
                  </a:lnTo>
                  <a:lnTo>
                    <a:pt x="97347" y="71866"/>
                  </a:lnTo>
                  <a:lnTo>
                    <a:pt x="97871" y="68604"/>
                  </a:lnTo>
                  <a:lnTo>
                    <a:pt x="99076" y="68087"/>
                  </a:lnTo>
                  <a:lnTo>
                    <a:pt x="99553" y="68119"/>
                  </a:lnTo>
                  <a:lnTo>
                    <a:pt x="100023" y="69496"/>
                  </a:lnTo>
                  <a:close/>
                  <a:moveTo>
                    <a:pt x="72907" y="84235"/>
                  </a:moveTo>
                  <a:lnTo>
                    <a:pt x="71991" y="84376"/>
                  </a:lnTo>
                  <a:lnTo>
                    <a:pt x="70356" y="83742"/>
                  </a:lnTo>
                  <a:lnTo>
                    <a:pt x="66515" y="80848"/>
                  </a:lnTo>
                  <a:lnTo>
                    <a:pt x="64731" y="80597"/>
                  </a:lnTo>
                  <a:lnTo>
                    <a:pt x="65318" y="78962"/>
                  </a:lnTo>
                  <a:lnTo>
                    <a:pt x="66679" y="79533"/>
                  </a:lnTo>
                  <a:lnTo>
                    <a:pt x="69777" y="82029"/>
                  </a:lnTo>
                  <a:lnTo>
                    <a:pt x="70943" y="83281"/>
                  </a:lnTo>
                  <a:lnTo>
                    <a:pt x="72907" y="84235"/>
                  </a:lnTo>
                  <a:close/>
                  <a:moveTo>
                    <a:pt x="91002" y="97433"/>
                  </a:moveTo>
                  <a:lnTo>
                    <a:pt x="90861" y="98043"/>
                  </a:lnTo>
                  <a:lnTo>
                    <a:pt x="88092" y="93310"/>
                  </a:lnTo>
                  <a:lnTo>
                    <a:pt x="84603" y="92160"/>
                  </a:lnTo>
                  <a:lnTo>
                    <a:pt x="82600" y="91018"/>
                  </a:lnTo>
                  <a:lnTo>
                    <a:pt x="83014" y="90369"/>
                  </a:lnTo>
                  <a:lnTo>
                    <a:pt x="84407" y="90087"/>
                  </a:lnTo>
                  <a:lnTo>
                    <a:pt x="84642" y="88585"/>
                  </a:lnTo>
                  <a:lnTo>
                    <a:pt x="84047" y="86958"/>
                  </a:lnTo>
                  <a:lnTo>
                    <a:pt x="82209" y="83672"/>
                  </a:lnTo>
                  <a:lnTo>
                    <a:pt x="81176" y="81442"/>
                  </a:lnTo>
                  <a:lnTo>
                    <a:pt x="80699" y="80926"/>
                  </a:lnTo>
                  <a:lnTo>
                    <a:pt x="80558" y="79056"/>
                  </a:lnTo>
                  <a:lnTo>
                    <a:pt x="82741" y="81958"/>
                  </a:lnTo>
                  <a:lnTo>
                    <a:pt x="83648" y="84532"/>
                  </a:lnTo>
                  <a:lnTo>
                    <a:pt x="85111" y="87051"/>
                  </a:lnTo>
                  <a:lnTo>
                    <a:pt x="86089" y="91386"/>
                  </a:lnTo>
                  <a:lnTo>
                    <a:pt x="88882" y="92857"/>
                  </a:lnTo>
                  <a:lnTo>
                    <a:pt x="90893" y="94953"/>
                  </a:lnTo>
                  <a:lnTo>
                    <a:pt x="91002" y="97433"/>
                  </a:lnTo>
                  <a:close/>
                  <a:moveTo>
                    <a:pt x="108190" y="101478"/>
                  </a:moveTo>
                  <a:lnTo>
                    <a:pt x="108691" y="101900"/>
                  </a:lnTo>
                  <a:lnTo>
                    <a:pt x="107290" y="102855"/>
                  </a:lnTo>
                  <a:lnTo>
                    <a:pt x="104138" y="101681"/>
                  </a:lnTo>
                  <a:lnTo>
                    <a:pt x="103426" y="101767"/>
                  </a:lnTo>
                  <a:lnTo>
                    <a:pt x="102800" y="100516"/>
                  </a:lnTo>
                  <a:lnTo>
                    <a:pt x="102557" y="99592"/>
                  </a:lnTo>
                  <a:lnTo>
                    <a:pt x="102714" y="98740"/>
                  </a:lnTo>
                  <a:lnTo>
                    <a:pt x="104591" y="99397"/>
                  </a:lnTo>
                  <a:lnTo>
                    <a:pt x="105601" y="100625"/>
                  </a:lnTo>
                  <a:lnTo>
                    <a:pt x="108190" y="101478"/>
                  </a:lnTo>
                  <a:close/>
                  <a:moveTo>
                    <a:pt x="104912" y="113518"/>
                  </a:moveTo>
                  <a:lnTo>
                    <a:pt x="103371" y="114230"/>
                  </a:lnTo>
                  <a:lnTo>
                    <a:pt x="103715" y="113010"/>
                  </a:lnTo>
                  <a:lnTo>
                    <a:pt x="106665" y="110936"/>
                  </a:lnTo>
                  <a:lnTo>
                    <a:pt x="108300" y="109114"/>
                  </a:lnTo>
                  <a:lnTo>
                    <a:pt x="109231" y="108464"/>
                  </a:lnTo>
                  <a:lnTo>
                    <a:pt x="109559" y="107964"/>
                  </a:lnTo>
                  <a:lnTo>
                    <a:pt x="110858" y="107291"/>
                  </a:lnTo>
                  <a:lnTo>
                    <a:pt x="111507" y="106117"/>
                  </a:lnTo>
                  <a:lnTo>
                    <a:pt x="111327" y="105155"/>
                  </a:lnTo>
                  <a:lnTo>
                    <a:pt x="109974" y="103567"/>
                  </a:lnTo>
                  <a:lnTo>
                    <a:pt x="109990" y="102448"/>
                  </a:lnTo>
                  <a:lnTo>
                    <a:pt x="110459" y="101658"/>
                  </a:lnTo>
                  <a:lnTo>
                    <a:pt x="112743" y="101290"/>
                  </a:lnTo>
                  <a:lnTo>
                    <a:pt x="112141" y="102479"/>
                  </a:lnTo>
                  <a:lnTo>
                    <a:pt x="113041" y="105843"/>
                  </a:lnTo>
                  <a:lnTo>
                    <a:pt x="110005" y="110029"/>
                  </a:lnTo>
                  <a:lnTo>
                    <a:pt x="107408" y="111328"/>
                  </a:lnTo>
                  <a:lnTo>
                    <a:pt x="104912" y="113518"/>
                  </a:lnTo>
                  <a:close/>
                  <a:moveTo>
                    <a:pt x="130511" y="108441"/>
                  </a:moveTo>
                  <a:lnTo>
                    <a:pt x="131872" y="108777"/>
                  </a:lnTo>
                  <a:lnTo>
                    <a:pt x="132615" y="108754"/>
                  </a:lnTo>
                  <a:lnTo>
                    <a:pt x="135126" y="109458"/>
                  </a:lnTo>
                  <a:lnTo>
                    <a:pt x="136620" y="110436"/>
                  </a:lnTo>
                  <a:lnTo>
                    <a:pt x="136957" y="110835"/>
                  </a:lnTo>
                  <a:lnTo>
                    <a:pt x="136151" y="111703"/>
                  </a:lnTo>
                  <a:lnTo>
                    <a:pt x="133843" y="110060"/>
                  </a:lnTo>
                  <a:lnTo>
                    <a:pt x="131825" y="109849"/>
                  </a:lnTo>
                  <a:lnTo>
                    <a:pt x="128993" y="109888"/>
                  </a:lnTo>
                  <a:lnTo>
                    <a:pt x="127858" y="109575"/>
                  </a:lnTo>
                  <a:lnTo>
                    <a:pt x="128617" y="107807"/>
                  </a:lnTo>
                  <a:lnTo>
                    <a:pt x="130511" y="108441"/>
                  </a:lnTo>
                  <a:close/>
                  <a:moveTo>
                    <a:pt x="133256" y="130151"/>
                  </a:moveTo>
                  <a:lnTo>
                    <a:pt x="130331" y="131301"/>
                  </a:lnTo>
                  <a:lnTo>
                    <a:pt x="130033" y="129947"/>
                  </a:lnTo>
                  <a:lnTo>
                    <a:pt x="131527" y="128860"/>
                  </a:lnTo>
                  <a:lnTo>
                    <a:pt x="133256" y="130151"/>
                  </a:lnTo>
                  <a:close/>
                  <a:moveTo>
                    <a:pt x="130816" y="137520"/>
                  </a:moveTo>
                  <a:lnTo>
                    <a:pt x="130119" y="139234"/>
                  </a:lnTo>
                  <a:lnTo>
                    <a:pt x="127796" y="142504"/>
                  </a:lnTo>
                  <a:lnTo>
                    <a:pt x="122609" y="143325"/>
                  </a:lnTo>
                  <a:lnTo>
                    <a:pt x="116898" y="143482"/>
                  </a:lnTo>
                  <a:lnTo>
                    <a:pt x="116460" y="142590"/>
                  </a:lnTo>
                  <a:lnTo>
                    <a:pt x="116334" y="141808"/>
                  </a:lnTo>
                  <a:lnTo>
                    <a:pt x="116749" y="140580"/>
                  </a:lnTo>
                  <a:lnTo>
                    <a:pt x="116710" y="140094"/>
                  </a:lnTo>
                  <a:lnTo>
                    <a:pt x="116475" y="139602"/>
                  </a:lnTo>
                  <a:lnTo>
                    <a:pt x="118572" y="139077"/>
                  </a:lnTo>
                  <a:lnTo>
                    <a:pt x="119933" y="137560"/>
                  </a:lnTo>
                  <a:lnTo>
                    <a:pt x="122100" y="137301"/>
                  </a:lnTo>
                  <a:lnTo>
                    <a:pt x="124799" y="138373"/>
                  </a:lnTo>
                  <a:lnTo>
                    <a:pt x="126255" y="138412"/>
                  </a:lnTo>
                  <a:lnTo>
                    <a:pt x="128406" y="137239"/>
                  </a:lnTo>
                  <a:lnTo>
                    <a:pt x="130135" y="134696"/>
                  </a:lnTo>
                  <a:lnTo>
                    <a:pt x="131160" y="135025"/>
                  </a:lnTo>
                  <a:lnTo>
                    <a:pt x="130816" y="13752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DFB98CB-1C9B-9B6A-8277-A93D341D3DAC}"/>
                </a:ext>
              </a:extLst>
            </p:cNvPr>
            <p:cNvSpPr>
              <a:spLocks/>
            </p:cNvSpPr>
            <p:nvPr/>
          </p:nvSpPr>
          <p:spPr>
            <a:xfrm>
              <a:off x="9199284" y="4004056"/>
              <a:ext cx="73438" cy="39641"/>
            </a:xfrm>
            <a:custGeom>
              <a:avLst/>
              <a:gdLst>
                <a:gd name="connsiteX0" fmla="*/ 63519 w 73438"/>
                <a:gd name="connsiteY0" fmla="*/ 13644 h 39641"/>
                <a:gd name="connsiteX1" fmla="*/ 63393 w 73438"/>
                <a:gd name="connsiteY1" fmla="*/ 14200 h 39641"/>
                <a:gd name="connsiteX2" fmla="*/ 62775 w 73438"/>
                <a:gd name="connsiteY2" fmla="*/ 15694 h 39641"/>
                <a:gd name="connsiteX3" fmla="*/ 62368 w 73438"/>
                <a:gd name="connsiteY3" fmla="*/ 17305 h 39641"/>
                <a:gd name="connsiteX4" fmla="*/ 62705 w 73438"/>
                <a:gd name="connsiteY4" fmla="*/ 18635 h 39641"/>
                <a:gd name="connsiteX5" fmla="*/ 64097 w 73438"/>
                <a:gd name="connsiteY5" fmla="*/ 20208 h 39641"/>
                <a:gd name="connsiteX6" fmla="*/ 65967 w 73438"/>
                <a:gd name="connsiteY6" fmla="*/ 21467 h 39641"/>
                <a:gd name="connsiteX7" fmla="*/ 68338 w 73438"/>
                <a:gd name="connsiteY7" fmla="*/ 21561 h 39641"/>
                <a:gd name="connsiteX8" fmla="*/ 70528 w 73438"/>
                <a:gd name="connsiteY8" fmla="*/ 21076 h 39641"/>
                <a:gd name="connsiteX9" fmla="*/ 71396 w 73438"/>
                <a:gd name="connsiteY9" fmla="*/ 21280 h 39641"/>
                <a:gd name="connsiteX10" fmla="*/ 72586 w 73438"/>
                <a:gd name="connsiteY10" fmla="*/ 23384 h 39641"/>
                <a:gd name="connsiteX11" fmla="*/ 73439 w 73438"/>
                <a:gd name="connsiteY11" fmla="*/ 25199 h 39641"/>
                <a:gd name="connsiteX12" fmla="*/ 72281 w 73438"/>
                <a:gd name="connsiteY12" fmla="*/ 27077 h 39641"/>
                <a:gd name="connsiteX13" fmla="*/ 71655 w 73438"/>
                <a:gd name="connsiteY13" fmla="*/ 28720 h 39641"/>
                <a:gd name="connsiteX14" fmla="*/ 71436 w 73438"/>
                <a:gd name="connsiteY14" fmla="*/ 29886 h 39641"/>
                <a:gd name="connsiteX15" fmla="*/ 71576 w 73438"/>
                <a:gd name="connsiteY15" fmla="*/ 30394 h 39641"/>
                <a:gd name="connsiteX16" fmla="*/ 72281 w 73438"/>
                <a:gd name="connsiteY16" fmla="*/ 31333 h 39641"/>
                <a:gd name="connsiteX17" fmla="*/ 73102 w 73438"/>
                <a:gd name="connsiteY17" fmla="*/ 32944 h 39641"/>
                <a:gd name="connsiteX18" fmla="*/ 73220 w 73438"/>
                <a:gd name="connsiteY18" fmla="*/ 34423 h 39641"/>
                <a:gd name="connsiteX19" fmla="*/ 72695 w 73438"/>
                <a:gd name="connsiteY19" fmla="*/ 35401 h 39641"/>
                <a:gd name="connsiteX20" fmla="*/ 71569 w 73438"/>
                <a:gd name="connsiteY20" fmla="*/ 35886 h 39641"/>
                <a:gd name="connsiteX21" fmla="*/ 70364 w 73438"/>
                <a:gd name="connsiteY21" fmla="*/ 35745 h 39641"/>
                <a:gd name="connsiteX22" fmla="*/ 69370 w 73438"/>
                <a:gd name="connsiteY22" fmla="*/ 35769 h 39641"/>
                <a:gd name="connsiteX23" fmla="*/ 68134 w 73438"/>
                <a:gd name="connsiteY23" fmla="*/ 35941 h 39641"/>
                <a:gd name="connsiteX24" fmla="*/ 66194 w 73438"/>
                <a:gd name="connsiteY24" fmla="*/ 36481 h 39641"/>
                <a:gd name="connsiteX25" fmla="*/ 64395 w 73438"/>
                <a:gd name="connsiteY25" fmla="*/ 37185 h 39641"/>
                <a:gd name="connsiteX26" fmla="*/ 61007 w 73438"/>
                <a:gd name="connsiteY26" fmla="*/ 37060 h 39641"/>
                <a:gd name="connsiteX27" fmla="*/ 59654 w 73438"/>
                <a:gd name="connsiteY27" fmla="*/ 35597 h 39641"/>
                <a:gd name="connsiteX28" fmla="*/ 59020 w 73438"/>
                <a:gd name="connsiteY28" fmla="*/ 35589 h 39641"/>
                <a:gd name="connsiteX29" fmla="*/ 55945 w 73438"/>
                <a:gd name="connsiteY29" fmla="*/ 37482 h 39641"/>
                <a:gd name="connsiteX30" fmla="*/ 52589 w 73438"/>
                <a:gd name="connsiteY30" fmla="*/ 37146 h 39641"/>
                <a:gd name="connsiteX31" fmla="*/ 46487 w 73438"/>
                <a:gd name="connsiteY31" fmla="*/ 37779 h 39641"/>
                <a:gd name="connsiteX32" fmla="*/ 43929 w 73438"/>
                <a:gd name="connsiteY32" fmla="*/ 37928 h 39641"/>
                <a:gd name="connsiteX33" fmla="*/ 41307 w 73438"/>
                <a:gd name="connsiteY33" fmla="*/ 37717 h 39641"/>
                <a:gd name="connsiteX34" fmla="*/ 39978 w 73438"/>
                <a:gd name="connsiteY34" fmla="*/ 37318 h 39641"/>
                <a:gd name="connsiteX35" fmla="*/ 37521 w 73438"/>
                <a:gd name="connsiteY35" fmla="*/ 35988 h 39641"/>
                <a:gd name="connsiteX36" fmla="*/ 35284 w 73438"/>
                <a:gd name="connsiteY36" fmla="*/ 35025 h 39641"/>
                <a:gd name="connsiteX37" fmla="*/ 33015 w 73438"/>
                <a:gd name="connsiteY37" fmla="*/ 35910 h 39641"/>
                <a:gd name="connsiteX38" fmla="*/ 32209 w 73438"/>
                <a:gd name="connsiteY38" fmla="*/ 36074 h 39641"/>
                <a:gd name="connsiteX39" fmla="*/ 30394 w 73438"/>
                <a:gd name="connsiteY39" fmla="*/ 38343 h 39641"/>
                <a:gd name="connsiteX40" fmla="*/ 26443 w 73438"/>
                <a:gd name="connsiteY40" fmla="*/ 39094 h 39641"/>
                <a:gd name="connsiteX41" fmla="*/ 22508 w 73438"/>
                <a:gd name="connsiteY41" fmla="*/ 39641 h 39641"/>
                <a:gd name="connsiteX42" fmla="*/ 21343 w 73438"/>
                <a:gd name="connsiteY42" fmla="*/ 39344 h 39641"/>
                <a:gd name="connsiteX43" fmla="*/ 19120 w 73438"/>
                <a:gd name="connsiteY43" fmla="*/ 39203 h 39641"/>
                <a:gd name="connsiteX44" fmla="*/ 19042 w 73438"/>
                <a:gd name="connsiteY44" fmla="*/ 38671 h 39641"/>
                <a:gd name="connsiteX45" fmla="*/ 19113 w 73438"/>
                <a:gd name="connsiteY45" fmla="*/ 38155 h 39641"/>
                <a:gd name="connsiteX46" fmla="*/ 18604 w 73438"/>
                <a:gd name="connsiteY46" fmla="*/ 37748 h 39641"/>
                <a:gd name="connsiteX47" fmla="*/ 17704 w 73438"/>
                <a:gd name="connsiteY47" fmla="*/ 37326 h 39641"/>
                <a:gd name="connsiteX48" fmla="*/ 16155 w 73438"/>
                <a:gd name="connsiteY48" fmla="*/ 37146 h 39641"/>
                <a:gd name="connsiteX49" fmla="*/ 14168 w 73438"/>
                <a:gd name="connsiteY49" fmla="*/ 36582 h 39641"/>
                <a:gd name="connsiteX50" fmla="*/ 13026 w 73438"/>
                <a:gd name="connsiteY50" fmla="*/ 36043 h 39641"/>
                <a:gd name="connsiteX51" fmla="*/ 8989 w 73438"/>
                <a:gd name="connsiteY51" fmla="*/ 36840 h 39641"/>
                <a:gd name="connsiteX52" fmla="*/ 6634 w 73438"/>
                <a:gd name="connsiteY52" fmla="*/ 35644 h 39641"/>
                <a:gd name="connsiteX53" fmla="*/ 3959 w 73438"/>
                <a:gd name="connsiteY53" fmla="*/ 33993 h 39641"/>
                <a:gd name="connsiteX54" fmla="*/ 2605 w 73438"/>
                <a:gd name="connsiteY54" fmla="*/ 33281 h 39641"/>
                <a:gd name="connsiteX55" fmla="*/ 2120 w 73438"/>
                <a:gd name="connsiteY55" fmla="*/ 30731 h 39641"/>
                <a:gd name="connsiteX56" fmla="*/ 1643 w 73438"/>
                <a:gd name="connsiteY56" fmla="*/ 29909 h 39641"/>
                <a:gd name="connsiteX57" fmla="*/ 587 w 73438"/>
                <a:gd name="connsiteY57" fmla="*/ 29041 h 39641"/>
                <a:gd name="connsiteX58" fmla="*/ 0 w 73438"/>
                <a:gd name="connsiteY58" fmla="*/ 28024 h 39641"/>
                <a:gd name="connsiteX59" fmla="*/ 477 w 73438"/>
                <a:gd name="connsiteY59" fmla="*/ 26983 h 39641"/>
                <a:gd name="connsiteX60" fmla="*/ 3137 w 73438"/>
                <a:gd name="connsiteY60" fmla="*/ 25035 h 39641"/>
                <a:gd name="connsiteX61" fmla="*/ 3348 w 73438"/>
                <a:gd name="connsiteY61" fmla="*/ 24573 h 39641"/>
                <a:gd name="connsiteX62" fmla="*/ 4585 w 73438"/>
                <a:gd name="connsiteY62" fmla="*/ 20943 h 39641"/>
                <a:gd name="connsiteX63" fmla="*/ 6298 w 73438"/>
                <a:gd name="connsiteY63" fmla="*/ 19613 h 39641"/>
                <a:gd name="connsiteX64" fmla="*/ 7988 w 73438"/>
                <a:gd name="connsiteY64" fmla="*/ 17775 h 39641"/>
                <a:gd name="connsiteX65" fmla="*/ 9263 w 73438"/>
                <a:gd name="connsiteY65" fmla="*/ 14849 h 39641"/>
                <a:gd name="connsiteX66" fmla="*/ 11719 w 73438"/>
                <a:gd name="connsiteY66" fmla="*/ 11837 h 39641"/>
                <a:gd name="connsiteX67" fmla="*/ 14426 w 73438"/>
                <a:gd name="connsiteY67" fmla="*/ 8746 h 39641"/>
                <a:gd name="connsiteX68" fmla="*/ 16288 w 73438"/>
                <a:gd name="connsiteY68" fmla="*/ 6227 h 39641"/>
                <a:gd name="connsiteX69" fmla="*/ 17517 w 73438"/>
                <a:gd name="connsiteY69" fmla="*/ 5054 h 39641"/>
                <a:gd name="connsiteX70" fmla="*/ 20067 w 73438"/>
                <a:gd name="connsiteY70" fmla="*/ 3794 h 39641"/>
                <a:gd name="connsiteX71" fmla="*/ 22195 w 73438"/>
                <a:gd name="connsiteY71" fmla="*/ 3051 h 39641"/>
                <a:gd name="connsiteX72" fmla="*/ 23674 w 73438"/>
                <a:gd name="connsiteY72" fmla="*/ 1369 h 39641"/>
                <a:gd name="connsiteX73" fmla="*/ 25450 w 73438"/>
                <a:gd name="connsiteY73" fmla="*/ 422 h 39641"/>
                <a:gd name="connsiteX74" fmla="*/ 27273 w 73438"/>
                <a:gd name="connsiteY74" fmla="*/ 0 h 39641"/>
                <a:gd name="connsiteX75" fmla="*/ 29987 w 73438"/>
                <a:gd name="connsiteY75" fmla="*/ 235 h 39641"/>
                <a:gd name="connsiteX76" fmla="*/ 32538 w 73438"/>
                <a:gd name="connsiteY76" fmla="*/ 829 h 39641"/>
                <a:gd name="connsiteX77" fmla="*/ 35338 w 73438"/>
                <a:gd name="connsiteY77" fmla="*/ 1674 h 39641"/>
                <a:gd name="connsiteX78" fmla="*/ 35659 w 73438"/>
                <a:gd name="connsiteY78" fmla="*/ 2355 h 39641"/>
                <a:gd name="connsiteX79" fmla="*/ 35417 w 73438"/>
                <a:gd name="connsiteY79" fmla="*/ 3544 h 39641"/>
                <a:gd name="connsiteX80" fmla="*/ 35018 w 73438"/>
                <a:gd name="connsiteY80" fmla="*/ 4765 h 39641"/>
                <a:gd name="connsiteX81" fmla="*/ 35010 w 73438"/>
                <a:gd name="connsiteY81" fmla="*/ 5382 h 39641"/>
                <a:gd name="connsiteX82" fmla="*/ 35432 w 73438"/>
                <a:gd name="connsiteY82" fmla="*/ 5727 h 39641"/>
                <a:gd name="connsiteX83" fmla="*/ 38170 w 73438"/>
                <a:gd name="connsiteY83" fmla="*/ 5961 h 39641"/>
                <a:gd name="connsiteX84" fmla="*/ 41527 w 73438"/>
                <a:gd name="connsiteY84" fmla="*/ 5774 h 39641"/>
                <a:gd name="connsiteX85" fmla="*/ 43404 w 73438"/>
                <a:gd name="connsiteY85" fmla="*/ 5938 h 39641"/>
                <a:gd name="connsiteX86" fmla="*/ 47598 w 73438"/>
                <a:gd name="connsiteY86" fmla="*/ 7057 h 39641"/>
                <a:gd name="connsiteX87" fmla="*/ 48818 w 73438"/>
                <a:gd name="connsiteY87" fmla="*/ 7847 h 39641"/>
                <a:gd name="connsiteX88" fmla="*/ 50101 w 73438"/>
                <a:gd name="connsiteY88" fmla="*/ 8449 h 39641"/>
                <a:gd name="connsiteX89" fmla="*/ 51361 w 73438"/>
                <a:gd name="connsiteY89" fmla="*/ 8347 h 39641"/>
                <a:gd name="connsiteX90" fmla="*/ 52941 w 73438"/>
                <a:gd name="connsiteY90" fmla="*/ 7049 h 39641"/>
                <a:gd name="connsiteX91" fmla="*/ 54607 w 73438"/>
                <a:gd name="connsiteY91" fmla="*/ 5954 h 39641"/>
                <a:gd name="connsiteX92" fmla="*/ 55640 w 73438"/>
                <a:gd name="connsiteY92" fmla="*/ 5774 h 39641"/>
                <a:gd name="connsiteX93" fmla="*/ 56383 w 73438"/>
                <a:gd name="connsiteY93" fmla="*/ 6126 h 39641"/>
                <a:gd name="connsiteX94" fmla="*/ 57714 w 73438"/>
                <a:gd name="connsiteY94" fmla="*/ 7174 h 39641"/>
                <a:gd name="connsiteX95" fmla="*/ 60483 w 73438"/>
                <a:gd name="connsiteY95" fmla="*/ 8160 h 39641"/>
                <a:gd name="connsiteX96" fmla="*/ 62939 w 73438"/>
                <a:gd name="connsiteY96" fmla="*/ 8903 h 39641"/>
                <a:gd name="connsiteX97" fmla="*/ 63745 w 73438"/>
                <a:gd name="connsiteY97" fmla="*/ 9607 h 39641"/>
                <a:gd name="connsiteX98" fmla="*/ 63464 w 73438"/>
                <a:gd name="connsiteY98" fmla="*/ 12635 h 39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73438" h="39641">
                  <a:moveTo>
                    <a:pt x="63519" y="13644"/>
                  </a:moveTo>
                  <a:lnTo>
                    <a:pt x="63393" y="14200"/>
                  </a:lnTo>
                  <a:lnTo>
                    <a:pt x="62775" y="15694"/>
                  </a:lnTo>
                  <a:lnTo>
                    <a:pt x="62368" y="17305"/>
                  </a:lnTo>
                  <a:lnTo>
                    <a:pt x="62705" y="18635"/>
                  </a:lnTo>
                  <a:lnTo>
                    <a:pt x="64097" y="20208"/>
                  </a:lnTo>
                  <a:lnTo>
                    <a:pt x="65967" y="21467"/>
                  </a:lnTo>
                  <a:lnTo>
                    <a:pt x="68338" y="21561"/>
                  </a:lnTo>
                  <a:lnTo>
                    <a:pt x="70528" y="21076"/>
                  </a:lnTo>
                  <a:lnTo>
                    <a:pt x="71396" y="21280"/>
                  </a:lnTo>
                  <a:lnTo>
                    <a:pt x="72586" y="23384"/>
                  </a:lnTo>
                  <a:lnTo>
                    <a:pt x="73439" y="25199"/>
                  </a:lnTo>
                  <a:lnTo>
                    <a:pt x="72281" y="27077"/>
                  </a:lnTo>
                  <a:lnTo>
                    <a:pt x="71655" y="28720"/>
                  </a:lnTo>
                  <a:lnTo>
                    <a:pt x="71436" y="29886"/>
                  </a:lnTo>
                  <a:lnTo>
                    <a:pt x="71576" y="30394"/>
                  </a:lnTo>
                  <a:lnTo>
                    <a:pt x="72281" y="31333"/>
                  </a:lnTo>
                  <a:lnTo>
                    <a:pt x="73102" y="32944"/>
                  </a:lnTo>
                  <a:lnTo>
                    <a:pt x="73220" y="34423"/>
                  </a:lnTo>
                  <a:lnTo>
                    <a:pt x="72695" y="35401"/>
                  </a:lnTo>
                  <a:lnTo>
                    <a:pt x="71569" y="35886"/>
                  </a:lnTo>
                  <a:lnTo>
                    <a:pt x="70364" y="35745"/>
                  </a:lnTo>
                  <a:lnTo>
                    <a:pt x="69370" y="35769"/>
                  </a:lnTo>
                  <a:lnTo>
                    <a:pt x="68134" y="35941"/>
                  </a:lnTo>
                  <a:lnTo>
                    <a:pt x="66194" y="36481"/>
                  </a:lnTo>
                  <a:lnTo>
                    <a:pt x="64395" y="37185"/>
                  </a:lnTo>
                  <a:lnTo>
                    <a:pt x="61007" y="37060"/>
                  </a:lnTo>
                  <a:lnTo>
                    <a:pt x="59654" y="35597"/>
                  </a:lnTo>
                  <a:lnTo>
                    <a:pt x="59020" y="35589"/>
                  </a:lnTo>
                  <a:lnTo>
                    <a:pt x="55945" y="37482"/>
                  </a:lnTo>
                  <a:lnTo>
                    <a:pt x="52589" y="37146"/>
                  </a:lnTo>
                  <a:lnTo>
                    <a:pt x="46487" y="37779"/>
                  </a:lnTo>
                  <a:lnTo>
                    <a:pt x="43929" y="37928"/>
                  </a:lnTo>
                  <a:lnTo>
                    <a:pt x="41307" y="37717"/>
                  </a:lnTo>
                  <a:lnTo>
                    <a:pt x="39978" y="37318"/>
                  </a:lnTo>
                  <a:lnTo>
                    <a:pt x="37521" y="35988"/>
                  </a:lnTo>
                  <a:lnTo>
                    <a:pt x="35284" y="35025"/>
                  </a:lnTo>
                  <a:lnTo>
                    <a:pt x="33015" y="35910"/>
                  </a:lnTo>
                  <a:lnTo>
                    <a:pt x="32209" y="36074"/>
                  </a:lnTo>
                  <a:lnTo>
                    <a:pt x="30394" y="38343"/>
                  </a:lnTo>
                  <a:lnTo>
                    <a:pt x="26443" y="39094"/>
                  </a:lnTo>
                  <a:lnTo>
                    <a:pt x="22508" y="39641"/>
                  </a:lnTo>
                  <a:lnTo>
                    <a:pt x="21343" y="39344"/>
                  </a:lnTo>
                  <a:lnTo>
                    <a:pt x="19120" y="39203"/>
                  </a:lnTo>
                  <a:lnTo>
                    <a:pt x="19042" y="38671"/>
                  </a:lnTo>
                  <a:lnTo>
                    <a:pt x="19113" y="38155"/>
                  </a:lnTo>
                  <a:lnTo>
                    <a:pt x="18604" y="37748"/>
                  </a:lnTo>
                  <a:lnTo>
                    <a:pt x="17704" y="37326"/>
                  </a:lnTo>
                  <a:lnTo>
                    <a:pt x="16155" y="37146"/>
                  </a:lnTo>
                  <a:lnTo>
                    <a:pt x="14168" y="36582"/>
                  </a:lnTo>
                  <a:lnTo>
                    <a:pt x="13026" y="36043"/>
                  </a:lnTo>
                  <a:lnTo>
                    <a:pt x="8989" y="36840"/>
                  </a:lnTo>
                  <a:lnTo>
                    <a:pt x="6634" y="35644"/>
                  </a:lnTo>
                  <a:lnTo>
                    <a:pt x="3959" y="33993"/>
                  </a:lnTo>
                  <a:lnTo>
                    <a:pt x="2605" y="33281"/>
                  </a:lnTo>
                  <a:lnTo>
                    <a:pt x="2120" y="30731"/>
                  </a:lnTo>
                  <a:lnTo>
                    <a:pt x="1643" y="29909"/>
                  </a:lnTo>
                  <a:lnTo>
                    <a:pt x="587" y="29041"/>
                  </a:lnTo>
                  <a:lnTo>
                    <a:pt x="0" y="28024"/>
                  </a:lnTo>
                  <a:lnTo>
                    <a:pt x="477" y="26983"/>
                  </a:lnTo>
                  <a:lnTo>
                    <a:pt x="3137" y="25035"/>
                  </a:lnTo>
                  <a:lnTo>
                    <a:pt x="3348" y="24573"/>
                  </a:lnTo>
                  <a:lnTo>
                    <a:pt x="4585" y="20943"/>
                  </a:lnTo>
                  <a:lnTo>
                    <a:pt x="6298" y="19613"/>
                  </a:lnTo>
                  <a:lnTo>
                    <a:pt x="7988" y="17775"/>
                  </a:lnTo>
                  <a:lnTo>
                    <a:pt x="9263" y="14849"/>
                  </a:lnTo>
                  <a:lnTo>
                    <a:pt x="11719" y="11837"/>
                  </a:lnTo>
                  <a:lnTo>
                    <a:pt x="14426" y="8746"/>
                  </a:lnTo>
                  <a:lnTo>
                    <a:pt x="16288" y="6227"/>
                  </a:lnTo>
                  <a:lnTo>
                    <a:pt x="17517" y="5054"/>
                  </a:lnTo>
                  <a:lnTo>
                    <a:pt x="20067" y="3794"/>
                  </a:lnTo>
                  <a:lnTo>
                    <a:pt x="22195" y="3051"/>
                  </a:lnTo>
                  <a:lnTo>
                    <a:pt x="23674" y="1369"/>
                  </a:lnTo>
                  <a:lnTo>
                    <a:pt x="25450" y="422"/>
                  </a:lnTo>
                  <a:lnTo>
                    <a:pt x="27273" y="0"/>
                  </a:lnTo>
                  <a:lnTo>
                    <a:pt x="29987" y="235"/>
                  </a:lnTo>
                  <a:lnTo>
                    <a:pt x="32538" y="829"/>
                  </a:lnTo>
                  <a:lnTo>
                    <a:pt x="35338" y="1674"/>
                  </a:lnTo>
                  <a:lnTo>
                    <a:pt x="35659" y="2355"/>
                  </a:lnTo>
                  <a:lnTo>
                    <a:pt x="35417" y="3544"/>
                  </a:lnTo>
                  <a:lnTo>
                    <a:pt x="35018" y="4765"/>
                  </a:lnTo>
                  <a:lnTo>
                    <a:pt x="35010" y="5382"/>
                  </a:lnTo>
                  <a:lnTo>
                    <a:pt x="35432" y="5727"/>
                  </a:lnTo>
                  <a:lnTo>
                    <a:pt x="38170" y="5961"/>
                  </a:lnTo>
                  <a:lnTo>
                    <a:pt x="41527" y="5774"/>
                  </a:lnTo>
                  <a:lnTo>
                    <a:pt x="43404" y="5938"/>
                  </a:lnTo>
                  <a:lnTo>
                    <a:pt x="47598" y="7057"/>
                  </a:lnTo>
                  <a:lnTo>
                    <a:pt x="48818" y="7847"/>
                  </a:lnTo>
                  <a:lnTo>
                    <a:pt x="50101" y="8449"/>
                  </a:lnTo>
                  <a:lnTo>
                    <a:pt x="51361" y="8347"/>
                  </a:lnTo>
                  <a:lnTo>
                    <a:pt x="52941" y="7049"/>
                  </a:lnTo>
                  <a:lnTo>
                    <a:pt x="54607" y="5954"/>
                  </a:lnTo>
                  <a:lnTo>
                    <a:pt x="55640" y="5774"/>
                  </a:lnTo>
                  <a:lnTo>
                    <a:pt x="56383" y="6126"/>
                  </a:lnTo>
                  <a:lnTo>
                    <a:pt x="57714" y="7174"/>
                  </a:lnTo>
                  <a:lnTo>
                    <a:pt x="60483" y="8160"/>
                  </a:lnTo>
                  <a:lnTo>
                    <a:pt x="62939" y="8903"/>
                  </a:lnTo>
                  <a:lnTo>
                    <a:pt x="63745" y="9607"/>
                  </a:lnTo>
                  <a:lnTo>
                    <a:pt x="63464" y="1263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61541B8-CD24-647B-BE96-BEC2CAC2EDFC}"/>
                </a:ext>
              </a:extLst>
            </p:cNvPr>
            <p:cNvSpPr>
              <a:spLocks/>
            </p:cNvSpPr>
            <p:nvPr/>
          </p:nvSpPr>
          <p:spPr>
            <a:xfrm>
              <a:off x="7324289" y="6070390"/>
              <a:ext cx="3113" cy="2988"/>
            </a:xfrm>
            <a:custGeom>
              <a:avLst/>
              <a:gdLst>
                <a:gd name="connsiteX0" fmla="*/ 2637 w 3113"/>
                <a:gd name="connsiteY0" fmla="*/ 2402 h 2988"/>
                <a:gd name="connsiteX1" fmla="*/ 2238 w 3113"/>
                <a:gd name="connsiteY1" fmla="*/ 2582 h 2988"/>
                <a:gd name="connsiteX2" fmla="*/ 1244 w 3113"/>
                <a:gd name="connsiteY2" fmla="*/ 2574 h 2988"/>
                <a:gd name="connsiteX3" fmla="*/ 907 w 3113"/>
                <a:gd name="connsiteY3" fmla="*/ 2621 h 2988"/>
                <a:gd name="connsiteX4" fmla="*/ 415 w 3113"/>
                <a:gd name="connsiteY4" fmla="*/ 2989 h 2988"/>
                <a:gd name="connsiteX5" fmla="*/ 258 w 3113"/>
                <a:gd name="connsiteY5" fmla="*/ 2832 h 2988"/>
                <a:gd name="connsiteX6" fmla="*/ 78 w 3113"/>
                <a:gd name="connsiteY6" fmla="*/ 2551 h 2988"/>
                <a:gd name="connsiteX7" fmla="*/ 0 w 3113"/>
                <a:gd name="connsiteY7" fmla="*/ 1815 h 2988"/>
                <a:gd name="connsiteX8" fmla="*/ 219 w 3113"/>
                <a:gd name="connsiteY8" fmla="*/ 994 h 2988"/>
                <a:gd name="connsiteX9" fmla="*/ 540 w 3113"/>
                <a:gd name="connsiteY9" fmla="*/ 610 h 2988"/>
                <a:gd name="connsiteX10" fmla="*/ 1103 w 3113"/>
                <a:gd name="connsiteY10" fmla="*/ 274 h 2988"/>
                <a:gd name="connsiteX11" fmla="*/ 1557 w 3113"/>
                <a:gd name="connsiteY11" fmla="*/ 78 h 2988"/>
                <a:gd name="connsiteX12" fmla="*/ 1995 w 3113"/>
                <a:gd name="connsiteY12" fmla="*/ 0 h 2988"/>
                <a:gd name="connsiteX13" fmla="*/ 2230 w 3113"/>
                <a:gd name="connsiteY13" fmla="*/ 24 h 2988"/>
                <a:gd name="connsiteX14" fmla="*/ 3051 w 3113"/>
                <a:gd name="connsiteY14" fmla="*/ 626 h 2988"/>
                <a:gd name="connsiteX15" fmla="*/ 3114 w 3113"/>
                <a:gd name="connsiteY15" fmla="*/ 1056 h 2988"/>
                <a:gd name="connsiteX16" fmla="*/ 2988 w 3113"/>
                <a:gd name="connsiteY16" fmla="*/ 1588 h 2988"/>
                <a:gd name="connsiteX17" fmla="*/ 2855 w 3113"/>
                <a:gd name="connsiteY17" fmla="*/ 1972 h 2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113" h="2988">
                  <a:moveTo>
                    <a:pt x="2637" y="2402"/>
                  </a:moveTo>
                  <a:lnTo>
                    <a:pt x="2238" y="2582"/>
                  </a:lnTo>
                  <a:lnTo>
                    <a:pt x="1244" y="2574"/>
                  </a:lnTo>
                  <a:lnTo>
                    <a:pt x="907" y="2621"/>
                  </a:lnTo>
                  <a:lnTo>
                    <a:pt x="415" y="2989"/>
                  </a:lnTo>
                  <a:lnTo>
                    <a:pt x="258" y="2832"/>
                  </a:lnTo>
                  <a:lnTo>
                    <a:pt x="78" y="2551"/>
                  </a:lnTo>
                  <a:lnTo>
                    <a:pt x="0" y="1815"/>
                  </a:lnTo>
                  <a:lnTo>
                    <a:pt x="219" y="994"/>
                  </a:lnTo>
                  <a:lnTo>
                    <a:pt x="540" y="610"/>
                  </a:lnTo>
                  <a:lnTo>
                    <a:pt x="1103" y="274"/>
                  </a:lnTo>
                  <a:lnTo>
                    <a:pt x="1557" y="78"/>
                  </a:lnTo>
                  <a:lnTo>
                    <a:pt x="1995" y="0"/>
                  </a:lnTo>
                  <a:lnTo>
                    <a:pt x="2230" y="24"/>
                  </a:lnTo>
                  <a:lnTo>
                    <a:pt x="3051" y="626"/>
                  </a:lnTo>
                  <a:lnTo>
                    <a:pt x="3114" y="1056"/>
                  </a:lnTo>
                  <a:lnTo>
                    <a:pt x="2988" y="1588"/>
                  </a:lnTo>
                  <a:lnTo>
                    <a:pt x="2855" y="197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2CC10A3C-48E2-2FDF-F5EC-1BB9053612EA}"/>
                </a:ext>
              </a:extLst>
            </p:cNvPr>
            <p:cNvSpPr>
              <a:spLocks/>
            </p:cNvSpPr>
            <p:nvPr/>
          </p:nvSpPr>
          <p:spPr>
            <a:xfrm>
              <a:off x="7689533" y="5043040"/>
              <a:ext cx="206108" cy="214260"/>
            </a:xfrm>
            <a:custGeom>
              <a:avLst/>
              <a:gdLst>
                <a:gd name="connsiteX0" fmla="*/ 115959 w 206108"/>
                <a:gd name="connsiteY0" fmla="*/ 141 h 214260"/>
                <a:gd name="connsiteX1" fmla="*/ 115529 w 206108"/>
                <a:gd name="connsiteY1" fmla="*/ 1275 h 214260"/>
                <a:gd name="connsiteX2" fmla="*/ 115192 w 206108"/>
                <a:gd name="connsiteY2" fmla="*/ 2926 h 214260"/>
                <a:gd name="connsiteX3" fmla="*/ 115599 w 206108"/>
                <a:gd name="connsiteY3" fmla="*/ 4162 h 214260"/>
                <a:gd name="connsiteX4" fmla="*/ 116475 w 206108"/>
                <a:gd name="connsiteY4" fmla="*/ 5820 h 214260"/>
                <a:gd name="connsiteX5" fmla="*/ 117743 w 206108"/>
                <a:gd name="connsiteY5" fmla="*/ 7268 h 214260"/>
                <a:gd name="connsiteX6" fmla="*/ 118713 w 206108"/>
                <a:gd name="connsiteY6" fmla="*/ 8129 h 214260"/>
                <a:gd name="connsiteX7" fmla="*/ 119863 w 206108"/>
                <a:gd name="connsiteY7" fmla="*/ 10264 h 214260"/>
                <a:gd name="connsiteX8" fmla="*/ 121021 w 206108"/>
                <a:gd name="connsiteY8" fmla="*/ 12940 h 214260"/>
                <a:gd name="connsiteX9" fmla="*/ 122539 w 206108"/>
                <a:gd name="connsiteY9" fmla="*/ 15021 h 214260"/>
                <a:gd name="connsiteX10" fmla="*/ 126990 w 206108"/>
                <a:gd name="connsiteY10" fmla="*/ 19793 h 214260"/>
                <a:gd name="connsiteX11" fmla="*/ 127483 w 206108"/>
                <a:gd name="connsiteY11" fmla="*/ 21506 h 214260"/>
                <a:gd name="connsiteX12" fmla="*/ 128101 w 206108"/>
                <a:gd name="connsiteY12" fmla="*/ 23204 h 214260"/>
                <a:gd name="connsiteX13" fmla="*/ 130902 w 206108"/>
                <a:gd name="connsiteY13" fmla="*/ 26467 h 214260"/>
                <a:gd name="connsiteX14" fmla="*/ 131340 w 206108"/>
                <a:gd name="connsiteY14" fmla="*/ 27554 h 214260"/>
                <a:gd name="connsiteX15" fmla="*/ 131152 w 206108"/>
                <a:gd name="connsiteY15" fmla="*/ 29768 h 214260"/>
                <a:gd name="connsiteX16" fmla="*/ 134031 w 206108"/>
                <a:gd name="connsiteY16" fmla="*/ 36434 h 214260"/>
                <a:gd name="connsiteX17" fmla="*/ 135925 w 206108"/>
                <a:gd name="connsiteY17" fmla="*/ 40330 h 214260"/>
                <a:gd name="connsiteX18" fmla="*/ 137528 w 206108"/>
                <a:gd name="connsiteY18" fmla="*/ 41049 h 214260"/>
                <a:gd name="connsiteX19" fmla="*/ 142653 w 206108"/>
                <a:gd name="connsiteY19" fmla="*/ 45203 h 214260"/>
                <a:gd name="connsiteX20" fmla="*/ 147128 w 206108"/>
                <a:gd name="connsiteY20" fmla="*/ 48552 h 214260"/>
                <a:gd name="connsiteX21" fmla="*/ 152362 w 206108"/>
                <a:gd name="connsiteY21" fmla="*/ 50813 h 214260"/>
                <a:gd name="connsiteX22" fmla="*/ 156203 w 206108"/>
                <a:gd name="connsiteY22" fmla="*/ 52300 h 214260"/>
                <a:gd name="connsiteX23" fmla="*/ 158104 w 206108"/>
                <a:gd name="connsiteY23" fmla="*/ 53387 h 214260"/>
                <a:gd name="connsiteX24" fmla="*/ 159059 w 206108"/>
                <a:gd name="connsiteY24" fmla="*/ 54427 h 214260"/>
                <a:gd name="connsiteX25" fmla="*/ 159825 w 206108"/>
                <a:gd name="connsiteY25" fmla="*/ 56430 h 214260"/>
                <a:gd name="connsiteX26" fmla="*/ 160224 w 206108"/>
                <a:gd name="connsiteY26" fmla="*/ 59920 h 214260"/>
                <a:gd name="connsiteX27" fmla="*/ 160357 w 206108"/>
                <a:gd name="connsiteY27" fmla="*/ 62173 h 214260"/>
                <a:gd name="connsiteX28" fmla="*/ 164488 w 206108"/>
                <a:gd name="connsiteY28" fmla="*/ 62087 h 214260"/>
                <a:gd name="connsiteX29" fmla="*/ 167907 w 206108"/>
                <a:gd name="connsiteY29" fmla="*/ 62290 h 214260"/>
                <a:gd name="connsiteX30" fmla="*/ 169104 w 206108"/>
                <a:gd name="connsiteY30" fmla="*/ 62744 h 214260"/>
                <a:gd name="connsiteX31" fmla="*/ 169549 w 206108"/>
                <a:gd name="connsiteY31" fmla="*/ 63385 h 214260"/>
                <a:gd name="connsiteX32" fmla="*/ 169448 w 206108"/>
                <a:gd name="connsiteY32" fmla="*/ 64872 h 214260"/>
                <a:gd name="connsiteX33" fmla="*/ 169495 w 206108"/>
                <a:gd name="connsiteY33" fmla="*/ 67094 h 214260"/>
                <a:gd name="connsiteX34" fmla="*/ 169651 w 206108"/>
                <a:gd name="connsiteY34" fmla="*/ 68885 h 214260"/>
                <a:gd name="connsiteX35" fmla="*/ 169299 w 206108"/>
                <a:gd name="connsiteY35" fmla="*/ 70794 h 214260"/>
                <a:gd name="connsiteX36" fmla="*/ 169057 w 206108"/>
                <a:gd name="connsiteY36" fmla="*/ 73047 h 214260"/>
                <a:gd name="connsiteX37" fmla="*/ 168892 w 206108"/>
                <a:gd name="connsiteY37" fmla="*/ 75848 h 214260"/>
                <a:gd name="connsiteX38" fmla="*/ 169417 w 206108"/>
                <a:gd name="connsiteY38" fmla="*/ 76936 h 214260"/>
                <a:gd name="connsiteX39" fmla="*/ 172726 w 206108"/>
                <a:gd name="connsiteY39" fmla="*/ 80464 h 214260"/>
                <a:gd name="connsiteX40" fmla="*/ 174111 w 206108"/>
                <a:gd name="connsiteY40" fmla="*/ 82748 h 214260"/>
                <a:gd name="connsiteX41" fmla="*/ 175589 w 206108"/>
                <a:gd name="connsiteY41" fmla="*/ 86214 h 214260"/>
                <a:gd name="connsiteX42" fmla="*/ 176450 w 206108"/>
                <a:gd name="connsiteY42" fmla="*/ 87325 h 214260"/>
                <a:gd name="connsiteX43" fmla="*/ 177146 w 206108"/>
                <a:gd name="connsiteY43" fmla="*/ 87771 h 214260"/>
                <a:gd name="connsiteX44" fmla="*/ 180135 w 206108"/>
                <a:gd name="connsiteY44" fmla="*/ 88146 h 214260"/>
                <a:gd name="connsiteX45" fmla="*/ 187825 w 206108"/>
                <a:gd name="connsiteY45" fmla="*/ 89602 h 214260"/>
                <a:gd name="connsiteX46" fmla="*/ 192566 w 206108"/>
                <a:gd name="connsiteY46" fmla="*/ 90932 h 214260"/>
                <a:gd name="connsiteX47" fmla="*/ 196329 w 206108"/>
                <a:gd name="connsiteY47" fmla="*/ 92301 h 214260"/>
                <a:gd name="connsiteX48" fmla="*/ 197902 w 206108"/>
                <a:gd name="connsiteY48" fmla="*/ 92661 h 214260"/>
                <a:gd name="connsiteX49" fmla="*/ 198661 w 206108"/>
                <a:gd name="connsiteY49" fmla="*/ 93028 h 214260"/>
                <a:gd name="connsiteX50" fmla="*/ 198919 w 206108"/>
                <a:gd name="connsiteY50" fmla="*/ 93365 h 214260"/>
                <a:gd name="connsiteX51" fmla="*/ 198449 w 206108"/>
                <a:gd name="connsiteY51" fmla="*/ 96385 h 214260"/>
                <a:gd name="connsiteX52" fmla="*/ 198614 w 206108"/>
                <a:gd name="connsiteY52" fmla="*/ 97363 h 214260"/>
                <a:gd name="connsiteX53" fmla="*/ 199036 w 206108"/>
                <a:gd name="connsiteY53" fmla="*/ 98239 h 214260"/>
                <a:gd name="connsiteX54" fmla="*/ 199678 w 206108"/>
                <a:gd name="connsiteY54" fmla="*/ 98927 h 214260"/>
                <a:gd name="connsiteX55" fmla="*/ 200452 w 206108"/>
                <a:gd name="connsiteY55" fmla="*/ 99350 h 214260"/>
                <a:gd name="connsiteX56" fmla="*/ 203308 w 206108"/>
                <a:gd name="connsiteY56" fmla="*/ 99678 h 214260"/>
                <a:gd name="connsiteX57" fmla="*/ 205029 w 206108"/>
                <a:gd name="connsiteY57" fmla="*/ 101517 h 214260"/>
                <a:gd name="connsiteX58" fmla="*/ 206109 w 206108"/>
                <a:gd name="connsiteY58" fmla="*/ 102369 h 214260"/>
                <a:gd name="connsiteX59" fmla="*/ 200953 w 206108"/>
                <a:gd name="connsiteY59" fmla="*/ 102831 h 214260"/>
                <a:gd name="connsiteX60" fmla="*/ 198395 w 206108"/>
                <a:gd name="connsiteY60" fmla="*/ 104364 h 214260"/>
                <a:gd name="connsiteX61" fmla="*/ 196916 w 206108"/>
                <a:gd name="connsiteY61" fmla="*/ 107118 h 214260"/>
                <a:gd name="connsiteX62" fmla="*/ 194585 w 206108"/>
                <a:gd name="connsiteY62" fmla="*/ 109145 h 214260"/>
                <a:gd name="connsiteX63" fmla="*/ 191416 w 206108"/>
                <a:gd name="connsiteY63" fmla="*/ 110435 h 214260"/>
                <a:gd name="connsiteX64" fmla="*/ 188068 w 206108"/>
                <a:gd name="connsiteY64" fmla="*/ 111320 h 214260"/>
                <a:gd name="connsiteX65" fmla="*/ 184532 w 206108"/>
                <a:gd name="connsiteY65" fmla="*/ 111804 h 214260"/>
                <a:gd name="connsiteX66" fmla="*/ 180761 w 206108"/>
                <a:gd name="connsiteY66" fmla="*/ 114175 h 214260"/>
                <a:gd name="connsiteX67" fmla="*/ 176763 w 206108"/>
                <a:gd name="connsiteY67" fmla="*/ 118439 h 214260"/>
                <a:gd name="connsiteX68" fmla="*/ 174721 w 206108"/>
                <a:gd name="connsiteY68" fmla="*/ 121122 h 214260"/>
                <a:gd name="connsiteX69" fmla="*/ 174635 w 206108"/>
                <a:gd name="connsiteY69" fmla="*/ 122233 h 214260"/>
                <a:gd name="connsiteX70" fmla="*/ 173743 w 206108"/>
                <a:gd name="connsiteY70" fmla="*/ 123188 h 214260"/>
                <a:gd name="connsiteX71" fmla="*/ 172030 w 206108"/>
                <a:gd name="connsiteY71" fmla="*/ 123994 h 214260"/>
                <a:gd name="connsiteX72" fmla="*/ 171060 w 206108"/>
                <a:gd name="connsiteY72" fmla="*/ 124972 h 214260"/>
                <a:gd name="connsiteX73" fmla="*/ 170841 w 206108"/>
                <a:gd name="connsiteY73" fmla="*/ 126106 h 214260"/>
                <a:gd name="connsiteX74" fmla="*/ 169925 w 206108"/>
                <a:gd name="connsiteY74" fmla="*/ 126646 h 214260"/>
                <a:gd name="connsiteX75" fmla="*/ 168329 w 206108"/>
                <a:gd name="connsiteY75" fmla="*/ 126599 h 214260"/>
                <a:gd name="connsiteX76" fmla="*/ 167203 w 206108"/>
                <a:gd name="connsiteY76" fmla="*/ 127436 h 214260"/>
                <a:gd name="connsiteX77" fmla="*/ 166553 w 206108"/>
                <a:gd name="connsiteY77" fmla="*/ 129141 h 214260"/>
                <a:gd name="connsiteX78" fmla="*/ 165145 w 206108"/>
                <a:gd name="connsiteY78" fmla="*/ 130182 h 214260"/>
                <a:gd name="connsiteX79" fmla="*/ 162955 w 206108"/>
                <a:gd name="connsiteY79" fmla="*/ 130549 h 214260"/>
                <a:gd name="connsiteX80" fmla="*/ 161069 w 206108"/>
                <a:gd name="connsiteY80" fmla="*/ 131512 h 214260"/>
                <a:gd name="connsiteX81" fmla="*/ 159481 w 206108"/>
                <a:gd name="connsiteY81" fmla="*/ 133076 h 214260"/>
                <a:gd name="connsiteX82" fmla="*/ 158268 w 206108"/>
                <a:gd name="connsiteY82" fmla="*/ 133875 h 214260"/>
                <a:gd name="connsiteX83" fmla="*/ 157407 w 206108"/>
                <a:gd name="connsiteY83" fmla="*/ 133898 h 214260"/>
                <a:gd name="connsiteX84" fmla="*/ 156070 w 206108"/>
                <a:gd name="connsiteY84" fmla="*/ 135173 h 214260"/>
                <a:gd name="connsiteX85" fmla="*/ 153903 w 206108"/>
                <a:gd name="connsiteY85" fmla="*/ 138193 h 214260"/>
                <a:gd name="connsiteX86" fmla="*/ 153543 w 206108"/>
                <a:gd name="connsiteY86" fmla="*/ 139593 h 214260"/>
                <a:gd name="connsiteX87" fmla="*/ 150570 w 206108"/>
                <a:gd name="connsiteY87" fmla="*/ 151000 h 214260"/>
                <a:gd name="connsiteX88" fmla="*/ 148943 w 206108"/>
                <a:gd name="connsiteY88" fmla="*/ 152354 h 214260"/>
                <a:gd name="connsiteX89" fmla="*/ 145798 w 206108"/>
                <a:gd name="connsiteY89" fmla="*/ 154708 h 214260"/>
                <a:gd name="connsiteX90" fmla="*/ 143247 w 206108"/>
                <a:gd name="connsiteY90" fmla="*/ 157533 h 214260"/>
                <a:gd name="connsiteX91" fmla="*/ 142152 w 206108"/>
                <a:gd name="connsiteY91" fmla="*/ 159199 h 214260"/>
                <a:gd name="connsiteX92" fmla="*/ 140955 w 206108"/>
                <a:gd name="connsiteY92" fmla="*/ 159942 h 214260"/>
                <a:gd name="connsiteX93" fmla="*/ 135103 w 206108"/>
                <a:gd name="connsiteY93" fmla="*/ 161334 h 214260"/>
                <a:gd name="connsiteX94" fmla="*/ 132936 w 206108"/>
                <a:gd name="connsiteY94" fmla="*/ 162078 h 214260"/>
                <a:gd name="connsiteX95" fmla="*/ 130300 w 206108"/>
                <a:gd name="connsiteY95" fmla="*/ 163158 h 214260"/>
                <a:gd name="connsiteX96" fmla="*/ 129642 w 206108"/>
                <a:gd name="connsiteY96" fmla="*/ 164128 h 214260"/>
                <a:gd name="connsiteX97" fmla="*/ 128993 w 206108"/>
                <a:gd name="connsiteY97" fmla="*/ 167680 h 214260"/>
                <a:gd name="connsiteX98" fmla="*/ 127178 w 206108"/>
                <a:gd name="connsiteY98" fmla="*/ 172765 h 214260"/>
                <a:gd name="connsiteX99" fmla="*/ 125707 w 206108"/>
                <a:gd name="connsiteY99" fmla="*/ 176528 h 214260"/>
                <a:gd name="connsiteX100" fmla="*/ 124753 w 206108"/>
                <a:gd name="connsiteY100" fmla="*/ 179806 h 214260"/>
                <a:gd name="connsiteX101" fmla="*/ 123094 w 206108"/>
                <a:gd name="connsiteY101" fmla="*/ 183882 h 214260"/>
                <a:gd name="connsiteX102" fmla="*/ 121655 w 206108"/>
                <a:gd name="connsiteY102" fmla="*/ 185251 h 214260"/>
                <a:gd name="connsiteX103" fmla="*/ 120019 w 206108"/>
                <a:gd name="connsiteY103" fmla="*/ 186503 h 214260"/>
                <a:gd name="connsiteX104" fmla="*/ 117876 w 206108"/>
                <a:gd name="connsiteY104" fmla="*/ 187121 h 214260"/>
                <a:gd name="connsiteX105" fmla="*/ 114958 w 206108"/>
                <a:gd name="connsiteY105" fmla="*/ 187512 h 214260"/>
                <a:gd name="connsiteX106" fmla="*/ 112306 w 206108"/>
                <a:gd name="connsiteY106" fmla="*/ 187402 h 214260"/>
                <a:gd name="connsiteX107" fmla="*/ 110256 w 206108"/>
                <a:gd name="connsiteY107" fmla="*/ 187457 h 214260"/>
                <a:gd name="connsiteX108" fmla="*/ 107408 w 206108"/>
                <a:gd name="connsiteY108" fmla="*/ 188897 h 214260"/>
                <a:gd name="connsiteX109" fmla="*/ 104748 w 206108"/>
                <a:gd name="connsiteY109" fmla="*/ 188998 h 214260"/>
                <a:gd name="connsiteX110" fmla="*/ 100523 w 206108"/>
                <a:gd name="connsiteY110" fmla="*/ 188161 h 214260"/>
                <a:gd name="connsiteX111" fmla="*/ 97105 w 206108"/>
                <a:gd name="connsiteY111" fmla="*/ 187356 h 214260"/>
                <a:gd name="connsiteX112" fmla="*/ 95579 w 206108"/>
                <a:gd name="connsiteY112" fmla="*/ 187191 h 214260"/>
                <a:gd name="connsiteX113" fmla="*/ 92559 w 206108"/>
                <a:gd name="connsiteY113" fmla="*/ 184524 h 214260"/>
                <a:gd name="connsiteX114" fmla="*/ 90619 w 206108"/>
                <a:gd name="connsiteY114" fmla="*/ 184570 h 214260"/>
                <a:gd name="connsiteX115" fmla="*/ 87654 w 206108"/>
                <a:gd name="connsiteY115" fmla="*/ 184359 h 214260"/>
                <a:gd name="connsiteX116" fmla="*/ 85988 w 206108"/>
                <a:gd name="connsiteY116" fmla="*/ 183749 h 214260"/>
                <a:gd name="connsiteX117" fmla="*/ 84446 w 206108"/>
                <a:gd name="connsiteY117" fmla="*/ 182388 h 214260"/>
                <a:gd name="connsiteX118" fmla="*/ 81090 w 206108"/>
                <a:gd name="connsiteY118" fmla="*/ 179712 h 214260"/>
                <a:gd name="connsiteX119" fmla="*/ 77812 w 206108"/>
                <a:gd name="connsiteY119" fmla="*/ 177545 h 214260"/>
                <a:gd name="connsiteX120" fmla="*/ 74909 w 206108"/>
                <a:gd name="connsiteY120" fmla="*/ 176262 h 214260"/>
                <a:gd name="connsiteX121" fmla="*/ 72203 w 206108"/>
                <a:gd name="connsiteY121" fmla="*/ 175667 h 214260"/>
                <a:gd name="connsiteX122" fmla="*/ 69629 w 206108"/>
                <a:gd name="connsiteY122" fmla="*/ 176199 h 214260"/>
                <a:gd name="connsiteX123" fmla="*/ 67626 w 206108"/>
                <a:gd name="connsiteY123" fmla="*/ 176770 h 214260"/>
                <a:gd name="connsiteX124" fmla="*/ 66852 w 206108"/>
                <a:gd name="connsiteY124" fmla="*/ 177052 h 214260"/>
                <a:gd name="connsiteX125" fmla="*/ 65294 w 206108"/>
                <a:gd name="connsiteY125" fmla="*/ 178171 h 214260"/>
                <a:gd name="connsiteX126" fmla="*/ 63706 w 206108"/>
                <a:gd name="connsiteY126" fmla="*/ 180291 h 214260"/>
                <a:gd name="connsiteX127" fmla="*/ 62384 w 206108"/>
                <a:gd name="connsiteY127" fmla="*/ 183608 h 214260"/>
                <a:gd name="connsiteX128" fmla="*/ 61884 w 206108"/>
                <a:gd name="connsiteY128" fmla="*/ 185642 h 214260"/>
                <a:gd name="connsiteX129" fmla="*/ 60413 w 206108"/>
                <a:gd name="connsiteY129" fmla="*/ 189969 h 214260"/>
                <a:gd name="connsiteX130" fmla="*/ 58465 w 206108"/>
                <a:gd name="connsiteY130" fmla="*/ 195163 h 214260"/>
                <a:gd name="connsiteX131" fmla="*/ 57534 w 206108"/>
                <a:gd name="connsiteY131" fmla="*/ 196657 h 214260"/>
                <a:gd name="connsiteX132" fmla="*/ 56454 w 206108"/>
                <a:gd name="connsiteY132" fmla="*/ 197769 h 214260"/>
                <a:gd name="connsiteX133" fmla="*/ 54749 w 206108"/>
                <a:gd name="connsiteY133" fmla="*/ 198754 h 214260"/>
                <a:gd name="connsiteX134" fmla="*/ 49186 w 206108"/>
                <a:gd name="connsiteY134" fmla="*/ 202893 h 214260"/>
                <a:gd name="connsiteX135" fmla="*/ 46401 w 206108"/>
                <a:gd name="connsiteY135" fmla="*/ 207564 h 214260"/>
                <a:gd name="connsiteX136" fmla="*/ 44649 w 206108"/>
                <a:gd name="connsiteY136" fmla="*/ 208925 h 214260"/>
                <a:gd name="connsiteX137" fmla="*/ 42536 w 206108"/>
                <a:gd name="connsiteY137" fmla="*/ 209558 h 214260"/>
                <a:gd name="connsiteX138" fmla="*/ 40745 w 206108"/>
                <a:gd name="connsiteY138" fmla="*/ 209957 h 214260"/>
                <a:gd name="connsiteX139" fmla="*/ 39759 w 206108"/>
                <a:gd name="connsiteY139" fmla="*/ 210740 h 214260"/>
                <a:gd name="connsiteX140" fmla="*/ 38656 w 206108"/>
                <a:gd name="connsiteY140" fmla="*/ 213102 h 214260"/>
                <a:gd name="connsiteX141" fmla="*/ 37701 w 206108"/>
                <a:gd name="connsiteY141" fmla="*/ 213940 h 214260"/>
                <a:gd name="connsiteX142" fmla="*/ 36645 w 206108"/>
                <a:gd name="connsiteY142" fmla="*/ 214260 h 214260"/>
                <a:gd name="connsiteX143" fmla="*/ 33461 w 206108"/>
                <a:gd name="connsiteY143" fmla="*/ 213978 h 214260"/>
                <a:gd name="connsiteX144" fmla="*/ 32444 w 206108"/>
                <a:gd name="connsiteY144" fmla="*/ 213736 h 214260"/>
                <a:gd name="connsiteX145" fmla="*/ 24010 w 206108"/>
                <a:gd name="connsiteY145" fmla="*/ 214198 h 214260"/>
                <a:gd name="connsiteX146" fmla="*/ 21437 w 206108"/>
                <a:gd name="connsiteY146" fmla="*/ 213455 h 214260"/>
                <a:gd name="connsiteX147" fmla="*/ 19613 w 206108"/>
                <a:gd name="connsiteY147" fmla="*/ 213149 h 214260"/>
                <a:gd name="connsiteX148" fmla="*/ 16742 w 206108"/>
                <a:gd name="connsiteY148" fmla="*/ 214135 h 214260"/>
                <a:gd name="connsiteX149" fmla="*/ 15538 w 206108"/>
                <a:gd name="connsiteY149" fmla="*/ 213486 h 214260"/>
                <a:gd name="connsiteX150" fmla="*/ 14575 w 206108"/>
                <a:gd name="connsiteY150" fmla="*/ 211522 h 214260"/>
                <a:gd name="connsiteX151" fmla="*/ 14106 w 206108"/>
                <a:gd name="connsiteY151" fmla="*/ 207579 h 214260"/>
                <a:gd name="connsiteX152" fmla="*/ 14254 w 206108"/>
                <a:gd name="connsiteY152" fmla="*/ 204231 h 214260"/>
                <a:gd name="connsiteX153" fmla="*/ 15819 w 206108"/>
                <a:gd name="connsiteY153" fmla="*/ 201704 h 214260"/>
                <a:gd name="connsiteX154" fmla="*/ 17118 w 206108"/>
                <a:gd name="connsiteY154" fmla="*/ 199857 h 214260"/>
                <a:gd name="connsiteX155" fmla="*/ 18393 w 206108"/>
                <a:gd name="connsiteY155" fmla="*/ 197440 h 214260"/>
                <a:gd name="connsiteX156" fmla="*/ 18557 w 206108"/>
                <a:gd name="connsiteY156" fmla="*/ 196360 h 214260"/>
                <a:gd name="connsiteX157" fmla="*/ 18299 w 206108"/>
                <a:gd name="connsiteY157" fmla="*/ 195390 h 214260"/>
                <a:gd name="connsiteX158" fmla="*/ 18049 w 206108"/>
                <a:gd name="connsiteY158" fmla="*/ 193411 h 214260"/>
                <a:gd name="connsiteX159" fmla="*/ 17908 w 206108"/>
                <a:gd name="connsiteY159" fmla="*/ 191377 h 214260"/>
                <a:gd name="connsiteX160" fmla="*/ 16101 w 206108"/>
                <a:gd name="connsiteY160" fmla="*/ 186949 h 214260"/>
                <a:gd name="connsiteX161" fmla="*/ 13879 w 206108"/>
                <a:gd name="connsiteY161" fmla="*/ 181089 h 214260"/>
                <a:gd name="connsiteX162" fmla="*/ 10883 w 206108"/>
                <a:gd name="connsiteY162" fmla="*/ 174572 h 214260"/>
                <a:gd name="connsiteX163" fmla="*/ 9952 w 206108"/>
                <a:gd name="connsiteY163" fmla="*/ 172780 h 214260"/>
                <a:gd name="connsiteX164" fmla="*/ 8074 w 206108"/>
                <a:gd name="connsiteY164" fmla="*/ 169956 h 214260"/>
                <a:gd name="connsiteX165" fmla="*/ 1127 w 206108"/>
                <a:gd name="connsiteY165" fmla="*/ 164589 h 214260"/>
                <a:gd name="connsiteX166" fmla="*/ 63 w 206108"/>
                <a:gd name="connsiteY166" fmla="*/ 163862 h 214260"/>
                <a:gd name="connsiteX167" fmla="*/ 63 w 206108"/>
                <a:gd name="connsiteY167" fmla="*/ 163267 h 214260"/>
                <a:gd name="connsiteX168" fmla="*/ 63 w 206108"/>
                <a:gd name="connsiteY168" fmla="*/ 158072 h 214260"/>
                <a:gd name="connsiteX169" fmla="*/ 55 w 206108"/>
                <a:gd name="connsiteY169" fmla="*/ 151203 h 214260"/>
                <a:gd name="connsiteX170" fmla="*/ 47 w 206108"/>
                <a:gd name="connsiteY170" fmla="*/ 144342 h 214260"/>
                <a:gd name="connsiteX171" fmla="*/ 39 w 206108"/>
                <a:gd name="connsiteY171" fmla="*/ 137505 h 214260"/>
                <a:gd name="connsiteX172" fmla="*/ 32 w 206108"/>
                <a:gd name="connsiteY172" fmla="*/ 130675 h 214260"/>
                <a:gd name="connsiteX173" fmla="*/ 24 w 206108"/>
                <a:gd name="connsiteY173" fmla="*/ 123869 h 214260"/>
                <a:gd name="connsiteX174" fmla="*/ 16 w 206108"/>
                <a:gd name="connsiteY174" fmla="*/ 117070 h 214260"/>
                <a:gd name="connsiteX175" fmla="*/ 16 w 206108"/>
                <a:gd name="connsiteY175" fmla="*/ 110287 h 214260"/>
                <a:gd name="connsiteX176" fmla="*/ 8 w 206108"/>
                <a:gd name="connsiteY176" fmla="*/ 103520 h 214260"/>
                <a:gd name="connsiteX177" fmla="*/ 0 w 206108"/>
                <a:gd name="connsiteY177" fmla="*/ 97808 h 214260"/>
                <a:gd name="connsiteX178" fmla="*/ 5007 w 206108"/>
                <a:gd name="connsiteY178" fmla="*/ 97808 h 214260"/>
                <a:gd name="connsiteX179" fmla="*/ 11196 w 206108"/>
                <a:gd name="connsiteY179" fmla="*/ 97808 h 214260"/>
                <a:gd name="connsiteX180" fmla="*/ 18557 w 206108"/>
                <a:gd name="connsiteY180" fmla="*/ 97808 h 214260"/>
                <a:gd name="connsiteX181" fmla="*/ 21812 w 206108"/>
                <a:gd name="connsiteY181" fmla="*/ 97808 h 214260"/>
                <a:gd name="connsiteX182" fmla="*/ 22000 w 206108"/>
                <a:gd name="connsiteY182" fmla="*/ 96909 h 214260"/>
                <a:gd name="connsiteX183" fmla="*/ 22000 w 206108"/>
                <a:gd name="connsiteY183" fmla="*/ 92723 h 214260"/>
                <a:gd name="connsiteX184" fmla="*/ 21984 w 206108"/>
                <a:gd name="connsiteY184" fmla="*/ 83147 h 214260"/>
                <a:gd name="connsiteX185" fmla="*/ 21969 w 206108"/>
                <a:gd name="connsiteY185" fmla="*/ 73595 h 214260"/>
                <a:gd name="connsiteX186" fmla="*/ 21953 w 206108"/>
                <a:gd name="connsiteY186" fmla="*/ 64074 h 214260"/>
                <a:gd name="connsiteX187" fmla="*/ 21945 w 206108"/>
                <a:gd name="connsiteY187" fmla="*/ 54576 h 214260"/>
                <a:gd name="connsiteX188" fmla="*/ 21929 w 206108"/>
                <a:gd name="connsiteY188" fmla="*/ 45110 h 214260"/>
                <a:gd name="connsiteX189" fmla="*/ 21914 w 206108"/>
                <a:gd name="connsiteY189" fmla="*/ 35659 h 214260"/>
                <a:gd name="connsiteX190" fmla="*/ 21898 w 206108"/>
                <a:gd name="connsiteY190" fmla="*/ 26240 h 214260"/>
                <a:gd name="connsiteX191" fmla="*/ 21890 w 206108"/>
                <a:gd name="connsiteY191" fmla="*/ 16828 h 214260"/>
                <a:gd name="connsiteX192" fmla="*/ 21882 w 206108"/>
                <a:gd name="connsiteY192" fmla="*/ 12196 h 214260"/>
                <a:gd name="connsiteX193" fmla="*/ 27562 w 206108"/>
                <a:gd name="connsiteY193" fmla="*/ 11915 h 214260"/>
                <a:gd name="connsiteX194" fmla="*/ 34079 w 206108"/>
                <a:gd name="connsiteY194" fmla="*/ 10968 h 214260"/>
                <a:gd name="connsiteX195" fmla="*/ 44656 w 206108"/>
                <a:gd name="connsiteY195" fmla="*/ 9435 h 214260"/>
                <a:gd name="connsiteX196" fmla="*/ 54506 w 206108"/>
                <a:gd name="connsiteY196" fmla="*/ 7526 h 214260"/>
                <a:gd name="connsiteX197" fmla="*/ 60937 w 206108"/>
                <a:gd name="connsiteY197" fmla="*/ 6415 h 214260"/>
                <a:gd name="connsiteX198" fmla="*/ 68557 w 206108"/>
                <a:gd name="connsiteY198" fmla="*/ 5093 h 214260"/>
                <a:gd name="connsiteX199" fmla="*/ 71178 w 206108"/>
                <a:gd name="connsiteY199" fmla="*/ 4866 h 214260"/>
                <a:gd name="connsiteX200" fmla="*/ 71890 w 206108"/>
                <a:gd name="connsiteY200" fmla="*/ 5046 h 214260"/>
                <a:gd name="connsiteX201" fmla="*/ 72923 w 206108"/>
                <a:gd name="connsiteY201" fmla="*/ 5500 h 214260"/>
                <a:gd name="connsiteX202" fmla="*/ 76459 w 206108"/>
                <a:gd name="connsiteY202" fmla="*/ 10178 h 214260"/>
                <a:gd name="connsiteX203" fmla="*/ 78665 w 206108"/>
                <a:gd name="connsiteY203" fmla="*/ 13745 h 214260"/>
                <a:gd name="connsiteX204" fmla="*/ 79111 w 206108"/>
                <a:gd name="connsiteY204" fmla="*/ 15279 h 214260"/>
                <a:gd name="connsiteX205" fmla="*/ 79533 w 206108"/>
                <a:gd name="connsiteY205" fmla="*/ 15443 h 214260"/>
                <a:gd name="connsiteX206" fmla="*/ 80574 w 206108"/>
                <a:gd name="connsiteY206" fmla="*/ 15193 h 214260"/>
                <a:gd name="connsiteX207" fmla="*/ 81747 w 206108"/>
                <a:gd name="connsiteY207" fmla="*/ 14622 h 214260"/>
                <a:gd name="connsiteX208" fmla="*/ 85338 w 206108"/>
                <a:gd name="connsiteY208" fmla="*/ 11062 h 214260"/>
                <a:gd name="connsiteX209" fmla="*/ 86089 w 206108"/>
                <a:gd name="connsiteY209" fmla="*/ 10131 h 214260"/>
                <a:gd name="connsiteX210" fmla="*/ 88381 w 206108"/>
                <a:gd name="connsiteY210" fmla="*/ 8410 h 214260"/>
                <a:gd name="connsiteX211" fmla="*/ 91159 w 206108"/>
                <a:gd name="connsiteY211" fmla="*/ 6650 h 214260"/>
                <a:gd name="connsiteX212" fmla="*/ 93678 w 206108"/>
                <a:gd name="connsiteY212" fmla="*/ 5406 h 214260"/>
                <a:gd name="connsiteX213" fmla="*/ 96205 w 206108"/>
                <a:gd name="connsiteY213" fmla="*/ 4373 h 214260"/>
                <a:gd name="connsiteX214" fmla="*/ 97371 w 206108"/>
                <a:gd name="connsiteY214" fmla="*/ 4631 h 214260"/>
                <a:gd name="connsiteX215" fmla="*/ 98747 w 206108"/>
                <a:gd name="connsiteY215" fmla="*/ 5523 h 214260"/>
                <a:gd name="connsiteX216" fmla="*/ 99968 w 206108"/>
                <a:gd name="connsiteY216" fmla="*/ 6079 h 214260"/>
                <a:gd name="connsiteX217" fmla="*/ 105710 w 206108"/>
                <a:gd name="connsiteY217" fmla="*/ 1768 h 214260"/>
                <a:gd name="connsiteX218" fmla="*/ 108277 w 206108"/>
                <a:gd name="connsiteY218" fmla="*/ 775 h 214260"/>
                <a:gd name="connsiteX219" fmla="*/ 115020 w 206108"/>
                <a:gd name="connsiteY219" fmla="*/ 0 h 214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206108" h="214260">
                  <a:moveTo>
                    <a:pt x="115959" y="141"/>
                  </a:moveTo>
                  <a:lnTo>
                    <a:pt x="115529" y="1275"/>
                  </a:lnTo>
                  <a:lnTo>
                    <a:pt x="115192" y="2926"/>
                  </a:lnTo>
                  <a:lnTo>
                    <a:pt x="115599" y="4162"/>
                  </a:lnTo>
                  <a:lnTo>
                    <a:pt x="116475" y="5820"/>
                  </a:lnTo>
                  <a:lnTo>
                    <a:pt x="117743" y="7268"/>
                  </a:lnTo>
                  <a:lnTo>
                    <a:pt x="118713" y="8129"/>
                  </a:lnTo>
                  <a:lnTo>
                    <a:pt x="119863" y="10264"/>
                  </a:lnTo>
                  <a:lnTo>
                    <a:pt x="121021" y="12940"/>
                  </a:lnTo>
                  <a:lnTo>
                    <a:pt x="122539" y="15021"/>
                  </a:lnTo>
                  <a:lnTo>
                    <a:pt x="126990" y="19793"/>
                  </a:lnTo>
                  <a:lnTo>
                    <a:pt x="127483" y="21506"/>
                  </a:lnTo>
                  <a:lnTo>
                    <a:pt x="128101" y="23204"/>
                  </a:lnTo>
                  <a:lnTo>
                    <a:pt x="130902" y="26467"/>
                  </a:lnTo>
                  <a:lnTo>
                    <a:pt x="131340" y="27554"/>
                  </a:lnTo>
                  <a:lnTo>
                    <a:pt x="131152" y="29768"/>
                  </a:lnTo>
                  <a:lnTo>
                    <a:pt x="134031" y="36434"/>
                  </a:lnTo>
                  <a:lnTo>
                    <a:pt x="135925" y="40330"/>
                  </a:lnTo>
                  <a:lnTo>
                    <a:pt x="137528" y="41049"/>
                  </a:lnTo>
                  <a:lnTo>
                    <a:pt x="142653" y="45203"/>
                  </a:lnTo>
                  <a:lnTo>
                    <a:pt x="147128" y="48552"/>
                  </a:lnTo>
                  <a:lnTo>
                    <a:pt x="152362" y="50813"/>
                  </a:lnTo>
                  <a:lnTo>
                    <a:pt x="156203" y="52300"/>
                  </a:lnTo>
                  <a:lnTo>
                    <a:pt x="158104" y="53387"/>
                  </a:lnTo>
                  <a:lnTo>
                    <a:pt x="159059" y="54427"/>
                  </a:lnTo>
                  <a:lnTo>
                    <a:pt x="159825" y="56430"/>
                  </a:lnTo>
                  <a:lnTo>
                    <a:pt x="160224" y="59920"/>
                  </a:lnTo>
                  <a:lnTo>
                    <a:pt x="160357" y="62173"/>
                  </a:lnTo>
                  <a:lnTo>
                    <a:pt x="164488" y="62087"/>
                  </a:lnTo>
                  <a:lnTo>
                    <a:pt x="167907" y="62290"/>
                  </a:lnTo>
                  <a:lnTo>
                    <a:pt x="169104" y="62744"/>
                  </a:lnTo>
                  <a:lnTo>
                    <a:pt x="169549" y="63385"/>
                  </a:lnTo>
                  <a:lnTo>
                    <a:pt x="169448" y="64872"/>
                  </a:lnTo>
                  <a:lnTo>
                    <a:pt x="169495" y="67094"/>
                  </a:lnTo>
                  <a:lnTo>
                    <a:pt x="169651" y="68885"/>
                  </a:lnTo>
                  <a:lnTo>
                    <a:pt x="169299" y="70794"/>
                  </a:lnTo>
                  <a:lnTo>
                    <a:pt x="169057" y="73047"/>
                  </a:lnTo>
                  <a:lnTo>
                    <a:pt x="168892" y="75848"/>
                  </a:lnTo>
                  <a:lnTo>
                    <a:pt x="169417" y="76936"/>
                  </a:lnTo>
                  <a:lnTo>
                    <a:pt x="172726" y="80464"/>
                  </a:lnTo>
                  <a:lnTo>
                    <a:pt x="174111" y="82748"/>
                  </a:lnTo>
                  <a:lnTo>
                    <a:pt x="175589" y="86214"/>
                  </a:lnTo>
                  <a:lnTo>
                    <a:pt x="176450" y="87325"/>
                  </a:lnTo>
                  <a:lnTo>
                    <a:pt x="177146" y="87771"/>
                  </a:lnTo>
                  <a:lnTo>
                    <a:pt x="180135" y="88146"/>
                  </a:lnTo>
                  <a:lnTo>
                    <a:pt x="187825" y="89602"/>
                  </a:lnTo>
                  <a:lnTo>
                    <a:pt x="192566" y="90932"/>
                  </a:lnTo>
                  <a:lnTo>
                    <a:pt x="196329" y="92301"/>
                  </a:lnTo>
                  <a:lnTo>
                    <a:pt x="197902" y="92661"/>
                  </a:lnTo>
                  <a:lnTo>
                    <a:pt x="198661" y="93028"/>
                  </a:lnTo>
                  <a:lnTo>
                    <a:pt x="198919" y="93365"/>
                  </a:lnTo>
                  <a:lnTo>
                    <a:pt x="198449" y="96385"/>
                  </a:lnTo>
                  <a:lnTo>
                    <a:pt x="198614" y="97363"/>
                  </a:lnTo>
                  <a:lnTo>
                    <a:pt x="199036" y="98239"/>
                  </a:lnTo>
                  <a:lnTo>
                    <a:pt x="199678" y="98927"/>
                  </a:lnTo>
                  <a:lnTo>
                    <a:pt x="200452" y="99350"/>
                  </a:lnTo>
                  <a:lnTo>
                    <a:pt x="203308" y="99678"/>
                  </a:lnTo>
                  <a:lnTo>
                    <a:pt x="205029" y="101517"/>
                  </a:lnTo>
                  <a:lnTo>
                    <a:pt x="206109" y="102369"/>
                  </a:lnTo>
                  <a:lnTo>
                    <a:pt x="200953" y="102831"/>
                  </a:lnTo>
                  <a:lnTo>
                    <a:pt x="198395" y="104364"/>
                  </a:lnTo>
                  <a:lnTo>
                    <a:pt x="196916" y="107118"/>
                  </a:lnTo>
                  <a:lnTo>
                    <a:pt x="194585" y="109145"/>
                  </a:lnTo>
                  <a:lnTo>
                    <a:pt x="191416" y="110435"/>
                  </a:lnTo>
                  <a:lnTo>
                    <a:pt x="188068" y="111320"/>
                  </a:lnTo>
                  <a:lnTo>
                    <a:pt x="184532" y="111804"/>
                  </a:lnTo>
                  <a:lnTo>
                    <a:pt x="180761" y="114175"/>
                  </a:lnTo>
                  <a:lnTo>
                    <a:pt x="176763" y="118439"/>
                  </a:lnTo>
                  <a:lnTo>
                    <a:pt x="174721" y="121122"/>
                  </a:lnTo>
                  <a:lnTo>
                    <a:pt x="174635" y="122233"/>
                  </a:lnTo>
                  <a:lnTo>
                    <a:pt x="173743" y="123188"/>
                  </a:lnTo>
                  <a:lnTo>
                    <a:pt x="172030" y="123994"/>
                  </a:lnTo>
                  <a:lnTo>
                    <a:pt x="171060" y="124972"/>
                  </a:lnTo>
                  <a:lnTo>
                    <a:pt x="170841" y="126106"/>
                  </a:lnTo>
                  <a:lnTo>
                    <a:pt x="169925" y="126646"/>
                  </a:lnTo>
                  <a:lnTo>
                    <a:pt x="168329" y="126599"/>
                  </a:lnTo>
                  <a:lnTo>
                    <a:pt x="167203" y="127436"/>
                  </a:lnTo>
                  <a:lnTo>
                    <a:pt x="166553" y="129141"/>
                  </a:lnTo>
                  <a:lnTo>
                    <a:pt x="165145" y="130182"/>
                  </a:lnTo>
                  <a:lnTo>
                    <a:pt x="162955" y="130549"/>
                  </a:lnTo>
                  <a:lnTo>
                    <a:pt x="161069" y="131512"/>
                  </a:lnTo>
                  <a:lnTo>
                    <a:pt x="159481" y="133076"/>
                  </a:lnTo>
                  <a:lnTo>
                    <a:pt x="158268" y="133875"/>
                  </a:lnTo>
                  <a:lnTo>
                    <a:pt x="157407" y="133898"/>
                  </a:lnTo>
                  <a:lnTo>
                    <a:pt x="156070" y="135173"/>
                  </a:lnTo>
                  <a:lnTo>
                    <a:pt x="153903" y="138193"/>
                  </a:lnTo>
                  <a:lnTo>
                    <a:pt x="153543" y="139593"/>
                  </a:lnTo>
                  <a:lnTo>
                    <a:pt x="150570" y="151000"/>
                  </a:lnTo>
                  <a:lnTo>
                    <a:pt x="148943" y="152354"/>
                  </a:lnTo>
                  <a:lnTo>
                    <a:pt x="145798" y="154708"/>
                  </a:lnTo>
                  <a:lnTo>
                    <a:pt x="143247" y="157533"/>
                  </a:lnTo>
                  <a:lnTo>
                    <a:pt x="142152" y="159199"/>
                  </a:lnTo>
                  <a:lnTo>
                    <a:pt x="140955" y="159942"/>
                  </a:lnTo>
                  <a:lnTo>
                    <a:pt x="135103" y="161334"/>
                  </a:lnTo>
                  <a:lnTo>
                    <a:pt x="132936" y="162078"/>
                  </a:lnTo>
                  <a:lnTo>
                    <a:pt x="130300" y="163158"/>
                  </a:lnTo>
                  <a:lnTo>
                    <a:pt x="129642" y="164128"/>
                  </a:lnTo>
                  <a:lnTo>
                    <a:pt x="128993" y="167680"/>
                  </a:lnTo>
                  <a:lnTo>
                    <a:pt x="127178" y="172765"/>
                  </a:lnTo>
                  <a:lnTo>
                    <a:pt x="125707" y="176528"/>
                  </a:lnTo>
                  <a:lnTo>
                    <a:pt x="124753" y="179806"/>
                  </a:lnTo>
                  <a:lnTo>
                    <a:pt x="123094" y="183882"/>
                  </a:lnTo>
                  <a:lnTo>
                    <a:pt x="121655" y="185251"/>
                  </a:lnTo>
                  <a:lnTo>
                    <a:pt x="120019" y="186503"/>
                  </a:lnTo>
                  <a:lnTo>
                    <a:pt x="117876" y="187121"/>
                  </a:lnTo>
                  <a:lnTo>
                    <a:pt x="114958" y="187512"/>
                  </a:lnTo>
                  <a:lnTo>
                    <a:pt x="112306" y="187402"/>
                  </a:lnTo>
                  <a:lnTo>
                    <a:pt x="110256" y="187457"/>
                  </a:lnTo>
                  <a:lnTo>
                    <a:pt x="107408" y="188897"/>
                  </a:lnTo>
                  <a:lnTo>
                    <a:pt x="104748" y="188998"/>
                  </a:lnTo>
                  <a:lnTo>
                    <a:pt x="100523" y="188161"/>
                  </a:lnTo>
                  <a:lnTo>
                    <a:pt x="97105" y="187356"/>
                  </a:lnTo>
                  <a:lnTo>
                    <a:pt x="95579" y="187191"/>
                  </a:lnTo>
                  <a:lnTo>
                    <a:pt x="92559" y="184524"/>
                  </a:lnTo>
                  <a:lnTo>
                    <a:pt x="90619" y="184570"/>
                  </a:lnTo>
                  <a:lnTo>
                    <a:pt x="87654" y="184359"/>
                  </a:lnTo>
                  <a:lnTo>
                    <a:pt x="85988" y="183749"/>
                  </a:lnTo>
                  <a:lnTo>
                    <a:pt x="84446" y="182388"/>
                  </a:lnTo>
                  <a:lnTo>
                    <a:pt x="81090" y="179712"/>
                  </a:lnTo>
                  <a:lnTo>
                    <a:pt x="77812" y="177545"/>
                  </a:lnTo>
                  <a:lnTo>
                    <a:pt x="74909" y="176262"/>
                  </a:lnTo>
                  <a:lnTo>
                    <a:pt x="72203" y="175667"/>
                  </a:lnTo>
                  <a:lnTo>
                    <a:pt x="69629" y="176199"/>
                  </a:lnTo>
                  <a:lnTo>
                    <a:pt x="67626" y="176770"/>
                  </a:lnTo>
                  <a:lnTo>
                    <a:pt x="66852" y="177052"/>
                  </a:lnTo>
                  <a:lnTo>
                    <a:pt x="65294" y="178171"/>
                  </a:lnTo>
                  <a:lnTo>
                    <a:pt x="63706" y="180291"/>
                  </a:lnTo>
                  <a:lnTo>
                    <a:pt x="62384" y="183608"/>
                  </a:lnTo>
                  <a:lnTo>
                    <a:pt x="61884" y="185642"/>
                  </a:lnTo>
                  <a:lnTo>
                    <a:pt x="60413" y="189969"/>
                  </a:lnTo>
                  <a:lnTo>
                    <a:pt x="58465" y="195163"/>
                  </a:lnTo>
                  <a:lnTo>
                    <a:pt x="57534" y="196657"/>
                  </a:lnTo>
                  <a:lnTo>
                    <a:pt x="56454" y="197769"/>
                  </a:lnTo>
                  <a:lnTo>
                    <a:pt x="54749" y="198754"/>
                  </a:lnTo>
                  <a:lnTo>
                    <a:pt x="49186" y="202893"/>
                  </a:lnTo>
                  <a:lnTo>
                    <a:pt x="46401" y="207564"/>
                  </a:lnTo>
                  <a:lnTo>
                    <a:pt x="44649" y="208925"/>
                  </a:lnTo>
                  <a:lnTo>
                    <a:pt x="42536" y="209558"/>
                  </a:lnTo>
                  <a:lnTo>
                    <a:pt x="40745" y="209957"/>
                  </a:lnTo>
                  <a:lnTo>
                    <a:pt x="39759" y="210740"/>
                  </a:lnTo>
                  <a:lnTo>
                    <a:pt x="38656" y="213102"/>
                  </a:lnTo>
                  <a:lnTo>
                    <a:pt x="37701" y="213940"/>
                  </a:lnTo>
                  <a:lnTo>
                    <a:pt x="36645" y="214260"/>
                  </a:lnTo>
                  <a:lnTo>
                    <a:pt x="33461" y="213978"/>
                  </a:lnTo>
                  <a:lnTo>
                    <a:pt x="32444" y="213736"/>
                  </a:lnTo>
                  <a:lnTo>
                    <a:pt x="24010" y="214198"/>
                  </a:lnTo>
                  <a:lnTo>
                    <a:pt x="21437" y="213455"/>
                  </a:lnTo>
                  <a:lnTo>
                    <a:pt x="19613" y="213149"/>
                  </a:lnTo>
                  <a:lnTo>
                    <a:pt x="16742" y="214135"/>
                  </a:lnTo>
                  <a:lnTo>
                    <a:pt x="15538" y="213486"/>
                  </a:lnTo>
                  <a:lnTo>
                    <a:pt x="14575" y="211522"/>
                  </a:lnTo>
                  <a:lnTo>
                    <a:pt x="14106" y="207579"/>
                  </a:lnTo>
                  <a:lnTo>
                    <a:pt x="14254" y="204231"/>
                  </a:lnTo>
                  <a:lnTo>
                    <a:pt x="15819" y="201704"/>
                  </a:lnTo>
                  <a:lnTo>
                    <a:pt x="17118" y="199857"/>
                  </a:lnTo>
                  <a:lnTo>
                    <a:pt x="18393" y="197440"/>
                  </a:lnTo>
                  <a:lnTo>
                    <a:pt x="18557" y="196360"/>
                  </a:lnTo>
                  <a:lnTo>
                    <a:pt x="18299" y="195390"/>
                  </a:lnTo>
                  <a:lnTo>
                    <a:pt x="18049" y="193411"/>
                  </a:lnTo>
                  <a:lnTo>
                    <a:pt x="17908" y="191377"/>
                  </a:lnTo>
                  <a:lnTo>
                    <a:pt x="16101" y="186949"/>
                  </a:lnTo>
                  <a:lnTo>
                    <a:pt x="13879" y="181089"/>
                  </a:lnTo>
                  <a:lnTo>
                    <a:pt x="10883" y="174572"/>
                  </a:lnTo>
                  <a:lnTo>
                    <a:pt x="9952" y="172780"/>
                  </a:lnTo>
                  <a:lnTo>
                    <a:pt x="8074" y="169956"/>
                  </a:lnTo>
                  <a:lnTo>
                    <a:pt x="1127" y="164589"/>
                  </a:lnTo>
                  <a:lnTo>
                    <a:pt x="63" y="163862"/>
                  </a:lnTo>
                  <a:lnTo>
                    <a:pt x="63" y="163267"/>
                  </a:lnTo>
                  <a:lnTo>
                    <a:pt x="63" y="158072"/>
                  </a:lnTo>
                  <a:lnTo>
                    <a:pt x="55" y="151203"/>
                  </a:lnTo>
                  <a:lnTo>
                    <a:pt x="47" y="144342"/>
                  </a:lnTo>
                  <a:lnTo>
                    <a:pt x="39" y="137505"/>
                  </a:lnTo>
                  <a:lnTo>
                    <a:pt x="32" y="130675"/>
                  </a:lnTo>
                  <a:lnTo>
                    <a:pt x="24" y="123869"/>
                  </a:lnTo>
                  <a:lnTo>
                    <a:pt x="16" y="117070"/>
                  </a:lnTo>
                  <a:lnTo>
                    <a:pt x="16" y="110287"/>
                  </a:lnTo>
                  <a:lnTo>
                    <a:pt x="8" y="103520"/>
                  </a:lnTo>
                  <a:lnTo>
                    <a:pt x="0" y="97808"/>
                  </a:lnTo>
                  <a:lnTo>
                    <a:pt x="5007" y="97808"/>
                  </a:lnTo>
                  <a:lnTo>
                    <a:pt x="11196" y="97808"/>
                  </a:lnTo>
                  <a:lnTo>
                    <a:pt x="18557" y="97808"/>
                  </a:lnTo>
                  <a:lnTo>
                    <a:pt x="21812" y="97808"/>
                  </a:lnTo>
                  <a:lnTo>
                    <a:pt x="22000" y="96909"/>
                  </a:lnTo>
                  <a:lnTo>
                    <a:pt x="22000" y="92723"/>
                  </a:lnTo>
                  <a:lnTo>
                    <a:pt x="21984" y="83147"/>
                  </a:lnTo>
                  <a:lnTo>
                    <a:pt x="21969" y="73595"/>
                  </a:lnTo>
                  <a:lnTo>
                    <a:pt x="21953" y="64074"/>
                  </a:lnTo>
                  <a:lnTo>
                    <a:pt x="21945" y="54576"/>
                  </a:lnTo>
                  <a:lnTo>
                    <a:pt x="21929" y="45110"/>
                  </a:lnTo>
                  <a:lnTo>
                    <a:pt x="21914" y="35659"/>
                  </a:lnTo>
                  <a:lnTo>
                    <a:pt x="21898" y="26240"/>
                  </a:lnTo>
                  <a:lnTo>
                    <a:pt x="21890" y="16828"/>
                  </a:lnTo>
                  <a:lnTo>
                    <a:pt x="21882" y="12196"/>
                  </a:lnTo>
                  <a:lnTo>
                    <a:pt x="27562" y="11915"/>
                  </a:lnTo>
                  <a:lnTo>
                    <a:pt x="34079" y="10968"/>
                  </a:lnTo>
                  <a:lnTo>
                    <a:pt x="44656" y="9435"/>
                  </a:lnTo>
                  <a:lnTo>
                    <a:pt x="54506" y="7526"/>
                  </a:lnTo>
                  <a:lnTo>
                    <a:pt x="60937" y="6415"/>
                  </a:lnTo>
                  <a:lnTo>
                    <a:pt x="68557" y="5093"/>
                  </a:lnTo>
                  <a:lnTo>
                    <a:pt x="71178" y="4866"/>
                  </a:lnTo>
                  <a:lnTo>
                    <a:pt x="71890" y="5046"/>
                  </a:lnTo>
                  <a:lnTo>
                    <a:pt x="72923" y="5500"/>
                  </a:lnTo>
                  <a:lnTo>
                    <a:pt x="76459" y="10178"/>
                  </a:lnTo>
                  <a:lnTo>
                    <a:pt x="78665" y="13745"/>
                  </a:lnTo>
                  <a:lnTo>
                    <a:pt x="79111" y="15279"/>
                  </a:lnTo>
                  <a:lnTo>
                    <a:pt x="79533" y="15443"/>
                  </a:lnTo>
                  <a:lnTo>
                    <a:pt x="80574" y="15193"/>
                  </a:lnTo>
                  <a:lnTo>
                    <a:pt x="81747" y="14622"/>
                  </a:lnTo>
                  <a:lnTo>
                    <a:pt x="85338" y="11062"/>
                  </a:lnTo>
                  <a:lnTo>
                    <a:pt x="86089" y="10131"/>
                  </a:lnTo>
                  <a:lnTo>
                    <a:pt x="88381" y="8410"/>
                  </a:lnTo>
                  <a:lnTo>
                    <a:pt x="91159" y="6650"/>
                  </a:lnTo>
                  <a:lnTo>
                    <a:pt x="93678" y="5406"/>
                  </a:lnTo>
                  <a:lnTo>
                    <a:pt x="96205" y="4373"/>
                  </a:lnTo>
                  <a:lnTo>
                    <a:pt x="97371" y="4631"/>
                  </a:lnTo>
                  <a:lnTo>
                    <a:pt x="98747" y="5523"/>
                  </a:lnTo>
                  <a:lnTo>
                    <a:pt x="99968" y="6079"/>
                  </a:lnTo>
                  <a:lnTo>
                    <a:pt x="105710" y="1768"/>
                  </a:lnTo>
                  <a:lnTo>
                    <a:pt x="108277" y="775"/>
                  </a:lnTo>
                  <a:lnTo>
                    <a:pt x="115020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0E9DB2FA-73F7-F929-0649-2E6AAFEF3EDB}"/>
                </a:ext>
              </a:extLst>
            </p:cNvPr>
            <p:cNvSpPr>
              <a:spLocks/>
            </p:cNvSpPr>
            <p:nvPr/>
          </p:nvSpPr>
          <p:spPr>
            <a:xfrm>
              <a:off x="7759741" y="3159094"/>
              <a:ext cx="209355" cy="180877"/>
            </a:xfrm>
            <a:custGeom>
              <a:avLst/>
              <a:gdLst>
                <a:gd name="connsiteX0" fmla="*/ 109184 w 209355"/>
                <a:gd name="connsiteY0" fmla="*/ 117 h 180877"/>
                <a:gd name="connsiteX1" fmla="*/ 112181 w 209355"/>
                <a:gd name="connsiteY1" fmla="*/ 3536 h 180877"/>
                <a:gd name="connsiteX2" fmla="*/ 112884 w 209355"/>
                <a:gd name="connsiteY2" fmla="*/ 3669 h 180877"/>
                <a:gd name="connsiteX3" fmla="*/ 114551 w 209355"/>
                <a:gd name="connsiteY3" fmla="*/ 2324 h 180877"/>
                <a:gd name="connsiteX4" fmla="*/ 114879 w 209355"/>
                <a:gd name="connsiteY4" fmla="*/ 2237 h 180877"/>
                <a:gd name="connsiteX5" fmla="*/ 118322 w 209355"/>
                <a:gd name="connsiteY5" fmla="*/ 2120 h 180877"/>
                <a:gd name="connsiteX6" fmla="*/ 119918 w 209355"/>
                <a:gd name="connsiteY6" fmla="*/ 3309 h 180877"/>
                <a:gd name="connsiteX7" fmla="*/ 121107 w 209355"/>
                <a:gd name="connsiteY7" fmla="*/ 5625 h 180877"/>
                <a:gd name="connsiteX8" fmla="*/ 122202 w 209355"/>
                <a:gd name="connsiteY8" fmla="*/ 7471 h 180877"/>
                <a:gd name="connsiteX9" fmla="*/ 123391 w 209355"/>
                <a:gd name="connsiteY9" fmla="*/ 7972 h 180877"/>
                <a:gd name="connsiteX10" fmla="*/ 126740 w 209355"/>
                <a:gd name="connsiteY10" fmla="*/ 5648 h 180877"/>
                <a:gd name="connsiteX11" fmla="*/ 128594 w 209355"/>
                <a:gd name="connsiteY11" fmla="*/ 4874 h 180877"/>
                <a:gd name="connsiteX12" fmla="*/ 129814 w 209355"/>
                <a:gd name="connsiteY12" fmla="*/ 4898 h 180877"/>
                <a:gd name="connsiteX13" fmla="*/ 134110 w 209355"/>
                <a:gd name="connsiteY13" fmla="*/ 6986 h 180877"/>
                <a:gd name="connsiteX14" fmla="*/ 136128 w 209355"/>
                <a:gd name="connsiteY14" fmla="*/ 8129 h 180877"/>
                <a:gd name="connsiteX15" fmla="*/ 136590 w 209355"/>
                <a:gd name="connsiteY15" fmla="*/ 9161 h 180877"/>
                <a:gd name="connsiteX16" fmla="*/ 136636 w 209355"/>
                <a:gd name="connsiteY16" fmla="*/ 10382 h 180877"/>
                <a:gd name="connsiteX17" fmla="*/ 136089 w 209355"/>
                <a:gd name="connsiteY17" fmla="*/ 12189 h 180877"/>
                <a:gd name="connsiteX18" fmla="*/ 135659 w 209355"/>
                <a:gd name="connsiteY18" fmla="*/ 14153 h 180877"/>
                <a:gd name="connsiteX19" fmla="*/ 136965 w 209355"/>
                <a:gd name="connsiteY19" fmla="*/ 16468 h 180877"/>
                <a:gd name="connsiteX20" fmla="*/ 138483 w 209355"/>
                <a:gd name="connsiteY20" fmla="*/ 18041 h 180877"/>
                <a:gd name="connsiteX21" fmla="*/ 141730 w 209355"/>
                <a:gd name="connsiteY21" fmla="*/ 15443 h 180877"/>
                <a:gd name="connsiteX22" fmla="*/ 142927 w 209355"/>
                <a:gd name="connsiteY22" fmla="*/ 14724 h 180877"/>
                <a:gd name="connsiteX23" fmla="*/ 144233 w 209355"/>
                <a:gd name="connsiteY23" fmla="*/ 14700 h 180877"/>
                <a:gd name="connsiteX24" fmla="*/ 145986 w 209355"/>
                <a:gd name="connsiteY24" fmla="*/ 13738 h 180877"/>
                <a:gd name="connsiteX25" fmla="*/ 147253 w 209355"/>
                <a:gd name="connsiteY25" fmla="*/ 12283 h 180877"/>
                <a:gd name="connsiteX26" fmla="*/ 148466 w 209355"/>
                <a:gd name="connsiteY26" fmla="*/ 11782 h 180877"/>
                <a:gd name="connsiteX27" fmla="*/ 150789 w 209355"/>
                <a:gd name="connsiteY27" fmla="*/ 12126 h 180877"/>
                <a:gd name="connsiteX28" fmla="*/ 154982 w 209355"/>
                <a:gd name="connsiteY28" fmla="*/ 11782 h 180877"/>
                <a:gd name="connsiteX29" fmla="*/ 159872 w 209355"/>
                <a:gd name="connsiteY29" fmla="*/ 14059 h 180877"/>
                <a:gd name="connsiteX30" fmla="*/ 160294 w 209355"/>
                <a:gd name="connsiteY30" fmla="*/ 14763 h 180877"/>
                <a:gd name="connsiteX31" fmla="*/ 162735 w 209355"/>
                <a:gd name="connsiteY31" fmla="*/ 17423 h 180877"/>
                <a:gd name="connsiteX32" fmla="*/ 163588 w 209355"/>
                <a:gd name="connsiteY32" fmla="*/ 18745 h 180877"/>
                <a:gd name="connsiteX33" fmla="*/ 164394 w 209355"/>
                <a:gd name="connsiteY33" fmla="*/ 19167 h 180877"/>
                <a:gd name="connsiteX34" fmla="*/ 165693 w 209355"/>
                <a:gd name="connsiteY34" fmla="*/ 20466 h 180877"/>
                <a:gd name="connsiteX35" fmla="*/ 167437 w 209355"/>
                <a:gd name="connsiteY35" fmla="*/ 21280 h 180877"/>
                <a:gd name="connsiteX36" fmla="*/ 168642 w 209355"/>
                <a:gd name="connsiteY36" fmla="*/ 21029 h 180877"/>
                <a:gd name="connsiteX37" fmla="*/ 169221 w 209355"/>
                <a:gd name="connsiteY37" fmla="*/ 21460 h 180877"/>
                <a:gd name="connsiteX38" fmla="*/ 169761 w 209355"/>
                <a:gd name="connsiteY38" fmla="*/ 22477 h 180877"/>
                <a:gd name="connsiteX39" fmla="*/ 169800 w 209355"/>
                <a:gd name="connsiteY39" fmla="*/ 24214 h 180877"/>
                <a:gd name="connsiteX40" fmla="*/ 169628 w 209355"/>
                <a:gd name="connsiteY40" fmla="*/ 29158 h 180877"/>
                <a:gd name="connsiteX41" fmla="*/ 168775 w 209355"/>
                <a:gd name="connsiteY41" fmla="*/ 30582 h 180877"/>
                <a:gd name="connsiteX42" fmla="*/ 167875 w 209355"/>
                <a:gd name="connsiteY42" fmla="*/ 31740 h 180877"/>
                <a:gd name="connsiteX43" fmla="*/ 167648 w 209355"/>
                <a:gd name="connsiteY43" fmla="*/ 32639 h 180877"/>
                <a:gd name="connsiteX44" fmla="*/ 167734 w 209355"/>
                <a:gd name="connsiteY44" fmla="*/ 33727 h 180877"/>
                <a:gd name="connsiteX45" fmla="*/ 169119 w 209355"/>
                <a:gd name="connsiteY45" fmla="*/ 35855 h 180877"/>
                <a:gd name="connsiteX46" fmla="*/ 170903 w 209355"/>
                <a:gd name="connsiteY46" fmla="*/ 39148 h 180877"/>
                <a:gd name="connsiteX47" fmla="*/ 171318 w 209355"/>
                <a:gd name="connsiteY47" fmla="*/ 41049 h 180877"/>
                <a:gd name="connsiteX48" fmla="*/ 171318 w 209355"/>
                <a:gd name="connsiteY48" fmla="*/ 42481 h 180877"/>
                <a:gd name="connsiteX49" fmla="*/ 168885 w 209355"/>
                <a:gd name="connsiteY49" fmla="*/ 46675 h 180877"/>
                <a:gd name="connsiteX50" fmla="*/ 168079 w 209355"/>
                <a:gd name="connsiteY50" fmla="*/ 47653 h 180877"/>
                <a:gd name="connsiteX51" fmla="*/ 167516 w 209355"/>
                <a:gd name="connsiteY51" fmla="*/ 49710 h 180877"/>
                <a:gd name="connsiteX52" fmla="*/ 167218 w 209355"/>
                <a:gd name="connsiteY52" fmla="*/ 51799 h 180877"/>
                <a:gd name="connsiteX53" fmla="*/ 167390 w 209355"/>
                <a:gd name="connsiteY53" fmla="*/ 52667 h 180877"/>
                <a:gd name="connsiteX54" fmla="*/ 171459 w 209355"/>
                <a:gd name="connsiteY54" fmla="*/ 55985 h 180877"/>
                <a:gd name="connsiteX55" fmla="*/ 174471 w 209355"/>
                <a:gd name="connsiteY55" fmla="*/ 57776 h 180877"/>
                <a:gd name="connsiteX56" fmla="*/ 175143 w 209355"/>
                <a:gd name="connsiteY56" fmla="*/ 58652 h 180877"/>
                <a:gd name="connsiteX57" fmla="*/ 175206 w 209355"/>
                <a:gd name="connsiteY57" fmla="*/ 59200 h 180877"/>
                <a:gd name="connsiteX58" fmla="*/ 173610 w 209355"/>
                <a:gd name="connsiteY58" fmla="*/ 62744 h 180877"/>
                <a:gd name="connsiteX59" fmla="*/ 173454 w 209355"/>
                <a:gd name="connsiteY59" fmla="*/ 63698 h 180877"/>
                <a:gd name="connsiteX60" fmla="*/ 175863 w 209355"/>
                <a:gd name="connsiteY60" fmla="*/ 65161 h 180877"/>
                <a:gd name="connsiteX61" fmla="*/ 177201 w 209355"/>
                <a:gd name="connsiteY61" fmla="*/ 67469 h 180877"/>
                <a:gd name="connsiteX62" fmla="*/ 178375 w 209355"/>
                <a:gd name="connsiteY62" fmla="*/ 71225 h 180877"/>
                <a:gd name="connsiteX63" fmla="*/ 180667 w 209355"/>
                <a:gd name="connsiteY63" fmla="*/ 74815 h 180877"/>
                <a:gd name="connsiteX64" fmla="*/ 185603 w 209355"/>
                <a:gd name="connsiteY64" fmla="*/ 77992 h 180877"/>
                <a:gd name="connsiteX65" fmla="*/ 189194 w 209355"/>
                <a:gd name="connsiteY65" fmla="*/ 80057 h 180877"/>
                <a:gd name="connsiteX66" fmla="*/ 189946 w 209355"/>
                <a:gd name="connsiteY66" fmla="*/ 80996 h 180877"/>
                <a:gd name="connsiteX67" fmla="*/ 190203 w 209355"/>
                <a:gd name="connsiteY67" fmla="*/ 82107 h 180877"/>
                <a:gd name="connsiteX68" fmla="*/ 189930 w 209355"/>
                <a:gd name="connsiteY68" fmla="*/ 84556 h 180877"/>
                <a:gd name="connsiteX69" fmla="*/ 188999 w 209355"/>
                <a:gd name="connsiteY69" fmla="*/ 87536 h 180877"/>
                <a:gd name="connsiteX70" fmla="*/ 188365 w 209355"/>
                <a:gd name="connsiteY70" fmla="*/ 89187 h 180877"/>
                <a:gd name="connsiteX71" fmla="*/ 189828 w 209355"/>
                <a:gd name="connsiteY71" fmla="*/ 89876 h 180877"/>
                <a:gd name="connsiteX72" fmla="*/ 193591 w 209355"/>
                <a:gd name="connsiteY72" fmla="*/ 89688 h 180877"/>
                <a:gd name="connsiteX73" fmla="*/ 198168 w 209355"/>
                <a:gd name="connsiteY73" fmla="*/ 90267 h 180877"/>
                <a:gd name="connsiteX74" fmla="*/ 203652 w 209355"/>
                <a:gd name="connsiteY74" fmla="*/ 93537 h 180877"/>
                <a:gd name="connsiteX75" fmla="*/ 203668 w 209355"/>
                <a:gd name="connsiteY75" fmla="*/ 95000 h 180877"/>
                <a:gd name="connsiteX76" fmla="*/ 203104 w 209355"/>
                <a:gd name="connsiteY76" fmla="*/ 96338 h 180877"/>
                <a:gd name="connsiteX77" fmla="*/ 203480 w 209355"/>
                <a:gd name="connsiteY77" fmla="*/ 97738 h 180877"/>
                <a:gd name="connsiteX78" fmla="*/ 204074 w 209355"/>
                <a:gd name="connsiteY78" fmla="*/ 98927 h 180877"/>
                <a:gd name="connsiteX79" fmla="*/ 208823 w 209355"/>
                <a:gd name="connsiteY79" fmla="*/ 102565 h 180877"/>
                <a:gd name="connsiteX80" fmla="*/ 209277 w 209355"/>
                <a:gd name="connsiteY80" fmla="*/ 103621 h 180877"/>
                <a:gd name="connsiteX81" fmla="*/ 209355 w 209355"/>
                <a:gd name="connsiteY81" fmla="*/ 105389 h 180877"/>
                <a:gd name="connsiteX82" fmla="*/ 209230 w 209355"/>
                <a:gd name="connsiteY82" fmla="*/ 106680 h 180877"/>
                <a:gd name="connsiteX83" fmla="*/ 207916 w 209355"/>
                <a:gd name="connsiteY83" fmla="*/ 106946 h 180877"/>
                <a:gd name="connsiteX84" fmla="*/ 206453 w 209355"/>
                <a:gd name="connsiteY84" fmla="*/ 107549 h 180877"/>
                <a:gd name="connsiteX85" fmla="*/ 204067 w 209355"/>
                <a:gd name="connsiteY85" fmla="*/ 109098 h 180877"/>
                <a:gd name="connsiteX86" fmla="*/ 203128 w 209355"/>
                <a:gd name="connsiteY86" fmla="*/ 111281 h 180877"/>
                <a:gd name="connsiteX87" fmla="*/ 199263 w 209355"/>
                <a:gd name="connsiteY87" fmla="*/ 114285 h 180877"/>
                <a:gd name="connsiteX88" fmla="*/ 196885 w 209355"/>
                <a:gd name="connsiteY88" fmla="*/ 115646 h 180877"/>
                <a:gd name="connsiteX89" fmla="*/ 194984 w 209355"/>
                <a:gd name="connsiteY89" fmla="*/ 115701 h 180877"/>
                <a:gd name="connsiteX90" fmla="*/ 190462 w 209355"/>
                <a:gd name="connsiteY90" fmla="*/ 115091 h 180877"/>
                <a:gd name="connsiteX91" fmla="*/ 188874 w 209355"/>
                <a:gd name="connsiteY91" fmla="*/ 113612 h 180877"/>
                <a:gd name="connsiteX92" fmla="*/ 188217 w 209355"/>
                <a:gd name="connsiteY92" fmla="*/ 112251 h 180877"/>
                <a:gd name="connsiteX93" fmla="*/ 186479 w 209355"/>
                <a:gd name="connsiteY93" fmla="*/ 111632 h 180877"/>
                <a:gd name="connsiteX94" fmla="*/ 184172 w 209355"/>
                <a:gd name="connsiteY94" fmla="*/ 111578 h 180877"/>
                <a:gd name="connsiteX95" fmla="*/ 180988 w 209355"/>
                <a:gd name="connsiteY95" fmla="*/ 111812 h 180877"/>
                <a:gd name="connsiteX96" fmla="*/ 180338 w 209355"/>
                <a:gd name="connsiteY96" fmla="*/ 112227 h 180877"/>
                <a:gd name="connsiteX97" fmla="*/ 179814 w 209355"/>
                <a:gd name="connsiteY97" fmla="*/ 113893 h 180877"/>
                <a:gd name="connsiteX98" fmla="*/ 178461 w 209355"/>
                <a:gd name="connsiteY98" fmla="*/ 116749 h 180877"/>
                <a:gd name="connsiteX99" fmla="*/ 177490 w 209355"/>
                <a:gd name="connsiteY99" fmla="*/ 118353 h 180877"/>
                <a:gd name="connsiteX100" fmla="*/ 178288 w 209355"/>
                <a:gd name="connsiteY100" fmla="*/ 119339 h 180877"/>
                <a:gd name="connsiteX101" fmla="*/ 179556 w 209355"/>
                <a:gd name="connsiteY101" fmla="*/ 121388 h 180877"/>
                <a:gd name="connsiteX102" fmla="*/ 181527 w 209355"/>
                <a:gd name="connsiteY102" fmla="*/ 123986 h 180877"/>
                <a:gd name="connsiteX103" fmla="*/ 183561 w 209355"/>
                <a:gd name="connsiteY103" fmla="*/ 126294 h 180877"/>
                <a:gd name="connsiteX104" fmla="*/ 184211 w 209355"/>
                <a:gd name="connsiteY104" fmla="*/ 127702 h 180877"/>
                <a:gd name="connsiteX105" fmla="*/ 184180 w 209355"/>
                <a:gd name="connsiteY105" fmla="*/ 128711 h 180877"/>
                <a:gd name="connsiteX106" fmla="*/ 183217 w 209355"/>
                <a:gd name="connsiteY106" fmla="*/ 129892 h 180877"/>
                <a:gd name="connsiteX107" fmla="*/ 183358 w 209355"/>
                <a:gd name="connsiteY107" fmla="*/ 132271 h 180877"/>
                <a:gd name="connsiteX108" fmla="*/ 185330 w 209355"/>
                <a:gd name="connsiteY108" fmla="*/ 135392 h 180877"/>
                <a:gd name="connsiteX109" fmla="*/ 184664 w 209355"/>
                <a:gd name="connsiteY109" fmla="*/ 135893 h 180877"/>
                <a:gd name="connsiteX110" fmla="*/ 184461 w 209355"/>
                <a:gd name="connsiteY110" fmla="*/ 139719 h 180877"/>
                <a:gd name="connsiteX111" fmla="*/ 184485 w 209355"/>
                <a:gd name="connsiteY111" fmla="*/ 143795 h 180877"/>
                <a:gd name="connsiteX112" fmla="*/ 185017 w 209355"/>
                <a:gd name="connsiteY112" fmla="*/ 144780 h 180877"/>
                <a:gd name="connsiteX113" fmla="*/ 186073 w 209355"/>
                <a:gd name="connsiteY113" fmla="*/ 145594 h 180877"/>
                <a:gd name="connsiteX114" fmla="*/ 186973 w 209355"/>
                <a:gd name="connsiteY114" fmla="*/ 147080 h 180877"/>
                <a:gd name="connsiteX115" fmla="*/ 188467 w 209355"/>
                <a:gd name="connsiteY115" fmla="*/ 150460 h 180877"/>
                <a:gd name="connsiteX116" fmla="*/ 188568 w 209355"/>
                <a:gd name="connsiteY116" fmla="*/ 151344 h 180877"/>
                <a:gd name="connsiteX117" fmla="*/ 184407 w 209355"/>
                <a:gd name="connsiteY117" fmla="*/ 151094 h 180877"/>
                <a:gd name="connsiteX118" fmla="*/ 179407 w 209355"/>
                <a:gd name="connsiteY118" fmla="*/ 151196 h 180877"/>
                <a:gd name="connsiteX119" fmla="*/ 176598 w 209355"/>
                <a:gd name="connsiteY119" fmla="*/ 153159 h 180877"/>
                <a:gd name="connsiteX120" fmla="*/ 175503 w 209355"/>
                <a:gd name="connsiteY120" fmla="*/ 152706 h 180877"/>
                <a:gd name="connsiteX121" fmla="*/ 173548 w 209355"/>
                <a:gd name="connsiteY121" fmla="*/ 152205 h 180877"/>
                <a:gd name="connsiteX122" fmla="*/ 171380 w 209355"/>
                <a:gd name="connsiteY122" fmla="*/ 153300 h 180877"/>
                <a:gd name="connsiteX123" fmla="*/ 168423 w 209355"/>
                <a:gd name="connsiteY123" fmla="*/ 156610 h 180877"/>
                <a:gd name="connsiteX124" fmla="*/ 166436 w 209355"/>
                <a:gd name="connsiteY124" fmla="*/ 158667 h 180877"/>
                <a:gd name="connsiteX125" fmla="*/ 164504 w 209355"/>
                <a:gd name="connsiteY125" fmla="*/ 161546 h 180877"/>
                <a:gd name="connsiteX126" fmla="*/ 163893 w 209355"/>
                <a:gd name="connsiteY126" fmla="*/ 163103 h 180877"/>
                <a:gd name="connsiteX127" fmla="*/ 162673 w 209355"/>
                <a:gd name="connsiteY127" fmla="*/ 165966 h 180877"/>
                <a:gd name="connsiteX128" fmla="*/ 161554 w 209355"/>
                <a:gd name="connsiteY128" fmla="*/ 169236 h 180877"/>
                <a:gd name="connsiteX129" fmla="*/ 162164 w 209355"/>
                <a:gd name="connsiteY129" fmla="*/ 171521 h 180877"/>
                <a:gd name="connsiteX130" fmla="*/ 163080 w 209355"/>
                <a:gd name="connsiteY130" fmla="*/ 173641 h 180877"/>
                <a:gd name="connsiteX131" fmla="*/ 163283 w 209355"/>
                <a:gd name="connsiteY131" fmla="*/ 175926 h 180877"/>
                <a:gd name="connsiteX132" fmla="*/ 163737 w 209355"/>
                <a:gd name="connsiteY132" fmla="*/ 177709 h 180877"/>
                <a:gd name="connsiteX133" fmla="*/ 162516 w 209355"/>
                <a:gd name="connsiteY133" fmla="*/ 179008 h 180877"/>
                <a:gd name="connsiteX134" fmla="*/ 161804 w 209355"/>
                <a:gd name="connsiteY134" fmla="*/ 180878 h 180877"/>
                <a:gd name="connsiteX135" fmla="*/ 159723 w 209355"/>
                <a:gd name="connsiteY135" fmla="*/ 180549 h 180877"/>
                <a:gd name="connsiteX136" fmla="*/ 157173 w 209355"/>
                <a:gd name="connsiteY136" fmla="*/ 178758 h 180877"/>
                <a:gd name="connsiteX137" fmla="*/ 156633 w 209355"/>
                <a:gd name="connsiteY137" fmla="*/ 176160 h 180877"/>
                <a:gd name="connsiteX138" fmla="*/ 154669 w 209355"/>
                <a:gd name="connsiteY138" fmla="*/ 174353 h 180877"/>
                <a:gd name="connsiteX139" fmla="*/ 153379 w 209355"/>
                <a:gd name="connsiteY139" fmla="*/ 173406 h 180877"/>
                <a:gd name="connsiteX140" fmla="*/ 151251 w 209355"/>
                <a:gd name="connsiteY140" fmla="*/ 173266 h 180877"/>
                <a:gd name="connsiteX141" fmla="*/ 147847 w 209355"/>
                <a:gd name="connsiteY141" fmla="*/ 174111 h 180877"/>
                <a:gd name="connsiteX142" fmla="*/ 143396 w 209355"/>
                <a:gd name="connsiteY142" fmla="*/ 174760 h 180877"/>
                <a:gd name="connsiteX143" fmla="*/ 140040 w 209355"/>
                <a:gd name="connsiteY143" fmla="*/ 174932 h 180877"/>
                <a:gd name="connsiteX144" fmla="*/ 138209 w 209355"/>
                <a:gd name="connsiteY144" fmla="*/ 175855 h 180877"/>
                <a:gd name="connsiteX145" fmla="*/ 135502 w 209355"/>
                <a:gd name="connsiteY145" fmla="*/ 176763 h 180877"/>
                <a:gd name="connsiteX146" fmla="*/ 134454 w 209355"/>
                <a:gd name="connsiteY146" fmla="*/ 175683 h 180877"/>
                <a:gd name="connsiteX147" fmla="*/ 132952 w 209355"/>
                <a:gd name="connsiteY147" fmla="*/ 172733 h 180877"/>
                <a:gd name="connsiteX148" fmla="*/ 131723 w 209355"/>
                <a:gd name="connsiteY148" fmla="*/ 169792 h 180877"/>
                <a:gd name="connsiteX149" fmla="*/ 130871 w 209355"/>
                <a:gd name="connsiteY149" fmla="*/ 168501 h 180877"/>
                <a:gd name="connsiteX150" fmla="*/ 130135 w 209355"/>
                <a:gd name="connsiteY150" fmla="*/ 168141 h 180877"/>
                <a:gd name="connsiteX151" fmla="*/ 129228 w 209355"/>
                <a:gd name="connsiteY151" fmla="*/ 168212 h 180877"/>
                <a:gd name="connsiteX152" fmla="*/ 128187 w 209355"/>
                <a:gd name="connsiteY152" fmla="*/ 169143 h 180877"/>
                <a:gd name="connsiteX153" fmla="*/ 127405 w 209355"/>
                <a:gd name="connsiteY153" fmla="*/ 170105 h 180877"/>
                <a:gd name="connsiteX154" fmla="*/ 126302 w 209355"/>
                <a:gd name="connsiteY154" fmla="*/ 170441 h 180877"/>
                <a:gd name="connsiteX155" fmla="*/ 124596 w 209355"/>
                <a:gd name="connsiteY155" fmla="*/ 171216 h 180877"/>
                <a:gd name="connsiteX156" fmla="*/ 123352 w 209355"/>
                <a:gd name="connsiteY156" fmla="*/ 172264 h 180877"/>
                <a:gd name="connsiteX157" fmla="*/ 121991 w 209355"/>
                <a:gd name="connsiteY157" fmla="*/ 174971 h 180877"/>
                <a:gd name="connsiteX158" fmla="*/ 121091 w 209355"/>
                <a:gd name="connsiteY158" fmla="*/ 174783 h 180877"/>
                <a:gd name="connsiteX159" fmla="*/ 120160 w 209355"/>
                <a:gd name="connsiteY159" fmla="*/ 174157 h 180877"/>
                <a:gd name="connsiteX160" fmla="*/ 119089 w 209355"/>
                <a:gd name="connsiteY160" fmla="*/ 171130 h 180877"/>
                <a:gd name="connsiteX161" fmla="*/ 117617 w 209355"/>
                <a:gd name="connsiteY161" fmla="*/ 170434 h 180877"/>
                <a:gd name="connsiteX162" fmla="*/ 115263 w 209355"/>
                <a:gd name="connsiteY162" fmla="*/ 170394 h 180877"/>
                <a:gd name="connsiteX163" fmla="*/ 112345 w 209355"/>
                <a:gd name="connsiteY163" fmla="*/ 169753 h 180877"/>
                <a:gd name="connsiteX164" fmla="*/ 109974 w 209355"/>
                <a:gd name="connsiteY164" fmla="*/ 168830 h 180877"/>
                <a:gd name="connsiteX165" fmla="*/ 109114 w 209355"/>
                <a:gd name="connsiteY165" fmla="*/ 169049 h 180877"/>
                <a:gd name="connsiteX166" fmla="*/ 107698 w 209355"/>
                <a:gd name="connsiteY166" fmla="*/ 170340 h 180877"/>
                <a:gd name="connsiteX167" fmla="*/ 106180 w 209355"/>
                <a:gd name="connsiteY167" fmla="*/ 170527 h 180877"/>
                <a:gd name="connsiteX168" fmla="*/ 102832 w 209355"/>
                <a:gd name="connsiteY168" fmla="*/ 169377 h 180877"/>
                <a:gd name="connsiteX169" fmla="*/ 102182 w 209355"/>
                <a:gd name="connsiteY169" fmla="*/ 169909 h 180877"/>
                <a:gd name="connsiteX170" fmla="*/ 101298 w 209355"/>
                <a:gd name="connsiteY170" fmla="*/ 171607 h 180877"/>
                <a:gd name="connsiteX171" fmla="*/ 100257 w 209355"/>
                <a:gd name="connsiteY171" fmla="*/ 173242 h 180877"/>
                <a:gd name="connsiteX172" fmla="*/ 99350 w 209355"/>
                <a:gd name="connsiteY172" fmla="*/ 173406 h 180877"/>
                <a:gd name="connsiteX173" fmla="*/ 98842 w 209355"/>
                <a:gd name="connsiteY173" fmla="*/ 172984 h 180877"/>
                <a:gd name="connsiteX174" fmla="*/ 99123 w 209355"/>
                <a:gd name="connsiteY174" fmla="*/ 170081 h 180877"/>
                <a:gd name="connsiteX175" fmla="*/ 97183 w 209355"/>
                <a:gd name="connsiteY175" fmla="*/ 169056 h 180877"/>
                <a:gd name="connsiteX176" fmla="*/ 93913 w 209355"/>
                <a:gd name="connsiteY176" fmla="*/ 168892 h 180877"/>
                <a:gd name="connsiteX177" fmla="*/ 91613 w 209355"/>
                <a:gd name="connsiteY177" fmla="*/ 169315 h 180877"/>
                <a:gd name="connsiteX178" fmla="*/ 90494 w 209355"/>
                <a:gd name="connsiteY178" fmla="*/ 169197 h 180877"/>
                <a:gd name="connsiteX179" fmla="*/ 89915 w 209355"/>
                <a:gd name="connsiteY179" fmla="*/ 168634 h 180877"/>
                <a:gd name="connsiteX180" fmla="*/ 87098 w 209355"/>
                <a:gd name="connsiteY180" fmla="*/ 163744 h 180877"/>
                <a:gd name="connsiteX181" fmla="*/ 85612 w 209355"/>
                <a:gd name="connsiteY181" fmla="*/ 163431 h 180877"/>
                <a:gd name="connsiteX182" fmla="*/ 82944 w 209355"/>
                <a:gd name="connsiteY182" fmla="*/ 163674 h 180877"/>
                <a:gd name="connsiteX183" fmla="*/ 79009 w 209355"/>
                <a:gd name="connsiteY183" fmla="*/ 163080 h 180877"/>
                <a:gd name="connsiteX184" fmla="*/ 74472 w 209355"/>
                <a:gd name="connsiteY184" fmla="*/ 161976 h 180877"/>
                <a:gd name="connsiteX185" fmla="*/ 71976 w 209355"/>
                <a:gd name="connsiteY185" fmla="*/ 161569 h 180877"/>
                <a:gd name="connsiteX186" fmla="*/ 70685 w 209355"/>
                <a:gd name="connsiteY186" fmla="*/ 160466 h 180877"/>
                <a:gd name="connsiteX187" fmla="*/ 67892 w 209355"/>
                <a:gd name="connsiteY187" fmla="*/ 160091 h 180877"/>
                <a:gd name="connsiteX188" fmla="*/ 60381 w 209355"/>
                <a:gd name="connsiteY188" fmla="*/ 158018 h 180877"/>
                <a:gd name="connsiteX189" fmla="*/ 57323 w 209355"/>
                <a:gd name="connsiteY189" fmla="*/ 157650 h 180877"/>
                <a:gd name="connsiteX190" fmla="*/ 52808 w 209355"/>
                <a:gd name="connsiteY190" fmla="*/ 157619 h 180877"/>
                <a:gd name="connsiteX191" fmla="*/ 45939 w 209355"/>
                <a:gd name="connsiteY191" fmla="*/ 157157 h 180877"/>
                <a:gd name="connsiteX192" fmla="*/ 41535 w 209355"/>
                <a:gd name="connsiteY192" fmla="*/ 157415 h 180877"/>
                <a:gd name="connsiteX193" fmla="*/ 39493 w 209355"/>
                <a:gd name="connsiteY193" fmla="*/ 158104 h 180877"/>
                <a:gd name="connsiteX194" fmla="*/ 37138 w 209355"/>
                <a:gd name="connsiteY194" fmla="*/ 158534 h 180877"/>
                <a:gd name="connsiteX195" fmla="*/ 33156 w 209355"/>
                <a:gd name="connsiteY195" fmla="*/ 158909 h 180877"/>
                <a:gd name="connsiteX196" fmla="*/ 31536 w 209355"/>
                <a:gd name="connsiteY196" fmla="*/ 158871 h 180877"/>
                <a:gd name="connsiteX197" fmla="*/ 28986 w 209355"/>
                <a:gd name="connsiteY197" fmla="*/ 159097 h 180877"/>
                <a:gd name="connsiteX198" fmla="*/ 26060 w 209355"/>
                <a:gd name="connsiteY198" fmla="*/ 159653 h 180877"/>
                <a:gd name="connsiteX199" fmla="*/ 25223 w 209355"/>
                <a:gd name="connsiteY199" fmla="*/ 160678 h 180877"/>
                <a:gd name="connsiteX200" fmla="*/ 24261 w 209355"/>
                <a:gd name="connsiteY200" fmla="*/ 162939 h 180877"/>
                <a:gd name="connsiteX201" fmla="*/ 20897 w 209355"/>
                <a:gd name="connsiteY201" fmla="*/ 166835 h 180877"/>
                <a:gd name="connsiteX202" fmla="*/ 17634 w 209355"/>
                <a:gd name="connsiteY202" fmla="*/ 169416 h 180877"/>
                <a:gd name="connsiteX203" fmla="*/ 17040 w 209355"/>
                <a:gd name="connsiteY203" fmla="*/ 169635 h 180877"/>
                <a:gd name="connsiteX204" fmla="*/ 15131 w 209355"/>
                <a:gd name="connsiteY204" fmla="*/ 168266 h 180877"/>
                <a:gd name="connsiteX205" fmla="*/ 13543 w 209355"/>
                <a:gd name="connsiteY205" fmla="*/ 167805 h 180877"/>
                <a:gd name="connsiteX206" fmla="*/ 11673 w 209355"/>
                <a:gd name="connsiteY206" fmla="*/ 167656 h 180877"/>
                <a:gd name="connsiteX207" fmla="*/ 10350 w 209355"/>
                <a:gd name="connsiteY207" fmla="*/ 168094 h 180877"/>
                <a:gd name="connsiteX208" fmla="*/ 9521 w 209355"/>
                <a:gd name="connsiteY208" fmla="*/ 168744 h 180877"/>
                <a:gd name="connsiteX209" fmla="*/ 9631 w 209355"/>
                <a:gd name="connsiteY209" fmla="*/ 171740 h 180877"/>
                <a:gd name="connsiteX210" fmla="*/ 9443 w 209355"/>
                <a:gd name="connsiteY210" fmla="*/ 171998 h 180877"/>
                <a:gd name="connsiteX211" fmla="*/ 8003 w 209355"/>
                <a:gd name="connsiteY211" fmla="*/ 168446 h 180877"/>
                <a:gd name="connsiteX212" fmla="*/ 8121 w 209355"/>
                <a:gd name="connsiteY212" fmla="*/ 165223 h 180877"/>
                <a:gd name="connsiteX213" fmla="*/ 8919 w 209355"/>
                <a:gd name="connsiteY213" fmla="*/ 163377 h 180877"/>
                <a:gd name="connsiteX214" fmla="*/ 9897 w 209355"/>
                <a:gd name="connsiteY214" fmla="*/ 161710 h 180877"/>
                <a:gd name="connsiteX215" fmla="*/ 9498 w 209355"/>
                <a:gd name="connsiteY215" fmla="*/ 159215 h 180877"/>
                <a:gd name="connsiteX216" fmla="*/ 10452 w 209355"/>
                <a:gd name="connsiteY216" fmla="*/ 155905 h 180877"/>
                <a:gd name="connsiteX217" fmla="*/ 10484 w 209355"/>
                <a:gd name="connsiteY217" fmla="*/ 153504 h 180877"/>
                <a:gd name="connsiteX218" fmla="*/ 10061 w 209355"/>
                <a:gd name="connsiteY218" fmla="*/ 152471 h 180877"/>
                <a:gd name="connsiteX219" fmla="*/ 9287 w 209355"/>
                <a:gd name="connsiteY219" fmla="*/ 151274 h 180877"/>
                <a:gd name="connsiteX220" fmla="*/ 7159 w 209355"/>
                <a:gd name="connsiteY220" fmla="*/ 149944 h 180877"/>
                <a:gd name="connsiteX221" fmla="*/ 6220 w 209355"/>
                <a:gd name="connsiteY221" fmla="*/ 148903 h 180877"/>
                <a:gd name="connsiteX222" fmla="*/ 3341 w 209355"/>
                <a:gd name="connsiteY222" fmla="*/ 147511 h 180877"/>
                <a:gd name="connsiteX223" fmla="*/ 485 w 209355"/>
                <a:gd name="connsiteY223" fmla="*/ 145782 h 180877"/>
                <a:gd name="connsiteX224" fmla="*/ 0 w 209355"/>
                <a:gd name="connsiteY224" fmla="*/ 144718 h 180877"/>
                <a:gd name="connsiteX225" fmla="*/ 133 w 209355"/>
                <a:gd name="connsiteY225" fmla="*/ 143990 h 180877"/>
                <a:gd name="connsiteX226" fmla="*/ 634 w 209355"/>
                <a:gd name="connsiteY226" fmla="*/ 142879 h 180877"/>
                <a:gd name="connsiteX227" fmla="*/ 2817 w 209355"/>
                <a:gd name="connsiteY227" fmla="*/ 139633 h 180877"/>
                <a:gd name="connsiteX228" fmla="*/ 5179 w 209355"/>
                <a:gd name="connsiteY228" fmla="*/ 136472 h 180877"/>
                <a:gd name="connsiteX229" fmla="*/ 6689 w 209355"/>
                <a:gd name="connsiteY229" fmla="*/ 135204 h 180877"/>
                <a:gd name="connsiteX230" fmla="*/ 14708 w 209355"/>
                <a:gd name="connsiteY230" fmla="*/ 131136 h 180877"/>
                <a:gd name="connsiteX231" fmla="*/ 15944 w 209355"/>
                <a:gd name="connsiteY231" fmla="*/ 129712 h 180877"/>
                <a:gd name="connsiteX232" fmla="*/ 16257 w 209355"/>
                <a:gd name="connsiteY232" fmla="*/ 127303 h 180877"/>
                <a:gd name="connsiteX233" fmla="*/ 16273 w 209355"/>
                <a:gd name="connsiteY233" fmla="*/ 125551 h 180877"/>
                <a:gd name="connsiteX234" fmla="*/ 16124 w 209355"/>
                <a:gd name="connsiteY234" fmla="*/ 122421 h 180877"/>
                <a:gd name="connsiteX235" fmla="*/ 15632 w 209355"/>
                <a:gd name="connsiteY235" fmla="*/ 117962 h 180877"/>
                <a:gd name="connsiteX236" fmla="*/ 15021 w 209355"/>
                <a:gd name="connsiteY236" fmla="*/ 114879 h 180877"/>
                <a:gd name="connsiteX237" fmla="*/ 13488 w 209355"/>
                <a:gd name="connsiteY237" fmla="*/ 109074 h 180877"/>
                <a:gd name="connsiteX238" fmla="*/ 9310 w 209355"/>
                <a:gd name="connsiteY238" fmla="*/ 97003 h 180877"/>
                <a:gd name="connsiteX239" fmla="*/ 6799 w 209355"/>
                <a:gd name="connsiteY239" fmla="*/ 84383 h 180877"/>
                <a:gd name="connsiteX240" fmla="*/ 8434 w 209355"/>
                <a:gd name="connsiteY240" fmla="*/ 85127 h 180877"/>
                <a:gd name="connsiteX241" fmla="*/ 12268 w 209355"/>
                <a:gd name="connsiteY241" fmla="*/ 85401 h 180877"/>
                <a:gd name="connsiteX242" fmla="*/ 15311 w 209355"/>
                <a:gd name="connsiteY242" fmla="*/ 84532 h 180877"/>
                <a:gd name="connsiteX243" fmla="*/ 16891 w 209355"/>
                <a:gd name="connsiteY243" fmla="*/ 84407 h 180877"/>
                <a:gd name="connsiteX244" fmla="*/ 18299 w 209355"/>
                <a:gd name="connsiteY244" fmla="*/ 84689 h 180877"/>
                <a:gd name="connsiteX245" fmla="*/ 20396 w 209355"/>
                <a:gd name="connsiteY245" fmla="*/ 84188 h 180877"/>
                <a:gd name="connsiteX246" fmla="*/ 22313 w 209355"/>
                <a:gd name="connsiteY246" fmla="*/ 83984 h 180877"/>
                <a:gd name="connsiteX247" fmla="*/ 23306 w 209355"/>
                <a:gd name="connsiteY247" fmla="*/ 85119 h 180877"/>
                <a:gd name="connsiteX248" fmla="*/ 25090 w 209355"/>
                <a:gd name="connsiteY248" fmla="*/ 86120 h 180877"/>
                <a:gd name="connsiteX249" fmla="*/ 28618 w 209355"/>
                <a:gd name="connsiteY249" fmla="*/ 84681 h 180877"/>
                <a:gd name="connsiteX250" fmla="*/ 31740 w 209355"/>
                <a:gd name="connsiteY250" fmla="*/ 82889 h 180877"/>
                <a:gd name="connsiteX251" fmla="*/ 34979 w 209355"/>
                <a:gd name="connsiteY251" fmla="*/ 83085 h 180877"/>
                <a:gd name="connsiteX252" fmla="*/ 35440 w 209355"/>
                <a:gd name="connsiteY252" fmla="*/ 82201 h 180877"/>
                <a:gd name="connsiteX253" fmla="*/ 36246 w 209355"/>
                <a:gd name="connsiteY253" fmla="*/ 77702 h 180877"/>
                <a:gd name="connsiteX254" fmla="*/ 37209 w 209355"/>
                <a:gd name="connsiteY254" fmla="*/ 76717 h 180877"/>
                <a:gd name="connsiteX255" fmla="*/ 41081 w 209355"/>
                <a:gd name="connsiteY255" fmla="*/ 77170 h 180877"/>
                <a:gd name="connsiteX256" fmla="*/ 42513 w 209355"/>
                <a:gd name="connsiteY256" fmla="*/ 76357 h 180877"/>
                <a:gd name="connsiteX257" fmla="*/ 44015 w 209355"/>
                <a:gd name="connsiteY257" fmla="*/ 74135 h 180877"/>
                <a:gd name="connsiteX258" fmla="*/ 46299 w 209355"/>
                <a:gd name="connsiteY258" fmla="*/ 72742 h 180877"/>
                <a:gd name="connsiteX259" fmla="*/ 48208 w 209355"/>
                <a:gd name="connsiteY259" fmla="*/ 72750 h 180877"/>
                <a:gd name="connsiteX260" fmla="*/ 50195 w 209355"/>
                <a:gd name="connsiteY260" fmla="*/ 71185 h 180877"/>
                <a:gd name="connsiteX261" fmla="*/ 51173 w 209355"/>
                <a:gd name="connsiteY261" fmla="*/ 72234 h 180877"/>
                <a:gd name="connsiteX262" fmla="*/ 51651 w 209355"/>
                <a:gd name="connsiteY262" fmla="*/ 74103 h 180877"/>
                <a:gd name="connsiteX263" fmla="*/ 50993 w 209355"/>
                <a:gd name="connsiteY263" fmla="*/ 75590 h 180877"/>
                <a:gd name="connsiteX264" fmla="*/ 51275 w 209355"/>
                <a:gd name="connsiteY264" fmla="*/ 76177 h 180877"/>
                <a:gd name="connsiteX265" fmla="*/ 52652 w 209355"/>
                <a:gd name="connsiteY265" fmla="*/ 76912 h 180877"/>
                <a:gd name="connsiteX266" fmla="*/ 55007 w 209355"/>
                <a:gd name="connsiteY266" fmla="*/ 76889 h 180877"/>
                <a:gd name="connsiteX267" fmla="*/ 56516 w 209355"/>
                <a:gd name="connsiteY267" fmla="*/ 76278 h 180877"/>
                <a:gd name="connsiteX268" fmla="*/ 56869 w 209355"/>
                <a:gd name="connsiteY268" fmla="*/ 75426 h 180877"/>
                <a:gd name="connsiteX269" fmla="*/ 56869 w 209355"/>
                <a:gd name="connsiteY269" fmla="*/ 73877 h 180877"/>
                <a:gd name="connsiteX270" fmla="*/ 56493 w 209355"/>
                <a:gd name="connsiteY270" fmla="*/ 72429 h 180877"/>
                <a:gd name="connsiteX271" fmla="*/ 55492 w 209355"/>
                <a:gd name="connsiteY271" fmla="*/ 71185 h 180877"/>
                <a:gd name="connsiteX272" fmla="*/ 53614 w 209355"/>
                <a:gd name="connsiteY272" fmla="*/ 70536 h 180877"/>
                <a:gd name="connsiteX273" fmla="*/ 52308 w 209355"/>
                <a:gd name="connsiteY273" fmla="*/ 70520 h 180877"/>
                <a:gd name="connsiteX274" fmla="*/ 52089 w 209355"/>
                <a:gd name="connsiteY274" fmla="*/ 69722 h 180877"/>
                <a:gd name="connsiteX275" fmla="*/ 52535 w 209355"/>
                <a:gd name="connsiteY275" fmla="*/ 68025 h 180877"/>
                <a:gd name="connsiteX276" fmla="*/ 53693 w 209355"/>
                <a:gd name="connsiteY276" fmla="*/ 64880 h 180877"/>
                <a:gd name="connsiteX277" fmla="*/ 55116 w 209355"/>
                <a:gd name="connsiteY277" fmla="*/ 62040 h 180877"/>
                <a:gd name="connsiteX278" fmla="*/ 55985 w 209355"/>
                <a:gd name="connsiteY278" fmla="*/ 60968 h 180877"/>
                <a:gd name="connsiteX279" fmla="*/ 56134 w 209355"/>
                <a:gd name="connsiteY279" fmla="*/ 59974 h 180877"/>
                <a:gd name="connsiteX280" fmla="*/ 55969 w 209355"/>
                <a:gd name="connsiteY280" fmla="*/ 58253 h 180877"/>
                <a:gd name="connsiteX281" fmla="*/ 55938 w 209355"/>
                <a:gd name="connsiteY281" fmla="*/ 55147 h 180877"/>
                <a:gd name="connsiteX282" fmla="*/ 57213 w 209355"/>
                <a:gd name="connsiteY282" fmla="*/ 50766 h 180877"/>
                <a:gd name="connsiteX283" fmla="*/ 58934 w 209355"/>
                <a:gd name="connsiteY283" fmla="*/ 47496 h 180877"/>
                <a:gd name="connsiteX284" fmla="*/ 61242 w 209355"/>
                <a:gd name="connsiteY284" fmla="*/ 46424 h 180877"/>
                <a:gd name="connsiteX285" fmla="*/ 64066 w 209355"/>
                <a:gd name="connsiteY285" fmla="*/ 45853 h 180877"/>
                <a:gd name="connsiteX286" fmla="*/ 65874 w 209355"/>
                <a:gd name="connsiteY286" fmla="*/ 44288 h 180877"/>
                <a:gd name="connsiteX287" fmla="*/ 66765 w 209355"/>
                <a:gd name="connsiteY287" fmla="*/ 42489 h 180877"/>
                <a:gd name="connsiteX288" fmla="*/ 67102 w 209355"/>
                <a:gd name="connsiteY288" fmla="*/ 40963 h 180877"/>
                <a:gd name="connsiteX289" fmla="*/ 67532 w 209355"/>
                <a:gd name="connsiteY289" fmla="*/ 39649 h 180877"/>
                <a:gd name="connsiteX290" fmla="*/ 68432 w 209355"/>
                <a:gd name="connsiteY290" fmla="*/ 39070 h 180877"/>
                <a:gd name="connsiteX291" fmla="*/ 75223 w 209355"/>
                <a:gd name="connsiteY291" fmla="*/ 39430 h 180877"/>
                <a:gd name="connsiteX292" fmla="*/ 76263 w 209355"/>
                <a:gd name="connsiteY292" fmla="*/ 36590 h 180877"/>
                <a:gd name="connsiteX293" fmla="*/ 76850 w 209355"/>
                <a:gd name="connsiteY293" fmla="*/ 35800 h 180877"/>
                <a:gd name="connsiteX294" fmla="*/ 78148 w 209355"/>
                <a:gd name="connsiteY294" fmla="*/ 34955 h 180877"/>
                <a:gd name="connsiteX295" fmla="*/ 79056 w 209355"/>
                <a:gd name="connsiteY295" fmla="*/ 33946 h 180877"/>
                <a:gd name="connsiteX296" fmla="*/ 78719 w 209355"/>
                <a:gd name="connsiteY296" fmla="*/ 33163 h 180877"/>
                <a:gd name="connsiteX297" fmla="*/ 76983 w 209355"/>
                <a:gd name="connsiteY297" fmla="*/ 32663 h 180877"/>
                <a:gd name="connsiteX298" fmla="*/ 72899 w 209355"/>
                <a:gd name="connsiteY298" fmla="*/ 32217 h 180877"/>
                <a:gd name="connsiteX299" fmla="*/ 72077 w 209355"/>
                <a:gd name="connsiteY299" fmla="*/ 31270 h 180877"/>
                <a:gd name="connsiteX300" fmla="*/ 72336 w 209355"/>
                <a:gd name="connsiteY300" fmla="*/ 30136 h 180877"/>
                <a:gd name="connsiteX301" fmla="*/ 73423 w 209355"/>
                <a:gd name="connsiteY301" fmla="*/ 27194 h 180877"/>
                <a:gd name="connsiteX302" fmla="*/ 74463 w 209355"/>
                <a:gd name="connsiteY302" fmla="*/ 23392 h 180877"/>
                <a:gd name="connsiteX303" fmla="*/ 75004 w 209355"/>
                <a:gd name="connsiteY303" fmla="*/ 20443 h 180877"/>
                <a:gd name="connsiteX304" fmla="*/ 75058 w 209355"/>
                <a:gd name="connsiteY304" fmla="*/ 18698 h 180877"/>
                <a:gd name="connsiteX305" fmla="*/ 75645 w 209355"/>
                <a:gd name="connsiteY305" fmla="*/ 18229 h 180877"/>
                <a:gd name="connsiteX306" fmla="*/ 78970 w 209355"/>
                <a:gd name="connsiteY306" fmla="*/ 17673 h 180877"/>
                <a:gd name="connsiteX307" fmla="*/ 80088 w 209355"/>
                <a:gd name="connsiteY307" fmla="*/ 17078 h 180877"/>
                <a:gd name="connsiteX308" fmla="*/ 82952 w 209355"/>
                <a:gd name="connsiteY308" fmla="*/ 13042 h 180877"/>
                <a:gd name="connsiteX309" fmla="*/ 85135 w 209355"/>
                <a:gd name="connsiteY309" fmla="*/ 12353 h 180877"/>
                <a:gd name="connsiteX310" fmla="*/ 90776 w 209355"/>
                <a:gd name="connsiteY310" fmla="*/ 13394 h 180877"/>
                <a:gd name="connsiteX311" fmla="*/ 93357 w 209355"/>
                <a:gd name="connsiteY311" fmla="*/ 13315 h 180877"/>
                <a:gd name="connsiteX312" fmla="*/ 94061 w 209355"/>
                <a:gd name="connsiteY312" fmla="*/ 13409 h 180877"/>
                <a:gd name="connsiteX313" fmla="*/ 96643 w 209355"/>
                <a:gd name="connsiteY313" fmla="*/ 13589 h 180877"/>
                <a:gd name="connsiteX314" fmla="*/ 96925 w 209355"/>
                <a:gd name="connsiteY314" fmla="*/ 13182 h 180877"/>
                <a:gd name="connsiteX315" fmla="*/ 98083 w 209355"/>
                <a:gd name="connsiteY315" fmla="*/ 9185 h 180877"/>
                <a:gd name="connsiteX316" fmla="*/ 99225 w 209355"/>
                <a:gd name="connsiteY316" fmla="*/ 8019 h 180877"/>
                <a:gd name="connsiteX317" fmla="*/ 103660 w 209355"/>
                <a:gd name="connsiteY317" fmla="*/ 2738 h 180877"/>
                <a:gd name="connsiteX318" fmla="*/ 106642 w 209355"/>
                <a:gd name="connsiteY318" fmla="*/ 493 h 180877"/>
                <a:gd name="connsiteX319" fmla="*/ 108527 w 209355"/>
                <a:gd name="connsiteY319" fmla="*/ 0 h 180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</a:cxnLst>
              <a:rect l="l" t="t" r="r" b="b"/>
              <a:pathLst>
                <a:path w="209355" h="180877">
                  <a:moveTo>
                    <a:pt x="109184" y="117"/>
                  </a:moveTo>
                  <a:lnTo>
                    <a:pt x="112181" y="3536"/>
                  </a:lnTo>
                  <a:lnTo>
                    <a:pt x="112884" y="3669"/>
                  </a:lnTo>
                  <a:lnTo>
                    <a:pt x="114551" y="2324"/>
                  </a:lnTo>
                  <a:lnTo>
                    <a:pt x="114879" y="2237"/>
                  </a:lnTo>
                  <a:lnTo>
                    <a:pt x="118322" y="2120"/>
                  </a:lnTo>
                  <a:lnTo>
                    <a:pt x="119918" y="3309"/>
                  </a:lnTo>
                  <a:lnTo>
                    <a:pt x="121107" y="5625"/>
                  </a:lnTo>
                  <a:lnTo>
                    <a:pt x="122202" y="7471"/>
                  </a:lnTo>
                  <a:lnTo>
                    <a:pt x="123391" y="7972"/>
                  </a:lnTo>
                  <a:lnTo>
                    <a:pt x="126740" y="5648"/>
                  </a:lnTo>
                  <a:lnTo>
                    <a:pt x="128594" y="4874"/>
                  </a:lnTo>
                  <a:lnTo>
                    <a:pt x="129814" y="4898"/>
                  </a:lnTo>
                  <a:lnTo>
                    <a:pt x="134110" y="6986"/>
                  </a:lnTo>
                  <a:lnTo>
                    <a:pt x="136128" y="8129"/>
                  </a:lnTo>
                  <a:lnTo>
                    <a:pt x="136590" y="9161"/>
                  </a:lnTo>
                  <a:lnTo>
                    <a:pt x="136636" y="10382"/>
                  </a:lnTo>
                  <a:lnTo>
                    <a:pt x="136089" y="12189"/>
                  </a:lnTo>
                  <a:lnTo>
                    <a:pt x="135659" y="14153"/>
                  </a:lnTo>
                  <a:lnTo>
                    <a:pt x="136965" y="16468"/>
                  </a:lnTo>
                  <a:lnTo>
                    <a:pt x="138483" y="18041"/>
                  </a:lnTo>
                  <a:lnTo>
                    <a:pt x="141730" y="15443"/>
                  </a:lnTo>
                  <a:lnTo>
                    <a:pt x="142927" y="14724"/>
                  </a:lnTo>
                  <a:lnTo>
                    <a:pt x="144233" y="14700"/>
                  </a:lnTo>
                  <a:lnTo>
                    <a:pt x="145986" y="13738"/>
                  </a:lnTo>
                  <a:lnTo>
                    <a:pt x="147253" y="12283"/>
                  </a:lnTo>
                  <a:lnTo>
                    <a:pt x="148466" y="11782"/>
                  </a:lnTo>
                  <a:lnTo>
                    <a:pt x="150789" y="12126"/>
                  </a:lnTo>
                  <a:lnTo>
                    <a:pt x="154982" y="11782"/>
                  </a:lnTo>
                  <a:lnTo>
                    <a:pt x="159872" y="14059"/>
                  </a:lnTo>
                  <a:lnTo>
                    <a:pt x="160294" y="14763"/>
                  </a:lnTo>
                  <a:lnTo>
                    <a:pt x="162735" y="17423"/>
                  </a:lnTo>
                  <a:lnTo>
                    <a:pt x="163588" y="18745"/>
                  </a:lnTo>
                  <a:lnTo>
                    <a:pt x="164394" y="19167"/>
                  </a:lnTo>
                  <a:lnTo>
                    <a:pt x="165693" y="20466"/>
                  </a:lnTo>
                  <a:lnTo>
                    <a:pt x="167437" y="21280"/>
                  </a:lnTo>
                  <a:lnTo>
                    <a:pt x="168642" y="21029"/>
                  </a:lnTo>
                  <a:lnTo>
                    <a:pt x="169221" y="21460"/>
                  </a:lnTo>
                  <a:lnTo>
                    <a:pt x="169761" y="22477"/>
                  </a:lnTo>
                  <a:lnTo>
                    <a:pt x="169800" y="24214"/>
                  </a:lnTo>
                  <a:lnTo>
                    <a:pt x="169628" y="29158"/>
                  </a:lnTo>
                  <a:lnTo>
                    <a:pt x="168775" y="30582"/>
                  </a:lnTo>
                  <a:lnTo>
                    <a:pt x="167875" y="31740"/>
                  </a:lnTo>
                  <a:lnTo>
                    <a:pt x="167648" y="32639"/>
                  </a:lnTo>
                  <a:lnTo>
                    <a:pt x="167734" y="33727"/>
                  </a:lnTo>
                  <a:lnTo>
                    <a:pt x="169119" y="35855"/>
                  </a:lnTo>
                  <a:lnTo>
                    <a:pt x="170903" y="39148"/>
                  </a:lnTo>
                  <a:lnTo>
                    <a:pt x="171318" y="41049"/>
                  </a:lnTo>
                  <a:lnTo>
                    <a:pt x="171318" y="42481"/>
                  </a:lnTo>
                  <a:lnTo>
                    <a:pt x="168885" y="46675"/>
                  </a:lnTo>
                  <a:lnTo>
                    <a:pt x="168079" y="47653"/>
                  </a:lnTo>
                  <a:lnTo>
                    <a:pt x="167516" y="49710"/>
                  </a:lnTo>
                  <a:lnTo>
                    <a:pt x="167218" y="51799"/>
                  </a:lnTo>
                  <a:lnTo>
                    <a:pt x="167390" y="52667"/>
                  </a:lnTo>
                  <a:lnTo>
                    <a:pt x="171459" y="55985"/>
                  </a:lnTo>
                  <a:lnTo>
                    <a:pt x="174471" y="57776"/>
                  </a:lnTo>
                  <a:lnTo>
                    <a:pt x="175143" y="58652"/>
                  </a:lnTo>
                  <a:lnTo>
                    <a:pt x="175206" y="59200"/>
                  </a:lnTo>
                  <a:lnTo>
                    <a:pt x="173610" y="62744"/>
                  </a:lnTo>
                  <a:lnTo>
                    <a:pt x="173454" y="63698"/>
                  </a:lnTo>
                  <a:lnTo>
                    <a:pt x="175863" y="65161"/>
                  </a:lnTo>
                  <a:lnTo>
                    <a:pt x="177201" y="67469"/>
                  </a:lnTo>
                  <a:lnTo>
                    <a:pt x="178375" y="71225"/>
                  </a:lnTo>
                  <a:lnTo>
                    <a:pt x="180667" y="74815"/>
                  </a:lnTo>
                  <a:lnTo>
                    <a:pt x="185603" y="77992"/>
                  </a:lnTo>
                  <a:lnTo>
                    <a:pt x="189194" y="80057"/>
                  </a:lnTo>
                  <a:lnTo>
                    <a:pt x="189946" y="80996"/>
                  </a:lnTo>
                  <a:lnTo>
                    <a:pt x="190203" y="82107"/>
                  </a:lnTo>
                  <a:lnTo>
                    <a:pt x="189930" y="84556"/>
                  </a:lnTo>
                  <a:lnTo>
                    <a:pt x="188999" y="87536"/>
                  </a:lnTo>
                  <a:lnTo>
                    <a:pt x="188365" y="89187"/>
                  </a:lnTo>
                  <a:lnTo>
                    <a:pt x="189828" y="89876"/>
                  </a:lnTo>
                  <a:lnTo>
                    <a:pt x="193591" y="89688"/>
                  </a:lnTo>
                  <a:lnTo>
                    <a:pt x="198168" y="90267"/>
                  </a:lnTo>
                  <a:lnTo>
                    <a:pt x="203652" y="93537"/>
                  </a:lnTo>
                  <a:lnTo>
                    <a:pt x="203668" y="95000"/>
                  </a:lnTo>
                  <a:lnTo>
                    <a:pt x="203104" y="96338"/>
                  </a:lnTo>
                  <a:lnTo>
                    <a:pt x="203480" y="97738"/>
                  </a:lnTo>
                  <a:lnTo>
                    <a:pt x="204074" y="98927"/>
                  </a:lnTo>
                  <a:lnTo>
                    <a:pt x="208823" y="102565"/>
                  </a:lnTo>
                  <a:lnTo>
                    <a:pt x="209277" y="103621"/>
                  </a:lnTo>
                  <a:lnTo>
                    <a:pt x="209355" y="105389"/>
                  </a:lnTo>
                  <a:lnTo>
                    <a:pt x="209230" y="106680"/>
                  </a:lnTo>
                  <a:lnTo>
                    <a:pt x="207916" y="106946"/>
                  </a:lnTo>
                  <a:lnTo>
                    <a:pt x="206453" y="107549"/>
                  </a:lnTo>
                  <a:lnTo>
                    <a:pt x="204067" y="109098"/>
                  </a:lnTo>
                  <a:lnTo>
                    <a:pt x="203128" y="111281"/>
                  </a:lnTo>
                  <a:lnTo>
                    <a:pt x="199263" y="114285"/>
                  </a:lnTo>
                  <a:lnTo>
                    <a:pt x="196885" y="115646"/>
                  </a:lnTo>
                  <a:lnTo>
                    <a:pt x="194984" y="115701"/>
                  </a:lnTo>
                  <a:lnTo>
                    <a:pt x="190462" y="115091"/>
                  </a:lnTo>
                  <a:lnTo>
                    <a:pt x="188874" y="113612"/>
                  </a:lnTo>
                  <a:lnTo>
                    <a:pt x="188217" y="112251"/>
                  </a:lnTo>
                  <a:lnTo>
                    <a:pt x="186479" y="111632"/>
                  </a:lnTo>
                  <a:lnTo>
                    <a:pt x="184172" y="111578"/>
                  </a:lnTo>
                  <a:lnTo>
                    <a:pt x="180988" y="111812"/>
                  </a:lnTo>
                  <a:lnTo>
                    <a:pt x="180338" y="112227"/>
                  </a:lnTo>
                  <a:lnTo>
                    <a:pt x="179814" y="113893"/>
                  </a:lnTo>
                  <a:lnTo>
                    <a:pt x="178461" y="116749"/>
                  </a:lnTo>
                  <a:lnTo>
                    <a:pt x="177490" y="118353"/>
                  </a:lnTo>
                  <a:lnTo>
                    <a:pt x="178288" y="119339"/>
                  </a:lnTo>
                  <a:lnTo>
                    <a:pt x="179556" y="121388"/>
                  </a:lnTo>
                  <a:lnTo>
                    <a:pt x="181527" y="123986"/>
                  </a:lnTo>
                  <a:lnTo>
                    <a:pt x="183561" y="126294"/>
                  </a:lnTo>
                  <a:lnTo>
                    <a:pt x="184211" y="127702"/>
                  </a:lnTo>
                  <a:lnTo>
                    <a:pt x="184180" y="128711"/>
                  </a:lnTo>
                  <a:lnTo>
                    <a:pt x="183217" y="129892"/>
                  </a:lnTo>
                  <a:lnTo>
                    <a:pt x="183358" y="132271"/>
                  </a:lnTo>
                  <a:lnTo>
                    <a:pt x="185330" y="135392"/>
                  </a:lnTo>
                  <a:lnTo>
                    <a:pt x="184664" y="135893"/>
                  </a:lnTo>
                  <a:lnTo>
                    <a:pt x="184461" y="139719"/>
                  </a:lnTo>
                  <a:lnTo>
                    <a:pt x="184485" y="143795"/>
                  </a:lnTo>
                  <a:lnTo>
                    <a:pt x="185017" y="144780"/>
                  </a:lnTo>
                  <a:lnTo>
                    <a:pt x="186073" y="145594"/>
                  </a:lnTo>
                  <a:lnTo>
                    <a:pt x="186973" y="147080"/>
                  </a:lnTo>
                  <a:lnTo>
                    <a:pt x="188467" y="150460"/>
                  </a:lnTo>
                  <a:lnTo>
                    <a:pt x="188568" y="151344"/>
                  </a:lnTo>
                  <a:lnTo>
                    <a:pt x="184407" y="151094"/>
                  </a:lnTo>
                  <a:lnTo>
                    <a:pt x="179407" y="151196"/>
                  </a:lnTo>
                  <a:lnTo>
                    <a:pt x="176598" y="153159"/>
                  </a:lnTo>
                  <a:lnTo>
                    <a:pt x="175503" y="152706"/>
                  </a:lnTo>
                  <a:lnTo>
                    <a:pt x="173548" y="152205"/>
                  </a:lnTo>
                  <a:lnTo>
                    <a:pt x="171380" y="153300"/>
                  </a:lnTo>
                  <a:lnTo>
                    <a:pt x="168423" y="156610"/>
                  </a:lnTo>
                  <a:lnTo>
                    <a:pt x="166436" y="158667"/>
                  </a:lnTo>
                  <a:lnTo>
                    <a:pt x="164504" y="161546"/>
                  </a:lnTo>
                  <a:lnTo>
                    <a:pt x="163893" y="163103"/>
                  </a:lnTo>
                  <a:lnTo>
                    <a:pt x="162673" y="165966"/>
                  </a:lnTo>
                  <a:lnTo>
                    <a:pt x="161554" y="169236"/>
                  </a:lnTo>
                  <a:lnTo>
                    <a:pt x="162164" y="171521"/>
                  </a:lnTo>
                  <a:lnTo>
                    <a:pt x="163080" y="173641"/>
                  </a:lnTo>
                  <a:lnTo>
                    <a:pt x="163283" y="175926"/>
                  </a:lnTo>
                  <a:lnTo>
                    <a:pt x="163737" y="177709"/>
                  </a:lnTo>
                  <a:lnTo>
                    <a:pt x="162516" y="179008"/>
                  </a:lnTo>
                  <a:lnTo>
                    <a:pt x="161804" y="180878"/>
                  </a:lnTo>
                  <a:lnTo>
                    <a:pt x="159723" y="180549"/>
                  </a:lnTo>
                  <a:lnTo>
                    <a:pt x="157173" y="178758"/>
                  </a:lnTo>
                  <a:lnTo>
                    <a:pt x="156633" y="176160"/>
                  </a:lnTo>
                  <a:lnTo>
                    <a:pt x="154669" y="174353"/>
                  </a:lnTo>
                  <a:lnTo>
                    <a:pt x="153379" y="173406"/>
                  </a:lnTo>
                  <a:lnTo>
                    <a:pt x="151251" y="173266"/>
                  </a:lnTo>
                  <a:lnTo>
                    <a:pt x="147847" y="174111"/>
                  </a:lnTo>
                  <a:lnTo>
                    <a:pt x="143396" y="174760"/>
                  </a:lnTo>
                  <a:lnTo>
                    <a:pt x="140040" y="174932"/>
                  </a:lnTo>
                  <a:lnTo>
                    <a:pt x="138209" y="175855"/>
                  </a:lnTo>
                  <a:lnTo>
                    <a:pt x="135502" y="176763"/>
                  </a:lnTo>
                  <a:lnTo>
                    <a:pt x="134454" y="175683"/>
                  </a:lnTo>
                  <a:lnTo>
                    <a:pt x="132952" y="172733"/>
                  </a:lnTo>
                  <a:lnTo>
                    <a:pt x="131723" y="169792"/>
                  </a:lnTo>
                  <a:lnTo>
                    <a:pt x="130871" y="168501"/>
                  </a:lnTo>
                  <a:lnTo>
                    <a:pt x="130135" y="168141"/>
                  </a:lnTo>
                  <a:lnTo>
                    <a:pt x="129228" y="168212"/>
                  </a:lnTo>
                  <a:lnTo>
                    <a:pt x="128187" y="169143"/>
                  </a:lnTo>
                  <a:lnTo>
                    <a:pt x="127405" y="170105"/>
                  </a:lnTo>
                  <a:lnTo>
                    <a:pt x="126302" y="170441"/>
                  </a:lnTo>
                  <a:lnTo>
                    <a:pt x="124596" y="171216"/>
                  </a:lnTo>
                  <a:lnTo>
                    <a:pt x="123352" y="172264"/>
                  </a:lnTo>
                  <a:lnTo>
                    <a:pt x="121991" y="174971"/>
                  </a:lnTo>
                  <a:lnTo>
                    <a:pt x="121091" y="174783"/>
                  </a:lnTo>
                  <a:lnTo>
                    <a:pt x="120160" y="174157"/>
                  </a:lnTo>
                  <a:lnTo>
                    <a:pt x="119089" y="171130"/>
                  </a:lnTo>
                  <a:lnTo>
                    <a:pt x="117617" y="170434"/>
                  </a:lnTo>
                  <a:lnTo>
                    <a:pt x="115263" y="170394"/>
                  </a:lnTo>
                  <a:lnTo>
                    <a:pt x="112345" y="169753"/>
                  </a:lnTo>
                  <a:lnTo>
                    <a:pt x="109974" y="168830"/>
                  </a:lnTo>
                  <a:lnTo>
                    <a:pt x="109114" y="169049"/>
                  </a:lnTo>
                  <a:lnTo>
                    <a:pt x="107698" y="170340"/>
                  </a:lnTo>
                  <a:lnTo>
                    <a:pt x="106180" y="170527"/>
                  </a:lnTo>
                  <a:lnTo>
                    <a:pt x="102832" y="169377"/>
                  </a:lnTo>
                  <a:lnTo>
                    <a:pt x="102182" y="169909"/>
                  </a:lnTo>
                  <a:lnTo>
                    <a:pt x="101298" y="171607"/>
                  </a:lnTo>
                  <a:lnTo>
                    <a:pt x="100257" y="173242"/>
                  </a:lnTo>
                  <a:lnTo>
                    <a:pt x="99350" y="173406"/>
                  </a:lnTo>
                  <a:lnTo>
                    <a:pt x="98842" y="172984"/>
                  </a:lnTo>
                  <a:lnTo>
                    <a:pt x="99123" y="170081"/>
                  </a:lnTo>
                  <a:lnTo>
                    <a:pt x="97183" y="169056"/>
                  </a:lnTo>
                  <a:lnTo>
                    <a:pt x="93913" y="168892"/>
                  </a:lnTo>
                  <a:lnTo>
                    <a:pt x="91613" y="169315"/>
                  </a:lnTo>
                  <a:lnTo>
                    <a:pt x="90494" y="169197"/>
                  </a:lnTo>
                  <a:lnTo>
                    <a:pt x="89915" y="168634"/>
                  </a:lnTo>
                  <a:lnTo>
                    <a:pt x="87098" y="163744"/>
                  </a:lnTo>
                  <a:lnTo>
                    <a:pt x="85612" y="163431"/>
                  </a:lnTo>
                  <a:lnTo>
                    <a:pt x="82944" y="163674"/>
                  </a:lnTo>
                  <a:lnTo>
                    <a:pt x="79009" y="163080"/>
                  </a:lnTo>
                  <a:lnTo>
                    <a:pt x="74472" y="161976"/>
                  </a:lnTo>
                  <a:lnTo>
                    <a:pt x="71976" y="161569"/>
                  </a:lnTo>
                  <a:lnTo>
                    <a:pt x="70685" y="160466"/>
                  </a:lnTo>
                  <a:lnTo>
                    <a:pt x="67892" y="160091"/>
                  </a:lnTo>
                  <a:lnTo>
                    <a:pt x="60381" y="158018"/>
                  </a:lnTo>
                  <a:lnTo>
                    <a:pt x="57323" y="157650"/>
                  </a:lnTo>
                  <a:lnTo>
                    <a:pt x="52808" y="157619"/>
                  </a:lnTo>
                  <a:lnTo>
                    <a:pt x="45939" y="157157"/>
                  </a:lnTo>
                  <a:lnTo>
                    <a:pt x="41535" y="157415"/>
                  </a:lnTo>
                  <a:lnTo>
                    <a:pt x="39493" y="158104"/>
                  </a:lnTo>
                  <a:lnTo>
                    <a:pt x="37138" y="158534"/>
                  </a:lnTo>
                  <a:lnTo>
                    <a:pt x="33156" y="158909"/>
                  </a:lnTo>
                  <a:lnTo>
                    <a:pt x="31536" y="158871"/>
                  </a:lnTo>
                  <a:lnTo>
                    <a:pt x="28986" y="159097"/>
                  </a:lnTo>
                  <a:lnTo>
                    <a:pt x="26060" y="159653"/>
                  </a:lnTo>
                  <a:lnTo>
                    <a:pt x="25223" y="160678"/>
                  </a:lnTo>
                  <a:lnTo>
                    <a:pt x="24261" y="162939"/>
                  </a:lnTo>
                  <a:lnTo>
                    <a:pt x="20897" y="166835"/>
                  </a:lnTo>
                  <a:lnTo>
                    <a:pt x="17634" y="169416"/>
                  </a:lnTo>
                  <a:lnTo>
                    <a:pt x="17040" y="169635"/>
                  </a:lnTo>
                  <a:lnTo>
                    <a:pt x="15131" y="168266"/>
                  </a:lnTo>
                  <a:lnTo>
                    <a:pt x="13543" y="167805"/>
                  </a:lnTo>
                  <a:lnTo>
                    <a:pt x="11673" y="167656"/>
                  </a:lnTo>
                  <a:lnTo>
                    <a:pt x="10350" y="168094"/>
                  </a:lnTo>
                  <a:lnTo>
                    <a:pt x="9521" y="168744"/>
                  </a:lnTo>
                  <a:lnTo>
                    <a:pt x="9631" y="171740"/>
                  </a:lnTo>
                  <a:lnTo>
                    <a:pt x="9443" y="171998"/>
                  </a:lnTo>
                  <a:lnTo>
                    <a:pt x="8003" y="168446"/>
                  </a:lnTo>
                  <a:lnTo>
                    <a:pt x="8121" y="165223"/>
                  </a:lnTo>
                  <a:lnTo>
                    <a:pt x="8919" y="163377"/>
                  </a:lnTo>
                  <a:lnTo>
                    <a:pt x="9897" y="161710"/>
                  </a:lnTo>
                  <a:lnTo>
                    <a:pt x="9498" y="159215"/>
                  </a:lnTo>
                  <a:lnTo>
                    <a:pt x="10452" y="155905"/>
                  </a:lnTo>
                  <a:lnTo>
                    <a:pt x="10484" y="153504"/>
                  </a:lnTo>
                  <a:lnTo>
                    <a:pt x="10061" y="152471"/>
                  </a:lnTo>
                  <a:lnTo>
                    <a:pt x="9287" y="151274"/>
                  </a:lnTo>
                  <a:lnTo>
                    <a:pt x="7159" y="149944"/>
                  </a:lnTo>
                  <a:lnTo>
                    <a:pt x="6220" y="148903"/>
                  </a:lnTo>
                  <a:lnTo>
                    <a:pt x="3341" y="147511"/>
                  </a:lnTo>
                  <a:lnTo>
                    <a:pt x="485" y="145782"/>
                  </a:lnTo>
                  <a:lnTo>
                    <a:pt x="0" y="144718"/>
                  </a:lnTo>
                  <a:lnTo>
                    <a:pt x="133" y="143990"/>
                  </a:lnTo>
                  <a:lnTo>
                    <a:pt x="634" y="142879"/>
                  </a:lnTo>
                  <a:lnTo>
                    <a:pt x="2817" y="139633"/>
                  </a:lnTo>
                  <a:lnTo>
                    <a:pt x="5179" y="136472"/>
                  </a:lnTo>
                  <a:lnTo>
                    <a:pt x="6689" y="135204"/>
                  </a:lnTo>
                  <a:lnTo>
                    <a:pt x="14708" y="131136"/>
                  </a:lnTo>
                  <a:lnTo>
                    <a:pt x="15944" y="129712"/>
                  </a:lnTo>
                  <a:lnTo>
                    <a:pt x="16257" y="127303"/>
                  </a:lnTo>
                  <a:lnTo>
                    <a:pt x="16273" y="125551"/>
                  </a:lnTo>
                  <a:lnTo>
                    <a:pt x="16124" y="122421"/>
                  </a:lnTo>
                  <a:lnTo>
                    <a:pt x="15632" y="117962"/>
                  </a:lnTo>
                  <a:lnTo>
                    <a:pt x="15021" y="114879"/>
                  </a:lnTo>
                  <a:lnTo>
                    <a:pt x="13488" y="109074"/>
                  </a:lnTo>
                  <a:lnTo>
                    <a:pt x="9310" y="97003"/>
                  </a:lnTo>
                  <a:lnTo>
                    <a:pt x="6799" y="84383"/>
                  </a:lnTo>
                  <a:lnTo>
                    <a:pt x="8434" y="85127"/>
                  </a:lnTo>
                  <a:lnTo>
                    <a:pt x="12268" y="85401"/>
                  </a:lnTo>
                  <a:lnTo>
                    <a:pt x="15311" y="84532"/>
                  </a:lnTo>
                  <a:lnTo>
                    <a:pt x="16891" y="84407"/>
                  </a:lnTo>
                  <a:lnTo>
                    <a:pt x="18299" y="84689"/>
                  </a:lnTo>
                  <a:lnTo>
                    <a:pt x="20396" y="84188"/>
                  </a:lnTo>
                  <a:lnTo>
                    <a:pt x="22313" y="83984"/>
                  </a:lnTo>
                  <a:lnTo>
                    <a:pt x="23306" y="85119"/>
                  </a:lnTo>
                  <a:lnTo>
                    <a:pt x="25090" y="86120"/>
                  </a:lnTo>
                  <a:lnTo>
                    <a:pt x="28618" y="84681"/>
                  </a:lnTo>
                  <a:lnTo>
                    <a:pt x="31740" y="82889"/>
                  </a:lnTo>
                  <a:lnTo>
                    <a:pt x="34979" y="83085"/>
                  </a:lnTo>
                  <a:lnTo>
                    <a:pt x="35440" y="82201"/>
                  </a:lnTo>
                  <a:lnTo>
                    <a:pt x="36246" y="77702"/>
                  </a:lnTo>
                  <a:lnTo>
                    <a:pt x="37209" y="76717"/>
                  </a:lnTo>
                  <a:lnTo>
                    <a:pt x="41081" y="77170"/>
                  </a:lnTo>
                  <a:lnTo>
                    <a:pt x="42513" y="76357"/>
                  </a:lnTo>
                  <a:lnTo>
                    <a:pt x="44015" y="74135"/>
                  </a:lnTo>
                  <a:lnTo>
                    <a:pt x="46299" y="72742"/>
                  </a:lnTo>
                  <a:lnTo>
                    <a:pt x="48208" y="72750"/>
                  </a:lnTo>
                  <a:lnTo>
                    <a:pt x="50195" y="71185"/>
                  </a:lnTo>
                  <a:lnTo>
                    <a:pt x="51173" y="72234"/>
                  </a:lnTo>
                  <a:lnTo>
                    <a:pt x="51651" y="74103"/>
                  </a:lnTo>
                  <a:lnTo>
                    <a:pt x="50993" y="75590"/>
                  </a:lnTo>
                  <a:lnTo>
                    <a:pt x="51275" y="76177"/>
                  </a:lnTo>
                  <a:lnTo>
                    <a:pt x="52652" y="76912"/>
                  </a:lnTo>
                  <a:lnTo>
                    <a:pt x="55007" y="76889"/>
                  </a:lnTo>
                  <a:lnTo>
                    <a:pt x="56516" y="76278"/>
                  </a:lnTo>
                  <a:lnTo>
                    <a:pt x="56869" y="75426"/>
                  </a:lnTo>
                  <a:lnTo>
                    <a:pt x="56869" y="73877"/>
                  </a:lnTo>
                  <a:lnTo>
                    <a:pt x="56493" y="72429"/>
                  </a:lnTo>
                  <a:lnTo>
                    <a:pt x="55492" y="71185"/>
                  </a:lnTo>
                  <a:lnTo>
                    <a:pt x="53614" y="70536"/>
                  </a:lnTo>
                  <a:lnTo>
                    <a:pt x="52308" y="70520"/>
                  </a:lnTo>
                  <a:lnTo>
                    <a:pt x="52089" y="69722"/>
                  </a:lnTo>
                  <a:lnTo>
                    <a:pt x="52535" y="68025"/>
                  </a:lnTo>
                  <a:lnTo>
                    <a:pt x="53693" y="64880"/>
                  </a:lnTo>
                  <a:lnTo>
                    <a:pt x="55116" y="62040"/>
                  </a:lnTo>
                  <a:lnTo>
                    <a:pt x="55985" y="60968"/>
                  </a:lnTo>
                  <a:lnTo>
                    <a:pt x="56134" y="59974"/>
                  </a:lnTo>
                  <a:lnTo>
                    <a:pt x="55969" y="58253"/>
                  </a:lnTo>
                  <a:lnTo>
                    <a:pt x="55938" y="55147"/>
                  </a:lnTo>
                  <a:lnTo>
                    <a:pt x="57213" y="50766"/>
                  </a:lnTo>
                  <a:lnTo>
                    <a:pt x="58934" y="47496"/>
                  </a:lnTo>
                  <a:lnTo>
                    <a:pt x="61242" y="46424"/>
                  </a:lnTo>
                  <a:lnTo>
                    <a:pt x="64066" y="45853"/>
                  </a:lnTo>
                  <a:lnTo>
                    <a:pt x="65874" y="44288"/>
                  </a:lnTo>
                  <a:lnTo>
                    <a:pt x="66765" y="42489"/>
                  </a:lnTo>
                  <a:lnTo>
                    <a:pt x="67102" y="40963"/>
                  </a:lnTo>
                  <a:lnTo>
                    <a:pt x="67532" y="39649"/>
                  </a:lnTo>
                  <a:lnTo>
                    <a:pt x="68432" y="39070"/>
                  </a:lnTo>
                  <a:lnTo>
                    <a:pt x="75223" y="39430"/>
                  </a:lnTo>
                  <a:lnTo>
                    <a:pt x="76263" y="36590"/>
                  </a:lnTo>
                  <a:lnTo>
                    <a:pt x="76850" y="35800"/>
                  </a:lnTo>
                  <a:lnTo>
                    <a:pt x="78148" y="34955"/>
                  </a:lnTo>
                  <a:lnTo>
                    <a:pt x="79056" y="33946"/>
                  </a:lnTo>
                  <a:lnTo>
                    <a:pt x="78719" y="33163"/>
                  </a:lnTo>
                  <a:lnTo>
                    <a:pt x="76983" y="32663"/>
                  </a:lnTo>
                  <a:lnTo>
                    <a:pt x="72899" y="32217"/>
                  </a:lnTo>
                  <a:lnTo>
                    <a:pt x="72077" y="31270"/>
                  </a:lnTo>
                  <a:lnTo>
                    <a:pt x="72336" y="30136"/>
                  </a:lnTo>
                  <a:lnTo>
                    <a:pt x="73423" y="27194"/>
                  </a:lnTo>
                  <a:lnTo>
                    <a:pt x="74463" y="23392"/>
                  </a:lnTo>
                  <a:lnTo>
                    <a:pt x="75004" y="20443"/>
                  </a:lnTo>
                  <a:lnTo>
                    <a:pt x="75058" y="18698"/>
                  </a:lnTo>
                  <a:lnTo>
                    <a:pt x="75645" y="18229"/>
                  </a:lnTo>
                  <a:lnTo>
                    <a:pt x="78970" y="17673"/>
                  </a:lnTo>
                  <a:lnTo>
                    <a:pt x="80088" y="17078"/>
                  </a:lnTo>
                  <a:lnTo>
                    <a:pt x="82952" y="13042"/>
                  </a:lnTo>
                  <a:lnTo>
                    <a:pt x="85135" y="12353"/>
                  </a:lnTo>
                  <a:lnTo>
                    <a:pt x="90776" y="13394"/>
                  </a:lnTo>
                  <a:lnTo>
                    <a:pt x="93357" y="13315"/>
                  </a:lnTo>
                  <a:lnTo>
                    <a:pt x="94061" y="13409"/>
                  </a:lnTo>
                  <a:lnTo>
                    <a:pt x="96643" y="13589"/>
                  </a:lnTo>
                  <a:lnTo>
                    <a:pt x="96925" y="13182"/>
                  </a:lnTo>
                  <a:lnTo>
                    <a:pt x="98083" y="9185"/>
                  </a:lnTo>
                  <a:lnTo>
                    <a:pt x="99225" y="8019"/>
                  </a:lnTo>
                  <a:lnTo>
                    <a:pt x="103660" y="2738"/>
                  </a:lnTo>
                  <a:lnTo>
                    <a:pt x="106642" y="493"/>
                  </a:lnTo>
                  <a:lnTo>
                    <a:pt x="108527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6DF9CF4E-ABF2-535E-556B-6D3E75E46E6A}"/>
                </a:ext>
              </a:extLst>
            </p:cNvPr>
            <p:cNvSpPr>
              <a:spLocks/>
            </p:cNvSpPr>
            <p:nvPr/>
          </p:nvSpPr>
          <p:spPr>
            <a:xfrm>
              <a:off x="5291565" y="4238274"/>
              <a:ext cx="31825" cy="59254"/>
            </a:xfrm>
            <a:custGeom>
              <a:avLst/>
              <a:gdLst>
                <a:gd name="connsiteX0" fmla="*/ 20685 w 31825"/>
                <a:gd name="connsiteY0" fmla="*/ 227 h 59254"/>
                <a:gd name="connsiteX1" fmla="*/ 19512 w 31825"/>
                <a:gd name="connsiteY1" fmla="*/ 2840 h 59254"/>
                <a:gd name="connsiteX2" fmla="*/ 20685 w 31825"/>
                <a:gd name="connsiteY2" fmla="*/ 3176 h 59254"/>
                <a:gd name="connsiteX3" fmla="*/ 21749 w 31825"/>
                <a:gd name="connsiteY3" fmla="*/ 2934 h 59254"/>
                <a:gd name="connsiteX4" fmla="*/ 24323 w 31825"/>
                <a:gd name="connsiteY4" fmla="*/ 3028 h 59254"/>
                <a:gd name="connsiteX5" fmla="*/ 25309 w 31825"/>
                <a:gd name="connsiteY5" fmla="*/ 5891 h 59254"/>
                <a:gd name="connsiteX6" fmla="*/ 25051 w 31825"/>
                <a:gd name="connsiteY6" fmla="*/ 8293 h 59254"/>
                <a:gd name="connsiteX7" fmla="*/ 22625 w 31825"/>
                <a:gd name="connsiteY7" fmla="*/ 14614 h 59254"/>
                <a:gd name="connsiteX8" fmla="*/ 22320 w 31825"/>
                <a:gd name="connsiteY8" fmla="*/ 16781 h 59254"/>
                <a:gd name="connsiteX9" fmla="*/ 21217 w 31825"/>
                <a:gd name="connsiteY9" fmla="*/ 20028 h 59254"/>
                <a:gd name="connsiteX10" fmla="*/ 22711 w 31825"/>
                <a:gd name="connsiteY10" fmla="*/ 22164 h 59254"/>
                <a:gd name="connsiteX11" fmla="*/ 21311 w 31825"/>
                <a:gd name="connsiteY11" fmla="*/ 24996 h 59254"/>
                <a:gd name="connsiteX12" fmla="*/ 20834 w 31825"/>
                <a:gd name="connsiteY12" fmla="*/ 26827 h 59254"/>
                <a:gd name="connsiteX13" fmla="*/ 20724 w 31825"/>
                <a:gd name="connsiteY13" fmla="*/ 29580 h 59254"/>
                <a:gd name="connsiteX14" fmla="*/ 21428 w 31825"/>
                <a:gd name="connsiteY14" fmla="*/ 34807 h 59254"/>
                <a:gd name="connsiteX15" fmla="*/ 20294 w 31825"/>
                <a:gd name="connsiteY15" fmla="*/ 42333 h 59254"/>
                <a:gd name="connsiteX16" fmla="*/ 18291 w 31825"/>
                <a:gd name="connsiteY16" fmla="*/ 45618 h 59254"/>
                <a:gd name="connsiteX17" fmla="*/ 17047 w 31825"/>
                <a:gd name="connsiteY17" fmla="*/ 46863 h 59254"/>
                <a:gd name="connsiteX18" fmla="*/ 14825 w 31825"/>
                <a:gd name="connsiteY18" fmla="*/ 50125 h 59254"/>
                <a:gd name="connsiteX19" fmla="*/ 11907 w 31825"/>
                <a:gd name="connsiteY19" fmla="*/ 51095 h 59254"/>
                <a:gd name="connsiteX20" fmla="*/ 7862 w 31825"/>
                <a:gd name="connsiteY20" fmla="*/ 56344 h 59254"/>
                <a:gd name="connsiteX21" fmla="*/ 7151 w 31825"/>
                <a:gd name="connsiteY21" fmla="*/ 57721 h 59254"/>
                <a:gd name="connsiteX22" fmla="*/ 7542 w 31825"/>
                <a:gd name="connsiteY22" fmla="*/ 59208 h 59254"/>
                <a:gd name="connsiteX23" fmla="*/ 6595 w 31825"/>
                <a:gd name="connsiteY23" fmla="*/ 59223 h 59254"/>
                <a:gd name="connsiteX24" fmla="*/ 2722 w 31825"/>
                <a:gd name="connsiteY24" fmla="*/ 58981 h 59254"/>
                <a:gd name="connsiteX25" fmla="*/ 102 w 31825"/>
                <a:gd name="connsiteY25" fmla="*/ 59255 h 59254"/>
                <a:gd name="connsiteX26" fmla="*/ 0 w 31825"/>
                <a:gd name="connsiteY26" fmla="*/ 59122 h 59254"/>
                <a:gd name="connsiteX27" fmla="*/ 211 w 31825"/>
                <a:gd name="connsiteY27" fmla="*/ 53481 h 59254"/>
                <a:gd name="connsiteX28" fmla="*/ 548 w 31825"/>
                <a:gd name="connsiteY28" fmla="*/ 44742 h 59254"/>
                <a:gd name="connsiteX29" fmla="*/ 790 w 31825"/>
                <a:gd name="connsiteY29" fmla="*/ 38319 h 59254"/>
                <a:gd name="connsiteX30" fmla="*/ 1025 w 31825"/>
                <a:gd name="connsiteY30" fmla="*/ 32029 h 59254"/>
                <a:gd name="connsiteX31" fmla="*/ 1205 w 31825"/>
                <a:gd name="connsiteY31" fmla="*/ 27312 h 59254"/>
                <a:gd name="connsiteX32" fmla="*/ 1447 w 31825"/>
                <a:gd name="connsiteY32" fmla="*/ 20881 h 59254"/>
                <a:gd name="connsiteX33" fmla="*/ 1658 w 31825"/>
                <a:gd name="connsiteY33" fmla="*/ 15326 h 59254"/>
                <a:gd name="connsiteX34" fmla="*/ 1635 w 31825"/>
                <a:gd name="connsiteY34" fmla="*/ 13331 h 59254"/>
                <a:gd name="connsiteX35" fmla="*/ 2269 w 31825"/>
                <a:gd name="connsiteY35" fmla="*/ 11751 h 59254"/>
                <a:gd name="connsiteX36" fmla="*/ 4092 w 31825"/>
                <a:gd name="connsiteY36" fmla="*/ 11094 h 59254"/>
                <a:gd name="connsiteX37" fmla="*/ 6454 w 31825"/>
                <a:gd name="connsiteY37" fmla="*/ 12471 h 59254"/>
                <a:gd name="connsiteX38" fmla="*/ 7440 w 31825"/>
                <a:gd name="connsiteY38" fmla="*/ 13042 h 59254"/>
                <a:gd name="connsiteX39" fmla="*/ 8324 w 31825"/>
                <a:gd name="connsiteY39" fmla="*/ 12713 h 59254"/>
                <a:gd name="connsiteX40" fmla="*/ 9451 w 31825"/>
                <a:gd name="connsiteY40" fmla="*/ 11876 h 59254"/>
                <a:gd name="connsiteX41" fmla="*/ 10828 w 31825"/>
                <a:gd name="connsiteY41" fmla="*/ 9443 h 59254"/>
                <a:gd name="connsiteX42" fmla="*/ 14286 w 31825"/>
                <a:gd name="connsiteY42" fmla="*/ 4412 h 59254"/>
                <a:gd name="connsiteX43" fmla="*/ 15670 w 31825"/>
                <a:gd name="connsiteY43" fmla="*/ 837 h 59254"/>
                <a:gd name="connsiteX44" fmla="*/ 17024 w 31825"/>
                <a:gd name="connsiteY44" fmla="*/ 125 h 59254"/>
                <a:gd name="connsiteX45" fmla="*/ 18980 w 31825"/>
                <a:gd name="connsiteY45" fmla="*/ 0 h 59254"/>
                <a:gd name="connsiteX46" fmla="*/ 20685 w 31825"/>
                <a:gd name="connsiteY46" fmla="*/ 227 h 59254"/>
                <a:gd name="connsiteX47" fmla="*/ 28258 w 31825"/>
                <a:gd name="connsiteY47" fmla="*/ 12799 h 59254"/>
                <a:gd name="connsiteX48" fmla="*/ 27218 w 31825"/>
                <a:gd name="connsiteY48" fmla="*/ 13222 h 59254"/>
                <a:gd name="connsiteX49" fmla="*/ 28078 w 31825"/>
                <a:gd name="connsiteY49" fmla="*/ 11899 h 59254"/>
                <a:gd name="connsiteX50" fmla="*/ 28203 w 31825"/>
                <a:gd name="connsiteY50" fmla="*/ 11054 h 59254"/>
                <a:gd name="connsiteX51" fmla="*/ 29408 w 31825"/>
                <a:gd name="connsiteY51" fmla="*/ 7518 h 59254"/>
                <a:gd name="connsiteX52" fmla="*/ 30269 w 31825"/>
                <a:gd name="connsiteY52" fmla="*/ 7534 h 59254"/>
                <a:gd name="connsiteX53" fmla="*/ 30496 w 31825"/>
                <a:gd name="connsiteY53" fmla="*/ 7847 h 59254"/>
                <a:gd name="connsiteX54" fmla="*/ 28258 w 31825"/>
                <a:gd name="connsiteY54" fmla="*/ 12799 h 59254"/>
                <a:gd name="connsiteX55" fmla="*/ 30410 w 31825"/>
                <a:gd name="connsiteY55" fmla="*/ 24300 h 59254"/>
                <a:gd name="connsiteX56" fmla="*/ 28720 w 31825"/>
                <a:gd name="connsiteY56" fmla="*/ 27499 h 59254"/>
                <a:gd name="connsiteX57" fmla="*/ 28610 w 31825"/>
                <a:gd name="connsiteY57" fmla="*/ 26584 h 59254"/>
                <a:gd name="connsiteX58" fmla="*/ 29314 w 31825"/>
                <a:gd name="connsiteY58" fmla="*/ 24214 h 59254"/>
                <a:gd name="connsiteX59" fmla="*/ 30269 w 31825"/>
                <a:gd name="connsiteY59" fmla="*/ 23384 h 59254"/>
                <a:gd name="connsiteX60" fmla="*/ 30863 w 31825"/>
                <a:gd name="connsiteY60" fmla="*/ 22508 h 59254"/>
                <a:gd name="connsiteX61" fmla="*/ 30996 w 31825"/>
                <a:gd name="connsiteY61" fmla="*/ 21475 h 59254"/>
                <a:gd name="connsiteX62" fmla="*/ 31826 w 31825"/>
                <a:gd name="connsiteY62" fmla="*/ 21976 h 59254"/>
                <a:gd name="connsiteX63" fmla="*/ 31614 w 31825"/>
                <a:gd name="connsiteY63" fmla="*/ 22993 h 59254"/>
                <a:gd name="connsiteX64" fmla="*/ 30410 w 31825"/>
                <a:gd name="connsiteY64" fmla="*/ 24300 h 59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31825" h="59254">
                  <a:moveTo>
                    <a:pt x="20685" y="227"/>
                  </a:moveTo>
                  <a:lnTo>
                    <a:pt x="19512" y="2840"/>
                  </a:lnTo>
                  <a:lnTo>
                    <a:pt x="20685" y="3176"/>
                  </a:lnTo>
                  <a:lnTo>
                    <a:pt x="21749" y="2934"/>
                  </a:lnTo>
                  <a:lnTo>
                    <a:pt x="24323" y="3028"/>
                  </a:lnTo>
                  <a:lnTo>
                    <a:pt x="25309" y="5891"/>
                  </a:lnTo>
                  <a:lnTo>
                    <a:pt x="25051" y="8293"/>
                  </a:lnTo>
                  <a:lnTo>
                    <a:pt x="22625" y="14614"/>
                  </a:lnTo>
                  <a:lnTo>
                    <a:pt x="22320" y="16781"/>
                  </a:lnTo>
                  <a:lnTo>
                    <a:pt x="21217" y="20028"/>
                  </a:lnTo>
                  <a:lnTo>
                    <a:pt x="22711" y="22164"/>
                  </a:lnTo>
                  <a:lnTo>
                    <a:pt x="21311" y="24996"/>
                  </a:lnTo>
                  <a:lnTo>
                    <a:pt x="20834" y="26827"/>
                  </a:lnTo>
                  <a:lnTo>
                    <a:pt x="20724" y="29580"/>
                  </a:lnTo>
                  <a:lnTo>
                    <a:pt x="21428" y="34807"/>
                  </a:lnTo>
                  <a:lnTo>
                    <a:pt x="20294" y="42333"/>
                  </a:lnTo>
                  <a:lnTo>
                    <a:pt x="18291" y="45618"/>
                  </a:lnTo>
                  <a:lnTo>
                    <a:pt x="17047" y="46863"/>
                  </a:lnTo>
                  <a:lnTo>
                    <a:pt x="14825" y="50125"/>
                  </a:lnTo>
                  <a:lnTo>
                    <a:pt x="11907" y="51095"/>
                  </a:lnTo>
                  <a:lnTo>
                    <a:pt x="7862" y="56344"/>
                  </a:lnTo>
                  <a:lnTo>
                    <a:pt x="7151" y="57721"/>
                  </a:lnTo>
                  <a:lnTo>
                    <a:pt x="7542" y="59208"/>
                  </a:lnTo>
                  <a:lnTo>
                    <a:pt x="6595" y="59223"/>
                  </a:lnTo>
                  <a:lnTo>
                    <a:pt x="2722" y="58981"/>
                  </a:lnTo>
                  <a:lnTo>
                    <a:pt x="102" y="59255"/>
                  </a:lnTo>
                  <a:lnTo>
                    <a:pt x="0" y="59122"/>
                  </a:lnTo>
                  <a:lnTo>
                    <a:pt x="211" y="53481"/>
                  </a:lnTo>
                  <a:lnTo>
                    <a:pt x="548" y="44742"/>
                  </a:lnTo>
                  <a:lnTo>
                    <a:pt x="790" y="38319"/>
                  </a:lnTo>
                  <a:lnTo>
                    <a:pt x="1025" y="32029"/>
                  </a:lnTo>
                  <a:lnTo>
                    <a:pt x="1205" y="27312"/>
                  </a:lnTo>
                  <a:lnTo>
                    <a:pt x="1447" y="20881"/>
                  </a:lnTo>
                  <a:lnTo>
                    <a:pt x="1658" y="15326"/>
                  </a:lnTo>
                  <a:lnTo>
                    <a:pt x="1635" y="13331"/>
                  </a:lnTo>
                  <a:lnTo>
                    <a:pt x="2269" y="11751"/>
                  </a:lnTo>
                  <a:lnTo>
                    <a:pt x="4092" y="11094"/>
                  </a:lnTo>
                  <a:lnTo>
                    <a:pt x="6454" y="12471"/>
                  </a:lnTo>
                  <a:lnTo>
                    <a:pt x="7440" y="13042"/>
                  </a:lnTo>
                  <a:lnTo>
                    <a:pt x="8324" y="12713"/>
                  </a:lnTo>
                  <a:lnTo>
                    <a:pt x="9451" y="11876"/>
                  </a:lnTo>
                  <a:lnTo>
                    <a:pt x="10828" y="9443"/>
                  </a:lnTo>
                  <a:lnTo>
                    <a:pt x="14286" y="4412"/>
                  </a:lnTo>
                  <a:lnTo>
                    <a:pt x="15670" y="837"/>
                  </a:lnTo>
                  <a:lnTo>
                    <a:pt x="17024" y="125"/>
                  </a:lnTo>
                  <a:lnTo>
                    <a:pt x="18980" y="0"/>
                  </a:lnTo>
                  <a:lnTo>
                    <a:pt x="20685" y="227"/>
                  </a:lnTo>
                  <a:close/>
                  <a:moveTo>
                    <a:pt x="28258" y="12799"/>
                  </a:moveTo>
                  <a:lnTo>
                    <a:pt x="27218" y="13222"/>
                  </a:lnTo>
                  <a:lnTo>
                    <a:pt x="28078" y="11899"/>
                  </a:lnTo>
                  <a:lnTo>
                    <a:pt x="28203" y="11054"/>
                  </a:lnTo>
                  <a:lnTo>
                    <a:pt x="29408" y="7518"/>
                  </a:lnTo>
                  <a:lnTo>
                    <a:pt x="30269" y="7534"/>
                  </a:lnTo>
                  <a:lnTo>
                    <a:pt x="30496" y="7847"/>
                  </a:lnTo>
                  <a:lnTo>
                    <a:pt x="28258" y="12799"/>
                  </a:lnTo>
                  <a:close/>
                  <a:moveTo>
                    <a:pt x="30410" y="24300"/>
                  </a:moveTo>
                  <a:lnTo>
                    <a:pt x="28720" y="27499"/>
                  </a:lnTo>
                  <a:lnTo>
                    <a:pt x="28610" y="26584"/>
                  </a:lnTo>
                  <a:lnTo>
                    <a:pt x="29314" y="24214"/>
                  </a:lnTo>
                  <a:lnTo>
                    <a:pt x="30269" y="23384"/>
                  </a:lnTo>
                  <a:lnTo>
                    <a:pt x="30863" y="22508"/>
                  </a:lnTo>
                  <a:lnTo>
                    <a:pt x="30996" y="21475"/>
                  </a:lnTo>
                  <a:lnTo>
                    <a:pt x="31826" y="21976"/>
                  </a:lnTo>
                  <a:lnTo>
                    <a:pt x="31614" y="22993"/>
                  </a:lnTo>
                  <a:lnTo>
                    <a:pt x="30410" y="2430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5566D0D9-D450-C3EA-6E64-18F0A2B6895E}"/>
                </a:ext>
              </a:extLst>
            </p:cNvPr>
            <p:cNvSpPr>
              <a:spLocks/>
            </p:cNvSpPr>
            <p:nvPr/>
          </p:nvSpPr>
          <p:spPr>
            <a:xfrm>
              <a:off x="4155022" y="1120709"/>
              <a:ext cx="1939743" cy="2523383"/>
            </a:xfrm>
            <a:custGeom>
              <a:avLst/>
              <a:gdLst>
                <a:gd name="connsiteX0" fmla="*/ 1570157 w 1939743"/>
                <a:gd name="connsiteY0" fmla="*/ 18127 h 2523383"/>
                <a:gd name="connsiteX1" fmla="*/ 1588065 w 1939743"/>
                <a:gd name="connsiteY1" fmla="*/ 21381 h 2523383"/>
                <a:gd name="connsiteX2" fmla="*/ 1593870 w 1939743"/>
                <a:gd name="connsiteY2" fmla="*/ 20200 h 2523383"/>
                <a:gd name="connsiteX3" fmla="*/ 1600504 w 1939743"/>
                <a:gd name="connsiteY3" fmla="*/ 28125 h 2523383"/>
                <a:gd name="connsiteX4" fmla="*/ 1604502 w 1939743"/>
                <a:gd name="connsiteY4" fmla="*/ 29048 h 2523383"/>
                <a:gd name="connsiteX5" fmla="*/ 1611089 w 1939743"/>
                <a:gd name="connsiteY5" fmla="*/ 27554 h 2523383"/>
                <a:gd name="connsiteX6" fmla="*/ 1615893 w 1939743"/>
                <a:gd name="connsiteY6" fmla="*/ 29432 h 2523383"/>
                <a:gd name="connsiteX7" fmla="*/ 1633769 w 1939743"/>
                <a:gd name="connsiteY7" fmla="*/ 31192 h 2523383"/>
                <a:gd name="connsiteX8" fmla="*/ 1637485 w 1939743"/>
                <a:gd name="connsiteY8" fmla="*/ 34259 h 2523383"/>
                <a:gd name="connsiteX9" fmla="*/ 1637439 w 1939743"/>
                <a:gd name="connsiteY9" fmla="*/ 37944 h 2523383"/>
                <a:gd name="connsiteX10" fmla="*/ 1633582 w 1939743"/>
                <a:gd name="connsiteY10" fmla="*/ 45900 h 2523383"/>
                <a:gd name="connsiteX11" fmla="*/ 1628402 w 1939743"/>
                <a:gd name="connsiteY11" fmla="*/ 53528 h 2523383"/>
                <a:gd name="connsiteX12" fmla="*/ 1594996 w 1939743"/>
                <a:gd name="connsiteY12" fmla="*/ 78070 h 2523383"/>
                <a:gd name="connsiteX13" fmla="*/ 1592540 w 1939743"/>
                <a:gd name="connsiteY13" fmla="*/ 82107 h 2523383"/>
                <a:gd name="connsiteX14" fmla="*/ 1599049 w 1939743"/>
                <a:gd name="connsiteY14" fmla="*/ 83374 h 2523383"/>
                <a:gd name="connsiteX15" fmla="*/ 1608648 w 1939743"/>
                <a:gd name="connsiteY15" fmla="*/ 82263 h 2523383"/>
                <a:gd name="connsiteX16" fmla="*/ 1616088 w 1939743"/>
                <a:gd name="connsiteY16" fmla="*/ 79564 h 2523383"/>
                <a:gd name="connsiteX17" fmla="*/ 1624858 w 1939743"/>
                <a:gd name="connsiteY17" fmla="*/ 71287 h 2523383"/>
                <a:gd name="connsiteX18" fmla="*/ 1627761 w 1939743"/>
                <a:gd name="connsiteY18" fmla="*/ 70810 h 2523383"/>
                <a:gd name="connsiteX19" fmla="*/ 1633331 w 1939743"/>
                <a:gd name="connsiteY19" fmla="*/ 66773 h 2523383"/>
                <a:gd name="connsiteX20" fmla="*/ 1644120 w 1939743"/>
                <a:gd name="connsiteY20" fmla="*/ 55413 h 2523383"/>
                <a:gd name="connsiteX21" fmla="*/ 1652749 w 1939743"/>
                <a:gd name="connsiteY21" fmla="*/ 49209 h 2523383"/>
                <a:gd name="connsiteX22" fmla="*/ 1656653 w 1939743"/>
                <a:gd name="connsiteY22" fmla="*/ 51940 h 2523383"/>
                <a:gd name="connsiteX23" fmla="*/ 1659939 w 1939743"/>
                <a:gd name="connsiteY23" fmla="*/ 56243 h 2523383"/>
                <a:gd name="connsiteX24" fmla="*/ 1662153 w 1939743"/>
                <a:gd name="connsiteY24" fmla="*/ 56736 h 2523383"/>
                <a:gd name="connsiteX25" fmla="*/ 1663303 w 1939743"/>
                <a:gd name="connsiteY25" fmla="*/ 53418 h 2523383"/>
                <a:gd name="connsiteX26" fmla="*/ 1665149 w 1939743"/>
                <a:gd name="connsiteY26" fmla="*/ 44320 h 2523383"/>
                <a:gd name="connsiteX27" fmla="*/ 1666229 w 1939743"/>
                <a:gd name="connsiteY27" fmla="*/ 41003 h 2523383"/>
                <a:gd name="connsiteX28" fmla="*/ 1669069 w 1939743"/>
                <a:gd name="connsiteY28" fmla="*/ 38624 h 2523383"/>
                <a:gd name="connsiteX29" fmla="*/ 1670805 w 1939743"/>
                <a:gd name="connsiteY29" fmla="*/ 38882 h 2523383"/>
                <a:gd name="connsiteX30" fmla="*/ 1673614 w 1939743"/>
                <a:gd name="connsiteY30" fmla="*/ 43209 h 2523383"/>
                <a:gd name="connsiteX31" fmla="*/ 1676728 w 1939743"/>
                <a:gd name="connsiteY31" fmla="*/ 53403 h 2523383"/>
                <a:gd name="connsiteX32" fmla="*/ 1679599 w 1939743"/>
                <a:gd name="connsiteY32" fmla="*/ 60444 h 2523383"/>
                <a:gd name="connsiteX33" fmla="*/ 1681148 w 1939743"/>
                <a:gd name="connsiteY33" fmla="*/ 60561 h 2523383"/>
                <a:gd name="connsiteX34" fmla="*/ 1687712 w 1939743"/>
                <a:gd name="connsiteY34" fmla="*/ 52597 h 2523383"/>
                <a:gd name="connsiteX35" fmla="*/ 1691021 w 1939743"/>
                <a:gd name="connsiteY35" fmla="*/ 51564 h 2523383"/>
                <a:gd name="connsiteX36" fmla="*/ 1698540 w 1939743"/>
                <a:gd name="connsiteY36" fmla="*/ 54459 h 2523383"/>
                <a:gd name="connsiteX37" fmla="*/ 1701661 w 1939743"/>
                <a:gd name="connsiteY37" fmla="*/ 57972 h 2523383"/>
                <a:gd name="connsiteX38" fmla="*/ 1702224 w 1939743"/>
                <a:gd name="connsiteY38" fmla="*/ 61703 h 2523383"/>
                <a:gd name="connsiteX39" fmla="*/ 1700222 w 1939743"/>
                <a:gd name="connsiteY39" fmla="*/ 65615 h 2523383"/>
                <a:gd name="connsiteX40" fmla="*/ 1698985 w 1939743"/>
                <a:gd name="connsiteY40" fmla="*/ 68987 h 2523383"/>
                <a:gd name="connsiteX41" fmla="*/ 1698500 w 1939743"/>
                <a:gd name="connsiteY41" fmla="*/ 71819 h 2523383"/>
                <a:gd name="connsiteX42" fmla="*/ 1699596 w 1939743"/>
                <a:gd name="connsiteY42" fmla="*/ 75097 h 2523383"/>
                <a:gd name="connsiteX43" fmla="*/ 1704149 w 1939743"/>
                <a:gd name="connsiteY43" fmla="*/ 82083 h 2523383"/>
                <a:gd name="connsiteX44" fmla="*/ 1710736 w 1939743"/>
                <a:gd name="connsiteY44" fmla="*/ 97136 h 2523383"/>
                <a:gd name="connsiteX45" fmla="*/ 1710697 w 1939743"/>
                <a:gd name="connsiteY45" fmla="*/ 102628 h 2523383"/>
                <a:gd name="connsiteX46" fmla="*/ 1707106 w 1939743"/>
                <a:gd name="connsiteY46" fmla="*/ 113714 h 2523383"/>
                <a:gd name="connsiteX47" fmla="*/ 1707192 w 1939743"/>
                <a:gd name="connsiteY47" fmla="*/ 116499 h 2523383"/>
                <a:gd name="connsiteX48" fmla="*/ 1724138 w 1939743"/>
                <a:gd name="connsiteY48" fmla="*/ 104858 h 2523383"/>
                <a:gd name="connsiteX49" fmla="*/ 1741224 w 1939743"/>
                <a:gd name="connsiteY49" fmla="*/ 110068 h 2523383"/>
                <a:gd name="connsiteX50" fmla="*/ 1746059 w 1939743"/>
                <a:gd name="connsiteY50" fmla="*/ 113620 h 2523383"/>
                <a:gd name="connsiteX51" fmla="*/ 1747913 w 1939743"/>
                <a:gd name="connsiteY51" fmla="*/ 117884 h 2523383"/>
                <a:gd name="connsiteX52" fmla="*/ 1749885 w 1939743"/>
                <a:gd name="connsiteY52" fmla="*/ 124893 h 2523383"/>
                <a:gd name="connsiteX53" fmla="*/ 1751981 w 1939743"/>
                <a:gd name="connsiteY53" fmla="*/ 134602 h 2523383"/>
                <a:gd name="connsiteX54" fmla="*/ 1750526 w 1939743"/>
                <a:gd name="connsiteY54" fmla="*/ 144648 h 2523383"/>
                <a:gd name="connsiteX55" fmla="*/ 1743023 w 1939743"/>
                <a:gd name="connsiteY55" fmla="*/ 160138 h 2523383"/>
                <a:gd name="connsiteX56" fmla="*/ 1735263 w 1939743"/>
                <a:gd name="connsiteY56" fmla="*/ 172061 h 2523383"/>
                <a:gd name="connsiteX57" fmla="*/ 1730694 w 1939743"/>
                <a:gd name="connsiteY57" fmla="*/ 182701 h 2523383"/>
                <a:gd name="connsiteX58" fmla="*/ 1723676 w 1939743"/>
                <a:gd name="connsiteY58" fmla="*/ 188498 h 2523383"/>
                <a:gd name="connsiteX59" fmla="*/ 1699619 w 1939743"/>
                <a:gd name="connsiteY59" fmla="*/ 213705 h 2523383"/>
                <a:gd name="connsiteX60" fmla="*/ 1687860 w 1939743"/>
                <a:gd name="connsiteY60" fmla="*/ 221701 h 2523383"/>
                <a:gd name="connsiteX61" fmla="*/ 1681101 w 1939743"/>
                <a:gd name="connsiteY61" fmla="*/ 229524 h 2523383"/>
                <a:gd name="connsiteX62" fmla="*/ 1678066 w 1939743"/>
                <a:gd name="connsiteY62" fmla="*/ 230885 h 2523383"/>
                <a:gd name="connsiteX63" fmla="*/ 1663741 w 1939743"/>
                <a:gd name="connsiteY63" fmla="*/ 229391 h 2523383"/>
                <a:gd name="connsiteX64" fmla="*/ 1659946 w 1939743"/>
                <a:gd name="connsiteY64" fmla="*/ 233678 h 2523383"/>
                <a:gd name="connsiteX65" fmla="*/ 1657834 w 1939743"/>
                <a:gd name="connsiteY65" fmla="*/ 240860 h 2523383"/>
                <a:gd name="connsiteX66" fmla="*/ 1653320 w 1939743"/>
                <a:gd name="connsiteY66" fmla="*/ 244271 h 2523383"/>
                <a:gd name="connsiteX67" fmla="*/ 1646647 w 1939743"/>
                <a:gd name="connsiteY67" fmla="*/ 246704 h 2523383"/>
                <a:gd name="connsiteX68" fmla="*/ 1633010 w 1939743"/>
                <a:gd name="connsiteY68" fmla="*/ 248668 h 2523383"/>
                <a:gd name="connsiteX69" fmla="*/ 1629952 w 1939743"/>
                <a:gd name="connsiteY69" fmla="*/ 256679 h 2523383"/>
                <a:gd name="connsiteX70" fmla="*/ 1629169 w 1939743"/>
                <a:gd name="connsiteY70" fmla="*/ 262085 h 2523383"/>
                <a:gd name="connsiteX71" fmla="*/ 1627839 w 1939743"/>
                <a:gd name="connsiteY71" fmla="*/ 266271 h 2523383"/>
                <a:gd name="connsiteX72" fmla="*/ 1626681 w 1939743"/>
                <a:gd name="connsiteY72" fmla="*/ 268289 h 2523383"/>
                <a:gd name="connsiteX73" fmla="*/ 1587721 w 1939743"/>
                <a:gd name="connsiteY73" fmla="*/ 296406 h 2523383"/>
                <a:gd name="connsiteX74" fmla="*/ 1587001 w 1939743"/>
                <a:gd name="connsiteY74" fmla="*/ 301054 h 2523383"/>
                <a:gd name="connsiteX75" fmla="*/ 1590920 w 1939743"/>
                <a:gd name="connsiteY75" fmla="*/ 302963 h 2523383"/>
                <a:gd name="connsiteX76" fmla="*/ 1595857 w 1939743"/>
                <a:gd name="connsiteY76" fmla="*/ 301054 h 2523383"/>
                <a:gd name="connsiteX77" fmla="*/ 1652553 w 1939743"/>
                <a:gd name="connsiteY77" fmla="*/ 266928 h 2523383"/>
                <a:gd name="connsiteX78" fmla="*/ 1663436 w 1939743"/>
                <a:gd name="connsiteY78" fmla="*/ 264643 h 2523383"/>
                <a:gd name="connsiteX79" fmla="*/ 1673536 w 1939743"/>
                <a:gd name="connsiteY79" fmla="*/ 267139 h 2523383"/>
                <a:gd name="connsiteX80" fmla="*/ 1672378 w 1939743"/>
                <a:gd name="connsiteY80" fmla="*/ 275158 h 2523383"/>
                <a:gd name="connsiteX81" fmla="*/ 1658084 w 1939743"/>
                <a:gd name="connsiteY81" fmla="*/ 297643 h 2523383"/>
                <a:gd name="connsiteX82" fmla="*/ 1639879 w 1939743"/>
                <a:gd name="connsiteY82" fmla="*/ 317569 h 2523383"/>
                <a:gd name="connsiteX83" fmla="*/ 1630789 w 1939743"/>
                <a:gd name="connsiteY83" fmla="*/ 332496 h 2523383"/>
                <a:gd name="connsiteX84" fmla="*/ 1607788 w 1939743"/>
                <a:gd name="connsiteY84" fmla="*/ 357828 h 2523383"/>
                <a:gd name="connsiteX85" fmla="*/ 1588988 w 1939743"/>
                <a:gd name="connsiteY85" fmla="*/ 382558 h 2523383"/>
                <a:gd name="connsiteX86" fmla="*/ 1581767 w 1939743"/>
                <a:gd name="connsiteY86" fmla="*/ 394943 h 2523383"/>
                <a:gd name="connsiteX87" fmla="*/ 1572089 w 1939743"/>
                <a:gd name="connsiteY87" fmla="*/ 416770 h 2523383"/>
                <a:gd name="connsiteX88" fmla="*/ 1568780 w 1939743"/>
                <a:gd name="connsiteY88" fmla="*/ 421988 h 2523383"/>
                <a:gd name="connsiteX89" fmla="*/ 1564759 w 1939743"/>
                <a:gd name="connsiteY89" fmla="*/ 424132 h 2523383"/>
                <a:gd name="connsiteX90" fmla="*/ 1560026 w 1939743"/>
                <a:gd name="connsiteY90" fmla="*/ 423232 h 2523383"/>
                <a:gd name="connsiteX91" fmla="*/ 1555762 w 1939743"/>
                <a:gd name="connsiteY91" fmla="*/ 420095 h 2523383"/>
                <a:gd name="connsiteX92" fmla="*/ 1550074 w 1939743"/>
                <a:gd name="connsiteY92" fmla="*/ 411998 h 2523383"/>
                <a:gd name="connsiteX93" fmla="*/ 1544887 w 1939743"/>
                <a:gd name="connsiteY93" fmla="*/ 402883 h 2523383"/>
                <a:gd name="connsiteX94" fmla="*/ 1543260 w 1939743"/>
                <a:gd name="connsiteY94" fmla="*/ 401280 h 2523383"/>
                <a:gd name="connsiteX95" fmla="*/ 1544238 w 1939743"/>
                <a:gd name="connsiteY95" fmla="*/ 405809 h 2523383"/>
                <a:gd name="connsiteX96" fmla="*/ 1554228 w 1939743"/>
                <a:gd name="connsiteY96" fmla="*/ 435781 h 2523383"/>
                <a:gd name="connsiteX97" fmla="*/ 1553086 w 1939743"/>
                <a:gd name="connsiteY97" fmla="*/ 441500 h 2523383"/>
                <a:gd name="connsiteX98" fmla="*/ 1534748 w 1939743"/>
                <a:gd name="connsiteY98" fmla="*/ 447516 h 2523383"/>
                <a:gd name="connsiteX99" fmla="*/ 1526627 w 1939743"/>
                <a:gd name="connsiteY99" fmla="*/ 452805 h 2523383"/>
                <a:gd name="connsiteX100" fmla="*/ 1522442 w 1939743"/>
                <a:gd name="connsiteY100" fmla="*/ 454088 h 2523383"/>
                <a:gd name="connsiteX101" fmla="*/ 1519477 w 1939743"/>
                <a:gd name="connsiteY101" fmla="*/ 453133 h 2523383"/>
                <a:gd name="connsiteX102" fmla="*/ 1516582 w 1939743"/>
                <a:gd name="connsiteY102" fmla="*/ 453673 h 2523383"/>
                <a:gd name="connsiteX103" fmla="*/ 1513766 w 1939743"/>
                <a:gd name="connsiteY103" fmla="*/ 455715 h 2523383"/>
                <a:gd name="connsiteX104" fmla="*/ 1513609 w 1939743"/>
                <a:gd name="connsiteY104" fmla="*/ 457976 h 2523383"/>
                <a:gd name="connsiteX105" fmla="*/ 1516120 w 1939743"/>
                <a:gd name="connsiteY105" fmla="*/ 460448 h 2523383"/>
                <a:gd name="connsiteX106" fmla="*/ 1523428 w 1939743"/>
                <a:gd name="connsiteY106" fmla="*/ 462381 h 2523383"/>
                <a:gd name="connsiteX107" fmla="*/ 1539653 w 1939743"/>
                <a:gd name="connsiteY107" fmla="*/ 455840 h 2523383"/>
                <a:gd name="connsiteX108" fmla="*/ 1542259 w 1939743"/>
                <a:gd name="connsiteY108" fmla="*/ 456302 h 2523383"/>
                <a:gd name="connsiteX109" fmla="*/ 1546436 w 1939743"/>
                <a:gd name="connsiteY109" fmla="*/ 459494 h 2523383"/>
                <a:gd name="connsiteX110" fmla="*/ 1546640 w 1939743"/>
                <a:gd name="connsiteY110" fmla="*/ 462389 h 2523383"/>
                <a:gd name="connsiteX111" fmla="*/ 1542282 w 1939743"/>
                <a:gd name="connsiteY111" fmla="*/ 471620 h 2523383"/>
                <a:gd name="connsiteX112" fmla="*/ 1529146 w 1939743"/>
                <a:gd name="connsiteY112" fmla="*/ 482557 h 2523383"/>
                <a:gd name="connsiteX113" fmla="*/ 1530860 w 1939743"/>
                <a:gd name="connsiteY113" fmla="*/ 483183 h 2523383"/>
                <a:gd name="connsiteX114" fmla="*/ 1534623 w 1939743"/>
                <a:gd name="connsiteY114" fmla="*/ 487032 h 2523383"/>
                <a:gd name="connsiteX115" fmla="*/ 1534537 w 1939743"/>
                <a:gd name="connsiteY115" fmla="*/ 490490 h 2523383"/>
                <a:gd name="connsiteX116" fmla="*/ 1530398 w 1939743"/>
                <a:gd name="connsiteY116" fmla="*/ 498588 h 2523383"/>
                <a:gd name="connsiteX117" fmla="*/ 1528442 w 1939743"/>
                <a:gd name="connsiteY117" fmla="*/ 501161 h 2523383"/>
                <a:gd name="connsiteX118" fmla="*/ 1515776 w 1939743"/>
                <a:gd name="connsiteY118" fmla="*/ 508633 h 2523383"/>
                <a:gd name="connsiteX119" fmla="*/ 1510261 w 1939743"/>
                <a:gd name="connsiteY119" fmla="*/ 510385 h 2523383"/>
                <a:gd name="connsiteX120" fmla="*/ 1505410 w 1939743"/>
                <a:gd name="connsiteY120" fmla="*/ 509454 h 2523383"/>
                <a:gd name="connsiteX121" fmla="*/ 1483199 w 1939743"/>
                <a:gd name="connsiteY121" fmla="*/ 493064 h 2523383"/>
                <a:gd name="connsiteX122" fmla="*/ 1475360 w 1939743"/>
                <a:gd name="connsiteY122" fmla="*/ 490678 h 2523383"/>
                <a:gd name="connsiteX123" fmla="*/ 1467913 w 1939743"/>
                <a:gd name="connsiteY123" fmla="*/ 486500 h 2523383"/>
                <a:gd name="connsiteX124" fmla="*/ 1462420 w 1939743"/>
                <a:gd name="connsiteY124" fmla="*/ 487212 h 2523383"/>
                <a:gd name="connsiteX125" fmla="*/ 1456584 w 1939743"/>
                <a:gd name="connsiteY125" fmla="*/ 492063 h 2523383"/>
                <a:gd name="connsiteX126" fmla="*/ 1459205 w 1939743"/>
                <a:gd name="connsiteY126" fmla="*/ 494496 h 2523383"/>
                <a:gd name="connsiteX127" fmla="*/ 1469962 w 1939743"/>
                <a:gd name="connsiteY127" fmla="*/ 499127 h 2523383"/>
                <a:gd name="connsiteX128" fmla="*/ 1478936 w 1939743"/>
                <a:gd name="connsiteY128" fmla="*/ 500019 h 2523383"/>
                <a:gd name="connsiteX129" fmla="*/ 1482660 w 1939743"/>
                <a:gd name="connsiteY129" fmla="*/ 501819 h 2523383"/>
                <a:gd name="connsiteX130" fmla="*/ 1484123 w 1939743"/>
                <a:gd name="connsiteY130" fmla="*/ 504807 h 2523383"/>
                <a:gd name="connsiteX131" fmla="*/ 1487995 w 1939743"/>
                <a:gd name="connsiteY131" fmla="*/ 515627 h 2523383"/>
                <a:gd name="connsiteX132" fmla="*/ 1488621 w 1939743"/>
                <a:gd name="connsiteY132" fmla="*/ 521401 h 2523383"/>
                <a:gd name="connsiteX133" fmla="*/ 1487768 w 1939743"/>
                <a:gd name="connsiteY133" fmla="*/ 526752 h 2523383"/>
                <a:gd name="connsiteX134" fmla="*/ 1486595 w 1939743"/>
                <a:gd name="connsiteY134" fmla="*/ 530484 h 2523383"/>
                <a:gd name="connsiteX135" fmla="*/ 1485108 w 1939743"/>
                <a:gd name="connsiteY135" fmla="*/ 532604 h 2523383"/>
                <a:gd name="connsiteX136" fmla="*/ 1482816 w 1939743"/>
                <a:gd name="connsiteY136" fmla="*/ 533668 h 2523383"/>
                <a:gd name="connsiteX137" fmla="*/ 1474030 w 1939743"/>
                <a:gd name="connsiteY137" fmla="*/ 532917 h 2523383"/>
                <a:gd name="connsiteX138" fmla="*/ 1470752 w 1939743"/>
                <a:gd name="connsiteY138" fmla="*/ 534223 h 2523383"/>
                <a:gd name="connsiteX139" fmla="*/ 1466942 w 1939743"/>
                <a:gd name="connsiteY139" fmla="*/ 537321 h 2523383"/>
                <a:gd name="connsiteX140" fmla="*/ 1462170 w 1939743"/>
                <a:gd name="connsiteY140" fmla="*/ 538667 h 2523383"/>
                <a:gd name="connsiteX141" fmla="*/ 1453564 w 1939743"/>
                <a:gd name="connsiteY141" fmla="*/ 538049 h 2523383"/>
                <a:gd name="connsiteX142" fmla="*/ 1443433 w 1939743"/>
                <a:gd name="connsiteY142" fmla="*/ 542555 h 2523383"/>
                <a:gd name="connsiteX143" fmla="*/ 1438074 w 1939743"/>
                <a:gd name="connsiteY143" fmla="*/ 543377 h 2523383"/>
                <a:gd name="connsiteX144" fmla="*/ 1432136 w 1939743"/>
                <a:gd name="connsiteY144" fmla="*/ 541343 h 2523383"/>
                <a:gd name="connsiteX145" fmla="*/ 1425697 w 1939743"/>
                <a:gd name="connsiteY145" fmla="*/ 536304 h 2523383"/>
                <a:gd name="connsiteX146" fmla="*/ 1418906 w 1939743"/>
                <a:gd name="connsiteY146" fmla="*/ 533754 h 2523383"/>
                <a:gd name="connsiteX147" fmla="*/ 1407429 w 1939743"/>
                <a:gd name="connsiteY147" fmla="*/ 531602 h 2523383"/>
                <a:gd name="connsiteX148" fmla="*/ 1408392 w 1939743"/>
                <a:gd name="connsiteY148" fmla="*/ 534505 h 2523383"/>
                <a:gd name="connsiteX149" fmla="*/ 1412437 w 1939743"/>
                <a:gd name="connsiteY149" fmla="*/ 535725 h 2523383"/>
                <a:gd name="connsiteX150" fmla="*/ 1420675 w 1939743"/>
                <a:gd name="connsiteY150" fmla="*/ 543455 h 2523383"/>
                <a:gd name="connsiteX151" fmla="*/ 1424610 w 1939743"/>
                <a:gd name="connsiteY151" fmla="*/ 553868 h 2523383"/>
                <a:gd name="connsiteX152" fmla="*/ 1428318 w 1939743"/>
                <a:gd name="connsiteY152" fmla="*/ 555620 h 2523383"/>
                <a:gd name="connsiteX153" fmla="*/ 1435891 w 1939743"/>
                <a:gd name="connsiteY153" fmla="*/ 564085 h 2523383"/>
                <a:gd name="connsiteX154" fmla="*/ 1441391 w 1939743"/>
                <a:gd name="connsiteY154" fmla="*/ 565423 h 2523383"/>
                <a:gd name="connsiteX155" fmla="*/ 1447094 w 1939743"/>
                <a:gd name="connsiteY155" fmla="*/ 568294 h 2523383"/>
                <a:gd name="connsiteX156" fmla="*/ 1455137 w 1939743"/>
                <a:gd name="connsiteY156" fmla="*/ 564602 h 2523383"/>
                <a:gd name="connsiteX157" fmla="*/ 1460535 w 1939743"/>
                <a:gd name="connsiteY157" fmla="*/ 565290 h 2523383"/>
                <a:gd name="connsiteX158" fmla="*/ 1459408 w 1939743"/>
                <a:gd name="connsiteY158" fmla="*/ 585881 h 2523383"/>
                <a:gd name="connsiteX159" fmla="*/ 1457022 w 1939743"/>
                <a:gd name="connsiteY159" fmla="*/ 587869 h 2523383"/>
                <a:gd name="connsiteX160" fmla="*/ 1444020 w 1939743"/>
                <a:gd name="connsiteY160" fmla="*/ 587869 h 2523383"/>
                <a:gd name="connsiteX161" fmla="*/ 1437839 w 1939743"/>
                <a:gd name="connsiteY161" fmla="*/ 584904 h 2523383"/>
                <a:gd name="connsiteX162" fmla="*/ 1435109 w 1939743"/>
                <a:gd name="connsiteY162" fmla="*/ 581837 h 2523383"/>
                <a:gd name="connsiteX163" fmla="*/ 1429116 w 1939743"/>
                <a:gd name="connsiteY163" fmla="*/ 578347 h 2523383"/>
                <a:gd name="connsiteX164" fmla="*/ 1423718 w 1939743"/>
                <a:gd name="connsiteY164" fmla="*/ 580366 h 2523383"/>
                <a:gd name="connsiteX165" fmla="*/ 1418828 w 1939743"/>
                <a:gd name="connsiteY165" fmla="*/ 579928 h 2523383"/>
                <a:gd name="connsiteX166" fmla="*/ 1415511 w 1939743"/>
                <a:gd name="connsiteY166" fmla="*/ 581978 h 2523383"/>
                <a:gd name="connsiteX167" fmla="*/ 1410246 w 1939743"/>
                <a:gd name="connsiteY167" fmla="*/ 581899 h 2523383"/>
                <a:gd name="connsiteX168" fmla="*/ 1396485 w 1939743"/>
                <a:gd name="connsiteY168" fmla="*/ 585357 h 2523383"/>
                <a:gd name="connsiteX169" fmla="*/ 1389209 w 1939743"/>
                <a:gd name="connsiteY169" fmla="*/ 585396 h 2523383"/>
                <a:gd name="connsiteX170" fmla="*/ 1383842 w 1939743"/>
                <a:gd name="connsiteY170" fmla="*/ 583167 h 2523383"/>
                <a:gd name="connsiteX171" fmla="*/ 1377607 w 1939743"/>
                <a:gd name="connsiteY171" fmla="*/ 582478 h 2523383"/>
                <a:gd name="connsiteX172" fmla="*/ 1370495 w 1939743"/>
                <a:gd name="connsiteY172" fmla="*/ 583308 h 2523383"/>
                <a:gd name="connsiteX173" fmla="*/ 1370988 w 1939743"/>
                <a:gd name="connsiteY173" fmla="*/ 585678 h 2523383"/>
                <a:gd name="connsiteX174" fmla="*/ 1374000 w 1939743"/>
                <a:gd name="connsiteY174" fmla="*/ 586390 h 2523383"/>
                <a:gd name="connsiteX175" fmla="*/ 1378389 w 1939743"/>
                <a:gd name="connsiteY175" fmla="*/ 590231 h 2523383"/>
                <a:gd name="connsiteX176" fmla="*/ 1382457 w 1939743"/>
                <a:gd name="connsiteY176" fmla="*/ 596115 h 2523383"/>
                <a:gd name="connsiteX177" fmla="*/ 1385837 w 1939743"/>
                <a:gd name="connsiteY177" fmla="*/ 598579 h 2523383"/>
                <a:gd name="connsiteX178" fmla="*/ 1389889 w 1939743"/>
                <a:gd name="connsiteY178" fmla="*/ 597186 h 2523383"/>
                <a:gd name="connsiteX179" fmla="*/ 1394012 w 1939743"/>
                <a:gd name="connsiteY179" fmla="*/ 594440 h 2523383"/>
                <a:gd name="connsiteX180" fmla="*/ 1409065 w 1939743"/>
                <a:gd name="connsiteY180" fmla="*/ 589911 h 2523383"/>
                <a:gd name="connsiteX181" fmla="*/ 1415668 w 1939743"/>
                <a:gd name="connsiteY181" fmla="*/ 589175 h 2523383"/>
                <a:gd name="connsiteX182" fmla="*/ 1421559 w 1939743"/>
                <a:gd name="connsiteY182" fmla="*/ 591178 h 2523383"/>
                <a:gd name="connsiteX183" fmla="*/ 1425478 w 1939743"/>
                <a:gd name="connsiteY183" fmla="*/ 593674 h 2523383"/>
                <a:gd name="connsiteX184" fmla="*/ 1428216 w 1939743"/>
                <a:gd name="connsiteY184" fmla="*/ 596670 h 2523383"/>
                <a:gd name="connsiteX185" fmla="*/ 1431674 w 1939743"/>
                <a:gd name="connsiteY185" fmla="*/ 604587 h 2523383"/>
                <a:gd name="connsiteX186" fmla="*/ 1440350 w 1939743"/>
                <a:gd name="connsiteY186" fmla="*/ 605557 h 2523383"/>
                <a:gd name="connsiteX187" fmla="*/ 1446969 w 1939743"/>
                <a:gd name="connsiteY187" fmla="*/ 608170 h 2523383"/>
                <a:gd name="connsiteX188" fmla="*/ 1457515 w 1939743"/>
                <a:gd name="connsiteY188" fmla="*/ 619546 h 2523383"/>
                <a:gd name="connsiteX189" fmla="*/ 1460418 w 1939743"/>
                <a:gd name="connsiteY189" fmla="*/ 620406 h 2523383"/>
                <a:gd name="connsiteX190" fmla="*/ 1461583 w 1939743"/>
                <a:gd name="connsiteY190" fmla="*/ 623324 h 2523383"/>
                <a:gd name="connsiteX191" fmla="*/ 1459346 w 1939743"/>
                <a:gd name="connsiteY191" fmla="*/ 630585 h 2523383"/>
                <a:gd name="connsiteX192" fmla="*/ 1459095 w 1939743"/>
                <a:gd name="connsiteY192" fmla="*/ 634927 h 2523383"/>
                <a:gd name="connsiteX193" fmla="*/ 1451804 w 1939743"/>
                <a:gd name="connsiteY193" fmla="*/ 643298 h 2523383"/>
                <a:gd name="connsiteX194" fmla="*/ 1440429 w 1939743"/>
                <a:gd name="connsiteY194" fmla="*/ 645723 h 2523383"/>
                <a:gd name="connsiteX195" fmla="*/ 1427927 w 1939743"/>
                <a:gd name="connsiteY195" fmla="*/ 644948 h 2523383"/>
                <a:gd name="connsiteX196" fmla="*/ 1418977 w 1939743"/>
                <a:gd name="connsiteY196" fmla="*/ 645918 h 2523383"/>
                <a:gd name="connsiteX197" fmla="*/ 1418038 w 1939743"/>
                <a:gd name="connsiteY197" fmla="*/ 646967 h 2523383"/>
                <a:gd name="connsiteX198" fmla="*/ 1424180 w 1939743"/>
                <a:gd name="connsiteY198" fmla="*/ 649150 h 2523383"/>
                <a:gd name="connsiteX199" fmla="*/ 1438410 w 1939743"/>
                <a:gd name="connsiteY199" fmla="*/ 658812 h 2523383"/>
                <a:gd name="connsiteX200" fmla="*/ 1443926 w 1939743"/>
                <a:gd name="connsiteY200" fmla="*/ 664022 h 2523383"/>
                <a:gd name="connsiteX201" fmla="*/ 1444888 w 1939743"/>
                <a:gd name="connsiteY201" fmla="*/ 667065 h 2523383"/>
                <a:gd name="connsiteX202" fmla="*/ 1437049 w 1939743"/>
                <a:gd name="connsiteY202" fmla="*/ 678581 h 2523383"/>
                <a:gd name="connsiteX203" fmla="*/ 1430125 w 1939743"/>
                <a:gd name="connsiteY203" fmla="*/ 701102 h 2523383"/>
                <a:gd name="connsiteX204" fmla="*/ 1427849 w 1939743"/>
                <a:gd name="connsiteY204" fmla="*/ 702862 h 2523383"/>
                <a:gd name="connsiteX205" fmla="*/ 1425478 w 1939743"/>
                <a:gd name="connsiteY205" fmla="*/ 703480 h 2523383"/>
                <a:gd name="connsiteX206" fmla="*/ 1419376 w 1939743"/>
                <a:gd name="connsiteY206" fmla="*/ 703089 h 2523383"/>
                <a:gd name="connsiteX207" fmla="*/ 1411639 w 1939743"/>
                <a:gd name="connsiteY207" fmla="*/ 708683 h 2523383"/>
                <a:gd name="connsiteX208" fmla="*/ 1405794 w 1939743"/>
                <a:gd name="connsiteY208" fmla="*/ 709802 h 2523383"/>
                <a:gd name="connsiteX209" fmla="*/ 1395209 w 1939743"/>
                <a:gd name="connsiteY209" fmla="*/ 707705 h 2523383"/>
                <a:gd name="connsiteX210" fmla="*/ 1382989 w 1939743"/>
                <a:gd name="connsiteY210" fmla="*/ 707822 h 2523383"/>
                <a:gd name="connsiteX211" fmla="*/ 1382027 w 1939743"/>
                <a:gd name="connsiteY211" fmla="*/ 711421 h 2523383"/>
                <a:gd name="connsiteX212" fmla="*/ 1381417 w 1939743"/>
                <a:gd name="connsiteY212" fmla="*/ 718282 h 2523383"/>
                <a:gd name="connsiteX213" fmla="*/ 1381479 w 1939743"/>
                <a:gd name="connsiteY213" fmla="*/ 728539 h 2523383"/>
                <a:gd name="connsiteX214" fmla="*/ 1382222 w 1939743"/>
                <a:gd name="connsiteY214" fmla="*/ 742105 h 2523383"/>
                <a:gd name="connsiteX215" fmla="*/ 1381581 w 1939743"/>
                <a:gd name="connsiteY215" fmla="*/ 751931 h 2523383"/>
                <a:gd name="connsiteX216" fmla="*/ 1379570 w 1939743"/>
                <a:gd name="connsiteY216" fmla="*/ 758111 h 2523383"/>
                <a:gd name="connsiteX217" fmla="*/ 1377028 w 1939743"/>
                <a:gd name="connsiteY217" fmla="*/ 762649 h 2523383"/>
                <a:gd name="connsiteX218" fmla="*/ 1372427 w 1939743"/>
                <a:gd name="connsiteY218" fmla="*/ 767046 h 2523383"/>
                <a:gd name="connsiteX219" fmla="*/ 1367702 w 1939743"/>
                <a:gd name="connsiteY219" fmla="*/ 769776 h 2523383"/>
                <a:gd name="connsiteX220" fmla="*/ 1364166 w 1939743"/>
                <a:gd name="connsiteY220" fmla="*/ 770738 h 2523383"/>
                <a:gd name="connsiteX221" fmla="*/ 1358283 w 1939743"/>
                <a:gd name="connsiteY221" fmla="*/ 770895 h 2523383"/>
                <a:gd name="connsiteX222" fmla="*/ 1341400 w 1939743"/>
                <a:gd name="connsiteY222" fmla="*/ 774032 h 2523383"/>
                <a:gd name="connsiteX223" fmla="*/ 1333162 w 1939743"/>
                <a:gd name="connsiteY223" fmla="*/ 773844 h 2523383"/>
                <a:gd name="connsiteX224" fmla="*/ 1326762 w 1939743"/>
                <a:gd name="connsiteY224" fmla="*/ 772514 h 2523383"/>
                <a:gd name="connsiteX225" fmla="*/ 1320143 w 1939743"/>
                <a:gd name="connsiteY225" fmla="*/ 768133 h 2523383"/>
                <a:gd name="connsiteX226" fmla="*/ 1309112 w 1939743"/>
                <a:gd name="connsiteY226" fmla="*/ 755678 h 2523383"/>
                <a:gd name="connsiteX227" fmla="*/ 1305983 w 1939743"/>
                <a:gd name="connsiteY227" fmla="*/ 752901 h 2523383"/>
                <a:gd name="connsiteX228" fmla="*/ 1302916 w 1939743"/>
                <a:gd name="connsiteY228" fmla="*/ 751281 h 2523383"/>
                <a:gd name="connsiteX229" fmla="*/ 1303034 w 1939743"/>
                <a:gd name="connsiteY229" fmla="*/ 753980 h 2523383"/>
                <a:gd name="connsiteX230" fmla="*/ 1306335 w 1939743"/>
                <a:gd name="connsiteY230" fmla="*/ 760967 h 2523383"/>
                <a:gd name="connsiteX231" fmla="*/ 1309089 w 1939743"/>
                <a:gd name="connsiteY231" fmla="*/ 765457 h 2523383"/>
                <a:gd name="connsiteX232" fmla="*/ 1311295 w 1939743"/>
                <a:gd name="connsiteY232" fmla="*/ 767460 h 2523383"/>
                <a:gd name="connsiteX233" fmla="*/ 1310779 w 1939743"/>
                <a:gd name="connsiteY233" fmla="*/ 769580 h 2523383"/>
                <a:gd name="connsiteX234" fmla="*/ 1305913 w 1939743"/>
                <a:gd name="connsiteY234" fmla="*/ 772905 h 2523383"/>
                <a:gd name="connsiteX235" fmla="*/ 1300546 w 1939743"/>
                <a:gd name="connsiteY235" fmla="*/ 774392 h 2523383"/>
                <a:gd name="connsiteX236" fmla="*/ 1294185 w 1939743"/>
                <a:gd name="connsiteY236" fmla="*/ 774337 h 2523383"/>
                <a:gd name="connsiteX237" fmla="*/ 1293982 w 1939743"/>
                <a:gd name="connsiteY237" fmla="*/ 775620 h 2523383"/>
                <a:gd name="connsiteX238" fmla="*/ 1296133 w 1939743"/>
                <a:gd name="connsiteY238" fmla="*/ 779188 h 2523383"/>
                <a:gd name="connsiteX239" fmla="*/ 1298934 w 1939743"/>
                <a:gd name="connsiteY239" fmla="*/ 782536 h 2523383"/>
                <a:gd name="connsiteX240" fmla="*/ 1300773 w 1939743"/>
                <a:gd name="connsiteY240" fmla="*/ 783537 h 2523383"/>
                <a:gd name="connsiteX241" fmla="*/ 1305647 w 1939743"/>
                <a:gd name="connsiteY241" fmla="*/ 782505 h 2523383"/>
                <a:gd name="connsiteX242" fmla="*/ 1311287 w 1939743"/>
                <a:gd name="connsiteY242" fmla="*/ 778264 h 2523383"/>
                <a:gd name="connsiteX243" fmla="*/ 1314808 w 1939743"/>
                <a:gd name="connsiteY243" fmla="*/ 777013 h 2523383"/>
                <a:gd name="connsiteX244" fmla="*/ 1321818 w 1939743"/>
                <a:gd name="connsiteY244" fmla="*/ 778022 h 2523383"/>
                <a:gd name="connsiteX245" fmla="*/ 1324579 w 1939743"/>
                <a:gd name="connsiteY245" fmla="*/ 779532 h 2523383"/>
                <a:gd name="connsiteX246" fmla="*/ 1333326 w 1939743"/>
                <a:gd name="connsiteY246" fmla="*/ 788779 h 2523383"/>
                <a:gd name="connsiteX247" fmla="*/ 1334546 w 1939743"/>
                <a:gd name="connsiteY247" fmla="*/ 789209 h 2523383"/>
                <a:gd name="connsiteX248" fmla="*/ 1341024 w 1939743"/>
                <a:gd name="connsiteY248" fmla="*/ 784562 h 2523383"/>
                <a:gd name="connsiteX249" fmla="*/ 1350389 w 1939743"/>
                <a:gd name="connsiteY249" fmla="*/ 784312 h 2523383"/>
                <a:gd name="connsiteX250" fmla="*/ 1353823 w 1939743"/>
                <a:gd name="connsiteY250" fmla="*/ 788044 h 2523383"/>
                <a:gd name="connsiteX251" fmla="*/ 1355138 w 1939743"/>
                <a:gd name="connsiteY251" fmla="*/ 795257 h 2523383"/>
                <a:gd name="connsiteX252" fmla="*/ 1355302 w 1939743"/>
                <a:gd name="connsiteY252" fmla="*/ 801078 h 2523383"/>
                <a:gd name="connsiteX253" fmla="*/ 1354308 w 1939743"/>
                <a:gd name="connsiteY253" fmla="*/ 805513 h 2523383"/>
                <a:gd name="connsiteX254" fmla="*/ 1356468 w 1939743"/>
                <a:gd name="connsiteY254" fmla="*/ 809824 h 2523383"/>
                <a:gd name="connsiteX255" fmla="*/ 1361772 w 1939743"/>
                <a:gd name="connsiteY255" fmla="*/ 814010 h 2523383"/>
                <a:gd name="connsiteX256" fmla="*/ 1365887 w 1939743"/>
                <a:gd name="connsiteY256" fmla="*/ 814909 h 2523383"/>
                <a:gd name="connsiteX257" fmla="*/ 1368813 w 1939743"/>
                <a:gd name="connsiteY257" fmla="*/ 812547 h 2523383"/>
                <a:gd name="connsiteX258" fmla="*/ 1373257 w 1939743"/>
                <a:gd name="connsiteY258" fmla="*/ 806796 h 2523383"/>
                <a:gd name="connsiteX259" fmla="*/ 1375142 w 1939743"/>
                <a:gd name="connsiteY259" fmla="*/ 805435 h 2523383"/>
                <a:gd name="connsiteX260" fmla="*/ 1376926 w 1939743"/>
                <a:gd name="connsiteY260" fmla="*/ 805756 h 2523383"/>
                <a:gd name="connsiteX261" fmla="*/ 1379641 w 1939743"/>
                <a:gd name="connsiteY261" fmla="*/ 809949 h 2523383"/>
                <a:gd name="connsiteX262" fmla="*/ 1383294 w 1939743"/>
                <a:gd name="connsiteY262" fmla="*/ 817976 h 2523383"/>
                <a:gd name="connsiteX263" fmla="*/ 1383631 w 1939743"/>
                <a:gd name="connsiteY263" fmla="*/ 827294 h 2523383"/>
                <a:gd name="connsiteX264" fmla="*/ 1380658 w 1939743"/>
                <a:gd name="connsiteY264" fmla="*/ 837879 h 2523383"/>
                <a:gd name="connsiteX265" fmla="*/ 1377020 w 1939743"/>
                <a:gd name="connsiteY265" fmla="*/ 844779 h 2523383"/>
                <a:gd name="connsiteX266" fmla="*/ 1362750 w 1939743"/>
                <a:gd name="connsiteY266" fmla="*/ 856076 h 2523383"/>
                <a:gd name="connsiteX267" fmla="*/ 1358439 w 1939743"/>
                <a:gd name="connsiteY267" fmla="*/ 860489 h 2523383"/>
                <a:gd name="connsiteX268" fmla="*/ 1355028 w 1939743"/>
                <a:gd name="connsiteY268" fmla="*/ 865073 h 2523383"/>
                <a:gd name="connsiteX269" fmla="*/ 1350084 w 1939743"/>
                <a:gd name="connsiteY269" fmla="*/ 869188 h 2523383"/>
                <a:gd name="connsiteX270" fmla="*/ 1340367 w 1939743"/>
                <a:gd name="connsiteY270" fmla="*/ 874665 h 2523383"/>
                <a:gd name="connsiteX271" fmla="*/ 1335243 w 1939743"/>
                <a:gd name="connsiteY271" fmla="*/ 875690 h 2523383"/>
                <a:gd name="connsiteX272" fmla="*/ 1324188 w 1939743"/>
                <a:gd name="connsiteY272" fmla="*/ 881557 h 2523383"/>
                <a:gd name="connsiteX273" fmla="*/ 1321786 w 1939743"/>
                <a:gd name="connsiteY273" fmla="*/ 881823 h 2523383"/>
                <a:gd name="connsiteX274" fmla="*/ 1318203 w 1939743"/>
                <a:gd name="connsiteY274" fmla="*/ 880869 h 2523383"/>
                <a:gd name="connsiteX275" fmla="*/ 1317460 w 1939743"/>
                <a:gd name="connsiteY275" fmla="*/ 878013 h 2523383"/>
                <a:gd name="connsiteX276" fmla="*/ 1318375 w 1939743"/>
                <a:gd name="connsiteY276" fmla="*/ 872920 h 2523383"/>
                <a:gd name="connsiteX277" fmla="*/ 1319557 w 1939743"/>
                <a:gd name="connsiteY277" fmla="*/ 868164 h 2523383"/>
                <a:gd name="connsiteX278" fmla="*/ 1321020 w 1939743"/>
                <a:gd name="connsiteY278" fmla="*/ 863743 h 2523383"/>
                <a:gd name="connsiteX279" fmla="*/ 1321074 w 1939743"/>
                <a:gd name="connsiteY279" fmla="*/ 860058 h 2523383"/>
                <a:gd name="connsiteX280" fmla="*/ 1317953 w 1939743"/>
                <a:gd name="connsiteY280" fmla="*/ 854308 h 2523383"/>
                <a:gd name="connsiteX281" fmla="*/ 1315762 w 1939743"/>
                <a:gd name="connsiteY281" fmla="*/ 851640 h 2523383"/>
                <a:gd name="connsiteX282" fmla="*/ 1313642 w 1939743"/>
                <a:gd name="connsiteY282" fmla="*/ 850295 h 2523383"/>
                <a:gd name="connsiteX283" fmla="*/ 1309378 w 1939743"/>
                <a:gd name="connsiteY283" fmla="*/ 851077 h 2523383"/>
                <a:gd name="connsiteX284" fmla="*/ 1306969 w 1939743"/>
                <a:gd name="connsiteY284" fmla="*/ 852658 h 2523383"/>
                <a:gd name="connsiteX285" fmla="*/ 1304387 w 1939743"/>
                <a:gd name="connsiteY285" fmla="*/ 852963 h 2523383"/>
                <a:gd name="connsiteX286" fmla="*/ 1301633 w 1939743"/>
                <a:gd name="connsiteY286" fmla="*/ 851977 h 2523383"/>
                <a:gd name="connsiteX287" fmla="*/ 1299317 w 1939743"/>
                <a:gd name="connsiteY287" fmla="*/ 849536 h 2523383"/>
                <a:gd name="connsiteX288" fmla="*/ 1294678 w 1939743"/>
                <a:gd name="connsiteY288" fmla="*/ 839272 h 2523383"/>
                <a:gd name="connsiteX289" fmla="*/ 1292933 w 1939743"/>
                <a:gd name="connsiteY289" fmla="*/ 837957 h 2523383"/>
                <a:gd name="connsiteX290" fmla="*/ 1290649 w 1939743"/>
                <a:gd name="connsiteY290" fmla="*/ 838286 h 2523383"/>
                <a:gd name="connsiteX291" fmla="*/ 1288599 w 1939743"/>
                <a:gd name="connsiteY291" fmla="*/ 836807 h 2523383"/>
                <a:gd name="connsiteX292" fmla="*/ 1286792 w 1939743"/>
                <a:gd name="connsiteY292" fmla="*/ 833521 h 2523383"/>
                <a:gd name="connsiteX293" fmla="*/ 1283796 w 1939743"/>
                <a:gd name="connsiteY293" fmla="*/ 830337 h 2523383"/>
                <a:gd name="connsiteX294" fmla="*/ 1284594 w 1939743"/>
                <a:gd name="connsiteY294" fmla="*/ 832770 h 2523383"/>
                <a:gd name="connsiteX295" fmla="*/ 1287590 w 1939743"/>
                <a:gd name="connsiteY295" fmla="*/ 838646 h 2523383"/>
                <a:gd name="connsiteX296" fmla="*/ 1289679 w 1939743"/>
                <a:gd name="connsiteY296" fmla="*/ 844459 h 2523383"/>
                <a:gd name="connsiteX297" fmla="*/ 1290853 w 1939743"/>
                <a:gd name="connsiteY297" fmla="*/ 850209 h 2523383"/>
                <a:gd name="connsiteX298" fmla="*/ 1290305 w 1939743"/>
                <a:gd name="connsiteY298" fmla="*/ 854707 h 2523383"/>
                <a:gd name="connsiteX299" fmla="*/ 1264926 w 1939743"/>
                <a:gd name="connsiteY299" fmla="*/ 857195 h 2523383"/>
                <a:gd name="connsiteX300" fmla="*/ 1254020 w 1939743"/>
                <a:gd name="connsiteY300" fmla="*/ 855896 h 2523383"/>
                <a:gd name="connsiteX301" fmla="*/ 1251814 w 1939743"/>
                <a:gd name="connsiteY301" fmla="*/ 851969 h 2523383"/>
                <a:gd name="connsiteX302" fmla="*/ 1246595 w 1939743"/>
                <a:gd name="connsiteY302" fmla="*/ 834906 h 2523383"/>
                <a:gd name="connsiteX303" fmla="*/ 1245461 w 1939743"/>
                <a:gd name="connsiteY303" fmla="*/ 864917 h 2523383"/>
                <a:gd name="connsiteX304" fmla="*/ 1226450 w 1939743"/>
                <a:gd name="connsiteY304" fmla="*/ 869744 h 2523383"/>
                <a:gd name="connsiteX305" fmla="*/ 1222006 w 1939743"/>
                <a:gd name="connsiteY305" fmla="*/ 868930 h 2523383"/>
                <a:gd name="connsiteX306" fmla="*/ 1214613 w 1939743"/>
                <a:gd name="connsiteY306" fmla="*/ 865621 h 2523383"/>
                <a:gd name="connsiteX307" fmla="*/ 1205053 w 1939743"/>
                <a:gd name="connsiteY307" fmla="*/ 857610 h 2523383"/>
                <a:gd name="connsiteX308" fmla="*/ 1201094 w 1939743"/>
                <a:gd name="connsiteY308" fmla="*/ 852266 h 2523383"/>
                <a:gd name="connsiteX309" fmla="*/ 1199545 w 1939743"/>
                <a:gd name="connsiteY309" fmla="*/ 846923 h 2523383"/>
                <a:gd name="connsiteX310" fmla="*/ 1198395 w 1939743"/>
                <a:gd name="connsiteY310" fmla="*/ 843989 h 2523383"/>
                <a:gd name="connsiteX311" fmla="*/ 1197644 w 1939743"/>
                <a:gd name="connsiteY311" fmla="*/ 843488 h 2523383"/>
                <a:gd name="connsiteX312" fmla="*/ 1195266 w 1939743"/>
                <a:gd name="connsiteY312" fmla="*/ 849943 h 2523383"/>
                <a:gd name="connsiteX313" fmla="*/ 1192668 w 1939743"/>
                <a:gd name="connsiteY313" fmla="*/ 863047 h 2523383"/>
                <a:gd name="connsiteX314" fmla="*/ 1186136 w 1939743"/>
                <a:gd name="connsiteY314" fmla="*/ 859675 h 2523383"/>
                <a:gd name="connsiteX315" fmla="*/ 1177866 w 1939743"/>
                <a:gd name="connsiteY315" fmla="*/ 856374 h 2523383"/>
                <a:gd name="connsiteX316" fmla="*/ 1174894 w 1939743"/>
                <a:gd name="connsiteY316" fmla="*/ 843402 h 2523383"/>
                <a:gd name="connsiteX317" fmla="*/ 1174721 w 1939743"/>
                <a:gd name="connsiteY317" fmla="*/ 862147 h 2523383"/>
                <a:gd name="connsiteX318" fmla="*/ 1161398 w 1939743"/>
                <a:gd name="connsiteY318" fmla="*/ 859683 h 2523383"/>
                <a:gd name="connsiteX319" fmla="*/ 1154991 w 1939743"/>
                <a:gd name="connsiteY319" fmla="*/ 860379 h 2523383"/>
                <a:gd name="connsiteX320" fmla="*/ 1153113 w 1939743"/>
                <a:gd name="connsiteY320" fmla="*/ 843950 h 2523383"/>
                <a:gd name="connsiteX321" fmla="*/ 1152800 w 1939743"/>
                <a:gd name="connsiteY321" fmla="*/ 825596 h 2523383"/>
                <a:gd name="connsiteX322" fmla="*/ 1150203 w 1939743"/>
                <a:gd name="connsiteY322" fmla="*/ 837238 h 2523383"/>
                <a:gd name="connsiteX323" fmla="*/ 1151337 w 1939743"/>
                <a:gd name="connsiteY323" fmla="*/ 847056 h 2523383"/>
                <a:gd name="connsiteX324" fmla="*/ 1151705 w 1939743"/>
                <a:gd name="connsiteY324" fmla="*/ 858916 h 2523383"/>
                <a:gd name="connsiteX325" fmla="*/ 1146041 w 1939743"/>
                <a:gd name="connsiteY325" fmla="*/ 855552 h 2523383"/>
                <a:gd name="connsiteX326" fmla="*/ 1133617 w 1939743"/>
                <a:gd name="connsiteY326" fmla="*/ 853901 h 2523383"/>
                <a:gd name="connsiteX327" fmla="*/ 1129213 w 1939743"/>
                <a:gd name="connsiteY327" fmla="*/ 852266 h 2523383"/>
                <a:gd name="connsiteX328" fmla="*/ 1129776 w 1939743"/>
                <a:gd name="connsiteY328" fmla="*/ 836408 h 2523383"/>
                <a:gd name="connsiteX329" fmla="*/ 1130754 w 1939743"/>
                <a:gd name="connsiteY329" fmla="*/ 820409 h 2523383"/>
                <a:gd name="connsiteX330" fmla="*/ 1146753 w 1939743"/>
                <a:gd name="connsiteY330" fmla="*/ 804270 h 2523383"/>
                <a:gd name="connsiteX331" fmla="*/ 1151470 w 1939743"/>
                <a:gd name="connsiteY331" fmla="*/ 796556 h 2523383"/>
                <a:gd name="connsiteX332" fmla="*/ 1154944 w 1939743"/>
                <a:gd name="connsiteY332" fmla="*/ 793434 h 2523383"/>
                <a:gd name="connsiteX333" fmla="*/ 1160436 w 1939743"/>
                <a:gd name="connsiteY333" fmla="*/ 791463 h 2523383"/>
                <a:gd name="connsiteX334" fmla="*/ 1167453 w 1939743"/>
                <a:gd name="connsiteY334" fmla="*/ 790234 h 2523383"/>
                <a:gd name="connsiteX335" fmla="*/ 1172234 w 1939743"/>
                <a:gd name="connsiteY335" fmla="*/ 791181 h 2523383"/>
                <a:gd name="connsiteX336" fmla="*/ 1177694 w 1939743"/>
                <a:gd name="connsiteY336" fmla="*/ 790258 h 2523383"/>
                <a:gd name="connsiteX337" fmla="*/ 1184219 w 1939743"/>
                <a:gd name="connsiteY337" fmla="*/ 787332 h 2523383"/>
                <a:gd name="connsiteX338" fmla="*/ 1188882 w 1939743"/>
                <a:gd name="connsiteY338" fmla="*/ 786487 h 2523383"/>
                <a:gd name="connsiteX339" fmla="*/ 1189758 w 1939743"/>
                <a:gd name="connsiteY339" fmla="*/ 785446 h 2523383"/>
                <a:gd name="connsiteX340" fmla="*/ 1188412 w 1939743"/>
                <a:gd name="connsiteY340" fmla="*/ 783921 h 2523383"/>
                <a:gd name="connsiteX341" fmla="*/ 1183421 w 1939743"/>
                <a:gd name="connsiteY341" fmla="*/ 773234 h 2523383"/>
                <a:gd name="connsiteX342" fmla="*/ 1181630 w 1939743"/>
                <a:gd name="connsiteY342" fmla="*/ 770793 h 2523383"/>
                <a:gd name="connsiteX343" fmla="*/ 1179807 w 1939743"/>
                <a:gd name="connsiteY343" fmla="*/ 769706 h 2523383"/>
                <a:gd name="connsiteX344" fmla="*/ 1176200 w 1939743"/>
                <a:gd name="connsiteY344" fmla="*/ 769221 h 2523383"/>
                <a:gd name="connsiteX345" fmla="*/ 1172703 w 1939743"/>
                <a:gd name="connsiteY345" fmla="*/ 764495 h 2523383"/>
                <a:gd name="connsiteX346" fmla="*/ 1170677 w 1939743"/>
                <a:gd name="connsiteY346" fmla="*/ 760310 h 2523383"/>
                <a:gd name="connsiteX347" fmla="*/ 1168510 w 1939743"/>
                <a:gd name="connsiteY347" fmla="*/ 754599 h 2523383"/>
                <a:gd name="connsiteX348" fmla="*/ 1165044 w 1939743"/>
                <a:gd name="connsiteY348" fmla="*/ 743708 h 2523383"/>
                <a:gd name="connsiteX349" fmla="*/ 1161602 w 1939743"/>
                <a:gd name="connsiteY349" fmla="*/ 731449 h 2523383"/>
                <a:gd name="connsiteX350" fmla="*/ 1163307 w 1939743"/>
                <a:gd name="connsiteY350" fmla="*/ 724666 h 2523383"/>
                <a:gd name="connsiteX351" fmla="*/ 1169010 w 1939743"/>
                <a:gd name="connsiteY351" fmla="*/ 719315 h 2523383"/>
                <a:gd name="connsiteX352" fmla="*/ 1174729 w 1939743"/>
                <a:gd name="connsiteY352" fmla="*/ 715591 h 2523383"/>
                <a:gd name="connsiteX353" fmla="*/ 1180456 w 1939743"/>
                <a:gd name="connsiteY353" fmla="*/ 713510 h 2523383"/>
                <a:gd name="connsiteX354" fmla="*/ 1185244 w 1939743"/>
                <a:gd name="connsiteY354" fmla="*/ 713463 h 2523383"/>
                <a:gd name="connsiteX355" fmla="*/ 1191018 w 1939743"/>
                <a:gd name="connsiteY355" fmla="*/ 716444 h 2523383"/>
                <a:gd name="connsiteX356" fmla="*/ 1199138 w 1939743"/>
                <a:gd name="connsiteY356" fmla="*/ 722186 h 2523383"/>
                <a:gd name="connsiteX357" fmla="*/ 1203801 w 1939743"/>
                <a:gd name="connsiteY357" fmla="*/ 728656 h 2523383"/>
                <a:gd name="connsiteX358" fmla="*/ 1209645 w 1939743"/>
                <a:gd name="connsiteY358" fmla="*/ 742261 h 2523383"/>
                <a:gd name="connsiteX359" fmla="*/ 1213502 w 1939743"/>
                <a:gd name="connsiteY359" fmla="*/ 752987 h 2523383"/>
                <a:gd name="connsiteX360" fmla="*/ 1216632 w 1939743"/>
                <a:gd name="connsiteY360" fmla="*/ 757798 h 2523383"/>
                <a:gd name="connsiteX361" fmla="*/ 1230636 w 1939743"/>
                <a:gd name="connsiteY361" fmla="*/ 766474 h 2523383"/>
                <a:gd name="connsiteX362" fmla="*/ 1235290 w 1939743"/>
                <a:gd name="connsiteY362" fmla="*/ 767875 h 2523383"/>
                <a:gd name="connsiteX363" fmla="*/ 1240822 w 1939743"/>
                <a:gd name="connsiteY363" fmla="*/ 767179 h 2523383"/>
                <a:gd name="connsiteX364" fmla="*/ 1252095 w 1939743"/>
                <a:gd name="connsiteY364" fmla="*/ 764910 h 2523383"/>
                <a:gd name="connsiteX365" fmla="*/ 1257634 w 1939743"/>
                <a:gd name="connsiteY365" fmla="*/ 762531 h 2523383"/>
                <a:gd name="connsiteX366" fmla="*/ 1260122 w 1939743"/>
                <a:gd name="connsiteY366" fmla="*/ 759699 h 2523383"/>
                <a:gd name="connsiteX367" fmla="*/ 1261397 w 1939743"/>
                <a:gd name="connsiteY367" fmla="*/ 755623 h 2523383"/>
                <a:gd name="connsiteX368" fmla="*/ 1262993 w 1939743"/>
                <a:gd name="connsiteY368" fmla="*/ 752478 h 2523383"/>
                <a:gd name="connsiteX369" fmla="*/ 1267977 w 1939743"/>
                <a:gd name="connsiteY369" fmla="*/ 745226 h 2523383"/>
                <a:gd name="connsiteX370" fmla="*/ 1275612 w 1939743"/>
                <a:gd name="connsiteY370" fmla="*/ 730041 h 2523383"/>
                <a:gd name="connsiteX371" fmla="*/ 1279837 w 1939743"/>
                <a:gd name="connsiteY371" fmla="*/ 717922 h 2523383"/>
                <a:gd name="connsiteX372" fmla="*/ 1280839 w 1939743"/>
                <a:gd name="connsiteY372" fmla="*/ 713815 h 2523383"/>
                <a:gd name="connsiteX373" fmla="*/ 1281683 w 1939743"/>
                <a:gd name="connsiteY373" fmla="*/ 708831 h 2523383"/>
                <a:gd name="connsiteX374" fmla="*/ 1282364 w 1939743"/>
                <a:gd name="connsiteY374" fmla="*/ 702956 h 2523383"/>
                <a:gd name="connsiteX375" fmla="*/ 1279986 w 1939743"/>
                <a:gd name="connsiteY375" fmla="*/ 706085 h 2523383"/>
                <a:gd name="connsiteX376" fmla="*/ 1266811 w 1939743"/>
                <a:gd name="connsiteY376" fmla="*/ 736120 h 2523383"/>
                <a:gd name="connsiteX377" fmla="*/ 1264081 w 1939743"/>
                <a:gd name="connsiteY377" fmla="*/ 741502 h 2523383"/>
                <a:gd name="connsiteX378" fmla="*/ 1256367 w 1939743"/>
                <a:gd name="connsiteY378" fmla="*/ 750546 h 2523383"/>
                <a:gd name="connsiteX379" fmla="*/ 1253104 w 1939743"/>
                <a:gd name="connsiteY379" fmla="*/ 752001 h 2523383"/>
                <a:gd name="connsiteX380" fmla="*/ 1247839 w 1939743"/>
                <a:gd name="connsiteY380" fmla="*/ 751555 h 2523383"/>
                <a:gd name="connsiteX381" fmla="*/ 1240861 w 1939743"/>
                <a:gd name="connsiteY381" fmla="*/ 747557 h 2523383"/>
                <a:gd name="connsiteX382" fmla="*/ 1232631 w 1939743"/>
                <a:gd name="connsiteY382" fmla="*/ 753910 h 2523383"/>
                <a:gd name="connsiteX383" fmla="*/ 1227639 w 1939743"/>
                <a:gd name="connsiteY383" fmla="*/ 752298 h 2523383"/>
                <a:gd name="connsiteX384" fmla="*/ 1223219 w 1939743"/>
                <a:gd name="connsiteY384" fmla="*/ 747855 h 2523383"/>
                <a:gd name="connsiteX385" fmla="*/ 1223164 w 1939743"/>
                <a:gd name="connsiteY385" fmla="*/ 726817 h 2523383"/>
                <a:gd name="connsiteX386" fmla="*/ 1217555 w 1939743"/>
                <a:gd name="connsiteY386" fmla="*/ 709739 h 2523383"/>
                <a:gd name="connsiteX387" fmla="*/ 1223751 w 1939743"/>
                <a:gd name="connsiteY387" fmla="*/ 701008 h 2523383"/>
                <a:gd name="connsiteX388" fmla="*/ 1228883 w 1939743"/>
                <a:gd name="connsiteY388" fmla="*/ 695563 h 2523383"/>
                <a:gd name="connsiteX389" fmla="*/ 1238021 w 1939743"/>
                <a:gd name="connsiteY389" fmla="*/ 681304 h 2523383"/>
                <a:gd name="connsiteX390" fmla="*/ 1240024 w 1939743"/>
                <a:gd name="connsiteY390" fmla="*/ 681155 h 2523383"/>
                <a:gd name="connsiteX391" fmla="*/ 1246642 w 1939743"/>
                <a:gd name="connsiteY391" fmla="*/ 683416 h 2523383"/>
                <a:gd name="connsiteX392" fmla="*/ 1243012 w 1939743"/>
                <a:gd name="connsiteY392" fmla="*/ 680154 h 2523383"/>
                <a:gd name="connsiteX393" fmla="*/ 1239460 w 1939743"/>
                <a:gd name="connsiteY393" fmla="*/ 675311 h 2523383"/>
                <a:gd name="connsiteX394" fmla="*/ 1231551 w 1939743"/>
                <a:gd name="connsiteY394" fmla="*/ 676563 h 2523383"/>
                <a:gd name="connsiteX395" fmla="*/ 1234344 w 1939743"/>
                <a:gd name="connsiteY395" fmla="*/ 645175 h 2523383"/>
                <a:gd name="connsiteX396" fmla="*/ 1229047 w 1939743"/>
                <a:gd name="connsiteY396" fmla="*/ 668708 h 2523383"/>
                <a:gd name="connsiteX397" fmla="*/ 1223649 w 1939743"/>
                <a:gd name="connsiteY397" fmla="*/ 680881 h 2523383"/>
                <a:gd name="connsiteX398" fmla="*/ 1220379 w 1939743"/>
                <a:gd name="connsiteY398" fmla="*/ 686992 h 2523383"/>
                <a:gd name="connsiteX399" fmla="*/ 1216718 w 1939743"/>
                <a:gd name="connsiteY399" fmla="*/ 690493 h 2523383"/>
                <a:gd name="connsiteX400" fmla="*/ 1202847 w 1939743"/>
                <a:gd name="connsiteY400" fmla="*/ 693513 h 2523383"/>
                <a:gd name="connsiteX401" fmla="*/ 1206258 w 1939743"/>
                <a:gd name="connsiteY401" fmla="*/ 682227 h 2523383"/>
                <a:gd name="connsiteX402" fmla="*/ 1209387 w 1939743"/>
                <a:gd name="connsiteY402" fmla="*/ 665399 h 2523383"/>
                <a:gd name="connsiteX403" fmla="*/ 1206078 w 1939743"/>
                <a:gd name="connsiteY403" fmla="*/ 671712 h 2523383"/>
                <a:gd name="connsiteX404" fmla="*/ 1198254 w 1939743"/>
                <a:gd name="connsiteY404" fmla="*/ 681147 h 2523383"/>
                <a:gd name="connsiteX405" fmla="*/ 1192402 w 1939743"/>
                <a:gd name="connsiteY405" fmla="*/ 686076 h 2523383"/>
                <a:gd name="connsiteX406" fmla="*/ 1187583 w 1939743"/>
                <a:gd name="connsiteY406" fmla="*/ 688655 h 2523383"/>
                <a:gd name="connsiteX407" fmla="*/ 1178226 w 1939743"/>
                <a:gd name="connsiteY407" fmla="*/ 688032 h 2523383"/>
                <a:gd name="connsiteX408" fmla="*/ 1173564 w 1939743"/>
                <a:gd name="connsiteY408" fmla="*/ 683330 h 2523383"/>
                <a:gd name="connsiteX409" fmla="*/ 1174894 w 1939743"/>
                <a:gd name="connsiteY409" fmla="*/ 671728 h 2523383"/>
                <a:gd name="connsiteX410" fmla="*/ 1174894 w 1939743"/>
                <a:gd name="connsiteY410" fmla="*/ 657302 h 2523383"/>
                <a:gd name="connsiteX411" fmla="*/ 1177749 w 1939743"/>
                <a:gd name="connsiteY411" fmla="*/ 650558 h 2523383"/>
                <a:gd name="connsiteX412" fmla="*/ 1182075 w 1939743"/>
                <a:gd name="connsiteY412" fmla="*/ 641858 h 2523383"/>
                <a:gd name="connsiteX413" fmla="*/ 1186715 w 1939743"/>
                <a:gd name="connsiteY413" fmla="*/ 630045 h 2523383"/>
                <a:gd name="connsiteX414" fmla="*/ 1189899 w 1939743"/>
                <a:gd name="connsiteY414" fmla="*/ 617652 h 2523383"/>
                <a:gd name="connsiteX415" fmla="*/ 1202322 w 1939743"/>
                <a:gd name="connsiteY415" fmla="*/ 612090 h 2523383"/>
                <a:gd name="connsiteX416" fmla="*/ 1214418 w 1939743"/>
                <a:gd name="connsiteY416" fmla="*/ 609806 h 2523383"/>
                <a:gd name="connsiteX417" fmla="*/ 1224541 w 1939743"/>
                <a:gd name="connsiteY417" fmla="*/ 603179 h 2523383"/>
                <a:gd name="connsiteX418" fmla="*/ 1229501 w 1939743"/>
                <a:gd name="connsiteY418" fmla="*/ 602013 h 2523383"/>
                <a:gd name="connsiteX419" fmla="*/ 1234250 w 1939743"/>
                <a:gd name="connsiteY419" fmla="*/ 605166 h 2523383"/>
                <a:gd name="connsiteX420" fmla="*/ 1253558 w 1939743"/>
                <a:gd name="connsiteY420" fmla="*/ 610330 h 2523383"/>
                <a:gd name="connsiteX421" fmla="*/ 1261483 w 1939743"/>
                <a:gd name="connsiteY421" fmla="*/ 614249 h 2523383"/>
                <a:gd name="connsiteX422" fmla="*/ 1264957 w 1939743"/>
                <a:gd name="connsiteY422" fmla="*/ 617089 h 2523383"/>
                <a:gd name="connsiteX423" fmla="*/ 1267531 w 1939743"/>
                <a:gd name="connsiteY423" fmla="*/ 618106 h 2523383"/>
                <a:gd name="connsiteX424" fmla="*/ 1270253 w 1939743"/>
                <a:gd name="connsiteY424" fmla="*/ 613874 h 2523383"/>
                <a:gd name="connsiteX425" fmla="*/ 1273711 w 1939743"/>
                <a:gd name="connsiteY425" fmla="*/ 609766 h 2523383"/>
                <a:gd name="connsiteX426" fmla="*/ 1285744 w 1939743"/>
                <a:gd name="connsiteY426" fmla="*/ 610189 h 2523383"/>
                <a:gd name="connsiteX427" fmla="*/ 1289061 w 1939743"/>
                <a:gd name="connsiteY427" fmla="*/ 609430 h 2523383"/>
                <a:gd name="connsiteX428" fmla="*/ 1292128 w 1939743"/>
                <a:gd name="connsiteY428" fmla="*/ 607498 h 2523383"/>
                <a:gd name="connsiteX429" fmla="*/ 1295860 w 1939743"/>
                <a:gd name="connsiteY429" fmla="*/ 603586 h 2523383"/>
                <a:gd name="connsiteX430" fmla="*/ 1300256 w 1939743"/>
                <a:gd name="connsiteY430" fmla="*/ 597664 h 2523383"/>
                <a:gd name="connsiteX431" fmla="*/ 1300929 w 1939743"/>
                <a:gd name="connsiteY431" fmla="*/ 594745 h 2523383"/>
                <a:gd name="connsiteX432" fmla="*/ 1297878 w 1939743"/>
                <a:gd name="connsiteY432" fmla="*/ 594847 h 2523383"/>
                <a:gd name="connsiteX433" fmla="*/ 1294819 w 1939743"/>
                <a:gd name="connsiteY433" fmla="*/ 596341 h 2523383"/>
                <a:gd name="connsiteX434" fmla="*/ 1290227 w 1939743"/>
                <a:gd name="connsiteY434" fmla="*/ 600668 h 2523383"/>
                <a:gd name="connsiteX435" fmla="*/ 1285806 w 1939743"/>
                <a:gd name="connsiteY435" fmla="*/ 602991 h 2523383"/>
                <a:gd name="connsiteX436" fmla="*/ 1281300 w 1939743"/>
                <a:gd name="connsiteY436" fmla="*/ 602553 h 2523383"/>
                <a:gd name="connsiteX437" fmla="*/ 1272201 w 1939743"/>
                <a:gd name="connsiteY437" fmla="*/ 598900 h 2523383"/>
                <a:gd name="connsiteX438" fmla="*/ 1256390 w 1939743"/>
                <a:gd name="connsiteY438" fmla="*/ 598243 h 2523383"/>
                <a:gd name="connsiteX439" fmla="*/ 1248324 w 1939743"/>
                <a:gd name="connsiteY439" fmla="*/ 596576 h 2523383"/>
                <a:gd name="connsiteX440" fmla="*/ 1244585 w 1939743"/>
                <a:gd name="connsiteY440" fmla="*/ 594800 h 2523383"/>
                <a:gd name="connsiteX441" fmla="*/ 1242480 w 1939743"/>
                <a:gd name="connsiteY441" fmla="*/ 592351 h 2523383"/>
                <a:gd name="connsiteX442" fmla="*/ 1240642 w 1939743"/>
                <a:gd name="connsiteY442" fmla="*/ 588667 h 2523383"/>
                <a:gd name="connsiteX443" fmla="*/ 1239061 w 1939743"/>
                <a:gd name="connsiteY443" fmla="*/ 583730 h 2523383"/>
                <a:gd name="connsiteX444" fmla="*/ 1239883 w 1939743"/>
                <a:gd name="connsiteY444" fmla="*/ 580256 h 2523383"/>
                <a:gd name="connsiteX445" fmla="*/ 1243106 w 1939743"/>
                <a:gd name="connsiteY445" fmla="*/ 578254 h 2523383"/>
                <a:gd name="connsiteX446" fmla="*/ 1245891 w 1939743"/>
                <a:gd name="connsiteY446" fmla="*/ 577831 h 2523383"/>
                <a:gd name="connsiteX447" fmla="*/ 1250358 w 1939743"/>
                <a:gd name="connsiteY447" fmla="*/ 580562 h 2523383"/>
                <a:gd name="connsiteX448" fmla="*/ 1255373 w 1939743"/>
                <a:gd name="connsiteY448" fmla="*/ 585177 h 2523383"/>
                <a:gd name="connsiteX449" fmla="*/ 1260834 w 1939743"/>
                <a:gd name="connsiteY449" fmla="*/ 585772 h 2523383"/>
                <a:gd name="connsiteX450" fmla="*/ 1258941 w 1939743"/>
                <a:gd name="connsiteY450" fmla="*/ 581555 h 2523383"/>
                <a:gd name="connsiteX451" fmla="*/ 1252001 w 1939743"/>
                <a:gd name="connsiteY451" fmla="*/ 573051 h 2523383"/>
                <a:gd name="connsiteX452" fmla="*/ 1247190 w 1939743"/>
                <a:gd name="connsiteY452" fmla="*/ 565799 h 2523383"/>
                <a:gd name="connsiteX453" fmla="*/ 1243153 w 1939743"/>
                <a:gd name="connsiteY453" fmla="*/ 556825 h 2523383"/>
                <a:gd name="connsiteX454" fmla="*/ 1240047 w 1939743"/>
                <a:gd name="connsiteY454" fmla="*/ 547883 h 2523383"/>
                <a:gd name="connsiteX455" fmla="*/ 1233155 w 1939743"/>
                <a:gd name="connsiteY455" fmla="*/ 533738 h 2523383"/>
                <a:gd name="connsiteX456" fmla="*/ 1227592 w 1939743"/>
                <a:gd name="connsiteY456" fmla="*/ 519523 h 2523383"/>
                <a:gd name="connsiteX457" fmla="*/ 1223673 w 1939743"/>
                <a:gd name="connsiteY457" fmla="*/ 513178 h 2523383"/>
                <a:gd name="connsiteX458" fmla="*/ 1219534 w 1939743"/>
                <a:gd name="connsiteY458" fmla="*/ 510025 h 2523383"/>
                <a:gd name="connsiteX459" fmla="*/ 1206923 w 1939743"/>
                <a:gd name="connsiteY459" fmla="*/ 506082 h 2523383"/>
                <a:gd name="connsiteX460" fmla="*/ 1204396 w 1939743"/>
                <a:gd name="connsiteY460" fmla="*/ 503509 h 2523383"/>
                <a:gd name="connsiteX461" fmla="*/ 1198372 w 1939743"/>
                <a:gd name="connsiteY461" fmla="*/ 490827 h 2523383"/>
                <a:gd name="connsiteX462" fmla="*/ 1196752 w 1939743"/>
                <a:gd name="connsiteY462" fmla="*/ 469109 h 2523383"/>
                <a:gd name="connsiteX463" fmla="*/ 1194116 w 1939743"/>
                <a:gd name="connsiteY463" fmla="*/ 455699 h 2523383"/>
                <a:gd name="connsiteX464" fmla="*/ 1196658 w 1939743"/>
                <a:gd name="connsiteY464" fmla="*/ 438339 h 2523383"/>
                <a:gd name="connsiteX465" fmla="*/ 1200860 w 1939743"/>
                <a:gd name="connsiteY465" fmla="*/ 430383 h 2523383"/>
                <a:gd name="connsiteX466" fmla="*/ 1226059 w 1939743"/>
                <a:gd name="connsiteY466" fmla="*/ 436579 h 2523383"/>
                <a:gd name="connsiteX467" fmla="*/ 1236691 w 1939743"/>
                <a:gd name="connsiteY467" fmla="*/ 435648 h 2523383"/>
                <a:gd name="connsiteX468" fmla="*/ 1250280 w 1939743"/>
                <a:gd name="connsiteY468" fmla="*/ 437854 h 2523383"/>
                <a:gd name="connsiteX469" fmla="*/ 1257595 w 1939743"/>
                <a:gd name="connsiteY469" fmla="*/ 442126 h 2523383"/>
                <a:gd name="connsiteX470" fmla="*/ 1265935 w 1939743"/>
                <a:gd name="connsiteY470" fmla="*/ 452680 h 2523383"/>
                <a:gd name="connsiteX471" fmla="*/ 1273391 w 1939743"/>
                <a:gd name="connsiteY471" fmla="*/ 464477 h 2523383"/>
                <a:gd name="connsiteX472" fmla="*/ 1280565 w 1939743"/>
                <a:gd name="connsiteY472" fmla="*/ 472309 h 2523383"/>
                <a:gd name="connsiteX473" fmla="*/ 1287168 w 1939743"/>
                <a:gd name="connsiteY473" fmla="*/ 482941 h 2523383"/>
                <a:gd name="connsiteX474" fmla="*/ 1294373 w 1939743"/>
                <a:gd name="connsiteY474" fmla="*/ 498564 h 2523383"/>
                <a:gd name="connsiteX475" fmla="*/ 1298613 w 1939743"/>
                <a:gd name="connsiteY475" fmla="*/ 505996 h 2523383"/>
                <a:gd name="connsiteX476" fmla="*/ 1302290 w 1939743"/>
                <a:gd name="connsiteY476" fmla="*/ 510510 h 2523383"/>
                <a:gd name="connsiteX477" fmla="*/ 1307235 w 1939743"/>
                <a:gd name="connsiteY477" fmla="*/ 514391 h 2523383"/>
                <a:gd name="connsiteX478" fmla="*/ 1316560 w 1939743"/>
                <a:gd name="connsiteY478" fmla="*/ 519265 h 2523383"/>
                <a:gd name="connsiteX479" fmla="*/ 1324689 w 1939743"/>
                <a:gd name="connsiteY479" fmla="*/ 520869 h 2523383"/>
                <a:gd name="connsiteX480" fmla="*/ 1328906 w 1939743"/>
                <a:gd name="connsiteY480" fmla="*/ 520235 h 2523383"/>
                <a:gd name="connsiteX481" fmla="*/ 1333412 w 1939743"/>
                <a:gd name="connsiteY481" fmla="*/ 516707 h 2523383"/>
                <a:gd name="connsiteX482" fmla="*/ 1336620 w 1939743"/>
                <a:gd name="connsiteY482" fmla="*/ 512513 h 2523383"/>
                <a:gd name="connsiteX483" fmla="*/ 1333044 w 1939743"/>
                <a:gd name="connsiteY483" fmla="*/ 511355 h 2523383"/>
                <a:gd name="connsiteX484" fmla="*/ 1323680 w 1939743"/>
                <a:gd name="connsiteY484" fmla="*/ 511848 h 2523383"/>
                <a:gd name="connsiteX485" fmla="*/ 1317178 w 1939743"/>
                <a:gd name="connsiteY485" fmla="*/ 509619 h 2523383"/>
                <a:gd name="connsiteX486" fmla="*/ 1313470 w 1939743"/>
                <a:gd name="connsiteY486" fmla="*/ 504666 h 2523383"/>
                <a:gd name="connsiteX487" fmla="*/ 1309527 w 1939743"/>
                <a:gd name="connsiteY487" fmla="*/ 497954 h 2523383"/>
                <a:gd name="connsiteX488" fmla="*/ 1303260 w 1939743"/>
                <a:gd name="connsiteY488" fmla="*/ 485209 h 2523383"/>
                <a:gd name="connsiteX489" fmla="*/ 1298519 w 1939743"/>
                <a:gd name="connsiteY489" fmla="*/ 476807 h 2523383"/>
                <a:gd name="connsiteX490" fmla="*/ 1288153 w 1939743"/>
                <a:gd name="connsiteY490" fmla="*/ 462983 h 2523383"/>
                <a:gd name="connsiteX491" fmla="*/ 1280494 w 1939743"/>
                <a:gd name="connsiteY491" fmla="*/ 449097 h 2523383"/>
                <a:gd name="connsiteX492" fmla="*/ 1274345 w 1939743"/>
                <a:gd name="connsiteY492" fmla="*/ 435781 h 2523383"/>
                <a:gd name="connsiteX493" fmla="*/ 1273774 w 1939743"/>
                <a:gd name="connsiteY493" fmla="*/ 429953 h 2523383"/>
                <a:gd name="connsiteX494" fmla="*/ 1278218 w 1939743"/>
                <a:gd name="connsiteY494" fmla="*/ 425877 h 2523383"/>
                <a:gd name="connsiteX495" fmla="*/ 1283678 w 1939743"/>
                <a:gd name="connsiteY495" fmla="*/ 423013 h 2523383"/>
                <a:gd name="connsiteX496" fmla="*/ 1317851 w 1939743"/>
                <a:gd name="connsiteY496" fmla="*/ 413828 h 2523383"/>
                <a:gd name="connsiteX497" fmla="*/ 1338239 w 1939743"/>
                <a:gd name="connsiteY497" fmla="*/ 402758 h 2523383"/>
                <a:gd name="connsiteX498" fmla="*/ 1346516 w 1939743"/>
                <a:gd name="connsiteY498" fmla="*/ 389795 h 2523383"/>
                <a:gd name="connsiteX499" fmla="*/ 1347502 w 1939743"/>
                <a:gd name="connsiteY499" fmla="*/ 386752 h 2523383"/>
                <a:gd name="connsiteX500" fmla="*/ 1374798 w 1939743"/>
                <a:gd name="connsiteY500" fmla="*/ 368171 h 2523383"/>
                <a:gd name="connsiteX501" fmla="*/ 1394098 w 1939743"/>
                <a:gd name="connsiteY501" fmla="*/ 361247 h 2523383"/>
                <a:gd name="connsiteX502" fmla="*/ 1401523 w 1939743"/>
                <a:gd name="connsiteY502" fmla="*/ 360121 h 2523383"/>
                <a:gd name="connsiteX503" fmla="*/ 1408243 w 1939743"/>
                <a:gd name="connsiteY503" fmla="*/ 357101 h 2523383"/>
                <a:gd name="connsiteX504" fmla="*/ 1408525 w 1939743"/>
                <a:gd name="connsiteY504" fmla="*/ 355247 h 2523383"/>
                <a:gd name="connsiteX505" fmla="*/ 1402641 w 1939743"/>
                <a:gd name="connsiteY505" fmla="*/ 352712 h 2523383"/>
                <a:gd name="connsiteX506" fmla="*/ 1396696 w 1939743"/>
                <a:gd name="connsiteY506" fmla="*/ 351468 h 2523383"/>
                <a:gd name="connsiteX507" fmla="*/ 1383200 w 1939743"/>
                <a:gd name="connsiteY507" fmla="*/ 351546 h 2523383"/>
                <a:gd name="connsiteX508" fmla="*/ 1371183 w 1939743"/>
                <a:gd name="connsiteY508" fmla="*/ 349238 h 2523383"/>
                <a:gd name="connsiteX509" fmla="*/ 1367561 w 1939743"/>
                <a:gd name="connsiteY509" fmla="*/ 345021 h 2523383"/>
                <a:gd name="connsiteX510" fmla="*/ 1368312 w 1939743"/>
                <a:gd name="connsiteY510" fmla="*/ 338105 h 2523383"/>
                <a:gd name="connsiteX511" fmla="*/ 1369462 w 1939743"/>
                <a:gd name="connsiteY511" fmla="*/ 332136 h 2523383"/>
                <a:gd name="connsiteX512" fmla="*/ 1373092 w 1939743"/>
                <a:gd name="connsiteY512" fmla="*/ 322099 h 2523383"/>
                <a:gd name="connsiteX513" fmla="*/ 1376981 w 1939743"/>
                <a:gd name="connsiteY513" fmla="*/ 314510 h 2523383"/>
                <a:gd name="connsiteX514" fmla="*/ 1393465 w 1939743"/>
                <a:gd name="connsiteY514" fmla="*/ 292377 h 2523383"/>
                <a:gd name="connsiteX515" fmla="*/ 1404558 w 1939743"/>
                <a:gd name="connsiteY515" fmla="*/ 282942 h 2523383"/>
                <a:gd name="connsiteX516" fmla="*/ 1407758 w 1939743"/>
                <a:gd name="connsiteY516" fmla="*/ 276394 h 2523383"/>
                <a:gd name="connsiteX517" fmla="*/ 1383889 w 1939743"/>
                <a:gd name="connsiteY517" fmla="*/ 290961 h 2523383"/>
                <a:gd name="connsiteX518" fmla="*/ 1375549 w 1939743"/>
                <a:gd name="connsiteY518" fmla="*/ 301390 h 2523383"/>
                <a:gd name="connsiteX519" fmla="*/ 1367170 w 1939743"/>
                <a:gd name="connsiteY519" fmla="*/ 316880 h 2523383"/>
                <a:gd name="connsiteX520" fmla="*/ 1362828 w 1939743"/>
                <a:gd name="connsiteY520" fmla="*/ 321410 h 2523383"/>
                <a:gd name="connsiteX521" fmla="*/ 1359730 w 1939743"/>
                <a:gd name="connsiteY521" fmla="*/ 320213 h 2523383"/>
                <a:gd name="connsiteX522" fmla="*/ 1356968 w 1939743"/>
                <a:gd name="connsiteY522" fmla="*/ 321645 h 2523383"/>
                <a:gd name="connsiteX523" fmla="*/ 1354527 w 1939743"/>
                <a:gd name="connsiteY523" fmla="*/ 325697 h 2523383"/>
                <a:gd name="connsiteX524" fmla="*/ 1352485 w 1939743"/>
                <a:gd name="connsiteY524" fmla="*/ 333075 h 2523383"/>
                <a:gd name="connsiteX525" fmla="*/ 1350835 w 1939743"/>
                <a:gd name="connsiteY525" fmla="*/ 343715 h 2523383"/>
                <a:gd name="connsiteX526" fmla="*/ 1349341 w 1939743"/>
                <a:gd name="connsiteY526" fmla="*/ 350912 h 2523383"/>
                <a:gd name="connsiteX527" fmla="*/ 1347995 w 1939743"/>
                <a:gd name="connsiteY527" fmla="*/ 354738 h 2523383"/>
                <a:gd name="connsiteX528" fmla="*/ 1344599 w 1939743"/>
                <a:gd name="connsiteY528" fmla="*/ 360246 h 2523383"/>
                <a:gd name="connsiteX529" fmla="*/ 1336424 w 1939743"/>
                <a:gd name="connsiteY529" fmla="*/ 370964 h 2523383"/>
                <a:gd name="connsiteX530" fmla="*/ 1317249 w 1939743"/>
                <a:gd name="connsiteY530" fmla="*/ 385797 h 2523383"/>
                <a:gd name="connsiteX531" fmla="*/ 1310794 w 1939743"/>
                <a:gd name="connsiteY531" fmla="*/ 389537 h 2523383"/>
                <a:gd name="connsiteX532" fmla="*/ 1305263 w 1939743"/>
                <a:gd name="connsiteY532" fmla="*/ 390131 h 2523383"/>
                <a:gd name="connsiteX533" fmla="*/ 1287355 w 1939743"/>
                <a:gd name="connsiteY533" fmla="*/ 398385 h 2523383"/>
                <a:gd name="connsiteX534" fmla="*/ 1281981 w 1939743"/>
                <a:gd name="connsiteY534" fmla="*/ 398706 h 2523383"/>
                <a:gd name="connsiteX535" fmla="*/ 1276027 w 1939743"/>
                <a:gd name="connsiteY535" fmla="*/ 396210 h 2523383"/>
                <a:gd name="connsiteX536" fmla="*/ 1278570 w 1939743"/>
                <a:gd name="connsiteY536" fmla="*/ 389067 h 2523383"/>
                <a:gd name="connsiteX537" fmla="*/ 1288044 w 1939743"/>
                <a:gd name="connsiteY537" fmla="*/ 375783 h 2523383"/>
                <a:gd name="connsiteX538" fmla="*/ 1290555 w 1939743"/>
                <a:gd name="connsiteY538" fmla="*/ 369822 h 2523383"/>
                <a:gd name="connsiteX539" fmla="*/ 1284500 w 1939743"/>
                <a:gd name="connsiteY539" fmla="*/ 371128 h 2523383"/>
                <a:gd name="connsiteX540" fmla="*/ 1278319 w 1939743"/>
                <a:gd name="connsiteY540" fmla="*/ 374774 h 2523383"/>
                <a:gd name="connsiteX541" fmla="*/ 1264675 w 1939743"/>
                <a:gd name="connsiteY541" fmla="*/ 377778 h 2523383"/>
                <a:gd name="connsiteX542" fmla="*/ 1259277 w 1939743"/>
                <a:gd name="connsiteY542" fmla="*/ 383192 h 2523383"/>
                <a:gd name="connsiteX543" fmla="*/ 1254051 w 1939743"/>
                <a:gd name="connsiteY543" fmla="*/ 392956 h 2523383"/>
                <a:gd name="connsiteX544" fmla="*/ 1249858 w 1939743"/>
                <a:gd name="connsiteY544" fmla="*/ 399050 h 2523383"/>
                <a:gd name="connsiteX545" fmla="*/ 1246705 w 1939743"/>
                <a:gd name="connsiteY545" fmla="*/ 401522 h 2523383"/>
                <a:gd name="connsiteX546" fmla="*/ 1242355 w 1939743"/>
                <a:gd name="connsiteY546" fmla="*/ 402993 h 2523383"/>
                <a:gd name="connsiteX547" fmla="*/ 1226372 w 1939743"/>
                <a:gd name="connsiteY547" fmla="*/ 403744 h 2523383"/>
                <a:gd name="connsiteX548" fmla="*/ 1222828 w 1939743"/>
                <a:gd name="connsiteY548" fmla="*/ 403095 h 2523383"/>
                <a:gd name="connsiteX549" fmla="*/ 1213627 w 1939743"/>
                <a:gd name="connsiteY549" fmla="*/ 395725 h 2523383"/>
                <a:gd name="connsiteX550" fmla="*/ 1205483 w 1939743"/>
                <a:gd name="connsiteY550" fmla="*/ 398275 h 2523383"/>
                <a:gd name="connsiteX551" fmla="*/ 1202119 w 1939743"/>
                <a:gd name="connsiteY551" fmla="*/ 397783 h 2523383"/>
                <a:gd name="connsiteX552" fmla="*/ 1195939 w 1939743"/>
                <a:gd name="connsiteY552" fmla="*/ 392557 h 2523383"/>
                <a:gd name="connsiteX553" fmla="*/ 1194100 w 1939743"/>
                <a:gd name="connsiteY553" fmla="*/ 389153 h 2523383"/>
                <a:gd name="connsiteX554" fmla="*/ 1194366 w 1939743"/>
                <a:gd name="connsiteY554" fmla="*/ 384561 h 2523383"/>
                <a:gd name="connsiteX555" fmla="*/ 1197941 w 1939743"/>
                <a:gd name="connsiteY555" fmla="*/ 375869 h 2523383"/>
                <a:gd name="connsiteX556" fmla="*/ 1202080 w 1939743"/>
                <a:gd name="connsiteY556" fmla="*/ 367467 h 2523383"/>
                <a:gd name="connsiteX557" fmla="*/ 1215536 w 1939743"/>
                <a:gd name="connsiteY557" fmla="*/ 348800 h 2523383"/>
                <a:gd name="connsiteX558" fmla="*/ 1224166 w 1939743"/>
                <a:gd name="connsiteY558" fmla="*/ 339967 h 2523383"/>
                <a:gd name="connsiteX559" fmla="*/ 1236597 w 1939743"/>
                <a:gd name="connsiteY559" fmla="*/ 332308 h 2523383"/>
                <a:gd name="connsiteX560" fmla="*/ 1265818 w 1939743"/>
                <a:gd name="connsiteY560" fmla="*/ 323687 h 2523383"/>
                <a:gd name="connsiteX561" fmla="*/ 1267140 w 1939743"/>
                <a:gd name="connsiteY561" fmla="*/ 317334 h 2523383"/>
                <a:gd name="connsiteX562" fmla="*/ 1237575 w 1939743"/>
                <a:gd name="connsiteY562" fmla="*/ 324430 h 2523383"/>
                <a:gd name="connsiteX563" fmla="*/ 1212423 w 1939743"/>
                <a:gd name="connsiteY563" fmla="*/ 333341 h 2523383"/>
                <a:gd name="connsiteX564" fmla="*/ 1208339 w 1939743"/>
                <a:gd name="connsiteY564" fmla="*/ 336603 h 2523383"/>
                <a:gd name="connsiteX565" fmla="*/ 1202487 w 1939743"/>
                <a:gd name="connsiteY565" fmla="*/ 345256 h 2523383"/>
                <a:gd name="connsiteX566" fmla="*/ 1183898 w 1939743"/>
                <a:gd name="connsiteY566" fmla="*/ 376112 h 2523383"/>
                <a:gd name="connsiteX567" fmla="*/ 1178414 w 1939743"/>
                <a:gd name="connsiteY567" fmla="*/ 383786 h 2523383"/>
                <a:gd name="connsiteX568" fmla="*/ 1170035 w 1939743"/>
                <a:gd name="connsiteY568" fmla="*/ 385609 h 2523383"/>
                <a:gd name="connsiteX569" fmla="*/ 1163620 w 1939743"/>
                <a:gd name="connsiteY569" fmla="*/ 383020 h 2523383"/>
                <a:gd name="connsiteX570" fmla="*/ 1158605 w 1939743"/>
                <a:gd name="connsiteY570" fmla="*/ 379163 h 2523383"/>
                <a:gd name="connsiteX571" fmla="*/ 1149976 w 1939743"/>
                <a:gd name="connsiteY571" fmla="*/ 370127 h 2523383"/>
                <a:gd name="connsiteX572" fmla="*/ 1143467 w 1939743"/>
                <a:gd name="connsiteY572" fmla="*/ 365245 h 2523383"/>
                <a:gd name="connsiteX573" fmla="*/ 1140384 w 1939743"/>
                <a:gd name="connsiteY573" fmla="*/ 361959 h 2523383"/>
                <a:gd name="connsiteX574" fmla="*/ 1138569 w 1939743"/>
                <a:gd name="connsiteY574" fmla="*/ 358626 h 2523383"/>
                <a:gd name="connsiteX575" fmla="*/ 1137091 w 1939743"/>
                <a:gd name="connsiteY575" fmla="*/ 354715 h 2523383"/>
                <a:gd name="connsiteX576" fmla="*/ 1135964 w 1939743"/>
                <a:gd name="connsiteY576" fmla="*/ 350224 h 2523383"/>
                <a:gd name="connsiteX577" fmla="*/ 1138077 w 1939743"/>
                <a:gd name="connsiteY577" fmla="*/ 346461 h 2523383"/>
                <a:gd name="connsiteX578" fmla="*/ 1154631 w 1939743"/>
                <a:gd name="connsiteY578" fmla="*/ 338285 h 2523383"/>
                <a:gd name="connsiteX579" fmla="*/ 1177123 w 1939743"/>
                <a:gd name="connsiteY579" fmla="*/ 339881 h 2523383"/>
                <a:gd name="connsiteX580" fmla="*/ 1187215 w 1939743"/>
                <a:gd name="connsiteY580" fmla="*/ 338191 h 2523383"/>
                <a:gd name="connsiteX581" fmla="*/ 1197143 w 1939743"/>
                <a:gd name="connsiteY581" fmla="*/ 333231 h 2523383"/>
                <a:gd name="connsiteX582" fmla="*/ 1211797 w 1939743"/>
                <a:gd name="connsiteY582" fmla="*/ 320792 h 2523383"/>
                <a:gd name="connsiteX583" fmla="*/ 1227741 w 1939743"/>
                <a:gd name="connsiteY583" fmla="*/ 303135 h 2523383"/>
                <a:gd name="connsiteX584" fmla="*/ 1230862 w 1939743"/>
                <a:gd name="connsiteY584" fmla="*/ 297439 h 2523383"/>
                <a:gd name="connsiteX585" fmla="*/ 1225042 w 1939743"/>
                <a:gd name="connsiteY585" fmla="*/ 296187 h 2523383"/>
                <a:gd name="connsiteX586" fmla="*/ 1220731 w 1939743"/>
                <a:gd name="connsiteY586" fmla="*/ 297572 h 2523383"/>
                <a:gd name="connsiteX587" fmla="*/ 1210357 w 1939743"/>
                <a:gd name="connsiteY587" fmla="*/ 303948 h 2523383"/>
                <a:gd name="connsiteX588" fmla="*/ 1193936 w 1939743"/>
                <a:gd name="connsiteY588" fmla="*/ 320925 h 2523383"/>
                <a:gd name="connsiteX589" fmla="*/ 1179611 w 1939743"/>
                <a:gd name="connsiteY589" fmla="*/ 326871 h 2523383"/>
                <a:gd name="connsiteX590" fmla="*/ 1144226 w 1939743"/>
                <a:gd name="connsiteY590" fmla="*/ 330016 h 2523383"/>
                <a:gd name="connsiteX591" fmla="*/ 1132991 w 1939743"/>
                <a:gd name="connsiteY591" fmla="*/ 334694 h 2523383"/>
                <a:gd name="connsiteX592" fmla="*/ 1128063 w 1939743"/>
                <a:gd name="connsiteY592" fmla="*/ 333693 h 2523383"/>
                <a:gd name="connsiteX593" fmla="*/ 1124346 w 1939743"/>
                <a:gd name="connsiteY593" fmla="*/ 329132 h 2523383"/>
                <a:gd name="connsiteX594" fmla="*/ 1120208 w 1939743"/>
                <a:gd name="connsiteY594" fmla="*/ 320644 h 2523383"/>
                <a:gd name="connsiteX595" fmla="*/ 1120943 w 1939743"/>
                <a:gd name="connsiteY595" fmla="*/ 313798 h 2523383"/>
                <a:gd name="connsiteX596" fmla="*/ 1129377 w 1939743"/>
                <a:gd name="connsiteY596" fmla="*/ 306076 h 2523383"/>
                <a:gd name="connsiteX597" fmla="*/ 1135980 w 1939743"/>
                <a:gd name="connsiteY597" fmla="*/ 304269 h 2523383"/>
                <a:gd name="connsiteX598" fmla="*/ 1137161 w 1939743"/>
                <a:gd name="connsiteY598" fmla="*/ 302681 h 2523383"/>
                <a:gd name="connsiteX599" fmla="*/ 1127789 w 1939743"/>
                <a:gd name="connsiteY599" fmla="*/ 295155 h 2523383"/>
                <a:gd name="connsiteX600" fmla="*/ 1126959 w 1939743"/>
                <a:gd name="connsiteY600" fmla="*/ 291290 h 2523383"/>
                <a:gd name="connsiteX601" fmla="*/ 1132373 w 1939743"/>
                <a:gd name="connsiteY601" fmla="*/ 282700 h 2523383"/>
                <a:gd name="connsiteX602" fmla="*/ 1144116 w 1939743"/>
                <a:gd name="connsiteY602" fmla="*/ 269932 h 2523383"/>
                <a:gd name="connsiteX603" fmla="*/ 1150054 w 1939743"/>
                <a:gd name="connsiteY603" fmla="*/ 265879 h 2523383"/>
                <a:gd name="connsiteX604" fmla="*/ 1160929 w 1939743"/>
                <a:gd name="connsiteY604" fmla="*/ 263290 h 2523383"/>
                <a:gd name="connsiteX605" fmla="*/ 1172124 w 1939743"/>
                <a:gd name="connsiteY605" fmla="*/ 264698 h 2523383"/>
                <a:gd name="connsiteX606" fmla="*/ 1172554 w 1939743"/>
                <a:gd name="connsiteY606" fmla="*/ 262242 h 2523383"/>
                <a:gd name="connsiteX607" fmla="*/ 1161484 w 1939743"/>
                <a:gd name="connsiteY607" fmla="*/ 257344 h 2523383"/>
                <a:gd name="connsiteX608" fmla="*/ 1153191 w 1939743"/>
                <a:gd name="connsiteY608" fmla="*/ 256444 h 2523383"/>
                <a:gd name="connsiteX609" fmla="*/ 1142231 w 1939743"/>
                <a:gd name="connsiteY609" fmla="*/ 259902 h 2523383"/>
                <a:gd name="connsiteX610" fmla="*/ 1113135 w 1939743"/>
                <a:gd name="connsiteY610" fmla="*/ 280681 h 2523383"/>
                <a:gd name="connsiteX611" fmla="*/ 1110663 w 1939743"/>
                <a:gd name="connsiteY611" fmla="*/ 280056 h 2523383"/>
                <a:gd name="connsiteX612" fmla="*/ 1106431 w 1939743"/>
                <a:gd name="connsiteY612" fmla="*/ 276496 h 2523383"/>
                <a:gd name="connsiteX613" fmla="*/ 1107643 w 1939743"/>
                <a:gd name="connsiteY613" fmla="*/ 271379 h 2523383"/>
                <a:gd name="connsiteX614" fmla="*/ 1123204 w 1939743"/>
                <a:gd name="connsiteY614" fmla="*/ 249380 h 2523383"/>
                <a:gd name="connsiteX615" fmla="*/ 1123720 w 1939743"/>
                <a:gd name="connsiteY615" fmla="*/ 245883 h 2523383"/>
                <a:gd name="connsiteX616" fmla="*/ 1112541 w 1939743"/>
                <a:gd name="connsiteY616" fmla="*/ 246376 h 2523383"/>
                <a:gd name="connsiteX617" fmla="*/ 1109263 w 1939743"/>
                <a:gd name="connsiteY617" fmla="*/ 245327 h 2523383"/>
                <a:gd name="connsiteX618" fmla="*/ 1106055 w 1939743"/>
                <a:gd name="connsiteY618" fmla="*/ 242691 h 2523383"/>
                <a:gd name="connsiteX619" fmla="*/ 1101502 w 1939743"/>
                <a:gd name="connsiteY619" fmla="*/ 245030 h 2523383"/>
                <a:gd name="connsiteX620" fmla="*/ 1095595 w 1939743"/>
                <a:gd name="connsiteY620" fmla="*/ 252337 h 2523383"/>
                <a:gd name="connsiteX621" fmla="*/ 1091433 w 1939743"/>
                <a:gd name="connsiteY621" fmla="*/ 255443 h 2523383"/>
                <a:gd name="connsiteX622" fmla="*/ 1089008 w 1939743"/>
                <a:gd name="connsiteY622" fmla="*/ 254402 h 2523383"/>
                <a:gd name="connsiteX623" fmla="*/ 1082835 w 1939743"/>
                <a:gd name="connsiteY623" fmla="*/ 245758 h 2523383"/>
                <a:gd name="connsiteX624" fmla="*/ 1083633 w 1939743"/>
                <a:gd name="connsiteY624" fmla="*/ 238466 h 2523383"/>
                <a:gd name="connsiteX625" fmla="*/ 1088546 w 1939743"/>
                <a:gd name="connsiteY625" fmla="*/ 229266 h 2523383"/>
                <a:gd name="connsiteX626" fmla="*/ 1093037 w 1939743"/>
                <a:gd name="connsiteY626" fmla="*/ 222600 h 2523383"/>
                <a:gd name="connsiteX627" fmla="*/ 1099131 w 1939743"/>
                <a:gd name="connsiteY627" fmla="*/ 216474 h 2523383"/>
                <a:gd name="connsiteX628" fmla="*/ 1109052 w 1939743"/>
                <a:gd name="connsiteY628" fmla="*/ 208768 h 2523383"/>
                <a:gd name="connsiteX629" fmla="*/ 1116233 w 1939743"/>
                <a:gd name="connsiteY629" fmla="*/ 206163 h 2523383"/>
                <a:gd name="connsiteX630" fmla="*/ 1127859 w 1939743"/>
                <a:gd name="connsiteY630" fmla="*/ 206077 h 2523383"/>
                <a:gd name="connsiteX631" fmla="*/ 1133398 w 1939743"/>
                <a:gd name="connsiteY631" fmla="*/ 202619 h 2523383"/>
                <a:gd name="connsiteX632" fmla="*/ 1138327 w 1939743"/>
                <a:gd name="connsiteY632" fmla="*/ 196572 h 2523383"/>
                <a:gd name="connsiteX633" fmla="*/ 1144500 w 1939743"/>
                <a:gd name="connsiteY633" fmla="*/ 186714 h 2523383"/>
                <a:gd name="connsiteX634" fmla="*/ 1151267 w 1939743"/>
                <a:gd name="connsiteY634" fmla="*/ 179884 h 2523383"/>
                <a:gd name="connsiteX635" fmla="*/ 1162329 w 1939743"/>
                <a:gd name="connsiteY635" fmla="*/ 174244 h 2523383"/>
                <a:gd name="connsiteX636" fmla="*/ 1171647 w 1939743"/>
                <a:gd name="connsiteY636" fmla="*/ 176059 h 2523383"/>
                <a:gd name="connsiteX637" fmla="*/ 1176795 w 1939743"/>
                <a:gd name="connsiteY637" fmla="*/ 180972 h 2523383"/>
                <a:gd name="connsiteX638" fmla="*/ 1180878 w 1939743"/>
                <a:gd name="connsiteY638" fmla="*/ 189531 h 2523383"/>
                <a:gd name="connsiteX639" fmla="*/ 1185267 w 1939743"/>
                <a:gd name="connsiteY639" fmla="*/ 196047 h 2523383"/>
                <a:gd name="connsiteX640" fmla="*/ 1185682 w 1939743"/>
                <a:gd name="connsiteY640" fmla="*/ 190790 h 2523383"/>
                <a:gd name="connsiteX641" fmla="*/ 1189312 w 1939743"/>
                <a:gd name="connsiteY641" fmla="*/ 184281 h 2523383"/>
                <a:gd name="connsiteX642" fmla="*/ 1193865 w 1939743"/>
                <a:gd name="connsiteY642" fmla="*/ 181480 h 2523383"/>
                <a:gd name="connsiteX643" fmla="*/ 1199342 w 1939743"/>
                <a:gd name="connsiteY643" fmla="*/ 182411 h 2523383"/>
                <a:gd name="connsiteX644" fmla="*/ 1204153 w 1939743"/>
                <a:gd name="connsiteY644" fmla="*/ 185517 h 2523383"/>
                <a:gd name="connsiteX645" fmla="*/ 1210373 w 1939743"/>
                <a:gd name="connsiteY645" fmla="*/ 193380 h 2523383"/>
                <a:gd name="connsiteX646" fmla="*/ 1215403 w 1939743"/>
                <a:gd name="connsiteY646" fmla="*/ 196892 h 2523383"/>
                <a:gd name="connsiteX647" fmla="*/ 1217766 w 1939743"/>
                <a:gd name="connsiteY647" fmla="*/ 196681 h 2523383"/>
                <a:gd name="connsiteX648" fmla="*/ 1220723 w 1939743"/>
                <a:gd name="connsiteY648" fmla="*/ 192347 h 2523383"/>
                <a:gd name="connsiteX649" fmla="*/ 1228594 w 1939743"/>
                <a:gd name="connsiteY649" fmla="*/ 192253 h 2523383"/>
                <a:gd name="connsiteX650" fmla="*/ 1228429 w 1939743"/>
                <a:gd name="connsiteY650" fmla="*/ 190407 h 2523383"/>
                <a:gd name="connsiteX651" fmla="*/ 1225863 w 1939743"/>
                <a:gd name="connsiteY651" fmla="*/ 185854 h 2523383"/>
                <a:gd name="connsiteX652" fmla="*/ 1222757 w 1939743"/>
                <a:gd name="connsiteY652" fmla="*/ 182591 h 2523383"/>
                <a:gd name="connsiteX653" fmla="*/ 1194875 w 1939743"/>
                <a:gd name="connsiteY653" fmla="*/ 159661 h 2523383"/>
                <a:gd name="connsiteX654" fmla="*/ 1194100 w 1939743"/>
                <a:gd name="connsiteY654" fmla="*/ 154591 h 2523383"/>
                <a:gd name="connsiteX655" fmla="*/ 1203496 w 1939743"/>
                <a:gd name="connsiteY655" fmla="*/ 149819 h 2523383"/>
                <a:gd name="connsiteX656" fmla="*/ 1209371 w 1939743"/>
                <a:gd name="connsiteY656" fmla="*/ 144092 h 2523383"/>
                <a:gd name="connsiteX657" fmla="*/ 1212133 w 1939743"/>
                <a:gd name="connsiteY657" fmla="*/ 142692 h 2523383"/>
                <a:gd name="connsiteX658" fmla="*/ 1219018 w 1939743"/>
                <a:gd name="connsiteY658" fmla="*/ 130409 h 2523383"/>
                <a:gd name="connsiteX659" fmla="*/ 1223516 w 1939743"/>
                <a:gd name="connsiteY659" fmla="*/ 123970 h 2523383"/>
                <a:gd name="connsiteX660" fmla="*/ 1231840 w 1939743"/>
                <a:gd name="connsiteY660" fmla="*/ 116600 h 2523383"/>
                <a:gd name="connsiteX661" fmla="*/ 1235181 w 1939743"/>
                <a:gd name="connsiteY661" fmla="*/ 118619 h 2523383"/>
                <a:gd name="connsiteX662" fmla="*/ 1239382 w 1939743"/>
                <a:gd name="connsiteY662" fmla="*/ 125112 h 2523383"/>
                <a:gd name="connsiteX663" fmla="*/ 1243450 w 1939743"/>
                <a:gd name="connsiteY663" fmla="*/ 129157 h 2523383"/>
                <a:gd name="connsiteX664" fmla="*/ 1255405 w 1939743"/>
                <a:gd name="connsiteY664" fmla="*/ 132998 h 2523383"/>
                <a:gd name="connsiteX665" fmla="*/ 1260521 w 1939743"/>
                <a:gd name="connsiteY665" fmla="*/ 136988 h 2523383"/>
                <a:gd name="connsiteX666" fmla="*/ 1269635 w 1939743"/>
                <a:gd name="connsiteY666" fmla="*/ 159676 h 2523383"/>
                <a:gd name="connsiteX667" fmla="*/ 1273265 w 1939743"/>
                <a:gd name="connsiteY667" fmla="*/ 167007 h 2523383"/>
                <a:gd name="connsiteX668" fmla="*/ 1278452 w 1939743"/>
                <a:gd name="connsiteY668" fmla="*/ 174494 h 2523383"/>
                <a:gd name="connsiteX669" fmla="*/ 1281535 w 1939743"/>
                <a:gd name="connsiteY669" fmla="*/ 177303 h 2523383"/>
                <a:gd name="connsiteX670" fmla="*/ 1287629 w 1939743"/>
                <a:gd name="connsiteY670" fmla="*/ 179094 h 2523383"/>
                <a:gd name="connsiteX671" fmla="*/ 1288255 w 1939743"/>
                <a:gd name="connsiteY671" fmla="*/ 174885 h 2523383"/>
                <a:gd name="connsiteX672" fmla="*/ 1281018 w 1939743"/>
                <a:gd name="connsiteY672" fmla="*/ 164331 h 2523383"/>
                <a:gd name="connsiteX673" fmla="*/ 1279031 w 1939743"/>
                <a:gd name="connsiteY673" fmla="*/ 158182 h 2523383"/>
                <a:gd name="connsiteX674" fmla="*/ 1279884 w 1939743"/>
                <a:gd name="connsiteY674" fmla="*/ 152948 h 2523383"/>
                <a:gd name="connsiteX675" fmla="*/ 1281425 w 1939743"/>
                <a:gd name="connsiteY675" fmla="*/ 150186 h 2523383"/>
                <a:gd name="connsiteX676" fmla="*/ 1283655 w 1939743"/>
                <a:gd name="connsiteY676" fmla="*/ 149936 h 2523383"/>
                <a:gd name="connsiteX677" fmla="*/ 1289366 w 1939743"/>
                <a:gd name="connsiteY677" fmla="*/ 154622 h 2523383"/>
                <a:gd name="connsiteX678" fmla="*/ 1304559 w 1939743"/>
                <a:gd name="connsiteY678" fmla="*/ 170394 h 2523383"/>
                <a:gd name="connsiteX679" fmla="*/ 1327271 w 1939743"/>
                <a:gd name="connsiteY679" fmla="*/ 188826 h 2523383"/>
                <a:gd name="connsiteX680" fmla="*/ 1335978 w 1939743"/>
                <a:gd name="connsiteY680" fmla="*/ 193075 h 2523383"/>
                <a:gd name="connsiteX681" fmla="*/ 1341353 w 1939743"/>
                <a:gd name="connsiteY681" fmla="*/ 199568 h 2523383"/>
                <a:gd name="connsiteX682" fmla="*/ 1346250 w 1939743"/>
                <a:gd name="connsiteY682" fmla="*/ 207423 h 2523383"/>
                <a:gd name="connsiteX683" fmla="*/ 1351077 w 1939743"/>
                <a:gd name="connsiteY683" fmla="*/ 212813 h 2523383"/>
                <a:gd name="connsiteX684" fmla="*/ 1351977 w 1939743"/>
                <a:gd name="connsiteY684" fmla="*/ 212305 h 2523383"/>
                <a:gd name="connsiteX685" fmla="*/ 1347478 w 1939743"/>
                <a:gd name="connsiteY685" fmla="*/ 200178 h 2523383"/>
                <a:gd name="connsiteX686" fmla="*/ 1336494 w 1939743"/>
                <a:gd name="connsiteY686" fmla="*/ 185063 h 2523383"/>
                <a:gd name="connsiteX687" fmla="*/ 1307110 w 1939743"/>
                <a:gd name="connsiteY687" fmla="*/ 158824 h 2523383"/>
                <a:gd name="connsiteX688" fmla="*/ 1295484 w 1939743"/>
                <a:gd name="connsiteY688" fmla="*/ 144867 h 2523383"/>
                <a:gd name="connsiteX689" fmla="*/ 1289859 w 1939743"/>
                <a:gd name="connsiteY689" fmla="*/ 135353 h 2523383"/>
                <a:gd name="connsiteX690" fmla="*/ 1285603 w 1939743"/>
                <a:gd name="connsiteY690" fmla="*/ 125652 h 2523383"/>
                <a:gd name="connsiteX691" fmla="*/ 1285517 w 1939743"/>
                <a:gd name="connsiteY691" fmla="*/ 120317 h 2523383"/>
                <a:gd name="connsiteX692" fmla="*/ 1289523 w 1939743"/>
                <a:gd name="connsiteY692" fmla="*/ 114050 h 2523383"/>
                <a:gd name="connsiteX693" fmla="*/ 1294913 w 1939743"/>
                <a:gd name="connsiteY693" fmla="*/ 109051 h 2523383"/>
                <a:gd name="connsiteX694" fmla="*/ 1301618 w 1939743"/>
                <a:gd name="connsiteY694" fmla="*/ 107064 h 2523383"/>
                <a:gd name="connsiteX695" fmla="*/ 1302423 w 1939743"/>
                <a:gd name="connsiteY695" fmla="*/ 104975 h 2523383"/>
                <a:gd name="connsiteX696" fmla="*/ 1296329 w 1939743"/>
                <a:gd name="connsiteY696" fmla="*/ 97433 h 2523383"/>
                <a:gd name="connsiteX697" fmla="*/ 1292730 w 1939743"/>
                <a:gd name="connsiteY697" fmla="*/ 90877 h 2523383"/>
                <a:gd name="connsiteX698" fmla="*/ 1292855 w 1939743"/>
                <a:gd name="connsiteY698" fmla="*/ 86285 h 2523383"/>
                <a:gd name="connsiteX699" fmla="*/ 1300131 w 1939743"/>
                <a:gd name="connsiteY699" fmla="*/ 82764 h 2523383"/>
                <a:gd name="connsiteX700" fmla="*/ 1304645 w 1939743"/>
                <a:gd name="connsiteY700" fmla="*/ 83828 h 2523383"/>
                <a:gd name="connsiteX701" fmla="*/ 1313228 w 1939743"/>
                <a:gd name="connsiteY701" fmla="*/ 92121 h 2523383"/>
                <a:gd name="connsiteX702" fmla="*/ 1320394 w 1939743"/>
                <a:gd name="connsiteY702" fmla="*/ 96025 h 2523383"/>
                <a:gd name="connsiteX703" fmla="*/ 1321552 w 1939743"/>
                <a:gd name="connsiteY703" fmla="*/ 93506 h 2523383"/>
                <a:gd name="connsiteX704" fmla="*/ 1314151 w 1939743"/>
                <a:gd name="connsiteY704" fmla="*/ 71334 h 2523383"/>
                <a:gd name="connsiteX705" fmla="*/ 1313462 w 1939743"/>
                <a:gd name="connsiteY705" fmla="*/ 66280 h 2523383"/>
                <a:gd name="connsiteX706" fmla="*/ 1314558 w 1939743"/>
                <a:gd name="connsiteY706" fmla="*/ 63315 h 2523383"/>
                <a:gd name="connsiteX707" fmla="*/ 1317155 w 1939743"/>
                <a:gd name="connsiteY707" fmla="*/ 60295 h 2523383"/>
                <a:gd name="connsiteX708" fmla="*/ 1324908 w 1939743"/>
                <a:gd name="connsiteY708" fmla="*/ 62024 h 2523383"/>
                <a:gd name="connsiteX709" fmla="*/ 1337668 w 1939743"/>
                <a:gd name="connsiteY709" fmla="*/ 72946 h 2523383"/>
                <a:gd name="connsiteX710" fmla="*/ 1360520 w 1939743"/>
                <a:gd name="connsiteY710" fmla="*/ 78391 h 2523383"/>
                <a:gd name="connsiteX711" fmla="*/ 1366802 w 1939743"/>
                <a:gd name="connsiteY711" fmla="*/ 77577 h 2523383"/>
                <a:gd name="connsiteX712" fmla="*/ 1365856 w 1939743"/>
                <a:gd name="connsiteY712" fmla="*/ 75074 h 2523383"/>
                <a:gd name="connsiteX713" fmla="*/ 1356734 w 1939743"/>
                <a:gd name="connsiteY713" fmla="*/ 68346 h 2523383"/>
                <a:gd name="connsiteX714" fmla="*/ 1347181 w 1939743"/>
                <a:gd name="connsiteY714" fmla="*/ 59247 h 2523383"/>
                <a:gd name="connsiteX715" fmla="*/ 1342972 w 1939743"/>
                <a:gd name="connsiteY715" fmla="*/ 53724 h 2523383"/>
                <a:gd name="connsiteX716" fmla="*/ 1339882 w 1939743"/>
                <a:gd name="connsiteY716" fmla="*/ 46244 h 2523383"/>
                <a:gd name="connsiteX717" fmla="*/ 1336221 w 1939743"/>
                <a:gd name="connsiteY717" fmla="*/ 40001 h 2523383"/>
                <a:gd name="connsiteX718" fmla="*/ 1335915 w 1939743"/>
                <a:gd name="connsiteY718" fmla="*/ 36997 h 2523383"/>
                <a:gd name="connsiteX719" fmla="*/ 1341814 w 1939743"/>
                <a:gd name="connsiteY719" fmla="*/ 32115 h 2523383"/>
                <a:gd name="connsiteX720" fmla="*/ 1357313 w 1939743"/>
                <a:gd name="connsiteY720" fmla="*/ 33070 h 2523383"/>
                <a:gd name="connsiteX721" fmla="*/ 1371708 w 1939743"/>
                <a:gd name="connsiteY721" fmla="*/ 40557 h 2523383"/>
                <a:gd name="connsiteX722" fmla="*/ 1383920 w 1939743"/>
                <a:gd name="connsiteY722" fmla="*/ 37850 h 2523383"/>
                <a:gd name="connsiteX723" fmla="*/ 1391618 w 1939743"/>
                <a:gd name="connsiteY723" fmla="*/ 39712 h 2523383"/>
                <a:gd name="connsiteX724" fmla="*/ 1394662 w 1939743"/>
                <a:gd name="connsiteY724" fmla="*/ 41965 h 2523383"/>
                <a:gd name="connsiteX725" fmla="*/ 1400232 w 1939743"/>
                <a:gd name="connsiteY725" fmla="*/ 50078 h 2523383"/>
                <a:gd name="connsiteX726" fmla="*/ 1417905 w 1939743"/>
                <a:gd name="connsiteY726" fmla="*/ 79025 h 2523383"/>
                <a:gd name="connsiteX727" fmla="*/ 1419783 w 1939743"/>
                <a:gd name="connsiteY727" fmla="*/ 83578 h 2523383"/>
                <a:gd name="connsiteX728" fmla="*/ 1421793 w 1939743"/>
                <a:gd name="connsiteY728" fmla="*/ 90470 h 2523383"/>
                <a:gd name="connsiteX729" fmla="*/ 1423937 w 1939743"/>
                <a:gd name="connsiteY729" fmla="*/ 99686 h 2523383"/>
                <a:gd name="connsiteX730" fmla="*/ 1426949 w 1939743"/>
                <a:gd name="connsiteY730" fmla="*/ 102174 h 2523383"/>
                <a:gd name="connsiteX731" fmla="*/ 1432770 w 1939743"/>
                <a:gd name="connsiteY731" fmla="*/ 95861 h 2523383"/>
                <a:gd name="connsiteX732" fmla="*/ 1436689 w 1939743"/>
                <a:gd name="connsiteY732" fmla="*/ 89711 h 2523383"/>
                <a:gd name="connsiteX733" fmla="*/ 1434991 w 1939743"/>
                <a:gd name="connsiteY733" fmla="*/ 83734 h 2523383"/>
                <a:gd name="connsiteX734" fmla="*/ 1425243 w 1939743"/>
                <a:gd name="connsiteY734" fmla="*/ 69910 h 2523383"/>
                <a:gd name="connsiteX735" fmla="*/ 1423029 w 1939743"/>
                <a:gd name="connsiteY735" fmla="*/ 63957 h 2523383"/>
                <a:gd name="connsiteX736" fmla="*/ 1418148 w 1939743"/>
                <a:gd name="connsiteY736" fmla="*/ 53833 h 2523383"/>
                <a:gd name="connsiteX737" fmla="*/ 1407203 w 1939743"/>
                <a:gd name="connsiteY737" fmla="*/ 35518 h 2523383"/>
                <a:gd name="connsiteX738" fmla="*/ 1404285 w 1939743"/>
                <a:gd name="connsiteY738" fmla="*/ 26913 h 2523383"/>
                <a:gd name="connsiteX739" fmla="*/ 1402446 w 1939743"/>
                <a:gd name="connsiteY739" fmla="*/ 19543 h 2523383"/>
                <a:gd name="connsiteX740" fmla="*/ 1432746 w 1939743"/>
                <a:gd name="connsiteY740" fmla="*/ 12557 h 2523383"/>
                <a:gd name="connsiteX741" fmla="*/ 1461959 w 1939743"/>
                <a:gd name="connsiteY741" fmla="*/ 18721 h 2523383"/>
                <a:gd name="connsiteX742" fmla="*/ 1466708 w 1939743"/>
                <a:gd name="connsiteY742" fmla="*/ 23071 h 2523383"/>
                <a:gd name="connsiteX743" fmla="*/ 1469821 w 1939743"/>
                <a:gd name="connsiteY743" fmla="*/ 29103 h 2523383"/>
                <a:gd name="connsiteX744" fmla="*/ 1472880 w 1939743"/>
                <a:gd name="connsiteY744" fmla="*/ 38233 h 2523383"/>
                <a:gd name="connsiteX745" fmla="*/ 1477566 w 1939743"/>
                <a:gd name="connsiteY745" fmla="*/ 47504 h 2523383"/>
                <a:gd name="connsiteX746" fmla="*/ 1487033 w 1939743"/>
                <a:gd name="connsiteY746" fmla="*/ 61586 h 2523383"/>
                <a:gd name="connsiteX747" fmla="*/ 1500497 w 1939743"/>
                <a:gd name="connsiteY747" fmla="*/ 70270 h 2523383"/>
                <a:gd name="connsiteX748" fmla="*/ 1497923 w 1939743"/>
                <a:gd name="connsiteY748" fmla="*/ 64356 h 2523383"/>
                <a:gd name="connsiteX749" fmla="*/ 1487847 w 1939743"/>
                <a:gd name="connsiteY749" fmla="*/ 48842 h 2523383"/>
                <a:gd name="connsiteX750" fmla="*/ 1483293 w 1939743"/>
                <a:gd name="connsiteY750" fmla="*/ 38116 h 2523383"/>
                <a:gd name="connsiteX751" fmla="*/ 1483317 w 1939743"/>
                <a:gd name="connsiteY751" fmla="*/ 30801 h 2523383"/>
                <a:gd name="connsiteX752" fmla="*/ 1484130 w 1939743"/>
                <a:gd name="connsiteY752" fmla="*/ 25191 h 2523383"/>
                <a:gd name="connsiteX753" fmla="*/ 1485727 w 1939743"/>
                <a:gd name="connsiteY753" fmla="*/ 21311 h 2523383"/>
                <a:gd name="connsiteX754" fmla="*/ 1497133 w 1939743"/>
                <a:gd name="connsiteY754" fmla="*/ 6376 h 2523383"/>
                <a:gd name="connsiteX755" fmla="*/ 1513437 w 1939743"/>
                <a:gd name="connsiteY755" fmla="*/ 1839 h 2523383"/>
                <a:gd name="connsiteX756" fmla="*/ 1515322 w 1939743"/>
                <a:gd name="connsiteY756" fmla="*/ 2676 h 2523383"/>
                <a:gd name="connsiteX757" fmla="*/ 1527996 w 1939743"/>
                <a:gd name="connsiteY757" fmla="*/ 25606 h 2523383"/>
                <a:gd name="connsiteX758" fmla="*/ 1534013 w 1939743"/>
                <a:gd name="connsiteY758" fmla="*/ 34877 h 2523383"/>
                <a:gd name="connsiteX759" fmla="*/ 1538222 w 1939743"/>
                <a:gd name="connsiteY759" fmla="*/ 38585 h 2523383"/>
                <a:gd name="connsiteX760" fmla="*/ 1538386 w 1939743"/>
                <a:gd name="connsiteY760" fmla="*/ 36974 h 2523383"/>
                <a:gd name="connsiteX761" fmla="*/ 1532558 w 1939743"/>
                <a:gd name="connsiteY761" fmla="*/ 26561 h 2523383"/>
                <a:gd name="connsiteX762" fmla="*/ 1528075 w 1939743"/>
                <a:gd name="connsiteY762" fmla="*/ 20857 h 2523383"/>
                <a:gd name="connsiteX763" fmla="*/ 1527613 w 1939743"/>
                <a:gd name="connsiteY763" fmla="*/ 17274 h 2523383"/>
                <a:gd name="connsiteX764" fmla="*/ 1535045 w 1939743"/>
                <a:gd name="connsiteY764" fmla="*/ 6102 h 2523383"/>
                <a:gd name="connsiteX765" fmla="*/ 1539755 w 1939743"/>
                <a:gd name="connsiteY765" fmla="*/ 3286 h 2523383"/>
                <a:gd name="connsiteX766" fmla="*/ 1559533 w 1939743"/>
                <a:gd name="connsiteY766" fmla="*/ 0 h 2523383"/>
                <a:gd name="connsiteX767" fmla="*/ 1561778 w 1939743"/>
                <a:gd name="connsiteY767" fmla="*/ 1189 h 2523383"/>
                <a:gd name="connsiteX768" fmla="*/ 1563656 w 1939743"/>
                <a:gd name="connsiteY768" fmla="*/ 4303 h 2523383"/>
                <a:gd name="connsiteX769" fmla="*/ 1568326 w 1939743"/>
                <a:gd name="connsiteY769" fmla="*/ 16586 h 2523383"/>
                <a:gd name="connsiteX770" fmla="*/ 1570157 w 1939743"/>
                <a:gd name="connsiteY770" fmla="*/ 18127 h 2523383"/>
                <a:gd name="connsiteX771" fmla="*/ 1078407 w 1939743"/>
                <a:gd name="connsiteY771" fmla="*/ 319509 h 2523383"/>
                <a:gd name="connsiteX772" fmla="*/ 1081278 w 1939743"/>
                <a:gd name="connsiteY772" fmla="*/ 331354 h 2523383"/>
                <a:gd name="connsiteX773" fmla="*/ 1091871 w 1939743"/>
                <a:gd name="connsiteY773" fmla="*/ 359158 h 2523383"/>
                <a:gd name="connsiteX774" fmla="*/ 1096667 w 1939743"/>
                <a:gd name="connsiteY774" fmla="*/ 369110 h 2523383"/>
                <a:gd name="connsiteX775" fmla="*/ 1104819 w 1939743"/>
                <a:gd name="connsiteY775" fmla="*/ 381377 h 2523383"/>
                <a:gd name="connsiteX776" fmla="*/ 1105828 w 1939743"/>
                <a:gd name="connsiteY776" fmla="*/ 385766 h 2523383"/>
                <a:gd name="connsiteX777" fmla="*/ 1105922 w 1939743"/>
                <a:gd name="connsiteY777" fmla="*/ 387604 h 2523383"/>
                <a:gd name="connsiteX778" fmla="*/ 1105688 w 1939743"/>
                <a:gd name="connsiteY778" fmla="*/ 394066 h 2523383"/>
                <a:gd name="connsiteX779" fmla="*/ 1108011 w 1939743"/>
                <a:gd name="connsiteY779" fmla="*/ 396453 h 2523383"/>
                <a:gd name="connsiteX780" fmla="*/ 1115029 w 1939743"/>
                <a:gd name="connsiteY780" fmla="*/ 400153 h 2523383"/>
                <a:gd name="connsiteX781" fmla="*/ 1122844 w 1939743"/>
                <a:gd name="connsiteY781" fmla="*/ 406795 h 2523383"/>
                <a:gd name="connsiteX782" fmla="*/ 1124253 w 1939743"/>
                <a:gd name="connsiteY782" fmla="*/ 406420 h 2523383"/>
                <a:gd name="connsiteX783" fmla="*/ 1126975 w 1939743"/>
                <a:gd name="connsiteY783" fmla="*/ 402492 h 2523383"/>
                <a:gd name="connsiteX784" fmla="*/ 1130245 w 1939743"/>
                <a:gd name="connsiteY784" fmla="*/ 401413 h 2523383"/>
                <a:gd name="connsiteX785" fmla="*/ 1134540 w 1939743"/>
                <a:gd name="connsiteY785" fmla="*/ 402359 h 2523383"/>
                <a:gd name="connsiteX786" fmla="*/ 1136598 w 1939743"/>
                <a:gd name="connsiteY786" fmla="*/ 405168 h 2523383"/>
                <a:gd name="connsiteX787" fmla="*/ 1138100 w 1939743"/>
                <a:gd name="connsiteY787" fmla="*/ 409291 h 2523383"/>
                <a:gd name="connsiteX788" fmla="*/ 1138734 w 1939743"/>
                <a:gd name="connsiteY788" fmla="*/ 412232 h 2523383"/>
                <a:gd name="connsiteX789" fmla="*/ 1138828 w 1939743"/>
                <a:gd name="connsiteY789" fmla="*/ 414501 h 2523383"/>
                <a:gd name="connsiteX790" fmla="*/ 1137286 w 1939743"/>
                <a:gd name="connsiteY790" fmla="*/ 418906 h 2523383"/>
                <a:gd name="connsiteX791" fmla="*/ 1137458 w 1939743"/>
                <a:gd name="connsiteY791" fmla="*/ 420596 h 2523383"/>
                <a:gd name="connsiteX792" fmla="*/ 1138382 w 1939743"/>
                <a:gd name="connsiteY792" fmla="*/ 422638 h 2523383"/>
                <a:gd name="connsiteX793" fmla="*/ 1138546 w 1939743"/>
                <a:gd name="connsiteY793" fmla="*/ 425024 h 2523383"/>
                <a:gd name="connsiteX794" fmla="*/ 1136997 w 1939743"/>
                <a:gd name="connsiteY794" fmla="*/ 434310 h 2523383"/>
                <a:gd name="connsiteX795" fmla="*/ 1137427 w 1939743"/>
                <a:gd name="connsiteY795" fmla="*/ 437706 h 2523383"/>
                <a:gd name="connsiteX796" fmla="*/ 1141354 w 1939743"/>
                <a:gd name="connsiteY796" fmla="*/ 446077 h 2523383"/>
                <a:gd name="connsiteX797" fmla="*/ 1144914 w 1939743"/>
                <a:gd name="connsiteY797" fmla="*/ 450231 h 2523383"/>
                <a:gd name="connsiteX798" fmla="*/ 1151932 w 1939743"/>
                <a:gd name="connsiteY798" fmla="*/ 454729 h 2523383"/>
                <a:gd name="connsiteX799" fmla="*/ 1156501 w 1939743"/>
                <a:gd name="connsiteY799" fmla="*/ 454401 h 2523383"/>
                <a:gd name="connsiteX800" fmla="*/ 1159341 w 1939743"/>
                <a:gd name="connsiteY800" fmla="*/ 457249 h 2523383"/>
                <a:gd name="connsiteX801" fmla="*/ 1159411 w 1939743"/>
                <a:gd name="connsiteY801" fmla="*/ 455496 h 2523383"/>
                <a:gd name="connsiteX802" fmla="*/ 1158120 w 1939743"/>
                <a:gd name="connsiteY802" fmla="*/ 450192 h 2523383"/>
                <a:gd name="connsiteX803" fmla="*/ 1155366 w 1939743"/>
                <a:gd name="connsiteY803" fmla="*/ 442626 h 2523383"/>
                <a:gd name="connsiteX804" fmla="*/ 1150281 w 1939743"/>
                <a:gd name="connsiteY804" fmla="*/ 438715 h 2523383"/>
                <a:gd name="connsiteX805" fmla="*/ 1149538 w 1939743"/>
                <a:gd name="connsiteY805" fmla="*/ 434255 h 2523383"/>
                <a:gd name="connsiteX806" fmla="*/ 1149162 w 1939743"/>
                <a:gd name="connsiteY806" fmla="*/ 426612 h 2523383"/>
                <a:gd name="connsiteX807" fmla="*/ 1149600 w 1939743"/>
                <a:gd name="connsiteY807" fmla="*/ 421550 h 2523383"/>
                <a:gd name="connsiteX808" fmla="*/ 1152206 w 1939743"/>
                <a:gd name="connsiteY808" fmla="*/ 417451 h 2523383"/>
                <a:gd name="connsiteX809" fmla="*/ 1154412 w 1939743"/>
                <a:gd name="connsiteY809" fmla="*/ 416129 h 2523383"/>
                <a:gd name="connsiteX810" fmla="*/ 1160983 w 1939743"/>
                <a:gd name="connsiteY810" fmla="*/ 415941 h 2523383"/>
                <a:gd name="connsiteX811" fmla="*/ 1164606 w 1939743"/>
                <a:gd name="connsiteY811" fmla="*/ 417771 h 2523383"/>
                <a:gd name="connsiteX812" fmla="*/ 1170864 w 1939743"/>
                <a:gd name="connsiteY812" fmla="*/ 423490 h 2523383"/>
                <a:gd name="connsiteX813" fmla="*/ 1171514 w 1939743"/>
                <a:gd name="connsiteY813" fmla="*/ 426596 h 2523383"/>
                <a:gd name="connsiteX814" fmla="*/ 1171850 w 1939743"/>
                <a:gd name="connsiteY814" fmla="*/ 432714 h 2523383"/>
                <a:gd name="connsiteX815" fmla="*/ 1172108 w 1939743"/>
                <a:gd name="connsiteY815" fmla="*/ 444927 h 2523383"/>
                <a:gd name="connsiteX816" fmla="*/ 1171952 w 1939743"/>
                <a:gd name="connsiteY816" fmla="*/ 447540 h 2523383"/>
                <a:gd name="connsiteX817" fmla="*/ 1166601 w 1939743"/>
                <a:gd name="connsiteY817" fmla="*/ 454385 h 2523383"/>
                <a:gd name="connsiteX818" fmla="*/ 1165435 w 1939743"/>
                <a:gd name="connsiteY818" fmla="*/ 459009 h 2523383"/>
                <a:gd name="connsiteX819" fmla="*/ 1166789 w 1939743"/>
                <a:gd name="connsiteY819" fmla="*/ 460315 h 2523383"/>
                <a:gd name="connsiteX820" fmla="*/ 1171381 w 1939743"/>
                <a:gd name="connsiteY820" fmla="*/ 461340 h 2523383"/>
                <a:gd name="connsiteX821" fmla="*/ 1178469 w 1939743"/>
                <a:gd name="connsiteY821" fmla="*/ 465526 h 2523383"/>
                <a:gd name="connsiteX822" fmla="*/ 1181246 w 1939743"/>
                <a:gd name="connsiteY822" fmla="*/ 465948 h 2523383"/>
                <a:gd name="connsiteX823" fmla="*/ 1184008 w 1939743"/>
                <a:gd name="connsiteY823" fmla="*/ 475594 h 2523383"/>
                <a:gd name="connsiteX824" fmla="*/ 1186183 w 1939743"/>
                <a:gd name="connsiteY824" fmla="*/ 484724 h 2523383"/>
                <a:gd name="connsiteX825" fmla="*/ 1184595 w 1939743"/>
                <a:gd name="connsiteY825" fmla="*/ 495787 h 2523383"/>
                <a:gd name="connsiteX826" fmla="*/ 1182514 w 1939743"/>
                <a:gd name="connsiteY826" fmla="*/ 513374 h 2523383"/>
                <a:gd name="connsiteX827" fmla="*/ 1180847 w 1939743"/>
                <a:gd name="connsiteY827" fmla="*/ 517372 h 2523383"/>
                <a:gd name="connsiteX828" fmla="*/ 1179204 w 1939743"/>
                <a:gd name="connsiteY828" fmla="*/ 523427 h 2523383"/>
                <a:gd name="connsiteX829" fmla="*/ 1180354 w 1939743"/>
                <a:gd name="connsiteY829" fmla="*/ 524522 h 2523383"/>
                <a:gd name="connsiteX830" fmla="*/ 1187333 w 1939743"/>
                <a:gd name="connsiteY830" fmla="*/ 522113 h 2523383"/>
                <a:gd name="connsiteX831" fmla="*/ 1188741 w 1939743"/>
                <a:gd name="connsiteY831" fmla="*/ 521291 h 2523383"/>
                <a:gd name="connsiteX832" fmla="*/ 1193404 w 1939743"/>
                <a:gd name="connsiteY832" fmla="*/ 515377 h 2523383"/>
                <a:gd name="connsiteX833" fmla="*/ 1200249 w 1939743"/>
                <a:gd name="connsiteY833" fmla="*/ 516754 h 2523383"/>
                <a:gd name="connsiteX834" fmla="*/ 1202549 w 1939743"/>
                <a:gd name="connsiteY834" fmla="*/ 518287 h 2523383"/>
                <a:gd name="connsiteX835" fmla="*/ 1203684 w 1939743"/>
                <a:gd name="connsiteY835" fmla="*/ 520360 h 2523383"/>
                <a:gd name="connsiteX836" fmla="*/ 1205773 w 1939743"/>
                <a:gd name="connsiteY836" fmla="*/ 526940 h 2523383"/>
                <a:gd name="connsiteX837" fmla="*/ 1207494 w 1939743"/>
                <a:gd name="connsiteY837" fmla="*/ 535600 h 2523383"/>
                <a:gd name="connsiteX838" fmla="*/ 1208769 w 1939743"/>
                <a:gd name="connsiteY838" fmla="*/ 534810 h 2523383"/>
                <a:gd name="connsiteX839" fmla="*/ 1211953 w 1939743"/>
                <a:gd name="connsiteY839" fmla="*/ 524295 h 2523383"/>
                <a:gd name="connsiteX840" fmla="*/ 1213111 w 1939743"/>
                <a:gd name="connsiteY840" fmla="*/ 521690 h 2523383"/>
                <a:gd name="connsiteX841" fmla="*/ 1214699 w 1939743"/>
                <a:gd name="connsiteY841" fmla="*/ 519163 h 2523383"/>
                <a:gd name="connsiteX842" fmla="*/ 1215372 w 1939743"/>
                <a:gd name="connsiteY842" fmla="*/ 519633 h 2523383"/>
                <a:gd name="connsiteX843" fmla="*/ 1218587 w 1939743"/>
                <a:gd name="connsiteY843" fmla="*/ 529467 h 2523383"/>
                <a:gd name="connsiteX844" fmla="*/ 1225738 w 1939743"/>
                <a:gd name="connsiteY844" fmla="*/ 546639 h 2523383"/>
                <a:gd name="connsiteX845" fmla="*/ 1228195 w 1939743"/>
                <a:gd name="connsiteY845" fmla="*/ 553657 h 2523383"/>
                <a:gd name="connsiteX846" fmla="*/ 1228672 w 1939743"/>
                <a:gd name="connsiteY846" fmla="*/ 558820 h 2523383"/>
                <a:gd name="connsiteX847" fmla="*/ 1225613 w 1939743"/>
                <a:gd name="connsiteY847" fmla="*/ 564813 h 2523383"/>
                <a:gd name="connsiteX848" fmla="*/ 1223227 w 1939743"/>
                <a:gd name="connsiteY848" fmla="*/ 567794 h 2523383"/>
                <a:gd name="connsiteX849" fmla="*/ 1205624 w 1939743"/>
                <a:gd name="connsiteY849" fmla="*/ 580436 h 2523383"/>
                <a:gd name="connsiteX850" fmla="*/ 1197746 w 1939743"/>
                <a:gd name="connsiteY850" fmla="*/ 587532 h 2523383"/>
                <a:gd name="connsiteX851" fmla="*/ 1193818 w 1939743"/>
                <a:gd name="connsiteY851" fmla="*/ 592993 h 2523383"/>
                <a:gd name="connsiteX852" fmla="*/ 1191816 w 1939743"/>
                <a:gd name="connsiteY852" fmla="*/ 594808 h 2523383"/>
                <a:gd name="connsiteX853" fmla="*/ 1187583 w 1939743"/>
                <a:gd name="connsiteY853" fmla="*/ 593963 h 2523383"/>
                <a:gd name="connsiteX854" fmla="*/ 1186621 w 1939743"/>
                <a:gd name="connsiteY854" fmla="*/ 594871 h 2523383"/>
                <a:gd name="connsiteX855" fmla="*/ 1185314 w 1939743"/>
                <a:gd name="connsiteY855" fmla="*/ 603586 h 2523383"/>
                <a:gd name="connsiteX856" fmla="*/ 1183914 w 1939743"/>
                <a:gd name="connsiteY856" fmla="*/ 607294 h 2523383"/>
                <a:gd name="connsiteX857" fmla="*/ 1180268 w 1939743"/>
                <a:gd name="connsiteY857" fmla="*/ 613263 h 2523383"/>
                <a:gd name="connsiteX858" fmla="*/ 1175167 w 1939743"/>
                <a:gd name="connsiteY858" fmla="*/ 624005 h 2523383"/>
                <a:gd name="connsiteX859" fmla="*/ 1172124 w 1939743"/>
                <a:gd name="connsiteY859" fmla="*/ 628691 h 2523383"/>
                <a:gd name="connsiteX860" fmla="*/ 1166765 w 1939743"/>
                <a:gd name="connsiteY860" fmla="*/ 625272 h 2523383"/>
                <a:gd name="connsiteX861" fmla="*/ 1165435 w 1939743"/>
                <a:gd name="connsiteY861" fmla="*/ 620273 h 2523383"/>
                <a:gd name="connsiteX862" fmla="*/ 1164692 w 1939743"/>
                <a:gd name="connsiteY862" fmla="*/ 608945 h 2523383"/>
                <a:gd name="connsiteX863" fmla="*/ 1164590 w 1939743"/>
                <a:gd name="connsiteY863" fmla="*/ 604220 h 2523383"/>
                <a:gd name="connsiteX864" fmla="*/ 1164754 w 1939743"/>
                <a:gd name="connsiteY864" fmla="*/ 601724 h 2523383"/>
                <a:gd name="connsiteX865" fmla="*/ 1165427 w 1939743"/>
                <a:gd name="connsiteY865" fmla="*/ 597656 h 2523383"/>
                <a:gd name="connsiteX866" fmla="*/ 1167751 w 1939743"/>
                <a:gd name="connsiteY866" fmla="*/ 587798 h 2523383"/>
                <a:gd name="connsiteX867" fmla="*/ 1167469 w 1939743"/>
                <a:gd name="connsiteY867" fmla="*/ 586758 h 2523383"/>
                <a:gd name="connsiteX868" fmla="*/ 1166397 w 1939743"/>
                <a:gd name="connsiteY868" fmla="*/ 587587 h 2523383"/>
                <a:gd name="connsiteX869" fmla="*/ 1162838 w 1939743"/>
                <a:gd name="connsiteY869" fmla="*/ 592524 h 2523383"/>
                <a:gd name="connsiteX870" fmla="*/ 1161437 w 1939743"/>
                <a:gd name="connsiteY870" fmla="*/ 595113 h 2523383"/>
                <a:gd name="connsiteX871" fmla="*/ 1160131 w 1939743"/>
                <a:gd name="connsiteY871" fmla="*/ 599619 h 2523383"/>
                <a:gd name="connsiteX872" fmla="*/ 1159552 w 1939743"/>
                <a:gd name="connsiteY872" fmla="*/ 607153 h 2523383"/>
                <a:gd name="connsiteX873" fmla="*/ 1160068 w 1939743"/>
                <a:gd name="connsiteY873" fmla="*/ 620938 h 2523383"/>
                <a:gd name="connsiteX874" fmla="*/ 1159560 w 1939743"/>
                <a:gd name="connsiteY874" fmla="*/ 626454 h 2523383"/>
                <a:gd name="connsiteX875" fmla="*/ 1158151 w 1939743"/>
                <a:gd name="connsiteY875" fmla="*/ 629184 h 2523383"/>
                <a:gd name="connsiteX876" fmla="*/ 1158715 w 1939743"/>
                <a:gd name="connsiteY876" fmla="*/ 631304 h 2523383"/>
                <a:gd name="connsiteX877" fmla="*/ 1162908 w 1939743"/>
                <a:gd name="connsiteY877" fmla="*/ 634215 h 2523383"/>
                <a:gd name="connsiteX878" fmla="*/ 1163651 w 1939743"/>
                <a:gd name="connsiteY878" fmla="*/ 635490 h 2523383"/>
                <a:gd name="connsiteX879" fmla="*/ 1164113 w 1939743"/>
                <a:gd name="connsiteY879" fmla="*/ 637798 h 2523383"/>
                <a:gd name="connsiteX880" fmla="*/ 1164293 w 1939743"/>
                <a:gd name="connsiteY880" fmla="*/ 641123 h 2523383"/>
                <a:gd name="connsiteX881" fmla="*/ 1164089 w 1939743"/>
                <a:gd name="connsiteY881" fmla="*/ 644182 h 2523383"/>
                <a:gd name="connsiteX882" fmla="*/ 1162830 w 1939743"/>
                <a:gd name="connsiteY882" fmla="*/ 648884 h 2523383"/>
                <a:gd name="connsiteX883" fmla="*/ 1160475 w 1939743"/>
                <a:gd name="connsiteY883" fmla="*/ 650792 h 2523383"/>
                <a:gd name="connsiteX884" fmla="*/ 1157471 w 1939743"/>
                <a:gd name="connsiteY884" fmla="*/ 648657 h 2523383"/>
                <a:gd name="connsiteX885" fmla="*/ 1150969 w 1939743"/>
                <a:gd name="connsiteY885" fmla="*/ 637008 h 2523383"/>
                <a:gd name="connsiteX886" fmla="*/ 1148145 w 1939743"/>
                <a:gd name="connsiteY886" fmla="*/ 637657 h 2523383"/>
                <a:gd name="connsiteX887" fmla="*/ 1147433 w 1939743"/>
                <a:gd name="connsiteY887" fmla="*/ 638995 h 2523383"/>
                <a:gd name="connsiteX888" fmla="*/ 1148044 w 1939743"/>
                <a:gd name="connsiteY888" fmla="*/ 643157 h 2523383"/>
                <a:gd name="connsiteX889" fmla="*/ 1150038 w 1939743"/>
                <a:gd name="connsiteY889" fmla="*/ 652443 h 2523383"/>
                <a:gd name="connsiteX890" fmla="*/ 1150406 w 1939743"/>
                <a:gd name="connsiteY890" fmla="*/ 660110 h 2523383"/>
                <a:gd name="connsiteX891" fmla="*/ 1149483 w 1939743"/>
                <a:gd name="connsiteY891" fmla="*/ 666455 h 2523383"/>
                <a:gd name="connsiteX892" fmla="*/ 1147621 w 1939743"/>
                <a:gd name="connsiteY892" fmla="*/ 676406 h 2523383"/>
                <a:gd name="connsiteX893" fmla="*/ 1146346 w 1939743"/>
                <a:gd name="connsiteY893" fmla="*/ 681695 h 2523383"/>
                <a:gd name="connsiteX894" fmla="*/ 1145657 w 1939743"/>
                <a:gd name="connsiteY894" fmla="*/ 682399 h 2523383"/>
                <a:gd name="connsiteX895" fmla="*/ 1142426 w 1939743"/>
                <a:gd name="connsiteY895" fmla="*/ 682556 h 2523383"/>
                <a:gd name="connsiteX896" fmla="*/ 1139657 w 1939743"/>
                <a:gd name="connsiteY896" fmla="*/ 679888 h 2523383"/>
                <a:gd name="connsiteX897" fmla="*/ 1131434 w 1939743"/>
                <a:gd name="connsiteY897" fmla="*/ 662481 h 2523383"/>
                <a:gd name="connsiteX898" fmla="*/ 1127366 w 1939743"/>
                <a:gd name="connsiteY898" fmla="*/ 654986 h 2523383"/>
                <a:gd name="connsiteX899" fmla="*/ 1121420 w 1939743"/>
                <a:gd name="connsiteY899" fmla="*/ 640207 h 2523383"/>
                <a:gd name="connsiteX900" fmla="*/ 1119903 w 1939743"/>
                <a:gd name="connsiteY900" fmla="*/ 637141 h 2523383"/>
                <a:gd name="connsiteX901" fmla="*/ 1118987 w 1939743"/>
                <a:gd name="connsiteY901" fmla="*/ 636460 h 2523383"/>
                <a:gd name="connsiteX902" fmla="*/ 1118127 w 1939743"/>
                <a:gd name="connsiteY902" fmla="*/ 642852 h 2523383"/>
                <a:gd name="connsiteX903" fmla="*/ 1119777 w 1939743"/>
                <a:gd name="connsiteY903" fmla="*/ 648735 h 2523383"/>
                <a:gd name="connsiteX904" fmla="*/ 1125129 w 1939743"/>
                <a:gd name="connsiteY904" fmla="*/ 662481 h 2523383"/>
                <a:gd name="connsiteX905" fmla="*/ 1128329 w 1939743"/>
                <a:gd name="connsiteY905" fmla="*/ 672385 h 2523383"/>
                <a:gd name="connsiteX906" fmla="*/ 1130629 w 1939743"/>
                <a:gd name="connsiteY906" fmla="*/ 680529 h 2523383"/>
                <a:gd name="connsiteX907" fmla="*/ 1130996 w 1939743"/>
                <a:gd name="connsiteY907" fmla="*/ 683886 h 2523383"/>
                <a:gd name="connsiteX908" fmla="*/ 1130206 w 1939743"/>
                <a:gd name="connsiteY908" fmla="*/ 685208 h 2523383"/>
                <a:gd name="connsiteX909" fmla="*/ 1129025 w 1939743"/>
                <a:gd name="connsiteY909" fmla="*/ 684457 h 2523383"/>
                <a:gd name="connsiteX910" fmla="*/ 1127452 w 1939743"/>
                <a:gd name="connsiteY910" fmla="*/ 681625 h 2523383"/>
                <a:gd name="connsiteX911" fmla="*/ 1122578 w 1939743"/>
                <a:gd name="connsiteY911" fmla="*/ 676837 h 2523383"/>
                <a:gd name="connsiteX912" fmla="*/ 1120552 w 1939743"/>
                <a:gd name="connsiteY912" fmla="*/ 674153 h 2523383"/>
                <a:gd name="connsiteX913" fmla="*/ 1119230 w 1939743"/>
                <a:gd name="connsiteY913" fmla="*/ 671047 h 2523383"/>
                <a:gd name="connsiteX914" fmla="*/ 1116797 w 1939743"/>
                <a:gd name="connsiteY914" fmla="*/ 668685 h 2523383"/>
                <a:gd name="connsiteX915" fmla="*/ 1113261 w 1939743"/>
                <a:gd name="connsiteY915" fmla="*/ 667057 h 2523383"/>
                <a:gd name="connsiteX916" fmla="*/ 1109701 w 1939743"/>
                <a:gd name="connsiteY916" fmla="*/ 666744 h 2523383"/>
                <a:gd name="connsiteX917" fmla="*/ 1106133 w 1939743"/>
                <a:gd name="connsiteY917" fmla="*/ 667738 h 2523383"/>
                <a:gd name="connsiteX918" fmla="*/ 1105461 w 1939743"/>
                <a:gd name="connsiteY918" fmla="*/ 669256 h 2523383"/>
                <a:gd name="connsiteX919" fmla="*/ 1109482 w 1939743"/>
                <a:gd name="connsiteY919" fmla="*/ 673496 h 2523383"/>
                <a:gd name="connsiteX920" fmla="*/ 1110882 w 1939743"/>
                <a:gd name="connsiteY920" fmla="*/ 675851 h 2523383"/>
                <a:gd name="connsiteX921" fmla="*/ 1111923 w 1939743"/>
                <a:gd name="connsiteY921" fmla="*/ 678855 h 2523383"/>
                <a:gd name="connsiteX922" fmla="*/ 1112603 w 1939743"/>
                <a:gd name="connsiteY922" fmla="*/ 682501 h 2523383"/>
                <a:gd name="connsiteX923" fmla="*/ 1111281 w 1939743"/>
                <a:gd name="connsiteY923" fmla="*/ 684801 h 2523383"/>
                <a:gd name="connsiteX924" fmla="*/ 1106290 w 1939743"/>
                <a:gd name="connsiteY924" fmla="*/ 686240 h 2523383"/>
                <a:gd name="connsiteX925" fmla="*/ 1099617 w 1939743"/>
                <a:gd name="connsiteY925" fmla="*/ 685325 h 2523383"/>
                <a:gd name="connsiteX926" fmla="*/ 1088828 w 1939743"/>
                <a:gd name="connsiteY926" fmla="*/ 682157 h 2523383"/>
                <a:gd name="connsiteX927" fmla="*/ 1078079 w 1939743"/>
                <a:gd name="connsiteY927" fmla="*/ 676907 h 2523383"/>
                <a:gd name="connsiteX928" fmla="*/ 1068151 w 1939743"/>
                <a:gd name="connsiteY928" fmla="*/ 668700 h 2523383"/>
                <a:gd name="connsiteX929" fmla="*/ 1060969 w 1939743"/>
                <a:gd name="connsiteY929" fmla="*/ 660415 h 2523383"/>
                <a:gd name="connsiteX930" fmla="*/ 1058129 w 1939743"/>
                <a:gd name="connsiteY930" fmla="*/ 655979 h 2523383"/>
                <a:gd name="connsiteX931" fmla="*/ 1057237 w 1939743"/>
                <a:gd name="connsiteY931" fmla="*/ 652647 h 2523383"/>
                <a:gd name="connsiteX932" fmla="*/ 1059928 w 1939743"/>
                <a:gd name="connsiteY932" fmla="*/ 649728 h 2523383"/>
                <a:gd name="connsiteX933" fmla="*/ 1069348 w 1939743"/>
                <a:gd name="connsiteY933" fmla="*/ 645973 h 2523383"/>
                <a:gd name="connsiteX934" fmla="*/ 1078791 w 1939743"/>
                <a:gd name="connsiteY934" fmla="*/ 643556 h 2523383"/>
                <a:gd name="connsiteX935" fmla="*/ 1077296 w 1939743"/>
                <a:gd name="connsiteY935" fmla="*/ 641451 h 2523383"/>
                <a:gd name="connsiteX936" fmla="*/ 1060163 w 1939743"/>
                <a:gd name="connsiteY936" fmla="*/ 636648 h 2523383"/>
                <a:gd name="connsiteX937" fmla="*/ 1054522 w 1939743"/>
                <a:gd name="connsiteY937" fmla="*/ 635772 h 2523383"/>
                <a:gd name="connsiteX938" fmla="*/ 1051518 w 1939743"/>
                <a:gd name="connsiteY938" fmla="*/ 637039 h 2523383"/>
                <a:gd name="connsiteX939" fmla="*/ 1048068 w 1939743"/>
                <a:gd name="connsiteY939" fmla="*/ 636296 h 2523383"/>
                <a:gd name="connsiteX940" fmla="*/ 1045369 w 1939743"/>
                <a:gd name="connsiteY940" fmla="*/ 632462 h 2523383"/>
                <a:gd name="connsiteX941" fmla="*/ 1041793 w 1939743"/>
                <a:gd name="connsiteY941" fmla="*/ 625179 h 2523383"/>
                <a:gd name="connsiteX942" fmla="*/ 1039986 w 1939743"/>
                <a:gd name="connsiteY942" fmla="*/ 620336 h 2523383"/>
                <a:gd name="connsiteX943" fmla="*/ 1040229 w 1939743"/>
                <a:gd name="connsiteY943" fmla="*/ 618435 h 2523383"/>
                <a:gd name="connsiteX944" fmla="*/ 1041590 w 1939743"/>
                <a:gd name="connsiteY944" fmla="*/ 617355 h 2523383"/>
                <a:gd name="connsiteX945" fmla="*/ 1049343 w 1939743"/>
                <a:gd name="connsiteY945" fmla="*/ 618278 h 2523383"/>
                <a:gd name="connsiteX946" fmla="*/ 1050407 w 1939743"/>
                <a:gd name="connsiteY946" fmla="*/ 617543 h 2523383"/>
                <a:gd name="connsiteX947" fmla="*/ 1046527 w 1939743"/>
                <a:gd name="connsiteY947" fmla="*/ 613882 h 2523383"/>
                <a:gd name="connsiteX948" fmla="*/ 1034103 w 1939743"/>
                <a:gd name="connsiteY948" fmla="*/ 606606 h 2523383"/>
                <a:gd name="connsiteX949" fmla="*/ 1029440 w 1939743"/>
                <a:gd name="connsiteY949" fmla="*/ 600136 h 2523383"/>
                <a:gd name="connsiteX950" fmla="*/ 1028587 w 1939743"/>
                <a:gd name="connsiteY950" fmla="*/ 597601 h 2523383"/>
                <a:gd name="connsiteX951" fmla="*/ 1028235 w 1939743"/>
                <a:gd name="connsiteY951" fmla="*/ 595105 h 2523383"/>
                <a:gd name="connsiteX952" fmla="*/ 1028384 w 1939743"/>
                <a:gd name="connsiteY952" fmla="*/ 592649 h 2523383"/>
                <a:gd name="connsiteX953" fmla="*/ 1033055 w 1939743"/>
                <a:gd name="connsiteY953" fmla="*/ 587673 h 2523383"/>
                <a:gd name="connsiteX954" fmla="*/ 1047465 w 1939743"/>
                <a:gd name="connsiteY954" fmla="*/ 575828 h 2523383"/>
                <a:gd name="connsiteX955" fmla="*/ 1052410 w 1939743"/>
                <a:gd name="connsiteY955" fmla="*/ 573982 h 2523383"/>
                <a:gd name="connsiteX956" fmla="*/ 1057393 w 1939743"/>
                <a:gd name="connsiteY956" fmla="*/ 573865 h 2523383"/>
                <a:gd name="connsiteX957" fmla="*/ 1060859 w 1939743"/>
                <a:gd name="connsiteY957" fmla="*/ 570430 h 2523383"/>
                <a:gd name="connsiteX958" fmla="*/ 1063856 w 1939743"/>
                <a:gd name="connsiteY958" fmla="*/ 559055 h 2523383"/>
                <a:gd name="connsiteX959" fmla="*/ 1078783 w 1939743"/>
                <a:gd name="connsiteY959" fmla="*/ 554940 h 2523383"/>
                <a:gd name="connsiteX960" fmla="*/ 1090283 w 1939743"/>
                <a:gd name="connsiteY960" fmla="*/ 549784 h 2523383"/>
                <a:gd name="connsiteX961" fmla="*/ 1091245 w 1939743"/>
                <a:gd name="connsiteY961" fmla="*/ 548376 h 2523383"/>
                <a:gd name="connsiteX962" fmla="*/ 1082616 w 1939743"/>
                <a:gd name="connsiteY962" fmla="*/ 549330 h 2523383"/>
                <a:gd name="connsiteX963" fmla="*/ 1070419 w 1939743"/>
                <a:gd name="connsiteY963" fmla="*/ 548298 h 2523383"/>
                <a:gd name="connsiteX964" fmla="*/ 1065225 w 1939743"/>
                <a:gd name="connsiteY964" fmla="*/ 540443 h 2523383"/>
                <a:gd name="connsiteX965" fmla="*/ 1061704 w 1939743"/>
                <a:gd name="connsiteY965" fmla="*/ 539097 h 2523383"/>
                <a:gd name="connsiteX966" fmla="*/ 1057808 w 1939743"/>
                <a:gd name="connsiteY966" fmla="*/ 539160 h 2523383"/>
                <a:gd name="connsiteX967" fmla="*/ 1053278 w 1939743"/>
                <a:gd name="connsiteY967" fmla="*/ 541632 h 2523383"/>
                <a:gd name="connsiteX968" fmla="*/ 1045533 w 1939743"/>
                <a:gd name="connsiteY968" fmla="*/ 548924 h 2523383"/>
                <a:gd name="connsiteX969" fmla="*/ 1041809 w 1939743"/>
                <a:gd name="connsiteY969" fmla="*/ 550613 h 2523383"/>
                <a:gd name="connsiteX970" fmla="*/ 1033407 w 1939743"/>
                <a:gd name="connsiteY970" fmla="*/ 558108 h 2523383"/>
                <a:gd name="connsiteX971" fmla="*/ 1031067 w 1939743"/>
                <a:gd name="connsiteY971" fmla="*/ 557576 h 2523383"/>
                <a:gd name="connsiteX972" fmla="*/ 1029894 w 1939743"/>
                <a:gd name="connsiteY972" fmla="*/ 556684 h 2523383"/>
                <a:gd name="connsiteX973" fmla="*/ 1029542 w 1939743"/>
                <a:gd name="connsiteY973" fmla="*/ 555221 h 2523383"/>
                <a:gd name="connsiteX974" fmla="*/ 1031060 w 1939743"/>
                <a:gd name="connsiteY974" fmla="*/ 550246 h 2523383"/>
                <a:gd name="connsiteX975" fmla="*/ 1033266 w 1939743"/>
                <a:gd name="connsiteY975" fmla="*/ 546835 h 2523383"/>
                <a:gd name="connsiteX976" fmla="*/ 1032812 w 1939743"/>
                <a:gd name="connsiteY976" fmla="*/ 545661 h 2523383"/>
                <a:gd name="connsiteX977" fmla="*/ 1029518 w 1939743"/>
                <a:gd name="connsiteY977" fmla="*/ 544941 h 2523383"/>
                <a:gd name="connsiteX978" fmla="*/ 1025701 w 1939743"/>
                <a:gd name="connsiteY978" fmla="*/ 545082 h 2523383"/>
                <a:gd name="connsiteX979" fmla="*/ 1023049 w 1939743"/>
                <a:gd name="connsiteY979" fmla="*/ 546264 h 2523383"/>
                <a:gd name="connsiteX980" fmla="*/ 1013363 w 1939743"/>
                <a:gd name="connsiteY980" fmla="*/ 552859 h 2523383"/>
                <a:gd name="connsiteX981" fmla="*/ 1009021 w 1939743"/>
                <a:gd name="connsiteY981" fmla="*/ 557772 h 2523383"/>
                <a:gd name="connsiteX982" fmla="*/ 1007715 w 1939743"/>
                <a:gd name="connsiteY982" fmla="*/ 558210 h 2523383"/>
                <a:gd name="connsiteX983" fmla="*/ 1003028 w 1939743"/>
                <a:gd name="connsiteY983" fmla="*/ 550527 h 2523383"/>
                <a:gd name="connsiteX984" fmla="*/ 995549 w 1939743"/>
                <a:gd name="connsiteY984" fmla="*/ 546287 h 2523383"/>
                <a:gd name="connsiteX985" fmla="*/ 993883 w 1939743"/>
                <a:gd name="connsiteY985" fmla="*/ 542970 h 2523383"/>
                <a:gd name="connsiteX986" fmla="*/ 995416 w 1939743"/>
                <a:gd name="connsiteY986" fmla="*/ 529858 h 2523383"/>
                <a:gd name="connsiteX987" fmla="*/ 997599 w 1939743"/>
                <a:gd name="connsiteY987" fmla="*/ 527143 h 2523383"/>
                <a:gd name="connsiteX988" fmla="*/ 1003333 w 1939743"/>
                <a:gd name="connsiteY988" fmla="*/ 524921 h 2523383"/>
                <a:gd name="connsiteX989" fmla="*/ 1020514 w 1939743"/>
                <a:gd name="connsiteY989" fmla="*/ 512858 h 2523383"/>
                <a:gd name="connsiteX990" fmla="*/ 1021484 w 1939743"/>
                <a:gd name="connsiteY990" fmla="*/ 510518 h 2523383"/>
                <a:gd name="connsiteX991" fmla="*/ 1023103 w 1939743"/>
                <a:gd name="connsiteY991" fmla="*/ 504361 h 2523383"/>
                <a:gd name="connsiteX992" fmla="*/ 1019176 w 1939743"/>
                <a:gd name="connsiteY992" fmla="*/ 505676 h 2523383"/>
                <a:gd name="connsiteX993" fmla="*/ 1010562 w 1939743"/>
                <a:gd name="connsiteY993" fmla="*/ 511621 h 2523383"/>
                <a:gd name="connsiteX994" fmla="*/ 1003451 w 1939743"/>
                <a:gd name="connsiteY994" fmla="*/ 514571 h 2523383"/>
                <a:gd name="connsiteX995" fmla="*/ 997841 w 1939743"/>
                <a:gd name="connsiteY995" fmla="*/ 514555 h 2523383"/>
                <a:gd name="connsiteX996" fmla="*/ 993742 w 1939743"/>
                <a:gd name="connsiteY996" fmla="*/ 513710 h 2523383"/>
                <a:gd name="connsiteX997" fmla="*/ 991145 w 1939743"/>
                <a:gd name="connsiteY997" fmla="*/ 512044 h 2523383"/>
                <a:gd name="connsiteX998" fmla="*/ 988023 w 1939743"/>
                <a:gd name="connsiteY998" fmla="*/ 508257 h 2523383"/>
                <a:gd name="connsiteX999" fmla="*/ 977853 w 1939743"/>
                <a:gd name="connsiteY999" fmla="*/ 490592 h 2523383"/>
                <a:gd name="connsiteX1000" fmla="*/ 975083 w 1939743"/>
                <a:gd name="connsiteY1000" fmla="*/ 481955 h 2523383"/>
                <a:gd name="connsiteX1001" fmla="*/ 974692 w 1939743"/>
                <a:gd name="connsiteY1001" fmla="*/ 474280 h 2523383"/>
                <a:gd name="connsiteX1002" fmla="*/ 973980 w 1939743"/>
                <a:gd name="connsiteY1002" fmla="*/ 468405 h 2523383"/>
                <a:gd name="connsiteX1003" fmla="*/ 971038 w 1939743"/>
                <a:gd name="connsiteY1003" fmla="*/ 454182 h 2523383"/>
                <a:gd name="connsiteX1004" fmla="*/ 992803 w 1939743"/>
                <a:gd name="connsiteY1004" fmla="*/ 463038 h 2523383"/>
                <a:gd name="connsiteX1005" fmla="*/ 1001323 w 1939743"/>
                <a:gd name="connsiteY1005" fmla="*/ 464712 h 2523383"/>
                <a:gd name="connsiteX1006" fmla="*/ 1017744 w 1939743"/>
                <a:gd name="connsiteY1006" fmla="*/ 465291 h 2523383"/>
                <a:gd name="connsiteX1007" fmla="*/ 1018511 w 1939743"/>
                <a:gd name="connsiteY1007" fmla="*/ 464423 h 2523383"/>
                <a:gd name="connsiteX1008" fmla="*/ 1018753 w 1939743"/>
                <a:gd name="connsiteY1008" fmla="*/ 462123 h 2523383"/>
                <a:gd name="connsiteX1009" fmla="*/ 1018464 w 1939743"/>
                <a:gd name="connsiteY1009" fmla="*/ 458375 h 2523383"/>
                <a:gd name="connsiteX1010" fmla="*/ 1018589 w 1939743"/>
                <a:gd name="connsiteY1010" fmla="*/ 455480 h 2523383"/>
                <a:gd name="connsiteX1011" fmla="*/ 1019129 w 1939743"/>
                <a:gd name="connsiteY1011" fmla="*/ 453454 h 2523383"/>
                <a:gd name="connsiteX1012" fmla="*/ 1025231 w 1939743"/>
                <a:gd name="connsiteY1012" fmla="*/ 448291 h 2523383"/>
                <a:gd name="connsiteX1013" fmla="*/ 1026154 w 1939743"/>
                <a:gd name="connsiteY1013" fmla="*/ 446585 h 2523383"/>
                <a:gd name="connsiteX1014" fmla="*/ 1018965 w 1939743"/>
                <a:gd name="connsiteY1014" fmla="*/ 445732 h 2523383"/>
                <a:gd name="connsiteX1015" fmla="*/ 1005743 w 1939743"/>
                <a:gd name="connsiteY1015" fmla="*/ 454362 h 2523383"/>
                <a:gd name="connsiteX1016" fmla="*/ 1001072 w 1939743"/>
                <a:gd name="connsiteY1016" fmla="*/ 454283 h 2523383"/>
                <a:gd name="connsiteX1017" fmla="*/ 995776 w 1939743"/>
                <a:gd name="connsiteY1017" fmla="*/ 441930 h 2523383"/>
                <a:gd name="connsiteX1018" fmla="*/ 990120 w 1939743"/>
                <a:gd name="connsiteY1018" fmla="*/ 444105 h 2523383"/>
                <a:gd name="connsiteX1019" fmla="*/ 987444 w 1939743"/>
                <a:gd name="connsiteY1019" fmla="*/ 443127 h 2523383"/>
                <a:gd name="connsiteX1020" fmla="*/ 983282 w 1939743"/>
                <a:gd name="connsiteY1020" fmla="*/ 439998 h 2523383"/>
                <a:gd name="connsiteX1021" fmla="*/ 981240 w 1939743"/>
                <a:gd name="connsiteY1021" fmla="*/ 437260 h 2523383"/>
                <a:gd name="connsiteX1022" fmla="*/ 979918 w 1939743"/>
                <a:gd name="connsiteY1022" fmla="*/ 433864 h 2523383"/>
                <a:gd name="connsiteX1023" fmla="*/ 979355 w 1939743"/>
                <a:gd name="connsiteY1023" fmla="*/ 431009 h 2523383"/>
                <a:gd name="connsiteX1024" fmla="*/ 979542 w 1939743"/>
                <a:gd name="connsiteY1024" fmla="*/ 428677 h 2523383"/>
                <a:gd name="connsiteX1025" fmla="*/ 980661 w 1939743"/>
                <a:gd name="connsiteY1025" fmla="*/ 426072 h 2523383"/>
                <a:gd name="connsiteX1026" fmla="*/ 985543 w 1939743"/>
                <a:gd name="connsiteY1026" fmla="*/ 422442 h 2523383"/>
                <a:gd name="connsiteX1027" fmla="*/ 987749 w 1939743"/>
                <a:gd name="connsiteY1027" fmla="*/ 422098 h 2523383"/>
                <a:gd name="connsiteX1028" fmla="*/ 993554 w 1939743"/>
                <a:gd name="connsiteY1028" fmla="*/ 424429 h 2523383"/>
                <a:gd name="connsiteX1029" fmla="*/ 997912 w 1939743"/>
                <a:gd name="connsiteY1029" fmla="*/ 424257 h 2523383"/>
                <a:gd name="connsiteX1030" fmla="*/ 996472 w 1939743"/>
                <a:gd name="connsiteY1030" fmla="*/ 420369 h 2523383"/>
                <a:gd name="connsiteX1031" fmla="*/ 990182 w 1939743"/>
                <a:gd name="connsiteY1031" fmla="*/ 410511 h 2523383"/>
                <a:gd name="connsiteX1032" fmla="*/ 984675 w 1939743"/>
                <a:gd name="connsiteY1032" fmla="*/ 399504 h 2523383"/>
                <a:gd name="connsiteX1033" fmla="*/ 985089 w 1939743"/>
                <a:gd name="connsiteY1033" fmla="*/ 380923 h 2523383"/>
                <a:gd name="connsiteX1034" fmla="*/ 989611 w 1939743"/>
                <a:gd name="connsiteY1034" fmla="*/ 376949 h 2523383"/>
                <a:gd name="connsiteX1035" fmla="*/ 994297 w 1939743"/>
                <a:gd name="connsiteY1035" fmla="*/ 376292 h 2523383"/>
                <a:gd name="connsiteX1036" fmla="*/ 998866 w 1939743"/>
                <a:gd name="connsiteY1036" fmla="*/ 381033 h 2523383"/>
                <a:gd name="connsiteX1037" fmla="*/ 1005008 w 1939743"/>
                <a:gd name="connsiteY1037" fmla="*/ 381682 h 2523383"/>
                <a:gd name="connsiteX1038" fmla="*/ 1009404 w 1939743"/>
                <a:gd name="connsiteY1038" fmla="*/ 387010 h 2523383"/>
                <a:gd name="connsiteX1039" fmla="*/ 1012330 w 1939743"/>
                <a:gd name="connsiteY1039" fmla="*/ 397165 h 2523383"/>
                <a:gd name="connsiteX1040" fmla="*/ 1015804 w 1939743"/>
                <a:gd name="connsiteY1040" fmla="*/ 396977 h 2523383"/>
                <a:gd name="connsiteX1041" fmla="*/ 1021273 w 1939743"/>
                <a:gd name="connsiteY1041" fmla="*/ 398886 h 2523383"/>
                <a:gd name="connsiteX1042" fmla="*/ 1033516 w 1939743"/>
                <a:gd name="connsiteY1042" fmla="*/ 398737 h 2523383"/>
                <a:gd name="connsiteX1043" fmla="*/ 1031302 w 1939743"/>
                <a:gd name="connsiteY1043" fmla="*/ 395123 h 2523383"/>
                <a:gd name="connsiteX1044" fmla="*/ 1027492 w 1939743"/>
                <a:gd name="connsiteY1044" fmla="*/ 391962 h 2523383"/>
                <a:gd name="connsiteX1045" fmla="*/ 1018840 w 1939743"/>
                <a:gd name="connsiteY1045" fmla="*/ 387792 h 2523383"/>
                <a:gd name="connsiteX1046" fmla="*/ 1014615 w 1939743"/>
                <a:gd name="connsiteY1046" fmla="*/ 372771 h 2523383"/>
                <a:gd name="connsiteX1047" fmla="*/ 1005673 w 1939743"/>
                <a:gd name="connsiteY1047" fmla="*/ 364955 h 2523383"/>
                <a:gd name="connsiteX1048" fmla="*/ 998671 w 1939743"/>
                <a:gd name="connsiteY1048" fmla="*/ 360848 h 2523383"/>
                <a:gd name="connsiteX1049" fmla="*/ 998788 w 1939743"/>
                <a:gd name="connsiteY1049" fmla="*/ 357382 h 2523383"/>
                <a:gd name="connsiteX1050" fmla="*/ 1004045 w 1939743"/>
                <a:gd name="connsiteY1050" fmla="*/ 338223 h 2523383"/>
                <a:gd name="connsiteX1051" fmla="*/ 1010398 w 1939743"/>
                <a:gd name="connsiteY1051" fmla="*/ 331346 h 2523383"/>
                <a:gd name="connsiteX1052" fmla="*/ 1020522 w 1939743"/>
                <a:gd name="connsiteY1052" fmla="*/ 333951 h 2523383"/>
                <a:gd name="connsiteX1053" fmla="*/ 1027179 w 1939743"/>
                <a:gd name="connsiteY1053" fmla="*/ 330282 h 2523383"/>
                <a:gd name="connsiteX1054" fmla="*/ 1035746 w 1939743"/>
                <a:gd name="connsiteY1054" fmla="*/ 323413 h 2523383"/>
                <a:gd name="connsiteX1055" fmla="*/ 1044140 w 1939743"/>
                <a:gd name="connsiteY1055" fmla="*/ 326597 h 2523383"/>
                <a:gd name="connsiteX1056" fmla="*/ 1046308 w 1939743"/>
                <a:gd name="connsiteY1056" fmla="*/ 326300 h 2523383"/>
                <a:gd name="connsiteX1057" fmla="*/ 1047591 w 1939743"/>
                <a:gd name="connsiteY1057" fmla="*/ 324180 h 2523383"/>
                <a:gd name="connsiteX1058" fmla="*/ 1048709 w 1939743"/>
                <a:gd name="connsiteY1058" fmla="*/ 320119 h 2523383"/>
                <a:gd name="connsiteX1059" fmla="*/ 1048717 w 1939743"/>
                <a:gd name="connsiteY1059" fmla="*/ 316372 h 2523383"/>
                <a:gd name="connsiteX1060" fmla="*/ 1047606 w 1939743"/>
                <a:gd name="connsiteY1060" fmla="*/ 312930 h 2523383"/>
                <a:gd name="connsiteX1061" fmla="*/ 1044962 w 1939743"/>
                <a:gd name="connsiteY1061" fmla="*/ 308642 h 2523383"/>
                <a:gd name="connsiteX1062" fmla="*/ 1034252 w 1939743"/>
                <a:gd name="connsiteY1062" fmla="*/ 308048 h 2523383"/>
                <a:gd name="connsiteX1063" fmla="*/ 1029511 w 1939743"/>
                <a:gd name="connsiteY1063" fmla="*/ 306358 h 2523383"/>
                <a:gd name="connsiteX1064" fmla="*/ 1027664 w 1939743"/>
                <a:gd name="connsiteY1064" fmla="*/ 304066 h 2523383"/>
                <a:gd name="connsiteX1065" fmla="*/ 1027132 w 1939743"/>
                <a:gd name="connsiteY1065" fmla="*/ 300600 h 2523383"/>
                <a:gd name="connsiteX1066" fmla="*/ 1026851 w 1939743"/>
                <a:gd name="connsiteY1066" fmla="*/ 297017 h 2523383"/>
                <a:gd name="connsiteX1067" fmla="*/ 1026819 w 1939743"/>
                <a:gd name="connsiteY1067" fmla="*/ 293324 h 2523383"/>
                <a:gd name="connsiteX1068" fmla="*/ 1027101 w 1939743"/>
                <a:gd name="connsiteY1068" fmla="*/ 291047 h 2523383"/>
                <a:gd name="connsiteX1069" fmla="*/ 1027993 w 1939743"/>
                <a:gd name="connsiteY1069" fmla="*/ 289804 h 2523383"/>
                <a:gd name="connsiteX1070" fmla="*/ 1030622 w 1939743"/>
                <a:gd name="connsiteY1070" fmla="*/ 288341 h 2523383"/>
                <a:gd name="connsiteX1071" fmla="*/ 1040604 w 1939743"/>
                <a:gd name="connsiteY1071" fmla="*/ 288153 h 2523383"/>
                <a:gd name="connsiteX1072" fmla="*/ 1046581 w 1939743"/>
                <a:gd name="connsiteY1072" fmla="*/ 286134 h 2523383"/>
                <a:gd name="connsiteX1073" fmla="*/ 1053130 w 1939743"/>
                <a:gd name="connsiteY1073" fmla="*/ 288779 h 2523383"/>
                <a:gd name="connsiteX1074" fmla="*/ 1066789 w 1939743"/>
                <a:gd name="connsiteY1074" fmla="*/ 298667 h 2523383"/>
                <a:gd name="connsiteX1075" fmla="*/ 1071194 w 1939743"/>
                <a:gd name="connsiteY1075" fmla="*/ 303682 h 2523383"/>
                <a:gd name="connsiteX1076" fmla="*/ 1075896 w 1939743"/>
                <a:gd name="connsiteY1076" fmla="*/ 312030 h 2523383"/>
                <a:gd name="connsiteX1077" fmla="*/ 1078407 w 1939743"/>
                <a:gd name="connsiteY1077" fmla="*/ 319509 h 2523383"/>
                <a:gd name="connsiteX1078" fmla="*/ 926773 w 1939743"/>
                <a:gd name="connsiteY1078" fmla="*/ 473811 h 2523383"/>
                <a:gd name="connsiteX1079" fmla="*/ 927266 w 1939743"/>
                <a:gd name="connsiteY1079" fmla="*/ 490138 h 2523383"/>
                <a:gd name="connsiteX1080" fmla="*/ 926805 w 1939743"/>
                <a:gd name="connsiteY1080" fmla="*/ 498275 h 2523383"/>
                <a:gd name="connsiteX1081" fmla="*/ 925686 w 1939743"/>
                <a:gd name="connsiteY1081" fmla="*/ 504244 h 2523383"/>
                <a:gd name="connsiteX1082" fmla="*/ 924708 w 1939743"/>
                <a:gd name="connsiteY1082" fmla="*/ 505644 h 2523383"/>
                <a:gd name="connsiteX1083" fmla="*/ 923394 w 1939743"/>
                <a:gd name="connsiteY1083" fmla="*/ 505840 h 2523383"/>
                <a:gd name="connsiteX1084" fmla="*/ 917393 w 1939743"/>
                <a:gd name="connsiteY1084" fmla="*/ 501177 h 2523383"/>
                <a:gd name="connsiteX1085" fmla="*/ 915562 w 1939743"/>
                <a:gd name="connsiteY1085" fmla="*/ 498423 h 2523383"/>
                <a:gd name="connsiteX1086" fmla="*/ 915468 w 1939743"/>
                <a:gd name="connsiteY1086" fmla="*/ 496100 h 2523383"/>
                <a:gd name="connsiteX1087" fmla="*/ 914882 w 1939743"/>
                <a:gd name="connsiteY1087" fmla="*/ 491539 h 2523383"/>
                <a:gd name="connsiteX1088" fmla="*/ 910868 w 1939743"/>
                <a:gd name="connsiteY1088" fmla="*/ 485601 h 2523383"/>
                <a:gd name="connsiteX1089" fmla="*/ 903366 w 1939743"/>
                <a:gd name="connsiteY1089" fmla="*/ 486563 h 2523383"/>
                <a:gd name="connsiteX1090" fmla="*/ 900244 w 1939743"/>
                <a:gd name="connsiteY1090" fmla="*/ 485992 h 2523383"/>
                <a:gd name="connsiteX1091" fmla="*/ 898992 w 1939743"/>
                <a:gd name="connsiteY1091" fmla="*/ 484216 h 2523383"/>
                <a:gd name="connsiteX1092" fmla="*/ 898210 w 1939743"/>
                <a:gd name="connsiteY1092" fmla="*/ 481658 h 2523383"/>
                <a:gd name="connsiteX1093" fmla="*/ 897475 w 1939743"/>
                <a:gd name="connsiteY1093" fmla="*/ 471252 h 2523383"/>
                <a:gd name="connsiteX1094" fmla="*/ 897600 w 1939743"/>
                <a:gd name="connsiteY1094" fmla="*/ 467560 h 2523383"/>
                <a:gd name="connsiteX1095" fmla="*/ 898523 w 1939743"/>
                <a:gd name="connsiteY1095" fmla="*/ 461113 h 2523383"/>
                <a:gd name="connsiteX1096" fmla="*/ 899078 w 1939743"/>
                <a:gd name="connsiteY1096" fmla="*/ 459549 h 2523383"/>
                <a:gd name="connsiteX1097" fmla="*/ 904578 w 1939743"/>
                <a:gd name="connsiteY1097" fmla="*/ 453564 h 2523383"/>
                <a:gd name="connsiteX1098" fmla="*/ 906151 w 1939743"/>
                <a:gd name="connsiteY1098" fmla="*/ 453055 h 2523383"/>
                <a:gd name="connsiteX1099" fmla="*/ 912879 w 1939743"/>
                <a:gd name="connsiteY1099" fmla="*/ 455316 h 2523383"/>
                <a:gd name="connsiteX1100" fmla="*/ 918840 w 1939743"/>
                <a:gd name="connsiteY1100" fmla="*/ 455606 h 2523383"/>
                <a:gd name="connsiteX1101" fmla="*/ 921837 w 1939743"/>
                <a:gd name="connsiteY1101" fmla="*/ 457280 h 2523383"/>
                <a:gd name="connsiteX1102" fmla="*/ 924512 w 1939743"/>
                <a:gd name="connsiteY1102" fmla="*/ 461027 h 2523383"/>
                <a:gd name="connsiteX1103" fmla="*/ 926085 w 1939743"/>
                <a:gd name="connsiteY1103" fmla="*/ 466676 h 2523383"/>
                <a:gd name="connsiteX1104" fmla="*/ 926773 w 1939743"/>
                <a:gd name="connsiteY1104" fmla="*/ 473811 h 2523383"/>
                <a:gd name="connsiteX1105" fmla="*/ 825022 w 1939743"/>
                <a:gd name="connsiteY1105" fmla="*/ 555135 h 2523383"/>
                <a:gd name="connsiteX1106" fmla="*/ 830170 w 1939743"/>
                <a:gd name="connsiteY1106" fmla="*/ 557537 h 2523383"/>
                <a:gd name="connsiteX1107" fmla="*/ 836256 w 1939743"/>
                <a:gd name="connsiteY1107" fmla="*/ 565102 h 2523383"/>
                <a:gd name="connsiteX1108" fmla="*/ 842014 w 1939743"/>
                <a:gd name="connsiteY1108" fmla="*/ 580992 h 2523383"/>
                <a:gd name="connsiteX1109" fmla="*/ 842304 w 1939743"/>
                <a:gd name="connsiteY1109" fmla="*/ 583010 h 2523383"/>
                <a:gd name="connsiteX1110" fmla="*/ 842335 w 1939743"/>
                <a:gd name="connsiteY1110" fmla="*/ 585631 h 2523383"/>
                <a:gd name="connsiteX1111" fmla="*/ 842100 w 1939743"/>
                <a:gd name="connsiteY1111" fmla="*/ 588839 h 2523383"/>
                <a:gd name="connsiteX1112" fmla="*/ 841341 w 1939743"/>
                <a:gd name="connsiteY1112" fmla="*/ 593001 h 2523383"/>
                <a:gd name="connsiteX1113" fmla="*/ 840293 w 1939743"/>
                <a:gd name="connsiteY1113" fmla="*/ 595489 h 2523383"/>
                <a:gd name="connsiteX1114" fmla="*/ 843250 w 1939743"/>
                <a:gd name="connsiteY1114" fmla="*/ 598508 h 2523383"/>
                <a:gd name="connsiteX1115" fmla="*/ 843579 w 1939743"/>
                <a:gd name="connsiteY1115" fmla="*/ 599979 h 2523383"/>
                <a:gd name="connsiteX1116" fmla="*/ 843313 w 1939743"/>
                <a:gd name="connsiteY1116" fmla="*/ 603312 h 2523383"/>
                <a:gd name="connsiteX1117" fmla="*/ 843673 w 1939743"/>
                <a:gd name="connsiteY1117" fmla="*/ 605769 h 2523383"/>
                <a:gd name="connsiteX1118" fmla="*/ 845464 w 1939743"/>
                <a:gd name="connsiteY1118" fmla="*/ 603343 h 2523383"/>
                <a:gd name="connsiteX1119" fmla="*/ 846998 w 1939743"/>
                <a:gd name="connsiteY1119" fmla="*/ 599627 h 2523383"/>
                <a:gd name="connsiteX1120" fmla="*/ 847381 w 1939743"/>
                <a:gd name="connsiteY1120" fmla="*/ 597233 h 2523383"/>
                <a:gd name="connsiteX1121" fmla="*/ 847694 w 1939743"/>
                <a:gd name="connsiteY1121" fmla="*/ 590771 h 2523383"/>
                <a:gd name="connsiteX1122" fmla="*/ 852185 w 1939743"/>
                <a:gd name="connsiteY1122" fmla="*/ 587540 h 2523383"/>
                <a:gd name="connsiteX1123" fmla="*/ 856902 w 1939743"/>
                <a:gd name="connsiteY1123" fmla="*/ 582815 h 2523383"/>
                <a:gd name="connsiteX1124" fmla="*/ 859124 w 1939743"/>
                <a:gd name="connsiteY1124" fmla="*/ 581743 h 2523383"/>
                <a:gd name="connsiteX1125" fmla="*/ 862832 w 1939743"/>
                <a:gd name="connsiteY1125" fmla="*/ 582846 h 2523383"/>
                <a:gd name="connsiteX1126" fmla="*/ 871720 w 1939743"/>
                <a:gd name="connsiteY1126" fmla="*/ 594010 h 2523383"/>
                <a:gd name="connsiteX1127" fmla="*/ 875107 w 1939743"/>
                <a:gd name="connsiteY1127" fmla="*/ 595074 h 2523383"/>
                <a:gd name="connsiteX1128" fmla="*/ 876344 w 1939743"/>
                <a:gd name="connsiteY1128" fmla="*/ 596380 h 2523383"/>
                <a:gd name="connsiteX1129" fmla="*/ 877470 w 1939743"/>
                <a:gd name="connsiteY1129" fmla="*/ 598954 h 2523383"/>
                <a:gd name="connsiteX1130" fmla="*/ 877548 w 1939743"/>
                <a:gd name="connsiteY1130" fmla="*/ 601732 h 2523383"/>
                <a:gd name="connsiteX1131" fmla="*/ 875741 w 1939743"/>
                <a:gd name="connsiteY1131" fmla="*/ 608155 h 2523383"/>
                <a:gd name="connsiteX1132" fmla="*/ 875053 w 1939743"/>
                <a:gd name="connsiteY1132" fmla="*/ 612051 h 2523383"/>
                <a:gd name="connsiteX1133" fmla="*/ 875475 w 1939743"/>
                <a:gd name="connsiteY1133" fmla="*/ 614578 h 2523383"/>
                <a:gd name="connsiteX1134" fmla="*/ 880114 w 1939743"/>
                <a:gd name="connsiteY1134" fmla="*/ 616698 h 2523383"/>
                <a:gd name="connsiteX1135" fmla="*/ 890684 w 1939743"/>
                <a:gd name="connsiteY1135" fmla="*/ 612465 h 2523383"/>
                <a:gd name="connsiteX1136" fmla="*/ 899923 w 1939743"/>
                <a:gd name="connsiteY1136" fmla="*/ 622808 h 2523383"/>
                <a:gd name="connsiteX1137" fmla="*/ 905040 w 1939743"/>
                <a:gd name="connsiteY1137" fmla="*/ 634989 h 2523383"/>
                <a:gd name="connsiteX1138" fmla="*/ 908826 w 1939743"/>
                <a:gd name="connsiteY1138" fmla="*/ 639057 h 2523383"/>
                <a:gd name="connsiteX1139" fmla="*/ 909429 w 1939743"/>
                <a:gd name="connsiteY1139" fmla="*/ 641248 h 2523383"/>
                <a:gd name="connsiteX1140" fmla="*/ 908349 w 1939743"/>
                <a:gd name="connsiteY1140" fmla="*/ 643305 h 2523383"/>
                <a:gd name="connsiteX1141" fmla="*/ 907270 w 1939743"/>
                <a:gd name="connsiteY1141" fmla="*/ 648946 h 2523383"/>
                <a:gd name="connsiteX1142" fmla="*/ 904234 w 1939743"/>
                <a:gd name="connsiteY1142" fmla="*/ 653132 h 2523383"/>
                <a:gd name="connsiteX1143" fmla="*/ 903585 w 1939743"/>
                <a:gd name="connsiteY1143" fmla="*/ 655017 h 2523383"/>
                <a:gd name="connsiteX1144" fmla="*/ 905204 w 1939743"/>
                <a:gd name="connsiteY1144" fmla="*/ 659962 h 2523383"/>
                <a:gd name="connsiteX1145" fmla="*/ 905329 w 1939743"/>
                <a:gd name="connsiteY1145" fmla="*/ 663060 h 2523383"/>
                <a:gd name="connsiteX1146" fmla="*/ 905118 w 1939743"/>
                <a:gd name="connsiteY1146" fmla="*/ 667347 h 2523383"/>
                <a:gd name="connsiteX1147" fmla="*/ 905705 w 1939743"/>
                <a:gd name="connsiteY1147" fmla="*/ 669749 h 2523383"/>
                <a:gd name="connsiteX1148" fmla="*/ 909851 w 1939743"/>
                <a:gd name="connsiteY1148" fmla="*/ 672307 h 2523383"/>
                <a:gd name="connsiteX1149" fmla="*/ 919310 w 1939743"/>
                <a:gd name="connsiteY1149" fmla="*/ 689672 h 2523383"/>
                <a:gd name="connsiteX1150" fmla="*/ 921031 w 1939743"/>
                <a:gd name="connsiteY1150" fmla="*/ 694475 h 2523383"/>
                <a:gd name="connsiteX1151" fmla="*/ 922103 w 1939743"/>
                <a:gd name="connsiteY1151" fmla="*/ 700453 h 2523383"/>
                <a:gd name="connsiteX1152" fmla="*/ 922212 w 1939743"/>
                <a:gd name="connsiteY1152" fmla="*/ 702463 h 2523383"/>
                <a:gd name="connsiteX1153" fmla="*/ 920859 w 1939743"/>
                <a:gd name="connsiteY1153" fmla="*/ 705757 h 2523383"/>
                <a:gd name="connsiteX1154" fmla="*/ 919388 w 1939743"/>
                <a:gd name="connsiteY1154" fmla="*/ 715035 h 2523383"/>
                <a:gd name="connsiteX1155" fmla="*/ 918551 w 1939743"/>
                <a:gd name="connsiteY1155" fmla="*/ 717148 h 2523383"/>
                <a:gd name="connsiteX1156" fmla="*/ 914710 w 1939743"/>
                <a:gd name="connsiteY1156" fmla="*/ 718947 h 2523383"/>
                <a:gd name="connsiteX1157" fmla="*/ 907731 w 1939743"/>
                <a:gd name="connsiteY1157" fmla="*/ 720574 h 2523383"/>
                <a:gd name="connsiteX1158" fmla="*/ 901214 w 1939743"/>
                <a:gd name="connsiteY1158" fmla="*/ 723719 h 2523383"/>
                <a:gd name="connsiteX1159" fmla="*/ 894212 w 1939743"/>
                <a:gd name="connsiteY1159" fmla="*/ 719675 h 2523383"/>
                <a:gd name="connsiteX1160" fmla="*/ 887375 w 1939743"/>
                <a:gd name="connsiteY1160" fmla="*/ 713502 h 2523383"/>
                <a:gd name="connsiteX1161" fmla="*/ 885301 w 1939743"/>
                <a:gd name="connsiteY1161" fmla="*/ 709434 h 2523383"/>
                <a:gd name="connsiteX1162" fmla="*/ 883596 w 1939743"/>
                <a:gd name="connsiteY1162" fmla="*/ 704489 h 2523383"/>
                <a:gd name="connsiteX1163" fmla="*/ 883150 w 1939743"/>
                <a:gd name="connsiteY1163" fmla="*/ 702549 h 2523383"/>
                <a:gd name="connsiteX1164" fmla="*/ 882461 w 1939743"/>
                <a:gd name="connsiteY1164" fmla="*/ 694546 h 2523383"/>
                <a:gd name="connsiteX1165" fmla="*/ 882094 w 1939743"/>
                <a:gd name="connsiteY1165" fmla="*/ 692833 h 2523383"/>
                <a:gd name="connsiteX1166" fmla="*/ 879207 w 1939743"/>
                <a:gd name="connsiteY1166" fmla="*/ 688306 h 2523383"/>
                <a:gd name="connsiteX1167" fmla="*/ 876649 w 1939743"/>
                <a:gd name="connsiteY1167" fmla="*/ 681500 h 2523383"/>
                <a:gd name="connsiteX1168" fmla="*/ 871735 w 1939743"/>
                <a:gd name="connsiteY1168" fmla="*/ 680905 h 2523383"/>
                <a:gd name="connsiteX1169" fmla="*/ 860063 w 1939743"/>
                <a:gd name="connsiteY1169" fmla="*/ 673942 h 2523383"/>
                <a:gd name="connsiteX1170" fmla="*/ 855064 w 1939743"/>
                <a:gd name="connsiteY1170" fmla="*/ 672276 h 2523383"/>
                <a:gd name="connsiteX1171" fmla="*/ 850072 w 1939743"/>
                <a:gd name="connsiteY1171" fmla="*/ 672769 h 2523383"/>
                <a:gd name="connsiteX1172" fmla="*/ 842992 w 1939743"/>
                <a:gd name="connsiteY1172" fmla="*/ 675577 h 2523383"/>
                <a:gd name="connsiteX1173" fmla="*/ 841662 w 1939743"/>
                <a:gd name="connsiteY1173" fmla="*/ 674826 h 2523383"/>
                <a:gd name="connsiteX1174" fmla="*/ 840457 w 1939743"/>
                <a:gd name="connsiteY1174" fmla="*/ 672737 h 2523383"/>
                <a:gd name="connsiteX1175" fmla="*/ 839370 w 1939743"/>
                <a:gd name="connsiteY1175" fmla="*/ 669311 h 2523383"/>
                <a:gd name="connsiteX1176" fmla="*/ 839104 w 1939743"/>
                <a:gd name="connsiteY1176" fmla="*/ 666791 h 2523383"/>
                <a:gd name="connsiteX1177" fmla="*/ 840262 w 1939743"/>
                <a:gd name="connsiteY1177" fmla="*/ 662348 h 2523383"/>
                <a:gd name="connsiteX1178" fmla="*/ 819498 w 1939743"/>
                <a:gd name="connsiteY1178" fmla="*/ 667941 h 2523383"/>
                <a:gd name="connsiteX1179" fmla="*/ 813584 w 1939743"/>
                <a:gd name="connsiteY1179" fmla="*/ 674380 h 2523383"/>
                <a:gd name="connsiteX1180" fmla="*/ 805291 w 1939743"/>
                <a:gd name="connsiteY1180" fmla="*/ 673363 h 2523383"/>
                <a:gd name="connsiteX1181" fmla="*/ 801152 w 1939743"/>
                <a:gd name="connsiteY1181" fmla="*/ 670641 h 2523383"/>
                <a:gd name="connsiteX1182" fmla="*/ 795645 w 1939743"/>
                <a:gd name="connsiteY1182" fmla="*/ 664460 h 2523383"/>
                <a:gd name="connsiteX1183" fmla="*/ 793102 w 1939743"/>
                <a:gd name="connsiteY1183" fmla="*/ 659054 h 2523383"/>
                <a:gd name="connsiteX1184" fmla="*/ 790771 w 1939743"/>
                <a:gd name="connsiteY1184" fmla="*/ 651739 h 2523383"/>
                <a:gd name="connsiteX1185" fmla="*/ 790552 w 1939743"/>
                <a:gd name="connsiteY1185" fmla="*/ 646185 h 2523383"/>
                <a:gd name="connsiteX1186" fmla="*/ 792437 w 1939743"/>
                <a:gd name="connsiteY1186" fmla="*/ 642421 h 2523383"/>
                <a:gd name="connsiteX1187" fmla="*/ 794401 w 1939743"/>
                <a:gd name="connsiteY1187" fmla="*/ 640176 h 2523383"/>
                <a:gd name="connsiteX1188" fmla="*/ 796443 w 1939743"/>
                <a:gd name="connsiteY1188" fmla="*/ 639456 h 2523383"/>
                <a:gd name="connsiteX1189" fmla="*/ 807709 w 1939743"/>
                <a:gd name="connsiteY1189" fmla="*/ 643845 h 2523383"/>
                <a:gd name="connsiteX1190" fmla="*/ 817582 w 1939743"/>
                <a:gd name="connsiteY1190" fmla="*/ 646075 h 2523383"/>
                <a:gd name="connsiteX1191" fmla="*/ 821838 w 1939743"/>
                <a:gd name="connsiteY1191" fmla="*/ 643837 h 2523383"/>
                <a:gd name="connsiteX1192" fmla="*/ 823770 w 1939743"/>
                <a:gd name="connsiteY1192" fmla="*/ 637845 h 2523383"/>
                <a:gd name="connsiteX1193" fmla="*/ 821462 w 1939743"/>
                <a:gd name="connsiteY1193" fmla="*/ 634614 h 2523383"/>
                <a:gd name="connsiteX1194" fmla="*/ 811957 w 1939743"/>
                <a:gd name="connsiteY1194" fmla="*/ 633291 h 2523383"/>
                <a:gd name="connsiteX1195" fmla="*/ 813983 w 1939743"/>
                <a:gd name="connsiteY1195" fmla="*/ 630115 h 2523383"/>
                <a:gd name="connsiteX1196" fmla="*/ 822018 w 1939743"/>
                <a:gd name="connsiteY1196" fmla="*/ 626837 h 2523383"/>
                <a:gd name="connsiteX1197" fmla="*/ 826211 w 1939743"/>
                <a:gd name="connsiteY1197" fmla="*/ 621940 h 2523383"/>
                <a:gd name="connsiteX1198" fmla="*/ 825405 w 1939743"/>
                <a:gd name="connsiteY1198" fmla="*/ 620219 h 2523383"/>
                <a:gd name="connsiteX1199" fmla="*/ 822988 w 1939743"/>
                <a:gd name="connsiteY1199" fmla="*/ 618247 h 2523383"/>
                <a:gd name="connsiteX1200" fmla="*/ 812223 w 1939743"/>
                <a:gd name="connsiteY1200" fmla="*/ 618826 h 2523383"/>
                <a:gd name="connsiteX1201" fmla="*/ 808350 w 1939743"/>
                <a:gd name="connsiteY1201" fmla="*/ 616878 h 2523383"/>
                <a:gd name="connsiteX1202" fmla="*/ 808139 w 1939743"/>
                <a:gd name="connsiteY1202" fmla="*/ 615258 h 2523383"/>
                <a:gd name="connsiteX1203" fmla="*/ 809007 w 1939743"/>
                <a:gd name="connsiteY1203" fmla="*/ 613185 h 2523383"/>
                <a:gd name="connsiteX1204" fmla="*/ 815141 w 1939743"/>
                <a:gd name="connsiteY1204" fmla="*/ 603109 h 2523383"/>
                <a:gd name="connsiteX1205" fmla="*/ 814890 w 1939743"/>
                <a:gd name="connsiteY1205" fmla="*/ 601270 h 2523383"/>
                <a:gd name="connsiteX1206" fmla="*/ 812254 w 1939743"/>
                <a:gd name="connsiteY1206" fmla="*/ 597945 h 2523383"/>
                <a:gd name="connsiteX1207" fmla="*/ 809938 w 1939743"/>
                <a:gd name="connsiteY1207" fmla="*/ 593611 h 2523383"/>
                <a:gd name="connsiteX1208" fmla="*/ 809078 w 1939743"/>
                <a:gd name="connsiteY1208" fmla="*/ 593118 h 2523383"/>
                <a:gd name="connsiteX1209" fmla="*/ 803742 w 1939743"/>
                <a:gd name="connsiteY1209" fmla="*/ 596991 h 2523383"/>
                <a:gd name="connsiteX1210" fmla="*/ 796247 w 1939743"/>
                <a:gd name="connsiteY1210" fmla="*/ 611824 h 2523383"/>
                <a:gd name="connsiteX1211" fmla="*/ 794456 w 1939743"/>
                <a:gd name="connsiteY1211" fmla="*/ 613960 h 2523383"/>
                <a:gd name="connsiteX1212" fmla="*/ 792742 w 1939743"/>
                <a:gd name="connsiteY1212" fmla="*/ 613835 h 2523383"/>
                <a:gd name="connsiteX1213" fmla="*/ 791107 w 1939743"/>
                <a:gd name="connsiteY1213" fmla="*/ 611464 h 2523383"/>
                <a:gd name="connsiteX1214" fmla="*/ 791123 w 1939743"/>
                <a:gd name="connsiteY1214" fmla="*/ 608366 h 2523383"/>
                <a:gd name="connsiteX1215" fmla="*/ 792789 w 1939743"/>
                <a:gd name="connsiteY1215" fmla="*/ 604533 h 2523383"/>
                <a:gd name="connsiteX1216" fmla="*/ 796263 w 1939743"/>
                <a:gd name="connsiteY1216" fmla="*/ 592977 h 2523383"/>
                <a:gd name="connsiteX1217" fmla="*/ 796012 w 1939743"/>
                <a:gd name="connsiteY1217" fmla="*/ 588831 h 2523383"/>
                <a:gd name="connsiteX1218" fmla="*/ 792617 w 1939743"/>
                <a:gd name="connsiteY1218" fmla="*/ 586061 h 2523383"/>
                <a:gd name="connsiteX1219" fmla="*/ 783667 w 1939743"/>
                <a:gd name="connsiteY1219" fmla="*/ 588135 h 2523383"/>
                <a:gd name="connsiteX1220" fmla="*/ 778684 w 1939743"/>
                <a:gd name="connsiteY1220" fmla="*/ 588213 h 2523383"/>
                <a:gd name="connsiteX1221" fmla="*/ 777909 w 1939743"/>
                <a:gd name="connsiteY1221" fmla="*/ 584927 h 2523383"/>
                <a:gd name="connsiteX1222" fmla="*/ 777706 w 1939743"/>
                <a:gd name="connsiteY1222" fmla="*/ 578754 h 2523383"/>
                <a:gd name="connsiteX1223" fmla="*/ 777909 w 1939743"/>
                <a:gd name="connsiteY1223" fmla="*/ 572926 h 2523383"/>
                <a:gd name="connsiteX1224" fmla="*/ 779145 w 1939743"/>
                <a:gd name="connsiteY1224" fmla="*/ 563757 h 2523383"/>
                <a:gd name="connsiteX1225" fmla="*/ 780874 w 1939743"/>
                <a:gd name="connsiteY1225" fmla="*/ 556708 h 2523383"/>
                <a:gd name="connsiteX1226" fmla="*/ 781930 w 1939743"/>
                <a:gd name="connsiteY1226" fmla="*/ 554181 h 2523383"/>
                <a:gd name="connsiteX1227" fmla="*/ 793798 w 1939743"/>
                <a:gd name="connsiteY1227" fmla="*/ 555675 h 2523383"/>
                <a:gd name="connsiteX1228" fmla="*/ 813185 w 1939743"/>
                <a:gd name="connsiteY1228" fmla="*/ 551271 h 2523383"/>
                <a:gd name="connsiteX1229" fmla="*/ 818857 w 1939743"/>
                <a:gd name="connsiteY1229" fmla="*/ 550801 h 2523383"/>
                <a:gd name="connsiteX1230" fmla="*/ 825022 w 1939743"/>
                <a:gd name="connsiteY1230" fmla="*/ 555135 h 2523383"/>
                <a:gd name="connsiteX1231" fmla="*/ 983579 w 1939743"/>
                <a:gd name="connsiteY1231" fmla="*/ 644792 h 2523383"/>
                <a:gd name="connsiteX1232" fmla="*/ 988766 w 1939743"/>
                <a:gd name="connsiteY1232" fmla="*/ 647679 h 2523383"/>
                <a:gd name="connsiteX1233" fmla="*/ 997708 w 1939743"/>
                <a:gd name="connsiteY1233" fmla="*/ 646411 h 2523383"/>
                <a:gd name="connsiteX1234" fmla="*/ 1000963 w 1939743"/>
                <a:gd name="connsiteY1234" fmla="*/ 648516 h 2523383"/>
                <a:gd name="connsiteX1235" fmla="*/ 1009342 w 1939743"/>
                <a:gd name="connsiteY1235" fmla="*/ 655901 h 2523383"/>
                <a:gd name="connsiteX1236" fmla="*/ 1011884 w 1939743"/>
                <a:gd name="connsiteY1236" fmla="*/ 660243 h 2523383"/>
                <a:gd name="connsiteX1237" fmla="*/ 1012495 w 1939743"/>
                <a:gd name="connsiteY1237" fmla="*/ 663513 h 2523383"/>
                <a:gd name="connsiteX1238" fmla="*/ 1012502 w 1939743"/>
                <a:gd name="connsiteY1238" fmla="*/ 665172 h 2523383"/>
                <a:gd name="connsiteX1239" fmla="*/ 1009725 w 1939743"/>
                <a:gd name="connsiteY1239" fmla="*/ 668716 h 2523383"/>
                <a:gd name="connsiteX1240" fmla="*/ 1004147 w 1939743"/>
                <a:gd name="connsiteY1240" fmla="*/ 674106 h 2523383"/>
                <a:gd name="connsiteX1241" fmla="*/ 1002801 w 1939743"/>
                <a:gd name="connsiteY1241" fmla="*/ 678167 h 2523383"/>
                <a:gd name="connsiteX1242" fmla="*/ 1007777 w 1939743"/>
                <a:gd name="connsiteY1242" fmla="*/ 683213 h 2523383"/>
                <a:gd name="connsiteX1243" fmla="*/ 1010304 w 1939743"/>
                <a:gd name="connsiteY1243" fmla="*/ 687680 h 2523383"/>
                <a:gd name="connsiteX1244" fmla="*/ 1011439 w 1939743"/>
                <a:gd name="connsiteY1244" fmla="*/ 690861 h 2523383"/>
                <a:gd name="connsiteX1245" fmla="*/ 1011478 w 1939743"/>
                <a:gd name="connsiteY1245" fmla="*/ 694131 h 2523383"/>
                <a:gd name="connsiteX1246" fmla="*/ 1008121 w 1939743"/>
                <a:gd name="connsiteY1246" fmla="*/ 702925 h 2523383"/>
                <a:gd name="connsiteX1247" fmla="*/ 1005665 w 1939743"/>
                <a:gd name="connsiteY1247" fmla="*/ 705499 h 2523383"/>
                <a:gd name="connsiteX1248" fmla="*/ 1001902 w 1939743"/>
                <a:gd name="connsiteY1248" fmla="*/ 705217 h 2523383"/>
                <a:gd name="connsiteX1249" fmla="*/ 1000118 w 1939743"/>
                <a:gd name="connsiteY1249" fmla="*/ 706015 h 2523383"/>
                <a:gd name="connsiteX1250" fmla="*/ 995307 w 1939743"/>
                <a:gd name="connsiteY1250" fmla="*/ 710091 h 2523383"/>
                <a:gd name="connsiteX1251" fmla="*/ 987820 w 1939743"/>
                <a:gd name="connsiteY1251" fmla="*/ 713971 h 2523383"/>
                <a:gd name="connsiteX1252" fmla="*/ 977602 w 1939743"/>
                <a:gd name="connsiteY1252" fmla="*/ 715567 h 2523383"/>
                <a:gd name="connsiteX1253" fmla="*/ 974833 w 1939743"/>
                <a:gd name="connsiteY1253" fmla="*/ 717954 h 2523383"/>
                <a:gd name="connsiteX1254" fmla="*/ 969763 w 1939743"/>
                <a:gd name="connsiteY1254" fmla="*/ 721850 h 2523383"/>
                <a:gd name="connsiteX1255" fmla="*/ 966344 w 1939743"/>
                <a:gd name="connsiteY1255" fmla="*/ 722460 h 2523383"/>
                <a:gd name="connsiteX1256" fmla="*/ 965225 w 1939743"/>
                <a:gd name="connsiteY1256" fmla="*/ 720230 h 2523383"/>
                <a:gd name="connsiteX1257" fmla="*/ 964717 w 1939743"/>
                <a:gd name="connsiteY1257" fmla="*/ 716936 h 2523383"/>
                <a:gd name="connsiteX1258" fmla="*/ 964983 w 1939743"/>
                <a:gd name="connsiteY1258" fmla="*/ 714652 h 2523383"/>
                <a:gd name="connsiteX1259" fmla="*/ 965703 w 1939743"/>
                <a:gd name="connsiteY1259" fmla="*/ 711812 h 2523383"/>
                <a:gd name="connsiteX1260" fmla="*/ 964076 w 1939743"/>
                <a:gd name="connsiteY1260" fmla="*/ 709144 h 2523383"/>
                <a:gd name="connsiteX1261" fmla="*/ 956753 w 1939743"/>
                <a:gd name="connsiteY1261" fmla="*/ 704012 h 2523383"/>
                <a:gd name="connsiteX1262" fmla="*/ 952489 w 1939743"/>
                <a:gd name="connsiteY1262" fmla="*/ 696830 h 2523383"/>
                <a:gd name="connsiteX1263" fmla="*/ 951879 w 1939743"/>
                <a:gd name="connsiteY1263" fmla="*/ 694554 h 2523383"/>
                <a:gd name="connsiteX1264" fmla="*/ 951668 w 1939743"/>
                <a:gd name="connsiteY1264" fmla="*/ 692535 h 2523383"/>
                <a:gd name="connsiteX1265" fmla="*/ 961142 w 1939743"/>
                <a:gd name="connsiteY1265" fmla="*/ 691197 h 2523383"/>
                <a:gd name="connsiteX1266" fmla="*/ 965218 w 1939743"/>
                <a:gd name="connsiteY1266" fmla="*/ 689734 h 2523383"/>
                <a:gd name="connsiteX1267" fmla="*/ 967025 w 1939743"/>
                <a:gd name="connsiteY1267" fmla="*/ 687383 h 2523383"/>
                <a:gd name="connsiteX1268" fmla="*/ 967330 w 1939743"/>
                <a:gd name="connsiteY1268" fmla="*/ 686006 h 2523383"/>
                <a:gd name="connsiteX1269" fmla="*/ 965515 w 1939743"/>
                <a:gd name="connsiteY1269" fmla="*/ 685411 h 2523383"/>
                <a:gd name="connsiteX1270" fmla="*/ 959021 w 1939743"/>
                <a:gd name="connsiteY1270" fmla="*/ 680498 h 2523383"/>
                <a:gd name="connsiteX1271" fmla="*/ 948131 w 1939743"/>
                <a:gd name="connsiteY1271" fmla="*/ 677556 h 2523383"/>
                <a:gd name="connsiteX1272" fmla="*/ 947615 w 1939743"/>
                <a:gd name="connsiteY1272" fmla="*/ 674130 h 2523383"/>
                <a:gd name="connsiteX1273" fmla="*/ 943077 w 1939743"/>
                <a:gd name="connsiteY1273" fmla="*/ 667253 h 2523383"/>
                <a:gd name="connsiteX1274" fmla="*/ 942639 w 1939743"/>
                <a:gd name="connsiteY1274" fmla="*/ 660681 h 2523383"/>
                <a:gd name="connsiteX1275" fmla="*/ 941653 w 1939743"/>
                <a:gd name="connsiteY1275" fmla="*/ 658858 h 2523383"/>
                <a:gd name="connsiteX1276" fmla="*/ 938563 w 1939743"/>
                <a:gd name="connsiteY1276" fmla="*/ 655987 h 2523383"/>
                <a:gd name="connsiteX1277" fmla="*/ 938110 w 1939743"/>
                <a:gd name="connsiteY1277" fmla="*/ 655041 h 2523383"/>
                <a:gd name="connsiteX1278" fmla="*/ 937194 w 1939743"/>
                <a:gd name="connsiteY1278" fmla="*/ 650769 h 2523383"/>
                <a:gd name="connsiteX1279" fmla="*/ 937053 w 1939743"/>
                <a:gd name="connsiteY1279" fmla="*/ 648430 h 2523383"/>
                <a:gd name="connsiteX1280" fmla="*/ 937225 w 1939743"/>
                <a:gd name="connsiteY1280" fmla="*/ 646302 h 2523383"/>
                <a:gd name="connsiteX1281" fmla="*/ 942827 w 1939743"/>
                <a:gd name="connsiteY1281" fmla="*/ 641788 h 2523383"/>
                <a:gd name="connsiteX1282" fmla="*/ 942045 w 1939743"/>
                <a:gd name="connsiteY1282" fmla="*/ 638651 h 2523383"/>
                <a:gd name="connsiteX1283" fmla="*/ 937789 w 1939743"/>
                <a:gd name="connsiteY1283" fmla="*/ 626868 h 2523383"/>
                <a:gd name="connsiteX1284" fmla="*/ 936670 w 1939743"/>
                <a:gd name="connsiteY1284" fmla="*/ 620265 h 2523383"/>
                <a:gd name="connsiteX1285" fmla="*/ 936850 w 1939743"/>
                <a:gd name="connsiteY1285" fmla="*/ 617754 h 2523383"/>
                <a:gd name="connsiteX1286" fmla="*/ 939494 w 1939743"/>
                <a:gd name="connsiteY1286" fmla="*/ 614249 h 2523383"/>
                <a:gd name="connsiteX1287" fmla="*/ 943210 w 1939743"/>
                <a:gd name="connsiteY1287" fmla="*/ 614171 h 2523383"/>
                <a:gd name="connsiteX1288" fmla="*/ 953021 w 1939743"/>
                <a:gd name="connsiteY1288" fmla="*/ 615235 h 2523383"/>
                <a:gd name="connsiteX1289" fmla="*/ 957715 w 1939743"/>
                <a:gd name="connsiteY1289" fmla="*/ 616698 h 2523383"/>
                <a:gd name="connsiteX1290" fmla="*/ 962393 w 1939743"/>
                <a:gd name="connsiteY1290" fmla="*/ 619538 h 2523383"/>
                <a:gd name="connsiteX1291" fmla="*/ 967518 w 1939743"/>
                <a:gd name="connsiteY1291" fmla="*/ 623747 h 2523383"/>
                <a:gd name="connsiteX1292" fmla="*/ 975177 w 1939743"/>
                <a:gd name="connsiteY1292" fmla="*/ 627463 h 2523383"/>
                <a:gd name="connsiteX1293" fmla="*/ 977626 w 1939743"/>
                <a:gd name="connsiteY1293" fmla="*/ 629912 h 2523383"/>
                <a:gd name="connsiteX1294" fmla="*/ 982234 w 1939743"/>
                <a:gd name="connsiteY1294" fmla="*/ 637688 h 2523383"/>
                <a:gd name="connsiteX1295" fmla="*/ 982726 w 1939743"/>
                <a:gd name="connsiteY1295" fmla="*/ 640145 h 2523383"/>
                <a:gd name="connsiteX1296" fmla="*/ 982421 w 1939743"/>
                <a:gd name="connsiteY1296" fmla="*/ 642586 h 2523383"/>
                <a:gd name="connsiteX1297" fmla="*/ 983579 w 1939743"/>
                <a:gd name="connsiteY1297" fmla="*/ 644792 h 2523383"/>
                <a:gd name="connsiteX1298" fmla="*/ 684716 w 1939743"/>
                <a:gd name="connsiteY1298" fmla="*/ 631570 h 2523383"/>
                <a:gd name="connsiteX1299" fmla="*/ 688558 w 1939743"/>
                <a:gd name="connsiteY1299" fmla="*/ 638056 h 2523383"/>
                <a:gd name="connsiteX1300" fmla="*/ 689872 w 1939743"/>
                <a:gd name="connsiteY1300" fmla="*/ 637931 h 2523383"/>
                <a:gd name="connsiteX1301" fmla="*/ 691554 w 1939743"/>
                <a:gd name="connsiteY1301" fmla="*/ 639120 h 2523383"/>
                <a:gd name="connsiteX1302" fmla="*/ 692368 w 1939743"/>
                <a:gd name="connsiteY1302" fmla="*/ 640810 h 2523383"/>
                <a:gd name="connsiteX1303" fmla="*/ 694675 w 1939743"/>
                <a:gd name="connsiteY1303" fmla="*/ 649017 h 2523383"/>
                <a:gd name="connsiteX1304" fmla="*/ 695114 w 1939743"/>
                <a:gd name="connsiteY1304" fmla="*/ 653069 h 2523383"/>
                <a:gd name="connsiteX1305" fmla="*/ 695254 w 1939743"/>
                <a:gd name="connsiteY1305" fmla="*/ 658272 h 2523383"/>
                <a:gd name="connsiteX1306" fmla="*/ 694902 w 1939743"/>
                <a:gd name="connsiteY1306" fmla="*/ 662614 h 2523383"/>
                <a:gd name="connsiteX1307" fmla="*/ 694057 w 1939743"/>
                <a:gd name="connsiteY1307" fmla="*/ 666095 h 2523383"/>
                <a:gd name="connsiteX1308" fmla="*/ 691992 w 1939743"/>
                <a:gd name="connsiteY1308" fmla="*/ 668294 h 2523383"/>
                <a:gd name="connsiteX1309" fmla="*/ 687071 w 1939743"/>
                <a:gd name="connsiteY1309" fmla="*/ 669663 h 2523383"/>
                <a:gd name="connsiteX1310" fmla="*/ 680202 w 1939743"/>
                <a:gd name="connsiteY1310" fmla="*/ 667597 h 2523383"/>
                <a:gd name="connsiteX1311" fmla="*/ 674241 w 1939743"/>
                <a:gd name="connsiteY1311" fmla="*/ 670265 h 2523383"/>
                <a:gd name="connsiteX1312" fmla="*/ 671495 w 1939743"/>
                <a:gd name="connsiteY1312" fmla="*/ 670609 h 2523383"/>
                <a:gd name="connsiteX1313" fmla="*/ 664102 w 1939743"/>
                <a:gd name="connsiteY1313" fmla="*/ 668904 h 2523383"/>
                <a:gd name="connsiteX1314" fmla="*/ 662240 w 1939743"/>
                <a:gd name="connsiteY1314" fmla="*/ 667652 h 2523383"/>
                <a:gd name="connsiteX1315" fmla="*/ 658140 w 1939743"/>
                <a:gd name="connsiteY1315" fmla="*/ 662731 h 2523383"/>
                <a:gd name="connsiteX1316" fmla="*/ 655011 w 1939743"/>
                <a:gd name="connsiteY1316" fmla="*/ 660697 h 2523383"/>
                <a:gd name="connsiteX1317" fmla="*/ 653696 w 1939743"/>
                <a:gd name="connsiteY1317" fmla="*/ 661784 h 2523383"/>
                <a:gd name="connsiteX1318" fmla="*/ 652124 w 1939743"/>
                <a:gd name="connsiteY1318" fmla="*/ 666111 h 2523383"/>
                <a:gd name="connsiteX1319" fmla="*/ 649174 w 1939743"/>
                <a:gd name="connsiteY1319" fmla="*/ 671439 h 2523383"/>
                <a:gd name="connsiteX1320" fmla="*/ 647367 w 1939743"/>
                <a:gd name="connsiteY1320" fmla="*/ 672808 h 2523383"/>
                <a:gd name="connsiteX1321" fmla="*/ 642047 w 1939743"/>
                <a:gd name="connsiteY1321" fmla="*/ 671916 h 2523383"/>
                <a:gd name="connsiteX1322" fmla="*/ 633895 w 1939743"/>
                <a:gd name="connsiteY1322" fmla="*/ 662903 h 2523383"/>
                <a:gd name="connsiteX1323" fmla="*/ 624531 w 1939743"/>
                <a:gd name="connsiteY1323" fmla="*/ 665571 h 2523383"/>
                <a:gd name="connsiteX1324" fmla="*/ 614822 w 1939743"/>
                <a:gd name="connsiteY1324" fmla="*/ 670836 h 2523383"/>
                <a:gd name="connsiteX1325" fmla="*/ 611035 w 1939743"/>
                <a:gd name="connsiteY1325" fmla="*/ 671822 h 2523383"/>
                <a:gd name="connsiteX1326" fmla="*/ 609924 w 1939743"/>
                <a:gd name="connsiteY1326" fmla="*/ 670296 h 2523383"/>
                <a:gd name="connsiteX1327" fmla="*/ 608399 w 1939743"/>
                <a:gd name="connsiteY1327" fmla="*/ 666338 h 2523383"/>
                <a:gd name="connsiteX1328" fmla="*/ 608633 w 1939743"/>
                <a:gd name="connsiteY1328" fmla="*/ 664343 h 2523383"/>
                <a:gd name="connsiteX1329" fmla="*/ 611528 w 1939743"/>
                <a:gd name="connsiteY1329" fmla="*/ 658280 h 2523383"/>
                <a:gd name="connsiteX1330" fmla="*/ 617990 w 1939743"/>
                <a:gd name="connsiteY1330" fmla="*/ 651880 h 2523383"/>
                <a:gd name="connsiteX1331" fmla="*/ 622716 w 1939743"/>
                <a:gd name="connsiteY1331" fmla="*/ 648258 h 2523383"/>
                <a:gd name="connsiteX1332" fmla="*/ 632088 w 1939743"/>
                <a:gd name="connsiteY1332" fmla="*/ 642969 h 2523383"/>
                <a:gd name="connsiteX1333" fmla="*/ 643182 w 1939743"/>
                <a:gd name="connsiteY1333" fmla="*/ 639988 h 2523383"/>
                <a:gd name="connsiteX1334" fmla="*/ 647328 w 1939743"/>
                <a:gd name="connsiteY1334" fmla="*/ 636820 h 2523383"/>
                <a:gd name="connsiteX1335" fmla="*/ 649949 w 1939743"/>
                <a:gd name="connsiteY1335" fmla="*/ 632282 h 2523383"/>
                <a:gd name="connsiteX1336" fmla="*/ 657170 w 1939743"/>
                <a:gd name="connsiteY1336" fmla="*/ 625093 h 2523383"/>
                <a:gd name="connsiteX1337" fmla="*/ 661426 w 1939743"/>
                <a:gd name="connsiteY1337" fmla="*/ 622096 h 2523383"/>
                <a:gd name="connsiteX1338" fmla="*/ 667129 w 1939743"/>
                <a:gd name="connsiteY1338" fmla="*/ 619530 h 2523383"/>
                <a:gd name="connsiteX1339" fmla="*/ 671745 w 1939743"/>
                <a:gd name="connsiteY1339" fmla="*/ 619663 h 2523383"/>
                <a:gd name="connsiteX1340" fmla="*/ 677613 w 1939743"/>
                <a:gd name="connsiteY1340" fmla="*/ 625531 h 2523383"/>
                <a:gd name="connsiteX1341" fmla="*/ 681994 w 1939743"/>
                <a:gd name="connsiteY1341" fmla="*/ 628441 h 2523383"/>
                <a:gd name="connsiteX1342" fmla="*/ 684716 w 1939743"/>
                <a:gd name="connsiteY1342" fmla="*/ 631570 h 2523383"/>
                <a:gd name="connsiteX1343" fmla="*/ 834300 w 1939743"/>
                <a:gd name="connsiteY1343" fmla="*/ 686585 h 2523383"/>
                <a:gd name="connsiteX1344" fmla="*/ 831781 w 1939743"/>
                <a:gd name="connsiteY1344" fmla="*/ 688725 h 2523383"/>
                <a:gd name="connsiteX1345" fmla="*/ 828840 w 1939743"/>
                <a:gd name="connsiteY1345" fmla="*/ 687469 h 2523383"/>
                <a:gd name="connsiteX1346" fmla="*/ 828425 w 1939743"/>
                <a:gd name="connsiteY1346" fmla="*/ 686131 h 2523383"/>
                <a:gd name="connsiteX1347" fmla="*/ 828370 w 1939743"/>
                <a:gd name="connsiteY1347" fmla="*/ 684511 h 2523383"/>
                <a:gd name="connsiteX1348" fmla="*/ 828668 w 1939743"/>
                <a:gd name="connsiteY1348" fmla="*/ 682610 h 2523383"/>
                <a:gd name="connsiteX1349" fmla="*/ 831953 w 1939743"/>
                <a:gd name="connsiteY1349" fmla="*/ 675914 h 2523383"/>
                <a:gd name="connsiteX1350" fmla="*/ 834965 w 1939743"/>
                <a:gd name="connsiteY1350" fmla="*/ 673613 h 2523383"/>
                <a:gd name="connsiteX1351" fmla="*/ 836757 w 1939743"/>
                <a:gd name="connsiteY1351" fmla="*/ 673175 h 2523383"/>
                <a:gd name="connsiteX1352" fmla="*/ 838212 w 1939743"/>
                <a:gd name="connsiteY1352" fmla="*/ 675460 h 2523383"/>
                <a:gd name="connsiteX1353" fmla="*/ 839026 w 1939743"/>
                <a:gd name="connsiteY1353" fmla="*/ 678894 h 2523383"/>
                <a:gd name="connsiteX1354" fmla="*/ 834300 w 1939743"/>
                <a:gd name="connsiteY1354" fmla="*/ 686585 h 2523383"/>
                <a:gd name="connsiteX1355" fmla="*/ 670618 w 1939743"/>
                <a:gd name="connsiteY1355" fmla="*/ 691190 h 2523383"/>
                <a:gd name="connsiteX1356" fmla="*/ 688213 w 1939743"/>
                <a:gd name="connsiteY1356" fmla="*/ 693740 h 2523383"/>
                <a:gd name="connsiteX1357" fmla="*/ 688972 w 1939743"/>
                <a:gd name="connsiteY1357" fmla="*/ 694217 h 2523383"/>
                <a:gd name="connsiteX1358" fmla="*/ 689043 w 1939743"/>
                <a:gd name="connsiteY1358" fmla="*/ 696126 h 2523383"/>
                <a:gd name="connsiteX1359" fmla="*/ 687721 w 1939743"/>
                <a:gd name="connsiteY1359" fmla="*/ 702213 h 2523383"/>
                <a:gd name="connsiteX1360" fmla="*/ 685694 w 1939743"/>
                <a:gd name="connsiteY1360" fmla="*/ 706625 h 2523383"/>
                <a:gd name="connsiteX1361" fmla="*/ 676306 w 1939743"/>
                <a:gd name="connsiteY1361" fmla="*/ 712141 h 2523383"/>
                <a:gd name="connsiteX1362" fmla="*/ 664195 w 1939743"/>
                <a:gd name="connsiteY1362" fmla="*/ 717124 h 2523383"/>
                <a:gd name="connsiteX1363" fmla="*/ 661684 w 1939743"/>
                <a:gd name="connsiteY1363" fmla="*/ 719534 h 2523383"/>
                <a:gd name="connsiteX1364" fmla="*/ 661880 w 1939743"/>
                <a:gd name="connsiteY1364" fmla="*/ 720966 h 2523383"/>
                <a:gd name="connsiteX1365" fmla="*/ 662865 w 1939743"/>
                <a:gd name="connsiteY1365" fmla="*/ 722757 h 2523383"/>
                <a:gd name="connsiteX1366" fmla="*/ 664892 w 1939743"/>
                <a:gd name="connsiteY1366" fmla="*/ 725010 h 2523383"/>
                <a:gd name="connsiteX1367" fmla="*/ 674272 w 1939743"/>
                <a:gd name="connsiteY1367" fmla="*/ 724502 h 2523383"/>
                <a:gd name="connsiteX1368" fmla="*/ 676533 w 1939743"/>
                <a:gd name="connsiteY1368" fmla="*/ 725472 h 2523383"/>
                <a:gd name="connsiteX1369" fmla="*/ 677331 w 1939743"/>
                <a:gd name="connsiteY1369" fmla="*/ 726935 h 2523383"/>
                <a:gd name="connsiteX1370" fmla="*/ 677816 w 1939743"/>
                <a:gd name="connsiteY1370" fmla="*/ 729055 h 2523383"/>
                <a:gd name="connsiteX1371" fmla="*/ 678113 w 1939743"/>
                <a:gd name="connsiteY1371" fmla="*/ 731825 h 2523383"/>
                <a:gd name="connsiteX1372" fmla="*/ 678121 w 1939743"/>
                <a:gd name="connsiteY1372" fmla="*/ 741158 h 2523383"/>
                <a:gd name="connsiteX1373" fmla="*/ 677628 w 1939743"/>
                <a:gd name="connsiteY1373" fmla="*/ 746540 h 2523383"/>
                <a:gd name="connsiteX1374" fmla="*/ 676330 w 1939743"/>
                <a:gd name="connsiteY1374" fmla="*/ 751383 h 2523383"/>
                <a:gd name="connsiteX1375" fmla="*/ 672535 w 1939743"/>
                <a:gd name="connsiteY1375" fmla="*/ 754818 h 2523383"/>
                <a:gd name="connsiteX1376" fmla="*/ 665698 w 1939743"/>
                <a:gd name="connsiteY1376" fmla="*/ 759340 h 2523383"/>
                <a:gd name="connsiteX1377" fmla="*/ 661066 w 1939743"/>
                <a:gd name="connsiteY1377" fmla="*/ 761350 h 2523383"/>
                <a:gd name="connsiteX1378" fmla="*/ 657412 w 1939743"/>
                <a:gd name="connsiteY1378" fmla="*/ 760623 h 2523383"/>
                <a:gd name="connsiteX1379" fmla="*/ 653775 w 1939743"/>
                <a:gd name="connsiteY1379" fmla="*/ 761092 h 2523383"/>
                <a:gd name="connsiteX1380" fmla="*/ 637838 w 1939743"/>
                <a:gd name="connsiteY1380" fmla="*/ 769565 h 2523383"/>
                <a:gd name="connsiteX1381" fmla="*/ 632910 w 1939743"/>
                <a:gd name="connsiteY1381" fmla="*/ 769612 h 2523383"/>
                <a:gd name="connsiteX1382" fmla="*/ 628607 w 1939743"/>
                <a:gd name="connsiteY1382" fmla="*/ 767570 h 2523383"/>
                <a:gd name="connsiteX1383" fmla="*/ 622653 w 1939743"/>
                <a:gd name="connsiteY1383" fmla="*/ 759559 h 2523383"/>
                <a:gd name="connsiteX1384" fmla="*/ 616465 w 1939743"/>
                <a:gd name="connsiteY1384" fmla="*/ 756398 h 2523383"/>
                <a:gd name="connsiteX1385" fmla="*/ 613820 w 1939743"/>
                <a:gd name="connsiteY1385" fmla="*/ 752776 h 2523383"/>
                <a:gd name="connsiteX1386" fmla="*/ 611223 w 1939743"/>
                <a:gd name="connsiteY1386" fmla="*/ 750789 h 2523383"/>
                <a:gd name="connsiteX1387" fmla="*/ 610503 w 1939743"/>
                <a:gd name="connsiteY1387" fmla="*/ 747878 h 2523383"/>
                <a:gd name="connsiteX1388" fmla="*/ 610253 w 1939743"/>
                <a:gd name="connsiteY1388" fmla="*/ 745703 h 2523383"/>
                <a:gd name="connsiteX1389" fmla="*/ 610691 w 1939743"/>
                <a:gd name="connsiteY1389" fmla="*/ 743708 h 2523383"/>
                <a:gd name="connsiteX1390" fmla="*/ 611818 w 1939743"/>
                <a:gd name="connsiteY1390" fmla="*/ 741893 h 2523383"/>
                <a:gd name="connsiteX1391" fmla="*/ 612185 w 1939743"/>
                <a:gd name="connsiteY1391" fmla="*/ 740344 h 2523383"/>
                <a:gd name="connsiteX1392" fmla="*/ 611153 w 1939743"/>
                <a:gd name="connsiteY1392" fmla="*/ 735846 h 2523383"/>
                <a:gd name="connsiteX1393" fmla="*/ 610675 w 1939743"/>
                <a:gd name="connsiteY1393" fmla="*/ 731535 h 2523383"/>
                <a:gd name="connsiteX1394" fmla="*/ 608884 w 1939743"/>
                <a:gd name="connsiteY1394" fmla="*/ 725315 h 2523383"/>
                <a:gd name="connsiteX1395" fmla="*/ 608618 w 1939743"/>
                <a:gd name="connsiteY1395" fmla="*/ 721724 h 2523383"/>
                <a:gd name="connsiteX1396" fmla="*/ 608626 w 1939743"/>
                <a:gd name="connsiteY1396" fmla="*/ 719370 h 2523383"/>
                <a:gd name="connsiteX1397" fmla="*/ 608923 w 1939743"/>
                <a:gd name="connsiteY1397" fmla="*/ 716827 h 2523383"/>
                <a:gd name="connsiteX1398" fmla="*/ 610112 w 1939743"/>
                <a:gd name="connsiteY1398" fmla="*/ 712282 h 2523383"/>
                <a:gd name="connsiteX1399" fmla="*/ 610730 w 1939743"/>
                <a:gd name="connsiteY1399" fmla="*/ 711358 h 2523383"/>
                <a:gd name="connsiteX1400" fmla="*/ 614360 w 1939743"/>
                <a:gd name="connsiteY1400" fmla="*/ 710647 h 2523383"/>
                <a:gd name="connsiteX1401" fmla="*/ 619125 w 1939743"/>
                <a:gd name="connsiteY1401" fmla="*/ 708284 h 2523383"/>
                <a:gd name="connsiteX1402" fmla="*/ 630101 w 1939743"/>
                <a:gd name="connsiteY1402" fmla="*/ 701423 h 2523383"/>
                <a:gd name="connsiteX1403" fmla="*/ 654213 w 1939743"/>
                <a:gd name="connsiteY1403" fmla="*/ 692793 h 2523383"/>
                <a:gd name="connsiteX1404" fmla="*/ 661535 w 1939743"/>
                <a:gd name="connsiteY1404" fmla="*/ 693599 h 2523383"/>
                <a:gd name="connsiteX1405" fmla="*/ 664743 w 1939743"/>
                <a:gd name="connsiteY1405" fmla="*/ 691902 h 2523383"/>
                <a:gd name="connsiteX1406" fmla="*/ 670618 w 1939743"/>
                <a:gd name="connsiteY1406" fmla="*/ 691190 h 2523383"/>
                <a:gd name="connsiteX1407" fmla="*/ 596531 w 1939743"/>
                <a:gd name="connsiteY1407" fmla="*/ 727780 h 2523383"/>
                <a:gd name="connsiteX1408" fmla="*/ 590522 w 1939743"/>
                <a:gd name="connsiteY1408" fmla="*/ 731293 h 2523383"/>
                <a:gd name="connsiteX1409" fmla="*/ 586540 w 1939743"/>
                <a:gd name="connsiteY1409" fmla="*/ 731206 h 2523383"/>
                <a:gd name="connsiteX1410" fmla="*/ 579491 w 1939743"/>
                <a:gd name="connsiteY1410" fmla="*/ 726254 h 2523383"/>
                <a:gd name="connsiteX1411" fmla="*/ 571323 w 1939743"/>
                <a:gd name="connsiteY1411" fmla="*/ 711030 h 2523383"/>
                <a:gd name="connsiteX1412" fmla="*/ 570252 w 1939743"/>
                <a:gd name="connsiteY1412" fmla="*/ 705553 h 2523383"/>
                <a:gd name="connsiteX1413" fmla="*/ 573303 w 1939743"/>
                <a:gd name="connsiteY1413" fmla="*/ 704568 h 2523383"/>
                <a:gd name="connsiteX1414" fmla="*/ 575525 w 1939743"/>
                <a:gd name="connsiteY1414" fmla="*/ 702878 h 2523383"/>
                <a:gd name="connsiteX1415" fmla="*/ 576909 w 1939743"/>
                <a:gd name="connsiteY1415" fmla="*/ 700484 h 2523383"/>
                <a:gd name="connsiteX1416" fmla="*/ 579530 w 1939743"/>
                <a:gd name="connsiteY1416" fmla="*/ 697863 h 2523383"/>
                <a:gd name="connsiteX1417" fmla="*/ 585601 w 1939743"/>
                <a:gd name="connsiteY1417" fmla="*/ 693920 h 2523383"/>
                <a:gd name="connsiteX1418" fmla="*/ 586337 w 1939743"/>
                <a:gd name="connsiteY1418" fmla="*/ 695446 h 2523383"/>
                <a:gd name="connsiteX1419" fmla="*/ 586204 w 1939743"/>
                <a:gd name="connsiteY1419" fmla="*/ 698677 h 2523383"/>
                <a:gd name="connsiteX1420" fmla="*/ 586704 w 1939743"/>
                <a:gd name="connsiteY1420" fmla="*/ 701681 h 2523383"/>
                <a:gd name="connsiteX1421" fmla="*/ 588879 w 1939743"/>
                <a:gd name="connsiteY1421" fmla="*/ 702322 h 2523383"/>
                <a:gd name="connsiteX1422" fmla="*/ 590937 w 1939743"/>
                <a:gd name="connsiteY1422" fmla="*/ 704466 h 2523383"/>
                <a:gd name="connsiteX1423" fmla="*/ 595099 w 1939743"/>
                <a:gd name="connsiteY1423" fmla="*/ 711022 h 2523383"/>
                <a:gd name="connsiteX1424" fmla="*/ 597947 w 1939743"/>
                <a:gd name="connsiteY1424" fmla="*/ 712282 h 2523383"/>
                <a:gd name="connsiteX1425" fmla="*/ 598972 w 1939743"/>
                <a:gd name="connsiteY1425" fmla="*/ 713713 h 2523383"/>
                <a:gd name="connsiteX1426" fmla="*/ 599511 w 1939743"/>
                <a:gd name="connsiteY1426" fmla="*/ 715904 h 2523383"/>
                <a:gd name="connsiteX1427" fmla="*/ 601240 w 1939743"/>
                <a:gd name="connsiteY1427" fmla="*/ 719714 h 2523383"/>
                <a:gd name="connsiteX1428" fmla="*/ 601209 w 1939743"/>
                <a:gd name="connsiteY1428" fmla="*/ 721685 h 2523383"/>
                <a:gd name="connsiteX1429" fmla="*/ 598870 w 1939743"/>
                <a:gd name="connsiteY1429" fmla="*/ 725597 h 2523383"/>
                <a:gd name="connsiteX1430" fmla="*/ 596531 w 1939743"/>
                <a:gd name="connsiteY1430" fmla="*/ 727780 h 2523383"/>
                <a:gd name="connsiteX1431" fmla="*/ 863059 w 1939743"/>
                <a:gd name="connsiteY1431" fmla="*/ 733773 h 2523383"/>
                <a:gd name="connsiteX1432" fmla="*/ 860039 w 1939743"/>
                <a:gd name="connsiteY1432" fmla="*/ 734727 h 2523383"/>
                <a:gd name="connsiteX1433" fmla="*/ 854579 w 1939743"/>
                <a:gd name="connsiteY1433" fmla="*/ 734226 h 2523383"/>
                <a:gd name="connsiteX1434" fmla="*/ 848038 w 1939743"/>
                <a:gd name="connsiteY1434" fmla="*/ 730518 h 2523383"/>
                <a:gd name="connsiteX1435" fmla="*/ 846270 w 1939743"/>
                <a:gd name="connsiteY1435" fmla="*/ 726168 h 2523383"/>
                <a:gd name="connsiteX1436" fmla="*/ 845902 w 1939743"/>
                <a:gd name="connsiteY1436" fmla="*/ 719260 h 2523383"/>
                <a:gd name="connsiteX1437" fmla="*/ 845981 w 1939743"/>
                <a:gd name="connsiteY1437" fmla="*/ 715419 h 2523383"/>
                <a:gd name="connsiteX1438" fmla="*/ 846505 w 1939743"/>
                <a:gd name="connsiteY1438" fmla="*/ 714668 h 2523383"/>
                <a:gd name="connsiteX1439" fmla="*/ 850557 w 1939743"/>
                <a:gd name="connsiteY1439" fmla="*/ 713752 h 2523383"/>
                <a:gd name="connsiteX1440" fmla="*/ 858138 w 1939743"/>
                <a:gd name="connsiteY1440" fmla="*/ 712681 h 2523383"/>
                <a:gd name="connsiteX1441" fmla="*/ 864248 w 1939743"/>
                <a:gd name="connsiteY1441" fmla="*/ 713463 h 2523383"/>
                <a:gd name="connsiteX1442" fmla="*/ 871219 w 1939743"/>
                <a:gd name="connsiteY1442" fmla="*/ 717429 h 2523383"/>
                <a:gd name="connsiteX1443" fmla="*/ 874043 w 1939743"/>
                <a:gd name="connsiteY1443" fmla="*/ 719972 h 2523383"/>
                <a:gd name="connsiteX1444" fmla="*/ 875483 w 1939743"/>
                <a:gd name="connsiteY1444" fmla="*/ 721756 h 2523383"/>
                <a:gd name="connsiteX1445" fmla="*/ 877275 w 1939743"/>
                <a:gd name="connsiteY1445" fmla="*/ 725370 h 2523383"/>
                <a:gd name="connsiteX1446" fmla="*/ 877861 w 1939743"/>
                <a:gd name="connsiteY1446" fmla="*/ 726966 h 2523383"/>
                <a:gd name="connsiteX1447" fmla="*/ 878245 w 1939743"/>
                <a:gd name="connsiteY1447" fmla="*/ 729798 h 2523383"/>
                <a:gd name="connsiteX1448" fmla="*/ 869561 w 1939743"/>
                <a:gd name="connsiteY1448" fmla="*/ 730424 h 2523383"/>
                <a:gd name="connsiteX1449" fmla="*/ 865461 w 1939743"/>
                <a:gd name="connsiteY1449" fmla="*/ 731535 h 2523383"/>
                <a:gd name="connsiteX1450" fmla="*/ 863059 w 1939743"/>
                <a:gd name="connsiteY1450" fmla="*/ 733773 h 2523383"/>
                <a:gd name="connsiteX1451" fmla="*/ 999390 w 1939743"/>
                <a:gd name="connsiteY1451" fmla="*/ 723907 h 2523383"/>
                <a:gd name="connsiteX1452" fmla="*/ 1004914 w 1939743"/>
                <a:gd name="connsiteY1452" fmla="*/ 727866 h 2523383"/>
                <a:gd name="connsiteX1453" fmla="*/ 1010914 w 1939743"/>
                <a:gd name="connsiteY1453" fmla="*/ 725769 h 2523383"/>
                <a:gd name="connsiteX1454" fmla="*/ 1017353 w 1939743"/>
                <a:gd name="connsiteY1454" fmla="*/ 725542 h 2523383"/>
                <a:gd name="connsiteX1455" fmla="*/ 1031670 w 1939743"/>
                <a:gd name="connsiteY1455" fmla="*/ 727232 h 2523383"/>
                <a:gd name="connsiteX1456" fmla="*/ 1041152 w 1939743"/>
                <a:gd name="connsiteY1456" fmla="*/ 726106 h 2523383"/>
                <a:gd name="connsiteX1457" fmla="*/ 1043601 w 1939743"/>
                <a:gd name="connsiteY1457" fmla="*/ 726771 h 2523383"/>
                <a:gd name="connsiteX1458" fmla="*/ 1047340 w 1939743"/>
                <a:gd name="connsiteY1458" fmla="*/ 729305 h 2523383"/>
                <a:gd name="connsiteX1459" fmla="*/ 1049320 w 1939743"/>
                <a:gd name="connsiteY1459" fmla="*/ 732364 h 2523383"/>
                <a:gd name="connsiteX1460" fmla="*/ 1051119 w 1939743"/>
                <a:gd name="connsiteY1460" fmla="*/ 737512 h 2523383"/>
                <a:gd name="connsiteX1461" fmla="*/ 1046495 w 1939743"/>
                <a:gd name="connsiteY1461" fmla="*/ 740642 h 2523383"/>
                <a:gd name="connsiteX1462" fmla="*/ 1042537 w 1939743"/>
                <a:gd name="connsiteY1462" fmla="*/ 756453 h 2523383"/>
                <a:gd name="connsiteX1463" fmla="*/ 1042005 w 1939743"/>
                <a:gd name="connsiteY1463" fmla="*/ 757235 h 2523383"/>
                <a:gd name="connsiteX1464" fmla="*/ 1037694 w 1939743"/>
                <a:gd name="connsiteY1464" fmla="*/ 757446 h 2523383"/>
                <a:gd name="connsiteX1465" fmla="*/ 1035582 w 1939743"/>
                <a:gd name="connsiteY1465" fmla="*/ 758698 h 2523383"/>
                <a:gd name="connsiteX1466" fmla="*/ 1023009 w 1939743"/>
                <a:gd name="connsiteY1466" fmla="*/ 756468 h 2523383"/>
                <a:gd name="connsiteX1467" fmla="*/ 988359 w 1939743"/>
                <a:gd name="connsiteY1467" fmla="*/ 755467 h 2523383"/>
                <a:gd name="connsiteX1468" fmla="*/ 986842 w 1939743"/>
                <a:gd name="connsiteY1468" fmla="*/ 753503 h 2523383"/>
                <a:gd name="connsiteX1469" fmla="*/ 982281 w 1939743"/>
                <a:gd name="connsiteY1469" fmla="*/ 744233 h 2523383"/>
                <a:gd name="connsiteX1470" fmla="*/ 981999 w 1939743"/>
                <a:gd name="connsiteY1470" fmla="*/ 740548 h 2523383"/>
                <a:gd name="connsiteX1471" fmla="*/ 982820 w 1939743"/>
                <a:gd name="connsiteY1471" fmla="*/ 736237 h 2523383"/>
                <a:gd name="connsiteX1472" fmla="*/ 983798 w 1939743"/>
                <a:gd name="connsiteY1472" fmla="*/ 733358 h 2523383"/>
                <a:gd name="connsiteX1473" fmla="*/ 984933 w 1939743"/>
                <a:gd name="connsiteY1473" fmla="*/ 731926 h 2523383"/>
                <a:gd name="connsiteX1474" fmla="*/ 995017 w 1939743"/>
                <a:gd name="connsiteY1474" fmla="*/ 724901 h 2523383"/>
                <a:gd name="connsiteX1475" fmla="*/ 999390 w 1939743"/>
                <a:gd name="connsiteY1475" fmla="*/ 723907 h 2523383"/>
                <a:gd name="connsiteX1476" fmla="*/ 800159 w 1939743"/>
                <a:gd name="connsiteY1476" fmla="*/ 789694 h 2523383"/>
                <a:gd name="connsiteX1477" fmla="*/ 796795 w 1939743"/>
                <a:gd name="connsiteY1477" fmla="*/ 791447 h 2523383"/>
                <a:gd name="connsiteX1478" fmla="*/ 790114 w 1939743"/>
                <a:gd name="connsiteY1478" fmla="*/ 787441 h 2523383"/>
                <a:gd name="connsiteX1479" fmla="*/ 785732 w 1939743"/>
                <a:gd name="connsiteY1479" fmla="*/ 785712 h 2523383"/>
                <a:gd name="connsiteX1480" fmla="*/ 782110 w 1939743"/>
                <a:gd name="connsiteY1480" fmla="*/ 778546 h 2523383"/>
                <a:gd name="connsiteX1481" fmla="*/ 778238 w 1939743"/>
                <a:gd name="connsiteY1481" fmla="*/ 768720 h 2523383"/>
                <a:gd name="connsiteX1482" fmla="*/ 775186 w 1939743"/>
                <a:gd name="connsiteY1482" fmla="*/ 757775 h 2523383"/>
                <a:gd name="connsiteX1483" fmla="*/ 774044 w 1939743"/>
                <a:gd name="connsiteY1483" fmla="*/ 751281 h 2523383"/>
                <a:gd name="connsiteX1484" fmla="*/ 771830 w 1939743"/>
                <a:gd name="connsiteY1484" fmla="*/ 747409 h 2523383"/>
                <a:gd name="connsiteX1485" fmla="*/ 771064 w 1939743"/>
                <a:gd name="connsiteY1485" fmla="*/ 740962 h 2523383"/>
                <a:gd name="connsiteX1486" fmla="*/ 767042 w 1939743"/>
                <a:gd name="connsiteY1486" fmla="*/ 730792 h 2523383"/>
                <a:gd name="connsiteX1487" fmla="*/ 767707 w 1939743"/>
                <a:gd name="connsiteY1487" fmla="*/ 729298 h 2523383"/>
                <a:gd name="connsiteX1488" fmla="*/ 771494 w 1939743"/>
                <a:gd name="connsiteY1488" fmla="*/ 727795 h 2523383"/>
                <a:gd name="connsiteX1489" fmla="*/ 777533 w 1939743"/>
                <a:gd name="connsiteY1489" fmla="*/ 729697 h 2523383"/>
                <a:gd name="connsiteX1490" fmla="*/ 780428 w 1939743"/>
                <a:gd name="connsiteY1490" fmla="*/ 733311 h 2523383"/>
                <a:gd name="connsiteX1491" fmla="*/ 784082 w 1939743"/>
                <a:gd name="connsiteY1491" fmla="*/ 739358 h 2523383"/>
                <a:gd name="connsiteX1492" fmla="*/ 788815 w 1939743"/>
                <a:gd name="connsiteY1492" fmla="*/ 748942 h 2523383"/>
                <a:gd name="connsiteX1493" fmla="*/ 790278 w 1939743"/>
                <a:gd name="connsiteY1493" fmla="*/ 753167 h 2523383"/>
                <a:gd name="connsiteX1494" fmla="*/ 790567 w 1939743"/>
                <a:gd name="connsiteY1494" fmla="*/ 758948 h 2523383"/>
                <a:gd name="connsiteX1495" fmla="*/ 791420 w 1939743"/>
                <a:gd name="connsiteY1495" fmla="*/ 762070 h 2523383"/>
                <a:gd name="connsiteX1496" fmla="*/ 795488 w 1939743"/>
                <a:gd name="connsiteY1496" fmla="*/ 762618 h 2523383"/>
                <a:gd name="connsiteX1497" fmla="*/ 800495 w 1939743"/>
                <a:gd name="connsiteY1497" fmla="*/ 770198 h 2523383"/>
                <a:gd name="connsiteX1498" fmla="*/ 801403 w 1939743"/>
                <a:gd name="connsiteY1498" fmla="*/ 773124 h 2523383"/>
                <a:gd name="connsiteX1499" fmla="*/ 802435 w 1939743"/>
                <a:gd name="connsiteY1499" fmla="*/ 779047 h 2523383"/>
                <a:gd name="connsiteX1500" fmla="*/ 802365 w 1939743"/>
                <a:gd name="connsiteY1500" fmla="*/ 781863 h 2523383"/>
                <a:gd name="connsiteX1501" fmla="*/ 801567 w 1939743"/>
                <a:gd name="connsiteY1501" fmla="*/ 787653 h 2523383"/>
                <a:gd name="connsiteX1502" fmla="*/ 800159 w 1939743"/>
                <a:gd name="connsiteY1502" fmla="*/ 789694 h 2523383"/>
                <a:gd name="connsiteX1503" fmla="*/ 1123462 w 1939743"/>
                <a:gd name="connsiteY1503" fmla="*/ 777224 h 2523383"/>
                <a:gd name="connsiteX1504" fmla="*/ 1117720 w 1939743"/>
                <a:gd name="connsiteY1504" fmla="*/ 782912 h 2523383"/>
                <a:gd name="connsiteX1505" fmla="*/ 1114786 w 1939743"/>
                <a:gd name="connsiteY1505" fmla="*/ 782708 h 2523383"/>
                <a:gd name="connsiteX1506" fmla="*/ 1097989 w 1939743"/>
                <a:gd name="connsiteY1506" fmla="*/ 771051 h 2523383"/>
                <a:gd name="connsiteX1507" fmla="*/ 1094610 w 1939743"/>
                <a:gd name="connsiteY1507" fmla="*/ 765254 h 2523383"/>
                <a:gd name="connsiteX1508" fmla="*/ 1093960 w 1939743"/>
                <a:gd name="connsiteY1508" fmla="*/ 761335 h 2523383"/>
                <a:gd name="connsiteX1509" fmla="*/ 1093780 w 1939743"/>
                <a:gd name="connsiteY1509" fmla="*/ 755756 h 2523383"/>
                <a:gd name="connsiteX1510" fmla="*/ 1093835 w 1939743"/>
                <a:gd name="connsiteY1510" fmla="*/ 748074 h 2523383"/>
                <a:gd name="connsiteX1511" fmla="*/ 1094563 w 1939743"/>
                <a:gd name="connsiteY1511" fmla="*/ 742879 h 2523383"/>
                <a:gd name="connsiteX1512" fmla="*/ 1095447 w 1939743"/>
                <a:gd name="connsiteY1512" fmla="*/ 741072 h 2523383"/>
                <a:gd name="connsiteX1513" fmla="*/ 1097426 w 1939743"/>
                <a:gd name="connsiteY1513" fmla="*/ 739218 h 2523383"/>
                <a:gd name="connsiteX1514" fmla="*/ 1101299 w 1939743"/>
                <a:gd name="connsiteY1514" fmla="*/ 738075 h 2523383"/>
                <a:gd name="connsiteX1515" fmla="*/ 1104983 w 1939743"/>
                <a:gd name="connsiteY1515" fmla="*/ 738725 h 2523383"/>
                <a:gd name="connsiteX1516" fmla="*/ 1110522 w 1939743"/>
                <a:gd name="connsiteY1516" fmla="*/ 740806 h 2523383"/>
                <a:gd name="connsiteX1517" fmla="*/ 1116030 w 1939743"/>
                <a:gd name="connsiteY1517" fmla="*/ 744248 h 2523383"/>
                <a:gd name="connsiteX1518" fmla="*/ 1123345 w 1939743"/>
                <a:gd name="connsiteY1518" fmla="*/ 754763 h 2523383"/>
                <a:gd name="connsiteX1519" fmla="*/ 1125966 w 1939743"/>
                <a:gd name="connsiteY1519" fmla="*/ 759746 h 2523383"/>
                <a:gd name="connsiteX1520" fmla="*/ 1126521 w 1939743"/>
                <a:gd name="connsiteY1520" fmla="*/ 766193 h 2523383"/>
                <a:gd name="connsiteX1521" fmla="*/ 1126514 w 1939743"/>
                <a:gd name="connsiteY1521" fmla="*/ 770120 h 2523383"/>
                <a:gd name="connsiteX1522" fmla="*/ 1126130 w 1939743"/>
                <a:gd name="connsiteY1522" fmla="*/ 772976 h 2523383"/>
                <a:gd name="connsiteX1523" fmla="*/ 1125371 w 1939743"/>
                <a:gd name="connsiteY1523" fmla="*/ 774760 h 2523383"/>
                <a:gd name="connsiteX1524" fmla="*/ 1123462 w 1939743"/>
                <a:gd name="connsiteY1524" fmla="*/ 777224 h 2523383"/>
                <a:gd name="connsiteX1525" fmla="*/ 558790 w 1939743"/>
                <a:gd name="connsiteY1525" fmla="*/ 767656 h 2523383"/>
                <a:gd name="connsiteX1526" fmla="*/ 560449 w 1939743"/>
                <a:gd name="connsiteY1526" fmla="*/ 771560 h 2523383"/>
                <a:gd name="connsiteX1527" fmla="*/ 560566 w 1939743"/>
                <a:gd name="connsiteY1527" fmla="*/ 773124 h 2523383"/>
                <a:gd name="connsiteX1528" fmla="*/ 559768 w 1939743"/>
                <a:gd name="connsiteY1528" fmla="*/ 774775 h 2523383"/>
                <a:gd name="connsiteX1529" fmla="*/ 557194 w 1939743"/>
                <a:gd name="connsiteY1529" fmla="*/ 777388 h 2523383"/>
                <a:gd name="connsiteX1530" fmla="*/ 544247 w 1939743"/>
                <a:gd name="connsiteY1530" fmla="*/ 786088 h 2523383"/>
                <a:gd name="connsiteX1531" fmla="*/ 541712 w 1939743"/>
                <a:gd name="connsiteY1531" fmla="*/ 790156 h 2523383"/>
                <a:gd name="connsiteX1532" fmla="*/ 542666 w 1939743"/>
                <a:gd name="connsiteY1532" fmla="*/ 793637 h 2523383"/>
                <a:gd name="connsiteX1533" fmla="*/ 547337 w 1939743"/>
                <a:gd name="connsiteY1533" fmla="*/ 800663 h 2523383"/>
                <a:gd name="connsiteX1534" fmla="*/ 552086 w 1939743"/>
                <a:gd name="connsiteY1534" fmla="*/ 806585 h 2523383"/>
                <a:gd name="connsiteX1535" fmla="*/ 553111 w 1939743"/>
                <a:gd name="connsiteY1535" fmla="*/ 809519 h 2523383"/>
                <a:gd name="connsiteX1536" fmla="*/ 550850 w 1939743"/>
                <a:gd name="connsiteY1536" fmla="*/ 812492 h 2523383"/>
                <a:gd name="connsiteX1537" fmla="*/ 546523 w 1939743"/>
                <a:gd name="connsiteY1537" fmla="*/ 811545 h 2523383"/>
                <a:gd name="connsiteX1538" fmla="*/ 544912 w 1939743"/>
                <a:gd name="connsiteY1538" fmla="*/ 811804 h 2523383"/>
                <a:gd name="connsiteX1539" fmla="*/ 543386 w 1939743"/>
                <a:gd name="connsiteY1539" fmla="*/ 813180 h 2523383"/>
                <a:gd name="connsiteX1540" fmla="*/ 543801 w 1939743"/>
                <a:gd name="connsiteY1540" fmla="*/ 815793 h 2523383"/>
                <a:gd name="connsiteX1541" fmla="*/ 548581 w 1939743"/>
                <a:gd name="connsiteY1541" fmla="*/ 824446 h 2523383"/>
                <a:gd name="connsiteX1542" fmla="*/ 550153 w 1939743"/>
                <a:gd name="connsiteY1542" fmla="*/ 829078 h 2523383"/>
                <a:gd name="connsiteX1543" fmla="*/ 550114 w 1939743"/>
                <a:gd name="connsiteY1543" fmla="*/ 831464 h 2523383"/>
                <a:gd name="connsiteX1544" fmla="*/ 549269 w 1939743"/>
                <a:gd name="connsiteY1544" fmla="*/ 833787 h 2523383"/>
                <a:gd name="connsiteX1545" fmla="*/ 547266 w 1939743"/>
                <a:gd name="connsiteY1545" fmla="*/ 836971 h 2523383"/>
                <a:gd name="connsiteX1546" fmla="*/ 544098 w 1939743"/>
                <a:gd name="connsiteY1546" fmla="*/ 841001 h 2523383"/>
                <a:gd name="connsiteX1547" fmla="*/ 538668 w 1939743"/>
                <a:gd name="connsiteY1547" fmla="*/ 844216 h 2523383"/>
                <a:gd name="connsiteX1548" fmla="*/ 526996 w 1939743"/>
                <a:gd name="connsiteY1548" fmla="*/ 848511 h 2523383"/>
                <a:gd name="connsiteX1549" fmla="*/ 526613 w 1939743"/>
                <a:gd name="connsiteY1549" fmla="*/ 851852 h 2523383"/>
                <a:gd name="connsiteX1550" fmla="*/ 526691 w 1939743"/>
                <a:gd name="connsiteY1550" fmla="*/ 854386 h 2523383"/>
                <a:gd name="connsiteX1551" fmla="*/ 526409 w 1939743"/>
                <a:gd name="connsiteY1551" fmla="*/ 860528 h 2523383"/>
                <a:gd name="connsiteX1552" fmla="*/ 526010 w 1939743"/>
                <a:gd name="connsiteY1552" fmla="*/ 863360 h 2523383"/>
                <a:gd name="connsiteX1553" fmla="*/ 524618 w 1939743"/>
                <a:gd name="connsiteY1553" fmla="*/ 868117 h 2523383"/>
                <a:gd name="connsiteX1554" fmla="*/ 523608 w 1939743"/>
                <a:gd name="connsiteY1554" fmla="*/ 870338 h 2523383"/>
                <a:gd name="connsiteX1555" fmla="*/ 521856 w 1939743"/>
                <a:gd name="connsiteY1555" fmla="*/ 871864 h 2523383"/>
                <a:gd name="connsiteX1556" fmla="*/ 519368 w 1939743"/>
                <a:gd name="connsiteY1556" fmla="*/ 872693 h 2523383"/>
                <a:gd name="connsiteX1557" fmla="*/ 516176 w 1939743"/>
                <a:gd name="connsiteY1557" fmla="*/ 872678 h 2523383"/>
                <a:gd name="connsiteX1558" fmla="*/ 510911 w 1939743"/>
                <a:gd name="connsiteY1558" fmla="*/ 868602 h 2523383"/>
                <a:gd name="connsiteX1559" fmla="*/ 508517 w 1939743"/>
                <a:gd name="connsiteY1559" fmla="*/ 865989 h 2523383"/>
                <a:gd name="connsiteX1560" fmla="*/ 505192 w 1939743"/>
                <a:gd name="connsiteY1560" fmla="*/ 860309 h 2523383"/>
                <a:gd name="connsiteX1561" fmla="*/ 504590 w 1939743"/>
                <a:gd name="connsiteY1561" fmla="*/ 856499 h 2523383"/>
                <a:gd name="connsiteX1562" fmla="*/ 504918 w 1939743"/>
                <a:gd name="connsiteY1562" fmla="*/ 851797 h 2523383"/>
                <a:gd name="connsiteX1563" fmla="*/ 505794 w 1939743"/>
                <a:gd name="connsiteY1563" fmla="*/ 844505 h 2523383"/>
                <a:gd name="connsiteX1564" fmla="*/ 507242 w 1939743"/>
                <a:gd name="connsiteY1564" fmla="*/ 837011 h 2523383"/>
                <a:gd name="connsiteX1565" fmla="*/ 509260 w 1939743"/>
                <a:gd name="connsiteY1565" fmla="*/ 829305 h 2523383"/>
                <a:gd name="connsiteX1566" fmla="*/ 509863 w 1939743"/>
                <a:gd name="connsiteY1566" fmla="*/ 824485 h 2523383"/>
                <a:gd name="connsiteX1567" fmla="*/ 509041 w 1939743"/>
                <a:gd name="connsiteY1567" fmla="*/ 822576 h 2523383"/>
                <a:gd name="connsiteX1568" fmla="*/ 507664 w 1939743"/>
                <a:gd name="connsiteY1568" fmla="*/ 822482 h 2523383"/>
                <a:gd name="connsiteX1569" fmla="*/ 503369 w 1939743"/>
                <a:gd name="connsiteY1569" fmla="*/ 825620 h 2523383"/>
                <a:gd name="connsiteX1570" fmla="*/ 500600 w 1939743"/>
                <a:gd name="connsiteY1570" fmla="*/ 826762 h 2523383"/>
                <a:gd name="connsiteX1571" fmla="*/ 498456 w 1939743"/>
                <a:gd name="connsiteY1571" fmla="*/ 829046 h 2523383"/>
                <a:gd name="connsiteX1572" fmla="*/ 496938 w 1939743"/>
                <a:gd name="connsiteY1572" fmla="*/ 832457 h 2523383"/>
                <a:gd name="connsiteX1573" fmla="*/ 496078 w 1939743"/>
                <a:gd name="connsiteY1573" fmla="*/ 836142 h 2523383"/>
                <a:gd name="connsiteX1574" fmla="*/ 495593 w 1939743"/>
                <a:gd name="connsiteY1574" fmla="*/ 843191 h 2523383"/>
                <a:gd name="connsiteX1575" fmla="*/ 494779 w 1939743"/>
                <a:gd name="connsiteY1575" fmla="*/ 847032 h 2523383"/>
                <a:gd name="connsiteX1576" fmla="*/ 492463 w 1939743"/>
                <a:gd name="connsiteY1576" fmla="*/ 849121 h 2523383"/>
                <a:gd name="connsiteX1577" fmla="*/ 488997 w 1939743"/>
                <a:gd name="connsiteY1577" fmla="*/ 849090 h 2523383"/>
                <a:gd name="connsiteX1578" fmla="*/ 487683 w 1939743"/>
                <a:gd name="connsiteY1578" fmla="*/ 850271 h 2523383"/>
                <a:gd name="connsiteX1579" fmla="*/ 487034 w 1939743"/>
                <a:gd name="connsiteY1579" fmla="*/ 852830 h 2523383"/>
                <a:gd name="connsiteX1580" fmla="*/ 487503 w 1939743"/>
                <a:gd name="connsiteY1580" fmla="*/ 854895 h 2523383"/>
                <a:gd name="connsiteX1581" fmla="*/ 490922 w 1939743"/>
                <a:gd name="connsiteY1581" fmla="*/ 859229 h 2523383"/>
                <a:gd name="connsiteX1582" fmla="*/ 491345 w 1939743"/>
                <a:gd name="connsiteY1582" fmla="*/ 864048 h 2523383"/>
                <a:gd name="connsiteX1583" fmla="*/ 490930 w 1939743"/>
                <a:gd name="connsiteY1583" fmla="*/ 866951 h 2523383"/>
                <a:gd name="connsiteX1584" fmla="*/ 487237 w 1939743"/>
                <a:gd name="connsiteY1584" fmla="*/ 872286 h 2523383"/>
                <a:gd name="connsiteX1585" fmla="*/ 486369 w 1939743"/>
                <a:gd name="connsiteY1585" fmla="*/ 874070 h 2523383"/>
                <a:gd name="connsiteX1586" fmla="*/ 484077 w 1939743"/>
                <a:gd name="connsiteY1586" fmla="*/ 882379 h 2523383"/>
                <a:gd name="connsiteX1587" fmla="*/ 483232 w 1939743"/>
                <a:gd name="connsiteY1587" fmla="*/ 884468 h 2523383"/>
                <a:gd name="connsiteX1588" fmla="*/ 481323 w 1939743"/>
                <a:gd name="connsiteY1588" fmla="*/ 886369 h 2523383"/>
                <a:gd name="connsiteX1589" fmla="*/ 479398 w 1939743"/>
                <a:gd name="connsiteY1589" fmla="*/ 886150 h 2523383"/>
                <a:gd name="connsiteX1590" fmla="*/ 477614 w 1939743"/>
                <a:gd name="connsiteY1590" fmla="*/ 883130 h 2523383"/>
                <a:gd name="connsiteX1591" fmla="*/ 475009 w 1939743"/>
                <a:gd name="connsiteY1591" fmla="*/ 877403 h 2523383"/>
                <a:gd name="connsiteX1592" fmla="*/ 473249 w 1939743"/>
                <a:gd name="connsiteY1592" fmla="*/ 872451 h 2523383"/>
                <a:gd name="connsiteX1593" fmla="*/ 472349 w 1939743"/>
                <a:gd name="connsiteY1593" fmla="*/ 868289 h 2523383"/>
                <a:gd name="connsiteX1594" fmla="*/ 471583 w 1939743"/>
                <a:gd name="connsiteY1594" fmla="*/ 866435 h 2523383"/>
                <a:gd name="connsiteX1595" fmla="*/ 470339 w 1939743"/>
                <a:gd name="connsiteY1595" fmla="*/ 867718 h 2523383"/>
                <a:gd name="connsiteX1596" fmla="*/ 468836 w 1939743"/>
                <a:gd name="connsiteY1596" fmla="*/ 872036 h 2523383"/>
                <a:gd name="connsiteX1597" fmla="*/ 468797 w 1939743"/>
                <a:gd name="connsiteY1597" fmla="*/ 875377 h 2523383"/>
                <a:gd name="connsiteX1598" fmla="*/ 469126 w 1939743"/>
                <a:gd name="connsiteY1598" fmla="*/ 880337 h 2523383"/>
                <a:gd name="connsiteX1599" fmla="*/ 469040 w 1939743"/>
                <a:gd name="connsiteY1599" fmla="*/ 883388 h 2523383"/>
                <a:gd name="connsiteX1600" fmla="*/ 466849 w 1939743"/>
                <a:gd name="connsiteY1600" fmla="*/ 886955 h 2523383"/>
                <a:gd name="connsiteX1601" fmla="*/ 467170 w 1939743"/>
                <a:gd name="connsiteY1601" fmla="*/ 888583 h 2523383"/>
                <a:gd name="connsiteX1602" fmla="*/ 471019 w 1939743"/>
                <a:gd name="connsiteY1602" fmla="*/ 892948 h 2523383"/>
                <a:gd name="connsiteX1603" fmla="*/ 471512 w 1939743"/>
                <a:gd name="connsiteY1603" fmla="*/ 894904 h 2523383"/>
                <a:gd name="connsiteX1604" fmla="*/ 471536 w 1939743"/>
                <a:gd name="connsiteY1604" fmla="*/ 897932 h 2523383"/>
                <a:gd name="connsiteX1605" fmla="*/ 471277 w 1939743"/>
                <a:gd name="connsiteY1605" fmla="*/ 899293 h 2523383"/>
                <a:gd name="connsiteX1606" fmla="*/ 469736 w 1939743"/>
                <a:gd name="connsiteY1606" fmla="*/ 899074 h 2523383"/>
                <a:gd name="connsiteX1607" fmla="*/ 468437 w 1939743"/>
                <a:gd name="connsiteY1607" fmla="*/ 902563 h 2523383"/>
                <a:gd name="connsiteX1608" fmla="*/ 466951 w 1939743"/>
                <a:gd name="connsiteY1608" fmla="*/ 905325 h 2523383"/>
                <a:gd name="connsiteX1609" fmla="*/ 463039 w 1939743"/>
                <a:gd name="connsiteY1609" fmla="*/ 910418 h 2523383"/>
                <a:gd name="connsiteX1610" fmla="*/ 457602 w 1939743"/>
                <a:gd name="connsiteY1610" fmla="*/ 911036 h 2523383"/>
                <a:gd name="connsiteX1611" fmla="*/ 453104 w 1939743"/>
                <a:gd name="connsiteY1611" fmla="*/ 913477 h 2523383"/>
                <a:gd name="connsiteX1612" fmla="*/ 452149 w 1939743"/>
                <a:gd name="connsiteY1612" fmla="*/ 913399 h 2523383"/>
                <a:gd name="connsiteX1613" fmla="*/ 451062 w 1939743"/>
                <a:gd name="connsiteY1613" fmla="*/ 909401 h 2523383"/>
                <a:gd name="connsiteX1614" fmla="*/ 449841 w 1939743"/>
                <a:gd name="connsiteY1614" fmla="*/ 901444 h 2523383"/>
                <a:gd name="connsiteX1615" fmla="*/ 448754 w 1939743"/>
                <a:gd name="connsiteY1615" fmla="*/ 896907 h 2523383"/>
                <a:gd name="connsiteX1616" fmla="*/ 447126 w 1939743"/>
                <a:gd name="connsiteY1616" fmla="*/ 894583 h 2523383"/>
                <a:gd name="connsiteX1617" fmla="*/ 445116 w 1939743"/>
                <a:gd name="connsiteY1617" fmla="*/ 885453 h 2523383"/>
                <a:gd name="connsiteX1618" fmla="*/ 444177 w 1939743"/>
                <a:gd name="connsiteY1618" fmla="*/ 882496 h 2523383"/>
                <a:gd name="connsiteX1619" fmla="*/ 443254 w 1939743"/>
                <a:gd name="connsiteY1619" fmla="*/ 881307 h 2523383"/>
                <a:gd name="connsiteX1620" fmla="*/ 442487 w 1939743"/>
                <a:gd name="connsiteY1620" fmla="*/ 880994 h 2523383"/>
                <a:gd name="connsiteX1621" fmla="*/ 441353 w 1939743"/>
                <a:gd name="connsiteY1621" fmla="*/ 882762 h 2523383"/>
                <a:gd name="connsiteX1622" fmla="*/ 438740 w 1939743"/>
                <a:gd name="connsiteY1622" fmla="*/ 895835 h 2523383"/>
                <a:gd name="connsiteX1623" fmla="*/ 434476 w 1939743"/>
                <a:gd name="connsiteY1623" fmla="*/ 899152 h 2523383"/>
                <a:gd name="connsiteX1624" fmla="*/ 432129 w 1939743"/>
                <a:gd name="connsiteY1624" fmla="*/ 899755 h 2523383"/>
                <a:gd name="connsiteX1625" fmla="*/ 429766 w 1939743"/>
                <a:gd name="connsiteY1625" fmla="*/ 899387 h 2523383"/>
                <a:gd name="connsiteX1626" fmla="*/ 423914 w 1939743"/>
                <a:gd name="connsiteY1626" fmla="*/ 895827 h 2523383"/>
                <a:gd name="connsiteX1627" fmla="*/ 419220 w 1939743"/>
                <a:gd name="connsiteY1627" fmla="*/ 894513 h 2523383"/>
                <a:gd name="connsiteX1628" fmla="*/ 415942 w 1939743"/>
                <a:gd name="connsiteY1628" fmla="*/ 896023 h 2523383"/>
                <a:gd name="connsiteX1629" fmla="*/ 410560 w 1939743"/>
                <a:gd name="connsiteY1629" fmla="*/ 901319 h 2523383"/>
                <a:gd name="connsiteX1630" fmla="*/ 408416 w 1939743"/>
                <a:gd name="connsiteY1630" fmla="*/ 902727 h 2523383"/>
                <a:gd name="connsiteX1631" fmla="*/ 405506 w 1939743"/>
                <a:gd name="connsiteY1631" fmla="*/ 902125 h 2523383"/>
                <a:gd name="connsiteX1632" fmla="*/ 404230 w 1939743"/>
                <a:gd name="connsiteY1632" fmla="*/ 900130 h 2523383"/>
                <a:gd name="connsiteX1633" fmla="*/ 403143 w 1939743"/>
                <a:gd name="connsiteY1633" fmla="*/ 896860 h 2523383"/>
                <a:gd name="connsiteX1634" fmla="*/ 403018 w 1939743"/>
                <a:gd name="connsiteY1634" fmla="*/ 894873 h 2523383"/>
                <a:gd name="connsiteX1635" fmla="*/ 403863 w 1939743"/>
                <a:gd name="connsiteY1635" fmla="*/ 894176 h 2523383"/>
                <a:gd name="connsiteX1636" fmla="*/ 405201 w 1939743"/>
                <a:gd name="connsiteY1636" fmla="*/ 890366 h 2523383"/>
                <a:gd name="connsiteX1637" fmla="*/ 405162 w 1939743"/>
                <a:gd name="connsiteY1637" fmla="*/ 888833 h 2523383"/>
                <a:gd name="connsiteX1638" fmla="*/ 403839 w 1939743"/>
                <a:gd name="connsiteY1638" fmla="*/ 886627 h 2523383"/>
                <a:gd name="connsiteX1639" fmla="*/ 403824 w 1939743"/>
                <a:gd name="connsiteY1639" fmla="*/ 884906 h 2523383"/>
                <a:gd name="connsiteX1640" fmla="*/ 404301 w 1939743"/>
                <a:gd name="connsiteY1640" fmla="*/ 883740 h 2523383"/>
                <a:gd name="connsiteX1641" fmla="*/ 404191 w 1939743"/>
                <a:gd name="connsiteY1641" fmla="*/ 882911 h 2523383"/>
                <a:gd name="connsiteX1642" fmla="*/ 403511 w 1939743"/>
                <a:gd name="connsiteY1642" fmla="*/ 882410 h 2523383"/>
                <a:gd name="connsiteX1643" fmla="*/ 402181 w 1939743"/>
                <a:gd name="connsiteY1643" fmla="*/ 882879 h 2523383"/>
                <a:gd name="connsiteX1644" fmla="*/ 397393 w 1939743"/>
                <a:gd name="connsiteY1644" fmla="*/ 885414 h 2523383"/>
                <a:gd name="connsiteX1645" fmla="*/ 397933 w 1939743"/>
                <a:gd name="connsiteY1645" fmla="*/ 882653 h 2523383"/>
                <a:gd name="connsiteX1646" fmla="*/ 400217 w 1939743"/>
                <a:gd name="connsiteY1646" fmla="*/ 876863 h 2523383"/>
                <a:gd name="connsiteX1647" fmla="*/ 405811 w 1939743"/>
                <a:gd name="connsiteY1647" fmla="*/ 865245 h 2523383"/>
                <a:gd name="connsiteX1648" fmla="*/ 407923 w 1939743"/>
                <a:gd name="connsiteY1648" fmla="*/ 861811 h 2523383"/>
                <a:gd name="connsiteX1649" fmla="*/ 409191 w 1939743"/>
                <a:gd name="connsiteY1649" fmla="*/ 860770 h 2523383"/>
                <a:gd name="connsiteX1650" fmla="*/ 425690 w 1939743"/>
                <a:gd name="connsiteY1650" fmla="*/ 857015 h 2523383"/>
                <a:gd name="connsiteX1651" fmla="*/ 426848 w 1939743"/>
                <a:gd name="connsiteY1651" fmla="*/ 855889 h 2523383"/>
                <a:gd name="connsiteX1652" fmla="*/ 434687 w 1939743"/>
                <a:gd name="connsiteY1652" fmla="*/ 839984 h 2523383"/>
                <a:gd name="connsiteX1653" fmla="*/ 436925 w 1939743"/>
                <a:gd name="connsiteY1653" fmla="*/ 836314 h 2523383"/>
                <a:gd name="connsiteX1654" fmla="*/ 439217 w 1939743"/>
                <a:gd name="connsiteY1654" fmla="*/ 833388 h 2523383"/>
                <a:gd name="connsiteX1655" fmla="*/ 450467 w 1939743"/>
                <a:gd name="connsiteY1655" fmla="*/ 823648 h 2523383"/>
                <a:gd name="connsiteX1656" fmla="*/ 451515 w 1939743"/>
                <a:gd name="connsiteY1656" fmla="*/ 821411 h 2523383"/>
                <a:gd name="connsiteX1657" fmla="*/ 453276 w 1939743"/>
                <a:gd name="connsiteY1657" fmla="*/ 814612 h 2523383"/>
                <a:gd name="connsiteX1658" fmla="*/ 454301 w 1939743"/>
                <a:gd name="connsiteY1658" fmla="*/ 812899 h 2523383"/>
                <a:gd name="connsiteX1659" fmla="*/ 456734 w 1939743"/>
                <a:gd name="connsiteY1659" fmla="*/ 810309 h 2523383"/>
                <a:gd name="connsiteX1660" fmla="*/ 464839 w 1939743"/>
                <a:gd name="connsiteY1660" fmla="*/ 796399 h 2523383"/>
                <a:gd name="connsiteX1661" fmla="*/ 472224 w 1939743"/>
                <a:gd name="connsiteY1661" fmla="*/ 786252 h 2523383"/>
                <a:gd name="connsiteX1662" fmla="*/ 475971 w 1939743"/>
                <a:gd name="connsiteY1662" fmla="*/ 779931 h 2523383"/>
                <a:gd name="connsiteX1663" fmla="*/ 481104 w 1939743"/>
                <a:gd name="connsiteY1663" fmla="*/ 773508 h 2523383"/>
                <a:gd name="connsiteX1664" fmla="*/ 487034 w 1939743"/>
                <a:gd name="connsiteY1664" fmla="*/ 770746 h 2523383"/>
                <a:gd name="connsiteX1665" fmla="*/ 504926 w 1939743"/>
                <a:gd name="connsiteY1665" fmla="*/ 765880 h 2523383"/>
                <a:gd name="connsiteX1666" fmla="*/ 517803 w 1939743"/>
                <a:gd name="connsiteY1666" fmla="*/ 772272 h 2523383"/>
                <a:gd name="connsiteX1667" fmla="*/ 520870 w 1939743"/>
                <a:gd name="connsiteY1667" fmla="*/ 772671 h 2523383"/>
                <a:gd name="connsiteX1668" fmla="*/ 522372 w 1939743"/>
                <a:gd name="connsiteY1668" fmla="*/ 770863 h 2523383"/>
                <a:gd name="connsiteX1669" fmla="*/ 523726 w 1939743"/>
                <a:gd name="connsiteY1669" fmla="*/ 767922 h 2523383"/>
                <a:gd name="connsiteX1670" fmla="*/ 525650 w 1939743"/>
                <a:gd name="connsiteY1670" fmla="*/ 769158 h 2523383"/>
                <a:gd name="connsiteX1671" fmla="*/ 530430 w 1939743"/>
                <a:gd name="connsiteY1671" fmla="*/ 770058 h 2523383"/>
                <a:gd name="connsiteX1672" fmla="*/ 531487 w 1939743"/>
                <a:gd name="connsiteY1672" fmla="*/ 769354 h 2523383"/>
                <a:gd name="connsiteX1673" fmla="*/ 533497 w 1939743"/>
                <a:gd name="connsiteY1673" fmla="*/ 766005 h 2523383"/>
                <a:gd name="connsiteX1674" fmla="*/ 532120 w 1939743"/>
                <a:gd name="connsiteY1674" fmla="*/ 764167 h 2523383"/>
                <a:gd name="connsiteX1675" fmla="*/ 526331 w 1939743"/>
                <a:gd name="connsiteY1675" fmla="*/ 760779 h 2523383"/>
                <a:gd name="connsiteX1676" fmla="*/ 525979 w 1939743"/>
                <a:gd name="connsiteY1676" fmla="*/ 759050 h 2523383"/>
                <a:gd name="connsiteX1677" fmla="*/ 526112 w 1939743"/>
                <a:gd name="connsiteY1677" fmla="*/ 757415 h 2523383"/>
                <a:gd name="connsiteX1678" fmla="*/ 528146 w 1939743"/>
                <a:gd name="connsiteY1678" fmla="*/ 753495 h 2523383"/>
                <a:gd name="connsiteX1679" fmla="*/ 530602 w 1939743"/>
                <a:gd name="connsiteY1679" fmla="*/ 750953 h 2523383"/>
                <a:gd name="connsiteX1680" fmla="*/ 537714 w 1939743"/>
                <a:gd name="connsiteY1680" fmla="*/ 749044 h 2523383"/>
                <a:gd name="connsiteX1681" fmla="*/ 540976 w 1939743"/>
                <a:gd name="connsiteY1681" fmla="*/ 749537 h 2523383"/>
                <a:gd name="connsiteX1682" fmla="*/ 544356 w 1939743"/>
                <a:gd name="connsiteY1682" fmla="*/ 752259 h 2523383"/>
                <a:gd name="connsiteX1683" fmla="*/ 548761 w 1939743"/>
                <a:gd name="connsiteY1683" fmla="*/ 757869 h 2523383"/>
                <a:gd name="connsiteX1684" fmla="*/ 558790 w 1939743"/>
                <a:gd name="connsiteY1684" fmla="*/ 767656 h 2523383"/>
                <a:gd name="connsiteX1685" fmla="*/ 1025505 w 1939743"/>
                <a:gd name="connsiteY1685" fmla="*/ 812116 h 2523383"/>
                <a:gd name="connsiteX1686" fmla="*/ 1029612 w 1939743"/>
                <a:gd name="connsiteY1686" fmla="*/ 812954 h 2523383"/>
                <a:gd name="connsiteX1687" fmla="*/ 1033125 w 1939743"/>
                <a:gd name="connsiteY1687" fmla="*/ 811663 h 2523383"/>
                <a:gd name="connsiteX1688" fmla="*/ 1036137 w 1939743"/>
                <a:gd name="connsiteY1688" fmla="*/ 811952 h 2523383"/>
                <a:gd name="connsiteX1689" fmla="*/ 1040581 w 1939743"/>
                <a:gd name="connsiteY1689" fmla="*/ 815856 h 2523383"/>
                <a:gd name="connsiteX1690" fmla="*/ 1044704 w 1939743"/>
                <a:gd name="connsiteY1690" fmla="*/ 821794 h 2523383"/>
                <a:gd name="connsiteX1691" fmla="*/ 1047864 w 1939743"/>
                <a:gd name="connsiteY1691" fmla="*/ 824477 h 2523383"/>
                <a:gd name="connsiteX1692" fmla="*/ 1048889 w 1939743"/>
                <a:gd name="connsiteY1692" fmla="*/ 825823 h 2523383"/>
                <a:gd name="connsiteX1693" fmla="*/ 1049288 w 1939743"/>
                <a:gd name="connsiteY1693" fmla="*/ 827317 h 2523383"/>
                <a:gd name="connsiteX1694" fmla="*/ 1049781 w 1939743"/>
                <a:gd name="connsiteY1694" fmla="*/ 831777 h 2523383"/>
                <a:gd name="connsiteX1695" fmla="*/ 1049766 w 1939743"/>
                <a:gd name="connsiteY1695" fmla="*/ 833842 h 2523383"/>
                <a:gd name="connsiteX1696" fmla="*/ 1049531 w 1939743"/>
                <a:gd name="connsiteY1696" fmla="*/ 835485 h 2523383"/>
                <a:gd name="connsiteX1697" fmla="*/ 1048146 w 1939743"/>
                <a:gd name="connsiteY1697" fmla="*/ 839538 h 2523383"/>
                <a:gd name="connsiteX1698" fmla="*/ 1046980 w 1939743"/>
                <a:gd name="connsiteY1698" fmla="*/ 844537 h 2523383"/>
                <a:gd name="connsiteX1699" fmla="*/ 1044579 w 1939743"/>
                <a:gd name="connsiteY1699" fmla="*/ 848926 h 2523383"/>
                <a:gd name="connsiteX1700" fmla="*/ 1043296 w 1939743"/>
                <a:gd name="connsiteY1700" fmla="*/ 852227 h 2523383"/>
                <a:gd name="connsiteX1701" fmla="*/ 1042193 w 1939743"/>
                <a:gd name="connsiteY1701" fmla="*/ 856389 h 2523383"/>
                <a:gd name="connsiteX1702" fmla="*/ 1044665 w 1939743"/>
                <a:gd name="connsiteY1702" fmla="*/ 853909 h 2523383"/>
                <a:gd name="connsiteX1703" fmla="*/ 1054029 w 1939743"/>
                <a:gd name="connsiteY1703" fmla="*/ 840109 h 2523383"/>
                <a:gd name="connsiteX1704" fmla="*/ 1060163 w 1939743"/>
                <a:gd name="connsiteY1704" fmla="*/ 841759 h 2523383"/>
                <a:gd name="connsiteX1705" fmla="*/ 1069363 w 1939743"/>
                <a:gd name="connsiteY1705" fmla="*/ 840523 h 2523383"/>
                <a:gd name="connsiteX1706" fmla="*/ 1080512 w 1939743"/>
                <a:gd name="connsiteY1706" fmla="*/ 834844 h 2523383"/>
                <a:gd name="connsiteX1707" fmla="*/ 1085800 w 1939743"/>
                <a:gd name="connsiteY1707" fmla="*/ 833959 h 2523383"/>
                <a:gd name="connsiteX1708" fmla="*/ 1091144 w 1939743"/>
                <a:gd name="connsiteY1708" fmla="*/ 834374 h 2523383"/>
                <a:gd name="connsiteX1709" fmla="*/ 1095110 w 1939743"/>
                <a:gd name="connsiteY1709" fmla="*/ 836166 h 2523383"/>
                <a:gd name="connsiteX1710" fmla="*/ 1103583 w 1939743"/>
                <a:gd name="connsiteY1710" fmla="*/ 843809 h 2523383"/>
                <a:gd name="connsiteX1711" fmla="*/ 1106517 w 1939743"/>
                <a:gd name="connsiteY1711" fmla="*/ 847439 h 2523383"/>
                <a:gd name="connsiteX1712" fmla="*/ 1107620 w 1939743"/>
                <a:gd name="connsiteY1712" fmla="*/ 849998 h 2523383"/>
                <a:gd name="connsiteX1713" fmla="*/ 1107886 w 1939743"/>
                <a:gd name="connsiteY1713" fmla="*/ 851883 h 2523383"/>
                <a:gd name="connsiteX1714" fmla="*/ 1106149 w 1939743"/>
                <a:gd name="connsiteY1714" fmla="*/ 854801 h 2523383"/>
                <a:gd name="connsiteX1715" fmla="*/ 1100829 w 1939743"/>
                <a:gd name="connsiteY1715" fmla="*/ 853025 h 2523383"/>
                <a:gd name="connsiteX1716" fmla="*/ 1092067 w 1939743"/>
                <a:gd name="connsiteY1716" fmla="*/ 851461 h 2523383"/>
                <a:gd name="connsiteX1717" fmla="*/ 1090463 w 1939743"/>
                <a:gd name="connsiteY1717" fmla="*/ 850490 h 2523383"/>
                <a:gd name="connsiteX1718" fmla="*/ 1089102 w 1939743"/>
                <a:gd name="connsiteY1718" fmla="*/ 850569 h 2523383"/>
                <a:gd name="connsiteX1719" fmla="*/ 1088108 w 1939743"/>
                <a:gd name="connsiteY1719" fmla="*/ 851625 h 2523383"/>
                <a:gd name="connsiteX1720" fmla="*/ 1088734 w 1939743"/>
                <a:gd name="connsiteY1720" fmla="*/ 855630 h 2523383"/>
                <a:gd name="connsiteX1721" fmla="*/ 1090518 w 1939743"/>
                <a:gd name="connsiteY1721" fmla="*/ 856507 h 2523383"/>
                <a:gd name="connsiteX1722" fmla="*/ 1101040 w 1939743"/>
                <a:gd name="connsiteY1722" fmla="*/ 857367 h 2523383"/>
                <a:gd name="connsiteX1723" fmla="*/ 1135518 w 1939743"/>
                <a:gd name="connsiteY1723" fmla="*/ 870010 h 2523383"/>
                <a:gd name="connsiteX1724" fmla="*/ 1136958 w 1939743"/>
                <a:gd name="connsiteY1724" fmla="*/ 874023 h 2523383"/>
                <a:gd name="connsiteX1725" fmla="*/ 1136574 w 1939743"/>
                <a:gd name="connsiteY1725" fmla="*/ 875799 h 2523383"/>
                <a:gd name="connsiteX1726" fmla="*/ 1135354 w 1939743"/>
                <a:gd name="connsiteY1726" fmla="*/ 877755 h 2523383"/>
                <a:gd name="connsiteX1727" fmla="*/ 1132843 w 1939743"/>
                <a:gd name="connsiteY1727" fmla="*/ 880384 h 2523383"/>
                <a:gd name="connsiteX1728" fmla="*/ 1112955 w 1939743"/>
                <a:gd name="connsiteY1728" fmla="*/ 883247 h 2523383"/>
                <a:gd name="connsiteX1729" fmla="*/ 1101643 w 1939743"/>
                <a:gd name="connsiteY1729" fmla="*/ 880712 h 2523383"/>
                <a:gd name="connsiteX1730" fmla="*/ 1092137 w 1939743"/>
                <a:gd name="connsiteY1730" fmla="*/ 876628 h 2523383"/>
                <a:gd name="connsiteX1731" fmla="*/ 1088906 w 1939743"/>
                <a:gd name="connsiteY1731" fmla="*/ 877544 h 2523383"/>
                <a:gd name="connsiteX1732" fmla="*/ 1091715 w 1939743"/>
                <a:gd name="connsiteY1732" fmla="*/ 883075 h 2523383"/>
                <a:gd name="connsiteX1733" fmla="*/ 1097418 w 1939743"/>
                <a:gd name="connsiteY1733" fmla="*/ 884757 h 2523383"/>
                <a:gd name="connsiteX1734" fmla="*/ 1102190 w 1939743"/>
                <a:gd name="connsiteY1734" fmla="*/ 888019 h 2523383"/>
                <a:gd name="connsiteX1735" fmla="*/ 1104170 w 1939743"/>
                <a:gd name="connsiteY1735" fmla="*/ 890742 h 2523383"/>
                <a:gd name="connsiteX1736" fmla="*/ 1114285 w 1939743"/>
                <a:gd name="connsiteY1736" fmla="*/ 892815 h 2523383"/>
                <a:gd name="connsiteX1737" fmla="*/ 1115936 w 1939743"/>
                <a:gd name="connsiteY1737" fmla="*/ 894928 h 2523383"/>
                <a:gd name="connsiteX1738" fmla="*/ 1119081 w 1939743"/>
                <a:gd name="connsiteY1738" fmla="*/ 900310 h 2523383"/>
                <a:gd name="connsiteX1739" fmla="*/ 1121718 w 1939743"/>
                <a:gd name="connsiteY1739" fmla="*/ 900725 h 2523383"/>
                <a:gd name="connsiteX1740" fmla="*/ 1124331 w 1939743"/>
                <a:gd name="connsiteY1740" fmla="*/ 904472 h 2523383"/>
                <a:gd name="connsiteX1741" fmla="*/ 1126482 w 1939743"/>
                <a:gd name="connsiteY1741" fmla="*/ 910887 h 2523383"/>
                <a:gd name="connsiteX1742" fmla="*/ 1127476 w 1939743"/>
                <a:gd name="connsiteY1742" fmla="*/ 911740 h 2523383"/>
                <a:gd name="connsiteX1743" fmla="*/ 1130527 w 1939743"/>
                <a:gd name="connsiteY1743" fmla="*/ 910590 h 2523383"/>
                <a:gd name="connsiteX1744" fmla="*/ 1135659 w 1939743"/>
                <a:gd name="connsiteY1744" fmla="*/ 916129 h 2523383"/>
                <a:gd name="connsiteX1745" fmla="*/ 1137255 w 1939743"/>
                <a:gd name="connsiteY1745" fmla="*/ 919086 h 2523383"/>
                <a:gd name="connsiteX1746" fmla="*/ 1137263 w 1939743"/>
                <a:gd name="connsiteY1746" fmla="*/ 921292 h 2523383"/>
                <a:gd name="connsiteX1747" fmla="*/ 1136121 w 1939743"/>
                <a:gd name="connsiteY1747" fmla="*/ 924743 h 2523383"/>
                <a:gd name="connsiteX1748" fmla="*/ 1133828 w 1939743"/>
                <a:gd name="connsiteY1748" fmla="*/ 929413 h 2523383"/>
                <a:gd name="connsiteX1749" fmla="*/ 1128023 w 1939743"/>
                <a:gd name="connsiteY1749" fmla="*/ 934897 h 2523383"/>
                <a:gd name="connsiteX1750" fmla="*/ 1127570 w 1939743"/>
                <a:gd name="connsiteY1750" fmla="*/ 936540 h 2523383"/>
                <a:gd name="connsiteX1751" fmla="*/ 1134353 w 1939743"/>
                <a:gd name="connsiteY1751" fmla="*/ 935899 h 2523383"/>
                <a:gd name="connsiteX1752" fmla="*/ 1135604 w 1939743"/>
                <a:gd name="connsiteY1752" fmla="*/ 936626 h 2523383"/>
                <a:gd name="connsiteX1753" fmla="*/ 1143592 w 1939743"/>
                <a:gd name="connsiteY1753" fmla="*/ 946288 h 2523383"/>
                <a:gd name="connsiteX1754" fmla="*/ 1144640 w 1939743"/>
                <a:gd name="connsiteY1754" fmla="*/ 946460 h 2523383"/>
                <a:gd name="connsiteX1755" fmla="*/ 1145298 w 1939743"/>
                <a:gd name="connsiteY1755" fmla="*/ 945459 h 2523383"/>
                <a:gd name="connsiteX1756" fmla="*/ 1146064 w 1939743"/>
                <a:gd name="connsiteY1756" fmla="*/ 942040 h 2523383"/>
                <a:gd name="connsiteX1757" fmla="*/ 1145720 w 1939743"/>
                <a:gd name="connsiteY1757" fmla="*/ 938872 h 2523383"/>
                <a:gd name="connsiteX1758" fmla="*/ 1144742 w 1939743"/>
                <a:gd name="connsiteY1758" fmla="*/ 934467 h 2523383"/>
                <a:gd name="connsiteX1759" fmla="*/ 1145000 w 1939743"/>
                <a:gd name="connsiteY1759" fmla="*/ 931260 h 2523383"/>
                <a:gd name="connsiteX1760" fmla="*/ 1146502 w 1939743"/>
                <a:gd name="connsiteY1760" fmla="*/ 929265 h 2523383"/>
                <a:gd name="connsiteX1761" fmla="*/ 1148012 w 1939743"/>
                <a:gd name="connsiteY1761" fmla="*/ 928279 h 2523383"/>
                <a:gd name="connsiteX1762" fmla="*/ 1149546 w 1939743"/>
                <a:gd name="connsiteY1762" fmla="*/ 928294 h 2523383"/>
                <a:gd name="connsiteX1763" fmla="*/ 1151212 w 1939743"/>
                <a:gd name="connsiteY1763" fmla="*/ 929476 h 2523383"/>
                <a:gd name="connsiteX1764" fmla="*/ 1159286 w 1939743"/>
                <a:gd name="connsiteY1764" fmla="*/ 941203 h 2523383"/>
                <a:gd name="connsiteX1765" fmla="*/ 1169644 w 1939743"/>
                <a:gd name="connsiteY1765" fmla="*/ 935609 h 2523383"/>
                <a:gd name="connsiteX1766" fmla="*/ 1171530 w 1939743"/>
                <a:gd name="connsiteY1766" fmla="*/ 938121 h 2523383"/>
                <a:gd name="connsiteX1767" fmla="*/ 1173094 w 1939743"/>
                <a:gd name="connsiteY1767" fmla="*/ 942815 h 2523383"/>
                <a:gd name="connsiteX1768" fmla="*/ 1173822 w 1939743"/>
                <a:gd name="connsiteY1768" fmla="*/ 943589 h 2523383"/>
                <a:gd name="connsiteX1769" fmla="*/ 1177655 w 1939743"/>
                <a:gd name="connsiteY1769" fmla="*/ 934232 h 2523383"/>
                <a:gd name="connsiteX1770" fmla="*/ 1180018 w 1939743"/>
                <a:gd name="connsiteY1770" fmla="*/ 931901 h 2523383"/>
                <a:gd name="connsiteX1771" fmla="*/ 1189735 w 1939743"/>
                <a:gd name="connsiteY1771" fmla="*/ 943018 h 2523383"/>
                <a:gd name="connsiteX1772" fmla="*/ 1195657 w 1939743"/>
                <a:gd name="connsiteY1772" fmla="*/ 945467 h 2523383"/>
                <a:gd name="connsiteX1773" fmla="*/ 1198035 w 1939743"/>
                <a:gd name="connsiteY1773" fmla="*/ 947837 h 2523383"/>
                <a:gd name="connsiteX1774" fmla="*/ 1202432 w 1939743"/>
                <a:gd name="connsiteY1774" fmla="*/ 950443 h 2523383"/>
                <a:gd name="connsiteX1775" fmla="*/ 1208683 w 1939743"/>
                <a:gd name="connsiteY1775" fmla="*/ 951428 h 2523383"/>
                <a:gd name="connsiteX1776" fmla="*/ 1209716 w 1939743"/>
                <a:gd name="connsiteY1776" fmla="*/ 947337 h 2523383"/>
                <a:gd name="connsiteX1777" fmla="*/ 1206117 w 1939743"/>
                <a:gd name="connsiteY1777" fmla="*/ 942064 h 2523383"/>
                <a:gd name="connsiteX1778" fmla="*/ 1208221 w 1939743"/>
                <a:gd name="connsiteY1778" fmla="*/ 939748 h 2523383"/>
                <a:gd name="connsiteX1779" fmla="*/ 1216819 w 1939743"/>
                <a:gd name="connsiteY1779" fmla="*/ 935257 h 2523383"/>
                <a:gd name="connsiteX1780" fmla="*/ 1221412 w 1939743"/>
                <a:gd name="connsiteY1780" fmla="*/ 935891 h 2523383"/>
                <a:gd name="connsiteX1781" fmla="*/ 1229877 w 1939743"/>
                <a:gd name="connsiteY1781" fmla="*/ 929507 h 2523383"/>
                <a:gd name="connsiteX1782" fmla="*/ 1235071 w 1939743"/>
                <a:gd name="connsiteY1782" fmla="*/ 928639 h 2523383"/>
                <a:gd name="connsiteX1783" fmla="*/ 1238263 w 1939743"/>
                <a:gd name="connsiteY1783" fmla="*/ 928748 h 2523383"/>
                <a:gd name="connsiteX1784" fmla="*/ 1248739 w 1939743"/>
                <a:gd name="connsiteY1784" fmla="*/ 919047 h 2523383"/>
                <a:gd name="connsiteX1785" fmla="*/ 1251227 w 1939743"/>
                <a:gd name="connsiteY1785" fmla="*/ 917498 h 2523383"/>
                <a:gd name="connsiteX1786" fmla="*/ 1253034 w 1939743"/>
                <a:gd name="connsiteY1786" fmla="*/ 914009 h 2523383"/>
                <a:gd name="connsiteX1787" fmla="*/ 1257149 w 1939743"/>
                <a:gd name="connsiteY1787" fmla="*/ 914557 h 2523383"/>
                <a:gd name="connsiteX1788" fmla="*/ 1268290 w 1939743"/>
                <a:gd name="connsiteY1788" fmla="*/ 920095 h 2523383"/>
                <a:gd name="connsiteX1789" fmla="*/ 1271443 w 1939743"/>
                <a:gd name="connsiteY1789" fmla="*/ 919595 h 2523383"/>
                <a:gd name="connsiteX1790" fmla="*/ 1283295 w 1939743"/>
                <a:gd name="connsiteY1790" fmla="*/ 914071 h 2523383"/>
                <a:gd name="connsiteX1791" fmla="*/ 1287684 w 1939743"/>
                <a:gd name="connsiteY1791" fmla="*/ 912718 h 2523383"/>
                <a:gd name="connsiteX1792" fmla="*/ 1292081 w 1939743"/>
                <a:gd name="connsiteY1792" fmla="*/ 912921 h 2523383"/>
                <a:gd name="connsiteX1793" fmla="*/ 1303198 w 1939743"/>
                <a:gd name="connsiteY1793" fmla="*/ 916160 h 2523383"/>
                <a:gd name="connsiteX1794" fmla="*/ 1311514 w 1939743"/>
                <a:gd name="connsiteY1794" fmla="*/ 919634 h 2523383"/>
                <a:gd name="connsiteX1795" fmla="*/ 1314096 w 1939743"/>
                <a:gd name="connsiteY1795" fmla="*/ 921457 h 2523383"/>
                <a:gd name="connsiteX1796" fmla="*/ 1313181 w 1939743"/>
                <a:gd name="connsiteY1796" fmla="*/ 926010 h 2523383"/>
                <a:gd name="connsiteX1797" fmla="*/ 1313603 w 1939743"/>
                <a:gd name="connsiteY1797" fmla="*/ 927356 h 2523383"/>
                <a:gd name="connsiteX1798" fmla="*/ 1314683 w 1939743"/>
                <a:gd name="connsiteY1798" fmla="*/ 928334 h 2523383"/>
                <a:gd name="connsiteX1799" fmla="*/ 1317397 w 1939743"/>
                <a:gd name="connsiteY1799" fmla="*/ 929664 h 2523383"/>
                <a:gd name="connsiteX1800" fmla="*/ 1327787 w 1939743"/>
                <a:gd name="connsiteY1800" fmla="*/ 929750 h 2523383"/>
                <a:gd name="connsiteX1801" fmla="*/ 1332301 w 1939743"/>
                <a:gd name="connsiteY1801" fmla="*/ 930900 h 2523383"/>
                <a:gd name="connsiteX1802" fmla="*/ 1335892 w 1939743"/>
                <a:gd name="connsiteY1802" fmla="*/ 935132 h 2523383"/>
                <a:gd name="connsiteX1803" fmla="*/ 1336753 w 1939743"/>
                <a:gd name="connsiteY1803" fmla="*/ 936814 h 2523383"/>
                <a:gd name="connsiteX1804" fmla="*/ 1336604 w 1939743"/>
                <a:gd name="connsiteY1804" fmla="*/ 938567 h 2523383"/>
                <a:gd name="connsiteX1805" fmla="*/ 1333068 w 1939743"/>
                <a:gd name="connsiteY1805" fmla="*/ 943112 h 2523383"/>
                <a:gd name="connsiteX1806" fmla="*/ 1333647 w 1939743"/>
                <a:gd name="connsiteY1806" fmla="*/ 944066 h 2523383"/>
                <a:gd name="connsiteX1807" fmla="*/ 1337175 w 1939743"/>
                <a:gd name="connsiteY1807" fmla="*/ 945123 h 2523383"/>
                <a:gd name="connsiteX1808" fmla="*/ 1345124 w 1939743"/>
                <a:gd name="connsiteY1808" fmla="*/ 945639 h 2523383"/>
                <a:gd name="connsiteX1809" fmla="*/ 1346829 w 1939743"/>
                <a:gd name="connsiteY1809" fmla="*/ 946687 h 2523383"/>
                <a:gd name="connsiteX1810" fmla="*/ 1348464 w 1939743"/>
                <a:gd name="connsiteY1810" fmla="*/ 952320 h 2523383"/>
                <a:gd name="connsiteX1811" fmla="*/ 1350178 w 1939743"/>
                <a:gd name="connsiteY1811" fmla="*/ 960081 h 2523383"/>
                <a:gd name="connsiteX1812" fmla="*/ 1350146 w 1939743"/>
                <a:gd name="connsiteY1812" fmla="*/ 963156 h 2523383"/>
                <a:gd name="connsiteX1813" fmla="*/ 1347392 w 1939743"/>
                <a:gd name="connsiteY1813" fmla="*/ 968358 h 2523383"/>
                <a:gd name="connsiteX1814" fmla="*/ 1339866 w 1939743"/>
                <a:gd name="connsiteY1814" fmla="*/ 975274 h 2523383"/>
                <a:gd name="connsiteX1815" fmla="*/ 1331519 w 1939743"/>
                <a:gd name="connsiteY1815" fmla="*/ 980993 h 2523383"/>
                <a:gd name="connsiteX1816" fmla="*/ 1330979 w 1939743"/>
                <a:gd name="connsiteY1816" fmla="*/ 982464 h 2523383"/>
                <a:gd name="connsiteX1817" fmla="*/ 1333647 w 1939743"/>
                <a:gd name="connsiteY1817" fmla="*/ 985187 h 2523383"/>
                <a:gd name="connsiteX1818" fmla="*/ 1336400 w 1939743"/>
                <a:gd name="connsiteY1818" fmla="*/ 986376 h 2523383"/>
                <a:gd name="connsiteX1819" fmla="*/ 1338568 w 1939743"/>
                <a:gd name="connsiteY1819" fmla="*/ 986141 h 2523383"/>
                <a:gd name="connsiteX1820" fmla="*/ 1345233 w 1939743"/>
                <a:gd name="connsiteY1820" fmla="*/ 983551 h 2523383"/>
                <a:gd name="connsiteX1821" fmla="*/ 1346743 w 1939743"/>
                <a:gd name="connsiteY1821" fmla="*/ 983598 h 2523383"/>
                <a:gd name="connsiteX1822" fmla="*/ 1349802 w 1939743"/>
                <a:gd name="connsiteY1822" fmla="*/ 986243 h 2523383"/>
                <a:gd name="connsiteX1823" fmla="*/ 1351218 w 1939743"/>
                <a:gd name="connsiteY1823" fmla="*/ 988856 h 2523383"/>
                <a:gd name="connsiteX1824" fmla="*/ 1352517 w 1939743"/>
                <a:gd name="connsiteY1824" fmla="*/ 992337 h 2523383"/>
                <a:gd name="connsiteX1825" fmla="*/ 1350178 w 1939743"/>
                <a:gd name="connsiteY1825" fmla="*/ 995490 h 2523383"/>
                <a:gd name="connsiteX1826" fmla="*/ 1340594 w 1939743"/>
                <a:gd name="connsiteY1826" fmla="*/ 999402 h 2523383"/>
                <a:gd name="connsiteX1827" fmla="*/ 1334930 w 1939743"/>
                <a:gd name="connsiteY1827" fmla="*/ 994262 h 2523383"/>
                <a:gd name="connsiteX1828" fmla="*/ 1333029 w 1939743"/>
                <a:gd name="connsiteY1828" fmla="*/ 993119 h 2523383"/>
                <a:gd name="connsiteX1829" fmla="*/ 1331738 w 1939743"/>
                <a:gd name="connsiteY1829" fmla="*/ 993565 h 2523383"/>
                <a:gd name="connsiteX1830" fmla="*/ 1332465 w 1939743"/>
                <a:gd name="connsiteY1830" fmla="*/ 995826 h 2523383"/>
                <a:gd name="connsiteX1831" fmla="*/ 1335204 w 1939743"/>
                <a:gd name="connsiteY1831" fmla="*/ 999895 h 2523383"/>
                <a:gd name="connsiteX1832" fmla="*/ 1336103 w 1939743"/>
                <a:gd name="connsiteY1832" fmla="*/ 1002578 h 2523383"/>
                <a:gd name="connsiteX1833" fmla="*/ 1335149 w 1939743"/>
                <a:gd name="connsiteY1833" fmla="*/ 1003877 h 2523383"/>
                <a:gd name="connsiteX1834" fmla="*/ 1334695 w 1939743"/>
                <a:gd name="connsiteY1834" fmla="*/ 1006443 h 2523383"/>
                <a:gd name="connsiteX1835" fmla="*/ 1334750 w 1939743"/>
                <a:gd name="connsiteY1835" fmla="*/ 1010261 h 2523383"/>
                <a:gd name="connsiteX1836" fmla="*/ 1334523 w 1939743"/>
                <a:gd name="connsiteY1836" fmla="*/ 1014133 h 2523383"/>
                <a:gd name="connsiteX1837" fmla="*/ 1333600 w 1939743"/>
                <a:gd name="connsiteY1837" fmla="*/ 1020142 h 2523383"/>
                <a:gd name="connsiteX1838" fmla="*/ 1333271 w 1939743"/>
                <a:gd name="connsiteY1838" fmla="*/ 1020384 h 2523383"/>
                <a:gd name="connsiteX1839" fmla="*/ 1312445 w 1939743"/>
                <a:gd name="connsiteY1839" fmla="*/ 1021612 h 2523383"/>
                <a:gd name="connsiteX1840" fmla="*/ 1309934 w 1939743"/>
                <a:gd name="connsiteY1840" fmla="*/ 1022692 h 2523383"/>
                <a:gd name="connsiteX1841" fmla="*/ 1304074 w 1939743"/>
                <a:gd name="connsiteY1841" fmla="*/ 1026901 h 2523383"/>
                <a:gd name="connsiteX1842" fmla="*/ 1299646 w 1939743"/>
                <a:gd name="connsiteY1842" fmla="*/ 1029013 h 2523383"/>
                <a:gd name="connsiteX1843" fmla="*/ 1296759 w 1939743"/>
                <a:gd name="connsiteY1843" fmla="*/ 1029334 h 2523383"/>
                <a:gd name="connsiteX1844" fmla="*/ 1293943 w 1939743"/>
                <a:gd name="connsiteY1844" fmla="*/ 1028567 h 2523383"/>
                <a:gd name="connsiteX1845" fmla="*/ 1286338 w 1939743"/>
                <a:gd name="connsiteY1845" fmla="*/ 1024202 h 2523383"/>
                <a:gd name="connsiteX1846" fmla="*/ 1281277 w 1939743"/>
                <a:gd name="connsiteY1846" fmla="*/ 1025023 h 2523383"/>
                <a:gd name="connsiteX1847" fmla="*/ 1279290 w 1939743"/>
                <a:gd name="connsiteY1847" fmla="*/ 1024609 h 2523383"/>
                <a:gd name="connsiteX1848" fmla="*/ 1275002 w 1939743"/>
                <a:gd name="connsiteY1848" fmla="*/ 1021698 h 2523383"/>
                <a:gd name="connsiteX1849" fmla="*/ 1273962 w 1939743"/>
                <a:gd name="connsiteY1849" fmla="*/ 1020228 h 2523383"/>
                <a:gd name="connsiteX1850" fmla="*/ 1272225 w 1939743"/>
                <a:gd name="connsiteY1850" fmla="*/ 1016402 h 2523383"/>
                <a:gd name="connsiteX1851" fmla="*/ 1270918 w 1939743"/>
                <a:gd name="connsiteY1851" fmla="*/ 1011145 h 2523383"/>
                <a:gd name="connsiteX1852" fmla="*/ 1271020 w 1939743"/>
                <a:gd name="connsiteY1852" fmla="*/ 1007898 h 2523383"/>
                <a:gd name="connsiteX1853" fmla="*/ 1271568 w 1939743"/>
                <a:gd name="connsiteY1853" fmla="*/ 1003204 h 2523383"/>
                <a:gd name="connsiteX1854" fmla="*/ 1271231 w 1939743"/>
                <a:gd name="connsiteY1854" fmla="*/ 1000841 h 2523383"/>
                <a:gd name="connsiteX1855" fmla="*/ 1270011 w 1939743"/>
                <a:gd name="connsiteY1855" fmla="*/ 1000833 h 2523383"/>
                <a:gd name="connsiteX1856" fmla="*/ 1268650 w 1939743"/>
                <a:gd name="connsiteY1856" fmla="*/ 999855 h 2523383"/>
                <a:gd name="connsiteX1857" fmla="*/ 1264550 w 1939743"/>
                <a:gd name="connsiteY1857" fmla="*/ 995114 h 2523383"/>
                <a:gd name="connsiteX1858" fmla="*/ 1262023 w 1939743"/>
                <a:gd name="connsiteY1858" fmla="*/ 993714 h 2523383"/>
                <a:gd name="connsiteX1859" fmla="*/ 1261554 w 1939743"/>
                <a:gd name="connsiteY1859" fmla="*/ 994489 h 2523383"/>
                <a:gd name="connsiteX1860" fmla="*/ 1262297 w 1939743"/>
                <a:gd name="connsiteY1860" fmla="*/ 998197 h 2523383"/>
                <a:gd name="connsiteX1861" fmla="*/ 1262790 w 1939743"/>
                <a:gd name="connsiteY1861" fmla="*/ 999378 h 2523383"/>
                <a:gd name="connsiteX1862" fmla="*/ 1265489 w 1939743"/>
                <a:gd name="connsiteY1862" fmla="*/ 1002077 h 2523383"/>
                <a:gd name="connsiteX1863" fmla="*/ 1265990 w 1939743"/>
                <a:gd name="connsiteY1863" fmla="*/ 1005199 h 2523383"/>
                <a:gd name="connsiteX1864" fmla="*/ 1264840 w 1939743"/>
                <a:gd name="connsiteY1864" fmla="*/ 1013061 h 2523383"/>
                <a:gd name="connsiteX1865" fmla="*/ 1264433 w 1939743"/>
                <a:gd name="connsiteY1865" fmla="*/ 1014321 h 2523383"/>
                <a:gd name="connsiteX1866" fmla="*/ 1261812 w 1939743"/>
                <a:gd name="connsiteY1866" fmla="*/ 1020056 h 2523383"/>
                <a:gd name="connsiteX1867" fmla="*/ 1259833 w 1939743"/>
                <a:gd name="connsiteY1867" fmla="*/ 1021683 h 2523383"/>
                <a:gd name="connsiteX1868" fmla="*/ 1254427 w 1939743"/>
                <a:gd name="connsiteY1868" fmla="*/ 1021808 h 2523383"/>
                <a:gd name="connsiteX1869" fmla="*/ 1246149 w 1939743"/>
                <a:gd name="connsiteY1869" fmla="*/ 1025860 h 2523383"/>
                <a:gd name="connsiteX1870" fmla="*/ 1242191 w 1939743"/>
                <a:gd name="connsiteY1870" fmla="*/ 1026447 h 2523383"/>
                <a:gd name="connsiteX1871" fmla="*/ 1236886 w 1939743"/>
                <a:gd name="connsiteY1871" fmla="*/ 1025501 h 2523383"/>
                <a:gd name="connsiteX1872" fmla="*/ 1233569 w 1939743"/>
                <a:gd name="connsiteY1872" fmla="*/ 1023654 h 2523383"/>
                <a:gd name="connsiteX1873" fmla="*/ 1231418 w 1939743"/>
                <a:gd name="connsiteY1873" fmla="*/ 1021534 h 2523383"/>
                <a:gd name="connsiteX1874" fmla="*/ 1229329 w 1939743"/>
                <a:gd name="connsiteY1874" fmla="*/ 1018522 h 2523383"/>
                <a:gd name="connsiteX1875" fmla="*/ 1228234 w 1939743"/>
                <a:gd name="connsiteY1875" fmla="*/ 1018295 h 2523383"/>
                <a:gd name="connsiteX1876" fmla="*/ 1227678 w 1939743"/>
                <a:gd name="connsiteY1876" fmla="*/ 1024828 h 2523383"/>
                <a:gd name="connsiteX1877" fmla="*/ 1226653 w 1939743"/>
                <a:gd name="connsiteY1877" fmla="*/ 1025673 h 2523383"/>
                <a:gd name="connsiteX1878" fmla="*/ 1224878 w 1939743"/>
                <a:gd name="connsiteY1878" fmla="*/ 1025571 h 2523383"/>
                <a:gd name="connsiteX1879" fmla="*/ 1222132 w 1939743"/>
                <a:gd name="connsiteY1879" fmla="*/ 1023545 h 2523383"/>
                <a:gd name="connsiteX1880" fmla="*/ 1219871 w 1939743"/>
                <a:gd name="connsiteY1880" fmla="*/ 1018819 h 2523383"/>
                <a:gd name="connsiteX1881" fmla="*/ 1219166 w 1939743"/>
                <a:gd name="connsiteY1881" fmla="*/ 1018835 h 2523383"/>
                <a:gd name="connsiteX1882" fmla="*/ 1218853 w 1939743"/>
                <a:gd name="connsiteY1882" fmla="*/ 1021589 h 2523383"/>
                <a:gd name="connsiteX1883" fmla="*/ 1218345 w 1939743"/>
                <a:gd name="connsiteY1883" fmla="*/ 1023396 h 2523383"/>
                <a:gd name="connsiteX1884" fmla="*/ 1217649 w 1939743"/>
                <a:gd name="connsiteY1884" fmla="*/ 1024249 h 2523383"/>
                <a:gd name="connsiteX1885" fmla="*/ 1211836 w 1939743"/>
                <a:gd name="connsiteY1885" fmla="*/ 1027190 h 2523383"/>
                <a:gd name="connsiteX1886" fmla="*/ 1208597 w 1939743"/>
                <a:gd name="connsiteY1886" fmla="*/ 1027206 h 2523383"/>
                <a:gd name="connsiteX1887" fmla="*/ 1205209 w 1939743"/>
                <a:gd name="connsiteY1887" fmla="*/ 1023834 h 2523383"/>
                <a:gd name="connsiteX1888" fmla="*/ 1202988 w 1939743"/>
                <a:gd name="connsiteY1888" fmla="*/ 1024171 h 2523383"/>
                <a:gd name="connsiteX1889" fmla="*/ 1200140 w 1939743"/>
                <a:gd name="connsiteY1889" fmla="*/ 1025993 h 2523383"/>
                <a:gd name="connsiteX1890" fmla="*/ 1193224 w 1939743"/>
                <a:gd name="connsiteY1890" fmla="*/ 1022543 h 2523383"/>
                <a:gd name="connsiteX1891" fmla="*/ 1191573 w 1939743"/>
                <a:gd name="connsiteY1891" fmla="*/ 1022403 h 2523383"/>
                <a:gd name="connsiteX1892" fmla="*/ 1192997 w 1939743"/>
                <a:gd name="connsiteY1892" fmla="*/ 1027988 h 2523383"/>
                <a:gd name="connsiteX1893" fmla="*/ 1190713 w 1939743"/>
                <a:gd name="connsiteY1893" fmla="*/ 1028849 h 2523383"/>
                <a:gd name="connsiteX1894" fmla="*/ 1185784 w 1939743"/>
                <a:gd name="connsiteY1894" fmla="*/ 1028708 h 2523383"/>
                <a:gd name="connsiteX1895" fmla="*/ 1177679 w 1939743"/>
                <a:gd name="connsiteY1895" fmla="*/ 1026909 h 2523383"/>
                <a:gd name="connsiteX1896" fmla="*/ 1172656 w 1939743"/>
                <a:gd name="connsiteY1896" fmla="*/ 1029522 h 2523383"/>
                <a:gd name="connsiteX1897" fmla="*/ 1163581 w 1939743"/>
                <a:gd name="connsiteY1897" fmla="*/ 1027957 h 2523383"/>
                <a:gd name="connsiteX1898" fmla="*/ 1154420 w 1939743"/>
                <a:gd name="connsiteY1898" fmla="*/ 1027566 h 2523383"/>
                <a:gd name="connsiteX1899" fmla="*/ 1152714 w 1939743"/>
                <a:gd name="connsiteY1899" fmla="*/ 1026291 h 2523383"/>
                <a:gd name="connsiteX1900" fmla="*/ 1151509 w 1939743"/>
                <a:gd name="connsiteY1900" fmla="*/ 1023678 h 2523383"/>
                <a:gd name="connsiteX1901" fmla="*/ 1151462 w 1939743"/>
                <a:gd name="connsiteY1901" fmla="*/ 1021354 h 2523383"/>
                <a:gd name="connsiteX1902" fmla="*/ 1151908 w 1939743"/>
                <a:gd name="connsiteY1902" fmla="*/ 1018123 h 2523383"/>
                <a:gd name="connsiteX1903" fmla="*/ 1153246 w 1939743"/>
                <a:gd name="connsiteY1903" fmla="*/ 1013304 h 2523383"/>
                <a:gd name="connsiteX1904" fmla="*/ 1155484 w 1939743"/>
                <a:gd name="connsiteY1904" fmla="*/ 1006881 h 2523383"/>
                <a:gd name="connsiteX1905" fmla="*/ 1156258 w 1939743"/>
                <a:gd name="connsiteY1905" fmla="*/ 1003478 h 2523383"/>
                <a:gd name="connsiteX1906" fmla="*/ 1154240 w 1939743"/>
                <a:gd name="connsiteY1906" fmla="*/ 1001897 h 2523383"/>
                <a:gd name="connsiteX1907" fmla="*/ 1152988 w 1939743"/>
                <a:gd name="connsiteY1907" fmla="*/ 999785 h 2523383"/>
                <a:gd name="connsiteX1908" fmla="*/ 1151963 w 1939743"/>
                <a:gd name="connsiteY1908" fmla="*/ 999542 h 2523383"/>
                <a:gd name="connsiteX1909" fmla="*/ 1148732 w 1939743"/>
                <a:gd name="connsiteY1909" fmla="*/ 1002038 h 2523383"/>
                <a:gd name="connsiteX1910" fmla="*/ 1146628 w 1939743"/>
                <a:gd name="connsiteY1910" fmla="*/ 1009283 h 2523383"/>
                <a:gd name="connsiteX1911" fmla="*/ 1145016 w 1939743"/>
                <a:gd name="connsiteY1911" fmla="*/ 1011379 h 2523383"/>
                <a:gd name="connsiteX1912" fmla="*/ 1144304 w 1939743"/>
                <a:gd name="connsiteY1912" fmla="*/ 1009619 h 2523383"/>
                <a:gd name="connsiteX1913" fmla="*/ 1143772 w 1939743"/>
                <a:gd name="connsiteY1913" fmla="*/ 1005222 h 2523383"/>
                <a:gd name="connsiteX1914" fmla="*/ 1143060 w 1939743"/>
                <a:gd name="connsiteY1914" fmla="*/ 1003079 h 2523383"/>
                <a:gd name="connsiteX1915" fmla="*/ 1142176 w 1939743"/>
                <a:gd name="connsiteY1915" fmla="*/ 1003196 h 2523383"/>
                <a:gd name="connsiteX1916" fmla="*/ 1141315 w 1939743"/>
                <a:gd name="connsiteY1916" fmla="*/ 1004370 h 2523383"/>
                <a:gd name="connsiteX1917" fmla="*/ 1140478 w 1939743"/>
                <a:gd name="connsiteY1917" fmla="*/ 1006607 h 2523383"/>
                <a:gd name="connsiteX1918" fmla="*/ 1139219 w 1939743"/>
                <a:gd name="connsiteY1918" fmla="*/ 1007413 h 2523383"/>
                <a:gd name="connsiteX1919" fmla="*/ 1137537 w 1939743"/>
                <a:gd name="connsiteY1919" fmla="*/ 1006803 h 2523383"/>
                <a:gd name="connsiteX1920" fmla="*/ 1136942 w 1939743"/>
                <a:gd name="connsiteY1920" fmla="*/ 1007898 h 2523383"/>
                <a:gd name="connsiteX1921" fmla="*/ 1137435 w 1939743"/>
                <a:gd name="connsiteY1921" fmla="*/ 1010691 h 2523383"/>
                <a:gd name="connsiteX1922" fmla="*/ 1137607 w 1939743"/>
                <a:gd name="connsiteY1922" fmla="*/ 1013296 h 2523383"/>
                <a:gd name="connsiteX1923" fmla="*/ 1137458 w 1939743"/>
                <a:gd name="connsiteY1923" fmla="*/ 1015729 h 2523383"/>
                <a:gd name="connsiteX1924" fmla="*/ 1136003 w 1939743"/>
                <a:gd name="connsiteY1924" fmla="*/ 1018076 h 2523383"/>
                <a:gd name="connsiteX1925" fmla="*/ 1131873 w 1939743"/>
                <a:gd name="connsiteY1925" fmla="*/ 1021487 h 2523383"/>
                <a:gd name="connsiteX1926" fmla="*/ 1129486 w 1939743"/>
                <a:gd name="connsiteY1926" fmla="*/ 1022575 h 2523383"/>
                <a:gd name="connsiteX1927" fmla="*/ 1123212 w 1939743"/>
                <a:gd name="connsiteY1927" fmla="*/ 1023083 h 2523383"/>
                <a:gd name="connsiteX1928" fmla="*/ 1119465 w 1939743"/>
                <a:gd name="connsiteY1928" fmla="*/ 1022074 h 2523383"/>
                <a:gd name="connsiteX1929" fmla="*/ 1111860 w 1939743"/>
                <a:gd name="connsiteY1929" fmla="*/ 1017982 h 2523383"/>
                <a:gd name="connsiteX1930" fmla="*/ 1107651 w 1939743"/>
                <a:gd name="connsiteY1930" fmla="*/ 1017795 h 2523383"/>
                <a:gd name="connsiteX1931" fmla="*/ 1102582 w 1939743"/>
                <a:gd name="connsiteY1931" fmla="*/ 1010902 h 2523383"/>
                <a:gd name="connsiteX1932" fmla="*/ 1098568 w 1939743"/>
                <a:gd name="connsiteY1932" fmla="*/ 1009306 h 2523383"/>
                <a:gd name="connsiteX1933" fmla="*/ 1098772 w 1939743"/>
                <a:gd name="connsiteY1933" fmla="*/ 1006795 h 2523383"/>
                <a:gd name="connsiteX1934" fmla="*/ 1100524 w 1939743"/>
                <a:gd name="connsiteY1934" fmla="*/ 1002124 h 2523383"/>
                <a:gd name="connsiteX1935" fmla="*/ 1100469 w 1939743"/>
                <a:gd name="connsiteY1935" fmla="*/ 1000724 h 2523383"/>
                <a:gd name="connsiteX1936" fmla="*/ 1094985 w 1939743"/>
                <a:gd name="connsiteY1936" fmla="*/ 1007538 h 2523383"/>
                <a:gd name="connsiteX1937" fmla="*/ 1094242 w 1939743"/>
                <a:gd name="connsiteY1937" fmla="*/ 1009705 h 2523383"/>
                <a:gd name="connsiteX1938" fmla="*/ 1094883 w 1939743"/>
                <a:gd name="connsiteY1938" fmla="*/ 1014728 h 2523383"/>
                <a:gd name="connsiteX1939" fmla="*/ 1094156 w 1939743"/>
                <a:gd name="connsiteY1939" fmla="*/ 1015088 h 2523383"/>
                <a:gd name="connsiteX1940" fmla="*/ 1090385 w 1939743"/>
                <a:gd name="connsiteY1940" fmla="*/ 1013288 h 2523383"/>
                <a:gd name="connsiteX1941" fmla="*/ 1086677 w 1939743"/>
                <a:gd name="connsiteY1941" fmla="*/ 1014657 h 2523383"/>
                <a:gd name="connsiteX1942" fmla="*/ 1085785 w 1939743"/>
                <a:gd name="connsiteY1942" fmla="*/ 1014251 h 2523383"/>
                <a:gd name="connsiteX1943" fmla="*/ 1083226 w 1939743"/>
                <a:gd name="connsiteY1943" fmla="*/ 1010628 h 2523383"/>
                <a:gd name="connsiteX1944" fmla="*/ 1078720 w 1939743"/>
                <a:gd name="connsiteY1944" fmla="*/ 1006936 h 2523383"/>
                <a:gd name="connsiteX1945" fmla="*/ 1076733 w 1939743"/>
                <a:gd name="connsiteY1945" fmla="*/ 1002781 h 2523383"/>
                <a:gd name="connsiteX1946" fmla="*/ 1073635 w 1939743"/>
                <a:gd name="connsiteY1946" fmla="*/ 989732 h 2523383"/>
                <a:gd name="connsiteX1947" fmla="*/ 1072062 w 1939743"/>
                <a:gd name="connsiteY1947" fmla="*/ 981024 h 2523383"/>
                <a:gd name="connsiteX1948" fmla="*/ 1072258 w 1939743"/>
                <a:gd name="connsiteY1948" fmla="*/ 979241 h 2523383"/>
                <a:gd name="connsiteX1949" fmla="*/ 1074558 w 1939743"/>
                <a:gd name="connsiteY1949" fmla="*/ 976768 h 2523383"/>
                <a:gd name="connsiteX1950" fmla="*/ 1074214 w 1939743"/>
                <a:gd name="connsiteY1950" fmla="*/ 974836 h 2523383"/>
                <a:gd name="connsiteX1951" fmla="*/ 1071350 w 1939743"/>
                <a:gd name="connsiteY1951" fmla="*/ 969899 h 2523383"/>
                <a:gd name="connsiteX1952" fmla="*/ 1068260 w 1939743"/>
                <a:gd name="connsiteY1952" fmla="*/ 965730 h 2523383"/>
                <a:gd name="connsiteX1953" fmla="*/ 1067345 w 1939743"/>
                <a:gd name="connsiteY1953" fmla="*/ 962835 h 2523383"/>
                <a:gd name="connsiteX1954" fmla="*/ 1066922 w 1939743"/>
                <a:gd name="connsiteY1954" fmla="*/ 959901 h 2523383"/>
                <a:gd name="connsiteX1955" fmla="*/ 1066516 w 1939743"/>
                <a:gd name="connsiteY1955" fmla="*/ 955645 h 2523383"/>
                <a:gd name="connsiteX1956" fmla="*/ 1066500 w 1939743"/>
                <a:gd name="connsiteY1956" fmla="*/ 952492 h 2523383"/>
                <a:gd name="connsiteX1957" fmla="*/ 1066868 w 1939743"/>
                <a:gd name="connsiteY1957" fmla="*/ 950450 h 2523383"/>
                <a:gd name="connsiteX1958" fmla="*/ 1068636 w 1939743"/>
                <a:gd name="connsiteY1958" fmla="*/ 944059 h 2523383"/>
                <a:gd name="connsiteX1959" fmla="*/ 1073471 w 1939743"/>
                <a:gd name="connsiteY1959" fmla="*/ 932527 h 2523383"/>
                <a:gd name="connsiteX1960" fmla="*/ 1074120 w 1939743"/>
                <a:gd name="connsiteY1960" fmla="*/ 930422 h 2523383"/>
                <a:gd name="connsiteX1961" fmla="*/ 1074378 w 1939743"/>
                <a:gd name="connsiteY1961" fmla="*/ 928341 h 2523383"/>
                <a:gd name="connsiteX1962" fmla="*/ 1073713 w 1939743"/>
                <a:gd name="connsiteY1962" fmla="*/ 922177 h 2523383"/>
                <a:gd name="connsiteX1963" fmla="*/ 1072774 w 1939743"/>
                <a:gd name="connsiteY1963" fmla="*/ 915973 h 2523383"/>
                <a:gd name="connsiteX1964" fmla="*/ 1071828 w 1939743"/>
                <a:gd name="connsiteY1964" fmla="*/ 911521 h 2523383"/>
                <a:gd name="connsiteX1965" fmla="*/ 1069160 w 1939743"/>
                <a:gd name="connsiteY1965" fmla="*/ 905348 h 2523383"/>
                <a:gd name="connsiteX1966" fmla="*/ 1065491 w 1939743"/>
                <a:gd name="connsiteY1966" fmla="*/ 898902 h 2523383"/>
                <a:gd name="connsiteX1967" fmla="*/ 1060327 w 1939743"/>
                <a:gd name="connsiteY1967" fmla="*/ 887253 h 2523383"/>
                <a:gd name="connsiteX1968" fmla="*/ 1056502 w 1939743"/>
                <a:gd name="connsiteY1968" fmla="*/ 878123 h 2523383"/>
                <a:gd name="connsiteX1969" fmla="*/ 1051925 w 1939743"/>
                <a:gd name="connsiteY1969" fmla="*/ 865159 h 2523383"/>
                <a:gd name="connsiteX1970" fmla="*/ 1049719 w 1939743"/>
                <a:gd name="connsiteY1970" fmla="*/ 864033 h 2523383"/>
                <a:gd name="connsiteX1971" fmla="*/ 1047160 w 1939743"/>
                <a:gd name="connsiteY1971" fmla="*/ 864627 h 2523383"/>
                <a:gd name="connsiteX1972" fmla="*/ 1041645 w 1939743"/>
                <a:gd name="connsiteY1972" fmla="*/ 869110 h 2523383"/>
                <a:gd name="connsiteX1973" fmla="*/ 1039791 w 1939743"/>
                <a:gd name="connsiteY1973" fmla="*/ 871230 h 2523383"/>
                <a:gd name="connsiteX1974" fmla="*/ 1039337 w 1939743"/>
                <a:gd name="connsiteY1974" fmla="*/ 872654 h 2523383"/>
                <a:gd name="connsiteX1975" fmla="*/ 1035230 w 1939743"/>
                <a:gd name="connsiteY1975" fmla="*/ 872975 h 2523383"/>
                <a:gd name="connsiteX1976" fmla="*/ 1023588 w 1939743"/>
                <a:gd name="connsiteY1976" fmla="*/ 871809 h 2523383"/>
                <a:gd name="connsiteX1977" fmla="*/ 1019137 w 1939743"/>
                <a:gd name="connsiteY1977" fmla="*/ 870432 h 2523383"/>
                <a:gd name="connsiteX1978" fmla="*/ 1015812 w 1939743"/>
                <a:gd name="connsiteY1978" fmla="*/ 870792 h 2523383"/>
                <a:gd name="connsiteX1979" fmla="*/ 1010109 w 1939743"/>
                <a:gd name="connsiteY1979" fmla="*/ 874078 h 2523383"/>
                <a:gd name="connsiteX1980" fmla="*/ 1004022 w 1939743"/>
                <a:gd name="connsiteY1980" fmla="*/ 873460 h 2523383"/>
                <a:gd name="connsiteX1981" fmla="*/ 1000212 w 1939743"/>
                <a:gd name="connsiteY1981" fmla="*/ 864307 h 2523383"/>
                <a:gd name="connsiteX1982" fmla="*/ 991559 w 1939743"/>
                <a:gd name="connsiteY1982" fmla="*/ 859354 h 2523383"/>
                <a:gd name="connsiteX1983" fmla="*/ 988977 w 1939743"/>
                <a:gd name="connsiteY1983" fmla="*/ 856569 h 2523383"/>
                <a:gd name="connsiteX1984" fmla="*/ 987209 w 1939743"/>
                <a:gd name="connsiteY1984" fmla="*/ 852751 h 2523383"/>
                <a:gd name="connsiteX1985" fmla="*/ 987796 w 1939743"/>
                <a:gd name="connsiteY1985" fmla="*/ 850248 h 2523383"/>
                <a:gd name="connsiteX1986" fmla="*/ 992717 w 1939743"/>
                <a:gd name="connsiteY1986" fmla="*/ 848003 h 2523383"/>
                <a:gd name="connsiteX1987" fmla="*/ 994767 w 1939743"/>
                <a:gd name="connsiteY1987" fmla="*/ 845523 h 2523383"/>
                <a:gd name="connsiteX1988" fmla="*/ 995745 w 1939743"/>
                <a:gd name="connsiteY1988" fmla="*/ 843520 h 2523383"/>
                <a:gd name="connsiteX1989" fmla="*/ 990863 w 1939743"/>
                <a:gd name="connsiteY1989" fmla="*/ 845249 h 2523383"/>
                <a:gd name="connsiteX1990" fmla="*/ 988711 w 1939743"/>
                <a:gd name="connsiteY1990" fmla="*/ 844944 h 2523383"/>
                <a:gd name="connsiteX1991" fmla="*/ 974035 w 1939743"/>
                <a:gd name="connsiteY1991" fmla="*/ 832285 h 2523383"/>
                <a:gd name="connsiteX1992" fmla="*/ 969513 w 1939743"/>
                <a:gd name="connsiteY1992" fmla="*/ 830040 h 2523383"/>
                <a:gd name="connsiteX1993" fmla="*/ 968746 w 1939743"/>
                <a:gd name="connsiteY1993" fmla="*/ 828898 h 2523383"/>
                <a:gd name="connsiteX1994" fmla="*/ 968363 w 1939743"/>
                <a:gd name="connsiteY1994" fmla="*/ 827396 h 2523383"/>
                <a:gd name="connsiteX1995" fmla="*/ 968371 w 1939743"/>
                <a:gd name="connsiteY1995" fmla="*/ 825526 h 2523383"/>
                <a:gd name="connsiteX1996" fmla="*/ 968801 w 1939743"/>
                <a:gd name="connsiteY1996" fmla="*/ 822709 h 2523383"/>
                <a:gd name="connsiteX1997" fmla="*/ 973166 w 1939743"/>
                <a:gd name="connsiteY1997" fmla="*/ 826269 h 2523383"/>
                <a:gd name="connsiteX1998" fmla="*/ 975122 w 1939743"/>
                <a:gd name="connsiteY1998" fmla="*/ 826535 h 2523383"/>
                <a:gd name="connsiteX1999" fmla="*/ 978181 w 1939743"/>
                <a:gd name="connsiteY1999" fmla="*/ 825471 h 2523383"/>
                <a:gd name="connsiteX2000" fmla="*/ 979269 w 1939743"/>
                <a:gd name="connsiteY2000" fmla="*/ 823249 h 2523383"/>
                <a:gd name="connsiteX2001" fmla="*/ 978572 w 1939743"/>
                <a:gd name="connsiteY2001" fmla="*/ 821951 h 2523383"/>
                <a:gd name="connsiteX2002" fmla="*/ 973573 w 1939743"/>
                <a:gd name="connsiteY2002" fmla="*/ 817671 h 2523383"/>
                <a:gd name="connsiteX2003" fmla="*/ 971156 w 1939743"/>
                <a:gd name="connsiteY2003" fmla="*/ 814409 h 2523383"/>
                <a:gd name="connsiteX2004" fmla="*/ 970225 w 1939743"/>
                <a:gd name="connsiteY2004" fmla="*/ 812030 h 2523383"/>
                <a:gd name="connsiteX2005" fmla="*/ 971187 w 1939743"/>
                <a:gd name="connsiteY2005" fmla="*/ 808651 h 2523383"/>
                <a:gd name="connsiteX2006" fmla="*/ 971437 w 1939743"/>
                <a:gd name="connsiteY2006" fmla="*/ 806358 h 2523383"/>
                <a:gd name="connsiteX2007" fmla="*/ 973049 w 1939743"/>
                <a:gd name="connsiteY2007" fmla="*/ 805068 h 2523383"/>
                <a:gd name="connsiteX2008" fmla="*/ 976014 w 1939743"/>
                <a:gd name="connsiteY2008" fmla="*/ 804778 h 2523383"/>
                <a:gd name="connsiteX2009" fmla="*/ 979808 w 1939743"/>
                <a:gd name="connsiteY2009" fmla="*/ 803151 h 2523383"/>
                <a:gd name="connsiteX2010" fmla="*/ 986748 w 1939743"/>
                <a:gd name="connsiteY2010" fmla="*/ 798707 h 2523383"/>
                <a:gd name="connsiteX2011" fmla="*/ 991395 w 1939743"/>
                <a:gd name="connsiteY2011" fmla="*/ 797119 h 2523383"/>
                <a:gd name="connsiteX2012" fmla="*/ 996034 w 1939743"/>
                <a:gd name="connsiteY2012" fmla="*/ 797361 h 2523383"/>
                <a:gd name="connsiteX2013" fmla="*/ 1007276 w 1939743"/>
                <a:gd name="connsiteY2013" fmla="*/ 801907 h 2523383"/>
                <a:gd name="connsiteX2014" fmla="*/ 1018480 w 1939743"/>
                <a:gd name="connsiteY2014" fmla="*/ 807657 h 2523383"/>
                <a:gd name="connsiteX2015" fmla="*/ 1025505 w 1939743"/>
                <a:gd name="connsiteY2015" fmla="*/ 812116 h 2523383"/>
                <a:gd name="connsiteX2016" fmla="*/ 602500 w 1939743"/>
                <a:gd name="connsiteY2016" fmla="*/ 828413 h 2523383"/>
                <a:gd name="connsiteX2017" fmla="*/ 599167 w 1939743"/>
                <a:gd name="connsiteY2017" fmla="*/ 831542 h 2523383"/>
                <a:gd name="connsiteX2018" fmla="*/ 576354 w 1939743"/>
                <a:gd name="connsiteY2018" fmla="*/ 826918 h 2523383"/>
                <a:gd name="connsiteX2019" fmla="*/ 575110 w 1939743"/>
                <a:gd name="connsiteY2019" fmla="*/ 825463 h 2523383"/>
                <a:gd name="connsiteX2020" fmla="*/ 574515 w 1939743"/>
                <a:gd name="connsiteY2020" fmla="*/ 823484 h 2523383"/>
                <a:gd name="connsiteX2021" fmla="*/ 578646 w 1939743"/>
                <a:gd name="connsiteY2021" fmla="*/ 818062 h 2523383"/>
                <a:gd name="connsiteX2022" fmla="*/ 583638 w 1939743"/>
                <a:gd name="connsiteY2022" fmla="*/ 815715 h 2523383"/>
                <a:gd name="connsiteX2023" fmla="*/ 595232 w 1939743"/>
                <a:gd name="connsiteY2023" fmla="*/ 813830 h 2523383"/>
                <a:gd name="connsiteX2024" fmla="*/ 599277 w 1939743"/>
                <a:gd name="connsiteY2024" fmla="*/ 815950 h 2523383"/>
                <a:gd name="connsiteX2025" fmla="*/ 601952 w 1939743"/>
                <a:gd name="connsiteY2025" fmla="*/ 818422 h 2523383"/>
                <a:gd name="connsiteX2026" fmla="*/ 603470 w 1939743"/>
                <a:gd name="connsiteY2026" fmla="*/ 820566 h 2523383"/>
                <a:gd name="connsiteX2027" fmla="*/ 604104 w 1939743"/>
                <a:gd name="connsiteY2027" fmla="*/ 824579 h 2523383"/>
                <a:gd name="connsiteX2028" fmla="*/ 602500 w 1939743"/>
                <a:gd name="connsiteY2028" fmla="*/ 828413 h 2523383"/>
                <a:gd name="connsiteX2029" fmla="*/ 1125809 w 1939743"/>
                <a:gd name="connsiteY2029" fmla="*/ 850788 h 2523383"/>
                <a:gd name="connsiteX2030" fmla="*/ 1124784 w 1939743"/>
                <a:gd name="connsiteY2030" fmla="*/ 852071 h 2523383"/>
                <a:gd name="connsiteX2031" fmla="*/ 1121475 w 1939743"/>
                <a:gd name="connsiteY2031" fmla="*/ 851414 h 2523383"/>
                <a:gd name="connsiteX2032" fmla="*/ 1120380 w 1939743"/>
                <a:gd name="connsiteY2032" fmla="*/ 852665 h 2523383"/>
                <a:gd name="connsiteX2033" fmla="*/ 1118620 w 1939743"/>
                <a:gd name="connsiteY2033" fmla="*/ 851953 h 2523383"/>
                <a:gd name="connsiteX2034" fmla="*/ 1116194 w 1939743"/>
                <a:gd name="connsiteY2034" fmla="*/ 849278 h 2523383"/>
                <a:gd name="connsiteX2035" fmla="*/ 1113362 w 1939743"/>
                <a:gd name="connsiteY2035" fmla="*/ 844005 h 2523383"/>
                <a:gd name="connsiteX2036" fmla="*/ 1110123 w 1939743"/>
                <a:gd name="connsiteY2036" fmla="*/ 836103 h 2523383"/>
                <a:gd name="connsiteX2037" fmla="*/ 1107596 w 1939743"/>
                <a:gd name="connsiteY2037" fmla="*/ 829258 h 2523383"/>
                <a:gd name="connsiteX2038" fmla="*/ 1107456 w 1939743"/>
                <a:gd name="connsiteY2038" fmla="*/ 827372 h 2523383"/>
                <a:gd name="connsiteX2039" fmla="*/ 1108285 w 1939743"/>
                <a:gd name="connsiteY2039" fmla="*/ 824157 h 2523383"/>
                <a:gd name="connsiteX2040" fmla="*/ 1110812 w 1939743"/>
                <a:gd name="connsiteY2040" fmla="*/ 822013 h 2523383"/>
                <a:gd name="connsiteX2041" fmla="*/ 1116812 w 1939743"/>
                <a:gd name="connsiteY2041" fmla="*/ 819431 h 2523383"/>
                <a:gd name="connsiteX2042" fmla="*/ 1120928 w 1939743"/>
                <a:gd name="connsiteY2042" fmla="*/ 819502 h 2523383"/>
                <a:gd name="connsiteX2043" fmla="*/ 1124753 w 1939743"/>
                <a:gd name="connsiteY2043" fmla="*/ 824712 h 2523383"/>
                <a:gd name="connsiteX2044" fmla="*/ 1125833 w 1939743"/>
                <a:gd name="connsiteY2044" fmla="*/ 826504 h 2523383"/>
                <a:gd name="connsiteX2045" fmla="*/ 1126490 w 1939743"/>
                <a:gd name="connsiteY2045" fmla="*/ 828632 h 2523383"/>
                <a:gd name="connsiteX2046" fmla="*/ 1126506 w 1939743"/>
                <a:gd name="connsiteY2046" fmla="*/ 830674 h 2523383"/>
                <a:gd name="connsiteX2047" fmla="*/ 1126193 w 1939743"/>
                <a:gd name="connsiteY2047" fmla="*/ 832457 h 2523383"/>
                <a:gd name="connsiteX2048" fmla="*/ 1124456 w 1939743"/>
                <a:gd name="connsiteY2048" fmla="*/ 836416 h 2523383"/>
                <a:gd name="connsiteX2049" fmla="*/ 1123697 w 1939743"/>
                <a:gd name="connsiteY2049" fmla="*/ 839170 h 2523383"/>
                <a:gd name="connsiteX2050" fmla="*/ 1123697 w 1939743"/>
                <a:gd name="connsiteY2050" fmla="*/ 841861 h 2523383"/>
                <a:gd name="connsiteX2051" fmla="*/ 1124073 w 1939743"/>
                <a:gd name="connsiteY2051" fmla="*/ 845757 h 2523383"/>
                <a:gd name="connsiteX2052" fmla="*/ 1124769 w 1939743"/>
                <a:gd name="connsiteY2052" fmla="*/ 848315 h 2523383"/>
                <a:gd name="connsiteX2053" fmla="*/ 1125794 w 1939743"/>
                <a:gd name="connsiteY2053" fmla="*/ 849552 h 2523383"/>
                <a:gd name="connsiteX2054" fmla="*/ 1125809 w 1939743"/>
                <a:gd name="connsiteY2054" fmla="*/ 850788 h 2523383"/>
                <a:gd name="connsiteX2055" fmla="*/ 718169 w 1939743"/>
                <a:gd name="connsiteY2055" fmla="*/ 892471 h 2523383"/>
                <a:gd name="connsiteX2056" fmla="*/ 720939 w 1939743"/>
                <a:gd name="connsiteY2056" fmla="*/ 892729 h 2523383"/>
                <a:gd name="connsiteX2057" fmla="*/ 724178 w 1939743"/>
                <a:gd name="connsiteY2057" fmla="*/ 891728 h 2523383"/>
                <a:gd name="connsiteX2058" fmla="*/ 727831 w 1939743"/>
                <a:gd name="connsiteY2058" fmla="*/ 892416 h 2523383"/>
                <a:gd name="connsiteX2059" fmla="*/ 729482 w 1939743"/>
                <a:gd name="connsiteY2059" fmla="*/ 894458 h 2523383"/>
                <a:gd name="connsiteX2060" fmla="*/ 730656 w 1939743"/>
                <a:gd name="connsiteY2060" fmla="*/ 898080 h 2523383"/>
                <a:gd name="connsiteX2061" fmla="*/ 730702 w 1939743"/>
                <a:gd name="connsiteY2061" fmla="*/ 900021 h 2523383"/>
                <a:gd name="connsiteX2062" fmla="*/ 730468 w 1939743"/>
                <a:gd name="connsiteY2062" fmla="*/ 901687 h 2523383"/>
                <a:gd name="connsiteX2063" fmla="*/ 729959 w 1939743"/>
                <a:gd name="connsiteY2063" fmla="*/ 903072 h 2523383"/>
                <a:gd name="connsiteX2064" fmla="*/ 725234 w 1939743"/>
                <a:gd name="connsiteY2064" fmla="*/ 912139 h 2523383"/>
                <a:gd name="connsiteX2065" fmla="*/ 724131 w 1939743"/>
                <a:gd name="connsiteY2065" fmla="*/ 915261 h 2523383"/>
                <a:gd name="connsiteX2066" fmla="*/ 725656 w 1939743"/>
                <a:gd name="connsiteY2066" fmla="*/ 916020 h 2523383"/>
                <a:gd name="connsiteX2067" fmla="*/ 726392 w 1939743"/>
                <a:gd name="connsiteY2067" fmla="*/ 915495 h 2523383"/>
                <a:gd name="connsiteX2068" fmla="*/ 731109 w 1939743"/>
                <a:gd name="connsiteY2068" fmla="*/ 908728 h 2523383"/>
                <a:gd name="connsiteX2069" fmla="*/ 734661 w 1939743"/>
                <a:gd name="connsiteY2069" fmla="*/ 906608 h 2523383"/>
                <a:gd name="connsiteX2070" fmla="*/ 737352 w 1939743"/>
                <a:gd name="connsiteY2070" fmla="*/ 906115 h 2523383"/>
                <a:gd name="connsiteX2071" fmla="*/ 741788 w 1939743"/>
                <a:gd name="connsiteY2071" fmla="*/ 907468 h 2523383"/>
                <a:gd name="connsiteX2072" fmla="*/ 743556 w 1939743"/>
                <a:gd name="connsiteY2072" fmla="*/ 908634 h 2523383"/>
                <a:gd name="connsiteX2073" fmla="*/ 744769 w 1939743"/>
                <a:gd name="connsiteY2073" fmla="*/ 910019 h 2523383"/>
                <a:gd name="connsiteX2074" fmla="*/ 745426 w 1939743"/>
                <a:gd name="connsiteY2074" fmla="*/ 911615 h 2523383"/>
                <a:gd name="connsiteX2075" fmla="*/ 747171 w 1939743"/>
                <a:gd name="connsiteY2075" fmla="*/ 918085 h 2523383"/>
                <a:gd name="connsiteX2076" fmla="*/ 748430 w 1939743"/>
                <a:gd name="connsiteY2076" fmla="*/ 926401 h 2523383"/>
                <a:gd name="connsiteX2077" fmla="*/ 748634 w 1939743"/>
                <a:gd name="connsiteY2077" fmla="*/ 925548 h 2523383"/>
                <a:gd name="connsiteX2078" fmla="*/ 748665 w 1939743"/>
                <a:gd name="connsiteY2078" fmla="*/ 920894 h 2523383"/>
                <a:gd name="connsiteX2079" fmla="*/ 748908 w 1939743"/>
                <a:gd name="connsiteY2079" fmla="*/ 917256 h 2523383"/>
                <a:gd name="connsiteX2080" fmla="*/ 753265 w 1939743"/>
                <a:gd name="connsiteY2080" fmla="*/ 914799 h 2523383"/>
                <a:gd name="connsiteX2081" fmla="*/ 753375 w 1939743"/>
                <a:gd name="connsiteY2081" fmla="*/ 913985 h 2523383"/>
                <a:gd name="connsiteX2082" fmla="*/ 751810 w 1939743"/>
                <a:gd name="connsiteY2082" fmla="*/ 911959 h 2523383"/>
                <a:gd name="connsiteX2083" fmla="*/ 750480 w 1939743"/>
                <a:gd name="connsiteY2083" fmla="*/ 909190 h 2523383"/>
                <a:gd name="connsiteX2084" fmla="*/ 749557 w 1939743"/>
                <a:gd name="connsiteY2084" fmla="*/ 903995 h 2523383"/>
                <a:gd name="connsiteX2085" fmla="*/ 749917 w 1939743"/>
                <a:gd name="connsiteY2085" fmla="*/ 902055 h 2523383"/>
                <a:gd name="connsiteX2086" fmla="*/ 750824 w 1939743"/>
                <a:gd name="connsiteY2086" fmla="*/ 899966 h 2523383"/>
                <a:gd name="connsiteX2087" fmla="*/ 753617 w 1939743"/>
                <a:gd name="connsiteY2087" fmla="*/ 895514 h 2523383"/>
                <a:gd name="connsiteX2088" fmla="*/ 756880 w 1939743"/>
                <a:gd name="connsiteY2088" fmla="*/ 892846 h 2523383"/>
                <a:gd name="connsiteX2089" fmla="*/ 759774 w 1939743"/>
                <a:gd name="connsiteY2089" fmla="*/ 892197 h 2523383"/>
                <a:gd name="connsiteX2090" fmla="*/ 770571 w 1939743"/>
                <a:gd name="connsiteY2090" fmla="*/ 896844 h 2523383"/>
                <a:gd name="connsiteX2091" fmla="*/ 774819 w 1939743"/>
                <a:gd name="connsiteY2091" fmla="*/ 900654 h 2523383"/>
                <a:gd name="connsiteX2092" fmla="*/ 776548 w 1939743"/>
                <a:gd name="connsiteY2092" fmla="*/ 902610 h 2523383"/>
                <a:gd name="connsiteX2093" fmla="*/ 777174 w 1939743"/>
                <a:gd name="connsiteY2093" fmla="*/ 904003 h 2523383"/>
                <a:gd name="connsiteX2094" fmla="*/ 778073 w 1939743"/>
                <a:gd name="connsiteY2094" fmla="*/ 908446 h 2523383"/>
                <a:gd name="connsiteX2095" fmla="*/ 779881 w 1939743"/>
                <a:gd name="connsiteY2095" fmla="*/ 920534 h 2523383"/>
                <a:gd name="connsiteX2096" fmla="*/ 779873 w 1939743"/>
                <a:gd name="connsiteY2096" fmla="*/ 924398 h 2523383"/>
                <a:gd name="connsiteX2097" fmla="*/ 779036 w 1939743"/>
                <a:gd name="connsiteY2097" fmla="*/ 930594 h 2523383"/>
                <a:gd name="connsiteX2098" fmla="*/ 775546 w 1939743"/>
                <a:gd name="connsiteY2098" fmla="*/ 942126 h 2523383"/>
                <a:gd name="connsiteX2099" fmla="*/ 775014 w 1939743"/>
                <a:gd name="connsiteY2099" fmla="*/ 949895 h 2523383"/>
                <a:gd name="connsiteX2100" fmla="*/ 771502 w 1939743"/>
                <a:gd name="connsiteY2100" fmla="*/ 969008 h 2523383"/>
                <a:gd name="connsiteX2101" fmla="*/ 769100 w 1939743"/>
                <a:gd name="connsiteY2101" fmla="*/ 974155 h 2523383"/>
                <a:gd name="connsiteX2102" fmla="*/ 766456 w 1939743"/>
                <a:gd name="connsiteY2102" fmla="*/ 977746 h 2523383"/>
                <a:gd name="connsiteX2103" fmla="*/ 755573 w 1939743"/>
                <a:gd name="connsiteY2103" fmla="*/ 984044 h 2523383"/>
                <a:gd name="connsiteX2104" fmla="*/ 747390 w 1939743"/>
                <a:gd name="connsiteY2104" fmla="*/ 990420 h 2523383"/>
                <a:gd name="connsiteX2105" fmla="*/ 745317 w 1939743"/>
                <a:gd name="connsiteY2105" fmla="*/ 991422 h 2523383"/>
                <a:gd name="connsiteX2106" fmla="*/ 743165 w 1939743"/>
                <a:gd name="connsiteY2106" fmla="*/ 991508 h 2523383"/>
                <a:gd name="connsiteX2107" fmla="*/ 736390 w 1939743"/>
                <a:gd name="connsiteY2107" fmla="*/ 989395 h 2523383"/>
                <a:gd name="connsiteX2108" fmla="*/ 728528 w 1939743"/>
                <a:gd name="connsiteY2108" fmla="*/ 985335 h 2523383"/>
                <a:gd name="connsiteX2109" fmla="*/ 724060 w 1939743"/>
                <a:gd name="connsiteY2109" fmla="*/ 986485 h 2523383"/>
                <a:gd name="connsiteX2110" fmla="*/ 719601 w 1939743"/>
                <a:gd name="connsiteY2110" fmla="*/ 989411 h 2523383"/>
                <a:gd name="connsiteX2111" fmla="*/ 716792 w 1939743"/>
                <a:gd name="connsiteY2111" fmla="*/ 990194 h 2523383"/>
                <a:gd name="connsiteX2112" fmla="*/ 714156 w 1939743"/>
                <a:gd name="connsiteY2112" fmla="*/ 989810 h 2523383"/>
                <a:gd name="connsiteX2113" fmla="*/ 711535 w 1939743"/>
                <a:gd name="connsiteY2113" fmla="*/ 988762 h 2523383"/>
                <a:gd name="connsiteX2114" fmla="*/ 708085 w 1939743"/>
                <a:gd name="connsiteY2114" fmla="*/ 986016 h 2523383"/>
                <a:gd name="connsiteX2115" fmla="*/ 709869 w 1939743"/>
                <a:gd name="connsiteY2115" fmla="*/ 984764 h 2523383"/>
                <a:gd name="connsiteX2116" fmla="*/ 710682 w 1939743"/>
                <a:gd name="connsiteY2116" fmla="*/ 983356 h 2523383"/>
                <a:gd name="connsiteX2117" fmla="*/ 709963 w 1939743"/>
                <a:gd name="connsiteY2117" fmla="*/ 981908 h 2523383"/>
                <a:gd name="connsiteX2118" fmla="*/ 706332 w 1939743"/>
                <a:gd name="connsiteY2118" fmla="*/ 979820 h 2523383"/>
                <a:gd name="connsiteX2119" fmla="*/ 702569 w 1939743"/>
                <a:gd name="connsiteY2119" fmla="*/ 984459 h 2523383"/>
                <a:gd name="connsiteX2120" fmla="*/ 691577 w 1939743"/>
                <a:gd name="connsiteY2120" fmla="*/ 995232 h 2523383"/>
                <a:gd name="connsiteX2121" fmla="*/ 676807 w 1939743"/>
                <a:gd name="connsiteY2121" fmla="*/ 998823 h 2523383"/>
                <a:gd name="connsiteX2122" fmla="*/ 672175 w 1939743"/>
                <a:gd name="connsiteY2122" fmla="*/ 1001005 h 2523383"/>
                <a:gd name="connsiteX2123" fmla="*/ 668741 w 1939743"/>
                <a:gd name="connsiteY2123" fmla="*/ 1003814 h 2523383"/>
                <a:gd name="connsiteX2124" fmla="*/ 666949 w 1939743"/>
                <a:gd name="connsiteY2124" fmla="*/ 1006122 h 2523383"/>
                <a:gd name="connsiteX2125" fmla="*/ 664211 w 1939743"/>
                <a:gd name="connsiteY2125" fmla="*/ 1011536 h 2523383"/>
                <a:gd name="connsiteX2126" fmla="*/ 660002 w 1939743"/>
                <a:gd name="connsiteY2126" fmla="*/ 1015596 h 2523383"/>
                <a:gd name="connsiteX2127" fmla="*/ 652390 w 1939743"/>
                <a:gd name="connsiteY2127" fmla="*/ 1020024 h 2523383"/>
                <a:gd name="connsiteX2128" fmla="*/ 642704 w 1939743"/>
                <a:gd name="connsiteY2128" fmla="*/ 1026870 h 2523383"/>
                <a:gd name="connsiteX2129" fmla="*/ 625344 w 1939743"/>
                <a:gd name="connsiteY2129" fmla="*/ 1033848 h 2523383"/>
                <a:gd name="connsiteX2130" fmla="*/ 614423 w 1939743"/>
                <a:gd name="connsiteY2130" fmla="*/ 1035069 h 2523383"/>
                <a:gd name="connsiteX2131" fmla="*/ 603509 w 1939743"/>
                <a:gd name="connsiteY2131" fmla="*/ 1032769 h 2523383"/>
                <a:gd name="connsiteX2132" fmla="*/ 600051 w 1939743"/>
                <a:gd name="connsiteY2132" fmla="*/ 1030891 h 2523383"/>
                <a:gd name="connsiteX2133" fmla="*/ 596429 w 1939743"/>
                <a:gd name="connsiteY2133" fmla="*/ 1027949 h 2523383"/>
                <a:gd name="connsiteX2134" fmla="*/ 589004 w 1939743"/>
                <a:gd name="connsiteY2134" fmla="*/ 1020971 h 2523383"/>
                <a:gd name="connsiteX2135" fmla="*/ 586955 w 1939743"/>
                <a:gd name="connsiteY2135" fmla="*/ 1018444 h 2523383"/>
                <a:gd name="connsiteX2136" fmla="*/ 584569 w 1939743"/>
                <a:gd name="connsiteY2136" fmla="*/ 1012936 h 2523383"/>
                <a:gd name="connsiteX2137" fmla="*/ 585977 w 1939743"/>
                <a:gd name="connsiteY2137" fmla="*/ 1009259 h 2523383"/>
                <a:gd name="connsiteX2138" fmla="*/ 589935 w 1939743"/>
                <a:gd name="connsiteY2138" fmla="*/ 1005003 h 2523383"/>
                <a:gd name="connsiteX2139" fmla="*/ 595858 w 1939743"/>
                <a:gd name="connsiteY2139" fmla="*/ 1001123 h 2523383"/>
                <a:gd name="connsiteX2140" fmla="*/ 607679 w 1939743"/>
                <a:gd name="connsiteY2140" fmla="*/ 995858 h 2523383"/>
                <a:gd name="connsiteX2141" fmla="*/ 618405 w 1939743"/>
                <a:gd name="connsiteY2141" fmla="*/ 987393 h 2523383"/>
                <a:gd name="connsiteX2142" fmla="*/ 622199 w 1939743"/>
                <a:gd name="connsiteY2142" fmla="*/ 985797 h 2523383"/>
                <a:gd name="connsiteX2143" fmla="*/ 632526 w 1939743"/>
                <a:gd name="connsiteY2143" fmla="*/ 984490 h 2523383"/>
                <a:gd name="connsiteX2144" fmla="*/ 637729 w 1939743"/>
                <a:gd name="connsiteY2144" fmla="*/ 985288 h 2523383"/>
                <a:gd name="connsiteX2145" fmla="*/ 641492 w 1939743"/>
                <a:gd name="connsiteY2145" fmla="*/ 984842 h 2523383"/>
                <a:gd name="connsiteX2146" fmla="*/ 643972 w 1939743"/>
                <a:gd name="connsiteY2146" fmla="*/ 983677 h 2523383"/>
                <a:gd name="connsiteX2147" fmla="*/ 647657 w 1939743"/>
                <a:gd name="connsiteY2147" fmla="*/ 980602 h 2523383"/>
                <a:gd name="connsiteX2148" fmla="*/ 653039 w 1939743"/>
                <a:gd name="connsiteY2148" fmla="*/ 974453 h 2523383"/>
                <a:gd name="connsiteX2149" fmla="*/ 656967 w 1939743"/>
                <a:gd name="connsiteY2149" fmla="*/ 968671 h 2523383"/>
                <a:gd name="connsiteX2150" fmla="*/ 657960 w 1939743"/>
                <a:gd name="connsiteY2150" fmla="*/ 965956 h 2523383"/>
                <a:gd name="connsiteX2151" fmla="*/ 656646 w 1939743"/>
                <a:gd name="connsiteY2151" fmla="*/ 963414 h 2523383"/>
                <a:gd name="connsiteX2152" fmla="*/ 654721 w 1939743"/>
                <a:gd name="connsiteY2152" fmla="*/ 963054 h 2523383"/>
                <a:gd name="connsiteX2153" fmla="*/ 648298 w 1939743"/>
                <a:gd name="connsiteY2153" fmla="*/ 969023 h 2523383"/>
                <a:gd name="connsiteX2154" fmla="*/ 645067 w 1939743"/>
                <a:gd name="connsiteY2154" fmla="*/ 971026 h 2523383"/>
                <a:gd name="connsiteX2155" fmla="*/ 641554 w 1939743"/>
                <a:gd name="connsiteY2155" fmla="*/ 971167 h 2523383"/>
                <a:gd name="connsiteX2156" fmla="*/ 636735 w 1939743"/>
                <a:gd name="connsiteY2156" fmla="*/ 973201 h 2523383"/>
                <a:gd name="connsiteX2157" fmla="*/ 632041 w 1939743"/>
                <a:gd name="connsiteY2157" fmla="*/ 974015 h 2523383"/>
                <a:gd name="connsiteX2158" fmla="*/ 631134 w 1939743"/>
                <a:gd name="connsiteY2158" fmla="*/ 973952 h 2523383"/>
                <a:gd name="connsiteX2159" fmla="*/ 626244 w 1939743"/>
                <a:gd name="connsiteY2159" fmla="*/ 968264 h 2523383"/>
                <a:gd name="connsiteX2160" fmla="*/ 623631 w 1939743"/>
                <a:gd name="connsiteY2160" fmla="*/ 967263 h 2523383"/>
                <a:gd name="connsiteX2161" fmla="*/ 622418 w 1939743"/>
                <a:gd name="connsiteY2161" fmla="*/ 967858 h 2523383"/>
                <a:gd name="connsiteX2162" fmla="*/ 621300 w 1939743"/>
                <a:gd name="connsiteY2162" fmla="*/ 969368 h 2523383"/>
                <a:gd name="connsiteX2163" fmla="*/ 619179 w 1939743"/>
                <a:gd name="connsiteY2163" fmla="*/ 973561 h 2523383"/>
                <a:gd name="connsiteX2164" fmla="*/ 617959 w 1939743"/>
                <a:gd name="connsiteY2164" fmla="*/ 975071 h 2523383"/>
                <a:gd name="connsiteX2165" fmla="*/ 615847 w 1939743"/>
                <a:gd name="connsiteY2165" fmla="*/ 976158 h 2523383"/>
                <a:gd name="connsiteX2166" fmla="*/ 607319 w 1939743"/>
                <a:gd name="connsiteY2166" fmla="*/ 977402 h 2523383"/>
                <a:gd name="connsiteX2167" fmla="*/ 599151 w 1939743"/>
                <a:gd name="connsiteY2167" fmla="*/ 979499 h 2523383"/>
                <a:gd name="connsiteX2168" fmla="*/ 597336 w 1939743"/>
                <a:gd name="connsiteY2168" fmla="*/ 978200 h 2523383"/>
                <a:gd name="connsiteX2169" fmla="*/ 596233 w 1939743"/>
                <a:gd name="connsiteY2169" fmla="*/ 975775 h 2523383"/>
                <a:gd name="connsiteX2170" fmla="*/ 596006 w 1939743"/>
                <a:gd name="connsiteY2170" fmla="*/ 974304 h 2523383"/>
                <a:gd name="connsiteX2171" fmla="*/ 595881 w 1939743"/>
                <a:gd name="connsiteY2171" fmla="*/ 969305 h 2523383"/>
                <a:gd name="connsiteX2172" fmla="*/ 595334 w 1939743"/>
                <a:gd name="connsiteY2172" fmla="*/ 967318 h 2523383"/>
                <a:gd name="connsiteX2173" fmla="*/ 596053 w 1939743"/>
                <a:gd name="connsiteY2173" fmla="*/ 963140 h 2523383"/>
                <a:gd name="connsiteX2174" fmla="*/ 596984 w 1939743"/>
                <a:gd name="connsiteY2174" fmla="*/ 959948 h 2523383"/>
                <a:gd name="connsiteX2175" fmla="*/ 598127 w 1939743"/>
                <a:gd name="connsiteY2175" fmla="*/ 957750 h 2523383"/>
                <a:gd name="connsiteX2176" fmla="*/ 603744 w 1939743"/>
                <a:gd name="connsiteY2176" fmla="*/ 951241 h 2523383"/>
                <a:gd name="connsiteX2177" fmla="*/ 604534 w 1939743"/>
                <a:gd name="connsiteY2177" fmla="*/ 949543 h 2523383"/>
                <a:gd name="connsiteX2178" fmla="*/ 601858 w 1939743"/>
                <a:gd name="connsiteY2178" fmla="*/ 949895 h 2523383"/>
                <a:gd name="connsiteX2179" fmla="*/ 595498 w 1939743"/>
                <a:gd name="connsiteY2179" fmla="*/ 953087 h 2523383"/>
                <a:gd name="connsiteX2180" fmla="*/ 594669 w 1939743"/>
                <a:gd name="connsiteY2180" fmla="*/ 951984 h 2523383"/>
                <a:gd name="connsiteX2181" fmla="*/ 593182 w 1939743"/>
                <a:gd name="connsiteY2181" fmla="*/ 948330 h 2523383"/>
                <a:gd name="connsiteX2182" fmla="*/ 592470 w 1939743"/>
                <a:gd name="connsiteY2182" fmla="*/ 947963 h 2523383"/>
                <a:gd name="connsiteX2183" fmla="*/ 591657 w 1939743"/>
                <a:gd name="connsiteY2183" fmla="*/ 949480 h 2523383"/>
                <a:gd name="connsiteX2184" fmla="*/ 591179 w 1939743"/>
                <a:gd name="connsiteY2184" fmla="*/ 951608 h 2523383"/>
                <a:gd name="connsiteX2185" fmla="*/ 590084 w 1939743"/>
                <a:gd name="connsiteY2185" fmla="*/ 960386 h 2523383"/>
                <a:gd name="connsiteX2186" fmla="*/ 589122 w 1939743"/>
                <a:gd name="connsiteY2186" fmla="*/ 964853 h 2523383"/>
                <a:gd name="connsiteX2187" fmla="*/ 586563 w 1939743"/>
                <a:gd name="connsiteY2187" fmla="*/ 963954 h 2523383"/>
                <a:gd name="connsiteX2188" fmla="*/ 583403 w 1939743"/>
                <a:gd name="connsiteY2188" fmla="*/ 961255 h 2523383"/>
                <a:gd name="connsiteX2189" fmla="*/ 582222 w 1939743"/>
                <a:gd name="connsiteY2189" fmla="*/ 960895 h 2523383"/>
                <a:gd name="connsiteX2190" fmla="*/ 581541 w 1939743"/>
                <a:gd name="connsiteY2190" fmla="*/ 961747 h 2523383"/>
                <a:gd name="connsiteX2191" fmla="*/ 581760 w 1939743"/>
                <a:gd name="connsiteY2191" fmla="*/ 963257 h 2523383"/>
                <a:gd name="connsiteX2192" fmla="*/ 584968 w 1939743"/>
                <a:gd name="connsiteY2192" fmla="*/ 970713 h 2523383"/>
                <a:gd name="connsiteX2193" fmla="*/ 585007 w 1939743"/>
                <a:gd name="connsiteY2193" fmla="*/ 973311 h 2523383"/>
                <a:gd name="connsiteX2194" fmla="*/ 582902 w 1939743"/>
                <a:gd name="connsiteY2194" fmla="*/ 977848 h 2523383"/>
                <a:gd name="connsiteX2195" fmla="*/ 573952 w 1939743"/>
                <a:gd name="connsiteY2195" fmla="*/ 985343 h 2523383"/>
                <a:gd name="connsiteX2196" fmla="*/ 570416 w 1939743"/>
                <a:gd name="connsiteY2196" fmla="*/ 987346 h 2523383"/>
                <a:gd name="connsiteX2197" fmla="*/ 569164 w 1939743"/>
                <a:gd name="connsiteY2197" fmla="*/ 986571 h 2523383"/>
                <a:gd name="connsiteX2198" fmla="*/ 568038 w 1939743"/>
                <a:gd name="connsiteY2198" fmla="*/ 984521 h 2523383"/>
                <a:gd name="connsiteX2199" fmla="*/ 567044 w 1939743"/>
                <a:gd name="connsiteY2199" fmla="*/ 981181 h 2523383"/>
                <a:gd name="connsiteX2200" fmla="*/ 564720 w 1939743"/>
                <a:gd name="connsiteY2200" fmla="*/ 976682 h 2523383"/>
                <a:gd name="connsiteX2201" fmla="*/ 563344 w 1939743"/>
                <a:gd name="connsiteY2201" fmla="*/ 975673 h 2523383"/>
                <a:gd name="connsiteX2202" fmla="*/ 561794 w 1939743"/>
                <a:gd name="connsiteY2202" fmla="*/ 975540 h 2523383"/>
                <a:gd name="connsiteX2203" fmla="*/ 560371 w 1939743"/>
                <a:gd name="connsiteY2203" fmla="*/ 976471 h 2523383"/>
                <a:gd name="connsiteX2204" fmla="*/ 559072 w 1939743"/>
                <a:gd name="connsiteY2204" fmla="*/ 978466 h 2523383"/>
                <a:gd name="connsiteX2205" fmla="*/ 558258 w 1939743"/>
                <a:gd name="connsiteY2205" fmla="*/ 980586 h 2523383"/>
                <a:gd name="connsiteX2206" fmla="*/ 557492 w 1939743"/>
                <a:gd name="connsiteY2206" fmla="*/ 984521 h 2523383"/>
                <a:gd name="connsiteX2207" fmla="*/ 555864 w 1939743"/>
                <a:gd name="connsiteY2207" fmla="*/ 987526 h 2523383"/>
                <a:gd name="connsiteX2208" fmla="*/ 554863 w 1939743"/>
                <a:gd name="connsiteY2208" fmla="*/ 988034 h 2523383"/>
                <a:gd name="connsiteX2209" fmla="*/ 545772 w 1939743"/>
                <a:gd name="connsiteY2209" fmla="*/ 981807 h 2523383"/>
                <a:gd name="connsiteX2210" fmla="*/ 538449 w 1939743"/>
                <a:gd name="connsiteY2210" fmla="*/ 970690 h 2523383"/>
                <a:gd name="connsiteX2211" fmla="*/ 530438 w 1939743"/>
                <a:gd name="connsiteY2211" fmla="*/ 972426 h 2523383"/>
                <a:gd name="connsiteX2212" fmla="*/ 526847 w 1939743"/>
                <a:gd name="connsiteY2212" fmla="*/ 972035 h 2523383"/>
                <a:gd name="connsiteX2213" fmla="*/ 515926 w 1939743"/>
                <a:gd name="connsiteY2213" fmla="*/ 967944 h 2523383"/>
                <a:gd name="connsiteX2214" fmla="*/ 514541 w 1939743"/>
                <a:gd name="connsiteY2214" fmla="*/ 965409 h 2523383"/>
                <a:gd name="connsiteX2215" fmla="*/ 513774 w 1939743"/>
                <a:gd name="connsiteY2215" fmla="*/ 962100 h 2523383"/>
                <a:gd name="connsiteX2216" fmla="*/ 513853 w 1939743"/>
                <a:gd name="connsiteY2216" fmla="*/ 960300 h 2523383"/>
                <a:gd name="connsiteX2217" fmla="*/ 514306 w 1939743"/>
                <a:gd name="connsiteY2217" fmla="*/ 958438 h 2523383"/>
                <a:gd name="connsiteX2218" fmla="*/ 515691 w 1939743"/>
                <a:gd name="connsiteY2218" fmla="*/ 954730 h 2523383"/>
                <a:gd name="connsiteX2219" fmla="*/ 518445 w 1939743"/>
                <a:gd name="connsiteY2219" fmla="*/ 949105 h 2523383"/>
                <a:gd name="connsiteX2220" fmla="*/ 519595 w 1939743"/>
                <a:gd name="connsiteY2220" fmla="*/ 947290 h 2523383"/>
                <a:gd name="connsiteX2221" fmla="*/ 521308 w 1939743"/>
                <a:gd name="connsiteY2221" fmla="*/ 945788 h 2523383"/>
                <a:gd name="connsiteX2222" fmla="*/ 523577 w 1939743"/>
                <a:gd name="connsiteY2222" fmla="*/ 944606 h 2523383"/>
                <a:gd name="connsiteX2223" fmla="*/ 529359 w 1939743"/>
                <a:gd name="connsiteY2223" fmla="*/ 943949 h 2523383"/>
                <a:gd name="connsiteX2224" fmla="*/ 544247 w 1939743"/>
                <a:gd name="connsiteY2224" fmla="*/ 943738 h 2523383"/>
                <a:gd name="connsiteX2225" fmla="*/ 547227 w 1939743"/>
                <a:gd name="connsiteY2225" fmla="*/ 942862 h 2523383"/>
                <a:gd name="connsiteX2226" fmla="*/ 563516 w 1939743"/>
                <a:gd name="connsiteY2226" fmla="*/ 931854 h 2523383"/>
                <a:gd name="connsiteX2227" fmla="*/ 565378 w 1939743"/>
                <a:gd name="connsiteY2227" fmla="*/ 930039 h 2523383"/>
                <a:gd name="connsiteX2228" fmla="*/ 567764 w 1939743"/>
                <a:gd name="connsiteY2228" fmla="*/ 926495 h 2523383"/>
                <a:gd name="connsiteX2229" fmla="*/ 568304 w 1939743"/>
                <a:gd name="connsiteY2229" fmla="*/ 925024 h 2523383"/>
                <a:gd name="connsiteX2230" fmla="*/ 568202 w 1939743"/>
                <a:gd name="connsiteY2230" fmla="*/ 924062 h 2523383"/>
                <a:gd name="connsiteX2231" fmla="*/ 548166 w 1939743"/>
                <a:gd name="connsiteY2231" fmla="*/ 932848 h 2523383"/>
                <a:gd name="connsiteX2232" fmla="*/ 539576 w 1939743"/>
                <a:gd name="connsiteY2232" fmla="*/ 934733 h 2523383"/>
                <a:gd name="connsiteX2233" fmla="*/ 526409 w 1939743"/>
                <a:gd name="connsiteY2233" fmla="*/ 933301 h 2523383"/>
                <a:gd name="connsiteX2234" fmla="*/ 523929 w 1939743"/>
                <a:gd name="connsiteY2234" fmla="*/ 931925 h 2523383"/>
                <a:gd name="connsiteX2235" fmla="*/ 523366 w 1939743"/>
                <a:gd name="connsiteY2235" fmla="*/ 929476 h 2523383"/>
                <a:gd name="connsiteX2236" fmla="*/ 526112 w 1939743"/>
                <a:gd name="connsiteY2236" fmla="*/ 922951 h 2523383"/>
                <a:gd name="connsiteX2237" fmla="*/ 527559 w 1939743"/>
                <a:gd name="connsiteY2237" fmla="*/ 920518 h 2523383"/>
                <a:gd name="connsiteX2238" fmla="*/ 531307 w 1939743"/>
                <a:gd name="connsiteY2238" fmla="*/ 918210 h 2523383"/>
                <a:gd name="connsiteX2239" fmla="*/ 540366 w 1939743"/>
                <a:gd name="connsiteY2239" fmla="*/ 914940 h 2523383"/>
                <a:gd name="connsiteX2240" fmla="*/ 552477 w 1939743"/>
                <a:gd name="connsiteY2240" fmla="*/ 912037 h 2523383"/>
                <a:gd name="connsiteX2241" fmla="*/ 560410 w 1939743"/>
                <a:gd name="connsiteY2241" fmla="*/ 911975 h 2523383"/>
                <a:gd name="connsiteX2242" fmla="*/ 567068 w 1939743"/>
                <a:gd name="connsiteY2242" fmla="*/ 909667 h 2523383"/>
                <a:gd name="connsiteX2243" fmla="*/ 571073 w 1939743"/>
                <a:gd name="connsiteY2243" fmla="*/ 907023 h 2523383"/>
                <a:gd name="connsiteX2244" fmla="*/ 557664 w 1939743"/>
                <a:gd name="connsiteY2244" fmla="*/ 907163 h 2523383"/>
                <a:gd name="connsiteX2245" fmla="*/ 541516 w 1939743"/>
                <a:gd name="connsiteY2245" fmla="*/ 908399 h 2523383"/>
                <a:gd name="connsiteX2246" fmla="*/ 539185 w 1939743"/>
                <a:gd name="connsiteY2246" fmla="*/ 907539 h 2523383"/>
                <a:gd name="connsiteX2247" fmla="*/ 534569 w 1939743"/>
                <a:gd name="connsiteY2247" fmla="*/ 904050 h 2523383"/>
                <a:gd name="connsiteX2248" fmla="*/ 534350 w 1939743"/>
                <a:gd name="connsiteY2248" fmla="*/ 901499 h 2523383"/>
                <a:gd name="connsiteX2249" fmla="*/ 536196 w 1939743"/>
                <a:gd name="connsiteY2249" fmla="*/ 898425 h 2523383"/>
                <a:gd name="connsiteX2250" fmla="*/ 536869 w 1939743"/>
                <a:gd name="connsiteY2250" fmla="*/ 896125 h 2523383"/>
                <a:gd name="connsiteX2251" fmla="*/ 535547 w 1939743"/>
                <a:gd name="connsiteY2251" fmla="*/ 890945 h 2523383"/>
                <a:gd name="connsiteX2252" fmla="*/ 535954 w 1939743"/>
                <a:gd name="connsiteY2252" fmla="*/ 888927 h 2523383"/>
                <a:gd name="connsiteX2253" fmla="*/ 538966 w 1939743"/>
                <a:gd name="connsiteY2253" fmla="*/ 884593 h 2523383"/>
                <a:gd name="connsiteX2254" fmla="*/ 544333 w 1939743"/>
                <a:gd name="connsiteY2254" fmla="*/ 879891 h 2523383"/>
                <a:gd name="connsiteX2255" fmla="*/ 547642 w 1939743"/>
                <a:gd name="connsiteY2255" fmla="*/ 879218 h 2523383"/>
                <a:gd name="connsiteX2256" fmla="*/ 554026 w 1939743"/>
                <a:gd name="connsiteY2256" fmla="*/ 880830 h 2523383"/>
                <a:gd name="connsiteX2257" fmla="*/ 572223 w 1939743"/>
                <a:gd name="connsiteY2257" fmla="*/ 882496 h 2523383"/>
                <a:gd name="connsiteX2258" fmla="*/ 575752 w 1939743"/>
                <a:gd name="connsiteY2258" fmla="*/ 881894 h 2523383"/>
                <a:gd name="connsiteX2259" fmla="*/ 573522 w 1939743"/>
                <a:gd name="connsiteY2259" fmla="*/ 879852 h 2523383"/>
                <a:gd name="connsiteX2260" fmla="*/ 570353 w 1939743"/>
                <a:gd name="connsiteY2260" fmla="*/ 878326 h 2523383"/>
                <a:gd name="connsiteX2261" fmla="*/ 556302 w 1939743"/>
                <a:gd name="connsiteY2261" fmla="*/ 875713 h 2523383"/>
                <a:gd name="connsiteX2262" fmla="*/ 553392 w 1939743"/>
                <a:gd name="connsiteY2262" fmla="*/ 874540 h 2523383"/>
                <a:gd name="connsiteX2263" fmla="*/ 552837 w 1939743"/>
                <a:gd name="connsiteY2263" fmla="*/ 872928 h 2523383"/>
                <a:gd name="connsiteX2264" fmla="*/ 552625 w 1939743"/>
                <a:gd name="connsiteY2264" fmla="*/ 870542 h 2523383"/>
                <a:gd name="connsiteX2265" fmla="*/ 552766 w 1939743"/>
                <a:gd name="connsiteY2265" fmla="*/ 867381 h 2523383"/>
                <a:gd name="connsiteX2266" fmla="*/ 553783 w 1939743"/>
                <a:gd name="connsiteY2266" fmla="*/ 864142 h 2523383"/>
                <a:gd name="connsiteX2267" fmla="*/ 558141 w 1939743"/>
                <a:gd name="connsiteY2267" fmla="*/ 857344 h 2523383"/>
                <a:gd name="connsiteX2268" fmla="*/ 570924 w 1939743"/>
                <a:gd name="connsiteY2268" fmla="*/ 851719 h 2523383"/>
                <a:gd name="connsiteX2269" fmla="*/ 576010 w 1939743"/>
                <a:gd name="connsiteY2269" fmla="*/ 850944 h 2523383"/>
                <a:gd name="connsiteX2270" fmla="*/ 581103 w 1939743"/>
                <a:gd name="connsiteY2270" fmla="*/ 851312 h 2523383"/>
                <a:gd name="connsiteX2271" fmla="*/ 586282 w 1939743"/>
                <a:gd name="connsiteY2271" fmla="*/ 853839 h 2523383"/>
                <a:gd name="connsiteX2272" fmla="*/ 588590 w 1939743"/>
                <a:gd name="connsiteY2272" fmla="*/ 856029 h 2523383"/>
                <a:gd name="connsiteX2273" fmla="*/ 589748 w 1939743"/>
                <a:gd name="connsiteY2273" fmla="*/ 858721 h 2523383"/>
                <a:gd name="connsiteX2274" fmla="*/ 590303 w 1939743"/>
                <a:gd name="connsiteY2274" fmla="*/ 861224 h 2523383"/>
                <a:gd name="connsiteX2275" fmla="*/ 590366 w 1939743"/>
                <a:gd name="connsiteY2275" fmla="*/ 865543 h 2523383"/>
                <a:gd name="connsiteX2276" fmla="*/ 590616 w 1939743"/>
                <a:gd name="connsiteY2276" fmla="*/ 867240 h 2523383"/>
                <a:gd name="connsiteX2277" fmla="*/ 591555 w 1939743"/>
                <a:gd name="connsiteY2277" fmla="*/ 870072 h 2523383"/>
                <a:gd name="connsiteX2278" fmla="*/ 594536 w 1939743"/>
                <a:gd name="connsiteY2278" fmla="*/ 876691 h 2523383"/>
                <a:gd name="connsiteX2279" fmla="*/ 596726 w 1939743"/>
                <a:gd name="connsiteY2279" fmla="*/ 878749 h 2523383"/>
                <a:gd name="connsiteX2280" fmla="*/ 606834 w 1939743"/>
                <a:gd name="connsiteY2280" fmla="*/ 874907 h 2523383"/>
                <a:gd name="connsiteX2281" fmla="*/ 611043 w 1939743"/>
                <a:gd name="connsiteY2281" fmla="*/ 874047 h 2523383"/>
                <a:gd name="connsiteX2282" fmla="*/ 615276 w 1939743"/>
                <a:gd name="connsiteY2282" fmla="*/ 875252 h 2523383"/>
                <a:gd name="connsiteX2283" fmla="*/ 621440 w 1939743"/>
                <a:gd name="connsiteY2283" fmla="*/ 879210 h 2523383"/>
                <a:gd name="connsiteX2284" fmla="*/ 629428 w 1939743"/>
                <a:gd name="connsiteY2284" fmla="*/ 891102 h 2523383"/>
                <a:gd name="connsiteX2285" fmla="*/ 639716 w 1939743"/>
                <a:gd name="connsiteY2285" fmla="*/ 903134 h 2523383"/>
                <a:gd name="connsiteX2286" fmla="*/ 639669 w 1939743"/>
                <a:gd name="connsiteY2286" fmla="*/ 905716 h 2523383"/>
                <a:gd name="connsiteX2287" fmla="*/ 635726 w 1939743"/>
                <a:gd name="connsiteY2287" fmla="*/ 909706 h 2523383"/>
                <a:gd name="connsiteX2288" fmla="*/ 634983 w 1939743"/>
                <a:gd name="connsiteY2288" fmla="*/ 911411 h 2523383"/>
                <a:gd name="connsiteX2289" fmla="*/ 635515 w 1939743"/>
                <a:gd name="connsiteY2289" fmla="*/ 912593 h 2523383"/>
                <a:gd name="connsiteX2290" fmla="*/ 639450 w 1939743"/>
                <a:gd name="connsiteY2290" fmla="*/ 913375 h 2523383"/>
                <a:gd name="connsiteX2291" fmla="*/ 643135 w 1939743"/>
                <a:gd name="connsiteY2291" fmla="*/ 912788 h 2523383"/>
                <a:gd name="connsiteX2292" fmla="*/ 646655 w 1939743"/>
                <a:gd name="connsiteY2292" fmla="*/ 913680 h 2523383"/>
                <a:gd name="connsiteX2293" fmla="*/ 647446 w 1939743"/>
                <a:gd name="connsiteY2293" fmla="*/ 914705 h 2523383"/>
                <a:gd name="connsiteX2294" fmla="*/ 648736 w 1939743"/>
                <a:gd name="connsiteY2294" fmla="*/ 919039 h 2523383"/>
                <a:gd name="connsiteX2295" fmla="*/ 650528 w 1939743"/>
                <a:gd name="connsiteY2295" fmla="*/ 926667 h 2523383"/>
                <a:gd name="connsiteX2296" fmla="*/ 652656 w 1939743"/>
                <a:gd name="connsiteY2296" fmla="*/ 932331 h 2523383"/>
                <a:gd name="connsiteX2297" fmla="*/ 655120 w 1939743"/>
                <a:gd name="connsiteY2297" fmla="*/ 936063 h 2523383"/>
                <a:gd name="connsiteX2298" fmla="*/ 657553 w 1939743"/>
                <a:gd name="connsiteY2298" fmla="*/ 937972 h 2523383"/>
                <a:gd name="connsiteX2299" fmla="*/ 661137 w 1939743"/>
                <a:gd name="connsiteY2299" fmla="*/ 938113 h 2523383"/>
                <a:gd name="connsiteX2300" fmla="*/ 664735 w 1939743"/>
                <a:gd name="connsiteY2300" fmla="*/ 937002 h 2523383"/>
                <a:gd name="connsiteX2301" fmla="*/ 670579 w 1939743"/>
                <a:gd name="connsiteY2301" fmla="*/ 937370 h 2523383"/>
                <a:gd name="connsiteX2302" fmla="*/ 700731 w 1939743"/>
                <a:gd name="connsiteY2302" fmla="*/ 941657 h 2523383"/>
                <a:gd name="connsiteX2303" fmla="*/ 702515 w 1939743"/>
                <a:gd name="connsiteY2303" fmla="*/ 940914 h 2523383"/>
                <a:gd name="connsiteX2304" fmla="*/ 703790 w 1939743"/>
                <a:gd name="connsiteY2304" fmla="*/ 938559 h 2523383"/>
                <a:gd name="connsiteX2305" fmla="*/ 704549 w 1939743"/>
                <a:gd name="connsiteY2305" fmla="*/ 934585 h 2523383"/>
                <a:gd name="connsiteX2306" fmla="*/ 704838 w 1939743"/>
                <a:gd name="connsiteY2306" fmla="*/ 931306 h 2523383"/>
                <a:gd name="connsiteX2307" fmla="*/ 704423 w 1939743"/>
                <a:gd name="connsiteY2307" fmla="*/ 926816 h 2523383"/>
                <a:gd name="connsiteX2308" fmla="*/ 703837 w 1939743"/>
                <a:gd name="connsiteY2308" fmla="*/ 924664 h 2523383"/>
                <a:gd name="connsiteX2309" fmla="*/ 685147 w 1939743"/>
                <a:gd name="connsiteY2309" fmla="*/ 910011 h 2523383"/>
                <a:gd name="connsiteX2310" fmla="*/ 683519 w 1939743"/>
                <a:gd name="connsiteY2310" fmla="*/ 904057 h 2523383"/>
                <a:gd name="connsiteX2311" fmla="*/ 692649 w 1939743"/>
                <a:gd name="connsiteY2311" fmla="*/ 895710 h 2523383"/>
                <a:gd name="connsiteX2312" fmla="*/ 693306 w 1939743"/>
                <a:gd name="connsiteY2312" fmla="*/ 893770 h 2523383"/>
                <a:gd name="connsiteX2313" fmla="*/ 693478 w 1939743"/>
                <a:gd name="connsiteY2313" fmla="*/ 891102 h 2523383"/>
                <a:gd name="connsiteX2314" fmla="*/ 693173 w 1939743"/>
                <a:gd name="connsiteY2314" fmla="*/ 887699 h 2523383"/>
                <a:gd name="connsiteX2315" fmla="*/ 691937 w 1939743"/>
                <a:gd name="connsiteY2315" fmla="*/ 884444 h 2523383"/>
                <a:gd name="connsiteX2316" fmla="*/ 687032 w 1939743"/>
                <a:gd name="connsiteY2316" fmla="*/ 878217 h 2523383"/>
                <a:gd name="connsiteX2317" fmla="*/ 682690 w 1939743"/>
                <a:gd name="connsiteY2317" fmla="*/ 877278 h 2523383"/>
                <a:gd name="connsiteX2318" fmla="*/ 676259 w 1939743"/>
                <a:gd name="connsiteY2318" fmla="*/ 871105 h 2523383"/>
                <a:gd name="connsiteX2319" fmla="*/ 675250 w 1939743"/>
                <a:gd name="connsiteY2319" fmla="*/ 869540 h 2523383"/>
                <a:gd name="connsiteX2320" fmla="*/ 674421 w 1939743"/>
                <a:gd name="connsiteY2320" fmla="*/ 867068 h 2523383"/>
                <a:gd name="connsiteX2321" fmla="*/ 673771 w 1939743"/>
                <a:gd name="connsiteY2321" fmla="*/ 863681 h 2523383"/>
                <a:gd name="connsiteX2322" fmla="*/ 673881 w 1939743"/>
                <a:gd name="connsiteY2322" fmla="*/ 861075 h 2523383"/>
                <a:gd name="connsiteX2323" fmla="*/ 674749 w 1939743"/>
                <a:gd name="connsiteY2323" fmla="*/ 859245 h 2523383"/>
                <a:gd name="connsiteX2324" fmla="*/ 681086 w 1939743"/>
                <a:gd name="connsiteY2324" fmla="*/ 852892 h 2523383"/>
                <a:gd name="connsiteX2325" fmla="*/ 683652 w 1939743"/>
                <a:gd name="connsiteY2325" fmla="*/ 849356 h 2523383"/>
                <a:gd name="connsiteX2326" fmla="*/ 691554 w 1939743"/>
                <a:gd name="connsiteY2326" fmla="*/ 833318 h 2523383"/>
                <a:gd name="connsiteX2327" fmla="*/ 695208 w 1939743"/>
                <a:gd name="connsiteY2327" fmla="*/ 826793 h 2523383"/>
                <a:gd name="connsiteX2328" fmla="*/ 697821 w 1939743"/>
                <a:gd name="connsiteY2328" fmla="*/ 823719 h 2523383"/>
                <a:gd name="connsiteX2329" fmla="*/ 700481 w 1939743"/>
                <a:gd name="connsiteY2329" fmla="*/ 821810 h 2523383"/>
                <a:gd name="connsiteX2330" fmla="*/ 706340 w 1939743"/>
                <a:gd name="connsiteY2330" fmla="*/ 820918 h 2523383"/>
                <a:gd name="connsiteX2331" fmla="*/ 712435 w 1939743"/>
                <a:gd name="connsiteY2331" fmla="*/ 826973 h 2523383"/>
                <a:gd name="connsiteX2332" fmla="*/ 713780 w 1939743"/>
                <a:gd name="connsiteY2332" fmla="*/ 827349 h 2523383"/>
                <a:gd name="connsiteX2333" fmla="*/ 714336 w 1939743"/>
                <a:gd name="connsiteY2333" fmla="*/ 828937 h 2523383"/>
                <a:gd name="connsiteX2334" fmla="*/ 714101 w 1939743"/>
                <a:gd name="connsiteY2334" fmla="*/ 831745 h 2523383"/>
                <a:gd name="connsiteX2335" fmla="*/ 713334 w 1939743"/>
                <a:gd name="connsiteY2335" fmla="*/ 834413 h 2523383"/>
                <a:gd name="connsiteX2336" fmla="*/ 711152 w 1939743"/>
                <a:gd name="connsiteY2336" fmla="*/ 839217 h 2523383"/>
                <a:gd name="connsiteX2337" fmla="*/ 710643 w 1939743"/>
                <a:gd name="connsiteY2337" fmla="*/ 841227 h 2523383"/>
                <a:gd name="connsiteX2338" fmla="*/ 710807 w 1939743"/>
                <a:gd name="connsiteY2338" fmla="*/ 843301 h 2523383"/>
                <a:gd name="connsiteX2339" fmla="*/ 712302 w 1939743"/>
                <a:gd name="connsiteY2339" fmla="*/ 848057 h 2523383"/>
                <a:gd name="connsiteX2340" fmla="*/ 712763 w 1939743"/>
                <a:gd name="connsiteY2340" fmla="*/ 851179 h 2523383"/>
                <a:gd name="connsiteX2341" fmla="*/ 713092 w 1939743"/>
                <a:gd name="connsiteY2341" fmla="*/ 856428 h 2523383"/>
                <a:gd name="connsiteX2342" fmla="*/ 713334 w 1939743"/>
                <a:gd name="connsiteY2342" fmla="*/ 857203 h 2523383"/>
                <a:gd name="connsiteX2343" fmla="*/ 717004 w 1939743"/>
                <a:gd name="connsiteY2343" fmla="*/ 861615 h 2523383"/>
                <a:gd name="connsiteX2344" fmla="*/ 720336 w 1939743"/>
                <a:gd name="connsiteY2344" fmla="*/ 867350 h 2523383"/>
                <a:gd name="connsiteX2345" fmla="*/ 721878 w 1939743"/>
                <a:gd name="connsiteY2345" fmla="*/ 876292 h 2523383"/>
                <a:gd name="connsiteX2346" fmla="*/ 720681 w 1939743"/>
                <a:gd name="connsiteY2346" fmla="*/ 879367 h 2523383"/>
                <a:gd name="connsiteX2347" fmla="*/ 717872 w 1939743"/>
                <a:gd name="connsiteY2347" fmla="*/ 883591 h 2523383"/>
                <a:gd name="connsiteX2348" fmla="*/ 716206 w 1939743"/>
                <a:gd name="connsiteY2348" fmla="*/ 887104 h 2523383"/>
                <a:gd name="connsiteX2349" fmla="*/ 715674 w 1939743"/>
                <a:gd name="connsiteY2349" fmla="*/ 889905 h 2523383"/>
                <a:gd name="connsiteX2350" fmla="*/ 716096 w 1939743"/>
                <a:gd name="connsiteY2350" fmla="*/ 891595 h 2523383"/>
                <a:gd name="connsiteX2351" fmla="*/ 718169 w 1939743"/>
                <a:gd name="connsiteY2351" fmla="*/ 892471 h 2523383"/>
                <a:gd name="connsiteX2352" fmla="*/ 873324 w 1939743"/>
                <a:gd name="connsiteY2352" fmla="*/ 844005 h 2523383"/>
                <a:gd name="connsiteX2353" fmla="*/ 867636 w 1939743"/>
                <a:gd name="connsiteY2353" fmla="*/ 844419 h 2523383"/>
                <a:gd name="connsiteX2354" fmla="*/ 865007 w 1939743"/>
                <a:gd name="connsiteY2354" fmla="*/ 843285 h 2523383"/>
                <a:gd name="connsiteX2355" fmla="*/ 864835 w 1939743"/>
                <a:gd name="connsiteY2355" fmla="*/ 841619 h 2523383"/>
                <a:gd name="connsiteX2356" fmla="*/ 867112 w 1939743"/>
                <a:gd name="connsiteY2356" fmla="*/ 839428 h 2523383"/>
                <a:gd name="connsiteX2357" fmla="*/ 874677 w 1939743"/>
                <a:gd name="connsiteY2357" fmla="*/ 835845 h 2523383"/>
                <a:gd name="connsiteX2358" fmla="*/ 879129 w 1939743"/>
                <a:gd name="connsiteY2358" fmla="*/ 829289 h 2523383"/>
                <a:gd name="connsiteX2359" fmla="*/ 880787 w 1939743"/>
                <a:gd name="connsiteY2359" fmla="*/ 828475 h 2523383"/>
                <a:gd name="connsiteX2360" fmla="*/ 886600 w 1939743"/>
                <a:gd name="connsiteY2360" fmla="*/ 827536 h 2523383"/>
                <a:gd name="connsiteX2361" fmla="*/ 889988 w 1939743"/>
                <a:gd name="connsiteY2361" fmla="*/ 827740 h 2523383"/>
                <a:gd name="connsiteX2362" fmla="*/ 894337 w 1939743"/>
                <a:gd name="connsiteY2362" fmla="*/ 829289 h 2523383"/>
                <a:gd name="connsiteX2363" fmla="*/ 883854 w 1939743"/>
                <a:gd name="connsiteY2363" fmla="*/ 837394 h 2523383"/>
                <a:gd name="connsiteX2364" fmla="*/ 873324 w 1939743"/>
                <a:gd name="connsiteY2364" fmla="*/ 844005 h 2523383"/>
                <a:gd name="connsiteX2365" fmla="*/ 950721 w 1939743"/>
                <a:gd name="connsiteY2365" fmla="*/ 854637 h 2523383"/>
                <a:gd name="connsiteX2366" fmla="*/ 950971 w 1939743"/>
                <a:gd name="connsiteY2366" fmla="*/ 858815 h 2523383"/>
                <a:gd name="connsiteX2367" fmla="*/ 950705 w 1939743"/>
                <a:gd name="connsiteY2367" fmla="*/ 862038 h 2523383"/>
                <a:gd name="connsiteX2368" fmla="*/ 949931 w 1939743"/>
                <a:gd name="connsiteY2368" fmla="*/ 864299 h 2523383"/>
                <a:gd name="connsiteX2369" fmla="*/ 949899 w 1939743"/>
                <a:gd name="connsiteY2369" fmla="*/ 866896 h 2523383"/>
                <a:gd name="connsiteX2370" fmla="*/ 950604 w 1939743"/>
                <a:gd name="connsiteY2370" fmla="*/ 869822 h 2523383"/>
                <a:gd name="connsiteX2371" fmla="*/ 953537 w 1939743"/>
                <a:gd name="connsiteY2371" fmla="*/ 877168 h 2523383"/>
                <a:gd name="connsiteX2372" fmla="*/ 954468 w 1939743"/>
                <a:gd name="connsiteY2372" fmla="*/ 881096 h 2523383"/>
                <a:gd name="connsiteX2373" fmla="*/ 954609 w 1939743"/>
                <a:gd name="connsiteY2373" fmla="*/ 885023 h 2523383"/>
                <a:gd name="connsiteX2374" fmla="*/ 954460 w 1939743"/>
                <a:gd name="connsiteY2374" fmla="*/ 887706 h 2523383"/>
                <a:gd name="connsiteX2375" fmla="*/ 952653 w 1939743"/>
                <a:gd name="connsiteY2375" fmla="*/ 892893 h 2523383"/>
                <a:gd name="connsiteX2376" fmla="*/ 951847 w 1939743"/>
                <a:gd name="connsiteY2376" fmla="*/ 899567 h 2523383"/>
                <a:gd name="connsiteX2377" fmla="*/ 951801 w 1939743"/>
                <a:gd name="connsiteY2377" fmla="*/ 903087 h 2523383"/>
                <a:gd name="connsiteX2378" fmla="*/ 952880 w 1939743"/>
                <a:gd name="connsiteY2378" fmla="*/ 908572 h 2523383"/>
                <a:gd name="connsiteX2379" fmla="*/ 952911 w 1939743"/>
                <a:gd name="connsiteY2379" fmla="*/ 911114 h 2523383"/>
                <a:gd name="connsiteX2380" fmla="*/ 950877 w 1939743"/>
                <a:gd name="connsiteY2380" fmla="*/ 915456 h 2523383"/>
                <a:gd name="connsiteX2381" fmla="*/ 946567 w 1939743"/>
                <a:gd name="connsiteY2381" fmla="*/ 919227 h 2523383"/>
                <a:gd name="connsiteX2382" fmla="*/ 947177 w 1939743"/>
                <a:gd name="connsiteY2382" fmla="*/ 921214 h 2523383"/>
                <a:gd name="connsiteX2383" fmla="*/ 956471 w 1939743"/>
                <a:gd name="connsiteY2383" fmla="*/ 925971 h 2523383"/>
                <a:gd name="connsiteX2384" fmla="*/ 957175 w 1939743"/>
                <a:gd name="connsiteY2384" fmla="*/ 927043 h 2523383"/>
                <a:gd name="connsiteX2385" fmla="*/ 957128 w 1939743"/>
                <a:gd name="connsiteY2385" fmla="*/ 937675 h 2523383"/>
                <a:gd name="connsiteX2386" fmla="*/ 958748 w 1939743"/>
                <a:gd name="connsiteY2386" fmla="*/ 949261 h 2523383"/>
                <a:gd name="connsiteX2387" fmla="*/ 958145 w 1939743"/>
                <a:gd name="connsiteY2387" fmla="*/ 949480 h 2523383"/>
                <a:gd name="connsiteX2388" fmla="*/ 955908 w 1939743"/>
                <a:gd name="connsiteY2388" fmla="*/ 945874 h 2523383"/>
                <a:gd name="connsiteX2389" fmla="*/ 951777 w 1939743"/>
                <a:gd name="connsiteY2389" fmla="*/ 941571 h 2523383"/>
                <a:gd name="connsiteX2390" fmla="*/ 946840 w 1939743"/>
                <a:gd name="connsiteY2390" fmla="*/ 949582 h 2523383"/>
                <a:gd name="connsiteX2391" fmla="*/ 947404 w 1939743"/>
                <a:gd name="connsiteY2391" fmla="*/ 963093 h 2523383"/>
                <a:gd name="connsiteX2392" fmla="*/ 950650 w 1939743"/>
                <a:gd name="connsiteY2392" fmla="*/ 969078 h 2523383"/>
                <a:gd name="connsiteX2393" fmla="*/ 951636 w 1939743"/>
                <a:gd name="connsiteY2393" fmla="*/ 972481 h 2523383"/>
                <a:gd name="connsiteX2394" fmla="*/ 951315 w 1939743"/>
                <a:gd name="connsiteY2394" fmla="*/ 974523 h 2523383"/>
                <a:gd name="connsiteX2395" fmla="*/ 948569 w 1939743"/>
                <a:gd name="connsiteY2395" fmla="*/ 975431 h 2523383"/>
                <a:gd name="connsiteX2396" fmla="*/ 947615 w 1939743"/>
                <a:gd name="connsiteY2396" fmla="*/ 974985 h 2523383"/>
                <a:gd name="connsiteX2397" fmla="*/ 944799 w 1939743"/>
                <a:gd name="connsiteY2397" fmla="*/ 972293 h 2523383"/>
                <a:gd name="connsiteX2398" fmla="*/ 943163 w 1939743"/>
                <a:gd name="connsiteY2398" fmla="*/ 968217 h 2523383"/>
                <a:gd name="connsiteX2399" fmla="*/ 942647 w 1939743"/>
                <a:gd name="connsiteY2399" fmla="*/ 968358 h 2523383"/>
                <a:gd name="connsiteX2400" fmla="*/ 942146 w 1939743"/>
                <a:gd name="connsiteY2400" fmla="*/ 970322 h 2523383"/>
                <a:gd name="connsiteX2401" fmla="*/ 942475 w 1939743"/>
                <a:gd name="connsiteY2401" fmla="*/ 972317 h 2523383"/>
                <a:gd name="connsiteX2402" fmla="*/ 944384 w 1939743"/>
                <a:gd name="connsiteY2402" fmla="*/ 975931 h 2523383"/>
                <a:gd name="connsiteX2403" fmla="*/ 945190 w 1939743"/>
                <a:gd name="connsiteY2403" fmla="*/ 980242 h 2523383"/>
                <a:gd name="connsiteX2404" fmla="*/ 944345 w 1939743"/>
                <a:gd name="connsiteY2404" fmla="*/ 981462 h 2523383"/>
                <a:gd name="connsiteX2405" fmla="*/ 941513 w 1939743"/>
                <a:gd name="connsiteY2405" fmla="*/ 982573 h 2523383"/>
                <a:gd name="connsiteX2406" fmla="*/ 937687 w 1939743"/>
                <a:gd name="connsiteY2406" fmla="*/ 982620 h 2523383"/>
                <a:gd name="connsiteX2407" fmla="*/ 931679 w 1939743"/>
                <a:gd name="connsiteY2407" fmla="*/ 984561 h 2523383"/>
                <a:gd name="connsiteX2408" fmla="*/ 928721 w 1939743"/>
                <a:gd name="connsiteY2408" fmla="*/ 984858 h 2523383"/>
                <a:gd name="connsiteX2409" fmla="*/ 925835 w 1939743"/>
                <a:gd name="connsiteY2409" fmla="*/ 983810 h 2523383"/>
                <a:gd name="connsiteX2410" fmla="*/ 921985 w 1939743"/>
                <a:gd name="connsiteY2410" fmla="*/ 983559 h 2523383"/>
                <a:gd name="connsiteX2411" fmla="*/ 918786 w 1939743"/>
                <a:gd name="connsiteY2411" fmla="*/ 984021 h 2523383"/>
                <a:gd name="connsiteX2412" fmla="*/ 916830 w 1939743"/>
                <a:gd name="connsiteY2412" fmla="*/ 983168 h 2523383"/>
                <a:gd name="connsiteX2413" fmla="*/ 915046 w 1939743"/>
                <a:gd name="connsiteY2413" fmla="*/ 981157 h 2523383"/>
                <a:gd name="connsiteX2414" fmla="*/ 912973 w 1939743"/>
                <a:gd name="connsiteY2414" fmla="*/ 981642 h 2523383"/>
                <a:gd name="connsiteX2415" fmla="*/ 908443 w 1939743"/>
                <a:gd name="connsiteY2415" fmla="*/ 986736 h 2523383"/>
                <a:gd name="connsiteX2416" fmla="*/ 901425 w 1939743"/>
                <a:gd name="connsiteY2416" fmla="*/ 985116 h 2523383"/>
                <a:gd name="connsiteX2417" fmla="*/ 895104 w 1939743"/>
                <a:gd name="connsiteY2417" fmla="*/ 984701 h 2523383"/>
                <a:gd name="connsiteX2418" fmla="*/ 893829 w 1939743"/>
                <a:gd name="connsiteY2418" fmla="*/ 983004 h 2523383"/>
                <a:gd name="connsiteX2419" fmla="*/ 892413 w 1939743"/>
                <a:gd name="connsiteY2419" fmla="*/ 979687 h 2523383"/>
                <a:gd name="connsiteX2420" fmla="*/ 889628 w 1939743"/>
                <a:gd name="connsiteY2420" fmla="*/ 969281 h 2523383"/>
                <a:gd name="connsiteX2421" fmla="*/ 890152 w 1939743"/>
                <a:gd name="connsiteY2421" fmla="*/ 966653 h 2523383"/>
                <a:gd name="connsiteX2422" fmla="*/ 896904 w 1939743"/>
                <a:gd name="connsiteY2422" fmla="*/ 965221 h 2523383"/>
                <a:gd name="connsiteX2423" fmla="*/ 897044 w 1939743"/>
                <a:gd name="connsiteY2423" fmla="*/ 964321 h 2523383"/>
                <a:gd name="connsiteX2424" fmla="*/ 892249 w 1939743"/>
                <a:gd name="connsiteY2424" fmla="*/ 960574 h 2523383"/>
                <a:gd name="connsiteX2425" fmla="*/ 886741 w 1939743"/>
                <a:gd name="connsiteY2425" fmla="*/ 957812 h 2523383"/>
                <a:gd name="connsiteX2426" fmla="*/ 884190 w 1939743"/>
                <a:gd name="connsiteY2426" fmla="*/ 955637 h 2523383"/>
                <a:gd name="connsiteX2427" fmla="*/ 884777 w 1939743"/>
                <a:gd name="connsiteY2427" fmla="*/ 951483 h 2523383"/>
                <a:gd name="connsiteX2428" fmla="*/ 884613 w 1939743"/>
                <a:gd name="connsiteY2428" fmla="*/ 950435 h 2523383"/>
                <a:gd name="connsiteX2429" fmla="*/ 894103 w 1939743"/>
                <a:gd name="connsiteY2429" fmla="*/ 945670 h 2523383"/>
                <a:gd name="connsiteX2430" fmla="*/ 901003 w 1939743"/>
                <a:gd name="connsiteY2430" fmla="*/ 936227 h 2523383"/>
                <a:gd name="connsiteX2431" fmla="*/ 905282 w 1939743"/>
                <a:gd name="connsiteY2431" fmla="*/ 932370 h 2523383"/>
                <a:gd name="connsiteX2432" fmla="*/ 905595 w 1939743"/>
                <a:gd name="connsiteY2432" fmla="*/ 930501 h 2523383"/>
                <a:gd name="connsiteX2433" fmla="*/ 909218 w 1939743"/>
                <a:gd name="connsiteY2433" fmla="*/ 928553 h 2523383"/>
                <a:gd name="connsiteX2434" fmla="*/ 917596 w 1939743"/>
                <a:gd name="connsiteY2434" fmla="*/ 927379 h 2523383"/>
                <a:gd name="connsiteX2435" fmla="*/ 917925 w 1939743"/>
                <a:gd name="connsiteY2435" fmla="*/ 924735 h 2523383"/>
                <a:gd name="connsiteX2436" fmla="*/ 902106 w 1939743"/>
                <a:gd name="connsiteY2436" fmla="*/ 926253 h 2523383"/>
                <a:gd name="connsiteX2437" fmla="*/ 880443 w 1939743"/>
                <a:gd name="connsiteY2437" fmla="*/ 931643 h 2523383"/>
                <a:gd name="connsiteX2438" fmla="*/ 873746 w 1939743"/>
                <a:gd name="connsiteY2438" fmla="*/ 934287 h 2523383"/>
                <a:gd name="connsiteX2439" fmla="*/ 868160 w 1939743"/>
                <a:gd name="connsiteY2439" fmla="*/ 932746 h 2523383"/>
                <a:gd name="connsiteX2440" fmla="*/ 844447 w 1939743"/>
                <a:gd name="connsiteY2440" fmla="*/ 941047 h 2523383"/>
                <a:gd name="connsiteX2441" fmla="*/ 843438 w 1939743"/>
                <a:gd name="connsiteY2441" fmla="*/ 941047 h 2523383"/>
                <a:gd name="connsiteX2442" fmla="*/ 840958 w 1939743"/>
                <a:gd name="connsiteY2442" fmla="*/ 938418 h 2523383"/>
                <a:gd name="connsiteX2443" fmla="*/ 838830 w 1939743"/>
                <a:gd name="connsiteY2443" fmla="*/ 933481 h 2523383"/>
                <a:gd name="connsiteX2444" fmla="*/ 840356 w 1939743"/>
                <a:gd name="connsiteY2444" fmla="*/ 930031 h 2523383"/>
                <a:gd name="connsiteX2445" fmla="*/ 847319 w 1939743"/>
                <a:gd name="connsiteY2445" fmla="*/ 923460 h 2523383"/>
                <a:gd name="connsiteX2446" fmla="*/ 850800 w 1939743"/>
                <a:gd name="connsiteY2446" fmla="*/ 917670 h 2523383"/>
                <a:gd name="connsiteX2447" fmla="*/ 850393 w 1939743"/>
                <a:gd name="connsiteY2447" fmla="*/ 914541 h 2523383"/>
                <a:gd name="connsiteX2448" fmla="*/ 853163 w 1939743"/>
                <a:gd name="connsiteY2448" fmla="*/ 908955 h 2523383"/>
                <a:gd name="connsiteX2449" fmla="*/ 857591 w 1939743"/>
                <a:gd name="connsiteY2449" fmla="*/ 908165 h 2523383"/>
                <a:gd name="connsiteX2450" fmla="*/ 865125 w 1939743"/>
                <a:gd name="connsiteY2450" fmla="*/ 912757 h 2523383"/>
                <a:gd name="connsiteX2451" fmla="*/ 869036 w 1939743"/>
                <a:gd name="connsiteY2451" fmla="*/ 917303 h 2523383"/>
                <a:gd name="connsiteX2452" fmla="*/ 872549 w 1939743"/>
                <a:gd name="connsiteY2452" fmla="*/ 919423 h 2523383"/>
                <a:gd name="connsiteX2453" fmla="*/ 875663 w 1939743"/>
                <a:gd name="connsiteY2453" fmla="*/ 919000 h 2523383"/>
                <a:gd name="connsiteX2454" fmla="*/ 878886 w 1939743"/>
                <a:gd name="connsiteY2454" fmla="*/ 915832 h 2523383"/>
                <a:gd name="connsiteX2455" fmla="*/ 878072 w 1939743"/>
                <a:gd name="connsiteY2455" fmla="*/ 915472 h 2523383"/>
                <a:gd name="connsiteX2456" fmla="*/ 872604 w 1939743"/>
                <a:gd name="connsiteY2456" fmla="*/ 917154 h 2523383"/>
                <a:gd name="connsiteX2457" fmla="*/ 871962 w 1939743"/>
                <a:gd name="connsiteY2457" fmla="*/ 916661 h 2523383"/>
                <a:gd name="connsiteX2458" fmla="*/ 869177 w 1939743"/>
                <a:gd name="connsiteY2458" fmla="*/ 911584 h 2523383"/>
                <a:gd name="connsiteX2459" fmla="*/ 867965 w 1939743"/>
                <a:gd name="connsiteY2459" fmla="*/ 908337 h 2523383"/>
                <a:gd name="connsiteX2460" fmla="*/ 867182 w 1939743"/>
                <a:gd name="connsiteY2460" fmla="*/ 905082 h 2523383"/>
                <a:gd name="connsiteX2461" fmla="*/ 867135 w 1939743"/>
                <a:gd name="connsiteY2461" fmla="*/ 902782 h 2523383"/>
                <a:gd name="connsiteX2462" fmla="*/ 868817 w 1939743"/>
                <a:gd name="connsiteY2462" fmla="*/ 898401 h 2523383"/>
                <a:gd name="connsiteX2463" fmla="*/ 862551 w 1939743"/>
                <a:gd name="connsiteY2463" fmla="*/ 896954 h 2523383"/>
                <a:gd name="connsiteX2464" fmla="*/ 860212 w 1939743"/>
                <a:gd name="connsiteY2464" fmla="*/ 893910 h 2523383"/>
                <a:gd name="connsiteX2465" fmla="*/ 859140 w 1939743"/>
                <a:gd name="connsiteY2465" fmla="*/ 890108 h 2523383"/>
                <a:gd name="connsiteX2466" fmla="*/ 859374 w 1939743"/>
                <a:gd name="connsiteY2466" fmla="*/ 888458 h 2523383"/>
                <a:gd name="connsiteX2467" fmla="*/ 861346 w 1939743"/>
                <a:gd name="connsiteY2467" fmla="*/ 883990 h 2523383"/>
                <a:gd name="connsiteX2468" fmla="*/ 866666 w 1939743"/>
                <a:gd name="connsiteY2468" fmla="*/ 877810 h 2523383"/>
                <a:gd name="connsiteX2469" fmla="*/ 866048 w 1939743"/>
                <a:gd name="connsiteY2469" fmla="*/ 876096 h 2523383"/>
                <a:gd name="connsiteX2470" fmla="*/ 858303 w 1939743"/>
                <a:gd name="connsiteY2470" fmla="*/ 876237 h 2523383"/>
                <a:gd name="connsiteX2471" fmla="*/ 856597 w 1939743"/>
                <a:gd name="connsiteY2471" fmla="*/ 875431 h 2523383"/>
                <a:gd name="connsiteX2472" fmla="*/ 853296 w 1939743"/>
                <a:gd name="connsiteY2472" fmla="*/ 871567 h 2523383"/>
                <a:gd name="connsiteX2473" fmla="*/ 854023 w 1939743"/>
                <a:gd name="connsiteY2473" fmla="*/ 867272 h 2523383"/>
                <a:gd name="connsiteX2474" fmla="*/ 857106 w 1939743"/>
                <a:gd name="connsiteY2474" fmla="*/ 860958 h 2523383"/>
                <a:gd name="connsiteX2475" fmla="*/ 859429 w 1939743"/>
                <a:gd name="connsiteY2475" fmla="*/ 857219 h 2523383"/>
                <a:gd name="connsiteX2476" fmla="*/ 860986 w 1939743"/>
                <a:gd name="connsiteY2476" fmla="*/ 856069 h 2523383"/>
                <a:gd name="connsiteX2477" fmla="*/ 863411 w 1939743"/>
                <a:gd name="connsiteY2477" fmla="*/ 856092 h 2523383"/>
                <a:gd name="connsiteX2478" fmla="*/ 869162 w 1939743"/>
                <a:gd name="connsiteY2478" fmla="*/ 858541 h 2523383"/>
                <a:gd name="connsiteX2479" fmla="*/ 870820 w 1939743"/>
                <a:gd name="connsiteY2479" fmla="*/ 859886 h 2523383"/>
                <a:gd name="connsiteX2480" fmla="*/ 875225 w 1939743"/>
                <a:gd name="connsiteY2480" fmla="*/ 865973 h 2523383"/>
                <a:gd name="connsiteX2481" fmla="*/ 876351 w 1939743"/>
                <a:gd name="connsiteY2481" fmla="*/ 869439 h 2523383"/>
                <a:gd name="connsiteX2482" fmla="*/ 876211 w 1939743"/>
                <a:gd name="connsiteY2482" fmla="*/ 872764 h 2523383"/>
                <a:gd name="connsiteX2483" fmla="*/ 877055 w 1939743"/>
                <a:gd name="connsiteY2483" fmla="*/ 875205 h 2523383"/>
                <a:gd name="connsiteX2484" fmla="*/ 880474 w 1939743"/>
                <a:gd name="connsiteY2484" fmla="*/ 878756 h 2523383"/>
                <a:gd name="connsiteX2485" fmla="*/ 895167 w 1939743"/>
                <a:gd name="connsiteY2485" fmla="*/ 896985 h 2523383"/>
                <a:gd name="connsiteX2486" fmla="*/ 897913 w 1939743"/>
                <a:gd name="connsiteY2486" fmla="*/ 901264 h 2523383"/>
                <a:gd name="connsiteX2487" fmla="*/ 899790 w 1939743"/>
                <a:gd name="connsiteY2487" fmla="*/ 903150 h 2523383"/>
                <a:gd name="connsiteX2488" fmla="*/ 903186 w 1939743"/>
                <a:gd name="connsiteY2488" fmla="*/ 904535 h 2523383"/>
                <a:gd name="connsiteX2489" fmla="*/ 905173 w 1939743"/>
                <a:gd name="connsiteY2489" fmla="*/ 904245 h 2523383"/>
                <a:gd name="connsiteX2490" fmla="*/ 906792 w 1939743"/>
                <a:gd name="connsiteY2490" fmla="*/ 902970 h 2523383"/>
                <a:gd name="connsiteX2491" fmla="*/ 907066 w 1939743"/>
                <a:gd name="connsiteY2491" fmla="*/ 901319 h 2523383"/>
                <a:gd name="connsiteX2492" fmla="*/ 900714 w 1939743"/>
                <a:gd name="connsiteY2492" fmla="*/ 894990 h 2523383"/>
                <a:gd name="connsiteX2493" fmla="*/ 899117 w 1939743"/>
                <a:gd name="connsiteY2493" fmla="*/ 891610 h 2523383"/>
                <a:gd name="connsiteX2494" fmla="*/ 897756 w 1939743"/>
                <a:gd name="connsiteY2494" fmla="*/ 886987 h 2523383"/>
                <a:gd name="connsiteX2495" fmla="*/ 898351 w 1939743"/>
                <a:gd name="connsiteY2495" fmla="*/ 885492 h 2523383"/>
                <a:gd name="connsiteX2496" fmla="*/ 900197 w 1939743"/>
                <a:gd name="connsiteY2496" fmla="*/ 884976 h 2523383"/>
                <a:gd name="connsiteX2497" fmla="*/ 904844 w 1939743"/>
                <a:gd name="connsiteY2497" fmla="*/ 885586 h 2523383"/>
                <a:gd name="connsiteX2498" fmla="*/ 910313 w 1939743"/>
                <a:gd name="connsiteY2498" fmla="*/ 884335 h 2523383"/>
                <a:gd name="connsiteX2499" fmla="*/ 904250 w 1939743"/>
                <a:gd name="connsiteY2499" fmla="*/ 882379 h 2523383"/>
                <a:gd name="connsiteX2500" fmla="*/ 900291 w 1939743"/>
                <a:gd name="connsiteY2500" fmla="*/ 879781 h 2523383"/>
                <a:gd name="connsiteX2501" fmla="*/ 896223 w 1939743"/>
                <a:gd name="connsiteY2501" fmla="*/ 879656 h 2523383"/>
                <a:gd name="connsiteX2502" fmla="*/ 891138 w 1939743"/>
                <a:gd name="connsiteY2502" fmla="*/ 875478 h 2523383"/>
                <a:gd name="connsiteX2503" fmla="*/ 891138 w 1939743"/>
                <a:gd name="connsiteY2503" fmla="*/ 874172 h 2523383"/>
                <a:gd name="connsiteX2504" fmla="*/ 892382 w 1939743"/>
                <a:gd name="connsiteY2504" fmla="*/ 872834 h 2523383"/>
                <a:gd name="connsiteX2505" fmla="*/ 899297 w 1939743"/>
                <a:gd name="connsiteY2505" fmla="*/ 870972 h 2523383"/>
                <a:gd name="connsiteX2506" fmla="*/ 900604 w 1939743"/>
                <a:gd name="connsiteY2506" fmla="*/ 870174 h 2523383"/>
                <a:gd name="connsiteX2507" fmla="*/ 900721 w 1939743"/>
                <a:gd name="connsiteY2507" fmla="*/ 869008 h 2523383"/>
                <a:gd name="connsiteX2508" fmla="*/ 898437 w 1939743"/>
                <a:gd name="connsiteY2508" fmla="*/ 866192 h 2523383"/>
                <a:gd name="connsiteX2509" fmla="*/ 896403 w 1939743"/>
                <a:gd name="connsiteY2509" fmla="*/ 864659 h 2523383"/>
                <a:gd name="connsiteX2510" fmla="*/ 885951 w 1939743"/>
                <a:gd name="connsiteY2510" fmla="*/ 861240 h 2523383"/>
                <a:gd name="connsiteX2511" fmla="*/ 882235 w 1939743"/>
                <a:gd name="connsiteY2511" fmla="*/ 857406 h 2523383"/>
                <a:gd name="connsiteX2512" fmla="*/ 881053 w 1939743"/>
                <a:gd name="connsiteY2512" fmla="*/ 855576 h 2523383"/>
                <a:gd name="connsiteX2513" fmla="*/ 880678 w 1939743"/>
                <a:gd name="connsiteY2513" fmla="*/ 853800 h 2523383"/>
                <a:gd name="connsiteX2514" fmla="*/ 882016 w 1939743"/>
                <a:gd name="connsiteY2514" fmla="*/ 849246 h 2523383"/>
                <a:gd name="connsiteX2515" fmla="*/ 887633 w 1939743"/>
                <a:gd name="connsiteY2515" fmla="*/ 843520 h 2523383"/>
                <a:gd name="connsiteX2516" fmla="*/ 891709 w 1939743"/>
                <a:gd name="connsiteY2516" fmla="*/ 840774 h 2523383"/>
                <a:gd name="connsiteX2517" fmla="*/ 898719 w 1939743"/>
                <a:gd name="connsiteY2517" fmla="*/ 838763 h 2523383"/>
                <a:gd name="connsiteX2518" fmla="*/ 904312 w 1939743"/>
                <a:gd name="connsiteY2518" fmla="*/ 839006 h 2523383"/>
                <a:gd name="connsiteX2519" fmla="*/ 907496 w 1939743"/>
                <a:gd name="connsiteY2519" fmla="*/ 839780 h 2523383"/>
                <a:gd name="connsiteX2520" fmla="*/ 914952 w 1939743"/>
                <a:gd name="connsiteY2520" fmla="*/ 849497 h 2523383"/>
                <a:gd name="connsiteX2521" fmla="*/ 918465 w 1939743"/>
                <a:gd name="connsiteY2521" fmla="*/ 855849 h 2523383"/>
                <a:gd name="connsiteX2522" fmla="*/ 924598 w 1939743"/>
                <a:gd name="connsiteY2522" fmla="*/ 854739 h 2523383"/>
                <a:gd name="connsiteX2523" fmla="*/ 922822 w 1939743"/>
                <a:gd name="connsiteY2523" fmla="*/ 848057 h 2523383"/>
                <a:gd name="connsiteX2524" fmla="*/ 921672 w 1939743"/>
                <a:gd name="connsiteY2524" fmla="*/ 840688 h 2523383"/>
                <a:gd name="connsiteX2525" fmla="*/ 923488 w 1939743"/>
                <a:gd name="connsiteY2525" fmla="*/ 837973 h 2523383"/>
                <a:gd name="connsiteX2526" fmla="*/ 928541 w 1939743"/>
                <a:gd name="connsiteY2526" fmla="*/ 833146 h 2523383"/>
                <a:gd name="connsiteX2527" fmla="*/ 932563 w 1939743"/>
                <a:gd name="connsiteY2527" fmla="*/ 835673 h 2523383"/>
                <a:gd name="connsiteX2528" fmla="*/ 937804 w 1939743"/>
                <a:gd name="connsiteY2528" fmla="*/ 842190 h 2523383"/>
                <a:gd name="connsiteX2529" fmla="*/ 938954 w 1939743"/>
                <a:gd name="connsiteY2529" fmla="*/ 844404 h 2523383"/>
                <a:gd name="connsiteX2530" fmla="*/ 944853 w 1939743"/>
                <a:gd name="connsiteY2530" fmla="*/ 848409 h 2523383"/>
                <a:gd name="connsiteX2531" fmla="*/ 948343 w 1939743"/>
                <a:gd name="connsiteY2531" fmla="*/ 849739 h 2523383"/>
                <a:gd name="connsiteX2532" fmla="*/ 950150 w 1939743"/>
                <a:gd name="connsiteY2532" fmla="*/ 851875 h 2523383"/>
                <a:gd name="connsiteX2533" fmla="*/ 950721 w 1939743"/>
                <a:gd name="connsiteY2533" fmla="*/ 854637 h 2523383"/>
                <a:gd name="connsiteX2534" fmla="*/ 811918 w 1939743"/>
                <a:gd name="connsiteY2534" fmla="*/ 843645 h 2523383"/>
                <a:gd name="connsiteX2535" fmla="*/ 813005 w 1939743"/>
                <a:gd name="connsiteY2535" fmla="*/ 844169 h 2523383"/>
                <a:gd name="connsiteX2536" fmla="*/ 816353 w 1939743"/>
                <a:gd name="connsiteY2536" fmla="*/ 842284 h 2523383"/>
                <a:gd name="connsiteX2537" fmla="*/ 818513 w 1939743"/>
                <a:gd name="connsiteY2537" fmla="*/ 841947 h 2523383"/>
                <a:gd name="connsiteX2538" fmla="*/ 820922 w 1939743"/>
                <a:gd name="connsiteY2538" fmla="*/ 845507 h 2523383"/>
                <a:gd name="connsiteX2539" fmla="*/ 821548 w 1939743"/>
                <a:gd name="connsiteY2539" fmla="*/ 847830 h 2523383"/>
                <a:gd name="connsiteX2540" fmla="*/ 830209 w 1939743"/>
                <a:gd name="connsiteY2540" fmla="*/ 853604 h 2523383"/>
                <a:gd name="connsiteX2541" fmla="*/ 833260 w 1939743"/>
                <a:gd name="connsiteY2541" fmla="*/ 856194 h 2523383"/>
                <a:gd name="connsiteX2542" fmla="*/ 833651 w 1939743"/>
                <a:gd name="connsiteY2542" fmla="*/ 857915 h 2523383"/>
                <a:gd name="connsiteX2543" fmla="*/ 832564 w 1939743"/>
                <a:gd name="connsiteY2543" fmla="*/ 860371 h 2523383"/>
                <a:gd name="connsiteX2544" fmla="*/ 830005 w 1939743"/>
                <a:gd name="connsiteY2544" fmla="*/ 863571 h 2523383"/>
                <a:gd name="connsiteX2545" fmla="*/ 827549 w 1939743"/>
                <a:gd name="connsiteY2545" fmla="*/ 865738 h 2523383"/>
                <a:gd name="connsiteX2546" fmla="*/ 824020 w 1939743"/>
                <a:gd name="connsiteY2546" fmla="*/ 867459 h 2523383"/>
                <a:gd name="connsiteX2547" fmla="*/ 806488 w 1939743"/>
                <a:gd name="connsiteY2547" fmla="*/ 867718 h 2523383"/>
                <a:gd name="connsiteX2548" fmla="*/ 804579 w 1939743"/>
                <a:gd name="connsiteY2548" fmla="*/ 866935 h 2523383"/>
                <a:gd name="connsiteX2549" fmla="*/ 803476 w 1939743"/>
                <a:gd name="connsiteY2549" fmla="*/ 864095 h 2523383"/>
                <a:gd name="connsiteX2550" fmla="*/ 801309 w 1939743"/>
                <a:gd name="connsiteY2550" fmla="*/ 853455 h 2523383"/>
                <a:gd name="connsiteX2551" fmla="*/ 799768 w 1939743"/>
                <a:gd name="connsiteY2551" fmla="*/ 847697 h 2523383"/>
                <a:gd name="connsiteX2552" fmla="*/ 799189 w 1939743"/>
                <a:gd name="connsiteY2552" fmla="*/ 843676 h 2523383"/>
                <a:gd name="connsiteX2553" fmla="*/ 799572 w 1939743"/>
                <a:gd name="connsiteY2553" fmla="*/ 841423 h 2523383"/>
                <a:gd name="connsiteX2554" fmla="*/ 801442 w 1939743"/>
                <a:gd name="connsiteY2554" fmla="*/ 839154 h 2523383"/>
                <a:gd name="connsiteX2555" fmla="*/ 807928 w 1939743"/>
                <a:gd name="connsiteY2555" fmla="*/ 835759 h 2523383"/>
                <a:gd name="connsiteX2556" fmla="*/ 810799 w 1939743"/>
                <a:gd name="connsiteY2556" fmla="*/ 835759 h 2523383"/>
                <a:gd name="connsiteX2557" fmla="*/ 812598 w 1939743"/>
                <a:gd name="connsiteY2557" fmla="*/ 836627 h 2523383"/>
                <a:gd name="connsiteX2558" fmla="*/ 813334 w 1939743"/>
                <a:gd name="connsiteY2558" fmla="*/ 838356 h 2523383"/>
                <a:gd name="connsiteX2559" fmla="*/ 813107 w 1939743"/>
                <a:gd name="connsiteY2559" fmla="*/ 840695 h 2523383"/>
                <a:gd name="connsiteX2560" fmla="*/ 811918 w 1939743"/>
                <a:gd name="connsiteY2560" fmla="*/ 843645 h 2523383"/>
                <a:gd name="connsiteX2561" fmla="*/ 851340 w 1939743"/>
                <a:gd name="connsiteY2561" fmla="*/ 896312 h 2523383"/>
                <a:gd name="connsiteX2562" fmla="*/ 855940 w 1939743"/>
                <a:gd name="connsiteY2562" fmla="*/ 901875 h 2523383"/>
                <a:gd name="connsiteX2563" fmla="*/ 856159 w 1939743"/>
                <a:gd name="connsiteY2563" fmla="*/ 903150 h 2523383"/>
                <a:gd name="connsiteX2564" fmla="*/ 855291 w 1939743"/>
                <a:gd name="connsiteY2564" fmla="*/ 904206 h 2523383"/>
                <a:gd name="connsiteX2565" fmla="*/ 849345 w 1939743"/>
                <a:gd name="connsiteY2565" fmla="*/ 907140 h 2523383"/>
                <a:gd name="connsiteX2566" fmla="*/ 847037 w 1939743"/>
                <a:gd name="connsiteY2566" fmla="*/ 909479 h 2523383"/>
                <a:gd name="connsiteX2567" fmla="*/ 845105 w 1939743"/>
                <a:gd name="connsiteY2567" fmla="*/ 914932 h 2523383"/>
                <a:gd name="connsiteX2568" fmla="*/ 843602 w 1939743"/>
                <a:gd name="connsiteY2568" fmla="*/ 917451 h 2523383"/>
                <a:gd name="connsiteX2569" fmla="*/ 835615 w 1939743"/>
                <a:gd name="connsiteY2569" fmla="*/ 918953 h 2523383"/>
                <a:gd name="connsiteX2570" fmla="*/ 827463 w 1939743"/>
                <a:gd name="connsiteY2570" fmla="*/ 918883 h 2523383"/>
                <a:gd name="connsiteX2571" fmla="*/ 828996 w 1939743"/>
                <a:gd name="connsiteY2571" fmla="*/ 913626 h 2523383"/>
                <a:gd name="connsiteX2572" fmla="*/ 833455 w 1939743"/>
                <a:gd name="connsiteY2572" fmla="*/ 905004 h 2523383"/>
                <a:gd name="connsiteX2573" fmla="*/ 829943 w 1939743"/>
                <a:gd name="connsiteY2573" fmla="*/ 901421 h 2523383"/>
                <a:gd name="connsiteX2574" fmla="*/ 817472 w 1939743"/>
                <a:gd name="connsiteY2574" fmla="*/ 907390 h 2523383"/>
                <a:gd name="connsiteX2575" fmla="*/ 812739 w 1939743"/>
                <a:gd name="connsiteY2575" fmla="*/ 903721 h 2523383"/>
                <a:gd name="connsiteX2576" fmla="*/ 816792 w 1939743"/>
                <a:gd name="connsiteY2576" fmla="*/ 894302 h 2523383"/>
                <a:gd name="connsiteX2577" fmla="*/ 812755 w 1939743"/>
                <a:gd name="connsiteY2577" fmla="*/ 893433 h 2523383"/>
                <a:gd name="connsiteX2578" fmla="*/ 807090 w 1939743"/>
                <a:gd name="connsiteY2578" fmla="*/ 893394 h 2523383"/>
                <a:gd name="connsiteX2579" fmla="*/ 803499 w 1939743"/>
                <a:gd name="connsiteY2579" fmla="*/ 887785 h 2523383"/>
                <a:gd name="connsiteX2580" fmla="*/ 804712 w 1939743"/>
                <a:gd name="connsiteY2580" fmla="*/ 881017 h 2523383"/>
                <a:gd name="connsiteX2581" fmla="*/ 812144 w 1939743"/>
                <a:gd name="connsiteY2581" fmla="*/ 877270 h 2523383"/>
                <a:gd name="connsiteX2582" fmla="*/ 821822 w 1939743"/>
                <a:gd name="connsiteY2582" fmla="*/ 874023 h 2523383"/>
                <a:gd name="connsiteX2583" fmla="*/ 832211 w 1939743"/>
                <a:gd name="connsiteY2583" fmla="*/ 869095 h 2523383"/>
                <a:gd name="connsiteX2584" fmla="*/ 840340 w 1939743"/>
                <a:gd name="connsiteY2584" fmla="*/ 869509 h 2523383"/>
                <a:gd name="connsiteX2585" fmla="*/ 843501 w 1939743"/>
                <a:gd name="connsiteY2585" fmla="*/ 871856 h 2523383"/>
                <a:gd name="connsiteX2586" fmla="*/ 844549 w 1939743"/>
                <a:gd name="connsiteY2586" fmla="*/ 879719 h 2523383"/>
                <a:gd name="connsiteX2587" fmla="*/ 845558 w 1939743"/>
                <a:gd name="connsiteY2587" fmla="*/ 889013 h 2523383"/>
                <a:gd name="connsiteX2588" fmla="*/ 846974 w 1939743"/>
                <a:gd name="connsiteY2588" fmla="*/ 889803 h 2523383"/>
                <a:gd name="connsiteX2589" fmla="*/ 851340 w 1939743"/>
                <a:gd name="connsiteY2589" fmla="*/ 896312 h 2523383"/>
                <a:gd name="connsiteX2590" fmla="*/ 1359941 w 1939743"/>
                <a:gd name="connsiteY2590" fmla="*/ 904370 h 2523383"/>
                <a:gd name="connsiteX2591" fmla="*/ 1360192 w 1939743"/>
                <a:gd name="connsiteY2591" fmla="*/ 909675 h 2523383"/>
                <a:gd name="connsiteX2592" fmla="*/ 1358596 w 1939743"/>
                <a:gd name="connsiteY2592" fmla="*/ 909432 h 2523383"/>
                <a:gd name="connsiteX2593" fmla="*/ 1353518 w 1939743"/>
                <a:gd name="connsiteY2593" fmla="*/ 912890 h 2523383"/>
                <a:gd name="connsiteX2594" fmla="*/ 1349372 w 1939743"/>
                <a:gd name="connsiteY2594" fmla="*/ 913383 h 2523383"/>
                <a:gd name="connsiteX2595" fmla="*/ 1347299 w 1939743"/>
                <a:gd name="connsiteY2595" fmla="*/ 911834 h 2523383"/>
                <a:gd name="connsiteX2596" fmla="*/ 1345984 w 1939743"/>
                <a:gd name="connsiteY2596" fmla="*/ 908212 h 2523383"/>
                <a:gd name="connsiteX2597" fmla="*/ 1349223 w 1939743"/>
                <a:gd name="connsiteY2597" fmla="*/ 901437 h 2523383"/>
                <a:gd name="connsiteX2598" fmla="*/ 1352947 w 1939743"/>
                <a:gd name="connsiteY2598" fmla="*/ 896680 h 2523383"/>
                <a:gd name="connsiteX2599" fmla="*/ 1357414 w 1939743"/>
                <a:gd name="connsiteY2599" fmla="*/ 889255 h 2523383"/>
                <a:gd name="connsiteX2600" fmla="*/ 1361130 w 1939743"/>
                <a:gd name="connsiteY2600" fmla="*/ 884358 h 2523383"/>
                <a:gd name="connsiteX2601" fmla="*/ 1362961 w 1939743"/>
                <a:gd name="connsiteY2601" fmla="*/ 885383 h 2523383"/>
                <a:gd name="connsiteX2602" fmla="*/ 1364737 w 1939743"/>
                <a:gd name="connsiteY2602" fmla="*/ 887980 h 2523383"/>
                <a:gd name="connsiteX2603" fmla="*/ 1362515 w 1939743"/>
                <a:gd name="connsiteY2603" fmla="*/ 895350 h 2523383"/>
                <a:gd name="connsiteX2604" fmla="*/ 1360090 w 1939743"/>
                <a:gd name="connsiteY2604" fmla="*/ 899004 h 2523383"/>
                <a:gd name="connsiteX2605" fmla="*/ 1359941 w 1939743"/>
                <a:gd name="connsiteY2605" fmla="*/ 904370 h 2523383"/>
                <a:gd name="connsiteX2606" fmla="*/ 497822 w 1939743"/>
                <a:gd name="connsiteY2606" fmla="*/ 935242 h 2523383"/>
                <a:gd name="connsiteX2607" fmla="*/ 491548 w 1939743"/>
                <a:gd name="connsiteY2607" fmla="*/ 940890 h 2523383"/>
                <a:gd name="connsiteX2608" fmla="*/ 487089 w 1939743"/>
                <a:gd name="connsiteY2608" fmla="*/ 940303 h 2523383"/>
                <a:gd name="connsiteX2609" fmla="*/ 481174 w 1939743"/>
                <a:gd name="connsiteY2609" fmla="*/ 936149 h 2523383"/>
                <a:gd name="connsiteX2610" fmla="*/ 476355 w 1939743"/>
                <a:gd name="connsiteY2610" fmla="*/ 934741 h 2523383"/>
                <a:gd name="connsiteX2611" fmla="*/ 474657 w 1939743"/>
                <a:gd name="connsiteY2611" fmla="*/ 933356 h 2523383"/>
                <a:gd name="connsiteX2612" fmla="*/ 474407 w 1939743"/>
                <a:gd name="connsiteY2612" fmla="*/ 931917 h 2523383"/>
                <a:gd name="connsiteX2613" fmla="*/ 476042 w 1939743"/>
                <a:gd name="connsiteY2613" fmla="*/ 927911 h 2523383"/>
                <a:gd name="connsiteX2614" fmla="*/ 478092 w 1939743"/>
                <a:gd name="connsiteY2614" fmla="*/ 924711 h 2523383"/>
                <a:gd name="connsiteX2615" fmla="*/ 482997 w 1939743"/>
                <a:gd name="connsiteY2615" fmla="*/ 918398 h 2523383"/>
                <a:gd name="connsiteX2616" fmla="*/ 491282 w 1939743"/>
                <a:gd name="connsiteY2616" fmla="*/ 906131 h 2523383"/>
                <a:gd name="connsiteX2617" fmla="*/ 496704 w 1939743"/>
                <a:gd name="connsiteY2617" fmla="*/ 901468 h 2523383"/>
                <a:gd name="connsiteX2618" fmla="*/ 502023 w 1939743"/>
                <a:gd name="connsiteY2618" fmla="*/ 898159 h 2523383"/>
                <a:gd name="connsiteX2619" fmla="*/ 507453 w 1939743"/>
                <a:gd name="connsiteY2619" fmla="*/ 890742 h 2523383"/>
                <a:gd name="connsiteX2620" fmla="*/ 510457 w 1939743"/>
                <a:gd name="connsiteY2620" fmla="*/ 887417 h 2523383"/>
                <a:gd name="connsiteX2621" fmla="*/ 513062 w 1939743"/>
                <a:gd name="connsiteY2621" fmla="*/ 887174 h 2523383"/>
                <a:gd name="connsiteX2622" fmla="*/ 515722 w 1939743"/>
                <a:gd name="connsiteY2622" fmla="*/ 888606 h 2523383"/>
                <a:gd name="connsiteX2623" fmla="*/ 516020 w 1939743"/>
                <a:gd name="connsiteY2623" fmla="*/ 890632 h 2523383"/>
                <a:gd name="connsiteX2624" fmla="*/ 513227 w 1939743"/>
                <a:gd name="connsiteY2624" fmla="*/ 900740 h 2523383"/>
                <a:gd name="connsiteX2625" fmla="*/ 511263 w 1939743"/>
                <a:gd name="connsiteY2625" fmla="*/ 904793 h 2523383"/>
                <a:gd name="connsiteX2626" fmla="*/ 507422 w 1939743"/>
                <a:gd name="connsiteY2626" fmla="*/ 915190 h 2523383"/>
                <a:gd name="connsiteX2627" fmla="*/ 500052 w 1939743"/>
                <a:gd name="connsiteY2627" fmla="*/ 932464 h 2523383"/>
                <a:gd name="connsiteX2628" fmla="*/ 497822 w 1939743"/>
                <a:gd name="connsiteY2628" fmla="*/ 935242 h 2523383"/>
                <a:gd name="connsiteX2629" fmla="*/ 1020420 w 1939743"/>
                <a:gd name="connsiteY2629" fmla="*/ 920205 h 2523383"/>
                <a:gd name="connsiteX2630" fmla="*/ 1018276 w 1939743"/>
                <a:gd name="connsiteY2630" fmla="*/ 920244 h 2523383"/>
                <a:gd name="connsiteX2631" fmla="*/ 1015483 w 1939743"/>
                <a:gd name="connsiteY2631" fmla="*/ 918390 h 2523383"/>
                <a:gd name="connsiteX2632" fmla="*/ 1014693 w 1939743"/>
                <a:gd name="connsiteY2632" fmla="*/ 916450 h 2523383"/>
                <a:gd name="connsiteX2633" fmla="*/ 1014091 w 1939743"/>
                <a:gd name="connsiteY2633" fmla="*/ 913782 h 2523383"/>
                <a:gd name="connsiteX2634" fmla="*/ 1013676 w 1939743"/>
                <a:gd name="connsiteY2634" fmla="*/ 910394 h 2523383"/>
                <a:gd name="connsiteX2635" fmla="*/ 1013097 w 1939743"/>
                <a:gd name="connsiteY2635" fmla="*/ 907672 h 2523383"/>
                <a:gd name="connsiteX2636" fmla="*/ 1012346 w 1939743"/>
                <a:gd name="connsiteY2636" fmla="*/ 905630 h 2523383"/>
                <a:gd name="connsiteX2637" fmla="*/ 1012190 w 1939743"/>
                <a:gd name="connsiteY2637" fmla="*/ 903924 h 2523383"/>
                <a:gd name="connsiteX2638" fmla="*/ 1012628 w 1939743"/>
                <a:gd name="connsiteY2638" fmla="*/ 902555 h 2523383"/>
                <a:gd name="connsiteX2639" fmla="*/ 1013543 w 1939743"/>
                <a:gd name="connsiteY2639" fmla="*/ 901789 h 2523383"/>
                <a:gd name="connsiteX2640" fmla="*/ 1015632 w 1939743"/>
                <a:gd name="connsiteY2640" fmla="*/ 901538 h 2523383"/>
                <a:gd name="connsiteX2641" fmla="*/ 1020177 w 1939743"/>
                <a:gd name="connsiteY2641" fmla="*/ 897986 h 2523383"/>
                <a:gd name="connsiteX2642" fmla="*/ 1021038 w 1939743"/>
                <a:gd name="connsiteY2642" fmla="*/ 898370 h 2523383"/>
                <a:gd name="connsiteX2643" fmla="*/ 1021640 w 1939743"/>
                <a:gd name="connsiteY2643" fmla="*/ 900255 h 2523383"/>
                <a:gd name="connsiteX2644" fmla="*/ 1022258 w 1939743"/>
                <a:gd name="connsiteY2644" fmla="*/ 905168 h 2523383"/>
                <a:gd name="connsiteX2645" fmla="*/ 1022908 w 1939743"/>
                <a:gd name="connsiteY2645" fmla="*/ 908071 h 2523383"/>
                <a:gd name="connsiteX2646" fmla="*/ 1024699 w 1939743"/>
                <a:gd name="connsiteY2646" fmla="*/ 913360 h 2523383"/>
                <a:gd name="connsiteX2647" fmla="*/ 1025489 w 1939743"/>
                <a:gd name="connsiteY2647" fmla="*/ 916755 h 2523383"/>
                <a:gd name="connsiteX2648" fmla="*/ 1025325 w 1939743"/>
                <a:gd name="connsiteY2648" fmla="*/ 917803 h 2523383"/>
                <a:gd name="connsiteX2649" fmla="*/ 1024762 w 1939743"/>
                <a:gd name="connsiteY2649" fmla="*/ 918734 h 2523383"/>
                <a:gd name="connsiteX2650" fmla="*/ 1020420 w 1939743"/>
                <a:gd name="connsiteY2650" fmla="*/ 920205 h 2523383"/>
                <a:gd name="connsiteX2651" fmla="*/ 437488 w 1939743"/>
                <a:gd name="connsiteY2651" fmla="*/ 920573 h 2523383"/>
                <a:gd name="connsiteX2652" fmla="*/ 435775 w 1939743"/>
                <a:gd name="connsiteY2652" fmla="*/ 920987 h 2523383"/>
                <a:gd name="connsiteX2653" fmla="*/ 433873 w 1939743"/>
                <a:gd name="connsiteY2653" fmla="*/ 919986 h 2523383"/>
                <a:gd name="connsiteX2654" fmla="*/ 434312 w 1939743"/>
                <a:gd name="connsiteY2654" fmla="*/ 917702 h 2523383"/>
                <a:gd name="connsiteX2655" fmla="*/ 438591 w 1939743"/>
                <a:gd name="connsiteY2655" fmla="*/ 911435 h 2523383"/>
                <a:gd name="connsiteX2656" fmla="*/ 438826 w 1939743"/>
                <a:gd name="connsiteY2656" fmla="*/ 909643 h 2523383"/>
                <a:gd name="connsiteX2657" fmla="*/ 438771 w 1939743"/>
                <a:gd name="connsiteY2657" fmla="*/ 908173 h 2523383"/>
                <a:gd name="connsiteX2658" fmla="*/ 438239 w 1939743"/>
                <a:gd name="connsiteY2658" fmla="*/ 906451 h 2523383"/>
                <a:gd name="connsiteX2659" fmla="*/ 439319 w 1939743"/>
                <a:gd name="connsiteY2659" fmla="*/ 904245 h 2523383"/>
                <a:gd name="connsiteX2660" fmla="*/ 441055 w 1939743"/>
                <a:gd name="connsiteY2660" fmla="*/ 903338 h 2523383"/>
                <a:gd name="connsiteX2661" fmla="*/ 441634 w 1939743"/>
                <a:gd name="connsiteY2661" fmla="*/ 904198 h 2523383"/>
                <a:gd name="connsiteX2662" fmla="*/ 441830 w 1939743"/>
                <a:gd name="connsiteY2662" fmla="*/ 906123 h 2523383"/>
                <a:gd name="connsiteX2663" fmla="*/ 441431 w 1939743"/>
                <a:gd name="connsiteY2663" fmla="*/ 911709 h 2523383"/>
                <a:gd name="connsiteX2664" fmla="*/ 440891 w 1939743"/>
                <a:gd name="connsiteY2664" fmla="*/ 914408 h 2523383"/>
                <a:gd name="connsiteX2665" fmla="*/ 440156 w 1939743"/>
                <a:gd name="connsiteY2665" fmla="*/ 916708 h 2523383"/>
                <a:gd name="connsiteX2666" fmla="*/ 439021 w 1939743"/>
                <a:gd name="connsiteY2666" fmla="*/ 918766 h 2523383"/>
                <a:gd name="connsiteX2667" fmla="*/ 437488 w 1939743"/>
                <a:gd name="connsiteY2667" fmla="*/ 920573 h 2523383"/>
                <a:gd name="connsiteX2668" fmla="*/ 986341 w 1939743"/>
                <a:gd name="connsiteY2668" fmla="*/ 941360 h 2523383"/>
                <a:gd name="connsiteX2669" fmla="*/ 984635 w 1939743"/>
                <a:gd name="connsiteY2669" fmla="*/ 944239 h 2523383"/>
                <a:gd name="connsiteX2670" fmla="*/ 982875 w 1939743"/>
                <a:gd name="connsiteY2670" fmla="*/ 944450 h 2523383"/>
                <a:gd name="connsiteX2671" fmla="*/ 980505 w 1939743"/>
                <a:gd name="connsiteY2671" fmla="*/ 941727 h 2523383"/>
                <a:gd name="connsiteX2672" fmla="*/ 977931 w 1939743"/>
                <a:gd name="connsiteY2672" fmla="*/ 942752 h 2523383"/>
                <a:gd name="connsiteX2673" fmla="*/ 974410 w 1939743"/>
                <a:gd name="connsiteY2673" fmla="*/ 948260 h 2523383"/>
                <a:gd name="connsiteX2674" fmla="*/ 973158 w 1939743"/>
                <a:gd name="connsiteY2674" fmla="*/ 951491 h 2523383"/>
                <a:gd name="connsiteX2675" fmla="*/ 972196 w 1939743"/>
                <a:gd name="connsiteY2675" fmla="*/ 952657 h 2523383"/>
                <a:gd name="connsiteX2676" fmla="*/ 969247 w 1939743"/>
                <a:gd name="connsiteY2676" fmla="*/ 953666 h 2523383"/>
                <a:gd name="connsiteX2677" fmla="*/ 967972 w 1939743"/>
                <a:gd name="connsiteY2677" fmla="*/ 952750 h 2523383"/>
                <a:gd name="connsiteX2678" fmla="*/ 966775 w 1939743"/>
                <a:gd name="connsiteY2678" fmla="*/ 949879 h 2523383"/>
                <a:gd name="connsiteX2679" fmla="*/ 965648 w 1939743"/>
                <a:gd name="connsiteY2679" fmla="*/ 945037 h 2523383"/>
                <a:gd name="connsiteX2680" fmla="*/ 966477 w 1939743"/>
                <a:gd name="connsiteY2680" fmla="*/ 941383 h 2523383"/>
                <a:gd name="connsiteX2681" fmla="*/ 969255 w 1939743"/>
                <a:gd name="connsiteY2681" fmla="*/ 938919 h 2523383"/>
                <a:gd name="connsiteX2682" fmla="*/ 976570 w 1939743"/>
                <a:gd name="connsiteY2682" fmla="*/ 934890 h 2523383"/>
                <a:gd name="connsiteX2683" fmla="*/ 978666 w 1939743"/>
                <a:gd name="connsiteY2683" fmla="*/ 932887 h 2523383"/>
                <a:gd name="connsiteX2684" fmla="*/ 978893 w 1939743"/>
                <a:gd name="connsiteY2684" fmla="*/ 930735 h 2523383"/>
                <a:gd name="connsiteX2685" fmla="*/ 979331 w 1939743"/>
                <a:gd name="connsiteY2685" fmla="*/ 929312 h 2523383"/>
                <a:gd name="connsiteX2686" fmla="*/ 979980 w 1939743"/>
                <a:gd name="connsiteY2686" fmla="*/ 928615 h 2523383"/>
                <a:gd name="connsiteX2687" fmla="*/ 984862 w 1939743"/>
                <a:gd name="connsiteY2687" fmla="*/ 932253 h 2523383"/>
                <a:gd name="connsiteX2688" fmla="*/ 987178 w 1939743"/>
                <a:gd name="connsiteY2688" fmla="*/ 934702 h 2523383"/>
                <a:gd name="connsiteX2689" fmla="*/ 988930 w 1939743"/>
                <a:gd name="connsiteY2689" fmla="*/ 937471 h 2523383"/>
                <a:gd name="connsiteX2690" fmla="*/ 988743 w 1939743"/>
                <a:gd name="connsiteY2690" fmla="*/ 938574 h 2523383"/>
                <a:gd name="connsiteX2691" fmla="*/ 986341 w 1939743"/>
                <a:gd name="connsiteY2691" fmla="*/ 941360 h 2523383"/>
                <a:gd name="connsiteX2692" fmla="*/ 1042020 w 1939743"/>
                <a:gd name="connsiteY2692" fmla="*/ 982980 h 2523383"/>
                <a:gd name="connsiteX2693" fmla="*/ 1043436 w 1939743"/>
                <a:gd name="connsiteY2693" fmla="*/ 989419 h 2523383"/>
                <a:gd name="connsiteX2694" fmla="*/ 1043695 w 1939743"/>
                <a:gd name="connsiteY2694" fmla="*/ 992009 h 2523383"/>
                <a:gd name="connsiteX2695" fmla="*/ 1043765 w 1939743"/>
                <a:gd name="connsiteY2695" fmla="*/ 997461 h 2523383"/>
                <a:gd name="connsiteX2696" fmla="*/ 1043163 w 1939743"/>
                <a:gd name="connsiteY2696" fmla="*/ 1004542 h 2523383"/>
                <a:gd name="connsiteX2697" fmla="*/ 1042756 w 1939743"/>
                <a:gd name="connsiteY2697" fmla="*/ 1005840 h 2523383"/>
                <a:gd name="connsiteX2698" fmla="*/ 1042177 w 1939743"/>
                <a:gd name="connsiteY2698" fmla="*/ 1006435 h 2523383"/>
                <a:gd name="connsiteX2699" fmla="*/ 1041895 w 1939743"/>
                <a:gd name="connsiteY2699" fmla="*/ 1008250 h 2523383"/>
                <a:gd name="connsiteX2700" fmla="*/ 1041919 w 1939743"/>
                <a:gd name="connsiteY2700" fmla="*/ 1011285 h 2523383"/>
                <a:gd name="connsiteX2701" fmla="*/ 1041348 w 1939743"/>
                <a:gd name="connsiteY2701" fmla="*/ 1013132 h 2523383"/>
                <a:gd name="connsiteX2702" fmla="*/ 1040182 w 1939743"/>
                <a:gd name="connsiteY2702" fmla="*/ 1013789 h 2523383"/>
                <a:gd name="connsiteX2703" fmla="*/ 1032312 w 1939743"/>
                <a:gd name="connsiteY2703" fmla="*/ 1015174 h 2523383"/>
                <a:gd name="connsiteX2704" fmla="*/ 1027445 w 1939743"/>
                <a:gd name="connsiteY2704" fmla="*/ 1014908 h 2523383"/>
                <a:gd name="connsiteX2705" fmla="*/ 1020232 w 1939743"/>
                <a:gd name="connsiteY2705" fmla="*/ 1015792 h 2523383"/>
                <a:gd name="connsiteX2706" fmla="*/ 1016657 w 1939743"/>
                <a:gd name="connsiteY2706" fmla="*/ 1015346 h 2523383"/>
                <a:gd name="connsiteX2707" fmla="*/ 1014318 w 1939743"/>
                <a:gd name="connsiteY2707" fmla="*/ 1013859 h 2523383"/>
                <a:gd name="connsiteX2708" fmla="*/ 1010914 w 1939743"/>
                <a:gd name="connsiteY2708" fmla="*/ 1010550 h 2523383"/>
                <a:gd name="connsiteX2709" fmla="*/ 1003725 w 1939743"/>
                <a:gd name="connsiteY2709" fmla="*/ 1002695 h 2523383"/>
                <a:gd name="connsiteX2710" fmla="*/ 1000102 w 1939743"/>
                <a:gd name="connsiteY2710" fmla="*/ 1002421 h 2523383"/>
                <a:gd name="connsiteX2711" fmla="*/ 991004 w 1939743"/>
                <a:gd name="connsiteY2711" fmla="*/ 999652 h 2523383"/>
                <a:gd name="connsiteX2712" fmla="*/ 985981 w 1939743"/>
                <a:gd name="connsiteY2712" fmla="*/ 991062 h 2523383"/>
                <a:gd name="connsiteX2713" fmla="*/ 984057 w 1939743"/>
                <a:gd name="connsiteY2713" fmla="*/ 989521 h 2523383"/>
                <a:gd name="connsiteX2714" fmla="*/ 982116 w 1939743"/>
                <a:gd name="connsiteY2714" fmla="*/ 992095 h 2523383"/>
                <a:gd name="connsiteX2715" fmla="*/ 981592 w 1939743"/>
                <a:gd name="connsiteY2715" fmla="*/ 991516 h 2523383"/>
                <a:gd name="connsiteX2716" fmla="*/ 981060 w 1939743"/>
                <a:gd name="connsiteY2716" fmla="*/ 989779 h 2523383"/>
                <a:gd name="connsiteX2717" fmla="*/ 980520 w 1939743"/>
                <a:gd name="connsiteY2717" fmla="*/ 986884 h 2523383"/>
                <a:gd name="connsiteX2718" fmla="*/ 979574 w 1939743"/>
                <a:gd name="connsiteY2718" fmla="*/ 985398 h 2523383"/>
                <a:gd name="connsiteX2719" fmla="*/ 975764 w 1939743"/>
                <a:gd name="connsiteY2719" fmla="*/ 986172 h 2523383"/>
                <a:gd name="connsiteX2720" fmla="*/ 975075 w 1939743"/>
                <a:gd name="connsiteY2720" fmla="*/ 985194 h 2523383"/>
                <a:gd name="connsiteX2721" fmla="*/ 974895 w 1939743"/>
                <a:gd name="connsiteY2721" fmla="*/ 982652 h 2523383"/>
                <a:gd name="connsiteX2722" fmla="*/ 974950 w 1939743"/>
                <a:gd name="connsiteY2722" fmla="*/ 980438 h 2523383"/>
                <a:gd name="connsiteX2723" fmla="*/ 975631 w 1939743"/>
                <a:gd name="connsiteY2723" fmla="*/ 976956 h 2523383"/>
                <a:gd name="connsiteX2724" fmla="*/ 979644 w 1939743"/>
                <a:gd name="connsiteY2724" fmla="*/ 967310 h 2523383"/>
                <a:gd name="connsiteX2725" fmla="*/ 981631 w 1939743"/>
                <a:gd name="connsiteY2725" fmla="*/ 966629 h 2523383"/>
                <a:gd name="connsiteX2726" fmla="*/ 984088 w 1939743"/>
                <a:gd name="connsiteY2726" fmla="*/ 964838 h 2523383"/>
                <a:gd name="connsiteX2727" fmla="*/ 985449 w 1939743"/>
                <a:gd name="connsiteY2727" fmla="*/ 959588 h 2523383"/>
                <a:gd name="connsiteX2728" fmla="*/ 985308 w 1939743"/>
                <a:gd name="connsiteY2728" fmla="*/ 954613 h 2523383"/>
                <a:gd name="connsiteX2729" fmla="*/ 989048 w 1939743"/>
                <a:gd name="connsiteY2729" fmla="*/ 947165 h 2523383"/>
                <a:gd name="connsiteX2730" fmla="*/ 991278 w 1939743"/>
                <a:gd name="connsiteY2730" fmla="*/ 944958 h 2523383"/>
                <a:gd name="connsiteX2731" fmla="*/ 995283 w 1939743"/>
                <a:gd name="connsiteY2731" fmla="*/ 939732 h 2523383"/>
                <a:gd name="connsiteX2732" fmla="*/ 1008927 w 1939743"/>
                <a:gd name="connsiteY2732" fmla="*/ 931526 h 2523383"/>
                <a:gd name="connsiteX2733" fmla="*/ 1012690 w 1939743"/>
                <a:gd name="connsiteY2733" fmla="*/ 930806 h 2523383"/>
                <a:gd name="connsiteX2734" fmla="*/ 1017729 w 1939743"/>
                <a:gd name="connsiteY2734" fmla="*/ 931424 h 2523383"/>
                <a:gd name="connsiteX2735" fmla="*/ 1022595 w 1939743"/>
                <a:gd name="connsiteY2735" fmla="*/ 934045 h 2523383"/>
                <a:gd name="connsiteX2736" fmla="*/ 1026342 w 1939743"/>
                <a:gd name="connsiteY2736" fmla="*/ 938387 h 2523383"/>
                <a:gd name="connsiteX2737" fmla="*/ 1033978 w 1939743"/>
                <a:gd name="connsiteY2737" fmla="*/ 949027 h 2523383"/>
                <a:gd name="connsiteX2738" fmla="*/ 1037451 w 1939743"/>
                <a:gd name="connsiteY2738" fmla="*/ 955418 h 2523383"/>
                <a:gd name="connsiteX2739" fmla="*/ 1039298 w 1939743"/>
                <a:gd name="connsiteY2739" fmla="*/ 961951 h 2523383"/>
                <a:gd name="connsiteX2740" fmla="*/ 1040956 w 1939743"/>
                <a:gd name="connsiteY2740" fmla="*/ 965690 h 2523383"/>
                <a:gd name="connsiteX2741" fmla="*/ 1043014 w 1939743"/>
                <a:gd name="connsiteY2741" fmla="*/ 973702 h 2523383"/>
                <a:gd name="connsiteX2742" fmla="*/ 1042263 w 1939743"/>
                <a:gd name="connsiteY2742" fmla="*/ 976823 h 2523383"/>
                <a:gd name="connsiteX2743" fmla="*/ 1041817 w 1939743"/>
                <a:gd name="connsiteY2743" fmla="*/ 981017 h 2523383"/>
                <a:gd name="connsiteX2744" fmla="*/ 1042020 w 1939743"/>
                <a:gd name="connsiteY2744" fmla="*/ 982980 h 2523383"/>
                <a:gd name="connsiteX2745" fmla="*/ 809782 w 1939743"/>
                <a:gd name="connsiteY2745" fmla="*/ 982268 h 2523383"/>
                <a:gd name="connsiteX2746" fmla="*/ 805635 w 1939743"/>
                <a:gd name="connsiteY2746" fmla="*/ 982730 h 2523383"/>
                <a:gd name="connsiteX2747" fmla="*/ 798485 w 1939743"/>
                <a:gd name="connsiteY2747" fmla="*/ 980148 h 2523383"/>
                <a:gd name="connsiteX2748" fmla="*/ 794229 w 1939743"/>
                <a:gd name="connsiteY2748" fmla="*/ 975165 h 2523383"/>
                <a:gd name="connsiteX2749" fmla="*/ 792930 w 1939743"/>
                <a:gd name="connsiteY2749" fmla="*/ 972763 h 2523383"/>
                <a:gd name="connsiteX2750" fmla="*/ 793055 w 1939743"/>
                <a:gd name="connsiteY2750" fmla="*/ 971675 h 2523383"/>
                <a:gd name="connsiteX2751" fmla="*/ 793791 w 1939743"/>
                <a:gd name="connsiteY2751" fmla="*/ 970596 h 2523383"/>
                <a:gd name="connsiteX2752" fmla="*/ 794815 w 1939743"/>
                <a:gd name="connsiteY2752" fmla="*/ 967333 h 2523383"/>
                <a:gd name="connsiteX2753" fmla="*/ 797249 w 1939743"/>
                <a:gd name="connsiteY2753" fmla="*/ 957875 h 2523383"/>
                <a:gd name="connsiteX2754" fmla="*/ 798164 w 1939743"/>
                <a:gd name="connsiteY2754" fmla="*/ 955356 h 2523383"/>
                <a:gd name="connsiteX2755" fmla="*/ 801997 w 1939743"/>
                <a:gd name="connsiteY2755" fmla="*/ 949856 h 2523383"/>
                <a:gd name="connsiteX2756" fmla="*/ 804806 w 1939743"/>
                <a:gd name="connsiteY2756" fmla="*/ 948385 h 2523383"/>
                <a:gd name="connsiteX2757" fmla="*/ 810767 w 1939743"/>
                <a:gd name="connsiteY2757" fmla="*/ 948854 h 2523383"/>
                <a:gd name="connsiteX2758" fmla="*/ 814225 w 1939743"/>
                <a:gd name="connsiteY2758" fmla="*/ 951702 h 2523383"/>
                <a:gd name="connsiteX2759" fmla="*/ 815673 w 1939743"/>
                <a:gd name="connsiteY2759" fmla="*/ 953533 h 2523383"/>
                <a:gd name="connsiteX2760" fmla="*/ 816705 w 1939743"/>
                <a:gd name="connsiteY2760" fmla="*/ 955723 h 2523383"/>
                <a:gd name="connsiteX2761" fmla="*/ 817723 w 1939743"/>
                <a:gd name="connsiteY2761" fmla="*/ 960613 h 2523383"/>
                <a:gd name="connsiteX2762" fmla="*/ 817973 w 1939743"/>
                <a:gd name="connsiteY2762" fmla="*/ 963766 h 2523383"/>
                <a:gd name="connsiteX2763" fmla="*/ 819710 w 1939743"/>
                <a:gd name="connsiteY2763" fmla="*/ 967357 h 2523383"/>
                <a:gd name="connsiteX2764" fmla="*/ 820226 w 1939743"/>
                <a:gd name="connsiteY2764" fmla="*/ 969430 h 2523383"/>
                <a:gd name="connsiteX2765" fmla="*/ 820257 w 1939743"/>
                <a:gd name="connsiteY2765" fmla="*/ 971456 h 2523383"/>
                <a:gd name="connsiteX2766" fmla="*/ 819772 w 1939743"/>
                <a:gd name="connsiteY2766" fmla="*/ 973506 h 2523383"/>
                <a:gd name="connsiteX2767" fmla="*/ 818779 w 1939743"/>
                <a:gd name="connsiteY2767" fmla="*/ 975564 h 2523383"/>
                <a:gd name="connsiteX2768" fmla="*/ 816494 w 1939743"/>
                <a:gd name="connsiteY2768" fmla="*/ 978568 h 2523383"/>
                <a:gd name="connsiteX2769" fmla="*/ 809782 w 1939743"/>
                <a:gd name="connsiteY2769" fmla="*/ 982268 h 2523383"/>
                <a:gd name="connsiteX2770" fmla="*/ 1003294 w 1939743"/>
                <a:gd name="connsiteY2770" fmla="*/ 1026627 h 2523383"/>
                <a:gd name="connsiteX2771" fmla="*/ 1002293 w 1939743"/>
                <a:gd name="connsiteY2771" fmla="*/ 1027042 h 2523383"/>
                <a:gd name="connsiteX2772" fmla="*/ 1000337 w 1939743"/>
                <a:gd name="connsiteY2772" fmla="*/ 1026572 h 2523383"/>
                <a:gd name="connsiteX2773" fmla="*/ 992967 w 1939743"/>
                <a:gd name="connsiteY2773" fmla="*/ 1022895 h 2523383"/>
                <a:gd name="connsiteX2774" fmla="*/ 991716 w 1939743"/>
                <a:gd name="connsiteY2774" fmla="*/ 1021386 h 2523383"/>
                <a:gd name="connsiteX2775" fmla="*/ 991356 w 1939743"/>
                <a:gd name="connsiteY2775" fmla="*/ 1020275 h 2523383"/>
                <a:gd name="connsiteX2776" fmla="*/ 993030 w 1939743"/>
                <a:gd name="connsiteY2776" fmla="*/ 1018937 h 2523383"/>
                <a:gd name="connsiteX2777" fmla="*/ 993664 w 1939743"/>
                <a:gd name="connsiteY2777" fmla="*/ 1017513 h 2523383"/>
                <a:gd name="connsiteX2778" fmla="*/ 995534 w 1939743"/>
                <a:gd name="connsiteY2778" fmla="*/ 1015776 h 2523383"/>
                <a:gd name="connsiteX2779" fmla="*/ 998835 w 1939743"/>
                <a:gd name="connsiteY2779" fmla="*/ 1015784 h 2523383"/>
                <a:gd name="connsiteX2780" fmla="*/ 1002293 w 1939743"/>
                <a:gd name="connsiteY2780" fmla="*/ 1020016 h 2523383"/>
                <a:gd name="connsiteX2781" fmla="*/ 1003920 w 1939743"/>
                <a:gd name="connsiteY2781" fmla="*/ 1023819 h 2523383"/>
                <a:gd name="connsiteX2782" fmla="*/ 1004006 w 1939743"/>
                <a:gd name="connsiteY2782" fmla="*/ 1025493 h 2523383"/>
                <a:gd name="connsiteX2783" fmla="*/ 1003294 w 1939743"/>
                <a:gd name="connsiteY2783" fmla="*/ 1026627 h 2523383"/>
                <a:gd name="connsiteX2784" fmla="*/ 958310 w 1939743"/>
                <a:gd name="connsiteY2784" fmla="*/ 1024914 h 2523383"/>
                <a:gd name="connsiteX2785" fmla="*/ 951707 w 1939743"/>
                <a:gd name="connsiteY2785" fmla="*/ 1029890 h 2523383"/>
                <a:gd name="connsiteX2786" fmla="*/ 950267 w 1939743"/>
                <a:gd name="connsiteY2786" fmla="*/ 1027957 h 2523383"/>
                <a:gd name="connsiteX2787" fmla="*/ 949641 w 1939743"/>
                <a:gd name="connsiteY2787" fmla="*/ 1026205 h 2523383"/>
                <a:gd name="connsiteX2788" fmla="*/ 954773 w 1939743"/>
                <a:gd name="connsiteY2788" fmla="*/ 1018632 h 2523383"/>
                <a:gd name="connsiteX2789" fmla="*/ 956964 w 1939743"/>
                <a:gd name="connsiteY2789" fmla="*/ 1016637 h 2523383"/>
                <a:gd name="connsiteX2790" fmla="*/ 959123 w 1939743"/>
                <a:gd name="connsiteY2790" fmla="*/ 1018999 h 2523383"/>
                <a:gd name="connsiteX2791" fmla="*/ 959718 w 1939743"/>
                <a:gd name="connsiteY2791" fmla="*/ 1020791 h 2523383"/>
                <a:gd name="connsiteX2792" fmla="*/ 959444 w 1939743"/>
                <a:gd name="connsiteY2792" fmla="*/ 1022168 h 2523383"/>
                <a:gd name="connsiteX2793" fmla="*/ 958310 w 1939743"/>
                <a:gd name="connsiteY2793" fmla="*/ 1024914 h 2523383"/>
                <a:gd name="connsiteX2794" fmla="*/ 466904 w 1939743"/>
                <a:gd name="connsiteY2794" fmla="*/ 1058500 h 2523383"/>
                <a:gd name="connsiteX2795" fmla="*/ 467076 w 1939743"/>
                <a:gd name="connsiteY2795" fmla="*/ 1058836 h 2523383"/>
                <a:gd name="connsiteX2796" fmla="*/ 472725 w 1939743"/>
                <a:gd name="connsiteY2796" fmla="*/ 1051381 h 2523383"/>
                <a:gd name="connsiteX2797" fmla="*/ 476151 w 1939743"/>
                <a:gd name="connsiteY2797" fmla="*/ 1050974 h 2523383"/>
                <a:gd name="connsiteX2798" fmla="*/ 478545 w 1939743"/>
                <a:gd name="connsiteY2798" fmla="*/ 1051639 h 2523383"/>
                <a:gd name="connsiteX2799" fmla="*/ 479304 w 1939743"/>
                <a:gd name="connsiteY2799" fmla="*/ 1052593 h 2523383"/>
                <a:gd name="connsiteX2800" fmla="*/ 479781 w 1939743"/>
                <a:gd name="connsiteY2800" fmla="*/ 1054064 h 2523383"/>
                <a:gd name="connsiteX2801" fmla="*/ 480016 w 1939743"/>
                <a:gd name="connsiteY2801" fmla="*/ 1057303 h 2523383"/>
                <a:gd name="connsiteX2802" fmla="*/ 480173 w 1939743"/>
                <a:gd name="connsiteY2802" fmla="*/ 1065283 h 2523383"/>
                <a:gd name="connsiteX2803" fmla="*/ 480478 w 1939743"/>
                <a:gd name="connsiteY2803" fmla="*/ 1066269 h 2523383"/>
                <a:gd name="connsiteX2804" fmla="*/ 481260 w 1939743"/>
                <a:gd name="connsiteY2804" fmla="*/ 1065815 h 2523383"/>
                <a:gd name="connsiteX2805" fmla="*/ 482504 w 1939743"/>
                <a:gd name="connsiteY2805" fmla="*/ 1063937 h 2523383"/>
                <a:gd name="connsiteX2806" fmla="*/ 488692 w 1939743"/>
                <a:gd name="connsiteY2806" fmla="*/ 1052124 h 2523383"/>
                <a:gd name="connsiteX2807" fmla="*/ 491298 w 1939743"/>
                <a:gd name="connsiteY2807" fmla="*/ 1048861 h 2523383"/>
                <a:gd name="connsiteX2808" fmla="*/ 493081 w 1939743"/>
                <a:gd name="connsiteY2808" fmla="*/ 1047883 h 2523383"/>
                <a:gd name="connsiteX2809" fmla="*/ 500639 w 1939743"/>
                <a:gd name="connsiteY2809" fmla="*/ 1046100 h 2523383"/>
                <a:gd name="connsiteX2810" fmla="*/ 505771 w 1939743"/>
                <a:gd name="connsiteY2810" fmla="*/ 1046155 h 2523383"/>
                <a:gd name="connsiteX2811" fmla="*/ 511443 w 1939743"/>
                <a:gd name="connsiteY2811" fmla="*/ 1047265 h 2523383"/>
                <a:gd name="connsiteX2812" fmla="*/ 515675 w 1939743"/>
                <a:gd name="connsiteY2812" fmla="*/ 1048932 h 2523383"/>
                <a:gd name="connsiteX2813" fmla="*/ 522615 w 1939743"/>
                <a:gd name="connsiteY2813" fmla="*/ 1053822 h 2523383"/>
                <a:gd name="connsiteX2814" fmla="*/ 528068 w 1939743"/>
                <a:gd name="connsiteY2814" fmla="*/ 1059423 h 2523383"/>
                <a:gd name="connsiteX2815" fmla="*/ 533075 w 1939743"/>
                <a:gd name="connsiteY2815" fmla="*/ 1065361 h 2523383"/>
                <a:gd name="connsiteX2816" fmla="*/ 549864 w 1939743"/>
                <a:gd name="connsiteY2816" fmla="*/ 1087439 h 2523383"/>
                <a:gd name="connsiteX2817" fmla="*/ 556967 w 1939743"/>
                <a:gd name="connsiteY2817" fmla="*/ 1093885 h 2523383"/>
                <a:gd name="connsiteX2818" fmla="*/ 559682 w 1939743"/>
                <a:gd name="connsiteY2818" fmla="*/ 1097531 h 2523383"/>
                <a:gd name="connsiteX2819" fmla="*/ 560887 w 1939743"/>
                <a:gd name="connsiteY2819" fmla="*/ 1100183 h 2523383"/>
                <a:gd name="connsiteX2820" fmla="*/ 561943 w 1939743"/>
                <a:gd name="connsiteY2820" fmla="*/ 1103500 h 2523383"/>
                <a:gd name="connsiteX2821" fmla="*/ 562272 w 1939743"/>
                <a:gd name="connsiteY2821" fmla="*/ 1106591 h 2523383"/>
                <a:gd name="connsiteX2822" fmla="*/ 561857 w 1939743"/>
                <a:gd name="connsiteY2822" fmla="*/ 1109462 h 2523383"/>
                <a:gd name="connsiteX2823" fmla="*/ 561083 w 1939743"/>
                <a:gd name="connsiteY2823" fmla="*/ 1111465 h 2523383"/>
                <a:gd name="connsiteX2824" fmla="*/ 559377 w 1939743"/>
                <a:gd name="connsiteY2824" fmla="*/ 1113162 h 2523383"/>
                <a:gd name="connsiteX2825" fmla="*/ 549105 w 1939743"/>
                <a:gd name="connsiteY2825" fmla="*/ 1120336 h 2523383"/>
                <a:gd name="connsiteX2826" fmla="*/ 543699 w 1939743"/>
                <a:gd name="connsiteY2826" fmla="*/ 1122527 h 2523383"/>
                <a:gd name="connsiteX2827" fmla="*/ 538340 w 1939743"/>
                <a:gd name="connsiteY2827" fmla="*/ 1125680 h 2523383"/>
                <a:gd name="connsiteX2828" fmla="*/ 525541 w 1939743"/>
                <a:gd name="connsiteY2828" fmla="*/ 1136750 h 2523383"/>
                <a:gd name="connsiteX2829" fmla="*/ 516778 w 1939743"/>
                <a:gd name="connsiteY2829" fmla="*/ 1141984 h 2523383"/>
                <a:gd name="connsiteX2830" fmla="*/ 505388 w 1939743"/>
                <a:gd name="connsiteY2830" fmla="*/ 1152139 h 2523383"/>
                <a:gd name="connsiteX2831" fmla="*/ 483904 w 1939743"/>
                <a:gd name="connsiteY2831" fmla="*/ 1168310 h 2523383"/>
                <a:gd name="connsiteX2832" fmla="*/ 481346 w 1939743"/>
                <a:gd name="connsiteY2832" fmla="*/ 1171541 h 2523383"/>
                <a:gd name="connsiteX2833" fmla="*/ 480173 w 1939743"/>
                <a:gd name="connsiteY2833" fmla="*/ 1173857 h 2523383"/>
                <a:gd name="connsiteX2834" fmla="*/ 474109 w 1939743"/>
                <a:gd name="connsiteY2834" fmla="*/ 1191968 h 2523383"/>
                <a:gd name="connsiteX2835" fmla="*/ 471802 w 1939743"/>
                <a:gd name="connsiteY2835" fmla="*/ 1196138 h 2523383"/>
                <a:gd name="connsiteX2836" fmla="*/ 466216 w 1939743"/>
                <a:gd name="connsiteY2836" fmla="*/ 1200378 h 2523383"/>
                <a:gd name="connsiteX2837" fmla="*/ 459143 w 1939743"/>
                <a:gd name="connsiteY2837" fmla="*/ 1201434 h 2523383"/>
                <a:gd name="connsiteX2838" fmla="*/ 457164 w 1939743"/>
                <a:gd name="connsiteY2838" fmla="*/ 1202615 h 2523383"/>
                <a:gd name="connsiteX2839" fmla="*/ 456843 w 1939743"/>
                <a:gd name="connsiteY2839" fmla="*/ 1208772 h 2523383"/>
                <a:gd name="connsiteX2840" fmla="*/ 454308 w 1939743"/>
                <a:gd name="connsiteY2840" fmla="*/ 1218935 h 2523383"/>
                <a:gd name="connsiteX2841" fmla="*/ 453072 w 1939743"/>
                <a:gd name="connsiteY2841" fmla="*/ 1225734 h 2523383"/>
                <a:gd name="connsiteX2842" fmla="*/ 451382 w 1939743"/>
                <a:gd name="connsiteY2842" fmla="*/ 1243767 h 2523383"/>
                <a:gd name="connsiteX2843" fmla="*/ 450991 w 1939743"/>
                <a:gd name="connsiteY2843" fmla="*/ 1245558 h 2523383"/>
                <a:gd name="connsiteX2844" fmla="*/ 449700 w 1939743"/>
                <a:gd name="connsiteY2844" fmla="*/ 1248868 h 2523383"/>
                <a:gd name="connsiteX2845" fmla="*/ 447510 w 1939743"/>
                <a:gd name="connsiteY2845" fmla="*/ 1252443 h 2523383"/>
                <a:gd name="connsiteX2846" fmla="*/ 440680 w 1939743"/>
                <a:gd name="connsiteY2846" fmla="*/ 1256558 h 2523383"/>
                <a:gd name="connsiteX2847" fmla="*/ 435642 w 1939743"/>
                <a:gd name="connsiteY2847" fmla="*/ 1258709 h 2523383"/>
                <a:gd name="connsiteX2848" fmla="*/ 428788 w 1939743"/>
                <a:gd name="connsiteY2848" fmla="*/ 1260493 h 2523383"/>
                <a:gd name="connsiteX2849" fmla="*/ 427153 w 1939743"/>
                <a:gd name="connsiteY2849" fmla="*/ 1259273 h 2523383"/>
                <a:gd name="connsiteX2850" fmla="*/ 425502 w 1939743"/>
                <a:gd name="connsiteY2850" fmla="*/ 1256464 h 2523383"/>
                <a:gd name="connsiteX2851" fmla="*/ 423773 w 1939743"/>
                <a:gd name="connsiteY2851" fmla="*/ 1256214 h 2523383"/>
                <a:gd name="connsiteX2852" fmla="*/ 422709 w 1939743"/>
                <a:gd name="connsiteY2852" fmla="*/ 1256660 h 2523383"/>
                <a:gd name="connsiteX2853" fmla="*/ 413767 w 1939743"/>
                <a:gd name="connsiteY2853" fmla="*/ 1268935 h 2523383"/>
                <a:gd name="connsiteX2854" fmla="*/ 405138 w 1939743"/>
                <a:gd name="connsiteY2854" fmla="*/ 1273871 h 2523383"/>
                <a:gd name="connsiteX2855" fmla="*/ 401398 w 1939743"/>
                <a:gd name="connsiteY2855" fmla="*/ 1278315 h 2523383"/>
                <a:gd name="connsiteX2856" fmla="*/ 398762 w 1939743"/>
                <a:gd name="connsiteY2856" fmla="*/ 1280396 h 2523383"/>
                <a:gd name="connsiteX2857" fmla="*/ 396642 w 1939743"/>
                <a:gd name="connsiteY2857" fmla="*/ 1281038 h 2523383"/>
                <a:gd name="connsiteX2858" fmla="*/ 393153 w 1939743"/>
                <a:gd name="connsiteY2858" fmla="*/ 1280646 h 2523383"/>
                <a:gd name="connsiteX2859" fmla="*/ 390626 w 1939743"/>
                <a:gd name="connsiteY2859" fmla="*/ 1278636 h 2523383"/>
                <a:gd name="connsiteX2860" fmla="*/ 388341 w 1939743"/>
                <a:gd name="connsiteY2860" fmla="*/ 1275530 h 2523383"/>
                <a:gd name="connsiteX2861" fmla="*/ 386620 w 1939743"/>
                <a:gd name="connsiteY2861" fmla="*/ 1272150 h 2523383"/>
                <a:gd name="connsiteX2862" fmla="*/ 382192 w 1939743"/>
                <a:gd name="connsiteY2862" fmla="*/ 1258146 h 2523383"/>
                <a:gd name="connsiteX2863" fmla="*/ 380283 w 1939743"/>
                <a:gd name="connsiteY2863" fmla="*/ 1253319 h 2523383"/>
                <a:gd name="connsiteX2864" fmla="*/ 378664 w 1939743"/>
                <a:gd name="connsiteY2864" fmla="*/ 1250902 h 2523383"/>
                <a:gd name="connsiteX2865" fmla="*/ 374322 w 1939743"/>
                <a:gd name="connsiteY2865" fmla="*/ 1242257 h 2523383"/>
                <a:gd name="connsiteX2866" fmla="*/ 373125 w 1939743"/>
                <a:gd name="connsiteY2866" fmla="*/ 1240512 h 2523383"/>
                <a:gd name="connsiteX2867" fmla="*/ 356609 w 1939743"/>
                <a:gd name="connsiteY2867" fmla="*/ 1229458 h 2523383"/>
                <a:gd name="connsiteX2868" fmla="*/ 348567 w 1939743"/>
                <a:gd name="connsiteY2868" fmla="*/ 1223214 h 2523383"/>
                <a:gd name="connsiteX2869" fmla="*/ 346619 w 1939743"/>
                <a:gd name="connsiteY2869" fmla="*/ 1221008 h 2523383"/>
                <a:gd name="connsiteX2870" fmla="*/ 344819 w 1939743"/>
                <a:gd name="connsiteY2870" fmla="*/ 1219717 h 2523383"/>
                <a:gd name="connsiteX2871" fmla="*/ 334492 w 1939743"/>
                <a:gd name="connsiteY2871" fmla="*/ 1220578 h 2523383"/>
                <a:gd name="connsiteX2872" fmla="*/ 333123 w 1939743"/>
                <a:gd name="connsiteY2872" fmla="*/ 1220242 h 2523383"/>
                <a:gd name="connsiteX2873" fmla="*/ 332771 w 1939743"/>
                <a:gd name="connsiteY2873" fmla="*/ 1219318 h 2523383"/>
                <a:gd name="connsiteX2874" fmla="*/ 333992 w 1939743"/>
                <a:gd name="connsiteY2874" fmla="*/ 1216025 h 2523383"/>
                <a:gd name="connsiteX2875" fmla="*/ 334477 w 1939743"/>
                <a:gd name="connsiteY2875" fmla="*/ 1213944 h 2523383"/>
                <a:gd name="connsiteX2876" fmla="*/ 334641 w 1939743"/>
                <a:gd name="connsiteY2876" fmla="*/ 1211902 h 2523383"/>
                <a:gd name="connsiteX2877" fmla="*/ 334461 w 1939743"/>
                <a:gd name="connsiteY2877" fmla="*/ 1208600 h 2523383"/>
                <a:gd name="connsiteX2878" fmla="*/ 334594 w 1939743"/>
                <a:gd name="connsiteY2878" fmla="*/ 1207998 h 2523383"/>
                <a:gd name="connsiteX2879" fmla="*/ 338514 w 1939743"/>
                <a:gd name="connsiteY2879" fmla="*/ 1204736 h 2523383"/>
                <a:gd name="connsiteX2880" fmla="*/ 337880 w 1939743"/>
                <a:gd name="connsiteY2880" fmla="*/ 1204055 h 2523383"/>
                <a:gd name="connsiteX2881" fmla="*/ 337418 w 1939743"/>
                <a:gd name="connsiteY2881" fmla="*/ 1202780 h 2523383"/>
                <a:gd name="connsiteX2882" fmla="*/ 337137 w 1939743"/>
                <a:gd name="connsiteY2882" fmla="*/ 1200894 h 2523383"/>
                <a:gd name="connsiteX2883" fmla="*/ 337559 w 1939743"/>
                <a:gd name="connsiteY2883" fmla="*/ 1199580 h 2523383"/>
                <a:gd name="connsiteX2884" fmla="*/ 338701 w 1939743"/>
                <a:gd name="connsiteY2884" fmla="*/ 1198821 h 2523383"/>
                <a:gd name="connsiteX2885" fmla="*/ 340086 w 1939743"/>
                <a:gd name="connsiteY2885" fmla="*/ 1195762 h 2523383"/>
                <a:gd name="connsiteX2886" fmla="*/ 341714 w 1939743"/>
                <a:gd name="connsiteY2886" fmla="*/ 1190380 h 2523383"/>
                <a:gd name="connsiteX2887" fmla="*/ 342926 w 1939743"/>
                <a:gd name="connsiteY2887" fmla="*/ 1187344 h 2523383"/>
                <a:gd name="connsiteX2888" fmla="*/ 344608 w 1939743"/>
                <a:gd name="connsiteY2888" fmla="*/ 1185388 h 2523383"/>
                <a:gd name="connsiteX2889" fmla="*/ 347628 w 1939743"/>
                <a:gd name="connsiteY2889" fmla="*/ 1180147 h 2523383"/>
                <a:gd name="connsiteX2890" fmla="*/ 349787 w 1939743"/>
                <a:gd name="connsiteY2890" fmla="*/ 1178026 h 2523383"/>
                <a:gd name="connsiteX2891" fmla="*/ 351610 w 1939743"/>
                <a:gd name="connsiteY2891" fmla="*/ 1175359 h 2523383"/>
                <a:gd name="connsiteX2892" fmla="*/ 351665 w 1939743"/>
                <a:gd name="connsiteY2892" fmla="*/ 1174154 h 2523383"/>
                <a:gd name="connsiteX2893" fmla="*/ 350922 w 1939743"/>
                <a:gd name="connsiteY2893" fmla="*/ 1173231 h 2523383"/>
                <a:gd name="connsiteX2894" fmla="*/ 350664 w 1939743"/>
                <a:gd name="connsiteY2894" fmla="*/ 1171189 h 2523383"/>
                <a:gd name="connsiteX2895" fmla="*/ 351000 w 1939743"/>
                <a:gd name="connsiteY2895" fmla="*/ 1164797 h 2523383"/>
                <a:gd name="connsiteX2896" fmla="*/ 350984 w 1939743"/>
                <a:gd name="connsiteY2896" fmla="*/ 1161495 h 2523383"/>
                <a:gd name="connsiteX2897" fmla="*/ 351313 w 1939743"/>
                <a:gd name="connsiteY2897" fmla="*/ 1158726 h 2523383"/>
                <a:gd name="connsiteX2898" fmla="*/ 351986 w 1939743"/>
                <a:gd name="connsiteY2898" fmla="*/ 1156496 h 2523383"/>
                <a:gd name="connsiteX2899" fmla="*/ 352838 w 1939743"/>
                <a:gd name="connsiteY2899" fmla="*/ 1155018 h 2523383"/>
                <a:gd name="connsiteX2900" fmla="*/ 360490 w 1939743"/>
                <a:gd name="connsiteY2900" fmla="*/ 1150339 h 2523383"/>
                <a:gd name="connsiteX2901" fmla="*/ 360873 w 1939743"/>
                <a:gd name="connsiteY2901" fmla="*/ 1148978 h 2523383"/>
                <a:gd name="connsiteX2902" fmla="*/ 360967 w 1939743"/>
                <a:gd name="connsiteY2902" fmla="*/ 1147413 h 2523383"/>
                <a:gd name="connsiteX2903" fmla="*/ 360764 w 1939743"/>
                <a:gd name="connsiteY2903" fmla="*/ 1145637 h 2523383"/>
                <a:gd name="connsiteX2904" fmla="*/ 360372 w 1939743"/>
                <a:gd name="connsiteY2904" fmla="*/ 1144393 h 2523383"/>
                <a:gd name="connsiteX2905" fmla="*/ 359160 w 1939743"/>
                <a:gd name="connsiteY2905" fmla="*/ 1143369 h 2523383"/>
                <a:gd name="connsiteX2906" fmla="*/ 357118 w 1939743"/>
                <a:gd name="connsiteY2906" fmla="*/ 1143087 h 2523383"/>
                <a:gd name="connsiteX2907" fmla="*/ 355342 w 1939743"/>
                <a:gd name="connsiteY2907" fmla="*/ 1140372 h 2523383"/>
                <a:gd name="connsiteX2908" fmla="*/ 354919 w 1939743"/>
                <a:gd name="connsiteY2908" fmla="*/ 1139058 h 2523383"/>
                <a:gd name="connsiteX2909" fmla="*/ 355631 w 1939743"/>
                <a:gd name="connsiteY2909" fmla="*/ 1135326 h 2523383"/>
                <a:gd name="connsiteX2910" fmla="*/ 359081 w 1939743"/>
                <a:gd name="connsiteY2910" fmla="*/ 1129357 h 2523383"/>
                <a:gd name="connsiteX2911" fmla="*/ 360247 w 1939743"/>
                <a:gd name="connsiteY2911" fmla="*/ 1126399 h 2523383"/>
                <a:gd name="connsiteX2912" fmla="*/ 363971 w 1939743"/>
                <a:gd name="connsiteY2912" fmla="*/ 1112982 h 2523383"/>
                <a:gd name="connsiteX2913" fmla="*/ 370778 w 1939743"/>
                <a:gd name="connsiteY2913" fmla="*/ 1104603 h 2523383"/>
                <a:gd name="connsiteX2914" fmla="*/ 372624 w 1939743"/>
                <a:gd name="connsiteY2914" fmla="*/ 1095528 h 2523383"/>
                <a:gd name="connsiteX2915" fmla="*/ 377740 w 1939743"/>
                <a:gd name="connsiteY2915" fmla="*/ 1085835 h 2523383"/>
                <a:gd name="connsiteX2916" fmla="*/ 377733 w 1939743"/>
                <a:gd name="connsiteY2916" fmla="*/ 1084489 h 2523383"/>
                <a:gd name="connsiteX2917" fmla="*/ 376082 w 1939743"/>
                <a:gd name="connsiteY2917" fmla="*/ 1081164 h 2523383"/>
                <a:gd name="connsiteX2918" fmla="*/ 371364 w 1939743"/>
                <a:gd name="connsiteY2918" fmla="*/ 1078856 h 2523383"/>
                <a:gd name="connsiteX2919" fmla="*/ 369088 w 1939743"/>
                <a:gd name="connsiteY2919" fmla="*/ 1075289 h 2523383"/>
                <a:gd name="connsiteX2920" fmla="*/ 367570 w 1939743"/>
                <a:gd name="connsiteY2920" fmla="*/ 1071221 h 2523383"/>
                <a:gd name="connsiteX2921" fmla="*/ 360662 w 1939743"/>
                <a:gd name="connsiteY2921" fmla="*/ 1047602 h 2523383"/>
                <a:gd name="connsiteX2922" fmla="*/ 359481 w 1939743"/>
                <a:gd name="connsiteY2922" fmla="*/ 1045826 h 2523383"/>
                <a:gd name="connsiteX2923" fmla="*/ 359128 w 1939743"/>
                <a:gd name="connsiteY2923" fmla="*/ 1043049 h 2523383"/>
                <a:gd name="connsiteX2924" fmla="*/ 357720 w 1939743"/>
                <a:gd name="connsiteY2924" fmla="*/ 1041210 h 2523383"/>
                <a:gd name="connsiteX2925" fmla="*/ 358010 w 1939743"/>
                <a:gd name="connsiteY2925" fmla="*/ 1039489 h 2523383"/>
                <a:gd name="connsiteX2926" fmla="*/ 384969 w 1939743"/>
                <a:gd name="connsiteY2926" fmla="*/ 1032315 h 2523383"/>
                <a:gd name="connsiteX2927" fmla="*/ 403526 w 1939743"/>
                <a:gd name="connsiteY2927" fmla="*/ 1030023 h 2523383"/>
                <a:gd name="connsiteX2928" fmla="*/ 422749 w 1939743"/>
                <a:gd name="connsiteY2928" fmla="*/ 1023740 h 2523383"/>
                <a:gd name="connsiteX2929" fmla="*/ 428100 w 1939743"/>
                <a:gd name="connsiteY2929" fmla="*/ 1023373 h 2523383"/>
                <a:gd name="connsiteX2930" fmla="*/ 432246 w 1939743"/>
                <a:gd name="connsiteY2930" fmla="*/ 1024617 h 2523383"/>
                <a:gd name="connsiteX2931" fmla="*/ 436338 w 1939743"/>
                <a:gd name="connsiteY2931" fmla="*/ 1027879 h 2523383"/>
                <a:gd name="connsiteX2932" fmla="*/ 441760 w 1939743"/>
                <a:gd name="connsiteY2932" fmla="*/ 1033574 h 2523383"/>
                <a:gd name="connsiteX2933" fmla="*/ 448942 w 1939743"/>
                <a:gd name="connsiteY2933" fmla="*/ 1039106 h 2523383"/>
                <a:gd name="connsiteX2934" fmla="*/ 462359 w 1939743"/>
                <a:gd name="connsiteY2934" fmla="*/ 1047156 h 2523383"/>
                <a:gd name="connsiteX2935" fmla="*/ 470722 w 1939743"/>
                <a:gd name="connsiteY2935" fmla="*/ 1048838 h 2523383"/>
                <a:gd name="connsiteX2936" fmla="*/ 467366 w 1939743"/>
                <a:gd name="connsiteY2936" fmla="*/ 1055214 h 2523383"/>
                <a:gd name="connsiteX2937" fmla="*/ 466888 w 1939743"/>
                <a:gd name="connsiteY2937" fmla="*/ 1057123 h 2523383"/>
                <a:gd name="connsiteX2938" fmla="*/ 466904 w 1939743"/>
                <a:gd name="connsiteY2938" fmla="*/ 1058500 h 2523383"/>
                <a:gd name="connsiteX2939" fmla="*/ 1050188 w 1939743"/>
                <a:gd name="connsiteY2939" fmla="*/ 1054620 h 2523383"/>
                <a:gd name="connsiteX2940" fmla="*/ 1058817 w 1939743"/>
                <a:gd name="connsiteY2940" fmla="*/ 1058414 h 2523383"/>
                <a:gd name="connsiteX2941" fmla="*/ 1063018 w 1939743"/>
                <a:gd name="connsiteY2941" fmla="*/ 1060894 h 2523383"/>
                <a:gd name="connsiteX2942" fmla="*/ 1065084 w 1939743"/>
                <a:gd name="connsiteY2942" fmla="*/ 1062545 h 2523383"/>
                <a:gd name="connsiteX2943" fmla="*/ 1069011 w 1939743"/>
                <a:gd name="connsiteY2943" fmla="*/ 1068099 h 2523383"/>
                <a:gd name="connsiteX2944" fmla="*/ 1071014 w 1939743"/>
                <a:gd name="connsiteY2944" fmla="*/ 1069695 h 2523383"/>
                <a:gd name="connsiteX2945" fmla="*/ 1078665 w 1939743"/>
                <a:gd name="connsiteY2945" fmla="*/ 1066480 h 2523383"/>
                <a:gd name="connsiteX2946" fmla="*/ 1084017 w 1939743"/>
                <a:gd name="connsiteY2946" fmla="*/ 1065283 h 2523383"/>
                <a:gd name="connsiteX2947" fmla="*/ 1095924 w 1939743"/>
                <a:gd name="connsiteY2947" fmla="*/ 1066754 h 2523383"/>
                <a:gd name="connsiteX2948" fmla="*/ 1106032 w 1939743"/>
                <a:gd name="connsiteY2948" fmla="*/ 1071330 h 2523383"/>
                <a:gd name="connsiteX2949" fmla="*/ 1109756 w 1939743"/>
                <a:gd name="connsiteY2949" fmla="*/ 1074765 h 2523383"/>
                <a:gd name="connsiteX2950" fmla="*/ 1112024 w 1939743"/>
                <a:gd name="connsiteY2950" fmla="*/ 1077910 h 2523383"/>
                <a:gd name="connsiteX2951" fmla="*/ 1111438 w 1939743"/>
                <a:gd name="connsiteY2951" fmla="*/ 1081376 h 2523383"/>
                <a:gd name="connsiteX2952" fmla="*/ 1109576 w 1939743"/>
                <a:gd name="connsiteY2952" fmla="*/ 1086946 h 2523383"/>
                <a:gd name="connsiteX2953" fmla="*/ 1107393 w 1939743"/>
                <a:gd name="connsiteY2953" fmla="*/ 1092227 h 2523383"/>
                <a:gd name="connsiteX2954" fmla="*/ 1103028 w 1939743"/>
                <a:gd name="connsiteY2954" fmla="*/ 1100465 h 2523383"/>
                <a:gd name="connsiteX2955" fmla="*/ 1099311 w 1939743"/>
                <a:gd name="connsiteY2955" fmla="*/ 1104564 h 2523383"/>
                <a:gd name="connsiteX2956" fmla="*/ 1098388 w 1939743"/>
                <a:gd name="connsiteY2956" fmla="*/ 1106528 h 2523383"/>
                <a:gd name="connsiteX2957" fmla="*/ 1097809 w 1939743"/>
                <a:gd name="connsiteY2957" fmla="*/ 1109251 h 2523383"/>
                <a:gd name="connsiteX2958" fmla="*/ 1096370 w 1939743"/>
                <a:gd name="connsiteY2958" fmla="*/ 1113225 h 2523383"/>
                <a:gd name="connsiteX2959" fmla="*/ 1092380 w 1939743"/>
                <a:gd name="connsiteY2959" fmla="*/ 1121768 h 2523383"/>
                <a:gd name="connsiteX2960" fmla="*/ 1091316 w 1939743"/>
                <a:gd name="connsiteY2960" fmla="*/ 1123223 h 2523383"/>
                <a:gd name="connsiteX2961" fmla="*/ 1085699 w 1939743"/>
                <a:gd name="connsiteY2961" fmla="*/ 1126947 h 2523383"/>
                <a:gd name="connsiteX2962" fmla="*/ 1087623 w 1939743"/>
                <a:gd name="connsiteY2962" fmla="*/ 1128614 h 2523383"/>
                <a:gd name="connsiteX2963" fmla="*/ 1088499 w 1939743"/>
                <a:gd name="connsiteY2963" fmla="*/ 1130084 h 2523383"/>
                <a:gd name="connsiteX2964" fmla="*/ 1087756 w 1939743"/>
                <a:gd name="connsiteY2964" fmla="*/ 1133832 h 2523383"/>
                <a:gd name="connsiteX2965" fmla="*/ 1084212 w 1939743"/>
                <a:gd name="connsiteY2965" fmla="*/ 1142844 h 2523383"/>
                <a:gd name="connsiteX2966" fmla="*/ 1080535 w 1939743"/>
                <a:gd name="connsiteY2966" fmla="*/ 1151122 h 2523383"/>
                <a:gd name="connsiteX2967" fmla="*/ 1077969 w 1939743"/>
                <a:gd name="connsiteY2967" fmla="*/ 1156050 h 2523383"/>
                <a:gd name="connsiteX2968" fmla="*/ 1073298 w 1939743"/>
                <a:gd name="connsiteY2968" fmla="*/ 1163138 h 2523383"/>
                <a:gd name="connsiteX2969" fmla="*/ 1070725 w 1939743"/>
                <a:gd name="connsiteY2969" fmla="*/ 1165133 h 2523383"/>
                <a:gd name="connsiteX2970" fmla="*/ 1067282 w 1939743"/>
                <a:gd name="connsiteY2970" fmla="*/ 1165751 h 2523383"/>
                <a:gd name="connsiteX2971" fmla="*/ 1046448 w 1939743"/>
                <a:gd name="connsiteY2971" fmla="*/ 1159571 h 2523383"/>
                <a:gd name="connsiteX2972" fmla="*/ 1041222 w 1939743"/>
                <a:gd name="connsiteY2972" fmla="*/ 1159673 h 2523383"/>
                <a:gd name="connsiteX2973" fmla="*/ 1027336 w 1939743"/>
                <a:gd name="connsiteY2973" fmla="*/ 1162904 h 2523383"/>
                <a:gd name="connsiteX2974" fmla="*/ 1028642 w 1939743"/>
                <a:gd name="connsiteY2974" fmla="*/ 1164484 h 2523383"/>
                <a:gd name="connsiteX2975" fmla="*/ 1033728 w 1939743"/>
                <a:gd name="connsiteY2975" fmla="*/ 1166870 h 2523383"/>
                <a:gd name="connsiteX2976" fmla="*/ 1037005 w 1939743"/>
                <a:gd name="connsiteY2976" fmla="*/ 1169468 h 2523383"/>
                <a:gd name="connsiteX2977" fmla="*/ 1041363 w 1939743"/>
                <a:gd name="connsiteY2977" fmla="*/ 1177510 h 2523383"/>
                <a:gd name="connsiteX2978" fmla="*/ 1041926 w 1939743"/>
                <a:gd name="connsiteY2978" fmla="*/ 1179513 h 2523383"/>
                <a:gd name="connsiteX2979" fmla="*/ 1042200 w 1939743"/>
                <a:gd name="connsiteY2979" fmla="*/ 1181836 h 2523383"/>
                <a:gd name="connsiteX2980" fmla="*/ 1042036 w 1939743"/>
                <a:gd name="connsiteY2980" fmla="*/ 1186382 h 2523383"/>
                <a:gd name="connsiteX2981" fmla="*/ 1041739 w 1939743"/>
                <a:gd name="connsiteY2981" fmla="*/ 1187532 h 2523383"/>
                <a:gd name="connsiteX2982" fmla="*/ 1034815 w 1939743"/>
                <a:gd name="connsiteY2982" fmla="*/ 1199721 h 2523383"/>
                <a:gd name="connsiteX2983" fmla="*/ 1032577 w 1939743"/>
                <a:gd name="connsiteY2983" fmla="*/ 1208522 h 2523383"/>
                <a:gd name="connsiteX2984" fmla="*/ 1031146 w 1939743"/>
                <a:gd name="connsiteY2984" fmla="*/ 1215743 h 2523383"/>
                <a:gd name="connsiteX2985" fmla="*/ 1028814 w 1939743"/>
                <a:gd name="connsiteY2985" fmla="*/ 1217722 h 2523383"/>
                <a:gd name="connsiteX2986" fmla="*/ 1021054 w 1939743"/>
                <a:gd name="connsiteY2986" fmla="*/ 1214679 h 2523383"/>
                <a:gd name="connsiteX2987" fmla="*/ 1018550 w 1939743"/>
                <a:gd name="connsiteY2987" fmla="*/ 1214773 h 2523383"/>
                <a:gd name="connsiteX2988" fmla="*/ 1009843 w 1939743"/>
                <a:gd name="connsiteY2988" fmla="*/ 1216878 h 2523383"/>
                <a:gd name="connsiteX2989" fmla="*/ 1005782 w 1939743"/>
                <a:gd name="connsiteY2989" fmla="*/ 1215837 h 2523383"/>
                <a:gd name="connsiteX2990" fmla="*/ 1006353 w 1939743"/>
                <a:gd name="connsiteY2990" fmla="*/ 1204939 h 2523383"/>
                <a:gd name="connsiteX2991" fmla="*/ 1005782 w 1939743"/>
                <a:gd name="connsiteY2991" fmla="*/ 1193071 h 2523383"/>
                <a:gd name="connsiteX2992" fmla="*/ 1004499 w 1939743"/>
                <a:gd name="connsiteY2992" fmla="*/ 1181656 h 2523383"/>
                <a:gd name="connsiteX2993" fmla="*/ 997982 w 1939743"/>
                <a:gd name="connsiteY2993" fmla="*/ 1161089 h 2523383"/>
                <a:gd name="connsiteX2994" fmla="*/ 997262 w 1939743"/>
                <a:gd name="connsiteY2994" fmla="*/ 1157412 h 2523383"/>
                <a:gd name="connsiteX2995" fmla="*/ 996777 w 1939743"/>
                <a:gd name="connsiteY2995" fmla="*/ 1153437 h 2523383"/>
                <a:gd name="connsiteX2996" fmla="*/ 996535 w 1939743"/>
                <a:gd name="connsiteY2996" fmla="*/ 1149174 h 2523383"/>
                <a:gd name="connsiteX2997" fmla="*/ 996558 w 1939743"/>
                <a:gd name="connsiteY2997" fmla="*/ 1144863 h 2523383"/>
                <a:gd name="connsiteX2998" fmla="*/ 997012 w 1939743"/>
                <a:gd name="connsiteY2998" fmla="*/ 1136116 h 2523383"/>
                <a:gd name="connsiteX2999" fmla="*/ 997067 w 1939743"/>
                <a:gd name="connsiteY2999" fmla="*/ 1131657 h 2523383"/>
                <a:gd name="connsiteX3000" fmla="*/ 996738 w 1939743"/>
                <a:gd name="connsiteY3000" fmla="*/ 1119969 h 2523383"/>
                <a:gd name="connsiteX3001" fmla="*/ 995862 w 1939743"/>
                <a:gd name="connsiteY3001" fmla="*/ 1102280 h 2523383"/>
                <a:gd name="connsiteX3002" fmla="*/ 995776 w 1939743"/>
                <a:gd name="connsiteY3002" fmla="*/ 1095982 h 2523383"/>
                <a:gd name="connsiteX3003" fmla="*/ 995839 w 1939743"/>
                <a:gd name="connsiteY3003" fmla="*/ 1093463 h 2523383"/>
                <a:gd name="connsiteX3004" fmla="*/ 996112 w 1939743"/>
                <a:gd name="connsiteY3004" fmla="*/ 1091538 h 2523383"/>
                <a:gd name="connsiteX3005" fmla="*/ 997505 w 1939743"/>
                <a:gd name="connsiteY3005" fmla="*/ 1088980 h 2523383"/>
                <a:gd name="connsiteX3006" fmla="*/ 1000181 w 1939743"/>
                <a:gd name="connsiteY3006" fmla="*/ 1087134 h 2523383"/>
                <a:gd name="connsiteX3007" fmla="*/ 1001550 w 1939743"/>
                <a:gd name="connsiteY3007" fmla="*/ 1086852 h 2523383"/>
                <a:gd name="connsiteX3008" fmla="*/ 1010109 w 1939743"/>
                <a:gd name="connsiteY3008" fmla="*/ 1092289 h 2523383"/>
                <a:gd name="connsiteX3009" fmla="*/ 1014044 w 1939743"/>
                <a:gd name="connsiteY3009" fmla="*/ 1094097 h 2523383"/>
                <a:gd name="connsiteX3010" fmla="*/ 1016665 w 1939743"/>
                <a:gd name="connsiteY3010" fmla="*/ 1094018 h 2523383"/>
                <a:gd name="connsiteX3011" fmla="*/ 1016805 w 1939743"/>
                <a:gd name="connsiteY3011" fmla="*/ 1093400 h 2523383"/>
                <a:gd name="connsiteX3012" fmla="*/ 1014474 w 1939743"/>
                <a:gd name="connsiteY3012" fmla="*/ 1092258 h 2523383"/>
                <a:gd name="connsiteX3013" fmla="*/ 1012283 w 1939743"/>
                <a:gd name="connsiteY3013" fmla="*/ 1089919 h 2523383"/>
                <a:gd name="connsiteX3014" fmla="*/ 1008716 w 1939743"/>
                <a:gd name="connsiteY3014" fmla="*/ 1082932 h 2523383"/>
                <a:gd name="connsiteX3015" fmla="*/ 1007081 w 1939743"/>
                <a:gd name="connsiteY3015" fmla="*/ 1076924 h 2523383"/>
                <a:gd name="connsiteX3016" fmla="*/ 1006752 w 1939743"/>
                <a:gd name="connsiteY3016" fmla="*/ 1074929 h 2523383"/>
                <a:gd name="connsiteX3017" fmla="*/ 1006674 w 1939743"/>
                <a:gd name="connsiteY3017" fmla="*/ 1072840 h 2523383"/>
                <a:gd name="connsiteX3018" fmla="*/ 1006838 w 1939743"/>
                <a:gd name="connsiteY3018" fmla="*/ 1070657 h 2523383"/>
                <a:gd name="connsiteX3019" fmla="*/ 1007355 w 1939743"/>
                <a:gd name="connsiteY3019" fmla="*/ 1068694 h 2523383"/>
                <a:gd name="connsiteX3020" fmla="*/ 1009146 w 1939743"/>
                <a:gd name="connsiteY3020" fmla="*/ 1065604 h 2523383"/>
                <a:gd name="connsiteX3021" fmla="*/ 1010601 w 1939743"/>
                <a:gd name="connsiteY3021" fmla="*/ 1064203 h 2523383"/>
                <a:gd name="connsiteX3022" fmla="*/ 1015968 w 1939743"/>
                <a:gd name="connsiteY3022" fmla="*/ 1060644 h 2523383"/>
                <a:gd name="connsiteX3023" fmla="*/ 1021382 w 1939743"/>
                <a:gd name="connsiteY3023" fmla="*/ 1058469 h 2523383"/>
                <a:gd name="connsiteX3024" fmla="*/ 1033321 w 1939743"/>
                <a:gd name="connsiteY3024" fmla="*/ 1056990 h 2523383"/>
                <a:gd name="connsiteX3025" fmla="*/ 1036708 w 1939743"/>
                <a:gd name="connsiteY3025" fmla="*/ 1058054 h 2523383"/>
                <a:gd name="connsiteX3026" fmla="*/ 1041880 w 1939743"/>
                <a:gd name="connsiteY3026" fmla="*/ 1054134 h 2523383"/>
                <a:gd name="connsiteX3027" fmla="*/ 1044931 w 1939743"/>
                <a:gd name="connsiteY3027" fmla="*/ 1053196 h 2523383"/>
                <a:gd name="connsiteX3028" fmla="*/ 1050188 w 1939743"/>
                <a:gd name="connsiteY3028" fmla="*/ 1054620 h 2523383"/>
                <a:gd name="connsiteX3029" fmla="*/ 938219 w 1939743"/>
                <a:gd name="connsiteY3029" fmla="*/ 1077925 h 2523383"/>
                <a:gd name="connsiteX3030" fmla="*/ 931898 w 1939743"/>
                <a:gd name="connsiteY3030" fmla="*/ 1079592 h 2523383"/>
                <a:gd name="connsiteX3031" fmla="*/ 928980 w 1939743"/>
                <a:gd name="connsiteY3031" fmla="*/ 1078880 h 2523383"/>
                <a:gd name="connsiteX3032" fmla="*/ 927438 w 1939743"/>
                <a:gd name="connsiteY3032" fmla="*/ 1081055 h 2523383"/>
                <a:gd name="connsiteX3033" fmla="*/ 926226 w 1939743"/>
                <a:gd name="connsiteY3033" fmla="*/ 1081978 h 2523383"/>
                <a:gd name="connsiteX3034" fmla="*/ 922776 w 1939743"/>
                <a:gd name="connsiteY3034" fmla="*/ 1082377 h 2523383"/>
                <a:gd name="connsiteX3035" fmla="*/ 915656 w 1939743"/>
                <a:gd name="connsiteY3035" fmla="*/ 1078450 h 2523383"/>
                <a:gd name="connsiteX3036" fmla="*/ 913740 w 1939743"/>
                <a:gd name="connsiteY3036" fmla="*/ 1077081 h 2523383"/>
                <a:gd name="connsiteX3037" fmla="*/ 913043 w 1939743"/>
                <a:gd name="connsiteY3037" fmla="*/ 1075805 h 2523383"/>
                <a:gd name="connsiteX3038" fmla="*/ 913333 w 1939743"/>
                <a:gd name="connsiteY3038" fmla="*/ 1074585 h 2523383"/>
                <a:gd name="connsiteX3039" fmla="*/ 914608 w 1939743"/>
                <a:gd name="connsiteY3039" fmla="*/ 1073411 h 2523383"/>
                <a:gd name="connsiteX3040" fmla="*/ 920069 w 1939743"/>
                <a:gd name="connsiteY3040" fmla="*/ 1071620 h 2523383"/>
                <a:gd name="connsiteX3041" fmla="*/ 922095 w 1939743"/>
                <a:gd name="connsiteY3041" fmla="*/ 1070298 h 2523383"/>
                <a:gd name="connsiteX3042" fmla="*/ 922924 w 1939743"/>
                <a:gd name="connsiteY3042" fmla="*/ 1068451 h 2523383"/>
                <a:gd name="connsiteX3043" fmla="*/ 924293 w 1939743"/>
                <a:gd name="connsiteY3043" fmla="*/ 1066965 h 2523383"/>
                <a:gd name="connsiteX3044" fmla="*/ 926187 w 1939743"/>
                <a:gd name="connsiteY3044" fmla="*/ 1065838 h 2523383"/>
                <a:gd name="connsiteX3045" fmla="*/ 931303 w 1939743"/>
                <a:gd name="connsiteY3045" fmla="*/ 1064759 h 2523383"/>
                <a:gd name="connsiteX3046" fmla="*/ 942811 w 1939743"/>
                <a:gd name="connsiteY3046" fmla="*/ 1059149 h 2523383"/>
                <a:gd name="connsiteX3047" fmla="*/ 948530 w 1939743"/>
                <a:gd name="connsiteY3047" fmla="*/ 1058351 h 2523383"/>
                <a:gd name="connsiteX3048" fmla="*/ 950776 w 1939743"/>
                <a:gd name="connsiteY3048" fmla="*/ 1058829 h 2523383"/>
                <a:gd name="connsiteX3049" fmla="*/ 951449 w 1939743"/>
                <a:gd name="connsiteY3049" fmla="*/ 1060315 h 2523383"/>
                <a:gd name="connsiteX3050" fmla="*/ 951628 w 1939743"/>
                <a:gd name="connsiteY3050" fmla="*/ 1061794 h 2523383"/>
                <a:gd name="connsiteX3051" fmla="*/ 951315 w 1939743"/>
                <a:gd name="connsiteY3051" fmla="*/ 1063272 h 2523383"/>
                <a:gd name="connsiteX3052" fmla="*/ 949524 w 1939743"/>
                <a:gd name="connsiteY3052" fmla="*/ 1067067 h 2523383"/>
                <a:gd name="connsiteX3053" fmla="*/ 947193 w 1939743"/>
                <a:gd name="connsiteY3053" fmla="*/ 1070008 h 2523383"/>
                <a:gd name="connsiteX3054" fmla="*/ 940918 w 1939743"/>
                <a:gd name="connsiteY3054" fmla="*/ 1076322 h 2523383"/>
                <a:gd name="connsiteX3055" fmla="*/ 938219 w 1939743"/>
                <a:gd name="connsiteY3055" fmla="*/ 1077925 h 2523383"/>
                <a:gd name="connsiteX3056" fmla="*/ 900197 w 1939743"/>
                <a:gd name="connsiteY3056" fmla="*/ 1071800 h 2523383"/>
                <a:gd name="connsiteX3057" fmla="*/ 918731 w 1939743"/>
                <a:gd name="connsiteY3057" fmla="*/ 1088698 h 2523383"/>
                <a:gd name="connsiteX3058" fmla="*/ 921328 w 1939743"/>
                <a:gd name="connsiteY3058" fmla="*/ 1087314 h 2523383"/>
                <a:gd name="connsiteX3059" fmla="*/ 926930 w 1939743"/>
                <a:gd name="connsiteY3059" fmla="*/ 1086430 h 2523383"/>
                <a:gd name="connsiteX3060" fmla="*/ 932750 w 1939743"/>
                <a:gd name="connsiteY3060" fmla="*/ 1083957 h 2523383"/>
                <a:gd name="connsiteX3061" fmla="*/ 940824 w 1939743"/>
                <a:gd name="connsiteY3061" fmla="*/ 1081900 h 2523383"/>
                <a:gd name="connsiteX3062" fmla="*/ 945745 w 1939743"/>
                <a:gd name="connsiteY3062" fmla="*/ 1078152 h 2523383"/>
                <a:gd name="connsiteX3063" fmla="*/ 947842 w 1939743"/>
                <a:gd name="connsiteY3063" fmla="*/ 1077081 h 2523383"/>
                <a:gd name="connsiteX3064" fmla="*/ 951401 w 1939743"/>
                <a:gd name="connsiteY3064" fmla="*/ 1076416 h 2523383"/>
                <a:gd name="connsiteX3065" fmla="*/ 953342 w 1939743"/>
                <a:gd name="connsiteY3065" fmla="*/ 1076431 h 2523383"/>
                <a:gd name="connsiteX3066" fmla="*/ 958935 w 1939743"/>
                <a:gd name="connsiteY3066" fmla="*/ 1078458 h 2523383"/>
                <a:gd name="connsiteX3067" fmla="*/ 961181 w 1939743"/>
                <a:gd name="connsiteY3067" fmla="*/ 1079881 h 2523383"/>
                <a:gd name="connsiteX3068" fmla="*/ 962370 w 1939743"/>
                <a:gd name="connsiteY3068" fmla="*/ 1081376 h 2523383"/>
                <a:gd name="connsiteX3069" fmla="*/ 963661 w 1939743"/>
                <a:gd name="connsiteY3069" fmla="*/ 1084090 h 2523383"/>
                <a:gd name="connsiteX3070" fmla="*/ 965867 w 1939743"/>
                <a:gd name="connsiteY3070" fmla="*/ 1090686 h 2523383"/>
                <a:gd name="connsiteX3071" fmla="*/ 966196 w 1939743"/>
                <a:gd name="connsiteY3071" fmla="*/ 1093134 h 2523383"/>
                <a:gd name="connsiteX3072" fmla="*/ 966078 w 1939743"/>
                <a:gd name="connsiteY3072" fmla="*/ 1093791 h 2523383"/>
                <a:gd name="connsiteX3073" fmla="*/ 964044 w 1939743"/>
                <a:gd name="connsiteY3073" fmla="*/ 1097828 h 2523383"/>
                <a:gd name="connsiteX3074" fmla="*/ 962683 w 1939743"/>
                <a:gd name="connsiteY3074" fmla="*/ 1099581 h 2523383"/>
                <a:gd name="connsiteX3075" fmla="*/ 959882 w 1939743"/>
                <a:gd name="connsiteY3075" fmla="*/ 1101247 h 2523383"/>
                <a:gd name="connsiteX3076" fmla="*/ 957449 w 1939743"/>
                <a:gd name="connsiteY3076" fmla="*/ 1101756 h 2523383"/>
                <a:gd name="connsiteX3077" fmla="*/ 955360 w 1939743"/>
                <a:gd name="connsiteY3077" fmla="*/ 1104666 h 2523383"/>
                <a:gd name="connsiteX3078" fmla="*/ 953005 w 1939743"/>
                <a:gd name="connsiteY3078" fmla="*/ 1103891 h 2523383"/>
                <a:gd name="connsiteX3079" fmla="*/ 952372 w 1939743"/>
                <a:gd name="connsiteY3079" fmla="*/ 1106544 h 2523383"/>
                <a:gd name="connsiteX3080" fmla="*/ 952622 w 1939743"/>
                <a:gd name="connsiteY3080" fmla="*/ 1108163 h 2523383"/>
                <a:gd name="connsiteX3081" fmla="*/ 953256 w 1939743"/>
                <a:gd name="connsiteY3081" fmla="*/ 1108953 h 2523383"/>
                <a:gd name="connsiteX3082" fmla="*/ 954437 w 1939743"/>
                <a:gd name="connsiteY3082" fmla="*/ 1108765 h 2523383"/>
                <a:gd name="connsiteX3083" fmla="*/ 955790 w 1939743"/>
                <a:gd name="connsiteY3083" fmla="*/ 1107639 h 2523383"/>
                <a:gd name="connsiteX3084" fmla="*/ 958419 w 1939743"/>
                <a:gd name="connsiteY3084" fmla="*/ 1108202 h 2523383"/>
                <a:gd name="connsiteX3085" fmla="*/ 959804 w 1939743"/>
                <a:gd name="connsiteY3085" fmla="*/ 1109939 h 2523383"/>
                <a:gd name="connsiteX3086" fmla="*/ 961048 w 1939743"/>
                <a:gd name="connsiteY3086" fmla="*/ 1112802 h 2523383"/>
                <a:gd name="connsiteX3087" fmla="*/ 960125 w 1939743"/>
                <a:gd name="connsiteY3087" fmla="*/ 1115447 h 2523383"/>
                <a:gd name="connsiteX3088" fmla="*/ 955478 w 1939743"/>
                <a:gd name="connsiteY3088" fmla="*/ 1119100 h 2523383"/>
                <a:gd name="connsiteX3089" fmla="*/ 948632 w 1939743"/>
                <a:gd name="connsiteY3089" fmla="*/ 1123215 h 2523383"/>
                <a:gd name="connsiteX3090" fmla="*/ 940292 w 1939743"/>
                <a:gd name="connsiteY3090" fmla="*/ 1136093 h 2523383"/>
                <a:gd name="connsiteX3091" fmla="*/ 935903 w 1939743"/>
                <a:gd name="connsiteY3091" fmla="*/ 1141452 h 2523383"/>
                <a:gd name="connsiteX3092" fmla="*/ 934996 w 1939743"/>
                <a:gd name="connsiteY3092" fmla="*/ 1143118 h 2523383"/>
                <a:gd name="connsiteX3093" fmla="*/ 934550 w 1939743"/>
                <a:gd name="connsiteY3093" fmla="*/ 1144792 h 2523383"/>
                <a:gd name="connsiteX3094" fmla="*/ 934683 w 1939743"/>
                <a:gd name="connsiteY3094" fmla="*/ 1147953 h 2523383"/>
                <a:gd name="connsiteX3095" fmla="*/ 934878 w 1939743"/>
                <a:gd name="connsiteY3095" fmla="*/ 1149228 h 2523383"/>
                <a:gd name="connsiteX3096" fmla="*/ 936091 w 1939743"/>
                <a:gd name="connsiteY3096" fmla="*/ 1149737 h 2523383"/>
                <a:gd name="connsiteX3097" fmla="*/ 940167 w 1939743"/>
                <a:gd name="connsiteY3097" fmla="*/ 1145324 h 2523383"/>
                <a:gd name="connsiteX3098" fmla="*/ 942796 w 1939743"/>
                <a:gd name="connsiteY3098" fmla="*/ 1143267 h 2523383"/>
                <a:gd name="connsiteX3099" fmla="*/ 945463 w 1939743"/>
                <a:gd name="connsiteY3099" fmla="*/ 1142132 h 2523383"/>
                <a:gd name="connsiteX3100" fmla="*/ 950173 w 1939743"/>
                <a:gd name="connsiteY3100" fmla="*/ 1142054 h 2523383"/>
                <a:gd name="connsiteX3101" fmla="*/ 952121 w 1939743"/>
                <a:gd name="connsiteY3101" fmla="*/ 1142735 h 2523383"/>
                <a:gd name="connsiteX3102" fmla="*/ 955650 w 1939743"/>
                <a:gd name="connsiteY3102" fmla="*/ 1145387 h 2523383"/>
                <a:gd name="connsiteX3103" fmla="*/ 958881 w 1939743"/>
                <a:gd name="connsiteY3103" fmla="*/ 1149463 h 2523383"/>
                <a:gd name="connsiteX3104" fmla="*/ 959600 w 1939743"/>
                <a:gd name="connsiteY3104" fmla="*/ 1150942 h 2523383"/>
                <a:gd name="connsiteX3105" fmla="*/ 959288 w 1939743"/>
                <a:gd name="connsiteY3105" fmla="*/ 1152428 h 2523383"/>
                <a:gd name="connsiteX3106" fmla="*/ 957950 w 1939743"/>
                <a:gd name="connsiteY3106" fmla="*/ 1153915 h 2523383"/>
                <a:gd name="connsiteX3107" fmla="*/ 957801 w 1939743"/>
                <a:gd name="connsiteY3107" fmla="*/ 1154893 h 2523383"/>
                <a:gd name="connsiteX3108" fmla="*/ 960884 w 1939743"/>
                <a:gd name="connsiteY3108" fmla="*/ 1156942 h 2523383"/>
                <a:gd name="connsiteX3109" fmla="*/ 964279 w 1939743"/>
                <a:gd name="connsiteY3109" fmla="*/ 1162481 h 2523383"/>
                <a:gd name="connsiteX3110" fmla="*/ 964498 w 1939743"/>
                <a:gd name="connsiteY3110" fmla="*/ 1165830 h 2523383"/>
                <a:gd name="connsiteX3111" fmla="*/ 963019 w 1939743"/>
                <a:gd name="connsiteY3111" fmla="*/ 1169131 h 2523383"/>
                <a:gd name="connsiteX3112" fmla="*/ 962612 w 1939743"/>
                <a:gd name="connsiteY3112" fmla="*/ 1171337 h 2523383"/>
                <a:gd name="connsiteX3113" fmla="*/ 963285 w 1939743"/>
                <a:gd name="connsiteY3113" fmla="*/ 1172456 h 2523383"/>
                <a:gd name="connsiteX3114" fmla="*/ 964960 w 1939743"/>
                <a:gd name="connsiteY3114" fmla="*/ 1171783 h 2523383"/>
                <a:gd name="connsiteX3115" fmla="*/ 968973 w 1939743"/>
                <a:gd name="connsiteY3115" fmla="*/ 1168083 h 2523383"/>
                <a:gd name="connsiteX3116" fmla="*/ 973315 w 1939743"/>
                <a:gd name="connsiteY3116" fmla="*/ 1166150 h 2523383"/>
                <a:gd name="connsiteX3117" fmla="*/ 975060 w 1939743"/>
                <a:gd name="connsiteY3117" fmla="*/ 1166362 h 2523383"/>
                <a:gd name="connsiteX3118" fmla="*/ 976155 w 1939743"/>
                <a:gd name="connsiteY3118" fmla="*/ 1167214 h 2523383"/>
                <a:gd name="connsiteX3119" fmla="*/ 977313 w 1939743"/>
                <a:gd name="connsiteY3119" fmla="*/ 1172284 h 2523383"/>
                <a:gd name="connsiteX3120" fmla="*/ 978275 w 1939743"/>
                <a:gd name="connsiteY3120" fmla="*/ 1177964 h 2523383"/>
                <a:gd name="connsiteX3121" fmla="*/ 978392 w 1939743"/>
                <a:gd name="connsiteY3121" fmla="*/ 1182720 h 2523383"/>
                <a:gd name="connsiteX3122" fmla="*/ 977673 w 1939743"/>
                <a:gd name="connsiteY3122" fmla="*/ 1186570 h 2523383"/>
                <a:gd name="connsiteX3123" fmla="*/ 976640 w 1939743"/>
                <a:gd name="connsiteY3123" fmla="*/ 1189566 h 2523383"/>
                <a:gd name="connsiteX3124" fmla="*/ 974035 w 1939743"/>
                <a:gd name="connsiteY3124" fmla="*/ 1193266 h 2523383"/>
                <a:gd name="connsiteX3125" fmla="*/ 971680 w 1939743"/>
                <a:gd name="connsiteY3125" fmla="*/ 1194675 h 2523383"/>
                <a:gd name="connsiteX3126" fmla="*/ 970452 w 1939743"/>
                <a:gd name="connsiteY3126" fmla="*/ 1194690 h 2523383"/>
                <a:gd name="connsiteX3127" fmla="*/ 970577 w 1939743"/>
                <a:gd name="connsiteY3127" fmla="*/ 1195316 h 2523383"/>
                <a:gd name="connsiteX3128" fmla="*/ 973370 w 1939743"/>
                <a:gd name="connsiteY3128" fmla="*/ 1198383 h 2523383"/>
                <a:gd name="connsiteX3129" fmla="*/ 974535 w 1939743"/>
                <a:gd name="connsiteY3129" fmla="*/ 1200832 h 2523383"/>
                <a:gd name="connsiteX3130" fmla="*/ 975028 w 1939743"/>
                <a:gd name="connsiteY3130" fmla="*/ 1203187 h 2523383"/>
                <a:gd name="connsiteX3131" fmla="*/ 974864 w 1939743"/>
                <a:gd name="connsiteY3131" fmla="*/ 1205455 h 2523383"/>
                <a:gd name="connsiteX3132" fmla="*/ 974481 w 1939743"/>
                <a:gd name="connsiteY3132" fmla="*/ 1207388 h 2523383"/>
                <a:gd name="connsiteX3133" fmla="*/ 971226 w 1939743"/>
                <a:gd name="connsiteY3133" fmla="*/ 1214523 h 2523383"/>
                <a:gd name="connsiteX3134" fmla="*/ 971398 w 1939743"/>
                <a:gd name="connsiteY3134" fmla="*/ 1215540 h 2523383"/>
                <a:gd name="connsiteX3135" fmla="*/ 972298 w 1939743"/>
                <a:gd name="connsiteY3135" fmla="*/ 1216001 h 2523383"/>
                <a:gd name="connsiteX3136" fmla="*/ 974340 w 1939743"/>
                <a:gd name="connsiteY3136" fmla="*/ 1220085 h 2523383"/>
                <a:gd name="connsiteX3137" fmla="*/ 974582 w 1939743"/>
                <a:gd name="connsiteY3137" fmla="*/ 1229536 h 2523383"/>
                <a:gd name="connsiteX3138" fmla="*/ 967267 w 1939743"/>
                <a:gd name="connsiteY3138" fmla="*/ 1232485 h 2523383"/>
                <a:gd name="connsiteX3139" fmla="*/ 965546 w 1939743"/>
                <a:gd name="connsiteY3139" fmla="*/ 1234668 h 2523383"/>
                <a:gd name="connsiteX3140" fmla="*/ 963528 w 1939743"/>
                <a:gd name="connsiteY3140" fmla="*/ 1238165 h 2523383"/>
                <a:gd name="connsiteX3141" fmla="*/ 961212 w 1939743"/>
                <a:gd name="connsiteY3141" fmla="*/ 1240770 h 2523383"/>
                <a:gd name="connsiteX3142" fmla="*/ 955963 w 1939743"/>
                <a:gd name="connsiteY3142" fmla="*/ 1243509 h 2523383"/>
                <a:gd name="connsiteX3143" fmla="*/ 953303 w 1939743"/>
                <a:gd name="connsiteY3143" fmla="*/ 1243821 h 2523383"/>
                <a:gd name="connsiteX3144" fmla="*/ 940151 w 1939743"/>
                <a:gd name="connsiteY3144" fmla="*/ 1241537 h 2523383"/>
                <a:gd name="connsiteX3145" fmla="*/ 938821 w 1939743"/>
                <a:gd name="connsiteY3145" fmla="*/ 1240207 h 2523383"/>
                <a:gd name="connsiteX3146" fmla="*/ 937898 w 1939743"/>
                <a:gd name="connsiteY3146" fmla="*/ 1237829 h 2523383"/>
                <a:gd name="connsiteX3147" fmla="*/ 937390 w 1939743"/>
                <a:gd name="connsiteY3147" fmla="*/ 1234402 h 2523383"/>
                <a:gd name="connsiteX3148" fmla="*/ 937249 w 1939743"/>
                <a:gd name="connsiteY3148" fmla="*/ 1231695 h 2523383"/>
                <a:gd name="connsiteX3149" fmla="*/ 937484 w 1939743"/>
                <a:gd name="connsiteY3149" fmla="*/ 1229724 h 2523383"/>
                <a:gd name="connsiteX3150" fmla="*/ 937413 w 1939743"/>
                <a:gd name="connsiteY3150" fmla="*/ 1228574 h 2523383"/>
                <a:gd name="connsiteX3151" fmla="*/ 937046 w 1939743"/>
                <a:gd name="connsiteY3151" fmla="*/ 1228237 h 2523383"/>
                <a:gd name="connsiteX3152" fmla="*/ 935583 w 1939743"/>
                <a:gd name="connsiteY3152" fmla="*/ 1230216 h 2523383"/>
                <a:gd name="connsiteX3153" fmla="*/ 934057 w 1939743"/>
                <a:gd name="connsiteY3153" fmla="*/ 1233800 h 2523383"/>
                <a:gd name="connsiteX3154" fmla="*/ 934894 w 1939743"/>
                <a:gd name="connsiteY3154" fmla="*/ 1237766 h 2523383"/>
                <a:gd name="connsiteX3155" fmla="*/ 939048 w 1939743"/>
                <a:gd name="connsiteY3155" fmla="*/ 1248742 h 2523383"/>
                <a:gd name="connsiteX3156" fmla="*/ 939846 w 1939743"/>
                <a:gd name="connsiteY3156" fmla="*/ 1253436 h 2523383"/>
                <a:gd name="connsiteX3157" fmla="*/ 939964 w 1939743"/>
                <a:gd name="connsiteY3157" fmla="*/ 1255424 h 2523383"/>
                <a:gd name="connsiteX3158" fmla="*/ 939776 w 1939743"/>
                <a:gd name="connsiteY3158" fmla="*/ 1256910 h 2523383"/>
                <a:gd name="connsiteX3159" fmla="*/ 935082 w 1939743"/>
                <a:gd name="connsiteY3159" fmla="*/ 1263239 h 2523383"/>
                <a:gd name="connsiteX3160" fmla="*/ 932367 w 1939743"/>
                <a:gd name="connsiteY3160" fmla="*/ 1265375 h 2523383"/>
                <a:gd name="connsiteX3161" fmla="*/ 929582 w 1939743"/>
                <a:gd name="connsiteY3161" fmla="*/ 1266439 h 2523383"/>
                <a:gd name="connsiteX3162" fmla="*/ 926930 w 1939743"/>
                <a:gd name="connsiteY3162" fmla="*/ 1265641 h 2523383"/>
                <a:gd name="connsiteX3163" fmla="*/ 924411 w 1939743"/>
                <a:gd name="connsiteY3163" fmla="*/ 1262997 h 2523383"/>
                <a:gd name="connsiteX3164" fmla="*/ 922486 w 1939743"/>
                <a:gd name="connsiteY3164" fmla="*/ 1261815 h 2523383"/>
                <a:gd name="connsiteX3165" fmla="*/ 918512 w 1939743"/>
                <a:gd name="connsiteY3165" fmla="*/ 1261980 h 2523383"/>
                <a:gd name="connsiteX3166" fmla="*/ 917268 w 1939743"/>
                <a:gd name="connsiteY3166" fmla="*/ 1260610 h 2523383"/>
                <a:gd name="connsiteX3167" fmla="*/ 916118 w 1939743"/>
                <a:gd name="connsiteY3167" fmla="*/ 1258060 h 2523383"/>
                <a:gd name="connsiteX3168" fmla="*/ 913325 w 1939743"/>
                <a:gd name="connsiteY3168" fmla="*/ 1248868 h 2523383"/>
                <a:gd name="connsiteX3169" fmla="*/ 909421 w 1939743"/>
                <a:gd name="connsiteY3169" fmla="*/ 1242312 h 2523383"/>
                <a:gd name="connsiteX3170" fmla="*/ 906057 w 1939743"/>
                <a:gd name="connsiteY3170" fmla="*/ 1234926 h 2523383"/>
                <a:gd name="connsiteX3171" fmla="*/ 897506 w 1939743"/>
                <a:gd name="connsiteY3171" fmla="*/ 1224067 h 2523383"/>
                <a:gd name="connsiteX3172" fmla="*/ 893078 w 1939743"/>
                <a:gd name="connsiteY3172" fmla="*/ 1217527 h 2523383"/>
                <a:gd name="connsiteX3173" fmla="*/ 887179 w 1939743"/>
                <a:gd name="connsiteY3173" fmla="*/ 1206934 h 2523383"/>
                <a:gd name="connsiteX3174" fmla="*/ 884715 w 1939743"/>
                <a:gd name="connsiteY3174" fmla="*/ 1204524 h 2523383"/>
                <a:gd name="connsiteX3175" fmla="*/ 882665 w 1939743"/>
                <a:gd name="connsiteY3175" fmla="*/ 1203554 h 2523383"/>
                <a:gd name="connsiteX3176" fmla="*/ 878636 w 1939743"/>
                <a:gd name="connsiteY3176" fmla="*/ 1202788 h 2523383"/>
                <a:gd name="connsiteX3177" fmla="*/ 877705 w 1939743"/>
                <a:gd name="connsiteY3177" fmla="*/ 1201458 h 2523383"/>
                <a:gd name="connsiteX3178" fmla="*/ 876234 w 1939743"/>
                <a:gd name="connsiteY3178" fmla="*/ 1197820 h 2523383"/>
                <a:gd name="connsiteX3179" fmla="*/ 873699 w 1939743"/>
                <a:gd name="connsiteY3179" fmla="*/ 1195081 h 2523383"/>
                <a:gd name="connsiteX3180" fmla="*/ 872776 w 1939743"/>
                <a:gd name="connsiteY3180" fmla="*/ 1194737 h 2523383"/>
                <a:gd name="connsiteX3181" fmla="*/ 871282 w 1939743"/>
                <a:gd name="connsiteY3181" fmla="*/ 1195387 h 2523383"/>
                <a:gd name="connsiteX3182" fmla="*/ 867339 w 1939743"/>
                <a:gd name="connsiteY3182" fmla="*/ 1197914 h 2523383"/>
                <a:gd name="connsiteX3183" fmla="*/ 862387 w 1939743"/>
                <a:gd name="connsiteY3183" fmla="*/ 1195238 h 2523383"/>
                <a:gd name="connsiteX3184" fmla="*/ 861276 w 1939743"/>
                <a:gd name="connsiteY3184" fmla="*/ 1193353 h 2523383"/>
                <a:gd name="connsiteX3185" fmla="*/ 860618 w 1939743"/>
                <a:gd name="connsiteY3185" fmla="*/ 1190161 h 2523383"/>
                <a:gd name="connsiteX3186" fmla="*/ 859993 w 1939743"/>
                <a:gd name="connsiteY3186" fmla="*/ 1188400 h 2523383"/>
                <a:gd name="connsiteX3187" fmla="*/ 858318 w 1939743"/>
                <a:gd name="connsiteY3187" fmla="*/ 1186820 h 2523383"/>
                <a:gd name="connsiteX3188" fmla="*/ 856902 w 1939743"/>
                <a:gd name="connsiteY3188" fmla="*/ 1182806 h 2523383"/>
                <a:gd name="connsiteX3189" fmla="*/ 847491 w 1939743"/>
                <a:gd name="connsiteY3189" fmla="*/ 1174866 h 2523383"/>
                <a:gd name="connsiteX3190" fmla="*/ 841897 w 1939743"/>
                <a:gd name="connsiteY3190" fmla="*/ 1165689 h 2523383"/>
                <a:gd name="connsiteX3191" fmla="*/ 840762 w 1939743"/>
                <a:gd name="connsiteY3191" fmla="*/ 1162356 h 2523383"/>
                <a:gd name="connsiteX3192" fmla="*/ 840653 w 1939743"/>
                <a:gd name="connsiteY3192" fmla="*/ 1160995 h 2523383"/>
                <a:gd name="connsiteX3193" fmla="*/ 841224 w 1939743"/>
                <a:gd name="connsiteY3193" fmla="*/ 1156543 h 2523383"/>
                <a:gd name="connsiteX3194" fmla="*/ 842523 w 1939743"/>
                <a:gd name="connsiteY3194" fmla="*/ 1151481 h 2523383"/>
                <a:gd name="connsiteX3195" fmla="*/ 844220 w 1939743"/>
                <a:gd name="connsiteY3195" fmla="*/ 1146428 h 2523383"/>
                <a:gd name="connsiteX3196" fmla="*/ 845261 w 1939743"/>
                <a:gd name="connsiteY3196" fmla="*/ 1144354 h 2523383"/>
                <a:gd name="connsiteX3197" fmla="*/ 848946 w 1939743"/>
                <a:gd name="connsiteY3197" fmla="*/ 1139973 h 2523383"/>
                <a:gd name="connsiteX3198" fmla="*/ 851848 w 1939743"/>
                <a:gd name="connsiteY3198" fmla="*/ 1138980 h 2523383"/>
                <a:gd name="connsiteX3199" fmla="*/ 855901 w 1939743"/>
                <a:gd name="connsiteY3199" fmla="*/ 1139535 h 2523383"/>
                <a:gd name="connsiteX3200" fmla="*/ 858029 w 1939743"/>
                <a:gd name="connsiteY3200" fmla="*/ 1140513 h 2523383"/>
                <a:gd name="connsiteX3201" fmla="*/ 859946 w 1939743"/>
                <a:gd name="connsiteY3201" fmla="*/ 1143447 h 2523383"/>
                <a:gd name="connsiteX3202" fmla="*/ 860759 w 1939743"/>
                <a:gd name="connsiteY3202" fmla="*/ 1146819 h 2523383"/>
                <a:gd name="connsiteX3203" fmla="*/ 861721 w 1939743"/>
                <a:gd name="connsiteY3203" fmla="*/ 1149088 h 2523383"/>
                <a:gd name="connsiteX3204" fmla="*/ 864726 w 1939743"/>
                <a:gd name="connsiteY3204" fmla="*/ 1151568 h 2523383"/>
                <a:gd name="connsiteX3205" fmla="*/ 866353 w 1939743"/>
                <a:gd name="connsiteY3205" fmla="*/ 1153555 h 2523383"/>
                <a:gd name="connsiteX3206" fmla="*/ 868747 w 1939743"/>
                <a:gd name="connsiteY3206" fmla="*/ 1158170 h 2523383"/>
                <a:gd name="connsiteX3207" fmla="*/ 870593 w 1939743"/>
                <a:gd name="connsiteY3207" fmla="*/ 1163710 h 2523383"/>
                <a:gd name="connsiteX3208" fmla="*/ 872291 w 1939743"/>
                <a:gd name="connsiteY3208" fmla="*/ 1165532 h 2523383"/>
                <a:gd name="connsiteX3209" fmla="*/ 876367 w 1939743"/>
                <a:gd name="connsiteY3209" fmla="*/ 1166150 h 2523383"/>
                <a:gd name="connsiteX3210" fmla="*/ 880576 w 1939743"/>
                <a:gd name="connsiteY3210" fmla="*/ 1165212 h 2523383"/>
                <a:gd name="connsiteX3211" fmla="*/ 889604 w 1939743"/>
                <a:gd name="connsiteY3211" fmla="*/ 1161730 h 2523383"/>
                <a:gd name="connsiteX3212" fmla="*/ 889972 w 1939743"/>
                <a:gd name="connsiteY3212" fmla="*/ 1161292 h 2523383"/>
                <a:gd name="connsiteX3213" fmla="*/ 890527 w 1939743"/>
                <a:gd name="connsiteY3213" fmla="*/ 1159219 h 2523383"/>
                <a:gd name="connsiteX3214" fmla="*/ 891560 w 1939743"/>
                <a:gd name="connsiteY3214" fmla="*/ 1146521 h 2523383"/>
                <a:gd name="connsiteX3215" fmla="*/ 892178 w 1939743"/>
                <a:gd name="connsiteY3215" fmla="*/ 1146467 h 2523383"/>
                <a:gd name="connsiteX3216" fmla="*/ 895245 w 1939743"/>
                <a:gd name="connsiteY3216" fmla="*/ 1152358 h 2523383"/>
                <a:gd name="connsiteX3217" fmla="*/ 896113 w 1939743"/>
                <a:gd name="connsiteY3217" fmla="*/ 1153007 h 2523383"/>
                <a:gd name="connsiteX3218" fmla="*/ 897435 w 1939743"/>
                <a:gd name="connsiteY3218" fmla="*/ 1151779 h 2523383"/>
                <a:gd name="connsiteX3219" fmla="*/ 898218 w 1939743"/>
                <a:gd name="connsiteY3219" fmla="*/ 1148923 h 2523383"/>
                <a:gd name="connsiteX3220" fmla="*/ 898124 w 1939743"/>
                <a:gd name="connsiteY3220" fmla="*/ 1147562 h 2523383"/>
                <a:gd name="connsiteX3221" fmla="*/ 896199 w 1939743"/>
                <a:gd name="connsiteY3221" fmla="*/ 1140638 h 2523383"/>
                <a:gd name="connsiteX3222" fmla="*/ 895057 w 1939743"/>
                <a:gd name="connsiteY3222" fmla="*/ 1137618 h 2523383"/>
                <a:gd name="connsiteX3223" fmla="*/ 894040 w 1939743"/>
                <a:gd name="connsiteY3223" fmla="*/ 1135741 h 2523383"/>
                <a:gd name="connsiteX3224" fmla="*/ 892906 w 1939743"/>
                <a:gd name="connsiteY3224" fmla="*/ 1135123 h 2523383"/>
                <a:gd name="connsiteX3225" fmla="*/ 890449 w 1939743"/>
                <a:gd name="connsiteY3225" fmla="*/ 1135725 h 2523383"/>
                <a:gd name="connsiteX3226" fmla="*/ 888579 w 1939743"/>
                <a:gd name="connsiteY3226" fmla="*/ 1134387 h 2523383"/>
                <a:gd name="connsiteX3227" fmla="*/ 888165 w 1939743"/>
                <a:gd name="connsiteY3227" fmla="*/ 1132463 h 2523383"/>
                <a:gd name="connsiteX3228" fmla="*/ 888470 w 1939743"/>
                <a:gd name="connsiteY3228" fmla="*/ 1129865 h 2523383"/>
                <a:gd name="connsiteX3229" fmla="*/ 889502 w 1939743"/>
                <a:gd name="connsiteY3229" fmla="*/ 1127127 h 2523383"/>
                <a:gd name="connsiteX3230" fmla="*/ 890613 w 1939743"/>
                <a:gd name="connsiteY3230" fmla="*/ 1125555 h 2523383"/>
                <a:gd name="connsiteX3231" fmla="*/ 892765 w 1939743"/>
                <a:gd name="connsiteY3231" fmla="*/ 1124741 h 2523383"/>
                <a:gd name="connsiteX3232" fmla="*/ 895284 w 1939743"/>
                <a:gd name="connsiteY3232" fmla="*/ 1125539 h 2523383"/>
                <a:gd name="connsiteX3233" fmla="*/ 898773 w 1939743"/>
                <a:gd name="connsiteY3233" fmla="*/ 1128856 h 2523383"/>
                <a:gd name="connsiteX3234" fmla="*/ 900980 w 1939743"/>
                <a:gd name="connsiteY3234" fmla="*/ 1129591 h 2523383"/>
                <a:gd name="connsiteX3235" fmla="*/ 904078 w 1939743"/>
                <a:gd name="connsiteY3235" fmla="*/ 1128645 h 2523383"/>
                <a:gd name="connsiteX3236" fmla="*/ 900111 w 1939743"/>
                <a:gd name="connsiteY3236" fmla="*/ 1126697 h 2523383"/>
                <a:gd name="connsiteX3237" fmla="*/ 894572 w 1939743"/>
                <a:gd name="connsiteY3237" fmla="*/ 1119014 h 2523383"/>
                <a:gd name="connsiteX3238" fmla="*/ 892202 w 1939743"/>
                <a:gd name="connsiteY3238" fmla="*/ 1117567 h 2523383"/>
                <a:gd name="connsiteX3239" fmla="*/ 889307 w 1939743"/>
                <a:gd name="connsiteY3239" fmla="*/ 1120876 h 2523383"/>
                <a:gd name="connsiteX3240" fmla="*/ 887351 w 1939743"/>
                <a:gd name="connsiteY3240" fmla="*/ 1122120 h 2523383"/>
                <a:gd name="connsiteX3241" fmla="*/ 883658 w 1939743"/>
                <a:gd name="connsiteY3241" fmla="*/ 1123732 h 2523383"/>
                <a:gd name="connsiteX3242" fmla="*/ 880717 w 1939743"/>
                <a:gd name="connsiteY3242" fmla="*/ 1123966 h 2523383"/>
                <a:gd name="connsiteX3243" fmla="*/ 868387 w 1939743"/>
                <a:gd name="connsiteY3243" fmla="*/ 1112044 h 2523383"/>
                <a:gd name="connsiteX3244" fmla="*/ 867706 w 1939743"/>
                <a:gd name="connsiteY3244" fmla="*/ 1110901 h 2523383"/>
                <a:gd name="connsiteX3245" fmla="*/ 866799 w 1939743"/>
                <a:gd name="connsiteY3245" fmla="*/ 1107780 h 2523383"/>
                <a:gd name="connsiteX3246" fmla="*/ 866908 w 1939743"/>
                <a:gd name="connsiteY3246" fmla="*/ 1106340 h 2523383"/>
                <a:gd name="connsiteX3247" fmla="*/ 868121 w 1939743"/>
                <a:gd name="connsiteY3247" fmla="*/ 1104111 h 2523383"/>
                <a:gd name="connsiteX3248" fmla="*/ 871196 w 1939743"/>
                <a:gd name="connsiteY3248" fmla="*/ 1101153 h 2523383"/>
                <a:gd name="connsiteX3249" fmla="*/ 875765 w 1939743"/>
                <a:gd name="connsiteY3249" fmla="*/ 1099299 h 2523383"/>
                <a:gd name="connsiteX3250" fmla="*/ 878824 w 1939743"/>
                <a:gd name="connsiteY3250" fmla="*/ 1099002 h 2523383"/>
                <a:gd name="connsiteX3251" fmla="*/ 881491 w 1939743"/>
                <a:gd name="connsiteY3251" fmla="*/ 1101208 h 2523383"/>
                <a:gd name="connsiteX3252" fmla="*/ 885387 w 1939743"/>
                <a:gd name="connsiteY3252" fmla="*/ 1107170 h 2523383"/>
                <a:gd name="connsiteX3253" fmla="*/ 888798 w 1939743"/>
                <a:gd name="connsiteY3253" fmla="*/ 1110635 h 2523383"/>
                <a:gd name="connsiteX3254" fmla="*/ 889080 w 1939743"/>
                <a:gd name="connsiteY3254" fmla="*/ 1109384 h 2523383"/>
                <a:gd name="connsiteX3255" fmla="*/ 888478 w 1939743"/>
                <a:gd name="connsiteY3255" fmla="*/ 1105965 h 2523383"/>
                <a:gd name="connsiteX3256" fmla="*/ 886921 w 1939743"/>
                <a:gd name="connsiteY3256" fmla="*/ 1100879 h 2523383"/>
                <a:gd name="connsiteX3257" fmla="*/ 885802 w 1939743"/>
                <a:gd name="connsiteY3257" fmla="*/ 1099487 h 2523383"/>
                <a:gd name="connsiteX3258" fmla="*/ 883064 w 1939743"/>
                <a:gd name="connsiteY3258" fmla="*/ 1097961 h 2523383"/>
                <a:gd name="connsiteX3259" fmla="*/ 880529 w 1939743"/>
                <a:gd name="connsiteY3259" fmla="*/ 1094449 h 2523383"/>
                <a:gd name="connsiteX3260" fmla="*/ 879340 w 1939743"/>
                <a:gd name="connsiteY3260" fmla="*/ 1091843 h 2523383"/>
                <a:gd name="connsiteX3261" fmla="*/ 878706 w 1939743"/>
                <a:gd name="connsiteY3261" fmla="*/ 1089050 h 2523383"/>
                <a:gd name="connsiteX3262" fmla="*/ 878628 w 1939743"/>
                <a:gd name="connsiteY3262" fmla="*/ 1086062 h 2523383"/>
                <a:gd name="connsiteX3263" fmla="*/ 879113 w 1939743"/>
                <a:gd name="connsiteY3263" fmla="*/ 1084012 h 2523383"/>
                <a:gd name="connsiteX3264" fmla="*/ 880161 w 1939743"/>
                <a:gd name="connsiteY3264" fmla="*/ 1082909 h 2523383"/>
                <a:gd name="connsiteX3265" fmla="*/ 889636 w 1939743"/>
                <a:gd name="connsiteY3265" fmla="*/ 1079905 h 2523383"/>
                <a:gd name="connsiteX3266" fmla="*/ 896254 w 1939743"/>
                <a:gd name="connsiteY3266" fmla="*/ 1083230 h 2523383"/>
                <a:gd name="connsiteX3267" fmla="*/ 900455 w 1939743"/>
                <a:gd name="connsiteY3267" fmla="*/ 1083715 h 2523383"/>
                <a:gd name="connsiteX3268" fmla="*/ 902200 w 1939743"/>
                <a:gd name="connsiteY3268" fmla="*/ 1079631 h 2523383"/>
                <a:gd name="connsiteX3269" fmla="*/ 901590 w 1939743"/>
                <a:gd name="connsiteY3269" fmla="*/ 1078833 h 2523383"/>
                <a:gd name="connsiteX3270" fmla="*/ 899383 w 1939743"/>
                <a:gd name="connsiteY3270" fmla="*/ 1079889 h 2523383"/>
                <a:gd name="connsiteX3271" fmla="*/ 896888 w 1939743"/>
                <a:gd name="connsiteY3271" fmla="*/ 1079866 h 2523383"/>
                <a:gd name="connsiteX3272" fmla="*/ 895331 w 1939743"/>
                <a:gd name="connsiteY3272" fmla="*/ 1077620 h 2523383"/>
                <a:gd name="connsiteX3273" fmla="*/ 895284 w 1939743"/>
                <a:gd name="connsiteY3273" fmla="*/ 1076306 h 2523383"/>
                <a:gd name="connsiteX3274" fmla="*/ 897232 w 1939743"/>
                <a:gd name="connsiteY3274" fmla="*/ 1073161 h 2523383"/>
                <a:gd name="connsiteX3275" fmla="*/ 900197 w 1939743"/>
                <a:gd name="connsiteY3275" fmla="*/ 1071800 h 2523383"/>
                <a:gd name="connsiteX3276" fmla="*/ 1194695 w 1939743"/>
                <a:gd name="connsiteY3276" fmla="*/ 1286217 h 2523383"/>
                <a:gd name="connsiteX3277" fmla="*/ 1195563 w 1939743"/>
                <a:gd name="connsiteY3277" fmla="*/ 1287695 h 2523383"/>
                <a:gd name="connsiteX3278" fmla="*/ 1200578 w 1939743"/>
                <a:gd name="connsiteY3278" fmla="*/ 1285810 h 2523383"/>
                <a:gd name="connsiteX3279" fmla="*/ 1204842 w 1939743"/>
                <a:gd name="connsiteY3279" fmla="*/ 1283635 h 2523383"/>
                <a:gd name="connsiteX3280" fmla="*/ 1211484 w 1939743"/>
                <a:gd name="connsiteY3280" fmla="*/ 1278440 h 2523383"/>
                <a:gd name="connsiteX3281" fmla="*/ 1215450 w 1939743"/>
                <a:gd name="connsiteY3281" fmla="*/ 1276633 h 2523383"/>
                <a:gd name="connsiteX3282" fmla="*/ 1227506 w 1939743"/>
                <a:gd name="connsiteY3282" fmla="*/ 1276664 h 2523383"/>
                <a:gd name="connsiteX3283" fmla="*/ 1229556 w 1939743"/>
                <a:gd name="connsiteY3283" fmla="*/ 1277642 h 2523383"/>
                <a:gd name="connsiteX3284" fmla="*/ 1228648 w 1939743"/>
                <a:gd name="connsiteY3284" fmla="*/ 1280748 h 2523383"/>
                <a:gd name="connsiteX3285" fmla="*/ 1228148 w 1939743"/>
                <a:gd name="connsiteY3285" fmla="*/ 1281624 h 2523383"/>
                <a:gd name="connsiteX3286" fmla="*/ 1228547 w 1939743"/>
                <a:gd name="connsiteY3286" fmla="*/ 1282970 h 2523383"/>
                <a:gd name="connsiteX3287" fmla="*/ 1229845 w 1939743"/>
                <a:gd name="connsiteY3287" fmla="*/ 1284785 h 2523383"/>
                <a:gd name="connsiteX3288" fmla="*/ 1232443 w 1939743"/>
                <a:gd name="connsiteY3288" fmla="*/ 1286803 h 2523383"/>
                <a:gd name="connsiteX3289" fmla="*/ 1233468 w 1939743"/>
                <a:gd name="connsiteY3289" fmla="*/ 1284996 h 2523383"/>
                <a:gd name="connsiteX3290" fmla="*/ 1234219 w 1939743"/>
                <a:gd name="connsiteY3290" fmla="*/ 1280623 h 2523383"/>
                <a:gd name="connsiteX3291" fmla="*/ 1235995 w 1939743"/>
                <a:gd name="connsiteY3291" fmla="*/ 1262527 h 2523383"/>
                <a:gd name="connsiteX3292" fmla="*/ 1236746 w 1939743"/>
                <a:gd name="connsiteY3292" fmla="*/ 1257020 h 2523383"/>
                <a:gd name="connsiteX3293" fmla="*/ 1237105 w 1939743"/>
                <a:gd name="connsiteY3293" fmla="*/ 1251786 h 2523383"/>
                <a:gd name="connsiteX3294" fmla="*/ 1237066 w 1939743"/>
                <a:gd name="connsiteY3294" fmla="*/ 1246826 h 2523383"/>
                <a:gd name="connsiteX3295" fmla="*/ 1236198 w 1939743"/>
                <a:gd name="connsiteY3295" fmla="*/ 1243673 h 2523383"/>
                <a:gd name="connsiteX3296" fmla="*/ 1233108 w 1939743"/>
                <a:gd name="connsiteY3296" fmla="*/ 1241780 h 2523383"/>
                <a:gd name="connsiteX3297" fmla="*/ 1228891 w 1939743"/>
                <a:gd name="connsiteY3297" fmla="*/ 1242093 h 2523383"/>
                <a:gd name="connsiteX3298" fmla="*/ 1226724 w 1939743"/>
                <a:gd name="connsiteY3298" fmla="*/ 1241600 h 2523383"/>
                <a:gd name="connsiteX3299" fmla="*/ 1224103 w 1939743"/>
                <a:gd name="connsiteY3299" fmla="*/ 1240622 h 2523383"/>
                <a:gd name="connsiteX3300" fmla="*/ 1222155 w 1939743"/>
                <a:gd name="connsiteY3300" fmla="*/ 1239088 h 2523383"/>
                <a:gd name="connsiteX3301" fmla="*/ 1220887 w 1939743"/>
                <a:gd name="connsiteY3301" fmla="*/ 1237007 h 2523383"/>
                <a:gd name="connsiteX3302" fmla="*/ 1218368 w 1939743"/>
                <a:gd name="connsiteY3302" fmla="*/ 1230733 h 2523383"/>
                <a:gd name="connsiteX3303" fmla="*/ 1216514 w 1939743"/>
                <a:gd name="connsiteY3303" fmla="*/ 1227220 h 2523383"/>
                <a:gd name="connsiteX3304" fmla="*/ 1211750 w 1939743"/>
                <a:gd name="connsiteY3304" fmla="*/ 1220860 h 2523383"/>
                <a:gd name="connsiteX3305" fmla="*/ 1209590 w 1939743"/>
                <a:gd name="connsiteY3305" fmla="*/ 1218732 h 2523383"/>
                <a:gd name="connsiteX3306" fmla="*/ 1210678 w 1939743"/>
                <a:gd name="connsiteY3306" fmla="*/ 1216213 h 2523383"/>
                <a:gd name="connsiteX3307" fmla="*/ 1215012 w 1939743"/>
                <a:gd name="connsiteY3307" fmla="*/ 1213302 h 2523383"/>
                <a:gd name="connsiteX3308" fmla="*/ 1217625 w 1939743"/>
                <a:gd name="connsiteY3308" fmla="*/ 1210541 h 2523383"/>
                <a:gd name="connsiteX3309" fmla="*/ 1220700 w 1939743"/>
                <a:gd name="connsiteY3309" fmla="*/ 1202420 h 2523383"/>
                <a:gd name="connsiteX3310" fmla="*/ 1222546 w 1939743"/>
                <a:gd name="connsiteY3310" fmla="*/ 1201106 h 2523383"/>
                <a:gd name="connsiteX3311" fmla="*/ 1229204 w 1939743"/>
                <a:gd name="connsiteY3311" fmla="*/ 1202185 h 2523383"/>
                <a:gd name="connsiteX3312" fmla="*/ 1238209 w 1939743"/>
                <a:gd name="connsiteY3312" fmla="*/ 1208546 h 2523383"/>
                <a:gd name="connsiteX3313" fmla="*/ 1243849 w 1939743"/>
                <a:gd name="connsiteY3313" fmla="*/ 1214030 h 2523383"/>
                <a:gd name="connsiteX3314" fmla="*/ 1245336 w 1939743"/>
                <a:gd name="connsiteY3314" fmla="*/ 1214617 h 2523383"/>
                <a:gd name="connsiteX3315" fmla="*/ 1245367 w 1939743"/>
                <a:gd name="connsiteY3315" fmla="*/ 1213623 h 2523383"/>
                <a:gd name="connsiteX3316" fmla="*/ 1243935 w 1939743"/>
                <a:gd name="connsiteY3316" fmla="*/ 1211057 h 2523383"/>
                <a:gd name="connsiteX3317" fmla="*/ 1237442 w 1939743"/>
                <a:gd name="connsiteY3317" fmla="*/ 1204251 h 2523383"/>
                <a:gd name="connsiteX3318" fmla="*/ 1234492 w 1939743"/>
                <a:gd name="connsiteY3318" fmla="*/ 1199275 h 2523383"/>
                <a:gd name="connsiteX3319" fmla="*/ 1233076 w 1939743"/>
                <a:gd name="connsiteY3319" fmla="*/ 1195715 h 2523383"/>
                <a:gd name="connsiteX3320" fmla="*/ 1233749 w 1939743"/>
                <a:gd name="connsiteY3320" fmla="*/ 1194166 h 2523383"/>
                <a:gd name="connsiteX3321" fmla="*/ 1237403 w 1939743"/>
                <a:gd name="connsiteY3321" fmla="*/ 1192586 h 2523383"/>
                <a:gd name="connsiteX3322" fmla="*/ 1237880 w 1939743"/>
                <a:gd name="connsiteY3322" fmla="*/ 1190763 h 2523383"/>
                <a:gd name="connsiteX3323" fmla="*/ 1232912 w 1939743"/>
                <a:gd name="connsiteY3323" fmla="*/ 1188612 h 2523383"/>
                <a:gd name="connsiteX3324" fmla="*/ 1230393 w 1939743"/>
                <a:gd name="connsiteY3324" fmla="*/ 1188658 h 2523383"/>
                <a:gd name="connsiteX3325" fmla="*/ 1228359 w 1939743"/>
                <a:gd name="connsiteY3325" fmla="*/ 1190200 h 2523383"/>
                <a:gd name="connsiteX3326" fmla="*/ 1226168 w 1939743"/>
                <a:gd name="connsiteY3326" fmla="*/ 1190301 h 2523383"/>
                <a:gd name="connsiteX3327" fmla="*/ 1222116 w 1939743"/>
                <a:gd name="connsiteY3327" fmla="*/ 1187501 h 2523383"/>
                <a:gd name="connsiteX3328" fmla="*/ 1221013 w 1939743"/>
                <a:gd name="connsiteY3328" fmla="*/ 1185866 h 2523383"/>
                <a:gd name="connsiteX3329" fmla="*/ 1218674 w 1939743"/>
                <a:gd name="connsiteY3329" fmla="*/ 1181007 h 2523383"/>
                <a:gd name="connsiteX3330" fmla="*/ 1217445 w 1939743"/>
                <a:gd name="connsiteY3330" fmla="*/ 1176767 h 2523383"/>
                <a:gd name="connsiteX3331" fmla="*/ 1216084 w 1939743"/>
                <a:gd name="connsiteY3331" fmla="*/ 1174130 h 2523383"/>
                <a:gd name="connsiteX3332" fmla="*/ 1215591 w 1939743"/>
                <a:gd name="connsiteY3332" fmla="*/ 1172026 h 2523383"/>
                <a:gd name="connsiteX3333" fmla="*/ 1215325 w 1939743"/>
                <a:gd name="connsiteY3333" fmla="*/ 1165470 h 2523383"/>
                <a:gd name="connsiteX3334" fmla="*/ 1215442 w 1939743"/>
                <a:gd name="connsiteY3334" fmla="*/ 1161597 h 2523383"/>
                <a:gd name="connsiteX3335" fmla="*/ 1215990 w 1939743"/>
                <a:gd name="connsiteY3335" fmla="*/ 1158280 h 2523383"/>
                <a:gd name="connsiteX3336" fmla="*/ 1216976 w 1939743"/>
                <a:gd name="connsiteY3336" fmla="*/ 1155511 h 2523383"/>
                <a:gd name="connsiteX3337" fmla="*/ 1219604 w 1939743"/>
                <a:gd name="connsiteY3337" fmla="*/ 1150378 h 2523383"/>
                <a:gd name="connsiteX3338" fmla="*/ 1221083 w 1939743"/>
                <a:gd name="connsiteY3338" fmla="*/ 1148900 h 2523383"/>
                <a:gd name="connsiteX3339" fmla="*/ 1223837 w 1939743"/>
                <a:gd name="connsiteY3339" fmla="*/ 1148227 h 2523383"/>
                <a:gd name="connsiteX3340" fmla="*/ 1229822 w 1939743"/>
                <a:gd name="connsiteY3340" fmla="*/ 1150777 h 2523383"/>
                <a:gd name="connsiteX3341" fmla="*/ 1245915 w 1939743"/>
                <a:gd name="connsiteY3341" fmla="*/ 1159946 h 2523383"/>
                <a:gd name="connsiteX3342" fmla="*/ 1245531 w 1939743"/>
                <a:gd name="connsiteY3342" fmla="*/ 1157005 h 2523383"/>
                <a:gd name="connsiteX3343" fmla="*/ 1227530 w 1939743"/>
                <a:gd name="connsiteY3343" fmla="*/ 1144589 h 2523383"/>
                <a:gd name="connsiteX3344" fmla="*/ 1221169 w 1939743"/>
                <a:gd name="connsiteY3344" fmla="*/ 1141374 h 2523383"/>
                <a:gd name="connsiteX3345" fmla="*/ 1219612 w 1939743"/>
                <a:gd name="connsiteY3345" fmla="*/ 1136844 h 2523383"/>
                <a:gd name="connsiteX3346" fmla="*/ 1229196 w 1939743"/>
                <a:gd name="connsiteY3346" fmla="*/ 1119358 h 2523383"/>
                <a:gd name="connsiteX3347" fmla="*/ 1238029 w 1939743"/>
                <a:gd name="connsiteY3347" fmla="*/ 1115220 h 2523383"/>
                <a:gd name="connsiteX3348" fmla="*/ 1242425 w 1939743"/>
                <a:gd name="connsiteY3348" fmla="*/ 1110072 h 2523383"/>
                <a:gd name="connsiteX3349" fmla="*/ 1249607 w 1939743"/>
                <a:gd name="connsiteY3349" fmla="*/ 1109845 h 2523383"/>
                <a:gd name="connsiteX3350" fmla="*/ 1256351 w 1939743"/>
                <a:gd name="connsiteY3350" fmla="*/ 1113115 h 2523383"/>
                <a:gd name="connsiteX3351" fmla="*/ 1256469 w 1939743"/>
                <a:gd name="connsiteY3351" fmla="*/ 1112223 h 2523383"/>
                <a:gd name="connsiteX3352" fmla="*/ 1253425 w 1939743"/>
                <a:gd name="connsiteY3352" fmla="*/ 1106066 h 2523383"/>
                <a:gd name="connsiteX3353" fmla="*/ 1253660 w 1939743"/>
                <a:gd name="connsiteY3353" fmla="*/ 1104525 h 2523383"/>
                <a:gd name="connsiteX3354" fmla="*/ 1257486 w 1939743"/>
                <a:gd name="connsiteY3354" fmla="*/ 1100840 h 2523383"/>
                <a:gd name="connsiteX3355" fmla="*/ 1264495 w 1939743"/>
                <a:gd name="connsiteY3355" fmla="*/ 1096498 h 2523383"/>
                <a:gd name="connsiteX3356" fmla="*/ 1273054 w 1939743"/>
                <a:gd name="connsiteY3356" fmla="*/ 1093040 h 2523383"/>
                <a:gd name="connsiteX3357" fmla="*/ 1274752 w 1939743"/>
                <a:gd name="connsiteY3357" fmla="*/ 1091241 h 2523383"/>
                <a:gd name="connsiteX3358" fmla="*/ 1276942 w 1939743"/>
                <a:gd name="connsiteY3358" fmla="*/ 1089966 h 2523383"/>
                <a:gd name="connsiteX3359" fmla="*/ 1280979 w 1939743"/>
                <a:gd name="connsiteY3359" fmla="*/ 1088855 h 2523383"/>
                <a:gd name="connsiteX3360" fmla="*/ 1291009 w 1939743"/>
                <a:gd name="connsiteY3360" fmla="*/ 1088323 h 2523383"/>
                <a:gd name="connsiteX3361" fmla="*/ 1296642 w 1939743"/>
                <a:gd name="connsiteY3361" fmla="*/ 1088839 h 2523383"/>
                <a:gd name="connsiteX3362" fmla="*/ 1304129 w 1939743"/>
                <a:gd name="connsiteY3362" fmla="*/ 1091483 h 2523383"/>
                <a:gd name="connsiteX3363" fmla="*/ 1308502 w 1939743"/>
                <a:gd name="connsiteY3363" fmla="*/ 1096279 h 2523383"/>
                <a:gd name="connsiteX3364" fmla="*/ 1309863 w 1939743"/>
                <a:gd name="connsiteY3364" fmla="*/ 1099143 h 2523383"/>
                <a:gd name="connsiteX3365" fmla="*/ 1312187 w 1939743"/>
                <a:gd name="connsiteY3365" fmla="*/ 1108288 h 2523383"/>
                <a:gd name="connsiteX3366" fmla="*/ 1314088 w 1939743"/>
                <a:gd name="connsiteY3366" fmla="*/ 1121001 h 2523383"/>
                <a:gd name="connsiteX3367" fmla="*/ 1316865 w 1939743"/>
                <a:gd name="connsiteY3367" fmla="*/ 1126251 h 2523383"/>
                <a:gd name="connsiteX3368" fmla="*/ 1321333 w 1939743"/>
                <a:gd name="connsiteY3368" fmla="*/ 1129146 h 2523383"/>
                <a:gd name="connsiteX3369" fmla="*/ 1324423 w 1939743"/>
                <a:gd name="connsiteY3369" fmla="*/ 1132283 h 2523383"/>
                <a:gd name="connsiteX3370" fmla="*/ 1326128 w 1939743"/>
                <a:gd name="connsiteY3370" fmla="*/ 1135662 h 2523383"/>
                <a:gd name="connsiteX3371" fmla="*/ 1326582 w 1939743"/>
                <a:gd name="connsiteY3371" fmla="*/ 1139903 h 2523383"/>
                <a:gd name="connsiteX3372" fmla="*/ 1325784 w 1939743"/>
                <a:gd name="connsiteY3372" fmla="*/ 1144996 h 2523383"/>
                <a:gd name="connsiteX3373" fmla="*/ 1326387 w 1939743"/>
                <a:gd name="connsiteY3373" fmla="*/ 1150198 h 2523383"/>
                <a:gd name="connsiteX3374" fmla="*/ 1328382 w 1939743"/>
                <a:gd name="connsiteY3374" fmla="*/ 1155503 h 2523383"/>
                <a:gd name="connsiteX3375" fmla="*/ 1329923 w 1939743"/>
                <a:gd name="connsiteY3375" fmla="*/ 1158499 h 2523383"/>
                <a:gd name="connsiteX3376" fmla="*/ 1333295 w 1939743"/>
                <a:gd name="connsiteY3376" fmla="*/ 1161918 h 2523383"/>
                <a:gd name="connsiteX3377" fmla="*/ 1333349 w 1939743"/>
                <a:gd name="connsiteY3377" fmla="*/ 1163741 h 2523383"/>
                <a:gd name="connsiteX3378" fmla="*/ 1332293 w 1939743"/>
                <a:gd name="connsiteY3378" fmla="*/ 1165822 h 2523383"/>
                <a:gd name="connsiteX3379" fmla="*/ 1330064 w 1939743"/>
                <a:gd name="connsiteY3379" fmla="*/ 1168662 h 2523383"/>
                <a:gd name="connsiteX3380" fmla="*/ 1324556 w 1939743"/>
                <a:gd name="connsiteY3380" fmla="*/ 1177494 h 2523383"/>
                <a:gd name="connsiteX3381" fmla="*/ 1317452 w 1939743"/>
                <a:gd name="connsiteY3381" fmla="*/ 1187148 h 2523383"/>
                <a:gd name="connsiteX3382" fmla="*/ 1312390 w 1939743"/>
                <a:gd name="connsiteY3382" fmla="*/ 1195449 h 2523383"/>
                <a:gd name="connsiteX3383" fmla="*/ 1312140 w 1939743"/>
                <a:gd name="connsiteY3383" fmla="*/ 1197890 h 2523383"/>
                <a:gd name="connsiteX3384" fmla="*/ 1322678 w 1939743"/>
                <a:gd name="connsiteY3384" fmla="*/ 1184903 h 2523383"/>
                <a:gd name="connsiteX3385" fmla="*/ 1325956 w 1939743"/>
                <a:gd name="connsiteY3385" fmla="*/ 1185365 h 2523383"/>
                <a:gd name="connsiteX3386" fmla="*/ 1326105 w 1939743"/>
                <a:gd name="connsiteY3386" fmla="*/ 1187188 h 2523383"/>
                <a:gd name="connsiteX3387" fmla="*/ 1323961 w 1939743"/>
                <a:gd name="connsiteY3387" fmla="*/ 1193532 h 2523383"/>
                <a:gd name="connsiteX3388" fmla="*/ 1321348 w 1939743"/>
                <a:gd name="connsiteY3388" fmla="*/ 1199165 h 2523383"/>
                <a:gd name="connsiteX3389" fmla="*/ 1318720 w 1939743"/>
                <a:gd name="connsiteY3389" fmla="*/ 1202764 h 2523383"/>
                <a:gd name="connsiteX3390" fmla="*/ 1319205 w 1939743"/>
                <a:gd name="connsiteY3390" fmla="*/ 1204118 h 2523383"/>
                <a:gd name="connsiteX3391" fmla="*/ 1324212 w 1939743"/>
                <a:gd name="connsiteY3391" fmla="*/ 1210400 h 2523383"/>
                <a:gd name="connsiteX3392" fmla="*/ 1323288 w 1939743"/>
                <a:gd name="connsiteY3392" fmla="*/ 1211432 h 2523383"/>
                <a:gd name="connsiteX3393" fmla="*/ 1320871 w 1939743"/>
                <a:gd name="connsiteY3393" fmla="*/ 1210924 h 2523383"/>
                <a:gd name="connsiteX3394" fmla="*/ 1319885 w 1939743"/>
                <a:gd name="connsiteY3394" fmla="*/ 1211487 h 2523383"/>
                <a:gd name="connsiteX3395" fmla="*/ 1319166 w 1939743"/>
                <a:gd name="connsiteY3395" fmla="*/ 1212629 h 2523383"/>
                <a:gd name="connsiteX3396" fmla="*/ 1318720 w 1939743"/>
                <a:gd name="connsiteY3396" fmla="*/ 1214343 h 2523383"/>
                <a:gd name="connsiteX3397" fmla="*/ 1318688 w 1939743"/>
                <a:gd name="connsiteY3397" fmla="*/ 1216752 h 2523383"/>
                <a:gd name="connsiteX3398" fmla="*/ 1319079 w 1939743"/>
                <a:gd name="connsiteY3398" fmla="*/ 1219850 h 2523383"/>
                <a:gd name="connsiteX3399" fmla="*/ 1319040 w 1939743"/>
                <a:gd name="connsiteY3399" fmla="*/ 1222158 h 2523383"/>
                <a:gd name="connsiteX3400" fmla="*/ 1318571 w 1939743"/>
                <a:gd name="connsiteY3400" fmla="*/ 1223684 h 2523383"/>
                <a:gd name="connsiteX3401" fmla="*/ 1319072 w 1939743"/>
                <a:gd name="connsiteY3401" fmla="*/ 1224318 h 2523383"/>
                <a:gd name="connsiteX3402" fmla="*/ 1320542 w 1939743"/>
                <a:gd name="connsiteY3402" fmla="*/ 1224052 h 2523383"/>
                <a:gd name="connsiteX3403" fmla="*/ 1321779 w 1939743"/>
                <a:gd name="connsiteY3403" fmla="*/ 1222792 h 2523383"/>
                <a:gd name="connsiteX3404" fmla="*/ 1323899 w 1939743"/>
                <a:gd name="connsiteY3404" fmla="*/ 1218614 h 2523383"/>
                <a:gd name="connsiteX3405" fmla="*/ 1330908 w 1939743"/>
                <a:gd name="connsiteY3405" fmla="*/ 1207169 h 2523383"/>
                <a:gd name="connsiteX3406" fmla="*/ 1335391 w 1939743"/>
                <a:gd name="connsiteY3406" fmla="*/ 1202866 h 2523383"/>
                <a:gd name="connsiteX3407" fmla="*/ 1336839 w 1939743"/>
                <a:gd name="connsiteY3407" fmla="*/ 1202490 h 2523383"/>
                <a:gd name="connsiteX3408" fmla="*/ 1340962 w 1939743"/>
                <a:gd name="connsiteY3408" fmla="*/ 1205291 h 2523383"/>
                <a:gd name="connsiteX3409" fmla="*/ 1341924 w 1939743"/>
                <a:gd name="connsiteY3409" fmla="*/ 1205127 h 2523383"/>
                <a:gd name="connsiteX3410" fmla="*/ 1337386 w 1939743"/>
                <a:gd name="connsiteY3410" fmla="*/ 1196232 h 2523383"/>
                <a:gd name="connsiteX3411" fmla="*/ 1336995 w 1939743"/>
                <a:gd name="connsiteY3411" fmla="*/ 1193971 h 2523383"/>
                <a:gd name="connsiteX3412" fmla="*/ 1337918 w 1939743"/>
                <a:gd name="connsiteY3412" fmla="*/ 1190630 h 2523383"/>
                <a:gd name="connsiteX3413" fmla="*/ 1338474 w 1939743"/>
                <a:gd name="connsiteY3413" fmla="*/ 1189480 h 2523383"/>
                <a:gd name="connsiteX3414" fmla="*/ 1341001 w 1939743"/>
                <a:gd name="connsiteY3414" fmla="*/ 1187015 h 2523383"/>
                <a:gd name="connsiteX3415" fmla="*/ 1343097 w 1939743"/>
                <a:gd name="connsiteY3415" fmla="*/ 1185701 h 2523383"/>
                <a:gd name="connsiteX3416" fmla="*/ 1344271 w 1939743"/>
                <a:gd name="connsiteY3416" fmla="*/ 1186249 h 2523383"/>
                <a:gd name="connsiteX3417" fmla="*/ 1346125 w 1939743"/>
                <a:gd name="connsiteY3417" fmla="*/ 1190810 h 2523383"/>
                <a:gd name="connsiteX3418" fmla="*/ 1346986 w 1939743"/>
                <a:gd name="connsiteY3418" fmla="*/ 1193978 h 2523383"/>
                <a:gd name="connsiteX3419" fmla="*/ 1348527 w 1939743"/>
                <a:gd name="connsiteY3419" fmla="*/ 1195246 h 2523383"/>
                <a:gd name="connsiteX3420" fmla="*/ 1351954 w 1939743"/>
                <a:gd name="connsiteY3420" fmla="*/ 1193611 h 2523383"/>
                <a:gd name="connsiteX3421" fmla="*/ 1354238 w 1939743"/>
                <a:gd name="connsiteY3421" fmla="*/ 1189730 h 2523383"/>
                <a:gd name="connsiteX3422" fmla="*/ 1357070 w 1939743"/>
                <a:gd name="connsiteY3422" fmla="*/ 1192273 h 2523383"/>
                <a:gd name="connsiteX3423" fmla="*/ 1361334 w 1939743"/>
                <a:gd name="connsiteY3423" fmla="*/ 1198320 h 2523383"/>
                <a:gd name="connsiteX3424" fmla="*/ 1360943 w 1939743"/>
                <a:gd name="connsiteY3424" fmla="*/ 1204344 h 2523383"/>
                <a:gd name="connsiteX3425" fmla="*/ 1360943 w 1939743"/>
                <a:gd name="connsiteY3425" fmla="*/ 1210353 h 2523383"/>
                <a:gd name="connsiteX3426" fmla="*/ 1361162 w 1939743"/>
                <a:gd name="connsiteY3426" fmla="*/ 1214734 h 2523383"/>
                <a:gd name="connsiteX3427" fmla="*/ 1366255 w 1939743"/>
                <a:gd name="connsiteY3427" fmla="*/ 1222722 h 2523383"/>
                <a:gd name="connsiteX3428" fmla="*/ 1369799 w 1939743"/>
                <a:gd name="connsiteY3428" fmla="*/ 1226211 h 2523383"/>
                <a:gd name="connsiteX3429" fmla="*/ 1370448 w 1939743"/>
                <a:gd name="connsiteY3429" fmla="*/ 1226234 h 2523383"/>
                <a:gd name="connsiteX3430" fmla="*/ 1370370 w 1939743"/>
                <a:gd name="connsiteY3430" fmla="*/ 1225045 h 2523383"/>
                <a:gd name="connsiteX3431" fmla="*/ 1369627 w 1939743"/>
                <a:gd name="connsiteY3431" fmla="*/ 1222401 h 2523383"/>
                <a:gd name="connsiteX3432" fmla="*/ 1367679 w 1939743"/>
                <a:gd name="connsiteY3432" fmla="*/ 1219749 h 2523383"/>
                <a:gd name="connsiteX3433" fmla="*/ 1365926 w 1939743"/>
                <a:gd name="connsiteY3433" fmla="*/ 1215641 h 2523383"/>
                <a:gd name="connsiteX3434" fmla="*/ 1364346 w 1939743"/>
                <a:gd name="connsiteY3434" fmla="*/ 1210611 h 2523383"/>
                <a:gd name="connsiteX3435" fmla="*/ 1365285 w 1939743"/>
                <a:gd name="connsiteY3435" fmla="*/ 1198805 h 2523383"/>
                <a:gd name="connsiteX3436" fmla="*/ 1367937 w 1939743"/>
                <a:gd name="connsiteY3436" fmla="*/ 1192601 h 2523383"/>
                <a:gd name="connsiteX3437" fmla="*/ 1370503 w 1939743"/>
                <a:gd name="connsiteY3437" fmla="*/ 1194197 h 2523383"/>
                <a:gd name="connsiteX3438" fmla="*/ 1373883 w 1939743"/>
                <a:gd name="connsiteY3438" fmla="*/ 1197781 h 2523383"/>
                <a:gd name="connsiteX3439" fmla="*/ 1376543 w 1939743"/>
                <a:gd name="connsiteY3439" fmla="*/ 1198109 h 2523383"/>
                <a:gd name="connsiteX3440" fmla="*/ 1380736 w 1939743"/>
                <a:gd name="connsiteY3440" fmla="*/ 1197734 h 2523383"/>
                <a:gd name="connsiteX3441" fmla="*/ 1389310 w 1939743"/>
                <a:gd name="connsiteY3441" fmla="*/ 1204947 h 2523383"/>
                <a:gd name="connsiteX3442" fmla="*/ 1393911 w 1939743"/>
                <a:gd name="connsiteY3442" fmla="*/ 1205103 h 2523383"/>
                <a:gd name="connsiteX3443" fmla="*/ 1393488 w 1939743"/>
                <a:gd name="connsiteY3443" fmla="*/ 1202162 h 2523383"/>
                <a:gd name="connsiteX3444" fmla="*/ 1389999 w 1939743"/>
                <a:gd name="connsiteY3444" fmla="*/ 1200746 h 2523383"/>
                <a:gd name="connsiteX3445" fmla="*/ 1384914 w 1939743"/>
                <a:gd name="connsiteY3445" fmla="*/ 1196756 h 2523383"/>
                <a:gd name="connsiteX3446" fmla="*/ 1376988 w 1939743"/>
                <a:gd name="connsiteY3446" fmla="*/ 1191991 h 2523383"/>
                <a:gd name="connsiteX3447" fmla="*/ 1373343 w 1939743"/>
                <a:gd name="connsiteY3447" fmla="*/ 1186523 h 2523383"/>
                <a:gd name="connsiteX3448" fmla="*/ 1372662 w 1939743"/>
                <a:gd name="connsiteY3448" fmla="*/ 1183941 h 2523383"/>
                <a:gd name="connsiteX3449" fmla="*/ 1372764 w 1939743"/>
                <a:gd name="connsiteY3449" fmla="*/ 1181164 h 2523383"/>
                <a:gd name="connsiteX3450" fmla="*/ 1373218 w 1939743"/>
                <a:gd name="connsiteY3450" fmla="*/ 1178707 h 2523383"/>
                <a:gd name="connsiteX3451" fmla="*/ 1374016 w 1939743"/>
                <a:gd name="connsiteY3451" fmla="*/ 1176571 h 2523383"/>
                <a:gd name="connsiteX3452" fmla="*/ 1375604 w 1939743"/>
                <a:gd name="connsiteY3452" fmla="*/ 1174467 h 2523383"/>
                <a:gd name="connsiteX3453" fmla="*/ 1383271 w 1939743"/>
                <a:gd name="connsiteY3453" fmla="*/ 1168044 h 2523383"/>
                <a:gd name="connsiteX3454" fmla="*/ 1388716 w 1939743"/>
                <a:gd name="connsiteY3454" fmla="*/ 1165298 h 2523383"/>
                <a:gd name="connsiteX3455" fmla="*/ 1392807 w 1939743"/>
                <a:gd name="connsiteY3455" fmla="*/ 1164406 h 2523383"/>
                <a:gd name="connsiteX3456" fmla="*/ 1399645 w 1939743"/>
                <a:gd name="connsiteY3456" fmla="*/ 1164476 h 2523383"/>
                <a:gd name="connsiteX3457" fmla="*/ 1407594 w 1939743"/>
                <a:gd name="connsiteY3457" fmla="*/ 1165603 h 2523383"/>
                <a:gd name="connsiteX3458" fmla="*/ 1411889 w 1939743"/>
                <a:gd name="connsiteY3458" fmla="*/ 1167496 h 2523383"/>
                <a:gd name="connsiteX3459" fmla="*/ 1416818 w 1939743"/>
                <a:gd name="connsiteY3459" fmla="*/ 1172041 h 2523383"/>
                <a:gd name="connsiteX3460" fmla="*/ 1423069 w 1939743"/>
                <a:gd name="connsiteY3460" fmla="*/ 1176524 h 2523383"/>
                <a:gd name="connsiteX3461" fmla="*/ 1425298 w 1939743"/>
                <a:gd name="connsiteY3461" fmla="*/ 1177322 h 2523383"/>
                <a:gd name="connsiteX3462" fmla="*/ 1427903 w 1939743"/>
                <a:gd name="connsiteY3462" fmla="*/ 1177221 h 2523383"/>
                <a:gd name="connsiteX3463" fmla="*/ 1430876 w 1939743"/>
                <a:gd name="connsiteY3463" fmla="*/ 1176211 h 2523383"/>
                <a:gd name="connsiteX3464" fmla="*/ 1433708 w 1939743"/>
                <a:gd name="connsiteY3464" fmla="*/ 1176579 h 2523383"/>
                <a:gd name="connsiteX3465" fmla="*/ 1442713 w 1939743"/>
                <a:gd name="connsiteY3465" fmla="*/ 1183205 h 2523383"/>
                <a:gd name="connsiteX3466" fmla="*/ 1445092 w 1939743"/>
                <a:gd name="connsiteY3466" fmla="*/ 1186601 h 2523383"/>
                <a:gd name="connsiteX3467" fmla="*/ 1446539 w 1939743"/>
                <a:gd name="connsiteY3467" fmla="*/ 1190700 h 2523383"/>
                <a:gd name="connsiteX3468" fmla="*/ 1447611 w 1939743"/>
                <a:gd name="connsiteY3468" fmla="*/ 1194675 h 2523383"/>
                <a:gd name="connsiteX3469" fmla="*/ 1448299 w 1939743"/>
                <a:gd name="connsiteY3469" fmla="*/ 1198516 h 2523383"/>
                <a:gd name="connsiteX3470" fmla="*/ 1448018 w 1939743"/>
                <a:gd name="connsiteY3470" fmla="*/ 1201622 h 2523383"/>
                <a:gd name="connsiteX3471" fmla="*/ 1440523 w 1939743"/>
                <a:gd name="connsiteY3471" fmla="*/ 1214969 h 2523383"/>
                <a:gd name="connsiteX3472" fmla="*/ 1437260 w 1939743"/>
                <a:gd name="connsiteY3472" fmla="*/ 1217230 h 2523383"/>
                <a:gd name="connsiteX3473" fmla="*/ 1435101 w 1939743"/>
                <a:gd name="connsiteY3473" fmla="*/ 1222252 h 2523383"/>
                <a:gd name="connsiteX3474" fmla="*/ 1431886 w 1939743"/>
                <a:gd name="connsiteY3474" fmla="*/ 1231703 h 2523383"/>
                <a:gd name="connsiteX3475" fmla="*/ 1429163 w 1939743"/>
                <a:gd name="connsiteY3475" fmla="*/ 1236741 h 2523383"/>
                <a:gd name="connsiteX3476" fmla="*/ 1428913 w 1939743"/>
                <a:gd name="connsiteY3476" fmla="*/ 1237719 h 2523383"/>
                <a:gd name="connsiteX3477" fmla="*/ 1429484 w 1939743"/>
                <a:gd name="connsiteY3477" fmla="*/ 1237962 h 2523383"/>
                <a:gd name="connsiteX3478" fmla="*/ 1431119 w 1939743"/>
                <a:gd name="connsiteY3478" fmla="*/ 1235709 h 2523383"/>
                <a:gd name="connsiteX3479" fmla="*/ 1433943 w 1939743"/>
                <a:gd name="connsiteY3479" fmla="*/ 1229199 h 2523383"/>
                <a:gd name="connsiteX3480" fmla="*/ 1435993 w 1939743"/>
                <a:gd name="connsiteY3480" fmla="*/ 1223567 h 2523383"/>
                <a:gd name="connsiteX3481" fmla="*/ 1439756 w 1939743"/>
                <a:gd name="connsiteY3481" fmla="*/ 1218896 h 2523383"/>
                <a:gd name="connsiteX3482" fmla="*/ 1445921 w 1939743"/>
                <a:gd name="connsiteY3482" fmla="*/ 1213310 h 2523383"/>
                <a:gd name="connsiteX3483" fmla="*/ 1451288 w 1939743"/>
                <a:gd name="connsiteY3483" fmla="*/ 1210635 h 2523383"/>
                <a:gd name="connsiteX3484" fmla="*/ 1455856 w 1939743"/>
                <a:gd name="connsiteY3484" fmla="*/ 1210893 h 2523383"/>
                <a:gd name="connsiteX3485" fmla="*/ 1459706 w 1939743"/>
                <a:gd name="connsiteY3485" fmla="*/ 1211698 h 2523383"/>
                <a:gd name="connsiteX3486" fmla="*/ 1462827 w 1939743"/>
                <a:gd name="connsiteY3486" fmla="*/ 1213060 h 2523383"/>
                <a:gd name="connsiteX3487" fmla="*/ 1464681 w 1939743"/>
                <a:gd name="connsiteY3487" fmla="*/ 1214202 h 2523383"/>
                <a:gd name="connsiteX3488" fmla="*/ 1465268 w 1939743"/>
                <a:gd name="connsiteY3488" fmla="*/ 1215125 h 2523383"/>
                <a:gd name="connsiteX3489" fmla="*/ 1466520 w 1939743"/>
                <a:gd name="connsiteY3489" fmla="*/ 1219318 h 2523383"/>
                <a:gd name="connsiteX3490" fmla="*/ 1466449 w 1939743"/>
                <a:gd name="connsiteY3490" fmla="*/ 1222151 h 2523383"/>
                <a:gd name="connsiteX3491" fmla="*/ 1465667 w 1939743"/>
                <a:gd name="connsiteY3491" fmla="*/ 1225335 h 2523383"/>
                <a:gd name="connsiteX3492" fmla="*/ 1464188 w 1939743"/>
                <a:gd name="connsiteY3492" fmla="*/ 1228926 h 2523383"/>
                <a:gd name="connsiteX3493" fmla="*/ 1457476 w 1939743"/>
                <a:gd name="connsiteY3493" fmla="*/ 1232892 h 2523383"/>
                <a:gd name="connsiteX3494" fmla="*/ 1453799 w 1939743"/>
                <a:gd name="connsiteY3494" fmla="*/ 1235998 h 2523383"/>
                <a:gd name="connsiteX3495" fmla="*/ 1451515 w 1939743"/>
                <a:gd name="connsiteY3495" fmla="*/ 1237148 h 2523383"/>
                <a:gd name="connsiteX3496" fmla="*/ 1444669 w 1939743"/>
                <a:gd name="connsiteY3496" fmla="*/ 1238298 h 2523383"/>
                <a:gd name="connsiteX3497" fmla="*/ 1444974 w 1939743"/>
                <a:gd name="connsiteY3497" fmla="*/ 1239519 h 2523383"/>
                <a:gd name="connsiteX3498" fmla="*/ 1450059 w 1939743"/>
                <a:gd name="connsiteY3498" fmla="*/ 1241201 h 2523383"/>
                <a:gd name="connsiteX3499" fmla="*/ 1455739 w 1939743"/>
                <a:gd name="connsiteY3499" fmla="*/ 1240637 h 2523383"/>
                <a:gd name="connsiteX3500" fmla="*/ 1455591 w 1939743"/>
                <a:gd name="connsiteY3500" fmla="*/ 1242632 h 2523383"/>
                <a:gd name="connsiteX3501" fmla="*/ 1452923 w 1939743"/>
                <a:gd name="connsiteY3501" fmla="*/ 1247921 h 2523383"/>
                <a:gd name="connsiteX3502" fmla="*/ 1452062 w 1939743"/>
                <a:gd name="connsiteY3502" fmla="*/ 1252505 h 2523383"/>
                <a:gd name="connsiteX3503" fmla="*/ 1452805 w 1939743"/>
                <a:gd name="connsiteY3503" fmla="*/ 1256245 h 2523383"/>
                <a:gd name="connsiteX3504" fmla="*/ 1452665 w 1939743"/>
                <a:gd name="connsiteY3504" fmla="*/ 1259281 h 2523383"/>
                <a:gd name="connsiteX3505" fmla="*/ 1450677 w 1939743"/>
                <a:gd name="connsiteY3505" fmla="*/ 1265633 h 2523383"/>
                <a:gd name="connsiteX3506" fmla="*/ 1448393 w 1939743"/>
                <a:gd name="connsiteY3506" fmla="*/ 1271336 h 2523383"/>
                <a:gd name="connsiteX3507" fmla="*/ 1449254 w 1939743"/>
                <a:gd name="connsiteY3507" fmla="*/ 1272181 h 2523383"/>
                <a:gd name="connsiteX3508" fmla="*/ 1454464 w 1939743"/>
                <a:gd name="connsiteY3508" fmla="*/ 1263983 h 2523383"/>
                <a:gd name="connsiteX3509" fmla="*/ 1455856 w 1939743"/>
                <a:gd name="connsiteY3509" fmla="*/ 1254946 h 2523383"/>
                <a:gd name="connsiteX3510" fmla="*/ 1457961 w 1939743"/>
                <a:gd name="connsiteY3510" fmla="*/ 1246951 h 2523383"/>
                <a:gd name="connsiteX3511" fmla="*/ 1460410 w 1939743"/>
                <a:gd name="connsiteY3511" fmla="*/ 1242531 h 2523383"/>
                <a:gd name="connsiteX3512" fmla="*/ 1462256 w 1939743"/>
                <a:gd name="connsiteY3512" fmla="*/ 1240849 h 2523383"/>
                <a:gd name="connsiteX3513" fmla="*/ 1468077 w 1939743"/>
                <a:gd name="connsiteY3513" fmla="*/ 1240168 h 2523383"/>
                <a:gd name="connsiteX3514" fmla="*/ 1471300 w 1939743"/>
                <a:gd name="connsiteY3514" fmla="*/ 1235450 h 2523383"/>
                <a:gd name="connsiteX3515" fmla="*/ 1474062 w 1939743"/>
                <a:gd name="connsiteY3515" fmla="*/ 1233948 h 2523383"/>
                <a:gd name="connsiteX3516" fmla="*/ 1475212 w 1939743"/>
                <a:gd name="connsiteY3516" fmla="*/ 1233925 h 2523383"/>
                <a:gd name="connsiteX3517" fmla="*/ 1477559 w 1939743"/>
                <a:gd name="connsiteY3517" fmla="*/ 1235685 h 2523383"/>
                <a:gd name="connsiteX3518" fmla="*/ 1477418 w 1939743"/>
                <a:gd name="connsiteY3518" fmla="*/ 1237539 h 2523383"/>
                <a:gd name="connsiteX3519" fmla="*/ 1474015 w 1939743"/>
                <a:gd name="connsiteY3519" fmla="*/ 1245942 h 2523383"/>
                <a:gd name="connsiteX3520" fmla="*/ 1466802 w 1939743"/>
                <a:gd name="connsiteY3520" fmla="*/ 1259437 h 2523383"/>
                <a:gd name="connsiteX3521" fmla="*/ 1469743 w 1939743"/>
                <a:gd name="connsiteY3521" fmla="*/ 1257904 h 2523383"/>
                <a:gd name="connsiteX3522" fmla="*/ 1471738 w 1939743"/>
                <a:gd name="connsiteY3522" fmla="*/ 1254704 h 2523383"/>
                <a:gd name="connsiteX3523" fmla="*/ 1474406 w 1939743"/>
                <a:gd name="connsiteY3523" fmla="*/ 1251504 h 2523383"/>
                <a:gd name="connsiteX3524" fmla="*/ 1477433 w 1939743"/>
                <a:gd name="connsiteY3524" fmla="*/ 1246755 h 2523383"/>
                <a:gd name="connsiteX3525" fmla="*/ 1479436 w 1939743"/>
                <a:gd name="connsiteY3525" fmla="*/ 1251058 h 2523383"/>
                <a:gd name="connsiteX3526" fmla="*/ 1482519 w 1939743"/>
                <a:gd name="connsiteY3526" fmla="*/ 1254258 h 2523383"/>
                <a:gd name="connsiteX3527" fmla="*/ 1484357 w 1939743"/>
                <a:gd name="connsiteY3527" fmla="*/ 1261549 h 2523383"/>
                <a:gd name="connsiteX3528" fmla="*/ 1487330 w 1939743"/>
                <a:gd name="connsiteY3528" fmla="*/ 1265046 h 2523383"/>
                <a:gd name="connsiteX3529" fmla="*/ 1489130 w 1939743"/>
                <a:gd name="connsiteY3529" fmla="*/ 1267753 h 2523383"/>
                <a:gd name="connsiteX3530" fmla="*/ 1488871 w 1939743"/>
                <a:gd name="connsiteY3530" fmla="*/ 1263169 h 2523383"/>
                <a:gd name="connsiteX3531" fmla="*/ 1486274 w 1939743"/>
                <a:gd name="connsiteY3531" fmla="*/ 1253914 h 2523383"/>
                <a:gd name="connsiteX3532" fmla="*/ 1486986 w 1939743"/>
                <a:gd name="connsiteY3532" fmla="*/ 1250190 h 2523383"/>
                <a:gd name="connsiteX3533" fmla="*/ 1488989 w 1939743"/>
                <a:gd name="connsiteY3533" fmla="*/ 1248328 h 2523383"/>
                <a:gd name="connsiteX3534" fmla="*/ 1495240 w 1939743"/>
                <a:gd name="connsiteY3534" fmla="*/ 1240473 h 2523383"/>
                <a:gd name="connsiteX3535" fmla="*/ 1499605 w 1939743"/>
                <a:gd name="connsiteY3535" fmla="*/ 1243094 h 2523383"/>
                <a:gd name="connsiteX3536" fmla="*/ 1502296 w 1939743"/>
                <a:gd name="connsiteY3536" fmla="*/ 1245417 h 2523383"/>
                <a:gd name="connsiteX3537" fmla="*/ 1503642 w 1939743"/>
                <a:gd name="connsiteY3537" fmla="*/ 1244799 h 2523383"/>
                <a:gd name="connsiteX3538" fmla="*/ 1507038 w 1939743"/>
                <a:gd name="connsiteY3538" fmla="*/ 1245128 h 2523383"/>
                <a:gd name="connsiteX3539" fmla="*/ 1512483 w 1939743"/>
                <a:gd name="connsiteY3539" fmla="*/ 1246395 h 2523383"/>
                <a:gd name="connsiteX3540" fmla="*/ 1517779 w 1939743"/>
                <a:gd name="connsiteY3540" fmla="*/ 1248586 h 2523383"/>
                <a:gd name="connsiteX3541" fmla="*/ 1522927 w 1939743"/>
                <a:gd name="connsiteY3541" fmla="*/ 1251700 h 2523383"/>
                <a:gd name="connsiteX3542" fmla="*/ 1526893 w 1939743"/>
                <a:gd name="connsiteY3542" fmla="*/ 1255330 h 2523383"/>
                <a:gd name="connsiteX3543" fmla="*/ 1529678 w 1939743"/>
                <a:gd name="connsiteY3543" fmla="*/ 1259484 h 2523383"/>
                <a:gd name="connsiteX3544" fmla="*/ 1531368 w 1939743"/>
                <a:gd name="connsiteY3544" fmla="*/ 1262347 h 2523383"/>
                <a:gd name="connsiteX3545" fmla="*/ 1531955 w 1939743"/>
                <a:gd name="connsiteY3545" fmla="*/ 1263928 h 2523383"/>
                <a:gd name="connsiteX3546" fmla="*/ 1532894 w 1939743"/>
                <a:gd name="connsiteY3546" fmla="*/ 1268035 h 2523383"/>
                <a:gd name="connsiteX3547" fmla="*/ 1532174 w 1939743"/>
                <a:gd name="connsiteY3547" fmla="*/ 1270758 h 2523383"/>
                <a:gd name="connsiteX3548" fmla="*/ 1528286 w 1939743"/>
                <a:gd name="connsiteY3548" fmla="*/ 1277016 h 2523383"/>
                <a:gd name="connsiteX3549" fmla="*/ 1526127 w 1939743"/>
                <a:gd name="connsiteY3549" fmla="*/ 1279848 h 2523383"/>
                <a:gd name="connsiteX3550" fmla="*/ 1523975 w 1939743"/>
                <a:gd name="connsiteY3550" fmla="*/ 1281116 h 2523383"/>
                <a:gd name="connsiteX3551" fmla="*/ 1518201 w 1939743"/>
                <a:gd name="connsiteY3551" fmla="*/ 1279872 h 2523383"/>
                <a:gd name="connsiteX3552" fmla="*/ 1516410 w 1939743"/>
                <a:gd name="connsiteY3552" fmla="*/ 1280584 h 2523383"/>
                <a:gd name="connsiteX3553" fmla="*/ 1514525 w 1939743"/>
                <a:gd name="connsiteY3553" fmla="*/ 1282540 h 2523383"/>
                <a:gd name="connsiteX3554" fmla="*/ 1508508 w 1939743"/>
                <a:gd name="connsiteY3554" fmla="*/ 1291067 h 2523383"/>
                <a:gd name="connsiteX3555" fmla="*/ 1505183 w 1939743"/>
                <a:gd name="connsiteY3555" fmla="*/ 1294736 h 2523383"/>
                <a:gd name="connsiteX3556" fmla="*/ 1501913 w 1939743"/>
                <a:gd name="connsiteY3556" fmla="*/ 1297076 h 2523383"/>
                <a:gd name="connsiteX3557" fmla="*/ 1501154 w 1939743"/>
                <a:gd name="connsiteY3557" fmla="*/ 1298304 h 2523383"/>
                <a:gd name="connsiteX3558" fmla="*/ 1508180 w 1939743"/>
                <a:gd name="connsiteY3558" fmla="*/ 1298187 h 2523383"/>
                <a:gd name="connsiteX3559" fmla="*/ 1510128 w 1939743"/>
                <a:gd name="connsiteY3559" fmla="*/ 1295667 h 2523383"/>
                <a:gd name="connsiteX3560" fmla="*/ 1511755 w 1939743"/>
                <a:gd name="connsiteY3560" fmla="*/ 1290934 h 2523383"/>
                <a:gd name="connsiteX3561" fmla="*/ 1514853 w 1939743"/>
                <a:gd name="connsiteY3561" fmla="*/ 1286037 h 2523383"/>
                <a:gd name="connsiteX3562" fmla="*/ 1520705 w 1939743"/>
                <a:gd name="connsiteY3562" fmla="*/ 1283784 h 2523383"/>
                <a:gd name="connsiteX3563" fmla="*/ 1528865 w 1939743"/>
                <a:gd name="connsiteY3563" fmla="*/ 1288618 h 2523383"/>
                <a:gd name="connsiteX3564" fmla="*/ 1532917 w 1939743"/>
                <a:gd name="connsiteY3564" fmla="*/ 1288423 h 2523383"/>
                <a:gd name="connsiteX3565" fmla="*/ 1536015 w 1939743"/>
                <a:gd name="connsiteY3565" fmla="*/ 1283572 h 2523383"/>
                <a:gd name="connsiteX3566" fmla="*/ 1539473 w 1939743"/>
                <a:gd name="connsiteY3566" fmla="*/ 1280255 h 2523383"/>
                <a:gd name="connsiteX3567" fmla="*/ 1540835 w 1939743"/>
                <a:gd name="connsiteY3567" fmla="*/ 1279598 h 2523383"/>
                <a:gd name="connsiteX3568" fmla="*/ 1541570 w 1939743"/>
                <a:gd name="connsiteY3568" fmla="*/ 1279966 h 2523383"/>
                <a:gd name="connsiteX3569" fmla="*/ 1544199 w 1939743"/>
                <a:gd name="connsiteY3569" fmla="*/ 1283424 h 2523383"/>
                <a:gd name="connsiteX3570" fmla="*/ 1544989 w 1939743"/>
                <a:gd name="connsiteY3570" fmla="*/ 1286506 h 2523383"/>
                <a:gd name="connsiteX3571" fmla="*/ 1544934 w 1939743"/>
                <a:gd name="connsiteY3571" fmla="*/ 1293508 h 2523383"/>
                <a:gd name="connsiteX3572" fmla="*/ 1544582 w 1939743"/>
                <a:gd name="connsiteY3572" fmla="*/ 1295620 h 2523383"/>
                <a:gd name="connsiteX3573" fmla="*/ 1542243 w 1939743"/>
                <a:gd name="connsiteY3573" fmla="*/ 1300878 h 2523383"/>
                <a:gd name="connsiteX3574" fmla="*/ 1536532 w 1939743"/>
                <a:gd name="connsiteY3574" fmla="*/ 1308732 h 2523383"/>
                <a:gd name="connsiteX3575" fmla="*/ 1532792 w 1939743"/>
                <a:gd name="connsiteY3575" fmla="*/ 1311666 h 2523383"/>
                <a:gd name="connsiteX3576" fmla="*/ 1528654 w 1939743"/>
                <a:gd name="connsiteY3576" fmla="*/ 1313239 h 2523383"/>
                <a:gd name="connsiteX3577" fmla="*/ 1524139 w 1939743"/>
                <a:gd name="connsiteY3577" fmla="*/ 1315883 h 2523383"/>
                <a:gd name="connsiteX3578" fmla="*/ 1522544 w 1939743"/>
                <a:gd name="connsiteY3578" fmla="*/ 1318011 h 2523383"/>
                <a:gd name="connsiteX3579" fmla="*/ 1520987 w 1939743"/>
                <a:gd name="connsiteY3579" fmla="*/ 1321023 h 2523383"/>
                <a:gd name="connsiteX3580" fmla="*/ 1519430 w 1939743"/>
                <a:gd name="connsiteY3580" fmla="*/ 1323034 h 2523383"/>
                <a:gd name="connsiteX3581" fmla="*/ 1517450 w 1939743"/>
                <a:gd name="connsiteY3581" fmla="*/ 1324700 h 2523383"/>
                <a:gd name="connsiteX3582" fmla="*/ 1520040 w 1939743"/>
                <a:gd name="connsiteY3582" fmla="*/ 1327149 h 2523383"/>
                <a:gd name="connsiteX3583" fmla="*/ 1521026 w 1939743"/>
                <a:gd name="connsiteY3583" fmla="*/ 1327078 h 2523383"/>
                <a:gd name="connsiteX3584" fmla="*/ 1521980 w 1939743"/>
                <a:gd name="connsiteY3584" fmla="*/ 1325615 h 2523383"/>
                <a:gd name="connsiteX3585" fmla="*/ 1524585 w 1939743"/>
                <a:gd name="connsiteY3585" fmla="*/ 1319834 h 2523383"/>
                <a:gd name="connsiteX3586" fmla="*/ 1526526 w 1939743"/>
                <a:gd name="connsiteY3586" fmla="*/ 1317307 h 2523383"/>
                <a:gd name="connsiteX3587" fmla="*/ 1527629 w 1939743"/>
                <a:gd name="connsiteY3587" fmla="*/ 1316775 h 2523383"/>
                <a:gd name="connsiteX3588" fmla="*/ 1528763 w 1939743"/>
                <a:gd name="connsiteY3588" fmla="*/ 1317018 h 2523383"/>
                <a:gd name="connsiteX3589" fmla="*/ 1529866 w 1939743"/>
                <a:gd name="connsiteY3589" fmla="*/ 1318160 h 2523383"/>
                <a:gd name="connsiteX3590" fmla="*/ 1530946 w 1939743"/>
                <a:gd name="connsiteY3590" fmla="*/ 1320186 h 2523383"/>
                <a:gd name="connsiteX3591" fmla="*/ 1530860 w 1939743"/>
                <a:gd name="connsiteY3591" fmla="*/ 1325115 h 2523383"/>
                <a:gd name="connsiteX3592" fmla="*/ 1527574 w 1939743"/>
                <a:gd name="connsiteY3592" fmla="*/ 1344454 h 2523383"/>
                <a:gd name="connsiteX3593" fmla="*/ 1528106 w 1939743"/>
                <a:gd name="connsiteY3593" fmla="*/ 1344400 h 2523383"/>
                <a:gd name="connsiteX3594" fmla="*/ 1530132 w 1939743"/>
                <a:gd name="connsiteY3594" fmla="*/ 1339181 h 2523383"/>
                <a:gd name="connsiteX3595" fmla="*/ 1536008 w 1939743"/>
                <a:gd name="connsiteY3595" fmla="*/ 1318958 h 2523383"/>
                <a:gd name="connsiteX3596" fmla="*/ 1537447 w 1939743"/>
                <a:gd name="connsiteY3596" fmla="*/ 1314874 h 2523383"/>
                <a:gd name="connsiteX3597" fmla="*/ 1540287 w 1939743"/>
                <a:gd name="connsiteY3597" fmla="*/ 1310743 h 2523383"/>
                <a:gd name="connsiteX3598" fmla="*/ 1546648 w 1939743"/>
                <a:gd name="connsiteY3598" fmla="*/ 1304461 h 2523383"/>
                <a:gd name="connsiteX3599" fmla="*/ 1551561 w 1939743"/>
                <a:gd name="connsiteY3599" fmla="*/ 1301159 h 2523383"/>
                <a:gd name="connsiteX3600" fmla="*/ 1557107 w 1939743"/>
                <a:gd name="connsiteY3600" fmla="*/ 1298374 h 2523383"/>
                <a:gd name="connsiteX3601" fmla="*/ 1560065 w 1939743"/>
                <a:gd name="connsiteY3601" fmla="*/ 1297342 h 2523383"/>
                <a:gd name="connsiteX3602" fmla="*/ 1563452 w 1939743"/>
                <a:gd name="connsiteY3602" fmla="*/ 1298038 h 2523383"/>
                <a:gd name="connsiteX3603" fmla="*/ 1565651 w 1939743"/>
                <a:gd name="connsiteY3603" fmla="*/ 1301285 h 2523383"/>
                <a:gd name="connsiteX3604" fmla="*/ 1568623 w 1939743"/>
                <a:gd name="connsiteY3604" fmla="*/ 1301871 h 2523383"/>
                <a:gd name="connsiteX3605" fmla="*/ 1572238 w 1939743"/>
                <a:gd name="connsiteY3605" fmla="*/ 1301058 h 2523383"/>
                <a:gd name="connsiteX3606" fmla="*/ 1574569 w 1939743"/>
                <a:gd name="connsiteY3606" fmla="*/ 1301449 h 2523383"/>
                <a:gd name="connsiteX3607" fmla="*/ 1577214 w 1939743"/>
                <a:gd name="connsiteY3607" fmla="*/ 1302732 h 2523383"/>
                <a:gd name="connsiteX3608" fmla="*/ 1579475 w 1939743"/>
                <a:gd name="connsiteY3608" fmla="*/ 1305134 h 2523383"/>
                <a:gd name="connsiteX3609" fmla="*/ 1583316 w 1939743"/>
                <a:gd name="connsiteY3609" fmla="*/ 1307856 h 2523383"/>
                <a:gd name="connsiteX3610" fmla="*/ 1591992 w 1939743"/>
                <a:gd name="connsiteY3610" fmla="*/ 1312942 h 2523383"/>
                <a:gd name="connsiteX3611" fmla="*/ 1593072 w 1939743"/>
                <a:gd name="connsiteY3611" fmla="*/ 1314013 h 2523383"/>
                <a:gd name="connsiteX3612" fmla="*/ 1594073 w 1939743"/>
                <a:gd name="connsiteY3612" fmla="*/ 1315930 h 2523383"/>
                <a:gd name="connsiteX3613" fmla="*/ 1595012 w 1939743"/>
                <a:gd name="connsiteY3613" fmla="*/ 1318707 h 2523383"/>
                <a:gd name="connsiteX3614" fmla="*/ 1594895 w 1939743"/>
                <a:gd name="connsiteY3614" fmla="*/ 1321446 h 2523383"/>
                <a:gd name="connsiteX3615" fmla="*/ 1593729 w 1939743"/>
                <a:gd name="connsiteY3615" fmla="*/ 1324153 h 2523383"/>
                <a:gd name="connsiteX3616" fmla="*/ 1592282 w 1939743"/>
                <a:gd name="connsiteY3616" fmla="*/ 1325795 h 2523383"/>
                <a:gd name="connsiteX3617" fmla="*/ 1590553 w 1939743"/>
                <a:gd name="connsiteY3617" fmla="*/ 1326398 h 2523383"/>
                <a:gd name="connsiteX3618" fmla="*/ 1588761 w 1939743"/>
                <a:gd name="connsiteY3618" fmla="*/ 1327869 h 2523383"/>
                <a:gd name="connsiteX3619" fmla="*/ 1585452 w 1939743"/>
                <a:gd name="connsiteY3619" fmla="*/ 1331710 h 2523383"/>
                <a:gd name="connsiteX3620" fmla="*/ 1584372 w 1939743"/>
                <a:gd name="connsiteY3620" fmla="*/ 1332359 h 2523383"/>
                <a:gd name="connsiteX3621" fmla="*/ 1579177 w 1939743"/>
                <a:gd name="connsiteY3621" fmla="*/ 1334002 h 2523383"/>
                <a:gd name="connsiteX3622" fmla="*/ 1574366 w 1939743"/>
                <a:gd name="connsiteY3622" fmla="*/ 1334808 h 2523383"/>
                <a:gd name="connsiteX3623" fmla="*/ 1571354 w 1939743"/>
                <a:gd name="connsiteY3623" fmla="*/ 1336341 h 2523383"/>
                <a:gd name="connsiteX3624" fmla="*/ 1565572 w 1939743"/>
                <a:gd name="connsiteY3624" fmla="*/ 1340480 h 2523383"/>
                <a:gd name="connsiteX3625" fmla="*/ 1557608 w 1939743"/>
                <a:gd name="connsiteY3625" fmla="*/ 1348131 h 2523383"/>
                <a:gd name="connsiteX3626" fmla="*/ 1557694 w 1939743"/>
                <a:gd name="connsiteY3626" fmla="*/ 1349939 h 2523383"/>
                <a:gd name="connsiteX3627" fmla="*/ 1560870 w 1939743"/>
                <a:gd name="connsiteY3627" fmla="*/ 1350815 h 2523383"/>
                <a:gd name="connsiteX3628" fmla="*/ 1563444 w 1939743"/>
                <a:gd name="connsiteY3628" fmla="*/ 1349665 h 2523383"/>
                <a:gd name="connsiteX3629" fmla="*/ 1566988 w 1939743"/>
                <a:gd name="connsiteY3629" fmla="*/ 1344392 h 2523383"/>
                <a:gd name="connsiteX3630" fmla="*/ 1570313 w 1939743"/>
                <a:gd name="connsiteY3630" fmla="*/ 1342373 h 2523383"/>
                <a:gd name="connsiteX3631" fmla="*/ 1575516 w 1939743"/>
                <a:gd name="connsiteY3631" fmla="*/ 1340754 h 2523383"/>
                <a:gd name="connsiteX3632" fmla="*/ 1582706 w 1939743"/>
                <a:gd name="connsiteY3632" fmla="*/ 1339338 h 2523383"/>
                <a:gd name="connsiteX3633" fmla="*/ 1585788 w 1939743"/>
                <a:gd name="connsiteY3633" fmla="*/ 1339557 h 2523383"/>
                <a:gd name="connsiteX3634" fmla="*/ 1586344 w 1939743"/>
                <a:gd name="connsiteY3634" fmla="*/ 1339846 h 2523383"/>
                <a:gd name="connsiteX3635" fmla="*/ 1586750 w 1939743"/>
                <a:gd name="connsiteY3635" fmla="*/ 1341098 h 2523383"/>
                <a:gd name="connsiteX3636" fmla="*/ 1587001 w 1939743"/>
                <a:gd name="connsiteY3636" fmla="*/ 1343312 h 2523383"/>
                <a:gd name="connsiteX3637" fmla="*/ 1585819 w 1939743"/>
                <a:gd name="connsiteY3637" fmla="*/ 1346191 h 2523383"/>
                <a:gd name="connsiteX3638" fmla="*/ 1584458 w 1939743"/>
                <a:gd name="connsiteY3638" fmla="*/ 1347552 h 2523383"/>
                <a:gd name="connsiteX3639" fmla="*/ 1580742 w 1939743"/>
                <a:gd name="connsiteY3639" fmla="*/ 1354038 h 2523383"/>
                <a:gd name="connsiteX3640" fmla="*/ 1583183 w 1939743"/>
                <a:gd name="connsiteY3640" fmla="*/ 1355712 h 2523383"/>
                <a:gd name="connsiteX3641" fmla="*/ 1586539 w 1939743"/>
                <a:gd name="connsiteY3641" fmla="*/ 1356432 h 2523383"/>
                <a:gd name="connsiteX3642" fmla="*/ 1588464 w 1939743"/>
                <a:gd name="connsiteY3642" fmla="*/ 1354703 h 2523383"/>
                <a:gd name="connsiteX3643" fmla="*/ 1590193 w 1939743"/>
                <a:gd name="connsiteY3643" fmla="*/ 1350729 h 2523383"/>
                <a:gd name="connsiteX3644" fmla="*/ 1592133 w 1939743"/>
                <a:gd name="connsiteY3644" fmla="*/ 1348515 h 2523383"/>
                <a:gd name="connsiteX3645" fmla="*/ 1594284 w 1939743"/>
                <a:gd name="connsiteY3645" fmla="*/ 1348077 h 2523383"/>
                <a:gd name="connsiteX3646" fmla="*/ 1596178 w 1939743"/>
                <a:gd name="connsiteY3646" fmla="*/ 1347059 h 2523383"/>
                <a:gd name="connsiteX3647" fmla="*/ 1597805 w 1939743"/>
                <a:gd name="connsiteY3647" fmla="*/ 1345464 h 2523383"/>
                <a:gd name="connsiteX3648" fmla="*/ 1598251 w 1939743"/>
                <a:gd name="connsiteY3648" fmla="*/ 1344415 h 2523383"/>
                <a:gd name="connsiteX3649" fmla="*/ 1595872 w 1939743"/>
                <a:gd name="connsiteY3649" fmla="*/ 1342334 h 2523383"/>
                <a:gd name="connsiteX3650" fmla="*/ 1595685 w 1939743"/>
                <a:gd name="connsiteY3650" fmla="*/ 1341067 h 2523383"/>
                <a:gd name="connsiteX3651" fmla="*/ 1596655 w 1939743"/>
                <a:gd name="connsiteY3651" fmla="*/ 1337953 h 2523383"/>
                <a:gd name="connsiteX3652" fmla="*/ 1598399 w 1939743"/>
                <a:gd name="connsiteY3652" fmla="*/ 1334495 h 2523383"/>
                <a:gd name="connsiteX3653" fmla="*/ 1600222 w 1939743"/>
                <a:gd name="connsiteY3653" fmla="*/ 1332344 h 2523383"/>
                <a:gd name="connsiteX3654" fmla="*/ 1601568 w 1939743"/>
                <a:gd name="connsiteY3654" fmla="*/ 1332171 h 2523383"/>
                <a:gd name="connsiteX3655" fmla="*/ 1606043 w 1939743"/>
                <a:gd name="connsiteY3655" fmla="*/ 1334479 h 2523383"/>
                <a:gd name="connsiteX3656" fmla="*/ 1609102 w 1939743"/>
                <a:gd name="connsiteY3656" fmla="*/ 1338501 h 2523383"/>
                <a:gd name="connsiteX3657" fmla="*/ 1616839 w 1939743"/>
                <a:gd name="connsiteY3657" fmla="*/ 1350463 h 2523383"/>
                <a:gd name="connsiteX3658" fmla="*/ 1617833 w 1939743"/>
                <a:gd name="connsiteY3658" fmla="*/ 1352778 h 2523383"/>
                <a:gd name="connsiteX3659" fmla="*/ 1620524 w 1939743"/>
                <a:gd name="connsiteY3659" fmla="*/ 1361580 h 2523383"/>
                <a:gd name="connsiteX3660" fmla="*/ 1621033 w 1939743"/>
                <a:gd name="connsiteY3660" fmla="*/ 1365476 h 2523383"/>
                <a:gd name="connsiteX3661" fmla="*/ 1620595 w 1939743"/>
                <a:gd name="connsiteY3661" fmla="*/ 1368183 h 2523383"/>
                <a:gd name="connsiteX3662" fmla="*/ 1619961 w 1939743"/>
                <a:gd name="connsiteY3662" fmla="*/ 1369834 h 2523383"/>
                <a:gd name="connsiteX3663" fmla="*/ 1619131 w 1939743"/>
                <a:gd name="connsiteY3663" fmla="*/ 1370428 h 2523383"/>
                <a:gd name="connsiteX3664" fmla="*/ 1617434 w 1939743"/>
                <a:gd name="connsiteY3664" fmla="*/ 1370444 h 2523383"/>
                <a:gd name="connsiteX3665" fmla="*/ 1607130 w 1939743"/>
                <a:gd name="connsiteY3665" fmla="*/ 1366868 h 2523383"/>
                <a:gd name="connsiteX3666" fmla="*/ 1602429 w 1939743"/>
                <a:gd name="connsiteY3666" fmla="*/ 1367338 h 2523383"/>
                <a:gd name="connsiteX3667" fmla="*/ 1600371 w 1939743"/>
                <a:gd name="connsiteY3667" fmla="*/ 1368339 h 2523383"/>
                <a:gd name="connsiteX3668" fmla="*/ 1598712 w 1939743"/>
                <a:gd name="connsiteY3668" fmla="*/ 1369834 h 2523383"/>
                <a:gd name="connsiteX3669" fmla="*/ 1597422 w 1939743"/>
                <a:gd name="connsiteY3669" fmla="*/ 1371727 h 2523383"/>
                <a:gd name="connsiteX3670" fmla="*/ 1596506 w 1939743"/>
                <a:gd name="connsiteY3670" fmla="*/ 1374011 h 2523383"/>
                <a:gd name="connsiteX3671" fmla="*/ 1594699 w 1939743"/>
                <a:gd name="connsiteY3671" fmla="*/ 1375294 h 2523383"/>
                <a:gd name="connsiteX3672" fmla="*/ 1588159 w 1939743"/>
                <a:gd name="connsiteY3672" fmla="*/ 1375341 h 2523383"/>
                <a:gd name="connsiteX3673" fmla="*/ 1584490 w 1939743"/>
                <a:gd name="connsiteY3673" fmla="*/ 1376609 h 2523383"/>
                <a:gd name="connsiteX3674" fmla="*/ 1578176 w 1939743"/>
                <a:gd name="connsiteY3674" fmla="*/ 1379699 h 2523383"/>
                <a:gd name="connsiteX3675" fmla="*/ 1575907 w 1939743"/>
                <a:gd name="connsiteY3675" fmla="*/ 1381397 h 2523383"/>
                <a:gd name="connsiteX3676" fmla="*/ 1575399 w 1939743"/>
                <a:gd name="connsiteY3676" fmla="*/ 1383626 h 2523383"/>
                <a:gd name="connsiteX3677" fmla="*/ 1579263 w 1939743"/>
                <a:gd name="connsiteY3677" fmla="*/ 1383243 h 2523383"/>
                <a:gd name="connsiteX3678" fmla="*/ 1585624 w 1939743"/>
                <a:gd name="connsiteY3678" fmla="*/ 1380348 h 2523383"/>
                <a:gd name="connsiteX3679" fmla="*/ 1591601 w 1939743"/>
                <a:gd name="connsiteY3679" fmla="*/ 1379527 h 2523383"/>
                <a:gd name="connsiteX3680" fmla="*/ 1601592 w 1939743"/>
                <a:gd name="connsiteY3680" fmla="*/ 1385887 h 2523383"/>
                <a:gd name="connsiteX3681" fmla="*/ 1604877 w 1939743"/>
                <a:gd name="connsiteY3681" fmla="*/ 1386873 h 2523383"/>
                <a:gd name="connsiteX3682" fmla="*/ 1606708 w 1939743"/>
                <a:gd name="connsiteY3682" fmla="*/ 1385958 h 2523383"/>
                <a:gd name="connsiteX3683" fmla="*/ 1608906 w 1939743"/>
                <a:gd name="connsiteY3683" fmla="*/ 1385676 h 2523383"/>
                <a:gd name="connsiteX3684" fmla="*/ 1616894 w 1939743"/>
                <a:gd name="connsiteY3684" fmla="*/ 1386098 h 2523383"/>
                <a:gd name="connsiteX3685" fmla="*/ 1619601 w 1939743"/>
                <a:gd name="connsiteY3685" fmla="*/ 1386881 h 2523383"/>
                <a:gd name="connsiteX3686" fmla="*/ 1623646 w 1939743"/>
                <a:gd name="connsiteY3686" fmla="*/ 1389314 h 2523383"/>
                <a:gd name="connsiteX3687" fmla="*/ 1629834 w 1939743"/>
                <a:gd name="connsiteY3687" fmla="*/ 1394579 h 2523383"/>
                <a:gd name="connsiteX3688" fmla="*/ 1631023 w 1939743"/>
                <a:gd name="connsiteY3688" fmla="*/ 1396120 h 2523383"/>
                <a:gd name="connsiteX3689" fmla="*/ 1631712 w 1939743"/>
                <a:gd name="connsiteY3689" fmla="*/ 1397740 h 2523383"/>
                <a:gd name="connsiteX3690" fmla="*/ 1631907 w 1939743"/>
                <a:gd name="connsiteY3690" fmla="*/ 1399430 h 2523383"/>
                <a:gd name="connsiteX3691" fmla="*/ 1631845 w 1939743"/>
                <a:gd name="connsiteY3691" fmla="*/ 1403599 h 2523383"/>
                <a:gd name="connsiteX3692" fmla="*/ 1631227 w 1939743"/>
                <a:gd name="connsiteY3692" fmla="*/ 1405008 h 2523383"/>
                <a:gd name="connsiteX3693" fmla="*/ 1629130 w 1939743"/>
                <a:gd name="connsiteY3693" fmla="*/ 1405962 h 2523383"/>
                <a:gd name="connsiteX3694" fmla="*/ 1620235 w 1939743"/>
                <a:gd name="connsiteY3694" fmla="*/ 1404859 h 2523383"/>
                <a:gd name="connsiteX3695" fmla="*/ 1617520 w 1939743"/>
                <a:gd name="connsiteY3695" fmla="*/ 1403991 h 2523383"/>
                <a:gd name="connsiteX3696" fmla="*/ 1614179 w 1939743"/>
                <a:gd name="connsiteY3696" fmla="*/ 1405086 h 2523383"/>
                <a:gd name="connsiteX3697" fmla="*/ 1611473 w 1939743"/>
                <a:gd name="connsiteY3697" fmla="*/ 1404703 h 2523383"/>
                <a:gd name="connsiteX3698" fmla="*/ 1608007 w 1939743"/>
                <a:gd name="connsiteY3698" fmla="*/ 1403036 h 2523383"/>
                <a:gd name="connsiteX3699" fmla="*/ 1604204 w 1939743"/>
                <a:gd name="connsiteY3699" fmla="*/ 1400071 h 2523383"/>
                <a:gd name="connsiteX3700" fmla="*/ 1598501 w 1939743"/>
                <a:gd name="connsiteY3700" fmla="*/ 1402880 h 2523383"/>
                <a:gd name="connsiteX3701" fmla="*/ 1593932 w 1939743"/>
                <a:gd name="connsiteY3701" fmla="*/ 1401057 h 2523383"/>
                <a:gd name="connsiteX3702" fmla="*/ 1589262 w 1939743"/>
                <a:gd name="connsiteY3702" fmla="*/ 1402676 h 2523383"/>
                <a:gd name="connsiteX3703" fmla="*/ 1579999 w 1939743"/>
                <a:gd name="connsiteY3703" fmla="*/ 1409334 h 2523383"/>
                <a:gd name="connsiteX3704" fmla="*/ 1581031 w 1939743"/>
                <a:gd name="connsiteY3704" fmla="*/ 1410476 h 2523383"/>
                <a:gd name="connsiteX3705" fmla="*/ 1593721 w 1939743"/>
                <a:gd name="connsiteY3705" fmla="*/ 1404773 h 2523383"/>
                <a:gd name="connsiteX3706" fmla="*/ 1596170 w 1939743"/>
                <a:gd name="connsiteY3706" fmla="*/ 1405117 h 2523383"/>
                <a:gd name="connsiteX3707" fmla="*/ 1600183 w 1939743"/>
                <a:gd name="connsiteY3707" fmla="*/ 1407206 h 2523383"/>
                <a:gd name="connsiteX3708" fmla="*/ 1606520 w 1939743"/>
                <a:gd name="connsiteY3708" fmla="*/ 1411298 h 2523383"/>
                <a:gd name="connsiteX3709" fmla="*/ 1608296 w 1939743"/>
                <a:gd name="connsiteY3709" fmla="*/ 1412972 h 2523383"/>
                <a:gd name="connsiteX3710" fmla="*/ 1608312 w 1939743"/>
                <a:gd name="connsiteY3710" fmla="*/ 1419387 h 2523383"/>
                <a:gd name="connsiteX3711" fmla="*/ 1607342 w 1939743"/>
                <a:gd name="connsiteY3711" fmla="*/ 1423682 h 2523383"/>
                <a:gd name="connsiteX3712" fmla="*/ 1605402 w 1939743"/>
                <a:gd name="connsiteY3712" fmla="*/ 1428501 h 2523383"/>
                <a:gd name="connsiteX3713" fmla="*/ 1602491 w 1939743"/>
                <a:gd name="connsiteY3713" fmla="*/ 1427852 h 2523383"/>
                <a:gd name="connsiteX3714" fmla="*/ 1595716 w 1939743"/>
                <a:gd name="connsiteY3714" fmla="*/ 1424856 h 2523383"/>
                <a:gd name="connsiteX3715" fmla="*/ 1592947 w 1939743"/>
                <a:gd name="connsiteY3715" fmla="*/ 1424441 h 2523383"/>
                <a:gd name="connsiteX3716" fmla="*/ 1590920 w 1939743"/>
                <a:gd name="connsiteY3716" fmla="*/ 1424934 h 2523383"/>
                <a:gd name="connsiteX3717" fmla="*/ 1588198 w 1939743"/>
                <a:gd name="connsiteY3717" fmla="*/ 1426851 h 2523383"/>
                <a:gd name="connsiteX3718" fmla="*/ 1586907 w 1939743"/>
                <a:gd name="connsiteY3718" fmla="*/ 1426913 h 2523383"/>
                <a:gd name="connsiteX3719" fmla="*/ 1576071 w 1939743"/>
                <a:gd name="connsiteY3719" fmla="*/ 1423111 h 2523383"/>
                <a:gd name="connsiteX3720" fmla="*/ 1573638 w 1939743"/>
                <a:gd name="connsiteY3720" fmla="*/ 1422931 h 2523383"/>
                <a:gd name="connsiteX3721" fmla="*/ 1573357 w 1939743"/>
                <a:gd name="connsiteY3721" fmla="*/ 1423322 h 2523383"/>
                <a:gd name="connsiteX3722" fmla="*/ 1573873 w 1939743"/>
                <a:gd name="connsiteY3722" fmla="*/ 1424073 h 2523383"/>
                <a:gd name="connsiteX3723" fmla="*/ 1583699 w 1939743"/>
                <a:gd name="connsiteY3723" fmla="*/ 1429964 h 2523383"/>
                <a:gd name="connsiteX3724" fmla="*/ 1590967 w 1939743"/>
                <a:gd name="connsiteY3724" fmla="*/ 1430606 h 2523383"/>
                <a:gd name="connsiteX3725" fmla="*/ 1595521 w 1939743"/>
                <a:gd name="connsiteY3725" fmla="*/ 1431623 h 2523383"/>
                <a:gd name="connsiteX3726" fmla="*/ 1598220 w 1939743"/>
                <a:gd name="connsiteY3726" fmla="*/ 1433415 h 2523383"/>
                <a:gd name="connsiteX3727" fmla="*/ 1599495 w 1939743"/>
                <a:gd name="connsiteY3727" fmla="*/ 1434737 h 2523383"/>
                <a:gd name="connsiteX3728" fmla="*/ 1599589 w 1939743"/>
                <a:gd name="connsiteY3728" fmla="*/ 1438648 h 2523383"/>
                <a:gd name="connsiteX3729" fmla="*/ 1602014 w 1939743"/>
                <a:gd name="connsiteY3729" fmla="*/ 1442576 h 2523383"/>
                <a:gd name="connsiteX3730" fmla="*/ 1604197 w 1939743"/>
                <a:gd name="connsiteY3730" fmla="*/ 1444172 h 2523383"/>
                <a:gd name="connsiteX3731" fmla="*/ 1605589 w 1939743"/>
                <a:gd name="connsiteY3731" fmla="*/ 1444250 h 2523383"/>
                <a:gd name="connsiteX3732" fmla="*/ 1607983 w 1939743"/>
                <a:gd name="connsiteY3732" fmla="*/ 1442803 h 2523383"/>
                <a:gd name="connsiteX3733" fmla="*/ 1610401 w 1939743"/>
                <a:gd name="connsiteY3733" fmla="*/ 1442584 h 2523383"/>
                <a:gd name="connsiteX3734" fmla="*/ 1612356 w 1939743"/>
                <a:gd name="connsiteY3734" fmla="*/ 1443585 h 2523383"/>
                <a:gd name="connsiteX3735" fmla="*/ 1614805 w 1939743"/>
                <a:gd name="connsiteY3735" fmla="*/ 1445744 h 2523383"/>
                <a:gd name="connsiteX3736" fmla="*/ 1617762 w 1939743"/>
                <a:gd name="connsiteY3736" fmla="*/ 1446347 h 2523383"/>
                <a:gd name="connsiteX3737" fmla="*/ 1620360 w 1939743"/>
                <a:gd name="connsiteY3737" fmla="*/ 1447661 h 2523383"/>
                <a:gd name="connsiteX3738" fmla="*/ 1622363 w 1939743"/>
                <a:gd name="connsiteY3738" fmla="*/ 1447927 h 2523383"/>
                <a:gd name="connsiteX3739" fmla="*/ 1628003 w 1939743"/>
                <a:gd name="connsiteY3739" fmla="*/ 1447317 h 2523383"/>
                <a:gd name="connsiteX3740" fmla="*/ 1630452 w 1939743"/>
                <a:gd name="connsiteY3740" fmla="*/ 1448138 h 2523383"/>
                <a:gd name="connsiteX3741" fmla="*/ 1631086 w 1939743"/>
                <a:gd name="connsiteY3741" fmla="*/ 1448858 h 2523383"/>
                <a:gd name="connsiteX3742" fmla="*/ 1630022 w 1939743"/>
                <a:gd name="connsiteY3742" fmla="*/ 1450118 h 2523383"/>
                <a:gd name="connsiteX3743" fmla="*/ 1624866 w 1939743"/>
                <a:gd name="connsiteY3743" fmla="*/ 1453130 h 2523383"/>
                <a:gd name="connsiteX3744" fmla="*/ 1624084 w 1939743"/>
                <a:gd name="connsiteY3744" fmla="*/ 1455985 h 2523383"/>
                <a:gd name="connsiteX3745" fmla="*/ 1626994 w 1939743"/>
                <a:gd name="connsiteY3745" fmla="*/ 1459694 h 2523383"/>
                <a:gd name="connsiteX3746" fmla="*/ 1628520 w 1939743"/>
                <a:gd name="connsiteY3746" fmla="*/ 1462526 h 2523383"/>
                <a:gd name="connsiteX3747" fmla="*/ 1628449 w 1939743"/>
                <a:gd name="connsiteY3747" fmla="*/ 1464638 h 2523383"/>
                <a:gd name="connsiteX3748" fmla="*/ 1626892 w 1939743"/>
                <a:gd name="connsiteY3748" fmla="*/ 1469434 h 2523383"/>
                <a:gd name="connsiteX3749" fmla="*/ 1626501 w 1939743"/>
                <a:gd name="connsiteY3749" fmla="*/ 1471358 h 2523383"/>
                <a:gd name="connsiteX3750" fmla="*/ 1627010 w 1939743"/>
                <a:gd name="connsiteY3750" fmla="*/ 1471515 h 2523383"/>
                <a:gd name="connsiteX3751" fmla="*/ 1630757 w 1939743"/>
                <a:gd name="connsiteY3751" fmla="*/ 1467634 h 2523383"/>
                <a:gd name="connsiteX3752" fmla="*/ 1631344 w 1939743"/>
                <a:gd name="connsiteY3752" fmla="*/ 1468127 h 2523383"/>
                <a:gd name="connsiteX3753" fmla="*/ 1631735 w 1939743"/>
                <a:gd name="connsiteY3753" fmla="*/ 1473494 h 2523383"/>
                <a:gd name="connsiteX3754" fmla="*/ 1632212 w 1939743"/>
                <a:gd name="connsiteY3754" fmla="*/ 1473189 h 2523383"/>
                <a:gd name="connsiteX3755" fmla="*/ 1633472 w 1939743"/>
                <a:gd name="connsiteY3755" fmla="*/ 1468753 h 2523383"/>
                <a:gd name="connsiteX3756" fmla="*/ 1632917 w 1939743"/>
                <a:gd name="connsiteY3756" fmla="*/ 1462815 h 2523383"/>
                <a:gd name="connsiteX3757" fmla="*/ 1635115 w 1939743"/>
                <a:gd name="connsiteY3757" fmla="*/ 1460468 h 2523383"/>
                <a:gd name="connsiteX3758" fmla="*/ 1642109 w 1939743"/>
                <a:gd name="connsiteY3758" fmla="*/ 1458684 h 2523383"/>
                <a:gd name="connsiteX3759" fmla="*/ 1640928 w 1939743"/>
                <a:gd name="connsiteY3759" fmla="*/ 1468002 h 2523383"/>
                <a:gd name="connsiteX3760" fmla="*/ 1640748 w 1939743"/>
                <a:gd name="connsiteY3760" fmla="*/ 1472821 h 2523383"/>
                <a:gd name="connsiteX3761" fmla="*/ 1637689 w 1939743"/>
                <a:gd name="connsiteY3761" fmla="*/ 1480801 h 2523383"/>
                <a:gd name="connsiteX3762" fmla="*/ 1635138 w 1939743"/>
                <a:gd name="connsiteY3762" fmla="*/ 1483367 h 2523383"/>
                <a:gd name="connsiteX3763" fmla="*/ 1635216 w 1939743"/>
                <a:gd name="connsiteY3763" fmla="*/ 1483899 h 2523383"/>
                <a:gd name="connsiteX3764" fmla="*/ 1637032 w 1939743"/>
                <a:gd name="connsiteY3764" fmla="*/ 1484908 h 2523383"/>
                <a:gd name="connsiteX3765" fmla="*/ 1638166 w 1939743"/>
                <a:gd name="connsiteY3765" fmla="*/ 1485018 h 2523383"/>
                <a:gd name="connsiteX3766" fmla="*/ 1639254 w 1939743"/>
                <a:gd name="connsiteY3766" fmla="*/ 1483774 h 2523383"/>
                <a:gd name="connsiteX3767" fmla="*/ 1641843 w 1939743"/>
                <a:gd name="connsiteY3767" fmla="*/ 1477625 h 2523383"/>
                <a:gd name="connsiteX3768" fmla="*/ 1647100 w 1939743"/>
                <a:gd name="connsiteY3768" fmla="*/ 1471194 h 2523383"/>
                <a:gd name="connsiteX3769" fmla="*/ 1648055 w 1939743"/>
                <a:gd name="connsiteY3769" fmla="*/ 1471053 h 2523383"/>
                <a:gd name="connsiteX3770" fmla="*/ 1648016 w 1939743"/>
                <a:gd name="connsiteY3770" fmla="*/ 1473385 h 2523383"/>
                <a:gd name="connsiteX3771" fmla="*/ 1647343 w 1939743"/>
                <a:gd name="connsiteY3771" fmla="*/ 1477703 h 2523383"/>
                <a:gd name="connsiteX3772" fmla="*/ 1649768 w 1939743"/>
                <a:gd name="connsiteY3772" fmla="*/ 1479721 h 2523383"/>
                <a:gd name="connsiteX3773" fmla="*/ 1652084 w 1939743"/>
                <a:gd name="connsiteY3773" fmla="*/ 1477719 h 2523383"/>
                <a:gd name="connsiteX3774" fmla="*/ 1653344 w 1939743"/>
                <a:gd name="connsiteY3774" fmla="*/ 1475990 h 2523383"/>
                <a:gd name="connsiteX3775" fmla="*/ 1656254 w 1939743"/>
                <a:gd name="connsiteY3775" fmla="*/ 1476240 h 2523383"/>
                <a:gd name="connsiteX3776" fmla="*/ 1657576 w 1939743"/>
                <a:gd name="connsiteY3776" fmla="*/ 1477062 h 2523383"/>
                <a:gd name="connsiteX3777" fmla="*/ 1657967 w 1939743"/>
                <a:gd name="connsiteY3777" fmla="*/ 1478963 h 2523383"/>
                <a:gd name="connsiteX3778" fmla="*/ 1656629 w 1939743"/>
                <a:gd name="connsiteY3778" fmla="*/ 1486903 h 2523383"/>
                <a:gd name="connsiteX3779" fmla="*/ 1656872 w 1939743"/>
                <a:gd name="connsiteY3779" fmla="*/ 1488859 h 2523383"/>
                <a:gd name="connsiteX3780" fmla="*/ 1659939 w 1939743"/>
                <a:gd name="connsiteY3780" fmla="*/ 1494117 h 2523383"/>
                <a:gd name="connsiteX3781" fmla="*/ 1660252 w 1939743"/>
                <a:gd name="connsiteY3781" fmla="*/ 1493796 h 2523383"/>
                <a:gd name="connsiteX3782" fmla="*/ 1659673 w 1939743"/>
                <a:gd name="connsiteY3782" fmla="*/ 1491261 h 2523383"/>
                <a:gd name="connsiteX3783" fmla="*/ 1659039 w 1939743"/>
                <a:gd name="connsiteY3783" fmla="*/ 1484987 h 2523383"/>
                <a:gd name="connsiteX3784" fmla="*/ 1659633 w 1939743"/>
                <a:gd name="connsiteY3784" fmla="*/ 1482256 h 2523383"/>
                <a:gd name="connsiteX3785" fmla="*/ 1662160 w 1939743"/>
                <a:gd name="connsiteY3785" fmla="*/ 1478744 h 2523383"/>
                <a:gd name="connsiteX3786" fmla="*/ 1667340 w 1939743"/>
                <a:gd name="connsiteY3786" fmla="*/ 1473674 h 2523383"/>
                <a:gd name="connsiteX3787" fmla="*/ 1669264 w 1939743"/>
                <a:gd name="connsiteY3787" fmla="*/ 1472665 h 2523383"/>
                <a:gd name="connsiteX3788" fmla="*/ 1670461 w 1939743"/>
                <a:gd name="connsiteY3788" fmla="*/ 1473353 h 2523383"/>
                <a:gd name="connsiteX3789" fmla="*/ 1672370 w 1939743"/>
                <a:gd name="connsiteY3789" fmla="*/ 1475794 h 2523383"/>
                <a:gd name="connsiteX3790" fmla="*/ 1671775 w 1939743"/>
                <a:gd name="connsiteY3790" fmla="*/ 1477249 h 2523383"/>
                <a:gd name="connsiteX3791" fmla="*/ 1669718 w 1939743"/>
                <a:gd name="connsiteY3791" fmla="*/ 1478767 h 2523383"/>
                <a:gd name="connsiteX3792" fmla="*/ 1668192 w 1939743"/>
                <a:gd name="connsiteY3792" fmla="*/ 1481513 h 2523383"/>
                <a:gd name="connsiteX3793" fmla="*/ 1667191 w 1939743"/>
                <a:gd name="connsiteY3793" fmla="*/ 1485480 h 2523383"/>
                <a:gd name="connsiteX3794" fmla="*/ 1668302 w 1939743"/>
                <a:gd name="connsiteY3794" fmla="*/ 1487592 h 2523383"/>
                <a:gd name="connsiteX3795" fmla="*/ 1672503 w 1939743"/>
                <a:gd name="connsiteY3795" fmla="*/ 1487780 h 2523383"/>
                <a:gd name="connsiteX3796" fmla="*/ 1676720 w 1939743"/>
                <a:gd name="connsiteY3796" fmla="*/ 1484525 h 2523383"/>
                <a:gd name="connsiteX3797" fmla="*/ 1679145 w 1939743"/>
                <a:gd name="connsiteY3797" fmla="*/ 1486129 h 2523383"/>
                <a:gd name="connsiteX3798" fmla="*/ 1682024 w 1939743"/>
                <a:gd name="connsiteY3798" fmla="*/ 1490346 h 2523383"/>
                <a:gd name="connsiteX3799" fmla="*/ 1687297 w 1939743"/>
                <a:gd name="connsiteY3799" fmla="*/ 1497105 h 2523383"/>
                <a:gd name="connsiteX3800" fmla="*/ 1690301 w 1939743"/>
                <a:gd name="connsiteY3800" fmla="*/ 1495267 h 2523383"/>
                <a:gd name="connsiteX3801" fmla="*/ 1694018 w 1939743"/>
                <a:gd name="connsiteY3801" fmla="*/ 1500383 h 2523383"/>
                <a:gd name="connsiteX3802" fmla="*/ 1689026 w 1939743"/>
                <a:gd name="connsiteY3802" fmla="*/ 1504428 h 2523383"/>
                <a:gd name="connsiteX3803" fmla="*/ 1690552 w 1939743"/>
                <a:gd name="connsiteY3803" fmla="*/ 1512901 h 2523383"/>
                <a:gd name="connsiteX3804" fmla="*/ 1684066 w 1939743"/>
                <a:gd name="connsiteY3804" fmla="*/ 1512556 h 2523383"/>
                <a:gd name="connsiteX3805" fmla="*/ 1680420 w 1939743"/>
                <a:gd name="connsiteY3805" fmla="*/ 1513214 h 2523383"/>
                <a:gd name="connsiteX3806" fmla="*/ 1677979 w 1939743"/>
                <a:gd name="connsiteY3806" fmla="*/ 1512455 h 2523383"/>
                <a:gd name="connsiteX3807" fmla="*/ 1675359 w 1939743"/>
                <a:gd name="connsiteY3807" fmla="*/ 1512721 h 2523383"/>
                <a:gd name="connsiteX3808" fmla="*/ 1677792 w 1939743"/>
                <a:gd name="connsiteY3808" fmla="*/ 1514716 h 2523383"/>
                <a:gd name="connsiteX3809" fmla="*/ 1682478 w 1939743"/>
                <a:gd name="connsiteY3809" fmla="*/ 1515537 h 2523383"/>
                <a:gd name="connsiteX3810" fmla="*/ 1682908 w 1939743"/>
                <a:gd name="connsiteY3810" fmla="*/ 1518088 h 2523383"/>
                <a:gd name="connsiteX3811" fmla="*/ 1686585 w 1939743"/>
                <a:gd name="connsiteY3811" fmla="*/ 1518025 h 2523383"/>
                <a:gd name="connsiteX3812" fmla="*/ 1689347 w 1939743"/>
                <a:gd name="connsiteY3812" fmla="*/ 1517532 h 2523383"/>
                <a:gd name="connsiteX3813" fmla="*/ 1694330 w 1939743"/>
                <a:gd name="connsiteY3813" fmla="*/ 1517634 h 2523383"/>
                <a:gd name="connsiteX3814" fmla="*/ 1694597 w 1939743"/>
                <a:gd name="connsiteY3814" fmla="*/ 1514700 h 2523383"/>
                <a:gd name="connsiteX3815" fmla="*/ 1697835 w 1939743"/>
                <a:gd name="connsiteY3815" fmla="*/ 1513026 h 2523383"/>
                <a:gd name="connsiteX3816" fmla="*/ 1699697 w 1939743"/>
                <a:gd name="connsiteY3816" fmla="*/ 1511180 h 2523383"/>
                <a:gd name="connsiteX3817" fmla="*/ 1701246 w 1939743"/>
                <a:gd name="connsiteY3817" fmla="*/ 1512275 h 2523383"/>
                <a:gd name="connsiteX3818" fmla="*/ 1705753 w 1939743"/>
                <a:gd name="connsiteY3818" fmla="*/ 1513527 h 2523383"/>
                <a:gd name="connsiteX3819" fmla="*/ 1711808 w 1939743"/>
                <a:gd name="connsiteY3819" fmla="*/ 1519285 h 2523383"/>
                <a:gd name="connsiteX3820" fmla="*/ 1709140 w 1939743"/>
                <a:gd name="connsiteY3820" fmla="*/ 1522719 h 2523383"/>
                <a:gd name="connsiteX3821" fmla="*/ 1708413 w 1939743"/>
                <a:gd name="connsiteY3821" fmla="*/ 1525958 h 2523383"/>
                <a:gd name="connsiteX3822" fmla="*/ 1707513 w 1939743"/>
                <a:gd name="connsiteY3822" fmla="*/ 1528696 h 2523383"/>
                <a:gd name="connsiteX3823" fmla="*/ 1707012 w 1939743"/>
                <a:gd name="connsiteY3823" fmla="*/ 1531161 h 2523383"/>
                <a:gd name="connsiteX3824" fmla="*/ 1705948 w 1939743"/>
                <a:gd name="connsiteY3824" fmla="*/ 1532850 h 2523383"/>
                <a:gd name="connsiteX3825" fmla="*/ 1697280 w 1939743"/>
                <a:gd name="connsiteY3825" fmla="*/ 1542473 h 2523383"/>
                <a:gd name="connsiteX3826" fmla="*/ 1698719 w 1939743"/>
                <a:gd name="connsiteY3826" fmla="*/ 1542559 h 2523383"/>
                <a:gd name="connsiteX3827" fmla="*/ 1702389 w 1939743"/>
                <a:gd name="connsiteY3827" fmla="*/ 1540244 h 2523383"/>
                <a:gd name="connsiteX3828" fmla="*/ 1709539 w 1939743"/>
                <a:gd name="connsiteY3828" fmla="*/ 1536778 h 2523383"/>
                <a:gd name="connsiteX3829" fmla="*/ 1713521 w 1939743"/>
                <a:gd name="connsiteY3829" fmla="*/ 1535385 h 2523383"/>
                <a:gd name="connsiteX3830" fmla="*/ 1716353 w 1939743"/>
                <a:gd name="connsiteY3830" fmla="*/ 1536308 h 2523383"/>
                <a:gd name="connsiteX3831" fmla="*/ 1717785 w 1939743"/>
                <a:gd name="connsiteY3831" fmla="*/ 1536348 h 2523383"/>
                <a:gd name="connsiteX3832" fmla="*/ 1719052 w 1939743"/>
                <a:gd name="connsiteY3832" fmla="*/ 1535111 h 2523383"/>
                <a:gd name="connsiteX3833" fmla="*/ 1721415 w 1939743"/>
                <a:gd name="connsiteY3833" fmla="*/ 1536535 h 2523383"/>
                <a:gd name="connsiteX3834" fmla="*/ 1726313 w 1939743"/>
                <a:gd name="connsiteY3834" fmla="*/ 1537842 h 2523383"/>
                <a:gd name="connsiteX3835" fmla="*/ 1731938 w 1939743"/>
                <a:gd name="connsiteY3835" fmla="*/ 1529917 h 2523383"/>
                <a:gd name="connsiteX3836" fmla="*/ 1735341 w 1939743"/>
                <a:gd name="connsiteY3836" fmla="*/ 1531474 h 2523383"/>
                <a:gd name="connsiteX3837" fmla="*/ 1738509 w 1939743"/>
                <a:gd name="connsiteY3837" fmla="*/ 1536371 h 2523383"/>
                <a:gd name="connsiteX3838" fmla="*/ 1745300 w 1939743"/>
                <a:gd name="connsiteY3838" fmla="*/ 1544922 h 2523383"/>
                <a:gd name="connsiteX3839" fmla="*/ 1748844 w 1939743"/>
                <a:gd name="connsiteY3839" fmla="*/ 1549874 h 2523383"/>
                <a:gd name="connsiteX3840" fmla="*/ 1750018 w 1939743"/>
                <a:gd name="connsiteY3840" fmla="*/ 1552120 h 2523383"/>
                <a:gd name="connsiteX3841" fmla="*/ 1749853 w 1939743"/>
                <a:gd name="connsiteY3841" fmla="*/ 1554326 h 2523383"/>
                <a:gd name="connsiteX3842" fmla="*/ 1746654 w 1939743"/>
                <a:gd name="connsiteY3842" fmla="*/ 1556657 h 2523383"/>
                <a:gd name="connsiteX3843" fmla="*/ 1745011 w 1939743"/>
                <a:gd name="connsiteY3843" fmla="*/ 1557127 h 2523383"/>
                <a:gd name="connsiteX3844" fmla="*/ 1740700 w 1939743"/>
                <a:gd name="connsiteY3844" fmla="*/ 1552722 h 2523383"/>
                <a:gd name="connsiteX3845" fmla="*/ 1736741 w 1939743"/>
                <a:gd name="connsiteY3845" fmla="*/ 1550492 h 2523383"/>
                <a:gd name="connsiteX3846" fmla="*/ 1734332 w 1939743"/>
                <a:gd name="connsiteY3846" fmla="*/ 1550735 h 2523383"/>
                <a:gd name="connsiteX3847" fmla="*/ 1731938 w 1939743"/>
                <a:gd name="connsiteY3847" fmla="*/ 1552433 h 2523383"/>
                <a:gd name="connsiteX3848" fmla="*/ 1732689 w 1939743"/>
                <a:gd name="connsiteY3848" fmla="*/ 1553379 h 2523383"/>
                <a:gd name="connsiteX3849" fmla="*/ 1742280 w 1939743"/>
                <a:gd name="connsiteY3849" fmla="*/ 1560154 h 2523383"/>
                <a:gd name="connsiteX3850" fmla="*/ 1743955 w 1939743"/>
                <a:gd name="connsiteY3850" fmla="*/ 1565130 h 2523383"/>
                <a:gd name="connsiteX3851" fmla="*/ 1744080 w 1939743"/>
                <a:gd name="connsiteY3851" fmla="*/ 1567297 h 2523383"/>
                <a:gd name="connsiteX3852" fmla="*/ 1737672 w 1939743"/>
                <a:gd name="connsiteY3852" fmla="*/ 1570575 h 2523383"/>
                <a:gd name="connsiteX3853" fmla="*/ 1735615 w 1939743"/>
                <a:gd name="connsiteY3853" fmla="*/ 1570763 h 2523383"/>
                <a:gd name="connsiteX3854" fmla="*/ 1731179 w 1939743"/>
                <a:gd name="connsiteY3854" fmla="*/ 1569198 h 2523383"/>
                <a:gd name="connsiteX3855" fmla="*/ 1728581 w 1939743"/>
                <a:gd name="connsiteY3855" fmla="*/ 1566272 h 2523383"/>
                <a:gd name="connsiteX3856" fmla="*/ 1726438 w 1939743"/>
                <a:gd name="connsiteY3856" fmla="*/ 1565216 h 2523383"/>
                <a:gd name="connsiteX3857" fmla="*/ 1723465 w 1939743"/>
                <a:gd name="connsiteY3857" fmla="*/ 1564864 h 2523383"/>
                <a:gd name="connsiteX3858" fmla="*/ 1722511 w 1939743"/>
                <a:gd name="connsiteY3858" fmla="*/ 1565435 h 2523383"/>
                <a:gd name="connsiteX3859" fmla="*/ 1725749 w 1939743"/>
                <a:gd name="connsiteY3859" fmla="*/ 1570411 h 2523383"/>
                <a:gd name="connsiteX3860" fmla="*/ 1725436 w 1939743"/>
                <a:gd name="connsiteY3860" fmla="*/ 1571897 h 2523383"/>
                <a:gd name="connsiteX3861" fmla="*/ 1723762 w 1939743"/>
                <a:gd name="connsiteY3861" fmla="*/ 1572867 h 2523383"/>
                <a:gd name="connsiteX3862" fmla="*/ 1722941 w 1939743"/>
                <a:gd name="connsiteY3862" fmla="*/ 1575253 h 2523383"/>
                <a:gd name="connsiteX3863" fmla="*/ 1729340 w 1939743"/>
                <a:gd name="connsiteY3863" fmla="*/ 1579549 h 2523383"/>
                <a:gd name="connsiteX3864" fmla="*/ 1734128 w 1939743"/>
                <a:gd name="connsiteY3864" fmla="*/ 1583898 h 2523383"/>
                <a:gd name="connsiteX3865" fmla="*/ 1734832 w 1939743"/>
                <a:gd name="connsiteY3865" fmla="*/ 1585643 h 2523383"/>
                <a:gd name="connsiteX3866" fmla="*/ 1731601 w 1939743"/>
                <a:gd name="connsiteY3866" fmla="*/ 1586934 h 2523383"/>
                <a:gd name="connsiteX3867" fmla="*/ 1729286 w 1939743"/>
                <a:gd name="connsiteY3867" fmla="*/ 1587231 h 2523383"/>
                <a:gd name="connsiteX3868" fmla="*/ 1724380 w 1939743"/>
                <a:gd name="connsiteY3868" fmla="*/ 1586598 h 2523383"/>
                <a:gd name="connsiteX3869" fmla="*/ 1721689 w 1939743"/>
                <a:gd name="connsiteY3869" fmla="*/ 1585682 h 2523383"/>
                <a:gd name="connsiteX3870" fmla="*/ 1720946 w 1939743"/>
                <a:gd name="connsiteY3870" fmla="*/ 1586660 h 2523383"/>
                <a:gd name="connsiteX3871" fmla="*/ 1723723 w 1939743"/>
                <a:gd name="connsiteY3871" fmla="*/ 1588944 h 2523383"/>
                <a:gd name="connsiteX3872" fmla="*/ 1724803 w 1939743"/>
                <a:gd name="connsiteY3872" fmla="*/ 1590478 h 2523383"/>
                <a:gd name="connsiteX3873" fmla="*/ 1725640 w 1939743"/>
                <a:gd name="connsiteY3873" fmla="*/ 1592614 h 2523383"/>
                <a:gd name="connsiteX3874" fmla="*/ 1726125 w 1939743"/>
                <a:gd name="connsiteY3874" fmla="*/ 1594624 h 2523383"/>
                <a:gd name="connsiteX3875" fmla="*/ 1726266 w 1939743"/>
                <a:gd name="connsiteY3875" fmla="*/ 1596502 h 2523383"/>
                <a:gd name="connsiteX3876" fmla="*/ 1723989 w 1939743"/>
                <a:gd name="connsiteY3876" fmla="*/ 1598043 h 2523383"/>
                <a:gd name="connsiteX3877" fmla="*/ 1721251 w 1939743"/>
                <a:gd name="connsiteY3877" fmla="*/ 1602362 h 2523383"/>
                <a:gd name="connsiteX3878" fmla="*/ 1720179 w 1939743"/>
                <a:gd name="connsiteY3878" fmla="*/ 1606821 h 2523383"/>
                <a:gd name="connsiteX3879" fmla="*/ 1717707 w 1939743"/>
                <a:gd name="connsiteY3879" fmla="*/ 1607244 h 2523383"/>
                <a:gd name="connsiteX3880" fmla="*/ 1716705 w 1939743"/>
                <a:gd name="connsiteY3880" fmla="*/ 1606406 h 2523383"/>
                <a:gd name="connsiteX3881" fmla="*/ 1713373 w 1939743"/>
                <a:gd name="connsiteY3881" fmla="*/ 1607760 h 2523383"/>
                <a:gd name="connsiteX3882" fmla="*/ 1708976 w 1939743"/>
                <a:gd name="connsiteY3882" fmla="*/ 1605898 h 2523383"/>
                <a:gd name="connsiteX3883" fmla="*/ 1707403 w 1939743"/>
                <a:gd name="connsiteY3883" fmla="*/ 1603864 h 2523383"/>
                <a:gd name="connsiteX3884" fmla="*/ 1702616 w 1939743"/>
                <a:gd name="connsiteY3884" fmla="*/ 1595446 h 2523383"/>
                <a:gd name="connsiteX3885" fmla="*/ 1702490 w 1939743"/>
                <a:gd name="connsiteY3885" fmla="*/ 1596392 h 2523383"/>
                <a:gd name="connsiteX3886" fmla="*/ 1703687 w 1939743"/>
                <a:gd name="connsiteY3886" fmla="*/ 1600648 h 2523383"/>
                <a:gd name="connsiteX3887" fmla="*/ 1703445 w 1939743"/>
                <a:gd name="connsiteY3887" fmla="*/ 1603168 h 2523383"/>
                <a:gd name="connsiteX3888" fmla="*/ 1698375 w 1939743"/>
                <a:gd name="connsiteY3888" fmla="*/ 1604990 h 2523383"/>
                <a:gd name="connsiteX3889" fmla="*/ 1698391 w 1939743"/>
                <a:gd name="connsiteY3889" fmla="*/ 1605702 h 2523383"/>
                <a:gd name="connsiteX3890" fmla="*/ 1701505 w 1939743"/>
                <a:gd name="connsiteY3890" fmla="*/ 1607024 h 2523383"/>
                <a:gd name="connsiteX3891" fmla="*/ 1705275 w 1939743"/>
                <a:gd name="connsiteY3891" fmla="*/ 1608049 h 2523383"/>
                <a:gd name="connsiteX3892" fmla="*/ 1704689 w 1939743"/>
                <a:gd name="connsiteY3892" fmla="*/ 1611953 h 2523383"/>
                <a:gd name="connsiteX3893" fmla="*/ 1704704 w 1939743"/>
                <a:gd name="connsiteY3893" fmla="*/ 1628461 h 2523383"/>
                <a:gd name="connsiteX3894" fmla="*/ 1703859 w 1939743"/>
                <a:gd name="connsiteY3894" fmla="*/ 1634273 h 2523383"/>
                <a:gd name="connsiteX3895" fmla="*/ 1702013 w 1939743"/>
                <a:gd name="connsiteY3895" fmla="*/ 1639335 h 2523383"/>
                <a:gd name="connsiteX3896" fmla="*/ 1699361 w 1939743"/>
                <a:gd name="connsiteY3896" fmla="*/ 1644162 h 2523383"/>
                <a:gd name="connsiteX3897" fmla="*/ 1696497 w 1939743"/>
                <a:gd name="connsiteY3897" fmla="*/ 1641002 h 2523383"/>
                <a:gd name="connsiteX3898" fmla="*/ 1695347 w 1939743"/>
                <a:gd name="connsiteY3898" fmla="*/ 1637763 h 2523383"/>
                <a:gd name="connsiteX3899" fmla="*/ 1694385 w 1939743"/>
                <a:gd name="connsiteY3899" fmla="*/ 1636104 h 2523383"/>
                <a:gd name="connsiteX3900" fmla="*/ 1693016 w 1939743"/>
                <a:gd name="connsiteY3900" fmla="*/ 1634751 h 2523383"/>
                <a:gd name="connsiteX3901" fmla="*/ 1691240 w 1939743"/>
                <a:gd name="connsiteY3901" fmla="*/ 1634109 h 2523383"/>
                <a:gd name="connsiteX3902" fmla="*/ 1689371 w 1939743"/>
                <a:gd name="connsiteY3902" fmla="*/ 1634086 h 2523383"/>
                <a:gd name="connsiteX3903" fmla="*/ 1687383 w 1939743"/>
                <a:gd name="connsiteY3903" fmla="*/ 1636988 h 2523383"/>
                <a:gd name="connsiteX3904" fmla="*/ 1685216 w 1939743"/>
                <a:gd name="connsiteY3904" fmla="*/ 1634485 h 2523383"/>
                <a:gd name="connsiteX3905" fmla="*/ 1683127 w 1939743"/>
                <a:gd name="connsiteY3905" fmla="*/ 1631449 h 2523383"/>
                <a:gd name="connsiteX3906" fmla="*/ 1683917 w 1939743"/>
                <a:gd name="connsiteY3906" fmla="*/ 1623477 h 2523383"/>
                <a:gd name="connsiteX3907" fmla="*/ 1684801 w 1939743"/>
                <a:gd name="connsiteY3907" fmla="*/ 1619472 h 2523383"/>
                <a:gd name="connsiteX3908" fmla="*/ 1684449 w 1939743"/>
                <a:gd name="connsiteY3908" fmla="*/ 1619495 h 2523383"/>
                <a:gd name="connsiteX3909" fmla="*/ 1683260 w 1939743"/>
                <a:gd name="connsiteY3909" fmla="*/ 1621396 h 2523383"/>
                <a:gd name="connsiteX3910" fmla="*/ 1680405 w 1939743"/>
                <a:gd name="connsiteY3910" fmla="*/ 1627248 h 2523383"/>
                <a:gd name="connsiteX3911" fmla="*/ 1678535 w 1939743"/>
                <a:gd name="connsiteY3911" fmla="*/ 1634360 h 2523383"/>
                <a:gd name="connsiteX3912" fmla="*/ 1676118 w 1939743"/>
                <a:gd name="connsiteY3912" fmla="*/ 1631629 h 2523383"/>
                <a:gd name="connsiteX3913" fmla="*/ 1673935 w 1939743"/>
                <a:gd name="connsiteY3913" fmla="*/ 1628218 h 2523383"/>
                <a:gd name="connsiteX3914" fmla="*/ 1672135 w 1939743"/>
                <a:gd name="connsiteY3914" fmla="*/ 1624791 h 2523383"/>
                <a:gd name="connsiteX3915" fmla="*/ 1669217 w 1939743"/>
                <a:gd name="connsiteY3915" fmla="*/ 1620825 h 2523383"/>
                <a:gd name="connsiteX3916" fmla="*/ 1666393 w 1939743"/>
                <a:gd name="connsiteY3916" fmla="*/ 1616147 h 2523383"/>
                <a:gd name="connsiteX3917" fmla="*/ 1664914 w 1939743"/>
                <a:gd name="connsiteY3917" fmla="*/ 1610623 h 2523383"/>
                <a:gd name="connsiteX3918" fmla="*/ 1664226 w 1939743"/>
                <a:gd name="connsiteY3918" fmla="*/ 1609481 h 2523383"/>
                <a:gd name="connsiteX3919" fmla="*/ 1662583 w 1939743"/>
                <a:gd name="connsiteY3919" fmla="*/ 1604857 h 2523383"/>
                <a:gd name="connsiteX3920" fmla="*/ 1661934 w 1939743"/>
                <a:gd name="connsiteY3920" fmla="*/ 1603535 h 2523383"/>
                <a:gd name="connsiteX3921" fmla="*/ 1661362 w 1939743"/>
                <a:gd name="connsiteY3921" fmla="*/ 1603089 h 2523383"/>
                <a:gd name="connsiteX3922" fmla="*/ 1659954 w 1939743"/>
                <a:gd name="connsiteY3922" fmla="*/ 1600195 h 2523383"/>
                <a:gd name="connsiteX3923" fmla="*/ 1660471 w 1939743"/>
                <a:gd name="connsiteY3923" fmla="*/ 1597089 h 2523383"/>
                <a:gd name="connsiteX3924" fmla="*/ 1662693 w 1939743"/>
                <a:gd name="connsiteY3924" fmla="*/ 1593412 h 2523383"/>
                <a:gd name="connsiteX3925" fmla="*/ 1664711 w 1939743"/>
                <a:gd name="connsiteY3925" fmla="*/ 1590767 h 2523383"/>
                <a:gd name="connsiteX3926" fmla="*/ 1668067 w 1939743"/>
                <a:gd name="connsiteY3926" fmla="*/ 1588154 h 2523383"/>
                <a:gd name="connsiteX3927" fmla="*/ 1671987 w 1939743"/>
                <a:gd name="connsiteY3927" fmla="*/ 1586683 h 2523383"/>
                <a:gd name="connsiteX3928" fmla="*/ 1673770 w 1939743"/>
                <a:gd name="connsiteY3928" fmla="*/ 1583296 h 2523383"/>
                <a:gd name="connsiteX3929" fmla="*/ 1675953 w 1939743"/>
                <a:gd name="connsiteY3929" fmla="*/ 1577108 h 2523383"/>
                <a:gd name="connsiteX3930" fmla="*/ 1678347 w 1939743"/>
                <a:gd name="connsiteY3930" fmla="*/ 1572781 h 2523383"/>
                <a:gd name="connsiteX3931" fmla="*/ 1680952 w 1939743"/>
                <a:gd name="connsiteY3931" fmla="*/ 1570333 h 2523383"/>
                <a:gd name="connsiteX3932" fmla="*/ 1679654 w 1939743"/>
                <a:gd name="connsiteY3932" fmla="*/ 1569871 h 2523383"/>
                <a:gd name="connsiteX3933" fmla="*/ 1676344 w 1939743"/>
                <a:gd name="connsiteY3933" fmla="*/ 1571975 h 2523383"/>
                <a:gd name="connsiteX3934" fmla="*/ 1674021 w 1939743"/>
                <a:gd name="connsiteY3934" fmla="*/ 1575034 h 2523383"/>
                <a:gd name="connsiteX3935" fmla="*/ 1671251 w 1939743"/>
                <a:gd name="connsiteY3935" fmla="*/ 1580112 h 2523383"/>
                <a:gd name="connsiteX3936" fmla="*/ 1668677 w 1939743"/>
                <a:gd name="connsiteY3936" fmla="*/ 1583343 h 2523383"/>
                <a:gd name="connsiteX3937" fmla="*/ 1662074 w 1939743"/>
                <a:gd name="connsiteY3937" fmla="*/ 1587090 h 2523383"/>
                <a:gd name="connsiteX3938" fmla="*/ 1659649 w 1939743"/>
                <a:gd name="connsiteY3938" fmla="*/ 1587841 h 2523383"/>
                <a:gd name="connsiteX3939" fmla="*/ 1656841 w 1939743"/>
                <a:gd name="connsiteY3939" fmla="*/ 1588240 h 2523383"/>
                <a:gd name="connsiteX3940" fmla="*/ 1650644 w 1939743"/>
                <a:gd name="connsiteY3940" fmla="*/ 1587716 h 2523383"/>
                <a:gd name="connsiteX3941" fmla="*/ 1649213 w 1939743"/>
                <a:gd name="connsiteY3941" fmla="*/ 1586457 h 2523383"/>
                <a:gd name="connsiteX3942" fmla="*/ 1649956 w 1939743"/>
                <a:gd name="connsiteY3942" fmla="*/ 1582873 h 2523383"/>
                <a:gd name="connsiteX3943" fmla="*/ 1654368 w 1939743"/>
                <a:gd name="connsiteY3943" fmla="*/ 1576458 h 2523383"/>
                <a:gd name="connsiteX3944" fmla="*/ 1653664 w 1939743"/>
                <a:gd name="connsiteY3944" fmla="*/ 1576005 h 2523383"/>
                <a:gd name="connsiteX3945" fmla="*/ 1652115 w 1939743"/>
                <a:gd name="connsiteY3945" fmla="*/ 1578281 h 2523383"/>
                <a:gd name="connsiteX3946" fmla="*/ 1649987 w 1939743"/>
                <a:gd name="connsiteY3946" fmla="*/ 1579854 h 2523383"/>
                <a:gd name="connsiteX3947" fmla="*/ 1648141 w 1939743"/>
                <a:gd name="connsiteY3947" fmla="*/ 1580660 h 2523383"/>
                <a:gd name="connsiteX3948" fmla="*/ 1645426 w 1939743"/>
                <a:gd name="connsiteY3948" fmla="*/ 1580370 h 2523383"/>
                <a:gd name="connsiteX3949" fmla="*/ 1642242 w 1939743"/>
                <a:gd name="connsiteY3949" fmla="*/ 1576372 h 2523383"/>
                <a:gd name="connsiteX3950" fmla="*/ 1640732 w 1939743"/>
                <a:gd name="connsiteY3950" fmla="*/ 1575136 h 2523383"/>
                <a:gd name="connsiteX3951" fmla="*/ 1637618 w 1939743"/>
                <a:gd name="connsiteY3951" fmla="*/ 1573751 h 2523383"/>
                <a:gd name="connsiteX3952" fmla="*/ 1636351 w 1939743"/>
                <a:gd name="connsiteY3952" fmla="*/ 1572374 h 2523383"/>
                <a:gd name="connsiteX3953" fmla="*/ 1631180 w 1939743"/>
                <a:gd name="connsiteY3953" fmla="*/ 1562486 h 2523383"/>
                <a:gd name="connsiteX3954" fmla="*/ 1630139 w 1939743"/>
                <a:gd name="connsiteY3954" fmla="*/ 1559849 h 2523383"/>
                <a:gd name="connsiteX3955" fmla="*/ 1629529 w 1939743"/>
                <a:gd name="connsiteY3955" fmla="*/ 1557244 h 2523383"/>
                <a:gd name="connsiteX3956" fmla="*/ 1627870 w 1939743"/>
                <a:gd name="connsiteY3956" fmla="*/ 1555061 h 2523383"/>
                <a:gd name="connsiteX3957" fmla="*/ 1625156 w 1939743"/>
                <a:gd name="connsiteY3957" fmla="*/ 1553277 h 2523383"/>
                <a:gd name="connsiteX3958" fmla="*/ 1624530 w 1939743"/>
                <a:gd name="connsiteY3958" fmla="*/ 1553575 h 2523383"/>
                <a:gd name="connsiteX3959" fmla="*/ 1625508 w 1939743"/>
                <a:gd name="connsiteY3959" fmla="*/ 1555804 h 2523383"/>
                <a:gd name="connsiteX3960" fmla="*/ 1625539 w 1939743"/>
                <a:gd name="connsiteY3960" fmla="*/ 1557721 h 2523383"/>
                <a:gd name="connsiteX3961" fmla="*/ 1623169 w 1939743"/>
                <a:gd name="connsiteY3961" fmla="*/ 1558918 h 2523383"/>
                <a:gd name="connsiteX3962" fmla="*/ 1620696 w 1939743"/>
                <a:gd name="connsiteY3962" fmla="*/ 1558504 h 2523383"/>
                <a:gd name="connsiteX3963" fmla="*/ 1618107 w 1939743"/>
                <a:gd name="connsiteY3963" fmla="*/ 1556477 h 2523383"/>
                <a:gd name="connsiteX3964" fmla="*/ 1617880 w 1939743"/>
                <a:gd name="connsiteY3964" fmla="*/ 1559200 h 2523383"/>
                <a:gd name="connsiteX3965" fmla="*/ 1620649 w 1939743"/>
                <a:gd name="connsiteY3965" fmla="*/ 1564019 h 2523383"/>
                <a:gd name="connsiteX3966" fmla="*/ 1620688 w 1939743"/>
                <a:gd name="connsiteY3966" fmla="*/ 1570098 h 2523383"/>
                <a:gd name="connsiteX3967" fmla="*/ 1619906 w 1939743"/>
                <a:gd name="connsiteY3967" fmla="*/ 1570724 h 2523383"/>
                <a:gd name="connsiteX3968" fmla="*/ 1618021 w 1939743"/>
                <a:gd name="connsiteY3968" fmla="*/ 1571076 h 2523383"/>
                <a:gd name="connsiteX3969" fmla="*/ 1616753 w 1939743"/>
                <a:gd name="connsiteY3969" fmla="*/ 1570325 h 2523383"/>
                <a:gd name="connsiteX3970" fmla="*/ 1612560 w 1939743"/>
                <a:gd name="connsiteY3970" fmla="*/ 1565787 h 2523383"/>
                <a:gd name="connsiteX3971" fmla="*/ 1608586 w 1939743"/>
                <a:gd name="connsiteY3971" fmla="*/ 1562619 h 2523383"/>
                <a:gd name="connsiteX3972" fmla="*/ 1605785 w 1939743"/>
                <a:gd name="connsiteY3972" fmla="*/ 1560858 h 2523383"/>
                <a:gd name="connsiteX3973" fmla="*/ 1605456 w 1939743"/>
                <a:gd name="connsiteY3973" fmla="*/ 1562110 h 2523383"/>
                <a:gd name="connsiteX3974" fmla="*/ 1607271 w 1939743"/>
                <a:gd name="connsiteY3974" fmla="*/ 1567594 h 2523383"/>
                <a:gd name="connsiteX3975" fmla="*/ 1609384 w 1939743"/>
                <a:gd name="connsiteY3975" fmla="*/ 1572985 h 2523383"/>
                <a:gd name="connsiteX3976" fmla="*/ 1612834 w 1939743"/>
                <a:gd name="connsiteY3976" fmla="*/ 1577413 h 2523383"/>
                <a:gd name="connsiteX3977" fmla="*/ 1618334 w 1939743"/>
                <a:gd name="connsiteY3977" fmla="*/ 1582670 h 2523383"/>
                <a:gd name="connsiteX3978" fmla="*/ 1620829 w 1939743"/>
                <a:gd name="connsiteY3978" fmla="*/ 1585690 h 2523383"/>
                <a:gd name="connsiteX3979" fmla="*/ 1618866 w 1939743"/>
                <a:gd name="connsiteY3979" fmla="*/ 1589938 h 2523383"/>
                <a:gd name="connsiteX3980" fmla="*/ 1617152 w 1939743"/>
                <a:gd name="connsiteY3980" fmla="*/ 1591323 h 2523383"/>
                <a:gd name="connsiteX3981" fmla="*/ 1616096 w 1939743"/>
                <a:gd name="connsiteY3981" fmla="*/ 1591761 h 2523383"/>
                <a:gd name="connsiteX3982" fmla="*/ 1612756 w 1939743"/>
                <a:gd name="connsiteY3982" fmla="*/ 1591761 h 2523383"/>
                <a:gd name="connsiteX3983" fmla="*/ 1606669 w 1939743"/>
                <a:gd name="connsiteY3983" fmla="*/ 1589414 h 2523383"/>
                <a:gd name="connsiteX3984" fmla="*/ 1603813 w 1939743"/>
                <a:gd name="connsiteY3984" fmla="*/ 1586793 h 2523383"/>
                <a:gd name="connsiteX3985" fmla="*/ 1599667 w 1939743"/>
                <a:gd name="connsiteY3985" fmla="*/ 1580519 h 2523383"/>
                <a:gd name="connsiteX3986" fmla="*/ 1592806 w 1939743"/>
                <a:gd name="connsiteY3986" fmla="*/ 1574025 h 2523383"/>
                <a:gd name="connsiteX3987" fmla="*/ 1591319 w 1939743"/>
                <a:gd name="connsiteY3987" fmla="*/ 1574064 h 2523383"/>
                <a:gd name="connsiteX3988" fmla="*/ 1586461 w 1939743"/>
                <a:gd name="connsiteY3988" fmla="*/ 1576701 h 2523383"/>
                <a:gd name="connsiteX3989" fmla="*/ 1587220 w 1939743"/>
                <a:gd name="connsiteY3989" fmla="*/ 1577123 h 2523383"/>
                <a:gd name="connsiteX3990" fmla="*/ 1590349 w 1939743"/>
                <a:gd name="connsiteY3990" fmla="*/ 1577311 h 2523383"/>
                <a:gd name="connsiteX3991" fmla="*/ 1592641 w 1939743"/>
                <a:gd name="connsiteY3991" fmla="*/ 1578156 h 2523383"/>
                <a:gd name="connsiteX3992" fmla="*/ 1598133 w 1939743"/>
                <a:gd name="connsiteY3992" fmla="*/ 1583265 h 2523383"/>
                <a:gd name="connsiteX3993" fmla="*/ 1598548 w 1939743"/>
                <a:gd name="connsiteY3993" fmla="*/ 1585424 h 2523383"/>
                <a:gd name="connsiteX3994" fmla="*/ 1597179 w 1939743"/>
                <a:gd name="connsiteY3994" fmla="*/ 1587818 h 2523383"/>
                <a:gd name="connsiteX3995" fmla="*/ 1597265 w 1939743"/>
                <a:gd name="connsiteY3995" fmla="*/ 1590838 h 2523383"/>
                <a:gd name="connsiteX3996" fmla="*/ 1598806 w 1939743"/>
                <a:gd name="connsiteY3996" fmla="*/ 1594468 h 2523383"/>
                <a:gd name="connsiteX3997" fmla="*/ 1600379 w 1939743"/>
                <a:gd name="connsiteY3997" fmla="*/ 1596784 h 2523383"/>
                <a:gd name="connsiteX3998" fmla="*/ 1603602 w 1939743"/>
                <a:gd name="connsiteY3998" fmla="*/ 1598411 h 2523383"/>
                <a:gd name="connsiteX3999" fmla="*/ 1605229 w 1939743"/>
                <a:gd name="connsiteY3999" fmla="*/ 1598630 h 2523383"/>
                <a:gd name="connsiteX4000" fmla="*/ 1605840 w 1939743"/>
                <a:gd name="connsiteY4000" fmla="*/ 1599678 h 2523383"/>
                <a:gd name="connsiteX4001" fmla="*/ 1603907 w 1939743"/>
                <a:gd name="connsiteY4001" fmla="*/ 1607705 h 2523383"/>
                <a:gd name="connsiteX4002" fmla="*/ 1603743 w 1939743"/>
                <a:gd name="connsiteY4002" fmla="*/ 1609888 h 2523383"/>
                <a:gd name="connsiteX4003" fmla="*/ 1604298 w 1939743"/>
                <a:gd name="connsiteY4003" fmla="*/ 1610795 h 2523383"/>
                <a:gd name="connsiteX4004" fmla="*/ 1604971 w 1939743"/>
                <a:gd name="connsiteY4004" fmla="*/ 1610866 h 2523383"/>
                <a:gd name="connsiteX4005" fmla="*/ 1609118 w 1939743"/>
                <a:gd name="connsiteY4005" fmla="*/ 1607588 h 2523383"/>
                <a:gd name="connsiteX4006" fmla="*/ 1610854 w 1939743"/>
                <a:gd name="connsiteY4006" fmla="*/ 1606782 h 2523383"/>
                <a:gd name="connsiteX4007" fmla="*/ 1612356 w 1939743"/>
                <a:gd name="connsiteY4007" fmla="*/ 1606618 h 2523383"/>
                <a:gd name="connsiteX4008" fmla="*/ 1614101 w 1939743"/>
                <a:gd name="connsiteY4008" fmla="*/ 1607541 h 2523383"/>
                <a:gd name="connsiteX4009" fmla="*/ 1616088 w 1939743"/>
                <a:gd name="connsiteY4009" fmla="*/ 1609551 h 2523383"/>
                <a:gd name="connsiteX4010" fmla="*/ 1617262 w 1939743"/>
                <a:gd name="connsiteY4010" fmla="*/ 1611617 h 2523383"/>
                <a:gd name="connsiteX4011" fmla="*/ 1617614 w 1939743"/>
                <a:gd name="connsiteY4011" fmla="*/ 1613745 h 2523383"/>
                <a:gd name="connsiteX4012" fmla="*/ 1618208 w 1939743"/>
                <a:gd name="connsiteY4012" fmla="*/ 1615137 h 2523383"/>
                <a:gd name="connsiteX4013" fmla="*/ 1622284 w 1939743"/>
                <a:gd name="connsiteY4013" fmla="*/ 1617383 h 2523383"/>
                <a:gd name="connsiteX4014" fmla="*/ 1621909 w 1939743"/>
                <a:gd name="connsiteY4014" fmla="*/ 1618431 h 2523383"/>
                <a:gd name="connsiteX4015" fmla="*/ 1617715 w 1939743"/>
                <a:gd name="connsiteY4015" fmla="*/ 1621795 h 2523383"/>
                <a:gd name="connsiteX4016" fmla="*/ 1617489 w 1939743"/>
                <a:gd name="connsiteY4016" fmla="*/ 1622319 h 2523383"/>
                <a:gd name="connsiteX4017" fmla="*/ 1618326 w 1939743"/>
                <a:gd name="connsiteY4017" fmla="*/ 1622562 h 2523383"/>
                <a:gd name="connsiteX4018" fmla="*/ 1620978 w 1939743"/>
                <a:gd name="connsiteY4018" fmla="*/ 1624565 h 2523383"/>
                <a:gd name="connsiteX4019" fmla="*/ 1623419 w 1939743"/>
                <a:gd name="connsiteY4019" fmla="*/ 1627694 h 2523383"/>
                <a:gd name="connsiteX4020" fmla="*/ 1624905 w 1939743"/>
                <a:gd name="connsiteY4020" fmla="*/ 1631410 h 2523383"/>
                <a:gd name="connsiteX4021" fmla="*/ 1625210 w 1939743"/>
                <a:gd name="connsiteY4021" fmla="*/ 1633233 h 2523383"/>
                <a:gd name="connsiteX4022" fmla="*/ 1625195 w 1939743"/>
                <a:gd name="connsiteY4022" fmla="*/ 1634970 h 2523383"/>
                <a:gd name="connsiteX4023" fmla="*/ 1625531 w 1939743"/>
                <a:gd name="connsiteY4023" fmla="*/ 1636002 h 2523383"/>
                <a:gd name="connsiteX4024" fmla="*/ 1626822 w 1939743"/>
                <a:gd name="connsiteY4024" fmla="*/ 1636182 h 2523383"/>
                <a:gd name="connsiteX4025" fmla="*/ 1627346 w 1939743"/>
                <a:gd name="connsiteY4025" fmla="*/ 1635525 h 2523383"/>
                <a:gd name="connsiteX4026" fmla="*/ 1627941 w 1939743"/>
                <a:gd name="connsiteY4026" fmla="*/ 1635650 h 2523383"/>
                <a:gd name="connsiteX4027" fmla="*/ 1628590 w 1939743"/>
                <a:gd name="connsiteY4027" fmla="*/ 1636558 h 2523383"/>
                <a:gd name="connsiteX4028" fmla="*/ 1629271 w 1939743"/>
                <a:gd name="connsiteY4028" fmla="*/ 1639390 h 2523383"/>
                <a:gd name="connsiteX4029" fmla="*/ 1630742 w 1939743"/>
                <a:gd name="connsiteY4029" fmla="*/ 1647659 h 2523383"/>
                <a:gd name="connsiteX4030" fmla="*/ 1631516 w 1939743"/>
                <a:gd name="connsiteY4030" fmla="*/ 1649975 h 2523383"/>
                <a:gd name="connsiteX4031" fmla="*/ 1631962 w 1939743"/>
                <a:gd name="connsiteY4031" fmla="*/ 1650053 h 2523383"/>
                <a:gd name="connsiteX4032" fmla="*/ 1632197 w 1939743"/>
                <a:gd name="connsiteY4032" fmla="*/ 1641776 h 2523383"/>
                <a:gd name="connsiteX4033" fmla="*/ 1632877 w 1939743"/>
                <a:gd name="connsiteY4033" fmla="*/ 1640399 h 2523383"/>
                <a:gd name="connsiteX4034" fmla="*/ 1635459 w 1939743"/>
                <a:gd name="connsiteY4034" fmla="*/ 1641870 h 2523383"/>
                <a:gd name="connsiteX4035" fmla="*/ 1639246 w 1939743"/>
                <a:gd name="connsiteY4035" fmla="*/ 1645101 h 2523383"/>
                <a:gd name="connsiteX4036" fmla="*/ 1641913 w 1939743"/>
                <a:gd name="connsiteY4036" fmla="*/ 1647964 h 2523383"/>
                <a:gd name="connsiteX4037" fmla="*/ 1642226 w 1939743"/>
                <a:gd name="connsiteY4037" fmla="*/ 1649302 h 2523383"/>
                <a:gd name="connsiteX4038" fmla="*/ 1640208 w 1939743"/>
                <a:gd name="connsiteY4038" fmla="*/ 1651900 h 2523383"/>
                <a:gd name="connsiteX4039" fmla="*/ 1640638 w 1939743"/>
                <a:gd name="connsiteY4039" fmla="*/ 1653050 h 2523383"/>
                <a:gd name="connsiteX4040" fmla="*/ 1642117 w 1939743"/>
                <a:gd name="connsiteY4040" fmla="*/ 1654740 h 2523383"/>
                <a:gd name="connsiteX4041" fmla="*/ 1643478 w 1939743"/>
                <a:gd name="connsiteY4041" fmla="*/ 1654098 h 2523383"/>
                <a:gd name="connsiteX4042" fmla="*/ 1644464 w 1939743"/>
                <a:gd name="connsiteY4042" fmla="*/ 1651203 h 2523383"/>
                <a:gd name="connsiteX4043" fmla="*/ 1646162 w 1939743"/>
                <a:gd name="connsiteY4043" fmla="*/ 1648348 h 2523383"/>
                <a:gd name="connsiteX4044" fmla="*/ 1648172 w 1939743"/>
                <a:gd name="connsiteY4044" fmla="*/ 1646322 h 2523383"/>
                <a:gd name="connsiteX4045" fmla="*/ 1651920 w 1939743"/>
                <a:gd name="connsiteY4045" fmla="*/ 1647988 h 2523383"/>
                <a:gd name="connsiteX4046" fmla="*/ 1655018 w 1939743"/>
                <a:gd name="connsiteY4046" fmla="*/ 1652252 h 2523383"/>
                <a:gd name="connsiteX4047" fmla="*/ 1655487 w 1939743"/>
                <a:gd name="connsiteY4047" fmla="*/ 1653715 h 2523383"/>
                <a:gd name="connsiteX4048" fmla="*/ 1657513 w 1939743"/>
                <a:gd name="connsiteY4048" fmla="*/ 1655553 h 2523383"/>
                <a:gd name="connsiteX4049" fmla="*/ 1659297 w 1939743"/>
                <a:gd name="connsiteY4049" fmla="*/ 1654528 h 2523383"/>
                <a:gd name="connsiteX4050" fmla="*/ 1662747 w 1939743"/>
                <a:gd name="connsiteY4050" fmla="*/ 1659395 h 2523383"/>
                <a:gd name="connsiteX4051" fmla="*/ 1661112 w 1939743"/>
                <a:gd name="connsiteY4051" fmla="*/ 1661593 h 2523383"/>
                <a:gd name="connsiteX4052" fmla="*/ 1657521 w 1939743"/>
                <a:gd name="connsiteY4052" fmla="*/ 1664785 h 2523383"/>
                <a:gd name="connsiteX4053" fmla="*/ 1657161 w 1939743"/>
                <a:gd name="connsiteY4053" fmla="*/ 1665864 h 2523383"/>
                <a:gd name="connsiteX4054" fmla="*/ 1658022 w 1939743"/>
                <a:gd name="connsiteY4054" fmla="*/ 1665622 h 2523383"/>
                <a:gd name="connsiteX4055" fmla="*/ 1664859 w 1939743"/>
                <a:gd name="connsiteY4055" fmla="*/ 1665622 h 2523383"/>
                <a:gd name="connsiteX4056" fmla="*/ 1666706 w 1939743"/>
                <a:gd name="connsiteY4056" fmla="*/ 1666897 h 2523383"/>
                <a:gd name="connsiteX4057" fmla="*/ 1667144 w 1939743"/>
                <a:gd name="connsiteY4057" fmla="*/ 1669338 h 2523383"/>
                <a:gd name="connsiteX4058" fmla="*/ 1664109 w 1939743"/>
                <a:gd name="connsiteY4058" fmla="*/ 1676105 h 2523383"/>
                <a:gd name="connsiteX4059" fmla="*/ 1661323 w 1939743"/>
                <a:gd name="connsiteY4059" fmla="*/ 1675503 h 2523383"/>
                <a:gd name="connsiteX4060" fmla="*/ 1657639 w 1939743"/>
                <a:gd name="connsiteY4060" fmla="*/ 1675339 h 2523383"/>
                <a:gd name="connsiteX4061" fmla="*/ 1655745 w 1939743"/>
                <a:gd name="connsiteY4061" fmla="*/ 1675699 h 2523383"/>
                <a:gd name="connsiteX4062" fmla="*/ 1656043 w 1939743"/>
                <a:gd name="connsiteY4062" fmla="*/ 1676575 h 2523383"/>
                <a:gd name="connsiteX4063" fmla="*/ 1661144 w 1939743"/>
                <a:gd name="connsiteY4063" fmla="*/ 1679681 h 2523383"/>
                <a:gd name="connsiteX4064" fmla="*/ 1662591 w 1939743"/>
                <a:gd name="connsiteY4064" fmla="*/ 1682231 h 2523383"/>
                <a:gd name="connsiteX4065" fmla="*/ 1664547 w 1939743"/>
                <a:gd name="connsiteY4065" fmla="*/ 1684836 h 2523383"/>
                <a:gd name="connsiteX4066" fmla="*/ 1665493 w 1939743"/>
                <a:gd name="connsiteY4066" fmla="*/ 1686980 h 2523383"/>
                <a:gd name="connsiteX4067" fmla="*/ 1665470 w 1939743"/>
                <a:gd name="connsiteY4067" fmla="*/ 1687966 h 2523383"/>
                <a:gd name="connsiteX4068" fmla="*/ 1664664 w 1939743"/>
                <a:gd name="connsiteY4068" fmla="*/ 1689444 h 2523383"/>
                <a:gd name="connsiteX4069" fmla="*/ 1665047 w 1939743"/>
                <a:gd name="connsiteY4069" fmla="*/ 1689937 h 2523383"/>
                <a:gd name="connsiteX4070" fmla="*/ 1668544 w 1939743"/>
                <a:gd name="connsiteY4070" fmla="*/ 1690907 h 2523383"/>
                <a:gd name="connsiteX4071" fmla="*/ 1670712 w 1939743"/>
                <a:gd name="connsiteY4071" fmla="*/ 1690039 h 2523383"/>
                <a:gd name="connsiteX4072" fmla="*/ 1673434 w 1939743"/>
                <a:gd name="connsiteY4072" fmla="*/ 1689710 h 2523383"/>
                <a:gd name="connsiteX4073" fmla="*/ 1675836 w 1939743"/>
                <a:gd name="connsiteY4073" fmla="*/ 1689953 h 2523383"/>
                <a:gd name="connsiteX4074" fmla="*/ 1676024 w 1939743"/>
                <a:gd name="connsiteY4074" fmla="*/ 1690876 h 2523383"/>
                <a:gd name="connsiteX4075" fmla="*/ 1675664 w 1939743"/>
                <a:gd name="connsiteY4075" fmla="*/ 1693309 h 2523383"/>
                <a:gd name="connsiteX4076" fmla="*/ 1673207 w 1939743"/>
                <a:gd name="connsiteY4076" fmla="*/ 1695554 h 2523383"/>
                <a:gd name="connsiteX4077" fmla="*/ 1673864 w 1939743"/>
                <a:gd name="connsiteY4077" fmla="*/ 1696079 h 2523383"/>
                <a:gd name="connsiteX4078" fmla="*/ 1676751 w 1939743"/>
                <a:gd name="connsiteY4078" fmla="*/ 1695437 h 2523383"/>
                <a:gd name="connsiteX4079" fmla="*/ 1678073 w 1939743"/>
                <a:gd name="connsiteY4079" fmla="*/ 1696485 h 2523383"/>
                <a:gd name="connsiteX4080" fmla="*/ 1679787 w 1939743"/>
                <a:gd name="connsiteY4080" fmla="*/ 1701805 h 2523383"/>
                <a:gd name="connsiteX4081" fmla="*/ 1681711 w 1939743"/>
                <a:gd name="connsiteY4081" fmla="*/ 1705967 h 2523383"/>
                <a:gd name="connsiteX4082" fmla="*/ 1680147 w 1939743"/>
                <a:gd name="connsiteY4082" fmla="*/ 1706922 h 2523383"/>
                <a:gd name="connsiteX4083" fmla="*/ 1678402 w 1939743"/>
                <a:gd name="connsiteY4083" fmla="*/ 1707282 h 2523383"/>
                <a:gd name="connsiteX4084" fmla="*/ 1678652 w 1939743"/>
                <a:gd name="connsiteY4084" fmla="*/ 1712570 h 2523383"/>
                <a:gd name="connsiteX4085" fmla="*/ 1679787 w 1939743"/>
                <a:gd name="connsiteY4085" fmla="*/ 1717969 h 2523383"/>
                <a:gd name="connsiteX4086" fmla="*/ 1679795 w 1939743"/>
                <a:gd name="connsiteY4086" fmla="*/ 1723124 h 2523383"/>
                <a:gd name="connsiteX4087" fmla="*/ 1679435 w 1939743"/>
                <a:gd name="connsiteY4087" fmla="*/ 1727693 h 2523383"/>
                <a:gd name="connsiteX4088" fmla="*/ 1677839 w 1939743"/>
                <a:gd name="connsiteY4088" fmla="*/ 1728702 h 2523383"/>
                <a:gd name="connsiteX4089" fmla="*/ 1676133 w 1939743"/>
                <a:gd name="connsiteY4089" fmla="*/ 1728601 h 2523383"/>
                <a:gd name="connsiteX4090" fmla="*/ 1675452 w 1939743"/>
                <a:gd name="connsiteY4090" fmla="*/ 1727458 h 2523383"/>
                <a:gd name="connsiteX4091" fmla="*/ 1671267 w 1939743"/>
                <a:gd name="connsiteY4091" fmla="*/ 1713752 h 2523383"/>
                <a:gd name="connsiteX4092" fmla="*/ 1670234 w 1939743"/>
                <a:gd name="connsiteY4092" fmla="*/ 1711264 h 2523383"/>
                <a:gd name="connsiteX4093" fmla="*/ 1668998 w 1939743"/>
                <a:gd name="connsiteY4093" fmla="*/ 1709089 h 2523383"/>
                <a:gd name="connsiteX4094" fmla="*/ 1664562 w 1939743"/>
                <a:gd name="connsiteY4094" fmla="*/ 1703104 h 2523383"/>
                <a:gd name="connsiteX4095" fmla="*/ 1664734 w 1939743"/>
                <a:gd name="connsiteY4095" fmla="*/ 1704066 h 2523383"/>
                <a:gd name="connsiteX4096" fmla="*/ 1665837 w 1939743"/>
                <a:gd name="connsiteY4096" fmla="*/ 1706828 h 2523383"/>
                <a:gd name="connsiteX4097" fmla="*/ 1666815 w 1939743"/>
                <a:gd name="connsiteY4097" fmla="*/ 1710935 h 2523383"/>
                <a:gd name="connsiteX4098" fmla="*/ 1668091 w 1939743"/>
                <a:gd name="connsiteY4098" fmla="*/ 1719087 h 2523383"/>
                <a:gd name="connsiteX4099" fmla="*/ 1668669 w 1939743"/>
                <a:gd name="connsiteY4099" fmla="*/ 1724313 h 2523383"/>
                <a:gd name="connsiteX4100" fmla="*/ 1668411 w 1939743"/>
                <a:gd name="connsiteY4100" fmla="*/ 1726293 h 2523383"/>
                <a:gd name="connsiteX4101" fmla="*/ 1667504 w 1939743"/>
                <a:gd name="connsiteY4101" fmla="*/ 1726778 h 2523383"/>
                <a:gd name="connsiteX4102" fmla="*/ 1667261 w 1939743"/>
                <a:gd name="connsiteY4102" fmla="*/ 1727724 h 2523383"/>
                <a:gd name="connsiteX4103" fmla="*/ 1667692 w 1939743"/>
                <a:gd name="connsiteY4103" fmla="*/ 1729133 h 2523383"/>
                <a:gd name="connsiteX4104" fmla="*/ 1671087 w 1939743"/>
                <a:gd name="connsiteY4104" fmla="*/ 1734429 h 2523383"/>
                <a:gd name="connsiteX4105" fmla="*/ 1672722 w 1939743"/>
                <a:gd name="connsiteY4105" fmla="*/ 1737605 h 2523383"/>
                <a:gd name="connsiteX4106" fmla="*/ 1673880 w 1939743"/>
                <a:gd name="connsiteY4106" fmla="*/ 1740899 h 2523383"/>
                <a:gd name="connsiteX4107" fmla="*/ 1674960 w 1939743"/>
                <a:gd name="connsiteY4107" fmla="*/ 1743121 h 2523383"/>
                <a:gd name="connsiteX4108" fmla="*/ 1675961 w 1939743"/>
                <a:gd name="connsiteY4108" fmla="*/ 1744271 h 2523383"/>
                <a:gd name="connsiteX4109" fmla="*/ 1675711 w 1939743"/>
                <a:gd name="connsiteY4109" fmla="*/ 1745218 h 2523383"/>
                <a:gd name="connsiteX4110" fmla="*/ 1674216 w 1939743"/>
                <a:gd name="connsiteY4110" fmla="*/ 1745945 h 2523383"/>
                <a:gd name="connsiteX4111" fmla="*/ 1671650 w 1939743"/>
                <a:gd name="connsiteY4111" fmla="*/ 1746297 h 2523383"/>
                <a:gd name="connsiteX4112" fmla="*/ 1670453 w 1939743"/>
                <a:gd name="connsiteY4112" fmla="*/ 1745851 h 2523383"/>
                <a:gd name="connsiteX4113" fmla="*/ 1665853 w 1939743"/>
                <a:gd name="connsiteY4113" fmla="*/ 1742808 h 2523383"/>
                <a:gd name="connsiteX4114" fmla="*/ 1665196 w 1939743"/>
                <a:gd name="connsiteY4114" fmla="*/ 1743762 h 2523383"/>
                <a:gd name="connsiteX4115" fmla="*/ 1667746 w 1939743"/>
                <a:gd name="connsiteY4115" fmla="*/ 1754856 h 2523383"/>
                <a:gd name="connsiteX4116" fmla="*/ 1667668 w 1939743"/>
                <a:gd name="connsiteY4116" fmla="*/ 1757493 h 2523383"/>
                <a:gd name="connsiteX4117" fmla="*/ 1666385 w 1939743"/>
                <a:gd name="connsiteY4117" fmla="*/ 1758431 h 2523383"/>
                <a:gd name="connsiteX4118" fmla="*/ 1664805 w 1939743"/>
                <a:gd name="connsiteY4118" fmla="*/ 1757336 h 2523383"/>
                <a:gd name="connsiteX4119" fmla="*/ 1662927 w 1939743"/>
                <a:gd name="connsiteY4119" fmla="*/ 1754199 h 2523383"/>
                <a:gd name="connsiteX4120" fmla="*/ 1660056 w 1939743"/>
                <a:gd name="connsiteY4120" fmla="*/ 1750702 h 2523383"/>
                <a:gd name="connsiteX4121" fmla="*/ 1656191 w 1939743"/>
                <a:gd name="connsiteY4121" fmla="*/ 1746829 h 2523383"/>
                <a:gd name="connsiteX4122" fmla="*/ 1652506 w 1939743"/>
                <a:gd name="connsiteY4122" fmla="*/ 1743794 h 2523383"/>
                <a:gd name="connsiteX4123" fmla="*/ 1651638 w 1939743"/>
                <a:gd name="connsiteY4123" fmla="*/ 1743872 h 2523383"/>
                <a:gd name="connsiteX4124" fmla="*/ 1651075 w 1939743"/>
                <a:gd name="connsiteY4124" fmla="*/ 1744772 h 2523383"/>
                <a:gd name="connsiteX4125" fmla="*/ 1650457 w 1939743"/>
                <a:gd name="connsiteY4125" fmla="*/ 1744920 h 2523383"/>
                <a:gd name="connsiteX4126" fmla="*/ 1649792 w 1939743"/>
                <a:gd name="connsiteY4126" fmla="*/ 1744318 h 2523383"/>
                <a:gd name="connsiteX4127" fmla="*/ 1648556 w 1939743"/>
                <a:gd name="connsiteY4127" fmla="*/ 1742034 h 2523383"/>
                <a:gd name="connsiteX4128" fmla="*/ 1647265 w 1939743"/>
                <a:gd name="connsiteY4128" fmla="*/ 1740477 h 2523383"/>
                <a:gd name="connsiteX4129" fmla="*/ 1641882 w 1939743"/>
                <a:gd name="connsiteY4129" fmla="*/ 1735321 h 2523383"/>
                <a:gd name="connsiteX4130" fmla="*/ 1641327 w 1939743"/>
                <a:gd name="connsiteY4130" fmla="*/ 1735266 h 2523383"/>
                <a:gd name="connsiteX4131" fmla="*/ 1641835 w 1939743"/>
                <a:gd name="connsiteY4131" fmla="*/ 1736815 h 2523383"/>
                <a:gd name="connsiteX4132" fmla="*/ 1642383 w 1939743"/>
                <a:gd name="connsiteY4132" fmla="*/ 1740203 h 2523383"/>
                <a:gd name="connsiteX4133" fmla="*/ 1641773 w 1939743"/>
                <a:gd name="connsiteY4133" fmla="*/ 1740938 h 2523383"/>
                <a:gd name="connsiteX4134" fmla="*/ 1640364 w 1939743"/>
                <a:gd name="connsiteY4134" fmla="*/ 1740664 h 2523383"/>
                <a:gd name="connsiteX4135" fmla="*/ 1637689 w 1939743"/>
                <a:gd name="connsiteY4135" fmla="*/ 1739186 h 2523383"/>
                <a:gd name="connsiteX4136" fmla="*/ 1635890 w 1939743"/>
                <a:gd name="connsiteY4136" fmla="*/ 1735798 h 2523383"/>
                <a:gd name="connsiteX4137" fmla="*/ 1633605 w 1939743"/>
                <a:gd name="connsiteY4137" fmla="*/ 1729892 h 2523383"/>
                <a:gd name="connsiteX4138" fmla="*/ 1632408 w 1939743"/>
                <a:gd name="connsiteY4138" fmla="*/ 1727654 h 2523383"/>
                <a:gd name="connsiteX4139" fmla="*/ 1632298 w 1939743"/>
                <a:gd name="connsiteY4139" fmla="*/ 1729109 h 2523383"/>
                <a:gd name="connsiteX4140" fmla="*/ 1632932 w 1939743"/>
                <a:gd name="connsiteY4140" fmla="*/ 1734734 h 2523383"/>
                <a:gd name="connsiteX4141" fmla="*/ 1632807 w 1939743"/>
                <a:gd name="connsiteY4141" fmla="*/ 1736620 h 2523383"/>
                <a:gd name="connsiteX4142" fmla="*/ 1631469 w 1939743"/>
                <a:gd name="connsiteY4142" fmla="*/ 1737128 h 2523383"/>
                <a:gd name="connsiteX4143" fmla="*/ 1630898 w 1939743"/>
                <a:gd name="connsiteY4143" fmla="*/ 1736612 h 2523383"/>
                <a:gd name="connsiteX4144" fmla="*/ 1630343 w 1939743"/>
                <a:gd name="connsiteY4144" fmla="*/ 1735118 h 2523383"/>
                <a:gd name="connsiteX4145" fmla="*/ 1629803 w 1939743"/>
                <a:gd name="connsiteY4145" fmla="*/ 1732638 h 2523383"/>
                <a:gd name="connsiteX4146" fmla="*/ 1628520 w 1939743"/>
                <a:gd name="connsiteY4146" fmla="*/ 1730744 h 2523383"/>
                <a:gd name="connsiteX4147" fmla="*/ 1626509 w 1939743"/>
                <a:gd name="connsiteY4147" fmla="*/ 1729453 h 2523383"/>
                <a:gd name="connsiteX4148" fmla="*/ 1625375 w 1939743"/>
                <a:gd name="connsiteY4148" fmla="*/ 1728092 h 2523383"/>
                <a:gd name="connsiteX4149" fmla="*/ 1624819 w 1939743"/>
                <a:gd name="connsiteY4149" fmla="*/ 1725675 h 2523383"/>
                <a:gd name="connsiteX4150" fmla="*/ 1624428 w 1939743"/>
                <a:gd name="connsiteY4150" fmla="*/ 1725119 h 2523383"/>
                <a:gd name="connsiteX4151" fmla="*/ 1620868 w 1939743"/>
                <a:gd name="connsiteY4151" fmla="*/ 1725683 h 2523383"/>
                <a:gd name="connsiteX4152" fmla="*/ 1619085 w 1939743"/>
                <a:gd name="connsiteY4152" fmla="*/ 1723938 h 2523383"/>
                <a:gd name="connsiteX4153" fmla="*/ 1613945 w 1939743"/>
                <a:gd name="connsiteY4153" fmla="*/ 1717045 h 2523383"/>
                <a:gd name="connsiteX4154" fmla="*/ 1609235 w 1939743"/>
                <a:gd name="connsiteY4154" fmla="*/ 1709535 h 2523383"/>
                <a:gd name="connsiteX4155" fmla="*/ 1606270 w 1939743"/>
                <a:gd name="connsiteY4155" fmla="*/ 1705545 h 2523383"/>
                <a:gd name="connsiteX4156" fmla="*/ 1605198 w 1939743"/>
                <a:gd name="connsiteY4156" fmla="*/ 1704598 h 2523383"/>
                <a:gd name="connsiteX4157" fmla="*/ 1606771 w 1939743"/>
                <a:gd name="connsiteY4157" fmla="*/ 1709480 h 2523383"/>
                <a:gd name="connsiteX4158" fmla="*/ 1608508 w 1939743"/>
                <a:gd name="connsiteY4158" fmla="*/ 1716654 h 2523383"/>
                <a:gd name="connsiteX4159" fmla="*/ 1608946 w 1939743"/>
                <a:gd name="connsiteY4159" fmla="*/ 1719917 h 2523383"/>
                <a:gd name="connsiteX4160" fmla="*/ 1608147 w 1939743"/>
                <a:gd name="connsiteY4160" fmla="*/ 1720065 h 2523383"/>
                <a:gd name="connsiteX4161" fmla="*/ 1606411 w 1939743"/>
                <a:gd name="connsiteY4161" fmla="*/ 1718618 h 2523383"/>
                <a:gd name="connsiteX4162" fmla="*/ 1597500 w 1939743"/>
                <a:gd name="connsiteY4162" fmla="*/ 1709371 h 2523383"/>
                <a:gd name="connsiteX4163" fmla="*/ 1592008 w 1939743"/>
                <a:gd name="connsiteY4163" fmla="*/ 1704997 h 2523383"/>
                <a:gd name="connsiteX4164" fmla="*/ 1588957 w 1939743"/>
                <a:gd name="connsiteY4164" fmla="*/ 1704223 h 2523383"/>
                <a:gd name="connsiteX4165" fmla="*/ 1583989 w 1939743"/>
                <a:gd name="connsiteY4165" fmla="*/ 1703691 h 2523383"/>
                <a:gd name="connsiteX4166" fmla="*/ 1582846 w 1939743"/>
                <a:gd name="connsiteY4166" fmla="*/ 1706100 h 2523383"/>
                <a:gd name="connsiteX4167" fmla="*/ 1585522 w 1939743"/>
                <a:gd name="connsiteY4167" fmla="*/ 1711436 h 2523383"/>
                <a:gd name="connsiteX4168" fmla="*/ 1588127 w 1939743"/>
                <a:gd name="connsiteY4168" fmla="*/ 1715449 h 2523383"/>
                <a:gd name="connsiteX4169" fmla="*/ 1590662 w 1939743"/>
                <a:gd name="connsiteY4169" fmla="*/ 1718141 h 2523383"/>
                <a:gd name="connsiteX4170" fmla="*/ 1594644 w 1939743"/>
                <a:gd name="connsiteY4170" fmla="*/ 1723367 h 2523383"/>
                <a:gd name="connsiteX4171" fmla="*/ 1598282 w 1939743"/>
                <a:gd name="connsiteY4171" fmla="*/ 1730071 h 2523383"/>
                <a:gd name="connsiteX4172" fmla="*/ 1599753 w 1939743"/>
                <a:gd name="connsiteY4172" fmla="*/ 1732129 h 2523383"/>
                <a:gd name="connsiteX4173" fmla="*/ 1604713 w 1939743"/>
                <a:gd name="connsiteY4173" fmla="*/ 1734977 h 2523383"/>
                <a:gd name="connsiteX4174" fmla="*/ 1607303 w 1939743"/>
                <a:gd name="connsiteY4174" fmla="*/ 1735736 h 2523383"/>
                <a:gd name="connsiteX4175" fmla="*/ 1609970 w 1939743"/>
                <a:gd name="connsiteY4175" fmla="*/ 1735955 h 2523383"/>
                <a:gd name="connsiteX4176" fmla="*/ 1610213 w 1939743"/>
                <a:gd name="connsiteY4176" fmla="*/ 1736964 h 2523383"/>
                <a:gd name="connsiteX4177" fmla="*/ 1608922 w 1939743"/>
                <a:gd name="connsiteY4177" fmla="*/ 1738849 h 2523383"/>
                <a:gd name="connsiteX4178" fmla="*/ 1608633 w 1939743"/>
                <a:gd name="connsiteY4178" fmla="*/ 1740007 h 2523383"/>
                <a:gd name="connsiteX4179" fmla="*/ 1614531 w 1939743"/>
                <a:gd name="connsiteY4179" fmla="*/ 1742965 h 2523383"/>
                <a:gd name="connsiteX4180" fmla="*/ 1616761 w 1939743"/>
                <a:gd name="connsiteY4180" fmla="*/ 1744607 h 2523383"/>
                <a:gd name="connsiteX4181" fmla="*/ 1618913 w 1939743"/>
                <a:gd name="connsiteY4181" fmla="*/ 1747330 h 2523383"/>
                <a:gd name="connsiteX4182" fmla="*/ 1620141 w 1939743"/>
                <a:gd name="connsiteY4182" fmla="*/ 1748003 h 2523383"/>
                <a:gd name="connsiteX4183" fmla="*/ 1625257 w 1939743"/>
                <a:gd name="connsiteY4183" fmla="*/ 1754840 h 2523383"/>
                <a:gd name="connsiteX4184" fmla="*/ 1626533 w 1939743"/>
                <a:gd name="connsiteY4184" fmla="*/ 1755928 h 2523383"/>
                <a:gd name="connsiteX4185" fmla="*/ 1631094 w 1939743"/>
                <a:gd name="connsiteY4185" fmla="*/ 1758142 h 2523383"/>
                <a:gd name="connsiteX4186" fmla="*/ 1632611 w 1939743"/>
                <a:gd name="connsiteY4186" fmla="*/ 1759558 h 2523383"/>
                <a:gd name="connsiteX4187" fmla="*/ 1635123 w 1939743"/>
                <a:gd name="connsiteY4187" fmla="*/ 1763939 h 2523383"/>
                <a:gd name="connsiteX4188" fmla="*/ 1636703 w 1939743"/>
                <a:gd name="connsiteY4188" fmla="*/ 1766169 h 2523383"/>
                <a:gd name="connsiteX4189" fmla="*/ 1638933 w 1939743"/>
                <a:gd name="connsiteY4189" fmla="*/ 1771434 h 2523383"/>
                <a:gd name="connsiteX4190" fmla="*/ 1640599 w 1939743"/>
                <a:gd name="connsiteY4190" fmla="*/ 1773757 h 2523383"/>
                <a:gd name="connsiteX4191" fmla="*/ 1644683 w 1939743"/>
                <a:gd name="connsiteY4191" fmla="*/ 1776410 h 2523383"/>
                <a:gd name="connsiteX4192" fmla="*/ 1646428 w 1939743"/>
                <a:gd name="connsiteY4192" fmla="*/ 1777169 h 2523383"/>
                <a:gd name="connsiteX4193" fmla="*/ 1647210 w 1939743"/>
                <a:gd name="connsiteY4193" fmla="*/ 1778170 h 2523383"/>
                <a:gd name="connsiteX4194" fmla="*/ 1646678 w 1939743"/>
                <a:gd name="connsiteY4194" fmla="*/ 1780548 h 2523383"/>
                <a:gd name="connsiteX4195" fmla="*/ 1646185 w 1939743"/>
                <a:gd name="connsiteY4195" fmla="*/ 1781542 h 2523383"/>
                <a:gd name="connsiteX4196" fmla="*/ 1643854 w 1939743"/>
                <a:gd name="connsiteY4196" fmla="*/ 1783169 h 2523383"/>
                <a:gd name="connsiteX4197" fmla="*/ 1644221 w 1939743"/>
                <a:gd name="connsiteY4197" fmla="*/ 1785438 h 2523383"/>
                <a:gd name="connsiteX4198" fmla="*/ 1645536 w 1939743"/>
                <a:gd name="connsiteY4198" fmla="*/ 1789475 h 2523383"/>
                <a:gd name="connsiteX4199" fmla="*/ 1645481 w 1939743"/>
                <a:gd name="connsiteY4199" fmla="*/ 1791970 h 2523383"/>
                <a:gd name="connsiteX4200" fmla="*/ 1644057 w 1939743"/>
                <a:gd name="connsiteY4200" fmla="*/ 1792941 h 2523383"/>
                <a:gd name="connsiteX4201" fmla="*/ 1641139 w 1939743"/>
                <a:gd name="connsiteY4201" fmla="*/ 1794091 h 2523383"/>
                <a:gd name="connsiteX4202" fmla="*/ 1639668 w 1939743"/>
                <a:gd name="connsiteY4202" fmla="*/ 1793997 h 2523383"/>
                <a:gd name="connsiteX4203" fmla="*/ 1637454 w 1939743"/>
                <a:gd name="connsiteY4203" fmla="*/ 1793042 h 2523383"/>
                <a:gd name="connsiteX4204" fmla="*/ 1634677 w 1939743"/>
                <a:gd name="connsiteY4204" fmla="*/ 1791415 h 2523383"/>
                <a:gd name="connsiteX4205" fmla="*/ 1629145 w 1939743"/>
                <a:gd name="connsiteY4205" fmla="*/ 1787355 h 2523383"/>
                <a:gd name="connsiteX4206" fmla="*/ 1620845 w 1939743"/>
                <a:gd name="connsiteY4206" fmla="*/ 1784538 h 2523383"/>
                <a:gd name="connsiteX4207" fmla="*/ 1617747 w 1939743"/>
                <a:gd name="connsiteY4207" fmla="*/ 1783028 h 2523383"/>
                <a:gd name="connsiteX4208" fmla="*/ 1616714 w 1939743"/>
                <a:gd name="connsiteY4208" fmla="*/ 1781667 h 2523383"/>
                <a:gd name="connsiteX4209" fmla="*/ 1615150 w 1939743"/>
                <a:gd name="connsiteY4209" fmla="*/ 1780861 h 2523383"/>
                <a:gd name="connsiteX4210" fmla="*/ 1594543 w 1939743"/>
                <a:gd name="connsiteY4210" fmla="*/ 1776918 h 2523383"/>
                <a:gd name="connsiteX4211" fmla="*/ 1591092 w 1939743"/>
                <a:gd name="connsiteY4211" fmla="*/ 1775948 h 2523383"/>
                <a:gd name="connsiteX4212" fmla="*/ 1588949 w 1939743"/>
                <a:gd name="connsiteY4212" fmla="*/ 1774743 h 2523383"/>
                <a:gd name="connsiteX4213" fmla="*/ 1586962 w 1939743"/>
                <a:gd name="connsiteY4213" fmla="*/ 1772960 h 2523383"/>
                <a:gd name="connsiteX4214" fmla="*/ 1579099 w 1939743"/>
                <a:gd name="connsiteY4214" fmla="*/ 1768883 h 2523383"/>
                <a:gd name="connsiteX4215" fmla="*/ 1578145 w 1939743"/>
                <a:gd name="connsiteY4215" fmla="*/ 1767992 h 2523383"/>
                <a:gd name="connsiteX4216" fmla="*/ 1572864 w 1939743"/>
                <a:gd name="connsiteY4216" fmla="*/ 1760974 h 2523383"/>
                <a:gd name="connsiteX4217" fmla="*/ 1568936 w 1939743"/>
                <a:gd name="connsiteY4217" fmla="*/ 1752728 h 2523383"/>
                <a:gd name="connsiteX4218" fmla="*/ 1567630 w 1939743"/>
                <a:gd name="connsiteY4218" fmla="*/ 1751617 h 2523383"/>
                <a:gd name="connsiteX4219" fmla="*/ 1563358 w 1939743"/>
                <a:gd name="connsiteY4219" fmla="*/ 1750530 h 2523383"/>
                <a:gd name="connsiteX4220" fmla="*/ 1559791 w 1939743"/>
                <a:gd name="connsiteY4220" fmla="*/ 1751218 h 2523383"/>
                <a:gd name="connsiteX4221" fmla="*/ 1557397 w 1939743"/>
                <a:gd name="connsiteY4221" fmla="*/ 1752126 h 2523383"/>
                <a:gd name="connsiteX4222" fmla="*/ 1553767 w 1939743"/>
                <a:gd name="connsiteY4222" fmla="*/ 1751828 h 2523383"/>
                <a:gd name="connsiteX4223" fmla="*/ 1551396 w 1939743"/>
                <a:gd name="connsiteY4223" fmla="*/ 1750483 h 2523383"/>
                <a:gd name="connsiteX4224" fmla="*/ 1546405 w 1939743"/>
                <a:gd name="connsiteY4224" fmla="*/ 1746751 h 2523383"/>
                <a:gd name="connsiteX4225" fmla="*/ 1541351 w 1939743"/>
                <a:gd name="connsiteY4225" fmla="*/ 1744764 h 2523383"/>
                <a:gd name="connsiteX4226" fmla="*/ 1536947 w 1939743"/>
                <a:gd name="connsiteY4226" fmla="*/ 1741494 h 2523383"/>
                <a:gd name="connsiteX4227" fmla="*/ 1534670 w 1939743"/>
                <a:gd name="connsiteY4227" fmla="*/ 1740336 h 2523383"/>
                <a:gd name="connsiteX4228" fmla="*/ 1534881 w 1939743"/>
                <a:gd name="connsiteY4228" fmla="*/ 1739499 h 2523383"/>
                <a:gd name="connsiteX4229" fmla="*/ 1538175 w 1939743"/>
                <a:gd name="connsiteY4229" fmla="*/ 1734609 h 2523383"/>
                <a:gd name="connsiteX4230" fmla="*/ 1537150 w 1939743"/>
                <a:gd name="connsiteY4230" fmla="*/ 1734679 h 2523383"/>
                <a:gd name="connsiteX4231" fmla="*/ 1531423 w 1939743"/>
                <a:gd name="connsiteY4231" fmla="*/ 1738403 h 2523383"/>
                <a:gd name="connsiteX4232" fmla="*/ 1529365 w 1939743"/>
                <a:gd name="connsiteY4232" fmla="*/ 1737261 h 2523383"/>
                <a:gd name="connsiteX4233" fmla="*/ 1525986 w 1939743"/>
                <a:gd name="connsiteY4233" fmla="*/ 1734335 h 2523383"/>
                <a:gd name="connsiteX4234" fmla="*/ 1523443 w 1939743"/>
                <a:gd name="connsiteY4234" fmla="*/ 1731386 h 2523383"/>
                <a:gd name="connsiteX4235" fmla="*/ 1518209 w 1939743"/>
                <a:gd name="connsiteY4235" fmla="*/ 1723195 h 2523383"/>
                <a:gd name="connsiteX4236" fmla="*/ 1515205 w 1939743"/>
                <a:gd name="connsiteY4236" fmla="*/ 1720214 h 2523383"/>
                <a:gd name="connsiteX4237" fmla="*/ 1515628 w 1939743"/>
                <a:gd name="connsiteY4237" fmla="*/ 1719541 h 2523383"/>
                <a:gd name="connsiteX4238" fmla="*/ 1519007 w 1939743"/>
                <a:gd name="connsiteY4238" fmla="*/ 1719267 h 2523383"/>
                <a:gd name="connsiteX4239" fmla="*/ 1521699 w 1939743"/>
                <a:gd name="connsiteY4239" fmla="*/ 1719525 h 2523383"/>
                <a:gd name="connsiteX4240" fmla="*/ 1523506 w 1939743"/>
                <a:gd name="connsiteY4240" fmla="*/ 1718845 h 2523383"/>
                <a:gd name="connsiteX4241" fmla="*/ 1526987 w 1939743"/>
                <a:gd name="connsiteY4241" fmla="*/ 1715496 h 2523383"/>
                <a:gd name="connsiteX4242" fmla="*/ 1528489 w 1939743"/>
                <a:gd name="connsiteY4242" fmla="*/ 1713384 h 2523383"/>
                <a:gd name="connsiteX4243" fmla="*/ 1528638 w 1939743"/>
                <a:gd name="connsiteY4243" fmla="*/ 1712140 h 2523383"/>
                <a:gd name="connsiteX4244" fmla="*/ 1525728 w 1939743"/>
                <a:gd name="connsiteY4244" fmla="*/ 1711827 h 2523383"/>
                <a:gd name="connsiteX4245" fmla="*/ 1525102 w 1939743"/>
                <a:gd name="connsiteY4245" fmla="*/ 1711225 h 2523383"/>
                <a:gd name="connsiteX4246" fmla="*/ 1524585 w 1939743"/>
                <a:gd name="connsiteY4246" fmla="*/ 1709848 h 2523383"/>
                <a:gd name="connsiteX4247" fmla="*/ 1523248 w 1939743"/>
                <a:gd name="connsiteY4247" fmla="*/ 1708080 h 2523383"/>
                <a:gd name="connsiteX4248" fmla="*/ 1521080 w 1939743"/>
                <a:gd name="connsiteY4248" fmla="*/ 1705928 h 2523383"/>
                <a:gd name="connsiteX4249" fmla="*/ 1518616 w 1939743"/>
                <a:gd name="connsiteY4249" fmla="*/ 1704997 h 2523383"/>
                <a:gd name="connsiteX4250" fmla="*/ 1510151 w 1939743"/>
                <a:gd name="connsiteY4250" fmla="*/ 1705795 h 2523383"/>
                <a:gd name="connsiteX4251" fmla="*/ 1508680 w 1939743"/>
                <a:gd name="connsiteY4251" fmla="*/ 1704849 h 2523383"/>
                <a:gd name="connsiteX4252" fmla="*/ 1508712 w 1939743"/>
                <a:gd name="connsiteY4252" fmla="*/ 1703409 h 2523383"/>
                <a:gd name="connsiteX4253" fmla="*/ 1510362 w 1939743"/>
                <a:gd name="connsiteY4253" fmla="*/ 1699349 h 2523383"/>
                <a:gd name="connsiteX4254" fmla="*/ 1511262 w 1939743"/>
                <a:gd name="connsiteY4254" fmla="*/ 1697714 h 2523383"/>
                <a:gd name="connsiteX4255" fmla="*/ 1511552 w 1939743"/>
                <a:gd name="connsiteY4255" fmla="*/ 1696806 h 2523383"/>
                <a:gd name="connsiteX4256" fmla="*/ 1511223 w 1939743"/>
                <a:gd name="connsiteY4256" fmla="*/ 1696634 h 2523383"/>
                <a:gd name="connsiteX4257" fmla="*/ 1510081 w 1939743"/>
                <a:gd name="connsiteY4257" fmla="*/ 1696736 h 2523383"/>
                <a:gd name="connsiteX4258" fmla="*/ 1505176 w 1939743"/>
                <a:gd name="connsiteY4258" fmla="*/ 1700381 h 2523383"/>
                <a:gd name="connsiteX4259" fmla="*/ 1504111 w 1939743"/>
                <a:gd name="connsiteY4259" fmla="*/ 1700116 h 2523383"/>
                <a:gd name="connsiteX4260" fmla="*/ 1502187 w 1939743"/>
                <a:gd name="connsiteY4260" fmla="*/ 1696266 h 2523383"/>
                <a:gd name="connsiteX4261" fmla="*/ 1501021 w 1939743"/>
                <a:gd name="connsiteY4261" fmla="*/ 1691862 h 2523383"/>
                <a:gd name="connsiteX4262" fmla="*/ 1500168 w 1939743"/>
                <a:gd name="connsiteY4262" fmla="*/ 1690313 h 2523383"/>
                <a:gd name="connsiteX4263" fmla="*/ 1499034 w 1939743"/>
                <a:gd name="connsiteY4263" fmla="*/ 1689789 h 2523383"/>
                <a:gd name="connsiteX4264" fmla="*/ 1495005 w 1939743"/>
                <a:gd name="connsiteY4264" fmla="*/ 1685439 h 2523383"/>
                <a:gd name="connsiteX4265" fmla="*/ 1489270 w 1939743"/>
                <a:gd name="connsiteY4265" fmla="*/ 1677138 h 2523383"/>
                <a:gd name="connsiteX4266" fmla="*/ 1487158 w 1939743"/>
                <a:gd name="connsiteY4266" fmla="*/ 1674533 h 2523383"/>
                <a:gd name="connsiteX4267" fmla="*/ 1484811 w 1939743"/>
                <a:gd name="connsiteY4267" fmla="*/ 1672194 h 2523383"/>
                <a:gd name="connsiteX4268" fmla="*/ 1483113 w 1939743"/>
                <a:gd name="connsiteY4268" fmla="*/ 1671200 h 2523383"/>
                <a:gd name="connsiteX4269" fmla="*/ 1483356 w 1939743"/>
                <a:gd name="connsiteY4269" fmla="*/ 1669972 h 2523383"/>
                <a:gd name="connsiteX4270" fmla="*/ 1486986 w 1939743"/>
                <a:gd name="connsiteY4270" fmla="*/ 1663009 h 2523383"/>
                <a:gd name="connsiteX4271" fmla="*/ 1487135 w 1939743"/>
                <a:gd name="connsiteY4271" fmla="*/ 1661867 h 2523383"/>
                <a:gd name="connsiteX4272" fmla="*/ 1484021 w 1939743"/>
                <a:gd name="connsiteY4272" fmla="*/ 1662297 h 2523383"/>
                <a:gd name="connsiteX4273" fmla="*/ 1479327 w 1939743"/>
                <a:gd name="connsiteY4273" fmla="*/ 1660850 h 2523383"/>
                <a:gd name="connsiteX4274" fmla="*/ 1477097 w 1939743"/>
                <a:gd name="connsiteY4274" fmla="*/ 1662602 h 2523383"/>
                <a:gd name="connsiteX4275" fmla="*/ 1475681 w 1939743"/>
                <a:gd name="connsiteY4275" fmla="*/ 1662704 h 2523383"/>
                <a:gd name="connsiteX4276" fmla="*/ 1474030 w 1939743"/>
                <a:gd name="connsiteY4276" fmla="*/ 1661726 h 2523383"/>
                <a:gd name="connsiteX4277" fmla="*/ 1473099 w 1939743"/>
                <a:gd name="connsiteY4277" fmla="*/ 1662094 h 2523383"/>
                <a:gd name="connsiteX4278" fmla="*/ 1472223 w 1939743"/>
                <a:gd name="connsiteY4278" fmla="*/ 1667813 h 2523383"/>
                <a:gd name="connsiteX4279" fmla="*/ 1471550 w 1939743"/>
                <a:gd name="connsiteY4279" fmla="*/ 1669244 h 2523383"/>
                <a:gd name="connsiteX4280" fmla="*/ 1470572 w 1939743"/>
                <a:gd name="connsiteY4280" fmla="*/ 1670011 h 2523383"/>
                <a:gd name="connsiteX4281" fmla="*/ 1469712 w 1939743"/>
                <a:gd name="connsiteY4281" fmla="*/ 1669909 h 2523383"/>
                <a:gd name="connsiteX4282" fmla="*/ 1468969 w 1939743"/>
                <a:gd name="connsiteY4282" fmla="*/ 1668939 h 2523383"/>
                <a:gd name="connsiteX4283" fmla="*/ 1468984 w 1939743"/>
                <a:gd name="connsiteY4283" fmla="*/ 1667609 h 2523383"/>
                <a:gd name="connsiteX4284" fmla="*/ 1468272 w 1939743"/>
                <a:gd name="connsiteY4284" fmla="*/ 1660576 h 2523383"/>
                <a:gd name="connsiteX4285" fmla="*/ 1466637 w 1939743"/>
                <a:gd name="connsiteY4285" fmla="*/ 1659535 h 2523383"/>
                <a:gd name="connsiteX4286" fmla="*/ 1462014 w 1939743"/>
                <a:gd name="connsiteY4286" fmla="*/ 1659262 h 2523383"/>
                <a:gd name="connsiteX4287" fmla="*/ 1461020 w 1939743"/>
                <a:gd name="connsiteY4287" fmla="*/ 1658690 h 2523383"/>
                <a:gd name="connsiteX4288" fmla="*/ 1459894 w 1939743"/>
                <a:gd name="connsiteY4288" fmla="*/ 1657384 h 2523383"/>
                <a:gd name="connsiteX4289" fmla="*/ 1458931 w 1939743"/>
                <a:gd name="connsiteY4289" fmla="*/ 1654959 h 2523383"/>
                <a:gd name="connsiteX4290" fmla="*/ 1458133 w 1939743"/>
                <a:gd name="connsiteY4290" fmla="*/ 1651422 h 2523383"/>
                <a:gd name="connsiteX4291" fmla="*/ 1457218 w 1939743"/>
                <a:gd name="connsiteY4291" fmla="*/ 1649474 h 2523383"/>
                <a:gd name="connsiteX4292" fmla="*/ 1456185 w 1939743"/>
                <a:gd name="connsiteY4292" fmla="*/ 1649130 h 2523383"/>
                <a:gd name="connsiteX4293" fmla="*/ 1455356 w 1939743"/>
                <a:gd name="connsiteY4293" fmla="*/ 1649420 h 2523383"/>
                <a:gd name="connsiteX4294" fmla="*/ 1454730 w 1939743"/>
                <a:gd name="connsiteY4294" fmla="*/ 1650335 h 2523383"/>
                <a:gd name="connsiteX4295" fmla="*/ 1453290 w 1939743"/>
                <a:gd name="connsiteY4295" fmla="*/ 1650906 h 2523383"/>
                <a:gd name="connsiteX4296" fmla="*/ 1451029 w 1939743"/>
                <a:gd name="connsiteY4296" fmla="*/ 1651125 h 2523383"/>
                <a:gd name="connsiteX4297" fmla="*/ 1450959 w 1939743"/>
                <a:gd name="connsiteY4297" fmla="*/ 1652486 h 2523383"/>
                <a:gd name="connsiteX4298" fmla="*/ 1453079 w 1939743"/>
                <a:gd name="connsiteY4298" fmla="*/ 1654990 h 2523383"/>
                <a:gd name="connsiteX4299" fmla="*/ 1455129 w 1939743"/>
                <a:gd name="connsiteY4299" fmla="*/ 1658557 h 2523383"/>
                <a:gd name="connsiteX4300" fmla="*/ 1457100 w 1939743"/>
                <a:gd name="connsiteY4300" fmla="*/ 1663173 h 2523383"/>
                <a:gd name="connsiteX4301" fmla="*/ 1455904 w 1939743"/>
                <a:gd name="connsiteY4301" fmla="*/ 1666264 h 2523383"/>
                <a:gd name="connsiteX4302" fmla="*/ 1451530 w 1939743"/>
                <a:gd name="connsiteY4302" fmla="*/ 1667836 h 2523383"/>
                <a:gd name="connsiteX4303" fmla="*/ 1447720 w 1939743"/>
                <a:gd name="connsiteY4303" fmla="*/ 1668298 h 2523383"/>
                <a:gd name="connsiteX4304" fmla="*/ 1444473 w 1939743"/>
                <a:gd name="connsiteY4304" fmla="*/ 1667648 h 2523383"/>
                <a:gd name="connsiteX4305" fmla="*/ 1441986 w 1939743"/>
                <a:gd name="connsiteY4305" fmla="*/ 1666576 h 2523383"/>
                <a:gd name="connsiteX4306" fmla="*/ 1438488 w 1939743"/>
                <a:gd name="connsiteY4306" fmla="*/ 1664010 h 2523383"/>
                <a:gd name="connsiteX4307" fmla="*/ 1433497 w 1939743"/>
                <a:gd name="connsiteY4307" fmla="*/ 1664848 h 2523383"/>
                <a:gd name="connsiteX4308" fmla="*/ 1432363 w 1939743"/>
                <a:gd name="connsiteY4308" fmla="*/ 1671583 h 2523383"/>
                <a:gd name="connsiteX4309" fmla="*/ 1431299 w 1939743"/>
                <a:gd name="connsiteY4309" fmla="*/ 1671951 h 2523383"/>
                <a:gd name="connsiteX4310" fmla="*/ 1426542 w 1939743"/>
                <a:gd name="connsiteY4310" fmla="*/ 1671779 h 2523383"/>
                <a:gd name="connsiteX4311" fmla="*/ 1424649 w 1939743"/>
                <a:gd name="connsiteY4311" fmla="*/ 1672374 h 2523383"/>
                <a:gd name="connsiteX4312" fmla="*/ 1418304 w 1939743"/>
                <a:gd name="connsiteY4312" fmla="*/ 1676082 h 2523383"/>
                <a:gd name="connsiteX4313" fmla="*/ 1416372 w 1939743"/>
                <a:gd name="connsiteY4313" fmla="*/ 1676598 h 2523383"/>
                <a:gd name="connsiteX4314" fmla="*/ 1414901 w 1939743"/>
                <a:gd name="connsiteY4314" fmla="*/ 1676160 h 2523383"/>
                <a:gd name="connsiteX4315" fmla="*/ 1413477 w 1939743"/>
                <a:gd name="connsiteY4315" fmla="*/ 1677052 h 2523383"/>
                <a:gd name="connsiteX4316" fmla="*/ 1411341 w 1939743"/>
                <a:gd name="connsiteY4316" fmla="*/ 1679172 h 2523383"/>
                <a:gd name="connsiteX4317" fmla="*/ 1408439 w 1939743"/>
                <a:gd name="connsiteY4317" fmla="*/ 1679391 h 2523383"/>
                <a:gd name="connsiteX4318" fmla="*/ 1404762 w 1939743"/>
                <a:gd name="connsiteY4318" fmla="*/ 1677717 h 2523383"/>
                <a:gd name="connsiteX4319" fmla="*/ 1401640 w 1939743"/>
                <a:gd name="connsiteY4319" fmla="*/ 1676997 h 2523383"/>
                <a:gd name="connsiteX4320" fmla="*/ 1399074 w 1939743"/>
                <a:gd name="connsiteY4320" fmla="*/ 1677232 h 2523383"/>
                <a:gd name="connsiteX4321" fmla="*/ 1396430 w 1939743"/>
                <a:gd name="connsiteY4321" fmla="*/ 1676246 h 2523383"/>
                <a:gd name="connsiteX4322" fmla="*/ 1393707 w 1939743"/>
                <a:gd name="connsiteY4322" fmla="*/ 1674024 h 2523383"/>
                <a:gd name="connsiteX4323" fmla="*/ 1391493 w 1939743"/>
                <a:gd name="connsiteY4323" fmla="*/ 1673031 h 2523383"/>
                <a:gd name="connsiteX4324" fmla="*/ 1388575 w 1939743"/>
                <a:gd name="connsiteY4324" fmla="*/ 1673195 h 2523383"/>
                <a:gd name="connsiteX4325" fmla="*/ 1387902 w 1939743"/>
                <a:gd name="connsiteY4325" fmla="*/ 1672843 h 2523383"/>
                <a:gd name="connsiteX4326" fmla="*/ 1383646 w 1939743"/>
                <a:gd name="connsiteY4326" fmla="*/ 1668071 h 2523383"/>
                <a:gd name="connsiteX4327" fmla="*/ 1382324 w 1939743"/>
                <a:gd name="connsiteY4327" fmla="*/ 1666123 h 2523383"/>
                <a:gd name="connsiteX4328" fmla="*/ 1379484 w 1939743"/>
                <a:gd name="connsiteY4328" fmla="*/ 1660075 h 2523383"/>
                <a:gd name="connsiteX4329" fmla="*/ 1378984 w 1939743"/>
                <a:gd name="connsiteY4329" fmla="*/ 1657673 h 2523383"/>
                <a:gd name="connsiteX4330" fmla="*/ 1378905 w 1939743"/>
                <a:gd name="connsiteY4330" fmla="*/ 1655099 h 2523383"/>
                <a:gd name="connsiteX4331" fmla="*/ 1379156 w 1939743"/>
                <a:gd name="connsiteY4331" fmla="*/ 1653198 h 2523383"/>
                <a:gd name="connsiteX4332" fmla="*/ 1380141 w 1939743"/>
                <a:gd name="connsiteY4332" fmla="*/ 1650319 h 2523383"/>
                <a:gd name="connsiteX4333" fmla="*/ 1381221 w 1939743"/>
                <a:gd name="connsiteY4333" fmla="*/ 1643529 h 2523383"/>
                <a:gd name="connsiteX4334" fmla="*/ 1382105 w 1939743"/>
                <a:gd name="connsiteY4334" fmla="*/ 1641268 h 2523383"/>
                <a:gd name="connsiteX4335" fmla="*/ 1383435 w 1939743"/>
                <a:gd name="connsiteY4335" fmla="*/ 1639210 h 2523383"/>
                <a:gd name="connsiteX4336" fmla="*/ 1386040 w 1939743"/>
                <a:gd name="connsiteY4336" fmla="*/ 1636597 h 2523383"/>
                <a:gd name="connsiteX4337" fmla="*/ 1395452 w 1939743"/>
                <a:gd name="connsiteY4337" fmla="*/ 1631981 h 2523383"/>
                <a:gd name="connsiteX4338" fmla="*/ 1397353 w 1939743"/>
                <a:gd name="connsiteY4338" fmla="*/ 1630150 h 2523383"/>
                <a:gd name="connsiteX4339" fmla="*/ 1397290 w 1939743"/>
                <a:gd name="connsiteY4339" fmla="*/ 1628938 h 2523383"/>
                <a:gd name="connsiteX4340" fmla="*/ 1395147 w 1939743"/>
                <a:gd name="connsiteY4340" fmla="*/ 1623258 h 2523383"/>
                <a:gd name="connsiteX4341" fmla="*/ 1395170 w 1939743"/>
                <a:gd name="connsiteY4341" fmla="*/ 1621795 h 2523383"/>
                <a:gd name="connsiteX4342" fmla="*/ 1395890 w 1939743"/>
                <a:gd name="connsiteY4342" fmla="*/ 1620942 h 2523383"/>
                <a:gd name="connsiteX4343" fmla="*/ 1397415 w 1939743"/>
                <a:gd name="connsiteY4343" fmla="*/ 1617610 h 2523383"/>
                <a:gd name="connsiteX4344" fmla="*/ 1398104 w 1939743"/>
                <a:gd name="connsiteY4344" fmla="*/ 1616679 h 2523383"/>
                <a:gd name="connsiteX4345" fmla="*/ 1399763 w 1939743"/>
                <a:gd name="connsiteY4345" fmla="*/ 1616162 h 2523383"/>
                <a:gd name="connsiteX4346" fmla="*/ 1403213 w 1939743"/>
                <a:gd name="connsiteY4346" fmla="*/ 1617852 h 2523383"/>
                <a:gd name="connsiteX4347" fmla="*/ 1406186 w 1939743"/>
                <a:gd name="connsiteY4347" fmla="*/ 1618533 h 2523383"/>
                <a:gd name="connsiteX4348" fmla="*/ 1410128 w 1939743"/>
                <a:gd name="connsiteY4348" fmla="*/ 1618752 h 2523383"/>
                <a:gd name="connsiteX4349" fmla="*/ 1416653 w 1939743"/>
                <a:gd name="connsiteY4349" fmla="*/ 1621075 h 2523383"/>
                <a:gd name="connsiteX4350" fmla="*/ 1425760 w 1939743"/>
                <a:gd name="connsiteY4350" fmla="*/ 1625496 h 2523383"/>
                <a:gd name="connsiteX4351" fmla="*/ 1430994 w 1939743"/>
                <a:gd name="connsiteY4351" fmla="*/ 1628562 h 2523383"/>
                <a:gd name="connsiteX4352" fmla="*/ 1434952 w 1939743"/>
                <a:gd name="connsiteY4352" fmla="*/ 1633069 h 2523383"/>
                <a:gd name="connsiteX4353" fmla="*/ 1437769 w 1939743"/>
                <a:gd name="connsiteY4353" fmla="*/ 1637481 h 2523383"/>
                <a:gd name="connsiteX4354" fmla="*/ 1438168 w 1939743"/>
                <a:gd name="connsiteY4354" fmla="*/ 1639711 h 2523383"/>
                <a:gd name="connsiteX4355" fmla="*/ 1436861 w 1939743"/>
                <a:gd name="connsiteY4355" fmla="*/ 1643137 h 2523383"/>
                <a:gd name="connsiteX4356" fmla="*/ 1436204 w 1939743"/>
                <a:gd name="connsiteY4356" fmla="*/ 1644139 h 2523383"/>
                <a:gd name="connsiteX4357" fmla="*/ 1436243 w 1939743"/>
                <a:gd name="connsiteY4357" fmla="*/ 1645312 h 2523383"/>
                <a:gd name="connsiteX4358" fmla="*/ 1436979 w 1939743"/>
                <a:gd name="connsiteY4358" fmla="*/ 1646642 h 2523383"/>
                <a:gd name="connsiteX4359" fmla="*/ 1439255 w 1939743"/>
                <a:gd name="connsiteY4359" fmla="*/ 1648583 h 2523383"/>
                <a:gd name="connsiteX4360" fmla="*/ 1439803 w 1939743"/>
                <a:gd name="connsiteY4360" fmla="*/ 1647847 h 2523383"/>
                <a:gd name="connsiteX4361" fmla="*/ 1439631 w 1939743"/>
                <a:gd name="connsiteY4361" fmla="*/ 1645524 h 2523383"/>
                <a:gd name="connsiteX4362" fmla="*/ 1440108 w 1939743"/>
                <a:gd name="connsiteY4362" fmla="*/ 1643568 h 2523383"/>
                <a:gd name="connsiteX4363" fmla="*/ 1441227 w 1939743"/>
                <a:gd name="connsiteY4363" fmla="*/ 1641987 h 2523383"/>
                <a:gd name="connsiteX4364" fmla="*/ 1441352 w 1939743"/>
                <a:gd name="connsiteY4364" fmla="*/ 1639930 h 2523383"/>
                <a:gd name="connsiteX4365" fmla="*/ 1440483 w 1939743"/>
                <a:gd name="connsiteY4365" fmla="*/ 1637395 h 2523383"/>
                <a:gd name="connsiteX4366" fmla="*/ 1439404 w 1939743"/>
                <a:gd name="connsiteY4366" fmla="*/ 1635204 h 2523383"/>
                <a:gd name="connsiteX4367" fmla="*/ 1438105 w 1939743"/>
                <a:gd name="connsiteY4367" fmla="*/ 1633358 h 2523383"/>
                <a:gd name="connsiteX4368" fmla="*/ 1432222 w 1939743"/>
                <a:gd name="connsiteY4368" fmla="*/ 1626990 h 2523383"/>
                <a:gd name="connsiteX4369" fmla="*/ 1431659 w 1939743"/>
                <a:gd name="connsiteY4369" fmla="*/ 1624870 h 2523383"/>
                <a:gd name="connsiteX4370" fmla="*/ 1433630 w 1939743"/>
                <a:gd name="connsiteY4370" fmla="*/ 1623915 h 2523383"/>
                <a:gd name="connsiteX4371" fmla="*/ 1442236 w 1939743"/>
                <a:gd name="connsiteY4371" fmla="*/ 1626059 h 2523383"/>
                <a:gd name="connsiteX4372" fmla="*/ 1445537 w 1939743"/>
                <a:gd name="connsiteY4372" fmla="*/ 1625582 h 2523383"/>
                <a:gd name="connsiteX4373" fmla="*/ 1446789 w 1939743"/>
                <a:gd name="connsiteY4373" fmla="*/ 1623086 h 2523383"/>
                <a:gd name="connsiteX4374" fmla="*/ 1448143 w 1939743"/>
                <a:gd name="connsiteY4374" fmla="*/ 1621381 h 2523383"/>
                <a:gd name="connsiteX4375" fmla="*/ 1449590 w 1939743"/>
                <a:gd name="connsiteY4375" fmla="*/ 1620457 h 2523383"/>
                <a:gd name="connsiteX4376" fmla="*/ 1452485 w 1939743"/>
                <a:gd name="connsiteY4376" fmla="*/ 1620058 h 2523383"/>
                <a:gd name="connsiteX4377" fmla="*/ 1456537 w 1939743"/>
                <a:gd name="connsiteY4377" fmla="*/ 1621224 h 2523383"/>
                <a:gd name="connsiteX4378" fmla="*/ 1458524 w 1939743"/>
                <a:gd name="connsiteY4378" fmla="*/ 1621396 h 2523383"/>
                <a:gd name="connsiteX4379" fmla="*/ 1460285 w 1939743"/>
                <a:gd name="connsiteY4379" fmla="*/ 1620974 h 2523383"/>
                <a:gd name="connsiteX4380" fmla="*/ 1462569 w 1939743"/>
                <a:gd name="connsiteY4380" fmla="*/ 1619612 h 2523383"/>
                <a:gd name="connsiteX4381" fmla="*/ 1465949 w 1939743"/>
                <a:gd name="connsiteY4381" fmla="*/ 1615051 h 2523383"/>
                <a:gd name="connsiteX4382" fmla="*/ 1468108 w 1939743"/>
                <a:gd name="connsiteY4382" fmla="*/ 1614019 h 2523383"/>
                <a:gd name="connsiteX4383" fmla="*/ 1471378 w 1939743"/>
                <a:gd name="connsiteY4383" fmla="*/ 1613299 h 2523383"/>
                <a:gd name="connsiteX4384" fmla="*/ 1473827 w 1939743"/>
                <a:gd name="connsiteY4384" fmla="*/ 1613197 h 2523383"/>
                <a:gd name="connsiteX4385" fmla="*/ 1478271 w 1939743"/>
                <a:gd name="connsiteY4385" fmla="*/ 1615020 h 2523383"/>
                <a:gd name="connsiteX4386" fmla="*/ 1481009 w 1939743"/>
                <a:gd name="connsiteY4386" fmla="*/ 1614973 h 2523383"/>
                <a:gd name="connsiteX4387" fmla="*/ 1480790 w 1939743"/>
                <a:gd name="connsiteY4387" fmla="*/ 1611922 h 2523383"/>
                <a:gd name="connsiteX4388" fmla="*/ 1478975 w 1939743"/>
                <a:gd name="connsiteY4388" fmla="*/ 1606062 h 2523383"/>
                <a:gd name="connsiteX4389" fmla="*/ 1476714 w 1939743"/>
                <a:gd name="connsiteY4389" fmla="*/ 1600015 h 2523383"/>
                <a:gd name="connsiteX4390" fmla="*/ 1474961 w 1939743"/>
                <a:gd name="connsiteY4390" fmla="*/ 1597957 h 2523383"/>
                <a:gd name="connsiteX4391" fmla="*/ 1470416 w 1939743"/>
                <a:gd name="connsiteY4391" fmla="*/ 1594100 h 2523383"/>
                <a:gd name="connsiteX4392" fmla="*/ 1465073 w 1939743"/>
                <a:gd name="connsiteY4392" fmla="*/ 1586801 h 2523383"/>
                <a:gd name="connsiteX4393" fmla="*/ 1462334 w 1939743"/>
                <a:gd name="connsiteY4393" fmla="*/ 1582248 h 2523383"/>
                <a:gd name="connsiteX4394" fmla="*/ 1461615 w 1939743"/>
                <a:gd name="connsiteY4394" fmla="*/ 1579963 h 2523383"/>
                <a:gd name="connsiteX4395" fmla="*/ 1461998 w 1939743"/>
                <a:gd name="connsiteY4395" fmla="*/ 1578445 h 2523383"/>
                <a:gd name="connsiteX4396" fmla="*/ 1462905 w 1939743"/>
                <a:gd name="connsiteY4396" fmla="*/ 1576216 h 2523383"/>
                <a:gd name="connsiteX4397" fmla="*/ 1472591 w 1939743"/>
                <a:gd name="connsiteY4397" fmla="*/ 1568040 h 2523383"/>
                <a:gd name="connsiteX4398" fmla="*/ 1480266 w 1939743"/>
                <a:gd name="connsiteY4398" fmla="*/ 1559873 h 2523383"/>
                <a:gd name="connsiteX4399" fmla="*/ 1483630 w 1939743"/>
                <a:gd name="connsiteY4399" fmla="*/ 1555671 h 2523383"/>
                <a:gd name="connsiteX4400" fmla="*/ 1485249 w 1939743"/>
                <a:gd name="connsiteY4400" fmla="*/ 1552738 h 2523383"/>
                <a:gd name="connsiteX4401" fmla="*/ 1486931 w 1939743"/>
                <a:gd name="connsiteY4401" fmla="*/ 1550602 h 2523383"/>
                <a:gd name="connsiteX4402" fmla="*/ 1488684 w 1939743"/>
                <a:gd name="connsiteY4402" fmla="*/ 1549256 h 2523383"/>
                <a:gd name="connsiteX4403" fmla="*/ 1492369 w 1939743"/>
                <a:gd name="connsiteY4403" fmla="*/ 1547645 h 2523383"/>
                <a:gd name="connsiteX4404" fmla="*/ 1493425 w 1939743"/>
                <a:gd name="connsiteY4404" fmla="*/ 1545579 h 2523383"/>
                <a:gd name="connsiteX4405" fmla="*/ 1493651 w 1939743"/>
                <a:gd name="connsiteY4405" fmla="*/ 1542067 h 2523383"/>
                <a:gd name="connsiteX4406" fmla="*/ 1494270 w 1939743"/>
                <a:gd name="connsiteY4406" fmla="*/ 1539007 h 2523383"/>
                <a:gd name="connsiteX4407" fmla="*/ 1497735 w 1939743"/>
                <a:gd name="connsiteY4407" fmla="*/ 1530754 h 2523383"/>
                <a:gd name="connsiteX4408" fmla="*/ 1500395 w 1939743"/>
                <a:gd name="connsiteY4408" fmla="*/ 1528508 h 2523383"/>
                <a:gd name="connsiteX4409" fmla="*/ 1504409 w 1939743"/>
                <a:gd name="connsiteY4409" fmla="*/ 1526952 h 2523383"/>
                <a:gd name="connsiteX4410" fmla="*/ 1507045 w 1939743"/>
                <a:gd name="connsiteY4410" fmla="*/ 1524957 h 2523383"/>
                <a:gd name="connsiteX4411" fmla="*/ 1510229 w 1939743"/>
                <a:gd name="connsiteY4411" fmla="*/ 1518111 h 2523383"/>
                <a:gd name="connsiteX4412" fmla="*/ 1509916 w 1939743"/>
                <a:gd name="connsiteY4412" fmla="*/ 1516406 h 2523383"/>
                <a:gd name="connsiteX4413" fmla="*/ 1508446 w 1939743"/>
                <a:gd name="connsiteY4413" fmla="*/ 1515107 h 2523383"/>
                <a:gd name="connsiteX4414" fmla="*/ 1507304 w 1939743"/>
                <a:gd name="connsiteY4414" fmla="*/ 1513135 h 2523383"/>
                <a:gd name="connsiteX4415" fmla="*/ 1502398 w 1939743"/>
                <a:gd name="connsiteY4415" fmla="*/ 1494977 h 2523383"/>
                <a:gd name="connsiteX4416" fmla="*/ 1499128 w 1939743"/>
                <a:gd name="connsiteY4416" fmla="*/ 1486121 h 2523383"/>
                <a:gd name="connsiteX4417" fmla="*/ 1495208 w 1939743"/>
                <a:gd name="connsiteY4417" fmla="*/ 1478360 h 2523383"/>
                <a:gd name="connsiteX4418" fmla="*/ 1491703 w 1939743"/>
                <a:gd name="connsiteY4418" fmla="*/ 1468855 h 2523383"/>
                <a:gd name="connsiteX4419" fmla="*/ 1485891 w 1939743"/>
                <a:gd name="connsiteY4419" fmla="*/ 1459428 h 2523383"/>
                <a:gd name="connsiteX4420" fmla="*/ 1485820 w 1939743"/>
                <a:gd name="connsiteY4420" fmla="*/ 1456916 h 2523383"/>
                <a:gd name="connsiteX4421" fmla="*/ 1486853 w 1939743"/>
                <a:gd name="connsiteY4421" fmla="*/ 1454069 h 2523383"/>
                <a:gd name="connsiteX4422" fmla="*/ 1486360 w 1939743"/>
                <a:gd name="connsiteY4422" fmla="*/ 1453419 h 2523383"/>
                <a:gd name="connsiteX4423" fmla="*/ 1480360 w 1939743"/>
                <a:gd name="connsiteY4423" fmla="*/ 1457581 h 2523383"/>
                <a:gd name="connsiteX4424" fmla="*/ 1478944 w 1939743"/>
                <a:gd name="connsiteY4424" fmla="*/ 1457769 h 2523383"/>
                <a:gd name="connsiteX4425" fmla="*/ 1476643 w 1939743"/>
                <a:gd name="connsiteY4425" fmla="*/ 1455962 h 2523383"/>
                <a:gd name="connsiteX4426" fmla="*/ 1475087 w 1939743"/>
                <a:gd name="connsiteY4426" fmla="*/ 1453701 h 2523383"/>
                <a:gd name="connsiteX4427" fmla="*/ 1473788 w 1939743"/>
                <a:gd name="connsiteY4427" fmla="*/ 1449742 h 2523383"/>
                <a:gd name="connsiteX4428" fmla="*/ 1473921 w 1939743"/>
                <a:gd name="connsiteY4428" fmla="*/ 1447669 h 2523383"/>
                <a:gd name="connsiteX4429" fmla="*/ 1474774 w 1939743"/>
                <a:gd name="connsiteY4429" fmla="*/ 1445705 h 2523383"/>
                <a:gd name="connsiteX4430" fmla="*/ 1475916 w 1939743"/>
                <a:gd name="connsiteY4430" fmla="*/ 1440847 h 2523383"/>
                <a:gd name="connsiteX4431" fmla="*/ 1475955 w 1939743"/>
                <a:gd name="connsiteY4431" fmla="*/ 1438367 h 2523383"/>
                <a:gd name="connsiteX4432" fmla="*/ 1475564 w 1939743"/>
                <a:gd name="connsiteY4432" fmla="*/ 1435996 h 2523383"/>
                <a:gd name="connsiteX4433" fmla="*/ 1475047 w 1939743"/>
                <a:gd name="connsiteY4433" fmla="*/ 1434346 h 2523383"/>
                <a:gd name="connsiteX4434" fmla="*/ 1474398 w 1939743"/>
                <a:gd name="connsiteY4434" fmla="*/ 1433415 h 2523383"/>
                <a:gd name="connsiteX4435" fmla="*/ 1472567 w 1939743"/>
                <a:gd name="connsiteY4435" fmla="*/ 1432836 h 2523383"/>
                <a:gd name="connsiteX4436" fmla="*/ 1469540 w 1939743"/>
                <a:gd name="connsiteY4436" fmla="*/ 1432601 h 2523383"/>
                <a:gd name="connsiteX4437" fmla="*/ 1468554 w 1939743"/>
                <a:gd name="connsiteY4437" fmla="*/ 1433446 h 2523383"/>
                <a:gd name="connsiteX4438" fmla="*/ 1471887 w 1939743"/>
                <a:gd name="connsiteY4438" fmla="*/ 1440800 h 2523383"/>
                <a:gd name="connsiteX4439" fmla="*/ 1471378 w 1939743"/>
                <a:gd name="connsiteY4439" fmla="*/ 1442607 h 2523383"/>
                <a:gd name="connsiteX4440" fmla="*/ 1467130 w 1939743"/>
                <a:gd name="connsiteY4440" fmla="*/ 1443397 h 2523383"/>
                <a:gd name="connsiteX4441" fmla="*/ 1465213 w 1939743"/>
                <a:gd name="connsiteY4441" fmla="*/ 1443053 h 2523383"/>
                <a:gd name="connsiteX4442" fmla="*/ 1463461 w 1939743"/>
                <a:gd name="connsiteY4442" fmla="*/ 1442161 h 2523383"/>
                <a:gd name="connsiteX4443" fmla="*/ 1461873 w 1939743"/>
                <a:gd name="connsiteY4443" fmla="*/ 1440722 h 2523383"/>
                <a:gd name="connsiteX4444" fmla="*/ 1456921 w 1939743"/>
                <a:gd name="connsiteY4444" fmla="*/ 1433039 h 2523383"/>
                <a:gd name="connsiteX4445" fmla="*/ 1455872 w 1939743"/>
                <a:gd name="connsiteY4445" fmla="*/ 1430137 h 2523383"/>
                <a:gd name="connsiteX4446" fmla="*/ 1456201 w 1939743"/>
                <a:gd name="connsiteY4446" fmla="*/ 1428024 h 2523383"/>
                <a:gd name="connsiteX4447" fmla="*/ 1455778 w 1939743"/>
                <a:gd name="connsiteY4447" fmla="*/ 1426929 h 2523383"/>
                <a:gd name="connsiteX4448" fmla="*/ 1454769 w 1939743"/>
                <a:gd name="connsiteY4448" fmla="*/ 1427633 h 2523383"/>
                <a:gd name="connsiteX4449" fmla="*/ 1453400 w 1939743"/>
                <a:gd name="connsiteY4449" fmla="*/ 1427680 h 2523383"/>
                <a:gd name="connsiteX4450" fmla="*/ 1451538 w 1939743"/>
                <a:gd name="connsiteY4450" fmla="*/ 1426937 h 2523383"/>
                <a:gd name="connsiteX4451" fmla="*/ 1451155 w 1939743"/>
                <a:gd name="connsiteY4451" fmla="*/ 1426029 h 2523383"/>
                <a:gd name="connsiteX4452" fmla="*/ 1454628 w 1939743"/>
                <a:gd name="connsiteY4452" fmla="*/ 1421836 h 2523383"/>
                <a:gd name="connsiteX4453" fmla="*/ 1454824 w 1939743"/>
                <a:gd name="connsiteY4453" fmla="*/ 1420537 h 2523383"/>
                <a:gd name="connsiteX4454" fmla="*/ 1453220 w 1939743"/>
                <a:gd name="connsiteY4454" fmla="*/ 1419153 h 2523383"/>
                <a:gd name="connsiteX4455" fmla="*/ 1450826 w 1939743"/>
                <a:gd name="connsiteY4455" fmla="*/ 1418871 h 2523383"/>
                <a:gd name="connsiteX4456" fmla="*/ 1450184 w 1939743"/>
                <a:gd name="connsiteY4456" fmla="*/ 1417627 h 2523383"/>
                <a:gd name="connsiteX4457" fmla="*/ 1450998 w 1939743"/>
                <a:gd name="connsiteY4457" fmla="*/ 1416297 h 2523383"/>
                <a:gd name="connsiteX4458" fmla="*/ 1454245 w 1939743"/>
                <a:gd name="connsiteY4458" fmla="*/ 1413989 h 2523383"/>
                <a:gd name="connsiteX4459" fmla="*/ 1455395 w 1939743"/>
                <a:gd name="connsiteY4459" fmla="*/ 1412463 h 2523383"/>
                <a:gd name="connsiteX4460" fmla="*/ 1453447 w 1939743"/>
                <a:gd name="connsiteY4460" fmla="*/ 1411313 h 2523383"/>
                <a:gd name="connsiteX4461" fmla="*/ 1452359 w 1939743"/>
                <a:gd name="connsiteY4461" fmla="*/ 1411212 h 2523383"/>
                <a:gd name="connsiteX4462" fmla="*/ 1450177 w 1939743"/>
                <a:gd name="connsiteY4462" fmla="*/ 1413739 h 2523383"/>
                <a:gd name="connsiteX4463" fmla="*/ 1446891 w 1939743"/>
                <a:gd name="connsiteY4463" fmla="*/ 1418879 h 2523383"/>
                <a:gd name="connsiteX4464" fmla="*/ 1444497 w 1939743"/>
                <a:gd name="connsiteY4464" fmla="*/ 1420780 h 2523383"/>
                <a:gd name="connsiteX4465" fmla="*/ 1441219 w 1939743"/>
                <a:gd name="connsiteY4465" fmla="*/ 1418401 h 2523383"/>
                <a:gd name="connsiteX4466" fmla="*/ 1439154 w 1939743"/>
                <a:gd name="connsiteY4466" fmla="*/ 1417611 h 2523383"/>
                <a:gd name="connsiteX4467" fmla="*/ 1437706 w 1939743"/>
                <a:gd name="connsiteY4467" fmla="*/ 1418128 h 2523383"/>
                <a:gd name="connsiteX4468" fmla="*/ 1435500 w 1939743"/>
                <a:gd name="connsiteY4468" fmla="*/ 1422094 h 2523383"/>
                <a:gd name="connsiteX4469" fmla="*/ 1430689 w 1939743"/>
                <a:gd name="connsiteY4469" fmla="*/ 1424989 h 2523383"/>
                <a:gd name="connsiteX4470" fmla="*/ 1422067 w 1939743"/>
                <a:gd name="connsiteY4470" fmla="*/ 1431787 h 2523383"/>
                <a:gd name="connsiteX4471" fmla="*/ 1418367 w 1939743"/>
                <a:gd name="connsiteY4471" fmla="*/ 1433947 h 2523383"/>
                <a:gd name="connsiteX4472" fmla="*/ 1414377 w 1939743"/>
                <a:gd name="connsiteY4472" fmla="*/ 1433563 h 2523383"/>
                <a:gd name="connsiteX4473" fmla="*/ 1413618 w 1939743"/>
                <a:gd name="connsiteY4473" fmla="*/ 1432194 h 2523383"/>
                <a:gd name="connsiteX4474" fmla="*/ 1413688 w 1939743"/>
                <a:gd name="connsiteY4474" fmla="*/ 1429863 h 2523383"/>
                <a:gd name="connsiteX4475" fmla="*/ 1413962 w 1939743"/>
                <a:gd name="connsiteY4475" fmla="*/ 1427938 h 2523383"/>
                <a:gd name="connsiteX4476" fmla="*/ 1414447 w 1939743"/>
                <a:gd name="connsiteY4476" fmla="*/ 1426436 h 2523383"/>
                <a:gd name="connsiteX4477" fmla="*/ 1414604 w 1939743"/>
                <a:gd name="connsiteY4477" fmla="*/ 1424590 h 2523383"/>
                <a:gd name="connsiteX4478" fmla="*/ 1414314 w 1939743"/>
                <a:gd name="connsiteY4478" fmla="*/ 1416798 h 2523383"/>
                <a:gd name="connsiteX4479" fmla="*/ 1414979 w 1939743"/>
                <a:gd name="connsiteY4479" fmla="*/ 1414654 h 2523383"/>
                <a:gd name="connsiteX4480" fmla="*/ 1416340 w 1939743"/>
                <a:gd name="connsiteY4480" fmla="*/ 1413371 h 2523383"/>
                <a:gd name="connsiteX4481" fmla="*/ 1418852 w 1939743"/>
                <a:gd name="connsiteY4481" fmla="*/ 1412025 h 2523383"/>
                <a:gd name="connsiteX4482" fmla="*/ 1425259 w 1939743"/>
                <a:gd name="connsiteY4482" fmla="*/ 1413637 h 2523383"/>
                <a:gd name="connsiteX4483" fmla="*/ 1428232 w 1939743"/>
                <a:gd name="connsiteY4483" fmla="*/ 1413348 h 2523383"/>
                <a:gd name="connsiteX4484" fmla="*/ 1430321 w 1939743"/>
                <a:gd name="connsiteY4484" fmla="*/ 1411540 h 2523383"/>
                <a:gd name="connsiteX4485" fmla="*/ 1432410 w 1939743"/>
                <a:gd name="connsiteY4485" fmla="*/ 1408919 h 2523383"/>
                <a:gd name="connsiteX4486" fmla="*/ 1434506 w 1939743"/>
                <a:gd name="connsiteY4486" fmla="*/ 1405477 h 2523383"/>
                <a:gd name="connsiteX4487" fmla="*/ 1434952 w 1939743"/>
                <a:gd name="connsiteY4487" fmla="*/ 1402160 h 2523383"/>
                <a:gd name="connsiteX4488" fmla="*/ 1432730 w 1939743"/>
                <a:gd name="connsiteY4488" fmla="*/ 1396777 h 2523383"/>
                <a:gd name="connsiteX4489" fmla="*/ 1431893 w 1939743"/>
                <a:gd name="connsiteY4489" fmla="*/ 1395588 h 2523383"/>
                <a:gd name="connsiteX4490" fmla="*/ 1426198 w 1939743"/>
                <a:gd name="connsiteY4490" fmla="*/ 1391371 h 2523383"/>
                <a:gd name="connsiteX4491" fmla="*/ 1423053 w 1939743"/>
                <a:gd name="connsiteY4491" fmla="*/ 1389838 h 2523383"/>
                <a:gd name="connsiteX4492" fmla="*/ 1420275 w 1939743"/>
                <a:gd name="connsiteY4492" fmla="*/ 1389173 h 2523383"/>
                <a:gd name="connsiteX4493" fmla="*/ 1418265 w 1939743"/>
                <a:gd name="connsiteY4493" fmla="*/ 1387960 h 2523383"/>
                <a:gd name="connsiteX4494" fmla="*/ 1417013 w 1939743"/>
                <a:gd name="connsiteY4494" fmla="*/ 1386185 h 2523383"/>
                <a:gd name="connsiteX4495" fmla="*/ 1415801 w 1939743"/>
                <a:gd name="connsiteY4495" fmla="*/ 1383235 h 2523383"/>
                <a:gd name="connsiteX4496" fmla="*/ 1415699 w 1939743"/>
                <a:gd name="connsiteY4496" fmla="*/ 1381217 h 2523383"/>
                <a:gd name="connsiteX4497" fmla="*/ 1415894 w 1939743"/>
                <a:gd name="connsiteY4497" fmla="*/ 1378565 h 2523383"/>
                <a:gd name="connsiteX4498" fmla="*/ 1417052 w 1939743"/>
                <a:gd name="connsiteY4498" fmla="*/ 1376734 h 2523383"/>
                <a:gd name="connsiteX4499" fmla="*/ 1422145 w 1939743"/>
                <a:gd name="connsiteY4499" fmla="*/ 1374622 h 2523383"/>
                <a:gd name="connsiteX4500" fmla="*/ 1422083 w 1939743"/>
                <a:gd name="connsiteY4500" fmla="*/ 1374074 h 2523383"/>
                <a:gd name="connsiteX4501" fmla="*/ 1417921 w 1939743"/>
                <a:gd name="connsiteY4501" fmla="*/ 1372517 h 2523383"/>
                <a:gd name="connsiteX4502" fmla="*/ 1415957 w 1939743"/>
                <a:gd name="connsiteY4502" fmla="*/ 1372697 h 2523383"/>
                <a:gd name="connsiteX4503" fmla="*/ 1414275 w 1939743"/>
                <a:gd name="connsiteY4503" fmla="*/ 1374442 h 2523383"/>
                <a:gd name="connsiteX4504" fmla="*/ 1412155 w 1939743"/>
                <a:gd name="connsiteY4504" fmla="*/ 1378533 h 2523383"/>
                <a:gd name="connsiteX4505" fmla="*/ 1410927 w 1939743"/>
                <a:gd name="connsiteY4505" fmla="*/ 1379683 h 2523383"/>
                <a:gd name="connsiteX4506" fmla="*/ 1407124 w 1939743"/>
                <a:gd name="connsiteY4506" fmla="*/ 1377274 h 2523383"/>
                <a:gd name="connsiteX4507" fmla="*/ 1404840 w 1939743"/>
                <a:gd name="connsiteY4507" fmla="*/ 1376922 h 2523383"/>
                <a:gd name="connsiteX4508" fmla="*/ 1403299 w 1939743"/>
                <a:gd name="connsiteY4508" fmla="*/ 1375771 h 2523383"/>
                <a:gd name="connsiteX4509" fmla="*/ 1402446 w 1939743"/>
                <a:gd name="connsiteY4509" fmla="*/ 1374661 h 2523383"/>
                <a:gd name="connsiteX4510" fmla="*/ 1402962 w 1939743"/>
                <a:gd name="connsiteY4510" fmla="*/ 1373518 h 2523383"/>
                <a:gd name="connsiteX4511" fmla="*/ 1404856 w 1939743"/>
                <a:gd name="connsiteY4511" fmla="*/ 1372361 h 2523383"/>
                <a:gd name="connsiteX4512" fmla="*/ 1408149 w 1939743"/>
                <a:gd name="connsiteY4512" fmla="*/ 1368809 h 2523383"/>
                <a:gd name="connsiteX4513" fmla="*/ 1408368 w 1939743"/>
                <a:gd name="connsiteY4513" fmla="*/ 1366892 h 2523383"/>
                <a:gd name="connsiteX4514" fmla="*/ 1406092 w 1939743"/>
                <a:gd name="connsiteY4514" fmla="*/ 1363755 h 2523383"/>
                <a:gd name="connsiteX4515" fmla="*/ 1404910 w 1939743"/>
                <a:gd name="connsiteY4515" fmla="*/ 1363035 h 2523383"/>
                <a:gd name="connsiteX4516" fmla="*/ 1400162 w 1939743"/>
                <a:gd name="connsiteY4516" fmla="*/ 1361861 h 2523383"/>
                <a:gd name="connsiteX4517" fmla="*/ 1394411 w 1939743"/>
                <a:gd name="connsiteY4517" fmla="*/ 1363027 h 2523383"/>
                <a:gd name="connsiteX4518" fmla="*/ 1392276 w 1939743"/>
                <a:gd name="connsiteY4518" fmla="*/ 1362433 h 2523383"/>
                <a:gd name="connsiteX4519" fmla="*/ 1391313 w 1939743"/>
                <a:gd name="connsiteY4519" fmla="*/ 1358935 h 2523383"/>
                <a:gd name="connsiteX4520" fmla="*/ 1390703 w 1939743"/>
                <a:gd name="connsiteY4520" fmla="*/ 1354758 h 2523383"/>
                <a:gd name="connsiteX4521" fmla="*/ 1390445 w 1939743"/>
                <a:gd name="connsiteY4521" fmla="*/ 1349892 h 2523383"/>
                <a:gd name="connsiteX4522" fmla="*/ 1389404 w 1939743"/>
                <a:gd name="connsiteY4522" fmla="*/ 1341560 h 2523383"/>
                <a:gd name="connsiteX4523" fmla="*/ 1388262 w 1939743"/>
                <a:gd name="connsiteY4523" fmla="*/ 1337171 h 2523383"/>
                <a:gd name="connsiteX4524" fmla="*/ 1386760 w 1939743"/>
                <a:gd name="connsiteY4524" fmla="*/ 1336615 h 2523383"/>
                <a:gd name="connsiteX4525" fmla="*/ 1379860 w 1939743"/>
                <a:gd name="connsiteY4525" fmla="*/ 1338430 h 2523383"/>
                <a:gd name="connsiteX4526" fmla="*/ 1378225 w 1939743"/>
                <a:gd name="connsiteY4526" fmla="*/ 1338454 h 2523383"/>
                <a:gd name="connsiteX4527" fmla="*/ 1377075 w 1939743"/>
                <a:gd name="connsiteY4527" fmla="*/ 1337906 h 2523383"/>
                <a:gd name="connsiteX4528" fmla="*/ 1372514 w 1939743"/>
                <a:gd name="connsiteY4528" fmla="*/ 1332289 h 2523383"/>
                <a:gd name="connsiteX4529" fmla="*/ 1370667 w 1939743"/>
                <a:gd name="connsiteY4529" fmla="*/ 1330294 h 2523383"/>
                <a:gd name="connsiteX4530" fmla="*/ 1369642 w 1939743"/>
                <a:gd name="connsiteY4530" fmla="*/ 1329824 h 2523383"/>
                <a:gd name="connsiteX4531" fmla="*/ 1366325 w 1939743"/>
                <a:gd name="connsiteY4531" fmla="*/ 1323808 h 2523383"/>
                <a:gd name="connsiteX4532" fmla="*/ 1365050 w 1939743"/>
                <a:gd name="connsiteY4532" fmla="*/ 1322635 h 2523383"/>
                <a:gd name="connsiteX4533" fmla="*/ 1363532 w 1939743"/>
                <a:gd name="connsiteY4533" fmla="*/ 1319662 h 2523383"/>
                <a:gd name="connsiteX4534" fmla="*/ 1361780 w 1939743"/>
                <a:gd name="connsiteY4534" fmla="*/ 1314866 h 2523383"/>
                <a:gd name="connsiteX4535" fmla="*/ 1359879 w 1939743"/>
                <a:gd name="connsiteY4535" fmla="*/ 1313395 h 2523383"/>
                <a:gd name="connsiteX4536" fmla="*/ 1357829 w 1939743"/>
                <a:gd name="connsiteY4536" fmla="*/ 1315265 h 2523383"/>
                <a:gd name="connsiteX4537" fmla="*/ 1355779 w 1939743"/>
                <a:gd name="connsiteY4537" fmla="*/ 1317941 h 2523383"/>
                <a:gd name="connsiteX4538" fmla="*/ 1353729 w 1939743"/>
                <a:gd name="connsiteY4538" fmla="*/ 1321414 h 2523383"/>
                <a:gd name="connsiteX4539" fmla="*/ 1352619 w 1939743"/>
                <a:gd name="connsiteY4539" fmla="*/ 1324340 h 2523383"/>
                <a:gd name="connsiteX4540" fmla="*/ 1352446 w 1939743"/>
                <a:gd name="connsiteY4540" fmla="*/ 1326734 h 2523383"/>
                <a:gd name="connsiteX4541" fmla="*/ 1353722 w 1939743"/>
                <a:gd name="connsiteY4541" fmla="*/ 1328588 h 2523383"/>
                <a:gd name="connsiteX4542" fmla="*/ 1360966 w 1939743"/>
                <a:gd name="connsiteY4542" fmla="*/ 1331663 h 2523383"/>
                <a:gd name="connsiteX4543" fmla="*/ 1362805 w 1939743"/>
                <a:gd name="connsiteY4543" fmla="*/ 1333713 h 2523383"/>
                <a:gd name="connsiteX4544" fmla="*/ 1364361 w 1939743"/>
                <a:gd name="connsiteY4544" fmla="*/ 1337085 h 2523383"/>
                <a:gd name="connsiteX4545" fmla="*/ 1365527 w 1939743"/>
                <a:gd name="connsiteY4545" fmla="*/ 1341184 h 2523383"/>
                <a:gd name="connsiteX4546" fmla="*/ 1366294 w 1939743"/>
                <a:gd name="connsiteY4546" fmla="*/ 1346027 h 2523383"/>
                <a:gd name="connsiteX4547" fmla="*/ 1366231 w 1939743"/>
                <a:gd name="connsiteY4547" fmla="*/ 1349626 h 2523383"/>
                <a:gd name="connsiteX4548" fmla="*/ 1365332 w 1939743"/>
                <a:gd name="connsiteY4548" fmla="*/ 1352012 h 2523383"/>
                <a:gd name="connsiteX4549" fmla="*/ 1363775 w 1939743"/>
                <a:gd name="connsiteY4549" fmla="*/ 1354124 h 2523383"/>
                <a:gd name="connsiteX4550" fmla="*/ 1359315 w 1939743"/>
                <a:gd name="connsiteY4550" fmla="*/ 1357465 h 2523383"/>
                <a:gd name="connsiteX4551" fmla="*/ 1354692 w 1939743"/>
                <a:gd name="connsiteY4551" fmla="*/ 1359421 h 2523383"/>
                <a:gd name="connsiteX4552" fmla="*/ 1350037 w 1939743"/>
                <a:gd name="connsiteY4552" fmla="*/ 1359882 h 2523383"/>
                <a:gd name="connsiteX4553" fmla="*/ 1347831 w 1939743"/>
                <a:gd name="connsiteY4553" fmla="*/ 1359428 h 2523383"/>
                <a:gd name="connsiteX4554" fmla="*/ 1335837 w 1939743"/>
                <a:gd name="connsiteY4554" fmla="*/ 1352951 h 2523383"/>
                <a:gd name="connsiteX4555" fmla="*/ 1333678 w 1939743"/>
                <a:gd name="connsiteY4555" fmla="*/ 1352904 h 2523383"/>
                <a:gd name="connsiteX4556" fmla="*/ 1330908 w 1939743"/>
                <a:gd name="connsiteY4556" fmla="*/ 1352027 h 2523383"/>
                <a:gd name="connsiteX4557" fmla="*/ 1324681 w 1939743"/>
                <a:gd name="connsiteY4557" fmla="*/ 1349352 h 2523383"/>
                <a:gd name="connsiteX4558" fmla="*/ 1321270 w 1939743"/>
                <a:gd name="connsiteY4558" fmla="*/ 1349054 h 2523383"/>
                <a:gd name="connsiteX4559" fmla="*/ 1315285 w 1939743"/>
                <a:gd name="connsiteY4559" fmla="*/ 1346833 h 2523383"/>
                <a:gd name="connsiteX4560" fmla="*/ 1305162 w 1939743"/>
                <a:gd name="connsiteY4560" fmla="*/ 1345534 h 2523383"/>
                <a:gd name="connsiteX4561" fmla="*/ 1303135 w 1939743"/>
                <a:gd name="connsiteY4561" fmla="*/ 1346606 h 2523383"/>
                <a:gd name="connsiteX4562" fmla="*/ 1305827 w 1939743"/>
                <a:gd name="connsiteY4562" fmla="*/ 1349602 h 2523383"/>
                <a:gd name="connsiteX4563" fmla="*/ 1308189 w 1939743"/>
                <a:gd name="connsiteY4563" fmla="*/ 1351104 h 2523383"/>
                <a:gd name="connsiteX4564" fmla="*/ 1310215 w 1939743"/>
                <a:gd name="connsiteY4564" fmla="*/ 1351120 h 2523383"/>
                <a:gd name="connsiteX4565" fmla="*/ 1313134 w 1939743"/>
                <a:gd name="connsiteY4565" fmla="*/ 1353788 h 2523383"/>
                <a:gd name="connsiteX4566" fmla="*/ 1316936 w 1939743"/>
                <a:gd name="connsiteY4566" fmla="*/ 1359084 h 2523383"/>
                <a:gd name="connsiteX4567" fmla="*/ 1319103 w 1939743"/>
                <a:gd name="connsiteY4567" fmla="*/ 1362237 h 2523383"/>
                <a:gd name="connsiteX4568" fmla="*/ 1320902 w 1939743"/>
                <a:gd name="connsiteY4568" fmla="*/ 1365984 h 2523383"/>
                <a:gd name="connsiteX4569" fmla="*/ 1320957 w 1939743"/>
                <a:gd name="connsiteY4569" fmla="*/ 1367275 h 2523383"/>
                <a:gd name="connsiteX4570" fmla="*/ 1319166 w 1939743"/>
                <a:gd name="connsiteY4570" fmla="*/ 1369841 h 2523383"/>
                <a:gd name="connsiteX4571" fmla="*/ 1305052 w 1939743"/>
                <a:gd name="connsiteY4571" fmla="*/ 1356362 h 2523383"/>
                <a:gd name="connsiteX4572" fmla="*/ 1296415 w 1939743"/>
                <a:gd name="connsiteY4572" fmla="*/ 1361087 h 2523383"/>
                <a:gd name="connsiteX4573" fmla="*/ 1292441 w 1939743"/>
                <a:gd name="connsiteY4573" fmla="*/ 1362839 h 2523383"/>
                <a:gd name="connsiteX4574" fmla="*/ 1289037 w 1939743"/>
                <a:gd name="connsiteY4574" fmla="*/ 1363113 h 2523383"/>
                <a:gd name="connsiteX4575" fmla="*/ 1284782 w 1939743"/>
                <a:gd name="connsiteY4575" fmla="*/ 1361259 h 2523383"/>
                <a:gd name="connsiteX4576" fmla="*/ 1275174 w 1939743"/>
                <a:gd name="connsiteY4576" fmla="*/ 1354734 h 2523383"/>
                <a:gd name="connsiteX4577" fmla="*/ 1271536 w 1939743"/>
                <a:gd name="connsiteY4577" fmla="*/ 1352450 h 2523383"/>
                <a:gd name="connsiteX4578" fmla="*/ 1270246 w 1939743"/>
                <a:gd name="connsiteY4578" fmla="*/ 1352121 h 2523383"/>
                <a:gd name="connsiteX4579" fmla="*/ 1261882 w 1939743"/>
                <a:gd name="connsiteY4579" fmla="*/ 1354961 h 2523383"/>
                <a:gd name="connsiteX4580" fmla="*/ 1254677 w 1939743"/>
                <a:gd name="connsiteY4580" fmla="*/ 1355094 h 2523383"/>
                <a:gd name="connsiteX4581" fmla="*/ 1240125 w 1939743"/>
                <a:gd name="connsiteY4581" fmla="*/ 1352372 h 2523383"/>
                <a:gd name="connsiteX4582" fmla="*/ 1234782 w 1939743"/>
                <a:gd name="connsiteY4582" fmla="*/ 1350549 h 2523383"/>
                <a:gd name="connsiteX4583" fmla="*/ 1233374 w 1939743"/>
                <a:gd name="connsiteY4583" fmla="*/ 1348640 h 2523383"/>
                <a:gd name="connsiteX4584" fmla="*/ 1231621 w 1939743"/>
                <a:gd name="connsiteY4584" fmla="*/ 1347678 h 2523383"/>
                <a:gd name="connsiteX4585" fmla="*/ 1228429 w 1939743"/>
                <a:gd name="connsiteY4585" fmla="*/ 1347678 h 2523383"/>
                <a:gd name="connsiteX4586" fmla="*/ 1220090 w 1939743"/>
                <a:gd name="connsiteY4586" fmla="*/ 1345542 h 2523383"/>
                <a:gd name="connsiteX4587" fmla="*/ 1212454 w 1939743"/>
                <a:gd name="connsiteY4587" fmla="*/ 1350353 h 2523383"/>
                <a:gd name="connsiteX4588" fmla="*/ 1203277 w 1939743"/>
                <a:gd name="connsiteY4588" fmla="*/ 1345949 h 2523383"/>
                <a:gd name="connsiteX4589" fmla="*/ 1200554 w 1939743"/>
                <a:gd name="connsiteY4589" fmla="*/ 1343343 h 2523383"/>
                <a:gd name="connsiteX4590" fmla="*/ 1199686 w 1939743"/>
                <a:gd name="connsiteY4590" fmla="*/ 1341560 h 2523383"/>
                <a:gd name="connsiteX4591" fmla="*/ 1197018 w 1939743"/>
                <a:gd name="connsiteY4591" fmla="*/ 1334065 h 2523383"/>
                <a:gd name="connsiteX4592" fmla="*/ 1196651 w 1939743"/>
                <a:gd name="connsiteY4592" fmla="*/ 1330036 h 2523383"/>
                <a:gd name="connsiteX4593" fmla="*/ 1197409 w 1939743"/>
                <a:gd name="connsiteY4593" fmla="*/ 1326390 h 2523383"/>
                <a:gd name="connsiteX4594" fmla="*/ 1198160 w 1939743"/>
                <a:gd name="connsiteY4594" fmla="*/ 1323887 h 2523383"/>
                <a:gd name="connsiteX4595" fmla="*/ 1198912 w 1939743"/>
                <a:gd name="connsiteY4595" fmla="*/ 1322525 h 2523383"/>
                <a:gd name="connsiteX4596" fmla="*/ 1193912 w 1939743"/>
                <a:gd name="connsiteY4596" fmla="*/ 1326719 h 2523383"/>
                <a:gd name="connsiteX4597" fmla="*/ 1192160 w 1939743"/>
                <a:gd name="connsiteY4597" fmla="*/ 1327407 h 2523383"/>
                <a:gd name="connsiteX4598" fmla="*/ 1189852 w 1939743"/>
                <a:gd name="connsiteY4598" fmla="*/ 1327571 h 2523383"/>
                <a:gd name="connsiteX4599" fmla="*/ 1182975 w 1939743"/>
                <a:gd name="connsiteY4599" fmla="*/ 1326022 h 2523383"/>
                <a:gd name="connsiteX4600" fmla="*/ 1181888 w 1939743"/>
                <a:gd name="connsiteY4600" fmla="*/ 1326820 h 2523383"/>
                <a:gd name="connsiteX4601" fmla="*/ 1182240 w 1939743"/>
                <a:gd name="connsiteY4601" fmla="*/ 1328283 h 2523383"/>
                <a:gd name="connsiteX4602" fmla="*/ 1184039 w 1939743"/>
                <a:gd name="connsiteY4602" fmla="*/ 1330419 h 2523383"/>
                <a:gd name="connsiteX4603" fmla="*/ 1184274 w 1939743"/>
                <a:gd name="connsiteY4603" fmla="*/ 1331702 h 2523383"/>
                <a:gd name="connsiteX4604" fmla="*/ 1180440 w 1939743"/>
                <a:gd name="connsiteY4604" fmla="*/ 1332704 h 2523383"/>
                <a:gd name="connsiteX4605" fmla="*/ 1174628 w 1939743"/>
                <a:gd name="connsiteY4605" fmla="*/ 1331663 h 2523383"/>
                <a:gd name="connsiteX4606" fmla="*/ 1172093 w 1939743"/>
                <a:gd name="connsiteY4606" fmla="*/ 1332117 h 2523383"/>
                <a:gd name="connsiteX4607" fmla="*/ 1170943 w 1939743"/>
                <a:gd name="connsiteY4607" fmla="*/ 1332704 h 2523383"/>
                <a:gd name="connsiteX4608" fmla="*/ 1168322 w 1939743"/>
                <a:gd name="connsiteY4608" fmla="*/ 1336060 h 2523383"/>
                <a:gd name="connsiteX4609" fmla="*/ 1167258 w 1939743"/>
                <a:gd name="connsiteY4609" fmla="*/ 1336819 h 2523383"/>
                <a:gd name="connsiteX4610" fmla="*/ 1165881 w 1939743"/>
                <a:gd name="connsiteY4610" fmla="*/ 1336474 h 2523383"/>
                <a:gd name="connsiteX4611" fmla="*/ 1159786 w 1939743"/>
                <a:gd name="connsiteY4611" fmla="*/ 1328870 h 2523383"/>
                <a:gd name="connsiteX4612" fmla="*/ 1154873 w 1939743"/>
                <a:gd name="connsiteY4612" fmla="*/ 1324035 h 2523383"/>
                <a:gd name="connsiteX4613" fmla="*/ 1149147 w 1939743"/>
                <a:gd name="connsiteY4613" fmla="*/ 1322173 h 2523383"/>
                <a:gd name="connsiteX4614" fmla="*/ 1146518 w 1939743"/>
                <a:gd name="connsiteY4614" fmla="*/ 1320624 h 2523383"/>
                <a:gd name="connsiteX4615" fmla="*/ 1145079 w 1939743"/>
                <a:gd name="connsiteY4615" fmla="*/ 1318754 h 2523383"/>
                <a:gd name="connsiteX4616" fmla="*/ 1137177 w 1939743"/>
                <a:gd name="connsiteY4616" fmla="*/ 1303076 h 2523383"/>
                <a:gd name="connsiteX4617" fmla="*/ 1136097 w 1939743"/>
                <a:gd name="connsiteY4617" fmla="*/ 1299673 h 2523383"/>
                <a:gd name="connsiteX4618" fmla="*/ 1133594 w 1939743"/>
                <a:gd name="connsiteY4618" fmla="*/ 1287242 h 2523383"/>
                <a:gd name="connsiteX4619" fmla="*/ 1132757 w 1939743"/>
                <a:gd name="connsiteY4619" fmla="*/ 1284574 h 2523383"/>
                <a:gd name="connsiteX4620" fmla="*/ 1131740 w 1939743"/>
                <a:gd name="connsiteY4620" fmla="*/ 1282814 h 2523383"/>
                <a:gd name="connsiteX4621" fmla="*/ 1133727 w 1939743"/>
                <a:gd name="connsiteY4621" fmla="*/ 1282446 h 2523383"/>
                <a:gd name="connsiteX4622" fmla="*/ 1141198 w 1939743"/>
                <a:gd name="connsiteY4622" fmla="*/ 1283971 h 2523383"/>
                <a:gd name="connsiteX4623" fmla="*/ 1148435 w 1939743"/>
                <a:gd name="connsiteY4623" fmla="*/ 1283901 h 2523383"/>
                <a:gd name="connsiteX4624" fmla="*/ 1152362 w 1939743"/>
                <a:gd name="connsiteY4624" fmla="*/ 1284918 h 2523383"/>
                <a:gd name="connsiteX4625" fmla="*/ 1156923 w 1939743"/>
                <a:gd name="connsiteY4625" fmla="*/ 1288032 h 2523383"/>
                <a:gd name="connsiteX4626" fmla="*/ 1162861 w 1939743"/>
                <a:gd name="connsiteY4626" fmla="*/ 1290254 h 2523383"/>
                <a:gd name="connsiteX4627" fmla="*/ 1167117 w 1939743"/>
                <a:gd name="connsiteY4627" fmla="*/ 1290723 h 2523383"/>
                <a:gd name="connsiteX4628" fmla="*/ 1173931 w 1939743"/>
                <a:gd name="connsiteY4628" fmla="*/ 1289901 h 2523383"/>
                <a:gd name="connsiteX4629" fmla="*/ 1181676 w 1939743"/>
                <a:gd name="connsiteY4629" fmla="*/ 1287820 h 2523383"/>
                <a:gd name="connsiteX4630" fmla="*/ 1182592 w 1939743"/>
                <a:gd name="connsiteY4630" fmla="*/ 1286201 h 2523383"/>
                <a:gd name="connsiteX4631" fmla="*/ 1177569 w 1939743"/>
                <a:gd name="connsiteY4631" fmla="*/ 1283416 h 2523383"/>
                <a:gd name="connsiteX4632" fmla="*/ 1173102 w 1939743"/>
                <a:gd name="connsiteY4632" fmla="*/ 1279715 h 2523383"/>
                <a:gd name="connsiteX4633" fmla="*/ 1168971 w 1939743"/>
                <a:gd name="connsiteY4633" fmla="*/ 1274896 h 2523383"/>
                <a:gd name="connsiteX4634" fmla="*/ 1166515 w 1939743"/>
                <a:gd name="connsiteY4634" fmla="*/ 1272854 h 2523383"/>
                <a:gd name="connsiteX4635" fmla="*/ 1162384 w 1939743"/>
                <a:gd name="connsiteY4635" fmla="*/ 1271579 h 2523383"/>
                <a:gd name="connsiteX4636" fmla="*/ 1150774 w 1939743"/>
                <a:gd name="connsiteY4636" fmla="*/ 1270687 h 2523383"/>
                <a:gd name="connsiteX4637" fmla="*/ 1140017 w 1939743"/>
                <a:gd name="connsiteY4637" fmla="*/ 1267433 h 2523383"/>
                <a:gd name="connsiteX4638" fmla="*/ 1132585 w 1939743"/>
                <a:gd name="connsiteY4638" fmla="*/ 1263028 h 2523383"/>
                <a:gd name="connsiteX4639" fmla="*/ 1126537 w 1939743"/>
                <a:gd name="connsiteY4639" fmla="*/ 1258131 h 2523383"/>
                <a:gd name="connsiteX4640" fmla="*/ 1124080 w 1939743"/>
                <a:gd name="connsiteY4640" fmla="*/ 1255455 h 2523383"/>
                <a:gd name="connsiteX4641" fmla="*/ 1123196 w 1939743"/>
                <a:gd name="connsiteY4641" fmla="*/ 1253390 h 2523383"/>
                <a:gd name="connsiteX4642" fmla="*/ 1122258 w 1939743"/>
                <a:gd name="connsiteY4642" fmla="*/ 1246912 h 2523383"/>
                <a:gd name="connsiteX4643" fmla="*/ 1121264 w 1939743"/>
                <a:gd name="connsiteY4643" fmla="*/ 1235967 h 2523383"/>
                <a:gd name="connsiteX4644" fmla="*/ 1120302 w 1939743"/>
                <a:gd name="connsiteY4644" fmla="*/ 1228566 h 2523383"/>
                <a:gd name="connsiteX4645" fmla="*/ 1119379 w 1939743"/>
                <a:gd name="connsiteY4645" fmla="*/ 1224779 h 2523383"/>
                <a:gd name="connsiteX4646" fmla="*/ 1119253 w 1939743"/>
                <a:gd name="connsiteY4646" fmla="*/ 1221454 h 2523383"/>
                <a:gd name="connsiteX4647" fmla="*/ 1121311 w 1939743"/>
                <a:gd name="connsiteY4647" fmla="*/ 1214335 h 2523383"/>
                <a:gd name="connsiteX4648" fmla="*/ 1127186 w 1939743"/>
                <a:gd name="connsiteY4648" fmla="*/ 1206551 h 2523383"/>
                <a:gd name="connsiteX4649" fmla="*/ 1127335 w 1939743"/>
                <a:gd name="connsiteY4649" fmla="*/ 1205330 h 2523383"/>
                <a:gd name="connsiteX4650" fmla="*/ 1126169 w 1939743"/>
                <a:gd name="connsiteY4650" fmla="*/ 1204970 h 2523383"/>
                <a:gd name="connsiteX4651" fmla="*/ 1123705 w 1939743"/>
                <a:gd name="connsiteY4651" fmla="*/ 1202983 h 2523383"/>
                <a:gd name="connsiteX4652" fmla="*/ 1122915 w 1939743"/>
                <a:gd name="connsiteY4652" fmla="*/ 1200065 h 2523383"/>
                <a:gd name="connsiteX4653" fmla="*/ 1122594 w 1939743"/>
                <a:gd name="connsiteY4653" fmla="*/ 1195434 h 2523383"/>
                <a:gd name="connsiteX4654" fmla="*/ 1122578 w 1939743"/>
                <a:gd name="connsiteY4654" fmla="*/ 1191491 h 2523383"/>
                <a:gd name="connsiteX4655" fmla="*/ 1122852 w 1939743"/>
                <a:gd name="connsiteY4655" fmla="*/ 1188244 h 2523383"/>
                <a:gd name="connsiteX4656" fmla="*/ 1123830 w 1939743"/>
                <a:gd name="connsiteY4656" fmla="*/ 1184183 h 2523383"/>
                <a:gd name="connsiteX4657" fmla="*/ 1126365 w 1939743"/>
                <a:gd name="connsiteY4657" fmla="*/ 1176853 h 2523383"/>
                <a:gd name="connsiteX4658" fmla="*/ 1129987 w 1939743"/>
                <a:gd name="connsiteY4658" fmla="*/ 1167903 h 2523383"/>
                <a:gd name="connsiteX4659" fmla="*/ 1133914 w 1939743"/>
                <a:gd name="connsiteY4659" fmla="*/ 1159446 h 2523383"/>
                <a:gd name="connsiteX4660" fmla="*/ 1134587 w 1939743"/>
                <a:gd name="connsiteY4660" fmla="*/ 1156668 h 2523383"/>
                <a:gd name="connsiteX4661" fmla="*/ 1134931 w 1939743"/>
                <a:gd name="connsiteY4661" fmla="*/ 1149103 h 2523383"/>
                <a:gd name="connsiteX4662" fmla="*/ 1135448 w 1939743"/>
                <a:gd name="connsiteY4662" fmla="*/ 1143564 h 2523383"/>
                <a:gd name="connsiteX4663" fmla="*/ 1135988 w 1939743"/>
                <a:gd name="connsiteY4663" fmla="*/ 1139652 h 2523383"/>
                <a:gd name="connsiteX4664" fmla="*/ 1136817 w 1939743"/>
                <a:gd name="connsiteY4664" fmla="*/ 1136711 h 2523383"/>
                <a:gd name="connsiteX4665" fmla="*/ 1139242 w 1939743"/>
                <a:gd name="connsiteY4665" fmla="*/ 1131101 h 2523383"/>
                <a:gd name="connsiteX4666" fmla="*/ 1142270 w 1939743"/>
                <a:gd name="connsiteY4666" fmla="*/ 1125758 h 2523383"/>
                <a:gd name="connsiteX4667" fmla="*/ 1147011 w 1939743"/>
                <a:gd name="connsiteY4667" fmla="*/ 1121189 h 2523383"/>
                <a:gd name="connsiteX4668" fmla="*/ 1147410 w 1939743"/>
                <a:gd name="connsiteY4668" fmla="*/ 1119491 h 2523383"/>
                <a:gd name="connsiteX4669" fmla="*/ 1147472 w 1939743"/>
                <a:gd name="connsiteY4669" fmla="*/ 1117144 h 2523383"/>
                <a:gd name="connsiteX4670" fmla="*/ 1147746 w 1939743"/>
                <a:gd name="connsiteY4670" fmla="*/ 1115384 h 2523383"/>
                <a:gd name="connsiteX4671" fmla="*/ 1148231 w 1939743"/>
                <a:gd name="connsiteY4671" fmla="*/ 1114226 h 2523383"/>
                <a:gd name="connsiteX4672" fmla="*/ 1159982 w 1939743"/>
                <a:gd name="connsiteY4672" fmla="*/ 1099393 h 2523383"/>
                <a:gd name="connsiteX4673" fmla="*/ 1165333 w 1939743"/>
                <a:gd name="connsiteY4673" fmla="*/ 1093314 h 2523383"/>
                <a:gd name="connsiteX4674" fmla="*/ 1169871 w 1939743"/>
                <a:gd name="connsiteY4674" fmla="*/ 1089442 h 2523383"/>
                <a:gd name="connsiteX4675" fmla="*/ 1175300 w 1939743"/>
                <a:gd name="connsiteY4675" fmla="*/ 1086578 h 2523383"/>
                <a:gd name="connsiteX4676" fmla="*/ 1190752 w 1939743"/>
                <a:gd name="connsiteY4676" fmla="*/ 1080711 h 2523383"/>
                <a:gd name="connsiteX4677" fmla="*/ 1198708 w 1939743"/>
                <a:gd name="connsiteY4677" fmla="*/ 1079076 h 2523383"/>
                <a:gd name="connsiteX4678" fmla="*/ 1208714 w 1939743"/>
                <a:gd name="connsiteY4678" fmla="*/ 1079435 h 2523383"/>
                <a:gd name="connsiteX4679" fmla="*/ 1227162 w 1939743"/>
                <a:gd name="connsiteY4679" fmla="*/ 1082745 h 2523383"/>
                <a:gd name="connsiteX4680" fmla="*/ 1229384 w 1939743"/>
                <a:gd name="connsiteY4680" fmla="*/ 1085068 h 2523383"/>
                <a:gd name="connsiteX4681" fmla="*/ 1229947 w 1939743"/>
                <a:gd name="connsiteY4681" fmla="*/ 1086234 h 2523383"/>
                <a:gd name="connsiteX4682" fmla="*/ 1230753 w 1939743"/>
                <a:gd name="connsiteY4682" fmla="*/ 1089528 h 2523383"/>
                <a:gd name="connsiteX4683" fmla="*/ 1230143 w 1939743"/>
                <a:gd name="connsiteY4683" fmla="*/ 1091632 h 2523383"/>
                <a:gd name="connsiteX4684" fmla="*/ 1225097 w 1939743"/>
                <a:gd name="connsiteY4684" fmla="*/ 1098744 h 2523383"/>
                <a:gd name="connsiteX4685" fmla="*/ 1218744 w 1939743"/>
                <a:gd name="connsiteY4685" fmla="*/ 1104627 h 2523383"/>
                <a:gd name="connsiteX4686" fmla="*/ 1214613 w 1939743"/>
                <a:gd name="connsiteY4686" fmla="*/ 1109743 h 2523383"/>
                <a:gd name="connsiteX4687" fmla="*/ 1207619 w 1939743"/>
                <a:gd name="connsiteY4687" fmla="*/ 1121173 h 2523383"/>
                <a:gd name="connsiteX4688" fmla="*/ 1205734 w 1939743"/>
                <a:gd name="connsiteY4688" fmla="*/ 1125163 h 2523383"/>
                <a:gd name="connsiteX4689" fmla="*/ 1197065 w 1939743"/>
                <a:gd name="connsiteY4689" fmla="*/ 1147820 h 2523383"/>
                <a:gd name="connsiteX4690" fmla="*/ 1195015 w 1939743"/>
                <a:gd name="connsiteY4690" fmla="*/ 1151536 h 2523383"/>
                <a:gd name="connsiteX4691" fmla="*/ 1193811 w 1939743"/>
                <a:gd name="connsiteY4691" fmla="*/ 1154501 h 2523383"/>
                <a:gd name="connsiteX4692" fmla="*/ 1192974 w 1939743"/>
                <a:gd name="connsiteY4692" fmla="*/ 1162544 h 2523383"/>
                <a:gd name="connsiteX4693" fmla="*/ 1193224 w 1939743"/>
                <a:gd name="connsiteY4693" fmla="*/ 1165392 h 2523383"/>
                <a:gd name="connsiteX4694" fmla="*/ 1194577 w 1939743"/>
                <a:gd name="connsiteY4694" fmla="*/ 1170031 h 2523383"/>
                <a:gd name="connsiteX4695" fmla="*/ 1199287 w 1939743"/>
                <a:gd name="connsiteY4695" fmla="*/ 1180045 h 2523383"/>
                <a:gd name="connsiteX4696" fmla="*/ 1200554 w 1939743"/>
                <a:gd name="connsiteY4696" fmla="*/ 1184700 h 2523383"/>
                <a:gd name="connsiteX4697" fmla="*/ 1200523 w 1939743"/>
                <a:gd name="connsiteY4697" fmla="*/ 1188964 h 2523383"/>
                <a:gd name="connsiteX4698" fmla="*/ 1199999 w 1939743"/>
                <a:gd name="connsiteY4698" fmla="*/ 1199079 h 2523383"/>
                <a:gd name="connsiteX4699" fmla="*/ 1199936 w 1939743"/>
                <a:gd name="connsiteY4699" fmla="*/ 1204180 h 2523383"/>
                <a:gd name="connsiteX4700" fmla="*/ 1200148 w 1939743"/>
                <a:gd name="connsiteY4700" fmla="*/ 1209062 h 2523383"/>
                <a:gd name="connsiteX4701" fmla="*/ 1201118 w 1939743"/>
                <a:gd name="connsiteY4701" fmla="*/ 1216009 h 2523383"/>
                <a:gd name="connsiteX4702" fmla="*/ 1202847 w 1939743"/>
                <a:gd name="connsiteY4702" fmla="*/ 1224983 h 2523383"/>
                <a:gd name="connsiteX4703" fmla="*/ 1206852 w 1939743"/>
                <a:gd name="connsiteY4703" fmla="*/ 1234003 h 2523383"/>
                <a:gd name="connsiteX4704" fmla="*/ 1213134 w 1939743"/>
                <a:gd name="connsiteY4704" fmla="*/ 1243063 h 2523383"/>
                <a:gd name="connsiteX4705" fmla="*/ 1217813 w 1939743"/>
                <a:gd name="connsiteY4705" fmla="*/ 1249032 h 2523383"/>
                <a:gd name="connsiteX4706" fmla="*/ 1222421 w 1939743"/>
                <a:gd name="connsiteY4706" fmla="*/ 1253413 h 2523383"/>
                <a:gd name="connsiteX4707" fmla="*/ 1227874 w 1939743"/>
                <a:gd name="connsiteY4707" fmla="*/ 1259875 h 2523383"/>
                <a:gd name="connsiteX4708" fmla="*/ 1229086 w 1939743"/>
                <a:gd name="connsiteY4708" fmla="*/ 1262981 h 2523383"/>
                <a:gd name="connsiteX4709" fmla="*/ 1226575 w 1939743"/>
                <a:gd name="connsiteY4709" fmla="*/ 1266400 h 2523383"/>
                <a:gd name="connsiteX4710" fmla="*/ 1220700 w 1939743"/>
                <a:gd name="connsiteY4710" fmla="*/ 1271634 h 2523383"/>
                <a:gd name="connsiteX4711" fmla="*/ 1212978 w 1939743"/>
                <a:gd name="connsiteY4711" fmla="*/ 1273871 h 2523383"/>
                <a:gd name="connsiteX4712" fmla="*/ 1208847 w 1939743"/>
                <a:gd name="connsiteY4712" fmla="*/ 1275999 h 2523383"/>
                <a:gd name="connsiteX4713" fmla="*/ 1203707 w 1939743"/>
                <a:gd name="connsiteY4713" fmla="*/ 1280529 h 2523383"/>
                <a:gd name="connsiteX4714" fmla="*/ 1197261 w 1939743"/>
                <a:gd name="connsiteY4714" fmla="*/ 1284136 h 2523383"/>
                <a:gd name="connsiteX4715" fmla="*/ 1194695 w 1939743"/>
                <a:gd name="connsiteY4715" fmla="*/ 1286217 h 2523383"/>
                <a:gd name="connsiteX4716" fmla="*/ 1349528 w 1939743"/>
                <a:gd name="connsiteY4716" fmla="*/ 1094722 h 2523383"/>
                <a:gd name="connsiteX4717" fmla="*/ 1353276 w 1939743"/>
                <a:gd name="connsiteY4717" fmla="*/ 1095747 h 2523383"/>
                <a:gd name="connsiteX4718" fmla="*/ 1376996 w 1939743"/>
                <a:gd name="connsiteY4718" fmla="*/ 1093838 h 2523383"/>
                <a:gd name="connsiteX4719" fmla="*/ 1381909 w 1939743"/>
                <a:gd name="connsiteY4719" fmla="*/ 1095262 h 2523383"/>
                <a:gd name="connsiteX4720" fmla="*/ 1396852 w 1939743"/>
                <a:gd name="connsiteY4720" fmla="*/ 1103884 h 2523383"/>
                <a:gd name="connsiteX4721" fmla="*/ 1400709 w 1939743"/>
                <a:gd name="connsiteY4721" fmla="*/ 1106755 h 2523383"/>
                <a:gd name="connsiteX4722" fmla="*/ 1402610 w 1939743"/>
                <a:gd name="connsiteY4722" fmla="*/ 1110541 h 2523383"/>
                <a:gd name="connsiteX4723" fmla="*/ 1404331 w 1939743"/>
                <a:gd name="connsiteY4723" fmla="*/ 1116495 h 2523383"/>
                <a:gd name="connsiteX4724" fmla="*/ 1405130 w 1939743"/>
                <a:gd name="connsiteY4724" fmla="*/ 1117802 h 2523383"/>
                <a:gd name="connsiteX4725" fmla="*/ 1410543 w 1939743"/>
                <a:gd name="connsiteY4725" fmla="*/ 1121330 h 2523383"/>
                <a:gd name="connsiteX4726" fmla="*/ 1412773 w 1939743"/>
                <a:gd name="connsiteY4726" fmla="*/ 1125586 h 2523383"/>
                <a:gd name="connsiteX4727" fmla="*/ 1413555 w 1939743"/>
                <a:gd name="connsiteY4727" fmla="*/ 1127784 h 2523383"/>
                <a:gd name="connsiteX4728" fmla="*/ 1414697 w 1939743"/>
                <a:gd name="connsiteY4728" fmla="*/ 1132799 h 2523383"/>
                <a:gd name="connsiteX4729" fmla="*/ 1417146 w 1939743"/>
                <a:gd name="connsiteY4729" fmla="*/ 1135631 h 2523383"/>
                <a:gd name="connsiteX4730" fmla="*/ 1419939 w 1939743"/>
                <a:gd name="connsiteY4730" fmla="*/ 1137243 h 2523383"/>
                <a:gd name="connsiteX4731" fmla="*/ 1420854 w 1939743"/>
                <a:gd name="connsiteY4731" fmla="*/ 1138714 h 2523383"/>
                <a:gd name="connsiteX4732" fmla="*/ 1420416 w 1939743"/>
                <a:gd name="connsiteY4732" fmla="*/ 1144964 h 2523383"/>
                <a:gd name="connsiteX4733" fmla="*/ 1421606 w 1939743"/>
                <a:gd name="connsiteY4733" fmla="*/ 1147867 h 2523383"/>
                <a:gd name="connsiteX4734" fmla="*/ 1424242 w 1939743"/>
                <a:gd name="connsiteY4734" fmla="*/ 1151364 h 2523383"/>
                <a:gd name="connsiteX4735" fmla="*/ 1425228 w 1939743"/>
                <a:gd name="connsiteY4735" fmla="*/ 1153696 h 2523383"/>
                <a:gd name="connsiteX4736" fmla="*/ 1423178 w 1939743"/>
                <a:gd name="connsiteY4736" fmla="*/ 1156535 h 2523383"/>
                <a:gd name="connsiteX4737" fmla="*/ 1418414 w 1939743"/>
                <a:gd name="connsiteY4737" fmla="*/ 1158202 h 2523383"/>
                <a:gd name="connsiteX4738" fmla="*/ 1404957 w 1939743"/>
                <a:gd name="connsiteY4738" fmla="*/ 1156465 h 2523383"/>
                <a:gd name="connsiteX4739" fmla="*/ 1386901 w 1939743"/>
                <a:gd name="connsiteY4739" fmla="*/ 1152530 h 2523383"/>
                <a:gd name="connsiteX4740" fmla="*/ 1376402 w 1939743"/>
                <a:gd name="connsiteY4740" fmla="*/ 1153649 h 2523383"/>
                <a:gd name="connsiteX4741" fmla="*/ 1371137 w 1939743"/>
                <a:gd name="connsiteY4741" fmla="*/ 1155448 h 2523383"/>
                <a:gd name="connsiteX4742" fmla="*/ 1358400 w 1939743"/>
                <a:gd name="connsiteY4742" fmla="*/ 1161840 h 2523383"/>
                <a:gd name="connsiteX4743" fmla="*/ 1354332 w 1939743"/>
                <a:gd name="connsiteY4743" fmla="*/ 1162872 h 2523383"/>
                <a:gd name="connsiteX4744" fmla="*/ 1350358 w 1939743"/>
                <a:gd name="connsiteY4744" fmla="*/ 1163005 h 2523383"/>
                <a:gd name="connsiteX4745" fmla="*/ 1343324 w 1939743"/>
                <a:gd name="connsiteY4745" fmla="*/ 1157787 h 2523383"/>
                <a:gd name="connsiteX4746" fmla="*/ 1340774 w 1939743"/>
                <a:gd name="connsiteY4746" fmla="*/ 1155018 h 2523383"/>
                <a:gd name="connsiteX4747" fmla="*/ 1339929 w 1939743"/>
                <a:gd name="connsiteY4747" fmla="*/ 1152866 h 2523383"/>
                <a:gd name="connsiteX4748" fmla="*/ 1338255 w 1939743"/>
                <a:gd name="connsiteY4748" fmla="*/ 1146545 h 2523383"/>
                <a:gd name="connsiteX4749" fmla="*/ 1336878 w 1939743"/>
                <a:gd name="connsiteY4749" fmla="*/ 1138933 h 2523383"/>
                <a:gd name="connsiteX4750" fmla="*/ 1336174 w 1939743"/>
                <a:gd name="connsiteY4750" fmla="*/ 1132650 h 2523383"/>
                <a:gd name="connsiteX4751" fmla="*/ 1335360 w 1939743"/>
                <a:gd name="connsiteY4751" fmla="*/ 1127839 h 2523383"/>
                <a:gd name="connsiteX4752" fmla="*/ 1332958 w 1939743"/>
                <a:gd name="connsiteY4752" fmla="*/ 1126243 h 2523383"/>
                <a:gd name="connsiteX4753" fmla="*/ 1325815 w 1939743"/>
                <a:gd name="connsiteY4753" fmla="*/ 1124319 h 2523383"/>
                <a:gd name="connsiteX4754" fmla="*/ 1323421 w 1939743"/>
                <a:gd name="connsiteY4754" fmla="*/ 1121682 h 2523383"/>
                <a:gd name="connsiteX4755" fmla="*/ 1322334 w 1939743"/>
                <a:gd name="connsiteY4755" fmla="*/ 1119484 h 2523383"/>
                <a:gd name="connsiteX4756" fmla="*/ 1321286 w 1939743"/>
                <a:gd name="connsiteY4756" fmla="*/ 1115916 h 2523383"/>
                <a:gd name="connsiteX4757" fmla="*/ 1321309 w 1939743"/>
                <a:gd name="connsiteY4757" fmla="*/ 1112208 h 2523383"/>
                <a:gd name="connsiteX4758" fmla="*/ 1321857 w 1939743"/>
                <a:gd name="connsiteY4758" fmla="*/ 1108930 h 2523383"/>
                <a:gd name="connsiteX4759" fmla="*/ 1322318 w 1939743"/>
                <a:gd name="connsiteY4759" fmla="*/ 1108124 h 2523383"/>
                <a:gd name="connsiteX4760" fmla="*/ 1323218 w 1939743"/>
                <a:gd name="connsiteY4760" fmla="*/ 1108038 h 2523383"/>
                <a:gd name="connsiteX4761" fmla="*/ 1321215 w 1939743"/>
                <a:gd name="connsiteY4761" fmla="*/ 1104048 h 2523383"/>
                <a:gd name="connsiteX4762" fmla="*/ 1320527 w 1939743"/>
                <a:gd name="connsiteY4762" fmla="*/ 1099643 h 2523383"/>
                <a:gd name="connsiteX4763" fmla="*/ 1320480 w 1939743"/>
                <a:gd name="connsiteY4763" fmla="*/ 1093479 h 2523383"/>
                <a:gd name="connsiteX4764" fmla="*/ 1320738 w 1939743"/>
                <a:gd name="connsiteY4764" fmla="*/ 1089520 h 2523383"/>
                <a:gd name="connsiteX4765" fmla="*/ 1321309 w 1939743"/>
                <a:gd name="connsiteY4765" fmla="*/ 1087775 h 2523383"/>
                <a:gd name="connsiteX4766" fmla="*/ 1322631 w 1939743"/>
                <a:gd name="connsiteY4766" fmla="*/ 1086649 h 2523383"/>
                <a:gd name="connsiteX4767" fmla="*/ 1325729 w 1939743"/>
                <a:gd name="connsiteY4767" fmla="*/ 1085898 h 2523383"/>
                <a:gd name="connsiteX4768" fmla="*/ 1330322 w 1939743"/>
                <a:gd name="connsiteY4768" fmla="*/ 1086046 h 2523383"/>
                <a:gd name="connsiteX4769" fmla="*/ 1336737 w 1939743"/>
                <a:gd name="connsiteY4769" fmla="*/ 1090615 h 2523383"/>
                <a:gd name="connsiteX4770" fmla="*/ 1341807 w 1939743"/>
                <a:gd name="connsiteY4770" fmla="*/ 1091053 h 2523383"/>
                <a:gd name="connsiteX4771" fmla="*/ 1349528 w 1939743"/>
                <a:gd name="connsiteY4771" fmla="*/ 1094722 h 2523383"/>
                <a:gd name="connsiteX4772" fmla="*/ 784121 w 1939743"/>
                <a:gd name="connsiteY4772" fmla="*/ 1150785 h 2523383"/>
                <a:gd name="connsiteX4773" fmla="*/ 783010 w 1939743"/>
                <a:gd name="connsiteY4773" fmla="*/ 1151161 h 2523383"/>
                <a:gd name="connsiteX4774" fmla="*/ 780929 w 1939743"/>
                <a:gd name="connsiteY4774" fmla="*/ 1149432 h 2523383"/>
                <a:gd name="connsiteX4775" fmla="*/ 777878 w 1939743"/>
                <a:gd name="connsiteY4775" fmla="*/ 1145590 h 2523383"/>
                <a:gd name="connsiteX4776" fmla="*/ 772894 w 1939743"/>
                <a:gd name="connsiteY4776" fmla="*/ 1137767 h 2523383"/>
                <a:gd name="connsiteX4777" fmla="*/ 766948 w 1939743"/>
                <a:gd name="connsiteY4777" fmla="*/ 1129967 h 2523383"/>
                <a:gd name="connsiteX4778" fmla="*/ 766033 w 1939743"/>
                <a:gd name="connsiteY4778" fmla="*/ 1125273 h 2523383"/>
                <a:gd name="connsiteX4779" fmla="*/ 764554 w 1939743"/>
                <a:gd name="connsiteY4779" fmla="*/ 1121760 h 2523383"/>
                <a:gd name="connsiteX4780" fmla="*/ 756966 w 1939743"/>
                <a:gd name="connsiteY4780" fmla="*/ 1113381 h 2523383"/>
                <a:gd name="connsiteX4781" fmla="*/ 752037 w 1939743"/>
                <a:gd name="connsiteY4781" fmla="*/ 1109970 h 2523383"/>
                <a:gd name="connsiteX4782" fmla="*/ 748282 w 1939743"/>
                <a:gd name="connsiteY4782" fmla="*/ 1108265 h 2523383"/>
                <a:gd name="connsiteX4783" fmla="*/ 747664 w 1939743"/>
                <a:gd name="connsiteY4783" fmla="*/ 1105910 h 2523383"/>
                <a:gd name="connsiteX4784" fmla="*/ 750269 w 1939743"/>
                <a:gd name="connsiteY4784" fmla="*/ 1099033 h 2523383"/>
                <a:gd name="connsiteX4785" fmla="*/ 753257 w 1939743"/>
                <a:gd name="connsiteY4785" fmla="*/ 1093518 h 2523383"/>
                <a:gd name="connsiteX4786" fmla="*/ 755033 w 1939743"/>
                <a:gd name="connsiteY4786" fmla="*/ 1091515 h 2523383"/>
                <a:gd name="connsiteX4787" fmla="*/ 760565 w 1939743"/>
                <a:gd name="connsiteY4787" fmla="*/ 1089715 h 2523383"/>
                <a:gd name="connsiteX4788" fmla="*/ 779223 w 1939743"/>
                <a:gd name="connsiteY4788" fmla="*/ 1086015 h 2523383"/>
                <a:gd name="connsiteX4789" fmla="*/ 783487 w 1939743"/>
                <a:gd name="connsiteY4789" fmla="*/ 1085905 h 2523383"/>
                <a:gd name="connsiteX4790" fmla="*/ 787954 w 1939743"/>
                <a:gd name="connsiteY4790" fmla="*/ 1087689 h 2523383"/>
                <a:gd name="connsiteX4791" fmla="*/ 794096 w 1939743"/>
                <a:gd name="connsiteY4791" fmla="*/ 1095278 h 2523383"/>
                <a:gd name="connsiteX4792" fmla="*/ 796654 w 1939743"/>
                <a:gd name="connsiteY4792" fmla="*/ 1096138 h 2523383"/>
                <a:gd name="connsiteX4793" fmla="*/ 798180 w 1939743"/>
                <a:gd name="connsiteY4793" fmla="*/ 1097836 h 2523383"/>
                <a:gd name="connsiteX4794" fmla="*/ 799525 w 1939743"/>
                <a:gd name="connsiteY4794" fmla="*/ 1100660 h 2523383"/>
                <a:gd name="connsiteX4795" fmla="*/ 800237 w 1939743"/>
                <a:gd name="connsiteY4795" fmla="*/ 1103532 h 2523383"/>
                <a:gd name="connsiteX4796" fmla="*/ 800300 w 1939743"/>
                <a:gd name="connsiteY4796" fmla="*/ 1109368 h 2523383"/>
                <a:gd name="connsiteX4797" fmla="*/ 799627 w 1939743"/>
                <a:gd name="connsiteY4797" fmla="*/ 1117950 h 2523383"/>
                <a:gd name="connsiteX4798" fmla="*/ 798774 w 1939743"/>
                <a:gd name="connsiteY4798" fmla="*/ 1121220 h 2523383"/>
                <a:gd name="connsiteX4799" fmla="*/ 795058 w 1939743"/>
                <a:gd name="connsiteY4799" fmla="*/ 1132142 h 2523383"/>
                <a:gd name="connsiteX4800" fmla="*/ 791154 w 1939743"/>
                <a:gd name="connsiteY4800" fmla="*/ 1138111 h 2523383"/>
                <a:gd name="connsiteX4801" fmla="*/ 790411 w 1939743"/>
                <a:gd name="connsiteY4801" fmla="*/ 1141960 h 2523383"/>
                <a:gd name="connsiteX4802" fmla="*/ 788831 w 1939743"/>
                <a:gd name="connsiteY4802" fmla="*/ 1145004 h 2523383"/>
                <a:gd name="connsiteX4803" fmla="*/ 786061 w 1939743"/>
                <a:gd name="connsiteY4803" fmla="*/ 1148728 h 2523383"/>
                <a:gd name="connsiteX4804" fmla="*/ 784121 w 1939743"/>
                <a:gd name="connsiteY4804" fmla="*/ 1150785 h 2523383"/>
                <a:gd name="connsiteX4805" fmla="*/ 581400 w 1939743"/>
                <a:gd name="connsiteY4805" fmla="*/ 1174991 h 2523383"/>
                <a:gd name="connsiteX4806" fmla="*/ 582793 w 1939743"/>
                <a:gd name="connsiteY4806" fmla="*/ 1175914 h 2523383"/>
                <a:gd name="connsiteX4807" fmla="*/ 585335 w 1939743"/>
                <a:gd name="connsiteY4807" fmla="*/ 1175147 h 2523383"/>
                <a:gd name="connsiteX4808" fmla="*/ 589028 w 1939743"/>
                <a:gd name="connsiteY4808" fmla="*/ 1172699 h 2523383"/>
                <a:gd name="connsiteX4809" fmla="*/ 593785 w 1939743"/>
                <a:gd name="connsiteY4809" fmla="*/ 1170680 h 2523383"/>
                <a:gd name="connsiteX4810" fmla="*/ 599613 w 1939743"/>
                <a:gd name="connsiteY4810" fmla="*/ 1169108 h 2523383"/>
                <a:gd name="connsiteX4811" fmla="*/ 601154 w 1939743"/>
                <a:gd name="connsiteY4811" fmla="*/ 1171024 h 2523383"/>
                <a:gd name="connsiteX4812" fmla="*/ 602124 w 1939743"/>
                <a:gd name="connsiteY4812" fmla="*/ 1170633 h 2523383"/>
                <a:gd name="connsiteX4813" fmla="*/ 603838 w 1939743"/>
                <a:gd name="connsiteY4813" fmla="*/ 1167520 h 2523383"/>
                <a:gd name="connsiteX4814" fmla="*/ 604143 w 1939743"/>
                <a:gd name="connsiteY4814" fmla="*/ 1165462 h 2523383"/>
                <a:gd name="connsiteX4815" fmla="*/ 603931 w 1939743"/>
                <a:gd name="connsiteY4815" fmla="*/ 1163138 h 2523383"/>
                <a:gd name="connsiteX4816" fmla="*/ 604033 w 1939743"/>
                <a:gd name="connsiteY4816" fmla="*/ 1158069 h 2523383"/>
                <a:gd name="connsiteX4817" fmla="*/ 604949 w 1939743"/>
                <a:gd name="connsiteY4817" fmla="*/ 1155002 h 2523383"/>
                <a:gd name="connsiteX4818" fmla="*/ 608407 w 1939743"/>
                <a:gd name="connsiteY4818" fmla="*/ 1148540 h 2523383"/>
                <a:gd name="connsiteX4819" fmla="*/ 610261 w 1939743"/>
                <a:gd name="connsiteY4819" fmla="*/ 1146201 h 2523383"/>
                <a:gd name="connsiteX4820" fmla="*/ 613210 w 1939743"/>
                <a:gd name="connsiteY4820" fmla="*/ 1145129 h 2523383"/>
                <a:gd name="connsiteX4821" fmla="*/ 620236 w 1939743"/>
                <a:gd name="connsiteY4821" fmla="*/ 1145825 h 2523383"/>
                <a:gd name="connsiteX4822" fmla="*/ 626823 w 1939743"/>
                <a:gd name="connsiteY4822" fmla="*/ 1149526 h 2523383"/>
                <a:gd name="connsiteX4823" fmla="*/ 635726 w 1939743"/>
                <a:gd name="connsiteY4823" fmla="*/ 1153148 h 2523383"/>
                <a:gd name="connsiteX4824" fmla="*/ 648744 w 1939743"/>
                <a:gd name="connsiteY4824" fmla="*/ 1162231 h 2523383"/>
                <a:gd name="connsiteX4825" fmla="*/ 652820 w 1939743"/>
                <a:gd name="connsiteY4825" fmla="*/ 1166088 h 2523383"/>
                <a:gd name="connsiteX4826" fmla="*/ 653243 w 1939743"/>
                <a:gd name="connsiteY4826" fmla="*/ 1169421 h 2523383"/>
                <a:gd name="connsiteX4827" fmla="*/ 650935 w 1939743"/>
                <a:gd name="connsiteY4827" fmla="*/ 1176509 h 2523383"/>
                <a:gd name="connsiteX4828" fmla="*/ 645325 w 1939743"/>
                <a:gd name="connsiteY4828" fmla="*/ 1186468 h 2523383"/>
                <a:gd name="connsiteX4829" fmla="*/ 640819 w 1939743"/>
                <a:gd name="connsiteY4829" fmla="*/ 1190051 h 2523383"/>
                <a:gd name="connsiteX4830" fmla="*/ 639082 w 1939743"/>
                <a:gd name="connsiteY4830" fmla="*/ 1192242 h 2523383"/>
                <a:gd name="connsiteX4831" fmla="*/ 642016 w 1939743"/>
                <a:gd name="connsiteY4831" fmla="*/ 1193744 h 2523383"/>
                <a:gd name="connsiteX4832" fmla="*/ 643917 w 1939743"/>
                <a:gd name="connsiteY4832" fmla="*/ 1196286 h 2523383"/>
                <a:gd name="connsiteX4833" fmla="*/ 646804 w 1939743"/>
                <a:gd name="connsiteY4833" fmla="*/ 1192617 h 2523383"/>
                <a:gd name="connsiteX4834" fmla="*/ 648916 w 1939743"/>
                <a:gd name="connsiteY4834" fmla="*/ 1188502 h 2523383"/>
                <a:gd name="connsiteX4835" fmla="*/ 651905 w 1939743"/>
                <a:gd name="connsiteY4835" fmla="*/ 1185075 h 2523383"/>
                <a:gd name="connsiteX4836" fmla="*/ 652922 w 1939743"/>
                <a:gd name="connsiteY4836" fmla="*/ 1184770 h 2523383"/>
                <a:gd name="connsiteX4837" fmla="*/ 653172 w 1939743"/>
                <a:gd name="connsiteY4837" fmla="*/ 1185498 h 2523383"/>
                <a:gd name="connsiteX4838" fmla="*/ 652656 w 1939743"/>
                <a:gd name="connsiteY4838" fmla="*/ 1187258 h 2523383"/>
                <a:gd name="connsiteX4839" fmla="*/ 652429 w 1939743"/>
                <a:gd name="connsiteY4839" fmla="*/ 1188979 h 2523383"/>
                <a:gd name="connsiteX4840" fmla="*/ 652507 w 1939743"/>
                <a:gd name="connsiteY4840" fmla="*/ 1190661 h 2523383"/>
                <a:gd name="connsiteX4841" fmla="*/ 652851 w 1939743"/>
                <a:gd name="connsiteY4841" fmla="*/ 1191678 h 2523383"/>
                <a:gd name="connsiteX4842" fmla="*/ 654682 w 1939743"/>
                <a:gd name="connsiteY4842" fmla="*/ 1192202 h 2523383"/>
                <a:gd name="connsiteX4843" fmla="*/ 655668 w 1939743"/>
                <a:gd name="connsiteY4843" fmla="*/ 1191569 h 2523383"/>
                <a:gd name="connsiteX4844" fmla="*/ 659634 w 1939743"/>
                <a:gd name="connsiteY4844" fmla="*/ 1186734 h 2523383"/>
                <a:gd name="connsiteX4845" fmla="*/ 663530 w 1939743"/>
                <a:gd name="connsiteY4845" fmla="*/ 1179302 h 2523383"/>
                <a:gd name="connsiteX4846" fmla="*/ 669437 w 1939743"/>
                <a:gd name="connsiteY4846" fmla="*/ 1174482 h 2523383"/>
                <a:gd name="connsiteX4847" fmla="*/ 671049 w 1939743"/>
                <a:gd name="connsiteY4847" fmla="*/ 1172018 h 2523383"/>
                <a:gd name="connsiteX4848" fmla="*/ 676189 w 1939743"/>
                <a:gd name="connsiteY4848" fmla="*/ 1169960 h 2523383"/>
                <a:gd name="connsiteX4849" fmla="*/ 676126 w 1939743"/>
                <a:gd name="connsiteY4849" fmla="*/ 1168505 h 2523383"/>
                <a:gd name="connsiteX4850" fmla="*/ 676361 w 1939743"/>
                <a:gd name="connsiteY4850" fmla="*/ 1162755 h 2523383"/>
                <a:gd name="connsiteX4851" fmla="*/ 674561 w 1939743"/>
                <a:gd name="connsiteY4851" fmla="*/ 1160298 h 2523383"/>
                <a:gd name="connsiteX4852" fmla="*/ 668530 w 1939743"/>
                <a:gd name="connsiteY4852" fmla="*/ 1155143 h 2523383"/>
                <a:gd name="connsiteX4853" fmla="*/ 665549 w 1939743"/>
                <a:gd name="connsiteY4853" fmla="*/ 1148939 h 2523383"/>
                <a:gd name="connsiteX4854" fmla="*/ 666175 w 1939743"/>
                <a:gd name="connsiteY4854" fmla="*/ 1144167 h 2523383"/>
                <a:gd name="connsiteX4855" fmla="*/ 669500 w 1939743"/>
                <a:gd name="connsiteY4855" fmla="*/ 1144863 h 2523383"/>
                <a:gd name="connsiteX4856" fmla="*/ 678606 w 1939743"/>
                <a:gd name="connsiteY4856" fmla="*/ 1145371 h 2523383"/>
                <a:gd name="connsiteX4857" fmla="*/ 680499 w 1939743"/>
                <a:gd name="connsiteY4857" fmla="*/ 1146013 h 2523383"/>
                <a:gd name="connsiteX4858" fmla="*/ 689246 w 1939743"/>
                <a:gd name="connsiteY4858" fmla="*/ 1154087 h 2523383"/>
                <a:gd name="connsiteX4859" fmla="*/ 692344 w 1939743"/>
                <a:gd name="connsiteY4859" fmla="*/ 1159094 h 2523383"/>
                <a:gd name="connsiteX4860" fmla="*/ 694801 w 1939743"/>
                <a:gd name="connsiteY4860" fmla="*/ 1161566 h 2523383"/>
                <a:gd name="connsiteX4861" fmla="*/ 699964 w 1939743"/>
                <a:gd name="connsiteY4861" fmla="*/ 1165165 h 2523383"/>
                <a:gd name="connsiteX4862" fmla="*/ 701701 w 1939743"/>
                <a:gd name="connsiteY4862" fmla="*/ 1168083 h 2523383"/>
                <a:gd name="connsiteX4863" fmla="*/ 702921 w 1939743"/>
                <a:gd name="connsiteY4863" fmla="*/ 1169264 h 2523383"/>
                <a:gd name="connsiteX4864" fmla="*/ 703344 w 1939743"/>
                <a:gd name="connsiteY4864" fmla="*/ 1170492 h 2523383"/>
                <a:gd name="connsiteX4865" fmla="*/ 702968 w 1939743"/>
                <a:gd name="connsiteY4865" fmla="*/ 1171768 h 2523383"/>
                <a:gd name="connsiteX4866" fmla="*/ 702773 w 1939743"/>
                <a:gd name="connsiteY4866" fmla="*/ 1174764 h 2523383"/>
                <a:gd name="connsiteX4867" fmla="*/ 703735 w 1939743"/>
                <a:gd name="connsiteY4867" fmla="*/ 1175726 h 2523383"/>
                <a:gd name="connsiteX4868" fmla="*/ 707091 w 1939743"/>
                <a:gd name="connsiteY4868" fmla="*/ 1176853 h 2523383"/>
                <a:gd name="connsiteX4869" fmla="*/ 708030 w 1939743"/>
                <a:gd name="connsiteY4869" fmla="*/ 1178058 h 2523383"/>
                <a:gd name="connsiteX4870" fmla="*/ 709274 w 1939743"/>
                <a:gd name="connsiteY4870" fmla="*/ 1181844 h 2523383"/>
                <a:gd name="connsiteX4871" fmla="*/ 710823 w 1939743"/>
                <a:gd name="connsiteY4871" fmla="*/ 1188197 h 2523383"/>
                <a:gd name="connsiteX4872" fmla="*/ 712169 w 1939743"/>
                <a:gd name="connsiteY4872" fmla="*/ 1195050 h 2523383"/>
                <a:gd name="connsiteX4873" fmla="*/ 714297 w 1939743"/>
                <a:gd name="connsiteY4873" fmla="*/ 1207888 h 2523383"/>
                <a:gd name="connsiteX4874" fmla="*/ 718537 w 1939743"/>
                <a:gd name="connsiteY4874" fmla="*/ 1224834 h 2523383"/>
                <a:gd name="connsiteX4875" fmla="*/ 719984 w 1939743"/>
                <a:gd name="connsiteY4875" fmla="*/ 1235333 h 2523383"/>
                <a:gd name="connsiteX4876" fmla="*/ 720477 w 1939743"/>
                <a:gd name="connsiteY4876" fmla="*/ 1237250 h 2523383"/>
                <a:gd name="connsiteX4877" fmla="*/ 721432 w 1939743"/>
                <a:gd name="connsiteY4877" fmla="*/ 1238564 h 2523383"/>
                <a:gd name="connsiteX4878" fmla="*/ 724154 w 1939743"/>
                <a:gd name="connsiteY4878" fmla="*/ 1240481 h 2523383"/>
                <a:gd name="connsiteX4879" fmla="*/ 726251 w 1939743"/>
                <a:gd name="connsiteY4879" fmla="*/ 1243188 h 2523383"/>
                <a:gd name="connsiteX4880" fmla="*/ 728715 w 1939743"/>
                <a:gd name="connsiteY4880" fmla="*/ 1244056 h 2523383"/>
                <a:gd name="connsiteX4881" fmla="*/ 729318 w 1939743"/>
                <a:gd name="connsiteY4881" fmla="*/ 1243814 h 2523383"/>
                <a:gd name="connsiteX4882" fmla="*/ 729936 w 1939743"/>
                <a:gd name="connsiteY4882" fmla="*/ 1241490 h 2523383"/>
                <a:gd name="connsiteX4883" fmla="*/ 731477 w 1939743"/>
                <a:gd name="connsiteY4883" fmla="*/ 1237782 h 2523383"/>
                <a:gd name="connsiteX4884" fmla="*/ 738948 w 1939743"/>
                <a:gd name="connsiteY4884" fmla="*/ 1230553 h 2523383"/>
                <a:gd name="connsiteX4885" fmla="*/ 739339 w 1939743"/>
                <a:gd name="connsiteY4885" fmla="*/ 1229426 h 2523383"/>
                <a:gd name="connsiteX4886" fmla="*/ 738455 w 1939743"/>
                <a:gd name="connsiteY4886" fmla="*/ 1227760 h 2523383"/>
                <a:gd name="connsiteX4887" fmla="*/ 738182 w 1939743"/>
                <a:gd name="connsiteY4887" fmla="*/ 1226618 h 2523383"/>
                <a:gd name="connsiteX4888" fmla="*/ 738291 w 1939743"/>
                <a:gd name="connsiteY4888" fmla="*/ 1225843 h 2523383"/>
                <a:gd name="connsiteX4889" fmla="*/ 739848 w 1939743"/>
                <a:gd name="connsiteY4889" fmla="*/ 1225241 h 2523383"/>
                <a:gd name="connsiteX4890" fmla="*/ 734645 w 1939743"/>
                <a:gd name="connsiteY4890" fmla="*/ 1215978 h 2523383"/>
                <a:gd name="connsiteX4891" fmla="*/ 731281 w 1939743"/>
                <a:gd name="connsiteY4891" fmla="*/ 1207137 h 2523383"/>
                <a:gd name="connsiteX4892" fmla="*/ 729122 w 1939743"/>
                <a:gd name="connsiteY4892" fmla="*/ 1196114 h 2523383"/>
                <a:gd name="connsiteX4893" fmla="*/ 728794 w 1939743"/>
                <a:gd name="connsiteY4893" fmla="*/ 1192875 h 2523383"/>
                <a:gd name="connsiteX4894" fmla="*/ 728473 w 1939743"/>
                <a:gd name="connsiteY4894" fmla="*/ 1185959 h 2523383"/>
                <a:gd name="connsiteX4895" fmla="*/ 727769 w 1939743"/>
                <a:gd name="connsiteY4895" fmla="*/ 1184136 h 2523383"/>
                <a:gd name="connsiteX4896" fmla="*/ 726579 w 1939743"/>
                <a:gd name="connsiteY4896" fmla="*/ 1182462 h 2523383"/>
                <a:gd name="connsiteX4897" fmla="*/ 726087 w 1939743"/>
                <a:gd name="connsiteY4897" fmla="*/ 1180303 h 2523383"/>
                <a:gd name="connsiteX4898" fmla="*/ 726274 w 1939743"/>
                <a:gd name="connsiteY4898" fmla="*/ 1177651 h 2523383"/>
                <a:gd name="connsiteX4899" fmla="*/ 726040 w 1939743"/>
                <a:gd name="connsiteY4899" fmla="*/ 1175374 h 2523383"/>
                <a:gd name="connsiteX4900" fmla="*/ 724663 w 1939743"/>
                <a:gd name="connsiteY4900" fmla="*/ 1170602 h 2523383"/>
                <a:gd name="connsiteX4901" fmla="*/ 719366 w 1939743"/>
                <a:gd name="connsiteY4901" fmla="*/ 1136828 h 2523383"/>
                <a:gd name="connsiteX4902" fmla="*/ 719382 w 1939743"/>
                <a:gd name="connsiteY4902" fmla="*/ 1133495 h 2523383"/>
                <a:gd name="connsiteX4903" fmla="*/ 720110 w 1939743"/>
                <a:gd name="connsiteY4903" fmla="*/ 1130984 h 2523383"/>
                <a:gd name="connsiteX4904" fmla="*/ 721995 w 1939743"/>
                <a:gd name="connsiteY4904" fmla="*/ 1129545 h 2523383"/>
                <a:gd name="connsiteX4905" fmla="*/ 725030 w 1939743"/>
                <a:gd name="connsiteY4905" fmla="*/ 1129193 h 2523383"/>
                <a:gd name="connsiteX4906" fmla="*/ 725993 w 1939743"/>
                <a:gd name="connsiteY4906" fmla="*/ 1128402 h 2523383"/>
                <a:gd name="connsiteX4907" fmla="*/ 724874 w 1939743"/>
                <a:gd name="connsiteY4907" fmla="*/ 1127190 h 2523383"/>
                <a:gd name="connsiteX4908" fmla="*/ 722887 w 1939743"/>
                <a:gd name="connsiteY4908" fmla="*/ 1123513 h 2523383"/>
                <a:gd name="connsiteX4909" fmla="*/ 722629 w 1939743"/>
                <a:gd name="connsiteY4909" fmla="*/ 1121815 h 2523383"/>
                <a:gd name="connsiteX4910" fmla="*/ 723951 w 1939743"/>
                <a:gd name="connsiteY4910" fmla="*/ 1118373 h 2523383"/>
                <a:gd name="connsiteX4911" fmla="*/ 730734 w 1939743"/>
                <a:gd name="connsiteY4911" fmla="*/ 1119883 h 2523383"/>
                <a:gd name="connsiteX4912" fmla="*/ 735647 w 1939743"/>
                <a:gd name="connsiteY4912" fmla="*/ 1122981 h 2523383"/>
                <a:gd name="connsiteX4913" fmla="*/ 744049 w 1939743"/>
                <a:gd name="connsiteY4913" fmla="*/ 1130311 h 2523383"/>
                <a:gd name="connsiteX4914" fmla="*/ 744902 w 1939743"/>
                <a:gd name="connsiteY4914" fmla="*/ 1129912 h 2523383"/>
                <a:gd name="connsiteX4915" fmla="*/ 745825 w 1939743"/>
                <a:gd name="connsiteY4915" fmla="*/ 1126266 h 2523383"/>
                <a:gd name="connsiteX4916" fmla="*/ 747617 w 1939743"/>
                <a:gd name="connsiteY4916" fmla="*/ 1123927 h 2523383"/>
                <a:gd name="connsiteX4917" fmla="*/ 750308 w 1939743"/>
                <a:gd name="connsiteY4917" fmla="*/ 1124694 h 2523383"/>
                <a:gd name="connsiteX4918" fmla="*/ 757912 w 1939743"/>
                <a:gd name="connsiteY4918" fmla="*/ 1129998 h 2523383"/>
                <a:gd name="connsiteX4919" fmla="*/ 766706 w 1939743"/>
                <a:gd name="connsiteY4919" fmla="*/ 1139402 h 2523383"/>
                <a:gd name="connsiteX4920" fmla="*/ 772605 w 1939743"/>
                <a:gd name="connsiteY4920" fmla="*/ 1144010 h 2523383"/>
                <a:gd name="connsiteX4921" fmla="*/ 776743 w 1939743"/>
                <a:gd name="connsiteY4921" fmla="*/ 1150238 h 2523383"/>
                <a:gd name="connsiteX4922" fmla="*/ 779560 w 1939743"/>
                <a:gd name="connsiteY4922" fmla="*/ 1156097 h 2523383"/>
                <a:gd name="connsiteX4923" fmla="*/ 781336 w 1939743"/>
                <a:gd name="connsiteY4923" fmla="*/ 1160604 h 2523383"/>
                <a:gd name="connsiteX4924" fmla="*/ 781414 w 1939743"/>
                <a:gd name="connsiteY4924" fmla="*/ 1162356 h 2523383"/>
                <a:gd name="connsiteX4925" fmla="*/ 781007 w 1939743"/>
                <a:gd name="connsiteY4925" fmla="*/ 1164155 h 2523383"/>
                <a:gd name="connsiteX4926" fmla="*/ 781422 w 1939743"/>
                <a:gd name="connsiteY4926" fmla="*/ 1166495 h 2523383"/>
                <a:gd name="connsiteX4927" fmla="*/ 782666 w 1939743"/>
                <a:gd name="connsiteY4927" fmla="*/ 1169374 h 2523383"/>
                <a:gd name="connsiteX4928" fmla="*/ 783354 w 1939743"/>
                <a:gd name="connsiteY4928" fmla="*/ 1171948 h 2523383"/>
                <a:gd name="connsiteX4929" fmla="*/ 783917 w 1939743"/>
                <a:gd name="connsiteY4929" fmla="*/ 1177401 h 2523383"/>
                <a:gd name="connsiteX4930" fmla="*/ 785036 w 1939743"/>
                <a:gd name="connsiteY4930" fmla="*/ 1184473 h 2523383"/>
                <a:gd name="connsiteX4931" fmla="*/ 785318 w 1939743"/>
                <a:gd name="connsiteY4931" fmla="*/ 1188001 h 2523383"/>
                <a:gd name="connsiteX4932" fmla="*/ 793133 w 1939743"/>
                <a:gd name="connsiteY4932" fmla="*/ 1219232 h 2523383"/>
                <a:gd name="connsiteX4933" fmla="*/ 794628 w 1939743"/>
                <a:gd name="connsiteY4933" fmla="*/ 1224670 h 2523383"/>
                <a:gd name="connsiteX4934" fmla="*/ 795582 w 1939743"/>
                <a:gd name="connsiteY4934" fmla="*/ 1227181 h 2523383"/>
                <a:gd name="connsiteX4935" fmla="*/ 801043 w 1939743"/>
                <a:gd name="connsiteY4935" fmla="*/ 1238994 h 2523383"/>
                <a:gd name="connsiteX4936" fmla="*/ 803953 w 1939743"/>
                <a:gd name="connsiteY4936" fmla="*/ 1247514 h 2523383"/>
                <a:gd name="connsiteX4937" fmla="*/ 804235 w 1939743"/>
                <a:gd name="connsiteY4937" fmla="*/ 1253186 h 2523383"/>
                <a:gd name="connsiteX4938" fmla="*/ 804626 w 1939743"/>
                <a:gd name="connsiteY4938" fmla="*/ 1254813 h 2523383"/>
                <a:gd name="connsiteX4939" fmla="*/ 804751 w 1939743"/>
                <a:gd name="connsiteY4939" fmla="*/ 1257411 h 2523383"/>
                <a:gd name="connsiteX4940" fmla="*/ 804610 w 1939743"/>
                <a:gd name="connsiteY4940" fmla="*/ 1260978 h 2523383"/>
                <a:gd name="connsiteX4941" fmla="*/ 803969 w 1939743"/>
                <a:gd name="connsiteY4941" fmla="*/ 1264037 h 2523383"/>
                <a:gd name="connsiteX4942" fmla="*/ 802827 w 1939743"/>
                <a:gd name="connsiteY4942" fmla="*/ 1266596 h 2523383"/>
                <a:gd name="connsiteX4943" fmla="*/ 801724 w 1939743"/>
                <a:gd name="connsiteY4943" fmla="*/ 1270171 h 2523383"/>
                <a:gd name="connsiteX4944" fmla="*/ 800057 w 1939743"/>
                <a:gd name="connsiteY4944" fmla="*/ 1278033 h 2523383"/>
                <a:gd name="connsiteX4945" fmla="*/ 799916 w 1939743"/>
                <a:gd name="connsiteY4945" fmla="*/ 1279958 h 2523383"/>
                <a:gd name="connsiteX4946" fmla="*/ 801113 w 1939743"/>
                <a:gd name="connsiteY4946" fmla="*/ 1282649 h 2523383"/>
                <a:gd name="connsiteX4947" fmla="*/ 808757 w 1939743"/>
                <a:gd name="connsiteY4947" fmla="*/ 1291889 h 2523383"/>
                <a:gd name="connsiteX4948" fmla="*/ 813443 w 1939743"/>
                <a:gd name="connsiteY4948" fmla="*/ 1302888 h 2523383"/>
                <a:gd name="connsiteX4949" fmla="*/ 815641 w 1939743"/>
                <a:gd name="connsiteY4949" fmla="*/ 1304813 h 2523383"/>
                <a:gd name="connsiteX4950" fmla="*/ 821540 w 1939743"/>
                <a:gd name="connsiteY4950" fmla="*/ 1311643 h 2523383"/>
                <a:gd name="connsiteX4951" fmla="*/ 827901 w 1939743"/>
                <a:gd name="connsiteY4951" fmla="*/ 1315500 h 2523383"/>
                <a:gd name="connsiteX4952" fmla="*/ 830044 w 1939743"/>
                <a:gd name="connsiteY4952" fmla="*/ 1317158 h 2523383"/>
                <a:gd name="connsiteX4953" fmla="*/ 832071 w 1939743"/>
                <a:gd name="connsiteY4953" fmla="*/ 1319599 h 2523383"/>
                <a:gd name="connsiteX4954" fmla="*/ 832681 w 1939743"/>
                <a:gd name="connsiteY4954" fmla="*/ 1319693 h 2523383"/>
                <a:gd name="connsiteX4955" fmla="*/ 833909 w 1939743"/>
                <a:gd name="connsiteY4955" fmla="*/ 1319232 h 2523383"/>
                <a:gd name="connsiteX4956" fmla="*/ 834261 w 1939743"/>
                <a:gd name="connsiteY4956" fmla="*/ 1318567 h 2523383"/>
                <a:gd name="connsiteX4957" fmla="*/ 834347 w 1939743"/>
                <a:gd name="connsiteY4957" fmla="*/ 1317581 h 2523383"/>
                <a:gd name="connsiteX4958" fmla="*/ 832556 w 1939743"/>
                <a:gd name="connsiteY4958" fmla="*/ 1312425 h 2523383"/>
                <a:gd name="connsiteX4959" fmla="*/ 832431 w 1939743"/>
                <a:gd name="connsiteY4959" fmla="*/ 1310399 h 2523383"/>
                <a:gd name="connsiteX4960" fmla="*/ 833283 w 1939743"/>
                <a:gd name="connsiteY4960" fmla="*/ 1310047 h 2523383"/>
                <a:gd name="connsiteX4961" fmla="*/ 839847 w 1939743"/>
                <a:gd name="connsiteY4961" fmla="*/ 1318840 h 2523383"/>
                <a:gd name="connsiteX4962" fmla="*/ 843391 w 1939743"/>
                <a:gd name="connsiteY4962" fmla="*/ 1322322 h 2523383"/>
                <a:gd name="connsiteX4963" fmla="*/ 848234 w 1939743"/>
                <a:gd name="connsiteY4963" fmla="*/ 1325968 h 2523383"/>
                <a:gd name="connsiteX4964" fmla="*/ 856550 w 1939743"/>
                <a:gd name="connsiteY4964" fmla="*/ 1334331 h 2523383"/>
                <a:gd name="connsiteX4965" fmla="*/ 857708 w 1939743"/>
                <a:gd name="connsiteY4965" fmla="*/ 1335011 h 2523383"/>
                <a:gd name="connsiteX4966" fmla="*/ 862207 w 1939743"/>
                <a:gd name="connsiteY4966" fmla="*/ 1334245 h 2523383"/>
                <a:gd name="connsiteX4967" fmla="*/ 863435 w 1939743"/>
                <a:gd name="connsiteY4967" fmla="*/ 1334769 h 2523383"/>
                <a:gd name="connsiteX4968" fmla="*/ 864209 w 1939743"/>
                <a:gd name="connsiteY4968" fmla="*/ 1335590 h 2523383"/>
                <a:gd name="connsiteX4969" fmla="*/ 864530 w 1939743"/>
                <a:gd name="connsiteY4969" fmla="*/ 1336709 h 2523383"/>
                <a:gd name="connsiteX4970" fmla="*/ 864710 w 1939743"/>
                <a:gd name="connsiteY4970" fmla="*/ 1341630 h 2523383"/>
                <a:gd name="connsiteX4971" fmla="*/ 865938 w 1939743"/>
                <a:gd name="connsiteY4971" fmla="*/ 1344047 h 2523383"/>
                <a:gd name="connsiteX4972" fmla="*/ 873034 w 1939743"/>
                <a:gd name="connsiteY4972" fmla="*/ 1343015 h 2523383"/>
                <a:gd name="connsiteX4973" fmla="*/ 875021 w 1939743"/>
                <a:gd name="connsiteY4973" fmla="*/ 1343226 h 2523383"/>
                <a:gd name="connsiteX4974" fmla="*/ 876289 w 1939743"/>
                <a:gd name="connsiteY4974" fmla="*/ 1344001 h 2523383"/>
                <a:gd name="connsiteX4975" fmla="*/ 877345 w 1939743"/>
                <a:gd name="connsiteY4975" fmla="*/ 1345604 h 2523383"/>
                <a:gd name="connsiteX4976" fmla="*/ 878870 w 1939743"/>
                <a:gd name="connsiteY4976" fmla="*/ 1350838 h 2523383"/>
                <a:gd name="connsiteX4977" fmla="*/ 880279 w 1939743"/>
                <a:gd name="connsiteY4977" fmla="*/ 1361095 h 2523383"/>
                <a:gd name="connsiteX4978" fmla="*/ 880349 w 1939743"/>
                <a:gd name="connsiteY4978" fmla="*/ 1364748 h 2523383"/>
                <a:gd name="connsiteX4979" fmla="*/ 879700 w 1939743"/>
                <a:gd name="connsiteY4979" fmla="*/ 1370866 h 2523383"/>
                <a:gd name="connsiteX4980" fmla="*/ 878667 w 1939743"/>
                <a:gd name="connsiteY4980" fmla="*/ 1373112 h 2523383"/>
                <a:gd name="connsiteX4981" fmla="*/ 877321 w 1939743"/>
                <a:gd name="connsiteY4981" fmla="*/ 1373816 h 2523383"/>
                <a:gd name="connsiteX4982" fmla="*/ 873535 w 1939743"/>
                <a:gd name="connsiteY4982" fmla="*/ 1373127 h 2523383"/>
                <a:gd name="connsiteX4983" fmla="*/ 870875 w 1939743"/>
                <a:gd name="connsiteY4983" fmla="*/ 1371187 h 2523383"/>
                <a:gd name="connsiteX4984" fmla="*/ 869498 w 1939743"/>
                <a:gd name="connsiteY4984" fmla="*/ 1368715 h 2523383"/>
                <a:gd name="connsiteX4985" fmla="*/ 868254 w 1939743"/>
                <a:gd name="connsiteY4985" fmla="*/ 1363340 h 2523383"/>
                <a:gd name="connsiteX4986" fmla="*/ 867659 w 1939743"/>
                <a:gd name="connsiteY4986" fmla="*/ 1362300 h 2523383"/>
                <a:gd name="connsiteX4987" fmla="*/ 867120 w 1939743"/>
                <a:gd name="connsiteY4987" fmla="*/ 1363387 h 2523383"/>
                <a:gd name="connsiteX4988" fmla="*/ 865876 w 1939743"/>
                <a:gd name="connsiteY4988" fmla="*/ 1368308 h 2523383"/>
                <a:gd name="connsiteX4989" fmla="*/ 865062 w 1939743"/>
                <a:gd name="connsiteY4989" fmla="*/ 1370483 h 2523383"/>
                <a:gd name="connsiteX4990" fmla="*/ 864069 w 1939743"/>
                <a:gd name="connsiteY4990" fmla="*/ 1371922 h 2523383"/>
                <a:gd name="connsiteX4991" fmla="*/ 862183 w 1939743"/>
                <a:gd name="connsiteY4991" fmla="*/ 1371570 h 2523383"/>
                <a:gd name="connsiteX4992" fmla="*/ 859406 w 1939743"/>
                <a:gd name="connsiteY4992" fmla="*/ 1369427 h 2523383"/>
                <a:gd name="connsiteX4993" fmla="*/ 854188 w 1939743"/>
                <a:gd name="connsiteY4993" fmla="*/ 1363935 h 2523383"/>
                <a:gd name="connsiteX4994" fmla="*/ 852341 w 1939743"/>
                <a:gd name="connsiteY4994" fmla="*/ 1362573 h 2523383"/>
                <a:gd name="connsiteX4995" fmla="*/ 851199 w 1939743"/>
                <a:gd name="connsiteY4995" fmla="*/ 1362808 h 2523383"/>
                <a:gd name="connsiteX4996" fmla="*/ 848703 w 1939743"/>
                <a:gd name="connsiteY4996" fmla="*/ 1364670 h 2523383"/>
                <a:gd name="connsiteX4997" fmla="*/ 844854 w 1939743"/>
                <a:gd name="connsiteY4997" fmla="*/ 1368151 h 2523383"/>
                <a:gd name="connsiteX4998" fmla="*/ 843266 w 1939743"/>
                <a:gd name="connsiteY4998" fmla="*/ 1370702 h 2523383"/>
                <a:gd name="connsiteX4999" fmla="*/ 843939 w 1939743"/>
                <a:gd name="connsiteY4999" fmla="*/ 1372329 h 2523383"/>
                <a:gd name="connsiteX5000" fmla="*/ 844385 w 1939743"/>
                <a:gd name="connsiteY5000" fmla="*/ 1374371 h 2523383"/>
                <a:gd name="connsiteX5001" fmla="*/ 844604 w 1939743"/>
                <a:gd name="connsiteY5001" fmla="*/ 1376828 h 2523383"/>
                <a:gd name="connsiteX5002" fmla="*/ 844471 w 1939743"/>
                <a:gd name="connsiteY5002" fmla="*/ 1378635 h 2523383"/>
                <a:gd name="connsiteX5003" fmla="*/ 843978 w 1939743"/>
                <a:gd name="connsiteY5003" fmla="*/ 1379801 h 2523383"/>
                <a:gd name="connsiteX5004" fmla="*/ 842703 w 1939743"/>
                <a:gd name="connsiteY5004" fmla="*/ 1381185 h 2523383"/>
                <a:gd name="connsiteX5005" fmla="*/ 840011 w 1939743"/>
                <a:gd name="connsiteY5005" fmla="*/ 1381420 h 2523383"/>
                <a:gd name="connsiteX5006" fmla="*/ 836139 w 1939743"/>
                <a:gd name="connsiteY5006" fmla="*/ 1380356 h 2523383"/>
                <a:gd name="connsiteX5007" fmla="*/ 833080 w 1939743"/>
                <a:gd name="connsiteY5007" fmla="*/ 1378471 h 2523383"/>
                <a:gd name="connsiteX5008" fmla="*/ 827721 w 1939743"/>
                <a:gd name="connsiteY5008" fmla="*/ 1373448 h 2523383"/>
                <a:gd name="connsiteX5009" fmla="*/ 826493 w 1939743"/>
                <a:gd name="connsiteY5009" fmla="*/ 1372752 h 2523383"/>
                <a:gd name="connsiteX5010" fmla="*/ 824834 w 1939743"/>
                <a:gd name="connsiteY5010" fmla="*/ 1373870 h 2523383"/>
                <a:gd name="connsiteX5011" fmla="*/ 824177 w 1939743"/>
                <a:gd name="connsiteY5011" fmla="*/ 1375333 h 2523383"/>
                <a:gd name="connsiteX5012" fmla="*/ 825202 w 1939743"/>
                <a:gd name="connsiteY5012" fmla="*/ 1377422 h 2523383"/>
                <a:gd name="connsiteX5013" fmla="*/ 827924 w 1939743"/>
                <a:gd name="connsiteY5013" fmla="*/ 1380121 h 2523383"/>
                <a:gd name="connsiteX5014" fmla="*/ 831249 w 1939743"/>
                <a:gd name="connsiteY5014" fmla="*/ 1384588 h 2523383"/>
                <a:gd name="connsiteX5015" fmla="*/ 832141 w 1939743"/>
                <a:gd name="connsiteY5015" fmla="*/ 1385457 h 2523383"/>
                <a:gd name="connsiteX5016" fmla="*/ 832994 w 1939743"/>
                <a:gd name="connsiteY5016" fmla="*/ 1385355 h 2523383"/>
                <a:gd name="connsiteX5017" fmla="*/ 833299 w 1939743"/>
                <a:gd name="connsiteY5017" fmla="*/ 1386177 h 2523383"/>
                <a:gd name="connsiteX5018" fmla="*/ 833675 w 1939743"/>
                <a:gd name="connsiteY5018" fmla="*/ 1388571 h 2523383"/>
                <a:gd name="connsiteX5019" fmla="*/ 833502 w 1939743"/>
                <a:gd name="connsiteY5019" fmla="*/ 1392678 h 2523383"/>
                <a:gd name="connsiteX5020" fmla="*/ 831899 w 1939743"/>
                <a:gd name="connsiteY5020" fmla="*/ 1400846 h 2523383"/>
                <a:gd name="connsiteX5021" fmla="*/ 831734 w 1939743"/>
                <a:gd name="connsiteY5021" fmla="*/ 1402786 h 2523383"/>
                <a:gd name="connsiteX5022" fmla="*/ 832391 w 1939743"/>
                <a:gd name="connsiteY5022" fmla="*/ 1402324 h 2523383"/>
                <a:gd name="connsiteX5023" fmla="*/ 836921 w 1939743"/>
                <a:gd name="connsiteY5023" fmla="*/ 1394305 h 2523383"/>
                <a:gd name="connsiteX5024" fmla="*/ 839260 w 1939743"/>
                <a:gd name="connsiteY5024" fmla="*/ 1392052 h 2523383"/>
                <a:gd name="connsiteX5025" fmla="*/ 844330 w 1939743"/>
                <a:gd name="connsiteY5025" fmla="*/ 1388500 h 2523383"/>
                <a:gd name="connsiteX5026" fmla="*/ 846521 w 1939743"/>
                <a:gd name="connsiteY5026" fmla="*/ 1385887 h 2523383"/>
                <a:gd name="connsiteX5027" fmla="*/ 853006 w 1939743"/>
                <a:gd name="connsiteY5027" fmla="*/ 1385175 h 2523383"/>
                <a:gd name="connsiteX5028" fmla="*/ 855322 w 1939743"/>
                <a:gd name="connsiteY5028" fmla="*/ 1386607 h 2523383"/>
                <a:gd name="connsiteX5029" fmla="*/ 856808 w 1939743"/>
                <a:gd name="connsiteY5029" fmla="*/ 1389087 h 2523383"/>
                <a:gd name="connsiteX5030" fmla="*/ 856863 w 1939743"/>
                <a:gd name="connsiteY5030" fmla="*/ 1390214 h 2523383"/>
                <a:gd name="connsiteX5031" fmla="*/ 855165 w 1939743"/>
                <a:gd name="connsiteY5031" fmla="*/ 1393116 h 2523383"/>
                <a:gd name="connsiteX5032" fmla="*/ 854853 w 1939743"/>
                <a:gd name="connsiteY5032" fmla="*/ 1394571 h 2523383"/>
                <a:gd name="connsiteX5033" fmla="*/ 854767 w 1939743"/>
                <a:gd name="connsiteY5033" fmla="*/ 1396402 h 2523383"/>
                <a:gd name="connsiteX5034" fmla="*/ 854923 w 1939743"/>
                <a:gd name="connsiteY5034" fmla="*/ 1398037 h 2523383"/>
                <a:gd name="connsiteX5035" fmla="*/ 855314 w 1939743"/>
                <a:gd name="connsiteY5035" fmla="*/ 1399492 h 2523383"/>
                <a:gd name="connsiteX5036" fmla="*/ 856480 w 1939743"/>
                <a:gd name="connsiteY5036" fmla="*/ 1400830 h 2523383"/>
                <a:gd name="connsiteX5037" fmla="*/ 858545 w 1939743"/>
                <a:gd name="connsiteY5037" fmla="*/ 1400243 h 2523383"/>
                <a:gd name="connsiteX5038" fmla="*/ 859124 w 1939743"/>
                <a:gd name="connsiteY5038" fmla="*/ 1400580 h 2523383"/>
                <a:gd name="connsiteX5039" fmla="*/ 860227 w 1939743"/>
                <a:gd name="connsiteY5039" fmla="*/ 1401996 h 2523383"/>
                <a:gd name="connsiteX5040" fmla="*/ 860955 w 1939743"/>
                <a:gd name="connsiteY5040" fmla="*/ 1404186 h 2523383"/>
                <a:gd name="connsiteX5041" fmla="*/ 860986 w 1939743"/>
                <a:gd name="connsiteY5041" fmla="*/ 1407230 h 2523383"/>
                <a:gd name="connsiteX5042" fmla="*/ 859468 w 1939743"/>
                <a:gd name="connsiteY5042" fmla="*/ 1413887 h 2523383"/>
                <a:gd name="connsiteX5043" fmla="*/ 856754 w 1939743"/>
                <a:gd name="connsiteY5043" fmla="*/ 1416054 h 2523383"/>
                <a:gd name="connsiteX5044" fmla="*/ 848445 w 1939743"/>
                <a:gd name="connsiteY5044" fmla="*/ 1420068 h 2523383"/>
                <a:gd name="connsiteX5045" fmla="*/ 845597 w 1939743"/>
                <a:gd name="connsiteY5045" fmla="*/ 1422133 h 2523383"/>
                <a:gd name="connsiteX5046" fmla="*/ 840113 w 1939743"/>
                <a:gd name="connsiteY5046" fmla="*/ 1423596 h 2523383"/>
                <a:gd name="connsiteX5047" fmla="*/ 837993 w 1939743"/>
                <a:gd name="connsiteY5047" fmla="*/ 1425529 h 2523383"/>
                <a:gd name="connsiteX5048" fmla="*/ 836671 w 1939743"/>
                <a:gd name="connsiteY5048" fmla="*/ 1426115 h 2523383"/>
                <a:gd name="connsiteX5049" fmla="*/ 830803 w 1939743"/>
                <a:gd name="connsiteY5049" fmla="*/ 1425802 h 2523383"/>
                <a:gd name="connsiteX5050" fmla="*/ 824091 w 1939743"/>
                <a:gd name="connsiteY5050" fmla="*/ 1427023 h 2523383"/>
                <a:gd name="connsiteX5051" fmla="*/ 816361 w 1939743"/>
                <a:gd name="connsiteY5051" fmla="*/ 1424629 h 2523383"/>
                <a:gd name="connsiteX5052" fmla="*/ 810940 w 1939743"/>
                <a:gd name="connsiteY5052" fmla="*/ 1423565 h 2523383"/>
                <a:gd name="connsiteX5053" fmla="*/ 804673 w 1939743"/>
                <a:gd name="connsiteY5053" fmla="*/ 1419747 h 2523383"/>
                <a:gd name="connsiteX5054" fmla="*/ 802310 w 1939743"/>
                <a:gd name="connsiteY5054" fmla="*/ 1420709 h 2523383"/>
                <a:gd name="connsiteX5055" fmla="*/ 799869 w 1939743"/>
                <a:gd name="connsiteY5055" fmla="*/ 1423158 h 2523383"/>
                <a:gd name="connsiteX5056" fmla="*/ 788134 w 1939743"/>
                <a:gd name="connsiteY5056" fmla="*/ 1420216 h 2523383"/>
                <a:gd name="connsiteX5057" fmla="*/ 786742 w 1939743"/>
                <a:gd name="connsiteY5057" fmla="*/ 1418081 h 2523383"/>
                <a:gd name="connsiteX5058" fmla="*/ 787203 w 1939743"/>
                <a:gd name="connsiteY5058" fmla="*/ 1416688 h 2523383"/>
                <a:gd name="connsiteX5059" fmla="*/ 789981 w 1939743"/>
                <a:gd name="connsiteY5059" fmla="*/ 1412127 h 2523383"/>
                <a:gd name="connsiteX5060" fmla="*/ 790161 w 1939743"/>
                <a:gd name="connsiteY5060" fmla="*/ 1411173 h 2523383"/>
                <a:gd name="connsiteX5061" fmla="*/ 790028 w 1939743"/>
                <a:gd name="connsiteY5061" fmla="*/ 1410359 h 2523383"/>
                <a:gd name="connsiteX5062" fmla="*/ 784700 w 1939743"/>
                <a:gd name="connsiteY5062" fmla="*/ 1409577 h 2523383"/>
                <a:gd name="connsiteX5063" fmla="*/ 778754 w 1939743"/>
                <a:gd name="connsiteY5063" fmla="*/ 1407136 h 2523383"/>
                <a:gd name="connsiteX5064" fmla="*/ 772785 w 1939743"/>
                <a:gd name="connsiteY5064" fmla="*/ 1405923 h 2523383"/>
                <a:gd name="connsiteX5065" fmla="*/ 768318 w 1939743"/>
                <a:gd name="connsiteY5065" fmla="*/ 1406267 h 2523383"/>
                <a:gd name="connsiteX5066" fmla="*/ 765407 w 1939743"/>
                <a:gd name="connsiteY5066" fmla="*/ 1405375 h 2523383"/>
                <a:gd name="connsiteX5067" fmla="*/ 762567 w 1939743"/>
                <a:gd name="connsiteY5067" fmla="*/ 1403365 h 2523383"/>
                <a:gd name="connsiteX5068" fmla="*/ 761010 w 1939743"/>
                <a:gd name="connsiteY5068" fmla="*/ 1401526 h 2523383"/>
                <a:gd name="connsiteX5069" fmla="*/ 760729 w 1939743"/>
                <a:gd name="connsiteY5069" fmla="*/ 1399868 h 2523383"/>
                <a:gd name="connsiteX5070" fmla="*/ 760690 w 1939743"/>
                <a:gd name="connsiteY5070" fmla="*/ 1398045 h 2523383"/>
                <a:gd name="connsiteX5071" fmla="*/ 760940 w 1939743"/>
                <a:gd name="connsiteY5071" fmla="*/ 1394384 h 2523383"/>
                <a:gd name="connsiteX5072" fmla="*/ 760565 w 1939743"/>
                <a:gd name="connsiteY5072" fmla="*/ 1391802 h 2523383"/>
                <a:gd name="connsiteX5073" fmla="*/ 759274 w 1939743"/>
                <a:gd name="connsiteY5073" fmla="*/ 1389760 h 2523383"/>
                <a:gd name="connsiteX5074" fmla="*/ 756645 w 1939743"/>
                <a:gd name="connsiteY5074" fmla="*/ 1387929 h 2523383"/>
                <a:gd name="connsiteX5075" fmla="*/ 754032 w 1939743"/>
                <a:gd name="connsiteY5075" fmla="*/ 1388148 h 2523383"/>
                <a:gd name="connsiteX5076" fmla="*/ 751818 w 1939743"/>
                <a:gd name="connsiteY5076" fmla="*/ 1390174 h 2523383"/>
                <a:gd name="connsiteX5077" fmla="*/ 749713 w 1939743"/>
                <a:gd name="connsiteY5077" fmla="*/ 1393898 h 2523383"/>
                <a:gd name="connsiteX5078" fmla="*/ 745810 w 1939743"/>
                <a:gd name="connsiteY5078" fmla="*/ 1404217 h 2523383"/>
                <a:gd name="connsiteX5079" fmla="*/ 743854 w 1939743"/>
                <a:gd name="connsiteY5079" fmla="*/ 1405970 h 2523383"/>
                <a:gd name="connsiteX5080" fmla="*/ 738784 w 1939743"/>
                <a:gd name="connsiteY5080" fmla="*/ 1413387 h 2523383"/>
                <a:gd name="connsiteX5081" fmla="*/ 736883 w 1939743"/>
                <a:gd name="connsiteY5081" fmla="*/ 1415194 h 2523383"/>
                <a:gd name="connsiteX5082" fmla="*/ 727589 w 1939743"/>
                <a:gd name="connsiteY5082" fmla="*/ 1418120 h 2523383"/>
                <a:gd name="connsiteX5083" fmla="*/ 716573 w 1939743"/>
                <a:gd name="connsiteY5083" fmla="*/ 1419317 h 2523383"/>
                <a:gd name="connsiteX5084" fmla="*/ 712458 w 1939743"/>
                <a:gd name="connsiteY5084" fmla="*/ 1421593 h 2523383"/>
                <a:gd name="connsiteX5085" fmla="*/ 708547 w 1939743"/>
                <a:gd name="connsiteY5085" fmla="*/ 1425849 h 2523383"/>
                <a:gd name="connsiteX5086" fmla="*/ 703821 w 1939743"/>
                <a:gd name="connsiteY5086" fmla="*/ 1429949 h 2523383"/>
                <a:gd name="connsiteX5087" fmla="*/ 692266 w 1939743"/>
                <a:gd name="connsiteY5087" fmla="*/ 1434971 h 2523383"/>
                <a:gd name="connsiteX5088" fmla="*/ 681587 w 1939743"/>
                <a:gd name="connsiteY5088" fmla="*/ 1437764 h 2523383"/>
                <a:gd name="connsiteX5089" fmla="*/ 670415 w 1939743"/>
                <a:gd name="connsiteY5089" fmla="*/ 1438985 h 2523383"/>
                <a:gd name="connsiteX5090" fmla="*/ 662060 w 1939743"/>
                <a:gd name="connsiteY5090" fmla="*/ 1440886 h 2523383"/>
                <a:gd name="connsiteX5091" fmla="*/ 659658 w 1939743"/>
                <a:gd name="connsiteY5091" fmla="*/ 1439931 h 2523383"/>
                <a:gd name="connsiteX5092" fmla="*/ 655918 w 1939743"/>
                <a:gd name="connsiteY5092" fmla="*/ 1440284 h 2523383"/>
                <a:gd name="connsiteX5093" fmla="*/ 651889 w 1939743"/>
                <a:gd name="connsiteY5093" fmla="*/ 1443061 h 2523383"/>
                <a:gd name="connsiteX5094" fmla="*/ 647344 w 1939743"/>
                <a:gd name="connsiteY5094" fmla="*/ 1443601 h 2523383"/>
                <a:gd name="connsiteX5095" fmla="*/ 630070 w 1939743"/>
                <a:gd name="connsiteY5095" fmla="*/ 1444610 h 2523383"/>
                <a:gd name="connsiteX5096" fmla="*/ 622137 w 1939743"/>
                <a:gd name="connsiteY5096" fmla="*/ 1446464 h 2523383"/>
                <a:gd name="connsiteX5097" fmla="*/ 617787 w 1939743"/>
                <a:gd name="connsiteY5097" fmla="*/ 1446957 h 2523383"/>
                <a:gd name="connsiteX5098" fmla="*/ 614376 w 1939743"/>
                <a:gd name="connsiteY5098" fmla="*/ 1446707 h 2523383"/>
                <a:gd name="connsiteX5099" fmla="*/ 611997 w 1939743"/>
                <a:gd name="connsiteY5099" fmla="*/ 1445940 h 2523383"/>
                <a:gd name="connsiteX5100" fmla="*/ 609721 w 1939743"/>
                <a:gd name="connsiteY5100" fmla="*/ 1443476 h 2523383"/>
                <a:gd name="connsiteX5101" fmla="*/ 607382 w 1939743"/>
                <a:gd name="connsiteY5101" fmla="*/ 1439673 h 2523383"/>
                <a:gd name="connsiteX5102" fmla="*/ 602625 w 1939743"/>
                <a:gd name="connsiteY5102" fmla="*/ 1429487 h 2523383"/>
                <a:gd name="connsiteX5103" fmla="*/ 601264 w 1939743"/>
                <a:gd name="connsiteY5103" fmla="*/ 1425184 h 2523383"/>
                <a:gd name="connsiteX5104" fmla="*/ 601796 w 1939743"/>
                <a:gd name="connsiteY5104" fmla="*/ 1417783 h 2523383"/>
                <a:gd name="connsiteX5105" fmla="*/ 601444 w 1939743"/>
                <a:gd name="connsiteY5105" fmla="*/ 1413480 h 2523383"/>
                <a:gd name="connsiteX5106" fmla="*/ 599863 w 1939743"/>
                <a:gd name="connsiteY5106" fmla="*/ 1404147 h 2523383"/>
                <a:gd name="connsiteX5107" fmla="*/ 599566 w 1939743"/>
                <a:gd name="connsiteY5107" fmla="*/ 1403341 h 2523383"/>
                <a:gd name="connsiteX5108" fmla="*/ 591242 w 1939743"/>
                <a:gd name="connsiteY5108" fmla="*/ 1399860 h 2523383"/>
                <a:gd name="connsiteX5109" fmla="*/ 585766 w 1939743"/>
                <a:gd name="connsiteY5109" fmla="*/ 1398757 h 2523383"/>
                <a:gd name="connsiteX5110" fmla="*/ 577504 w 1939743"/>
                <a:gd name="connsiteY5110" fmla="*/ 1398530 h 2523383"/>
                <a:gd name="connsiteX5111" fmla="*/ 567404 w 1939743"/>
                <a:gd name="connsiteY5111" fmla="*/ 1399023 h 2523383"/>
                <a:gd name="connsiteX5112" fmla="*/ 557320 w 1939743"/>
                <a:gd name="connsiteY5112" fmla="*/ 1397896 h 2523383"/>
                <a:gd name="connsiteX5113" fmla="*/ 551992 w 1939743"/>
                <a:gd name="connsiteY5113" fmla="*/ 1396621 h 2523383"/>
                <a:gd name="connsiteX5114" fmla="*/ 546703 w 1939743"/>
                <a:gd name="connsiteY5114" fmla="*/ 1394532 h 2523383"/>
                <a:gd name="connsiteX5115" fmla="*/ 537659 w 1939743"/>
                <a:gd name="connsiteY5115" fmla="*/ 1389087 h 2523383"/>
                <a:gd name="connsiteX5116" fmla="*/ 537151 w 1939743"/>
                <a:gd name="connsiteY5116" fmla="*/ 1388532 h 2523383"/>
                <a:gd name="connsiteX5117" fmla="*/ 536447 w 1939743"/>
                <a:gd name="connsiteY5117" fmla="*/ 1386709 h 2523383"/>
                <a:gd name="connsiteX5118" fmla="*/ 535555 w 1939743"/>
                <a:gd name="connsiteY5118" fmla="*/ 1383618 h 2523383"/>
                <a:gd name="connsiteX5119" fmla="*/ 533302 w 1939743"/>
                <a:gd name="connsiteY5119" fmla="*/ 1379589 h 2523383"/>
                <a:gd name="connsiteX5120" fmla="*/ 527137 w 1939743"/>
                <a:gd name="connsiteY5120" fmla="*/ 1370561 h 2523383"/>
                <a:gd name="connsiteX5121" fmla="*/ 524696 w 1939743"/>
                <a:gd name="connsiteY5121" fmla="*/ 1365179 h 2523383"/>
                <a:gd name="connsiteX5122" fmla="*/ 524297 w 1939743"/>
                <a:gd name="connsiteY5122" fmla="*/ 1363810 h 2523383"/>
                <a:gd name="connsiteX5123" fmla="*/ 523710 w 1939743"/>
                <a:gd name="connsiteY5123" fmla="*/ 1359843 h 2523383"/>
                <a:gd name="connsiteX5124" fmla="*/ 522935 w 1939743"/>
                <a:gd name="connsiteY5124" fmla="*/ 1353263 h 2523383"/>
                <a:gd name="connsiteX5125" fmla="*/ 522685 w 1939743"/>
                <a:gd name="connsiteY5125" fmla="*/ 1349219 h 2523383"/>
                <a:gd name="connsiteX5126" fmla="*/ 523405 w 1939743"/>
                <a:gd name="connsiteY5126" fmla="*/ 1346747 h 2523383"/>
                <a:gd name="connsiteX5127" fmla="*/ 524007 w 1939743"/>
                <a:gd name="connsiteY5127" fmla="*/ 1346254 h 2523383"/>
                <a:gd name="connsiteX5128" fmla="*/ 536775 w 1939743"/>
                <a:gd name="connsiteY5128" fmla="*/ 1341419 h 2523383"/>
                <a:gd name="connsiteX5129" fmla="*/ 559275 w 1939743"/>
                <a:gd name="connsiteY5129" fmla="*/ 1336099 h 2523383"/>
                <a:gd name="connsiteX5130" fmla="*/ 579843 w 1939743"/>
                <a:gd name="connsiteY5130" fmla="*/ 1332500 h 2523383"/>
                <a:gd name="connsiteX5131" fmla="*/ 589184 w 1939743"/>
                <a:gd name="connsiteY5131" fmla="*/ 1332821 h 2523383"/>
                <a:gd name="connsiteX5132" fmla="*/ 594684 w 1939743"/>
                <a:gd name="connsiteY5132" fmla="*/ 1334511 h 2523383"/>
                <a:gd name="connsiteX5133" fmla="*/ 600200 w 1939743"/>
                <a:gd name="connsiteY5133" fmla="*/ 1335277 h 2523383"/>
                <a:gd name="connsiteX5134" fmla="*/ 610182 w 1939743"/>
                <a:gd name="connsiteY5134" fmla="*/ 1335661 h 2523383"/>
                <a:gd name="connsiteX5135" fmla="*/ 622755 w 1939743"/>
                <a:gd name="connsiteY5135" fmla="*/ 1338164 h 2523383"/>
                <a:gd name="connsiteX5136" fmla="*/ 625282 w 1939743"/>
                <a:gd name="connsiteY5136" fmla="*/ 1337953 h 2523383"/>
                <a:gd name="connsiteX5137" fmla="*/ 630922 w 1939743"/>
                <a:gd name="connsiteY5137" fmla="*/ 1336255 h 2523383"/>
                <a:gd name="connsiteX5138" fmla="*/ 632597 w 1939743"/>
                <a:gd name="connsiteY5138" fmla="*/ 1334894 h 2523383"/>
                <a:gd name="connsiteX5139" fmla="*/ 641508 w 1939743"/>
                <a:gd name="connsiteY5139" fmla="*/ 1335066 h 2523383"/>
                <a:gd name="connsiteX5140" fmla="*/ 643236 w 1939743"/>
                <a:gd name="connsiteY5140" fmla="*/ 1334229 h 2523383"/>
                <a:gd name="connsiteX5141" fmla="*/ 644825 w 1939743"/>
                <a:gd name="connsiteY5141" fmla="*/ 1332727 h 2523383"/>
                <a:gd name="connsiteX5142" fmla="*/ 642775 w 1939743"/>
                <a:gd name="connsiteY5142" fmla="*/ 1329910 h 2523383"/>
                <a:gd name="connsiteX5143" fmla="*/ 634247 w 1939743"/>
                <a:gd name="connsiteY5143" fmla="*/ 1323714 h 2523383"/>
                <a:gd name="connsiteX5144" fmla="*/ 611599 w 1939743"/>
                <a:gd name="connsiteY5144" fmla="*/ 1312558 h 2523383"/>
                <a:gd name="connsiteX5145" fmla="*/ 606075 w 1939743"/>
                <a:gd name="connsiteY5145" fmla="*/ 1310172 h 2523383"/>
                <a:gd name="connsiteX5146" fmla="*/ 598166 w 1939743"/>
                <a:gd name="connsiteY5146" fmla="*/ 1307629 h 2523383"/>
                <a:gd name="connsiteX5147" fmla="*/ 593581 w 1939743"/>
                <a:gd name="connsiteY5147" fmla="*/ 1307262 h 2523383"/>
                <a:gd name="connsiteX5148" fmla="*/ 587737 w 1939743"/>
                <a:gd name="connsiteY5148" fmla="*/ 1308717 h 2523383"/>
                <a:gd name="connsiteX5149" fmla="*/ 585562 w 1939743"/>
                <a:gd name="connsiteY5149" fmla="*/ 1308654 h 2523383"/>
                <a:gd name="connsiteX5150" fmla="*/ 579828 w 1939743"/>
                <a:gd name="connsiteY5150" fmla="*/ 1310837 h 2523383"/>
                <a:gd name="connsiteX5151" fmla="*/ 574382 w 1939743"/>
                <a:gd name="connsiteY5151" fmla="*/ 1312222 h 2523383"/>
                <a:gd name="connsiteX5152" fmla="*/ 564055 w 1939743"/>
                <a:gd name="connsiteY5152" fmla="*/ 1313560 h 2523383"/>
                <a:gd name="connsiteX5153" fmla="*/ 549128 w 1939743"/>
                <a:gd name="connsiteY5153" fmla="*/ 1314537 h 2523383"/>
                <a:gd name="connsiteX5154" fmla="*/ 547040 w 1939743"/>
                <a:gd name="connsiteY5154" fmla="*/ 1314248 h 2523383"/>
                <a:gd name="connsiteX5155" fmla="*/ 543973 w 1939743"/>
                <a:gd name="connsiteY5155" fmla="*/ 1312550 h 2523383"/>
                <a:gd name="connsiteX5156" fmla="*/ 541743 w 1939743"/>
                <a:gd name="connsiteY5156" fmla="*/ 1312065 h 2523383"/>
                <a:gd name="connsiteX5157" fmla="*/ 527137 w 1939743"/>
                <a:gd name="connsiteY5157" fmla="*/ 1313395 h 2523383"/>
                <a:gd name="connsiteX5158" fmla="*/ 514087 w 1939743"/>
                <a:gd name="connsiteY5158" fmla="*/ 1311682 h 2523383"/>
                <a:gd name="connsiteX5159" fmla="*/ 499223 w 1939743"/>
                <a:gd name="connsiteY5159" fmla="*/ 1294447 h 2523383"/>
                <a:gd name="connsiteX5160" fmla="*/ 496758 w 1939743"/>
                <a:gd name="connsiteY5160" fmla="*/ 1289119 h 2523383"/>
                <a:gd name="connsiteX5161" fmla="*/ 497283 w 1939743"/>
                <a:gd name="connsiteY5161" fmla="*/ 1286944 h 2523383"/>
                <a:gd name="connsiteX5162" fmla="*/ 499113 w 1939743"/>
                <a:gd name="connsiteY5162" fmla="*/ 1284605 h 2523383"/>
                <a:gd name="connsiteX5163" fmla="*/ 506475 w 1939743"/>
                <a:gd name="connsiteY5163" fmla="*/ 1277846 h 2523383"/>
                <a:gd name="connsiteX5164" fmla="*/ 509104 w 1939743"/>
                <a:gd name="connsiteY5164" fmla="*/ 1276226 h 2523383"/>
                <a:gd name="connsiteX5165" fmla="*/ 520088 w 1939743"/>
                <a:gd name="connsiteY5165" fmla="*/ 1272580 h 2523383"/>
                <a:gd name="connsiteX5166" fmla="*/ 531033 w 1939743"/>
                <a:gd name="connsiteY5166" fmla="*/ 1268152 h 2523383"/>
                <a:gd name="connsiteX5167" fmla="*/ 539678 w 1939743"/>
                <a:gd name="connsiteY5167" fmla="*/ 1263975 h 2523383"/>
                <a:gd name="connsiteX5168" fmla="*/ 543918 w 1939743"/>
                <a:gd name="connsiteY5168" fmla="*/ 1262519 h 2523383"/>
                <a:gd name="connsiteX5169" fmla="*/ 548002 w 1939743"/>
                <a:gd name="connsiteY5169" fmla="*/ 1262347 h 2523383"/>
                <a:gd name="connsiteX5170" fmla="*/ 551303 w 1939743"/>
                <a:gd name="connsiteY5170" fmla="*/ 1260963 h 2523383"/>
                <a:gd name="connsiteX5171" fmla="*/ 550631 w 1939743"/>
                <a:gd name="connsiteY5171" fmla="*/ 1259640 h 2523383"/>
                <a:gd name="connsiteX5172" fmla="*/ 547931 w 1939743"/>
                <a:gd name="connsiteY5172" fmla="*/ 1258123 h 2523383"/>
                <a:gd name="connsiteX5173" fmla="*/ 547963 w 1939743"/>
                <a:gd name="connsiteY5173" fmla="*/ 1255971 h 2523383"/>
                <a:gd name="connsiteX5174" fmla="*/ 549363 w 1939743"/>
                <a:gd name="connsiteY5174" fmla="*/ 1254939 h 2523383"/>
                <a:gd name="connsiteX5175" fmla="*/ 554769 w 1939743"/>
                <a:gd name="connsiteY5175" fmla="*/ 1253843 h 2523383"/>
                <a:gd name="connsiteX5176" fmla="*/ 560519 w 1939743"/>
                <a:gd name="connsiteY5176" fmla="*/ 1255173 h 2523383"/>
                <a:gd name="connsiteX5177" fmla="*/ 563391 w 1939743"/>
                <a:gd name="connsiteY5177" fmla="*/ 1254720 h 2523383"/>
                <a:gd name="connsiteX5178" fmla="*/ 564212 w 1939743"/>
                <a:gd name="connsiteY5178" fmla="*/ 1253249 h 2523383"/>
                <a:gd name="connsiteX5179" fmla="*/ 563445 w 1939743"/>
                <a:gd name="connsiteY5179" fmla="*/ 1252067 h 2523383"/>
                <a:gd name="connsiteX5180" fmla="*/ 557992 w 1939743"/>
                <a:gd name="connsiteY5180" fmla="*/ 1249611 h 2523383"/>
                <a:gd name="connsiteX5181" fmla="*/ 531784 w 1939743"/>
                <a:gd name="connsiteY5181" fmla="*/ 1256675 h 2523383"/>
                <a:gd name="connsiteX5182" fmla="*/ 519556 w 1939743"/>
                <a:gd name="connsiteY5182" fmla="*/ 1257333 h 2523383"/>
                <a:gd name="connsiteX5183" fmla="*/ 511075 w 1939743"/>
                <a:gd name="connsiteY5183" fmla="*/ 1260360 h 2523383"/>
                <a:gd name="connsiteX5184" fmla="*/ 506412 w 1939743"/>
                <a:gd name="connsiteY5184" fmla="*/ 1260266 h 2523383"/>
                <a:gd name="connsiteX5185" fmla="*/ 500866 w 1939743"/>
                <a:gd name="connsiteY5185" fmla="*/ 1257246 h 2523383"/>
                <a:gd name="connsiteX5186" fmla="*/ 500122 w 1939743"/>
                <a:gd name="connsiteY5186" fmla="*/ 1256339 h 2523383"/>
                <a:gd name="connsiteX5187" fmla="*/ 500021 w 1939743"/>
                <a:gd name="connsiteY5187" fmla="*/ 1255095 h 2523383"/>
                <a:gd name="connsiteX5188" fmla="*/ 501734 w 1939743"/>
                <a:gd name="connsiteY5188" fmla="*/ 1251042 h 2523383"/>
                <a:gd name="connsiteX5189" fmla="*/ 507664 w 1939743"/>
                <a:gd name="connsiteY5189" fmla="*/ 1248609 h 2523383"/>
                <a:gd name="connsiteX5190" fmla="*/ 510653 w 1939743"/>
                <a:gd name="connsiteY5190" fmla="*/ 1241756 h 2523383"/>
                <a:gd name="connsiteX5191" fmla="*/ 507461 w 1939743"/>
                <a:gd name="connsiteY5191" fmla="*/ 1241639 h 2523383"/>
                <a:gd name="connsiteX5192" fmla="*/ 496837 w 1939743"/>
                <a:gd name="connsiteY5192" fmla="*/ 1243109 h 2523383"/>
                <a:gd name="connsiteX5193" fmla="*/ 492197 w 1939743"/>
                <a:gd name="connsiteY5193" fmla="*/ 1242476 h 2523383"/>
                <a:gd name="connsiteX5194" fmla="*/ 485931 w 1939743"/>
                <a:gd name="connsiteY5194" fmla="*/ 1239839 h 2523383"/>
                <a:gd name="connsiteX5195" fmla="*/ 484092 w 1939743"/>
                <a:gd name="connsiteY5195" fmla="*/ 1236694 h 2523383"/>
                <a:gd name="connsiteX5196" fmla="*/ 483310 w 1939743"/>
                <a:gd name="connsiteY5196" fmla="*/ 1234418 h 2523383"/>
                <a:gd name="connsiteX5197" fmla="*/ 483177 w 1939743"/>
                <a:gd name="connsiteY5197" fmla="*/ 1231695 h 2523383"/>
                <a:gd name="connsiteX5198" fmla="*/ 483388 w 1939743"/>
                <a:gd name="connsiteY5198" fmla="*/ 1223934 h 2523383"/>
                <a:gd name="connsiteX5199" fmla="*/ 483920 w 1939743"/>
                <a:gd name="connsiteY5199" fmla="*/ 1219749 h 2523383"/>
                <a:gd name="connsiteX5200" fmla="*/ 484249 w 1939743"/>
                <a:gd name="connsiteY5200" fmla="*/ 1218802 h 2523383"/>
                <a:gd name="connsiteX5201" fmla="*/ 492041 w 1939743"/>
                <a:gd name="connsiteY5201" fmla="*/ 1205831 h 2523383"/>
                <a:gd name="connsiteX5202" fmla="*/ 496899 w 1939743"/>
                <a:gd name="connsiteY5202" fmla="*/ 1203108 h 2523383"/>
                <a:gd name="connsiteX5203" fmla="*/ 500310 w 1939743"/>
                <a:gd name="connsiteY5203" fmla="*/ 1198978 h 2523383"/>
                <a:gd name="connsiteX5204" fmla="*/ 500443 w 1939743"/>
                <a:gd name="connsiteY5204" fmla="*/ 1197248 h 2523383"/>
                <a:gd name="connsiteX5205" fmla="*/ 499606 w 1939743"/>
                <a:gd name="connsiteY5205" fmla="*/ 1195504 h 2523383"/>
                <a:gd name="connsiteX5206" fmla="*/ 496430 w 1939743"/>
                <a:gd name="connsiteY5206" fmla="*/ 1191271 h 2523383"/>
                <a:gd name="connsiteX5207" fmla="*/ 495155 w 1939743"/>
                <a:gd name="connsiteY5207" fmla="*/ 1189120 h 2523383"/>
                <a:gd name="connsiteX5208" fmla="*/ 494435 w 1939743"/>
                <a:gd name="connsiteY5208" fmla="*/ 1187055 h 2523383"/>
                <a:gd name="connsiteX5209" fmla="*/ 494975 w 1939743"/>
                <a:gd name="connsiteY5209" fmla="*/ 1183792 h 2523383"/>
                <a:gd name="connsiteX5210" fmla="*/ 496774 w 1939743"/>
                <a:gd name="connsiteY5210" fmla="*/ 1179317 h 2523383"/>
                <a:gd name="connsiteX5211" fmla="*/ 502078 w 1939743"/>
                <a:gd name="connsiteY5211" fmla="*/ 1172065 h 2523383"/>
                <a:gd name="connsiteX5212" fmla="*/ 514838 w 1939743"/>
                <a:gd name="connsiteY5212" fmla="*/ 1157404 h 2523383"/>
                <a:gd name="connsiteX5213" fmla="*/ 521324 w 1939743"/>
                <a:gd name="connsiteY5213" fmla="*/ 1151200 h 2523383"/>
                <a:gd name="connsiteX5214" fmla="*/ 527575 w 1939743"/>
                <a:gd name="connsiteY5214" fmla="*/ 1147836 h 2523383"/>
                <a:gd name="connsiteX5215" fmla="*/ 536321 w 1939743"/>
                <a:gd name="connsiteY5215" fmla="*/ 1140662 h 2523383"/>
                <a:gd name="connsiteX5216" fmla="*/ 558743 w 1939743"/>
                <a:gd name="connsiteY5216" fmla="*/ 1128668 h 2523383"/>
                <a:gd name="connsiteX5217" fmla="*/ 578810 w 1939743"/>
                <a:gd name="connsiteY5217" fmla="*/ 1116518 h 2523383"/>
                <a:gd name="connsiteX5218" fmla="*/ 586196 w 1939743"/>
                <a:gd name="connsiteY5218" fmla="*/ 1119734 h 2523383"/>
                <a:gd name="connsiteX5219" fmla="*/ 588292 w 1939743"/>
                <a:gd name="connsiteY5219" fmla="*/ 1122253 h 2523383"/>
                <a:gd name="connsiteX5220" fmla="*/ 589224 w 1939743"/>
                <a:gd name="connsiteY5220" fmla="*/ 1124381 h 2523383"/>
                <a:gd name="connsiteX5221" fmla="*/ 590037 w 1939743"/>
                <a:gd name="connsiteY5221" fmla="*/ 1127362 h 2523383"/>
                <a:gd name="connsiteX5222" fmla="*/ 590733 w 1939743"/>
                <a:gd name="connsiteY5222" fmla="*/ 1131187 h 2523383"/>
                <a:gd name="connsiteX5223" fmla="*/ 591696 w 1939743"/>
                <a:gd name="connsiteY5223" fmla="*/ 1139449 h 2523383"/>
                <a:gd name="connsiteX5224" fmla="*/ 591821 w 1939743"/>
                <a:gd name="connsiteY5224" fmla="*/ 1143689 h 2523383"/>
                <a:gd name="connsiteX5225" fmla="*/ 591657 w 1939743"/>
                <a:gd name="connsiteY5225" fmla="*/ 1147930 h 2523383"/>
                <a:gd name="connsiteX5226" fmla="*/ 591195 w 1939743"/>
                <a:gd name="connsiteY5226" fmla="*/ 1151763 h 2523383"/>
                <a:gd name="connsiteX5227" fmla="*/ 590436 w 1939743"/>
                <a:gd name="connsiteY5227" fmla="*/ 1155182 h 2523383"/>
                <a:gd name="connsiteX5228" fmla="*/ 588934 w 1939743"/>
                <a:gd name="connsiteY5228" fmla="*/ 1159344 h 2523383"/>
                <a:gd name="connsiteX5229" fmla="*/ 586681 w 1939743"/>
                <a:gd name="connsiteY5229" fmla="*/ 1164234 h 2523383"/>
                <a:gd name="connsiteX5230" fmla="*/ 581909 w 1939743"/>
                <a:gd name="connsiteY5230" fmla="*/ 1172573 h 2523383"/>
                <a:gd name="connsiteX5231" fmla="*/ 581400 w 1939743"/>
                <a:gd name="connsiteY5231" fmla="*/ 1174991 h 2523383"/>
                <a:gd name="connsiteX5232" fmla="*/ 970890 w 1939743"/>
                <a:gd name="connsiteY5232" fmla="*/ 1149541 h 2523383"/>
                <a:gd name="connsiteX5233" fmla="*/ 967346 w 1939743"/>
                <a:gd name="connsiteY5233" fmla="*/ 1150284 h 2523383"/>
                <a:gd name="connsiteX5234" fmla="*/ 964076 w 1939743"/>
                <a:gd name="connsiteY5234" fmla="*/ 1145027 h 2523383"/>
                <a:gd name="connsiteX5235" fmla="*/ 963966 w 1939743"/>
                <a:gd name="connsiteY5235" fmla="*/ 1140106 h 2523383"/>
                <a:gd name="connsiteX5236" fmla="*/ 964185 w 1939743"/>
                <a:gd name="connsiteY5236" fmla="*/ 1137384 h 2523383"/>
                <a:gd name="connsiteX5237" fmla="*/ 964592 w 1939743"/>
                <a:gd name="connsiteY5237" fmla="*/ 1134990 h 2523383"/>
                <a:gd name="connsiteX5238" fmla="*/ 965781 w 1939743"/>
                <a:gd name="connsiteY5238" fmla="*/ 1132940 h 2523383"/>
                <a:gd name="connsiteX5239" fmla="*/ 969129 w 1939743"/>
                <a:gd name="connsiteY5239" fmla="*/ 1130546 h 2523383"/>
                <a:gd name="connsiteX5240" fmla="*/ 970647 w 1939743"/>
                <a:gd name="connsiteY5240" fmla="*/ 1132322 h 2523383"/>
                <a:gd name="connsiteX5241" fmla="*/ 971203 w 1939743"/>
                <a:gd name="connsiteY5241" fmla="*/ 1134450 h 2523383"/>
                <a:gd name="connsiteX5242" fmla="*/ 971711 w 1939743"/>
                <a:gd name="connsiteY5242" fmla="*/ 1135287 h 2523383"/>
                <a:gd name="connsiteX5243" fmla="*/ 973870 w 1939743"/>
                <a:gd name="connsiteY5243" fmla="*/ 1137125 h 2523383"/>
                <a:gd name="connsiteX5244" fmla="*/ 974911 w 1939743"/>
                <a:gd name="connsiteY5244" fmla="*/ 1139246 h 2523383"/>
                <a:gd name="connsiteX5245" fmla="*/ 974801 w 1939743"/>
                <a:gd name="connsiteY5245" fmla="*/ 1141679 h 2523383"/>
                <a:gd name="connsiteX5246" fmla="*/ 974105 w 1939743"/>
                <a:gd name="connsiteY5246" fmla="*/ 1145364 h 2523383"/>
                <a:gd name="connsiteX5247" fmla="*/ 973331 w 1939743"/>
                <a:gd name="connsiteY5247" fmla="*/ 1147726 h 2523383"/>
                <a:gd name="connsiteX5248" fmla="*/ 972486 w 1939743"/>
                <a:gd name="connsiteY5248" fmla="*/ 1148767 h 2523383"/>
                <a:gd name="connsiteX5249" fmla="*/ 970890 w 1939743"/>
                <a:gd name="connsiteY5249" fmla="*/ 1149541 h 2523383"/>
                <a:gd name="connsiteX5250" fmla="*/ 1455544 w 1939743"/>
                <a:gd name="connsiteY5250" fmla="*/ 2424988 h 2523383"/>
                <a:gd name="connsiteX5251" fmla="*/ 1454370 w 1939743"/>
                <a:gd name="connsiteY5251" fmla="*/ 2425137 h 2523383"/>
                <a:gd name="connsiteX5252" fmla="*/ 1452297 w 1939743"/>
                <a:gd name="connsiteY5252" fmla="*/ 2424988 h 2523383"/>
                <a:gd name="connsiteX5253" fmla="*/ 1449230 w 1939743"/>
                <a:gd name="connsiteY5253" fmla="*/ 2426029 h 2523383"/>
                <a:gd name="connsiteX5254" fmla="*/ 1445209 w 1939743"/>
                <a:gd name="connsiteY5254" fmla="*/ 2428219 h 2523383"/>
                <a:gd name="connsiteX5255" fmla="*/ 1440335 w 1939743"/>
                <a:gd name="connsiteY5255" fmla="*/ 2432139 h 2523383"/>
                <a:gd name="connsiteX5256" fmla="*/ 1431753 w 1939743"/>
                <a:gd name="connsiteY5256" fmla="*/ 2440604 h 2523383"/>
                <a:gd name="connsiteX5257" fmla="*/ 1431620 w 1939743"/>
                <a:gd name="connsiteY5257" fmla="*/ 2440799 h 2523383"/>
                <a:gd name="connsiteX5258" fmla="*/ 1431463 w 1939743"/>
                <a:gd name="connsiteY5258" fmla="*/ 2440674 h 2523383"/>
                <a:gd name="connsiteX5259" fmla="*/ 1430884 w 1939743"/>
                <a:gd name="connsiteY5259" fmla="*/ 2440823 h 2523383"/>
                <a:gd name="connsiteX5260" fmla="*/ 1428459 w 1939743"/>
                <a:gd name="connsiteY5260" fmla="*/ 2443248 h 2523383"/>
                <a:gd name="connsiteX5261" fmla="*/ 1425924 w 1939743"/>
                <a:gd name="connsiteY5261" fmla="*/ 2444602 h 2523383"/>
                <a:gd name="connsiteX5262" fmla="*/ 1419697 w 1939743"/>
                <a:gd name="connsiteY5262" fmla="*/ 2446800 h 2523383"/>
                <a:gd name="connsiteX5263" fmla="*/ 1418226 w 1939743"/>
                <a:gd name="connsiteY5263" fmla="*/ 2447786 h 2523383"/>
                <a:gd name="connsiteX5264" fmla="*/ 1416411 w 1939743"/>
                <a:gd name="connsiteY5264" fmla="*/ 2448357 h 2523383"/>
                <a:gd name="connsiteX5265" fmla="*/ 1414252 w 1939743"/>
                <a:gd name="connsiteY5265" fmla="*/ 2448521 h 2523383"/>
                <a:gd name="connsiteX5266" fmla="*/ 1412084 w 1939743"/>
                <a:gd name="connsiteY5266" fmla="*/ 2449147 h 2523383"/>
                <a:gd name="connsiteX5267" fmla="*/ 1409902 w 1939743"/>
                <a:gd name="connsiteY5267" fmla="*/ 2450234 h 2523383"/>
                <a:gd name="connsiteX5268" fmla="*/ 1405411 w 1939743"/>
                <a:gd name="connsiteY5268" fmla="*/ 2453528 h 2523383"/>
                <a:gd name="connsiteX5269" fmla="*/ 1404316 w 1939743"/>
                <a:gd name="connsiteY5269" fmla="*/ 2453622 h 2523383"/>
                <a:gd name="connsiteX5270" fmla="*/ 1403854 w 1939743"/>
                <a:gd name="connsiteY5270" fmla="*/ 2453012 h 2523383"/>
                <a:gd name="connsiteX5271" fmla="*/ 1404011 w 1939743"/>
                <a:gd name="connsiteY5271" fmla="*/ 2452550 h 2523383"/>
                <a:gd name="connsiteX5272" fmla="*/ 1404762 w 1939743"/>
                <a:gd name="connsiteY5272" fmla="*/ 2451736 h 2523383"/>
                <a:gd name="connsiteX5273" fmla="*/ 1407508 w 1939743"/>
                <a:gd name="connsiteY5273" fmla="*/ 2450078 h 2523383"/>
                <a:gd name="connsiteX5274" fmla="*/ 1407132 w 1939743"/>
                <a:gd name="connsiteY5274" fmla="*/ 2449765 h 2523383"/>
                <a:gd name="connsiteX5275" fmla="*/ 1406303 w 1939743"/>
                <a:gd name="connsiteY5275" fmla="*/ 2450117 h 2523383"/>
                <a:gd name="connsiteX5276" fmla="*/ 1405004 w 1939743"/>
                <a:gd name="connsiteY5276" fmla="*/ 2451134 h 2523383"/>
                <a:gd name="connsiteX5277" fmla="*/ 1404503 w 1939743"/>
                <a:gd name="connsiteY5277" fmla="*/ 2451025 h 2523383"/>
                <a:gd name="connsiteX5278" fmla="*/ 1404777 w 1939743"/>
                <a:gd name="connsiteY5278" fmla="*/ 2449789 h 2523383"/>
                <a:gd name="connsiteX5279" fmla="*/ 1403940 w 1939743"/>
                <a:gd name="connsiteY5279" fmla="*/ 2449538 h 2523383"/>
                <a:gd name="connsiteX5280" fmla="*/ 1401984 w 1939743"/>
                <a:gd name="connsiteY5280" fmla="*/ 2450273 h 2523383"/>
                <a:gd name="connsiteX5281" fmla="*/ 1400764 w 1939743"/>
                <a:gd name="connsiteY5281" fmla="*/ 2450438 h 2523383"/>
                <a:gd name="connsiteX5282" fmla="*/ 1400279 w 1939743"/>
                <a:gd name="connsiteY5282" fmla="*/ 2450031 h 2523383"/>
                <a:gd name="connsiteX5283" fmla="*/ 1399723 w 1939743"/>
                <a:gd name="connsiteY5283" fmla="*/ 2450031 h 2523383"/>
                <a:gd name="connsiteX5284" fmla="*/ 1399090 w 1939743"/>
                <a:gd name="connsiteY5284" fmla="*/ 2450430 h 2523383"/>
                <a:gd name="connsiteX5285" fmla="*/ 1398081 w 1939743"/>
                <a:gd name="connsiteY5285" fmla="*/ 2450352 h 2523383"/>
                <a:gd name="connsiteX5286" fmla="*/ 1396492 w 1939743"/>
                <a:gd name="connsiteY5286" fmla="*/ 2450884 h 2523383"/>
                <a:gd name="connsiteX5287" fmla="*/ 1393222 w 1939743"/>
                <a:gd name="connsiteY5287" fmla="*/ 2452010 h 2523383"/>
                <a:gd name="connsiteX5288" fmla="*/ 1392409 w 1939743"/>
                <a:gd name="connsiteY5288" fmla="*/ 2452910 h 2523383"/>
                <a:gd name="connsiteX5289" fmla="*/ 1392377 w 1939743"/>
                <a:gd name="connsiteY5289" fmla="*/ 2453215 h 2523383"/>
                <a:gd name="connsiteX5290" fmla="*/ 1395452 w 1939743"/>
                <a:gd name="connsiteY5290" fmla="*/ 2451799 h 2523383"/>
                <a:gd name="connsiteX5291" fmla="*/ 1396883 w 1939743"/>
                <a:gd name="connsiteY5291" fmla="*/ 2451338 h 2523383"/>
                <a:gd name="connsiteX5292" fmla="*/ 1397940 w 1939743"/>
                <a:gd name="connsiteY5292" fmla="*/ 2451118 h 2523383"/>
                <a:gd name="connsiteX5293" fmla="*/ 1398347 w 1939743"/>
                <a:gd name="connsiteY5293" fmla="*/ 2451431 h 2523383"/>
                <a:gd name="connsiteX5294" fmla="*/ 1397971 w 1939743"/>
                <a:gd name="connsiteY5294" fmla="*/ 2452151 h 2523383"/>
                <a:gd name="connsiteX5295" fmla="*/ 1397963 w 1939743"/>
                <a:gd name="connsiteY5295" fmla="*/ 2452605 h 2523383"/>
                <a:gd name="connsiteX5296" fmla="*/ 1398746 w 1939743"/>
                <a:gd name="connsiteY5296" fmla="*/ 2452793 h 2523383"/>
                <a:gd name="connsiteX5297" fmla="*/ 1399207 w 1939743"/>
                <a:gd name="connsiteY5297" fmla="*/ 2452605 h 2523383"/>
                <a:gd name="connsiteX5298" fmla="*/ 1399246 w 1939743"/>
                <a:gd name="connsiteY5298" fmla="*/ 2452409 h 2523383"/>
                <a:gd name="connsiteX5299" fmla="*/ 1398863 w 1939743"/>
                <a:gd name="connsiteY5299" fmla="*/ 2452206 h 2523383"/>
                <a:gd name="connsiteX5300" fmla="*/ 1398871 w 1939743"/>
                <a:gd name="connsiteY5300" fmla="*/ 2451916 h 2523383"/>
                <a:gd name="connsiteX5301" fmla="*/ 1399270 w 1939743"/>
                <a:gd name="connsiteY5301" fmla="*/ 2451556 h 2523383"/>
                <a:gd name="connsiteX5302" fmla="*/ 1402696 w 1939743"/>
                <a:gd name="connsiteY5302" fmla="*/ 2450516 h 2523383"/>
                <a:gd name="connsiteX5303" fmla="*/ 1403400 w 1939743"/>
                <a:gd name="connsiteY5303" fmla="*/ 2451275 h 2523383"/>
                <a:gd name="connsiteX5304" fmla="*/ 1402657 w 1939743"/>
                <a:gd name="connsiteY5304" fmla="*/ 2453364 h 2523383"/>
                <a:gd name="connsiteX5305" fmla="*/ 1402978 w 1939743"/>
                <a:gd name="connsiteY5305" fmla="*/ 2454373 h 2523383"/>
                <a:gd name="connsiteX5306" fmla="*/ 1404347 w 1939743"/>
                <a:gd name="connsiteY5306" fmla="*/ 2454303 h 2523383"/>
                <a:gd name="connsiteX5307" fmla="*/ 1405904 w 1939743"/>
                <a:gd name="connsiteY5307" fmla="*/ 2453763 h 2523383"/>
                <a:gd name="connsiteX5308" fmla="*/ 1407649 w 1939743"/>
                <a:gd name="connsiteY5308" fmla="*/ 2452761 h 2523383"/>
                <a:gd name="connsiteX5309" fmla="*/ 1408243 w 1939743"/>
                <a:gd name="connsiteY5309" fmla="*/ 2452746 h 2523383"/>
                <a:gd name="connsiteX5310" fmla="*/ 1407688 w 1939743"/>
                <a:gd name="connsiteY5310" fmla="*/ 2453724 h 2523383"/>
                <a:gd name="connsiteX5311" fmla="*/ 1406772 w 1939743"/>
                <a:gd name="connsiteY5311" fmla="*/ 2454623 h 2523383"/>
                <a:gd name="connsiteX5312" fmla="*/ 1404715 w 1939743"/>
                <a:gd name="connsiteY5312" fmla="*/ 2456180 h 2523383"/>
                <a:gd name="connsiteX5313" fmla="*/ 1404277 w 1939743"/>
                <a:gd name="connsiteY5313" fmla="*/ 2457252 h 2523383"/>
                <a:gd name="connsiteX5314" fmla="*/ 1404308 w 1939743"/>
                <a:gd name="connsiteY5314" fmla="*/ 2457534 h 2523383"/>
                <a:gd name="connsiteX5315" fmla="*/ 1404949 w 1939743"/>
                <a:gd name="connsiteY5315" fmla="*/ 2457111 h 2523383"/>
                <a:gd name="connsiteX5316" fmla="*/ 1407210 w 1939743"/>
                <a:gd name="connsiteY5316" fmla="*/ 2456853 h 2523383"/>
                <a:gd name="connsiteX5317" fmla="*/ 1408079 w 1939743"/>
                <a:gd name="connsiteY5317" fmla="*/ 2456853 h 2523383"/>
                <a:gd name="connsiteX5318" fmla="*/ 1407891 w 1939743"/>
                <a:gd name="connsiteY5318" fmla="*/ 2457526 h 2523383"/>
                <a:gd name="connsiteX5319" fmla="*/ 1406679 w 1939743"/>
                <a:gd name="connsiteY5319" fmla="*/ 2457925 h 2523383"/>
                <a:gd name="connsiteX5320" fmla="*/ 1404042 w 1939743"/>
                <a:gd name="connsiteY5320" fmla="*/ 2459341 h 2523383"/>
                <a:gd name="connsiteX5321" fmla="*/ 1401922 w 1939743"/>
                <a:gd name="connsiteY5321" fmla="*/ 2459842 h 2523383"/>
                <a:gd name="connsiteX5322" fmla="*/ 1400678 w 1939743"/>
                <a:gd name="connsiteY5322" fmla="*/ 2459552 h 2523383"/>
                <a:gd name="connsiteX5323" fmla="*/ 1400428 w 1939743"/>
                <a:gd name="connsiteY5323" fmla="*/ 2458832 h 2523383"/>
                <a:gd name="connsiteX5324" fmla="*/ 1401179 w 1939743"/>
                <a:gd name="connsiteY5324" fmla="*/ 2457682 h 2523383"/>
                <a:gd name="connsiteX5325" fmla="*/ 1401069 w 1939743"/>
                <a:gd name="connsiteY5325" fmla="*/ 2457377 h 2523383"/>
                <a:gd name="connsiteX5326" fmla="*/ 1399371 w 1939743"/>
                <a:gd name="connsiteY5326" fmla="*/ 2458167 h 2523383"/>
                <a:gd name="connsiteX5327" fmla="*/ 1398878 w 1939743"/>
                <a:gd name="connsiteY5327" fmla="*/ 2458136 h 2523383"/>
                <a:gd name="connsiteX5328" fmla="*/ 1398323 w 1939743"/>
                <a:gd name="connsiteY5328" fmla="*/ 2457416 h 2523383"/>
                <a:gd name="connsiteX5329" fmla="*/ 1398417 w 1939743"/>
                <a:gd name="connsiteY5329" fmla="*/ 2457252 h 2523383"/>
                <a:gd name="connsiteX5330" fmla="*/ 1399184 w 1939743"/>
                <a:gd name="connsiteY5330" fmla="*/ 2457260 h 2523383"/>
                <a:gd name="connsiteX5331" fmla="*/ 1399543 w 1939743"/>
                <a:gd name="connsiteY5331" fmla="*/ 2456884 h 2523383"/>
                <a:gd name="connsiteX5332" fmla="*/ 1398104 w 1939743"/>
                <a:gd name="connsiteY5332" fmla="*/ 2456657 h 2523383"/>
                <a:gd name="connsiteX5333" fmla="*/ 1395992 w 1939743"/>
                <a:gd name="connsiteY5333" fmla="*/ 2457189 h 2523383"/>
                <a:gd name="connsiteX5334" fmla="*/ 1394184 w 1939743"/>
                <a:gd name="connsiteY5334" fmla="*/ 2456931 h 2523383"/>
                <a:gd name="connsiteX5335" fmla="*/ 1393066 w 1939743"/>
                <a:gd name="connsiteY5335" fmla="*/ 2456086 h 2523383"/>
                <a:gd name="connsiteX5336" fmla="*/ 1392760 w 1939743"/>
                <a:gd name="connsiteY5336" fmla="*/ 2455562 h 2523383"/>
                <a:gd name="connsiteX5337" fmla="*/ 1393285 w 1939743"/>
                <a:gd name="connsiteY5337" fmla="*/ 2455351 h 2523383"/>
                <a:gd name="connsiteX5338" fmla="*/ 1393167 w 1939743"/>
                <a:gd name="connsiteY5338" fmla="*/ 2455038 h 2523383"/>
                <a:gd name="connsiteX5339" fmla="*/ 1392409 w 1939743"/>
                <a:gd name="connsiteY5339" fmla="*/ 2454623 h 2523383"/>
                <a:gd name="connsiteX5340" fmla="*/ 1390249 w 1939743"/>
                <a:gd name="connsiteY5340" fmla="*/ 2454428 h 2523383"/>
                <a:gd name="connsiteX5341" fmla="*/ 1389655 w 1939743"/>
                <a:gd name="connsiteY5341" fmla="*/ 2454772 h 2523383"/>
                <a:gd name="connsiteX5342" fmla="*/ 1389271 w 1939743"/>
                <a:gd name="connsiteY5342" fmla="*/ 2455507 h 2523383"/>
                <a:gd name="connsiteX5343" fmla="*/ 1387018 w 1939743"/>
                <a:gd name="connsiteY5343" fmla="*/ 2455461 h 2523383"/>
                <a:gd name="connsiteX5344" fmla="*/ 1385884 w 1939743"/>
                <a:gd name="connsiteY5344" fmla="*/ 2455969 h 2523383"/>
                <a:gd name="connsiteX5345" fmla="*/ 1383271 w 1939743"/>
                <a:gd name="connsiteY5345" fmla="*/ 2456423 h 2523383"/>
                <a:gd name="connsiteX5346" fmla="*/ 1379179 w 1939743"/>
                <a:gd name="connsiteY5346" fmla="*/ 2456830 h 2523383"/>
                <a:gd name="connsiteX5347" fmla="*/ 1375917 w 1939743"/>
                <a:gd name="connsiteY5347" fmla="*/ 2457471 h 2523383"/>
                <a:gd name="connsiteX5348" fmla="*/ 1373476 w 1939743"/>
                <a:gd name="connsiteY5348" fmla="*/ 2458347 h 2523383"/>
                <a:gd name="connsiteX5349" fmla="*/ 1371676 w 1939743"/>
                <a:gd name="connsiteY5349" fmla="*/ 2458676 h 2523383"/>
                <a:gd name="connsiteX5350" fmla="*/ 1370511 w 1939743"/>
                <a:gd name="connsiteY5350" fmla="*/ 2458457 h 2523383"/>
                <a:gd name="connsiteX5351" fmla="*/ 1368570 w 1939743"/>
                <a:gd name="connsiteY5351" fmla="*/ 2458746 h 2523383"/>
                <a:gd name="connsiteX5352" fmla="*/ 1365856 w 1939743"/>
                <a:gd name="connsiteY5352" fmla="*/ 2459537 h 2523383"/>
                <a:gd name="connsiteX5353" fmla="*/ 1361561 w 1939743"/>
                <a:gd name="connsiteY5353" fmla="*/ 2460170 h 2523383"/>
                <a:gd name="connsiteX5354" fmla="*/ 1359980 w 1939743"/>
                <a:gd name="connsiteY5354" fmla="*/ 2460788 h 2523383"/>
                <a:gd name="connsiteX5355" fmla="*/ 1357680 w 1939743"/>
                <a:gd name="connsiteY5355" fmla="*/ 2462462 h 2523383"/>
                <a:gd name="connsiteX5356" fmla="*/ 1354660 w 1939743"/>
                <a:gd name="connsiteY5356" fmla="*/ 2465193 h 2523383"/>
                <a:gd name="connsiteX5357" fmla="*/ 1352611 w 1939743"/>
                <a:gd name="connsiteY5357" fmla="*/ 2466531 h 2523383"/>
                <a:gd name="connsiteX5358" fmla="*/ 1351515 w 1939743"/>
                <a:gd name="connsiteY5358" fmla="*/ 2466484 h 2523383"/>
                <a:gd name="connsiteX5359" fmla="*/ 1350764 w 1939743"/>
                <a:gd name="connsiteY5359" fmla="*/ 2466820 h 2523383"/>
                <a:gd name="connsiteX5360" fmla="*/ 1350350 w 1939743"/>
                <a:gd name="connsiteY5360" fmla="*/ 2467548 h 2523383"/>
                <a:gd name="connsiteX5361" fmla="*/ 1348808 w 1939743"/>
                <a:gd name="connsiteY5361" fmla="*/ 2468565 h 2523383"/>
                <a:gd name="connsiteX5362" fmla="*/ 1348206 w 1939743"/>
                <a:gd name="connsiteY5362" fmla="*/ 2469363 h 2523383"/>
                <a:gd name="connsiteX5363" fmla="*/ 1347901 w 1939743"/>
                <a:gd name="connsiteY5363" fmla="*/ 2470521 h 2523383"/>
                <a:gd name="connsiteX5364" fmla="*/ 1346884 w 1939743"/>
                <a:gd name="connsiteY5364" fmla="*/ 2472343 h 2523383"/>
                <a:gd name="connsiteX5365" fmla="*/ 1344294 w 1939743"/>
                <a:gd name="connsiteY5365" fmla="*/ 2476349 h 2523383"/>
                <a:gd name="connsiteX5366" fmla="*/ 1344318 w 1939743"/>
                <a:gd name="connsiteY5366" fmla="*/ 2476912 h 2523383"/>
                <a:gd name="connsiteX5367" fmla="*/ 1345311 w 1939743"/>
                <a:gd name="connsiteY5367" fmla="*/ 2478367 h 2523383"/>
                <a:gd name="connsiteX5368" fmla="*/ 1347275 w 1939743"/>
                <a:gd name="connsiteY5368" fmla="*/ 2478907 h 2523383"/>
                <a:gd name="connsiteX5369" fmla="*/ 1349700 w 1939743"/>
                <a:gd name="connsiteY5369" fmla="*/ 2479666 h 2523383"/>
                <a:gd name="connsiteX5370" fmla="*/ 1352478 w 1939743"/>
                <a:gd name="connsiteY5370" fmla="*/ 2479690 h 2523383"/>
                <a:gd name="connsiteX5371" fmla="*/ 1353878 w 1939743"/>
                <a:gd name="connsiteY5371" fmla="*/ 2480018 h 2523383"/>
                <a:gd name="connsiteX5372" fmla="*/ 1354895 w 1939743"/>
                <a:gd name="connsiteY5372" fmla="*/ 2479721 h 2523383"/>
                <a:gd name="connsiteX5373" fmla="*/ 1356608 w 1939743"/>
                <a:gd name="connsiteY5373" fmla="*/ 2478680 h 2523383"/>
                <a:gd name="connsiteX5374" fmla="*/ 1359949 w 1939743"/>
                <a:gd name="connsiteY5374" fmla="*/ 2477460 h 2523383"/>
                <a:gd name="connsiteX5375" fmla="*/ 1359996 w 1939743"/>
                <a:gd name="connsiteY5375" fmla="*/ 2477609 h 2523383"/>
                <a:gd name="connsiteX5376" fmla="*/ 1359847 w 1939743"/>
                <a:gd name="connsiteY5376" fmla="*/ 2482772 h 2523383"/>
                <a:gd name="connsiteX5377" fmla="*/ 1359691 w 1939743"/>
                <a:gd name="connsiteY5377" fmla="*/ 2483163 h 2523383"/>
                <a:gd name="connsiteX5378" fmla="*/ 1360356 w 1939743"/>
                <a:gd name="connsiteY5378" fmla="*/ 2484047 h 2523383"/>
                <a:gd name="connsiteX5379" fmla="*/ 1360536 w 1939743"/>
                <a:gd name="connsiteY5379" fmla="*/ 2484642 h 2523383"/>
                <a:gd name="connsiteX5380" fmla="*/ 1360418 w 1939743"/>
                <a:gd name="connsiteY5380" fmla="*/ 2485315 h 2523383"/>
                <a:gd name="connsiteX5381" fmla="*/ 1361060 w 1939743"/>
                <a:gd name="connsiteY5381" fmla="*/ 2486238 h 2523383"/>
                <a:gd name="connsiteX5382" fmla="*/ 1362453 w 1939743"/>
                <a:gd name="connsiteY5382" fmla="*/ 2487403 h 2523383"/>
                <a:gd name="connsiteX5383" fmla="*/ 1362992 w 1939743"/>
                <a:gd name="connsiteY5383" fmla="*/ 2488233 h 2523383"/>
                <a:gd name="connsiteX5384" fmla="*/ 1362679 w 1939743"/>
                <a:gd name="connsiteY5384" fmla="*/ 2488726 h 2523383"/>
                <a:gd name="connsiteX5385" fmla="*/ 1360035 w 1939743"/>
                <a:gd name="connsiteY5385" fmla="*/ 2490071 h 2523383"/>
                <a:gd name="connsiteX5386" fmla="*/ 1358611 w 1939743"/>
                <a:gd name="connsiteY5386" fmla="*/ 2490212 h 2523383"/>
                <a:gd name="connsiteX5387" fmla="*/ 1357422 w 1939743"/>
                <a:gd name="connsiteY5387" fmla="*/ 2489758 h 2523383"/>
                <a:gd name="connsiteX5388" fmla="*/ 1355490 w 1939743"/>
                <a:gd name="connsiteY5388" fmla="*/ 2489531 h 2523383"/>
                <a:gd name="connsiteX5389" fmla="*/ 1352814 w 1939743"/>
                <a:gd name="connsiteY5389" fmla="*/ 2489524 h 2523383"/>
                <a:gd name="connsiteX5390" fmla="*/ 1348253 w 1939743"/>
                <a:gd name="connsiteY5390" fmla="*/ 2490322 h 2523383"/>
                <a:gd name="connsiteX5391" fmla="*/ 1346774 w 1939743"/>
                <a:gd name="connsiteY5391" fmla="*/ 2490423 h 2523383"/>
                <a:gd name="connsiteX5392" fmla="*/ 1345961 w 1939743"/>
                <a:gd name="connsiteY5392" fmla="*/ 2490095 h 2523383"/>
                <a:gd name="connsiteX5393" fmla="*/ 1344905 w 1939743"/>
                <a:gd name="connsiteY5393" fmla="*/ 2490189 h 2523383"/>
                <a:gd name="connsiteX5394" fmla="*/ 1341032 w 1939743"/>
                <a:gd name="connsiteY5394" fmla="*/ 2491260 h 2523383"/>
                <a:gd name="connsiteX5395" fmla="*/ 1337152 w 1939743"/>
                <a:gd name="connsiteY5395" fmla="*/ 2491863 h 2523383"/>
                <a:gd name="connsiteX5396" fmla="*/ 1334499 w 1939743"/>
                <a:gd name="connsiteY5396" fmla="*/ 2492692 h 2523383"/>
                <a:gd name="connsiteX5397" fmla="*/ 1333060 w 1939743"/>
                <a:gd name="connsiteY5397" fmla="*/ 2493764 h 2523383"/>
                <a:gd name="connsiteX5398" fmla="*/ 1332184 w 1939743"/>
                <a:gd name="connsiteY5398" fmla="*/ 2494695 h 2523383"/>
                <a:gd name="connsiteX5399" fmla="*/ 1331331 w 1939743"/>
                <a:gd name="connsiteY5399" fmla="*/ 2495415 h 2523383"/>
                <a:gd name="connsiteX5400" fmla="*/ 1330658 w 1939743"/>
                <a:gd name="connsiteY5400" fmla="*/ 2495626 h 2523383"/>
                <a:gd name="connsiteX5401" fmla="*/ 1329438 w 1939743"/>
                <a:gd name="connsiteY5401" fmla="*/ 2497480 h 2523383"/>
                <a:gd name="connsiteX5402" fmla="*/ 1329555 w 1939743"/>
                <a:gd name="connsiteY5402" fmla="*/ 2497754 h 2523383"/>
                <a:gd name="connsiteX5403" fmla="*/ 1331276 w 1939743"/>
                <a:gd name="connsiteY5403" fmla="*/ 2497644 h 2523383"/>
                <a:gd name="connsiteX5404" fmla="*/ 1332653 w 1939743"/>
                <a:gd name="connsiteY5404" fmla="*/ 2498184 h 2523383"/>
                <a:gd name="connsiteX5405" fmla="*/ 1337050 w 1939743"/>
                <a:gd name="connsiteY5405" fmla="*/ 2498724 h 2523383"/>
                <a:gd name="connsiteX5406" fmla="*/ 1337989 w 1939743"/>
                <a:gd name="connsiteY5406" fmla="*/ 2499240 h 2523383"/>
                <a:gd name="connsiteX5407" fmla="*/ 1337292 w 1939743"/>
                <a:gd name="connsiteY5407" fmla="*/ 2499475 h 2523383"/>
                <a:gd name="connsiteX5408" fmla="*/ 1330643 w 1939743"/>
                <a:gd name="connsiteY5408" fmla="*/ 2498552 h 2523383"/>
                <a:gd name="connsiteX5409" fmla="*/ 1328968 w 1939743"/>
                <a:gd name="connsiteY5409" fmla="*/ 2498654 h 2523383"/>
                <a:gd name="connsiteX5410" fmla="*/ 1325815 w 1939743"/>
                <a:gd name="connsiteY5410" fmla="*/ 2498004 h 2523383"/>
                <a:gd name="connsiteX5411" fmla="*/ 1321192 w 1939743"/>
                <a:gd name="connsiteY5411" fmla="*/ 2496596 h 2523383"/>
                <a:gd name="connsiteX5412" fmla="*/ 1316537 w 1939743"/>
                <a:gd name="connsiteY5412" fmla="*/ 2496025 h 2523383"/>
                <a:gd name="connsiteX5413" fmla="*/ 1311851 w 1939743"/>
                <a:gd name="connsiteY5413" fmla="*/ 2496283 h 2523383"/>
                <a:gd name="connsiteX5414" fmla="*/ 1308518 w 1939743"/>
                <a:gd name="connsiteY5414" fmla="*/ 2496995 h 2523383"/>
                <a:gd name="connsiteX5415" fmla="*/ 1306531 w 1939743"/>
                <a:gd name="connsiteY5415" fmla="*/ 2498145 h 2523383"/>
                <a:gd name="connsiteX5416" fmla="*/ 1301375 w 1939743"/>
                <a:gd name="connsiteY5416" fmla="*/ 2502432 h 2523383"/>
                <a:gd name="connsiteX5417" fmla="*/ 1299638 w 1939743"/>
                <a:gd name="connsiteY5417" fmla="*/ 2504748 h 2523383"/>
                <a:gd name="connsiteX5418" fmla="*/ 1298942 w 1939743"/>
                <a:gd name="connsiteY5418" fmla="*/ 2506907 h 2523383"/>
                <a:gd name="connsiteX5419" fmla="*/ 1298371 w 1939743"/>
                <a:gd name="connsiteY5419" fmla="*/ 2508003 h 2523383"/>
                <a:gd name="connsiteX5420" fmla="*/ 1297925 w 1939743"/>
                <a:gd name="connsiteY5420" fmla="*/ 2508042 h 2523383"/>
                <a:gd name="connsiteX5421" fmla="*/ 1297933 w 1939743"/>
                <a:gd name="connsiteY5421" fmla="*/ 2507549 h 2523383"/>
                <a:gd name="connsiteX5422" fmla="*/ 1298386 w 1939743"/>
                <a:gd name="connsiteY5422" fmla="*/ 2506532 h 2523383"/>
                <a:gd name="connsiteX5423" fmla="*/ 1298199 w 1939743"/>
                <a:gd name="connsiteY5423" fmla="*/ 2506328 h 2523383"/>
                <a:gd name="connsiteX5424" fmla="*/ 1296994 w 1939743"/>
                <a:gd name="connsiteY5424" fmla="*/ 2507393 h 2523383"/>
                <a:gd name="connsiteX5425" fmla="*/ 1296806 w 1939743"/>
                <a:gd name="connsiteY5425" fmla="*/ 2507698 h 2523383"/>
                <a:gd name="connsiteX5426" fmla="*/ 1294467 w 1939743"/>
                <a:gd name="connsiteY5426" fmla="*/ 2508042 h 2523383"/>
                <a:gd name="connsiteX5427" fmla="*/ 1291924 w 1939743"/>
                <a:gd name="connsiteY5427" fmla="*/ 2509059 h 2523383"/>
                <a:gd name="connsiteX5428" fmla="*/ 1288607 w 1939743"/>
                <a:gd name="connsiteY5428" fmla="*/ 2510960 h 2523383"/>
                <a:gd name="connsiteX5429" fmla="*/ 1286401 w 1939743"/>
                <a:gd name="connsiteY5429" fmla="*/ 2512587 h 2523383"/>
                <a:gd name="connsiteX5430" fmla="*/ 1285306 w 1939743"/>
                <a:gd name="connsiteY5430" fmla="*/ 2513925 h 2523383"/>
                <a:gd name="connsiteX5431" fmla="*/ 1284688 w 1939743"/>
                <a:gd name="connsiteY5431" fmla="*/ 2515490 h 2523383"/>
                <a:gd name="connsiteX5432" fmla="*/ 1284555 w 1939743"/>
                <a:gd name="connsiteY5432" fmla="*/ 2517274 h 2523383"/>
                <a:gd name="connsiteX5433" fmla="*/ 1284210 w 1939743"/>
                <a:gd name="connsiteY5433" fmla="*/ 2517625 h 2523383"/>
                <a:gd name="connsiteX5434" fmla="*/ 1282990 w 1939743"/>
                <a:gd name="connsiteY5434" fmla="*/ 2515630 h 2523383"/>
                <a:gd name="connsiteX5435" fmla="*/ 1282176 w 1939743"/>
                <a:gd name="connsiteY5435" fmla="*/ 2514887 h 2523383"/>
                <a:gd name="connsiteX5436" fmla="*/ 1281277 w 1939743"/>
                <a:gd name="connsiteY5436" fmla="*/ 2514535 h 2523383"/>
                <a:gd name="connsiteX5437" fmla="*/ 1280291 w 1939743"/>
                <a:gd name="connsiteY5437" fmla="*/ 2514574 h 2523383"/>
                <a:gd name="connsiteX5438" fmla="*/ 1277138 w 1939743"/>
                <a:gd name="connsiteY5438" fmla="*/ 2515717 h 2523383"/>
                <a:gd name="connsiteX5439" fmla="*/ 1274877 w 1939743"/>
                <a:gd name="connsiteY5439" fmla="*/ 2515443 h 2523383"/>
                <a:gd name="connsiteX5440" fmla="*/ 1272139 w 1939743"/>
                <a:gd name="connsiteY5440" fmla="*/ 2514152 h 2523383"/>
                <a:gd name="connsiteX5441" fmla="*/ 1271114 w 1939743"/>
                <a:gd name="connsiteY5441" fmla="*/ 2513542 h 2523383"/>
                <a:gd name="connsiteX5442" fmla="*/ 1270911 w 1939743"/>
                <a:gd name="connsiteY5442" fmla="*/ 2512102 h 2523383"/>
                <a:gd name="connsiteX5443" fmla="*/ 1271192 w 1939743"/>
                <a:gd name="connsiteY5443" fmla="*/ 2509286 h 2523383"/>
                <a:gd name="connsiteX5444" fmla="*/ 1271810 w 1939743"/>
                <a:gd name="connsiteY5444" fmla="*/ 2507502 h 2523383"/>
                <a:gd name="connsiteX5445" fmla="*/ 1271560 w 1939743"/>
                <a:gd name="connsiteY5445" fmla="*/ 2507369 h 2523383"/>
                <a:gd name="connsiteX5446" fmla="*/ 1271889 w 1939743"/>
                <a:gd name="connsiteY5446" fmla="*/ 2506766 h 2523383"/>
                <a:gd name="connsiteX5447" fmla="*/ 1273414 w 1939743"/>
                <a:gd name="connsiteY5447" fmla="*/ 2505836 h 2523383"/>
                <a:gd name="connsiteX5448" fmla="*/ 1276395 w 1939743"/>
                <a:gd name="connsiteY5448" fmla="*/ 2504255 h 2523383"/>
                <a:gd name="connsiteX5449" fmla="*/ 1279110 w 1939743"/>
                <a:gd name="connsiteY5449" fmla="*/ 2501048 h 2523383"/>
                <a:gd name="connsiteX5450" fmla="*/ 1281284 w 1939743"/>
                <a:gd name="connsiteY5450" fmla="*/ 2499131 h 2523383"/>
                <a:gd name="connsiteX5451" fmla="*/ 1283475 w 1939743"/>
                <a:gd name="connsiteY5451" fmla="*/ 2497151 h 2523383"/>
                <a:gd name="connsiteX5452" fmla="*/ 1284727 w 1939743"/>
                <a:gd name="connsiteY5452" fmla="*/ 2493733 h 2523383"/>
                <a:gd name="connsiteX5453" fmla="*/ 1286284 w 1939743"/>
                <a:gd name="connsiteY5453" fmla="*/ 2485432 h 2523383"/>
                <a:gd name="connsiteX5454" fmla="*/ 1288592 w 1939743"/>
                <a:gd name="connsiteY5454" fmla="*/ 2484658 h 2523383"/>
                <a:gd name="connsiteX5455" fmla="*/ 1291471 w 1939743"/>
                <a:gd name="connsiteY5455" fmla="*/ 2483406 h 2523383"/>
                <a:gd name="connsiteX5456" fmla="*/ 1293512 w 1939743"/>
                <a:gd name="connsiteY5456" fmla="*/ 2481974 h 2523383"/>
                <a:gd name="connsiteX5457" fmla="*/ 1294717 w 1939743"/>
                <a:gd name="connsiteY5457" fmla="*/ 2480386 h 2523383"/>
                <a:gd name="connsiteX5458" fmla="*/ 1296016 w 1939743"/>
                <a:gd name="connsiteY5458" fmla="*/ 2479251 h 2523383"/>
                <a:gd name="connsiteX5459" fmla="*/ 1297393 w 1939743"/>
                <a:gd name="connsiteY5459" fmla="*/ 2478587 h 2523383"/>
                <a:gd name="connsiteX5460" fmla="*/ 1298778 w 1939743"/>
                <a:gd name="connsiteY5460" fmla="*/ 2477554 h 2523383"/>
                <a:gd name="connsiteX5461" fmla="*/ 1300178 w 1939743"/>
                <a:gd name="connsiteY5461" fmla="*/ 2476146 h 2523383"/>
                <a:gd name="connsiteX5462" fmla="*/ 1301164 w 1939743"/>
                <a:gd name="connsiteY5462" fmla="*/ 2474198 h 2523383"/>
                <a:gd name="connsiteX5463" fmla="*/ 1301750 w 1939743"/>
                <a:gd name="connsiteY5463" fmla="*/ 2471710 h 2523383"/>
                <a:gd name="connsiteX5464" fmla="*/ 1301915 w 1939743"/>
                <a:gd name="connsiteY5464" fmla="*/ 2469190 h 2523383"/>
                <a:gd name="connsiteX5465" fmla="*/ 1301665 w 1939743"/>
                <a:gd name="connsiteY5465" fmla="*/ 2466632 h 2523383"/>
                <a:gd name="connsiteX5466" fmla="*/ 1301625 w 1939743"/>
                <a:gd name="connsiteY5466" fmla="*/ 2456344 h 2523383"/>
                <a:gd name="connsiteX5467" fmla="*/ 1301328 w 1939743"/>
                <a:gd name="connsiteY5467" fmla="*/ 2453943 h 2523383"/>
                <a:gd name="connsiteX5468" fmla="*/ 1301852 w 1939743"/>
                <a:gd name="connsiteY5468" fmla="*/ 2451807 h 2523383"/>
                <a:gd name="connsiteX5469" fmla="*/ 1303198 w 1939743"/>
                <a:gd name="connsiteY5469" fmla="*/ 2449921 h 2523383"/>
                <a:gd name="connsiteX5470" fmla="*/ 1304027 w 1939743"/>
                <a:gd name="connsiteY5470" fmla="*/ 2448091 h 2523383"/>
                <a:gd name="connsiteX5471" fmla="*/ 1304332 w 1939743"/>
                <a:gd name="connsiteY5471" fmla="*/ 2446307 h 2523383"/>
                <a:gd name="connsiteX5472" fmla="*/ 1304989 w 1939743"/>
                <a:gd name="connsiteY5472" fmla="*/ 2444813 h 2523383"/>
                <a:gd name="connsiteX5473" fmla="*/ 1305999 w 1939743"/>
                <a:gd name="connsiteY5473" fmla="*/ 2443608 h 2523383"/>
                <a:gd name="connsiteX5474" fmla="*/ 1306977 w 1939743"/>
                <a:gd name="connsiteY5474" fmla="*/ 2442826 h 2523383"/>
                <a:gd name="connsiteX5475" fmla="*/ 1307923 w 1939743"/>
                <a:gd name="connsiteY5475" fmla="*/ 2442458 h 2523383"/>
                <a:gd name="connsiteX5476" fmla="*/ 1308565 w 1939743"/>
                <a:gd name="connsiteY5476" fmla="*/ 2441722 h 2523383"/>
                <a:gd name="connsiteX5477" fmla="*/ 1308901 w 1939743"/>
                <a:gd name="connsiteY5477" fmla="*/ 2440604 h 2523383"/>
                <a:gd name="connsiteX5478" fmla="*/ 1309668 w 1939743"/>
                <a:gd name="connsiteY5478" fmla="*/ 2439211 h 2523383"/>
                <a:gd name="connsiteX5479" fmla="*/ 1310857 w 1939743"/>
                <a:gd name="connsiteY5479" fmla="*/ 2437545 h 2523383"/>
                <a:gd name="connsiteX5480" fmla="*/ 1311295 w 1939743"/>
                <a:gd name="connsiteY5480" fmla="*/ 2436097 h 2523383"/>
                <a:gd name="connsiteX5481" fmla="*/ 1311233 w 1939743"/>
                <a:gd name="connsiteY5481" fmla="*/ 2433860 h 2523383"/>
                <a:gd name="connsiteX5482" fmla="*/ 1311287 w 1939743"/>
                <a:gd name="connsiteY5482" fmla="*/ 2431591 h 2523383"/>
                <a:gd name="connsiteX5483" fmla="*/ 1310810 w 1939743"/>
                <a:gd name="connsiteY5483" fmla="*/ 2430292 h 2523383"/>
                <a:gd name="connsiteX5484" fmla="*/ 1309910 w 1939743"/>
                <a:gd name="connsiteY5484" fmla="*/ 2429127 h 2523383"/>
                <a:gd name="connsiteX5485" fmla="*/ 1309535 w 1939743"/>
                <a:gd name="connsiteY5485" fmla="*/ 2427851 h 2523383"/>
                <a:gd name="connsiteX5486" fmla="*/ 1309597 w 1939743"/>
                <a:gd name="connsiteY5486" fmla="*/ 2425802 h 2523383"/>
                <a:gd name="connsiteX5487" fmla="*/ 1309120 w 1939743"/>
                <a:gd name="connsiteY5487" fmla="*/ 2425598 h 2523383"/>
                <a:gd name="connsiteX5488" fmla="*/ 1308275 w 1939743"/>
                <a:gd name="connsiteY5488" fmla="*/ 2425497 h 2523383"/>
                <a:gd name="connsiteX5489" fmla="*/ 1307493 w 1939743"/>
                <a:gd name="connsiteY5489" fmla="*/ 2424644 h 2523383"/>
                <a:gd name="connsiteX5490" fmla="*/ 1306437 w 1939743"/>
                <a:gd name="connsiteY5490" fmla="*/ 2422586 h 2523383"/>
                <a:gd name="connsiteX5491" fmla="*/ 1305514 w 1939743"/>
                <a:gd name="connsiteY5491" fmla="*/ 2421241 h 2523383"/>
                <a:gd name="connsiteX5492" fmla="*/ 1304723 w 1939743"/>
                <a:gd name="connsiteY5492" fmla="*/ 2420607 h 2523383"/>
                <a:gd name="connsiteX5493" fmla="*/ 1304442 w 1939743"/>
                <a:gd name="connsiteY5493" fmla="*/ 2419973 h 2523383"/>
                <a:gd name="connsiteX5494" fmla="*/ 1303597 w 1939743"/>
                <a:gd name="connsiteY5494" fmla="*/ 2419254 h 2523383"/>
                <a:gd name="connsiteX5495" fmla="*/ 1302400 w 1939743"/>
                <a:gd name="connsiteY5495" fmla="*/ 2418823 h 2523383"/>
                <a:gd name="connsiteX5496" fmla="*/ 1301899 w 1939743"/>
                <a:gd name="connsiteY5496" fmla="*/ 2418182 h 2523383"/>
                <a:gd name="connsiteX5497" fmla="*/ 1302087 w 1939743"/>
                <a:gd name="connsiteY5497" fmla="*/ 2417321 h 2523383"/>
                <a:gd name="connsiteX5498" fmla="*/ 1304324 w 1939743"/>
                <a:gd name="connsiteY5498" fmla="*/ 2416993 h 2523383"/>
                <a:gd name="connsiteX5499" fmla="*/ 1308620 w 1939743"/>
                <a:gd name="connsiteY5499" fmla="*/ 2417188 h 2523383"/>
                <a:gd name="connsiteX5500" fmla="*/ 1310888 w 1939743"/>
                <a:gd name="connsiteY5500" fmla="*/ 2417399 h 2523383"/>
                <a:gd name="connsiteX5501" fmla="*/ 1311139 w 1939743"/>
                <a:gd name="connsiteY5501" fmla="*/ 2417634 h 2523383"/>
                <a:gd name="connsiteX5502" fmla="*/ 1310466 w 1939743"/>
                <a:gd name="connsiteY5502" fmla="*/ 2419261 h 2523383"/>
                <a:gd name="connsiteX5503" fmla="*/ 1310536 w 1939743"/>
                <a:gd name="connsiteY5503" fmla="*/ 2420271 h 2523383"/>
                <a:gd name="connsiteX5504" fmla="*/ 1311209 w 1939743"/>
                <a:gd name="connsiteY5504" fmla="*/ 2421272 h 2523383"/>
                <a:gd name="connsiteX5505" fmla="*/ 1311600 w 1939743"/>
                <a:gd name="connsiteY5505" fmla="*/ 2422594 h 2523383"/>
                <a:gd name="connsiteX5506" fmla="*/ 1311702 w 1939743"/>
                <a:gd name="connsiteY5506" fmla="*/ 2424237 h 2523383"/>
                <a:gd name="connsiteX5507" fmla="*/ 1312844 w 1939743"/>
                <a:gd name="connsiteY5507" fmla="*/ 2424847 h 2523383"/>
                <a:gd name="connsiteX5508" fmla="*/ 1313157 w 1939743"/>
                <a:gd name="connsiteY5508" fmla="*/ 2425035 h 2523383"/>
                <a:gd name="connsiteX5509" fmla="*/ 1313454 w 1939743"/>
                <a:gd name="connsiteY5509" fmla="*/ 2425911 h 2523383"/>
                <a:gd name="connsiteX5510" fmla="*/ 1314378 w 1939743"/>
                <a:gd name="connsiteY5510" fmla="*/ 2426107 h 2523383"/>
                <a:gd name="connsiteX5511" fmla="*/ 1314667 w 1939743"/>
                <a:gd name="connsiteY5511" fmla="*/ 2426592 h 2523383"/>
                <a:gd name="connsiteX5512" fmla="*/ 1314315 w 1939743"/>
                <a:gd name="connsiteY5512" fmla="*/ 2427359 h 2523383"/>
                <a:gd name="connsiteX5513" fmla="*/ 1314479 w 1939743"/>
                <a:gd name="connsiteY5513" fmla="*/ 2427664 h 2523383"/>
                <a:gd name="connsiteX5514" fmla="*/ 1315786 w 1939743"/>
                <a:gd name="connsiteY5514" fmla="*/ 2427797 h 2523383"/>
                <a:gd name="connsiteX5515" fmla="*/ 1316709 w 1939743"/>
                <a:gd name="connsiteY5515" fmla="*/ 2426459 h 2523383"/>
                <a:gd name="connsiteX5516" fmla="*/ 1317147 w 1939743"/>
                <a:gd name="connsiteY5516" fmla="*/ 2426138 h 2523383"/>
                <a:gd name="connsiteX5517" fmla="*/ 1318008 w 1939743"/>
                <a:gd name="connsiteY5517" fmla="*/ 2426068 h 2523383"/>
                <a:gd name="connsiteX5518" fmla="*/ 1318148 w 1939743"/>
                <a:gd name="connsiteY5518" fmla="*/ 2426404 h 2523383"/>
                <a:gd name="connsiteX5519" fmla="*/ 1317570 w 1939743"/>
                <a:gd name="connsiteY5519" fmla="*/ 2427155 h 2523383"/>
                <a:gd name="connsiteX5520" fmla="*/ 1317272 w 1939743"/>
                <a:gd name="connsiteY5520" fmla="*/ 2428008 h 2523383"/>
                <a:gd name="connsiteX5521" fmla="*/ 1317264 w 1939743"/>
                <a:gd name="connsiteY5521" fmla="*/ 2428955 h 2523383"/>
                <a:gd name="connsiteX5522" fmla="*/ 1316607 w 1939743"/>
                <a:gd name="connsiteY5522" fmla="*/ 2429987 h 2523383"/>
                <a:gd name="connsiteX5523" fmla="*/ 1314604 w 1939743"/>
                <a:gd name="connsiteY5523" fmla="*/ 2431849 h 2523383"/>
                <a:gd name="connsiteX5524" fmla="*/ 1314550 w 1939743"/>
                <a:gd name="connsiteY5524" fmla="*/ 2432248 h 2523383"/>
                <a:gd name="connsiteX5525" fmla="*/ 1314988 w 1939743"/>
                <a:gd name="connsiteY5525" fmla="*/ 2432381 h 2523383"/>
                <a:gd name="connsiteX5526" fmla="*/ 1316928 w 1939743"/>
                <a:gd name="connsiteY5526" fmla="*/ 2431247 h 2523383"/>
                <a:gd name="connsiteX5527" fmla="*/ 1318211 w 1939743"/>
                <a:gd name="connsiteY5527" fmla="*/ 2431036 h 2523383"/>
                <a:gd name="connsiteX5528" fmla="*/ 1319181 w 1939743"/>
                <a:gd name="connsiteY5528" fmla="*/ 2431411 h 2523383"/>
                <a:gd name="connsiteX5529" fmla="*/ 1319713 w 1939743"/>
                <a:gd name="connsiteY5529" fmla="*/ 2431904 h 2523383"/>
                <a:gd name="connsiteX5530" fmla="*/ 1319807 w 1939743"/>
                <a:gd name="connsiteY5530" fmla="*/ 2432506 h 2523383"/>
                <a:gd name="connsiteX5531" fmla="*/ 1319588 w 1939743"/>
                <a:gd name="connsiteY5531" fmla="*/ 2434024 h 2523383"/>
                <a:gd name="connsiteX5532" fmla="*/ 1319056 w 1939743"/>
                <a:gd name="connsiteY5532" fmla="*/ 2436457 h 2523383"/>
                <a:gd name="connsiteX5533" fmla="*/ 1319400 w 1939743"/>
                <a:gd name="connsiteY5533" fmla="*/ 2436927 h 2523383"/>
                <a:gd name="connsiteX5534" fmla="*/ 1320621 w 1939743"/>
                <a:gd name="connsiteY5534" fmla="*/ 2435433 h 2523383"/>
                <a:gd name="connsiteX5535" fmla="*/ 1322029 w 1939743"/>
                <a:gd name="connsiteY5535" fmla="*/ 2434384 h 2523383"/>
                <a:gd name="connsiteX5536" fmla="*/ 1324658 w 1939743"/>
                <a:gd name="connsiteY5536" fmla="*/ 2433563 h 2523383"/>
                <a:gd name="connsiteX5537" fmla="*/ 1325111 w 1939743"/>
                <a:gd name="connsiteY5537" fmla="*/ 2433735 h 2523383"/>
                <a:gd name="connsiteX5538" fmla="*/ 1326355 w 1939743"/>
                <a:gd name="connsiteY5538" fmla="*/ 2436277 h 2523383"/>
                <a:gd name="connsiteX5539" fmla="*/ 1329266 w 1939743"/>
                <a:gd name="connsiteY5539" fmla="*/ 2438147 h 2523383"/>
                <a:gd name="connsiteX5540" fmla="*/ 1334413 w 1939743"/>
                <a:gd name="connsiteY5540" fmla="*/ 2440244 h 2523383"/>
                <a:gd name="connsiteX5541" fmla="*/ 1337512 w 1939743"/>
                <a:gd name="connsiteY5541" fmla="*/ 2440862 h 2523383"/>
                <a:gd name="connsiteX5542" fmla="*/ 1338560 w 1939743"/>
                <a:gd name="connsiteY5542" fmla="*/ 2440001 h 2523383"/>
                <a:gd name="connsiteX5543" fmla="*/ 1339201 w 1939743"/>
                <a:gd name="connsiteY5543" fmla="*/ 2438335 h 2523383"/>
                <a:gd name="connsiteX5544" fmla="*/ 1339428 w 1939743"/>
                <a:gd name="connsiteY5544" fmla="*/ 2435855 h 2523383"/>
                <a:gd name="connsiteX5545" fmla="*/ 1338904 w 1939743"/>
                <a:gd name="connsiteY5545" fmla="*/ 2434095 h 2523383"/>
                <a:gd name="connsiteX5546" fmla="*/ 1337637 w 1939743"/>
                <a:gd name="connsiteY5546" fmla="*/ 2433062 h 2523383"/>
                <a:gd name="connsiteX5547" fmla="*/ 1337003 w 1939743"/>
                <a:gd name="connsiteY5547" fmla="*/ 2432060 h 2523383"/>
                <a:gd name="connsiteX5548" fmla="*/ 1336995 w 1939743"/>
                <a:gd name="connsiteY5548" fmla="*/ 2431098 h 2523383"/>
                <a:gd name="connsiteX5549" fmla="*/ 1337950 w 1939743"/>
                <a:gd name="connsiteY5549" fmla="*/ 2430269 h 2523383"/>
                <a:gd name="connsiteX5550" fmla="*/ 1339436 w 1939743"/>
                <a:gd name="connsiteY5550" fmla="*/ 2429588 h 2523383"/>
                <a:gd name="connsiteX5551" fmla="*/ 1340915 w 1939743"/>
                <a:gd name="connsiteY5551" fmla="*/ 2429362 h 2523383"/>
                <a:gd name="connsiteX5552" fmla="*/ 1341110 w 1939743"/>
                <a:gd name="connsiteY5552" fmla="*/ 2429620 h 2523383"/>
                <a:gd name="connsiteX5553" fmla="*/ 1340782 w 1939743"/>
                <a:gd name="connsiteY5553" fmla="*/ 2430582 h 2523383"/>
                <a:gd name="connsiteX5554" fmla="*/ 1341009 w 1939743"/>
                <a:gd name="connsiteY5554" fmla="*/ 2430911 h 2523383"/>
                <a:gd name="connsiteX5555" fmla="*/ 1341744 w 1939743"/>
                <a:gd name="connsiteY5555" fmla="*/ 2431020 h 2523383"/>
                <a:gd name="connsiteX5556" fmla="*/ 1342073 w 1939743"/>
                <a:gd name="connsiteY5556" fmla="*/ 2431349 h 2523383"/>
                <a:gd name="connsiteX5557" fmla="*/ 1343160 w 1939743"/>
                <a:gd name="connsiteY5557" fmla="*/ 2432295 h 2523383"/>
                <a:gd name="connsiteX5558" fmla="*/ 1345562 w 1939743"/>
                <a:gd name="connsiteY5558" fmla="*/ 2432506 h 2523383"/>
                <a:gd name="connsiteX5559" fmla="*/ 1346430 w 1939743"/>
                <a:gd name="connsiteY5559" fmla="*/ 2432272 h 2523383"/>
                <a:gd name="connsiteX5560" fmla="*/ 1345757 w 1939743"/>
                <a:gd name="connsiteY5560" fmla="*/ 2431583 h 2523383"/>
                <a:gd name="connsiteX5561" fmla="*/ 1345648 w 1939743"/>
                <a:gd name="connsiteY5561" fmla="*/ 2430660 h 2523383"/>
                <a:gd name="connsiteX5562" fmla="*/ 1346109 w 1939743"/>
                <a:gd name="connsiteY5562" fmla="*/ 2429502 h 2523383"/>
                <a:gd name="connsiteX5563" fmla="*/ 1346031 w 1939743"/>
                <a:gd name="connsiteY5563" fmla="*/ 2429002 h 2523383"/>
                <a:gd name="connsiteX5564" fmla="*/ 1345225 w 1939743"/>
                <a:gd name="connsiteY5564" fmla="*/ 2429377 h 2523383"/>
                <a:gd name="connsiteX5565" fmla="*/ 1345225 w 1939743"/>
                <a:gd name="connsiteY5565" fmla="*/ 2430332 h 2523383"/>
                <a:gd name="connsiteX5566" fmla="*/ 1344858 w 1939743"/>
                <a:gd name="connsiteY5566" fmla="*/ 2430840 h 2523383"/>
                <a:gd name="connsiteX5567" fmla="*/ 1344373 w 1939743"/>
                <a:gd name="connsiteY5567" fmla="*/ 2430723 h 2523383"/>
                <a:gd name="connsiteX5568" fmla="*/ 1344083 w 1939743"/>
                <a:gd name="connsiteY5568" fmla="*/ 2429643 h 2523383"/>
                <a:gd name="connsiteX5569" fmla="*/ 1343747 w 1939743"/>
                <a:gd name="connsiteY5569" fmla="*/ 2428696 h 2523383"/>
                <a:gd name="connsiteX5570" fmla="*/ 1343121 w 1939743"/>
                <a:gd name="connsiteY5570" fmla="*/ 2427108 h 2523383"/>
                <a:gd name="connsiteX5571" fmla="*/ 1341494 w 1939743"/>
                <a:gd name="connsiteY5571" fmla="*/ 2426482 h 2523383"/>
                <a:gd name="connsiteX5572" fmla="*/ 1340915 w 1939743"/>
                <a:gd name="connsiteY5572" fmla="*/ 2425935 h 2523383"/>
                <a:gd name="connsiteX5573" fmla="*/ 1340852 w 1939743"/>
                <a:gd name="connsiteY5573" fmla="*/ 2425106 h 2523383"/>
                <a:gd name="connsiteX5574" fmla="*/ 1340539 w 1939743"/>
                <a:gd name="connsiteY5574" fmla="*/ 2424613 h 2523383"/>
                <a:gd name="connsiteX5575" fmla="*/ 1339968 w 1939743"/>
                <a:gd name="connsiteY5575" fmla="*/ 2424456 h 2523383"/>
                <a:gd name="connsiteX5576" fmla="*/ 1338881 w 1939743"/>
                <a:gd name="connsiteY5576" fmla="*/ 2422907 h 2523383"/>
                <a:gd name="connsiteX5577" fmla="*/ 1337464 w 1939743"/>
                <a:gd name="connsiteY5577" fmla="*/ 2421749 h 2523383"/>
                <a:gd name="connsiteX5578" fmla="*/ 1337519 w 1939743"/>
                <a:gd name="connsiteY5578" fmla="*/ 2421225 h 2523383"/>
                <a:gd name="connsiteX5579" fmla="*/ 1338849 w 1939743"/>
                <a:gd name="connsiteY5579" fmla="*/ 2420920 h 2523383"/>
                <a:gd name="connsiteX5580" fmla="*/ 1339201 w 1939743"/>
                <a:gd name="connsiteY5580" fmla="*/ 2420388 h 2523383"/>
                <a:gd name="connsiteX5581" fmla="*/ 1339006 w 1939743"/>
                <a:gd name="connsiteY5581" fmla="*/ 2419684 h 2523383"/>
                <a:gd name="connsiteX5582" fmla="*/ 1338263 w 1939743"/>
                <a:gd name="connsiteY5582" fmla="*/ 2418808 h 2523383"/>
                <a:gd name="connsiteX5583" fmla="*/ 1337699 w 1939743"/>
                <a:gd name="connsiteY5583" fmla="*/ 2418589 h 2523383"/>
                <a:gd name="connsiteX5584" fmla="*/ 1337324 w 1939743"/>
                <a:gd name="connsiteY5584" fmla="*/ 2419035 h 2523383"/>
                <a:gd name="connsiteX5585" fmla="*/ 1336987 w 1939743"/>
                <a:gd name="connsiteY5585" fmla="*/ 2418902 h 2523383"/>
                <a:gd name="connsiteX5586" fmla="*/ 1336690 w 1939743"/>
                <a:gd name="connsiteY5586" fmla="*/ 2418205 h 2523383"/>
                <a:gd name="connsiteX5587" fmla="*/ 1336901 w 1939743"/>
                <a:gd name="connsiteY5587" fmla="*/ 2417087 h 2523383"/>
                <a:gd name="connsiteX5588" fmla="*/ 1338255 w 1939743"/>
                <a:gd name="connsiteY5588" fmla="*/ 2415788 h 2523383"/>
                <a:gd name="connsiteX5589" fmla="*/ 1338442 w 1939743"/>
                <a:gd name="connsiteY5589" fmla="*/ 2414497 h 2523383"/>
                <a:gd name="connsiteX5590" fmla="*/ 1338098 w 1939743"/>
                <a:gd name="connsiteY5590" fmla="*/ 2413496 h 2523383"/>
                <a:gd name="connsiteX5591" fmla="*/ 1337339 w 1939743"/>
                <a:gd name="connsiteY5591" fmla="*/ 2412909 h 2523383"/>
                <a:gd name="connsiteX5592" fmla="*/ 1336174 w 1939743"/>
                <a:gd name="connsiteY5592" fmla="*/ 2412737 h 2523383"/>
                <a:gd name="connsiteX5593" fmla="*/ 1335485 w 1939743"/>
                <a:gd name="connsiteY5593" fmla="*/ 2412807 h 2523383"/>
                <a:gd name="connsiteX5594" fmla="*/ 1335282 w 1939743"/>
                <a:gd name="connsiteY5594" fmla="*/ 2413120 h 2523383"/>
                <a:gd name="connsiteX5595" fmla="*/ 1335673 w 1939743"/>
                <a:gd name="connsiteY5595" fmla="*/ 2414301 h 2523383"/>
                <a:gd name="connsiteX5596" fmla="*/ 1335462 w 1939743"/>
                <a:gd name="connsiteY5596" fmla="*/ 2414450 h 2523383"/>
                <a:gd name="connsiteX5597" fmla="*/ 1333412 w 1939743"/>
                <a:gd name="connsiteY5597" fmla="*/ 2413942 h 2523383"/>
                <a:gd name="connsiteX5598" fmla="*/ 1332716 w 1939743"/>
                <a:gd name="connsiteY5598" fmla="*/ 2413230 h 2523383"/>
                <a:gd name="connsiteX5599" fmla="*/ 1331683 w 1939743"/>
                <a:gd name="connsiteY5599" fmla="*/ 2412729 h 2523383"/>
                <a:gd name="connsiteX5600" fmla="*/ 1330908 w 1939743"/>
                <a:gd name="connsiteY5600" fmla="*/ 2410883 h 2523383"/>
                <a:gd name="connsiteX5601" fmla="*/ 1330752 w 1939743"/>
                <a:gd name="connsiteY5601" fmla="*/ 2409568 h 2523383"/>
                <a:gd name="connsiteX5602" fmla="*/ 1330822 w 1939743"/>
                <a:gd name="connsiteY5602" fmla="*/ 2407284 h 2523383"/>
                <a:gd name="connsiteX5603" fmla="*/ 1330259 w 1939743"/>
                <a:gd name="connsiteY5603" fmla="*/ 2405836 h 2523383"/>
                <a:gd name="connsiteX5604" fmla="*/ 1329923 w 1939743"/>
                <a:gd name="connsiteY5604" fmla="*/ 2405672 h 2523383"/>
                <a:gd name="connsiteX5605" fmla="*/ 1329977 w 1939743"/>
                <a:gd name="connsiteY5605" fmla="*/ 2406533 h 2523383"/>
                <a:gd name="connsiteX5606" fmla="*/ 1329602 w 1939743"/>
                <a:gd name="connsiteY5606" fmla="*/ 2406963 h 2523383"/>
                <a:gd name="connsiteX5607" fmla="*/ 1328694 w 1939743"/>
                <a:gd name="connsiteY5607" fmla="*/ 2407190 h 2523383"/>
                <a:gd name="connsiteX5608" fmla="*/ 1328139 w 1939743"/>
                <a:gd name="connsiteY5608" fmla="*/ 2406791 h 2523383"/>
                <a:gd name="connsiteX5609" fmla="*/ 1327943 w 1939743"/>
                <a:gd name="connsiteY5609" fmla="*/ 2405766 h 2523383"/>
                <a:gd name="connsiteX5610" fmla="*/ 1327380 w 1939743"/>
                <a:gd name="connsiteY5610" fmla="*/ 2404905 h 2523383"/>
                <a:gd name="connsiteX5611" fmla="*/ 1326347 w 1939743"/>
                <a:gd name="connsiteY5611" fmla="*/ 2403904 h 2523383"/>
                <a:gd name="connsiteX5612" fmla="*/ 1325549 w 1939743"/>
                <a:gd name="connsiteY5612" fmla="*/ 2402488 h 2523383"/>
                <a:gd name="connsiteX5613" fmla="*/ 1325283 w 1939743"/>
                <a:gd name="connsiteY5613" fmla="*/ 2401854 h 2523383"/>
                <a:gd name="connsiteX5614" fmla="*/ 1325237 w 1939743"/>
                <a:gd name="connsiteY5614" fmla="*/ 2401228 h 2523383"/>
                <a:gd name="connsiteX5615" fmla="*/ 1324955 w 1939743"/>
                <a:gd name="connsiteY5615" fmla="*/ 2400501 h 2523383"/>
                <a:gd name="connsiteX5616" fmla="*/ 1324071 w 1939743"/>
                <a:gd name="connsiteY5616" fmla="*/ 2399695 h 2523383"/>
                <a:gd name="connsiteX5617" fmla="*/ 1323703 w 1939743"/>
                <a:gd name="connsiteY5617" fmla="*/ 2398357 h 2523383"/>
                <a:gd name="connsiteX5618" fmla="*/ 1323304 w 1939743"/>
                <a:gd name="connsiteY5618" fmla="*/ 2397770 h 2523383"/>
                <a:gd name="connsiteX5619" fmla="*/ 1322099 w 1939743"/>
                <a:gd name="connsiteY5619" fmla="*/ 2396456 h 2523383"/>
                <a:gd name="connsiteX5620" fmla="*/ 1321693 w 1939743"/>
                <a:gd name="connsiteY5620" fmla="*/ 2395721 h 2523383"/>
                <a:gd name="connsiteX5621" fmla="*/ 1321419 w 1939743"/>
                <a:gd name="connsiteY5621" fmla="*/ 2395447 h 2523383"/>
                <a:gd name="connsiteX5622" fmla="*/ 1319823 w 1939743"/>
                <a:gd name="connsiteY5622" fmla="*/ 2395447 h 2523383"/>
                <a:gd name="connsiteX5623" fmla="*/ 1318117 w 1939743"/>
                <a:gd name="connsiteY5623" fmla="*/ 2395423 h 2523383"/>
                <a:gd name="connsiteX5624" fmla="*/ 1315285 w 1939743"/>
                <a:gd name="connsiteY5624" fmla="*/ 2395744 h 2523383"/>
                <a:gd name="connsiteX5625" fmla="*/ 1313900 w 1939743"/>
                <a:gd name="connsiteY5625" fmla="*/ 2395330 h 2523383"/>
                <a:gd name="connsiteX5626" fmla="*/ 1313963 w 1939743"/>
                <a:gd name="connsiteY5626" fmla="*/ 2394172 h 2523383"/>
                <a:gd name="connsiteX5627" fmla="*/ 1313861 w 1939743"/>
                <a:gd name="connsiteY5627" fmla="*/ 2393530 h 2523383"/>
                <a:gd name="connsiteX5628" fmla="*/ 1313603 w 1939743"/>
                <a:gd name="connsiteY5628" fmla="*/ 2393405 h 2523383"/>
                <a:gd name="connsiteX5629" fmla="*/ 1313220 w 1939743"/>
                <a:gd name="connsiteY5629" fmla="*/ 2393718 h 2523383"/>
                <a:gd name="connsiteX5630" fmla="*/ 1313095 w 1939743"/>
                <a:gd name="connsiteY5630" fmla="*/ 2394195 h 2523383"/>
                <a:gd name="connsiteX5631" fmla="*/ 1312218 w 1939743"/>
                <a:gd name="connsiteY5631" fmla="*/ 2394727 h 2523383"/>
                <a:gd name="connsiteX5632" fmla="*/ 1310755 w 1939743"/>
                <a:gd name="connsiteY5632" fmla="*/ 2394727 h 2523383"/>
                <a:gd name="connsiteX5633" fmla="*/ 1307548 w 1939743"/>
                <a:gd name="connsiteY5633" fmla="*/ 2394086 h 2523383"/>
                <a:gd name="connsiteX5634" fmla="*/ 1306382 w 1939743"/>
                <a:gd name="connsiteY5634" fmla="*/ 2394132 h 2523383"/>
                <a:gd name="connsiteX5635" fmla="*/ 1304309 w 1939743"/>
                <a:gd name="connsiteY5635" fmla="*/ 2394962 h 2523383"/>
                <a:gd name="connsiteX5636" fmla="*/ 1303644 w 1939743"/>
                <a:gd name="connsiteY5636" fmla="*/ 2394602 h 2523383"/>
                <a:gd name="connsiteX5637" fmla="*/ 1304348 w 1939743"/>
                <a:gd name="connsiteY5637" fmla="*/ 2394023 h 2523383"/>
                <a:gd name="connsiteX5638" fmla="*/ 1304301 w 1939743"/>
                <a:gd name="connsiteY5638" fmla="*/ 2393530 h 2523383"/>
                <a:gd name="connsiteX5639" fmla="*/ 1303722 w 1939743"/>
                <a:gd name="connsiteY5639" fmla="*/ 2393382 h 2523383"/>
                <a:gd name="connsiteX5640" fmla="*/ 1303597 w 1939743"/>
                <a:gd name="connsiteY5640" fmla="*/ 2393108 h 2523383"/>
                <a:gd name="connsiteX5641" fmla="*/ 1303362 w 1939743"/>
                <a:gd name="connsiteY5641" fmla="*/ 2392646 h 2523383"/>
                <a:gd name="connsiteX5642" fmla="*/ 1305529 w 1939743"/>
                <a:gd name="connsiteY5642" fmla="*/ 2391551 h 2523383"/>
                <a:gd name="connsiteX5643" fmla="*/ 1305467 w 1939743"/>
                <a:gd name="connsiteY5643" fmla="*/ 2391058 h 2523383"/>
                <a:gd name="connsiteX5644" fmla="*/ 1303910 w 1939743"/>
                <a:gd name="connsiteY5644" fmla="*/ 2390143 h 2523383"/>
                <a:gd name="connsiteX5645" fmla="*/ 1303237 w 1939743"/>
                <a:gd name="connsiteY5645" fmla="*/ 2390276 h 2523383"/>
                <a:gd name="connsiteX5646" fmla="*/ 1302901 w 1939743"/>
                <a:gd name="connsiteY5646" fmla="*/ 2390980 h 2523383"/>
                <a:gd name="connsiteX5647" fmla="*/ 1302306 w 1939743"/>
                <a:gd name="connsiteY5647" fmla="*/ 2391426 h 2523383"/>
                <a:gd name="connsiteX5648" fmla="*/ 1301461 w 1939743"/>
                <a:gd name="connsiteY5648" fmla="*/ 2391606 h 2523383"/>
                <a:gd name="connsiteX5649" fmla="*/ 1300953 w 1939743"/>
                <a:gd name="connsiteY5649" fmla="*/ 2392099 h 2523383"/>
                <a:gd name="connsiteX5650" fmla="*/ 1300624 w 1939743"/>
                <a:gd name="connsiteY5650" fmla="*/ 2392083 h 2523383"/>
                <a:gd name="connsiteX5651" fmla="*/ 1300616 w 1939743"/>
                <a:gd name="connsiteY5651" fmla="*/ 2391653 h 2523383"/>
                <a:gd name="connsiteX5652" fmla="*/ 1300538 w 1939743"/>
                <a:gd name="connsiteY5652" fmla="*/ 2390612 h 2523383"/>
                <a:gd name="connsiteX5653" fmla="*/ 1299497 w 1939743"/>
                <a:gd name="connsiteY5653" fmla="*/ 2390283 h 2523383"/>
                <a:gd name="connsiteX5654" fmla="*/ 1295210 w 1939743"/>
                <a:gd name="connsiteY5654" fmla="*/ 2389845 h 2523383"/>
                <a:gd name="connsiteX5655" fmla="*/ 1292926 w 1939743"/>
                <a:gd name="connsiteY5655" fmla="*/ 2389751 h 2523383"/>
                <a:gd name="connsiteX5656" fmla="*/ 1291165 w 1939743"/>
                <a:gd name="connsiteY5656" fmla="*/ 2389681 h 2523383"/>
                <a:gd name="connsiteX5657" fmla="*/ 1288490 w 1939743"/>
                <a:gd name="connsiteY5657" fmla="*/ 2388766 h 2523383"/>
                <a:gd name="connsiteX5658" fmla="*/ 1287778 w 1939743"/>
                <a:gd name="connsiteY5658" fmla="*/ 2387803 h 2523383"/>
                <a:gd name="connsiteX5659" fmla="*/ 1282341 w 1939743"/>
                <a:gd name="connsiteY5659" fmla="*/ 2388312 h 2523383"/>
                <a:gd name="connsiteX5660" fmla="*/ 1281457 w 1939743"/>
                <a:gd name="connsiteY5660" fmla="*/ 2388460 h 2523383"/>
                <a:gd name="connsiteX5661" fmla="*/ 1280893 w 1939743"/>
                <a:gd name="connsiteY5661" fmla="*/ 2388351 h 2523383"/>
                <a:gd name="connsiteX5662" fmla="*/ 1279673 w 1939743"/>
                <a:gd name="connsiteY5662" fmla="*/ 2387365 h 2523383"/>
                <a:gd name="connsiteX5663" fmla="*/ 1275816 w 1939743"/>
                <a:gd name="connsiteY5663" fmla="*/ 2387960 h 2523383"/>
                <a:gd name="connsiteX5664" fmla="*/ 1272945 w 1939743"/>
                <a:gd name="connsiteY5664" fmla="*/ 2388187 h 2523383"/>
                <a:gd name="connsiteX5665" fmla="*/ 1263424 w 1939743"/>
                <a:gd name="connsiteY5665" fmla="*/ 2386403 h 2523383"/>
                <a:gd name="connsiteX5666" fmla="*/ 1260951 w 1939743"/>
                <a:gd name="connsiteY5666" fmla="*/ 2385675 h 2523383"/>
                <a:gd name="connsiteX5667" fmla="*/ 1260490 w 1939743"/>
                <a:gd name="connsiteY5667" fmla="*/ 2385128 h 2523383"/>
                <a:gd name="connsiteX5668" fmla="*/ 1259003 w 1939743"/>
                <a:gd name="connsiteY5668" fmla="*/ 2384752 h 2523383"/>
                <a:gd name="connsiteX5669" fmla="*/ 1255006 w 1939743"/>
                <a:gd name="connsiteY5669" fmla="*/ 2384369 h 2523383"/>
                <a:gd name="connsiteX5670" fmla="*/ 1254560 w 1939743"/>
                <a:gd name="connsiteY5670" fmla="*/ 2384228 h 2523383"/>
                <a:gd name="connsiteX5671" fmla="*/ 1254153 w 1939743"/>
                <a:gd name="connsiteY5671" fmla="*/ 2383383 h 2523383"/>
                <a:gd name="connsiteX5672" fmla="*/ 1253003 w 1939743"/>
                <a:gd name="connsiteY5672" fmla="*/ 2383094 h 2523383"/>
                <a:gd name="connsiteX5673" fmla="*/ 1250820 w 1939743"/>
                <a:gd name="connsiteY5673" fmla="*/ 2383039 h 2523383"/>
                <a:gd name="connsiteX5674" fmla="*/ 1249537 w 1939743"/>
                <a:gd name="connsiteY5674" fmla="*/ 2382499 h 2523383"/>
                <a:gd name="connsiteX5675" fmla="*/ 1249169 w 1939743"/>
                <a:gd name="connsiteY5675" fmla="*/ 2381474 h 2523383"/>
                <a:gd name="connsiteX5676" fmla="*/ 1249224 w 1939743"/>
                <a:gd name="connsiteY5676" fmla="*/ 2380293 h 2523383"/>
                <a:gd name="connsiteX5677" fmla="*/ 1249717 w 1939743"/>
                <a:gd name="connsiteY5677" fmla="*/ 2378955 h 2523383"/>
                <a:gd name="connsiteX5678" fmla="*/ 1249647 w 1939743"/>
                <a:gd name="connsiteY5678" fmla="*/ 2377860 h 2523383"/>
                <a:gd name="connsiteX5679" fmla="*/ 1248966 w 1939743"/>
                <a:gd name="connsiteY5679" fmla="*/ 2376827 h 2523383"/>
                <a:gd name="connsiteX5680" fmla="*/ 1247933 w 1939743"/>
                <a:gd name="connsiteY5680" fmla="*/ 2376092 h 2523383"/>
                <a:gd name="connsiteX5681" fmla="*/ 1246392 w 1939743"/>
                <a:gd name="connsiteY5681" fmla="*/ 2376272 h 2523383"/>
                <a:gd name="connsiteX5682" fmla="*/ 1244014 w 1939743"/>
                <a:gd name="connsiteY5682" fmla="*/ 2377085 h 2523383"/>
                <a:gd name="connsiteX5683" fmla="*/ 1242073 w 1939743"/>
                <a:gd name="connsiteY5683" fmla="*/ 2377375 h 2523383"/>
                <a:gd name="connsiteX5684" fmla="*/ 1241494 w 1939743"/>
                <a:gd name="connsiteY5684" fmla="*/ 2377954 h 2523383"/>
                <a:gd name="connsiteX5685" fmla="*/ 1241127 w 1939743"/>
                <a:gd name="connsiteY5685" fmla="*/ 2378431 h 2523383"/>
                <a:gd name="connsiteX5686" fmla="*/ 1240579 w 1939743"/>
                <a:gd name="connsiteY5686" fmla="*/ 2378611 h 2523383"/>
                <a:gd name="connsiteX5687" fmla="*/ 1239093 w 1939743"/>
                <a:gd name="connsiteY5687" fmla="*/ 2376702 h 2523383"/>
                <a:gd name="connsiteX5688" fmla="*/ 1239093 w 1939743"/>
                <a:gd name="connsiteY5688" fmla="*/ 2375646 h 2523383"/>
                <a:gd name="connsiteX5689" fmla="*/ 1239554 w 1939743"/>
                <a:gd name="connsiteY5689" fmla="*/ 2374902 h 2523383"/>
                <a:gd name="connsiteX5690" fmla="*/ 1241346 w 1939743"/>
                <a:gd name="connsiteY5690" fmla="*/ 2372540 h 2523383"/>
                <a:gd name="connsiteX5691" fmla="*/ 1241956 w 1939743"/>
                <a:gd name="connsiteY5691" fmla="*/ 2370975 h 2523383"/>
                <a:gd name="connsiteX5692" fmla="*/ 1241385 w 1939743"/>
                <a:gd name="connsiteY5692" fmla="*/ 2370209 h 2523383"/>
                <a:gd name="connsiteX5693" fmla="*/ 1240861 w 1939743"/>
                <a:gd name="connsiteY5693" fmla="*/ 2370318 h 2523383"/>
                <a:gd name="connsiteX5694" fmla="*/ 1240368 w 1939743"/>
                <a:gd name="connsiteY5694" fmla="*/ 2371296 h 2523383"/>
                <a:gd name="connsiteX5695" fmla="*/ 1239992 w 1939743"/>
                <a:gd name="connsiteY5695" fmla="*/ 2371789 h 2523383"/>
                <a:gd name="connsiteX5696" fmla="*/ 1239719 w 1939743"/>
                <a:gd name="connsiteY5696" fmla="*/ 2371789 h 2523383"/>
                <a:gd name="connsiteX5697" fmla="*/ 1239257 w 1939743"/>
                <a:gd name="connsiteY5697" fmla="*/ 2370748 h 2523383"/>
                <a:gd name="connsiteX5698" fmla="*/ 1239421 w 1939743"/>
                <a:gd name="connsiteY5698" fmla="*/ 2368331 h 2523383"/>
                <a:gd name="connsiteX5699" fmla="*/ 1239985 w 1939743"/>
                <a:gd name="connsiteY5699" fmla="*/ 2367423 h 2523383"/>
                <a:gd name="connsiteX5700" fmla="*/ 1240931 w 1939743"/>
                <a:gd name="connsiteY5700" fmla="*/ 2366985 h 2523383"/>
                <a:gd name="connsiteX5701" fmla="*/ 1242613 w 1939743"/>
                <a:gd name="connsiteY5701" fmla="*/ 2367118 h 2523383"/>
                <a:gd name="connsiteX5702" fmla="*/ 1243176 w 1939743"/>
                <a:gd name="connsiteY5702" fmla="*/ 2366805 h 2523383"/>
                <a:gd name="connsiteX5703" fmla="*/ 1243497 w 1939743"/>
                <a:gd name="connsiteY5703" fmla="*/ 2365953 h 2523383"/>
                <a:gd name="connsiteX5704" fmla="*/ 1243114 w 1939743"/>
                <a:gd name="connsiteY5704" fmla="*/ 2365131 h 2523383"/>
                <a:gd name="connsiteX5705" fmla="*/ 1242019 w 1939743"/>
                <a:gd name="connsiteY5705" fmla="*/ 2364333 h 2523383"/>
                <a:gd name="connsiteX5706" fmla="*/ 1240853 w 1939743"/>
                <a:gd name="connsiteY5706" fmla="*/ 2363903 h 2523383"/>
                <a:gd name="connsiteX5707" fmla="*/ 1239609 w 1939743"/>
                <a:gd name="connsiteY5707" fmla="*/ 2363848 h 2523383"/>
                <a:gd name="connsiteX5708" fmla="*/ 1238788 w 1939743"/>
                <a:gd name="connsiteY5708" fmla="*/ 2364122 h 2523383"/>
                <a:gd name="connsiteX5709" fmla="*/ 1238381 w 1939743"/>
                <a:gd name="connsiteY5709" fmla="*/ 2364724 h 2523383"/>
                <a:gd name="connsiteX5710" fmla="*/ 1237841 w 1939743"/>
                <a:gd name="connsiteY5710" fmla="*/ 2364599 h 2523383"/>
                <a:gd name="connsiteX5711" fmla="*/ 1237168 w 1939743"/>
                <a:gd name="connsiteY5711" fmla="*/ 2363746 h 2523383"/>
                <a:gd name="connsiteX5712" fmla="*/ 1235087 w 1939743"/>
                <a:gd name="connsiteY5712" fmla="*/ 2362706 h 2523383"/>
                <a:gd name="connsiteX5713" fmla="*/ 1234547 w 1939743"/>
                <a:gd name="connsiteY5713" fmla="*/ 2361978 h 2523383"/>
                <a:gd name="connsiteX5714" fmla="*/ 1234626 w 1939743"/>
                <a:gd name="connsiteY5714" fmla="*/ 2360930 h 2523383"/>
                <a:gd name="connsiteX5715" fmla="*/ 1235932 w 1939743"/>
                <a:gd name="connsiteY5715" fmla="*/ 2358254 h 2523383"/>
                <a:gd name="connsiteX5716" fmla="*/ 1235768 w 1939743"/>
                <a:gd name="connsiteY5716" fmla="*/ 2357542 h 2523383"/>
                <a:gd name="connsiteX5717" fmla="*/ 1236456 w 1939743"/>
                <a:gd name="connsiteY5717" fmla="*/ 2355962 h 2523383"/>
                <a:gd name="connsiteX5718" fmla="*/ 1237990 w 1939743"/>
                <a:gd name="connsiteY5718" fmla="*/ 2353513 h 2523383"/>
                <a:gd name="connsiteX5719" fmla="*/ 1238514 w 1939743"/>
                <a:gd name="connsiteY5719" fmla="*/ 2351800 h 2523383"/>
                <a:gd name="connsiteX5720" fmla="*/ 1238029 w 1939743"/>
                <a:gd name="connsiteY5720" fmla="*/ 2350830 h 2523383"/>
                <a:gd name="connsiteX5721" fmla="*/ 1237489 w 1939743"/>
                <a:gd name="connsiteY5721" fmla="*/ 2350290 h 2523383"/>
                <a:gd name="connsiteX5722" fmla="*/ 1236886 w 1939743"/>
                <a:gd name="connsiteY5722" fmla="*/ 2350173 h 2523383"/>
                <a:gd name="connsiteX5723" fmla="*/ 1236339 w 1939743"/>
                <a:gd name="connsiteY5723" fmla="*/ 2349531 h 2523383"/>
                <a:gd name="connsiteX5724" fmla="*/ 1235846 w 1939743"/>
                <a:gd name="connsiteY5724" fmla="*/ 2348365 h 2523383"/>
                <a:gd name="connsiteX5725" fmla="*/ 1234626 w 1939743"/>
                <a:gd name="connsiteY5725" fmla="*/ 2347231 h 2523383"/>
                <a:gd name="connsiteX5726" fmla="*/ 1232670 w 1939743"/>
                <a:gd name="connsiteY5726" fmla="*/ 2346136 h 2523383"/>
                <a:gd name="connsiteX5727" fmla="*/ 1231011 w 1939743"/>
                <a:gd name="connsiteY5727" fmla="*/ 2344696 h 2523383"/>
                <a:gd name="connsiteX5728" fmla="*/ 1229658 w 1939743"/>
                <a:gd name="connsiteY5728" fmla="*/ 2342912 h 2523383"/>
                <a:gd name="connsiteX5729" fmla="*/ 1229290 w 1939743"/>
                <a:gd name="connsiteY5729" fmla="*/ 2341481 h 2523383"/>
                <a:gd name="connsiteX5730" fmla="*/ 1229916 w 1939743"/>
                <a:gd name="connsiteY5730" fmla="*/ 2340409 h 2523383"/>
                <a:gd name="connsiteX5731" fmla="*/ 1230158 w 1939743"/>
                <a:gd name="connsiteY5731" fmla="*/ 2339556 h 2523383"/>
                <a:gd name="connsiteX5732" fmla="*/ 1230018 w 1939743"/>
                <a:gd name="connsiteY5732" fmla="*/ 2338915 h 2523383"/>
                <a:gd name="connsiteX5733" fmla="*/ 1230463 w 1939743"/>
                <a:gd name="connsiteY5733" fmla="*/ 2337999 h 2523383"/>
                <a:gd name="connsiteX5734" fmla="*/ 1231308 w 1939743"/>
                <a:gd name="connsiteY5734" fmla="*/ 2336474 h 2523383"/>
                <a:gd name="connsiteX5735" fmla="*/ 1231355 w 1939743"/>
                <a:gd name="connsiteY5735" fmla="*/ 2335324 h 2523383"/>
                <a:gd name="connsiteX5736" fmla="*/ 1231465 w 1939743"/>
                <a:gd name="connsiteY5736" fmla="*/ 2334432 h 2523383"/>
                <a:gd name="connsiteX5737" fmla="*/ 1232513 w 1939743"/>
                <a:gd name="connsiteY5737" fmla="*/ 2333086 h 2523383"/>
                <a:gd name="connsiteX5738" fmla="*/ 1232951 w 1939743"/>
                <a:gd name="connsiteY5738" fmla="*/ 2332054 h 2523383"/>
                <a:gd name="connsiteX5739" fmla="*/ 1232787 w 1939743"/>
                <a:gd name="connsiteY5739" fmla="*/ 2331342 h 2523383"/>
                <a:gd name="connsiteX5740" fmla="*/ 1230401 w 1939743"/>
                <a:gd name="connsiteY5740" fmla="*/ 2331005 h 2523383"/>
                <a:gd name="connsiteX5741" fmla="*/ 1225785 w 1939743"/>
                <a:gd name="connsiteY5741" fmla="*/ 2331044 h 2523383"/>
                <a:gd name="connsiteX5742" fmla="*/ 1222084 w 1939743"/>
                <a:gd name="connsiteY5742" fmla="*/ 2331326 h 2523383"/>
                <a:gd name="connsiteX5743" fmla="*/ 1219299 w 1939743"/>
                <a:gd name="connsiteY5743" fmla="*/ 2331850 h 2523383"/>
                <a:gd name="connsiteX5744" fmla="*/ 1216115 w 1939743"/>
                <a:gd name="connsiteY5744" fmla="*/ 2331631 h 2523383"/>
                <a:gd name="connsiteX5745" fmla="*/ 1212532 w 1939743"/>
                <a:gd name="connsiteY5745" fmla="*/ 2330669 h 2523383"/>
                <a:gd name="connsiteX5746" fmla="*/ 1209544 w 1939743"/>
                <a:gd name="connsiteY5746" fmla="*/ 2328721 h 2523383"/>
                <a:gd name="connsiteX5747" fmla="*/ 1207157 w 1939743"/>
                <a:gd name="connsiteY5747" fmla="*/ 2325795 h 2523383"/>
                <a:gd name="connsiteX5748" fmla="*/ 1205366 w 1939743"/>
                <a:gd name="connsiteY5748" fmla="*/ 2322799 h 2523383"/>
                <a:gd name="connsiteX5749" fmla="*/ 1204161 w 1939743"/>
                <a:gd name="connsiteY5749" fmla="*/ 2319716 h 2523383"/>
                <a:gd name="connsiteX5750" fmla="*/ 1203676 w 1939743"/>
                <a:gd name="connsiteY5750" fmla="*/ 2317033 h 2523383"/>
                <a:gd name="connsiteX5751" fmla="*/ 1203449 w 1939743"/>
                <a:gd name="connsiteY5751" fmla="*/ 2316368 h 2523383"/>
                <a:gd name="connsiteX5752" fmla="*/ 1202917 w 1939743"/>
                <a:gd name="connsiteY5752" fmla="*/ 2315796 h 2523383"/>
                <a:gd name="connsiteX5753" fmla="*/ 1202432 w 1939743"/>
                <a:gd name="connsiteY5753" fmla="*/ 2314224 h 2523383"/>
                <a:gd name="connsiteX5754" fmla="*/ 1202002 w 1939743"/>
                <a:gd name="connsiteY5754" fmla="*/ 2311650 h 2523383"/>
                <a:gd name="connsiteX5755" fmla="*/ 1201439 w 1939743"/>
                <a:gd name="connsiteY5755" fmla="*/ 2310015 h 2523383"/>
                <a:gd name="connsiteX5756" fmla="*/ 1200742 w 1939743"/>
                <a:gd name="connsiteY5756" fmla="*/ 2309319 h 2523383"/>
                <a:gd name="connsiteX5757" fmla="*/ 1200507 w 1939743"/>
                <a:gd name="connsiteY5757" fmla="*/ 2308740 h 2523383"/>
                <a:gd name="connsiteX5758" fmla="*/ 1199498 w 1939743"/>
                <a:gd name="connsiteY5758" fmla="*/ 2307050 h 2523383"/>
                <a:gd name="connsiteX5759" fmla="*/ 1199076 w 1939743"/>
                <a:gd name="connsiteY5759" fmla="*/ 2306166 h 2523383"/>
                <a:gd name="connsiteX5760" fmla="*/ 1198943 w 1939743"/>
                <a:gd name="connsiteY5760" fmla="*/ 2305595 h 2523383"/>
                <a:gd name="connsiteX5761" fmla="*/ 1198145 w 1939743"/>
                <a:gd name="connsiteY5761" fmla="*/ 2304703 h 2523383"/>
                <a:gd name="connsiteX5762" fmla="*/ 1197558 w 1939743"/>
                <a:gd name="connsiteY5762" fmla="*/ 2304476 h 2523383"/>
                <a:gd name="connsiteX5763" fmla="*/ 1194890 w 1939743"/>
                <a:gd name="connsiteY5763" fmla="*/ 2304867 h 2523383"/>
                <a:gd name="connsiteX5764" fmla="*/ 1193998 w 1939743"/>
                <a:gd name="connsiteY5764" fmla="*/ 2304053 h 2523383"/>
                <a:gd name="connsiteX5765" fmla="*/ 1193529 w 1939743"/>
                <a:gd name="connsiteY5765" fmla="*/ 2303482 h 2523383"/>
                <a:gd name="connsiteX5766" fmla="*/ 1192434 w 1939743"/>
                <a:gd name="connsiteY5766" fmla="*/ 2303037 h 2523383"/>
                <a:gd name="connsiteX5767" fmla="*/ 1191135 w 1939743"/>
                <a:gd name="connsiteY5767" fmla="*/ 2303279 h 2523383"/>
                <a:gd name="connsiteX5768" fmla="*/ 1189633 w 1939743"/>
                <a:gd name="connsiteY5768" fmla="*/ 2304210 h 2523383"/>
                <a:gd name="connsiteX5769" fmla="*/ 1188146 w 1939743"/>
                <a:gd name="connsiteY5769" fmla="*/ 2304218 h 2523383"/>
                <a:gd name="connsiteX5770" fmla="*/ 1185494 w 1939743"/>
                <a:gd name="connsiteY5770" fmla="*/ 2303670 h 2523383"/>
                <a:gd name="connsiteX5771" fmla="*/ 1183820 w 1939743"/>
                <a:gd name="connsiteY5771" fmla="*/ 2303999 h 2523383"/>
                <a:gd name="connsiteX5772" fmla="*/ 1180769 w 1939743"/>
                <a:gd name="connsiteY5772" fmla="*/ 2304100 h 2523383"/>
                <a:gd name="connsiteX5773" fmla="*/ 1178837 w 1939743"/>
                <a:gd name="connsiteY5773" fmla="*/ 2303318 h 2523383"/>
                <a:gd name="connsiteX5774" fmla="*/ 1176732 w 1939743"/>
                <a:gd name="connsiteY5774" fmla="*/ 2302145 h 2523383"/>
                <a:gd name="connsiteX5775" fmla="*/ 1175488 w 1939743"/>
                <a:gd name="connsiteY5775" fmla="*/ 2301902 h 2523383"/>
                <a:gd name="connsiteX5776" fmla="*/ 1174315 w 1939743"/>
                <a:gd name="connsiteY5776" fmla="*/ 2302019 h 2523383"/>
                <a:gd name="connsiteX5777" fmla="*/ 1173548 w 1939743"/>
                <a:gd name="connsiteY5777" fmla="*/ 2301691 h 2523383"/>
                <a:gd name="connsiteX5778" fmla="*/ 1173204 w 1939743"/>
                <a:gd name="connsiteY5778" fmla="*/ 2300932 h 2523383"/>
                <a:gd name="connsiteX5779" fmla="*/ 1172680 w 1939743"/>
                <a:gd name="connsiteY5779" fmla="*/ 2300697 h 2523383"/>
                <a:gd name="connsiteX5780" fmla="*/ 1170622 w 1939743"/>
                <a:gd name="connsiteY5780" fmla="*/ 2299993 h 2523383"/>
                <a:gd name="connsiteX5781" fmla="*/ 1168963 w 1939743"/>
                <a:gd name="connsiteY5781" fmla="*/ 2299305 h 2523383"/>
                <a:gd name="connsiteX5782" fmla="*/ 1164473 w 1939743"/>
                <a:gd name="connsiteY5782" fmla="*/ 2298014 h 2523383"/>
                <a:gd name="connsiteX5783" fmla="*/ 1163221 w 1939743"/>
                <a:gd name="connsiteY5783" fmla="*/ 2296684 h 2523383"/>
                <a:gd name="connsiteX5784" fmla="*/ 1162180 w 1939743"/>
                <a:gd name="connsiteY5784" fmla="*/ 2296590 h 2523383"/>
                <a:gd name="connsiteX5785" fmla="*/ 1160897 w 1939743"/>
                <a:gd name="connsiteY5785" fmla="*/ 2296700 h 2523383"/>
                <a:gd name="connsiteX5786" fmla="*/ 1160186 w 1939743"/>
                <a:gd name="connsiteY5786" fmla="*/ 2297255 h 2523383"/>
                <a:gd name="connsiteX5787" fmla="*/ 1159309 w 1939743"/>
                <a:gd name="connsiteY5787" fmla="*/ 2297396 h 2523383"/>
                <a:gd name="connsiteX5788" fmla="*/ 1158277 w 1939743"/>
                <a:gd name="connsiteY5788" fmla="*/ 2297122 h 2523383"/>
                <a:gd name="connsiteX5789" fmla="*/ 1157925 w 1939743"/>
                <a:gd name="connsiteY5789" fmla="*/ 2297521 h 2523383"/>
                <a:gd name="connsiteX5790" fmla="*/ 1158253 w 1939743"/>
                <a:gd name="connsiteY5790" fmla="*/ 2298585 h 2523383"/>
                <a:gd name="connsiteX5791" fmla="*/ 1158300 w 1939743"/>
                <a:gd name="connsiteY5791" fmla="*/ 2299414 h 2523383"/>
                <a:gd name="connsiteX5792" fmla="*/ 1158793 w 1939743"/>
                <a:gd name="connsiteY5792" fmla="*/ 2301073 h 2523383"/>
                <a:gd name="connsiteX5793" fmla="*/ 1160483 w 1939743"/>
                <a:gd name="connsiteY5793" fmla="*/ 2302614 h 2523383"/>
                <a:gd name="connsiteX5794" fmla="*/ 1161328 w 1939743"/>
                <a:gd name="connsiteY5794" fmla="*/ 2304100 h 2523383"/>
                <a:gd name="connsiteX5795" fmla="*/ 1161320 w 1939743"/>
                <a:gd name="connsiteY5795" fmla="*/ 2305532 h 2523383"/>
                <a:gd name="connsiteX5796" fmla="*/ 1160678 w 1939743"/>
                <a:gd name="connsiteY5796" fmla="*/ 2307191 h 2523383"/>
                <a:gd name="connsiteX5797" fmla="*/ 1158597 w 1939743"/>
                <a:gd name="connsiteY5797" fmla="*/ 2310046 h 2523383"/>
                <a:gd name="connsiteX5798" fmla="*/ 1158269 w 1939743"/>
                <a:gd name="connsiteY5798" fmla="*/ 2310078 h 2523383"/>
                <a:gd name="connsiteX5799" fmla="*/ 1156571 w 1939743"/>
                <a:gd name="connsiteY5799" fmla="*/ 2310461 h 2523383"/>
                <a:gd name="connsiteX5800" fmla="*/ 1155617 w 1939743"/>
                <a:gd name="connsiteY5800" fmla="*/ 2311188 h 2523383"/>
                <a:gd name="connsiteX5801" fmla="*/ 1154936 w 1939743"/>
                <a:gd name="connsiteY5801" fmla="*/ 2311353 h 2523383"/>
                <a:gd name="connsiteX5802" fmla="*/ 1154529 w 1939743"/>
                <a:gd name="connsiteY5802" fmla="*/ 2310962 h 2523383"/>
                <a:gd name="connsiteX5803" fmla="*/ 1153974 w 1939743"/>
                <a:gd name="connsiteY5803" fmla="*/ 2311259 h 2523383"/>
                <a:gd name="connsiteX5804" fmla="*/ 1153262 w 1939743"/>
                <a:gd name="connsiteY5804" fmla="*/ 2312237 h 2523383"/>
                <a:gd name="connsiteX5805" fmla="*/ 1152965 w 1939743"/>
                <a:gd name="connsiteY5805" fmla="*/ 2313035 h 2523383"/>
                <a:gd name="connsiteX5806" fmla="*/ 1153074 w 1939743"/>
                <a:gd name="connsiteY5806" fmla="*/ 2313645 h 2523383"/>
                <a:gd name="connsiteX5807" fmla="*/ 1152714 w 1939743"/>
                <a:gd name="connsiteY5807" fmla="*/ 2314341 h 2523383"/>
                <a:gd name="connsiteX5808" fmla="*/ 1151885 w 1939743"/>
                <a:gd name="connsiteY5808" fmla="*/ 2315124 h 2523383"/>
                <a:gd name="connsiteX5809" fmla="*/ 1151431 w 1939743"/>
                <a:gd name="connsiteY5809" fmla="*/ 2315014 h 2523383"/>
                <a:gd name="connsiteX5810" fmla="*/ 1151212 w 1939743"/>
                <a:gd name="connsiteY5810" fmla="*/ 2314122 h 2523383"/>
                <a:gd name="connsiteX5811" fmla="*/ 1150883 w 1939743"/>
                <a:gd name="connsiteY5811" fmla="*/ 2313504 h 2523383"/>
                <a:gd name="connsiteX5812" fmla="*/ 1151275 w 1939743"/>
                <a:gd name="connsiteY5812" fmla="*/ 2312331 h 2523383"/>
                <a:gd name="connsiteX5813" fmla="*/ 1155069 w 1939743"/>
                <a:gd name="connsiteY5813" fmla="*/ 2308106 h 2523383"/>
                <a:gd name="connsiteX5814" fmla="*/ 1156391 w 1939743"/>
                <a:gd name="connsiteY5814" fmla="*/ 2306338 h 2523383"/>
                <a:gd name="connsiteX5815" fmla="*/ 1156626 w 1939743"/>
                <a:gd name="connsiteY5815" fmla="*/ 2305360 h 2523383"/>
                <a:gd name="connsiteX5816" fmla="*/ 1156485 w 1939743"/>
                <a:gd name="connsiteY5816" fmla="*/ 2304124 h 2523383"/>
                <a:gd name="connsiteX5817" fmla="*/ 1155976 w 1939743"/>
                <a:gd name="connsiteY5817" fmla="*/ 2302630 h 2523383"/>
                <a:gd name="connsiteX5818" fmla="*/ 1155030 w 1939743"/>
                <a:gd name="connsiteY5818" fmla="*/ 2301824 h 2523383"/>
                <a:gd name="connsiteX5819" fmla="*/ 1153661 w 1939743"/>
                <a:gd name="connsiteY5819" fmla="*/ 2301722 h 2523383"/>
                <a:gd name="connsiteX5820" fmla="*/ 1152675 w 1939743"/>
                <a:gd name="connsiteY5820" fmla="*/ 2302215 h 2523383"/>
                <a:gd name="connsiteX5821" fmla="*/ 1151963 w 1939743"/>
                <a:gd name="connsiteY5821" fmla="*/ 2303787 h 2523383"/>
                <a:gd name="connsiteX5822" fmla="*/ 1151807 w 1939743"/>
                <a:gd name="connsiteY5822" fmla="*/ 2304867 h 2523383"/>
                <a:gd name="connsiteX5823" fmla="*/ 1151595 w 1939743"/>
                <a:gd name="connsiteY5823" fmla="*/ 2307167 h 2523383"/>
                <a:gd name="connsiteX5824" fmla="*/ 1151642 w 1939743"/>
                <a:gd name="connsiteY5824" fmla="*/ 2308012 h 2523383"/>
                <a:gd name="connsiteX5825" fmla="*/ 1151298 w 1939743"/>
                <a:gd name="connsiteY5825" fmla="*/ 2308622 h 2523383"/>
                <a:gd name="connsiteX5826" fmla="*/ 1150492 w 1939743"/>
                <a:gd name="connsiteY5826" fmla="*/ 2308951 h 2523383"/>
                <a:gd name="connsiteX5827" fmla="*/ 1149984 w 1939743"/>
                <a:gd name="connsiteY5827" fmla="*/ 2309984 h 2523383"/>
                <a:gd name="connsiteX5828" fmla="*/ 1149773 w 1939743"/>
                <a:gd name="connsiteY5828" fmla="*/ 2311728 h 2523383"/>
                <a:gd name="connsiteX5829" fmla="*/ 1149350 w 1939743"/>
                <a:gd name="connsiteY5829" fmla="*/ 2312706 h 2523383"/>
                <a:gd name="connsiteX5830" fmla="*/ 1148709 w 1939743"/>
                <a:gd name="connsiteY5830" fmla="*/ 2312918 h 2523383"/>
                <a:gd name="connsiteX5831" fmla="*/ 1148216 w 1939743"/>
                <a:gd name="connsiteY5831" fmla="*/ 2314044 h 2523383"/>
                <a:gd name="connsiteX5832" fmla="*/ 1147864 w 1939743"/>
                <a:gd name="connsiteY5832" fmla="*/ 2316070 h 2523383"/>
                <a:gd name="connsiteX5833" fmla="*/ 1147590 w 1939743"/>
                <a:gd name="connsiteY5833" fmla="*/ 2317072 h 2523383"/>
                <a:gd name="connsiteX5834" fmla="*/ 1146526 w 1939743"/>
                <a:gd name="connsiteY5834" fmla="*/ 2317588 h 2523383"/>
                <a:gd name="connsiteX5835" fmla="*/ 1144210 w 1939743"/>
                <a:gd name="connsiteY5835" fmla="*/ 2318613 h 2523383"/>
                <a:gd name="connsiteX5836" fmla="*/ 1143232 w 1939743"/>
                <a:gd name="connsiteY5836" fmla="*/ 2318676 h 2523383"/>
                <a:gd name="connsiteX5837" fmla="*/ 1143608 w 1939743"/>
                <a:gd name="connsiteY5837" fmla="*/ 2317776 h 2523383"/>
                <a:gd name="connsiteX5838" fmla="*/ 1144022 w 1939743"/>
                <a:gd name="connsiteY5838" fmla="*/ 2317267 h 2523383"/>
                <a:gd name="connsiteX5839" fmla="*/ 1144476 w 1939743"/>
                <a:gd name="connsiteY5839" fmla="*/ 2317158 h 2523383"/>
                <a:gd name="connsiteX5840" fmla="*/ 1145751 w 1939743"/>
                <a:gd name="connsiteY5840" fmla="*/ 2313035 h 2523383"/>
                <a:gd name="connsiteX5841" fmla="*/ 1146948 w 1939743"/>
                <a:gd name="connsiteY5841" fmla="*/ 2310860 h 2523383"/>
                <a:gd name="connsiteX5842" fmla="*/ 1146714 w 1939743"/>
                <a:gd name="connsiteY5842" fmla="*/ 2310508 h 2523383"/>
                <a:gd name="connsiteX5843" fmla="*/ 1139868 w 1939743"/>
                <a:gd name="connsiteY5843" fmla="*/ 2313332 h 2523383"/>
                <a:gd name="connsiteX5844" fmla="*/ 1137357 w 1939743"/>
                <a:gd name="connsiteY5844" fmla="*/ 2314881 h 2523383"/>
                <a:gd name="connsiteX5845" fmla="*/ 1136825 w 1939743"/>
                <a:gd name="connsiteY5845" fmla="*/ 2315976 h 2523383"/>
                <a:gd name="connsiteX5846" fmla="*/ 1136731 w 1939743"/>
                <a:gd name="connsiteY5846" fmla="*/ 2317142 h 2523383"/>
                <a:gd name="connsiteX5847" fmla="*/ 1137067 w 1939743"/>
                <a:gd name="connsiteY5847" fmla="*/ 2318370 h 2523383"/>
                <a:gd name="connsiteX5848" fmla="*/ 1136903 w 1939743"/>
                <a:gd name="connsiteY5848" fmla="*/ 2319497 h 2523383"/>
                <a:gd name="connsiteX5849" fmla="*/ 1136230 w 1939743"/>
                <a:gd name="connsiteY5849" fmla="*/ 2320514 h 2523383"/>
                <a:gd name="connsiteX5850" fmla="*/ 1135252 w 1939743"/>
                <a:gd name="connsiteY5850" fmla="*/ 2322994 h 2523383"/>
                <a:gd name="connsiteX5851" fmla="*/ 1134853 w 1939743"/>
                <a:gd name="connsiteY5851" fmla="*/ 2324481 h 2523383"/>
                <a:gd name="connsiteX5852" fmla="*/ 1134188 w 1939743"/>
                <a:gd name="connsiteY5852" fmla="*/ 2325717 h 2523383"/>
                <a:gd name="connsiteX5853" fmla="*/ 1132146 w 1939743"/>
                <a:gd name="connsiteY5853" fmla="*/ 2326452 h 2523383"/>
                <a:gd name="connsiteX5854" fmla="*/ 1131904 w 1939743"/>
                <a:gd name="connsiteY5854" fmla="*/ 2326663 h 2523383"/>
                <a:gd name="connsiteX5855" fmla="*/ 1129760 w 1939743"/>
                <a:gd name="connsiteY5855" fmla="*/ 2329261 h 2523383"/>
                <a:gd name="connsiteX5856" fmla="*/ 1129103 w 1939743"/>
                <a:gd name="connsiteY5856" fmla="*/ 2329628 h 2523383"/>
                <a:gd name="connsiteX5857" fmla="*/ 1124761 w 1939743"/>
                <a:gd name="connsiteY5857" fmla="*/ 2329182 h 2523383"/>
                <a:gd name="connsiteX5858" fmla="*/ 1121999 w 1939743"/>
                <a:gd name="connsiteY5858" fmla="*/ 2329832 h 2523383"/>
                <a:gd name="connsiteX5859" fmla="*/ 1119965 w 1939743"/>
                <a:gd name="connsiteY5859" fmla="*/ 2329182 h 2523383"/>
                <a:gd name="connsiteX5860" fmla="*/ 1118948 w 1939743"/>
                <a:gd name="connsiteY5860" fmla="*/ 2327125 h 2523383"/>
                <a:gd name="connsiteX5861" fmla="*/ 1117806 w 1939743"/>
                <a:gd name="connsiteY5861" fmla="*/ 2325818 h 2523383"/>
                <a:gd name="connsiteX5862" fmla="*/ 1112791 w 1939743"/>
                <a:gd name="connsiteY5862" fmla="*/ 2326436 h 2523383"/>
                <a:gd name="connsiteX5863" fmla="*/ 1106493 w 1939743"/>
                <a:gd name="connsiteY5863" fmla="*/ 2325998 h 2523383"/>
                <a:gd name="connsiteX5864" fmla="*/ 1103473 w 1939743"/>
                <a:gd name="connsiteY5864" fmla="*/ 2326256 h 2523383"/>
                <a:gd name="connsiteX5865" fmla="*/ 1102316 w 1939743"/>
                <a:gd name="connsiteY5865" fmla="*/ 2325388 h 2523383"/>
                <a:gd name="connsiteX5866" fmla="*/ 1101369 w 1939743"/>
                <a:gd name="connsiteY5866" fmla="*/ 2323111 h 2523383"/>
                <a:gd name="connsiteX5867" fmla="*/ 1099710 w 1939743"/>
                <a:gd name="connsiteY5867" fmla="*/ 2322822 h 2523383"/>
                <a:gd name="connsiteX5868" fmla="*/ 1096910 w 1939743"/>
                <a:gd name="connsiteY5868" fmla="*/ 2323330 h 2523383"/>
                <a:gd name="connsiteX5869" fmla="*/ 1093021 w 1939743"/>
                <a:gd name="connsiteY5869" fmla="*/ 2326256 h 2523383"/>
                <a:gd name="connsiteX5870" fmla="*/ 1089368 w 1939743"/>
                <a:gd name="connsiteY5870" fmla="*/ 2327766 h 2523383"/>
                <a:gd name="connsiteX5871" fmla="*/ 1086489 w 1939743"/>
                <a:gd name="connsiteY5871" fmla="*/ 2327774 h 2523383"/>
                <a:gd name="connsiteX5872" fmla="*/ 1083657 w 1939743"/>
                <a:gd name="connsiteY5872" fmla="*/ 2326256 h 2523383"/>
                <a:gd name="connsiteX5873" fmla="*/ 1079025 w 1939743"/>
                <a:gd name="connsiteY5873" fmla="*/ 2323205 h 2523383"/>
                <a:gd name="connsiteX5874" fmla="*/ 1075802 w 1939743"/>
                <a:gd name="connsiteY5874" fmla="*/ 2319779 h 2523383"/>
                <a:gd name="connsiteX5875" fmla="*/ 1072141 w 1939743"/>
                <a:gd name="connsiteY5875" fmla="*/ 2318574 h 2523383"/>
                <a:gd name="connsiteX5876" fmla="*/ 1069356 w 1939743"/>
                <a:gd name="connsiteY5876" fmla="*/ 2318887 h 2523383"/>
                <a:gd name="connsiteX5877" fmla="*/ 1068260 w 1939743"/>
                <a:gd name="connsiteY5877" fmla="*/ 2320608 h 2523383"/>
                <a:gd name="connsiteX5878" fmla="*/ 1066805 w 1939743"/>
                <a:gd name="connsiteY5878" fmla="*/ 2320608 h 2523383"/>
                <a:gd name="connsiteX5879" fmla="*/ 1065788 w 1939743"/>
                <a:gd name="connsiteY5879" fmla="*/ 2317674 h 2523383"/>
                <a:gd name="connsiteX5880" fmla="*/ 1064912 w 1939743"/>
                <a:gd name="connsiteY5880" fmla="*/ 2315382 h 2523383"/>
                <a:gd name="connsiteX5881" fmla="*/ 1063097 w 1939743"/>
                <a:gd name="connsiteY5881" fmla="*/ 2314404 h 2523383"/>
                <a:gd name="connsiteX5882" fmla="*/ 1059819 w 1939743"/>
                <a:gd name="connsiteY5882" fmla="*/ 2312198 h 2523383"/>
                <a:gd name="connsiteX5883" fmla="*/ 1057534 w 1939743"/>
                <a:gd name="connsiteY5883" fmla="*/ 2311008 h 2523383"/>
                <a:gd name="connsiteX5884" fmla="*/ 1054029 w 1939743"/>
                <a:gd name="connsiteY5884" fmla="*/ 2309553 h 2523383"/>
                <a:gd name="connsiteX5885" fmla="*/ 1052817 w 1939743"/>
                <a:gd name="connsiteY5885" fmla="*/ 2309287 h 2523383"/>
                <a:gd name="connsiteX5886" fmla="*/ 1050540 w 1939743"/>
                <a:gd name="connsiteY5886" fmla="*/ 2309108 h 2523383"/>
                <a:gd name="connsiteX5887" fmla="*/ 1048279 w 1939743"/>
                <a:gd name="connsiteY5887" fmla="*/ 2308990 h 2523383"/>
                <a:gd name="connsiteX5888" fmla="*/ 1045650 w 1939743"/>
                <a:gd name="connsiteY5888" fmla="*/ 2309397 h 2523383"/>
                <a:gd name="connsiteX5889" fmla="*/ 1045674 w 1939743"/>
                <a:gd name="connsiteY5889" fmla="*/ 2309373 h 2523383"/>
                <a:gd name="connsiteX5890" fmla="*/ 1045572 w 1939743"/>
                <a:gd name="connsiteY5890" fmla="*/ 2309405 h 2523383"/>
                <a:gd name="connsiteX5891" fmla="*/ 1045650 w 1939743"/>
                <a:gd name="connsiteY5891" fmla="*/ 2309397 h 2523383"/>
                <a:gd name="connsiteX5892" fmla="*/ 1043765 w 1939743"/>
                <a:gd name="connsiteY5892" fmla="*/ 2311228 h 2523383"/>
                <a:gd name="connsiteX5893" fmla="*/ 1041559 w 1939743"/>
                <a:gd name="connsiteY5893" fmla="*/ 2312033 h 2523383"/>
                <a:gd name="connsiteX5894" fmla="*/ 1038406 w 1939743"/>
                <a:gd name="connsiteY5894" fmla="*/ 2312409 h 2523383"/>
                <a:gd name="connsiteX5895" fmla="*/ 1036301 w 1939743"/>
                <a:gd name="connsiteY5895" fmla="*/ 2311634 h 2523383"/>
                <a:gd name="connsiteX5896" fmla="*/ 1035245 w 1939743"/>
                <a:gd name="connsiteY5896" fmla="*/ 2309702 h 2523383"/>
                <a:gd name="connsiteX5897" fmla="*/ 1030778 w 1939743"/>
                <a:gd name="connsiteY5897" fmla="*/ 2307989 h 2523383"/>
                <a:gd name="connsiteX5898" fmla="*/ 1022900 w 1939743"/>
                <a:gd name="connsiteY5898" fmla="*/ 2306494 h 2523383"/>
                <a:gd name="connsiteX5899" fmla="*/ 1018362 w 1939743"/>
                <a:gd name="connsiteY5899" fmla="*/ 2305219 h 2523383"/>
                <a:gd name="connsiteX5900" fmla="*/ 1017165 w 1939743"/>
                <a:gd name="connsiteY5900" fmla="*/ 2304163 h 2523383"/>
                <a:gd name="connsiteX5901" fmla="*/ 1016516 w 1939743"/>
                <a:gd name="connsiteY5901" fmla="*/ 2303029 h 2523383"/>
                <a:gd name="connsiteX5902" fmla="*/ 1016352 w 1939743"/>
                <a:gd name="connsiteY5902" fmla="*/ 2301214 h 2523383"/>
                <a:gd name="connsiteX5903" fmla="*/ 1016344 w 1939743"/>
                <a:gd name="connsiteY5903" fmla="*/ 2301206 h 2523383"/>
                <a:gd name="connsiteX5904" fmla="*/ 1014357 w 1939743"/>
                <a:gd name="connsiteY5904" fmla="*/ 2296551 h 2523383"/>
                <a:gd name="connsiteX5905" fmla="*/ 1013496 w 1939743"/>
                <a:gd name="connsiteY5905" fmla="*/ 2292670 h 2523383"/>
                <a:gd name="connsiteX5906" fmla="*/ 1013105 w 1939743"/>
                <a:gd name="connsiteY5906" fmla="*/ 2288000 h 2523383"/>
                <a:gd name="connsiteX5907" fmla="*/ 1013238 w 1939743"/>
                <a:gd name="connsiteY5907" fmla="*/ 2286459 h 2523383"/>
                <a:gd name="connsiteX5908" fmla="*/ 1012784 w 1939743"/>
                <a:gd name="connsiteY5908" fmla="*/ 2285974 h 2523383"/>
                <a:gd name="connsiteX5909" fmla="*/ 1011368 w 1939743"/>
                <a:gd name="connsiteY5909" fmla="*/ 2284957 h 2523383"/>
                <a:gd name="connsiteX5910" fmla="*/ 1006627 w 1939743"/>
                <a:gd name="connsiteY5910" fmla="*/ 2284276 h 2523383"/>
                <a:gd name="connsiteX5911" fmla="*/ 1006565 w 1939743"/>
                <a:gd name="connsiteY5911" fmla="*/ 2289862 h 2523383"/>
                <a:gd name="connsiteX5912" fmla="*/ 1006479 w 1939743"/>
                <a:gd name="connsiteY5912" fmla="*/ 2296926 h 2523383"/>
                <a:gd name="connsiteX5913" fmla="*/ 1001299 w 1939743"/>
                <a:gd name="connsiteY5913" fmla="*/ 2296879 h 2523383"/>
                <a:gd name="connsiteX5914" fmla="*/ 991943 w 1939743"/>
                <a:gd name="connsiteY5914" fmla="*/ 2296879 h 2523383"/>
                <a:gd name="connsiteX5915" fmla="*/ 982578 w 1939743"/>
                <a:gd name="connsiteY5915" fmla="*/ 2296879 h 2523383"/>
                <a:gd name="connsiteX5916" fmla="*/ 973213 w 1939743"/>
                <a:gd name="connsiteY5916" fmla="*/ 2296879 h 2523383"/>
                <a:gd name="connsiteX5917" fmla="*/ 963856 w 1939743"/>
                <a:gd name="connsiteY5917" fmla="*/ 2296879 h 2523383"/>
                <a:gd name="connsiteX5918" fmla="*/ 954492 w 1939743"/>
                <a:gd name="connsiteY5918" fmla="*/ 2296879 h 2523383"/>
                <a:gd name="connsiteX5919" fmla="*/ 945127 w 1939743"/>
                <a:gd name="connsiteY5919" fmla="*/ 2296879 h 2523383"/>
                <a:gd name="connsiteX5920" fmla="*/ 935762 w 1939743"/>
                <a:gd name="connsiteY5920" fmla="*/ 2296879 h 2523383"/>
                <a:gd name="connsiteX5921" fmla="*/ 926406 w 1939743"/>
                <a:gd name="connsiteY5921" fmla="*/ 2296879 h 2523383"/>
                <a:gd name="connsiteX5922" fmla="*/ 917041 w 1939743"/>
                <a:gd name="connsiteY5922" fmla="*/ 2296879 h 2523383"/>
                <a:gd name="connsiteX5923" fmla="*/ 907669 w 1939743"/>
                <a:gd name="connsiteY5923" fmla="*/ 2296879 h 2523383"/>
                <a:gd name="connsiteX5924" fmla="*/ 898312 w 1939743"/>
                <a:gd name="connsiteY5924" fmla="*/ 2296879 h 2523383"/>
                <a:gd name="connsiteX5925" fmla="*/ 888947 w 1939743"/>
                <a:gd name="connsiteY5925" fmla="*/ 2296879 h 2523383"/>
                <a:gd name="connsiteX5926" fmla="*/ 879582 w 1939743"/>
                <a:gd name="connsiteY5926" fmla="*/ 2296879 h 2523383"/>
                <a:gd name="connsiteX5927" fmla="*/ 870218 w 1939743"/>
                <a:gd name="connsiteY5927" fmla="*/ 2296879 h 2523383"/>
                <a:gd name="connsiteX5928" fmla="*/ 860861 w 1939743"/>
                <a:gd name="connsiteY5928" fmla="*/ 2296879 h 2523383"/>
                <a:gd name="connsiteX5929" fmla="*/ 851496 w 1939743"/>
                <a:gd name="connsiteY5929" fmla="*/ 2296879 h 2523383"/>
                <a:gd name="connsiteX5930" fmla="*/ 842132 w 1939743"/>
                <a:gd name="connsiteY5930" fmla="*/ 2296879 h 2523383"/>
                <a:gd name="connsiteX5931" fmla="*/ 832775 w 1939743"/>
                <a:gd name="connsiteY5931" fmla="*/ 2296879 h 2523383"/>
                <a:gd name="connsiteX5932" fmla="*/ 823410 w 1939743"/>
                <a:gd name="connsiteY5932" fmla="*/ 2296879 h 2523383"/>
                <a:gd name="connsiteX5933" fmla="*/ 814046 w 1939743"/>
                <a:gd name="connsiteY5933" fmla="*/ 2296879 h 2523383"/>
                <a:gd name="connsiteX5934" fmla="*/ 804681 w 1939743"/>
                <a:gd name="connsiteY5934" fmla="*/ 2296879 h 2523383"/>
                <a:gd name="connsiteX5935" fmla="*/ 795324 w 1939743"/>
                <a:gd name="connsiteY5935" fmla="*/ 2296879 h 2523383"/>
                <a:gd name="connsiteX5936" fmla="*/ 785959 w 1939743"/>
                <a:gd name="connsiteY5936" fmla="*/ 2296879 h 2523383"/>
                <a:gd name="connsiteX5937" fmla="*/ 776595 w 1939743"/>
                <a:gd name="connsiteY5937" fmla="*/ 2296879 h 2523383"/>
                <a:gd name="connsiteX5938" fmla="*/ 767238 w 1939743"/>
                <a:gd name="connsiteY5938" fmla="*/ 2296879 h 2523383"/>
                <a:gd name="connsiteX5939" fmla="*/ 757873 w 1939743"/>
                <a:gd name="connsiteY5939" fmla="*/ 2296879 h 2523383"/>
                <a:gd name="connsiteX5940" fmla="*/ 748509 w 1939743"/>
                <a:gd name="connsiteY5940" fmla="*/ 2296879 h 2523383"/>
                <a:gd name="connsiteX5941" fmla="*/ 739152 w 1939743"/>
                <a:gd name="connsiteY5941" fmla="*/ 2296879 h 2523383"/>
                <a:gd name="connsiteX5942" fmla="*/ 729787 w 1939743"/>
                <a:gd name="connsiteY5942" fmla="*/ 2296879 h 2523383"/>
                <a:gd name="connsiteX5943" fmla="*/ 720422 w 1939743"/>
                <a:gd name="connsiteY5943" fmla="*/ 2296879 h 2523383"/>
                <a:gd name="connsiteX5944" fmla="*/ 711058 w 1939743"/>
                <a:gd name="connsiteY5944" fmla="*/ 2296879 h 2523383"/>
                <a:gd name="connsiteX5945" fmla="*/ 701701 w 1939743"/>
                <a:gd name="connsiteY5945" fmla="*/ 2296879 h 2523383"/>
                <a:gd name="connsiteX5946" fmla="*/ 692336 w 1939743"/>
                <a:gd name="connsiteY5946" fmla="*/ 2296879 h 2523383"/>
                <a:gd name="connsiteX5947" fmla="*/ 682972 w 1939743"/>
                <a:gd name="connsiteY5947" fmla="*/ 2296879 h 2523383"/>
                <a:gd name="connsiteX5948" fmla="*/ 673615 w 1939743"/>
                <a:gd name="connsiteY5948" fmla="*/ 2296879 h 2523383"/>
                <a:gd name="connsiteX5949" fmla="*/ 664250 w 1939743"/>
                <a:gd name="connsiteY5949" fmla="*/ 2296879 h 2523383"/>
                <a:gd name="connsiteX5950" fmla="*/ 654886 w 1939743"/>
                <a:gd name="connsiteY5950" fmla="*/ 2296879 h 2523383"/>
                <a:gd name="connsiteX5951" fmla="*/ 645521 w 1939743"/>
                <a:gd name="connsiteY5951" fmla="*/ 2296879 h 2523383"/>
                <a:gd name="connsiteX5952" fmla="*/ 636164 w 1939743"/>
                <a:gd name="connsiteY5952" fmla="*/ 2296879 h 2523383"/>
                <a:gd name="connsiteX5953" fmla="*/ 626799 w 1939743"/>
                <a:gd name="connsiteY5953" fmla="*/ 2296879 h 2523383"/>
                <a:gd name="connsiteX5954" fmla="*/ 617435 w 1939743"/>
                <a:gd name="connsiteY5954" fmla="*/ 2296879 h 2523383"/>
                <a:gd name="connsiteX5955" fmla="*/ 608078 w 1939743"/>
                <a:gd name="connsiteY5955" fmla="*/ 2296879 h 2523383"/>
                <a:gd name="connsiteX5956" fmla="*/ 598713 w 1939743"/>
                <a:gd name="connsiteY5956" fmla="*/ 2296879 h 2523383"/>
                <a:gd name="connsiteX5957" fmla="*/ 589349 w 1939743"/>
                <a:gd name="connsiteY5957" fmla="*/ 2296879 h 2523383"/>
                <a:gd name="connsiteX5958" fmla="*/ 579984 w 1939743"/>
                <a:gd name="connsiteY5958" fmla="*/ 2296879 h 2523383"/>
                <a:gd name="connsiteX5959" fmla="*/ 570627 w 1939743"/>
                <a:gd name="connsiteY5959" fmla="*/ 2296879 h 2523383"/>
                <a:gd name="connsiteX5960" fmla="*/ 561263 w 1939743"/>
                <a:gd name="connsiteY5960" fmla="*/ 2296879 h 2523383"/>
                <a:gd name="connsiteX5961" fmla="*/ 551898 w 1939743"/>
                <a:gd name="connsiteY5961" fmla="*/ 2296879 h 2523383"/>
                <a:gd name="connsiteX5962" fmla="*/ 542541 w 1939743"/>
                <a:gd name="connsiteY5962" fmla="*/ 2296879 h 2523383"/>
                <a:gd name="connsiteX5963" fmla="*/ 533176 w 1939743"/>
                <a:gd name="connsiteY5963" fmla="*/ 2296879 h 2523383"/>
                <a:gd name="connsiteX5964" fmla="*/ 523812 w 1939743"/>
                <a:gd name="connsiteY5964" fmla="*/ 2296879 h 2523383"/>
                <a:gd name="connsiteX5965" fmla="*/ 514447 w 1939743"/>
                <a:gd name="connsiteY5965" fmla="*/ 2296879 h 2523383"/>
                <a:gd name="connsiteX5966" fmla="*/ 505090 w 1939743"/>
                <a:gd name="connsiteY5966" fmla="*/ 2296879 h 2523383"/>
                <a:gd name="connsiteX5967" fmla="*/ 495726 w 1939743"/>
                <a:gd name="connsiteY5967" fmla="*/ 2296879 h 2523383"/>
                <a:gd name="connsiteX5968" fmla="*/ 486361 w 1939743"/>
                <a:gd name="connsiteY5968" fmla="*/ 2296879 h 2523383"/>
                <a:gd name="connsiteX5969" fmla="*/ 477004 w 1939743"/>
                <a:gd name="connsiteY5969" fmla="*/ 2296879 h 2523383"/>
                <a:gd name="connsiteX5970" fmla="*/ 467640 w 1939743"/>
                <a:gd name="connsiteY5970" fmla="*/ 2296879 h 2523383"/>
                <a:gd name="connsiteX5971" fmla="*/ 458275 w 1939743"/>
                <a:gd name="connsiteY5971" fmla="*/ 2296879 h 2523383"/>
                <a:gd name="connsiteX5972" fmla="*/ 448910 w 1939743"/>
                <a:gd name="connsiteY5972" fmla="*/ 2296879 h 2523383"/>
                <a:gd name="connsiteX5973" fmla="*/ 439553 w 1939743"/>
                <a:gd name="connsiteY5973" fmla="*/ 2296879 h 2523383"/>
                <a:gd name="connsiteX5974" fmla="*/ 430189 w 1939743"/>
                <a:gd name="connsiteY5974" fmla="*/ 2296879 h 2523383"/>
                <a:gd name="connsiteX5975" fmla="*/ 420824 w 1939743"/>
                <a:gd name="connsiteY5975" fmla="*/ 2296879 h 2523383"/>
                <a:gd name="connsiteX5976" fmla="*/ 411467 w 1939743"/>
                <a:gd name="connsiteY5976" fmla="*/ 2296879 h 2523383"/>
                <a:gd name="connsiteX5977" fmla="*/ 402103 w 1939743"/>
                <a:gd name="connsiteY5977" fmla="*/ 2296879 h 2523383"/>
                <a:gd name="connsiteX5978" fmla="*/ 399849 w 1939743"/>
                <a:gd name="connsiteY5978" fmla="*/ 2296879 h 2523383"/>
                <a:gd name="connsiteX5979" fmla="*/ 399020 w 1939743"/>
                <a:gd name="connsiteY5979" fmla="*/ 2295698 h 2523383"/>
                <a:gd name="connsiteX5980" fmla="*/ 396884 w 1939743"/>
                <a:gd name="connsiteY5980" fmla="*/ 2294149 h 2523383"/>
                <a:gd name="connsiteX5981" fmla="*/ 396039 w 1939743"/>
                <a:gd name="connsiteY5981" fmla="*/ 2294149 h 2523383"/>
                <a:gd name="connsiteX5982" fmla="*/ 395171 w 1939743"/>
                <a:gd name="connsiteY5982" fmla="*/ 2294611 h 2523383"/>
                <a:gd name="connsiteX5983" fmla="*/ 394623 w 1939743"/>
                <a:gd name="connsiteY5983" fmla="*/ 2295362 h 2523383"/>
                <a:gd name="connsiteX5984" fmla="*/ 394138 w 1939743"/>
                <a:gd name="connsiteY5984" fmla="*/ 2296879 h 2523383"/>
                <a:gd name="connsiteX5985" fmla="*/ 393825 w 1939743"/>
                <a:gd name="connsiteY5985" fmla="*/ 2297388 h 2523383"/>
                <a:gd name="connsiteX5986" fmla="*/ 393512 w 1939743"/>
                <a:gd name="connsiteY5986" fmla="*/ 2297302 h 2523383"/>
                <a:gd name="connsiteX5987" fmla="*/ 393317 w 1939743"/>
                <a:gd name="connsiteY5987" fmla="*/ 2296871 h 2523383"/>
                <a:gd name="connsiteX5988" fmla="*/ 392628 w 1939743"/>
                <a:gd name="connsiteY5988" fmla="*/ 2294759 h 2523383"/>
                <a:gd name="connsiteX5989" fmla="*/ 392808 w 1939743"/>
                <a:gd name="connsiteY5989" fmla="*/ 2293813 h 2523383"/>
                <a:gd name="connsiteX5990" fmla="*/ 393512 w 1939743"/>
                <a:gd name="connsiteY5990" fmla="*/ 2292678 h 2523383"/>
                <a:gd name="connsiteX5991" fmla="*/ 393466 w 1939743"/>
                <a:gd name="connsiteY5991" fmla="*/ 2292271 h 2523383"/>
                <a:gd name="connsiteX5992" fmla="*/ 391916 w 1939743"/>
                <a:gd name="connsiteY5992" fmla="*/ 2292592 h 2523383"/>
                <a:gd name="connsiteX5993" fmla="*/ 391220 w 1939743"/>
                <a:gd name="connsiteY5993" fmla="*/ 2292303 h 2523383"/>
                <a:gd name="connsiteX5994" fmla="*/ 390899 w 1939743"/>
                <a:gd name="connsiteY5994" fmla="*/ 2291692 h 2523383"/>
                <a:gd name="connsiteX5995" fmla="*/ 391017 w 1939743"/>
                <a:gd name="connsiteY5995" fmla="*/ 2289283 h 2523383"/>
                <a:gd name="connsiteX5996" fmla="*/ 390180 w 1939743"/>
                <a:gd name="connsiteY5996" fmla="*/ 2287914 h 2523383"/>
                <a:gd name="connsiteX5997" fmla="*/ 391173 w 1939743"/>
                <a:gd name="connsiteY5997" fmla="*/ 2287335 h 2523383"/>
                <a:gd name="connsiteX5998" fmla="*/ 393739 w 1939743"/>
                <a:gd name="connsiteY5998" fmla="*/ 2286873 h 2523383"/>
                <a:gd name="connsiteX5999" fmla="*/ 396360 w 1939743"/>
                <a:gd name="connsiteY5999" fmla="*/ 2286819 h 2523383"/>
                <a:gd name="connsiteX6000" fmla="*/ 397119 w 1939743"/>
                <a:gd name="connsiteY6000" fmla="*/ 2285817 h 2523383"/>
                <a:gd name="connsiteX6001" fmla="*/ 397862 w 1939743"/>
                <a:gd name="connsiteY6001" fmla="*/ 2283267 h 2523383"/>
                <a:gd name="connsiteX6002" fmla="*/ 395992 w 1939743"/>
                <a:gd name="connsiteY6002" fmla="*/ 2285606 h 2523383"/>
                <a:gd name="connsiteX6003" fmla="*/ 394866 w 1939743"/>
                <a:gd name="connsiteY6003" fmla="*/ 2285848 h 2523383"/>
                <a:gd name="connsiteX6004" fmla="*/ 391384 w 1939743"/>
                <a:gd name="connsiteY6004" fmla="*/ 2284972 h 2523383"/>
                <a:gd name="connsiteX6005" fmla="*/ 389131 w 1939743"/>
                <a:gd name="connsiteY6005" fmla="*/ 2285113 h 2523383"/>
                <a:gd name="connsiteX6006" fmla="*/ 388826 w 1939743"/>
                <a:gd name="connsiteY6006" fmla="*/ 2284596 h 2523383"/>
                <a:gd name="connsiteX6007" fmla="*/ 388920 w 1939743"/>
                <a:gd name="connsiteY6007" fmla="*/ 2284072 h 2523383"/>
                <a:gd name="connsiteX6008" fmla="*/ 389413 w 1939743"/>
                <a:gd name="connsiteY6008" fmla="*/ 2283556 h 2523383"/>
                <a:gd name="connsiteX6009" fmla="*/ 389773 w 1939743"/>
                <a:gd name="connsiteY6009" fmla="*/ 2281788 h 2523383"/>
                <a:gd name="connsiteX6010" fmla="*/ 390313 w 1939743"/>
                <a:gd name="connsiteY6010" fmla="*/ 2276812 h 2523383"/>
                <a:gd name="connsiteX6011" fmla="*/ 391017 w 1939743"/>
                <a:gd name="connsiteY6011" fmla="*/ 2274997 h 2523383"/>
                <a:gd name="connsiteX6012" fmla="*/ 391259 w 1939743"/>
                <a:gd name="connsiteY6012" fmla="*/ 2274011 h 2523383"/>
                <a:gd name="connsiteX6013" fmla="*/ 391087 w 1939743"/>
                <a:gd name="connsiteY6013" fmla="*/ 2273785 h 2523383"/>
                <a:gd name="connsiteX6014" fmla="*/ 388067 w 1939743"/>
                <a:gd name="connsiteY6014" fmla="*/ 2277250 h 2523383"/>
                <a:gd name="connsiteX6015" fmla="*/ 387809 w 1939743"/>
                <a:gd name="connsiteY6015" fmla="*/ 2278346 h 2523383"/>
                <a:gd name="connsiteX6016" fmla="*/ 388122 w 1939743"/>
                <a:gd name="connsiteY6016" fmla="*/ 2279300 h 2523383"/>
                <a:gd name="connsiteX6017" fmla="*/ 387833 w 1939743"/>
                <a:gd name="connsiteY6017" fmla="*/ 2281248 h 2523383"/>
                <a:gd name="connsiteX6018" fmla="*/ 386440 w 1939743"/>
                <a:gd name="connsiteY6018" fmla="*/ 2281835 h 2523383"/>
                <a:gd name="connsiteX6019" fmla="*/ 385611 w 1939743"/>
                <a:gd name="connsiteY6019" fmla="*/ 2281514 h 2523383"/>
                <a:gd name="connsiteX6020" fmla="*/ 384046 w 1939743"/>
                <a:gd name="connsiteY6020" fmla="*/ 2283157 h 2523383"/>
                <a:gd name="connsiteX6021" fmla="*/ 383553 w 1939743"/>
                <a:gd name="connsiteY6021" fmla="*/ 2283329 h 2523383"/>
                <a:gd name="connsiteX6022" fmla="*/ 376348 w 1939743"/>
                <a:gd name="connsiteY6022" fmla="*/ 2280450 h 2523383"/>
                <a:gd name="connsiteX6023" fmla="*/ 375620 w 1939743"/>
                <a:gd name="connsiteY6023" fmla="*/ 2280051 h 2523383"/>
                <a:gd name="connsiteX6024" fmla="*/ 374376 w 1939743"/>
                <a:gd name="connsiteY6024" fmla="*/ 2278706 h 2523383"/>
                <a:gd name="connsiteX6025" fmla="*/ 372616 w 1939743"/>
                <a:gd name="connsiteY6025" fmla="*/ 2276405 h 2523383"/>
                <a:gd name="connsiteX6026" fmla="*/ 372061 w 1939743"/>
                <a:gd name="connsiteY6026" fmla="*/ 2274418 h 2523383"/>
                <a:gd name="connsiteX6027" fmla="*/ 372718 w 1939743"/>
                <a:gd name="connsiteY6027" fmla="*/ 2272736 h 2523383"/>
                <a:gd name="connsiteX6028" fmla="*/ 373406 w 1939743"/>
                <a:gd name="connsiteY6028" fmla="*/ 2271899 h 2523383"/>
                <a:gd name="connsiteX6029" fmla="*/ 374134 w 1939743"/>
                <a:gd name="connsiteY6029" fmla="*/ 2271899 h 2523383"/>
                <a:gd name="connsiteX6030" fmla="*/ 374947 w 1939743"/>
                <a:gd name="connsiteY6030" fmla="*/ 2272533 h 2523383"/>
                <a:gd name="connsiteX6031" fmla="*/ 376606 w 1939743"/>
                <a:gd name="connsiteY6031" fmla="*/ 2275271 h 2523383"/>
                <a:gd name="connsiteX6032" fmla="*/ 377263 w 1939743"/>
                <a:gd name="connsiteY6032" fmla="*/ 2276961 h 2523383"/>
                <a:gd name="connsiteX6033" fmla="*/ 378976 w 1939743"/>
                <a:gd name="connsiteY6033" fmla="*/ 2276726 h 2523383"/>
                <a:gd name="connsiteX6034" fmla="*/ 381746 w 1939743"/>
                <a:gd name="connsiteY6034" fmla="*/ 2274559 h 2523383"/>
                <a:gd name="connsiteX6035" fmla="*/ 382411 w 1939743"/>
                <a:gd name="connsiteY6035" fmla="*/ 2273753 h 2523383"/>
                <a:gd name="connsiteX6036" fmla="*/ 379649 w 1939743"/>
                <a:gd name="connsiteY6036" fmla="*/ 2274575 h 2523383"/>
                <a:gd name="connsiteX6037" fmla="*/ 378460 w 1939743"/>
                <a:gd name="connsiteY6037" fmla="*/ 2274520 h 2523383"/>
                <a:gd name="connsiteX6038" fmla="*/ 377248 w 1939743"/>
                <a:gd name="connsiteY6038" fmla="*/ 2273620 h 2523383"/>
                <a:gd name="connsiteX6039" fmla="*/ 376011 w 1939743"/>
                <a:gd name="connsiteY6039" fmla="*/ 2271868 h 2523383"/>
                <a:gd name="connsiteX6040" fmla="*/ 375362 w 1939743"/>
                <a:gd name="connsiteY6040" fmla="*/ 2269881 h 2523383"/>
                <a:gd name="connsiteX6041" fmla="*/ 375354 w 1939743"/>
                <a:gd name="connsiteY6041" fmla="*/ 2263567 h 2523383"/>
                <a:gd name="connsiteX6042" fmla="*/ 375777 w 1939743"/>
                <a:gd name="connsiteY6042" fmla="*/ 2262347 h 2523383"/>
                <a:gd name="connsiteX6043" fmla="*/ 377115 w 1939743"/>
                <a:gd name="connsiteY6043" fmla="*/ 2261439 h 2523383"/>
                <a:gd name="connsiteX6044" fmla="*/ 377975 w 1939743"/>
                <a:gd name="connsiteY6044" fmla="*/ 2259929 h 2523383"/>
                <a:gd name="connsiteX6045" fmla="*/ 377913 w 1939743"/>
                <a:gd name="connsiteY6045" fmla="*/ 2259288 h 2523383"/>
                <a:gd name="connsiteX6046" fmla="*/ 377083 w 1939743"/>
                <a:gd name="connsiteY6046" fmla="*/ 2258005 h 2523383"/>
                <a:gd name="connsiteX6047" fmla="*/ 375886 w 1939743"/>
                <a:gd name="connsiteY6047" fmla="*/ 2257003 h 2523383"/>
                <a:gd name="connsiteX6048" fmla="*/ 374713 w 1939743"/>
                <a:gd name="connsiteY6048" fmla="*/ 2256503 h 2523383"/>
                <a:gd name="connsiteX6049" fmla="*/ 374447 w 1939743"/>
                <a:gd name="connsiteY6049" fmla="*/ 2256659 h 2523383"/>
                <a:gd name="connsiteX6050" fmla="*/ 376262 w 1939743"/>
                <a:gd name="connsiteY6050" fmla="*/ 2259437 h 2523383"/>
                <a:gd name="connsiteX6051" fmla="*/ 376199 w 1939743"/>
                <a:gd name="connsiteY6051" fmla="*/ 2260477 h 2523383"/>
                <a:gd name="connsiteX6052" fmla="*/ 374189 w 1939743"/>
                <a:gd name="connsiteY6052" fmla="*/ 2263184 h 2523383"/>
                <a:gd name="connsiteX6053" fmla="*/ 373883 w 1939743"/>
                <a:gd name="connsiteY6053" fmla="*/ 2263982 h 2523383"/>
                <a:gd name="connsiteX6054" fmla="*/ 373868 w 1939743"/>
                <a:gd name="connsiteY6054" fmla="*/ 2266611 h 2523383"/>
                <a:gd name="connsiteX6055" fmla="*/ 373586 w 1939743"/>
                <a:gd name="connsiteY6055" fmla="*/ 2267174 h 2523383"/>
                <a:gd name="connsiteX6056" fmla="*/ 371967 w 1939743"/>
                <a:gd name="connsiteY6056" fmla="*/ 2267917 h 2523383"/>
                <a:gd name="connsiteX6057" fmla="*/ 370152 w 1939743"/>
                <a:gd name="connsiteY6057" fmla="*/ 2269982 h 2523383"/>
                <a:gd name="connsiteX6058" fmla="*/ 367085 w 1939743"/>
                <a:gd name="connsiteY6058" fmla="*/ 2270679 h 2523383"/>
                <a:gd name="connsiteX6059" fmla="*/ 364198 w 1939743"/>
                <a:gd name="connsiteY6059" fmla="*/ 2270475 h 2523383"/>
                <a:gd name="connsiteX6060" fmla="*/ 362649 w 1939743"/>
                <a:gd name="connsiteY6060" fmla="*/ 2269458 h 2523383"/>
                <a:gd name="connsiteX6061" fmla="*/ 357838 w 1939743"/>
                <a:gd name="connsiteY6061" fmla="*/ 2264381 h 2523383"/>
                <a:gd name="connsiteX6062" fmla="*/ 356077 w 1939743"/>
                <a:gd name="connsiteY6062" fmla="*/ 2262253 h 2523383"/>
                <a:gd name="connsiteX6063" fmla="*/ 356038 w 1939743"/>
                <a:gd name="connsiteY6063" fmla="*/ 2260461 h 2523383"/>
                <a:gd name="connsiteX6064" fmla="*/ 352745 w 1939743"/>
                <a:gd name="connsiteY6064" fmla="*/ 2254124 h 2523383"/>
                <a:gd name="connsiteX6065" fmla="*/ 352760 w 1939743"/>
                <a:gd name="connsiteY6065" fmla="*/ 2252763 h 2523383"/>
                <a:gd name="connsiteX6066" fmla="*/ 351618 w 1939743"/>
                <a:gd name="connsiteY6066" fmla="*/ 2250784 h 2523383"/>
                <a:gd name="connsiteX6067" fmla="*/ 350343 w 1939743"/>
                <a:gd name="connsiteY6067" fmla="*/ 2250502 h 2523383"/>
                <a:gd name="connsiteX6068" fmla="*/ 350053 w 1939743"/>
                <a:gd name="connsiteY6068" fmla="*/ 2248617 h 2523383"/>
                <a:gd name="connsiteX6069" fmla="*/ 352682 w 1939743"/>
                <a:gd name="connsiteY6069" fmla="*/ 2244533 h 2523383"/>
                <a:gd name="connsiteX6070" fmla="*/ 354309 w 1939743"/>
                <a:gd name="connsiteY6070" fmla="*/ 2241091 h 2523383"/>
                <a:gd name="connsiteX6071" fmla="*/ 354497 w 1939743"/>
                <a:gd name="connsiteY6071" fmla="*/ 2240003 h 2523383"/>
                <a:gd name="connsiteX6072" fmla="*/ 354427 w 1939743"/>
                <a:gd name="connsiteY6072" fmla="*/ 2238321 h 2523383"/>
                <a:gd name="connsiteX6073" fmla="*/ 354035 w 1939743"/>
                <a:gd name="connsiteY6073" fmla="*/ 2234574 h 2523383"/>
                <a:gd name="connsiteX6074" fmla="*/ 354372 w 1939743"/>
                <a:gd name="connsiteY6074" fmla="*/ 2232946 h 2523383"/>
                <a:gd name="connsiteX6075" fmla="*/ 352752 w 1939743"/>
                <a:gd name="connsiteY6075" fmla="*/ 2235090 h 2523383"/>
                <a:gd name="connsiteX6076" fmla="*/ 352408 w 1939743"/>
                <a:gd name="connsiteY6076" fmla="*/ 2236678 h 2523383"/>
                <a:gd name="connsiteX6077" fmla="*/ 352807 w 1939743"/>
                <a:gd name="connsiteY6077" fmla="*/ 2238282 h 2523383"/>
                <a:gd name="connsiteX6078" fmla="*/ 352557 w 1939743"/>
                <a:gd name="connsiteY6078" fmla="*/ 2240105 h 2523383"/>
                <a:gd name="connsiteX6079" fmla="*/ 351618 w 1939743"/>
                <a:gd name="connsiteY6079" fmla="*/ 2242647 h 2523383"/>
                <a:gd name="connsiteX6080" fmla="*/ 350006 w 1939743"/>
                <a:gd name="connsiteY6080" fmla="*/ 2245339 h 2523383"/>
                <a:gd name="connsiteX6081" fmla="*/ 346689 w 1939743"/>
                <a:gd name="connsiteY6081" fmla="*/ 2246629 h 2523383"/>
                <a:gd name="connsiteX6082" fmla="*/ 340837 w 1939743"/>
                <a:gd name="connsiteY6082" fmla="*/ 2245910 h 2523383"/>
                <a:gd name="connsiteX6083" fmla="*/ 340164 w 1939743"/>
                <a:gd name="connsiteY6083" fmla="*/ 2245566 h 2523383"/>
                <a:gd name="connsiteX6084" fmla="*/ 339750 w 1939743"/>
                <a:gd name="connsiteY6084" fmla="*/ 2244642 h 2523383"/>
                <a:gd name="connsiteX6085" fmla="*/ 339453 w 1939743"/>
                <a:gd name="connsiteY6085" fmla="*/ 2240684 h 2523383"/>
                <a:gd name="connsiteX6086" fmla="*/ 339100 w 1939743"/>
                <a:gd name="connsiteY6086" fmla="*/ 2241177 h 2523383"/>
                <a:gd name="connsiteX6087" fmla="*/ 338435 w 1939743"/>
                <a:gd name="connsiteY6087" fmla="*/ 2243289 h 2523383"/>
                <a:gd name="connsiteX6088" fmla="*/ 337903 w 1939743"/>
                <a:gd name="connsiteY6088" fmla="*/ 2246309 h 2523383"/>
                <a:gd name="connsiteX6089" fmla="*/ 337223 w 1939743"/>
                <a:gd name="connsiteY6089" fmla="*/ 2246989 h 2523383"/>
                <a:gd name="connsiteX6090" fmla="*/ 335987 w 1939743"/>
                <a:gd name="connsiteY6090" fmla="*/ 2247044 h 2523383"/>
                <a:gd name="connsiteX6091" fmla="*/ 335024 w 1939743"/>
                <a:gd name="connsiteY6091" fmla="*/ 2246559 h 2523383"/>
                <a:gd name="connsiteX6092" fmla="*/ 334336 w 1939743"/>
                <a:gd name="connsiteY6092" fmla="*/ 2245542 h 2523383"/>
                <a:gd name="connsiteX6093" fmla="*/ 332865 w 1939743"/>
                <a:gd name="connsiteY6093" fmla="*/ 2245456 h 2523383"/>
                <a:gd name="connsiteX6094" fmla="*/ 330111 w 1939743"/>
                <a:gd name="connsiteY6094" fmla="*/ 2246262 h 2523383"/>
                <a:gd name="connsiteX6095" fmla="*/ 328813 w 1939743"/>
                <a:gd name="connsiteY6095" fmla="*/ 2245933 h 2523383"/>
                <a:gd name="connsiteX6096" fmla="*/ 327271 w 1939743"/>
                <a:gd name="connsiteY6096" fmla="*/ 2245902 h 2523383"/>
                <a:gd name="connsiteX6097" fmla="*/ 324150 w 1939743"/>
                <a:gd name="connsiteY6097" fmla="*/ 2245018 h 2523383"/>
                <a:gd name="connsiteX6098" fmla="*/ 320457 w 1939743"/>
                <a:gd name="connsiteY6098" fmla="*/ 2244791 h 2523383"/>
                <a:gd name="connsiteX6099" fmla="*/ 319464 w 1939743"/>
                <a:gd name="connsiteY6099" fmla="*/ 2244110 h 2523383"/>
                <a:gd name="connsiteX6100" fmla="*/ 319518 w 1939743"/>
                <a:gd name="connsiteY6100" fmla="*/ 2242804 h 2523383"/>
                <a:gd name="connsiteX6101" fmla="*/ 320207 w 1939743"/>
                <a:gd name="connsiteY6101" fmla="*/ 2242147 h 2523383"/>
                <a:gd name="connsiteX6102" fmla="*/ 324103 w 1939743"/>
                <a:gd name="connsiteY6102" fmla="*/ 2241560 h 2523383"/>
                <a:gd name="connsiteX6103" fmla="*/ 327874 w 1939743"/>
                <a:gd name="connsiteY6103" fmla="*/ 2240159 h 2523383"/>
                <a:gd name="connsiteX6104" fmla="*/ 331598 w 1939743"/>
                <a:gd name="connsiteY6104" fmla="*/ 2239471 h 2523383"/>
                <a:gd name="connsiteX6105" fmla="*/ 331449 w 1939743"/>
                <a:gd name="connsiteY6105" fmla="*/ 2238759 h 2523383"/>
                <a:gd name="connsiteX6106" fmla="*/ 329767 w 1939743"/>
                <a:gd name="connsiteY6106" fmla="*/ 2238540 h 2523383"/>
                <a:gd name="connsiteX6107" fmla="*/ 321216 w 1939743"/>
                <a:gd name="connsiteY6107" fmla="*/ 2240081 h 2523383"/>
                <a:gd name="connsiteX6108" fmla="*/ 318525 w 1939743"/>
                <a:gd name="connsiteY6108" fmla="*/ 2239901 h 2523383"/>
                <a:gd name="connsiteX6109" fmla="*/ 318055 w 1939743"/>
                <a:gd name="connsiteY6109" fmla="*/ 2239651 h 2523383"/>
                <a:gd name="connsiteX6110" fmla="*/ 317993 w 1939743"/>
                <a:gd name="connsiteY6110" fmla="*/ 2238094 h 2523383"/>
                <a:gd name="connsiteX6111" fmla="*/ 318979 w 1939743"/>
                <a:gd name="connsiteY6111" fmla="*/ 2236615 h 2523383"/>
                <a:gd name="connsiteX6112" fmla="*/ 320629 w 1939743"/>
                <a:gd name="connsiteY6112" fmla="*/ 2235239 h 2523383"/>
                <a:gd name="connsiteX6113" fmla="*/ 321122 w 1939743"/>
                <a:gd name="connsiteY6113" fmla="*/ 2234190 h 2523383"/>
                <a:gd name="connsiteX6114" fmla="*/ 320168 w 1939743"/>
                <a:gd name="connsiteY6114" fmla="*/ 2233744 h 2523383"/>
                <a:gd name="connsiteX6115" fmla="*/ 318627 w 1939743"/>
                <a:gd name="connsiteY6115" fmla="*/ 2234034 h 2523383"/>
                <a:gd name="connsiteX6116" fmla="*/ 317891 w 1939743"/>
                <a:gd name="connsiteY6116" fmla="*/ 2233197 h 2523383"/>
                <a:gd name="connsiteX6117" fmla="*/ 318705 w 1939743"/>
                <a:gd name="connsiteY6117" fmla="*/ 2229919 h 2523383"/>
                <a:gd name="connsiteX6118" fmla="*/ 317985 w 1939743"/>
                <a:gd name="connsiteY6118" fmla="*/ 2226570 h 2523383"/>
                <a:gd name="connsiteX6119" fmla="*/ 316984 w 1939743"/>
                <a:gd name="connsiteY6119" fmla="*/ 2229747 h 2523383"/>
                <a:gd name="connsiteX6120" fmla="*/ 315474 w 1939743"/>
                <a:gd name="connsiteY6120" fmla="*/ 2231499 h 2523383"/>
                <a:gd name="connsiteX6121" fmla="*/ 308261 w 1939743"/>
                <a:gd name="connsiteY6121" fmla="*/ 2232242 h 2523383"/>
                <a:gd name="connsiteX6122" fmla="*/ 307087 w 1939743"/>
                <a:gd name="connsiteY6122" fmla="*/ 2233173 h 2523383"/>
                <a:gd name="connsiteX6123" fmla="*/ 306133 w 1939743"/>
                <a:gd name="connsiteY6123" fmla="*/ 2233150 h 2523383"/>
                <a:gd name="connsiteX6124" fmla="*/ 301525 w 1939743"/>
                <a:gd name="connsiteY6124" fmla="*/ 2231468 h 2523383"/>
                <a:gd name="connsiteX6125" fmla="*/ 299561 w 1939743"/>
                <a:gd name="connsiteY6125" fmla="*/ 2230443 h 2523383"/>
                <a:gd name="connsiteX6126" fmla="*/ 297715 w 1939743"/>
                <a:gd name="connsiteY6126" fmla="*/ 2228917 h 2523383"/>
                <a:gd name="connsiteX6127" fmla="*/ 294429 w 1939743"/>
                <a:gd name="connsiteY6127" fmla="*/ 2225498 h 2523383"/>
                <a:gd name="connsiteX6128" fmla="*/ 291855 w 1939743"/>
                <a:gd name="connsiteY6128" fmla="*/ 2223277 h 2523383"/>
                <a:gd name="connsiteX6129" fmla="*/ 291714 w 1939743"/>
                <a:gd name="connsiteY6129" fmla="*/ 2219169 h 2523383"/>
                <a:gd name="connsiteX6130" fmla="*/ 292262 w 1939743"/>
                <a:gd name="connsiteY6130" fmla="*/ 2216548 h 2523383"/>
                <a:gd name="connsiteX6131" fmla="*/ 293505 w 1939743"/>
                <a:gd name="connsiteY6131" fmla="*/ 2213607 h 2523383"/>
                <a:gd name="connsiteX6132" fmla="*/ 298184 w 1939743"/>
                <a:gd name="connsiteY6132" fmla="*/ 2207246 h 2523383"/>
                <a:gd name="connsiteX6133" fmla="*/ 299788 w 1939743"/>
                <a:gd name="connsiteY6133" fmla="*/ 2206034 h 2523383"/>
                <a:gd name="connsiteX6134" fmla="*/ 301243 w 1939743"/>
                <a:gd name="connsiteY6134" fmla="*/ 2205619 h 2523383"/>
                <a:gd name="connsiteX6135" fmla="*/ 308104 w 1939743"/>
                <a:gd name="connsiteY6135" fmla="*/ 2205064 h 2523383"/>
                <a:gd name="connsiteX6136" fmla="*/ 313213 w 1939743"/>
                <a:gd name="connsiteY6136" fmla="*/ 2204258 h 2523383"/>
                <a:gd name="connsiteX6137" fmla="*/ 314183 w 1939743"/>
                <a:gd name="connsiteY6137" fmla="*/ 2203874 h 2523383"/>
                <a:gd name="connsiteX6138" fmla="*/ 306665 w 1939743"/>
                <a:gd name="connsiteY6138" fmla="*/ 2203405 h 2523383"/>
                <a:gd name="connsiteX6139" fmla="*/ 299975 w 1939743"/>
                <a:gd name="connsiteY6139" fmla="*/ 2203733 h 2523383"/>
                <a:gd name="connsiteX6140" fmla="*/ 297691 w 1939743"/>
                <a:gd name="connsiteY6140" fmla="*/ 2204735 h 2523383"/>
                <a:gd name="connsiteX6141" fmla="*/ 294765 w 1939743"/>
                <a:gd name="connsiteY6141" fmla="*/ 2208827 h 2523383"/>
                <a:gd name="connsiteX6142" fmla="*/ 294022 w 1939743"/>
                <a:gd name="connsiteY6142" fmla="*/ 2210548 h 2523383"/>
                <a:gd name="connsiteX6143" fmla="*/ 293247 w 1939743"/>
                <a:gd name="connsiteY6143" fmla="*/ 2211799 h 2523383"/>
                <a:gd name="connsiteX6144" fmla="*/ 292723 w 1939743"/>
                <a:gd name="connsiteY6144" fmla="*/ 2211831 h 2523383"/>
                <a:gd name="connsiteX6145" fmla="*/ 291730 w 1939743"/>
                <a:gd name="connsiteY6145" fmla="*/ 2211385 h 2523383"/>
                <a:gd name="connsiteX6146" fmla="*/ 291409 w 1939743"/>
                <a:gd name="connsiteY6146" fmla="*/ 2210845 h 2523383"/>
                <a:gd name="connsiteX6147" fmla="*/ 290994 w 1939743"/>
                <a:gd name="connsiteY6147" fmla="*/ 2209507 h 2523383"/>
                <a:gd name="connsiteX6148" fmla="*/ 289422 w 1939743"/>
                <a:gd name="connsiteY6148" fmla="*/ 2207379 h 2523383"/>
                <a:gd name="connsiteX6149" fmla="*/ 288733 w 1939743"/>
                <a:gd name="connsiteY6149" fmla="*/ 2204931 h 2523383"/>
                <a:gd name="connsiteX6150" fmla="*/ 288326 w 1939743"/>
                <a:gd name="connsiteY6150" fmla="*/ 2201324 h 2523383"/>
                <a:gd name="connsiteX6151" fmla="*/ 288459 w 1939743"/>
                <a:gd name="connsiteY6151" fmla="*/ 2199712 h 2523383"/>
                <a:gd name="connsiteX6152" fmla="*/ 289187 w 1939743"/>
                <a:gd name="connsiteY6152" fmla="*/ 2197647 h 2523383"/>
                <a:gd name="connsiteX6153" fmla="*/ 291432 w 1939743"/>
                <a:gd name="connsiteY6153" fmla="*/ 2193587 h 2523383"/>
                <a:gd name="connsiteX6154" fmla="*/ 288553 w 1939743"/>
                <a:gd name="connsiteY6154" fmla="*/ 2193688 h 2523383"/>
                <a:gd name="connsiteX6155" fmla="*/ 288890 w 1939743"/>
                <a:gd name="connsiteY6155" fmla="*/ 2190262 h 2523383"/>
                <a:gd name="connsiteX6156" fmla="*/ 289946 w 1939743"/>
                <a:gd name="connsiteY6156" fmla="*/ 2186530 h 2523383"/>
                <a:gd name="connsiteX6157" fmla="*/ 292621 w 1939743"/>
                <a:gd name="connsiteY6157" fmla="*/ 2184316 h 2523383"/>
                <a:gd name="connsiteX6158" fmla="*/ 295336 w 1939743"/>
                <a:gd name="connsiteY6158" fmla="*/ 2182720 h 2523383"/>
                <a:gd name="connsiteX6159" fmla="*/ 297793 w 1939743"/>
                <a:gd name="connsiteY6159" fmla="*/ 2180623 h 2523383"/>
                <a:gd name="connsiteX6160" fmla="*/ 302088 w 1939743"/>
                <a:gd name="connsiteY6160" fmla="*/ 2179223 h 2523383"/>
                <a:gd name="connsiteX6161" fmla="*/ 303551 w 1939743"/>
                <a:gd name="connsiteY6161" fmla="*/ 2182102 h 2523383"/>
                <a:gd name="connsiteX6162" fmla="*/ 307236 w 1939743"/>
                <a:gd name="connsiteY6162" fmla="*/ 2182970 h 2523383"/>
                <a:gd name="connsiteX6163" fmla="*/ 308300 w 1939743"/>
                <a:gd name="connsiteY6163" fmla="*/ 2184261 h 2523383"/>
                <a:gd name="connsiteX6164" fmla="*/ 309606 w 1939743"/>
                <a:gd name="connsiteY6164" fmla="*/ 2186632 h 2523383"/>
                <a:gd name="connsiteX6165" fmla="*/ 311226 w 1939743"/>
                <a:gd name="connsiteY6165" fmla="*/ 2188885 h 2523383"/>
                <a:gd name="connsiteX6166" fmla="*/ 313150 w 1939743"/>
                <a:gd name="connsiteY6166" fmla="*/ 2191028 h 2523383"/>
                <a:gd name="connsiteX6167" fmla="*/ 313690 w 1939743"/>
                <a:gd name="connsiteY6167" fmla="*/ 2191185 h 2523383"/>
                <a:gd name="connsiteX6168" fmla="*/ 312845 w 1939743"/>
                <a:gd name="connsiteY6168" fmla="*/ 2189338 h 2523383"/>
                <a:gd name="connsiteX6169" fmla="*/ 309716 w 1939743"/>
                <a:gd name="connsiteY6169" fmla="*/ 2185302 h 2523383"/>
                <a:gd name="connsiteX6170" fmla="*/ 309575 w 1939743"/>
                <a:gd name="connsiteY6170" fmla="*/ 2183878 h 2523383"/>
                <a:gd name="connsiteX6171" fmla="*/ 308769 w 1939743"/>
                <a:gd name="connsiteY6171" fmla="*/ 2182329 h 2523383"/>
                <a:gd name="connsiteX6172" fmla="*/ 304623 w 1939743"/>
                <a:gd name="connsiteY6172" fmla="*/ 2180091 h 2523383"/>
                <a:gd name="connsiteX6173" fmla="*/ 303887 w 1939743"/>
                <a:gd name="connsiteY6173" fmla="*/ 2179238 h 2523383"/>
                <a:gd name="connsiteX6174" fmla="*/ 303152 w 1939743"/>
                <a:gd name="connsiteY6174" fmla="*/ 2176977 h 2523383"/>
                <a:gd name="connsiteX6175" fmla="*/ 302839 w 1939743"/>
                <a:gd name="connsiteY6175" fmla="*/ 2175514 h 2523383"/>
                <a:gd name="connsiteX6176" fmla="*/ 303300 w 1939743"/>
                <a:gd name="connsiteY6176" fmla="*/ 2174098 h 2523383"/>
                <a:gd name="connsiteX6177" fmla="*/ 307517 w 1939743"/>
                <a:gd name="connsiteY6177" fmla="*/ 2169764 h 2523383"/>
                <a:gd name="connsiteX6178" fmla="*/ 308480 w 1939743"/>
                <a:gd name="connsiteY6178" fmla="*/ 2167480 h 2523383"/>
                <a:gd name="connsiteX6179" fmla="*/ 308480 w 1939743"/>
                <a:gd name="connsiteY6179" fmla="*/ 2166400 h 2523383"/>
                <a:gd name="connsiteX6180" fmla="*/ 308151 w 1939743"/>
                <a:gd name="connsiteY6180" fmla="*/ 2165180 h 2523383"/>
                <a:gd name="connsiteX6181" fmla="*/ 307228 w 1939743"/>
                <a:gd name="connsiteY6181" fmla="*/ 2163083 h 2523383"/>
                <a:gd name="connsiteX6182" fmla="*/ 306985 w 1939743"/>
                <a:gd name="connsiteY6182" fmla="*/ 2163083 h 2523383"/>
                <a:gd name="connsiteX6183" fmla="*/ 307275 w 1939743"/>
                <a:gd name="connsiteY6183" fmla="*/ 2166267 h 2523383"/>
                <a:gd name="connsiteX6184" fmla="*/ 307126 w 1939743"/>
                <a:gd name="connsiteY6184" fmla="*/ 2167519 h 2523383"/>
                <a:gd name="connsiteX6185" fmla="*/ 306649 w 1939743"/>
                <a:gd name="connsiteY6185" fmla="*/ 2168904 h 2523383"/>
                <a:gd name="connsiteX6186" fmla="*/ 305960 w 1939743"/>
                <a:gd name="connsiteY6186" fmla="*/ 2169952 h 2523383"/>
                <a:gd name="connsiteX6187" fmla="*/ 305061 w 1939743"/>
                <a:gd name="connsiteY6187" fmla="*/ 2170672 h 2523383"/>
                <a:gd name="connsiteX6188" fmla="*/ 296009 w 1939743"/>
                <a:gd name="connsiteY6188" fmla="*/ 2180514 h 2523383"/>
                <a:gd name="connsiteX6189" fmla="*/ 295109 w 1939743"/>
                <a:gd name="connsiteY6189" fmla="*/ 2181093 h 2523383"/>
                <a:gd name="connsiteX6190" fmla="*/ 291745 w 1939743"/>
                <a:gd name="connsiteY6190" fmla="*/ 2181977 h 2523383"/>
                <a:gd name="connsiteX6191" fmla="*/ 290024 w 1939743"/>
                <a:gd name="connsiteY6191" fmla="*/ 2183017 h 2523383"/>
                <a:gd name="connsiteX6192" fmla="*/ 289093 w 1939743"/>
                <a:gd name="connsiteY6192" fmla="*/ 2184386 h 2523383"/>
                <a:gd name="connsiteX6193" fmla="*/ 287607 w 1939743"/>
                <a:gd name="connsiteY6193" fmla="*/ 2187969 h 2523383"/>
                <a:gd name="connsiteX6194" fmla="*/ 285557 w 1939743"/>
                <a:gd name="connsiteY6194" fmla="*/ 2195104 h 2523383"/>
                <a:gd name="connsiteX6195" fmla="*/ 283210 w 1939743"/>
                <a:gd name="connsiteY6195" fmla="*/ 2200855 h 2523383"/>
                <a:gd name="connsiteX6196" fmla="*/ 281207 w 1939743"/>
                <a:gd name="connsiteY6196" fmla="*/ 2193407 h 2523383"/>
                <a:gd name="connsiteX6197" fmla="*/ 277608 w 1939743"/>
                <a:gd name="connsiteY6197" fmla="*/ 2187688 h 2523383"/>
                <a:gd name="connsiteX6198" fmla="*/ 284642 w 1939743"/>
                <a:gd name="connsiteY6198" fmla="*/ 2181992 h 2523383"/>
                <a:gd name="connsiteX6199" fmla="*/ 284821 w 1939743"/>
                <a:gd name="connsiteY6199" fmla="*/ 2181124 h 2523383"/>
                <a:gd name="connsiteX6200" fmla="*/ 284141 w 1939743"/>
                <a:gd name="connsiteY6200" fmla="*/ 2178073 h 2523383"/>
                <a:gd name="connsiteX6201" fmla="*/ 284336 w 1939743"/>
                <a:gd name="connsiteY6201" fmla="*/ 2177142 h 2523383"/>
                <a:gd name="connsiteX6202" fmla="*/ 284994 w 1939743"/>
                <a:gd name="connsiteY6202" fmla="*/ 2175804 h 2523383"/>
                <a:gd name="connsiteX6203" fmla="*/ 286777 w 1939743"/>
                <a:gd name="connsiteY6203" fmla="*/ 2173840 h 2523383"/>
                <a:gd name="connsiteX6204" fmla="*/ 286707 w 1939743"/>
                <a:gd name="connsiteY6204" fmla="*/ 2173645 h 2523383"/>
                <a:gd name="connsiteX6205" fmla="*/ 284626 w 1939743"/>
                <a:gd name="connsiteY6205" fmla="*/ 2174349 h 2523383"/>
                <a:gd name="connsiteX6206" fmla="*/ 281426 w 1939743"/>
                <a:gd name="connsiteY6206" fmla="*/ 2178777 h 2523383"/>
                <a:gd name="connsiteX6207" fmla="*/ 280174 w 1939743"/>
                <a:gd name="connsiteY6207" fmla="*/ 2180201 h 2523383"/>
                <a:gd name="connsiteX6208" fmla="*/ 279502 w 1939743"/>
                <a:gd name="connsiteY6208" fmla="*/ 2180389 h 2523383"/>
                <a:gd name="connsiteX6209" fmla="*/ 279423 w 1939743"/>
                <a:gd name="connsiteY6209" fmla="*/ 2177783 h 2523383"/>
                <a:gd name="connsiteX6210" fmla="*/ 281144 w 1939743"/>
                <a:gd name="connsiteY6210" fmla="*/ 2171024 h 2523383"/>
                <a:gd name="connsiteX6211" fmla="*/ 282560 w 1939743"/>
                <a:gd name="connsiteY6211" fmla="*/ 2164429 h 2523383"/>
                <a:gd name="connsiteX6212" fmla="*/ 283077 w 1939743"/>
                <a:gd name="connsiteY6212" fmla="*/ 2162535 h 2523383"/>
                <a:gd name="connsiteX6213" fmla="*/ 284297 w 1939743"/>
                <a:gd name="connsiteY6213" fmla="*/ 2160627 h 2523383"/>
                <a:gd name="connsiteX6214" fmla="*/ 283139 w 1939743"/>
                <a:gd name="connsiteY6214" fmla="*/ 2160767 h 2523383"/>
                <a:gd name="connsiteX6215" fmla="*/ 277452 w 1939743"/>
                <a:gd name="connsiteY6215" fmla="*/ 2163709 h 2523383"/>
                <a:gd name="connsiteX6216" fmla="*/ 275543 w 1939743"/>
                <a:gd name="connsiteY6216" fmla="*/ 2161870 h 2523383"/>
                <a:gd name="connsiteX6217" fmla="*/ 273947 w 1939743"/>
                <a:gd name="connsiteY6217" fmla="*/ 2152255 h 2523383"/>
                <a:gd name="connsiteX6218" fmla="*/ 271146 w 1939743"/>
                <a:gd name="connsiteY6218" fmla="*/ 2148485 h 2523383"/>
                <a:gd name="connsiteX6219" fmla="*/ 266397 w 1939743"/>
                <a:gd name="connsiteY6219" fmla="*/ 2145394 h 2523383"/>
                <a:gd name="connsiteX6220" fmla="*/ 261735 w 1939743"/>
                <a:gd name="connsiteY6220" fmla="*/ 2143955 h 2523383"/>
                <a:gd name="connsiteX6221" fmla="*/ 260671 w 1939743"/>
                <a:gd name="connsiteY6221" fmla="*/ 2141193 h 2523383"/>
                <a:gd name="connsiteX6222" fmla="*/ 259747 w 1939743"/>
                <a:gd name="connsiteY6222" fmla="*/ 2137829 h 2523383"/>
                <a:gd name="connsiteX6223" fmla="*/ 260999 w 1939743"/>
                <a:gd name="connsiteY6223" fmla="*/ 2133862 h 2523383"/>
                <a:gd name="connsiteX6224" fmla="*/ 263041 w 1939743"/>
                <a:gd name="connsiteY6224" fmla="*/ 2131977 h 2523383"/>
                <a:gd name="connsiteX6225" fmla="*/ 264926 w 1939743"/>
                <a:gd name="connsiteY6225" fmla="*/ 2131124 h 2523383"/>
                <a:gd name="connsiteX6226" fmla="*/ 266710 w 1939743"/>
                <a:gd name="connsiteY6226" fmla="*/ 2131515 h 2523383"/>
                <a:gd name="connsiteX6227" fmla="*/ 266804 w 1939743"/>
                <a:gd name="connsiteY6227" fmla="*/ 2132971 h 2523383"/>
                <a:gd name="connsiteX6228" fmla="*/ 265591 w 1939743"/>
                <a:gd name="connsiteY6228" fmla="*/ 2136882 h 2523383"/>
                <a:gd name="connsiteX6229" fmla="*/ 267187 w 1939743"/>
                <a:gd name="connsiteY6229" fmla="*/ 2137250 h 2523383"/>
                <a:gd name="connsiteX6230" fmla="*/ 273571 w 1939743"/>
                <a:gd name="connsiteY6230" fmla="*/ 2141983 h 2523383"/>
                <a:gd name="connsiteX6231" fmla="*/ 274964 w 1939743"/>
                <a:gd name="connsiteY6231" fmla="*/ 2142366 h 2523383"/>
                <a:gd name="connsiteX6232" fmla="*/ 277608 w 1939743"/>
                <a:gd name="connsiteY6232" fmla="*/ 2140544 h 2523383"/>
                <a:gd name="connsiteX6233" fmla="*/ 279079 w 1939743"/>
                <a:gd name="connsiteY6233" fmla="*/ 2140614 h 2523383"/>
                <a:gd name="connsiteX6234" fmla="*/ 282553 w 1939743"/>
                <a:gd name="connsiteY6234" fmla="*/ 2142085 h 2523383"/>
                <a:gd name="connsiteX6235" fmla="*/ 283726 w 1939743"/>
                <a:gd name="connsiteY6235" fmla="*/ 2143861 h 2523383"/>
                <a:gd name="connsiteX6236" fmla="*/ 287051 w 1939743"/>
                <a:gd name="connsiteY6236" fmla="*/ 2147334 h 2523383"/>
                <a:gd name="connsiteX6237" fmla="*/ 286558 w 1939743"/>
                <a:gd name="connsiteY6237" fmla="*/ 2145316 h 2523383"/>
                <a:gd name="connsiteX6238" fmla="*/ 282936 w 1939743"/>
                <a:gd name="connsiteY6238" fmla="*/ 2141052 h 2523383"/>
                <a:gd name="connsiteX6239" fmla="*/ 280918 w 1939743"/>
                <a:gd name="connsiteY6239" fmla="*/ 2139683 h 2523383"/>
                <a:gd name="connsiteX6240" fmla="*/ 277358 w 1939743"/>
                <a:gd name="connsiteY6240" fmla="*/ 2139417 h 2523383"/>
                <a:gd name="connsiteX6241" fmla="*/ 275152 w 1939743"/>
                <a:gd name="connsiteY6241" fmla="*/ 2140129 h 2523383"/>
                <a:gd name="connsiteX6242" fmla="*/ 274221 w 1939743"/>
                <a:gd name="connsiteY6242" fmla="*/ 2139926 h 2523383"/>
                <a:gd name="connsiteX6243" fmla="*/ 272273 w 1939743"/>
                <a:gd name="connsiteY6243" fmla="*/ 2138838 h 2523383"/>
                <a:gd name="connsiteX6244" fmla="*/ 270622 w 1939743"/>
                <a:gd name="connsiteY6244" fmla="*/ 2137047 h 2523383"/>
                <a:gd name="connsiteX6245" fmla="*/ 268971 w 1939743"/>
                <a:gd name="connsiteY6245" fmla="*/ 2133127 h 2523383"/>
                <a:gd name="connsiteX6246" fmla="*/ 268596 w 1939743"/>
                <a:gd name="connsiteY6246" fmla="*/ 2131304 h 2523383"/>
                <a:gd name="connsiteX6247" fmla="*/ 268690 w 1939743"/>
                <a:gd name="connsiteY6247" fmla="*/ 2129951 h 2523383"/>
                <a:gd name="connsiteX6248" fmla="*/ 269081 w 1939743"/>
                <a:gd name="connsiteY6248" fmla="*/ 2128715 h 2523383"/>
                <a:gd name="connsiteX6249" fmla="*/ 269761 w 1939743"/>
                <a:gd name="connsiteY6249" fmla="*/ 2127612 h 2523383"/>
                <a:gd name="connsiteX6250" fmla="*/ 271115 w 1939743"/>
                <a:gd name="connsiteY6250" fmla="*/ 2126806 h 2523383"/>
                <a:gd name="connsiteX6251" fmla="*/ 273149 w 1939743"/>
                <a:gd name="connsiteY6251" fmla="*/ 2126313 h 2523383"/>
                <a:gd name="connsiteX6252" fmla="*/ 273767 w 1939743"/>
                <a:gd name="connsiteY6252" fmla="*/ 2125828 h 2523383"/>
                <a:gd name="connsiteX6253" fmla="*/ 271162 w 1939743"/>
                <a:gd name="connsiteY6253" fmla="*/ 2123567 h 2523383"/>
                <a:gd name="connsiteX6254" fmla="*/ 269980 w 1939743"/>
                <a:gd name="connsiteY6254" fmla="*/ 2123575 h 2523383"/>
                <a:gd name="connsiteX6255" fmla="*/ 265912 w 1939743"/>
                <a:gd name="connsiteY6255" fmla="*/ 2126876 h 2523383"/>
                <a:gd name="connsiteX6256" fmla="*/ 265083 w 1939743"/>
                <a:gd name="connsiteY6256" fmla="*/ 2127134 h 2523383"/>
                <a:gd name="connsiteX6257" fmla="*/ 264731 w 1939743"/>
                <a:gd name="connsiteY6257" fmla="*/ 2126493 h 2523383"/>
                <a:gd name="connsiteX6258" fmla="*/ 264394 w 1939743"/>
                <a:gd name="connsiteY6258" fmla="*/ 2126438 h 2523383"/>
                <a:gd name="connsiteX6259" fmla="*/ 263198 w 1939743"/>
                <a:gd name="connsiteY6259" fmla="*/ 2128065 h 2523383"/>
                <a:gd name="connsiteX6260" fmla="*/ 262266 w 1939743"/>
                <a:gd name="connsiteY6260" fmla="*/ 2128793 h 2523383"/>
                <a:gd name="connsiteX6261" fmla="*/ 258934 w 1939743"/>
                <a:gd name="connsiteY6261" fmla="*/ 2133839 h 2523383"/>
                <a:gd name="connsiteX6262" fmla="*/ 258417 w 1939743"/>
                <a:gd name="connsiteY6262" fmla="*/ 2136249 h 2523383"/>
                <a:gd name="connsiteX6263" fmla="*/ 258230 w 1939743"/>
                <a:gd name="connsiteY6263" fmla="*/ 2139832 h 2523383"/>
                <a:gd name="connsiteX6264" fmla="*/ 257846 w 1939743"/>
                <a:gd name="connsiteY6264" fmla="*/ 2142077 h 2523383"/>
                <a:gd name="connsiteX6265" fmla="*/ 257267 w 1939743"/>
                <a:gd name="connsiteY6265" fmla="*/ 2142985 h 2523383"/>
                <a:gd name="connsiteX6266" fmla="*/ 253356 w 1939743"/>
                <a:gd name="connsiteY6266" fmla="*/ 2144698 h 2523383"/>
                <a:gd name="connsiteX6267" fmla="*/ 251134 w 1939743"/>
                <a:gd name="connsiteY6267" fmla="*/ 2148187 h 2523383"/>
                <a:gd name="connsiteX6268" fmla="*/ 248435 w 1939743"/>
                <a:gd name="connsiteY6268" fmla="*/ 2145183 h 2523383"/>
                <a:gd name="connsiteX6269" fmla="*/ 245470 w 1939743"/>
                <a:gd name="connsiteY6269" fmla="*/ 2142273 h 2523383"/>
                <a:gd name="connsiteX6270" fmla="*/ 243490 w 1939743"/>
                <a:gd name="connsiteY6270" fmla="*/ 2137172 h 2523383"/>
                <a:gd name="connsiteX6271" fmla="*/ 239923 w 1939743"/>
                <a:gd name="connsiteY6271" fmla="*/ 2136272 h 2523383"/>
                <a:gd name="connsiteX6272" fmla="*/ 235776 w 1939743"/>
                <a:gd name="connsiteY6272" fmla="*/ 2133370 h 2523383"/>
                <a:gd name="connsiteX6273" fmla="*/ 234196 w 1939743"/>
                <a:gd name="connsiteY6273" fmla="*/ 2130788 h 2523383"/>
                <a:gd name="connsiteX6274" fmla="*/ 236441 w 1939743"/>
                <a:gd name="connsiteY6274" fmla="*/ 2125460 h 2523383"/>
                <a:gd name="connsiteX6275" fmla="*/ 239665 w 1939743"/>
                <a:gd name="connsiteY6275" fmla="*/ 2121431 h 2523383"/>
                <a:gd name="connsiteX6276" fmla="*/ 240157 w 1939743"/>
                <a:gd name="connsiteY6276" fmla="*/ 2116581 h 2523383"/>
                <a:gd name="connsiteX6277" fmla="*/ 240603 w 1939743"/>
                <a:gd name="connsiteY6277" fmla="*/ 2115540 h 2523383"/>
                <a:gd name="connsiteX6278" fmla="*/ 246142 w 1939743"/>
                <a:gd name="connsiteY6278" fmla="*/ 2114335 h 2523383"/>
                <a:gd name="connsiteX6279" fmla="*/ 249757 w 1939743"/>
                <a:gd name="connsiteY6279" fmla="*/ 2111926 h 2523383"/>
                <a:gd name="connsiteX6280" fmla="*/ 246049 w 1939743"/>
                <a:gd name="connsiteY6280" fmla="*/ 2111706 h 2523383"/>
                <a:gd name="connsiteX6281" fmla="*/ 243772 w 1939743"/>
                <a:gd name="connsiteY6281" fmla="*/ 2112074 h 2523383"/>
                <a:gd name="connsiteX6282" fmla="*/ 239696 w 1939743"/>
                <a:gd name="connsiteY6282" fmla="*/ 2113756 h 2523383"/>
                <a:gd name="connsiteX6283" fmla="*/ 235174 w 1939743"/>
                <a:gd name="connsiteY6283" fmla="*/ 2110423 h 2523383"/>
                <a:gd name="connsiteX6284" fmla="*/ 232835 w 1939743"/>
                <a:gd name="connsiteY6284" fmla="*/ 2107372 h 2523383"/>
                <a:gd name="connsiteX6285" fmla="*/ 232099 w 1939743"/>
                <a:gd name="connsiteY6285" fmla="*/ 2104767 h 2523383"/>
                <a:gd name="connsiteX6286" fmla="*/ 232905 w 1939743"/>
                <a:gd name="connsiteY6286" fmla="*/ 2102561 h 2523383"/>
                <a:gd name="connsiteX6287" fmla="*/ 233015 w 1939743"/>
                <a:gd name="connsiteY6287" fmla="*/ 2100308 h 2523383"/>
                <a:gd name="connsiteX6288" fmla="*/ 233422 w 1939743"/>
                <a:gd name="connsiteY6288" fmla="*/ 2097257 h 2523383"/>
                <a:gd name="connsiteX6289" fmla="*/ 233852 w 1939743"/>
                <a:gd name="connsiteY6289" fmla="*/ 2095926 h 2523383"/>
                <a:gd name="connsiteX6290" fmla="*/ 234806 w 1939743"/>
                <a:gd name="connsiteY6290" fmla="*/ 2094221 h 2523383"/>
                <a:gd name="connsiteX6291" fmla="*/ 236746 w 1939743"/>
                <a:gd name="connsiteY6291" fmla="*/ 2093079 h 2523383"/>
                <a:gd name="connsiteX6292" fmla="*/ 238460 w 1939743"/>
                <a:gd name="connsiteY6292" fmla="*/ 2089566 h 2523383"/>
                <a:gd name="connsiteX6293" fmla="*/ 239164 w 1939743"/>
                <a:gd name="connsiteY6293" fmla="*/ 2087110 h 2523383"/>
                <a:gd name="connsiteX6294" fmla="*/ 242677 w 1939743"/>
                <a:gd name="connsiteY6294" fmla="*/ 2079709 h 2523383"/>
                <a:gd name="connsiteX6295" fmla="*/ 243960 w 1939743"/>
                <a:gd name="connsiteY6295" fmla="*/ 2076509 h 2523383"/>
                <a:gd name="connsiteX6296" fmla="*/ 246361 w 1939743"/>
                <a:gd name="connsiteY6296" fmla="*/ 2072057 h 2523383"/>
                <a:gd name="connsiteX6297" fmla="*/ 251196 w 1939743"/>
                <a:gd name="connsiteY6297" fmla="*/ 2065040 h 2523383"/>
                <a:gd name="connsiteX6298" fmla="*/ 249671 w 1939743"/>
                <a:gd name="connsiteY6298" fmla="*/ 2065439 h 2523383"/>
                <a:gd name="connsiteX6299" fmla="*/ 248873 w 1939743"/>
                <a:gd name="connsiteY6299" fmla="*/ 2066041 h 2523383"/>
                <a:gd name="connsiteX6300" fmla="*/ 248106 w 1939743"/>
                <a:gd name="connsiteY6300" fmla="*/ 2065971 h 2523383"/>
                <a:gd name="connsiteX6301" fmla="*/ 247386 w 1939743"/>
                <a:gd name="connsiteY6301" fmla="*/ 2065220 h 2523383"/>
                <a:gd name="connsiteX6302" fmla="*/ 246706 w 1939743"/>
                <a:gd name="connsiteY6302" fmla="*/ 2063663 h 2523383"/>
                <a:gd name="connsiteX6303" fmla="*/ 246056 w 1939743"/>
                <a:gd name="connsiteY6303" fmla="*/ 2061292 h 2523383"/>
                <a:gd name="connsiteX6304" fmla="*/ 245689 w 1939743"/>
                <a:gd name="connsiteY6304" fmla="*/ 2062333 h 2523383"/>
                <a:gd name="connsiteX6305" fmla="*/ 245603 w 1939743"/>
                <a:gd name="connsiteY6305" fmla="*/ 2066777 h 2523383"/>
                <a:gd name="connsiteX6306" fmla="*/ 245118 w 1939743"/>
                <a:gd name="connsiteY6306" fmla="*/ 2070571 h 2523383"/>
                <a:gd name="connsiteX6307" fmla="*/ 244257 w 1939743"/>
                <a:gd name="connsiteY6307" fmla="*/ 2073199 h 2523383"/>
                <a:gd name="connsiteX6308" fmla="*/ 241886 w 1939743"/>
                <a:gd name="connsiteY6308" fmla="*/ 2078543 h 2523383"/>
                <a:gd name="connsiteX6309" fmla="*/ 240494 w 1939743"/>
                <a:gd name="connsiteY6309" fmla="*/ 2080616 h 2523383"/>
                <a:gd name="connsiteX6310" fmla="*/ 239539 w 1939743"/>
                <a:gd name="connsiteY6310" fmla="*/ 2078684 h 2523383"/>
                <a:gd name="connsiteX6311" fmla="*/ 240275 w 1939743"/>
                <a:gd name="connsiteY6311" fmla="*/ 2075351 h 2523383"/>
                <a:gd name="connsiteX6312" fmla="*/ 241644 w 1939743"/>
                <a:gd name="connsiteY6312" fmla="*/ 2072691 h 2523383"/>
                <a:gd name="connsiteX6313" fmla="*/ 241879 w 1939743"/>
                <a:gd name="connsiteY6313" fmla="*/ 2069045 h 2523383"/>
                <a:gd name="connsiteX6314" fmla="*/ 240580 w 1939743"/>
                <a:gd name="connsiteY6314" fmla="*/ 2064680 h 2523383"/>
                <a:gd name="connsiteX6315" fmla="*/ 239790 w 1939743"/>
                <a:gd name="connsiteY6315" fmla="*/ 2061159 h 2523383"/>
                <a:gd name="connsiteX6316" fmla="*/ 239500 w 1939743"/>
                <a:gd name="connsiteY6316" fmla="*/ 2058484 h 2523383"/>
                <a:gd name="connsiteX6317" fmla="*/ 239461 w 1939743"/>
                <a:gd name="connsiteY6317" fmla="*/ 2056035 h 2523383"/>
                <a:gd name="connsiteX6318" fmla="*/ 239672 w 1939743"/>
                <a:gd name="connsiteY6318" fmla="*/ 2053821 h 2523383"/>
                <a:gd name="connsiteX6319" fmla="*/ 240220 w 1939743"/>
                <a:gd name="connsiteY6319" fmla="*/ 2051403 h 2523383"/>
                <a:gd name="connsiteX6320" fmla="*/ 241096 w 1939743"/>
                <a:gd name="connsiteY6320" fmla="*/ 2048790 h 2523383"/>
                <a:gd name="connsiteX6321" fmla="*/ 240987 w 1939743"/>
                <a:gd name="connsiteY6321" fmla="*/ 2048501 h 2523383"/>
                <a:gd name="connsiteX6322" fmla="*/ 241229 w 1939743"/>
                <a:gd name="connsiteY6322" fmla="*/ 2046060 h 2523383"/>
                <a:gd name="connsiteX6323" fmla="*/ 241034 w 1939743"/>
                <a:gd name="connsiteY6323" fmla="*/ 2043556 h 2523383"/>
                <a:gd name="connsiteX6324" fmla="*/ 240306 w 1939743"/>
                <a:gd name="connsiteY6324" fmla="*/ 2041569 h 2523383"/>
                <a:gd name="connsiteX6325" fmla="*/ 239383 w 1939743"/>
                <a:gd name="connsiteY6325" fmla="*/ 2039840 h 2523383"/>
                <a:gd name="connsiteX6326" fmla="*/ 236817 w 1939743"/>
                <a:gd name="connsiteY6326" fmla="*/ 2040881 h 2523383"/>
                <a:gd name="connsiteX6327" fmla="*/ 232459 w 1939743"/>
                <a:gd name="connsiteY6327" fmla="*/ 2039324 h 2523383"/>
                <a:gd name="connsiteX6328" fmla="*/ 231051 w 1939743"/>
                <a:gd name="connsiteY6328" fmla="*/ 2035076 h 2523383"/>
                <a:gd name="connsiteX6329" fmla="*/ 227280 w 1939743"/>
                <a:gd name="connsiteY6329" fmla="*/ 2033769 h 2523383"/>
                <a:gd name="connsiteX6330" fmla="*/ 225246 w 1939743"/>
                <a:gd name="connsiteY6330" fmla="*/ 2030718 h 2523383"/>
                <a:gd name="connsiteX6331" fmla="*/ 221107 w 1939743"/>
                <a:gd name="connsiteY6331" fmla="*/ 2029224 h 2523383"/>
                <a:gd name="connsiteX6332" fmla="*/ 217751 w 1939743"/>
                <a:gd name="connsiteY6332" fmla="*/ 2028183 h 2523383"/>
                <a:gd name="connsiteX6333" fmla="*/ 215193 w 1939743"/>
                <a:gd name="connsiteY6333" fmla="*/ 2026423 h 2523383"/>
                <a:gd name="connsiteX6334" fmla="*/ 212197 w 1939743"/>
                <a:gd name="connsiteY6334" fmla="*/ 2024358 h 2523383"/>
                <a:gd name="connsiteX6335" fmla="*/ 209208 w 1939743"/>
                <a:gd name="connsiteY6335" fmla="*/ 2022152 h 2523383"/>
                <a:gd name="connsiteX6336" fmla="*/ 206939 w 1939743"/>
                <a:gd name="connsiteY6336" fmla="*/ 2020477 h 2523383"/>
                <a:gd name="connsiteX6337" fmla="*/ 205288 w 1939743"/>
                <a:gd name="connsiteY6337" fmla="*/ 2020579 h 2523383"/>
                <a:gd name="connsiteX6338" fmla="*/ 201494 w 1939743"/>
                <a:gd name="connsiteY6338" fmla="*/ 2020822 h 2523383"/>
                <a:gd name="connsiteX6339" fmla="*/ 201306 w 1939743"/>
                <a:gd name="connsiteY6339" fmla="*/ 2017043 h 2523383"/>
                <a:gd name="connsiteX6340" fmla="*/ 200141 w 1939743"/>
                <a:gd name="connsiteY6340" fmla="*/ 2014758 h 2523383"/>
                <a:gd name="connsiteX6341" fmla="*/ 200579 w 1939743"/>
                <a:gd name="connsiteY6341" fmla="*/ 2012732 h 2523383"/>
                <a:gd name="connsiteX6342" fmla="*/ 198466 w 1939743"/>
                <a:gd name="connsiteY6342" fmla="*/ 2011692 h 2523383"/>
                <a:gd name="connsiteX6343" fmla="*/ 195353 w 1939743"/>
                <a:gd name="connsiteY6343" fmla="*/ 2010166 h 2523383"/>
                <a:gd name="connsiteX6344" fmla="*/ 196260 w 1939743"/>
                <a:gd name="connsiteY6344" fmla="*/ 2006286 h 2523383"/>
                <a:gd name="connsiteX6345" fmla="*/ 196949 w 1939743"/>
                <a:gd name="connsiteY6345" fmla="*/ 2003344 h 2523383"/>
                <a:gd name="connsiteX6346" fmla="*/ 194195 w 1939743"/>
                <a:gd name="connsiteY6346" fmla="*/ 2002476 h 2523383"/>
                <a:gd name="connsiteX6347" fmla="*/ 190220 w 1939743"/>
                <a:gd name="connsiteY6347" fmla="*/ 2001216 h 2523383"/>
                <a:gd name="connsiteX6348" fmla="*/ 191504 w 1939743"/>
                <a:gd name="connsiteY6348" fmla="*/ 1998556 h 2523383"/>
                <a:gd name="connsiteX6349" fmla="*/ 192544 w 1939743"/>
                <a:gd name="connsiteY6349" fmla="*/ 1996405 h 2523383"/>
                <a:gd name="connsiteX6350" fmla="*/ 191019 w 1939743"/>
                <a:gd name="connsiteY6350" fmla="*/ 1993252 h 2523383"/>
                <a:gd name="connsiteX6351" fmla="*/ 187928 w 1939743"/>
                <a:gd name="connsiteY6351" fmla="*/ 1987955 h 2523383"/>
                <a:gd name="connsiteX6352" fmla="*/ 185558 w 1939743"/>
                <a:gd name="connsiteY6352" fmla="*/ 1984161 h 2523383"/>
                <a:gd name="connsiteX6353" fmla="*/ 182460 w 1939743"/>
                <a:gd name="connsiteY6353" fmla="*/ 1978223 h 2523383"/>
                <a:gd name="connsiteX6354" fmla="*/ 179737 w 1939743"/>
                <a:gd name="connsiteY6354" fmla="*/ 1972989 h 2523383"/>
                <a:gd name="connsiteX6355" fmla="*/ 177507 w 1939743"/>
                <a:gd name="connsiteY6355" fmla="*/ 1968702 h 2523383"/>
                <a:gd name="connsiteX6356" fmla="*/ 175653 w 1939743"/>
                <a:gd name="connsiteY6356" fmla="*/ 1965729 h 2523383"/>
                <a:gd name="connsiteX6357" fmla="*/ 173040 w 1939743"/>
                <a:gd name="connsiteY6357" fmla="*/ 1960401 h 2523383"/>
                <a:gd name="connsiteX6358" fmla="*/ 169637 w 1939743"/>
                <a:gd name="connsiteY6358" fmla="*/ 1954369 h 2523383"/>
                <a:gd name="connsiteX6359" fmla="*/ 166406 w 1939743"/>
                <a:gd name="connsiteY6359" fmla="*/ 1949613 h 2523383"/>
                <a:gd name="connsiteX6360" fmla="*/ 166875 w 1939743"/>
                <a:gd name="connsiteY6360" fmla="*/ 1946522 h 2523383"/>
                <a:gd name="connsiteX6361" fmla="*/ 163683 w 1939743"/>
                <a:gd name="connsiteY6361" fmla="*/ 1942642 h 2523383"/>
                <a:gd name="connsiteX6362" fmla="*/ 160880 w 1939743"/>
                <a:gd name="connsiteY6362" fmla="*/ 1938707 h 2523383"/>
                <a:gd name="connsiteX6363" fmla="*/ 157658 w 1939743"/>
                <a:gd name="connsiteY6363" fmla="*/ 1934161 h 2523383"/>
                <a:gd name="connsiteX6364" fmla="*/ 154473 w 1939743"/>
                <a:gd name="connsiteY6364" fmla="*/ 1931932 h 2523383"/>
                <a:gd name="connsiteX6365" fmla="*/ 152196 w 1939743"/>
                <a:gd name="connsiteY6365" fmla="*/ 1930336 h 2523383"/>
                <a:gd name="connsiteX6366" fmla="*/ 148918 w 1939743"/>
                <a:gd name="connsiteY6366" fmla="*/ 1928036 h 2523383"/>
                <a:gd name="connsiteX6367" fmla="*/ 147197 w 1939743"/>
                <a:gd name="connsiteY6367" fmla="*/ 1925970 h 2523383"/>
                <a:gd name="connsiteX6368" fmla="*/ 146477 w 1939743"/>
                <a:gd name="connsiteY6368" fmla="*/ 1924218 h 2523383"/>
                <a:gd name="connsiteX6369" fmla="*/ 145734 w 1939743"/>
                <a:gd name="connsiteY6369" fmla="*/ 1922990 h 2523383"/>
                <a:gd name="connsiteX6370" fmla="*/ 145085 w 1939743"/>
                <a:gd name="connsiteY6370" fmla="*/ 1921268 h 2523383"/>
                <a:gd name="connsiteX6371" fmla="*/ 144709 w 1939743"/>
                <a:gd name="connsiteY6371" fmla="*/ 1919266 h 2523383"/>
                <a:gd name="connsiteX6372" fmla="*/ 144036 w 1939743"/>
                <a:gd name="connsiteY6372" fmla="*/ 1918030 h 2523383"/>
                <a:gd name="connsiteX6373" fmla="*/ 140063 w 1939743"/>
                <a:gd name="connsiteY6373" fmla="*/ 1915041 h 2523383"/>
                <a:gd name="connsiteX6374" fmla="*/ 138850 w 1939743"/>
                <a:gd name="connsiteY6374" fmla="*/ 1913163 h 2523383"/>
                <a:gd name="connsiteX6375" fmla="*/ 136103 w 1939743"/>
                <a:gd name="connsiteY6375" fmla="*/ 1910988 h 2523383"/>
                <a:gd name="connsiteX6376" fmla="*/ 133803 w 1939743"/>
                <a:gd name="connsiteY6376" fmla="*/ 1910081 h 2523383"/>
                <a:gd name="connsiteX6377" fmla="*/ 132998 w 1939743"/>
                <a:gd name="connsiteY6377" fmla="*/ 1909345 h 2523383"/>
                <a:gd name="connsiteX6378" fmla="*/ 130197 w 1939743"/>
                <a:gd name="connsiteY6378" fmla="*/ 1902758 h 2523383"/>
                <a:gd name="connsiteX6379" fmla="*/ 130651 w 1939743"/>
                <a:gd name="connsiteY6379" fmla="*/ 1900403 h 2523383"/>
                <a:gd name="connsiteX6380" fmla="*/ 130963 w 1939743"/>
                <a:gd name="connsiteY6380" fmla="*/ 1898041 h 2523383"/>
                <a:gd name="connsiteX6381" fmla="*/ 130651 w 1939743"/>
                <a:gd name="connsiteY6381" fmla="*/ 1896828 h 2523383"/>
                <a:gd name="connsiteX6382" fmla="*/ 126043 w 1939743"/>
                <a:gd name="connsiteY6382" fmla="*/ 1891782 h 2523383"/>
                <a:gd name="connsiteX6383" fmla="*/ 123696 w 1939743"/>
                <a:gd name="connsiteY6383" fmla="*/ 1889685 h 2523383"/>
                <a:gd name="connsiteX6384" fmla="*/ 121325 w 1939743"/>
                <a:gd name="connsiteY6384" fmla="*/ 1887510 h 2523383"/>
                <a:gd name="connsiteX6385" fmla="*/ 116349 w 1939743"/>
                <a:gd name="connsiteY6385" fmla="*/ 1890319 h 2523383"/>
                <a:gd name="connsiteX6386" fmla="*/ 111257 w 1939743"/>
                <a:gd name="connsiteY6386" fmla="*/ 1893190 h 2523383"/>
                <a:gd name="connsiteX6387" fmla="*/ 107689 w 1939743"/>
                <a:gd name="connsiteY6387" fmla="*/ 1894246 h 2523383"/>
                <a:gd name="connsiteX6388" fmla="*/ 102760 w 1939743"/>
                <a:gd name="connsiteY6388" fmla="*/ 1895701 h 2523383"/>
                <a:gd name="connsiteX6389" fmla="*/ 104395 w 1939743"/>
                <a:gd name="connsiteY6389" fmla="*/ 1898815 h 2523383"/>
                <a:gd name="connsiteX6390" fmla="*/ 103722 w 1939743"/>
                <a:gd name="connsiteY6390" fmla="*/ 1901092 h 2523383"/>
                <a:gd name="connsiteX6391" fmla="*/ 102189 w 1939743"/>
                <a:gd name="connsiteY6391" fmla="*/ 1902140 h 2523383"/>
                <a:gd name="connsiteX6392" fmla="*/ 99584 w 1939743"/>
                <a:gd name="connsiteY6392" fmla="*/ 1902007 h 2523383"/>
                <a:gd name="connsiteX6393" fmla="*/ 99576 w 1939743"/>
                <a:gd name="connsiteY6393" fmla="*/ 1909713 h 2523383"/>
                <a:gd name="connsiteX6394" fmla="*/ 97120 w 1939743"/>
                <a:gd name="connsiteY6394" fmla="*/ 1915182 h 2523383"/>
                <a:gd name="connsiteX6395" fmla="*/ 91971 w 1939743"/>
                <a:gd name="connsiteY6395" fmla="*/ 1915276 h 2523383"/>
                <a:gd name="connsiteX6396" fmla="*/ 89203 w 1939743"/>
                <a:gd name="connsiteY6396" fmla="*/ 1917153 h 2523383"/>
                <a:gd name="connsiteX6397" fmla="*/ 85095 w 1939743"/>
                <a:gd name="connsiteY6397" fmla="*/ 1919930 h 2523383"/>
                <a:gd name="connsiteX6398" fmla="*/ 81770 w 1939743"/>
                <a:gd name="connsiteY6398" fmla="*/ 1922176 h 2523383"/>
                <a:gd name="connsiteX6399" fmla="*/ 78234 w 1939743"/>
                <a:gd name="connsiteY6399" fmla="*/ 1925790 h 2523383"/>
                <a:gd name="connsiteX6400" fmla="*/ 76426 w 1939743"/>
                <a:gd name="connsiteY6400" fmla="*/ 1925274 h 2523383"/>
                <a:gd name="connsiteX6401" fmla="*/ 77232 w 1939743"/>
                <a:gd name="connsiteY6401" fmla="*/ 1922051 h 2523383"/>
                <a:gd name="connsiteX6402" fmla="*/ 75926 w 1939743"/>
                <a:gd name="connsiteY6402" fmla="*/ 1916582 h 2523383"/>
                <a:gd name="connsiteX6403" fmla="*/ 74838 w 1939743"/>
                <a:gd name="connsiteY6403" fmla="*/ 1912013 h 2523383"/>
                <a:gd name="connsiteX6404" fmla="*/ 72570 w 1939743"/>
                <a:gd name="connsiteY6404" fmla="*/ 1909658 h 2523383"/>
                <a:gd name="connsiteX6405" fmla="*/ 68752 w 1939743"/>
                <a:gd name="connsiteY6405" fmla="*/ 1905692 h 2523383"/>
                <a:gd name="connsiteX6406" fmla="*/ 65888 w 1939743"/>
                <a:gd name="connsiteY6406" fmla="*/ 1902703 h 2523383"/>
                <a:gd name="connsiteX6407" fmla="*/ 61796 w 1939743"/>
                <a:gd name="connsiteY6407" fmla="*/ 1898432 h 2523383"/>
                <a:gd name="connsiteX6408" fmla="*/ 58933 w 1939743"/>
                <a:gd name="connsiteY6408" fmla="*/ 1895435 h 2523383"/>
                <a:gd name="connsiteX6409" fmla="*/ 55953 w 1939743"/>
                <a:gd name="connsiteY6409" fmla="*/ 1892306 h 2523383"/>
                <a:gd name="connsiteX6410" fmla="*/ 52034 w 1939743"/>
                <a:gd name="connsiteY6410" fmla="*/ 1888175 h 2523383"/>
                <a:gd name="connsiteX6411" fmla="*/ 50421 w 1939743"/>
                <a:gd name="connsiteY6411" fmla="*/ 1882808 h 2523383"/>
                <a:gd name="connsiteX6412" fmla="*/ 46838 w 1939743"/>
                <a:gd name="connsiteY6412" fmla="*/ 1880860 h 2523383"/>
                <a:gd name="connsiteX6413" fmla="*/ 43005 w 1939743"/>
                <a:gd name="connsiteY6413" fmla="*/ 1878779 h 2523383"/>
                <a:gd name="connsiteX6414" fmla="*/ 39891 w 1939743"/>
                <a:gd name="connsiteY6414" fmla="*/ 1874813 h 2523383"/>
                <a:gd name="connsiteX6415" fmla="*/ 40948 w 1939743"/>
                <a:gd name="connsiteY6415" fmla="*/ 1870893 h 2523383"/>
                <a:gd name="connsiteX6416" fmla="*/ 42214 w 1939743"/>
                <a:gd name="connsiteY6416" fmla="*/ 1866184 h 2523383"/>
                <a:gd name="connsiteX6417" fmla="*/ 42214 w 1939743"/>
                <a:gd name="connsiteY6417" fmla="*/ 1863336 h 2523383"/>
                <a:gd name="connsiteX6418" fmla="*/ 38796 w 1939743"/>
                <a:gd name="connsiteY6418" fmla="*/ 1863508 h 2523383"/>
                <a:gd name="connsiteX6419" fmla="*/ 33672 w 1939743"/>
                <a:gd name="connsiteY6419" fmla="*/ 1863774 h 2523383"/>
                <a:gd name="connsiteX6420" fmla="*/ 29103 w 1939743"/>
                <a:gd name="connsiteY6420" fmla="*/ 1864009 h 2523383"/>
                <a:gd name="connsiteX6421" fmla="*/ 25715 w 1939743"/>
                <a:gd name="connsiteY6421" fmla="*/ 1867349 h 2523383"/>
                <a:gd name="connsiteX6422" fmla="*/ 22586 w 1939743"/>
                <a:gd name="connsiteY6422" fmla="*/ 1870432 h 2523383"/>
                <a:gd name="connsiteX6423" fmla="*/ 17680 w 1939743"/>
                <a:gd name="connsiteY6423" fmla="*/ 1868030 h 2523383"/>
                <a:gd name="connsiteX6424" fmla="*/ 12064 w 1939743"/>
                <a:gd name="connsiteY6424" fmla="*/ 1865276 h 2523383"/>
                <a:gd name="connsiteX6425" fmla="*/ 10467 w 1939743"/>
                <a:gd name="connsiteY6425" fmla="*/ 1868867 h 2523383"/>
                <a:gd name="connsiteX6426" fmla="*/ 5257 w 1939743"/>
                <a:gd name="connsiteY6426" fmla="*/ 1867068 h 2523383"/>
                <a:gd name="connsiteX6427" fmla="*/ 0 w 1939743"/>
                <a:gd name="connsiteY6427" fmla="*/ 1865253 h 2523383"/>
                <a:gd name="connsiteX6428" fmla="*/ 0 w 1939743"/>
                <a:gd name="connsiteY6428" fmla="*/ 1852266 h 2523383"/>
                <a:gd name="connsiteX6429" fmla="*/ 0 w 1939743"/>
                <a:gd name="connsiteY6429" fmla="*/ 1839161 h 2523383"/>
                <a:gd name="connsiteX6430" fmla="*/ 0 w 1939743"/>
                <a:gd name="connsiteY6430" fmla="*/ 1825940 h 2523383"/>
                <a:gd name="connsiteX6431" fmla="*/ 0 w 1939743"/>
                <a:gd name="connsiteY6431" fmla="*/ 1812585 h 2523383"/>
                <a:gd name="connsiteX6432" fmla="*/ 0 w 1939743"/>
                <a:gd name="connsiteY6432" fmla="*/ 1799113 h 2523383"/>
                <a:gd name="connsiteX6433" fmla="*/ 0 w 1939743"/>
                <a:gd name="connsiteY6433" fmla="*/ 1785508 h 2523383"/>
                <a:gd name="connsiteX6434" fmla="*/ 0 w 1939743"/>
                <a:gd name="connsiteY6434" fmla="*/ 1771778 h 2523383"/>
                <a:gd name="connsiteX6435" fmla="*/ 0 w 1939743"/>
                <a:gd name="connsiteY6435" fmla="*/ 1757907 h 2523383"/>
                <a:gd name="connsiteX6436" fmla="*/ 0 w 1939743"/>
                <a:gd name="connsiteY6436" fmla="*/ 1743895 h 2523383"/>
                <a:gd name="connsiteX6437" fmla="*/ 0 w 1939743"/>
                <a:gd name="connsiteY6437" fmla="*/ 1729743 h 2523383"/>
                <a:gd name="connsiteX6438" fmla="*/ 0 w 1939743"/>
                <a:gd name="connsiteY6438" fmla="*/ 1715465 h 2523383"/>
                <a:gd name="connsiteX6439" fmla="*/ 0 w 1939743"/>
                <a:gd name="connsiteY6439" fmla="*/ 1701023 h 2523383"/>
                <a:gd name="connsiteX6440" fmla="*/ 0 w 1939743"/>
                <a:gd name="connsiteY6440" fmla="*/ 1686432 h 2523383"/>
                <a:gd name="connsiteX6441" fmla="*/ 0 w 1939743"/>
                <a:gd name="connsiteY6441" fmla="*/ 1671685 h 2523383"/>
                <a:gd name="connsiteX6442" fmla="*/ 0 w 1939743"/>
                <a:gd name="connsiteY6442" fmla="*/ 1656782 h 2523383"/>
                <a:gd name="connsiteX6443" fmla="*/ 0 w 1939743"/>
                <a:gd name="connsiteY6443" fmla="*/ 1641714 h 2523383"/>
                <a:gd name="connsiteX6444" fmla="*/ 0 w 1939743"/>
                <a:gd name="connsiteY6444" fmla="*/ 1626481 h 2523383"/>
                <a:gd name="connsiteX6445" fmla="*/ 0 w 1939743"/>
                <a:gd name="connsiteY6445" fmla="*/ 1611077 h 2523383"/>
                <a:gd name="connsiteX6446" fmla="*/ 0 w 1939743"/>
                <a:gd name="connsiteY6446" fmla="*/ 1595501 h 2523383"/>
                <a:gd name="connsiteX6447" fmla="*/ 0 w 1939743"/>
                <a:gd name="connsiteY6447" fmla="*/ 1579744 h 2523383"/>
                <a:gd name="connsiteX6448" fmla="*/ 0 w 1939743"/>
                <a:gd name="connsiteY6448" fmla="*/ 1563808 h 2523383"/>
                <a:gd name="connsiteX6449" fmla="*/ 0 w 1939743"/>
                <a:gd name="connsiteY6449" fmla="*/ 1547676 h 2523383"/>
                <a:gd name="connsiteX6450" fmla="*/ 0 w 1939743"/>
                <a:gd name="connsiteY6450" fmla="*/ 1531356 h 2523383"/>
                <a:gd name="connsiteX6451" fmla="*/ 0 w 1939743"/>
                <a:gd name="connsiteY6451" fmla="*/ 1514841 h 2523383"/>
                <a:gd name="connsiteX6452" fmla="*/ 0 w 1939743"/>
                <a:gd name="connsiteY6452" fmla="*/ 1498122 h 2523383"/>
                <a:gd name="connsiteX6453" fmla="*/ 0 w 1939743"/>
                <a:gd name="connsiteY6453" fmla="*/ 1481192 h 2523383"/>
                <a:gd name="connsiteX6454" fmla="*/ 0 w 1939743"/>
                <a:gd name="connsiteY6454" fmla="*/ 1464051 h 2523383"/>
                <a:gd name="connsiteX6455" fmla="*/ 0 w 1939743"/>
                <a:gd name="connsiteY6455" fmla="*/ 1446683 h 2523383"/>
                <a:gd name="connsiteX6456" fmla="*/ 0 w 1939743"/>
                <a:gd name="connsiteY6456" fmla="*/ 1429088 h 2523383"/>
                <a:gd name="connsiteX6457" fmla="*/ 0 w 1939743"/>
                <a:gd name="connsiteY6457" fmla="*/ 1411266 h 2523383"/>
                <a:gd name="connsiteX6458" fmla="*/ 0 w 1939743"/>
                <a:gd name="connsiteY6458" fmla="*/ 1393202 h 2523383"/>
                <a:gd name="connsiteX6459" fmla="*/ 0 w 1939743"/>
                <a:gd name="connsiteY6459" fmla="*/ 1374895 h 2523383"/>
                <a:gd name="connsiteX6460" fmla="*/ 3121 w 1939743"/>
                <a:gd name="connsiteY6460" fmla="*/ 1375873 h 2523383"/>
                <a:gd name="connsiteX6461" fmla="*/ 13103 w 1939743"/>
                <a:gd name="connsiteY6461" fmla="*/ 1377939 h 2523383"/>
                <a:gd name="connsiteX6462" fmla="*/ 22515 w 1939743"/>
                <a:gd name="connsiteY6462" fmla="*/ 1376726 h 2523383"/>
                <a:gd name="connsiteX6463" fmla="*/ 39970 w 1939743"/>
                <a:gd name="connsiteY6463" fmla="*/ 1383399 h 2523383"/>
                <a:gd name="connsiteX6464" fmla="*/ 50765 w 1939743"/>
                <a:gd name="connsiteY6464" fmla="*/ 1395800 h 2523383"/>
                <a:gd name="connsiteX6465" fmla="*/ 59520 w 1939743"/>
                <a:gd name="connsiteY6465" fmla="*/ 1401855 h 2523383"/>
                <a:gd name="connsiteX6466" fmla="*/ 63095 w 1939743"/>
                <a:gd name="connsiteY6466" fmla="*/ 1405993 h 2523383"/>
                <a:gd name="connsiteX6467" fmla="*/ 68784 w 1939743"/>
                <a:gd name="connsiteY6467" fmla="*/ 1409631 h 2523383"/>
                <a:gd name="connsiteX6468" fmla="*/ 82161 w 1939743"/>
                <a:gd name="connsiteY6468" fmla="*/ 1417525 h 2523383"/>
                <a:gd name="connsiteX6469" fmla="*/ 86323 w 1939743"/>
                <a:gd name="connsiteY6469" fmla="*/ 1418331 h 2523383"/>
                <a:gd name="connsiteX6470" fmla="*/ 94077 w 1939743"/>
                <a:gd name="connsiteY6470" fmla="*/ 1422094 h 2523383"/>
                <a:gd name="connsiteX6471" fmla="*/ 98880 w 1939743"/>
                <a:gd name="connsiteY6471" fmla="*/ 1421601 h 2523383"/>
                <a:gd name="connsiteX6472" fmla="*/ 107141 w 1939743"/>
                <a:gd name="connsiteY6472" fmla="*/ 1422524 h 2523383"/>
                <a:gd name="connsiteX6473" fmla="*/ 112758 w 1939743"/>
                <a:gd name="connsiteY6473" fmla="*/ 1425536 h 2523383"/>
                <a:gd name="connsiteX6474" fmla="*/ 123836 w 1939743"/>
                <a:gd name="connsiteY6474" fmla="*/ 1433782 h 2523383"/>
                <a:gd name="connsiteX6475" fmla="*/ 126105 w 1939743"/>
                <a:gd name="connsiteY6475" fmla="*/ 1434518 h 2523383"/>
                <a:gd name="connsiteX6476" fmla="*/ 126715 w 1939743"/>
                <a:gd name="connsiteY6476" fmla="*/ 1433915 h 2523383"/>
                <a:gd name="connsiteX6477" fmla="*/ 122858 w 1939743"/>
                <a:gd name="connsiteY6477" fmla="*/ 1425763 h 2523383"/>
                <a:gd name="connsiteX6478" fmla="*/ 122248 w 1939743"/>
                <a:gd name="connsiteY6478" fmla="*/ 1424973 h 2523383"/>
                <a:gd name="connsiteX6479" fmla="*/ 117782 w 1939743"/>
                <a:gd name="connsiteY6479" fmla="*/ 1421914 h 2523383"/>
                <a:gd name="connsiteX6480" fmla="*/ 112548 w 1939743"/>
                <a:gd name="connsiteY6480" fmla="*/ 1420404 h 2523383"/>
                <a:gd name="connsiteX6481" fmla="*/ 112148 w 1939743"/>
                <a:gd name="connsiteY6481" fmla="*/ 1419810 h 2523383"/>
                <a:gd name="connsiteX6482" fmla="*/ 111170 w 1939743"/>
                <a:gd name="connsiteY6482" fmla="*/ 1416907 h 2523383"/>
                <a:gd name="connsiteX6483" fmla="*/ 111484 w 1939743"/>
                <a:gd name="connsiteY6483" fmla="*/ 1415781 h 2523383"/>
                <a:gd name="connsiteX6484" fmla="*/ 112625 w 1939743"/>
                <a:gd name="connsiteY6484" fmla="*/ 1415264 h 2523383"/>
                <a:gd name="connsiteX6485" fmla="*/ 116529 w 1939743"/>
                <a:gd name="connsiteY6485" fmla="*/ 1415288 h 2523383"/>
                <a:gd name="connsiteX6486" fmla="*/ 118837 w 1939743"/>
                <a:gd name="connsiteY6486" fmla="*/ 1414826 h 2523383"/>
                <a:gd name="connsiteX6487" fmla="*/ 119158 w 1939743"/>
                <a:gd name="connsiteY6487" fmla="*/ 1413684 h 2523383"/>
                <a:gd name="connsiteX6488" fmla="*/ 117499 w 1939743"/>
                <a:gd name="connsiteY6488" fmla="*/ 1413418 h 2523383"/>
                <a:gd name="connsiteX6489" fmla="*/ 115497 w 1939743"/>
                <a:gd name="connsiteY6489" fmla="*/ 1412307 h 2523383"/>
                <a:gd name="connsiteX6490" fmla="*/ 113111 w 1939743"/>
                <a:gd name="connsiteY6490" fmla="*/ 1410351 h 2523383"/>
                <a:gd name="connsiteX6491" fmla="*/ 111789 w 1939743"/>
                <a:gd name="connsiteY6491" fmla="*/ 1408505 h 2523383"/>
                <a:gd name="connsiteX6492" fmla="*/ 116593 w 1939743"/>
                <a:gd name="connsiteY6492" fmla="*/ 1396159 h 2523383"/>
                <a:gd name="connsiteX6493" fmla="*/ 118274 w 1939743"/>
                <a:gd name="connsiteY6493" fmla="*/ 1397411 h 2523383"/>
                <a:gd name="connsiteX6494" fmla="*/ 120809 w 1939743"/>
                <a:gd name="connsiteY6494" fmla="*/ 1394540 h 2523383"/>
                <a:gd name="connsiteX6495" fmla="*/ 125346 w 1939743"/>
                <a:gd name="connsiteY6495" fmla="*/ 1396363 h 2523383"/>
                <a:gd name="connsiteX6496" fmla="*/ 126176 w 1939743"/>
                <a:gd name="connsiteY6496" fmla="*/ 1395369 h 2523383"/>
                <a:gd name="connsiteX6497" fmla="*/ 126731 w 1939743"/>
                <a:gd name="connsiteY6497" fmla="*/ 1389056 h 2523383"/>
                <a:gd name="connsiteX6498" fmla="*/ 127404 w 1939743"/>
                <a:gd name="connsiteY6498" fmla="*/ 1387530 h 2523383"/>
                <a:gd name="connsiteX6499" fmla="*/ 128687 w 1939743"/>
                <a:gd name="connsiteY6499" fmla="*/ 1386396 h 2523383"/>
                <a:gd name="connsiteX6500" fmla="*/ 135008 w 1939743"/>
                <a:gd name="connsiteY6500" fmla="*/ 1385261 h 2523383"/>
                <a:gd name="connsiteX6501" fmla="*/ 142887 w 1939743"/>
                <a:gd name="connsiteY6501" fmla="*/ 1386388 h 2523383"/>
                <a:gd name="connsiteX6502" fmla="*/ 143700 w 1939743"/>
                <a:gd name="connsiteY6502" fmla="*/ 1385778 h 2523383"/>
                <a:gd name="connsiteX6503" fmla="*/ 142941 w 1939743"/>
                <a:gd name="connsiteY6503" fmla="*/ 1381537 h 2523383"/>
                <a:gd name="connsiteX6504" fmla="*/ 142855 w 1939743"/>
                <a:gd name="connsiteY6504" fmla="*/ 1379863 h 2523383"/>
                <a:gd name="connsiteX6505" fmla="*/ 143332 w 1939743"/>
                <a:gd name="connsiteY6505" fmla="*/ 1376030 h 2523383"/>
                <a:gd name="connsiteX6506" fmla="*/ 143825 w 1939743"/>
                <a:gd name="connsiteY6506" fmla="*/ 1373972 h 2523383"/>
                <a:gd name="connsiteX6507" fmla="*/ 144756 w 1939743"/>
                <a:gd name="connsiteY6507" fmla="*/ 1372939 h 2523383"/>
                <a:gd name="connsiteX6508" fmla="*/ 148426 w 1939743"/>
                <a:gd name="connsiteY6508" fmla="*/ 1373753 h 2523383"/>
                <a:gd name="connsiteX6509" fmla="*/ 149568 w 1939743"/>
                <a:gd name="connsiteY6509" fmla="*/ 1375646 h 2523383"/>
                <a:gd name="connsiteX6510" fmla="*/ 150797 w 1939743"/>
                <a:gd name="connsiteY6510" fmla="*/ 1378893 h 2523383"/>
                <a:gd name="connsiteX6511" fmla="*/ 152040 w 1939743"/>
                <a:gd name="connsiteY6511" fmla="*/ 1380739 h 2523383"/>
                <a:gd name="connsiteX6512" fmla="*/ 155936 w 1939743"/>
                <a:gd name="connsiteY6512" fmla="*/ 1382601 h 2523383"/>
                <a:gd name="connsiteX6513" fmla="*/ 156382 w 1939743"/>
                <a:gd name="connsiteY6513" fmla="*/ 1383884 h 2523383"/>
                <a:gd name="connsiteX6514" fmla="*/ 154895 w 1939743"/>
                <a:gd name="connsiteY6514" fmla="*/ 1388774 h 2523383"/>
                <a:gd name="connsiteX6515" fmla="*/ 153339 w 1939743"/>
                <a:gd name="connsiteY6515" fmla="*/ 1391332 h 2523383"/>
                <a:gd name="connsiteX6516" fmla="*/ 150115 w 1939743"/>
                <a:gd name="connsiteY6516" fmla="*/ 1398037 h 2523383"/>
                <a:gd name="connsiteX6517" fmla="*/ 149912 w 1939743"/>
                <a:gd name="connsiteY6517" fmla="*/ 1399758 h 2523383"/>
                <a:gd name="connsiteX6518" fmla="*/ 154880 w 1939743"/>
                <a:gd name="connsiteY6518" fmla="*/ 1396754 h 2523383"/>
                <a:gd name="connsiteX6519" fmla="*/ 160458 w 1939743"/>
                <a:gd name="connsiteY6519" fmla="*/ 1392584 h 2523383"/>
                <a:gd name="connsiteX6520" fmla="*/ 165248 w 1939743"/>
                <a:gd name="connsiteY6520" fmla="*/ 1390284 h 2523383"/>
                <a:gd name="connsiteX6521" fmla="*/ 169254 w 1939743"/>
                <a:gd name="connsiteY6521" fmla="*/ 1389862 h 2523383"/>
                <a:gd name="connsiteX6522" fmla="*/ 172117 w 1939743"/>
                <a:gd name="connsiteY6522" fmla="*/ 1388500 h 2523383"/>
                <a:gd name="connsiteX6523" fmla="*/ 173846 w 1939743"/>
                <a:gd name="connsiteY6523" fmla="*/ 1386208 h 2523383"/>
                <a:gd name="connsiteX6524" fmla="*/ 175082 w 1939743"/>
                <a:gd name="connsiteY6524" fmla="*/ 1383853 h 2523383"/>
                <a:gd name="connsiteX6525" fmla="*/ 177562 w 1939743"/>
                <a:gd name="connsiteY6525" fmla="*/ 1376225 h 2523383"/>
                <a:gd name="connsiteX6526" fmla="*/ 179205 w 1939743"/>
                <a:gd name="connsiteY6526" fmla="*/ 1374903 h 2523383"/>
                <a:gd name="connsiteX6527" fmla="*/ 186090 w 1939743"/>
                <a:gd name="connsiteY6527" fmla="*/ 1375373 h 2523383"/>
                <a:gd name="connsiteX6528" fmla="*/ 187725 w 1939743"/>
                <a:gd name="connsiteY6528" fmla="*/ 1375138 h 2523383"/>
                <a:gd name="connsiteX6529" fmla="*/ 188789 w 1939743"/>
                <a:gd name="connsiteY6529" fmla="*/ 1374395 h 2523383"/>
                <a:gd name="connsiteX6530" fmla="*/ 188593 w 1939743"/>
                <a:gd name="connsiteY6530" fmla="*/ 1373425 h 2523383"/>
                <a:gd name="connsiteX6531" fmla="*/ 187138 w 1939743"/>
                <a:gd name="connsiteY6531" fmla="*/ 1372243 h 2523383"/>
                <a:gd name="connsiteX6532" fmla="*/ 185174 w 1939743"/>
                <a:gd name="connsiteY6532" fmla="*/ 1371915 h 2523383"/>
                <a:gd name="connsiteX6533" fmla="*/ 185127 w 1939743"/>
                <a:gd name="connsiteY6533" fmla="*/ 1371375 h 2523383"/>
                <a:gd name="connsiteX6534" fmla="*/ 185855 w 1939743"/>
                <a:gd name="connsiteY6534" fmla="*/ 1370115 h 2523383"/>
                <a:gd name="connsiteX6535" fmla="*/ 186927 w 1939743"/>
                <a:gd name="connsiteY6535" fmla="*/ 1369388 h 2523383"/>
                <a:gd name="connsiteX6536" fmla="*/ 190322 w 1939743"/>
                <a:gd name="connsiteY6536" fmla="*/ 1368519 h 2523383"/>
                <a:gd name="connsiteX6537" fmla="*/ 192552 w 1939743"/>
                <a:gd name="connsiteY6537" fmla="*/ 1371289 h 2523383"/>
                <a:gd name="connsiteX6538" fmla="*/ 194070 w 1939743"/>
                <a:gd name="connsiteY6538" fmla="*/ 1371484 h 2523383"/>
                <a:gd name="connsiteX6539" fmla="*/ 199108 w 1939743"/>
                <a:gd name="connsiteY6539" fmla="*/ 1368410 h 2523383"/>
                <a:gd name="connsiteX6540" fmla="*/ 206845 w 1939743"/>
                <a:gd name="connsiteY6540" fmla="*/ 1360226 h 2523383"/>
                <a:gd name="connsiteX6541" fmla="*/ 209936 w 1939743"/>
                <a:gd name="connsiteY6541" fmla="*/ 1357942 h 2523383"/>
                <a:gd name="connsiteX6542" fmla="*/ 212619 w 1939743"/>
                <a:gd name="connsiteY6542" fmla="*/ 1357543 h 2523383"/>
                <a:gd name="connsiteX6543" fmla="*/ 214880 w 1939743"/>
                <a:gd name="connsiteY6543" fmla="*/ 1359037 h 2523383"/>
                <a:gd name="connsiteX6544" fmla="*/ 216625 w 1939743"/>
                <a:gd name="connsiteY6544" fmla="*/ 1358646 h 2523383"/>
                <a:gd name="connsiteX6545" fmla="*/ 218917 w 1939743"/>
                <a:gd name="connsiteY6545" fmla="*/ 1353999 h 2523383"/>
                <a:gd name="connsiteX6546" fmla="*/ 219824 w 1939743"/>
                <a:gd name="connsiteY6546" fmla="*/ 1351519 h 2523383"/>
                <a:gd name="connsiteX6547" fmla="*/ 221240 w 1939743"/>
                <a:gd name="connsiteY6547" fmla="*/ 1349367 h 2523383"/>
                <a:gd name="connsiteX6548" fmla="*/ 226967 w 1939743"/>
                <a:gd name="connsiteY6548" fmla="*/ 1344509 h 2523383"/>
                <a:gd name="connsiteX6549" fmla="*/ 230636 w 1939743"/>
                <a:gd name="connsiteY6549" fmla="*/ 1343469 h 2523383"/>
                <a:gd name="connsiteX6550" fmla="*/ 232874 w 1939743"/>
                <a:gd name="connsiteY6550" fmla="*/ 1344368 h 2523383"/>
                <a:gd name="connsiteX6551" fmla="*/ 235542 w 1939743"/>
                <a:gd name="connsiteY6551" fmla="*/ 1346387 h 2523383"/>
                <a:gd name="connsiteX6552" fmla="*/ 237740 w 1939743"/>
                <a:gd name="connsiteY6552" fmla="*/ 1347169 h 2523383"/>
                <a:gd name="connsiteX6553" fmla="*/ 240635 w 1939743"/>
                <a:gd name="connsiteY6553" fmla="*/ 1346574 h 2523383"/>
                <a:gd name="connsiteX6554" fmla="*/ 242794 w 1939743"/>
                <a:gd name="connsiteY6554" fmla="*/ 1346840 h 2523383"/>
                <a:gd name="connsiteX6555" fmla="*/ 243819 w 1939743"/>
                <a:gd name="connsiteY6555" fmla="*/ 1345862 h 2523383"/>
                <a:gd name="connsiteX6556" fmla="*/ 247512 w 1939743"/>
                <a:gd name="connsiteY6556" fmla="*/ 1340308 h 2523383"/>
                <a:gd name="connsiteX6557" fmla="*/ 248709 w 1939743"/>
                <a:gd name="connsiteY6557" fmla="*/ 1340253 h 2523383"/>
                <a:gd name="connsiteX6558" fmla="*/ 249859 w 1939743"/>
                <a:gd name="connsiteY6558" fmla="*/ 1341888 h 2523383"/>
                <a:gd name="connsiteX6559" fmla="*/ 251713 w 1939743"/>
                <a:gd name="connsiteY6559" fmla="*/ 1345917 h 2523383"/>
                <a:gd name="connsiteX6560" fmla="*/ 251721 w 1939743"/>
                <a:gd name="connsiteY6560" fmla="*/ 1347936 h 2523383"/>
                <a:gd name="connsiteX6561" fmla="*/ 249303 w 1939743"/>
                <a:gd name="connsiteY6561" fmla="*/ 1352825 h 2523383"/>
                <a:gd name="connsiteX6562" fmla="*/ 231505 w 1939743"/>
                <a:gd name="connsiteY6562" fmla="*/ 1366720 h 2523383"/>
                <a:gd name="connsiteX6563" fmla="*/ 226021 w 1939743"/>
                <a:gd name="connsiteY6563" fmla="*/ 1372673 h 2523383"/>
                <a:gd name="connsiteX6564" fmla="*/ 223306 w 1939743"/>
                <a:gd name="connsiteY6564" fmla="*/ 1374848 h 2523383"/>
                <a:gd name="connsiteX6565" fmla="*/ 220497 w 1939743"/>
                <a:gd name="connsiteY6565" fmla="*/ 1376077 h 2523383"/>
                <a:gd name="connsiteX6566" fmla="*/ 215052 w 1939743"/>
                <a:gd name="connsiteY6566" fmla="*/ 1377102 h 2523383"/>
                <a:gd name="connsiteX6567" fmla="*/ 212893 w 1939743"/>
                <a:gd name="connsiteY6567" fmla="*/ 1378306 h 2523383"/>
                <a:gd name="connsiteX6568" fmla="*/ 209231 w 1939743"/>
                <a:gd name="connsiteY6568" fmla="*/ 1379386 h 2523383"/>
                <a:gd name="connsiteX6569" fmla="*/ 200673 w 1939743"/>
                <a:gd name="connsiteY6569" fmla="*/ 1381279 h 2523383"/>
                <a:gd name="connsiteX6570" fmla="*/ 199030 w 1939743"/>
                <a:gd name="connsiteY6570" fmla="*/ 1382195 h 2523383"/>
                <a:gd name="connsiteX6571" fmla="*/ 197911 w 1939743"/>
                <a:gd name="connsiteY6571" fmla="*/ 1383266 h 2523383"/>
                <a:gd name="connsiteX6572" fmla="*/ 194836 w 1939743"/>
                <a:gd name="connsiteY6572" fmla="*/ 1390480 h 2523383"/>
                <a:gd name="connsiteX6573" fmla="*/ 193342 w 1939743"/>
                <a:gd name="connsiteY6573" fmla="*/ 1392827 h 2523383"/>
                <a:gd name="connsiteX6574" fmla="*/ 190400 w 1939743"/>
                <a:gd name="connsiteY6574" fmla="*/ 1396355 h 2523383"/>
                <a:gd name="connsiteX6575" fmla="*/ 187099 w 1939743"/>
                <a:gd name="connsiteY6575" fmla="*/ 1398514 h 2523383"/>
                <a:gd name="connsiteX6576" fmla="*/ 182585 w 1939743"/>
                <a:gd name="connsiteY6576" fmla="*/ 1399336 h 2523383"/>
                <a:gd name="connsiteX6577" fmla="*/ 179714 w 1939743"/>
                <a:gd name="connsiteY6577" fmla="*/ 1402684 h 2523383"/>
                <a:gd name="connsiteX6578" fmla="*/ 176412 w 1939743"/>
                <a:gd name="connsiteY6578" fmla="*/ 1409115 h 2523383"/>
                <a:gd name="connsiteX6579" fmla="*/ 173744 w 1939743"/>
                <a:gd name="connsiteY6579" fmla="*/ 1413574 h 2523383"/>
                <a:gd name="connsiteX6580" fmla="*/ 170701 w 1939743"/>
                <a:gd name="connsiteY6580" fmla="*/ 1417345 h 2523383"/>
                <a:gd name="connsiteX6581" fmla="*/ 167392 w 1939743"/>
                <a:gd name="connsiteY6581" fmla="*/ 1422258 h 2523383"/>
                <a:gd name="connsiteX6582" fmla="*/ 166531 w 1939743"/>
                <a:gd name="connsiteY6582" fmla="*/ 1424840 h 2523383"/>
                <a:gd name="connsiteX6583" fmla="*/ 167517 w 1939743"/>
                <a:gd name="connsiteY6583" fmla="*/ 1428228 h 2523383"/>
                <a:gd name="connsiteX6584" fmla="*/ 168065 w 1939743"/>
                <a:gd name="connsiteY6584" fmla="*/ 1429354 h 2523383"/>
                <a:gd name="connsiteX6585" fmla="*/ 171390 w 1939743"/>
                <a:gd name="connsiteY6585" fmla="*/ 1431177 h 2523383"/>
                <a:gd name="connsiteX6586" fmla="*/ 172680 w 1939743"/>
                <a:gd name="connsiteY6586" fmla="*/ 1430762 h 2523383"/>
                <a:gd name="connsiteX6587" fmla="*/ 171491 w 1939743"/>
                <a:gd name="connsiteY6587" fmla="*/ 1428955 h 2523383"/>
                <a:gd name="connsiteX6588" fmla="*/ 168698 w 1939743"/>
                <a:gd name="connsiteY6588" fmla="*/ 1426334 h 2523383"/>
                <a:gd name="connsiteX6589" fmla="*/ 168323 w 1939743"/>
                <a:gd name="connsiteY6589" fmla="*/ 1425388 h 2523383"/>
                <a:gd name="connsiteX6590" fmla="*/ 169042 w 1939743"/>
                <a:gd name="connsiteY6590" fmla="*/ 1424645 h 2523383"/>
                <a:gd name="connsiteX6591" fmla="*/ 182170 w 1939743"/>
                <a:gd name="connsiteY6591" fmla="*/ 1426624 h 2523383"/>
                <a:gd name="connsiteX6592" fmla="*/ 184987 w 1939743"/>
                <a:gd name="connsiteY6592" fmla="*/ 1424629 h 2523383"/>
                <a:gd name="connsiteX6593" fmla="*/ 185972 w 1939743"/>
                <a:gd name="connsiteY6593" fmla="*/ 1422931 h 2523383"/>
                <a:gd name="connsiteX6594" fmla="*/ 185761 w 1939743"/>
                <a:gd name="connsiteY6594" fmla="*/ 1422063 h 2523383"/>
                <a:gd name="connsiteX6595" fmla="*/ 182202 w 1939743"/>
                <a:gd name="connsiteY6595" fmla="*/ 1421703 h 2523383"/>
                <a:gd name="connsiteX6596" fmla="*/ 181435 w 1939743"/>
                <a:gd name="connsiteY6596" fmla="*/ 1420083 h 2523383"/>
                <a:gd name="connsiteX6597" fmla="*/ 180871 w 1939743"/>
                <a:gd name="connsiteY6597" fmla="*/ 1417032 h 2523383"/>
                <a:gd name="connsiteX6598" fmla="*/ 180754 w 1939743"/>
                <a:gd name="connsiteY6598" fmla="*/ 1414599 h 2523383"/>
                <a:gd name="connsiteX6599" fmla="*/ 181075 w 1939743"/>
                <a:gd name="connsiteY6599" fmla="*/ 1412792 h 2523383"/>
                <a:gd name="connsiteX6600" fmla="*/ 181881 w 1939743"/>
                <a:gd name="connsiteY6600" fmla="*/ 1410492 h 2523383"/>
                <a:gd name="connsiteX6601" fmla="*/ 185699 w 1939743"/>
                <a:gd name="connsiteY6601" fmla="*/ 1406713 h 2523383"/>
                <a:gd name="connsiteX6602" fmla="*/ 189806 w 1939743"/>
                <a:gd name="connsiteY6602" fmla="*/ 1405094 h 2523383"/>
                <a:gd name="connsiteX6603" fmla="*/ 192967 w 1939743"/>
                <a:gd name="connsiteY6603" fmla="*/ 1402950 h 2523383"/>
                <a:gd name="connsiteX6604" fmla="*/ 194719 w 1939743"/>
                <a:gd name="connsiteY6604" fmla="*/ 1400924 h 2523383"/>
                <a:gd name="connsiteX6605" fmla="*/ 199437 w 1939743"/>
                <a:gd name="connsiteY6605" fmla="*/ 1397450 h 2523383"/>
                <a:gd name="connsiteX6606" fmla="*/ 201330 w 1939743"/>
                <a:gd name="connsiteY6606" fmla="*/ 1394626 h 2523383"/>
                <a:gd name="connsiteX6607" fmla="*/ 202347 w 1939743"/>
                <a:gd name="connsiteY6607" fmla="*/ 1392428 h 2523383"/>
                <a:gd name="connsiteX6608" fmla="*/ 202472 w 1939743"/>
                <a:gd name="connsiteY6608" fmla="*/ 1391332 h 2523383"/>
                <a:gd name="connsiteX6609" fmla="*/ 201619 w 1939743"/>
                <a:gd name="connsiteY6609" fmla="*/ 1390534 h 2523383"/>
                <a:gd name="connsiteX6610" fmla="*/ 202316 w 1939743"/>
                <a:gd name="connsiteY6610" fmla="*/ 1388641 h 2523383"/>
                <a:gd name="connsiteX6611" fmla="*/ 205750 w 1939743"/>
                <a:gd name="connsiteY6611" fmla="*/ 1386943 h 2523383"/>
                <a:gd name="connsiteX6612" fmla="*/ 207260 w 1939743"/>
                <a:gd name="connsiteY6612" fmla="*/ 1386795 h 2523383"/>
                <a:gd name="connsiteX6613" fmla="*/ 212095 w 1939743"/>
                <a:gd name="connsiteY6613" fmla="*/ 1388422 h 2523383"/>
                <a:gd name="connsiteX6614" fmla="*/ 212971 w 1939743"/>
                <a:gd name="connsiteY6614" fmla="*/ 1389689 h 2523383"/>
                <a:gd name="connsiteX6615" fmla="*/ 212494 w 1939743"/>
                <a:gd name="connsiteY6615" fmla="*/ 1393046 h 2523383"/>
                <a:gd name="connsiteX6616" fmla="*/ 213167 w 1939743"/>
                <a:gd name="connsiteY6616" fmla="*/ 1392889 h 2523383"/>
                <a:gd name="connsiteX6617" fmla="*/ 215029 w 1939743"/>
                <a:gd name="connsiteY6617" fmla="*/ 1388618 h 2523383"/>
                <a:gd name="connsiteX6618" fmla="*/ 216069 w 1939743"/>
                <a:gd name="connsiteY6618" fmla="*/ 1387194 h 2523383"/>
                <a:gd name="connsiteX6619" fmla="*/ 217141 w 1939743"/>
                <a:gd name="connsiteY6619" fmla="*/ 1386912 h 2523383"/>
                <a:gd name="connsiteX6620" fmla="*/ 218228 w 1939743"/>
                <a:gd name="connsiteY6620" fmla="*/ 1387460 h 2523383"/>
                <a:gd name="connsiteX6621" fmla="*/ 219331 w 1939743"/>
                <a:gd name="connsiteY6621" fmla="*/ 1388837 h 2523383"/>
                <a:gd name="connsiteX6622" fmla="*/ 219926 w 1939743"/>
                <a:gd name="connsiteY6622" fmla="*/ 1392936 h 2523383"/>
                <a:gd name="connsiteX6623" fmla="*/ 220020 w 1939743"/>
                <a:gd name="connsiteY6623" fmla="*/ 1399743 h 2523383"/>
                <a:gd name="connsiteX6624" fmla="*/ 220270 w 1939743"/>
                <a:gd name="connsiteY6624" fmla="*/ 1402481 h 2523383"/>
                <a:gd name="connsiteX6625" fmla="*/ 221506 w 1939743"/>
                <a:gd name="connsiteY6625" fmla="*/ 1397787 h 2523383"/>
                <a:gd name="connsiteX6626" fmla="*/ 222367 w 1939743"/>
                <a:gd name="connsiteY6626" fmla="*/ 1395604 h 2523383"/>
                <a:gd name="connsiteX6627" fmla="*/ 227077 w 1939743"/>
                <a:gd name="connsiteY6627" fmla="*/ 1385543 h 2523383"/>
                <a:gd name="connsiteX6628" fmla="*/ 230253 w 1939743"/>
                <a:gd name="connsiteY6628" fmla="*/ 1380004 h 2523383"/>
                <a:gd name="connsiteX6629" fmla="*/ 233821 w 1939743"/>
                <a:gd name="connsiteY6629" fmla="*/ 1374582 h 2523383"/>
                <a:gd name="connsiteX6630" fmla="*/ 239000 w 1939743"/>
                <a:gd name="connsiteY6630" fmla="*/ 1370514 h 2523383"/>
                <a:gd name="connsiteX6631" fmla="*/ 250977 w 1939743"/>
                <a:gd name="connsiteY6631" fmla="*/ 1363747 h 2523383"/>
                <a:gd name="connsiteX6632" fmla="*/ 257721 w 1939743"/>
                <a:gd name="connsiteY6632" fmla="*/ 1361916 h 2523383"/>
                <a:gd name="connsiteX6633" fmla="*/ 261140 w 1939743"/>
                <a:gd name="connsiteY6633" fmla="*/ 1360226 h 2523383"/>
                <a:gd name="connsiteX6634" fmla="*/ 262814 w 1939743"/>
                <a:gd name="connsiteY6634" fmla="*/ 1358756 h 2523383"/>
                <a:gd name="connsiteX6635" fmla="*/ 263878 w 1939743"/>
                <a:gd name="connsiteY6635" fmla="*/ 1356940 h 2523383"/>
                <a:gd name="connsiteX6636" fmla="*/ 265756 w 1939743"/>
                <a:gd name="connsiteY6636" fmla="*/ 1354844 h 2523383"/>
                <a:gd name="connsiteX6637" fmla="*/ 266092 w 1939743"/>
                <a:gd name="connsiteY6637" fmla="*/ 1355016 h 2523383"/>
                <a:gd name="connsiteX6638" fmla="*/ 265365 w 1939743"/>
                <a:gd name="connsiteY6638" fmla="*/ 1359405 h 2523383"/>
                <a:gd name="connsiteX6639" fmla="*/ 264880 w 1939743"/>
                <a:gd name="connsiteY6639" fmla="*/ 1360672 h 2523383"/>
                <a:gd name="connsiteX6640" fmla="*/ 260491 w 1939743"/>
                <a:gd name="connsiteY6640" fmla="*/ 1363379 h 2523383"/>
                <a:gd name="connsiteX6641" fmla="*/ 260060 w 1939743"/>
                <a:gd name="connsiteY6641" fmla="*/ 1365445 h 2523383"/>
                <a:gd name="connsiteX6642" fmla="*/ 260538 w 1939743"/>
                <a:gd name="connsiteY6642" fmla="*/ 1368621 h 2523383"/>
                <a:gd name="connsiteX6643" fmla="*/ 261296 w 1939743"/>
                <a:gd name="connsiteY6643" fmla="*/ 1370710 h 2523383"/>
                <a:gd name="connsiteX6644" fmla="*/ 262337 w 1939743"/>
                <a:gd name="connsiteY6644" fmla="*/ 1371719 h 2523383"/>
                <a:gd name="connsiteX6645" fmla="*/ 264152 w 1939743"/>
                <a:gd name="connsiteY6645" fmla="*/ 1371007 h 2523383"/>
                <a:gd name="connsiteX6646" fmla="*/ 266757 w 1939743"/>
                <a:gd name="connsiteY6646" fmla="*/ 1368558 h 2523383"/>
                <a:gd name="connsiteX6647" fmla="*/ 269996 w 1939743"/>
                <a:gd name="connsiteY6647" fmla="*/ 1364803 h 2523383"/>
                <a:gd name="connsiteX6648" fmla="*/ 276998 w 1939743"/>
                <a:gd name="connsiteY6648" fmla="*/ 1355235 h 2523383"/>
                <a:gd name="connsiteX6649" fmla="*/ 277600 w 1939743"/>
                <a:gd name="connsiteY6649" fmla="*/ 1353475 h 2523383"/>
                <a:gd name="connsiteX6650" fmla="*/ 279369 w 1939743"/>
                <a:gd name="connsiteY6650" fmla="*/ 1345730 h 2523383"/>
                <a:gd name="connsiteX6651" fmla="*/ 283382 w 1939743"/>
                <a:gd name="connsiteY6651" fmla="*/ 1342295 h 2523383"/>
                <a:gd name="connsiteX6652" fmla="*/ 290650 w 1939743"/>
                <a:gd name="connsiteY6652" fmla="*/ 1338383 h 2523383"/>
                <a:gd name="connsiteX6653" fmla="*/ 292434 w 1939743"/>
                <a:gd name="connsiteY6653" fmla="*/ 1335888 h 2523383"/>
                <a:gd name="connsiteX6654" fmla="*/ 286065 w 1939743"/>
                <a:gd name="connsiteY6654" fmla="*/ 1333768 h 2523383"/>
                <a:gd name="connsiteX6655" fmla="*/ 284743 w 1939743"/>
                <a:gd name="connsiteY6655" fmla="*/ 1332304 h 2523383"/>
                <a:gd name="connsiteX6656" fmla="*/ 284540 w 1939743"/>
                <a:gd name="connsiteY6656" fmla="*/ 1331428 h 2523383"/>
                <a:gd name="connsiteX6657" fmla="*/ 285745 w 1939743"/>
                <a:gd name="connsiteY6657" fmla="*/ 1329183 h 2523383"/>
                <a:gd name="connsiteX6658" fmla="*/ 282834 w 1939743"/>
                <a:gd name="connsiteY6658" fmla="*/ 1326945 h 2523383"/>
                <a:gd name="connsiteX6659" fmla="*/ 281763 w 1939743"/>
                <a:gd name="connsiteY6659" fmla="*/ 1325569 h 2523383"/>
                <a:gd name="connsiteX6660" fmla="*/ 281809 w 1939743"/>
                <a:gd name="connsiteY6660" fmla="*/ 1321547 h 2523383"/>
                <a:gd name="connsiteX6661" fmla="*/ 282701 w 1939743"/>
                <a:gd name="connsiteY6661" fmla="*/ 1318653 h 2523383"/>
                <a:gd name="connsiteX6662" fmla="*/ 284610 w 1939743"/>
                <a:gd name="connsiteY6662" fmla="*/ 1315844 h 2523383"/>
                <a:gd name="connsiteX6663" fmla="*/ 285698 w 1939743"/>
                <a:gd name="connsiteY6663" fmla="*/ 1315351 h 2523383"/>
                <a:gd name="connsiteX6664" fmla="*/ 288538 w 1939743"/>
                <a:gd name="connsiteY6664" fmla="*/ 1316986 h 2523383"/>
                <a:gd name="connsiteX6665" fmla="*/ 290932 w 1939743"/>
                <a:gd name="connsiteY6665" fmla="*/ 1319091 h 2523383"/>
                <a:gd name="connsiteX6666" fmla="*/ 299185 w 1939743"/>
                <a:gd name="connsiteY6666" fmla="*/ 1328815 h 2523383"/>
                <a:gd name="connsiteX6667" fmla="*/ 302502 w 1939743"/>
                <a:gd name="connsiteY6667" fmla="*/ 1333541 h 2523383"/>
                <a:gd name="connsiteX6668" fmla="*/ 304427 w 1939743"/>
                <a:gd name="connsiteY6668" fmla="*/ 1337233 h 2523383"/>
                <a:gd name="connsiteX6669" fmla="*/ 309074 w 1939743"/>
                <a:gd name="connsiteY6669" fmla="*/ 1348710 h 2523383"/>
                <a:gd name="connsiteX6670" fmla="*/ 311124 w 1939743"/>
                <a:gd name="connsiteY6670" fmla="*/ 1355298 h 2523383"/>
                <a:gd name="connsiteX6671" fmla="*/ 312767 w 1939743"/>
                <a:gd name="connsiteY6671" fmla="*/ 1362049 h 2523383"/>
                <a:gd name="connsiteX6672" fmla="*/ 314386 w 1939743"/>
                <a:gd name="connsiteY6672" fmla="*/ 1366900 h 2523383"/>
                <a:gd name="connsiteX6673" fmla="*/ 315982 w 1939743"/>
                <a:gd name="connsiteY6673" fmla="*/ 1369865 h 2523383"/>
                <a:gd name="connsiteX6674" fmla="*/ 323923 w 1939743"/>
                <a:gd name="connsiteY6674" fmla="*/ 1381537 h 2523383"/>
                <a:gd name="connsiteX6675" fmla="*/ 328015 w 1939743"/>
                <a:gd name="connsiteY6675" fmla="*/ 1386435 h 2523383"/>
                <a:gd name="connsiteX6676" fmla="*/ 331449 w 1939743"/>
                <a:gd name="connsiteY6676" fmla="*/ 1389470 h 2523383"/>
                <a:gd name="connsiteX6677" fmla="*/ 335392 w 1939743"/>
                <a:gd name="connsiteY6677" fmla="*/ 1391872 h 2523383"/>
                <a:gd name="connsiteX6678" fmla="*/ 339844 w 1939743"/>
                <a:gd name="connsiteY6678" fmla="*/ 1393640 h 2523383"/>
                <a:gd name="connsiteX6679" fmla="*/ 342879 w 1939743"/>
                <a:gd name="connsiteY6679" fmla="*/ 1393789 h 2523383"/>
                <a:gd name="connsiteX6680" fmla="*/ 347597 w 1939743"/>
                <a:gd name="connsiteY6680" fmla="*/ 1388884 h 2523383"/>
                <a:gd name="connsiteX6681" fmla="*/ 347706 w 1939743"/>
                <a:gd name="connsiteY6681" fmla="*/ 1385645 h 2523383"/>
                <a:gd name="connsiteX6682" fmla="*/ 345625 w 1939743"/>
                <a:gd name="connsiteY6682" fmla="*/ 1380231 h 2523383"/>
                <a:gd name="connsiteX6683" fmla="*/ 343529 w 1939743"/>
                <a:gd name="connsiteY6683" fmla="*/ 1376468 h 2523383"/>
                <a:gd name="connsiteX6684" fmla="*/ 343779 w 1939743"/>
                <a:gd name="connsiteY6684" fmla="*/ 1374168 h 2523383"/>
                <a:gd name="connsiteX6685" fmla="*/ 346548 w 1939743"/>
                <a:gd name="connsiteY6685" fmla="*/ 1369748 h 2523383"/>
                <a:gd name="connsiteX6686" fmla="*/ 346361 w 1939743"/>
                <a:gd name="connsiteY6686" fmla="*/ 1368206 h 2523383"/>
                <a:gd name="connsiteX6687" fmla="*/ 346947 w 1939743"/>
                <a:gd name="connsiteY6687" fmla="*/ 1363630 h 2523383"/>
                <a:gd name="connsiteX6688" fmla="*/ 348864 w 1939743"/>
                <a:gd name="connsiteY6688" fmla="*/ 1364506 h 2523383"/>
                <a:gd name="connsiteX6689" fmla="*/ 349615 w 1939743"/>
                <a:gd name="connsiteY6689" fmla="*/ 1364326 h 2523383"/>
                <a:gd name="connsiteX6690" fmla="*/ 350687 w 1939743"/>
                <a:gd name="connsiteY6690" fmla="*/ 1362644 h 2523383"/>
                <a:gd name="connsiteX6691" fmla="*/ 352064 w 1939743"/>
                <a:gd name="connsiteY6691" fmla="*/ 1359452 h 2523383"/>
                <a:gd name="connsiteX6692" fmla="*/ 353801 w 1939743"/>
                <a:gd name="connsiteY6692" fmla="*/ 1356807 h 2523383"/>
                <a:gd name="connsiteX6693" fmla="*/ 355897 w 1939743"/>
                <a:gd name="connsiteY6693" fmla="*/ 1354711 h 2523383"/>
                <a:gd name="connsiteX6694" fmla="*/ 356461 w 1939743"/>
                <a:gd name="connsiteY6694" fmla="*/ 1353334 h 2523383"/>
                <a:gd name="connsiteX6695" fmla="*/ 354380 w 1939743"/>
                <a:gd name="connsiteY6695" fmla="*/ 1352340 h 2523383"/>
                <a:gd name="connsiteX6696" fmla="*/ 353120 w 1939743"/>
                <a:gd name="connsiteY6696" fmla="*/ 1352340 h 2523383"/>
                <a:gd name="connsiteX6697" fmla="*/ 352181 w 1939743"/>
                <a:gd name="connsiteY6697" fmla="*/ 1351887 h 2523383"/>
                <a:gd name="connsiteX6698" fmla="*/ 351571 w 1939743"/>
                <a:gd name="connsiteY6698" fmla="*/ 1350987 h 2523383"/>
                <a:gd name="connsiteX6699" fmla="*/ 352400 w 1939743"/>
                <a:gd name="connsiteY6699" fmla="*/ 1350009 h 2523383"/>
                <a:gd name="connsiteX6700" fmla="*/ 356954 w 1939743"/>
                <a:gd name="connsiteY6700" fmla="*/ 1347537 h 2523383"/>
                <a:gd name="connsiteX6701" fmla="*/ 357806 w 1939743"/>
                <a:gd name="connsiteY6701" fmla="*/ 1345166 h 2523383"/>
                <a:gd name="connsiteX6702" fmla="*/ 359261 w 1939743"/>
                <a:gd name="connsiteY6702" fmla="*/ 1343586 h 2523383"/>
                <a:gd name="connsiteX6703" fmla="*/ 361131 w 1939743"/>
                <a:gd name="connsiteY6703" fmla="*/ 1342952 h 2523383"/>
                <a:gd name="connsiteX6704" fmla="*/ 362281 w 1939743"/>
                <a:gd name="connsiteY6704" fmla="*/ 1343609 h 2523383"/>
                <a:gd name="connsiteX6705" fmla="*/ 363557 w 1939743"/>
                <a:gd name="connsiteY6705" fmla="*/ 1345573 h 2523383"/>
                <a:gd name="connsiteX6706" fmla="*/ 363619 w 1939743"/>
                <a:gd name="connsiteY6706" fmla="*/ 1348710 h 2523383"/>
                <a:gd name="connsiteX6707" fmla="*/ 363056 w 1939743"/>
                <a:gd name="connsiteY6707" fmla="*/ 1353803 h 2523383"/>
                <a:gd name="connsiteX6708" fmla="*/ 362954 w 1939743"/>
                <a:gd name="connsiteY6708" fmla="*/ 1357903 h 2523383"/>
                <a:gd name="connsiteX6709" fmla="*/ 364386 w 1939743"/>
                <a:gd name="connsiteY6709" fmla="*/ 1367518 h 2523383"/>
                <a:gd name="connsiteX6710" fmla="*/ 365653 w 1939743"/>
                <a:gd name="connsiteY6710" fmla="*/ 1369607 h 2523383"/>
                <a:gd name="connsiteX6711" fmla="*/ 370582 w 1939743"/>
                <a:gd name="connsiteY6711" fmla="*/ 1372423 h 2523383"/>
                <a:gd name="connsiteX6712" fmla="*/ 370277 w 1939743"/>
                <a:gd name="connsiteY6712" fmla="*/ 1374747 h 2523383"/>
                <a:gd name="connsiteX6713" fmla="*/ 364574 w 1939743"/>
                <a:gd name="connsiteY6713" fmla="*/ 1384761 h 2523383"/>
                <a:gd name="connsiteX6714" fmla="*/ 363353 w 1939743"/>
                <a:gd name="connsiteY6714" fmla="*/ 1387202 h 2523383"/>
                <a:gd name="connsiteX6715" fmla="*/ 362751 w 1939743"/>
                <a:gd name="connsiteY6715" fmla="*/ 1389056 h 2523383"/>
                <a:gd name="connsiteX6716" fmla="*/ 362954 w 1939743"/>
                <a:gd name="connsiteY6716" fmla="*/ 1390620 h 2523383"/>
                <a:gd name="connsiteX6717" fmla="*/ 363963 w 1939743"/>
                <a:gd name="connsiteY6717" fmla="*/ 1391903 h 2523383"/>
                <a:gd name="connsiteX6718" fmla="*/ 365896 w 1939743"/>
                <a:gd name="connsiteY6718" fmla="*/ 1392811 h 2523383"/>
                <a:gd name="connsiteX6719" fmla="*/ 370871 w 1939743"/>
                <a:gd name="connsiteY6719" fmla="*/ 1393179 h 2523383"/>
                <a:gd name="connsiteX6720" fmla="*/ 372233 w 1939743"/>
                <a:gd name="connsiteY6720" fmla="*/ 1392310 h 2523383"/>
                <a:gd name="connsiteX6721" fmla="*/ 381902 w 1939743"/>
                <a:gd name="connsiteY6721" fmla="*/ 1392029 h 2523383"/>
                <a:gd name="connsiteX6722" fmla="*/ 383678 w 1939743"/>
                <a:gd name="connsiteY6722" fmla="*/ 1391285 h 2523383"/>
                <a:gd name="connsiteX6723" fmla="*/ 385173 w 1939743"/>
                <a:gd name="connsiteY6723" fmla="*/ 1389369 h 2523383"/>
                <a:gd name="connsiteX6724" fmla="*/ 387348 w 1939743"/>
                <a:gd name="connsiteY6724" fmla="*/ 1384581 h 2523383"/>
                <a:gd name="connsiteX6725" fmla="*/ 389812 w 1939743"/>
                <a:gd name="connsiteY6725" fmla="*/ 1383118 h 2523383"/>
                <a:gd name="connsiteX6726" fmla="*/ 390587 w 1939743"/>
                <a:gd name="connsiteY6726" fmla="*/ 1381772 h 2523383"/>
                <a:gd name="connsiteX6727" fmla="*/ 392104 w 1939743"/>
                <a:gd name="connsiteY6727" fmla="*/ 1376045 h 2523383"/>
                <a:gd name="connsiteX6728" fmla="*/ 392855 w 1939743"/>
                <a:gd name="connsiteY6728" fmla="*/ 1369372 h 2523383"/>
                <a:gd name="connsiteX6729" fmla="*/ 393598 w 1939743"/>
                <a:gd name="connsiteY6729" fmla="*/ 1366563 h 2523383"/>
                <a:gd name="connsiteX6730" fmla="*/ 394717 w 1939743"/>
                <a:gd name="connsiteY6730" fmla="*/ 1364811 h 2523383"/>
                <a:gd name="connsiteX6731" fmla="*/ 396235 w 1939743"/>
                <a:gd name="connsiteY6731" fmla="*/ 1364248 h 2523383"/>
                <a:gd name="connsiteX6732" fmla="*/ 399998 w 1939743"/>
                <a:gd name="connsiteY6732" fmla="*/ 1364905 h 2523383"/>
                <a:gd name="connsiteX6733" fmla="*/ 401766 w 1939743"/>
                <a:gd name="connsiteY6733" fmla="*/ 1364334 h 2523383"/>
                <a:gd name="connsiteX6734" fmla="*/ 408737 w 1939743"/>
                <a:gd name="connsiteY6734" fmla="*/ 1364905 h 2523383"/>
                <a:gd name="connsiteX6735" fmla="*/ 415708 w 1939743"/>
                <a:gd name="connsiteY6735" fmla="*/ 1364412 h 2523383"/>
                <a:gd name="connsiteX6736" fmla="*/ 422913 w 1939743"/>
                <a:gd name="connsiteY6736" fmla="*/ 1365601 h 2523383"/>
                <a:gd name="connsiteX6737" fmla="*/ 427537 w 1939743"/>
                <a:gd name="connsiteY6737" fmla="*/ 1366978 h 2523383"/>
                <a:gd name="connsiteX6738" fmla="*/ 431816 w 1939743"/>
                <a:gd name="connsiteY6738" fmla="*/ 1369145 h 2523383"/>
                <a:gd name="connsiteX6739" fmla="*/ 440023 w 1939743"/>
                <a:gd name="connsiteY6739" fmla="*/ 1374277 h 2523383"/>
                <a:gd name="connsiteX6740" fmla="*/ 443269 w 1939743"/>
                <a:gd name="connsiteY6740" fmla="*/ 1377023 h 2523383"/>
                <a:gd name="connsiteX6741" fmla="*/ 454731 w 1939743"/>
                <a:gd name="connsiteY6741" fmla="*/ 1389330 h 2523383"/>
                <a:gd name="connsiteX6742" fmla="*/ 458079 w 1939743"/>
                <a:gd name="connsiteY6742" fmla="*/ 1391825 h 2523383"/>
                <a:gd name="connsiteX6743" fmla="*/ 464385 w 1939743"/>
                <a:gd name="connsiteY6743" fmla="*/ 1394204 h 2523383"/>
                <a:gd name="connsiteX6744" fmla="*/ 485993 w 1939743"/>
                <a:gd name="connsiteY6744" fmla="*/ 1399492 h 2523383"/>
                <a:gd name="connsiteX6745" fmla="*/ 488708 w 1939743"/>
                <a:gd name="connsiteY6745" fmla="*/ 1400908 h 2523383"/>
                <a:gd name="connsiteX6746" fmla="*/ 494403 w 1939743"/>
                <a:gd name="connsiteY6746" fmla="*/ 1406432 h 2523383"/>
                <a:gd name="connsiteX6747" fmla="*/ 498323 w 1939743"/>
                <a:gd name="connsiteY6747" fmla="*/ 1409639 h 2523383"/>
                <a:gd name="connsiteX6748" fmla="*/ 502978 w 1939743"/>
                <a:gd name="connsiteY6748" fmla="*/ 1412698 h 2523383"/>
                <a:gd name="connsiteX6749" fmla="*/ 508791 w 1939743"/>
                <a:gd name="connsiteY6749" fmla="*/ 1415335 h 2523383"/>
                <a:gd name="connsiteX6750" fmla="*/ 520189 w 1939743"/>
                <a:gd name="connsiteY6750" fmla="*/ 1419309 h 2523383"/>
                <a:gd name="connsiteX6751" fmla="*/ 522044 w 1939743"/>
                <a:gd name="connsiteY6751" fmla="*/ 1420623 h 2523383"/>
                <a:gd name="connsiteX6752" fmla="*/ 524132 w 1939743"/>
                <a:gd name="connsiteY6752" fmla="*/ 1421007 h 2523383"/>
                <a:gd name="connsiteX6753" fmla="*/ 526456 w 1939743"/>
                <a:gd name="connsiteY6753" fmla="*/ 1420467 h 2523383"/>
                <a:gd name="connsiteX6754" fmla="*/ 536900 w 1939743"/>
                <a:gd name="connsiteY6754" fmla="*/ 1422736 h 2523383"/>
                <a:gd name="connsiteX6755" fmla="*/ 539654 w 1939743"/>
                <a:gd name="connsiteY6755" fmla="*/ 1422626 h 2523383"/>
                <a:gd name="connsiteX6756" fmla="*/ 541641 w 1939743"/>
                <a:gd name="connsiteY6756" fmla="*/ 1423048 h 2523383"/>
                <a:gd name="connsiteX6757" fmla="*/ 544090 w 1939743"/>
                <a:gd name="connsiteY6757" fmla="*/ 1424676 h 2523383"/>
                <a:gd name="connsiteX6758" fmla="*/ 547673 w 1939743"/>
                <a:gd name="connsiteY6758" fmla="*/ 1425278 h 2523383"/>
                <a:gd name="connsiteX6759" fmla="*/ 547548 w 1939743"/>
                <a:gd name="connsiteY6759" fmla="*/ 1424152 h 2523383"/>
                <a:gd name="connsiteX6760" fmla="*/ 543456 w 1939743"/>
                <a:gd name="connsiteY6760" fmla="*/ 1417909 h 2523383"/>
                <a:gd name="connsiteX6761" fmla="*/ 543636 w 1939743"/>
                <a:gd name="connsiteY6761" fmla="*/ 1416923 h 2523383"/>
                <a:gd name="connsiteX6762" fmla="*/ 545318 w 1939743"/>
                <a:gd name="connsiteY6762" fmla="*/ 1416845 h 2523383"/>
                <a:gd name="connsiteX6763" fmla="*/ 550380 w 1939743"/>
                <a:gd name="connsiteY6763" fmla="*/ 1417893 h 2523383"/>
                <a:gd name="connsiteX6764" fmla="*/ 551538 w 1939743"/>
                <a:gd name="connsiteY6764" fmla="*/ 1416109 h 2523383"/>
                <a:gd name="connsiteX6765" fmla="*/ 553228 w 1939743"/>
                <a:gd name="connsiteY6765" fmla="*/ 1416148 h 2523383"/>
                <a:gd name="connsiteX6766" fmla="*/ 557077 w 1939743"/>
                <a:gd name="connsiteY6766" fmla="*/ 1417009 h 2523383"/>
                <a:gd name="connsiteX6767" fmla="*/ 561223 w 1939743"/>
                <a:gd name="connsiteY6767" fmla="*/ 1418941 h 2523383"/>
                <a:gd name="connsiteX6768" fmla="*/ 565667 w 1939743"/>
                <a:gd name="connsiteY6768" fmla="*/ 1421930 h 2523383"/>
                <a:gd name="connsiteX6769" fmla="*/ 571073 w 1939743"/>
                <a:gd name="connsiteY6769" fmla="*/ 1424480 h 2523383"/>
                <a:gd name="connsiteX6770" fmla="*/ 579272 w 1939743"/>
                <a:gd name="connsiteY6770" fmla="*/ 1430786 h 2523383"/>
                <a:gd name="connsiteX6771" fmla="*/ 583802 w 1939743"/>
                <a:gd name="connsiteY6771" fmla="*/ 1436012 h 2523383"/>
                <a:gd name="connsiteX6772" fmla="*/ 588097 w 1939743"/>
                <a:gd name="connsiteY6772" fmla="*/ 1442482 h 2523383"/>
                <a:gd name="connsiteX6773" fmla="*/ 590452 w 1939743"/>
                <a:gd name="connsiteY6773" fmla="*/ 1446957 h 2523383"/>
                <a:gd name="connsiteX6774" fmla="*/ 590866 w 1939743"/>
                <a:gd name="connsiteY6774" fmla="*/ 1449460 h 2523383"/>
                <a:gd name="connsiteX6775" fmla="*/ 591766 w 1939743"/>
                <a:gd name="connsiteY6775" fmla="*/ 1450697 h 2523383"/>
                <a:gd name="connsiteX6776" fmla="*/ 593143 w 1939743"/>
                <a:gd name="connsiteY6776" fmla="*/ 1450681 h 2523383"/>
                <a:gd name="connsiteX6777" fmla="*/ 593667 w 1939743"/>
                <a:gd name="connsiteY6777" fmla="*/ 1451627 h 2523383"/>
                <a:gd name="connsiteX6778" fmla="*/ 592431 w 1939743"/>
                <a:gd name="connsiteY6778" fmla="*/ 1457135 h 2523383"/>
                <a:gd name="connsiteX6779" fmla="*/ 591719 w 1939743"/>
                <a:gd name="connsiteY6779" fmla="*/ 1458504 h 2523383"/>
                <a:gd name="connsiteX6780" fmla="*/ 590780 w 1939743"/>
                <a:gd name="connsiteY6780" fmla="*/ 1459490 h 2523383"/>
                <a:gd name="connsiteX6781" fmla="*/ 586853 w 1939743"/>
                <a:gd name="connsiteY6781" fmla="*/ 1460609 h 2523383"/>
                <a:gd name="connsiteX6782" fmla="*/ 576088 w 1939743"/>
                <a:gd name="connsiteY6782" fmla="*/ 1459287 h 2523383"/>
                <a:gd name="connsiteX6783" fmla="*/ 574179 w 1939743"/>
                <a:gd name="connsiteY6783" fmla="*/ 1463715 h 2523383"/>
                <a:gd name="connsiteX6784" fmla="*/ 568147 w 1939743"/>
                <a:gd name="connsiteY6784" fmla="*/ 1467447 h 2523383"/>
                <a:gd name="connsiteX6785" fmla="*/ 567075 w 1939743"/>
                <a:gd name="connsiteY6785" fmla="*/ 1469074 h 2523383"/>
                <a:gd name="connsiteX6786" fmla="*/ 566833 w 1939743"/>
                <a:gd name="connsiteY6786" fmla="*/ 1470255 h 2523383"/>
                <a:gd name="connsiteX6787" fmla="*/ 567271 w 1939743"/>
                <a:gd name="connsiteY6787" fmla="*/ 1474112 h 2523383"/>
                <a:gd name="connsiteX6788" fmla="*/ 566504 w 1939743"/>
                <a:gd name="connsiteY6788" fmla="*/ 1475286 h 2523383"/>
                <a:gd name="connsiteX6789" fmla="*/ 561560 w 1939743"/>
                <a:gd name="connsiteY6789" fmla="*/ 1479667 h 2523383"/>
                <a:gd name="connsiteX6790" fmla="*/ 561396 w 1939743"/>
                <a:gd name="connsiteY6790" fmla="*/ 1480903 h 2523383"/>
                <a:gd name="connsiteX6791" fmla="*/ 564603 w 1939743"/>
                <a:gd name="connsiteY6791" fmla="*/ 1482694 h 2523383"/>
                <a:gd name="connsiteX6792" fmla="*/ 568014 w 1939743"/>
                <a:gd name="connsiteY6792" fmla="*/ 1485746 h 2523383"/>
                <a:gd name="connsiteX6793" fmla="*/ 570698 w 1939743"/>
                <a:gd name="connsiteY6793" fmla="*/ 1486489 h 2523383"/>
                <a:gd name="connsiteX6794" fmla="*/ 574085 w 1939743"/>
                <a:gd name="connsiteY6794" fmla="*/ 1486074 h 2523383"/>
                <a:gd name="connsiteX6795" fmla="*/ 578341 w 1939743"/>
                <a:gd name="connsiteY6795" fmla="*/ 1487146 h 2523383"/>
                <a:gd name="connsiteX6796" fmla="*/ 583465 w 1939743"/>
                <a:gd name="connsiteY6796" fmla="*/ 1489696 h 2523383"/>
                <a:gd name="connsiteX6797" fmla="*/ 587033 w 1939743"/>
                <a:gd name="connsiteY6797" fmla="*/ 1490854 h 2523383"/>
                <a:gd name="connsiteX6798" fmla="*/ 589036 w 1939743"/>
                <a:gd name="connsiteY6798" fmla="*/ 1490635 h 2523383"/>
                <a:gd name="connsiteX6799" fmla="*/ 591774 w 1939743"/>
                <a:gd name="connsiteY6799" fmla="*/ 1491105 h 2523383"/>
                <a:gd name="connsiteX6800" fmla="*/ 595240 w 1939743"/>
                <a:gd name="connsiteY6800" fmla="*/ 1492262 h 2523383"/>
                <a:gd name="connsiteX6801" fmla="*/ 599879 w 1939743"/>
                <a:gd name="connsiteY6801" fmla="*/ 1492661 h 2523383"/>
                <a:gd name="connsiteX6802" fmla="*/ 610128 w 1939743"/>
                <a:gd name="connsiteY6802" fmla="*/ 1492560 h 2523383"/>
                <a:gd name="connsiteX6803" fmla="*/ 613202 w 1939743"/>
                <a:gd name="connsiteY6803" fmla="*/ 1493428 h 2523383"/>
                <a:gd name="connsiteX6804" fmla="*/ 617497 w 1939743"/>
                <a:gd name="connsiteY6804" fmla="*/ 1493819 h 2523383"/>
                <a:gd name="connsiteX6805" fmla="*/ 625759 w 1939743"/>
                <a:gd name="connsiteY6805" fmla="*/ 1493694 h 2523383"/>
                <a:gd name="connsiteX6806" fmla="*/ 627253 w 1939743"/>
                <a:gd name="connsiteY6806" fmla="*/ 1493530 h 2523383"/>
                <a:gd name="connsiteX6807" fmla="*/ 629897 w 1939743"/>
                <a:gd name="connsiteY6807" fmla="*/ 1491519 h 2523383"/>
                <a:gd name="connsiteX6808" fmla="*/ 631603 w 1939743"/>
                <a:gd name="connsiteY6808" fmla="*/ 1490854 h 2523383"/>
                <a:gd name="connsiteX6809" fmla="*/ 634576 w 1939743"/>
                <a:gd name="connsiteY6809" fmla="*/ 1490823 h 2523383"/>
                <a:gd name="connsiteX6810" fmla="*/ 643150 w 1939743"/>
                <a:gd name="connsiteY6810" fmla="*/ 1489344 h 2523383"/>
                <a:gd name="connsiteX6811" fmla="*/ 646116 w 1939743"/>
                <a:gd name="connsiteY6811" fmla="*/ 1489368 h 2523383"/>
                <a:gd name="connsiteX6812" fmla="*/ 648862 w 1939743"/>
                <a:gd name="connsiteY6812" fmla="*/ 1488241 h 2523383"/>
                <a:gd name="connsiteX6813" fmla="*/ 652374 w 1939743"/>
                <a:gd name="connsiteY6813" fmla="*/ 1485972 h 2523383"/>
                <a:gd name="connsiteX6814" fmla="*/ 654541 w 1939743"/>
                <a:gd name="connsiteY6814" fmla="*/ 1485542 h 2523383"/>
                <a:gd name="connsiteX6815" fmla="*/ 655363 w 1939743"/>
                <a:gd name="connsiteY6815" fmla="*/ 1486958 h 2523383"/>
                <a:gd name="connsiteX6816" fmla="*/ 656841 w 1939743"/>
                <a:gd name="connsiteY6816" fmla="*/ 1487576 h 2523383"/>
                <a:gd name="connsiteX6817" fmla="*/ 658977 w 1939743"/>
                <a:gd name="connsiteY6817" fmla="*/ 1487396 h 2523383"/>
                <a:gd name="connsiteX6818" fmla="*/ 663045 w 1939743"/>
                <a:gd name="connsiteY6818" fmla="*/ 1484987 h 2523383"/>
                <a:gd name="connsiteX6819" fmla="*/ 672551 w 1939743"/>
                <a:gd name="connsiteY6819" fmla="*/ 1477883 h 2523383"/>
                <a:gd name="connsiteX6820" fmla="*/ 675970 w 1939743"/>
                <a:gd name="connsiteY6820" fmla="*/ 1477891 h 2523383"/>
                <a:gd name="connsiteX6821" fmla="*/ 678481 w 1939743"/>
                <a:gd name="connsiteY6821" fmla="*/ 1475653 h 2523383"/>
                <a:gd name="connsiteX6822" fmla="*/ 679099 w 1939743"/>
                <a:gd name="connsiteY6822" fmla="*/ 1475614 h 2523383"/>
                <a:gd name="connsiteX6823" fmla="*/ 679787 w 1939743"/>
                <a:gd name="connsiteY6823" fmla="*/ 1476537 h 2523383"/>
                <a:gd name="connsiteX6824" fmla="*/ 682111 w 1939743"/>
                <a:gd name="connsiteY6824" fmla="*/ 1481748 h 2523383"/>
                <a:gd name="connsiteX6825" fmla="*/ 682823 w 1939743"/>
                <a:gd name="connsiteY6825" fmla="*/ 1482585 h 2523383"/>
                <a:gd name="connsiteX6826" fmla="*/ 684427 w 1939743"/>
                <a:gd name="connsiteY6826" fmla="*/ 1483039 h 2523383"/>
                <a:gd name="connsiteX6827" fmla="*/ 685991 w 1939743"/>
                <a:gd name="connsiteY6827" fmla="*/ 1485699 h 2523383"/>
                <a:gd name="connsiteX6828" fmla="*/ 687619 w 1939743"/>
                <a:gd name="connsiteY6828" fmla="*/ 1489665 h 2523383"/>
                <a:gd name="connsiteX6829" fmla="*/ 688839 w 1939743"/>
                <a:gd name="connsiteY6829" fmla="*/ 1490768 h 2523383"/>
                <a:gd name="connsiteX6830" fmla="*/ 697758 w 1939743"/>
                <a:gd name="connsiteY6830" fmla="*/ 1490932 h 2523383"/>
                <a:gd name="connsiteX6831" fmla="*/ 700895 w 1939743"/>
                <a:gd name="connsiteY6831" fmla="*/ 1492036 h 2523383"/>
                <a:gd name="connsiteX6832" fmla="*/ 701842 w 1939743"/>
                <a:gd name="connsiteY6832" fmla="*/ 1493170 h 2523383"/>
                <a:gd name="connsiteX6833" fmla="*/ 702804 w 1939743"/>
                <a:gd name="connsiteY6833" fmla="*/ 1496291 h 2523383"/>
                <a:gd name="connsiteX6834" fmla="*/ 703391 w 1939743"/>
                <a:gd name="connsiteY6834" fmla="*/ 1502316 h 2523383"/>
                <a:gd name="connsiteX6835" fmla="*/ 703782 w 1939743"/>
                <a:gd name="connsiteY6835" fmla="*/ 1504514 h 2523383"/>
                <a:gd name="connsiteX6836" fmla="*/ 705081 w 1939743"/>
                <a:gd name="connsiteY6836" fmla="*/ 1507714 h 2523383"/>
                <a:gd name="connsiteX6837" fmla="*/ 705933 w 1939743"/>
                <a:gd name="connsiteY6837" fmla="*/ 1508637 h 2523383"/>
                <a:gd name="connsiteX6838" fmla="*/ 706739 w 1939743"/>
                <a:gd name="connsiteY6838" fmla="*/ 1507753 h 2523383"/>
                <a:gd name="connsiteX6839" fmla="*/ 708938 w 1939743"/>
                <a:gd name="connsiteY6839" fmla="*/ 1499421 h 2523383"/>
                <a:gd name="connsiteX6840" fmla="*/ 709704 w 1939743"/>
                <a:gd name="connsiteY6840" fmla="*/ 1498075 h 2523383"/>
                <a:gd name="connsiteX6841" fmla="*/ 711175 w 1939743"/>
                <a:gd name="connsiteY6841" fmla="*/ 1498545 h 2523383"/>
                <a:gd name="connsiteX6842" fmla="*/ 711621 w 1939743"/>
                <a:gd name="connsiteY6842" fmla="*/ 1498952 h 2523383"/>
                <a:gd name="connsiteX6843" fmla="*/ 713851 w 1939743"/>
                <a:gd name="connsiteY6843" fmla="*/ 1505132 h 2523383"/>
                <a:gd name="connsiteX6844" fmla="*/ 717019 w 1939743"/>
                <a:gd name="connsiteY6844" fmla="*/ 1509701 h 2523383"/>
                <a:gd name="connsiteX6845" fmla="*/ 724882 w 1939743"/>
                <a:gd name="connsiteY6845" fmla="*/ 1518064 h 2523383"/>
                <a:gd name="connsiteX6846" fmla="*/ 726165 w 1939743"/>
                <a:gd name="connsiteY6846" fmla="*/ 1521123 h 2523383"/>
                <a:gd name="connsiteX6847" fmla="*/ 726634 w 1939743"/>
                <a:gd name="connsiteY6847" fmla="*/ 1523384 h 2523383"/>
                <a:gd name="connsiteX6848" fmla="*/ 726188 w 1939743"/>
                <a:gd name="connsiteY6848" fmla="*/ 1525403 h 2523383"/>
                <a:gd name="connsiteX6849" fmla="*/ 724835 w 1939743"/>
                <a:gd name="connsiteY6849" fmla="*/ 1527186 h 2523383"/>
                <a:gd name="connsiteX6850" fmla="*/ 722699 w 1939743"/>
                <a:gd name="connsiteY6850" fmla="*/ 1528618 h 2523383"/>
                <a:gd name="connsiteX6851" fmla="*/ 719797 w 1939743"/>
                <a:gd name="connsiteY6851" fmla="*/ 1529698 h 2523383"/>
                <a:gd name="connsiteX6852" fmla="*/ 717082 w 1939743"/>
                <a:gd name="connsiteY6852" fmla="*/ 1529306 h 2523383"/>
                <a:gd name="connsiteX6853" fmla="*/ 714563 w 1939743"/>
                <a:gd name="connsiteY6853" fmla="*/ 1527452 h 2523383"/>
                <a:gd name="connsiteX6854" fmla="*/ 713749 w 1939743"/>
                <a:gd name="connsiteY6854" fmla="*/ 1527343 h 2523383"/>
                <a:gd name="connsiteX6855" fmla="*/ 714649 w 1939743"/>
                <a:gd name="connsiteY6855" fmla="*/ 1528994 h 2523383"/>
                <a:gd name="connsiteX6856" fmla="*/ 719859 w 1939743"/>
                <a:gd name="connsiteY6856" fmla="*/ 1535831 h 2523383"/>
                <a:gd name="connsiteX6857" fmla="*/ 721181 w 1939743"/>
                <a:gd name="connsiteY6857" fmla="*/ 1538554 h 2523383"/>
                <a:gd name="connsiteX6858" fmla="*/ 722417 w 1939743"/>
                <a:gd name="connsiteY6858" fmla="*/ 1540353 h 2523383"/>
                <a:gd name="connsiteX6859" fmla="*/ 723560 w 1939743"/>
                <a:gd name="connsiteY6859" fmla="*/ 1541245 h 2523383"/>
                <a:gd name="connsiteX6860" fmla="*/ 724608 w 1939743"/>
                <a:gd name="connsiteY6860" fmla="*/ 1542716 h 2523383"/>
                <a:gd name="connsiteX6861" fmla="*/ 725570 w 1939743"/>
                <a:gd name="connsiteY6861" fmla="*/ 1544758 h 2523383"/>
                <a:gd name="connsiteX6862" fmla="*/ 729897 w 1939743"/>
                <a:gd name="connsiteY6862" fmla="*/ 1550179 h 2523383"/>
                <a:gd name="connsiteX6863" fmla="*/ 731125 w 1939743"/>
                <a:gd name="connsiteY6863" fmla="*/ 1552761 h 2523383"/>
                <a:gd name="connsiteX6864" fmla="*/ 736054 w 1939743"/>
                <a:gd name="connsiteY6864" fmla="*/ 1560772 h 2523383"/>
                <a:gd name="connsiteX6865" fmla="*/ 738393 w 1939743"/>
                <a:gd name="connsiteY6865" fmla="*/ 1563909 h 2523383"/>
                <a:gd name="connsiteX6866" fmla="*/ 740200 w 1939743"/>
                <a:gd name="connsiteY6866" fmla="*/ 1565709 h 2523383"/>
                <a:gd name="connsiteX6867" fmla="*/ 740896 w 1939743"/>
                <a:gd name="connsiteY6867" fmla="*/ 1565889 h 2523383"/>
                <a:gd name="connsiteX6868" fmla="*/ 740490 w 1939743"/>
                <a:gd name="connsiteY6868" fmla="*/ 1564442 h 2523383"/>
                <a:gd name="connsiteX6869" fmla="*/ 734199 w 1939743"/>
                <a:gd name="connsiteY6869" fmla="*/ 1553778 h 2523383"/>
                <a:gd name="connsiteX6870" fmla="*/ 730992 w 1939743"/>
                <a:gd name="connsiteY6870" fmla="*/ 1547050 h 2523383"/>
                <a:gd name="connsiteX6871" fmla="*/ 730538 w 1939743"/>
                <a:gd name="connsiteY6871" fmla="*/ 1545431 h 2523383"/>
                <a:gd name="connsiteX6872" fmla="*/ 730335 w 1939743"/>
                <a:gd name="connsiteY6872" fmla="*/ 1542950 h 2523383"/>
                <a:gd name="connsiteX6873" fmla="*/ 730210 w 1939743"/>
                <a:gd name="connsiteY6873" fmla="*/ 1534689 h 2523383"/>
                <a:gd name="connsiteX6874" fmla="*/ 730671 w 1939743"/>
                <a:gd name="connsiteY6874" fmla="*/ 1533422 h 2523383"/>
                <a:gd name="connsiteX6875" fmla="*/ 732838 w 1939743"/>
                <a:gd name="connsiteY6875" fmla="*/ 1532358 h 2523383"/>
                <a:gd name="connsiteX6876" fmla="*/ 735623 w 1939743"/>
                <a:gd name="connsiteY6876" fmla="*/ 1536113 h 2523383"/>
                <a:gd name="connsiteX6877" fmla="*/ 736680 w 1939743"/>
                <a:gd name="connsiteY6877" fmla="*/ 1536637 h 2523383"/>
                <a:gd name="connsiteX6878" fmla="*/ 737391 w 1939743"/>
                <a:gd name="connsiteY6878" fmla="*/ 1536418 h 2523383"/>
                <a:gd name="connsiteX6879" fmla="*/ 737759 w 1939743"/>
                <a:gd name="connsiteY6879" fmla="*/ 1535448 h 2523383"/>
                <a:gd name="connsiteX6880" fmla="*/ 739363 w 1939743"/>
                <a:gd name="connsiteY6880" fmla="*/ 1536348 h 2523383"/>
                <a:gd name="connsiteX6881" fmla="*/ 742195 w 1939743"/>
                <a:gd name="connsiteY6881" fmla="*/ 1539109 h 2523383"/>
                <a:gd name="connsiteX6882" fmla="*/ 743157 w 1939743"/>
                <a:gd name="connsiteY6882" fmla="*/ 1539156 h 2523383"/>
                <a:gd name="connsiteX6883" fmla="*/ 741022 w 1939743"/>
                <a:gd name="connsiteY6883" fmla="*/ 1533860 h 2523383"/>
                <a:gd name="connsiteX6884" fmla="*/ 739496 w 1939743"/>
                <a:gd name="connsiteY6884" fmla="*/ 1531262 h 2523383"/>
                <a:gd name="connsiteX6885" fmla="*/ 738956 w 1939743"/>
                <a:gd name="connsiteY6885" fmla="*/ 1529455 h 2523383"/>
                <a:gd name="connsiteX6886" fmla="*/ 740380 w 1939743"/>
                <a:gd name="connsiteY6886" fmla="*/ 1526725 h 2523383"/>
                <a:gd name="connsiteX6887" fmla="*/ 739606 w 1939743"/>
                <a:gd name="connsiteY6887" fmla="*/ 1525348 h 2523383"/>
                <a:gd name="connsiteX6888" fmla="*/ 736007 w 1939743"/>
                <a:gd name="connsiteY6888" fmla="*/ 1521311 h 2523383"/>
                <a:gd name="connsiteX6889" fmla="*/ 734137 w 1939743"/>
                <a:gd name="connsiteY6889" fmla="*/ 1517117 h 2523383"/>
                <a:gd name="connsiteX6890" fmla="*/ 732455 w 1939743"/>
                <a:gd name="connsiteY6890" fmla="*/ 1510757 h 2523383"/>
                <a:gd name="connsiteX6891" fmla="*/ 732306 w 1939743"/>
                <a:gd name="connsiteY6891" fmla="*/ 1508277 h 2523383"/>
                <a:gd name="connsiteX6892" fmla="*/ 732580 w 1939743"/>
                <a:gd name="connsiteY6892" fmla="*/ 1505648 h 2523383"/>
                <a:gd name="connsiteX6893" fmla="*/ 732330 w 1939743"/>
                <a:gd name="connsiteY6893" fmla="*/ 1503528 h 2523383"/>
                <a:gd name="connsiteX6894" fmla="*/ 730061 w 1939743"/>
                <a:gd name="connsiteY6894" fmla="*/ 1499186 h 2523383"/>
                <a:gd name="connsiteX6895" fmla="*/ 727604 w 1939743"/>
                <a:gd name="connsiteY6895" fmla="*/ 1496174 h 2523383"/>
                <a:gd name="connsiteX6896" fmla="*/ 725648 w 1939743"/>
                <a:gd name="connsiteY6896" fmla="*/ 1492661 h 2523383"/>
                <a:gd name="connsiteX6897" fmla="*/ 725249 w 1939743"/>
                <a:gd name="connsiteY6897" fmla="*/ 1490807 h 2523383"/>
                <a:gd name="connsiteX6898" fmla="*/ 725555 w 1939743"/>
                <a:gd name="connsiteY6898" fmla="*/ 1485785 h 2523383"/>
                <a:gd name="connsiteX6899" fmla="*/ 727033 w 1939743"/>
                <a:gd name="connsiteY6899" fmla="*/ 1483594 h 2523383"/>
                <a:gd name="connsiteX6900" fmla="*/ 729834 w 1939743"/>
                <a:gd name="connsiteY6900" fmla="*/ 1480652 h 2523383"/>
                <a:gd name="connsiteX6901" fmla="*/ 730593 w 1939743"/>
                <a:gd name="connsiteY6901" fmla="*/ 1477609 h 2523383"/>
                <a:gd name="connsiteX6902" fmla="*/ 729302 w 1939743"/>
                <a:gd name="connsiteY6902" fmla="*/ 1474472 h 2523383"/>
                <a:gd name="connsiteX6903" fmla="*/ 729067 w 1939743"/>
                <a:gd name="connsiteY6903" fmla="*/ 1473040 h 2523383"/>
                <a:gd name="connsiteX6904" fmla="*/ 729881 w 1939743"/>
                <a:gd name="connsiteY6904" fmla="*/ 1473314 h 2523383"/>
                <a:gd name="connsiteX6905" fmla="*/ 735412 w 1939743"/>
                <a:gd name="connsiteY6905" fmla="*/ 1471734 h 2523383"/>
                <a:gd name="connsiteX6906" fmla="*/ 736797 w 1939743"/>
                <a:gd name="connsiteY6906" fmla="*/ 1472289 h 2523383"/>
                <a:gd name="connsiteX6907" fmla="*/ 738886 w 1939743"/>
                <a:gd name="connsiteY6907" fmla="*/ 1471616 h 2523383"/>
                <a:gd name="connsiteX6908" fmla="*/ 741671 w 1939743"/>
                <a:gd name="connsiteY6908" fmla="*/ 1469700 h 2523383"/>
                <a:gd name="connsiteX6909" fmla="*/ 743854 w 1939743"/>
                <a:gd name="connsiteY6909" fmla="*/ 1468839 h 2523383"/>
                <a:gd name="connsiteX6910" fmla="*/ 746733 w 1939743"/>
                <a:gd name="connsiteY6910" fmla="*/ 1468964 h 2523383"/>
                <a:gd name="connsiteX6911" fmla="*/ 748290 w 1939743"/>
                <a:gd name="connsiteY6911" fmla="*/ 1468503 h 2523383"/>
                <a:gd name="connsiteX6912" fmla="*/ 750198 w 1939743"/>
                <a:gd name="connsiteY6912" fmla="*/ 1467650 h 2523383"/>
                <a:gd name="connsiteX6913" fmla="*/ 751184 w 1939743"/>
                <a:gd name="connsiteY6913" fmla="*/ 1466696 h 2523383"/>
                <a:gd name="connsiteX6914" fmla="*/ 752937 w 1939743"/>
                <a:gd name="connsiteY6914" fmla="*/ 1463042 h 2523383"/>
                <a:gd name="connsiteX6915" fmla="*/ 753875 w 1939743"/>
                <a:gd name="connsiteY6915" fmla="*/ 1462494 h 2523383"/>
                <a:gd name="connsiteX6916" fmla="*/ 756809 w 1939743"/>
                <a:gd name="connsiteY6916" fmla="*/ 1462893 h 2523383"/>
                <a:gd name="connsiteX6917" fmla="*/ 758460 w 1939743"/>
                <a:gd name="connsiteY6917" fmla="*/ 1463699 h 2523383"/>
                <a:gd name="connsiteX6918" fmla="*/ 759235 w 1939743"/>
                <a:gd name="connsiteY6918" fmla="*/ 1463410 h 2523383"/>
                <a:gd name="connsiteX6919" fmla="*/ 759117 w 1939743"/>
                <a:gd name="connsiteY6919" fmla="*/ 1458207 h 2523383"/>
                <a:gd name="connsiteX6920" fmla="*/ 759673 w 1939743"/>
                <a:gd name="connsiteY6920" fmla="*/ 1456376 h 2523383"/>
                <a:gd name="connsiteX6921" fmla="*/ 762599 w 1939743"/>
                <a:gd name="connsiteY6921" fmla="*/ 1452582 h 2523383"/>
                <a:gd name="connsiteX6922" fmla="*/ 765650 w 1939743"/>
                <a:gd name="connsiteY6922" fmla="*/ 1452183 h 2523383"/>
                <a:gd name="connsiteX6923" fmla="*/ 767692 w 1939743"/>
                <a:gd name="connsiteY6923" fmla="*/ 1451142 h 2523383"/>
                <a:gd name="connsiteX6924" fmla="*/ 770023 w 1939743"/>
                <a:gd name="connsiteY6924" fmla="*/ 1449014 h 2523383"/>
                <a:gd name="connsiteX6925" fmla="*/ 771689 w 1939743"/>
                <a:gd name="connsiteY6925" fmla="*/ 1447098 h 2523383"/>
                <a:gd name="connsiteX6926" fmla="*/ 773356 w 1939743"/>
                <a:gd name="connsiteY6926" fmla="*/ 1444015 h 2523383"/>
                <a:gd name="connsiteX6927" fmla="*/ 774036 w 1939743"/>
                <a:gd name="connsiteY6927" fmla="*/ 1440072 h 2523383"/>
                <a:gd name="connsiteX6928" fmla="*/ 773504 w 1939743"/>
                <a:gd name="connsiteY6928" fmla="*/ 1438938 h 2523383"/>
                <a:gd name="connsiteX6929" fmla="*/ 770039 w 1939743"/>
                <a:gd name="connsiteY6929" fmla="*/ 1437412 h 2523383"/>
                <a:gd name="connsiteX6930" fmla="*/ 767958 w 1939743"/>
                <a:gd name="connsiteY6930" fmla="*/ 1438210 h 2523383"/>
                <a:gd name="connsiteX6931" fmla="*/ 763342 w 1939743"/>
                <a:gd name="connsiteY6931" fmla="*/ 1441019 h 2523383"/>
                <a:gd name="connsiteX6932" fmla="*/ 758491 w 1939743"/>
                <a:gd name="connsiteY6932" fmla="*/ 1444626 h 2523383"/>
                <a:gd name="connsiteX6933" fmla="*/ 756622 w 1939743"/>
                <a:gd name="connsiteY6933" fmla="*/ 1447966 h 2523383"/>
                <a:gd name="connsiteX6934" fmla="*/ 756113 w 1939743"/>
                <a:gd name="connsiteY6934" fmla="*/ 1452238 h 2523383"/>
                <a:gd name="connsiteX6935" fmla="*/ 755198 w 1939743"/>
                <a:gd name="connsiteY6935" fmla="*/ 1454115 h 2523383"/>
                <a:gd name="connsiteX6936" fmla="*/ 751419 w 1939743"/>
                <a:gd name="connsiteY6936" fmla="*/ 1452332 h 2523383"/>
                <a:gd name="connsiteX6937" fmla="*/ 749807 w 1939743"/>
                <a:gd name="connsiteY6937" fmla="*/ 1452363 h 2523383"/>
                <a:gd name="connsiteX6938" fmla="*/ 747789 w 1939743"/>
                <a:gd name="connsiteY6938" fmla="*/ 1453106 h 2523383"/>
                <a:gd name="connsiteX6939" fmla="*/ 745645 w 1939743"/>
                <a:gd name="connsiteY6939" fmla="*/ 1454741 h 2523383"/>
                <a:gd name="connsiteX6940" fmla="*/ 743384 w 1939743"/>
                <a:gd name="connsiteY6940" fmla="*/ 1457276 h 2523383"/>
                <a:gd name="connsiteX6941" fmla="*/ 740051 w 1939743"/>
                <a:gd name="connsiteY6941" fmla="*/ 1457738 h 2523383"/>
                <a:gd name="connsiteX6942" fmla="*/ 735639 w 1939743"/>
                <a:gd name="connsiteY6942" fmla="*/ 1456134 h 2523383"/>
                <a:gd name="connsiteX6943" fmla="*/ 732995 w 1939743"/>
                <a:gd name="connsiteY6943" fmla="*/ 1455680 h 2523383"/>
                <a:gd name="connsiteX6944" fmla="*/ 730311 w 1939743"/>
                <a:gd name="connsiteY6944" fmla="*/ 1458371 h 2523383"/>
                <a:gd name="connsiteX6945" fmla="*/ 730476 w 1939743"/>
                <a:gd name="connsiteY6945" fmla="*/ 1460366 h 2523383"/>
                <a:gd name="connsiteX6946" fmla="*/ 731719 w 1939743"/>
                <a:gd name="connsiteY6946" fmla="*/ 1463277 h 2523383"/>
                <a:gd name="connsiteX6947" fmla="*/ 730483 w 1939743"/>
                <a:gd name="connsiteY6947" fmla="*/ 1464998 h 2523383"/>
                <a:gd name="connsiteX6948" fmla="*/ 724045 w 1939743"/>
                <a:gd name="connsiteY6948" fmla="*/ 1465639 h 2523383"/>
                <a:gd name="connsiteX6949" fmla="*/ 722347 w 1939743"/>
                <a:gd name="connsiteY6949" fmla="*/ 1465264 h 2523383"/>
                <a:gd name="connsiteX6950" fmla="*/ 718913 w 1939743"/>
                <a:gd name="connsiteY6950" fmla="*/ 1466406 h 2523383"/>
                <a:gd name="connsiteX6951" fmla="*/ 717559 w 1939743"/>
                <a:gd name="connsiteY6951" fmla="*/ 1466156 h 2523383"/>
                <a:gd name="connsiteX6952" fmla="*/ 716573 w 1939743"/>
                <a:gd name="connsiteY6952" fmla="*/ 1464771 h 2523383"/>
                <a:gd name="connsiteX6953" fmla="*/ 709571 w 1939743"/>
                <a:gd name="connsiteY6953" fmla="*/ 1458872 h 2523383"/>
                <a:gd name="connsiteX6954" fmla="*/ 708883 w 1939743"/>
                <a:gd name="connsiteY6954" fmla="*/ 1457675 h 2523383"/>
                <a:gd name="connsiteX6955" fmla="*/ 710581 w 1939743"/>
                <a:gd name="connsiteY6955" fmla="*/ 1452864 h 2523383"/>
                <a:gd name="connsiteX6956" fmla="*/ 717058 w 1939743"/>
                <a:gd name="connsiteY6956" fmla="*/ 1439744 h 2523383"/>
                <a:gd name="connsiteX6957" fmla="*/ 717770 w 1939743"/>
                <a:gd name="connsiteY6957" fmla="*/ 1438961 h 2523383"/>
                <a:gd name="connsiteX6958" fmla="*/ 729787 w 1939743"/>
                <a:gd name="connsiteY6958" fmla="*/ 1436661 h 2523383"/>
                <a:gd name="connsiteX6959" fmla="*/ 737039 w 1939743"/>
                <a:gd name="connsiteY6959" fmla="*/ 1434252 h 2523383"/>
                <a:gd name="connsiteX6960" fmla="*/ 750331 w 1939743"/>
                <a:gd name="connsiteY6960" fmla="*/ 1426945 h 2523383"/>
                <a:gd name="connsiteX6961" fmla="*/ 752905 w 1939743"/>
                <a:gd name="connsiteY6961" fmla="*/ 1426342 h 2523383"/>
                <a:gd name="connsiteX6962" fmla="*/ 761449 w 1939743"/>
                <a:gd name="connsiteY6962" fmla="*/ 1421476 h 2523383"/>
                <a:gd name="connsiteX6963" fmla="*/ 764961 w 1939743"/>
                <a:gd name="connsiteY6963" fmla="*/ 1420232 h 2523383"/>
                <a:gd name="connsiteX6964" fmla="*/ 768224 w 1939743"/>
                <a:gd name="connsiteY6964" fmla="*/ 1421077 h 2523383"/>
                <a:gd name="connsiteX6965" fmla="*/ 773004 w 1939743"/>
                <a:gd name="connsiteY6965" fmla="*/ 1423588 h 2523383"/>
                <a:gd name="connsiteX6966" fmla="*/ 775468 w 1939743"/>
                <a:gd name="connsiteY6966" fmla="*/ 1425818 h 2523383"/>
                <a:gd name="connsiteX6967" fmla="*/ 777213 w 1939743"/>
                <a:gd name="connsiteY6967" fmla="*/ 1428588 h 2523383"/>
                <a:gd name="connsiteX6968" fmla="*/ 778668 w 1939743"/>
                <a:gd name="connsiteY6968" fmla="*/ 1432452 h 2523383"/>
                <a:gd name="connsiteX6969" fmla="*/ 780483 w 1939743"/>
                <a:gd name="connsiteY6969" fmla="*/ 1440925 h 2523383"/>
                <a:gd name="connsiteX6970" fmla="*/ 781109 w 1939743"/>
                <a:gd name="connsiteY6970" fmla="*/ 1448099 h 2523383"/>
                <a:gd name="connsiteX6971" fmla="*/ 782235 w 1939743"/>
                <a:gd name="connsiteY6971" fmla="*/ 1450751 h 2523383"/>
                <a:gd name="connsiteX6972" fmla="*/ 786241 w 1939743"/>
                <a:gd name="connsiteY6972" fmla="*/ 1455719 h 2523383"/>
                <a:gd name="connsiteX6973" fmla="*/ 788299 w 1939743"/>
                <a:gd name="connsiteY6973" fmla="*/ 1457636 h 2523383"/>
                <a:gd name="connsiteX6974" fmla="*/ 789566 w 1939743"/>
                <a:gd name="connsiteY6974" fmla="*/ 1458238 h 2523383"/>
                <a:gd name="connsiteX6975" fmla="*/ 790661 w 1939743"/>
                <a:gd name="connsiteY6975" fmla="*/ 1457080 h 2523383"/>
                <a:gd name="connsiteX6976" fmla="*/ 791412 w 1939743"/>
                <a:gd name="connsiteY6976" fmla="*/ 1456893 h 2523383"/>
                <a:gd name="connsiteX6977" fmla="*/ 791913 w 1939743"/>
                <a:gd name="connsiteY6977" fmla="*/ 1457339 h 2523383"/>
                <a:gd name="connsiteX6978" fmla="*/ 792461 w 1939743"/>
                <a:gd name="connsiteY6978" fmla="*/ 1460452 h 2523383"/>
                <a:gd name="connsiteX6979" fmla="*/ 793173 w 1939743"/>
                <a:gd name="connsiteY6979" fmla="*/ 1460765 h 2523383"/>
                <a:gd name="connsiteX6980" fmla="*/ 795582 w 1939743"/>
                <a:gd name="connsiteY6980" fmla="*/ 1460374 h 2523383"/>
                <a:gd name="connsiteX6981" fmla="*/ 798140 w 1939743"/>
                <a:gd name="connsiteY6981" fmla="*/ 1461665 h 2523383"/>
                <a:gd name="connsiteX6982" fmla="*/ 798508 w 1939743"/>
                <a:gd name="connsiteY6982" fmla="*/ 1462620 h 2523383"/>
                <a:gd name="connsiteX6983" fmla="*/ 797961 w 1939743"/>
                <a:gd name="connsiteY6983" fmla="*/ 1466461 h 2523383"/>
                <a:gd name="connsiteX6984" fmla="*/ 798688 w 1939743"/>
                <a:gd name="connsiteY6984" fmla="*/ 1468072 h 2523383"/>
                <a:gd name="connsiteX6985" fmla="*/ 801786 w 1939743"/>
                <a:gd name="connsiteY6985" fmla="*/ 1471499 h 2523383"/>
                <a:gd name="connsiteX6986" fmla="*/ 804775 w 1939743"/>
                <a:gd name="connsiteY6986" fmla="*/ 1472790 h 2523383"/>
                <a:gd name="connsiteX6987" fmla="*/ 808225 w 1939743"/>
                <a:gd name="connsiteY6987" fmla="*/ 1473377 h 2523383"/>
                <a:gd name="connsiteX6988" fmla="*/ 814632 w 1939743"/>
                <a:gd name="connsiteY6988" fmla="*/ 1472798 h 2523383"/>
                <a:gd name="connsiteX6989" fmla="*/ 819999 w 1939743"/>
                <a:gd name="connsiteY6989" fmla="*/ 1471155 h 2523383"/>
                <a:gd name="connsiteX6990" fmla="*/ 824020 w 1939743"/>
                <a:gd name="connsiteY6990" fmla="*/ 1468456 h 2523383"/>
                <a:gd name="connsiteX6991" fmla="*/ 827330 w 1939743"/>
                <a:gd name="connsiteY6991" fmla="*/ 1471468 h 2523383"/>
                <a:gd name="connsiteX6992" fmla="*/ 833948 w 1939743"/>
                <a:gd name="connsiteY6992" fmla="*/ 1478705 h 2523383"/>
                <a:gd name="connsiteX6993" fmla="*/ 837907 w 1939743"/>
                <a:gd name="connsiteY6993" fmla="*/ 1483805 h 2523383"/>
                <a:gd name="connsiteX6994" fmla="*/ 841185 w 1939743"/>
                <a:gd name="connsiteY6994" fmla="*/ 1486199 h 2523383"/>
                <a:gd name="connsiteX6995" fmla="*/ 847835 w 1939743"/>
                <a:gd name="connsiteY6995" fmla="*/ 1489063 h 2523383"/>
                <a:gd name="connsiteX6996" fmla="*/ 849345 w 1939743"/>
                <a:gd name="connsiteY6996" fmla="*/ 1490604 h 2523383"/>
                <a:gd name="connsiteX6997" fmla="*/ 851778 w 1939743"/>
                <a:gd name="connsiteY6997" fmla="*/ 1490776 h 2523383"/>
                <a:gd name="connsiteX6998" fmla="*/ 855126 w 1939743"/>
                <a:gd name="connsiteY6998" fmla="*/ 1489579 h 2523383"/>
                <a:gd name="connsiteX6999" fmla="*/ 858936 w 1939743"/>
                <a:gd name="connsiteY6999" fmla="*/ 1490048 h 2523383"/>
                <a:gd name="connsiteX7000" fmla="*/ 863208 w 1939743"/>
                <a:gd name="connsiteY7000" fmla="*/ 1492169 h 2523383"/>
                <a:gd name="connsiteX7001" fmla="*/ 866150 w 1939743"/>
                <a:gd name="connsiteY7001" fmla="*/ 1493060 h 2523383"/>
                <a:gd name="connsiteX7002" fmla="*/ 876218 w 1939743"/>
                <a:gd name="connsiteY7002" fmla="*/ 1489055 h 2523383"/>
                <a:gd name="connsiteX7003" fmla="*/ 877760 w 1939743"/>
                <a:gd name="connsiteY7003" fmla="*/ 1488867 h 2523383"/>
                <a:gd name="connsiteX7004" fmla="*/ 881507 w 1939743"/>
                <a:gd name="connsiteY7004" fmla="*/ 1486935 h 2523383"/>
                <a:gd name="connsiteX7005" fmla="*/ 883924 w 1939743"/>
                <a:gd name="connsiteY7005" fmla="*/ 1486348 h 2523383"/>
                <a:gd name="connsiteX7006" fmla="*/ 886764 w 1939743"/>
                <a:gd name="connsiteY7006" fmla="*/ 1486395 h 2523383"/>
                <a:gd name="connsiteX7007" fmla="*/ 888884 w 1939743"/>
                <a:gd name="connsiteY7007" fmla="*/ 1485808 h 2523383"/>
                <a:gd name="connsiteX7008" fmla="*/ 890285 w 1939743"/>
                <a:gd name="connsiteY7008" fmla="*/ 1484580 h 2523383"/>
                <a:gd name="connsiteX7009" fmla="*/ 895620 w 1939743"/>
                <a:gd name="connsiteY7009" fmla="*/ 1484635 h 2523383"/>
                <a:gd name="connsiteX7010" fmla="*/ 905282 w 1939743"/>
                <a:gd name="connsiteY7010" fmla="*/ 1486012 h 2523383"/>
                <a:gd name="connsiteX7011" fmla="*/ 911885 w 1939743"/>
                <a:gd name="connsiteY7011" fmla="*/ 1487795 h 2523383"/>
                <a:gd name="connsiteX7012" fmla="*/ 915805 w 1939743"/>
                <a:gd name="connsiteY7012" fmla="*/ 1490048 h 2523383"/>
                <a:gd name="connsiteX7013" fmla="*/ 919028 w 1939743"/>
                <a:gd name="connsiteY7013" fmla="*/ 1491308 h 2523383"/>
                <a:gd name="connsiteX7014" fmla="*/ 921547 w 1939743"/>
                <a:gd name="connsiteY7014" fmla="*/ 1491582 h 2523383"/>
                <a:gd name="connsiteX7015" fmla="*/ 923996 w 1939743"/>
                <a:gd name="connsiteY7015" fmla="*/ 1491183 h 2523383"/>
                <a:gd name="connsiteX7016" fmla="*/ 926382 w 1939743"/>
                <a:gd name="connsiteY7016" fmla="*/ 1490103 h 2523383"/>
                <a:gd name="connsiteX7017" fmla="*/ 928893 w 1939743"/>
                <a:gd name="connsiteY7017" fmla="*/ 1488053 h 2523383"/>
                <a:gd name="connsiteX7018" fmla="*/ 934260 w 1939743"/>
                <a:gd name="connsiteY7018" fmla="*/ 1487005 h 2523383"/>
                <a:gd name="connsiteX7019" fmla="*/ 935152 w 1939743"/>
                <a:gd name="connsiteY7019" fmla="*/ 1486465 h 2523383"/>
                <a:gd name="connsiteX7020" fmla="*/ 935043 w 1939743"/>
                <a:gd name="connsiteY7020" fmla="*/ 1485339 h 2523383"/>
                <a:gd name="connsiteX7021" fmla="*/ 933924 w 1939743"/>
                <a:gd name="connsiteY7021" fmla="*/ 1483633 h 2523383"/>
                <a:gd name="connsiteX7022" fmla="*/ 930881 w 1939743"/>
                <a:gd name="connsiteY7022" fmla="*/ 1480387 h 2523383"/>
                <a:gd name="connsiteX7023" fmla="*/ 928753 w 1939743"/>
                <a:gd name="connsiteY7023" fmla="*/ 1477218 h 2523383"/>
                <a:gd name="connsiteX7024" fmla="*/ 928338 w 1939743"/>
                <a:gd name="connsiteY7024" fmla="*/ 1475200 h 2523383"/>
                <a:gd name="connsiteX7025" fmla="*/ 928385 w 1939743"/>
                <a:gd name="connsiteY7025" fmla="*/ 1472751 h 2523383"/>
                <a:gd name="connsiteX7026" fmla="*/ 929042 w 1939743"/>
                <a:gd name="connsiteY7026" fmla="*/ 1471335 h 2523383"/>
                <a:gd name="connsiteX7027" fmla="*/ 930325 w 1939743"/>
                <a:gd name="connsiteY7027" fmla="*/ 1470959 h 2523383"/>
                <a:gd name="connsiteX7028" fmla="*/ 932336 w 1939743"/>
                <a:gd name="connsiteY7028" fmla="*/ 1472477 h 2523383"/>
                <a:gd name="connsiteX7029" fmla="*/ 935082 w 1939743"/>
                <a:gd name="connsiteY7029" fmla="*/ 1475896 h 2523383"/>
                <a:gd name="connsiteX7030" fmla="*/ 942819 w 1939743"/>
                <a:gd name="connsiteY7030" fmla="*/ 1488632 h 2523383"/>
                <a:gd name="connsiteX7031" fmla="*/ 944681 w 1939743"/>
                <a:gd name="connsiteY7031" fmla="*/ 1490432 h 2523383"/>
                <a:gd name="connsiteX7032" fmla="*/ 945706 w 1939743"/>
                <a:gd name="connsiteY7032" fmla="*/ 1492043 h 2523383"/>
                <a:gd name="connsiteX7033" fmla="*/ 952810 w 1939743"/>
                <a:gd name="connsiteY7033" fmla="*/ 1496644 h 2523383"/>
                <a:gd name="connsiteX7034" fmla="*/ 956158 w 1939743"/>
                <a:gd name="connsiteY7034" fmla="*/ 1497457 h 2523383"/>
                <a:gd name="connsiteX7035" fmla="*/ 960125 w 1939743"/>
                <a:gd name="connsiteY7035" fmla="*/ 1494617 h 2523383"/>
                <a:gd name="connsiteX7036" fmla="*/ 961877 w 1939743"/>
                <a:gd name="connsiteY7036" fmla="*/ 1492849 h 2523383"/>
                <a:gd name="connsiteX7037" fmla="*/ 962730 w 1939743"/>
                <a:gd name="connsiteY7037" fmla="*/ 1491144 h 2523383"/>
                <a:gd name="connsiteX7038" fmla="*/ 962691 w 1939743"/>
                <a:gd name="connsiteY7038" fmla="*/ 1489501 h 2523383"/>
                <a:gd name="connsiteX7039" fmla="*/ 963066 w 1939743"/>
                <a:gd name="connsiteY7039" fmla="*/ 1487099 h 2523383"/>
                <a:gd name="connsiteX7040" fmla="*/ 962667 w 1939743"/>
                <a:gd name="connsiteY7040" fmla="*/ 1485613 h 2523383"/>
                <a:gd name="connsiteX7041" fmla="*/ 961603 w 1939743"/>
                <a:gd name="connsiteY7041" fmla="*/ 1483680 h 2523383"/>
                <a:gd name="connsiteX7042" fmla="*/ 958756 w 1939743"/>
                <a:gd name="connsiteY7042" fmla="*/ 1480989 h 2523383"/>
                <a:gd name="connsiteX7043" fmla="*/ 954132 w 1939743"/>
                <a:gd name="connsiteY7043" fmla="*/ 1477523 h 2523383"/>
                <a:gd name="connsiteX7044" fmla="*/ 949907 w 1939743"/>
                <a:gd name="connsiteY7044" fmla="*/ 1476506 h 2523383"/>
                <a:gd name="connsiteX7045" fmla="*/ 946082 w 1939743"/>
                <a:gd name="connsiteY7045" fmla="*/ 1477946 h 2523383"/>
                <a:gd name="connsiteX7046" fmla="*/ 941747 w 1939743"/>
                <a:gd name="connsiteY7046" fmla="*/ 1480895 h 2523383"/>
                <a:gd name="connsiteX7047" fmla="*/ 939948 w 1939743"/>
                <a:gd name="connsiteY7047" fmla="*/ 1479737 h 2523383"/>
                <a:gd name="connsiteX7048" fmla="*/ 934550 w 1939743"/>
                <a:gd name="connsiteY7048" fmla="*/ 1471437 h 2523383"/>
                <a:gd name="connsiteX7049" fmla="*/ 933189 w 1939743"/>
                <a:gd name="connsiteY7049" fmla="*/ 1468323 h 2523383"/>
                <a:gd name="connsiteX7050" fmla="*/ 933189 w 1939743"/>
                <a:gd name="connsiteY7050" fmla="*/ 1467462 h 2523383"/>
                <a:gd name="connsiteX7051" fmla="*/ 935692 w 1939743"/>
                <a:gd name="connsiteY7051" fmla="*/ 1468456 h 2523383"/>
                <a:gd name="connsiteX7052" fmla="*/ 935809 w 1939743"/>
                <a:gd name="connsiteY7052" fmla="*/ 1467447 h 2523383"/>
                <a:gd name="connsiteX7053" fmla="*/ 934315 w 1939743"/>
                <a:gd name="connsiteY7053" fmla="*/ 1463417 h 2523383"/>
                <a:gd name="connsiteX7054" fmla="*/ 933392 w 1939743"/>
                <a:gd name="connsiteY7054" fmla="*/ 1462072 h 2523383"/>
                <a:gd name="connsiteX7055" fmla="*/ 930278 w 1939743"/>
                <a:gd name="connsiteY7055" fmla="*/ 1455696 h 2523383"/>
                <a:gd name="connsiteX7056" fmla="*/ 929895 w 1939743"/>
                <a:gd name="connsiteY7056" fmla="*/ 1453771 h 2523383"/>
                <a:gd name="connsiteX7057" fmla="*/ 931835 w 1939743"/>
                <a:gd name="connsiteY7057" fmla="*/ 1453333 h 2523383"/>
                <a:gd name="connsiteX7058" fmla="*/ 932711 w 1939743"/>
                <a:gd name="connsiteY7058" fmla="*/ 1452582 h 2523383"/>
                <a:gd name="connsiteX7059" fmla="*/ 933885 w 1939743"/>
                <a:gd name="connsiteY7059" fmla="*/ 1452660 h 2523383"/>
                <a:gd name="connsiteX7060" fmla="*/ 939377 w 1939743"/>
                <a:gd name="connsiteY7060" fmla="*/ 1456502 h 2523383"/>
                <a:gd name="connsiteX7061" fmla="*/ 942186 w 1939743"/>
                <a:gd name="connsiteY7061" fmla="*/ 1454788 h 2523383"/>
                <a:gd name="connsiteX7062" fmla="*/ 948695 w 1939743"/>
                <a:gd name="connsiteY7062" fmla="*/ 1452332 h 2523383"/>
                <a:gd name="connsiteX7063" fmla="*/ 946129 w 1939743"/>
                <a:gd name="connsiteY7063" fmla="*/ 1448639 h 2523383"/>
                <a:gd name="connsiteX7064" fmla="*/ 945518 w 1939743"/>
                <a:gd name="connsiteY7064" fmla="*/ 1444993 h 2523383"/>
                <a:gd name="connsiteX7065" fmla="*/ 945823 w 1939743"/>
                <a:gd name="connsiteY7065" fmla="*/ 1444195 h 2523383"/>
                <a:gd name="connsiteX7066" fmla="*/ 947944 w 1939743"/>
                <a:gd name="connsiteY7066" fmla="*/ 1443655 h 2523383"/>
                <a:gd name="connsiteX7067" fmla="*/ 952090 w 1939743"/>
                <a:gd name="connsiteY7067" fmla="*/ 1446699 h 2523383"/>
                <a:gd name="connsiteX7068" fmla="*/ 954101 w 1939743"/>
                <a:gd name="connsiteY7068" fmla="*/ 1447121 h 2523383"/>
                <a:gd name="connsiteX7069" fmla="*/ 955571 w 1939743"/>
                <a:gd name="connsiteY7069" fmla="*/ 1445916 h 2523383"/>
                <a:gd name="connsiteX7070" fmla="*/ 957128 w 1939743"/>
                <a:gd name="connsiteY7070" fmla="*/ 1445830 h 2523383"/>
                <a:gd name="connsiteX7071" fmla="*/ 958763 w 1939743"/>
                <a:gd name="connsiteY7071" fmla="*/ 1446871 h 2523383"/>
                <a:gd name="connsiteX7072" fmla="*/ 960297 w 1939743"/>
                <a:gd name="connsiteY7072" fmla="*/ 1448436 h 2523383"/>
                <a:gd name="connsiteX7073" fmla="*/ 963152 w 1939743"/>
                <a:gd name="connsiteY7073" fmla="*/ 1452903 h 2523383"/>
                <a:gd name="connsiteX7074" fmla="*/ 964561 w 1939743"/>
                <a:gd name="connsiteY7074" fmla="*/ 1455586 h 2523383"/>
                <a:gd name="connsiteX7075" fmla="*/ 966149 w 1939743"/>
                <a:gd name="connsiteY7075" fmla="*/ 1459623 h 2523383"/>
                <a:gd name="connsiteX7076" fmla="*/ 966649 w 1939743"/>
                <a:gd name="connsiteY7076" fmla="*/ 1460186 h 2523383"/>
                <a:gd name="connsiteX7077" fmla="*/ 974301 w 1939743"/>
                <a:gd name="connsiteY7077" fmla="*/ 1460492 h 2523383"/>
                <a:gd name="connsiteX7078" fmla="*/ 978643 w 1939743"/>
                <a:gd name="connsiteY7078" fmla="*/ 1456916 h 2523383"/>
                <a:gd name="connsiteX7079" fmla="*/ 978549 w 1939743"/>
                <a:gd name="connsiteY7079" fmla="*/ 1458137 h 2523383"/>
                <a:gd name="connsiteX7080" fmla="*/ 977555 w 1939743"/>
                <a:gd name="connsiteY7080" fmla="*/ 1460937 h 2523383"/>
                <a:gd name="connsiteX7081" fmla="*/ 972173 w 1939743"/>
                <a:gd name="connsiteY7081" fmla="*/ 1471640 h 2523383"/>
                <a:gd name="connsiteX7082" fmla="*/ 972212 w 1939743"/>
                <a:gd name="connsiteY7082" fmla="*/ 1472939 h 2523383"/>
                <a:gd name="connsiteX7083" fmla="*/ 975060 w 1939743"/>
                <a:gd name="connsiteY7083" fmla="*/ 1472367 h 2523383"/>
                <a:gd name="connsiteX7084" fmla="*/ 976397 w 1939743"/>
                <a:gd name="connsiteY7084" fmla="*/ 1471507 h 2523383"/>
                <a:gd name="connsiteX7085" fmla="*/ 977219 w 1939743"/>
                <a:gd name="connsiteY7085" fmla="*/ 1470224 h 2523383"/>
                <a:gd name="connsiteX7086" fmla="*/ 977931 w 1939743"/>
                <a:gd name="connsiteY7086" fmla="*/ 1467227 h 2523383"/>
                <a:gd name="connsiteX7087" fmla="*/ 978408 w 1939743"/>
                <a:gd name="connsiteY7087" fmla="*/ 1466343 h 2523383"/>
                <a:gd name="connsiteX7088" fmla="*/ 986396 w 1939743"/>
                <a:gd name="connsiteY7088" fmla="*/ 1461289 h 2523383"/>
                <a:gd name="connsiteX7089" fmla="*/ 988711 w 1939743"/>
                <a:gd name="connsiteY7089" fmla="*/ 1460538 h 2523383"/>
                <a:gd name="connsiteX7090" fmla="*/ 987264 w 1939743"/>
                <a:gd name="connsiteY7090" fmla="*/ 1465937 h 2523383"/>
                <a:gd name="connsiteX7091" fmla="*/ 984291 w 1939743"/>
                <a:gd name="connsiteY7091" fmla="*/ 1485026 h 2523383"/>
                <a:gd name="connsiteX7092" fmla="*/ 983689 w 1939743"/>
                <a:gd name="connsiteY7092" fmla="*/ 1491629 h 2523383"/>
                <a:gd name="connsiteX7093" fmla="*/ 983039 w 1939743"/>
                <a:gd name="connsiteY7093" fmla="*/ 1493866 h 2523383"/>
                <a:gd name="connsiteX7094" fmla="*/ 979902 w 1939743"/>
                <a:gd name="connsiteY7094" fmla="*/ 1501087 h 2523383"/>
                <a:gd name="connsiteX7095" fmla="*/ 979949 w 1939743"/>
                <a:gd name="connsiteY7095" fmla="*/ 1503614 h 2523383"/>
                <a:gd name="connsiteX7096" fmla="*/ 983384 w 1939743"/>
                <a:gd name="connsiteY7096" fmla="*/ 1509646 h 2523383"/>
                <a:gd name="connsiteX7097" fmla="*/ 983994 w 1939743"/>
                <a:gd name="connsiteY7097" fmla="*/ 1511281 h 2523383"/>
                <a:gd name="connsiteX7098" fmla="*/ 984338 w 1939743"/>
                <a:gd name="connsiteY7098" fmla="*/ 1516210 h 2523383"/>
                <a:gd name="connsiteX7099" fmla="*/ 984948 w 1939743"/>
                <a:gd name="connsiteY7099" fmla="*/ 1517188 h 2523383"/>
                <a:gd name="connsiteX7100" fmla="*/ 987781 w 1939743"/>
                <a:gd name="connsiteY7100" fmla="*/ 1517243 h 2523383"/>
                <a:gd name="connsiteX7101" fmla="*/ 990714 w 1939743"/>
                <a:gd name="connsiteY7101" fmla="*/ 1515678 h 2523383"/>
                <a:gd name="connsiteX7102" fmla="*/ 994211 w 1939743"/>
                <a:gd name="connsiteY7102" fmla="*/ 1514637 h 2523383"/>
                <a:gd name="connsiteX7103" fmla="*/ 994751 w 1939743"/>
                <a:gd name="connsiteY7103" fmla="*/ 1515662 h 2523383"/>
                <a:gd name="connsiteX7104" fmla="*/ 992834 w 1939743"/>
                <a:gd name="connsiteY7104" fmla="*/ 1521616 h 2523383"/>
                <a:gd name="connsiteX7105" fmla="*/ 992944 w 1939743"/>
                <a:gd name="connsiteY7105" fmla="*/ 1522132 h 2523383"/>
                <a:gd name="connsiteX7106" fmla="*/ 996261 w 1939743"/>
                <a:gd name="connsiteY7106" fmla="*/ 1520607 h 2523383"/>
                <a:gd name="connsiteX7107" fmla="*/ 997787 w 1939743"/>
                <a:gd name="connsiteY7107" fmla="*/ 1520403 h 2523383"/>
                <a:gd name="connsiteX7108" fmla="*/ 998413 w 1939743"/>
                <a:gd name="connsiteY7108" fmla="*/ 1520748 h 2523383"/>
                <a:gd name="connsiteX7109" fmla="*/ 1000885 w 1939743"/>
                <a:gd name="connsiteY7109" fmla="*/ 1523775 h 2523383"/>
                <a:gd name="connsiteX7110" fmla="*/ 1001135 w 1939743"/>
                <a:gd name="connsiteY7110" fmla="*/ 1526036 h 2523383"/>
                <a:gd name="connsiteX7111" fmla="*/ 1001080 w 1939743"/>
                <a:gd name="connsiteY7111" fmla="*/ 1529392 h 2523383"/>
                <a:gd name="connsiteX7112" fmla="*/ 1000822 w 1939743"/>
                <a:gd name="connsiteY7112" fmla="*/ 1531802 h 2523383"/>
                <a:gd name="connsiteX7113" fmla="*/ 999985 w 1939743"/>
                <a:gd name="connsiteY7113" fmla="*/ 1533140 h 2523383"/>
                <a:gd name="connsiteX7114" fmla="*/ 998991 w 1939743"/>
                <a:gd name="connsiteY7114" fmla="*/ 1533672 h 2523383"/>
                <a:gd name="connsiteX7115" fmla="*/ 997740 w 1939743"/>
                <a:gd name="connsiteY7115" fmla="*/ 1534071 h 2523383"/>
                <a:gd name="connsiteX7116" fmla="*/ 996613 w 1939743"/>
                <a:gd name="connsiteY7116" fmla="*/ 1533907 h 2523383"/>
                <a:gd name="connsiteX7117" fmla="*/ 993140 w 1939743"/>
                <a:gd name="connsiteY7117" fmla="*/ 1534407 h 2523383"/>
                <a:gd name="connsiteX7118" fmla="*/ 991098 w 1939743"/>
                <a:gd name="connsiteY7118" fmla="*/ 1533766 h 2523383"/>
                <a:gd name="connsiteX7119" fmla="*/ 989071 w 1939743"/>
                <a:gd name="connsiteY7119" fmla="*/ 1531927 h 2523383"/>
                <a:gd name="connsiteX7120" fmla="*/ 987632 w 1939743"/>
                <a:gd name="connsiteY7120" fmla="*/ 1531481 h 2523383"/>
                <a:gd name="connsiteX7121" fmla="*/ 985965 w 1939743"/>
                <a:gd name="connsiteY7121" fmla="*/ 1532897 h 2523383"/>
                <a:gd name="connsiteX7122" fmla="*/ 983329 w 1939743"/>
                <a:gd name="connsiteY7122" fmla="*/ 1532663 h 2523383"/>
                <a:gd name="connsiteX7123" fmla="*/ 980372 w 1939743"/>
                <a:gd name="connsiteY7123" fmla="*/ 1528595 h 2523383"/>
                <a:gd name="connsiteX7124" fmla="*/ 979190 w 1939743"/>
                <a:gd name="connsiteY7124" fmla="*/ 1528978 h 2523383"/>
                <a:gd name="connsiteX7125" fmla="*/ 978791 w 1939743"/>
                <a:gd name="connsiteY7125" fmla="*/ 1529627 h 2523383"/>
                <a:gd name="connsiteX7126" fmla="*/ 978838 w 1939743"/>
                <a:gd name="connsiteY7126" fmla="*/ 1530503 h 2523383"/>
                <a:gd name="connsiteX7127" fmla="*/ 980168 w 1939743"/>
                <a:gd name="connsiteY7127" fmla="*/ 1533132 h 2523383"/>
                <a:gd name="connsiteX7128" fmla="*/ 990581 w 1939743"/>
                <a:gd name="connsiteY7128" fmla="*/ 1546980 h 2523383"/>
                <a:gd name="connsiteX7129" fmla="*/ 992162 w 1939743"/>
                <a:gd name="connsiteY7129" fmla="*/ 1549827 h 2523383"/>
                <a:gd name="connsiteX7130" fmla="*/ 992514 w 1939743"/>
                <a:gd name="connsiteY7130" fmla="*/ 1553903 h 2523383"/>
                <a:gd name="connsiteX7131" fmla="*/ 992725 w 1939743"/>
                <a:gd name="connsiteY7131" fmla="*/ 1553888 h 2523383"/>
                <a:gd name="connsiteX7132" fmla="*/ 993703 w 1939743"/>
                <a:gd name="connsiteY7132" fmla="*/ 1549812 h 2523383"/>
                <a:gd name="connsiteX7133" fmla="*/ 993069 w 1939743"/>
                <a:gd name="connsiteY7133" fmla="*/ 1547840 h 2523383"/>
                <a:gd name="connsiteX7134" fmla="*/ 987710 w 1939743"/>
                <a:gd name="connsiteY7134" fmla="*/ 1539806 h 2523383"/>
                <a:gd name="connsiteX7135" fmla="*/ 987069 w 1939743"/>
                <a:gd name="connsiteY7135" fmla="*/ 1536864 h 2523383"/>
                <a:gd name="connsiteX7136" fmla="*/ 987256 w 1939743"/>
                <a:gd name="connsiteY7136" fmla="*/ 1536058 h 2523383"/>
                <a:gd name="connsiteX7137" fmla="*/ 988672 w 1939743"/>
                <a:gd name="connsiteY7137" fmla="*/ 1535237 h 2523383"/>
                <a:gd name="connsiteX7138" fmla="*/ 996300 w 1939743"/>
                <a:gd name="connsiteY7138" fmla="*/ 1537247 h 2523383"/>
                <a:gd name="connsiteX7139" fmla="*/ 999257 w 1939743"/>
                <a:gd name="connsiteY7139" fmla="*/ 1536809 h 2523383"/>
                <a:gd name="connsiteX7140" fmla="*/ 1001245 w 1939743"/>
                <a:gd name="connsiteY7140" fmla="*/ 1535393 h 2523383"/>
                <a:gd name="connsiteX7141" fmla="*/ 1002246 w 1939743"/>
                <a:gd name="connsiteY7141" fmla="*/ 1533641 h 2523383"/>
                <a:gd name="connsiteX7142" fmla="*/ 1002974 w 1939743"/>
                <a:gd name="connsiteY7142" fmla="*/ 1523971 h 2523383"/>
                <a:gd name="connsiteX7143" fmla="*/ 1004343 w 1939743"/>
                <a:gd name="connsiteY7143" fmla="*/ 1517743 h 2523383"/>
                <a:gd name="connsiteX7144" fmla="*/ 1003529 w 1939743"/>
                <a:gd name="connsiteY7144" fmla="*/ 1512142 h 2523383"/>
                <a:gd name="connsiteX7145" fmla="*/ 1001464 w 1939743"/>
                <a:gd name="connsiteY7145" fmla="*/ 1503176 h 2523383"/>
                <a:gd name="connsiteX7146" fmla="*/ 999844 w 1939743"/>
                <a:gd name="connsiteY7146" fmla="*/ 1497872 h 2523383"/>
                <a:gd name="connsiteX7147" fmla="*/ 996105 w 1939743"/>
                <a:gd name="connsiteY7147" fmla="*/ 1492466 h 2523383"/>
                <a:gd name="connsiteX7148" fmla="*/ 995737 w 1939743"/>
                <a:gd name="connsiteY7148" fmla="*/ 1490526 h 2523383"/>
                <a:gd name="connsiteX7149" fmla="*/ 999907 w 1939743"/>
                <a:gd name="connsiteY7149" fmla="*/ 1473987 h 2523383"/>
                <a:gd name="connsiteX7150" fmla="*/ 1000658 w 1939743"/>
                <a:gd name="connsiteY7150" fmla="*/ 1472586 h 2523383"/>
                <a:gd name="connsiteX7151" fmla="*/ 1001589 w 1939743"/>
                <a:gd name="connsiteY7151" fmla="*/ 1471976 h 2523383"/>
                <a:gd name="connsiteX7152" fmla="*/ 1004867 w 1939743"/>
                <a:gd name="connsiteY7152" fmla="*/ 1471734 h 2523383"/>
                <a:gd name="connsiteX7153" fmla="*/ 1007253 w 1939743"/>
                <a:gd name="connsiteY7153" fmla="*/ 1470349 h 2523383"/>
                <a:gd name="connsiteX7154" fmla="*/ 1011000 w 1939743"/>
                <a:gd name="connsiteY7154" fmla="*/ 1472289 h 2523383"/>
                <a:gd name="connsiteX7155" fmla="*/ 1013066 w 1939743"/>
                <a:gd name="connsiteY7155" fmla="*/ 1472798 h 2523383"/>
                <a:gd name="connsiteX7156" fmla="*/ 1015632 w 1939743"/>
                <a:gd name="connsiteY7156" fmla="*/ 1471084 h 2523383"/>
                <a:gd name="connsiteX7157" fmla="*/ 1021320 w 1939743"/>
                <a:gd name="connsiteY7157" fmla="*/ 1464067 h 2523383"/>
                <a:gd name="connsiteX7158" fmla="*/ 1023549 w 1939743"/>
                <a:gd name="connsiteY7158" fmla="*/ 1461884 h 2523383"/>
                <a:gd name="connsiteX7159" fmla="*/ 1026381 w 1939743"/>
                <a:gd name="connsiteY7159" fmla="*/ 1457753 h 2523383"/>
                <a:gd name="connsiteX7160" fmla="*/ 1029816 w 1939743"/>
                <a:gd name="connsiteY7160" fmla="*/ 1451651 h 2523383"/>
                <a:gd name="connsiteX7161" fmla="*/ 1033563 w 1939743"/>
                <a:gd name="connsiteY7161" fmla="*/ 1447215 h 2523383"/>
                <a:gd name="connsiteX7162" fmla="*/ 1039619 w 1939743"/>
                <a:gd name="connsiteY7162" fmla="*/ 1443061 h 2523383"/>
                <a:gd name="connsiteX7163" fmla="*/ 1043327 w 1939743"/>
                <a:gd name="connsiteY7163" fmla="*/ 1439712 h 2523383"/>
                <a:gd name="connsiteX7164" fmla="*/ 1044078 w 1939743"/>
                <a:gd name="connsiteY7164" fmla="*/ 1438508 h 2523383"/>
                <a:gd name="connsiteX7165" fmla="*/ 1040636 w 1939743"/>
                <a:gd name="connsiteY7165" fmla="*/ 1438218 h 2523383"/>
                <a:gd name="connsiteX7166" fmla="*/ 1039799 w 1939743"/>
                <a:gd name="connsiteY7166" fmla="*/ 1437647 h 2523383"/>
                <a:gd name="connsiteX7167" fmla="*/ 1039087 w 1939743"/>
                <a:gd name="connsiteY7167" fmla="*/ 1434463 h 2523383"/>
                <a:gd name="connsiteX7168" fmla="*/ 1039446 w 1939743"/>
                <a:gd name="connsiteY7168" fmla="*/ 1428548 h 2523383"/>
                <a:gd name="connsiteX7169" fmla="*/ 1039384 w 1939743"/>
                <a:gd name="connsiteY7169" fmla="*/ 1425247 h 2523383"/>
                <a:gd name="connsiteX7170" fmla="*/ 1038977 w 1939743"/>
                <a:gd name="connsiteY7170" fmla="*/ 1422258 h 2523383"/>
                <a:gd name="connsiteX7171" fmla="*/ 1038226 w 1939743"/>
                <a:gd name="connsiteY7171" fmla="*/ 1419591 h 2523383"/>
                <a:gd name="connsiteX7172" fmla="*/ 1037131 w 1939743"/>
                <a:gd name="connsiteY7172" fmla="*/ 1417236 h 2523383"/>
                <a:gd name="connsiteX7173" fmla="*/ 1036129 w 1939743"/>
                <a:gd name="connsiteY7173" fmla="*/ 1415820 h 2523383"/>
                <a:gd name="connsiteX7174" fmla="*/ 1035222 w 1939743"/>
                <a:gd name="connsiteY7174" fmla="*/ 1415350 h 2523383"/>
                <a:gd name="connsiteX7175" fmla="*/ 1034604 w 1939743"/>
                <a:gd name="connsiteY7175" fmla="*/ 1415562 h 2523383"/>
                <a:gd name="connsiteX7176" fmla="*/ 1034267 w 1939743"/>
                <a:gd name="connsiteY7176" fmla="*/ 1416453 h 2523383"/>
                <a:gd name="connsiteX7177" fmla="*/ 1033344 w 1939743"/>
                <a:gd name="connsiteY7177" fmla="*/ 1422141 h 2523383"/>
                <a:gd name="connsiteX7178" fmla="*/ 1032171 w 1939743"/>
                <a:gd name="connsiteY7178" fmla="*/ 1426303 h 2523383"/>
                <a:gd name="connsiteX7179" fmla="*/ 1030559 w 1939743"/>
                <a:gd name="connsiteY7179" fmla="*/ 1428478 h 2523383"/>
                <a:gd name="connsiteX7180" fmla="*/ 1027218 w 1939743"/>
                <a:gd name="connsiteY7180" fmla="*/ 1429941 h 2523383"/>
                <a:gd name="connsiteX7181" fmla="*/ 1021484 w 1939743"/>
                <a:gd name="connsiteY7181" fmla="*/ 1431021 h 2523383"/>
                <a:gd name="connsiteX7182" fmla="*/ 1019106 w 1939743"/>
                <a:gd name="connsiteY7182" fmla="*/ 1429041 h 2523383"/>
                <a:gd name="connsiteX7183" fmla="*/ 1018800 w 1939743"/>
                <a:gd name="connsiteY7183" fmla="*/ 1427359 h 2523383"/>
                <a:gd name="connsiteX7184" fmla="*/ 1019630 w 1939743"/>
                <a:gd name="connsiteY7184" fmla="*/ 1420764 h 2523383"/>
                <a:gd name="connsiteX7185" fmla="*/ 1021539 w 1939743"/>
                <a:gd name="connsiteY7185" fmla="*/ 1417924 h 2523383"/>
                <a:gd name="connsiteX7186" fmla="*/ 1026788 w 1939743"/>
                <a:gd name="connsiteY7186" fmla="*/ 1412315 h 2523383"/>
                <a:gd name="connsiteX7187" fmla="*/ 1030152 w 1939743"/>
                <a:gd name="connsiteY7187" fmla="*/ 1407808 h 2523383"/>
                <a:gd name="connsiteX7188" fmla="*/ 1030207 w 1939743"/>
                <a:gd name="connsiteY7188" fmla="*/ 1407026 h 2523383"/>
                <a:gd name="connsiteX7189" fmla="*/ 1027117 w 1939743"/>
                <a:gd name="connsiteY7189" fmla="*/ 1406987 h 2523383"/>
                <a:gd name="connsiteX7190" fmla="*/ 1026381 w 1939743"/>
                <a:gd name="connsiteY7190" fmla="*/ 1406056 h 2523383"/>
                <a:gd name="connsiteX7191" fmla="*/ 1025732 w 1939743"/>
                <a:gd name="connsiteY7191" fmla="*/ 1400494 h 2523383"/>
                <a:gd name="connsiteX7192" fmla="*/ 1025912 w 1939743"/>
                <a:gd name="connsiteY7192" fmla="*/ 1398405 h 2523383"/>
                <a:gd name="connsiteX7193" fmla="*/ 1026397 w 1939743"/>
                <a:gd name="connsiteY7193" fmla="*/ 1396019 h 2523383"/>
                <a:gd name="connsiteX7194" fmla="*/ 1028556 w 1939743"/>
                <a:gd name="connsiteY7194" fmla="*/ 1394274 h 2523383"/>
                <a:gd name="connsiteX7195" fmla="*/ 1035191 w 1939743"/>
                <a:gd name="connsiteY7195" fmla="*/ 1392123 h 2523383"/>
                <a:gd name="connsiteX7196" fmla="*/ 1040346 w 1939743"/>
                <a:gd name="connsiteY7196" fmla="*/ 1389588 h 2523383"/>
                <a:gd name="connsiteX7197" fmla="*/ 1040503 w 1939743"/>
                <a:gd name="connsiteY7197" fmla="*/ 1390472 h 2523383"/>
                <a:gd name="connsiteX7198" fmla="*/ 1036364 w 1939743"/>
                <a:gd name="connsiteY7198" fmla="*/ 1398053 h 2523383"/>
                <a:gd name="connsiteX7199" fmla="*/ 1035934 w 1939743"/>
                <a:gd name="connsiteY7199" fmla="*/ 1399805 h 2523383"/>
                <a:gd name="connsiteX7200" fmla="*/ 1037514 w 1939743"/>
                <a:gd name="connsiteY7200" fmla="*/ 1401440 h 2523383"/>
                <a:gd name="connsiteX7201" fmla="*/ 1041488 w 1939743"/>
                <a:gd name="connsiteY7201" fmla="*/ 1397059 h 2523383"/>
                <a:gd name="connsiteX7202" fmla="*/ 1044054 w 1939743"/>
                <a:gd name="connsiteY7202" fmla="*/ 1393437 h 2523383"/>
                <a:gd name="connsiteX7203" fmla="*/ 1044485 w 1939743"/>
                <a:gd name="connsiteY7203" fmla="*/ 1392201 h 2523383"/>
                <a:gd name="connsiteX7204" fmla="*/ 1042153 w 1939743"/>
                <a:gd name="connsiteY7204" fmla="*/ 1391747 h 2523383"/>
                <a:gd name="connsiteX7205" fmla="*/ 1042028 w 1939743"/>
                <a:gd name="connsiteY7205" fmla="*/ 1390245 h 2523383"/>
                <a:gd name="connsiteX7206" fmla="*/ 1042474 w 1939743"/>
                <a:gd name="connsiteY7206" fmla="*/ 1387483 h 2523383"/>
                <a:gd name="connsiteX7207" fmla="*/ 1042263 w 1939743"/>
                <a:gd name="connsiteY7207" fmla="*/ 1385590 h 2523383"/>
                <a:gd name="connsiteX7208" fmla="*/ 1039681 w 1939743"/>
                <a:gd name="connsiteY7208" fmla="*/ 1383204 h 2523383"/>
                <a:gd name="connsiteX7209" fmla="*/ 1036505 w 1939743"/>
                <a:gd name="connsiteY7209" fmla="*/ 1384534 h 2523383"/>
                <a:gd name="connsiteX7210" fmla="*/ 1033853 w 1939743"/>
                <a:gd name="connsiteY7210" fmla="*/ 1387045 h 2523383"/>
                <a:gd name="connsiteX7211" fmla="*/ 1031654 w 1939743"/>
                <a:gd name="connsiteY7211" fmla="*/ 1387726 h 2523383"/>
                <a:gd name="connsiteX7212" fmla="*/ 1028408 w 1939743"/>
                <a:gd name="connsiteY7212" fmla="*/ 1387773 h 2523383"/>
                <a:gd name="connsiteX7213" fmla="*/ 1026045 w 1939743"/>
                <a:gd name="connsiteY7213" fmla="*/ 1387202 h 2523383"/>
                <a:gd name="connsiteX7214" fmla="*/ 1024566 w 1939743"/>
                <a:gd name="connsiteY7214" fmla="*/ 1386005 h 2523383"/>
                <a:gd name="connsiteX7215" fmla="*/ 1022783 w 1939743"/>
                <a:gd name="connsiteY7215" fmla="*/ 1383321 h 2523383"/>
                <a:gd name="connsiteX7216" fmla="*/ 1020701 w 1939743"/>
                <a:gd name="connsiteY7216" fmla="*/ 1379151 h 2523383"/>
                <a:gd name="connsiteX7217" fmla="*/ 1018073 w 1939743"/>
                <a:gd name="connsiteY7217" fmla="*/ 1374981 h 2523383"/>
                <a:gd name="connsiteX7218" fmla="*/ 1017142 w 1939743"/>
                <a:gd name="connsiteY7218" fmla="*/ 1374528 h 2523383"/>
                <a:gd name="connsiteX7219" fmla="*/ 1016344 w 1939743"/>
                <a:gd name="connsiteY7219" fmla="*/ 1374997 h 2523383"/>
                <a:gd name="connsiteX7220" fmla="*/ 1014662 w 1939743"/>
                <a:gd name="connsiteY7220" fmla="*/ 1379026 h 2523383"/>
                <a:gd name="connsiteX7221" fmla="*/ 1013934 w 1939743"/>
                <a:gd name="connsiteY7221" fmla="*/ 1379511 h 2523383"/>
                <a:gd name="connsiteX7222" fmla="*/ 1003623 w 1939743"/>
                <a:gd name="connsiteY7222" fmla="*/ 1373863 h 2523383"/>
                <a:gd name="connsiteX7223" fmla="*/ 999250 w 1939743"/>
                <a:gd name="connsiteY7223" fmla="*/ 1370686 h 2523383"/>
                <a:gd name="connsiteX7224" fmla="*/ 997129 w 1939743"/>
                <a:gd name="connsiteY7224" fmla="*/ 1368277 h 2523383"/>
                <a:gd name="connsiteX7225" fmla="*/ 994501 w 1939743"/>
                <a:gd name="connsiteY7225" fmla="*/ 1366845 h 2523383"/>
                <a:gd name="connsiteX7226" fmla="*/ 991356 w 1939743"/>
                <a:gd name="connsiteY7226" fmla="*/ 1366407 h 2523383"/>
                <a:gd name="connsiteX7227" fmla="*/ 988845 w 1939743"/>
                <a:gd name="connsiteY7227" fmla="*/ 1365280 h 2523383"/>
                <a:gd name="connsiteX7228" fmla="*/ 986975 w 1939743"/>
                <a:gd name="connsiteY7228" fmla="*/ 1363481 h 2523383"/>
                <a:gd name="connsiteX7229" fmla="*/ 985457 w 1939743"/>
                <a:gd name="connsiteY7229" fmla="*/ 1360883 h 2523383"/>
                <a:gd name="connsiteX7230" fmla="*/ 984299 w 1939743"/>
                <a:gd name="connsiteY7230" fmla="*/ 1357496 h 2523383"/>
                <a:gd name="connsiteX7231" fmla="*/ 982163 w 1939743"/>
                <a:gd name="connsiteY7231" fmla="*/ 1353217 h 2523383"/>
                <a:gd name="connsiteX7232" fmla="*/ 977266 w 1939743"/>
                <a:gd name="connsiteY7232" fmla="*/ 1344658 h 2523383"/>
                <a:gd name="connsiteX7233" fmla="*/ 975967 w 1939743"/>
                <a:gd name="connsiteY7233" fmla="*/ 1339134 h 2523383"/>
                <a:gd name="connsiteX7234" fmla="*/ 975787 w 1939743"/>
                <a:gd name="connsiteY7234" fmla="*/ 1337014 h 2523383"/>
                <a:gd name="connsiteX7235" fmla="*/ 976092 w 1939743"/>
                <a:gd name="connsiteY7235" fmla="*/ 1331538 h 2523383"/>
                <a:gd name="connsiteX7236" fmla="*/ 980677 w 1939743"/>
                <a:gd name="connsiteY7236" fmla="*/ 1322189 h 2523383"/>
                <a:gd name="connsiteX7237" fmla="*/ 981530 w 1939743"/>
                <a:gd name="connsiteY7237" fmla="*/ 1319482 h 2523383"/>
                <a:gd name="connsiteX7238" fmla="*/ 983094 w 1939743"/>
                <a:gd name="connsiteY7238" fmla="*/ 1317487 h 2523383"/>
                <a:gd name="connsiteX7239" fmla="*/ 985371 w 1939743"/>
                <a:gd name="connsiteY7239" fmla="*/ 1316204 h 2523383"/>
                <a:gd name="connsiteX7240" fmla="*/ 987006 w 1939743"/>
                <a:gd name="connsiteY7240" fmla="*/ 1315813 h 2523383"/>
                <a:gd name="connsiteX7241" fmla="*/ 990730 w 1939743"/>
                <a:gd name="connsiteY7241" fmla="*/ 1317010 h 2523383"/>
                <a:gd name="connsiteX7242" fmla="*/ 988500 w 1939743"/>
                <a:gd name="connsiteY7242" fmla="*/ 1314092 h 2523383"/>
                <a:gd name="connsiteX7243" fmla="*/ 988328 w 1939743"/>
                <a:gd name="connsiteY7243" fmla="*/ 1312527 h 2523383"/>
                <a:gd name="connsiteX7244" fmla="*/ 990566 w 1939743"/>
                <a:gd name="connsiteY7244" fmla="*/ 1307402 h 2523383"/>
                <a:gd name="connsiteX7245" fmla="*/ 990127 w 1939743"/>
                <a:gd name="connsiteY7245" fmla="*/ 1307168 h 2523383"/>
                <a:gd name="connsiteX7246" fmla="*/ 983978 w 1939743"/>
                <a:gd name="connsiteY7246" fmla="*/ 1311111 h 2523383"/>
                <a:gd name="connsiteX7247" fmla="*/ 982406 w 1939743"/>
                <a:gd name="connsiteY7247" fmla="*/ 1310845 h 2523383"/>
                <a:gd name="connsiteX7248" fmla="*/ 980192 w 1939743"/>
                <a:gd name="connsiteY7248" fmla="*/ 1308435 h 2523383"/>
                <a:gd name="connsiteX7249" fmla="*/ 976022 w 1939743"/>
                <a:gd name="connsiteY7249" fmla="*/ 1299782 h 2523383"/>
                <a:gd name="connsiteX7250" fmla="*/ 975975 w 1939743"/>
                <a:gd name="connsiteY7250" fmla="*/ 1294369 h 2523383"/>
                <a:gd name="connsiteX7251" fmla="*/ 977281 w 1939743"/>
                <a:gd name="connsiteY7251" fmla="*/ 1286796 h 2523383"/>
                <a:gd name="connsiteX7252" fmla="*/ 977743 w 1939743"/>
                <a:gd name="connsiteY7252" fmla="*/ 1282250 h 2523383"/>
                <a:gd name="connsiteX7253" fmla="*/ 976554 w 1939743"/>
                <a:gd name="connsiteY7253" fmla="*/ 1278362 h 2523383"/>
                <a:gd name="connsiteX7254" fmla="*/ 977000 w 1939743"/>
                <a:gd name="connsiteY7254" fmla="*/ 1277267 h 2523383"/>
                <a:gd name="connsiteX7255" fmla="*/ 978291 w 1939743"/>
                <a:gd name="connsiteY7255" fmla="*/ 1276171 h 2523383"/>
                <a:gd name="connsiteX7256" fmla="*/ 978831 w 1939743"/>
                <a:gd name="connsiteY7256" fmla="*/ 1274998 h 2523383"/>
                <a:gd name="connsiteX7257" fmla="*/ 978267 w 1939743"/>
                <a:gd name="connsiteY7257" fmla="*/ 1270679 h 2523383"/>
                <a:gd name="connsiteX7258" fmla="*/ 979167 w 1939743"/>
                <a:gd name="connsiteY7258" fmla="*/ 1268371 h 2523383"/>
                <a:gd name="connsiteX7259" fmla="*/ 982116 w 1939743"/>
                <a:gd name="connsiteY7259" fmla="*/ 1263889 h 2523383"/>
                <a:gd name="connsiteX7260" fmla="*/ 985011 w 1939743"/>
                <a:gd name="connsiteY7260" fmla="*/ 1259953 h 2523383"/>
                <a:gd name="connsiteX7261" fmla="*/ 986717 w 1939743"/>
                <a:gd name="connsiteY7261" fmla="*/ 1258749 h 2523383"/>
                <a:gd name="connsiteX7262" fmla="*/ 988195 w 1939743"/>
                <a:gd name="connsiteY7262" fmla="*/ 1258975 h 2523383"/>
                <a:gd name="connsiteX7263" fmla="*/ 989736 w 1939743"/>
                <a:gd name="connsiteY7263" fmla="*/ 1260180 h 2523383"/>
                <a:gd name="connsiteX7264" fmla="*/ 991348 w 1939743"/>
                <a:gd name="connsiteY7264" fmla="*/ 1262379 h 2523383"/>
                <a:gd name="connsiteX7265" fmla="*/ 994102 w 1939743"/>
                <a:gd name="connsiteY7265" fmla="*/ 1264640 h 2523383"/>
                <a:gd name="connsiteX7266" fmla="*/ 996144 w 1939743"/>
                <a:gd name="connsiteY7266" fmla="*/ 1265281 h 2523383"/>
                <a:gd name="connsiteX7267" fmla="*/ 997638 w 1939743"/>
                <a:gd name="connsiteY7267" fmla="*/ 1264045 h 2523383"/>
                <a:gd name="connsiteX7268" fmla="*/ 1000204 w 1939743"/>
                <a:gd name="connsiteY7268" fmla="*/ 1255564 h 2523383"/>
                <a:gd name="connsiteX7269" fmla="*/ 1001112 w 1939743"/>
                <a:gd name="connsiteY7269" fmla="*/ 1253382 h 2523383"/>
                <a:gd name="connsiteX7270" fmla="*/ 1000259 w 1939743"/>
                <a:gd name="connsiteY7270" fmla="*/ 1252435 h 2523383"/>
                <a:gd name="connsiteX7271" fmla="*/ 995228 w 1939743"/>
                <a:gd name="connsiteY7271" fmla="*/ 1252521 h 2523383"/>
                <a:gd name="connsiteX7272" fmla="*/ 993053 w 1939743"/>
                <a:gd name="connsiteY7272" fmla="*/ 1251817 h 2523383"/>
                <a:gd name="connsiteX7273" fmla="*/ 991802 w 1939743"/>
                <a:gd name="connsiteY7273" fmla="*/ 1250996 h 2523383"/>
                <a:gd name="connsiteX7274" fmla="*/ 990879 w 1939743"/>
                <a:gd name="connsiteY7274" fmla="*/ 1247733 h 2523383"/>
                <a:gd name="connsiteX7275" fmla="*/ 991637 w 1939743"/>
                <a:gd name="connsiteY7275" fmla="*/ 1245989 h 2523383"/>
                <a:gd name="connsiteX7276" fmla="*/ 996504 w 1939743"/>
                <a:gd name="connsiteY7276" fmla="*/ 1239918 h 2523383"/>
                <a:gd name="connsiteX7277" fmla="*/ 998796 w 1939743"/>
                <a:gd name="connsiteY7277" fmla="*/ 1233526 h 2523383"/>
                <a:gd name="connsiteX7278" fmla="*/ 1005610 w 1939743"/>
                <a:gd name="connsiteY7278" fmla="*/ 1224584 h 2523383"/>
                <a:gd name="connsiteX7279" fmla="*/ 1012510 w 1939743"/>
                <a:gd name="connsiteY7279" fmla="*/ 1220367 h 2523383"/>
                <a:gd name="connsiteX7280" fmla="*/ 1015851 w 1939743"/>
                <a:gd name="connsiteY7280" fmla="*/ 1218974 h 2523383"/>
                <a:gd name="connsiteX7281" fmla="*/ 1018573 w 1939743"/>
                <a:gd name="connsiteY7281" fmla="*/ 1218693 h 2523383"/>
                <a:gd name="connsiteX7282" fmla="*/ 1019755 w 1939743"/>
                <a:gd name="connsiteY7282" fmla="*/ 1219256 h 2523383"/>
                <a:gd name="connsiteX7283" fmla="*/ 1021210 w 1939743"/>
                <a:gd name="connsiteY7283" fmla="*/ 1223747 h 2523383"/>
                <a:gd name="connsiteX7284" fmla="*/ 1021476 w 1939743"/>
                <a:gd name="connsiteY7284" fmla="*/ 1228472 h 2523383"/>
                <a:gd name="connsiteX7285" fmla="*/ 1025223 w 1939743"/>
                <a:gd name="connsiteY7285" fmla="*/ 1234355 h 2523383"/>
                <a:gd name="connsiteX7286" fmla="*/ 1028235 w 1939743"/>
                <a:gd name="connsiteY7286" fmla="*/ 1234801 h 2523383"/>
                <a:gd name="connsiteX7287" fmla="*/ 1030105 w 1939743"/>
                <a:gd name="connsiteY7287" fmla="*/ 1233917 h 2523383"/>
                <a:gd name="connsiteX7288" fmla="*/ 1036161 w 1939743"/>
                <a:gd name="connsiteY7288" fmla="*/ 1234261 h 2523383"/>
                <a:gd name="connsiteX7289" fmla="*/ 1037561 w 1939743"/>
                <a:gd name="connsiteY7289" fmla="*/ 1235904 h 2523383"/>
                <a:gd name="connsiteX7290" fmla="*/ 1037459 w 1939743"/>
                <a:gd name="connsiteY7290" fmla="*/ 1237735 h 2523383"/>
                <a:gd name="connsiteX7291" fmla="*/ 1036786 w 1939743"/>
                <a:gd name="connsiteY7291" fmla="*/ 1240692 h 2523383"/>
                <a:gd name="connsiteX7292" fmla="*/ 1037201 w 1939743"/>
                <a:gd name="connsiteY7292" fmla="*/ 1243219 h 2523383"/>
                <a:gd name="connsiteX7293" fmla="*/ 1041308 w 1939743"/>
                <a:gd name="connsiteY7293" fmla="*/ 1248038 h 2523383"/>
                <a:gd name="connsiteX7294" fmla="*/ 1045009 w 1939743"/>
                <a:gd name="connsiteY7294" fmla="*/ 1251363 h 2523383"/>
                <a:gd name="connsiteX7295" fmla="*/ 1048326 w 1939743"/>
                <a:gd name="connsiteY7295" fmla="*/ 1255502 h 2523383"/>
                <a:gd name="connsiteX7296" fmla="*/ 1053271 w 1939743"/>
                <a:gd name="connsiteY7296" fmla="*/ 1264108 h 2523383"/>
                <a:gd name="connsiteX7297" fmla="*/ 1054342 w 1939743"/>
                <a:gd name="connsiteY7297" fmla="*/ 1266533 h 2523383"/>
                <a:gd name="connsiteX7298" fmla="*/ 1055086 w 1939743"/>
                <a:gd name="connsiteY7298" fmla="*/ 1269146 h 2523383"/>
                <a:gd name="connsiteX7299" fmla="*/ 1056369 w 1939743"/>
                <a:gd name="connsiteY7299" fmla="*/ 1278659 h 2523383"/>
                <a:gd name="connsiteX7300" fmla="*/ 1056533 w 1939743"/>
                <a:gd name="connsiteY7300" fmla="*/ 1282250 h 2523383"/>
                <a:gd name="connsiteX7301" fmla="*/ 1056063 w 1939743"/>
                <a:gd name="connsiteY7301" fmla="*/ 1292577 h 2523383"/>
                <a:gd name="connsiteX7302" fmla="*/ 1055672 w 1939743"/>
                <a:gd name="connsiteY7302" fmla="*/ 1294525 h 2523383"/>
                <a:gd name="connsiteX7303" fmla="*/ 1054366 w 1939743"/>
                <a:gd name="connsiteY7303" fmla="*/ 1296857 h 2523383"/>
                <a:gd name="connsiteX7304" fmla="*/ 1054820 w 1939743"/>
                <a:gd name="connsiteY7304" fmla="*/ 1297803 h 2523383"/>
                <a:gd name="connsiteX7305" fmla="*/ 1058723 w 1939743"/>
                <a:gd name="connsiteY7305" fmla="*/ 1300471 h 2523383"/>
                <a:gd name="connsiteX7306" fmla="*/ 1061821 w 1939743"/>
                <a:gd name="connsiteY7306" fmla="*/ 1305752 h 2523383"/>
                <a:gd name="connsiteX7307" fmla="*/ 1063449 w 1939743"/>
                <a:gd name="connsiteY7307" fmla="*/ 1307450 h 2523383"/>
                <a:gd name="connsiteX7308" fmla="*/ 1067376 w 1939743"/>
                <a:gd name="connsiteY7308" fmla="*/ 1310289 h 2523383"/>
                <a:gd name="connsiteX7309" fmla="*/ 1068088 w 1939743"/>
                <a:gd name="connsiteY7309" fmla="*/ 1311361 h 2523383"/>
                <a:gd name="connsiteX7310" fmla="*/ 1068980 w 1939743"/>
                <a:gd name="connsiteY7310" fmla="*/ 1313129 h 2523383"/>
                <a:gd name="connsiteX7311" fmla="*/ 1071194 w 1939743"/>
                <a:gd name="connsiteY7311" fmla="*/ 1320679 h 2523383"/>
                <a:gd name="connsiteX7312" fmla="*/ 1074824 w 1939743"/>
                <a:gd name="connsiteY7312" fmla="*/ 1327446 h 2523383"/>
                <a:gd name="connsiteX7313" fmla="*/ 1075090 w 1939743"/>
                <a:gd name="connsiteY7313" fmla="*/ 1328901 h 2523383"/>
                <a:gd name="connsiteX7314" fmla="*/ 1074308 w 1939743"/>
                <a:gd name="connsiteY7314" fmla="*/ 1332070 h 2523383"/>
                <a:gd name="connsiteX7315" fmla="*/ 1074863 w 1939743"/>
                <a:gd name="connsiteY7315" fmla="*/ 1333071 h 2523383"/>
                <a:gd name="connsiteX7316" fmla="*/ 1076264 w 1939743"/>
                <a:gd name="connsiteY7316" fmla="*/ 1334229 h 2523383"/>
                <a:gd name="connsiteX7317" fmla="*/ 1077523 w 1939743"/>
                <a:gd name="connsiteY7317" fmla="*/ 1333627 h 2523383"/>
                <a:gd name="connsiteX7318" fmla="*/ 1078634 w 1939743"/>
                <a:gd name="connsiteY7318" fmla="*/ 1331256 h 2523383"/>
                <a:gd name="connsiteX7319" fmla="*/ 1079847 w 1939743"/>
                <a:gd name="connsiteY7319" fmla="*/ 1330568 h 2523383"/>
                <a:gd name="connsiteX7320" fmla="*/ 1081153 w 1939743"/>
                <a:gd name="connsiteY7320" fmla="*/ 1331569 h 2523383"/>
                <a:gd name="connsiteX7321" fmla="*/ 1082147 w 1939743"/>
                <a:gd name="connsiteY7321" fmla="*/ 1333329 h 2523383"/>
                <a:gd name="connsiteX7322" fmla="*/ 1083500 w 1939743"/>
                <a:gd name="connsiteY7322" fmla="*/ 1337632 h 2523383"/>
                <a:gd name="connsiteX7323" fmla="*/ 1085472 w 1939743"/>
                <a:gd name="connsiteY7323" fmla="*/ 1341176 h 2523383"/>
                <a:gd name="connsiteX7324" fmla="*/ 1085307 w 1939743"/>
                <a:gd name="connsiteY7324" fmla="*/ 1342256 h 2523383"/>
                <a:gd name="connsiteX7325" fmla="*/ 1084329 w 1939743"/>
                <a:gd name="connsiteY7325" fmla="*/ 1343140 h 2523383"/>
                <a:gd name="connsiteX7326" fmla="*/ 1079002 w 1939743"/>
                <a:gd name="connsiteY7326" fmla="*/ 1344118 h 2523383"/>
                <a:gd name="connsiteX7327" fmla="*/ 1076005 w 1939743"/>
                <a:gd name="connsiteY7327" fmla="*/ 1343437 h 2523383"/>
                <a:gd name="connsiteX7328" fmla="*/ 1073236 w 1939743"/>
                <a:gd name="connsiteY7328" fmla="*/ 1341708 h 2523383"/>
                <a:gd name="connsiteX7329" fmla="*/ 1071311 w 1939743"/>
                <a:gd name="connsiteY7329" fmla="*/ 1339917 h 2523383"/>
                <a:gd name="connsiteX7330" fmla="*/ 1069520 w 1939743"/>
                <a:gd name="connsiteY7330" fmla="*/ 1337171 h 2523383"/>
                <a:gd name="connsiteX7331" fmla="*/ 1068855 w 1939743"/>
                <a:gd name="connsiteY7331" fmla="*/ 1337460 h 2523383"/>
                <a:gd name="connsiteX7332" fmla="*/ 1067916 w 1939743"/>
                <a:gd name="connsiteY7332" fmla="*/ 1339698 h 2523383"/>
                <a:gd name="connsiteX7333" fmla="*/ 1065913 w 1939743"/>
                <a:gd name="connsiteY7333" fmla="*/ 1342960 h 2523383"/>
                <a:gd name="connsiteX7334" fmla="*/ 1064661 w 1939743"/>
                <a:gd name="connsiteY7334" fmla="*/ 1345964 h 2523383"/>
                <a:gd name="connsiteX7335" fmla="*/ 1066117 w 1939743"/>
                <a:gd name="connsiteY7335" fmla="*/ 1347294 h 2523383"/>
                <a:gd name="connsiteX7336" fmla="*/ 1073118 w 1939743"/>
                <a:gd name="connsiteY7336" fmla="*/ 1347208 h 2523383"/>
                <a:gd name="connsiteX7337" fmla="*/ 1074636 w 1939743"/>
                <a:gd name="connsiteY7337" fmla="*/ 1348053 h 2523383"/>
                <a:gd name="connsiteX7338" fmla="*/ 1076412 w 1939743"/>
                <a:gd name="connsiteY7338" fmla="*/ 1350158 h 2523383"/>
                <a:gd name="connsiteX7339" fmla="*/ 1074386 w 1939743"/>
                <a:gd name="connsiteY7339" fmla="*/ 1353670 h 2523383"/>
                <a:gd name="connsiteX7340" fmla="*/ 1069653 w 1939743"/>
                <a:gd name="connsiteY7340" fmla="*/ 1359546 h 2523383"/>
                <a:gd name="connsiteX7341" fmla="*/ 1059420 w 1939743"/>
                <a:gd name="connsiteY7341" fmla="*/ 1370866 h 2523383"/>
                <a:gd name="connsiteX7342" fmla="*/ 1056415 w 1939743"/>
                <a:gd name="connsiteY7342" fmla="*/ 1373761 h 2523383"/>
                <a:gd name="connsiteX7343" fmla="*/ 1057143 w 1939743"/>
                <a:gd name="connsiteY7343" fmla="*/ 1374598 h 2523383"/>
                <a:gd name="connsiteX7344" fmla="*/ 1058285 w 1939743"/>
                <a:gd name="connsiteY7344" fmla="*/ 1374809 h 2523383"/>
                <a:gd name="connsiteX7345" fmla="*/ 1061798 w 1939743"/>
                <a:gd name="connsiteY7345" fmla="*/ 1374316 h 2523383"/>
                <a:gd name="connsiteX7346" fmla="*/ 1065076 w 1939743"/>
                <a:gd name="connsiteY7346" fmla="*/ 1372806 h 2523383"/>
                <a:gd name="connsiteX7347" fmla="*/ 1069066 w 1939743"/>
                <a:gd name="connsiteY7347" fmla="*/ 1373456 h 2523383"/>
                <a:gd name="connsiteX7348" fmla="*/ 1070842 w 1939743"/>
                <a:gd name="connsiteY7348" fmla="*/ 1374692 h 2523383"/>
                <a:gd name="connsiteX7349" fmla="*/ 1070239 w 1939743"/>
                <a:gd name="connsiteY7349" fmla="*/ 1375889 h 2523383"/>
                <a:gd name="connsiteX7350" fmla="*/ 1071319 w 1939743"/>
                <a:gd name="connsiteY7350" fmla="*/ 1377845 h 2523383"/>
                <a:gd name="connsiteX7351" fmla="*/ 1077844 w 1939743"/>
                <a:gd name="connsiteY7351" fmla="*/ 1382375 h 2523383"/>
                <a:gd name="connsiteX7352" fmla="*/ 1081967 w 1939743"/>
                <a:gd name="connsiteY7352" fmla="*/ 1381475 h 2523383"/>
                <a:gd name="connsiteX7353" fmla="*/ 1086176 w 1939743"/>
                <a:gd name="connsiteY7353" fmla="*/ 1377109 h 2523383"/>
                <a:gd name="connsiteX7354" fmla="*/ 1089430 w 1939743"/>
                <a:gd name="connsiteY7354" fmla="*/ 1374942 h 2523383"/>
                <a:gd name="connsiteX7355" fmla="*/ 1093436 w 1939743"/>
                <a:gd name="connsiteY7355" fmla="*/ 1375240 h 2523383"/>
                <a:gd name="connsiteX7356" fmla="*/ 1094555 w 1939743"/>
                <a:gd name="connsiteY7356" fmla="*/ 1375725 h 2523383"/>
                <a:gd name="connsiteX7357" fmla="*/ 1094124 w 1939743"/>
                <a:gd name="connsiteY7357" fmla="*/ 1376789 h 2523383"/>
                <a:gd name="connsiteX7358" fmla="*/ 1091167 w 1939743"/>
                <a:gd name="connsiteY7358" fmla="*/ 1379237 h 2523383"/>
                <a:gd name="connsiteX7359" fmla="*/ 1088492 w 1939743"/>
                <a:gd name="connsiteY7359" fmla="*/ 1381960 h 2523383"/>
                <a:gd name="connsiteX7360" fmla="*/ 1088202 w 1939743"/>
                <a:gd name="connsiteY7360" fmla="*/ 1382727 h 2523383"/>
                <a:gd name="connsiteX7361" fmla="*/ 1091535 w 1939743"/>
                <a:gd name="connsiteY7361" fmla="*/ 1381631 h 2523383"/>
                <a:gd name="connsiteX7362" fmla="*/ 1098959 w 1939743"/>
                <a:gd name="connsiteY7362" fmla="*/ 1383368 h 2523383"/>
                <a:gd name="connsiteX7363" fmla="*/ 1102566 w 1939743"/>
                <a:gd name="connsiteY7363" fmla="*/ 1383798 h 2523383"/>
                <a:gd name="connsiteX7364" fmla="*/ 1105179 w 1939743"/>
                <a:gd name="connsiteY7364" fmla="*/ 1383360 h 2523383"/>
                <a:gd name="connsiteX7365" fmla="*/ 1107628 w 1939743"/>
                <a:gd name="connsiteY7365" fmla="*/ 1384049 h 2523383"/>
                <a:gd name="connsiteX7366" fmla="*/ 1109920 w 1939743"/>
                <a:gd name="connsiteY7366" fmla="*/ 1385864 h 2523383"/>
                <a:gd name="connsiteX7367" fmla="*/ 1110687 w 1939743"/>
                <a:gd name="connsiteY7367" fmla="*/ 1387014 h 2523383"/>
                <a:gd name="connsiteX7368" fmla="*/ 1108543 w 1939743"/>
                <a:gd name="connsiteY7368" fmla="*/ 1387757 h 2523383"/>
                <a:gd name="connsiteX7369" fmla="*/ 1106517 w 1939743"/>
                <a:gd name="connsiteY7369" fmla="*/ 1387741 h 2523383"/>
                <a:gd name="connsiteX7370" fmla="*/ 1104796 w 1939743"/>
                <a:gd name="connsiteY7370" fmla="*/ 1388844 h 2523383"/>
                <a:gd name="connsiteX7371" fmla="*/ 1103380 w 1939743"/>
                <a:gd name="connsiteY7371" fmla="*/ 1391043 h 2523383"/>
                <a:gd name="connsiteX7372" fmla="*/ 1102370 w 1939743"/>
                <a:gd name="connsiteY7372" fmla="*/ 1393891 h 2523383"/>
                <a:gd name="connsiteX7373" fmla="*/ 1101768 w 1939743"/>
                <a:gd name="connsiteY7373" fmla="*/ 1397388 h 2523383"/>
                <a:gd name="connsiteX7374" fmla="*/ 1100227 w 1939743"/>
                <a:gd name="connsiteY7374" fmla="*/ 1398827 h 2523383"/>
                <a:gd name="connsiteX7375" fmla="*/ 1097754 w 1939743"/>
                <a:gd name="connsiteY7375" fmla="*/ 1398217 h 2523383"/>
                <a:gd name="connsiteX7376" fmla="*/ 1096784 w 1939743"/>
                <a:gd name="connsiteY7376" fmla="*/ 1397231 h 2523383"/>
                <a:gd name="connsiteX7377" fmla="*/ 1097316 w 1939743"/>
                <a:gd name="connsiteY7377" fmla="*/ 1395846 h 2523383"/>
                <a:gd name="connsiteX7378" fmla="*/ 1096597 w 1939743"/>
                <a:gd name="connsiteY7378" fmla="*/ 1395651 h 2523383"/>
                <a:gd name="connsiteX7379" fmla="*/ 1094617 w 1939743"/>
                <a:gd name="connsiteY7379" fmla="*/ 1396637 h 2523383"/>
                <a:gd name="connsiteX7380" fmla="*/ 1093076 w 1939743"/>
                <a:gd name="connsiteY7380" fmla="*/ 1396660 h 2523383"/>
                <a:gd name="connsiteX7381" fmla="*/ 1092654 w 1939743"/>
                <a:gd name="connsiteY7381" fmla="*/ 1397685 h 2523383"/>
                <a:gd name="connsiteX7382" fmla="*/ 1103466 w 1939743"/>
                <a:gd name="connsiteY7382" fmla="*/ 1408779 h 2523383"/>
                <a:gd name="connsiteX7383" fmla="*/ 1106924 w 1939743"/>
                <a:gd name="connsiteY7383" fmla="*/ 1418527 h 2523383"/>
                <a:gd name="connsiteX7384" fmla="*/ 1109302 w 1939743"/>
                <a:gd name="connsiteY7384" fmla="*/ 1422532 h 2523383"/>
                <a:gd name="connsiteX7385" fmla="*/ 1109537 w 1939743"/>
                <a:gd name="connsiteY7385" fmla="*/ 1423588 h 2523383"/>
                <a:gd name="connsiteX7386" fmla="*/ 1107988 w 1939743"/>
                <a:gd name="connsiteY7386" fmla="*/ 1426272 h 2523383"/>
                <a:gd name="connsiteX7387" fmla="*/ 1107909 w 1939743"/>
                <a:gd name="connsiteY7387" fmla="*/ 1428314 h 2523383"/>
                <a:gd name="connsiteX7388" fmla="*/ 1108621 w 1939743"/>
                <a:gd name="connsiteY7388" fmla="*/ 1434189 h 2523383"/>
                <a:gd name="connsiteX7389" fmla="*/ 1108293 w 1939743"/>
                <a:gd name="connsiteY7389" fmla="*/ 1438860 h 2523383"/>
                <a:gd name="connsiteX7390" fmla="*/ 1107229 w 1939743"/>
                <a:gd name="connsiteY7390" fmla="*/ 1447051 h 2523383"/>
                <a:gd name="connsiteX7391" fmla="*/ 1108222 w 1939743"/>
                <a:gd name="connsiteY7391" fmla="*/ 1449586 h 2523383"/>
                <a:gd name="connsiteX7392" fmla="*/ 1110530 w 1939743"/>
                <a:gd name="connsiteY7392" fmla="*/ 1451823 h 2523383"/>
                <a:gd name="connsiteX7393" fmla="*/ 1111915 w 1939743"/>
                <a:gd name="connsiteY7393" fmla="*/ 1454679 h 2523383"/>
                <a:gd name="connsiteX7394" fmla="*/ 1112862 w 1939743"/>
                <a:gd name="connsiteY7394" fmla="*/ 1455657 h 2523383"/>
                <a:gd name="connsiteX7395" fmla="*/ 1113566 w 1939743"/>
                <a:gd name="connsiteY7395" fmla="*/ 1457949 h 2523383"/>
                <a:gd name="connsiteX7396" fmla="*/ 1114387 w 1939743"/>
                <a:gd name="connsiteY7396" fmla="*/ 1459388 h 2523383"/>
                <a:gd name="connsiteX7397" fmla="*/ 1115334 w 1939743"/>
                <a:gd name="connsiteY7397" fmla="*/ 1459975 h 2523383"/>
                <a:gd name="connsiteX7398" fmla="*/ 1115999 w 1939743"/>
                <a:gd name="connsiteY7398" fmla="*/ 1459224 h 2523383"/>
                <a:gd name="connsiteX7399" fmla="*/ 1116390 w 1939743"/>
                <a:gd name="connsiteY7399" fmla="*/ 1457127 h 2523383"/>
                <a:gd name="connsiteX7400" fmla="*/ 1117274 w 1939743"/>
                <a:gd name="connsiteY7400" fmla="*/ 1455164 h 2523383"/>
                <a:gd name="connsiteX7401" fmla="*/ 1119715 w 1939743"/>
                <a:gd name="connsiteY7401" fmla="*/ 1451627 h 2523383"/>
                <a:gd name="connsiteX7402" fmla="*/ 1122078 w 1939743"/>
                <a:gd name="connsiteY7402" fmla="*/ 1446089 h 2523383"/>
                <a:gd name="connsiteX7403" fmla="*/ 1122477 w 1939743"/>
                <a:gd name="connsiteY7403" fmla="*/ 1444250 h 2523383"/>
                <a:gd name="connsiteX7404" fmla="*/ 1122101 w 1939743"/>
                <a:gd name="connsiteY7404" fmla="*/ 1439877 h 2523383"/>
                <a:gd name="connsiteX7405" fmla="*/ 1122375 w 1939743"/>
                <a:gd name="connsiteY7405" fmla="*/ 1437999 h 2523383"/>
                <a:gd name="connsiteX7406" fmla="*/ 1124597 w 1939743"/>
                <a:gd name="connsiteY7406" fmla="*/ 1431341 h 2523383"/>
                <a:gd name="connsiteX7407" fmla="*/ 1125301 w 1939743"/>
                <a:gd name="connsiteY7407" fmla="*/ 1426710 h 2523383"/>
                <a:gd name="connsiteX7408" fmla="*/ 1125974 w 1939743"/>
                <a:gd name="connsiteY7408" fmla="*/ 1419458 h 2523383"/>
                <a:gd name="connsiteX7409" fmla="*/ 1127147 w 1939743"/>
                <a:gd name="connsiteY7409" fmla="*/ 1414388 h 2523383"/>
                <a:gd name="connsiteX7410" fmla="*/ 1129666 w 1939743"/>
                <a:gd name="connsiteY7410" fmla="*/ 1410069 h 2523383"/>
                <a:gd name="connsiteX7411" fmla="*/ 1134063 w 1939743"/>
                <a:gd name="connsiteY7411" fmla="*/ 1401307 h 2523383"/>
                <a:gd name="connsiteX7412" fmla="*/ 1135651 w 1939743"/>
                <a:gd name="connsiteY7412" fmla="*/ 1399547 h 2523383"/>
                <a:gd name="connsiteX7413" fmla="*/ 1137435 w 1939743"/>
                <a:gd name="connsiteY7413" fmla="*/ 1398679 h 2523383"/>
                <a:gd name="connsiteX7414" fmla="*/ 1140549 w 1939743"/>
                <a:gd name="connsiteY7414" fmla="*/ 1398882 h 2523383"/>
                <a:gd name="connsiteX7415" fmla="*/ 1142818 w 1939743"/>
                <a:gd name="connsiteY7415" fmla="*/ 1401714 h 2523383"/>
                <a:gd name="connsiteX7416" fmla="*/ 1145869 w 1939743"/>
                <a:gd name="connsiteY7416" fmla="*/ 1406932 h 2523383"/>
                <a:gd name="connsiteX7417" fmla="*/ 1149757 w 1939743"/>
                <a:gd name="connsiteY7417" fmla="*/ 1411665 h 2523383"/>
                <a:gd name="connsiteX7418" fmla="*/ 1156829 w 1939743"/>
                <a:gd name="connsiteY7418" fmla="*/ 1418057 h 2523383"/>
                <a:gd name="connsiteX7419" fmla="*/ 1158848 w 1939743"/>
                <a:gd name="connsiteY7419" fmla="*/ 1420467 h 2523383"/>
                <a:gd name="connsiteX7420" fmla="*/ 1162853 w 1939743"/>
                <a:gd name="connsiteY7420" fmla="*/ 1426749 h 2523383"/>
                <a:gd name="connsiteX7421" fmla="*/ 1164543 w 1939743"/>
                <a:gd name="connsiteY7421" fmla="*/ 1432953 h 2523383"/>
                <a:gd name="connsiteX7422" fmla="*/ 1165701 w 1939743"/>
                <a:gd name="connsiteY7422" fmla="*/ 1441661 h 2523383"/>
                <a:gd name="connsiteX7423" fmla="*/ 1166702 w 1939743"/>
                <a:gd name="connsiteY7423" fmla="*/ 1446879 h 2523383"/>
                <a:gd name="connsiteX7424" fmla="*/ 1167540 w 1939743"/>
                <a:gd name="connsiteY7424" fmla="*/ 1448647 h 2523383"/>
                <a:gd name="connsiteX7425" fmla="*/ 1167923 w 1939743"/>
                <a:gd name="connsiteY7425" fmla="*/ 1451268 h 2523383"/>
                <a:gd name="connsiteX7426" fmla="*/ 1167853 w 1939743"/>
                <a:gd name="connsiteY7426" fmla="*/ 1454749 h 2523383"/>
                <a:gd name="connsiteX7427" fmla="*/ 1167532 w 1939743"/>
                <a:gd name="connsiteY7427" fmla="*/ 1457464 h 2523383"/>
                <a:gd name="connsiteX7428" fmla="*/ 1166976 w 1939743"/>
                <a:gd name="connsiteY7428" fmla="*/ 1459420 h 2523383"/>
                <a:gd name="connsiteX7429" fmla="*/ 1166108 w 1939743"/>
                <a:gd name="connsiteY7429" fmla="*/ 1460531 h 2523383"/>
                <a:gd name="connsiteX7430" fmla="*/ 1163949 w 1939743"/>
                <a:gd name="connsiteY7430" fmla="*/ 1460890 h 2523383"/>
                <a:gd name="connsiteX7431" fmla="*/ 1161312 w 1939743"/>
                <a:gd name="connsiteY7431" fmla="*/ 1460351 h 2523383"/>
                <a:gd name="connsiteX7432" fmla="*/ 1160553 w 1939743"/>
                <a:gd name="connsiteY7432" fmla="*/ 1459474 h 2523383"/>
                <a:gd name="connsiteX7433" fmla="*/ 1159168 w 1939743"/>
                <a:gd name="connsiteY7433" fmla="*/ 1455391 h 2523383"/>
                <a:gd name="connsiteX7434" fmla="*/ 1158590 w 1939743"/>
                <a:gd name="connsiteY7434" fmla="*/ 1455140 h 2523383"/>
                <a:gd name="connsiteX7435" fmla="*/ 1156141 w 1939743"/>
                <a:gd name="connsiteY7435" fmla="*/ 1458152 h 2523383"/>
                <a:gd name="connsiteX7436" fmla="*/ 1155836 w 1939743"/>
                <a:gd name="connsiteY7436" fmla="*/ 1459834 h 2523383"/>
                <a:gd name="connsiteX7437" fmla="*/ 1156735 w 1939743"/>
                <a:gd name="connsiteY7437" fmla="*/ 1465397 h 2523383"/>
                <a:gd name="connsiteX7438" fmla="*/ 1156618 w 1939743"/>
                <a:gd name="connsiteY7438" fmla="*/ 1475794 h 2523383"/>
                <a:gd name="connsiteX7439" fmla="*/ 1156868 w 1939743"/>
                <a:gd name="connsiteY7439" fmla="*/ 1478047 h 2523383"/>
                <a:gd name="connsiteX7440" fmla="*/ 1159458 w 1939743"/>
                <a:gd name="connsiteY7440" fmla="*/ 1488781 h 2523383"/>
                <a:gd name="connsiteX7441" fmla="*/ 1163823 w 1939743"/>
                <a:gd name="connsiteY7441" fmla="*/ 1496886 h 2523383"/>
                <a:gd name="connsiteX7442" fmla="*/ 1174753 w 1939743"/>
                <a:gd name="connsiteY7442" fmla="*/ 1512377 h 2523383"/>
                <a:gd name="connsiteX7443" fmla="*/ 1175379 w 1939743"/>
                <a:gd name="connsiteY7443" fmla="*/ 1514121 h 2523383"/>
                <a:gd name="connsiteX7444" fmla="*/ 1176537 w 1939743"/>
                <a:gd name="connsiteY7444" fmla="*/ 1520396 h 2523383"/>
                <a:gd name="connsiteX7445" fmla="*/ 1177108 w 1939743"/>
                <a:gd name="connsiteY7445" fmla="*/ 1521702 h 2523383"/>
                <a:gd name="connsiteX7446" fmla="*/ 1177820 w 1939743"/>
                <a:gd name="connsiteY7446" fmla="*/ 1522484 h 2523383"/>
                <a:gd name="connsiteX7447" fmla="*/ 1178680 w 1939743"/>
                <a:gd name="connsiteY7447" fmla="*/ 1522735 h 2523383"/>
                <a:gd name="connsiteX7448" fmla="*/ 1179869 w 1939743"/>
                <a:gd name="connsiteY7448" fmla="*/ 1522109 h 2523383"/>
                <a:gd name="connsiteX7449" fmla="*/ 1183891 w 1939743"/>
                <a:gd name="connsiteY7449" fmla="*/ 1517352 h 2523383"/>
                <a:gd name="connsiteX7450" fmla="*/ 1187388 w 1939743"/>
                <a:gd name="connsiteY7450" fmla="*/ 1512322 h 2523383"/>
                <a:gd name="connsiteX7451" fmla="*/ 1189828 w 1939743"/>
                <a:gd name="connsiteY7451" fmla="*/ 1509693 h 2523383"/>
                <a:gd name="connsiteX7452" fmla="*/ 1191213 w 1939743"/>
                <a:gd name="connsiteY7452" fmla="*/ 1509482 h 2523383"/>
                <a:gd name="connsiteX7453" fmla="*/ 1192700 w 1939743"/>
                <a:gd name="connsiteY7453" fmla="*/ 1508559 h 2523383"/>
                <a:gd name="connsiteX7454" fmla="*/ 1194296 w 1939743"/>
                <a:gd name="connsiteY7454" fmla="*/ 1506931 h 2523383"/>
                <a:gd name="connsiteX7455" fmla="*/ 1195360 w 1939743"/>
                <a:gd name="connsiteY7455" fmla="*/ 1505140 h 2523383"/>
                <a:gd name="connsiteX7456" fmla="*/ 1195899 w 1939743"/>
                <a:gd name="connsiteY7456" fmla="*/ 1503184 h 2523383"/>
                <a:gd name="connsiteX7457" fmla="*/ 1196619 w 1939743"/>
                <a:gd name="connsiteY7457" fmla="*/ 1495517 h 2523383"/>
                <a:gd name="connsiteX7458" fmla="*/ 1197229 w 1939743"/>
                <a:gd name="connsiteY7458" fmla="*/ 1491840 h 2523383"/>
                <a:gd name="connsiteX7459" fmla="*/ 1198935 w 1939743"/>
                <a:gd name="connsiteY7459" fmla="*/ 1486802 h 2523383"/>
                <a:gd name="connsiteX7460" fmla="*/ 1199561 w 1939743"/>
                <a:gd name="connsiteY7460" fmla="*/ 1485370 h 2523383"/>
                <a:gd name="connsiteX7461" fmla="*/ 1208018 w 1939743"/>
                <a:gd name="connsiteY7461" fmla="*/ 1472493 h 2523383"/>
                <a:gd name="connsiteX7462" fmla="*/ 1208714 w 1939743"/>
                <a:gd name="connsiteY7462" fmla="*/ 1470897 h 2523383"/>
                <a:gd name="connsiteX7463" fmla="*/ 1212305 w 1939743"/>
                <a:gd name="connsiteY7463" fmla="*/ 1455805 h 2523383"/>
                <a:gd name="connsiteX7464" fmla="*/ 1213573 w 1939743"/>
                <a:gd name="connsiteY7464" fmla="*/ 1448835 h 2523383"/>
                <a:gd name="connsiteX7465" fmla="*/ 1213753 w 1939743"/>
                <a:gd name="connsiteY7465" fmla="*/ 1444618 h 2523383"/>
                <a:gd name="connsiteX7466" fmla="*/ 1213267 w 1939743"/>
                <a:gd name="connsiteY7466" fmla="*/ 1440847 h 2523383"/>
                <a:gd name="connsiteX7467" fmla="*/ 1213510 w 1939743"/>
                <a:gd name="connsiteY7467" fmla="*/ 1437733 h 2523383"/>
                <a:gd name="connsiteX7468" fmla="*/ 1214480 w 1939743"/>
                <a:gd name="connsiteY7468" fmla="*/ 1435277 h 2523383"/>
                <a:gd name="connsiteX7469" fmla="*/ 1215505 w 1939743"/>
                <a:gd name="connsiteY7469" fmla="*/ 1433540 h 2523383"/>
                <a:gd name="connsiteX7470" fmla="*/ 1217273 w 1939743"/>
                <a:gd name="connsiteY7470" fmla="*/ 1431780 h 2523383"/>
                <a:gd name="connsiteX7471" fmla="*/ 1218251 w 1939743"/>
                <a:gd name="connsiteY7471" fmla="*/ 1429300 h 2523383"/>
                <a:gd name="connsiteX7472" fmla="*/ 1218838 w 1939743"/>
                <a:gd name="connsiteY7472" fmla="*/ 1429049 h 2523383"/>
                <a:gd name="connsiteX7473" fmla="*/ 1220285 w 1939743"/>
                <a:gd name="connsiteY7473" fmla="*/ 1429034 h 2523383"/>
                <a:gd name="connsiteX7474" fmla="*/ 1222194 w 1939743"/>
                <a:gd name="connsiteY7474" fmla="*/ 1430723 h 2523383"/>
                <a:gd name="connsiteX7475" fmla="*/ 1223579 w 1939743"/>
                <a:gd name="connsiteY7475" fmla="*/ 1431028 h 2523383"/>
                <a:gd name="connsiteX7476" fmla="*/ 1232529 w 1939743"/>
                <a:gd name="connsiteY7476" fmla="*/ 1429088 h 2523383"/>
                <a:gd name="connsiteX7477" fmla="*/ 1232529 w 1939743"/>
                <a:gd name="connsiteY7477" fmla="*/ 1428056 h 2523383"/>
                <a:gd name="connsiteX7478" fmla="*/ 1227279 w 1939743"/>
                <a:gd name="connsiteY7478" fmla="*/ 1424793 h 2523383"/>
                <a:gd name="connsiteX7479" fmla="*/ 1227334 w 1939743"/>
                <a:gd name="connsiteY7479" fmla="*/ 1423158 h 2523383"/>
                <a:gd name="connsiteX7480" fmla="*/ 1227796 w 1939743"/>
                <a:gd name="connsiteY7480" fmla="*/ 1420905 h 2523383"/>
                <a:gd name="connsiteX7481" fmla="*/ 1229446 w 1939743"/>
                <a:gd name="connsiteY7481" fmla="*/ 1418386 h 2523383"/>
                <a:gd name="connsiteX7482" fmla="*/ 1231473 w 1939743"/>
                <a:gd name="connsiteY7482" fmla="*/ 1417588 h 2523383"/>
                <a:gd name="connsiteX7483" fmla="*/ 1231926 w 1939743"/>
                <a:gd name="connsiteY7483" fmla="*/ 1415984 h 2523383"/>
                <a:gd name="connsiteX7484" fmla="*/ 1231981 w 1939743"/>
                <a:gd name="connsiteY7484" fmla="*/ 1413997 h 2523383"/>
                <a:gd name="connsiteX7485" fmla="*/ 1232646 w 1939743"/>
                <a:gd name="connsiteY7485" fmla="*/ 1410750 h 2523383"/>
                <a:gd name="connsiteX7486" fmla="*/ 1232036 w 1939743"/>
                <a:gd name="connsiteY7486" fmla="*/ 1409592 h 2523383"/>
                <a:gd name="connsiteX7487" fmla="*/ 1227131 w 1939743"/>
                <a:gd name="connsiteY7487" fmla="*/ 1405094 h 2523383"/>
                <a:gd name="connsiteX7488" fmla="*/ 1224299 w 1939743"/>
                <a:gd name="connsiteY7488" fmla="*/ 1405281 h 2523383"/>
                <a:gd name="connsiteX7489" fmla="*/ 1223579 w 1939743"/>
                <a:gd name="connsiteY7489" fmla="*/ 1404695 h 2523383"/>
                <a:gd name="connsiteX7490" fmla="*/ 1221130 w 1939743"/>
                <a:gd name="connsiteY7490" fmla="*/ 1401010 h 2523383"/>
                <a:gd name="connsiteX7491" fmla="*/ 1220238 w 1939743"/>
                <a:gd name="connsiteY7491" fmla="*/ 1395643 h 2523383"/>
                <a:gd name="connsiteX7492" fmla="*/ 1220144 w 1939743"/>
                <a:gd name="connsiteY7492" fmla="*/ 1393437 h 2523383"/>
                <a:gd name="connsiteX7493" fmla="*/ 1220481 w 1939743"/>
                <a:gd name="connsiteY7493" fmla="*/ 1389885 h 2523383"/>
                <a:gd name="connsiteX7494" fmla="*/ 1220794 w 1939743"/>
                <a:gd name="connsiteY7494" fmla="*/ 1388899 h 2523383"/>
                <a:gd name="connsiteX7495" fmla="*/ 1220637 w 1939743"/>
                <a:gd name="connsiteY7495" fmla="*/ 1387288 h 2523383"/>
                <a:gd name="connsiteX7496" fmla="*/ 1220019 w 1939743"/>
                <a:gd name="connsiteY7496" fmla="*/ 1385050 h 2523383"/>
                <a:gd name="connsiteX7497" fmla="*/ 1219972 w 1939743"/>
                <a:gd name="connsiteY7497" fmla="*/ 1383063 h 2523383"/>
                <a:gd name="connsiteX7498" fmla="*/ 1220489 w 1939743"/>
                <a:gd name="connsiteY7498" fmla="*/ 1381318 h 2523383"/>
                <a:gd name="connsiteX7499" fmla="*/ 1220176 w 1939743"/>
                <a:gd name="connsiteY7499" fmla="*/ 1379253 h 2523383"/>
                <a:gd name="connsiteX7500" fmla="*/ 1219033 w 1939743"/>
                <a:gd name="connsiteY7500" fmla="*/ 1376851 h 2523383"/>
                <a:gd name="connsiteX7501" fmla="*/ 1218587 w 1939743"/>
                <a:gd name="connsiteY7501" fmla="*/ 1374786 h 2523383"/>
                <a:gd name="connsiteX7502" fmla="*/ 1219784 w 1939743"/>
                <a:gd name="connsiteY7502" fmla="*/ 1368676 h 2523383"/>
                <a:gd name="connsiteX7503" fmla="*/ 1219823 w 1939743"/>
                <a:gd name="connsiteY7503" fmla="*/ 1366798 h 2523383"/>
                <a:gd name="connsiteX7504" fmla="*/ 1218697 w 1939743"/>
                <a:gd name="connsiteY7504" fmla="*/ 1364177 h 2523383"/>
                <a:gd name="connsiteX7505" fmla="*/ 1217876 w 1939743"/>
                <a:gd name="connsiteY7505" fmla="*/ 1363160 h 2523383"/>
                <a:gd name="connsiteX7506" fmla="*/ 1218478 w 1939743"/>
                <a:gd name="connsiteY7506" fmla="*/ 1362511 h 2523383"/>
                <a:gd name="connsiteX7507" fmla="*/ 1220504 w 1939743"/>
                <a:gd name="connsiteY7507" fmla="*/ 1362237 h 2523383"/>
                <a:gd name="connsiteX7508" fmla="*/ 1222929 w 1939743"/>
                <a:gd name="connsiteY7508" fmla="*/ 1363090 h 2523383"/>
                <a:gd name="connsiteX7509" fmla="*/ 1225738 w 1939743"/>
                <a:gd name="connsiteY7509" fmla="*/ 1365061 h 2523383"/>
                <a:gd name="connsiteX7510" fmla="*/ 1229188 w 1939743"/>
                <a:gd name="connsiteY7510" fmla="*/ 1365085 h 2523383"/>
                <a:gd name="connsiteX7511" fmla="*/ 1233264 w 1939743"/>
                <a:gd name="connsiteY7511" fmla="*/ 1363160 h 2523383"/>
                <a:gd name="connsiteX7512" fmla="*/ 1237411 w 1939743"/>
                <a:gd name="connsiteY7512" fmla="*/ 1362229 h 2523383"/>
                <a:gd name="connsiteX7513" fmla="*/ 1244577 w 1939743"/>
                <a:gd name="connsiteY7513" fmla="*/ 1362613 h 2523383"/>
                <a:gd name="connsiteX7514" fmla="*/ 1246267 w 1939743"/>
                <a:gd name="connsiteY7514" fmla="*/ 1363160 h 2523383"/>
                <a:gd name="connsiteX7515" fmla="*/ 1253394 w 1939743"/>
                <a:gd name="connsiteY7515" fmla="*/ 1368856 h 2523383"/>
                <a:gd name="connsiteX7516" fmla="*/ 1258925 w 1939743"/>
                <a:gd name="connsiteY7516" fmla="*/ 1371742 h 2523383"/>
                <a:gd name="connsiteX7517" fmla="*/ 1261421 w 1939743"/>
                <a:gd name="connsiteY7517" fmla="*/ 1371476 h 2523383"/>
                <a:gd name="connsiteX7518" fmla="*/ 1273719 w 1939743"/>
                <a:gd name="connsiteY7518" fmla="*/ 1372619 h 2523383"/>
                <a:gd name="connsiteX7519" fmla="*/ 1279117 w 1939743"/>
                <a:gd name="connsiteY7519" fmla="*/ 1372040 h 2523383"/>
                <a:gd name="connsiteX7520" fmla="*/ 1281910 w 1939743"/>
                <a:gd name="connsiteY7520" fmla="*/ 1372298 h 2523383"/>
                <a:gd name="connsiteX7521" fmla="*/ 1287277 w 1939743"/>
                <a:gd name="connsiteY7521" fmla="*/ 1375404 h 2523383"/>
                <a:gd name="connsiteX7522" fmla="*/ 1286925 w 1939743"/>
                <a:gd name="connsiteY7522" fmla="*/ 1377986 h 2523383"/>
                <a:gd name="connsiteX7523" fmla="*/ 1284609 w 1939743"/>
                <a:gd name="connsiteY7523" fmla="*/ 1382296 h 2523383"/>
                <a:gd name="connsiteX7524" fmla="*/ 1281590 w 1939743"/>
                <a:gd name="connsiteY7524" fmla="*/ 1383180 h 2523383"/>
                <a:gd name="connsiteX7525" fmla="*/ 1278922 w 1939743"/>
                <a:gd name="connsiteY7525" fmla="*/ 1384667 h 2523383"/>
                <a:gd name="connsiteX7526" fmla="*/ 1281394 w 1939743"/>
                <a:gd name="connsiteY7526" fmla="*/ 1386920 h 2523383"/>
                <a:gd name="connsiteX7527" fmla="*/ 1288693 w 1939743"/>
                <a:gd name="connsiteY7527" fmla="*/ 1389940 h 2523383"/>
                <a:gd name="connsiteX7528" fmla="*/ 1290407 w 1939743"/>
                <a:gd name="connsiteY7528" fmla="*/ 1394767 h 2523383"/>
                <a:gd name="connsiteX7529" fmla="*/ 1290923 w 1939743"/>
                <a:gd name="connsiteY7529" fmla="*/ 1396973 h 2523383"/>
                <a:gd name="connsiteX7530" fmla="*/ 1290078 w 1939743"/>
                <a:gd name="connsiteY7530" fmla="*/ 1398960 h 2523383"/>
                <a:gd name="connsiteX7531" fmla="*/ 1290500 w 1939743"/>
                <a:gd name="connsiteY7531" fmla="*/ 1399954 h 2523383"/>
                <a:gd name="connsiteX7532" fmla="*/ 1292190 w 1939743"/>
                <a:gd name="connsiteY7532" fmla="*/ 1399954 h 2523383"/>
                <a:gd name="connsiteX7533" fmla="*/ 1296556 w 1939743"/>
                <a:gd name="connsiteY7533" fmla="*/ 1398272 h 2523383"/>
                <a:gd name="connsiteX7534" fmla="*/ 1301375 w 1939743"/>
                <a:gd name="connsiteY7534" fmla="*/ 1399383 h 2523383"/>
                <a:gd name="connsiteX7535" fmla="*/ 1308393 w 1939743"/>
                <a:gd name="connsiteY7535" fmla="*/ 1403091 h 2523383"/>
                <a:gd name="connsiteX7536" fmla="*/ 1309152 w 1939743"/>
                <a:gd name="connsiteY7536" fmla="*/ 1403865 h 2523383"/>
                <a:gd name="connsiteX7537" fmla="*/ 1310388 w 1939743"/>
                <a:gd name="connsiteY7537" fmla="*/ 1406752 h 2523383"/>
                <a:gd name="connsiteX7538" fmla="*/ 1310231 w 1939743"/>
                <a:gd name="connsiteY7538" fmla="*/ 1407918 h 2523383"/>
                <a:gd name="connsiteX7539" fmla="*/ 1304027 w 1939743"/>
                <a:gd name="connsiteY7539" fmla="*/ 1415092 h 2523383"/>
                <a:gd name="connsiteX7540" fmla="*/ 1300796 w 1939743"/>
                <a:gd name="connsiteY7540" fmla="*/ 1417924 h 2523383"/>
                <a:gd name="connsiteX7541" fmla="*/ 1296556 w 1939743"/>
                <a:gd name="connsiteY7541" fmla="*/ 1420835 h 2523383"/>
                <a:gd name="connsiteX7542" fmla="*/ 1296415 w 1939743"/>
                <a:gd name="connsiteY7542" fmla="*/ 1422384 h 2523383"/>
                <a:gd name="connsiteX7543" fmla="*/ 1302369 w 1939743"/>
                <a:gd name="connsiteY7543" fmla="*/ 1422673 h 2523383"/>
                <a:gd name="connsiteX7544" fmla="*/ 1307000 w 1939743"/>
                <a:gd name="connsiteY7544" fmla="*/ 1423487 h 2523383"/>
                <a:gd name="connsiteX7545" fmla="*/ 1309089 w 1939743"/>
                <a:gd name="connsiteY7545" fmla="*/ 1424433 h 2523383"/>
                <a:gd name="connsiteX7546" fmla="*/ 1310176 w 1939743"/>
                <a:gd name="connsiteY7546" fmla="*/ 1425771 h 2523383"/>
                <a:gd name="connsiteX7547" fmla="*/ 1311663 w 1939743"/>
                <a:gd name="connsiteY7547" fmla="*/ 1428650 h 2523383"/>
                <a:gd name="connsiteX7548" fmla="*/ 1311905 w 1939743"/>
                <a:gd name="connsiteY7548" fmla="*/ 1430919 h 2523383"/>
                <a:gd name="connsiteX7549" fmla="*/ 1311757 w 1939743"/>
                <a:gd name="connsiteY7549" fmla="*/ 1433986 h 2523383"/>
                <a:gd name="connsiteX7550" fmla="*/ 1311264 w 1939743"/>
                <a:gd name="connsiteY7550" fmla="*/ 1436114 h 2523383"/>
                <a:gd name="connsiteX7551" fmla="*/ 1305881 w 1939743"/>
                <a:gd name="connsiteY7551" fmla="*/ 1442200 h 2523383"/>
                <a:gd name="connsiteX7552" fmla="*/ 1303409 w 1939743"/>
                <a:gd name="connsiteY7552" fmla="*/ 1444101 h 2523383"/>
                <a:gd name="connsiteX7553" fmla="*/ 1299200 w 1939743"/>
                <a:gd name="connsiteY7553" fmla="*/ 1446347 h 2523383"/>
                <a:gd name="connsiteX7554" fmla="*/ 1297369 w 1939743"/>
                <a:gd name="connsiteY7554" fmla="*/ 1448029 h 2523383"/>
                <a:gd name="connsiteX7555" fmla="*/ 1295359 w 1939743"/>
                <a:gd name="connsiteY7555" fmla="*/ 1447794 h 2523383"/>
                <a:gd name="connsiteX7556" fmla="*/ 1293168 w 1939743"/>
                <a:gd name="connsiteY7556" fmla="*/ 1445650 h 2523383"/>
                <a:gd name="connsiteX7557" fmla="*/ 1290884 w 1939743"/>
                <a:gd name="connsiteY7557" fmla="*/ 1445189 h 2523383"/>
                <a:gd name="connsiteX7558" fmla="*/ 1286777 w 1939743"/>
                <a:gd name="connsiteY7558" fmla="*/ 1446910 h 2523383"/>
                <a:gd name="connsiteX7559" fmla="*/ 1284547 w 1939743"/>
                <a:gd name="connsiteY7559" fmla="*/ 1446847 h 2523383"/>
                <a:gd name="connsiteX7560" fmla="*/ 1283452 w 1939743"/>
                <a:gd name="connsiteY7560" fmla="*/ 1447450 h 2523383"/>
                <a:gd name="connsiteX7561" fmla="*/ 1283365 w 1939743"/>
                <a:gd name="connsiteY7561" fmla="*/ 1448772 h 2523383"/>
                <a:gd name="connsiteX7562" fmla="*/ 1285313 w 1939743"/>
                <a:gd name="connsiteY7562" fmla="*/ 1452590 h 2523383"/>
                <a:gd name="connsiteX7563" fmla="*/ 1286440 w 1939743"/>
                <a:gd name="connsiteY7563" fmla="*/ 1454092 h 2523383"/>
                <a:gd name="connsiteX7564" fmla="*/ 1286878 w 1939743"/>
                <a:gd name="connsiteY7564" fmla="*/ 1455218 h 2523383"/>
                <a:gd name="connsiteX7565" fmla="*/ 1286049 w 1939743"/>
                <a:gd name="connsiteY7565" fmla="*/ 1457104 h 2523383"/>
                <a:gd name="connsiteX7566" fmla="*/ 1286221 w 1939743"/>
                <a:gd name="connsiteY7566" fmla="*/ 1457698 h 2523383"/>
                <a:gd name="connsiteX7567" fmla="*/ 1286878 w 1939743"/>
                <a:gd name="connsiteY7567" fmla="*/ 1458371 h 2523383"/>
                <a:gd name="connsiteX7568" fmla="*/ 1290618 w 1939743"/>
                <a:gd name="connsiteY7568" fmla="*/ 1466649 h 2523383"/>
                <a:gd name="connsiteX7569" fmla="*/ 1291408 w 1939743"/>
                <a:gd name="connsiteY7569" fmla="*/ 1467282 h 2523383"/>
                <a:gd name="connsiteX7570" fmla="*/ 1292182 w 1939743"/>
                <a:gd name="connsiteY7570" fmla="*/ 1466969 h 2523383"/>
                <a:gd name="connsiteX7571" fmla="*/ 1293802 w 1939743"/>
                <a:gd name="connsiteY7571" fmla="*/ 1464614 h 2523383"/>
                <a:gd name="connsiteX7572" fmla="*/ 1294764 w 1939743"/>
                <a:gd name="connsiteY7572" fmla="*/ 1463652 h 2523383"/>
                <a:gd name="connsiteX7573" fmla="*/ 1295234 w 1939743"/>
                <a:gd name="connsiteY7573" fmla="*/ 1463777 h 2523383"/>
                <a:gd name="connsiteX7574" fmla="*/ 1295218 w 1939743"/>
                <a:gd name="connsiteY7574" fmla="*/ 1464982 h 2523383"/>
                <a:gd name="connsiteX7575" fmla="*/ 1293489 w 1939743"/>
                <a:gd name="connsiteY7575" fmla="*/ 1472156 h 2523383"/>
                <a:gd name="connsiteX7576" fmla="*/ 1293262 w 1939743"/>
                <a:gd name="connsiteY7576" fmla="*/ 1474065 h 2523383"/>
                <a:gd name="connsiteX7577" fmla="*/ 1293301 w 1939743"/>
                <a:gd name="connsiteY7577" fmla="*/ 1475771 h 2523383"/>
                <a:gd name="connsiteX7578" fmla="*/ 1294130 w 1939743"/>
                <a:gd name="connsiteY7578" fmla="*/ 1479377 h 2523383"/>
                <a:gd name="connsiteX7579" fmla="*/ 1296024 w 1939743"/>
                <a:gd name="connsiteY7579" fmla="*/ 1483234 h 2523383"/>
                <a:gd name="connsiteX7580" fmla="*/ 1298371 w 1939743"/>
                <a:gd name="connsiteY7580" fmla="*/ 1486692 h 2523383"/>
                <a:gd name="connsiteX7581" fmla="*/ 1301899 w 1939743"/>
                <a:gd name="connsiteY7581" fmla="*/ 1491332 h 2523383"/>
                <a:gd name="connsiteX7582" fmla="*/ 1306640 w 1939743"/>
                <a:gd name="connsiteY7582" fmla="*/ 1496268 h 2523383"/>
                <a:gd name="connsiteX7583" fmla="*/ 1308408 w 1939743"/>
                <a:gd name="connsiteY7583" fmla="*/ 1498662 h 2523383"/>
                <a:gd name="connsiteX7584" fmla="*/ 1310998 w 1939743"/>
                <a:gd name="connsiteY7584" fmla="*/ 1504287 h 2523383"/>
                <a:gd name="connsiteX7585" fmla="*/ 1311530 w 1939743"/>
                <a:gd name="connsiteY7585" fmla="*/ 1506439 h 2523383"/>
                <a:gd name="connsiteX7586" fmla="*/ 1310849 w 1939743"/>
                <a:gd name="connsiteY7586" fmla="*/ 1512314 h 2523383"/>
                <a:gd name="connsiteX7587" fmla="*/ 1308956 w 1939743"/>
                <a:gd name="connsiteY7587" fmla="*/ 1521874 h 2523383"/>
                <a:gd name="connsiteX7588" fmla="*/ 1307735 w 1939743"/>
                <a:gd name="connsiteY7588" fmla="*/ 1527280 h 2523383"/>
                <a:gd name="connsiteX7589" fmla="*/ 1307188 w 1939743"/>
                <a:gd name="connsiteY7589" fmla="*/ 1528579 h 2523383"/>
                <a:gd name="connsiteX7590" fmla="*/ 1303613 w 1939743"/>
                <a:gd name="connsiteY7590" fmla="*/ 1532397 h 2523383"/>
                <a:gd name="connsiteX7591" fmla="*/ 1301586 w 1939743"/>
                <a:gd name="connsiteY7591" fmla="*/ 1533289 h 2523383"/>
                <a:gd name="connsiteX7592" fmla="*/ 1298246 w 1939743"/>
                <a:gd name="connsiteY7592" fmla="*/ 1533187 h 2523383"/>
                <a:gd name="connsiteX7593" fmla="*/ 1297119 w 1939743"/>
                <a:gd name="connsiteY7593" fmla="*/ 1533930 h 2523383"/>
                <a:gd name="connsiteX7594" fmla="*/ 1295374 w 1939743"/>
                <a:gd name="connsiteY7594" fmla="*/ 1536973 h 2523383"/>
                <a:gd name="connsiteX7595" fmla="*/ 1293004 w 1939743"/>
                <a:gd name="connsiteY7595" fmla="*/ 1542293 h 2523383"/>
                <a:gd name="connsiteX7596" fmla="*/ 1291134 w 1939743"/>
                <a:gd name="connsiteY7596" fmla="*/ 1545657 h 2523383"/>
                <a:gd name="connsiteX7597" fmla="*/ 1289773 w 1939743"/>
                <a:gd name="connsiteY7597" fmla="*/ 1547074 h 2523383"/>
                <a:gd name="connsiteX7598" fmla="*/ 1287262 w 1939743"/>
                <a:gd name="connsiteY7598" fmla="*/ 1548724 h 2523383"/>
                <a:gd name="connsiteX7599" fmla="*/ 1283334 w 1939743"/>
                <a:gd name="connsiteY7599" fmla="*/ 1553598 h 2523383"/>
                <a:gd name="connsiteX7600" fmla="*/ 1281402 w 1939743"/>
                <a:gd name="connsiteY7600" fmla="*/ 1555468 h 2523383"/>
                <a:gd name="connsiteX7601" fmla="*/ 1274658 w 1939743"/>
                <a:gd name="connsiteY7601" fmla="*/ 1557494 h 2523383"/>
                <a:gd name="connsiteX7602" fmla="*/ 1269166 w 1939743"/>
                <a:gd name="connsiteY7602" fmla="*/ 1564050 h 2523383"/>
                <a:gd name="connsiteX7603" fmla="*/ 1266983 w 1939743"/>
                <a:gd name="connsiteY7603" fmla="*/ 1566210 h 2523383"/>
                <a:gd name="connsiteX7604" fmla="*/ 1264613 w 1939743"/>
                <a:gd name="connsiteY7604" fmla="*/ 1567352 h 2523383"/>
                <a:gd name="connsiteX7605" fmla="*/ 1262047 w 1939743"/>
                <a:gd name="connsiteY7605" fmla="*/ 1567493 h 2523383"/>
                <a:gd name="connsiteX7606" fmla="*/ 1260576 w 1939743"/>
                <a:gd name="connsiteY7606" fmla="*/ 1566444 h 2523383"/>
                <a:gd name="connsiteX7607" fmla="*/ 1259739 w 1939743"/>
                <a:gd name="connsiteY7607" fmla="*/ 1562454 h 2523383"/>
                <a:gd name="connsiteX7608" fmla="*/ 1259246 w 1939743"/>
                <a:gd name="connsiteY7608" fmla="*/ 1561140 h 2523383"/>
                <a:gd name="connsiteX7609" fmla="*/ 1257306 w 1939743"/>
                <a:gd name="connsiteY7609" fmla="*/ 1558402 h 2523383"/>
                <a:gd name="connsiteX7610" fmla="*/ 1253331 w 1939743"/>
                <a:gd name="connsiteY7610" fmla="*/ 1550414 h 2523383"/>
                <a:gd name="connsiteX7611" fmla="*/ 1251618 w 1939743"/>
                <a:gd name="connsiteY7611" fmla="*/ 1547668 h 2523383"/>
                <a:gd name="connsiteX7612" fmla="*/ 1250476 w 1939743"/>
                <a:gd name="connsiteY7612" fmla="*/ 1547058 h 2523383"/>
                <a:gd name="connsiteX7613" fmla="*/ 1248183 w 1939743"/>
                <a:gd name="connsiteY7613" fmla="*/ 1547488 h 2523383"/>
                <a:gd name="connsiteX7614" fmla="*/ 1247010 w 1939743"/>
                <a:gd name="connsiteY7614" fmla="*/ 1547230 h 2523383"/>
                <a:gd name="connsiteX7615" fmla="*/ 1244452 w 1939743"/>
                <a:gd name="connsiteY7615" fmla="*/ 1544703 h 2523383"/>
                <a:gd name="connsiteX7616" fmla="*/ 1243529 w 1939743"/>
                <a:gd name="connsiteY7616" fmla="*/ 1543068 h 2523383"/>
                <a:gd name="connsiteX7617" fmla="*/ 1243646 w 1939743"/>
                <a:gd name="connsiteY7617" fmla="*/ 1542426 h 2523383"/>
                <a:gd name="connsiteX7618" fmla="*/ 1245586 w 1939743"/>
                <a:gd name="connsiteY7618" fmla="*/ 1541495 h 2523383"/>
                <a:gd name="connsiteX7619" fmla="*/ 1244757 w 1939743"/>
                <a:gd name="connsiteY7619" fmla="*/ 1540181 h 2523383"/>
                <a:gd name="connsiteX7620" fmla="*/ 1241338 w 1939743"/>
                <a:gd name="connsiteY7620" fmla="*/ 1536567 h 2523383"/>
                <a:gd name="connsiteX7621" fmla="*/ 1239922 w 1939743"/>
                <a:gd name="connsiteY7621" fmla="*/ 1534666 h 2523383"/>
                <a:gd name="connsiteX7622" fmla="*/ 1239750 w 1939743"/>
                <a:gd name="connsiteY7622" fmla="*/ 1534016 h 2523383"/>
                <a:gd name="connsiteX7623" fmla="*/ 1236362 w 1939743"/>
                <a:gd name="connsiteY7623" fmla="*/ 1531560 h 2523383"/>
                <a:gd name="connsiteX7624" fmla="*/ 1232998 w 1939743"/>
                <a:gd name="connsiteY7624" fmla="*/ 1530879 h 2523383"/>
                <a:gd name="connsiteX7625" fmla="*/ 1228734 w 1939743"/>
                <a:gd name="connsiteY7625" fmla="*/ 1534955 h 2523383"/>
                <a:gd name="connsiteX7626" fmla="*/ 1227115 w 1939743"/>
                <a:gd name="connsiteY7626" fmla="*/ 1537709 h 2523383"/>
                <a:gd name="connsiteX7627" fmla="*/ 1227170 w 1939743"/>
                <a:gd name="connsiteY7627" fmla="*/ 1538609 h 2523383"/>
                <a:gd name="connsiteX7628" fmla="*/ 1229212 w 1939743"/>
                <a:gd name="connsiteY7628" fmla="*/ 1539657 h 2523383"/>
                <a:gd name="connsiteX7629" fmla="*/ 1230096 w 1939743"/>
                <a:gd name="connsiteY7629" fmla="*/ 1539148 h 2523383"/>
                <a:gd name="connsiteX7630" fmla="*/ 1231832 w 1939743"/>
                <a:gd name="connsiteY7630" fmla="*/ 1536614 h 2523383"/>
                <a:gd name="connsiteX7631" fmla="*/ 1232748 w 1939743"/>
                <a:gd name="connsiteY7631" fmla="*/ 1535823 h 2523383"/>
                <a:gd name="connsiteX7632" fmla="*/ 1235377 w 1939743"/>
                <a:gd name="connsiteY7632" fmla="*/ 1536222 h 2523383"/>
                <a:gd name="connsiteX7633" fmla="*/ 1237551 w 1939743"/>
                <a:gd name="connsiteY7633" fmla="*/ 1537975 h 2523383"/>
                <a:gd name="connsiteX7634" fmla="*/ 1238342 w 1939743"/>
                <a:gd name="connsiteY7634" fmla="*/ 1539493 h 2523383"/>
                <a:gd name="connsiteX7635" fmla="*/ 1238631 w 1939743"/>
                <a:gd name="connsiteY7635" fmla="*/ 1540525 h 2523383"/>
                <a:gd name="connsiteX7636" fmla="*/ 1244569 w 1939743"/>
                <a:gd name="connsiteY7636" fmla="*/ 1548583 h 2523383"/>
                <a:gd name="connsiteX7637" fmla="*/ 1246674 w 1939743"/>
                <a:gd name="connsiteY7637" fmla="*/ 1550211 h 2523383"/>
                <a:gd name="connsiteX7638" fmla="*/ 1247550 w 1939743"/>
                <a:gd name="connsiteY7638" fmla="*/ 1552127 h 2523383"/>
                <a:gd name="connsiteX7639" fmla="*/ 1248215 w 1939743"/>
                <a:gd name="connsiteY7639" fmla="*/ 1555312 h 2523383"/>
                <a:gd name="connsiteX7640" fmla="*/ 1249506 w 1939743"/>
                <a:gd name="connsiteY7640" fmla="*/ 1558840 h 2523383"/>
                <a:gd name="connsiteX7641" fmla="*/ 1252361 w 1939743"/>
                <a:gd name="connsiteY7641" fmla="*/ 1564645 h 2523383"/>
                <a:gd name="connsiteX7642" fmla="*/ 1255397 w 1939743"/>
                <a:gd name="connsiteY7642" fmla="*/ 1571788 h 2523383"/>
                <a:gd name="connsiteX7643" fmla="*/ 1256023 w 1939743"/>
                <a:gd name="connsiteY7643" fmla="*/ 1574596 h 2523383"/>
                <a:gd name="connsiteX7644" fmla="*/ 1254450 w 1939743"/>
                <a:gd name="connsiteY7644" fmla="*/ 1575950 h 2523383"/>
                <a:gd name="connsiteX7645" fmla="*/ 1253660 w 1939743"/>
                <a:gd name="connsiteY7645" fmla="*/ 1576051 h 2523383"/>
                <a:gd name="connsiteX7646" fmla="*/ 1251321 w 1939743"/>
                <a:gd name="connsiteY7646" fmla="*/ 1574995 h 2523383"/>
                <a:gd name="connsiteX7647" fmla="*/ 1245140 w 1939743"/>
                <a:gd name="connsiteY7647" fmla="*/ 1571694 h 2523383"/>
                <a:gd name="connsiteX7648" fmla="*/ 1244452 w 1939743"/>
                <a:gd name="connsiteY7648" fmla="*/ 1571756 h 2523383"/>
                <a:gd name="connsiteX7649" fmla="*/ 1242824 w 1939743"/>
                <a:gd name="connsiteY7649" fmla="*/ 1573493 h 2523383"/>
                <a:gd name="connsiteX7650" fmla="*/ 1241487 w 1939743"/>
                <a:gd name="connsiteY7650" fmla="*/ 1577436 h 2523383"/>
                <a:gd name="connsiteX7651" fmla="*/ 1241064 w 1939743"/>
                <a:gd name="connsiteY7651" fmla="*/ 1577812 h 2523383"/>
                <a:gd name="connsiteX7652" fmla="*/ 1237778 w 1939743"/>
                <a:gd name="connsiteY7652" fmla="*/ 1576271 h 2523383"/>
                <a:gd name="connsiteX7653" fmla="*/ 1231621 w 1939743"/>
                <a:gd name="connsiteY7653" fmla="*/ 1572805 h 2523383"/>
                <a:gd name="connsiteX7654" fmla="*/ 1227498 w 1939743"/>
                <a:gd name="connsiteY7654" fmla="*/ 1569863 h 2523383"/>
                <a:gd name="connsiteX7655" fmla="*/ 1225409 w 1939743"/>
                <a:gd name="connsiteY7655" fmla="*/ 1567438 h 2523383"/>
                <a:gd name="connsiteX7656" fmla="*/ 1222875 w 1939743"/>
                <a:gd name="connsiteY7656" fmla="*/ 1563565 h 2523383"/>
                <a:gd name="connsiteX7657" fmla="*/ 1219902 w 1939743"/>
                <a:gd name="connsiteY7657" fmla="*/ 1558230 h 2523383"/>
                <a:gd name="connsiteX7658" fmla="*/ 1216350 w 1939743"/>
                <a:gd name="connsiteY7658" fmla="*/ 1556524 h 2523383"/>
                <a:gd name="connsiteX7659" fmla="*/ 1212227 w 1939743"/>
                <a:gd name="connsiteY7659" fmla="*/ 1558472 h 2523383"/>
                <a:gd name="connsiteX7660" fmla="*/ 1206266 w 1939743"/>
                <a:gd name="connsiteY7660" fmla="*/ 1559161 h 2523383"/>
                <a:gd name="connsiteX7661" fmla="*/ 1193748 w 1939743"/>
                <a:gd name="connsiteY7661" fmla="*/ 1558558 h 2523383"/>
                <a:gd name="connsiteX7662" fmla="*/ 1192105 w 1939743"/>
                <a:gd name="connsiteY7662" fmla="*/ 1559020 h 2523383"/>
                <a:gd name="connsiteX7663" fmla="*/ 1191471 w 1939743"/>
                <a:gd name="connsiteY7663" fmla="*/ 1559685 h 2523383"/>
                <a:gd name="connsiteX7664" fmla="*/ 1192535 w 1939743"/>
                <a:gd name="connsiteY7664" fmla="*/ 1562619 h 2523383"/>
                <a:gd name="connsiteX7665" fmla="*/ 1192285 w 1939743"/>
                <a:gd name="connsiteY7665" fmla="*/ 1563424 h 2523383"/>
                <a:gd name="connsiteX7666" fmla="*/ 1191448 w 1939743"/>
                <a:gd name="connsiteY7666" fmla="*/ 1563972 h 2523383"/>
                <a:gd name="connsiteX7667" fmla="*/ 1191260 w 1939743"/>
                <a:gd name="connsiteY7667" fmla="*/ 1564833 h 2523383"/>
                <a:gd name="connsiteX7668" fmla="*/ 1192621 w 1939743"/>
                <a:gd name="connsiteY7668" fmla="*/ 1567931 h 2523383"/>
                <a:gd name="connsiteX7669" fmla="*/ 1194828 w 1939743"/>
                <a:gd name="connsiteY7669" fmla="*/ 1570035 h 2523383"/>
                <a:gd name="connsiteX7670" fmla="*/ 1201055 w 1939743"/>
                <a:gd name="connsiteY7670" fmla="*/ 1572875 h 2523383"/>
                <a:gd name="connsiteX7671" fmla="*/ 1205178 w 1939743"/>
                <a:gd name="connsiteY7671" fmla="*/ 1575308 h 2523383"/>
                <a:gd name="connsiteX7672" fmla="*/ 1207642 w 1939743"/>
                <a:gd name="connsiteY7672" fmla="*/ 1577397 h 2523383"/>
                <a:gd name="connsiteX7673" fmla="*/ 1208448 w 1939743"/>
                <a:gd name="connsiteY7673" fmla="*/ 1579157 h 2523383"/>
                <a:gd name="connsiteX7674" fmla="*/ 1208573 w 1939743"/>
                <a:gd name="connsiteY7674" fmla="*/ 1581082 h 2523383"/>
                <a:gd name="connsiteX7675" fmla="*/ 1207400 w 1939743"/>
                <a:gd name="connsiteY7675" fmla="*/ 1584900 h 2523383"/>
                <a:gd name="connsiteX7676" fmla="*/ 1206727 w 1939743"/>
                <a:gd name="connsiteY7676" fmla="*/ 1586300 h 2523383"/>
                <a:gd name="connsiteX7677" fmla="*/ 1192254 w 1939743"/>
                <a:gd name="connsiteY7677" fmla="*/ 1605162 h 2523383"/>
                <a:gd name="connsiteX7678" fmla="*/ 1186738 w 1939743"/>
                <a:gd name="connsiteY7678" fmla="*/ 1612720 h 2523383"/>
                <a:gd name="connsiteX7679" fmla="*/ 1183930 w 1939743"/>
                <a:gd name="connsiteY7679" fmla="*/ 1617344 h 2523383"/>
                <a:gd name="connsiteX7680" fmla="*/ 1181457 w 1939743"/>
                <a:gd name="connsiteY7680" fmla="*/ 1620387 h 2523383"/>
                <a:gd name="connsiteX7681" fmla="*/ 1179314 w 1939743"/>
                <a:gd name="connsiteY7681" fmla="*/ 1621873 h 2523383"/>
                <a:gd name="connsiteX7682" fmla="*/ 1175770 w 1939743"/>
                <a:gd name="connsiteY7682" fmla="*/ 1622703 h 2523383"/>
                <a:gd name="connsiteX7683" fmla="*/ 1170825 w 1939743"/>
                <a:gd name="connsiteY7683" fmla="*/ 1622890 h 2523383"/>
                <a:gd name="connsiteX7684" fmla="*/ 1164418 w 1939743"/>
                <a:gd name="connsiteY7684" fmla="*/ 1622178 h 2523383"/>
                <a:gd name="connsiteX7685" fmla="*/ 1161101 w 1939743"/>
                <a:gd name="connsiteY7685" fmla="*/ 1619777 h 2523383"/>
                <a:gd name="connsiteX7686" fmla="*/ 1155085 w 1939743"/>
                <a:gd name="connsiteY7686" fmla="*/ 1613354 h 2523383"/>
                <a:gd name="connsiteX7687" fmla="*/ 1150868 w 1939743"/>
                <a:gd name="connsiteY7687" fmla="*/ 1609567 h 2523383"/>
                <a:gd name="connsiteX7688" fmla="*/ 1148982 w 1939743"/>
                <a:gd name="connsiteY7688" fmla="*/ 1608300 h 2523383"/>
                <a:gd name="connsiteX7689" fmla="*/ 1147410 w 1939743"/>
                <a:gd name="connsiteY7689" fmla="*/ 1604724 h 2523383"/>
                <a:gd name="connsiteX7690" fmla="*/ 1145994 w 1939743"/>
                <a:gd name="connsiteY7690" fmla="*/ 1604036 h 2523383"/>
                <a:gd name="connsiteX7691" fmla="*/ 1142974 w 1939743"/>
                <a:gd name="connsiteY7691" fmla="*/ 1603433 h 2523383"/>
                <a:gd name="connsiteX7692" fmla="*/ 1139868 w 1939743"/>
                <a:gd name="connsiteY7692" fmla="*/ 1601517 h 2523383"/>
                <a:gd name="connsiteX7693" fmla="*/ 1132569 w 1939743"/>
                <a:gd name="connsiteY7693" fmla="*/ 1595000 h 2523383"/>
                <a:gd name="connsiteX7694" fmla="*/ 1128782 w 1939743"/>
                <a:gd name="connsiteY7694" fmla="*/ 1592395 h 2523383"/>
                <a:gd name="connsiteX7695" fmla="*/ 1125340 w 1939743"/>
                <a:gd name="connsiteY7695" fmla="*/ 1590955 h 2523383"/>
                <a:gd name="connsiteX7696" fmla="*/ 1122242 w 1939743"/>
                <a:gd name="connsiteY7696" fmla="*/ 1590697 h 2523383"/>
                <a:gd name="connsiteX7697" fmla="*/ 1121068 w 1939743"/>
                <a:gd name="connsiteY7697" fmla="*/ 1591088 h 2523383"/>
                <a:gd name="connsiteX7698" fmla="*/ 1123181 w 1939743"/>
                <a:gd name="connsiteY7698" fmla="*/ 1594382 h 2523383"/>
                <a:gd name="connsiteX7699" fmla="*/ 1122258 w 1939743"/>
                <a:gd name="connsiteY7699" fmla="*/ 1594585 h 2523383"/>
                <a:gd name="connsiteX7700" fmla="*/ 1119754 w 1939743"/>
                <a:gd name="connsiteY7700" fmla="*/ 1593834 h 2523383"/>
                <a:gd name="connsiteX7701" fmla="*/ 1117282 w 1939743"/>
                <a:gd name="connsiteY7701" fmla="*/ 1593842 h 2523383"/>
                <a:gd name="connsiteX7702" fmla="*/ 1112893 w 1939743"/>
                <a:gd name="connsiteY7702" fmla="*/ 1591479 h 2523383"/>
                <a:gd name="connsiteX7703" fmla="*/ 1108567 w 1939743"/>
                <a:gd name="connsiteY7703" fmla="*/ 1591792 h 2523383"/>
                <a:gd name="connsiteX7704" fmla="*/ 1105445 w 1939743"/>
                <a:gd name="connsiteY7704" fmla="*/ 1591315 h 2523383"/>
                <a:gd name="connsiteX7705" fmla="*/ 1101705 w 1939743"/>
                <a:gd name="connsiteY7705" fmla="*/ 1590001 h 2523383"/>
                <a:gd name="connsiteX7706" fmla="*/ 1097668 w 1939743"/>
                <a:gd name="connsiteY7706" fmla="*/ 1589359 h 2523383"/>
                <a:gd name="connsiteX7707" fmla="*/ 1091167 w 1939743"/>
                <a:gd name="connsiteY7707" fmla="*/ 1589422 h 2523383"/>
                <a:gd name="connsiteX7708" fmla="*/ 1088844 w 1939743"/>
                <a:gd name="connsiteY7708" fmla="*/ 1589703 h 2523383"/>
                <a:gd name="connsiteX7709" fmla="*/ 1088499 w 1939743"/>
                <a:gd name="connsiteY7709" fmla="*/ 1590321 h 2523383"/>
                <a:gd name="connsiteX7710" fmla="*/ 1091613 w 1939743"/>
                <a:gd name="connsiteY7710" fmla="*/ 1593200 h 2523383"/>
                <a:gd name="connsiteX7711" fmla="*/ 1096972 w 1939743"/>
                <a:gd name="connsiteY7711" fmla="*/ 1596666 h 2523383"/>
                <a:gd name="connsiteX7712" fmla="*/ 1096260 w 1939743"/>
                <a:gd name="connsiteY7712" fmla="*/ 1593678 h 2523383"/>
                <a:gd name="connsiteX7713" fmla="*/ 1096448 w 1939743"/>
                <a:gd name="connsiteY7713" fmla="*/ 1592903 h 2523383"/>
                <a:gd name="connsiteX7714" fmla="*/ 1098240 w 1939743"/>
                <a:gd name="connsiteY7714" fmla="*/ 1591863 h 2523383"/>
                <a:gd name="connsiteX7715" fmla="*/ 1106728 w 1939743"/>
                <a:gd name="connsiteY7715" fmla="*/ 1593709 h 2523383"/>
                <a:gd name="connsiteX7716" fmla="*/ 1116351 w 1939743"/>
                <a:gd name="connsiteY7716" fmla="*/ 1597582 h 2523383"/>
                <a:gd name="connsiteX7717" fmla="*/ 1118792 w 1939743"/>
                <a:gd name="connsiteY7717" fmla="*/ 1597957 h 2523383"/>
                <a:gd name="connsiteX7718" fmla="*/ 1121499 w 1939743"/>
                <a:gd name="connsiteY7718" fmla="*/ 1599311 h 2523383"/>
                <a:gd name="connsiteX7719" fmla="*/ 1124487 w 1939743"/>
                <a:gd name="connsiteY7719" fmla="*/ 1601642 h 2523383"/>
                <a:gd name="connsiteX7720" fmla="*/ 1128610 w 1939743"/>
                <a:gd name="connsiteY7720" fmla="*/ 1606375 h 2523383"/>
                <a:gd name="connsiteX7721" fmla="*/ 1136480 w 1939743"/>
                <a:gd name="connsiteY7721" fmla="*/ 1617046 h 2523383"/>
                <a:gd name="connsiteX7722" fmla="*/ 1139008 w 1939743"/>
                <a:gd name="connsiteY7722" fmla="*/ 1619722 h 2523383"/>
                <a:gd name="connsiteX7723" fmla="*/ 1142356 w 1939743"/>
                <a:gd name="connsiteY7723" fmla="*/ 1622210 h 2523383"/>
                <a:gd name="connsiteX7724" fmla="*/ 1159403 w 1939743"/>
                <a:gd name="connsiteY7724" fmla="*/ 1625801 h 2523383"/>
                <a:gd name="connsiteX7725" fmla="*/ 1165286 w 1939743"/>
                <a:gd name="connsiteY7725" fmla="*/ 1625777 h 2523383"/>
                <a:gd name="connsiteX7726" fmla="*/ 1177092 w 1939743"/>
                <a:gd name="connsiteY7726" fmla="*/ 1626810 h 2523383"/>
                <a:gd name="connsiteX7727" fmla="*/ 1183327 w 1939743"/>
                <a:gd name="connsiteY7727" fmla="*/ 1628680 h 2523383"/>
                <a:gd name="connsiteX7728" fmla="*/ 1185095 w 1939743"/>
                <a:gd name="connsiteY7728" fmla="*/ 1630080 h 2523383"/>
                <a:gd name="connsiteX7729" fmla="*/ 1185643 w 1939743"/>
                <a:gd name="connsiteY7729" fmla="*/ 1634751 h 2523383"/>
                <a:gd name="connsiteX7730" fmla="*/ 1185072 w 1939743"/>
                <a:gd name="connsiteY7730" fmla="*/ 1637090 h 2523383"/>
                <a:gd name="connsiteX7731" fmla="*/ 1181684 w 1939743"/>
                <a:gd name="connsiteY7731" fmla="*/ 1644186 h 2523383"/>
                <a:gd name="connsiteX7732" fmla="*/ 1179541 w 1939743"/>
                <a:gd name="connsiteY7732" fmla="*/ 1649388 h 2523383"/>
                <a:gd name="connsiteX7733" fmla="*/ 1166264 w 1939743"/>
                <a:gd name="connsiteY7733" fmla="*/ 1671161 h 2523383"/>
                <a:gd name="connsiteX7734" fmla="*/ 1164543 w 1939743"/>
                <a:gd name="connsiteY7734" fmla="*/ 1676121 h 2523383"/>
                <a:gd name="connsiteX7735" fmla="*/ 1163792 w 1939743"/>
                <a:gd name="connsiteY7735" fmla="*/ 1679078 h 2523383"/>
                <a:gd name="connsiteX7736" fmla="*/ 1161422 w 1939743"/>
                <a:gd name="connsiteY7736" fmla="*/ 1682137 h 2523383"/>
                <a:gd name="connsiteX7737" fmla="*/ 1155421 w 1939743"/>
                <a:gd name="connsiteY7737" fmla="*/ 1686863 h 2523383"/>
                <a:gd name="connsiteX7738" fmla="*/ 1149405 w 1939743"/>
                <a:gd name="connsiteY7738" fmla="*/ 1690868 h 2523383"/>
                <a:gd name="connsiteX7739" fmla="*/ 1145790 w 1939743"/>
                <a:gd name="connsiteY7739" fmla="*/ 1691729 h 2523383"/>
                <a:gd name="connsiteX7740" fmla="*/ 1142567 w 1939743"/>
                <a:gd name="connsiteY7740" fmla="*/ 1690774 h 2523383"/>
                <a:gd name="connsiteX7741" fmla="*/ 1140478 w 1939743"/>
                <a:gd name="connsiteY7741" fmla="*/ 1689617 h 2523383"/>
                <a:gd name="connsiteX7742" fmla="*/ 1137380 w 1939743"/>
                <a:gd name="connsiteY7742" fmla="*/ 1685634 h 2523383"/>
                <a:gd name="connsiteX7743" fmla="*/ 1137192 w 1939743"/>
                <a:gd name="connsiteY7743" fmla="*/ 1686049 h 2523383"/>
                <a:gd name="connsiteX7744" fmla="*/ 1139430 w 1939743"/>
                <a:gd name="connsiteY7744" fmla="*/ 1692276 h 2523383"/>
                <a:gd name="connsiteX7745" fmla="*/ 1138906 w 1939743"/>
                <a:gd name="connsiteY7745" fmla="*/ 1692910 h 2523383"/>
                <a:gd name="connsiteX7746" fmla="*/ 1137091 w 1939743"/>
                <a:gd name="connsiteY7746" fmla="*/ 1692128 h 2523383"/>
                <a:gd name="connsiteX7747" fmla="*/ 1132937 w 1939743"/>
                <a:gd name="connsiteY7747" fmla="*/ 1689335 h 2523383"/>
                <a:gd name="connsiteX7748" fmla="*/ 1131591 w 1939743"/>
                <a:gd name="connsiteY7748" fmla="*/ 1689851 h 2523383"/>
                <a:gd name="connsiteX7749" fmla="*/ 1130793 w 1939743"/>
                <a:gd name="connsiteY7749" fmla="*/ 1690610 h 2523383"/>
                <a:gd name="connsiteX7750" fmla="*/ 1129690 w 1939743"/>
                <a:gd name="connsiteY7750" fmla="*/ 1690594 h 2523383"/>
                <a:gd name="connsiteX7751" fmla="*/ 1128274 w 1939743"/>
                <a:gd name="connsiteY7751" fmla="*/ 1689804 h 2523383"/>
                <a:gd name="connsiteX7752" fmla="*/ 1125708 w 1939743"/>
                <a:gd name="connsiteY7752" fmla="*/ 1687481 h 2523383"/>
                <a:gd name="connsiteX7753" fmla="*/ 1125027 w 1939743"/>
                <a:gd name="connsiteY7753" fmla="*/ 1686346 h 2523383"/>
                <a:gd name="connsiteX7754" fmla="*/ 1124409 w 1939743"/>
                <a:gd name="connsiteY7754" fmla="*/ 1682888 h 2523383"/>
                <a:gd name="connsiteX7755" fmla="*/ 1123986 w 1939743"/>
                <a:gd name="connsiteY7755" fmla="*/ 1682270 h 2523383"/>
                <a:gd name="connsiteX7756" fmla="*/ 1118933 w 1939743"/>
                <a:gd name="connsiteY7756" fmla="*/ 1684265 h 2523383"/>
                <a:gd name="connsiteX7757" fmla="*/ 1118088 w 1939743"/>
                <a:gd name="connsiteY7757" fmla="*/ 1684930 h 2523383"/>
                <a:gd name="connsiteX7758" fmla="*/ 1120161 w 1939743"/>
                <a:gd name="connsiteY7758" fmla="*/ 1686315 h 2523383"/>
                <a:gd name="connsiteX7759" fmla="*/ 1120865 w 1939743"/>
                <a:gd name="connsiteY7759" fmla="*/ 1687293 h 2523383"/>
                <a:gd name="connsiteX7760" fmla="*/ 1122907 w 1939743"/>
                <a:gd name="connsiteY7760" fmla="*/ 1692394 h 2523383"/>
                <a:gd name="connsiteX7761" fmla="*/ 1123016 w 1939743"/>
                <a:gd name="connsiteY7761" fmla="*/ 1693489 h 2523383"/>
                <a:gd name="connsiteX7762" fmla="*/ 1121561 w 1939743"/>
                <a:gd name="connsiteY7762" fmla="*/ 1694154 h 2523383"/>
                <a:gd name="connsiteX7763" fmla="*/ 1116726 w 1939743"/>
                <a:gd name="connsiteY7763" fmla="*/ 1692237 h 2523383"/>
                <a:gd name="connsiteX7764" fmla="*/ 1116147 w 1939743"/>
                <a:gd name="connsiteY7764" fmla="*/ 1692402 h 2523383"/>
                <a:gd name="connsiteX7765" fmla="*/ 1118534 w 1939743"/>
                <a:gd name="connsiteY7765" fmla="*/ 1697456 h 2523383"/>
                <a:gd name="connsiteX7766" fmla="*/ 1119449 w 1939743"/>
                <a:gd name="connsiteY7766" fmla="*/ 1699857 h 2523383"/>
                <a:gd name="connsiteX7767" fmla="*/ 1119551 w 1939743"/>
                <a:gd name="connsiteY7767" fmla="*/ 1701101 h 2523383"/>
                <a:gd name="connsiteX7768" fmla="*/ 1116452 w 1939743"/>
                <a:gd name="connsiteY7768" fmla="*/ 1706781 h 2523383"/>
                <a:gd name="connsiteX7769" fmla="*/ 1114465 w 1939743"/>
                <a:gd name="connsiteY7769" fmla="*/ 1709144 h 2523383"/>
                <a:gd name="connsiteX7770" fmla="*/ 1111751 w 1939743"/>
                <a:gd name="connsiteY7770" fmla="*/ 1710004 h 2523383"/>
                <a:gd name="connsiteX7771" fmla="*/ 1110053 w 1939743"/>
                <a:gd name="connsiteY7771" fmla="*/ 1709425 h 2523383"/>
                <a:gd name="connsiteX7772" fmla="*/ 1108136 w 1939743"/>
                <a:gd name="connsiteY7772" fmla="*/ 1707978 h 2523383"/>
                <a:gd name="connsiteX7773" fmla="*/ 1106752 w 1939743"/>
                <a:gd name="connsiteY7773" fmla="*/ 1708182 h 2523383"/>
                <a:gd name="connsiteX7774" fmla="*/ 1105907 w 1939743"/>
                <a:gd name="connsiteY7774" fmla="*/ 1710036 h 2523383"/>
                <a:gd name="connsiteX7775" fmla="*/ 1104326 w 1939743"/>
                <a:gd name="connsiteY7775" fmla="*/ 1711358 h 2523383"/>
                <a:gd name="connsiteX7776" fmla="*/ 1102018 w 1939743"/>
                <a:gd name="connsiteY7776" fmla="*/ 1712148 h 2523383"/>
                <a:gd name="connsiteX7777" fmla="*/ 1099084 w 1939743"/>
                <a:gd name="connsiteY7777" fmla="*/ 1711804 h 2523383"/>
                <a:gd name="connsiteX7778" fmla="*/ 1095517 w 1939743"/>
                <a:gd name="connsiteY7778" fmla="*/ 1710325 h 2523383"/>
                <a:gd name="connsiteX7779" fmla="*/ 1086058 w 1939743"/>
                <a:gd name="connsiteY7779" fmla="*/ 1704997 h 2523383"/>
                <a:gd name="connsiteX7780" fmla="*/ 1083078 w 1939743"/>
                <a:gd name="connsiteY7780" fmla="*/ 1704176 h 2523383"/>
                <a:gd name="connsiteX7781" fmla="*/ 1077554 w 1939743"/>
                <a:gd name="connsiteY7781" fmla="*/ 1703441 h 2523383"/>
                <a:gd name="connsiteX7782" fmla="*/ 1076897 w 1939743"/>
                <a:gd name="connsiteY7782" fmla="*/ 1702682 h 2523383"/>
                <a:gd name="connsiteX7783" fmla="*/ 1076944 w 1939743"/>
                <a:gd name="connsiteY7783" fmla="*/ 1701962 h 2523383"/>
                <a:gd name="connsiteX7784" fmla="*/ 1077703 w 1939743"/>
                <a:gd name="connsiteY7784" fmla="*/ 1701281 h 2523383"/>
                <a:gd name="connsiteX7785" fmla="*/ 1077492 w 1939743"/>
                <a:gd name="connsiteY7785" fmla="*/ 1700694 h 2523383"/>
                <a:gd name="connsiteX7786" fmla="*/ 1076326 w 1939743"/>
                <a:gd name="connsiteY7786" fmla="*/ 1700202 h 2523383"/>
                <a:gd name="connsiteX7787" fmla="*/ 1075113 w 1939743"/>
                <a:gd name="connsiteY7787" fmla="*/ 1700671 h 2523383"/>
                <a:gd name="connsiteX7788" fmla="*/ 1073854 w 1939743"/>
                <a:gd name="connsiteY7788" fmla="*/ 1702095 h 2523383"/>
                <a:gd name="connsiteX7789" fmla="*/ 1071656 w 1939743"/>
                <a:gd name="connsiteY7789" fmla="*/ 1702517 h 2523383"/>
                <a:gd name="connsiteX7790" fmla="*/ 1068511 w 1939743"/>
                <a:gd name="connsiteY7790" fmla="*/ 1701938 h 2523383"/>
                <a:gd name="connsiteX7791" fmla="*/ 1063863 w 1939743"/>
                <a:gd name="connsiteY7791" fmla="*/ 1699857 h 2523383"/>
                <a:gd name="connsiteX7792" fmla="*/ 1054640 w 1939743"/>
                <a:gd name="connsiteY7792" fmla="*/ 1694475 h 2523383"/>
                <a:gd name="connsiteX7793" fmla="*/ 1044547 w 1939743"/>
                <a:gd name="connsiteY7793" fmla="*/ 1689914 h 2523383"/>
                <a:gd name="connsiteX7794" fmla="*/ 1038695 w 1939743"/>
                <a:gd name="connsiteY7794" fmla="*/ 1683976 h 2523383"/>
                <a:gd name="connsiteX7795" fmla="*/ 1040878 w 1939743"/>
                <a:gd name="connsiteY7795" fmla="*/ 1689327 h 2523383"/>
                <a:gd name="connsiteX7796" fmla="*/ 1040698 w 1939743"/>
                <a:gd name="connsiteY7796" fmla="*/ 1691134 h 2523383"/>
                <a:gd name="connsiteX7797" fmla="*/ 1039579 w 1939743"/>
                <a:gd name="connsiteY7797" fmla="*/ 1692722 h 2523383"/>
                <a:gd name="connsiteX7798" fmla="*/ 1039392 w 1939743"/>
                <a:gd name="connsiteY7798" fmla="*/ 1694287 h 2523383"/>
                <a:gd name="connsiteX7799" fmla="*/ 1041684 w 1939743"/>
                <a:gd name="connsiteY7799" fmla="*/ 1698081 h 2523383"/>
                <a:gd name="connsiteX7800" fmla="*/ 1044852 w 1939743"/>
                <a:gd name="connsiteY7800" fmla="*/ 1699443 h 2523383"/>
                <a:gd name="connsiteX7801" fmla="*/ 1048044 w 1939743"/>
                <a:gd name="connsiteY7801" fmla="*/ 1699294 h 2523383"/>
                <a:gd name="connsiteX7802" fmla="*/ 1048130 w 1939743"/>
                <a:gd name="connsiteY7802" fmla="*/ 1698676 h 2523383"/>
                <a:gd name="connsiteX7803" fmla="*/ 1046800 w 1939743"/>
                <a:gd name="connsiteY7803" fmla="*/ 1697729 h 2523383"/>
                <a:gd name="connsiteX7804" fmla="*/ 1045627 w 1939743"/>
                <a:gd name="connsiteY7804" fmla="*/ 1696352 h 2523383"/>
                <a:gd name="connsiteX7805" fmla="*/ 1045064 w 1939743"/>
                <a:gd name="connsiteY7805" fmla="*/ 1694295 h 2523383"/>
                <a:gd name="connsiteX7806" fmla="*/ 1045666 w 1939743"/>
                <a:gd name="connsiteY7806" fmla="*/ 1693935 h 2523383"/>
                <a:gd name="connsiteX7807" fmla="*/ 1048483 w 1939743"/>
                <a:gd name="connsiteY7807" fmla="*/ 1695015 h 2523383"/>
                <a:gd name="connsiteX7808" fmla="*/ 1050337 w 1939743"/>
                <a:gd name="connsiteY7808" fmla="*/ 1696266 h 2523383"/>
                <a:gd name="connsiteX7809" fmla="*/ 1064317 w 1939743"/>
                <a:gd name="connsiteY7809" fmla="*/ 1703253 h 2523383"/>
                <a:gd name="connsiteX7810" fmla="*/ 1068487 w 1939743"/>
                <a:gd name="connsiteY7810" fmla="*/ 1704559 h 2523383"/>
                <a:gd name="connsiteX7811" fmla="*/ 1071616 w 1939743"/>
                <a:gd name="connsiteY7811" fmla="*/ 1705905 h 2523383"/>
                <a:gd name="connsiteX7812" fmla="*/ 1072485 w 1939743"/>
                <a:gd name="connsiteY7812" fmla="*/ 1706703 h 2523383"/>
                <a:gd name="connsiteX7813" fmla="*/ 1071429 w 1939743"/>
                <a:gd name="connsiteY7813" fmla="*/ 1708432 h 2523383"/>
                <a:gd name="connsiteX7814" fmla="*/ 1065811 w 1939743"/>
                <a:gd name="connsiteY7814" fmla="*/ 1712743 h 2523383"/>
                <a:gd name="connsiteX7815" fmla="*/ 1065718 w 1939743"/>
                <a:gd name="connsiteY7815" fmla="*/ 1713447 h 2523383"/>
                <a:gd name="connsiteX7816" fmla="*/ 1069575 w 1939743"/>
                <a:gd name="connsiteY7816" fmla="*/ 1713055 h 2523383"/>
                <a:gd name="connsiteX7817" fmla="*/ 1074253 w 1939743"/>
                <a:gd name="connsiteY7817" fmla="*/ 1709261 h 2523383"/>
                <a:gd name="connsiteX7818" fmla="*/ 1076882 w 1939743"/>
                <a:gd name="connsiteY7818" fmla="*/ 1707493 h 2523383"/>
                <a:gd name="connsiteX7819" fmla="*/ 1079409 w 1939743"/>
                <a:gd name="connsiteY7819" fmla="*/ 1706413 h 2523383"/>
                <a:gd name="connsiteX7820" fmla="*/ 1082827 w 1939743"/>
                <a:gd name="connsiteY7820" fmla="*/ 1708283 h 2523383"/>
                <a:gd name="connsiteX7821" fmla="*/ 1087146 w 1939743"/>
                <a:gd name="connsiteY7821" fmla="*/ 1713095 h 2523383"/>
                <a:gd name="connsiteX7822" fmla="*/ 1090643 w 1939743"/>
                <a:gd name="connsiteY7822" fmla="*/ 1715817 h 2523383"/>
                <a:gd name="connsiteX7823" fmla="*/ 1095626 w 1939743"/>
                <a:gd name="connsiteY7823" fmla="*/ 1717335 h 2523383"/>
                <a:gd name="connsiteX7824" fmla="*/ 1098545 w 1939743"/>
                <a:gd name="connsiteY7824" fmla="*/ 1718962 h 2523383"/>
                <a:gd name="connsiteX7825" fmla="*/ 1103450 w 1939743"/>
                <a:gd name="connsiteY7825" fmla="*/ 1723429 h 2523383"/>
                <a:gd name="connsiteX7826" fmla="*/ 1104225 w 1939743"/>
                <a:gd name="connsiteY7826" fmla="*/ 1725753 h 2523383"/>
                <a:gd name="connsiteX7827" fmla="*/ 1104678 w 1939743"/>
                <a:gd name="connsiteY7827" fmla="*/ 1735164 h 2523383"/>
                <a:gd name="connsiteX7828" fmla="*/ 1104506 w 1939743"/>
                <a:gd name="connsiteY7828" fmla="*/ 1737425 h 2523383"/>
                <a:gd name="connsiteX7829" fmla="*/ 1103865 w 1939743"/>
                <a:gd name="connsiteY7829" fmla="*/ 1739671 h 2523383"/>
                <a:gd name="connsiteX7830" fmla="*/ 1102761 w 1939743"/>
                <a:gd name="connsiteY7830" fmla="*/ 1741885 h 2523383"/>
                <a:gd name="connsiteX7831" fmla="*/ 1100712 w 1939743"/>
                <a:gd name="connsiteY7831" fmla="*/ 1743121 h 2523383"/>
                <a:gd name="connsiteX7832" fmla="*/ 1097715 w 1939743"/>
                <a:gd name="connsiteY7832" fmla="*/ 1743387 h 2523383"/>
                <a:gd name="connsiteX7833" fmla="*/ 1095361 w 1939743"/>
                <a:gd name="connsiteY7833" fmla="*/ 1744294 h 2523383"/>
                <a:gd name="connsiteX7834" fmla="*/ 1090213 w 1939743"/>
                <a:gd name="connsiteY7834" fmla="*/ 1749231 h 2523383"/>
                <a:gd name="connsiteX7835" fmla="*/ 1088030 w 1939743"/>
                <a:gd name="connsiteY7835" fmla="*/ 1749943 h 2523383"/>
                <a:gd name="connsiteX7836" fmla="*/ 1078791 w 1939743"/>
                <a:gd name="connsiteY7836" fmla="*/ 1748472 h 2523383"/>
                <a:gd name="connsiteX7837" fmla="*/ 1075176 w 1939743"/>
                <a:gd name="connsiteY7837" fmla="*/ 1747095 h 2523383"/>
                <a:gd name="connsiteX7838" fmla="*/ 1073510 w 1939743"/>
                <a:gd name="connsiteY7838" fmla="*/ 1747181 h 2523383"/>
                <a:gd name="connsiteX7839" fmla="*/ 1072587 w 1939743"/>
                <a:gd name="connsiteY7839" fmla="*/ 1748269 h 2523383"/>
                <a:gd name="connsiteX7840" fmla="*/ 1071616 w 1939743"/>
                <a:gd name="connsiteY7840" fmla="*/ 1748762 h 2523383"/>
                <a:gd name="connsiteX7841" fmla="*/ 1067994 w 1939743"/>
                <a:gd name="connsiteY7841" fmla="*/ 1749215 h 2523383"/>
                <a:gd name="connsiteX7842" fmla="*/ 1067407 w 1939743"/>
                <a:gd name="connsiteY7842" fmla="*/ 1750099 h 2523383"/>
                <a:gd name="connsiteX7843" fmla="*/ 1067634 w 1939743"/>
                <a:gd name="connsiteY7843" fmla="*/ 1751469 h 2523383"/>
                <a:gd name="connsiteX7844" fmla="*/ 1068346 w 1939743"/>
                <a:gd name="connsiteY7844" fmla="*/ 1753315 h 2523383"/>
                <a:gd name="connsiteX7845" fmla="*/ 1069230 w 1939743"/>
                <a:gd name="connsiteY7845" fmla="*/ 1754379 h 2523383"/>
                <a:gd name="connsiteX7846" fmla="*/ 1070592 w 1939743"/>
                <a:gd name="connsiteY7846" fmla="*/ 1755717 h 2523383"/>
                <a:gd name="connsiteX7847" fmla="*/ 1072657 w 1939743"/>
                <a:gd name="connsiteY7847" fmla="*/ 1756593 h 2523383"/>
                <a:gd name="connsiteX7848" fmla="*/ 1076897 w 1939743"/>
                <a:gd name="connsiteY7848" fmla="*/ 1757571 h 2523383"/>
                <a:gd name="connsiteX7849" fmla="*/ 1077335 w 1939743"/>
                <a:gd name="connsiteY7849" fmla="*/ 1760066 h 2523383"/>
                <a:gd name="connsiteX7850" fmla="*/ 1077148 w 1939743"/>
                <a:gd name="connsiteY7850" fmla="*/ 1760872 h 2523383"/>
                <a:gd name="connsiteX7851" fmla="*/ 1075755 w 1939743"/>
                <a:gd name="connsiteY7851" fmla="*/ 1762531 h 2523383"/>
                <a:gd name="connsiteX7852" fmla="*/ 1074143 w 1939743"/>
                <a:gd name="connsiteY7852" fmla="*/ 1762367 h 2523383"/>
                <a:gd name="connsiteX7853" fmla="*/ 1071374 w 1939743"/>
                <a:gd name="connsiteY7853" fmla="*/ 1760403 h 2523383"/>
                <a:gd name="connsiteX7854" fmla="*/ 1070013 w 1939743"/>
                <a:gd name="connsiteY7854" fmla="*/ 1760325 h 2523383"/>
                <a:gd name="connsiteX7855" fmla="*/ 1068816 w 1939743"/>
                <a:gd name="connsiteY7855" fmla="*/ 1761389 h 2523383"/>
                <a:gd name="connsiteX7856" fmla="*/ 1067149 w 1939743"/>
                <a:gd name="connsiteY7856" fmla="*/ 1761741 h 2523383"/>
                <a:gd name="connsiteX7857" fmla="*/ 1065013 w 1939743"/>
                <a:gd name="connsiteY7857" fmla="*/ 1761373 h 2523383"/>
                <a:gd name="connsiteX7858" fmla="*/ 1063824 w 1939743"/>
                <a:gd name="connsiteY7858" fmla="*/ 1762234 h 2523383"/>
                <a:gd name="connsiteX7859" fmla="*/ 1063590 w 1939743"/>
                <a:gd name="connsiteY7859" fmla="*/ 1764315 h 2523383"/>
                <a:gd name="connsiteX7860" fmla="*/ 1062870 w 1939743"/>
                <a:gd name="connsiteY7860" fmla="*/ 1765871 h 2523383"/>
                <a:gd name="connsiteX7861" fmla="*/ 1060405 w 1939743"/>
                <a:gd name="connsiteY7861" fmla="*/ 1768328 h 2523383"/>
                <a:gd name="connsiteX7862" fmla="*/ 1059075 w 1939743"/>
                <a:gd name="connsiteY7862" fmla="*/ 1770135 h 2523383"/>
                <a:gd name="connsiteX7863" fmla="*/ 1059115 w 1939743"/>
                <a:gd name="connsiteY7863" fmla="*/ 1771559 h 2523383"/>
                <a:gd name="connsiteX7864" fmla="*/ 1060531 w 1939743"/>
                <a:gd name="connsiteY7864" fmla="*/ 1772584 h 2523383"/>
                <a:gd name="connsiteX7865" fmla="*/ 1062158 w 1939743"/>
                <a:gd name="connsiteY7865" fmla="*/ 1774908 h 2523383"/>
                <a:gd name="connsiteX7866" fmla="*/ 1063989 w 1939743"/>
                <a:gd name="connsiteY7866" fmla="*/ 1778514 h 2523383"/>
                <a:gd name="connsiteX7867" fmla="*/ 1064341 w 1939743"/>
                <a:gd name="connsiteY7867" fmla="*/ 1780110 h 2523383"/>
                <a:gd name="connsiteX7868" fmla="*/ 1063214 w 1939743"/>
                <a:gd name="connsiteY7868" fmla="*/ 1779688 h 2523383"/>
                <a:gd name="connsiteX7869" fmla="*/ 1061696 w 1939743"/>
                <a:gd name="connsiteY7869" fmla="*/ 1778256 h 2523383"/>
                <a:gd name="connsiteX7870" fmla="*/ 1059795 w 1939743"/>
                <a:gd name="connsiteY7870" fmla="*/ 1775807 h 2523383"/>
                <a:gd name="connsiteX7871" fmla="*/ 1056916 w 1939743"/>
                <a:gd name="connsiteY7871" fmla="*/ 1773617 h 2523383"/>
                <a:gd name="connsiteX7872" fmla="*/ 1050579 w 1939743"/>
                <a:gd name="connsiteY7872" fmla="*/ 1770753 h 2523383"/>
                <a:gd name="connsiteX7873" fmla="*/ 1049461 w 1939743"/>
                <a:gd name="connsiteY7873" fmla="*/ 1770839 h 2523383"/>
                <a:gd name="connsiteX7874" fmla="*/ 1050032 w 1939743"/>
                <a:gd name="connsiteY7874" fmla="*/ 1771567 h 2523383"/>
                <a:gd name="connsiteX7875" fmla="*/ 1054233 w 1939743"/>
                <a:gd name="connsiteY7875" fmla="*/ 1774571 h 2523383"/>
                <a:gd name="connsiteX7876" fmla="*/ 1055844 w 1939743"/>
                <a:gd name="connsiteY7876" fmla="*/ 1776503 h 2523383"/>
                <a:gd name="connsiteX7877" fmla="*/ 1056040 w 1939743"/>
                <a:gd name="connsiteY7877" fmla="*/ 1777912 h 2523383"/>
                <a:gd name="connsiteX7878" fmla="*/ 1052519 w 1939743"/>
                <a:gd name="connsiteY7878" fmla="*/ 1780986 h 2523383"/>
                <a:gd name="connsiteX7879" fmla="*/ 1052426 w 1939743"/>
                <a:gd name="connsiteY7879" fmla="*/ 1782011 h 2523383"/>
                <a:gd name="connsiteX7880" fmla="*/ 1053356 w 1939743"/>
                <a:gd name="connsiteY7880" fmla="*/ 1782911 h 2523383"/>
                <a:gd name="connsiteX7881" fmla="*/ 1053607 w 1939743"/>
                <a:gd name="connsiteY7881" fmla="*/ 1783662 h 2523383"/>
                <a:gd name="connsiteX7882" fmla="*/ 1052355 w 1939743"/>
                <a:gd name="connsiteY7882" fmla="*/ 1785164 h 2523383"/>
                <a:gd name="connsiteX7883" fmla="*/ 1050290 w 1939743"/>
                <a:gd name="connsiteY7883" fmla="*/ 1786424 h 2523383"/>
                <a:gd name="connsiteX7884" fmla="*/ 1046292 w 1939743"/>
                <a:gd name="connsiteY7884" fmla="*/ 1786604 h 2523383"/>
                <a:gd name="connsiteX7885" fmla="*/ 1045924 w 1939743"/>
                <a:gd name="connsiteY7885" fmla="*/ 1787316 h 2523383"/>
                <a:gd name="connsiteX7886" fmla="*/ 1047450 w 1939743"/>
                <a:gd name="connsiteY7886" fmla="*/ 1788857 h 2523383"/>
                <a:gd name="connsiteX7887" fmla="*/ 1047958 w 1939743"/>
                <a:gd name="connsiteY7887" fmla="*/ 1789811 h 2523383"/>
                <a:gd name="connsiteX7888" fmla="*/ 1046652 w 1939743"/>
                <a:gd name="connsiteY7888" fmla="*/ 1791126 h 2523383"/>
                <a:gd name="connsiteX7889" fmla="*/ 1045799 w 1939743"/>
                <a:gd name="connsiteY7889" fmla="*/ 1791306 h 2523383"/>
                <a:gd name="connsiteX7890" fmla="*/ 1041191 w 1939743"/>
                <a:gd name="connsiteY7890" fmla="*/ 1790695 h 2523383"/>
                <a:gd name="connsiteX7891" fmla="*/ 1042404 w 1939743"/>
                <a:gd name="connsiteY7891" fmla="*/ 1793973 h 2523383"/>
                <a:gd name="connsiteX7892" fmla="*/ 1043116 w 1939743"/>
                <a:gd name="connsiteY7892" fmla="*/ 1795116 h 2523383"/>
                <a:gd name="connsiteX7893" fmla="*/ 1044532 w 1939743"/>
                <a:gd name="connsiteY7893" fmla="*/ 1796735 h 2523383"/>
                <a:gd name="connsiteX7894" fmla="*/ 1047067 w 1939743"/>
                <a:gd name="connsiteY7894" fmla="*/ 1798229 h 2523383"/>
                <a:gd name="connsiteX7895" fmla="*/ 1047113 w 1939743"/>
                <a:gd name="connsiteY7895" fmla="*/ 1798808 h 2523383"/>
                <a:gd name="connsiteX7896" fmla="*/ 1046229 w 1939743"/>
                <a:gd name="connsiteY7896" fmla="*/ 1800091 h 2523383"/>
                <a:gd name="connsiteX7897" fmla="*/ 1044727 w 1939743"/>
                <a:gd name="connsiteY7897" fmla="*/ 1801656 h 2523383"/>
                <a:gd name="connsiteX7898" fmla="*/ 1038383 w 1939743"/>
                <a:gd name="connsiteY7898" fmla="*/ 1806420 h 2523383"/>
                <a:gd name="connsiteX7899" fmla="*/ 1033923 w 1939743"/>
                <a:gd name="connsiteY7899" fmla="*/ 1811991 h 2523383"/>
                <a:gd name="connsiteX7900" fmla="*/ 1033305 w 1939743"/>
                <a:gd name="connsiteY7900" fmla="*/ 1813727 h 2523383"/>
                <a:gd name="connsiteX7901" fmla="*/ 1034439 w 1939743"/>
                <a:gd name="connsiteY7901" fmla="*/ 1817373 h 2523383"/>
                <a:gd name="connsiteX7902" fmla="*/ 1034447 w 1939743"/>
                <a:gd name="connsiteY7902" fmla="*/ 1818288 h 2523383"/>
                <a:gd name="connsiteX7903" fmla="*/ 1033282 w 1939743"/>
                <a:gd name="connsiteY7903" fmla="*/ 1819939 h 2523383"/>
                <a:gd name="connsiteX7904" fmla="*/ 1030676 w 1939743"/>
                <a:gd name="connsiteY7904" fmla="*/ 1819485 h 2523383"/>
                <a:gd name="connsiteX7905" fmla="*/ 1030184 w 1939743"/>
                <a:gd name="connsiteY7905" fmla="*/ 1820135 h 2523383"/>
                <a:gd name="connsiteX7906" fmla="*/ 1030802 w 1939743"/>
                <a:gd name="connsiteY7906" fmla="*/ 1821840 h 2523383"/>
                <a:gd name="connsiteX7907" fmla="*/ 1030919 w 1939743"/>
                <a:gd name="connsiteY7907" fmla="*/ 1824344 h 2523383"/>
                <a:gd name="connsiteX7908" fmla="*/ 1030528 w 1939743"/>
                <a:gd name="connsiteY7908" fmla="*/ 1827638 h 2523383"/>
                <a:gd name="connsiteX7909" fmla="*/ 1028603 w 1939743"/>
                <a:gd name="connsiteY7909" fmla="*/ 1832817 h 2523383"/>
                <a:gd name="connsiteX7910" fmla="*/ 1025208 w 1939743"/>
                <a:gd name="connsiteY7910" fmla="*/ 1839787 h 2523383"/>
                <a:gd name="connsiteX7911" fmla="*/ 1022603 w 1939743"/>
                <a:gd name="connsiteY7911" fmla="*/ 1846093 h 2523383"/>
                <a:gd name="connsiteX7912" fmla="*/ 1020795 w 1939743"/>
                <a:gd name="connsiteY7912" fmla="*/ 1851741 h 2523383"/>
                <a:gd name="connsiteX7913" fmla="*/ 1019489 w 1939743"/>
                <a:gd name="connsiteY7913" fmla="*/ 1854534 h 2523383"/>
                <a:gd name="connsiteX7914" fmla="*/ 1017079 w 1939743"/>
                <a:gd name="connsiteY7914" fmla="*/ 1854722 h 2523383"/>
                <a:gd name="connsiteX7915" fmla="*/ 1015256 w 1939743"/>
                <a:gd name="connsiteY7915" fmla="*/ 1856483 h 2523383"/>
                <a:gd name="connsiteX7916" fmla="*/ 1016500 w 1939743"/>
                <a:gd name="connsiteY7916" fmla="*/ 1857406 h 2523383"/>
                <a:gd name="connsiteX7917" fmla="*/ 1017259 w 1939743"/>
                <a:gd name="connsiteY7917" fmla="*/ 1858485 h 2523383"/>
                <a:gd name="connsiteX7918" fmla="*/ 1017783 w 1939743"/>
                <a:gd name="connsiteY7918" fmla="*/ 1860120 h 2523383"/>
                <a:gd name="connsiteX7919" fmla="*/ 1017267 w 1939743"/>
                <a:gd name="connsiteY7919" fmla="*/ 1865229 h 2523383"/>
                <a:gd name="connsiteX7920" fmla="*/ 1015702 w 1939743"/>
                <a:gd name="connsiteY7920" fmla="*/ 1873772 h 2523383"/>
                <a:gd name="connsiteX7921" fmla="*/ 1014732 w 1939743"/>
                <a:gd name="connsiteY7921" fmla="*/ 1880532 h 2523383"/>
                <a:gd name="connsiteX7922" fmla="*/ 1014928 w 1939743"/>
                <a:gd name="connsiteY7922" fmla="*/ 1901193 h 2523383"/>
                <a:gd name="connsiteX7923" fmla="*/ 1014677 w 1939743"/>
                <a:gd name="connsiteY7923" fmla="*/ 1910237 h 2523383"/>
                <a:gd name="connsiteX7924" fmla="*/ 1013989 w 1939743"/>
                <a:gd name="connsiteY7924" fmla="*/ 1915229 h 2523383"/>
                <a:gd name="connsiteX7925" fmla="*/ 1012870 w 1939743"/>
                <a:gd name="connsiteY7925" fmla="*/ 1917936 h 2523383"/>
                <a:gd name="connsiteX7926" fmla="*/ 1010961 w 1939743"/>
                <a:gd name="connsiteY7926" fmla="*/ 1918749 h 2523383"/>
                <a:gd name="connsiteX7927" fmla="*/ 1013394 w 1939743"/>
                <a:gd name="connsiteY7927" fmla="*/ 1919539 h 2523383"/>
                <a:gd name="connsiteX7928" fmla="*/ 1014943 w 1939743"/>
                <a:gd name="connsiteY7928" fmla="*/ 1920807 h 2523383"/>
                <a:gd name="connsiteX7929" fmla="*/ 1015655 w 1939743"/>
                <a:gd name="connsiteY7929" fmla="*/ 1922731 h 2523383"/>
                <a:gd name="connsiteX7930" fmla="*/ 1016320 w 1939743"/>
                <a:gd name="connsiteY7930" fmla="*/ 1925798 h 2523383"/>
                <a:gd name="connsiteX7931" fmla="*/ 1017197 w 1939743"/>
                <a:gd name="connsiteY7931" fmla="*/ 1927206 h 2523383"/>
                <a:gd name="connsiteX7932" fmla="*/ 1018284 w 1939743"/>
                <a:gd name="connsiteY7932" fmla="*/ 1926964 h 2523383"/>
                <a:gd name="connsiteX7933" fmla="*/ 1019262 w 1939743"/>
                <a:gd name="connsiteY7933" fmla="*/ 1927277 h 2523383"/>
                <a:gd name="connsiteX7934" fmla="*/ 1020130 w 1939743"/>
                <a:gd name="connsiteY7934" fmla="*/ 1928129 h 2523383"/>
                <a:gd name="connsiteX7935" fmla="*/ 1022775 w 1939743"/>
                <a:gd name="connsiteY7935" fmla="*/ 1932479 h 2523383"/>
                <a:gd name="connsiteX7936" fmla="*/ 1025677 w 1939743"/>
                <a:gd name="connsiteY7936" fmla="*/ 1933723 h 2523383"/>
                <a:gd name="connsiteX7937" fmla="*/ 1025818 w 1939743"/>
                <a:gd name="connsiteY7937" fmla="*/ 1936133 h 2523383"/>
                <a:gd name="connsiteX7938" fmla="*/ 1024676 w 1939743"/>
                <a:gd name="connsiteY7938" fmla="*/ 1949550 h 2523383"/>
                <a:gd name="connsiteX7939" fmla="*/ 1024684 w 1939743"/>
                <a:gd name="connsiteY7939" fmla="*/ 1951295 h 2523383"/>
                <a:gd name="connsiteX7940" fmla="*/ 1025998 w 1939743"/>
                <a:gd name="connsiteY7940" fmla="*/ 1947923 h 2523383"/>
                <a:gd name="connsiteX7941" fmla="*/ 1027383 w 1939743"/>
                <a:gd name="connsiteY7941" fmla="*/ 1937502 h 2523383"/>
                <a:gd name="connsiteX7942" fmla="*/ 1029268 w 1939743"/>
                <a:gd name="connsiteY7942" fmla="*/ 1932847 h 2523383"/>
                <a:gd name="connsiteX7943" fmla="*/ 1030747 w 1939743"/>
                <a:gd name="connsiteY7943" fmla="*/ 1931861 h 2523383"/>
                <a:gd name="connsiteX7944" fmla="*/ 1036802 w 1939743"/>
                <a:gd name="connsiteY7944" fmla="*/ 1931337 h 2523383"/>
                <a:gd name="connsiteX7945" fmla="*/ 1043256 w 1939743"/>
                <a:gd name="connsiteY7945" fmla="*/ 1932518 h 2523383"/>
                <a:gd name="connsiteX7946" fmla="*/ 1045697 w 1939743"/>
                <a:gd name="connsiteY7946" fmla="*/ 1932667 h 2523383"/>
                <a:gd name="connsiteX7947" fmla="*/ 1047825 w 1939743"/>
                <a:gd name="connsiteY7947" fmla="*/ 1932018 h 2523383"/>
                <a:gd name="connsiteX7948" fmla="*/ 1050008 w 1939743"/>
                <a:gd name="connsiteY7948" fmla="*/ 1933324 h 2523383"/>
                <a:gd name="connsiteX7949" fmla="*/ 1050540 w 1939743"/>
                <a:gd name="connsiteY7949" fmla="*/ 1934631 h 2523383"/>
                <a:gd name="connsiteX7950" fmla="*/ 1051158 w 1939743"/>
                <a:gd name="connsiteY7950" fmla="*/ 1940115 h 2523383"/>
                <a:gd name="connsiteX7951" fmla="*/ 1051737 w 1939743"/>
                <a:gd name="connsiteY7951" fmla="*/ 1943237 h 2523383"/>
                <a:gd name="connsiteX7952" fmla="*/ 1055578 w 1939743"/>
                <a:gd name="connsiteY7952" fmla="*/ 1954322 h 2523383"/>
                <a:gd name="connsiteX7953" fmla="*/ 1057409 w 1939743"/>
                <a:gd name="connsiteY7953" fmla="*/ 1960495 h 2523383"/>
                <a:gd name="connsiteX7954" fmla="*/ 1059647 w 1939743"/>
                <a:gd name="connsiteY7954" fmla="*/ 1970071 h 2523383"/>
                <a:gd name="connsiteX7955" fmla="*/ 1060484 w 1939743"/>
                <a:gd name="connsiteY7955" fmla="*/ 1972801 h 2523383"/>
                <a:gd name="connsiteX7956" fmla="*/ 1065139 w 1939743"/>
                <a:gd name="connsiteY7956" fmla="*/ 1985452 h 2523383"/>
                <a:gd name="connsiteX7957" fmla="*/ 1066023 w 1939743"/>
                <a:gd name="connsiteY7957" fmla="*/ 1988863 h 2523383"/>
                <a:gd name="connsiteX7958" fmla="*/ 1066383 w 1939743"/>
                <a:gd name="connsiteY7958" fmla="*/ 1991484 h 2523383"/>
                <a:gd name="connsiteX7959" fmla="*/ 1066226 w 1939743"/>
                <a:gd name="connsiteY7959" fmla="*/ 1993322 h 2523383"/>
                <a:gd name="connsiteX7960" fmla="*/ 1065381 w 1939743"/>
                <a:gd name="connsiteY7960" fmla="*/ 1996146 h 2523383"/>
                <a:gd name="connsiteX7961" fmla="*/ 1063840 w 1939743"/>
                <a:gd name="connsiteY7961" fmla="*/ 1999956 h 2523383"/>
                <a:gd name="connsiteX7962" fmla="*/ 1062400 w 1939743"/>
                <a:gd name="connsiteY7962" fmla="*/ 2002851 h 2523383"/>
                <a:gd name="connsiteX7963" fmla="*/ 1061055 w 1939743"/>
                <a:gd name="connsiteY7963" fmla="*/ 2004846 h 2523383"/>
                <a:gd name="connsiteX7964" fmla="*/ 1059678 w 1939743"/>
                <a:gd name="connsiteY7964" fmla="*/ 2006325 h 2523383"/>
                <a:gd name="connsiteX7965" fmla="*/ 1058262 w 1939743"/>
                <a:gd name="connsiteY7965" fmla="*/ 2007303 h 2523383"/>
                <a:gd name="connsiteX7966" fmla="*/ 1058356 w 1939743"/>
                <a:gd name="connsiteY7966" fmla="*/ 2007561 h 2523383"/>
                <a:gd name="connsiteX7967" fmla="*/ 1059960 w 1939743"/>
                <a:gd name="connsiteY7967" fmla="*/ 2007092 h 2523383"/>
                <a:gd name="connsiteX7968" fmla="*/ 1061587 w 1939743"/>
                <a:gd name="connsiteY7968" fmla="*/ 2006098 h 2523383"/>
                <a:gd name="connsiteX7969" fmla="*/ 1064677 w 1939743"/>
                <a:gd name="connsiteY7969" fmla="*/ 2003524 h 2523383"/>
                <a:gd name="connsiteX7970" fmla="*/ 1065866 w 1939743"/>
                <a:gd name="connsiteY7970" fmla="*/ 2002945 h 2523383"/>
                <a:gd name="connsiteX7971" fmla="*/ 1069222 w 1939743"/>
                <a:gd name="connsiteY7971" fmla="*/ 2002577 h 2523383"/>
                <a:gd name="connsiteX7972" fmla="*/ 1069332 w 1939743"/>
                <a:gd name="connsiteY7972" fmla="*/ 2003508 h 2523383"/>
                <a:gd name="connsiteX7973" fmla="*/ 1067713 w 1939743"/>
                <a:gd name="connsiteY7973" fmla="*/ 2005425 h 2523383"/>
                <a:gd name="connsiteX7974" fmla="*/ 1068072 w 1939743"/>
                <a:gd name="connsiteY7974" fmla="*/ 2005605 h 2523383"/>
                <a:gd name="connsiteX7975" fmla="*/ 1070412 w 1939743"/>
                <a:gd name="connsiteY7975" fmla="*/ 2004056 h 2523383"/>
                <a:gd name="connsiteX7976" fmla="*/ 1075481 w 1939743"/>
                <a:gd name="connsiteY7976" fmla="*/ 2001850 h 2523383"/>
                <a:gd name="connsiteX7977" fmla="*/ 1095392 w 1939743"/>
                <a:gd name="connsiteY7977" fmla="*/ 1994676 h 2523383"/>
                <a:gd name="connsiteX7978" fmla="*/ 1100086 w 1939743"/>
                <a:gd name="connsiteY7978" fmla="*/ 1994034 h 2523383"/>
                <a:gd name="connsiteX7979" fmla="*/ 1106783 w 1939743"/>
                <a:gd name="connsiteY7979" fmla="*/ 1995348 h 2523383"/>
                <a:gd name="connsiteX7980" fmla="*/ 1112212 w 1939743"/>
                <a:gd name="connsiteY7980" fmla="*/ 1998400 h 2523383"/>
                <a:gd name="connsiteX7981" fmla="*/ 1118135 w 1939743"/>
                <a:gd name="connsiteY7981" fmla="*/ 2002319 h 2523383"/>
                <a:gd name="connsiteX7982" fmla="*/ 1124378 w 1939743"/>
                <a:gd name="connsiteY7982" fmla="*/ 2005159 h 2523383"/>
                <a:gd name="connsiteX7983" fmla="*/ 1134227 w 1939743"/>
                <a:gd name="connsiteY7983" fmla="*/ 2007811 h 2523383"/>
                <a:gd name="connsiteX7984" fmla="*/ 1137099 w 1939743"/>
                <a:gd name="connsiteY7984" fmla="*/ 2009079 h 2523383"/>
                <a:gd name="connsiteX7985" fmla="*/ 1142872 w 1939743"/>
                <a:gd name="connsiteY7985" fmla="*/ 2010385 h 2523383"/>
                <a:gd name="connsiteX7986" fmla="*/ 1145548 w 1939743"/>
                <a:gd name="connsiteY7986" fmla="*/ 2011864 h 2523383"/>
                <a:gd name="connsiteX7987" fmla="*/ 1148763 w 1939743"/>
                <a:gd name="connsiteY7987" fmla="*/ 2015431 h 2523383"/>
                <a:gd name="connsiteX7988" fmla="*/ 1153880 w 1939743"/>
                <a:gd name="connsiteY7988" fmla="*/ 2020071 h 2523383"/>
                <a:gd name="connsiteX7989" fmla="*/ 1157737 w 1939743"/>
                <a:gd name="connsiteY7989" fmla="*/ 2022973 h 2523383"/>
                <a:gd name="connsiteX7990" fmla="*/ 1162047 w 1939743"/>
                <a:gd name="connsiteY7990" fmla="*/ 2025688 h 2523383"/>
                <a:gd name="connsiteX7991" fmla="*/ 1166374 w 1939743"/>
                <a:gd name="connsiteY7991" fmla="*/ 2030664 h 2523383"/>
                <a:gd name="connsiteX7992" fmla="*/ 1173337 w 1939743"/>
                <a:gd name="connsiteY7992" fmla="*/ 2041898 h 2523383"/>
                <a:gd name="connsiteX7993" fmla="*/ 1175058 w 1939743"/>
                <a:gd name="connsiteY7993" fmla="*/ 2043275 h 2523383"/>
                <a:gd name="connsiteX7994" fmla="*/ 1179353 w 1939743"/>
                <a:gd name="connsiteY7994" fmla="*/ 2045098 h 2523383"/>
                <a:gd name="connsiteX7995" fmla="*/ 1187419 w 1939743"/>
                <a:gd name="connsiteY7995" fmla="*/ 2047453 h 2523383"/>
                <a:gd name="connsiteX7996" fmla="*/ 1199326 w 1939743"/>
                <a:gd name="connsiteY7996" fmla="*/ 2052968 h 2523383"/>
                <a:gd name="connsiteX7997" fmla="*/ 1204560 w 1939743"/>
                <a:gd name="connsiteY7997" fmla="*/ 2055119 h 2523383"/>
                <a:gd name="connsiteX7998" fmla="*/ 1207948 w 1939743"/>
                <a:gd name="connsiteY7998" fmla="*/ 2055972 h 2523383"/>
                <a:gd name="connsiteX7999" fmla="*/ 1211327 w 1939743"/>
                <a:gd name="connsiteY7999" fmla="*/ 2057482 h 2523383"/>
                <a:gd name="connsiteX8000" fmla="*/ 1214707 w 1939743"/>
                <a:gd name="connsiteY8000" fmla="*/ 2059649 h 2523383"/>
                <a:gd name="connsiteX8001" fmla="*/ 1217289 w 1939743"/>
                <a:gd name="connsiteY8001" fmla="*/ 2062004 h 2523383"/>
                <a:gd name="connsiteX8002" fmla="*/ 1219065 w 1939743"/>
                <a:gd name="connsiteY8002" fmla="*/ 2064555 h 2523383"/>
                <a:gd name="connsiteX8003" fmla="*/ 1220629 w 1939743"/>
                <a:gd name="connsiteY8003" fmla="*/ 2066221 h 2523383"/>
                <a:gd name="connsiteX8004" fmla="*/ 1223368 w 1939743"/>
                <a:gd name="connsiteY8004" fmla="*/ 2068067 h 2523383"/>
                <a:gd name="connsiteX8005" fmla="*/ 1224784 w 1939743"/>
                <a:gd name="connsiteY8005" fmla="*/ 2069389 h 2523383"/>
                <a:gd name="connsiteX8006" fmla="*/ 1224917 w 1939743"/>
                <a:gd name="connsiteY8006" fmla="*/ 2071369 h 2523383"/>
                <a:gd name="connsiteX8007" fmla="*/ 1221623 w 1939743"/>
                <a:gd name="connsiteY8007" fmla="*/ 2079122 h 2523383"/>
                <a:gd name="connsiteX8008" fmla="*/ 1221553 w 1939743"/>
                <a:gd name="connsiteY8008" fmla="*/ 2079740 h 2523383"/>
                <a:gd name="connsiteX8009" fmla="*/ 1224885 w 1939743"/>
                <a:gd name="connsiteY8009" fmla="*/ 2074177 h 2523383"/>
                <a:gd name="connsiteX8010" fmla="*/ 1226747 w 1939743"/>
                <a:gd name="connsiteY8010" fmla="*/ 2072574 h 2523383"/>
                <a:gd name="connsiteX8011" fmla="*/ 1228234 w 1939743"/>
                <a:gd name="connsiteY8011" fmla="*/ 2071823 h 2523383"/>
                <a:gd name="connsiteX8012" fmla="*/ 1231332 w 1939743"/>
                <a:gd name="connsiteY8012" fmla="*/ 2071909 h 2523383"/>
                <a:gd name="connsiteX8013" fmla="*/ 1236034 w 1939743"/>
                <a:gd name="connsiteY8013" fmla="*/ 2072840 h 2523383"/>
                <a:gd name="connsiteX8014" fmla="*/ 1240157 w 1939743"/>
                <a:gd name="connsiteY8014" fmla="*/ 2072847 h 2523383"/>
                <a:gd name="connsiteX8015" fmla="*/ 1243701 w 1939743"/>
                <a:gd name="connsiteY8015" fmla="*/ 2071940 h 2523383"/>
                <a:gd name="connsiteX8016" fmla="*/ 1246720 w 1939743"/>
                <a:gd name="connsiteY8016" fmla="*/ 2071533 h 2523383"/>
                <a:gd name="connsiteX8017" fmla="*/ 1249216 w 1939743"/>
                <a:gd name="connsiteY8017" fmla="*/ 2071619 h 2523383"/>
                <a:gd name="connsiteX8018" fmla="*/ 1251023 w 1939743"/>
                <a:gd name="connsiteY8018" fmla="*/ 2071345 h 2523383"/>
                <a:gd name="connsiteX8019" fmla="*/ 1252150 w 1939743"/>
                <a:gd name="connsiteY8019" fmla="*/ 2070719 h 2523383"/>
                <a:gd name="connsiteX8020" fmla="*/ 1253496 w 1939743"/>
                <a:gd name="connsiteY8020" fmla="*/ 2070704 h 2523383"/>
                <a:gd name="connsiteX8021" fmla="*/ 1258831 w 1939743"/>
                <a:gd name="connsiteY8021" fmla="*/ 2072636 h 2523383"/>
                <a:gd name="connsiteX8022" fmla="*/ 1260990 w 1939743"/>
                <a:gd name="connsiteY8022" fmla="*/ 2072738 h 2523383"/>
                <a:gd name="connsiteX8023" fmla="*/ 1268790 w 1939743"/>
                <a:gd name="connsiteY8023" fmla="*/ 2074553 h 2523383"/>
                <a:gd name="connsiteX8024" fmla="*/ 1273797 w 1939743"/>
                <a:gd name="connsiteY8024" fmla="*/ 2073903 h 2523383"/>
                <a:gd name="connsiteX8025" fmla="*/ 1274658 w 1939743"/>
                <a:gd name="connsiteY8025" fmla="*/ 2074256 h 2523383"/>
                <a:gd name="connsiteX8026" fmla="*/ 1276403 w 1939743"/>
                <a:gd name="connsiteY8026" fmla="*/ 2076618 h 2523383"/>
                <a:gd name="connsiteX8027" fmla="*/ 1277873 w 1939743"/>
                <a:gd name="connsiteY8027" fmla="*/ 2076798 h 2523383"/>
                <a:gd name="connsiteX8028" fmla="*/ 1280361 w 1939743"/>
                <a:gd name="connsiteY8028" fmla="*/ 2076431 h 2523383"/>
                <a:gd name="connsiteX8029" fmla="*/ 1282779 w 1939743"/>
                <a:gd name="connsiteY8029" fmla="*/ 2077072 h 2523383"/>
                <a:gd name="connsiteX8030" fmla="*/ 1286823 w 1939743"/>
                <a:gd name="connsiteY8030" fmla="*/ 2080170 h 2523383"/>
                <a:gd name="connsiteX8031" fmla="*/ 1288693 w 1939743"/>
                <a:gd name="connsiteY8031" fmla="*/ 2082830 h 2523383"/>
                <a:gd name="connsiteX8032" fmla="*/ 1290485 w 1939743"/>
                <a:gd name="connsiteY8032" fmla="*/ 2088252 h 2523383"/>
                <a:gd name="connsiteX8033" fmla="*/ 1290641 w 1939743"/>
                <a:gd name="connsiteY8033" fmla="*/ 2089871 h 2523383"/>
                <a:gd name="connsiteX8034" fmla="*/ 1287324 w 1939743"/>
                <a:gd name="connsiteY8034" fmla="*/ 2102365 h 2523383"/>
                <a:gd name="connsiteX8035" fmla="*/ 1286284 w 1939743"/>
                <a:gd name="connsiteY8035" fmla="*/ 2107177 h 2523383"/>
                <a:gd name="connsiteX8036" fmla="*/ 1286143 w 1939743"/>
                <a:gd name="connsiteY8036" fmla="*/ 2111354 h 2523383"/>
                <a:gd name="connsiteX8037" fmla="*/ 1286800 w 1939743"/>
                <a:gd name="connsiteY8037" fmla="*/ 2113756 h 2523383"/>
                <a:gd name="connsiteX8038" fmla="*/ 1289671 w 1939743"/>
                <a:gd name="connsiteY8038" fmla="*/ 2117777 h 2523383"/>
                <a:gd name="connsiteX8039" fmla="*/ 1290187 w 1939743"/>
                <a:gd name="connsiteY8039" fmla="*/ 2118826 h 2523383"/>
                <a:gd name="connsiteX8040" fmla="*/ 1291885 w 1939743"/>
                <a:gd name="connsiteY8040" fmla="*/ 2124748 h 2523383"/>
                <a:gd name="connsiteX8041" fmla="*/ 1292355 w 1939743"/>
                <a:gd name="connsiteY8041" fmla="*/ 2127275 h 2523383"/>
                <a:gd name="connsiteX8042" fmla="*/ 1292167 w 1939743"/>
                <a:gd name="connsiteY8042" fmla="*/ 2130170 h 2523383"/>
                <a:gd name="connsiteX8043" fmla="*/ 1291275 w 1939743"/>
                <a:gd name="connsiteY8043" fmla="*/ 2134927 h 2523383"/>
                <a:gd name="connsiteX8044" fmla="*/ 1291502 w 1939743"/>
                <a:gd name="connsiteY8044" fmla="*/ 2138541 h 2523383"/>
                <a:gd name="connsiteX8045" fmla="*/ 1292253 w 1939743"/>
                <a:gd name="connsiteY8045" fmla="*/ 2143994 h 2523383"/>
                <a:gd name="connsiteX8046" fmla="*/ 1291971 w 1939743"/>
                <a:gd name="connsiteY8046" fmla="*/ 2147679 h 2523383"/>
                <a:gd name="connsiteX8047" fmla="*/ 1290649 w 1939743"/>
                <a:gd name="connsiteY8047" fmla="*/ 2149611 h 2523383"/>
                <a:gd name="connsiteX8048" fmla="*/ 1289757 w 1939743"/>
                <a:gd name="connsiteY8048" fmla="*/ 2151496 h 2523383"/>
                <a:gd name="connsiteX8049" fmla="*/ 1289061 w 1939743"/>
                <a:gd name="connsiteY8049" fmla="*/ 2154915 h 2523383"/>
                <a:gd name="connsiteX8050" fmla="*/ 1289061 w 1939743"/>
                <a:gd name="connsiteY8050" fmla="*/ 2156206 h 2523383"/>
                <a:gd name="connsiteX8051" fmla="*/ 1289742 w 1939743"/>
                <a:gd name="connsiteY8051" fmla="*/ 2158741 h 2523383"/>
                <a:gd name="connsiteX8052" fmla="*/ 1291009 w 1939743"/>
                <a:gd name="connsiteY8052" fmla="*/ 2160173 h 2523383"/>
                <a:gd name="connsiteX8053" fmla="*/ 1293090 w 1939743"/>
                <a:gd name="connsiteY8053" fmla="*/ 2161784 h 2523383"/>
                <a:gd name="connsiteX8054" fmla="*/ 1295022 w 1939743"/>
                <a:gd name="connsiteY8054" fmla="*/ 2164171 h 2523383"/>
                <a:gd name="connsiteX8055" fmla="*/ 1298551 w 1939743"/>
                <a:gd name="connsiteY8055" fmla="*/ 2169960 h 2523383"/>
                <a:gd name="connsiteX8056" fmla="*/ 1301117 w 1939743"/>
                <a:gd name="connsiteY8056" fmla="*/ 2173128 h 2523383"/>
                <a:gd name="connsiteX8057" fmla="*/ 1304254 w 1939743"/>
                <a:gd name="connsiteY8057" fmla="*/ 2177846 h 2523383"/>
                <a:gd name="connsiteX8058" fmla="*/ 1304864 w 1939743"/>
                <a:gd name="connsiteY8058" fmla="*/ 2180193 h 2523383"/>
                <a:gd name="connsiteX8059" fmla="*/ 1303988 w 1939743"/>
                <a:gd name="connsiteY8059" fmla="*/ 2181742 h 2523383"/>
                <a:gd name="connsiteX8060" fmla="*/ 1302901 w 1939743"/>
                <a:gd name="connsiteY8060" fmla="*/ 2182822 h 2523383"/>
                <a:gd name="connsiteX8061" fmla="*/ 1300374 w 1939743"/>
                <a:gd name="connsiteY8061" fmla="*/ 2184269 h 2523383"/>
                <a:gd name="connsiteX8062" fmla="*/ 1299239 w 1939743"/>
                <a:gd name="connsiteY8062" fmla="*/ 2185317 h 2523383"/>
                <a:gd name="connsiteX8063" fmla="*/ 1299529 w 1939743"/>
                <a:gd name="connsiteY8063" fmla="*/ 2185568 h 2523383"/>
                <a:gd name="connsiteX8064" fmla="*/ 1303190 w 1939743"/>
                <a:gd name="connsiteY8064" fmla="*/ 2184785 h 2523383"/>
                <a:gd name="connsiteX8065" fmla="*/ 1305349 w 1939743"/>
                <a:gd name="connsiteY8065" fmla="*/ 2184871 h 2523383"/>
                <a:gd name="connsiteX8066" fmla="*/ 1307180 w 1939743"/>
                <a:gd name="connsiteY8066" fmla="*/ 2186021 h 2523383"/>
                <a:gd name="connsiteX8067" fmla="*/ 1308674 w 1939743"/>
                <a:gd name="connsiteY8067" fmla="*/ 2188251 h 2523383"/>
                <a:gd name="connsiteX8068" fmla="*/ 1311154 w 1939743"/>
                <a:gd name="connsiteY8068" fmla="*/ 2190144 h 2523383"/>
                <a:gd name="connsiteX8069" fmla="*/ 1314620 w 1939743"/>
                <a:gd name="connsiteY8069" fmla="*/ 2191701 h 2523383"/>
                <a:gd name="connsiteX8070" fmla="*/ 1318102 w 1939743"/>
                <a:gd name="connsiteY8070" fmla="*/ 2194306 h 2523383"/>
                <a:gd name="connsiteX8071" fmla="*/ 1323875 w 1939743"/>
                <a:gd name="connsiteY8071" fmla="*/ 2200479 h 2523383"/>
                <a:gd name="connsiteX8072" fmla="*/ 1324916 w 1939743"/>
                <a:gd name="connsiteY8072" fmla="*/ 2201895 h 2523383"/>
                <a:gd name="connsiteX8073" fmla="*/ 1326449 w 1939743"/>
                <a:gd name="connsiteY8073" fmla="*/ 2205118 h 2523383"/>
                <a:gd name="connsiteX8074" fmla="*/ 1328475 w 1939743"/>
                <a:gd name="connsiteY8074" fmla="*/ 2210125 h 2523383"/>
                <a:gd name="connsiteX8075" fmla="*/ 1329532 w 1939743"/>
                <a:gd name="connsiteY8075" fmla="*/ 2213388 h 2523383"/>
                <a:gd name="connsiteX8076" fmla="*/ 1329625 w 1939743"/>
                <a:gd name="connsiteY8076" fmla="*/ 2214921 h 2523383"/>
                <a:gd name="connsiteX8077" fmla="*/ 1328483 w 1939743"/>
                <a:gd name="connsiteY8077" fmla="*/ 2216462 h 2523383"/>
                <a:gd name="connsiteX8078" fmla="*/ 1324587 w 1939743"/>
                <a:gd name="connsiteY8078" fmla="*/ 2219263 h 2523383"/>
                <a:gd name="connsiteX8079" fmla="*/ 1320668 w 1939743"/>
                <a:gd name="connsiteY8079" fmla="*/ 2224145 h 2523383"/>
                <a:gd name="connsiteX8080" fmla="*/ 1321904 w 1939743"/>
                <a:gd name="connsiteY8080" fmla="*/ 2223910 h 2523383"/>
                <a:gd name="connsiteX8081" fmla="*/ 1324493 w 1939743"/>
                <a:gd name="connsiteY8081" fmla="*/ 2221845 h 2523383"/>
                <a:gd name="connsiteX8082" fmla="*/ 1328859 w 1939743"/>
                <a:gd name="connsiteY8082" fmla="*/ 2217769 h 2523383"/>
                <a:gd name="connsiteX8083" fmla="*/ 1331284 w 1939743"/>
                <a:gd name="connsiteY8083" fmla="*/ 2216979 h 2523383"/>
                <a:gd name="connsiteX8084" fmla="*/ 1333529 w 1939743"/>
                <a:gd name="connsiteY8084" fmla="*/ 2217456 h 2523383"/>
                <a:gd name="connsiteX8085" fmla="*/ 1337089 w 1939743"/>
                <a:gd name="connsiteY8085" fmla="*/ 2218629 h 2523383"/>
                <a:gd name="connsiteX8086" fmla="*/ 1340226 w 1939743"/>
                <a:gd name="connsiteY8086" fmla="*/ 2220296 h 2523383"/>
                <a:gd name="connsiteX8087" fmla="*/ 1342957 w 1939743"/>
                <a:gd name="connsiteY8087" fmla="*/ 2222455 h 2523383"/>
                <a:gd name="connsiteX8088" fmla="*/ 1347017 w 1939743"/>
                <a:gd name="connsiteY8088" fmla="*/ 2228229 h 2523383"/>
                <a:gd name="connsiteX8089" fmla="*/ 1351304 w 1939743"/>
                <a:gd name="connsiteY8089" fmla="*/ 2232821 h 2523383"/>
                <a:gd name="connsiteX8090" fmla="*/ 1353682 w 1939743"/>
                <a:gd name="connsiteY8090" fmla="*/ 2236733 h 2523383"/>
                <a:gd name="connsiteX8091" fmla="*/ 1352963 w 1939743"/>
                <a:gd name="connsiteY8091" fmla="*/ 2234245 h 2523383"/>
                <a:gd name="connsiteX8092" fmla="*/ 1351382 w 1939743"/>
                <a:gd name="connsiteY8092" fmla="*/ 2231374 h 2523383"/>
                <a:gd name="connsiteX8093" fmla="*/ 1347353 w 1939743"/>
                <a:gd name="connsiteY8093" fmla="*/ 2226797 h 2523383"/>
                <a:gd name="connsiteX8094" fmla="*/ 1345632 w 1939743"/>
                <a:gd name="connsiteY8094" fmla="*/ 2224403 h 2523383"/>
                <a:gd name="connsiteX8095" fmla="*/ 1345265 w 1939743"/>
                <a:gd name="connsiteY8095" fmla="*/ 2223261 h 2523383"/>
                <a:gd name="connsiteX8096" fmla="*/ 1345132 w 1939743"/>
                <a:gd name="connsiteY8096" fmla="*/ 2222009 h 2523383"/>
                <a:gd name="connsiteX8097" fmla="*/ 1345444 w 1939743"/>
                <a:gd name="connsiteY8097" fmla="*/ 2219725 h 2523383"/>
                <a:gd name="connsiteX8098" fmla="*/ 1346195 w 1939743"/>
                <a:gd name="connsiteY8098" fmla="*/ 2216400 h 2523383"/>
                <a:gd name="connsiteX8099" fmla="*/ 1347205 w 1939743"/>
                <a:gd name="connsiteY8099" fmla="*/ 2214053 h 2523383"/>
                <a:gd name="connsiteX8100" fmla="*/ 1348464 w 1939743"/>
                <a:gd name="connsiteY8100" fmla="*/ 2212684 h 2523383"/>
                <a:gd name="connsiteX8101" fmla="*/ 1349301 w 1939743"/>
                <a:gd name="connsiteY8101" fmla="*/ 2211228 h 2523383"/>
                <a:gd name="connsiteX8102" fmla="*/ 1349732 w 1939743"/>
                <a:gd name="connsiteY8102" fmla="*/ 2209687 h 2523383"/>
                <a:gd name="connsiteX8103" fmla="*/ 1350397 w 1939743"/>
                <a:gd name="connsiteY8103" fmla="*/ 2208553 h 2523383"/>
                <a:gd name="connsiteX8104" fmla="*/ 1353886 w 1939743"/>
                <a:gd name="connsiteY8104" fmla="*/ 2206495 h 2523383"/>
                <a:gd name="connsiteX8105" fmla="*/ 1354801 w 1939743"/>
                <a:gd name="connsiteY8105" fmla="*/ 2206683 h 2523383"/>
                <a:gd name="connsiteX8106" fmla="*/ 1355521 w 1939743"/>
                <a:gd name="connsiteY8106" fmla="*/ 2209179 h 2523383"/>
                <a:gd name="connsiteX8107" fmla="*/ 1356358 w 1939743"/>
                <a:gd name="connsiteY8107" fmla="*/ 2209695 h 2523383"/>
                <a:gd name="connsiteX8108" fmla="*/ 1357970 w 1939743"/>
                <a:gd name="connsiteY8108" fmla="*/ 2210086 h 2523383"/>
                <a:gd name="connsiteX8109" fmla="*/ 1359323 w 1939743"/>
                <a:gd name="connsiteY8109" fmla="*/ 2210947 h 2523383"/>
                <a:gd name="connsiteX8110" fmla="*/ 1360426 w 1939743"/>
                <a:gd name="connsiteY8110" fmla="*/ 2212277 h 2523383"/>
                <a:gd name="connsiteX8111" fmla="*/ 1361209 w 1939743"/>
                <a:gd name="connsiteY8111" fmla="*/ 2213622 h 2523383"/>
                <a:gd name="connsiteX8112" fmla="*/ 1361662 w 1939743"/>
                <a:gd name="connsiteY8112" fmla="*/ 2214992 h 2523383"/>
                <a:gd name="connsiteX8113" fmla="*/ 1362703 w 1939743"/>
                <a:gd name="connsiteY8113" fmla="*/ 2219443 h 2523383"/>
                <a:gd name="connsiteX8114" fmla="*/ 1363446 w 1939743"/>
                <a:gd name="connsiteY8114" fmla="*/ 2221501 h 2523383"/>
                <a:gd name="connsiteX8115" fmla="*/ 1363571 w 1939743"/>
                <a:gd name="connsiteY8115" fmla="*/ 2219005 h 2523383"/>
                <a:gd name="connsiteX8116" fmla="*/ 1364440 w 1939743"/>
                <a:gd name="connsiteY8116" fmla="*/ 2215070 h 2523383"/>
                <a:gd name="connsiteX8117" fmla="*/ 1365105 w 1939743"/>
                <a:gd name="connsiteY8117" fmla="*/ 2213450 h 2523383"/>
                <a:gd name="connsiteX8118" fmla="*/ 1367217 w 1939743"/>
                <a:gd name="connsiteY8118" fmla="*/ 2211080 h 2523383"/>
                <a:gd name="connsiteX8119" fmla="*/ 1367107 w 1939743"/>
                <a:gd name="connsiteY8119" fmla="*/ 2210055 h 2523383"/>
                <a:gd name="connsiteX8120" fmla="*/ 1366231 w 1939743"/>
                <a:gd name="connsiteY8120" fmla="*/ 2208678 h 2523383"/>
                <a:gd name="connsiteX8121" fmla="*/ 1361811 w 1939743"/>
                <a:gd name="connsiteY8121" fmla="*/ 2202748 h 2523383"/>
                <a:gd name="connsiteX8122" fmla="*/ 1361725 w 1939743"/>
                <a:gd name="connsiteY8122" fmla="*/ 2201301 h 2523383"/>
                <a:gd name="connsiteX8123" fmla="*/ 1362906 w 1939743"/>
                <a:gd name="connsiteY8123" fmla="*/ 2200448 h 2523383"/>
                <a:gd name="connsiteX8124" fmla="*/ 1363712 w 1939743"/>
                <a:gd name="connsiteY8124" fmla="*/ 2198805 h 2523383"/>
                <a:gd name="connsiteX8125" fmla="*/ 1364150 w 1939743"/>
                <a:gd name="connsiteY8125" fmla="*/ 2196379 h 2523383"/>
                <a:gd name="connsiteX8126" fmla="*/ 1365097 w 1939743"/>
                <a:gd name="connsiteY8126" fmla="*/ 2194619 h 2523383"/>
                <a:gd name="connsiteX8127" fmla="*/ 1367866 w 1939743"/>
                <a:gd name="connsiteY8127" fmla="*/ 2192139 h 2523383"/>
                <a:gd name="connsiteX8128" fmla="*/ 1370253 w 1939743"/>
                <a:gd name="connsiteY8128" fmla="*/ 2188321 h 2523383"/>
                <a:gd name="connsiteX8129" fmla="*/ 1371481 w 1939743"/>
                <a:gd name="connsiteY8129" fmla="*/ 2185693 h 2523383"/>
                <a:gd name="connsiteX8130" fmla="*/ 1372482 w 1939743"/>
                <a:gd name="connsiteY8130" fmla="*/ 2184308 h 2523383"/>
                <a:gd name="connsiteX8131" fmla="*/ 1373444 w 1939743"/>
                <a:gd name="connsiteY8131" fmla="*/ 2183979 h 2523383"/>
                <a:gd name="connsiteX8132" fmla="*/ 1372013 w 1939743"/>
                <a:gd name="connsiteY8132" fmla="*/ 2182915 h 2523383"/>
                <a:gd name="connsiteX8133" fmla="*/ 1371731 w 1939743"/>
                <a:gd name="connsiteY8133" fmla="*/ 2182219 h 2523383"/>
                <a:gd name="connsiteX8134" fmla="*/ 1371661 w 1939743"/>
                <a:gd name="connsiteY8134" fmla="*/ 2179043 h 2523383"/>
                <a:gd name="connsiteX8135" fmla="*/ 1371043 w 1939743"/>
                <a:gd name="connsiteY8135" fmla="*/ 2175710 h 2523383"/>
                <a:gd name="connsiteX8136" fmla="*/ 1370088 w 1939743"/>
                <a:gd name="connsiteY8136" fmla="*/ 2174153 h 2523383"/>
                <a:gd name="connsiteX8137" fmla="*/ 1367381 w 1939743"/>
                <a:gd name="connsiteY8137" fmla="*/ 2170813 h 2523383"/>
                <a:gd name="connsiteX8138" fmla="*/ 1366935 w 1939743"/>
                <a:gd name="connsiteY8138" fmla="*/ 2169819 h 2523383"/>
                <a:gd name="connsiteX8139" fmla="*/ 1366458 w 1939743"/>
                <a:gd name="connsiteY8139" fmla="*/ 2166040 h 2523383"/>
                <a:gd name="connsiteX8140" fmla="*/ 1366724 w 1939743"/>
                <a:gd name="connsiteY8140" fmla="*/ 2164139 h 2523383"/>
                <a:gd name="connsiteX8141" fmla="*/ 1367420 w 1939743"/>
                <a:gd name="connsiteY8141" fmla="*/ 2162543 h 2523383"/>
                <a:gd name="connsiteX8142" fmla="*/ 1367021 w 1939743"/>
                <a:gd name="connsiteY8142" fmla="*/ 2161002 h 2523383"/>
                <a:gd name="connsiteX8143" fmla="*/ 1364510 w 1939743"/>
                <a:gd name="connsiteY8143" fmla="*/ 2158201 h 2523383"/>
                <a:gd name="connsiteX8144" fmla="*/ 1363540 w 1939743"/>
                <a:gd name="connsiteY8144" fmla="*/ 2155752 h 2523383"/>
                <a:gd name="connsiteX8145" fmla="*/ 1362468 w 1939743"/>
                <a:gd name="connsiteY8145" fmla="*/ 2149807 h 2523383"/>
                <a:gd name="connsiteX8146" fmla="*/ 1361482 w 1939743"/>
                <a:gd name="connsiteY8146" fmla="*/ 2142320 h 2523383"/>
                <a:gd name="connsiteX8147" fmla="*/ 1360364 w 1939743"/>
                <a:gd name="connsiteY8147" fmla="*/ 2136789 h 2523383"/>
                <a:gd name="connsiteX8148" fmla="*/ 1359104 w 1939743"/>
                <a:gd name="connsiteY8148" fmla="*/ 2133237 h 2523383"/>
                <a:gd name="connsiteX8149" fmla="*/ 1358823 w 1939743"/>
                <a:gd name="connsiteY8149" fmla="*/ 2130999 h 2523383"/>
                <a:gd name="connsiteX8150" fmla="*/ 1359519 w 1939743"/>
                <a:gd name="connsiteY8150" fmla="*/ 2130068 h 2523383"/>
                <a:gd name="connsiteX8151" fmla="*/ 1360426 w 1939743"/>
                <a:gd name="connsiteY8151" fmla="*/ 2127259 h 2523383"/>
                <a:gd name="connsiteX8152" fmla="*/ 1361240 w 1939743"/>
                <a:gd name="connsiteY8152" fmla="*/ 2126571 h 2523383"/>
                <a:gd name="connsiteX8153" fmla="*/ 1362507 w 1939743"/>
                <a:gd name="connsiteY8153" fmla="*/ 2126751 h 2523383"/>
                <a:gd name="connsiteX8154" fmla="*/ 1362531 w 1939743"/>
                <a:gd name="connsiteY8154" fmla="*/ 2126430 h 2523383"/>
                <a:gd name="connsiteX8155" fmla="*/ 1360606 w 1939743"/>
                <a:gd name="connsiteY8155" fmla="*/ 2124913 h 2523383"/>
                <a:gd name="connsiteX8156" fmla="*/ 1359660 w 1939743"/>
                <a:gd name="connsiteY8156" fmla="*/ 2123003 h 2523383"/>
                <a:gd name="connsiteX8157" fmla="*/ 1359699 w 1939743"/>
                <a:gd name="connsiteY8157" fmla="*/ 2122299 h 2523383"/>
                <a:gd name="connsiteX8158" fmla="*/ 1361396 w 1939743"/>
                <a:gd name="connsiteY8158" fmla="*/ 2120398 h 2523383"/>
                <a:gd name="connsiteX8159" fmla="*/ 1361091 w 1939743"/>
                <a:gd name="connsiteY8159" fmla="*/ 2119593 h 2523383"/>
                <a:gd name="connsiteX8160" fmla="*/ 1359832 w 1939743"/>
                <a:gd name="connsiteY8160" fmla="*/ 2118552 h 2523383"/>
                <a:gd name="connsiteX8161" fmla="*/ 1355998 w 1939743"/>
                <a:gd name="connsiteY8161" fmla="*/ 2116799 h 2523383"/>
                <a:gd name="connsiteX8162" fmla="*/ 1357383 w 1939743"/>
                <a:gd name="connsiteY8162" fmla="*/ 2116127 h 2523383"/>
                <a:gd name="connsiteX8163" fmla="*/ 1358259 w 1939743"/>
                <a:gd name="connsiteY8163" fmla="*/ 2114617 h 2523383"/>
                <a:gd name="connsiteX8164" fmla="*/ 1358087 w 1939743"/>
                <a:gd name="connsiteY8164" fmla="*/ 2114171 h 2523383"/>
                <a:gd name="connsiteX8165" fmla="*/ 1356569 w 1939743"/>
                <a:gd name="connsiteY8165" fmla="*/ 2113553 h 2523383"/>
                <a:gd name="connsiteX8166" fmla="*/ 1354817 w 1939743"/>
                <a:gd name="connsiteY8166" fmla="*/ 2112387 h 2523383"/>
                <a:gd name="connsiteX8167" fmla="*/ 1353495 w 1939743"/>
                <a:gd name="connsiteY8167" fmla="*/ 2110643 h 2523383"/>
                <a:gd name="connsiteX8168" fmla="*/ 1351860 w 1939743"/>
                <a:gd name="connsiteY8168" fmla="*/ 2107889 h 2523383"/>
                <a:gd name="connsiteX8169" fmla="*/ 1350866 w 1939743"/>
                <a:gd name="connsiteY8169" fmla="*/ 2105698 h 2523383"/>
                <a:gd name="connsiteX8170" fmla="*/ 1349888 w 1939743"/>
                <a:gd name="connsiteY8170" fmla="*/ 2102052 h 2523383"/>
                <a:gd name="connsiteX8171" fmla="*/ 1348190 w 1939743"/>
                <a:gd name="connsiteY8171" fmla="*/ 2097890 h 2523383"/>
                <a:gd name="connsiteX8172" fmla="*/ 1347447 w 1939743"/>
                <a:gd name="connsiteY8172" fmla="*/ 2096850 h 2523383"/>
                <a:gd name="connsiteX8173" fmla="*/ 1346594 w 1939743"/>
                <a:gd name="connsiteY8173" fmla="*/ 2096185 h 2523383"/>
                <a:gd name="connsiteX8174" fmla="*/ 1345640 w 1939743"/>
                <a:gd name="connsiteY8174" fmla="*/ 2095872 h 2523383"/>
                <a:gd name="connsiteX8175" fmla="*/ 1345671 w 1939743"/>
                <a:gd name="connsiteY8175" fmla="*/ 2095230 h 2523383"/>
                <a:gd name="connsiteX8176" fmla="*/ 1346696 w 1939743"/>
                <a:gd name="connsiteY8176" fmla="*/ 2094260 h 2523383"/>
                <a:gd name="connsiteX8177" fmla="*/ 1363305 w 1939743"/>
                <a:gd name="connsiteY8177" fmla="*/ 2087266 h 2523383"/>
                <a:gd name="connsiteX8178" fmla="*/ 1364690 w 1939743"/>
                <a:gd name="connsiteY8178" fmla="*/ 2086257 h 2523383"/>
                <a:gd name="connsiteX8179" fmla="*/ 1372842 w 1939743"/>
                <a:gd name="connsiteY8179" fmla="*/ 2082330 h 2523383"/>
                <a:gd name="connsiteX8180" fmla="*/ 1376605 w 1939743"/>
                <a:gd name="connsiteY8180" fmla="*/ 2080131 h 2523383"/>
                <a:gd name="connsiteX8181" fmla="*/ 1380439 w 1939743"/>
                <a:gd name="connsiteY8181" fmla="*/ 2076963 h 2523383"/>
                <a:gd name="connsiteX8182" fmla="*/ 1385657 w 1939743"/>
                <a:gd name="connsiteY8182" fmla="*/ 2073700 h 2523383"/>
                <a:gd name="connsiteX8183" fmla="*/ 1388200 w 1939743"/>
                <a:gd name="connsiteY8183" fmla="*/ 2071588 h 2523383"/>
                <a:gd name="connsiteX8184" fmla="*/ 1389803 w 1939743"/>
                <a:gd name="connsiteY8184" fmla="*/ 2069554 h 2523383"/>
                <a:gd name="connsiteX8185" fmla="*/ 1398088 w 1939743"/>
                <a:gd name="connsiteY8185" fmla="*/ 2061394 h 2523383"/>
                <a:gd name="connsiteX8186" fmla="*/ 1401601 w 1939743"/>
                <a:gd name="connsiteY8186" fmla="*/ 2057201 h 2523383"/>
                <a:gd name="connsiteX8187" fmla="*/ 1403635 w 1939743"/>
                <a:gd name="connsiteY8187" fmla="*/ 2053594 h 2523383"/>
                <a:gd name="connsiteX8188" fmla="*/ 1406584 w 1939743"/>
                <a:gd name="connsiteY8188" fmla="*/ 2049268 h 2523383"/>
                <a:gd name="connsiteX8189" fmla="*/ 1410457 w 1939743"/>
                <a:gd name="connsiteY8189" fmla="*/ 2044214 h 2523383"/>
                <a:gd name="connsiteX8190" fmla="*/ 1412906 w 1939743"/>
                <a:gd name="connsiteY8190" fmla="*/ 2039864 h 2523383"/>
                <a:gd name="connsiteX8191" fmla="*/ 1413923 w 1939743"/>
                <a:gd name="connsiteY8191" fmla="*/ 2036226 h 2523383"/>
                <a:gd name="connsiteX8192" fmla="*/ 1415190 w 1939743"/>
                <a:gd name="connsiteY8192" fmla="*/ 2029944 h 2523383"/>
                <a:gd name="connsiteX8193" fmla="*/ 1415550 w 1939743"/>
                <a:gd name="connsiteY8193" fmla="*/ 2024350 h 2523383"/>
                <a:gd name="connsiteX8194" fmla="*/ 1415777 w 1939743"/>
                <a:gd name="connsiteY8194" fmla="*/ 2016112 h 2523383"/>
                <a:gd name="connsiteX8195" fmla="*/ 1415644 w 1939743"/>
                <a:gd name="connsiteY8195" fmla="*/ 2008719 h 2523383"/>
                <a:gd name="connsiteX8196" fmla="*/ 1414604 w 1939743"/>
                <a:gd name="connsiteY8196" fmla="*/ 1997062 h 2523383"/>
                <a:gd name="connsiteX8197" fmla="*/ 1413978 w 1939743"/>
                <a:gd name="connsiteY8197" fmla="*/ 1993377 h 2523383"/>
                <a:gd name="connsiteX8198" fmla="*/ 1412788 w 1939743"/>
                <a:gd name="connsiteY8198" fmla="*/ 1988980 h 2523383"/>
                <a:gd name="connsiteX8199" fmla="*/ 1409917 w 1939743"/>
                <a:gd name="connsiteY8199" fmla="*/ 1980093 h 2523383"/>
                <a:gd name="connsiteX8200" fmla="*/ 1409401 w 1939743"/>
                <a:gd name="connsiteY8200" fmla="*/ 1977660 h 2523383"/>
                <a:gd name="connsiteX8201" fmla="*/ 1407617 w 1939743"/>
                <a:gd name="connsiteY8201" fmla="*/ 1973552 h 2523383"/>
                <a:gd name="connsiteX8202" fmla="*/ 1401781 w 1939743"/>
                <a:gd name="connsiteY8202" fmla="*/ 1962803 h 2523383"/>
                <a:gd name="connsiteX8203" fmla="*/ 1394482 w 1939743"/>
                <a:gd name="connsiteY8203" fmla="*/ 1955480 h 2523383"/>
                <a:gd name="connsiteX8204" fmla="*/ 1393097 w 1939743"/>
                <a:gd name="connsiteY8204" fmla="*/ 1953642 h 2523383"/>
                <a:gd name="connsiteX8205" fmla="*/ 1390202 w 1939743"/>
                <a:gd name="connsiteY8205" fmla="*/ 1951483 h 2523383"/>
                <a:gd name="connsiteX8206" fmla="*/ 1385806 w 1939743"/>
                <a:gd name="connsiteY8206" fmla="*/ 1949002 h 2523383"/>
                <a:gd name="connsiteX8207" fmla="*/ 1382966 w 1939743"/>
                <a:gd name="connsiteY8207" fmla="*/ 1946976 h 2523383"/>
                <a:gd name="connsiteX8208" fmla="*/ 1375541 w 1939743"/>
                <a:gd name="connsiteY8208" fmla="*/ 1939364 h 2523383"/>
                <a:gd name="connsiteX8209" fmla="*/ 1373092 w 1939743"/>
                <a:gd name="connsiteY8209" fmla="*/ 1938449 h 2523383"/>
                <a:gd name="connsiteX8210" fmla="*/ 1372146 w 1939743"/>
                <a:gd name="connsiteY8210" fmla="*/ 1936485 h 2523383"/>
                <a:gd name="connsiteX8211" fmla="*/ 1371950 w 1939743"/>
                <a:gd name="connsiteY8211" fmla="*/ 1935085 h 2523383"/>
                <a:gd name="connsiteX8212" fmla="*/ 1372232 w 1939743"/>
                <a:gd name="connsiteY8212" fmla="*/ 1931423 h 2523383"/>
                <a:gd name="connsiteX8213" fmla="*/ 1372662 w 1939743"/>
                <a:gd name="connsiteY8213" fmla="*/ 1928881 h 2523383"/>
                <a:gd name="connsiteX8214" fmla="*/ 1373186 w 1939743"/>
                <a:gd name="connsiteY8214" fmla="*/ 1927011 h 2523383"/>
                <a:gd name="connsiteX8215" fmla="*/ 1373804 w 1939743"/>
                <a:gd name="connsiteY8215" fmla="*/ 1925806 h 2523383"/>
                <a:gd name="connsiteX8216" fmla="*/ 1377888 w 1939743"/>
                <a:gd name="connsiteY8216" fmla="*/ 1920142 h 2523383"/>
                <a:gd name="connsiteX8217" fmla="*/ 1380173 w 1939743"/>
                <a:gd name="connsiteY8217" fmla="*/ 1915589 h 2523383"/>
                <a:gd name="connsiteX8218" fmla="*/ 1381769 w 1939743"/>
                <a:gd name="connsiteY8218" fmla="*/ 1913093 h 2523383"/>
                <a:gd name="connsiteX8219" fmla="*/ 1383529 w 1939743"/>
                <a:gd name="connsiteY8219" fmla="*/ 1911145 h 2523383"/>
                <a:gd name="connsiteX8220" fmla="*/ 1386705 w 1939743"/>
                <a:gd name="connsiteY8220" fmla="*/ 1908594 h 2523383"/>
                <a:gd name="connsiteX8221" fmla="*/ 1388512 w 1939743"/>
                <a:gd name="connsiteY8221" fmla="*/ 1905371 h 2523383"/>
                <a:gd name="connsiteX8222" fmla="*/ 1388098 w 1939743"/>
                <a:gd name="connsiteY8222" fmla="*/ 1904065 h 2523383"/>
                <a:gd name="connsiteX8223" fmla="*/ 1386666 w 1939743"/>
                <a:gd name="connsiteY8223" fmla="*/ 1902633 h 2523383"/>
                <a:gd name="connsiteX8224" fmla="*/ 1386353 w 1939743"/>
                <a:gd name="connsiteY8224" fmla="*/ 1901240 h 2523383"/>
                <a:gd name="connsiteX8225" fmla="*/ 1388771 w 1939743"/>
                <a:gd name="connsiteY8225" fmla="*/ 1897681 h 2523383"/>
                <a:gd name="connsiteX8226" fmla="*/ 1389107 w 1939743"/>
                <a:gd name="connsiteY8226" fmla="*/ 1896695 h 2523383"/>
                <a:gd name="connsiteX8227" fmla="*/ 1388794 w 1939743"/>
                <a:gd name="connsiteY8227" fmla="*/ 1893331 h 2523383"/>
                <a:gd name="connsiteX8228" fmla="*/ 1389263 w 1939743"/>
                <a:gd name="connsiteY8228" fmla="*/ 1892580 h 2523383"/>
                <a:gd name="connsiteX8229" fmla="*/ 1392244 w 1939743"/>
                <a:gd name="connsiteY8229" fmla="*/ 1892376 h 2523383"/>
                <a:gd name="connsiteX8230" fmla="*/ 1396500 w 1939743"/>
                <a:gd name="connsiteY8230" fmla="*/ 1897204 h 2523383"/>
                <a:gd name="connsiteX8231" fmla="*/ 1397541 w 1939743"/>
                <a:gd name="connsiteY8231" fmla="*/ 1896781 h 2523383"/>
                <a:gd name="connsiteX8232" fmla="*/ 1396179 w 1939743"/>
                <a:gd name="connsiteY8232" fmla="*/ 1895451 h 2523383"/>
                <a:gd name="connsiteX8233" fmla="*/ 1394552 w 1939743"/>
                <a:gd name="connsiteY8233" fmla="*/ 1892197 h 2523383"/>
                <a:gd name="connsiteX8234" fmla="*/ 1394787 w 1939743"/>
                <a:gd name="connsiteY8234" fmla="*/ 1890843 h 2523383"/>
                <a:gd name="connsiteX8235" fmla="*/ 1397924 w 1939743"/>
                <a:gd name="connsiteY8235" fmla="*/ 1887323 h 2523383"/>
                <a:gd name="connsiteX8236" fmla="*/ 1398010 w 1939743"/>
                <a:gd name="connsiteY8236" fmla="*/ 1885719 h 2523383"/>
                <a:gd name="connsiteX8237" fmla="*/ 1397110 w 1939743"/>
                <a:gd name="connsiteY8237" fmla="*/ 1883497 h 2523383"/>
                <a:gd name="connsiteX8238" fmla="*/ 1397009 w 1939743"/>
                <a:gd name="connsiteY8238" fmla="*/ 1881713 h 2523383"/>
                <a:gd name="connsiteX8239" fmla="*/ 1398847 w 1939743"/>
                <a:gd name="connsiteY8239" fmla="*/ 1877465 h 2523383"/>
                <a:gd name="connsiteX8240" fmla="*/ 1398354 w 1939743"/>
                <a:gd name="connsiteY8240" fmla="*/ 1876573 h 2523383"/>
                <a:gd name="connsiteX8241" fmla="*/ 1393183 w 1939743"/>
                <a:gd name="connsiteY8241" fmla="*/ 1875752 h 2523383"/>
                <a:gd name="connsiteX8242" fmla="*/ 1392330 w 1939743"/>
                <a:gd name="connsiteY8242" fmla="*/ 1874563 h 2523383"/>
                <a:gd name="connsiteX8243" fmla="*/ 1392635 w 1939743"/>
                <a:gd name="connsiteY8243" fmla="*/ 1873999 h 2523383"/>
                <a:gd name="connsiteX8244" fmla="*/ 1395068 w 1939743"/>
                <a:gd name="connsiteY8244" fmla="*/ 1872568 h 2523383"/>
                <a:gd name="connsiteX8245" fmla="*/ 1395256 w 1939743"/>
                <a:gd name="connsiteY8245" fmla="*/ 1872028 h 2523383"/>
                <a:gd name="connsiteX8246" fmla="*/ 1390961 w 1939743"/>
                <a:gd name="connsiteY8246" fmla="*/ 1862452 h 2523383"/>
                <a:gd name="connsiteX8247" fmla="*/ 1390241 w 1939743"/>
                <a:gd name="connsiteY8247" fmla="*/ 1859588 h 2523383"/>
                <a:gd name="connsiteX8248" fmla="*/ 1392072 w 1939743"/>
                <a:gd name="connsiteY8248" fmla="*/ 1856044 h 2523383"/>
                <a:gd name="connsiteX8249" fmla="*/ 1394153 w 1939743"/>
                <a:gd name="connsiteY8249" fmla="*/ 1854441 h 2523383"/>
                <a:gd name="connsiteX8250" fmla="*/ 1393887 w 1939743"/>
                <a:gd name="connsiteY8250" fmla="*/ 1853525 h 2523383"/>
                <a:gd name="connsiteX8251" fmla="*/ 1391165 w 1939743"/>
                <a:gd name="connsiteY8251" fmla="*/ 1853361 h 2523383"/>
                <a:gd name="connsiteX8252" fmla="*/ 1389506 w 1939743"/>
                <a:gd name="connsiteY8252" fmla="*/ 1852876 h 2523383"/>
                <a:gd name="connsiteX8253" fmla="*/ 1387847 w 1939743"/>
                <a:gd name="connsiteY8253" fmla="*/ 1850106 h 2523383"/>
                <a:gd name="connsiteX8254" fmla="*/ 1388497 w 1939743"/>
                <a:gd name="connsiteY8254" fmla="*/ 1848354 h 2523383"/>
                <a:gd name="connsiteX8255" fmla="*/ 1389091 w 1939743"/>
                <a:gd name="connsiteY8255" fmla="*/ 1847548 h 2523383"/>
                <a:gd name="connsiteX8256" fmla="*/ 1390711 w 1939743"/>
                <a:gd name="connsiteY8256" fmla="*/ 1843394 h 2523383"/>
                <a:gd name="connsiteX8257" fmla="*/ 1392268 w 1939743"/>
                <a:gd name="connsiteY8257" fmla="*/ 1842541 h 2523383"/>
                <a:gd name="connsiteX8258" fmla="*/ 1391970 w 1939743"/>
                <a:gd name="connsiteY8258" fmla="*/ 1841798 h 2523383"/>
                <a:gd name="connsiteX8259" fmla="*/ 1386079 w 1939743"/>
                <a:gd name="connsiteY8259" fmla="*/ 1843566 h 2523383"/>
                <a:gd name="connsiteX8260" fmla="*/ 1383302 w 1939743"/>
                <a:gd name="connsiteY8260" fmla="*/ 1842111 h 2523383"/>
                <a:gd name="connsiteX8261" fmla="*/ 1380572 w 1939743"/>
                <a:gd name="connsiteY8261" fmla="*/ 1842494 h 2523383"/>
                <a:gd name="connsiteX8262" fmla="*/ 1379273 w 1939743"/>
                <a:gd name="connsiteY8262" fmla="*/ 1842064 h 2523383"/>
                <a:gd name="connsiteX8263" fmla="*/ 1379750 w 1939743"/>
                <a:gd name="connsiteY8263" fmla="*/ 1840577 h 2523383"/>
                <a:gd name="connsiteX8264" fmla="*/ 1384695 w 1939743"/>
                <a:gd name="connsiteY8264" fmla="*/ 1833795 h 2523383"/>
                <a:gd name="connsiteX8265" fmla="*/ 1386979 w 1939743"/>
                <a:gd name="connsiteY8265" fmla="*/ 1830110 h 2523383"/>
                <a:gd name="connsiteX8266" fmla="*/ 1388411 w 1939743"/>
                <a:gd name="connsiteY8266" fmla="*/ 1826777 h 2523383"/>
                <a:gd name="connsiteX8267" fmla="*/ 1389170 w 1939743"/>
                <a:gd name="connsiteY8267" fmla="*/ 1824555 h 2523383"/>
                <a:gd name="connsiteX8268" fmla="*/ 1389248 w 1939743"/>
                <a:gd name="connsiteY8268" fmla="*/ 1823444 h 2523383"/>
                <a:gd name="connsiteX8269" fmla="*/ 1388747 w 1939743"/>
                <a:gd name="connsiteY8269" fmla="*/ 1816035 h 2523383"/>
                <a:gd name="connsiteX8270" fmla="*/ 1389045 w 1939743"/>
                <a:gd name="connsiteY8270" fmla="*/ 1814001 h 2523383"/>
                <a:gd name="connsiteX8271" fmla="*/ 1390961 w 1939743"/>
                <a:gd name="connsiteY8271" fmla="*/ 1812108 h 2523383"/>
                <a:gd name="connsiteX8272" fmla="*/ 1393911 w 1939743"/>
                <a:gd name="connsiteY8272" fmla="*/ 1808540 h 2523383"/>
                <a:gd name="connsiteX8273" fmla="*/ 1389866 w 1939743"/>
                <a:gd name="connsiteY8273" fmla="*/ 1805309 h 2523383"/>
                <a:gd name="connsiteX8274" fmla="*/ 1387339 w 1939743"/>
                <a:gd name="connsiteY8274" fmla="*/ 1802149 h 2523383"/>
                <a:gd name="connsiteX8275" fmla="*/ 1385665 w 1939743"/>
                <a:gd name="connsiteY8275" fmla="*/ 1800584 h 2523383"/>
                <a:gd name="connsiteX8276" fmla="*/ 1384397 w 1939743"/>
                <a:gd name="connsiteY8276" fmla="*/ 1799043 h 2523383"/>
                <a:gd name="connsiteX8277" fmla="*/ 1382770 w 1939743"/>
                <a:gd name="connsiteY8277" fmla="*/ 1795788 h 2523383"/>
                <a:gd name="connsiteX8278" fmla="*/ 1381542 w 1939743"/>
                <a:gd name="connsiteY8278" fmla="*/ 1791540 h 2523383"/>
                <a:gd name="connsiteX8279" fmla="*/ 1380235 w 1939743"/>
                <a:gd name="connsiteY8279" fmla="*/ 1782942 h 2523383"/>
                <a:gd name="connsiteX8280" fmla="*/ 1380024 w 1939743"/>
                <a:gd name="connsiteY8280" fmla="*/ 1778186 h 2523383"/>
                <a:gd name="connsiteX8281" fmla="*/ 1380321 w 1939743"/>
                <a:gd name="connsiteY8281" fmla="*/ 1774728 h 2523383"/>
                <a:gd name="connsiteX8282" fmla="*/ 1380869 w 1939743"/>
                <a:gd name="connsiteY8282" fmla="*/ 1773038 h 2523383"/>
                <a:gd name="connsiteX8283" fmla="*/ 1381761 w 1939743"/>
                <a:gd name="connsiteY8283" fmla="*/ 1771277 h 2523383"/>
                <a:gd name="connsiteX8284" fmla="*/ 1385453 w 1939743"/>
                <a:gd name="connsiteY8284" fmla="*/ 1767913 h 2523383"/>
                <a:gd name="connsiteX8285" fmla="*/ 1391955 w 1939743"/>
                <a:gd name="connsiteY8285" fmla="*/ 1762938 h 2523383"/>
                <a:gd name="connsiteX8286" fmla="*/ 1397032 w 1939743"/>
                <a:gd name="connsiteY8286" fmla="*/ 1760982 h 2523383"/>
                <a:gd name="connsiteX8287" fmla="*/ 1400701 w 1939743"/>
                <a:gd name="connsiteY8287" fmla="*/ 1762054 h 2523383"/>
                <a:gd name="connsiteX8288" fmla="*/ 1407860 w 1939743"/>
                <a:gd name="connsiteY8288" fmla="*/ 1763219 h 2523383"/>
                <a:gd name="connsiteX8289" fmla="*/ 1413633 w 1939743"/>
                <a:gd name="connsiteY8289" fmla="*/ 1766051 h 2523383"/>
                <a:gd name="connsiteX8290" fmla="*/ 1431189 w 1939743"/>
                <a:gd name="connsiteY8290" fmla="*/ 1773139 h 2523383"/>
                <a:gd name="connsiteX8291" fmla="*/ 1434295 w 1939743"/>
                <a:gd name="connsiteY8291" fmla="*/ 1776269 h 2523383"/>
                <a:gd name="connsiteX8292" fmla="*/ 1431361 w 1939743"/>
                <a:gd name="connsiteY8292" fmla="*/ 1778905 h 2523383"/>
                <a:gd name="connsiteX8293" fmla="*/ 1431784 w 1939743"/>
                <a:gd name="connsiteY8293" fmla="*/ 1779555 h 2523383"/>
                <a:gd name="connsiteX8294" fmla="*/ 1438395 w 1939743"/>
                <a:gd name="connsiteY8294" fmla="*/ 1774524 h 2523383"/>
                <a:gd name="connsiteX8295" fmla="*/ 1440139 w 1939743"/>
                <a:gd name="connsiteY8295" fmla="*/ 1773554 h 2523383"/>
                <a:gd name="connsiteX8296" fmla="*/ 1441634 w 1939743"/>
                <a:gd name="connsiteY8296" fmla="*/ 1773319 h 2523383"/>
                <a:gd name="connsiteX8297" fmla="*/ 1446625 w 1939743"/>
                <a:gd name="connsiteY8297" fmla="*/ 1775267 h 2523383"/>
                <a:gd name="connsiteX8298" fmla="*/ 1448628 w 1939743"/>
                <a:gd name="connsiteY8298" fmla="*/ 1775565 h 2523383"/>
                <a:gd name="connsiteX8299" fmla="*/ 1451155 w 1939743"/>
                <a:gd name="connsiteY8299" fmla="*/ 1777192 h 2523383"/>
                <a:gd name="connsiteX8300" fmla="*/ 1457187 w 1939743"/>
                <a:gd name="connsiteY8300" fmla="*/ 1782567 h 2523383"/>
                <a:gd name="connsiteX8301" fmla="*/ 1457617 w 1939743"/>
                <a:gd name="connsiteY8301" fmla="*/ 1782121 h 2523383"/>
                <a:gd name="connsiteX8302" fmla="*/ 1455927 w 1939743"/>
                <a:gd name="connsiteY8302" fmla="*/ 1779383 h 2523383"/>
                <a:gd name="connsiteX8303" fmla="*/ 1456897 w 1939743"/>
                <a:gd name="connsiteY8303" fmla="*/ 1778076 h 2523383"/>
                <a:gd name="connsiteX8304" fmla="*/ 1461654 w 1939743"/>
                <a:gd name="connsiteY8304" fmla="*/ 1775221 h 2523383"/>
                <a:gd name="connsiteX8305" fmla="*/ 1466567 w 1939743"/>
                <a:gd name="connsiteY8305" fmla="*/ 1772881 h 2523383"/>
                <a:gd name="connsiteX8306" fmla="*/ 1470056 w 1939743"/>
                <a:gd name="connsiteY8306" fmla="*/ 1770581 h 2523383"/>
                <a:gd name="connsiteX8307" fmla="*/ 1473756 w 1939743"/>
                <a:gd name="connsiteY8307" fmla="*/ 1767538 h 2523383"/>
                <a:gd name="connsiteX8308" fmla="*/ 1476260 w 1939743"/>
                <a:gd name="connsiteY8308" fmla="*/ 1765911 h 2523383"/>
                <a:gd name="connsiteX8309" fmla="*/ 1477551 w 1939743"/>
                <a:gd name="connsiteY8309" fmla="*/ 1765699 h 2523383"/>
                <a:gd name="connsiteX8310" fmla="*/ 1479202 w 1939743"/>
                <a:gd name="connsiteY8310" fmla="*/ 1766599 h 2523383"/>
                <a:gd name="connsiteX8311" fmla="*/ 1483622 w 1939743"/>
                <a:gd name="connsiteY8311" fmla="*/ 1770644 h 2523383"/>
                <a:gd name="connsiteX8312" fmla="*/ 1486462 w 1939743"/>
                <a:gd name="connsiteY8312" fmla="*/ 1772717 h 2523383"/>
                <a:gd name="connsiteX8313" fmla="*/ 1488746 w 1939743"/>
                <a:gd name="connsiteY8313" fmla="*/ 1774876 h 2523383"/>
                <a:gd name="connsiteX8314" fmla="*/ 1491946 w 1939743"/>
                <a:gd name="connsiteY8314" fmla="*/ 1778686 h 2523383"/>
                <a:gd name="connsiteX8315" fmla="*/ 1493198 w 1939743"/>
                <a:gd name="connsiteY8315" fmla="*/ 1779516 h 2523383"/>
                <a:gd name="connsiteX8316" fmla="*/ 1495623 w 1939743"/>
                <a:gd name="connsiteY8316" fmla="*/ 1782097 h 2523383"/>
                <a:gd name="connsiteX8317" fmla="*/ 1498846 w 1939743"/>
                <a:gd name="connsiteY8317" fmla="*/ 1781831 h 2523383"/>
                <a:gd name="connsiteX8318" fmla="*/ 1499902 w 1939743"/>
                <a:gd name="connsiteY8318" fmla="*/ 1782136 h 2523383"/>
                <a:gd name="connsiteX8319" fmla="*/ 1500255 w 1939743"/>
                <a:gd name="connsiteY8319" fmla="*/ 1782637 h 2523383"/>
                <a:gd name="connsiteX8320" fmla="*/ 1500794 w 1939743"/>
                <a:gd name="connsiteY8320" fmla="*/ 1784382 h 2523383"/>
                <a:gd name="connsiteX8321" fmla="*/ 1501084 w 1939743"/>
                <a:gd name="connsiteY8321" fmla="*/ 1785501 h 2523383"/>
                <a:gd name="connsiteX8322" fmla="*/ 1501100 w 1939743"/>
                <a:gd name="connsiteY8322" fmla="*/ 1786697 h 2523383"/>
                <a:gd name="connsiteX8323" fmla="*/ 1500356 w 1939743"/>
                <a:gd name="connsiteY8323" fmla="*/ 1790054 h 2523383"/>
                <a:gd name="connsiteX8324" fmla="*/ 1498040 w 1939743"/>
                <a:gd name="connsiteY8324" fmla="*/ 1795405 h 2523383"/>
                <a:gd name="connsiteX8325" fmla="*/ 1499011 w 1939743"/>
                <a:gd name="connsiteY8325" fmla="*/ 1795491 h 2523383"/>
                <a:gd name="connsiteX8326" fmla="*/ 1500481 w 1939743"/>
                <a:gd name="connsiteY8326" fmla="*/ 1794349 h 2523383"/>
                <a:gd name="connsiteX8327" fmla="*/ 1502390 w 1939743"/>
                <a:gd name="connsiteY8327" fmla="*/ 1792307 h 2523383"/>
                <a:gd name="connsiteX8328" fmla="*/ 1503885 w 1939743"/>
                <a:gd name="connsiteY8328" fmla="*/ 1791587 h 2523383"/>
                <a:gd name="connsiteX8329" fmla="*/ 1507069 w 1939743"/>
                <a:gd name="connsiteY8329" fmla="*/ 1793214 h 2523383"/>
                <a:gd name="connsiteX8330" fmla="*/ 1510026 w 1939743"/>
                <a:gd name="connsiteY8330" fmla="*/ 1795827 h 2523383"/>
                <a:gd name="connsiteX8331" fmla="*/ 1511067 w 1939743"/>
                <a:gd name="connsiteY8331" fmla="*/ 1797212 h 2523383"/>
                <a:gd name="connsiteX8332" fmla="*/ 1512217 w 1939743"/>
                <a:gd name="connsiteY8332" fmla="*/ 1799465 h 2523383"/>
                <a:gd name="connsiteX8333" fmla="*/ 1513195 w 1939743"/>
                <a:gd name="connsiteY8333" fmla="*/ 1800623 h 2523383"/>
                <a:gd name="connsiteX8334" fmla="*/ 1514102 w 1939743"/>
                <a:gd name="connsiteY8334" fmla="*/ 1802845 h 2523383"/>
                <a:gd name="connsiteX8335" fmla="*/ 1514039 w 1939743"/>
                <a:gd name="connsiteY8335" fmla="*/ 1803565 h 2523383"/>
                <a:gd name="connsiteX8336" fmla="*/ 1513187 w 1939743"/>
                <a:gd name="connsiteY8336" fmla="*/ 1804644 h 2523383"/>
                <a:gd name="connsiteX8337" fmla="*/ 1509565 w 1939743"/>
                <a:gd name="connsiteY8337" fmla="*/ 1806459 h 2523383"/>
                <a:gd name="connsiteX8338" fmla="*/ 1510253 w 1939743"/>
                <a:gd name="connsiteY8338" fmla="*/ 1807140 h 2523383"/>
                <a:gd name="connsiteX8339" fmla="*/ 1514485 w 1939743"/>
                <a:gd name="connsiteY8339" fmla="*/ 1805998 h 2523383"/>
                <a:gd name="connsiteX8340" fmla="*/ 1515776 w 1939743"/>
                <a:gd name="connsiteY8340" fmla="*/ 1804871 h 2523383"/>
                <a:gd name="connsiteX8341" fmla="*/ 1516699 w 1939743"/>
                <a:gd name="connsiteY8341" fmla="*/ 1802994 h 2523383"/>
                <a:gd name="connsiteX8342" fmla="*/ 1517935 w 1939743"/>
                <a:gd name="connsiteY8342" fmla="*/ 1802462 h 2523383"/>
                <a:gd name="connsiteX8343" fmla="*/ 1522935 w 1939743"/>
                <a:gd name="connsiteY8343" fmla="*/ 1805755 h 2523383"/>
                <a:gd name="connsiteX8344" fmla="*/ 1523670 w 1939743"/>
                <a:gd name="connsiteY8344" fmla="*/ 1806898 h 2523383"/>
                <a:gd name="connsiteX8345" fmla="*/ 1523349 w 1939743"/>
                <a:gd name="connsiteY8345" fmla="*/ 1807789 h 2523383"/>
                <a:gd name="connsiteX8346" fmla="*/ 1522536 w 1939743"/>
                <a:gd name="connsiteY8346" fmla="*/ 1808799 h 2523383"/>
                <a:gd name="connsiteX8347" fmla="*/ 1520353 w 1939743"/>
                <a:gd name="connsiteY8347" fmla="*/ 1809917 h 2523383"/>
                <a:gd name="connsiteX8348" fmla="*/ 1518483 w 1939743"/>
                <a:gd name="connsiteY8348" fmla="*/ 1812703 h 2523383"/>
                <a:gd name="connsiteX8349" fmla="*/ 1518186 w 1939743"/>
                <a:gd name="connsiteY8349" fmla="*/ 1813899 h 2523383"/>
                <a:gd name="connsiteX8350" fmla="*/ 1519516 w 1939743"/>
                <a:gd name="connsiteY8350" fmla="*/ 1814752 h 2523383"/>
                <a:gd name="connsiteX8351" fmla="*/ 1522778 w 1939743"/>
                <a:gd name="connsiteY8351" fmla="*/ 1815120 h 2523383"/>
                <a:gd name="connsiteX8352" fmla="*/ 1522755 w 1939743"/>
                <a:gd name="connsiteY8352" fmla="*/ 1815777 h 2523383"/>
                <a:gd name="connsiteX8353" fmla="*/ 1520869 w 1939743"/>
                <a:gd name="connsiteY8353" fmla="*/ 1816998 h 2523383"/>
                <a:gd name="connsiteX8354" fmla="*/ 1520619 w 1939743"/>
                <a:gd name="connsiteY8354" fmla="*/ 1818594 h 2523383"/>
                <a:gd name="connsiteX8355" fmla="*/ 1524836 w 1939743"/>
                <a:gd name="connsiteY8355" fmla="*/ 1824250 h 2523383"/>
                <a:gd name="connsiteX8356" fmla="*/ 1527660 w 1939743"/>
                <a:gd name="connsiteY8356" fmla="*/ 1826722 h 2523383"/>
                <a:gd name="connsiteX8357" fmla="*/ 1529287 w 1939743"/>
                <a:gd name="connsiteY8357" fmla="*/ 1827176 h 2523383"/>
                <a:gd name="connsiteX8358" fmla="*/ 1533089 w 1939743"/>
                <a:gd name="connsiteY8358" fmla="*/ 1827293 h 2523383"/>
                <a:gd name="connsiteX8359" fmla="*/ 1536172 w 1939743"/>
                <a:gd name="connsiteY8359" fmla="*/ 1828248 h 2523383"/>
                <a:gd name="connsiteX8360" fmla="*/ 1543018 w 1939743"/>
                <a:gd name="connsiteY8360" fmla="*/ 1831440 h 2523383"/>
                <a:gd name="connsiteX8361" fmla="*/ 1547023 w 1939743"/>
                <a:gd name="connsiteY8361" fmla="*/ 1832019 h 2523383"/>
                <a:gd name="connsiteX8362" fmla="*/ 1550473 w 1939743"/>
                <a:gd name="connsiteY8362" fmla="*/ 1831041 h 2523383"/>
                <a:gd name="connsiteX8363" fmla="*/ 1552766 w 1939743"/>
                <a:gd name="connsiteY8363" fmla="*/ 1830829 h 2523383"/>
                <a:gd name="connsiteX8364" fmla="*/ 1554784 w 1939743"/>
                <a:gd name="connsiteY8364" fmla="*/ 1832105 h 2523383"/>
                <a:gd name="connsiteX8365" fmla="*/ 1555433 w 1939743"/>
                <a:gd name="connsiteY8365" fmla="*/ 1833004 h 2523383"/>
                <a:gd name="connsiteX8366" fmla="*/ 1555738 w 1939743"/>
                <a:gd name="connsiteY8366" fmla="*/ 1834796 h 2523383"/>
                <a:gd name="connsiteX8367" fmla="*/ 1555699 w 1939743"/>
                <a:gd name="connsiteY8367" fmla="*/ 1837472 h 2523383"/>
                <a:gd name="connsiteX8368" fmla="*/ 1556810 w 1939743"/>
                <a:gd name="connsiteY8368" fmla="*/ 1839341 h 2523383"/>
                <a:gd name="connsiteX8369" fmla="*/ 1559071 w 1939743"/>
                <a:gd name="connsiteY8369" fmla="*/ 1840413 h 2523383"/>
                <a:gd name="connsiteX8370" fmla="*/ 1560894 w 1939743"/>
                <a:gd name="connsiteY8370" fmla="*/ 1840249 h 2523383"/>
                <a:gd name="connsiteX8371" fmla="*/ 1563288 w 1939743"/>
                <a:gd name="connsiteY8371" fmla="*/ 1838152 h 2523383"/>
                <a:gd name="connsiteX8372" fmla="*/ 1565306 w 1939743"/>
                <a:gd name="connsiteY8372" fmla="*/ 1837792 h 2523383"/>
                <a:gd name="connsiteX8373" fmla="*/ 1565979 w 1939743"/>
                <a:gd name="connsiteY8373" fmla="*/ 1836220 h 2523383"/>
                <a:gd name="connsiteX8374" fmla="*/ 1566574 w 1939743"/>
                <a:gd name="connsiteY8374" fmla="*/ 1833294 h 2523383"/>
                <a:gd name="connsiteX8375" fmla="*/ 1567161 w 1939743"/>
                <a:gd name="connsiteY8375" fmla="*/ 1831698 h 2523383"/>
                <a:gd name="connsiteX8376" fmla="*/ 1568623 w 1939743"/>
                <a:gd name="connsiteY8376" fmla="*/ 1831236 h 2523383"/>
                <a:gd name="connsiteX8377" fmla="*/ 1569797 w 1939743"/>
                <a:gd name="connsiteY8377" fmla="*/ 1832105 h 2523383"/>
                <a:gd name="connsiteX8378" fmla="*/ 1570485 w 1939743"/>
                <a:gd name="connsiteY8378" fmla="*/ 1833435 h 2523383"/>
                <a:gd name="connsiteX8379" fmla="*/ 1571753 w 1939743"/>
                <a:gd name="connsiteY8379" fmla="*/ 1837432 h 2523383"/>
                <a:gd name="connsiteX8380" fmla="*/ 1572105 w 1939743"/>
                <a:gd name="connsiteY8380" fmla="*/ 1839216 h 2523383"/>
                <a:gd name="connsiteX8381" fmla="*/ 1571964 w 1939743"/>
                <a:gd name="connsiteY8381" fmla="*/ 1840843 h 2523383"/>
                <a:gd name="connsiteX8382" fmla="*/ 1571330 w 1939743"/>
                <a:gd name="connsiteY8382" fmla="*/ 1842306 h 2523383"/>
                <a:gd name="connsiteX8383" fmla="*/ 1570087 w 1939743"/>
                <a:gd name="connsiteY8383" fmla="*/ 1843863 h 2523383"/>
                <a:gd name="connsiteX8384" fmla="*/ 1568240 w 1939743"/>
                <a:gd name="connsiteY8384" fmla="*/ 1845514 h 2523383"/>
                <a:gd name="connsiteX8385" fmla="*/ 1566785 w 1939743"/>
                <a:gd name="connsiteY8385" fmla="*/ 1847885 h 2523383"/>
                <a:gd name="connsiteX8386" fmla="*/ 1565009 w 1939743"/>
                <a:gd name="connsiteY8386" fmla="*/ 1853353 h 2523383"/>
                <a:gd name="connsiteX8387" fmla="*/ 1564352 w 1939743"/>
                <a:gd name="connsiteY8387" fmla="*/ 1856921 h 2523383"/>
                <a:gd name="connsiteX8388" fmla="*/ 1564172 w 1939743"/>
                <a:gd name="connsiteY8388" fmla="*/ 1859025 h 2523383"/>
                <a:gd name="connsiteX8389" fmla="*/ 1564250 w 1939743"/>
                <a:gd name="connsiteY8389" fmla="*/ 1861317 h 2523383"/>
                <a:gd name="connsiteX8390" fmla="*/ 1564587 w 1939743"/>
                <a:gd name="connsiteY8390" fmla="*/ 1863813 h 2523383"/>
                <a:gd name="connsiteX8391" fmla="*/ 1565291 w 1939743"/>
                <a:gd name="connsiteY8391" fmla="*/ 1865863 h 2523383"/>
                <a:gd name="connsiteX8392" fmla="*/ 1566941 w 1939743"/>
                <a:gd name="connsiteY8392" fmla="*/ 1868757 h 2523383"/>
                <a:gd name="connsiteX8393" fmla="*/ 1567043 w 1939743"/>
                <a:gd name="connsiteY8393" fmla="*/ 1869720 h 2523383"/>
                <a:gd name="connsiteX8394" fmla="*/ 1567168 w 1939743"/>
                <a:gd name="connsiteY8394" fmla="*/ 1872059 h 2523383"/>
                <a:gd name="connsiteX8395" fmla="*/ 1567020 w 1939743"/>
                <a:gd name="connsiteY8395" fmla="*/ 1873084 h 2523383"/>
                <a:gd name="connsiteX8396" fmla="*/ 1566057 w 1939743"/>
                <a:gd name="connsiteY8396" fmla="*/ 1875118 h 2523383"/>
                <a:gd name="connsiteX8397" fmla="*/ 1563382 w 1939743"/>
                <a:gd name="connsiteY8397" fmla="*/ 1877144 h 2523383"/>
                <a:gd name="connsiteX8398" fmla="*/ 1559713 w 1939743"/>
                <a:gd name="connsiteY8398" fmla="*/ 1877668 h 2523383"/>
                <a:gd name="connsiteX8399" fmla="*/ 1547711 w 1939743"/>
                <a:gd name="connsiteY8399" fmla="*/ 1877786 h 2523383"/>
                <a:gd name="connsiteX8400" fmla="*/ 1544520 w 1939743"/>
                <a:gd name="connsiteY8400" fmla="*/ 1877301 h 2523383"/>
                <a:gd name="connsiteX8401" fmla="*/ 1545294 w 1939743"/>
                <a:gd name="connsiteY8401" fmla="*/ 1879139 h 2523383"/>
                <a:gd name="connsiteX8402" fmla="*/ 1548650 w 1939743"/>
                <a:gd name="connsiteY8402" fmla="*/ 1879726 h 2523383"/>
                <a:gd name="connsiteX8403" fmla="*/ 1551725 w 1939743"/>
                <a:gd name="connsiteY8403" fmla="*/ 1879702 h 2523383"/>
                <a:gd name="connsiteX8404" fmla="*/ 1563171 w 1939743"/>
                <a:gd name="connsiteY8404" fmla="*/ 1880860 h 2523383"/>
                <a:gd name="connsiteX8405" fmla="*/ 1564743 w 1939743"/>
                <a:gd name="connsiteY8405" fmla="*/ 1882034 h 2523383"/>
                <a:gd name="connsiteX8406" fmla="*/ 1566073 w 1939743"/>
                <a:gd name="connsiteY8406" fmla="*/ 1884099 h 2523383"/>
                <a:gd name="connsiteX8407" fmla="*/ 1567020 w 1939743"/>
                <a:gd name="connsiteY8407" fmla="*/ 1886227 h 2523383"/>
                <a:gd name="connsiteX8408" fmla="*/ 1567959 w 1939743"/>
                <a:gd name="connsiteY8408" fmla="*/ 1890561 h 2523383"/>
                <a:gd name="connsiteX8409" fmla="*/ 1568131 w 1939743"/>
                <a:gd name="connsiteY8409" fmla="*/ 1892611 h 2523383"/>
                <a:gd name="connsiteX8410" fmla="*/ 1567630 w 1939743"/>
                <a:gd name="connsiteY8410" fmla="*/ 1894888 h 2523383"/>
                <a:gd name="connsiteX8411" fmla="*/ 1566449 w 1939743"/>
                <a:gd name="connsiteY8411" fmla="*/ 1897383 h 2523383"/>
                <a:gd name="connsiteX8412" fmla="*/ 1565651 w 1939743"/>
                <a:gd name="connsiteY8412" fmla="*/ 1900693 h 2523383"/>
                <a:gd name="connsiteX8413" fmla="*/ 1565244 w 1939743"/>
                <a:gd name="connsiteY8413" fmla="*/ 1904824 h 2523383"/>
                <a:gd name="connsiteX8414" fmla="*/ 1565885 w 1939743"/>
                <a:gd name="connsiteY8414" fmla="*/ 1907006 h 2523383"/>
                <a:gd name="connsiteX8415" fmla="*/ 1572074 w 1939743"/>
                <a:gd name="connsiteY8415" fmla="*/ 1907178 h 2523383"/>
                <a:gd name="connsiteX8416" fmla="*/ 1573302 w 1939743"/>
                <a:gd name="connsiteY8416" fmla="*/ 1908665 h 2523383"/>
                <a:gd name="connsiteX8417" fmla="*/ 1573161 w 1939743"/>
                <a:gd name="connsiteY8417" fmla="*/ 1909776 h 2523383"/>
                <a:gd name="connsiteX8418" fmla="*/ 1570963 w 1939743"/>
                <a:gd name="connsiteY8418" fmla="*/ 1913938 h 2523383"/>
                <a:gd name="connsiteX8419" fmla="*/ 1570759 w 1939743"/>
                <a:gd name="connsiteY8419" fmla="*/ 1915119 h 2523383"/>
                <a:gd name="connsiteX8420" fmla="*/ 1571761 w 1939743"/>
                <a:gd name="connsiteY8420" fmla="*/ 1917920 h 2523383"/>
                <a:gd name="connsiteX8421" fmla="*/ 1571620 w 1939743"/>
                <a:gd name="connsiteY8421" fmla="*/ 1918718 h 2523383"/>
                <a:gd name="connsiteX8422" fmla="*/ 1571010 w 1939743"/>
                <a:gd name="connsiteY8422" fmla="*/ 1919532 h 2523383"/>
                <a:gd name="connsiteX8423" fmla="*/ 1570423 w 1939743"/>
                <a:gd name="connsiteY8423" fmla="*/ 1921628 h 2523383"/>
                <a:gd name="connsiteX8424" fmla="*/ 1569867 w 1939743"/>
                <a:gd name="connsiteY8424" fmla="*/ 1925000 h 2523383"/>
                <a:gd name="connsiteX8425" fmla="*/ 1569171 w 1939743"/>
                <a:gd name="connsiteY8425" fmla="*/ 1927183 h 2523383"/>
                <a:gd name="connsiteX8426" fmla="*/ 1567489 w 1939743"/>
                <a:gd name="connsiteY8426" fmla="*/ 1928865 h 2523383"/>
                <a:gd name="connsiteX8427" fmla="*/ 1566613 w 1939743"/>
                <a:gd name="connsiteY8427" fmla="*/ 1929233 h 2523383"/>
                <a:gd name="connsiteX8428" fmla="*/ 1565971 w 1939743"/>
                <a:gd name="connsiteY8428" fmla="*/ 1928787 h 2523383"/>
                <a:gd name="connsiteX8429" fmla="*/ 1564313 w 1939743"/>
                <a:gd name="connsiteY8429" fmla="*/ 1924194 h 2523383"/>
                <a:gd name="connsiteX8430" fmla="*/ 1563632 w 1939743"/>
                <a:gd name="connsiteY8430" fmla="*/ 1923506 h 2523383"/>
                <a:gd name="connsiteX8431" fmla="*/ 1562983 w 1939743"/>
                <a:gd name="connsiteY8431" fmla="*/ 1923936 h 2523383"/>
                <a:gd name="connsiteX8432" fmla="*/ 1562654 w 1939743"/>
                <a:gd name="connsiteY8432" fmla="*/ 1924648 h 2523383"/>
                <a:gd name="connsiteX8433" fmla="*/ 1562654 w 1939743"/>
                <a:gd name="connsiteY8433" fmla="*/ 1925642 h 2523383"/>
                <a:gd name="connsiteX8434" fmla="*/ 1562365 w 1939743"/>
                <a:gd name="connsiteY8434" fmla="*/ 1926667 h 2523383"/>
                <a:gd name="connsiteX8435" fmla="*/ 1561794 w 1939743"/>
                <a:gd name="connsiteY8435" fmla="*/ 1927723 h 2523383"/>
                <a:gd name="connsiteX8436" fmla="*/ 1559345 w 1939743"/>
                <a:gd name="connsiteY8436" fmla="*/ 1929413 h 2523383"/>
                <a:gd name="connsiteX8437" fmla="*/ 1555371 w 1939743"/>
                <a:gd name="connsiteY8437" fmla="*/ 1930555 h 2523383"/>
                <a:gd name="connsiteX8438" fmla="*/ 1555496 w 1939743"/>
                <a:gd name="connsiteY8438" fmla="*/ 1931775 h 2523383"/>
                <a:gd name="connsiteX8439" fmla="*/ 1558156 w 1939743"/>
                <a:gd name="connsiteY8439" fmla="*/ 1932425 h 2523383"/>
                <a:gd name="connsiteX8440" fmla="*/ 1561551 w 1939743"/>
                <a:gd name="connsiteY8440" fmla="*/ 1934459 h 2523383"/>
                <a:gd name="connsiteX8441" fmla="*/ 1563499 w 1939743"/>
                <a:gd name="connsiteY8441" fmla="*/ 1934787 h 2523383"/>
                <a:gd name="connsiteX8442" fmla="*/ 1566558 w 1939743"/>
                <a:gd name="connsiteY8442" fmla="*/ 1933144 h 2523383"/>
                <a:gd name="connsiteX8443" fmla="*/ 1572457 w 1939743"/>
                <a:gd name="connsiteY8443" fmla="*/ 1927965 h 2523383"/>
                <a:gd name="connsiteX8444" fmla="*/ 1574890 w 1939743"/>
                <a:gd name="connsiteY8444" fmla="*/ 1926557 h 2523383"/>
                <a:gd name="connsiteX8445" fmla="*/ 1577034 w 1939743"/>
                <a:gd name="connsiteY8445" fmla="*/ 1926017 h 2523383"/>
                <a:gd name="connsiteX8446" fmla="*/ 1579451 w 1939743"/>
                <a:gd name="connsiteY8446" fmla="*/ 1925947 h 2523383"/>
                <a:gd name="connsiteX8447" fmla="*/ 1582127 w 1939743"/>
                <a:gd name="connsiteY8447" fmla="*/ 1926346 h 2523383"/>
                <a:gd name="connsiteX8448" fmla="*/ 1587470 w 1939743"/>
                <a:gd name="connsiteY8448" fmla="*/ 1925681 h 2523383"/>
                <a:gd name="connsiteX8449" fmla="*/ 1588808 w 1939743"/>
                <a:gd name="connsiteY8449" fmla="*/ 1926174 h 2523383"/>
                <a:gd name="connsiteX8450" fmla="*/ 1590443 w 1939743"/>
                <a:gd name="connsiteY8450" fmla="*/ 1927316 h 2523383"/>
                <a:gd name="connsiteX8451" fmla="*/ 1592375 w 1939743"/>
                <a:gd name="connsiteY8451" fmla="*/ 1929107 h 2523383"/>
                <a:gd name="connsiteX8452" fmla="*/ 1593705 w 1939743"/>
                <a:gd name="connsiteY8452" fmla="*/ 1930836 h 2523383"/>
                <a:gd name="connsiteX8453" fmla="*/ 1594433 w 1939743"/>
                <a:gd name="connsiteY8453" fmla="*/ 1932495 h 2523383"/>
                <a:gd name="connsiteX8454" fmla="*/ 1595638 w 1939743"/>
                <a:gd name="connsiteY8454" fmla="*/ 1938738 h 2523383"/>
                <a:gd name="connsiteX8455" fmla="*/ 1597249 w 1939743"/>
                <a:gd name="connsiteY8455" fmla="*/ 1940365 h 2523383"/>
                <a:gd name="connsiteX8456" fmla="*/ 1597641 w 1939743"/>
                <a:gd name="connsiteY8456" fmla="*/ 1941562 h 2523383"/>
                <a:gd name="connsiteX8457" fmla="*/ 1597774 w 1939743"/>
                <a:gd name="connsiteY8457" fmla="*/ 1943385 h 2523383"/>
                <a:gd name="connsiteX8458" fmla="*/ 1597672 w 1939743"/>
                <a:gd name="connsiteY8458" fmla="*/ 1946961 h 2523383"/>
                <a:gd name="connsiteX8459" fmla="*/ 1595896 w 1939743"/>
                <a:gd name="connsiteY8459" fmla="*/ 1954150 h 2523383"/>
                <a:gd name="connsiteX8460" fmla="*/ 1594981 w 1939743"/>
                <a:gd name="connsiteY8460" fmla="*/ 1956795 h 2523383"/>
                <a:gd name="connsiteX8461" fmla="*/ 1592532 w 1939743"/>
                <a:gd name="connsiteY8461" fmla="*/ 1960401 h 2523383"/>
                <a:gd name="connsiteX8462" fmla="*/ 1589708 w 1939743"/>
                <a:gd name="connsiteY8462" fmla="*/ 1962028 h 2523383"/>
                <a:gd name="connsiteX8463" fmla="*/ 1584685 w 1939743"/>
                <a:gd name="connsiteY8463" fmla="*/ 1963562 h 2523383"/>
                <a:gd name="connsiteX8464" fmla="*/ 1582064 w 1939743"/>
                <a:gd name="connsiteY8464" fmla="*/ 1964845 h 2523383"/>
                <a:gd name="connsiteX8465" fmla="*/ 1580085 w 1939743"/>
                <a:gd name="connsiteY8465" fmla="*/ 1966613 h 2523383"/>
                <a:gd name="connsiteX8466" fmla="*/ 1579968 w 1939743"/>
                <a:gd name="connsiteY8466" fmla="*/ 1967583 h 2523383"/>
                <a:gd name="connsiteX8467" fmla="*/ 1585671 w 1939743"/>
                <a:gd name="connsiteY8467" fmla="*/ 1964555 h 2523383"/>
                <a:gd name="connsiteX8468" fmla="*/ 1591953 w 1939743"/>
                <a:gd name="connsiteY8468" fmla="*/ 1963077 h 2523383"/>
                <a:gd name="connsiteX8469" fmla="*/ 1593744 w 1939743"/>
                <a:gd name="connsiteY8469" fmla="*/ 1961418 h 2523383"/>
                <a:gd name="connsiteX8470" fmla="*/ 1595098 w 1939743"/>
                <a:gd name="connsiteY8470" fmla="*/ 1959799 h 2523383"/>
                <a:gd name="connsiteX8471" fmla="*/ 1596475 w 1939743"/>
                <a:gd name="connsiteY8471" fmla="*/ 1956192 h 2523383"/>
                <a:gd name="connsiteX8472" fmla="*/ 1598971 w 1939743"/>
                <a:gd name="connsiteY8472" fmla="*/ 1946812 h 2523383"/>
                <a:gd name="connsiteX8473" fmla="*/ 1600387 w 1939743"/>
                <a:gd name="connsiteY8473" fmla="*/ 1943855 h 2523383"/>
                <a:gd name="connsiteX8474" fmla="*/ 1602358 w 1939743"/>
                <a:gd name="connsiteY8474" fmla="*/ 1943354 h 2523383"/>
                <a:gd name="connsiteX8475" fmla="*/ 1603234 w 1939743"/>
                <a:gd name="connsiteY8475" fmla="*/ 1944363 h 2523383"/>
                <a:gd name="connsiteX8476" fmla="*/ 1605284 w 1939743"/>
                <a:gd name="connsiteY8476" fmla="*/ 1949879 h 2523383"/>
                <a:gd name="connsiteX8477" fmla="*/ 1605276 w 1939743"/>
                <a:gd name="connsiteY8477" fmla="*/ 1951279 h 2523383"/>
                <a:gd name="connsiteX8478" fmla="*/ 1604768 w 1939743"/>
                <a:gd name="connsiteY8478" fmla="*/ 1952468 h 2523383"/>
                <a:gd name="connsiteX8479" fmla="*/ 1601419 w 1939743"/>
                <a:gd name="connsiteY8479" fmla="*/ 1957804 h 2523383"/>
                <a:gd name="connsiteX8480" fmla="*/ 1602624 w 1939743"/>
                <a:gd name="connsiteY8480" fmla="*/ 1957264 h 2523383"/>
                <a:gd name="connsiteX8481" fmla="*/ 1605988 w 1939743"/>
                <a:gd name="connsiteY8481" fmla="*/ 1952249 h 2523383"/>
                <a:gd name="connsiteX8482" fmla="*/ 1606700 w 1939743"/>
                <a:gd name="connsiteY8482" fmla="*/ 1950677 h 2523383"/>
                <a:gd name="connsiteX8483" fmla="*/ 1607099 w 1939743"/>
                <a:gd name="connsiteY8483" fmla="*/ 1948369 h 2523383"/>
                <a:gd name="connsiteX8484" fmla="*/ 1608179 w 1939743"/>
                <a:gd name="connsiteY8484" fmla="*/ 1946734 h 2523383"/>
                <a:gd name="connsiteX8485" fmla="*/ 1608593 w 1939743"/>
                <a:gd name="connsiteY8485" fmla="*/ 1947540 h 2523383"/>
                <a:gd name="connsiteX8486" fmla="*/ 1609634 w 1939743"/>
                <a:gd name="connsiteY8486" fmla="*/ 1953446 h 2523383"/>
                <a:gd name="connsiteX8487" fmla="*/ 1609665 w 1939743"/>
                <a:gd name="connsiteY8487" fmla="*/ 1957749 h 2523383"/>
                <a:gd name="connsiteX8488" fmla="*/ 1609829 w 1939743"/>
                <a:gd name="connsiteY8488" fmla="*/ 1959126 h 2523383"/>
                <a:gd name="connsiteX8489" fmla="*/ 1609454 w 1939743"/>
                <a:gd name="connsiteY8489" fmla="*/ 1963202 h 2523383"/>
                <a:gd name="connsiteX8490" fmla="*/ 1609877 w 1939743"/>
                <a:gd name="connsiteY8490" fmla="*/ 1963930 h 2523383"/>
                <a:gd name="connsiteX8491" fmla="*/ 1610886 w 1939743"/>
                <a:gd name="connsiteY8491" fmla="*/ 1960409 h 2523383"/>
                <a:gd name="connsiteX8492" fmla="*/ 1611214 w 1939743"/>
                <a:gd name="connsiteY8492" fmla="*/ 1957749 h 2523383"/>
                <a:gd name="connsiteX8493" fmla="*/ 1611676 w 1939743"/>
                <a:gd name="connsiteY8493" fmla="*/ 1955848 h 2523383"/>
                <a:gd name="connsiteX8494" fmla="*/ 1612263 w 1939743"/>
                <a:gd name="connsiteY8494" fmla="*/ 1954706 h 2523383"/>
                <a:gd name="connsiteX8495" fmla="*/ 1616378 w 1939743"/>
                <a:gd name="connsiteY8495" fmla="*/ 1951107 h 2523383"/>
                <a:gd name="connsiteX8496" fmla="*/ 1621189 w 1939743"/>
                <a:gd name="connsiteY8496" fmla="*/ 1948173 h 2523383"/>
                <a:gd name="connsiteX8497" fmla="*/ 1624334 w 1939743"/>
                <a:gd name="connsiteY8497" fmla="*/ 1945560 h 2523383"/>
                <a:gd name="connsiteX8498" fmla="*/ 1626947 w 1939743"/>
                <a:gd name="connsiteY8498" fmla="*/ 1944309 h 2523383"/>
                <a:gd name="connsiteX8499" fmla="*/ 1630859 w 1939743"/>
                <a:gd name="connsiteY8499" fmla="*/ 1943127 h 2523383"/>
                <a:gd name="connsiteX8500" fmla="*/ 1633362 w 1939743"/>
                <a:gd name="connsiteY8500" fmla="*/ 1940694 h 2523383"/>
                <a:gd name="connsiteX8501" fmla="*/ 1634466 w 1939743"/>
                <a:gd name="connsiteY8501" fmla="*/ 1937009 h 2523383"/>
                <a:gd name="connsiteX8502" fmla="*/ 1635404 w 1939743"/>
                <a:gd name="connsiteY8502" fmla="*/ 1934451 h 2523383"/>
                <a:gd name="connsiteX8503" fmla="*/ 1636179 w 1939743"/>
                <a:gd name="connsiteY8503" fmla="*/ 1933035 h 2523383"/>
                <a:gd name="connsiteX8504" fmla="*/ 1638761 w 1939743"/>
                <a:gd name="connsiteY8504" fmla="*/ 1930484 h 2523383"/>
                <a:gd name="connsiteX8505" fmla="*/ 1640169 w 1939743"/>
                <a:gd name="connsiteY8505" fmla="*/ 1930336 h 2523383"/>
                <a:gd name="connsiteX8506" fmla="*/ 1641507 w 1939743"/>
                <a:gd name="connsiteY8506" fmla="*/ 1931282 h 2523383"/>
                <a:gd name="connsiteX8507" fmla="*/ 1643024 w 1939743"/>
                <a:gd name="connsiteY8507" fmla="*/ 1933191 h 2523383"/>
                <a:gd name="connsiteX8508" fmla="*/ 1644722 w 1939743"/>
                <a:gd name="connsiteY8508" fmla="*/ 1936062 h 2523383"/>
                <a:gd name="connsiteX8509" fmla="*/ 1645739 w 1939743"/>
                <a:gd name="connsiteY8509" fmla="*/ 1938316 h 2523383"/>
                <a:gd name="connsiteX8510" fmla="*/ 1646068 w 1939743"/>
                <a:gd name="connsiteY8510" fmla="*/ 1939943 h 2523383"/>
                <a:gd name="connsiteX8511" fmla="*/ 1646342 w 1939743"/>
                <a:gd name="connsiteY8511" fmla="*/ 1945646 h 2523383"/>
                <a:gd name="connsiteX8512" fmla="*/ 1646670 w 1939743"/>
                <a:gd name="connsiteY8512" fmla="*/ 1945630 h 2523383"/>
                <a:gd name="connsiteX8513" fmla="*/ 1648235 w 1939743"/>
                <a:gd name="connsiteY8513" fmla="*/ 1941273 h 2523383"/>
                <a:gd name="connsiteX8514" fmla="*/ 1648415 w 1939743"/>
                <a:gd name="connsiteY8514" fmla="*/ 1939724 h 2523383"/>
                <a:gd name="connsiteX8515" fmla="*/ 1648305 w 1939743"/>
                <a:gd name="connsiteY8515" fmla="*/ 1938089 h 2523383"/>
                <a:gd name="connsiteX8516" fmla="*/ 1647828 w 1939743"/>
                <a:gd name="connsiteY8516" fmla="*/ 1936454 h 2523383"/>
                <a:gd name="connsiteX8517" fmla="*/ 1646255 w 1939743"/>
                <a:gd name="connsiteY8517" fmla="*/ 1932871 h 2523383"/>
                <a:gd name="connsiteX8518" fmla="*/ 1645637 w 1939743"/>
                <a:gd name="connsiteY8518" fmla="*/ 1930625 h 2523383"/>
                <a:gd name="connsiteX8519" fmla="*/ 1645778 w 1939743"/>
                <a:gd name="connsiteY8519" fmla="*/ 1929240 h 2523383"/>
                <a:gd name="connsiteX8520" fmla="*/ 1647445 w 1939743"/>
                <a:gd name="connsiteY8520" fmla="*/ 1928450 h 2523383"/>
                <a:gd name="connsiteX8521" fmla="*/ 1649909 w 1939743"/>
                <a:gd name="connsiteY8521" fmla="*/ 1928137 h 2523383"/>
                <a:gd name="connsiteX8522" fmla="*/ 1650324 w 1939743"/>
                <a:gd name="connsiteY8522" fmla="*/ 1927550 h 2523383"/>
                <a:gd name="connsiteX8523" fmla="*/ 1648516 w 1939743"/>
                <a:gd name="connsiteY8523" fmla="*/ 1926064 h 2523383"/>
                <a:gd name="connsiteX8524" fmla="*/ 1648469 w 1939743"/>
                <a:gd name="connsiteY8524" fmla="*/ 1925258 h 2523383"/>
                <a:gd name="connsiteX8525" fmla="*/ 1650214 w 1939743"/>
                <a:gd name="connsiteY8525" fmla="*/ 1922606 h 2523383"/>
                <a:gd name="connsiteX8526" fmla="*/ 1651239 w 1939743"/>
                <a:gd name="connsiteY8526" fmla="*/ 1922458 h 2523383"/>
                <a:gd name="connsiteX8527" fmla="*/ 1653242 w 1939743"/>
                <a:gd name="connsiteY8527" fmla="*/ 1922872 h 2523383"/>
                <a:gd name="connsiteX8528" fmla="*/ 1652843 w 1939743"/>
                <a:gd name="connsiteY8528" fmla="*/ 1921511 h 2523383"/>
                <a:gd name="connsiteX8529" fmla="*/ 1652858 w 1939743"/>
                <a:gd name="connsiteY8529" fmla="*/ 1920611 h 2523383"/>
                <a:gd name="connsiteX8530" fmla="*/ 1653422 w 1939743"/>
                <a:gd name="connsiteY8530" fmla="*/ 1920259 h 2523383"/>
                <a:gd name="connsiteX8531" fmla="*/ 1656739 w 1939743"/>
                <a:gd name="connsiteY8531" fmla="*/ 1921120 h 2523383"/>
                <a:gd name="connsiteX8532" fmla="*/ 1657130 w 1939743"/>
                <a:gd name="connsiteY8532" fmla="*/ 1920079 h 2523383"/>
                <a:gd name="connsiteX8533" fmla="*/ 1659986 w 1939743"/>
                <a:gd name="connsiteY8533" fmla="*/ 1919985 h 2523383"/>
                <a:gd name="connsiteX8534" fmla="*/ 1660267 w 1939743"/>
                <a:gd name="connsiteY8534" fmla="*/ 1919054 h 2523383"/>
                <a:gd name="connsiteX8535" fmla="*/ 1657795 w 1939743"/>
                <a:gd name="connsiteY8535" fmla="*/ 1917724 h 2523383"/>
                <a:gd name="connsiteX8536" fmla="*/ 1655378 w 1939743"/>
                <a:gd name="connsiteY8536" fmla="*/ 1916903 h 2523383"/>
                <a:gd name="connsiteX8537" fmla="*/ 1654634 w 1939743"/>
                <a:gd name="connsiteY8537" fmla="*/ 1916175 h 2523383"/>
                <a:gd name="connsiteX8538" fmla="*/ 1654071 w 1939743"/>
                <a:gd name="connsiteY8538" fmla="*/ 1915104 h 2523383"/>
                <a:gd name="connsiteX8539" fmla="*/ 1653320 w 1939743"/>
                <a:gd name="connsiteY8539" fmla="*/ 1912514 h 2523383"/>
                <a:gd name="connsiteX8540" fmla="*/ 1653500 w 1939743"/>
                <a:gd name="connsiteY8540" fmla="*/ 1911826 h 2523383"/>
                <a:gd name="connsiteX8541" fmla="*/ 1654181 w 1939743"/>
                <a:gd name="connsiteY8541" fmla="*/ 1911818 h 2523383"/>
                <a:gd name="connsiteX8542" fmla="*/ 1655362 w 1939743"/>
                <a:gd name="connsiteY8542" fmla="*/ 1912530 h 2523383"/>
                <a:gd name="connsiteX8543" fmla="*/ 1656003 w 1939743"/>
                <a:gd name="connsiteY8543" fmla="*/ 1911168 h 2523383"/>
                <a:gd name="connsiteX8544" fmla="*/ 1656723 w 1939743"/>
                <a:gd name="connsiteY8544" fmla="*/ 1907961 h 2523383"/>
                <a:gd name="connsiteX8545" fmla="*/ 1657435 w 1939743"/>
                <a:gd name="connsiteY8545" fmla="*/ 1906646 h 2523383"/>
                <a:gd name="connsiteX8546" fmla="*/ 1659657 w 1939743"/>
                <a:gd name="connsiteY8546" fmla="*/ 1908164 h 2523383"/>
                <a:gd name="connsiteX8547" fmla="*/ 1659751 w 1939743"/>
                <a:gd name="connsiteY8547" fmla="*/ 1907515 h 2523383"/>
                <a:gd name="connsiteX8548" fmla="*/ 1657951 w 1939743"/>
                <a:gd name="connsiteY8548" fmla="*/ 1902461 h 2523383"/>
                <a:gd name="connsiteX8549" fmla="*/ 1658272 w 1939743"/>
                <a:gd name="connsiteY8549" fmla="*/ 1901483 h 2523383"/>
                <a:gd name="connsiteX8550" fmla="*/ 1661026 w 1939743"/>
                <a:gd name="connsiteY8550" fmla="*/ 1901115 h 2523383"/>
                <a:gd name="connsiteX8551" fmla="*/ 1662693 w 1939743"/>
                <a:gd name="connsiteY8551" fmla="*/ 1901749 h 2523383"/>
                <a:gd name="connsiteX8552" fmla="*/ 1667074 w 1939743"/>
                <a:gd name="connsiteY8552" fmla="*/ 1905465 h 2523383"/>
                <a:gd name="connsiteX8553" fmla="*/ 1667864 w 1939743"/>
                <a:gd name="connsiteY8553" fmla="*/ 1905043 h 2523383"/>
                <a:gd name="connsiteX8554" fmla="*/ 1667191 w 1939743"/>
                <a:gd name="connsiteY8554" fmla="*/ 1904026 h 2523383"/>
                <a:gd name="connsiteX8555" fmla="*/ 1664954 w 1939743"/>
                <a:gd name="connsiteY8555" fmla="*/ 1901835 h 2523383"/>
                <a:gd name="connsiteX8556" fmla="*/ 1662927 w 1939743"/>
                <a:gd name="connsiteY8556" fmla="*/ 1900403 h 2523383"/>
                <a:gd name="connsiteX8557" fmla="*/ 1661120 w 1939743"/>
                <a:gd name="connsiteY8557" fmla="*/ 1899730 h 2523383"/>
                <a:gd name="connsiteX8558" fmla="*/ 1659759 w 1939743"/>
                <a:gd name="connsiteY8558" fmla="*/ 1898510 h 2523383"/>
                <a:gd name="connsiteX8559" fmla="*/ 1658272 w 1939743"/>
                <a:gd name="connsiteY8559" fmla="*/ 1895162 h 2523383"/>
                <a:gd name="connsiteX8560" fmla="*/ 1658022 w 1939743"/>
                <a:gd name="connsiteY8560" fmla="*/ 1893777 h 2523383"/>
                <a:gd name="connsiteX8561" fmla="*/ 1658147 w 1939743"/>
                <a:gd name="connsiteY8561" fmla="*/ 1891970 h 2523383"/>
                <a:gd name="connsiteX8562" fmla="*/ 1659188 w 1939743"/>
                <a:gd name="connsiteY8562" fmla="*/ 1888222 h 2523383"/>
                <a:gd name="connsiteX8563" fmla="*/ 1659790 w 1939743"/>
                <a:gd name="connsiteY8563" fmla="*/ 1887409 h 2523383"/>
                <a:gd name="connsiteX8564" fmla="*/ 1660846 w 1939743"/>
                <a:gd name="connsiteY8564" fmla="*/ 1886806 h 2523383"/>
                <a:gd name="connsiteX8565" fmla="*/ 1662364 w 1939743"/>
                <a:gd name="connsiteY8565" fmla="*/ 1886415 h 2523383"/>
                <a:gd name="connsiteX8566" fmla="*/ 1664046 w 1939743"/>
                <a:gd name="connsiteY8566" fmla="*/ 1886783 h 2523383"/>
                <a:gd name="connsiteX8567" fmla="*/ 1667512 w 1939743"/>
                <a:gd name="connsiteY8567" fmla="*/ 1889255 h 2523383"/>
                <a:gd name="connsiteX8568" fmla="*/ 1668091 w 1939743"/>
                <a:gd name="connsiteY8568" fmla="*/ 1888473 h 2523383"/>
                <a:gd name="connsiteX8569" fmla="*/ 1666221 w 1939743"/>
                <a:gd name="connsiteY8569" fmla="*/ 1887127 h 2523383"/>
                <a:gd name="connsiteX8570" fmla="*/ 1665212 w 1939743"/>
                <a:gd name="connsiteY8570" fmla="*/ 1885883 h 2523383"/>
                <a:gd name="connsiteX8571" fmla="*/ 1664726 w 1939743"/>
                <a:gd name="connsiteY8571" fmla="*/ 1884287 h 2523383"/>
                <a:gd name="connsiteX8572" fmla="*/ 1664938 w 1939743"/>
                <a:gd name="connsiteY8572" fmla="*/ 1882480 h 2523383"/>
                <a:gd name="connsiteX8573" fmla="*/ 1666409 w 1939743"/>
                <a:gd name="connsiteY8573" fmla="*/ 1878740 h 2523383"/>
                <a:gd name="connsiteX8574" fmla="*/ 1667097 w 1939743"/>
                <a:gd name="connsiteY8574" fmla="*/ 1875720 h 2523383"/>
                <a:gd name="connsiteX8575" fmla="*/ 1670219 w 1939743"/>
                <a:gd name="connsiteY8575" fmla="*/ 1867365 h 2523383"/>
                <a:gd name="connsiteX8576" fmla="*/ 1671134 w 1939743"/>
                <a:gd name="connsiteY8576" fmla="*/ 1865839 h 2523383"/>
                <a:gd name="connsiteX8577" fmla="*/ 1672112 w 1939743"/>
                <a:gd name="connsiteY8577" fmla="*/ 1864869 h 2523383"/>
                <a:gd name="connsiteX8578" fmla="*/ 1672722 w 1939743"/>
                <a:gd name="connsiteY8578" fmla="*/ 1863868 h 2523383"/>
                <a:gd name="connsiteX8579" fmla="*/ 1675171 w 1939743"/>
                <a:gd name="connsiteY8579" fmla="*/ 1863641 h 2523383"/>
                <a:gd name="connsiteX8580" fmla="*/ 1679701 w 1939743"/>
                <a:gd name="connsiteY8580" fmla="*/ 1866645 h 2523383"/>
                <a:gd name="connsiteX8581" fmla="*/ 1681085 w 1939743"/>
                <a:gd name="connsiteY8581" fmla="*/ 1868421 h 2523383"/>
                <a:gd name="connsiteX8582" fmla="*/ 1681453 w 1939743"/>
                <a:gd name="connsiteY8582" fmla="*/ 1870925 h 2523383"/>
                <a:gd name="connsiteX8583" fmla="*/ 1679083 w 1939743"/>
                <a:gd name="connsiteY8583" fmla="*/ 1874304 h 2523383"/>
                <a:gd name="connsiteX8584" fmla="*/ 1675007 w 1939743"/>
                <a:gd name="connsiteY8584" fmla="*/ 1876824 h 2523383"/>
                <a:gd name="connsiteX8585" fmla="*/ 1673794 w 1939743"/>
                <a:gd name="connsiteY8585" fmla="*/ 1877919 h 2523383"/>
                <a:gd name="connsiteX8586" fmla="*/ 1674584 w 1939743"/>
                <a:gd name="connsiteY8586" fmla="*/ 1878560 h 2523383"/>
                <a:gd name="connsiteX8587" fmla="*/ 1678394 w 1939743"/>
                <a:gd name="connsiteY8587" fmla="*/ 1876550 h 2523383"/>
                <a:gd name="connsiteX8588" fmla="*/ 1681719 w 1939743"/>
                <a:gd name="connsiteY8588" fmla="*/ 1875611 h 2523383"/>
                <a:gd name="connsiteX8589" fmla="*/ 1684449 w 1939743"/>
                <a:gd name="connsiteY8589" fmla="*/ 1875642 h 2523383"/>
                <a:gd name="connsiteX8590" fmla="*/ 1686664 w 1939743"/>
                <a:gd name="connsiteY8590" fmla="*/ 1879640 h 2523383"/>
                <a:gd name="connsiteX8591" fmla="*/ 1686977 w 1939743"/>
                <a:gd name="connsiteY8591" fmla="*/ 1885163 h 2523383"/>
                <a:gd name="connsiteX8592" fmla="*/ 1685709 w 1939743"/>
                <a:gd name="connsiteY8592" fmla="*/ 1889756 h 2523383"/>
                <a:gd name="connsiteX8593" fmla="*/ 1687368 w 1939743"/>
                <a:gd name="connsiteY8593" fmla="*/ 1887471 h 2523383"/>
                <a:gd name="connsiteX8594" fmla="*/ 1689449 w 1939743"/>
                <a:gd name="connsiteY8594" fmla="*/ 1886212 h 2523383"/>
                <a:gd name="connsiteX8595" fmla="*/ 1691146 w 1939743"/>
                <a:gd name="connsiteY8595" fmla="*/ 1889208 h 2523383"/>
                <a:gd name="connsiteX8596" fmla="*/ 1691350 w 1939743"/>
                <a:gd name="connsiteY8596" fmla="*/ 1891649 h 2523383"/>
                <a:gd name="connsiteX8597" fmla="*/ 1692241 w 1939743"/>
                <a:gd name="connsiteY8597" fmla="*/ 1893933 h 2523383"/>
                <a:gd name="connsiteX8598" fmla="*/ 1694166 w 1939743"/>
                <a:gd name="connsiteY8598" fmla="*/ 1896992 h 2523383"/>
                <a:gd name="connsiteX8599" fmla="*/ 1696169 w 1939743"/>
                <a:gd name="connsiteY8599" fmla="*/ 1899668 h 2523383"/>
                <a:gd name="connsiteX8600" fmla="*/ 1693971 w 1939743"/>
                <a:gd name="connsiteY8600" fmla="*/ 1902461 h 2523383"/>
                <a:gd name="connsiteX8601" fmla="*/ 1691326 w 1939743"/>
                <a:gd name="connsiteY8601" fmla="*/ 1904127 h 2523383"/>
                <a:gd name="connsiteX8602" fmla="*/ 1691882 w 1939743"/>
                <a:gd name="connsiteY8602" fmla="*/ 1905371 h 2523383"/>
                <a:gd name="connsiteX8603" fmla="*/ 1695496 w 1939743"/>
                <a:gd name="connsiteY8603" fmla="*/ 1906701 h 2523383"/>
                <a:gd name="connsiteX8604" fmla="*/ 1695989 w 1939743"/>
                <a:gd name="connsiteY8604" fmla="*/ 1908016 h 2523383"/>
                <a:gd name="connsiteX8605" fmla="*/ 1695613 w 1939743"/>
                <a:gd name="connsiteY8605" fmla="*/ 1909799 h 2523383"/>
                <a:gd name="connsiteX8606" fmla="*/ 1696138 w 1939743"/>
                <a:gd name="connsiteY8606" fmla="*/ 1909791 h 2523383"/>
                <a:gd name="connsiteX8607" fmla="*/ 1698649 w 1939743"/>
                <a:gd name="connsiteY8607" fmla="*/ 1907038 h 2523383"/>
                <a:gd name="connsiteX8608" fmla="*/ 1700793 w 1939743"/>
                <a:gd name="connsiteY8608" fmla="*/ 1907405 h 2523383"/>
                <a:gd name="connsiteX8609" fmla="*/ 1703531 w 1939743"/>
                <a:gd name="connsiteY8609" fmla="*/ 1913343 h 2523383"/>
                <a:gd name="connsiteX8610" fmla="*/ 1701536 w 1939743"/>
                <a:gd name="connsiteY8610" fmla="*/ 1916731 h 2523383"/>
                <a:gd name="connsiteX8611" fmla="*/ 1698477 w 1939743"/>
                <a:gd name="connsiteY8611" fmla="*/ 1918280 h 2523383"/>
                <a:gd name="connsiteX8612" fmla="*/ 1696044 w 1939743"/>
                <a:gd name="connsiteY8612" fmla="*/ 1918937 h 2523383"/>
                <a:gd name="connsiteX8613" fmla="*/ 1692656 w 1939743"/>
                <a:gd name="connsiteY8613" fmla="*/ 1918843 h 2523383"/>
                <a:gd name="connsiteX8614" fmla="*/ 1691326 w 1939743"/>
                <a:gd name="connsiteY8614" fmla="*/ 1919344 h 2523383"/>
                <a:gd name="connsiteX8615" fmla="*/ 1691983 w 1939743"/>
                <a:gd name="connsiteY8615" fmla="*/ 1920470 h 2523383"/>
                <a:gd name="connsiteX8616" fmla="*/ 1695222 w 1939743"/>
                <a:gd name="connsiteY8616" fmla="*/ 1920486 h 2523383"/>
                <a:gd name="connsiteX8617" fmla="*/ 1700175 w 1939743"/>
                <a:gd name="connsiteY8617" fmla="*/ 1919633 h 2523383"/>
                <a:gd name="connsiteX8618" fmla="*/ 1703883 w 1939743"/>
                <a:gd name="connsiteY8618" fmla="*/ 1918241 h 2523383"/>
                <a:gd name="connsiteX8619" fmla="*/ 1705494 w 1939743"/>
                <a:gd name="connsiteY8619" fmla="*/ 1918155 h 2523383"/>
                <a:gd name="connsiteX8620" fmla="*/ 1707192 w 1939743"/>
                <a:gd name="connsiteY8620" fmla="*/ 1918718 h 2523383"/>
                <a:gd name="connsiteX8621" fmla="*/ 1707763 w 1939743"/>
                <a:gd name="connsiteY8621" fmla="*/ 1919195 h 2523383"/>
                <a:gd name="connsiteX8622" fmla="*/ 1705980 w 1939743"/>
                <a:gd name="connsiteY8622" fmla="*/ 1920165 h 2523383"/>
                <a:gd name="connsiteX8623" fmla="*/ 1705839 w 1939743"/>
                <a:gd name="connsiteY8623" fmla="*/ 1920502 h 2523383"/>
                <a:gd name="connsiteX8624" fmla="*/ 1706504 w 1939743"/>
                <a:gd name="connsiteY8624" fmla="*/ 1921495 h 2523383"/>
                <a:gd name="connsiteX8625" fmla="*/ 1707888 w 1939743"/>
                <a:gd name="connsiteY8625" fmla="*/ 1924695 h 2523383"/>
                <a:gd name="connsiteX8626" fmla="*/ 1707763 w 1939743"/>
                <a:gd name="connsiteY8626" fmla="*/ 1925415 h 2523383"/>
                <a:gd name="connsiteX8627" fmla="*/ 1706441 w 1939743"/>
                <a:gd name="connsiteY8627" fmla="*/ 1927269 h 2523383"/>
                <a:gd name="connsiteX8628" fmla="*/ 1708561 w 1939743"/>
                <a:gd name="connsiteY8628" fmla="*/ 1927676 h 2523383"/>
                <a:gd name="connsiteX8629" fmla="*/ 1711526 w 1939743"/>
                <a:gd name="connsiteY8629" fmla="*/ 1926807 h 2523383"/>
                <a:gd name="connsiteX8630" fmla="*/ 1712449 w 1939743"/>
                <a:gd name="connsiteY8630" fmla="*/ 1927770 h 2523383"/>
                <a:gd name="connsiteX8631" fmla="*/ 1714257 w 1939743"/>
                <a:gd name="connsiteY8631" fmla="*/ 1931595 h 2523383"/>
                <a:gd name="connsiteX8632" fmla="*/ 1715399 w 1939743"/>
                <a:gd name="connsiteY8632" fmla="*/ 1935507 h 2523383"/>
                <a:gd name="connsiteX8633" fmla="*/ 1710384 w 1939743"/>
                <a:gd name="connsiteY8633" fmla="*/ 1940843 h 2523383"/>
                <a:gd name="connsiteX8634" fmla="*/ 1707834 w 1939743"/>
                <a:gd name="connsiteY8634" fmla="*/ 1941946 h 2523383"/>
                <a:gd name="connsiteX8635" fmla="*/ 1704071 w 1939743"/>
                <a:gd name="connsiteY8635" fmla="*/ 1944754 h 2523383"/>
                <a:gd name="connsiteX8636" fmla="*/ 1703014 w 1939743"/>
                <a:gd name="connsiteY8636" fmla="*/ 1947000 h 2523383"/>
                <a:gd name="connsiteX8637" fmla="*/ 1700839 w 1939743"/>
                <a:gd name="connsiteY8637" fmla="*/ 1949879 h 2523383"/>
                <a:gd name="connsiteX8638" fmla="*/ 1702232 w 1939743"/>
                <a:gd name="connsiteY8638" fmla="*/ 1949847 h 2523383"/>
                <a:gd name="connsiteX8639" fmla="*/ 1706120 w 1939743"/>
                <a:gd name="connsiteY8639" fmla="*/ 1945224 h 2523383"/>
                <a:gd name="connsiteX8640" fmla="*/ 1708021 w 1939743"/>
                <a:gd name="connsiteY8640" fmla="*/ 1944144 h 2523383"/>
                <a:gd name="connsiteX8641" fmla="*/ 1709437 w 1939743"/>
                <a:gd name="connsiteY8641" fmla="*/ 1944418 h 2523383"/>
                <a:gd name="connsiteX8642" fmla="*/ 1710009 w 1939743"/>
                <a:gd name="connsiteY8642" fmla="*/ 1945200 h 2523383"/>
                <a:gd name="connsiteX8643" fmla="*/ 1709727 w 1939743"/>
                <a:gd name="connsiteY8643" fmla="*/ 1946499 h 2523383"/>
                <a:gd name="connsiteX8644" fmla="*/ 1710971 w 1939743"/>
                <a:gd name="connsiteY8644" fmla="*/ 1946335 h 2523383"/>
                <a:gd name="connsiteX8645" fmla="*/ 1716197 w 1939743"/>
                <a:gd name="connsiteY8645" fmla="*/ 1943628 h 2523383"/>
                <a:gd name="connsiteX8646" fmla="*/ 1718395 w 1939743"/>
                <a:gd name="connsiteY8646" fmla="*/ 1943088 h 2523383"/>
                <a:gd name="connsiteX8647" fmla="*/ 1721235 w 1939743"/>
                <a:gd name="connsiteY8647" fmla="*/ 1942916 h 2523383"/>
                <a:gd name="connsiteX8648" fmla="*/ 1721548 w 1939743"/>
                <a:gd name="connsiteY8648" fmla="*/ 1943855 h 2523383"/>
                <a:gd name="connsiteX8649" fmla="*/ 1719780 w 1939743"/>
                <a:gd name="connsiteY8649" fmla="*/ 1950332 h 2523383"/>
                <a:gd name="connsiteX8650" fmla="*/ 1716760 w 1939743"/>
                <a:gd name="connsiteY8650" fmla="*/ 1955285 h 2523383"/>
                <a:gd name="connsiteX8651" fmla="*/ 1711253 w 1939743"/>
                <a:gd name="connsiteY8651" fmla="*/ 1958328 h 2523383"/>
                <a:gd name="connsiteX8652" fmla="*/ 1709304 w 1939743"/>
                <a:gd name="connsiteY8652" fmla="*/ 1960112 h 2523383"/>
                <a:gd name="connsiteX8653" fmla="*/ 1706887 w 1939743"/>
                <a:gd name="connsiteY8653" fmla="*/ 1962991 h 2523383"/>
                <a:gd name="connsiteX8654" fmla="*/ 1707802 w 1939743"/>
                <a:gd name="connsiteY8654" fmla="*/ 1963507 h 2523383"/>
                <a:gd name="connsiteX8655" fmla="*/ 1713052 w 1939743"/>
                <a:gd name="connsiteY8655" fmla="*/ 1959736 h 2523383"/>
                <a:gd name="connsiteX8656" fmla="*/ 1716635 w 1939743"/>
                <a:gd name="connsiteY8656" fmla="*/ 1958242 h 2523383"/>
                <a:gd name="connsiteX8657" fmla="*/ 1721673 w 1939743"/>
                <a:gd name="connsiteY8657" fmla="*/ 1957045 h 2523383"/>
                <a:gd name="connsiteX8658" fmla="*/ 1723911 w 1939743"/>
                <a:gd name="connsiteY8658" fmla="*/ 1957209 h 2523383"/>
                <a:gd name="connsiteX8659" fmla="*/ 1727877 w 1939743"/>
                <a:gd name="connsiteY8659" fmla="*/ 1964735 h 2523383"/>
                <a:gd name="connsiteX8660" fmla="*/ 1730162 w 1939743"/>
                <a:gd name="connsiteY8660" fmla="*/ 1965463 h 2523383"/>
                <a:gd name="connsiteX8661" fmla="*/ 1732008 w 1939743"/>
                <a:gd name="connsiteY8661" fmla="*/ 1965072 h 2523383"/>
                <a:gd name="connsiteX8662" fmla="*/ 1735497 w 1939743"/>
                <a:gd name="connsiteY8662" fmla="*/ 1967231 h 2523383"/>
                <a:gd name="connsiteX8663" fmla="*/ 1736804 w 1939743"/>
                <a:gd name="connsiteY8663" fmla="*/ 1969312 h 2523383"/>
                <a:gd name="connsiteX8664" fmla="*/ 1736475 w 1939743"/>
                <a:gd name="connsiteY8664" fmla="*/ 1970806 h 2523383"/>
                <a:gd name="connsiteX8665" fmla="*/ 1735294 w 1939743"/>
                <a:gd name="connsiteY8665" fmla="*/ 1971698 h 2523383"/>
                <a:gd name="connsiteX8666" fmla="*/ 1734699 w 1939743"/>
                <a:gd name="connsiteY8666" fmla="*/ 1973091 h 2523383"/>
                <a:gd name="connsiteX8667" fmla="*/ 1736092 w 1939743"/>
                <a:gd name="connsiteY8667" fmla="*/ 1977229 h 2523383"/>
                <a:gd name="connsiteX8668" fmla="*/ 1735286 w 1939743"/>
                <a:gd name="connsiteY8668" fmla="*/ 1979545 h 2523383"/>
                <a:gd name="connsiteX8669" fmla="*/ 1732743 w 1939743"/>
                <a:gd name="connsiteY8669" fmla="*/ 1981587 h 2523383"/>
                <a:gd name="connsiteX8670" fmla="*/ 1730921 w 1939743"/>
                <a:gd name="connsiteY8670" fmla="*/ 1982620 h 2523383"/>
                <a:gd name="connsiteX8671" fmla="*/ 1729012 w 1939743"/>
                <a:gd name="connsiteY8671" fmla="*/ 1982941 h 2523383"/>
                <a:gd name="connsiteX8672" fmla="*/ 1727150 w 1939743"/>
                <a:gd name="connsiteY8672" fmla="*/ 1984748 h 2523383"/>
                <a:gd name="connsiteX8673" fmla="*/ 1726305 w 1939743"/>
                <a:gd name="connsiteY8673" fmla="*/ 1985014 h 2523383"/>
                <a:gd name="connsiteX8674" fmla="*/ 1723707 w 1939743"/>
                <a:gd name="connsiteY8674" fmla="*/ 1984552 h 2523383"/>
                <a:gd name="connsiteX8675" fmla="*/ 1724599 w 1939743"/>
                <a:gd name="connsiteY8675" fmla="*/ 1985663 h 2523383"/>
                <a:gd name="connsiteX8676" fmla="*/ 1725882 w 1939743"/>
                <a:gd name="connsiteY8676" fmla="*/ 1986226 h 2523383"/>
                <a:gd name="connsiteX8677" fmla="*/ 1727932 w 1939743"/>
                <a:gd name="connsiteY8677" fmla="*/ 1986531 h 2523383"/>
                <a:gd name="connsiteX8678" fmla="*/ 1730326 w 1939743"/>
                <a:gd name="connsiteY8678" fmla="*/ 1985960 h 2523383"/>
                <a:gd name="connsiteX8679" fmla="*/ 1732657 w 1939743"/>
                <a:gd name="connsiteY8679" fmla="*/ 1986031 h 2523383"/>
                <a:gd name="connsiteX8680" fmla="*/ 1736327 w 1939743"/>
                <a:gd name="connsiteY8680" fmla="*/ 1987337 h 2523383"/>
                <a:gd name="connsiteX8681" fmla="*/ 1737860 w 1939743"/>
                <a:gd name="connsiteY8681" fmla="*/ 1988941 h 2523383"/>
                <a:gd name="connsiteX8682" fmla="*/ 1737884 w 1939743"/>
                <a:gd name="connsiteY8682" fmla="*/ 1989387 h 2523383"/>
                <a:gd name="connsiteX8683" fmla="*/ 1737093 w 1939743"/>
                <a:gd name="connsiteY8683" fmla="*/ 1990302 h 2523383"/>
                <a:gd name="connsiteX8684" fmla="*/ 1735936 w 1939743"/>
                <a:gd name="connsiteY8684" fmla="*/ 1993283 h 2523383"/>
                <a:gd name="connsiteX8685" fmla="*/ 1735091 w 1939743"/>
                <a:gd name="connsiteY8685" fmla="*/ 1994355 h 2523383"/>
                <a:gd name="connsiteX8686" fmla="*/ 1735810 w 1939743"/>
                <a:gd name="connsiteY8686" fmla="*/ 1995161 h 2523383"/>
                <a:gd name="connsiteX8687" fmla="*/ 1737649 w 1939743"/>
                <a:gd name="connsiteY8687" fmla="*/ 1996397 h 2523383"/>
                <a:gd name="connsiteX8688" fmla="*/ 1739018 w 1939743"/>
                <a:gd name="connsiteY8688" fmla="*/ 1996850 h 2523383"/>
                <a:gd name="connsiteX8689" fmla="*/ 1740817 w 1939743"/>
                <a:gd name="connsiteY8689" fmla="*/ 1996452 h 2523383"/>
                <a:gd name="connsiteX8690" fmla="*/ 1742742 w 1939743"/>
                <a:gd name="connsiteY8690" fmla="*/ 1996976 h 2523383"/>
                <a:gd name="connsiteX8691" fmla="*/ 1749220 w 1939743"/>
                <a:gd name="connsiteY8691" fmla="*/ 2003939 h 2523383"/>
                <a:gd name="connsiteX8692" fmla="*/ 1748954 w 1939743"/>
                <a:gd name="connsiteY8692" fmla="*/ 2007522 h 2523383"/>
                <a:gd name="connsiteX8693" fmla="*/ 1747976 w 1939743"/>
                <a:gd name="connsiteY8693" fmla="*/ 2010276 h 2523383"/>
                <a:gd name="connsiteX8694" fmla="*/ 1748359 w 1939743"/>
                <a:gd name="connsiteY8694" fmla="*/ 2013366 h 2523383"/>
                <a:gd name="connsiteX8695" fmla="*/ 1748383 w 1939743"/>
                <a:gd name="connsiteY8695" fmla="*/ 2017160 h 2523383"/>
                <a:gd name="connsiteX8696" fmla="*/ 1744870 w 1939743"/>
                <a:gd name="connsiteY8696" fmla="*/ 2018209 h 2523383"/>
                <a:gd name="connsiteX8697" fmla="*/ 1733213 w 1939743"/>
                <a:gd name="connsiteY8697" fmla="*/ 2016433 h 2523383"/>
                <a:gd name="connsiteX8698" fmla="*/ 1726547 w 1939743"/>
                <a:gd name="connsiteY8698" fmla="*/ 2013718 h 2523383"/>
                <a:gd name="connsiteX8699" fmla="*/ 1726203 w 1939743"/>
                <a:gd name="connsiteY8699" fmla="*/ 2012889 h 2523383"/>
                <a:gd name="connsiteX8700" fmla="*/ 1728088 w 1939743"/>
                <a:gd name="connsiteY8700" fmla="*/ 2011089 h 2523383"/>
                <a:gd name="connsiteX8701" fmla="*/ 1726414 w 1939743"/>
                <a:gd name="connsiteY8701" fmla="*/ 2010948 h 2523383"/>
                <a:gd name="connsiteX8702" fmla="*/ 1724474 w 1939743"/>
                <a:gd name="connsiteY8702" fmla="*/ 2011660 h 2523383"/>
                <a:gd name="connsiteX8703" fmla="*/ 1723661 w 1939743"/>
                <a:gd name="connsiteY8703" fmla="*/ 2012333 h 2523383"/>
                <a:gd name="connsiteX8704" fmla="*/ 1725898 w 1939743"/>
                <a:gd name="connsiteY8704" fmla="*/ 2015196 h 2523383"/>
                <a:gd name="connsiteX8705" fmla="*/ 1732024 w 1939743"/>
                <a:gd name="connsiteY8705" fmla="*/ 2017716 h 2523383"/>
                <a:gd name="connsiteX8706" fmla="*/ 1734762 w 1939743"/>
                <a:gd name="connsiteY8706" fmla="*/ 2020743 h 2523383"/>
                <a:gd name="connsiteX8707" fmla="*/ 1737766 w 1939743"/>
                <a:gd name="connsiteY8707" fmla="*/ 2021001 h 2523383"/>
                <a:gd name="connsiteX8708" fmla="*/ 1738681 w 1939743"/>
                <a:gd name="connsiteY8708" fmla="*/ 2021549 h 2523383"/>
                <a:gd name="connsiteX8709" fmla="*/ 1740340 w 1939743"/>
                <a:gd name="connsiteY8709" fmla="*/ 2023317 h 2523383"/>
                <a:gd name="connsiteX8710" fmla="*/ 1739847 w 1939743"/>
                <a:gd name="connsiteY8710" fmla="*/ 2023927 h 2523383"/>
                <a:gd name="connsiteX8711" fmla="*/ 1736788 w 1939743"/>
                <a:gd name="connsiteY8711" fmla="*/ 2024139 h 2523383"/>
                <a:gd name="connsiteX8712" fmla="*/ 1734371 w 1939743"/>
                <a:gd name="connsiteY8712" fmla="*/ 2026188 h 2523383"/>
                <a:gd name="connsiteX8713" fmla="*/ 1735889 w 1939743"/>
                <a:gd name="connsiteY8713" fmla="*/ 2027385 h 2523383"/>
                <a:gd name="connsiteX8714" fmla="*/ 1741334 w 1939743"/>
                <a:gd name="connsiteY8714" fmla="*/ 2028434 h 2523383"/>
                <a:gd name="connsiteX8715" fmla="*/ 1745238 w 1939743"/>
                <a:gd name="connsiteY8715" fmla="*/ 2028700 h 2523383"/>
                <a:gd name="connsiteX8716" fmla="*/ 1747193 w 1939743"/>
                <a:gd name="connsiteY8716" fmla="*/ 2029873 h 2523383"/>
                <a:gd name="connsiteX8717" fmla="*/ 1745582 w 1939743"/>
                <a:gd name="connsiteY8717" fmla="*/ 2031180 h 2523383"/>
                <a:gd name="connsiteX8718" fmla="*/ 1741005 w 1939743"/>
                <a:gd name="connsiteY8718" fmla="*/ 2032713 h 2523383"/>
                <a:gd name="connsiteX8719" fmla="*/ 1740872 w 1939743"/>
                <a:gd name="connsiteY8719" fmla="*/ 2034998 h 2523383"/>
                <a:gd name="connsiteX8720" fmla="*/ 1744268 w 1939743"/>
                <a:gd name="connsiteY8720" fmla="*/ 2035905 h 2523383"/>
                <a:gd name="connsiteX8721" fmla="*/ 1747287 w 1939743"/>
                <a:gd name="connsiteY8721" fmla="*/ 2035358 h 2523383"/>
                <a:gd name="connsiteX8722" fmla="*/ 1748523 w 1939743"/>
                <a:gd name="connsiteY8722" fmla="*/ 2035584 h 2523383"/>
                <a:gd name="connsiteX8723" fmla="*/ 1749407 w 1939743"/>
                <a:gd name="connsiteY8723" fmla="*/ 2041084 h 2523383"/>
                <a:gd name="connsiteX8724" fmla="*/ 1749916 w 1939743"/>
                <a:gd name="connsiteY8724" fmla="*/ 2042227 h 2523383"/>
                <a:gd name="connsiteX8725" fmla="*/ 1746669 w 1939743"/>
                <a:gd name="connsiteY8725" fmla="*/ 2043197 h 2523383"/>
                <a:gd name="connsiteX8726" fmla="*/ 1746654 w 1939743"/>
                <a:gd name="connsiteY8726" fmla="*/ 2044245 h 2523383"/>
                <a:gd name="connsiteX8727" fmla="*/ 1748813 w 1939743"/>
                <a:gd name="connsiteY8727" fmla="*/ 2045105 h 2523383"/>
                <a:gd name="connsiteX8728" fmla="*/ 1752396 w 1939743"/>
                <a:gd name="connsiteY8728" fmla="*/ 2045817 h 2523383"/>
                <a:gd name="connsiteX8729" fmla="*/ 1753577 w 1939743"/>
                <a:gd name="connsiteY8729" fmla="*/ 2046803 h 2523383"/>
                <a:gd name="connsiteX8730" fmla="*/ 1753820 w 1939743"/>
                <a:gd name="connsiteY8730" fmla="*/ 2048431 h 2523383"/>
                <a:gd name="connsiteX8731" fmla="*/ 1754555 w 1939743"/>
                <a:gd name="connsiteY8731" fmla="*/ 2049299 h 2523383"/>
                <a:gd name="connsiteX8732" fmla="*/ 1756613 w 1939743"/>
                <a:gd name="connsiteY8732" fmla="*/ 2049455 h 2523383"/>
                <a:gd name="connsiteX8733" fmla="*/ 1758882 w 1939743"/>
                <a:gd name="connsiteY8733" fmla="*/ 2047429 h 2523383"/>
                <a:gd name="connsiteX8734" fmla="*/ 1760212 w 1939743"/>
                <a:gd name="connsiteY8734" fmla="*/ 2045724 h 2523383"/>
                <a:gd name="connsiteX8735" fmla="*/ 1762160 w 1939743"/>
                <a:gd name="connsiteY8735" fmla="*/ 2046365 h 2523383"/>
                <a:gd name="connsiteX8736" fmla="*/ 1762308 w 1939743"/>
                <a:gd name="connsiteY8736" fmla="*/ 2048493 h 2523383"/>
                <a:gd name="connsiteX8737" fmla="*/ 1764624 w 1939743"/>
                <a:gd name="connsiteY8737" fmla="*/ 2050918 h 2523383"/>
                <a:gd name="connsiteX8738" fmla="*/ 1765469 w 1939743"/>
                <a:gd name="connsiteY8738" fmla="*/ 2051317 h 2523383"/>
                <a:gd name="connsiteX8739" fmla="*/ 1766134 w 1939743"/>
                <a:gd name="connsiteY8739" fmla="*/ 2054736 h 2523383"/>
                <a:gd name="connsiteX8740" fmla="*/ 1768027 w 1939743"/>
                <a:gd name="connsiteY8740" fmla="*/ 2051693 h 2523383"/>
                <a:gd name="connsiteX8741" fmla="*/ 1769412 w 1939743"/>
                <a:gd name="connsiteY8741" fmla="*/ 2052342 h 2523383"/>
                <a:gd name="connsiteX8742" fmla="*/ 1770984 w 1939743"/>
                <a:gd name="connsiteY8742" fmla="*/ 2052491 h 2523383"/>
                <a:gd name="connsiteX8743" fmla="*/ 1770445 w 1939743"/>
                <a:gd name="connsiteY8743" fmla="*/ 2055432 h 2523383"/>
                <a:gd name="connsiteX8744" fmla="*/ 1769506 w 1939743"/>
                <a:gd name="connsiteY8744" fmla="*/ 2057748 h 2523383"/>
                <a:gd name="connsiteX8745" fmla="*/ 1770742 w 1939743"/>
                <a:gd name="connsiteY8745" fmla="*/ 2059196 h 2523383"/>
                <a:gd name="connsiteX8746" fmla="*/ 1771704 w 1939743"/>
                <a:gd name="connsiteY8746" fmla="*/ 2061339 h 2523383"/>
                <a:gd name="connsiteX8747" fmla="*/ 1774255 w 1939743"/>
                <a:gd name="connsiteY8747" fmla="*/ 2064281 h 2523383"/>
                <a:gd name="connsiteX8748" fmla="*/ 1773558 w 1939743"/>
                <a:gd name="connsiteY8748" fmla="*/ 2065689 h 2523383"/>
                <a:gd name="connsiteX8749" fmla="*/ 1770554 w 1939743"/>
                <a:gd name="connsiteY8749" fmla="*/ 2068701 h 2523383"/>
                <a:gd name="connsiteX8750" fmla="*/ 1768966 w 1939743"/>
                <a:gd name="connsiteY8750" fmla="*/ 2073450 h 2523383"/>
                <a:gd name="connsiteX8751" fmla="*/ 1768590 w 1939743"/>
                <a:gd name="connsiteY8751" fmla="*/ 2075093 h 2523383"/>
                <a:gd name="connsiteX8752" fmla="*/ 1767049 w 1939743"/>
                <a:gd name="connsiteY8752" fmla="*/ 2077815 h 2523383"/>
                <a:gd name="connsiteX8753" fmla="*/ 1764929 w 1939743"/>
                <a:gd name="connsiteY8753" fmla="*/ 2080444 h 2523383"/>
                <a:gd name="connsiteX8754" fmla="*/ 1766259 w 1939743"/>
                <a:gd name="connsiteY8754" fmla="*/ 2080162 h 2523383"/>
                <a:gd name="connsiteX8755" fmla="*/ 1770992 w 1939743"/>
                <a:gd name="connsiteY8755" fmla="*/ 2075312 h 2523383"/>
                <a:gd name="connsiteX8756" fmla="*/ 1773809 w 1939743"/>
                <a:gd name="connsiteY8756" fmla="*/ 2073685 h 2523383"/>
                <a:gd name="connsiteX8757" fmla="*/ 1780005 w 1939743"/>
                <a:gd name="connsiteY8757" fmla="*/ 2072800 h 2523383"/>
                <a:gd name="connsiteX8758" fmla="*/ 1781499 w 1939743"/>
                <a:gd name="connsiteY8758" fmla="*/ 2071439 h 2523383"/>
                <a:gd name="connsiteX8759" fmla="*/ 1783768 w 1939743"/>
                <a:gd name="connsiteY8759" fmla="*/ 2070876 h 2523383"/>
                <a:gd name="connsiteX8760" fmla="*/ 1785161 w 1939743"/>
                <a:gd name="connsiteY8760" fmla="*/ 2072433 h 2523383"/>
                <a:gd name="connsiteX8761" fmla="*/ 1785301 w 1939743"/>
                <a:gd name="connsiteY8761" fmla="*/ 2075234 h 2523383"/>
                <a:gd name="connsiteX8762" fmla="*/ 1787132 w 1939743"/>
                <a:gd name="connsiteY8762" fmla="*/ 2076110 h 2523383"/>
                <a:gd name="connsiteX8763" fmla="*/ 1789064 w 1939743"/>
                <a:gd name="connsiteY8763" fmla="*/ 2075187 h 2523383"/>
                <a:gd name="connsiteX8764" fmla="*/ 1790817 w 1939743"/>
                <a:gd name="connsiteY8764" fmla="*/ 2076008 h 2523383"/>
                <a:gd name="connsiteX8765" fmla="*/ 1789768 w 1939743"/>
                <a:gd name="connsiteY8765" fmla="*/ 2077768 h 2523383"/>
                <a:gd name="connsiteX8766" fmla="*/ 1784151 w 1939743"/>
                <a:gd name="connsiteY8766" fmla="*/ 2084942 h 2523383"/>
                <a:gd name="connsiteX8767" fmla="*/ 1782516 w 1939743"/>
                <a:gd name="connsiteY8767" fmla="*/ 2087814 h 2523383"/>
                <a:gd name="connsiteX8768" fmla="*/ 1782047 w 1939743"/>
                <a:gd name="connsiteY8768" fmla="*/ 2089840 h 2523383"/>
                <a:gd name="connsiteX8769" fmla="*/ 1783979 w 1939743"/>
                <a:gd name="connsiteY8769" fmla="*/ 2087063 h 2523383"/>
                <a:gd name="connsiteX8770" fmla="*/ 1791036 w 1939743"/>
                <a:gd name="connsiteY8770" fmla="*/ 2080632 h 2523383"/>
                <a:gd name="connsiteX8771" fmla="*/ 1791795 w 1939743"/>
                <a:gd name="connsiteY8771" fmla="*/ 2079662 h 2523383"/>
                <a:gd name="connsiteX8772" fmla="*/ 1793328 w 1939743"/>
                <a:gd name="connsiteY8772" fmla="*/ 2076900 h 2523383"/>
                <a:gd name="connsiteX8773" fmla="*/ 1794744 w 1939743"/>
                <a:gd name="connsiteY8773" fmla="*/ 2075093 h 2523383"/>
                <a:gd name="connsiteX8774" fmla="*/ 1798546 w 1939743"/>
                <a:gd name="connsiteY8774" fmla="*/ 2075734 h 2523383"/>
                <a:gd name="connsiteX8775" fmla="*/ 1800502 w 1939743"/>
                <a:gd name="connsiteY8775" fmla="*/ 2077033 h 2523383"/>
                <a:gd name="connsiteX8776" fmla="*/ 1801410 w 1939743"/>
                <a:gd name="connsiteY8776" fmla="*/ 2080647 h 2523383"/>
                <a:gd name="connsiteX8777" fmla="*/ 1802951 w 1939743"/>
                <a:gd name="connsiteY8777" fmla="*/ 2084575 h 2523383"/>
                <a:gd name="connsiteX8778" fmla="*/ 1805267 w 1939743"/>
                <a:gd name="connsiteY8778" fmla="*/ 2088917 h 2523383"/>
                <a:gd name="connsiteX8779" fmla="*/ 1811424 w 1939743"/>
                <a:gd name="connsiteY8779" fmla="*/ 2091021 h 2523383"/>
                <a:gd name="connsiteX8780" fmla="*/ 1813661 w 1939743"/>
                <a:gd name="connsiteY8780" fmla="*/ 2091358 h 2523383"/>
                <a:gd name="connsiteX8781" fmla="*/ 1817511 w 1939743"/>
                <a:gd name="connsiteY8781" fmla="*/ 2089895 h 2523383"/>
                <a:gd name="connsiteX8782" fmla="*/ 1818121 w 1939743"/>
                <a:gd name="connsiteY8782" fmla="*/ 2087868 h 2523383"/>
                <a:gd name="connsiteX8783" fmla="*/ 1821125 w 1939743"/>
                <a:gd name="connsiteY8783" fmla="*/ 2087243 h 2523383"/>
                <a:gd name="connsiteX8784" fmla="*/ 1823237 w 1939743"/>
                <a:gd name="connsiteY8784" fmla="*/ 2087493 h 2523383"/>
                <a:gd name="connsiteX8785" fmla="*/ 1823965 w 1939743"/>
                <a:gd name="connsiteY8785" fmla="*/ 2091397 h 2523383"/>
                <a:gd name="connsiteX8786" fmla="*/ 1826218 w 1939743"/>
                <a:gd name="connsiteY8786" fmla="*/ 2093462 h 2523383"/>
                <a:gd name="connsiteX8787" fmla="*/ 1828455 w 1939743"/>
                <a:gd name="connsiteY8787" fmla="*/ 2095168 h 2523383"/>
                <a:gd name="connsiteX8788" fmla="*/ 1830615 w 1939743"/>
                <a:gd name="connsiteY8788" fmla="*/ 2096052 h 2523383"/>
                <a:gd name="connsiteX8789" fmla="*/ 1833768 w 1939743"/>
                <a:gd name="connsiteY8789" fmla="*/ 2096435 h 2523383"/>
                <a:gd name="connsiteX8790" fmla="*/ 1835496 w 1939743"/>
                <a:gd name="connsiteY8790" fmla="*/ 2098305 h 2523383"/>
                <a:gd name="connsiteX8791" fmla="*/ 1835496 w 1939743"/>
                <a:gd name="connsiteY8791" fmla="*/ 2099080 h 2523383"/>
                <a:gd name="connsiteX8792" fmla="*/ 1833721 w 1939743"/>
                <a:gd name="connsiteY8792" fmla="*/ 2101075 h 2523383"/>
                <a:gd name="connsiteX8793" fmla="*/ 1832007 w 1939743"/>
                <a:gd name="connsiteY8793" fmla="*/ 2103977 h 2523383"/>
                <a:gd name="connsiteX8794" fmla="*/ 1829019 w 1939743"/>
                <a:gd name="connsiteY8794" fmla="*/ 2106003 h 2523383"/>
                <a:gd name="connsiteX8795" fmla="*/ 1824849 w 1939743"/>
                <a:gd name="connsiteY8795" fmla="*/ 2106097 h 2523383"/>
                <a:gd name="connsiteX8796" fmla="*/ 1819091 w 1939743"/>
                <a:gd name="connsiteY8796" fmla="*/ 2107364 h 2523383"/>
                <a:gd name="connsiteX8797" fmla="*/ 1818856 w 1939743"/>
                <a:gd name="connsiteY8797" fmla="*/ 2108507 h 2523383"/>
                <a:gd name="connsiteX8798" fmla="*/ 1817589 w 1939743"/>
                <a:gd name="connsiteY8798" fmla="*/ 2109766 h 2523383"/>
                <a:gd name="connsiteX8799" fmla="*/ 1814530 w 1939743"/>
                <a:gd name="connsiteY8799" fmla="*/ 2111010 h 2523383"/>
                <a:gd name="connsiteX8800" fmla="*/ 1812863 w 1939743"/>
                <a:gd name="connsiteY8800" fmla="*/ 2111957 h 2523383"/>
                <a:gd name="connsiteX8801" fmla="*/ 1810156 w 1939743"/>
                <a:gd name="connsiteY8801" fmla="*/ 2116635 h 2523383"/>
                <a:gd name="connsiteX8802" fmla="*/ 1808513 w 1939743"/>
                <a:gd name="connsiteY8802" fmla="*/ 2118630 h 2523383"/>
                <a:gd name="connsiteX8803" fmla="*/ 1806620 w 1939743"/>
                <a:gd name="connsiteY8803" fmla="*/ 2119006 h 2523383"/>
                <a:gd name="connsiteX8804" fmla="*/ 1803952 w 1939743"/>
                <a:gd name="connsiteY8804" fmla="*/ 2118818 h 2523383"/>
                <a:gd name="connsiteX8805" fmla="*/ 1802208 w 1939743"/>
                <a:gd name="connsiteY8805" fmla="*/ 2119240 h 2523383"/>
                <a:gd name="connsiteX8806" fmla="*/ 1800925 w 1939743"/>
                <a:gd name="connsiteY8806" fmla="*/ 2120093 h 2523383"/>
                <a:gd name="connsiteX8807" fmla="*/ 1800174 w 1939743"/>
                <a:gd name="connsiteY8807" fmla="*/ 2121361 h 2523383"/>
                <a:gd name="connsiteX8808" fmla="*/ 1799595 w 1939743"/>
                <a:gd name="connsiteY8808" fmla="*/ 2121838 h 2523383"/>
                <a:gd name="connsiteX8809" fmla="*/ 1796027 w 1939743"/>
                <a:gd name="connsiteY8809" fmla="*/ 2123121 h 2523383"/>
                <a:gd name="connsiteX8810" fmla="*/ 1789542 w 1939743"/>
                <a:gd name="connsiteY8810" fmla="*/ 2126649 h 2523383"/>
                <a:gd name="connsiteX8811" fmla="*/ 1786115 w 1939743"/>
                <a:gd name="connsiteY8811" fmla="*/ 2126759 h 2523383"/>
                <a:gd name="connsiteX8812" fmla="*/ 1783995 w 1939743"/>
                <a:gd name="connsiteY8812" fmla="*/ 2126352 h 2523383"/>
                <a:gd name="connsiteX8813" fmla="*/ 1782375 w 1939743"/>
                <a:gd name="connsiteY8813" fmla="*/ 2126642 h 2523383"/>
                <a:gd name="connsiteX8814" fmla="*/ 1781272 w 1939743"/>
                <a:gd name="connsiteY8814" fmla="*/ 2127627 h 2523383"/>
                <a:gd name="connsiteX8815" fmla="*/ 1778174 w 1939743"/>
                <a:gd name="connsiteY8815" fmla="*/ 2129341 h 2523383"/>
                <a:gd name="connsiteX8816" fmla="*/ 1777243 w 1939743"/>
                <a:gd name="connsiteY8816" fmla="*/ 2130381 h 2523383"/>
                <a:gd name="connsiteX8817" fmla="*/ 1776696 w 1939743"/>
                <a:gd name="connsiteY8817" fmla="*/ 2131578 h 2523383"/>
                <a:gd name="connsiteX8818" fmla="*/ 1776273 w 1939743"/>
                <a:gd name="connsiteY8818" fmla="*/ 2134042 h 2523383"/>
                <a:gd name="connsiteX8819" fmla="*/ 1775905 w 1939743"/>
                <a:gd name="connsiteY8819" fmla="*/ 2134934 h 2523383"/>
                <a:gd name="connsiteX8820" fmla="*/ 1775303 w 1939743"/>
                <a:gd name="connsiteY8820" fmla="*/ 2135451 h 2523383"/>
                <a:gd name="connsiteX8821" fmla="*/ 1772698 w 1939743"/>
                <a:gd name="connsiteY8821" fmla="*/ 2134942 h 2523383"/>
                <a:gd name="connsiteX8822" fmla="*/ 1769795 w 1939743"/>
                <a:gd name="connsiteY8822" fmla="*/ 2133338 h 2523383"/>
                <a:gd name="connsiteX8823" fmla="*/ 1770366 w 1939743"/>
                <a:gd name="connsiteY8823" fmla="*/ 2135036 h 2523383"/>
                <a:gd name="connsiteX8824" fmla="*/ 1774959 w 1939743"/>
                <a:gd name="connsiteY8824" fmla="*/ 2137892 h 2523383"/>
                <a:gd name="connsiteX8825" fmla="*/ 1776273 w 1939743"/>
                <a:gd name="connsiteY8825" fmla="*/ 2139480 h 2523383"/>
                <a:gd name="connsiteX8826" fmla="*/ 1775021 w 1939743"/>
                <a:gd name="connsiteY8826" fmla="*/ 2140849 h 2523383"/>
                <a:gd name="connsiteX8827" fmla="*/ 1772095 w 1939743"/>
                <a:gd name="connsiteY8827" fmla="*/ 2142993 h 2523383"/>
                <a:gd name="connsiteX8828" fmla="*/ 1771759 w 1939743"/>
                <a:gd name="connsiteY8828" fmla="*/ 2144143 h 2523383"/>
                <a:gd name="connsiteX8829" fmla="*/ 1772956 w 1939743"/>
                <a:gd name="connsiteY8829" fmla="*/ 2144753 h 2523383"/>
                <a:gd name="connsiteX8830" fmla="*/ 1772479 w 1939743"/>
                <a:gd name="connsiteY8830" fmla="*/ 2145723 h 2523383"/>
                <a:gd name="connsiteX8831" fmla="*/ 1770875 w 1939743"/>
                <a:gd name="connsiteY8831" fmla="*/ 2146755 h 2523383"/>
                <a:gd name="connsiteX8832" fmla="*/ 1771055 w 1939743"/>
                <a:gd name="connsiteY8832" fmla="*/ 2147178 h 2523383"/>
                <a:gd name="connsiteX8833" fmla="*/ 1771227 w 1939743"/>
                <a:gd name="connsiteY8833" fmla="*/ 2147593 h 2523383"/>
                <a:gd name="connsiteX8834" fmla="*/ 1775201 w 1939743"/>
                <a:gd name="connsiteY8834" fmla="*/ 2146114 h 2523383"/>
                <a:gd name="connsiteX8835" fmla="*/ 1778745 w 1939743"/>
                <a:gd name="connsiteY8835" fmla="*/ 2142953 h 2523383"/>
                <a:gd name="connsiteX8836" fmla="*/ 1781053 w 1939743"/>
                <a:gd name="connsiteY8836" fmla="*/ 2139746 h 2523383"/>
                <a:gd name="connsiteX8837" fmla="*/ 1782211 w 1939743"/>
                <a:gd name="connsiteY8837" fmla="*/ 2138846 h 2523383"/>
                <a:gd name="connsiteX8838" fmla="*/ 1786772 w 1939743"/>
                <a:gd name="connsiteY8838" fmla="*/ 2137657 h 2523383"/>
                <a:gd name="connsiteX8839" fmla="*/ 1789471 w 1939743"/>
                <a:gd name="connsiteY8839" fmla="*/ 2136256 h 2523383"/>
                <a:gd name="connsiteX8840" fmla="*/ 1793336 w 1939743"/>
                <a:gd name="connsiteY8840" fmla="*/ 2133706 h 2523383"/>
                <a:gd name="connsiteX8841" fmla="*/ 1797568 w 1939743"/>
                <a:gd name="connsiteY8841" fmla="*/ 2129998 h 2523383"/>
                <a:gd name="connsiteX8842" fmla="*/ 1802176 w 1939743"/>
                <a:gd name="connsiteY8842" fmla="*/ 2125124 h 2523383"/>
                <a:gd name="connsiteX8843" fmla="*/ 1808044 w 1939743"/>
                <a:gd name="connsiteY8843" fmla="*/ 2121306 h 2523383"/>
                <a:gd name="connsiteX8844" fmla="*/ 1815187 w 1939743"/>
                <a:gd name="connsiteY8844" fmla="*/ 2118552 h 2523383"/>
                <a:gd name="connsiteX8845" fmla="*/ 1820429 w 1939743"/>
                <a:gd name="connsiteY8845" fmla="*/ 2117144 h 2523383"/>
                <a:gd name="connsiteX8846" fmla="*/ 1823769 w 1939743"/>
                <a:gd name="connsiteY8846" fmla="*/ 2117081 h 2523383"/>
                <a:gd name="connsiteX8847" fmla="*/ 1823933 w 1939743"/>
                <a:gd name="connsiteY8847" fmla="*/ 2116620 h 2523383"/>
                <a:gd name="connsiteX8848" fmla="*/ 1820937 w 1939743"/>
                <a:gd name="connsiteY8848" fmla="*/ 2115751 h 2523383"/>
                <a:gd name="connsiteX8849" fmla="*/ 1818465 w 1939743"/>
                <a:gd name="connsiteY8849" fmla="*/ 2115587 h 2523383"/>
                <a:gd name="connsiteX8850" fmla="*/ 1815390 w 1939743"/>
                <a:gd name="connsiteY8850" fmla="*/ 2116221 h 2523383"/>
                <a:gd name="connsiteX8851" fmla="*/ 1814436 w 1939743"/>
                <a:gd name="connsiteY8851" fmla="*/ 2114726 h 2523383"/>
                <a:gd name="connsiteX8852" fmla="*/ 1814538 w 1939743"/>
                <a:gd name="connsiteY8852" fmla="*/ 2114077 h 2523383"/>
                <a:gd name="connsiteX8853" fmla="*/ 1815547 w 1939743"/>
                <a:gd name="connsiteY8853" fmla="*/ 2112966 h 2523383"/>
                <a:gd name="connsiteX8854" fmla="*/ 1818136 w 1939743"/>
                <a:gd name="connsiteY8854" fmla="*/ 2111973 h 2523383"/>
                <a:gd name="connsiteX8855" fmla="*/ 1830810 w 1939743"/>
                <a:gd name="connsiteY8855" fmla="*/ 2113357 h 2523383"/>
                <a:gd name="connsiteX8856" fmla="*/ 1835176 w 1939743"/>
                <a:gd name="connsiteY8856" fmla="*/ 2114421 h 2523383"/>
                <a:gd name="connsiteX8857" fmla="*/ 1839948 w 1939743"/>
                <a:gd name="connsiteY8857" fmla="*/ 2123316 h 2523383"/>
                <a:gd name="connsiteX8858" fmla="*/ 1841043 w 1939743"/>
                <a:gd name="connsiteY8858" fmla="*/ 2126164 h 2523383"/>
                <a:gd name="connsiteX8859" fmla="*/ 1841356 w 1939743"/>
                <a:gd name="connsiteY8859" fmla="*/ 2128237 h 2523383"/>
                <a:gd name="connsiteX8860" fmla="*/ 1840871 w 1939743"/>
                <a:gd name="connsiteY8860" fmla="*/ 2129536 h 2523383"/>
                <a:gd name="connsiteX8861" fmla="*/ 1838962 w 1939743"/>
                <a:gd name="connsiteY8861" fmla="*/ 2131069 h 2523383"/>
                <a:gd name="connsiteX8862" fmla="*/ 1833572 w 1939743"/>
                <a:gd name="connsiteY8862" fmla="*/ 2134113 h 2523383"/>
                <a:gd name="connsiteX8863" fmla="*/ 1832813 w 1939743"/>
                <a:gd name="connsiteY8863" fmla="*/ 2134919 h 2523383"/>
                <a:gd name="connsiteX8864" fmla="*/ 1832743 w 1939743"/>
                <a:gd name="connsiteY8864" fmla="*/ 2135341 h 2523383"/>
                <a:gd name="connsiteX8865" fmla="*/ 1835097 w 1939743"/>
                <a:gd name="connsiteY8865" fmla="*/ 2135959 h 2523383"/>
                <a:gd name="connsiteX8866" fmla="*/ 1835841 w 1939743"/>
                <a:gd name="connsiteY8866" fmla="*/ 2136796 h 2523383"/>
                <a:gd name="connsiteX8867" fmla="*/ 1837038 w 1939743"/>
                <a:gd name="connsiteY8867" fmla="*/ 2140168 h 2523383"/>
                <a:gd name="connsiteX8868" fmla="*/ 1839463 w 1939743"/>
                <a:gd name="connsiteY8868" fmla="*/ 2137978 h 2523383"/>
                <a:gd name="connsiteX8869" fmla="*/ 1844055 w 1939743"/>
                <a:gd name="connsiteY8869" fmla="*/ 2132658 h 2523383"/>
                <a:gd name="connsiteX8870" fmla="*/ 1847811 w 1939743"/>
                <a:gd name="connsiteY8870" fmla="*/ 2130185 h 2523383"/>
                <a:gd name="connsiteX8871" fmla="*/ 1850979 w 1939743"/>
                <a:gd name="connsiteY8871" fmla="*/ 2129513 h 2523383"/>
                <a:gd name="connsiteX8872" fmla="*/ 1854766 w 1939743"/>
                <a:gd name="connsiteY8872" fmla="*/ 2129184 h 2523383"/>
                <a:gd name="connsiteX8873" fmla="*/ 1856072 w 1939743"/>
                <a:gd name="connsiteY8873" fmla="*/ 2129231 h 2523383"/>
                <a:gd name="connsiteX8874" fmla="*/ 1856526 w 1939743"/>
                <a:gd name="connsiteY8874" fmla="*/ 2130960 h 2523383"/>
                <a:gd name="connsiteX8875" fmla="*/ 1858513 w 1939743"/>
                <a:gd name="connsiteY8875" fmla="*/ 2134426 h 2523383"/>
                <a:gd name="connsiteX8876" fmla="*/ 1860351 w 1939743"/>
                <a:gd name="connsiteY8876" fmla="*/ 2135325 h 2523383"/>
                <a:gd name="connsiteX8877" fmla="*/ 1863864 w 1939743"/>
                <a:gd name="connsiteY8877" fmla="*/ 2135787 h 2523383"/>
                <a:gd name="connsiteX8878" fmla="*/ 1867025 w 1939743"/>
                <a:gd name="connsiteY8878" fmla="*/ 2140074 h 2523383"/>
                <a:gd name="connsiteX8879" fmla="*/ 1868230 w 1939743"/>
                <a:gd name="connsiteY8879" fmla="*/ 2143024 h 2523383"/>
                <a:gd name="connsiteX8880" fmla="*/ 1869372 w 1939743"/>
                <a:gd name="connsiteY8880" fmla="*/ 2144745 h 2523383"/>
                <a:gd name="connsiteX8881" fmla="*/ 1869278 w 1939743"/>
                <a:gd name="connsiteY8881" fmla="*/ 2145903 h 2523383"/>
                <a:gd name="connsiteX8882" fmla="*/ 1869466 w 1939743"/>
                <a:gd name="connsiteY8882" fmla="*/ 2146873 h 2523383"/>
                <a:gd name="connsiteX8883" fmla="*/ 1870295 w 1939743"/>
                <a:gd name="connsiteY8883" fmla="*/ 2148344 h 2523383"/>
                <a:gd name="connsiteX8884" fmla="*/ 1870710 w 1939743"/>
                <a:gd name="connsiteY8884" fmla="*/ 2149580 h 2523383"/>
                <a:gd name="connsiteX8885" fmla="*/ 1870483 w 1939743"/>
                <a:gd name="connsiteY8885" fmla="*/ 2152404 h 2523383"/>
                <a:gd name="connsiteX8886" fmla="*/ 1868637 w 1939743"/>
                <a:gd name="connsiteY8886" fmla="*/ 2157294 h 2523383"/>
                <a:gd name="connsiteX8887" fmla="*/ 1870006 w 1939743"/>
                <a:gd name="connsiteY8887" fmla="*/ 2161722 h 2523383"/>
                <a:gd name="connsiteX8888" fmla="*/ 1869388 w 1939743"/>
                <a:gd name="connsiteY8888" fmla="*/ 2163717 h 2523383"/>
                <a:gd name="connsiteX8889" fmla="*/ 1869067 w 1939743"/>
                <a:gd name="connsiteY8889" fmla="*/ 2166893 h 2523383"/>
                <a:gd name="connsiteX8890" fmla="*/ 1870248 w 1939743"/>
                <a:gd name="connsiteY8890" fmla="*/ 2169013 h 2523383"/>
                <a:gd name="connsiteX8891" fmla="*/ 1870600 w 1939743"/>
                <a:gd name="connsiteY8891" fmla="*/ 2170242 h 2523383"/>
                <a:gd name="connsiteX8892" fmla="*/ 1869599 w 1939743"/>
                <a:gd name="connsiteY8892" fmla="*/ 2170961 h 2523383"/>
                <a:gd name="connsiteX8893" fmla="*/ 1862605 w 1939743"/>
                <a:gd name="connsiteY8893" fmla="*/ 2172714 h 2523383"/>
                <a:gd name="connsiteX8894" fmla="*/ 1859851 w 1939743"/>
                <a:gd name="connsiteY8894" fmla="*/ 2172745 h 2523383"/>
                <a:gd name="connsiteX8895" fmla="*/ 1859139 w 1939743"/>
                <a:gd name="connsiteY8895" fmla="*/ 2173801 h 2523383"/>
                <a:gd name="connsiteX8896" fmla="*/ 1861259 w 1939743"/>
                <a:gd name="connsiteY8896" fmla="*/ 2174114 h 2523383"/>
                <a:gd name="connsiteX8897" fmla="*/ 1865116 w 1939743"/>
                <a:gd name="connsiteY8897" fmla="*/ 2174059 h 2523383"/>
                <a:gd name="connsiteX8898" fmla="*/ 1869779 w 1939743"/>
                <a:gd name="connsiteY8898" fmla="*/ 2175131 h 2523383"/>
                <a:gd name="connsiteX8899" fmla="*/ 1871836 w 1939743"/>
                <a:gd name="connsiteY8899" fmla="*/ 2176320 h 2523383"/>
                <a:gd name="connsiteX8900" fmla="*/ 1872720 w 1939743"/>
                <a:gd name="connsiteY8900" fmla="*/ 2177987 h 2523383"/>
                <a:gd name="connsiteX8901" fmla="*/ 1872493 w 1939743"/>
                <a:gd name="connsiteY8901" fmla="*/ 2179309 h 2523383"/>
                <a:gd name="connsiteX8902" fmla="*/ 1871156 w 1939743"/>
                <a:gd name="connsiteY8902" fmla="*/ 2180287 h 2523383"/>
                <a:gd name="connsiteX8903" fmla="*/ 1868535 w 1939743"/>
                <a:gd name="connsiteY8903" fmla="*/ 2180099 h 2523383"/>
                <a:gd name="connsiteX8904" fmla="*/ 1866008 w 1939743"/>
                <a:gd name="connsiteY8904" fmla="*/ 2179207 h 2523383"/>
                <a:gd name="connsiteX8905" fmla="*/ 1866164 w 1939743"/>
                <a:gd name="connsiteY8905" fmla="*/ 2180076 h 2523383"/>
                <a:gd name="connsiteX8906" fmla="*/ 1869912 w 1939743"/>
                <a:gd name="connsiteY8906" fmla="*/ 2182227 h 2523383"/>
                <a:gd name="connsiteX8907" fmla="*/ 1871015 w 1939743"/>
                <a:gd name="connsiteY8907" fmla="*/ 2183322 h 2523383"/>
                <a:gd name="connsiteX8908" fmla="*/ 1873041 w 1939743"/>
                <a:gd name="connsiteY8908" fmla="*/ 2184691 h 2523383"/>
                <a:gd name="connsiteX8909" fmla="*/ 1873440 w 1939743"/>
                <a:gd name="connsiteY8909" fmla="*/ 2186530 h 2523383"/>
                <a:gd name="connsiteX8910" fmla="*/ 1872947 w 1939743"/>
                <a:gd name="connsiteY8910" fmla="*/ 2188400 h 2523383"/>
                <a:gd name="connsiteX8911" fmla="*/ 1865875 w 1939743"/>
                <a:gd name="connsiteY8911" fmla="*/ 2195824 h 2523383"/>
                <a:gd name="connsiteX8912" fmla="*/ 1860054 w 1939743"/>
                <a:gd name="connsiteY8912" fmla="*/ 2200518 h 2523383"/>
                <a:gd name="connsiteX8913" fmla="*/ 1854210 w 1939743"/>
                <a:gd name="connsiteY8913" fmla="*/ 2204618 h 2523383"/>
                <a:gd name="connsiteX8914" fmla="*/ 1844830 w 1939743"/>
                <a:gd name="connsiteY8914" fmla="*/ 2212488 h 2523383"/>
                <a:gd name="connsiteX8915" fmla="*/ 1843899 w 1939743"/>
                <a:gd name="connsiteY8915" fmla="*/ 2212871 h 2523383"/>
                <a:gd name="connsiteX8916" fmla="*/ 1842201 w 1939743"/>
                <a:gd name="connsiteY8916" fmla="*/ 2213020 h 2523383"/>
                <a:gd name="connsiteX8917" fmla="*/ 1837734 w 1939743"/>
                <a:gd name="connsiteY8917" fmla="*/ 2211768 h 2523383"/>
                <a:gd name="connsiteX8918" fmla="*/ 1834167 w 1939743"/>
                <a:gd name="connsiteY8918" fmla="*/ 2212089 h 2523383"/>
                <a:gd name="connsiteX8919" fmla="*/ 1827407 w 1939743"/>
                <a:gd name="connsiteY8919" fmla="*/ 2213607 h 2523383"/>
                <a:gd name="connsiteX8920" fmla="*/ 1825561 w 1939743"/>
                <a:gd name="connsiteY8920" fmla="*/ 2214538 h 2523383"/>
                <a:gd name="connsiteX8921" fmla="*/ 1821852 w 1939743"/>
                <a:gd name="connsiteY8921" fmla="*/ 2217253 h 2523383"/>
                <a:gd name="connsiteX8922" fmla="*/ 1820381 w 1939743"/>
                <a:gd name="connsiteY8922" fmla="*/ 2217636 h 2523383"/>
                <a:gd name="connsiteX8923" fmla="*/ 1816407 w 1939743"/>
                <a:gd name="connsiteY8923" fmla="*/ 2218191 h 2523383"/>
                <a:gd name="connsiteX8924" fmla="*/ 1812636 w 1939743"/>
                <a:gd name="connsiteY8924" fmla="*/ 2217816 h 2523383"/>
                <a:gd name="connsiteX8925" fmla="*/ 1811142 w 1939743"/>
                <a:gd name="connsiteY8925" fmla="*/ 2218191 h 2523383"/>
                <a:gd name="connsiteX8926" fmla="*/ 1809327 w 1939743"/>
                <a:gd name="connsiteY8926" fmla="*/ 2219521 h 2523383"/>
                <a:gd name="connsiteX8927" fmla="*/ 1808850 w 1939743"/>
                <a:gd name="connsiteY8927" fmla="*/ 2220225 h 2523383"/>
                <a:gd name="connsiteX8928" fmla="*/ 1808349 w 1939743"/>
                <a:gd name="connsiteY8928" fmla="*/ 2222510 h 2523383"/>
                <a:gd name="connsiteX8929" fmla="*/ 1799188 w 1939743"/>
                <a:gd name="connsiteY8929" fmla="*/ 2232696 h 2523383"/>
                <a:gd name="connsiteX8930" fmla="*/ 1796763 w 1939743"/>
                <a:gd name="connsiteY8930" fmla="*/ 2236138 h 2523383"/>
                <a:gd name="connsiteX8931" fmla="*/ 1792092 w 1939743"/>
                <a:gd name="connsiteY8931" fmla="*/ 2239753 h 2523383"/>
                <a:gd name="connsiteX8932" fmla="*/ 1786960 w 1939743"/>
                <a:gd name="connsiteY8932" fmla="*/ 2246074 h 2523383"/>
                <a:gd name="connsiteX8933" fmla="*/ 1782493 w 1939743"/>
                <a:gd name="connsiteY8933" fmla="*/ 2248617 h 2523383"/>
                <a:gd name="connsiteX8934" fmla="*/ 1780936 w 1939743"/>
                <a:gd name="connsiteY8934" fmla="*/ 2252114 h 2523383"/>
                <a:gd name="connsiteX8935" fmla="*/ 1776680 w 1939743"/>
                <a:gd name="connsiteY8935" fmla="*/ 2254234 h 2523383"/>
                <a:gd name="connsiteX8936" fmla="*/ 1768817 w 1939743"/>
                <a:gd name="connsiteY8936" fmla="*/ 2254774 h 2523383"/>
                <a:gd name="connsiteX8937" fmla="*/ 1765086 w 1939743"/>
                <a:gd name="connsiteY8937" fmla="*/ 2255376 h 2523383"/>
                <a:gd name="connsiteX8938" fmla="*/ 1760712 w 1939743"/>
                <a:gd name="connsiteY8938" fmla="*/ 2254398 h 2523383"/>
                <a:gd name="connsiteX8939" fmla="*/ 1757442 w 1939743"/>
                <a:gd name="connsiteY8939" fmla="*/ 2255916 h 2523383"/>
                <a:gd name="connsiteX8940" fmla="*/ 1752513 w 1939743"/>
                <a:gd name="connsiteY8940" fmla="*/ 2256393 h 2523383"/>
                <a:gd name="connsiteX8941" fmla="*/ 1750119 w 1939743"/>
                <a:gd name="connsiteY8941" fmla="*/ 2256033 h 2523383"/>
                <a:gd name="connsiteX8942" fmla="*/ 1740567 w 1939743"/>
                <a:gd name="connsiteY8942" fmla="*/ 2259382 h 2523383"/>
                <a:gd name="connsiteX8943" fmla="*/ 1738142 w 1939743"/>
                <a:gd name="connsiteY8943" fmla="*/ 2256205 h 2523383"/>
                <a:gd name="connsiteX8944" fmla="*/ 1736295 w 1939743"/>
                <a:gd name="connsiteY8944" fmla="*/ 2254977 h 2523383"/>
                <a:gd name="connsiteX8945" fmla="*/ 1730905 w 1939743"/>
                <a:gd name="connsiteY8945" fmla="*/ 2254774 h 2523383"/>
                <a:gd name="connsiteX8946" fmla="*/ 1726586 w 1939743"/>
                <a:gd name="connsiteY8946" fmla="*/ 2253459 h 2523383"/>
                <a:gd name="connsiteX8947" fmla="*/ 1722651 w 1939743"/>
                <a:gd name="connsiteY8947" fmla="*/ 2253209 h 2523383"/>
                <a:gd name="connsiteX8948" fmla="*/ 1718818 w 1939743"/>
                <a:gd name="connsiteY8948" fmla="*/ 2252622 h 2523383"/>
                <a:gd name="connsiteX8949" fmla="*/ 1716299 w 1939743"/>
                <a:gd name="connsiteY8949" fmla="*/ 2252630 h 2523383"/>
                <a:gd name="connsiteX8950" fmla="*/ 1713678 w 1939743"/>
                <a:gd name="connsiteY8950" fmla="*/ 2252974 h 2523383"/>
                <a:gd name="connsiteX8951" fmla="*/ 1709602 w 1939743"/>
                <a:gd name="connsiteY8951" fmla="*/ 2252888 h 2523383"/>
                <a:gd name="connsiteX8952" fmla="*/ 1707341 w 1939743"/>
                <a:gd name="connsiteY8952" fmla="*/ 2254641 h 2523383"/>
                <a:gd name="connsiteX8953" fmla="*/ 1699697 w 1939743"/>
                <a:gd name="connsiteY8953" fmla="*/ 2254109 h 2523383"/>
                <a:gd name="connsiteX8954" fmla="*/ 1696474 w 1939743"/>
                <a:gd name="connsiteY8954" fmla="*/ 2252521 h 2523383"/>
                <a:gd name="connsiteX8955" fmla="*/ 1693830 w 1939743"/>
                <a:gd name="connsiteY8955" fmla="*/ 2252192 h 2523383"/>
                <a:gd name="connsiteX8956" fmla="*/ 1690278 w 1939743"/>
                <a:gd name="connsiteY8956" fmla="*/ 2252544 h 2523383"/>
                <a:gd name="connsiteX8957" fmla="*/ 1686882 w 1939743"/>
                <a:gd name="connsiteY8957" fmla="*/ 2253725 h 2523383"/>
                <a:gd name="connsiteX8958" fmla="*/ 1679450 w 1939743"/>
                <a:gd name="connsiteY8958" fmla="*/ 2252372 h 2523383"/>
                <a:gd name="connsiteX8959" fmla="*/ 1671572 w 1939743"/>
                <a:gd name="connsiteY8959" fmla="*/ 2253514 h 2523383"/>
                <a:gd name="connsiteX8960" fmla="*/ 1664695 w 1939743"/>
                <a:gd name="connsiteY8960" fmla="*/ 2252747 h 2523383"/>
                <a:gd name="connsiteX8961" fmla="*/ 1662771 w 1939743"/>
                <a:gd name="connsiteY8961" fmla="*/ 2251988 h 2523383"/>
                <a:gd name="connsiteX8962" fmla="*/ 1651927 w 1939743"/>
                <a:gd name="connsiteY8962" fmla="*/ 2254077 h 2523383"/>
                <a:gd name="connsiteX8963" fmla="*/ 1647687 w 1939743"/>
                <a:gd name="connsiteY8963" fmla="*/ 2252880 h 2523383"/>
                <a:gd name="connsiteX8964" fmla="*/ 1643948 w 1939743"/>
                <a:gd name="connsiteY8964" fmla="*/ 2256072 h 2523383"/>
                <a:gd name="connsiteX8965" fmla="*/ 1641382 w 1939743"/>
                <a:gd name="connsiteY8965" fmla="*/ 2255407 h 2523383"/>
                <a:gd name="connsiteX8966" fmla="*/ 1638604 w 1939743"/>
                <a:gd name="connsiteY8966" fmla="*/ 2255877 h 2523383"/>
                <a:gd name="connsiteX8967" fmla="*/ 1637736 w 1939743"/>
                <a:gd name="connsiteY8967" fmla="*/ 2255282 h 2523383"/>
                <a:gd name="connsiteX8968" fmla="*/ 1635882 w 1939743"/>
                <a:gd name="connsiteY8968" fmla="*/ 2255705 h 2523383"/>
                <a:gd name="connsiteX8969" fmla="*/ 1634685 w 1939743"/>
                <a:gd name="connsiteY8969" fmla="*/ 2257442 h 2523383"/>
                <a:gd name="connsiteX8970" fmla="*/ 1633112 w 1939743"/>
                <a:gd name="connsiteY8970" fmla="*/ 2257637 h 2523383"/>
                <a:gd name="connsiteX8971" fmla="*/ 1630499 w 1939743"/>
                <a:gd name="connsiteY8971" fmla="*/ 2260704 h 2523383"/>
                <a:gd name="connsiteX8972" fmla="*/ 1626102 w 1939743"/>
                <a:gd name="connsiteY8972" fmla="*/ 2263152 h 2523383"/>
                <a:gd name="connsiteX8973" fmla="*/ 1619664 w 1939743"/>
                <a:gd name="connsiteY8973" fmla="*/ 2276445 h 2523383"/>
                <a:gd name="connsiteX8974" fmla="*/ 1619061 w 1939743"/>
                <a:gd name="connsiteY8974" fmla="*/ 2281522 h 2523383"/>
                <a:gd name="connsiteX8975" fmla="*/ 1616644 w 1939743"/>
                <a:gd name="connsiteY8975" fmla="*/ 2284972 h 2523383"/>
                <a:gd name="connsiteX8976" fmla="*/ 1614508 w 1939743"/>
                <a:gd name="connsiteY8976" fmla="*/ 2285441 h 2523383"/>
                <a:gd name="connsiteX8977" fmla="*/ 1612748 w 1939743"/>
                <a:gd name="connsiteY8977" fmla="*/ 2285520 h 2523383"/>
                <a:gd name="connsiteX8978" fmla="*/ 1601615 w 1939743"/>
                <a:gd name="connsiteY8978" fmla="*/ 2288055 h 2523383"/>
                <a:gd name="connsiteX8979" fmla="*/ 1596663 w 1939743"/>
                <a:gd name="connsiteY8979" fmla="*/ 2290057 h 2523383"/>
                <a:gd name="connsiteX8980" fmla="*/ 1598008 w 1939743"/>
                <a:gd name="connsiteY8980" fmla="*/ 2291645 h 2523383"/>
                <a:gd name="connsiteX8981" fmla="*/ 1596381 w 1939743"/>
                <a:gd name="connsiteY8981" fmla="*/ 2292827 h 2523383"/>
                <a:gd name="connsiteX8982" fmla="*/ 1593752 w 1939743"/>
                <a:gd name="connsiteY8982" fmla="*/ 2293320 h 2523383"/>
                <a:gd name="connsiteX8983" fmla="*/ 1590912 w 1939743"/>
                <a:gd name="connsiteY8983" fmla="*/ 2294775 h 2523383"/>
                <a:gd name="connsiteX8984" fmla="*/ 1589066 w 1939743"/>
                <a:gd name="connsiteY8984" fmla="*/ 2296402 h 2523383"/>
                <a:gd name="connsiteX8985" fmla="*/ 1588159 w 1939743"/>
                <a:gd name="connsiteY8985" fmla="*/ 2298663 h 2523383"/>
                <a:gd name="connsiteX8986" fmla="*/ 1582455 w 1939743"/>
                <a:gd name="connsiteY8986" fmla="*/ 2302348 h 2523383"/>
                <a:gd name="connsiteX8987" fmla="*/ 1575829 w 1939743"/>
                <a:gd name="connsiteY8987" fmla="*/ 2310821 h 2523383"/>
                <a:gd name="connsiteX8988" fmla="*/ 1572661 w 1939743"/>
                <a:gd name="connsiteY8988" fmla="*/ 2317001 h 2523383"/>
                <a:gd name="connsiteX8989" fmla="*/ 1568811 w 1939743"/>
                <a:gd name="connsiteY8989" fmla="*/ 2321468 h 2523383"/>
                <a:gd name="connsiteX8990" fmla="*/ 1566097 w 1939743"/>
                <a:gd name="connsiteY8990" fmla="*/ 2323166 h 2523383"/>
                <a:gd name="connsiteX8991" fmla="*/ 1564164 w 1939743"/>
                <a:gd name="connsiteY8991" fmla="*/ 2323432 h 2523383"/>
                <a:gd name="connsiteX8992" fmla="*/ 1562193 w 1939743"/>
                <a:gd name="connsiteY8992" fmla="*/ 2322900 h 2523383"/>
                <a:gd name="connsiteX8993" fmla="*/ 1558915 w 1939743"/>
                <a:gd name="connsiteY8993" fmla="*/ 2320811 h 2523383"/>
                <a:gd name="connsiteX8994" fmla="*/ 1556505 w 1939743"/>
                <a:gd name="connsiteY8994" fmla="*/ 2320576 h 2523383"/>
                <a:gd name="connsiteX8995" fmla="*/ 1550505 w 1939743"/>
                <a:gd name="connsiteY8995" fmla="*/ 2317658 h 2523383"/>
                <a:gd name="connsiteX8996" fmla="*/ 1536571 w 1939743"/>
                <a:gd name="connsiteY8996" fmla="*/ 2314725 h 2523383"/>
                <a:gd name="connsiteX8997" fmla="*/ 1538675 w 1939743"/>
                <a:gd name="connsiteY8997" fmla="*/ 2315820 h 2523383"/>
                <a:gd name="connsiteX8998" fmla="*/ 1540514 w 1939743"/>
                <a:gd name="connsiteY8998" fmla="*/ 2317627 h 2523383"/>
                <a:gd name="connsiteX8999" fmla="*/ 1544199 w 1939743"/>
                <a:gd name="connsiteY8999" fmla="*/ 2318097 h 2523383"/>
                <a:gd name="connsiteX9000" fmla="*/ 1547938 w 1939743"/>
                <a:gd name="connsiteY9000" fmla="*/ 2318057 h 2523383"/>
                <a:gd name="connsiteX9001" fmla="*/ 1555738 w 1939743"/>
                <a:gd name="connsiteY9001" fmla="*/ 2321703 h 2523383"/>
                <a:gd name="connsiteX9002" fmla="*/ 1559564 w 1939743"/>
                <a:gd name="connsiteY9002" fmla="*/ 2322947 h 2523383"/>
                <a:gd name="connsiteX9003" fmla="*/ 1561888 w 1939743"/>
                <a:gd name="connsiteY9003" fmla="*/ 2324042 h 2523383"/>
                <a:gd name="connsiteX9004" fmla="*/ 1563875 w 1939743"/>
                <a:gd name="connsiteY9004" fmla="*/ 2326476 h 2523383"/>
                <a:gd name="connsiteX9005" fmla="*/ 1562451 w 1939743"/>
                <a:gd name="connsiteY9005" fmla="*/ 2331240 h 2523383"/>
                <a:gd name="connsiteX9006" fmla="*/ 1561011 w 1939743"/>
                <a:gd name="connsiteY9006" fmla="*/ 2335167 h 2523383"/>
                <a:gd name="connsiteX9007" fmla="*/ 1559055 w 1939743"/>
                <a:gd name="connsiteY9007" fmla="*/ 2338172 h 2523383"/>
                <a:gd name="connsiteX9008" fmla="*/ 1552343 w 1939743"/>
                <a:gd name="connsiteY9008" fmla="*/ 2345862 h 2523383"/>
                <a:gd name="connsiteX9009" fmla="*/ 1549089 w 1939743"/>
                <a:gd name="connsiteY9009" fmla="*/ 2348436 h 2523383"/>
                <a:gd name="connsiteX9010" fmla="*/ 1543432 w 1939743"/>
                <a:gd name="connsiteY9010" fmla="*/ 2357589 h 2523383"/>
                <a:gd name="connsiteX9011" fmla="*/ 1537572 w 1939743"/>
                <a:gd name="connsiteY9011" fmla="*/ 2361869 h 2523383"/>
                <a:gd name="connsiteX9012" fmla="*/ 1534435 w 1939743"/>
                <a:gd name="connsiteY9012" fmla="*/ 2364489 h 2523383"/>
                <a:gd name="connsiteX9013" fmla="*/ 1531094 w 1939743"/>
                <a:gd name="connsiteY9013" fmla="*/ 2368620 h 2523383"/>
                <a:gd name="connsiteX9014" fmla="*/ 1523256 w 1939743"/>
                <a:gd name="connsiteY9014" fmla="*/ 2371734 h 2523383"/>
                <a:gd name="connsiteX9015" fmla="*/ 1520345 w 1939743"/>
                <a:gd name="connsiteY9015" fmla="*/ 2372524 h 2523383"/>
                <a:gd name="connsiteX9016" fmla="*/ 1517662 w 1939743"/>
                <a:gd name="connsiteY9016" fmla="*/ 2372102 h 2523383"/>
                <a:gd name="connsiteX9017" fmla="*/ 1514399 w 1939743"/>
                <a:gd name="connsiteY9017" fmla="*/ 2374629 h 2523383"/>
                <a:gd name="connsiteX9018" fmla="*/ 1510527 w 1939743"/>
                <a:gd name="connsiteY9018" fmla="*/ 2376178 h 2523383"/>
                <a:gd name="connsiteX9019" fmla="*/ 1509384 w 1939743"/>
                <a:gd name="connsiteY9019" fmla="*/ 2378525 h 2523383"/>
                <a:gd name="connsiteX9020" fmla="*/ 1500090 w 1939743"/>
                <a:gd name="connsiteY9020" fmla="*/ 2384799 h 2523383"/>
                <a:gd name="connsiteX9021" fmla="*/ 1496523 w 1939743"/>
                <a:gd name="connsiteY9021" fmla="*/ 2385589 h 2523383"/>
                <a:gd name="connsiteX9022" fmla="*/ 1493487 w 1939743"/>
                <a:gd name="connsiteY9022" fmla="*/ 2387256 h 2523383"/>
                <a:gd name="connsiteX9023" fmla="*/ 1492588 w 1939743"/>
                <a:gd name="connsiteY9023" fmla="*/ 2390080 h 2523383"/>
                <a:gd name="connsiteX9024" fmla="*/ 1489873 w 1939743"/>
                <a:gd name="connsiteY9024" fmla="*/ 2391786 h 2523383"/>
                <a:gd name="connsiteX9025" fmla="*/ 1489122 w 1939743"/>
                <a:gd name="connsiteY9025" fmla="*/ 2393092 h 2523383"/>
                <a:gd name="connsiteX9026" fmla="*/ 1486837 w 1939743"/>
                <a:gd name="connsiteY9026" fmla="*/ 2397027 h 2523383"/>
                <a:gd name="connsiteX9027" fmla="*/ 1482597 w 1939743"/>
                <a:gd name="connsiteY9027" fmla="*/ 2402097 h 2523383"/>
                <a:gd name="connsiteX9028" fmla="*/ 1477433 w 1939743"/>
                <a:gd name="connsiteY9028" fmla="*/ 2402950 h 2523383"/>
                <a:gd name="connsiteX9029" fmla="*/ 1475548 w 1939743"/>
                <a:gd name="connsiteY9029" fmla="*/ 2404710 h 2523383"/>
                <a:gd name="connsiteX9030" fmla="*/ 1473365 w 1939743"/>
                <a:gd name="connsiteY9030" fmla="*/ 2407550 h 2523383"/>
                <a:gd name="connsiteX9031" fmla="*/ 1470275 w 1939743"/>
                <a:gd name="connsiteY9031" fmla="*/ 2409498 h 2523383"/>
                <a:gd name="connsiteX9032" fmla="*/ 1464188 w 1939743"/>
                <a:gd name="connsiteY9032" fmla="*/ 2408582 h 2523383"/>
                <a:gd name="connsiteX9033" fmla="*/ 1465667 w 1939743"/>
                <a:gd name="connsiteY9033" fmla="*/ 2409771 h 2523383"/>
                <a:gd name="connsiteX9034" fmla="*/ 1471112 w 1939743"/>
                <a:gd name="connsiteY9034" fmla="*/ 2411626 h 2523383"/>
                <a:gd name="connsiteX9035" fmla="*/ 1471675 w 1939743"/>
                <a:gd name="connsiteY9035" fmla="*/ 2414380 h 2523383"/>
                <a:gd name="connsiteX9036" fmla="*/ 1468945 w 1939743"/>
                <a:gd name="connsiteY9036" fmla="*/ 2415037 h 2523383"/>
                <a:gd name="connsiteX9037" fmla="*/ 1463234 w 1939743"/>
                <a:gd name="connsiteY9037" fmla="*/ 2418690 h 2523383"/>
                <a:gd name="connsiteX9038" fmla="*/ 1455544 w 1939743"/>
                <a:gd name="connsiteY9038" fmla="*/ 2424988 h 2523383"/>
                <a:gd name="connsiteX9039" fmla="*/ 893477 w 1939743"/>
                <a:gd name="connsiteY9039" fmla="*/ 1320499 h 2523383"/>
                <a:gd name="connsiteX9040" fmla="*/ 893195 w 1939743"/>
                <a:gd name="connsiteY9040" fmla="*/ 1321031 h 2523383"/>
                <a:gd name="connsiteX9041" fmla="*/ 888454 w 1939743"/>
                <a:gd name="connsiteY9041" fmla="*/ 1318582 h 2523383"/>
                <a:gd name="connsiteX9042" fmla="*/ 886623 w 1939743"/>
                <a:gd name="connsiteY9042" fmla="*/ 1317135 h 2523383"/>
                <a:gd name="connsiteX9043" fmla="*/ 886029 w 1939743"/>
                <a:gd name="connsiteY9043" fmla="*/ 1316063 h 2523383"/>
                <a:gd name="connsiteX9044" fmla="*/ 885606 w 1939743"/>
                <a:gd name="connsiteY9044" fmla="*/ 1313880 h 2523383"/>
                <a:gd name="connsiteX9045" fmla="*/ 885356 w 1939743"/>
                <a:gd name="connsiteY9045" fmla="*/ 1310579 h 2523383"/>
                <a:gd name="connsiteX9046" fmla="*/ 886303 w 1939743"/>
                <a:gd name="connsiteY9046" fmla="*/ 1308983 h 2523383"/>
                <a:gd name="connsiteX9047" fmla="*/ 888439 w 1939743"/>
                <a:gd name="connsiteY9047" fmla="*/ 1309100 h 2523383"/>
                <a:gd name="connsiteX9048" fmla="*/ 890723 w 1939743"/>
                <a:gd name="connsiteY9048" fmla="*/ 1310368 h 2523383"/>
                <a:gd name="connsiteX9049" fmla="*/ 894189 w 1939743"/>
                <a:gd name="connsiteY9049" fmla="*/ 1313990 h 2523383"/>
                <a:gd name="connsiteX9050" fmla="*/ 893203 w 1939743"/>
                <a:gd name="connsiteY9050" fmla="*/ 1315062 h 2523383"/>
                <a:gd name="connsiteX9051" fmla="*/ 893156 w 1939743"/>
                <a:gd name="connsiteY9051" fmla="*/ 1317432 h 2523383"/>
                <a:gd name="connsiteX9052" fmla="*/ 893547 w 1939743"/>
                <a:gd name="connsiteY9052" fmla="*/ 1319670 h 2523383"/>
                <a:gd name="connsiteX9053" fmla="*/ 893477 w 1939743"/>
                <a:gd name="connsiteY9053" fmla="*/ 1320499 h 2523383"/>
                <a:gd name="connsiteX9054" fmla="*/ 1187583 w 1939743"/>
                <a:gd name="connsiteY9054" fmla="*/ 1345401 h 2523383"/>
                <a:gd name="connsiteX9055" fmla="*/ 1190095 w 1939743"/>
                <a:gd name="connsiteY9055" fmla="*/ 1345917 h 2523383"/>
                <a:gd name="connsiteX9056" fmla="*/ 1192457 w 1939743"/>
                <a:gd name="connsiteY9056" fmla="*/ 1345284 h 2523383"/>
                <a:gd name="connsiteX9057" fmla="*/ 1194178 w 1939743"/>
                <a:gd name="connsiteY9057" fmla="*/ 1345886 h 2523383"/>
                <a:gd name="connsiteX9058" fmla="*/ 1195266 w 1939743"/>
                <a:gd name="connsiteY9058" fmla="*/ 1347717 h 2523383"/>
                <a:gd name="connsiteX9059" fmla="*/ 1195978 w 1939743"/>
                <a:gd name="connsiteY9059" fmla="*/ 1349618 h 2523383"/>
                <a:gd name="connsiteX9060" fmla="*/ 1196322 w 1939743"/>
                <a:gd name="connsiteY9060" fmla="*/ 1351581 h 2523383"/>
                <a:gd name="connsiteX9061" fmla="*/ 1195391 w 1939743"/>
                <a:gd name="connsiteY9061" fmla="*/ 1352974 h 2523383"/>
                <a:gd name="connsiteX9062" fmla="*/ 1191511 w 1939743"/>
                <a:gd name="connsiteY9062" fmla="*/ 1354187 h 2523383"/>
                <a:gd name="connsiteX9063" fmla="*/ 1188866 w 1939743"/>
                <a:gd name="connsiteY9063" fmla="*/ 1353584 h 2523383"/>
                <a:gd name="connsiteX9064" fmla="*/ 1186034 w 1939743"/>
                <a:gd name="connsiteY9064" fmla="*/ 1351957 h 2523383"/>
                <a:gd name="connsiteX9065" fmla="*/ 1184720 w 1939743"/>
                <a:gd name="connsiteY9065" fmla="*/ 1352677 h 2523383"/>
                <a:gd name="connsiteX9066" fmla="*/ 1181489 w 1939743"/>
                <a:gd name="connsiteY9066" fmla="*/ 1351495 h 2523383"/>
                <a:gd name="connsiteX9067" fmla="*/ 1179885 w 1939743"/>
                <a:gd name="connsiteY9067" fmla="*/ 1349868 h 2523383"/>
                <a:gd name="connsiteX9068" fmla="*/ 1178578 w 1939743"/>
                <a:gd name="connsiteY9068" fmla="*/ 1347545 h 2523383"/>
                <a:gd name="connsiteX9069" fmla="*/ 1178578 w 1939743"/>
                <a:gd name="connsiteY9069" fmla="*/ 1346121 h 2523383"/>
                <a:gd name="connsiteX9070" fmla="*/ 1181982 w 1939743"/>
                <a:gd name="connsiteY9070" fmla="*/ 1344509 h 2523383"/>
                <a:gd name="connsiteX9071" fmla="*/ 1183319 w 1939743"/>
                <a:gd name="connsiteY9071" fmla="*/ 1343249 h 2523383"/>
                <a:gd name="connsiteX9072" fmla="*/ 1187583 w 1939743"/>
                <a:gd name="connsiteY9072" fmla="*/ 1345401 h 2523383"/>
                <a:gd name="connsiteX9073" fmla="*/ 956463 w 1939743"/>
                <a:gd name="connsiteY9073" fmla="*/ 1375412 h 2523383"/>
                <a:gd name="connsiteX9074" fmla="*/ 957136 w 1939743"/>
                <a:gd name="connsiteY9074" fmla="*/ 1376163 h 2523383"/>
                <a:gd name="connsiteX9075" fmla="*/ 958411 w 1939743"/>
                <a:gd name="connsiteY9075" fmla="*/ 1375521 h 2523383"/>
                <a:gd name="connsiteX9076" fmla="*/ 959397 w 1939743"/>
                <a:gd name="connsiteY9076" fmla="*/ 1373464 h 2523383"/>
                <a:gd name="connsiteX9077" fmla="*/ 959999 w 1939743"/>
                <a:gd name="connsiteY9077" fmla="*/ 1373072 h 2523383"/>
                <a:gd name="connsiteX9078" fmla="*/ 960930 w 1939743"/>
                <a:gd name="connsiteY9078" fmla="*/ 1373464 h 2523383"/>
                <a:gd name="connsiteX9079" fmla="*/ 963997 w 1939743"/>
                <a:gd name="connsiteY9079" fmla="*/ 1377148 h 2523383"/>
                <a:gd name="connsiteX9080" fmla="*/ 966352 w 1939743"/>
                <a:gd name="connsiteY9080" fmla="*/ 1381005 h 2523383"/>
                <a:gd name="connsiteX9081" fmla="*/ 968848 w 1939743"/>
                <a:gd name="connsiteY9081" fmla="*/ 1383744 h 2523383"/>
                <a:gd name="connsiteX9082" fmla="*/ 972814 w 1939743"/>
                <a:gd name="connsiteY9082" fmla="*/ 1386177 h 2523383"/>
                <a:gd name="connsiteX9083" fmla="*/ 981475 w 1939743"/>
                <a:gd name="connsiteY9083" fmla="*/ 1394078 h 2523383"/>
                <a:gd name="connsiteX9084" fmla="*/ 984025 w 1939743"/>
                <a:gd name="connsiteY9084" fmla="*/ 1399398 h 2523383"/>
                <a:gd name="connsiteX9085" fmla="*/ 986717 w 1939743"/>
                <a:gd name="connsiteY9085" fmla="*/ 1407629 h 2523383"/>
                <a:gd name="connsiteX9086" fmla="*/ 989126 w 1939743"/>
                <a:gd name="connsiteY9086" fmla="*/ 1413872 h 2523383"/>
                <a:gd name="connsiteX9087" fmla="*/ 991246 w 1939743"/>
                <a:gd name="connsiteY9087" fmla="*/ 1418167 h 2523383"/>
                <a:gd name="connsiteX9088" fmla="*/ 993523 w 1939743"/>
                <a:gd name="connsiteY9088" fmla="*/ 1421578 h 2523383"/>
                <a:gd name="connsiteX9089" fmla="*/ 997161 w 1939743"/>
                <a:gd name="connsiteY9089" fmla="*/ 1425380 h 2523383"/>
                <a:gd name="connsiteX9090" fmla="*/ 1000415 w 1939743"/>
                <a:gd name="connsiteY9090" fmla="*/ 1422610 h 2523383"/>
                <a:gd name="connsiteX9091" fmla="*/ 1001808 w 1939743"/>
                <a:gd name="connsiteY9091" fmla="*/ 1421906 h 2523383"/>
                <a:gd name="connsiteX9092" fmla="*/ 1003005 w 1939743"/>
                <a:gd name="connsiteY9092" fmla="*/ 1423056 h 2523383"/>
                <a:gd name="connsiteX9093" fmla="*/ 1004139 w 1939743"/>
                <a:gd name="connsiteY9093" fmla="*/ 1425920 h 2523383"/>
                <a:gd name="connsiteX9094" fmla="*/ 1003537 w 1939743"/>
                <a:gd name="connsiteY9094" fmla="*/ 1427195 h 2523383"/>
                <a:gd name="connsiteX9095" fmla="*/ 1002121 w 1939743"/>
                <a:gd name="connsiteY9095" fmla="*/ 1428814 h 2523383"/>
                <a:gd name="connsiteX9096" fmla="*/ 999789 w 1939743"/>
                <a:gd name="connsiteY9096" fmla="*/ 1430700 h 2523383"/>
                <a:gd name="connsiteX9097" fmla="*/ 996527 w 1939743"/>
                <a:gd name="connsiteY9097" fmla="*/ 1430841 h 2523383"/>
                <a:gd name="connsiteX9098" fmla="*/ 994962 w 1939743"/>
                <a:gd name="connsiteY9098" fmla="*/ 1431388 h 2523383"/>
                <a:gd name="connsiteX9099" fmla="*/ 992404 w 1939743"/>
                <a:gd name="connsiteY9099" fmla="*/ 1434377 h 2523383"/>
                <a:gd name="connsiteX9100" fmla="*/ 990370 w 1939743"/>
                <a:gd name="connsiteY9100" fmla="*/ 1437944 h 2523383"/>
                <a:gd name="connsiteX9101" fmla="*/ 987530 w 1939743"/>
                <a:gd name="connsiteY9101" fmla="*/ 1439141 h 2523383"/>
                <a:gd name="connsiteX9102" fmla="*/ 982179 w 1939743"/>
                <a:gd name="connsiteY9102" fmla="*/ 1445111 h 2523383"/>
                <a:gd name="connsiteX9103" fmla="*/ 979237 w 1939743"/>
                <a:gd name="connsiteY9103" fmla="*/ 1447332 h 2523383"/>
                <a:gd name="connsiteX9104" fmla="*/ 974903 w 1939743"/>
                <a:gd name="connsiteY9104" fmla="*/ 1447927 h 2523383"/>
                <a:gd name="connsiteX9105" fmla="*/ 965914 w 1939743"/>
                <a:gd name="connsiteY9105" fmla="*/ 1443264 h 2523383"/>
                <a:gd name="connsiteX9106" fmla="*/ 960312 w 1939743"/>
                <a:gd name="connsiteY9106" fmla="*/ 1443914 h 2523383"/>
                <a:gd name="connsiteX9107" fmla="*/ 955736 w 1939743"/>
                <a:gd name="connsiteY9107" fmla="*/ 1442959 h 2523383"/>
                <a:gd name="connsiteX9108" fmla="*/ 950627 w 1939743"/>
                <a:gd name="connsiteY9108" fmla="*/ 1438023 h 2523383"/>
                <a:gd name="connsiteX9109" fmla="*/ 946660 w 1939743"/>
                <a:gd name="connsiteY9109" fmla="*/ 1435222 h 2523383"/>
                <a:gd name="connsiteX9110" fmla="*/ 938986 w 1939743"/>
                <a:gd name="connsiteY9110" fmla="*/ 1431177 h 2523383"/>
                <a:gd name="connsiteX9111" fmla="*/ 938485 w 1939743"/>
                <a:gd name="connsiteY9111" fmla="*/ 1430575 h 2523383"/>
                <a:gd name="connsiteX9112" fmla="*/ 938156 w 1939743"/>
                <a:gd name="connsiteY9112" fmla="*/ 1429206 h 2523383"/>
                <a:gd name="connsiteX9113" fmla="*/ 938000 w 1939743"/>
                <a:gd name="connsiteY9113" fmla="*/ 1427070 h 2523383"/>
                <a:gd name="connsiteX9114" fmla="*/ 937656 w 1939743"/>
                <a:gd name="connsiteY9114" fmla="*/ 1425630 h 2523383"/>
                <a:gd name="connsiteX9115" fmla="*/ 937116 w 1939743"/>
                <a:gd name="connsiteY9115" fmla="*/ 1424903 h 2523383"/>
                <a:gd name="connsiteX9116" fmla="*/ 935911 w 1939743"/>
                <a:gd name="connsiteY9116" fmla="*/ 1424965 h 2523383"/>
                <a:gd name="connsiteX9117" fmla="*/ 934675 w 1939743"/>
                <a:gd name="connsiteY9117" fmla="*/ 1426381 h 2523383"/>
                <a:gd name="connsiteX9118" fmla="*/ 932305 w 1939743"/>
                <a:gd name="connsiteY9118" fmla="*/ 1427602 h 2523383"/>
                <a:gd name="connsiteX9119" fmla="*/ 928698 w 1939743"/>
                <a:gd name="connsiteY9119" fmla="*/ 1427328 h 2523383"/>
                <a:gd name="connsiteX9120" fmla="*/ 927133 w 1939743"/>
                <a:gd name="connsiteY9120" fmla="*/ 1426483 h 2523383"/>
                <a:gd name="connsiteX9121" fmla="*/ 925936 w 1939743"/>
                <a:gd name="connsiteY9121" fmla="*/ 1425153 h 2523383"/>
                <a:gd name="connsiteX9122" fmla="*/ 925287 w 1939743"/>
                <a:gd name="connsiteY9122" fmla="*/ 1423588 h 2523383"/>
                <a:gd name="connsiteX9123" fmla="*/ 925185 w 1939743"/>
                <a:gd name="connsiteY9123" fmla="*/ 1421797 h 2523383"/>
                <a:gd name="connsiteX9124" fmla="*/ 924857 w 1939743"/>
                <a:gd name="connsiteY9124" fmla="*/ 1420412 h 2523383"/>
                <a:gd name="connsiteX9125" fmla="*/ 924293 w 1939743"/>
                <a:gd name="connsiteY9125" fmla="*/ 1419434 h 2523383"/>
                <a:gd name="connsiteX9126" fmla="*/ 922987 w 1939743"/>
                <a:gd name="connsiteY9126" fmla="*/ 1419411 h 2523383"/>
                <a:gd name="connsiteX9127" fmla="*/ 920937 w 1939743"/>
                <a:gd name="connsiteY9127" fmla="*/ 1420342 h 2523383"/>
                <a:gd name="connsiteX9128" fmla="*/ 920131 w 1939743"/>
                <a:gd name="connsiteY9128" fmla="*/ 1421484 h 2523383"/>
                <a:gd name="connsiteX9129" fmla="*/ 920585 w 1939743"/>
                <a:gd name="connsiteY9129" fmla="*/ 1422845 h 2523383"/>
                <a:gd name="connsiteX9130" fmla="*/ 920209 w 1939743"/>
                <a:gd name="connsiteY9130" fmla="*/ 1423651 h 2523383"/>
                <a:gd name="connsiteX9131" fmla="*/ 916626 w 1939743"/>
                <a:gd name="connsiteY9131" fmla="*/ 1423659 h 2523383"/>
                <a:gd name="connsiteX9132" fmla="*/ 915218 w 1939743"/>
                <a:gd name="connsiteY9132" fmla="*/ 1422861 h 2523383"/>
                <a:gd name="connsiteX9133" fmla="*/ 912519 w 1939743"/>
                <a:gd name="connsiteY9133" fmla="*/ 1420342 h 2523383"/>
                <a:gd name="connsiteX9134" fmla="*/ 911338 w 1939743"/>
                <a:gd name="connsiteY9134" fmla="*/ 1417783 h 2523383"/>
                <a:gd name="connsiteX9135" fmla="*/ 909820 w 1939743"/>
                <a:gd name="connsiteY9135" fmla="*/ 1413222 h 2523383"/>
                <a:gd name="connsiteX9136" fmla="*/ 909969 w 1939743"/>
                <a:gd name="connsiteY9136" fmla="*/ 1411986 h 2523383"/>
                <a:gd name="connsiteX9137" fmla="*/ 910939 w 1939743"/>
                <a:gd name="connsiteY9137" fmla="*/ 1409201 h 2523383"/>
                <a:gd name="connsiteX9138" fmla="*/ 912198 w 1939743"/>
                <a:gd name="connsiteY9138" fmla="*/ 1407253 h 2523383"/>
                <a:gd name="connsiteX9139" fmla="*/ 920335 w 1939743"/>
                <a:gd name="connsiteY9139" fmla="*/ 1406111 h 2523383"/>
                <a:gd name="connsiteX9140" fmla="*/ 924137 w 1939743"/>
                <a:gd name="connsiteY9140" fmla="*/ 1405008 h 2523383"/>
                <a:gd name="connsiteX9141" fmla="*/ 928275 w 1939743"/>
                <a:gd name="connsiteY9141" fmla="*/ 1401824 h 2523383"/>
                <a:gd name="connsiteX9142" fmla="*/ 933110 w 1939743"/>
                <a:gd name="connsiteY9142" fmla="*/ 1396300 h 2523383"/>
                <a:gd name="connsiteX9143" fmla="*/ 934159 w 1939743"/>
                <a:gd name="connsiteY9143" fmla="*/ 1394657 h 2523383"/>
                <a:gd name="connsiteX9144" fmla="*/ 934284 w 1939743"/>
                <a:gd name="connsiteY9144" fmla="*/ 1393453 h 2523383"/>
                <a:gd name="connsiteX9145" fmla="*/ 933932 w 1939743"/>
                <a:gd name="connsiteY9145" fmla="*/ 1392146 h 2523383"/>
                <a:gd name="connsiteX9146" fmla="*/ 932422 w 1939743"/>
                <a:gd name="connsiteY9146" fmla="*/ 1388946 h 2523383"/>
                <a:gd name="connsiteX9147" fmla="*/ 931913 w 1939743"/>
                <a:gd name="connsiteY9147" fmla="*/ 1386756 h 2523383"/>
                <a:gd name="connsiteX9148" fmla="*/ 932398 w 1939743"/>
                <a:gd name="connsiteY9148" fmla="*/ 1385715 h 2523383"/>
                <a:gd name="connsiteX9149" fmla="*/ 934339 w 1939743"/>
                <a:gd name="connsiteY9149" fmla="*/ 1385621 h 2523383"/>
                <a:gd name="connsiteX9150" fmla="*/ 933322 w 1939743"/>
                <a:gd name="connsiteY9150" fmla="*/ 1384377 h 2523383"/>
                <a:gd name="connsiteX9151" fmla="*/ 932453 w 1939743"/>
                <a:gd name="connsiteY9151" fmla="*/ 1382617 h 2523383"/>
                <a:gd name="connsiteX9152" fmla="*/ 932148 w 1939743"/>
                <a:gd name="connsiteY9152" fmla="*/ 1381514 h 2523383"/>
                <a:gd name="connsiteX9153" fmla="*/ 932195 w 1939743"/>
                <a:gd name="connsiteY9153" fmla="*/ 1379754 h 2523383"/>
                <a:gd name="connsiteX9154" fmla="*/ 933736 w 1939743"/>
                <a:gd name="connsiteY9154" fmla="*/ 1379370 h 2523383"/>
                <a:gd name="connsiteX9155" fmla="*/ 935637 w 1939743"/>
                <a:gd name="connsiteY9155" fmla="*/ 1380247 h 2523383"/>
                <a:gd name="connsiteX9156" fmla="*/ 939307 w 1939743"/>
                <a:gd name="connsiteY9156" fmla="*/ 1385300 h 2523383"/>
                <a:gd name="connsiteX9157" fmla="*/ 940769 w 1939743"/>
                <a:gd name="connsiteY9157" fmla="*/ 1386278 h 2523383"/>
                <a:gd name="connsiteX9158" fmla="*/ 943281 w 1939743"/>
                <a:gd name="connsiteY9158" fmla="*/ 1387045 h 2523383"/>
                <a:gd name="connsiteX9159" fmla="*/ 940613 w 1939743"/>
                <a:gd name="connsiteY9159" fmla="*/ 1383572 h 2523383"/>
                <a:gd name="connsiteX9160" fmla="*/ 937843 w 1939743"/>
                <a:gd name="connsiteY9160" fmla="*/ 1376233 h 2523383"/>
                <a:gd name="connsiteX9161" fmla="*/ 937499 w 1939743"/>
                <a:gd name="connsiteY9161" fmla="*/ 1373691 h 2523383"/>
                <a:gd name="connsiteX9162" fmla="*/ 937570 w 1939743"/>
                <a:gd name="connsiteY9162" fmla="*/ 1372274 h 2523383"/>
                <a:gd name="connsiteX9163" fmla="*/ 938297 w 1939743"/>
                <a:gd name="connsiteY9163" fmla="*/ 1368300 h 2523383"/>
                <a:gd name="connsiteX9164" fmla="*/ 938947 w 1939743"/>
                <a:gd name="connsiteY9164" fmla="*/ 1366673 h 2523383"/>
                <a:gd name="connsiteX9165" fmla="*/ 939784 w 1939743"/>
                <a:gd name="connsiteY9165" fmla="*/ 1365601 h 2523383"/>
                <a:gd name="connsiteX9166" fmla="*/ 942412 w 1939743"/>
                <a:gd name="connsiteY9166" fmla="*/ 1363309 h 2523383"/>
                <a:gd name="connsiteX9167" fmla="*/ 946629 w 1939743"/>
                <a:gd name="connsiteY9167" fmla="*/ 1361705 h 2523383"/>
                <a:gd name="connsiteX9168" fmla="*/ 948781 w 1939743"/>
                <a:gd name="connsiteY9168" fmla="*/ 1361494 h 2523383"/>
                <a:gd name="connsiteX9169" fmla="*/ 950963 w 1939743"/>
                <a:gd name="connsiteY9169" fmla="*/ 1362792 h 2523383"/>
                <a:gd name="connsiteX9170" fmla="*/ 952872 w 1939743"/>
                <a:gd name="connsiteY9170" fmla="*/ 1365280 h 2523383"/>
                <a:gd name="connsiteX9171" fmla="*/ 957113 w 1939743"/>
                <a:gd name="connsiteY9171" fmla="*/ 1369325 h 2523383"/>
                <a:gd name="connsiteX9172" fmla="*/ 957746 w 1939743"/>
                <a:gd name="connsiteY9172" fmla="*/ 1370976 h 2523383"/>
                <a:gd name="connsiteX9173" fmla="*/ 957676 w 1939743"/>
                <a:gd name="connsiteY9173" fmla="*/ 1371742 h 2523383"/>
                <a:gd name="connsiteX9174" fmla="*/ 956041 w 1939743"/>
                <a:gd name="connsiteY9174" fmla="*/ 1372846 h 2523383"/>
                <a:gd name="connsiteX9175" fmla="*/ 955837 w 1939743"/>
                <a:gd name="connsiteY9175" fmla="*/ 1373855 h 2523383"/>
                <a:gd name="connsiteX9176" fmla="*/ 956463 w 1939743"/>
                <a:gd name="connsiteY9176" fmla="*/ 1375412 h 2523383"/>
                <a:gd name="connsiteX9177" fmla="*/ 1351867 w 1939743"/>
                <a:gd name="connsiteY9177" fmla="*/ 1366227 h 2523383"/>
                <a:gd name="connsiteX9178" fmla="*/ 1352752 w 1939743"/>
                <a:gd name="connsiteY9178" fmla="*/ 1369865 h 2523383"/>
                <a:gd name="connsiteX9179" fmla="*/ 1353307 w 1939743"/>
                <a:gd name="connsiteY9179" fmla="*/ 1371007 h 2523383"/>
                <a:gd name="connsiteX9180" fmla="*/ 1352485 w 1939743"/>
                <a:gd name="connsiteY9180" fmla="*/ 1372728 h 2523383"/>
                <a:gd name="connsiteX9181" fmla="*/ 1349184 w 1939743"/>
                <a:gd name="connsiteY9181" fmla="*/ 1376155 h 2523383"/>
                <a:gd name="connsiteX9182" fmla="*/ 1341963 w 1939743"/>
                <a:gd name="connsiteY9182" fmla="*/ 1377547 h 2523383"/>
                <a:gd name="connsiteX9183" fmla="*/ 1338325 w 1939743"/>
                <a:gd name="connsiteY9183" fmla="*/ 1375928 h 2523383"/>
                <a:gd name="connsiteX9184" fmla="*/ 1339999 w 1939743"/>
                <a:gd name="connsiteY9184" fmla="*/ 1380833 h 2523383"/>
                <a:gd name="connsiteX9185" fmla="*/ 1340359 w 1939743"/>
                <a:gd name="connsiteY9185" fmla="*/ 1382891 h 2523383"/>
                <a:gd name="connsiteX9186" fmla="*/ 1339851 w 1939743"/>
                <a:gd name="connsiteY9186" fmla="*/ 1383759 h 2523383"/>
                <a:gd name="connsiteX9187" fmla="*/ 1338333 w 1939743"/>
                <a:gd name="connsiteY9187" fmla="*/ 1383501 h 2523383"/>
                <a:gd name="connsiteX9188" fmla="*/ 1335822 w 1939743"/>
                <a:gd name="connsiteY9188" fmla="*/ 1382116 h 2523383"/>
                <a:gd name="connsiteX9189" fmla="*/ 1334374 w 1939743"/>
                <a:gd name="connsiteY9189" fmla="*/ 1380458 h 2523383"/>
                <a:gd name="connsiteX9190" fmla="*/ 1333999 w 1939743"/>
                <a:gd name="connsiteY9190" fmla="*/ 1378525 h 2523383"/>
                <a:gd name="connsiteX9191" fmla="*/ 1333475 w 1939743"/>
                <a:gd name="connsiteY9191" fmla="*/ 1378095 h 2523383"/>
                <a:gd name="connsiteX9192" fmla="*/ 1332794 w 1939743"/>
                <a:gd name="connsiteY9192" fmla="*/ 1379175 h 2523383"/>
                <a:gd name="connsiteX9193" fmla="*/ 1332137 w 1939743"/>
                <a:gd name="connsiteY9193" fmla="*/ 1378932 h 2523383"/>
                <a:gd name="connsiteX9194" fmla="*/ 1330643 w 1939743"/>
                <a:gd name="connsiteY9194" fmla="*/ 1376045 h 2523383"/>
                <a:gd name="connsiteX9195" fmla="*/ 1329539 w 1939743"/>
                <a:gd name="connsiteY9195" fmla="*/ 1374966 h 2523383"/>
                <a:gd name="connsiteX9196" fmla="*/ 1322287 w 1939743"/>
                <a:gd name="connsiteY9196" fmla="*/ 1373245 h 2523383"/>
                <a:gd name="connsiteX9197" fmla="*/ 1321927 w 1939743"/>
                <a:gd name="connsiteY9197" fmla="*/ 1372470 h 2523383"/>
                <a:gd name="connsiteX9198" fmla="*/ 1322303 w 1939743"/>
                <a:gd name="connsiteY9198" fmla="*/ 1371132 h 2523383"/>
                <a:gd name="connsiteX9199" fmla="*/ 1323421 w 1939743"/>
                <a:gd name="connsiteY9199" fmla="*/ 1369223 h 2523383"/>
                <a:gd name="connsiteX9200" fmla="*/ 1325049 w 1939743"/>
                <a:gd name="connsiteY9200" fmla="*/ 1368582 h 2523383"/>
                <a:gd name="connsiteX9201" fmla="*/ 1329148 w 1939743"/>
                <a:gd name="connsiteY9201" fmla="*/ 1369435 h 2523383"/>
                <a:gd name="connsiteX9202" fmla="*/ 1329477 w 1939743"/>
                <a:gd name="connsiteY9202" fmla="*/ 1368942 h 2523383"/>
                <a:gd name="connsiteX9203" fmla="*/ 1329751 w 1939743"/>
                <a:gd name="connsiteY9203" fmla="*/ 1366540 h 2523383"/>
                <a:gd name="connsiteX9204" fmla="*/ 1330056 w 1939743"/>
                <a:gd name="connsiteY9204" fmla="*/ 1365593 h 2523383"/>
                <a:gd name="connsiteX9205" fmla="*/ 1332896 w 1939743"/>
                <a:gd name="connsiteY9205" fmla="*/ 1365836 h 2523383"/>
                <a:gd name="connsiteX9206" fmla="*/ 1334679 w 1939743"/>
                <a:gd name="connsiteY9206" fmla="*/ 1365319 h 2523383"/>
                <a:gd name="connsiteX9207" fmla="*/ 1335665 w 1939743"/>
                <a:gd name="connsiteY9207" fmla="*/ 1366556 h 2523383"/>
                <a:gd name="connsiteX9208" fmla="*/ 1336635 w 1939743"/>
                <a:gd name="connsiteY9208" fmla="*/ 1369427 h 2523383"/>
                <a:gd name="connsiteX9209" fmla="*/ 1338012 w 1939743"/>
                <a:gd name="connsiteY9209" fmla="*/ 1368903 h 2523383"/>
                <a:gd name="connsiteX9210" fmla="*/ 1340007 w 1939743"/>
                <a:gd name="connsiteY9210" fmla="*/ 1369317 h 2523383"/>
                <a:gd name="connsiteX9211" fmla="*/ 1342229 w 1939743"/>
                <a:gd name="connsiteY9211" fmla="*/ 1368269 h 2523383"/>
                <a:gd name="connsiteX9212" fmla="*/ 1345632 w 1939743"/>
                <a:gd name="connsiteY9212" fmla="*/ 1365718 h 2523383"/>
                <a:gd name="connsiteX9213" fmla="*/ 1348284 w 1939743"/>
                <a:gd name="connsiteY9213" fmla="*/ 1364772 h 2523383"/>
                <a:gd name="connsiteX9214" fmla="*/ 1351867 w 1939743"/>
                <a:gd name="connsiteY9214" fmla="*/ 1366227 h 2523383"/>
                <a:gd name="connsiteX9215" fmla="*/ 1382645 w 1939743"/>
                <a:gd name="connsiteY9215" fmla="*/ 1370851 h 2523383"/>
                <a:gd name="connsiteX9216" fmla="*/ 1383771 w 1939743"/>
                <a:gd name="connsiteY9216" fmla="*/ 1374011 h 2523383"/>
                <a:gd name="connsiteX9217" fmla="*/ 1383959 w 1939743"/>
                <a:gd name="connsiteY9217" fmla="*/ 1375646 h 2523383"/>
                <a:gd name="connsiteX9218" fmla="*/ 1382402 w 1939743"/>
                <a:gd name="connsiteY9218" fmla="*/ 1377571 h 2523383"/>
                <a:gd name="connsiteX9219" fmla="*/ 1376535 w 1939743"/>
                <a:gd name="connsiteY9219" fmla="*/ 1381131 h 2523383"/>
                <a:gd name="connsiteX9220" fmla="*/ 1372959 w 1939743"/>
                <a:gd name="connsiteY9220" fmla="*/ 1384221 h 2523383"/>
                <a:gd name="connsiteX9221" fmla="*/ 1371152 w 1939743"/>
                <a:gd name="connsiteY9221" fmla="*/ 1384909 h 2523383"/>
                <a:gd name="connsiteX9222" fmla="*/ 1368743 w 1939743"/>
                <a:gd name="connsiteY9222" fmla="*/ 1384221 h 2523383"/>
                <a:gd name="connsiteX9223" fmla="*/ 1365817 w 1939743"/>
                <a:gd name="connsiteY9223" fmla="*/ 1385652 h 2523383"/>
                <a:gd name="connsiteX9224" fmla="*/ 1364659 w 1939743"/>
                <a:gd name="connsiteY9224" fmla="*/ 1385465 h 2523383"/>
                <a:gd name="connsiteX9225" fmla="*/ 1365957 w 1939743"/>
                <a:gd name="connsiteY9225" fmla="*/ 1382938 h 2523383"/>
                <a:gd name="connsiteX9226" fmla="*/ 1370581 w 1939743"/>
                <a:gd name="connsiteY9226" fmla="*/ 1375662 h 2523383"/>
                <a:gd name="connsiteX9227" fmla="*/ 1374462 w 1939743"/>
                <a:gd name="connsiteY9227" fmla="*/ 1374919 h 2523383"/>
                <a:gd name="connsiteX9228" fmla="*/ 1375729 w 1939743"/>
                <a:gd name="connsiteY9228" fmla="*/ 1373393 h 2523383"/>
                <a:gd name="connsiteX9229" fmla="*/ 1376801 w 1939743"/>
                <a:gd name="connsiteY9229" fmla="*/ 1373886 h 2523383"/>
                <a:gd name="connsiteX9230" fmla="*/ 1377419 w 1939743"/>
                <a:gd name="connsiteY9230" fmla="*/ 1372619 h 2523383"/>
                <a:gd name="connsiteX9231" fmla="*/ 1377528 w 1939743"/>
                <a:gd name="connsiteY9231" fmla="*/ 1370741 h 2523383"/>
                <a:gd name="connsiteX9232" fmla="*/ 1378882 w 1939743"/>
                <a:gd name="connsiteY9232" fmla="*/ 1369302 h 2523383"/>
                <a:gd name="connsiteX9233" fmla="*/ 1380102 w 1939743"/>
                <a:gd name="connsiteY9233" fmla="*/ 1369317 h 2523383"/>
                <a:gd name="connsiteX9234" fmla="*/ 1382645 w 1939743"/>
                <a:gd name="connsiteY9234" fmla="*/ 1370851 h 2523383"/>
                <a:gd name="connsiteX9235" fmla="*/ 1604721 w 1939743"/>
                <a:gd name="connsiteY9235" fmla="*/ 1381819 h 2523383"/>
                <a:gd name="connsiteX9236" fmla="*/ 1604157 w 1939743"/>
                <a:gd name="connsiteY9236" fmla="*/ 1382195 h 2523383"/>
                <a:gd name="connsiteX9237" fmla="*/ 1598407 w 1939743"/>
                <a:gd name="connsiteY9237" fmla="*/ 1379339 h 2523383"/>
                <a:gd name="connsiteX9238" fmla="*/ 1597985 w 1939743"/>
                <a:gd name="connsiteY9238" fmla="*/ 1377055 h 2523383"/>
                <a:gd name="connsiteX9239" fmla="*/ 1600801 w 1939743"/>
                <a:gd name="connsiteY9239" fmla="*/ 1374512 h 2523383"/>
                <a:gd name="connsiteX9240" fmla="*/ 1603086 w 1939743"/>
                <a:gd name="connsiteY9240" fmla="*/ 1373143 h 2523383"/>
                <a:gd name="connsiteX9241" fmla="*/ 1604846 w 1939743"/>
                <a:gd name="connsiteY9241" fmla="*/ 1372947 h 2523383"/>
                <a:gd name="connsiteX9242" fmla="*/ 1606598 w 1939743"/>
                <a:gd name="connsiteY9242" fmla="*/ 1373378 h 2523383"/>
                <a:gd name="connsiteX9243" fmla="*/ 1608234 w 1939743"/>
                <a:gd name="connsiteY9243" fmla="*/ 1376124 h 2523383"/>
                <a:gd name="connsiteX9244" fmla="*/ 1606254 w 1939743"/>
                <a:gd name="connsiteY9244" fmla="*/ 1378627 h 2523383"/>
                <a:gd name="connsiteX9245" fmla="*/ 1604721 w 1939743"/>
                <a:gd name="connsiteY9245" fmla="*/ 1381819 h 2523383"/>
                <a:gd name="connsiteX9246" fmla="*/ 42997 w 1939743"/>
                <a:gd name="connsiteY9246" fmla="*/ 1379558 h 2523383"/>
                <a:gd name="connsiteX9247" fmla="*/ 41190 w 1939743"/>
                <a:gd name="connsiteY9247" fmla="*/ 1381913 h 2523383"/>
                <a:gd name="connsiteX9248" fmla="*/ 38303 w 1939743"/>
                <a:gd name="connsiteY9248" fmla="*/ 1379456 h 2523383"/>
                <a:gd name="connsiteX9249" fmla="*/ 37552 w 1939743"/>
                <a:gd name="connsiteY9249" fmla="*/ 1378236 h 2523383"/>
                <a:gd name="connsiteX9250" fmla="*/ 40884 w 1939743"/>
                <a:gd name="connsiteY9250" fmla="*/ 1374974 h 2523383"/>
                <a:gd name="connsiteX9251" fmla="*/ 42356 w 1939743"/>
                <a:gd name="connsiteY9251" fmla="*/ 1375099 h 2523383"/>
                <a:gd name="connsiteX9252" fmla="*/ 45453 w 1939743"/>
                <a:gd name="connsiteY9252" fmla="*/ 1377039 h 2523383"/>
                <a:gd name="connsiteX9253" fmla="*/ 46612 w 1939743"/>
                <a:gd name="connsiteY9253" fmla="*/ 1378752 h 2523383"/>
                <a:gd name="connsiteX9254" fmla="*/ 42997 w 1939743"/>
                <a:gd name="connsiteY9254" fmla="*/ 1379558 h 2523383"/>
                <a:gd name="connsiteX9255" fmla="*/ 998749 w 1939743"/>
                <a:gd name="connsiteY9255" fmla="*/ 1379762 h 2523383"/>
                <a:gd name="connsiteX9256" fmla="*/ 1001667 w 1939743"/>
                <a:gd name="connsiteY9256" fmla="*/ 1383970 h 2523383"/>
                <a:gd name="connsiteX9257" fmla="*/ 1001644 w 1939743"/>
                <a:gd name="connsiteY9257" fmla="*/ 1386012 h 2523383"/>
                <a:gd name="connsiteX9258" fmla="*/ 1001268 w 1939743"/>
                <a:gd name="connsiteY9258" fmla="*/ 1389408 h 2523383"/>
                <a:gd name="connsiteX9259" fmla="*/ 1000431 w 1939743"/>
                <a:gd name="connsiteY9259" fmla="*/ 1391982 h 2523383"/>
                <a:gd name="connsiteX9260" fmla="*/ 999140 w 1939743"/>
                <a:gd name="connsiteY9260" fmla="*/ 1393750 h 2523383"/>
                <a:gd name="connsiteX9261" fmla="*/ 997333 w 1939743"/>
                <a:gd name="connsiteY9261" fmla="*/ 1394634 h 2523383"/>
                <a:gd name="connsiteX9262" fmla="*/ 995009 w 1939743"/>
                <a:gd name="connsiteY9262" fmla="*/ 1394642 h 2523383"/>
                <a:gd name="connsiteX9263" fmla="*/ 994008 w 1939743"/>
                <a:gd name="connsiteY9263" fmla="*/ 1393906 h 2523383"/>
                <a:gd name="connsiteX9264" fmla="*/ 994759 w 1939743"/>
                <a:gd name="connsiteY9264" fmla="*/ 1391293 h 2523383"/>
                <a:gd name="connsiteX9265" fmla="*/ 995322 w 1939743"/>
                <a:gd name="connsiteY9265" fmla="*/ 1390519 h 2523383"/>
                <a:gd name="connsiteX9266" fmla="*/ 995416 w 1939743"/>
                <a:gd name="connsiteY9266" fmla="*/ 1388211 h 2523383"/>
                <a:gd name="connsiteX9267" fmla="*/ 995041 w 1939743"/>
                <a:gd name="connsiteY9267" fmla="*/ 1384377 h 2523383"/>
                <a:gd name="connsiteX9268" fmla="*/ 994571 w 1939743"/>
                <a:gd name="connsiteY9268" fmla="*/ 1382015 h 2523383"/>
                <a:gd name="connsiteX9269" fmla="*/ 993265 w 1939743"/>
                <a:gd name="connsiteY9269" fmla="*/ 1380661 h 2523383"/>
                <a:gd name="connsiteX9270" fmla="*/ 992326 w 1939743"/>
                <a:gd name="connsiteY9270" fmla="*/ 1380606 h 2523383"/>
                <a:gd name="connsiteX9271" fmla="*/ 992068 w 1939743"/>
                <a:gd name="connsiteY9271" fmla="*/ 1381858 h 2523383"/>
                <a:gd name="connsiteX9272" fmla="*/ 992498 w 1939743"/>
                <a:gd name="connsiteY9272" fmla="*/ 1384416 h 2523383"/>
                <a:gd name="connsiteX9273" fmla="*/ 992201 w 1939743"/>
                <a:gd name="connsiteY9273" fmla="*/ 1387718 h 2523383"/>
                <a:gd name="connsiteX9274" fmla="*/ 991184 w 1939743"/>
                <a:gd name="connsiteY9274" fmla="*/ 1391763 h 2523383"/>
                <a:gd name="connsiteX9275" fmla="*/ 990409 w 1939743"/>
                <a:gd name="connsiteY9275" fmla="*/ 1393664 h 2523383"/>
                <a:gd name="connsiteX9276" fmla="*/ 989032 w 1939743"/>
                <a:gd name="connsiteY9276" fmla="*/ 1392701 h 2523383"/>
                <a:gd name="connsiteX9277" fmla="*/ 988383 w 1939743"/>
                <a:gd name="connsiteY9277" fmla="*/ 1391160 h 2523383"/>
                <a:gd name="connsiteX9278" fmla="*/ 988555 w 1939743"/>
                <a:gd name="connsiteY9278" fmla="*/ 1388618 h 2523383"/>
                <a:gd name="connsiteX9279" fmla="*/ 988187 w 1939743"/>
                <a:gd name="connsiteY9279" fmla="*/ 1386310 h 2523383"/>
                <a:gd name="connsiteX9280" fmla="*/ 988532 w 1939743"/>
                <a:gd name="connsiteY9280" fmla="*/ 1383861 h 2523383"/>
                <a:gd name="connsiteX9281" fmla="*/ 989470 w 1939743"/>
                <a:gd name="connsiteY9281" fmla="*/ 1380207 h 2523383"/>
                <a:gd name="connsiteX9282" fmla="*/ 990792 w 1939743"/>
                <a:gd name="connsiteY9282" fmla="*/ 1377759 h 2523383"/>
                <a:gd name="connsiteX9283" fmla="*/ 992506 w 1939743"/>
                <a:gd name="connsiteY9283" fmla="*/ 1376515 h 2523383"/>
                <a:gd name="connsiteX9284" fmla="*/ 994509 w 1939743"/>
                <a:gd name="connsiteY9284" fmla="*/ 1376601 h 2523383"/>
                <a:gd name="connsiteX9285" fmla="*/ 996793 w 1939743"/>
                <a:gd name="connsiteY9285" fmla="*/ 1378017 h 2523383"/>
                <a:gd name="connsiteX9286" fmla="*/ 998749 w 1939743"/>
                <a:gd name="connsiteY9286" fmla="*/ 1379762 h 2523383"/>
                <a:gd name="connsiteX9287" fmla="*/ 874513 w 1939743"/>
                <a:gd name="connsiteY9287" fmla="*/ 1390816 h 2523383"/>
                <a:gd name="connsiteX9288" fmla="*/ 872721 w 1939743"/>
                <a:gd name="connsiteY9288" fmla="*/ 1391348 h 2523383"/>
                <a:gd name="connsiteX9289" fmla="*/ 872393 w 1939743"/>
                <a:gd name="connsiteY9289" fmla="*/ 1391215 h 2523383"/>
                <a:gd name="connsiteX9290" fmla="*/ 872549 w 1939743"/>
                <a:gd name="connsiteY9290" fmla="*/ 1389517 h 2523383"/>
                <a:gd name="connsiteX9291" fmla="*/ 872416 w 1939743"/>
                <a:gd name="connsiteY9291" fmla="*/ 1388665 h 2523383"/>
                <a:gd name="connsiteX9292" fmla="*/ 871931 w 1939743"/>
                <a:gd name="connsiteY9292" fmla="*/ 1388054 h 2523383"/>
                <a:gd name="connsiteX9293" fmla="*/ 873511 w 1939743"/>
                <a:gd name="connsiteY9293" fmla="*/ 1386701 h 2523383"/>
                <a:gd name="connsiteX9294" fmla="*/ 873738 w 1939743"/>
                <a:gd name="connsiteY9294" fmla="*/ 1385645 h 2523383"/>
                <a:gd name="connsiteX9295" fmla="*/ 873238 w 1939743"/>
                <a:gd name="connsiteY9295" fmla="*/ 1384831 h 2523383"/>
                <a:gd name="connsiteX9296" fmla="*/ 871078 w 1939743"/>
                <a:gd name="connsiteY9296" fmla="*/ 1383290 h 2523383"/>
                <a:gd name="connsiteX9297" fmla="*/ 870460 w 1939743"/>
                <a:gd name="connsiteY9297" fmla="*/ 1381890 h 2523383"/>
                <a:gd name="connsiteX9298" fmla="*/ 870578 w 1939743"/>
                <a:gd name="connsiteY9298" fmla="*/ 1380661 h 2523383"/>
                <a:gd name="connsiteX9299" fmla="*/ 871423 w 1939743"/>
                <a:gd name="connsiteY9299" fmla="*/ 1379605 h 2523383"/>
                <a:gd name="connsiteX9300" fmla="*/ 872917 w 1939743"/>
                <a:gd name="connsiteY9300" fmla="*/ 1379769 h 2523383"/>
                <a:gd name="connsiteX9301" fmla="*/ 876132 w 1939743"/>
                <a:gd name="connsiteY9301" fmla="*/ 1381827 h 2523383"/>
                <a:gd name="connsiteX9302" fmla="*/ 877603 w 1939743"/>
                <a:gd name="connsiteY9302" fmla="*/ 1384667 h 2523383"/>
                <a:gd name="connsiteX9303" fmla="*/ 878276 w 1939743"/>
                <a:gd name="connsiteY9303" fmla="*/ 1386771 h 2523383"/>
                <a:gd name="connsiteX9304" fmla="*/ 877212 w 1939743"/>
                <a:gd name="connsiteY9304" fmla="*/ 1387084 h 2523383"/>
                <a:gd name="connsiteX9305" fmla="*/ 876375 w 1939743"/>
                <a:gd name="connsiteY9305" fmla="*/ 1387929 h 2523383"/>
                <a:gd name="connsiteX9306" fmla="*/ 875499 w 1939743"/>
                <a:gd name="connsiteY9306" fmla="*/ 1389721 h 2523383"/>
                <a:gd name="connsiteX9307" fmla="*/ 874513 w 1939743"/>
                <a:gd name="connsiteY9307" fmla="*/ 1390816 h 2523383"/>
                <a:gd name="connsiteX9308" fmla="*/ 1405341 w 1939743"/>
                <a:gd name="connsiteY9308" fmla="*/ 1406518 h 2523383"/>
                <a:gd name="connsiteX9309" fmla="*/ 1402571 w 1939743"/>
                <a:gd name="connsiteY9309" fmla="*/ 1407230 h 2523383"/>
                <a:gd name="connsiteX9310" fmla="*/ 1400521 w 1939743"/>
                <a:gd name="connsiteY9310" fmla="*/ 1406862 h 2523383"/>
                <a:gd name="connsiteX9311" fmla="*/ 1399191 w 1939743"/>
                <a:gd name="connsiteY9311" fmla="*/ 1405407 h 2523383"/>
                <a:gd name="connsiteX9312" fmla="*/ 1398174 w 1939743"/>
                <a:gd name="connsiteY9312" fmla="*/ 1403435 h 2523383"/>
                <a:gd name="connsiteX9313" fmla="*/ 1396915 w 1939743"/>
                <a:gd name="connsiteY9313" fmla="*/ 1398460 h 2523383"/>
                <a:gd name="connsiteX9314" fmla="*/ 1397384 w 1939743"/>
                <a:gd name="connsiteY9314" fmla="*/ 1396136 h 2523383"/>
                <a:gd name="connsiteX9315" fmla="*/ 1397533 w 1939743"/>
                <a:gd name="connsiteY9315" fmla="*/ 1391958 h 2523383"/>
                <a:gd name="connsiteX9316" fmla="*/ 1397760 w 1939743"/>
                <a:gd name="connsiteY9316" fmla="*/ 1390386 h 2523383"/>
                <a:gd name="connsiteX9317" fmla="*/ 1398253 w 1939743"/>
                <a:gd name="connsiteY9317" fmla="*/ 1389603 h 2523383"/>
                <a:gd name="connsiteX9318" fmla="*/ 1401132 w 1939743"/>
                <a:gd name="connsiteY9318" fmla="*/ 1388125 h 2523383"/>
                <a:gd name="connsiteX9319" fmla="*/ 1402853 w 1939743"/>
                <a:gd name="connsiteY9319" fmla="*/ 1388289 h 2523383"/>
                <a:gd name="connsiteX9320" fmla="*/ 1405380 w 1939743"/>
                <a:gd name="connsiteY9320" fmla="*/ 1389893 h 2523383"/>
                <a:gd name="connsiteX9321" fmla="*/ 1410833 w 1939743"/>
                <a:gd name="connsiteY9321" fmla="*/ 1390378 h 2523383"/>
                <a:gd name="connsiteX9322" fmla="*/ 1412186 w 1939743"/>
                <a:gd name="connsiteY9322" fmla="*/ 1391849 h 2523383"/>
                <a:gd name="connsiteX9323" fmla="*/ 1412515 w 1939743"/>
                <a:gd name="connsiteY9323" fmla="*/ 1392741 h 2523383"/>
                <a:gd name="connsiteX9324" fmla="*/ 1412491 w 1939743"/>
                <a:gd name="connsiteY9324" fmla="*/ 1393836 h 2523383"/>
                <a:gd name="connsiteX9325" fmla="*/ 1412108 w 1939743"/>
                <a:gd name="connsiteY9325" fmla="*/ 1395135 h 2523383"/>
                <a:gd name="connsiteX9326" fmla="*/ 1409409 w 1939743"/>
                <a:gd name="connsiteY9326" fmla="*/ 1398913 h 2523383"/>
                <a:gd name="connsiteX9327" fmla="*/ 1408110 w 1939743"/>
                <a:gd name="connsiteY9327" fmla="*/ 1401511 h 2523383"/>
                <a:gd name="connsiteX9328" fmla="*/ 1407187 w 1939743"/>
                <a:gd name="connsiteY9328" fmla="*/ 1404609 h 2523383"/>
                <a:gd name="connsiteX9329" fmla="*/ 1405341 w 1939743"/>
                <a:gd name="connsiteY9329" fmla="*/ 1406518 h 2523383"/>
                <a:gd name="connsiteX9330" fmla="*/ 1115420 w 1939743"/>
                <a:gd name="connsiteY9330" fmla="*/ 1389439 h 2523383"/>
                <a:gd name="connsiteX9331" fmla="*/ 1115913 w 1939743"/>
                <a:gd name="connsiteY9331" fmla="*/ 1393304 h 2523383"/>
                <a:gd name="connsiteX9332" fmla="*/ 1113941 w 1939743"/>
                <a:gd name="connsiteY9332" fmla="*/ 1398530 h 2523383"/>
                <a:gd name="connsiteX9333" fmla="*/ 1113323 w 1939743"/>
                <a:gd name="connsiteY9333" fmla="*/ 1399469 h 2523383"/>
                <a:gd name="connsiteX9334" fmla="*/ 1112556 w 1939743"/>
                <a:gd name="connsiteY9334" fmla="*/ 1399813 h 2523383"/>
                <a:gd name="connsiteX9335" fmla="*/ 1111813 w 1939743"/>
                <a:gd name="connsiteY9335" fmla="*/ 1399171 h 2523383"/>
                <a:gd name="connsiteX9336" fmla="*/ 1109599 w 1939743"/>
                <a:gd name="connsiteY9336" fmla="*/ 1395072 h 2523383"/>
                <a:gd name="connsiteX9337" fmla="*/ 1108997 w 1939743"/>
                <a:gd name="connsiteY9337" fmla="*/ 1392506 h 2523383"/>
                <a:gd name="connsiteX9338" fmla="*/ 1109810 w 1939743"/>
                <a:gd name="connsiteY9338" fmla="*/ 1391223 h 2523383"/>
                <a:gd name="connsiteX9339" fmla="*/ 1111524 w 1939743"/>
                <a:gd name="connsiteY9339" fmla="*/ 1389619 h 2523383"/>
                <a:gd name="connsiteX9340" fmla="*/ 1112736 w 1939743"/>
                <a:gd name="connsiteY9340" fmla="*/ 1388837 h 2523383"/>
                <a:gd name="connsiteX9341" fmla="*/ 1114254 w 1939743"/>
                <a:gd name="connsiteY9341" fmla="*/ 1389510 h 2523383"/>
                <a:gd name="connsiteX9342" fmla="*/ 1114786 w 1939743"/>
                <a:gd name="connsiteY9342" fmla="*/ 1388375 h 2523383"/>
                <a:gd name="connsiteX9343" fmla="*/ 1115420 w 1939743"/>
                <a:gd name="connsiteY9343" fmla="*/ 1389439 h 2523383"/>
                <a:gd name="connsiteX9344" fmla="*/ 1356702 w 1939743"/>
                <a:gd name="connsiteY9344" fmla="*/ 1424770 h 2523383"/>
                <a:gd name="connsiteX9345" fmla="*/ 1355185 w 1939743"/>
                <a:gd name="connsiteY9345" fmla="*/ 1425176 h 2523383"/>
                <a:gd name="connsiteX9346" fmla="*/ 1353393 w 1939743"/>
                <a:gd name="connsiteY9346" fmla="*/ 1424026 h 2523383"/>
                <a:gd name="connsiteX9347" fmla="*/ 1352752 w 1939743"/>
                <a:gd name="connsiteY9347" fmla="*/ 1422055 h 2523383"/>
                <a:gd name="connsiteX9348" fmla="*/ 1352415 w 1939743"/>
                <a:gd name="connsiteY9348" fmla="*/ 1420052 h 2523383"/>
                <a:gd name="connsiteX9349" fmla="*/ 1352736 w 1939743"/>
                <a:gd name="connsiteY9349" fmla="*/ 1419019 h 2523383"/>
                <a:gd name="connsiteX9350" fmla="*/ 1353542 w 1939743"/>
                <a:gd name="connsiteY9350" fmla="*/ 1418041 h 2523383"/>
                <a:gd name="connsiteX9351" fmla="*/ 1354629 w 1939743"/>
                <a:gd name="connsiteY9351" fmla="*/ 1415812 h 2523383"/>
                <a:gd name="connsiteX9352" fmla="*/ 1356006 w 1939743"/>
                <a:gd name="connsiteY9352" fmla="*/ 1412323 h 2523383"/>
                <a:gd name="connsiteX9353" fmla="*/ 1358150 w 1939743"/>
                <a:gd name="connsiteY9353" fmla="*/ 1409976 h 2523383"/>
                <a:gd name="connsiteX9354" fmla="*/ 1362859 w 1939743"/>
                <a:gd name="connsiteY9354" fmla="*/ 1407801 h 2523383"/>
                <a:gd name="connsiteX9355" fmla="*/ 1363524 w 1939743"/>
                <a:gd name="connsiteY9355" fmla="*/ 1407026 h 2523383"/>
                <a:gd name="connsiteX9356" fmla="*/ 1365629 w 1939743"/>
                <a:gd name="connsiteY9356" fmla="*/ 1400869 h 2523383"/>
                <a:gd name="connsiteX9357" fmla="*/ 1366341 w 1939743"/>
                <a:gd name="connsiteY9357" fmla="*/ 1399813 h 2523383"/>
                <a:gd name="connsiteX9358" fmla="*/ 1368750 w 1939743"/>
                <a:gd name="connsiteY9358" fmla="*/ 1399187 h 2523383"/>
                <a:gd name="connsiteX9359" fmla="*/ 1369009 w 1939743"/>
                <a:gd name="connsiteY9359" fmla="*/ 1398389 h 2523383"/>
                <a:gd name="connsiteX9360" fmla="*/ 1368156 w 1939743"/>
                <a:gd name="connsiteY9360" fmla="*/ 1396863 h 2523383"/>
                <a:gd name="connsiteX9361" fmla="*/ 1368156 w 1939743"/>
                <a:gd name="connsiteY9361" fmla="*/ 1395291 h 2523383"/>
                <a:gd name="connsiteX9362" fmla="*/ 1369009 w 1939743"/>
                <a:gd name="connsiteY9362" fmla="*/ 1393664 h 2523383"/>
                <a:gd name="connsiteX9363" fmla="*/ 1370182 w 1939743"/>
                <a:gd name="connsiteY9363" fmla="*/ 1392459 h 2523383"/>
                <a:gd name="connsiteX9364" fmla="*/ 1373225 w 1939743"/>
                <a:gd name="connsiteY9364" fmla="*/ 1391278 h 2523383"/>
                <a:gd name="connsiteX9365" fmla="*/ 1375979 w 1939743"/>
                <a:gd name="connsiteY9365" fmla="*/ 1391497 h 2523383"/>
                <a:gd name="connsiteX9366" fmla="*/ 1376683 w 1939743"/>
                <a:gd name="connsiteY9366" fmla="*/ 1391950 h 2523383"/>
                <a:gd name="connsiteX9367" fmla="*/ 1377301 w 1939743"/>
                <a:gd name="connsiteY9367" fmla="*/ 1393038 h 2523383"/>
                <a:gd name="connsiteX9368" fmla="*/ 1378146 w 1939743"/>
                <a:gd name="connsiteY9368" fmla="*/ 1395940 h 2523383"/>
                <a:gd name="connsiteX9369" fmla="*/ 1378256 w 1939743"/>
                <a:gd name="connsiteY9369" fmla="*/ 1396597 h 2523383"/>
                <a:gd name="connsiteX9370" fmla="*/ 1376981 w 1939743"/>
                <a:gd name="connsiteY9370" fmla="*/ 1399156 h 2523383"/>
                <a:gd name="connsiteX9371" fmla="*/ 1373640 w 1939743"/>
                <a:gd name="connsiteY9371" fmla="*/ 1403083 h 2523383"/>
                <a:gd name="connsiteX9372" fmla="*/ 1371575 w 1939743"/>
                <a:gd name="connsiteY9372" fmla="*/ 1406361 h 2523383"/>
                <a:gd name="connsiteX9373" fmla="*/ 1371160 w 1939743"/>
                <a:gd name="connsiteY9373" fmla="*/ 1407433 h 2523383"/>
                <a:gd name="connsiteX9374" fmla="*/ 1370972 w 1939743"/>
                <a:gd name="connsiteY9374" fmla="*/ 1408810 h 2523383"/>
                <a:gd name="connsiteX9375" fmla="*/ 1370198 w 1939743"/>
                <a:gd name="connsiteY9375" fmla="*/ 1410484 h 2523383"/>
                <a:gd name="connsiteX9376" fmla="*/ 1367788 w 1939743"/>
                <a:gd name="connsiteY9376" fmla="*/ 1414498 h 2523383"/>
                <a:gd name="connsiteX9377" fmla="*/ 1366161 w 1939743"/>
                <a:gd name="connsiteY9377" fmla="*/ 1418362 h 2523383"/>
                <a:gd name="connsiteX9378" fmla="*/ 1364549 w 1939743"/>
                <a:gd name="connsiteY9378" fmla="*/ 1420482 h 2523383"/>
                <a:gd name="connsiteX9379" fmla="*/ 1360137 w 1939743"/>
                <a:gd name="connsiteY9379" fmla="*/ 1422477 h 2523383"/>
                <a:gd name="connsiteX9380" fmla="*/ 1356702 w 1939743"/>
                <a:gd name="connsiteY9380" fmla="*/ 1424770 h 2523383"/>
                <a:gd name="connsiteX9381" fmla="*/ 1108989 w 1939743"/>
                <a:gd name="connsiteY9381" fmla="*/ 1401737 h 2523383"/>
                <a:gd name="connsiteX9382" fmla="*/ 1107190 w 1939743"/>
                <a:gd name="connsiteY9382" fmla="*/ 1402457 h 2523383"/>
                <a:gd name="connsiteX9383" fmla="*/ 1106063 w 1939743"/>
                <a:gd name="connsiteY9383" fmla="*/ 1399891 h 2523383"/>
                <a:gd name="connsiteX9384" fmla="*/ 1105148 w 1939743"/>
                <a:gd name="connsiteY9384" fmla="*/ 1399359 h 2523383"/>
                <a:gd name="connsiteX9385" fmla="*/ 1104741 w 1939743"/>
                <a:gd name="connsiteY9385" fmla="*/ 1397646 h 2523383"/>
                <a:gd name="connsiteX9386" fmla="*/ 1102855 w 1939743"/>
                <a:gd name="connsiteY9386" fmla="*/ 1397309 h 2523383"/>
                <a:gd name="connsiteX9387" fmla="*/ 1102988 w 1939743"/>
                <a:gd name="connsiteY9387" fmla="*/ 1394610 h 2523383"/>
                <a:gd name="connsiteX9388" fmla="*/ 1103497 w 1939743"/>
                <a:gd name="connsiteY9388" fmla="*/ 1393288 h 2523383"/>
                <a:gd name="connsiteX9389" fmla="*/ 1105249 w 1939743"/>
                <a:gd name="connsiteY9389" fmla="*/ 1392240 h 2523383"/>
                <a:gd name="connsiteX9390" fmla="*/ 1106634 w 1939743"/>
                <a:gd name="connsiteY9390" fmla="*/ 1392639 h 2523383"/>
                <a:gd name="connsiteX9391" fmla="*/ 1107948 w 1939743"/>
                <a:gd name="connsiteY9391" fmla="*/ 1395322 h 2523383"/>
                <a:gd name="connsiteX9392" fmla="*/ 1108590 w 1939743"/>
                <a:gd name="connsiteY9392" fmla="*/ 1397442 h 2523383"/>
                <a:gd name="connsiteX9393" fmla="*/ 1109145 w 1939743"/>
                <a:gd name="connsiteY9393" fmla="*/ 1400157 h 2523383"/>
                <a:gd name="connsiteX9394" fmla="*/ 1108989 w 1939743"/>
                <a:gd name="connsiteY9394" fmla="*/ 1401737 h 2523383"/>
                <a:gd name="connsiteX9395" fmla="*/ 900361 w 1939743"/>
                <a:gd name="connsiteY9395" fmla="*/ 1414513 h 2523383"/>
                <a:gd name="connsiteX9396" fmla="*/ 899845 w 1939743"/>
                <a:gd name="connsiteY9396" fmla="*/ 1418159 h 2523383"/>
                <a:gd name="connsiteX9397" fmla="*/ 897138 w 1939743"/>
                <a:gd name="connsiteY9397" fmla="*/ 1417181 h 2523383"/>
                <a:gd name="connsiteX9398" fmla="*/ 895941 w 1939743"/>
                <a:gd name="connsiteY9398" fmla="*/ 1415867 h 2523383"/>
                <a:gd name="connsiteX9399" fmla="*/ 894924 w 1939743"/>
                <a:gd name="connsiteY9399" fmla="*/ 1412870 h 2523383"/>
                <a:gd name="connsiteX9400" fmla="*/ 894807 w 1939743"/>
                <a:gd name="connsiteY9400" fmla="*/ 1412111 h 2523383"/>
                <a:gd name="connsiteX9401" fmla="*/ 895034 w 1939743"/>
                <a:gd name="connsiteY9401" fmla="*/ 1410961 h 2523383"/>
                <a:gd name="connsiteX9402" fmla="*/ 896137 w 1939743"/>
                <a:gd name="connsiteY9402" fmla="*/ 1408348 h 2523383"/>
                <a:gd name="connsiteX9403" fmla="*/ 896880 w 1939743"/>
                <a:gd name="connsiteY9403" fmla="*/ 1407394 h 2523383"/>
                <a:gd name="connsiteX9404" fmla="*/ 898648 w 1939743"/>
                <a:gd name="connsiteY9404" fmla="*/ 1408505 h 2523383"/>
                <a:gd name="connsiteX9405" fmla="*/ 899470 w 1939743"/>
                <a:gd name="connsiteY9405" fmla="*/ 1410038 h 2523383"/>
                <a:gd name="connsiteX9406" fmla="*/ 900119 w 1939743"/>
                <a:gd name="connsiteY9406" fmla="*/ 1412463 h 2523383"/>
                <a:gd name="connsiteX9407" fmla="*/ 900361 w 1939743"/>
                <a:gd name="connsiteY9407" fmla="*/ 1414513 h 2523383"/>
                <a:gd name="connsiteX9408" fmla="*/ 895472 w 1939743"/>
                <a:gd name="connsiteY9408" fmla="*/ 1427125 h 2523383"/>
                <a:gd name="connsiteX9409" fmla="*/ 894776 w 1939743"/>
                <a:gd name="connsiteY9409" fmla="*/ 1429049 h 2523383"/>
                <a:gd name="connsiteX9410" fmla="*/ 893915 w 1939743"/>
                <a:gd name="connsiteY9410" fmla="*/ 1429589 h 2523383"/>
                <a:gd name="connsiteX9411" fmla="*/ 892209 w 1939743"/>
                <a:gd name="connsiteY9411" fmla="*/ 1431842 h 2523383"/>
                <a:gd name="connsiteX9412" fmla="*/ 891513 w 1939743"/>
                <a:gd name="connsiteY9412" fmla="*/ 1432147 h 2523383"/>
                <a:gd name="connsiteX9413" fmla="*/ 890520 w 1939743"/>
                <a:gd name="connsiteY9413" fmla="*/ 1430716 h 2523383"/>
                <a:gd name="connsiteX9414" fmla="*/ 889682 w 1939743"/>
                <a:gd name="connsiteY9414" fmla="*/ 1428376 h 2523383"/>
                <a:gd name="connsiteX9415" fmla="*/ 889330 w 1939743"/>
                <a:gd name="connsiteY9415" fmla="*/ 1428009 h 2523383"/>
                <a:gd name="connsiteX9416" fmla="*/ 888798 w 1939743"/>
                <a:gd name="connsiteY9416" fmla="*/ 1428103 h 2523383"/>
                <a:gd name="connsiteX9417" fmla="*/ 887648 w 1939743"/>
                <a:gd name="connsiteY9417" fmla="*/ 1429589 h 2523383"/>
                <a:gd name="connsiteX9418" fmla="*/ 887140 w 1939743"/>
                <a:gd name="connsiteY9418" fmla="*/ 1429565 h 2523383"/>
                <a:gd name="connsiteX9419" fmla="*/ 886717 w 1939743"/>
                <a:gd name="connsiteY9419" fmla="*/ 1428564 h 2523383"/>
                <a:gd name="connsiteX9420" fmla="*/ 886514 w 1939743"/>
                <a:gd name="connsiteY9420" fmla="*/ 1426569 h 2523383"/>
                <a:gd name="connsiteX9421" fmla="*/ 886530 w 1939743"/>
                <a:gd name="connsiteY9421" fmla="*/ 1423565 h 2523383"/>
                <a:gd name="connsiteX9422" fmla="*/ 887069 w 1939743"/>
                <a:gd name="connsiteY9422" fmla="*/ 1418926 h 2523383"/>
                <a:gd name="connsiteX9423" fmla="*/ 887101 w 1939743"/>
                <a:gd name="connsiteY9423" fmla="*/ 1417236 h 2523383"/>
                <a:gd name="connsiteX9424" fmla="*/ 886811 w 1939743"/>
                <a:gd name="connsiteY9424" fmla="*/ 1415945 h 2523383"/>
                <a:gd name="connsiteX9425" fmla="*/ 887054 w 1939743"/>
                <a:gd name="connsiteY9425" fmla="*/ 1414771 h 2523383"/>
                <a:gd name="connsiteX9426" fmla="*/ 887828 w 1939743"/>
                <a:gd name="connsiteY9426" fmla="*/ 1413707 h 2523383"/>
                <a:gd name="connsiteX9427" fmla="*/ 888822 w 1939743"/>
                <a:gd name="connsiteY9427" fmla="*/ 1413207 h 2523383"/>
                <a:gd name="connsiteX9428" fmla="*/ 891153 w 1939743"/>
                <a:gd name="connsiteY9428" fmla="*/ 1413629 h 2523383"/>
                <a:gd name="connsiteX9429" fmla="*/ 893000 w 1939743"/>
                <a:gd name="connsiteY9429" fmla="*/ 1415499 h 2523383"/>
                <a:gd name="connsiteX9430" fmla="*/ 893899 w 1939743"/>
                <a:gd name="connsiteY9430" fmla="*/ 1417940 h 2523383"/>
                <a:gd name="connsiteX9431" fmla="*/ 895699 w 1939743"/>
                <a:gd name="connsiteY9431" fmla="*/ 1419864 h 2523383"/>
                <a:gd name="connsiteX9432" fmla="*/ 896325 w 1939743"/>
                <a:gd name="connsiteY9432" fmla="*/ 1421218 h 2523383"/>
                <a:gd name="connsiteX9433" fmla="*/ 895472 w 1939743"/>
                <a:gd name="connsiteY9433" fmla="*/ 1427125 h 2523383"/>
                <a:gd name="connsiteX9434" fmla="*/ 859711 w 1939743"/>
                <a:gd name="connsiteY9434" fmla="*/ 1440432 h 2523383"/>
                <a:gd name="connsiteX9435" fmla="*/ 858803 w 1939743"/>
                <a:gd name="connsiteY9435" fmla="*/ 1440510 h 2523383"/>
                <a:gd name="connsiteX9436" fmla="*/ 857544 w 1939743"/>
                <a:gd name="connsiteY9436" fmla="*/ 1439431 h 2523383"/>
                <a:gd name="connsiteX9437" fmla="*/ 850479 w 1939743"/>
                <a:gd name="connsiteY9437" fmla="*/ 1435769 h 2523383"/>
                <a:gd name="connsiteX9438" fmla="*/ 849556 w 1939743"/>
                <a:gd name="connsiteY9438" fmla="*/ 1434659 h 2523383"/>
                <a:gd name="connsiteX9439" fmla="*/ 850385 w 1939743"/>
                <a:gd name="connsiteY9439" fmla="*/ 1433117 h 2523383"/>
                <a:gd name="connsiteX9440" fmla="*/ 852959 w 1939743"/>
                <a:gd name="connsiteY9440" fmla="*/ 1431130 h 2523383"/>
                <a:gd name="connsiteX9441" fmla="*/ 854696 w 1939743"/>
                <a:gd name="connsiteY9441" fmla="*/ 1429096 h 2523383"/>
                <a:gd name="connsiteX9442" fmla="*/ 856034 w 1939743"/>
                <a:gd name="connsiteY9442" fmla="*/ 1425982 h 2523383"/>
                <a:gd name="connsiteX9443" fmla="*/ 860094 w 1939743"/>
                <a:gd name="connsiteY9443" fmla="*/ 1427586 h 2523383"/>
                <a:gd name="connsiteX9444" fmla="*/ 861612 w 1939743"/>
                <a:gd name="connsiteY9444" fmla="*/ 1429057 h 2523383"/>
                <a:gd name="connsiteX9445" fmla="*/ 862191 w 1939743"/>
                <a:gd name="connsiteY9445" fmla="*/ 1430340 h 2523383"/>
                <a:gd name="connsiteX9446" fmla="*/ 862441 w 1939743"/>
                <a:gd name="connsiteY9446" fmla="*/ 1432116 h 2523383"/>
                <a:gd name="connsiteX9447" fmla="*/ 862214 w 1939743"/>
                <a:gd name="connsiteY9447" fmla="*/ 1436466 h 2523383"/>
                <a:gd name="connsiteX9448" fmla="*/ 860845 w 1939743"/>
                <a:gd name="connsiteY9448" fmla="*/ 1437389 h 2523383"/>
                <a:gd name="connsiteX9449" fmla="*/ 859711 w 1939743"/>
                <a:gd name="connsiteY9449" fmla="*/ 1440432 h 2523383"/>
                <a:gd name="connsiteX9450" fmla="*/ 1451765 w 1939743"/>
                <a:gd name="connsiteY9450" fmla="*/ 1454632 h 2523383"/>
                <a:gd name="connsiteX9451" fmla="*/ 1450044 w 1939743"/>
                <a:gd name="connsiteY9451" fmla="*/ 1455015 h 2523383"/>
                <a:gd name="connsiteX9452" fmla="*/ 1447556 w 1939743"/>
                <a:gd name="connsiteY9452" fmla="*/ 1451330 h 2523383"/>
                <a:gd name="connsiteX9453" fmla="*/ 1442338 w 1939743"/>
                <a:gd name="connsiteY9453" fmla="*/ 1447129 h 2523383"/>
                <a:gd name="connsiteX9454" fmla="*/ 1440358 w 1939743"/>
                <a:gd name="connsiteY9454" fmla="*/ 1444078 h 2523383"/>
                <a:gd name="connsiteX9455" fmla="*/ 1440288 w 1939743"/>
                <a:gd name="connsiteY9455" fmla="*/ 1442599 h 2523383"/>
                <a:gd name="connsiteX9456" fmla="*/ 1440444 w 1939743"/>
                <a:gd name="connsiteY9456" fmla="*/ 1440276 h 2523383"/>
                <a:gd name="connsiteX9457" fmla="*/ 1441015 w 1939743"/>
                <a:gd name="connsiteY9457" fmla="*/ 1437436 h 2523383"/>
                <a:gd name="connsiteX9458" fmla="*/ 1442831 w 1939743"/>
                <a:gd name="connsiteY9458" fmla="*/ 1434322 h 2523383"/>
                <a:gd name="connsiteX9459" fmla="*/ 1444755 w 1939743"/>
                <a:gd name="connsiteY9459" fmla="*/ 1433821 h 2523383"/>
                <a:gd name="connsiteX9460" fmla="*/ 1447501 w 1939743"/>
                <a:gd name="connsiteY9460" fmla="*/ 1434510 h 2523383"/>
                <a:gd name="connsiteX9461" fmla="*/ 1449496 w 1939743"/>
                <a:gd name="connsiteY9461" fmla="*/ 1436747 h 2523383"/>
                <a:gd name="connsiteX9462" fmla="*/ 1451671 w 1939743"/>
                <a:gd name="connsiteY9462" fmla="*/ 1442936 h 2523383"/>
                <a:gd name="connsiteX9463" fmla="*/ 1453118 w 1939743"/>
                <a:gd name="connsiteY9463" fmla="*/ 1445948 h 2523383"/>
                <a:gd name="connsiteX9464" fmla="*/ 1453572 w 1939743"/>
                <a:gd name="connsiteY9464" fmla="*/ 1448130 h 2523383"/>
                <a:gd name="connsiteX9465" fmla="*/ 1452852 w 1939743"/>
                <a:gd name="connsiteY9465" fmla="*/ 1449155 h 2523383"/>
                <a:gd name="connsiteX9466" fmla="*/ 1452915 w 1939743"/>
                <a:gd name="connsiteY9466" fmla="*/ 1450165 h 2523383"/>
                <a:gd name="connsiteX9467" fmla="*/ 1453244 w 1939743"/>
                <a:gd name="connsiteY9467" fmla="*/ 1450790 h 2523383"/>
                <a:gd name="connsiteX9468" fmla="*/ 1453118 w 1939743"/>
                <a:gd name="connsiteY9468" fmla="*/ 1451933 h 2523383"/>
                <a:gd name="connsiteX9469" fmla="*/ 1452539 w 1939743"/>
                <a:gd name="connsiteY9469" fmla="*/ 1453607 h 2523383"/>
                <a:gd name="connsiteX9470" fmla="*/ 1451765 w 1939743"/>
                <a:gd name="connsiteY9470" fmla="*/ 1454632 h 2523383"/>
                <a:gd name="connsiteX9471" fmla="*/ 800550 w 1939743"/>
                <a:gd name="connsiteY9471" fmla="*/ 1451229 h 2523383"/>
                <a:gd name="connsiteX9472" fmla="*/ 799337 w 1939743"/>
                <a:gd name="connsiteY9472" fmla="*/ 1451448 h 2523383"/>
                <a:gd name="connsiteX9473" fmla="*/ 797061 w 1939743"/>
                <a:gd name="connsiteY9473" fmla="*/ 1450493 h 2523383"/>
                <a:gd name="connsiteX9474" fmla="*/ 793728 w 1939743"/>
                <a:gd name="connsiteY9474" fmla="*/ 1448365 h 2523383"/>
                <a:gd name="connsiteX9475" fmla="*/ 791225 w 1939743"/>
                <a:gd name="connsiteY9475" fmla="*/ 1446104 h 2523383"/>
                <a:gd name="connsiteX9476" fmla="*/ 789550 w 1939743"/>
                <a:gd name="connsiteY9476" fmla="*/ 1443718 h 2523383"/>
                <a:gd name="connsiteX9477" fmla="*/ 789339 w 1939743"/>
                <a:gd name="connsiteY9477" fmla="*/ 1442075 h 2523383"/>
                <a:gd name="connsiteX9478" fmla="*/ 790599 w 1939743"/>
                <a:gd name="connsiteY9478" fmla="*/ 1441160 h 2523383"/>
                <a:gd name="connsiteX9479" fmla="*/ 792508 w 1939743"/>
                <a:gd name="connsiteY9479" fmla="*/ 1440706 h 2523383"/>
                <a:gd name="connsiteX9480" fmla="*/ 797053 w 1939743"/>
                <a:gd name="connsiteY9480" fmla="*/ 1441011 h 2523383"/>
                <a:gd name="connsiteX9481" fmla="*/ 799212 w 1939743"/>
                <a:gd name="connsiteY9481" fmla="*/ 1441919 h 2523383"/>
                <a:gd name="connsiteX9482" fmla="*/ 802068 w 1939743"/>
                <a:gd name="connsiteY9482" fmla="*/ 1445392 h 2523383"/>
                <a:gd name="connsiteX9483" fmla="*/ 802670 w 1939743"/>
                <a:gd name="connsiteY9483" fmla="*/ 1447356 h 2523383"/>
                <a:gd name="connsiteX9484" fmla="*/ 802764 w 1939743"/>
                <a:gd name="connsiteY9484" fmla="*/ 1448623 h 2523383"/>
                <a:gd name="connsiteX9485" fmla="*/ 802396 w 1939743"/>
                <a:gd name="connsiteY9485" fmla="*/ 1449719 h 2523383"/>
                <a:gd name="connsiteX9486" fmla="*/ 800550 w 1939743"/>
                <a:gd name="connsiteY9486" fmla="*/ 1451229 h 2523383"/>
                <a:gd name="connsiteX9487" fmla="*/ 1361709 w 1939743"/>
                <a:gd name="connsiteY9487" fmla="*/ 1463871 h 2523383"/>
                <a:gd name="connsiteX9488" fmla="*/ 1359918 w 1939743"/>
                <a:gd name="connsiteY9488" fmla="*/ 1464521 h 2523383"/>
                <a:gd name="connsiteX9489" fmla="*/ 1357500 w 1939743"/>
                <a:gd name="connsiteY9489" fmla="*/ 1461383 h 2523383"/>
                <a:gd name="connsiteX9490" fmla="*/ 1357485 w 1939743"/>
                <a:gd name="connsiteY9490" fmla="*/ 1459639 h 2523383"/>
                <a:gd name="connsiteX9491" fmla="*/ 1357954 w 1939743"/>
                <a:gd name="connsiteY9491" fmla="*/ 1455438 h 2523383"/>
                <a:gd name="connsiteX9492" fmla="*/ 1362366 w 1939743"/>
                <a:gd name="connsiteY9492" fmla="*/ 1454381 h 2523383"/>
                <a:gd name="connsiteX9493" fmla="*/ 1364205 w 1939743"/>
                <a:gd name="connsiteY9493" fmla="*/ 1456916 h 2523383"/>
                <a:gd name="connsiteX9494" fmla="*/ 1365089 w 1939743"/>
                <a:gd name="connsiteY9494" fmla="*/ 1459412 h 2523383"/>
                <a:gd name="connsiteX9495" fmla="*/ 1361709 w 1939743"/>
                <a:gd name="connsiteY9495" fmla="*/ 1463871 h 2523383"/>
                <a:gd name="connsiteX9496" fmla="*/ 1434311 w 1939743"/>
                <a:gd name="connsiteY9496" fmla="*/ 1456189 h 2523383"/>
                <a:gd name="connsiteX9497" fmla="*/ 1445772 w 1939743"/>
                <a:gd name="connsiteY9497" fmla="*/ 1461430 h 2523383"/>
                <a:gd name="connsiteX9498" fmla="*/ 1446891 w 1939743"/>
                <a:gd name="connsiteY9498" fmla="*/ 1463331 h 2523383"/>
                <a:gd name="connsiteX9499" fmla="*/ 1447439 w 1939743"/>
                <a:gd name="connsiteY9499" fmla="*/ 1465029 h 2523383"/>
                <a:gd name="connsiteX9500" fmla="*/ 1447759 w 1939743"/>
                <a:gd name="connsiteY9500" fmla="*/ 1466915 h 2523383"/>
                <a:gd name="connsiteX9501" fmla="*/ 1447783 w 1939743"/>
                <a:gd name="connsiteY9501" fmla="*/ 1470787 h 2523383"/>
                <a:gd name="connsiteX9502" fmla="*/ 1447548 w 1939743"/>
                <a:gd name="connsiteY9502" fmla="*/ 1472336 h 2523383"/>
                <a:gd name="connsiteX9503" fmla="*/ 1446429 w 1939743"/>
                <a:gd name="connsiteY9503" fmla="*/ 1476076 h 2523383"/>
                <a:gd name="connsiteX9504" fmla="*/ 1446351 w 1939743"/>
                <a:gd name="connsiteY9504" fmla="*/ 1477241 h 2523383"/>
                <a:gd name="connsiteX9505" fmla="*/ 1447251 w 1939743"/>
                <a:gd name="connsiteY9505" fmla="*/ 1489689 h 2523383"/>
                <a:gd name="connsiteX9506" fmla="*/ 1447157 w 1939743"/>
                <a:gd name="connsiteY9506" fmla="*/ 1496432 h 2523383"/>
                <a:gd name="connsiteX9507" fmla="*/ 1446351 w 1939743"/>
                <a:gd name="connsiteY9507" fmla="*/ 1502034 h 2523383"/>
                <a:gd name="connsiteX9508" fmla="*/ 1444708 w 1939743"/>
                <a:gd name="connsiteY9508" fmla="*/ 1506517 h 2523383"/>
                <a:gd name="connsiteX9509" fmla="*/ 1442236 w 1939743"/>
                <a:gd name="connsiteY9509" fmla="*/ 1509873 h 2523383"/>
                <a:gd name="connsiteX9510" fmla="*/ 1440358 w 1939743"/>
                <a:gd name="connsiteY9510" fmla="*/ 1511798 h 2523383"/>
                <a:gd name="connsiteX9511" fmla="*/ 1432018 w 1939743"/>
                <a:gd name="connsiteY9511" fmla="*/ 1516523 h 2523383"/>
                <a:gd name="connsiteX9512" fmla="*/ 1426112 w 1939743"/>
                <a:gd name="connsiteY9512" fmla="*/ 1517743 h 2523383"/>
                <a:gd name="connsiteX9513" fmla="*/ 1419884 w 1939743"/>
                <a:gd name="connsiteY9513" fmla="*/ 1517962 h 2523383"/>
                <a:gd name="connsiteX9514" fmla="*/ 1411951 w 1939743"/>
                <a:gd name="connsiteY9514" fmla="*/ 1519230 h 2523383"/>
                <a:gd name="connsiteX9515" fmla="*/ 1408329 w 1939743"/>
                <a:gd name="connsiteY9515" fmla="*/ 1518964 h 2523383"/>
                <a:gd name="connsiteX9516" fmla="*/ 1406459 w 1939743"/>
                <a:gd name="connsiteY9516" fmla="*/ 1518408 h 2523383"/>
                <a:gd name="connsiteX9517" fmla="*/ 1405130 w 1939743"/>
                <a:gd name="connsiteY9517" fmla="*/ 1517462 h 2523383"/>
                <a:gd name="connsiteX9518" fmla="*/ 1403573 w 1939743"/>
                <a:gd name="connsiteY9518" fmla="*/ 1514473 h 2523383"/>
                <a:gd name="connsiteX9519" fmla="*/ 1401789 w 1939743"/>
                <a:gd name="connsiteY9519" fmla="*/ 1509419 h 2523383"/>
                <a:gd name="connsiteX9520" fmla="*/ 1400318 w 1939743"/>
                <a:gd name="connsiteY9520" fmla="*/ 1503708 h 2523383"/>
                <a:gd name="connsiteX9521" fmla="*/ 1398558 w 1939743"/>
                <a:gd name="connsiteY9521" fmla="*/ 1493522 h 2523383"/>
                <a:gd name="connsiteX9522" fmla="*/ 1398526 w 1939743"/>
                <a:gd name="connsiteY9522" fmla="*/ 1492309 h 2523383"/>
                <a:gd name="connsiteX9523" fmla="*/ 1400224 w 1939743"/>
                <a:gd name="connsiteY9523" fmla="*/ 1483954 h 2523383"/>
                <a:gd name="connsiteX9524" fmla="*/ 1402477 w 1939743"/>
                <a:gd name="connsiteY9524" fmla="*/ 1478298 h 2523383"/>
                <a:gd name="connsiteX9525" fmla="*/ 1406451 w 1939743"/>
                <a:gd name="connsiteY9525" fmla="*/ 1469864 h 2523383"/>
                <a:gd name="connsiteX9526" fmla="*/ 1410942 w 1939743"/>
                <a:gd name="connsiteY9526" fmla="*/ 1461595 h 2523383"/>
                <a:gd name="connsiteX9527" fmla="*/ 1412084 w 1939743"/>
                <a:gd name="connsiteY9527" fmla="*/ 1460226 h 2523383"/>
                <a:gd name="connsiteX9528" fmla="*/ 1414111 w 1939743"/>
                <a:gd name="connsiteY9528" fmla="*/ 1458770 h 2523383"/>
                <a:gd name="connsiteX9529" fmla="*/ 1419188 w 1939743"/>
                <a:gd name="connsiteY9529" fmla="*/ 1456408 h 2523383"/>
                <a:gd name="connsiteX9530" fmla="*/ 1423397 w 1939743"/>
                <a:gd name="connsiteY9530" fmla="*/ 1457002 h 2523383"/>
                <a:gd name="connsiteX9531" fmla="*/ 1425251 w 1939743"/>
                <a:gd name="connsiteY9531" fmla="*/ 1456705 h 2523383"/>
                <a:gd name="connsiteX9532" fmla="*/ 1427567 w 1939743"/>
                <a:gd name="connsiteY9532" fmla="*/ 1455602 h 2523383"/>
                <a:gd name="connsiteX9533" fmla="*/ 1430118 w 1939743"/>
                <a:gd name="connsiteY9533" fmla="*/ 1455336 h 2523383"/>
                <a:gd name="connsiteX9534" fmla="*/ 1434311 w 1939743"/>
                <a:gd name="connsiteY9534" fmla="*/ 1456189 h 2523383"/>
                <a:gd name="connsiteX9535" fmla="*/ 1194554 w 1939743"/>
                <a:gd name="connsiteY9535" fmla="*/ 1490580 h 2523383"/>
                <a:gd name="connsiteX9536" fmla="*/ 1193615 w 1939743"/>
                <a:gd name="connsiteY9536" fmla="*/ 1490643 h 2523383"/>
                <a:gd name="connsiteX9537" fmla="*/ 1192129 w 1939743"/>
                <a:gd name="connsiteY9537" fmla="*/ 1489759 h 2523383"/>
                <a:gd name="connsiteX9538" fmla="*/ 1188718 w 1939743"/>
                <a:gd name="connsiteY9538" fmla="*/ 1486254 h 2523383"/>
                <a:gd name="connsiteX9539" fmla="*/ 1188029 w 1939743"/>
                <a:gd name="connsiteY9539" fmla="*/ 1484736 h 2523383"/>
                <a:gd name="connsiteX9540" fmla="*/ 1187685 w 1939743"/>
                <a:gd name="connsiteY9540" fmla="*/ 1482960 h 2523383"/>
                <a:gd name="connsiteX9541" fmla="*/ 1187685 w 1939743"/>
                <a:gd name="connsiteY9541" fmla="*/ 1480926 h 2523383"/>
                <a:gd name="connsiteX9542" fmla="*/ 1187990 w 1939743"/>
                <a:gd name="connsiteY9542" fmla="*/ 1478814 h 2523383"/>
                <a:gd name="connsiteX9543" fmla="*/ 1189031 w 1939743"/>
                <a:gd name="connsiteY9543" fmla="*/ 1474589 h 2523383"/>
                <a:gd name="connsiteX9544" fmla="*/ 1187043 w 1939743"/>
                <a:gd name="connsiteY9544" fmla="*/ 1471225 h 2523383"/>
                <a:gd name="connsiteX9545" fmla="*/ 1186558 w 1939743"/>
                <a:gd name="connsiteY9545" fmla="*/ 1469309 h 2523383"/>
                <a:gd name="connsiteX9546" fmla="*/ 1186793 w 1939743"/>
                <a:gd name="connsiteY9546" fmla="*/ 1468221 h 2523383"/>
                <a:gd name="connsiteX9547" fmla="*/ 1187904 w 1939743"/>
                <a:gd name="connsiteY9547" fmla="*/ 1465616 h 2523383"/>
                <a:gd name="connsiteX9548" fmla="*/ 1188209 w 1939743"/>
                <a:gd name="connsiteY9548" fmla="*/ 1463989 h 2523383"/>
                <a:gd name="connsiteX9549" fmla="*/ 1189328 w 1939743"/>
                <a:gd name="connsiteY9549" fmla="*/ 1461673 h 2523383"/>
                <a:gd name="connsiteX9550" fmla="*/ 1192222 w 1939743"/>
                <a:gd name="connsiteY9550" fmla="*/ 1457174 h 2523383"/>
                <a:gd name="connsiteX9551" fmla="*/ 1195125 w 1939743"/>
                <a:gd name="connsiteY9551" fmla="*/ 1458238 h 2523383"/>
                <a:gd name="connsiteX9552" fmla="*/ 1197715 w 1939743"/>
                <a:gd name="connsiteY9552" fmla="*/ 1461923 h 2523383"/>
                <a:gd name="connsiteX9553" fmla="*/ 1198387 w 1939743"/>
                <a:gd name="connsiteY9553" fmla="*/ 1464411 h 2523383"/>
                <a:gd name="connsiteX9554" fmla="*/ 1198184 w 1939743"/>
                <a:gd name="connsiteY9554" fmla="*/ 1467048 h 2523383"/>
                <a:gd name="connsiteX9555" fmla="*/ 1198411 w 1939743"/>
                <a:gd name="connsiteY9555" fmla="*/ 1470858 h 2523383"/>
                <a:gd name="connsiteX9556" fmla="*/ 1199060 w 1939743"/>
                <a:gd name="connsiteY9556" fmla="*/ 1475841 h 2523383"/>
                <a:gd name="connsiteX9557" fmla="*/ 1199232 w 1939743"/>
                <a:gd name="connsiteY9557" fmla="*/ 1479440 h 2523383"/>
                <a:gd name="connsiteX9558" fmla="*/ 1198919 w 1939743"/>
                <a:gd name="connsiteY9558" fmla="*/ 1481677 h 2523383"/>
                <a:gd name="connsiteX9559" fmla="*/ 1197808 w 1939743"/>
                <a:gd name="connsiteY9559" fmla="*/ 1485863 h 2523383"/>
                <a:gd name="connsiteX9560" fmla="*/ 1196870 w 1939743"/>
                <a:gd name="connsiteY9560" fmla="*/ 1487803 h 2523383"/>
                <a:gd name="connsiteX9561" fmla="*/ 1195633 w 1939743"/>
                <a:gd name="connsiteY9561" fmla="*/ 1489618 h 2523383"/>
                <a:gd name="connsiteX9562" fmla="*/ 1194554 w 1939743"/>
                <a:gd name="connsiteY9562" fmla="*/ 1490580 h 2523383"/>
                <a:gd name="connsiteX9563" fmla="*/ 695536 w 1939743"/>
                <a:gd name="connsiteY9563" fmla="*/ 1475739 h 2523383"/>
                <a:gd name="connsiteX9564" fmla="*/ 694715 w 1939743"/>
                <a:gd name="connsiteY9564" fmla="*/ 1475927 h 2523383"/>
                <a:gd name="connsiteX9565" fmla="*/ 691703 w 1939743"/>
                <a:gd name="connsiteY9565" fmla="*/ 1472446 h 2523383"/>
                <a:gd name="connsiteX9566" fmla="*/ 692336 w 1939743"/>
                <a:gd name="connsiteY9566" fmla="*/ 1469449 h 2523383"/>
                <a:gd name="connsiteX9567" fmla="*/ 695129 w 1939743"/>
                <a:gd name="connsiteY9567" fmla="*/ 1472516 h 2523383"/>
                <a:gd name="connsiteX9568" fmla="*/ 695528 w 1939743"/>
                <a:gd name="connsiteY9568" fmla="*/ 1474425 h 2523383"/>
                <a:gd name="connsiteX9569" fmla="*/ 695536 w 1939743"/>
                <a:gd name="connsiteY9569" fmla="*/ 1475739 h 2523383"/>
                <a:gd name="connsiteX9570" fmla="*/ 1479413 w 1939743"/>
                <a:gd name="connsiteY9570" fmla="*/ 1487803 h 2523383"/>
                <a:gd name="connsiteX9571" fmla="*/ 1468710 w 1939743"/>
                <a:gd name="connsiteY9571" fmla="*/ 1487881 h 2523383"/>
                <a:gd name="connsiteX9572" fmla="*/ 1462890 w 1939743"/>
                <a:gd name="connsiteY9572" fmla="*/ 1487467 h 2523383"/>
                <a:gd name="connsiteX9573" fmla="*/ 1460551 w 1939743"/>
                <a:gd name="connsiteY9573" fmla="*/ 1486583 h 2523383"/>
                <a:gd name="connsiteX9574" fmla="*/ 1458516 w 1939743"/>
                <a:gd name="connsiteY9574" fmla="*/ 1485206 h 2523383"/>
                <a:gd name="connsiteX9575" fmla="*/ 1456209 w 1939743"/>
                <a:gd name="connsiteY9575" fmla="*/ 1480731 h 2523383"/>
                <a:gd name="connsiteX9576" fmla="*/ 1454730 w 1939743"/>
                <a:gd name="connsiteY9576" fmla="*/ 1476099 h 2523383"/>
                <a:gd name="connsiteX9577" fmla="*/ 1454660 w 1939743"/>
                <a:gd name="connsiteY9577" fmla="*/ 1474128 h 2523383"/>
                <a:gd name="connsiteX9578" fmla="*/ 1455051 w 1939743"/>
                <a:gd name="connsiteY9578" fmla="*/ 1472352 h 2523383"/>
                <a:gd name="connsiteX9579" fmla="*/ 1455598 w 1939743"/>
                <a:gd name="connsiteY9579" fmla="*/ 1471272 h 2523383"/>
                <a:gd name="connsiteX9580" fmla="*/ 1462780 w 1939743"/>
                <a:gd name="connsiteY9580" fmla="*/ 1469723 h 2523383"/>
                <a:gd name="connsiteX9581" fmla="*/ 1468664 w 1939743"/>
                <a:gd name="connsiteY9581" fmla="*/ 1471656 h 2523383"/>
                <a:gd name="connsiteX9582" fmla="*/ 1473725 w 1939743"/>
                <a:gd name="connsiteY9582" fmla="*/ 1473924 h 2523383"/>
                <a:gd name="connsiteX9583" fmla="*/ 1480242 w 1939743"/>
                <a:gd name="connsiteY9583" fmla="*/ 1474308 h 2523383"/>
                <a:gd name="connsiteX9584" fmla="*/ 1482221 w 1939743"/>
                <a:gd name="connsiteY9584" fmla="*/ 1475168 h 2523383"/>
                <a:gd name="connsiteX9585" fmla="*/ 1482980 w 1939743"/>
                <a:gd name="connsiteY9585" fmla="*/ 1475802 h 2523383"/>
                <a:gd name="connsiteX9586" fmla="*/ 1483504 w 1939743"/>
                <a:gd name="connsiteY9586" fmla="*/ 1476968 h 2523383"/>
                <a:gd name="connsiteX9587" fmla="*/ 1484248 w 1939743"/>
                <a:gd name="connsiteY9587" fmla="*/ 1482295 h 2523383"/>
                <a:gd name="connsiteX9588" fmla="*/ 1484318 w 1939743"/>
                <a:gd name="connsiteY9588" fmla="*/ 1485128 h 2523383"/>
                <a:gd name="connsiteX9589" fmla="*/ 1484123 w 1939743"/>
                <a:gd name="connsiteY9589" fmla="*/ 1487271 h 2523383"/>
                <a:gd name="connsiteX9590" fmla="*/ 1479413 w 1939743"/>
                <a:gd name="connsiteY9590" fmla="*/ 1487803 h 2523383"/>
                <a:gd name="connsiteX9591" fmla="*/ 698978 w 1939743"/>
                <a:gd name="connsiteY9591" fmla="*/ 1476240 h 2523383"/>
                <a:gd name="connsiteX9592" fmla="*/ 701451 w 1939743"/>
                <a:gd name="connsiteY9592" fmla="*/ 1476858 h 2523383"/>
                <a:gd name="connsiteX9593" fmla="*/ 703281 w 1939743"/>
                <a:gd name="connsiteY9593" fmla="*/ 1476396 h 2523383"/>
                <a:gd name="connsiteX9594" fmla="*/ 704619 w 1939743"/>
                <a:gd name="connsiteY9594" fmla="*/ 1478751 h 2523383"/>
                <a:gd name="connsiteX9595" fmla="*/ 705135 w 1939743"/>
                <a:gd name="connsiteY9595" fmla="*/ 1481138 h 2523383"/>
                <a:gd name="connsiteX9596" fmla="*/ 704963 w 1939743"/>
                <a:gd name="connsiteY9596" fmla="*/ 1481951 h 2523383"/>
                <a:gd name="connsiteX9597" fmla="*/ 704384 w 1939743"/>
                <a:gd name="connsiteY9597" fmla="*/ 1482280 h 2523383"/>
                <a:gd name="connsiteX9598" fmla="*/ 700520 w 1939743"/>
                <a:gd name="connsiteY9598" fmla="*/ 1479643 h 2523383"/>
                <a:gd name="connsiteX9599" fmla="*/ 699080 w 1939743"/>
                <a:gd name="connsiteY9599" fmla="*/ 1478024 h 2523383"/>
                <a:gd name="connsiteX9600" fmla="*/ 698595 w 1939743"/>
                <a:gd name="connsiteY9600" fmla="*/ 1476663 h 2523383"/>
                <a:gd name="connsiteX9601" fmla="*/ 698978 w 1939743"/>
                <a:gd name="connsiteY9601" fmla="*/ 1476240 h 2523383"/>
                <a:gd name="connsiteX9602" fmla="*/ 726791 w 1939743"/>
                <a:gd name="connsiteY9602" fmla="*/ 1509787 h 2523383"/>
                <a:gd name="connsiteX9603" fmla="*/ 725688 w 1939743"/>
                <a:gd name="connsiteY9603" fmla="*/ 1514552 h 2523383"/>
                <a:gd name="connsiteX9604" fmla="*/ 725265 w 1939743"/>
                <a:gd name="connsiteY9604" fmla="*/ 1514106 h 2523383"/>
                <a:gd name="connsiteX9605" fmla="*/ 724506 w 1939743"/>
                <a:gd name="connsiteY9605" fmla="*/ 1511829 h 2523383"/>
                <a:gd name="connsiteX9606" fmla="*/ 722981 w 1939743"/>
                <a:gd name="connsiteY9606" fmla="*/ 1510734 h 2523383"/>
                <a:gd name="connsiteX9607" fmla="*/ 721252 w 1939743"/>
                <a:gd name="connsiteY9607" fmla="*/ 1508199 h 2523383"/>
                <a:gd name="connsiteX9608" fmla="*/ 721275 w 1939743"/>
                <a:gd name="connsiteY9608" fmla="*/ 1502738 h 2523383"/>
                <a:gd name="connsiteX9609" fmla="*/ 721940 w 1939743"/>
                <a:gd name="connsiteY9609" fmla="*/ 1500250 h 2523383"/>
                <a:gd name="connsiteX9610" fmla="*/ 721792 w 1939743"/>
                <a:gd name="connsiteY9610" fmla="*/ 1496769 h 2523383"/>
                <a:gd name="connsiteX9611" fmla="*/ 723513 w 1939743"/>
                <a:gd name="connsiteY9611" fmla="*/ 1494672 h 2523383"/>
                <a:gd name="connsiteX9612" fmla="*/ 724788 w 1939743"/>
                <a:gd name="connsiteY9612" fmla="*/ 1497136 h 2523383"/>
                <a:gd name="connsiteX9613" fmla="*/ 725140 w 1939743"/>
                <a:gd name="connsiteY9613" fmla="*/ 1501322 h 2523383"/>
                <a:gd name="connsiteX9614" fmla="*/ 724819 w 1939743"/>
                <a:gd name="connsiteY9614" fmla="*/ 1503380 h 2523383"/>
                <a:gd name="connsiteX9615" fmla="*/ 726087 w 1939743"/>
                <a:gd name="connsiteY9615" fmla="*/ 1505508 h 2523383"/>
                <a:gd name="connsiteX9616" fmla="*/ 726673 w 1939743"/>
                <a:gd name="connsiteY9616" fmla="*/ 1506047 h 2523383"/>
                <a:gd name="connsiteX9617" fmla="*/ 726986 w 1939743"/>
                <a:gd name="connsiteY9617" fmla="*/ 1507753 h 2523383"/>
                <a:gd name="connsiteX9618" fmla="*/ 726791 w 1939743"/>
                <a:gd name="connsiteY9618" fmla="*/ 1509787 h 2523383"/>
                <a:gd name="connsiteX9619" fmla="*/ 1719624 w 1939743"/>
                <a:gd name="connsiteY9619" fmla="*/ 1529369 h 2523383"/>
                <a:gd name="connsiteX9620" fmla="*/ 1716901 w 1939743"/>
                <a:gd name="connsiteY9620" fmla="*/ 1530918 h 2523383"/>
                <a:gd name="connsiteX9621" fmla="*/ 1715446 w 1939743"/>
                <a:gd name="connsiteY9621" fmla="*/ 1529017 h 2523383"/>
                <a:gd name="connsiteX9622" fmla="*/ 1716471 w 1939743"/>
                <a:gd name="connsiteY9622" fmla="*/ 1528485 h 2523383"/>
                <a:gd name="connsiteX9623" fmla="*/ 1717965 w 1939743"/>
                <a:gd name="connsiteY9623" fmla="*/ 1526201 h 2523383"/>
                <a:gd name="connsiteX9624" fmla="*/ 1719999 w 1939743"/>
                <a:gd name="connsiteY9624" fmla="*/ 1524190 h 2523383"/>
                <a:gd name="connsiteX9625" fmla="*/ 1720852 w 1939743"/>
                <a:gd name="connsiteY9625" fmla="*/ 1522570 h 2523383"/>
                <a:gd name="connsiteX9626" fmla="*/ 1724271 w 1939743"/>
                <a:gd name="connsiteY9626" fmla="*/ 1521827 h 2523383"/>
                <a:gd name="connsiteX9627" fmla="*/ 1725436 w 1939743"/>
                <a:gd name="connsiteY9627" fmla="*/ 1521913 h 2523383"/>
                <a:gd name="connsiteX9628" fmla="*/ 1725882 w 1939743"/>
                <a:gd name="connsiteY9628" fmla="*/ 1522492 h 2523383"/>
                <a:gd name="connsiteX9629" fmla="*/ 1723942 w 1939743"/>
                <a:gd name="connsiteY9629" fmla="*/ 1524980 h 2523383"/>
                <a:gd name="connsiteX9630" fmla="*/ 1719624 w 1939743"/>
                <a:gd name="connsiteY9630" fmla="*/ 1529369 h 2523383"/>
                <a:gd name="connsiteX9631" fmla="*/ 722558 w 1939743"/>
                <a:gd name="connsiteY9631" fmla="*/ 1532248 h 2523383"/>
                <a:gd name="connsiteX9632" fmla="*/ 725328 w 1939743"/>
                <a:gd name="connsiteY9632" fmla="*/ 1532694 h 2523383"/>
                <a:gd name="connsiteX9633" fmla="*/ 728864 w 1939743"/>
                <a:gd name="connsiteY9633" fmla="*/ 1532624 h 2523383"/>
                <a:gd name="connsiteX9634" fmla="*/ 728254 w 1939743"/>
                <a:gd name="connsiteY9634" fmla="*/ 1536950 h 2523383"/>
                <a:gd name="connsiteX9635" fmla="*/ 726900 w 1939743"/>
                <a:gd name="connsiteY9635" fmla="*/ 1539719 h 2523383"/>
                <a:gd name="connsiteX9636" fmla="*/ 725828 w 1939743"/>
                <a:gd name="connsiteY9636" fmla="*/ 1540502 h 2523383"/>
                <a:gd name="connsiteX9637" fmla="*/ 725359 w 1939743"/>
                <a:gd name="connsiteY9637" fmla="*/ 1538992 h 2523383"/>
                <a:gd name="connsiteX9638" fmla="*/ 723278 w 1939743"/>
                <a:gd name="connsiteY9638" fmla="*/ 1535526 h 2523383"/>
                <a:gd name="connsiteX9639" fmla="*/ 722558 w 1939743"/>
                <a:gd name="connsiteY9639" fmla="*/ 1532248 h 2523383"/>
                <a:gd name="connsiteX9640" fmla="*/ 1270793 w 1939743"/>
                <a:gd name="connsiteY9640" fmla="*/ 1572210 h 2523383"/>
                <a:gd name="connsiteX9641" fmla="*/ 1272984 w 1939743"/>
                <a:gd name="connsiteY9641" fmla="*/ 1572875 h 2523383"/>
                <a:gd name="connsiteX9642" fmla="*/ 1274642 w 1939743"/>
                <a:gd name="connsiteY9642" fmla="*/ 1572805 h 2523383"/>
                <a:gd name="connsiteX9643" fmla="*/ 1275010 w 1939743"/>
                <a:gd name="connsiteY9643" fmla="*/ 1573603 h 2523383"/>
                <a:gd name="connsiteX9644" fmla="*/ 1273265 w 1939743"/>
                <a:gd name="connsiteY9644" fmla="*/ 1576255 h 2523383"/>
                <a:gd name="connsiteX9645" fmla="*/ 1272194 w 1939743"/>
                <a:gd name="connsiteY9645" fmla="*/ 1576756 h 2523383"/>
                <a:gd name="connsiteX9646" fmla="*/ 1270261 w 1939743"/>
                <a:gd name="connsiteY9646" fmla="*/ 1574854 h 2523383"/>
                <a:gd name="connsiteX9647" fmla="*/ 1268806 w 1939743"/>
                <a:gd name="connsiteY9647" fmla="*/ 1572523 h 2523383"/>
                <a:gd name="connsiteX9648" fmla="*/ 1268399 w 1939743"/>
                <a:gd name="connsiteY9648" fmla="*/ 1571107 h 2523383"/>
                <a:gd name="connsiteX9649" fmla="*/ 1268282 w 1939743"/>
                <a:gd name="connsiteY9649" fmla="*/ 1569550 h 2523383"/>
                <a:gd name="connsiteX9650" fmla="*/ 1268618 w 1939743"/>
                <a:gd name="connsiteY9650" fmla="*/ 1569276 h 2523383"/>
                <a:gd name="connsiteX9651" fmla="*/ 1270793 w 1939743"/>
                <a:gd name="connsiteY9651" fmla="*/ 1572210 h 2523383"/>
                <a:gd name="connsiteX9652" fmla="*/ 1257564 w 1939743"/>
                <a:gd name="connsiteY9652" fmla="*/ 1598466 h 2523383"/>
                <a:gd name="connsiteX9653" fmla="*/ 1260380 w 1939743"/>
                <a:gd name="connsiteY9653" fmla="*/ 1600562 h 2523383"/>
                <a:gd name="connsiteX9654" fmla="*/ 1263197 w 1939743"/>
                <a:gd name="connsiteY9654" fmla="*/ 1601751 h 2523383"/>
                <a:gd name="connsiteX9655" fmla="*/ 1267726 w 1939743"/>
                <a:gd name="connsiteY9655" fmla="*/ 1602393 h 2523383"/>
                <a:gd name="connsiteX9656" fmla="*/ 1268376 w 1939743"/>
                <a:gd name="connsiteY9656" fmla="*/ 1602831 h 2523383"/>
                <a:gd name="connsiteX9657" fmla="*/ 1268376 w 1939743"/>
                <a:gd name="connsiteY9657" fmla="*/ 1603817 h 2523383"/>
                <a:gd name="connsiteX9658" fmla="*/ 1267726 w 1939743"/>
                <a:gd name="connsiteY9658" fmla="*/ 1605342 h 2523383"/>
                <a:gd name="connsiteX9659" fmla="*/ 1266217 w 1939743"/>
                <a:gd name="connsiteY9659" fmla="*/ 1607298 h 2523383"/>
                <a:gd name="connsiteX9660" fmla="*/ 1265137 w 1939743"/>
                <a:gd name="connsiteY9660" fmla="*/ 1607353 h 2523383"/>
                <a:gd name="connsiteX9661" fmla="*/ 1262633 w 1939743"/>
                <a:gd name="connsiteY9661" fmla="*/ 1605976 h 2523383"/>
                <a:gd name="connsiteX9662" fmla="*/ 1261718 w 1939743"/>
                <a:gd name="connsiteY9662" fmla="*/ 1605272 h 2523383"/>
                <a:gd name="connsiteX9663" fmla="*/ 1260709 w 1939743"/>
                <a:gd name="connsiteY9663" fmla="*/ 1603699 h 2523383"/>
                <a:gd name="connsiteX9664" fmla="*/ 1260200 w 1939743"/>
                <a:gd name="connsiteY9664" fmla="*/ 1603551 h 2523383"/>
                <a:gd name="connsiteX9665" fmla="*/ 1259543 w 1939743"/>
                <a:gd name="connsiteY9665" fmla="*/ 1604075 h 2523383"/>
                <a:gd name="connsiteX9666" fmla="*/ 1259371 w 1939743"/>
                <a:gd name="connsiteY9666" fmla="*/ 1604763 h 2523383"/>
                <a:gd name="connsiteX9667" fmla="*/ 1259676 w 1939743"/>
                <a:gd name="connsiteY9667" fmla="*/ 1605624 h 2523383"/>
                <a:gd name="connsiteX9668" fmla="*/ 1259261 w 1939743"/>
                <a:gd name="connsiteY9668" fmla="*/ 1605867 h 2523383"/>
                <a:gd name="connsiteX9669" fmla="*/ 1256226 w 1939743"/>
                <a:gd name="connsiteY9669" fmla="*/ 1605272 h 2523383"/>
                <a:gd name="connsiteX9670" fmla="*/ 1255749 w 1939743"/>
                <a:gd name="connsiteY9670" fmla="*/ 1604771 h 2523383"/>
                <a:gd name="connsiteX9671" fmla="*/ 1255991 w 1939743"/>
                <a:gd name="connsiteY9671" fmla="*/ 1603081 h 2523383"/>
                <a:gd name="connsiteX9672" fmla="*/ 1258104 w 1939743"/>
                <a:gd name="connsiteY9672" fmla="*/ 1600617 h 2523383"/>
                <a:gd name="connsiteX9673" fmla="*/ 1256249 w 1939743"/>
                <a:gd name="connsiteY9673" fmla="*/ 1599858 h 2523383"/>
                <a:gd name="connsiteX9674" fmla="*/ 1255655 w 1939743"/>
                <a:gd name="connsiteY9674" fmla="*/ 1598943 h 2523383"/>
                <a:gd name="connsiteX9675" fmla="*/ 1252901 w 1939743"/>
                <a:gd name="connsiteY9675" fmla="*/ 1600492 h 2523383"/>
                <a:gd name="connsiteX9676" fmla="*/ 1251375 w 1939743"/>
                <a:gd name="connsiteY9676" fmla="*/ 1600867 h 2523383"/>
                <a:gd name="connsiteX9677" fmla="*/ 1248966 w 1939743"/>
                <a:gd name="connsiteY9677" fmla="*/ 1599780 h 2523383"/>
                <a:gd name="connsiteX9678" fmla="*/ 1248708 w 1939743"/>
                <a:gd name="connsiteY9678" fmla="*/ 1594124 h 2523383"/>
                <a:gd name="connsiteX9679" fmla="*/ 1248418 w 1939743"/>
                <a:gd name="connsiteY9679" fmla="*/ 1592050 h 2523383"/>
                <a:gd name="connsiteX9680" fmla="*/ 1247323 w 1939743"/>
                <a:gd name="connsiteY9680" fmla="*/ 1590642 h 2523383"/>
                <a:gd name="connsiteX9681" fmla="*/ 1246674 w 1939743"/>
                <a:gd name="connsiteY9681" fmla="*/ 1589156 h 2523383"/>
                <a:gd name="connsiteX9682" fmla="*/ 1245617 w 1939743"/>
                <a:gd name="connsiteY9682" fmla="*/ 1588029 h 2523383"/>
                <a:gd name="connsiteX9683" fmla="*/ 1243443 w 1939743"/>
                <a:gd name="connsiteY9683" fmla="*/ 1586887 h 2523383"/>
                <a:gd name="connsiteX9684" fmla="*/ 1241674 w 1939743"/>
                <a:gd name="connsiteY9684" fmla="*/ 1584047 h 2523383"/>
                <a:gd name="connsiteX9685" fmla="*/ 1241307 w 1939743"/>
                <a:gd name="connsiteY9685" fmla="*/ 1582756 h 2523383"/>
                <a:gd name="connsiteX9686" fmla="*/ 1241549 w 1939743"/>
                <a:gd name="connsiteY9686" fmla="*/ 1581778 h 2523383"/>
                <a:gd name="connsiteX9687" fmla="*/ 1242629 w 1939743"/>
                <a:gd name="connsiteY9687" fmla="*/ 1580440 h 2523383"/>
                <a:gd name="connsiteX9688" fmla="*/ 1248880 w 1939743"/>
                <a:gd name="connsiteY9688" fmla="*/ 1583319 h 2523383"/>
                <a:gd name="connsiteX9689" fmla="*/ 1252651 w 1939743"/>
                <a:gd name="connsiteY9689" fmla="*/ 1586042 h 2523383"/>
                <a:gd name="connsiteX9690" fmla="*/ 1256242 w 1939743"/>
                <a:gd name="connsiteY9690" fmla="*/ 1589367 h 2523383"/>
                <a:gd name="connsiteX9691" fmla="*/ 1258119 w 1939743"/>
                <a:gd name="connsiteY9691" fmla="*/ 1591824 h 2523383"/>
                <a:gd name="connsiteX9692" fmla="*/ 1258284 w 1939743"/>
                <a:gd name="connsiteY9692" fmla="*/ 1593420 h 2523383"/>
                <a:gd name="connsiteX9693" fmla="*/ 1257814 w 1939743"/>
                <a:gd name="connsiteY9693" fmla="*/ 1595008 h 2523383"/>
                <a:gd name="connsiteX9694" fmla="*/ 1256711 w 1939743"/>
                <a:gd name="connsiteY9694" fmla="*/ 1596596 h 2523383"/>
                <a:gd name="connsiteX9695" fmla="*/ 1257564 w 1939743"/>
                <a:gd name="connsiteY9695" fmla="*/ 1598466 h 2523383"/>
                <a:gd name="connsiteX9696" fmla="*/ 1236730 w 1939743"/>
                <a:gd name="connsiteY9696" fmla="*/ 1610279 h 2523383"/>
                <a:gd name="connsiteX9697" fmla="*/ 1235588 w 1939743"/>
                <a:gd name="connsiteY9697" fmla="*/ 1610874 h 2523383"/>
                <a:gd name="connsiteX9698" fmla="*/ 1234359 w 1939743"/>
                <a:gd name="connsiteY9698" fmla="*/ 1610537 h 2523383"/>
                <a:gd name="connsiteX9699" fmla="*/ 1233319 w 1939743"/>
                <a:gd name="connsiteY9699" fmla="*/ 1609004 h 2523383"/>
                <a:gd name="connsiteX9700" fmla="*/ 1232474 w 1939743"/>
                <a:gd name="connsiteY9700" fmla="*/ 1606266 h 2523383"/>
                <a:gd name="connsiteX9701" fmla="*/ 1231105 w 1939743"/>
                <a:gd name="connsiteY9701" fmla="*/ 1604208 h 2523383"/>
                <a:gd name="connsiteX9702" fmla="*/ 1228015 w 1939743"/>
                <a:gd name="connsiteY9702" fmla="*/ 1601642 h 2523383"/>
                <a:gd name="connsiteX9703" fmla="*/ 1227483 w 1939743"/>
                <a:gd name="connsiteY9703" fmla="*/ 1600633 h 2523383"/>
                <a:gd name="connsiteX9704" fmla="*/ 1226606 w 1939743"/>
                <a:gd name="connsiteY9704" fmla="*/ 1597175 h 2523383"/>
                <a:gd name="connsiteX9705" fmla="*/ 1226434 w 1939743"/>
                <a:gd name="connsiteY9705" fmla="*/ 1593717 h 2523383"/>
                <a:gd name="connsiteX9706" fmla="*/ 1225777 w 1939743"/>
                <a:gd name="connsiteY9706" fmla="*/ 1590580 h 2523383"/>
                <a:gd name="connsiteX9707" fmla="*/ 1225746 w 1939743"/>
                <a:gd name="connsiteY9707" fmla="*/ 1589031 h 2523383"/>
                <a:gd name="connsiteX9708" fmla="*/ 1226317 w 1939743"/>
                <a:gd name="connsiteY9708" fmla="*/ 1586715 h 2523383"/>
                <a:gd name="connsiteX9709" fmla="*/ 1228914 w 1939743"/>
                <a:gd name="connsiteY9709" fmla="*/ 1586167 h 2523383"/>
                <a:gd name="connsiteX9710" fmla="*/ 1230949 w 1939743"/>
                <a:gd name="connsiteY9710" fmla="*/ 1587083 h 2523383"/>
                <a:gd name="connsiteX9711" fmla="*/ 1231363 w 1939743"/>
                <a:gd name="connsiteY9711" fmla="*/ 1587701 h 2523383"/>
                <a:gd name="connsiteX9712" fmla="*/ 1232028 w 1939743"/>
                <a:gd name="connsiteY9712" fmla="*/ 1589046 h 2523383"/>
                <a:gd name="connsiteX9713" fmla="*/ 1232466 w 1939743"/>
                <a:gd name="connsiteY9713" fmla="*/ 1590689 h 2523383"/>
                <a:gd name="connsiteX9714" fmla="*/ 1234931 w 1939743"/>
                <a:gd name="connsiteY9714" fmla="*/ 1595125 h 2523383"/>
                <a:gd name="connsiteX9715" fmla="*/ 1236370 w 1939743"/>
                <a:gd name="connsiteY9715" fmla="*/ 1598646 h 2523383"/>
                <a:gd name="connsiteX9716" fmla="*/ 1238326 w 1939743"/>
                <a:gd name="connsiteY9716" fmla="*/ 1605890 h 2523383"/>
                <a:gd name="connsiteX9717" fmla="*/ 1238334 w 1939743"/>
                <a:gd name="connsiteY9717" fmla="*/ 1607267 h 2523383"/>
                <a:gd name="connsiteX9718" fmla="*/ 1237810 w 1939743"/>
                <a:gd name="connsiteY9718" fmla="*/ 1608730 h 2523383"/>
                <a:gd name="connsiteX9719" fmla="*/ 1236730 w 1939743"/>
                <a:gd name="connsiteY9719" fmla="*/ 1610279 h 2523383"/>
                <a:gd name="connsiteX9720" fmla="*/ 1231355 w 1939743"/>
                <a:gd name="connsiteY9720" fmla="*/ 1626826 h 2523383"/>
                <a:gd name="connsiteX9721" fmla="*/ 1232114 w 1939743"/>
                <a:gd name="connsiteY9721" fmla="*/ 1627459 h 2523383"/>
                <a:gd name="connsiteX9722" fmla="*/ 1233061 w 1939743"/>
                <a:gd name="connsiteY9722" fmla="*/ 1627099 h 2523383"/>
                <a:gd name="connsiteX9723" fmla="*/ 1234618 w 1939743"/>
                <a:gd name="connsiteY9723" fmla="*/ 1624510 h 2523383"/>
                <a:gd name="connsiteX9724" fmla="*/ 1238107 w 1939743"/>
                <a:gd name="connsiteY9724" fmla="*/ 1617031 h 2523383"/>
                <a:gd name="connsiteX9725" fmla="*/ 1239085 w 1939743"/>
                <a:gd name="connsiteY9725" fmla="*/ 1616326 h 2523383"/>
                <a:gd name="connsiteX9726" fmla="*/ 1240556 w 1939743"/>
                <a:gd name="connsiteY9726" fmla="*/ 1616444 h 2523383"/>
                <a:gd name="connsiteX9727" fmla="*/ 1245711 w 1939743"/>
                <a:gd name="connsiteY9727" fmla="*/ 1621255 h 2523383"/>
                <a:gd name="connsiteX9728" fmla="*/ 1247605 w 1939743"/>
                <a:gd name="connsiteY9728" fmla="*/ 1623931 h 2523383"/>
                <a:gd name="connsiteX9729" fmla="*/ 1248629 w 1939743"/>
                <a:gd name="connsiteY9729" fmla="*/ 1627647 h 2523383"/>
                <a:gd name="connsiteX9730" fmla="*/ 1249693 w 1939743"/>
                <a:gd name="connsiteY9730" fmla="*/ 1629094 h 2523383"/>
                <a:gd name="connsiteX9731" fmla="*/ 1253754 w 1939743"/>
                <a:gd name="connsiteY9731" fmla="*/ 1631011 h 2523383"/>
                <a:gd name="connsiteX9732" fmla="*/ 1257658 w 1939743"/>
                <a:gd name="connsiteY9732" fmla="*/ 1631653 h 2523383"/>
                <a:gd name="connsiteX9733" fmla="*/ 1262743 w 1939743"/>
                <a:gd name="connsiteY9733" fmla="*/ 1633593 h 2523383"/>
                <a:gd name="connsiteX9734" fmla="*/ 1264581 w 1939743"/>
                <a:gd name="connsiteY9734" fmla="*/ 1635048 h 2523383"/>
                <a:gd name="connsiteX9735" fmla="*/ 1268642 w 1939743"/>
                <a:gd name="connsiteY9735" fmla="*/ 1642113 h 2523383"/>
                <a:gd name="connsiteX9736" fmla="*/ 1269111 w 1939743"/>
                <a:gd name="connsiteY9736" fmla="*/ 1642543 h 2523383"/>
                <a:gd name="connsiteX9737" fmla="*/ 1273727 w 1939743"/>
                <a:gd name="connsiteY9737" fmla="*/ 1645414 h 2523383"/>
                <a:gd name="connsiteX9738" fmla="*/ 1280815 w 1939743"/>
                <a:gd name="connsiteY9738" fmla="*/ 1651798 h 2523383"/>
                <a:gd name="connsiteX9739" fmla="*/ 1282607 w 1939743"/>
                <a:gd name="connsiteY9739" fmla="*/ 1652745 h 2523383"/>
                <a:gd name="connsiteX9740" fmla="*/ 1289507 w 1939743"/>
                <a:gd name="connsiteY9740" fmla="*/ 1654841 h 2523383"/>
                <a:gd name="connsiteX9741" fmla="*/ 1291979 w 1939743"/>
                <a:gd name="connsiteY9741" fmla="*/ 1656406 h 2523383"/>
                <a:gd name="connsiteX9742" fmla="*/ 1294373 w 1939743"/>
                <a:gd name="connsiteY9742" fmla="*/ 1658784 h 2523383"/>
                <a:gd name="connsiteX9743" fmla="*/ 1297033 w 1939743"/>
                <a:gd name="connsiteY9743" fmla="*/ 1663126 h 2523383"/>
                <a:gd name="connsiteX9744" fmla="*/ 1300147 w 1939743"/>
                <a:gd name="connsiteY9744" fmla="*/ 1669925 h 2523383"/>
                <a:gd name="connsiteX9745" fmla="*/ 1302588 w 1939743"/>
                <a:gd name="connsiteY9745" fmla="*/ 1680721 h 2523383"/>
                <a:gd name="connsiteX9746" fmla="*/ 1302775 w 1939743"/>
                <a:gd name="connsiteY9746" fmla="*/ 1682841 h 2523383"/>
                <a:gd name="connsiteX9747" fmla="*/ 1302478 w 1939743"/>
                <a:gd name="connsiteY9747" fmla="*/ 1684101 h 2523383"/>
                <a:gd name="connsiteX9748" fmla="*/ 1301594 w 1939743"/>
                <a:gd name="connsiteY9748" fmla="*/ 1685439 h 2523383"/>
                <a:gd name="connsiteX9749" fmla="*/ 1297604 w 1939743"/>
                <a:gd name="connsiteY9749" fmla="*/ 1689836 h 2523383"/>
                <a:gd name="connsiteX9750" fmla="*/ 1297940 w 1939743"/>
                <a:gd name="connsiteY9750" fmla="*/ 1690579 h 2523383"/>
                <a:gd name="connsiteX9751" fmla="*/ 1301696 w 1939743"/>
                <a:gd name="connsiteY9751" fmla="*/ 1690305 h 2523383"/>
                <a:gd name="connsiteX9752" fmla="*/ 1310051 w 1939743"/>
                <a:gd name="connsiteY9752" fmla="*/ 1687606 h 2523383"/>
                <a:gd name="connsiteX9753" fmla="*/ 1315136 w 1939743"/>
                <a:gd name="connsiteY9753" fmla="*/ 1689546 h 2523383"/>
                <a:gd name="connsiteX9754" fmla="*/ 1316905 w 1939743"/>
                <a:gd name="connsiteY9754" fmla="*/ 1689851 h 2523383"/>
                <a:gd name="connsiteX9755" fmla="*/ 1317311 w 1939743"/>
                <a:gd name="connsiteY9755" fmla="*/ 1689742 h 2523383"/>
                <a:gd name="connsiteX9756" fmla="*/ 1319150 w 1939743"/>
                <a:gd name="connsiteY9756" fmla="*/ 1686370 h 2523383"/>
                <a:gd name="connsiteX9757" fmla="*/ 1321176 w 1939743"/>
                <a:gd name="connsiteY9757" fmla="*/ 1686894 h 2523383"/>
                <a:gd name="connsiteX9758" fmla="*/ 1324133 w 1939743"/>
                <a:gd name="connsiteY9758" fmla="*/ 1690164 h 2523383"/>
                <a:gd name="connsiteX9759" fmla="*/ 1326042 w 1939743"/>
                <a:gd name="connsiteY9759" fmla="*/ 1692801 h 2523383"/>
                <a:gd name="connsiteX9760" fmla="*/ 1326887 w 1939743"/>
                <a:gd name="connsiteY9760" fmla="*/ 1694803 h 2523383"/>
                <a:gd name="connsiteX9761" fmla="*/ 1326660 w 1939743"/>
                <a:gd name="connsiteY9761" fmla="*/ 1695938 h 2523383"/>
                <a:gd name="connsiteX9762" fmla="*/ 1324704 w 1939743"/>
                <a:gd name="connsiteY9762" fmla="*/ 1696329 h 2523383"/>
                <a:gd name="connsiteX9763" fmla="*/ 1329485 w 1939743"/>
                <a:gd name="connsiteY9763" fmla="*/ 1698246 h 2523383"/>
                <a:gd name="connsiteX9764" fmla="*/ 1333639 w 1939743"/>
                <a:gd name="connsiteY9764" fmla="*/ 1701281 h 2523383"/>
                <a:gd name="connsiteX9765" fmla="*/ 1332747 w 1939743"/>
                <a:gd name="connsiteY9765" fmla="*/ 1703253 h 2523383"/>
                <a:gd name="connsiteX9766" fmla="*/ 1328311 w 1939743"/>
                <a:gd name="connsiteY9766" fmla="*/ 1707634 h 2523383"/>
                <a:gd name="connsiteX9767" fmla="*/ 1323750 w 1939743"/>
                <a:gd name="connsiteY9767" fmla="*/ 1711452 h 2523383"/>
                <a:gd name="connsiteX9768" fmla="*/ 1318438 w 1939743"/>
                <a:gd name="connsiteY9768" fmla="*/ 1717163 h 2523383"/>
                <a:gd name="connsiteX9769" fmla="*/ 1317116 w 1939743"/>
                <a:gd name="connsiteY9769" fmla="*/ 1718031 h 2523383"/>
                <a:gd name="connsiteX9770" fmla="*/ 1316404 w 1939743"/>
                <a:gd name="connsiteY9770" fmla="*/ 1718078 h 2523383"/>
                <a:gd name="connsiteX9771" fmla="*/ 1313470 w 1939743"/>
                <a:gd name="connsiteY9771" fmla="*/ 1717014 h 2523383"/>
                <a:gd name="connsiteX9772" fmla="*/ 1309253 w 1939743"/>
                <a:gd name="connsiteY9772" fmla="*/ 1714315 h 2523383"/>
                <a:gd name="connsiteX9773" fmla="*/ 1296258 w 1939743"/>
                <a:gd name="connsiteY9773" fmla="*/ 1708088 h 2523383"/>
                <a:gd name="connsiteX9774" fmla="*/ 1292245 w 1939743"/>
                <a:gd name="connsiteY9774" fmla="*/ 1706765 h 2523383"/>
                <a:gd name="connsiteX9775" fmla="*/ 1287152 w 1939743"/>
                <a:gd name="connsiteY9775" fmla="*/ 1705991 h 2523383"/>
                <a:gd name="connsiteX9776" fmla="*/ 1286417 w 1939743"/>
                <a:gd name="connsiteY9776" fmla="*/ 1704520 h 2523383"/>
                <a:gd name="connsiteX9777" fmla="*/ 1285204 w 1939743"/>
                <a:gd name="connsiteY9777" fmla="*/ 1695054 h 2523383"/>
                <a:gd name="connsiteX9778" fmla="*/ 1282912 w 1939743"/>
                <a:gd name="connsiteY9778" fmla="*/ 1693372 h 2523383"/>
                <a:gd name="connsiteX9779" fmla="*/ 1275049 w 1939743"/>
                <a:gd name="connsiteY9779" fmla="*/ 1691385 h 2523383"/>
                <a:gd name="connsiteX9780" fmla="*/ 1272765 w 1939743"/>
                <a:gd name="connsiteY9780" fmla="*/ 1690242 h 2523383"/>
                <a:gd name="connsiteX9781" fmla="*/ 1272655 w 1939743"/>
                <a:gd name="connsiteY9781" fmla="*/ 1688326 h 2523383"/>
                <a:gd name="connsiteX9782" fmla="*/ 1273148 w 1939743"/>
                <a:gd name="connsiteY9782" fmla="*/ 1685032 h 2523383"/>
                <a:gd name="connsiteX9783" fmla="*/ 1272068 w 1939743"/>
                <a:gd name="connsiteY9783" fmla="*/ 1683420 h 2523383"/>
                <a:gd name="connsiteX9784" fmla="*/ 1269424 w 1939743"/>
                <a:gd name="connsiteY9784" fmla="*/ 1683491 h 2523383"/>
                <a:gd name="connsiteX9785" fmla="*/ 1266827 w 1939743"/>
                <a:gd name="connsiteY9785" fmla="*/ 1684171 h 2523383"/>
                <a:gd name="connsiteX9786" fmla="*/ 1262649 w 1939743"/>
                <a:gd name="connsiteY9786" fmla="*/ 1686409 h 2523383"/>
                <a:gd name="connsiteX9787" fmla="*/ 1260685 w 1939743"/>
                <a:gd name="connsiteY9787" fmla="*/ 1688474 h 2523383"/>
                <a:gd name="connsiteX9788" fmla="*/ 1259950 w 1939743"/>
                <a:gd name="connsiteY9788" fmla="*/ 1690712 h 2523383"/>
                <a:gd name="connsiteX9789" fmla="*/ 1259488 w 1939743"/>
                <a:gd name="connsiteY9789" fmla="*/ 1695484 h 2523383"/>
                <a:gd name="connsiteX9790" fmla="*/ 1258972 w 1939743"/>
                <a:gd name="connsiteY9790" fmla="*/ 1697737 h 2523383"/>
                <a:gd name="connsiteX9791" fmla="*/ 1257509 w 1939743"/>
                <a:gd name="connsiteY9791" fmla="*/ 1700687 h 2523383"/>
                <a:gd name="connsiteX9792" fmla="*/ 1251055 w 1939743"/>
                <a:gd name="connsiteY9792" fmla="*/ 1708291 h 2523383"/>
                <a:gd name="connsiteX9793" fmla="*/ 1248434 w 1939743"/>
                <a:gd name="connsiteY9793" fmla="*/ 1710575 h 2523383"/>
                <a:gd name="connsiteX9794" fmla="*/ 1245829 w 1939743"/>
                <a:gd name="connsiteY9794" fmla="*/ 1711225 h 2523383"/>
                <a:gd name="connsiteX9795" fmla="*/ 1244796 w 1939743"/>
                <a:gd name="connsiteY9795" fmla="*/ 1711952 h 2523383"/>
                <a:gd name="connsiteX9796" fmla="*/ 1243043 w 1939743"/>
                <a:gd name="connsiteY9796" fmla="*/ 1714745 h 2523383"/>
                <a:gd name="connsiteX9797" fmla="*/ 1240438 w 1939743"/>
                <a:gd name="connsiteY9797" fmla="*/ 1721567 h 2523383"/>
                <a:gd name="connsiteX9798" fmla="*/ 1239374 w 1939743"/>
                <a:gd name="connsiteY9798" fmla="*/ 1723523 h 2523383"/>
                <a:gd name="connsiteX9799" fmla="*/ 1237653 w 1939743"/>
                <a:gd name="connsiteY9799" fmla="*/ 1725510 h 2523383"/>
                <a:gd name="connsiteX9800" fmla="*/ 1234086 w 1939743"/>
                <a:gd name="connsiteY9800" fmla="*/ 1728546 h 2523383"/>
                <a:gd name="connsiteX9801" fmla="*/ 1230440 w 1939743"/>
                <a:gd name="connsiteY9801" fmla="*/ 1730971 h 2523383"/>
                <a:gd name="connsiteX9802" fmla="*/ 1224369 w 1939743"/>
                <a:gd name="connsiteY9802" fmla="*/ 1733780 h 2523383"/>
                <a:gd name="connsiteX9803" fmla="*/ 1220974 w 1939743"/>
                <a:gd name="connsiteY9803" fmla="*/ 1734734 h 2523383"/>
                <a:gd name="connsiteX9804" fmla="*/ 1218713 w 1939743"/>
                <a:gd name="connsiteY9804" fmla="*/ 1733788 h 2523383"/>
                <a:gd name="connsiteX9805" fmla="*/ 1217164 w 1939743"/>
                <a:gd name="connsiteY9805" fmla="*/ 1727380 h 2523383"/>
                <a:gd name="connsiteX9806" fmla="*/ 1213909 w 1939743"/>
                <a:gd name="connsiteY9806" fmla="*/ 1708377 h 2523383"/>
                <a:gd name="connsiteX9807" fmla="*/ 1213369 w 1939743"/>
                <a:gd name="connsiteY9807" fmla="*/ 1707086 h 2523383"/>
                <a:gd name="connsiteX9808" fmla="*/ 1212712 w 1939743"/>
                <a:gd name="connsiteY9808" fmla="*/ 1706280 h 2523383"/>
                <a:gd name="connsiteX9809" fmla="*/ 1211922 w 1939743"/>
                <a:gd name="connsiteY9809" fmla="*/ 1705967 h 2523383"/>
                <a:gd name="connsiteX9810" fmla="*/ 1201008 w 1939743"/>
                <a:gd name="connsiteY9810" fmla="*/ 1708432 h 2523383"/>
                <a:gd name="connsiteX9811" fmla="*/ 1194992 w 1939743"/>
                <a:gd name="connsiteY9811" fmla="*/ 1708158 h 2523383"/>
                <a:gd name="connsiteX9812" fmla="*/ 1189038 w 1939743"/>
                <a:gd name="connsiteY9812" fmla="*/ 1712453 h 2523383"/>
                <a:gd name="connsiteX9813" fmla="*/ 1187536 w 1939743"/>
                <a:gd name="connsiteY9813" fmla="*/ 1712766 h 2523383"/>
                <a:gd name="connsiteX9814" fmla="*/ 1184516 w 1939743"/>
                <a:gd name="connsiteY9814" fmla="*/ 1712625 h 2523383"/>
                <a:gd name="connsiteX9815" fmla="*/ 1182341 w 1939743"/>
                <a:gd name="connsiteY9815" fmla="*/ 1711945 h 2523383"/>
                <a:gd name="connsiteX9816" fmla="*/ 1181786 w 1939743"/>
                <a:gd name="connsiteY9816" fmla="*/ 1711475 h 2523383"/>
                <a:gd name="connsiteX9817" fmla="*/ 1181418 w 1939743"/>
                <a:gd name="connsiteY9817" fmla="*/ 1709621 h 2523383"/>
                <a:gd name="connsiteX9818" fmla="*/ 1181528 w 1939743"/>
                <a:gd name="connsiteY9818" fmla="*/ 1707665 h 2523383"/>
                <a:gd name="connsiteX9819" fmla="*/ 1182287 w 1939743"/>
                <a:gd name="connsiteY9819" fmla="*/ 1705553 h 2523383"/>
                <a:gd name="connsiteX9820" fmla="*/ 1184978 w 1939743"/>
                <a:gd name="connsiteY9820" fmla="*/ 1699826 h 2523383"/>
                <a:gd name="connsiteX9821" fmla="*/ 1187169 w 1939743"/>
                <a:gd name="connsiteY9821" fmla="*/ 1696274 h 2523383"/>
                <a:gd name="connsiteX9822" fmla="*/ 1188178 w 1939743"/>
                <a:gd name="connsiteY9822" fmla="*/ 1695171 h 2523383"/>
                <a:gd name="connsiteX9823" fmla="*/ 1198372 w 1939743"/>
                <a:gd name="connsiteY9823" fmla="*/ 1688779 h 2523383"/>
                <a:gd name="connsiteX9824" fmla="*/ 1200852 w 1939743"/>
                <a:gd name="connsiteY9824" fmla="*/ 1686667 h 2523383"/>
                <a:gd name="connsiteX9825" fmla="*/ 1202096 w 1939743"/>
                <a:gd name="connsiteY9825" fmla="*/ 1684500 h 2523383"/>
                <a:gd name="connsiteX9826" fmla="*/ 1202096 w 1939743"/>
                <a:gd name="connsiteY9826" fmla="*/ 1682270 h 2523383"/>
                <a:gd name="connsiteX9827" fmla="*/ 1201611 w 1939743"/>
                <a:gd name="connsiteY9827" fmla="*/ 1679407 h 2523383"/>
                <a:gd name="connsiteX9828" fmla="*/ 1199843 w 1939743"/>
                <a:gd name="connsiteY9828" fmla="*/ 1672405 h 2523383"/>
                <a:gd name="connsiteX9829" fmla="*/ 1199397 w 1939743"/>
                <a:gd name="connsiteY9829" fmla="*/ 1665974 h 2523383"/>
                <a:gd name="connsiteX9830" fmla="*/ 1199412 w 1939743"/>
                <a:gd name="connsiteY9830" fmla="*/ 1662766 h 2523383"/>
                <a:gd name="connsiteX9831" fmla="*/ 1200077 w 1939743"/>
                <a:gd name="connsiteY9831" fmla="*/ 1657830 h 2523383"/>
                <a:gd name="connsiteX9832" fmla="*/ 1202628 w 1939743"/>
                <a:gd name="connsiteY9832" fmla="*/ 1645782 h 2523383"/>
                <a:gd name="connsiteX9833" fmla="*/ 1203488 w 1939743"/>
                <a:gd name="connsiteY9833" fmla="*/ 1639883 h 2523383"/>
                <a:gd name="connsiteX9834" fmla="*/ 1205116 w 1939743"/>
                <a:gd name="connsiteY9834" fmla="*/ 1618595 h 2523383"/>
                <a:gd name="connsiteX9835" fmla="*/ 1205984 w 1939743"/>
                <a:gd name="connsiteY9835" fmla="*/ 1612438 h 2523383"/>
                <a:gd name="connsiteX9836" fmla="*/ 1207251 w 1939743"/>
                <a:gd name="connsiteY9836" fmla="*/ 1606790 h 2523383"/>
                <a:gd name="connsiteX9837" fmla="*/ 1208464 w 1939743"/>
                <a:gd name="connsiteY9837" fmla="*/ 1603387 h 2523383"/>
                <a:gd name="connsiteX9838" fmla="*/ 1211711 w 1939743"/>
                <a:gd name="connsiteY9838" fmla="*/ 1596557 h 2523383"/>
                <a:gd name="connsiteX9839" fmla="*/ 1214230 w 1939743"/>
                <a:gd name="connsiteY9839" fmla="*/ 1593811 h 2523383"/>
                <a:gd name="connsiteX9840" fmla="*/ 1217398 w 1939743"/>
                <a:gd name="connsiteY9840" fmla="*/ 1591902 h 2523383"/>
                <a:gd name="connsiteX9841" fmla="*/ 1218095 w 1939743"/>
                <a:gd name="connsiteY9841" fmla="*/ 1592121 h 2523383"/>
                <a:gd name="connsiteX9842" fmla="*/ 1218697 w 1939743"/>
                <a:gd name="connsiteY9842" fmla="*/ 1592919 h 2523383"/>
                <a:gd name="connsiteX9843" fmla="*/ 1219863 w 1939743"/>
                <a:gd name="connsiteY9843" fmla="*/ 1595821 h 2523383"/>
                <a:gd name="connsiteX9844" fmla="*/ 1224283 w 1939743"/>
                <a:gd name="connsiteY9844" fmla="*/ 1598505 h 2523383"/>
                <a:gd name="connsiteX9845" fmla="*/ 1225707 w 1939743"/>
                <a:gd name="connsiteY9845" fmla="*/ 1601102 h 2523383"/>
                <a:gd name="connsiteX9846" fmla="*/ 1226708 w 1939743"/>
                <a:gd name="connsiteY9846" fmla="*/ 1603981 h 2523383"/>
                <a:gd name="connsiteX9847" fmla="*/ 1227256 w 1939743"/>
                <a:gd name="connsiteY9847" fmla="*/ 1607721 h 2523383"/>
                <a:gd name="connsiteX9848" fmla="*/ 1226708 w 1939743"/>
                <a:gd name="connsiteY9848" fmla="*/ 1609348 h 2523383"/>
                <a:gd name="connsiteX9849" fmla="*/ 1224604 w 1939743"/>
                <a:gd name="connsiteY9849" fmla="*/ 1611805 h 2523383"/>
                <a:gd name="connsiteX9850" fmla="*/ 1224244 w 1939743"/>
                <a:gd name="connsiteY9850" fmla="*/ 1612837 h 2523383"/>
                <a:gd name="connsiteX9851" fmla="*/ 1224306 w 1939743"/>
                <a:gd name="connsiteY9851" fmla="*/ 1613682 h 2523383"/>
                <a:gd name="connsiteX9852" fmla="*/ 1228343 w 1939743"/>
                <a:gd name="connsiteY9852" fmla="*/ 1617531 h 2523383"/>
                <a:gd name="connsiteX9853" fmla="*/ 1231355 w 1939743"/>
                <a:gd name="connsiteY9853" fmla="*/ 1626826 h 2523383"/>
                <a:gd name="connsiteX9854" fmla="*/ 1391141 w 1939743"/>
                <a:gd name="connsiteY9854" fmla="*/ 1691791 h 2523383"/>
                <a:gd name="connsiteX9855" fmla="*/ 1389561 w 1939743"/>
                <a:gd name="connsiteY9855" fmla="*/ 1694099 h 2523383"/>
                <a:gd name="connsiteX9856" fmla="*/ 1384843 w 1939743"/>
                <a:gd name="connsiteY9856" fmla="*/ 1693286 h 2523383"/>
                <a:gd name="connsiteX9857" fmla="*/ 1384202 w 1939743"/>
                <a:gd name="connsiteY9857" fmla="*/ 1692582 h 2523383"/>
                <a:gd name="connsiteX9858" fmla="*/ 1384030 w 1939743"/>
                <a:gd name="connsiteY9858" fmla="*/ 1691737 h 2523383"/>
                <a:gd name="connsiteX9859" fmla="*/ 1384789 w 1939743"/>
                <a:gd name="connsiteY9859" fmla="*/ 1690641 h 2523383"/>
                <a:gd name="connsiteX9860" fmla="*/ 1389631 w 1939743"/>
                <a:gd name="connsiteY9860" fmla="*/ 1689601 h 2523383"/>
                <a:gd name="connsiteX9861" fmla="*/ 1391689 w 1939743"/>
                <a:gd name="connsiteY9861" fmla="*/ 1689523 h 2523383"/>
                <a:gd name="connsiteX9862" fmla="*/ 1392737 w 1939743"/>
                <a:gd name="connsiteY9862" fmla="*/ 1689867 h 2523383"/>
                <a:gd name="connsiteX9863" fmla="*/ 1392862 w 1939743"/>
                <a:gd name="connsiteY9863" fmla="*/ 1690281 h 2523383"/>
                <a:gd name="connsiteX9864" fmla="*/ 1391141 w 1939743"/>
                <a:gd name="connsiteY9864" fmla="*/ 1691791 h 2523383"/>
                <a:gd name="connsiteX9865" fmla="*/ 1412319 w 1939743"/>
                <a:gd name="connsiteY9865" fmla="*/ 1721372 h 2523383"/>
                <a:gd name="connsiteX9866" fmla="*/ 1410003 w 1939743"/>
                <a:gd name="connsiteY9866" fmla="*/ 1721857 h 2523383"/>
                <a:gd name="connsiteX9867" fmla="*/ 1406960 w 1939743"/>
                <a:gd name="connsiteY9867" fmla="*/ 1720762 h 2523383"/>
                <a:gd name="connsiteX9868" fmla="*/ 1403987 w 1939743"/>
                <a:gd name="connsiteY9868" fmla="*/ 1718634 h 2523383"/>
                <a:gd name="connsiteX9869" fmla="*/ 1397236 w 1939743"/>
                <a:gd name="connsiteY9869" fmla="*/ 1711819 h 2523383"/>
                <a:gd name="connsiteX9870" fmla="*/ 1402305 w 1939743"/>
                <a:gd name="connsiteY9870" fmla="*/ 1707196 h 2523383"/>
                <a:gd name="connsiteX9871" fmla="*/ 1410434 w 1939743"/>
                <a:gd name="connsiteY9871" fmla="*/ 1712555 h 2523383"/>
                <a:gd name="connsiteX9872" fmla="*/ 1412875 w 1939743"/>
                <a:gd name="connsiteY9872" fmla="*/ 1715997 h 2523383"/>
                <a:gd name="connsiteX9873" fmla="*/ 1412319 w 1939743"/>
                <a:gd name="connsiteY9873" fmla="*/ 1721372 h 2523383"/>
                <a:gd name="connsiteX9874" fmla="*/ 1385993 w 1939743"/>
                <a:gd name="connsiteY9874" fmla="*/ 1717617 h 2523383"/>
                <a:gd name="connsiteX9875" fmla="*/ 1387847 w 1939743"/>
                <a:gd name="connsiteY9875" fmla="*/ 1719713 h 2523383"/>
                <a:gd name="connsiteX9876" fmla="*/ 1389788 w 1939743"/>
                <a:gd name="connsiteY9876" fmla="*/ 1719565 h 2523383"/>
                <a:gd name="connsiteX9877" fmla="*/ 1390860 w 1939743"/>
                <a:gd name="connsiteY9877" fmla="*/ 1721270 h 2523383"/>
                <a:gd name="connsiteX9878" fmla="*/ 1393418 w 1939743"/>
                <a:gd name="connsiteY9878" fmla="*/ 1726590 h 2523383"/>
                <a:gd name="connsiteX9879" fmla="*/ 1393660 w 1939743"/>
                <a:gd name="connsiteY9879" fmla="*/ 1727474 h 2523383"/>
                <a:gd name="connsiteX9880" fmla="*/ 1393543 w 1939743"/>
                <a:gd name="connsiteY9880" fmla="*/ 1729195 h 2523383"/>
                <a:gd name="connsiteX9881" fmla="*/ 1392197 w 1939743"/>
                <a:gd name="connsiteY9881" fmla="*/ 1731394 h 2523383"/>
                <a:gd name="connsiteX9882" fmla="*/ 1390797 w 1939743"/>
                <a:gd name="connsiteY9882" fmla="*/ 1732551 h 2523383"/>
                <a:gd name="connsiteX9883" fmla="*/ 1387863 w 1939743"/>
                <a:gd name="connsiteY9883" fmla="*/ 1734249 h 2523383"/>
                <a:gd name="connsiteX9884" fmla="*/ 1384546 w 1939743"/>
                <a:gd name="connsiteY9884" fmla="*/ 1734985 h 2523383"/>
                <a:gd name="connsiteX9885" fmla="*/ 1382747 w 1939743"/>
                <a:gd name="connsiteY9885" fmla="*/ 1733795 h 2523383"/>
                <a:gd name="connsiteX9886" fmla="*/ 1377661 w 1939743"/>
                <a:gd name="connsiteY9886" fmla="*/ 1728890 h 2523383"/>
                <a:gd name="connsiteX9887" fmla="*/ 1372991 w 1939743"/>
                <a:gd name="connsiteY9887" fmla="*/ 1723132 h 2523383"/>
                <a:gd name="connsiteX9888" fmla="*/ 1371496 w 1939743"/>
                <a:gd name="connsiteY9888" fmla="*/ 1719909 h 2523383"/>
                <a:gd name="connsiteX9889" fmla="*/ 1372146 w 1939743"/>
                <a:gd name="connsiteY9889" fmla="*/ 1718571 h 2523383"/>
                <a:gd name="connsiteX9890" fmla="*/ 1374125 w 1939743"/>
                <a:gd name="connsiteY9890" fmla="*/ 1717640 h 2523383"/>
                <a:gd name="connsiteX9891" fmla="*/ 1378131 w 1939743"/>
                <a:gd name="connsiteY9891" fmla="*/ 1716678 h 2523383"/>
                <a:gd name="connsiteX9892" fmla="*/ 1384741 w 1939743"/>
                <a:gd name="connsiteY9892" fmla="*/ 1717202 h 2523383"/>
                <a:gd name="connsiteX9893" fmla="*/ 1385993 w 1939743"/>
                <a:gd name="connsiteY9893" fmla="*/ 1717617 h 2523383"/>
                <a:gd name="connsiteX9894" fmla="*/ 1295445 w 1939743"/>
                <a:gd name="connsiteY9894" fmla="*/ 1742738 h 2523383"/>
                <a:gd name="connsiteX9895" fmla="*/ 1296321 w 1939743"/>
                <a:gd name="connsiteY9895" fmla="*/ 1744083 h 2523383"/>
                <a:gd name="connsiteX9896" fmla="*/ 1296587 w 1939743"/>
                <a:gd name="connsiteY9896" fmla="*/ 1746117 h 2523383"/>
                <a:gd name="connsiteX9897" fmla="*/ 1296243 w 1939743"/>
                <a:gd name="connsiteY9897" fmla="*/ 1748824 h 2523383"/>
                <a:gd name="connsiteX9898" fmla="*/ 1295680 w 1939743"/>
                <a:gd name="connsiteY9898" fmla="*/ 1751289 h 2523383"/>
                <a:gd name="connsiteX9899" fmla="*/ 1294897 w 1939743"/>
                <a:gd name="connsiteY9899" fmla="*/ 1753503 h 2523383"/>
                <a:gd name="connsiteX9900" fmla="*/ 1292965 w 1939743"/>
                <a:gd name="connsiteY9900" fmla="*/ 1757227 h 2523383"/>
                <a:gd name="connsiteX9901" fmla="*/ 1286941 w 1939743"/>
                <a:gd name="connsiteY9901" fmla="*/ 1763571 h 2523383"/>
                <a:gd name="connsiteX9902" fmla="*/ 1284680 w 1939743"/>
                <a:gd name="connsiteY9902" fmla="*/ 1767006 h 2523383"/>
                <a:gd name="connsiteX9903" fmla="*/ 1282982 w 1939743"/>
                <a:gd name="connsiteY9903" fmla="*/ 1769063 h 2523383"/>
                <a:gd name="connsiteX9904" fmla="*/ 1273156 w 1939743"/>
                <a:gd name="connsiteY9904" fmla="*/ 1778186 h 2523383"/>
                <a:gd name="connsiteX9905" fmla="*/ 1271935 w 1939743"/>
                <a:gd name="connsiteY9905" fmla="*/ 1778631 h 2523383"/>
                <a:gd name="connsiteX9906" fmla="*/ 1270652 w 1939743"/>
                <a:gd name="connsiteY9906" fmla="*/ 1778459 h 2523383"/>
                <a:gd name="connsiteX9907" fmla="*/ 1267961 w 1939743"/>
                <a:gd name="connsiteY9907" fmla="*/ 1777106 h 2523383"/>
                <a:gd name="connsiteX9908" fmla="*/ 1265231 w 1939743"/>
                <a:gd name="connsiteY9908" fmla="*/ 1776863 h 2523383"/>
                <a:gd name="connsiteX9909" fmla="*/ 1258158 w 1939743"/>
                <a:gd name="connsiteY9909" fmla="*/ 1780525 h 2523383"/>
                <a:gd name="connsiteX9910" fmla="*/ 1257814 w 1939743"/>
                <a:gd name="connsiteY9910" fmla="*/ 1779899 h 2523383"/>
                <a:gd name="connsiteX9911" fmla="*/ 1257501 w 1939743"/>
                <a:gd name="connsiteY9911" fmla="*/ 1775964 h 2523383"/>
                <a:gd name="connsiteX9912" fmla="*/ 1256789 w 1939743"/>
                <a:gd name="connsiteY9912" fmla="*/ 1773781 h 2523383"/>
                <a:gd name="connsiteX9913" fmla="*/ 1253668 w 1939743"/>
                <a:gd name="connsiteY9913" fmla="*/ 1769110 h 2523383"/>
                <a:gd name="connsiteX9914" fmla="*/ 1253464 w 1939743"/>
                <a:gd name="connsiteY9914" fmla="*/ 1768015 h 2523383"/>
                <a:gd name="connsiteX9915" fmla="*/ 1253503 w 1939743"/>
                <a:gd name="connsiteY9915" fmla="*/ 1766654 h 2523383"/>
                <a:gd name="connsiteX9916" fmla="*/ 1253754 w 1939743"/>
                <a:gd name="connsiteY9916" fmla="*/ 1765598 h 2523383"/>
                <a:gd name="connsiteX9917" fmla="*/ 1257274 w 1939743"/>
                <a:gd name="connsiteY9917" fmla="*/ 1761209 h 2523383"/>
                <a:gd name="connsiteX9918" fmla="*/ 1265239 w 1939743"/>
                <a:gd name="connsiteY9918" fmla="*/ 1745116 h 2523383"/>
                <a:gd name="connsiteX9919" fmla="*/ 1267148 w 1939743"/>
                <a:gd name="connsiteY9919" fmla="*/ 1744318 h 2523383"/>
                <a:gd name="connsiteX9920" fmla="*/ 1271067 w 1939743"/>
                <a:gd name="connsiteY9920" fmla="*/ 1746117 h 2523383"/>
                <a:gd name="connsiteX9921" fmla="*/ 1272929 w 1939743"/>
                <a:gd name="connsiteY9921" fmla="*/ 1746696 h 2523383"/>
                <a:gd name="connsiteX9922" fmla="*/ 1274259 w 1939743"/>
                <a:gd name="connsiteY9922" fmla="*/ 1746610 h 2523383"/>
                <a:gd name="connsiteX9923" fmla="*/ 1279954 w 1939743"/>
                <a:gd name="connsiteY9923" fmla="*/ 1743207 h 2523383"/>
                <a:gd name="connsiteX9924" fmla="*/ 1285368 w 1939743"/>
                <a:gd name="connsiteY9924" fmla="*/ 1743614 h 2523383"/>
                <a:gd name="connsiteX9925" fmla="*/ 1290305 w 1939743"/>
                <a:gd name="connsiteY9925" fmla="*/ 1741619 h 2523383"/>
                <a:gd name="connsiteX9926" fmla="*/ 1292621 w 1939743"/>
                <a:gd name="connsiteY9926" fmla="*/ 1741611 h 2523383"/>
                <a:gd name="connsiteX9927" fmla="*/ 1294412 w 1939743"/>
                <a:gd name="connsiteY9927" fmla="*/ 1741955 h 2523383"/>
                <a:gd name="connsiteX9928" fmla="*/ 1295445 w 1939743"/>
                <a:gd name="connsiteY9928" fmla="*/ 1742738 h 2523383"/>
                <a:gd name="connsiteX9929" fmla="*/ 1551529 w 1939743"/>
                <a:gd name="connsiteY9929" fmla="*/ 1762155 h 2523383"/>
                <a:gd name="connsiteX9930" fmla="*/ 1550012 w 1939743"/>
                <a:gd name="connsiteY9930" fmla="*/ 1762343 h 2523383"/>
                <a:gd name="connsiteX9931" fmla="*/ 1547046 w 1939743"/>
                <a:gd name="connsiteY9931" fmla="*/ 1761983 h 2523383"/>
                <a:gd name="connsiteX9932" fmla="*/ 1543862 w 1939743"/>
                <a:gd name="connsiteY9932" fmla="*/ 1760997 h 2523383"/>
                <a:gd name="connsiteX9933" fmla="*/ 1542118 w 1939743"/>
                <a:gd name="connsiteY9933" fmla="*/ 1759871 h 2523383"/>
                <a:gd name="connsiteX9934" fmla="*/ 1540545 w 1939743"/>
                <a:gd name="connsiteY9934" fmla="*/ 1757422 h 2523383"/>
                <a:gd name="connsiteX9935" fmla="*/ 1540240 w 1939743"/>
                <a:gd name="connsiteY9935" fmla="*/ 1754739 h 2523383"/>
                <a:gd name="connsiteX9936" fmla="*/ 1537283 w 1939743"/>
                <a:gd name="connsiteY9936" fmla="*/ 1750741 h 2523383"/>
                <a:gd name="connsiteX9937" fmla="*/ 1533974 w 1939743"/>
                <a:gd name="connsiteY9937" fmla="*/ 1749395 h 2523383"/>
                <a:gd name="connsiteX9938" fmla="*/ 1532151 w 1939743"/>
                <a:gd name="connsiteY9938" fmla="*/ 1746610 h 2523383"/>
                <a:gd name="connsiteX9939" fmla="*/ 1534020 w 1939743"/>
                <a:gd name="connsiteY9939" fmla="*/ 1746415 h 2523383"/>
                <a:gd name="connsiteX9940" fmla="*/ 1536680 w 1939743"/>
                <a:gd name="connsiteY9940" fmla="*/ 1747025 h 2523383"/>
                <a:gd name="connsiteX9941" fmla="*/ 1540616 w 1939743"/>
                <a:gd name="connsiteY9941" fmla="*/ 1748237 h 2523383"/>
                <a:gd name="connsiteX9942" fmla="*/ 1544136 w 1939743"/>
                <a:gd name="connsiteY9942" fmla="*/ 1749826 h 2523383"/>
                <a:gd name="connsiteX9943" fmla="*/ 1549221 w 1939743"/>
                <a:gd name="connsiteY9943" fmla="*/ 1753338 h 2523383"/>
                <a:gd name="connsiteX9944" fmla="*/ 1550880 w 1939743"/>
                <a:gd name="connsiteY9944" fmla="*/ 1756585 h 2523383"/>
                <a:gd name="connsiteX9945" fmla="*/ 1552531 w 1939743"/>
                <a:gd name="connsiteY9945" fmla="*/ 1758963 h 2523383"/>
                <a:gd name="connsiteX9946" fmla="*/ 1553032 w 1939743"/>
                <a:gd name="connsiteY9946" fmla="*/ 1760763 h 2523383"/>
                <a:gd name="connsiteX9947" fmla="*/ 1552593 w 1939743"/>
                <a:gd name="connsiteY9947" fmla="*/ 1761553 h 2523383"/>
                <a:gd name="connsiteX9948" fmla="*/ 1551529 w 1939743"/>
                <a:gd name="connsiteY9948" fmla="*/ 1762155 h 2523383"/>
                <a:gd name="connsiteX9949" fmla="*/ 1471097 w 1939743"/>
                <a:gd name="connsiteY9949" fmla="*/ 1758838 h 2523383"/>
                <a:gd name="connsiteX9950" fmla="*/ 1469931 w 1939743"/>
                <a:gd name="connsiteY9950" fmla="*/ 1759253 h 2523383"/>
                <a:gd name="connsiteX9951" fmla="*/ 1465542 w 1939743"/>
                <a:gd name="connsiteY9951" fmla="*/ 1758666 h 2523383"/>
                <a:gd name="connsiteX9952" fmla="*/ 1460144 w 1939743"/>
                <a:gd name="connsiteY9952" fmla="*/ 1756429 h 2523383"/>
                <a:gd name="connsiteX9953" fmla="*/ 1457359 w 1939743"/>
                <a:gd name="connsiteY9953" fmla="*/ 1754324 h 2523383"/>
                <a:gd name="connsiteX9954" fmla="*/ 1457500 w 1939743"/>
                <a:gd name="connsiteY9954" fmla="*/ 1753675 h 2523383"/>
                <a:gd name="connsiteX9955" fmla="*/ 1458728 w 1939743"/>
                <a:gd name="connsiteY9955" fmla="*/ 1753338 h 2523383"/>
                <a:gd name="connsiteX9956" fmla="*/ 1460120 w 1939743"/>
                <a:gd name="connsiteY9956" fmla="*/ 1753667 h 2523383"/>
                <a:gd name="connsiteX9957" fmla="*/ 1462452 w 1939743"/>
                <a:gd name="connsiteY9957" fmla="*/ 1755138 h 2523383"/>
                <a:gd name="connsiteX9958" fmla="*/ 1468726 w 1939743"/>
                <a:gd name="connsiteY9958" fmla="*/ 1755881 h 2523383"/>
                <a:gd name="connsiteX9959" fmla="*/ 1470745 w 1939743"/>
                <a:gd name="connsiteY9959" fmla="*/ 1756726 h 2523383"/>
                <a:gd name="connsiteX9960" fmla="*/ 1471378 w 1939743"/>
                <a:gd name="connsiteY9960" fmla="*/ 1757993 h 2523383"/>
                <a:gd name="connsiteX9961" fmla="*/ 1471097 w 1939743"/>
                <a:gd name="connsiteY9961" fmla="*/ 1758838 h 2523383"/>
                <a:gd name="connsiteX9962" fmla="*/ 1672581 w 1939743"/>
                <a:gd name="connsiteY9962" fmla="*/ 1761678 h 2523383"/>
                <a:gd name="connsiteX9963" fmla="*/ 1676798 w 1939743"/>
                <a:gd name="connsiteY9963" fmla="*/ 1762187 h 2523383"/>
                <a:gd name="connsiteX9964" fmla="*/ 1679357 w 1939743"/>
                <a:gd name="connsiteY9964" fmla="*/ 1762007 h 2523383"/>
                <a:gd name="connsiteX9965" fmla="*/ 1680460 w 1939743"/>
                <a:gd name="connsiteY9965" fmla="*/ 1762758 h 2523383"/>
                <a:gd name="connsiteX9966" fmla="*/ 1681492 w 1939743"/>
                <a:gd name="connsiteY9966" fmla="*/ 1765066 h 2523383"/>
                <a:gd name="connsiteX9967" fmla="*/ 1680170 w 1939743"/>
                <a:gd name="connsiteY9967" fmla="*/ 1768359 h 2523383"/>
                <a:gd name="connsiteX9968" fmla="*/ 1678676 w 1939743"/>
                <a:gd name="connsiteY9968" fmla="*/ 1769619 h 2523383"/>
                <a:gd name="connsiteX9969" fmla="*/ 1676235 w 1939743"/>
                <a:gd name="connsiteY9969" fmla="*/ 1769987 h 2523383"/>
                <a:gd name="connsiteX9970" fmla="*/ 1672284 w 1939743"/>
                <a:gd name="connsiteY9970" fmla="*/ 1768915 h 2523383"/>
                <a:gd name="connsiteX9971" fmla="*/ 1670884 w 1939743"/>
                <a:gd name="connsiteY9971" fmla="*/ 1768211 h 2523383"/>
                <a:gd name="connsiteX9972" fmla="*/ 1669671 w 1939743"/>
                <a:gd name="connsiteY9972" fmla="*/ 1766443 h 2523383"/>
                <a:gd name="connsiteX9973" fmla="*/ 1670234 w 1939743"/>
                <a:gd name="connsiteY9973" fmla="*/ 1765175 h 2523383"/>
                <a:gd name="connsiteX9974" fmla="*/ 1672190 w 1939743"/>
                <a:gd name="connsiteY9974" fmla="*/ 1764737 h 2523383"/>
                <a:gd name="connsiteX9975" fmla="*/ 1672519 w 1939743"/>
                <a:gd name="connsiteY9975" fmla="*/ 1764229 h 2523383"/>
                <a:gd name="connsiteX9976" fmla="*/ 1672018 w 1939743"/>
                <a:gd name="connsiteY9976" fmla="*/ 1763251 h 2523383"/>
                <a:gd name="connsiteX9977" fmla="*/ 1672041 w 1939743"/>
                <a:gd name="connsiteY9977" fmla="*/ 1762398 h 2523383"/>
                <a:gd name="connsiteX9978" fmla="*/ 1672581 w 1939743"/>
                <a:gd name="connsiteY9978" fmla="*/ 1761678 h 2523383"/>
                <a:gd name="connsiteX9979" fmla="*/ 1349356 w 1939743"/>
                <a:gd name="connsiteY9979" fmla="*/ 1768657 h 2523383"/>
                <a:gd name="connsiteX9980" fmla="*/ 1351093 w 1939743"/>
                <a:gd name="connsiteY9980" fmla="*/ 1769947 h 2523383"/>
                <a:gd name="connsiteX9981" fmla="*/ 1353949 w 1939743"/>
                <a:gd name="connsiteY9981" fmla="*/ 1774235 h 2523383"/>
                <a:gd name="connsiteX9982" fmla="*/ 1355036 w 1939743"/>
                <a:gd name="connsiteY9982" fmla="*/ 1776402 h 2523383"/>
                <a:gd name="connsiteX9983" fmla="*/ 1355357 w 1939743"/>
                <a:gd name="connsiteY9983" fmla="*/ 1779304 h 2523383"/>
                <a:gd name="connsiteX9984" fmla="*/ 1354598 w 1939743"/>
                <a:gd name="connsiteY9984" fmla="*/ 1783177 h 2523383"/>
                <a:gd name="connsiteX9985" fmla="*/ 1354215 w 1939743"/>
                <a:gd name="connsiteY9985" fmla="*/ 1786799 h 2523383"/>
                <a:gd name="connsiteX9986" fmla="*/ 1353151 w 1939743"/>
                <a:gd name="connsiteY9986" fmla="*/ 1789522 h 2523383"/>
                <a:gd name="connsiteX9987" fmla="*/ 1351179 w 1939743"/>
                <a:gd name="connsiteY9987" fmla="*/ 1792956 h 2523383"/>
                <a:gd name="connsiteX9988" fmla="*/ 1349427 w 1939743"/>
                <a:gd name="connsiteY9988" fmla="*/ 1796954 h 2523383"/>
                <a:gd name="connsiteX9989" fmla="*/ 1347901 w 1939743"/>
                <a:gd name="connsiteY9989" fmla="*/ 1801515 h 2523383"/>
                <a:gd name="connsiteX9990" fmla="*/ 1346641 w 1939743"/>
                <a:gd name="connsiteY9990" fmla="*/ 1804527 h 2523383"/>
                <a:gd name="connsiteX9991" fmla="*/ 1345640 w 1939743"/>
                <a:gd name="connsiteY9991" fmla="*/ 1805998 h 2523383"/>
                <a:gd name="connsiteX9992" fmla="*/ 1344560 w 1939743"/>
                <a:gd name="connsiteY9992" fmla="*/ 1806765 h 2523383"/>
                <a:gd name="connsiteX9993" fmla="*/ 1343402 w 1939743"/>
                <a:gd name="connsiteY9993" fmla="*/ 1806819 h 2523383"/>
                <a:gd name="connsiteX9994" fmla="*/ 1341642 w 1939743"/>
                <a:gd name="connsiteY9994" fmla="*/ 1805184 h 2523383"/>
                <a:gd name="connsiteX9995" fmla="*/ 1339272 w 1939743"/>
                <a:gd name="connsiteY9995" fmla="*/ 1801836 h 2523383"/>
                <a:gd name="connsiteX9996" fmla="*/ 1337339 w 1939743"/>
                <a:gd name="connsiteY9996" fmla="*/ 1799786 h 2523383"/>
                <a:gd name="connsiteX9997" fmla="*/ 1334859 w 1939743"/>
                <a:gd name="connsiteY9997" fmla="*/ 1798378 h 2523383"/>
                <a:gd name="connsiteX9998" fmla="*/ 1333537 w 1939743"/>
                <a:gd name="connsiteY9998" fmla="*/ 1796477 h 2523383"/>
                <a:gd name="connsiteX9999" fmla="*/ 1333295 w 1939743"/>
                <a:gd name="connsiteY9999" fmla="*/ 1794599 h 2523383"/>
                <a:gd name="connsiteX10000" fmla="*/ 1333209 w 1939743"/>
                <a:gd name="connsiteY10000" fmla="*/ 1788497 h 2523383"/>
                <a:gd name="connsiteX10001" fmla="*/ 1333318 w 1939743"/>
                <a:gd name="connsiteY10001" fmla="*/ 1785454 h 2523383"/>
                <a:gd name="connsiteX10002" fmla="*/ 1333647 w 1939743"/>
                <a:gd name="connsiteY10002" fmla="*/ 1782903 h 2523383"/>
                <a:gd name="connsiteX10003" fmla="*/ 1334202 w 1939743"/>
                <a:gd name="connsiteY10003" fmla="*/ 1780853 h 2523383"/>
                <a:gd name="connsiteX10004" fmla="*/ 1335438 w 1939743"/>
                <a:gd name="connsiteY10004" fmla="*/ 1778029 h 2523383"/>
                <a:gd name="connsiteX10005" fmla="*/ 1338881 w 1939743"/>
                <a:gd name="connsiteY10005" fmla="*/ 1771896 h 2523383"/>
                <a:gd name="connsiteX10006" fmla="*/ 1340962 w 1939743"/>
                <a:gd name="connsiteY10006" fmla="*/ 1769541 h 2523383"/>
                <a:gd name="connsiteX10007" fmla="*/ 1342252 w 1939743"/>
                <a:gd name="connsiteY10007" fmla="*/ 1768993 h 2523383"/>
                <a:gd name="connsiteX10008" fmla="*/ 1345671 w 1939743"/>
                <a:gd name="connsiteY10008" fmla="*/ 1769439 h 2523383"/>
                <a:gd name="connsiteX10009" fmla="*/ 1347056 w 1939743"/>
                <a:gd name="connsiteY10009" fmla="*/ 1769283 h 2523383"/>
                <a:gd name="connsiteX10010" fmla="*/ 1348198 w 1939743"/>
                <a:gd name="connsiteY10010" fmla="*/ 1768578 h 2523383"/>
                <a:gd name="connsiteX10011" fmla="*/ 1349356 w 1939743"/>
                <a:gd name="connsiteY10011" fmla="*/ 1768657 h 2523383"/>
                <a:gd name="connsiteX10012" fmla="*/ 1668044 w 1939743"/>
                <a:gd name="connsiteY10012" fmla="*/ 1793652 h 2523383"/>
                <a:gd name="connsiteX10013" fmla="*/ 1668537 w 1939743"/>
                <a:gd name="connsiteY10013" fmla="*/ 1794059 h 2523383"/>
                <a:gd name="connsiteX10014" fmla="*/ 1669131 w 1939743"/>
                <a:gd name="connsiteY10014" fmla="*/ 1793574 h 2523383"/>
                <a:gd name="connsiteX10015" fmla="*/ 1669585 w 1939743"/>
                <a:gd name="connsiteY10015" fmla="*/ 1793989 h 2523383"/>
                <a:gd name="connsiteX10016" fmla="*/ 1669890 w 1939743"/>
                <a:gd name="connsiteY10016" fmla="*/ 1795303 h 2523383"/>
                <a:gd name="connsiteX10017" fmla="*/ 1670391 w 1939743"/>
                <a:gd name="connsiteY10017" fmla="*/ 1796211 h 2523383"/>
                <a:gd name="connsiteX10018" fmla="*/ 1671674 w 1939743"/>
                <a:gd name="connsiteY10018" fmla="*/ 1797400 h 2523383"/>
                <a:gd name="connsiteX10019" fmla="*/ 1672104 w 1939743"/>
                <a:gd name="connsiteY10019" fmla="*/ 1798245 h 2523383"/>
                <a:gd name="connsiteX10020" fmla="*/ 1672073 w 1939743"/>
                <a:gd name="connsiteY10020" fmla="*/ 1799098 h 2523383"/>
                <a:gd name="connsiteX10021" fmla="*/ 1670985 w 1939743"/>
                <a:gd name="connsiteY10021" fmla="*/ 1800404 h 2523383"/>
                <a:gd name="connsiteX10022" fmla="*/ 1670305 w 1939743"/>
                <a:gd name="connsiteY10022" fmla="*/ 1800435 h 2523383"/>
                <a:gd name="connsiteX10023" fmla="*/ 1665071 w 1939743"/>
                <a:gd name="connsiteY10023" fmla="*/ 1797416 h 2523383"/>
                <a:gd name="connsiteX10024" fmla="*/ 1663663 w 1939743"/>
                <a:gd name="connsiteY10024" fmla="*/ 1794333 h 2523383"/>
                <a:gd name="connsiteX10025" fmla="*/ 1663545 w 1939743"/>
                <a:gd name="connsiteY10025" fmla="*/ 1792768 h 2523383"/>
                <a:gd name="connsiteX10026" fmla="*/ 1664093 w 1939743"/>
                <a:gd name="connsiteY10026" fmla="*/ 1791337 h 2523383"/>
                <a:gd name="connsiteX10027" fmla="*/ 1664899 w 1939743"/>
                <a:gd name="connsiteY10027" fmla="*/ 1790648 h 2523383"/>
                <a:gd name="connsiteX10028" fmla="*/ 1665963 w 1939743"/>
                <a:gd name="connsiteY10028" fmla="*/ 1790695 h 2523383"/>
                <a:gd name="connsiteX10029" fmla="*/ 1667222 w 1939743"/>
                <a:gd name="connsiteY10029" fmla="*/ 1791454 h 2523383"/>
                <a:gd name="connsiteX10030" fmla="*/ 1668044 w 1939743"/>
                <a:gd name="connsiteY10030" fmla="*/ 1793652 h 2523383"/>
                <a:gd name="connsiteX10031" fmla="*/ 1052973 w 1939743"/>
                <a:gd name="connsiteY10031" fmla="*/ 1795280 h 2523383"/>
                <a:gd name="connsiteX10032" fmla="*/ 1052074 w 1939743"/>
                <a:gd name="connsiteY10032" fmla="*/ 1795389 h 2523383"/>
                <a:gd name="connsiteX10033" fmla="*/ 1050063 w 1939743"/>
                <a:gd name="connsiteY10033" fmla="*/ 1793019 h 2523383"/>
                <a:gd name="connsiteX10034" fmla="*/ 1049617 w 1939743"/>
                <a:gd name="connsiteY10034" fmla="*/ 1791814 h 2523383"/>
                <a:gd name="connsiteX10035" fmla="*/ 1052269 w 1939743"/>
                <a:gd name="connsiteY10035" fmla="*/ 1791047 h 2523383"/>
                <a:gd name="connsiteX10036" fmla="*/ 1054084 w 1939743"/>
                <a:gd name="connsiteY10036" fmla="*/ 1793160 h 2523383"/>
                <a:gd name="connsiteX10037" fmla="*/ 1053928 w 1939743"/>
                <a:gd name="connsiteY10037" fmla="*/ 1794192 h 2523383"/>
                <a:gd name="connsiteX10038" fmla="*/ 1052973 w 1939743"/>
                <a:gd name="connsiteY10038" fmla="*/ 1795280 h 2523383"/>
                <a:gd name="connsiteX10039" fmla="*/ 1672394 w 1939743"/>
                <a:gd name="connsiteY10039" fmla="*/ 1817318 h 2523383"/>
                <a:gd name="connsiteX10040" fmla="*/ 1671862 w 1939743"/>
                <a:gd name="connsiteY10040" fmla="*/ 1817850 h 2523383"/>
                <a:gd name="connsiteX10041" fmla="*/ 1671361 w 1939743"/>
                <a:gd name="connsiteY10041" fmla="*/ 1817725 h 2523383"/>
                <a:gd name="connsiteX10042" fmla="*/ 1669726 w 1939743"/>
                <a:gd name="connsiteY10042" fmla="*/ 1815284 h 2523383"/>
                <a:gd name="connsiteX10043" fmla="*/ 1667527 w 1939743"/>
                <a:gd name="connsiteY10043" fmla="*/ 1814299 h 2523383"/>
                <a:gd name="connsiteX10044" fmla="*/ 1666714 w 1939743"/>
                <a:gd name="connsiteY10044" fmla="*/ 1813336 h 2523383"/>
                <a:gd name="connsiteX10045" fmla="*/ 1660072 w 1939743"/>
                <a:gd name="connsiteY10045" fmla="*/ 1808282 h 2523383"/>
                <a:gd name="connsiteX10046" fmla="*/ 1659352 w 1939743"/>
                <a:gd name="connsiteY10046" fmla="*/ 1806068 h 2523383"/>
                <a:gd name="connsiteX10047" fmla="*/ 1659234 w 1939743"/>
                <a:gd name="connsiteY10047" fmla="*/ 1804292 h 2523383"/>
                <a:gd name="connsiteX10048" fmla="*/ 1661441 w 1939743"/>
                <a:gd name="connsiteY10048" fmla="*/ 1803424 h 2523383"/>
                <a:gd name="connsiteX10049" fmla="*/ 1665869 w 1939743"/>
                <a:gd name="connsiteY10049" fmla="*/ 1802618 h 2523383"/>
                <a:gd name="connsiteX10050" fmla="*/ 1669718 w 1939743"/>
                <a:gd name="connsiteY10050" fmla="*/ 1802642 h 2523383"/>
                <a:gd name="connsiteX10051" fmla="*/ 1673332 w 1939743"/>
                <a:gd name="connsiteY10051" fmla="*/ 1803698 h 2523383"/>
                <a:gd name="connsiteX10052" fmla="*/ 1674068 w 1939743"/>
                <a:gd name="connsiteY10052" fmla="*/ 1804832 h 2523383"/>
                <a:gd name="connsiteX10053" fmla="*/ 1675969 w 1939743"/>
                <a:gd name="connsiteY10053" fmla="*/ 1806890 h 2523383"/>
                <a:gd name="connsiteX10054" fmla="*/ 1675499 w 1939743"/>
                <a:gd name="connsiteY10054" fmla="*/ 1809362 h 2523383"/>
                <a:gd name="connsiteX10055" fmla="*/ 1675382 w 1939743"/>
                <a:gd name="connsiteY10055" fmla="*/ 1812476 h 2523383"/>
                <a:gd name="connsiteX10056" fmla="*/ 1674592 w 1939743"/>
                <a:gd name="connsiteY10056" fmla="*/ 1813993 h 2523383"/>
                <a:gd name="connsiteX10057" fmla="*/ 1673379 w 1939743"/>
                <a:gd name="connsiteY10057" fmla="*/ 1815144 h 2523383"/>
                <a:gd name="connsiteX10058" fmla="*/ 1672394 w 1939743"/>
                <a:gd name="connsiteY10058" fmla="*/ 1817318 h 2523383"/>
                <a:gd name="connsiteX10059" fmla="*/ 1371614 w 1939743"/>
                <a:gd name="connsiteY10059" fmla="*/ 1846187 h 2523383"/>
                <a:gd name="connsiteX10060" fmla="*/ 1368602 w 1939743"/>
                <a:gd name="connsiteY10060" fmla="*/ 1846711 h 2523383"/>
                <a:gd name="connsiteX10061" fmla="*/ 1368594 w 1939743"/>
                <a:gd name="connsiteY10061" fmla="*/ 1846062 h 2523383"/>
                <a:gd name="connsiteX10062" fmla="*/ 1369854 w 1939743"/>
                <a:gd name="connsiteY10062" fmla="*/ 1844223 h 2523383"/>
                <a:gd name="connsiteX10063" fmla="*/ 1374516 w 1939743"/>
                <a:gd name="connsiteY10063" fmla="*/ 1842612 h 2523383"/>
                <a:gd name="connsiteX10064" fmla="*/ 1377982 w 1939743"/>
                <a:gd name="connsiteY10064" fmla="*/ 1842134 h 2523383"/>
                <a:gd name="connsiteX10065" fmla="*/ 1377168 w 1939743"/>
                <a:gd name="connsiteY10065" fmla="*/ 1843699 h 2523383"/>
                <a:gd name="connsiteX10066" fmla="*/ 1375111 w 1939743"/>
                <a:gd name="connsiteY10066" fmla="*/ 1844935 h 2523383"/>
                <a:gd name="connsiteX10067" fmla="*/ 1371614 w 1939743"/>
                <a:gd name="connsiteY10067" fmla="*/ 1846187 h 2523383"/>
                <a:gd name="connsiteX10068" fmla="*/ 1597711 w 1939743"/>
                <a:gd name="connsiteY10068" fmla="*/ 1867881 h 2523383"/>
                <a:gd name="connsiteX10069" fmla="*/ 1595732 w 1939743"/>
                <a:gd name="connsiteY10069" fmla="*/ 1868233 h 2523383"/>
                <a:gd name="connsiteX10070" fmla="*/ 1594832 w 1939743"/>
                <a:gd name="connsiteY10070" fmla="*/ 1867295 h 2523383"/>
                <a:gd name="connsiteX10071" fmla="*/ 1594777 w 1939743"/>
                <a:gd name="connsiteY10071" fmla="*/ 1864611 h 2523383"/>
                <a:gd name="connsiteX10072" fmla="*/ 1595427 w 1939743"/>
                <a:gd name="connsiteY10072" fmla="*/ 1862577 h 2523383"/>
                <a:gd name="connsiteX10073" fmla="*/ 1597703 w 1939743"/>
                <a:gd name="connsiteY10073" fmla="*/ 1858360 h 2523383"/>
                <a:gd name="connsiteX10074" fmla="*/ 1599745 w 1939743"/>
                <a:gd name="connsiteY10074" fmla="*/ 1853627 h 2523383"/>
                <a:gd name="connsiteX10075" fmla="*/ 1600934 w 1939743"/>
                <a:gd name="connsiteY10075" fmla="*/ 1852477 h 2523383"/>
                <a:gd name="connsiteX10076" fmla="*/ 1603336 w 1939743"/>
                <a:gd name="connsiteY10076" fmla="*/ 1853259 h 2523383"/>
                <a:gd name="connsiteX10077" fmla="*/ 1604736 w 1939743"/>
                <a:gd name="connsiteY10077" fmla="*/ 1854620 h 2523383"/>
                <a:gd name="connsiteX10078" fmla="*/ 1606199 w 1939743"/>
                <a:gd name="connsiteY10078" fmla="*/ 1856897 h 2523383"/>
                <a:gd name="connsiteX10079" fmla="*/ 1606833 w 1939743"/>
                <a:gd name="connsiteY10079" fmla="*/ 1858642 h 2523383"/>
                <a:gd name="connsiteX10080" fmla="*/ 1606278 w 1939743"/>
                <a:gd name="connsiteY10080" fmla="*/ 1861216 h 2523383"/>
                <a:gd name="connsiteX10081" fmla="*/ 1604564 w 1939743"/>
                <a:gd name="connsiteY10081" fmla="*/ 1863508 h 2523383"/>
                <a:gd name="connsiteX10082" fmla="*/ 1602585 w 1939743"/>
                <a:gd name="connsiteY10082" fmla="*/ 1865073 h 2523383"/>
                <a:gd name="connsiteX10083" fmla="*/ 1597711 w 1939743"/>
                <a:gd name="connsiteY10083" fmla="*/ 1867881 h 2523383"/>
                <a:gd name="connsiteX10084" fmla="*/ 1681735 w 1939743"/>
                <a:gd name="connsiteY10084" fmla="*/ 1862303 h 2523383"/>
                <a:gd name="connsiteX10085" fmla="*/ 1680968 w 1939743"/>
                <a:gd name="connsiteY10085" fmla="*/ 1865370 h 2523383"/>
                <a:gd name="connsiteX10086" fmla="*/ 1678418 w 1939743"/>
                <a:gd name="connsiteY10086" fmla="*/ 1864243 h 2523383"/>
                <a:gd name="connsiteX10087" fmla="*/ 1674467 w 1939743"/>
                <a:gd name="connsiteY10087" fmla="*/ 1861928 h 2523383"/>
                <a:gd name="connsiteX10088" fmla="*/ 1672910 w 1939743"/>
                <a:gd name="connsiteY10088" fmla="*/ 1860386 h 2523383"/>
                <a:gd name="connsiteX10089" fmla="*/ 1672362 w 1939743"/>
                <a:gd name="connsiteY10089" fmla="*/ 1858697 h 2523383"/>
                <a:gd name="connsiteX10090" fmla="*/ 1672308 w 1939743"/>
                <a:gd name="connsiteY10090" fmla="*/ 1856357 h 2523383"/>
                <a:gd name="connsiteX10091" fmla="*/ 1673489 w 1939743"/>
                <a:gd name="connsiteY10091" fmla="*/ 1855974 h 2523383"/>
                <a:gd name="connsiteX10092" fmla="*/ 1676477 w 1939743"/>
                <a:gd name="connsiteY10092" fmla="*/ 1855755 h 2523383"/>
                <a:gd name="connsiteX10093" fmla="*/ 1678973 w 1939743"/>
                <a:gd name="connsiteY10093" fmla="*/ 1859009 h 2523383"/>
                <a:gd name="connsiteX10094" fmla="*/ 1679693 w 1939743"/>
                <a:gd name="connsiteY10094" fmla="*/ 1859510 h 2523383"/>
                <a:gd name="connsiteX10095" fmla="*/ 1681735 w 1939743"/>
                <a:gd name="connsiteY10095" fmla="*/ 1862303 h 2523383"/>
                <a:gd name="connsiteX10096" fmla="*/ 1337957 w 1939743"/>
                <a:gd name="connsiteY10096" fmla="*/ 1888496 h 2523383"/>
                <a:gd name="connsiteX10097" fmla="*/ 1335696 w 1939743"/>
                <a:gd name="connsiteY10097" fmla="*/ 1888801 h 2523383"/>
                <a:gd name="connsiteX10098" fmla="*/ 1336682 w 1939743"/>
                <a:gd name="connsiteY10098" fmla="*/ 1886212 h 2523383"/>
                <a:gd name="connsiteX10099" fmla="*/ 1337527 w 1939743"/>
                <a:gd name="connsiteY10099" fmla="*/ 1884960 h 2523383"/>
                <a:gd name="connsiteX10100" fmla="*/ 1338458 w 1939743"/>
                <a:gd name="connsiteY10100" fmla="*/ 1884162 h 2523383"/>
                <a:gd name="connsiteX10101" fmla="*/ 1340336 w 1939743"/>
                <a:gd name="connsiteY10101" fmla="*/ 1883865 h 2523383"/>
                <a:gd name="connsiteX10102" fmla="*/ 1341588 w 1939743"/>
                <a:gd name="connsiteY10102" fmla="*/ 1884905 h 2523383"/>
                <a:gd name="connsiteX10103" fmla="*/ 1340469 w 1939743"/>
                <a:gd name="connsiteY10103" fmla="*/ 1886790 h 2523383"/>
                <a:gd name="connsiteX10104" fmla="*/ 1337957 w 1939743"/>
                <a:gd name="connsiteY10104" fmla="*/ 1888496 h 2523383"/>
                <a:gd name="connsiteX10105" fmla="*/ 1333107 w 1939743"/>
                <a:gd name="connsiteY10105" fmla="*/ 1894872 h 2523383"/>
                <a:gd name="connsiteX10106" fmla="*/ 1332403 w 1939743"/>
                <a:gd name="connsiteY10106" fmla="*/ 1895005 h 2523383"/>
                <a:gd name="connsiteX10107" fmla="*/ 1332238 w 1939743"/>
                <a:gd name="connsiteY10107" fmla="*/ 1894481 h 2523383"/>
                <a:gd name="connsiteX10108" fmla="*/ 1332802 w 1939743"/>
                <a:gd name="connsiteY10108" fmla="*/ 1892705 h 2523383"/>
                <a:gd name="connsiteX10109" fmla="*/ 1333733 w 1939743"/>
                <a:gd name="connsiteY10109" fmla="*/ 1892494 h 2523383"/>
                <a:gd name="connsiteX10110" fmla="*/ 1334758 w 1939743"/>
                <a:gd name="connsiteY10110" fmla="*/ 1890515 h 2523383"/>
                <a:gd name="connsiteX10111" fmla="*/ 1335696 w 1939743"/>
                <a:gd name="connsiteY10111" fmla="*/ 1891203 h 2523383"/>
                <a:gd name="connsiteX10112" fmla="*/ 1335352 w 1939743"/>
                <a:gd name="connsiteY10112" fmla="*/ 1892306 h 2523383"/>
                <a:gd name="connsiteX10113" fmla="*/ 1334085 w 1939743"/>
                <a:gd name="connsiteY10113" fmla="*/ 1893980 h 2523383"/>
                <a:gd name="connsiteX10114" fmla="*/ 1333107 w 1939743"/>
                <a:gd name="connsiteY10114" fmla="*/ 1894872 h 2523383"/>
                <a:gd name="connsiteX10115" fmla="*/ 1577378 w 1939743"/>
                <a:gd name="connsiteY10115" fmla="*/ 1919962 h 2523383"/>
                <a:gd name="connsiteX10116" fmla="*/ 1576048 w 1939743"/>
                <a:gd name="connsiteY10116" fmla="*/ 1923052 h 2523383"/>
                <a:gd name="connsiteX10117" fmla="*/ 1574272 w 1939743"/>
                <a:gd name="connsiteY10117" fmla="*/ 1922669 h 2523383"/>
                <a:gd name="connsiteX10118" fmla="*/ 1573631 w 1939743"/>
                <a:gd name="connsiteY10118" fmla="*/ 1923310 h 2523383"/>
                <a:gd name="connsiteX10119" fmla="*/ 1573145 w 1939743"/>
                <a:gd name="connsiteY10119" fmla="*/ 1923342 h 2523383"/>
                <a:gd name="connsiteX10120" fmla="*/ 1573951 w 1939743"/>
                <a:gd name="connsiteY10120" fmla="*/ 1920439 h 2523383"/>
                <a:gd name="connsiteX10121" fmla="*/ 1574061 w 1939743"/>
                <a:gd name="connsiteY10121" fmla="*/ 1918483 h 2523383"/>
                <a:gd name="connsiteX10122" fmla="*/ 1573654 w 1939743"/>
                <a:gd name="connsiteY10122" fmla="*/ 1916504 h 2523383"/>
                <a:gd name="connsiteX10123" fmla="*/ 1574241 w 1939743"/>
                <a:gd name="connsiteY10123" fmla="*/ 1915495 h 2523383"/>
                <a:gd name="connsiteX10124" fmla="*/ 1576611 w 1939743"/>
                <a:gd name="connsiteY10124" fmla="*/ 1915440 h 2523383"/>
                <a:gd name="connsiteX10125" fmla="*/ 1576635 w 1939743"/>
                <a:gd name="connsiteY10125" fmla="*/ 1917717 h 2523383"/>
                <a:gd name="connsiteX10126" fmla="*/ 1576924 w 1939743"/>
                <a:gd name="connsiteY10126" fmla="*/ 1918569 h 2523383"/>
                <a:gd name="connsiteX10127" fmla="*/ 1577480 w 1939743"/>
                <a:gd name="connsiteY10127" fmla="*/ 1918960 h 2523383"/>
                <a:gd name="connsiteX10128" fmla="*/ 1577378 w 1939743"/>
                <a:gd name="connsiteY10128" fmla="*/ 1919962 h 2523383"/>
                <a:gd name="connsiteX10129" fmla="*/ 1345593 w 1939743"/>
                <a:gd name="connsiteY10129" fmla="*/ 1983527 h 2523383"/>
                <a:gd name="connsiteX10130" fmla="*/ 1345249 w 1939743"/>
                <a:gd name="connsiteY10130" fmla="*/ 1983856 h 2523383"/>
                <a:gd name="connsiteX10131" fmla="*/ 1344302 w 1939743"/>
                <a:gd name="connsiteY10131" fmla="*/ 1983566 h 2523383"/>
                <a:gd name="connsiteX10132" fmla="*/ 1343935 w 1939743"/>
                <a:gd name="connsiteY10132" fmla="*/ 1986250 h 2523383"/>
                <a:gd name="connsiteX10133" fmla="*/ 1343575 w 1939743"/>
                <a:gd name="connsiteY10133" fmla="*/ 1986500 h 2523383"/>
                <a:gd name="connsiteX10134" fmla="*/ 1342925 w 1939743"/>
                <a:gd name="connsiteY10134" fmla="*/ 1984849 h 2523383"/>
                <a:gd name="connsiteX10135" fmla="*/ 1343418 w 1939743"/>
                <a:gd name="connsiteY10135" fmla="*/ 1983433 h 2523383"/>
                <a:gd name="connsiteX10136" fmla="*/ 1343348 w 1939743"/>
                <a:gd name="connsiteY10136" fmla="*/ 1982455 h 2523383"/>
                <a:gd name="connsiteX10137" fmla="*/ 1343528 w 1939743"/>
                <a:gd name="connsiteY10137" fmla="*/ 1981736 h 2523383"/>
                <a:gd name="connsiteX10138" fmla="*/ 1344474 w 1939743"/>
                <a:gd name="connsiteY10138" fmla="*/ 1980124 h 2523383"/>
                <a:gd name="connsiteX10139" fmla="*/ 1345030 w 1939743"/>
                <a:gd name="connsiteY10139" fmla="*/ 1979749 h 2523383"/>
                <a:gd name="connsiteX10140" fmla="*/ 1345382 w 1939743"/>
                <a:gd name="connsiteY10140" fmla="*/ 1979889 h 2523383"/>
                <a:gd name="connsiteX10141" fmla="*/ 1345671 w 1939743"/>
                <a:gd name="connsiteY10141" fmla="*/ 1981916 h 2523383"/>
                <a:gd name="connsiteX10142" fmla="*/ 1345593 w 1939743"/>
                <a:gd name="connsiteY10142" fmla="*/ 1983527 h 2523383"/>
                <a:gd name="connsiteX10143" fmla="*/ 1740215 w 1939743"/>
                <a:gd name="connsiteY10143" fmla="*/ 1981931 h 2523383"/>
                <a:gd name="connsiteX10144" fmla="*/ 1742061 w 1939743"/>
                <a:gd name="connsiteY10144" fmla="*/ 1983136 h 2523383"/>
                <a:gd name="connsiteX10145" fmla="*/ 1742546 w 1939743"/>
                <a:gd name="connsiteY10145" fmla="*/ 1987572 h 2523383"/>
                <a:gd name="connsiteX10146" fmla="*/ 1739080 w 1939743"/>
                <a:gd name="connsiteY10146" fmla="*/ 1987314 h 2523383"/>
                <a:gd name="connsiteX10147" fmla="*/ 1735122 w 1939743"/>
                <a:gd name="connsiteY10147" fmla="*/ 1984341 h 2523383"/>
                <a:gd name="connsiteX10148" fmla="*/ 1734339 w 1939743"/>
                <a:gd name="connsiteY10148" fmla="*/ 1982174 h 2523383"/>
                <a:gd name="connsiteX10149" fmla="*/ 1734425 w 1939743"/>
                <a:gd name="connsiteY10149" fmla="*/ 1981798 h 2523383"/>
                <a:gd name="connsiteX10150" fmla="*/ 1734950 w 1939743"/>
                <a:gd name="connsiteY10150" fmla="*/ 1981423 h 2523383"/>
                <a:gd name="connsiteX10151" fmla="*/ 1735951 w 1939743"/>
                <a:gd name="connsiteY10151" fmla="*/ 1981939 h 2523383"/>
                <a:gd name="connsiteX10152" fmla="*/ 1736929 w 1939743"/>
                <a:gd name="connsiteY10152" fmla="*/ 1981157 h 2523383"/>
                <a:gd name="connsiteX10153" fmla="*/ 1737907 w 1939743"/>
                <a:gd name="connsiteY10153" fmla="*/ 1980906 h 2523383"/>
                <a:gd name="connsiteX10154" fmla="*/ 1740215 w 1939743"/>
                <a:gd name="connsiteY10154" fmla="*/ 1981931 h 2523383"/>
                <a:gd name="connsiteX10155" fmla="*/ 1342292 w 1939743"/>
                <a:gd name="connsiteY10155" fmla="*/ 2013452 h 2523383"/>
                <a:gd name="connsiteX10156" fmla="*/ 1341689 w 1939743"/>
                <a:gd name="connsiteY10156" fmla="*/ 2014148 h 2523383"/>
                <a:gd name="connsiteX10157" fmla="*/ 1340610 w 1939743"/>
                <a:gd name="connsiteY10157" fmla="*/ 2013358 h 2523383"/>
                <a:gd name="connsiteX10158" fmla="*/ 1340563 w 1939743"/>
                <a:gd name="connsiteY10158" fmla="*/ 2011348 h 2523383"/>
                <a:gd name="connsiteX10159" fmla="*/ 1341603 w 1939743"/>
                <a:gd name="connsiteY10159" fmla="*/ 2009814 h 2523383"/>
                <a:gd name="connsiteX10160" fmla="*/ 1342425 w 1939743"/>
                <a:gd name="connsiteY10160" fmla="*/ 2009884 h 2523383"/>
                <a:gd name="connsiteX10161" fmla="*/ 1343168 w 1939743"/>
                <a:gd name="connsiteY10161" fmla="*/ 2010698 h 2523383"/>
                <a:gd name="connsiteX10162" fmla="*/ 1342988 w 1939743"/>
                <a:gd name="connsiteY10162" fmla="*/ 2011786 h 2523383"/>
                <a:gd name="connsiteX10163" fmla="*/ 1342292 w 1939743"/>
                <a:gd name="connsiteY10163" fmla="*/ 2013452 h 2523383"/>
                <a:gd name="connsiteX10164" fmla="*/ 1349951 w 1939743"/>
                <a:gd name="connsiteY10164" fmla="*/ 2018162 h 2523383"/>
                <a:gd name="connsiteX10165" fmla="*/ 1349176 w 1939743"/>
                <a:gd name="connsiteY10165" fmla="*/ 2018670 h 2523383"/>
                <a:gd name="connsiteX10166" fmla="*/ 1348652 w 1939743"/>
                <a:gd name="connsiteY10166" fmla="*/ 2018631 h 2523383"/>
                <a:gd name="connsiteX10167" fmla="*/ 1349239 w 1939743"/>
                <a:gd name="connsiteY10167" fmla="*/ 2015095 h 2523383"/>
                <a:gd name="connsiteX10168" fmla="*/ 1348558 w 1939743"/>
                <a:gd name="connsiteY10168" fmla="*/ 2013835 h 2523383"/>
                <a:gd name="connsiteX10169" fmla="*/ 1348519 w 1939743"/>
                <a:gd name="connsiteY10169" fmla="*/ 2013194 h 2523383"/>
                <a:gd name="connsiteX10170" fmla="*/ 1348816 w 1939743"/>
                <a:gd name="connsiteY10170" fmla="*/ 2012607 h 2523383"/>
                <a:gd name="connsiteX10171" fmla="*/ 1349192 w 1939743"/>
                <a:gd name="connsiteY10171" fmla="*/ 2012482 h 2523383"/>
                <a:gd name="connsiteX10172" fmla="*/ 1350107 w 1939743"/>
                <a:gd name="connsiteY10172" fmla="*/ 2013577 h 2523383"/>
                <a:gd name="connsiteX10173" fmla="*/ 1350553 w 1939743"/>
                <a:gd name="connsiteY10173" fmla="*/ 2014719 h 2523383"/>
                <a:gd name="connsiteX10174" fmla="*/ 1350749 w 1939743"/>
                <a:gd name="connsiteY10174" fmla="*/ 2015854 h 2523383"/>
                <a:gd name="connsiteX10175" fmla="*/ 1350694 w 1939743"/>
                <a:gd name="connsiteY10175" fmla="*/ 2016973 h 2523383"/>
                <a:gd name="connsiteX10176" fmla="*/ 1350436 w 1939743"/>
                <a:gd name="connsiteY10176" fmla="*/ 2017739 h 2523383"/>
                <a:gd name="connsiteX10177" fmla="*/ 1349951 w 1939743"/>
                <a:gd name="connsiteY10177" fmla="*/ 2018162 h 2523383"/>
                <a:gd name="connsiteX10178" fmla="*/ 1362742 w 1939743"/>
                <a:gd name="connsiteY10178" fmla="*/ 2033652 h 2523383"/>
                <a:gd name="connsiteX10179" fmla="*/ 1360935 w 1939743"/>
                <a:gd name="connsiteY10179" fmla="*/ 2037634 h 2523383"/>
                <a:gd name="connsiteX10180" fmla="*/ 1359487 w 1939743"/>
                <a:gd name="connsiteY10180" fmla="*/ 2041452 h 2523383"/>
                <a:gd name="connsiteX10181" fmla="*/ 1357477 w 1939743"/>
                <a:gd name="connsiteY10181" fmla="*/ 2048611 h 2523383"/>
                <a:gd name="connsiteX10182" fmla="*/ 1356327 w 1939743"/>
                <a:gd name="connsiteY10182" fmla="*/ 2048869 h 2523383"/>
                <a:gd name="connsiteX10183" fmla="*/ 1355325 w 1939743"/>
                <a:gd name="connsiteY10183" fmla="*/ 2047147 h 2523383"/>
                <a:gd name="connsiteX10184" fmla="*/ 1358212 w 1939743"/>
                <a:gd name="connsiteY10184" fmla="*/ 2038761 h 2523383"/>
                <a:gd name="connsiteX10185" fmla="*/ 1358345 w 1939743"/>
                <a:gd name="connsiteY10185" fmla="*/ 2037822 h 2523383"/>
                <a:gd name="connsiteX10186" fmla="*/ 1358212 w 1939743"/>
                <a:gd name="connsiteY10186" fmla="*/ 2037016 h 2523383"/>
                <a:gd name="connsiteX10187" fmla="*/ 1357336 w 1939743"/>
                <a:gd name="connsiteY10187" fmla="*/ 2035772 h 2523383"/>
                <a:gd name="connsiteX10188" fmla="*/ 1356468 w 1939743"/>
                <a:gd name="connsiteY10188" fmla="*/ 2037204 h 2523383"/>
                <a:gd name="connsiteX10189" fmla="*/ 1352392 w 1939743"/>
                <a:gd name="connsiteY10189" fmla="*/ 2046662 h 2523383"/>
                <a:gd name="connsiteX10190" fmla="*/ 1351336 w 1939743"/>
                <a:gd name="connsiteY10190" fmla="*/ 2048172 h 2523383"/>
                <a:gd name="connsiteX10191" fmla="*/ 1350467 w 1939743"/>
                <a:gd name="connsiteY10191" fmla="*/ 2049010 h 2523383"/>
                <a:gd name="connsiteX10192" fmla="*/ 1349771 w 1939743"/>
                <a:gd name="connsiteY10192" fmla="*/ 2049174 h 2523383"/>
                <a:gd name="connsiteX10193" fmla="*/ 1348034 w 1939743"/>
                <a:gd name="connsiteY10193" fmla="*/ 2048978 h 2523383"/>
                <a:gd name="connsiteX10194" fmla="*/ 1344545 w 1939743"/>
                <a:gd name="connsiteY10194" fmla="*/ 2051669 h 2523383"/>
                <a:gd name="connsiteX10195" fmla="*/ 1350412 w 1939743"/>
                <a:gd name="connsiteY10195" fmla="*/ 2040458 h 2523383"/>
                <a:gd name="connsiteX10196" fmla="*/ 1350475 w 1939743"/>
                <a:gd name="connsiteY10196" fmla="*/ 2039606 h 2523383"/>
                <a:gd name="connsiteX10197" fmla="*/ 1349380 w 1939743"/>
                <a:gd name="connsiteY10197" fmla="*/ 2039081 h 2523383"/>
                <a:gd name="connsiteX10198" fmla="*/ 1348942 w 1939743"/>
                <a:gd name="connsiteY10198" fmla="*/ 2039371 h 2523383"/>
                <a:gd name="connsiteX10199" fmla="*/ 1344185 w 1939743"/>
                <a:gd name="connsiteY10199" fmla="*/ 2046443 h 2523383"/>
                <a:gd name="connsiteX10200" fmla="*/ 1341470 w 1939743"/>
                <a:gd name="connsiteY10200" fmla="*/ 2049158 h 2523383"/>
                <a:gd name="connsiteX10201" fmla="*/ 1339655 w 1939743"/>
                <a:gd name="connsiteY10201" fmla="*/ 2048337 h 2523383"/>
                <a:gd name="connsiteX10202" fmla="*/ 1339194 w 1939743"/>
                <a:gd name="connsiteY10202" fmla="*/ 2047593 h 2523383"/>
                <a:gd name="connsiteX10203" fmla="*/ 1339358 w 1939743"/>
                <a:gd name="connsiteY10203" fmla="*/ 2046772 h 2523383"/>
                <a:gd name="connsiteX10204" fmla="*/ 1343981 w 1939743"/>
                <a:gd name="connsiteY10204" fmla="*/ 2039629 h 2523383"/>
                <a:gd name="connsiteX10205" fmla="*/ 1348237 w 1939743"/>
                <a:gd name="connsiteY10205" fmla="*/ 2034497 h 2523383"/>
                <a:gd name="connsiteX10206" fmla="*/ 1350021 w 1939743"/>
                <a:gd name="connsiteY10206" fmla="*/ 2031258 h 2523383"/>
                <a:gd name="connsiteX10207" fmla="*/ 1350741 w 1939743"/>
                <a:gd name="connsiteY10207" fmla="*/ 2028199 h 2523383"/>
                <a:gd name="connsiteX10208" fmla="*/ 1351062 w 1939743"/>
                <a:gd name="connsiteY10208" fmla="*/ 2025954 h 2523383"/>
                <a:gd name="connsiteX10209" fmla="*/ 1351038 w 1939743"/>
                <a:gd name="connsiteY10209" fmla="*/ 2023489 h 2523383"/>
                <a:gd name="connsiteX10210" fmla="*/ 1351257 w 1939743"/>
                <a:gd name="connsiteY10210" fmla="*/ 2022809 h 2523383"/>
                <a:gd name="connsiteX10211" fmla="*/ 1351500 w 1939743"/>
                <a:gd name="connsiteY10211" fmla="*/ 2022934 h 2523383"/>
                <a:gd name="connsiteX10212" fmla="*/ 1351774 w 1939743"/>
                <a:gd name="connsiteY10212" fmla="*/ 2023865 h 2523383"/>
                <a:gd name="connsiteX10213" fmla="*/ 1351844 w 1939743"/>
                <a:gd name="connsiteY10213" fmla="*/ 2026470 h 2523383"/>
                <a:gd name="connsiteX10214" fmla="*/ 1350874 w 1939743"/>
                <a:gd name="connsiteY10214" fmla="*/ 2031798 h 2523383"/>
                <a:gd name="connsiteX10215" fmla="*/ 1350091 w 1939743"/>
                <a:gd name="connsiteY10215" fmla="*/ 2034411 h 2523383"/>
                <a:gd name="connsiteX10216" fmla="*/ 1349161 w 1939743"/>
                <a:gd name="connsiteY10216" fmla="*/ 2036562 h 2523383"/>
                <a:gd name="connsiteX10217" fmla="*/ 1349552 w 1939743"/>
                <a:gd name="connsiteY10217" fmla="*/ 2037032 h 2523383"/>
                <a:gd name="connsiteX10218" fmla="*/ 1351265 w 1939743"/>
                <a:gd name="connsiteY10218" fmla="*/ 2035811 h 2523383"/>
                <a:gd name="connsiteX10219" fmla="*/ 1352712 w 1939743"/>
                <a:gd name="connsiteY10219" fmla="*/ 2033230 h 2523383"/>
                <a:gd name="connsiteX10220" fmla="*/ 1353878 w 1939743"/>
                <a:gd name="connsiteY10220" fmla="*/ 2029287 h 2523383"/>
                <a:gd name="connsiteX10221" fmla="*/ 1354629 w 1939743"/>
                <a:gd name="connsiteY10221" fmla="*/ 2025852 h 2523383"/>
                <a:gd name="connsiteX10222" fmla="*/ 1355349 w 1939743"/>
                <a:gd name="connsiteY10222" fmla="*/ 2020399 h 2523383"/>
                <a:gd name="connsiteX10223" fmla="*/ 1355591 w 1939743"/>
                <a:gd name="connsiteY10223" fmla="*/ 2020587 h 2523383"/>
                <a:gd name="connsiteX10224" fmla="*/ 1355928 w 1939743"/>
                <a:gd name="connsiteY10224" fmla="*/ 2021674 h 2523383"/>
                <a:gd name="connsiteX10225" fmla="*/ 1356702 w 1939743"/>
                <a:gd name="connsiteY10225" fmla="*/ 2022449 h 2523383"/>
                <a:gd name="connsiteX10226" fmla="*/ 1357915 w 1939743"/>
                <a:gd name="connsiteY10226" fmla="*/ 2022903 h 2523383"/>
                <a:gd name="connsiteX10227" fmla="*/ 1358603 w 1939743"/>
                <a:gd name="connsiteY10227" fmla="*/ 2023599 h 2523383"/>
                <a:gd name="connsiteX10228" fmla="*/ 1359112 w 1939743"/>
                <a:gd name="connsiteY10228" fmla="*/ 2025430 h 2523383"/>
                <a:gd name="connsiteX10229" fmla="*/ 1359605 w 1939743"/>
                <a:gd name="connsiteY10229" fmla="*/ 2026235 h 2523383"/>
                <a:gd name="connsiteX10230" fmla="*/ 1361420 w 1939743"/>
                <a:gd name="connsiteY10230" fmla="*/ 2026916 h 2523383"/>
                <a:gd name="connsiteX10231" fmla="*/ 1362116 w 1939743"/>
                <a:gd name="connsiteY10231" fmla="*/ 2027495 h 2523383"/>
                <a:gd name="connsiteX10232" fmla="*/ 1362617 w 1939743"/>
                <a:gd name="connsiteY10232" fmla="*/ 2029482 h 2523383"/>
                <a:gd name="connsiteX10233" fmla="*/ 1362570 w 1939743"/>
                <a:gd name="connsiteY10233" fmla="*/ 2030531 h 2523383"/>
                <a:gd name="connsiteX10234" fmla="*/ 1362820 w 1939743"/>
                <a:gd name="connsiteY10234" fmla="*/ 2031203 h 2523383"/>
                <a:gd name="connsiteX10235" fmla="*/ 1363360 w 1939743"/>
                <a:gd name="connsiteY10235" fmla="*/ 2031501 h 2523383"/>
                <a:gd name="connsiteX10236" fmla="*/ 1362742 w 1939743"/>
                <a:gd name="connsiteY10236" fmla="*/ 2033652 h 2523383"/>
                <a:gd name="connsiteX10237" fmla="*/ 1339866 w 1939743"/>
                <a:gd name="connsiteY10237" fmla="*/ 2035983 h 2523383"/>
                <a:gd name="connsiteX10238" fmla="*/ 1338740 w 1939743"/>
                <a:gd name="connsiteY10238" fmla="*/ 2036281 h 2523383"/>
                <a:gd name="connsiteX10239" fmla="*/ 1337418 w 1939743"/>
                <a:gd name="connsiteY10239" fmla="*/ 2035710 h 2523383"/>
                <a:gd name="connsiteX10240" fmla="*/ 1338106 w 1939743"/>
                <a:gd name="connsiteY10240" fmla="*/ 2032807 h 2523383"/>
                <a:gd name="connsiteX10241" fmla="*/ 1339256 w 1939743"/>
                <a:gd name="connsiteY10241" fmla="*/ 2031602 h 2523383"/>
                <a:gd name="connsiteX10242" fmla="*/ 1342119 w 1939743"/>
                <a:gd name="connsiteY10242" fmla="*/ 2030398 h 2523383"/>
                <a:gd name="connsiteX10243" fmla="*/ 1342612 w 1939743"/>
                <a:gd name="connsiteY10243" fmla="*/ 2029654 h 2523383"/>
                <a:gd name="connsiteX10244" fmla="*/ 1343528 w 1939743"/>
                <a:gd name="connsiteY10244" fmla="*/ 2029287 h 2523383"/>
                <a:gd name="connsiteX10245" fmla="*/ 1344873 w 1939743"/>
                <a:gd name="connsiteY10245" fmla="*/ 2029287 h 2523383"/>
                <a:gd name="connsiteX10246" fmla="*/ 1346368 w 1939743"/>
                <a:gd name="connsiteY10246" fmla="*/ 2028199 h 2523383"/>
                <a:gd name="connsiteX10247" fmla="*/ 1348018 w 1939743"/>
                <a:gd name="connsiteY10247" fmla="*/ 2026024 h 2523383"/>
                <a:gd name="connsiteX10248" fmla="*/ 1348589 w 1939743"/>
                <a:gd name="connsiteY10248" fmla="*/ 2025727 h 2523383"/>
                <a:gd name="connsiteX10249" fmla="*/ 1347432 w 1939743"/>
                <a:gd name="connsiteY10249" fmla="*/ 2028887 h 2523383"/>
                <a:gd name="connsiteX10250" fmla="*/ 1346211 w 1939743"/>
                <a:gd name="connsiteY10250" fmla="*/ 2031250 h 2523383"/>
                <a:gd name="connsiteX10251" fmla="*/ 1339866 w 1939743"/>
                <a:gd name="connsiteY10251" fmla="*/ 2035983 h 2523383"/>
                <a:gd name="connsiteX10252" fmla="*/ 1365136 w 1939743"/>
                <a:gd name="connsiteY10252" fmla="*/ 2038409 h 2523383"/>
                <a:gd name="connsiteX10253" fmla="*/ 1364017 w 1939743"/>
                <a:gd name="connsiteY10253" fmla="*/ 2038948 h 2523383"/>
                <a:gd name="connsiteX10254" fmla="*/ 1363211 w 1939743"/>
                <a:gd name="connsiteY10254" fmla="*/ 2038894 h 2523383"/>
                <a:gd name="connsiteX10255" fmla="*/ 1363360 w 1939743"/>
                <a:gd name="connsiteY10255" fmla="*/ 2037579 h 2523383"/>
                <a:gd name="connsiteX10256" fmla="*/ 1364463 w 1939743"/>
                <a:gd name="connsiteY10256" fmla="*/ 2034990 h 2523383"/>
                <a:gd name="connsiteX10257" fmla="*/ 1365089 w 1939743"/>
                <a:gd name="connsiteY10257" fmla="*/ 2032713 h 2523383"/>
                <a:gd name="connsiteX10258" fmla="*/ 1365238 w 1939743"/>
                <a:gd name="connsiteY10258" fmla="*/ 2030742 h 2523383"/>
                <a:gd name="connsiteX10259" fmla="*/ 1365723 w 1939743"/>
                <a:gd name="connsiteY10259" fmla="*/ 2029020 h 2523383"/>
                <a:gd name="connsiteX10260" fmla="*/ 1366544 w 1939743"/>
                <a:gd name="connsiteY10260" fmla="*/ 2027542 h 2523383"/>
                <a:gd name="connsiteX10261" fmla="*/ 1367366 w 1939743"/>
                <a:gd name="connsiteY10261" fmla="*/ 2026807 h 2523383"/>
                <a:gd name="connsiteX10262" fmla="*/ 1368594 w 1939743"/>
                <a:gd name="connsiteY10262" fmla="*/ 2026830 h 2523383"/>
                <a:gd name="connsiteX10263" fmla="*/ 1368844 w 1939743"/>
                <a:gd name="connsiteY10263" fmla="*/ 2031626 h 2523383"/>
                <a:gd name="connsiteX10264" fmla="*/ 1368500 w 1939743"/>
                <a:gd name="connsiteY10264" fmla="*/ 2033871 h 2523383"/>
                <a:gd name="connsiteX10265" fmla="*/ 1367679 w 1939743"/>
                <a:gd name="connsiteY10265" fmla="*/ 2035749 h 2523383"/>
                <a:gd name="connsiteX10266" fmla="*/ 1366552 w 1939743"/>
                <a:gd name="connsiteY10266" fmla="*/ 2037259 h 2523383"/>
                <a:gd name="connsiteX10267" fmla="*/ 1365136 w 1939743"/>
                <a:gd name="connsiteY10267" fmla="*/ 2038409 h 2523383"/>
                <a:gd name="connsiteX10268" fmla="*/ 1756668 w 1939743"/>
                <a:gd name="connsiteY10268" fmla="*/ 2042571 h 2523383"/>
                <a:gd name="connsiteX10269" fmla="*/ 1756926 w 1939743"/>
                <a:gd name="connsiteY10269" fmla="*/ 2043525 h 2523383"/>
                <a:gd name="connsiteX10270" fmla="*/ 1753538 w 1939743"/>
                <a:gd name="connsiteY10270" fmla="*/ 2042844 h 2523383"/>
                <a:gd name="connsiteX10271" fmla="*/ 1752349 w 1939743"/>
                <a:gd name="connsiteY10271" fmla="*/ 2042242 h 2523383"/>
                <a:gd name="connsiteX10272" fmla="*/ 1752247 w 1939743"/>
                <a:gd name="connsiteY10272" fmla="*/ 2041608 h 2523383"/>
                <a:gd name="connsiteX10273" fmla="*/ 1752412 w 1939743"/>
                <a:gd name="connsiteY10273" fmla="*/ 2040623 h 2523383"/>
                <a:gd name="connsiteX10274" fmla="*/ 1753084 w 1939743"/>
                <a:gd name="connsiteY10274" fmla="*/ 2039473 h 2523383"/>
                <a:gd name="connsiteX10275" fmla="*/ 1754633 w 1939743"/>
                <a:gd name="connsiteY10275" fmla="*/ 2038589 h 2523383"/>
                <a:gd name="connsiteX10276" fmla="*/ 1755478 w 1939743"/>
                <a:gd name="connsiteY10276" fmla="*/ 2039042 h 2523383"/>
                <a:gd name="connsiteX10277" fmla="*/ 1757278 w 1939743"/>
                <a:gd name="connsiteY10277" fmla="*/ 2040239 h 2523383"/>
                <a:gd name="connsiteX10278" fmla="*/ 1757520 w 1939743"/>
                <a:gd name="connsiteY10278" fmla="*/ 2040959 h 2523383"/>
                <a:gd name="connsiteX10279" fmla="*/ 1756668 w 1939743"/>
                <a:gd name="connsiteY10279" fmla="*/ 2042571 h 2523383"/>
                <a:gd name="connsiteX10280" fmla="*/ 228923 w 1939743"/>
                <a:gd name="connsiteY10280" fmla="*/ 2091569 h 2523383"/>
                <a:gd name="connsiteX10281" fmla="*/ 230722 w 1939743"/>
                <a:gd name="connsiteY10281" fmla="*/ 2089120 h 2523383"/>
                <a:gd name="connsiteX10282" fmla="*/ 234689 w 1939743"/>
                <a:gd name="connsiteY10282" fmla="*/ 2084864 h 2523383"/>
                <a:gd name="connsiteX10283" fmla="*/ 236848 w 1939743"/>
                <a:gd name="connsiteY10283" fmla="*/ 2081813 h 2523383"/>
                <a:gd name="connsiteX10284" fmla="*/ 237075 w 1939743"/>
                <a:gd name="connsiteY10284" fmla="*/ 2084825 h 2523383"/>
                <a:gd name="connsiteX10285" fmla="*/ 233875 w 1939743"/>
                <a:gd name="connsiteY10285" fmla="*/ 2089871 h 2523383"/>
                <a:gd name="connsiteX10286" fmla="*/ 229791 w 1939743"/>
                <a:gd name="connsiteY10286" fmla="*/ 2092375 h 2523383"/>
                <a:gd name="connsiteX10287" fmla="*/ 228923 w 1939743"/>
                <a:gd name="connsiteY10287" fmla="*/ 2091569 h 2523383"/>
                <a:gd name="connsiteX10288" fmla="*/ 221193 w 1939743"/>
                <a:gd name="connsiteY10288" fmla="*/ 2102561 h 2523383"/>
                <a:gd name="connsiteX10289" fmla="*/ 220693 w 1939743"/>
                <a:gd name="connsiteY10289" fmla="*/ 2102608 h 2523383"/>
                <a:gd name="connsiteX10290" fmla="*/ 220497 w 1939743"/>
                <a:gd name="connsiteY10290" fmla="*/ 2101818 h 2523383"/>
                <a:gd name="connsiteX10291" fmla="*/ 220622 w 1939743"/>
                <a:gd name="connsiteY10291" fmla="*/ 2100190 h 2523383"/>
                <a:gd name="connsiteX10292" fmla="*/ 221319 w 1939743"/>
                <a:gd name="connsiteY10292" fmla="*/ 2097429 h 2523383"/>
                <a:gd name="connsiteX10293" fmla="*/ 221647 w 1939743"/>
                <a:gd name="connsiteY10293" fmla="*/ 2096787 h 2523383"/>
                <a:gd name="connsiteX10294" fmla="*/ 224495 w 1939743"/>
                <a:gd name="connsiteY10294" fmla="*/ 2097280 h 2523383"/>
                <a:gd name="connsiteX10295" fmla="*/ 224917 w 1939743"/>
                <a:gd name="connsiteY10295" fmla="*/ 2097468 h 2523383"/>
                <a:gd name="connsiteX10296" fmla="*/ 225019 w 1939743"/>
                <a:gd name="connsiteY10296" fmla="*/ 2098000 h 2523383"/>
                <a:gd name="connsiteX10297" fmla="*/ 224800 w 1939743"/>
                <a:gd name="connsiteY10297" fmla="*/ 2098868 h 2523383"/>
                <a:gd name="connsiteX10298" fmla="*/ 223885 w 1939743"/>
                <a:gd name="connsiteY10298" fmla="*/ 2100112 h 2523383"/>
                <a:gd name="connsiteX10299" fmla="*/ 221193 w 1939743"/>
                <a:gd name="connsiteY10299" fmla="*/ 2102561 h 2523383"/>
                <a:gd name="connsiteX10300" fmla="*/ 183242 w 1939743"/>
                <a:gd name="connsiteY10300" fmla="*/ 2115767 h 2523383"/>
                <a:gd name="connsiteX10301" fmla="*/ 185253 w 1939743"/>
                <a:gd name="connsiteY10301" fmla="*/ 2117965 h 2523383"/>
                <a:gd name="connsiteX10302" fmla="*/ 190080 w 1939743"/>
                <a:gd name="connsiteY10302" fmla="*/ 2116565 h 2523383"/>
                <a:gd name="connsiteX10303" fmla="*/ 190979 w 1939743"/>
                <a:gd name="connsiteY10303" fmla="*/ 2116839 h 2523383"/>
                <a:gd name="connsiteX10304" fmla="*/ 191895 w 1939743"/>
                <a:gd name="connsiteY10304" fmla="*/ 2117676 h 2523383"/>
                <a:gd name="connsiteX10305" fmla="*/ 192896 w 1939743"/>
                <a:gd name="connsiteY10305" fmla="*/ 2119467 h 2523383"/>
                <a:gd name="connsiteX10306" fmla="*/ 193991 w 1939743"/>
                <a:gd name="connsiteY10306" fmla="*/ 2122198 h 2523383"/>
                <a:gd name="connsiteX10307" fmla="*/ 194234 w 1939743"/>
                <a:gd name="connsiteY10307" fmla="*/ 2125171 h 2523383"/>
                <a:gd name="connsiteX10308" fmla="*/ 193796 w 1939743"/>
                <a:gd name="connsiteY10308" fmla="*/ 2126235 h 2523383"/>
                <a:gd name="connsiteX10309" fmla="*/ 192927 w 1939743"/>
                <a:gd name="connsiteY10309" fmla="*/ 2127408 h 2523383"/>
                <a:gd name="connsiteX10310" fmla="*/ 185237 w 1939743"/>
                <a:gd name="connsiteY10310" fmla="*/ 2132118 h 2523383"/>
                <a:gd name="connsiteX10311" fmla="*/ 185034 w 1939743"/>
                <a:gd name="connsiteY10311" fmla="*/ 2132572 h 2523383"/>
                <a:gd name="connsiteX10312" fmla="*/ 185190 w 1939743"/>
                <a:gd name="connsiteY10312" fmla="*/ 2132994 h 2523383"/>
                <a:gd name="connsiteX10313" fmla="*/ 185902 w 1939743"/>
                <a:gd name="connsiteY10313" fmla="*/ 2133448 h 2523383"/>
                <a:gd name="connsiteX10314" fmla="*/ 187443 w 1939743"/>
                <a:gd name="connsiteY10314" fmla="*/ 2133385 h 2523383"/>
                <a:gd name="connsiteX10315" fmla="*/ 193538 w 1939743"/>
                <a:gd name="connsiteY10315" fmla="*/ 2132220 h 2523383"/>
                <a:gd name="connsiteX10316" fmla="*/ 193866 w 1939743"/>
                <a:gd name="connsiteY10316" fmla="*/ 2131406 h 2523383"/>
                <a:gd name="connsiteX10317" fmla="*/ 194297 w 1939743"/>
                <a:gd name="connsiteY10317" fmla="*/ 2127698 h 2523383"/>
                <a:gd name="connsiteX10318" fmla="*/ 195134 w 1939743"/>
                <a:gd name="connsiteY10318" fmla="*/ 2125726 h 2523383"/>
                <a:gd name="connsiteX10319" fmla="*/ 195204 w 1939743"/>
                <a:gd name="connsiteY10319" fmla="*/ 2124240 h 2523383"/>
                <a:gd name="connsiteX10320" fmla="*/ 194649 w 1939743"/>
                <a:gd name="connsiteY10320" fmla="*/ 2120680 h 2523383"/>
                <a:gd name="connsiteX10321" fmla="*/ 194680 w 1939743"/>
                <a:gd name="connsiteY10321" fmla="*/ 2119248 h 2523383"/>
                <a:gd name="connsiteX10322" fmla="*/ 198928 w 1939743"/>
                <a:gd name="connsiteY10322" fmla="*/ 2118959 h 2523383"/>
                <a:gd name="connsiteX10323" fmla="*/ 201588 w 1939743"/>
                <a:gd name="connsiteY10323" fmla="*/ 2117637 h 2523383"/>
                <a:gd name="connsiteX10324" fmla="*/ 204303 w 1939743"/>
                <a:gd name="connsiteY10324" fmla="*/ 2115180 h 2523383"/>
                <a:gd name="connsiteX10325" fmla="*/ 204921 w 1939743"/>
                <a:gd name="connsiteY10325" fmla="*/ 2115250 h 2523383"/>
                <a:gd name="connsiteX10326" fmla="*/ 204530 w 1939743"/>
                <a:gd name="connsiteY10326" fmla="*/ 2119679 h 2523383"/>
                <a:gd name="connsiteX10327" fmla="*/ 204154 w 1939743"/>
                <a:gd name="connsiteY10327" fmla="*/ 2121032 h 2523383"/>
                <a:gd name="connsiteX10328" fmla="*/ 201549 w 1939743"/>
                <a:gd name="connsiteY10328" fmla="*/ 2126415 h 2523383"/>
                <a:gd name="connsiteX10329" fmla="*/ 200055 w 1939743"/>
                <a:gd name="connsiteY10329" fmla="*/ 2131140 h 2523383"/>
                <a:gd name="connsiteX10330" fmla="*/ 199327 w 1939743"/>
                <a:gd name="connsiteY10330" fmla="*/ 2135803 h 2523383"/>
                <a:gd name="connsiteX10331" fmla="*/ 199202 w 1939743"/>
                <a:gd name="connsiteY10331" fmla="*/ 2143485 h 2523383"/>
                <a:gd name="connsiteX10332" fmla="*/ 198552 w 1939743"/>
                <a:gd name="connsiteY10332" fmla="*/ 2146075 h 2523383"/>
                <a:gd name="connsiteX10333" fmla="*/ 197371 w 1939743"/>
                <a:gd name="connsiteY10333" fmla="*/ 2147671 h 2523383"/>
                <a:gd name="connsiteX10334" fmla="*/ 189994 w 1939743"/>
                <a:gd name="connsiteY10334" fmla="*/ 2150448 h 2523383"/>
                <a:gd name="connsiteX10335" fmla="*/ 186191 w 1939743"/>
                <a:gd name="connsiteY10335" fmla="*/ 2150268 h 2523383"/>
                <a:gd name="connsiteX10336" fmla="*/ 182804 w 1939743"/>
                <a:gd name="connsiteY10336" fmla="*/ 2147741 h 2523383"/>
                <a:gd name="connsiteX10337" fmla="*/ 181208 w 1939743"/>
                <a:gd name="connsiteY10337" fmla="*/ 2146012 h 2523383"/>
                <a:gd name="connsiteX10338" fmla="*/ 182413 w 1939743"/>
                <a:gd name="connsiteY10338" fmla="*/ 2143908 h 2523383"/>
                <a:gd name="connsiteX10339" fmla="*/ 183242 w 1939743"/>
                <a:gd name="connsiteY10339" fmla="*/ 2143806 h 2523383"/>
                <a:gd name="connsiteX10340" fmla="*/ 185628 w 1939743"/>
                <a:gd name="connsiteY10340" fmla="*/ 2144221 h 2523383"/>
                <a:gd name="connsiteX10341" fmla="*/ 187467 w 1939743"/>
                <a:gd name="connsiteY10341" fmla="*/ 2145011 h 2523383"/>
                <a:gd name="connsiteX10342" fmla="*/ 188288 w 1939743"/>
                <a:gd name="connsiteY10342" fmla="*/ 2145042 h 2523383"/>
                <a:gd name="connsiteX10343" fmla="*/ 188147 w 1939743"/>
                <a:gd name="connsiteY10343" fmla="*/ 2144549 h 2523383"/>
                <a:gd name="connsiteX10344" fmla="*/ 182906 w 1939743"/>
                <a:gd name="connsiteY10344" fmla="*/ 2140575 h 2523383"/>
                <a:gd name="connsiteX10345" fmla="*/ 179064 w 1939743"/>
                <a:gd name="connsiteY10345" fmla="*/ 2138768 h 2523383"/>
                <a:gd name="connsiteX10346" fmla="*/ 177906 w 1939743"/>
                <a:gd name="connsiteY10346" fmla="*/ 2136741 h 2523383"/>
                <a:gd name="connsiteX10347" fmla="*/ 177875 w 1939743"/>
                <a:gd name="connsiteY10347" fmla="*/ 2135169 h 2523383"/>
                <a:gd name="connsiteX10348" fmla="*/ 177570 w 1939743"/>
                <a:gd name="connsiteY10348" fmla="*/ 2134293 h 2523383"/>
                <a:gd name="connsiteX10349" fmla="*/ 174519 w 1939743"/>
                <a:gd name="connsiteY10349" fmla="*/ 2128777 h 2523383"/>
                <a:gd name="connsiteX10350" fmla="*/ 173924 w 1939743"/>
                <a:gd name="connsiteY10350" fmla="*/ 2126595 h 2523383"/>
                <a:gd name="connsiteX10351" fmla="*/ 173525 w 1939743"/>
                <a:gd name="connsiteY10351" fmla="*/ 2123496 h 2523383"/>
                <a:gd name="connsiteX10352" fmla="*/ 173525 w 1939743"/>
                <a:gd name="connsiteY10352" fmla="*/ 2120320 h 2523383"/>
                <a:gd name="connsiteX10353" fmla="*/ 174269 w 1939743"/>
                <a:gd name="connsiteY10353" fmla="*/ 2115149 h 2523383"/>
                <a:gd name="connsiteX10354" fmla="*/ 174605 w 1939743"/>
                <a:gd name="connsiteY10354" fmla="*/ 2114593 h 2523383"/>
                <a:gd name="connsiteX10355" fmla="*/ 175857 w 1939743"/>
                <a:gd name="connsiteY10355" fmla="*/ 2114633 h 2523383"/>
                <a:gd name="connsiteX10356" fmla="*/ 178016 w 1939743"/>
                <a:gd name="connsiteY10356" fmla="*/ 2115274 h 2523383"/>
                <a:gd name="connsiteX10357" fmla="*/ 183242 w 1939743"/>
                <a:gd name="connsiteY10357" fmla="*/ 2115767 h 2523383"/>
                <a:gd name="connsiteX10358" fmla="*/ 236363 w 1939743"/>
                <a:gd name="connsiteY10358" fmla="*/ 2122065 h 2523383"/>
                <a:gd name="connsiteX10359" fmla="*/ 235690 w 1939743"/>
                <a:gd name="connsiteY10359" fmla="*/ 2123403 h 2523383"/>
                <a:gd name="connsiteX10360" fmla="*/ 234141 w 1939743"/>
                <a:gd name="connsiteY10360" fmla="*/ 2125499 h 2523383"/>
                <a:gd name="connsiteX10361" fmla="*/ 233116 w 1939743"/>
                <a:gd name="connsiteY10361" fmla="*/ 2126329 h 2523383"/>
                <a:gd name="connsiteX10362" fmla="*/ 232616 w 1939743"/>
                <a:gd name="connsiteY10362" fmla="*/ 2125898 h 2523383"/>
                <a:gd name="connsiteX10363" fmla="*/ 231231 w 1939743"/>
                <a:gd name="connsiteY10363" fmla="*/ 2125671 h 2523383"/>
                <a:gd name="connsiteX10364" fmla="*/ 229752 w 1939743"/>
                <a:gd name="connsiteY10364" fmla="*/ 2123582 h 2523383"/>
                <a:gd name="connsiteX10365" fmla="*/ 228602 w 1939743"/>
                <a:gd name="connsiteY10365" fmla="*/ 2122753 h 2523383"/>
                <a:gd name="connsiteX10366" fmla="*/ 227836 w 1939743"/>
                <a:gd name="connsiteY10366" fmla="*/ 2122706 h 2523383"/>
                <a:gd name="connsiteX10367" fmla="*/ 227460 w 1939743"/>
                <a:gd name="connsiteY10367" fmla="*/ 2123465 h 2523383"/>
                <a:gd name="connsiteX10368" fmla="*/ 227366 w 1939743"/>
                <a:gd name="connsiteY10368" fmla="*/ 2124474 h 2523383"/>
                <a:gd name="connsiteX10369" fmla="*/ 227546 w 1939743"/>
                <a:gd name="connsiteY10369" fmla="*/ 2125734 h 2523383"/>
                <a:gd name="connsiteX10370" fmla="*/ 227421 w 1939743"/>
                <a:gd name="connsiteY10370" fmla="*/ 2126313 h 2523383"/>
                <a:gd name="connsiteX10371" fmla="*/ 226983 w 1939743"/>
                <a:gd name="connsiteY10371" fmla="*/ 2126203 h 2523383"/>
                <a:gd name="connsiteX10372" fmla="*/ 226545 w 1939743"/>
                <a:gd name="connsiteY10372" fmla="*/ 2125609 h 2523383"/>
                <a:gd name="connsiteX10373" fmla="*/ 226114 w 1939743"/>
                <a:gd name="connsiteY10373" fmla="*/ 2124537 h 2523383"/>
                <a:gd name="connsiteX10374" fmla="*/ 226021 w 1939743"/>
                <a:gd name="connsiteY10374" fmla="*/ 2123449 h 2523383"/>
                <a:gd name="connsiteX10375" fmla="*/ 226279 w 1939743"/>
                <a:gd name="connsiteY10375" fmla="*/ 2122339 h 2523383"/>
                <a:gd name="connsiteX10376" fmla="*/ 227351 w 1939743"/>
                <a:gd name="connsiteY10376" fmla="*/ 2120852 h 2523383"/>
                <a:gd name="connsiteX10377" fmla="*/ 230699 w 1939743"/>
                <a:gd name="connsiteY10377" fmla="*/ 2117762 h 2523383"/>
                <a:gd name="connsiteX10378" fmla="*/ 231724 w 1939743"/>
                <a:gd name="connsiteY10378" fmla="*/ 2117206 h 2523383"/>
                <a:gd name="connsiteX10379" fmla="*/ 232835 w 1939743"/>
                <a:gd name="connsiteY10379" fmla="*/ 2117332 h 2523383"/>
                <a:gd name="connsiteX10380" fmla="*/ 234626 w 1939743"/>
                <a:gd name="connsiteY10380" fmla="*/ 2118779 h 2523383"/>
                <a:gd name="connsiteX10381" fmla="*/ 235010 w 1939743"/>
                <a:gd name="connsiteY10381" fmla="*/ 2119201 h 2523383"/>
                <a:gd name="connsiteX10382" fmla="*/ 236363 w 1939743"/>
                <a:gd name="connsiteY10382" fmla="*/ 2122065 h 2523383"/>
                <a:gd name="connsiteX10383" fmla="*/ 244875 w 1939743"/>
                <a:gd name="connsiteY10383" fmla="*/ 2151230 h 2523383"/>
                <a:gd name="connsiteX10384" fmla="*/ 244437 w 1939743"/>
                <a:gd name="connsiteY10384" fmla="*/ 2151356 h 2523383"/>
                <a:gd name="connsiteX10385" fmla="*/ 242990 w 1939743"/>
                <a:gd name="connsiteY10385" fmla="*/ 2150910 h 2523383"/>
                <a:gd name="connsiteX10386" fmla="*/ 238225 w 1939743"/>
                <a:gd name="connsiteY10386" fmla="*/ 2144721 h 2523383"/>
                <a:gd name="connsiteX10387" fmla="*/ 234838 w 1939743"/>
                <a:gd name="connsiteY10387" fmla="*/ 2142453 h 2523383"/>
                <a:gd name="connsiteX10388" fmla="*/ 232530 w 1939743"/>
                <a:gd name="connsiteY10388" fmla="*/ 2139378 h 2523383"/>
                <a:gd name="connsiteX10389" fmla="*/ 230183 w 1939743"/>
                <a:gd name="connsiteY10389" fmla="*/ 2137414 h 2523383"/>
                <a:gd name="connsiteX10390" fmla="*/ 231622 w 1939743"/>
                <a:gd name="connsiteY10390" fmla="*/ 2134207 h 2523383"/>
                <a:gd name="connsiteX10391" fmla="*/ 232874 w 1939743"/>
                <a:gd name="connsiteY10391" fmla="*/ 2134606 h 2523383"/>
                <a:gd name="connsiteX10392" fmla="*/ 237263 w 1939743"/>
                <a:gd name="connsiteY10392" fmla="*/ 2137211 h 2523383"/>
                <a:gd name="connsiteX10393" fmla="*/ 240768 w 1939743"/>
                <a:gd name="connsiteY10393" fmla="*/ 2139738 h 2523383"/>
                <a:gd name="connsiteX10394" fmla="*/ 242755 w 1939743"/>
                <a:gd name="connsiteY10394" fmla="*/ 2141381 h 2523383"/>
                <a:gd name="connsiteX10395" fmla="*/ 246925 w 1939743"/>
                <a:gd name="connsiteY10395" fmla="*/ 2148406 h 2523383"/>
                <a:gd name="connsiteX10396" fmla="*/ 246612 w 1939743"/>
                <a:gd name="connsiteY10396" fmla="*/ 2149408 h 2523383"/>
                <a:gd name="connsiteX10397" fmla="*/ 244875 w 1939743"/>
                <a:gd name="connsiteY10397" fmla="*/ 2151230 h 2523383"/>
                <a:gd name="connsiteX10398" fmla="*/ 1340727 w 1939743"/>
                <a:gd name="connsiteY10398" fmla="*/ 2146247 h 2523383"/>
                <a:gd name="connsiteX10399" fmla="*/ 1340703 w 1939743"/>
                <a:gd name="connsiteY10399" fmla="*/ 2147342 h 2523383"/>
                <a:gd name="connsiteX10400" fmla="*/ 1339280 w 1939743"/>
                <a:gd name="connsiteY10400" fmla="*/ 2147131 h 2523383"/>
                <a:gd name="connsiteX10401" fmla="*/ 1338505 w 1939743"/>
                <a:gd name="connsiteY10401" fmla="*/ 2146505 h 2523383"/>
                <a:gd name="connsiteX10402" fmla="*/ 1337879 w 1939743"/>
                <a:gd name="connsiteY10402" fmla="*/ 2145519 h 2523383"/>
                <a:gd name="connsiteX10403" fmla="*/ 1337738 w 1939743"/>
                <a:gd name="connsiteY10403" fmla="*/ 2144776 h 2523383"/>
                <a:gd name="connsiteX10404" fmla="*/ 1338270 w 1939743"/>
                <a:gd name="connsiteY10404" fmla="*/ 2144041 h 2523383"/>
                <a:gd name="connsiteX10405" fmla="*/ 1339921 w 1939743"/>
                <a:gd name="connsiteY10405" fmla="*/ 2144487 h 2523383"/>
                <a:gd name="connsiteX10406" fmla="*/ 1340727 w 1939743"/>
                <a:gd name="connsiteY10406" fmla="*/ 2146247 h 2523383"/>
                <a:gd name="connsiteX10407" fmla="*/ 259826 w 1939743"/>
                <a:gd name="connsiteY10407" fmla="*/ 2153053 h 2523383"/>
                <a:gd name="connsiteX10408" fmla="*/ 259700 w 1939743"/>
                <a:gd name="connsiteY10408" fmla="*/ 2153312 h 2523383"/>
                <a:gd name="connsiteX10409" fmla="*/ 257424 w 1939743"/>
                <a:gd name="connsiteY10409" fmla="*/ 2153312 h 2523383"/>
                <a:gd name="connsiteX10410" fmla="*/ 256790 w 1939743"/>
                <a:gd name="connsiteY10410" fmla="*/ 2152936 h 2523383"/>
                <a:gd name="connsiteX10411" fmla="*/ 256391 w 1939743"/>
                <a:gd name="connsiteY10411" fmla="*/ 2152169 h 2523383"/>
                <a:gd name="connsiteX10412" fmla="*/ 256227 w 1939743"/>
                <a:gd name="connsiteY10412" fmla="*/ 2151011 h 2523383"/>
                <a:gd name="connsiteX10413" fmla="*/ 256595 w 1939743"/>
                <a:gd name="connsiteY10413" fmla="*/ 2149611 h 2523383"/>
                <a:gd name="connsiteX10414" fmla="*/ 257940 w 1939743"/>
                <a:gd name="connsiteY10414" fmla="*/ 2146936 h 2523383"/>
                <a:gd name="connsiteX10415" fmla="*/ 257979 w 1939743"/>
                <a:gd name="connsiteY10415" fmla="*/ 2145793 h 2523383"/>
                <a:gd name="connsiteX10416" fmla="*/ 258261 w 1939743"/>
                <a:gd name="connsiteY10416" fmla="*/ 2145300 h 2523383"/>
                <a:gd name="connsiteX10417" fmla="*/ 259208 w 1939743"/>
                <a:gd name="connsiteY10417" fmla="*/ 2146646 h 2523383"/>
                <a:gd name="connsiteX10418" fmla="*/ 259607 w 1939743"/>
                <a:gd name="connsiteY10418" fmla="*/ 2147898 h 2523383"/>
                <a:gd name="connsiteX10419" fmla="*/ 259826 w 1939743"/>
                <a:gd name="connsiteY10419" fmla="*/ 2153053 h 2523383"/>
                <a:gd name="connsiteX10420" fmla="*/ 273337 w 1939743"/>
                <a:gd name="connsiteY10420" fmla="*/ 2159539 h 2523383"/>
                <a:gd name="connsiteX10421" fmla="*/ 274338 w 1939743"/>
                <a:gd name="connsiteY10421" fmla="*/ 2171094 h 2523383"/>
                <a:gd name="connsiteX10422" fmla="*/ 274268 w 1939743"/>
                <a:gd name="connsiteY10422" fmla="*/ 2174779 h 2523383"/>
                <a:gd name="connsiteX10423" fmla="*/ 272797 w 1939743"/>
                <a:gd name="connsiteY10423" fmla="*/ 2177181 h 2523383"/>
                <a:gd name="connsiteX10424" fmla="*/ 271756 w 1939743"/>
                <a:gd name="connsiteY10424" fmla="*/ 2181194 h 2523383"/>
                <a:gd name="connsiteX10425" fmla="*/ 270552 w 1939743"/>
                <a:gd name="connsiteY10425" fmla="*/ 2182994 h 2523383"/>
                <a:gd name="connsiteX10426" fmla="*/ 269409 w 1939743"/>
                <a:gd name="connsiteY10426" fmla="*/ 2180600 h 2523383"/>
                <a:gd name="connsiteX10427" fmla="*/ 269308 w 1939743"/>
                <a:gd name="connsiteY10427" fmla="*/ 2176610 h 2523383"/>
                <a:gd name="connsiteX10428" fmla="*/ 269002 w 1939743"/>
                <a:gd name="connsiteY10428" fmla="*/ 2173433 h 2523383"/>
                <a:gd name="connsiteX10429" fmla="*/ 268635 w 1939743"/>
                <a:gd name="connsiteY10429" fmla="*/ 2171908 h 2523383"/>
                <a:gd name="connsiteX10430" fmla="*/ 269073 w 1939743"/>
                <a:gd name="connsiteY10430" fmla="*/ 2165946 h 2523383"/>
                <a:gd name="connsiteX10431" fmla="*/ 268564 w 1939743"/>
                <a:gd name="connsiteY10431" fmla="*/ 2166385 h 2523383"/>
                <a:gd name="connsiteX10432" fmla="*/ 267211 w 1939743"/>
                <a:gd name="connsiteY10432" fmla="*/ 2168997 h 2523383"/>
                <a:gd name="connsiteX10433" fmla="*/ 265709 w 1939743"/>
                <a:gd name="connsiteY10433" fmla="*/ 2169177 h 2523383"/>
                <a:gd name="connsiteX10434" fmla="*/ 263010 w 1939743"/>
                <a:gd name="connsiteY10434" fmla="*/ 2166212 h 2523383"/>
                <a:gd name="connsiteX10435" fmla="*/ 261648 w 1939743"/>
                <a:gd name="connsiteY10435" fmla="*/ 2163803 h 2523383"/>
                <a:gd name="connsiteX10436" fmla="*/ 261429 w 1939743"/>
                <a:gd name="connsiteY10436" fmla="*/ 2161284 h 2523383"/>
                <a:gd name="connsiteX10437" fmla="*/ 259646 w 1939743"/>
                <a:gd name="connsiteY10437" fmla="*/ 2158632 h 2523383"/>
                <a:gd name="connsiteX10438" fmla="*/ 259466 w 1939743"/>
                <a:gd name="connsiteY10438" fmla="*/ 2157693 h 2523383"/>
                <a:gd name="connsiteX10439" fmla="*/ 259614 w 1939743"/>
                <a:gd name="connsiteY10439" fmla="*/ 2156707 h 2523383"/>
                <a:gd name="connsiteX10440" fmla="*/ 261077 w 1939743"/>
                <a:gd name="connsiteY10440" fmla="*/ 2154055 h 2523383"/>
                <a:gd name="connsiteX10441" fmla="*/ 261672 w 1939743"/>
                <a:gd name="connsiteY10441" fmla="*/ 2152263 h 2523383"/>
                <a:gd name="connsiteX10442" fmla="*/ 262188 w 1939743"/>
                <a:gd name="connsiteY10442" fmla="*/ 2148578 h 2523383"/>
                <a:gd name="connsiteX10443" fmla="*/ 262783 w 1939743"/>
                <a:gd name="connsiteY10443" fmla="*/ 2147139 h 2523383"/>
                <a:gd name="connsiteX10444" fmla="*/ 264168 w 1939743"/>
                <a:gd name="connsiteY10444" fmla="*/ 2147342 h 2523383"/>
                <a:gd name="connsiteX10445" fmla="*/ 266640 w 1939743"/>
                <a:gd name="connsiteY10445" fmla="*/ 2149016 h 2523383"/>
                <a:gd name="connsiteX10446" fmla="*/ 269214 w 1939743"/>
                <a:gd name="connsiteY10446" fmla="*/ 2150831 h 2523383"/>
                <a:gd name="connsiteX10447" fmla="*/ 271576 w 1939743"/>
                <a:gd name="connsiteY10447" fmla="*/ 2153257 h 2523383"/>
                <a:gd name="connsiteX10448" fmla="*/ 273337 w 1939743"/>
                <a:gd name="connsiteY10448" fmla="*/ 2159539 h 2523383"/>
                <a:gd name="connsiteX10449" fmla="*/ 203051 w 1939743"/>
                <a:gd name="connsiteY10449" fmla="*/ 2150214 h 2523383"/>
                <a:gd name="connsiteX10450" fmla="*/ 205281 w 1939743"/>
                <a:gd name="connsiteY10450" fmla="*/ 2153601 h 2523383"/>
                <a:gd name="connsiteX10451" fmla="*/ 205938 w 1939743"/>
                <a:gd name="connsiteY10451" fmla="*/ 2156621 h 2523383"/>
                <a:gd name="connsiteX10452" fmla="*/ 205664 w 1939743"/>
                <a:gd name="connsiteY10452" fmla="*/ 2160181 h 2523383"/>
                <a:gd name="connsiteX10453" fmla="*/ 202136 w 1939743"/>
                <a:gd name="connsiteY10453" fmla="*/ 2161526 h 2523383"/>
                <a:gd name="connsiteX10454" fmla="*/ 200281 w 1939743"/>
                <a:gd name="connsiteY10454" fmla="*/ 2160454 h 2523383"/>
                <a:gd name="connsiteX10455" fmla="*/ 199476 w 1939743"/>
                <a:gd name="connsiteY10455" fmla="*/ 2160650 h 2523383"/>
                <a:gd name="connsiteX10456" fmla="*/ 198255 w 1939743"/>
                <a:gd name="connsiteY10456" fmla="*/ 2161714 h 2523383"/>
                <a:gd name="connsiteX10457" fmla="*/ 199734 w 1939743"/>
                <a:gd name="connsiteY10457" fmla="*/ 2162191 h 2523383"/>
                <a:gd name="connsiteX10458" fmla="*/ 201807 w 1939743"/>
                <a:gd name="connsiteY10458" fmla="*/ 2163928 h 2523383"/>
                <a:gd name="connsiteX10459" fmla="*/ 203622 w 1939743"/>
                <a:gd name="connsiteY10459" fmla="*/ 2166189 h 2523383"/>
                <a:gd name="connsiteX10460" fmla="*/ 206180 w 1939743"/>
                <a:gd name="connsiteY10460" fmla="*/ 2166596 h 2523383"/>
                <a:gd name="connsiteX10461" fmla="*/ 209591 w 1939743"/>
                <a:gd name="connsiteY10461" fmla="*/ 2168168 h 2523383"/>
                <a:gd name="connsiteX10462" fmla="*/ 207010 w 1939743"/>
                <a:gd name="connsiteY10462" fmla="*/ 2171000 h 2523383"/>
                <a:gd name="connsiteX10463" fmla="*/ 206618 w 1939743"/>
                <a:gd name="connsiteY10463" fmla="*/ 2172628 h 2523383"/>
                <a:gd name="connsiteX10464" fmla="*/ 209842 w 1939743"/>
                <a:gd name="connsiteY10464" fmla="*/ 2177118 h 2523383"/>
                <a:gd name="connsiteX10465" fmla="*/ 210147 w 1939743"/>
                <a:gd name="connsiteY10465" fmla="*/ 2178245 h 2523383"/>
                <a:gd name="connsiteX10466" fmla="*/ 211179 w 1939743"/>
                <a:gd name="connsiteY10466" fmla="*/ 2178472 h 2523383"/>
                <a:gd name="connsiteX10467" fmla="*/ 213581 w 1939743"/>
                <a:gd name="connsiteY10467" fmla="*/ 2178112 h 2523383"/>
                <a:gd name="connsiteX10468" fmla="*/ 213886 w 1939743"/>
                <a:gd name="connsiteY10468" fmla="*/ 2178464 h 2523383"/>
                <a:gd name="connsiteX10469" fmla="*/ 213886 w 1939743"/>
                <a:gd name="connsiteY10469" fmla="*/ 2179395 h 2523383"/>
                <a:gd name="connsiteX10470" fmla="*/ 212416 w 1939743"/>
                <a:gd name="connsiteY10470" fmla="*/ 2182000 h 2523383"/>
                <a:gd name="connsiteX10471" fmla="*/ 212572 w 1939743"/>
                <a:gd name="connsiteY10471" fmla="*/ 2182517 h 2523383"/>
                <a:gd name="connsiteX10472" fmla="*/ 213902 w 1939743"/>
                <a:gd name="connsiteY10472" fmla="*/ 2182931 h 2523383"/>
                <a:gd name="connsiteX10473" fmla="*/ 216460 w 1939743"/>
                <a:gd name="connsiteY10473" fmla="*/ 2182947 h 2523383"/>
                <a:gd name="connsiteX10474" fmla="*/ 217039 w 1939743"/>
                <a:gd name="connsiteY10474" fmla="*/ 2185528 h 2523383"/>
                <a:gd name="connsiteX10475" fmla="*/ 214724 w 1939743"/>
                <a:gd name="connsiteY10475" fmla="*/ 2187868 h 2523383"/>
                <a:gd name="connsiteX10476" fmla="*/ 210327 w 1939743"/>
                <a:gd name="connsiteY10476" fmla="*/ 2184856 h 2523383"/>
                <a:gd name="connsiteX10477" fmla="*/ 208371 w 1939743"/>
                <a:gd name="connsiteY10477" fmla="*/ 2181844 h 2523383"/>
                <a:gd name="connsiteX10478" fmla="*/ 207252 w 1939743"/>
                <a:gd name="connsiteY10478" fmla="*/ 2179051 h 2523383"/>
                <a:gd name="connsiteX10479" fmla="*/ 205899 w 1939743"/>
                <a:gd name="connsiteY10479" fmla="*/ 2177470 h 2523383"/>
                <a:gd name="connsiteX10480" fmla="*/ 201815 w 1939743"/>
                <a:gd name="connsiteY10480" fmla="*/ 2173957 h 2523383"/>
                <a:gd name="connsiteX10481" fmla="*/ 195611 w 1939743"/>
                <a:gd name="connsiteY10481" fmla="*/ 2166337 h 2523383"/>
                <a:gd name="connsiteX10482" fmla="*/ 194007 w 1939743"/>
                <a:gd name="connsiteY10482" fmla="*/ 2165234 h 2523383"/>
                <a:gd name="connsiteX10483" fmla="*/ 192395 w 1939743"/>
                <a:gd name="connsiteY10483" fmla="*/ 2162207 h 2523383"/>
                <a:gd name="connsiteX10484" fmla="*/ 191926 w 1939743"/>
                <a:gd name="connsiteY10484" fmla="*/ 2160744 h 2523383"/>
                <a:gd name="connsiteX10485" fmla="*/ 191965 w 1939743"/>
                <a:gd name="connsiteY10485" fmla="*/ 2159766 h 2523383"/>
                <a:gd name="connsiteX10486" fmla="*/ 192591 w 1939743"/>
                <a:gd name="connsiteY10486" fmla="*/ 2159250 h 2523383"/>
                <a:gd name="connsiteX10487" fmla="*/ 194445 w 1939743"/>
                <a:gd name="connsiteY10487" fmla="*/ 2158905 h 2523383"/>
                <a:gd name="connsiteX10488" fmla="*/ 194469 w 1939743"/>
                <a:gd name="connsiteY10488" fmla="*/ 2157388 h 2523383"/>
                <a:gd name="connsiteX10489" fmla="*/ 187334 w 1939743"/>
                <a:gd name="connsiteY10489" fmla="*/ 2154743 h 2523383"/>
                <a:gd name="connsiteX10490" fmla="*/ 186536 w 1939743"/>
                <a:gd name="connsiteY10490" fmla="*/ 2154203 h 2523383"/>
                <a:gd name="connsiteX10491" fmla="*/ 185613 w 1939743"/>
                <a:gd name="connsiteY10491" fmla="*/ 2152357 h 2523383"/>
                <a:gd name="connsiteX10492" fmla="*/ 186105 w 1939743"/>
                <a:gd name="connsiteY10492" fmla="*/ 2152083 h 2523383"/>
                <a:gd name="connsiteX10493" fmla="*/ 190033 w 1939743"/>
                <a:gd name="connsiteY10493" fmla="*/ 2152404 h 2523383"/>
                <a:gd name="connsiteX10494" fmla="*/ 194242 w 1939743"/>
                <a:gd name="connsiteY10494" fmla="*/ 2151512 h 2523383"/>
                <a:gd name="connsiteX10495" fmla="*/ 196831 w 1939743"/>
                <a:gd name="connsiteY10495" fmla="*/ 2150831 h 2523383"/>
                <a:gd name="connsiteX10496" fmla="*/ 197848 w 1939743"/>
                <a:gd name="connsiteY10496" fmla="*/ 2150002 h 2523383"/>
                <a:gd name="connsiteX10497" fmla="*/ 199961 w 1939743"/>
                <a:gd name="connsiteY10497" fmla="*/ 2148923 h 2523383"/>
                <a:gd name="connsiteX10498" fmla="*/ 200837 w 1939743"/>
                <a:gd name="connsiteY10498" fmla="*/ 2148985 h 2523383"/>
                <a:gd name="connsiteX10499" fmla="*/ 203051 w 1939743"/>
                <a:gd name="connsiteY10499" fmla="*/ 2150214 h 2523383"/>
                <a:gd name="connsiteX10500" fmla="*/ 1323304 w 1939743"/>
                <a:gd name="connsiteY10500" fmla="*/ 2166517 h 2523383"/>
                <a:gd name="connsiteX10501" fmla="*/ 1321755 w 1939743"/>
                <a:gd name="connsiteY10501" fmla="*/ 2167003 h 2523383"/>
                <a:gd name="connsiteX10502" fmla="*/ 1317194 w 1939743"/>
                <a:gd name="connsiteY10502" fmla="*/ 2166040 h 2523383"/>
                <a:gd name="connsiteX10503" fmla="*/ 1315293 w 1939743"/>
                <a:gd name="connsiteY10503" fmla="*/ 2165344 h 2523383"/>
                <a:gd name="connsiteX10504" fmla="*/ 1309684 w 1939743"/>
                <a:gd name="connsiteY10504" fmla="*/ 2162731 h 2523383"/>
                <a:gd name="connsiteX10505" fmla="*/ 1298997 w 1939743"/>
                <a:gd name="connsiteY10505" fmla="*/ 2158882 h 2523383"/>
                <a:gd name="connsiteX10506" fmla="*/ 1295351 w 1939743"/>
                <a:gd name="connsiteY10506" fmla="*/ 2156973 h 2523383"/>
                <a:gd name="connsiteX10507" fmla="*/ 1294600 w 1939743"/>
                <a:gd name="connsiteY10507" fmla="*/ 2155533 h 2523383"/>
                <a:gd name="connsiteX10508" fmla="*/ 1296532 w 1939743"/>
                <a:gd name="connsiteY10508" fmla="*/ 2152529 h 2523383"/>
                <a:gd name="connsiteX10509" fmla="*/ 1297628 w 1939743"/>
                <a:gd name="connsiteY10509" fmla="*/ 2151309 h 2523383"/>
                <a:gd name="connsiteX10510" fmla="*/ 1298817 w 1939743"/>
                <a:gd name="connsiteY10510" fmla="*/ 2150550 h 2523383"/>
                <a:gd name="connsiteX10511" fmla="*/ 1310059 w 1939743"/>
                <a:gd name="connsiteY10511" fmla="*/ 2149165 h 2523383"/>
                <a:gd name="connsiteX10512" fmla="*/ 1314448 w 1939743"/>
                <a:gd name="connsiteY10512" fmla="*/ 2149838 h 2523383"/>
                <a:gd name="connsiteX10513" fmla="*/ 1319611 w 1939743"/>
                <a:gd name="connsiteY10513" fmla="*/ 2155995 h 2523383"/>
                <a:gd name="connsiteX10514" fmla="*/ 1322576 w 1939743"/>
                <a:gd name="connsiteY10514" fmla="*/ 2160141 h 2523383"/>
                <a:gd name="connsiteX10515" fmla="*/ 1323781 w 1939743"/>
                <a:gd name="connsiteY10515" fmla="*/ 2163466 h 2523383"/>
                <a:gd name="connsiteX10516" fmla="*/ 1323805 w 1939743"/>
                <a:gd name="connsiteY10516" fmla="*/ 2165070 h 2523383"/>
                <a:gd name="connsiteX10517" fmla="*/ 1323304 w 1939743"/>
                <a:gd name="connsiteY10517" fmla="*/ 2166517 h 2523383"/>
                <a:gd name="connsiteX10518" fmla="*/ 256618 w 1939743"/>
                <a:gd name="connsiteY10518" fmla="*/ 2157638 h 2523383"/>
                <a:gd name="connsiteX10519" fmla="*/ 256289 w 1939743"/>
                <a:gd name="connsiteY10519" fmla="*/ 2157927 h 2523383"/>
                <a:gd name="connsiteX10520" fmla="*/ 255382 w 1939743"/>
                <a:gd name="connsiteY10520" fmla="*/ 2157442 h 2523383"/>
                <a:gd name="connsiteX10521" fmla="*/ 254513 w 1939743"/>
                <a:gd name="connsiteY10521" fmla="*/ 2156488 h 2523383"/>
                <a:gd name="connsiteX10522" fmla="*/ 253019 w 1939743"/>
                <a:gd name="connsiteY10522" fmla="*/ 2153789 h 2523383"/>
                <a:gd name="connsiteX10523" fmla="*/ 252526 w 1939743"/>
                <a:gd name="connsiteY10523" fmla="*/ 2152654 h 2523383"/>
                <a:gd name="connsiteX10524" fmla="*/ 252206 w 1939743"/>
                <a:gd name="connsiteY10524" fmla="*/ 2150808 h 2523383"/>
                <a:gd name="connsiteX10525" fmla="*/ 252503 w 1939743"/>
                <a:gd name="connsiteY10525" fmla="*/ 2150480 h 2523383"/>
                <a:gd name="connsiteX10526" fmla="*/ 253152 w 1939743"/>
                <a:gd name="connsiteY10526" fmla="*/ 2150675 h 2523383"/>
                <a:gd name="connsiteX10527" fmla="*/ 253606 w 1939743"/>
                <a:gd name="connsiteY10527" fmla="*/ 2150980 h 2523383"/>
                <a:gd name="connsiteX10528" fmla="*/ 255961 w 1939743"/>
                <a:gd name="connsiteY10528" fmla="*/ 2155424 h 2523383"/>
                <a:gd name="connsiteX10529" fmla="*/ 256618 w 1939743"/>
                <a:gd name="connsiteY10529" fmla="*/ 2157638 h 2523383"/>
                <a:gd name="connsiteX10530" fmla="*/ 264895 w 1939743"/>
                <a:gd name="connsiteY10530" fmla="*/ 2175084 h 2523383"/>
                <a:gd name="connsiteX10531" fmla="*/ 264199 w 1939743"/>
                <a:gd name="connsiteY10531" fmla="*/ 2176727 h 2523383"/>
                <a:gd name="connsiteX10532" fmla="*/ 261265 w 1939743"/>
                <a:gd name="connsiteY10532" fmla="*/ 2172769 h 2523383"/>
                <a:gd name="connsiteX10533" fmla="*/ 260193 w 1939743"/>
                <a:gd name="connsiteY10533" fmla="*/ 2171650 h 2523383"/>
                <a:gd name="connsiteX10534" fmla="*/ 258011 w 1939743"/>
                <a:gd name="connsiteY10534" fmla="*/ 2167425 h 2523383"/>
                <a:gd name="connsiteX10535" fmla="*/ 257635 w 1939743"/>
                <a:gd name="connsiteY10535" fmla="*/ 2165610 h 2523383"/>
                <a:gd name="connsiteX10536" fmla="*/ 257729 w 1939743"/>
                <a:gd name="connsiteY10536" fmla="*/ 2164585 h 2523383"/>
                <a:gd name="connsiteX10537" fmla="*/ 258112 w 1939743"/>
                <a:gd name="connsiteY10537" fmla="*/ 2164209 h 2523383"/>
                <a:gd name="connsiteX10538" fmla="*/ 258785 w 1939743"/>
                <a:gd name="connsiteY10538" fmla="*/ 2164476 h 2523383"/>
                <a:gd name="connsiteX10539" fmla="*/ 259419 w 1939743"/>
                <a:gd name="connsiteY10539" fmla="*/ 2164937 h 2523383"/>
                <a:gd name="connsiteX10540" fmla="*/ 263643 w 1939743"/>
                <a:gd name="connsiteY10540" fmla="*/ 2169623 h 2523383"/>
                <a:gd name="connsiteX10541" fmla="*/ 264817 w 1939743"/>
                <a:gd name="connsiteY10541" fmla="*/ 2171822 h 2523383"/>
                <a:gd name="connsiteX10542" fmla="*/ 264895 w 1939743"/>
                <a:gd name="connsiteY10542" fmla="*/ 2175084 h 2523383"/>
                <a:gd name="connsiteX10543" fmla="*/ 277366 w 1939743"/>
                <a:gd name="connsiteY10543" fmla="*/ 2179004 h 2523383"/>
                <a:gd name="connsiteX10544" fmla="*/ 275684 w 1939743"/>
                <a:gd name="connsiteY10544" fmla="*/ 2179489 h 2523383"/>
                <a:gd name="connsiteX10545" fmla="*/ 276247 w 1939743"/>
                <a:gd name="connsiteY10545" fmla="*/ 2177564 h 2523383"/>
                <a:gd name="connsiteX10546" fmla="*/ 276411 w 1939743"/>
                <a:gd name="connsiteY10546" fmla="*/ 2176422 h 2523383"/>
                <a:gd name="connsiteX10547" fmla="*/ 276106 w 1939743"/>
                <a:gd name="connsiteY10547" fmla="*/ 2175350 h 2523383"/>
                <a:gd name="connsiteX10548" fmla="*/ 275895 w 1939743"/>
                <a:gd name="connsiteY10548" fmla="*/ 2173277 h 2523383"/>
                <a:gd name="connsiteX10549" fmla="*/ 275809 w 1939743"/>
                <a:gd name="connsiteY10549" fmla="*/ 2168372 h 2523383"/>
                <a:gd name="connsiteX10550" fmla="*/ 277452 w 1939743"/>
                <a:gd name="connsiteY10550" fmla="*/ 2165274 h 2523383"/>
                <a:gd name="connsiteX10551" fmla="*/ 280034 w 1939743"/>
                <a:gd name="connsiteY10551" fmla="*/ 2165187 h 2523383"/>
                <a:gd name="connsiteX10552" fmla="*/ 280010 w 1939743"/>
                <a:gd name="connsiteY10552" fmla="*/ 2166752 h 2523383"/>
                <a:gd name="connsiteX10553" fmla="*/ 278915 w 1939743"/>
                <a:gd name="connsiteY10553" fmla="*/ 2173715 h 2523383"/>
                <a:gd name="connsiteX10554" fmla="*/ 278351 w 1939743"/>
                <a:gd name="connsiteY10554" fmla="*/ 2176930 h 2523383"/>
                <a:gd name="connsiteX10555" fmla="*/ 277913 w 1939743"/>
                <a:gd name="connsiteY10555" fmla="*/ 2178112 h 2523383"/>
                <a:gd name="connsiteX10556" fmla="*/ 277366 w 1939743"/>
                <a:gd name="connsiteY10556" fmla="*/ 2179004 h 2523383"/>
                <a:gd name="connsiteX10557" fmla="*/ 218948 w 1939743"/>
                <a:gd name="connsiteY10557" fmla="*/ 2194690 h 2523383"/>
                <a:gd name="connsiteX10558" fmla="*/ 218557 w 1939743"/>
                <a:gd name="connsiteY10558" fmla="*/ 2194760 h 2523383"/>
                <a:gd name="connsiteX10559" fmla="*/ 217829 w 1939743"/>
                <a:gd name="connsiteY10559" fmla="*/ 2194025 h 2523383"/>
                <a:gd name="connsiteX10560" fmla="*/ 217329 w 1939743"/>
                <a:gd name="connsiteY10560" fmla="*/ 2192836 h 2523383"/>
                <a:gd name="connsiteX10561" fmla="*/ 217024 w 1939743"/>
                <a:gd name="connsiteY10561" fmla="*/ 2189737 h 2523383"/>
                <a:gd name="connsiteX10562" fmla="*/ 217243 w 1939743"/>
                <a:gd name="connsiteY10562" fmla="*/ 2188470 h 2523383"/>
                <a:gd name="connsiteX10563" fmla="*/ 217438 w 1939743"/>
                <a:gd name="connsiteY10563" fmla="*/ 2187969 h 2523383"/>
                <a:gd name="connsiteX10564" fmla="*/ 219363 w 1939743"/>
                <a:gd name="connsiteY10564" fmla="*/ 2189941 h 2523383"/>
                <a:gd name="connsiteX10565" fmla="*/ 218948 w 1939743"/>
                <a:gd name="connsiteY10565" fmla="*/ 2194690 h 2523383"/>
                <a:gd name="connsiteX10566" fmla="*/ 1352892 w 1939743"/>
                <a:gd name="connsiteY10566" fmla="*/ 2195034 h 2523383"/>
                <a:gd name="connsiteX10567" fmla="*/ 1351985 w 1939743"/>
                <a:gd name="connsiteY10567" fmla="*/ 2195284 h 2523383"/>
                <a:gd name="connsiteX10568" fmla="*/ 1349896 w 1939743"/>
                <a:gd name="connsiteY10568" fmla="*/ 2194995 h 2523383"/>
                <a:gd name="connsiteX10569" fmla="*/ 1348222 w 1939743"/>
                <a:gd name="connsiteY10569" fmla="*/ 2194103 h 2523383"/>
                <a:gd name="connsiteX10570" fmla="*/ 1347189 w 1939743"/>
                <a:gd name="connsiteY10570" fmla="*/ 2192961 h 2523383"/>
                <a:gd name="connsiteX10571" fmla="*/ 1353972 w 1939743"/>
                <a:gd name="connsiteY10571" fmla="*/ 2189824 h 2523383"/>
                <a:gd name="connsiteX10572" fmla="*/ 1355365 w 1939743"/>
                <a:gd name="connsiteY10572" fmla="*/ 2190230 h 2523383"/>
                <a:gd name="connsiteX10573" fmla="*/ 1355388 w 1939743"/>
                <a:gd name="connsiteY10573" fmla="*/ 2190794 h 2523383"/>
                <a:gd name="connsiteX10574" fmla="*/ 1354371 w 1939743"/>
                <a:gd name="connsiteY10574" fmla="*/ 2192476 h 2523383"/>
                <a:gd name="connsiteX10575" fmla="*/ 1354097 w 1939743"/>
                <a:gd name="connsiteY10575" fmla="*/ 2193602 h 2523383"/>
                <a:gd name="connsiteX10576" fmla="*/ 1353604 w 1939743"/>
                <a:gd name="connsiteY10576" fmla="*/ 2194455 h 2523383"/>
                <a:gd name="connsiteX10577" fmla="*/ 1352892 w 1939743"/>
                <a:gd name="connsiteY10577" fmla="*/ 2195034 h 2523383"/>
                <a:gd name="connsiteX10578" fmla="*/ 1880348 w 1939743"/>
                <a:gd name="connsiteY10578" fmla="*/ 2197256 h 2523383"/>
                <a:gd name="connsiteX10579" fmla="*/ 1879300 w 1939743"/>
                <a:gd name="connsiteY10579" fmla="*/ 2197279 h 2523383"/>
                <a:gd name="connsiteX10580" fmla="*/ 1879065 w 1939743"/>
                <a:gd name="connsiteY10580" fmla="*/ 2196880 h 2523383"/>
                <a:gd name="connsiteX10581" fmla="*/ 1879503 w 1939743"/>
                <a:gd name="connsiteY10581" fmla="*/ 2195519 h 2523383"/>
                <a:gd name="connsiteX10582" fmla="*/ 1880669 w 1939743"/>
                <a:gd name="connsiteY10582" fmla="*/ 2193939 h 2523383"/>
                <a:gd name="connsiteX10583" fmla="*/ 1882265 w 1939743"/>
                <a:gd name="connsiteY10583" fmla="*/ 2193501 h 2523383"/>
                <a:gd name="connsiteX10584" fmla="*/ 1881835 w 1939743"/>
                <a:gd name="connsiteY10584" fmla="*/ 2195816 h 2523383"/>
                <a:gd name="connsiteX10585" fmla="*/ 1880348 w 1939743"/>
                <a:gd name="connsiteY10585" fmla="*/ 2197256 h 2523383"/>
                <a:gd name="connsiteX10586" fmla="*/ 287122 w 1939743"/>
                <a:gd name="connsiteY10586" fmla="*/ 2211932 h 2523383"/>
                <a:gd name="connsiteX10587" fmla="*/ 286754 w 1939743"/>
                <a:gd name="connsiteY10587" fmla="*/ 2212519 h 2523383"/>
                <a:gd name="connsiteX10588" fmla="*/ 285878 w 1939743"/>
                <a:gd name="connsiteY10588" fmla="*/ 2212519 h 2523383"/>
                <a:gd name="connsiteX10589" fmla="*/ 284485 w 1939743"/>
                <a:gd name="connsiteY10589" fmla="*/ 2211932 h 2523383"/>
                <a:gd name="connsiteX10590" fmla="*/ 283445 w 1939743"/>
                <a:gd name="connsiteY10590" fmla="*/ 2210626 h 2523383"/>
                <a:gd name="connsiteX10591" fmla="*/ 282193 w 1939743"/>
                <a:gd name="connsiteY10591" fmla="*/ 2206550 h 2523383"/>
                <a:gd name="connsiteX10592" fmla="*/ 282334 w 1939743"/>
                <a:gd name="connsiteY10592" fmla="*/ 2205846 h 2523383"/>
                <a:gd name="connsiteX10593" fmla="*/ 282764 w 1939743"/>
                <a:gd name="connsiteY10593" fmla="*/ 2205134 h 2523383"/>
                <a:gd name="connsiteX10594" fmla="*/ 284767 w 1939743"/>
                <a:gd name="connsiteY10594" fmla="*/ 2203663 h 2523383"/>
                <a:gd name="connsiteX10595" fmla="*/ 285486 w 1939743"/>
                <a:gd name="connsiteY10595" fmla="*/ 2203828 h 2523383"/>
                <a:gd name="connsiteX10596" fmla="*/ 285752 w 1939743"/>
                <a:gd name="connsiteY10596" fmla="*/ 2204899 h 2523383"/>
                <a:gd name="connsiteX10597" fmla="*/ 286942 w 1939743"/>
                <a:gd name="connsiteY10597" fmla="*/ 2207301 h 2523383"/>
                <a:gd name="connsiteX10598" fmla="*/ 287294 w 1939743"/>
                <a:gd name="connsiteY10598" fmla="*/ 2208005 h 2523383"/>
                <a:gd name="connsiteX10599" fmla="*/ 287294 w 1939743"/>
                <a:gd name="connsiteY10599" fmla="*/ 2210790 h 2523383"/>
                <a:gd name="connsiteX10600" fmla="*/ 287122 w 1939743"/>
                <a:gd name="connsiteY10600" fmla="*/ 2211932 h 2523383"/>
                <a:gd name="connsiteX10601" fmla="*/ 1878205 w 1939743"/>
                <a:gd name="connsiteY10601" fmla="*/ 2209734 h 2523383"/>
                <a:gd name="connsiteX10602" fmla="*/ 1876585 w 1939743"/>
                <a:gd name="connsiteY10602" fmla="*/ 2213231 h 2523383"/>
                <a:gd name="connsiteX10603" fmla="*/ 1875466 w 1939743"/>
                <a:gd name="connsiteY10603" fmla="*/ 2214929 h 2523383"/>
                <a:gd name="connsiteX10604" fmla="*/ 1874426 w 1939743"/>
                <a:gd name="connsiteY10604" fmla="*/ 2215477 h 2523383"/>
                <a:gd name="connsiteX10605" fmla="*/ 1872235 w 1939743"/>
                <a:gd name="connsiteY10605" fmla="*/ 2215977 h 2523383"/>
                <a:gd name="connsiteX10606" fmla="*/ 1867612 w 1939743"/>
                <a:gd name="connsiteY10606" fmla="*/ 2216525 h 2523383"/>
                <a:gd name="connsiteX10607" fmla="*/ 1865640 w 1939743"/>
                <a:gd name="connsiteY10607" fmla="*/ 2217033 h 2523383"/>
                <a:gd name="connsiteX10608" fmla="*/ 1865359 w 1939743"/>
                <a:gd name="connsiteY10608" fmla="*/ 2219365 h 2523383"/>
                <a:gd name="connsiteX10609" fmla="*/ 1865648 w 1939743"/>
                <a:gd name="connsiteY10609" fmla="*/ 2220585 h 2523383"/>
                <a:gd name="connsiteX10610" fmla="*/ 1866321 w 1939743"/>
                <a:gd name="connsiteY10610" fmla="*/ 2221555 h 2523383"/>
                <a:gd name="connsiteX10611" fmla="*/ 1867174 w 1939743"/>
                <a:gd name="connsiteY10611" fmla="*/ 2221829 h 2523383"/>
                <a:gd name="connsiteX10612" fmla="*/ 1869090 w 1939743"/>
                <a:gd name="connsiteY10612" fmla="*/ 2221258 h 2523383"/>
                <a:gd name="connsiteX10613" fmla="*/ 1869802 w 1939743"/>
                <a:gd name="connsiteY10613" fmla="*/ 2221360 h 2523383"/>
                <a:gd name="connsiteX10614" fmla="*/ 1870373 w 1939743"/>
                <a:gd name="connsiteY10614" fmla="*/ 2221845 h 2523383"/>
                <a:gd name="connsiteX10615" fmla="*/ 1870804 w 1939743"/>
                <a:gd name="connsiteY10615" fmla="*/ 2222713 h 2523383"/>
                <a:gd name="connsiteX10616" fmla="*/ 1871023 w 1939743"/>
                <a:gd name="connsiteY10616" fmla="*/ 2223926 h 2523383"/>
                <a:gd name="connsiteX10617" fmla="*/ 1871038 w 1939743"/>
                <a:gd name="connsiteY10617" fmla="*/ 2225475 h 2523383"/>
                <a:gd name="connsiteX10618" fmla="*/ 1870702 w 1939743"/>
                <a:gd name="connsiteY10618" fmla="*/ 2227345 h 2523383"/>
                <a:gd name="connsiteX10619" fmla="*/ 1869129 w 1939743"/>
                <a:gd name="connsiteY10619" fmla="*/ 2231726 h 2523383"/>
                <a:gd name="connsiteX10620" fmla="*/ 1867142 w 1939743"/>
                <a:gd name="connsiteY10620" fmla="*/ 2234151 h 2523383"/>
                <a:gd name="connsiteX10621" fmla="*/ 1864592 w 1939743"/>
                <a:gd name="connsiteY10621" fmla="*/ 2236115 h 2523383"/>
                <a:gd name="connsiteX10622" fmla="*/ 1863966 w 1939743"/>
                <a:gd name="connsiteY10622" fmla="*/ 2236866 h 2523383"/>
                <a:gd name="connsiteX10623" fmla="*/ 1863645 w 1939743"/>
                <a:gd name="connsiteY10623" fmla="*/ 2237750 h 2523383"/>
                <a:gd name="connsiteX10624" fmla="*/ 1863324 w 1939743"/>
                <a:gd name="connsiteY10624" fmla="*/ 2240613 h 2523383"/>
                <a:gd name="connsiteX10625" fmla="*/ 1862002 w 1939743"/>
                <a:gd name="connsiteY10625" fmla="*/ 2242898 h 2523383"/>
                <a:gd name="connsiteX10626" fmla="*/ 1857903 w 1939743"/>
                <a:gd name="connsiteY10626" fmla="*/ 2248671 h 2523383"/>
                <a:gd name="connsiteX10627" fmla="*/ 1856323 w 1939743"/>
                <a:gd name="connsiteY10627" fmla="*/ 2249947 h 2523383"/>
                <a:gd name="connsiteX10628" fmla="*/ 1856315 w 1939743"/>
                <a:gd name="connsiteY10628" fmla="*/ 2250956 h 2523383"/>
                <a:gd name="connsiteX10629" fmla="*/ 1855673 w 1939743"/>
                <a:gd name="connsiteY10629" fmla="*/ 2253686 h 2523383"/>
                <a:gd name="connsiteX10630" fmla="*/ 1854453 w 1939743"/>
                <a:gd name="connsiteY10630" fmla="*/ 2255877 h 2523383"/>
                <a:gd name="connsiteX10631" fmla="*/ 1851057 w 1939743"/>
                <a:gd name="connsiteY10631" fmla="*/ 2260899 h 2523383"/>
                <a:gd name="connsiteX10632" fmla="*/ 1850220 w 1939743"/>
                <a:gd name="connsiteY10632" fmla="*/ 2262675 h 2523383"/>
                <a:gd name="connsiteX10633" fmla="*/ 1849845 w 1939743"/>
                <a:gd name="connsiteY10633" fmla="*/ 2264076 h 2523383"/>
                <a:gd name="connsiteX10634" fmla="*/ 1849899 w 1939743"/>
                <a:gd name="connsiteY10634" fmla="*/ 2266047 h 2523383"/>
                <a:gd name="connsiteX10635" fmla="*/ 1849743 w 1939743"/>
                <a:gd name="connsiteY10635" fmla="*/ 2266916 h 2523383"/>
                <a:gd name="connsiteX10636" fmla="*/ 1848961 w 1939743"/>
                <a:gd name="connsiteY10636" fmla="*/ 2268582 h 2523383"/>
                <a:gd name="connsiteX10637" fmla="*/ 1847881 w 1939743"/>
                <a:gd name="connsiteY10637" fmla="*/ 2270139 h 2523383"/>
                <a:gd name="connsiteX10638" fmla="*/ 1847670 w 1939743"/>
                <a:gd name="connsiteY10638" fmla="*/ 2270898 h 2523383"/>
                <a:gd name="connsiteX10639" fmla="*/ 1848092 w 1939743"/>
                <a:gd name="connsiteY10639" fmla="*/ 2272275 h 2523383"/>
                <a:gd name="connsiteX10640" fmla="*/ 1848530 w 1939743"/>
                <a:gd name="connsiteY10640" fmla="*/ 2272760 h 2523383"/>
                <a:gd name="connsiteX10641" fmla="*/ 1848585 w 1939743"/>
                <a:gd name="connsiteY10641" fmla="*/ 2274011 h 2523383"/>
                <a:gd name="connsiteX10642" fmla="*/ 1848249 w 1939743"/>
                <a:gd name="connsiteY10642" fmla="*/ 2276038 h 2523383"/>
                <a:gd name="connsiteX10643" fmla="*/ 1849680 w 1939743"/>
                <a:gd name="connsiteY10643" fmla="*/ 2274747 h 2523383"/>
                <a:gd name="connsiteX10644" fmla="*/ 1852888 w 1939743"/>
                <a:gd name="connsiteY10644" fmla="*/ 2270139 h 2523383"/>
                <a:gd name="connsiteX10645" fmla="*/ 1855298 w 1939743"/>
                <a:gd name="connsiteY10645" fmla="*/ 2267362 h 2523383"/>
                <a:gd name="connsiteX10646" fmla="*/ 1856909 w 1939743"/>
                <a:gd name="connsiteY10646" fmla="*/ 2266423 h 2523383"/>
                <a:gd name="connsiteX10647" fmla="*/ 1858036 w 1939743"/>
                <a:gd name="connsiteY10647" fmla="*/ 2265187 h 2523383"/>
                <a:gd name="connsiteX10648" fmla="*/ 1859233 w 1939743"/>
                <a:gd name="connsiteY10648" fmla="*/ 2262456 h 2523383"/>
                <a:gd name="connsiteX10649" fmla="*/ 1860876 w 1939743"/>
                <a:gd name="connsiteY10649" fmla="*/ 2259851 h 2523383"/>
                <a:gd name="connsiteX10650" fmla="*/ 1862362 w 1939743"/>
                <a:gd name="connsiteY10650" fmla="*/ 2258998 h 2523383"/>
                <a:gd name="connsiteX10651" fmla="*/ 1863043 w 1939743"/>
                <a:gd name="connsiteY10651" fmla="*/ 2259499 h 2523383"/>
                <a:gd name="connsiteX10652" fmla="*/ 1863622 w 1939743"/>
                <a:gd name="connsiteY10652" fmla="*/ 2260782 h 2523383"/>
                <a:gd name="connsiteX10653" fmla="*/ 1863504 w 1939743"/>
                <a:gd name="connsiteY10653" fmla="*/ 2262409 h 2523383"/>
                <a:gd name="connsiteX10654" fmla="*/ 1862699 w 1939743"/>
                <a:gd name="connsiteY10654" fmla="*/ 2264381 h 2523383"/>
                <a:gd name="connsiteX10655" fmla="*/ 1862761 w 1939743"/>
                <a:gd name="connsiteY10655" fmla="*/ 2264960 h 2523383"/>
                <a:gd name="connsiteX10656" fmla="*/ 1864655 w 1939743"/>
                <a:gd name="connsiteY10656" fmla="*/ 2263513 h 2523383"/>
                <a:gd name="connsiteX10657" fmla="*/ 1867909 w 1939743"/>
                <a:gd name="connsiteY10657" fmla="*/ 2262315 h 2523383"/>
                <a:gd name="connsiteX10658" fmla="*/ 1869082 w 1939743"/>
                <a:gd name="connsiteY10658" fmla="*/ 2262480 h 2523383"/>
                <a:gd name="connsiteX10659" fmla="*/ 1871469 w 1939743"/>
                <a:gd name="connsiteY10659" fmla="*/ 2264271 h 2523383"/>
                <a:gd name="connsiteX10660" fmla="*/ 1873448 w 1939743"/>
                <a:gd name="connsiteY10660" fmla="*/ 2264068 h 2523383"/>
                <a:gd name="connsiteX10661" fmla="*/ 1876616 w 1939743"/>
                <a:gd name="connsiteY10661" fmla="*/ 2263027 h 2523383"/>
                <a:gd name="connsiteX10662" fmla="*/ 1877211 w 1939743"/>
                <a:gd name="connsiteY10662" fmla="*/ 2263505 h 2523383"/>
                <a:gd name="connsiteX10663" fmla="*/ 1876687 w 1939743"/>
                <a:gd name="connsiteY10663" fmla="*/ 2265085 h 2523383"/>
                <a:gd name="connsiteX10664" fmla="*/ 1875443 w 1939743"/>
                <a:gd name="connsiteY10664" fmla="*/ 2266595 h 2523383"/>
                <a:gd name="connsiteX10665" fmla="*/ 1872501 w 1939743"/>
                <a:gd name="connsiteY10665" fmla="*/ 2268746 h 2523383"/>
                <a:gd name="connsiteX10666" fmla="*/ 1865421 w 1939743"/>
                <a:gd name="connsiteY10666" fmla="*/ 2272963 h 2523383"/>
                <a:gd name="connsiteX10667" fmla="*/ 1863223 w 1939743"/>
                <a:gd name="connsiteY10667" fmla="*/ 2275858 h 2523383"/>
                <a:gd name="connsiteX10668" fmla="*/ 1863637 w 1939743"/>
                <a:gd name="connsiteY10668" fmla="*/ 2275772 h 2523383"/>
                <a:gd name="connsiteX10669" fmla="*/ 1865163 w 1939743"/>
                <a:gd name="connsiteY10669" fmla="*/ 2274528 h 2523383"/>
                <a:gd name="connsiteX10670" fmla="*/ 1866767 w 1939743"/>
                <a:gd name="connsiteY10670" fmla="*/ 2273863 h 2523383"/>
                <a:gd name="connsiteX10671" fmla="*/ 1868449 w 1939743"/>
                <a:gd name="connsiteY10671" fmla="*/ 2273769 h 2523383"/>
                <a:gd name="connsiteX10672" fmla="*/ 1869153 w 1939743"/>
                <a:gd name="connsiteY10672" fmla="*/ 2274129 h 2523383"/>
                <a:gd name="connsiteX10673" fmla="*/ 1868879 w 1939743"/>
                <a:gd name="connsiteY10673" fmla="*/ 2274943 h 2523383"/>
                <a:gd name="connsiteX10674" fmla="*/ 1868668 w 1939743"/>
                <a:gd name="connsiteY10674" fmla="*/ 2277164 h 2523383"/>
                <a:gd name="connsiteX10675" fmla="*/ 1864381 w 1939743"/>
                <a:gd name="connsiteY10675" fmla="*/ 2281491 h 2523383"/>
                <a:gd name="connsiteX10676" fmla="*/ 1865390 w 1939743"/>
                <a:gd name="connsiteY10676" fmla="*/ 2281326 h 2523383"/>
                <a:gd name="connsiteX10677" fmla="*/ 1870350 w 1939743"/>
                <a:gd name="connsiteY10677" fmla="*/ 2279355 h 2523383"/>
                <a:gd name="connsiteX10678" fmla="*/ 1873362 w 1939743"/>
                <a:gd name="connsiteY10678" fmla="*/ 2282077 h 2523383"/>
                <a:gd name="connsiteX10679" fmla="*/ 1877501 w 1939743"/>
                <a:gd name="connsiteY10679" fmla="*/ 2281139 h 2523383"/>
                <a:gd name="connsiteX10680" fmla="*/ 1879996 w 1939743"/>
                <a:gd name="connsiteY10680" fmla="*/ 2280223 h 2523383"/>
                <a:gd name="connsiteX10681" fmla="*/ 1879926 w 1939743"/>
                <a:gd name="connsiteY10681" fmla="*/ 2280786 h 2523383"/>
                <a:gd name="connsiteX10682" fmla="*/ 1880466 w 1939743"/>
                <a:gd name="connsiteY10682" fmla="*/ 2281968 h 2523383"/>
                <a:gd name="connsiteX10683" fmla="*/ 1880450 w 1939743"/>
                <a:gd name="connsiteY10683" fmla="*/ 2283885 h 2523383"/>
                <a:gd name="connsiteX10684" fmla="*/ 1880700 w 1939743"/>
                <a:gd name="connsiteY10684" fmla="*/ 2284151 h 2523383"/>
                <a:gd name="connsiteX10685" fmla="*/ 1881882 w 1939743"/>
                <a:gd name="connsiteY10685" fmla="*/ 2283509 h 2523383"/>
                <a:gd name="connsiteX10686" fmla="*/ 1882101 w 1939743"/>
                <a:gd name="connsiteY10686" fmla="*/ 2282805 h 2523383"/>
                <a:gd name="connsiteX10687" fmla="*/ 1882038 w 1939743"/>
                <a:gd name="connsiteY10687" fmla="*/ 2279402 h 2523383"/>
                <a:gd name="connsiteX10688" fmla="*/ 1882406 w 1939743"/>
                <a:gd name="connsiteY10688" fmla="*/ 2279065 h 2523383"/>
                <a:gd name="connsiteX10689" fmla="*/ 1883219 w 1939743"/>
                <a:gd name="connsiteY10689" fmla="*/ 2279598 h 2523383"/>
                <a:gd name="connsiteX10690" fmla="*/ 1883712 w 1939743"/>
                <a:gd name="connsiteY10690" fmla="*/ 2280481 h 2523383"/>
                <a:gd name="connsiteX10691" fmla="*/ 1883861 w 1939743"/>
                <a:gd name="connsiteY10691" fmla="*/ 2282954 h 2523383"/>
                <a:gd name="connsiteX10692" fmla="*/ 1883321 w 1939743"/>
                <a:gd name="connsiteY10692" fmla="*/ 2285434 h 2523383"/>
                <a:gd name="connsiteX10693" fmla="*/ 1882570 w 1939743"/>
                <a:gd name="connsiteY10693" fmla="*/ 2287710 h 2523383"/>
                <a:gd name="connsiteX10694" fmla="*/ 1880740 w 1939743"/>
                <a:gd name="connsiteY10694" fmla="*/ 2291020 h 2523383"/>
                <a:gd name="connsiteX10695" fmla="*/ 1880974 w 1939743"/>
                <a:gd name="connsiteY10695" fmla="*/ 2292444 h 2523383"/>
                <a:gd name="connsiteX10696" fmla="*/ 1880505 w 1939743"/>
                <a:gd name="connsiteY10696" fmla="*/ 2293985 h 2523383"/>
                <a:gd name="connsiteX10697" fmla="*/ 1880911 w 1939743"/>
                <a:gd name="connsiteY10697" fmla="*/ 2294032 h 2523383"/>
                <a:gd name="connsiteX10698" fmla="*/ 1882719 w 1939743"/>
                <a:gd name="connsiteY10698" fmla="*/ 2292592 h 2523383"/>
                <a:gd name="connsiteX10699" fmla="*/ 1882828 w 1939743"/>
                <a:gd name="connsiteY10699" fmla="*/ 2291998 h 2523383"/>
                <a:gd name="connsiteX10700" fmla="*/ 1882687 w 1939743"/>
                <a:gd name="connsiteY10700" fmla="*/ 2290621 h 2523383"/>
                <a:gd name="connsiteX10701" fmla="*/ 1882891 w 1939743"/>
                <a:gd name="connsiteY10701" fmla="*/ 2289948 h 2523383"/>
                <a:gd name="connsiteX10702" fmla="*/ 1884393 w 1939743"/>
                <a:gd name="connsiteY10702" fmla="*/ 2288454 h 2523383"/>
                <a:gd name="connsiteX10703" fmla="*/ 1886873 w 1939743"/>
                <a:gd name="connsiteY10703" fmla="*/ 2286678 h 2523383"/>
                <a:gd name="connsiteX10704" fmla="*/ 1887687 w 1939743"/>
                <a:gd name="connsiteY10704" fmla="*/ 2286404 h 2523383"/>
                <a:gd name="connsiteX10705" fmla="*/ 1888031 w 1939743"/>
                <a:gd name="connsiteY10705" fmla="*/ 2286819 h 2523383"/>
                <a:gd name="connsiteX10706" fmla="*/ 1887906 w 1939743"/>
                <a:gd name="connsiteY10706" fmla="*/ 2287914 h 2523383"/>
                <a:gd name="connsiteX10707" fmla="*/ 1888641 w 1939743"/>
                <a:gd name="connsiteY10707" fmla="*/ 2287656 h 2523383"/>
                <a:gd name="connsiteX10708" fmla="*/ 1890221 w 1939743"/>
                <a:gd name="connsiteY10708" fmla="*/ 2286036 h 2523383"/>
                <a:gd name="connsiteX10709" fmla="*/ 1891692 w 1939743"/>
                <a:gd name="connsiteY10709" fmla="*/ 2285058 h 2523383"/>
                <a:gd name="connsiteX10710" fmla="*/ 1893046 w 1939743"/>
                <a:gd name="connsiteY10710" fmla="*/ 2284722 h 2523383"/>
                <a:gd name="connsiteX10711" fmla="*/ 1894454 w 1939743"/>
                <a:gd name="connsiteY10711" fmla="*/ 2283611 h 2523383"/>
                <a:gd name="connsiteX10712" fmla="*/ 1895925 w 1939743"/>
                <a:gd name="connsiteY10712" fmla="*/ 2281726 h 2523383"/>
                <a:gd name="connsiteX10713" fmla="*/ 1897505 w 1939743"/>
                <a:gd name="connsiteY10713" fmla="*/ 2280169 h 2523383"/>
                <a:gd name="connsiteX10714" fmla="*/ 1899187 w 1939743"/>
                <a:gd name="connsiteY10714" fmla="*/ 2278940 h 2523383"/>
                <a:gd name="connsiteX10715" fmla="*/ 1899915 w 1939743"/>
                <a:gd name="connsiteY10715" fmla="*/ 2278854 h 2523383"/>
                <a:gd name="connsiteX10716" fmla="*/ 1899664 w 1939743"/>
                <a:gd name="connsiteY10716" fmla="*/ 2280896 h 2523383"/>
                <a:gd name="connsiteX10717" fmla="*/ 1899993 w 1939743"/>
                <a:gd name="connsiteY10717" fmla="*/ 2283212 h 2523383"/>
                <a:gd name="connsiteX10718" fmla="*/ 1900040 w 1939743"/>
                <a:gd name="connsiteY10718" fmla="*/ 2285191 h 2523383"/>
                <a:gd name="connsiteX10719" fmla="*/ 1900369 w 1939743"/>
                <a:gd name="connsiteY10719" fmla="*/ 2285606 h 2523383"/>
                <a:gd name="connsiteX10720" fmla="*/ 1901667 w 1939743"/>
                <a:gd name="connsiteY10720" fmla="*/ 2283493 h 2523383"/>
                <a:gd name="connsiteX10721" fmla="*/ 1902395 w 1939743"/>
                <a:gd name="connsiteY10721" fmla="*/ 2282719 h 2523383"/>
                <a:gd name="connsiteX10722" fmla="*/ 1903255 w 1939743"/>
                <a:gd name="connsiteY10722" fmla="*/ 2282414 h 2523383"/>
                <a:gd name="connsiteX10723" fmla="*/ 1904264 w 1939743"/>
                <a:gd name="connsiteY10723" fmla="*/ 2282578 h 2523383"/>
                <a:gd name="connsiteX10724" fmla="*/ 1911141 w 1939743"/>
                <a:gd name="connsiteY10724" fmla="*/ 2281819 h 2523383"/>
                <a:gd name="connsiteX10725" fmla="*/ 1913230 w 1939743"/>
                <a:gd name="connsiteY10725" fmla="*/ 2282343 h 2523383"/>
                <a:gd name="connsiteX10726" fmla="*/ 1915593 w 1939743"/>
                <a:gd name="connsiteY10726" fmla="*/ 2283720 h 2523383"/>
                <a:gd name="connsiteX10727" fmla="*/ 1918566 w 1939743"/>
                <a:gd name="connsiteY10727" fmla="*/ 2285856 h 2523383"/>
                <a:gd name="connsiteX10728" fmla="*/ 1919661 w 1939743"/>
                <a:gd name="connsiteY10728" fmla="*/ 2287789 h 2523383"/>
                <a:gd name="connsiteX10729" fmla="*/ 1919864 w 1939743"/>
                <a:gd name="connsiteY10729" fmla="*/ 2290222 h 2523383"/>
                <a:gd name="connsiteX10730" fmla="*/ 1919575 w 1939743"/>
                <a:gd name="connsiteY10730" fmla="*/ 2291912 h 2523383"/>
                <a:gd name="connsiteX10731" fmla="*/ 1917431 w 1939743"/>
                <a:gd name="connsiteY10731" fmla="*/ 2294039 h 2523383"/>
                <a:gd name="connsiteX10732" fmla="*/ 1915522 w 1939743"/>
                <a:gd name="connsiteY10732" fmla="*/ 2295448 h 2523383"/>
                <a:gd name="connsiteX10733" fmla="*/ 1914396 w 1939743"/>
                <a:gd name="connsiteY10733" fmla="*/ 2296848 h 2523383"/>
                <a:gd name="connsiteX10734" fmla="*/ 1914052 w 1939743"/>
                <a:gd name="connsiteY10734" fmla="*/ 2298249 h 2523383"/>
                <a:gd name="connsiteX10735" fmla="*/ 1913606 w 1939743"/>
                <a:gd name="connsiteY10735" fmla="*/ 2299109 h 2523383"/>
                <a:gd name="connsiteX10736" fmla="*/ 1912330 w 1939743"/>
                <a:gd name="connsiteY10736" fmla="*/ 2300314 h 2523383"/>
                <a:gd name="connsiteX10737" fmla="*/ 1906666 w 1939743"/>
                <a:gd name="connsiteY10737" fmla="*/ 2303694 h 2523383"/>
                <a:gd name="connsiteX10738" fmla="*/ 1908020 w 1939743"/>
                <a:gd name="connsiteY10738" fmla="*/ 2303787 h 2523383"/>
                <a:gd name="connsiteX10739" fmla="*/ 1911282 w 1939743"/>
                <a:gd name="connsiteY10739" fmla="*/ 2303060 h 2523383"/>
                <a:gd name="connsiteX10740" fmla="*/ 1913426 w 1939743"/>
                <a:gd name="connsiteY10740" fmla="*/ 2302904 h 2523383"/>
                <a:gd name="connsiteX10741" fmla="*/ 1913543 w 1939743"/>
                <a:gd name="connsiteY10741" fmla="*/ 2303396 h 2523383"/>
                <a:gd name="connsiteX10742" fmla="*/ 1912682 w 1939743"/>
                <a:gd name="connsiteY10742" fmla="*/ 2304359 h 2523383"/>
                <a:gd name="connsiteX10743" fmla="*/ 1911047 w 1939743"/>
                <a:gd name="connsiteY10743" fmla="*/ 2305321 h 2523383"/>
                <a:gd name="connsiteX10744" fmla="*/ 1910875 w 1939743"/>
                <a:gd name="connsiteY10744" fmla="*/ 2305790 h 2523383"/>
                <a:gd name="connsiteX10745" fmla="*/ 1910954 w 1939743"/>
                <a:gd name="connsiteY10745" fmla="*/ 2306393 h 2523383"/>
                <a:gd name="connsiteX10746" fmla="*/ 1912706 w 1939743"/>
                <a:gd name="connsiteY10746" fmla="*/ 2307120 h 2523383"/>
                <a:gd name="connsiteX10747" fmla="*/ 1914951 w 1939743"/>
                <a:gd name="connsiteY10747" fmla="*/ 2306768 h 2523383"/>
                <a:gd name="connsiteX10748" fmla="*/ 1916837 w 1939743"/>
                <a:gd name="connsiteY10748" fmla="*/ 2307285 h 2523383"/>
                <a:gd name="connsiteX10749" fmla="*/ 1916657 w 1939743"/>
                <a:gd name="connsiteY10749" fmla="*/ 2308090 h 2523383"/>
                <a:gd name="connsiteX10750" fmla="*/ 1915155 w 1939743"/>
                <a:gd name="connsiteY10750" fmla="*/ 2310711 h 2523383"/>
                <a:gd name="connsiteX10751" fmla="*/ 1914717 w 1939743"/>
                <a:gd name="connsiteY10751" fmla="*/ 2312362 h 2523383"/>
                <a:gd name="connsiteX10752" fmla="*/ 1912722 w 1939743"/>
                <a:gd name="connsiteY10752" fmla="*/ 2313747 h 2523383"/>
                <a:gd name="connsiteX10753" fmla="*/ 1908716 w 1939743"/>
                <a:gd name="connsiteY10753" fmla="*/ 2315914 h 2523383"/>
                <a:gd name="connsiteX10754" fmla="*/ 1907691 w 1939743"/>
                <a:gd name="connsiteY10754" fmla="*/ 2316743 h 2523383"/>
                <a:gd name="connsiteX10755" fmla="*/ 1907918 w 1939743"/>
                <a:gd name="connsiteY10755" fmla="*/ 2316915 h 2523383"/>
                <a:gd name="connsiteX10756" fmla="*/ 1911587 w 1939743"/>
                <a:gd name="connsiteY10756" fmla="*/ 2315319 h 2523383"/>
                <a:gd name="connsiteX10757" fmla="*/ 1913434 w 1939743"/>
                <a:gd name="connsiteY10757" fmla="*/ 2314912 h 2523383"/>
                <a:gd name="connsiteX10758" fmla="*/ 1914607 w 1939743"/>
                <a:gd name="connsiteY10758" fmla="*/ 2314905 h 2523383"/>
                <a:gd name="connsiteX10759" fmla="*/ 1915929 w 1939743"/>
                <a:gd name="connsiteY10759" fmla="*/ 2313363 h 2523383"/>
                <a:gd name="connsiteX10760" fmla="*/ 1918003 w 1939743"/>
                <a:gd name="connsiteY10760" fmla="*/ 2312855 h 2523383"/>
                <a:gd name="connsiteX10761" fmla="*/ 1920029 w 1939743"/>
                <a:gd name="connsiteY10761" fmla="*/ 2313825 h 2523383"/>
                <a:gd name="connsiteX10762" fmla="*/ 1923119 w 1939743"/>
                <a:gd name="connsiteY10762" fmla="*/ 2311173 h 2523383"/>
                <a:gd name="connsiteX10763" fmla="*/ 1924222 w 1939743"/>
                <a:gd name="connsiteY10763" fmla="*/ 2310829 h 2523383"/>
                <a:gd name="connsiteX10764" fmla="*/ 1926100 w 1939743"/>
                <a:gd name="connsiteY10764" fmla="*/ 2311134 h 2523383"/>
                <a:gd name="connsiteX10765" fmla="*/ 1927312 w 1939743"/>
                <a:gd name="connsiteY10765" fmla="*/ 2310649 h 2523383"/>
                <a:gd name="connsiteX10766" fmla="*/ 1929354 w 1939743"/>
                <a:gd name="connsiteY10766" fmla="*/ 2308841 h 2523383"/>
                <a:gd name="connsiteX10767" fmla="*/ 1930895 w 1939743"/>
                <a:gd name="connsiteY10767" fmla="*/ 2307965 h 2523383"/>
                <a:gd name="connsiteX10768" fmla="*/ 1931216 w 1939743"/>
                <a:gd name="connsiteY10768" fmla="*/ 2308043 h 2523383"/>
                <a:gd name="connsiteX10769" fmla="*/ 1931545 w 1939743"/>
                <a:gd name="connsiteY10769" fmla="*/ 2308771 h 2523383"/>
                <a:gd name="connsiteX10770" fmla="*/ 1931694 w 1939743"/>
                <a:gd name="connsiteY10770" fmla="*/ 2310860 h 2523383"/>
                <a:gd name="connsiteX10771" fmla="*/ 1931333 w 1939743"/>
                <a:gd name="connsiteY10771" fmla="*/ 2312706 h 2523383"/>
                <a:gd name="connsiteX10772" fmla="*/ 1930833 w 1939743"/>
                <a:gd name="connsiteY10772" fmla="*/ 2313880 h 2523383"/>
                <a:gd name="connsiteX10773" fmla="*/ 1929174 w 1939743"/>
                <a:gd name="connsiteY10773" fmla="*/ 2316469 h 2523383"/>
                <a:gd name="connsiteX10774" fmla="*/ 1928157 w 1939743"/>
                <a:gd name="connsiteY10774" fmla="*/ 2317377 h 2523383"/>
                <a:gd name="connsiteX10775" fmla="*/ 1927211 w 1939743"/>
                <a:gd name="connsiteY10775" fmla="*/ 2317721 h 2523383"/>
                <a:gd name="connsiteX10776" fmla="*/ 1925544 w 1939743"/>
                <a:gd name="connsiteY10776" fmla="*/ 2317580 h 2523383"/>
                <a:gd name="connsiteX10777" fmla="*/ 1924817 w 1939743"/>
                <a:gd name="connsiteY10777" fmla="*/ 2317979 h 2523383"/>
                <a:gd name="connsiteX10778" fmla="*/ 1923252 w 1939743"/>
                <a:gd name="connsiteY10778" fmla="*/ 2320005 h 2523383"/>
                <a:gd name="connsiteX10779" fmla="*/ 1920490 w 1939743"/>
                <a:gd name="connsiteY10779" fmla="*/ 2322063 h 2523383"/>
                <a:gd name="connsiteX10780" fmla="*/ 1918769 w 1939743"/>
                <a:gd name="connsiteY10780" fmla="*/ 2322861 h 2523383"/>
                <a:gd name="connsiteX10781" fmla="*/ 1919857 w 1939743"/>
                <a:gd name="connsiteY10781" fmla="*/ 2323972 h 2523383"/>
                <a:gd name="connsiteX10782" fmla="*/ 1920256 w 1939743"/>
                <a:gd name="connsiteY10782" fmla="*/ 2326116 h 2523383"/>
                <a:gd name="connsiteX10783" fmla="*/ 1919653 w 1939743"/>
                <a:gd name="connsiteY10783" fmla="*/ 2326781 h 2523383"/>
                <a:gd name="connsiteX10784" fmla="*/ 1916688 w 1939743"/>
                <a:gd name="connsiteY10784" fmla="*/ 2327438 h 2523383"/>
                <a:gd name="connsiteX10785" fmla="*/ 1916563 w 1939743"/>
                <a:gd name="connsiteY10785" fmla="*/ 2327798 h 2523383"/>
                <a:gd name="connsiteX10786" fmla="*/ 1915507 w 1939743"/>
                <a:gd name="connsiteY10786" fmla="*/ 2328275 h 2523383"/>
                <a:gd name="connsiteX10787" fmla="*/ 1913058 w 1939743"/>
                <a:gd name="connsiteY10787" fmla="*/ 2329018 h 2523383"/>
                <a:gd name="connsiteX10788" fmla="*/ 1914724 w 1939743"/>
                <a:gd name="connsiteY10788" fmla="*/ 2329347 h 2523383"/>
                <a:gd name="connsiteX10789" fmla="*/ 1917815 w 1939743"/>
                <a:gd name="connsiteY10789" fmla="*/ 2328822 h 2523383"/>
                <a:gd name="connsiteX10790" fmla="*/ 1918143 w 1939743"/>
                <a:gd name="connsiteY10790" fmla="*/ 2329182 h 2523383"/>
                <a:gd name="connsiteX10791" fmla="*/ 1917721 w 1939743"/>
                <a:gd name="connsiteY10791" fmla="*/ 2330685 h 2523383"/>
                <a:gd name="connsiteX10792" fmla="*/ 1916899 w 1939743"/>
                <a:gd name="connsiteY10792" fmla="*/ 2332234 h 2523383"/>
                <a:gd name="connsiteX10793" fmla="*/ 1913238 w 1939743"/>
                <a:gd name="connsiteY10793" fmla="*/ 2336216 h 2523383"/>
                <a:gd name="connsiteX10794" fmla="*/ 1913191 w 1939743"/>
                <a:gd name="connsiteY10794" fmla="*/ 2336615 h 2523383"/>
                <a:gd name="connsiteX10795" fmla="*/ 1913762 w 1939743"/>
                <a:gd name="connsiteY10795" fmla="*/ 2338563 h 2523383"/>
                <a:gd name="connsiteX10796" fmla="*/ 1914474 w 1939743"/>
                <a:gd name="connsiteY10796" fmla="*/ 2340034 h 2523383"/>
                <a:gd name="connsiteX10797" fmla="*/ 1915358 w 1939743"/>
                <a:gd name="connsiteY10797" fmla="*/ 2341074 h 2523383"/>
                <a:gd name="connsiteX10798" fmla="*/ 1917392 w 1939743"/>
                <a:gd name="connsiteY10798" fmla="*/ 2341129 h 2523383"/>
                <a:gd name="connsiteX10799" fmla="*/ 1918894 w 1939743"/>
                <a:gd name="connsiteY10799" fmla="*/ 2340675 h 2523383"/>
                <a:gd name="connsiteX10800" fmla="*/ 1921093 w 1939743"/>
                <a:gd name="connsiteY10800" fmla="*/ 2338023 h 2523383"/>
                <a:gd name="connsiteX10801" fmla="*/ 1925943 w 1939743"/>
                <a:gd name="connsiteY10801" fmla="*/ 2329738 h 2523383"/>
                <a:gd name="connsiteX10802" fmla="*/ 1930277 w 1939743"/>
                <a:gd name="connsiteY10802" fmla="*/ 2327422 h 2523383"/>
                <a:gd name="connsiteX10803" fmla="*/ 1933884 w 1939743"/>
                <a:gd name="connsiteY10803" fmla="*/ 2324848 h 2523383"/>
                <a:gd name="connsiteX10804" fmla="*/ 1934713 w 1939743"/>
                <a:gd name="connsiteY10804" fmla="*/ 2325365 h 2523383"/>
                <a:gd name="connsiteX10805" fmla="*/ 1935097 w 1939743"/>
                <a:gd name="connsiteY10805" fmla="*/ 2325967 h 2523383"/>
                <a:gd name="connsiteX10806" fmla="*/ 1934964 w 1939743"/>
                <a:gd name="connsiteY10806" fmla="*/ 2326593 h 2523383"/>
                <a:gd name="connsiteX10807" fmla="*/ 1933141 w 1939743"/>
                <a:gd name="connsiteY10807" fmla="*/ 2328713 h 2523383"/>
                <a:gd name="connsiteX10808" fmla="*/ 1932186 w 1939743"/>
                <a:gd name="connsiteY10808" fmla="*/ 2330457 h 2523383"/>
                <a:gd name="connsiteX10809" fmla="*/ 1929714 w 1939743"/>
                <a:gd name="connsiteY10809" fmla="*/ 2335817 h 2523383"/>
                <a:gd name="connsiteX10810" fmla="*/ 1928767 w 1939743"/>
                <a:gd name="connsiteY10810" fmla="*/ 2338336 h 2523383"/>
                <a:gd name="connsiteX10811" fmla="*/ 1928290 w 1939743"/>
                <a:gd name="connsiteY10811" fmla="*/ 2340988 h 2523383"/>
                <a:gd name="connsiteX10812" fmla="*/ 1928415 w 1939743"/>
                <a:gd name="connsiteY10812" fmla="*/ 2345557 h 2523383"/>
                <a:gd name="connsiteX10813" fmla="*/ 1928681 w 1939743"/>
                <a:gd name="connsiteY10813" fmla="*/ 2346347 h 2523383"/>
                <a:gd name="connsiteX10814" fmla="*/ 1929456 w 1939743"/>
                <a:gd name="connsiteY10814" fmla="*/ 2347403 h 2523383"/>
                <a:gd name="connsiteX10815" fmla="*/ 1930895 w 1939743"/>
                <a:gd name="connsiteY10815" fmla="*/ 2346496 h 2523383"/>
                <a:gd name="connsiteX10816" fmla="*/ 1933344 w 1939743"/>
                <a:gd name="connsiteY10816" fmla="*/ 2344235 h 2523383"/>
                <a:gd name="connsiteX10817" fmla="*/ 1934925 w 1939743"/>
                <a:gd name="connsiteY10817" fmla="*/ 2342075 h 2523383"/>
                <a:gd name="connsiteX10818" fmla="*/ 1936161 w 1939743"/>
                <a:gd name="connsiteY10818" fmla="*/ 2338547 h 2523383"/>
                <a:gd name="connsiteX10819" fmla="*/ 1936920 w 1939743"/>
                <a:gd name="connsiteY10819" fmla="*/ 2337194 h 2523383"/>
                <a:gd name="connsiteX10820" fmla="*/ 1937741 w 1939743"/>
                <a:gd name="connsiteY10820" fmla="*/ 2337209 h 2523383"/>
                <a:gd name="connsiteX10821" fmla="*/ 1938476 w 1939743"/>
                <a:gd name="connsiteY10821" fmla="*/ 2337984 h 2523383"/>
                <a:gd name="connsiteX10822" fmla="*/ 1938656 w 1939743"/>
                <a:gd name="connsiteY10822" fmla="*/ 2339681 h 2523383"/>
                <a:gd name="connsiteX10823" fmla="*/ 1939337 w 1939743"/>
                <a:gd name="connsiteY10823" fmla="*/ 2341997 h 2523383"/>
                <a:gd name="connsiteX10824" fmla="*/ 1939744 w 1939743"/>
                <a:gd name="connsiteY10824" fmla="*/ 2344344 h 2523383"/>
                <a:gd name="connsiteX10825" fmla="*/ 1939415 w 1939743"/>
                <a:gd name="connsiteY10825" fmla="*/ 2346926 h 2523383"/>
                <a:gd name="connsiteX10826" fmla="*/ 1939086 w 1939743"/>
                <a:gd name="connsiteY10826" fmla="*/ 2348334 h 2523383"/>
                <a:gd name="connsiteX10827" fmla="*/ 1934064 w 1939743"/>
                <a:gd name="connsiteY10827" fmla="*/ 2358755 h 2523383"/>
                <a:gd name="connsiteX10828" fmla="*/ 1934596 w 1939743"/>
                <a:gd name="connsiteY10828" fmla="*/ 2360601 h 2523383"/>
                <a:gd name="connsiteX10829" fmla="*/ 1934729 w 1939743"/>
                <a:gd name="connsiteY10829" fmla="*/ 2361720 h 2523383"/>
                <a:gd name="connsiteX10830" fmla="*/ 1934572 w 1939743"/>
                <a:gd name="connsiteY10830" fmla="*/ 2362901 h 2523383"/>
                <a:gd name="connsiteX10831" fmla="*/ 1932977 w 1939743"/>
                <a:gd name="connsiteY10831" fmla="*/ 2367861 h 2523383"/>
                <a:gd name="connsiteX10832" fmla="*/ 1931435 w 1939743"/>
                <a:gd name="connsiteY10832" fmla="*/ 2370952 h 2523383"/>
                <a:gd name="connsiteX10833" fmla="*/ 1930606 w 1939743"/>
                <a:gd name="connsiteY10833" fmla="*/ 2372274 h 2523383"/>
                <a:gd name="connsiteX10834" fmla="*/ 1929620 w 1939743"/>
                <a:gd name="connsiteY10834" fmla="*/ 2373087 h 2523383"/>
                <a:gd name="connsiteX10835" fmla="*/ 1928478 w 1939743"/>
                <a:gd name="connsiteY10835" fmla="*/ 2373385 h 2523383"/>
                <a:gd name="connsiteX10836" fmla="*/ 1927453 w 1939743"/>
                <a:gd name="connsiteY10836" fmla="*/ 2372939 h 2523383"/>
                <a:gd name="connsiteX10837" fmla="*/ 1926546 w 1939743"/>
                <a:gd name="connsiteY10837" fmla="*/ 2371750 h 2523383"/>
                <a:gd name="connsiteX10838" fmla="*/ 1925748 w 1939743"/>
                <a:gd name="connsiteY10838" fmla="*/ 2371132 h 2523383"/>
                <a:gd name="connsiteX10839" fmla="*/ 1925051 w 1939743"/>
                <a:gd name="connsiteY10839" fmla="*/ 2371092 h 2523383"/>
                <a:gd name="connsiteX10840" fmla="*/ 1923761 w 1939743"/>
                <a:gd name="connsiteY10840" fmla="*/ 2371312 h 2523383"/>
                <a:gd name="connsiteX10841" fmla="*/ 1920373 w 1939743"/>
                <a:gd name="connsiteY10841" fmla="*/ 2373831 h 2523383"/>
                <a:gd name="connsiteX10842" fmla="*/ 1919677 w 1939743"/>
                <a:gd name="connsiteY10842" fmla="*/ 2373964 h 2523383"/>
                <a:gd name="connsiteX10843" fmla="*/ 1919192 w 1939743"/>
                <a:gd name="connsiteY10843" fmla="*/ 2373627 h 2523383"/>
                <a:gd name="connsiteX10844" fmla="*/ 1918613 w 1939743"/>
                <a:gd name="connsiteY10844" fmla="*/ 2372305 h 2523383"/>
                <a:gd name="connsiteX10845" fmla="*/ 1919074 w 1939743"/>
                <a:gd name="connsiteY10845" fmla="*/ 2365647 h 2523383"/>
                <a:gd name="connsiteX10846" fmla="*/ 1919379 w 1939743"/>
                <a:gd name="connsiteY10846" fmla="*/ 2363441 h 2523383"/>
                <a:gd name="connsiteX10847" fmla="*/ 1918707 w 1939743"/>
                <a:gd name="connsiteY10847" fmla="*/ 2361736 h 2523383"/>
                <a:gd name="connsiteX10848" fmla="*/ 1919419 w 1939743"/>
                <a:gd name="connsiteY10848" fmla="*/ 2358872 h 2523383"/>
                <a:gd name="connsiteX10849" fmla="*/ 1919442 w 1939743"/>
                <a:gd name="connsiteY10849" fmla="*/ 2357785 h 2523383"/>
                <a:gd name="connsiteX10850" fmla="*/ 1919027 w 1939743"/>
                <a:gd name="connsiteY10850" fmla="*/ 2357378 h 2523383"/>
                <a:gd name="connsiteX10851" fmla="*/ 1918174 w 1939743"/>
                <a:gd name="connsiteY10851" fmla="*/ 2357644 h 2523383"/>
                <a:gd name="connsiteX10852" fmla="*/ 1916876 w 1939743"/>
                <a:gd name="connsiteY10852" fmla="*/ 2359084 h 2523383"/>
                <a:gd name="connsiteX10853" fmla="*/ 1915139 w 1939743"/>
                <a:gd name="connsiteY10853" fmla="*/ 2361689 h 2523383"/>
                <a:gd name="connsiteX10854" fmla="*/ 1913253 w 1939743"/>
                <a:gd name="connsiteY10854" fmla="*/ 2364005 h 2523383"/>
                <a:gd name="connsiteX10855" fmla="*/ 1909968 w 1939743"/>
                <a:gd name="connsiteY10855" fmla="*/ 2367204 h 2523383"/>
                <a:gd name="connsiteX10856" fmla="*/ 1908513 w 1939743"/>
                <a:gd name="connsiteY10856" fmla="*/ 2367838 h 2523383"/>
                <a:gd name="connsiteX10857" fmla="*/ 1907934 w 1939743"/>
                <a:gd name="connsiteY10857" fmla="*/ 2367682 h 2523383"/>
                <a:gd name="connsiteX10858" fmla="*/ 1907269 w 1939743"/>
                <a:gd name="connsiteY10858" fmla="*/ 2367243 h 2523383"/>
                <a:gd name="connsiteX10859" fmla="*/ 1906369 w 1939743"/>
                <a:gd name="connsiteY10859" fmla="*/ 2365906 h 2523383"/>
                <a:gd name="connsiteX10860" fmla="*/ 1906377 w 1939743"/>
                <a:gd name="connsiteY10860" fmla="*/ 2364724 h 2523383"/>
                <a:gd name="connsiteX10861" fmla="*/ 1906768 w 1939743"/>
                <a:gd name="connsiteY10861" fmla="*/ 2363113 h 2523383"/>
                <a:gd name="connsiteX10862" fmla="*/ 1908145 w 1939743"/>
                <a:gd name="connsiteY10862" fmla="*/ 2359303 h 2523383"/>
                <a:gd name="connsiteX10863" fmla="*/ 1910828 w 1939743"/>
                <a:gd name="connsiteY10863" fmla="*/ 2353646 h 2523383"/>
                <a:gd name="connsiteX10864" fmla="*/ 1913058 w 1939743"/>
                <a:gd name="connsiteY10864" fmla="*/ 2349609 h 2523383"/>
                <a:gd name="connsiteX10865" fmla="*/ 1913488 w 1939743"/>
                <a:gd name="connsiteY10865" fmla="*/ 2347880 h 2523383"/>
                <a:gd name="connsiteX10866" fmla="*/ 1912862 w 1939743"/>
                <a:gd name="connsiteY10866" fmla="*/ 2347129 h 2523383"/>
                <a:gd name="connsiteX10867" fmla="*/ 1912362 w 1939743"/>
                <a:gd name="connsiteY10867" fmla="*/ 2345651 h 2523383"/>
                <a:gd name="connsiteX10868" fmla="*/ 1911509 w 1939743"/>
                <a:gd name="connsiteY10868" fmla="*/ 2341254 h 2523383"/>
                <a:gd name="connsiteX10869" fmla="*/ 1910429 w 1939743"/>
                <a:gd name="connsiteY10869" fmla="*/ 2337632 h 2523383"/>
                <a:gd name="connsiteX10870" fmla="*/ 1909146 w 1939743"/>
                <a:gd name="connsiteY10870" fmla="*/ 2336020 h 2523383"/>
                <a:gd name="connsiteX10871" fmla="*/ 1905970 w 1939743"/>
                <a:gd name="connsiteY10871" fmla="*/ 2334252 h 2523383"/>
                <a:gd name="connsiteX10872" fmla="*/ 1905383 w 1939743"/>
                <a:gd name="connsiteY10872" fmla="*/ 2334682 h 2523383"/>
                <a:gd name="connsiteX10873" fmla="*/ 1905047 w 1939743"/>
                <a:gd name="connsiteY10873" fmla="*/ 2337131 h 2523383"/>
                <a:gd name="connsiteX10874" fmla="*/ 1901299 w 1939743"/>
                <a:gd name="connsiteY10874" fmla="*/ 2344141 h 2523383"/>
                <a:gd name="connsiteX10875" fmla="*/ 1900642 w 1939743"/>
                <a:gd name="connsiteY10875" fmla="*/ 2347176 h 2523383"/>
                <a:gd name="connsiteX10876" fmla="*/ 1900173 w 1939743"/>
                <a:gd name="connsiteY10876" fmla="*/ 2348303 h 2523383"/>
                <a:gd name="connsiteX10877" fmla="*/ 1899469 w 1939743"/>
                <a:gd name="connsiteY10877" fmla="*/ 2349070 h 2523383"/>
                <a:gd name="connsiteX10878" fmla="*/ 1897834 w 1939743"/>
                <a:gd name="connsiteY10878" fmla="*/ 2350001 h 2523383"/>
                <a:gd name="connsiteX10879" fmla="*/ 1898279 w 1939743"/>
                <a:gd name="connsiteY10879" fmla="*/ 2348381 h 2523383"/>
                <a:gd name="connsiteX10880" fmla="*/ 1900016 w 1939743"/>
                <a:gd name="connsiteY10880" fmla="*/ 2344782 h 2523383"/>
                <a:gd name="connsiteX10881" fmla="*/ 1899782 w 1939743"/>
                <a:gd name="connsiteY10881" fmla="*/ 2344430 h 2523383"/>
                <a:gd name="connsiteX10882" fmla="*/ 1897575 w 1939743"/>
                <a:gd name="connsiteY10882" fmla="*/ 2347325 h 2523383"/>
                <a:gd name="connsiteX10883" fmla="*/ 1895893 w 1939743"/>
                <a:gd name="connsiteY10883" fmla="*/ 2348929 h 2523383"/>
                <a:gd name="connsiteX10884" fmla="*/ 1893844 w 1939743"/>
                <a:gd name="connsiteY10884" fmla="*/ 2349343 h 2523383"/>
                <a:gd name="connsiteX10885" fmla="*/ 1892592 w 1939743"/>
                <a:gd name="connsiteY10885" fmla="*/ 2349242 h 2523383"/>
                <a:gd name="connsiteX10886" fmla="*/ 1891379 w 1939743"/>
                <a:gd name="connsiteY10886" fmla="*/ 2349688 h 2523383"/>
                <a:gd name="connsiteX10887" fmla="*/ 1886247 w 1939743"/>
                <a:gd name="connsiteY10887" fmla="*/ 2356494 h 2523383"/>
                <a:gd name="connsiteX10888" fmla="*/ 1886059 w 1939743"/>
                <a:gd name="connsiteY10888" fmla="*/ 2358763 h 2523383"/>
                <a:gd name="connsiteX10889" fmla="*/ 1885167 w 1939743"/>
                <a:gd name="connsiteY10889" fmla="*/ 2360617 h 2523383"/>
                <a:gd name="connsiteX10890" fmla="*/ 1882640 w 1939743"/>
                <a:gd name="connsiteY10890" fmla="*/ 2363958 h 2523383"/>
                <a:gd name="connsiteX10891" fmla="*/ 1881303 w 1939743"/>
                <a:gd name="connsiteY10891" fmla="*/ 2365115 h 2523383"/>
                <a:gd name="connsiteX10892" fmla="*/ 1879425 w 1939743"/>
                <a:gd name="connsiteY10892" fmla="*/ 2365319 h 2523383"/>
                <a:gd name="connsiteX10893" fmla="*/ 1877712 w 1939743"/>
                <a:gd name="connsiteY10893" fmla="*/ 2364740 h 2523383"/>
                <a:gd name="connsiteX10894" fmla="*/ 1876585 w 1939743"/>
                <a:gd name="connsiteY10894" fmla="*/ 2364850 h 2523383"/>
                <a:gd name="connsiteX10895" fmla="*/ 1873917 w 1939743"/>
                <a:gd name="connsiteY10895" fmla="*/ 2365890 h 2523383"/>
                <a:gd name="connsiteX10896" fmla="*/ 1870929 w 1939743"/>
                <a:gd name="connsiteY10896" fmla="*/ 2366344 h 2523383"/>
                <a:gd name="connsiteX10897" fmla="*/ 1869693 w 1939743"/>
                <a:gd name="connsiteY10897" fmla="*/ 2366133 h 2523383"/>
                <a:gd name="connsiteX10898" fmla="*/ 1868903 w 1939743"/>
                <a:gd name="connsiteY10898" fmla="*/ 2365702 h 2523383"/>
                <a:gd name="connsiteX10899" fmla="*/ 1867385 w 1939743"/>
                <a:gd name="connsiteY10899" fmla="*/ 2364404 h 2523383"/>
                <a:gd name="connsiteX10900" fmla="*/ 1867205 w 1939743"/>
                <a:gd name="connsiteY10900" fmla="*/ 2363480 h 2523383"/>
                <a:gd name="connsiteX10901" fmla="*/ 1867283 w 1939743"/>
                <a:gd name="connsiteY10901" fmla="*/ 2362940 h 2523383"/>
                <a:gd name="connsiteX10902" fmla="*/ 1868058 w 1939743"/>
                <a:gd name="connsiteY10902" fmla="*/ 2361540 h 2523383"/>
                <a:gd name="connsiteX10903" fmla="*/ 1869834 w 1939743"/>
                <a:gd name="connsiteY10903" fmla="*/ 2359780 h 2523383"/>
                <a:gd name="connsiteX10904" fmla="*/ 1871297 w 1939743"/>
                <a:gd name="connsiteY10904" fmla="*/ 2359123 h 2523383"/>
                <a:gd name="connsiteX10905" fmla="*/ 1874848 w 1939743"/>
                <a:gd name="connsiteY10905" fmla="*/ 2358239 h 2523383"/>
                <a:gd name="connsiteX10906" fmla="*/ 1877454 w 1939743"/>
                <a:gd name="connsiteY10906" fmla="*/ 2356916 h 2523383"/>
                <a:gd name="connsiteX10907" fmla="*/ 1879433 w 1939743"/>
                <a:gd name="connsiteY10907" fmla="*/ 2354961 h 2523383"/>
                <a:gd name="connsiteX10908" fmla="*/ 1880317 w 1939743"/>
                <a:gd name="connsiteY10908" fmla="*/ 2353764 h 2523383"/>
                <a:gd name="connsiteX10909" fmla="*/ 1884049 w 1939743"/>
                <a:gd name="connsiteY10909" fmla="*/ 2347614 h 2523383"/>
                <a:gd name="connsiteX10910" fmla="*/ 1888774 w 1939743"/>
                <a:gd name="connsiteY10910" fmla="*/ 2345439 h 2523383"/>
                <a:gd name="connsiteX10911" fmla="*/ 1891105 w 1939743"/>
                <a:gd name="connsiteY10911" fmla="*/ 2343664 h 2523383"/>
                <a:gd name="connsiteX10912" fmla="*/ 1892733 w 1939743"/>
                <a:gd name="connsiteY10912" fmla="*/ 2341410 h 2523383"/>
                <a:gd name="connsiteX10913" fmla="*/ 1892967 w 1939743"/>
                <a:gd name="connsiteY10913" fmla="*/ 2340612 h 2523383"/>
                <a:gd name="connsiteX10914" fmla="*/ 1890628 w 1939743"/>
                <a:gd name="connsiteY10914" fmla="*/ 2341755 h 2523383"/>
                <a:gd name="connsiteX10915" fmla="*/ 1889423 w 1939743"/>
                <a:gd name="connsiteY10915" fmla="*/ 2342036 h 2523383"/>
                <a:gd name="connsiteX10916" fmla="*/ 1887468 w 1939743"/>
                <a:gd name="connsiteY10916" fmla="*/ 2341614 h 2523383"/>
                <a:gd name="connsiteX10917" fmla="*/ 1886599 w 1939743"/>
                <a:gd name="connsiteY10917" fmla="*/ 2340847 h 2523383"/>
                <a:gd name="connsiteX10918" fmla="*/ 1883924 w 1939743"/>
                <a:gd name="connsiteY10918" fmla="*/ 2341090 h 2523383"/>
                <a:gd name="connsiteX10919" fmla="*/ 1880200 w 1939743"/>
                <a:gd name="connsiteY10919" fmla="*/ 2340730 h 2523383"/>
                <a:gd name="connsiteX10920" fmla="*/ 1879660 w 1939743"/>
                <a:gd name="connsiteY10920" fmla="*/ 2341324 h 2523383"/>
                <a:gd name="connsiteX10921" fmla="*/ 1879175 w 1939743"/>
                <a:gd name="connsiteY10921" fmla="*/ 2344329 h 2523383"/>
                <a:gd name="connsiteX10922" fmla="*/ 1878690 w 1939743"/>
                <a:gd name="connsiteY10922" fmla="*/ 2345917 h 2523383"/>
                <a:gd name="connsiteX10923" fmla="*/ 1878118 w 1939743"/>
                <a:gd name="connsiteY10923" fmla="*/ 2346457 h 2523383"/>
                <a:gd name="connsiteX10924" fmla="*/ 1877289 w 1939743"/>
                <a:gd name="connsiteY10924" fmla="*/ 2346770 h 2523383"/>
                <a:gd name="connsiteX10925" fmla="*/ 1875584 w 1939743"/>
                <a:gd name="connsiteY10925" fmla="*/ 2347090 h 2523383"/>
                <a:gd name="connsiteX10926" fmla="*/ 1871226 w 1939743"/>
                <a:gd name="connsiteY10926" fmla="*/ 2346018 h 2523383"/>
                <a:gd name="connsiteX10927" fmla="*/ 1870420 w 1939743"/>
                <a:gd name="connsiteY10927" fmla="*/ 2345432 h 2523383"/>
                <a:gd name="connsiteX10928" fmla="*/ 1869309 w 1939743"/>
                <a:gd name="connsiteY10928" fmla="*/ 2344986 h 2523383"/>
                <a:gd name="connsiteX10929" fmla="*/ 1864498 w 1939743"/>
                <a:gd name="connsiteY10929" fmla="*/ 2345964 h 2523383"/>
                <a:gd name="connsiteX10930" fmla="*/ 1863489 w 1939743"/>
                <a:gd name="connsiteY10930" fmla="*/ 2345870 h 2523383"/>
                <a:gd name="connsiteX10931" fmla="*/ 1864443 w 1939743"/>
                <a:gd name="connsiteY10931" fmla="*/ 2345173 h 2523383"/>
                <a:gd name="connsiteX10932" fmla="*/ 1869200 w 1939743"/>
                <a:gd name="connsiteY10932" fmla="*/ 2342975 h 2523383"/>
                <a:gd name="connsiteX10933" fmla="*/ 1869701 w 1939743"/>
                <a:gd name="connsiteY10933" fmla="*/ 2336615 h 2523383"/>
                <a:gd name="connsiteX10934" fmla="*/ 1869403 w 1939743"/>
                <a:gd name="connsiteY10934" fmla="*/ 2335598 h 2523383"/>
                <a:gd name="connsiteX10935" fmla="*/ 1868073 w 1939743"/>
                <a:gd name="connsiteY10935" fmla="*/ 2336490 h 2523383"/>
                <a:gd name="connsiteX10936" fmla="*/ 1865836 w 1939743"/>
                <a:gd name="connsiteY10936" fmla="*/ 2337405 h 2523383"/>
                <a:gd name="connsiteX10937" fmla="*/ 1864310 w 1939743"/>
                <a:gd name="connsiteY10937" fmla="*/ 2337139 h 2523383"/>
                <a:gd name="connsiteX10938" fmla="*/ 1863614 w 1939743"/>
                <a:gd name="connsiteY10938" fmla="*/ 2336576 h 2523383"/>
                <a:gd name="connsiteX10939" fmla="*/ 1862972 w 1939743"/>
                <a:gd name="connsiteY10939" fmla="*/ 2337053 h 2523383"/>
                <a:gd name="connsiteX10940" fmla="*/ 1861416 w 1939743"/>
                <a:gd name="connsiteY10940" fmla="*/ 2340409 h 2523383"/>
                <a:gd name="connsiteX10941" fmla="*/ 1860500 w 1939743"/>
                <a:gd name="connsiteY10941" fmla="*/ 2340831 h 2523383"/>
                <a:gd name="connsiteX10942" fmla="*/ 1859123 w 1939743"/>
                <a:gd name="connsiteY10942" fmla="*/ 2340957 h 2523383"/>
                <a:gd name="connsiteX10943" fmla="*/ 1856190 w 1939743"/>
                <a:gd name="connsiteY10943" fmla="*/ 2342177 h 2523383"/>
                <a:gd name="connsiteX10944" fmla="*/ 1850424 w 1939743"/>
                <a:gd name="connsiteY10944" fmla="*/ 2342983 h 2523383"/>
                <a:gd name="connsiteX10945" fmla="*/ 1849281 w 1939743"/>
                <a:gd name="connsiteY10945" fmla="*/ 2343867 h 2523383"/>
                <a:gd name="connsiteX10946" fmla="*/ 1845370 w 1939743"/>
                <a:gd name="connsiteY10946" fmla="*/ 2343554 h 2523383"/>
                <a:gd name="connsiteX10947" fmla="*/ 1833932 w 1939743"/>
                <a:gd name="connsiteY10947" fmla="*/ 2341716 h 2523383"/>
                <a:gd name="connsiteX10948" fmla="*/ 1829840 w 1939743"/>
                <a:gd name="connsiteY10948" fmla="*/ 2341895 h 2523383"/>
                <a:gd name="connsiteX10949" fmla="*/ 1824919 w 1939743"/>
                <a:gd name="connsiteY10949" fmla="*/ 2340769 h 2523383"/>
                <a:gd name="connsiteX10950" fmla="*/ 1824012 w 1939743"/>
                <a:gd name="connsiteY10950" fmla="*/ 2340284 h 2523383"/>
                <a:gd name="connsiteX10951" fmla="*/ 1817119 w 1939743"/>
                <a:gd name="connsiteY10951" fmla="*/ 2340479 h 2523383"/>
                <a:gd name="connsiteX10952" fmla="*/ 1815062 w 1939743"/>
                <a:gd name="connsiteY10952" fmla="*/ 2340221 h 2523383"/>
                <a:gd name="connsiteX10953" fmla="*/ 1815202 w 1939743"/>
                <a:gd name="connsiteY10953" fmla="*/ 2338821 h 2523383"/>
                <a:gd name="connsiteX10954" fmla="*/ 1814984 w 1939743"/>
                <a:gd name="connsiteY10954" fmla="*/ 2338461 h 2523383"/>
                <a:gd name="connsiteX10955" fmla="*/ 1812981 w 1939743"/>
                <a:gd name="connsiteY10955" fmla="*/ 2340002 h 2523383"/>
                <a:gd name="connsiteX10956" fmla="*/ 1811205 w 1939743"/>
                <a:gd name="connsiteY10956" fmla="*/ 2341004 h 2523383"/>
                <a:gd name="connsiteX10957" fmla="*/ 1808920 w 1939743"/>
                <a:gd name="connsiteY10957" fmla="*/ 2341856 h 2523383"/>
                <a:gd name="connsiteX10958" fmla="*/ 1801723 w 1939743"/>
                <a:gd name="connsiteY10958" fmla="*/ 2343343 h 2523383"/>
                <a:gd name="connsiteX10959" fmla="*/ 1797858 w 1939743"/>
                <a:gd name="connsiteY10959" fmla="*/ 2343664 h 2523383"/>
                <a:gd name="connsiteX10960" fmla="*/ 1795613 w 1939743"/>
                <a:gd name="connsiteY10960" fmla="*/ 2342631 h 2523383"/>
                <a:gd name="connsiteX10961" fmla="*/ 1794721 w 1939743"/>
                <a:gd name="connsiteY10961" fmla="*/ 2341606 h 2523383"/>
                <a:gd name="connsiteX10962" fmla="*/ 1793383 w 1939743"/>
                <a:gd name="connsiteY10962" fmla="*/ 2338265 h 2523383"/>
                <a:gd name="connsiteX10963" fmla="*/ 1792468 w 1939743"/>
                <a:gd name="connsiteY10963" fmla="*/ 2334064 h 2523383"/>
                <a:gd name="connsiteX10964" fmla="*/ 1792475 w 1939743"/>
                <a:gd name="connsiteY10964" fmla="*/ 2333305 h 2523383"/>
                <a:gd name="connsiteX10965" fmla="*/ 1792945 w 1939743"/>
                <a:gd name="connsiteY10965" fmla="*/ 2331842 h 2523383"/>
                <a:gd name="connsiteX10966" fmla="*/ 1794455 w 1939743"/>
                <a:gd name="connsiteY10966" fmla="*/ 2329816 h 2523383"/>
                <a:gd name="connsiteX10967" fmla="*/ 1801285 w 1939743"/>
                <a:gd name="connsiteY10967" fmla="*/ 2324449 h 2523383"/>
                <a:gd name="connsiteX10968" fmla="*/ 1806785 w 1939743"/>
                <a:gd name="connsiteY10968" fmla="*/ 2319004 h 2523383"/>
                <a:gd name="connsiteX10969" fmla="*/ 1809100 w 1939743"/>
                <a:gd name="connsiteY10969" fmla="*/ 2316164 h 2523383"/>
                <a:gd name="connsiteX10970" fmla="*/ 1811345 w 1939743"/>
                <a:gd name="connsiteY10970" fmla="*/ 2315147 h 2523383"/>
                <a:gd name="connsiteX10971" fmla="*/ 1815015 w 1939743"/>
                <a:gd name="connsiteY10971" fmla="*/ 2312785 h 2523383"/>
                <a:gd name="connsiteX10972" fmla="*/ 1815132 w 1939743"/>
                <a:gd name="connsiteY10972" fmla="*/ 2312503 h 2523383"/>
                <a:gd name="connsiteX10973" fmla="*/ 1811572 w 1939743"/>
                <a:gd name="connsiteY10973" fmla="*/ 2312800 h 2523383"/>
                <a:gd name="connsiteX10974" fmla="*/ 1809069 w 1939743"/>
                <a:gd name="connsiteY10974" fmla="*/ 2312151 h 2523383"/>
                <a:gd name="connsiteX10975" fmla="*/ 1806511 w 1939743"/>
                <a:gd name="connsiteY10975" fmla="*/ 2311893 h 2523383"/>
                <a:gd name="connsiteX10976" fmla="*/ 1801652 w 1939743"/>
                <a:gd name="connsiteY10976" fmla="*/ 2312518 h 2523383"/>
                <a:gd name="connsiteX10977" fmla="*/ 1796755 w 1939743"/>
                <a:gd name="connsiteY10977" fmla="*/ 2312518 h 2523383"/>
                <a:gd name="connsiteX10978" fmla="*/ 1796739 w 1939743"/>
                <a:gd name="connsiteY10978" fmla="*/ 2311306 h 2523383"/>
                <a:gd name="connsiteX10979" fmla="*/ 1799032 w 1939743"/>
                <a:gd name="connsiteY10979" fmla="*/ 2309021 h 2523383"/>
                <a:gd name="connsiteX10980" fmla="*/ 1803898 w 1939743"/>
                <a:gd name="connsiteY10980" fmla="*/ 2305086 h 2523383"/>
                <a:gd name="connsiteX10981" fmla="*/ 1804391 w 1939743"/>
                <a:gd name="connsiteY10981" fmla="*/ 2305070 h 2523383"/>
                <a:gd name="connsiteX10982" fmla="*/ 1802904 w 1939743"/>
                <a:gd name="connsiteY10982" fmla="*/ 2306901 h 2523383"/>
                <a:gd name="connsiteX10983" fmla="*/ 1802482 w 1939743"/>
                <a:gd name="connsiteY10983" fmla="*/ 2308270 h 2523383"/>
                <a:gd name="connsiteX10984" fmla="*/ 1803123 w 1939743"/>
                <a:gd name="connsiteY10984" fmla="*/ 2309178 h 2523383"/>
                <a:gd name="connsiteX10985" fmla="*/ 1803866 w 1939743"/>
                <a:gd name="connsiteY10985" fmla="*/ 2309757 h 2523383"/>
                <a:gd name="connsiteX10986" fmla="*/ 1806652 w 1939743"/>
                <a:gd name="connsiteY10986" fmla="*/ 2309999 h 2523383"/>
                <a:gd name="connsiteX10987" fmla="*/ 1807293 w 1939743"/>
                <a:gd name="connsiteY10987" fmla="*/ 2309201 h 2523383"/>
                <a:gd name="connsiteX10988" fmla="*/ 1808294 w 1939743"/>
                <a:gd name="connsiteY10988" fmla="*/ 2304977 h 2523383"/>
                <a:gd name="connsiteX10989" fmla="*/ 1810407 w 1939743"/>
                <a:gd name="connsiteY10989" fmla="*/ 2300079 h 2523383"/>
                <a:gd name="connsiteX10990" fmla="*/ 1811549 w 1939743"/>
                <a:gd name="connsiteY10990" fmla="*/ 2296535 h 2523383"/>
                <a:gd name="connsiteX10991" fmla="*/ 1813528 w 1939743"/>
                <a:gd name="connsiteY10991" fmla="*/ 2293828 h 2523383"/>
                <a:gd name="connsiteX10992" fmla="*/ 1814514 w 1939743"/>
                <a:gd name="connsiteY10992" fmla="*/ 2293422 h 2523383"/>
                <a:gd name="connsiteX10993" fmla="*/ 1815390 w 1939743"/>
                <a:gd name="connsiteY10993" fmla="*/ 2293930 h 2523383"/>
                <a:gd name="connsiteX10994" fmla="*/ 1818301 w 1939743"/>
                <a:gd name="connsiteY10994" fmla="*/ 2294579 h 2523383"/>
                <a:gd name="connsiteX10995" fmla="*/ 1821297 w 1939743"/>
                <a:gd name="connsiteY10995" fmla="*/ 2297059 h 2523383"/>
                <a:gd name="connsiteX10996" fmla="*/ 1822267 w 1939743"/>
                <a:gd name="connsiteY10996" fmla="*/ 2297271 h 2523383"/>
                <a:gd name="connsiteX10997" fmla="*/ 1822596 w 1939743"/>
                <a:gd name="connsiteY10997" fmla="*/ 2297044 h 2523383"/>
                <a:gd name="connsiteX10998" fmla="*/ 1821500 w 1939743"/>
                <a:gd name="connsiteY10998" fmla="*/ 2296316 h 2523383"/>
                <a:gd name="connsiteX10999" fmla="*/ 1820593 w 1939743"/>
                <a:gd name="connsiteY10999" fmla="*/ 2295150 h 2523383"/>
                <a:gd name="connsiteX11000" fmla="*/ 1820217 w 1939743"/>
                <a:gd name="connsiteY11000" fmla="*/ 2294055 h 2523383"/>
                <a:gd name="connsiteX11001" fmla="*/ 1821313 w 1939743"/>
                <a:gd name="connsiteY11001" fmla="*/ 2290629 h 2523383"/>
                <a:gd name="connsiteX11002" fmla="*/ 1822596 w 1939743"/>
                <a:gd name="connsiteY11002" fmla="*/ 2289643 h 2523383"/>
                <a:gd name="connsiteX11003" fmla="*/ 1822823 w 1939743"/>
                <a:gd name="connsiteY11003" fmla="*/ 2288962 h 2523383"/>
                <a:gd name="connsiteX11004" fmla="*/ 1820256 w 1939743"/>
                <a:gd name="connsiteY11004" fmla="*/ 2288954 h 2523383"/>
                <a:gd name="connsiteX11005" fmla="*/ 1818191 w 1939743"/>
                <a:gd name="connsiteY11005" fmla="*/ 2287992 h 2523383"/>
                <a:gd name="connsiteX11006" fmla="*/ 1817581 w 1939743"/>
                <a:gd name="connsiteY11006" fmla="*/ 2286435 h 2523383"/>
                <a:gd name="connsiteX11007" fmla="*/ 1817698 w 1939743"/>
                <a:gd name="connsiteY11007" fmla="*/ 2283689 h 2523383"/>
                <a:gd name="connsiteX11008" fmla="*/ 1818371 w 1939743"/>
                <a:gd name="connsiteY11008" fmla="*/ 2282054 h 2523383"/>
                <a:gd name="connsiteX11009" fmla="*/ 1820022 w 1939743"/>
                <a:gd name="connsiteY11009" fmla="*/ 2279887 h 2523383"/>
                <a:gd name="connsiteX11010" fmla="*/ 1822032 w 1939743"/>
                <a:gd name="connsiteY11010" fmla="*/ 2278440 h 2523383"/>
                <a:gd name="connsiteX11011" fmla="*/ 1823229 w 1939743"/>
                <a:gd name="connsiteY11011" fmla="*/ 2278807 h 2523383"/>
                <a:gd name="connsiteX11012" fmla="*/ 1825537 w 1939743"/>
                <a:gd name="connsiteY11012" fmla="*/ 2280755 h 2523383"/>
                <a:gd name="connsiteX11013" fmla="*/ 1826961 w 1939743"/>
                <a:gd name="connsiteY11013" fmla="*/ 2280208 h 2523383"/>
                <a:gd name="connsiteX11014" fmla="*/ 1826797 w 1939743"/>
                <a:gd name="connsiteY11014" fmla="*/ 2279582 h 2523383"/>
                <a:gd name="connsiteX11015" fmla="*/ 1824630 w 1939743"/>
                <a:gd name="connsiteY11015" fmla="*/ 2276484 h 2523383"/>
                <a:gd name="connsiteX11016" fmla="*/ 1823941 w 1939743"/>
                <a:gd name="connsiteY11016" fmla="*/ 2274184 h 2523383"/>
                <a:gd name="connsiteX11017" fmla="*/ 1824004 w 1939743"/>
                <a:gd name="connsiteY11017" fmla="*/ 2273088 h 2523383"/>
                <a:gd name="connsiteX11018" fmla="*/ 1828698 w 1939743"/>
                <a:gd name="connsiteY11018" fmla="*/ 2262081 h 2523383"/>
                <a:gd name="connsiteX11019" fmla="*/ 1830990 w 1939743"/>
                <a:gd name="connsiteY11019" fmla="*/ 2256143 h 2523383"/>
                <a:gd name="connsiteX11020" fmla="*/ 1834120 w 1939743"/>
                <a:gd name="connsiteY11020" fmla="*/ 2247060 h 2523383"/>
                <a:gd name="connsiteX11021" fmla="*/ 1834839 w 1939743"/>
                <a:gd name="connsiteY11021" fmla="*/ 2245605 h 2523383"/>
                <a:gd name="connsiteX11022" fmla="*/ 1836428 w 1939743"/>
                <a:gd name="connsiteY11022" fmla="*/ 2242913 h 2523383"/>
                <a:gd name="connsiteX11023" fmla="*/ 1837085 w 1939743"/>
                <a:gd name="connsiteY11023" fmla="*/ 2242178 h 2523383"/>
                <a:gd name="connsiteX11024" fmla="*/ 1839127 w 1939743"/>
                <a:gd name="connsiteY11024" fmla="*/ 2242170 h 2523383"/>
                <a:gd name="connsiteX11025" fmla="*/ 1840394 w 1939743"/>
                <a:gd name="connsiteY11025" fmla="*/ 2241841 h 2523383"/>
                <a:gd name="connsiteX11026" fmla="*/ 1838540 w 1939743"/>
                <a:gd name="connsiteY11026" fmla="*/ 2240652 h 2523383"/>
                <a:gd name="connsiteX11027" fmla="*/ 1837875 w 1939743"/>
                <a:gd name="connsiteY11027" fmla="*/ 2239823 h 2523383"/>
                <a:gd name="connsiteX11028" fmla="*/ 1837797 w 1939743"/>
                <a:gd name="connsiteY11028" fmla="*/ 2238947 h 2523383"/>
                <a:gd name="connsiteX11029" fmla="*/ 1838305 w 1939743"/>
                <a:gd name="connsiteY11029" fmla="*/ 2238031 h 2523383"/>
                <a:gd name="connsiteX11030" fmla="*/ 1839025 w 1939743"/>
                <a:gd name="connsiteY11030" fmla="*/ 2237351 h 2523383"/>
                <a:gd name="connsiteX11031" fmla="*/ 1841450 w 1939743"/>
                <a:gd name="connsiteY11031" fmla="*/ 2235880 h 2523383"/>
                <a:gd name="connsiteX11032" fmla="*/ 1843171 w 1939743"/>
                <a:gd name="connsiteY11032" fmla="*/ 2233455 h 2523383"/>
                <a:gd name="connsiteX11033" fmla="*/ 1844220 w 1939743"/>
                <a:gd name="connsiteY11033" fmla="*/ 2230591 h 2523383"/>
                <a:gd name="connsiteX11034" fmla="*/ 1844063 w 1939743"/>
                <a:gd name="connsiteY11034" fmla="*/ 2229614 h 2523383"/>
                <a:gd name="connsiteX11035" fmla="*/ 1843523 w 1939743"/>
                <a:gd name="connsiteY11035" fmla="*/ 2228643 h 2523383"/>
                <a:gd name="connsiteX11036" fmla="*/ 1843555 w 1939743"/>
                <a:gd name="connsiteY11036" fmla="*/ 2228119 h 2523383"/>
                <a:gd name="connsiteX11037" fmla="*/ 1844861 w 1939743"/>
                <a:gd name="connsiteY11037" fmla="*/ 2227525 h 2523383"/>
                <a:gd name="connsiteX11038" fmla="*/ 1848186 w 1939743"/>
                <a:gd name="connsiteY11038" fmla="*/ 2224114 h 2523383"/>
                <a:gd name="connsiteX11039" fmla="*/ 1848616 w 1939743"/>
                <a:gd name="connsiteY11039" fmla="*/ 2223464 h 2523383"/>
                <a:gd name="connsiteX11040" fmla="*/ 1849829 w 1939743"/>
                <a:gd name="connsiteY11040" fmla="*/ 2218903 h 2523383"/>
                <a:gd name="connsiteX11041" fmla="*/ 1851315 w 1939743"/>
                <a:gd name="connsiteY11041" fmla="*/ 2216877 h 2523383"/>
                <a:gd name="connsiteX11042" fmla="*/ 1852708 w 1939743"/>
                <a:gd name="connsiteY11042" fmla="*/ 2215837 h 2523383"/>
                <a:gd name="connsiteX11043" fmla="*/ 1854930 w 1939743"/>
                <a:gd name="connsiteY11043" fmla="*/ 2214546 h 2523383"/>
                <a:gd name="connsiteX11044" fmla="*/ 1861752 w 1939743"/>
                <a:gd name="connsiteY11044" fmla="*/ 2211408 h 2523383"/>
                <a:gd name="connsiteX11045" fmla="*/ 1865742 w 1939743"/>
                <a:gd name="connsiteY11045" fmla="*/ 2208600 h 2523383"/>
                <a:gd name="connsiteX11046" fmla="*/ 1868457 w 1939743"/>
                <a:gd name="connsiteY11046" fmla="*/ 2208756 h 2523383"/>
                <a:gd name="connsiteX11047" fmla="*/ 1869255 w 1939743"/>
                <a:gd name="connsiteY11047" fmla="*/ 2210712 h 2523383"/>
                <a:gd name="connsiteX11048" fmla="*/ 1873112 w 1939743"/>
                <a:gd name="connsiteY11048" fmla="*/ 2212011 h 2523383"/>
                <a:gd name="connsiteX11049" fmla="*/ 1873784 w 1939743"/>
                <a:gd name="connsiteY11049" fmla="*/ 2210618 h 2523383"/>
                <a:gd name="connsiteX11050" fmla="*/ 1872885 w 1939743"/>
                <a:gd name="connsiteY11050" fmla="*/ 2208913 h 2523383"/>
                <a:gd name="connsiteX11051" fmla="*/ 1873636 w 1939743"/>
                <a:gd name="connsiteY11051" fmla="*/ 2208224 h 2523383"/>
                <a:gd name="connsiteX11052" fmla="*/ 1876812 w 1939743"/>
                <a:gd name="connsiteY11052" fmla="*/ 2207606 h 2523383"/>
                <a:gd name="connsiteX11053" fmla="*/ 1877360 w 1939743"/>
                <a:gd name="connsiteY11053" fmla="*/ 2207833 h 2523383"/>
                <a:gd name="connsiteX11054" fmla="*/ 1878314 w 1939743"/>
                <a:gd name="connsiteY11054" fmla="*/ 2208803 h 2523383"/>
                <a:gd name="connsiteX11055" fmla="*/ 1878205 w 1939743"/>
                <a:gd name="connsiteY11055" fmla="*/ 2209734 h 2523383"/>
                <a:gd name="connsiteX11056" fmla="*/ 303089 w 1939743"/>
                <a:gd name="connsiteY11056" fmla="*/ 2240973 h 2523383"/>
                <a:gd name="connsiteX11057" fmla="*/ 313987 w 1939743"/>
                <a:gd name="connsiteY11057" fmla="*/ 2245276 h 2523383"/>
                <a:gd name="connsiteX11058" fmla="*/ 324901 w 1939743"/>
                <a:gd name="connsiteY11058" fmla="*/ 2247396 h 2523383"/>
                <a:gd name="connsiteX11059" fmla="*/ 332912 w 1939743"/>
                <a:gd name="connsiteY11059" fmla="*/ 2249907 h 2523383"/>
                <a:gd name="connsiteX11060" fmla="*/ 337825 w 1939743"/>
                <a:gd name="connsiteY11060" fmla="*/ 2250674 h 2523383"/>
                <a:gd name="connsiteX11061" fmla="*/ 339601 w 1939743"/>
                <a:gd name="connsiteY11061" fmla="*/ 2251222 h 2523383"/>
                <a:gd name="connsiteX11062" fmla="*/ 340743 w 1939743"/>
                <a:gd name="connsiteY11062" fmla="*/ 2252106 h 2523383"/>
                <a:gd name="connsiteX11063" fmla="*/ 342097 w 1939743"/>
                <a:gd name="connsiteY11063" fmla="*/ 2254234 h 2523383"/>
                <a:gd name="connsiteX11064" fmla="*/ 344436 w 1939743"/>
                <a:gd name="connsiteY11064" fmla="*/ 2259288 h 2523383"/>
                <a:gd name="connsiteX11065" fmla="*/ 346212 w 1939743"/>
                <a:gd name="connsiteY11065" fmla="*/ 2262511 h 2523383"/>
                <a:gd name="connsiteX11066" fmla="*/ 349873 w 1939743"/>
                <a:gd name="connsiteY11066" fmla="*/ 2268089 h 2523383"/>
                <a:gd name="connsiteX11067" fmla="*/ 352768 w 1939743"/>
                <a:gd name="connsiteY11067" fmla="*/ 2272040 h 2523383"/>
                <a:gd name="connsiteX11068" fmla="*/ 353425 w 1939743"/>
                <a:gd name="connsiteY11068" fmla="*/ 2273605 h 2523383"/>
                <a:gd name="connsiteX11069" fmla="*/ 352815 w 1939743"/>
                <a:gd name="connsiteY11069" fmla="*/ 2274105 h 2523383"/>
                <a:gd name="connsiteX11070" fmla="*/ 352854 w 1939743"/>
                <a:gd name="connsiteY11070" fmla="*/ 2275029 h 2523383"/>
                <a:gd name="connsiteX11071" fmla="*/ 355052 w 1939743"/>
                <a:gd name="connsiteY11071" fmla="*/ 2278846 h 2523383"/>
                <a:gd name="connsiteX11072" fmla="*/ 359175 w 1939743"/>
                <a:gd name="connsiteY11072" fmla="*/ 2282265 h 2523383"/>
                <a:gd name="connsiteX11073" fmla="*/ 362399 w 1939743"/>
                <a:gd name="connsiteY11073" fmla="*/ 2283892 h 2523383"/>
                <a:gd name="connsiteX11074" fmla="*/ 369205 w 1939743"/>
                <a:gd name="connsiteY11074" fmla="*/ 2286568 h 2523383"/>
                <a:gd name="connsiteX11075" fmla="*/ 373383 w 1939743"/>
                <a:gd name="connsiteY11075" fmla="*/ 2289142 h 2523383"/>
                <a:gd name="connsiteX11076" fmla="*/ 374674 w 1939743"/>
                <a:gd name="connsiteY11076" fmla="*/ 2290926 h 2523383"/>
                <a:gd name="connsiteX11077" fmla="*/ 376489 w 1939743"/>
                <a:gd name="connsiteY11077" fmla="*/ 2292655 h 2523383"/>
                <a:gd name="connsiteX11078" fmla="*/ 377248 w 1939743"/>
                <a:gd name="connsiteY11078" fmla="*/ 2293844 h 2523383"/>
                <a:gd name="connsiteX11079" fmla="*/ 378734 w 1939743"/>
                <a:gd name="connsiteY11079" fmla="*/ 2298256 h 2523383"/>
                <a:gd name="connsiteX11080" fmla="*/ 381496 w 1939743"/>
                <a:gd name="connsiteY11080" fmla="*/ 2302497 h 2523383"/>
                <a:gd name="connsiteX11081" fmla="*/ 384343 w 1939743"/>
                <a:gd name="connsiteY11081" fmla="*/ 2310516 h 2523383"/>
                <a:gd name="connsiteX11082" fmla="*/ 384875 w 1939743"/>
                <a:gd name="connsiteY11082" fmla="*/ 2309851 h 2523383"/>
                <a:gd name="connsiteX11083" fmla="*/ 385204 w 1939743"/>
                <a:gd name="connsiteY11083" fmla="*/ 2307464 h 2523383"/>
                <a:gd name="connsiteX11084" fmla="*/ 385532 w 1939743"/>
                <a:gd name="connsiteY11084" fmla="*/ 2306932 h 2523383"/>
                <a:gd name="connsiteX11085" fmla="*/ 386135 w 1939743"/>
                <a:gd name="connsiteY11085" fmla="*/ 2306682 h 2523383"/>
                <a:gd name="connsiteX11086" fmla="*/ 386698 w 1939743"/>
                <a:gd name="connsiteY11086" fmla="*/ 2307605 h 2523383"/>
                <a:gd name="connsiteX11087" fmla="*/ 387215 w 1939743"/>
                <a:gd name="connsiteY11087" fmla="*/ 2309718 h 2523383"/>
                <a:gd name="connsiteX11088" fmla="*/ 389022 w 1939743"/>
                <a:gd name="connsiteY11088" fmla="*/ 2314717 h 2523383"/>
                <a:gd name="connsiteX11089" fmla="*/ 388435 w 1939743"/>
                <a:gd name="connsiteY11089" fmla="*/ 2316180 h 2523383"/>
                <a:gd name="connsiteX11090" fmla="*/ 387911 w 1939743"/>
                <a:gd name="connsiteY11090" fmla="*/ 2316328 h 2523383"/>
                <a:gd name="connsiteX11091" fmla="*/ 385462 w 1939743"/>
                <a:gd name="connsiteY11091" fmla="*/ 2315648 h 2523383"/>
                <a:gd name="connsiteX11092" fmla="*/ 384617 w 1939743"/>
                <a:gd name="connsiteY11092" fmla="*/ 2316540 h 2523383"/>
                <a:gd name="connsiteX11093" fmla="*/ 383475 w 1939743"/>
                <a:gd name="connsiteY11093" fmla="*/ 2318355 h 2523383"/>
                <a:gd name="connsiteX11094" fmla="*/ 382669 w 1939743"/>
                <a:gd name="connsiteY11094" fmla="*/ 2319082 h 2523383"/>
                <a:gd name="connsiteX11095" fmla="*/ 382200 w 1939743"/>
                <a:gd name="connsiteY11095" fmla="*/ 2318730 h 2523383"/>
                <a:gd name="connsiteX11096" fmla="*/ 375120 w 1939743"/>
                <a:gd name="connsiteY11096" fmla="*/ 2316986 h 2523383"/>
                <a:gd name="connsiteX11097" fmla="*/ 370762 w 1939743"/>
                <a:gd name="connsiteY11097" fmla="*/ 2315343 h 2523383"/>
                <a:gd name="connsiteX11098" fmla="*/ 365035 w 1939743"/>
                <a:gd name="connsiteY11098" fmla="*/ 2312738 h 2523383"/>
                <a:gd name="connsiteX11099" fmla="*/ 358158 w 1939743"/>
                <a:gd name="connsiteY11099" fmla="*/ 2310023 h 2523383"/>
                <a:gd name="connsiteX11100" fmla="*/ 354231 w 1939743"/>
                <a:gd name="connsiteY11100" fmla="*/ 2308161 h 2523383"/>
                <a:gd name="connsiteX11101" fmla="*/ 350961 w 1939743"/>
                <a:gd name="connsiteY11101" fmla="*/ 2306236 h 2523383"/>
                <a:gd name="connsiteX11102" fmla="*/ 348684 w 1939743"/>
                <a:gd name="connsiteY11102" fmla="*/ 2304601 h 2523383"/>
                <a:gd name="connsiteX11103" fmla="*/ 348254 w 1939743"/>
                <a:gd name="connsiteY11103" fmla="*/ 2303209 h 2523383"/>
                <a:gd name="connsiteX11104" fmla="*/ 348356 w 1939743"/>
                <a:gd name="connsiteY11104" fmla="*/ 2302551 h 2523383"/>
                <a:gd name="connsiteX11105" fmla="*/ 352768 w 1939743"/>
                <a:gd name="connsiteY11105" fmla="*/ 2298092 h 2523383"/>
                <a:gd name="connsiteX11106" fmla="*/ 354638 w 1939743"/>
                <a:gd name="connsiteY11106" fmla="*/ 2295690 h 2523383"/>
                <a:gd name="connsiteX11107" fmla="*/ 355358 w 1939743"/>
                <a:gd name="connsiteY11107" fmla="*/ 2293852 h 2523383"/>
                <a:gd name="connsiteX11108" fmla="*/ 355725 w 1939743"/>
                <a:gd name="connsiteY11108" fmla="*/ 2291904 h 2523383"/>
                <a:gd name="connsiteX11109" fmla="*/ 355451 w 1939743"/>
                <a:gd name="connsiteY11109" fmla="*/ 2289525 h 2523383"/>
                <a:gd name="connsiteX11110" fmla="*/ 355271 w 1939743"/>
                <a:gd name="connsiteY11110" fmla="*/ 2289705 h 2523383"/>
                <a:gd name="connsiteX11111" fmla="*/ 354880 w 1939743"/>
                <a:gd name="connsiteY11111" fmla="*/ 2291990 h 2523383"/>
                <a:gd name="connsiteX11112" fmla="*/ 354231 w 1939743"/>
                <a:gd name="connsiteY11112" fmla="*/ 2294016 h 2523383"/>
                <a:gd name="connsiteX11113" fmla="*/ 353433 w 1939743"/>
                <a:gd name="connsiteY11113" fmla="*/ 2295604 h 2523383"/>
                <a:gd name="connsiteX11114" fmla="*/ 352932 w 1939743"/>
                <a:gd name="connsiteY11114" fmla="*/ 2296167 h 2523383"/>
                <a:gd name="connsiteX11115" fmla="*/ 347644 w 1939743"/>
                <a:gd name="connsiteY11115" fmla="*/ 2296942 h 2523383"/>
                <a:gd name="connsiteX11116" fmla="*/ 343372 w 1939743"/>
                <a:gd name="connsiteY11116" fmla="*/ 2296700 h 2523383"/>
                <a:gd name="connsiteX11117" fmla="*/ 341228 w 1939743"/>
                <a:gd name="connsiteY11117" fmla="*/ 2298608 h 2523383"/>
                <a:gd name="connsiteX11118" fmla="*/ 340587 w 1939743"/>
                <a:gd name="connsiteY11118" fmla="*/ 2298851 h 2523383"/>
                <a:gd name="connsiteX11119" fmla="*/ 339406 w 1939743"/>
                <a:gd name="connsiteY11119" fmla="*/ 2298217 h 2523383"/>
                <a:gd name="connsiteX11120" fmla="*/ 336832 w 1939743"/>
                <a:gd name="connsiteY11120" fmla="*/ 2295667 h 2523383"/>
                <a:gd name="connsiteX11121" fmla="*/ 333139 w 1939743"/>
                <a:gd name="connsiteY11121" fmla="*/ 2293570 h 2523383"/>
                <a:gd name="connsiteX11122" fmla="*/ 333499 w 1939743"/>
                <a:gd name="connsiteY11122" fmla="*/ 2293054 h 2523383"/>
                <a:gd name="connsiteX11123" fmla="*/ 335908 w 1939743"/>
                <a:gd name="connsiteY11123" fmla="*/ 2291990 h 2523383"/>
                <a:gd name="connsiteX11124" fmla="*/ 337184 w 1939743"/>
                <a:gd name="connsiteY11124" fmla="*/ 2290425 h 2523383"/>
                <a:gd name="connsiteX11125" fmla="*/ 336957 w 1939743"/>
                <a:gd name="connsiteY11125" fmla="*/ 2290175 h 2523383"/>
                <a:gd name="connsiteX11126" fmla="*/ 336104 w 1939743"/>
                <a:gd name="connsiteY11126" fmla="*/ 2290269 h 2523383"/>
                <a:gd name="connsiteX11127" fmla="*/ 335345 w 1939743"/>
                <a:gd name="connsiteY11127" fmla="*/ 2289948 h 2523383"/>
                <a:gd name="connsiteX11128" fmla="*/ 333843 w 1939743"/>
                <a:gd name="connsiteY11128" fmla="*/ 2287922 h 2523383"/>
                <a:gd name="connsiteX11129" fmla="*/ 332990 w 1939743"/>
                <a:gd name="connsiteY11129" fmla="*/ 2287366 h 2523383"/>
                <a:gd name="connsiteX11130" fmla="*/ 331175 w 1939743"/>
                <a:gd name="connsiteY11130" fmla="*/ 2288281 h 2523383"/>
                <a:gd name="connsiteX11131" fmla="*/ 330440 w 1939743"/>
                <a:gd name="connsiteY11131" fmla="*/ 2288328 h 2523383"/>
                <a:gd name="connsiteX11132" fmla="*/ 329736 w 1939743"/>
                <a:gd name="connsiteY11132" fmla="*/ 2286990 h 2523383"/>
                <a:gd name="connsiteX11133" fmla="*/ 330745 w 1939743"/>
                <a:gd name="connsiteY11133" fmla="*/ 2283900 h 2523383"/>
                <a:gd name="connsiteX11134" fmla="*/ 330800 w 1939743"/>
                <a:gd name="connsiteY11134" fmla="*/ 2283173 h 2523383"/>
                <a:gd name="connsiteX11135" fmla="*/ 328938 w 1939743"/>
                <a:gd name="connsiteY11135" fmla="*/ 2284299 h 2523383"/>
                <a:gd name="connsiteX11136" fmla="*/ 328320 w 1939743"/>
                <a:gd name="connsiteY11136" fmla="*/ 2283932 h 2523383"/>
                <a:gd name="connsiteX11137" fmla="*/ 327733 w 1939743"/>
                <a:gd name="connsiteY11137" fmla="*/ 2282930 h 2523383"/>
                <a:gd name="connsiteX11138" fmla="*/ 327185 w 1939743"/>
                <a:gd name="connsiteY11138" fmla="*/ 2282508 h 2523383"/>
                <a:gd name="connsiteX11139" fmla="*/ 325675 w 1939743"/>
                <a:gd name="connsiteY11139" fmla="*/ 2282711 h 2523383"/>
                <a:gd name="connsiteX11140" fmla="*/ 324033 w 1939743"/>
                <a:gd name="connsiteY11140" fmla="*/ 2281788 h 2523383"/>
                <a:gd name="connsiteX11141" fmla="*/ 323461 w 1939743"/>
                <a:gd name="connsiteY11141" fmla="*/ 2282148 h 2523383"/>
                <a:gd name="connsiteX11142" fmla="*/ 323242 w 1939743"/>
                <a:gd name="connsiteY11142" fmla="*/ 2283486 h 2523383"/>
                <a:gd name="connsiteX11143" fmla="*/ 322695 w 1939743"/>
                <a:gd name="connsiteY11143" fmla="*/ 2283822 h 2523383"/>
                <a:gd name="connsiteX11144" fmla="*/ 320191 w 1939743"/>
                <a:gd name="connsiteY11144" fmla="*/ 2281569 h 2523383"/>
                <a:gd name="connsiteX11145" fmla="*/ 319620 w 1939743"/>
                <a:gd name="connsiteY11145" fmla="*/ 2281498 h 2523383"/>
                <a:gd name="connsiteX11146" fmla="*/ 318407 w 1939743"/>
                <a:gd name="connsiteY11146" fmla="*/ 2283220 h 2523383"/>
                <a:gd name="connsiteX11147" fmla="*/ 317985 w 1939743"/>
                <a:gd name="connsiteY11147" fmla="*/ 2283329 h 2523383"/>
                <a:gd name="connsiteX11148" fmla="*/ 317336 w 1939743"/>
                <a:gd name="connsiteY11148" fmla="*/ 2282586 h 2523383"/>
                <a:gd name="connsiteX11149" fmla="*/ 317007 w 1939743"/>
                <a:gd name="connsiteY11149" fmla="*/ 2278393 h 2523383"/>
                <a:gd name="connsiteX11150" fmla="*/ 317148 w 1939743"/>
                <a:gd name="connsiteY11150" fmla="*/ 2277204 h 2523383"/>
                <a:gd name="connsiteX11151" fmla="*/ 317492 w 1939743"/>
                <a:gd name="connsiteY11151" fmla="*/ 2276805 h 2523383"/>
                <a:gd name="connsiteX11152" fmla="*/ 319667 w 1939743"/>
                <a:gd name="connsiteY11152" fmla="*/ 2275827 h 2523383"/>
                <a:gd name="connsiteX11153" fmla="*/ 325926 w 1939743"/>
                <a:gd name="connsiteY11153" fmla="*/ 2274786 h 2523383"/>
                <a:gd name="connsiteX11154" fmla="*/ 326450 w 1939743"/>
                <a:gd name="connsiteY11154" fmla="*/ 2274035 h 2523383"/>
                <a:gd name="connsiteX11155" fmla="*/ 321756 w 1939743"/>
                <a:gd name="connsiteY11155" fmla="*/ 2274418 h 2523383"/>
                <a:gd name="connsiteX11156" fmla="*/ 320535 w 1939743"/>
                <a:gd name="connsiteY11156" fmla="*/ 2273847 h 2523383"/>
                <a:gd name="connsiteX11157" fmla="*/ 319229 w 1939743"/>
                <a:gd name="connsiteY11157" fmla="*/ 2272408 h 2523383"/>
                <a:gd name="connsiteX11158" fmla="*/ 317860 w 1939743"/>
                <a:gd name="connsiteY11158" fmla="*/ 2272431 h 2523383"/>
                <a:gd name="connsiteX11159" fmla="*/ 317140 w 1939743"/>
                <a:gd name="connsiteY11159" fmla="*/ 2271962 h 2523383"/>
                <a:gd name="connsiteX11160" fmla="*/ 316381 w 1939743"/>
                <a:gd name="connsiteY11160" fmla="*/ 2270921 h 2523383"/>
                <a:gd name="connsiteX11161" fmla="*/ 314402 w 1939743"/>
                <a:gd name="connsiteY11161" fmla="*/ 2267111 h 2523383"/>
                <a:gd name="connsiteX11162" fmla="*/ 313048 w 1939743"/>
                <a:gd name="connsiteY11162" fmla="*/ 2266141 h 2523383"/>
                <a:gd name="connsiteX11163" fmla="*/ 310748 w 1939743"/>
                <a:gd name="connsiteY11163" fmla="*/ 2265531 h 2523383"/>
                <a:gd name="connsiteX11164" fmla="*/ 309567 w 1939743"/>
                <a:gd name="connsiteY11164" fmla="*/ 2264811 h 2523383"/>
                <a:gd name="connsiteX11165" fmla="*/ 309066 w 1939743"/>
                <a:gd name="connsiteY11165" fmla="*/ 2265132 h 2523383"/>
                <a:gd name="connsiteX11166" fmla="*/ 308589 w 1939743"/>
                <a:gd name="connsiteY11166" fmla="*/ 2266219 h 2523383"/>
                <a:gd name="connsiteX11167" fmla="*/ 307948 w 1939743"/>
                <a:gd name="connsiteY11167" fmla="*/ 2266900 h 2523383"/>
                <a:gd name="connsiteX11168" fmla="*/ 306375 w 1939743"/>
                <a:gd name="connsiteY11168" fmla="*/ 2267283 h 2523383"/>
                <a:gd name="connsiteX11169" fmla="*/ 304936 w 1939743"/>
                <a:gd name="connsiteY11169" fmla="*/ 2267002 h 2523383"/>
                <a:gd name="connsiteX11170" fmla="*/ 303809 w 1939743"/>
                <a:gd name="connsiteY11170" fmla="*/ 2265961 h 2523383"/>
                <a:gd name="connsiteX11171" fmla="*/ 303144 w 1939743"/>
                <a:gd name="connsiteY11171" fmla="*/ 2264647 h 2523383"/>
                <a:gd name="connsiteX11172" fmla="*/ 302886 w 1939743"/>
                <a:gd name="connsiteY11172" fmla="*/ 2263176 h 2523383"/>
                <a:gd name="connsiteX11173" fmla="*/ 303512 w 1939743"/>
                <a:gd name="connsiteY11173" fmla="*/ 2261205 h 2523383"/>
                <a:gd name="connsiteX11174" fmla="*/ 303504 w 1939743"/>
                <a:gd name="connsiteY11174" fmla="*/ 2260422 h 2523383"/>
                <a:gd name="connsiteX11175" fmla="*/ 303222 w 1939743"/>
                <a:gd name="connsiteY11175" fmla="*/ 2259507 h 2523383"/>
                <a:gd name="connsiteX11176" fmla="*/ 302714 w 1939743"/>
                <a:gd name="connsiteY11176" fmla="*/ 2258771 h 2523383"/>
                <a:gd name="connsiteX11177" fmla="*/ 301963 w 1939743"/>
                <a:gd name="connsiteY11177" fmla="*/ 2258208 h 2523383"/>
                <a:gd name="connsiteX11178" fmla="*/ 301556 w 1939743"/>
                <a:gd name="connsiteY11178" fmla="*/ 2258505 h 2523383"/>
                <a:gd name="connsiteX11179" fmla="*/ 301485 w 1939743"/>
                <a:gd name="connsiteY11179" fmla="*/ 2259655 h 2523383"/>
                <a:gd name="connsiteX11180" fmla="*/ 301079 w 1939743"/>
                <a:gd name="connsiteY11180" fmla="*/ 2260500 h 2523383"/>
                <a:gd name="connsiteX11181" fmla="*/ 299772 w 1939743"/>
                <a:gd name="connsiteY11181" fmla="*/ 2261142 h 2523383"/>
                <a:gd name="connsiteX11182" fmla="*/ 298708 w 1939743"/>
                <a:gd name="connsiteY11182" fmla="*/ 2260015 h 2523383"/>
                <a:gd name="connsiteX11183" fmla="*/ 298004 w 1939743"/>
                <a:gd name="connsiteY11183" fmla="*/ 2258451 h 2523383"/>
                <a:gd name="connsiteX11184" fmla="*/ 297190 w 1939743"/>
                <a:gd name="connsiteY11184" fmla="*/ 2257340 h 2523383"/>
                <a:gd name="connsiteX11185" fmla="*/ 292629 w 1939743"/>
                <a:gd name="connsiteY11185" fmla="*/ 2257340 h 2523383"/>
                <a:gd name="connsiteX11186" fmla="*/ 290525 w 1939743"/>
                <a:gd name="connsiteY11186" fmla="*/ 2258779 h 2523383"/>
                <a:gd name="connsiteX11187" fmla="*/ 289523 w 1939743"/>
                <a:gd name="connsiteY11187" fmla="*/ 2258897 h 2523383"/>
                <a:gd name="connsiteX11188" fmla="*/ 288475 w 1939743"/>
                <a:gd name="connsiteY11188" fmla="*/ 2258552 h 2523383"/>
                <a:gd name="connsiteX11189" fmla="*/ 288279 w 1939743"/>
                <a:gd name="connsiteY11189" fmla="*/ 2257786 h 2523383"/>
                <a:gd name="connsiteX11190" fmla="*/ 289265 w 1939743"/>
                <a:gd name="connsiteY11190" fmla="*/ 2255689 h 2523383"/>
                <a:gd name="connsiteX11191" fmla="*/ 289023 w 1939743"/>
                <a:gd name="connsiteY11191" fmla="*/ 2252888 h 2523383"/>
                <a:gd name="connsiteX11192" fmla="*/ 288764 w 1939743"/>
                <a:gd name="connsiteY11192" fmla="*/ 2252184 h 2523383"/>
                <a:gd name="connsiteX11193" fmla="*/ 286660 w 1939743"/>
                <a:gd name="connsiteY11193" fmla="*/ 2251754 h 2523383"/>
                <a:gd name="connsiteX11194" fmla="*/ 286308 w 1939743"/>
                <a:gd name="connsiteY11194" fmla="*/ 2251081 h 2523383"/>
                <a:gd name="connsiteX11195" fmla="*/ 287560 w 1939743"/>
                <a:gd name="connsiteY11195" fmla="*/ 2247670 h 2523383"/>
                <a:gd name="connsiteX11196" fmla="*/ 288256 w 1939743"/>
                <a:gd name="connsiteY11196" fmla="*/ 2247021 h 2523383"/>
                <a:gd name="connsiteX11197" fmla="*/ 289187 w 1939743"/>
                <a:gd name="connsiteY11197" fmla="*/ 2246778 h 2523383"/>
                <a:gd name="connsiteX11198" fmla="*/ 293365 w 1939743"/>
                <a:gd name="connsiteY11198" fmla="*/ 2246496 h 2523383"/>
                <a:gd name="connsiteX11199" fmla="*/ 294757 w 1939743"/>
                <a:gd name="connsiteY11199" fmla="*/ 2246989 h 2523383"/>
                <a:gd name="connsiteX11200" fmla="*/ 296768 w 1939743"/>
                <a:gd name="connsiteY11200" fmla="*/ 2249063 h 2523383"/>
                <a:gd name="connsiteX11201" fmla="*/ 296705 w 1939743"/>
                <a:gd name="connsiteY11201" fmla="*/ 2248280 h 2523383"/>
                <a:gd name="connsiteX11202" fmla="*/ 295946 w 1939743"/>
                <a:gd name="connsiteY11202" fmla="*/ 2245925 h 2523383"/>
                <a:gd name="connsiteX11203" fmla="*/ 295837 w 1939743"/>
                <a:gd name="connsiteY11203" fmla="*/ 2244509 h 2523383"/>
                <a:gd name="connsiteX11204" fmla="*/ 297222 w 1939743"/>
                <a:gd name="connsiteY11204" fmla="*/ 2242913 h 2523383"/>
                <a:gd name="connsiteX11205" fmla="*/ 295899 w 1939743"/>
                <a:gd name="connsiteY11205" fmla="*/ 2242444 h 2523383"/>
                <a:gd name="connsiteX11206" fmla="*/ 290955 w 1939743"/>
                <a:gd name="connsiteY11206" fmla="*/ 2242076 h 2523383"/>
                <a:gd name="connsiteX11207" fmla="*/ 290994 w 1939743"/>
                <a:gd name="connsiteY11207" fmla="*/ 2243093 h 2523383"/>
                <a:gd name="connsiteX11208" fmla="*/ 291401 w 1939743"/>
                <a:gd name="connsiteY11208" fmla="*/ 2244548 h 2523383"/>
                <a:gd name="connsiteX11209" fmla="*/ 288467 w 1939743"/>
                <a:gd name="connsiteY11209" fmla="*/ 2245816 h 2523383"/>
                <a:gd name="connsiteX11210" fmla="*/ 286292 w 1939743"/>
                <a:gd name="connsiteY11210" fmla="*/ 2246027 h 2523383"/>
                <a:gd name="connsiteX11211" fmla="*/ 284211 w 1939743"/>
                <a:gd name="connsiteY11211" fmla="*/ 2245831 h 2523383"/>
                <a:gd name="connsiteX11212" fmla="*/ 282514 w 1939743"/>
                <a:gd name="connsiteY11212" fmla="*/ 2245073 h 2523383"/>
                <a:gd name="connsiteX11213" fmla="*/ 279619 w 1939743"/>
                <a:gd name="connsiteY11213" fmla="*/ 2242014 h 2523383"/>
                <a:gd name="connsiteX11214" fmla="*/ 277812 w 1939743"/>
                <a:gd name="connsiteY11214" fmla="*/ 2238994 h 2523383"/>
                <a:gd name="connsiteX11215" fmla="*/ 277898 w 1939743"/>
                <a:gd name="connsiteY11215" fmla="*/ 2237351 h 2523383"/>
                <a:gd name="connsiteX11216" fmla="*/ 278891 w 1939743"/>
                <a:gd name="connsiteY11216" fmla="*/ 2235622 h 2523383"/>
                <a:gd name="connsiteX11217" fmla="*/ 280190 w 1939743"/>
                <a:gd name="connsiteY11217" fmla="*/ 2234448 h 2523383"/>
                <a:gd name="connsiteX11218" fmla="*/ 283272 w 1939743"/>
                <a:gd name="connsiteY11218" fmla="*/ 2233424 h 2523383"/>
                <a:gd name="connsiteX11219" fmla="*/ 287294 w 1939743"/>
                <a:gd name="connsiteY11219" fmla="*/ 2233330 h 2523383"/>
                <a:gd name="connsiteX11220" fmla="*/ 291792 w 1939743"/>
                <a:gd name="connsiteY11220" fmla="*/ 2234707 h 2523383"/>
                <a:gd name="connsiteX11221" fmla="*/ 303089 w 1939743"/>
                <a:gd name="connsiteY11221" fmla="*/ 2240973 h 2523383"/>
                <a:gd name="connsiteX11222" fmla="*/ 1876507 w 1939743"/>
                <a:gd name="connsiteY11222" fmla="*/ 2238235 h 2523383"/>
                <a:gd name="connsiteX11223" fmla="*/ 1875772 w 1939743"/>
                <a:gd name="connsiteY11223" fmla="*/ 2238618 h 2523383"/>
                <a:gd name="connsiteX11224" fmla="*/ 1875091 w 1939743"/>
                <a:gd name="connsiteY11224" fmla="*/ 2238610 h 2523383"/>
                <a:gd name="connsiteX11225" fmla="*/ 1874465 w 1939743"/>
                <a:gd name="connsiteY11225" fmla="*/ 2238204 h 2523383"/>
                <a:gd name="connsiteX11226" fmla="*/ 1874363 w 1939743"/>
                <a:gd name="connsiteY11226" fmla="*/ 2237539 h 2523383"/>
                <a:gd name="connsiteX11227" fmla="*/ 1875005 w 1939743"/>
                <a:gd name="connsiteY11227" fmla="*/ 2236130 h 2523383"/>
                <a:gd name="connsiteX11228" fmla="*/ 1876702 w 1939743"/>
                <a:gd name="connsiteY11228" fmla="*/ 2235419 h 2523383"/>
                <a:gd name="connsiteX11229" fmla="*/ 1877978 w 1939743"/>
                <a:gd name="connsiteY11229" fmla="*/ 2235583 h 2523383"/>
                <a:gd name="connsiteX11230" fmla="*/ 1877900 w 1939743"/>
                <a:gd name="connsiteY11230" fmla="*/ 2236295 h 2523383"/>
                <a:gd name="connsiteX11231" fmla="*/ 1877219 w 1939743"/>
                <a:gd name="connsiteY11231" fmla="*/ 2237460 h 2523383"/>
                <a:gd name="connsiteX11232" fmla="*/ 1876507 w 1939743"/>
                <a:gd name="connsiteY11232" fmla="*/ 2238235 h 2523383"/>
                <a:gd name="connsiteX11233" fmla="*/ 347292 w 1939743"/>
                <a:gd name="connsiteY11233" fmla="*/ 2259624 h 2523383"/>
                <a:gd name="connsiteX11234" fmla="*/ 347049 w 1939743"/>
                <a:gd name="connsiteY11234" fmla="*/ 2261424 h 2523383"/>
                <a:gd name="connsiteX11235" fmla="*/ 345633 w 1939743"/>
                <a:gd name="connsiteY11235" fmla="*/ 2258498 h 2523383"/>
                <a:gd name="connsiteX11236" fmla="*/ 343466 w 1939743"/>
                <a:gd name="connsiteY11236" fmla="*/ 2252286 h 2523383"/>
                <a:gd name="connsiteX11237" fmla="*/ 343755 w 1939743"/>
                <a:gd name="connsiteY11237" fmla="*/ 2250831 h 2523383"/>
                <a:gd name="connsiteX11238" fmla="*/ 344725 w 1939743"/>
                <a:gd name="connsiteY11238" fmla="*/ 2248765 h 2523383"/>
                <a:gd name="connsiteX11239" fmla="*/ 345610 w 1939743"/>
                <a:gd name="connsiteY11239" fmla="*/ 2248640 h 2523383"/>
                <a:gd name="connsiteX11240" fmla="*/ 347033 w 1939743"/>
                <a:gd name="connsiteY11240" fmla="*/ 2249602 h 2523383"/>
                <a:gd name="connsiteX11241" fmla="*/ 348277 w 1939743"/>
                <a:gd name="connsiteY11241" fmla="*/ 2251324 h 2523383"/>
                <a:gd name="connsiteX11242" fmla="*/ 348567 w 1939743"/>
                <a:gd name="connsiteY11242" fmla="*/ 2251988 h 2523383"/>
                <a:gd name="connsiteX11243" fmla="*/ 349334 w 1939743"/>
                <a:gd name="connsiteY11243" fmla="*/ 2253788 h 2523383"/>
                <a:gd name="connsiteX11244" fmla="*/ 349717 w 1939743"/>
                <a:gd name="connsiteY11244" fmla="*/ 2255407 h 2523383"/>
                <a:gd name="connsiteX11245" fmla="*/ 348856 w 1939743"/>
                <a:gd name="connsiteY11245" fmla="*/ 2257363 h 2523383"/>
                <a:gd name="connsiteX11246" fmla="*/ 347292 w 1939743"/>
                <a:gd name="connsiteY11246" fmla="*/ 2259624 h 2523383"/>
                <a:gd name="connsiteX11247" fmla="*/ 351821 w 1939743"/>
                <a:gd name="connsiteY11247" fmla="*/ 2261932 h 2523383"/>
                <a:gd name="connsiteX11248" fmla="*/ 351297 w 1939743"/>
                <a:gd name="connsiteY11248" fmla="*/ 2262229 h 2523383"/>
                <a:gd name="connsiteX11249" fmla="*/ 350765 w 1939743"/>
                <a:gd name="connsiteY11249" fmla="*/ 2258365 h 2523383"/>
                <a:gd name="connsiteX11250" fmla="*/ 351430 w 1939743"/>
                <a:gd name="connsiteY11250" fmla="*/ 2256964 h 2523383"/>
                <a:gd name="connsiteX11251" fmla="*/ 351618 w 1939743"/>
                <a:gd name="connsiteY11251" fmla="*/ 2256260 h 2523383"/>
                <a:gd name="connsiteX11252" fmla="*/ 351532 w 1939743"/>
                <a:gd name="connsiteY11252" fmla="*/ 2255532 h 2523383"/>
                <a:gd name="connsiteX11253" fmla="*/ 352690 w 1939743"/>
                <a:gd name="connsiteY11253" fmla="*/ 2257285 h 2523383"/>
                <a:gd name="connsiteX11254" fmla="*/ 353159 w 1939743"/>
                <a:gd name="connsiteY11254" fmla="*/ 2258459 h 2523383"/>
                <a:gd name="connsiteX11255" fmla="*/ 353355 w 1939743"/>
                <a:gd name="connsiteY11255" fmla="*/ 2260086 h 2523383"/>
                <a:gd name="connsiteX11256" fmla="*/ 353331 w 1939743"/>
                <a:gd name="connsiteY11256" fmla="*/ 2260516 h 2523383"/>
                <a:gd name="connsiteX11257" fmla="*/ 351821 w 1939743"/>
                <a:gd name="connsiteY11257" fmla="*/ 2261932 h 2523383"/>
                <a:gd name="connsiteX11258" fmla="*/ 1738947 w 1939743"/>
                <a:gd name="connsiteY11258" fmla="*/ 2293515 h 2523383"/>
                <a:gd name="connsiteX11259" fmla="*/ 1729763 w 1939743"/>
                <a:gd name="connsiteY11259" fmla="*/ 2294008 h 2523383"/>
                <a:gd name="connsiteX11260" fmla="*/ 1722448 w 1939743"/>
                <a:gd name="connsiteY11260" fmla="*/ 2291943 h 2523383"/>
                <a:gd name="connsiteX11261" fmla="*/ 1717026 w 1939743"/>
                <a:gd name="connsiteY11261" fmla="*/ 2290949 h 2523383"/>
                <a:gd name="connsiteX11262" fmla="*/ 1711714 w 1939743"/>
                <a:gd name="connsiteY11262" fmla="*/ 2289134 h 2523383"/>
                <a:gd name="connsiteX11263" fmla="*/ 1700198 w 1939743"/>
                <a:gd name="connsiteY11263" fmla="*/ 2283275 h 2523383"/>
                <a:gd name="connsiteX11264" fmla="*/ 1698884 w 1939743"/>
                <a:gd name="connsiteY11264" fmla="*/ 2281240 h 2523383"/>
                <a:gd name="connsiteX11265" fmla="*/ 1697781 w 1939743"/>
                <a:gd name="connsiteY11265" fmla="*/ 2278729 h 2523383"/>
                <a:gd name="connsiteX11266" fmla="*/ 1695574 w 1939743"/>
                <a:gd name="connsiteY11266" fmla="*/ 2276445 h 2523383"/>
                <a:gd name="connsiteX11267" fmla="*/ 1693196 w 1939743"/>
                <a:gd name="connsiteY11267" fmla="*/ 2274559 h 2523383"/>
                <a:gd name="connsiteX11268" fmla="*/ 1681007 w 1939743"/>
                <a:gd name="connsiteY11268" fmla="*/ 2268801 h 2523383"/>
                <a:gd name="connsiteX11269" fmla="*/ 1680014 w 1939743"/>
                <a:gd name="connsiteY11269" fmla="*/ 2266790 h 2523383"/>
                <a:gd name="connsiteX11270" fmla="*/ 1682478 w 1939743"/>
                <a:gd name="connsiteY11270" fmla="*/ 2265468 h 2523383"/>
                <a:gd name="connsiteX11271" fmla="*/ 1685318 w 1939743"/>
                <a:gd name="connsiteY11271" fmla="*/ 2264834 h 2523383"/>
                <a:gd name="connsiteX11272" fmla="*/ 1687782 w 1939743"/>
                <a:gd name="connsiteY11272" fmla="*/ 2264929 h 2523383"/>
                <a:gd name="connsiteX11273" fmla="*/ 1695934 w 1939743"/>
                <a:gd name="connsiteY11273" fmla="*/ 2267190 h 2523383"/>
                <a:gd name="connsiteX11274" fmla="*/ 1706214 w 1939743"/>
                <a:gd name="connsiteY11274" fmla="*/ 2269169 h 2523383"/>
                <a:gd name="connsiteX11275" fmla="*/ 1710674 w 1939743"/>
                <a:gd name="connsiteY11275" fmla="*/ 2270663 h 2523383"/>
                <a:gd name="connsiteX11276" fmla="*/ 1715728 w 1939743"/>
                <a:gd name="connsiteY11276" fmla="*/ 2272940 h 2523383"/>
                <a:gd name="connsiteX11277" fmla="*/ 1720664 w 1939743"/>
                <a:gd name="connsiteY11277" fmla="*/ 2275701 h 2523383"/>
                <a:gd name="connsiteX11278" fmla="*/ 1731656 w 1939743"/>
                <a:gd name="connsiteY11278" fmla="*/ 2283016 h 2523383"/>
                <a:gd name="connsiteX11279" fmla="*/ 1733628 w 1939743"/>
                <a:gd name="connsiteY11279" fmla="*/ 2283595 h 2523383"/>
                <a:gd name="connsiteX11280" fmla="*/ 1738588 w 1939743"/>
                <a:gd name="connsiteY11280" fmla="*/ 2287170 h 2523383"/>
                <a:gd name="connsiteX11281" fmla="*/ 1740379 w 1939743"/>
                <a:gd name="connsiteY11281" fmla="*/ 2289846 h 2523383"/>
                <a:gd name="connsiteX11282" fmla="*/ 1741248 w 1939743"/>
                <a:gd name="connsiteY11282" fmla="*/ 2292013 h 2523383"/>
                <a:gd name="connsiteX11283" fmla="*/ 1740160 w 1939743"/>
                <a:gd name="connsiteY11283" fmla="*/ 2293124 h 2523383"/>
                <a:gd name="connsiteX11284" fmla="*/ 1738947 w 1939743"/>
                <a:gd name="connsiteY11284" fmla="*/ 2293515 h 2523383"/>
                <a:gd name="connsiteX11285" fmla="*/ 315302 w 1939743"/>
                <a:gd name="connsiteY11285" fmla="*/ 2276312 h 2523383"/>
                <a:gd name="connsiteX11286" fmla="*/ 314441 w 1939743"/>
                <a:gd name="connsiteY11286" fmla="*/ 2276468 h 2523383"/>
                <a:gd name="connsiteX11287" fmla="*/ 313056 w 1939743"/>
                <a:gd name="connsiteY11287" fmla="*/ 2276061 h 2523383"/>
                <a:gd name="connsiteX11288" fmla="*/ 311499 w 1939743"/>
                <a:gd name="connsiteY11288" fmla="*/ 2275091 h 2523383"/>
                <a:gd name="connsiteX11289" fmla="*/ 308769 w 1939743"/>
                <a:gd name="connsiteY11289" fmla="*/ 2272509 h 2523383"/>
                <a:gd name="connsiteX11290" fmla="*/ 308487 w 1939743"/>
                <a:gd name="connsiteY11290" fmla="*/ 2271923 h 2523383"/>
                <a:gd name="connsiteX11291" fmla="*/ 308730 w 1939743"/>
                <a:gd name="connsiteY11291" fmla="*/ 2271422 h 2523383"/>
                <a:gd name="connsiteX11292" fmla="*/ 309504 w 1939743"/>
                <a:gd name="connsiteY11292" fmla="*/ 2271007 h 2523383"/>
                <a:gd name="connsiteX11293" fmla="*/ 309677 w 1939743"/>
                <a:gd name="connsiteY11293" fmla="*/ 2270327 h 2523383"/>
                <a:gd name="connsiteX11294" fmla="*/ 309043 w 1939743"/>
                <a:gd name="connsiteY11294" fmla="*/ 2268465 h 2523383"/>
                <a:gd name="connsiteX11295" fmla="*/ 311233 w 1939743"/>
                <a:gd name="connsiteY11295" fmla="*/ 2267291 h 2523383"/>
                <a:gd name="connsiteX11296" fmla="*/ 313166 w 1939743"/>
                <a:gd name="connsiteY11296" fmla="*/ 2268269 h 2523383"/>
                <a:gd name="connsiteX11297" fmla="*/ 314042 w 1939743"/>
                <a:gd name="connsiteY11297" fmla="*/ 2269466 h 2523383"/>
                <a:gd name="connsiteX11298" fmla="*/ 315098 w 1939743"/>
                <a:gd name="connsiteY11298" fmla="*/ 2271586 h 2523383"/>
                <a:gd name="connsiteX11299" fmla="*/ 315575 w 1939743"/>
                <a:gd name="connsiteY11299" fmla="*/ 2273980 h 2523383"/>
                <a:gd name="connsiteX11300" fmla="*/ 315622 w 1939743"/>
                <a:gd name="connsiteY11300" fmla="*/ 2275615 h 2523383"/>
                <a:gd name="connsiteX11301" fmla="*/ 315302 w 1939743"/>
                <a:gd name="connsiteY11301" fmla="*/ 2276312 h 2523383"/>
                <a:gd name="connsiteX11302" fmla="*/ 369917 w 1939743"/>
                <a:gd name="connsiteY11302" fmla="*/ 2278831 h 2523383"/>
                <a:gd name="connsiteX11303" fmla="*/ 370222 w 1939743"/>
                <a:gd name="connsiteY11303" fmla="*/ 2279535 h 2523383"/>
                <a:gd name="connsiteX11304" fmla="*/ 365332 w 1939743"/>
                <a:gd name="connsiteY11304" fmla="*/ 2276906 h 2523383"/>
                <a:gd name="connsiteX11305" fmla="*/ 363251 w 1939743"/>
                <a:gd name="connsiteY11305" fmla="*/ 2275349 h 2523383"/>
                <a:gd name="connsiteX11306" fmla="*/ 362438 w 1939743"/>
                <a:gd name="connsiteY11306" fmla="*/ 2274223 h 2523383"/>
                <a:gd name="connsiteX11307" fmla="*/ 361914 w 1939743"/>
                <a:gd name="connsiteY11307" fmla="*/ 2273581 h 2523383"/>
                <a:gd name="connsiteX11308" fmla="*/ 359434 w 1939743"/>
                <a:gd name="connsiteY11308" fmla="*/ 2271907 h 2523383"/>
                <a:gd name="connsiteX11309" fmla="*/ 359019 w 1939743"/>
                <a:gd name="connsiteY11309" fmla="*/ 2271140 h 2523383"/>
                <a:gd name="connsiteX11310" fmla="*/ 359606 w 1939743"/>
                <a:gd name="connsiteY11310" fmla="*/ 2270569 h 2523383"/>
                <a:gd name="connsiteX11311" fmla="*/ 361280 w 1939743"/>
                <a:gd name="connsiteY11311" fmla="*/ 2270929 h 2523383"/>
                <a:gd name="connsiteX11312" fmla="*/ 364042 w 1939743"/>
                <a:gd name="connsiteY11312" fmla="*/ 2272189 h 2523383"/>
                <a:gd name="connsiteX11313" fmla="*/ 366506 w 1939743"/>
                <a:gd name="connsiteY11313" fmla="*/ 2274238 h 2523383"/>
                <a:gd name="connsiteX11314" fmla="*/ 369917 w 1939743"/>
                <a:gd name="connsiteY11314" fmla="*/ 2278831 h 2523383"/>
                <a:gd name="connsiteX11315" fmla="*/ 1908176 w 1939743"/>
                <a:gd name="connsiteY11315" fmla="*/ 2271617 h 2523383"/>
                <a:gd name="connsiteX11316" fmla="*/ 1909796 w 1939743"/>
                <a:gd name="connsiteY11316" fmla="*/ 2273816 h 2523383"/>
                <a:gd name="connsiteX11317" fmla="*/ 1910656 w 1939743"/>
                <a:gd name="connsiteY11317" fmla="*/ 2274411 h 2523383"/>
                <a:gd name="connsiteX11318" fmla="*/ 1905000 w 1939743"/>
                <a:gd name="connsiteY11318" fmla="*/ 2276789 h 2523383"/>
                <a:gd name="connsiteX11319" fmla="*/ 1904319 w 1939743"/>
                <a:gd name="connsiteY11319" fmla="*/ 2276945 h 2523383"/>
                <a:gd name="connsiteX11320" fmla="*/ 1903951 w 1939743"/>
                <a:gd name="connsiteY11320" fmla="*/ 2276664 h 2523383"/>
                <a:gd name="connsiteX11321" fmla="*/ 1903897 w 1939743"/>
                <a:gd name="connsiteY11321" fmla="*/ 2274450 h 2523383"/>
                <a:gd name="connsiteX11322" fmla="*/ 1904139 w 1939743"/>
                <a:gd name="connsiteY11322" fmla="*/ 2272736 h 2523383"/>
                <a:gd name="connsiteX11323" fmla="*/ 1904546 w 1939743"/>
                <a:gd name="connsiteY11323" fmla="*/ 2272478 h 2523383"/>
                <a:gd name="connsiteX11324" fmla="*/ 1905853 w 1939743"/>
                <a:gd name="connsiteY11324" fmla="*/ 2273511 h 2523383"/>
                <a:gd name="connsiteX11325" fmla="*/ 1907206 w 1939743"/>
                <a:gd name="connsiteY11325" fmla="*/ 2271391 h 2523383"/>
                <a:gd name="connsiteX11326" fmla="*/ 1908176 w 1939743"/>
                <a:gd name="connsiteY11326" fmla="*/ 2271617 h 2523383"/>
                <a:gd name="connsiteX11327" fmla="*/ 1898060 w 1939743"/>
                <a:gd name="connsiteY11327" fmla="*/ 2276883 h 2523383"/>
                <a:gd name="connsiteX11328" fmla="*/ 1894673 w 1939743"/>
                <a:gd name="connsiteY11328" fmla="*/ 2278846 h 2523383"/>
                <a:gd name="connsiteX11329" fmla="*/ 1893898 w 1939743"/>
                <a:gd name="connsiteY11329" fmla="*/ 2279621 h 2523383"/>
                <a:gd name="connsiteX11330" fmla="*/ 1892960 w 1939743"/>
                <a:gd name="connsiteY11330" fmla="*/ 2280012 h 2523383"/>
                <a:gd name="connsiteX11331" fmla="*/ 1892255 w 1939743"/>
                <a:gd name="connsiteY11331" fmla="*/ 2279394 h 2523383"/>
                <a:gd name="connsiteX11332" fmla="*/ 1891270 w 1939743"/>
                <a:gd name="connsiteY11332" fmla="*/ 2277313 h 2523383"/>
                <a:gd name="connsiteX11333" fmla="*/ 1891450 w 1939743"/>
                <a:gd name="connsiteY11333" fmla="*/ 2276625 h 2523383"/>
                <a:gd name="connsiteX11334" fmla="*/ 1892381 w 1939743"/>
                <a:gd name="connsiteY11334" fmla="*/ 2276531 h 2523383"/>
                <a:gd name="connsiteX11335" fmla="*/ 1892913 w 1939743"/>
                <a:gd name="connsiteY11335" fmla="*/ 2276805 h 2523383"/>
                <a:gd name="connsiteX11336" fmla="*/ 1893046 w 1939743"/>
                <a:gd name="connsiteY11336" fmla="*/ 2277454 h 2523383"/>
                <a:gd name="connsiteX11337" fmla="*/ 1893453 w 1939743"/>
                <a:gd name="connsiteY11337" fmla="*/ 2277783 h 2523383"/>
                <a:gd name="connsiteX11338" fmla="*/ 1894133 w 1939743"/>
                <a:gd name="connsiteY11338" fmla="*/ 2277790 h 2523383"/>
                <a:gd name="connsiteX11339" fmla="*/ 1896644 w 1939743"/>
                <a:gd name="connsiteY11339" fmla="*/ 2275764 h 2523383"/>
                <a:gd name="connsiteX11340" fmla="*/ 1897951 w 1939743"/>
                <a:gd name="connsiteY11340" fmla="*/ 2275443 h 2523383"/>
                <a:gd name="connsiteX11341" fmla="*/ 1898420 w 1939743"/>
                <a:gd name="connsiteY11341" fmla="*/ 2275834 h 2523383"/>
                <a:gd name="connsiteX11342" fmla="*/ 1898060 w 1939743"/>
                <a:gd name="connsiteY11342" fmla="*/ 2276883 h 2523383"/>
                <a:gd name="connsiteX11343" fmla="*/ 327357 w 1939743"/>
                <a:gd name="connsiteY11343" fmla="*/ 2284792 h 2523383"/>
                <a:gd name="connsiteX11344" fmla="*/ 327976 w 1939743"/>
                <a:gd name="connsiteY11344" fmla="*/ 2287828 h 2523383"/>
                <a:gd name="connsiteX11345" fmla="*/ 325284 w 1939743"/>
                <a:gd name="connsiteY11345" fmla="*/ 2287343 h 2523383"/>
                <a:gd name="connsiteX11346" fmla="*/ 324338 w 1939743"/>
                <a:gd name="connsiteY11346" fmla="*/ 2286756 h 2523383"/>
                <a:gd name="connsiteX11347" fmla="*/ 324299 w 1939743"/>
                <a:gd name="connsiteY11347" fmla="*/ 2285293 h 2523383"/>
                <a:gd name="connsiteX11348" fmla="*/ 324799 w 1939743"/>
                <a:gd name="connsiteY11348" fmla="*/ 2283924 h 2523383"/>
                <a:gd name="connsiteX11349" fmla="*/ 326849 w 1939743"/>
                <a:gd name="connsiteY11349" fmla="*/ 2284417 h 2523383"/>
                <a:gd name="connsiteX11350" fmla="*/ 327357 w 1939743"/>
                <a:gd name="connsiteY11350" fmla="*/ 2284792 h 2523383"/>
                <a:gd name="connsiteX11351" fmla="*/ 1622058 w 1939743"/>
                <a:gd name="connsiteY11351" fmla="*/ 2419864 h 2523383"/>
                <a:gd name="connsiteX11352" fmla="*/ 1621048 w 1939743"/>
                <a:gd name="connsiteY11352" fmla="*/ 2419473 h 2523383"/>
                <a:gd name="connsiteX11353" fmla="*/ 1620117 w 1939743"/>
                <a:gd name="connsiteY11353" fmla="*/ 2419144 h 2523383"/>
                <a:gd name="connsiteX11354" fmla="*/ 1619319 w 1939743"/>
                <a:gd name="connsiteY11354" fmla="*/ 2418886 h 2523383"/>
                <a:gd name="connsiteX11355" fmla="*/ 1618858 w 1939743"/>
                <a:gd name="connsiteY11355" fmla="*/ 2419324 h 2523383"/>
                <a:gd name="connsiteX11356" fmla="*/ 1618420 w 1939743"/>
                <a:gd name="connsiteY11356" fmla="*/ 2419911 h 2523383"/>
                <a:gd name="connsiteX11357" fmla="*/ 1617880 w 1939743"/>
                <a:gd name="connsiteY11357" fmla="*/ 2420349 h 2523383"/>
                <a:gd name="connsiteX11358" fmla="*/ 1616745 w 1939743"/>
                <a:gd name="connsiteY11358" fmla="*/ 2419731 h 2523383"/>
                <a:gd name="connsiteX11359" fmla="*/ 1616026 w 1939743"/>
                <a:gd name="connsiteY11359" fmla="*/ 2418604 h 2523383"/>
                <a:gd name="connsiteX11360" fmla="*/ 1614868 w 1939743"/>
                <a:gd name="connsiteY11360" fmla="*/ 2417439 h 2523383"/>
                <a:gd name="connsiteX11361" fmla="*/ 1614430 w 1939743"/>
                <a:gd name="connsiteY11361" fmla="*/ 2416562 h 2523383"/>
                <a:gd name="connsiteX11362" fmla="*/ 1614657 w 1939743"/>
                <a:gd name="connsiteY11362" fmla="*/ 2415545 h 2523383"/>
                <a:gd name="connsiteX11363" fmla="*/ 1615173 w 1939743"/>
                <a:gd name="connsiteY11363" fmla="*/ 2414559 h 2523383"/>
                <a:gd name="connsiteX11364" fmla="*/ 1615408 w 1939743"/>
                <a:gd name="connsiteY11364" fmla="*/ 2413386 h 2523383"/>
                <a:gd name="connsiteX11365" fmla="*/ 1614844 w 1939743"/>
                <a:gd name="connsiteY11365" fmla="*/ 2412040 h 2523383"/>
                <a:gd name="connsiteX11366" fmla="*/ 1614328 w 1939743"/>
                <a:gd name="connsiteY11366" fmla="*/ 2411274 h 2523383"/>
                <a:gd name="connsiteX11367" fmla="*/ 1613968 w 1939743"/>
                <a:gd name="connsiteY11367" fmla="*/ 2410397 h 2523383"/>
                <a:gd name="connsiteX11368" fmla="*/ 1614101 w 1939743"/>
                <a:gd name="connsiteY11368" fmla="*/ 2409553 h 2523383"/>
                <a:gd name="connsiteX11369" fmla="*/ 1614821 w 1939743"/>
                <a:gd name="connsiteY11369" fmla="*/ 2409154 h 2523383"/>
                <a:gd name="connsiteX11370" fmla="*/ 1615486 w 1939743"/>
                <a:gd name="connsiteY11370" fmla="*/ 2408637 h 2523383"/>
                <a:gd name="connsiteX11371" fmla="*/ 1615721 w 1939743"/>
                <a:gd name="connsiteY11371" fmla="*/ 2407534 h 2523383"/>
                <a:gd name="connsiteX11372" fmla="*/ 1615306 w 1939743"/>
                <a:gd name="connsiteY11372" fmla="*/ 2406361 h 2523383"/>
                <a:gd name="connsiteX11373" fmla="*/ 1614125 w 1939743"/>
                <a:gd name="connsiteY11373" fmla="*/ 2405883 h 2523383"/>
                <a:gd name="connsiteX11374" fmla="*/ 1613147 w 1939743"/>
                <a:gd name="connsiteY11374" fmla="*/ 2406063 h 2523383"/>
                <a:gd name="connsiteX11375" fmla="*/ 1611731 w 1939743"/>
                <a:gd name="connsiteY11375" fmla="*/ 2405805 h 2523383"/>
                <a:gd name="connsiteX11376" fmla="*/ 1610362 w 1939743"/>
                <a:gd name="connsiteY11376" fmla="*/ 2405070 h 2523383"/>
                <a:gd name="connsiteX11377" fmla="*/ 1609462 w 1939743"/>
                <a:gd name="connsiteY11377" fmla="*/ 2404225 h 2523383"/>
                <a:gd name="connsiteX11378" fmla="*/ 1608766 w 1939743"/>
                <a:gd name="connsiteY11378" fmla="*/ 2403748 h 2523383"/>
                <a:gd name="connsiteX11379" fmla="*/ 1608226 w 1939743"/>
                <a:gd name="connsiteY11379" fmla="*/ 2403748 h 2523383"/>
                <a:gd name="connsiteX11380" fmla="*/ 1607584 w 1939743"/>
                <a:gd name="connsiteY11380" fmla="*/ 2403270 h 2523383"/>
                <a:gd name="connsiteX11381" fmla="*/ 1607201 w 1939743"/>
                <a:gd name="connsiteY11381" fmla="*/ 2402457 h 2523383"/>
                <a:gd name="connsiteX11382" fmla="*/ 1607248 w 1939743"/>
                <a:gd name="connsiteY11382" fmla="*/ 2401135 h 2523383"/>
                <a:gd name="connsiteX11383" fmla="*/ 1607428 w 1939743"/>
                <a:gd name="connsiteY11383" fmla="*/ 2400321 h 2523383"/>
                <a:gd name="connsiteX11384" fmla="*/ 1607788 w 1939743"/>
                <a:gd name="connsiteY11384" fmla="*/ 2399624 h 2523383"/>
                <a:gd name="connsiteX11385" fmla="*/ 1607811 w 1939743"/>
                <a:gd name="connsiteY11385" fmla="*/ 2398850 h 2523383"/>
                <a:gd name="connsiteX11386" fmla="*/ 1607655 w 1939743"/>
                <a:gd name="connsiteY11386" fmla="*/ 2398295 h 2523383"/>
                <a:gd name="connsiteX11387" fmla="*/ 1607631 w 1939743"/>
                <a:gd name="connsiteY11387" fmla="*/ 2397849 h 2523383"/>
                <a:gd name="connsiteX11388" fmla="*/ 1607733 w 1939743"/>
                <a:gd name="connsiteY11388" fmla="*/ 2397293 h 2523383"/>
                <a:gd name="connsiteX11389" fmla="*/ 1607968 w 1939743"/>
                <a:gd name="connsiteY11389" fmla="*/ 2396190 h 2523383"/>
                <a:gd name="connsiteX11390" fmla="*/ 1607584 w 1939743"/>
                <a:gd name="connsiteY11390" fmla="*/ 2395376 h 2523383"/>
                <a:gd name="connsiteX11391" fmla="*/ 1607545 w 1939743"/>
                <a:gd name="connsiteY11391" fmla="*/ 2392560 h 2523383"/>
                <a:gd name="connsiteX11392" fmla="*/ 1607475 w 1939743"/>
                <a:gd name="connsiteY11392" fmla="*/ 2387279 h 2523383"/>
                <a:gd name="connsiteX11393" fmla="*/ 1607420 w 1939743"/>
                <a:gd name="connsiteY11393" fmla="*/ 2383227 h 2523383"/>
                <a:gd name="connsiteX11394" fmla="*/ 1607350 w 1939743"/>
                <a:gd name="connsiteY11394" fmla="*/ 2378110 h 2523383"/>
                <a:gd name="connsiteX11395" fmla="*/ 1607310 w 1939743"/>
                <a:gd name="connsiteY11395" fmla="*/ 2374378 h 2523383"/>
                <a:gd name="connsiteX11396" fmla="*/ 1607256 w 1939743"/>
                <a:gd name="connsiteY11396" fmla="*/ 2369137 h 2523383"/>
                <a:gd name="connsiteX11397" fmla="*/ 1607201 w 1939743"/>
                <a:gd name="connsiteY11397" fmla="*/ 2364145 h 2523383"/>
                <a:gd name="connsiteX11398" fmla="*/ 1607115 w 1939743"/>
                <a:gd name="connsiteY11398" fmla="*/ 2359420 h 2523383"/>
                <a:gd name="connsiteX11399" fmla="*/ 1604306 w 1939743"/>
                <a:gd name="connsiteY11399" fmla="*/ 2356690 h 2523383"/>
                <a:gd name="connsiteX11400" fmla="*/ 1600747 w 1939743"/>
                <a:gd name="connsiteY11400" fmla="*/ 2353232 h 2523383"/>
                <a:gd name="connsiteX11401" fmla="*/ 1597695 w 1939743"/>
                <a:gd name="connsiteY11401" fmla="*/ 2350939 h 2523383"/>
                <a:gd name="connsiteX11402" fmla="*/ 1596045 w 1939743"/>
                <a:gd name="connsiteY11402" fmla="*/ 2350665 h 2523383"/>
                <a:gd name="connsiteX11403" fmla="*/ 1595012 w 1939743"/>
                <a:gd name="connsiteY11403" fmla="*/ 2350986 h 2523383"/>
                <a:gd name="connsiteX11404" fmla="*/ 1594597 w 1939743"/>
                <a:gd name="connsiteY11404" fmla="*/ 2351902 h 2523383"/>
                <a:gd name="connsiteX11405" fmla="*/ 1592321 w 1939743"/>
                <a:gd name="connsiteY11405" fmla="*/ 2352880 h 2523383"/>
                <a:gd name="connsiteX11406" fmla="*/ 1588190 w 1939743"/>
                <a:gd name="connsiteY11406" fmla="*/ 2353928 h 2523383"/>
                <a:gd name="connsiteX11407" fmla="*/ 1584669 w 1939743"/>
                <a:gd name="connsiteY11407" fmla="*/ 2355547 h 2523383"/>
                <a:gd name="connsiteX11408" fmla="*/ 1583379 w 1939743"/>
                <a:gd name="connsiteY11408" fmla="*/ 2355563 h 2523383"/>
                <a:gd name="connsiteX11409" fmla="*/ 1582283 w 1939743"/>
                <a:gd name="connsiteY11409" fmla="*/ 2355289 h 2523383"/>
                <a:gd name="connsiteX11410" fmla="*/ 1580836 w 1939743"/>
                <a:gd name="connsiteY11410" fmla="*/ 2354475 h 2523383"/>
                <a:gd name="connsiteX11411" fmla="*/ 1579835 w 1939743"/>
                <a:gd name="connsiteY11411" fmla="*/ 2353279 h 2523383"/>
                <a:gd name="connsiteX11412" fmla="*/ 1579490 w 1939743"/>
                <a:gd name="connsiteY11412" fmla="*/ 2351197 h 2523383"/>
                <a:gd name="connsiteX11413" fmla="*/ 1579803 w 1939743"/>
                <a:gd name="connsiteY11413" fmla="*/ 2348334 h 2523383"/>
                <a:gd name="connsiteX11414" fmla="*/ 1577691 w 1939743"/>
                <a:gd name="connsiteY11414" fmla="*/ 2347747 h 2523383"/>
                <a:gd name="connsiteX11415" fmla="*/ 1575571 w 1939743"/>
                <a:gd name="connsiteY11415" fmla="*/ 2347153 h 2523383"/>
                <a:gd name="connsiteX11416" fmla="*/ 1574272 w 1939743"/>
                <a:gd name="connsiteY11416" fmla="*/ 2349124 h 2523383"/>
                <a:gd name="connsiteX11417" fmla="*/ 1573028 w 1939743"/>
                <a:gd name="connsiteY11417" fmla="*/ 2350783 h 2523383"/>
                <a:gd name="connsiteX11418" fmla="*/ 1570556 w 1939743"/>
                <a:gd name="connsiteY11418" fmla="*/ 2354397 h 2523383"/>
                <a:gd name="connsiteX11419" fmla="*/ 1567082 w 1939743"/>
                <a:gd name="connsiteY11419" fmla="*/ 2359459 h 2523383"/>
                <a:gd name="connsiteX11420" fmla="*/ 1565150 w 1939743"/>
                <a:gd name="connsiteY11420" fmla="*/ 2362236 h 2523383"/>
                <a:gd name="connsiteX11421" fmla="*/ 1561762 w 1939743"/>
                <a:gd name="connsiteY11421" fmla="*/ 2367110 h 2523383"/>
                <a:gd name="connsiteX11422" fmla="*/ 1558774 w 1939743"/>
                <a:gd name="connsiteY11422" fmla="*/ 2371390 h 2523383"/>
                <a:gd name="connsiteX11423" fmla="*/ 1558109 w 1939743"/>
                <a:gd name="connsiteY11423" fmla="*/ 2375771 h 2523383"/>
                <a:gd name="connsiteX11424" fmla="*/ 1557467 w 1939743"/>
                <a:gd name="connsiteY11424" fmla="*/ 2379917 h 2523383"/>
                <a:gd name="connsiteX11425" fmla="*/ 1555003 w 1939743"/>
                <a:gd name="connsiteY11425" fmla="*/ 2383062 h 2523383"/>
                <a:gd name="connsiteX11426" fmla="*/ 1553501 w 1939743"/>
                <a:gd name="connsiteY11426" fmla="*/ 2385941 h 2523383"/>
                <a:gd name="connsiteX11427" fmla="*/ 1552828 w 1939743"/>
                <a:gd name="connsiteY11427" fmla="*/ 2389133 h 2523383"/>
                <a:gd name="connsiteX11428" fmla="*/ 1552265 w 1939743"/>
                <a:gd name="connsiteY11428" fmla="*/ 2392059 h 2523383"/>
                <a:gd name="connsiteX11429" fmla="*/ 1552226 w 1939743"/>
                <a:gd name="connsiteY11429" fmla="*/ 2394508 h 2523383"/>
                <a:gd name="connsiteX11430" fmla="*/ 1552648 w 1939743"/>
                <a:gd name="connsiteY11430" fmla="*/ 2395791 h 2523383"/>
                <a:gd name="connsiteX11431" fmla="*/ 1552453 w 1939743"/>
                <a:gd name="connsiteY11431" fmla="*/ 2396832 h 2523383"/>
                <a:gd name="connsiteX11432" fmla="*/ 1551639 w 1939743"/>
                <a:gd name="connsiteY11432" fmla="*/ 2398029 h 2523383"/>
                <a:gd name="connsiteX11433" fmla="*/ 1550004 w 1939743"/>
                <a:gd name="connsiteY11433" fmla="*/ 2400102 h 2523383"/>
                <a:gd name="connsiteX11434" fmla="*/ 1549714 w 1939743"/>
                <a:gd name="connsiteY11434" fmla="*/ 2402097 h 2523383"/>
                <a:gd name="connsiteX11435" fmla="*/ 1548721 w 1939743"/>
                <a:gd name="connsiteY11435" fmla="*/ 2403083 h 2523383"/>
                <a:gd name="connsiteX11436" fmla="*/ 1545873 w 1939743"/>
                <a:gd name="connsiteY11436" fmla="*/ 2405046 h 2523383"/>
                <a:gd name="connsiteX11437" fmla="*/ 1543549 w 1939743"/>
                <a:gd name="connsiteY11437" fmla="*/ 2407949 h 2523383"/>
                <a:gd name="connsiteX11438" fmla="*/ 1543432 w 1939743"/>
                <a:gd name="connsiteY11438" fmla="*/ 2409584 h 2523383"/>
                <a:gd name="connsiteX11439" fmla="*/ 1543761 w 1939743"/>
                <a:gd name="connsiteY11439" fmla="*/ 2410945 h 2523383"/>
                <a:gd name="connsiteX11440" fmla="*/ 1543815 w 1939743"/>
                <a:gd name="connsiteY11440" fmla="*/ 2411782 h 2523383"/>
                <a:gd name="connsiteX11441" fmla="*/ 1543346 w 1939743"/>
                <a:gd name="connsiteY11441" fmla="*/ 2412369 h 2523383"/>
                <a:gd name="connsiteX11442" fmla="*/ 1542415 w 1939743"/>
                <a:gd name="connsiteY11442" fmla="*/ 2412330 h 2523383"/>
                <a:gd name="connsiteX11443" fmla="*/ 1541406 w 1939743"/>
                <a:gd name="connsiteY11443" fmla="*/ 2412510 h 2523383"/>
                <a:gd name="connsiteX11444" fmla="*/ 1540561 w 1939743"/>
                <a:gd name="connsiteY11444" fmla="*/ 2413715 h 2523383"/>
                <a:gd name="connsiteX11445" fmla="*/ 1540584 w 1939743"/>
                <a:gd name="connsiteY11445" fmla="*/ 2415444 h 2523383"/>
                <a:gd name="connsiteX11446" fmla="*/ 1539966 w 1939743"/>
                <a:gd name="connsiteY11446" fmla="*/ 2416687 h 2523383"/>
                <a:gd name="connsiteX11447" fmla="*/ 1539239 w 1939743"/>
                <a:gd name="connsiteY11447" fmla="*/ 2416946 h 2523383"/>
                <a:gd name="connsiteX11448" fmla="*/ 1538621 w 1939743"/>
                <a:gd name="connsiteY11448" fmla="*/ 2416070 h 2523383"/>
                <a:gd name="connsiteX11449" fmla="*/ 1537877 w 1939743"/>
                <a:gd name="connsiteY11449" fmla="*/ 2414755 h 2523383"/>
                <a:gd name="connsiteX11450" fmla="*/ 1537009 w 1939743"/>
                <a:gd name="connsiteY11450" fmla="*/ 2414622 h 2523383"/>
                <a:gd name="connsiteX11451" fmla="*/ 1535687 w 1939743"/>
                <a:gd name="connsiteY11451" fmla="*/ 2415498 h 2523383"/>
                <a:gd name="connsiteX11452" fmla="*/ 1534052 w 1939743"/>
                <a:gd name="connsiteY11452" fmla="*/ 2416938 h 2523383"/>
                <a:gd name="connsiteX11453" fmla="*/ 1532581 w 1939743"/>
                <a:gd name="connsiteY11453" fmla="*/ 2417016 h 2523383"/>
                <a:gd name="connsiteX11454" fmla="*/ 1529819 w 1939743"/>
                <a:gd name="connsiteY11454" fmla="*/ 2416093 h 2523383"/>
                <a:gd name="connsiteX11455" fmla="*/ 1527809 w 1939743"/>
                <a:gd name="connsiteY11455" fmla="*/ 2418886 h 2523383"/>
                <a:gd name="connsiteX11456" fmla="*/ 1525642 w 1939743"/>
                <a:gd name="connsiteY11456" fmla="*/ 2424863 h 2523383"/>
                <a:gd name="connsiteX11457" fmla="*/ 1516512 w 1939743"/>
                <a:gd name="connsiteY11457" fmla="*/ 2424879 h 2523383"/>
                <a:gd name="connsiteX11458" fmla="*/ 1507374 w 1939743"/>
                <a:gd name="connsiteY11458" fmla="*/ 2424894 h 2523383"/>
                <a:gd name="connsiteX11459" fmla="*/ 1498236 w 1939743"/>
                <a:gd name="connsiteY11459" fmla="*/ 2424910 h 2523383"/>
                <a:gd name="connsiteX11460" fmla="*/ 1489106 w 1939743"/>
                <a:gd name="connsiteY11460" fmla="*/ 2424926 h 2523383"/>
                <a:gd name="connsiteX11461" fmla="*/ 1479968 w 1939743"/>
                <a:gd name="connsiteY11461" fmla="*/ 2424941 h 2523383"/>
                <a:gd name="connsiteX11462" fmla="*/ 1470831 w 1939743"/>
                <a:gd name="connsiteY11462" fmla="*/ 2424949 h 2523383"/>
                <a:gd name="connsiteX11463" fmla="*/ 1461693 w 1939743"/>
                <a:gd name="connsiteY11463" fmla="*/ 2424965 h 2523383"/>
                <a:gd name="connsiteX11464" fmla="*/ 1456584 w 1939743"/>
                <a:gd name="connsiteY11464" fmla="*/ 2424973 h 2523383"/>
                <a:gd name="connsiteX11465" fmla="*/ 1455583 w 1939743"/>
                <a:gd name="connsiteY11465" fmla="*/ 2424973 h 2523383"/>
                <a:gd name="connsiteX11466" fmla="*/ 1458712 w 1939743"/>
                <a:gd name="connsiteY11466" fmla="*/ 2423807 h 2523383"/>
                <a:gd name="connsiteX11467" fmla="*/ 1465237 w 1939743"/>
                <a:gd name="connsiteY11467" fmla="*/ 2419254 h 2523383"/>
                <a:gd name="connsiteX11468" fmla="*/ 1470048 w 1939743"/>
                <a:gd name="connsiteY11468" fmla="*/ 2417603 h 2523383"/>
                <a:gd name="connsiteX11469" fmla="*/ 1476307 w 1939743"/>
                <a:gd name="connsiteY11469" fmla="*/ 2412807 h 2523383"/>
                <a:gd name="connsiteX11470" fmla="*/ 1480845 w 1939743"/>
                <a:gd name="connsiteY11470" fmla="*/ 2411884 h 2523383"/>
                <a:gd name="connsiteX11471" fmla="*/ 1481705 w 1939743"/>
                <a:gd name="connsiteY11471" fmla="*/ 2410828 h 2523383"/>
                <a:gd name="connsiteX11472" fmla="*/ 1482464 w 1939743"/>
                <a:gd name="connsiteY11472" fmla="*/ 2406838 h 2523383"/>
                <a:gd name="connsiteX11473" fmla="*/ 1482879 w 1939743"/>
                <a:gd name="connsiteY11473" fmla="*/ 2405414 h 2523383"/>
                <a:gd name="connsiteX11474" fmla="*/ 1484999 w 1939743"/>
                <a:gd name="connsiteY11474" fmla="*/ 2401487 h 2523383"/>
                <a:gd name="connsiteX11475" fmla="*/ 1487542 w 1939743"/>
                <a:gd name="connsiteY11475" fmla="*/ 2398162 h 2523383"/>
                <a:gd name="connsiteX11476" fmla="*/ 1489591 w 1939743"/>
                <a:gd name="connsiteY11476" fmla="*/ 2393553 h 2523383"/>
                <a:gd name="connsiteX11477" fmla="*/ 1493315 w 1939743"/>
                <a:gd name="connsiteY11477" fmla="*/ 2390604 h 2523383"/>
                <a:gd name="connsiteX11478" fmla="*/ 1498948 w 1939743"/>
                <a:gd name="connsiteY11478" fmla="*/ 2388132 h 2523383"/>
                <a:gd name="connsiteX11479" fmla="*/ 1504158 w 1939743"/>
                <a:gd name="connsiteY11479" fmla="*/ 2382726 h 2523383"/>
                <a:gd name="connsiteX11480" fmla="*/ 1507014 w 1939743"/>
                <a:gd name="connsiteY11480" fmla="*/ 2381075 h 2523383"/>
                <a:gd name="connsiteX11481" fmla="*/ 1509783 w 1939743"/>
                <a:gd name="connsiteY11481" fmla="*/ 2379894 h 2523383"/>
                <a:gd name="connsiteX11482" fmla="*/ 1510941 w 1939743"/>
                <a:gd name="connsiteY11482" fmla="*/ 2377688 h 2523383"/>
                <a:gd name="connsiteX11483" fmla="*/ 1512655 w 1939743"/>
                <a:gd name="connsiteY11483" fmla="*/ 2376428 h 2523383"/>
                <a:gd name="connsiteX11484" fmla="*/ 1517231 w 1939743"/>
                <a:gd name="connsiteY11484" fmla="*/ 2373854 h 2523383"/>
                <a:gd name="connsiteX11485" fmla="*/ 1522278 w 1939743"/>
                <a:gd name="connsiteY11485" fmla="*/ 2373158 h 2523383"/>
                <a:gd name="connsiteX11486" fmla="*/ 1527371 w 1939743"/>
                <a:gd name="connsiteY11486" fmla="*/ 2371022 h 2523383"/>
                <a:gd name="connsiteX11487" fmla="*/ 1531282 w 1939743"/>
                <a:gd name="connsiteY11487" fmla="*/ 2369888 h 2523383"/>
                <a:gd name="connsiteX11488" fmla="*/ 1533676 w 1939743"/>
                <a:gd name="connsiteY11488" fmla="*/ 2367877 h 2523383"/>
                <a:gd name="connsiteX11489" fmla="*/ 1537165 w 1939743"/>
                <a:gd name="connsiteY11489" fmla="*/ 2366821 h 2523383"/>
                <a:gd name="connsiteX11490" fmla="*/ 1547571 w 1939743"/>
                <a:gd name="connsiteY11490" fmla="*/ 2361039 h 2523383"/>
                <a:gd name="connsiteX11491" fmla="*/ 1550458 w 1939743"/>
                <a:gd name="connsiteY11491" fmla="*/ 2358325 h 2523383"/>
                <a:gd name="connsiteX11492" fmla="*/ 1554197 w 1939743"/>
                <a:gd name="connsiteY11492" fmla="*/ 2352754 h 2523383"/>
                <a:gd name="connsiteX11493" fmla="*/ 1557452 w 1939743"/>
                <a:gd name="connsiteY11493" fmla="*/ 2349914 h 2523383"/>
                <a:gd name="connsiteX11494" fmla="*/ 1558602 w 1939743"/>
                <a:gd name="connsiteY11494" fmla="*/ 2346887 h 2523383"/>
                <a:gd name="connsiteX11495" fmla="*/ 1563319 w 1939743"/>
                <a:gd name="connsiteY11495" fmla="*/ 2341958 h 2523383"/>
                <a:gd name="connsiteX11496" fmla="*/ 1568177 w 1939743"/>
                <a:gd name="connsiteY11496" fmla="*/ 2335441 h 2523383"/>
                <a:gd name="connsiteX11497" fmla="*/ 1570595 w 1939743"/>
                <a:gd name="connsiteY11497" fmla="*/ 2330755 h 2523383"/>
                <a:gd name="connsiteX11498" fmla="*/ 1574210 w 1939743"/>
                <a:gd name="connsiteY11498" fmla="*/ 2328150 h 2523383"/>
                <a:gd name="connsiteX11499" fmla="*/ 1581219 w 1939743"/>
                <a:gd name="connsiteY11499" fmla="*/ 2320671 h 2523383"/>
                <a:gd name="connsiteX11500" fmla="*/ 1584982 w 1939743"/>
                <a:gd name="connsiteY11500" fmla="*/ 2317674 h 2523383"/>
                <a:gd name="connsiteX11501" fmla="*/ 1586508 w 1939743"/>
                <a:gd name="connsiteY11501" fmla="*/ 2317330 h 2523383"/>
                <a:gd name="connsiteX11502" fmla="*/ 1590764 w 1939743"/>
                <a:gd name="connsiteY11502" fmla="*/ 2314662 h 2523383"/>
                <a:gd name="connsiteX11503" fmla="*/ 1593408 w 1939743"/>
                <a:gd name="connsiteY11503" fmla="*/ 2311877 h 2523383"/>
                <a:gd name="connsiteX11504" fmla="*/ 1597649 w 1939743"/>
                <a:gd name="connsiteY11504" fmla="*/ 2309076 h 2523383"/>
                <a:gd name="connsiteX11505" fmla="*/ 1605315 w 1939743"/>
                <a:gd name="connsiteY11505" fmla="*/ 2305618 h 2523383"/>
                <a:gd name="connsiteX11506" fmla="*/ 1612521 w 1939743"/>
                <a:gd name="connsiteY11506" fmla="*/ 2301464 h 2523383"/>
                <a:gd name="connsiteX11507" fmla="*/ 1622253 w 1939743"/>
                <a:gd name="connsiteY11507" fmla="*/ 2297857 h 2523383"/>
                <a:gd name="connsiteX11508" fmla="*/ 1633660 w 1939743"/>
                <a:gd name="connsiteY11508" fmla="*/ 2292444 h 2523383"/>
                <a:gd name="connsiteX11509" fmla="*/ 1642876 w 1939743"/>
                <a:gd name="connsiteY11509" fmla="*/ 2289533 h 2523383"/>
                <a:gd name="connsiteX11510" fmla="*/ 1649361 w 1939743"/>
                <a:gd name="connsiteY11510" fmla="*/ 2289111 h 2523383"/>
                <a:gd name="connsiteX11511" fmla="*/ 1657255 w 1939743"/>
                <a:gd name="connsiteY11511" fmla="*/ 2287757 h 2523383"/>
                <a:gd name="connsiteX11512" fmla="*/ 1660048 w 1939743"/>
                <a:gd name="connsiteY11512" fmla="*/ 2287898 h 2523383"/>
                <a:gd name="connsiteX11513" fmla="*/ 1672339 w 1939743"/>
                <a:gd name="connsiteY11513" fmla="*/ 2290253 h 2523383"/>
                <a:gd name="connsiteX11514" fmla="*/ 1678238 w 1939743"/>
                <a:gd name="connsiteY11514" fmla="*/ 2293163 h 2523383"/>
                <a:gd name="connsiteX11515" fmla="*/ 1684950 w 1939743"/>
                <a:gd name="connsiteY11515" fmla="*/ 2299265 h 2523383"/>
                <a:gd name="connsiteX11516" fmla="*/ 1685952 w 1939743"/>
                <a:gd name="connsiteY11516" fmla="*/ 2300869 h 2523383"/>
                <a:gd name="connsiteX11517" fmla="*/ 1686116 w 1939743"/>
                <a:gd name="connsiteY11517" fmla="*/ 2303115 h 2523383"/>
                <a:gd name="connsiteX11518" fmla="*/ 1682556 w 1939743"/>
                <a:gd name="connsiteY11518" fmla="*/ 2302027 h 2523383"/>
                <a:gd name="connsiteX11519" fmla="*/ 1679419 w 1939743"/>
                <a:gd name="connsiteY11519" fmla="*/ 2301957 h 2523383"/>
                <a:gd name="connsiteX11520" fmla="*/ 1681594 w 1939743"/>
                <a:gd name="connsiteY11520" fmla="*/ 2303201 h 2523383"/>
                <a:gd name="connsiteX11521" fmla="*/ 1685294 w 1939743"/>
                <a:gd name="connsiteY11521" fmla="*/ 2306940 h 2523383"/>
                <a:gd name="connsiteX11522" fmla="*/ 1685130 w 1939743"/>
                <a:gd name="connsiteY11522" fmla="*/ 2311603 h 2523383"/>
                <a:gd name="connsiteX11523" fmla="*/ 1683041 w 1939743"/>
                <a:gd name="connsiteY11523" fmla="*/ 2315804 h 2523383"/>
                <a:gd name="connsiteX11524" fmla="*/ 1676798 w 1939743"/>
                <a:gd name="connsiteY11524" fmla="*/ 2317870 h 2523383"/>
                <a:gd name="connsiteX11525" fmla="*/ 1675202 w 1939743"/>
                <a:gd name="connsiteY11525" fmla="*/ 2319513 h 2523383"/>
                <a:gd name="connsiteX11526" fmla="*/ 1673911 w 1939743"/>
                <a:gd name="connsiteY11526" fmla="*/ 2322227 h 2523383"/>
                <a:gd name="connsiteX11527" fmla="*/ 1672644 w 1939743"/>
                <a:gd name="connsiteY11527" fmla="*/ 2323268 h 2523383"/>
                <a:gd name="connsiteX11528" fmla="*/ 1669616 w 1939743"/>
                <a:gd name="connsiteY11528" fmla="*/ 2324473 h 2523383"/>
                <a:gd name="connsiteX11529" fmla="*/ 1667942 w 1939743"/>
                <a:gd name="connsiteY11529" fmla="*/ 2326233 h 2523383"/>
                <a:gd name="connsiteX11530" fmla="*/ 1663037 w 1939743"/>
                <a:gd name="connsiteY11530" fmla="*/ 2329018 h 2523383"/>
                <a:gd name="connsiteX11531" fmla="*/ 1660831 w 1939743"/>
                <a:gd name="connsiteY11531" fmla="*/ 2329347 h 2523383"/>
                <a:gd name="connsiteX11532" fmla="*/ 1658288 w 1939743"/>
                <a:gd name="connsiteY11532" fmla="*/ 2328682 h 2523383"/>
                <a:gd name="connsiteX11533" fmla="*/ 1652162 w 1939743"/>
                <a:gd name="connsiteY11533" fmla="*/ 2326061 h 2523383"/>
                <a:gd name="connsiteX11534" fmla="*/ 1648391 w 1939743"/>
                <a:gd name="connsiteY11534" fmla="*/ 2323526 h 2523383"/>
                <a:gd name="connsiteX11535" fmla="*/ 1646506 w 1939743"/>
                <a:gd name="connsiteY11535" fmla="*/ 2324911 h 2523383"/>
                <a:gd name="connsiteX11536" fmla="*/ 1644957 w 1939743"/>
                <a:gd name="connsiteY11536" fmla="*/ 2326358 h 2523383"/>
                <a:gd name="connsiteX11537" fmla="*/ 1641319 w 1939743"/>
                <a:gd name="connsiteY11537" fmla="*/ 2325873 h 2523383"/>
                <a:gd name="connsiteX11538" fmla="*/ 1639660 w 1939743"/>
                <a:gd name="connsiteY11538" fmla="*/ 2326514 h 2523383"/>
                <a:gd name="connsiteX11539" fmla="*/ 1636922 w 1939743"/>
                <a:gd name="connsiteY11539" fmla="*/ 2325803 h 2523383"/>
                <a:gd name="connsiteX11540" fmla="*/ 1631313 w 1939743"/>
                <a:gd name="connsiteY11540" fmla="*/ 2328987 h 2523383"/>
                <a:gd name="connsiteX11541" fmla="*/ 1632909 w 1939743"/>
                <a:gd name="connsiteY11541" fmla="*/ 2329354 h 2523383"/>
                <a:gd name="connsiteX11542" fmla="*/ 1637360 w 1939743"/>
                <a:gd name="connsiteY11542" fmla="*/ 2327524 h 2523383"/>
                <a:gd name="connsiteX11543" fmla="*/ 1638878 w 1939743"/>
                <a:gd name="connsiteY11543" fmla="*/ 2327727 h 2523383"/>
                <a:gd name="connsiteX11544" fmla="*/ 1642156 w 1939743"/>
                <a:gd name="connsiteY11544" fmla="*/ 2330090 h 2523383"/>
                <a:gd name="connsiteX11545" fmla="*/ 1650081 w 1939743"/>
                <a:gd name="connsiteY11545" fmla="*/ 2332625 h 2523383"/>
                <a:gd name="connsiteX11546" fmla="*/ 1652139 w 1939743"/>
                <a:gd name="connsiteY11546" fmla="*/ 2334299 h 2523383"/>
                <a:gd name="connsiteX11547" fmla="*/ 1654102 w 1939743"/>
                <a:gd name="connsiteY11547" fmla="*/ 2339627 h 2523383"/>
                <a:gd name="connsiteX11548" fmla="*/ 1655401 w 1939743"/>
                <a:gd name="connsiteY11548" fmla="*/ 2340479 h 2523383"/>
                <a:gd name="connsiteX11549" fmla="*/ 1658116 w 1939743"/>
                <a:gd name="connsiteY11549" fmla="*/ 2339924 h 2523383"/>
                <a:gd name="connsiteX11550" fmla="*/ 1661182 w 1939743"/>
                <a:gd name="connsiteY11550" fmla="*/ 2337295 h 2523383"/>
                <a:gd name="connsiteX11551" fmla="*/ 1663725 w 1939743"/>
                <a:gd name="connsiteY11551" fmla="*/ 2335887 h 2523383"/>
                <a:gd name="connsiteX11552" fmla="*/ 1668693 w 1939743"/>
                <a:gd name="connsiteY11552" fmla="*/ 2334729 h 2523383"/>
                <a:gd name="connsiteX11553" fmla="*/ 1667715 w 1939743"/>
                <a:gd name="connsiteY11553" fmla="*/ 2336482 h 2523383"/>
                <a:gd name="connsiteX11554" fmla="*/ 1671502 w 1939743"/>
                <a:gd name="connsiteY11554" fmla="*/ 2336341 h 2523383"/>
                <a:gd name="connsiteX11555" fmla="*/ 1675249 w 1939743"/>
                <a:gd name="connsiteY11555" fmla="*/ 2338696 h 2523383"/>
                <a:gd name="connsiteX11556" fmla="*/ 1673864 w 1939743"/>
                <a:gd name="connsiteY11556" fmla="*/ 2340370 h 2523383"/>
                <a:gd name="connsiteX11557" fmla="*/ 1671979 w 1939743"/>
                <a:gd name="connsiteY11557" fmla="*/ 2343734 h 2523383"/>
                <a:gd name="connsiteX11558" fmla="*/ 1670665 w 1939743"/>
                <a:gd name="connsiteY11558" fmla="*/ 2350251 h 2523383"/>
                <a:gd name="connsiteX11559" fmla="*/ 1666847 w 1939743"/>
                <a:gd name="connsiteY11559" fmla="*/ 2354601 h 2523383"/>
                <a:gd name="connsiteX11560" fmla="*/ 1661738 w 1939743"/>
                <a:gd name="connsiteY11560" fmla="*/ 2358872 h 2523383"/>
                <a:gd name="connsiteX11561" fmla="*/ 1663029 w 1939743"/>
                <a:gd name="connsiteY11561" fmla="*/ 2359897 h 2523383"/>
                <a:gd name="connsiteX11562" fmla="*/ 1664523 w 1939743"/>
                <a:gd name="connsiteY11562" fmla="*/ 2360531 h 2523383"/>
                <a:gd name="connsiteX11563" fmla="*/ 1667809 w 1939743"/>
                <a:gd name="connsiteY11563" fmla="*/ 2359271 h 2523383"/>
                <a:gd name="connsiteX11564" fmla="*/ 1670007 w 1939743"/>
                <a:gd name="connsiteY11564" fmla="*/ 2359357 h 2523383"/>
                <a:gd name="connsiteX11565" fmla="*/ 1672448 w 1939743"/>
                <a:gd name="connsiteY11565" fmla="*/ 2360171 h 2523383"/>
                <a:gd name="connsiteX11566" fmla="*/ 1671689 w 1939743"/>
                <a:gd name="connsiteY11566" fmla="*/ 2363472 h 2523383"/>
                <a:gd name="connsiteX11567" fmla="*/ 1670813 w 1939743"/>
                <a:gd name="connsiteY11567" fmla="*/ 2365710 h 2523383"/>
                <a:gd name="connsiteX11568" fmla="*/ 1671322 w 1939743"/>
                <a:gd name="connsiteY11568" fmla="*/ 2367799 h 2523383"/>
                <a:gd name="connsiteX11569" fmla="*/ 1672769 w 1939743"/>
                <a:gd name="connsiteY11569" fmla="*/ 2371765 h 2523383"/>
                <a:gd name="connsiteX11570" fmla="*/ 1674764 w 1939743"/>
                <a:gd name="connsiteY11570" fmla="*/ 2372634 h 2523383"/>
                <a:gd name="connsiteX11571" fmla="*/ 1675562 w 1939743"/>
                <a:gd name="connsiteY11571" fmla="*/ 2377703 h 2523383"/>
                <a:gd name="connsiteX11572" fmla="*/ 1676618 w 1939743"/>
                <a:gd name="connsiteY11572" fmla="*/ 2380457 h 2523383"/>
                <a:gd name="connsiteX11573" fmla="*/ 1676470 w 1939743"/>
                <a:gd name="connsiteY11573" fmla="*/ 2382663 h 2523383"/>
                <a:gd name="connsiteX11574" fmla="*/ 1678465 w 1939743"/>
                <a:gd name="connsiteY11574" fmla="*/ 2384079 h 2523383"/>
                <a:gd name="connsiteX11575" fmla="*/ 1678801 w 1939743"/>
                <a:gd name="connsiteY11575" fmla="*/ 2386333 h 2523383"/>
                <a:gd name="connsiteX11576" fmla="*/ 1686038 w 1939743"/>
                <a:gd name="connsiteY11576" fmla="*/ 2386974 h 2523383"/>
                <a:gd name="connsiteX11577" fmla="*/ 1687508 w 1939743"/>
                <a:gd name="connsiteY11577" fmla="*/ 2387835 h 2523383"/>
                <a:gd name="connsiteX11578" fmla="*/ 1692539 w 1939743"/>
                <a:gd name="connsiteY11578" fmla="*/ 2388687 h 2523383"/>
                <a:gd name="connsiteX11579" fmla="*/ 1693493 w 1939743"/>
                <a:gd name="connsiteY11579" fmla="*/ 2389305 h 2523383"/>
                <a:gd name="connsiteX11580" fmla="*/ 1694385 w 1939743"/>
                <a:gd name="connsiteY11580" fmla="*/ 2390542 h 2523383"/>
                <a:gd name="connsiteX11581" fmla="*/ 1689456 w 1939743"/>
                <a:gd name="connsiteY11581" fmla="*/ 2393248 h 2523383"/>
                <a:gd name="connsiteX11582" fmla="*/ 1693446 w 1939743"/>
                <a:gd name="connsiteY11582" fmla="*/ 2395204 h 2523383"/>
                <a:gd name="connsiteX11583" fmla="*/ 1697217 w 1939743"/>
                <a:gd name="connsiteY11583" fmla="*/ 2398388 h 2523383"/>
                <a:gd name="connsiteX11584" fmla="*/ 1700182 w 1939743"/>
                <a:gd name="connsiteY11584" fmla="*/ 2397763 h 2523383"/>
                <a:gd name="connsiteX11585" fmla="*/ 1701465 w 1939743"/>
                <a:gd name="connsiteY11585" fmla="*/ 2397864 h 2523383"/>
                <a:gd name="connsiteX11586" fmla="*/ 1704783 w 1939743"/>
                <a:gd name="connsiteY11586" fmla="*/ 2399859 h 2523383"/>
                <a:gd name="connsiteX11587" fmla="*/ 1705706 w 1939743"/>
                <a:gd name="connsiteY11587" fmla="*/ 2400845 h 2523383"/>
                <a:gd name="connsiteX11588" fmla="*/ 1706214 w 1939743"/>
                <a:gd name="connsiteY11588" fmla="*/ 2401721 h 2523383"/>
                <a:gd name="connsiteX11589" fmla="*/ 1707881 w 1939743"/>
                <a:gd name="connsiteY11589" fmla="*/ 2401534 h 2523383"/>
                <a:gd name="connsiteX11590" fmla="*/ 1710275 w 1939743"/>
                <a:gd name="connsiteY11590" fmla="*/ 2400767 h 2523383"/>
                <a:gd name="connsiteX11591" fmla="*/ 1714601 w 1939743"/>
                <a:gd name="connsiteY11591" fmla="*/ 2400955 h 2523383"/>
                <a:gd name="connsiteX11592" fmla="*/ 1719217 w 1939743"/>
                <a:gd name="connsiteY11592" fmla="*/ 2402081 h 2523383"/>
                <a:gd name="connsiteX11593" fmla="*/ 1718826 w 1939743"/>
                <a:gd name="connsiteY11593" fmla="*/ 2403795 h 2523383"/>
                <a:gd name="connsiteX11594" fmla="*/ 1718129 w 1939743"/>
                <a:gd name="connsiteY11594" fmla="*/ 2404976 h 2523383"/>
                <a:gd name="connsiteX11595" fmla="*/ 1721736 w 1939743"/>
                <a:gd name="connsiteY11595" fmla="*/ 2404585 h 2523383"/>
                <a:gd name="connsiteX11596" fmla="*/ 1723989 w 1939743"/>
                <a:gd name="connsiteY11596" fmla="*/ 2405797 h 2523383"/>
                <a:gd name="connsiteX11597" fmla="*/ 1724771 w 1939743"/>
                <a:gd name="connsiteY11597" fmla="*/ 2405211 h 2523383"/>
                <a:gd name="connsiteX11598" fmla="*/ 1725327 w 1939743"/>
                <a:gd name="connsiteY11598" fmla="*/ 2404452 h 2523383"/>
                <a:gd name="connsiteX11599" fmla="*/ 1729810 w 1939743"/>
                <a:gd name="connsiteY11599" fmla="*/ 2402379 h 2523383"/>
                <a:gd name="connsiteX11600" fmla="*/ 1735568 w 1939743"/>
                <a:gd name="connsiteY11600" fmla="*/ 2398068 h 2523383"/>
                <a:gd name="connsiteX11601" fmla="*/ 1736264 w 1939743"/>
                <a:gd name="connsiteY11601" fmla="*/ 2398600 h 2523383"/>
                <a:gd name="connsiteX11602" fmla="*/ 1736530 w 1939743"/>
                <a:gd name="connsiteY11602" fmla="*/ 2400235 h 2523383"/>
                <a:gd name="connsiteX11603" fmla="*/ 1737289 w 1939743"/>
                <a:gd name="connsiteY11603" fmla="*/ 2402895 h 2523383"/>
                <a:gd name="connsiteX11604" fmla="*/ 1739503 w 1939743"/>
                <a:gd name="connsiteY11604" fmla="*/ 2404725 h 2523383"/>
                <a:gd name="connsiteX11605" fmla="*/ 1742124 w 1939743"/>
                <a:gd name="connsiteY11605" fmla="*/ 2405148 h 2523383"/>
                <a:gd name="connsiteX11606" fmla="*/ 1745738 w 1939743"/>
                <a:gd name="connsiteY11606" fmla="*/ 2403748 h 2523383"/>
                <a:gd name="connsiteX11607" fmla="*/ 1747162 w 1939743"/>
                <a:gd name="connsiteY11607" fmla="*/ 2404960 h 2523383"/>
                <a:gd name="connsiteX11608" fmla="*/ 1748852 w 1939743"/>
                <a:gd name="connsiteY11608" fmla="*/ 2407292 h 2523383"/>
                <a:gd name="connsiteX11609" fmla="*/ 1750464 w 1939743"/>
                <a:gd name="connsiteY11609" fmla="*/ 2410343 h 2523383"/>
                <a:gd name="connsiteX11610" fmla="*/ 1750354 w 1939743"/>
                <a:gd name="connsiteY11610" fmla="*/ 2411430 h 2523383"/>
                <a:gd name="connsiteX11611" fmla="*/ 1748289 w 1939743"/>
                <a:gd name="connsiteY11611" fmla="*/ 2412385 h 2523383"/>
                <a:gd name="connsiteX11612" fmla="*/ 1746427 w 1939743"/>
                <a:gd name="connsiteY11612" fmla="*/ 2413754 h 2523383"/>
                <a:gd name="connsiteX11613" fmla="*/ 1754203 w 1939743"/>
                <a:gd name="connsiteY11613" fmla="*/ 2414317 h 2523383"/>
                <a:gd name="connsiteX11614" fmla="*/ 1754993 w 1939743"/>
                <a:gd name="connsiteY11614" fmla="*/ 2414896 h 2523383"/>
                <a:gd name="connsiteX11615" fmla="*/ 1755854 w 1939743"/>
                <a:gd name="connsiteY11615" fmla="*/ 2416093 h 2523383"/>
                <a:gd name="connsiteX11616" fmla="*/ 1755056 w 1939743"/>
                <a:gd name="connsiteY11616" fmla="*/ 2417298 h 2523383"/>
                <a:gd name="connsiteX11617" fmla="*/ 1754320 w 1939743"/>
                <a:gd name="connsiteY11617" fmla="*/ 2417900 h 2523383"/>
                <a:gd name="connsiteX11618" fmla="*/ 1752912 w 1939743"/>
                <a:gd name="connsiteY11618" fmla="*/ 2417196 h 2523383"/>
                <a:gd name="connsiteX11619" fmla="*/ 1750307 w 1939743"/>
                <a:gd name="connsiteY11619" fmla="*/ 2417837 h 2523383"/>
                <a:gd name="connsiteX11620" fmla="*/ 1748030 w 1939743"/>
                <a:gd name="connsiteY11620" fmla="*/ 2419402 h 2523383"/>
                <a:gd name="connsiteX11621" fmla="*/ 1745597 w 1939743"/>
                <a:gd name="connsiteY11621" fmla="*/ 2420271 h 2523383"/>
                <a:gd name="connsiteX11622" fmla="*/ 1744040 w 1939743"/>
                <a:gd name="connsiteY11622" fmla="*/ 2420364 h 2523383"/>
                <a:gd name="connsiteX11623" fmla="*/ 1742312 w 1939743"/>
                <a:gd name="connsiteY11623" fmla="*/ 2421092 h 2523383"/>
                <a:gd name="connsiteX11624" fmla="*/ 1740731 w 1939743"/>
                <a:gd name="connsiteY11624" fmla="*/ 2422211 h 2523383"/>
                <a:gd name="connsiteX11625" fmla="*/ 1739096 w 1939743"/>
                <a:gd name="connsiteY11625" fmla="*/ 2422524 h 2523383"/>
                <a:gd name="connsiteX11626" fmla="*/ 1733980 w 1939743"/>
                <a:gd name="connsiteY11626" fmla="*/ 2425309 h 2523383"/>
                <a:gd name="connsiteX11627" fmla="*/ 1728754 w 1939743"/>
                <a:gd name="connsiteY11627" fmla="*/ 2427101 h 2523383"/>
                <a:gd name="connsiteX11628" fmla="*/ 1723285 w 1939743"/>
                <a:gd name="connsiteY11628" fmla="*/ 2429964 h 2523383"/>
                <a:gd name="connsiteX11629" fmla="*/ 1717707 w 1939743"/>
                <a:gd name="connsiteY11629" fmla="*/ 2431771 h 2523383"/>
                <a:gd name="connsiteX11630" fmla="*/ 1711918 w 1939743"/>
                <a:gd name="connsiteY11630" fmla="*/ 2433938 h 2523383"/>
                <a:gd name="connsiteX11631" fmla="*/ 1710658 w 1939743"/>
                <a:gd name="connsiteY11631" fmla="*/ 2434126 h 2523383"/>
                <a:gd name="connsiteX11632" fmla="*/ 1709195 w 1939743"/>
                <a:gd name="connsiteY11632" fmla="*/ 2434040 h 2523383"/>
                <a:gd name="connsiteX11633" fmla="*/ 1705894 w 1939743"/>
                <a:gd name="connsiteY11633" fmla="*/ 2436160 h 2523383"/>
                <a:gd name="connsiteX11634" fmla="*/ 1704258 w 1939743"/>
                <a:gd name="connsiteY11634" fmla="*/ 2435871 h 2523383"/>
                <a:gd name="connsiteX11635" fmla="*/ 1702592 w 1939743"/>
                <a:gd name="connsiteY11635" fmla="*/ 2436238 h 2523383"/>
                <a:gd name="connsiteX11636" fmla="*/ 1700668 w 1939743"/>
                <a:gd name="connsiteY11636" fmla="*/ 2435769 h 2523383"/>
                <a:gd name="connsiteX11637" fmla="*/ 1699361 w 1939743"/>
                <a:gd name="connsiteY11637" fmla="*/ 2434900 h 2523383"/>
                <a:gd name="connsiteX11638" fmla="*/ 1700362 w 1939743"/>
                <a:gd name="connsiteY11638" fmla="*/ 2437138 h 2523383"/>
                <a:gd name="connsiteX11639" fmla="*/ 1700660 w 1939743"/>
                <a:gd name="connsiteY11639" fmla="*/ 2439196 h 2523383"/>
                <a:gd name="connsiteX11640" fmla="*/ 1700159 w 1939743"/>
                <a:gd name="connsiteY11640" fmla="*/ 2440095 h 2523383"/>
                <a:gd name="connsiteX11641" fmla="*/ 1699236 w 1939743"/>
                <a:gd name="connsiteY11641" fmla="*/ 2441151 h 2523383"/>
                <a:gd name="connsiteX11642" fmla="*/ 1695911 w 1939743"/>
                <a:gd name="connsiteY11642" fmla="*/ 2440956 h 2523383"/>
                <a:gd name="connsiteX11643" fmla="*/ 1694604 w 1939743"/>
                <a:gd name="connsiteY11643" fmla="*/ 2440213 h 2523383"/>
                <a:gd name="connsiteX11644" fmla="*/ 1693055 w 1939743"/>
                <a:gd name="connsiteY11644" fmla="*/ 2439117 h 2523383"/>
                <a:gd name="connsiteX11645" fmla="*/ 1692343 w 1939743"/>
                <a:gd name="connsiteY11645" fmla="*/ 2437349 h 2523383"/>
                <a:gd name="connsiteX11646" fmla="*/ 1690677 w 1939743"/>
                <a:gd name="connsiteY11646" fmla="*/ 2436082 h 2523383"/>
                <a:gd name="connsiteX11647" fmla="*/ 1689691 w 1939743"/>
                <a:gd name="connsiteY11647" fmla="*/ 2437834 h 2523383"/>
                <a:gd name="connsiteX11648" fmla="*/ 1689691 w 1939743"/>
                <a:gd name="connsiteY11648" fmla="*/ 2439141 h 2523383"/>
                <a:gd name="connsiteX11649" fmla="*/ 1688455 w 1939743"/>
                <a:gd name="connsiteY11649" fmla="*/ 2440917 h 2523383"/>
                <a:gd name="connsiteX11650" fmla="*/ 1687000 w 1939743"/>
                <a:gd name="connsiteY11650" fmla="*/ 2437873 h 2523383"/>
                <a:gd name="connsiteX11651" fmla="*/ 1684387 w 1939743"/>
                <a:gd name="connsiteY11651" fmla="*/ 2438992 h 2523383"/>
                <a:gd name="connsiteX11652" fmla="*/ 1683237 w 1939743"/>
                <a:gd name="connsiteY11652" fmla="*/ 2442231 h 2523383"/>
                <a:gd name="connsiteX11653" fmla="*/ 1683816 w 1939743"/>
                <a:gd name="connsiteY11653" fmla="*/ 2443154 h 2523383"/>
                <a:gd name="connsiteX11654" fmla="*/ 1684621 w 1939743"/>
                <a:gd name="connsiteY11654" fmla="*/ 2445626 h 2523383"/>
                <a:gd name="connsiteX11655" fmla="*/ 1683331 w 1939743"/>
                <a:gd name="connsiteY11655" fmla="*/ 2446917 h 2523383"/>
                <a:gd name="connsiteX11656" fmla="*/ 1682368 w 1939743"/>
                <a:gd name="connsiteY11656" fmla="*/ 2446565 h 2523383"/>
                <a:gd name="connsiteX11657" fmla="*/ 1680381 w 1939743"/>
                <a:gd name="connsiteY11657" fmla="*/ 2450180 h 2523383"/>
                <a:gd name="connsiteX11658" fmla="*/ 1677972 w 1939743"/>
                <a:gd name="connsiteY11658" fmla="*/ 2451494 h 2523383"/>
                <a:gd name="connsiteX11659" fmla="*/ 1675492 w 1939743"/>
                <a:gd name="connsiteY11659" fmla="*/ 2455171 h 2523383"/>
                <a:gd name="connsiteX11660" fmla="*/ 1672550 w 1939743"/>
                <a:gd name="connsiteY11660" fmla="*/ 2457972 h 2523383"/>
                <a:gd name="connsiteX11661" fmla="*/ 1671744 w 1939743"/>
                <a:gd name="connsiteY11661" fmla="*/ 2459842 h 2523383"/>
                <a:gd name="connsiteX11662" fmla="*/ 1666815 w 1939743"/>
                <a:gd name="connsiteY11662" fmla="*/ 2464105 h 2523383"/>
                <a:gd name="connsiteX11663" fmla="*/ 1664946 w 1939743"/>
                <a:gd name="connsiteY11663" fmla="*/ 2463972 h 2523383"/>
                <a:gd name="connsiteX11664" fmla="*/ 1663569 w 1939743"/>
                <a:gd name="connsiteY11664" fmla="*/ 2464113 h 2523383"/>
                <a:gd name="connsiteX11665" fmla="*/ 1661488 w 1939743"/>
                <a:gd name="connsiteY11665" fmla="*/ 2465889 h 2523383"/>
                <a:gd name="connsiteX11666" fmla="*/ 1661159 w 1939743"/>
                <a:gd name="connsiteY11666" fmla="*/ 2469472 h 2523383"/>
                <a:gd name="connsiteX11667" fmla="*/ 1660244 w 1939743"/>
                <a:gd name="connsiteY11667" fmla="*/ 2468995 h 2523383"/>
                <a:gd name="connsiteX11668" fmla="*/ 1659313 w 1939743"/>
                <a:gd name="connsiteY11668" fmla="*/ 2469112 h 2523383"/>
                <a:gd name="connsiteX11669" fmla="*/ 1658828 w 1939743"/>
                <a:gd name="connsiteY11669" fmla="*/ 2470239 h 2523383"/>
                <a:gd name="connsiteX11670" fmla="*/ 1658147 w 1939743"/>
                <a:gd name="connsiteY11670" fmla="*/ 2470419 h 2523383"/>
                <a:gd name="connsiteX11671" fmla="*/ 1656332 w 1939743"/>
                <a:gd name="connsiteY11671" fmla="*/ 2469355 h 2523383"/>
                <a:gd name="connsiteX11672" fmla="*/ 1654196 w 1939743"/>
                <a:gd name="connsiteY11672" fmla="*/ 2469934 h 2523383"/>
                <a:gd name="connsiteX11673" fmla="*/ 1652522 w 1939743"/>
                <a:gd name="connsiteY11673" fmla="*/ 2469128 h 2523383"/>
                <a:gd name="connsiteX11674" fmla="*/ 1650394 w 1939743"/>
                <a:gd name="connsiteY11674" fmla="*/ 2463878 h 2523383"/>
                <a:gd name="connsiteX11675" fmla="*/ 1649260 w 1939743"/>
                <a:gd name="connsiteY11675" fmla="*/ 2462032 h 2523383"/>
                <a:gd name="connsiteX11676" fmla="*/ 1647249 w 1939743"/>
                <a:gd name="connsiteY11676" fmla="*/ 2461437 h 2523383"/>
                <a:gd name="connsiteX11677" fmla="*/ 1646725 w 1939743"/>
                <a:gd name="connsiteY11677" fmla="*/ 2462556 h 2523383"/>
                <a:gd name="connsiteX11678" fmla="*/ 1645942 w 1939743"/>
                <a:gd name="connsiteY11678" fmla="*/ 2463644 h 2523383"/>
                <a:gd name="connsiteX11679" fmla="*/ 1644010 w 1939743"/>
                <a:gd name="connsiteY11679" fmla="*/ 2461469 h 2523383"/>
                <a:gd name="connsiteX11680" fmla="*/ 1642539 w 1939743"/>
                <a:gd name="connsiteY11680" fmla="*/ 2453395 h 2523383"/>
                <a:gd name="connsiteX11681" fmla="*/ 1642532 w 1939743"/>
                <a:gd name="connsiteY11681" fmla="*/ 2451439 h 2523383"/>
                <a:gd name="connsiteX11682" fmla="*/ 1644581 w 1939743"/>
                <a:gd name="connsiteY11682" fmla="*/ 2444602 h 2523383"/>
                <a:gd name="connsiteX11683" fmla="*/ 1649666 w 1939743"/>
                <a:gd name="connsiteY11683" fmla="*/ 2438429 h 2523383"/>
                <a:gd name="connsiteX11684" fmla="*/ 1648039 w 1939743"/>
                <a:gd name="connsiteY11684" fmla="*/ 2438225 h 2523383"/>
                <a:gd name="connsiteX11685" fmla="*/ 1643548 w 1939743"/>
                <a:gd name="connsiteY11685" fmla="*/ 2442505 h 2523383"/>
                <a:gd name="connsiteX11686" fmla="*/ 1644010 w 1939743"/>
                <a:gd name="connsiteY11686" fmla="*/ 2441472 h 2523383"/>
                <a:gd name="connsiteX11687" fmla="*/ 1644769 w 1939743"/>
                <a:gd name="connsiteY11687" fmla="*/ 2440392 h 2523383"/>
                <a:gd name="connsiteX11688" fmla="*/ 1646287 w 1939743"/>
                <a:gd name="connsiteY11688" fmla="*/ 2438648 h 2523383"/>
                <a:gd name="connsiteX11689" fmla="*/ 1648579 w 1939743"/>
                <a:gd name="connsiteY11689" fmla="*/ 2437013 h 2523383"/>
                <a:gd name="connsiteX11690" fmla="*/ 1651638 w 1939743"/>
                <a:gd name="connsiteY11690" fmla="*/ 2436050 h 2523383"/>
                <a:gd name="connsiteX11691" fmla="*/ 1653742 w 1939743"/>
                <a:gd name="connsiteY11691" fmla="*/ 2435910 h 2523383"/>
                <a:gd name="connsiteX11692" fmla="*/ 1655198 w 1939743"/>
                <a:gd name="connsiteY11692" fmla="*/ 2435002 h 2523383"/>
                <a:gd name="connsiteX11693" fmla="*/ 1657302 w 1939743"/>
                <a:gd name="connsiteY11693" fmla="*/ 2433391 h 2523383"/>
                <a:gd name="connsiteX11694" fmla="*/ 1657693 w 1939743"/>
                <a:gd name="connsiteY11694" fmla="*/ 2432538 h 2523383"/>
                <a:gd name="connsiteX11695" fmla="*/ 1655831 w 1939743"/>
                <a:gd name="connsiteY11695" fmla="*/ 2433523 h 2523383"/>
                <a:gd name="connsiteX11696" fmla="*/ 1652733 w 1939743"/>
                <a:gd name="connsiteY11696" fmla="*/ 2434486 h 2523383"/>
                <a:gd name="connsiteX11697" fmla="*/ 1653524 w 1939743"/>
                <a:gd name="connsiteY11697" fmla="*/ 2433218 h 2523383"/>
                <a:gd name="connsiteX11698" fmla="*/ 1654306 w 1939743"/>
                <a:gd name="connsiteY11698" fmla="*/ 2432546 h 2523383"/>
                <a:gd name="connsiteX11699" fmla="*/ 1670852 w 1939743"/>
                <a:gd name="connsiteY11699" fmla="*/ 2421405 h 2523383"/>
                <a:gd name="connsiteX11700" fmla="*/ 1674185 w 1939743"/>
                <a:gd name="connsiteY11700" fmla="*/ 2419559 h 2523383"/>
                <a:gd name="connsiteX11701" fmla="*/ 1680827 w 1939743"/>
                <a:gd name="connsiteY11701" fmla="*/ 2417204 h 2523383"/>
                <a:gd name="connsiteX11702" fmla="*/ 1681750 w 1939743"/>
                <a:gd name="connsiteY11702" fmla="*/ 2415663 h 2523383"/>
                <a:gd name="connsiteX11703" fmla="*/ 1680843 w 1939743"/>
                <a:gd name="connsiteY11703" fmla="*/ 2414677 h 2523383"/>
                <a:gd name="connsiteX11704" fmla="*/ 1683425 w 1939743"/>
                <a:gd name="connsiteY11704" fmla="*/ 2415545 h 2523383"/>
                <a:gd name="connsiteX11705" fmla="*/ 1683213 w 1939743"/>
                <a:gd name="connsiteY11705" fmla="*/ 2416828 h 2523383"/>
                <a:gd name="connsiteX11706" fmla="*/ 1682806 w 1939743"/>
                <a:gd name="connsiteY11706" fmla="*/ 2417759 h 2523383"/>
                <a:gd name="connsiteX11707" fmla="*/ 1682658 w 1939743"/>
                <a:gd name="connsiteY11707" fmla="*/ 2419347 h 2523383"/>
                <a:gd name="connsiteX11708" fmla="*/ 1682908 w 1939743"/>
                <a:gd name="connsiteY11708" fmla="*/ 2420865 h 2523383"/>
                <a:gd name="connsiteX11709" fmla="*/ 1685521 w 1939743"/>
                <a:gd name="connsiteY11709" fmla="*/ 2421608 h 2523383"/>
                <a:gd name="connsiteX11710" fmla="*/ 1687704 w 1939743"/>
                <a:gd name="connsiteY11710" fmla="*/ 2424433 h 2523383"/>
                <a:gd name="connsiteX11711" fmla="*/ 1686671 w 1939743"/>
                <a:gd name="connsiteY11711" fmla="*/ 2420591 h 2523383"/>
                <a:gd name="connsiteX11712" fmla="*/ 1688635 w 1939743"/>
                <a:gd name="connsiteY11712" fmla="*/ 2418416 h 2523383"/>
                <a:gd name="connsiteX11713" fmla="*/ 1696208 w 1939743"/>
                <a:gd name="connsiteY11713" fmla="*/ 2415498 h 2523383"/>
                <a:gd name="connsiteX11714" fmla="*/ 1702537 w 1939743"/>
                <a:gd name="connsiteY11714" fmla="*/ 2415178 h 2523383"/>
                <a:gd name="connsiteX11715" fmla="*/ 1704564 w 1939743"/>
                <a:gd name="connsiteY11715" fmla="*/ 2413816 h 2523383"/>
                <a:gd name="connsiteX11716" fmla="*/ 1699157 w 1939743"/>
                <a:gd name="connsiteY11716" fmla="*/ 2412901 h 2523383"/>
                <a:gd name="connsiteX11717" fmla="*/ 1692742 w 1939743"/>
                <a:gd name="connsiteY11717" fmla="*/ 2413402 h 2523383"/>
                <a:gd name="connsiteX11718" fmla="*/ 1688776 w 1939743"/>
                <a:gd name="connsiteY11718" fmla="*/ 2412385 h 2523383"/>
                <a:gd name="connsiteX11719" fmla="*/ 1683300 w 1939743"/>
                <a:gd name="connsiteY11719" fmla="*/ 2413050 h 2523383"/>
                <a:gd name="connsiteX11720" fmla="*/ 1677510 w 1939743"/>
                <a:gd name="connsiteY11720" fmla="*/ 2412408 h 2523383"/>
                <a:gd name="connsiteX11721" fmla="*/ 1675734 w 1939743"/>
                <a:gd name="connsiteY11721" fmla="*/ 2413253 h 2523383"/>
                <a:gd name="connsiteX11722" fmla="*/ 1674295 w 1939743"/>
                <a:gd name="connsiteY11722" fmla="*/ 2415076 h 2523383"/>
                <a:gd name="connsiteX11723" fmla="*/ 1672425 w 1939743"/>
                <a:gd name="connsiteY11723" fmla="*/ 2414270 h 2523383"/>
                <a:gd name="connsiteX11724" fmla="*/ 1671517 w 1939743"/>
                <a:gd name="connsiteY11724" fmla="*/ 2414137 h 2523383"/>
                <a:gd name="connsiteX11725" fmla="*/ 1670649 w 1939743"/>
                <a:gd name="connsiteY11725" fmla="*/ 2413503 h 2523383"/>
                <a:gd name="connsiteX11726" fmla="*/ 1672527 w 1939743"/>
                <a:gd name="connsiteY11726" fmla="*/ 2410366 h 2523383"/>
                <a:gd name="connsiteX11727" fmla="*/ 1678394 w 1939743"/>
                <a:gd name="connsiteY11727" fmla="*/ 2405680 h 2523383"/>
                <a:gd name="connsiteX11728" fmla="*/ 1681969 w 1939743"/>
                <a:gd name="connsiteY11728" fmla="*/ 2401596 h 2523383"/>
                <a:gd name="connsiteX11729" fmla="*/ 1682979 w 1939743"/>
                <a:gd name="connsiteY11729" fmla="*/ 2400735 h 2523383"/>
                <a:gd name="connsiteX11730" fmla="*/ 1683777 w 1939743"/>
                <a:gd name="connsiteY11730" fmla="*/ 2399093 h 2523383"/>
                <a:gd name="connsiteX11731" fmla="*/ 1681813 w 1939743"/>
                <a:gd name="connsiteY11731" fmla="*/ 2399366 h 2523383"/>
                <a:gd name="connsiteX11732" fmla="*/ 1680100 w 1939743"/>
                <a:gd name="connsiteY11732" fmla="*/ 2400016 h 2523383"/>
                <a:gd name="connsiteX11733" fmla="*/ 1678911 w 1939743"/>
                <a:gd name="connsiteY11733" fmla="*/ 2398123 h 2523383"/>
                <a:gd name="connsiteX11734" fmla="*/ 1676790 w 1939743"/>
                <a:gd name="connsiteY11734" fmla="*/ 2395611 h 2523383"/>
                <a:gd name="connsiteX11735" fmla="*/ 1676587 w 1939743"/>
                <a:gd name="connsiteY11735" fmla="*/ 2396659 h 2523383"/>
                <a:gd name="connsiteX11736" fmla="*/ 1677651 w 1939743"/>
                <a:gd name="connsiteY11736" fmla="*/ 2399789 h 2523383"/>
                <a:gd name="connsiteX11737" fmla="*/ 1673590 w 1939743"/>
                <a:gd name="connsiteY11737" fmla="*/ 2405281 h 2523383"/>
                <a:gd name="connsiteX11738" fmla="*/ 1670970 w 1939743"/>
                <a:gd name="connsiteY11738" fmla="*/ 2405672 h 2523383"/>
                <a:gd name="connsiteX11739" fmla="*/ 1667473 w 1939743"/>
                <a:gd name="connsiteY11739" fmla="*/ 2408230 h 2523383"/>
                <a:gd name="connsiteX11740" fmla="*/ 1662528 w 1939743"/>
                <a:gd name="connsiteY11740" fmla="*/ 2410452 h 2523383"/>
                <a:gd name="connsiteX11741" fmla="*/ 1656762 w 1939743"/>
                <a:gd name="connsiteY11741" fmla="*/ 2414685 h 2523383"/>
                <a:gd name="connsiteX11742" fmla="*/ 1649307 w 1939743"/>
                <a:gd name="connsiteY11742" fmla="*/ 2418244 h 2523383"/>
                <a:gd name="connsiteX11743" fmla="*/ 1647750 w 1939743"/>
                <a:gd name="connsiteY11743" fmla="*/ 2418260 h 2523383"/>
                <a:gd name="connsiteX11744" fmla="*/ 1644362 w 1939743"/>
                <a:gd name="connsiteY11744" fmla="*/ 2415326 h 2523383"/>
                <a:gd name="connsiteX11745" fmla="*/ 1645309 w 1939743"/>
                <a:gd name="connsiteY11745" fmla="*/ 2413996 h 2523383"/>
                <a:gd name="connsiteX11746" fmla="*/ 1646193 w 1939743"/>
                <a:gd name="connsiteY11746" fmla="*/ 2412189 h 2523383"/>
                <a:gd name="connsiteX11747" fmla="*/ 1645348 w 1939743"/>
                <a:gd name="connsiteY11747" fmla="*/ 2412705 h 2523383"/>
                <a:gd name="connsiteX11748" fmla="*/ 1644808 w 1939743"/>
                <a:gd name="connsiteY11748" fmla="*/ 2413496 h 2523383"/>
                <a:gd name="connsiteX11749" fmla="*/ 1642766 w 1939743"/>
                <a:gd name="connsiteY11749" fmla="*/ 2414755 h 2523383"/>
                <a:gd name="connsiteX11750" fmla="*/ 1644417 w 1939743"/>
                <a:gd name="connsiteY11750" fmla="*/ 2417188 h 2523383"/>
                <a:gd name="connsiteX11751" fmla="*/ 1643619 w 1939743"/>
                <a:gd name="connsiteY11751" fmla="*/ 2418103 h 2523383"/>
                <a:gd name="connsiteX11752" fmla="*/ 1641256 w 1939743"/>
                <a:gd name="connsiteY11752" fmla="*/ 2419301 h 2523383"/>
                <a:gd name="connsiteX11753" fmla="*/ 1639050 w 1939743"/>
                <a:gd name="connsiteY11753" fmla="*/ 2421037 h 2523383"/>
                <a:gd name="connsiteX11754" fmla="*/ 1637118 w 1939743"/>
                <a:gd name="connsiteY11754" fmla="*/ 2422195 h 2523383"/>
                <a:gd name="connsiteX11755" fmla="*/ 1635561 w 1939743"/>
                <a:gd name="connsiteY11755" fmla="*/ 2420724 h 2523383"/>
                <a:gd name="connsiteX11756" fmla="*/ 1631250 w 1939743"/>
                <a:gd name="connsiteY11756" fmla="*/ 2422579 h 2523383"/>
                <a:gd name="connsiteX11757" fmla="*/ 1627620 w 1939743"/>
                <a:gd name="connsiteY11757" fmla="*/ 2423079 h 2523383"/>
                <a:gd name="connsiteX11758" fmla="*/ 1626830 w 1939743"/>
                <a:gd name="connsiteY11758" fmla="*/ 2422141 h 2523383"/>
                <a:gd name="connsiteX11759" fmla="*/ 1626603 w 1939743"/>
                <a:gd name="connsiteY11759" fmla="*/ 2420654 h 2523383"/>
                <a:gd name="connsiteX11760" fmla="*/ 1625328 w 1939743"/>
                <a:gd name="connsiteY11760" fmla="*/ 2420294 h 2523383"/>
                <a:gd name="connsiteX11761" fmla="*/ 1622973 w 1939743"/>
                <a:gd name="connsiteY11761" fmla="*/ 2420709 h 2523383"/>
                <a:gd name="connsiteX11762" fmla="*/ 1622058 w 1939743"/>
                <a:gd name="connsiteY11762" fmla="*/ 2419864 h 2523383"/>
                <a:gd name="connsiteX11763" fmla="*/ 387074 w 1939743"/>
                <a:gd name="connsiteY11763" fmla="*/ 2300447 h 2523383"/>
                <a:gd name="connsiteX11764" fmla="*/ 386800 w 1939743"/>
                <a:gd name="connsiteY11764" fmla="*/ 2300807 h 2523383"/>
                <a:gd name="connsiteX11765" fmla="*/ 383373 w 1939743"/>
                <a:gd name="connsiteY11765" fmla="*/ 2298452 h 2523383"/>
                <a:gd name="connsiteX11766" fmla="*/ 381073 w 1939743"/>
                <a:gd name="connsiteY11766" fmla="*/ 2295362 h 2523383"/>
                <a:gd name="connsiteX11767" fmla="*/ 380119 w 1939743"/>
                <a:gd name="connsiteY11767" fmla="*/ 2293476 h 2523383"/>
                <a:gd name="connsiteX11768" fmla="*/ 384664 w 1939743"/>
                <a:gd name="connsiteY11768" fmla="*/ 2298162 h 2523383"/>
                <a:gd name="connsiteX11769" fmla="*/ 386956 w 1939743"/>
                <a:gd name="connsiteY11769" fmla="*/ 2299711 h 2523383"/>
                <a:gd name="connsiteX11770" fmla="*/ 387074 w 1939743"/>
                <a:gd name="connsiteY11770" fmla="*/ 2300447 h 2523383"/>
                <a:gd name="connsiteX11771" fmla="*/ 385689 w 1939743"/>
                <a:gd name="connsiteY11771" fmla="*/ 2304828 h 2523383"/>
                <a:gd name="connsiteX11772" fmla="*/ 384766 w 1939743"/>
                <a:gd name="connsiteY11772" fmla="*/ 2305681 h 2523383"/>
                <a:gd name="connsiteX11773" fmla="*/ 384273 w 1939743"/>
                <a:gd name="connsiteY11773" fmla="*/ 2305563 h 2523383"/>
                <a:gd name="connsiteX11774" fmla="*/ 383882 w 1939743"/>
                <a:gd name="connsiteY11774" fmla="*/ 2304969 h 2523383"/>
                <a:gd name="connsiteX11775" fmla="*/ 382458 w 1939743"/>
                <a:gd name="connsiteY11775" fmla="*/ 2299125 h 2523383"/>
                <a:gd name="connsiteX11776" fmla="*/ 383068 w 1939743"/>
                <a:gd name="connsiteY11776" fmla="*/ 2299250 h 2523383"/>
                <a:gd name="connsiteX11777" fmla="*/ 384977 w 1939743"/>
                <a:gd name="connsiteY11777" fmla="*/ 2301073 h 2523383"/>
                <a:gd name="connsiteX11778" fmla="*/ 384547 w 1939743"/>
                <a:gd name="connsiteY11778" fmla="*/ 2301793 h 2523383"/>
                <a:gd name="connsiteX11779" fmla="*/ 385971 w 1939743"/>
                <a:gd name="connsiteY11779" fmla="*/ 2303537 h 2523383"/>
                <a:gd name="connsiteX11780" fmla="*/ 386315 w 1939743"/>
                <a:gd name="connsiteY11780" fmla="*/ 2304773 h 2523383"/>
                <a:gd name="connsiteX11781" fmla="*/ 385689 w 1939743"/>
                <a:gd name="connsiteY11781" fmla="*/ 2304828 h 2523383"/>
                <a:gd name="connsiteX11782" fmla="*/ 1163041 w 1939743"/>
                <a:gd name="connsiteY11782" fmla="*/ 2306048 h 2523383"/>
                <a:gd name="connsiteX11783" fmla="*/ 1162478 w 1939743"/>
                <a:gd name="connsiteY11783" fmla="*/ 2306072 h 2523383"/>
                <a:gd name="connsiteX11784" fmla="*/ 1162055 w 1939743"/>
                <a:gd name="connsiteY11784" fmla="*/ 2305274 h 2523383"/>
                <a:gd name="connsiteX11785" fmla="*/ 1161821 w 1939743"/>
                <a:gd name="connsiteY11785" fmla="*/ 2303037 h 2523383"/>
                <a:gd name="connsiteX11786" fmla="*/ 1162470 w 1939743"/>
                <a:gd name="connsiteY11786" fmla="*/ 2302082 h 2523383"/>
                <a:gd name="connsiteX11787" fmla="*/ 1163800 w 1939743"/>
                <a:gd name="connsiteY11787" fmla="*/ 2301401 h 2523383"/>
                <a:gd name="connsiteX11788" fmla="*/ 1165584 w 1939743"/>
                <a:gd name="connsiteY11788" fmla="*/ 2301159 h 2523383"/>
                <a:gd name="connsiteX11789" fmla="*/ 1167813 w 1939743"/>
                <a:gd name="connsiteY11789" fmla="*/ 2301347 h 2523383"/>
                <a:gd name="connsiteX11790" fmla="*/ 1168869 w 1939743"/>
                <a:gd name="connsiteY11790" fmla="*/ 2301941 h 2523383"/>
                <a:gd name="connsiteX11791" fmla="*/ 1168760 w 1939743"/>
                <a:gd name="connsiteY11791" fmla="*/ 2302942 h 2523383"/>
                <a:gd name="connsiteX11792" fmla="*/ 1168494 w 1939743"/>
                <a:gd name="connsiteY11792" fmla="*/ 2303459 h 2523383"/>
                <a:gd name="connsiteX11793" fmla="*/ 1167837 w 1939743"/>
                <a:gd name="connsiteY11793" fmla="*/ 2303787 h 2523383"/>
                <a:gd name="connsiteX11794" fmla="*/ 1167751 w 1939743"/>
                <a:gd name="connsiteY11794" fmla="*/ 2304366 h 2523383"/>
                <a:gd name="connsiteX11795" fmla="*/ 1166804 w 1939743"/>
                <a:gd name="connsiteY11795" fmla="*/ 2304687 h 2523383"/>
                <a:gd name="connsiteX11796" fmla="*/ 1165005 w 1939743"/>
                <a:gd name="connsiteY11796" fmla="*/ 2304734 h 2523383"/>
                <a:gd name="connsiteX11797" fmla="*/ 1163745 w 1939743"/>
                <a:gd name="connsiteY11797" fmla="*/ 2305188 h 2523383"/>
                <a:gd name="connsiteX11798" fmla="*/ 1163041 w 1939743"/>
                <a:gd name="connsiteY11798" fmla="*/ 2306048 h 2523383"/>
                <a:gd name="connsiteX11799" fmla="*/ 1172030 w 1939743"/>
                <a:gd name="connsiteY11799" fmla="*/ 2304742 h 2523383"/>
                <a:gd name="connsiteX11800" fmla="*/ 1170528 w 1939743"/>
                <a:gd name="connsiteY11800" fmla="*/ 2304969 h 2523383"/>
                <a:gd name="connsiteX11801" fmla="*/ 1169644 w 1939743"/>
                <a:gd name="connsiteY11801" fmla="*/ 2304812 h 2523383"/>
                <a:gd name="connsiteX11802" fmla="*/ 1169355 w 1939743"/>
                <a:gd name="connsiteY11802" fmla="*/ 2304491 h 2523383"/>
                <a:gd name="connsiteX11803" fmla="*/ 1169660 w 1939743"/>
                <a:gd name="connsiteY11803" fmla="*/ 2304014 h 2523383"/>
                <a:gd name="connsiteX11804" fmla="*/ 1169636 w 1939743"/>
                <a:gd name="connsiteY11804" fmla="*/ 2303506 h 2523383"/>
                <a:gd name="connsiteX11805" fmla="*/ 1169159 w 1939743"/>
                <a:gd name="connsiteY11805" fmla="*/ 2302504 h 2523383"/>
                <a:gd name="connsiteX11806" fmla="*/ 1169261 w 1939743"/>
                <a:gd name="connsiteY11806" fmla="*/ 2302152 h 2523383"/>
                <a:gd name="connsiteX11807" fmla="*/ 1169628 w 1939743"/>
                <a:gd name="connsiteY11807" fmla="*/ 2301965 h 2523383"/>
                <a:gd name="connsiteX11808" fmla="*/ 1170278 w 1939743"/>
                <a:gd name="connsiteY11808" fmla="*/ 2301933 h 2523383"/>
                <a:gd name="connsiteX11809" fmla="*/ 1171044 w 1939743"/>
                <a:gd name="connsiteY11809" fmla="*/ 2302598 h 2523383"/>
                <a:gd name="connsiteX11810" fmla="*/ 1171944 w 1939743"/>
                <a:gd name="connsiteY11810" fmla="*/ 2303960 h 2523383"/>
                <a:gd name="connsiteX11811" fmla="*/ 1172030 w 1939743"/>
                <a:gd name="connsiteY11811" fmla="*/ 2304742 h 2523383"/>
                <a:gd name="connsiteX11812" fmla="*/ 1680217 w 1939743"/>
                <a:gd name="connsiteY11812" fmla="*/ 2331036 h 2523383"/>
                <a:gd name="connsiteX11813" fmla="*/ 1677690 w 1939743"/>
                <a:gd name="connsiteY11813" fmla="*/ 2332726 h 2523383"/>
                <a:gd name="connsiteX11814" fmla="*/ 1678801 w 1939743"/>
                <a:gd name="connsiteY11814" fmla="*/ 2330184 h 2523383"/>
                <a:gd name="connsiteX11815" fmla="*/ 1679262 w 1939743"/>
                <a:gd name="connsiteY11815" fmla="*/ 2329527 h 2523383"/>
                <a:gd name="connsiteX11816" fmla="*/ 1679693 w 1939743"/>
                <a:gd name="connsiteY11816" fmla="*/ 2329237 h 2523383"/>
                <a:gd name="connsiteX11817" fmla="*/ 1680107 w 1939743"/>
                <a:gd name="connsiteY11817" fmla="*/ 2329464 h 2523383"/>
                <a:gd name="connsiteX11818" fmla="*/ 1680217 w 1939743"/>
                <a:gd name="connsiteY11818" fmla="*/ 2331036 h 2523383"/>
                <a:gd name="connsiteX11819" fmla="*/ 1679505 w 1939743"/>
                <a:gd name="connsiteY11819" fmla="*/ 2333391 h 2523383"/>
                <a:gd name="connsiteX11820" fmla="*/ 1678950 w 1939743"/>
                <a:gd name="connsiteY11820" fmla="*/ 2335770 h 2523383"/>
                <a:gd name="connsiteX11821" fmla="*/ 1677033 w 1939743"/>
                <a:gd name="connsiteY11821" fmla="*/ 2337788 h 2523383"/>
                <a:gd name="connsiteX11822" fmla="*/ 1676078 w 1939743"/>
                <a:gd name="connsiteY11822" fmla="*/ 2337929 h 2523383"/>
                <a:gd name="connsiteX11823" fmla="*/ 1675640 w 1939743"/>
                <a:gd name="connsiteY11823" fmla="*/ 2337733 h 2523383"/>
                <a:gd name="connsiteX11824" fmla="*/ 1676164 w 1939743"/>
                <a:gd name="connsiteY11824" fmla="*/ 2336427 h 2523383"/>
                <a:gd name="connsiteX11825" fmla="*/ 1676102 w 1939743"/>
                <a:gd name="connsiteY11825" fmla="*/ 2334166 h 2523383"/>
                <a:gd name="connsiteX11826" fmla="*/ 1677690 w 1939743"/>
                <a:gd name="connsiteY11826" fmla="*/ 2333853 h 2523383"/>
                <a:gd name="connsiteX11827" fmla="*/ 1678269 w 1939743"/>
                <a:gd name="connsiteY11827" fmla="*/ 2334056 h 2523383"/>
                <a:gd name="connsiteX11828" fmla="*/ 1679505 w 1939743"/>
                <a:gd name="connsiteY11828" fmla="*/ 2333391 h 2523383"/>
                <a:gd name="connsiteX11829" fmla="*/ 1214965 w 1939743"/>
                <a:gd name="connsiteY11829" fmla="*/ 2338390 h 2523383"/>
                <a:gd name="connsiteX11830" fmla="*/ 1210741 w 1939743"/>
                <a:gd name="connsiteY11830" fmla="*/ 2338852 h 2523383"/>
                <a:gd name="connsiteX11831" fmla="*/ 1208902 w 1939743"/>
                <a:gd name="connsiteY11831" fmla="*/ 2338375 h 2523383"/>
                <a:gd name="connsiteX11832" fmla="*/ 1208714 w 1939743"/>
                <a:gd name="connsiteY11832" fmla="*/ 2337929 h 2523383"/>
                <a:gd name="connsiteX11833" fmla="*/ 1209152 w 1939743"/>
                <a:gd name="connsiteY11833" fmla="*/ 2337303 h 2523383"/>
                <a:gd name="connsiteX11834" fmla="*/ 1210209 w 1939743"/>
                <a:gd name="connsiteY11834" fmla="*/ 2336497 h 2523383"/>
                <a:gd name="connsiteX11835" fmla="*/ 1211421 w 1939743"/>
                <a:gd name="connsiteY11835" fmla="*/ 2336059 h 2523383"/>
                <a:gd name="connsiteX11836" fmla="*/ 1212790 w 1939743"/>
                <a:gd name="connsiteY11836" fmla="*/ 2335981 h 2523383"/>
                <a:gd name="connsiteX11837" fmla="*/ 1215513 w 1939743"/>
                <a:gd name="connsiteY11837" fmla="*/ 2336795 h 2523383"/>
                <a:gd name="connsiteX11838" fmla="*/ 1216499 w 1939743"/>
                <a:gd name="connsiteY11838" fmla="*/ 2337600 h 2523383"/>
                <a:gd name="connsiteX11839" fmla="*/ 1216287 w 1939743"/>
                <a:gd name="connsiteY11839" fmla="*/ 2338085 h 2523383"/>
                <a:gd name="connsiteX11840" fmla="*/ 1214965 w 1939743"/>
                <a:gd name="connsiteY11840" fmla="*/ 2338390 h 2523383"/>
                <a:gd name="connsiteX11841" fmla="*/ 1905250 w 1939743"/>
                <a:gd name="connsiteY11841" fmla="*/ 2347865 h 2523383"/>
                <a:gd name="connsiteX11842" fmla="*/ 1904179 w 1939743"/>
                <a:gd name="connsiteY11842" fmla="*/ 2348991 h 2523383"/>
                <a:gd name="connsiteX11843" fmla="*/ 1903083 w 1939743"/>
                <a:gd name="connsiteY11843" fmla="*/ 2348944 h 2523383"/>
                <a:gd name="connsiteX11844" fmla="*/ 1903216 w 1939743"/>
                <a:gd name="connsiteY11844" fmla="*/ 2347958 h 2523383"/>
                <a:gd name="connsiteX11845" fmla="*/ 1904562 w 1939743"/>
                <a:gd name="connsiteY11845" fmla="*/ 2346042 h 2523383"/>
                <a:gd name="connsiteX11846" fmla="*/ 1905250 w 1939743"/>
                <a:gd name="connsiteY11846" fmla="*/ 2344673 h 2523383"/>
                <a:gd name="connsiteX11847" fmla="*/ 1905274 w 1939743"/>
                <a:gd name="connsiteY11847" fmla="*/ 2343844 h 2523383"/>
                <a:gd name="connsiteX11848" fmla="*/ 1905524 w 1939743"/>
                <a:gd name="connsiteY11848" fmla="*/ 2343210 h 2523383"/>
                <a:gd name="connsiteX11849" fmla="*/ 1906549 w 1939743"/>
                <a:gd name="connsiteY11849" fmla="*/ 2342498 h 2523383"/>
                <a:gd name="connsiteX11850" fmla="*/ 1907433 w 1939743"/>
                <a:gd name="connsiteY11850" fmla="*/ 2341207 h 2523383"/>
                <a:gd name="connsiteX11851" fmla="*/ 1907011 w 1939743"/>
                <a:gd name="connsiteY11851" fmla="*/ 2343601 h 2523383"/>
                <a:gd name="connsiteX11852" fmla="*/ 1905250 w 1939743"/>
                <a:gd name="connsiteY11852" fmla="*/ 2347865 h 2523383"/>
                <a:gd name="connsiteX11853" fmla="*/ 1736467 w 1939743"/>
                <a:gd name="connsiteY11853" fmla="*/ 2352934 h 2523383"/>
                <a:gd name="connsiteX11854" fmla="*/ 1737242 w 1939743"/>
                <a:gd name="connsiteY11854" fmla="*/ 2353552 h 2523383"/>
                <a:gd name="connsiteX11855" fmla="*/ 1738635 w 1939743"/>
                <a:gd name="connsiteY11855" fmla="*/ 2353482 h 2523383"/>
                <a:gd name="connsiteX11856" fmla="*/ 1739573 w 1939743"/>
                <a:gd name="connsiteY11856" fmla="*/ 2353732 h 2523383"/>
                <a:gd name="connsiteX11857" fmla="*/ 1738235 w 1939743"/>
                <a:gd name="connsiteY11857" fmla="*/ 2354929 h 2523383"/>
                <a:gd name="connsiteX11858" fmla="*/ 1735662 w 1939743"/>
                <a:gd name="connsiteY11858" fmla="*/ 2355047 h 2523383"/>
                <a:gd name="connsiteX11859" fmla="*/ 1734402 w 1939743"/>
                <a:gd name="connsiteY11859" fmla="*/ 2354554 h 2523383"/>
                <a:gd name="connsiteX11860" fmla="*/ 1736233 w 1939743"/>
                <a:gd name="connsiteY11860" fmla="*/ 2348389 h 2523383"/>
                <a:gd name="connsiteX11861" fmla="*/ 1738369 w 1939743"/>
                <a:gd name="connsiteY11861" fmla="*/ 2346965 h 2523383"/>
                <a:gd name="connsiteX11862" fmla="*/ 1742750 w 1939743"/>
                <a:gd name="connsiteY11862" fmla="*/ 2342920 h 2523383"/>
                <a:gd name="connsiteX11863" fmla="*/ 1744502 w 1939743"/>
                <a:gd name="connsiteY11863" fmla="*/ 2341684 h 2523383"/>
                <a:gd name="connsiteX11864" fmla="*/ 1746129 w 1939743"/>
                <a:gd name="connsiteY11864" fmla="*/ 2341199 h 2523383"/>
                <a:gd name="connsiteX11865" fmla="*/ 1747850 w 1939743"/>
                <a:gd name="connsiteY11865" fmla="*/ 2341496 h 2523383"/>
                <a:gd name="connsiteX11866" fmla="*/ 1746098 w 1939743"/>
                <a:gd name="connsiteY11866" fmla="*/ 2343890 h 2523383"/>
                <a:gd name="connsiteX11867" fmla="*/ 1743751 w 1939743"/>
                <a:gd name="connsiteY11867" fmla="*/ 2344023 h 2523383"/>
                <a:gd name="connsiteX11868" fmla="*/ 1741514 w 1939743"/>
                <a:gd name="connsiteY11868" fmla="*/ 2346011 h 2523383"/>
                <a:gd name="connsiteX11869" fmla="*/ 1740043 w 1939743"/>
                <a:gd name="connsiteY11869" fmla="*/ 2348209 h 2523383"/>
                <a:gd name="connsiteX11870" fmla="*/ 1738275 w 1939743"/>
                <a:gd name="connsiteY11870" fmla="*/ 2349461 h 2523383"/>
                <a:gd name="connsiteX11871" fmla="*/ 1737062 w 1939743"/>
                <a:gd name="connsiteY11871" fmla="*/ 2350994 h 2523383"/>
                <a:gd name="connsiteX11872" fmla="*/ 1736467 w 1939743"/>
                <a:gd name="connsiteY11872" fmla="*/ 2352934 h 2523383"/>
                <a:gd name="connsiteX11873" fmla="*/ 1694815 w 1939743"/>
                <a:gd name="connsiteY11873" fmla="*/ 2379057 h 2523383"/>
                <a:gd name="connsiteX11874" fmla="*/ 1695410 w 1939743"/>
                <a:gd name="connsiteY11874" fmla="*/ 2379503 h 2523383"/>
                <a:gd name="connsiteX11875" fmla="*/ 1696443 w 1939743"/>
                <a:gd name="connsiteY11875" fmla="*/ 2378689 h 2523383"/>
                <a:gd name="connsiteX11876" fmla="*/ 1697663 w 1939743"/>
                <a:gd name="connsiteY11876" fmla="*/ 2376100 h 2523383"/>
                <a:gd name="connsiteX11877" fmla="*/ 1700894 w 1939743"/>
                <a:gd name="connsiteY11877" fmla="*/ 2376772 h 2523383"/>
                <a:gd name="connsiteX11878" fmla="*/ 1702608 w 1939743"/>
                <a:gd name="connsiteY11878" fmla="*/ 2377938 h 2523383"/>
                <a:gd name="connsiteX11879" fmla="*/ 1703562 w 1939743"/>
                <a:gd name="connsiteY11879" fmla="*/ 2377680 h 2523383"/>
                <a:gd name="connsiteX11880" fmla="*/ 1704540 w 1939743"/>
                <a:gd name="connsiteY11880" fmla="*/ 2377797 h 2523383"/>
                <a:gd name="connsiteX11881" fmla="*/ 1706347 w 1939743"/>
                <a:gd name="connsiteY11881" fmla="*/ 2379323 h 2523383"/>
                <a:gd name="connsiteX11882" fmla="*/ 1709790 w 1939743"/>
                <a:gd name="connsiteY11882" fmla="*/ 2380528 h 2523383"/>
                <a:gd name="connsiteX11883" fmla="*/ 1713420 w 1939743"/>
                <a:gd name="connsiteY11883" fmla="*/ 2380356 h 2523383"/>
                <a:gd name="connsiteX11884" fmla="*/ 1718959 w 1939743"/>
                <a:gd name="connsiteY11884" fmla="*/ 2379644 h 2523383"/>
                <a:gd name="connsiteX11885" fmla="*/ 1719616 w 1939743"/>
                <a:gd name="connsiteY11885" fmla="*/ 2379354 h 2523383"/>
                <a:gd name="connsiteX11886" fmla="*/ 1725296 w 1939743"/>
                <a:gd name="connsiteY11886" fmla="*/ 2378752 h 2523383"/>
                <a:gd name="connsiteX11887" fmla="*/ 1730999 w 1939743"/>
                <a:gd name="connsiteY11887" fmla="*/ 2378470 h 2523383"/>
                <a:gd name="connsiteX11888" fmla="*/ 1732955 w 1939743"/>
                <a:gd name="connsiteY11888" fmla="*/ 2379151 h 2523383"/>
                <a:gd name="connsiteX11889" fmla="*/ 1733690 w 1939743"/>
                <a:gd name="connsiteY11889" fmla="*/ 2379792 h 2523383"/>
                <a:gd name="connsiteX11890" fmla="*/ 1734066 w 1939743"/>
                <a:gd name="connsiteY11890" fmla="*/ 2380559 h 2523383"/>
                <a:gd name="connsiteX11891" fmla="*/ 1730811 w 1939743"/>
                <a:gd name="connsiteY11891" fmla="*/ 2382656 h 2523383"/>
                <a:gd name="connsiteX11892" fmla="*/ 1727557 w 1939743"/>
                <a:gd name="connsiteY11892" fmla="*/ 2385096 h 2523383"/>
                <a:gd name="connsiteX11893" fmla="*/ 1723035 w 1939743"/>
                <a:gd name="connsiteY11893" fmla="*/ 2387490 h 2523383"/>
                <a:gd name="connsiteX11894" fmla="*/ 1722463 w 1939743"/>
                <a:gd name="connsiteY11894" fmla="*/ 2388656 h 2523383"/>
                <a:gd name="connsiteX11895" fmla="*/ 1722745 w 1939743"/>
                <a:gd name="connsiteY11895" fmla="*/ 2390800 h 2523383"/>
                <a:gd name="connsiteX11896" fmla="*/ 1722659 w 1939743"/>
                <a:gd name="connsiteY11896" fmla="*/ 2392982 h 2523383"/>
                <a:gd name="connsiteX11897" fmla="*/ 1723551 w 1939743"/>
                <a:gd name="connsiteY11897" fmla="*/ 2393162 h 2523383"/>
                <a:gd name="connsiteX11898" fmla="*/ 1724091 w 1939743"/>
                <a:gd name="connsiteY11898" fmla="*/ 2393890 h 2523383"/>
                <a:gd name="connsiteX11899" fmla="*/ 1722925 w 1939743"/>
                <a:gd name="connsiteY11899" fmla="*/ 2394594 h 2523383"/>
                <a:gd name="connsiteX11900" fmla="*/ 1718270 w 1939743"/>
                <a:gd name="connsiteY11900" fmla="*/ 2394923 h 2523383"/>
                <a:gd name="connsiteX11901" fmla="*/ 1716917 w 1939743"/>
                <a:gd name="connsiteY11901" fmla="*/ 2394727 h 2523383"/>
                <a:gd name="connsiteX11902" fmla="*/ 1715305 w 1939743"/>
                <a:gd name="connsiteY11902" fmla="*/ 2393835 h 2523383"/>
                <a:gd name="connsiteX11903" fmla="*/ 1714750 w 1939743"/>
                <a:gd name="connsiteY11903" fmla="*/ 2391723 h 2523383"/>
                <a:gd name="connsiteX11904" fmla="*/ 1712755 w 1939743"/>
                <a:gd name="connsiteY11904" fmla="*/ 2392036 h 2523383"/>
                <a:gd name="connsiteX11905" fmla="*/ 1712152 w 1939743"/>
                <a:gd name="connsiteY11905" fmla="*/ 2391778 h 2523383"/>
                <a:gd name="connsiteX11906" fmla="*/ 1714953 w 1939743"/>
                <a:gd name="connsiteY11906" fmla="*/ 2389978 h 2523383"/>
                <a:gd name="connsiteX11907" fmla="*/ 1713678 w 1939743"/>
                <a:gd name="connsiteY11907" fmla="*/ 2387717 h 2523383"/>
                <a:gd name="connsiteX11908" fmla="*/ 1712309 w 1939743"/>
                <a:gd name="connsiteY11908" fmla="*/ 2387882 h 2523383"/>
                <a:gd name="connsiteX11909" fmla="*/ 1711401 w 1939743"/>
                <a:gd name="connsiteY11909" fmla="*/ 2386810 h 2523383"/>
                <a:gd name="connsiteX11910" fmla="*/ 1711472 w 1939743"/>
                <a:gd name="connsiteY11910" fmla="*/ 2385355 h 2523383"/>
                <a:gd name="connsiteX11911" fmla="*/ 1712739 w 1939743"/>
                <a:gd name="connsiteY11911" fmla="*/ 2384650 h 2523383"/>
                <a:gd name="connsiteX11912" fmla="*/ 1713107 w 1939743"/>
                <a:gd name="connsiteY11912" fmla="*/ 2383884 h 2523383"/>
                <a:gd name="connsiteX11913" fmla="*/ 1711386 w 1939743"/>
                <a:gd name="connsiteY11913" fmla="*/ 2384549 h 2523383"/>
                <a:gd name="connsiteX11914" fmla="*/ 1710063 w 1939743"/>
                <a:gd name="connsiteY11914" fmla="*/ 2385895 h 2523383"/>
                <a:gd name="connsiteX11915" fmla="*/ 1708358 w 1939743"/>
                <a:gd name="connsiteY11915" fmla="*/ 2386403 h 2523383"/>
                <a:gd name="connsiteX11916" fmla="*/ 1706691 w 1939743"/>
                <a:gd name="connsiteY11916" fmla="*/ 2387561 h 2523383"/>
                <a:gd name="connsiteX11917" fmla="*/ 1709281 w 1939743"/>
                <a:gd name="connsiteY11917" fmla="*/ 2387928 h 2523383"/>
                <a:gd name="connsiteX11918" fmla="*/ 1707951 w 1939743"/>
                <a:gd name="connsiteY11918" fmla="*/ 2388828 h 2523383"/>
                <a:gd name="connsiteX11919" fmla="*/ 1706566 w 1939743"/>
                <a:gd name="connsiteY11919" fmla="*/ 2389032 h 2523383"/>
                <a:gd name="connsiteX11920" fmla="*/ 1700151 w 1939743"/>
                <a:gd name="connsiteY11920" fmla="*/ 2387264 h 2523383"/>
                <a:gd name="connsiteX11921" fmla="*/ 1698563 w 1939743"/>
                <a:gd name="connsiteY11921" fmla="*/ 2386591 h 2523383"/>
                <a:gd name="connsiteX11922" fmla="*/ 1696568 w 1939743"/>
                <a:gd name="connsiteY11922" fmla="*/ 2384737 h 2523383"/>
                <a:gd name="connsiteX11923" fmla="*/ 1695058 w 1939743"/>
                <a:gd name="connsiteY11923" fmla="*/ 2382256 h 2523383"/>
                <a:gd name="connsiteX11924" fmla="*/ 1695880 w 1939743"/>
                <a:gd name="connsiteY11924" fmla="*/ 2382163 h 2523383"/>
                <a:gd name="connsiteX11925" fmla="*/ 1696161 w 1939743"/>
                <a:gd name="connsiteY11925" fmla="*/ 2381717 h 2523383"/>
                <a:gd name="connsiteX11926" fmla="*/ 1695981 w 1939743"/>
                <a:gd name="connsiteY11926" fmla="*/ 2381294 h 2523383"/>
                <a:gd name="connsiteX11927" fmla="*/ 1693744 w 1939743"/>
                <a:gd name="connsiteY11927" fmla="*/ 2380958 h 2523383"/>
                <a:gd name="connsiteX11928" fmla="*/ 1690254 w 1939743"/>
                <a:gd name="connsiteY11928" fmla="*/ 2381067 h 2523383"/>
                <a:gd name="connsiteX11929" fmla="*/ 1688252 w 1939743"/>
                <a:gd name="connsiteY11929" fmla="*/ 2380410 h 2523383"/>
                <a:gd name="connsiteX11930" fmla="*/ 1688346 w 1939743"/>
                <a:gd name="connsiteY11930" fmla="*/ 2376068 h 2523383"/>
                <a:gd name="connsiteX11931" fmla="*/ 1687696 w 1939743"/>
                <a:gd name="connsiteY11931" fmla="*/ 2374871 h 2523383"/>
                <a:gd name="connsiteX11932" fmla="*/ 1685506 w 1939743"/>
                <a:gd name="connsiteY11932" fmla="*/ 2373862 h 2523383"/>
                <a:gd name="connsiteX11933" fmla="*/ 1682157 w 1939743"/>
                <a:gd name="connsiteY11933" fmla="*/ 2373557 h 2523383"/>
                <a:gd name="connsiteX11934" fmla="*/ 1681829 w 1939743"/>
                <a:gd name="connsiteY11934" fmla="*/ 2371937 h 2523383"/>
                <a:gd name="connsiteX11935" fmla="*/ 1682893 w 1939743"/>
                <a:gd name="connsiteY11935" fmla="*/ 2369465 h 2523383"/>
                <a:gd name="connsiteX11936" fmla="*/ 1684528 w 1939743"/>
                <a:gd name="connsiteY11936" fmla="*/ 2367337 h 2523383"/>
                <a:gd name="connsiteX11937" fmla="*/ 1685779 w 1939743"/>
                <a:gd name="connsiteY11937" fmla="*/ 2365241 h 2523383"/>
                <a:gd name="connsiteX11938" fmla="*/ 1687235 w 1939743"/>
                <a:gd name="connsiteY11938" fmla="*/ 2363519 h 2523383"/>
                <a:gd name="connsiteX11939" fmla="*/ 1690818 w 1939743"/>
                <a:gd name="connsiteY11939" fmla="*/ 2360093 h 2523383"/>
                <a:gd name="connsiteX11940" fmla="*/ 1690732 w 1939743"/>
                <a:gd name="connsiteY11940" fmla="*/ 2362659 h 2523383"/>
                <a:gd name="connsiteX11941" fmla="*/ 1691076 w 1939743"/>
                <a:gd name="connsiteY11941" fmla="*/ 2364857 h 2523383"/>
                <a:gd name="connsiteX11942" fmla="*/ 1688744 w 1939743"/>
                <a:gd name="connsiteY11942" fmla="*/ 2369262 h 2523383"/>
                <a:gd name="connsiteX11943" fmla="*/ 1692805 w 1939743"/>
                <a:gd name="connsiteY11943" fmla="*/ 2373612 h 2523383"/>
                <a:gd name="connsiteX11944" fmla="*/ 1693321 w 1939743"/>
                <a:gd name="connsiteY11944" fmla="*/ 2374574 h 2523383"/>
                <a:gd name="connsiteX11945" fmla="*/ 1693665 w 1939743"/>
                <a:gd name="connsiteY11945" fmla="*/ 2375740 h 2523383"/>
                <a:gd name="connsiteX11946" fmla="*/ 1693407 w 1939743"/>
                <a:gd name="connsiteY11946" fmla="*/ 2376811 h 2523383"/>
                <a:gd name="connsiteX11947" fmla="*/ 1692750 w 1939743"/>
                <a:gd name="connsiteY11947" fmla="*/ 2377766 h 2523383"/>
                <a:gd name="connsiteX11948" fmla="*/ 1694330 w 1939743"/>
                <a:gd name="connsiteY11948" fmla="*/ 2378243 h 2523383"/>
                <a:gd name="connsiteX11949" fmla="*/ 1694815 w 1939743"/>
                <a:gd name="connsiteY11949" fmla="*/ 2379057 h 2523383"/>
                <a:gd name="connsiteX11950" fmla="*/ 1754227 w 1939743"/>
                <a:gd name="connsiteY11950" fmla="*/ 2395627 h 2523383"/>
                <a:gd name="connsiteX11951" fmla="*/ 1754970 w 1939743"/>
                <a:gd name="connsiteY11951" fmla="*/ 2395869 h 2523383"/>
                <a:gd name="connsiteX11952" fmla="*/ 1757927 w 1939743"/>
                <a:gd name="connsiteY11952" fmla="*/ 2394344 h 2523383"/>
                <a:gd name="connsiteX11953" fmla="*/ 1759492 w 1939743"/>
                <a:gd name="connsiteY11953" fmla="*/ 2394406 h 2523383"/>
                <a:gd name="connsiteX11954" fmla="*/ 1759421 w 1939743"/>
                <a:gd name="connsiteY11954" fmla="*/ 2395502 h 2523383"/>
                <a:gd name="connsiteX11955" fmla="*/ 1756879 w 1939743"/>
                <a:gd name="connsiteY11955" fmla="*/ 2396699 h 2523383"/>
                <a:gd name="connsiteX11956" fmla="*/ 1755713 w 1939743"/>
                <a:gd name="connsiteY11956" fmla="*/ 2397591 h 2523383"/>
                <a:gd name="connsiteX11957" fmla="*/ 1757184 w 1939743"/>
                <a:gd name="connsiteY11957" fmla="*/ 2398420 h 2523383"/>
                <a:gd name="connsiteX11958" fmla="*/ 1757168 w 1939743"/>
                <a:gd name="connsiteY11958" fmla="*/ 2398983 h 2523383"/>
                <a:gd name="connsiteX11959" fmla="*/ 1755400 w 1939743"/>
                <a:gd name="connsiteY11959" fmla="*/ 2400329 h 2523383"/>
                <a:gd name="connsiteX11960" fmla="*/ 1754516 w 1939743"/>
                <a:gd name="connsiteY11960" fmla="*/ 2401792 h 2523383"/>
                <a:gd name="connsiteX11961" fmla="*/ 1755244 w 1939743"/>
                <a:gd name="connsiteY11961" fmla="*/ 2403208 h 2523383"/>
                <a:gd name="connsiteX11962" fmla="*/ 1758068 w 1939743"/>
                <a:gd name="connsiteY11962" fmla="*/ 2401815 h 2523383"/>
                <a:gd name="connsiteX11963" fmla="*/ 1759226 w 1939743"/>
                <a:gd name="connsiteY11963" fmla="*/ 2401800 h 2523383"/>
                <a:gd name="connsiteX11964" fmla="*/ 1760798 w 1939743"/>
                <a:gd name="connsiteY11964" fmla="*/ 2402120 h 2523383"/>
                <a:gd name="connsiteX11965" fmla="*/ 1762293 w 1939743"/>
                <a:gd name="connsiteY11965" fmla="*/ 2401698 h 2523383"/>
                <a:gd name="connsiteX11966" fmla="*/ 1763145 w 1939743"/>
                <a:gd name="connsiteY11966" fmla="*/ 2401009 h 2523383"/>
                <a:gd name="connsiteX11967" fmla="*/ 1768121 w 1939743"/>
                <a:gd name="connsiteY11967" fmla="*/ 2395564 h 2523383"/>
                <a:gd name="connsiteX11968" fmla="*/ 1768379 w 1939743"/>
                <a:gd name="connsiteY11968" fmla="*/ 2394868 h 2523383"/>
                <a:gd name="connsiteX11969" fmla="*/ 1763012 w 1939743"/>
                <a:gd name="connsiteY11969" fmla="*/ 2395995 h 2523383"/>
                <a:gd name="connsiteX11970" fmla="*/ 1762386 w 1939743"/>
                <a:gd name="connsiteY11970" fmla="*/ 2395251 h 2523383"/>
                <a:gd name="connsiteX11971" fmla="*/ 1765899 w 1939743"/>
                <a:gd name="connsiteY11971" fmla="*/ 2391950 h 2523383"/>
                <a:gd name="connsiteX11972" fmla="*/ 1765625 w 1939743"/>
                <a:gd name="connsiteY11972" fmla="*/ 2390205 h 2523383"/>
                <a:gd name="connsiteX11973" fmla="*/ 1767401 w 1939743"/>
                <a:gd name="connsiteY11973" fmla="*/ 2387451 h 2523383"/>
                <a:gd name="connsiteX11974" fmla="*/ 1769029 w 1939743"/>
                <a:gd name="connsiteY11974" fmla="*/ 2385816 h 2523383"/>
                <a:gd name="connsiteX11975" fmla="*/ 1770218 w 1939743"/>
                <a:gd name="connsiteY11975" fmla="*/ 2384901 h 2523383"/>
                <a:gd name="connsiteX11976" fmla="*/ 1771947 w 1939743"/>
                <a:gd name="connsiteY11976" fmla="*/ 2384056 h 2523383"/>
                <a:gd name="connsiteX11977" fmla="*/ 1773136 w 1939743"/>
                <a:gd name="connsiteY11977" fmla="*/ 2385362 h 2523383"/>
                <a:gd name="connsiteX11978" fmla="*/ 1773519 w 1939743"/>
                <a:gd name="connsiteY11978" fmla="*/ 2387717 h 2523383"/>
                <a:gd name="connsiteX11979" fmla="*/ 1776461 w 1939743"/>
                <a:gd name="connsiteY11979" fmla="*/ 2387389 h 2523383"/>
                <a:gd name="connsiteX11980" fmla="*/ 1779340 w 1939743"/>
                <a:gd name="connsiteY11980" fmla="*/ 2387866 h 2523383"/>
                <a:gd name="connsiteX11981" fmla="*/ 1781460 w 1939743"/>
                <a:gd name="connsiteY11981" fmla="*/ 2388860 h 2523383"/>
                <a:gd name="connsiteX11982" fmla="*/ 1781789 w 1939743"/>
                <a:gd name="connsiteY11982" fmla="*/ 2389431 h 2523383"/>
                <a:gd name="connsiteX11983" fmla="*/ 1781812 w 1939743"/>
                <a:gd name="connsiteY11983" fmla="*/ 2390330 h 2523383"/>
                <a:gd name="connsiteX11984" fmla="*/ 1781108 w 1939743"/>
                <a:gd name="connsiteY11984" fmla="*/ 2391950 h 2523383"/>
                <a:gd name="connsiteX11985" fmla="*/ 1779942 w 1939743"/>
                <a:gd name="connsiteY11985" fmla="*/ 2393280 h 2523383"/>
                <a:gd name="connsiteX11986" fmla="*/ 1782266 w 1939743"/>
                <a:gd name="connsiteY11986" fmla="*/ 2394985 h 2523383"/>
                <a:gd name="connsiteX11987" fmla="*/ 1781953 w 1939743"/>
                <a:gd name="connsiteY11987" fmla="*/ 2395729 h 2523383"/>
                <a:gd name="connsiteX11988" fmla="*/ 1778143 w 1939743"/>
                <a:gd name="connsiteY11988" fmla="*/ 2397653 h 2523383"/>
                <a:gd name="connsiteX11989" fmla="*/ 1775976 w 1939743"/>
                <a:gd name="connsiteY11989" fmla="*/ 2399586 h 2523383"/>
                <a:gd name="connsiteX11990" fmla="*/ 1773989 w 1939743"/>
                <a:gd name="connsiteY11990" fmla="*/ 2401964 h 2523383"/>
                <a:gd name="connsiteX11991" fmla="*/ 1770014 w 1939743"/>
                <a:gd name="connsiteY11991" fmla="*/ 2404733 h 2523383"/>
                <a:gd name="connsiteX11992" fmla="*/ 1763717 w 1939743"/>
                <a:gd name="connsiteY11992" fmla="*/ 2406728 h 2523383"/>
                <a:gd name="connsiteX11993" fmla="*/ 1761722 w 1939743"/>
                <a:gd name="connsiteY11993" fmla="*/ 2406728 h 2523383"/>
                <a:gd name="connsiteX11994" fmla="*/ 1759351 w 1939743"/>
                <a:gd name="connsiteY11994" fmla="*/ 2406102 h 2523383"/>
                <a:gd name="connsiteX11995" fmla="*/ 1757004 w 1939743"/>
                <a:gd name="connsiteY11995" fmla="*/ 2406243 h 2523383"/>
                <a:gd name="connsiteX11996" fmla="*/ 1754696 w 1939743"/>
                <a:gd name="connsiteY11996" fmla="*/ 2406986 h 2523383"/>
                <a:gd name="connsiteX11997" fmla="*/ 1752435 w 1939743"/>
                <a:gd name="connsiteY11997" fmla="*/ 2406900 h 2523383"/>
                <a:gd name="connsiteX11998" fmla="*/ 1751340 w 1939743"/>
                <a:gd name="connsiteY11998" fmla="*/ 2407292 h 2523383"/>
                <a:gd name="connsiteX11999" fmla="*/ 1750299 w 1939743"/>
                <a:gd name="connsiteY11999" fmla="*/ 2407252 h 2523383"/>
                <a:gd name="connsiteX12000" fmla="*/ 1749431 w 1939743"/>
                <a:gd name="connsiteY12000" fmla="*/ 2406478 h 2523383"/>
                <a:gd name="connsiteX12001" fmla="*/ 1747569 w 1939743"/>
                <a:gd name="connsiteY12001" fmla="*/ 2404272 h 2523383"/>
                <a:gd name="connsiteX12002" fmla="*/ 1746661 w 1939743"/>
                <a:gd name="connsiteY12002" fmla="*/ 2402793 h 2523383"/>
                <a:gd name="connsiteX12003" fmla="*/ 1745660 w 1939743"/>
                <a:gd name="connsiteY12003" fmla="*/ 2395721 h 2523383"/>
                <a:gd name="connsiteX12004" fmla="*/ 1745981 w 1939743"/>
                <a:gd name="connsiteY12004" fmla="*/ 2391989 h 2523383"/>
                <a:gd name="connsiteX12005" fmla="*/ 1747561 w 1939743"/>
                <a:gd name="connsiteY12005" fmla="*/ 2388500 h 2523383"/>
                <a:gd name="connsiteX12006" fmla="*/ 1749900 w 1939743"/>
                <a:gd name="connsiteY12006" fmla="*/ 2386176 h 2523383"/>
                <a:gd name="connsiteX12007" fmla="*/ 1751254 w 1939743"/>
                <a:gd name="connsiteY12007" fmla="*/ 2384322 h 2523383"/>
                <a:gd name="connsiteX12008" fmla="*/ 1756918 w 1939743"/>
                <a:gd name="connsiteY12008" fmla="*/ 2373260 h 2523383"/>
                <a:gd name="connsiteX12009" fmla="*/ 1758029 w 1939743"/>
                <a:gd name="connsiteY12009" fmla="*/ 2370740 h 2523383"/>
                <a:gd name="connsiteX12010" fmla="*/ 1759382 w 1939743"/>
                <a:gd name="connsiteY12010" fmla="*/ 2368589 h 2523383"/>
                <a:gd name="connsiteX12011" fmla="*/ 1761807 w 1939743"/>
                <a:gd name="connsiteY12011" fmla="*/ 2366461 h 2523383"/>
                <a:gd name="connsiteX12012" fmla="*/ 1764945 w 1939743"/>
                <a:gd name="connsiteY12012" fmla="*/ 2362862 h 2523383"/>
                <a:gd name="connsiteX12013" fmla="*/ 1765946 w 1939743"/>
                <a:gd name="connsiteY12013" fmla="*/ 2362127 h 2523383"/>
                <a:gd name="connsiteX12014" fmla="*/ 1767745 w 1939743"/>
                <a:gd name="connsiteY12014" fmla="*/ 2361775 h 2523383"/>
                <a:gd name="connsiteX12015" fmla="*/ 1769522 w 1939743"/>
                <a:gd name="connsiteY12015" fmla="*/ 2361970 h 2523383"/>
                <a:gd name="connsiteX12016" fmla="*/ 1769013 w 1939743"/>
                <a:gd name="connsiteY12016" fmla="*/ 2363277 h 2523383"/>
                <a:gd name="connsiteX12017" fmla="*/ 1769146 w 1939743"/>
                <a:gd name="connsiteY12017" fmla="*/ 2364552 h 2523383"/>
                <a:gd name="connsiteX12018" fmla="*/ 1771204 w 1939743"/>
                <a:gd name="connsiteY12018" fmla="*/ 2369520 h 2523383"/>
                <a:gd name="connsiteX12019" fmla="*/ 1771180 w 1939743"/>
                <a:gd name="connsiteY12019" fmla="*/ 2370506 h 2523383"/>
                <a:gd name="connsiteX12020" fmla="*/ 1770053 w 1939743"/>
                <a:gd name="connsiteY12020" fmla="*/ 2374449 h 2523383"/>
                <a:gd name="connsiteX12021" fmla="*/ 1767894 w 1939743"/>
                <a:gd name="connsiteY12021" fmla="*/ 2380802 h 2523383"/>
                <a:gd name="connsiteX12022" fmla="*/ 1767339 w 1939743"/>
                <a:gd name="connsiteY12022" fmla="*/ 2384299 h 2523383"/>
                <a:gd name="connsiteX12023" fmla="*/ 1767628 w 1939743"/>
                <a:gd name="connsiteY12023" fmla="*/ 2385347 h 2523383"/>
                <a:gd name="connsiteX12024" fmla="*/ 1766752 w 1939743"/>
                <a:gd name="connsiteY12024" fmla="*/ 2387115 h 2523383"/>
                <a:gd name="connsiteX12025" fmla="*/ 1765821 w 1939743"/>
                <a:gd name="connsiteY12025" fmla="*/ 2388453 h 2523383"/>
                <a:gd name="connsiteX12026" fmla="*/ 1762136 w 1939743"/>
                <a:gd name="connsiteY12026" fmla="*/ 2390964 h 2523383"/>
                <a:gd name="connsiteX12027" fmla="*/ 1760251 w 1939743"/>
                <a:gd name="connsiteY12027" fmla="*/ 2391551 h 2523383"/>
                <a:gd name="connsiteX12028" fmla="*/ 1758459 w 1939743"/>
                <a:gd name="connsiteY12028" fmla="*/ 2392482 h 2523383"/>
                <a:gd name="connsiteX12029" fmla="*/ 1754227 w 1939743"/>
                <a:gd name="connsiteY12029" fmla="*/ 2395627 h 2523383"/>
                <a:gd name="connsiteX12030" fmla="*/ 1536414 w 1939743"/>
                <a:gd name="connsiteY12030" fmla="*/ 2366164 h 2523383"/>
                <a:gd name="connsiteX12031" fmla="*/ 1534420 w 1939743"/>
                <a:gd name="connsiteY12031" fmla="*/ 2366422 h 2523383"/>
                <a:gd name="connsiteX12032" fmla="*/ 1534897 w 1939743"/>
                <a:gd name="connsiteY12032" fmla="*/ 2365311 h 2523383"/>
                <a:gd name="connsiteX12033" fmla="*/ 1537619 w 1939743"/>
                <a:gd name="connsiteY12033" fmla="*/ 2363332 h 2523383"/>
                <a:gd name="connsiteX12034" fmla="*/ 1539622 w 1939743"/>
                <a:gd name="connsiteY12034" fmla="*/ 2362221 h 2523383"/>
                <a:gd name="connsiteX12035" fmla="*/ 1540803 w 1939743"/>
                <a:gd name="connsiteY12035" fmla="*/ 2362244 h 2523383"/>
                <a:gd name="connsiteX12036" fmla="*/ 1538879 w 1939743"/>
                <a:gd name="connsiteY12036" fmla="*/ 2364677 h 2523383"/>
                <a:gd name="connsiteX12037" fmla="*/ 1536414 w 1939743"/>
                <a:gd name="connsiteY12037" fmla="*/ 2366164 h 2523383"/>
                <a:gd name="connsiteX12038" fmla="*/ 1255757 w 1939743"/>
                <a:gd name="connsiteY12038" fmla="*/ 2388633 h 2523383"/>
                <a:gd name="connsiteX12039" fmla="*/ 1255303 w 1939743"/>
                <a:gd name="connsiteY12039" fmla="*/ 2389227 h 2523383"/>
                <a:gd name="connsiteX12040" fmla="*/ 1254700 w 1939743"/>
                <a:gd name="connsiteY12040" fmla="*/ 2388914 h 2523383"/>
                <a:gd name="connsiteX12041" fmla="*/ 1254270 w 1939743"/>
                <a:gd name="connsiteY12041" fmla="*/ 2389219 h 2523383"/>
                <a:gd name="connsiteX12042" fmla="*/ 1254020 w 1939743"/>
                <a:gd name="connsiteY12042" fmla="*/ 2390135 h 2523383"/>
                <a:gd name="connsiteX12043" fmla="*/ 1253590 w 1939743"/>
                <a:gd name="connsiteY12043" fmla="*/ 2390815 h 2523383"/>
                <a:gd name="connsiteX12044" fmla="*/ 1253073 w 1939743"/>
                <a:gd name="connsiteY12044" fmla="*/ 2390987 h 2523383"/>
                <a:gd name="connsiteX12045" fmla="*/ 1252009 w 1939743"/>
                <a:gd name="connsiteY12045" fmla="*/ 2390424 h 2523383"/>
                <a:gd name="connsiteX12046" fmla="*/ 1250687 w 1939743"/>
                <a:gd name="connsiteY12046" fmla="*/ 2388289 h 2523383"/>
                <a:gd name="connsiteX12047" fmla="*/ 1249819 w 1939743"/>
                <a:gd name="connsiteY12047" fmla="*/ 2386411 h 2523383"/>
                <a:gd name="connsiteX12048" fmla="*/ 1249412 w 1939743"/>
                <a:gd name="connsiteY12048" fmla="*/ 2384791 h 2523383"/>
                <a:gd name="connsiteX12049" fmla="*/ 1250202 w 1939743"/>
                <a:gd name="connsiteY12049" fmla="*/ 2384087 h 2523383"/>
                <a:gd name="connsiteX12050" fmla="*/ 1252181 w 1939743"/>
                <a:gd name="connsiteY12050" fmla="*/ 2384299 h 2523383"/>
                <a:gd name="connsiteX12051" fmla="*/ 1253934 w 1939743"/>
                <a:gd name="connsiteY12051" fmla="*/ 2384893 h 2523383"/>
                <a:gd name="connsiteX12052" fmla="*/ 1255444 w 1939743"/>
                <a:gd name="connsiteY12052" fmla="*/ 2385863 h 2523383"/>
                <a:gd name="connsiteX12053" fmla="*/ 1256054 w 1939743"/>
                <a:gd name="connsiteY12053" fmla="*/ 2387107 h 2523383"/>
                <a:gd name="connsiteX12054" fmla="*/ 1255757 w 1939743"/>
                <a:gd name="connsiteY12054" fmla="*/ 2388633 h 2523383"/>
                <a:gd name="connsiteX12055" fmla="*/ 1266217 w 1939743"/>
                <a:gd name="connsiteY12055" fmla="*/ 2397653 h 2523383"/>
                <a:gd name="connsiteX12056" fmla="*/ 1265020 w 1939743"/>
                <a:gd name="connsiteY12056" fmla="*/ 2398021 h 2523383"/>
                <a:gd name="connsiteX12057" fmla="*/ 1263549 w 1939743"/>
                <a:gd name="connsiteY12057" fmla="*/ 2397528 h 2523383"/>
                <a:gd name="connsiteX12058" fmla="*/ 1262962 w 1939743"/>
                <a:gd name="connsiteY12058" fmla="*/ 2396824 h 2523383"/>
                <a:gd name="connsiteX12059" fmla="*/ 1263259 w 1939743"/>
                <a:gd name="connsiteY12059" fmla="*/ 2395901 h 2523383"/>
                <a:gd name="connsiteX12060" fmla="*/ 1263901 w 1939743"/>
                <a:gd name="connsiteY12060" fmla="*/ 2395048 h 2523383"/>
                <a:gd name="connsiteX12061" fmla="*/ 1264887 w 1939743"/>
                <a:gd name="connsiteY12061" fmla="*/ 2394258 h 2523383"/>
                <a:gd name="connsiteX12062" fmla="*/ 1265919 w 1939743"/>
                <a:gd name="connsiteY12062" fmla="*/ 2394117 h 2523383"/>
                <a:gd name="connsiteX12063" fmla="*/ 1266991 w 1939743"/>
                <a:gd name="connsiteY12063" fmla="*/ 2394618 h 2523383"/>
                <a:gd name="connsiteX12064" fmla="*/ 1267546 w 1939743"/>
                <a:gd name="connsiteY12064" fmla="*/ 2395103 h 2523383"/>
                <a:gd name="connsiteX12065" fmla="*/ 1267586 w 1939743"/>
                <a:gd name="connsiteY12065" fmla="*/ 2395572 h 2523383"/>
                <a:gd name="connsiteX12066" fmla="*/ 1266217 w 1939743"/>
                <a:gd name="connsiteY12066" fmla="*/ 2397653 h 2523383"/>
                <a:gd name="connsiteX12067" fmla="*/ 1277435 w 1939743"/>
                <a:gd name="connsiteY12067" fmla="*/ 2394625 h 2523383"/>
                <a:gd name="connsiteX12068" fmla="*/ 1277193 w 1939743"/>
                <a:gd name="connsiteY12068" fmla="*/ 2395901 h 2523383"/>
                <a:gd name="connsiteX12069" fmla="*/ 1277396 w 1939743"/>
                <a:gd name="connsiteY12069" fmla="*/ 2396730 h 2523383"/>
                <a:gd name="connsiteX12070" fmla="*/ 1278046 w 1939743"/>
                <a:gd name="connsiteY12070" fmla="*/ 2397113 h 2523383"/>
                <a:gd name="connsiteX12071" fmla="*/ 1278476 w 1939743"/>
                <a:gd name="connsiteY12071" fmla="*/ 2397653 h 2523383"/>
                <a:gd name="connsiteX12072" fmla="*/ 1278679 w 1939743"/>
                <a:gd name="connsiteY12072" fmla="*/ 2398349 h 2523383"/>
                <a:gd name="connsiteX12073" fmla="*/ 1279290 w 1939743"/>
                <a:gd name="connsiteY12073" fmla="*/ 2398529 h 2523383"/>
                <a:gd name="connsiteX12074" fmla="*/ 1280299 w 1939743"/>
                <a:gd name="connsiteY12074" fmla="*/ 2398201 h 2523383"/>
                <a:gd name="connsiteX12075" fmla="*/ 1280972 w 1939743"/>
                <a:gd name="connsiteY12075" fmla="*/ 2398303 h 2523383"/>
                <a:gd name="connsiteX12076" fmla="*/ 1281308 w 1939743"/>
                <a:gd name="connsiteY12076" fmla="*/ 2398834 h 2523383"/>
                <a:gd name="connsiteX12077" fmla="*/ 1281691 w 1939743"/>
                <a:gd name="connsiteY12077" fmla="*/ 2398960 h 2523383"/>
                <a:gd name="connsiteX12078" fmla="*/ 1282122 w 1939743"/>
                <a:gd name="connsiteY12078" fmla="*/ 2398678 h 2523383"/>
                <a:gd name="connsiteX12079" fmla="*/ 1282654 w 1939743"/>
                <a:gd name="connsiteY12079" fmla="*/ 2399007 h 2523383"/>
                <a:gd name="connsiteX12080" fmla="*/ 1283295 w 1939743"/>
                <a:gd name="connsiteY12080" fmla="*/ 2399945 h 2523383"/>
                <a:gd name="connsiteX12081" fmla="*/ 1283796 w 1939743"/>
                <a:gd name="connsiteY12081" fmla="*/ 2399985 h 2523383"/>
                <a:gd name="connsiteX12082" fmla="*/ 1284156 w 1939743"/>
                <a:gd name="connsiteY12082" fmla="*/ 2399116 h 2523383"/>
                <a:gd name="connsiteX12083" fmla="*/ 1284030 w 1939743"/>
                <a:gd name="connsiteY12083" fmla="*/ 2398623 h 2523383"/>
                <a:gd name="connsiteX12084" fmla="*/ 1283162 w 1939743"/>
                <a:gd name="connsiteY12084" fmla="*/ 2398287 h 2523383"/>
                <a:gd name="connsiteX12085" fmla="*/ 1283240 w 1939743"/>
                <a:gd name="connsiteY12085" fmla="*/ 2397958 h 2523383"/>
                <a:gd name="connsiteX12086" fmla="*/ 1282708 w 1939743"/>
                <a:gd name="connsiteY12086" fmla="*/ 2397152 h 2523383"/>
                <a:gd name="connsiteX12087" fmla="*/ 1282974 w 1939743"/>
                <a:gd name="connsiteY12087" fmla="*/ 2396558 h 2523383"/>
                <a:gd name="connsiteX12088" fmla="*/ 1283882 w 1939743"/>
                <a:gd name="connsiteY12088" fmla="*/ 2395799 h 2523383"/>
                <a:gd name="connsiteX12089" fmla="*/ 1284523 w 1939743"/>
                <a:gd name="connsiteY12089" fmla="*/ 2395635 h 2523383"/>
                <a:gd name="connsiteX12090" fmla="*/ 1284907 w 1939743"/>
                <a:gd name="connsiteY12090" fmla="*/ 2396065 h 2523383"/>
                <a:gd name="connsiteX12091" fmla="*/ 1285298 w 1939743"/>
                <a:gd name="connsiteY12091" fmla="*/ 2395955 h 2523383"/>
                <a:gd name="connsiteX12092" fmla="*/ 1285705 w 1939743"/>
                <a:gd name="connsiteY12092" fmla="*/ 2395298 h 2523383"/>
                <a:gd name="connsiteX12093" fmla="*/ 1286659 w 1939743"/>
                <a:gd name="connsiteY12093" fmla="*/ 2394798 h 2523383"/>
                <a:gd name="connsiteX12094" fmla="*/ 1288161 w 1939743"/>
                <a:gd name="connsiteY12094" fmla="*/ 2394445 h 2523383"/>
                <a:gd name="connsiteX12095" fmla="*/ 1288983 w 1939743"/>
                <a:gd name="connsiteY12095" fmla="*/ 2394719 h 2523383"/>
                <a:gd name="connsiteX12096" fmla="*/ 1289123 w 1939743"/>
                <a:gd name="connsiteY12096" fmla="*/ 2395611 h 2523383"/>
                <a:gd name="connsiteX12097" fmla="*/ 1289554 w 1939743"/>
                <a:gd name="connsiteY12097" fmla="*/ 2395901 h 2523383"/>
                <a:gd name="connsiteX12098" fmla="*/ 1290274 w 1939743"/>
                <a:gd name="connsiteY12098" fmla="*/ 2395588 h 2523383"/>
                <a:gd name="connsiteX12099" fmla="*/ 1290954 w 1939743"/>
                <a:gd name="connsiteY12099" fmla="*/ 2396268 h 2523383"/>
                <a:gd name="connsiteX12100" fmla="*/ 1291596 w 1939743"/>
                <a:gd name="connsiteY12100" fmla="*/ 2397935 h 2523383"/>
                <a:gd name="connsiteX12101" fmla="*/ 1292315 w 1939743"/>
                <a:gd name="connsiteY12101" fmla="*/ 2397990 h 2523383"/>
                <a:gd name="connsiteX12102" fmla="*/ 1293114 w 1939743"/>
                <a:gd name="connsiteY12102" fmla="*/ 2396425 h 2523383"/>
                <a:gd name="connsiteX12103" fmla="*/ 1294256 w 1939743"/>
                <a:gd name="connsiteY12103" fmla="*/ 2395298 h 2523383"/>
                <a:gd name="connsiteX12104" fmla="*/ 1295727 w 1939743"/>
                <a:gd name="connsiteY12104" fmla="*/ 2394602 h 2523383"/>
                <a:gd name="connsiteX12105" fmla="*/ 1296791 w 1939743"/>
                <a:gd name="connsiteY12105" fmla="*/ 2394531 h 2523383"/>
                <a:gd name="connsiteX12106" fmla="*/ 1297440 w 1939743"/>
                <a:gd name="connsiteY12106" fmla="*/ 2395079 h 2523383"/>
                <a:gd name="connsiteX12107" fmla="*/ 1297745 w 1939743"/>
                <a:gd name="connsiteY12107" fmla="*/ 2395807 h 2523383"/>
                <a:gd name="connsiteX12108" fmla="*/ 1297706 w 1939743"/>
                <a:gd name="connsiteY12108" fmla="*/ 2396699 h 2523383"/>
                <a:gd name="connsiteX12109" fmla="*/ 1298105 w 1939743"/>
                <a:gd name="connsiteY12109" fmla="*/ 2397262 h 2523383"/>
                <a:gd name="connsiteX12110" fmla="*/ 1298950 w 1939743"/>
                <a:gd name="connsiteY12110" fmla="*/ 2397481 h 2523383"/>
                <a:gd name="connsiteX12111" fmla="*/ 1299224 w 1939743"/>
                <a:gd name="connsiteY12111" fmla="*/ 2398208 h 2523383"/>
                <a:gd name="connsiteX12112" fmla="*/ 1298918 w 1939743"/>
                <a:gd name="connsiteY12112" fmla="*/ 2399445 h 2523383"/>
                <a:gd name="connsiteX12113" fmla="*/ 1298997 w 1939743"/>
                <a:gd name="connsiteY12113" fmla="*/ 2400524 h 2523383"/>
                <a:gd name="connsiteX12114" fmla="*/ 1299756 w 1939743"/>
                <a:gd name="connsiteY12114" fmla="*/ 2401948 h 2523383"/>
                <a:gd name="connsiteX12115" fmla="*/ 1299928 w 1939743"/>
                <a:gd name="connsiteY12115" fmla="*/ 2402034 h 2523383"/>
                <a:gd name="connsiteX12116" fmla="*/ 1300647 w 1939743"/>
                <a:gd name="connsiteY12116" fmla="*/ 2399499 h 2523383"/>
                <a:gd name="connsiteX12117" fmla="*/ 1301265 w 1939743"/>
                <a:gd name="connsiteY12117" fmla="*/ 2398170 h 2523383"/>
                <a:gd name="connsiteX12118" fmla="*/ 1302079 w 1939743"/>
                <a:gd name="connsiteY12118" fmla="*/ 2397223 h 2523383"/>
                <a:gd name="connsiteX12119" fmla="*/ 1302595 w 1939743"/>
                <a:gd name="connsiteY12119" fmla="*/ 2397137 h 2523383"/>
                <a:gd name="connsiteX12120" fmla="*/ 1302814 w 1939743"/>
                <a:gd name="connsiteY12120" fmla="*/ 2397911 h 2523383"/>
                <a:gd name="connsiteX12121" fmla="*/ 1302642 w 1939743"/>
                <a:gd name="connsiteY12121" fmla="*/ 2398764 h 2523383"/>
                <a:gd name="connsiteX12122" fmla="*/ 1302079 w 1939743"/>
                <a:gd name="connsiteY12122" fmla="*/ 2399703 h 2523383"/>
                <a:gd name="connsiteX12123" fmla="*/ 1302376 w 1939743"/>
                <a:gd name="connsiteY12123" fmla="*/ 2400125 h 2523383"/>
                <a:gd name="connsiteX12124" fmla="*/ 1304207 w 1939743"/>
                <a:gd name="connsiteY12124" fmla="*/ 2400133 h 2523383"/>
                <a:gd name="connsiteX12125" fmla="*/ 1304395 w 1939743"/>
                <a:gd name="connsiteY12125" fmla="*/ 2400430 h 2523383"/>
                <a:gd name="connsiteX12126" fmla="*/ 1302361 w 1939743"/>
                <a:gd name="connsiteY12126" fmla="*/ 2404663 h 2523383"/>
                <a:gd name="connsiteX12127" fmla="*/ 1300843 w 1939743"/>
                <a:gd name="connsiteY12127" fmla="*/ 2406720 h 2523383"/>
                <a:gd name="connsiteX12128" fmla="*/ 1299231 w 1939743"/>
                <a:gd name="connsiteY12128" fmla="*/ 2408105 h 2523383"/>
                <a:gd name="connsiteX12129" fmla="*/ 1298066 w 1939743"/>
                <a:gd name="connsiteY12129" fmla="*/ 2408449 h 2523383"/>
                <a:gd name="connsiteX12130" fmla="*/ 1297338 w 1939743"/>
                <a:gd name="connsiteY12130" fmla="*/ 2407769 h 2523383"/>
                <a:gd name="connsiteX12131" fmla="*/ 1296642 w 1939743"/>
                <a:gd name="connsiteY12131" fmla="*/ 2407495 h 2523383"/>
                <a:gd name="connsiteX12132" fmla="*/ 1295961 w 1939743"/>
                <a:gd name="connsiteY12132" fmla="*/ 2407644 h 2523383"/>
                <a:gd name="connsiteX12133" fmla="*/ 1295969 w 1939743"/>
                <a:gd name="connsiteY12133" fmla="*/ 2407377 h 2523383"/>
                <a:gd name="connsiteX12134" fmla="*/ 1297158 w 1939743"/>
                <a:gd name="connsiteY12134" fmla="*/ 2406321 h 2523383"/>
                <a:gd name="connsiteX12135" fmla="*/ 1297604 w 1939743"/>
                <a:gd name="connsiteY12135" fmla="*/ 2406345 h 2523383"/>
                <a:gd name="connsiteX12136" fmla="*/ 1298433 w 1939743"/>
                <a:gd name="connsiteY12136" fmla="*/ 2406110 h 2523383"/>
                <a:gd name="connsiteX12137" fmla="*/ 1300734 w 1939743"/>
                <a:gd name="connsiteY12137" fmla="*/ 2403779 h 2523383"/>
                <a:gd name="connsiteX12138" fmla="*/ 1300734 w 1939743"/>
                <a:gd name="connsiteY12138" fmla="*/ 2403388 h 2523383"/>
                <a:gd name="connsiteX12139" fmla="*/ 1299388 w 1939743"/>
                <a:gd name="connsiteY12139" fmla="*/ 2403575 h 2523383"/>
                <a:gd name="connsiteX12140" fmla="*/ 1294827 w 1939743"/>
                <a:gd name="connsiteY12140" fmla="*/ 2407503 h 2523383"/>
                <a:gd name="connsiteX12141" fmla="*/ 1294248 w 1939743"/>
                <a:gd name="connsiteY12141" fmla="*/ 2407651 h 2523383"/>
                <a:gd name="connsiteX12142" fmla="*/ 1293794 w 1939743"/>
                <a:gd name="connsiteY12142" fmla="*/ 2407393 h 2523383"/>
                <a:gd name="connsiteX12143" fmla="*/ 1293466 w 1939743"/>
                <a:gd name="connsiteY12143" fmla="*/ 2406736 h 2523383"/>
                <a:gd name="connsiteX12144" fmla="*/ 1290899 w 1939743"/>
                <a:gd name="connsiteY12144" fmla="*/ 2405594 h 2523383"/>
                <a:gd name="connsiteX12145" fmla="*/ 1289843 w 1939743"/>
                <a:gd name="connsiteY12145" fmla="*/ 2404569 h 2523383"/>
                <a:gd name="connsiteX12146" fmla="*/ 1288372 w 1939743"/>
                <a:gd name="connsiteY12146" fmla="*/ 2403834 h 2523383"/>
                <a:gd name="connsiteX12147" fmla="*/ 1286479 w 1939743"/>
                <a:gd name="connsiteY12147" fmla="*/ 2403380 h 2523383"/>
                <a:gd name="connsiteX12148" fmla="*/ 1284265 w 1939743"/>
                <a:gd name="connsiteY12148" fmla="*/ 2402457 h 2523383"/>
                <a:gd name="connsiteX12149" fmla="*/ 1281723 w 1939743"/>
                <a:gd name="connsiteY12149" fmla="*/ 2401056 h 2523383"/>
                <a:gd name="connsiteX12150" fmla="*/ 1279313 w 1939743"/>
                <a:gd name="connsiteY12150" fmla="*/ 2400282 h 2523383"/>
                <a:gd name="connsiteX12151" fmla="*/ 1274908 w 1939743"/>
                <a:gd name="connsiteY12151" fmla="*/ 2399836 h 2523383"/>
                <a:gd name="connsiteX12152" fmla="*/ 1274345 w 1939743"/>
                <a:gd name="connsiteY12152" fmla="*/ 2399132 h 2523383"/>
                <a:gd name="connsiteX12153" fmla="*/ 1270003 w 1939743"/>
                <a:gd name="connsiteY12153" fmla="*/ 2397825 h 2523383"/>
                <a:gd name="connsiteX12154" fmla="*/ 1268650 w 1939743"/>
                <a:gd name="connsiteY12154" fmla="*/ 2396980 h 2523383"/>
                <a:gd name="connsiteX12155" fmla="*/ 1268783 w 1939743"/>
                <a:gd name="connsiteY12155" fmla="*/ 2396018 h 2523383"/>
                <a:gd name="connsiteX12156" fmla="*/ 1269119 w 1939743"/>
                <a:gd name="connsiteY12156" fmla="*/ 2395322 h 2523383"/>
                <a:gd name="connsiteX12157" fmla="*/ 1269651 w 1939743"/>
                <a:gd name="connsiteY12157" fmla="*/ 2394876 h 2523383"/>
                <a:gd name="connsiteX12158" fmla="*/ 1270206 w 1939743"/>
                <a:gd name="connsiteY12158" fmla="*/ 2395056 h 2523383"/>
                <a:gd name="connsiteX12159" fmla="*/ 1270785 w 1939743"/>
                <a:gd name="connsiteY12159" fmla="*/ 2395854 h 2523383"/>
                <a:gd name="connsiteX12160" fmla="*/ 1271380 w 1939743"/>
                <a:gd name="connsiteY12160" fmla="*/ 2395947 h 2523383"/>
                <a:gd name="connsiteX12161" fmla="*/ 1271998 w 1939743"/>
                <a:gd name="connsiteY12161" fmla="*/ 2395330 h 2523383"/>
                <a:gd name="connsiteX12162" fmla="*/ 1272741 w 1939743"/>
                <a:gd name="connsiteY12162" fmla="*/ 2395243 h 2523383"/>
                <a:gd name="connsiteX12163" fmla="*/ 1273610 w 1939743"/>
                <a:gd name="connsiteY12163" fmla="*/ 2395681 h 2523383"/>
                <a:gd name="connsiteX12164" fmla="*/ 1274275 w 1939743"/>
                <a:gd name="connsiteY12164" fmla="*/ 2395627 h 2523383"/>
                <a:gd name="connsiteX12165" fmla="*/ 1274728 w 1939743"/>
                <a:gd name="connsiteY12165" fmla="*/ 2395079 h 2523383"/>
                <a:gd name="connsiteX12166" fmla="*/ 1275605 w 1939743"/>
                <a:gd name="connsiteY12166" fmla="*/ 2394602 h 2523383"/>
                <a:gd name="connsiteX12167" fmla="*/ 1276911 w 1939743"/>
                <a:gd name="connsiteY12167" fmla="*/ 2394203 h 2523383"/>
                <a:gd name="connsiteX12168" fmla="*/ 1277435 w 1939743"/>
                <a:gd name="connsiteY12168" fmla="*/ 2394625 h 2523383"/>
                <a:gd name="connsiteX12169" fmla="*/ 1480626 w 1939743"/>
                <a:gd name="connsiteY12169" fmla="*/ 2410530 h 2523383"/>
                <a:gd name="connsiteX12170" fmla="*/ 1478936 w 1939743"/>
                <a:gd name="connsiteY12170" fmla="*/ 2411156 h 2523383"/>
                <a:gd name="connsiteX12171" fmla="*/ 1476041 w 1939743"/>
                <a:gd name="connsiteY12171" fmla="*/ 2410577 h 2523383"/>
                <a:gd name="connsiteX12172" fmla="*/ 1472857 w 1939743"/>
                <a:gd name="connsiteY12172" fmla="*/ 2411383 h 2523383"/>
                <a:gd name="connsiteX12173" fmla="*/ 1471973 w 1939743"/>
                <a:gd name="connsiteY12173" fmla="*/ 2411399 h 2523383"/>
                <a:gd name="connsiteX12174" fmla="*/ 1474335 w 1939743"/>
                <a:gd name="connsiteY12174" fmla="*/ 2409083 h 2523383"/>
                <a:gd name="connsiteX12175" fmla="*/ 1477966 w 1939743"/>
                <a:gd name="connsiteY12175" fmla="*/ 2407659 h 2523383"/>
                <a:gd name="connsiteX12176" fmla="*/ 1481588 w 1939743"/>
                <a:gd name="connsiteY12176" fmla="*/ 2403278 h 2523383"/>
                <a:gd name="connsiteX12177" fmla="*/ 1482605 w 1939743"/>
                <a:gd name="connsiteY12177" fmla="*/ 2403169 h 2523383"/>
                <a:gd name="connsiteX12178" fmla="*/ 1481228 w 1939743"/>
                <a:gd name="connsiteY12178" fmla="*/ 2408121 h 2523383"/>
                <a:gd name="connsiteX12179" fmla="*/ 1480946 w 1939743"/>
                <a:gd name="connsiteY12179" fmla="*/ 2409889 h 2523383"/>
                <a:gd name="connsiteX12180" fmla="*/ 1480626 w 1939743"/>
                <a:gd name="connsiteY12180" fmla="*/ 2410530 h 2523383"/>
                <a:gd name="connsiteX12181" fmla="*/ 1477801 w 1939743"/>
                <a:gd name="connsiteY12181" fmla="*/ 2406900 h 2523383"/>
                <a:gd name="connsiteX12182" fmla="*/ 1475157 w 1939743"/>
                <a:gd name="connsiteY12182" fmla="*/ 2407542 h 2523383"/>
                <a:gd name="connsiteX12183" fmla="*/ 1474242 w 1939743"/>
                <a:gd name="connsiteY12183" fmla="*/ 2407268 h 2523383"/>
                <a:gd name="connsiteX12184" fmla="*/ 1477168 w 1939743"/>
                <a:gd name="connsiteY12184" fmla="*/ 2404193 h 2523383"/>
                <a:gd name="connsiteX12185" fmla="*/ 1480508 w 1939743"/>
                <a:gd name="connsiteY12185" fmla="*/ 2403482 h 2523383"/>
                <a:gd name="connsiteX12186" fmla="*/ 1477801 w 1939743"/>
                <a:gd name="connsiteY12186" fmla="*/ 2406900 h 2523383"/>
                <a:gd name="connsiteX12187" fmla="*/ 1757387 w 1939743"/>
                <a:gd name="connsiteY12187" fmla="*/ 2409881 h 2523383"/>
                <a:gd name="connsiteX12188" fmla="*/ 1756480 w 1939743"/>
                <a:gd name="connsiteY12188" fmla="*/ 2410139 h 2523383"/>
                <a:gd name="connsiteX12189" fmla="*/ 1756269 w 1939743"/>
                <a:gd name="connsiteY12189" fmla="*/ 2409693 h 2523383"/>
                <a:gd name="connsiteX12190" fmla="*/ 1754868 w 1939743"/>
                <a:gd name="connsiteY12190" fmla="*/ 2408402 h 2523383"/>
                <a:gd name="connsiteX12191" fmla="*/ 1754743 w 1939743"/>
                <a:gd name="connsiteY12191" fmla="*/ 2407761 h 2523383"/>
                <a:gd name="connsiteX12192" fmla="*/ 1755964 w 1939743"/>
                <a:gd name="connsiteY12192" fmla="*/ 2407151 h 2523383"/>
                <a:gd name="connsiteX12193" fmla="*/ 1758459 w 1939743"/>
                <a:gd name="connsiteY12193" fmla="*/ 2407464 h 2523383"/>
                <a:gd name="connsiteX12194" fmla="*/ 1757567 w 1939743"/>
                <a:gd name="connsiteY12194" fmla="*/ 2409083 h 2523383"/>
                <a:gd name="connsiteX12195" fmla="*/ 1757387 w 1939743"/>
                <a:gd name="connsiteY12195" fmla="*/ 2409881 h 2523383"/>
                <a:gd name="connsiteX12196" fmla="*/ 1300108 w 1939743"/>
                <a:gd name="connsiteY12196" fmla="*/ 2410632 h 2523383"/>
                <a:gd name="connsiteX12197" fmla="*/ 1299521 w 1939743"/>
                <a:gd name="connsiteY12197" fmla="*/ 2410710 h 2523383"/>
                <a:gd name="connsiteX12198" fmla="*/ 1299130 w 1939743"/>
                <a:gd name="connsiteY12198" fmla="*/ 2410421 h 2523383"/>
                <a:gd name="connsiteX12199" fmla="*/ 1299028 w 1939743"/>
                <a:gd name="connsiteY12199" fmla="*/ 2410069 h 2523383"/>
                <a:gd name="connsiteX12200" fmla="*/ 1299216 w 1939743"/>
                <a:gd name="connsiteY12200" fmla="*/ 2409638 h 2523383"/>
                <a:gd name="connsiteX12201" fmla="*/ 1301273 w 1939743"/>
                <a:gd name="connsiteY12201" fmla="*/ 2408614 h 2523383"/>
                <a:gd name="connsiteX12202" fmla="*/ 1301766 w 1939743"/>
                <a:gd name="connsiteY12202" fmla="*/ 2408747 h 2523383"/>
                <a:gd name="connsiteX12203" fmla="*/ 1301445 w 1939743"/>
                <a:gd name="connsiteY12203" fmla="*/ 2409553 h 2523383"/>
                <a:gd name="connsiteX12204" fmla="*/ 1300108 w 1939743"/>
                <a:gd name="connsiteY12204" fmla="*/ 2410632 h 2523383"/>
                <a:gd name="connsiteX12205" fmla="*/ 1335540 w 1939743"/>
                <a:gd name="connsiteY12205" fmla="*/ 2431012 h 2523383"/>
                <a:gd name="connsiteX12206" fmla="*/ 1335563 w 1939743"/>
                <a:gd name="connsiteY12206" fmla="*/ 2431403 h 2523383"/>
                <a:gd name="connsiteX12207" fmla="*/ 1334625 w 1939743"/>
                <a:gd name="connsiteY12207" fmla="*/ 2430590 h 2523383"/>
                <a:gd name="connsiteX12208" fmla="*/ 1334249 w 1939743"/>
                <a:gd name="connsiteY12208" fmla="*/ 2429948 h 2523383"/>
                <a:gd name="connsiteX12209" fmla="*/ 1334171 w 1939743"/>
                <a:gd name="connsiteY12209" fmla="*/ 2429299 h 2523383"/>
                <a:gd name="connsiteX12210" fmla="*/ 1334625 w 1939743"/>
                <a:gd name="connsiteY12210" fmla="*/ 2429080 h 2523383"/>
                <a:gd name="connsiteX12211" fmla="*/ 1335595 w 1939743"/>
                <a:gd name="connsiteY12211" fmla="*/ 2429291 h 2523383"/>
                <a:gd name="connsiteX12212" fmla="*/ 1335900 w 1939743"/>
                <a:gd name="connsiteY12212" fmla="*/ 2429815 h 2523383"/>
                <a:gd name="connsiteX12213" fmla="*/ 1335540 w 1939743"/>
                <a:gd name="connsiteY12213" fmla="*/ 2431012 h 2523383"/>
                <a:gd name="connsiteX12214" fmla="*/ 1630022 w 1939743"/>
                <a:gd name="connsiteY12214" fmla="*/ 2434932 h 2523383"/>
                <a:gd name="connsiteX12215" fmla="*/ 1627072 w 1939743"/>
                <a:gd name="connsiteY12215" fmla="*/ 2436559 h 2523383"/>
                <a:gd name="connsiteX12216" fmla="*/ 1628215 w 1939743"/>
                <a:gd name="connsiteY12216" fmla="*/ 2432405 h 2523383"/>
                <a:gd name="connsiteX12217" fmla="*/ 1629153 w 1939743"/>
                <a:gd name="connsiteY12217" fmla="*/ 2431122 h 2523383"/>
                <a:gd name="connsiteX12218" fmla="*/ 1630397 w 1939743"/>
                <a:gd name="connsiteY12218" fmla="*/ 2431552 h 2523383"/>
                <a:gd name="connsiteX12219" fmla="*/ 1630225 w 1939743"/>
                <a:gd name="connsiteY12219" fmla="*/ 2434063 h 2523383"/>
                <a:gd name="connsiteX12220" fmla="*/ 1630022 w 1939743"/>
                <a:gd name="connsiteY12220" fmla="*/ 2434932 h 2523383"/>
                <a:gd name="connsiteX12221" fmla="*/ 1640748 w 1939743"/>
                <a:gd name="connsiteY12221" fmla="*/ 2446878 h 2523383"/>
                <a:gd name="connsiteX12222" fmla="*/ 1639645 w 1939743"/>
                <a:gd name="connsiteY12222" fmla="*/ 2447950 h 2523383"/>
                <a:gd name="connsiteX12223" fmla="*/ 1639911 w 1939743"/>
                <a:gd name="connsiteY12223" fmla="*/ 2446902 h 2523383"/>
                <a:gd name="connsiteX12224" fmla="*/ 1641264 w 1939743"/>
                <a:gd name="connsiteY12224" fmla="*/ 2444226 h 2523383"/>
                <a:gd name="connsiteX12225" fmla="*/ 1642140 w 1939743"/>
                <a:gd name="connsiteY12225" fmla="*/ 2443827 h 2523383"/>
                <a:gd name="connsiteX12226" fmla="*/ 1640748 w 1939743"/>
                <a:gd name="connsiteY12226" fmla="*/ 2446878 h 2523383"/>
                <a:gd name="connsiteX12227" fmla="*/ 1419180 w 1939743"/>
                <a:gd name="connsiteY12227" fmla="*/ 2451032 h 2523383"/>
                <a:gd name="connsiteX12228" fmla="*/ 1417913 w 1939743"/>
                <a:gd name="connsiteY12228" fmla="*/ 2452096 h 2523383"/>
                <a:gd name="connsiteX12229" fmla="*/ 1416888 w 1939743"/>
                <a:gd name="connsiteY12229" fmla="*/ 2452002 h 2523383"/>
                <a:gd name="connsiteX12230" fmla="*/ 1416560 w 1939743"/>
                <a:gd name="connsiteY12230" fmla="*/ 2451901 h 2523383"/>
                <a:gd name="connsiteX12231" fmla="*/ 1416778 w 1939743"/>
                <a:gd name="connsiteY12231" fmla="*/ 2451486 h 2523383"/>
                <a:gd name="connsiteX12232" fmla="*/ 1416732 w 1939743"/>
                <a:gd name="connsiteY12232" fmla="*/ 2451142 h 2523383"/>
                <a:gd name="connsiteX12233" fmla="*/ 1416403 w 1939743"/>
                <a:gd name="connsiteY12233" fmla="*/ 2450860 h 2523383"/>
                <a:gd name="connsiteX12234" fmla="*/ 1416583 w 1939743"/>
                <a:gd name="connsiteY12234" fmla="*/ 2450360 h 2523383"/>
                <a:gd name="connsiteX12235" fmla="*/ 1417287 w 1939743"/>
                <a:gd name="connsiteY12235" fmla="*/ 2449632 h 2523383"/>
                <a:gd name="connsiteX12236" fmla="*/ 1417749 w 1939743"/>
                <a:gd name="connsiteY12236" fmla="*/ 2448881 h 2523383"/>
                <a:gd name="connsiteX12237" fmla="*/ 1419986 w 1939743"/>
                <a:gd name="connsiteY12237" fmla="*/ 2448505 h 2523383"/>
                <a:gd name="connsiteX12238" fmla="*/ 1421074 w 1939743"/>
                <a:gd name="connsiteY12238" fmla="*/ 2448279 h 2523383"/>
                <a:gd name="connsiteX12239" fmla="*/ 1422216 w 1939743"/>
                <a:gd name="connsiteY12239" fmla="*/ 2448052 h 2523383"/>
                <a:gd name="connsiteX12240" fmla="*/ 1421997 w 1939743"/>
                <a:gd name="connsiteY12240" fmla="*/ 2448709 h 2523383"/>
                <a:gd name="connsiteX12241" fmla="*/ 1419963 w 1939743"/>
                <a:gd name="connsiteY12241" fmla="*/ 2449468 h 2523383"/>
                <a:gd name="connsiteX12242" fmla="*/ 1419454 w 1939743"/>
                <a:gd name="connsiteY12242" fmla="*/ 2450453 h 2523383"/>
                <a:gd name="connsiteX12243" fmla="*/ 1419180 w 1939743"/>
                <a:gd name="connsiteY12243" fmla="*/ 2451032 h 2523383"/>
                <a:gd name="connsiteX12244" fmla="*/ 1412100 w 1939743"/>
                <a:gd name="connsiteY12244" fmla="*/ 2451603 h 2523383"/>
                <a:gd name="connsiteX12245" fmla="*/ 1411146 w 1939743"/>
                <a:gd name="connsiteY12245" fmla="*/ 2451932 h 2523383"/>
                <a:gd name="connsiteX12246" fmla="*/ 1409925 w 1939743"/>
                <a:gd name="connsiteY12246" fmla="*/ 2451822 h 2523383"/>
                <a:gd name="connsiteX12247" fmla="*/ 1409424 w 1939743"/>
                <a:gd name="connsiteY12247" fmla="*/ 2451533 h 2523383"/>
                <a:gd name="connsiteX12248" fmla="*/ 1409644 w 1939743"/>
                <a:gd name="connsiteY12248" fmla="*/ 2451072 h 2523383"/>
                <a:gd name="connsiteX12249" fmla="*/ 1410489 w 1939743"/>
                <a:gd name="connsiteY12249" fmla="*/ 2450555 h 2523383"/>
                <a:gd name="connsiteX12250" fmla="*/ 1413086 w 1939743"/>
                <a:gd name="connsiteY12250" fmla="*/ 2449726 h 2523383"/>
                <a:gd name="connsiteX12251" fmla="*/ 1413148 w 1939743"/>
                <a:gd name="connsiteY12251" fmla="*/ 2450273 h 2523383"/>
                <a:gd name="connsiteX12252" fmla="*/ 1412100 w 1939743"/>
                <a:gd name="connsiteY12252" fmla="*/ 2451603 h 2523383"/>
                <a:gd name="connsiteX12253" fmla="*/ 1783158 w 1939743"/>
                <a:gd name="connsiteY12253" fmla="*/ 2457627 h 2523383"/>
                <a:gd name="connsiteX12254" fmla="*/ 1780200 w 1939743"/>
                <a:gd name="connsiteY12254" fmla="*/ 2458715 h 2523383"/>
                <a:gd name="connsiteX12255" fmla="*/ 1777666 w 1939743"/>
                <a:gd name="connsiteY12255" fmla="*/ 2458637 h 2523383"/>
                <a:gd name="connsiteX12256" fmla="*/ 1775984 w 1939743"/>
                <a:gd name="connsiteY12256" fmla="*/ 2457651 h 2523383"/>
                <a:gd name="connsiteX12257" fmla="*/ 1775913 w 1939743"/>
                <a:gd name="connsiteY12257" fmla="*/ 2457221 h 2523383"/>
                <a:gd name="connsiteX12258" fmla="*/ 1779895 w 1939743"/>
                <a:gd name="connsiteY12258" fmla="*/ 2457635 h 2523383"/>
                <a:gd name="connsiteX12259" fmla="*/ 1781429 w 1939743"/>
                <a:gd name="connsiteY12259" fmla="*/ 2457409 h 2523383"/>
                <a:gd name="connsiteX12260" fmla="*/ 1784488 w 1939743"/>
                <a:gd name="connsiteY12260" fmla="*/ 2455719 h 2523383"/>
                <a:gd name="connsiteX12261" fmla="*/ 1783158 w 1939743"/>
                <a:gd name="connsiteY12261" fmla="*/ 2457627 h 2523383"/>
                <a:gd name="connsiteX12262" fmla="*/ 1281441 w 1939743"/>
                <a:gd name="connsiteY12262" fmla="*/ 2523063 h 2523383"/>
                <a:gd name="connsiteX12263" fmla="*/ 1280424 w 1939743"/>
                <a:gd name="connsiteY12263" fmla="*/ 2523383 h 2523383"/>
                <a:gd name="connsiteX12264" fmla="*/ 1280408 w 1939743"/>
                <a:gd name="connsiteY12264" fmla="*/ 2522758 h 2523383"/>
                <a:gd name="connsiteX12265" fmla="*/ 1280651 w 1939743"/>
                <a:gd name="connsiteY12265" fmla="*/ 2521318 h 2523383"/>
                <a:gd name="connsiteX12266" fmla="*/ 1281089 w 1939743"/>
                <a:gd name="connsiteY12266" fmla="*/ 2520692 h 2523383"/>
                <a:gd name="connsiteX12267" fmla="*/ 1281339 w 1939743"/>
                <a:gd name="connsiteY12267" fmla="*/ 2521044 h 2523383"/>
                <a:gd name="connsiteX12268" fmla="*/ 1281683 w 1939743"/>
                <a:gd name="connsiteY12268" fmla="*/ 2522343 h 2523383"/>
                <a:gd name="connsiteX12269" fmla="*/ 1281441 w 1939743"/>
                <a:gd name="connsiteY12269" fmla="*/ 2523063 h 2523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  <a:cxn ang="0">
                  <a:pos x="connsiteX10233" y="connsiteY10233"/>
                </a:cxn>
                <a:cxn ang="0">
                  <a:pos x="connsiteX10234" y="connsiteY10234"/>
                </a:cxn>
                <a:cxn ang="0">
                  <a:pos x="connsiteX10235" y="connsiteY10235"/>
                </a:cxn>
                <a:cxn ang="0">
                  <a:pos x="connsiteX10236" y="connsiteY10236"/>
                </a:cxn>
                <a:cxn ang="0">
                  <a:pos x="connsiteX10237" y="connsiteY10237"/>
                </a:cxn>
                <a:cxn ang="0">
                  <a:pos x="connsiteX10238" y="connsiteY10238"/>
                </a:cxn>
                <a:cxn ang="0">
                  <a:pos x="connsiteX10239" y="connsiteY10239"/>
                </a:cxn>
                <a:cxn ang="0">
                  <a:pos x="connsiteX10240" y="connsiteY10240"/>
                </a:cxn>
                <a:cxn ang="0">
                  <a:pos x="connsiteX10241" y="connsiteY10241"/>
                </a:cxn>
                <a:cxn ang="0">
                  <a:pos x="connsiteX10242" y="connsiteY10242"/>
                </a:cxn>
                <a:cxn ang="0">
                  <a:pos x="connsiteX10243" y="connsiteY10243"/>
                </a:cxn>
                <a:cxn ang="0">
                  <a:pos x="connsiteX10244" y="connsiteY10244"/>
                </a:cxn>
                <a:cxn ang="0">
                  <a:pos x="connsiteX10245" y="connsiteY10245"/>
                </a:cxn>
                <a:cxn ang="0">
                  <a:pos x="connsiteX10246" y="connsiteY10246"/>
                </a:cxn>
                <a:cxn ang="0">
                  <a:pos x="connsiteX10247" y="connsiteY10247"/>
                </a:cxn>
                <a:cxn ang="0">
                  <a:pos x="connsiteX10248" y="connsiteY10248"/>
                </a:cxn>
                <a:cxn ang="0">
                  <a:pos x="connsiteX10249" y="connsiteY10249"/>
                </a:cxn>
                <a:cxn ang="0">
                  <a:pos x="connsiteX10250" y="connsiteY10250"/>
                </a:cxn>
                <a:cxn ang="0">
                  <a:pos x="connsiteX10251" y="connsiteY10251"/>
                </a:cxn>
                <a:cxn ang="0">
                  <a:pos x="connsiteX10252" y="connsiteY10252"/>
                </a:cxn>
                <a:cxn ang="0">
                  <a:pos x="connsiteX10253" y="connsiteY10253"/>
                </a:cxn>
                <a:cxn ang="0">
                  <a:pos x="connsiteX10254" y="connsiteY10254"/>
                </a:cxn>
                <a:cxn ang="0">
                  <a:pos x="connsiteX10255" y="connsiteY10255"/>
                </a:cxn>
                <a:cxn ang="0">
                  <a:pos x="connsiteX10256" y="connsiteY10256"/>
                </a:cxn>
                <a:cxn ang="0">
                  <a:pos x="connsiteX10257" y="connsiteY10257"/>
                </a:cxn>
                <a:cxn ang="0">
                  <a:pos x="connsiteX10258" y="connsiteY10258"/>
                </a:cxn>
                <a:cxn ang="0">
                  <a:pos x="connsiteX10259" y="connsiteY10259"/>
                </a:cxn>
                <a:cxn ang="0">
                  <a:pos x="connsiteX10260" y="connsiteY10260"/>
                </a:cxn>
                <a:cxn ang="0">
                  <a:pos x="connsiteX10261" y="connsiteY10261"/>
                </a:cxn>
                <a:cxn ang="0">
                  <a:pos x="connsiteX10262" y="connsiteY10262"/>
                </a:cxn>
                <a:cxn ang="0">
                  <a:pos x="connsiteX10263" y="connsiteY10263"/>
                </a:cxn>
                <a:cxn ang="0">
                  <a:pos x="connsiteX10264" y="connsiteY10264"/>
                </a:cxn>
                <a:cxn ang="0">
                  <a:pos x="connsiteX10265" y="connsiteY10265"/>
                </a:cxn>
                <a:cxn ang="0">
                  <a:pos x="connsiteX10266" y="connsiteY10266"/>
                </a:cxn>
                <a:cxn ang="0">
                  <a:pos x="connsiteX10267" y="connsiteY10267"/>
                </a:cxn>
                <a:cxn ang="0">
                  <a:pos x="connsiteX10268" y="connsiteY10268"/>
                </a:cxn>
                <a:cxn ang="0">
                  <a:pos x="connsiteX10269" y="connsiteY10269"/>
                </a:cxn>
                <a:cxn ang="0">
                  <a:pos x="connsiteX10270" y="connsiteY10270"/>
                </a:cxn>
                <a:cxn ang="0">
                  <a:pos x="connsiteX10271" y="connsiteY10271"/>
                </a:cxn>
                <a:cxn ang="0">
                  <a:pos x="connsiteX10272" y="connsiteY10272"/>
                </a:cxn>
                <a:cxn ang="0">
                  <a:pos x="connsiteX10273" y="connsiteY10273"/>
                </a:cxn>
                <a:cxn ang="0">
                  <a:pos x="connsiteX10274" y="connsiteY10274"/>
                </a:cxn>
                <a:cxn ang="0">
                  <a:pos x="connsiteX10275" y="connsiteY10275"/>
                </a:cxn>
                <a:cxn ang="0">
                  <a:pos x="connsiteX10276" y="connsiteY10276"/>
                </a:cxn>
                <a:cxn ang="0">
                  <a:pos x="connsiteX10277" y="connsiteY10277"/>
                </a:cxn>
                <a:cxn ang="0">
                  <a:pos x="connsiteX10278" y="connsiteY10278"/>
                </a:cxn>
                <a:cxn ang="0">
                  <a:pos x="connsiteX10279" y="connsiteY10279"/>
                </a:cxn>
                <a:cxn ang="0">
                  <a:pos x="connsiteX10280" y="connsiteY10280"/>
                </a:cxn>
                <a:cxn ang="0">
                  <a:pos x="connsiteX10281" y="connsiteY10281"/>
                </a:cxn>
                <a:cxn ang="0">
                  <a:pos x="connsiteX10282" y="connsiteY10282"/>
                </a:cxn>
                <a:cxn ang="0">
                  <a:pos x="connsiteX10283" y="connsiteY10283"/>
                </a:cxn>
                <a:cxn ang="0">
                  <a:pos x="connsiteX10284" y="connsiteY10284"/>
                </a:cxn>
                <a:cxn ang="0">
                  <a:pos x="connsiteX10285" y="connsiteY10285"/>
                </a:cxn>
                <a:cxn ang="0">
                  <a:pos x="connsiteX10286" y="connsiteY10286"/>
                </a:cxn>
                <a:cxn ang="0">
                  <a:pos x="connsiteX10287" y="connsiteY10287"/>
                </a:cxn>
                <a:cxn ang="0">
                  <a:pos x="connsiteX10288" y="connsiteY10288"/>
                </a:cxn>
                <a:cxn ang="0">
                  <a:pos x="connsiteX10289" y="connsiteY10289"/>
                </a:cxn>
                <a:cxn ang="0">
                  <a:pos x="connsiteX10290" y="connsiteY10290"/>
                </a:cxn>
                <a:cxn ang="0">
                  <a:pos x="connsiteX10291" y="connsiteY10291"/>
                </a:cxn>
                <a:cxn ang="0">
                  <a:pos x="connsiteX10292" y="connsiteY10292"/>
                </a:cxn>
                <a:cxn ang="0">
                  <a:pos x="connsiteX10293" y="connsiteY10293"/>
                </a:cxn>
                <a:cxn ang="0">
                  <a:pos x="connsiteX10294" y="connsiteY10294"/>
                </a:cxn>
                <a:cxn ang="0">
                  <a:pos x="connsiteX10295" y="connsiteY10295"/>
                </a:cxn>
                <a:cxn ang="0">
                  <a:pos x="connsiteX10296" y="connsiteY10296"/>
                </a:cxn>
                <a:cxn ang="0">
                  <a:pos x="connsiteX10297" y="connsiteY10297"/>
                </a:cxn>
                <a:cxn ang="0">
                  <a:pos x="connsiteX10298" y="connsiteY10298"/>
                </a:cxn>
                <a:cxn ang="0">
                  <a:pos x="connsiteX10299" y="connsiteY10299"/>
                </a:cxn>
                <a:cxn ang="0">
                  <a:pos x="connsiteX10300" y="connsiteY10300"/>
                </a:cxn>
                <a:cxn ang="0">
                  <a:pos x="connsiteX10301" y="connsiteY10301"/>
                </a:cxn>
                <a:cxn ang="0">
                  <a:pos x="connsiteX10302" y="connsiteY10302"/>
                </a:cxn>
                <a:cxn ang="0">
                  <a:pos x="connsiteX10303" y="connsiteY10303"/>
                </a:cxn>
                <a:cxn ang="0">
                  <a:pos x="connsiteX10304" y="connsiteY10304"/>
                </a:cxn>
                <a:cxn ang="0">
                  <a:pos x="connsiteX10305" y="connsiteY10305"/>
                </a:cxn>
                <a:cxn ang="0">
                  <a:pos x="connsiteX10306" y="connsiteY10306"/>
                </a:cxn>
                <a:cxn ang="0">
                  <a:pos x="connsiteX10307" y="connsiteY10307"/>
                </a:cxn>
                <a:cxn ang="0">
                  <a:pos x="connsiteX10308" y="connsiteY10308"/>
                </a:cxn>
                <a:cxn ang="0">
                  <a:pos x="connsiteX10309" y="connsiteY10309"/>
                </a:cxn>
                <a:cxn ang="0">
                  <a:pos x="connsiteX10310" y="connsiteY10310"/>
                </a:cxn>
                <a:cxn ang="0">
                  <a:pos x="connsiteX10311" y="connsiteY10311"/>
                </a:cxn>
                <a:cxn ang="0">
                  <a:pos x="connsiteX10312" y="connsiteY10312"/>
                </a:cxn>
                <a:cxn ang="0">
                  <a:pos x="connsiteX10313" y="connsiteY10313"/>
                </a:cxn>
                <a:cxn ang="0">
                  <a:pos x="connsiteX10314" y="connsiteY10314"/>
                </a:cxn>
                <a:cxn ang="0">
                  <a:pos x="connsiteX10315" y="connsiteY10315"/>
                </a:cxn>
                <a:cxn ang="0">
                  <a:pos x="connsiteX10316" y="connsiteY10316"/>
                </a:cxn>
                <a:cxn ang="0">
                  <a:pos x="connsiteX10317" y="connsiteY10317"/>
                </a:cxn>
                <a:cxn ang="0">
                  <a:pos x="connsiteX10318" y="connsiteY10318"/>
                </a:cxn>
                <a:cxn ang="0">
                  <a:pos x="connsiteX10319" y="connsiteY10319"/>
                </a:cxn>
                <a:cxn ang="0">
                  <a:pos x="connsiteX10320" y="connsiteY10320"/>
                </a:cxn>
                <a:cxn ang="0">
                  <a:pos x="connsiteX10321" y="connsiteY10321"/>
                </a:cxn>
                <a:cxn ang="0">
                  <a:pos x="connsiteX10322" y="connsiteY10322"/>
                </a:cxn>
                <a:cxn ang="0">
                  <a:pos x="connsiteX10323" y="connsiteY10323"/>
                </a:cxn>
                <a:cxn ang="0">
                  <a:pos x="connsiteX10324" y="connsiteY10324"/>
                </a:cxn>
                <a:cxn ang="0">
                  <a:pos x="connsiteX10325" y="connsiteY10325"/>
                </a:cxn>
                <a:cxn ang="0">
                  <a:pos x="connsiteX10326" y="connsiteY10326"/>
                </a:cxn>
                <a:cxn ang="0">
                  <a:pos x="connsiteX10327" y="connsiteY10327"/>
                </a:cxn>
                <a:cxn ang="0">
                  <a:pos x="connsiteX10328" y="connsiteY10328"/>
                </a:cxn>
                <a:cxn ang="0">
                  <a:pos x="connsiteX10329" y="connsiteY10329"/>
                </a:cxn>
                <a:cxn ang="0">
                  <a:pos x="connsiteX10330" y="connsiteY10330"/>
                </a:cxn>
                <a:cxn ang="0">
                  <a:pos x="connsiteX10331" y="connsiteY10331"/>
                </a:cxn>
                <a:cxn ang="0">
                  <a:pos x="connsiteX10332" y="connsiteY10332"/>
                </a:cxn>
                <a:cxn ang="0">
                  <a:pos x="connsiteX10333" y="connsiteY10333"/>
                </a:cxn>
                <a:cxn ang="0">
                  <a:pos x="connsiteX10334" y="connsiteY10334"/>
                </a:cxn>
                <a:cxn ang="0">
                  <a:pos x="connsiteX10335" y="connsiteY10335"/>
                </a:cxn>
                <a:cxn ang="0">
                  <a:pos x="connsiteX10336" y="connsiteY10336"/>
                </a:cxn>
                <a:cxn ang="0">
                  <a:pos x="connsiteX10337" y="connsiteY10337"/>
                </a:cxn>
                <a:cxn ang="0">
                  <a:pos x="connsiteX10338" y="connsiteY10338"/>
                </a:cxn>
                <a:cxn ang="0">
                  <a:pos x="connsiteX10339" y="connsiteY10339"/>
                </a:cxn>
                <a:cxn ang="0">
                  <a:pos x="connsiteX10340" y="connsiteY10340"/>
                </a:cxn>
                <a:cxn ang="0">
                  <a:pos x="connsiteX10341" y="connsiteY10341"/>
                </a:cxn>
                <a:cxn ang="0">
                  <a:pos x="connsiteX10342" y="connsiteY10342"/>
                </a:cxn>
                <a:cxn ang="0">
                  <a:pos x="connsiteX10343" y="connsiteY10343"/>
                </a:cxn>
                <a:cxn ang="0">
                  <a:pos x="connsiteX10344" y="connsiteY10344"/>
                </a:cxn>
                <a:cxn ang="0">
                  <a:pos x="connsiteX10345" y="connsiteY10345"/>
                </a:cxn>
                <a:cxn ang="0">
                  <a:pos x="connsiteX10346" y="connsiteY10346"/>
                </a:cxn>
                <a:cxn ang="0">
                  <a:pos x="connsiteX10347" y="connsiteY10347"/>
                </a:cxn>
                <a:cxn ang="0">
                  <a:pos x="connsiteX10348" y="connsiteY10348"/>
                </a:cxn>
                <a:cxn ang="0">
                  <a:pos x="connsiteX10349" y="connsiteY10349"/>
                </a:cxn>
                <a:cxn ang="0">
                  <a:pos x="connsiteX10350" y="connsiteY10350"/>
                </a:cxn>
                <a:cxn ang="0">
                  <a:pos x="connsiteX10351" y="connsiteY10351"/>
                </a:cxn>
                <a:cxn ang="0">
                  <a:pos x="connsiteX10352" y="connsiteY10352"/>
                </a:cxn>
                <a:cxn ang="0">
                  <a:pos x="connsiteX10353" y="connsiteY10353"/>
                </a:cxn>
                <a:cxn ang="0">
                  <a:pos x="connsiteX10354" y="connsiteY10354"/>
                </a:cxn>
                <a:cxn ang="0">
                  <a:pos x="connsiteX10355" y="connsiteY10355"/>
                </a:cxn>
                <a:cxn ang="0">
                  <a:pos x="connsiteX10356" y="connsiteY10356"/>
                </a:cxn>
                <a:cxn ang="0">
                  <a:pos x="connsiteX10357" y="connsiteY10357"/>
                </a:cxn>
                <a:cxn ang="0">
                  <a:pos x="connsiteX10358" y="connsiteY10358"/>
                </a:cxn>
                <a:cxn ang="0">
                  <a:pos x="connsiteX10359" y="connsiteY10359"/>
                </a:cxn>
                <a:cxn ang="0">
                  <a:pos x="connsiteX10360" y="connsiteY10360"/>
                </a:cxn>
                <a:cxn ang="0">
                  <a:pos x="connsiteX10361" y="connsiteY10361"/>
                </a:cxn>
                <a:cxn ang="0">
                  <a:pos x="connsiteX10362" y="connsiteY10362"/>
                </a:cxn>
                <a:cxn ang="0">
                  <a:pos x="connsiteX10363" y="connsiteY10363"/>
                </a:cxn>
                <a:cxn ang="0">
                  <a:pos x="connsiteX10364" y="connsiteY10364"/>
                </a:cxn>
                <a:cxn ang="0">
                  <a:pos x="connsiteX10365" y="connsiteY10365"/>
                </a:cxn>
                <a:cxn ang="0">
                  <a:pos x="connsiteX10366" y="connsiteY10366"/>
                </a:cxn>
                <a:cxn ang="0">
                  <a:pos x="connsiteX10367" y="connsiteY10367"/>
                </a:cxn>
                <a:cxn ang="0">
                  <a:pos x="connsiteX10368" y="connsiteY10368"/>
                </a:cxn>
                <a:cxn ang="0">
                  <a:pos x="connsiteX10369" y="connsiteY10369"/>
                </a:cxn>
                <a:cxn ang="0">
                  <a:pos x="connsiteX10370" y="connsiteY10370"/>
                </a:cxn>
                <a:cxn ang="0">
                  <a:pos x="connsiteX10371" y="connsiteY10371"/>
                </a:cxn>
                <a:cxn ang="0">
                  <a:pos x="connsiteX10372" y="connsiteY10372"/>
                </a:cxn>
                <a:cxn ang="0">
                  <a:pos x="connsiteX10373" y="connsiteY10373"/>
                </a:cxn>
                <a:cxn ang="0">
                  <a:pos x="connsiteX10374" y="connsiteY10374"/>
                </a:cxn>
                <a:cxn ang="0">
                  <a:pos x="connsiteX10375" y="connsiteY10375"/>
                </a:cxn>
                <a:cxn ang="0">
                  <a:pos x="connsiteX10376" y="connsiteY10376"/>
                </a:cxn>
                <a:cxn ang="0">
                  <a:pos x="connsiteX10377" y="connsiteY10377"/>
                </a:cxn>
                <a:cxn ang="0">
                  <a:pos x="connsiteX10378" y="connsiteY10378"/>
                </a:cxn>
                <a:cxn ang="0">
                  <a:pos x="connsiteX10379" y="connsiteY10379"/>
                </a:cxn>
                <a:cxn ang="0">
                  <a:pos x="connsiteX10380" y="connsiteY10380"/>
                </a:cxn>
                <a:cxn ang="0">
                  <a:pos x="connsiteX10381" y="connsiteY10381"/>
                </a:cxn>
                <a:cxn ang="0">
                  <a:pos x="connsiteX10382" y="connsiteY10382"/>
                </a:cxn>
                <a:cxn ang="0">
                  <a:pos x="connsiteX10383" y="connsiteY10383"/>
                </a:cxn>
                <a:cxn ang="0">
                  <a:pos x="connsiteX10384" y="connsiteY10384"/>
                </a:cxn>
                <a:cxn ang="0">
                  <a:pos x="connsiteX10385" y="connsiteY10385"/>
                </a:cxn>
                <a:cxn ang="0">
                  <a:pos x="connsiteX10386" y="connsiteY10386"/>
                </a:cxn>
                <a:cxn ang="0">
                  <a:pos x="connsiteX10387" y="connsiteY10387"/>
                </a:cxn>
                <a:cxn ang="0">
                  <a:pos x="connsiteX10388" y="connsiteY10388"/>
                </a:cxn>
                <a:cxn ang="0">
                  <a:pos x="connsiteX10389" y="connsiteY10389"/>
                </a:cxn>
                <a:cxn ang="0">
                  <a:pos x="connsiteX10390" y="connsiteY10390"/>
                </a:cxn>
                <a:cxn ang="0">
                  <a:pos x="connsiteX10391" y="connsiteY10391"/>
                </a:cxn>
                <a:cxn ang="0">
                  <a:pos x="connsiteX10392" y="connsiteY10392"/>
                </a:cxn>
                <a:cxn ang="0">
                  <a:pos x="connsiteX10393" y="connsiteY10393"/>
                </a:cxn>
                <a:cxn ang="0">
                  <a:pos x="connsiteX10394" y="connsiteY10394"/>
                </a:cxn>
                <a:cxn ang="0">
                  <a:pos x="connsiteX10395" y="connsiteY10395"/>
                </a:cxn>
                <a:cxn ang="0">
                  <a:pos x="connsiteX10396" y="connsiteY10396"/>
                </a:cxn>
                <a:cxn ang="0">
                  <a:pos x="connsiteX10397" y="connsiteY10397"/>
                </a:cxn>
                <a:cxn ang="0">
                  <a:pos x="connsiteX10398" y="connsiteY10398"/>
                </a:cxn>
                <a:cxn ang="0">
                  <a:pos x="connsiteX10399" y="connsiteY10399"/>
                </a:cxn>
                <a:cxn ang="0">
                  <a:pos x="connsiteX10400" y="connsiteY10400"/>
                </a:cxn>
                <a:cxn ang="0">
                  <a:pos x="connsiteX10401" y="connsiteY10401"/>
                </a:cxn>
                <a:cxn ang="0">
                  <a:pos x="connsiteX10402" y="connsiteY10402"/>
                </a:cxn>
                <a:cxn ang="0">
                  <a:pos x="connsiteX10403" y="connsiteY10403"/>
                </a:cxn>
                <a:cxn ang="0">
                  <a:pos x="connsiteX10404" y="connsiteY10404"/>
                </a:cxn>
                <a:cxn ang="0">
                  <a:pos x="connsiteX10405" y="connsiteY10405"/>
                </a:cxn>
                <a:cxn ang="0">
                  <a:pos x="connsiteX10406" y="connsiteY10406"/>
                </a:cxn>
                <a:cxn ang="0">
                  <a:pos x="connsiteX10407" y="connsiteY10407"/>
                </a:cxn>
                <a:cxn ang="0">
                  <a:pos x="connsiteX10408" y="connsiteY10408"/>
                </a:cxn>
                <a:cxn ang="0">
                  <a:pos x="connsiteX10409" y="connsiteY10409"/>
                </a:cxn>
                <a:cxn ang="0">
                  <a:pos x="connsiteX10410" y="connsiteY10410"/>
                </a:cxn>
                <a:cxn ang="0">
                  <a:pos x="connsiteX10411" y="connsiteY10411"/>
                </a:cxn>
                <a:cxn ang="0">
                  <a:pos x="connsiteX10412" y="connsiteY10412"/>
                </a:cxn>
                <a:cxn ang="0">
                  <a:pos x="connsiteX10413" y="connsiteY10413"/>
                </a:cxn>
                <a:cxn ang="0">
                  <a:pos x="connsiteX10414" y="connsiteY10414"/>
                </a:cxn>
                <a:cxn ang="0">
                  <a:pos x="connsiteX10415" y="connsiteY10415"/>
                </a:cxn>
                <a:cxn ang="0">
                  <a:pos x="connsiteX10416" y="connsiteY10416"/>
                </a:cxn>
                <a:cxn ang="0">
                  <a:pos x="connsiteX10417" y="connsiteY10417"/>
                </a:cxn>
                <a:cxn ang="0">
                  <a:pos x="connsiteX10418" y="connsiteY10418"/>
                </a:cxn>
                <a:cxn ang="0">
                  <a:pos x="connsiteX10419" y="connsiteY10419"/>
                </a:cxn>
                <a:cxn ang="0">
                  <a:pos x="connsiteX10420" y="connsiteY10420"/>
                </a:cxn>
                <a:cxn ang="0">
                  <a:pos x="connsiteX10421" y="connsiteY10421"/>
                </a:cxn>
                <a:cxn ang="0">
                  <a:pos x="connsiteX10422" y="connsiteY10422"/>
                </a:cxn>
                <a:cxn ang="0">
                  <a:pos x="connsiteX10423" y="connsiteY10423"/>
                </a:cxn>
                <a:cxn ang="0">
                  <a:pos x="connsiteX10424" y="connsiteY10424"/>
                </a:cxn>
                <a:cxn ang="0">
                  <a:pos x="connsiteX10425" y="connsiteY10425"/>
                </a:cxn>
                <a:cxn ang="0">
                  <a:pos x="connsiteX10426" y="connsiteY10426"/>
                </a:cxn>
                <a:cxn ang="0">
                  <a:pos x="connsiteX10427" y="connsiteY10427"/>
                </a:cxn>
                <a:cxn ang="0">
                  <a:pos x="connsiteX10428" y="connsiteY10428"/>
                </a:cxn>
                <a:cxn ang="0">
                  <a:pos x="connsiteX10429" y="connsiteY10429"/>
                </a:cxn>
                <a:cxn ang="0">
                  <a:pos x="connsiteX10430" y="connsiteY10430"/>
                </a:cxn>
                <a:cxn ang="0">
                  <a:pos x="connsiteX10431" y="connsiteY10431"/>
                </a:cxn>
                <a:cxn ang="0">
                  <a:pos x="connsiteX10432" y="connsiteY10432"/>
                </a:cxn>
                <a:cxn ang="0">
                  <a:pos x="connsiteX10433" y="connsiteY10433"/>
                </a:cxn>
                <a:cxn ang="0">
                  <a:pos x="connsiteX10434" y="connsiteY10434"/>
                </a:cxn>
                <a:cxn ang="0">
                  <a:pos x="connsiteX10435" y="connsiteY10435"/>
                </a:cxn>
                <a:cxn ang="0">
                  <a:pos x="connsiteX10436" y="connsiteY10436"/>
                </a:cxn>
                <a:cxn ang="0">
                  <a:pos x="connsiteX10437" y="connsiteY10437"/>
                </a:cxn>
                <a:cxn ang="0">
                  <a:pos x="connsiteX10438" y="connsiteY10438"/>
                </a:cxn>
                <a:cxn ang="0">
                  <a:pos x="connsiteX10439" y="connsiteY10439"/>
                </a:cxn>
                <a:cxn ang="0">
                  <a:pos x="connsiteX10440" y="connsiteY10440"/>
                </a:cxn>
                <a:cxn ang="0">
                  <a:pos x="connsiteX10441" y="connsiteY10441"/>
                </a:cxn>
                <a:cxn ang="0">
                  <a:pos x="connsiteX10442" y="connsiteY10442"/>
                </a:cxn>
                <a:cxn ang="0">
                  <a:pos x="connsiteX10443" y="connsiteY10443"/>
                </a:cxn>
                <a:cxn ang="0">
                  <a:pos x="connsiteX10444" y="connsiteY10444"/>
                </a:cxn>
                <a:cxn ang="0">
                  <a:pos x="connsiteX10445" y="connsiteY10445"/>
                </a:cxn>
                <a:cxn ang="0">
                  <a:pos x="connsiteX10446" y="connsiteY10446"/>
                </a:cxn>
                <a:cxn ang="0">
                  <a:pos x="connsiteX10447" y="connsiteY10447"/>
                </a:cxn>
                <a:cxn ang="0">
                  <a:pos x="connsiteX10448" y="connsiteY10448"/>
                </a:cxn>
                <a:cxn ang="0">
                  <a:pos x="connsiteX10449" y="connsiteY10449"/>
                </a:cxn>
                <a:cxn ang="0">
                  <a:pos x="connsiteX10450" y="connsiteY10450"/>
                </a:cxn>
                <a:cxn ang="0">
                  <a:pos x="connsiteX10451" y="connsiteY10451"/>
                </a:cxn>
                <a:cxn ang="0">
                  <a:pos x="connsiteX10452" y="connsiteY10452"/>
                </a:cxn>
                <a:cxn ang="0">
                  <a:pos x="connsiteX10453" y="connsiteY10453"/>
                </a:cxn>
                <a:cxn ang="0">
                  <a:pos x="connsiteX10454" y="connsiteY10454"/>
                </a:cxn>
                <a:cxn ang="0">
                  <a:pos x="connsiteX10455" y="connsiteY10455"/>
                </a:cxn>
                <a:cxn ang="0">
                  <a:pos x="connsiteX10456" y="connsiteY10456"/>
                </a:cxn>
                <a:cxn ang="0">
                  <a:pos x="connsiteX10457" y="connsiteY10457"/>
                </a:cxn>
                <a:cxn ang="0">
                  <a:pos x="connsiteX10458" y="connsiteY10458"/>
                </a:cxn>
                <a:cxn ang="0">
                  <a:pos x="connsiteX10459" y="connsiteY10459"/>
                </a:cxn>
                <a:cxn ang="0">
                  <a:pos x="connsiteX10460" y="connsiteY10460"/>
                </a:cxn>
                <a:cxn ang="0">
                  <a:pos x="connsiteX10461" y="connsiteY10461"/>
                </a:cxn>
                <a:cxn ang="0">
                  <a:pos x="connsiteX10462" y="connsiteY10462"/>
                </a:cxn>
                <a:cxn ang="0">
                  <a:pos x="connsiteX10463" y="connsiteY10463"/>
                </a:cxn>
                <a:cxn ang="0">
                  <a:pos x="connsiteX10464" y="connsiteY10464"/>
                </a:cxn>
                <a:cxn ang="0">
                  <a:pos x="connsiteX10465" y="connsiteY10465"/>
                </a:cxn>
                <a:cxn ang="0">
                  <a:pos x="connsiteX10466" y="connsiteY10466"/>
                </a:cxn>
                <a:cxn ang="0">
                  <a:pos x="connsiteX10467" y="connsiteY10467"/>
                </a:cxn>
                <a:cxn ang="0">
                  <a:pos x="connsiteX10468" y="connsiteY10468"/>
                </a:cxn>
                <a:cxn ang="0">
                  <a:pos x="connsiteX10469" y="connsiteY10469"/>
                </a:cxn>
                <a:cxn ang="0">
                  <a:pos x="connsiteX10470" y="connsiteY10470"/>
                </a:cxn>
                <a:cxn ang="0">
                  <a:pos x="connsiteX10471" y="connsiteY10471"/>
                </a:cxn>
                <a:cxn ang="0">
                  <a:pos x="connsiteX10472" y="connsiteY10472"/>
                </a:cxn>
                <a:cxn ang="0">
                  <a:pos x="connsiteX10473" y="connsiteY10473"/>
                </a:cxn>
                <a:cxn ang="0">
                  <a:pos x="connsiteX10474" y="connsiteY10474"/>
                </a:cxn>
                <a:cxn ang="0">
                  <a:pos x="connsiteX10475" y="connsiteY10475"/>
                </a:cxn>
                <a:cxn ang="0">
                  <a:pos x="connsiteX10476" y="connsiteY10476"/>
                </a:cxn>
                <a:cxn ang="0">
                  <a:pos x="connsiteX10477" y="connsiteY10477"/>
                </a:cxn>
                <a:cxn ang="0">
                  <a:pos x="connsiteX10478" y="connsiteY10478"/>
                </a:cxn>
                <a:cxn ang="0">
                  <a:pos x="connsiteX10479" y="connsiteY10479"/>
                </a:cxn>
                <a:cxn ang="0">
                  <a:pos x="connsiteX10480" y="connsiteY10480"/>
                </a:cxn>
                <a:cxn ang="0">
                  <a:pos x="connsiteX10481" y="connsiteY10481"/>
                </a:cxn>
                <a:cxn ang="0">
                  <a:pos x="connsiteX10482" y="connsiteY10482"/>
                </a:cxn>
                <a:cxn ang="0">
                  <a:pos x="connsiteX10483" y="connsiteY10483"/>
                </a:cxn>
                <a:cxn ang="0">
                  <a:pos x="connsiteX10484" y="connsiteY10484"/>
                </a:cxn>
                <a:cxn ang="0">
                  <a:pos x="connsiteX10485" y="connsiteY10485"/>
                </a:cxn>
                <a:cxn ang="0">
                  <a:pos x="connsiteX10486" y="connsiteY10486"/>
                </a:cxn>
                <a:cxn ang="0">
                  <a:pos x="connsiteX10487" y="connsiteY10487"/>
                </a:cxn>
                <a:cxn ang="0">
                  <a:pos x="connsiteX10488" y="connsiteY10488"/>
                </a:cxn>
                <a:cxn ang="0">
                  <a:pos x="connsiteX10489" y="connsiteY10489"/>
                </a:cxn>
                <a:cxn ang="0">
                  <a:pos x="connsiteX10490" y="connsiteY10490"/>
                </a:cxn>
                <a:cxn ang="0">
                  <a:pos x="connsiteX10491" y="connsiteY10491"/>
                </a:cxn>
                <a:cxn ang="0">
                  <a:pos x="connsiteX10492" y="connsiteY10492"/>
                </a:cxn>
                <a:cxn ang="0">
                  <a:pos x="connsiteX10493" y="connsiteY10493"/>
                </a:cxn>
                <a:cxn ang="0">
                  <a:pos x="connsiteX10494" y="connsiteY10494"/>
                </a:cxn>
                <a:cxn ang="0">
                  <a:pos x="connsiteX10495" y="connsiteY10495"/>
                </a:cxn>
                <a:cxn ang="0">
                  <a:pos x="connsiteX10496" y="connsiteY10496"/>
                </a:cxn>
                <a:cxn ang="0">
                  <a:pos x="connsiteX10497" y="connsiteY10497"/>
                </a:cxn>
                <a:cxn ang="0">
                  <a:pos x="connsiteX10498" y="connsiteY10498"/>
                </a:cxn>
                <a:cxn ang="0">
                  <a:pos x="connsiteX10499" y="connsiteY10499"/>
                </a:cxn>
                <a:cxn ang="0">
                  <a:pos x="connsiteX10500" y="connsiteY10500"/>
                </a:cxn>
                <a:cxn ang="0">
                  <a:pos x="connsiteX10501" y="connsiteY10501"/>
                </a:cxn>
                <a:cxn ang="0">
                  <a:pos x="connsiteX10502" y="connsiteY10502"/>
                </a:cxn>
                <a:cxn ang="0">
                  <a:pos x="connsiteX10503" y="connsiteY10503"/>
                </a:cxn>
                <a:cxn ang="0">
                  <a:pos x="connsiteX10504" y="connsiteY10504"/>
                </a:cxn>
                <a:cxn ang="0">
                  <a:pos x="connsiteX10505" y="connsiteY10505"/>
                </a:cxn>
                <a:cxn ang="0">
                  <a:pos x="connsiteX10506" y="connsiteY10506"/>
                </a:cxn>
                <a:cxn ang="0">
                  <a:pos x="connsiteX10507" y="connsiteY10507"/>
                </a:cxn>
                <a:cxn ang="0">
                  <a:pos x="connsiteX10508" y="connsiteY10508"/>
                </a:cxn>
                <a:cxn ang="0">
                  <a:pos x="connsiteX10509" y="connsiteY10509"/>
                </a:cxn>
                <a:cxn ang="0">
                  <a:pos x="connsiteX10510" y="connsiteY10510"/>
                </a:cxn>
                <a:cxn ang="0">
                  <a:pos x="connsiteX10511" y="connsiteY10511"/>
                </a:cxn>
                <a:cxn ang="0">
                  <a:pos x="connsiteX10512" y="connsiteY10512"/>
                </a:cxn>
                <a:cxn ang="0">
                  <a:pos x="connsiteX10513" y="connsiteY10513"/>
                </a:cxn>
                <a:cxn ang="0">
                  <a:pos x="connsiteX10514" y="connsiteY10514"/>
                </a:cxn>
                <a:cxn ang="0">
                  <a:pos x="connsiteX10515" y="connsiteY10515"/>
                </a:cxn>
                <a:cxn ang="0">
                  <a:pos x="connsiteX10516" y="connsiteY10516"/>
                </a:cxn>
                <a:cxn ang="0">
                  <a:pos x="connsiteX10517" y="connsiteY10517"/>
                </a:cxn>
                <a:cxn ang="0">
                  <a:pos x="connsiteX10518" y="connsiteY10518"/>
                </a:cxn>
                <a:cxn ang="0">
                  <a:pos x="connsiteX10519" y="connsiteY10519"/>
                </a:cxn>
                <a:cxn ang="0">
                  <a:pos x="connsiteX10520" y="connsiteY10520"/>
                </a:cxn>
                <a:cxn ang="0">
                  <a:pos x="connsiteX10521" y="connsiteY10521"/>
                </a:cxn>
                <a:cxn ang="0">
                  <a:pos x="connsiteX10522" y="connsiteY10522"/>
                </a:cxn>
                <a:cxn ang="0">
                  <a:pos x="connsiteX10523" y="connsiteY10523"/>
                </a:cxn>
                <a:cxn ang="0">
                  <a:pos x="connsiteX10524" y="connsiteY10524"/>
                </a:cxn>
                <a:cxn ang="0">
                  <a:pos x="connsiteX10525" y="connsiteY10525"/>
                </a:cxn>
                <a:cxn ang="0">
                  <a:pos x="connsiteX10526" y="connsiteY10526"/>
                </a:cxn>
                <a:cxn ang="0">
                  <a:pos x="connsiteX10527" y="connsiteY10527"/>
                </a:cxn>
                <a:cxn ang="0">
                  <a:pos x="connsiteX10528" y="connsiteY10528"/>
                </a:cxn>
                <a:cxn ang="0">
                  <a:pos x="connsiteX10529" y="connsiteY10529"/>
                </a:cxn>
                <a:cxn ang="0">
                  <a:pos x="connsiteX10530" y="connsiteY10530"/>
                </a:cxn>
                <a:cxn ang="0">
                  <a:pos x="connsiteX10531" y="connsiteY10531"/>
                </a:cxn>
                <a:cxn ang="0">
                  <a:pos x="connsiteX10532" y="connsiteY10532"/>
                </a:cxn>
                <a:cxn ang="0">
                  <a:pos x="connsiteX10533" y="connsiteY10533"/>
                </a:cxn>
                <a:cxn ang="0">
                  <a:pos x="connsiteX10534" y="connsiteY10534"/>
                </a:cxn>
                <a:cxn ang="0">
                  <a:pos x="connsiteX10535" y="connsiteY10535"/>
                </a:cxn>
                <a:cxn ang="0">
                  <a:pos x="connsiteX10536" y="connsiteY10536"/>
                </a:cxn>
                <a:cxn ang="0">
                  <a:pos x="connsiteX10537" y="connsiteY10537"/>
                </a:cxn>
                <a:cxn ang="0">
                  <a:pos x="connsiteX10538" y="connsiteY10538"/>
                </a:cxn>
                <a:cxn ang="0">
                  <a:pos x="connsiteX10539" y="connsiteY10539"/>
                </a:cxn>
                <a:cxn ang="0">
                  <a:pos x="connsiteX10540" y="connsiteY10540"/>
                </a:cxn>
                <a:cxn ang="0">
                  <a:pos x="connsiteX10541" y="connsiteY10541"/>
                </a:cxn>
                <a:cxn ang="0">
                  <a:pos x="connsiteX10542" y="connsiteY10542"/>
                </a:cxn>
                <a:cxn ang="0">
                  <a:pos x="connsiteX10543" y="connsiteY10543"/>
                </a:cxn>
                <a:cxn ang="0">
                  <a:pos x="connsiteX10544" y="connsiteY10544"/>
                </a:cxn>
                <a:cxn ang="0">
                  <a:pos x="connsiteX10545" y="connsiteY10545"/>
                </a:cxn>
                <a:cxn ang="0">
                  <a:pos x="connsiteX10546" y="connsiteY10546"/>
                </a:cxn>
                <a:cxn ang="0">
                  <a:pos x="connsiteX10547" y="connsiteY10547"/>
                </a:cxn>
                <a:cxn ang="0">
                  <a:pos x="connsiteX10548" y="connsiteY10548"/>
                </a:cxn>
                <a:cxn ang="0">
                  <a:pos x="connsiteX10549" y="connsiteY10549"/>
                </a:cxn>
                <a:cxn ang="0">
                  <a:pos x="connsiteX10550" y="connsiteY10550"/>
                </a:cxn>
                <a:cxn ang="0">
                  <a:pos x="connsiteX10551" y="connsiteY10551"/>
                </a:cxn>
                <a:cxn ang="0">
                  <a:pos x="connsiteX10552" y="connsiteY10552"/>
                </a:cxn>
                <a:cxn ang="0">
                  <a:pos x="connsiteX10553" y="connsiteY10553"/>
                </a:cxn>
                <a:cxn ang="0">
                  <a:pos x="connsiteX10554" y="connsiteY10554"/>
                </a:cxn>
                <a:cxn ang="0">
                  <a:pos x="connsiteX10555" y="connsiteY10555"/>
                </a:cxn>
                <a:cxn ang="0">
                  <a:pos x="connsiteX10556" y="connsiteY10556"/>
                </a:cxn>
                <a:cxn ang="0">
                  <a:pos x="connsiteX10557" y="connsiteY10557"/>
                </a:cxn>
                <a:cxn ang="0">
                  <a:pos x="connsiteX10558" y="connsiteY10558"/>
                </a:cxn>
                <a:cxn ang="0">
                  <a:pos x="connsiteX10559" y="connsiteY10559"/>
                </a:cxn>
                <a:cxn ang="0">
                  <a:pos x="connsiteX10560" y="connsiteY10560"/>
                </a:cxn>
                <a:cxn ang="0">
                  <a:pos x="connsiteX10561" y="connsiteY10561"/>
                </a:cxn>
                <a:cxn ang="0">
                  <a:pos x="connsiteX10562" y="connsiteY10562"/>
                </a:cxn>
                <a:cxn ang="0">
                  <a:pos x="connsiteX10563" y="connsiteY10563"/>
                </a:cxn>
                <a:cxn ang="0">
                  <a:pos x="connsiteX10564" y="connsiteY10564"/>
                </a:cxn>
                <a:cxn ang="0">
                  <a:pos x="connsiteX10565" y="connsiteY10565"/>
                </a:cxn>
                <a:cxn ang="0">
                  <a:pos x="connsiteX10566" y="connsiteY10566"/>
                </a:cxn>
                <a:cxn ang="0">
                  <a:pos x="connsiteX10567" y="connsiteY10567"/>
                </a:cxn>
                <a:cxn ang="0">
                  <a:pos x="connsiteX10568" y="connsiteY10568"/>
                </a:cxn>
                <a:cxn ang="0">
                  <a:pos x="connsiteX10569" y="connsiteY10569"/>
                </a:cxn>
                <a:cxn ang="0">
                  <a:pos x="connsiteX10570" y="connsiteY10570"/>
                </a:cxn>
                <a:cxn ang="0">
                  <a:pos x="connsiteX10571" y="connsiteY10571"/>
                </a:cxn>
                <a:cxn ang="0">
                  <a:pos x="connsiteX10572" y="connsiteY10572"/>
                </a:cxn>
                <a:cxn ang="0">
                  <a:pos x="connsiteX10573" y="connsiteY10573"/>
                </a:cxn>
                <a:cxn ang="0">
                  <a:pos x="connsiteX10574" y="connsiteY10574"/>
                </a:cxn>
                <a:cxn ang="0">
                  <a:pos x="connsiteX10575" y="connsiteY10575"/>
                </a:cxn>
                <a:cxn ang="0">
                  <a:pos x="connsiteX10576" y="connsiteY10576"/>
                </a:cxn>
                <a:cxn ang="0">
                  <a:pos x="connsiteX10577" y="connsiteY10577"/>
                </a:cxn>
                <a:cxn ang="0">
                  <a:pos x="connsiteX10578" y="connsiteY10578"/>
                </a:cxn>
                <a:cxn ang="0">
                  <a:pos x="connsiteX10579" y="connsiteY10579"/>
                </a:cxn>
                <a:cxn ang="0">
                  <a:pos x="connsiteX10580" y="connsiteY10580"/>
                </a:cxn>
                <a:cxn ang="0">
                  <a:pos x="connsiteX10581" y="connsiteY10581"/>
                </a:cxn>
                <a:cxn ang="0">
                  <a:pos x="connsiteX10582" y="connsiteY10582"/>
                </a:cxn>
                <a:cxn ang="0">
                  <a:pos x="connsiteX10583" y="connsiteY10583"/>
                </a:cxn>
                <a:cxn ang="0">
                  <a:pos x="connsiteX10584" y="connsiteY10584"/>
                </a:cxn>
                <a:cxn ang="0">
                  <a:pos x="connsiteX10585" y="connsiteY10585"/>
                </a:cxn>
                <a:cxn ang="0">
                  <a:pos x="connsiteX10586" y="connsiteY10586"/>
                </a:cxn>
                <a:cxn ang="0">
                  <a:pos x="connsiteX10587" y="connsiteY10587"/>
                </a:cxn>
                <a:cxn ang="0">
                  <a:pos x="connsiteX10588" y="connsiteY10588"/>
                </a:cxn>
                <a:cxn ang="0">
                  <a:pos x="connsiteX10589" y="connsiteY10589"/>
                </a:cxn>
                <a:cxn ang="0">
                  <a:pos x="connsiteX10590" y="connsiteY10590"/>
                </a:cxn>
                <a:cxn ang="0">
                  <a:pos x="connsiteX10591" y="connsiteY10591"/>
                </a:cxn>
                <a:cxn ang="0">
                  <a:pos x="connsiteX10592" y="connsiteY10592"/>
                </a:cxn>
                <a:cxn ang="0">
                  <a:pos x="connsiteX10593" y="connsiteY10593"/>
                </a:cxn>
                <a:cxn ang="0">
                  <a:pos x="connsiteX10594" y="connsiteY10594"/>
                </a:cxn>
                <a:cxn ang="0">
                  <a:pos x="connsiteX10595" y="connsiteY10595"/>
                </a:cxn>
                <a:cxn ang="0">
                  <a:pos x="connsiteX10596" y="connsiteY10596"/>
                </a:cxn>
                <a:cxn ang="0">
                  <a:pos x="connsiteX10597" y="connsiteY10597"/>
                </a:cxn>
                <a:cxn ang="0">
                  <a:pos x="connsiteX10598" y="connsiteY10598"/>
                </a:cxn>
                <a:cxn ang="0">
                  <a:pos x="connsiteX10599" y="connsiteY10599"/>
                </a:cxn>
                <a:cxn ang="0">
                  <a:pos x="connsiteX10600" y="connsiteY10600"/>
                </a:cxn>
                <a:cxn ang="0">
                  <a:pos x="connsiteX10601" y="connsiteY10601"/>
                </a:cxn>
                <a:cxn ang="0">
                  <a:pos x="connsiteX10602" y="connsiteY10602"/>
                </a:cxn>
                <a:cxn ang="0">
                  <a:pos x="connsiteX10603" y="connsiteY10603"/>
                </a:cxn>
                <a:cxn ang="0">
                  <a:pos x="connsiteX10604" y="connsiteY10604"/>
                </a:cxn>
                <a:cxn ang="0">
                  <a:pos x="connsiteX10605" y="connsiteY10605"/>
                </a:cxn>
                <a:cxn ang="0">
                  <a:pos x="connsiteX10606" y="connsiteY10606"/>
                </a:cxn>
                <a:cxn ang="0">
                  <a:pos x="connsiteX10607" y="connsiteY10607"/>
                </a:cxn>
                <a:cxn ang="0">
                  <a:pos x="connsiteX10608" y="connsiteY10608"/>
                </a:cxn>
                <a:cxn ang="0">
                  <a:pos x="connsiteX10609" y="connsiteY10609"/>
                </a:cxn>
                <a:cxn ang="0">
                  <a:pos x="connsiteX10610" y="connsiteY10610"/>
                </a:cxn>
                <a:cxn ang="0">
                  <a:pos x="connsiteX10611" y="connsiteY10611"/>
                </a:cxn>
                <a:cxn ang="0">
                  <a:pos x="connsiteX10612" y="connsiteY10612"/>
                </a:cxn>
                <a:cxn ang="0">
                  <a:pos x="connsiteX10613" y="connsiteY10613"/>
                </a:cxn>
                <a:cxn ang="0">
                  <a:pos x="connsiteX10614" y="connsiteY10614"/>
                </a:cxn>
                <a:cxn ang="0">
                  <a:pos x="connsiteX10615" y="connsiteY10615"/>
                </a:cxn>
                <a:cxn ang="0">
                  <a:pos x="connsiteX10616" y="connsiteY10616"/>
                </a:cxn>
                <a:cxn ang="0">
                  <a:pos x="connsiteX10617" y="connsiteY10617"/>
                </a:cxn>
                <a:cxn ang="0">
                  <a:pos x="connsiteX10618" y="connsiteY10618"/>
                </a:cxn>
                <a:cxn ang="0">
                  <a:pos x="connsiteX10619" y="connsiteY10619"/>
                </a:cxn>
                <a:cxn ang="0">
                  <a:pos x="connsiteX10620" y="connsiteY10620"/>
                </a:cxn>
                <a:cxn ang="0">
                  <a:pos x="connsiteX10621" y="connsiteY10621"/>
                </a:cxn>
                <a:cxn ang="0">
                  <a:pos x="connsiteX10622" y="connsiteY10622"/>
                </a:cxn>
                <a:cxn ang="0">
                  <a:pos x="connsiteX10623" y="connsiteY10623"/>
                </a:cxn>
                <a:cxn ang="0">
                  <a:pos x="connsiteX10624" y="connsiteY10624"/>
                </a:cxn>
                <a:cxn ang="0">
                  <a:pos x="connsiteX10625" y="connsiteY10625"/>
                </a:cxn>
                <a:cxn ang="0">
                  <a:pos x="connsiteX10626" y="connsiteY10626"/>
                </a:cxn>
                <a:cxn ang="0">
                  <a:pos x="connsiteX10627" y="connsiteY10627"/>
                </a:cxn>
                <a:cxn ang="0">
                  <a:pos x="connsiteX10628" y="connsiteY10628"/>
                </a:cxn>
                <a:cxn ang="0">
                  <a:pos x="connsiteX10629" y="connsiteY10629"/>
                </a:cxn>
                <a:cxn ang="0">
                  <a:pos x="connsiteX10630" y="connsiteY10630"/>
                </a:cxn>
                <a:cxn ang="0">
                  <a:pos x="connsiteX10631" y="connsiteY10631"/>
                </a:cxn>
                <a:cxn ang="0">
                  <a:pos x="connsiteX10632" y="connsiteY10632"/>
                </a:cxn>
                <a:cxn ang="0">
                  <a:pos x="connsiteX10633" y="connsiteY10633"/>
                </a:cxn>
                <a:cxn ang="0">
                  <a:pos x="connsiteX10634" y="connsiteY10634"/>
                </a:cxn>
                <a:cxn ang="0">
                  <a:pos x="connsiteX10635" y="connsiteY10635"/>
                </a:cxn>
                <a:cxn ang="0">
                  <a:pos x="connsiteX10636" y="connsiteY10636"/>
                </a:cxn>
                <a:cxn ang="0">
                  <a:pos x="connsiteX10637" y="connsiteY10637"/>
                </a:cxn>
                <a:cxn ang="0">
                  <a:pos x="connsiteX10638" y="connsiteY10638"/>
                </a:cxn>
                <a:cxn ang="0">
                  <a:pos x="connsiteX10639" y="connsiteY10639"/>
                </a:cxn>
                <a:cxn ang="0">
                  <a:pos x="connsiteX10640" y="connsiteY10640"/>
                </a:cxn>
                <a:cxn ang="0">
                  <a:pos x="connsiteX10641" y="connsiteY10641"/>
                </a:cxn>
                <a:cxn ang="0">
                  <a:pos x="connsiteX10642" y="connsiteY10642"/>
                </a:cxn>
                <a:cxn ang="0">
                  <a:pos x="connsiteX10643" y="connsiteY10643"/>
                </a:cxn>
                <a:cxn ang="0">
                  <a:pos x="connsiteX10644" y="connsiteY10644"/>
                </a:cxn>
                <a:cxn ang="0">
                  <a:pos x="connsiteX10645" y="connsiteY10645"/>
                </a:cxn>
                <a:cxn ang="0">
                  <a:pos x="connsiteX10646" y="connsiteY10646"/>
                </a:cxn>
                <a:cxn ang="0">
                  <a:pos x="connsiteX10647" y="connsiteY10647"/>
                </a:cxn>
                <a:cxn ang="0">
                  <a:pos x="connsiteX10648" y="connsiteY10648"/>
                </a:cxn>
                <a:cxn ang="0">
                  <a:pos x="connsiteX10649" y="connsiteY10649"/>
                </a:cxn>
                <a:cxn ang="0">
                  <a:pos x="connsiteX10650" y="connsiteY10650"/>
                </a:cxn>
                <a:cxn ang="0">
                  <a:pos x="connsiteX10651" y="connsiteY10651"/>
                </a:cxn>
                <a:cxn ang="0">
                  <a:pos x="connsiteX10652" y="connsiteY10652"/>
                </a:cxn>
                <a:cxn ang="0">
                  <a:pos x="connsiteX10653" y="connsiteY10653"/>
                </a:cxn>
                <a:cxn ang="0">
                  <a:pos x="connsiteX10654" y="connsiteY10654"/>
                </a:cxn>
                <a:cxn ang="0">
                  <a:pos x="connsiteX10655" y="connsiteY10655"/>
                </a:cxn>
                <a:cxn ang="0">
                  <a:pos x="connsiteX10656" y="connsiteY10656"/>
                </a:cxn>
                <a:cxn ang="0">
                  <a:pos x="connsiteX10657" y="connsiteY10657"/>
                </a:cxn>
                <a:cxn ang="0">
                  <a:pos x="connsiteX10658" y="connsiteY10658"/>
                </a:cxn>
                <a:cxn ang="0">
                  <a:pos x="connsiteX10659" y="connsiteY10659"/>
                </a:cxn>
                <a:cxn ang="0">
                  <a:pos x="connsiteX10660" y="connsiteY10660"/>
                </a:cxn>
                <a:cxn ang="0">
                  <a:pos x="connsiteX10661" y="connsiteY10661"/>
                </a:cxn>
                <a:cxn ang="0">
                  <a:pos x="connsiteX10662" y="connsiteY10662"/>
                </a:cxn>
                <a:cxn ang="0">
                  <a:pos x="connsiteX10663" y="connsiteY10663"/>
                </a:cxn>
                <a:cxn ang="0">
                  <a:pos x="connsiteX10664" y="connsiteY10664"/>
                </a:cxn>
                <a:cxn ang="0">
                  <a:pos x="connsiteX10665" y="connsiteY10665"/>
                </a:cxn>
                <a:cxn ang="0">
                  <a:pos x="connsiteX10666" y="connsiteY10666"/>
                </a:cxn>
                <a:cxn ang="0">
                  <a:pos x="connsiteX10667" y="connsiteY10667"/>
                </a:cxn>
                <a:cxn ang="0">
                  <a:pos x="connsiteX10668" y="connsiteY10668"/>
                </a:cxn>
                <a:cxn ang="0">
                  <a:pos x="connsiteX10669" y="connsiteY10669"/>
                </a:cxn>
                <a:cxn ang="0">
                  <a:pos x="connsiteX10670" y="connsiteY10670"/>
                </a:cxn>
                <a:cxn ang="0">
                  <a:pos x="connsiteX10671" y="connsiteY10671"/>
                </a:cxn>
                <a:cxn ang="0">
                  <a:pos x="connsiteX10672" y="connsiteY10672"/>
                </a:cxn>
                <a:cxn ang="0">
                  <a:pos x="connsiteX10673" y="connsiteY10673"/>
                </a:cxn>
                <a:cxn ang="0">
                  <a:pos x="connsiteX10674" y="connsiteY10674"/>
                </a:cxn>
                <a:cxn ang="0">
                  <a:pos x="connsiteX10675" y="connsiteY10675"/>
                </a:cxn>
                <a:cxn ang="0">
                  <a:pos x="connsiteX10676" y="connsiteY10676"/>
                </a:cxn>
                <a:cxn ang="0">
                  <a:pos x="connsiteX10677" y="connsiteY10677"/>
                </a:cxn>
                <a:cxn ang="0">
                  <a:pos x="connsiteX10678" y="connsiteY10678"/>
                </a:cxn>
                <a:cxn ang="0">
                  <a:pos x="connsiteX10679" y="connsiteY10679"/>
                </a:cxn>
                <a:cxn ang="0">
                  <a:pos x="connsiteX10680" y="connsiteY10680"/>
                </a:cxn>
                <a:cxn ang="0">
                  <a:pos x="connsiteX10681" y="connsiteY10681"/>
                </a:cxn>
                <a:cxn ang="0">
                  <a:pos x="connsiteX10682" y="connsiteY10682"/>
                </a:cxn>
                <a:cxn ang="0">
                  <a:pos x="connsiteX10683" y="connsiteY10683"/>
                </a:cxn>
                <a:cxn ang="0">
                  <a:pos x="connsiteX10684" y="connsiteY10684"/>
                </a:cxn>
                <a:cxn ang="0">
                  <a:pos x="connsiteX10685" y="connsiteY10685"/>
                </a:cxn>
                <a:cxn ang="0">
                  <a:pos x="connsiteX10686" y="connsiteY10686"/>
                </a:cxn>
                <a:cxn ang="0">
                  <a:pos x="connsiteX10687" y="connsiteY10687"/>
                </a:cxn>
                <a:cxn ang="0">
                  <a:pos x="connsiteX10688" y="connsiteY10688"/>
                </a:cxn>
                <a:cxn ang="0">
                  <a:pos x="connsiteX10689" y="connsiteY10689"/>
                </a:cxn>
                <a:cxn ang="0">
                  <a:pos x="connsiteX10690" y="connsiteY10690"/>
                </a:cxn>
                <a:cxn ang="0">
                  <a:pos x="connsiteX10691" y="connsiteY10691"/>
                </a:cxn>
                <a:cxn ang="0">
                  <a:pos x="connsiteX10692" y="connsiteY10692"/>
                </a:cxn>
                <a:cxn ang="0">
                  <a:pos x="connsiteX10693" y="connsiteY10693"/>
                </a:cxn>
                <a:cxn ang="0">
                  <a:pos x="connsiteX10694" y="connsiteY10694"/>
                </a:cxn>
                <a:cxn ang="0">
                  <a:pos x="connsiteX10695" y="connsiteY10695"/>
                </a:cxn>
                <a:cxn ang="0">
                  <a:pos x="connsiteX10696" y="connsiteY10696"/>
                </a:cxn>
                <a:cxn ang="0">
                  <a:pos x="connsiteX10697" y="connsiteY10697"/>
                </a:cxn>
                <a:cxn ang="0">
                  <a:pos x="connsiteX10698" y="connsiteY10698"/>
                </a:cxn>
                <a:cxn ang="0">
                  <a:pos x="connsiteX10699" y="connsiteY10699"/>
                </a:cxn>
                <a:cxn ang="0">
                  <a:pos x="connsiteX10700" y="connsiteY10700"/>
                </a:cxn>
                <a:cxn ang="0">
                  <a:pos x="connsiteX10701" y="connsiteY10701"/>
                </a:cxn>
                <a:cxn ang="0">
                  <a:pos x="connsiteX10702" y="connsiteY10702"/>
                </a:cxn>
                <a:cxn ang="0">
                  <a:pos x="connsiteX10703" y="connsiteY10703"/>
                </a:cxn>
                <a:cxn ang="0">
                  <a:pos x="connsiteX10704" y="connsiteY10704"/>
                </a:cxn>
                <a:cxn ang="0">
                  <a:pos x="connsiteX10705" y="connsiteY10705"/>
                </a:cxn>
                <a:cxn ang="0">
                  <a:pos x="connsiteX10706" y="connsiteY10706"/>
                </a:cxn>
                <a:cxn ang="0">
                  <a:pos x="connsiteX10707" y="connsiteY10707"/>
                </a:cxn>
                <a:cxn ang="0">
                  <a:pos x="connsiteX10708" y="connsiteY10708"/>
                </a:cxn>
                <a:cxn ang="0">
                  <a:pos x="connsiteX10709" y="connsiteY10709"/>
                </a:cxn>
                <a:cxn ang="0">
                  <a:pos x="connsiteX10710" y="connsiteY10710"/>
                </a:cxn>
                <a:cxn ang="0">
                  <a:pos x="connsiteX10711" y="connsiteY10711"/>
                </a:cxn>
                <a:cxn ang="0">
                  <a:pos x="connsiteX10712" y="connsiteY10712"/>
                </a:cxn>
                <a:cxn ang="0">
                  <a:pos x="connsiteX10713" y="connsiteY10713"/>
                </a:cxn>
                <a:cxn ang="0">
                  <a:pos x="connsiteX10714" y="connsiteY10714"/>
                </a:cxn>
                <a:cxn ang="0">
                  <a:pos x="connsiteX10715" y="connsiteY10715"/>
                </a:cxn>
                <a:cxn ang="0">
                  <a:pos x="connsiteX10716" y="connsiteY10716"/>
                </a:cxn>
                <a:cxn ang="0">
                  <a:pos x="connsiteX10717" y="connsiteY10717"/>
                </a:cxn>
                <a:cxn ang="0">
                  <a:pos x="connsiteX10718" y="connsiteY10718"/>
                </a:cxn>
                <a:cxn ang="0">
                  <a:pos x="connsiteX10719" y="connsiteY10719"/>
                </a:cxn>
                <a:cxn ang="0">
                  <a:pos x="connsiteX10720" y="connsiteY10720"/>
                </a:cxn>
                <a:cxn ang="0">
                  <a:pos x="connsiteX10721" y="connsiteY10721"/>
                </a:cxn>
                <a:cxn ang="0">
                  <a:pos x="connsiteX10722" y="connsiteY10722"/>
                </a:cxn>
                <a:cxn ang="0">
                  <a:pos x="connsiteX10723" y="connsiteY10723"/>
                </a:cxn>
                <a:cxn ang="0">
                  <a:pos x="connsiteX10724" y="connsiteY10724"/>
                </a:cxn>
                <a:cxn ang="0">
                  <a:pos x="connsiteX10725" y="connsiteY10725"/>
                </a:cxn>
                <a:cxn ang="0">
                  <a:pos x="connsiteX10726" y="connsiteY10726"/>
                </a:cxn>
                <a:cxn ang="0">
                  <a:pos x="connsiteX10727" y="connsiteY10727"/>
                </a:cxn>
                <a:cxn ang="0">
                  <a:pos x="connsiteX10728" y="connsiteY10728"/>
                </a:cxn>
                <a:cxn ang="0">
                  <a:pos x="connsiteX10729" y="connsiteY10729"/>
                </a:cxn>
                <a:cxn ang="0">
                  <a:pos x="connsiteX10730" y="connsiteY10730"/>
                </a:cxn>
                <a:cxn ang="0">
                  <a:pos x="connsiteX10731" y="connsiteY10731"/>
                </a:cxn>
                <a:cxn ang="0">
                  <a:pos x="connsiteX10732" y="connsiteY10732"/>
                </a:cxn>
                <a:cxn ang="0">
                  <a:pos x="connsiteX10733" y="connsiteY10733"/>
                </a:cxn>
                <a:cxn ang="0">
                  <a:pos x="connsiteX10734" y="connsiteY10734"/>
                </a:cxn>
                <a:cxn ang="0">
                  <a:pos x="connsiteX10735" y="connsiteY10735"/>
                </a:cxn>
                <a:cxn ang="0">
                  <a:pos x="connsiteX10736" y="connsiteY10736"/>
                </a:cxn>
                <a:cxn ang="0">
                  <a:pos x="connsiteX10737" y="connsiteY10737"/>
                </a:cxn>
                <a:cxn ang="0">
                  <a:pos x="connsiteX10738" y="connsiteY10738"/>
                </a:cxn>
                <a:cxn ang="0">
                  <a:pos x="connsiteX10739" y="connsiteY10739"/>
                </a:cxn>
                <a:cxn ang="0">
                  <a:pos x="connsiteX10740" y="connsiteY10740"/>
                </a:cxn>
                <a:cxn ang="0">
                  <a:pos x="connsiteX10741" y="connsiteY10741"/>
                </a:cxn>
                <a:cxn ang="0">
                  <a:pos x="connsiteX10742" y="connsiteY10742"/>
                </a:cxn>
                <a:cxn ang="0">
                  <a:pos x="connsiteX10743" y="connsiteY10743"/>
                </a:cxn>
                <a:cxn ang="0">
                  <a:pos x="connsiteX10744" y="connsiteY10744"/>
                </a:cxn>
                <a:cxn ang="0">
                  <a:pos x="connsiteX10745" y="connsiteY10745"/>
                </a:cxn>
                <a:cxn ang="0">
                  <a:pos x="connsiteX10746" y="connsiteY10746"/>
                </a:cxn>
                <a:cxn ang="0">
                  <a:pos x="connsiteX10747" y="connsiteY10747"/>
                </a:cxn>
                <a:cxn ang="0">
                  <a:pos x="connsiteX10748" y="connsiteY10748"/>
                </a:cxn>
                <a:cxn ang="0">
                  <a:pos x="connsiteX10749" y="connsiteY10749"/>
                </a:cxn>
                <a:cxn ang="0">
                  <a:pos x="connsiteX10750" y="connsiteY10750"/>
                </a:cxn>
                <a:cxn ang="0">
                  <a:pos x="connsiteX10751" y="connsiteY10751"/>
                </a:cxn>
                <a:cxn ang="0">
                  <a:pos x="connsiteX10752" y="connsiteY10752"/>
                </a:cxn>
                <a:cxn ang="0">
                  <a:pos x="connsiteX10753" y="connsiteY10753"/>
                </a:cxn>
                <a:cxn ang="0">
                  <a:pos x="connsiteX10754" y="connsiteY10754"/>
                </a:cxn>
                <a:cxn ang="0">
                  <a:pos x="connsiteX10755" y="connsiteY10755"/>
                </a:cxn>
                <a:cxn ang="0">
                  <a:pos x="connsiteX10756" y="connsiteY10756"/>
                </a:cxn>
                <a:cxn ang="0">
                  <a:pos x="connsiteX10757" y="connsiteY10757"/>
                </a:cxn>
                <a:cxn ang="0">
                  <a:pos x="connsiteX10758" y="connsiteY10758"/>
                </a:cxn>
                <a:cxn ang="0">
                  <a:pos x="connsiteX10759" y="connsiteY10759"/>
                </a:cxn>
                <a:cxn ang="0">
                  <a:pos x="connsiteX10760" y="connsiteY10760"/>
                </a:cxn>
                <a:cxn ang="0">
                  <a:pos x="connsiteX10761" y="connsiteY10761"/>
                </a:cxn>
                <a:cxn ang="0">
                  <a:pos x="connsiteX10762" y="connsiteY10762"/>
                </a:cxn>
                <a:cxn ang="0">
                  <a:pos x="connsiteX10763" y="connsiteY10763"/>
                </a:cxn>
                <a:cxn ang="0">
                  <a:pos x="connsiteX10764" y="connsiteY10764"/>
                </a:cxn>
                <a:cxn ang="0">
                  <a:pos x="connsiteX10765" y="connsiteY10765"/>
                </a:cxn>
                <a:cxn ang="0">
                  <a:pos x="connsiteX10766" y="connsiteY10766"/>
                </a:cxn>
                <a:cxn ang="0">
                  <a:pos x="connsiteX10767" y="connsiteY10767"/>
                </a:cxn>
                <a:cxn ang="0">
                  <a:pos x="connsiteX10768" y="connsiteY10768"/>
                </a:cxn>
                <a:cxn ang="0">
                  <a:pos x="connsiteX10769" y="connsiteY10769"/>
                </a:cxn>
                <a:cxn ang="0">
                  <a:pos x="connsiteX10770" y="connsiteY10770"/>
                </a:cxn>
                <a:cxn ang="0">
                  <a:pos x="connsiteX10771" y="connsiteY10771"/>
                </a:cxn>
                <a:cxn ang="0">
                  <a:pos x="connsiteX10772" y="connsiteY10772"/>
                </a:cxn>
                <a:cxn ang="0">
                  <a:pos x="connsiteX10773" y="connsiteY10773"/>
                </a:cxn>
                <a:cxn ang="0">
                  <a:pos x="connsiteX10774" y="connsiteY10774"/>
                </a:cxn>
                <a:cxn ang="0">
                  <a:pos x="connsiteX10775" y="connsiteY10775"/>
                </a:cxn>
                <a:cxn ang="0">
                  <a:pos x="connsiteX10776" y="connsiteY10776"/>
                </a:cxn>
                <a:cxn ang="0">
                  <a:pos x="connsiteX10777" y="connsiteY10777"/>
                </a:cxn>
                <a:cxn ang="0">
                  <a:pos x="connsiteX10778" y="connsiteY10778"/>
                </a:cxn>
                <a:cxn ang="0">
                  <a:pos x="connsiteX10779" y="connsiteY10779"/>
                </a:cxn>
                <a:cxn ang="0">
                  <a:pos x="connsiteX10780" y="connsiteY10780"/>
                </a:cxn>
                <a:cxn ang="0">
                  <a:pos x="connsiteX10781" y="connsiteY10781"/>
                </a:cxn>
                <a:cxn ang="0">
                  <a:pos x="connsiteX10782" y="connsiteY10782"/>
                </a:cxn>
                <a:cxn ang="0">
                  <a:pos x="connsiteX10783" y="connsiteY10783"/>
                </a:cxn>
                <a:cxn ang="0">
                  <a:pos x="connsiteX10784" y="connsiteY10784"/>
                </a:cxn>
                <a:cxn ang="0">
                  <a:pos x="connsiteX10785" y="connsiteY10785"/>
                </a:cxn>
                <a:cxn ang="0">
                  <a:pos x="connsiteX10786" y="connsiteY10786"/>
                </a:cxn>
                <a:cxn ang="0">
                  <a:pos x="connsiteX10787" y="connsiteY10787"/>
                </a:cxn>
                <a:cxn ang="0">
                  <a:pos x="connsiteX10788" y="connsiteY10788"/>
                </a:cxn>
                <a:cxn ang="0">
                  <a:pos x="connsiteX10789" y="connsiteY10789"/>
                </a:cxn>
                <a:cxn ang="0">
                  <a:pos x="connsiteX10790" y="connsiteY10790"/>
                </a:cxn>
                <a:cxn ang="0">
                  <a:pos x="connsiteX10791" y="connsiteY10791"/>
                </a:cxn>
                <a:cxn ang="0">
                  <a:pos x="connsiteX10792" y="connsiteY10792"/>
                </a:cxn>
                <a:cxn ang="0">
                  <a:pos x="connsiteX10793" y="connsiteY10793"/>
                </a:cxn>
                <a:cxn ang="0">
                  <a:pos x="connsiteX10794" y="connsiteY10794"/>
                </a:cxn>
                <a:cxn ang="0">
                  <a:pos x="connsiteX10795" y="connsiteY10795"/>
                </a:cxn>
                <a:cxn ang="0">
                  <a:pos x="connsiteX10796" y="connsiteY10796"/>
                </a:cxn>
                <a:cxn ang="0">
                  <a:pos x="connsiteX10797" y="connsiteY10797"/>
                </a:cxn>
                <a:cxn ang="0">
                  <a:pos x="connsiteX10798" y="connsiteY10798"/>
                </a:cxn>
                <a:cxn ang="0">
                  <a:pos x="connsiteX10799" y="connsiteY10799"/>
                </a:cxn>
                <a:cxn ang="0">
                  <a:pos x="connsiteX10800" y="connsiteY10800"/>
                </a:cxn>
                <a:cxn ang="0">
                  <a:pos x="connsiteX10801" y="connsiteY10801"/>
                </a:cxn>
                <a:cxn ang="0">
                  <a:pos x="connsiteX10802" y="connsiteY10802"/>
                </a:cxn>
                <a:cxn ang="0">
                  <a:pos x="connsiteX10803" y="connsiteY10803"/>
                </a:cxn>
                <a:cxn ang="0">
                  <a:pos x="connsiteX10804" y="connsiteY10804"/>
                </a:cxn>
                <a:cxn ang="0">
                  <a:pos x="connsiteX10805" y="connsiteY10805"/>
                </a:cxn>
                <a:cxn ang="0">
                  <a:pos x="connsiteX10806" y="connsiteY10806"/>
                </a:cxn>
                <a:cxn ang="0">
                  <a:pos x="connsiteX10807" y="connsiteY10807"/>
                </a:cxn>
                <a:cxn ang="0">
                  <a:pos x="connsiteX10808" y="connsiteY10808"/>
                </a:cxn>
                <a:cxn ang="0">
                  <a:pos x="connsiteX10809" y="connsiteY10809"/>
                </a:cxn>
                <a:cxn ang="0">
                  <a:pos x="connsiteX10810" y="connsiteY10810"/>
                </a:cxn>
                <a:cxn ang="0">
                  <a:pos x="connsiteX10811" y="connsiteY10811"/>
                </a:cxn>
                <a:cxn ang="0">
                  <a:pos x="connsiteX10812" y="connsiteY10812"/>
                </a:cxn>
                <a:cxn ang="0">
                  <a:pos x="connsiteX10813" y="connsiteY10813"/>
                </a:cxn>
                <a:cxn ang="0">
                  <a:pos x="connsiteX10814" y="connsiteY10814"/>
                </a:cxn>
                <a:cxn ang="0">
                  <a:pos x="connsiteX10815" y="connsiteY10815"/>
                </a:cxn>
                <a:cxn ang="0">
                  <a:pos x="connsiteX10816" y="connsiteY10816"/>
                </a:cxn>
                <a:cxn ang="0">
                  <a:pos x="connsiteX10817" y="connsiteY10817"/>
                </a:cxn>
                <a:cxn ang="0">
                  <a:pos x="connsiteX10818" y="connsiteY10818"/>
                </a:cxn>
                <a:cxn ang="0">
                  <a:pos x="connsiteX10819" y="connsiteY10819"/>
                </a:cxn>
                <a:cxn ang="0">
                  <a:pos x="connsiteX10820" y="connsiteY10820"/>
                </a:cxn>
                <a:cxn ang="0">
                  <a:pos x="connsiteX10821" y="connsiteY10821"/>
                </a:cxn>
                <a:cxn ang="0">
                  <a:pos x="connsiteX10822" y="connsiteY10822"/>
                </a:cxn>
                <a:cxn ang="0">
                  <a:pos x="connsiteX10823" y="connsiteY10823"/>
                </a:cxn>
                <a:cxn ang="0">
                  <a:pos x="connsiteX10824" y="connsiteY10824"/>
                </a:cxn>
                <a:cxn ang="0">
                  <a:pos x="connsiteX10825" y="connsiteY10825"/>
                </a:cxn>
                <a:cxn ang="0">
                  <a:pos x="connsiteX10826" y="connsiteY10826"/>
                </a:cxn>
                <a:cxn ang="0">
                  <a:pos x="connsiteX10827" y="connsiteY10827"/>
                </a:cxn>
                <a:cxn ang="0">
                  <a:pos x="connsiteX10828" y="connsiteY10828"/>
                </a:cxn>
                <a:cxn ang="0">
                  <a:pos x="connsiteX10829" y="connsiteY10829"/>
                </a:cxn>
                <a:cxn ang="0">
                  <a:pos x="connsiteX10830" y="connsiteY10830"/>
                </a:cxn>
                <a:cxn ang="0">
                  <a:pos x="connsiteX10831" y="connsiteY10831"/>
                </a:cxn>
                <a:cxn ang="0">
                  <a:pos x="connsiteX10832" y="connsiteY10832"/>
                </a:cxn>
                <a:cxn ang="0">
                  <a:pos x="connsiteX10833" y="connsiteY10833"/>
                </a:cxn>
                <a:cxn ang="0">
                  <a:pos x="connsiteX10834" y="connsiteY10834"/>
                </a:cxn>
                <a:cxn ang="0">
                  <a:pos x="connsiteX10835" y="connsiteY10835"/>
                </a:cxn>
                <a:cxn ang="0">
                  <a:pos x="connsiteX10836" y="connsiteY10836"/>
                </a:cxn>
                <a:cxn ang="0">
                  <a:pos x="connsiteX10837" y="connsiteY10837"/>
                </a:cxn>
                <a:cxn ang="0">
                  <a:pos x="connsiteX10838" y="connsiteY10838"/>
                </a:cxn>
                <a:cxn ang="0">
                  <a:pos x="connsiteX10839" y="connsiteY10839"/>
                </a:cxn>
                <a:cxn ang="0">
                  <a:pos x="connsiteX10840" y="connsiteY10840"/>
                </a:cxn>
                <a:cxn ang="0">
                  <a:pos x="connsiteX10841" y="connsiteY10841"/>
                </a:cxn>
                <a:cxn ang="0">
                  <a:pos x="connsiteX10842" y="connsiteY10842"/>
                </a:cxn>
                <a:cxn ang="0">
                  <a:pos x="connsiteX10843" y="connsiteY10843"/>
                </a:cxn>
                <a:cxn ang="0">
                  <a:pos x="connsiteX10844" y="connsiteY10844"/>
                </a:cxn>
                <a:cxn ang="0">
                  <a:pos x="connsiteX10845" y="connsiteY10845"/>
                </a:cxn>
                <a:cxn ang="0">
                  <a:pos x="connsiteX10846" y="connsiteY10846"/>
                </a:cxn>
                <a:cxn ang="0">
                  <a:pos x="connsiteX10847" y="connsiteY10847"/>
                </a:cxn>
                <a:cxn ang="0">
                  <a:pos x="connsiteX10848" y="connsiteY10848"/>
                </a:cxn>
                <a:cxn ang="0">
                  <a:pos x="connsiteX10849" y="connsiteY10849"/>
                </a:cxn>
                <a:cxn ang="0">
                  <a:pos x="connsiteX10850" y="connsiteY10850"/>
                </a:cxn>
                <a:cxn ang="0">
                  <a:pos x="connsiteX10851" y="connsiteY10851"/>
                </a:cxn>
                <a:cxn ang="0">
                  <a:pos x="connsiteX10852" y="connsiteY10852"/>
                </a:cxn>
                <a:cxn ang="0">
                  <a:pos x="connsiteX10853" y="connsiteY10853"/>
                </a:cxn>
                <a:cxn ang="0">
                  <a:pos x="connsiteX10854" y="connsiteY10854"/>
                </a:cxn>
                <a:cxn ang="0">
                  <a:pos x="connsiteX10855" y="connsiteY10855"/>
                </a:cxn>
                <a:cxn ang="0">
                  <a:pos x="connsiteX10856" y="connsiteY10856"/>
                </a:cxn>
                <a:cxn ang="0">
                  <a:pos x="connsiteX10857" y="connsiteY10857"/>
                </a:cxn>
                <a:cxn ang="0">
                  <a:pos x="connsiteX10858" y="connsiteY10858"/>
                </a:cxn>
                <a:cxn ang="0">
                  <a:pos x="connsiteX10859" y="connsiteY10859"/>
                </a:cxn>
                <a:cxn ang="0">
                  <a:pos x="connsiteX10860" y="connsiteY10860"/>
                </a:cxn>
                <a:cxn ang="0">
                  <a:pos x="connsiteX10861" y="connsiteY10861"/>
                </a:cxn>
                <a:cxn ang="0">
                  <a:pos x="connsiteX10862" y="connsiteY10862"/>
                </a:cxn>
                <a:cxn ang="0">
                  <a:pos x="connsiteX10863" y="connsiteY10863"/>
                </a:cxn>
                <a:cxn ang="0">
                  <a:pos x="connsiteX10864" y="connsiteY10864"/>
                </a:cxn>
                <a:cxn ang="0">
                  <a:pos x="connsiteX10865" y="connsiteY10865"/>
                </a:cxn>
                <a:cxn ang="0">
                  <a:pos x="connsiteX10866" y="connsiteY10866"/>
                </a:cxn>
                <a:cxn ang="0">
                  <a:pos x="connsiteX10867" y="connsiteY10867"/>
                </a:cxn>
                <a:cxn ang="0">
                  <a:pos x="connsiteX10868" y="connsiteY10868"/>
                </a:cxn>
                <a:cxn ang="0">
                  <a:pos x="connsiteX10869" y="connsiteY10869"/>
                </a:cxn>
                <a:cxn ang="0">
                  <a:pos x="connsiteX10870" y="connsiteY10870"/>
                </a:cxn>
                <a:cxn ang="0">
                  <a:pos x="connsiteX10871" y="connsiteY10871"/>
                </a:cxn>
                <a:cxn ang="0">
                  <a:pos x="connsiteX10872" y="connsiteY10872"/>
                </a:cxn>
                <a:cxn ang="0">
                  <a:pos x="connsiteX10873" y="connsiteY10873"/>
                </a:cxn>
                <a:cxn ang="0">
                  <a:pos x="connsiteX10874" y="connsiteY10874"/>
                </a:cxn>
                <a:cxn ang="0">
                  <a:pos x="connsiteX10875" y="connsiteY10875"/>
                </a:cxn>
                <a:cxn ang="0">
                  <a:pos x="connsiteX10876" y="connsiteY10876"/>
                </a:cxn>
                <a:cxn ang="0">
                  <a:pos x="connsiteX10877" y="connsiteY10877"/>
                </a:cxn>
                <a:cxn ang="0">
                  <a:pos x="connsiteX10878" y="connsiteY10878"/>
                </a:cxn>
                <a:cxn ang="0">
                  <a:pos x="connsiteX10879" y="connsiteY10879"/>
                </a:cxn>
                <a:cxn ang="0">
                  <a:pos x="connsiteX10880" y="connsiteY10880"/>
                </a:cxn>
                <a:cxn ang="0">
                  <a:pos x="connsiteX10881" y="connsiteY10881"/>
                </a:cxn>
                <a:cxn ang="0">
                  <a:pos x="connsiteX10882" y="connsiteY10882"/>
                </a:cxn>
                <a:cxn ang="0">
                  <a:pos x="connsiteX10883" y="connsiteY10883"/>
                </a:cxn>
                <a:cxn ang="0">
                  <a:pos x="connsiteX10884" y="connsiteY10884"/>
                </a:cxn>
                <a:cxn ang="0">
                  <a:pos x="connsiteX10885" y="connsiteY10885"/>
                </a:cxn>
                <a:cxn ang="0">
                  <a:pos x="connsiteX10886" y="connsiteY10886"/>
                </a:cxn>
                <a:cxn ang="0">
                  <a:pos x="connsiteX10887" y="connsiteY10887"/>
                </a:cxn>
                <a:cxn ang="0">
                  <a:pos x="connsiteX10888" y="connsiteY10888"/>
                </a:cxn>
                <a:cxn ang="0">
                  <a:pos x="connsiteX10889" y="connsiteY10889"/>
                </a:cxn>
                <a:cxn ang="0">
                  <a:pos x="connsiteX10890" y="connsiteY10890"/>
                </a:cxn>
                <a:cxn ang="0">
                  <a:pos x="connsiteX10891" y="connsiteY10891"/>
                </a:cxn>
                <a:cxn ang="0">
                  <a:pos x="connsiteX10892" y="connsiteY10892"/>
                </a:cxn>
                <a:cxn ang="0">
                  <a:pos x="connsiteX10893" y="connsiteY10893"/>
                </a:cxn>
                <a:cxn ang="0">
                  <a:pos x="connsiteX10894" y="connsiteY10894"/>
                </a:cxn>
                <a:cxn ang="0">
                  <a:pos x="connsiteX10895" y="connsiteY10895"/>
                </a:cxn>
                <a:cxn ang="0">
                  <a:pos x="connsiteX10896" y="connsiteY10896"/>
                </a:cxn>
                <a:cxn ang="0">
                  <a:pos x="connsiteX10897" y="connsiteY10897"/>
                </a:cxn>
                <a:cxn ang="0">
                  <a:pos x="connsiteX10898" y="connsiteY10898"/>
                </a:cxn>
                <a:cxn ang="0">
                  <a:pos x="connsiteX10899" y="connsiteY10899"/>
                </a:cxn>
                <a:cxn ang="0">
                  <a:pos x="connsiteX10900" y="connsiteY10900"/>
                </a:cxn>
                <a:cxn ang="0">
                  <a:pos x="connsiteX10901" y="connsiteY10901"/>
                </a:cxn>
                <a:cxn ang="0">
                  <a:pos x="connsiteX10902" y="connsiteY10902"/>
                </a:cxn>
                <a:cxn ang="0">
                  <a:pos x="connsiteX10903" y="connsiteY10903"/>
                </a:cxn>
                <a:cxn ang="0">
                  <a:pos x="connsiteX10904" y="connsiteY10904"/>
                </a:cxn>
                <a:cxn ang="0">
                  <a:pos x="connsiteX10905" y="connsiteY10905"/>
                </a:cxn>
                <a:cxn ang="0">
                  <a:pos x="connsiteX10906" y="connsiteY10906"/>
                </a:cxn>
                <a:cxn ang="0">
                  <a:pos x="connsiteX10907" y="connsiteY10907"/>
                </a:cxn>
                <a:cxn ang="0">
                  <a:pos x="connsiteX10908" y="connsiteY10908"/>
                </a:cxn>
                <a:cxn ang="0">
                  <a:pos x="connsiteX10909" y="connsiteY10909"/>
                </a:cxn>
                <a:cxn ang="0">
                  <a:pos x="connsiteX10910" y="connsiteY10910"/>
                </a:cxn>
                <a:cxn ang="0">
                  <a:pos x="connsiteX10911" y="connsiteY10911"/>
                </a:cxn>
                <a:cxn ang="0">
                  <a:pos x="connsiteX10912" y="connsiteY10912"/>
                </a:cxn>
                <a:cxn ang="0">
                  <a:pos x="connsiteX10913" y="connsiteY10913"/>
                </a:cxn>
                <a:cxn ang="0">
                  <a:pos x="connsiteX10914" y="connsiteY10914"/>
                </a:cxn>
                <a:cxn ang="0">
                  <a:pos x="connsiteX10915" y="connsiteY10915"/>
                </a:cxn>
                <a:cxn ang="0">
                  <a:pos x="connsiteX10916" y="connsiteY10916"/>
                </a:cxn>
                <a:cxn ang="0">
                  <a:pos x="connsiteX10917" y="connsiteY10917"/>
                </a:cxn>
                <a:cxn ang="0">
                  <a:pos x="connsiteX10918" y="connsiteY10918"/>
                </a:cxn>
                <a:cxn ang="0">
                  <a:pos x="connsiteX10919" y="connsiteY10919"/>
                </a:cxn>
                <a:cxn ang="0">
                  <a:pos x="connsiteX10920" y="connsiteY10920"/>
                </a:cxn>
                <a:cxn ang="0">
                  <a:pos x="connsiteX10921" y="connsiteY10921"/>
                </a:cxn>
                <a:cxn ang="0">
                  <a:pos x="connsiteX10922" y="connsiteY10922"/>
                </a:cxn>
                <a:cxn ang="0">
                  <a:pos x="connsiteX10923" y="connsiteY10923"/>
                </a:cxn>
                <a:cxn ang="0">
                  <a:pos x="connsiteX10924" y="connsiteY10924"/>
                </a:cxn>
                <a:cxn ang="0">
                  <a:pos x="connsiteX10925" y="connsiteY10925"/>
                </a:cxn>
                <a:cxn ang="0">
                  <a:pos x="connsiteX10926" y="connsiteY10926"/>
                </a:cxn>
                <a:cxn ang="0">
                  <a:pos x="connsiteX10927" y="connsiteY10927"/>
                </a:cxn>
                <a:cxn ang="0">
                  <a:pos x="connsiteX10928" y="connsiteY10928"/>
                </a:cxn>
                <a:cxn ang="0">
                  <a:pos x="connsiteX10929" y="connsiteY10929"/>
                </a:cxn>
                <a:cxn ang="0">
                  <a:pos x="connsiteX10930" y="connsiteY10930"/>
                </a:cxn>
                <a:cxn ang="0">
                  <a:pos x="connsiteX10931" y="connsiteY10931"/>
                </a:cxn>
                <a:cxn ang="0">
                  <a:pos x="connsiteX10932" y="connsiteY10932"/>
                </a:cxn>
                <a:cxn ang="0">
                  <a:pos x="connsiteX10933" y="connsiteY10933"/>
                </a:cxn>
                <a:cxn ang="0">
                  <a:pos x="connsiteX10934" y="connsiteY10934"/>
                </a:cxn>
                <a:cxn ang="0">
                  <a:pos x="connsiteX10935" y="connsiteY10935"/>
                </a:cxn>
                <a:cxn ang="0">
                  <a:pos x="connsiteX10936" y="connsiteY10936"/>
                </a:cxn>
                <a:cxn ang="0">
                  <a:pos x="connsiteX10937" y="connsiteY10937"/>
                </a:cxn>
                <a:cxn ang="0">
                  <a:pos x="connsiteX10938" y="connsiteY10938"/>
                </a:cxn>
                <a:cxn ang="0">
                  <a:pos x="connsiteX10939" y="connsiteY10939"/>
                </a:cxn>
                <a:cxn ang="0">
                  <a:pos x="connsiteX10940" y="connsiteY10940"/>
                </a:cxn>
                <a:cxn ang="0">
                  <a:pos x="connsiteX10941" y="connsiteY10941"/>
                </a:cxn>
                <a:cxn ang="0">
                  <a:pos x="connsiteX10942" y="connsiteY10942"/>
                </a:cxn>
                <a:cxn ang="0">
                  <a:pos x="connsiteX10943" y="connsiteY10943"/>
                </a:cxn>
                <a:cxn ang="0">
                  <a:pos x="connsiteX10944" y="connsiteY10944"/>
                </a:cxn>
                <a:cxn ang="0">
                  <a:pos x="connsiteX10945" y="connsiteY10945"/>
                </a:cxn>
                <a:cxn ang="0">
                  <a:pos x="connsiteX10946" y="connsiteY10946"/>
                </a:cxn>
                <a:cxn ang="0">
                  <a:pos x="connsiteX10947" y="connsiteY10947"/>
                </a:cxn>
                <a:cxn ang="0">
                  <a:pos x="connsiteX10948" y="connsiteY10948"/>
                </a:cxn>
                <a:cxn ang="0">
                  <a:pos x="connsiteX10949" y="connsiteY10949"/>
                </a:cxn>
                <a:cxn ang="0">
                  <a:pos x="connsiteX10950" y="connsiteY10950"/>
                </a:cxn>
                <a:cxn ang="0">
                  <a:pos x="connsiteX10951" y="connsiteY10951"/>
                </a:cxn>
                <a:cxn ang="0">
                  <a:pos x="connsiteX10952" y="connsiteY10952"/>
                </a:cxn>
                <a:cxn ang="0">
                  <a:pos x="connsiteX10953" y="connsiteY10953"/>
                </a:cxn>
                <a:cxn ang="0">
                  <a:pos x="connsiteX10954" y="connsiteY10954"/>
                </a:cxn>
                <a:cxn ang="0">
                  <a:pos x="connsiteX10955" y="connsiteY10955"/>
                </a:cxn>
                <a:cxn ang="0">
                  <a:pos x="connsiteX10956" y="connsiteY10956"/>
                </a:cxn>
                <a:cxn ang="0">
                  <a:pos x="connsiteX10957" y="connsiteY10957"/>
                </a:cxn>
                <a:cxn ang="0">
                  <a:pos x="connsiteX10958" y="connsiteY10958"/>
                </a:cxn>
                <a:cxn ang="0">
                  <a:pos x="connsiteX10959" y="connsiteY10959"/>
                </a:cxn>
                <a:cxn ang="0">
                  <a:pos x="connsiteX10960" y="connsiteY10960"/>
                </a:cxn>
                <a:cxn ang="0">
                  <a:pos x="connsiteX10961" y="connsiteY10961"/>
                </a:cxn>
                <a:cxn ang="0">
                  <a:pos x="connsiteX10962" y="connsiteY10962"/>
                </a:cxn>
                <a:cxn ang="0">
                  <a:pos x="connsiteX10963" y="connsiteY10963"/>
                </a:cxn>
                <a:cxn ang="0">
                  <a:pos x="connsiteX10964" y="connsiteY10964"/>
                </a:cxn>
                <a:cxn ang="0">
                  <a:pos x="connsiteX10965" y="connsiteY10965"/>
                </a:cxn>
                <a:cxn ang="0">
                  <a:pos x="connsiteX10966" y="connsiteY10966"/>
                </a:cxn>
                <a:cxn ang="0">
                  <a:pos x="connsiteX10967" y="connsiteY10967"/>
                </a:cxn>
                <a:cxn ang="0">
                  <a:pos x="connsiteX10968" y="connsiteY10968"/>
                </a:cxn>
                <a:cxn ang="0">
                  <a:pos x="connsiteX10969" y="connsiteY10969"/>
                </a:cxn>
                <a:cxn ang="0">
                  <a:pos x="connsiteX10970" y="connsiteY10970"/>
                </a:cxn>
                <a:cxn ang="0">
                  <a:pos x="connsiteX10971" y="connsiteY10971"/>
                </a:cxn>
                <a:cxn ang="0">
                  <a:pos x="connsiteX10972" y="connsiteY10972"/>
                </a:cxn>
                <a:cxn ang="0">
                  <a:pos x="connsiteX10973" y="connsiteY10973"/>
                </a:cxn>
                <a:cxn ang="0">
                  <a:pos x="connsiteX10974" y="connsiteY10974"/>
                </a:cxn>
                <a:cxn ang="0">
                  <a:pos x="connsiteX10975" y="connsiteY10975"/>
                </a:cxn>
                <a:cxn ang="0">
                  <a:pos x="connsiteX10976" y="connsiteY10976"/>
                </a:cxn>
                <a:cxn ang="0">
                  <a:pos x="connsiteX10977" y="connsiteY10977"/>
                </a:cxn>
                <a:cxn ang="0">
                  <a:pos x="connsiteX10978" y="connsiteY10978"/>
                </a:cxn>
                <a:cxn ang="0">
                  <a:pos x="connsiteX10979" y="connsiteY10979"/>
                </a:cxn>
                <a:cxn ang="0">
                  <a:pos x="connsiteX10980" y="connsiteY10980"/>
                </a:cxn>
                <a:cxn ang="0">
                  <a:pos x="connsiteX10981" y="connsiteY10981"/>
                </a:cxn>
                <a:cxn ang="0">
                  <a:pos x="connsiteX10982" y="connsiteY10982"/>
                </a:cxn>
                <a:cxn ang="0">
                  <a:pos x="connsiteX10983" y="connsiteY10983"/>
                </a:cxn>
                <a:cxn ang="0">
                  <a:pos x="connsiteX10984" y="connsiteY10984"/>
                </a:cxn>
                <a:cxn ang="0">
                  <a:pos x="connsiteX10985" y="connsiteY10985"/>
                </a:cxn>
                <a:cxn ang="0">
                  <a:pos x="connsiteX10986" y="connsiteY10986"/>
                </a:cxn>
                <a:cxn ang="0">
                  <a:pos x="connsiteX10987" y="connsiteY10987"/>
                </a:cxn>
                <a:cxn ang="0">
                  <a:pos x="connsiteX10988" y="connsiteY10988"/>
                </a:cxn>
                <a:cxn ang="0">
                  <a:pos x="connsiteX10989" y="connsiteY10989"/>
                </a:cxn>
                <a:cxn ang="0">
                  <a:pos x="connsiteX10990" y="connsiteY10990"/>
                </a:cxn>
                <a:cxn ang="0">
                  <a:pos x="connsiteX10991" y="connsiteY10991"/>
                </a:cxn>
                <a:cxn ang="0">
                  <a:pos x="connsiteX10992" y="connsiteY10992"/>
                </a:cxn>
                <a:cxn ang="0">
                  <a:pos x="connsiteX10993" y="connsiteY10993"/>
                </a:cxn>
                <a:cxn ang="0">
                  <a:pos x="connsiteX10994" y="connsiteY10994"/>
                </a:cxn>
                <a:cxn ang="0">
                  <a:pos x="connsiteX10995" y="connsiteY10995"/>
                </a:cxn>
                <a:cxn ang="0">
                  <a:pos x="connsiteX10996" y="connsiteY10996"/>
                </a:cxn>
                <a:cxn ang="0">
                  <a:pos x="connsiteX10997" y="connsiteY10997"/>
                </a:cxn>
                <a:cxn ang="0">
                  <a:pos x="connsiteX10998" y="connsiteY10998"/>
                </a:cxn>
                <a:cxn ang="0">
                  <a:pos x="connsiteX10999" y="connsiteY10999"/>
                </a:cxn>
                <a:cxn ang="0">
                  <a:pos x="connsiteX11000" y="connsiteY11000"/>
                </a:cxn>
                <a:cxn ang="0">
                  <a:pos x="connsiteX11001" y="connsiteY11001"/>
                </a:cxn>
                <a:cxn ang="0">
                  <a:pos x="connsiteX11002" y="connsiteY11002"/>
                </a:cxn>
                <a:cxn ang="0">
                  <a:pos x="connsiteX11003" y="connsiteY11003"/>
                </a:cxn>
                <a:cxn ang="0">
                  <a:pos x="connsiteX11004" y="connsiteY11004"/>
                </a:cxn>
                <a:cxn ang="0">
                  <a:pos x="connsiteX11005" y="connsiteY11005"/>
                </a:cxn>
                <a:cxn ang="0">
                  <a:pos x="connsiteX11006" y="connsiteY11006"/>
                </a:cxn>
                <a:cxn ang="0">
                  <a:pos x="connsiteX11007" y="connsiteY11007"/>
                </a:cxn>
                <a:cxn ang="0">
                  <a:pos x="connsiteX11008" y="connsiteY11008"/>
                </a:cxn>
                <a:cxn ang="0">
                  <a:pos x="connsiteX11009" y="connsiteY11009"/>
                </a:cxn>
                <a:cxn ang="0">
                  <a:pos x="connsiteX11010" y="connsiteY11010"/>
                </a:cxn>
                <a:cxn ang="0">
                  <a:pos x="connsiteX11011" y="connsiteY11011"/>
                </a:cxn>
                <a:cxn ang="0">
                  <a:pos x="connsiteX11012" y="connsiteY11012"/>
                </a:cxn>
                <a:cxn ang="0">
                  <a:pos x="connsiteX11013" y="connsiteY11013"/>
                </a:cxn>
                <a:cxn ang="0">
                  <a:pos x="connsiteX11014" y="connsiteY11014"/>
                </a:cxn>
                <a:cxn ang="0">
                  <a:pos x="connsiteX11015" y="connsiteY11015"/>
                </a:cxn>
                <a:cxn ang="0">
                  <a:pos x="connsiteX11016" y="connsiteY11016"/>
                </a:cxn>
                <a:cxn ang="0">
                  <a:pos x="connsiteX11017" y="connsiteY11017"/>
                </a:cxn>
                <a:cxn ang="0">
                  <a:pos x="connsiteX11018" y="connsiteY11018"/>
                </a:cxn>
                <a:cxn ang="0">
                  <a:pos x="connsiteX11019" y="connsiteY11019"/>
                </a:cxn>
                <a:cxn ang="0">
                  <a:pos x="connsiteX11020" y="connsiteY11020"/>
                </a:cxn>
                <a:cxn ang="0">
                  <a:pos x="connsiteX11021" y="connsiteY11021"/>
                </a:cxn>
                <a:cxn ang="0">
                  <a:pos x="connsiteX11022" y="connsiteY11022"/>
                </a:cxn>
                <a:cxn ang="0">
                  <a:pos x="connsiteX11023" y="connsiteY11023"/>
                </a:cxn>
                <a:cxn ang="0">
                  <a:pos x="connsiteX11024" y="connsiteY11024"/>
                </a:cxn>
                <a:cxn ang="0">
                  <a:pos x="connsiteX11025" y="connsiteY11025"/>
                </a:cxn>
                <a:cxn ang="0">
                  <a:pos x="connsiteX11026" y="connsiteY11026"/>
                </a:cxn>
                <a:cxn ang="0">
                  <a:pos x="connsiteX11027" y="connsiteY11027"/>
                </a:cxn>
                <a:cxn ang="0">
                  <a:pos x="connsiteX11028" y="connsiteY11028"/>
                </a:cxn>
                <a:cxn ang="0">
                  <a:pos x="connsiteX11029" y="connsiteY11029"/>
                </a:cxn>
                <a:cxn ang="0">
                  <a:pos x="connsiteX11030" y="connsiteY11030"/>
                </a:cxn>
                <a:cxn ang="0">
                  <a:pos x="connsiteX11031" y="connsiteY11031"/>
                </a:cxn>
                <a:cxn ang="0">
                  <a:pos x="connsiteX11032" y="connsiteY11032"/>
                </a:cxn>
                <a:cxn ang="0">
                  <a:pos x="connsiteX11033" y="connsiteY11033"/>
                </a:cxn>
                <a:cxn ang="0">
                  <a:pos x="connsiteX11034" y="connsiteY11034"/>
                </a:cxn>
                <a:cxn ang="0">
                  <a:pos x="connsiteX11035" y="connsiteY11035"/>
                </a:cxn>
                <a:cxn ang="0">
                  <a:pos x="connsiteX11036" y="connsiteY11036"/>
                </a:cxn>
                <a:cxn ang="0">
                  <a:pos x="connsiteX11037" y="connsiteY11037"/>
                </a:cxn>
                <a:cxn ang="0">
                  <a:pos x="connsiteX11038" y="connsiteY11038"/>
                </a:cxn>
                <a:cxn ang="0">
                  <a:pos x="connsiteX11039" y="connsiteY11039"/>
                </a:cxn>
                <a:cxn ang="0">
                  <a:pos x="connsiteX11040" y="connsiteY11040"/>
                </a:cxn>
                <a:cxn ang="0">
                  <a:pos x="connsiteX11041" y="connsiteY11041"/>
                </a:cxn>
                <a:cxn ang="0">
                  <a:pos x="connsiteX11042" y="connsiteY11042"/>
                </a:cxn>
                <a:cxn ang="0">
                  <a:pos x="connsiteX11043" y="connsiteY11043"/>
                </a:cxn>
                <a:cxn ang="0">
                  <a:pos x="connsiteX11044" y="connsiteY11044"/>
                </a:cxn>
                <a:cxn ang="0">
                  <a:pos x="connsiteX11045" y="connsiteY11045"/>
                </a:cxn>
                <a:cxn ang="0">
                  <a:pos x="connsiteX11046" y="connsiteY11046"/>
                </a:cxn>
                <a:cxn ang="0">
                  <a:pos x="connsiteX11047" y="connsiteY11047"/>
                </a:cxn>
                <a:cxn ang="0">
                  <a:pos x="connsiteX11048" y="connsiteY11048"/>
                </a:cxn>
                <a:cxn ang="0">
                  <a:pos x="connsiteX11049" y="connsiteY11049"/>
                </a:cxn>
                <a:cxn ang="0">
                  <a:pos x="connsiteX11050" y="connsiteY11050"/>
                </a:cxn>
                <a:cxn ang="0">
                  <a:pos x="connsiteX11051" y="connsiteY11051"/>
                </a:cxn>
                <a:cxn ang="0">
                  <a:pos x="connsiteX11052" y="connsiteY11052"/>
                </a:cxn>
                <a:cxn ang="0">
                  <a:pos x="connsiteX11053" y="connsiteY11053"/>
                </a:cxn>
                <a:cxn ang="0">
                  <a:pos x="connsiteX11054" y="connsiteY11054"/>
                </a:cxn>
                <a:cxn ang="0">
                  <a:pos x="connsiteX11055" y="connsiteY11055"/>
                </a:cxn>
                <a:cxn ang="0">
                  <a:pos x="connsiteX11056" y="connsiteY11056"/>
                </a:cxn>
                <a:cxn ang="0">
                  <a:pos x="connsiteX11057" y="connsiteY11057"/>
                </a:cxn>
                <a:cxn ang="0">
                  <a:pos x="connsiteX11058" y="connsiteY11058"/>
                </a:cxn>
                <a:cxn ang="0">
                  <a:pos x="connsiteX11059" y="connsiteY11059"/>
                </a:cxn>
                <a:cxn ang="0">
                  <a:pos x="connsiteX11060" y="connsiteY11060"/>
                </a:cxn>
                <a:cxn ang="0">
                  <a:pos x="connsiteX11061" y="connsiteY11061"/>
                </a:cxn>
                <a:cxn ang="0">
                  <a:pos x="connsiteX11062" y="connsiteY11062"/>
                </a:cxn>
                <a:cxn ang="0">
                  <a:pos x="connsiteX11063" y="connsiteY11063"/>
                </a:cxn>
                <a:cxn ang="0">
                  <a:pos x="connsiteX11064" y="connsiteY11064"/>
                </a:cxn>
                <a:cxn ang="0">
                  <a:pos x="connsiteX11065" y="connsiteY11065"/>
                </a:cxn>
                <a:cxn ang="0">
                  <a:pos x="connsiteX11066" y="connsiteY11066"/>
                </a:cxn>
                <a:cxn ang="0">
                  <a:pos x="connsiteX11067" y="connsiteY11067"/>
                </a:cxn>
                <a:cxn ang="0">
                  <a:pos x="connsiteX11068" y="connsiteY11068"/>
                </a:cxn>
                <a:cxn ang="0">
                  <a:pos x="connsiteX11069" y="connsiteY11069"/>
                </a:cxn>
                <a:cxn ang="0">
                  <a:pos x="connsiteX11070" y="connsiteY11070"/>
                </a:cxn>
                <a:cxn ang="0">
                  <a:pos x="connsiteX11071" y="connsiteY11071"/>
                </a:cxn>
                <a:cxn ang="0">
                  <a:pos x="connsiteX11072" y="connsiteY11072"/>
                </a:cxn>
                <a:cxn ang="0">
                  <a:pos x="connsiteX11073" y="connsiteY11073"/>
                </a:cxn>
                <a:cxn ang="0">
                  <a:pos x="connsiteX11074" y="connsiteY11074"/>
                </a:cxn>
                <a:cxn ang="0">
                  <a:pos x="connsiteX11075" y="connsiteY11075"/>
                </a:cxn>
                <a:cxn ang="0">
                  <a:pos x="connsiteX11076" y="connsiteY11076"/>
                </a:cxn>
                <a:cxn ang="0">
                  <a:pos x="connsiteX11077" y="connsiteY11077"/>
                </a:cxn>
                <a:cxn ang="0">
                  <a:pos x="connsiteX11078" y="connsiteY11078"/>
                </a:cxn>
                <a:cxn ang="0">
                  <a:pos x="connsiteX11079" y="connsiteY11079"/>
                </a:cxn>
                <a:cxn ang="0">
                  <a:pos x="connsiteX11080" y="connsiteY11080"/>
                </a:cxn>
                <a:cxn ang="0">
                  <a:pos x="connsiteX11081" y="connsiteY11081"/>
                </a:cxn>
                <a:cxn ang="0">
                  <a:pos x="connsiteX11082" y="connsiteY11082"/>
                </a:cxn>
                <a:cxn ang="0">
                  <a:pos x="connsiteX11083" y="connsiteY11083"/>
                </a:cxn>
                <a:cxn ang="0">
                  <a:pos x="connsiteX11084" y="connsiteY11084"/>
                </a:cxn>
                <a:cxn ang="0">
                  <a:pos x="connsiteX11085" y="connsiteY11085"/>
                </a:cxn>
                <a:cxn ang="0">
                  <a:pos x="connsiteX11086" y="connsiteY11086"/>
                </a:cxn>
                <a:cxn ang="0">
                  <a:pos x="connsiteX11087" y="connsiteY11087"/>
                </a:cxn>
                <a:cxn ang="0">
                  <a:pos x="connsiteX11088" y="connsiteY11088"/>
                </a:cxn>
                <a:cxn ang="0">
                  <a:pos x="connsiteX11089" y="connsiteY11089"/>
                </a:cxn>
                <a:cxn ang="0">
                  <a:pos x="connsiteX11090" y="connsiteY11090"/>
                </a:cxn>
                <a:cxn ang="0">
                  <a:pos x="connsiteX11091" y="connsiteY11091"/>
                </a:cxn>
                <a:cxn ang="0">
                  <a:pos x="connsiteX11092" y="connsiteY11092"/>
                </a:cxn>
                <a:cxn ang="0">
                  <a:pos x="connsiteX11093" y="connsiteY11093"/>
                </a:cxn>
                <a:cxn ang="0">
                  <a:pos x="connsiteX11094" y="connsiteY11094"/>
                </a:cxn>
                <a:cxn ang="0">
                  <a:pos x="connsiteX11095" y="connsiteY11095"/>
                </a:cxn>
                <a:cxn ang="0">
                  <a:pos x="connsiteX11096" y="connsiteY11096"/>
                </a:cxn>
                <a:cxn ang="0">
                  <a:pos x="connsiteX11097" y="connsiteY11097"/>
                </a:cxn>
                <a:cxn ang="0">
                  <a:pos x="connsiteX11098" y="connsiteY11098"/>
                </a:cxn>
                <a:cxn ang="0">
                  <a:pos x="connsiteX11099" y="connsiteY11099"/>
                </a:cxn>
                <a:cxn ang="0">
                  <a:pos x="connsiteX11100" y="connsiteY11100"/>
                </a:cxn>
                <a:cxn ang="0">
                  <a:pos x="connsiteX11101" y="connsiteY11101"/>
                </a:cxn>
                <a:cxn ang="0">
                  <a:pos x="connsiteX11102" y="connsiteY11102"/>
                </a:cxn>
                <a:cxn ang="0">
                  <a:pos x="connsiteX11103" y="connsiteY11103"/>
                </a:cxn>
                <a:cxn ang="0">
                  <a:pos x="connsiteX11104" y="connsiteY11104"/>
                </a:cxn>
                <a:cxn ang="0">
                  <a:pos x="connsiteX11105" y="connsiteY11105"/>
                </a:cxn>
                <a:cxn ang="0">
                  <a:pos x="connsiteX11106" y="connsiteY11106"/>
                </a:cxn>
                <a:cxn ang="0">
                  <a:pos x="connsiteX11107" y="connsiteY11107"/>
                </a:cxn>
                <a:cxn ang="0">
                  <a:pos x="connsiteX11108" y="connsiteY11108"/>
                </a:cxn>
                <a:cxn ang="0">
                  <a:pos x="connsiteX11109" y="connsiteY11109"/>
                </a:cxn>
                <a:cxn ang="0">
                  <a:pos x="connsiteX11110" y="connsiteY11110"/>
                </a:cxn>
                <a:cxn ang="0">
                  <a:pos x="connsiteX11111" y="connsiteY11111"/>
                </a:cxn>
                <a:cxn ang="0">
                  <a:pos x="connsiteX11112" y="connsiteY11112"/>
                </a:cxn>
                <a:cxn ang="0">
                  <a:pos x="connsiteX11113" y="connsiteY11113"/>
                </a:cxn>
                <a:cxn ang="0">
                  <a:pos x="connsiteX11114" y="connsiteY11114"/>
                </a:cxn>
                <a:cxn ang="0">
                  <a:pos x="connsiteX11115" y="connsiteY11115"/>
                </a:cxn>
                <a:cxn ang="0">
                  <a:pos x="connsiteX11116" y="connsiteY11116"/>
                </a:cxn>
                <a:cxn ang="0">
                  <a:pos x="connsiteX11117" y="connsiteY11117"/>
                </a:cxn>
                <a:cxn ang="0">
                  <a:pos x="connsiteX11118" y="connsiteY11118"/>
                </a:cxn>
                <a:cxn ang="0">
                  <a:pos x="connsiteX11119" y="connsiteY11119"/>
                </a:cxn>
                <a:cxn ang="0">
                  <a:pos x="connsiteX11120" y="connsiteY11120"/>
                </a:cxn>
                <a:cxn ang="0">
                  <a:pos x="connsiteX11121" y="connsiteY11121"/>
                </a:cxn>
                <a:cxn ang="0">
                  <a:pos x="connsiteX11122" y="connsiteY11122"/>
                </a:cxn>
                <a:cxn ang="0">
                  <a:pos x="connsiteX11123" y="connsiteY11123"/>
                </a:cxn>
                <a:cxn ang="0">
                  <a:pos x="connsiteX11124" y="connsiteY11124"/>
                </a:cxn>
                <a:cxn ang="0">
                  <a:pos x="connsiteX11125" y="connsiteY11125"/>
                </a:cxn>
                <a:cxn ang="0">
                  <a:pos x="connsiteX11126" y="connsiteY11126"/>
                </a:cxn>
                <a:cxn ang="0">
                  <a:pos x="connsiteX11127" y="connsiteY11127"/>
                </a:cxn>
                <a:cxn ang="0">
                  <a:pos x="connsiteX11128" y="connsiteY11128"/>
                </a:cxn>
                <a:cxn ang="0">
                  <a:pos x="connsiteX11129" y="connsiteY11129"/>
                </a:cxn>
                <a:cxn ang="0">
                  <a:pos x="connsiteX11130" y="connsiteY11130"/>
                </a:cxn>
                <a:cxn ang="0">
                  <a:pos x="connsiteX11131" y="connsiteY11131"/>
                </a:cxn>
                <a:cxn ang="0">
                  <a:pos x="connsiteX11132" y="connsiteY11132"/>
                </a:cxn>
                <a:cxn ang="0">
                  <a:pos x="connsiteX11133" y="connsiteY11133"/>
                </a:cxn>
                <a:cxn ang="0">
                  <a:pos x="connsiteX11134" y="connsiteY11134"/>
                </a:cxn>
                <a:cxn ang="0">
                  <a:pos x="connsiteX11135" y="connsiteY11135"/>
                </a:cxn>
                <a:cxn ang="0">
                  <a:pos x="connsiteX11136" y="connsiteY11136"/>
                </a:cxn>
                <a:cxn ang="0">
                  <a:pos x="connsiteX11137" y="connsiteY11137"/>
                </a:cxn>
                <a:cxn ang="0">
                  <a:pos x="connsiteX11138" y="connsiteY11138"/>
                </a:cxn>
                <a:cxn ang="0">
                  <a:pos x="connsiteX11139" y="connsiteY11139"/>
                </a:cxn>
                <a:cxn ang="0">
                  <a:pos x="connsiteX11140" y="connsiteY11140"/>
                </a:cxn>
                <a:cxn ang="0">
                  <a:pos x="connsiteX11141" y="connsiteY11141"/>
                </a:cxn>
                <a:cxn ang="0">
                  <a:pos x="connsiteX11142" y="connsiteY11142"/>
                </a:cxn>
                <a:cxn ang="0">
                  <a:pos x="connsiteX11143" y="connsiteY11143"/>
                </a:cxn>
                <a:cxn ang="0">
                  <a:pos x="connsiteX11144" y="connsiteY11144"/>
                </a:cxn>
                <a:cxn ang="0">
                  <a:pos x="connsiteX11145" y="connsiteY11145"/>
                </a:cxn>
                <a:cxn ang="0">
                  <a:pos x="connsiteX11146" y="connsiteY11146"/>
                </a:cxn>
                <a:cxn ang="0">
                  <a:pos x="connsiteX11147" y="connsiteY11147"/>
                </a:cxn>
                <a:cxn ang="0">
                  <a:pos x="connsiteX11148" y="connsiteY11148"/>
                </a:cxn>
                <a:cxn ang="0">
                  <a:pos x="connsiteX11149" y="connsiteY11149"/>
                </a:cxn>
                <a:cxn ang="0">
                  <a:pos x="connsiteX11150" y="connsiteY11150"/>
                </a:cxn>
                <a:cxn ang="0">
                  <a:pos x="connsiteX11151" y="connsiteY11151"/>
                </a:cxn>
                <a:cxn ang="0">
                  <a:pos x="connsiteX11152" y="connsiteY11152"/>
                </a:cxn>
                <a:cxn ang="0">
                  <a:pos x="connsiteX11153" y="connsiteY11153"/>
                </a:cxn>
                <a:cxn ang="0">
                  <a:pos x="connsiteX11154" y="connsiteY11154"/>
                </a:cxn>
                <a:cxn ang="0">
                  <a:pos x="connsiteX11155" y="connsiteY11155"/>
                </a:cxn>
                <a:cxn ang="0">
                  <a:pos x="connsiteX11156" y="connsiteY11156"/>
                </a:cxn>
                <a:cxn ang="0">
                  <a:pos x="connsiteX11157" y="connsiteY11157"/>
                </a:cxn>
                <a:cxn ang="0">
                  <a:pos x="connsiteX11158" y="connsiteY11158"/>
                </a:cxn>
                <a:cxn ang="0">
                  <a:pos x="connsiteX11159" y="connsiteY11159"/>
                </a:cxn>
                <a:cxn ang="0">
                  <a:pos x="connsiteX11160" y="connsiteY11160"/>
                </a:cxn>
                <a:cxn ang="0">
                  <a:pos x="connsiteX11161" y="connsiteY11161"/>
                </a:cxn>
                <a:cxn ang="0">
                  <a:pos x="connsiteX11162" y="connsiteY11162"/>
                </a:cxn>
                <a:cxn ang="0">
                  <a:pos x="connsiteX11163" y="connsiteY11163"/>
                </a:cxn>
                <a:cxn ang="0">
                  <a:pos x="connsiteX11164" y="connsiteY11164"/>
                </a:cxn>
                <a:cxn ang="0">
                  <a:pos x="connsiteX11165" y="connsiteY11165"/>
                </a:cxn>
                <a:cxn ang="0">
                  <a:pos x="connsiteX11166" y="connsiteY11166"/>
                </a:cxn>
                <a:cxn ang="0">
                  <a:pos x="connsiteX11167" y="connsiteY11167"/>
                </a:cxn>
                <a:cxn ang="0">
                  <a:pos x="connsiteX11168" y="connsiteY11168"/>
                </a:cxn>
                <a:cxn ang="0">
                  <a:pos x="connsiteX11169" y="connsiteY11169"/>
                </a:cxn>
                <a:cxn ang="0">
                  <a:pos x="connsiteX11170" y="connsiteY11170"/>
                </a:cxn>
                <a:cxn ang="0">
                  <a:pos x="connsiteX11171" y="connsiteY11171"/>
                </a:cxn>
                <a:cxn ang="0">
                  <a:pos x="connsiteX11172" y="connsiteY11172"/>
                </a:cxn>
                <a:cxn ang="0">
                  <a:pos x="connsiteX11173" y="connsiteY11173"/>
                </a:cxn>
                <a:cxn ang="0">
                  <a:pos x="connsiteX11174" y="connsiteY11174"/>
                </a:cxn>
                <a:cxn ang="0">
                  <a:pos x="connsiteX11175" y="connsiteY11175"/>
                </a:cxn>
                <a:cxn ang="0">
                  <a:pos x="connsiteX11176" y="connsiteY11176"/>
                </a:cxn>
                <a:cxn ang="0">
                  <a:pos x="connsiteX11177" y="connsiteY11177"/>
                </a:cxn>
                <a:cxn ang="0">
                  <a:pos x="connsiteX11178" y="connsiteY11178"/>
                </a:cxn>
                <a:cxn ang="0">
                  <a:pos x="connsiteX11179" y="connsiteY11179"/>
                </a:cxn>
                <a:cxn ang="0">
                  <a:pos x="connsiteX11180" y="connsiteY11180"/>
                </a:cxn>
                <a:cxn ang="0">
                  <a:pos x="connsiteX11181" y="connsiteY11181"/>
                </a:cxn>
                <a:cxn ang="0">
                  <a:pos x="connsiteX11182" y="connsiteY11182"/>
                </a:cxn>
                <a:cxn ang="0">
                  <a:pos x="connsiteX11183" y="connsiteY11183"/>
                </a:cxn>
                <a:cxn ang="0">
                  <a:pos x="connsiteX11184" y="connsiteY11184"/>
                </a:cxn>
                <a:cxn ang="0">
                  <a:pos x="connsiteX11185" y="connsiteY11185"/>
                </a:cxn>
                <a:cxn ang="0">
                  <a:pos x="connsiteX11186" y="connsiteY11186"/>
                </a:cxn>
                <a:cxn ang="0">
                  <a:pos x="connsiteX11187" y="connsiteY11187"/>
                </a:cxn>
                <a:cxn ang="0">
                  <a:pos x="connsiteX11188" y="connsiteY11188"/>
                </a:cxn>
                <a:cxn ang="0">
                  <a:pos x="connsiteX11189" y="connsiteY11189"/>
                </a:cxn>
                <a:cxn ang="0">
                  <a:pos x="connsiteX11190" y="connsiteY11190"/>
                </a:cxn>
                <a:cxn ang="0">
                  <a:pos x="connsiteX11191" y="connsiteY11191"/>
                </a:cxn>
                <a:cxn ang="0">
                  <a:pos x="connsiteX11192" y="connsiteY11192"/>
                </a:cxn>
                <a:cxn ang="0">
                  <a:pos x="connsiteX11193" y="connsiteY11193"/>
                </a:cxn>
                <a:cxn ang="0">
                  <a:pos x="connsiteX11194" y="connsiteY11194"/>
                </a:cxn>
                <a:cxn ang="0">
                  <a:pos x="connsiteX11195" y="connsiteY11195"/>
                </a:cxn>
                <a:cxn ang="0">
                  <a:pos x="connsiteX11196" y="connsiteY11196"/>
                </a:cxn>
                <a:cxn ang="0">
                  <a:pos x="connsiteX11197" y="connsiteY11197"/>
                </a:cxn>
                <a:cxn ang="0">
                  <a:pos x="connsiteX11198" y="connsiteY11198"/>
                </a:cxn>
                <a:cxn ang="0">
                  <a:pos x="connsiteX11199" y="connsiteY11199"/>
                </a:cxn>
                <a:cxn ang="0">
                  <a:pos x="connsiteX11200" y="connsiteY11200"/>
                </a:cxn>
                <a:cxn ang="0">
                  <a:pos x="connsiteX11201" y="connsiteY11201"/>
                </a:cxn>
                <a:cxn ang="0">
                  <a:pos x="connsiteX11202" y="connsiteY11202"/>
                </a:cxn>
                <a:cxn ang="0">
                  <a:pos x="connsiteX11203" y="connsiteY11203"/>
                </a:cxn>
                <a:cxn ang="0">
                  <a:pos x="connsiteX11204" y="connsiteY11204"/>
                </a:cxn>
                <a:cxn ang="0">
                  <a:pos x="connsiteX11205" y="connsiteY11205"/>
                </a:cxn>
                <a:cxn ang="0">
                  <a:pos x="connsiteX11206" y="connsiteY11206"/>
                </a:cxn>
                <a:cxn ang="0">
                  <a:pos x="connsiteX11207" y="connsiteY11207"/>
                </a:cxn>
                <a:cxn ang="0">
                  <a:pos x="connsiteX11208" y="connsiteY11208"/>
                </a:cxn>
                <a:cxn ang="0">
                  <a:pos x="connsiteX11209" y="connsiteY11209"/>
                </a:cxn>
                <a:cxn ang="0">
                  <a:pos x="connsiteX11210" y="connsiteY11210"/>
                </a:cxn>
                <a:cxn ang="0">
                  <a:pos x="connsiteX11211" y="connsiteY11211"/>
                </a:cxn>
                <a:cxn ang="0">
                  <a:pos x="connsiteX11212" y="connsiteY11212"/>
                </a:cxn>
                <a:cxn ang="0">
                  <a:pos x="connsiteX11213" y="connsiteY11213"/>
                </a:cxn>
                <a:cxn ang="0">
                  <a:pos x="connsiteX11214" y="connsiteY11214"/>
                </a:cxn>
                <a:cxn ang="0">
                  <a:pos x="connsiteX11215" y="connsiteY11215"/>
                </a:cxn>
                <a:cxn ang="0">
                  <a:pos x="connsiteX11216" y="connsiteY11216"/>
                </a:cxn>
                <a:cxn ang="0">
                  <a:pos x="connsiteX11217" y="connsiteY11217"/>
                </a:cxn>
                <a:cxn ang="0">
                  <a:pos x="connsiteX11218" y="connsiteY11218"/>
                </a:cxn>
                <a:cxn ang="0">
                  <a:pos x="connsiteX11219" y="connsiteY11219"/>
                </a:cxn>
                <a:cxn ang="0">
                  <a:pos x="connsiteX11220" y="connsiteY11220"/>
                </a:cxn>
                <a:cxn ang="0">
                  <a:pos x="connsiteX11221" y="connsiteY11221"/>
                </a:cxn>
                <a:cxn ang="0">
                  <a:pos x="connsiteX11222" y="connsiteY11222"/>
                </a:cxn>
                <a:cxn ang="0">
                  <a:pos x="connsiteX11223" y="connsiteY11223"/>
                </a:cxn>
                <a:cxn ang="0">
                  <a:pos x="connsiteX11224" y="connsiteY11224"/>
                </a:cxn>
                <a:cxn ang="0">
                  <a:pos x="connsiteX11225" y="connsiteY11225"/>
                </a:cxn>
                <a:cxn ang="0">
                  <a:pos x="connsiteX11226" y="connsiteY11226"/>
                </a:cxn>
                <a:cxn ang="0">
                  <a:pos x="connsiteX11227" y="connsiteY11227"/>
                </a:cxn>
                <a:cxn ang="0">
                  <a:pos x="connsiteX11228" y="connsiteY11228"/>
                </a:cxn>
                <a:cxn ang="0">
                  <a:pos x="connsiteX11229" y="connsiteY11229"/>
                </a:cxn>
                <a:cxn ang="0">
                  <a:pos x="connsiteX11230" y="connsiteY11230"/>
                </a:cxn>
                <a:cxn ang="0">
                  <a:pos x="connsiteX11231" y="connsiteY11231"/>
                </a:cxn>
                <a:cxn ang="0">
                  <a:pos x="connsiteX11232" y="connsiteY11232"/>
                </a:cxn>
                <a:cxn ang="0">
                  <a:pos x="connsiteX11233" y="connsiteY11233"/>
                </a:cxn>
                <a:cxn ang="0">
                  <a:pos x="connsiteX11234" y="connsiteY11234"/>
                </a:cxn>
                <a:cxn ang="0">
                  <a:pos x="connsiteX11235" y="connsiteY11235"/>
                </a:cxn>
                <a:cxn ang="0">
                  <a:pos x="connsiteX11236" y="connsiteY11236"/>
                </a:cxn>
                <a:cxn ang="0">
                  <a:pos x="connsiteX11237" y="connsiteY11237"/>
                </a:cxn>
                <a:cxn ang="0">
                  <a:pos x="connsiteX11238" y="connsiteY11238"/>
                </a:cxn>
                <a:cxn ang="0">
                  <a:pos x="connsiteX11239" y="connsiteY11239"/>
                </a:cxn>
                <a:cxn ang="0">
                  <a:pos x="connsiteX11240" y="connsiteY11240"/>
                </a:cxn>
                <a:cxn ang="0">
                  <a:pos x="connsiteX11241" y="connsiteY11241"/>
                </a:cxn>
                <a:cxn ang="0">
                  <a:pos x="connsiteX11242" y="connsiteY11242"/>
                </a:cxn>
                <a:cxn ang="0">
                  <a:pos x="connsiteX11243" y="connsiteY11243"/>
                </a:cxn>
                <a:cxn ang="0">
                  <a:pos x="connsiteX11244" y="connsiteY11244"/>
                </a:cxn>
                <a:cxn ang="0">
                  <a:pos x="connsiteX11245" y="connsiteY11245"/>
                </a:cxn>
                <a:cxn ang="0">
                  <a:pos x="connsiteX11246" y="connsiteY11246"/>
                </a:cxn>
                <a:cxn ang="0">
                  <a:pos x="connsiteX11247" y="connsiteY11247"/>
                </a:cxn>
                <a:cxn ang="0">
                  <a:pos x="connsiteX11248" y="connsiteY11248"/>
                </a:cxn>
                <a:cxn ang="0">
                  <a:pos x="connsiteX11249" y="connsiteY11249"/>
                </a:cxn>
                <a:cxn ang="0">
                  <a:pos x="connsiteX11250" y="connsiteY11250"/>
                </a:cxn>
                <a:cxn ang="0">
                  <a:pos x="connsiteX11251" y="connsiteY11251"/>
                </a:cxn>
                <a:cxn ang="0">
                  <a:pos x="connsiteX11252" y="connsiteY11252"/>
                </a:cxn>
                <a:cxn ang="0">
                  <a:pos x="connsiteX11253" y="connsiteY11253"/>
                </a:cxn>
                <a:cxn ang="0">
                  <a:pos x="connsiteX11254" y="connsiteY11254"/>
                </a:cxn>
                <a:cxn ang="0">
                  <a:pos x="connsiteX11255" y="connsiteY11255"/>
                </a:cxn>
                <a:cxn ang="0">
                  <a:pos x="connsiteX11256" y="connsiteY11256"/>
                </a:cxn>
                <a:cxn ang="0">
                  <a:pos x="connsiteX11257" y="connsiteY11257"/>
                </a:cxn>
                <a:cxn ang="0">
                  <a:pos x="connsiteX11258" y="connsiteY11258"/>
                </a:cxn>
                <a:cxn ang="0">
                  <a:pos x="connsiteX11259" y="connsiteY11259"/>
                </a:cxn>
                <a:cxn ang="0">
                  <a:pos x="connsiteX11260" y="connsiteY11260"/>
                </a:cxn>
                <a:cxn ang="0">
                  <a:pos x="connsiteX11261" y="connsiteY11261"/>
                </a:cxn>
                <a:cxn ang="0">
                  <a:pos x="connsiteX11262" y="connsiteY11262"/>
                </a:cxn>
                <a:cxn ang="0">
                  <a:pos x="connsiteX11263" y="connsiteY11263"/>
                </a:cxn>
                <a:cxn ang="0">
                  <a:pos x="connsiteX11264" y="connsiteY11264"/>
                </a:cxn>
                <a:cxn ang="0">
                  <a:pos x="connsiteX11265" y="connsiteY11265"/>
                </a:cxn>
                <a:cxn ang="0">
                  <a:pos x="connsiteX11266" y="connsiteY11266"/>
                </a:cxn>
                <a:cxn ang="0">
                  <a:pos x="connsiteX11267" y="connsiteY11267"/>
                </a:cxn>
                <a:cxn ang="0">
                  <a:pos x="connsiteX11268" y="connsiteY11268"/>
                </a:cxn>
                <a:cxn ang="0">
                  <a:pos x="connsiteX11269" y="connsiteY11269"/>
                </a:cxn>
                <a:cxn ang="0">
                  <a:pos x="connsiteX11270" y="connsiteY11270"/>
                </a:cxn>
                <a:cxn ang="0">
                  <a:pos x="connsiteX11271" y="connsiteY11271"/>
                </a:cxn>
                <a:cxn ang="0">
                  <a:pos x="connsiteX11272" y="connsiteY11272"/>
                </a:cxn>
                <a:cxn ang="0">
                  <a:pos x="connsiteX11273" y="connsiteY11273"/>
                </a:cxn>
                <a:cxn ang="0">
                  <a:pos x="connsiteX11274" y="connsiteY11274"/>
                </a:cxn>
                <a:cxn ang="0">
                  <a:pos x="connsiteX11275" y="connsiteY11275"/>
                </a:cxn>
                <a:cxn ang="0">
                  <a:pos x="connsiteX11276" y="connsiteY11276"/>
                </a:cxn>
                <a:cxn ang="0">
                  <a:pos x="connsiteX11277" y="connsiteY11277"/>
                </a:cxn>
                <a:cxn ang="0">
                  <a:pos x="connsiteX11278" y="connsiteY11278"/>
                </a:cxn>
                <a:cxn ang="0">
                  <a:pos x="connsiteX11279" y="connsiteY11279"/>
                </a:cxn>
                <a:cxn ang="0">
                  <a:pos x="connsiteX11280" y="connsiteY11280"/>
                </a:cxn>
                <a:cxn ang="0">
                  <a:pos x="connsiteX11281" y="connsiteY11281"/>
                </a:cxn>
                <a:cxn ang="0">
                  <a:pos x="connsiteX11282" y="connsiteY11282"/>
                </a:cxn>
                <a:cxn ang="0">
                  <a:pos x="connsiteX11283" y="connsiteY11283"/>
                </a:cxn>
                <a:cxn ang="0">
                  <a:pos x="connsiteX11284" y="connsiteY11284"/>
                </a:cxn>
                <a:cxn ang="0">
                  <a:pos x="connsiteX11285" y="connsiteY11285"/>
                </a:cxn>
                <a:cxn ang="0">
                  <a:pos x="connsiteX11286" y="connsiteY11286"/>
                </a:cxn>
                <a:cxn ang="0">
                  <a:pos x="connsiteX11287" y="connsiteY11287"/>
                </a:cxn>
                <a:cxn ang="0">
                  <a:pos x="connsiteX11288" y="connsiteY11288"/>
                </a:cxn>
                <a:cxn ang="0">
                  <a:pos x="connsiteX11289" y="connsiteY11289"/>
                </a:cxn>
                <a:cxn ang="0">
                  <a:pos x="connsiteX11290" y="connsiteY11290"/>
                </a:cxn>
                <a:cxn ang="0">
                  <a:pos x="connsiteX11291" y="connsiteY11291"/>
                </a:cxn>
                <a:cxn ang="0">
                  <a:pos x="connsiteX11292" y="connsiteY11292"/>
                </a:cxn>
                <a:cxn ang="0">
                  <a:pos x="connsiteX11293" y="connsiteY11293"/>
                </a:cxn>
                <a:cxn ang="0">
                  <a:pos x="connsiteX11294" y="connsiteY11294"/>
                </a:cxn>
                <a:cxn ang="0">
                  <a:pos x="connsiteX11295" y="connsiteY11295"/>
                </a:cxn>
                <a:cxn ang="0">
                  <a:pos x="connsiteX11296" y="connsiteY11296"/>
                </a:cxn>
                <a:cxn ang="0">
                  <a:pos x="connsiteX11297" y="connsiteY11297"/>
                </a:cxn>
                <a:cxn ang="0">
                  <a:pos x="connsiteX11298" y="connsiteY11298"/>
                </a:cxn>
                <a:cxn ang="0">
                  <a:pos x="connsiteX11299" y="connsiteY11299"/>
                </a:cxn>
                <a:cxn ang="0">
                  <a:pos x="connsiteX11300" y="connsiteY11300"/>
                </a:cxn>
                <a:cxn ang="0">
                  <a:pos x="connsiteX11301" y="connsiteY11301"/>
                </a:cxn>
                <a:cxn ang="0">
                  <a:pos x="connsiteX11302" y="connsiteY11302"/>
                </a:cxn>
                <a:cxn ang="0">
                  <a:pos x="connsiteX11303" y="connsiteY11303"/>
                </a:cxn>
                <a:cxn ang="0">
                  <a:pos x="connsiteX11304" y="connsiteY11304"/>
                </a:cxn>
                <a:cxn ang="0">
                  <a:pos x="connsiteX11305" y="connsiteY11305"/>
                </a:cxn>
                <a:cxn ang="0">
                  <a:pos x="connsiteX11306" y="connsiteY11306"/>
                </a:cxn>
                <a:cxn ang="0">
                  <a:pos x="connsiteX11307" y="connsiteY11307"/>
                </a:cxn>
                <a:cxn ang="0">
                  <a:pos x="connsiteX11308" y="connsiteY11308"/>
                </a:cxn>
                <a:cxn ang="0">
                  <a:pos x="connsiteX11309" y="connsiteY11309"/>
                </a:cxn>
                <a:cxn ang="0">
                  <a:pos x="connsiteX11310" y="connsiteY11310"/>
                </a:cxn>
                <a:cxn ang="0">
                  <a:pos x="connsiteX11311" y="connsiteY11311"/>
                </a:cxn>
                <a:cxn ang="0">
                  <a:pos x="connsiteX11312" y="connsiteY11312"/>
                </a:cxn>
                <a:cxn ang="0">
                  <a:pos x="connsiteX11313" y="connsiteY11313"/>
                </a:cxn>
                <a:cxn ang="0">
                  <a:pos x="connsiteX11314" y="connsiteY11314"/>
                </a:cxn>
                <a:cxn ang="0">
                  <a:pos x="connsiteX11315" y="connsiteY11315"/>
                </a:cxn>
                <a:cxn ang="0">
                  <a:pos x="connsiteX11316" y="connsiteY11316"/>
                </a:cxn>
                <a:cxn ang="0">
                  <a:pos x="connsiteX11317" y="connsiteY11317"/>
                </a:cxn>
                <a:cxn ang="0">
                  <a:pos x="connsiteX11318" y="connsiteY11318"/>
                </a:cxn>
                <a:cxn ang="0">
                  <a:pos x="connsiteX11319" y="connsiteY11319"/>
                </a:cxn>
                <a:cxn ang="0">
                  <a:pos x="connsiteX11320" y="connsiteY11320"/>
                </a:cxn>
                <a:cxn ang="0">
                  <a:pos x="connsiteX11321" y="connsiteY11321"/>
                </a:cxn>
                <a:cxn ang="0">
                  <a:pos x="connsiteX11322" y="connsiteY11322"/>
                </a:cxn>
                <a:cxn ang="0">
                  <a:pos x="connsiteX11323" y="connsiteY11323"/>
                </a:cxn>
                <a:cxn ang="0">
                  <a:pos x="connsiteX11324" y="connsiteY11324"/>
                </a:cxn>
                <a:cxn ang="0">
                  <a:pos x="connsiteX11325" y="connsiteY11325"/>
                </a:cxn>
                <a:cxn ang="0">
                  <a:pos x="connsiteX11326" y="connsiteY11326"/>
                </a:cxn>
                <a:cxn ang="0">
                  <a:pos x="connsiteX11327" y="connsiteY11327"/>
                </a:cxn>
                <a:cxn ang="0">
                  <a:pos x="connsiteX11328" y="connsiteY11328"/>
                </a:cxn>
                <a:cxn ang="0">
                  <a:pos x="connsiteX11329" y="connsiteY11329"/>
                </a:cxn>
                <a:cxn ang="0">
                  <a:pos x="connsiteX11330" y="connsiteY11330"/>
                </a:cxn>
                <a:cxn ang="0">
                  <a:pos x="connsiteX11331" y="connsiteY11331"/>
                </a:cxn>
                <a:cxn ang="0">
                  <a:pos x="connsiteX11332" y="connsiteY11332"/>
                </a:cxn>
                <a:cxn ang="0">
                  <a:pos x="connsiteX11333" y="connsiteY11333"/>
                </a:cxn>
                <a:cxn ang="0">
                  <a:pos x="connsiteX11334" y="connsiteY11334"/>
                </a:cxn>
                <a:cxn ang="0">
                  <a:pos x="connsiteX11335" y="connsiteY11335"/>
                </a:cxn>
                <a:cxn ang="0">
                  <a:pos x="connsiteX11336" y="connsiteY11336"/>
                </a:cxn>
                <a:cxn ang="0">
                  <a:pos x="connsiteX11337" y="connsiteY11337"/>
                </a:cxn>
                <a:cxn ang="0">
                  <a:pos x="connsiteX11338" y="connsiteY11338"/>
                </a:cxn>
                <a:cxn ang="0">
                  <a:pos x="connsiteX11339" y="connsiteY11339"/>
                </a:cxn>
                <a:cxn ang="0">
                  <a:pos x="connsiteX11340" y="connsiteY11340"/>
                </a:cxn>
                <a:cxn ang="0">
                  <a:pos x="connsiteX11341" y="connsiteY11341"/>
                </a:cxn>
                <a:cxn ang="0">
                  <a:pos x="connsiteX11342" y="connsiteY11342"/>
                </a:cxn>
                <a:cxn ang="0">
                  <a:pos x="connsiteX11343" y="connsiteY11343"/>
                </a:cxn>
                <a:cxn ang="0">
                  <a:pos x="connsiteX11344" y="connsiteY11344"/>
                </a:cxn>
                <a:cxn ang="0">
                  <a:pos x="connsiteX11345" y="connsiteY11345"/>
                </a:cxn>
                <a:cxn ang="0">
                  <a:pos x="connsiteX11346" y="connsiteY11346"/>
                </a:cxn>
                <a:cxn ang="0">
                  <a:pos x="connsiteX11347" y="connsiteY11347"/>
                </a:cxn>
                <a:cxn ang="0">
                  <a:pos x="connsiteX11348" y="connsiteY11348"/>
                </a:cxn>
                <a:cxn ang="0">
                  <a:pos x="connsiteX11349" y="connsiteY11349"/>
                </a:cxn>
                <a:cxn ang="0">
                  <a:pos x="connsiteX11350" y="connsiteY11350"/>
                </a:cxn>
                <a:cxn ang="0">
                  <a:pos x="connsiteX11351" y="connsiteY11351"/>
                </a:cxn>
                <a:cxn ang="0">
                  <a:pos x="connsiteX11352" y="connsiteY11352"/>
                </a:cxn>
                <a:cxn ang="0">
                  <a:pos x="connsiteX11353" y="connsiteY11353"/>
                </a:cxn>
                <a:cxn ang="0">
                  <a:pos x="connsiteX11354" y="connsiteY11354"/>
                </a:cxn>
                <a:cxn ang="0">
                  <a:pos x="connsiteX11355" y="connsiteY11355"/>
                </a:cxn>
                <a:cxn ang="0">
                  <a:pos x="connsiteX11356" y="connsiteY11356"/>
                </a:cxn>
                <a:cxn ang="0">
                  <a:pos x="connsiteX11357" y="connsiteY11357"/>
                </a:cxn>
                <a:cxn ang="0">
                  <a:pos x="connsiteX11358" y="connsiteY11358"/>
                </a:cxn>
                <a:cxn ang="0">
                  <a:pos x="connsiteX11359" y="connsiteY11359"/>
                </a:cxn>
                <a:cxn ang="0">
                  <a:pos x="connsiteX11360" y="connsiteY11360"/>
                </a:cxn>
                <a:cxn ang="0">
                  <a:pos x="connsiteX11361" y="connsiteY11361"/>
                </a:cxn>
                <a:cxn ang="0">
                  <a:pos x="connsiteX11362" y="connsiteY11362"/>
                </a:cxn>
                <a:cxn ang="0">
                  <a:pos x="connsiteX11363" y="connsiteY11363"/>
                </a:cxn>
                <a:cxn ang="0">
                  <a:pos x="connsiteX11364" y="connsiteY11364"/>
                </a:cxn>
                <a:cxn ang="0">
                  <a:pos x="connsiteX11365" y="connsiteY11365"/>
                </a:cxn>
                <a:cxn ang="0">
                  <a:pos x="connsiteX11366" y="connsiteY11366"/>
                </a:cxn>
                <a:cxn ang="0">
                  <a:pos x="connsiteX11367" y="connsiteY11367"/>
                </a:cxn>
                <a:cxn ang="0">
                  <a:pos x="connsiteX11368" y="connsiteY11368"/>
                </a:cxn>
                <a:cxn ang="0">
                  <a:pos x="connsiteX11369" y="connsiteY11369"/>
                </a:cxn>
                <a:cxn ang="0">
                  <a:pos x="connsiteX11370" y="connsiteY11370"/>
                </a:cxn>
                <a:cxn ang="0">
                  <a:pos x="connsiteX11371" y="connsiteY11371"/>
                </a:cxn>
                <a:cxn ang="0">
                  <a:pos x="connsiteX11372" y="connsiteY11372"/>
                </a:cxn>
                <a:cxn ang="0">
                  <a:pos x="connsiteX11373" y="connsiteY11373"/>
                </a:cxn>
                <a:cxn ang="0">
                  <a:pos x="connsiteX11374" y="connsiteY11374"/>
                </a:cxn>
                <a:cxn ang="0">
                  <a:pos x="connsiteX11375" y="connsiteY11375"/>
                </a:cxn>
                <a:cxn ang="0">
                  <a:pos x="connsiteX11376" y="connsiteY11376"/>
                </a:cxn>
                <a:cxn ang="0">
                  <a:pos x="connsiteX11377" y="connsiteY11377"/>
                </a:cxn>
                <a:cxn ang="0">
                  <a:pos x="connsiteX11378" y="connsiteY11378"/>
                </a:cxn>
                <a:cxn ang="0">
                  <a:pos x="connsiteX11379" y="connsiteY11379"/>
                </a:cxn>
                <a:cxn ang="0">
                  <a:pos x="connsiteX11380" y="connsiteY11380"/>
                </a:cxn>
                <a:cxn ang="0">
                  <a:pos x="connsiteX11381" y="connsiteY11381"/>
                </a:cxn>
                <a:cxn ang="0">
                  <a:pos x="connsiteX11382" y="connsiteY11382"/>
                </a:cxn>
                <a:cxn ang="0">
                  <a:pos x="connsiteX11383" y="connsiteY11383"/>
                </a:cxn>
                <a:cxn ang="0">
                  <a:pos x="connsiteX11384" y="connsiteY11384"/>
                </a:cxn>
                <a:cxn ang="0">
                  <a:pos x="connsiteX11385" y="connsiteY11385"/>
                </a:cxn>
                <a:cxn ang="0">
                  <a:pos x="connsiteX11386" y="connsiteY11386"/>
                </a:cxn>
                <a:cxn ang="0">
                  <a:pos x="connsiteX11387" y="connsiteY11387"/>
                </a:cxn>
                <a:cxn ang="0">
                  <a:pos x="connsiteX11388" y="connsiteY11388"/>
                </a:cxn>
                <a:cxn ang="0">
                  <a:pos x="connsiteX11389" y="connsiteY11389"/>
                </a:cxn>
                <a:cxn ang="0">
                  <a:pos x="connsiteX11390" y="connsiteY11390"/>
                </a:cxn>
                <a:cxn ang="0">
                  <a:pos x="connsiteX11391" y="connsiteY11391"/>
                </a:cxn>
                <a:cxn ang="0">
                  <a:pos x="connsiteX11392" y="connsiteY11392"/>
                </a:cxn>
                <a:cxn ang="0">
                  <a:pos x="connsiteX11393" y="connsiteY11393"/>
                </a:cxn>
                <a:cxn ang="0">
                  <a:pos x="connsiteX11394" y="connsiteY11394"/>
                </a:cxn>
                <a:cxn ang="0">
                  <a:pos x="connsiteX11395" y="connsiteY11395"/>
                </a:cxn>
                <a:cxn ang="0">
                  <a:pos x="connsiteX11396" y="connsiteY11396"/>
                </a:cxn>
                <a:cxn ang="0">
                  <a:pos x="connsiteX11397" y="connsiteY11397"/>
                </a:cxn>
                <a:cxn ang="0">
                  <a:pos x="connsiteX11398" y="connsiteY11398"/>
                </a:cxn>
                <a:cxn ang="0">
                  <a:pos x="connsiteX11399" y="connsiteY11399"/>
                </a:cxn>
                <a:cxn ang="0">
                  <a:pos x="connsiteX11400" y="connsiteY11400"/>
                </a:cxn>
                <a:cxn ang="0">
                  <a:pos x="connsiteX11401" y="connsiteY11401"/>
                </a:cxn>
                <a:cxn ang="0">
                  <a:pos x="connsiteX11402" y="connsiteY11402"/>
                </a:cxn>
                <a:cxn ang="0">
                  <a:pos x="connsiteX11403" y="connsiteY11403"/>
                </a:cxn>
                <a:cxn ang="0">
                  <a:pos x="connsiteX11404" y="connsiteY11404"/>
                </a:cxn>
                <a:cxn ang="0">
                  <a:pos x="connsiteX11405" y="connsiteY11405"/>
                </a:cxn>
                <a:cxn ang="0">
                  <a:pos x="connsiteX11406" y="connsiteY11406"/>
                </a:cxn>
                <a:cxn ang="0">
                  <a:pos x="connsiteX11407" y="connsiteY11407"/>
                </a:cxn>
                <a:cxn ang="0">
                  <a:pos x="connsiteX11408" y="connsiteY11408"/>
                </a:cxn>
                <a:cxn ang="0">
                  <a:pos x="connsiteX11409" y="connsiteY11409"/>
                </a:cxn>
                <a:cxn ang="0">
                  <a:pos x="connsiteX11410" y="connsiteY11410"/>
                </a:cxn>
                <a:cxn ang="0">
                  <a:pos x="connsiteX11411" y="connsiteY11411"/>
                </a:cxn>
                <a:cxn ang="0">
                  <a:pos x="connsiteX11412" y="connsiteY11412"/>
                </a:cxn>
                <a:cxn ang="0">
                  <a:pos x="connsiteX11413" y="connsiteY11413"/>
                </a:cxn>
                <a:cxn ang="0">
                  <a:pos x="connsiteX11414" y="connsiteY11414"/>
                </a:cxn>
                <a:cxn ang="0">
                  <a:pos x="connsiteX11415" y="connsiteY11415"/>
                </a:cxn>
                <a:cxn ang="0">
                  <a:pos x="connsiteX11416" y="connsiteY11416"/>
                </a:cxn>
                <a:cxn ang="0">
                  <a:pos x="connsiteX11417" y="connsiteY11417"/>
                </a:cxn>
                <a:cxn ang="0">
                  <a:pos x="connsiteX11418" y="connsiteY11418"/>
                </a:cxn>
                <a:cxn ang="0">
                  <a:pos x="connsiteX11419" y="connsiteY11419"/>
                </a:cxn>
                <a:cxn ang="0">
                  <a:pos x="connsiteX11420" y="connsiteY11420"/>
                </a:cxn>
                <a:cxn ang="0">
                  <a:pos x="connsiteX11421" y="connsiteY11421"/>
                </a:cxn>
                <a:cxn ang="0">
                  <a:pos x="connsiteX11422" y="connsiteY11422"/>
                </a:cxn>
                <a:cxn ang="0">
                  <a:pos x="connsiteX11423" y="connsiteY11423"/>
                </a:cxn>
                <a:cxn ang="0">
                  <a:pos x="connsiteX11424" y="connsiteY11424"/>
                </a:cxn>
                <a:cxn ang="0">
                  <a:pos x="connsiteX11425" y="connsiteY11425"/>
                </a:cxn>
                <a:cxn ang="0">
                  <a:pos x="connsiteX11426" y="connsiteY11426"/>
                </a:cxn>
                <a:cxn ang="0">
                  <a:pos x="connsiteX11427" y="connsiteY11427"/>
                </a:cxn>
                <a:cxn ang="0">
                  <a:pos x="connsiteX11428" y="connsiteY11428"/>
                </a:cxn>
                <a:cxn ang="0">
                  <a:pos x="connsiteX11429" y="connsiteY11429"/>
                </a:cxn>
                <a:cxn ang="0">
                  <a:pos x="connsiteX11430" y="connsiteY11430"/>
                </a:cxn>
                <a:cxn ang="0">
                  <a:pos x="connsiteX11431" y="connsiteY11431"/>
                </a:cxn>
                <a:cxn ang="0">
                  <a:pos x="connsiteX11432" y="connsiteY11432"/>
                </a:cxn>
                <a:cxn ang="0">
                  <a:pos x="connsiteX11433" y="connsiteY11433"/>
                </a:cxn>
                <a:cxn ang="0">
                  <a:pos x="connsiteX11434" y="connsiteY11434"/>
                </a:cxn>
                <a:cxn ang="0">
                  <a:pos x="connsiteX11435" y="connsiteY11435"/>
                </a:cxn>
                <a:cxn ang="0">
                  <a:pos x="connsiteX11436" y="connsiteY11436"/>
                </a:cxn>
                <a:cxn ang="0">
                  <a:pos x="connsiteX11437" y="connsiteY11437"/>
                </a:cxn>
                <a:cxn ang="0">
                  <a:pos x="connsiteX11438" y="connsiteY11438"/>
                </a:cxn>
                <a:cxn ang="0">
                  <a:pos x="connsiteX11439" y="connsiteY11439"/>
                </a:cxn>
                <a:cxn ang="0">
                  <a:pos x="connsiteX11440" y="connsiteY11440"/>
                </a:cxn>
                <a:cxn ang="0">
                  <a:pos x="connsiteX11441" y="connsiteY11441"/>
                </a:cxn>
                <a:cxn ang="0">
                  <a:pos x="connsiteX11442" y="connsiteY11442"/>
                </a:cxn>
                <a:cxn ang="0">
                  <a:pos x="connsiteX11443" y="connsiteY11443"/>
                </a:cxn>
                <a:cxn ang="0">
                  <a:pos x="connsiteX11444" y="connsiteY11444"/>
                </a:cxn>
                <a:cxn ang="0">
                  <a:pos x="connsiteX11445" y="connsiteY11445"/>
                </a:cxn>
                <a:cxn ang="0">
                  <a:pos x="connsiteX11446" y="connsiteY11446"/>
                </a:cxn>
                <a:cxn ang="0">
                  <a:pos x="connsiteX11447" y="connsiteY11447"/>
                </a:cxn>
                <a:cxn ang="0">
                  <a:pos x="connsiteX11448" y="connsiteY11448"/>
                </a:cxn>
                <a:cxn ang="0">
                  <a:pos x="connsiteX11449" y="connsiteY11449"/>
                </a:cxn>
                <a:cxn ang="0">
                  <a:pos x="connsiteX11450" y="connsiteY11450"/>
                </a:cxn>
                <a:cxn ang="0">
                  <a:pos x="connsiteX11451" y="connsiteY11451"/>
                </a:cxn>
                <a:cxn ang="0">
                  <a:pos x="connsiteX11452" y="connsiteY11452"/>
                </a:cxn>
                <a:cxn ang="0">
                  <a:pos x="connsiteX11453" y="connsiteY11453"/>
                </a:cxn>
                <a:cxn ang="0">
                  <a:pos x="connsiteX11454" y="connsiteY11454"/>
                </a:cxn>
                <a:cxn ang="0">
                  <a:pos x="connsiteX11455" y="connsiteY11455"/>
                </a:cxn>
                <a:cxn ang="0">
                  <a:pos x="connsiteX11456" y="connsiteY11456"/>
                </a:cxn>
                <a:cxn ang="0">
                  <a:pos x="connsiteX11457" y="connsiteY11457"/>
                </a:cxn>
                <a:cxn ang="0">
                  <a:pos x="connsiteX11458" y="connsiteY11458"/>
                </a:cxn>
                <a:cxn ang="0">
                  <a:pos x="connsiteX11459" y="connsiteY11459"/>
                </a:cxn>
                <a:cxn ang="0">
                  <a:pos x="connsiteX11460" y="connsiteY11460"/>
                </a:cxn>
                <a:cxn ang="0">
                  <a:pos x="connsiteX11461" y="connsiteY11461"/>
                </a:cxn>
                <a:cxn ang="0">
                  <a:pos x="connsiteX11462" y="connsiteY11462"/>
                </a:cxn>
                <a:cxn ang="0">
                  <a:pos x="connsiteX11463" y="connsiteY11463"/>
                </a:cxn>
                <a:cxn ang="0">
                  <a:pos x="connsiteX11464" y="connsiteY11464"/>
                </a:cxn>
                <a:cxn ang="0">
                  <a:pos x="connsiteX11465" y="connsiteY11465"/>
                </a:cxn>
                <a:cxn ang="0">
                  <a:pos x="connsiteX11466" y="connsiteY11466"/>
                </a:cxn>
                <a:cxn ang="0">
                  <a:pos x="connsiteX11467" y="connsiteY11467"/>
                </a:cxn>
                <a:cxn ang="0">
                  <a:pos x="connsiteX11468" y="connsiteY11468"/>
                </a:cxn>
                <a:cxn ang="0">
                  <a:pos x="connsiteX11469" y="connsiteY11469"/>
                </a:cxn>
                <a:cxn ang="0">
                  <a:pos x="connsiteX11470" y="connsiteY11470"/>
                </a:cxn>
                <a:cxn ang="0">
                  <a:pos x="connsiteX11471" y="connsiteY11471"/>
                </a:cxn>
                <a:cxn ang="0">
                  <a:pos x="connsiteX11472" y="connsiteY11472"/>
                </a:cxn>
                <a:cxn ang="0">
                  <a:pos x="connsiteX11473" y="connsiteY11473"/>
                </a:cxn>
                <a:cxn ang="0">
                  <a:pos x="connsiteX11474" y="connsiteY11474"/>
                </a:cxn>
                <a:cxn ang="0">
                  <a:pos x="connsiteX11475" y="connsiteY11475"/>
                </a:cxn>
                <a:cxn ang="0">
                  <a:pos x="connsiteX11476" y="connsiteY11476"/>
                </a:cxn>
                <a:cxn ang="0">
                  <a:pos x="connsiteX11477" y="connsiteY11477"/>
                </a:cxn>
                <a:cxn ang="0">
                  <a:pos x="connsiteX11478" y="connsiteY11478"/>
                </a:cxn>
                <a:cxn ang="0">
                  <a:pos x="connsiteX11479" y="connsiteY11479"/>
                </a:cxn>
                <a:cxn ang="0">
                  <a:pos x="connsiteX11480" y="connsiteY11480"/>
                </a:cxn>
                <a:cxn ang="0">
                  <a:pos x="connsiteX11481" y="connsiteY11481"/>
                </a:cxn>
                <a:cxn ang="0">
                  <a:pos x="connsiteX11482" y="connsiteY11482"/>
                </a:cxn>
                <a:cxn ang="0">
                  <a:pos x="connsiteX11483" y="connsiteY11483"/>
                </a:cxn>
                <a:cxn ang="0">
                  <a:pos x="connsiteX11484" y="connsiteY11484"/>
                </a:cxn>
                <a:cxn ang="0">
                  <a:pos x="connsiteX11485" y="connsiteY11485"/>
                </a:cxn>
                <a:cxn ang="0">
                  <a:pos x="connsiteX11486" y="connsiteY11486"/>
                </a:cxn>
                <a:cxn ang="0">
                  <a:pos x="connsiteX11487" y="connsiteY11487"/>
                </a:cxn>
                <a:cxn ang="0">
                  <a:pos x="connsiteX11488" y="connsiteY11488"/>
                </a:cxn>
                <a:cxn ang="0">
                  <a:pos x="connsiteX11489" y="connsiteY11489"/>
                </a:cxn>
                <a:cxn ang="0">
                  <a:pos x="connsiteX11490" y="connsiteY11490"/>
                </a:cxn>
                <a:cxn ang="0">
                  <a:pos x="connsiteX11491" y="connsiteY11491"/>
                </a:cxn>
                <a:cxn ang="0">
                  <a:pos x="connsiteX11492" y="connsiteY11492"/>
                </a:cxn>
                <a:cxn ang="0">
                  <a:pos x="connsiteX11493" y="connsiteY11493"/>
                </a:cxn>
                <a:cxn ang="0">
                  <a:pos x="connsiteX11494" y="connsiteY11494"/>
                </a:cxn>
                <a:cxn ang="0">
                  <a:pos x="connsiteX11495" y="connsiteY11495"/>
                </a:cxn>
                <a:cxn ang="0">
                  <a:pos x="connsiteX11496" y="connsiteY11496"/>
                </a:cxn>
                <a:cxn ang="0">
                  <a:pos x="connsiteX11497" y="connsiteY11497"/>
                </a:cxn>
                <a:cxn ang="0">
                  <a:pos x="connsiteX11498" y="connsiteY11498"/>
                </a:cxn>
                <a:cxn ang="0">
                  <a:pos x="connsiteX11499" y="connsiteY11499"/>
                </a:cxn>
                <a:cxn ang="0">
                  <a:pos x="connsiteX11500" y="connsiteY11500"/>
                </a:cxn>
                <a:cxn ang="0">
                  <a:pos x="connsiteX11501" y="connsiteY11501"/>
                </a:cxn>
                <a:cxn ang="0">
                  <a:pos x="connsiteX11502" y="connsiteY11502"/>
                </a:cxn>
                <a:cxn ang="0">
                  <a:pos x="connsiteX11503" y="connsiteY11503"/>
                </a:cxn>
                <a:cxn ang="0">
                  <a:pos x="connsiteX11504" y="connsiteY11504"/>
                </a:cxn>
                <a:cxn ang="0">
                  <a:pos x="connsiteX11505" y="connsiteY11505"/>
                </a:cxn>
                <a:cxn ang="0">
                  <a:pos x="connsiteX11506" y="connsiteY11506"/>
                </a:cxn>
                <a:cxn ang="0">
                  <a:pos x="connsiteX11507" y="connsiteY11507"/>
                </a:cxn>
                <a:cxn ang="0">
                  <a:pos x="connsiteX11508" y="connsiteY11508"/>
                </a:cxn>
                <a:cxn ang="0">
                  <a:pos x="connsiteX11509" y="connsiteY11509"/>
                </a:cxn>
                <a:cxn ang="0">
                  <a:pos x="connsiteX11510" y="connsiteY11510"/>
                </a:cxn>
                <a:cxn ang="0">
                  <a:pos x="connsiteX11511" y="connsiteY11511"/>
                </a:cxn>
                <a:cxn ang="0">
                  <a:pos x="connsiteX11512" y="connsiteY11512"/>
                </a:cxn>
                <a:cxn ang="0">
                  <a:pos x="connsiteX11513" y="connsiteY11513"/>
                </a:cxn>
                <a:cxn ang="0">
                  <a:pos x="connsiteX11514" y="connsiteY11514"/>
                </a:cxn>
                <a:cxn ang="0">
                  <a:pos x="connsiteX11515" y="connsiteY11515"/>
                </a:cxn>
                <a:cxn ang="0">
                  <a:pos x="connsiteX11516" y="connsiteY11516"/>
                </a:cxn>
                <a:cxn ang="0">
                  <a:pos x="connsiteX11517" y="connsiteY11517"/>
                </a:cxn>
                <a:cxn ang="0">
                  <a:pos x="connsiteX11518" y="connsiteY11518"/>
                </a:cxn>
                <a:cxn ang="0">
                  <a:pos x="connsiteX11519" y="connsiteY11519"/>
                </a:cxn>
                <a:cxn ang="0">
                  <a:pos x="connsiteX11520" y="connsiteY11520"/>
                </a:cxn>
                <a:cxn ang="0">
                  <a:pos x="connsiteX11521" y="connsiteY11521"/>
                </a:cxn>
                <a:cxn ang="0">
                  <a:pos x="connsiteX11522" y="connsiteY11522"/>
                </a:cxn>
                <a:cxn ang="0">
                  <a:pos x="connsiteX11523" y="connsiteY11523"/>
                </a:cxn>
                <a:cxn ang="0">
                  <a:pos x="connsiteX11524" y="connsiteY11524"/>
                </a:cxn>
                <a:cxn ang="0">
                  <a:pos x="connsiteX11525" y="connsiteY11525"/>
                </a:cxn>
                <a:cxn ang="0">
                  <a:pos x="connsiteX11526" y="connsiteY11526"/>
                </a:cxn>
                <a:cxn ang="0">
                  <a:pos x="connsiteX11527" y="connsiteY11527"/>
                </a:cxn>
                <a:cxn ang="0">
                  <a:pos x="connsiteX11528" y="connsiteY11528"/>
                </a:cxn>
                <a:cxn ang="0">
                  <a:pos x="connsiteX11529" y="connsiteY11529"/>
                </a:cxn>
                <a:cxn ang="0">
                  <a:pos x="connsiteX11530" y="connsiteY11530"/>
                </a:cxn>
                <a:cxn ang="0">
                  <a:pos x="connsiteX11531" y="connsiteY11531"/>
                </a:cxn>
                <a:cxn ang="0">
                  <a:pos x="connsiteX11532" y="connsiteY11532"/>
                </a:cxn>
                <a:cxn ang="0">
                  <a:pos x="connsiteX11533" y="connsiteY11533"/>
                </a:cxn>
                <a:cxn ang="0">
                  <a:pos x="connsiteX11534" y="connsiteY11534"/>
                </a:cxn>
                <a:cxn ang="0">
                  <a:pos x="connsiteX11535" y="connsiteY11535"/>
                </a:cxn>
                <a:cxn ang="0">
                  <a:pos x="connsiteX11536" y="connsiteY11536"/>
                </a:cxn>
                <a:cxn ang="0">
                  <a:pos x="connsiteX11537" y="connsiteY11537"/>
                </a:cxn>
                <a:cxn ang="0">
                  <a:pos x="connsiteX11538" y="connsiteY11538"/>
                </a:cxn>
                <a:cxn ang="0">
                  <a:pos x="connsiteX11539" y="connsiteY11539"/>
                </a:cxn>
                <a:cxn ang="0">
                  <a:pos x="connsiteX11540" y="connsiteY11540"/>
                </a:cxn>
                <a:cxn ang="0">
                  <a:pos x="connsiteX11541" y="connsiteY11541"/>
                </a:cxn>
                <a:cxn ang="0">
                  <a:pos x="connsiteX11542" y="connsiteY11542"/>
                </a:cxn>
                <a:cxn ang="0">
                  <a:pos x="connsiteX11543" y="connsiteY11543"/>
                </a:cxn>
                <a:cxn ang="0">
                  <a:pos x="connsiteX11544" y="connsiteY11544"/>
                </a:cxn>
                <a:cxn ang="0">
                  <a:pos x="connsiteX11545" y="connsiteY11545"/>
                </a:cxn>
                <a:cxn ang="0">
                  <a:pos x="connsiteX11546" y="connsiteY11546"/>
                </a:cxn>
                <a:cxn ang="0">
                  <a:pos x="connsiteX11547" y="connsiteY11547"/>
                </a:cxn>
                <a:cxn ang="0">
                  <a:pos x="connsiteX11548" y="connsiteY11548"/>
                </a:cxn>
                <a:cxn ang="0">
                  <a:pos x="connsiteX11549" y="connsiteY11549"/>
                </a:cxn>
                <a:cxn ang="0">
                  <a:pos x="connsiteX11550" y="connsiteY11550"/>
                </a:cxn>
                <a:cxn ang="0">
                  <a:pos x="connsiteX11551" y="connsiteY11551"/>
                </a:cxn>
                <a:cxn ang="0">
                  <a:pos x="connsiteX11552" y="connsiteY11552"/>
                </a:cxn>
                <a:cxn ang="0">
                  <a:pos x="connsiteX11553" y="connsiteY11553"/>
                </a:cxn>
                <a:cxn ang="0">
                  <a:pos x="connsiteX11554" y="connsiteY11554"/>
                </a:cxn>
                <a:cxn ang="0">
                  <a:pos x="connsiteX11555" y="connsiteY11555"/>
                </a:cxn>
                <a:cxn ang="0">
                  <a:pos x="connsiteX11556" y="connsiteY11556"/>
                </a:cxn>
                <a:cxn ang="0">
                  <a:pos x="connsiteX11557" y="connsiteY11557"/>
                </a:cxn>
                <a:cxn ang="0">
                  <a:pos x="connsiteX11558" y="connsiteY11558"/>
                </a:cxn>
                <a:cxn ang="0">
                  <a:pos x="connsiteX11559" y="connsiteY11559"/>
                </a:cxn>
                <a:cxn ang="0">
                  <a:pos x="connsiteX11560" y="connsiteY11560"/>
                </a:cxn>
                <a:cxn ang="0">
                  <a:pos x="connsiteX11561" y="connsiteY11561"/>
                </a:cxn>
                <a:cxn ang="0">
                  <a:pos x="connsiteX11562" y="connsiteY11562"/>
                </a:cxn>
                <a:cxn ang="0">
                  <a:pos x="connsiteX11563" y="connsiteY11563"/>
                </a:cxn>
                <a:cxn ang="0">
                  <a:pos x="connsiteX11564" y="connsiteY11564"/>
                </a:cxn>
                <a:cxn ang="0">
                  <a:pos x="connsiteX11565" y="connsiteY11565"/>
                </a:cxn>
                <a:cxn ang="0">
                  <a:pos x="connsiteX11566" y="connsiteY11566"/>
                </a:cxn>
                <a:cxn ang="0">
                  <a:pos x="connsiteX11567" y="connsiteY11567"/>
                </a:cxn>
                <a:cxn ang="0">
                  <a:pos x="connsiteX11568" y="connsiteY11568"/>
                </a:cxn>
                <a:cxn ang="0">
                  <a:pos x="connsiteX11569" y="connsiteY11569"/>
                </a:cxn>
                <a:cxn ang="0">
                  <a:pos x="connsiteX11570" y="connsiteY11570"/>
                </a:cxn>
                <a:cxn ang="0">
                  <a:pos x="connsiteX11571" y="connsiteY11571"/>
                </a:cxn>
                <a:cxn ang="0">
                  <a:pos x="connsiteX11572" y="connsiteY11572"/>
                </a:cxn>
                <a:cxn ang="0">
                  <a:pos x="connsiteX11573" y="connsiteY11573"/>
                </a:cxn>
                <a:cxn ang="0">
                  <a:pos x="connsiteX11574" y="connsiteY11574"/>
                </a:cxn>
                <a:cxn ang="0">
                  <a:pos x="connsiteX11575" y="connsiteY11575"/>
                </a:cxn>
                <a:cxn ang="0">
                  <a:pos x="connsiteX11576" y="connsiteY11576"/>
                </a:cxn>
                <a:cxn ang="0">
                  <a:pos x="connsiteX11577" y="connsiteY11577"/>
                </a:cxn>
                <a:cxn ang="0">
                  <a:pos x="connsiteX11578" y="connsiteY11578"/>
                </a:cxn>
                <a:cxn ang="0">
                  <a:pos x="connsiteX11579" y="connsiteY11579"/>
                </a:cxn>
                <a:cxn ang="0">
                  <a:pos x="connsiteX11580" y="connsiteY11580"/>
                </a:cxn>
                <a:cxn ang="0">
                  <a:pos x="connsiteX11581" y="connsiteY11581"/>
                </a:cxn>
                <a:cxn ang="0">
                  <a:pos x="connsiteX11582" y="connsiteY11582"/>
                </a:cxn>
                <a:cxn ang="0">
                  <a:pos x="connsiteX11583" y="connsiteY11583"/>
                </a:cxn>
                <a:cxn ang="0">
                  <a:pos x="connsiteX11584" y="connsiteY11584"/>
                </a:cxn>
                <a:cxn ang="0">
                  <a:pos x="connsiteX11585" y="connsiteY11585"/>
                </a:cxn>
                <a:cxn ang="0">
                  <a:pos x="connsiteX11586" y="connsiteY11586"/>
                </a:cxn>
                <a:cxn ang="0">
                  <a:pos x="connsiteX11587" y="connsiteY11587"/>
                </a:cxn>
                <a:cxn ang="0">
                  <a:pos x="connsiteX11588" y="connsiteY11588"/>
                </a:cxn>
                <a:cxn ang="0">
                  <a:pos x="connsiteX11589" y="connsiteY11589"/>
                </a:cxn>
                <a:cxn ang="0">
                  <a:pos x="connsiteX11590" y="connsiteY11590"/>
                </a:cxn>
                <a:cxn ang="0">
                  <a:pos x="connsiteX11591" y="connsiteY11591"/>
                </a:cxn>
                <a:cxn ang="0">
                  <a:pos x="connsiteX11592" y="connsiteY11592"/>
                </a:cxn>
                <a:cxn ang="0">
                  <a:pos x="connsiteX11593" y="connsiteY11593"/>
                </a:cxn>
                <a:cxn ang="0">
                  <a:pos x="connsiteX11594" y="connsiteY11594"/>
                </a:cxn>
                <a:cxn ang="0">
                  <a:pos x="connsiteX11595" y="connsiteY11595"/>
                </a:cxn>
                <a:cxn ang="0">
                  <a:pos x="connsiteX11596" y="connsiteY11596"/>
                </a:cxn>
                <a:cxn ang="0">
                  <a:pos x="connsiteX11597" y="connsiteY11597"/>
                </a:cxn>
                <a:cxn ang="0">
                  <a:pos x="connsiteX11598" y="connsiteY11598"/>
                </a:cxn>
                <a:cxn ang="0">
                  <a:pos x="connsiteX11599" y="connsiteY11599"/>
                </a:cxn>
                <a:cxn ang="0">
                  <a:pos x="connsiteX11600" y="connsiteY11600"/>
                </a:cxn>
                <a:cxn ang="0">
                  <a:pos x="connsiteX11601" y="connsiteY11601"/>
                </a:cxn>
                <a:cxn ang="0">
                  <a:pos x="connsiteX11602" y="connsiteY11602"/>
                </a:cxn>
                <a:cxn ang="0">
                  <a:pos x="connsiteX11603" y="connsiteY11603"/>
                </a:cxn>
                <a:cxn ang="0">
                  <a:pos x="connsiteX11604" y="connsiteY11604"/>
                </a:cxn>
                <a:cxn ang="0">
                  <a:pos x="connsiteX11605" y="connsiteY11605"/>
                </a:cxn>
                <a:cxn ang="0">
                  <a:pos x="connsiteX11606" y="connsiteY11606"/>
                </a:cxn>
                <a:cxn ang="0">
                  <a:pos x="connsiteX11607" y="connsiteY11607"/>
                </a:cxn>
                <a:cxn ang="0">
                  <a:pos x="connsiteX11608" y="connsiteY11608"/>
                </a:cxn>
                <a:cxn ang="0">
                  <a:pos x="connsiteX11609" y="connsiteY11609"/>
                </a:cxn>
                <a:cxn ang="0">
                  <a:pos x="connsiteX11610" y="connsiteY11610"/>
                </a:cxn>
                <a:cxn ang="0">
                  <a:pos x="connsiteX11611" y="connsiteY11611"/>
                </a:cxn>
                <a:cxn ang="0">
                  <a:pos x="connsiteX11612" y="connsiteY11612"/>
                </a:cxn>
                <a:cxn ang="0">
                  <a:pos x="connsiteX11613" y="connsiteY11613"/>
                </a:cxn>
                <a:cxn ang="0">
                  <a:pos x="connsiteX11614" y="connsiteY11614"/>
                </a:cxn>
                <a:cxn ang="0">
                  <a:pos x="connsiteX11615" y="connsiteY11615"/>
                </a:cxn>
                <a:cxn ang="0">
                  <a:pos x="connsiteX11616" y="connsiteY11616"/>
                </a:cxn>
                <a:cxn ang="0">
                  <a:pos x="connsiteX11617" y="connsiteY11617"/>
                </a:cxn>
                <a:cxn ang="0">
                  <a:pos x="connsiteX11618" y="connsiteY11618"/>
                </a:cxn>
                <a:cxn ang="0">
                  <a:pos x="connsiteX11619" y="connsiteY11619"/>
                </a:cxn>
                <a:cxn ang="0">
                  <a:pos x="connsiteX11620" y="connsiteY11620"/>
                </a:cxn>
                <a:cxn ang="0">
                  <a:pos x="connsiteX11621" y="connsiteY11621"/>
                </a:cxn>
                <a:cxn ang="0">
                  <a:pos x="connsiteX11622" y="connsiteY11622"/>
                </a:cxn>
                <a:cxn ang="0">
                  <a:pos x="connsiteX11623" y="connsiteY11623"/>
                </a:cxn>
                <a:cxn ang="0">
                  <a:pos x="connsiteX11624" y="connsiteY11624"/>
                </a:cxn>
                <a:cxn ang="0">
                  <a:pos x="connsiteX11625" y="connsiteY11625"/>
                </a:cxn>
                <a:cxn ang="0">
                  <a:pos x="connsiteX11626" y="connsiteY11626"/>
                </a:cxn>
                <a:cxn ang="0">
                  <a:pos x="connsiteX11627" y="connsiteY11627"/>
                </a:cxn>
                <a:cxn ang="0">
                  <a:pos x="connsiteX11628" y="connsiteY11628"/>
                </a:cxn>
                <a:cxn ang="0">
                  <a:pos x="connsiteX11629" y="connsiteY11629"/>
                </a:cxn>
                <a:cxn ang="0">
                  <a:pos x="connsiteX11630" y="connsiteY11630"/>
                </a:cxn>
                <a:cxn ang="0">
                  <a:pos x="connsiteX11631" y="connsiteY11631"/>
                </a:cxn>
                <a:cxn ang="0">
                  <a:pos x="connsiteX11632" y="connsiteY11632"/>
                </a:cxn>
                <a:cxn ang="0">
                  <a:pos x="connsiteX11633" y="connsiteY11633"/>
                </a:cxn>
                <a:cxn ang="0">
                  <a:pos x="connsiteX11634" y="connsiteY11634"/>
                </a:cxn>
                <a:cxn ang="0">
                  <a:pos x="connsiteX11635" y="connsiteY11635"/>
                </a:cxn>
                <a:cxn ang="0">
                  <a:pos x="connsiteX11636" y="connsiteY11636"/>
                </a:cxn>
                <a:cxn ang="0">
                  <a:pos x="connsiteX11637" y="connsiteY11637"/>
                </a:cxn>
                <a:cxn ang="0">
                  <a:pos x="connsiteX11638" y="connsiteY11638"/>
                </a:cxn>
                <a:cxn ang="0">
                  <a:pos x="connsiteX11639" y="connsiteY11639"/>
                </a:cxn>
                <a:cxn ang="0">
                  <a:pos x="connsiteX11640" y="connsiteY11640"/>
                </a:cxn>
                <a:cxn ang="0">
                  <a:pos x="connsiteX11641" y="connsiteY11641"/>
                </a:cxn>
                <a:cxn ang="0">
                  <a:pos x="connsiteX11642" y="connsiteY11642"/>
                </a:cxn>
                <a:cxn ang="0">
                  <a:pos x="connsiteX11643" y="connsiteY11643"/>
                </a:cxn>
                <a:cxn ang="0">
                  <a:pos x="connsiteX11644" y="connsiteY11644"/>
                </a:cxn>
                <a:cxn ang="0">
                  <a:pos x="connsiteX11645" y="connsiteY11645"/>
                </a:cxn>
                <a:cxn ang="0">
                  <a:pos x="connsiteX11646" y="connsiteY11646"/>
                </a:cxn>
                <a:cxn ang="0">
                  <a:pos x="connsiteX11647" y="connsiteY11647"/>
                </a:cxn>
                <a:cxn ang="0">
                  <a:pos x="connsiteX11648" y="connsiteY11648"/>
                </a:cxn>
                <a:cxn ang="0">
                  <a:pos x="connsiteX11649" y="connsiteY11649"/>
                </a:cxn>
                <a:cxn ang="0">
                  <a:pos x="connsiteX11650" y="connsiteY11650"/>
                </a:cxn>
                <a:cxn ang="0">
                  <a:pos x="connsiteX11651" y="connsiteY11651"/>
                </a:cxn>
                <a:cxn ang="0">
                  <a:pos x="connsiteX11652" y="connsiteY11652"/>
                </a:cxn>
                <a:cxn ang="0">
                  <a:pos x="connsiteX11653" y="connsiteY11653"/>
                </a:cxn>
                <a:cxn ang="0">
                  <a:pos x="connsiteX11654" y="connsiteY11654"/>
                </a:cxn>
                <a:cxn ang="0">
                  <a:pos x="connsiteX11655" y="connsiteY11655"/>
                </a:cxn>
                <a:cxn ang="0">
                  <a:pos x="connsiteX11656" y="connsiteY11656"/>
                </a:cxn>
                <a:cxn ang="0">
                  <a:pos x="connsiteX11657" y="connsiteY11657"/>
                </a:cxn>
                <a:cxn ang="0">
                  <a:pos x="connsiteX11658" y="connsiteY11658"/>
                </a:cxn>
                <a:cxn ang="0">
                  <a:pos x="connsiteX11659" y="connsiteY11659"/>
                </a:cxn>
                <a:cxn ang="0">
                  <a:pos x="connsiteX11660" y="connsiteY11660"/>
                </a:cxn>
                <a:cxn ang="0">
                  <a:pos x="connsiteX11661" y="connsiteY11661"/>
                </a:cxn>
                <a:cxn ang="0">
                  <a:pos x="connsiteX11662" y="connsiteY11662"/>
                </a:cxn>
                <a:cxn ang="0">
                  <a:pos x="connsiteX11663" y="connsiteY11663"/>
                </a:cxn>
                <a:cxn ang="0">
                  <a:pos x="connsiteX11664" y="connsiteY11664"/>
                </a:cxn>
                <a:cxn ang="0">
                  <a:pos x="connsiteX11665" y="connsiteY11665"/>
                </a:cxn>
                <a:cxn ang="0">
                  <a:pos x="connsiteX11666" y="connsiteY11666"/>
                </a:cxn>
                <a:cxn ang="0">
                  <a:pos x="connsiteX11667" y="connsiteY11667"/>
                </a:cxn>
                <a:cxn ang="0">
                  <a:pos x="connsiteX11668" y="connsiteY11668"/>
                </a:cxn>
                <a:cxn ang="0">
                  <a:pos x="connsiteX11669" y="connsiteY11669"/>
                </a:cxn>
                <a:cxn ang="0">
                  <a:pos x="connsiteX11670" y="connsiteY11670"/>
                </a:cxn>
                <a:cxn ang="0">
                  <a:pos x="connsiteX11671" y="connsiteY11671"/>
                </a:cxn>
                <a:cxn ang="0">
                  <a:pos x="connsiteX11672" y="connsiteY11672"/>
                </a:cxn>
                <a:cxn ang="0">
                  <a:pos x="connsiteX11673" y="connsiteY11673"/>
                </a:cxn>
                <a:cxn ang="0">
                  <a:pos x="connsiteX11674" y="connsiteY11674"/>
                </a:cxn>
                <a:cxn ang="0">
                  <a:pos x="connsiteX11675" y="connsiteY11675"/>
                </a:cxn>
                <a:cxn ang="0">
                  <a:pos x="connsiteX11676" y="connsiteY11676"/>
                </a:cxn>
                <a:cxn ang="0">
                  <a:pos x="connsiteX11677" y="connsiteY11677"/>
                </a:cxn>
                <a:cxn ang="0">
                  <a:pos x="connsiteX11678" y="connsiteY11678"/>
                </a:cxn>
                <a:cxn ang="0">
                  <a:pos x="connsiteX11679" y="connsiteY11679"/>
                </a:cxn>
                <a:cxn ang="0">
                  <a:pos x="connsiteX11680" y="connsiteY11680"/>
                </a:cxn>
                <a:cxn ang="0">
                  <a:pos x="connsiteX11681" y="connsiteY11681"/>
                </a:cxn>
                <a:cxn ang="0">
                  <a:pos x="connsiteX11682" y="connsiteY11682"/>
                </a:cxn>
                <a:cxn ang="0">
                  <a:pos x="connsiteX11683" y="connsiteY11683"/>
                </a:cxn>
                <a:cxn ang="0">
                  <a:pos x="connsiteX11684" y="connsiteY11684"/>
                </a:cxn>
                <a:cxn ang="0">
                  <a:pos x="connsiteX11685" y="connsiteY11685"/>
                </a:cxn>
                <a:cxn ang="0">
                  <a:pos x="connsiteX11686" y="connsiteY11686"/>
                </a:cxn>
                <a:cxn ang="0">
                  <a:pos x="connsiteX11687" y="connsiteY11687"/>
                </a:cxn>
                <a:cxn ang="0">
                  <a:pos x="connsiteX11688" y="connsiteY11688"/>
                </a:cxn>
                <a:cxn ang="0">
                  <a:pos x="connsiteX11689" y="connsiteY11689"/>
                </a:cxn>
                <a:cxn ang="0">
                  <a:pos x="connsiteX11690" y="connsiteY11690"/>
                </a:cxn>
                <a:cxn ang="0">
                  <a:pos x="connsiteX11691" y="connsiteY11691"/>
                </a:cxn>
                <a:cxn ang="0">
                  <a:pos x="connsiteX11692" y="connsiteY11692"/>
                </a:cxn>
                <a:cxn ang="0">
                  <a:pos x="connsiteX11693" y="connsiteY11693"/>
                </a:cxn>
                <a:cxn ang="0">
                  <a:pos x="connsiteX11694" y="connsiteY11694"/>
                </a:cxn>
                <a:cxn ang="0">
                  <a:pos x="connsiteX11695" y="connsiteY11695"/>
                </a:cxn>
                <a:cxn ang="0">
                  <a:pos x="connsiteX11696" y="connsiteY11696"/>
                </a:cxn>
                <a:cxn ang="0">
                  <a:pos x="connsiteX11697" y="connsiteY11697"/>
                </a:cxn>
                <a:cxn ang="0">
                  <a:pos x="connsiteX11698" y="connsiteY11698"/>
                </a:cxn>
                <a:cxn ang="0">
                  <a:pos x="connsiteX11699" y="connsiteY11699"/>
                </a:cxn>
                <a:cxn ang="0">
                  <a:pos x="connsiteX11700" y="connsiteY11700"/>
                </a:cxn>
                <a:cxn ang="0">
                  <a:pos x="connsiteX11701" y="connsiteY11701"/>
                </a:cxn>
                <a:cxn ang="0">
                  <a:pos x="connsiteX11702" y="connsiteY11702"/>
                </a:cxn>
                <a:cxn ang="0">
                  <a:pos x="connsiteX11703" y="connsiteY11703"/>
                </a:cxn>
                <a:cxn ang="0">
                  <a:pos x="connsiteX11704" y="connsiteY11704"/>
                </a:cxn>
                <a:cxn ang="0">
                  <a:pos x="connsiteX11705" y="connsiteY11705"/>
                </a:cxn>
                <a:cxn ang="0">
                  <a:pos x="connsiteX11706" y="connsiteY11706"/>
                </a:cxn>
                <a:cxn ang="0">
                  <a:pos x="connsiteX11707" y="connsiteY11707"/>
                </a:cxn>
                <a:cxn ang="0">
                  <a:pos x="connsiteX11708" y="connsiteY11708"/>
                </a:cxn>
                <a:cxn ang="0">
                  <a:pos x="connsiteX11709" y="connsiteY11709"/>
                </a:cxn>
                <a:cxn ang="0">
                  <a:pos x="connsiteX11710" y="connsiteY11710"/>
                </a:cxn>
                <a:cxn ang="0">
                  <a:pos x="connsiteX11711" y="connsiteY11711"/>
                </a:cxn>
                <a:cxn ang="0">
                  <a:pos x="connsiteX11712" y="connsiteY11712"/>
                </a:cxn>
                <a:cxn ang="0">
                  <a:pos x="connsiteX11713" y="connsiteY11713"/>
                </a:cxn>
                <a:cxn ang="0">
                  <a:pos x="connsiteX11714" y="connsiteY11714"/>
                </a:cxn>
                <a:cxn ang="0">
                  <a:pos x="connsiteX11715" y="connsiteY11715"/>
                </a:cxn>
                <a:cxn ang="0">
                  <a:pos x="connsiteX11716" y="connsiteY11716"/>
                </a:cxn>
                <a:cxn ang="0">
                  <a:pos x="connsiteX11717" y="connsiteY11717"/>
                </a:cxn>
                <a:cxn ang="0">
                  <a:pos x="connsiteX11718" y="connsiteY11718"/>
                </a:cxn>
                <a:cxn ang="0">
                  <a:pos x="connsiteX11719" y="connsiteY11719"/>
                </a:cxn>
                <a:cxn ang="0">
                  <a:pos x="connsiteX11720" y="connsiteY11720"/>
                </a:cxn>
                <a:cxn ang="0">
                  <a:pos x="connsiteX11721" y="connsiteY11721"/>
                </a:cxn>
                <a:cxn ang="0">
                  <a:pos x="connsiteX11722" y="connsiteY11722"/>
                </a:cxn>
                <a:cxn ang="0">
                  <a:pos x="connsiteX11723" y="connsiteY11723"/>
                </a:cxn>
                <a:cxn ang="0">
                  <a:pos x="connsiteX11724" y="connsiteY11724"/>
                </a:cxn>
                <a:cxn ang="0">
                  <a:pos x="connsiteX11725" y="connsiteY11725"/>
                </a:cxn>
                <a:cxn ang="0">
                  <a:pos x="connsiteX11726" y="connsiteY11726"/>
                </a:cxn>
                <a:cxn ang="0">
                  <a:pos x="connsiteX11727" y="connsiteY11727"/>
                </a:cxn>
                <a:cxn ang="0">
                  <a:pos x="connsiteX11728" y="connsiteY11728"/>
                </a:cxn>
                <a:cxn ang="0">
                  <a:pos x="connsiteX11729" y="connsiteY11729"/>
                </a:cxn>
                <a:cxn ang="0">
                  <a:pos x="connsiteX11730" y="connsiteY11730"/>
                </a:cxn>
                <a:cxn ang="0">
                  <a:pos x="connsiteX11731" y="connsiteY11731"/>
                </a:cxn>
                <a:cxn ang="0">
                  <a:pos x="connsiteX11732" y="connsiteY11732"/>
                </a:cxn>
                <a:cxn ang="0">
                  <a:pos x="connsiteX11733" y="connsiteY11733"/>
                </a:cxn>
                <a:cxn ang="0">
                  <a:pos x="connsiteX11734" y="connsiteY11734"/>
                </a:cxn>
                <a:cxn ang="0">
                  <a:pos x="connsiteX11735" y="connsiteY11735"/>
                </a:cxn>
                <a:cxn ang="0">
                  <a:pos x="connsiteX11736" y="connsiteY11736"/>
                </a:cxn>
                <a:cxn ang="0">
                  <a:pos x="connsiteX11737" y="connsiteY11737"/>
                </a:cxn>
                <a:cxn ang="0">
                  <a:pos x="connsiteX11738" y="connsiteY11738"/>
                </a:cxn>
                <a:cxn ang="0">
                  <a:pos x="connsiteX11739" y="connsiteY11739"/>
                </a:cxn>
                <a:cxn ang="0">
                  <a:pos x="connsiteX11740" y="connsiteY11740"/>
                </a:cxn>
                <a:cxn ang="0">
                  <a:pos x="connsiteX11741" y="connsiteY11741"/>
                </a:cxn>
                <a:cxn ang="0">
                  <a:pos x="connsiteX11742" y="connsiteY11742"/>
                </a:cxn>
                <a:cxn ang="0">
                  <a:pos x="connsiteX11743" y="connsiteY11743"/>
                </a:cxn>
                <a:cxn ang="0">
                  <a:pos x="connsiteX11744" y="connsiteY11744"/>
                </a:cxn>
                <a:cxn ang="0">
                  <a:pos x="connsiteX11745" y="connsiteY11745"/>
                </a:cxn>
                <a:cxn ang="0">
                  <a:pos x="connsiteX11746" y="connsiteY11746"/>
                </a:cxn>
                <a:cxn ang="0">
                  <a:pos x="connsiteX11747" y="connsiteY11747"/>
                </a:cxn>
                <a:cxn ang="0">
                  <a:pos x="connsiteX11748" y="connsiteY11748"/>
                </a:cxn>
                <a:cxn ang="0">
                  <a:pos x="connsiteX11749" y="connsiteY11749"/>
                </a:cxn>
                <a:cxn ang="0">
                  <a:pos x="connsiteX11750" y="connsiteY11750"/>
                </a:cxn>
                <a:cxn ang="0">
                  <a:pos x="connsiteX11751" y="connsiteY11751"/>
                </a:cxn>
                <a:cxn ang="0">
                  <a:pos x="connsiteX11752" y="connsiteY11752"/>
                </a:cxn>
                <a:cxn ang="0">
                  <a:pos x="connsiteX11753" y="connsiteY11753"/>
                </a:cxn>
                <a:cxn ang="0">
                  <a:pos x="connsiteX11754" y="connsiteY11754"/>
                </a:cxn>
                <a:cxn ang="0">
                  <a:pos x="connsiteX11755" y="connsiteY11755"/>
                </a:cxn>
                <a:cxn ang="0">
                  <a:pos x="connsiteX11756" y="connsiteY11756"/>
                </a:cxn>
                <a:cxn ang="0">
                  <a:pos x="connsiteX11757" y="connsiteY11757"/>
                </a:cxn>
                <a:cxn ang="0">
                  <a:pos x="connsiteX11758" y="connsiteY11758"/>
                </a:cxn>
                <a:cxn ang="0">
                  <a:pos x="connsiteX11759" y="connsiteY11759"/>
                </a:cxn>
                <a:cxn ang="0">
                  <a:pos x="connsiteX11760" y="connsiteY11760"/>
                </a:cxn>
                <a:cxn ang="0">
                  <a:pos x="connsiteX11761" y="connsiteY11761"/>
                </a:cxn>
                <a:cxn ang="0">
                  <a:pos x="connsiteX11762" y="connsiteY11762"/>
                </a:cxn>
                <a:cxn ang="0">
                  <a:pos x="connsiteX11763" y="connsiteY11763"/>
                </a:cxn>
                <a:cxn ang="0">
                  <a:pos x="connsiteX11764" y="connsiteY11764"/>
                </a:cxn>
                <a:cxn ang="0">
                  <a:pos x="connsiteX11765" y="connsiteY11765"/>
                </a:cxn>
                <a:cxn ang="0">
                  <a:pos x="connsiteX11766" y="connsiteY11766"/>
                </a:cxn>
                <a:cxn ang="0">
                  <a:pos x="connsiteX11767" y="connsiteY11767"/>
                </a:cxn>
                <a:cxn ang="0">
                  <a:pos x="connsiteX11768" y="connsiteY11768"/>
                </a:cxn>
                <a:cxn ang="0">
                  <a:pos x="connsiteX11769" y="connsiteY11769"/>
                </a:cxn>
                <a:cxn ang="0">
                  <a:pos x="connsiteX11770" y="connsiteY11770"/>
                </a:cxn>
                <a:cxn ang="0">
                  <a:pos x="connsiteX11771" y="connsiteY11771"/>
                </a:cxn>
                <a:cxn ang="0">
                  <a:pos x="connsiteX11772" y="connsiteY11772"/>
                </a:cxn>
                <a:cxn ang="0">
                  <a:pos x="connsiteX11773" y="connsiteY11773"/>
                </a:cxn>
                <a:cxn ang="0">
                  <a:pos x="connsiteX11774" y="connsiteY11774"/>
                </a:cxn>
                <a:cxn ang="0">
                  <a:pos x="connsiteX11775" y="connsiteY11775"/>
                </a:cxn>
                <a:cxn ang="0">
                  <a:pos x="connsiteX11776" y="connsiteY11776"/>
                </a:cxn>
                <a:cxn ang="0">
                  <a:pos x="connsiteX11777" y="connsiteY11777"/>
                </a:cxn>
                <a:cxn ang="0">
                  <a:pos x="connsiteX11778" y="connsiteY11778"/>
                </a:cxn>
                <a:cxn ang="0">
                  <a:pos x="connsiteX11779" y="connsiteY11779"/>
                </a:cxn>
                <a:cxn ang="0">
                  <a:pos x="connsiteX11780" y="connsiteY11780"/>
                </a:cxn>
                <a:cxn ang="0">
                  <a:pos x="connsiteX11781" y="connsiteY11781"/>
                </a:cxn>
                <a:cxn ang="0">
                  <a:pos x="connsiteX11782" y="connsiteY11782"/>
                </a:cxn>
                <a:cxn ang="0">
                  <a:pos x="connsiteX11783" y="connsiteY11783"/>
                </a:cxn>
                <a:cxn ang="0">
                  <a:pos x="connsiteX11784" y="connsiteY11784"/>
                </a:cxn>
                <a:cxn ang="0">
                  <a:pos x="connsiteX11785" y="connsiteY11785"/>
                </a:cxn>
                <a:cxn ang="0">
                  <a:pos x="connsiteX11786" y="connsiteY11786"/>
                </a:cxn>
                <a:cxn ang="0">
                  <a:pos x="connsiteX11787" y="connsiteY11787"/>
                </a:cxn>
                <a:cxn ang="0">
                  <a:pos x="connsiteX11788" y="connsiteY11788"/>
                </a:cxn>
                <a:cxn ang="0">
                  <a:pos x="connsiteX11789" y="connsiteY11789"/>
                </a:cxn>
                <a:cxn ang="0">
                  <a:pos x="connsiteX11790" y="connsiteY11790"/>
                </a:cxn>
                <a:cxn ang="0">
                  <a:pos x="connsiteX11791" y="connsiteY11791"/>
                </a:cxn>
                <a:cxn ang="0">
                  <a:pos x="connsiteX11792" y="connsiteY11792"/>
                </a:cxn>
                <a:cxn ang="0">
                  <a:pos x="connsiteX11793" y="connsiteY11793"/>
                </a:cxn>
                <a:cxn ang="0">
                  <a:pos x="connsiteX11794" y="connsiteY11794"/>
                </a:cxn>
                <a:cxn ang="0">
                  <a:pos x="connsiteX11795" y="connsiteY11795"/>
                </a:cxn>
                <a:cxn ang="0">
                  <a:pos x="connsiteX11796" y="connsiteY11796"/>
                </a:cxn>
                <a:cxn ang="0">
                  <a:pos x="connsiteX11797" y="connsiteY11797"/>
                </a:cxn>
                <a:cxn ang="0">
                  <a:pos x="connsiteX11798" y="connsiteY11798"/>
                </a:cxn>
                <a:cxn ang="0">
                  <a:pos x="connsiteX11799" y="connsiteY11799"/>
                </a:cxn>
                <a:cxn ang="0">
                  <a:pos x="connsiteX11800" y="connsiteY11800"/>
                </a:cxn>
                <a:cxn ang="0">
                  <a:pos x="connsiteX11801" y="connsiteY11801"/>
                </a:cxn>
                <a:cxn ang="0">
                  <a:pos x="connsiteX11802" y="connsiteY11802"/>
                </a:cxn>
                <a:cxn ang="0">
                  <a:pos x="connsiteX11803" y="connsiteY11803"/>
                </a:cxn>
                <a:cxn ang="0">
                  <a:pos x="connsiteX11804" y="connsiteY11804"/>
                </a:cxn>
                <a:cxn ang="0">
                  <a:pos x="connsiteX11805" y="connsiteY11805"/>
                </a:cxn>
                <a:cxn ang="0">
                  <a:pos x="connsiteX11806" y="connsiteY11806"/>
                </a:cxn>
                <a:cxn ang="0">
                  <a:pos x="connsiteX11807" y="connsiteY11807"/>
                </a:cxn>
                <a:cxn ang="0">
                  <a:pos x="connsiteX11808" y="connsiteY11808"/>
                </a:cxn>
                <a:cxn ang="0">
                  <a:pos x="connsiteX11809" y="connsiteY11809"/>
                </a:cxn>
                <a:cxn ang="0">
                  <a:pos x="connsiteX11810" y="connsiteY11810"/>
                </a:cxn>
                <a:cxn ang="0">
                  <a:pos x="connsiteX11811" y="connsiteY11811"/>
                </a:cxn>
                <a:cxn ang="0">
                  <a:pos x="connsiteX11812" y="connsiteY11812"/>
                </a:cxn>
                <a:cxn ang="0">
                  <a:pos x="connsiteX11813" y="connsiteY11813"/>
                </a:cxn>
                <a:cxn ang="0">
                  <a:pos x="connsiteX11814" y="connsiteY11814"/>
                </a:cxn>
                <a:cxn ang="0">
                  <a:pos x="connsiteX11815" y="connsiteY11815"/>
                </a:cxn>
                <a:cxn ang="0">
                  <a:pos x="connsiteX11816" y="connsiteY11816"/>
                </a:cxn>
                <a:cxn ang="0">
                  <a:pos x="connsiteX11817" y="connsiteY11817"/>
                </a:cxn>
                <a:cxn ang="0">
                  <a:pos x="connsiteX11818" y="connsiteY11818"/>
                </a:cxn>
                <a:cxn ang="0">
                  <a:pos x="connsiteX11819" y="connsiteY11819"/>
                </a:cxn>
                <a:cxn ang="0">
                  <a:pos x="connsiteX11820" y="connsiteY11820"/>
                </a:cxn>
                <a:cxn ang="0">
                  <a:pos x="connsiteX11821" y="connsiteY11821"/>
                </a:cxn>
                <a:cxn ang="0">
                  <a:pos x="connsiteX11822" y="connsiteY11822"/>
                </a:cxn>
                <a:cxn ang="0">
                  <a:pos x="connsiteX11823" y="connsiteY11823"/>
                </a:cxn>
                <a:cxn ang="0">
                  <a:pos x="connsiteX11824" y="connsiteY11824"/>
                </a:cxn>
                <a:cxn ang="0">
                  <a:pos x="connsiteX11825" y="connsiteY11825"/>
                </a:cxn>
                <a:cxn ang="0">
                  <a:pos x="connsiteX11826" y="connsiteY11826"/>
                </a:cxn>
                <a:cxn ang="0">
                  <a:pos x="connsiteX11827" y="connsiteY11827"/>
                </a:cxn>
                <a:cxn ang="0">
                  <a:pos x="connsiteX11828" y="connsiteY11828"/>
                </a:cxn>
                <a:cxn ang="0">
                  <a:pos x="connsiteX11829" y="connsiteY11829"/>
                </a:cxn>
                <a:cxn ang="0">
                  <a:pos x="connsiteX11830" y="connsiteY11830"/>
                </a:cxn>
                <a:cxn ang="0">
                  <a:pos x="connsiteX11831" y="connsiteY11831"/>
                </a:cxn>
                <a:cxn ang="0">
                  <a:pos x="connsiteX11832" y="connsiteY11832"/>
                </a:cxn>
                <a:cxn ang="0">
                  <a:pos x="connsiteX11833" y="connsiteY11833"/>
                </a:cxn>
                <a:cxn ang="0">
                  <a:pos x="connsiteX11834" y="connsiteY11834"/>
                </a:cxn>
                <a:cxn ang="0">
                  <a:pos x="connsiteX11835" y="connsiteY11835"/>
                </a:cxn>
                <a:cxn ang="0">
                  <a:pos x="connsiteX11836" y="connsiteY11836"/>
                </a:cxn>
                <a:cxn ang="0">
                  <a:pos x="connsiteX11837" y="connsiteY11837"/>
                </a:cxn>
                <a:cxn ang="0">
                  <a:pos x="connsiteX11838" y="connsiteY11838"/>
                </a:cxn>
                <a:cxn ang="0">
                  <a:pos x="connsiteX11839" y="connsiteY11839"/>
                </a:cxn>
                <a:cxn ang="0">
                  <a:pos x="connsiteX11840" y="connsiteY11840"/>
                </a:cxn>
                <a:cxn ang="0">
                  <a:pos x="connsiteX11841" y="connsiteY11841"/>
                </a:cxn>
                <a:cxn ang="0">
                  <a:pos x="connsiteX11842" y="connsiteY11842"/>
                </a:cxn>
                <a:cxn ang="0">
                  <a:pos x="connsiteX11843" y="connsiteY11843"/>
                </a:cxn>
                <a:cxn ang="0">
                  <a:pos x="connsiteX11844" y="connsiteY11844"/>
                </a:cxn>
                <a:cxn ang="0">
                  <a:pos x="connsiteX11845" y="connsiteY11845"/>
                </a:cxn>
                <a:cxn ang="0">
                  <a:pos x="connsiteX11846" y="connsiteY11846"/>
                </a:cxn>
                <a:cxn ang="0">
                  <a:pos x="connsiteX11847" y="connsiteY11847"/>
                </a:cxn>
                <a:cxn ang="0">
                  <a:pos x="connsiteX11848" y="connsiteY11848"/>
                </a:cxn>
                <a:cxn ang="0">
                  <a:pos x="connsiteX11849" y="connsiteY11849"/>
                </a:cxn>
                <a:cxn ang="0">
                  <a:pos x="connsiteX11850" y="connsiteY11850"/>
                </a:cxn>
                <a:cxn ang="0">
                  <a:pos x="connsiteX11851" y="connsiteY11851"/>
                </a:cxn>
                <a:cxn ang="0">
                  <a:pos x="connsiteX11852" y="connsiteY11852"/>
                </a:cxn>
                <a:cxn ang="0">
                  <a:pos x="connsiteX11853" y="connsiteY11853"/>
                </a:cxn>
                <a:cxn ang="0">
                  <a:pos x="connsiteX11854" y="connsiteY11854"/>
                </a:cxn>
                <a:cxn ang="0">
                  <a:pos x="connsiteX11855" y="connsiteY11855"/>
                </a:cxn>
                <a:cxn ang="0">
                  <a:pos x="connsiteX11856" y="connsiteY11856"/>
                </a:cxn>
                <a:cxn ang="0">
                  <a:pos x="connsiteX11857" y="connsiteY11857"/>
                </a:cxn>
                <a:cxn ang="0">
                  <a:pos x="connsiteX11858" y="connsiteY11858"/>
                </a:cxn>
                <a:cxn ang="0">
                  <a:pos x="connsiteX11859" y="connsiteY11859"/>
                </a:cxn>
                <a:cxn ang="0">
                  <a:pos x="connsiteX11860" y="connsiteY11860"/>
                </a:cxn>
                <a:cxn ang="0">
                  <a:pos x="connsiteX11861" y="connsiteY11861"/>
                </a:cxn>
                <a:cxn ang="0">
                  <a:pos x="connsiteX11862" y="connsiteY11862"/>
                </a:cxn>
                <a:cxn ang="0">
                  <a:pos x="connsiteX11863" y="connsiteY11863"/>
                </a:cxn>
                <a:cxn ang="0">
                  <a:pos x="connsiteX11864" y="connsiteY11864"/>
                </a:cxn>
                <a:cxn ang="0">
                  <a:pos x="connsiteX11865" y="connsiteY11865"/>
                </a:cxn>
                <a:cxn ang="0">
                  <a:pos x="connsiteX11866" y="connsiteY11866"/>
                </a:cxn>
                <a:cxn ang="0">
                  <a:pos x="connsiteX11867" y="connsiteY11867"/>
                </a:cxn>
                <a:cxn ang="0">
                  <a:pos x="connsiteX11868" y="connsiteY11868"/>
                </a:cxn>
                <a:cxn ang="0">
                  <a:pos x="connsiteX11869" y="connsiteY11869"/>
                </a:cxn>
                <a:cxn ang="0">
                  <a:pos x="connsiteX11870" y="connsiteY11870"/>
                </a:cxn>
                <a:cxn ang="0">
                  <a:pos x="connsiteX11871" y="connsiteY11871"/>
                </a:cxn>
                <a:cxn ang="0">
                  <a:pos x="connsiteX11872" y="connsiteY11872"/>
                </a:cxn>
                <a:cxn ang="0">
                  <a:pos x="connsiteX11873" y="connsiteY11873"/>
                </a:cxn>
                <a:cxn ang="0">
                  <a:pos x="connsiteX11874" y="connsiteY11874"/>
                </a:cxn>
                <a:cxn ang="0">
                  <a:pos x="connsiteX11875" y="connsiteY11875"/>
                </a:cxn>
                <a:cxn ang="0">
                  <a:pos x="connsiteX11876" y="connsiteY11876"/>
                </a:cxn>
                <a:cxn ang="0">
                  <a:pos x="connsiteX11877" y="connsiteY11877"/>
                </a:cxn>
                <a:cxn ang="0">
                  <a:pos x="connsiteX11878" y="connsiteY11878"/>
                </a:cxn>
                <a:cxn ang="0">
                  <a:pos x="connsiteX11879" y="connsiteY11879"/>
                </a:cxn>
                <a:cxn ang="0">
                  <a:pos x="connsiteX11880" y="connsiteY11880"/>
                </a:cxn>
                <a:cxn ang="0">
                  <a:pos x="connsiteX11881" y="connsiteY11881"/>
                </a:cxn>
                <a:cxn ang="0">
                  <a:pos x="connsiteX11882" y="connsiteY11882"/>
                </a:cxn>
                <a:cxn ang="0">
                  <a:pos x="connsiteX11883" y="connsiteY11883"/>
                </a:cxn>
                <a:cxn ang="0">
                  <a:pos x="connsiteX11884" y="connsiteY11884"/>
                </a:cxn>
                <a:cxn ang="0">
                  <a:pos x="connsiteX11885" y="connsiteY11885"/>
                </a:cxn>
                <a:cxn ang="0">
                  <a:pos x="connsiteX11886" y="connsiteY11886"/>
                </a:cxn>
                <a:cxn ang="0">
                  <a:pos x="connsiteX11887" y="connsiteY11887"/>
                </a:cxn>
                <a:cxn ang="0">
                  <a:pos x="connsiteX11888" y="connsiteY11888"/>
                </a:cxn>
                <a:cxn ang="0">
                  <a:pos x="connsiteX11889" y="connsiteY11889"/>
                </a:cxn>
                <a:cxn ang="0">
                  <a:pos x="connsiteX11890" y="connsiteY11890"/>
                </a:cxn>
                <a:cxn ang="0">
                  <a:pos x="connsiteX11891" y="connsiteY11891"/>
                </a:cxn>
                <a:cxn ang="0">
                  <a:pos x="connsiteX11892" y="connsiteY11892"/>
                </a:cxn>
                <a:cxn ang="0">
                  <a:pos x="connsiteX11893" y="connsiteY11893"/>
                </a:cxn>
                <a:cxn ang="0">
                  <a:pos x="connsiteX11894" y="connsiteY11894"/>
                </a:cxn>
                <a:cxn ang="0">
                  <a:pos x="connsiteX11895" y="connsiteY11895"/>
                </a:cxn>
                <a:cxn ang="0">
                  <a:pos x="connsiteX11896" y="connsiteY11896"/>
                </a:cxn>
                <a:cxn ang="0">
                  <a:pos x="connsiteX11897" y="connsiteY11897"/>
                </a:cxn>
                <a:cxn ang="0">
                  <a:pos x="connsiteX11898" y="connsiteY11898"/>
                </a:cxn>
                <a:cxn ang="0">
                  <a:pos x="connsiteX11899" y="connsiteY11899"/>
                </a:cxn>
                <a:cxn ang="0">
                  <a:pos x="connsiteX11900" y="connsiteY11900"/>
                </a:cxn>
                <a:cxn ang="0">
                  <a:pos x="connsiteX11901" y="connsiteY11901"/>
                </a:cxn>
                <a:cxn ang="0">
                  <a:pos x="connsiteX11902" y="connsiteY11902"/>
                </a:cxn>
                <a:cxn ang="0">
                  <a:pos x="connsiteX11903" y="connsiteY11903"/>
                </a:cxn>
                <a:cxn ang="0">
                  <a:pos x="connsiteX11904" y="connsiteY11904"/>
                </a:cxn>
                <a:cxn ang="0">
                  <a:pos x="connsiteX11905" y="connsiteY11905"/>
                </a:cxn>
                <a:cxn ang="0">
                  <a:pos x="connsiteX11906" y="connsiteY11906"/>
                </a:cxn>
                <a:cxn ang="0">
                  <a:pos x="connsiteX11907" y="connsiteY11907"/>
                </a:cxn>
                <a:cxn ang="0">
                  <a:pos x="connsiteX11908" y="connsiteY11908"/>
                </a:cxn>
                <a:cxn ang="0">
                  <a:pos x="connsiteX11909" y="connsiteY11909"/>
                </a:cxn>
                <a:cxn ang="0">
                  <a:pos x="connsiteX11910" y="connsiteY11910"/>
                </a:cxn>
                <a:cxn ang="0">
                  <a:pos x="connsiteX11911" y="connsiteY11911"/>
                </a:cxn>
                <a:cxn ang="0">
                  <a:pos x="connsiteX11912" y="connsiteY11912"/>
                </a:cxn>
                <a:cxn ang="0">
                  <a:pos x="connsiteX11913" y="connsiteY11913"/>
                </a:cxn>
                <a:cxn ang="0">
                  <a:pos x="connsiteX11914" y="connsiteY11914"/>
                </a:cxn>
                <a:cxn ang="0">
                  <a:pos x="connsiteX11915" y="connsiteY11915"/>
                </a:cxn>
                <a:cxn ang="0">
                  <a:pos x="connsiteX11916" y="connsiteY11916"/>
                </a:cxn>
                <a:cxn ang="0">
                  <a:pos x="connsiteX11917" y="connsiteY11917"/>
                </a:cxn>
                <a:cxn ang="0">
                  <a:pos x="connsiteX11918" y="connsiteY11918"/>
                </a:cxn>
                <a:cxn ang="0">
                  <a:pos x="connsiteX11919" y="connsiteY11919"/>
                </a:cxn>
                <a:cxn ang="0">
                  <a:pos x="connsiteX11920" y="connsiteY11920"/>
                </a:cxn>
                <a:cxn ang="0">
                  <a:pos x="connsiteX11921" y="connsiteY11921"/>
                </a:cxn>
                <a:cxn ang="0">
                  <a:pos x="connsiteX11922" y="connsiteY11922"/>
                </a:cxn>
                <a:cxn ang="0">
                  <a:pos x="connsiteX11923" y="connsiteY11923"/>
                </a:cxn>
                <a:cxn ang="0">
                  <a:pos x="connsiteX11924" y="connsiteY11924"/>
                </a:cxn>
                <a:cxn ang="0">
                  <a:pos x="connsiteX11925" y="connsiteY11925"/>
                </a:cxn>
                <a:cxn ang="0">
                  <a:pos x="connsiteX11926" y="connsiteY11926"/>
                </a:cxn>
                <a:cxn ang="0">
                  <a:pos x="connsiteX11927" y="connsiteY11927"/>
                </a:cxn>
                <a:cxn ang="0">
                  <a:pos x="connsiteX11928" y="connsiteY11928"/>
                </a:cxn>
                <a:cxn ang="0">
                  <a:pos x="connsiteX11929" y="connsiteY11929"/>
                </a:cxn>
                <a:cxn ang="0">
                  <a:pos x="connsiteX11930" y="connsiteY11930"/>
                </a:cxn>
                <a:cxn ang="0">
                  <a:pos x="connsiteX11931" y="connsiteY11931"/>
                </a:cxn>
                <a:cxn ang="0">
                  <a:pos x="connsiteX11932" y="connsiteY11932"/>
                </a:cxn>
                <a:cxn ang="0">
                  <a:pos x="connsiteX11933" y="connsiteY11933"/>
                </a:cxn>
                <a:cxn ang="0">
                  <a:pos x="connsiteX11934" y="connsiteY11934"/>
                </a:cxn>
                <a:cxn ang="0">
                  <a:pos x="connsiteX11935" y="connsiteY11935"/>
                </a:cxn>
                <a:cxn ang="0">
                  <a:pos x="connsiteX11936" y="connsiteY11936"/>
                </a:cxn>
                <a:cxn ang="0">
                  <a:pos x="connsiteX11937" y="connsiteY11937"/>
                </a:cxn>
                <a:cxn ang="0">
                  <a:pos x="connsiteX11938" y="connsiteY11938"/>
                </a:cxn>
                <a:cxn ang="0">
                  <a:pos x="connsiteX11939" y="connsiteY11939"/>
                </a:cxn>
                <a:cxn ang="0">
                  <a:pos x="connsiteX11940" y="connsiteY11940"/>
                </a:cxn>
                <a:cxn ang="0">
                  <a:pos x="connsiteX11941" y="connsiteY11941"/>
                </a:cxn>
                <a:cxn ang="0">
                  <a:pos x="connsiteX11942" y="connsiteY11942"/>
                </a:cxn>
                <a:cxn ang="0">
                  <a:pos x="connsiteX11943" y="connsiteY11943"/>
                </a:cxn>
                <a:cxn ang="0">
                  <a:pos x="connsiteX11944" y="connsiteY11944"/>
                </a:cxn>
                <a:cxn ang="0">
                  <a:pos x="connsiteX11945" y="connsiteY11945"/>
                </a:cxn>
                <a:cxn ang="0">
                  <a:pos x="connsiteX11946" y="connsiteY11946"/>
                </a:cxn>
                <a:cxn ang="0">
                  <a:pos x="connsiteX11947" y="connsiteY11947"/>
                </a:cxn>
                <a:cxn ang="0">
                  <a:pos x="connsiteX11948" y="connsiteY11948"/>
                </a:cxn>
                <a:cxn ang="0">
                  <a:pos x="connsiteX11949" y="connsiteY11949"/>
                </a:cxn>
                <a:cxn ang="0">
                  <a:pos x="connsiteX11950" y="connsiteY11950"/>
                </a:cxn>
                <a:cxn ang="0">
                  <a:pos x="connsiteX11951" y="connsiteY11951"/>
                </a:cxn>
                <a:cxn ang="0">
                  <a:pos x="connsiteX11952" y="connsiteY11952"/>
                </a:cxn>
                <a:cxn ang="0">
                  <a:pos x="connsiteX11953" y="connsiteY11953"/>
                </a:cxn>
                <a:cxn ang="0">
                  <a:pos x="connsiteX11954" y="connsiteY11954"/>
                </a:cxn>
                <a:cxn ang="0">
                  <a:pos x="connsiteX11955" y="connsiteY11955"/>
                </a:cxn>
                <a:cxn ang="0">
                  <a:pos x="connsiteX11956" y="connsiteY11956"/>
                </a:cxn>
                <a:cxn ang="0">
                  <a:pos x="connsiteX11957" y="connsiteY11957"/>
                </a:cxn>
                <a:cxn ang="0">
                  <a:pos x="connsiteX11958" y="connsiteY11958"/>
                </a:cxn>
                <a:cxn ang="0">
                  <a:pos x="connsiteX11959" y="connsiteY11959"/>
                </a:cxn>
                <a:cxn ang="0">
                  <a:pos x="connsiteX11960" y="connsiteY11960"/>
                </a:cxn>
                <a:cxn ang="0">
                  <a:pos x="connsiteX11961" y="connsiteY11961"/>
                </a:cxn>
                <a:cxn ang="0">
                  <a:pos x="connsiteX11962" y="connsiteY11962"/>
                </a:cxn>
                <a:cxn ang="0">
                  <a:pos x="connsiteX11963" y="connsiteY11963"/>
                </a:cxn>
                <a:cxn ang="0">
                  <a:pos x="connsiteX11964" y="connsiteY11964"/>
                </a:cxn>
                <a:cxn ang="0">
                  <a:pos x="connsiteX11965" y="connsiteY11965"/>
                </a:cxn>
                <a:cxn ang="0">
                  <a:pos x="connsiteX11966" y="connsiteY11966"/>
                </a:cxn>
                <a:cxn ang="0">
                  <a:pos x="connsiteX11967" y="connsiteY11967"/>
                </a:cxn>
                <a:cxn ang="0">
                  <a:pos x="connsiteX11968" y="connsiteY11968"/>
                </a:cxn>
                <a:cxn ang="0">
                  <a:pos x="connsiteX11969" y="connsiteY11969"/>
                </a:cxn>
                <a:cxn ang="0">
                  <a:pos x="connsiteX11970" y="connsiteY11970"/>
                </a:cxn>
                <a:cxn ang="0">
                  <a:pos x="connsiteX11971" y="connsiteY11971"/>
                </a:cxn>
                <a:cxn ang="0">
                  <a:pos x="connsiteX11972" y="connsiteY11972"/>
                </a:cxn>
                <a:cxn ang="0">
                  <a:pos x="connsiteX11973" y="connsiteY11973"/>
                </a:cxn>
                <a:cxn ang="0">
                  <a:pos x="connsiteX11974" y="connsiteY11974"/>
                </a:cxn>
                <a:cxn ang="0">
                  <a:pos x="connsiteX11975" y="connsiteY11975"/>
                </a:cxn>
                <a:cxn ang="0">
                  <a:pos x="connsiteX11976" y="connsiteY11976"/>
                </a:cxn>
                <a:cxn ang="0">
                  <a:pos x="connsiteX11977" y="connsiteY11977"/>
                </a:cxn>
                <a:cxn ang="0">
                  <a:pos x="connsiteX11978" y="connsiteY11978"/>
                </a:cxn>
                <a:cxn ang="0">
                  <a:pos x="connsiteX11979" y="connsiteY11979"/>
                </a:cxn>
                <a:cxn ang="0">
                  <a:pos x="connsiteX11980" y="connsiteY11980"/>
                </a:cxn>
                <a:cxn ang="0">
                  <a:pos x="connsiteX11981" y="connsiteY11981"/>
                </a:cxn>
                <a:cxn ang="0">
                  <a:pos x="connsiteX11982" y="connsiteY11982"/>
                </a:cxn>
                <a:cxn ang="0">
                  <a:pos x="connsiteX11983" y="connsiteY11983"/>
                </a:cxn>
                <a:cxn ang="0">
                  <a:pos x="connsiteX11984" y="connsiteY11984"/>
                </a:cxn>
                <a:cxn ang="0">
                  <a:pos x="connsiteX11985" y="connsiteY11985"/>
                </a:cxn>
                <a:cxn ang="0">
                  <a:pos x="connsiteX11986" y="connsiteY11986"/>
                </a:cxn>
                <a:cxn ang="0">
                  <a:pos x="connsiteX11987" y="connsiteY11987"/>
                </a:cxn>
                <a:cxn ang="0">
                  <a:pos x="connsiteX11988" y="connsiteY11988"/>
                </a:cxn>
                <a:cxn ang="0">
                  <a:pos x="connsiteX11989" y="connsiteY11989"/>
                </a:cxn>
                <a:cxn ang="0">
                  <a:pos x="connsiteX11990" y="connsiteY11990"/>
                </a:cxn>
                <a:cxn ang="0">
                  <a:pos x="connsiteX11991" y="connsiteY11991"/>
                </a:cxn>
                <a:cxn ang="0">
                  <a:pos x="connsiteX11992" y="connsiteY11992"/>
                </a:cxn>
                <a:cxn ang="0">
                  <a:pos x="connsiteX11993" y="connsiteY11993"/>
                </a:cxn>
                <a:cxn ang="0">
                  <a:pos x="connsiteX11994" y="connsiteY11994"/>
                </a:cxn>
                <a:cxn ang="0">
                  <a:pos x="connsiteX11995" y="connsiteY11995"/>
                </a:cxn>
                <a:cxn ang="0">
                  <a:pos x="connsiteX11996" y="connsiteY11996"/>
                </a:cxn>
                <a:cxn ang="0">
                  <a:pos x="connsiteX11997" y="connsiteY11997"/>
                </a:cxn>
                <a:cxn ang="0">
                  <a:pos x="connsiteX11998" y="connsiteY11998"/>
                </a:cxn>
                <a:cxn ang="0">
                  <a:pos x="connsiteX11999" y="connsiteY11999"/>
                </a:cxn>
                <a:cxn ang="0">
                  <a:pos x="connsiteX12000" y="connsiteY12000"/>
                </a:cxn>
                <a:cxn ang="0">
                  <a:pos x="connsiteX12001" y="connsiteY12001"/>
                </a:cxn>
                <a:cxn ang="0">
                  <a:pos x="connsiteX12002" y="connsiteY12002"/>
                </a:cxn>
                <a:cxn ang="0">
                  <a:pos x="connsiteX12003" y="connsiteY12003"/>
                </a:cxn>
                <a:cxn ang="0">
                  <a:pos x="connsiteX12004" y="connsiteY12004"/>
                </a:cxn>
                <a:cxn ang="0">
                  <a:pos x="connsiteX12005" y="connsiteY12005"/>
                </a:cxn>
                <a:cxn ang="0">
                  <a:pos x="connsiteX12006" y="connsiteY12006"/>
                </a:cxn>
                <a:cxn ang="0">
                  <a:pos x="connsiteX12007" y="connsiteY12007"/>
                </a:cxn>
                <a:cxn ang="0">
                  <a:pos x="connsiteX12008" y="connsiteY12008"/>
                </a:cxn>
                <a:cxn ang="0">
                  <a:pos x="connsiteX12009" y="connsiteY12009"/>
                </a:cxn>
                <a:cxn ang="0">
                  <a:pos x="connsiteX12010" y="connsiteY12010"/>
                </a:cxn>
                <a:cxn ang="0">
                  <a:pos x="connsiteX12011" y="connsiteY12011"/>
                </a:cxn>
                <a:cxn ang="0">
                  <a:pos x="connsiteX12012" y="connsiteY12012"/>
                </a:cxn>
                <a:cxn ang="0">
                  <a:pos x="connsiteX12013" y="connsiteY12013"/>
                </a:cxn>
                <a:cxn ang="0">
                  <a:pos x="connsiteX12014" y="connsiteY12014"/>
                </a:cxn>
                <a:cxn ang="0">
                  <a:pos x="connsiteX12015" y="connsiteY12015"/>
                </a:cxn>
                <a:cxn ang="0">
                  <a:pos x="connsiteX12016" y="connsiteY12016"/>
                </a:cxn>
                <a:cxn ang="0">
                  <a:pos x="connsiteX12017" y="connsiteY12017"/>
                </a:cxn>
                <a:cxn ang="0">
                  <a:pos x="connsiteX12018" y="connsiteY12018"/>
                </a:cxn>
                <a:cxn ang="0">
                  <a:pos x="connsiteX12019" y="connsiteY12019"/>
                </a:cxn>
                <a:cxn ang="0">
                  <a:pos x="connsiteX12020" y="connsiteY12020"/>
                </a:cxn>
                <a:cxn ang="0">
                  <a:pos x="connsiteX12021" y="connsiteY12021"/>
                </a:cxn>
                <a:cxn ang="0">
                  <a:pos x="connsiteX12022" y="connsiteY12022"/>
                </a:cxn>
                <a:cxn ang="0">
                  <a:pos x="connsiteX12023" y="connsiteY12023"/>
                </a:cxn>
                <a:cxn ang="0">
                  <a:pos x="connsiteX12024" y="connsiteY12024"/>
                </a:cxn>
                <a:cxn ang="0">
                  <a:pos x="connsiteX12025" y="connsiteY12025"/>
                </a:cxn>
                <a:cxn ang="0">
                  <a:pos x="connsiteX12026" y="connsiteY12026"/>
                </a:cxn>
                <a:cxn ang="0">
                  <a:pos x="connsiteX12027" y="connsiteY12027"/>
                </a:cxn>
                <a:cxn ang="0">
                  <a:pos x="connsiteX12028" y="connsiteY12028"/>
                </a:cxn>
                <a:cxn ang="0">
                  <a:pos x="connsiteX12029" y="connsiteY12029"/>
                </a:cxn>
                <a:cxn ang="0">
                  <a:pos x="connsiteX12030" y="connsiteY12030"/>
                </a:cxn>
                <a:cxn ang="0">
                  <a:pos x="connsiteX12031" y="connsiteY12031"/>
                </a:cxn>
                <a:cxn ang="0">
                  <a:pos x="connsiteX12032" y="connsiteY12032"/>
                </a:cxn>
                <a:cxn ang="0">
                  <a:pos x="connsiteX12033" y="connsiteY12033"/>
                </a:cxn>
                <a:cxn ang="0">
                  <a:pos x="connsiteX12034" y="connsiteY12034"/>
                </a:cxn>
                <a:cxn ang="0">
                  <a:pos x="connsiteX12035" y="connsiteY12035"/>
                </a:cxn>
                <a:cxn ang="0">
                  <a:pos x="connsiteX12036" y="connsiteY12036"/>
                </a:cxn>
                <a:cxn ang="0">
                  <a:pos x="connsiteX12037" y="connsiteY12037"/>
                </a:cxn>
                <a:cxn ang="0">
                  <a:pos x="connsiteX12038" y="connsiteY12038"/>
                </a:cxn>
                <a:cxn ang="0">
                  <a:pos x="connsiteX12039" y="connsiteY12039"/>
                </a:cxn>
                <a:cxn ang="0">
                  <a:pos x="connsiteX12040" y="connsiteY12040"/>
                </a:cxn>
                <a:cxn ang="0">
                  <a:pos x="connsiteX12041" y="connsiteY12041"/>
                </a:cxn>
                <a:cxn ang="0">
                  <a:pos x="connsiteX12042" y="connsiteY12042"/>
                </a:cxn>
                <a:cxn ang="0">
                  <a:pos x="connsiteX12043" y="connsiteY12043"/>
                </a:cxn>
                <a:cxn ang="0">
                  <a:pos x="connsiteX12044" y="connsiteY12044"/>
                </a:cxn>
                <a:cxn ang="0">
                  <a:pos x="connsiteX12045" y="connsiteY12045"/>
                </a:cxn>
                <a:cxn ang="0">
                  <a:pos x="connsiteX12046" y="connsiteY12046"/>
                </a:cxn>
                <a:cxn ang="0">
                  <a:pos x="connsiteX12047" y="connsiteY12047"/>
                </a:cxn>
                <a:cxn ang="0">
                  <a:pos x="connsiteX12048" y="connsiteY12048"/>
                </a:cxn>
                <a:cxn ang="0">
                  <a:pos x="connsiteX12049" y="connsiteY12049"/>
                </a:cxn>
                <a:cxn ang="0">
                  <a:pos x="connsiteX12050" y="connsiteY12050"/>
                </a:cxn>
                <a:cxn ang="0">
                  <a:pos x="connsiteX12051" y="connsiteY12051"/>
                </a:cxn>
                <a:cxn ang="0">
                  <a:pos x="connsiteX12052" y="connsiteY12052"/>
                </a:cxn>
                <a:cxn ang="0">
                  <a:pos x="connsiteX12053" y="connsiteY12053"/>
                </a:cxn>
                <a:cxn ang="0">
                  <a:pos x="connsiteX12054" y="connsiteY12054"/>
                </a:cxn>
                <a:cxn ang="0">
                  <a:pos x="connsiteX12055" y="connsiteY12055"/>
                </a:cxn>
                <a:cxn ang="0">
                  <a:pos x="connsiteX12056" y="connsiteY12056"/>
                </a:cxn>
                <a:cxn ang="0">
                  <a:pos x="connsiteX12057" y="connsiteY12057"/>
                </a:cxn>
                <a:cxn ang="0">
                  <a:pos x="connsiteX12058" y="connsiteY12058"/>
                </a:cxn>
                <a:cxn ang="0">
                  <a:pos x="connsiteX12059" y="connsiteY12059"/>
                </a:cxn>
                <a:cxn ang="0">
                  <a:pos x="connsiteX12060" y="connsiteY12060"/>
                </a:cxn>
                <a:cxn ang="0">
                  <a:pos x="connsiteX12061" y="connsiteY12061"/>
                </a:cxn>
                <a:cxn ang="0">
                  <a:pos x="connsiteX12062" y="connsiteY12062"/>
                </a:cxn>
                <a:cxn ang="0">
                  <a:pos x="connsiteX12063" y="connsiteY12063"/>
                </a:cxn>
                <a:cxn ang="0">
                  <a:pos x="connsiteX12064" y="connsiteY12064"/>
                </a:cxn>
                <a:cxn ang="0">
                  <a:pos x="connsiteX12065" y="connsiteY12065"/>
                </a:cxn>
                <a:cxn ang="0">
                  <a:pos x="connsiteX12066" y="connsiteY12066"/>
                </a:cxn>
                <a:cxn ang="0">
                  <a:pos x="connsiteX12067" y="connsiteY12067"/>
                </a:cxn>
                <a:cxn ang="0">
                  <a:pos x="connsiteX12068" y="connsiteY12068"/>
                </a:cxn>
                <a:cxn ang="0">
                  <a:pos x="connsiteX12069" y="connsiteY12069"/>
                </a:cxn>
                <a:cxn ang="0">
                  <a:pos x="connsiteX12070" y="connsiteY12070"/>
                </a:cxn>
                <a:cxn ang="0">
                  <a:pos x="connsiteX12071" y="connsiteY12071"/>
                </a:cxn>
                <a:cxn ang="0">
                  <a:pos x="connsiteX12072" y="connsiteY12072"/>
                </a:cxn>
                <a:cxn ang="0">
                  <a:pos x="connsiteX12073" y="connsiteY12073"/>
                </a:cxn>
                <a:cxn ang="0">
                  <a:pos x="connsiteX12074" y="connsiteY12074"/>
                </a:cxn>
                <a:cxn ang="0">
                  <a:pos x="connsiteX12075" y="connsiteY12075"/>
                </a:cxn>
                <a:cxn ang="0">
                  <a:pos x="connsiteX12076" y="connsiteY12076"/>
                </a:cxn>
                <a:cxn ang="0">
                  <a:pos x="connsiteX12077" y="connsiteY12077"/>
                </a:cxn>
                <a:cxn ang="0">
                  <a:pos x="connsiteX12078" y="connsiteY12078"/>
                </a:cxn>
                <a:cxn ang="0">
                  <a:pos x="connsiteX12079" y="connsiteY12079"/>
                </a:cxn>
                <a:cxn ang="0">
                  <a:pos x="connsiteX12080" y="connsiteY12080"/>
                </a:cxn>
                <a:cxn ang="0">
                  <a:pos x="connsiteX12081" y="connsiteY12081"/>
                </a:cxn>
                <a:cxn ang="0">
                  <a:pos x="connsiteX12082" y="connsiteY12082"/>
                </a:cxn>
                <a:cxn ang="0">
                  <a:pos x="connsiteX12083" y="connsiteY12083"/>
                </a:cxn>
                <a:cxn ang="0">
                  <a:pos x="connsiteX12084" y="connsiteY12084"/>
                </a:cxn>
                <a:cxn ang="0">
                  <a:pos x="connsiteX12085" y="connsiteY12085"/>
                </a:cxn>
                <a:cxn ang="0">
                  <a:pos x="connsiteX12086" y="connsiteY12086"/>
                </a:cxn>
                <a:cxn ang="0">
                  <a:pos x="connsiteX12087" y="connsiteY12087"/>
                </a:cxn>
                <a:cxn ang="0">
                  <a:pos x="connsiteX12088" y="connsiteY12088"/>
                </a:cxn>
                <a:cxn ang="0">
                  <a:pos x="connsiteX12089" y="connsiteY12089"/>
                </a:cxn>
                <a:cxn ang="0">
                  <a:pos x="connsiteX12090" y="connsiteY12090"/>
                </a:cxn>
                <a:cxn ang="0">
                  <a:pos x="connsiteX12091" y="connsiteY12091"/>
                </a:cxn>
                <a:cxn ang="0">
                  <a:pos x="connsiteX12092" y="connsiteY12092"/>
                </a:cxn>
                <a:cxn ang="0">
                  <a:pos x="connsiteX12093" y="connsiteY12093"/>
                </a:cxn>
                <a:cxn ang="0">
                  <a:pos x="connsiteX12094" y="connsiteY12094"/>
                </a:cxn>
                <a:cxn ang="0">
                  <a:pos x="connsiteX12095" y="connsiteY12095"/>
                </a:cxn>
                <a:cxn ang="0">
                  <a:pos x="connsiteX12096" y="connsiteY12096"/>
                </a:cxn>
                <a:cxn ang="0">
                  <a:pos x="connsiteX12097" y="connsiteY12097"/>
                </a:cxn>
                <a:cxn ang="0">
                  <a:pos x="connsiteX12098" y="connsiteY12098"/>
                </a:cxn>
                <a:cxn ang="0">
                  <a:pos x="connsiteX12099" y="connsiteY12099"/>
                </a:cxn>
                <a:cxn ang="0">
                  <a:pos x="connsiteX12100" y="connsiteY12100"/>
                </a:cxn>
                <a:cxn ang="0">
                  <a:pos x="connsiteX12101" y="connsiteY12101"/>
                </a:cxn>
                <a:cxn ang="0">
                  <a:pos x="connsiteX12102" y="connsiteY12102"/>
                </a:cxn>
                <a:cxn ang="0">
                  <a:pos x="connsiteX12103" y="connsiteY12103"/>
                </a:cxn>
                <a:cxn ang="0">
                  <a:pos x="connsiteX12104" y="connsiteY12104"/>
                </a:cxn>
                <a:cxn ang="0">
                  <a:pos x="connsiteX12105" y="connsiteY12105"/>
                </a:cxn>
                <a:cxn ang="0">
                  <a:pos x="connsiteX12106" y="connsiteY12106"/>
                </a:cxn>
                <a:cxn ang="0">
                  <a:pos x="connsiteX12107" y="connsiteY12107"/>
                </a:cxn>
                <a:cxn ang="0">
                  <a:pos x="connsiteX12108" y="connsiteY12108"/>
                </a:cxn>
                <a:cxn ang="0">
                  <a:pos x="connsiteX12109" y="connsiteY12109"/>
                </a:cxn>
                <a:cxn ang="0">
                  <a:pos x="connsiteX12110" y="connsiteY12110"/>
                </a:cxn>
                <a:cxn ang="0">
                  <a:pos x="connsiteX12111" y="connsiteY12111"/>
                </a:cxn>
                <a:cxn ang="0">
                  <a:pos x="connsiteX12112" y="connsiteY12112"/>
                </a:cxn>
                <a:cxn ang="0">
                  <a:pos x="connsiteX12113" y="connsiteY12113"/>
                </a:cxn>
                <a:cxn ang="0">
                  <a:pos x="connsiteX12114" y="connsiteY12114"/>
                </a:cxn>
                <a:cxn ang="0">
                  <a:pos x="connsiteX12115" y="connsiteY12115"/>
                </a:cxn>
                <a:cxn ang="0">
                  <a:pos x="connsiteX12116" y="connsiteY12116"/>
                </a:cxn>
                <a:cxn ang="0">
                  <a:pos x="connsiteX12117" y="connsiteY12117"/>
                </a:cxn>
                <a:cxn ang="0">
                  <a:pos x="connsiteX12118" y="connsiteY12118"/>
                </a:cxn>
                <a:cxn ang="0">
                  <a:pos x="connsiteX12119" y="connsiteY12119"/>
                </a:cxn>
                <a:cxn ang="0">
                  <a:pos x="connsiteX12120" y="connsiteY12120"/>
                </a:cxn>
                <a:cxn ang="0">
                  <a:pos x="connsiteX12121" y="connsiteY12121"/>
                </a:cxn>
                <a:cxn ang="0">
                  <a:pos x="connsiteX12122" y="connsiteY12122"/>
                </a:cxn>
                <a:cxn ang="0">
                  <a:pos x="connsiteX12123" y="connsiteY12123"/>
                </a:cxn>
                <a:cxn ang="0">
                  <a:pos x="connsiteX12124" y="connsiteY12124"/>
                </a:cxn>
                <a:cxn ang="0">
                  <a:pos x="connsiteX12125" y="connsiteY12125"/>
                </a:cxn>
                <a:cxn ang="0">
                  <a:pos x="connsiteX12126" y="connsiteY12126"/>
                </a:cxn>
                <a:cxn ang="0">
                  <a:pos x="connsiteX12127" y="connsiteY12127"/>
                </a:cxn>
                <a:cxn ang="0">
                  <a:pos x="connsiteX12128" y="connsiteY12128"/>
                </a:cxn>
                <a:cxn ang="0">
                  <a:pos x="connsiteX12129" y="connsiteY12129"/>
                </a:cxn>
                <a:cxn ang="0">
                  <a:pos x="connsiteX12130" y="connsiteY12130"/>
                </a:cxn>
                <a:cxn ang="0">
                  <a:pos x="connsiteX12131" y="connsiteY12131"/>
                </a:cxn>
                <a:cxn ang="0">
                  <a:pos x="connsiteX12132" y="connsiteY12132"/>
                </a:cxn>
                <a:cxn ang="0">
                  <a:pos x="connsiteX12133" y="connsiteY12133"/>
                </a:cxn>
                <a:cxn ang="0">
                  <a:pos x="connsiteX12134" y="connsiteY12134"/>
                </a:cxn>
                <a:cxn ang="0">
                  <a:pos x="connsiteX12135" y="connsiteY12135"/>
                </a:cxn>
                <a:cxn ang="0">
                  <a:pos x="connsiteX12136" y="connsiteY12136"/>
                </a:cxn>
                <a:cxn ang="0">
                  <a:pos x="connsiteX12137" y="connsiteY12137"/>
                </a:cxn>
                <a:cxn ang="0">
                  <a:pos x="connsiteX12138" y="connsiteY12138"/>
                </a:cxn>
                <a:cxn ang="0">
                  <a:pos x="connsiteX12139" y="connsiteY12139"/>
                </a:cxn>
                <a:cxn ang="0">
                  <a:pos x="connsiteX12140" y="connsiteY12140"/>
                </a:cxn>
                <a:cxn ang="0">
                  <a:pos x="connsiteX12141" y="connsiteY12141"/>
                </a:cxn>
                <a:cxn ang="0">
                  <a:pos x="connsiteX12142" y="connsiteY12142"/>
                </a:cxn>
                <a:cxn ang="0">
                  <a:pos x="connsiteX12143" y="connsiteY12143"/>
                </a:cxn>
                <a:cxn ang="0">
                  <a:pos x="connsiteX12144" y="connsiteY12144"/>
                </a:cxn>
                <a:cxn ang="0">
                  <a:pos x="connsiteX12145" y="connsiteY12145"/>
                </a:cxn>
                <a:cxn ang="0">
                  <a:pos x="connsiteX12146" y="connsiteY12146"/>
                </a:cxn>
                <a:cxn ang="0">
                  <a:pos x="connsiteX12147" y="connsiteY12147"/>
                </a:cxn>
                <a:cxn ang="0">
                  <a:pos x="connsiteX12148" y="connsiteY12148"/>
                </a:cxn>
                <a:cxn ang="0">
                  <a:pos x="connsiteX12149" y="connsiteY12149"/>
                </a:cxn>
                <a:cxn ang="0">
                  <a:pos x="connsiteX12150" y="connsiteY12150"/>
                </a:cxn>
                <a:cxn ang="0">
                  <a:pos x="connsiteX12151" y="connsiteY12151"/>
                </a:cxn>
                <a:cxn ang="0">
                  <a:pos x="connsiteX12152" y="connsiteY12152"/>
                </a:cxn>
                <a:cxn ang="0">
                  <a:pos x="connsiteX12153" y="connsiteY12153"/>
                </a:cxn>
                <a:cxn ang="0">
                  <a:pos x="connsiteX12154" y="connsiteY12154"/>
                </a:cxn>
                <a:cxn ang="0">
                  <a:pos x="connsiteX12155" y="connsiteY12155"/>
                </a:cxn>
                <a:cxn ang="0">
                  <a:pos x="connsiteX12156" y="connsiteY12156"/>
                </a:cxn>
                <a:cxn ang="0">
                  <a:pos x="connsiteX12157" y="connsiteY12157"/>
                </a:cxn>
                <a:cxn ang="0">
                  <a:pos x="connsiteX12158" y="connsiteY12158"/>
                </a:cxn>
                <a:cxn ang="0">
                  <a:pos x="connsiteX12159" y="connsiteY12159"/>
                </a:cxn>
                <a:cxn ang="0">
                  <a:pos x="connsiteX12160" y="connsiteY12160"/>
                </a:cxn>
                <a:cxn ang="0">
                  <a:pos x="connsiteX12161" y="connsiteY12161"/>
                </a:cxn>
                <a:cxn ang="0">
                  <a:pos x="connsiteX12162" y="connsiteY12162"/>
                </a:cxn>
                <a:cxn ang="0">
                  <a:pos x="connsiteX12163" y="connsiteY12163"/>
                </a:cxn>
                <a:cxn ang="0">
                  <a:pos x="connsiteX12164" y="connsiteY12164"/>
                </a:cxn>
                <a:cxn ang="0">
                  <a:pos x="connsiteX12165" y="connsiteY12165"/>
                </a:cxn>
                <a:cxn ang="0">
                  <a:pos x="connsiteX12166" y="connsiteY12166"/>
                </a:cxn>
                <a:cxn ang="0">
                  <a:pos x="connsiteX12167" y="connsiteY12167"/>
                </a:cxn>
                <a:cxn ang="0">
                  <a:pos x="connsiteX12168" y="connsiteY12168"/>
                </a:cxn>
                <a:cxn ang="0">
                  <a:pos x="connsiteX12169" y="connsiteY12169"/>
                </a:cxn>
                <a:cxn ang="0">
                  <a:pos x="connsiteX12170" y="connsiteY12170"/>
                </a:cxn>
                <a:cxn ang="0">
                  <a:pos x="connsiteX12171" y="connsiteY12171"/>
                </a:cxn>
                <a:cxn ang="0">
                  <a:pos x="connsiteX12172" y="connsiteY12172"/>
                </a:cxn>
                <a:cxn ang="0">
                  <a:pos x="connsiteX12173" y="connsiteY12173"/>
                </a:cxn>
                <a:cxn ang="0">
                  <a:pos x="connsiteX12174" y="connsiteY12174"/>
                </a:cxn>
                <a:cxn ang="0">
                  <a:pos x="connsiteX12175" y="connsiteY12175"/>
                </a:cxn>
                <a:cxn ang="0">
                  <a:pos x="connsiteX12176" y="connsiteY12176"/>
                </a:cxn>
                <a:cxn ang="0">
                  <a:pos x="connsiteX12177" y="connsiteY12177"/>
                </a:cxn>
                <a:cxn ang="0">
                  <a:pos x="connsiteX12178" y="connsiteY12178"/>
                </a:cxn>
                <a:cxn ang="0">
                  <a:pos x="connsiteX12179" y="connsiteY12179"/>
                </a:cxn>
                <a:cxn ang="0">
                  <a:pos x="connsiteX12180" y="connsiteY12180"/>
                </a:cxn>
                <a:cxn ang="0">
                  <a:pos x="connsiteX12181" y="connsiteY12181"/>
                </a:cxn>
                <a:cxn ang="0">
                  <a:pos x="connsiteX12182" y="connsiteY12182"/>
                </a:cxn>
                <a:cxn ang="0">
                  <a:pos x="connsiteX12183" y="connsiteY12183"/>
                </a:cxn>
                <a:cxn ang="0">
                  <a:pos x="connsiteX12184" y="connsiteY12184"/>
                </a:cxn>
                <a:cxn ang="0">
                  <a:pos x="connsiteX12185" y="connsiteY12185"/>
                </a:cxn>
                <a:cxn ang="0">
                  <a:pos x="connsiteX12186" y="connsiteY12186"/>
                </a:cxn>
                <a:cxn ang="0">
                  <a:pos x="connsiteX12187" y="connsiteY12187"/>
                </a:cxn>
                <a:cxn ang="0">
                  <a:pos x="connsiteX12188" y="connsiteY12188"/>
                </a:cxn>
                <a:cxn ang="0">
                  <a:pos x="connsiteX12189" y="connsiteY12189"/>
                </a:cxn>
                <a:cxn ang="0">
                  <a:pos x="connsiteX12190" y="connsiteY12190"/>
                </a:cxn>
                <a:cxn ang="0">
                  <a:pos x="connsiteX12191" y="connsiteY12191"/>
                </a:cxn>
                <a:cxn ang="0">
                  <a:pos x="connsiteX12192" y="connsiteY12192"/>
                </a:cxn>
                <a:cxn ang="0">
                  <a:pos x="connsiteX12193" y="connsiteY12193"/>
                </a:cxn>
                <a:cxn ang="0">
                  <a:pos x="connsiteX12194" y="connsiteY12194"/>
                </a:cxn>
                <a:cxn ang="0">
                  <a:pos x="connsiteX12195" y="connsiteY12195"/>
                </a:cxn>
                <a:cxn ang="0">
                  <a:pos x="connsiteX12196" y="connsiteY12196"/>
                </a:cxn>
                <a:cxn ang="0">
                  <a:pos x="connsiteX12197" y="connsiteY12197"/>
                </a:cxn>
                <a:cxn ang="0">
                  <a:pos x="connsiteX12198" y="connsiteY12198"/>
                </a:cxn>
                <a:cxn ang="0">
                  <a:pos x="connsiteX12199" y="connsiteY12199"/>
                </a:cxn>
                <a:cxn ang="0">
                  <a:pos x="connsiteX12200" y="connsiteY12200"/>
                </a:cxn>
                <a:cxn ang="0">
                  <a:pos x="connsiteX12201" y="connsiteY12201"/>
                </a:cxn>
                <a:cxn ang="0">
                  <a:pos x="connsiteX12202" y="connsiteY12202"/>
                </a:cxn>
                <a:cxn ang="0">
                  <a:pos x="connsiteX12203" y="connsiteY12203"/>
                </a:cxn>
                <a:cxn ang="0">
                  <a:pos x="connsiteX12204" y="connsiteY12204"/>
                </a:cxn>
                <a:cxn ang="0">
                  <a:pos x="connsiteX12205" y="connsiteY12205"/>
                </a:cxn>
                <a:cxn ang="0">
                  <a:pos x="connsiteX12206" y="connsiteY12206"/>
                </a:cxn>
                <a:cxn ang="0">
                  <a:pos x="connsiteX12207" y="connsiteY12207"/>
                </a:cxn>
                <a:cxn ang="0">
                  <a:pos x="connsiteX12208" y="connsiteY12208"/>
                </a:cxn>
                <a:cxn ang="0">
                  <a:pos x="connsiteX12209" y="connsiteY12209"/>
                </a:cxn>
                <a:cxn ang="0">
                  <a:pos x="connsiteX12210" y="connsiteY12210"/>
                </a:cxn>
                <a:cxn ang="0">
                  <a:pos x="connsiteX12211" y="connsiteY12211"/>
                </a:cxn>
                <a:cxn ang="0">
                  <a:pos x="connsiteX12212" y="connsiteY12212"/>
                </a:cxn>
                <a:cxn ang="0">
                  <a:pos x="connsiteX12213" y="connsiteY12213"/>
                </a:cxn>
                <a:cxn ang="0">
                  <a:pos x="connsiteX12214" y="connsiteY12214"/>
                </a:cxn>
                <a:cxn ang="0">
                  <a:pos x="connsiteX12215" y="connsiteY12215"/>
                </a:cxn>
                <a:cxn ang="0">
                  <a:pos x="connsiteX12216" y="connsiteY12216"/>
                </a:cxn>
                <a:cxn ang="0">
                  <a:pos x="connsiteX12217" y="connsiteY12217"/>
                </a:cxn>
                <a:cxn ang="0">
                  <a:pos x="connsiteX12218" y="connsiteY12218"/>
                </a:cxn>
                <a:cxn ang="0">
                  <a:pos x="connsiteX12219" y="connsiteY12219"/>
                </a:cxn>
                <a:cxn ang="0">
                  <a:pos x="connsiteX12220" y="connsiteY12220"/>
                </a:cxn>
                <a:cxn ang="0">
                  <a:pos x="connsiteX12221" y="connsiteY12221"/>
                </a:cxn>
                <a:cxn ang="0">
                  <a:pos x="connsiteX12222" y="connsiteY12222"/>
                </a:cxn>
                <a:cxn ang="0">
                  <a:pos x="connsiteX12223" y="connsiteY12223"/>
                </a:cxn>
                <a:cxn ang="0">
                  <a:pos x="connsiteX12224" y="connsiteY12224"/>
                </a:cxn>
                <a:cxn ang="0">
                  <a:pos x="connsiteX12225" y="connsiteY12225"/>
                </a:cxn>
                <a:cxn ang="0">
                  <a:pos x="connsiteX12226" y="connsiteY12226"/>
                </a:cxn>
                <a:cxn ang="0">
                  <a:pos x="connsiteX12227" y="connsiteY12227"/>
                </a:cxn>
                <a:cxn ang="0">
                  <a:pos x="connsiteX12228" y="connsiteY12228"/>
                </a:cxn>
                <a:cxn ang="0">
                  <a:pos x="connsiteX12229" y="connsiteY12229"/>
                </a:cxn>
                <a:cxn ang="0">
                  <a:pos x="connsiteX12230" y="connsiteY12230"/>
                </a:cxn>
                <a:cxn ang="0">
                  <a:pos x="connsiteX12231" y="connsiteY12231"/>
                </a:cxn>
                <a:cxn ang="0">
                  <a:pos x="connsiteX12232" y="connsiteY12232"/>
                </a:cxn>
                <a:cxn ang="0">
                  <a:pos x="connsiteX12233" y="connsiteY12233"/>
                </a:cxn>
                <a:cxn ang="0">
                  <a:pos x="connsiteX12234" y="connsiteY12234"/>
                </a:cxn>
                <a:cxn ang="0">
                  <a:pos x="connsiteX12235" y="connsiteY12235"/>
                </a:cxn>
                <a:cxn ang="0">
                  <a:pos x="connsiteX12236" y="connsiteY12236"/>
                </a:cxn>
                <a:cxn ang="0">
                  <a:pos x="connsiteX12237" y="connsiteY12237"/>
                </a:cxn>
                <a:cxn ang="0">
                  <a:pos x="connsiteX12238" y="connsiteY12238"/>
                </a:cxn>
                <a:cxn ang="0">
                  <a:pos x="connsiteX12239" y="connsiteY12239"/>
                </a:cxn>
                <a:cxn ang="0">
                  <a:pos x="connsiteX12240" y="connsiteY12240"/>
                </a:cxn>
                <a:cxn ang="0">
                  <a:pos x="connsiteX12241" y="connsiteY12241"/>
                </a:cxn>
                <a:cxn ang="0">
                  <a:pos x="connsiteX12242" y="connsiteY12242"/>
                </a:cxn>
                <a:cxn ang="0">
                  <a:pos x="connsiteX12243" y="connsiteY12243"/>
                </a:cxn>
                <a:cxn ang="0">
                  <a:pos x="connsiteX12244" y="connsiteY12244"/>
                </a:cxn>
                <a:cxn ang="0">
                  <a:pos x="connsiteX12245" y="connsiteY12245"/>
                </a:cxn>
                <a:cxn ang="0">
                  <a:pos x="connsiteX12246" y="connsiteY12246"/>
                </a:cxn>
                <a:cxn ang="0">
                  <a:pos x="connsiteX12247" y="connsiteY12247"/>
                </a:cxn>
                <a:cxn ang="0">
                  <a:pos x="connsiteX12248" y="connsiteY12248"/>
                </a:cxn>
                <a:cxn ang="0">
                  <a:pos x="connsiteX12249" y="connsiteY12249"/>
                </a:cxn>
                <a:cxn ang="0">
                  <a:pos x="connsiteX12250" y="connsiteY12250"/>
                </a:cxn>
                <a:cxn ang="0">
                  <a:pos x="connsiteX12251" y="connsiteY12251"/>
                </a:cxn>
                <a:cxn ang="0">
                  <a:pos x="connsiteX12252" y="connsiteY12252"/>
                </a:cxn>
                <a:cxn ang="0">
                  <a:pos x="connsiteX12253" y="connsiteY12253"/>
                </a:cxn>
                <a:cxn ang="0">
                  <a:pos x="connsiteX12254" y="connsiteY12254"/>
                </a:cxn>
                <a:cxn ang="0">
                  <a:pos x="connsiteX12255" y="connsiteY12255"/>
                </a:cxn>
                <a:cxn ang="0">
                  <a:pos x="connsiteX12256" y="connsiteY12256"/>
                </a:cxn>
                <a:cxn ang="0">
                  <a:pos x="connsiteX12257" y="connsiteY12257"/>
                </a:cxn>
                <a:cxn ang="0">
                  <a:pos x="connsiteX12258" y="connsiteY12258"/>
                </a:cxn>
                <a:cxn ang="0">
                  <a:pos x="connsiteX12259" y="connsiteY12259"/>
                </a:cxn>
                <a:cxn ang="0">
                  <a:pos x="connsiteX12260" y="connsiteY12260"/>
                </a:cxn>
                <a:cxn ang="0">
                  <a:pos x="connsiteX12261" y="connsiteY12261"/>
                </a:cxn>
                <a:cxn ang="0">
                  <a:pos x="connsiteX12262" y="connsiteY12262"/>
                </a:cxn>
                <a:cxn ang="0">
                  <a:pos x="connsiteX12263" y="connsiteY12263"/>
                </a:cxn>
                <a:cxn ang="0">
                  <a:pos x="connsiteX12264" y="connsiteY12264"/>
                </a:cxn>
                <a:cxn ang="0">
                  <a:pos x="connsiteX12265" y="connsiteY12265"/>
                </a:cxn>
                <a:cxn ang="0">
                  <a:pos x="connsiteX12266" y="connsiteY12266"/>
                </a:cxn>
                <a:cxn ang="0">
                  <a:pos x="connsiteX12267" y="connsiteY12267"/>
                </a:cxn>
                <a:cxn ang="0">
                  <a:pos x="connsiteX12268" y="connsiteY12268"/>
                </a:cxn>
                <a:cxn ang="0">
                  <a:pos x="connsiteX12269" y="connsiteY12269"/>
                </a:cxn>
              </a:cxnLst>
              <a:rect l="l" t="t" r="r" b="b"/>
              <a:pathLst>
                <a:path w="1939743" h="2523383">
                  <a:moveTo>
                    <a:pt x="1570157" y="18127"/>
                  </a:moveTo>
                  <a:lnTo>
                    <a:pt x="1588065" y="21381"/>
                  </a:lnTo>
                  <a:lnTo>
                    <a:pt x="1593870" y="20200"/>
                  </a:lnTo>
                  <a:lnTo>
                    <a:pt x="1600504" y="28125"/>
                  </a:lnTo>
                  <a:lnTo>
                    <a:pt x="1604502" y="29048"/>
                  </a:lnTo>
                  <a:lnTo>
                    <a:pt x="1611089" y="27554"/>
                  </a:lnTo>
                  <a:lnTo>
                    <a:pt x="1615893" y="29432"/>
                  </a:lnTo>
                  <a:lnTo>
                    <a:pt x="1633769" y="31192"/>
                  </a:lnTo>
                  <a:lnTo>
                    <a:pt x="1637485" y="34259"/>
                  </a:lnTo>
                  <a:lnTo>
                    <a:pt x="1637439" y="37944"/>
                  </a:lnTo>
                  <a:lnTo>
                    <a:pt x="1633582" y="45900"/>
                  </a:lnTo>
                  <a:lnTo>
                    <a:pt x="1628402" y="53528"/>
                  </a:lnTo>
                  <a:lnTo>
                    <a:pt x="1594996" y="78070"/>
                  </a:lnTo>
                  <a:lnTo>
                    <a:pt x="1592540" y="82107"/>
                  </a:lnTo>
                  <a:lnTo>
                    <a:pt x="1599049" y="83374"/>
                  </a:lnTo>
                  <a:lnTo>
                    <a:pt x="1608648" y="82263"/>
                  </a:lnTo>
                  <a:lnTo>
                    <a:pt x="1616088" y="79564"/>
                  </a:lnTo>
                  <a:lnTo>
                    <a:pt x="1624858" y="71287"/>
                  </a:lnTo>
                  <a:lnTo>
                    <a:pt x="1627761" y="70810"/>
                  </a:lnTo>
                  <a:lnTo>
                    <a:pt x="1633331" y="66773"/>
                  </a:lnTo>
                  <a:lnTo>
                    <a:pt x="1644120" y="55413"/>
                  </a:lnTo>
                  <a:lnTo>
                    <a:pt x="1652749" y="49209"/>
                  </a:lnTo>
                  <a:lnTo>
                    <a:pt x="1656653" y="51940"/>
                  </a:lnTo>
                  <a:lnTo>
                    <a:pt x="1659939" y="56243"/>
                  </a:lnTo>
                  <a:lnTo>
                    <a:pt x="1662153" y="56736"/>
                  </a:lnTo>
                  <a:lnTo>
                    <a:pt x="1663303" y="53418"/>
                  </a:lnTo>
                  <a:lnTo>
                    <a:pt x="1665149" y="44320"/>
                  </a:lnTo>
                  <a:lnTo>
                    <a:pt x="1666229" y="41003"/>
                  </a:lnTo>
                  <a:lnTo>
                    <a:pt x="1669069" y="38624"/>
                  </a:lnTo>
                  <a:lnTo>
                    <a:pt x="1670805" y="38882"/>
                  </a:lnTo>
                  <a:lnTo>
                    <a:pt x="1673614" y="43209"/>
                  </a:lnTo>
                  <a:lnTo>
                    <a:pt x="1676728" y="53403"/>
                  </a:lnTo>
                  <a:lnTo>
                    <a:pt x="1679599" y="60444"/>
                  </a:lnTo>
                  <a:lnTo>
                    <a:pt x="1681148" y="60561"/>
                  </a:lnTo>
                  <a:lnTo>
                    <a:pt x="1687712" y="52597"/>
                  </a:lnTo>
                  <a:lnTo>
                    <a:pt x="1691021" y="51564"/>
                  </a:lnTo>
                  <a:lnTo>
                    <a:pt x="1698540" y="54459"/>
                  </a:lnTo>
                  <a:lnTo>
                    <a:pt x="1701661" y="57972"/>
                  </a:lnTo>
                  <a:lnTo>
                    <a:pt x="1702224" y="61703"/>
                  </a:lnTo>
                  <a:lnTo>
                    <a:pt x="1700222" y="65615"/>
                  </a:lnTo>
                  <a:lnTo>
                    <a:pt x="1698985" y="68987"/>
                  </a:lnTo>
                  <a:lnTo>
                    <a:pt x="1698500" y="71819"/>
                  </a:lnTo>
                  <a:lnTo>
                    <a:pt x="1699596" y="75097"/>
                  </a:lnTo>
                  <a:lnTo>
                    <a:pt x="1704149" y="82083"/>
                  </a:lnTo>
                  <a:lnTo>
                    <a:pt x="1710736" y="97136"/>
                  </a:lnTo>
                  <a:lnTo>
                    <a:pt x="1710697" y="102628"/>
                  </a:lnTo>
                  <a:lnTo>
                    <a:pt x="1707106" y="113714"/>
                  </a:lnTo>
                  <a:lnTo>
                    <a:pt x="1707192" y="116499"/>
                  </a:lnTo>
                  <a:lnTo>
                    <a:pt x="1724138" y="104858"/>
                  </a:lnTo>
                  <a:lnTo>
                    <a:pt x="1741224" y="110068"/>
                  </a:lnTo>
                  <a:lnTo>
                    <a:pt x="1746059" y="113620"/>
                  </a:lnTo>
                  <a:lnTo>
                    <a:pt x="1747913" y="117884"/>
                  </a:lnTo>
                  <a:lnTo>
                    <a:pt x="1749885" y="124893"/>
                  </a:lnTo>
                  <a:lnTo>
                    <a:pt x="1751981" y="134602"/>
                  </a:lnTo>
                  <a:lnTo>
                    <a:pt x="1750526" y="144648"/>
                  </a:lnTo>
                  <a:lnTo>
                    <a:pt x="1743023" y="160138"/>
                  </a:lnTo>
                  <a:lnTo>
                    <a:pt x="1735263" y="172061"/>
                  </a:lnTo>
                  <a:lnTo>
                    <a:pt x="1730694" y="182701"/>
                  </a:lnTo>
                  <a:lnTo>
                    <a:pt x="1723676" y="188498"/>
                  </a:lnTo>
                  <a:lnTo>
                    <a:pt x="1699619" y="213705"/>
                  </a:lnTo>
                  <a:lnTo>
                    <a:pt x="1687860" y="221701"/>
                  </a:lnTo>
                  <a:lnTo>
                    <a:pt x="1681101" y="229524"/>
                  </a:lnTo>
                  <a:lnTo>
                    <a:pt x="1678066" y="230885"/>
                  </a:lnTo>
                  <a:lnTo>
                    <a:pt x="1663741" y="229391"/>
                  </a:lnTo>
                  <a:lnTo>
                    <a:pt x="1659946" y="233678"/>
                  </a:lnTo>
                  <a:lnTo>
                    <a:pt x="1657834" y="240860"/>
                  </a:lnTo>
                  <a:lnTo>
                    <a:pt x="1653320" y="244271"/>
                  </a:lnTo>
                  <a:lnTo>
                    <a:pt x="1646647" y="246704"/>
                  </a:lnTo>
                  <a:lnTo>
                    <a:pt x="1633010" y="248668"/>
                  </a:lnTo>
                  <a:lnTo>
                    <a:pt x="1629952" y="256679"/>
                  </a:lnTo>
                  <a:lnTo>
                    <a:pt x="1629169" y="262085"/>
                  </a:lnTo>
                  <a:lnTo>
                    <a:pt x="1627839" y="266271"/>
                  </a:lnTo>
                  <a:lnTo>
                    <a:pt x="1626681" y="268289"/>
                  </a:lnTo>
                  <a:lnTo>
                    <a:pt x="1587721" y="296406"/>
                  </a:lnTo>
                  <a:lnTo>
                    <a:pt x="1587001" y="301054"/>
                  </a:lnTo>
                  <a:lnTo>
                    <a:pt x="1590920" y="302963"/>
                  </a:lnTo>
                  <a:lnTo>
                    <a:pt x="1595857" y="301054"/>
                  </a:lnTo>
                  <a:lnTo>
                    <a:pt x="1652553" y="266928"/>
                  </a:lnTo>
                  <a:lnTo>
                    <a:pt x="1663436" y="264643"/>
                  </a:lnTo>
                  <a:lnTo>
                    <a:pt x="1673536" y="267139"/>
                  </a:lnTo>
                  <a:lnTo>
                    <a:pt x="1672378" y="275158"/>
                  </a:lnTo>
                  <a:lnTo>
                    <a:pt x="1658084" y="297643"/>
                  </a:lnTo>
                  <a:lnTo>
                    <a:pt x="1639879" y="317569"/>
                  </a:lnTo>
                  <a:lnTo>
                    <a:pt x="1630789" y="332496"/>
                  </a:lnTo>
                  <a:lnTo>
                    <a:pt x="1607788" y="357828"/>
                  </a:lnTo>
                  <a:lnTo>
                    <a:pt x="1588988" y="382558"/>
                  </a:lnTo>
                  <a:lnTo>
                    <a:pt x="1581767" y="394943"/>
                  </a:lnTo>
                  <a:lnTo>
                    <a:pt x="1572089" y="416770"/>
                  </a:lnTo>
                  <a:lnTo>
                    <a:pt x="1568780" y="421988"/>
                  </a:lnTo>
                  <a:lnTo>
                    <a:pt x="1564759" y="424132"/>
                  </a:lnTo>
                  <a:lnTo>
                    <a:pt x="1560026" y="423232"/>
                  </a:lnTo>
                  <a:lnTo>
                    <a:pt x="1555762" y="420095"/>
                  </a:lnTo>
                  <a:lnTo>
                    <a:pt x="1550074" y="411998"/>
                  </a:lnTo>
                  <a:lnTo>
                    <a:pt x="1544887" y="402883"/>
                  </a:lnTo>
                  <a:lnTo>
                    <a:pt x="1543260" y="401280"/>
                  </a:lnTo>
                  <a:lnTo>
                    <a:pt x="1544238" y="405809"/>
                  </a:lnTo>
                  <a:lnTo>
                    <a:pt x="1554228" y="435781"/>
                  </a:lnTo>
                  <a:lnTo>
                    <a:pt x="1553086" y="441500"/>
                  </a:lnTo>
                  <a:lnTo>
                    <a:pt x="1534748" y="447516"/>
                  </a:lnTo>
                  <a:lnTo>
                    <a:pt x="1526627" y="452805"/>
                  </a:lnTo>
                  <a:lnTo>
                    <a:pt x="1522442" y="454088"/>
                  </a:lnTo>
                  <a:lnTo>
                    <a:pt x="1519477" y="453133"/>
                  </a:lnTo>
                  <a:lnTo>
                    <a:pt x="1516582" y="453673"/>
                  </a:lnTo>
                  <a:lnTo>
                    <a:pt x="1513766" y="455715"/>
                  </a:lnTo>
                  <a:lnTo>
                    <a:pt x="1513609" y="457976"/>
                  </a:lnTo>
                  <a:lnTo>
                    <a:pt x="1516120" y="460448"/>
                  </a:lnTo>
                  <a:lnTo>
                    <a:pt x="1523428" y="462381"/>
                  </a:lnTo>
                  <a:lnTo>
                    <a:pt x="1539653" y="455840"/>
                  </a:lnTo>
                  <a:lnTo>
                    <a:pt x="1542259" y="456302"/>
                  </a:lnTo>
                  <a:lnTo>
                    <a:pt x="1546436" y="459494"/>
                  </a:lnTo>
                  <a:lnTo>
                    <a:pt x="1546640" y="462389"/>
                  </a:lnTo>
                  <a:lnTo>
                    <a:pt x="1542282" y="471620"/>
                  </a:lnTo>
                  <a:lnTo>
                    <a:pt x="1529146" y="482557"/>
                  </a:lnTo>
                  <a:lnTo>
                    <a:pt x="1530860" y="483183"/>
                  </a:lnTo>
                  <a:lnTo>
                    <a:pt x="1534623" y="487032"/>
                  </a:lnTo>
                  <a:lnTo>
                    <a:pt x="1534537" y="490490"/>
                  </a:lnTo>
                  <a:lnTo>
                    <a:pt x="1530398" y="498588"/>
                  </a:lnTo>
                  <a:lnTo>
                    <a:pt x="1528442" y="501161"/>
                  </a:lnTo>
                  <a:lnTo>
                    <a:pt x="1515776" y="508633"/>
                  </a:lnTo>
                  <a:lnTo>
                    <a:pt x="1510261" y="510385"/>
                  </a:lnTo>
                  <a:lnTo>
                    <a:pt x="1505410" y="509454"/>
                  </a:lnTo>
                  <a:lnTo>
                    <a:pt x="1483199" y="493064"/>
                  </a:lnTo>
                  <a:lnTo>
                    <a:pt x="1475360" y="490678"/>
                  </a:lnTo>
                  <a:lnTo>
                    <a:pt x="1467913" y="486500"/>
                  </a:lnTo>
                  <a:lnTo>
                    <a:pt x="1462420" y="487212"/>
                  </a:lnTo>
                  <a:lnTo>
                    <a:pt x="1456584" y="492063"/>
                  </a:lnTo>
                  <a:lnTo>
                    <a:pt x="1459205" y="494496"/>
                  </a:lnTo>
                  <a:lnTo>
                    <a:pt x="1469962" y="499127"/>
                  </a:lnTo>
                  <a:lnTo>
                    <a:pt x="1478936" y="500019"/>
                  </a:lnTo>
                  <a:lnTo>
                    <a:pt x="1482660" y="501819"/>
                  </a:lnTo>
                  <a:lnTo>
                    <a:pt x="1484123" y="504807"/>
                  </a:lnTo>
                  <a:lnTo>
                    <a:pt x="1487995" y="515627"/>
                  </a:lnTo>
                  <a:lnTo>
                    <a:pt x="1488621" y="521401"/>
                  </a:lnTo>
                  <a:lnTo>
                    <a:pt x="1487768" y="526752"/>
                  </a:lnTo>
                  <a:lnTo>
                    <a:pt x="1486595" y="530484"/>
                  </a:lnTo>
                  <a:lnTo>
                    <a:pt x="1485108" y="532604"/>
                  </a:lnTo>
                  <a:lnTo>
                    <a:pt x="1482816" y="533668"/>
                  </a:lnTo>
                  <a:lnTo>
                    <a:pt x="1474030" y="532917"/>
                  </a:lnTo>
                  <a:lnTo>
                    <a:pt x="1470752" y="534223"/>
                  </a:lnTo>
                  <a:lnTo>
                    <a:pt x="1466942" y="537321"/>
                  </a:lnTo>
                  <a:lnTo>
                    <a:pt x="1462170" y="538667"/>
                  </a:lnTo>
                  <a:lnTo>
                    <a:pt x="1453564" y="538049"/>
                  </a:lnTo>
                  <a:lnTo>
                    <a:pt x="1443433" y="542555"/>
                  </a:lnTo>
                  <a:lnTo>
                    <a:pt x="1438074" y="543377"/>
                  </a:lnTo>
                  <a:lnTo>
                    <a:pt x="1432136" y="541343"/>
                  </a:lnTo>
                  <a:lnTo>
                    <a:pt x="1425697" y="536304"/>
                  </a:lnTo>
                  <a:lnTo>
                    <a:pt x="1418906" y="533754"/>
                  </a:lnTo>
                  <a:lnTo>
                    <a:pt x="1407429" y="531602"/>
                  </a:lnTo>
                  <a:lnTo>
                    <a:pt x="1408392" y="534505"/>
                  </a:lnTo>
                  <a:lnTo>
                    <a:pt x="1412437" y="535725"/>
                  </a:lnTo>
                  <a:lnTo>
                    <a:pt x="1420675" y="543455"/>
                  </a:lnTo>
                  <a:lnTo>
                    <a:pt x="1424610" y="553868"/>
                  </a:lnTo>
                  <a:lnTo>
                    <a:pt x="1428318" y="555620"/>
                  </a:lnTo>
                  <a:lnTo>
                    <a:pt x="1435891" y="564085"/>
                  </a:lnTo>
                  <a:lnTo>
                    <a:pt x="1441391" y="565423"/>
                  </a:lnTo>
                  <a:lnTo>
                    <a:pt x="1447094" y="568294"/>
                  </a:lnTo>
                  <a:lnTo>
                    <a:pt x="1455137" y="564602"/>
                  </a:lnTo>
                  <a:lnTo>
                    <a:pt x="1460535" y="565290"/>
                  </a:lnTo>
                  <a:lnTo>
                    <a:pt x="1459408" y="585881"/>
                  </a:lnTo>
                  <a:lnTo>
                    <a:pt x="1457022" y="587869"/>
                  </a:lnTo>
                  <a:lnTo>
                    <a:pt x="1444020" y="587869"/>
                  </a:lnTo>
                  <a:lnTo>
                    <a:pt x="1437839" y="584904"/>
                  </a:lnTo>
                  <a:lnTo>
                    <a:pt x="1435109" y="581837"/>
                  </a:lnTo>
                  <a:lnTo>
                    <a:pt x="1429116" y="578347"/>
                  </a:lnTo>
                  <a:lnTo>
                    <a:pt x="1423718" y="580366"/>
                  </a:lnTo>
                  <a:lnTo>
                    <a:pt x="1418828" y="579928"/>
                  </a:lnTo>
                  <a:lnTo>
                    <a:pt x="1415511" y="581978"/>
                  </a:lnTo>
                  <a:lnTo>
                    <a:pt x="1410246" y="581899"/>
                  </a:lnTo>
                  <a:lnTo>
                    <a:pt x="1396485" y="585357"/>
                  </a:lnTo>
                  <a:lnTo>
                    <a:pt x="1389209" y="585396"/>
                  </a:lnTo>
                  <a:lnTo>
                    <a:pt x="1383842" y="583167"/>
                  </a:lnTo>
                  <a:lnTo>
                    <a:pt x="1377607" y="582478"/>
                  </a:lnTo>
                  <a:lnTo>
                    <a:pt x="1370495" y="583308"/>
                  </a:lnTo>
                  <a:lnTo>
                    <a:pt x="1370988" y="585678"/>
                  </a:lnTo>
                  <a:lnTo>
                    <a:pt x="1374000" y="586390"/>
                  </a:lnTo>
                  <a:lnTo>
                    <a:pt x="1378389" y="590231"/>
                  </a:lnTo>
                  <a:lnTo>
                    <a:pt x="1382457" y="596115"/>
                  </a:lnTo>
                  <a:lnTo>
                    <a:pt x="1385837" y="598579"/>
                  </a:lnTo>
                  <a:lnTo>
                    <a:pt x="1389889" y="597186"/>
                  </a:lnTo>
                  <a:lnTo>
                    <a:pt x="1394012" y="594440"/>
                  </a:lnTo>
                  <a:lnTo>
                    <a:pt x="1409065" y="589911"/>
                  </a:lnTo>
                  <a:lnTo>
                    <a:pt x="1415668" y="589175"/>
                  </a:lnTo>
                  <a:lnTo>
                    <a:pt x="1421559" y="591178"/>
                  </a:lnTo>
                  <a:lnTo>
                    <a:pt x="1425478" y="593674"/>
                  </a:lnTo>
                  <a:lnTo>
                    <a:pt x="1428216" y="596670"/>
                  </a:lnTo>
                  <a:lnTo>
                    <a:pt x="1431674" y="604587"/>
                  </a:lnTo>
                  <a:lnTo>
                    <a:pt x="1440350" y="605557"/>
                  </a:lnTo>
                  <a:lnTo>
                    <a:pt x="1446969" y="608170"/>
                  </a:lnTo>
                  <a:lnTo>
                    <a:pt x="1457515" y="619546"/>
                  </a:lnTo>
                  <a:lnTo>
                    <a:pt x="1460418" y="620406"/>
                  </a:lnTo>
                  <a:lnTo>
                    <a:pt x="1461583" y="623324"/>
                  </a:lnTo>
                  <a:lnTo>
                    <a:pt x="1459346" y="630585"/>
                  </a:lnTo>
                  <a:lnTo>
                    <a:pt x="1459095" y="634927"/>
                  </a:lnTo>
                  <a:lnTo>
                    <a:pt x="1451804" y="643298"/>
                  </a:lnTo>
                  <a:lnTo>
                    <a:pt x="1440429" y="645723"/>
                  </a:lnTo>
                  <a:lnTo>
                    <a:pt x="1427927" y="644948"/>
                  </a:lnTo>
                  <a:lnTo>
                    <a:pt x="1418977" y="645918"/>
                  </a:lnTo>
                  <a:lnTo>
                    <a:pt x="1418038" y="646967"/>
                  </a:lnTo>
                  <a:lnTo>
                    <a:pt x="1424180" y="649150"/>
                  </a:lnTo>
                  <a:lnTo>
                    <a:pt x="1438410" y="658812"/>
                  </a:lnTo>
                  <a:lnTo>
                    <a:pt x="1443926" y="664022"/>
                  </a:lnTo>
                  <a:lnTo>
                    <a:pt x="1444888" y="667065"/>
                  </a:lnTo>
                  <a:lnTo>
                    <a:pt x="1437049" y="678581"/>
                  </a:lnTo>
                  <a:lnTo>
                    <a:pt x="1430125" y="701102"/>
                  </a:lnTo>
                  <a:lnTo>
                    <a:pt x="1427849" y="702862"/>
                  </a:lnTo>
                  <a:lnTo>
                    <a:pt x="1425478" y="703480"/>
                  </a:lnTo>
                  <a:lnTo>
                    <a:pt x="1419376" y="703089"/>
                  </a:lnTo>
                  <a:lnTo>
                    <a:pt x="1411639" y="708683"/>
                  </a:lnTo>
                  <a:lnTo>
                    <a:pt x="1405794" y="709802"/>
                  </a:lnTo>
                  <a:lnTo>
                    <a:pt x="1395209" y="707705"/>
                  </a:lnTo>
                  <a:lnTo>
                    <a:pt x="1382989" y="707822"/>
                  </a:lnTo>
                  <a:lnTo>
                    <a:pt x="1382027" y="711421"/>
                  </a:lnTo>
                  <a:lnTo>
                    <a:pt x="1381417" y="718282"/>
                  </a:lnTo>
                  <a:lnTo>
                    <a:pt x="1381479" y="728539"/>
                  </a:lnTo>
                  <a:lnTo>
                    <a:pt x="1382222" y="742105"/>
                  </a:lnTo>
                  <a:lnTo>
                    <a:pt x="1381581" y="751931"/>
                  </a:lnTo>
                  <a:lnTo>
                    <a:pt x="1379570" y="758111"/>
                  </a:lnTo>
                  <a:lnTo>
                    <a:pt x="1377028" y="762649"/>
                  </a:lnTo>
                  <a:lnTo>
                    <a:pt x="1372427" y="767046"/>
                  </a:lnTo>
                  <a:lnTo>
                    <a:pt x="1367702" y="769776"/>
                  </a:lnTo>
                  <a:lnTo>
                    <a:pt x="1364166" y="770738"/>
                  </a:lnTo>
                  <a:lnTo>
                    <a:pt x="1358283" y="770895"/>
                  </a:lnTo>
                  <a:lnTo>
                    <a:pt x="1341400" y="774032"/>
                  </a:lnTo>
                  <a:lnTo>
                    <a:pt x="1333162" y="773844"/>
                  </a:lnTo>
                  <a:lnTo>
                    <a:pt x="1326762" y="772514"/>
                  </a:lnTo>
                  <a:lnTo>
                    <a:pt x="1320143" y="768133"/>
                  </a:lnTo>
                  <a:lnTo>
                    <a:pt x="1309112" y="755678"/>
                  </a:lnTo>
                  <a:lnTo>
                    <a:pt x="1305983" y="752901"/>
                  </a:lnTo>
                  <a:lnTo>
                    <a:pt x="1302916" y="751281"/>
                  </a:lnTo>
                  <a:lnTo>
                    <a:pt x="1303034" y="753980"/>
                  </a:lnTo>
                  <a:lnTo>
                    <a:pt x="1306335" y="760967"/>
                  </a:lnTo>
                  <a:lnTo>
                    <a:pt x="1309089" y="765457"/>
                  </a:lnTo>
                  <a:lnTo>
                    <a:pt x="1311295" y="767460"/>
                  </a:lnTo>
                  <a:lnTo>
                    <a:pt x="1310779" y="769580"/>
                  </a:lnTo>
                  <a:lnTo>
                    <a:pt x="1305913" y="772905"/>
                  </a:lnTo>
                  <a:lnTo>
                    <a:pt x="1300546" y="774392"/>
                  </a:lnTo>
                  <a:lnTo>
                    <a:pt x="1294185" y="774337"/>
                  </a:lnTo>
                  <a:lnTo>
                    <a:pt x="1293982" y="775620"/>
                  </a:lnTo>
                  <a:lnTo>
                    <a:pt x="1296133" y="779188"/>
                  </a:lnTo>
                  <a:lnTo>
                    <a:pt x="1298934" y="782536"/>
                  </a:lnTo>
                  <a:lnTo>
                    <a:pt x="1300773" y="783537"/>
                  </a:lnTo>
                  <a:lnTo>
                    <a:pt x="1305647" y="782505"/>
                  </a:lnTo>
                  <a:lnTo>
                    <a:pt x="1311287" y="778264"/>
                  </a:lnTo>
                  <a:lnTo>
                    <a:pt x="1314808" y="777013"/>
                  </a:lnTo>
                  <a:lnTo>
                    <a:pt x="1321818" y="778022"/>
                  </a:lnTo>
                  <a:lnTo>
                    <a:pt x="1324579" y="779532"/>
                  </a:lnTo>
                  <a:lnTo>
                    <a:pt x="1333326" y="788779"/>
                  </a:lnTo>
                  <a:lnTo>
                    <a:pt x="1334546" y="789209"/>
                  </a:lnTo>
                  <a:lnTo>
                    <a:pt x="1341024" y="784562"/>
                  </a:lnTo>
                  <a:lnTo>
                    <a:pt x="1350389" y="784312"/>
                  </a:lnTo>
                  <a:lnTo>
                    <a:pt x="1353823" y="788044"/>
                  </a:lnTo>
                  <a:lnTo>
                    <a:pt x="1355138" y="795257"/>
                  </a:lnTo>
                  <a:lnTo>
                    <a:pt x="1355302" y="801078"/>
                  </a:lnTo>
                  <a:lnTo>
                    <a:pt x="1354308" y="805513"/>
                  </a:lnTo>
                  <a:lnTo>
                    <a:pt x="1356468" y="809824"/>
                  </a:lnTo>
                  <a:lnTo>
                    <a:pt x="1361772" y="814010"/>
                  </a:lnTo>
                  <a:lnTo>
                    <a:pt x="1365887" y="814909"/>
                  </a:lnTo>
                  <a:lnTo>
                    <a:pt x="1368813" y="812547"/>
                  </a:lnTo>
                  <a:lnTo>
                    <a:pt x="1373257" y="806796"/>
                  </a:lnTo>
                  <a:lnTo>
                    <a:pt x="1375142" y="805435"/>
                  </a:lnTo>
                  <a:lnTo>
                    <a:pt x="1376926" y="805756"/>
                  </a:lnTo>
                  <a:lnTo>
                    <a:pt x="1379641" y="809949"/>
                  </a:lnTo>
                  <a:lnTo>
                    <a:pt x="1383294" y="817976"/>
                  </a:lnTo>
                  <a:lnTo>
                    <a:pt x="1383631" y="827294"/>
                  </a:lnTo>
                  <a:lnTo>
                    <a:pt x="1380658" y="837879"/>
                  </a:lnTo>
                  <a:lnTo>
                    <a:pt x="1377020" y="844779"/>
                  </a:lnTo>
                  <a:lnTo>
                    <a:pt x="1362750" y="856076"/>
                  </a:lnTo>
                  <a:lnTo>
                    <a:pt x="1358439" y="860489"/>
                  </a:lnTo>
                  <a:lnTo>
                    <a:pt x="1355028" y="865073"/>
                  </a:lnTo>
                  <a:lnTo>
                    <a:pt x="1350084" y="869188"/>
                  </a:lnTo>
                  <a:lnTo>
                    <a:pt x="1340367" y="874665"/>
                  </a:lnTo>
                  <a:lnTo>
                    <a:pt x="1335243" y="875690"/>
                  </a:lnTo>
                  <a:lnTo>
                    <a:pt x="1324188" y="881557"/>
                  </a:lnTo>
                  <a:lnTo>
                    <a:pt x="1321786" y="881823"/>
                  </a:lnTo>
                  <a:lnTo>
                    <a:pt x="1318203" y="880869"/>
                  </a:lnTo>
                  <a:lnTo>
                    <a:pt x="1317460" y="878013"/>
                  </a:lnTo>
                  <a:lnTo>
                    <a:pt x="1318375" y="872920"/>
                  </a:lnTo>
                  <a:lnTo>
                    <a:pt x="1319557" y="868164"/>
                  </a:lnTo>
                  <a:lnTo>
                    <a:pt x="1321020" y="863743"/>
                  </a:lnTo>
                  <a:lnTo>
                    <a:pt x="1321074" y="860058"/>
                  </a:lnTo>
                  <a:lnTo>
                    <a:pt x="1317953" y="854308"/>
                  </a:lnTo>
                  <a:lnTo>
                    <a:pt x="1315762" y="851640"/>
                  </a:lnTo>
                  <a:lnTo>
                    <a:pt x="1313642" y="850295"/>
                  </a:lnTo>
                  <a:lnTo>
                    <a:pt x="1309378" y="851077"/>
                  </a:lnTo>
                  <a:lnTo>
                    <a:pt x="1306969" y="852658"/>
                  </a:lnTo>
                  <a:lnTo>
                    <a:pt x="1304387" y="852963"/>
                  </a:lnTo>
                  <a:lnTo>
                    <a:pt x="1301633" y="851977"/>
                  </a:lnTo>
                  <a:lnTo>
                    <a:pt x="1299317" y="849536"/>
                  </a:lnTo>
                  <a:lnTo>
                    <a:pt x="1294678" y="839272"/>
                  </a:lnTo>
                  <a:lnTo>
                    <a:pt x="1292933" y="837957"/>
                  </a:lnTo>
                  <a:lnTo>
                    <a:pt x="1290649" y="838286"/>
                  </a:lnTo>
                  <a:lnTo>
                    <a:pt x="1288599" y="836807"/>
                  </a:lnTo>
                  <a:lnTo>
                    <a:pt x="1286792" y="833521"/>
                  </a:lnTo>
                  <a:lnTo>
                    <a:pt x="1283796" y="830337"/>
                  </a:lnTo>
                  <a:lnTo>
                    <a:pt x="1284594" y="832770"/>
                  </a:lnTo>
                  <a:lnTo>
                    <a:pt x="1287590" y="838646"/>
                  </a:lnTo>
                  <a:lnTo>
                    <a:pt x="1289679" y="844459"/>
                  </a:lnTo>
                  <a:lnTo>
                    <a:pt x="1290853" y="850209"/>
                  </a:lnTo>
                  <a:lnTo>
                    <a:pt x="1290305" y="854707"/>
                  </a:lnTo>
                  <a:lnTo>
                    <a:pt x="1264926" y="857195"/>
                  </a:lnTo>
                  <a:lnTo>
                    <a:pt x="1254020" y="855896"/>
                  </a:lnTo>
                  <a:lnTo>
                    <a:pt x="1251814" y="851969"/>
                  </a:lnTo>
                  <a:lnTo>
                    <a:pt x="1246595" y="834906"/>
                  </a:lnTo>
                  <a:lnTo>
                    <a:pt x="1245461" y="864917"/>
                  </a:lnTo>
                  <a:lnTo>
                    <a:pt x="1226450" y="869744"/>
                  </a:lnTo>
                  <a:lnTo>
                    <a:pt x="1222006" y="868930"/>
                  </a:lnTo>
                  <a:lnTo>
                    <a:pt x="1214613" y="865621"/>
                  </a:lnTo>
                  <a:lnTo>
                    <a:pt x="1205053" y="857610"/>
                  </a:lnTo>
                  <a:lnTo>
                    <a:pt x="1201094" y="852266"/>
                  </a:lnTo>
                  <a:lnTo>
                    <a:pt x="1199545" y="846923"/>
                  </a:lnTo>
                  <a:lnTo>
                    <a:pt x="1198395" y="843989"/>
                  </a:lnTo>
                  <a:lnTo>
                    <a:pt x="1197644" y="843488"/>
                  </a:lnTo>
                  <a:lnTo>
                    <a:pt x="1195266" y="849943"/>
                  </a:lnTo>
                  <a:lnTo>
                    <a:pt x="1192668" y="863047"/>
                  </a:lnTo>
                  <a:lnTo>
                    <a:pt x="1186136" y="859675"/>
                  </a:lnTo>
                  <a:lnTo>
                    <a:pt x="1177866" y="856374"/>
                  </a:lnTo>
                  <a:lnTo>
                    <a:pt x="1174894" y="843402"/>
                  </a:lnTo>
                  <a:lnTo>
                    <a:pt x="1174721" y="862147"/>
                  </a:lnTo>
                  <a:lnTo>
                    <a:pt x="1161398" y="859683"/>
                  </a:lnTo>
                  <a:lnTo>
                    <a:pt x="1154991" y="860379"/>
                  </a:lnTo>
                  <a:lnTo>
                    <a:pt x="1153113" y="843950"/>
                  </a:lnTo>
                  <a:lnTo>
                    <a:pt x="1152800" y="825596"/>
                  </a:lnTo>
                  <a:lnTo>
                    <a:pt x="1150203" y="837238"/>
                  </a:lnTo>
                  <a:lnTo>
                    <a:pt x="1151337" y="847056"/>
                  </a:lnTo>
                  <a:lnTo>
                    <a:pt x="1151705" y="858916"/>
                  </a:lnTo>
                  <a:lnTo>
                    <a:pt x="1146041" y="855552"/>
                  </a:lnTo>
                  <a:lnTo>
                    <a:pt x="1133617" y="853901"/>
                  </a:lnTo>
                  <a:lnTo>
                    <a:pt x="1129213" y="852266"/>
                  </a:lnTo>
                  <a:lnTo>
                    <a:pt x="1129776" y="836408"/>
                  </a:lnTo>
                  <a:lnTo>
                    <a:pt x="1130754" y="820409"/>
                  </a:lnTo>
                  <a:lnTo>
                    <a:pt x="1146753" y="804270"/>
                  </a:lnTo>
                  <a:lnTo>
                    <a:pt x="1151470" y="796556"/>
                  </a:lnTo>
                  <a:lnTo>
                    <a:pt x="1154944" y="793434"/>
                  </a:lnTo>
                  <a:lnTo>
                    <a:pt x="1160436" y="791463"/>
                  </a:lnTo>
                  <a:lnTo>
                    <a:pt x="1167453" y="790234"/>
                  </a:lnTo>
                  <a:lnTo>
                    <a:pt x="1172234" y="791181"/>
                  </a:lnTo>
                  <a:lnTo>
                    <a:pt x="1177694" y="790258"/>
                  </a:lnTo>
                  <a:lnTo>
                    <a:pt x="1184219" y="787332"/>
                  </a:lnTo>
                  <a:lnTo>
                    <a:pt x="1188882" y="786487"/>
                  </a:lnTo>
                  <a:lnTo>
                    <a:pt x="1189758" y="785446"/>
                  </a:lnTo>
                  <a:lnTo>
                    <a:pt x="1188412" y="783921"/>
                  </a:lnTo>
                  <a:lnTo>
                    <a:pt x="1183421" y="773234"/>
                  </a:lnTo>
                  <a:lnTo>
                    <a:pt x="1181630" y="770793"/>
                  </a:lnTo>
                  <a:lnTo>
                    <a:pt x="1179807" y="769706"/>
                  </a:lnTo>
                  <a:lnTo>
                    <a:pt x="1176200" y="769221"/>
                  </a:lnTo>
                  <a:lnTo>
                    <a:pt x="1172703" y="764495"/>
                  </a:lnTo>
                  <a:lnTo>
                    <a:pt x="1170677" y="760310"/>
                  </a:lnTo>
                  <a:lnTo>
                    <a:pt x="1168510" y="754599"/>
                  </a:lnTo>
                  <a:lnTo>
                    <a:pt x="1165044" y="743708"/>
                  </a:lnTo>
                  <a:lnTo>
                    <a:pt x="1161602" y="731449"/>
                  </a:lnTo>
                  <a:lnTo>
                    <a:pt x="1163307" y="724666"/>
                  </a:lnTo>
                  <a:lnTo>
                    <a:pt x="1169010" y="719315"/>
                  </a:lnTo>
                  <a:lnTo>
                    <a:pt x="1174729" y="715591"/>
                  </a:lnTo>
                  <a:lnTo>
                    <a:pt x="1180456" y="713510"/>
                  </a:lnTo>
                  <a:lnTo>
                    <a:pt x="1185244" y="713463"/>
                  </a:lnTo>
                  <a:lnTo>
                    <a:pt x="1191018" y="716444"/>
                  </a:lnTo>
                  <a:lnTo>
                    <a:pt x="1199138" y="722186"/>
                  </a:lnTo>
                  <a:lnTo>
                    <a:pt x="1203801" y="728656"/>
                  </a:lnTo>
                  <a:lnTo>
                    <a:pt x="1209645" y="742261"/>
                  </a:lnTo>
                  <a:lnTo>
                    <a:pt x="1213502" y="752987"/>
                  </a:lnTo>
                  <a:lnTo>
                    <a:pt x="1216632" y="757798"/>
                  </a:lnTo>
                  <a:lnTo>
                    <a:pt x="1230636" y="766474"/>
                  </a:lnTo>
                  <a:lnTo>
                    <a:pt x="1235290" y="767875"/>
                  </a:lnTo>
                  <a:lnTo>
                    <a:pt x="1240822" y="767179"/>
                  </a:lnTo>
                  <a:lnTo>
                    <a:pt x="1252095" y="764910"/>
                  </a:lnTo>
                  <a:lnTo>
                    <a:pt x="1257634" y="762531"/>
                  </a:lnTo>
                  <a:lnTo>
                    <a:pt x="1260122" y="759699"/>
                  </a:lnTo>
                  <a:lnTo>
                    <a:pt x="1261397" y="755623"/>
                  </a:lnTo>
                  <a:lnTo>
                    <a:pt x="1262993" y="752478"/>
                  </a:lnTo>
                  <a:lnTo>
                    <a:pt x="1267977" y="745226"/>
                  </a:lnTo>
                  <a:lnTo>
                    <a:pt x="1275612" y="730041"/>
                  </a:lnTo>
                  <a:lnTo>
                    <a:pt x="1279837" y="717922"/>
                  </a:lnTo>
                  <a:lnTo>
                    <a:pt x="1280839" y="713815"/>
                  </a:lnTo>
                  <a:lnTo>
                    <a:pt x="1281683" y="708831"/>
                  </a:lnTo>
                  <a:lnTo>
                    <a:pt x="1282364" y="702956"/>
                  </a:lnTo>
                  <a:lnTo>
                    <a:pt x="1279986" y="706085"/>
                  </a:lnTo>
                  <a:lnTo>
                    <a:pt x="1266811" y="736120"/>
                  </a:lnTo>
                  <a:lnTo>
                    <a:pt x="1264081" y="741502"/>
                  </a:lnTo>
                  <a:lnTo>
                    <a:pt x="1256367" y="750546"/>
                  </a:lnTo>
                  <a:lnTo>
                    <a:pt x="1253104" y="752001"/>
                  </a:lnTo>
                  <a:lnTo>
                    <a:pt x="1247839" y="751555"/>
                  </a:lnTo>
                  <a:lnTo>
                    <a:pt x="1240861" y="747557"/>
                  </a:lnTo>
                  <a:lnTo>
                    <a:pt x="1232631" y="753910"/>
                  </a:lnTo>
                  <a:lnTo>
                    <a:pt x="1227639" y="752298"/>
                  </a:lnTo>
                  <a:lnTo>
                    <a:pt x="1223219" y="747855"/>
                  </a:lnTo>
                  <a:lnTo>
                    <a:pt x="1223164" y="726817"/>
                  </a:lnTo>
                  <a:lnTo>
                    <a:pt x="1217555" y="709739"/>
                  </a:lnTo>
                  <a:lnTo>
                    <a:pt x="1223751" y="701008"/>
                  </a:lnTo>
                  <a:lnTo>
                    <a:pt x="1228883" y="695563"/>
                  </a:lnTo>
                  <a:lnTo>
                    <a:pt x="1238021" y="681304"/>
                  </a:lnTo>
                  <a:lnTo>
                    <a:pt x="1240024" y="681155"/>
                  </a:lnTo>
                  <a:lnTo>
                    <a:pt x="1246642" y="683416"/>
                  </a:lnTo>
                  <a:lnTo>
                    <a:pt x="1243012" y="680154"/>
                  </a:lnTo>
                  <a:lnTo>
                    <a:pt x="1239460" y="675311"/>
                  </a:lnTo>
                  <a:lnTo>
                    <a:pt x="1231551" y="676563"/>
                  </a:lnTo>
                  <a:lnTo>
                    <a:pt x="1234344" y="645175"/>
                  </a:lnTo>
                  <a:lnTo>
                    <a:pt x="1229047" y="668708"/>
                  </a:lnTo>
                  <a:lnTo>
                    <a:pt x="1223649" y="680881"/>
                  </a:lnTo>
                  <a:lnTo>
                    <a:pt x="1220379" y="686992"/>
                  </a:lnTo>
                  <a:lnTo>
                    <a:pt x="1216718" y="690493"/>
                  </a:lnTo>
                  <a:lnTo>
                    <a:pt x="1202847" y="693513"/>
                  </a:lnTo>
                  <a:lnTo>
                    <a:pt x="1206258" y="682227"/>
                  </a:lnTo>
                  <a:lnTo>
                    <a:pt x="1209387" y="665399"/>
                  </a:lnTo>
                  <a:lnTo>
                    <a:pt x="1206078" y="671712"/>
                  </a:lnTo>
                  <a:lnTo>
                    <a:pt x="1198254" y="681147"/>
                  </a:lnTo>
                  <a:lnTo>
                    <a:pt x="1192402" y="686076"/>
                  </a:lnTo>
                  <a:lnTo>
                    <a:pt x="1187583" y="688655"/>
                  </a:lnTo>
                  <a:lnTo>
                    <a:pt x="1178226" y="688032"/>
                  </a:lnTo>
                  <a:lnTo>
                    <a:pt x="1173564" y="683330"/>
                  </a:lnTo>
                  <a:lnTo>
                    <a:pt x="1174894" y="671728"/>
                  </a:lnTo>
                  <a:lnTo>
                    <a:pt x="1174894" y="657302"/>
                  </a:lnTo>
                  <a:lnTo>
                    <a:pt x="1177749" y="650558"/>
                  </a:lnTo>
                  <a:lnTo>
                    <a:pt x="1182075" y="641858"/>
                  </a:lnTo>
                  <a:lnTo>
                    <a:pt x="1186715" y="630045"/>
                  </a:lnTo>
                  <a:lnTo>
                    <a:pt x="1189899" y="617652"/>
                  </a:lnTo>
                  <a:lnTo>
                    <a:pt x="1202322" y="612090"/>
                  </a:lnTo>
                  <a:lnTo>
                    <a:pt x="1214418" y="609806"/>
                  </a:lnTo>
                  <a:lnTo>
                    <a:pt x="1224541" y="603179"/>
                  </a:lnTo>
                  <a:lnTo>
                    <a:pt x="1229501" y="602013"/>
                  </a:lnTo>
                  <a:lnTo>
                    <a:pt x="1234250" y="605166"/>
                  </a:lnTo>
                  <a:lnTo>
                    <a:pt x="1253558" y="610330"/>
                  </a:lnTo>
                  <a:lnTo>
                    <a:pt x="1261483" y="614249"/>
                  </a:lnTo>
                  <a:lnTo>
                    <a:pt x="1264957" y="617089"/>
                  </a:lnTo>
                  <a:lnTo>
                    <a:pt x="1267531" y="618106"/>
                  </a:lnTo>
                  <a:lnTo>
                    <a:pt x="1270253" y="613874"/>
                  </a:lnTo>
                  <a:lnTo>
                    <a:pt x="1273711" y="609766"/>
                  </a:lnTo>
                  <a:lnTo>
                    <a:pt x="1285744" y="610189"/>
                  </a:lnTo>
                  <a:lnTo>
                    <a:pt x="1289061" y="609430"/>
                  </a:lnTo>
                  <a:lnTo>
                    <a:pt x="1292128" y="607498"/>
                  </a:lnTo>
                  <a:lnTo>
                    <a:pt x="1295860" y="603586"/>
                  </a:lnTo>
                  <a:lnTo>
                    <a:pt x="1300256" y="597664"/>
                  </a:lnTo>
                  <a:lnTo>
                    <a:pt x="1300929" y="594745"/>
                  </a:lnTo>
                  <a:lnTo>
                    <a:pt x="1297878" y="594847"/>
                  </a:lnTo>
                  <a:lnTo>
                    <a:pt x="1294819" y="596341"/>
                  </a:lnTo>
                  <a:lnTo>
                    <a:pt x="1290227" y="600668"/>
                  </a:lnTo>
                  <a:lnTo>
                    <a:pt x="1285806" y="602991"/>
                  </a:lnTo>
                  <a:lnTo>
                    <a:pt x="1281300" y="602553"/>
                  </a:lnTo>
                  <a:lnTo>
                    <a:pt x="1272201" y="598900"/>
                  </a:lnTo>
                  <a:lnTo>
                    <a:pt x="1256390" y="598243"/>
                  </a:lnTo>
                  <a:lnTo>
                    <a:pt x="1248324" y="596576"/>
                  </a:lnTo>
                  <a:lnTo>
                    <a:pt x="1244585" y="594800"/>
                  </a:lnTo>
                  <a:lnTo>
                    <a:pt x="1242480" y="592351"/>
                  </a:lnTo>
                  <a:lnTo>
                    <a:pt x="1240642" y="588667"/>
                  </a:lnTo>
                  <a:lnTo>
                    <a:pt x="1239061" y="583730"/>
                  </a:lnTo>
                  <a:lnTo>
                    <a:pt x="1239883" y="580256"/>
                  </a:lnTo>
                  <a:lnTo>
                    <a:pt x="1243106" y="578254"/>
                  </a:lnTo>
                  <a:lnTo>
                    <a:pt x="1245891" y="577831"/>
                  </a:lnTo>
                  <a:lnTo>
                    <a:pt x="1250358" y="580562"/>
                  </a:lnTo>
                  <a:lnTo>
                    <a:pt x="1255373" y="585177"/>
                  </a:lnTo>
                  <a:lnTo>
                    <a:pt x="1260834" y="585772"/>
                  </a:lnTo>
                  <a:lnTo>
                    <a:pt x="1258941" y="581555"/>
                  </a:lnTo>
                  <a:lnTo>
                    <a:pt x="1252001" y="573051"/>
                  </a:lnTo>
                  <a:lnTo>
                    <a:pt x="1247190" y="565799"/>
                  </a:lnTo>
                  <a:lnTo>
                    <a:pt x="1243153" y="556825"/>
                  </a:lnTo>
                  <a:lnTo>
                    <a:pt x="1240047" y="547883"/>
                  </a:lnTo>
                  <a:lnTo>
                    <a:pt x="1233155" y="533738"/>
                  </a:lnTo>
                  <a:lnTo>
                    <a:pt x="1227592" y="519523"/>
                  </a:lnTo>
                  <a:lnTo>
                    <a:pt x="1223673" y="513178"/>
                  </a:lnTo>
                  <a:lnTo>
                    <a:pt x="1219534" y="510025"/>
                  </a:lnTo>
                  <a:lnTo>
                    <a:pt x="1206923" y="506082"/>
                  </a:lnTo>
                  <a:lnTo>
                    <a:pt x="1204396" y="503509"/>
                  </a:lnTo>
                  <a:lnTo>
                    <a:pt x="1198372" y="490827"/>
                  </a:lnTo>
                  <a:lnTo>
                    <a:pt x="1196752" y="469109"/>
                  </a:lnTo>
                  <a:lnTo>
                    <a:pt x="1194116" y="455699"/>
                  </a:lnTo>
                  <a:lnTo>
                    <a:pt x="1196658" y="438339"/>
                  </a:lnTo>
                  <a:lnTo>
                    <a:pt x="1200860" y="430383"/>
                  </a:lnTo>
                  <a:lnTo>
                    <a:pt x="1226059" y="436579"/>
                  </a:lnTo>
                  <a:lnTo>
                    <a:pt x="1236691" y="435648"/>
                  </a:lnTo>
                  <a:lnTo>
                    <a:pt x="1250280" y="437854"/>
                  </a:lnTo>
                  <a:lnTo>
                    <a:pt x="1257595" y="442126"/>
                  </a:lnTo>
                  <a:lnTo>
                    <a:pt x="1265935" y="452680"/>
                  </a:lnTo>
                  <a:lnTo>
                    <a:pt x="1273391" y="464477"/>
                  </a:lnTo>
                  <a:lnTo>
                    <a:pt x="1280565" y="472309"/>
                  </a:lnTo>
                  <a:lnTo>
                    <a:pt x="1287168" y="482941"/>
                  </a:lnTo>
                  <a:lnTo>
                    <a:pt x="1294373" y="498564"/>
                  </a:lnTo>
                  <a:lnTo>
                    <a:pt x="1298613" y="505996"/>
                  </a:lnTo>
                  <a:lnTo>
                    <a:pt x="1302290" y="510510"/>
                  </a:lnTo>
                  <a:lnTo>
                    <a:pt x="1307235" y="514391"/>
                  </a:lnTo>
                  <a:lnTo>
                    <a:pt x="1316560" y="519265"/>
                  </a:lnTo>
                  <a:lnTo>
                    <a:pt x="1324689" y="520869"/>
                  </a:lnTo>
                  <a:lnTo>
                    <a:pt x="1328906" y="520235"/>
                  </a:lnTo>
                  <a:lnTo>
                    <a:pt x="1333412" y="516707"/>
                  </a:lnTo>
                  <a:lnTo>
                    <a:pt x="1336620" y="512513"/>
                  </a:lnTo>
                  <a:lnTo>
                    <a:pt x="1333044" y="511355"/>
                  </a:lnTo>
                  <a:lnTo>
                    <a:pt x="1323680" y="511848"/>
                  </a:lnTo>
                  <a:lnTo>
                    <a:pt x="1317178" y="509619"/>
                  </a:lnTo>
                  <a:lnTo>
                    <a:pt x="1313470" y="504666"/>
                  </a:lnTo>
                  <a:lnTo>
                    <a:pt x="1309527" y="497954"/>
                  </a:lnTo>
                  <a:lnTo>
                    <a:pt x="1303260" y="485209"/>
                  </a:lnTo>
                  <a:lnTo>
                    <a:pt x="1298519" y="476807"/>
                  </a:lnTo>
                  <a:lnTo>
                    <a:pt x="1288153" y="462983"/>
                  </a:lnTo>
                  <a:lnTo>
                    <a:pt x="1280494" y="449097"/>
                  </a:lnTo>
                  <a:lnTo>
                    <a:pt x="1274345" y="435781"/>
                  </a:lnTo>
                  <a:lnTo>
                    <a:pt x="1273774" y="429953"/>
                  </a:lnTo>
                  <a:lnTo>
                    <a:pt x="1278218" y="425877"/>
                  </a:lnTo>
                  <a:lnTo>
                    <a:pt x="1283678" y="423013"/>
                  </a:lnTo>
                  <a:lnTo>
                    <a:pt x="1317851" y="413828"/>
                  </a:lnTo>
                  <a:lnTo>
                    <a:pt x="1338239" y="402758"/>
                  </a:lnTo>
                  <a:lnTo>
                    <a:pt x="1346516" y="389795"/>
                  </a:lnTo>
                  <a:lnTo>
                    <a:pt x="1347502" y="386752"/>
                  </a:lnTo>
                  <a:lnTo>
                    <a:pt x="1374798" y="368171"/>
                  </a:lnTo>
                  <a:lnTo>
                    <a:pt x="1394098" y="361247"/>
                  </a:lnTo>
                  <a:lnTo>
                    <a:pt x="1401523" y="360121"/>
                  </a:lnTo>
                  <a:lnTo>
                    <a:pt x="1408243" y="357101"/>
                  </a:lnTo>
                  <a:lnTo>
                    <a:pt x="1408525" y="355247"/>
                  </a:lnTo>
                  <a:lnTo>
                    <a:pt x="1402641" y="352712"/>
                  </a:lnTo>
                  <a:lnTo>
                    <a:pt x="1396696" y="351468"/>
                  </a:lnTo>
                  <a:lnTo>
                    <a:pt x="1383200" y="351546"/>
                  </a:lnTo>
                  <a:lnTo>
                    <a:pt x="1371183" y="349238"/>
                  </a:lnTo>
                  <a:lnTo>
                    <a:pt x="1367561" y="345021"/>
                  </a:lnTo>
                  <a:lnTo>
                    <a:pt x="1368312" y="338105"/>
                  </a:lnTo>
                  <a:lnTo>
                    <a:pt x="1369462" y="332136"/>
                  </a:lnTo>
                  <a:lnTo>
                    <a:pt x="1373092" y="322099"/>
                  </a:lnTo>
                  <a:lnTo>
                    <a:pt x="1376981" y="314510"/>
                  </a:lnTo>
                  <a:lnTo>
                    <a:pt x="1393465" y="292377"/>
                  </a:lnTo>
                  <a:lnTo>
                    <a:pt x="1404558" y="282942"/>
                  </a:lnTo>
                  <a:lnTo>
                    <a:pt x="1407758" y="276394"/>
                  </a:lnTo>
                  <a:lnTo>
                    <a:pt x="1383889" y="290961"/>
                  </a:lnTo>
                  <a:lnTo>
                    <a:pt x="1375549" y="301390"/>
                  </a:lnTo>
                  <a:lnTo>
                    <a:pt x="1367170" y="316880"/>
                  </a:lnTo>
                  <a:lnTo>
                    <a:pt x="1362828" y="321410"/>
                  </a:lnTo>
                  <a:lnTo>
                    <a:pt x="1359730" y="320213"/>
                  </a:lnTo>
                  <a:lnTo>
                    <a:pt x="1356968" y="321645"/>
                  </a:lnTo>
                  <a:lnTo>
                    <a:pt x="1354527" y="325697"/>
                  </a:lnTo>
                  <a:lnTo>
                    <a:pt x="1352485" y="333075"/>
                  </a:lnTo>
                  <a:lnTo>
                    <a:pt x="1350835" y="343715"/>
                  </a:lnTo>
                  <a:lnTo>
                    <a:pt x="1349341" y="350912"/>
                  </a:lnTo>
                  <a:lnTo>
                    <a:pt x="1347995" y="354738"/>
                  </a:lnTo>
                  <a:lnTo>
                    <a:pt x="1344599" y="360246"/>
                  </a:lnTo>
                  <a:lnTo>
                    <a:pt x="1336424" y="370964"/>
                  </a:lnTo>
                  <a:lnTo>
                    <a:pt x="1317249" y="385797"/>
                  </a:lnTo>
                  <a:lnTo>
                    <a:pt x="1310794" y="389537"/>
                  </a:lnTo>
                  <a:lnTo>
                    <a:pt x="1305263" y="390131"/>
                  </a:lnTo>
                  <a:lnTo>
                    <a:pt x="1287355" y="398385"/>
                  </a:lnTo>
                  <a:lnTo>
                    <a:pt x="1281981" y="398706"/>
                  </a:lnTo>
                  <a:lnTo>
                    <a:pt x="1276027" y="396210"/>
                  </a:lnTo>
                  <a:lnTo>
                    <a:pt x="1278570" y="389067"/>
                  </a:lnTo>
                  <a:lnTo>
                    <a:pt x="1288044" y="375783"/>
                  </a:lnTo>
                  <a:lnTo>
                    <a:pt x="1290555" y="369822"/>
                  </a:lnTo>
                  <a:lnTo>
                    <a:pt x="1284500" y="371128"/>
                  </a:lnTo>
                  <a:lnTo>
                    <a:pt x="1278319" y="374774"/>
                  </a:lnTo>
                  <a:lnTo>
                    <a:pt x="1264675" y="377778"/>
                  </a:lnTo>
                  <a:lnTo>
                    <a:pt x="1259277" y="383192"/>
                  </a:lnTo>
                  <a:lnTo>
                    <a:pt x="1254051" y="392956"/>
                  </a:lnTo>
                  <a:lnTo>
                    <a:pt x="1249858" y="399050"/>
                  </a:lnTo>
                  <a:lnTo>
                    <a:pt x="1246705" y="401522"/>
                  </a:lnTo>
                  <a:lnTo>
                    <a:pt x="1242355" y="402993"/>
                  </a:lnTo>
                  <a:lnTo>
                    <a:pt x="1226372" y="403744"/>
                  </a:lnTo>
                  <a:lnTo>
                    <a:pt x="1222828" y="403095"/>
                  </a:lnTo>
                  <a:lnTo>
                    <a:pt x="1213627" y="395725"/>
                  </a:lnTo>
                  <a:lnTo>
                    <a:pt x="1205483" y="398275"/>
                  </a:lnTo>
                  <a:lnTo>
                    <a:pt x="1202119" y="397783"/>
                  </a:lnTo>
                  <a:lnTo>
                    <a:pt x="1195939" y="392557"/>
                  </a:lnTo>
                  <a:lnTo>
                    <a:pt x="1194100" y="389153"/>
                  </a:lnTo>
                  <a:lnTo>
                    <a:pt x="1194366" y="384561"/>
                  </a:lnTo>
                  <a:lnTo>
                    <a:pt x="1197941" y="375869"/>
                  </a:lnTo>
                  <a:lnTo>
                    <a:pt x="1202080" y="367467"/>
                  </a:lnTo>
                  <a:lnTo>
                    <a:pt x="1215536" y="348800"/>
                  </a:lnTo>
                  <a:lnTo>
                    <a:pt x="1224166" y="339967"/>
                  </a:lnTo>
                  <a:lnTo>
                    <a:pt x="1236597" y="332308"/>
                  </a:lnTo>
                  <a:lnTo>
                    <a:pt x="1265818" y="323687"/>
                  </a:lnTo>
                  <a:lnTo>
                    <a:pt x="1267140" y="317334"/>
                  </a:lnTo>
                  <a:lnTo>
                    <a:pt x="1237575" y="324430"/>
                  </a:lnTo>
                  <a:lnTo>
                    <a:pt x="1212423" y="333341"/>
                  </a:lnTo>
                  <a:lnTo>
                    <a:pt x="1208339" y="336603"/>
                  </a:lnTo>
                  <a:lnTo>
                    <a:pt x="1202487" y="345256"/>
                  </a:lnTo>
                  <a:lnTo>
                    <a:pt x="1183898" y="376112"/>
                  </a:lnTo>
                  <a:lnTo>
                    <a:pt x="1178414" y="383786"/>
                  </a:lnTo>
                  <a:lnTo>
                    <a:pt x="1170035" y="385609"/>
                  </a:lnTo>
                  <a:lnTo>
                    <a:pt x="1163620" y="383020"/>
                  </a:lnTo>
                  <a:lnTo>
                    <a:pt x="1158605" y="379163"/>
                  </a:lnTo>
                  <a:lnTo>
                    <a:pt x="1149976" y="370127"/>
                  </a:lnTo>
                  <a:lnTo>
                    <a:pt x="1143467" y="365245"/>
                  </a:lnTo>
                  <a:lnTo>
                    <a:pt x="1140384" y="361959"/>
                  </a:lnTo>
                  <a:lnTo>
                    <a:pt x="1138569" y="358626"/>
                  </a:lnTo>
                  <a:lnTo>
                    <a:pt x="1137091" y="354715"/>
                  </a:lnTo>
                  <a:lnTo>
                    <a:pt x="1135964" y="350224"/>
                  </a:lnTo>
                  <a:lnTo>
                    <a:pt x="1138077" y="346461"/>
                  </a:lnTo>
                  <a:lnTo>
                    <a:pt x="1154631" y="338285"/>
                  </a:lnTo>
                  <a:lnTo>
                    <a:pt x="1177123" y="339881"/>
                  </a:lnTo>
                  <a:lnTo>
                    <a:pt x="1187215" y="338191"/>
                  </a:lnTo>
                  <a:lnTo>
                    <a:pt x="1197143" y="333231"/>
                  </a:lnTo>
                  <a:lnTo>
                    <a:pt x="1211797" y="320792"/>
                  </a:lnTo>
                  <a:lnTo>
                    <a:pt x="1227741" y="303135"/>
                  </a:lnTo>
                  <a:lnTo>
                    <a:pt x="1230862" y="297439"/>
                  </a:lnTo>
                  <a:lnTo>
                    <a:pt x="1225042" y="296187"/>
                  </a:lnTo>
                  <a:lnTo>
                    <a:pt x="1220731" y="297572"/>
                  </a:lnTo>
                  <a:lnTo>
                    <a:pt x="1210357" y="303948"/>
                  </a:lnTo>
                  <a:lnTo>
                    <a:pt x="1193936" y="320925"/>
                  </a:lnTo>
                  <a:lnTo>
                    <a:pt x="1179611" y="326871"/>
                  </a:lnTo>
                  <a:lnTo>
                    <a:pt x="1144226" y="330016"/>
                  </a:lnTo>
                  <a:lnTo>
                    <a:pt x="1132991" y="334694"/>
                  </a:lnTo>
                  <a:lnTo>
                    <a:pt x="1128063" y="333693"/>
                  </a:lnTo>
                  <a:lnTo>
                    <a:pt x="1124346" y="329132"/>
                  </a:lnTo>
                  <a:lnTo>
                    <a:pt x="1120208" y="320644"/>
                  </a:lnTo>
                  <a:lnTo>
                    <a:pt x="1120943" y="313798"/>
                  </a:lnTo>
                  <a:lnTo>
                    <a:pt x="1129377" y="306076"/>
                  </a:lnTo>
                  <a:lnTo>
                    <a:pt x="1135980" y="304269"/>
                  </a:lnTo>
                  <a:lnTo>
                    <a:pt x="1137161" y="302681"/>
                  </a:lnTo>
                  <a:lnTo>
                    <a:pt x="1127789" y="295155"/>
                  </a:lnTo>
                  <a:lnTo>
                    <a:pt x="1126959" y="291290"/>
                  </a:lnTo>
                  <a:lnTo>
                    <a:pt x="1132373" y="282700"/>
                  </a:lnTo>
                  <a:lnTo>
                    <a:pt x="1144116" y="269932"/>
                  </a:lnTo>
                  <a:lnTo>
                    <a:pt x="1150054" y="265879"/>
                  </a:lnTo>
                  <a:lnTo>
                    <a:pt x="1160929" y="263290"/>
                  </a:lnTo>
                  <a:lnTo>
                    <a:pt x="1172124" y="264698"/>
                  </a:lnTo>
                  <a:lnTo>
                    <a:pt x="1172554" y="262242"/>
                  </a:lnTo>
                  <a:lnTo>
                    <a:pt x="1161484" y="257344"/>
                  </a:lnTo>
                  <a:lnTo>
                    <a:pt x="1153191" y="256444"/>
                  </a:lnTo>
                  <a:lnTo>
                    <a:pt x="1142231" y="259902"/>
                  </a:lnTo>
                  <a:lnTo>
                    <a:pt x="1113135" y="280681"/>
                  </a:lnTo>
                  <a:lnTo>
                    <a:pt x="1110663" y="280056"/>
                  </a:lnTo>
                  <a:lnTo>
                    <a:pt x="1106431" y="276496"/>
                  </a:lnTo>
                  <a:lnTo>
                    <a:pt x="1107643" y="271379"/>
                  </a:lnTo>
                  <a:lnTo>
                    <a:pt x="1123204" y="249380"/>
                  </a:lnTo>
                  <a:lnTo>
                    <a:pt x="1123720" y="245883"/>
                  </a:lnTo>
                  <a:lnTo>
                    <a:pt x="1112541" y="246376"/>
                  </a:lnTo>
                  <a:lnTo>
                    <a:pt x="1109263" y="245327"/>
                  </a:lnTo>
                  <a:lnTo>
                    <a:pt x="1106055" y="242691"/>
                  </a:lnTo>
                  <a:lnTo>
                    <a:pt x="1101502" y="245030"/>
                  </a:lnTo>
                  <a:lnTo>
                    <a:pt x="1095595" y="252337"/>
                  </a:lnTo>
                  <a:lnTo>
                    <a:pt x="1091433" y="255443"/>
                  </a:lnTo>
                  <a:lnTo>
                    <a:pt x="1089008" y="254402"/>
                  </a:lnTo>
                  <a:lnTo>
                    <a:pt x="1082835" y="245758"/>
                  </a:lnTo>
                  <a:lnTo>
                    <a:pt x="1083633" y="238466"/>
                  </a:lnTo>
                  <a:lnTo>
                    <a:pt x="1088546" y="229266"/>
                  </a:lnTo>
                  <a:lnTo>
                    <a:pt x="1093037" y="222600"/>
                  </a:lnTo>
                  <a:lnTo>
                    <a:pt x="1099131" y="216474"/>
                  </a:lnTo>
                  <a:lnTo>
                    <a:pt x="1109052" y="208768"/>
                  </a:lnTo>
                  <a:lnTo>
                    <a:pt x="1116233" y="206163"/>
                  </a:lnTo>
                  <a:lnTo>
                    <a:pt x="1127859" y="206077"/>
                  </a:lnTo>
                  <a:lnTo>
                    <a:pt x="1133398" y="202619"/>
                  </a:lnTo>
                  <a:lnTo>
                    <a:pt x="1138327" y="196572"/>
                  </a:lnTo>
                  <a:lnTo>
                    <a:pt x="1144500" y="186714"/>
                  </a:lnTo>
                  <a:lnTo>
                    <a:pt x="1151267" y="179884"/>
                  </a:lnTo>
                  <a:lnTo>
                    <a:pt x="1162329" y="174244"/>
                  </a:lnTo>
                  <a:lnTo>
                    <a:pt x="1171647" y="176059"/>
                  </a:lnTo>
                  <a:lnTo>
                    <a:pt x="1176795" y="180972"/>
                  </a:lnTo>
                  <a:lnTo>
                    <a:pt x="1180878" y="189531"/>
                  </a:lnTo>
                  <a:lnTo>
                    <a:pt x="1185267" y="196047"/>
                  </a:lnTo>
                  <a:lnTo>
                    <a:pt x="1185682" y="190790"/>
                  </a:lnTo>
                  <a:lnTo>
                    <a:pt x="1189312" y="184281"/>
                  </a:lnTo>
                  <a:lnTo>
                    <a:pt x="1193865" y="181480"/>
                  </a:lnTo>
                  <a:lnTo>
                    <a:pt x="1199342" y="182411"/>
                  </a:lnTo>
                  <a:lnTo>
                    <a:pt x="1204153" y="185517"/>
                  </a:lnTo>
                  <a:lnTo>
                    <a:pt x="1210373" y="193380"/>
                  </a:lnTo>
                  <a:lnTo>
                    <a:pt x="1215403" y="196892"/>
                  </a:lnTo>
                  <a:lnTo>
                    <a:pt x="1217766" y="196681"/>
                  </a:lnTo>
                  <a:lnTo>
                    <a:pt x="1220723" y="192347"/>
                  </a:lnTo>
                  <a:lnTo>
                    <a:pt x="1228594" y="192253"/>
                  </a:lnTo>
                  <a:lnTo>
                    <a:pt x="1228429" y="190407"/>
                  </a:lnTo>
                  <a:lnTo>
                    <a:pt x="1225863" y="185854"/>
                  </a:lnTo>
                  <a:lnTo>
                    <a:pt x="1222757" y="182591"/>
                  </a:lnTo>
                  <a:lnTo>
                    <a:pt x="1194875" y="159661"/>
                  </a:lnTo>
                  <a:lnTo>
                    <a:pt x="1194100" y="154591"/>
                  </a:lnTo>
                  <a:lnTo>
                    <a:pt x="1203496" y="149819"/>
                  </a:lnTo>
                  <a:lnTo>
                    <a:pt x="1209371" y="144092"/>
                  </a:lnTo>
                  <a:lnTo>
                    <a:pt x="1212133" y="142692"/>
                  </a:lnTo>
                  <a:lnTo>
                    <a:pt x="1219018" y="130409"/>
                  </a:lnTo>
                  <a:lnTo>
                    <a:pt x="1223516" y="123970"/>
                  </a:lnTo>
                  <a:lnTo>
                    <a:pt x="1231840" y="116600"/>
                  </a:lnTo>
                  <a:lnTo>
                    <a:pt x="1235181" y="118619"/>
                  </a:lnTo>
                  <a:lnTo>
                    <a:pt x="1239382" y="125112"/>
                  </a:lnTo>
                  <a:lnTo>
                    <a:pt x="1243450" y="129157"/>
                  </a:lnTo>
                  <a:lnTo>
                    <a:pt x="1255405" y="132998"/>
                  </a:lnTo>
                  <a:lnTo>
                    <a:pt x="1260521" y="136988"/>
                  </a:lnTo>
                  <a:lnTo>
                    <a:pt x="1269635" y="159676"/>
                  </a:lnTo>
                  <a:lnTo>
                    <a:pt x="1273265" y="167007"/>
                  </a:lnTo>
                  <a:lnTo>
                    <a:pt x="1278452" y="174494"/>
                  </a:lnTo>
                  <a:lnTo>
                    <a:pt x="1281535" y="177303"/>
                  </a:lnTo>
                  <a:lnTo>
                    <a:pt x="1287629" y="179094"/>
                  </a:lnTo>
                  <a:lnTo>
                    <a:pt x="1288255" y="174885"/>
                  </a:lnTo>
                  <a:lnTo>
                    <a:pt x="1281018" y="164331"/>
                  </a:lnTo>
                  <a:lnTo>
                    <a:pt x="1279031" y="158182"/>
                  </a:lnTo>
                  <a:lnTo>
                    <a:pt x="1279884" y="152948"/>
                  </a:lnTo>
                  <a:lnTo>
                    <a:pt x="1281425" y="150186"/>
                  </a:lnTo>
                  <a:lnTo>
                    <a:pt x="1283655" y="149936"/>
                  </a:lnTo>
                  <a:lnTo>
                    <a:pt x="1289366" y="154622"/>
                  </a:lnTo>
                  <a:lnTo>
                    <a:pt x="1304559" y="170394"/>
                  </a:lnTo>
                  <a:lnTo>
                    <a:pt x="1327271" y="188826"/>
                  </a:lnTo>
                  <a:lnTo>
                    <a:pt x="1335978" y="193075"/>
                  </a:lnTo>
                  <a:lnTo>
                    <a:pt x="1341353" y="199568"/>
                  </a:lnTo>
                  <a:lnTo>
                    <a:pt x="1346250" y="207423"/>
                  </a:lnTo>
                  <a:lnTo>
                    <a:pt x="1351077" y="212813"/>
                  </a:lnTo>
                  <a:lnTo>
                    <a:pt x="1351977" y="212305"/>
                  </a:lnTo>
                  <a:lnTo>
                    <a:pt x="1347478" y="200178"/>
                  </a:lnTo>
                  <a:lnTo>
                    <a:pt x="1336494" y="185063"/>
                  </a:lnTo>
                  <a:lnTo>
                    <a:pt x="1307110" y="158824"/>
                  </a:lnTo>
                  <a:lnTo>
                    <a:pt x="1295484" y="144867"/>
                  </a:lnTo>
                  <a:lnTo>
                    <a:pt x="1289859" y="135353"/>
                  </a:lnTo>
                  <a:lnTo>
                    <a:pt x="1285603" y="125652"/>
                  </a:lnTo>
                  <a:lnTo>
                    <a:pt x="1285517" y="120317"/>
                  </a:lnTo>
                  <a:lnTo>
                    <a:pt x="1289523" y="114050"/>
                  </a:lnTo>
                  <a:lnTo>
                    <a:pt x="1294913" y="109051"/>
                  </a:lnTo>
                  <a:lnTo>
                    <a:pt x="1301618" y="107064"/>
                  </a:lnTo>
                  <a:lnTo>
                    <a:pt x="1302423" y="104975"/>
                  </a:lnTo>
                  <a:lnTo>
                    <a:pt x="1296329" y="97433"/>
                  </a:lnTo>
                  <a:lnTo>
                    <a:pt x="1292730" y="90877"/>
                  </a:lnTo>
                  <a:lnTo>
                    <a:pt x="1292855" y="86285"/>
                  </a:lnTo>
                  <a:lnTo>
                    <a:pt x="1300131" y="82764"/>
                  </a:lnTo>
                  <a:lnTo>
                    <a:pt x="1304645" y="83828"/>
                  </a:lnTo>
                  <a:lnTo>
                    <a:pt x="1313228" y="92121"/>
                  </a:lnTo>
                  <a:lnTo>
                    <a:pt x="1320394" y="96025"/>
                  </a:lnTo>
                  <a:lnTo>
                    <a:pt x="1321552" y="93506"/>
                  </a:lnTo>
                  <a:lnTo>
                    <a:pt x="1314151" y="71334"/>
                  </a:lnTo>
                  <a:lnTo>
                    <a:pt x="1313462" y="66280"/>
                  </a:lnTo>
                  <a:lnTo>
                    <a:pt x="1314558" y="63315"/>
                  </a:lnTo>
                  <a:lnTo>
                    <a:pt x="1317155" y="60295"/>
                  </a:lnTo>
                  <a:lnTo>
                    <a:pt x="1324908" y="62024"/>
                  </a:lnTo>
                  <a:lnTo>
                    <a:pt x="1337668" y="72946"/>
                  </a:lnTo>
                  <a:lnTo>
                    <a:pt x="1360520" y="78391"/>
                  </a:lnTo>
                  <a:lnTo>
                    <a:pt x="1366802" y="77577"/>
                  </a:lnTo>
                  <a:lnTo>
                    <a:pt x="1365856" y="75074"/>
                  </a:lnTo>
                  <a:lnTo>
                    <a:pt x="1356734" y="68346"/>
                  </a:lnTo>
                  <a:lnTo>
                    <a:pt x="1347181" y="59247"/>
                  </a:lnTo>
                  <a:lnTo>
                    <a:pt x="1342972" y="53724"/>
                  </a:lnTo>
                  <a:lnTo>
                    <a:pt x="1339882" y="46244"/>
                  </a:lnTo>
                  <a:lnTo>
                    <a:pt x="1336221" y="40001"/>
                  </a:lnTo>
                  <a:lnTo>
                    <a:pt x="1335915" y="36997"/>
                  </a:lnTo>
                  <a:lnTo>
                    <a:pt x="1341814" y="32115"/>
                  </a:lnTo>
                  <a:lnTo>
                    <a:pt x="1357313" y="33070"/>
                  </a:lnTo>
                  <a:lnTo>
                    <a:pt x="1371708" y="40557"/>
                  </a:lnTo>
                  <a:lnTo>
                    <a:pt x="1383920" y="37850"/>
                  </a:lnTo>
                  <a:lnTo>
                    <a:pt x="1391618" y="39712"/>
                  </a:lnTo>
                  <a:lnTo>
                    <a:pt x="1394662" y="41965"/>
                  </a:lnTo>
                  <a:lnTo>
                    <a:pt x="1400232" y="50078"/>
                  </a:lnTo>
                  <a:lnTo>
                    <a:pt x="1417905" y="79025"/>
                  </a:lnTo>
                  <a:lnTo>
                    <a:pt x="1419783" y="83578"/>
                  </a:lnTo>
                  <a:lnTo>
                    <a:pt x="1421793" y="90470"/>
                  </a:lnTo>
                  <a:lnTo>
                    <a:pt x="1423937" y="99686"/>
                  </a:lnTo>
                  <a:lnTo>
                    <a:pt x="1426949" y="102174"/>
                  </a:lnTo>
                  <a:lnTo>
                    <a:pt x="1432770" y="95861"/>
                  </a:lnTo>
                  <a:lnTo>
                    <a:pt x="1436689" y="89711"/>
                  </a:lnTo>
                  <a:lnTo>
                    <a:pt x="1434991" y="83734"/>
                  </a:lnTo>
                  <a:lnTo>
                    <a:pt x="1425243" y="69910"/>
                  </a:lnTo>
                  <a:lnTo>
                    <a:pt x="1423029" y="63957"/>
                  </a:lnTo>
                  <a:lnTo>
                    <a:pt x="1418148" y="53833"/>
                  </a:lnTo>
                  <a:lnTo>
                    <a:pt x="1407203" y="35518"/>
                  </a:lnTo>
                  <a:lnTo>
                    <a:pt x="1404285" y="26913"/>
                  </a:lnTo>
                  <a:lnTo>
                    <a:pt x="1402446" y="19543"/>
                  </a:lnTo>
                  <a:lnTo>
                    <a:pt x="1432746" y="12557"/>
                  </a:lnTo>
                  <a:lnTo>
                    <a:pt x="1461959" y="18721"/>
                  </a:lnTo>
                  <a:lnTo>
                    <a:pt x="1466708" y="23071"/>
                  </a:lnTo>
                  <a:lnTo>
                    <a:pt x="1469821" y="29103"/>
                  </a:lnTo>
                  <a:lnTo>
                    <a:pt x="1472880" y="38233"/>
                  </a:lnTo>
                  <a:lnTo>
                    <a:pt x="1477566" y="47504"/>
                  </a:lnTo>
                  <a:lnTo>
                    <a:pt x="1487033" y="61586"/>
                  </a:lnTo>
                  <a:lnTo>
                    <a:pt x="1500497" y="70270"/>
                  </a:lnTo>
                  <a:lnTo>
                    <a:pt x="1497923" y="64356"/>
                  </a:lnTo>
                  <a:lnTo>
                    <a:pt x="1487847" y="48842"/>
                  </a:lnTo>
                  <a:lnTo>
                    <a:pt x="1483293" y="38116"/>
                  </a:lnTo>
                  <a:lnTo>
                    <a:pt x="1483317" y="30801"/>
                  </a:lnTo>
                  <a:lnTo>
                    <a:pt x="1484130" y="25191"/>
                  </a:lnTo>
                  <a:lnTo>
                    <a:pt x="1485727" y="21311"/>
                  </a:lnTo>
                  <a:lnTo>
                    <a:pt x="1497133" y="6376"/>
                  </a:lnTo>
                  <a:lnTo>
                    <a:pt x="1513437" y="1839"/>
                  </a:lnTo>
                  <a:lnTo>
                    <a:pt x="1515322" y="2676"/>
                  </a:lnTo>
                  <a:lnTo>
                    <a:pt x="1527996" y="25606"/>
                  </a:lnTo>
                  <a:lnTo>
                    <a:pt x="1534013" y="34877"/>
                  </a:lnTo>
                  <a:lnTo>
                    <a:pt x="1538222" y="38585"/>
                  </a:lnTo>
                  <a:lnTo>
                    <a:pt x="1538386" y="36974"/>
                  </a:lnTo>
                  <a:lnTo>
                    <a:pt x="1532558" y="26561"/>
                  </a:lnTo>
                  <a:lnTo>
                    <a:pt x="1528075" y="20857"/>
                  </a:lnTo>
                  <a:lnTo>
                    <a:pt x="1527613" y="17274"/>
                  </a:lnTo>
                  <a:lnTo>
                    <a:pt x="1535045" y="6102"/>
                  </a:lnTo>
                  <a:lnTo>
                    <a:pt x="1539755" y="3286"/>
                  </a:lnTo>
                  <a:lnTo>
                    <a:pt x="1559533" y="0"/>
                  </a:lnTo>
                  <a:lnTo>
                    <a:pt x="1561778" y="1189"/>
                  </a:lnTo>
                  <a:lnTo>
                    <a:pt x="1563656" y="4303"/>
                  </a:lnTo>
                  <a:lnTo>
                    <a:pt x="1568326" y="16586"/>
                  </a:lnTo>
                  <a:lnTo>
                    <a:pt x="1570157" y="18127"/>
                  </a:lnTo>
                  <a:close/>
                  <a:moveTo>
                    <a:pt x="1078407" y="319509"/>
                  </a:moveTo>
                  <a:lnTo>
                    <a:pt x="1081278" y="331354"/>
                  </a:lnTo>
                  <a:lnTo>
                    <a:pt x="1091871" y="359158"/>
                  </a:lnTo>
                  <a:lnTo>
                    <a:pt x="1096667" y="369110"/>
                  </a:lnTo>
                  <a:lnTo>
                    <a:pt x="1104819" y="381377"/>
                  </a:lnTo>
                  <a:lnTo>
                    <a:pt x="1105828" y="385766"/>
                  </a:lnTo>
                  <a:lnTo>
                    <a:pt x="1105922" y="387604"/>
                  </a:lnTo>
                  <a:lnTo>
                    <a:pt x="1105688" y="394066"/>
                  </a:lnTo>
                  <a:lnTo>
                    <a:pt x="1108011" y="396453"/>
                  </a:lnTo>
                  <a:lnTo>
                    <a:pt x="1115029" y="400153"/>
                  </a:lnTo>
                  <a:lnTo>
                    <a:pt x="1122844" y="406795"/>
                  </a:lnTo>
                  <a:lnTo>
                    <a:pt x="1124253" y="406420"/>
                  </a:lnTo>
                  <a:lnTo>
                    <a:pt x="1126975" y="402492"/>
                  </a:lnTo>
                  <a:lnTo>
                    <a:pt x="1130245" y="401413"/>
                  </a:lnTo>
                  <a:lnTo>
                    <a:pt x="1134540" y="402359"/>
                  </a:lnTo>
                  <a:lnTo>
                    <a:pt x="1136598" y="405168"/>
                  </a:lnTo>
                  <a:lnTo>
                    <a:pt x="1138100" y="409291"/>
                  </a:lnTo>
                  <a:lnTo>
                    <a:pt x="1138734" y="412232"/>
                  </a:lnTo>
                  <a:lnTo>
                    <a:pt x="1138828" y="414501"/>
                  </a:lnTo>
                  <a:lnTo>
                    <a:pt x="1137286" y="418906"/>
                  </a:lnTo>
                  <a:lnTo>
                    <a:pt x="1137458" y="420596"/>
                  </a:lnTo>
                  <a:lnTo>
                    <a:pt x="1138382" y="422638"/>
                  </a:lnTo>
                  <a:lnTo>
                    <a:pt x="1138546" y="425024"/>
                  </a:lnTo>
                  <a:lnTo>
                    <a:pt x="1136997" y="434310"/>
                  </a:lnTo>
                  <a:lnTo>
                    <a:pt x="1137427" y="437706"/>
                  </a:lnTo>
                  <a:lnTo>
                    <a:pt x="1141354" y="446077"/>
                  </a:lnTo>
                  <a:lnTo>
                    <a:pt x="1144914" y="450231"/>
                  </a:lnTo>
                  <a:lnTo>
                    <a:pt x="1151932" y="454729"/>
                  </a:lnTo>
                  <a:lnTo>
                    <a:pt x="1156501" y="454401"/>
                  </a:lnTo>
                  <a:lnTo>
                    <a:pt x="1159341" y="457249"/>
                  </a:lnTo>
                  <a:lnTo>
                    <a:pt x="1159411" y="455496"/>
                  </a:lnTo>
                  <a:lnTo>
                    <a:pt x="1158120" y="450192"/>
                  </a:lnTo>
                  <a:lnTo>
                    <a:pt x="1155366" y="442626"/>
                  </a:lnTo>
                  <a:lnTo>
                    <a:pt x="1150281" y="438715"/>
                  </a:lnTo>
                  <a:lnTo>
                    <a:pt x="1149538" y="434255"/>
                  </a:lnTo>
                  <a:lnTo>
                    <a:pt x="1149162" y="426612"/>
                  </a:lnTo>
                  <a:lnTo>
                    <a:pt x="1149600" y="421550"/>
                  </a:lnTo>
                  <a:lnTo>
                    <a:pt x="1152206" y="417451"/>
                  </a:lnTo>
                  <a:lnTo>
                    <a:pt x="1154412" y="416129"/>
                  </a:lnTo>
                  <a:lnTo>
                    <a:pt x="1160983" y="415941"/>
                  </a:lnTo>
                  <a:lnTo>
                    <a:pt x="1164606" y="417771"/>
                  </a:lnTo>
                  <a:lnTo>
                    <a:pt x="1170864" y="423490"/>
                  </a:lnTo>
                  <a:lnTo>
                    <a:pt x="1171514" y="426596"/>
                  </a:lnTo>
                  <a:lnTo>
                    <a:pt x="1171850" y="432714"/>
                  </a:lnTo>
                  <a:lnTo>
                    <a:pt x="1172108" y="444927"/>
                  </a:lnTo>
                  <a:lnTo>
                    <a:pt x="1171952" y="447540"/>
                  </a:lnTo>
                  <a:lnTo>
                    <a:pt x="1166601" y="454385"/>
                  </a:lnTo>
                  <a:lnTo>
                    <a:pt x="1165435" y="459009"/>
                  </a:lnTo>
                  <a:lnTo>
                    <a:pt x="1166789" y="460315"/>
                  </a:lnTo>
                  <a:lnTo>
                    <a:pt x="1171381" y="461340"/>
                  </a:lnTo>
                  <a:lnTo>
                    <a:pt x="1178469" y="465526"/>
                  </a:lnTo>
                  <a:lnTo>
                    <a:pt x="1181246" y="465948"/>
                  </a:lnTo>
                  <a:lnTo>
                    <a:pt x="1184008" y="475594"/>
                  </a:lnTo>
                  <a:lnTo>
                    <a:pt x="1186183" y="484724"/>
                  </a:lnTo>
                  <a:lnTo>
                    <a:pt x="1184595" y="495787"/>
                  </a:lnTo>
                  <a:lnTo>
                    <a:pt x="1182514" y="513374"/>
                  </a:lnTo>
                  <a:lnTo>
                    <a:pt x="1180847" y="517372"/>
                  </a:lnTo>
                  <a:lnTo>
                    <a:pt x="1179204" y="523427"/>
                  </a:lnTo>
                  <a:lnTo>
                    <a:pt x="1180354" y="524522"/>
                  </a:lnTo>
                  <a:lnTo>
                    <a:pt x="1187333" y="522113"/>
                  </a:lnTo>
                  <a:lnTo>
                    <a:pt x="1188741" y="521291"/>
                  </a:lnTo>
                  <a:lnTo>
                    <a:pt x="1193404" y="515377"/>
                  </a:lnTo>
                  <a:lnTo>
                    <a:pt x="1200249" y="516754"/>
                  </a:lnTo>
                  <a:lnTo>
                    <a:pt x="1202549" y="518287"/>
                  </a:lnTo>
                  <a:lnTo>
                    <a:pt x="1203684" y="520360"/>
                  </a:lnTo>
                  <a:lnTo>
                    <a:pt x="1205773" y="526940"/>
                  </a:lnTo>
                  <a:lnTo>
                    <a:pt x="1207494" y="535600"/>
                  </a:lnTo>
                  <a:lnTo>
                    <a:pt x="1208769" y="534810"/>
                  </a:lnTo>
                  <a:lnTo>
                    <a:pt x="1211953" y="524295"/>
                  </a:lnTo>
                  <a:lnTo>
                    <a:pt x="1213111" y="521690"/>
                  </a:lnTo>
                  <a:lnTo>
                    <a:pt x="1214699" y="519163"/>
                  </a:lnTo>
                  <a:lnTo>
                    <a:pt x="1215372" y="519633"/>
                  </a:lnTo>
                  <a:lnTo>
                    <a:pt x="1218587" y="529467"/>
                  </a:lnTo>
                  <a:lnTo>
                    <a:pt x="1225738" y="546639"/>
                  </a:lnTo>
                  <a:lnTo>
                    <a:pt x="1228195" y="553657"/>
                  </a:lnTo>
                  <a:lnTo>
                    <a:pt x="1228672" y="558820"/>
                  </a:lnTo>
                  <a:lnTo>
                    <a:pt x="1225613" y="564813"/>
                  </a:lnTo>
                  <a:lnTo>
                    <a:pt x="1223227" y="567794"/>
                  </a:lnTo>
                  <a:lnTo>
                    <a:pt x="1205624" y="580436"/>
                  </a:lnTo>
                  <a:lnTo>
                    <a:pt x="1197746" y="587532"/>
                  </a:lnTo>
                  <a:lnTo>
                    <a:pt x="1193818" y="592993"/>
                  </a:lnTo>
                  <a:lnTo>
                    <a:pt x="1191816" y="594808"/>
                  </a:lnTo>
                  <a:lnTo>
                    <a:pt x="1187583" y="593963"/>
                  </a:lnTo>
                  <a:lnTo>
                    <a:pt x="1186621" y="594871"/>
                  </a:lnTo>
                  <a:lnTo>
                    <a:pt x="1185314" y="603586"/>
                  </a:lnTo>
                  <a:lnTo>
                    <a:pt x="1183914" y="607294"/>
                  </a:lnTo>
                  <a:lnTo>
                    <a:pt x="1180268" y="613263"/>
                  </a:lnTo>
                  <a:lnTo>
                    <a:pt x="1175167" y="624005"/>
                  </a:lnTo>
                  <a:lnTo>
                    <a:pt x="1172124" y="628691"/>
                  </a:lnTo>
                  <a:lnTo>
                    <a:pt x="1166765" y="625272"/>
                  </a:lnTo>
                  <a:lnTo>
                    <a:pt x="1165435" y="620273"/>
                  </a:lnTo>
                  <a:lnTo>
                    <a:pt x="1164692" y="608945"/>
                  </a:lnTo>
                  <a:lnTo>
                    <a:pt x="1164590" y="604220"/>
                  </a:lnTo>
                  <a:lnTo>
                    <a:pt x="1164754" y="601724"/>
                  </a:lnTo>
                  <a:lnTo>
                    <a:pt x="1165427" y="597656"/>
                  </a:lnTo>
                  <a:lnTo>
                    <a:pt x="1167751" y="587798"/>
                  </a:lnTo>
                  <a:lnTo>
                    <a:pt x="1167469" y="586758"/>
                  </a:lnTo>
                  <a:lnTo>
                    <a:pt x="1166397" y="587587"/>
                  </a:lnTo>
                  <a:lnTo>
                    <a:pt x="1162838" y="592524"/>
                  </a:lnTo>
                  <a:lnTo>
                    <a:pt x="1161437" y="595113"/>
                  </a:lnTo>
                  <a:lnTo>
                    <a:pt x="1160131" y="599619"/>
                  </a:lnTo>
                  <a:lnTo>
                    <a:pt x="1159552" y="607153"/>
                  </a:lnTo>
                  <a:lnTo>
                    <a:pt x="1160068" y="620938"/>
                  </a:lnTo>
                  <a:lnTo>
                    <a:pt x="1159560" y="626454"/>
                  </a:lnTo>
                  <a:lnTo>
                    <a:pt x="1158151" y="629184"/>
                  </a:lnTo>
                  <a:lnTo>
                    <a:pt x="1158715" y="631304"/>
                  </a:lnTo>
                  <a:lnTo>
                    <a:pt x="1162908" y="634215"/>
                  </a:lnTo>
                  <a:lnTo>
                    <a:pt x="1163651" y="635490"/>
                  </a:lnTo>
                  <a:lnTo>
                    <a:pt x="1164113" y="637798"/>
                  </a:lnTo>
                  <a:lnTo>
                    <a:pt x="1164293" y="641123"/>
                  </a:lnTo>
                  <a:lnTo>
                    <a:pt x="1164089" y="644182"/>
                  </a:lnTo>
                  <a:lnTo>
                    <a:pt x="1162830" y="648884"/>
                  </a:lnTo>
                  <a:lnTo>
                    <a:pt x="1160475" y="650792"/>
                  </a:lnTo>
                  <a:lnTo>
                    <a:pt x="1157471" y="648657"/>
                  </a:lnTo>
                  <a:lnTo>
                    <a:pt x="1150969" y="637008"/>
                  </a:lnTo>
                  <a:lnTo>
                    <a:pt x="1148145" y="637657"/>
                  </a:lnTo>
                  <a:lnTo>
                    <a:pt x="1147433" y="638995"/>
                  </a:lnTo>
                  <a:lnTo>
                    <a:pt x="1148044" y="643157"/>
                  </a:lnTo>
                  <a:lnTo>
                    <a:pt x="1150038" y="652443"/>
                  </a:lnTo>
                  <a:lnTo>
                    <a:pt x="1150406" y="660110"/>
                  </a:lnTo>
                  <a:lnTo>
                    <a:pt x="1149483" y="666455"/>
                  </a:lnTo>
                  <a:lnTo>
                    <a:pt x="1147621" y="676406"/>
                  </a:lnTo>
                  <a:lnTo>
                    <a:pt x="1146346" y="681695"/>
                  </a:lnTo>
                  <a:lnTo>
                    <a:pt x="1145657" y="682399"/>
                  </a:lnTo>
                  <a:lnTo>
                    <a:pt x="1142426" y="682556"/>
                  </a:lnTo>
                  <a:lnTo>
                    <a:pt x="1139657" y="679888"/>
                  </a:lnTo>
                  <a:lnTo>
                    <a:pt x="1131434" y="662481"/>
                  </a:lnTo>
                  <a:lnTo>
                    <a:pt x="1127366" y="654986"/>
                  </a:lnTo>
                  <a:lnTo>
                    <a:pt x="1121420" y="640207"/>
                  </a:lnTo>
                  <a:lnTo>
                    <a:pt x="1119903" y="637141"/>
                  </a:lnTo>
                  <a:lnTo>
                    <a:pt x="1118987" y="636460"/>
                  </a:lnTo>
                  <a:lnTo>
                    <a:pt x="1118127" y="642852"/>
                  </a:lnTo>
                  <a:lnTo>
                    <a:pt x="1119777" y="648735"/>
                  </a:lnTo>
                  <a:lnTo>
                    <a:pt x="1125129" y="662481"/>
                  </a:lnTo>
                  <a:lnTo>
                    <a:pt x="1128329" y="672385"/>
                  </a:lnTo>
                  <a:lnTo>
                    <a:pt x="1130629" y="680529"/>
                  </a:lnTo>
                  <a:lnTo>
                    <a:pt x="1130996" y="683886"/>
                  </a:lnTo>
                  <a:lnTo>
                    <a:pt x="1130206" y="685208"/>
                  </a:lnTo>
                  <a:lnTo>
                    <a:pt x="1129025" y="684457"/>
                  </a:lnTo>
                  <a:lnTo>
                    <a:pt x="1127452" y="681625"/>
                  </a:lnTo>
                  <a:lnTo>
                    <a:pt x="1122578" y="676837"/>
                  </a:lnTo>
                  <a:lnTo>
                    <a:pt x="1120552" y="674153"/>
                  </a:lnTo>
                  <a:lnTo>
                    <a:pt x="1119230" y="671047"/>
                  </a:lnTo>
                  <a:lnTo>
                    <a:pt x="1116797" y="668685"/>
                  </a:lnTo>
                  <a:lnTo>
                    <a:pt x="1113261" y="667057"/>
                  </a:lnTo>
                  <a:lnTo>
                    <a:pt x="1109701" y="666744"/>
                  </a:lnTo>
                  <a:lnTo>
                    <a:pt x="1106133" y="667738"/>
                  </a:lnTo>
                  <a:lnTo>
                    <a:pt x="1105461" y="669256"/>
                  </a:lnTo>
                  <a:lnTo>
                    <a:pt x="1109482" y="673496"/>
                  </a:lnTo>
                  <a:lnTo>
                    <a:pt x="1110882" y="675851"/>
                  </a:lnTo>
                  <a:lnTo>
                    <a:pt x="1111923" y="678855"/>
                  </a:lnTo>
                  <a:lnTo>
                    <a:pt x="1112603" y="682501"/>
                  </a:lnTo>
                  <a:lnTo>
                    <a:pt x="1111281" y="684801"/>
                  </a:lnTo>
                  <a:lnTo>
                    <a:pt x="1106290" y="686240"/>
                  </a:lnTo>
                  <a:lnTo>
                    <a:pt x="1099617" y="685325"/>
                  </a:lnTo>
                  <a:lnTo>
                    <a:pt x="1088828" y="682157"/>
                  </a:lnTo>
                  <a:lnTo>
                    <a:pt x="1078079" y="676907"/>
                  </a:lnTo>
                  <a:lnTo>
                    <a:pt x="1068151" y="668700"/>
                  </a:lnTo>
                  <a:lnTo>
                    <a:pt x="1060969" y="660415"/>
                  </a:lnTo>
                  <a:lnTo>
                    <a:pt x="1058129" y="655979"/>
                  </a:lnTo>
                  <a:lnTo>
                    <a:pt x="1057237" y="652647"/>
                  </a:lnTo>
                  <a:lnTo>
                    <a:pt x="1059928" y="649728"/>
                  </a:lnTo>
                  <a:lnTo>
                    <a:pt x="1069348" y="645973"/>
                  </a:lnTo>
                  <a:lnTo>
                    <a:pt x="1078791" y="643556"/>
                  </a:lnTo>
                  <a:lnTo>
                    <a:pt x="1077296" y="641451"/>
                  </a:lnTo>
                  <a:lnTo>
                    <a:pt x="1060163" y="636648"/>
                  </a:lnTo>
                  <a:lnTo>
                    <a:pt x="1054522" y="635772"/>
                  </a:lnTo>
                  <a:lnTo>
                    <a:pt x="1051518" y="637039"/>
                  </a:lnTo>
                  <a:lnTo>
                    <a:pt x="1048068" y="636296"/>
                  </a:lnTo>
                  <a:lnTo>
                    <a:pt x="1045369" y="632462"/>
                  </a:lnTo>
                  <a:lnTo>
                    <a:pt x="1041793" y="625179"/>
                  </a:lnTo>
                  <a:lnTo>
                    <a:pt x="1039986" y="620336"/>
                  </a:lnTo>
                  <a:lnTo>
                    <a:pt x="1040229" y="618435"/>
                  </a:lnTo>
                  <a:lnTo>
                    <a:pt x="1041590" y="617355"/>
                  </a:lnTo>
                  <a:lnTo>
                    <a:pt x="1049343" y="618278"/>
                  </a:lnTo>
                  <a:lnTo>
                    <a:pt x="1050407" y="617543"/>
                  </a:lnTo>
                  <a:lnTo>
                    <a:pt x="1046527" y="613882"/>
                  </a:lnTo>
                  <a:lnTo>
                    <a:pt x="1034103" y="606606"/>
                  </a:lnTo>
                  <a:lnTo>
                    <a:pt x="1029440" y="600136"/>
                  </a:lnTo>
                  <a:lnTo>
                    <a:pt x="1028587" y="597601"/>
                  </a:lnTo>
                  <a:lnTo>
                    <a:pt x="1028235" y="595105"/>
                  </a:lnTo>
                  <a:lnTo>
                    <a:pt x="1028384" y="592649"/>
                  </a:lnTo>
                  <a:lnTo>
                    <a:pt x="1033055" y="587673"/>
                  </a:lnTo>
                  <a:lnTo>
                    <a:pt x="1047465" y="575828"/>
                  </a:lnTo>
                  <a:lnTo>
                    <a:pt x="1052410" y="573982"/>
                  </a:lnTo>
                  <a:lnTo>
                    <a:pt x="1057393" y="573865"/>
                  </a:lnTo>
                  <a:lnTo>
                    <a:pt x="1060859" y="570430"/>
                  </a:lnTo>
                  <a:lnTo>
                    <a:pt x="1063856" y="559055"/>
                  </a:lnTo>
                  <a:lnTo>
                    <a:pt x="1078783" y="554940"/>
                  </a:lnTo>
                  <a:lnTo>
                    <a:pt x="1090283" y="549784"/>
                  </a:lnTo>
                  <a:lnTo>
                    <a:pt x="1091245" y="548376"/>
                  </a:lnTo>
                  <a:lnTo>
                    <a:pt x="1082616" y="549330"/>
                  </a:lnTo>
                  <a:lnTo>
                    <a:pt x="1070419" y="548298"/>
                  </a:lnTo>
                  <a:lnTo>
                    <a:pt x="1065225" y="540443"/>
                  </a:lnTo>
                  <a:lnTo>
                    <a:pt x="1061704" y="539097"/>
                  </a:lnTo>
                  <a:lnTo>
                    <a:pt x="1057808" y="539160"/>
                  </a:lnTo>
                  <a:lnTo>
                    <a:pt x="1053278" y="541632"/>
                  </a:lnTo>
                  <a:lnTo>
                    <a:pt x="1045533" y="548924"/>
                  </a:lnTo>
                  <a:lnTo>
                    <a:pt x="1041809" y="550613"/>
                  </a:lnTo>
                  <a:lnTo>
                    <a:pt x="1033407" y="558108"/>
                  </a:lnTo>
                  <a:lnTo>
                    <a:pt x="1031067" y="557576"/>
                  </a:lnTo>
                  <a:lnTo>
                    <a:pt x="1029894" y="556684"/>
                  </a:lnTo>
                  <a:lnTo>
                    <a:pt x="1029542" y="555221"/>
                  </a:lnTo>
                  <a:lnTo>
                    <a:pt x="1031060" y="550246"/>
                  </a:lnTo>
                  <a:lnTo>
                    <a:pt x="1033266" y="546835"/>
                  </a:lnTo>
                  <a:lnTo>
                    <a:pt x="1032812" y="545661"/>
                  </a:lnTo>
                  <a:lnTo>
                    <a:pt x="1029518" y="544941"/>
                  </a:lnTo>
                  <a:lnTo>
                    <a:pt x="1025701" y="545082"/>
                  </a:lnTo>
                  <a:lnTo>
                    <a:pt x="1023049" y="546264"/>
                  </a:lnTo>
                  <a:lnTo>
                    <a:pt x="1013363" y="552859"/>
                  </a:lnTo>
                  <a:lnTo>
                    <a:pt x="1009021" y="557772"/>
                  </a:lnTo>
                  <a:lnTo>
                    <a:pt x="1007715" y="558210"/>
                  </a:lnTo>
                  <a:lnTo>
                    <a:pt x="1003028" y="550527"/>
                  </a:lnTo>
                  <a:lnTo>
                    <a:pt x="995549" y="546287"/>
                  </a:lnTo>
                  <a:lnTo>
                    <a:pt x="993883" y="542970"/>
                  </a:lnTo>
                  <a:lnTo>
                    <a:pt x="995416" y="529858"/>
                  </a:lnTo>
                  <a:lnTo>
                    <a:pt x="997599" y="527143"/>
                  </a:lnTo>
                  <a:lnTo>
                    <a:pt x="1003333" y="524921"/>
                  </a:lnTo>
                  <a:lnTo>
                    <a:pt x="1020514" y="512858"/>
                  </a:lnTo>
                  <a:lnTo>
                    <a:pt x="1021484" y="510518"/>
                  </a:lnTo>
                  <a:lnTo>
                    <a:pt x="1023103" y="504361"/>
                  </a:lnTo>
                  <a:lnTo>
                    <a:pt x="1019176" y="505676"/>
                  </a:lnTo>
                  <a:lnTo>
                    <a:pt x="1010562" y="511621"/>
                  </a:lnTo>
                  <a:lnTo>
                    <a:pt x="1003451" y="514571"/>
                  </a:lnTo>
                  <a:lnTo>
                    <a:pt x="997841" y="514555"/>
                  </a:lnTo>
                  <a:lnTo>
                    <a:pt x="993742" y="513710"/>
                  </a:lnTo>
                  <a:lnTo>
                    <a:pt x="991145" y="512044"/>
                  </a:lnTo>
                  <a:lnTo>
                    <a:pt x="988023" y="508257"/>
                  </a:lnTo>
                  <a:lnTo>
                    <a:pt x="977853" y="490592"/>
                  </a:lnTo>
                  <a:lnTo>
                    <a:pt x="975083" y="481955"/>
                  </a:lnTo>
                  <a:lnTo>
                    <a:pt x="974692" y="474280"/>
                  </a:lnTo>
                  <a:lnTo>
                    <a:pt x="973980" y="468405"/>
                  </a:lnTo>
                  <a:lnTo>
                    <a:pt x="971038" y="454182"/>
                  </a:lnTo>
                  <a:lnTo>
                    <a:pt x="992803" y="463038"/>
                  </a:lnTo>
                  <a:lnTo>
                    <a:pt x="1001323" y="464712"/>
                  </a:lnTo>
                  <a:lnTo>
                    <a:pt x="1017744" y="465291"/>
                  </a:lnTo>
                  <a:lnTo>
                    <a:pt x="1018511" y="464423"/>
                  </a:lnTo>
                  <a:lnTo>
                    <a:pt x="1018753" y="462123"/>
                  </a:lnTo>
                  <a:lnTo>
                    <a:pt x="1018464" y="458375"/>
                  </a:lnTo>
                  <a:lnTo>
                    <a:pt x="1018589" y="455480"/>
                  </a:lnTo>
                  <a:lnTo>
                    <a:pt x="1019129" y="453454"/>
                  </a:lnTo>
                  <a:lnTo>
                    <a:pt x="1025231" y="448291"/>
                  </a:lnTo>
                  <a:lnTo>
                    <a:pt x="1026154" y="446585"/>
                  </a:lnTo>
                  <a:lnTo>
                    <a:pt x="1018965" y="445732"/>
                  </a:lnTo>
                  <a:lnTo>
                    <a:pt x="1005743" y="454362"/>
                  </a:lnTo>
                  <a:lnTo>
                    <a:pt x="1001072" y="454283"/>
                  </a:lnTo>
                  <a:lnTo>
                    <a:pt x="995776" y="441930"/>
                  </a:lnTo>
                  <a:lnTo>
                    <a:pt x="990120" y="444105"/>
                  </a:lnTo>
                  <a:lnTo>
                    <a:pt x="987444" y="443127"/>
                  </a:lnTo>
                  <a:lnTo>
                    <a:pt x="983282" y="439998"/>
                  </a:lnTo>
                  <a:lnTo>
                    <a:pt x="981240" y="437260"/>
                  </a:lnTo>
                  <a:lnTo>
                    <a:pt x="979918" y="433864"/>
                  </a:lnTo>
                  <a:lnTo>
                    <a:pt x="979355" y="431009"/>
                  </a:lnTo>
                  <a:lnTo>
                    <a:pt x="979542" y="428677"/>
                  </a:lnTo>
                  <a:lnTo>
                    <a:pt x="980661" y="426072"/>
                  </a:lnTo>
                  <a:lnTo>
                    <a:pt x="985543" y="422442"/>
                  </a:lnTo>
                  <a:lnTo>
                    <a:pt x="987749" y="422098"/>
                  </a:lnTo>
                  <a:lnTo>
                    <a:pt x="993554" y="424429"/>
                  </a:lnTo>
                  <a:lnTo>
                    <a:pt x="997912" y="424257"/>
                  </a:lnTo>
                  <a:lnTo>
                    <a:pt x="996472" y="420369"/>
                  </a:lnTo>
                  <a:lnTo>
                    <a:pt x="990182" y="410511"/>
                  </a:lnTo>
                  <a:lnTo>
                    <a:pt x="984675" y="399504"/>
                  </a:lnTo>
                  <a:lnTo>
                    <a:pt x="985089" y="380923"/>
                  </a:lnTo>
                  <a:lnTo>
                    <a:pt x="989611" y="376949"/>
                  </a:lnTo>
                  <a:lnTo>
                    <a:pt x="994297" y="376292"/>
                  </a:lnTo>
                  <a:lnTo>
                    <a:pt x="998866" y="381033"/>
                  </a:lnTo>
                  <a:lnTo>
                    <a:pt x="1005008" y="381682"/>
                  </a:lnTo>
                  <a:lnTo>
                    <a:pt x="1009404" y="387010"/>
                  </a:lnTo>
                  <a:lnTo>
                    <a:pt x="1012330" y="397165"/>
                  </a:lnTo>
                  <a:lnTo>
                    <a:pt x="1015804" y="396977"/>
                  </a:lnTo>
                  <a:lnTo>
                    <a:pt x="1021273" y="398886"/>
                  </a:lnTo>
                  <a:lnTo>
                    <a:pt x="1033516" y="398737"/>
                  </a:lnTo>
                  <a:lnTo>
                    <a:pt x="1031302" y="395123"/>
                  </a:lnTo>
                  <a:lnTo>
                    <a:pt x="1027492" y="391962"/>
                  </a:lnTo>
                  <a:lnTo>
                    <a:pt x="1018840" y="387792"/>
                  </a:lnTo>
                  <a:lnTo>
                    <a:pt x="1014615" y="372771"/>
                  </a:lnTo>
                  <a:lnTo>
                    <a:pt x="1005673" y="364955"/>
                  </a:lnTo>
                  <a:lnTo>
                    <a:pt x="998671" y="360848"/>
                  </a:lnTo>
                  <a:lnTo>
                    <a:pt x="998788" y="357382"/>
                  </a:lnTo>
                  <a:lnTo>
                    <a:pt x="1004045" y="338223"/>
                  </a:lnTo>
                  <a:lnTo>
                    <a:pt x="1010398" y="331346"/>
                  </a:lnTo>
                  <a:lnTo>
                    <a:pt x="1020522" y="333951"/>
                  </a:lnTo>
                  <a:lnTo>
                    <a:pt x="1027179" y="330282"/>
                  </a:lnTo>
                  <a:lnTo>
                    <a:pt x="1035746" y="323413"/>
                  </a:lnTo>
                  <a:lnTo>
                    <a:pt x="1044140" y="326597"/>
                  </a:lnTo>
                  <a:lnTo>
                    <a:pt x="1046308" y="326300"/>
                  </a:lnTo>
                  <a:lnTo>
                    <a:pt x="1047591" y="324180"/>
                  </a:lnTo>
                  <a:lnTo>
                    <a:pt x="1048709" y="320119"/>
                  </a:lnTo>
                  <a:lnTo>
                    <a:pt x="1048717" y="316372"/>
                  </a:lnTo>
                  <a:lnTo>
                    <a:pt x="1047606" y="312930"/>
                  </a:lnTo>
                  <a:lnTo>
                    <a:pt x="1044962" y="308642"/>
                  </a:lnTo>
                  <a:lnTo>
                    <a:pt x="1034252" y="308048"/>
                  </a:lnTo>
                  <a:lnTo>
                    <a:pt x="1029511" y="306358"/>
                  </a:lnTo>
                  <a:lnTo>
                    <a:pt x="1027664" y="304066"/>
                  </a:lnTo>
                  <a:lnTo>
                    <a:pt x="1027132" y="300600"/>
                  </a:lnTo>
                  <a:lnTo>
                    <a:pt x="1026851" y="297017"/>
                  </a:lnTo>
                  <a:lnTo>
                    <a:pt x="1026819" y="293324"/>
                  </a:lnTo>
                  <a:lnTo>
                    <a:pt x="1027101" y="291047"/>
                  </a:lnTo>
                  <a:lnTo>
                    <a:pt x="1027993" y="289804"/>
                  </a:lnTo>
                  <a:lnTo>
                    <a:pt x="1030622" y="288341"/>
                  </a:lnTo>
                  <a:lnTo>
                    <a:pt x="1040604" y="288153"/>
                  </a:lnTo>
                  <a:lnTo>
                    <a:pt x="1046581" y="286134"/>
                  </a:lnTo>
                  <a:lnTo>
                    <a:pt x="1053130" y="288779"/>
                  </a:lnTo>
                  <a:lnTo>
                    <a:pt x="1066789" y="298667"/>
                  </a:lnTo>
                  <a:lnTo>
                    <a:pt x="1071194" y="303682"/>
                  </a:lnTo>
                  <a:lnTo>
                    <a:pt x="1075896" y="312030"/>
                  </a:lnTo>
                  <a:lnTo>
                    <a:pt x="1078407" y="319509"/>
                  </a:lnTo>
                  <a:close/>
                  <a:moveTo>
                    <a:pt x="926773" y="473811"/>
                  </a:moveTo>
                  <a:lnTo>
                    <a:pt x="927266" y="490138"/>
                  </a:lnTo>
                  <a:lnTo>
                    <a:pt x="926805" y="498275"/>
                  </a:lnTo>
                  <a:lnTo>
                    <a:pt x="925686" y="504244"/>
                  </a:lnTo>
                  <a:lnTo>
                    <a:pt x="924708" y="505644"/>
                  </a:lnTo>
                  <a:lnTo>
                    <a:pt x="923394" y="505840"/>
                  </a:lnTo>
                  <a:lnTo>
                    <a:pt x="917393" y="501177"/>
                  </a:lnTo>
                  <a:lnTo>
                    <a:pt x="915562" y="498423"/>
                  </a:lnTo>
                  <a:lnTo>
                    <a:pt x="915468" y="496100"/>
                  </a:lnTo>
                  <a:lnTo>
                    <a:pt x="914882" y="491539"/>
                  </a:lnTo>
                  <a:lnTo>
                    <a:pt x="910868" y="485601"/>
                  </a:lnTo>
                  <a:lnTo>
                    <a:pt x="903366" y="486563"/>
                  </a:lnTo>
                  <a:lnTo>
                    <a:pt x="900244" y="485992"/>
                  </a:lnTo>
                  <a:lnTo>
                    <a:pt x="898992" y="484216"/>
                  </a:lnTo>
                  <a:lnTo>
                    <a:pt x="898210" y="481658"/>
                  </a:lnTo>
                  <a:lnTo>
                    <a:pt x="897475" y="471252"/>
                  </a:lnTo>
                  <a:lnTo>
                    <a:pt x="897600" y="467560"/>
                  </a:lnTo>
                  <a:lnTo>
                    <a:pt x="898523" y="461113"/>
                  </a:lnTo>
                  <a:lnTo>
                    <a:pt x="899078" y="459549"/>
                  </a:lnTo>
                  <a:lnTo>
                    <a:pt x="904578" y="453564"/>
                  </a:lnTo>
                  <a:lnTo>
                    <a:pt x="906151" y="453055"/>
                  </a:lnTo>
                  <a:lnTo>
                    <a:pt x="912879" y="455316"/>
                  </a:lnTo>
                  <a:lnTo>
                    <a:pt x="918840" y="455606"/>
                  </a:lnTo>
                  <a:lnTo>
                    <a:pt x="921837" y="457280"/>
                  </a:lnTo>
                  <a:lnTo>
                    <a:pt x="924512" y="461027"/>
                  </a:lnTo>
                  <a:lnTo>
                    <a:pt x="926085" y="466676"/>
                  </a:lnTo>
                  <a:lnTo>
                    <a:pt x="926773" y="473811"/>
                  </a:lnTo>
                  <a:close/>
                  <a:moveTo>
                    <a:pt x="825022" y="555135"/>
                  </a:moveTo>
                  <a:lnTo>
                    <a:pt x="830170" y="557537"/>
                  </a:lnTo>
                  <a:lnTo>
                    <a:pt x="836256" y="565102"/>
                  </a:lnTo>
                  <a:lnTo>
                    <a:pt x="842014" y="580992"/>
                  </a:lnTo>
                  <a:lnTo>
                    <a:pt x="842304" y="583010"/>
                  </a:lnTo>
                  <a:lnTo>
                    <a:pt x="842335" y="585631"/>
                  </a:lnTo>
                  <a:lnTo>
                    <a:pt x="842100" y="588839"/>
                  </a:lnTo>
                  <a:lnTo>
                    <a:pt x="841341" y="593001"/>
                  </a:lnTo>
                  <a:lnTo>
                    <a:pt x="840293" y="595489"/>
                  </a:lnTo>
                  <a:lnTo>
                    <a:pt x="843250" y="598508"/>
                  </a:lnTo>
                  <a:lnTo>
                    <a:pt x="843579" y="599979"/>
                  </a:lnTo>
                  <a:lnTo>
                    <a:pt x="843313" y="603312"/>
                  </a:lnTo>
                  <a:lnTo>
                    <a:pt x="843673" y="605769"/>
                  </a:lnTo>
                  <a:lnTo>
                    <a:pt x="845464" y="603343"/>
                  </a:lnTo>
                  <a:lnTo>
                    <a:pt x="846998" y="599627"/>
                  </a:lnTo>
                  <a:lnTo>
                    <a:pt x="847381" y="597233"/>
                  </a:lnTo>
                  <a:lnTo>
                    <a:pt x="847694" y="590771"/>
                  </a:lnTo>
                  <a:lnTo>
                    <a:pt x="852185" y="587540"/>
                  </a:lnTo>
                  <a:lnTo>
                    <a:pt x="856902" y="582815"/>
                  </a:lnTo>
                  <a:lnTo>
                    <a:pt x="859124" y="581743"/>
                  </a:lnTo>
                  <a:lnTo>
                    <a:pt x="862832" y="582846"/>
                  </a:lnTo>
                  <a:lnTo>
                    <a:pt x="871720" y="594010"/>
                  </a:lnTo>
                  <a:lnTo>
                    <a:pt x="875107" y="595074"/>
                  </a:lnTo>
                  <a:lnTo>
                    <a:pt x="876344" y="596380"/>
                  </a:lnTo>
                  <a:lnTo>
                    <a:pt x="877470" y="598954"/>
                  </a:lnTo>
                  <a:lnTo>
                    <a:pt x="877548" y="601732"/>
                  </a:lnTo>
                  <a:lnTo>
                    <a:pt x="875741" y="608155"/>
                  </a:lnTo>
                  <a:lnTo>
                    <a:pt x="875053" y="612051"/>
                  </a:lnTo>
                  <a:lnTo>
                    <a:pt x="875475" y="614578"/>
                  </a:lnTo>
                  <a:lnTo>
                    <a:pt x="880114" y="616698"/>
                  </a:lnTo>
                  <a:lnTo>
                    <a:pt x="890684" y="612465"/>
                  </a:lnTo>
                  <a:lnTo>
                    <a:pt x="899923" y="622808"/>
                  </a:lnTo>
                  <a:lnTo>
                    <a:pt x="905040" y="634989"/>
                  </a:lnTo>
                  <a:lnTo>
                    <a:pt x="908826" y="639057"/>
                  </a:lnTo>
                  <a:lnTo>
                    <a:pt x="909429" y="641248"/>
                  </a:lnTo>
                  <a:lnTo>
                    <a:pt x="908349" y="643305"/>
                  </a:lnTo>
                  <a:lnTo>
                    <a:pt x="907270" y="648946"/>
                  </a:lnTo>
                  <a:lnTo>
                    <a:pt x="904234" y="653132"/>
                  </a:lnTo>
                  <a:lnTo>
                    <a:pt x="903585" y="655017"/>
                  </a:lnTo>
                  <a:lnTo>
                    <a:pt x="905204" y="659962"/>
                  </a:lnTo>
                  <a:lnTo>
                    <a:pt x="905329" y="663060"/>
                  </a:lnTo>
                  <a:lnTo>
                    <a:pt x="905118" y="667347"/>
                  </a:lnTo>
                  <a:lnTo>
                    <a:pt x="905705" y="669749"/>
                  </a:lnTo>
                  <a:lnTo>
                    <a:pt x="909851" y="672307"/>
                  </a:lnTo>
                  <a:lnTo>
                    <a:pt x="919310" y="689672"/>
                  </a:lnTo>
                  <a:lnTo>
                    <a:pt x="921031" y="694475"/>
                  </a:lnTo>
                  <a:lnTo>
                    <a:pt x="922103" y="700453"/>
                  </a:lnTo>
                  <a:lnTo>
                    <a:pt x="922212" y="702463"/>
                  </a:lnTo>
                  <a:lnTo>
                    <a:pt x="920859" y="705757"/>
                  </a:lnTo>
                  <a:lnTo>
                    <a:pt x="919388" y="715035"/>
                  </a:lnTo>
                  <a:lnTo>
                    <a:pt x="918551" y="717148"/>
                  </a:lnTo>
                  <a:lnTo>
                    <a:pt x="914710" y="718947"/>
                  </a:lnTo>
                  <a:lnTo>
                    <a:pt x="907731" y="720574"/>
                  </a:lnTo>
                  <a:lnTo>
                    <a:pt x="901214" y="723719"/>
                  </a:lnTo>
                  <a:lnTo>
                    <a:pt x="894212" y="719675"/>
                  </a:lnTo>
                  <a:lnTo>
                    <a:pt x="887375" y="713502"/>
                  </a:lnTo>
                  <a:lnTo>
                    <a:pt x="885301" y="709434"/>
                  </a:lnTo>
                  <a:lnTo>
                    <a:pt x="883596" y="704489"/>
                  </a:lnTo>
                  <a:lnTo>
                    <a:pt x="883150" y="702549"/>
                  </a:lnTo>
                  <a:lnTo>
                    <a:pt x="882461" y="694546"/>
                  </a:lnTo>
                  <a:lnTo>
                    <a:pt x="882094" y="692833"/>
                  </a:lnTo>
                  <a:lnTo>
                    <a:pt x="879207" y="688306"/>
                  </a:lnTo>
                  <a:lnTo>
                    <a:pt x="876649" y="681500"/>
                  </a:lnTo>
                  <a:lnTo>
                    <a:pt x="871735" y="680905"/>
                  </a:lnTo>
                  <a:lnTo>
                    <a:pt x="860063" y="673942"/>
                  </a:lnTo>
                  <a:lnTo>
                    <a:pt x="855064" y="672276"/>
                  </a:lnTo>
                  <a:lnTo>
                    <a:pt x="850072" y="672769"/>
                  </a:lnTo>
                  <a:lnTo>
                    <a:pt x="842992" y="675577"/>
                  </a:lnTo>
                  <a:lnTo>
                    <a:pt x="841662" y="674826"/>
                  </a:lnTo>
                  <a:lnTo>
                    <a:pt x="840457" y="672737"/>
                  </a:lnTo>
                  <a:lnTo>
                    <a:pt x="839370" y="669311"/>
                  </a:lnTo>
                  <a:lnTo>
                    <a:pt x="839104" y="666791"/>
                  </a:lnTo>
                  <a:lnTo>
                    <a:pt x="840262" y="662348"/>
                  </a:lnTo>
                  <a:lnTo>
                    <a:pt x="819498" y="667941"/>
                  </a:lnTo>
                  <a:lnTo>
                    <a:pt x="813584" y="674380"/>
                  </a:lnTo>
                  <a:lnTo>
                    <a:pt x="805291" y="673363"/>
                  </a:lnTo>
                  <a:lnTo>
                    <a:pt x="801152" y="670641"/>
                  </a:lnTo>
                  <a:lnTo>
                    <a:pt x="795645" y="664460"/>
                  </a:lnTo>
                  <a:lnTo>
                    <a:pt x="793102" y="659054"/>
                  </a:lnTo>
                  <a:lnTo>
                    <a:pt x="790771" y="651739"/>
                  </a:lnTo>
                  <a:lnTo>
                    <a:pt x="790552" y="646185"/>
                  </a:lnTo>
                  <a:lnTo>
                    <a:pt x="792437" y="642421"/>
                  </a:lnTo>
                  <a:lnTo>
                    <a:pt x="794401" y="640176"/>
                  </a:lnTo>
                  <a:lnTo>
                    <a:pt x="796443" y="639456"/>
                  </a:lnTo>
                  <a:lnTo>
                    <a:pt x="807709" y="643845"/>
                  </a:lnTo>
                  <a:lnTo>
                    <a:pt x="817582" y="646075"/>
                  </a:lnTo>
                  <a:lnTo>
                    <a:pt x="821838" y="643837"/>
                  </a:lnTo>
                  <a:lnTo>
                    <a:pt x="823770" y="637845"/>
                  </a:lnTo>
                  <a:lnTo>
                    <a:pt x="821462" y="634614"/>
                  </a:lnTo>
                  <a:lnTo>
                    <a:pt x="811957" y="633291"/>
                  </a:lnTo>
                  <a:lnTo>
                    <a:pt x="813983" y="630115"/>
                  </a:lnTo>
                  <a:lnTo>
                    <a:pt x="822018" y="626837"/>
                  </a:lnTo>
                  <a:lnTo>
                    <a:pt x="826211" y="621940"/>
                  </a:lnTo>
                  <a:lnTo>
                    <a:pt x="825405" y="620219"/>
                  </a:lnTo>
                  <a:lnTo>
                    <a:pt x="822988" y="618247"/>
                  </a:lnTo>
                  <a:lnTo>
                    <a:pt x="812223" y="618826"/>
                  </a:lnTo>
                  <a:lnTo>
                    <a:pt x="808350" y="616878"/>
                  </a:lnTo>
                  <a:lnTo>
                    <a:pt x="808139" y="615258"/>
                  </a:lnTo>
                  <a:lnTo>
                    <a:pt x="809007" y="613185"/>
                  </a:lnTo>
                  <a:lnTo>
                    <a:pt x="815141" y="603109"/>
                  </a:lnTo>
                  <a:lnTo>
                    <a:pt x="814890" y="601270"/>
                  </a:lnTo>
                  <a:lnTo>
                    <a:pt x="812254" y="597945"/>
                  </a:lnTo>
                  <a:lnTo>
                    <a:pt x="809938" y="593611"/>
                  </a:lnTo>
                  <a:lnTo>
                    <a:pt x="809078" y="593118"/>
                  </a:lnTo>
                  <a:lnTo>
                    <a:pt x="803742" y="596991"/>
                  </a:lnTo>
                  <a:lnTo>
                    <a:pt x="796247" y="611824"/>
                  </a:lnTo>
                  <a:lnTo>
                    <a:pt x="794456" y="613960"/>
                  </a:lnTo>
                  <a:lnTo>
                    <a:pt x="792742" y="613835"/>
                  </a:lnTo>
                  <a:lnTo>
                    <a:pt x="791107" y="611464"/>
                  </a:lnTo>
                  <a:lnTo>
                    <a:pt x="791123" y="608366"/>
                  </a:lnTo>
                  <a:lnTo>
                    <a:pt x="792789" y="604533"/>
                  </a:lnTo>
                  <a:lnTo>
                    <a:pt x="796263" y="592977"/>
                  </a:lnTo>
                  <a:lnTo>
                    <a:pt x="796012" y="588831"/>
                  </a:lnTo>
                  <a:lnTo>
                    <a:pt x="792617" y="586061"/>
                  </a:lnTo>
                  <a:lnTo>
                    <a:pt x="783667" y="588135"/>
                  </a:lnTo>
                  <a:lnTo>
                    <a:pt x="778684" y="588213"/>
                  </a:lnTo>
                  <a:lnTo>
                    <a:pt x="777909" y="584927"/>
                  </a:lnTo>
                  <a:lnTo>
                    <a:pt x="777706" y="578754"/>
                  </a:lnTo>
                  <a:lnTo>
                    <a:pt x="777909" y="572926"/>
                  </a:lnTo>
                  <a:lnTo>
                    <a:pt x="779145" y="563757"/>
                  </a:lnTo>
                  <a:lnTo>
                    <a:pt x="780874" y="556708"/>
                  </a:lnTo>
                  <a:lnTo>
                    <a:pt x="781930" y="554181"/>
                  </a:lnTo>
                  <a:lnTo>
                    <a:pt x="793798" y="555675"/>
                  </a:lnTo>
                  <a:lnTo>
                    <a:pt x="813185" y="551271"/>
                  </a:lnTo>
                  <a:lnTo>
                    <a:pt x="818857" y="550801"/>
                  </a:lnTo>
                  <a:lnTo>
                    <a:pt x="825022" y="555135"/>
                  </a:lnTo>
                  <a:close/>
                  <a:moveTo>
                    <a:pt x="983579" y="644792"/>
                  </a:moveTo>
                  <a:lnTo>
                    <a:pt x="988766" y="647679"/>
                  </a:lnTo>
                  <a:lnTo>
                    <a:pt x="997708" y="646411"/>
                  </a:lnTo>
                  <a:lnTo>
                    <a:pt x="1000963" y="648516"/>
                  </a:lnTo>
                  <a:lnTo>
                    <a:pt x="1009342" y="655901"/>
                  </a:lnTo>
                  <a:lnTo>
                    <a:pt x="1011884" y="660243"/>
                  </a:lnTo>
                  <a:lnTo>
                    <a:pt x="1012495" y="663513"/>
                  </a:lnTo>
                  <a:lnTo>
                    <a:pt x="1012502" y="665172"/>
                  </a:lnTo>
                  <a:lnTo>
                    <a:pt x="1009725" y="668716"/>
                  </a:lnTo>
                  <a:lnTo>
                    <a:pt x="1004147" y="674106"/>
                  </a:lnTo>
                  <a:lnTo>
                    <a:pt x="1002801" y="678167"/>
                  </a:lnTo>
                  <a:lnTo>
                    <a:pt x="1007777" y="683213"/>
                  </a:lnTo>
                  <a:lnTo>
                    <a:pt x="1010304" y="687680"/>
                  </a:lnTo>
                  <a:lnTo>
                    <a:pt x="1011439" y="690861"/>
                  </a:lnTo>
                  <a:lnTo>
                    <a:pt x="1011478" y="694131"/>
                  </a:lnTo>
                  <a:lnTo>
                    <a:pt x="1008121" y="702925"/>
                  </a:lnTo>
                  <a:lnTo>
                    <a:pt x="1005665" y="705499"/>
                  </a:lnTo>
                  <a:lnTo>
                    <a:pt x="1001902" y="705217"/>
                  </a:lnTo>
                  <a:lnTo>
                    <a:pt x="1000118" y="706015"/>
                  </a:lnTo>
                  <a:lnTo>
                    <a:pt x="995307" y="710091"/>
                  </a:lnTo>
                  <a:lnTo>
                    <a:pt x="987820" y="713971"/>
                  </a:lnTo>
                  <a:lnTo>
                    <a:pt x="977602" y="715567"/>
                  </a:lnTo>
                  <a:lnTo>
                    <a:pt x="974833" y="717954"/>
                  </a:lnTo>
                  <a:lnTo>
                    <a:pt x="969763" y="721850"/>
                  </a:lnTo>
                  <a:lnTo>
                    <a:pt x="966344" y="722460"/>
                  </a:lnTo>
                  <a:lnTo>
                    <a:pt x="965225" y="720230"/>
                  </a:lnTo>
                  <a:lnTo>
                    <a:pt x="964717" y="716936"/>
                  </a:lnTo>
                  <a:lnTo>
                    <a:pt x="964983" y="714652"/>
                  </a:lnTo>
                  <a:lnTo>
                    <a:pt x="965703" y="711812"/>
                  </a:lnTo>
                  <a:lnTo>
                    <a:pt x="964076" y="709144"/>
                  </a:lnTo>
                  <a:lnTo>
                    <a:pt x="956753" y="704012"/>
                  </a:lnTo>
                  <a:lnTo>
                    <a:pt x="952489" y="696830"/>
                  </a:lnTo>
                  <a:lnTo>
                    <a:pt x="951879" y="694554"/>
                  </a:lnTo>
                  <a:lnTo>
                    <a:pt x="951668" y="692535"/>
                  </a:lnTo>
                  <a:lnTo>
                    <a:pt x="961142" y="691197"/>
                  </a:lnTo>
                  <a:lnTo>
                    <a:pt x="965218" y="689734"/>
                  </a:lnTo>
                  <a:lnTo>
                    <a:pt x="967025" y="687383"/>
                  </a:lnTo>
                  <a:lnTo>
                    <a:pt x="967330" y="686006"/>
                  </a:lnTo>
                  <a:lnTo>
                    <a:pt x="965515" y="685411"/>
                  </a:lnTo>
                  <a:lnTo>
                    <a:pt x="959021" y="680498"/>
                  </a:lnTo>
                  <a:lnTo>
                    <a:pt x="948131" y="677556"/>
                  </a:lnTo>
                  <a:lnTo>
                    <a:pt x="947615" y="674130"/>
                  </a:lnTo>
                  <a:lnTo>
                    <a:pt x="943077" y="667253"/>
                  </a:lnTo>
                  <a:lnTo>
                    <a:pt x="942639" y="660681"/>
                  </a:lnTo>
                  <a:lnTo>
                    <a:pt x="941653" y="658858"/>
                  </a:lnTo>
                  <a:lnTo>
                    <a:pt x="938563" y="655987"/>
                  </a:lnTo>
                  <a:lnTo>
                    <a:pt x="938110" y="655041"/>
                  </a:lnTo>
                  <a:lnTo>
                    <a:pt x="937194" y="650769"/>
                  </a:lnTo>
                  <a:lnTo>
                    <a:pt x="937053" y="648430"/>
                  </a:lnTo>
                  <a:lnTo>
                    <a:pt x="937225" y="646302"/>
                  </a:lnTo>
                  <a:lnTo>
                    <a:pt x="942827" y="641788"/>
                  </a:lnTo>
                  <a:lnTo>
                    <a:pt x="942045" y="638651"/>
                  </a:lnTo>
                  <a:lnTo>
                    <a:pt x="937789" y="626868"/>
                  </a:lnTo>
                  <a:lnTo>
                    <a:pt x="936670" y="620265"/>
                  </a:lnTo>
                  <a:lnTo>
                    <a:pt x="936850" y="617754"/>
                  </a:lnTo>
                  <a:lnTo>
                    <a:pt x="939494" y="614249"/>
                  </a:lnTo>
                  <a:lnTo>
                    <a:pt x="943210" y="614171"/>
                  </a:lnTo>
                  <a:lnTo>
                    <a:pt x="953021" y="615235"/>
                  </a:lnTo>
                  <a:lnTo>
                    <a:pt x="957715" y="616698"/>
                  </a:lnTo>
                  <a:lnTo>
                    <a:pt x="962393" y="619538"/>
                  </a:lnTo>
                  <a:lnTo>
                    <a:pt x="967518" y="623747"/>
                  </a:lnTo>
                  <a:lnTo>
                    <a:pt x="975177" y="627463"/>
                  </a:lnTo>
                  <a:lnTo>
                    <a:pt x="977626" y="629912"/>
                  </a:lnTo>
                  <a:lnTo>
                    <a:pt x="982234" y="637688"/>
                  </a:lnTo>
                  <a:lnTo>
                    <a:pt x="982726" y="640145"/>
                  </a:lnTo>
                  <a:lnTo>
                    <a:pt x="982421" y="642586"/>
                  </a:lnTo>
                  <a:lnTo>
                    <a:pt x="983579" y="644792"/>
                  </a:lnTo>
                  <a:close/>
                  <a:moveTo>
                    <a:pt x="684716" y="631570"/>
                  </a:moveTo>
                  <a:lnTo>
                    <a:pt x="688558" y="638056"/>
                  </a:lnTo>
                  <a:lnTo>
                    <a:pt x="689872" y="637931"/>
                  </a:lnTo>
                  <a:lnTo>
                    <a:pt x="691554" y="639120"/>
                  </a:lnTo>
                  <a:lnTo>
                    <a:pt x="692368" y="640810"/>
                  </a:lnTo>
                  <a:lnTo>
                    <a:pt x="694675" y="649017"/>
                  </a:lnTo>
                  <a:lnTo>
                    <a:pt x="695114" y="653069"/>
                  </a:lnTo>
                  <a:lnTo>
                    <a:pt x="695254" y="658272"/>
                  </a:lnTo>
                  <a:lnTo>
                    <a:pt x="694902" y="662614"/>
                  </a:lnTo>
                  <a:lnTo>
                    <a:pt x="694057" y="666095"/>
                  </a:lnTo>
                  <a:lnTo>
                    <a:pt x="691992" y="668294"/>
                  </a:lnTo>
                  <a:lnTo>
                    <a:pt x="687071" y="669663"/>
                  </a:lnTo>
                  <a:lnTo>
                    <a:pt x="680202" y="667597"/>
                  </a:lnTo>
                  <a:lnTo>
                    <a:pt x="674241" y="670265"/>
                  </a:lnTo>
                  <a:lnTo>
                    <a:pt x="671495" y="670609"/>
                  </a:lnTo>
                  <a:lnTo>
                    <a:pt x="664102" y="668904"/>
                  </a:lnTo>
                  <a:lnTo>
                    <a:pt x="662240" y="667652"/>
                  </a:lnTo>
                  <a:lnTo>
                    <a:pt x="658140" y="662731"/>
                  </a:lnTo>
                  <a:lnTo>
                    <a:pt x="655011" y="660697"/>
                  </a:lnTo>
                  <a:lnTo>
                    <a:pt x="653696" y="661784"/>
                  </a:lnTo>
                  <a:lnTo>
                    <a:pt x="652124" y="666111"/>
                  </a:lnTo>
                  <a:lnTo>
                    <a:pt x="649174" y="671439"/>
                  </a:lnTo>
                  <a:lnTo>
                    <a:pt x="647367" y="672808"/>
                  </a:lnTo>
                  <a:lnTo>
                    <a:pt x="642047" y="671916"/>
                  </a:lnTo>
                  <a:lnTo>
                    <a:pt x="633895" y="662903"/>
                  </a:lnTo>
                  <a:lnTo>
                    <a:pt x="624531" y="665571"/>
                  </a:lnTo>
                  <a:lnTo>
                    <a:pt x="614822" y="670836"/>
                  </a:lnTo>
                  <a:lnTo>
                    <a:pt x="611035" y="671822"/>
                  </a:lnTo>
                  <a:lnTo>
                    <a:pt x="609924" y="670296"/>
                  </a:lnTo>
                  <a:lnTo>
                    <a:pt x="608399" y="666338"/>
                  </a:lnTo>
                  <a:lnTo>
                    <a:pt x="608633" y="664343"/>
                  </a:lnTo>
                  <a:lnTo>
                    <a:pt x="611528" y="658280"/>
                  </a:lnTo>
                  <a:lnTo>
                    <a:pt x="617990" y="651880"/>
                  </a:lnTo>
                  <a:lnTo>
                    <a:pt x="622716" y="648258"/>
                  </a:lnTo>
                  <a:lnTo>
                    <a:pt x="632088" y="642969"/>
                  </a:lnTo>
                  <a:lnTo>
                    <a:pt x="643182" y="639988"/>
                  </a:lnTo>
                  <a:lnTo>
                    <a:pt x="647328" y="636820"/>
                  </a:lnTo>
                  <a:lnTo>
                    <a:pt x="649949" y="632282"/>
                  </a:lnTo>
                  <a:lnTo>
                    <a:pt x="657170" y="625093"/>
                  </a:lnTo>
                  <a:lnTo>
                    <a:pt x="661426" y="622096"/>
                  </a:lnTo>
                  <a:lnTo>
                    <a:pt x="667129" y="619530"/>
                  </a:lnTo>
                  <a:lnTo>
                    <a:pt x="671745" y="619663"/>
                  </a:lnTo>
                  <a:lnTo>
                    <a:pt x="677613" y="625531"/>
                  </a:lnTo>
                  <a:lnTo>
                    <a:pt x="681994" y="628441"/>
                  </a:lnTo>
                  <a:lnTo>
                    <a:pt x="684716" y="631570"/>
                  </a:lnTo>
                  <a:close/>
                  <a:moveTo>
                    <a:pt x="834300" y="686585"/>
                  </a:moveTo>
                  <a:lnTo>
                    <a:pt x="831781" y="688725"/>
                  </a:lnTo>
                  <a:lnTo>
                    <a:pt x="828840" y="687469"/>
                  </a:lnTo>
                  <a:lnTo>
                    <a:pt x="828425" y="686131"/>
                  </a:lnTo>
                  <a:lnTo>
                    <a:pt x="828370" y="684511"/>
                  </a:lnTo>
                  <a:lnTo>
                    <a:pt x="828668" y="682610"/>
                  </a:lnTo>
                  <a:lnTo>
                    <a:pt x="831953" y="675914"/>
                  </a:lnTo>
                  <a:lnTo>
                    <a:pt x="834965" y="673613"/>
                  </a:lnTo>
                  <a:lnTo>
                    <a:pt x="836757" y="673175"/>
                  </a:lnTo>
                  <a:lnTo>
                    <a:pt x="838212" y="675460"/>
                  </a:lnTo>
                  <a:lnTo>
                    <a:pt x="839026" y="678894"/>
                  </a:lnTo>
                  <a:lnTo>
                    <a:pt x="834300" y="686585"/>
                  </a:lnTo>
                  <a:close/>
                  <a:moveTo>
                    <a:pt x="670618" y="691190"/>
                  </a:moveTo>
                  <a:lnTo>
                    <a:pt x="688213" y="693740"/>
                  </a:lnTo>
                  <a:lnTo>
                    <a:pt x="688972" y="694217"/>
                  </a:lnTo>
                  <a:lnTo>
                    <a:pt x="689043" y="696126"/>
                  </a:lnTo>
                  <a:lnTo>
                    <a:pt x="687721" y="702213"/>
                  </a:lnTo>
                  <a:lnTo>
                    <a:pt x="685694" y="706625"/>
                  </a:lnTo>
                  <a:lnTo>
                    <a:pt x="676306" y="712141"/>
                  </a:lnTo>
                  <a:lnTo>
                    <a:pt x="664195" y="717124"/>
                  </a:lnTo>
                  <a:lnTo>
                    <a:pt x="661684" y="719534"/>
                  </a:lnTo>
                  <a:lnTo>
                    <a:pt x="661880" y="720966"/>
                  </a:lnTo>
                  <a:lnTo>
                    <a:pt x="662865" y="722757"/>
                  </a:lnTo>
                  <a:lnTo>
                    <a:pt x="664892" y="725010"/>
                  </a:lnTo>
                  <a:lnTo>
                    <a:pt x="674272" y="724502"/>
                  </a:lnTo>
                  <a:lnTo>
                    <a:pt x="676533" y="725472"/>
                  </a:lnTo>
                  <a:lnTo>
                    <a:pt x="677331" y="726935"/>
                  </a:lnTo>
                  <a:lnTo>
                    <a:pt x="677816" y="729055"/>
                  </a:lnTo>
                  <a:lnTo>
                    <a:pt x="678113" y="731825"/>
                  </a:lnTo>
                  <a:lnTo>
                    <a:pt x="678121" y="741158"/>
                  </a:lnTo>
                  <a:lnTo>
                    <a:pt x="677628" y="746540"/>
                  </a:lnTo>
                  <a:lnTo>
                    <a:pt x="676330" y="751383"/>
                  </a:lnTo>
                  <a:lnTo>
                    <a:pt x="672535" y="754818"/>
                  </a:lnTo>
                  <a:lnTo>
                    <a:pt x="665698" y="759340"/>
                  </a:lnTo>
                  <a:lnTo>
                    <a:pt x="661066" y="761350"/>
                  </a:lnTo>
                  <a:lnTo>
                    <a:pt x="657412" y="760623"/>
                  </a:lnTo>
                  <a:lnTo>
                    <a:pt x="653775" y="761092"/>
                  </a:lnTo>
                  <a:lnTo>
                    <a:pt x="637838" y="769565"/>
                  </a:lnTo>
                  <a:lnTo>
                    <a:pt x="632910" y="769612"/>
                  </a:lnTo>
                  <a:lnTo>
                    <a:pt x="628607" y="767570"/>
                  </a:lnTo>
                  <a:lnTo>
                    <a:pt x="622653" y="759559"/>
                  </a:lnTo>
                  <a:lnTo>
                    <a:pt x="616465" y="756398"/>
                  </a:lnTo>
                  <a:lnTo>
                    <a:pt x="613820" y="752776"/>
                  </a:lnTo>
                  <a:lnTo>
                    <a:pt x="611223" y="750789"/>
                  </a:lnTo>
                  <a:lnTo>
                    <a:pt x="610503" y="747878"/>
                  </a:lnTo>
                  <a:lnTo>
                    <a:pt x="610253" y="745703"/>
                  </a:lnTo>
                  <a:lnTo>
                    <a:pt x="610691" y="743708"/>
                  </a:lnTo>
                  <a:lnTo>
                    <a:pt x="611818" y="741893"/>
                  </a:lnTo>
                  <a:lnTo>
                    <a:pt x="612185" y="740344"/>
                  </a:lnTo>
                  <a:lnTo>
                    <a:pt x="611153" y="735846"/>
                  </a:lnTo>
                  <a:lnTo>
                    <a:pt x="610675" y="731535"/>
                  </a:lnTo>
                  <a:lnTo>
                    <a:pt x="608884" y="725315"/>
                  </a:lnTo>
                  <a:lnTo>
                    <a:pt x="608618" y="721724"/>
                  </a:lnTo>
                  <a:lnTo>
                    <a:pt x="608626" y="719370"/>
                  </a:lnTo>
                  <a:lnTo>
                    <a:pt x="608923" y="716827"/>
                  </a:lnTo>
                  <a:lnTo>
                    <a:pt x="610112" y="712282"/>
                  </a:lnTo>
                  <a:lnTo>
                    <a:pt x="610730" y="711358"/>
                  </a:lnTo>
                  <a:lnTo>
                    <a:pt x="614360" y="710647"/>
                  </a:lnTo>
                  <a:lnTo>
                    <a:pt x="619125" y="708284"/>
                  </a:lnTo>
                  <a:lnTo>
                    <a:pt x="630101" y="701423"/>
                  </a:lnTo>
                  <a:lnTo>
                    <a:pt x="654213" y="692793"/>
                  </a:lnTo>
                  <a:lnTo>
                    <a:pt x="661535" y="693599"/>
                  </a:lnTo>
                  <a:lnTo>
                    <a:pt x="664743" y="691902"/>
                  </a:lnTo>
                  <a:lnTo>
                    <a:pt x="670618" y="691190"/>
                  </a:lnTo>
                  <a:close/>
                  <a:moveTo>
                    <a:pt x="596531" y="727780"/>
                  </a:moveTo>
                  <a:lnTo>
                    <a:pt x="590522" y="731293"/>
                  </a:lnTo>
                  <a:lnTo>
                    <a:pt x="586540" y="731206"/>
                  </a:lnTo>
                  <a:lnTo>
                    <a:pt x="579491" y="726254"/>
                  </a:lnTo>
                  <a:lnTo>
                    <a:pt x="571323" y="711030"/>
                  </a:lnTo>
                  <a:lnTo>
                    <a:pt x="570252" y="705553"/>
                  </a:lnTo>
                  <a:lnTo>
                    <a:pt x="573303" y="704568"/>
                  </a:lnTo>
                  <a:lnTo>
                    <a:pt x="575525" y="702878"/>
                  </a:lnTo>
                  <a:lnTo>
                    <a:pt x="576909" y="700484"/>
                  </a:lnTo>
                  <a:lnTo>
                    <a:pt x="579530" y="697863"/>
                  </a:lnTo>
                  <a:lnTo>
                    <a:pt x="585601" y="693920"/>
                  </a:lnTo>
                  <a:lnTo>
                    <a:pt x="586337" y="695446"/>
                  </a:lnTo>
                  <a:lnTo>
                    <a:pt x="586204" y="698677"/>
                  </a:lnTo>
                  <a:lnTo>
                    <a:pt x="586704" y="701681"/>
                  </a:lnTo>
                  <a:lnTo>
                    <a:pt x="588879" y="702322"/>
                  </a:lnTo>
                  <a:lnTo>
                    <a:pt x="590937" y="704466"/>
                  </a:lnTo>
                  <a:lnTo>
                    <a:pt x="595099" y="711022"/>
                  </a:lnTo>
                  <a:lnTo>
                    <a:pt x="597947" y="712282"/>
                  </a:lnTo>
                  <a:lnTo>
                    <a:pt x="598972" y="713713"/>
                  </a:lnTo>
                  <a:lnTo>
                    <a:pt x="599511" y="715904"/>
                  </a:lnTo>
                  <a:lnTo>
                    <a:pt x="601240" y="719714"/>
                  </a:lnTo>
                  <a:lnTo>
                    <a:pt x="601209" y="721685"/>
                  </a:lnTo>
                  <a:lnTo>
                    <a:pt x="598870" y="725597"/>
                  </a:lnTo>
                  <a:lnTo>
                    <a:pt x="596531" y="727780"/>
                  </a:lnTo>
                  <a:close/>
                  <a:moveTo>
                    <a:pt x="863059" y="733773"/>
                  </a:moveTo>
                  <a:lnTo>
                    <a:pt x="860039" y="734727"/>
                  </a:lnTo>
                  <a:lnTo>
                    <a:pt x="854579" y="734226"/>
                  </a:lnTo>
                  <a:lnTo>
                    <a:pt x="848038" y="730518"/>
                  </a:lnTo>
                  <a:lnTo>
                    <a:pt x="846270" y="726168"/>
                  </a:lnTo>
                  <a:lnTo>
                    <a:pt x="845902" y="719260"/>
                  </a:lnTo>
                  <a:lnTo>
                    <a:pt x="845981" y="715419"/>
                  </a:lnTo>
                  <a:lnTo>
                    <a:pt x="846505" y="714668"/>
                  </a:lnTo>
                  <a:lnTo>
                    <a:pt x="850557" y="713752"/>
                  </a:lnTo>
                  <a:lnTo>
                    <a:pt x="858138" y="712681"/>
                  </a:lnTo>
                  <a:lnTo>
                    <a:pt x="864248" y="713463"/>
                  </a:lnTo>
                  <a:lnTo>
                    <a:pt x="871219" y="717429"/>
                  </a:lnTo>
                  <a:lnTo>
                    <a:pt x="874043" y="719972"/>
                  </a:lnTo>
                  <a:lnTo>
                    <a:pt x="875483" y="721756"/>
                  </a:lnTo>
                  <a:lnTo>
                    <a:pt x="877275" y="725370"/>
                  </a:lnTo>
                  <a:lnTo>
                    <a:pt x="877861" y="726966"/>
                  </a:lnTo>
                  <a:lnTo>
                    <a:pt x="878245" y="729798"/>
                  </a:lnTo>
                  <a:lnTo>
                    <a:pt x="869561" y="730424"/>
                  </a:lnTo>
                  <a:lnTo>
                    <a:pt x="865461" y="731535"/>
                  </a:lnTo>
                  <a:lnTo>
                    <a:pt x="863059" y="733773"/>
                  </a:lnTo>
                  <a:close/>
                  <a:moveTo>
                    <a:pt x="999390" y="723907"/>
                  </a:moveTo>
                  <a:lnTo>
                    <a:pt x="1004914" y="727866"/>
                  </a:lnTo>
                  <a:lnTo>
                    <a:pt x="1010914" y="725769"/>
                  </a:lnTo>
                  <a:lnTo>
                    <a:pt x="1017353" y="725542"/>
                  </a:lnTo>
                  <a:lnTo>
                    <a:pt x="1031670" y="727232"/>
                  </a:lnTo>
                  <a:lnTo>
                    <a:pt x="1041152" y="726106"/>
                  </a:lnTo>
                  <a:lnTo>
                    <a:pt x="1043601" y="726771"/>
                  </a:lnTo>
                  <a:lnTo>
                    <a:pt x="1047340" y="729305"/>
                  </a:lnTo>
                  <a:lnTo>
                    <a:pt x="1049320" y="732364"/>
                  </a:lnTo>
                  <a:lnTo>
                    <a:pt x="1051119" y="737512"/>
                  </a:lnTo>
                  <a:lnTo>
                    <a:pt x="1046495" y="740642"/>
                  </a:lnTo>
                  <a:lnTo>
                    <a:pt x="1042537" y="756453"/>
                  </a:lnTo>
                  <a:lnTo>
                    <a:pt x="1042005" y="757235"/>
                  </a:lnTo>
                  <a:lnTo>
                    <a:pt x="1037694" y="757446"/>
                  </a:lnTo>
                  <a:lnTo>
                    <a:pt x="1035582" y="758698"/>
                  </a:lnTo>
                  <a:lnTo>
                    <a:pt x="1023009" y="756468"/>
                  </a:lnTo>
                  <a:lnTo>
                    <a:pt x="988359" y="755467"/>
                  </a:lnTo>
                  <a:lnTo>
                    <a:pt x="986842" y="753503"/>
                  </a:lnTo>
                  <a:lnTo>
                    <a:pt x="982281" y="744233"/>
                  </a:lnTo>
                  <a:lnTo>
                    <a:pt x="981999" y="740548"/>
                  </a:lnTo>
                  <a:lnTo>
                    <a:pt x="982820" y="736237"/>
                  </a:lnTo>
                  <a:lnTo>
                    <a:pt x="983798" y="733358"/>
                  </a:lnTo>
                  <a:lnTo>
                    <a:pt x="984933" y="731926"/>
                  </a:lnTo>
                  <a:lnTo>
                    <a:pt x="995017" y="724901"/>
                  </a:lnTo>
                  <a:lnTo>
                    <a:pt x="999390" y="723907"/>
                  </a:lnTo>
                  <a:close/>
                  <a:moveTo>
                    <a:pt x="800159" y="789694"/>
                  </a:moveTo>
                  <a:lnTo>
                    <a:pt x="796795" y="791447"/>
                  </a:lnTo>
                  <a:lnTo>
                    <a:pt x="790114" y="787441"/>
                  </a:lnTo>
                  <a:lnTo>
                    <a:pt x="785732" y="785712"/>
                  </a:lnTo>
                  <a:lnTo>
                    <a:pt x="782110" y="778546"/>
                  </a:lnTo>
                  <a:lnTo>
                    <a:pt x="778238" y="768720"/>
                  </a:lnTo>
                  <a:lnTo>
                    <a:pt x="775186" y="757775"/>
                  </a:lnTo>
                  <a:lnTo>
                    <a:pt x="774044" y="751281"/>
                  </a:lnTo>
                  <a:lnTo>
                    <a:pt x="771830" y="747409"/>
                  </a:lnTo>
                  <a:lnTo>
                    <a:pt x="771064" y="740962"/>
                  </a:lnTo>
                  <a:lnTo>
                    <a:pt x="767042" y="730792"/>
                  </a:lnTo>
                  <a:lnTo>
                    <a:pt x="767707" y="729298"/>
                  </a:lnTo>
                  <a:lnTo>
                    <a:pt x="771494" y="727795"/>
                  </a:lnTo>
                  <a:lnTo>
                    <a:pt x="777533" y="729697"/>
                  </a:lnTo>
                  <a:lnTo>
                    <a:pt x="780428" y="733311"/>
                  </a:lnTo>
                  <a:lnTo>
                    <a:pt x="784082" y="739358"/>
                  </a:lnTo>
                  <a:lnTo>
                    <a:pt x="788815" y="748942"/>
                  </a:lnTo>
                  <a:lnTo>
                    <a:pt x="790278" y="753167"/>
                  </a:lnTo>
                  <a:lnTo>
                    <a:pt x="790567" y="758948"/>
                  </a:lnTo>
                  <a:lnTo>
                    <a:pt x="791420" y="762070"/>
                  </a:lnTo>
                  <a:lnTo>
                    <a:pt x="795488" y="762618"/>
                  </a:lnTo>
                  <a:lnTo>
                    <a:pt x="800495" y="770198"/>
                  </a:lnTo>
                  <a:lnTo>
                    <a:pt x="801403" y="773124"/>
                  </a:lnTo>
                  <a:lnTo>
                    <a:pt x="802435" y="779047"/>
                  </a:lnTo>
                  <a:lnTo>
                    <a:pt x="802365" y="781863"/>
                  </a:lnTo>
                  <a:lnTo>
                    <a:pt x="801567" y="787653"/>
                  </a:lnTo>
                  <a:lnTo>
                    <a:pt x="800159" y="789694"/>
                  </a:lnTo>
                  <a:close/>
                  <a:moveTo>
                    <a:pt x="1123462" y="777224"/>
                  </a:moveTo>
                  <a:lnTo>
                    <a:pt x="1117720" y="782912"/>
                  </a:lnTo>
                  <a:lnTo>
                    <a:pt x="1114786" y="782708"/>
                  </a:lnTo>
                  <a:lnTo>
                    <a:pt x="1097989" y="771051"/>
                  </a:lnTo>
                  <a:lnTo>
                    <a:pt x="1094610" y="765254"/>
                  </a:lnTo>
                  <a:lnTo>
                    <a:pt x="1093960" y="761335"/>
                  </a:lnTo>
                  <a:lnTo>
                    <a:pt x="1093780" y="755756"/>
                  </a:lnTo>
                  <a:lnTo>
                    <a:pt x="1093835" y="748074"/>
                  </a:lnTo>
                  <a:lnTo>
                    <a:pt x="1094563" y="742879"/>
                  </a:lnTo>
                  <a:lnTo>
                    <a:pt x="1095447" y="741072"/>
                  </a:lnTo>
                  <a:lnTo>
                    <a:pt x="1097426" y="739218"/>
                  </a:lnTo>
                  <a:lnTo>
                    <a:pt x="1101299" y="738075"/>
                  </a:lnTo>
                  <a:lnTo>
                    <a:pt x="1104983" y="738725"/>
                  </a:lnTo>
                  <a:lnTo>
                    <a:pt x="1110522" y="740806"/>
                  </a:lnTo>
                  <a:lnTo>
                    <a:pt x="1116030" y="744248"/>
                  </a:lnTo>
                  <a:lnTo>
                    <a:pt x="1123345" y="754763"/>
                  </a:lnTo>
                  <a:lnTo>
                    <a:pt x="1125966" y="759746"/>
                  </a:lnTo>
                  <a:lnTo>
                    <a:pt x="1126521" y="766193"/>
                  </a:lnTo>
                  <a:lnTo>
                    <a:pt x="1126514" y="770120"/>
                  </a:lnTo>
                  <a:lnTo>
                    <a:pt x="1126130" y="772976"/>
                  </a:lnTo>
                  <a:lnTo>
                    <a:pt x="1125371" y="774760"/>
                  </a:lnTo>
                  <a:lnTo>
                    <a:pt x="1123462" y="777224"/>
                  </a:lnTo>
                  <a:close/>
                  <a:moveTo>
                    <a:pt x="558790" y="767656"/>
                  </a:moveTo>
                  <a:lnTo>
                    <a:pt x="560449" y="771560"/>
                  </a:lnTo>
                  <a:lnTo>
                    <a:pt x="560566" y="773124"/>
                  </a:lnTo>
                  <a:lnTo>
                    <a:pt x="559768" y="774775"/>
                  </a:lnTo>
                  <a:lnTo>
                    <a:pt x="557194" y="777388"/>
                  </a:lnTo>
                  <a:lnTo>
                    <a:pt x="544247" y="786088"/>
                  </a:lnTo>
                  <a:lnTo>
                    <a:pt x="541712" y="790156"/>
                  </a:lnTo>
                  <a:lnTo>
                    <a:pt x="542666" y="793637"/>
                  </a:lnTo>
                  <a:lnTo>
                    <a:pt x="547337" y="800663"/>
                  </a:lnTo>
                  <a:lnTo>
                    <a:pt x="552086" y="806585"/>
                  </a:lnTo>
                  <a:lnTo>
                    <a:pt x="553111" y="809519"/>
                  </a:lnTo>
                  <a:lnTo>
                    <a:pt x="550850" y="812492"/>
                  </a:lnTo>
                  <a:lnTo>
                    <a:pt x="546523" y="811545"/>
                  </a:lnTo>
                  <a:lnTo>
                    <a:pt x="544912" y="811804"/>
                  </a:lnTo>
                  <a:lnTo>
                    <a:pt x="543386" y="813180"/>
                  </a:lnTo>
                  <a:lnTo>
                    <a:pt x="543801" y="815793"/>
                  </a:lnTo>
                  <a:lnTo>
                    <a:pt x="548581" y="824446"/>
                  </a:lnTo>
                  <a:lnTo>
                    <a:pt x="550153" y="829078"/>
                  </a:lnTo>
                  <a:lnTo>
                    <a:pt x="550114" y="831464"/>
                  </a:lnTo>
                  <a:lnTo>
                    <a:pt x="549269" y="833787"/>
                  </a:lnTo>
                  <a:lnTo>
                    <a:pt x="547266" y="836971"/>
                  </a:lnTo>
                  <a:lnTo>
                    <a:pt x="544098" y="841001"/>
                  </a:lnTo>
                  <a:lnTo>
                    <a:pt x="538668" y="844216"/>
                  </a:lnTo>
                  <a:lnTo>
                    <a:pt x="526996" y="848511"/>
                  </a:lnTo>
                  <a:lnTo>
                    <a:pt x="526613" y="851852"/>
                  </a:lnTo>
                  <a:lnTo>
                    <a:pt x="526691" y="854386"/>
                  </a:lnTo>
                  <a:lnTo>
                    <a:pt x="526409" y="860528"/>
                  </a:lnTo>
                  <a:lnTo>
                    <a:pt x="526010" y="863360"/>
                  </a:lnTo>
                  <a:lnTo>
                    <a:pt x="524618" y="868117"/>
                  </a:lnTo>
                  <a:lnTo>
                    <a:pt x="523608" y="870338"/>
                  </a:lnTo>
                  <a:lnTo>
                    <a:pt x="521856" y="871864"/>
                  </a:lnTo>
                  <a:lnTo>
                    <a:pt x="519368" y="872693"/>
                  </a:lnTo>
                  <a:lnTo>
                    <a:pt x="516176" y="872678"/>
                  </a:lnTo>
                  <a:lnTo>
                    <a:pt x="510911" y="868602"/>
                  </a:lnTo>
                  <a:lnTo>
                    <a:pt x="508517" y="865989"/>
                  </a:lnTo>
                  <a:lnTo>
                    <a:pt x="505192" y="860309"/>
                  </a:lnTo>
                  <a:lnTo>
                    <a:pt x="504590" y="856499"/>
                  </a:lnTo>
                  <a:lnTo>
                    <a:pt x="504918" y="851797"/>
                  </a:lnTo>
                  <a:lnTo>
                    <a:pt x="505794" y="844505"/>
                  </a:lnTo>
                  <a:lnTo>
                    <a:pt x="507242" y="837011"/>
                  </a:lnTo>
                  <a:lnTo>
                    <a:pt x="509260" y="829305"/>
                  </a:lnTo>
                  <a:lnTo>
                    <a:pt x="509863" y="824485"/>
                  </a:lnTo>
                  <a:lnTo>
                    <a:pt x="509041" y="822576"/>
                  </a:lnTo>
                  <a:lnTo>
                    <a:pt x="507664" y="822482"/>
                  </a:lnTo>
                  <a:lnTo>
                    <a:pt x="503369" y="825620"/>
                  </a:lnTo>
                  <a:lnTo>
                    <a:pt x="500600" y="826762"/>
                  </a:lnTo>
                  <a:lnTo>
                    <a:pt x="498456" y="829046"/>
                  </a:lnTo>
                  <a:lnTo>
                    <a:pt x="496938" y="832457"/>
                  </a:lnTo>
                  <a:lnTo>
                    <a:pt x="496078" y="836142"/>
                  </a:lnTo>
                  <a:lnTo>
                    <a:pt x="495593" y="843191"/>
                  </a:lnTo>
                  <a:lnTo>
                    <a:pt x="494779" y="847032"/>
                  </a:lnTo>
                  <a:lnTo>
                    <a:pt x="492463" y="849121"/>
                  </a:lnTo>
                  <a:lnTo>
                    <a:pt x="488997" y="849090"/>
                  </a:lnTo>
                  <a:lnTo>
                    <a:pt x="487683" y="850271"/>
                  </a:lnTo>
                  <a:lnTo>
                    <a:pt x="487034" y="852830"/>
                  </a:lnTo>
                  <a:lnTo>
                    <a:pt x="487503" y="854895"/>
                  </a:lnTo>
                  <a:lnTo>
                    <a:pt x="490922" y="859229"/>
                  </a:lnTo>
                  <a:lnTo>
                    <a:pt x="491345" y="864048"/>
                  </a:lnTo>
                  <a:lnTo>
                    <a:pt x="490930" y="866951"/>
                  </a:lnTo>
                  <a:lnTo>
                    <a:pt x="487237" y="872286"/>
                  </a:lnTo>
                  <a:lnTo>
                    <a:pt x="486369" y="874070"/>
                  </a:lnTo>
                  <a:lnTo>
                    <a:pt x="484077" y="882379"/>
                  </a:lnTo>
                  <a:lnTo>
                    <a:pt x="483232" y="884468"/>
                  </a:lnTo>
                  <a:lnTo>
                    <a:pt x="481323" y="886369"/>
                  </a:lnTo>
                  <a:lnTo>
                    <a:pt x="479398" y="886150"/>
                  </a:lnTo>
                  <a:lnTo>
                    <a:pt x="477614" y="883130"/>
                  </a:lnTo>
                  <a:lnTo>
                    <a:pt x="475009" y="877403"/>
                  </a:lnTo>
                  <a:lnTo>
                    <a:pt x="473249" y="872451"/>
                  </a:lnTo>
                  <a:lnTo>
                    <a:pt x="472349" y="868289"/>
                  </a:lnTo>
                  <a:lnTo>
                    <a:pt x="471583" y="866435"/>
                  </a:lnTo>
                  <a:lnTo>
                    <a:pt x="470339" y="867718"/>
                  </a:lnTo>
                  <a:lnTo>
                    <a:pt x="468836" y="872036"/>
                  </a:lnTo>
                  <a:lnTo>
                    <a:pt x="468797" y="875377"/>
                  </a:lnTo>
                  <a:lnTo>
                    <a:pt x="469126" y="880337"/>
                  </a:lnTo>
                  <a:lnTo>
                    <a:pt x="469040" y="883388"/>
                  </a:lnTo>
                  <a:lnTo>
                    <a:pt x="466849" y="886955"/>
                  </a:lnTo>
                  <a:lnTo>
                    <a:pt x="467170" y="888583"/>
                  </a:lnTo>
                  <a:lnTo>
                    <a:pt x="471019" y="892948"/>
                  </a:lnTo>
                  <a:lnTo>
                    <a:pt x="471512" y="894904"/>
                  </a:lnTo>
                  <a:lnTo>
                    <a:pt x="471536" y="897932"/>
                  </a:lnTo>
                  <a:lnTo>
                    <a:pt x="471277" y="899293"/>
                  </a:lnTo>
                  <a:lnTo>
                    <a:pt x="469736" y="899074"/>
                  </a:lnTo>
                  <a:lnTo>
                    <a:pt x="468437" y="902563"/>
                  </a:lnTo>
                  <a:lnTo>
                    <a:pt x="466951" y="905325"/>
                  </a:lnTo>
                  <a:lnTo>
                    <a:pt x="463039" y="910418"/>
                  </a:lnTo>
                  <a:lnTo>
                    <a:pt x="457602" y="911036"/>
                  </a:lnTo>
                  <a:lnTo>
                    <a:pt x="453104" y="913477"/>
                  </a:lnTo>
                  <a:lnTo>
                    <a:pt x="452149" y="913399"/>
                  </a:lnTo>
                  <a:lnTo>
                    <a:pt x="451062" y="909401"/>
                  </a:lnTo>
                  <a:lnTo>
                    <a:pt x="449841" y="901444"/>
                  </a:lnTo>
                  <a:lnTo>
                    <a:pt x="448754" y="896907"/>
                  </a:lnTo>
                  <a:lnTo>
                    <a:pt x="447126" y="894583"/>
                  </a:lnTo>
                  <a:lnTo>
                    <a:pt x="445116" y="885453"/>
                  </a:lnTo>
                  <a:lnTo>
                    <a:pt x="444177" y="882496"/>
                  </a:lnTo>
                  <a:lnTo>
                    <a:pt x="443254" y="881307"/>
                  </a:lnTo>
                  <a:lnTo>
                    <a:pt x="442487" y="880994"/>
                  </a:lnTo>
                  <a:lnTo>
                    <a:pt x="441353" y="882762"/>
                  </a:lnTo>
                  <a:lnTo>
                    <a:pt x="438740" y="895835"/>
                  </a:lnTo>
                  <a:lnTo>
                    <a:pt x="434476" y="899152"/>
                  </a:lnTo>
                  <a:lnTo>
                    <a:pt x="432129" y="899755"/>
                  </a:lnTo>
                  <a:lnTo>
                    <a:pt x="429766" y="899387"/>
                  </a:lnTo>
                  <a:lnTo>
                    <a:pt x="423914" y="895827"/>
                  </a:lnTo>
                  <a:lnTo>
                    <a:pt x="419220" y="894513"/>
                  </a:lnTo>
                  <a:lnTo>
                    <a:pt x="415942" y="896023"/>
                  </a:lnTo>
                  <a:lnTo>
                    <a:pt x="410560" y="901319"/>
                  </a:lnTo>
                  <a:lnTo>
                    <a:pt x="408416" y="902727"/>
                  </a:lnTo>
                  <a:lnTo>
                    <a:pt x="405506" y="902125"/>
                  </a:lnTo>
                  <a:lnTo>
                    <a:pt x="404230" y="900130"/>
                  </a:lnTo>
                  <a:lnTo>
                    <a:pt x="403143" y="896860"/>
                  </a:lnTo>
                  <a:lnTo>
                    <a:pt x="403018" y="894873"/>
                  </a:lnTo>
                  <a:lnTo>
                    <a:pt x="403863" y="894176"/>
                  </a:lnTo>
                  <a:lnTo>
                    <a:pt x="405201" y="890366"/>
                  </a:lnTo>
                  <a:lnTo>
                    <a:pt x="405162" y="888833"/>
                  </a:lnTo>
                  <a:lnTo>
                    <a:pt x="403839" y="886627"/>
                  </a:lnTo>
                  <a:lnTo>
                    <a:pt x="403824" y="884906"/>
                  </a:lnTo>
                  <a:lnTo>
                    <a:pt x="404301" y="883740"/>
                  </a:lnTo>
                  <a:lnTo>
                    <a:pt x="404191" y="882911"/>
                  </a:lnTo>
                  <a:lnTo>
                    <a:pt x="403511" y="882410"/>
                  </a:lnTo>
                  <a:lnTo>
                    <a:pt x="402181" y="882879"/>
                  </a:lnTo>
                  <a:lnTo>
                    <a:pt x="397393" y="885414"/>
                  </a:lnTo>
                  <a:lnTo>
                    <a:pt x="397933" y="882653"/>
                  </a:lnTo>
                  <a:lnTo>
                    <a:pt x="400217" y="876863"/>
                  </a:lnTo>
                  <a:lnTo>
                    <a:pt x="405811" y="865245"/>
                  </a:lnTo>
                  <a:lnTo>
                    <a:pt x="407923" y="861811"/>
                  </a:lnTo>
                  <a:lnTo>
                    <a:pt x="409191" y="860770"/>
                  </a:lnTo>
                  <a:lnTo>
                    <a:pt x="425690" y="857015"/>
                  </a:lnTo>
                  <a:lnTo>
                    <a:pt x="426848" y="855889"/>
                  </a:lnTo>
                  <a:lnTo>
                    <a:pt x="434687" y="839984"/>
                  </a:lnTo>
                  <a:lnTo>
                    <a:pt x="436925" y="836314"/>
                  </a:lnTo>
                  <a:lnTo>
                    <a:pt x="439217" y="833388"/>
                  </a:lnTo>
                  <a:lnTo>
                    <a:pt x="450467" y="823648"/>
                  </a:lnTo>
                  <a:lnTo>
                    <a:pt x="451515" y="821411"/>
                  </a:lnTo>
                  <a:lnTo>
                    <a:pt x="453276" y="814612"/>
                  </a:lnTo>
                  <a:lnTo>
                    <a:pt x="454301" y="812899"/>
                  </a:lnTo>
                  <a:lnTo>
                    <a:pt x="456734" y="810309"/>
                  </a:lnTo>
                  <a:lnTo>
                    <a:pt x="464839" y="796399"/>
                  </a:lnTo>
                  <a:lnTo>
                    <a:pt x="472224" y="786252"/>
                  </a:lnTo>
                  <a:lnTo>
                    <a:pt x="475971" y="779931"/>
                  </a:lnTo>
                  <a:lnTo>
                    <a:pt x="481104" y="773508"/>
                  </a:lnTo>
                  <a:lnTo>
                    <a:pt x="487034" y="770746"/>
                  </a:lnTo>
                  <a:lnTo>
                    <a:pt x="504926" y="765880"/>
                  </a:lnTo>
                  <a:lnTo>
                    <a:pt x="517803" y="772272"/>
                  </a:lnTo>
                  <a:lnTo>
                    <a:pt x="520870" y="772671"/>
                  </a:lnTo>
                  <a:lnTo>
                    <a:pt x="522372" y="770863"/>
                  </a:lnTo>
                  <a:lnTo>
                    <a:pt x="523726" y="767922"/>
                  </a:lnTo>
                  <a:lnTo>
                    <a:pt x="525650" y="769158"/>
                  </a:lnTo>
                  <a:lnTo>
                    <a:pt x="530430" y="770058"/>
                  </a:lnTo>
                  <a:lnTo>
                    <a:pt x="531487" y="769354"/>
                  </a:lnTo>
                  <a:lnTo>
                    <a:pt x="533497" y="766005"/>
                  </a:lnTo>
                  <a:lnTo>
                    <a:pt x="532120" y="764167"/>
                  </a:lnTo>
                  <a:lnTo>
                    <a:pt x="526331" y="760779"/>
                  </a:lnTo>
                  <a:lnTo>
                    <a:pt x="525979" y="759050"/>
                  </a:lnTo>
                  <a:lnTo>
                    <a:pt x="526112" y="757415"/>
                  </a:lnTo>
                  <a:lnTo>
                    <a:pt x="528146" y="753495"/>
                  </a:lnTo>
                  <a:lnTo>
                    <a:pt x="530602" y="750953"/>
                  </a:lnTo>
                  <a:lnTo>
                    <a:pt x="537714" y="749044"/>
                  </a:lnTo>
                  <a:lnTo>
                    <a:pt x="540976" y="749537"/>
                  </a:lnTo>
                  <a:lnTo>
                    <a:pt x="544356" y="752259"/>
                  </a:lnTo>
                  <a:lnTo>
                    <a:pt x="548761" y="757869"/>
                  </a:lnTo>
                  <a:lnTo>
                    <a:pt x="558790" y="767656"/>
                  </a:lnTo>
                  <a:close/>
                  <a:moveTo>
                    <a:pt x="1025505" y="812116"/>
                  </a:moveTo>
                  <a:lnTo>
                    <a:pt x="1029612" y="812954"/>
                  </a:lnTo>
                  <a:lnTo>
                    <a:pt x="1033125" y="811663"/>
                  </a:lnTo>
                  <a:lnTo>
                    <a:pt x="1036137" y="811952"/>
                  </a:lnTo>
                  <a:lnTo>
                    <a:pt x="1040581" y="815856"/>
                  </a:lnTo>
                  <a:lnTo>
                    <a:pt x="1044704" y="821794"/>
                  </a:lnTo>
                  <a:lnTo>
                    <a:pt x="1047864" y="824477"/>
                  </a:lnTo>
                  <a:lnTo>
                    <a:pt x="1048889" y="825823"/>
                  </a:lnTo>
                  <a:lnTo>
                    <a:pt x="1049288" y="827317"/>
                  </a:lnTo>
                  <a:lnTo>
                    <a:pt x="1049781" y="831777"/>
                  </a:lnTo>
                  <a:lnTo>
                    <a:pt x="1049766" y="833842"/>
                  </a:lnTo>
                  <a:lnTo>
                    <a:pt x="1049531" y="835485"/>
                  </a:lnTo>
                  <a:lnTo>
                    <a:pt x="1048146" y="839538"/>
                  </a:lnTo>
                  <a:lnTo>
                    <a:pt x="1046980" y="844537"/>
                  </a:lnTo>
                  <a:lnTo>
                    <a:pt x="1044579" y="848926"/>
                  </a:lnTo>
                  <a:lnTo>
                    <a:pt x="1043296" y="852227"/>
                  </a:lnTo>
                  <a:lnTo>
                    <a:pt x="1042193" y="856389"/>
                  </a:lnTo>
                  <a:lnTo>
                    <a:pt x="1044665" y="853909"/>
                  </a:lnTo>
                  <a:lnTo>
                    <a:pt x="1054029" y="840109"/>
                  </a:lnTo>
                  <a:lnTo>
                    <a:pt x="1060163" y="841759"/>
                  </a:lnTo>
                  <a:lnTo>
                    <a:pt x="1069363" y="840523"/>
                  </a:lnTo>
                  <a:lnTo>
                    <a:pt x="1080512" y="834844"/>
                  </a:lnTo>
                  <a:lnTo>
                    <a:pt x="1085800" y="833959"/>
                  </a:lnTo>
                  <a:lnTo>
                    <a:pt x="1091144" y="834374"/>
                  </a:lnTo>
                  <a:lnTo>
                    <a:pt x="1095110" y="836166"/>
                  </a:lnTo>
                  <a:lnTo>
                    <a:pt x="1103583" y="843809"/>
                  </a:lnTo>
                  <a:lnTo>
                    <a:pt x="1106517" y="847439"/>
                  </a:lnTo>
                  <a:lnTo>
                    <a:pt x="1107620" y="849998"/>
                  </a:lnTo>
                  <a:lnTo>
                    <a:pt x="1107886" y="851883"/>
                  </a:lnTo>
                  <a:lnTo>
                    <a:pt x="1106149" y="854801"/>
                  </a:lnTo>
                  <a:lnTo>
                    <a:pt x="1100829" y="853025"/>
                  </a:lnTo>
                  <a:lnTo>
                    <a:pt x="1092067" y="851461"/>
                  </a:lnTo>
                  <a:lnTo>
                    <a:pt x="1090463" y="850490"/>
                  </a:lnTo>
                  <a:lnTo>
                    <a:pt x="1089102" y="850569"/>
                  </a:lnTo>
                  <a:lnTo>
                    <a:pt x="1088108" y="851625"/>
                  </a:lnTo>
                  <a:lnTo>
                    <a:pt x="1088734" y="855630"/>
                  </a:lnTo>
                  <a:lnTo>
                    <a:pt x="1090518" y="856507"/>
                  </a:lnTo>
                  <a:lnTo>
                    <a:pt x="1101040" y="857367"/>
                  </a:lnTo>
                  <a:lnTo>
                    <a:pt x="1135518" y="870010"/>
                  </a:lnTo>
                  <a:lnTo>
                    <a:pt x="1136958" y="874023"/>
                  </a:lnTo>
                  <a:lnTo>
                    <a:pt x="1136574" y="875799"/>
                  </a:lnTo>
                  <a:lnTo>
                    <a:pt x="1135354" y="877755"/>
                  </a:lnTo>
                  <a:lnTo>
                    <a:pt x="1132843" y="880384"/>
                  </a:lnTo>
                  <a:lnTo>
                    <a:pt x="1112955" y="883247"/>
                  </a:lnTo>
                  <a:lnTo>
                    <a:pt x="1101643" y="880712"/>
                  </a:lnTo>
                  <a:lnTo>
                    <a:pt x="1092137" y="876628"/>
                  </a:lnTo>
                  <a:lnTo>
                    <a:pt x="1088906" y="877544"/>
                  </a:lnTo>
                  <a:lnTo>
                    <a:pt x="1091715" y="883075"/>
                  </a:lnTo>
                  <a:lnTo>
                    <a:pt x="1097418" y="884757"/>
                  </a:lnTo>
                  <a:lnTo>
                    <a:pt x="1102190" y="888019"/>
                  </a:lnTo>
                  <a:lnTo>
                    <a:pt x="1104170" y="890742"/>
                  </a:lnTo>
                  <a:lnTo>
                    <a:pt x="1114285" y="892815"/>
                  </a:lnTo>
                  <a:lnTo>
                    <a:pt x="1115936" y="894928"/>
                  </a:lnTo>
                  <a:lnTo>
                    <a:pt x="1119081" y="900310"/>
                  </a:lnTo>
                  <a:lnTo>
                    <a:pt x="1121718" y="900725"/>
                  </a:lnTo>
                  <a:lnTo>
                    <a:pt x="1124331" y="904472"/>
                  </a:lnTo>
                  <a:lnTo>
                    <a:pt x="1126482" y="910887"/>
                  </a:lnTo>
                  <a:lnTo>
                    <a:pt x="1127476" y="911740"/>
                  </a:lnTo>
                  <a:lnTo>
                    <a:pt x="1130527" y="910590"/>
                  </a:lnTo>
                  <a:lnTo>
                    <a:pt x="1135659" y="916129"/>
                  </a:lnTo>
                  <a:lnTo>
                    <a:pt x="1137255" y="919086"/>
                  </a:lnTo>
                  <a:lnTo>
                    <a:pt x="1137263" y="921292"/>
                  </a:lnTo>
                  <a:lnTo>
                    <a:pt x="1136121" y="924743"/>
                  </a:lnTo>
                  <a:lnTo>
                    <a:pt x="1133828" y="929413"/>
                  </a:lnTo>
                  <a:lnTo>
                    <a:pt x="1128023" y="934897"/>
                  </a:lnTo>
                  <a:lnTo>
                    <a:pt x="1127570" y="936540"/>
                  </a:lnTo>
                  <a:lnTo>
                    <a:pt x="1134353" y="935899"/>
                  </a:lnTo>
                  <a:lnTo>
                    <a:pt x="1135604" y="936626"/>
                  </a:lnTo>
                  <a:lnTo>
                    <a:pt x="1143592" y="946288"/>
                  </a:lnTo>
                  <a:lnTo>
                    <a:pt x="1144640" y="946460"/>
                  </a:lnTo>
                  <a:lnTo>
                    <a:pt x="1145298" y="945459"/>
                  </a:lnTo>
                  <a:lnTo>
                    <a:pt x="1146064" y="942040"/>
                  </a:lnTo>
                  <a:lnTo>
                    <a:pt x="1145720" y="938872"/>
                  </a:lnTo>
                  <a:lnTo>
                    <a:pt x="1144742" y="934467"/>
                  </a:lnTo>
                  <a:lnTo>
                    <a:pt x="1145000" y="931260"/>
                  </a:lnTo>
                  <a:lnTo>
                    <a:pt x="1146502" y="929265"/>
                  </a:lnTo>
                  <a:lnTo>
                    <a:pt x="1148012" y="928279"/>
                  </a:lnTo>
                  <a:lnTo>
                    <a:pt x="1149546" y="928294"/>
                  </a:lnTo>
                  <a:lnTo>
                    <a:pt x="1151212" y="929476"/>
                  </a:lnTo>
                  <a:lnTo>
                    <a:pt x="1159286" y="941203"/>
                  </a:lnTo>
                  <a:lnTo>
                    <a:pt x="1169644" y="935609"/>
                  </a:lnTo>
                  <a:lnTo>
                    <a:pt x="1171530" y="938121"/>
                  </a:lnTo>
                  <a:lnTo>
                    <a:pt x="1173094" y="942815"/>
                  </a:lnTo>
                  <a:lnTo>
                    <a:pt x="1173822" y="943589"/>
                  </a:lnTo>
                  <a:lnTo>
                    <a:pt x="1177655" y="934232"/>
                  </a:lnTo>
                  <a:lnTo>
                    <a:pt x="1180018" y="931901"/>
                  </a:lnTo>
                  <a:lnTo>
                    <a:pt x="1189735" y="943018"/>
                  </a:lnTo>
                  <a:lnTo>
                    <a:pt x="1195657" y="945467"/>
                  </a:lnTo>
                  <a:lnTo>
                    <a:pt x="1198035" y="947837"/>
                  </a:lnTo>
                  <a:lnTo>
                    <a:pt x="1202432" y="950443"/>
                  </a:lnTo>
                  <a:lnTo>
                    <a:pt x="1208683" y="951428"/>
                  </a:lnTo>
                  <a:lnTo>
                    <a:pt x="1209716" y="947337"/>
                  </a:lnTo>
                  <a:lnTo>
                    <a:pt x="1206117" y="942064"/>
                  </a:lnTo>
                  <a:lnTo>
                    <a:pt x="1208221" y="939748"/>
                  </a:lnTo>
                  <a:lnTo>
                    <a:pt x="1216819" y="935257"/>
                  </a:lnTo>
                  <a:lnTo>
                    <a:pt x="1221412" y="935891"/>
                  </a:lnTo>
                  <a:lnTo>
                    <a:pt x="1229877" y="929507"/>
                  </a:lnTo>
                  <a:lnTo>
                    <a:pt x="1235071" y="928639"/>
                  </a:lnTo>
                  <a:lnTo>
                    <a:pt x="1238263" y="928748"/>
                  </a:lnTo>
                  <a:lnTo>
                    <a:pt x="1248739" y="919047"/>
                  </a:lnTo>
                  <a:lnTo>
                    <a:pt x="1251227" y="917498"/>
                  </a:lnTo>
                  <a:lnTo>
                    <a:pt x="1253034" y="914009"/>
                  </a:lnTo>
                  <a:lnTo>
                    <a:pt x="1257149" y="914557"/>
                  </a:lnTo>
                  <a:lnTo>
                    <a:pt x="1268290" y="920095"/>
                  </a:lnTo>
                  <a:lnTo>
                    <a:pt x="1271443" y="919595"/>
                  </a:lnTo>
                  <a:lnTo>
                    <a:pt x="1283295" y="914071"/>
                  </a:lnTo>
                  <a:lnTo>
                    <a:pt x="1287684" y="912718"/>
                  </a:lnTo>
                  <a:lnTo>
                    <a:pt x="1292081" y="912921"/>
                  </a:lnTo>
                  <a:lnTo>
                    <a:pt x="1303198" y="916160"/>
                  </a:lnTo>
                  <a:lnTo>
                    <a:pt x="1311514" y="919634"/>
                  </a:lnTo>
                  <a:lnTo>
                    <a:pt x="1314096" y="921457"/>
                  </a:lnTo>
                  <a:lnTo>
                    <a:pt x="1313181" y="926010"/>
                  </a:lnTo>
                  <a:lnTo>
                    <a:pt x="1313603" y="927356"/>
                  </a:lnTo>
                  <a:lnTo>
                    <a:pt x="1314683" y="928334"/>
                  </a:lnTo>
                  <a:lnTo>
                    <a:pt x="1317397" y="929664"/>
                  </a:lnTo>
                  <a:lnTo>
                    <a:pt x="1327787" y="929750"/>
                  </a:lnTo>
                  <a:lnTo>
                    <a:pt x="1332301" y="930900"/>
                  </a:lnTo>
                  <a:lnTo>
                    <a:pt x="1335892" y="935132"/>
                  </a:lnTo>
                  <a:lnTo>
                    <a:pt x="1336753" y="936814"/>
                  </a:lnTo>
                  <a:lnTo>
                    <a:pt x="1336604" y="938567"/>
                  </a:lnTo>
                  <a:lnTo>
                    <a:pt x="1333068" y="943112"/>
                  </a:lnTo>
                  <a:lnTo>
                    <a:pt x="1333647" y="944066"/>
                  </a:lnTo>
                  <a:lnTo>
                    <a:pt x="1337175" y="945123"/>
                  </a:lnTo>
                  <a:lnTo>
                    <a:pt x="1345124" y="945639"/>
                  </a:lnTo>
                  <a:lnTo>
                    <a:pt x="1346829" y="946687"/>
                  </a:lnTo>
                  <a:lnTo>
                    <a:pt x="1348464" y="952320"/>
                  </a:lnTo>
                  <a:lnTo>
                    <a:pt x="1350178" y="960081"/>
                  </a:lnTo>
                  <a:lnTo>
                    <a:pt x="1350146" y="963156"/>
                  </a:lnTo>
                  <a:lnTo>
                    <a:pt x="1347392" y="968358"/>
                  </a:lnTo>
                  <a:lnTo>
                    <a:pt x="1339866" y="975274"/>
                  </a:lnTo>
                  <a:lnTo>
                    <a:pt x="1331519" y="980993"/>
                  </a:lnTo>
                  <a:lnTo>
                    <a:pt x="1330979" y="982464"/>
                  </a:lnTo>
                  <a:lnTo>
                    <a:pt x="1333647" y="985187"/>
                  </a:lnTo>
                  <a:lnTo>
                    <a:pt x="1336400" y="986376"/>
                  </a:lnTo>
                  <a:lnTo>
                    <a:pt x="1338568" y="986141"/>
                  </a:lnTo>
                  <a:lnTo>
                    <a:pt x="1345233" y="983551"/>
                  </a:lnTo>
                  <a:lnTo>
                    <a:pt x="1346743" y="983598"/>
                  </a:lnTo>
                  <a:lnTo>
                    <a:pt x="1349802" y="986243"/>
                  </a:lnTo>
                  <a:lnTo>
                    <a:pt x="1351218" y="988856"/>
                  </a:lnTo>
                  <a:lnTo>
                    <a:pt x="1352517" y="992337"/>
                  </a:lnTo>
                  <a:lnTo>
                    <a:pt x="1350178" y="995490"/>
                  </a:lnTo>
                  <a:lnTo>
                    <a:pt x="1340594" y="999402"/>
                  </a:lnTo>
                  <a:lnTo>
                    <a:pt x="1334930" y="994262"/>
                  </a:lnTo>
                  <a:lnTo>
                    <a:pt x="1333029" y="993119"/>
                  </a:lnTo>
                  <a:lnTo>
                    <a:pt x="1331738" y="993565"/>
                  </a:lnTo>
                  <a:lnTo>
                    <a:pt x="1332465" y="995826"/>
                  </a:lnTo>
                  <a:lnTo>
                    <a:pt x="1335204" y="999895"/>
                  </a:lnTo>
                  <a:lnTo>
                    <a:pt x="1336103" y="1002578"/>
                  </a:lnTo>
                  <a:lnTo>
                    <a:pt x="1335149" y="1003877"/>
                  </a:lnTo>
                  <a:lnTo>
                    <a:pt x="1334695" y="1006443"/>
                  </a:lnTo>
                  <a:lnTo>
                    <a:pt x="1334750" y="1010261"/>
                  </a:lnTo>
                  <a:lnTo>
                    <a:pt x="1334523" y="1014133"/>
                  </a:lnTo>
                  <a:lnTo>
                    <a:pt x="1333600" y="1020142"/>
                  </a:lnTo>
                  <a:lnTo>
                    <a:pt x="1333271" y="1020384"/>
                  </a:lnTo>
                  <a:lnTo>
                    <a:pt x="1312445" y="1021612"/>
                  </a:lnTo>
                  <a:lnTo>
                    <a:pt x="1309934" y="1022692"/>
                  </a:lnTo>
                  <a:lnTo>
                    <a:pt x="1304074" y="1026901"/>
                  </a:lnTo>
                  <a:lnTo>
                    <a:pt x="1299646" y="1029013"/>
                  </a:lnTo>
                  <a:lnTo>
                    <a:pt x="1296759" y="1029334"/>
                  </a:lnTo>
                  <a:lnTo>
                    <a:pt x="1293943" y="1028567"/>
                  </a:lnTo>
                  <a:lnTo>
                    <a:pt x="1286338" y="1024202"/>
                  </a:lnTo>
                  <a:lnTo>
                    <a:pt x="1281277" y="1025023"/>
                  </a:lnTo>
                  <a:lnTo>
                    <a:pt x="1279290" y="1024609"/>
                  </a:lnTo>
                  <a:lnTo>
                    <a:pt x="1275002" y="1021698"/>
                  </a:lnTo>
                  <a:lnTo>
                    <a:pt x="1273962" y="1020228"/>
                  </a:lnTo>
                  <a:lnTo>
                    <a:pt x="1272225" y="1016402"/>
                  </a:lnTo>
                  <a:lnTo>
                    <a:pt x="1270918" y="1011145"/>
                  </a:lnTo>
                  <a:lnTo>
                    <a:pt x="1271020" y="1007898"/>
                  </a:lnTo>
                  <a:lnTo>
                    <a:pt x="1271568" y="1003204"/>
                  </a:lnTo>
                  <a:lnTo>
                    <a:pt x="1271231" y="1000841"/>
                  </a:lnTo>
                  <a:lnTo>
                    <a:pt x="1270011" y="1000833"/>
                  </a:lnTo>
                  <a:lnTo>
                    <a:pt x="1268650" y="999855"/>
                  </a:lnTo>
                  <a:lnTo>
                    <a:pt x="1264550" y="995114"/>
                  </a:lnTo>
                  <a:lnTo>
                    <a:pt x="1262023" y="993714"/>
                  </a:lnTo>
                  <a:lnTo>
                    <a:pt x="1261554" y="994489"/>
                  </a:lnTo>
                  <a:lnTo>
                    <a:pt x="1262297" y="998197"/>
                  </a:lnTo>
                  <a:lnTo>
                    <a:pt x="1262790" y="999378"/>
                  </a:lnTo>
                  <a:lnTo>
                    <a:pt x="1265489" y="1002077"/>
                  </a:lnTo>
                  <a:lnTo>
                    <a:pt x="1265990" y="1005199"/>
                  </a:lnTo>
                  <a:lnTo>
                    <a:pt x="1264840" y="1013061"/>
                  </a:lnTo>
                  <a:lnTo>
                    <a:pt x="1264433" y="1014321"/>
                  </a:lnTo>
                  <a:lnTo>
                    <a:pt x="1261812" y="1020056"/>
                  </a:lnTo>
                  <a:lnTo>
                    <a:pt x="1259833" y="1021683"/>
                  </a:lnTo>
                  <a:lnTo>
                    <a:pt x="1254427" y="1021808"/>
                  </a:lnTo>
                  <a:lnTo>
                    <a:pt x="1246149" y="1025860"/>
                  </a:lnTo>
                  <a:lnTo>
                    <a:pt x="1242191" y="1026447"/>
                  </a:lnTo>
                  <a:lnTo>
                    <a:pt x="1236886" y="1025501"/>
                  </a:lnTo>
                  <a:lnTo>
                    <a:pt x="1233569" y="1023654"/>
                  </a:lnTo>
                  <a:lnTo>
                    <a:pt x="1231418" y="1021534"/>
                  </a:lnTo>
                  <a:lnTo>
                    <a:pt x="1229329" y="1018522"/>
                  </a:lnTo>
                  <a:lnTo>
                    <a:pt x="1228234" y="1018295"/>
                  </a:lnTo>
                  <a:lnTo>
                    <a:pt x="1227678" y="1024828"/>
                  </a:lnTo>
                  <a:lnTo>
                    <a:pt x="1226653" y="1025673"/>
                  </a:lnTo>
                  <a:lnTo>
                    <a:pt x="1224878" y="1025571"/>
                  </a:lnTo>
                  <a:lnTo>
                    <a:pt x="1222132" y="1023545"/>
                  </a:lnTo>
                  <a:lnTo>
                    <a:pt x="1219871" y="1018819"/>
                  </a:lnTo>
                  <a:lnTo>
                    <a:pt x="1219166" y="1018835"/>
                  </a:lnTo>
                  <a:lnTo>
                    <a:pt x="1218853" y="1021589"/>
                  </a:lnTo>
                  <a:lnTo>
                    <a:pt x="1218345" y="1023396"/>
                  </a:lnTo>
                  <a:lnTo>
                    <a:pt x="1217649" y="1024249"/>
                  </a:lnTo>
                  <a:lnTo>
                    <a:pt x="1211836" y="1027190"/>
                  </a:lnTo>
                  <a:lnTo>
                    <a:pt x="1208597" y="1027206"/>
                  </a:lnTo>
                  <a:lnTo>
                    <a:pt x="1205209" y="1023834"/>
                  </a:lnTo>
                  <a:lnTo>
                    <a:pt x="1202988" y="1024171"/>
                  </a:lnTo>
                  <a:lnTo>
                    <a:pt x="1200140" y="1025993"/>
                  </a:lnTo>
                  <a:lnTo>
                    <a:pt x="1193224" y="1022543"/>
                  </a:lnTo>
                  <a:lnTo>
                    <a:pt x="1191573" y="1022403"/>
                  </a:lnTo>
                  <a:lnTo>
                    <a:pt x="1192997" y="1027988"/>
                  </a:lnTo>
                  <a:lnTo>
                    <a:pt x="1190713" y="1028849"/>
                  </a:lnTo>
                  <a:lnTo>
                    <a:pt x="1185784" y="1028708"/>
                  </a:lnTo>
                  <a:lnTo>
                    <a:pt x="1177679" y="1026909"/>
                  </a:lnTo>
                  <a:lnTo>
                    <a:pt x="1172656" y="1029522"/>
                  </a:lnTo>
                  <a:lnTo>
                    <a:pt x="1163581" y="1027957"/>
                  </a:lnTo>
                  <a:lnTo>
                    <a:pt x="1154420" y="1027566"/>
                  </a:lnTo>
                  <a:lnTo>
                    <a:pt x="1152714" y="1026291"/>
                  </a:lnTo>
                  <a:lnTo>
                    <a:pt x="1151509" y="1023678"/>
                  </a:lnTo>
                  <a:lnTo>
                    <a:pt x="1151462" y="1021354"/>
                  </a:lnTo>
                  <a:lnTo>
                    <a:pt x="1151908" y="1018123"/>
                  </a:lnTo>
                  <a:lnTo>
                    <a:pt x="1153246" y="1013304"/>
                  </a:lnTo>
                  <a:lnTo>
                    <a:pt x="1155484" y="1006881"/>
                  </a:lnTo>
                  <a:lnTo>
                    <a:pt x="1156258" y="1003478"/>
                  </a:lnTo>
                  <a:lnTo>
                    <a:pt x="1154240" y="1001897"/>
                  </a:lnTo>
                  <a:lnTo>
                    <a:pt x="1152988" y="999785"/>
                  </a:lnTo>
                  <a:lnTo>
                    <a:pt x="1151963" y="999542"/>
                  </a:lnTo>
                  <a:lnTo>
                    <a:pt x="1148732" y="1002038"/>
                  </a:lnTo>
                  <a:lnTo>
                    <a:pt x="1146628" y="1009283"/>
                  </a:lnTo>
                  <a:lnTo>
                    <a:pt x="1145016" y="1011379"/>
                  </a:lnTo>
                  <a:lnTo>
                    <a:pt x="1144304" y="1009619"/>
                  </a:lnTo>
                  <a:lnTo>
                    <a:pt x="1143772" y="1005222"/>
                  </a:lnTo>
                  <a:lnTo>
                    <a:pt x="1143060" y="1003079"/>
                  </a:lnTo>
                  <a:lnTo>
                    <a:pt x="1142176" y="1003196"/>
                  </a:lnTo>
                  <a:lnTo>
                    <a:pt x="1141315" y="1004370"/>
                  </a:lnTo>
                  <a:lnTo>
                    <a:pt x="1140478" y="1006607"/>
                  </a:lnTo>
                  <a:lnTo>
                    <a:pt x="1139219" y="1007413"/>
                  </a:lnTo>
                  <a:lnTo>
                    <a:pt x="1137537" y="1006803"/>
                  </a:lnTo>
                  <a:lnTo>
                    <a:pt x="1136942" y="1007898"/>
                  </a:lnTo>
                  <a:lnTo>
                    <a:pt x="1137435" y="1010691"/>
                  </a:lnTo>
                  <a:lnTo>
                    <a:pt x="1137607" y="1013296"/>
                  </a:lnTo>
                  <a:lnTo>
                    <a:pt x="1137458" y="1015729"/>
                  </a:lnTo>
                  <a:lnTo>
                    <a:pt x="1136003" y="1018076"/>
                  </a:lnTo>
                  <a:lnTo>
                    <a:pt x="1131873" y="1021487"/>
                  </a:lnTo>
                  <a:lnTo>
                    <a:pt x="1129486" y="1022575"/>
                  </a:lnTo>
                  <a:lnTo>
                    <a:pt x="1123212" y="1023083"/>
                  </a:lnTo>
                  <a:lnTo>
                    <a:pt x="1119465" y="1022074"/>
                  </a:lnTo>
                  <a:lnTo>
                    <a:pt x="1111860" y="1017982"/>
                  </a:lnTo>
                  <a:lnTo>
                    <a:pt x="1107651" y="1017795"/>
                  </a:lnTo>
                  <a:lnTo>
                    <a:pt x="1102582" y="1010902"/>
                  </a:lnTo>
                  <a:lnTo>
                    <a:pt x="1098568" y="1009306"/>
                  </a:lnTo>
                  <a:lnTo>
                    <a:pt x="1098772" y="1006795"/>
                  </a:lnTo>
                  <a:lnTo>
                    <a:pt x="1100524" y="1002124"/>
                  </a:lnTo>
                  <a:lnTo>
                    <a:pt x="1100469" y="1000724"/>
                  </a:lnTo>
                  <a:lnTo>
                    <a:pt x="1094985" y="1007538"/>
                  </a:lnTo>
                  <a:lnTo>
                    <a:pt x="1094242" y="1009705"/>
                  </a:lnTo>
                  <a:lnTo>
                    <a:pt x="1094883" y="1014728"/>
                  </a:lnTo>
                  <a:lnTo>
                    <a:pt x="1094156" y="1015088"/>
                  </a:lnTo>
                  <a:lnTo>
                    <a:pt x="1090385" y="1013288"/>
                  </a:lnTo>
                  <a:lnTo>
                    <a:pt x="1086677" y="1014657"/>
                  </a:lnTo>
                  <a:lnTo>
                    <a:pt x="1085785" y="1014251"/>
                  </a:lnTo>
                  <a:lnTo>
                    <a:pt x="1083226" y="1010628"/>
                  </a:lnTo>
                  <a:lnTo>
                    <a:pt x="1078720" y="1006936"/>
                  </a:lnTo>
                  <a:lnTo>
                    <a:pt x="1076733" y="1002781"/>
                  </a:lnTo>
                  <a:lnTo>
                    <a:pt x="1073635" y="989732"/>
                  </a:lnTo>
                  <a:lnTo>
                    <a:pt x="1072062" y="981024"/>
                  </a:lnTo>
                  <a:lnTo>
                    <a:pt x="1072258" y="979241"/>
                  </a:lnTo>
                  <a:lnTo>
                    <a:pt x="1074558" y="976768"/>
                  </a:lnTo>
                  <a:lnTo>
                    <a:pt x="1074214" y="974836"/>
                  </a:lnTo>
                  <a:lnTo>
                    <a:pt x="1071350" y="969899"/>
                  </a:lnTo>
                  <a:lnTo>
                    <a:pt x="1068260" y="965730"/>
                  </a:lnTo>
                  <a:lnTo>
                    <a:pt x="1067345" y="962835"/>
                  </a:lnTo>
                  <a:lnTo>
                    <a:pt x="1066922" y="959901"/>
                  </a:lnTo>
                  <a:lnTo>
                    <a:pt x="1066516" y="955645"/>
                  </a:lnTo>
                  <a:lnTo>
                    <a:pt x="1066500" y="952492"/>
                  </a:lnTo>
                  <a:lnTo>
                    <a:pt x="1066868" y="950450"/>
                  </a:lnTo>
                  <a:lnTo>
                    <a:pt x="1068636" y="944059"/>
                  </a:lnTo>
                  <a:lnTo>
                    <a:pt x="1073471" y="932527"/>
                  </a:lnTo>
                  <a:lnTo>
                    <a:pt x="1074120" y="930422"/>
                  </a:lnTo>
                  <a:lnTo>
                    <a:pt x="1074378" y="928341"/>
                  </a:lnTo>
                  <a:lnTo>
                    <a:pt x="1073713" y="922177"/>
                  </a:lnTo>
                  <a:lnTo>
                    <a:pt x="1072774" y="915973"/>
                  </a:lnTo>
                  <a:lnTo>
                    <a:pt x="1071828" y="911521"/>
                  </a:lnTo>
                  <a:lnTo>
                    <a:pt x="1069160" y="905348"/>
                  </a:lnTo>
                  <a:lnTo>
                    <a:pt x="1065491" y="898902"/>
                  </a:lnTo>
                  <a:lnTo>
                    <a:pt x="1060327" y="887253"/>
                  </a:lnTo>
                  <a:lnTo>
                    <a:pt x="1056502" y="878123"/>
                  </a:lnTo>
                  <a:lnTo>
                    <a:pt x="1051925" y="865159"/>
                  </a:lnTo>
                  <a:lnTo>
                    <a:pt x="1049719" y="864033"/>
                  </a:lnTo>
                  <a:lnTo>
                    <a:pt x="1047160" y="864627"/>
                  </a:lnTo>
                  <a:lnTo>
                    <a:pt x="1041645" y="869110"/>
                  </a:lnTo>
                  <a:lnTo>
                    <a:pt x="1039791" y="871230"/>
                  </a:lnTo>
                  <a:lnTo>
                    <a:pt x="1039337" y="872654"/>
                  </a:lnTo>
                  <a:lnTo>
                    <a:pt x="1035230" y="872975"/>
                  </a:lnTo>
                  <a:lnTo>
                    <a:pt x="1023588" y="871809"/>
                  </a:lnTo>
                  <a:lnTo>
                    <a:pt x="1019137" y="870432"/>
                  </a:lnTo>
                  <a:lnTo>
                    <a:pt x="1015812" y="870792"/>
                  </a:lnTo>
                  <a:lnTo>
                    <a:pt x="1010109" y="874078"/>
                  </a:lnTo>
                  <a:lnTo>
                    <a:pt x="1004022" y="873460"/>
                  </a:lnTo>
                  <a:lnTo>
                    <a:pt x="1000212" y="864307"/>
                  </a:lnTo>
                  <a:lnTo>
                    <a:pt x="991559" y="859354"/>
                  </a:lnTo>
                  <a:lnTo>
                    <a:pt x="988977" y="856569"/>
                  </a:lnTo>
                  <a:lnTo>
                    <a:pt x="987209" y="852751"/>
                  </a:lnTo>
                  <a:lnTo>
                    <a:pt x="987796" y="850248"/>
                  </a:lnTo>
                  <a:lnTo>
                    <a:pt x="992717" y="848003"/>
                  </a:lnTo>
                  <a:lnTo>
                    <a:pt x="994767" y="845523"/>
                  </a:lnTo>
                  <a:lnTo>
                    <a:pt x="995745" y="843520"/>
                  </a:lnTo>
                  <a:lnTo>
                    <a:pt x="990863" y="845249"/>
                  </a:lnTo>
                  <a:lnTo>
                    <a:pt x="988711" y="844944"/>
                  </a:lnTo>
                  <a:lnTo>
                    <a:pt x="974035" y="832285"/>
                  </a:lnTo>
                  <a:lnTo>
                    <a:pt x="969513" y="830040"/>
                  </a:lnTo>
                  <a:lnTo>
                    <a:pt x="968746" y="828898"/>
                  </a:lnTo>
                  <a:lnTo>
                    <a:pt x="968363" y="827396"/>
                  </a:lnTo>
                  <a:lnTo>
                    <a:pt x="968371" y="825526"/>
                  </a:lnTo>
                  <a:lnTo>
                    <a:pt x="968801" y="822709"/>
                  </a:lnTo>
                  <a:lnTo>
                    <a:pt x="973166" y="826269"/>
                  </a:lnTo>
                  <a:lnTo>
                    <a:pt x="975122" y="826535"/>
                  </a:lnTo>
                  <a:lnTo>
                    <a:pt x="978181" y="825471"/>
                  </a:lnTo>
                  <a:lnTo>
                    <a:pt x="979269" y="823249"/>
                  </a:lnTo>
                  <a:lnTo>
                    <a:pt x="978572" y="821951"/>
                  </a:lnTo>
                  <a:lnTo>
                    <a:pt x="973573" y="817671"/>
                  </a:lnTo>
                  <a:lnTo>
                    <a:pt x="971156" y="814409"/>
                  </a:lnTo>
                  <a:lnTo>
                    <a:pt x="970225" y="812030"/>
                  </a:lnTo>
                  <a:lnTo>
                    <a:pt x="971187" y="808651"/>
                  </a:lnTo>
                  <a:lnTo>
                    <a:pt x="971437" y="806358"/>
                  </a:lnTo>
                  <a:lnTo>
                    <a:pt x="973049" y="805068"/>
                  </a:lnTo>
                  <a:lnTo>
                    <a:pt x="976014" y="804778"/>
                  </a:lnTo>
                  <a:lnTo>
                    <a:pt x="979808" y="803151"/>
                  </a:lnTo>
                  <a:lnTo>
                    <a:pt x="986748" y="798707"/>
                  </a:lnTo>
                  <a:lnTo>
                    <a:pt x="991395" y="797119"/>
                  </a:lnTo>
                  <a:lnTo>
                    <a:pt x="996034" y="797361"/>
                  </a:lnTo>
                  <a:lnTo>
                    <a:pt x="1007276" y="801907"/>
                  </a:lnTo>
                  <a:lnTo>
                    <a:pt x="1018480" y="807657"/>
                  </a:lnTo>
                  <a:lnTo>
                    <a:pt x="1025505" y="812116"/>
                  </a:lnTo>
                  <a:close/>
                  <a:moveTo>
                    <a:pt x="602500" y="828413"/>
                  </a:moveTo>
                  <a:lnTo>
                    <a:pt x="599167" y="831542"/>
                  </a:lnTo>
                  <a:lnTo>
                    <a:pt x="576354" y="826918"/>
                  </a:lnTo>
                  <a:lnTo>
                    <a:pt x="575110" y="825463"/>
                  </a:lnTo>
                  <a:lnTo>
                    <a:pt x="574515" y="823484"/>
                  </a:lnTo>
                  <a:lnTo>
                    <a:pt x="578646" y="818062"/>
                  </a:lnTo>
                  <a:lnTo>
                    <a:pt x="583638" y="815715"/>
                  </a:lnTo>
                  <a:lnTo>
                    <a:pt x="595232" y="813830"/>
                  </a:lnTo>
                  <a:lnTo>
                    <a:pt x="599277" y="815950"/>
                  </a:lnTo>
                  <a:lnTo>
                    <a:pt x="601952" y="818422"/>
                  </a:lnTo>
                  <a:lnTo>
                    <a:pt x="603470" y="820566"/>
                  </a:lnTo>
                  <a:lnTo>
                    <a:pt x="604104" y="824579"/>
                  </a:lnTo>
                  <a:lnTo>
                    <a:pt x="602500" y="828413"/>
                  </a:lnTo>
                  <a:close/>
                  <a:moveTo>
                    <a:pt x="1125809" y="850788"/>
                  </a:moveTo>
                  <a:lnTo>
                    <a:pt x="1124784" y="852071"/>
                  </a:lnTo>
                  <a:lnTo>
                    <a:pt x="1121475" y="851414"/>
                  </a:lnTo>
                  <a:lnTo>
                    <a:pt x="1120380" y="852665"/>
                  </a:lnTo>
                  <a:lnTo>
                    <a:pt x="1118620" y="851953"/>
                  </a:lnTo>
                  <a:lnTo>
                    <a:pt x="1116194" y="849278"/>
                  </a:lnTo>
                  <a:lnTo>
                    <a:pt x="1113362" y="844005"/>
                  </a:lnTo>
                  <a:lnTo>
                    <a:pt x="1110123" y="836103"/>
                  </a:lnTo>
                  <a:lnTo>
                    <a:pt x="1107596" y="829258"/>
                  </a:lnTo>
                  <a:lnTo>
                    <a:pt x="1107456" y="827372"/>
                  </a:lnTo>
                  <a:lnTo>
                    <a:pt x="1108285" y="824157"/>
                  </a:lnTo>
                  <a:lnTo>
                    <a:pt x="1110812" y="822013"/>
                  </a:lnTo>
                  <a:lnTo>
                    <a:pt x="1116812" y="819431"/>
                  </a:lnTo>
                  <a:lnTo>
                    <a:pt x="1120928" y="819502"/>
                  </a:lnTo>
                  <a:lnTo>
                    <a:pt x="1124753" y="824712"/>
                  </a:lnTo>
                  <a:lnTo>
                    <a:pt x="1125833" y="826504"/>
                  </a:lnTo>
                  <a:lnTo>
                    <a:pt x="1126490" y="828632"/>
                  </a:lnTo>
                  <a:lnTo>
                    <a:pt x="1126506" y="830674"/>
                  </a:lnTo>
                  <a:lnTo>
                    <a:pt x="1126193" y="832457"/>
                  </a:lnTo>
                  <a:lnTo>
                    <a:pt x="1124456" y="836416"/>
                  </a:lnTo>
                  <a:lnTo>
                    <a:pt x="1123697" y="839170"/>
                  </a:lnTo>
                  <a:lnTo>
                    <a:pt x="1123697" y="841861"/>
                  </a:lnTo>
                  <a:lnTo>
                    <a:pt x="1124073" y="845757"/>
                  </a:lnTo>
                  <a:lnTo>
                    <a:pt x="1124769" y="848315"/>
                  </a:lnTo>
                  <a:lnTo>
                    <a:pt x="1125794" y="849552"/>
                  </a:lnTo>
                  <a:lnTo>
                    <a:pt x="1125809" y="850788"/>
                  </a:lnTo>
                  <a:close/>
                  <a:moveTo>
                    <a:pt x="718169" y="892471"/>
                  </a:moveTo>
                  <a:lnTo>
                    <a:pt x="720939" y="892729"/>
                  </a:lnTo>
                  <a:lnTo>
                    <a:pt x="724178" y="891728"/>
                  </a:lnTo>
                  <a:lnTo>
                    <a:pt x="727831" y="892416"/>
                  </a:lnTo>
                  <a:lnTo>
                    <a:pt x="729482" y="894458"/>
                  </a:lnTo>
                  <a:lnTo>
                    <a:pt x="730656" y="898080"/>
                  </a:lnTo>
                  <a:lnTo>
                    <a:pt x="730702" y="900021"/>
                  </a:lnTo>
                  <a:lnTo>
                    <a:pt x="730468" y="901687"/>
                  </a:lnTo>
                  <a:lnTo>
                    <a:pt x="729959" y="903072"/>
                  </a:lnTo>
                  <a:lnTo>
                    <a:pt x="725234" y="912139"/>
                  </a:lnTo>
                  <a:lnTo>
                    <a:pt x="724131" y="915261"/>
                  </a:lnTo>
                  <a:lnTo>
                    <a:pt x="725656" y="916020"/>
                  </a:lnTo>
                  <a:lnTo>
                    <a:pt x="726392" y="915495"/>
                  </a:lnTo>
                  <a:lnTo>
                    <a:pt x="731109" y="908728"/>
                  </a:lnTo>
                  <a:lnTo>
                    <a:pt x="734661" y="906608"/>
                  </a:lnTo>
                  <a:lnTo>
                    <a:pt x="737352" y="906115"/>
                  </a:lnTo>
                  <a:lnTo>
                    <a:pt x="741788" y="907468"/>
                  </a:lnTo>
                  <a:lnTo>
                    <a:pt x="743556" y="908634"/>
                  </a:lnTo>
                  <a:lnTo>
                    <a:pt x="744769" y="910019"/>
                  </a:lnTo>
                  <a:lnTo>
                    <a:pt x="745426" y="911615"/>
                  </a:lnTo>
                  <a:lnTo>
                    <a:pt x="747171" y="918085"/>
                  </a:lnTo>
                  <a:lnTo>
                    <a:pt x="748430" y="926401"/>
                  </a:lnTo>
                  <a:lnTo>
                    <a:pt x="748634" y="925548"/>
                  </a:lnTo>
                  <a:lnTo>
                    <a:pt x="748665" y="920894"/>
                  </a:lnTo>
                  <a:lnTo>
                    <a:pt x="748908" y="917256"/>
                  </a:lnTo>
                  <a:lnTo>
                    <a:pt x="753265" y="914799"/>
                  </a:lnTo>
                  <a:lnTo>
                    <a:pt x="753375" y="913985"/>
                  </a:lnTo>
                  <a:lnTo>
                    <a:pt x="751810" y="911959"/>
                  </a:lnTo>
                  <a:lnTo>
                    <a:pt x="750480" y="909190"/>
                  </a:lnTo>
                  <a:lnTo>
                    <a:pt x="749557" y="903995"/>
                  </a:lnTo>
                  <a:lnTo>
                    <a:pt x="749917" y="902055"/>
                  </a:lnTo>
                  <a:lnTo>
                    <a:pt x="750824" y="899966"/>
                  </a:lnTo>
                  <a:lnTo>
                    <a:pt x="753617" y="895514"/>
                  </a:lnTo>
                  <a:lnTo>
                    <a:pt x="756880" y="892846"/>
                  </a:lnTo>
                  <a:lnTo>
                    <a:pt x="759774" y="892197"/>
                  </a:lnTo>
                  <a:lnTo>
                    <a:pt x="770571" y="896844"/>
                  </a:lnTo>
                  <a:lnTo>
                    <a:pt x="774819" y="900654"/>
                  </a:lnTo>
                  <a:lnTo>
                    <a:pt x="776548" y="902610"/>
                  </a:lnTo>
                  <a:lnTo>
                    <a:pt x="777174" y="904003"/>
                  </a:lnTo>
                  <a:lnTo>
                    <a:pt x="778073" y="908446"/>
                  </a:lnTo>
                  <a:lnTo>
                    <a:pt x="779881" y="920534"/>
                  </a:lnTo>
                  <a:lnTo>
                    <a:pt x="779873" y="924398"/>
                  </a:lnTo>
                  <a:lnTo>
                    <a:pt x="779036" y="930594"/>
                  </a:lnTo>
                  <a:lnTo>
                    <a:pt x="775546" y="942126"/>
                  </a:lnTo>
                  <a:lnTo>
                    <a:pt x="775014" y="949895"/>
                  </a:lnTo>
                  <a:lnTo>
                    <a:pt x="771502" y="969008"/>
                  </a:lnTo>
                  <a:lnTo>
                    <a:pt x="769100" y="974155"/>
                  </a:lnTo>
                  <a:lnTo>
                    <a:pt x="766456" y="977746"/>
                  </a:lnTo>
                  <a:lnTo>
                    <a:pt x="755573" y="984044"/>
                  </a:lnTo>
                  <a:lnTo>
                    <a:pt x="747390" y="990420"/>
                  </a:lnTo>
                  <a:lnTo>
                    <a:pt x="745317" y="991422"/>
                  </a:lnTo>
                  <a:lnTo>
                    <a:pt x="743165" y="991508"/>
                  </a:lnTo>
                  <a:lnTo>
                    <a:pt x="736390" y="989395"/>
                  </a:lnTo>
                  <a:lnTo>
                    <a:pt x="728528" y="985335"/>
                  </a:lnTo>
                  <a:lnTo>
                    <a:pt x="724060" y="986485"/>
                  </a:lnTo>
                  <a:lnTo>
                    <a:pt x="719601" y="989411"/>
                  </a:lnTo>
                  <a:lnTo>
                    <a:pt x="716792" y="990194"/>
                  </a:lnTo>
                  <a:lnTo>
                    <a:pt x="714156" y="989810"/>
                  </a:lnTo>
                  <a:lnTo>
                    <a:pt x="711535" y="988762"/>
                  </a:lnTo>
                  <a:lnTo>
                    <a:pt x="708085" y="986016"/>
                  </a:lnTo>
                  <a:lnTo>
                    <a:pt x="709869" y="984764"/>
                  </a:lnTo>
                  <a:lnTo>
                    <a:pt x="710682" y="983356"/>
                  </a:lnTo>
                  <a:lnTo>
                    <a:pt x="709963" y="981908"/>
                  </a:lnTo>
                  <a:lnTo>
                    <a:pt x="706332" y="979820"/>
                  </a:lnTo>
                  <a:lnTo>
                    <a:pt x="702569" y="984459"/>
                  </a:lnTo>
                  <a:lnTo>
                    <a:pt x="691577" y="995232"/>
                  </a:lnTo>
                  <a:lnTo>
                    <a:pt x="676807" y="998823"/>
                  </a:lnTo>
                  <a:lnTo>
                    <a:pt x="672175" y="1001005"/>
                  </a:lnTo>
                  <a:lnTo>
                    <a:pt x="668741" y="1003814"/>
                  </a:lnTo>
                  <a:lnTo>
                    <a:pt x="666949" y="1006122"/>
                  </a:lnTo>
                  <a:lnTo>
                    <a:pt x="664211" y="1011536"/>
                  </a:lnTo>
                  <a:lnTo>
                    <a:pt x="660002" y="1015596"/>
                  </a:lnTo>
                  <a:lnTo>
                    <a:pt x="652390" y="1020024"/>
                  </a:lnTo>
                  <a:lnTo>
                    <a:pt x="642704" y="1026870"/>
                  </a:lnTo>
                  <a:lnTo>
                    <a:pt x="625344" y="1033848"/>
                  </a:lnTo>
                  <a:lnTo>
                    <a:pt x="614423" y="1035069"/>
                  </a:lnTo>
                  <a:lnTo>
                    <a:pt x="603509" y="1032769"/>
                  </a:lnTo>
                  <a:lnTo>
                    <a:pt x="600051" y="1030891"/>
                  </a:lnTo>
                  <a:lnTo>
                    <a:pt x="596429" y="1027949"/>
                  </a:lnTo>
                  <a:lnTo>
                    <a:pt x="589004" y="1020971"/>
                  </a:lnTo>
                  <a:lnTo>
                    <a:pt x="586955" y="1018444"/>
                  </a:lnTo>
                  <a:lnTo>
                    <a:pt x="584569" y="1012936"/>
                  </a:lnTo>
                  <a:lnTo>
                    <a:pt x="585977" y="1009259"/>
                  </a:lnTo>
                  <a:lnTo>
                    <a:pt x="589935" y="1005003"/>
                  </a:lnTo>
                  <a:lnTo>
                    <a:pt x="595858" y="1001123"/>
                  </a:lnTo>
                  <a:lnTo>
                    <a:pt x="607679" y="995858"/>
                  </a:lnTo>
                  <a:lnTo>
                    <a:pt x="618405" y="987393"/>
                  </a:lnTo>
                  <a:lnTo>
                    <a:pt x="622199" y="985797"/>
                  </a:lnTo>
                  <a:lnTo>
                    <a:pt x="632526" y="984490"/>
                  </a:lnTo>
                  <a:lnTo>
                    <a:pt x="637729" y="985288"/>
                  </a:lnTo>
                  <a:lnTo>
                    <a:pt x="641492" y="984842"/>
                  </a:lnTo>
                  <a:lnTo>
                    <a:pt x="643972" y="983677"/>
                  </a:lnTo>
                  <a:lnTo>
                    <a:pt x="647657" y="980602"/>
                  </a:lnTo>
                  <a:lnTo>
                    <a:pt x="653039" y="974453"/>
                  </a:lnTo>
                  <a:lnTo>
                    <a:pt x="656967" y="968671"/>
                  </a:lnTo>
                  <a:lnTo>
                    <a:pt x="657960" y="965956"/>
                  </a:lnTo>
                  <a:lnTo>
                    <a:pt x="656646" y="963414"/>
                  </a:lnTo>
                  <a:lnTo>
                    <a:pt x="654721" y="963054"/>
                  </a:lnTo>
                  <a:lnTo>
                    <a:pt x="648298" y="969023"/>
                  </a:lnTo>
                  <a:lnTo>
                    <a:pt x="645067" y="971026"/>
                  </a:lnTo>
                  <a:lnTo>
                    <a:pt x="641554" y="971167"/>
                  </a:lnTo>
                  <a:lnTo>
                    <a:pt x="636735" y="973201"/>
                  </a:lnTo>
                  <a:lnTo>
                    <a:pt x="632041" y="974015"/>
                  </a:lnTo>
                  <a:lnTo>
                    <a:pt x="631134" y="973952"/>
                  </a:lnTo>
                  <a:lnTo>
                    <a:pt x="626244" y="968264"/>
                  </a:lnTo>
                  <a:lnTo>
                    <a:pt x="623631" y="967263"/>
                  </a:lnTo>
                  <a:lnTo>
                    <a:pt x="622418" y="967858"/>
                  </a:lnTo>
                  <a:lnTo>
                    <a:pt x="621300" y="969368"/>
                  </a:lnTo>
                  <a:lnTo>
                    <a:pt x="619179" y="973561"/>
                  </a:lnTo>
                  <a:lnTo>
                    <a:pt x="617959" y="975071"/>
                  </a:lnTo>
                  <a:lnTo>
                    <a:pt x="615847" y="976158"/>
                  </a:lnTo>
                  <a:lnTo>
                    <a:pt x="607319" y="977402"/>
                  </a:lnTo>
                  <a:lnTo>
                    <a:pt x="599151" y="979499"/>
                  </a:lnTo>
                  <a:lnTo>
                    <a:pt x="597336" y="978200"/>
                  </a:lnTo>
                  <a:lnTo>
                    <a:pt x="596233" y="975775"/>
                  </a:lnTo>
                  <a:lnTo>
                    <a:pt x="596006" y="974304"/>
                  </a:lnTo>
                  <a:lnTo>
                    <a:pt x="595881" y="969305"/>
                  </a:lnTo>
                  <a:lnTo>
                    <a:pt x="595334" y="967318"/>
                  </a:lnTo>
                  <a:lnTo>
                    <a:pt x="596053" y="963140"/>
                  </a:lnTo>
                  <a:lnTo>
                    <a:pt x="596984" y="959948"/>
                  </a:lnTo>
                  <a:lnTo>
                    <a:pt x="598127" y="957750"/>
                  </a:lnTo>
                  <a:lnTo>
                    <a:pt x="603744" y="951241"/>
                  </a:lnTo>
                  <a:lnTo>
                    <a:pt x="604534" y="949543"/>
                  </a:lnTo>
                  <a:lnTo>
                    <a:pt x="601858" y="949895"/>
                  </a:lnTo>
                  <a:lnTo>
                    <a:pt x="595498" y="953087"/>
                  </a:lnTo>
                  <a:lnTo>
                    <a:pt x="594669" y="951984"/>
                  </a:lnTo>
                  <a:lnTo>
                    <a:pt x="593182" y="948330"/>
                  </a:lnTo>
                  <a:lnTo>
                    <a:pt x="592470" y="947963"/>
                  </a:lnTo>
                  <a:lnTo>
                    <a:pt x="591657" y="949480"/>
                  </a:lnTo>
                  <a:lnTo>
                    <a:pt x="591179" y="951608"/>
                  </a:lnTo>
                  <a:lnTo>
                    <a:pt x="590084" y="960386"/>
                  </a:lnTo>
                  <a:lnTo>
                    <a:pt x="589122" y="964853"/>
                  </a:lnTo>
                  <a:lnTo>
                    <a:pt x="586563" y="963954"/>
                  </a:lnTo>
                  <a:lnTo>
                    <a:pt x="583403" y="961255"/>
                  </a:lnTo>
                  <a:lnTo>
                    <a:pt x="582222" y="960895"/>
                  </a:lnTo>
                  <a:lnTo>
                    <a:pt x="581541" y="961747"/>
                  </a:lnTo>
                  <a:lnTo>
                    <a:pt x="581760" y="963257"/>
                  </a:lnTo>
                  <a:lnTo>
                    <a:pt x="584968" y="970713"/>
                  </a:lnTo>
                  <a:lnTo>
                    <a:pt x="585007" y="973311"/>
                  </a:lnTo>
                  <a:lnTo>
                    <a:pt x="582902" y="977848"/>
                  </a:lnTo>
                  <a:lnTo>
                    <a:pt x="573952" y="985343"/>
                  </a:lnTo>
                  <a:lnTo>
                    <a:pt x="570416" y="987346"/>
                  </a:lnTo>
                  <a:lnTo>
                    <a:pt x="569164" y="986571"/>
                  </a:lnTo>
                  <a:lnTo>
                    <a:pt x="568038" y="984521"/>
                  </a:lnTo>
                  <a:lnTo>
                    <a:pt x="567044" y="981181"/>
                  </a:lnTo>
                  <a:lnTo>
                    <a:pt x="564720" y="976682"/>
                  </a:lnTo>
                  <a:lnTo>
                    <a:pt x="563344" y="975673"/>
                  </a:lnTo>
                  <a:lnTo>
                    <a:pt x="561794" y="975540"/>
                  </a:lnTo>
                  <a:lnTo>
                    <a:pt x="560371" y="976471"/>
                  </a:lnTo>
                  <a:lnTo>
                    <a:pt x="559072" y="978466"/>
                  </a:lnTo>
                  <a:lnTo>
                    <a:pt x="558258" y="980586"/>
                  </a:lnTo>
                  <a:lnTo>
                    <a:pt x="557492" y="984521"/>
                  </a:lnTo>
                  <a:lnTo>
                    <a:pt x="555864" y="987526"/>
                  </a:lnTo>
                  <a:lnTo>
                    <a:pt x="554863" y="988034"/>
                  </a:lnTo>
                  <a:lnTo>
                    <a:pt x="545772" y="981807"/>
                  </a:lnTo>
                  <a:lnTo>
                    <a:pt x="538449" y="970690"/>
                  </a:lnTo>
                  <a:lnTo>
                    <a:pt x="530438" y="972426"/>
                  </a:lnTo>
                  <a:lnTo>
                    <a:pt x="526847" y="972035"/>
                  </a:lnTo>
                  <a:lnTo>
                    <a:pt x="515926" y="967944"/>
                  </a:lnTo>
                  <a:lnTo>
                    <a:pt x="514541" y="965409"/>
                  </a:lnTo>
                  <a:lnTo>
                    <a:pt x="513774" y="962100"/>
                  </a:lnTo>
                  <a:lnTo>
                    <a:pt x="513853" y="960300"/>
                  </a:lnTo>
                  <a:lnTo>
                    <a:pt x="514306" y="958438"/>
                  </a:lnTo>
                  <a:lnTo>
                    <a:pt x="515691" y="954730"/>
                  </a:lnTo>
                  <a:lnTo>
                    <a:pt x="518445" y="949105"/>
                  </a:lnTo>
                  <a:lnTo>
                    <a:pt x="519595" y="947290"/>
                  </a:lnTo>
                  <a:lnTo>
                    <a:pt x="521308" y="945788"/>
                  </a:lnTo>
                  <a:lnTo>
                    <a:pt x="523577" y="944606"/>
                  </a:lnTo>
                  <a:lnTo>
                    <a:pt x="529359" y="943949"/>
                  </a:lnTo>
                  <a:lnTo>
                    <a:pt x="544247" y="943738"/>
                  </a:lnTo>
                  <a:lnTo>
                    <a:pt x="547227" y="942862"/>
                  </a:lnTo>
                  <a:lnTo>
                    <a:pt x="563516" y="931854"/>
                  </a:lnTo>
                  <a:lnTo>
                    <a:pt x="565378" y="930039"/>
                  </a:lnTo>
                  <a:lnTo>
                    <a:pt x="567764" y="926495"/>
                  </a:lnTo>
                  <a:lnTo>
                    <a:pt x="568304" y="925024"/>
                  </a:lnTo>
                  <a:lnTo>
                    <a:pt x="568202" y="924062"/>
                  </a:lnTo>
                  <a:lnTo>
                    <a:pt x="548166" y="932848"/>
                  </a:lnTo>
                  <a:lnTo>
                    <a:pt x="539576" y="934733"/>
                  </a:lnTo>
                  <a:lnTo>
                    <a:pt x="526409" y="933301"/>
                  </a:lnTo>
                  <a:lnTo>
                    <a:pt x="523929" y="931925"/>
                  </a:lnTo>
                  <a:lnTo>
                    <a:pt x="523366" y="929476"/>
                  </a:lnTo>
                  <a:lnTo>
                    <a:pt x="526112" y="922951"/>
                  </a:lnTo>
                  <a:lnTo>
                    <a:pt x="527559" y="920518"/>
                  </a:lnTo>
                  <a:lnTo>
                    <a:pt x="531307" y="918210"/>
                  </a:lnTo>
                  <a:lnTo>
                    <a:pt x="540366" y="914940"/>
                  </a:lnTo>
                  <a:lnTo>
                    <a:pt x="552477" y="912037"/>
                  </a:lnTo>
                  <a:lnTo>
                    <a:pt x="560410" y="911975"/>
                  </a:lnTo>
                  <a:lnTo>
                    <a:pt x="567068" y="909667"/>
                  </a:lnTo>
                  <a:lnTo>
                    <a:pt x="571073" y="907023"/>
                  </a:lnTo>
                  <a:lnTo>
                    <a:pt x="557664" y="907163"/>
                  </a:lnTo>
                  <a:lnTo>
                    <a:pt x="541516" y="908399"/>
                  </a:lnTo>
                  <a:lnTo>
                    <a:pt x="539185" y="907539"/>
                  </a:lnTo>
                  <a:lnTo>
                    <a:pt x="534569" y="904050"/>
                  </a:lnTo>
                  <a:lnTo>
                    <a:pt x="534350" y="901499"/>
                  </a:lnTo>
                  <a:lnTo>
                    <a:pt x="536196" y="898425"/>
                  </a:lnTo>
                  <a:lnTo>
                    <a:pt x="536869" y="896125"/>
                  </a:lnTo>
                  <a:lnTo>
                    <a:pt x="535547" y="890945"/>
                  </a:lnTo>
                  <a:lnTo>
                    <a:pt x="535954" y="888927"/>
                  </a:lnTo>
                  <a:lnTo>
                    <a:pt x="538966" y="884593"/>
                  </a:lnTo>
                  <a:lnTo>
                    <a:pt x="544333" y="879891"/>
                  </a:lnTo>
                  <a:lnTo>
                    <a:pt x="547642" y="879218"/>
                  </a:lnTo>
                  <a:lnTo>
                    <a:pt x="554026" y="880830"/>
                  </a:lnTo>
                  <a:lnTo>
                    <a:pt x="572223" y="882496"/>
                  </a:lnTo>
                  <a:lnTo>
                    <a:pt x="575752" y="881894"/>
                  </a:lnTo>
                  <a:lnTo>
                    <a:pt x="573522" y="879852"/>
                  </a:lnTo>
                  <a:lnTo>
                    <a:pt x="570353" y="878326"/>
                  </a:lnTo>
                  <a:lnTo>
                    <a:pt x="556302" y="875713"/>
                  </a:lnTo>
                  <a:lnTo>
                    <a:pt x="553392" y="874540"/>
                  </a:lnTo>
                  <a:lnTo>
                    <a:pt x="552837" y="872928"/>
                  </a:lnTo>
                  <a:lnTo>
                    <a:pt x="552625" y="870542"/>
                  </a:lnTo>
                  <a:lnTo>
                    <a:pt x="552766" y="867381"/>
                  </a:lnTo>
                  <a:lnTo>
                    <a:pt x="553783" y="864142"/>
                  </a:lnTo>
                  <a:lnTo>
                    <a:pt x="558141" y="857344"/>
                  </a:lnTo>
                  <a:lnTo>
                    <a:pt x="570924" y="851719"/>
                  </a:lnTo>
                  <a:lnTo>
                    <a:pt x="576010" y="850944"/>
                  </a:lnTo>
                  <a:lnTo>
                    <a:pt x="581103" y="851312"/>
                  </a:lnTo>
                  <a:lnTo>
                    <a:pt x="586282" y="853839"/>
                  </a:lnTo>
                  <a:lnTo>
                    <a:pt x="588590" y="856029"/>
                  </a:lnTo>
                  <a:lnTo>
                    <a:pt x="589748" y="858721"/>
                  </a:lnTo>
                  <a:lnTo>
                    <a:pt x="590303" y="861224"/>
                  </a:lnTo>
                  <a:lnTo>
                    <a:pt x="590366" y="865543"/>
                  </a:lnTo>
                  <a:lnTo>
                    <a:pt x="590616" y="867240"/>
                  </a:lnTo>
                  <a:lnTo>
                    <a:pt x="591555" y="870072"/>
                  </a:lnTo>
                  <a:lnTo>
                    <a:pt x="594536" y="876691"/>
                  </a:lnTo>
                  <a:lnTo>
                    <a:pt x="596726" y="878749"/>
                  </a:lnTo>
                  <a:lnTo>
                    <a:pt x="606834" y="874907"/>
                  </a:lnTo>
                  <a:lnTo>
                    <a:pt x="611043" y="874047"/>
                  </a:lnTo>
                  <a:lnTo>
                    <a:pt x="615276" y="875252"/>
                  </a:lnTo>
                  <a:lnTo>
                    <a:pt x="621440" y="879210"/>
                  </a:lnTo>
                  <a:lnTo>
                    <a:pt x="629428" y="891102"/>
                  </a:lnTo>
                  <a:lnTo>
                    <a:pt x="639716" y="903134"/>
                  </a:lnTo>
                  <a:lnTo>
                    <a:pt x="639669" y="905716"/>
                  </a:lnTo>
                  <a:lnTo>
                    <a:pt x="635726" y="909706"/>
                  </a:lnTo>
                  <a:lnTo>
                    <a:pt x="634983" y="911411"/>
                  </a:lnTo>
                  <a:lnTo>
                    <a:pt x="635515" y="912593"/>
                  </a:lnTo>
                  <a:lnTo>
                    <a:pt x="639450" y="913375"/>
                  </a:lnTo>
                  <a:lnTo>
                    <a:pt x="643135" y="912788"/>
                  </a:lnTo>
                  <a:lnTo>
                    <a:pt x="646655" y="913680"/>
                  </a:lnTo>
                  <a:lnTo>
                    <a:pt x="647446" y="914705"/>
                  </a:lnTo>
                  <a:lnTo>
                    <a:pt x="648736" y="919039"/>
                  </a:lnTo>
                  <a:lnTo>
                    <a:pt x="650528" y="926667"/>
                  </a:lnTo>
                  <a:lnTo>
                    <a:pt x="652656" y="932331"/>
                  </a:lnTo>
                  <a:lnTo>
                    <a:pt x="655120" y="936063"/>
                  </a:lnTo>
                  <a:lnTo>
                    <a:pt x="657553" y="937972"/>
                  </a:lnTo>
                  <a:lnTo>
                    <a:pt x="661137" y="938113"/>
                  </a:lnTo>
                  <a:lnTo>
                    <a:pt x="664735" y="937002"/>
                  </a:lnTo>
                  <a:lnTo>
                    <a:pt x="670579" y="937370"/>
                  </a:lnTo>
                  <a:lnTo>
                    <a:pt x="700731" y="941657"/>
                  </a:lnTo>
                  <a:lnTo>
                    <a:pt x="702515" y="940914"/>
                  </a:lnTo>
                  <a:lnTo>
                    <a:pt x="703790" y="938559"/>
                  </a:lnTo>
                  <a:lnTo>
                    <a:pt x="704549" y="934585"/>
                  </a:lnTo>
                  <a:lnTo>
                    <a:pt x="704838" y="931306"/>
                  </a:lnTo>
                  <a:lnTo>
                    <a:pt x="704423" y="926816"/>
                  </a:lnTo>
                  <a:lnTo>
                    <a:pt x="703837" y="924664"/>
                  </a:lnTo>
                  <a:lnTo>
                    <a:pt x="685147" y="910011"/>
                  </a:lnTo>
                  <a:lnTo>
                    <a:pt x="683519" y="904057"/>
                  </a:lnTo>
                  <a:lnTo>
                    <a:pt x="692649" y="895710"/>
                  </a:lnTo>
                  <a:lnTo>
                    <a:pt x="693306" y="893770"/>
                  </a:lnTo>
                  <a:lnTo>
                    <a:pt x="693478" y="891102"/>
                  </a:lnTo>
                  <a:lnTo>
                    <a:pt x="693173" y="887699"/>
                  </a:lnTo>
                  <a:lnTo>
                    <a:pt x="691937" y="884444"/>
                  </a:lnTo>
                  <a:lnTo>
                    <a:pt x="687032" y="878217"/>
                  </a:lnTo>
                  <a:lnTo>
                    <a:pt x="682690" y="877278"/>
                  </a:lnTo>
                  <a:lnTo>
                    <a:pt x="676259" y="871105"/>
                  </a:lnTo>
                  <a:lnTo>
                    <a:pt x="675250" y="869540"/>
                  </a:lnTo>
                  <a:lnTo>
                    <a:pt x="674421" y="867068"/>
                  </a:lnTo>
                  <a:lnTo>
                    <a:pt x="673771" y="863681"/>
                  </a:lnTo>
                  <a:lnTo>
                    <a:pt x="673881" y="861075"/>
                  </a:lnTo>
                  <a:lnTo>
                    <a:pt x="674749" y="859245"/>
                  </a:lnTo>
                  <a:lnTo>
                    <a:pt x="681086" y="852892"/>
                  </a:lnTo>
                  <a:lnTo>
                    <a:pt x="683652" y="849356"/>
                  </a:lnTo>
                  <a:lnTo>
                    <a:pt x="691554" y="833318"/>
                  </a:lnTo>
                  <a:lnTo>
                    <a:pt x="695208" y="826793"/>
                  </a:lnTo>
                  <a:lnTo>
                    <a:pt x="697821" y="823719"/>
                  </a:lnTo>
                  <a:lnTo>
                    <a:pt x="700481" y="821810"/>
                  </a:lnTo>
                  <a:lnTo>
                    <a:pt x="706340" y="820918"/>
                  </a:lnTo>
                  <a:lnTo>
                    <a:pt x="712435" y="826973"/>
                  </a:lnTo>
                  <a:lnTo>
                    <a:pt x="713780" y="827349"/>
                  </a:lnTo>
                  <a:lnTo>
                    <a:pt x="714336" y="828937"/>
                  </a:lnTo>
                  <a:lnTo>
                    <a:pt x="714101" y="831745"/>
                  </a:lnTo>
                  <a:lnTo>
                    <a:pt x="713334" y="834413"/>
                  </a:lnTo>
                  <a:lnTo>
                    <a:pt x="711152" y="839217"/>
                  </a:lnTo>
                  <a:lnTo>
                    <a:pt x="710643" y="841227"/>
                  </a:lnTo>
                  <a:lnTo>
                    <a:pt x="710807" y="843301"/>
                  </a:lnTo>
                  <a:lnTo>
                    <a:pt x="712302" y="848057"/>
                  </a:lnTo>
                  <a:lnTo>
                    <a:pt x="712763" y="851179"/>
                  </a:lnTo>
                  <a:lnTo>
                    <a:pt x="713092" y="856428"/>
                  </a:lnTo>
                  <a:lnTo>
                    <a:pt x="713334" y="857203"/>
                  </a:lnTo>
                  <a:lnTo>
                    <a:pt x="717004" y="861615"/>
                  </a:lnTo>
                  <a:lnTo>
                    <a:pt x="720336" y="867350"/>
                  </a:lnTo>
                  <a:lnTo>
                    <a:pt x="721878" y="876292"/>
                  </a:lnTo>
                  <a:lnTo>
                    <a:pt x="720681" y="879367"/>
                  </a:lnTo>
                  <a:lnTo>
                    <a:pt x="717872" y="883591"/>
                  </a:lnTo>
                  <a:lnTo>
                    <a:pt x="716206" y="887104"/>
                  </a:lnTo>
                  <a:lnTo>
                    <a:pt x="715674" y="889905"/>
                  </a:lnTo>
                  <a:lnTo>
                    <a:pt x="716096" y="891595"/>
                  </a:lnTo>
                  <a:lnTo>
                    <a:pt x="718169" y="892471"/>
                  </a:lnTo>
                  <a:close/>
                  <a:moveTo>
                    <a:pt x="873324" y="844005"/>
                  </a:moveTo>
                  <a:lnTo>
                    <a:pt x="867636" y="844419"/>
                  </a:lnTo>
                  <a:lnTo>
                    <a:pt x="865007" y="843285"/>
                  </a:lnTo>
                  <a:lnTo>
                    <a:pt x="864835" y="841619"/>
                  </a:lnTo>
                  <a:lnTo>
                    <a:pt x="867112" y="839428"/>
                  </a:lnTo>
                  <a:lnTo>
                    <a:pt x="874677" y="835845"/>
                  </a:lnTo>
                  <a:lnTo>
                    <a:pt x="879129" y="829289"/>
                  </a:lnTo>
                  <a:lnTo>
                    <a:pt x="880787" y="828475"/>
                  </a:lnTo>
                  <a:lnTo>
                    <a:pt x="886600" y="827536"/>
                  </a:lnTo>
                  <a:lnTo>
                    <a:pt x="889988" y="827740"/>
                  </a:lnTo>
                  <a:lnTo>
                    <a:pt x="894337" y="829289"/>
                  </a:lnTo>
                  <a:lnTo>
                    <a:pt x="883854" y="837394"/>
                  </a:lnTo>
                  <a:lnTo>
                    <a:pt x="873324" y="844005"/>
                  </a:lnTo>
                  <a:close/>
                  <a:moveTo>
                    <a:pt x="950721" y="854637"/>
                  </a:moveTo>
                  <a:lnTo>
                    <a:pt x="950971" y="858815"/>
                  </a:lnTo>
                  <a:lnTo>
                    <a:pt x="950705" y="862038"/>
                  </a:lnTo>
                  <a:lnTo>
                    <a:pt x="949931" y="864299"/>
                  </a:lnTo>
                  <a:lnTo>
                    <a:pt x="949899" y="866896"/>
                  </a:lnTo>
                  <a:lnTo>
                    <a:pt x="950604" y="869822"/>
                  </a:lnTo>
                  <a:lnTo>
                    <a:pt x="953537" y="877168"/>
                  </a:lnTo>
                  <a:lnTo>
                    <a:pt x="954468" y="881096"/>
                  </a:lnTo>
                  <a:lnTo>
                    <a:pt x="954609" y="885023"/>
                  </a:lnTo>
                  <a:lnTo>
                    <a:pt x="954460" y="887706"/>
                  </a:lnTo>
                  <a:lnTo>
                    <a:pt x="952653" y="892893"/>
                  </a:lnTo>
                  <a:lnTo>
                    <a:pt x="951847" y="899567"/>
                  </a:lnTo>
                  <a:lnTo>
                    <a:pt x="951801" y="903087"/>
                  </a:lnTo>
                  <a:lnTo>
                    <a:pt x="952880" y="908572"/>
                  </a:lnTo>
                  <a:lnTo>
                    <a:pt x="952911" y="911114"/>
                  </a:lnTo>
                  <a:lnTo>
                    <a:pt x="950877" y="915456"/>
                  </a:lnTo>
                  <a:lnTo>
                    <a:pt x="946567" y="919227"/>
                  </a:lnTo>
                  <a:lnTo>
                    <a:pt x="947177" y="921214"/>
                  </a:lnTo>
                  <a:lnTo>
                    <a:pt x="956471" y="925971"/>
                  </a:lnTo>
                  <a:lnTo>
                    <a:pt x="957175" y="927043"/>
                  </a:lnTo>
                  <a:lnTo>
                    <a:pt x="957128" y="937675"/>
                  </a:lnTo>
                  <a:lnTo>
                    <a:pt x="958748" y="949261"/>
                  </a:lnTo>
                  <a:lnTo>
                    <a:pt x="958145" y="949480"/>
                  </a:lnTo>
                  <a:lnTo>
                    <a:pt x="955908" y="945874"/>
                  </a:lnTo>
                  <a:lnTo>
                    <a:pt x="951777" y="941571"/>
                  </a:lnTo>
                  <a:lnTo>
                    <a:pt x="946840" y="949582"/>
                  </a:lnTo>
                  <a:lnTo>
                    <a:pt x="947404" y="963093"/>
                  </a:lnTo>
                  <a:lnTo>
                    <a:pt x="950650" y="969078"/>
                  </a:lnTo>
                  <a:lnTo>
                    <a:pt x="951636" y="972481"/>
                  </a:lnTo>
                  <a:lnTo>
                    <a:pt x="951315" y="974523"/>
                  </a:lnTo>
                  <a:lnTo>
                    <a:pt x="948569" y="975431"/>
                  </a:lnTo>
                  <a:lnTo>
                    <a:pt x="947615" y="974985"/>
                  </a:lnTo>
                  <a:lnTo>
                    <a:pt x="944799" y="972293"/>
                  </a:lnTo>
                  <a:lnTo>
                    <a:pt x="943163" y="968217"/>
                  </a:lnTo>
                  <a:lnTo>
                    <a:pt x="942647" y="968358"/>
                  </a:lnTo>
                  <a:lnTo>
                    <a:pt x="942146" y="970322"/>
                  </a:lnTo>
                  <a:lnTo>
                    <a:pt x="942475" y="972317"/>
                  </a:lnTo>
                  <a:lnTo>
                    <a:pt x="944384" y="975931"/>
                  </a:lnTo>
                  <a:lnTo>
                    <a:pt x="945190" y="980242"/>
                  </a:lnTo>
                  <a:lnTo>
                    <a:pt x="944345" y="981462"/>
                  </a:lnTo>
                  <a:lnTo>
                    <a:pt x="941513" y="982573"/>
                  </a:lnTo>
                  <a:lnTo>
                    <a:pt x="937687" y="982620"/>
                  </a:lnTo>
                  <a:lnTo>
                    <a:pt x="931679" y="984561"/>
                  </a:lnTo>
                  <a:lnTo>
                    <a:pt x="928721" y="984858"/>
                  </a:lnTo>
                  <a:lnTo>
                    <a:pt x="925835" y="983810"/>
                  </a:lnTo>
                  <a:lnTo>
                    <a:pt x="921985" y="983559"/>
                  </a:lnTo>
                  <a:lnTo>
                    <a:pt x="918786" y="984021"/>
                  </a:lnTo>
                  <a:lnTo>
                    <a:pt x="916830" y="983168"/>
                  </a:lnTo>
                  <a:lnTo>
                    <a:pt x="915046" y="981157"/>
                  </a:lnTo>
                  <a:lnTo>
                    <a:pt x="912973" y="981642"/>
                  </a:lnTo>
                  <a:lnTo>
                    <a:pt x="908443" y="986736"/>
                  </a:lnTo>
                  <a:lnTo>
                    <a:pt x="901425" y="985116"/>
                  </a:lnTo>
                  <a:lnTo>
                    <a:pt x="895104" y="984701"/>
                  </a:lnTo>
                  <a:lnTo>
                    <a:pt x="893829" y="983004"/>
                  </a:lnTo>
                  <a:lnTo>
                    <a:pt x="892413" y="979687"/>
                  </a:lnTo>
                  <a:lnTo>
                    <a:pt x="889628" y="969281"/>
                  </a:lnTo>
                  <a:lnTo>
                    <a:pt x="890152" y="966653"/>
                  </a:lnTo>
                  <a:lnTo>
                    <a:pt x="896904" y="965221"/>
                  </a:lnTo>
                  <a:lnTo>
                    <a:pt x="897044" y="964321"/>
                  </a:lnTo>
                  <a:lnTo>
                    <a:pt x="892249" y="960574"/>
                  </a:lnTo>
                  <a:lnTo>
                    <a:pt x="886741" y="957812"/>
                  </a:lnTo>
                  <a:lnTo>
                    <a:pt x="884190" y="955637"/>
                  </a:lnTo>
                  <a:lnTo>
                    <a:pt x="884777" y="951483"/>
                  </a:lnTo>
                  <a:lnTo>
                    <a:pt x="884613" y="950435"/>
                  </a:lnTo>
                  <a:lnTo>
                    <a:pt x="894103" y="945670"/>
                  </a:lnTo>
                  <a:lnTo>
                    <a:pt x="901003" y="936227"/>
                  </a:lnTo>
                  <a:lnTo>
                    <a:pt x="905282" y="932370"/>
                  </a:lnTo>
                  <a:lnTo>
                    <a:pt x="905595" y="930501"/>
                  </a:lnTo>
                  <a:lnTo>
                    <a:pt x="909218" y="928553"/>
                  </a:lnTo>
                  <a:lnTo>
                    <a:pt x="917596" y="927379"/>
                  </a:lnTo>
                  <a:lnTo>
                    <a:pt x="917925" y="924735"/>
                  </a:lnTo>
                  <a:lnTo>
                    <a:pt x="902106" y="926253"/>
                  </a:lnTo>
                  <a:lnTo>
                    <a:pt x="880443" y="931643"/>
                  </a:lnTo>
                  <a:lnTo>
                    <a:pt x="873746" y="934287"/>
                  </a:lnTo>
                  <a:lnTo>
                    <a:pt x="868160" y="932746"/>
                  </a:lnTo>
                  <a:lnTo>
                    <a:pt x="844447" y="941047"/>
                  </a:lnTo>
                  <a:lnTo>
                    <a:pt x="843438" y="941047"/>
                  </a:lnTo>
                  <a:lnTo>
                    <a:pt x="840958" y="938418"/>
                  </a:lnTo>
                  <a:lnTo>
                    <a:pt x="838830" y="933481"/>
                  </a:lnTo>
                  <a:lnTo>
                    <a:pt x="840356" y="930031"/>
                  </a:lnTo>
                  <a:lnTo>
                    <a:pt x="847319" y="923460"/>
                  </a:lnTo>
                  <a:lnTo>
                    <a:pt x="850800" y="917670"/>
                  </a:lnTo>
                  <a:lnTo>
                    <a:pt x="850393" y="914541"/>
                  </a:lnTo>
                  <a:lnTo>
                    <a:pt x="853163" y="908955"/>
                  </a:lnTo>
                  <a:lnTo>
                    <a:pt x="857591" y="908165"/>
                  </a:lnTo>
                  <a:lnTo>
                    <a:pt x="865125" y="912757"/>
                  </a:lnTo>
                  <a:lnTo>
                    <a:pt x="869036" y="917303"/>
                  </a:lnTo>
                  <a:lnTo>
                    <a:pt x="872549" y="919423"/>
                  </a:lnTo>
                  <a:lnTo>
                    <a:pt x="875663" y="919000"/>
                  </a:lnTo>
                  <a:lnTo>
                    <a:pt x="878886" y="915832"/>
                  </a:lnTo>
                  <a:lnTo>
                    <a:pt x="878072" y="915472"/>
                  </a:lnTo>
                  <a:lnTo>
                    <a:pt x="872604" y="917154"/>
                  </a:lnTo>
                  <a:lnTo>
                    <a:pt x="871962" y="916661"/>
                  </a:lnTo>
                  <a:lnTo>
                    <a:pt x="869177" y="911584"/>
                  </a:lnTo>
                  <a:lnTo>
                    <a:pt x="867965" y="908337"/>
                  </a:lnTo>
                  <a:lnTo>
                    <a:pt x="867182" y="905082"/>
                  </a:lnTo>
                  <a:lnTo>
                    <a:pt x="867135" y="902782"/>
                  </a:lnTo>
                  <a:lnTo>
                    <a:pt x="868817" y="898401"/>
                  </a:lnTo>
                  <a:lnTo>
                    <a:pt x="862551" y="896954"/>
                  </a:lnTo>
                  <a:lnTo>
                    <a:pt x="860212" y="893910"/>
                  </a:lnTo>
                  <a:lnTo>
                    <a:pt x="859140" y="890108"/>
                  </a:lnTo>
                  <a:lnTo>
                    <a:pt x="859374" y="888458"/>
                  </a:lnTo>
                  <a:lnTo>
                    <a:pt x="861346" y="883990"/>
                  </a:lnTo>
                  <a:lnTo>
                    <a:pt x="866666" y="877810"/>
                  </a:lnTo>
                  <a:lnTo>
                    <a:pt x="866048" y="876096"/>
                  </a:lnTo>
                  <a:lnTo>
                    <a:pt x="858303" y="876237"/>
                  </a:lnTo>
                  <a:lnTo>
                    <a:pt x="856597" y="875431"/>
                  </a:lnTo>
                  <a:lnTo>
                    <a:pt x="853296" y="871567"/>
                  </a:lnTo>
                  <a:lnTo>
                    <a:pt x="854023" y="867272"/>
                  </a:lnTo>
                  <a:lnTo>
                    <a:pt x="857106" y="860958"/>
                  </a:lnTo>
                  <a:lnTo>
                    <a:pt x="859429" y="857219"/>
                  </a:lnTo>
                  <a:lnTo>
                    <a:pt x="860986" y="856069"/>
                  </a:lnTo>
                  <a:lnTo>
                    <a:pt x="863411" y="856092"/>
                  </a:lnTo>
                  <a:lnTo>
                    <a:pt x="869162" y="858541"/>
                  </a:lnTo>
                  <a:lnTo>
                    <a:pt x="870820" y="859886"/>
                  </a:lnTo>
                  <a:lnTo>
                    <a:pt x="875225" y="865973"/>
                  </a:lnTo>
                  <a:lnTo>
                    <a:pt x="876351" y="869439"/>
                  </a:lnTo>
                  <a:lnTo>
                    <a:pt x="876211" y="872764"/>
                  </a:lnTo>
                  <a:lnTo>
                    <a:pt x="877055" y="875205"/>
                  </a:lnTo>
                  <a:lnTo>
                    <a:pt x="880474" y="878756"/>
                  </a:lnTo>
                  <a:lnTo>
                    <a:pt x="895167" y="896985"/>
                  </a:lnTo>
                  <a:lnTo>
                    <a:pt x="897913" y="901264"/>
                  </a:lnTo>
                  <a:lnTo>
                    <a:pt x="899790" y="903150"/>
                  </a:lnTo>
                  <a:lnTo>
                    <a:pt x="903186" y="904535"/>
                  </a:lnTo>
                  <a:lnTo>
                    <a:pt x="905173" y="904245"/>
                  </a:lnTo>
                  <a:lnTo>
                    <a:pt x="906792" y="902970"/>
                  </a:lnTo>
                  <a:lnTo>
                    <a:pt x="907066" y="901319"/>
                  </a:lnTo>
                  <a:lnTo>
                    <a:pt x="900714" y="894990"/>
                  </a:lnTo>
                  <a:lnTo>
                    <a:pt x="899117" y="891610"/>
                  </a:lnTo>
                  <a:lnTo>
                    <a:pt x="897756" y="886987"/>
                  </a:lnTo>
                  <a:lnTo>
                    <a:pt x="898351" y="885492"/>
                  </a:lnTo>
                  <a:lnTo>
                    <a:pt x="900197" y="884976"/>
                  </a:lnTo>
                  <a:lnTo>
                    <a:pt x="904844" y="885586"/>
                  </a:lnTo>
                  <a:lnTo>
                    <a:pt x="910313" y="884335"/>
                  </a:lnTo>
                  <a:lnTo>
                    <a:pt x="904250" y="882379"/>
                  </a:lnTo>
                  <a:lnTo>
                    <a:pt x="900291" y="879781"/>
                  </a:lnTo>
                  <a:lnTo>
                    <a:pt x="896223" y="879656"/>
                  </a:lnTo>
                  <a:lnTo>
                    <a:pt x="891138" y="875478"/>
                  </a:lnTo>
                  <a:lnTo>
                    <a:pt x="891138" y="874172"/>
                  </a:lnTo>
                  <a:lnTo>
                    <a:pt x="892382" y="872834"/>
                  </a:lnTo>
                  <a:lnTo>
                    <a:pt x="899297" y="870972"/>
                  </a:lnTo>
                  <a:lnTo>
                    <a:pt x="900604" y="870174"/>
                  </a:lnTo>
                  <a:lnTo>
                    <a:pt x="900721" y="869008"/>
                  </a:lnTo>
                  <a:lnTo>
                    <a:pt x="898437" y="866192"/>
                  </a:lnTo>
                  <a:lnTo>
                    <a:pt x="896403" y="864659"/>
                  </a:lnTo>
                  <a:lnTo>
                    <a:pt x="885951" y="861240"/>
                  </a:lnTo>
                  <a:lnTo>
                    <a:pt x="882235" y="857406"/>
                  </a:lnTo>
                  <a:lnTo>
                    <a:pt x="881053" y="855576"/>
                  </a:lnTo>
                  <a:lnTo>
                    <a:pt x="880678" y="853800"/>
                  </a:lnTo>
                  <a:lnTo>
                    <a:pt x="882016" y="849246"/>
                  </a:lnTo>
                  <a:lnTo>
                    <a:pt x="887633" y="843520"/>
                  </a:lnTo>
                  <a:lnTo>
                    <a:pt x="891709" y="840774"/>
                  </a:lnTo>
                  <a:lnTo>
                    <a:pt x="898719" y="838763"/>
                  </a:lnTo>
                  <a:lnTo>
                    <a:pt x="904312" y="839006"/>
                  </a:lnTo>
                  <a:lnTo>
                    <a:pt x="907496" y="839780"/>
                  </a:lnTo>
                  <a:lnTo>
                    <a:pt x="914952" y="849497"/>
                  </a:lnTo>
                  <a:lnTo>
                    <a:pt x="918465" y="855849"/>
                  </a:lnTo>
                  <a:lnTo>
                    <a:pt x="924598" y="854739"/>
                  </a:lnTo>
                  <a:lnTo>
                    <a:pt x="922822" y="848057"/>
                  </a:lnTo>
                  <a:lnTo>
                    <a:pt x="921672" y="840688"/>
                  </a:lnTo>
                  <a:lnTo>
                    <a:pt x="923488" y="837973"/>
                  </a:lnTo>
                  <a:lnTo>
                    <a:pt x="928541" y="833146"/>
                  </a:lnTo>
                  <a:lnTo>
                    <a:pt x="932563" y="835673"/>
                  </a:lnTo>
                  <a:lnTo>
                    <a:pt x="937804" y="842190"/>
                  </a:lnTo>
                  <a:lnTo>
                    <a:pt x="938954" y="844404"/>
                  </a:lnTo>
                  <a:lnTo>
                    <a:pt x="944853" y="848409"/>
                  </a:lnTo>
                  <a:lnTo>
                    <a:pt x="948343" y="849739"/>
                  </a:lnTo>
                  <a:lnTo>
                    <a:pt x="950150" y="851875"/>
                  </a:lnTo>
                  <a:lnTo>
                    <a:pt x="950721" y="854637"/>
                  </a:lnTo>
                  <a:close/>
                  <a:moveTo>
                    <a:pt x="811918" y="843645"/>
                  </a:moveTo>
                  <a:lnTo>
                    <a:pt x="813005" y="844169"/>
                  </a:lnTo>
                  <a:lnTo>
                    <a:pt x="816353" y="842284"/>
                  </a:lnTo>
                  <a:lnTo>
                    <a:pt x="818513" y="841947"/>
                  </a:lnTo>
                  <a:lnTo>
                    <a:pt x="820922" y="845507"/>
                  </a:lnTo>
                  <a:lnTo>
                    <a:pt x="821548" y="847830"/>
                  </a:lnTo>
                  <a:lnTo>
                    <a:pt x="830209" y="853604"/>
                  </a:lnTo>
                  <a:lnTo>
                    <a:pt x="833260" y="856194"/>
                  </a:lnTo>
                  <a:lnTo>
                    <a:pt x="833651" y="857915"/>
                  </a:lnTo>
                  <a:lnTo>
                    <a:pt x="832564" y="860371"/>
                  </a:lnTo>
                  <a:lnTo>
                    <a:pt x="830005" y="863571"/>
                  </a:lnTo>
                  <a:lnTo>
                    <a:pt x="827549" y="865738"/>
                  </a:lnTo>
                  <a:lnTo>
                    <a:pt x="824020" y="867459"/>
                  </a:lnTo>
                  <a:lnTo>
                    <a:pt x="806488" y="867718"/>
                  </a:lnTo>
                  <a:lnTo>
                    <a:pt x="804579" y="866935"/>
                  </a:lnTo>
                  <a:lnTo>
                    <a:pt x="803476" y="864095"/>
                  </a:lnTo>
                  <a:lnTo>
                    <a:pt x="801309" y="853455"/>
                  </a:lnTo>
                  <a:lnTo>
                    <a:pt x="799768" y="847697"/>
                  </a:lnTo>
                  <a:lnTo>
                    <a:pt x="799189" y="843676"/>
                  </a:lnTo>
                  <a:lnTo>
                    <a:pt x="799572" y="841423"/>
                  </a:lnTo>
                  <a:lnTo>
                    <a:pt x="801442" y="839154"/>
                  </a:lnTo>
                  <a:lnTo>
                    <a:pt x="807928" y="835759"/>
                  </a:lnTo>
                  <a:lnTo>
                    <a:pt x="810799" y="835759"/>
                  </a:lnTo>
                  <a:lnTo>
                    <a:pt x="812598" y="836627"/>
                  </a:lnTo>
                  <a:lnTo>
                    <a:pt x="813334" y="838356"/>
                  </a:lnTo>
                  <a:lnTo>
                    <a:pt x="813107" y="840695"/>
                  </a:lnTo>
                  <a:lnTo>
                    <a:pt x="811918" y="843645"/>
                  </a:lnTo>
                  <a:close/>
                  <a:moveTo>
                    <a:pt x="851340" y="896312"/>
                  </a:moveTo>
                  <a:lnTo>
                    <a:pt x="855940" y="901875"/>
                  </a:lnTo>
                  <a:lnTo>
                    <a:pt x="856159" y="903150"/>
                  </a:lnTo>
                  <a:lnTo>
                    <a:pt x="855291" y="904206"/>
                  </a:lnTo>
                  <a:lnTo>
                    <a:pt x="849345" y="907140"/>
                  </a:lnTo>
                  <a:lnTo>
                    <a:pt x="847037" y="909479"/>
                  </a:lnTo>
                  <a:lnTo>
                    <a:pt x="845105" y="914932"/>
                  </a:lnTo>
                  <a:lnTo>
                    <a:pt x="843602" y="917451"/>
                  </a:lnTo>
                  <a:lnTo>
                    <a:pt x="835615" y="918953"/>
                  </a:lnTo>
                  <a:lnTo>
                    <a:pt x="827463" y="918883"/>
                  </a:lnTo>
                  <a:lnTo>
                    <a:pt x="828996" y="913626"/>
                  </a:lnTo>
                  <a:lnTo>
                    <a:pt x="833455" y="905004"/>
                  </a:lnTo>
                  <a:lnTo>
                    <a:pt x="829943" y="901421"/>
                  </a:lnTo>
                  <a:lnTo>
                    <a:pt x="817472" y="907390"/>
                  </a:lnTo>
                  <a:lnTo>
                    <a:pt x="812739" y="903721"/>
                  </a:lnTo>
                  <a:lnTo>
                    <a:pt x="816792" y="894302"/>
                  </a:lnTo>
                  <a:lnTo>
                    <a:pt x="812755" y="893433"/>
                  </a:lnTo>
                  <a:lnTo>
                    <a:pt x="807090" y="893394"/>
                  </a:lnTo>
                  <a:lnTo>
                    <a:pt x="803499" y="887785"/>
                  </a:lnTo>
                  <a:lnTo>
                    <a:pt x="804712" y="881017"/>
                  </a:lnTo>
                  <a:lnTo>
                    <a:pt x="812144" y="877270"/>
                  </a:lnTo>
                  <a:lnTo>
                    <a:pt x="821822" y="874023"/>
                  </a:lnTo>
                  <a:lnTo>
                    <a:pt x="832211" y="869095"/>
                  </a:lnTo>
                  <a:lnTo>
                    <a:pt x="840340" y="869509"/>
                  </a:lnTo>
                  <a:lnTo>
                    <a:pt x="843501" y="871856"/>
                  </a:lnTo>
                  <a:lnTo>
                    <a:pt x="844549" y="879719"/>
                  </a:lnTo>
                  <a:lnTo>
                    <a:pt x="845558" y="889013"/>
                  </a:lnTo>
                  <a:lnTo>
                    <a:pt x="846974" y="889803"/>
                  </a:lnTo>
                  <a:lnTo>
                    <a:pt x="851340" y="896312"/>
                  </a:lnTo>
                  <a:close/>
                  <a:moveTo>
                    <a:pt x="1359941" y="904370"/>
                  </a:moveTo>
                  <a:lnTo>
                    <a:pt x="1360192" y="909675"/>
                  </a:lnTo>
                  <a:lnTo>
                    <a:pt x="1358596" y="909432"/>
                  </a:lnTo>
                  <a:lnTo>
                    <a:pt x="1353518" y="912890"/>
                  </a:lnTo>
                  <a:lnTo>
                    <a:pt x="1349372" y="913383"/>
                  </a:lnTo>
                  <a:lnTo>
                    <a:pt x="1347299" y="911834"/>
                  </a:lnTo>
                  <a:lnTo>
                    <a:pt x="1345984" y="908212"/>
                  </a:lnTo>
                  <a:lnTo>
                    <a:pt x="1349223" y="901437"/>
                  </a:lnTo>
                  <a:lnTo>
                    <a:pt x="1352947" y="896680"/>
                  </a:lnTo>
                  <a:lnTo>
                    <a:pt x="1357414" y="889255"/>
                  </a:lnTo>
                  <a:lnTo>
                    <a:pt x="1361130" y="884358"/>
                  </a:lnTo>
                  <a:lnTo>
                    <a:pt x="1362961" y="885383"/>
                  </a:lnTo>
                  <a:lnTo>
                    <a:pt x="1364737" y="887980"/>
                  </a:lnTo>
                  <a:lnTo>
                    <a:pt x="1362515" y="895350"/>
                  </a:lnTo>
                  <a:lnTo>
                    <a:pt x="1360090" y="899004"/>
                  </a:lnTo>
                  <a:lnTo>
                    <a:pt x="1359941" y="904370"/>
                  </a:lnTo>
                  <a:close/>
                  <a:moveTo>
                    <a:pt x="497822" y="935242"/>
                  </a:moveTo>
                  <a:lnTo>
                    <a:pt x="491548" y="940890"/>
                  </a:lnTo>
                  <a:lnTo>
                    <a:pt x="487089" y="940303"/>
                  </a:lnTo>
                  <a:lnTo>
                    <a:pt x="481174" y="936149"/>
                  </a:lnTo>
                  <a:lnTo>
                    <a:pt x="476355" y="934741"/>
                  </a:lnTo>
                  <a:lnTo>
                    <a:pt x="474657" y="933356"/>
                  </a:lnTo>
                  <a:lnTo>
                    <a:pt x="474407" y="931917"/>
                  </a:lnTo>
                  <a:lnTo>
                    <a:pt x="476042" y="927911"/>
                  </a:lnTo>
                  <a:lnTo>
                    <a:pt x="478092" y="924711"/>
                  </a:lnTo>
                  <a:lnTo>
                    <a:pt x="482997" y="918398"/>
                  </a:lnTo>
                  <a:lnTo>
                    <a:pt x="491282" y="906131"/>
                  </a:lnTo>
                  <a:lnTo>
                    <a:pt x="496704" y="901468"/>
                  </a:lnTo>
                  <a:lnTo>
                    <a:pt x="502023" y="898159"/>
                  </a:lnTo>
                  <a:lnTo>
                    <a:pt x="507453" y="890742"/>
                  </a:lnTo>
                  <a:lnTo>
                    <a:pt x="510457" y="887417"/>
                  </a:lnTo>
                  <a:lnTo>
                    <a:pt x="513062" y="887174"/>
                  </a:lnTo>
                  <a:lnTo>
                    <a:pt x="515722" y="888606"/>
                  </a:lnTo>
                  <a:lnTo>
                    <a:pt x="516020" y="890632"/>
                  </a:lnTo>
                  <a:lnTo>
                    <a:pt x="513227" y="900740"/>
                  </a:lnTo>
                  <a:lnTo>
                    <a:pt x="511263" y="904793"/>
                  </a:lnTo>
                  <a:lnTo>
                    <a:pt x="507422" y="915190"/>
                  </a:lnTo>
                  <a:lnTo>
                    <a:pt x="500052" y="932464"/>
                  </a:lnTo>
                  <a:lnTo>
                    <a:pt x="497822" y="935242"/>
                  </a:lnTo>
                  <a:close/>
                  <a:moveTo>
                    <a:pt x="1020420" y="920205"/>
                  </a:moveTo>
                  <a:lnTo>
                    <a:pt x="1018276" y="920244"/>
                  </a:lnTo>
                  <a:lnTo>
                    <a:pt x="1015483" y="918390"/>
                  </a:lnTo>
                  <a:lnTo>
                    <a:pt x="1014693" y="916450"/>
                  </a:lnTo>
                  <a:lnTo>
                    <a:pt x="1014091" y="913782"/>
                  </a:lnTo>
                  <a:lnTo>
                    <a:pt x="1013676" y="910394"/>
                  </a:lnTo>
                  <a:lnTo>
                    <a:pt x="1013097" y="907672"/>
                  </a:lnTo>
                  <a:lnTo>
                    <a:pt x="1012346" y="905630"/>
                  </a:lnTo>
                  <a:lnTo>
                    <a:pt x="1012190" y="903924"/>
                  </a:lnTo>
                  <a:lnTo>
                    <a:pt x="1012628" y="902555"/>
                  </a:lnTo>
                  <a:lnTo>
                    <a:pt x="1013543" y="901789"/>
                  </a:lnTo>
                  <a:lnTo>
                    <a:pt x="1015632" y="901538"/>
                  </a:lnTo>
                  <a:lnTo>
                    <a:pt x="1020177" y="897986"/>
                  </a:lnTo>
                  <a:lnTo>
                    <a:pt x="1021038" y="898370"/>
                  </a:lnTo>
                  <a:lnTo>
                    <a:pt x="1021640" y="900255"/>
                  </a:lnTo>
                  <a:lnTo>
                    <a:pt x="1022258" y="905168"/>
                  </a:lnTo>
                  <a:lnTo>
                    <a:pt x="1022908" y="908071"/>
                  </a:lnTo>
                  <a:lnTo>
                    <a:pt x="1024699" y="913360"/>
                  </a:lnTo>
                  <a:lnTo>
                    <a:pt x="1025489" y="916755"/>
                  </a:lnTo>
                  <a:lnTo>
                    <a:pt x="1025325" y="917803"/>
                  </a:lnTo>
                  <a:lnTo>
                    <a:pt x="1024762" y="918734"/>
                  </a:lnTo>
                  <a:lnTo>
                    <a:pt x="1020420" y="920205"/>
                  </a:lnTo>
                  <a:close/>
                  <a:moveTo>
                    <a:pt x="437488" y="920573"/>
                  </a:moveTo>
                  <a:lnTo>
                    <a:pt x="435775" y="920987"/>
                  </a:lnTo>
                  <a:lnTo>
                    <a:pt x="433873" y="919986"/>
                  </a:lnTo>
                  <a:lnTo>
                    <a:pt x="434312" y="917702"/>
                  </a:lnTo>
                  <a:lnTo>
                    <a:pt x="438591" y="911435"/>
                  </a:lnTo>
                  <a:lnTo>
                    <a:pt x="438826" y="909643"/>
                  </a:lnTo>
                  <a:lnTo>
                    <a:pt x="438771" y="908173"/>
                  </a:lnTo>
                  <a:lnTo>
                    <a:pt x="438239" y="906451"/>
                  </a:lnTo>
                  <a:lnTo>
                    <a:pt x="439319" y="904245"/>
                  </a:lnTo>
                  <a:lnTo>
                    <a:pt x="441055" y="903338"/>
                  </a:lnTo>
                  <a:lnTo>
                    <a:pt x="441634" y="904198"/>
                  </a:lnTo>
                  <a:lnTo>
                    <a:pt x="441830" y="906123"/>
                  </a:lnTo>
                  <a:lnTo>
                    <a:pt x="441431" y="911709"/>
                  </a:lnTo>
                  <a:lnTo>
                    <a:pt x="440891" y="914408"/>
                  </a:lnTo>
                  <a:lnTo>
                    <a:pt x="440156" y="916708"/>
                  </a:lnTo>
                  <a:lnTo>
                    <a:pt x="439021" y="918766"/>
                  </a:lnTo>
                  <a:lnTo>
                    <a:pt x="437488" y="920573"/>
                  </a:lnTo>
                  <a:close/>
                  <a:moveTo>
                    <a:pt x="986341" y="941360"/>
                  </a:moveTo>
                  <a:lnTo>
                    <a:pt x="984635" y="944239"/>
                  </a:lnTo>
                  <a:lnTo>
                    <a:pt x="982875" y="944450"/>
                  </a:lnTo>
                  <a:lnTo>
                    <a:pt x="980505" y="941727"/>
                  </a:lnTo>
                  <a:lnTo>
                    <a:pt x="977931" y="942752"/>
                  </a:lnTo>
                  <a:lnTo>
                    <a:pt x="974410" y="948260"/>
                  </a:lnTo>
                  <a:lnTo>
                    <a:pt x="973158" y="951491"/>
                  </a:lnTo>
                  <a:lnTo>
                    <a:pt x="972196" y="952657"/>
                  </a:lnTo>
                  <a:lnTo>
                    <a:pt x="969247" y="953666"/>
                  </a:lnTo>
                  <a:lnTo>
                    <a:pt x="967972" y="952750"/>
                  </a:lnTo>
                  <a:lnTo>
                    <a:pt x="966775" y="949879"/>
                  </a:lnTo>
                  <a:lnTo>
                    <a:pt x="965648" y="945037"/>
                  </a:lnTo>
                  <a:lnTo>
                    <a:pt x="966477" y="941383"/>
                  </a:lnTo>
                  <a:lnTo>
                    <a:pt x="969255" y="938919"/>
                  </a:lnTo>
                  <a:lnTo>
                    <a:pt x="976570" y="934890"/>
                  </a:lnTo>
                  <a:lnTo>
                    <a:pt x="978666" y="932887"/>
                  </a:lnTo>
                  <a:lnTo>
                    <a:pt x="978893" y="930735"/>
                  </a:lnTo>
                  <a:lnTo>
                    <a:pt x="979331" y="929312"/>
                  </a:lnTo>
                  <a:lnTo>
                    <a:pt x="979980" y="928615"/>
                  </a:lnTo>
                  <a:lnTo>
                    <a:pt x="984862" y="932253"/>
                  </a:lnTo>
                  <a:lnTo>
                    <a:pt x="987178" y="934702"/>
                  </a:lnTo>
                  <a:lnTo>
                    <a:pt x="988930" y="937471"/>
                  </a:lnTo>
                  <a:lnTo>
                    <a:pt x="988743" y="938574"/>
                  </a:lnTo>
                  <a:lnTo>
                    <a:pt x="986341" y="941360"/>
                  </a:lnTo>
                  <a:close/>
                  <a:moveTo>
                    <a:pt x="1042020" y="982980"/>
                  </a:moveTo>
                  <a:lnTo>
                    <a:pt x="1043436" y="989419"/>
                  </a:lnTo>
                  <a:lnTo>
                    <a:pt x="1043695" y="992009"/>
                  </a:lnTo>
                  <a:lnTo>
                    <a:pt x="1043765" y="997461"/>
                  </a:lnTo>
                  <a:lnTo>
                    <a:pt x="1043163" y="1004542"/>
                  </a:lnTo>
                  <a:lnTo>
                    <a:pt x="1042756" y="1005840"/>
                  </a:lnTo>
                  <a:lnTo>
                    <a:pt x="1042177" y="1006435"/>
                  </a:lnTo>
                  <a:lnTo>
                    <a:pt x="1041895" y="1008250"/>
                  </a:lnTo>
                  <a:lnTo>
                    <a:pt x="1041919" y="1011285"/>
                  </a:lnTo>
                  <a:lnTo>
                    <a:pt x="1041348" y="1013132"/>
                  </a:lnTo>
                  <a:lnTo>
                    <a:pt x="1040182" y="1013789"/>
                  </a:lnTo>
                  <a:lnTo>
                    <a:pt x="1032312" y="1015174"/>
                  </a:lnTo>
                  <a:lnTo>
                    <a:pt x="1027445" y="1014908"/>
                  </a:lnTo>
                  <a:lnTo>
                    <a:pt x="1020232" y="1015792"/>
                  </a:lnTo>
                  <a:lnTo>
                    <a:pt x="1016657" y="1015346"/>
                  </a:lnTo>
                  <a:lnTo>
                    <a:pt x="1014318" y="1013859"/>
                  </a:lnTo>
                  <a:lnTo>
                    <a:pt x="1010914" y="1010550"/>
                  </a:lnTo>
                  <a:lnTo>
                    <a:pt x="1003725" y="1002695"/>
                  </a:lnTo>
                  <a:lnTo>
                    <a:pt x="1000102" y="1002421"/>
                  </a:lnTo>
                  <a:lnTo>
                    <a:pt x="991004" y="999652"/>
                  </a:lnTo>
                  <a:lnTo>
                    <a:pt x="985981" y="991062"/>
                  </a:lnTo>
                  <a:lnTo>
                    <a:pt x="984057" y="989521"/>
                  </a:lnTo>
                  <a:lnTo>
                    <a:pt x="982116" y="992095"/>
                  </a:lnTo>
                  <a:lnTo>
                    <a:pt x="981592" y="991516"/>
                  </a:lnTo>
                  <a:lnTo>
                    <a:pt x="981060" y="989779"/>
                  </a:lnTo>
                  <a:lnTo>
                    <a:pt x="980520" y="986884"/>
                  </a:lnTo>
                  <a:lnTo>
                    <a:pt x="979574" y="985398"/>
                  </a:lnTo>
                  <a:lnTo>
                    <a:pt x="975764" y="986172"/>
                  </a:lnTo>
                  <a:lnTo>
                    <a:pt x="975075" y="985194"/>
                  </a:lnTo>
                  <a:lnTo>
                    <a:pt x="974895" y="982652"/>
                  </a:lnTo>
                  <a:lnTo>
                    <a:pt x="974950" y="980438"/>
                  </a:lnTo>
                  <a:lnTo>
                    <a:pt x="975631" y="976956"/>
                  </a:lnTo>
                  <a:lnTo>
                    <a:pt x="979644" y="967310"/>
                  </a:lnTo>
                  <a:lnTo>
                    <a:pt x="981631" y="966629"/>
                  </a:lnTo>
                  <a:lnTo>
                    <a:pt x="984088" y="964838"/>
                  </a:lnTo>
                  <a:lnTo>
                    <a:pt x="985449" y="959588"/>
                  </a:lnTo>
                  <a:lnTo>
                    <a:pt x="985308" y="954613"/>
                  </a:lnTo>
                  <a:lnTo>
                    <a:pt x="989048" y="947165"/>
                  </a:lnTo>
                  <a:lnTo>
                    <a:pt x="991278" y="944958"/>
                  </a:lnTo>
                  <a:lnTo>
                    <a:pt x="995283" y="939732"/>
                  </a:lnTo>
                  <a:lnTo>
                    <a:pt x="1008927" y="931526"/>
                  </a:lnTo>
                  <a:lnTo>
                    <a:pt x="1012690" y="930806"/>
                  </a:lnTo>
                  <a:lnTo>
                    <a:pt x="1017729" y="931424"/>
                  </a:lnTo>
                  <a:lnTo>
                    <a:pt x="1022595" y="934045"/>
                  </a:lnTo>
                  <a:lnTo>
                    <a:pt x="1026342" y="938387"/>
                  </a:lnTo>
                  <a:lnTo>
                    <a:pt x="1033978" y="949027"/>
                  </a:lnTo>
                  <a:lnTo>
                    <a:pt x="1037451" y="955418"/>
                  </a:lnTo>
                  <a:lnTo>
                    <a:pt x="1039298" y="961951"/>
                  </a:lnTo>
                  <a:lnTo>
                    <a:pt x="1040956" y="965690"/>
                  </a:lnTo>
                  <a:lnTo>
                    <a:pt x="1043014" y="973702"/>
                  </a:lnTo>
                  <a:lnTo>
                    <a:pt x="1042263" y="976823"/>
                  </a:lnTo>
                  <a:lnTo>
                    <a:pt x="1041817" y="981017"/>
                  </a:lnTo>
                  <a:lnTo>
                    <a:pt x="1042020" y="982980"/>
                  </a:lnTo>
                  <a:close/>
                  <a:moveTo>
                    <a:pt x="809782" y="982268"/>
                  </a:moveTo>
                  <a:lnTo>
                    <a:pt x="805635" y="982730"/>
                  </a:lnTo>
                  <a:lnTo>
                    <a:pt x="798485" y="980148"/>
                  </a:lnTo>
                  <a:lnTo>
                    <a:pt x="794229" y="975165"/>
                  </a:lnTo>
                  <a:lnTo>
                    <a:pt x="792930" y="972763"/>
                  </a:lnTo>
                  <a:lnTo>
                    <a:pt x="793055" y="971675"/>
                  </a:lnTo>
                  <a:lnTo>
                    <a:pt x="793791" y="970596"/>
                  </a:lnTo>
                  <a:lnTo>
                    <a:pt x="794815" y="967333"/>
                  </a:lnTo>
                  <a:lnTo>
                    <a:pt x="797249" y="957875"/>
                  </a:lnTo>
                  <a:lnTo>
                    <a:pt x="798164" y="955356"/>
                  </a:lnTo>
                  <a:lnTo>
                    <a:pt x="801997" y="949856"/>
                  </a:lnTo>
                  <a:lnTo>
                    <a:pt x="804806" y="948385"/>
                  </a:lnTo>
                  <a:lnTo>
                    <a:pt x="810767" y="948854"/>
                  </a:lnTo>
                  <a:lnTo>
                    <a:pt x="814225" y="951702"/>
                  </a:lnTo>
                  <a:lnTo>
                    <a:pt x="815673" y="953533"/>
                  </a:lnTo>
                  <a:lnTo>
                    <a:pt x="816705" y="955723"/>
                  </a:lnTo>
                  <a:lnTo>
                    <a:pt x="817723" y="960613"/>
                  </a:lnTo>
                  <a:lnTo>
                    <a:pt x="817973" y="963766"/>
                  </a:lnTo>
                  <a:lnTo>
                    <a:pt x="819710" y="967357"/>
                  </a:lnTo>
                  <a:lnTo>
                    <a:pt x="820226" y="969430"/>
                  </a:lnTo>
                  <a:lnTo>
                    <a:pt x="820257" y="971456"/>
                  </a:lnTo>
                  <a:lnTo>
                    <a:pt x="819772" y="973506"/>
                  </a:lnTo>
                  <a:lnTo>
                    <a:pt x="818779" y="975564"/>
                  </a:lnTo>
                  <a:lnTo>
                    <a:pt x="816494" y="978568"/>
                  </a:lnTo>
                  <a:lnTo>
                    <a:pt x="809782" y="982268"/>
                  </a:lnTo>
                  <a:close/>
                  <a:moveTo>
                    <a:pt x="1003294" y="1026627"/>
                  </a:moveTo>
                  <a:lnTo>
                    <a:pt x="1002293" y="1027042"/>
                  </a:lnTo>
                  <a:lnTo>
                    <a:pt x="1000337" y="1026572"/>
                  </a:lnTo>
                  <a:lnTo>
                    <a:pt x="992967" y="1022895"/>
                  </a:lnTo>
                  <a:lnTo>
                    <a:pt x="991716" y="1021386"/>
                  </a:lnTo>
                  <a:lnTo>
                    <a:pt x="991356" y="1020275"/>
                  </a:lnTo>
                  <a:lnTo>
                    <a:pt x="993030" y="1018937"/>
                  </a:lnTo>
                  <a:lnTo>
                    <a:pt x="993664" y="1017513"/>
                  </a:lnTo>
                  <a:lnTo>
                    <a:pt x="995534" y="1015776"/>
                  </a:lnTo>
                  <a:lnTo>
                    <a:pt x="998835" y="1015784"/>
                  </a:lnTo>
                  <a:lnTo>
                    <a:pt x="1002293" y="1020016"/>
                  </a:lnTo>
                  <a:lnTo>
                    <a:pt x="1003920" y="1023819"/>
                  </a:lnTo>
                  <a:lnTo>
                    <a:pt x="1004006" y="1025493"/>
                  </a:lnTo>
                  <a:lnTo>
                    <a:pt x="1003294" y="1026627"/>
                  </a:lnTo>
                  <a:close/>
                  <a:moveTo>
                    <a:pt x="958310" y="1024914"/>
                  </a:moveTo>
                  <a:lnTo>
                    <a:pt x="951707" y="1029890"/>
                  </a:lnTo>
                  <a:lnTo>
                    <a:pt x="950267" y="1027957"/>
                  </a:lnTo>
                  <a:lnTo>
                    <a:pt x="949641" y="1026205"/>
                  </a:lnTo>
                  <a:lnTo>
                    <a:pt x="954773" y="1018632"/>
                  </a:lnTo>
                  <a:lnTo>
                    <a:pt x="956964" y="1016637"/>
                  </a:lnTo>
                  <a:lnTo>
                    <a:pt x="959123" y="1018999"/>
                  </a:lnTo>
                  <a:lnTo>
                    <a:pt x="959718" y="1020791"/>
                  </a:lnTo>
                  <a:lnTo>
                    <a:pt x="959444" y="1022168"/>
                  </a:lnTo>
                  <a:lnTo>
                    <a:pt x="958310" y="1024914"/>
                  </a:lnTo>
                  <a:close/>
                  <a:moveTo>
                    <a:pt x="466904" y="1058500"/>
                  </a:moveTo>
                  <a:lnTo>
                    <a:pt x="467076" y="1058836"/>
                  </a:lnTo>
                  <a:lnTo>
                    <a:pt x="472725" y="1051381"/>
                  </a:lnTo>
                  <a:lnTo>
                    <a:pt x="476151" y="1050974"/>
                  </a:lnTo>
                  <a:lnTo>
                    <a:pt x="478545" y="1051639"/>
                  </a:lnTo>
                  <a:lnTo>
                    <a:pt x="479304" y="1052593"/>
                  </a:lnTo>
                  <a:lnTo>
                    <a:pt x="479781" y="1054064"/>
                  </a:lnTo>
                  <a:lnTo>
                    <a:pt x="480016" y="1057303"/>
                  </a:lnTo>
                  <a:lnTo>
                    <a:pt x="480173" y="1065283"/>
                  </a:lnTo>
                  <a:lnTo>
                    <a:pt x="480478" y="1066269"/>
                  </a:lnTo>
                  <a:lnTo>
                    <a:pt x="481260" y="1065815"/>
                  </a:lnTo>
                  <a:lnTo>
                    <a:pt x="482504" y="1063937"/>
                  </a:lnTo>
                  <a:lnTo>
                    <a:pt x="488692" y="1052124"/>
                  </a:lnTo>
                  <a:lnTo>
                    <a:pt x="491298" y="1048861"/>
                  </a:lnTo>
                  <a:lnTo>
                    <a:pt x="493081" y="1047883"/>
                  </a:lnTo>
                  <a:lnTo>
                    <a:pt x="500639" y="1046100"/>
                  </a:lnTo>
                  <a:lnTo>
                    <a:pt x="505771" y="1046155"/>
                  </a:lnTo>
                  <a:lnTo>
                    <a:pt x="511443" y="1047265"/>
                  </a:lnTo>
                  <a:lnTo>
                    <a:pt x="515675" y="1048932"/>
                  </a:lnTo>
                  <a:lnTo>
                    <a:pt x="522615" y="1053822"/>
                  </a:lnTo>
                  <a:lnTo>
                    <a:pt x="528068" y="1059423"/>
                  </a:lnTo>
                  <a:lnTo>
                    <a:pt x="533075" y="1065361"/>
                  </a:lnTo>
                  <a:lnTo>
                    <a:pt x="549864" y="1087439"/>
                  </a:lnTo>
                  <a:lnTo>
                    <a:pt x="556967" y="1093885"/>
                  </a:lnTo>
                  <a:lnTo>
                    <a:pt x="559682" y="1097531"/>
                  </a:lnTo>
                  <a:lnTo>
                    <a:pt x="560887" y="1100183"/>
                  </a:lnTo>
                  <a:lnTo>
                    <a:pt x="561943" y="1103500"/>
                  </a:lnTo>
                  <a:lnTo>
                    <a:pt x="562272" y="1106591"/>
                  </a:lnTo>
                  <a:lnTo>
                    <a:pt x="561857" y="1109462"/>
                  </a:lnTo>
                  <a:lnTo>
                    <a:pt x="561083" y="1111465"/>
                  </a:lnTo>
                  <a:lnTo>
                    <a:pt x="559377" y="1113162"/>
                  </a:lnTo>
                  <a:lnTo>
                    <a:pt x="549105" y="1120336"/>
                  </a:lnTo>
                  <a:lnTo>
                    <a:pt x="543699" y="1122527"/>
                  </a:lnTo>
                  <a:lnTo>
                    <a:pt x="538340" y="1125680"/>
                  </a:lnTo>
                  <a:lnTo>
                    <a:pt x="525541" y="1136750"/>
                  </a:lnTo>
                  <a:lnTo>
                    <a:pt x="516778" y="1141984"/>
                  </a:lnTo>
                  <a:lnTo>
                    <a:pt x="505388" y="1152139"/>
                  </a:lnTo>
                  <a:lnTo>
                    <a:pt x="483904" y="1168310"/>
                  </a:lnTo>
                  <a:lnTo>
                    <a:pt x="481346" y="1171541"/>
                  </a:lnTo>
                  <a:lnTo>
                    <a:pt x="480173" y="1173857"/>
                  </a:lnTo>
                  <a:lnTo>
                    <a:pt x="474109" y="1191968"/>
                  </a:lnTo>
                  <a:lnTo>
                    <a:pt x="471802" y="1196138"/>
                  </a:lnTo>
                  <a:lnTo>
                    <a:pt x="466216" y="1200378"/>
                  </a:lnTo>
                  <a:lnTo>
                    <a:pt x="459143" y="1201434"/>
                  </a:lnTo>
                  <a:lnTo>
                    <a:pt x="457164" y="1202615"/>
                  </a:lnTo>
                  <a:lnTo>
                    <a:pt x="456843" y="1208772"/>
                  </a:lnTo>
                  <a:lnTo>
                    <a:pt x="454308" y="1218935"/>
                  </a:lnTo>
                  <a:lnTo>
                    <a:pt x="453072" y="1225734"/>
                  </a:lnTo>
                  <a:lnTo>
                    <a:pt x="451382" y="1243767"/>
                  </a:lnTo>
                  <a:lnTo>
                    <a:pt x="450991" y="1245558"/>
                  </a:lnTo>
                  <a:lnTo>
                    <a:pt x="449700" y="1248868"/>
                  </a:lnTo>
                  <a:lnTo>
                    <a:pt x="447510" y="1252443"/>
                  </a:lnTo>
                  <a:lnTo>
                    <a:pt x="440680" y="1256558"/>
                  </a:lnTo>
                  <a:lnTo>
                    <a:pt x="435642" y="1258709"/>
                  </a:lnTo>
                  <a:lnTo>
                    <a:pt x="428788" y="1260493"/>
                  </a:lnTo>
                  <a:lnTo>
                    <a:pt x="427153" y="1259273"/>
                  </a:lnTo>
                  <a:lnTo>
                    <a:pt x="425502" y="1256464"/>
                  </a:lnTo>
                  <a:lnTo>
                    <a:pt x="423773" y="1256214"/>
                  </a:lnTo>
                  <a:lnTo>
                    <a:pt x="422709" y="1256660"/>
                  </a:lnTo>
                  <a:lnTo>
                    <a:pt x="413767" y="1268935"/>
                  </a:lnTo>
                  <a:lnTo>
                    <a:pt x="405138" y="1273871"/>
                  </a:lnTo>
                  <a:lnTo>
                    <a:pt x="401398" y="1278315"/>
                  </a:lnTo>
                  <a:lnTo>
                    <a:pt x="398762" y="1280396"/>
                  </a:lnTo>
                  <a:lnTo>
                    <a:pt x="396642" y="1281038"/>
                  </a:lnTo>
                  <a:lnTo>
                    <a:pt x="393153" y="1280646"/>
                  </a:lnTo>
                  <a:lnTo>
                    <a:pt x="390626" y="1278636"/>
                  </a:lnTo>
                  <a:lnTo>
                    <a:pt x="388341" y="1275530"/>
                  </a:lnTo>
                  <a:lnTo>
                    <a:pt x="386620" y="1272150"/>
                  </a:lnTo>
                  <a:lnTo>
                    <a:pt x="382192" y="1258146"/>
                  </a:lnTo>
                  <a:lnTo>
                    <a:pt x="380283" y="1253319"/>
                  </a:lnTo>
                  <a:lnTo>
                    <a:pt x="378664" y="1250902"/>
                  </a:lnTo>
                  <a:lnTo>
                    <a:pt x="374322" y="1242257"/>
                  </a:lnTo>
                  <a:lnTo>
                    <a:pt x="373125" y="1240512"/>
                  </a:lnTo>
                  <a:lnTo>
                    <a:pt x="356609" y="1229458"/>
                  </a:lnTo>
                  <a:lnTo>
                    <a:pt x="348567" y="1223214"/>
                  </a:lnTo>
                  <a:lnTo>
                    <a:pt x="346619" y="1221008"/>
                  </a:lnTo>
                  <a:lnTo>
                    <a:pt x="344819" y="1219717"/>
                  </a:lnTo>
                  <a:lnTo>
                    <a:pt x="334492" y="1220578"/>
                  </a:lnTo>
                  <a:lnTo>
                    <a:pt x="333123" y="1220242"/>
                  </a:lnTo>
                  <a:lnTo>
                    <a:pt x="332771" y="1219318"/>
                  </a:lnTo>
                  <a:lnTo>
                    <a:pt x="333992" y="1216025"/>
                  </a:lnTo>
                  <a:lnTo>
                    <a:pt x="334477" y="1213944"/>
                  </a:lnTo>
                  <a:lnTo>
                    <a:pt x="334641" y="1211902"/>
                  </a:lnTo>
                  <a:lnTo>
                    <a:pt x="334461" y="1208600"/>
                  </a:lnTo>
                  <a:lnTo>
                    <a:pt x="334594" y="1207998"/>
                  </a:lnTo>
                  <a:lnTo>
                    <a:pt x="338514" y="1204736"/>
                  </a:lnTo>
                  <a:lnTo>
                    <a:pt x="337880" y="1204055"/>
                  </a:lnTo>
                  <a:lnTo>
                    <a:pt x="337418" y="1202780"/>
                  </a:lnTo>
                  <a:lnTo>
                    <a:pt x="337137" y="1200894"/>
                  </a:lnTo>
                  <a:lnTo>
                    <a:pt x="337559" y="1199580"/>
                  </a:lnTo>
                  <a:lnTo>
                    <a:pt x="338701" y="1198821"/>
                  </a:lnTo>
                  <a:lnTo>
                    <a:pt x="340086" y="1195762"/>
                  </a:lnTo>
                  <a:lnTo>
                    <a:pt x="341714" y="1190380"/>
                  </a:lnTo>
                  <a:lnTo>
                    <a:pt x="342926" y="1187344"/>
                  </a:lnTo>
                  <a:lnTo>
                    <a:pt x="344608" y="1185388"/>
                  </a:lnTo>
                  <a:lnTo>
                    <a:pt x="347628" y="1180147"/>
                  </a:lnTo>
                  <a:lnTo>
                    <a:pt x="349787" y="1178026"/>
                  </a:lnTo>
                  <a:lnTo>
                    <a:pt x="351610" y="1175359"/>
                  </a:lnTo>
                  <a:lnTo>
                    <a:pt x="351665" y="1174154"/>
                  </a:lnTo>
                  <a:lnTo>
                    <a:pt x="350922" y="1173231"/>
                  </a:lnTo>
                  <a:lnTo>
                    <a:pt x="350664" y="1171189"/>
                  </a:lnTo>
                  <a:lnTo>
                    <a:pt x="351000" y="1164797"/>
                  </a:lnTo>
                  <a:lnTo>
                    <a:pt x="350984" y="1161495"/>
                  </a:lnTo>
                  <a:lnTo>
                    <a:pt x="351313" y="1158726"/>
                  </a:lnTo>
                  <a:lnTo>
                    <a:pt x="351986" y="1156496"/>
                  </a:lnTo>
                  <a:lnTo>
                    <a:pt x="352838" y="1155018"/>
                  </a:lnTo>
                  <a:lnTo>
                    <a:pt x="360490" y="1150339"/>
                  </a:lnTo>
                  <a:lnTo>
                    <a:pt x="360873" y="1148978"/>
                  </a:lnTo>
                  <a:lnTo>
                    <a:pt x="360967" y="1147413"/>
                  </a:lnTo>
                  <a:lnTo>
                    <a:pt x="360764" y="1145637"/>
                  </a:lnTo>
                  <a:lnTo>
                    <a:pt x="360372" y="1144393"/>
                  </a:lnTo>
                  <a:lnTo>
                    <a:pt x="359160" y="1143369"/>
                  </a:lnTo>
                  <a:lnTo>
                    <a:pt x="357118" y="1143087"/>
                  </a:lnTo>
                  <a:lnTo>
                    <a:pt x="355342" y="1140372"/>
                  </a:lnTo>
                  <a:lnTo>
                    <a:pt x="354919" y="1139058"/>
                  </a:lnTo>
                  <a:lnTo>
                    <a:pt x="355631" y="1135326"/>
                  </a:lnTo>
                  <a:lnTo>
                    <a:pt x="359081" y="1129357"/>
                  </a:lnTo>
                  <a:lnTo>
                    <a:pt x="360247" y="1126399"/>
                  </a:lnTo>
                  <a:lnTo>
                    <a:pt x="363971" y="1112982"/>
                  </a:lnTo>
                  <a:lnTo>
                    <a:pt x="370778" y="1104603"/>
                  </a:lnTo>
                  <a:lnTo>
                    <a:pt x="372624" y="1095528"/>
                  </a:lnTo>
                  <a:lnTo>
                    <a:pt x="377740" y="1085835"/>
                  </a:lnTo>
                  <a:lnTo>
                    <a:pt x="377733" y="1084489"/>
                  </a:lnTo>
                  <a:lnTo>
                    <a:pt x="376082" y="1081164"/>
                  </a:lnTo>
                  <a:lnTo>
                    <a:pt x="371364" y="1078856"/>
                  </a:lnTo>
                  <a:lnTo>
                    <a:pt x="369088" y="1075289"/>
                  </a:lnTo>
                  <a:lnTo>
                    <a:pt x="367570" y="1071221"/>
                  </a:lnTo>
                  <a:lnTo>
                    <a:pt x="360662" y="1047602"/>
                  </a:lnTo>
                  <a:lnTo>
                    <a:pt x="359481" y="1045826"/>
                  </a:lnTo>
                  <a:lnTo>
                    <a:pt x="359128" y="1043049"/>
                  </a:lnTo>
                  <a:lnTo>
                    <a:pt x="357720" y="1041210"/>
                  </a:lnTo>
                  <a:lnTo>
                    <a:pt x="358010" y="1039489"/>
                  </a:lnTo>
                  <a:lnTo>
                    <a:pt x="384969" y="1032315"/>
                  </a:lnTo>
                  <a:lnTo>
                    <a:pt x="403526" y="1030023"/>
                  </a:lnTo>
                  <a:lnTo>
                    <a:pt x="422749" y="1023740"/>
                  </a:lnTo>
                  <a:lnTo>
                    <a:pt x="428100" y="1023373"/>
                  </a:lnTo>
                  <a:lnTo>
                    <a:pt x="432246" y="1024617"/>
                  </a:lnTo>
                  <a:lnTo>
                    <a:pt x="436338" y="1027879"/>
                  </a:lnTo>
                  <a:lnTo>
                    <a:pt x="441760" y="1033574"/>
                  </a:lnTo>
                  <a:lnTo>
                    <a:pt x="448942" y="1039106"/>
                  </a:lnTo>
                  <a:lnTo>
                    <a:pt x="462359" y="1047156"/>
                  </a:lnTo>
                  <a:lnTo>
                    <a:pt x="470722" y="1048838"/>
                  </a:lnTo>
                  <a:lnTo>
                    <a:pt x="467366" y="1055214"/>
                  </a:lnTo>
                  <a:lnTo>
                    <a:pt x="466888" y="1057123"/>
                  </a:lnTo>
                  <a:lnTo>
                    <a:pt x="466904" y="1058500"/>
                  </a:lnTo>
                  <a:close/>
                  <a:moveTo>
                    <a:pt x="1050188" y="1054620"/>
                  </a:moveTo>
                  <a:lnTo>
                    <a:pt x="1058817" y="1058414"/>
                  </a:lnTo>
                  <a:lnTo>
                    <a:pt x="1063018" y="1060894"/>
                  </a:lnTo>
                  <a:lnTo>
                    <a:pt x="1065084" y="1062545"/>
                  </a:lnTo>
                  <a:lnTo>
                    <a:pt x="1069011" y="1068099"/>
                  </a:lnTo>
                  <a:lnTo>
                    <a:pt x="1071014" y="1069695"/>
                  </a:lnTo>
                  <a:lnTo>
                    <a:pt x="1078665" y="1066480"/>
                  </a:lnTo>
                  <a:lnTo>
                    <a:pt x="1084017" y="1065283"/>
                  </a:lnTo>
                  <a:lnTo>
                    <a:pt x="1095924" y="1066754"/>
                  </a:lnTo>
                  <a:lnTo>
                    <a:pt x="1106032" y="1071330"/>
                  </a:lnTo>
                  <a:lnTo>
                    <a:pt x="1109756" y="1074765"/>
                  </a:lnTo>
                  <a:lnTo>
                    <a:pt x="1112024" y="1077910"/>
                  </a:lnTo>
                  <a:lnTo>
                    <a:pt x="1111438" y="1081376"/>
                  </a:lnTo>
                  <a:lnTo>
                    <a:pt x="1109576" y="1086946"/>
                  </a:lnTo>
                  <a:lnTo>
                    <a:pt x="1107393" y="1092227"/>
                  </a:lnTo>
                  <a:lnTo>
                    <a:pt x="1103028" y="1100465"/>
                  </a:lnTo>
                  <a:lnTo>
                    <a:pt x="1099311" y="1104564"/>
                  </a:lnTo>
                  <a:lnTo>
                    <a:pt x="1098388" y="1106528"/>
                  </a:lnTo>
                  <a:lnTo>
                    <a:pt x="1097809" y="1109251"/>
                  </a:lnTo>
                  <a:lnTo>
                    <a:pt x="1096370" y="1113225"/>
                  </a:lnTo>
                  <a:lnTo>
                    <a:pt x="1092380" y="1121768"/>
                  </a:lnTo>
                  <a:lnTo>
                    <a:pt x="1091316" y="1123223"/>
                  </a:lnTo>
                  <a:lnTo>
                    <a:pt x="1085699" y="1126947"/>
                  </a:lnTo>
                  <a:lnTo>
                    <a:pt x="1087623" y="1128614"/>
                  </a:lnTo>
                  <a:lnTo>
                    <a:pt x="1088499" y="1130084"/>
                  </a:lnTo>
                  <a:lnTo>
                    <a:pt x="1087756" y="1133832"/>
                  </a:lnTo>
                  <a:lnTo>
                    <a:pt x="1084212" y="1142844"/>
                  </a:lnTo>
                  <a:lnTo>
                    <a:pt x="1080535" y="1151122"/>
                  </a:lnTo>
                  <a:lnTo>
                    <a:pt x="1077969" y="1156050"/>
                  </a:lnTo>
                  <a:lnTo>
                    <a:pt x="1073298" y="1163138"/>
                  </a:lnTo>
                  <a:lnTo>
                    <a:pt x="1070725" y="1165133"/>
                  </a:lnTo>
                  <a:lnTo>
                    <a:pt x="1067282" y="1165751"/>
                  </a:lnTo>
                  <a:lnTo>
                    <a:pt x="1046448" y="1159571"/>
                  </a:lnTo>
                  <a:lnTo>
                    <a:pt x="1041222" y="1159673"/>
                  </a:lnTo>
                  <a:lnTo>
                    <a:pt x="1027336" y="1162904"/>
                  </a:lnTo>
                  <a:lnTo>
                    <a:pt x="1028642" y="1164484"/>
                  </a:lnTo>
                  <a:lnTo>
                    <a:pt x="1033728" y="1166870"/>
                  </a:lnTo>
                  <a:lnTo>
                    <a:pt x="1037005" y="1169468"/>
                  </a:lnTo>
                  <a:lnTo>
                    <a:pt x="1041363" y="1177510"/>
                  </a:lnTo>
                  <a:lnTo>
                    <a:pt x="1041926" y="1179513"/>
                  </a:lnTo>
                  <a:lnTo>
                    <a:pt x="1042200" y="1181836"/>
                  </a:lnTo>
                  <a:lnTo>
                    <a:pt x="1042036" y="1186382"/>
                  </a:lnTo>
                  <a:lnTo>
                    <a:pt x="1041739" y="1187532"/>
                  </a:lnTo>
                  <a:lnTo>
                    <a:pt x="1034815" y="1199721"/>
                  </a:lnTo>
                  <a:lnTo>
                    <a:pt x="1032577" y="1208522"/>
                  </a:lnTo>
                  <a:lnTo>
                    <a:pt x="1031146" y="1215743"/>
                  </a:lnTo>
                  <a:lnTo>
                    <a:pt x="1028814" y="1217722"/>
                  </a:lnTo>
                  <a:lnTo>
                    <a:pt x="1021054" y="1214679"/>
                  </a:lnTo>
                  <a:lnTo>
                    <a:pt x="1018550" y="1214773"/>
                  </a:lnTo>
                  <a:lnTo>
                    <a:pt x="1009843" y="1216878"/>
                  </a:lnTo>
                  <a:lnTo>
                    <a:pt x="1005782" y="1215837"/>
                  </a:lnTo>
                  <a:lnTo>
                    <a:pt x="1006353" y="1204939"/>
                  </a:lnTo>
                  <a:lnTo>
                    <a:pt x="1005782" y="1193071"/>
                  </a:lnTo>
                  <a:lnTo>
                    <a:pt x="1004499" y="1181656"/>
                  </a:lnTo>
                  <a:lnTo>
                    <a:pt x="997982" y="1161089"/>
                  </a:lnTo>
                  <a:lnTo>
                    <a:pt x="997262" y="1157412"/>
                  </a:lnTo>
                  <a:lnTo>
                    <a:pt x="996777" y="1153437"/>
                  </a:lnTo>
                  <a:lnTo>
                    <a:pt x="996535" y="1149174"/>
                  </a:lnTo>
                  <a:lnTo>
                    <a:pt x="996558" y="1144863"/>
                  </a:lnTo>
                  <a:lnTo>
                    <a:pt x="997012" y="1136116"/>
                  </a:lnTo>
                  <a:lnTo>
                    <a:pt x="997067" y="1131657"/>
                  </a:lnTo>
                  <a:lnTo>
                    <a:pt x="996738" y="1119969"/>
                  </a:lnTo>
                  <a:lnTo>
                    <a:pt x="995862" y="1102280"/>
                  </a:lnTo>
                  <a:lnTo>
                    <a:pt x="995776" y="1095982"/>
                  </a:lnTo>
                  <a:lnTo>
                    <a:pt x="995839" y="1093463"/>
                  </a:lnTo>
                  <a:lnTo>
                    <a:pt x="996112" y="1091538"/>
                  </a:lnTo>
                  <a:lnTo>
                    <a:pt x="997505" y="1088980"/>
                  </a:lnTo>
                  <a:lnTo>
                    <a:pt x="1000181" y="1087134"/>
                  </a:lnTo>
                  <a:lnTo>
                    <a:pt x="1001550" y="1086852"/>
                  </a:lnTo>
                  <a:lnTo>
                    <a:pt x="1010109" y="1092289"/>
                  </a:lnTo>
                  <a:lnTo>
                    <a:pt x="1014044" y="1094097"/>
                  </a:lnTo>
                  <a:lnTo>
                    <a:pt x="1016665" y="1094018"/>
                  </a:lnTo>
                  <a:lnTo>
                    <a:pt x="1016805" y="1093400"/>
                  </a:lnTo>
                  <a:lnTo>
                    <a:pt x="1014474" y="1092258"/>
                  </a:lnTo>
                  <a:lnTo>
                    <a:pt x="1012283" y="1089919"/>
                  </a:lnTo>
                  <a:lnTo>
                    <a:pt x="1008716" y="1082932"/>
                  </a:lnTo>
                  <a:lnTo>
                    <a:pt x="1007081" y="1076924"/>
                  </a:lnTo>
                  <a:lnTo>
                    <a:pt x="1006752" y="1074929"/>
                  </a:lnTo>
                  <a:lnTo>
                    <a:pt x="1006674" y="1072840"/>
                  </a:lnTo>
                  <a:lnTo>
                    <a:pt x="1006838" y="1070657"/>
                  </a:lnTo>
                  <a:lnTo>
                    <a:pt x="1007355" y="1068694"/>
                  </a:lnTo>
                  <a:lnTo>
                    <a:pt x="1009146" y="1065604"/>
                  </a:lnTo>
                  <a:lnTo>
                    <a:pt x="1010601" y="1064203"/>
                  </a:lnTo>
                  <a:lnTo>
                    <a:pt x="1015968" y="1060644"/>
                  </a:lnTo>
                  <a:lnTo>
                    <a:pt x="1021382" y="1058469"/>
                  </a:lnTo>
                  <a:lnTo>
                    <a:pt x="1033321" y="1056990"/>
                  </a:lnTo>
                  <a:lnTo>
                    <a:pt x="1036708" y="1058054"/>
                  </a:lnTo>
                  <a:lnTo>
                    <a:pt x="1041880" y="1054134"/>
                  </a:lnTo>
                  <a:lnTo>
                    <a:pt x="1044931" y="1053196"/>
                  </a:lnTo>
                  <a:lnTo>
                    <a:pt x="1050188" y="1054620"/>
                  </a:lnTo>
                  <a:close/>
                  <a:moveTo>
                    <a:pt x="938219" y="1077925"/>
                  </a:moveTo>
                  <a:lnTo>
                    <a:pt x="931898" y="1079592"/>
                  </a:lnTo>
                  <a:lnTo>
                    <a:pt x="928980" y="1078880"/>
                  </a:lnTo>
                  <a:lnTo>
                    <a:pt x="927438" y="1081055"/>
                  </a:lnTo>
                  <a:lnTo>
                    <a:pt x="926226" y="1081978"/>
                  </a:lnTo>
                  <a:lnTo>
                    <a:pt x="922776" y="1082377"/>
                  </a:lnTo>
                  <a:lnTo>
                    <a:pt x="915656" y="1078450"/>
                  </a:lnTo>
                  <a:lnTo>
                    <a:pt x="913740" y="1077081"/>
                  </a:lnTo>
                  <a:lnTo>
                    <a:pt x="913043" y="1075805"/>
                  </a:lnTo>
                  <a:lnTo>
                    <a:pt x="913333" y="1074585"/>
                  </a:lnTo>
                  <a:lnTo>
                    <a:pt x="914608" y="1073411"/>
                  </a:lnTo>
                  <a:lnTo>
                    <a:pt x="920069" y="1071620"/>
                  </a:lnTo>
                  <a:lnTo>
                    <a:pt x="922095" y="1070298"/>
                  </a:lnTo>
                  <a:lnTo>
                    <a:pt x="922924" y="1068451"/>
                  </a:lnTo>
                  <a:lnTo>
                    <a:pt x="924293" y="1066965"/>
                  </a:lnTo>
                  <a:lnTo>
                    <a:pt x="926187" y="1065838"/>
                  </a:lnTo>
                  <a:lnTo>
                    <a:pt x="931303" y="1064759"/>
                  </a:lnTo>
                  <a:lnTo>
                    <a:pt x="942811" y="1059149"/>
                  </a:lnTo>
                  <a:lnTo>
                    <a:pt x="948530" y="1058351"/>
                  </a:lnTo>
                  <a:lnTo>
                    <a:pt x="950776" y="1058829"/>
                  </a:lnTo>
                  <a:lnTo>
                    <a:pt x="951449" y="1060315"/>
                  </a:lnTo>
                  <a:lnTo>
                    <a:pt x="951628" y="1061794"/>
                  </a:lnTo>
                  <a:lnTo>
                    <a:pt x="951315" y="1063272"/>
                  </a:lnTo>
                  <a:lnTo>
                    <a:pt x="949524" y="1067067"/>
                  </a:lnTo>
                  <a:lnTo>
                    <a:pt x="947193" y="1070008"/>
                  </a:lnTo>
                  <a:lnTo>
                    <a:pt x="940918" y="1076322"/>
                  </a:lnTo>
                  <a:lnTo>
                    <a:pt x="938219" y="1077925"/>
                  </a:lnTo>
                  <a:close/>
                  <a:moveTo>
                    <a:pt x="900197" y="1071800"/>
                  </a:moveTo>
                  <a:lnTo>
                    <a:pt x="918731" y="1088698"/>
                  </a:lnTo>
                  <a:lnTo>
                    <a:pt x="921328" y="1087314"/>
                  </a:lnTo>
                  <a:lnTo>
                    <a:pt x="926930" y="1086430"/>
                  </a:lnTo>
                  <a:lnTo>
                    <a:pt x="932750" y="1083957"/>
                  </a:lnTo>
                  <a:lnTo>
                    <a:pt x="940824" y="1081900"/>
                  </a:lnTo>
                  <a:lnTo>
                    <a:pt x="945745" y="1078152"/>
                  </a:lnTo>
                  <a:lnTo>
                    <a:pt x="947842" y="1077081"/>
                  </a:lnTo>
                  <a:lnTo>
                    <a:pt x="951401" y="1076416"/>
                  </a:lnTo>
                  <a:lnTo>
                    <a:pt x="953342" y="1076431"/>
                  </a:lnTo>
                  <a:lnTo>
                    <a:pt x="958935" y="1078458"/>
                  </a:lnTo>
                  <a:lnTo>
                    <a:pt x="961181" y="1079881"/>
                  </a:lnTo>
                  <a:lnTo>
                    <a:pt x="962370" y="1081376"/>
                  </a:lnTo>
                  <a:lnTo>
                    <a:pt x="963661" y="1084090"/>
                  </a:lnTo>
                  <a:lnTo>
                    <a:pt x="965867" y="1090686"/>
                  </a:lnTo>
                  <a:lnTo>
                    <a:pt x="966196" y="1093134"/>
                  </a:lnTo>
                  <a:lnTo>
                    <a:pt x="966078" y="1093791"/>
                  </a:lnTo>
                  <a:lnTo>
                    <a:pt x="964044" y="1097828"/>
                  </a:lnTo>
                  <a:lnTo>
                    <a:pt x="962683" y="1099581"/>
                  </a:lnTo>
                  <a:lnTo>
                    <a:pt x="959882" y="1101247"/>
                  </a:lnTo>
                  <a:lnTo>
                    <a:pt x="957449" y="1101756"/>
                  </a:lnTo>
                  <a:lnTo>
                    <a:pt x="955360" y="1104666"/>
                  </a:lnTo>
                  <a:lnTo>
                    <a:pt x="953005" y="1103891"/>
                  </a:lnTo>
                  <a:lnTo>
                    <a:pt x="952372" y="1106544"/>
                  </a:lnTo>
                  <a:lnTo>
                    <a:pt x="952622" y="1108163"/>
                  </a:lnTo>
                  <a:lnTo>
                    <a:pt x="953256" y="1108953"/>
                  </a:lnTo>
                  <a:lnTo>
                    <a:pt x="954437" y="1108765"/>
                  </a:lnTo>
                  <a:lnTo>
                    <a:pt x="955790" y="1107639"/>
                  </a:lnTo>
                  <a:lnTo>
                    <a:pt x="958419" y="1108202"/>
                  </a:lnTo>
                  <a:lnTo>
                    <a:pt x="959804" y="1109939"/>
                  </a:lnTo>
                  <a:lnTo>
                    <a:pt x="961048" y="1112802"/>
                  </a:lnTo>
                  <a:lnTo>
                    <a:pt x="960125" y="1115447"/>
                  </a:lnTo>
                  <a:lnTo>
                    <a:pt x="955478" y="1119100"/>
                  </a:lnTo>
                  <a:lnTo>
                    <a:pt x="948632" y="1123215"/>
                  </a:lnTo>
                  <a:lnTo>
                    <a:pt x="940292" y="1136093"/>
                  </a:lnTo>
                  <a:lnTo>
                    <a:pt x="935903" y="1141452"/>
                  </a:lnTo>
                  <a:lnTo>
                    <a:pt x="934996" y="1143118"/>
                  </a:lnTo>
                  <a:lnTo>
                    <a:pt x="934550" y="1144792"/>
                  </a:lnTo>
                  <a:lnTo>
                    <a:pt x="934683" y="1147953"/>
                  </a:lnTo>
                  <a:lnTo>
                    <a:pt x="934878" y="1149228"/>
                  </a:lnTo>
                  <a:lnTo>
                    <a:pt x="936091" y="1149737"/>
                  </a:lnTo>
                  <a:lnTo>
                    <a:pt x="940167" y="1145324"/>
                  </a:lnTo>
                  <a:lnTo>
                    <a:pt x="942796" y="1143267"/>
                  </a:lnTo>
                  <a:lnTo>
                    <a:pt x="945463" y="1142132"/>
                  </a:lnTo>
                  <a:lnTo>
                    <a:pt x="950173" y="1142054"/>
                  </a:lnTo>
                  <a:lnTo>
                    <a:pt x="952121" y="1142735"/>
                  </a:lnTo>
                  <a:lnTo>
                    <a:pt x="955650" y="1145387"/>
                  </a:lnTo>
                  <a:lnTo>
                    <a:pt x="958881" y="1149463"/>
                  </a:lnTo>
                  <a:lnTo>
                    <a:pt x="959600" y="1150942"/>
                  </a:lnTo>
                  <a:lnTo>
                    <a:pt x="959288" y="1152428"/>
                  </a:lnTo>
                  <a:lnTo>
                    <a:pt x="957950" y="1153915"/>
                  </a:lnTo>
                  <a:lnTo>
                    <a:pt x="957801" y="1154893"/>
                  </a:lnTo>
                  <a:lnTo>
                    <a:pt x="960884" y="1156942"/>
                  </a:lnTo>
                  <a:lnTo>
                    <a:pt x="964279" y="1162481"/>
                  </a:lnTo>
                  <a:lnTo>
                    <a:pt x="964498" y="1165830"/>
                  </a:lnTo>
                  <a:lnTo>
                    <a:pt x="963019" y="1169131"/>
                  </a:lnTo>
                  <a:lnTo>
                    <a:pt x="962612" y="1171337"/>
                  </a:lnTo>
                  <a:lnTo>
                    <a:pt x="963285" y="1172456"/>
                  </a:lnTo>
                  <a:lnTo>
                    <a:pt x="964960" y="1171783"/>
                  </a:lnTo>
                  <a:lnTo>
                    <a:pt x="968973" y="1168083"/>
                  </a:lnTo>
                  <a:lnTo>
                    <a:pt x="973315" y="1166150"/>
                  </a:lnTo>
                  <a:lnTo>
                    <a:pt x="975060" y="1166362"/>
                  </a:lnTo>
                  <a:lnTo>
                    <a:pt x="976155" y="1167214"/>
                  </a:lnTo>
                  <a:lnTo>
                    <a:pt x="977313" y="1172284"/>
                  </a:lnTo>
                  <a:lnTo>
                    <a:pt x="978275" y="1177964"/>
                  </a:lnTo>
                  <a:lnTo>
                    <a:pt x="978392" y="1182720"/>
                  </a:lnTo>
                  <a:lnTo>
                    <a:pt x="977673" y="1186570"/>
                  </a:lnTo>
                  <a:lnTo>
                    <a:pt x="976640" y="1189566"/>
                  </a:lnTo>
                  <a:lnTo>
                    <a:pt x="974035" y="1193266"/>
                  </a:lnTo>
                  <a:lnTo>
                    <a:pt x="971680" y="1194675"/>
                  </a:lnTo>
                  <a:lnTo>
                    <a:pt x="970452" y="1194690"/>
                  </a:lnTo>
                  <a:lnTo>
                    <a:pt x="970577" y="1195316"/>
                  </a:lnTo>
                  <a:lnTo>
                    <a:pt x="973370" y="1198383"/>
                  </a:lnTo>
                  <a:lnTo>
                    <a:pt x="974535" y="1200832"/>
                  </a:lnTo>
                  <a:lnTo>
                    <a:pt x="975028" y="1203187"/>
                  </a:lnTo>
                  <a:lnTo>
                    <a:pt x="974864" y="1205455"/>
                  </a:lnTo>
                  <a:lnTo>
                    <a:pt x="974481" y="1207388"/>
                  </a:lnTo>
                  <a:lnTo>
                    <a:pt x="971226" y="1214523"/>
                  </a:lnTo>
                  <a:lnTo>
                    <a:pt x="971398" y="1215540"/>
                  </a:lnTo>
                  <a:lnTo>
                    <a:pt x="972298" y="1216001"/>
                  </a:lnTo>
                  <a:lnTo>
                    <a:pt x="974340" y="1220085"/>
                  </a:lnTo>
                  <a:lnTo>
                    <a:pt x="974582" y="1229536"/>
                  </a:lnTo>
                  <a:lnTo>
                    <a:pt x="967267" y="1232485"/>
                  </a:lnTo>
                  <a:lnTo>
                    <a:pt x="965546" y="1234668"/>
                  </a:lnTo>
                  <a:lnTo>
                    <a:pt x="963528" y="1238165"/>
                  </a:lnTo>
                  <a:lnTo>
                    <a:pt x="961212" y="1240770"/>
                  </a:lnTo>
                  <a:lnTo>
                    <a:pt x="955963" y="1243509"/>
                  </a:lnTo>
                  <a:lnTo>
                    <a:pt x="953303" y="1243821"/>
                  </a:lnTo>
                  <a:lnTo>
                    <a:pt x="940151" y="1241537"/>
                  </a:lnTo>
                  <a:lnTo>
                    <a:pt x="938821" y="1240207"/>
                  </a:lnTo>
                  <a:lnTo>
                    <a:pt x="937898" y="1237829"/>
                  </a:lnTo>
                  <a:lnTo>
                    <a:pt x="937390" y="1234402"/>
                  </a:lnTo>
                  <a:lnTo>
                    <a:pt x="937249" y="1231695"/>
                  </a:lnTo>
                  <a:lnTo>
                    <a:pt x="937484" y="1229724"/>
                  </a:lnTo>
                  <a:lnTo>
                    <a:pt x="937413" y="1228574"/>
                  </a:lnTo>
                  <a:lnTo>
                    <a:pt x="937046" y="1228237"/>
                  </a:lnTo>
                  <a:lnTo>
                    <a:pt x="935583" y="1230216"/>
                  </a:lnTo>
                  <a:lnTo>
                    <a:pt x="934057" y="1233800"/>
                  </a:lnTo>
                  <a:lnTo>
                    <a:pt x="934894" y="1237766"/>
                  </a:lnTo>
                  <a:lnTo>
                    <a:pt x="939048" y="1248742"/>
                  </a:lnTo>
                  <a:lnTo>
                    <a:pt x="939846" y="1253436"/>
                  </a:lnTo>
                  <a:lnTo>
                    <a:pt x="939964" y="1255424"/>
                  </a:lnTo>
                  <a:lnTo>
                    <a:pt x="939776" y="1256910"/>
                  </a:lnTo>
                  <a:lnTo>
                    <a:pt x="935082" y="1263239"/>
                  </a:lnTo>
                  <a:lnTo>
                    <a:pt x="932367" y="1265375"/>
                  </a:lnTo>
                  <a:lnTo>
                    <a:pt x="929582" y="1266439"/>
                  </a:lnTo>
                  <a:lnTo>
                    <a:pt x="926930" y="1265641"/>
                  </a:lnTo>
                  <a:lnTo>
                    <a:pt x="924411" y="1262997"/>
                  </a:lnTo>
                  <a:lnTo>
                    <a:pt x="922486" y="1261815"/>
                  </a:lnTo>
                  <a:lnTo>
                    <a:pt x="918512" y="1261980"/>
                  </a:lnTo>
                  <a:lnTo>
                    <a:pt x="917268" y="1260610"/>
                  </a:lnTo>
                  <a:lnTo>
                    <a:pt x="916118" y="1258060"/>
                  </a:lnTo>
                  <a:lnTo>
                    <a:pt x="913325" y="1248868"/>
                  </a:lnTo>
                  <a:lnTo>
                    <a:pt x="909421" y="1242312"/>
                  </a:lnTo>
                  <a:lnTo>
                    <a:pt x="906057" y="1234926"/>
                  </a:lnTo>
                  <a:lnTo>
                    <a:pt x="897506" y="1224067"/>
                  </a:lnTo>
                  <a:lnTo>
                    <a:pt x="893078" y="1217527"/>
                  </a:lnTo>
                  <a:lnTo>
                    <a:pt x="887179" y="1206934"/>
                  </a:lnTo>
                  <a:lnTo>
                    <a:pt x="884715" y="1204524"/>
                  </a:lnTo>
                  <a:lnTo>
                    <a:pt x="882665" y="1203554"/>
                  </a:lnTo>
                  <a:lnTo>
                    <a:pt x="878636" y="1202788"/>
                  </a:lnTo>
                  <a:lnTo>
                    <a:pt x="877705" y="1201458"/>
                  </a:lnTo>
                  <a:lnTo>
                    <a:pt x="876234" y="1197820"/>
                  </a:lnTo>
                  <a:lnTo>
                    <a:pt x="873699" y="1195081"/>
                  </a:lnTo>
                  <a:lnTo>
                    <a:pt x="872776" y="1194737"/>
                  </a:lnTo>
                  <a:lnTo>
                    <a:pt x="871282" y="1195387"/>
                  </a:lnTo>
                  <a:lnTo>
                    <a:pt x="867339" y="1197914"/>
                  </a:lnTo>
                  <a:lnTo>
                    <a:pt x="862387" y="1195238"/>
                  </a:lnTo>
                  <a:lnTo>
                    <a:pt x="861276" y="1193353"/>
                  </a:lnTo>
                  <a:lnTo>
                    <a:pt x="860618" y="1190161"/>
                  </a:lnTo>
                  <a:lnTo>
                    <a:pt x="859993" y="1188400"/>
                  </a:lnTo>
                  <a:lnTo>
                    <a:pt x="858318" y="1186820"/>
                  </a:lnTo>
                  <a:lnTo>
                    <a:pt x="856902" y="1182806"/>
                  </a:lnTo>
                  <a:lnTo>
                    <a:pt x="847491" y="1174866"/>
                  </a:lnTo>
                  <a:lnTo>
                    <a:pt x="841897" y="1165689"/>
                  </a:lnTo>
                  <a:lnTo>
                    <a:pt x="840762" y="1162356"/>
                  </a:lnTo>
                  <a:lnTo>
                    <a:pt x="840653" y="1160995"/>
                  </a:lnTo>
                  <a:lnTo>
                    <a:pt x="841224" y="1156543"/>
                  </a:lnTo>
                  <a:lnTo>
                    <a:pt x="842523" y="1151481"/>
                  </a:lnTo>
                  <a:lnTo>
                    <a:pt x="844220" y="1146428"/>
                  </a:lnTo>
                  <a:lnTo>
                    <a:pt x="845261" y="1144354"/>
                  </a:lnTo>
                  <a:lnTo>
                    <a:pt x="848946" y="1139973"/>
                  </a:lnTo>
                  <a:lnTo>
                    <a:pt x="851848" y="1138980"/>
                  </a:lnTo>
                  <a:lnTo>
                    <a:pt x="855901" y="1139535"/>
                  </a:lnTo>
                  <a:lnTo>
                    <a:pt x="858029" y="1140513"/>
                  </a:lnTo>
                  <a:lnTo>
                    <a:pt x="859946" y="1143447"/>
                  </a:lnTo>
                  <a:lnTo>
                    <a:pt x="860759" y="1146819"/>
                  </a:lnTo>
                  <a:lnTo>
                    <a:pt x="861721" y="1149088"/>
                  </a:lnTo>
                  <a:lnTo>
                    <a:pt x="864726" y="1151568"/>
                  </a:lnTo>
                  <a:lnTo>
                    <a:pt x="866353" y="1153555"/>
                  </a:lnTo>
                  <a:lnTo>
                    <a:pt x="868747" y="1158170"/>
                  </a:lnTo>
                  <a:lnTo>
                    <a:pt x="870593" y="1163710"/>
                  </a:lnTo>
                  <a:lnTo>
                    <a:pt x="872291" y="1165532"/>
                  </a:lnTo>
                  <a:lnTo>
                    <a:pt x="876367" y="1166150"/>
                  </a:lnTo>
                  <a:lnTo>
                    <a:pt x="880576" y="1165212"/>
                  </a:lnTo>
                  <a:lnTo>
                    <a:pt x="889604" y="1161730"/>
                  </a:lnTo>
                  <a:lnTo>
                    <a:pt x="889972" y="1161292"/>
                  </a:lnTo>
                  <a:lnTo>
                    <a:pt x="890527" y="1159219"/>
                  </a:lnTo>
                  <a:lnTo>
                    <a:pt x="891560" y="1146521"/>
                  </a:lnTo>
                  <a:lnTo>
                    <a:pt x="892178" y="1146467"/>
                  </a:lnTo>
                  <a:lnTo>
                    <a:pt x="895245" y="1152358"/>
                  </a:lnTo>
                  <a:lnTo>
                    <a:pt x="896113" y="1153007"/>
                  </a:lnTo>
                  <a:lnTo>
                    <a:pt x="897435" y="1151779"/>
                  </a:lnTo>
                  <a:lnTo>
                    <a:pt x="898218" y="1148923"/>
                  </a:lnTo>
                  <a:lnTo>
                    <a:pt x="898124" y="1147562"/>
                  </a:lnTo>
                  <a:lnTo>
                    <a:pt x="896199" y="1140638"/>
                  </a:lnTo>
                  <a:lnTo>
                    <a:pt x="895057" y="1137618"/>
                  </a:lnTo>
                  <a:lnTo>
                    <a:pt x="894040" y="1135741"/>
                  </a:lnTo>
                  <a:lnTo>
                    <a:pt x="892906" y="1135123"/>
                  </a:lnTo>
                  <a:lnTo>
                    <a:pt x="890449" y="1135725"/>
                  </a:lnTo>
                  <a:lnTo>
                    <a:pt x="888579" y="1134387"/>
                  </a:lnTo>
                  <a:lnTo>
                    <a:pt x="888165" y="1132463"/>
                  </a:lnTo>
                  <a:lnTo>
                    <a:pt x="888470" y="1129865"/>
                  </a:lnTo>
                  <a:lnTo>
                    <a:pt x="889502" y="1127127"/>
                  </a:lnTo>
                  <a:lnTo>
                    <a:pt x="890613" y="1125555"/>
                  </a:lnTo>
                  <a:lnTo>
                    <a:pt x="892765" y="1124741"/>
                  </a:lnTo>
                  <a:lnTo>
                    <a:pt x="895284" y="1125539"/>
                  </a:lnTo>
                  <a:lnTo>
                    <a:pt x="898773" y="1128856"/>
                  </a:lnTo>
                  <a:lnTo>
                    <a:pt x="900980" y="1129591"/>
                  </a:lnTo>
                  <a:lnTo>
                    <a:pt x="904078" y="1128645"/>
                  </a:lnTo>
                  <a:lnTo>
                    <a:pt x="900111" y="1126697"/>
                  </a:lnTo>
                  <a:lnTo>
                    <a:pt x="894572" y="1119014"/>
                  </a:lnTo>
                  <a:lnTo>
                    <a:pt x="892202" y="1117567"/>
                  </a:lnTo>
                  <a:lnTo>
                    <a:pt x="889307" y="1120876"/>
                  </a:lnTo>
                  <a:lnTo>
                    <a:pt x="887351" y="1122120"/>
                  </a:lnTo>
                  <a:lnTo>
                    <a:pt x="883658" y="1123732"/>
                  </a:lnTo>
                  <a:lnTo>
                    <a:pt x="880717" y="1123966"/>
                  </a:lnTo>
                  <a:lnTo>
                    <a:pt x="868387" y="1112044"/>
                  </a:lnTo>
                  <a:lnTo>
                    <a:pt x="867706" y="1110901"/>
                  </a:lnTo>
                  <a:lnTo>
                    <a:pt x="866799" y="1107780"/>
                  </a:lnTo>
                  <a:lnTo>
                    <a:pt x="866908" y="1106340"/>
                  </a:lnTo>
                  <a:lnTo>
                    <a:pt x="868121" y="1104111"/>
                  </a:lnTo>
                  <a:lnTo>
                    <a:pt x="871196" y="1101153"/>
                  </a:lnTo>
                  <a:lnTo>
                    <a:pt x="875765" y="1099299"/>
                  </a:lnTo>
                  <a:lnTo>
                    <a:pt x="878824" y="1099002"/>
                  </a:lnTo>
                  <a:lnTo>
                    <a:pt x="881491" y="1101208"/>
                  </a:lnTo>
                  <a:lnTo>
                    <a:pt x="885387" y="1107170"/>
                  </a:lnTo>
                  <a:lnTo>
                    <a:pt x="888798" y="1110635"/>
                  </a:lnTo>
                  <a:lnTo>
                    <a:pt x="889080" y="1109384"/>
                  </a:lnTo>
                  <a:lnTo>
                    <a:pt x="888478" y="1105965"/>
                  </a:lnTo>
                  <a:lnTo>
                    <a:pt x="886921" y="1100879"/>
                  </a:lnTo>
                  <a:lnTo>
                    <a:pt x="885802" y="1099487"/>
                  </a:lnTo>
                  <a:lnTo>
                    <a:pt x="883064" y="1097961"/>
                  </a:lnTo>
                  <a:lnTo>
                    <a:pt x="880529" y="1094449"/>
                  </a:lnTo>
                  <a:lnTo>
                    <a:pt x="879340" y="1091843"/>
                  </a:lnTo>
                  <a:lnTo>
                    <a:pt x="878706" y="1089050"/>
                  </a:lnTo>
                  <a:lnTo>
                    <a:pt x="878628" y="1086062"/>
                  </a:lnTo>
                  <a:lnTo>
                    <a:pt x="879113" y="1084012"/>
                  </a:lnTo>
                  <a:lnTo>
                    <a:pt x="880161" y="1082909"/>
                  </a:lnTo>
                  <a:lnTo>
                    <a:pt x="889636" y="1079905"/>
                  </a:lnTo>
                  <a:lnTo>
                    <a:pt x="896254" y="1083230"/>
                  </a:lnTo>
                  <a:lnTo>
                    <a:pt x="900455" y="1083715"/>
                  </a:lnTo>
                  <a:lnTo>
                    <a:pt x="902200" y="1079631"/>
                  </a:lnTo>
                  <a:lnTo>
                    <a:pt x="901590" y="1078833"/>
                  </a:lnTo>
                  <a:lnTo>
                    <a:pt x="899383" y="1079889"/>
                  </a:lnTo>
                  <a:lnTo>
                    <a:pt x="896888" y="1079866"/>
                  </a:lnTo>
                  <a:lnTo>
                    <a:pt x="895331" y="1077620"/>
                  </a:lnTo>
                  <a:lnTo>
                    <a:pt x="895284" y="1076306"/>
                  </a:lnTo>
                  <a:lnTo>
                    <a:pt x="897232" y="1073161"/>
                  </a:lnTo>
                  <a:lnTo>
                    <a:pt x="900197" y="1071800"/>
                  </a:lnTo>
                  <a:close/>
                  <a:moveTo>
                    <a:pt x="1194695" y="1286217"/>
                  </a:moveTo>
                  <a:lnTo>
                    <a:pt x="1195563" y="1287695"/>
                  </a:lnTo>
                  <a:lnTo>
                    <a:pt x="1200578" y="1285810"/>
                  </a:lnTo>
                  <a:lnTo>
                    <a:pt x="1204842" y="1283635"/>
                  </a:lnTo>
                  <a:lnTo>
                    <a:pt x="1211484" y="1278440"/>
                  </a:lnTo>
                  <a:lnTo>
                    <a:pt x="1215450" y="1276633"/>
                  </a:lnTo>
                  <a:lnTo>
                    <a:pt x="1227506" y="1276664"/>
                  </a:lnTo>
                  <a:lnTo>
                    <a:pt x="1229556" y="1277642"/>
                  </a:lnTo>
                  <a:lnTo>
                    <a:pt x="1228648" y="1280748"/>
                  </a:lnTo>
                  <a:lnTo>
                    <a:pt x="1228148" y="1281624"/>
                  </a:lnTo>
                  <a:lnTo>
                    <a:pt x="1228547" y="1282970"/>
                  </a:lnTo>
                  <a:lnTo>
                    <a:pt x="1229845" y="1284785"/>
                  </a:lnTo>
                  <a:lnTo>
                    <a:pt x="1232443" y="1286803"/>
                  </a:lnTo>
                  <a:lnTo>
                    <a:pt x="1233468" y="1284996"/>
                  </a:lnTo>
                  <a:lnTo>
                    <a:pt x="1234219" y="1280623"/>
                  </a:lnTo>
                  <a:lnTo>
                    <a:pt x="1235995" y="1262527"/>
                  </a:lnTo>
                  <a:lnTo>
                    <a:pt x="1236746" y="1257020"/>
                  </a:lnTo>
                  <a:lnTo>
                    <a:pt x="1237105" y="1251786"/>
                  </a:lnTo>
                  <a:lnTo>
                    <a:pt x="1237066" y="1246826"/>
                  </a:lnTo>
                  <a:lnTo>
                    <a:pt x="1236198" y="1243673"/>
                  </a:lnTo>
                  <a:lnTo>
                    <a:pt x="1233108" y="1241780"/>
                  </a:lnTo>
                  <a:lnTo>
                    <a:pt x="1228891" y="1242093"/>
                  </a:lnTo>
                  <a:lnTo>
                    <a:pt x="1226724" y="1241600"/>
                  </a:lnTo>
                  <a:lnTo>
                    <a:pt x="1224103" y="1240622"/>
                  </a:lnTo>
                  <a:lnTo>
                    <a:pt x="1222155" y="1239088"/>
                  </a:lnTo>
                  <a:lnTo>
                    <a:pt x="1220887" y="1237007"/>
                  </a:lnTo>
                  <a:lnTo>
                    <a:pt x="1218368" y="1230733"/>
                  </a:lnTo>
                  <a:lnTo>
                    <a:pt x="1216514" y="1227220"/>
                  </a:lnTo>
                  <a:lnTo>
                    <a:pt x="1211750" y="1220860"/>
                  </a:lnTo>
                  <a:lnTo>
                    <a:pt x="1209590" y="1218732"/>
                  </a:lnTo>
                  <a:lnTo>
                    <a:pt x="1210678" y="1216213"/>
                  </a:lnTo>
                  <a:lnTo>
                    <a:pt x="1215012" y="1213302"/>
                  </a:lnTo>
                  <a:lnTo>
                    <a:pt x="1217625" y="1210541"/>
                  </a:lnTo>
                  <a:lnTo>
                    <a:pt x="1220700" y="1202420"/>
                  </a:lnTo>
                  <a:lnTo>
                    <a:pt x="1222546" y="1201106"/>
                  </a:lnTo>
                  <a:lnTo>
                    <a:pt x="1229204" y="1202185"/>
                  </a:lnTo>
                  <a:lnTo>
                    <a:pt x="1238209" y="1208546"/>
                  </a:lnTo>
                  <a:lnTo>
                    <a:pt x="1243849" y="1214030"/>
                  </a:lnTo>
                  <a:lnTo>
                    <a:pt x="1245336" y="1214617"/>
                  </a:lnTo>
                  <a:lnTo>
                    <a:pt x="1245367" y="1213623"/>
                  </a:lnTo>
                  <a:lnTo>
                    <a:pt x="1243935" y="1211057"/>
                  </a:lnTo>
                  <a:lnTo>
                    <a:pt x="1237442" y="1204251"/>
                  </a:lnTo>
                  <a:lnTo>
                    <a:pt x="1234492" y="1199275"/>
                  </a:lnTo>
                  <a:lnTo>
                    <a:pt x="1233076" y="1195715"/>
                  </a:lnTo>
                  <a:lnTo>
                    <a:pt x="1233749" y="1194166"/>
                  </a:lnTo>
                  <a:lnTo>
                    <a:pt x="1237403" y="1192586"/>
                  </a:lnTo>
                  <a:lnTo>
                    <a:pt x="1237880" y="1190763"/>
                  </a:lnTo>
                  <a:lnTo>
                    <a:pt x="1232912" y="1188612"/>
                  </a:lnTo>
                  <a:lnTo>
                    <a:pt x="1230393" y="1188658"/>
                  </a:lnTo>
                  <a:lnTo>
                    <a:pt x="1228359" y="1190200"/>
                  </a:lnTo>
                  <a:lnTo>
                    <a:pt x="1226168" y="1190301"/>
                  </a:lnTo>
                  <a:lnTo>
                    <a:pt x="1222116" y="1187501"/>
                  </a:lnTo>
                  <a:lnTo>
                    <a:pt x="1221013" y="1185866"/>
                  </a:lnTo>
                  <a:lnTo>
                    <a:pt x="1218674" y="1181007"/>
                  </a:lnTo>
                  <a:lnTo>
                    <a:pt x="1217445" y="1176767"/>
                  </a:lnTo>
                  <a:lnTo>
                    <a:pt x="1216084" y="1174130"/>
                  </a:lnTo>
                  <a:lnTo>
                    <a:pt x="1215591" y="1172026"/>
                  </a:lnTo>
                  <a:lnTo>
                    <a:pt x="1215325" y="1165470"/>
                  </a:lnTo>
                  <a:lnTo>
                    <a:pt x="1215442" y="1161597"/>
                  </a:lnTo>
                  <a:lnTo>
                    <a:pt x="1215990" y="1158280"/>
                  </a:lnTo>
                  <a:lnTo>
                    <a:pt x="1216976" y="1155511"/>
                  </a:lnTo>
                  <a:lnTo>
                    <a:pt x="1219604" y="1150378"/>
                  </a:lnTo>
                  <a:lnTo>
                    <a:pt x="1221083" y="1148900"/>
                  </a:lnTo>
                  <a:lnTo>
                    <a:pt x="1223837" y="1148227"/>
                  </a:lnTo>
                  <a:lnTo>
                    <a:pt x="1229822" y="1150777"/>
                  </a:lnTo>
                  <a:lnTo>
                    <a:pt x="1245915" y="1159946"/>
                  </a:lnTo>
                  <a:lnTo>
                    <a:pt x="1245531" y="1157005"/>
                  </a:lnTo>
                  <a:lnTo>
                    <a:pt x="1227530" y="1144589"/>
                  </a:lnTo>
                  <a:lnTo>
                    <a:pt x="1221169" y="1141374"/>
                  </a:lnTo>
                  <a:lnTo>
                    <a:pt x="1219612" y="1136844"/>
                  </a:lnTo>
                  <a:lnTo>
                    <a:pt x="1229196" y="1119358"/>
                  </a:lnTo>
                  <a:lnTo>
                    <a:pt x="1238029" y="1115220"/>
                  </a:lnTo>
                  <a:lnTo>
                    <a:pt x="1242425" y="1110072"/>
                  </a:lnTo>
                  <a:lnTo>
                    <a:pt x="1249607" y="1109845"/>
                  </a:lnTo>
                  <a:lnTo>
                    <a:pt x="1256351" y="1113115"/>
                  </a:lnTo>
                  <a:lnTo>
                    <a:pt x="1256469" y="1112223"/>
                  </a:lnTo>
                  <a:lnTo>
                    <a:pt x="1253425" y="1106066"/>
                  </a:lnTo>
                  <a:lnTo>
                    <a:pt x="1253660" y="1104525"/>
                  </a:lnTo>
                  <a:lnTo>
                    <a:pt x="1257486" y="1100840"/>
                  </a:lnTo>
                  <a:lnTo>
                    <a:pt x="1264495" y="1096498"/>
                  </a:lnTo>
                  <a:lnTo>
                    <a:pt x="1273054" y="1093040"/>
                  </a:lnTo>
                  <a:lnTo>
                    <a:pt x="1274752" y="1091241"/>
                  </a:lnTo>
                  <a:lnTo>
                    <a:pt x="1276942" y="1089966"/>
                  </a:lnTo>
                  <a:lnTo>
                    <a:pt x="1280979" y="1088855"/>
                  </a:lnTo>
                  <a:lnTo>
                    <a:pt x="1291009" y="1088323"/>
                  </a:lnTo>
                  <a:lnTo>
                    <a:pt x="1296642" y="1088839"/>
                  </a:lnTo>
                  <a:lnTo>
                    <a:pt x="1304129" y="1091483"/>
                  </a:lnTo>
                  <a:lnTo>
                    <a:pt x="1308502" y="1096279"/>
                  </a:lnTo>
                  <a:lnTo>
                    <a:pt x="1309863" y="1099143"/>
                  </a:lnTo>
                  <a:lnTo>
                    <a:pt x="1312187" y="1108288"/>
                  </a:lnTo>
                  <a:lnTo>
                    <a:pt x="1314088" y="1121001"/>
                  </a:lnTo>
                  <a:lnTo>
                    <a:pt x="1316865" y="1126251"/>
                  </a:lnTo>
                  <a:lnTo>
                    <a:pt x="1321333" y="1129146"/>
                  </a:lnTo>
                  <a:lnTo>
                    <a:pt x="1324423" y="1132283"/>
                  </a:lnTo>
                  <a:lnTo>
                    <a:pt x="1326128" y="1135662"/>
                  </a:lnTo>
                  <a:lnTo>
                    <a:pt x="1326582" y="1139903"/>
                  </a:lnTo>
                  <a:lnTo>
                    <a:pt x="1325784" y="1144996"/>
                  </a:lnTo>
                  <a:lnTo>
                    <a:pt x="1326387" y="1150198"/>
                  </a:lnTo>
                  <a:lnTo>
                    <a:pt x="1328382" y="1155503"/>
                  </a:lnTo>
                  <a:lnTo>
                    <a:pt x="1329923" y="1158499"/>
                  </a:lnTo>
                  <a:lnTo>
                    <a:pt x="1333295" y="1161918"/>
                  </a:lnTo>
                  <a:lnTo>
                    <a:pt x="1333349" y="1163741"/>
                  </a:lnTo>
                  <a:lnTo>
                    <a:pt x="1332293" y="1165822"/>
                  </a:lnTo>
                  <a:lnTo>
                    <a:pt x="1330064" y="1168662"/>
                  </a:lnTo>
                  <a:lnTo>
                    <a:pt x="1324556" y="1177494"/>
                  </a:lnTo>
                  <a:lnTo>
                    <a:pt x="1317452" y="1187148"/>
                  </a:lnTo>
                  <a:lnTo>
                    <a:pt x="1312390" y="1195449"/>
                  </a:lnTo>
                  <a:lnTo>
                    <a:pt x="1312140" y="1197890"/>
                  </a:lnTo>
                  <a:lnTo>
                    <a:pt x="1322678" y="1184903"/>
                  </a:lnTo>
                  <a:lnTo>
                    <a:pt x="1325956" y="1185365"/>
                  </a:lnTo>
                  <a:lnTo>
                    <a:pt x="1326105" y="1187188"/>
                  </a:lnTo>
                  <a:lnTo>
                    <a:pt x="1323961" y="1193532"/>
                  </a:lnTo>
                  <a:lnTo>
                    <a:pt x="1321348" y="1199165"/>
                  </a:lnTo>
                  <a:lnTo>
                    <a:pt x="1318720" y="1202764"/>
                  </a:lnTo>
                  <a:lnTo>
                    <a:pt x="1319205" y="1204118"/>
                  </a:lnTo>
                  <a:lnTo>
                    <a:pt x="1324212" y="1210400"/>
                  </a:lnTo>
                  <a:lnTo>
                    <a:pt x="1323288" y="1211432"/>
                  </a:lnTo>
                  <a:lnTo>
                    <a:pt x="1320871" y="1210924"/>
                  </a:lnTo>
                  <a:lnTo>
                    <a:pt x="1319885" y="1211487"/>
                  </a:lnTo>
                  <a:lnTo>
                    <a:pt x="1319166" y="1212629"/>
                  </a:lnTo>
                  <a:lnTo>
                    <a:pt x="1318720" y="1214343"/>
                  </a:lnTo>
                  <a:lnTo>
                    <a:pt x="1318688" y="1216752"/>
                  </a:lnTo>
                  <a:lnTo>
                    <a:pt x="1319079" y="1219850"/>
                  </a:lnTo>
                  <a:lnTo>
                    <a:pt x="1319040" y="1222158"/>
                  </a:lnTo>
                  <a:lnTo>
                    <a:pt x="1318571" y="1223684"/>
                  </a:lnTo>
                  <a:lnTo>
                    <a:pt x="1319072" y="1224318"/>
                  </a:lnTo>
                  <a:lnTo>
                    <a:pt x="1320542" y="1224052"/>
                  </a:lnTo>
                  <a:lnTo>
                    <a:pt x="1321779" y="1222792"/>
                  </a:lnTo>
                  <a:lnTo>
                    <a:pt x="1323899" y="1218614"/>
                  </a:lnTo>
                  <a:lnTo>
                    <a:pt x="1330908" y="1207169"/>
                  </a:lnTo>
                  <a:lnTo>
                    <a:pt x="1335391" y="1202866"/>
                  </a:lnTo>
                  <a:lnTo>
                    <a:pt x="1336839" y="1202490"/>
                  </a:lnTo>
                  <a:lnTo>
                    <a:pt x="1340962" y="1205291"/>
                  </a:lnTo>
                  <a:lnTo>
                    <a:pt x="1341924" y="1205127"/>
                  </a:lnTo>
                  <a:lnTo>
                    <a:pt x="1337386" y="1196232"/>
                  </a:lnTo>
                  <a:lnTo>
                    <a:pt x="1336995" y="1193971"/>
                  </a:lnTo>
                  <a:lnTo>
                    <a:pt x="1337918" y="1190630"/>
                  </a:lnTo>
                  <a:lnTo>
                    <a:pt x="1338474" y="1189480"/>
                  </a:lnTo>
                  <a:lnTo>
                    <a:pt x="1341001" y="1187015"/>
                  </a:lnTo>
                  <a:lnTo>
                    <a:pt x="1343097" y="1185701"/>
                  </a:lnTo>
                  <a:lnTo>
                    <a:pt x="1344271" y="1186249"/>
                  </a:lnTo>
                  <a:lnTo>
                    <a:pt x="1346125" y="1190810"/>
                  </a:lnTo>
                  <a:lnTo>
                    <a:pt x="1346986" y="1193978"/>
                  </a:lnTo>
                  <a:lnTo>
                    <a:pt x="1348527" y="1195246"/>
                  </a:lnTo>
                  <a:lnTo>
                    <a:pt x="1351954" y="1193611"/>
                  </a:lnTo>
                  <a:lnTo>
                    <a:pt x="1354238" y="1189730"/>
                  </a:lnTo>
                  <a:lnTo>
                    <a:pt x="1357070" y="1192273"/>
                  </a:lnTo>
                  <a:lnTo>
                    <a:pt x="1361334" y="1198320"/>
                  </a:lnTo>
                  <a:lnTo>
                    <a:pt x="1360943" y="1204344"/>
                  </a:lnTo>
                  <a:lnTo>
                    <a:pt x="1360943" y="1210353"/>
                  </a:lnTo>
                  <a:lnTo>
                    <a:pt x="1361162" y="1214734"/>
                  </a:lnTo>
                  <a:lnTo>
                    <a:pt x="1366255" y="1222722"/>
                  </a:lnTo>
                  <a:lnTo>
                    <a:pt x="1369799" y="1226211"/>
                  </a:lnTo>
                  <a:lnTo>
                    <a:pt x="1370448" y="1226234"/>
                  </a:lnTo>
                  <a:lnTo>
                    <a:pt x="1370370" y="1225045"/>
                  </a:lnTo>
                  <a:lnTo>
                    <a:pt x="1369627" y="1222401"/>
                  </a:lnTo>
                  <a:lnTo>
                    <a:pt x="1367679" y="1219749"/>
                  </a:lnTo>
                  <a:lnTo>
                    <a:pt x="1365926" y="1215641"/>
                  </a:lnTo>
                  <a:lnTo>
                    <a:pt x="1364346" y="1210611"/>
                  </a:lnTo>
                  <a:lnTo>
                    <a:pt x="1365285" y="1198805"/>
                  </a:lnTo>
                  <a:lnTo>
                    <a:pt x="1367937" y="1192601"/>
                  </a:lnTo>
                  <a:lnTo>
                    <a:pt x="1370503" y="1194197"/>
                  </a:lnTo>
                  <a:lnTo>
                    <a:pt x="1373883" y="1197781"/>
                  </a:lnTo>
                  <a:lnTo>
                    <a:pt x="1376543" y="1198109"/>
                  </a:lnTo>
                  <a:lnTo>
                    <a:pt x="1380736" y="1197734"/>
                  </a:lnTo>
                  <a:lnTo>
                    <a:pt x="1389310" y="1204947"/>
                  </a:lnTo>
                  <a:lnTo>
                    <a:pt x="1393911" y="1205103"/>
                  </a:lnTo>
                  <a:lnTo>
                    <a:pt x="1393488" y="1202162"/>
                  </a:lnTo>
                  <a:lnTo>
                    <a:pt x="1389999" y="1200746"/>
                  </a:lnTo>
                  <a:lnTo>
                    <a:pt x="1384914" y="1196756"/>
                  </a:lnTo>
                  <a:lnTo>
                    <a:pt x="1376988" y="1191991"/>
                  </a:lnTo>
                  <a:lnTo>
                    <a:pt x="1373343" y="1186523"/>
                  </a:lnTo>
                  <a:lnTo>
                    <a:pt x="1372662" y="1183941"/>
                  </a:lnTo>
                  <a:lnTo>
                    <a:pt x="1372764" y="1181164"/>
                  </a:lnTo>
                  <a:lnTo>
                    <a:pt x="1373218" y="1178707"/>
                  </a:lnTo>
                  <a:lnTo>
                    <a:pt x="1374016" y="1176571"/>
                  </a:lnTo>
                  <a:lnTo>
                    <a:pt x="1375604" y="1174467"/>
                  </a:lnTo>
                  <a:lnTo>
                    <a:pt x="1383271" y="1168044"/>
                  </a:lnTo>
                  <a:lnTo>
                    <a:pt x="1388716" y="1165298"/>
                  </a:lnTo>
                  <a:lnTo>
                    <a:pt x="1392807" y="1164406"/>
                  </a:lnTo>
                  <a:lnTo>
                    <a:pt x="1399645" y="1164476"/>
                  </a:lnTo>
                  <a:lnTo>
                    <a:pt x="1407594" y="1165603"/>
                  </a:lnTo>
                  <a:lnTo>
                    <a:pt x="1411889" y="1167496"/>
                  </a:lnTo>
                  <a:lnTo>
                    <a:pt x="1416818" y="1172041"/>
                  </a:lnTo>
                  <a:lnTo>
                    <a:pt x="1423069" y="1176524"/>
                  </a:lnTo>
                  <a:lnTo>
                    <a:pt x="1425298" y="1177322"/>
                  </a:lnTo>
                  <a:lnTo>
                    <a:pt x="1427903" y="1177221"/>
                  </a:lnTo>
                  <a:lnTo>
                    <a:pt x="1430876" y="1176211"/>
                  </a:lnTo>
                  <a:lnTo>
                    <a:pt x="1433708" y="1176579"/>
                  </a:lnTo>
                  <a:lnTo>
                    <a:pt x="1442713" y="1183205"/>
                  </a:lnTo>
                  <a:lnTo>
                    <a:pt x="1445092" y="1186601"/>
                  </a:lnTo>
                  <a:lnTo>
                    <a:pt x="1446539" y="1190700"/>
                  </a:lnTo>
                  <a:lnTo>
                    <a:pt x="1447611" y="1194675"/>
                  </a:lnTo>
                  <a:lnTo>
                    <a:pt x="1448299" y="1198516"/>
                  </a:lnTo>
                  <a:lnTo>
                    <a:pt x="1448018" y="1201622"/>
                  </a:lnTo>
                  <a:lnTo>
                    <a:pt x="1440523" y="1214969"/>
                  </a:lnTo>
                  <a:lnTo>
                    <a:pt x="1437260" y="1217230"/>
                  </a:lnTo>
                  <a:lnTo>
                    <a:pt x="1435101" y="1222252"/>
                  </a:lnTo>
                  <a:lnTo>
                    <a:pt x="1431886" y="1231703"/>
                  </a:lnTo>
                  <a:lnTo>
                    <a:pt x="1429163" y="1236741"/>
                  </a:lnTo>
                  <a:lnTo>
                    <a:pt x="1428913" y="1237719"/>
                  </a:lnTo>
                  <a:lnTo>
                    <a:pt x="1429484" y="1237962"/>
                  </a:lnTo>
                  <a:lnTo>
                    <a:pt x="1431119" y="1235709"/>
                  </a:lnTo>
                  <a:lnTo>
                    <a:pt x="1433943" y="1229199"/>
                  </a:lnTo>
                  <a:lnTo>
                    <a:pt x="1435993" y="1223567"/>
                  </a:lnTo>
                  <a:lnTo>
                    <a:pt x="1439756" y="1218896"/>
                  </a:lnTo>
                  <a:lnTo>
                    <a:pt x="1445921" y="1213310"/>
                  </a:lnTo>
                  <a:lnTo>
                    <a:pt x="1451288" y="1210635"/>
                  </a:lnTo>
                  <a:lnTo>
                    <a:pt x="1455856" y="1210893"/>
                  </a:lnTo>
                  <a:lnTo>
                    <a:pt x="1459706" y="1211698"/>
                  </a:lnTo>
                  <a:lnTo>
                    <a:pt x="1462827" y="1213060"/>
                  </a:lnTo>
                  <a:lnTo>
                    <a:pt x="1464681" y="1214202"/>
                  </a:lnTo>
                  <a:lnTo>
                    <a:pt x="1465268" y="1215125"/>
                  </a:lnTo>
                  <a:lnTo>
                    <a:pt x="1466520" y="1219318"/>
                  </a:lnTo>
                  <a:lnTo>
                    <a:pt x="1466449" y="1222151"/>
                  </a:lnTo>
                  <a:lnTo>
                    <a:pt x="1465667" y="1225335"/>
                  </a:lnTo>
                  <a:lnTo>
                    <a:pt x="1464188" y="1228926"/>
                  </a:lnTo>
                  <a:lnTo>
                    <a:pt x="1457476" y="1232892"/>
                  </a:lnTo>
                  <a:lnTo>
                    <a:pt x="1453799" y="1235998"/>
                  </a:lnTo>
                  <a:lnTo>
                    <a:pt x="1451515" y="1237148"/>
                  </a:lnTo>
                  <a:lnTo>
                    <a:pt x="1444669" y="1238298"/>
                  </a:lnTo>
                  <a:lnTo>
                    <a:pt x="1444974" y="1239519"/>
                  </a:lnTo>
                  <a:lnTo>
                    <a:pt x="1450059" y="1241201"/>
                  </a:lnTo>
                  <a:lnTo>
                    <a:pt x="1455739" y="1240637"/>
                  </a:lnTo>
                  <a:lnTo>
                    <a:pt x="1455591" y="1242632"/>
                  </a:lnTo>
                  <a:lnTo>
                    <a:pt x="1452923" y="1247921"/>
                  </a:lnTo>
                  <a:lnTo>
                    <a:pt x="1452062" y="1252505"/>
                  </a:lnTo>
                  <a:lnTo>
                    <a:pt x="1452805" y="1256245"/>
                  </a:lnTo>
                  <a:lnTo>
                    <a:pt x="1452665" y="1259281"/>
                  </a:lnTo>
                  <a:lnTo>
                    <a:pt x="1450677" y="1265633"/>
                  </a:lnTo>
                  <a:lnTo>
                    <a:pt x="1448393" y="1271336"/>
                  </a:lnTo>
                  <a:lnTo>
                    <a:pt x="1449254" y="1272181"/>
                  </a:lnTo>
                  <a:lnTo>
                    <a:pt x="1454464" y="1263983"/>
                  </a:lnTo>
                  <a:lnTo>
                    <a:pt x="1455856" y="1254946"/>
                  </a:lnTo>
                  <a:lnTo>
                    <a:pt x="1457961" y="1246951"/>
                  </a:lnTo>
                  <a:lnTo>
                    <a:pt x="1460410" y="1242531"/>
                  </a:lnTo>
                  <a:lnTo>
                    <a:pt x="1462256" y="1240849"/>
                  </a:lnTo>
                  <a:lnTo>
                    <a:pt x="1468077" y="1240168"/>
                  </a:lnTo>
                  <a:lnTo>
                    <a:pt x="1471300" y="1235450"/>
                  </a:lnTo>
                  <a:lnTo>
                    <a:pt x="1474062" y="1233948"/>
                  </a:lnTo>
                  <a:lnTo>
                    <a:pt x="1475212" y="1233925"/>
                  </a:lnTo>
                  <a:lnTo>
                    <a:pt x="1477559" y="1235685"/>
                  </a:lnTo>
                  <a:lnTo>
                    <a:pt x="1477418" y="1237539"/>
                  </a:lnTo>
                  <a:lnTo>
                    <a:pt x="1474015" y="1245942"/>
                  </a:lnTo>
                  <a:lnTo>
                    <a:pt x="1466802" y="1259437"/>
                  </a:lnTo>
                  <a:lnTo>
                    <a:pt x="1469743" y="1257904"/>
                  </a:lnTo>
                  <a:lnTo>
                    <a:pt x="1471738" y="1254704"/>
                  </a:lnTo>
                  <a:lnTo>
                    <a:pt x="1474406" y="1251504"/>
                  </a:lnTo>
                  <a:lnTo>
                    <a:pt x="1477433" y="1246755"/>
                  </a:lnTo>
                  <a:lnTo>
                    <a:pt x="1479436" y="1251058"/>
                  </a:lnTo>
                  <a:lnTo>
                    <a:pt x="1482519" y="1254258"/>
                  </a:lnTo>
                  <a:lnTo>
                    <a:pt x="1484357" y="1261549"/>
                  </a:lnTo>
                  <a:lnTo>
                    <a:pt x="1487330" y="1265046"/>
                  </a:lnTo>
                  <a:lnTo>
                    <a:pt x="1489130" y="1267753"/>
                  </a:lnTo>
                  <a:lnTo>
                    <a:pt x="1488871" y="1263169"/>
                  </a:lnTo>
                  <a:lnTo>
                    <a:pt x="1486274" y="1253914"/>
                  </a:lnTo>
                  <a:lnTo>
                    <a:pt x="1486986" y="1250190"/>
                  </a:lnTo>
                  <a:lnTo>
                    <a:pt x="1488989" y="1248328"/>
                  </a:lnTo>
                  <a:lnTo>
                    <a:pt x="1495240" y="1240473"/>
                  </a:lnTo>
                  <a:lnTo>
                    <a:pt x="1499605" y="1243094"/>
                  </a:lnTo>
                  <a:lnTo>
                    <a:pt x="1502296" y="1245417"/>
                  </a:lnTo>
                  <a:lnTo>
                    <a:pt x="1503642" y="1244799"/>
                  </a:lnTo>
                  <a:lnTo>
                    <a:pt x="1507038" y="1245128"/>
                  </a:lnTo>
                  <a:lnTo>
                    <a:pt x="1512483" y="1246395"/>
                  </a:lnTo>
                  <a:lnTo>
                    <a:pt x="1517779" y="1248586"/>
                  </a:lnTo>
                  <a:lnTo>
                    <a:pt x="1522927" y="1251700"/>
                  </a:lnTo>
                  <a:lnTo>
                    <a:pt x="1526893" y="1255330"/>
                  </a:lnTo>
                  <a:lnTo>
                    <a:pt x="1529678" y="1259484"/>
                  </a:lnTo>
                  <a:lnTo>
                    <a:pt x="1531368" y="1262347"/>
                  </a:lnTo>
                  <a:lnTo>
                    <a:pt x="1531955" y="1263928"/>
                  </a:lnTo>
                  <a:lnTo>
                    <a:pt x="1532894" y="1268035"/>
                  </a:lnTo>
                  <a:lnTo>
                    <a:pt x="1532174" y="1270758"/>
                  </a:lnTo>
                  <a:lnTo>
                    <a:pt x="1528286" y="1277016"/>
                  </a:lnTo>
                  <a:lnTo>
                    <a:pt x="1526127" y="1279848"/>
                  </a:lnTo>
                  <a:lnTo>
                    <a:pt x="1523975" y="1281116"/>
                  </a:lnTo>
                  <a:lnTo>
                    <a:pt x="1518201" y="1279872"/>
                  </a:lnTo>
                  <a:lnTo>
                    <a:pt x="1516410" y="1280584"/>
                  </a:lnTo>
                  <a:lnTo>
                    <a:pt x="1514525" y="1282540"/>
                  </a:lnTo>
                  <a:lnTo>
                    <a:pt x="1508508" y="1291067"/>
                  </a:lnTo>
                  <a:lnTo>
                    <a:pt x="1505183" y="1294736"/>
                  </a:lnTo>
                  <a:lnTo>
                    <a:pt x="1501913" y="1297076"/>
                  </a:lnTo>
                  <a:lnTo>
                    <a:pt x="1501154" y="1298304"/>
                  </a:lnTo>
                  <a:lnTo>
                    <a:pt x="1508180" y="1298187"/>
                  </a:lnTo>
                  <a:lnTo>
                    <a:pt x="1510128" y="1295667"/>
                  </a:lnTo>
                  <a:lnTo>
                    <a:pt x="1511755" y="1290934"/>
                  </a:lnTo>
                  <a:lnTo>
                    <a:pt x="1514853" y="1286037"/>
                  </a:lnTo>
                  <a:lnTo>
                    <a:pt x="1520705" y="1283784"/>
                  </a:lnTo>
                  <a:lnTo>
                    <a:pt x="1528865" y="1288618"/>
                  </a:lnTo>
                  <a:lnTo>
                    <a:pt x="1532917" y="1288423"/>
                  </a:lnTo>
                  <a:lnTo>
                    <a:pt x="1536015" y="1283572"/>
                  </a:lnTo>
                  <a:lnTo>
                    <a:pt x="1539473" y="1280255"/>
                  </a:lnTo>
                  <a:lnTo>
                    <a:pt x="1540835" y="1279598"/>
                  </a:lnTo>
                  <a:lnTo>
                    <a:pt x="1541570" y="1279966"/>
                  </a:lnTo>
                  <a:lnTo>
                    <a:pt x="1544199" y="1283424"/>
                  </a:lnTo>
                  <a:lnTo>
                    <a:pt x="1544989" y="1286506"/>
                  </a:lnTo>
                  <a:lnTo>
                    <a:pt x="1544934" y="1293508"/>
                  </a:lnTo>
                  <a:lnTo>
                    <a:pt x="1544582" y="1295620"/>
                  </a:lnTo>
                  <a:lnTo>
                    <a:pt x="1542243" y="1300878"/>
                  </a:lnTo>
                  <a:lnTo>
                    <a:pt x="1536532" y="1308732"/>
                  </a:lnTo>
                  <a:lnTo>
                    <a:pt x="1532792" y="1311666"/>
                  </a:lnTo>
                  <a:lnTo>
                    <a:pt x="1528654" y="1313239"/>
                  </a:lnTo>
                  <a:lnTo>
                    <a:pt x="1524139" y="1315883"/>
                  </a:lnTo>
                  <a:lnTo>
                    <a:pt x="1522544" y="1318011"/>
                  </a:lnTo>
                  <a:lnTo>
                    <a:pt x="1520987" y="1321023"/>
                  </a:lnTo>
                  <a:lnTo>
                    <a:pt x="1519430" y="1323034"/>
                  </a:lnTo>
                  <a:lnTo>
                    <a:pt x="1517450" y="1324700"/>
                  </a:lnTo>
                  <a:lnTo>
                    <a:pt x="1520040" y="1327149"/>
                  </a:lnTo>
                  <a:lnTo>
                    <a:pt x="1521026" y="1327078"/>
                  </a:lnTo>
                  <a:lnTo>
                    <a:pt x="1521980" y="1325615"/>
                  </a:lnTo>
                  <a:lnTo>
                    <a:pt x="1524585" y="1319834"/>
                  </a:lnTo>
                  <a:lnTo>
                    <a:pt x="1526526" y="1317307"/>
                  </a:lnTo>
                  <a:lnTo>
                    <a:pt x="1527629" y="1316775"/>
                  </a:lnTo>
                  <a:lnTo>
                    <a:pt x="1528763" y="1317018"/>
                  </a:lnTo>
                  <a:lnTo>
                    <a:pt x="1529866" y="1318160"/>
                  </a:lnTo>
                  <a:lnTo>
                    <a:pt x="1530946" y="1320186"/>
                  </a:lnTo>
                  <a:lnTo>
                    <a:pt x="1530860" y="1325115"/>
                  </a:lnTo>
                  <a:lnTo>
                    <a:pt x="1527574" y="1344454"/>
                  </a:lnTo>
                  <a:lnTo>
                    <a:pt x="1528106" y="1344400"/>
                  </a:lnTo>
                  <a:lnTo>
                    <a:pt x="1530132" y="1339181"/>
                  </a:lnTo>
                  <a:lnTo>
                    <a:pt x="1536008" y="1318958"/>
                  </a:lnTo>
                  <a:lnTo>
                    <a:pt x="1537447" y="1314874"/>
                  </a:lnTo>
                  <a:lnTo>
                    <a:pt x="1540287" y="1310743"/>
                  </a:lnTo>
                  <a:lnTo>
                    <a:pt x="1546648" y="1304461"/>
                  </a:lnTo>
                  <a:lnTo>
                    <a:pt x="1551561" y="1301159"/>
                  </a:lnTo>
                  <a:lnTo>
                    <a:pt x="1557107" y="1298374"/>
                  </a:lnTo>
                  <a:lnTo>
                    <a:pt x="1560065" y="1297342"/>
                  </a:lnTo>
                  <a:lnTo>
                    <a:pt x="1563452" y="1298038"/>
                  </a:lnTo>
                  <a:lnTo>
                    <a:pt x="1565651" y="1301285"/>
                  </a:lnTo>
                  <a:lnTo>
                    <a:pt x="1568623" y="1301871"/>
                  </a:lnTo>
                  <a:lnTo>
                    <a:pt x="1572238" y="1301058"/>
                  </a:lnTo>
                  <a:lnTo>
                    <a:pt x="1574569" y="1301449"/>
                  </a:lnTo>
                  <a:lnTo>
                    <a:pt x="1577214" y="1302732"/>
                  </a:lnTo>
                  <a:lnTo>
                    <a:pt x="1579475" y="1305134"/>
                  </a:lnTo>
                  <a:lnTo>
                    <a:pt x="1583316" y="1307856"/>
                  </a:lnTo>
                  <a:lnTo>
                    <a:pt x="1591992" y="1312942"/>
                  </a:lnTo>
                  <a:lnTo>
                    <a:pt x="1593072" y="1314013"/>
                  </a:lnTo>
                  <a:lnTo>
                    <a:pt x="1594073" y="1315930"/>
                  </a:lnTo>
                  <a:lnTo>
                    <a:pt x="1595012" y="1318707"/>
                  </a:lnTo>
                  <a:lnTo>
                    <a:pt x="1594895" y="1321446"/>
                  </a:lnTo>
                  <a:lnTo>
                    <a:pt x="1593729" y="1324153"/>
                  </a:lnTo>
                  <a:lnTo>
                    <a:pt x="1592282" y="1325795"/>
                  </a:lnTo>
                  <a:lnTo>
                    <a:pt x="1590553" y="1326398"/>
                  </a:lnTo>
                  <a:lnTo>
                    <a:pt x="1588761" y="1327869"/>
                  </a:lnTo>
                  <a:lnTo>
                    <a:pt x="1585452" y="1331710"/>
                  </a:lnTo>
                  <a:lnTo>
                    <a:pt x="1584372" y="1332359"/>
                  </a:lnTo>
                  <a:lnTo>
                    <a:pt x="1579177" y="1334002"/>
                  </a:lnTo>
                  <a:lnTo>
                    <a:pt x="1574366" y="1334808"/>
                  </a:lnTo>
                  <a:lnTo>
                    <a:pt x="1571354" y="1336341"/>
                  </a:lnTo>
                  <a:lnTo>
                    <a:pt x="1565572" y="1340480"/>
                  </a:lnTo>
                  <a:lnTo>
                    <a:pt x="1557608" y="1348131"/>
                  </a:lnTo>
                  <a:lnTo>
                    <a:pt x="1557694" y="1349939"/>
                  </a:lnTo>
                  <a:lnTo>
                    <a:pt x="1560870" y="1350815"/>
                  </a:lnTo>
                  <a:lnTo>
                    <a:pt x="1563444" y="1349665"/>
                  </a:lnTo>
                  <a:lnTo>
                    <a:pt x="1566988" y="1344392"/>
                  </a:lnTo>
                  <a:lnTo>
                    <a:pt x="1570313" y="1342373"/>
                  </a:lnTo>
                  <a:lnTo>
                    <a:pt x="1575516" y="1340754"/>
                  </a:lnTo>
                  <a:lnTo>
                    <a:pt x="1582706" y="1339338"/>
                  </a:lnTo>
                  <a:lnTo>
                    <a:pt x="1585788" y="1339557"/>
                  </a:lnTo>
                  <a:lnTo>
                    <a:pt x="1586344" y="1339846"/>
                  </a:lnTo>
                  <a:lnTo>
                    <a:pt x="1586750" y="1341098"/>
                  </a:lnTo>
                  <a:lnTo>
                    <a:pt x="1587001" y="1343312"/>
                  </a:lnTo>
                  <a:lnTo>
                    <a:pt x="1585819" y="1346191"/>
                  </a:lnTo>
                  <a:lnTo>
                    <a:pt x="1584458" y="1347552"/>
                  </a:lnTo>
                  <a:lnTo>
                    <a:pt x="1580742" y="1354038"/>
                  </a:lnTo>
                  <a:lnTo>
                    <a:pt x="1583183" y="1355712"/>
                  </a:lnTo>
                  <a:lnTo>
                    <a:pt x="1586539" y="1356432"/>
                  </a:lnTo>
                  <a:lnTo>
                    <a:pt x="1588464" y="1354703"/>
                  </a:lnTo>
                  <a:lnTo>
                    <a:pt x="1590193" y="1350729"/>
                  </a:lnTo>
                  <a:lnTo>
                    <a:pt x="1592133" y="1348515"/>
                  </a:lnTo>
                  <a:lnTo>
                    <a:pt x="1594284" y="1348077"/>
                  </a:lnTo>
                  <a:lnTo>
                    <a:pt x="1596178" y="1347059"/>
                  </a:lnTo>
                  <a:lnTo>
                    <a:pt x="1597805" y="1345464"/>
                  </a:lnTo>
                  <a:lnTo>
                    <a:pt x="1598251" y="1344415"/>
                  </a:lnTo>
                  <a:lnTo>
                    <a:pt x="1595872" y="1342334"/>
                  </a:lnTo>
                  <a:lnTo>
                    <a:pt x="1595685" y="1341067"/>
                  </a:lnTo>
                  <a:lnTo>
                    <a:pt x="1596655" y="1337953"/>
                  </a:lnTo>
                  <a:lnTo>
                    <a:pt x="1598399" y="1334495"/>
                  </a:lnTo>
                  <a:lnTo>
                    <a:pt x="1600222" y="1332344"/>
                  </a:lnTo>
                  <a:lnTo>
                    <a:pt x="1601568" y="1332171"/>
                  </a:lnTo>
                  <a:lnTo>
                    <a:pt x="1606043" y="1334479"/>
                  </a:lnTo>
                  <a:lnTo>
                    <a:pt x="1609102" y="1338501"/>
                  </a:lnTo>
                  <a:lnTo>
                    <a:pt x="1616839" y="1350463"/>
                  </a:lnTo>
                  <a:lnTo>
                    <a:pt x="1617833" y="1352778"/>
                  </a:lnTo>
                  <a:lnTo>
                    <a:pt x="1620524" y="1361580"/>
                  </a:lnTo>
                  <a:lnTo>
                    <a:pt x="1621033" y="1365476"/>
                  </a:lnTo>
                  <a:lnTo>
                    <a:pt x="1620595" y="1368183"/>
                  </a:lnTo>
                  <a:lnTo>
                    <a:pt x="1619961" y="1369834"/>
                  </a:lnTo>
                  <a:lnTo>
                    <a:pt x="1619131" y="1370428"/>
                  </a:lnTo>
                  <a:lnTo>
                    <a:pt x="1617434" y="1370444"/>
                  </a:lnTo>
                  <a:lnTo>
                    <a:pt x="1607130" y="1366868"/>
                  </a:lnTo>
                  <a:lnTo>
                    <a:pt x="1602429" y="1367338"/>
                  </a:lnTo>
                  <a:lnTo>
                    <a:pt x="1600371" y="1368339"/>
                  </a:lnTo>
                  <a:lnTo>
                    <a:pt x="1598712" y="1369834"/>
                  </a:lnTo>
                  <a:lnTo>
                    <a:pt x="1597422" y="1371727"/>
                  </a:lnTo>
                  <a:lnTo>
                    <a:pt x="1596506" y="1374011"/>
                  </a:lnTo>
                  <a:lnTo>
                    <a:pt x="1594699" y="1375294"/>
                  </a:lnTo>
                  <a:lnTo>
                    <a:pt x="1588159" y="1375341"/>
                  </a:lnTo>
                  <a:lnTo>
                    <a:pt x="1584490" y="1376609"/>
                  </a:lnTo>
                  <a:lnTo>
                    <a:pt x="1578176" y="1379699"/>
                  </a:lnTo>
                  <a:lnTo>
                    <a:pt x="1575907" y="1381397"/>
                  </a:lnTo>
                  <a:lnTo>
                    <a:pt x="1575399" y="1383626"/>
                  </a:lnTo>
                  <a:lnTo>
                    <a:pt x="1579263" y="1383243"/>
                  </a:lnTo>
                  <a:lnTo>
                    <a:pt x="1585624" y="1380348"/>
                  </a:lnTo>
                  <a:lnTo>
                    <a:pt x="1591601" y="1379527"/>
                  </a:lnTo>
                  <a:lnTo>
                    <a:pt x="1601592" y="1385887"/>
                  </a:lnTo>
                  <a:lnTo>
                    <a:pt x="1604877" y="1386873"/>
                  </a:lnTo>
                  <a:lnTo>
                    <a:pt x="1606708" y="1385958"/>
                  </a:lnTo>
                  <a:lnTo>
                    <a:pt x="1608906" y="1385676"/>
                  </a:lnTo>
                  <a:lnTo>
                    <a:pt x="1616894" y="1386098"/>
                  </a:lnTo>
                  <a:lnTo>
                    <a:pt x="1619601" y="1386881"/>
                  </a:lnTo>
                  <a:lnTo>
                    <a:pt x="1623646" y="1389314"/>
                  </a:lnTo>
                  <a:lnTo>
                    <a:pt x="1629834" y="1394579"/>
                  </a:lnTo>
                  <a:lnTo>
                    <a:pt x="1631023" y="1396120"/>
                  </a:lnTo>
                  <a:lnTo>
                    <a:pt x="1631712" y="1397740"/>
                  </a:lnTo>
                  <a:lnTo>
                    <a:pt x="1631907" y="1399430"/>
                  </a:lnTo>
                  <a:lnTo>
                    <a:pt x="1631845" y="1403599"/>
                  </a:lnTo>
                  <a:lnTo>
                    <a:pt x="1631227" y="1405008"/>
                  </a:lnTo>
                  <a:lnTo>
                    <a:pt x="1629130" y="1405962"/>
                  </a:lnTo>
                  <a:lnTo>
                    <a:pt x="1620235" y="1404859"/>
                  </a:lnTo>
                  <a:lnTo>
                    <a:pt x="1617520" y="1403991"/>
                  </a:lnTo>
                  <a:lnTo>
                    <a:pt x="1614179" y="1405086"/>
                  </a:lnTo>
                  <a:lnTo>
                    <a:pt x="1611473" y="1404703"/>
                  </a:lnTo>
                  <a:lnTo>
                    <a:pt x="1608007" y="1403036"/>
                  </a:lnTo>
                  <a:lnTo>
                    <a:pt x="1604204" y="1400071"/>
                  </a:lnTo>
                  <a:lnTo>
                    <a:pt x="1598501" y="1402880"/>
                  </a:lnTo>
                  <a:lnTo>
                    <a:pt x="1593932" y="1401057"/>
                  </a:lnTo>
                  <a:lnTo>
                    <a:pt x="1589262" y="1402676"/>
                  </a:lnTo>
                  <a:lnTo>
                    <a:pt x="1579999" y="1409334"/>
                  </a:lnTo>
                  <a:lnTo>
                    <a:pt x="1581031" y="1410476"/>
                  </a:lnTo>
                  <a:lnTo>
                    <a:pt x="1593721" y="1404773"/>
                  </a:lnTo>
                  <a:lnTo>
                    <a:pt x="1596170" y="1405117"/>
                  </a:lnTo>
                  <a:lnTo>
                    <a:pt x="1600183" y="1407206"/>
                  </a:lnTo>
                  <a:lnTo>
                    <a:pt x="1606520" y="1411298"/>
                  </a:lnTo>
                  <a:lnTo>
                    <a:pt x="1608296" y="1412972"/>
                  </a:lnTo>
                  <a:lnTo>
                    <a:pt x="1608312" y="1419387"/>
                  </a:lnTo>
                  <a:lnTo>
                    <a:pt x="1607342" y="1423682"/>
                  </a:lnTo>
                  <a:lnTo>
                    <a:pt x="1605402" y="1428501"/>
                  </a:lnTo>
                  <a:lnTo>
                    <a:pt x="1602491" y="1427852"/>
                  </a:lnTo>
                  <a:lnTo>
                    <a:pt x="1595716" y="1424856"/>
                  </a:lnTo>
                  <a:lnTo>
                    <a:pt x="1592947" y="1424441"/>
                  </a:lnTo>
                  <a:lnTo>
                    <a:pt x="1590920" y="1424934"/>
                  </a:lnTo>
                  <a:lnTo>
                    <a:pt x="1588198" y="1426851"/>
                  </a:lnTo>
                  <a:lnTo>
                    <a:pt x="1586907" y="1426913"/>
                  </a:lnTo>
                  <a:lnTo>
                    <a:pt x="1576071" y="1423111"/>
                  </a:lnTo>
                  <a:lnTo>
                    <a:pt x="1573638" y="1422931"/>
                  </a:lnTo>
                  <a:lnTo>
                    <a:pt x="1573357" y="1423322"/>
                  </a:lnTo>
                  <a:lnTo>
                    <a:pt x="1573873" y="1424073"/>
                  </a:lnTo>
                  <a:lnTo>
                    <a:pt x="1583699" y="1429964"/>
                  </a:lnTo>
                  <a:lnTo>
                    <a:pt x="1590967" y="1430606"/>
                  </a:lnTo>
                  <a:lnTo>
                    <a:pt x="1595521" y="1431623"/>
                  </a:lnTo>
                  <a:lnTo>
                    <a:pt x="1598220" y="1433415"/>
                  </a:lnTo>
                  <a:lnTo>
                    <a:pt x="1599495" y="1434737"/>
                  </a:lnTo>
                  <a:lnTo>
                    <a:pt x="1599589" y="1438648"/>
                  </a:lnTo>
                  <a:lnTo>
                    <a:pt x="1602014" y="1442576"/>
                  </a:lnTo>
                  <a:lnTo>
                    <a:pt x="1604197" y="1444172"/>
                  </a:lnTo>
                  <a:lnTo>
                    <a:pt x="1605589" y="1444250"/>
                  </a:lnTo>
                  <a:lnTo>
                    <a:pt x="1607983" y="1442803"/>
                  </a:lnTo>
                  <a:lnTo>
                    <a:pt x="1610401" y="1442584"/>
                  </a:lnTo>
                  <a:lnTo>
                    <a:pt x="1612356" y="1443585"/>
                  </a:lnTo>
                  <a:lnTo>
                    <a:pt x="1614805" y="1445744"/>
                  </a:lnTo>
                  <a:lnTo>
                    <a:pt x="1617762" y="1446347"/>
                  </a:lnTo>
                  <a:lnTo>
                    <a:pt x="1620360" y="1447661"/>
                  </a:lnTo>
                  <a:lnTo>
                    <a:pt x="1622363" y="1447927"/>
                  </a:lnTo>
                  <a:lnTo>
                    <a:pt x="1628003" y="1447317"/>
                  </a:lnTo>
                  <a:lnTo>
                    <a:pt x="1630452" y="1448138"/>
                  </a:lnTo>
                  <a:lnTo>
                    <a:pt x="1631086" y="1448858"/>
                  </a:lnTo>
                  <a:lnTo>
                    <a:pt x="1630022" y="1450118"/>
                  </a:lnTo>
                  <a:lnTo>
                    <a:pt x="1624866" y="1453130"/>
                  </a:lnTo>
                  <a:lnTo>
                    <a:pt x="1624084" y="1455985"/>
                  </a:lnTo>
                  <a:lnTo>
                    <a:pt x="1626994" y="1459694"/>
                  </a:lnTo>
                  <a:lnTo>
                    <a:pt x="1628520" y="1462526"/>
                  </a:lnTo>
                  <a:lnTo>
                    <a:pt x="1628449" y="1464638"/>
                  </a:lnTo>
                  <a:lnTo>
                    <a:pt x="1626892" y="1469434"/>
                  </a:lnTo>
                  <a:lnTo>
                    <a:pt x="1626501" y="1471358"/>
                  </a:lnTo>
                  <a:lnTo>
                    <a:pt x="1627010" y="1471515"/>
                  </a:lnTo>
                  <a:lnTo>
                    <a:pt x="1630757" y="1467634"/>
                  </a:lnTo>
                  <a:lnTo>
                    <a:pt x="1631344" y="1468127"/>
                  </a:lnTo>
                  <a:lnTo>
                    <a:pt x="1631735" y="1473494"/>
                  </a:lnTo>
                  <a:lnTo>
                    <a:pt x="1632212" y="1473189"/>
                  </a:lnTo>
                  <a:lnTo>
                    <a:pt x="1633472" y="1468753"/>
                  </a:lnTo>
                  <a:lnTo>
                    <a:pt x="1632917" y="1462815"/>
                  </a:lnTo>
                  <a:lnTo>
                    <a:pt x="1635115" y="1460468"/>
                  </a:lnTo>
                  <a:lnTo>
                    <a:pt x="1642109" y="1458684"/>
                  </a:lnTo>
                  <a:lnTo>
                    <a:pt x="1640928" y="1468002"/>
                  </a:lnTo>
                  <a:lnTo>
                    <a:pt x="1640748" y="1472821"/>
                  </a:lnTo>
                  <a:lnTo>
                    <a:pt x="1637689" y="1480801"/>
                  </a:lnTo>
                  <a:lnTo>
                    <a:pt x="1635138" y="1483367"/>
                  </a:lnTo>
                  <a:lnTo>
                    <a:pt x="1635216" y="1483899"/>
                  </a:lnTo>
                  <a:lnTo>
                    <a:pt x="1637032" y="1484908"/>
                  </a:lnTo>
                  <a:lnTo>
                    <a:pt x="1638166" y="1485018"/>
                  </a:lnTo>
                  <a:lnTo>
                    <a:pt x="1639254" y="1483774"/>
                  </a:lnTo>
                  <a:lnTo>
                    <a:pt x="1641843" y="1477625"/>
                  </a:lnTo>
                  <a:lnTo>
                    <a:pt x="1647100" y="1471194"/>
                  </a:lnTo>
                  <a:lnTo>
                    <a:pt x="1648055" y="1471053"/>
                  </a:lnTo>
                  <a:lnTo>
                    <a:pt x="1648016" y="1473385"/>
                  </a:lnTo>
                  <a:lnTo>
                    <a:pt x="1647343" y="1477703"/>
                  </a:lnTo>
                  <a:lnTo>
                    <a:pt x="1649768" y="1479721"/>
                  </a:lnTo>
                  <a:lnTo>
                    <a:pt x="1652084" y="1477719"/>
                  </a:lnTo>
                  <a:lnTo>
                    <a:pt x="1653344" y="1475990"/>
                  </a:lnTo>
                  <a:lnTo>
                    <a:pt x="1656254" y="1476240"/>
                  </a:lnTo>
                  <a:lnTo>
                    <a:pt x="1657576" y="1477062"/>
                  </a:lnTo>
                  <a:lnTo>
                    <a:pt x="1657967" y="1478963"/>
                  </a:lnTo>
                  <a:lnTo>
                    <a:pt x="1656629" y="1486903"/>
                  </a:lnTo>
                  <a:lnTo>
                    <a:pt x="1656872" y="1488859"/>
                  </a:lnTo>
                  <a:lnTo>
                    <a:pt x="1659939" y="1494117"/>
                  </a:lnTo>
                  <a:lnTo>
                    <a:pt x="1660252" y="1493796"/>
                  </a:lnTo>
                  <a:lnTo>
                    <a:pt x="1659673" y="1491261"/>
                  </a:lnTo>
                  <a:lnTo>
                    <a:pt x="1659039" y="1484987"/>
                  </a:lnTo>
                  <a:lnTo>
                    <a:pt x="1659633" y="1482256"/>
                  </a:lnTo>
                  <a:lnTo>
                    <a:pt x="1662160" y="1478744"/>
                  </a:lnTo>
                  <a:lnTo>
                    <a:pt x="1667340" y="1473674"/>
                  </a:lnTo>
                  <a:lnTo>
                    <a:pt x="1669264" y="1472665"/>
                  </a:lnTo>
                  <a:lnTo>
                    <a:pt x="1670461" y="1473353"/>
                  </a:lnTo>
                  <a:lnTo>
                    <a:pt x="1672370" y="1475794"/>
                  </a:lnTo>
                  <a:lnTo>
                    <a:pt x="1671775" y="1477249"/>
                  </a:lnTo>
                  <a:lnTo>
                    <a:pt x="1669718" y="1478767"/>
                  </a:lnTo>
                  <a:lnTo>
                    <a:pt x="1668192" y="1481513"/>
                  </a:lnTo>
                  <a:lnTo>
                    <a:pt x="1667191" y="1485480"/>
                  </a:lnTo>
                  <a:lnTo>
                    <a:pt x="1668302" y="1487592"/>
                  </a:lnTo>
                  <a:lnTo>
                    <a:pt x="1672503" y="1487780"/>
                  </a:lnTo>
                  <a:lnTo>
                    <a:pt x="1676720" y="1484525"/>
                  </a:lnTo>
                  <a:lnTo>
                    <a:pt x="1679145" y="1486129"/>
                  </a:lnTo>
                  <a:lnTo>
                    <a:pt x="1682024" y="1490346"/>
                  </a:lnTo>
                  <a:lnTo>
                    <a:pt x="1687297" y="1497105"/>
                  </a:lnTo>
                  <a:lnTo>
                    <a:pt x="1690301" y="1495267"/>
                  </a:lnTo>
                  <a:lnTo>
                    <a:pt x="1694018" y="1500383"/>
                  </a:lnTo>
                  <a:lnTo>
                    <a:pt x="1689026" y="1504428"/>
                  </a:lnTo>
                  <a:lnTo>
                    <a:pt x="1690552" y="1512901"/>
                  </a:lnTo>
                  <a:lnTo>
                    <a:pt x="1684066" y="1512556"/>
                  </a:lnTo>
                  <a:lnTo>
                    <a:pt x="1680420" y="1513214"/>
                  </a:lnTo>
                  <a:lnTo>
                    <a:pt x="1677979" y="1512455"/>
                  </a:lnTo>
                  <a:lnTo>
                    <a:pt x="1675359" y="1512721"/>
                  </a:lnTo>
                  <a:lnTo>
                    <a:pt x="1677792" y="1514716"/>
                  </a:lnTo>
                  <a:lnTo>
                    <a:pt x="1682478" y="1515537"/>
                  </a:lnTo>
                  <a:lnTo>
                    <a:pt x="1682908" y="1518088"/>
                  </a:lnTo>
                  <a:lnTo>
                    <a:pt x="1686585" y="1518025"/>
                  </a:lnTo>
                  <a:lnTo>
                    <a:pt x="1689347" y="1517532"/>
                  </a:lnTo>
                  <a:lnTo>
                    <a:pt x="1694330" y="1517634"/>
                  </a:lnTo>
                  <a:lnTo>
                    <a:pt x="1694597" y="1514700"/>
                  </a:lnTo>
                  <a:lnTo>
                    <a:pt x="1697835" y="1513026"/>
                  </a:lnTo>
                  <a:lnTo>
                    <a:pt x="1699697" y="1511180"/>
                  </a:lnTo>
                  <a:lnTo>
                    <a:pt x="1701246" y="1512275"/>
                  </a:lnTo>
                  <a:lnTo>
                    <a:pt x="1705753" y="1513527"/>
                  </a:lnTo>
                  <a:lnTo>
                    <a:pt x="1711808" y="1519285"/>
                  </a:lnTo>
                  <a:lnTo>
                    <a:pt x="1709140" y="1522719"/>
                  </a:lnTo>
                  <a:lnTo>
                    <a:pt x="1708413" y="1525958"/>
                  </a:lnTo>
                  <a:lnTo>
                    <a:pt x="1707513" y="1528696"/>
                  </a:lnTo>
                  <a:lnTo>
                    <a:pt x="1707012" y="1531161"/>
                  </a:lnTo>
                  <a:lnTo>
                    <a:pt x="1705948" y="1532850"/>
                  </a:lnTo>
                  <a:lnTo>
                    <a:pt x="1697280" y="1542473"/>
                  </a:lnTo>
                  <a:lnTo>
                    <a:pt x="1698719" y="1542559"/>
                  </a:lnTo>
                  <a:lnTo>
                    <a:pt x="1702389" y="1540244"/>
                  </a:lnTo>
                  <a:lnTo>
                    <a:pt x="1709539" y="1536778"/>
                  </a:lnTo>
                  <a:lnTo>
                    <a:pt x="1713521" y="1535385"/>
                  </a:lnTo>
                  <a:lnTo>
                    <a:pt x="1716353" y="1536308"/>
                  </a:lnTo>
                  <a:lnTo>
                    <a:pt x="1717785" y="1536348"/>
                  </a:lnTo>
                  <a:lnTo>
                    <a:pt x="1719052" y="1535111"/>
                  </a:lnTo>
                  <a:lnTo>
                    <a:pt x="1721415" y="1536535"/>
                  </a:lnTo>
                  <a:lnTo>
                    <a:pt x="1726313" y="1537842"/>
                  </a:lnTo>
                  <a:lnTo>
                    <a:pt x="1731938" y="1529917"/>
                  </a:lnTo>
                  <a:lnTo>
                    <a:pt x="1735341" y="1531474"/>
                  </a:lnTo>
                  <a:lnTo>
                    <a:pt x="1738509" y="1536371"/>
                  </a:lnTo>
                  <a:lnTo>
                    <a:pt x="1745300" y="1544922"/>
                  </a:lnTo>
                  <a:lnTo>
                    <a:pt x="1748844" y="1549874"/>
                  </a:lnTo>
                  <a:lnTo>
                    <a:pt x="1750018" y="1552120"/>
                  </a:lnTo>
                  <a:lnTo>
                    <a:pt x="1749853" y="1554326"/>
                  </a:lnTo>
                  <a:lnTo>
                    <a:pt x="1746654" y="1556657"/>
                  </a:lnTo>
                  <a:lnTo>
                    <a:pt x="1745011" y="1557127"/>
                  </a:lnTo>
                  <a:lnTo>
                    <a:pt x="1740700" y="1552722"/>
                  </a:lnTo>
                  <a:lnTo>
                    <a:pt x="1736741" y="1550492"/>
                  </a:lnTo>
                  <a:lnTo>
                    <a:pt x="1734332" y="1550735"/>
                  </a:lnTo>
                  <a:lnTo>
                    <a:pt x="1731938" y="1552433"/>
                  </a:lnTo>
                  <a:lnTo>
                    <a:pt x="1732689" y="1553379"/>
                  </a:lnTo>
                  <a:lnTo>
                    <a:pt x="1742280" y="1560154"/>
                  </a:lnTo>
                  <a:lnTo>
                    <a:pt x="1743955" y="1565130"/>
                  </a:lnTo>
                  <a:lnTo>
                    <a:pt x="1744080" y="1567297"/>
                  </a:lnTo>
                  <a:lnTo>
                    <a:pt x="1737672" y="1570575"/>
                  </a:lnTo>
                  <a:lnTo>
                    <a:pt x="1735615" y="1570763"/>
                  </a:lnTo>
                  <a:lnTo>
                    <a:pt x="1731179" y="1569198"/>
                  </a:lnTo>
                  <a:lnTo>
                    <a:pt x="1728581" y="1566272"/>
                  </a:lnTo>
                  <a:lnTo>
                    <a:pt x="1726438" y="1565216"/>
                  </a:lnTo>
                  <a:lnTo>
                    <a:pt x="1723465" y="1564864"/>
                  </a:lnTo>
                  <a:lnTo>
                    <a:pt x="1722511" y="1565435"/>
                  </a:lnTo>
                  <a:lnTo>
                    <a:pt x="1725749" y="1570411"/>
                  </a:lnTo>
                  <a:lnTo>
                    <a:pt x="1725436" y="1571897"/>
                  </a:lnTo>
                  <a:lnTo>
                    <a:pt x="1723762" y="1572867"/>
                  </a:lnTo>
                  <a:lnTo>
                    <a:pt x="1722941" y="1575253"/>
                  </a:lnTo>
                  <a:lnTo>
                    <a:pt x="1729340" y="1579549"/>
                  </a:lnTo>
                  <a:lnTo>
                    <a:pt x="1734128" y="1583898"/>
                  </a:lnTo>
                  <a:lnTo>
                    <a:pt x="1734832" y="1585643"/>
                  </a:lnTo>
                  <a:lnTo>
                    <a:pt x="1731601" y="1586934"/>
                  </a:lnTo>
                  <a:lnTo>
                    <a:pt x="1729286" y="1587231"/>
                  </a:lnTo>
                  <a:lnTo>
                    <a:pt x="1724380" y="1586598"/>
                  </a:lnTo>
                  <a:lnTo>
                    <a:pt x="1721689" y="1585682"/>
                  </a:lnTo>
                  <a:lnTo>
                    <a:pt x="1720946" y="1586660"/>
                  </a:lnTo>
                  <a:lnTo>
                    <a:pt x="1723723" y="1588944"/>
                  </a:lnTo>
                  <a:lnTo>
                    <a:pt x="1724803" y="1590478"/>
                  </a:lnTo>
                  <a:lnTo>
                    <a:pt x="1725640" y="1592614"/>
                  </a:lnTo>
                  <a:lnTo>
                    <a:pt x="1726125" y="1594624"/>
                  </a:lnTo>
                  <a:lnTo>
                    <a:pt x="1726266" y="1596502"/>
                  </a:lnTo>
                  <a:lnTo>
                    <a:pt x="1723989" y="1598043"/>
                  </a:lnTo>
                  <a:lnTo>
                    <a:pt x="1721251" y="1602362"/>
                  </a:lnTo>
                  <a:lnTo>
                    <a:pt x="1720179" y="1606821"/>
                  </a:lnTo>
                  <a:lnTo>
                    <a:pt x="1717707" y="1607244"/>
                  </a:lnTo>
                  <a:lnTo>
                    <a:pt x="1716705" y="1606406"/>
                  </a:lnTo>
                  <a:lnTo>
                    <a:pt x="1713373" y="1607760"/>
                  </a:lnTo>
                  <a:lnTo>
                    <a:pt x="1708976" y="1605898"/>
                  </a:lnTo>
                  <a:lnTo>
                    <a:pt x="1707403" y="1603864"/>
                  </a:lnTo>
                  <a:lnTo>
                    <a:pt x="1702616" y="1595446"/>
                  </a:lnTo>
                  <a:lnTo>
                    <a:pt x="1702490" y="1596392"/>
                  </a:lnTo>
                  <a:lnTo>
                    <a:pt x="1703687" y="1600648"/>
                  </a:lnTo>
                  <a:lnTo>
                    <a:pt x="1703445" y="1603168"/>
                  </a:lnTo>
                  <a:lnTo>
                    <a:pt x="1698375" y="1604990"/>
                  </a:lnTo>
                  <a:lnTo>
                    <a:pt x="1698391" y="1605702"/>
                  </a:lnTo>
                  <a:lnTo>
                    <a:pt x="1701505" y="1607024"/>
                  </a:lnTo>
                  <a:lnTo>
                    <a:pt x="1705275" y="1608049"/>
                  </a:lnTo>
                  <a:lnTo>
                    <a:pt x="1704689" y="1611953"/>
                  </a:lnTo>
                  <a:lnTo>
                    <a:pt x="1704704" y="1628461"/>
                  </a:lnTo>
                  <a:lnTo>
                    <a:pt x="1703859" y="1634273"/>
                  </a:lnTo>
                  <a:lnTo>
                    <a:pt x="1702013" y="1639335"/>
                  </a:lnTo>
                  <a:lnTo>
                    <a:pt x="1699361" y="1644162"/>
                  </a:lnTo>
                  <a:lnTo>
                    <a:pt x="1696497" y="1641002"/>
                  </a:lnTo>
                  <a:lnTo>
                    <a:pt x="1695347" y="1637763"/>
                  </a:lnTo>
                  <a:lnTo>
                    <a:pt x="1694385" y="1636104"/>
                  </a:lnTo>
                  <a:lnTo>
                    <a:pt x="1693016" y="1634751"/>
                  </a:lnTo>
                  <a:lnTo>
                    <a:pt x="1691240" y="1634109"/>
                  </a:lnTo>
                  <a:lnTo>
                    <a:pt x="1689371" y="1634086"/>
                  </a:lnTo>
                  <a:lnTo>
                    <a:pt x="1687383" y="1636988"/>
                  </a:lnTo>
                  <a:lnTo>
                    <a:pt x="1685216" y="1634485"/>
                  </a:lnTo>
                  <a:lnTo>
                    <a:pt x="1683127" y="1631449"/>
                  </a:lnTo>
                  <a:lnTo>
                    <a:pt x="1683917" y="1623477"/>
                  </a:lnTo>
                  <a:lnTo>
                    <a:pt x="1684801" y="1619472"/>
                  </a:lnTo>
                  <a:lnTo>
                    <a:pt x="1684449" y="1619495"/>
                  </a:lnTo>
                  <a:lnTo>
                    <a:pt x="1683260" y="1621396"/>
                  </a:lnTo>
                  <a:lnTo>
                    <a:pt x="1680405" y="1627248"/>
                  </a:lnTo>
                  <a:lnTo>
                    <a:pt x="1678535" y="1634360"/>
                  </a:lnTo>
                  <a:lnTo>
                    <a:pt x="1676118" y="1631629"/>
                  </a:lnTo>
                  <a:lnTo>
                    <a:pt x="1673935" y="1628218"/>
                  </a:lnTo>
                  <a:lnTo>
                    <a:pt x="1672135" y="1624791"/>
                  </a:lnTo>
                  <a:lnTo>
                    <a:pt x="1669217" y="1620825"/>
                  </a:lnTo>
                  <a:lnTo>
                    <a:pt x="1666393" y="1616147"/>
                  </a:lnTo>
                  <a:lnTo>
                    <a:pt x="1664914" y="1610623"/>
                  </a:lnTo>
                  <a:lnTo>
                    <a:pt x="1664226" y="1609481"/>
                  </a:lnTo>
                  <a:lnTo>
                    <a:pt x="1662583" y="1604857"/>
                  </a:lnTo>
                  <a:lnTo>
                    <a:pt x="1661934" y="1603535"/>
                  </a:lnTo>
                  <a:lnTo>
                    <a:pt x="1661362" y="1603089"/>
                  </a:lnTo>
                  <a:lnTo>
                    <a:pt x="1659954" y="1600195"/>
                  </a:lnTo>
                  <a:lnTo>
                    <a:pt x="1660471" y="1597089"/>
                  </a:lnTo>
                  <a:lnTo>
                    <a:pt x="1662693" y="1593412"/>
                  </a:lnTo>
                  <a:lnTo>
                    <a:pt x="1664711" y="1590767"/>
                  </a:lnTo>
                  <a:lnTo>
                    <a:pt x="1668067" y="1588154"/>
                  </a:lnTo>
                  <a:lnTo>
                    <a:pt x="1671987" y="1586683"/>
                  </a:lnTo>
                  <a:lnTo>
                    <a:pt x="1673770" y="1583296"/>
                  </a:lnTo>
                  <a:lnTo>
                    <a:pt x="1675953" y="1577108"/>
                  </a:lnTo>
                  <a:lnTo>
                    <a:pt x="1678347" y="1572781"/>
                  </a:lnTo>
                  <a:lnTo>
                    <a:pt x="1680952" y="1570333"/>
                  </a:lnTo>
                  <a:lnTo>
                    <a:pt x="1679654" y="1569871"/>
                  </a:lnTo>
                  <a:lnTo>
                    <a:pt x="1676344" y="1571975"/>
                  </a:lnTo>
                  <a:lnTo>
                    <a:pt x="1674021" y="1575034"/>
                  </a:lnTo>
                  <a:lnTo>
                    <a:pt x="1671251" y="1580112"/>
                  </a:lnTo>
                  <a:lnTo>
                    <a:pt x="1668677" y="1583343"/>
                  </a:lnTo>
                  <a:lnTo>
                    <a:pt x="1662074" y="1587090"/>
                  </a:lnTo>
                  <a:lnTo>
                    <a:pt x="1659649" y="1587841"/>
                  </a:lnTo>
                  <a:lnTo>
                    <a:pt x="1656841" y="1588240"/>
                  </a:lnTo>
                  <a:lnTo>
                    <a:pt x="1650644" y="1587716"/>
                  </a:lnTo>
                  <a:lnTo>
                    <a:pt x="1649213" y="1586457"/>
                  </a:lnTo>
                  <a:lnTo>
                    <a:pt x="1649956" y="1582873"/>
                  </a:lnTo>
                  <a:lnTo>
                    <a:pt x="1654368" y="1576458"/>
                  </a:lnTo>
                  <a:lnTo>
                    <a:pt x="1653664" y="1576005"/>
                  </a:lnTo>
                  <a:lnTo>
                    <a:pt x="1652115" y="1578281"/>
                  </a:lnTo>
                  <a:lnTo>
                    <a:pt x="1649987" y="1579854"/>
                  </a:lnTo>
                  <a:lnTo>
                    <a:pt x="1648141" y="1580660"/>
                  </a:lnTo>
                  <a:lnTo>
                    <a:pt x="1645426" y="1580370"/>
                  </a:lnTo>
                  <a:lnTo>
                    <a:pt x="1642242" y="1576372"/>
                  </a:lnTo>
                  <a:lnTo>
                    <a:pt x="1640732" y="1575136"/>
                  </a:lnTo>
                  <a:lnTo>
                    <a:pt x="1637618" y="1573751"/>
                  </a:lnTo>
                  <a:lnTo>
                    <a:pt x="1636351" y="1572374"/>
                  </a:lnTo>
                  <a:lnTo>
                    <a:pt x="1631180" y="1562486"/>
                  </a:lnTo>
                  <a:lnTo>
                    <a:pt x="1630139" y="1559849"/>
                  </a:lnTo>
                  <a:lnTo>
                    <a:pt x="1629529" y="1557244"/>
                  </a:lnTo>
                  <a:lnTo>
                    <a:pt x="1627870" y="1555061"/>
                  </a:lnTo>
                  <a:lnTo>
                    <a:pt x="1625156" y="1553277"/>
                  </a:lnTo>
                  <a:lnTo>
                    <a:pt x="1624530" y="1553575"/>
                  </a:lnTo>
                  <a:lnTo>
                    <a:pt x="1625508" y="1555804"/>
                  </a:lnTo>
                  <a:lnTo>
                    <a:pt x="1625539" y="1557721"/>
                  </a:lnTo>
                  <a:lnTo>
                    <a:pt x="1623169" y="1558918"/>
                  </a:lnTo>
                  <a:lnTo>
                    <a:pt x="1620696" y="1558504"/>
                  </a:lnTo>
                  <a:lnTo>
                    <a:pt x="1618107" y="1556477"/>
                  </a:lnTo>
                  <a:lnTo>
                    <a:pt x="1617880" y="1559200"/>
                  </a:lnTo>
                  <a:lnTo>
                    <a:pt x="1620649" y="1564019"/>
                  </a:lnTo>
                  <a:lnTo>
                    <a:pt x="1620688" y="1570098"/>
                  </a:lnTo>
                  <a:lnTo>
                    <a:pt x="1619906" y="1570724"/>
                  </a:lnTo>
                  <a:lnTo>
                    <a:pt x="1618021" y="1571076"/>
                  </a:lnTo>
                  <a:lnTo>
                    <a:pt x="1616753" y="1570325"/>
                  </a:lnTo>
                  <a:lnTo>
                    <a:pt x="1612560" y="1565787"/>
                  </a:lnTo>
                  <a:lnTo>
                    <a:pt x="1608586" y="1562619"/>
                  </a:lnTo>
                  <a:lnTo>
                    <a:pt x="1605785" y="1560858"/>
                  </a:lnTo>
                  <a:lnTo>
                    <a:pt x="1605456" y="1562110"/>
                  </a:lnTo>
                  <a:lnTo>
                    <a:pt x="1607271" y="1567594"/>
                  </a:lnTo>
                  <a:lnTo>
                    <a:pt x="1609384" y="1572985"/>
                  </a:lnTo>
                  <a:lnTo>
                    <a:pt x="1612834" y="1577413"/>
                  </a:lnTo>
                  <a:lnTo>
                    <a:pt x="1618334" y="1582670"/>
                  </a:lnTo>
                  <a:lnTo>
                    <a:pt x="1620829" y="1585690"/>
                  </a:lnTo>
                  <a:lnTo>
                    <a:pt x="1618866" y="1589938"/>
                  </a:lnTo>
                  <a:lnTo>
                    <a:pt x="1617152" y="1591323"/>
                  </a:lnTo>
                  <a:lnTo>
                    <a:pt x="1616096" y="1591761"/>
                  </a:lnTo>
                  <a:lnTo>
                    <a:pt x="1612756" y="1591761"/>
                  </a:lnTo>
                  <a:lnTo>
                    <a:pt x="1606669" y="1589414"/>
                  </a:lnTo>
                  <a:lnTo>
                    <a:pt x="1603813" y="1586793"/>
                  </a:lnTo>
                  <a:lnTo>
                    <a:pt x="1599667" y="1580519"/>
                  </a:lnTo>
                  <a:lnTo>
                    <a:pt x="1592806" y="1574025"/>
                  </a:lnTo>
                  <a:lnTo>
                    <a:pt x="1591319" y="1574064"/>
                  </a:lnTo>
                  <a:lnTo>
                    <a:pt x="1586461" y="1576701"/>
                  </a:lnTo>
                  <a:lnTo>
                    <a:pt x="1587220" y="1577123"/>
                  </a:lnTo>
                  <a:lnTo>
                    <a:pt x="1590349" y="1577311"/>
                  </a:lnTo>
                  <a:lnTo>
                    <a:pt x="1592641" y="1578156"/>
                  </a:lnTo>
                  <a:lnTo>
                    <a:pt x="1598133" y="1583265"/>
                  </a:lnTo>
                  <a:lnTo>
                    <a:pt x="1598548" y="1585424"/>
                  </a:lnTo>
                  <a:lnTo>
                    <a:pt x="1597179" y="1587818"/>
                  </a:lnTo>
                  <a:lnTo>
                    <a:pt x="1597265" y="1590838"/>
                  </a:lnTo>
                  <a:lnTo>
                    <a:pt x="1598806" y="1594468"/>
                  </a:lnTo>
                  <a:lnTo>
                    <a:pt x="1600379" y="1596784"/>
                  </a:lnTo>
                  <a:lnTo>
                    <a:pt x="1603602" y="1598411"/>
                  </a:lnTo>
                  <a:lnTo>
                    <a:pt x="1605229" y="1598630"/>
                  </a:lnTo>
                  <a:lnTo>
                    <a:pt x="1605840" y="1599678"/>
                  </a:lnTo>
                  <a:lnTo>
                    <a:pt x="1603907" y="1607705"/>
                  </a:lnTo>
                  <a:lnTo>
                    <a:pt x="1603743" y="1609888"/>
                  </a:lnTo>
                  <a:lnTo>
                    <a:pt x="1604298" y="1610795"/>
                  </a:lnTo>
                  <a:lnTo>
                    <a:pt x="1604971" y="1610866"/>
                  </a:lnTo>
                  <a:lnTo>
                    <a:pt x="1609118" y="1607588"/>
                  </a:lnTo>
                  <a:lnTo>
                    <a:pt x="1610854" y="1606782"/>
                  </a:lnTo>
                  <a:lnTo>
                    <a:pt x="1612356" y="1606618"/>
                  </a:lnTo>
                  <a:lnTo>
                    <a:pt x="1614101" y="1607541"/>
                  </a:lnTo>
                  <a:lnTo>
                    <a:pt x="1616088" y="1609551"/>
                  </a:lnTo>
                  <a:lnTo>
                    <a:pt x="1617262" y="1611617"/>
                  </a:lnTo>
                  <a:lnTo>
                    <a:pt x="1617614" y="1613745"/>
                  </a:lnTo>
                  <a:lnTo>
                    <a:pt x="1618208" y="1615137"/>
                  </a:lnTo>
                  <a:lnTo>
                    <a:pt x="1622284" y="1617383"/>
                  </a:lnTo>
                  <a:lnTo>
                    <a:pt x="1621909" y="1618431"/>
                  </a:lnTo>
                  <a:lnTo>
                    <a:pt x="1617715" y="1621795"/>
                  </a:lnTo>
                  <a:lnTo>
                    <a:pt x="1617489" y="1622319"/>
                  </a:lnTo>
                  <a:lnTo>
                    <a:pt x="1618326" y="1622562"/>
                  </a:lnTo>
                  <a:lnTo>
                    <a:pt x="1620978" y="1624565"/>
                  </a:lnTo>
                  <a:lnTo>
                    <a:pt x="1623419" y="1627694"/>
                  </a:lnTo>
                  <a:lnTo>
                    <a:pt x="1624905" y="1631410"/>
                  </a:lnTo>
                  <a:lnTo>
                    <a:pt x="1625210" y="1633233"/>
                  </a:lnTo>
                  <a:lnTo>
                    <a:pt x="1625195" y="1634970"/>
                  </a:lnTo>
                  <a:lnTo>
                    <a:pt x="1625531" y="1636002"/>
                  </a:lnTo>
                  <a:lnTo>
                    <a:pt x="1626822" y="1636182"/>
                  </a:lnTo>
                  <a:lnTo>
                    <a:pt x="1627346" y="1635525"/>
                  </a:lnTo>
                  <a:lnTo>
                    <a:pt x="1627941" y="1635650"/>
                  </a:lnTo>
                  <a:lnTo>
                    <a:pt x="1628590" y="1636558"/>
                  </a:lnTo>
                  <a:lnTo>
                    <a:pt x="1629271" y="1639390"/>
                  </a:lnTo>
                  <a:lnTo>
                    <a:pt x="1630742" y="1647659"/>
                  </a:lnTo>
                  <a:lnTo>
                    <a:pt x="1631516" y="1649975"/>
                  </a:lnTo>
                  <a:lnTo>
                    <a:pt x="1631962" y="1650053"/>
                  </a:lnTo>
                  <a:lnTo>
                    <a:pt x="1632197" y="1641776"/>
                  </a:lnTo>
                  <a:lnTo>
                    <a:pt x="1632877" y="1640399"/>
                  </a:lnTo>
                  <a:lnTo>
                    <a:pt x="1635459" y="1641870"/>
                  </a:lnTo>
                  <a:lnTo>
                    <a:pt x="1639246" y="1645101"/>
                  </a:lnTo>
                  <a:lnTo>
                    <a:pt x="1641913" y="1647964"/>
                  </a:lnTo>
                  <a:lnTo>
                    <a:pt x="1642226" y="1649302"/>
                  </a:lnTo>
                  <a:lnTo>
                    <a:pt x="1640208" y="1651900"/>
                  </a:lnTo>
                  <a:lnTo>
                    <a:pt x="1640638" y="1653050"/>
                  </a:lnTo>
                  <a:lnTo>
                    <a:pt x="1642117" y="1654740"/>
                  </a:lnTo>
                  <a:lnTo>
                    <a:pt x="1643478" y="1654098"/>
                  </a:lnTo>
                  <a:lnTo>
                    <a:pt x="1644464" y="1651203"/>
                  </a:lnTo>
                  <a:lnTo>
                    <a:pt x="1646162" y="1648348"/>
                  </a:lnTo>
                  <a:lnTo>
                    <a:pt x="1648172" y="1646322"/>
                  </a:lnTo>
                  <a:lnTo>
                    <a:pt x="1651920" y="1647988"/>
                  </a:lnTo>
                  <a:lnTo>
                    <a:pt x="1655018" y="1652252"/>
                  </a:lnTo>
                  <a:lnTo>
                    <a:pt x="1655487" y="1653715"/>
                  </a:lnTo>
                  <a:lnTo>
                    <a:pt x="1657513" y="1655553"/>
                  </a:lnTo>
                  <a:lnTo>
                    <a:pt x="1659297" y="1654528"/>
                  </a:lnTo>
                  <a:lnTo>
                    <a:pt x="1662747" y="1659395"/>
                  </a:lnTo>
                  <a:lnTo>
                    <a:pt x="1661112" y="1661593"/>
                  </a:lnTo>
                  <a:lnTo>
                    <a:pt x="1657521" y="1664785"/>
                  </a:lnTo>
                  <a:lnTo>
                    <a:pt x="1657161" y="1665864"/>
                  </a:lnTo>
                  <a:lnTo>
                    <a:pt x="1658022" y="1665622"/>
                  </a:lnTo>
                  <a:lnTo>
                    <a:pt x="1664859" y="1665622"/>
                  </a:lnTo>
                  <a:lnTo>
                    <a:pt x="1666706" y="1666897"/>
                  </a:lnTo>
                  <a:lnTo>
                    <a:pt x="1667144" y="1669338"/>
                  </a:lnTo>
                  <a:lnTo>
                    <a:pt x="1664109" y="1676105"/>
                  </a:lnTo>
                  <a:lnTo>
                    <a:pt x="1661323" y="1675503"/>
                  </a:lnTo>
                  <a:lnTo>
                    <a:pt x="1657639" y="1675339"/>
                  </a:lnTo>
                  <a:lnTo>
                    <a:pt x="1655745" y="1675699"/>
                  </a:lnTo>
                  <a:lnTo>
                    <a:pt x="1656043" y="1676575"/>
                  </a:lnTo>
                  <a:lnTo>
                    <a:pt x="1661144" y="1679681"/>
                  </a:lnTo>
                  <a:lnTo>
                    <a:pt x="1662591" y="1682231"/>
                  </a:lnTo>
                  <a:lnTo>
                    <a:pt x="1664547" y="1684836"/>
                  </a:lnTo>
                  <a:lnTo>
                    <a:pt x="1665493" y="1686980"/>
                  </a:lnTo>
                  <a:lnTo>
                    <a:pt x="1665470" y="1687966"/>
                  </a:lnTo>
                  <a:lnTo>
                    <a:pt x="1664664" y="1689444"/>
                  </a:lnTo>
                  <a:lnTo>
                    <a:pt x="1665047" y="1689937"/>
                  </a:lnTo>
                  <a:lnTo>
                    <a:pt x="1668544" y="1690907"/>
                  </a:lnTo>
                  <a:lnTo>
                    <a:pt x="1670712" y="1690039"/>
                  </a:lnTo>
                  <a:lnTo>
                    <a:pt x="1673434" y="1689710"/>
                  </a:lnTo>
                  <a:lnTo>
                    <a:pt x="1675836" y="1689953"/>
                  </a:lnTo>
                  <a:lnTo>
                    <a:pt x="1676024" y="1690876"/>
                  </a:lnTo>
                  <a:lnTo>
                    <a:pt x="1675664" y="1693309"/>
                  </a:lnTo>
                  <a:lnTo>
                    <a:pt x="1673207" y="1695554"/>
                  </a:lnTo>
                  <a:lnTo>
                    <a:pt x="1673864" y="1696079"/>
                  </a:lnTo>
                  <a:lnTo>
                    <a:pt x="1676751" y="1695437"/>
                  </a:lnTo>
                  <a:lnTo>
                    <a:pt x="1678073" y="1696485"/>
                  </a:lnTo>
                  <a:lnTo>
                    <a:pt x="1679787" y="1701805"/>
                  </a:lnTo>
                  <a:lnTo>
                    <a:pt x="1681711" y="1705967"/>
                  </a:lnTo>
                  <a:lnTo>
                    <a:pt x="1680147" y="1706922"/>
                  </a:lnTo>
                  <a:lnTo>
                    <a:pt x="1678402" y="1707282"/>
                  </a:lnTo>
                  <a:lnTo>
                    <a:pt x="1678652" y="1712570"/>
                  </a:lnTo>
                  <a:lnTo>
                    <a:pt x="1679787" y="1717969"/>
                  </a:lnTo>
                  <a:lnTo>
                    <a:pt x="1679795" y="1723124"/>
                  </a:lnTo>
                  <a:lnTo>
                    <a:pt x="1679435" y="1727693"/>
                  </a:lnTo>
                  <a:lnTo>
                    <a:pt x="1677839" y="1728702"/>
                  </a:lnTo>
                  <a:lnTo>
                    <a:pt x="1676133" y="1728601"/>
                  </a:lnTo>
                  <a:lnTo>
                    <a:pt x="1675452" y="1727458"/>
                  </a:lnTo>
                  <a:lnTo>
                    <a:pt x="1671267" y="1713752"/>
                  </a:lnTo>
                  <a:lnTo>
                    <a:pt x="1670234" y="1711264"/>
                  </a:lnTo>
                  <a:lnTo>
                    <a:pt x="1668998" y="1709089"/>
                  </a:lnTo>
                  <a:lnTo>
                    <a:pt x="1664562" y="1703104"/>
                  </a:lnTo>
                  <a:lnTo>
                    <a:pt x="1664734" y="1704066"/>
                  </a:lnTo>
                  <a:lnTo>
                    <a:pt x="1665837" y="1706828"/>
                  </a:lnTo>
                  <a:lnTo>
                    <a:pt x="1666815" y="1710935"/>
                  </a:lnTo>
                  <a:lnTo>
                    <a:pt x="1668091" y="1719087"/>
                  </a:lnTo>
                  <a:lnTo>
                    <a:pt x="1668669" y="1724313"/>
                  </a:lnTo>
                  <a:lnTo>
                    <a:pt x="1668411" y="1726293"/>
                  </a:lnTo>
                  <a:lnTo>
                    <a:pt x="1667504" y="1726778"/>
                  </a:lnTo>
                  <a:lnTo>
                    <a:pt x="1667261" y="1727724"/>
                  </a:lnTo>
                  <a:lnTo>
                    <a:pt x="1667692" y="1729133"/>
                  </a:lnTo>
                  <a:lnTo>
                    <a:pt x="1671087" y="1734429"/>
                  </a:lnTo>
                  <a:lnTo>
                    <a:pt x="1672722" y="1737605"/>
                  </a:lnTo>
                  <a:lnTo>
                    <a:pt x="1673880" y="1740899"/>
                  </a:lnTo>
                  <a:lnTo>
                    <a:pt x="1674960" y="1743121"/>
                  </a:lnTo>
                  <a:lnTo>
                    <a:pt x="1675961" y="1744271"/>
                  </a:lnTo>
                  <a:lnTo>
                    <a:pt x="1675711" y="1745218"/>
                  </a:lnTo>
                  <a:lnTo>
                    <a:pt x="1674216" y="1745945"/>
                  </a:lnTo>
                  <a:lnTo>
                    <a:pt x="1671650" y="1746297"/>
                  </a:lnTo>
                  <a:lnTo>
                    <a:pt x="1670453" y="1745851"/>
                  </a:lnTo>
                  <a:lnTo>
                    <a:pt x="1665853" y="1742808"/>
                  </a:lnTo>
                  <a:lnTo>
                    <a:pt x="1665196" y="1743762"/>
                  </a:lnTo>
                  <a:lnTo>
                    <a:pt x="1667746" y="1754856"/>
                  </a:lnTo>
                  <a:lnTo>
                    <a:pt x="1667668" y="1757493"/>
                  </a:lnTo>
                  <a:lnTo>
                    <a:pt x="1666385" y="1758431"/>
                  </a:lnTo>
                  <a:lnTo>
                    <a:pt x="1664805" y="1757336"/>
                  </a:lnTo>
                  <a:lnTo>
                    <a:pt x="1662927" y="1754199"/>
                  </a:lnTo>
                  <a:lnTo>
                    <a:pt x="1660056" y="1750702"/>
                  </a:lnTo>
                  <a:lnTo>
                    <a:pt x="1656191" y="1746829"/>
                  </a:lnTo>
                  <a:lnTo>
                    <a:pt x="1652506" y="1743794"/>
                  </a:lnTo>
                  <a:lnTo>
                    <a:pt x="1651638" y="1743872"/>
                  </a:lnTo>
                  <a:lnTo>
                    <a:pt x="1651075" y="1744772"/>
                  </a:lnTo>
                  <a:lnTo>
                    <a:pt x="1650457" y="1744920"/>
                  </a:lnTo>
                  <a:lnTo>
                    <a:pt x="1649792" y="1744318"/>
                  </a:lnTo>
                  <a:lnTo>
                    <a:pt x="1648556" y="1742034"/>
                  </a:lnTo>
                  <a:lnTo>
                    <a:pt x="1647265" y="1740477"/>
                  </a:lnTo>
                  <a:lnTo>
                    <a:pt x="1641882" y="1735321"/>
                  </a:lnTo>
                  <a:lnTo>
                    <a:pt x="1641327" y="1735266"/>
                  </a:lnTo>
                  <a:lnTo>
                    <a:pt x="1641835" y="1736815"/>
                  </a:lnTo>
                  <a:lnTo>
                    <a:pt x="1642383" y="1740203"/>
                  </a:lnTo>
                  <a:lnTo>
                    <a:pt x="1641773" y="1740938"/>
                  </a:lnTo>
                  <a:lnTo>
                    <a:pt x="1640364" y="1740664"/>
                  </a:lnTo>
                  <a:lnTo>
                    <a:pt x="1637689" y="1739186"/>
                  </a:lnTo>
                  <a:lnTo>
                    <a:pt x="1635890" y="1735798"/>
                  </a:lnTo>
                  <a:lnTo>
                    <a:pt x="1633605" y="1729892"/>
                  </a:lnTo>
                  <a:lnTo>
                    <a:pt x="1632408" y="1727654"/>
                  </a:lnTo>
                  <a:lnTo>
                    <a:pt x="1632298" y="1729109"/>
                  </a:lnTo>
                  <a:lnTo>
                    <a:pt x="1632932" y="1734734"/>
                  </a:lnTo>
                  <a:lnTo>
                    <a:pt x="1632807" y="1736620"/>
                  </a:lnTo>
                  <a:lnTo>
                    <a:pt x="1631469" y="1737128"/>
                  </a:lnTo>
                  <a:lnTo>
                    <a:pt x="1630898" y="1736612"/>
                  </a:lnTo>
                  <a:lnTo>
                    <a:pt x="1630343" y="1735118"/>
                  </a:lnTo>
                  <a:lnTo>
                    <a:pt x="1629803" y="1732638"/>
                  </a:lnTo>
                  <a:lnTo>
                    <a:pt x="1628520" y="1730744"/>
                  </a:lnTo>
                  <a:lnTo>
                    <a:pt x="1626509" y="1729453"/>
                  </a:lnTo>
                  <a:lnTo>
                    <a:pt x="1625375" y="1728092"/>
                  </a:lnTo>
                  <a:lnTo>
                    <a:pt x="1624819" y="1725675"/>
                  </a:lnTo>
                  <a:lnTo>
                    <a:pt x="1624428" y="1725119"/>
                  </a:lnTo>
                  <a:lnTo>
                    <a:pt x="1620868" y="1725683"/>
                  </a:lnTo>
                  <a:lnTo>
                    <a:pt x="1619085" y="1723938"/>
                  </a:lnTo>
                  <a:lnTo>
                    <a:pt x="1613945" y="1717045"/>
                  </a:lnTo>
                  <a:lnTo>
                    <a:pt x="1609235" y="1709535"/>
                  </a:lnTo>
                  <a:lnTo>
                    <a:pt x="1606270" y="1705545"/>
                  </a:lnTo>
                  <a:lnTo>
                    <a:pt x="1605198" y="1704598"/>
                  </a:lnTo>
                  <a:lnTo>
                    <a:pt x="1606771" y="1709480"/>
                  </a:lnTo>
                  <a:lnTo>
                    <a:pt x="1608508" y="1716654"/>
                  </a:lnTo>
                  <a:lnTo>
                    <a:pt x="1608946" y="1719917"/>
                  </a:lnTo>
                  <a:lnTo>
                    <a:pt x="1608147" y="1720065"/>
                  </a:lnTo>
                  <a:lnTo>
                    <a:pt x="1606411" y="1718618"/>
                  </a:lnTo>
                  <a:lnTo>
                    <a:pt x="1597500" y="1709371"/>
                  </a:lnTo>
                  <a:lnTo>
                    <a:pt x="1592008" y="1704997"/>
                  </a:lnTo>
                  <a:lnTo>
                    <a:pt x="1588957" y="1704223"/>
                  </a:lnTo>
                  <a:lnTo>
                    <a:pt x="1583989" y="1703691"/>
                  </a:lnTo>
                  <a:lnTo>
                    <a:pt x="1582846" y="1706100"/>
                  </a:lnTo>
                  <a:lnTo>
                    <a:pt x="1585522" y="1711436"/>
                  </a:lnTo>
                  <a:lnTo>
                    <a:pt x="1588127" y="1715449"/>
                  </a:lnTo>
                  <a:lnTo>
                    <a:pt x="1590662" y="1718141"/>
                  </a:lnTo>
                  <a:lnTo>
                    <a:pt x="1594644" y="1723367"/>
                  </a:lnTo>
                  <a:lnTo>
                    <a:pt x="1598282" y="1730071"/>
                  </a:lnTo>
                  <a:lnTo>
                    <a:pt x="1599753" y="1732129"/>
                  </a:lnTo>
                  <a:lnTo>
                    <a:pt x="1604713" y="1734977"/>
                  </a:lnTo>
                  <a:lnTo>
                    <a:pt x="1607303" y="1735736"/>
                  </a:lnTo>
                  <a:lnTo>
                    <a:pt x="1609970" y="1735955"/>
                  </a:lnTo>
                  <a:lnTo>
                    <a:pt x="1610213" y="1736964"/>
                  </a:lnTo>
                  <a:lnTo>
                    <a:pt x="1608922" y="1738849"/>
                  </a:lnTo>
                  <a:lnTo>
                    <a:pt x="1608633" y="1740007"/>
                  </a:lnTo>
                  <a:lnTo>
                    <a:pt x="1614531" y="1742965"/>
                  </a:lnTo>
                  <a:lnTo>
                    <a:pt x="1616761" y="1744607"/>
                  </a:lnTo>
                  <a:lnTo>
                    <a:pt x="1618913" y="1747330"/>
                  </a:lnTo>
                  <a:lnTo>
                    <a:pt x="1620141" y="1748003"/>
                  </a:lnTo>
                  <a:lnTo>
                    <a:pt x="1625257" y="1754840"/>
                  </a:lnTo>
                  <a:lnTo>
                    <a:pt x="1626533" y="1755928"/>
                  </a:lnTo>
                  <a:lnTo>
                    <a:pt x="1631094" y="1758142"/>
                  </a:lnTo>
                  <a:lnTo>
                    <a:pt x="1632611" y="1759558"/>
                  </a:lnTo>
                  <a:lnTo>
                    <a:pt x="1635123" y="1763939"/>
                  </a:lnTo>
                  <a:lnTo>
                    <a:pt x="1636703" y="1766169"/>
                  </a:lnTo>
                  <a:lnTo>
                    <a:pt x="1638933" y="1771434"/>
                  </a:lnTo>
                  <a:lnTo>
                    <a:pt x="1640599" y="1773757"/>
                  </a:lnTo>
                  <a:lnTo>
                    <a:pt x="1644683" y="1776410"/>
                  </a:lnTo>
                  <a:lnTo>
                    <a:pt x="1646428" y="1777169"/>
                  </a:lnTo>
                  <a:lnTo>
                    <a:pt x="1647210" y="1778170"/>
                  </a:lnTo>
                  <a:lnTo>
                    <a:pt x="1646678" y="1780548"/>
                  </a:lnTo>
                  <a:lnTo>
                    <a:pt x="1646185" y="1781542"/>
                  </a:lnTo>
                  <a:lnTo>
                    <a:pt x="1643854" y="1783169"/>
                  </a:lnTo>
                  <a:lnTo>
                    <a:pt x="1644221" y="1785438"/>
                  </a:lnTo>
                  <a:lnTo>
                    <a:pt x="1645536" y="1789475"/>
                  </a:lnTo>
                  <a:lnTo>
                    <a:pt x="1645481" y="1791970"/>
                  </a:lnTo>
                  <a:lnTo>
                    <a:pt x="1644057" y="1792941"/>
                  </a:lnTo>
                  <a:lnTo>
                    <a:pt x="1641139" y="1794091"/>
                  </a:lnTo>
                  <a:lnTo>
                    <a:pt x="1639668" y="1793997"/>
                  </a:lnTo>
                  <a:lnTo>
                    <a:pt x="1637454" y="1793042"/>
                  </a:lnTo>
                  <a:lnTo>
                    <a:pt x="1634677" y="1791415"/>
                  </a:lnTo>
                  <a:lnTo>
                    <a:pt x="1629145" y="1787355"/>
                  </a:lnTo>
                  <a:lnTo>
                    <a:pt x="1620845" y="1784538"/>
                  </a:lnTo>
                  <a:lnTo>
                    <a:pt x="1617747" y="1783028"/>
                  </a:lnTo>
                  <a:lnTo>
                    <a:pt x="1616714" y="1781667"/>
                  </a:lnTo>
                  <a:lnTo>
                    <a:pt x="1615150" y="1780861"/>
                  </a:lnTo>
                  <a:lnTo>
                    <a:pt x="1594543" y="1776918"/>
                  </a:lnTo>
                  <a:lnTo>
                    <a:pt x="1591092" y="1775948"/>
                  </a:lnTo>
                  <a:lnTo>
                    <a:pt x="1588949" y="1774743"/>
                  </a:lnTo>
                  <a:lnTo>
                    <a:pt x="1586962" y="1772960"/>
                  </a:lnTo>
                  <a:lnTo>
                    <a:pt x="1579099" y="1768883"/>
                  </a:lnTo>
                  <a:lnTo>
                    <a:pt x="1578145" y="1767992"/>
                  </a:lnTo>
                  <a:lnTo>
                    <a:pt x="1572864" y="1760974"/>
                  </a:lnTo>
                  <a:lnTo>
                    <a:pt x="1568936" y="1752728"/>
                  </a:lnTo>
                  <a:lnTo>
                    <a:pt x="1567630" y="1751617"/>
                  </a:lnTo>
                  <a:lnTo>
                    <a:pt x="1563358" y="1750530"/>
                  </a:lnTo>
                  <a:lnTo>
                    <a:pt x="1559791" y="1751218"/>
                  </a:lnTo>
                  <a:lnTo>
                    <a:pt x="1557397" y="1752126"/>
                  </a:lnTo>
                  <a:lnTo>
                    <a:pt x="1553767" y="1751828"/>
                  </a:lnTo>
                  <a:lnTo>
                    <a:pt x="1551396" y="1750483"/>
                  </a:lnTo>
                  <a:lnTo>
                    <a:pt x="1546405" y="1746751"/>
                  </a:lnTo>
                  <a:lnTo>
                    <a:pt x="1541351" y="1744764"/>
                  </a:lnTo>
                  <a:lnTo>
                    <a:pt x="1536947" y="1741494"/>
                  </a:lnTo>
                  <a:lnTo>
                    <a:pt x="1534670" y="1740336"/>
                  </a:lnTo>
                  <a:lnTo>
                    <a:pt x="1534881" y="1739499"/>
                  </a:lnTo>
                  <a:lnTo>
                    <a:pt x="1538175" y="1734609"/>
                  </a:lnTo>
                  <a:lnTo>
                    <a:pt x="1537150" y="1734679"/>
                  </a:lnTo>
                  <a:lnTo>
                    <a:pt x="1531423" y="1738403"/>
                  </a:lnTo>
                  <a:lnTo>
                    <a:pt x="1529365" y="1737261"/>
                  </a:lnTo>
                  <a:lnTo>
                    <a:pt x="1525986" y="1734335"/>
                  </a:lnTo>
                  <a:lnTo>
                    <a:pt x="1523443" y="1731386"/>
                  </a:lnTo>
                  <a:lnTo>
                    <a:pt x="1518209" y="1723195"/>
                  </a:lnTo>
                  <a:lnTo>
                    <a:pt x="1515205" y="1720214"/>
                  </a:lnTo>
                  <a:lnTo>
                    <a:pt x="1515628" y="1719541"/>
                  </a:lnTo>
                  <a:lnTo>
                    <a:pt x="1519007" y="1719267"/>
                  </a:lnTo>
                  <a:lnTo>
                    <a:pt x="1521699" y="1719525"/>
                  </a:lnTo>
                  <a:lnTo>
                    <a:pt x="1523506" y="1718845"/>
                  </a:lnTo>
                  <a:lnTo>
                    <a:pt x="1526987" y="1715496"/>
                  </a:lnTo>
                  <a:lnTo>
                    <a:pt x="1528489" y="1713384"/>
                  </a:lnTo>
                  <a:lnTo>
                    <a:pt x="1528638" y="1712140"/>
                  </a:lnTo>
                  <a:lnTo>
                    <a:pt x="1525728" y="1711827"/>
                  </a:lnTo>
                  <a:lnTo>
                    <a:pt x="1525102" y="1711225"/>
                  </a:lnTo>
                  <a:lnTo>
                    <a:pt x="1524585" y="1709848"/>
                  </a:lnTo>
                  <a:lnTo>
                    <a:pt x="1523248" y="1708080"/>
                  </a:lnTo>
                  <a:lnTo>
                    <a:pt x="1521080" y="1705928"/>
                  </a:lnTo>
                  <a:lnTo>
                    <a:pt x="1518616" y="1704997"/>
                  </a:lnTo>
                  <a:lnTo>
                    <a:pt x="1510151" y="1705795"/>
                  </a:lnTo>
                  <a:lnTo>
                    <a:pt x="1508680" y="1704849"/>
                  </a:lnTo>
                  <a:lnTo>
                    <a:pt x="1508712" y="1703409"/>
                  </a:lnTo>
                  <a:lnTo>
                    <a:pt x="1510362" y="1699349"/>
                  </a:lnTo>
                  <a:lnTo>
                    <a:pt x="1511262" y="1697714"/>
                  </a:lnTo>
                  <a:lnTo>
                    <a:pt x="1511552" y="1696806"/>
                  </a:lnTo>
                  <a:lnTo>
                    <a:pt x="1511223" y="1696634"/>
                  </a:lnTo>
                  <a:lnTo>
                    <a:pt x="1510081" y="1696736"/>
                  </a:lnTo>
                  <a:lnTo>
                    <a:pt x="1505176" y="1700381"/>
                  </a:lnTo>
                  <a:lnTo>
                    <a:pt x="1504111" y="1700116"/>
                  </a:lnTo>
                  <a:lnTo>
                    <a:pt x="1502187" y="1696266"/>
                  </a:lnTo>
                  <a:lnTo>
                    <a:pt x="1501021" y="1691862"/>
                  </a:lnTo>
                  <a:lnTo>
                    <a:pt x="1500168" y="1690313"/>
                  </a:lnTo>
                  <a:lnTo>
                    <a:pt x="1499034" y="1689789"/>
                  </a:lnTo>
                  <a:lnTo>
                    <a:pt x="1495005" y="1685439"/>
                  </a:lnTo>
                  <a:lnTo>
                    <a:pt x="1489270" y="1677138"/>
                  </a:lnTo>
                  <a:lnTo>
                    <a:pt x="1487158" y="1674533"/>
                  </a:lnTo>
                  <a:lnTo>
                    <a:pt x="1484811" y="1672194"/>
                  </a:lnTo>
                  <a:lnTo>
                    <a:pt x="1483113" y="1671200"/>
                  </a:lnTo>
                  <a:lnTo>
                    <a:pt x="1483356" y="1669972"/>
                  </a:lnTo>
                  <a:lnTo>
                    <a:pt x="1486986" y="1663009"/>
                  </a:lnTo>
                  <a:lnTo>
                    <a:pt x="1487135" y="1661867"/>
                  </a:lnTo>
                  <a:lnTo>
                    <a:pt x="1484021" y="1662297"/>
                  </a:lnTo>
                  <a:lnTo>
                    <a:pt x="1479327" y="1660850"/>
                  </a:lnTo>
                  <a:lnTo>
                    <a:pt x="1477097" y="1662602"/>
                  </a:lnTo>
                  <a:lnTo>
                    <a:pt x="1475681" y="1662704"/>
                  </a:lnTo>
                  <a:lnTo>
                    <a:pt x="1474030" y="1661726"/>
                  </a:lnTo>
                  <a:lnTo>
                    <a:pt x="1473099" y="1662094"/>
                  </a:lnTo>
                  <a:lnTo>
                    <a:pt x="1472223" y="1667813"/>
                  </a:lnTo>
                  <a:lnTo>
                    <a:pt x="1471550" y="1669244"/>
                  </a:lnTo>
                  <a:lnTo>
                    <a:pt x="1470572" y="1670011"/>
                  </a:lnTo>
                  <a:lnTo>
                    <a:pt x="1469712" y="1669909"/>
                  </a:lnTo>
                  <a:lnTo>
                    <a:pt x="1468969" y="1668939"/>
                  </a:lnTo>
                  <a:lnTo>
                    <a:pt x="1468984" y="1667609"/>
                  </a:lnTo>
                  <a:lnTo>
                    <a:pt x="1468272" y="1660576"/>
                  </a:lnTo>
                  <a:lnTo>
                    <a:pt x="1466637" y="1659535"/>
                  </a:lnTo>
                  <a:lnTo>
                    <a:pt x="1462014" y="1659262"/>
                  </a:lnTo>
                  <a:lnTo>
                    <a:pt x="1461020" y="1658690"/>
                  </a:lnTo>
                  <a:lnTo>
                    <a:pt x="1459894" y="1657384"/>
                  </a:lnTo>
                  <a:lnTo>
                    <a:pt x="1458931" y="1654959"/>
                  </a:lnTo>
                  <a:lnTo>
                    <a:pt x="1458133" y="1651422"/>
                  </a:lnTo>
                  <a:lnTo>
                    <a:pt x="1457218" y="1649474"/>
                  </a:lnTo>
                  <a:lnTo>
                    <a:pt x="1456185" y="1649130"/>
                  </a:lnTo>
                  <a:lnTo>
                    <a:pt x="1455356" y="1649420"/>
                  </a:lnTo>
                  <a:lnTo>
                    <a:pt x="1454730" y="1650335"/>
                  </a:lnTo>
                  <a:lnTo>
                    <a:pt x="1453290" y="1650906"/>
                  </a:lnTo>
                  <a:lnTo>
                    <a:pt x="1451029" y="1651125"/>
                  </a:lnTo>
                  <a:lnTo>
                    <a:pt x="1450959" y="1652486"/>
                  </a:lnTo>
                  <a:lnTo>
                    <a:pt x="1453079" y="1654990"/>
                  </a:lnTo>
                  <a:lnTo>
                    <a:pt x="1455129" y="1658557"/>
                  </a:lnTo>
                  <a:lnTo>
                    <a:pt x="1457100" y="1663173"/>
                  </a:lnTo>
                  <a:lnTo>
                    <a:pt x="1455904" y="1666264"/>
                  </a:lnTo>
                  <a:lnTo>
                    <a:pt x="1451530" y="1667836"/>
                  </a:lnTo>
                  <a:lnTo>
                    <a:pt x="1447720" y="1668298"/>
                  </a:lnTo>
                  <a:lnTo>
                    <a:pt x="1444473" y="1667648"/>
                  </a:lnTo>
                  <a:lnTo>
                    <a:pt x="1441986" y="1666576"/>
                  </a:lnTo>
                  <a:lnTo>
                    <a:pt x="1438488" y="1664010"/>
                  </a:lnTo>
                  <a:lnTo>
                    <a:pt x="1433497" y="1664848"/>
                  </a:lnTo>
                  <a:lnTo>
                    <a:pt x="1432363" y="1671583"/>
                  </a:lnTo>
                  <a:lnTo>
                    <a:pt x="1431299" y="1671951"/>
                  </a:lnTo>
                  <a:lnTo>
                    <a:pt x="1426542" y="1671779"/>
                  </a:lnTo>
                  <a:lnTo>
                    <a:pt x="1424649" y="1672374"/>
                  </a:lnTo>
                  <a:lnTo>
                    <a:pt x="1418304" y="1676082"/>
                  </a:lnTo>
                  <a:lnTo>
                    <a:pt x="1416372" y="1676598"/>
                  </a:lnTo>
                  <a:lnTo>
                    <a:pt x="1414901" y="1676160"/>
                  </a:lnTo>
                  <a:lnTo>
                    <a:pt x="1413477" y="1677052"/>
                  </a:lnTo>
                  <a:lnTo>
                    <a:pt x="1411341" y="1679172"/>
                  </a:lnTo>
                  <a:lnTo>
                    <a:pt x="1408439" y="1679391"/>
                  </a:lnTo>
                  <a:lnTo>
                    <a:pt x="1404762" y="1677717"/>
                  </a:lnTo>
                  <a:lnTo>
                    <a:pt x="1401640" y="1676997"/>
                  </a:lnTo>
                  <a:lnTo>
                    <a:pt x="1399074" y="1677232"/>
                  </a:lnTo>
                  <a:lnTo>
                    <a:pt x="1396430" y="1676246"/>
                  </a:lnTo>
                  <a:lnTo>
                    <a:pt x="1393707" y="1674024"/>
                  </a:lnTo>
                  <a:lnTo>
                    <a:pt x="1391493" y="1673031"/>
                  </a:lnTo>
                  <a:lnTo>
                    <a:pt x="1388575" y="1673195"/>
                  </a:lnTo>
                  <a:lnTo>
                    <a:pt x="1387902" y="1672843"/>
                  </a:lnTo>
                  <a:lnTo>
                    <a:pt x="1383646" y="1668071"/>
                  </a:lnTo>
                  <a:lnTo>
                    <a:pt x="1382324" y="1666123"/>
                  </a:lnTo>
                  <a:lnTo>
                    <a:pt x="1379484" y="1660075"/>
                  </a:lnTo>
                  <a:lnTo>
                    <a:pt x="1378984" y="1657673"/>
                  </a:lnTo>
                  <a:lnTo>
                    <a:pt x="1378905" y="1655099"/>
                  </a:lnTo>
                  <a:lnTo>
                    <a:pt x="1379156" y="1653198"/>
                  </a:lnTo>
                  <a:lnTo>
                    <a:pt x="1380141" y="1650319"/>
                  </a:lnTo>
                  <a:lnTo>
                    <a:pt x="1381221" y="1643529"/>
                  </a:lnTo>
                  <a:lnTo>
                    <a:pt x="1382105" y="1641268"/>
                  </a:lnTo>
                  <a:lnTo>
                    <a:pt x="1383435" y="1639210"/>
                  </a:lnTo>
                  <a:lnTo>
                    <a:pt x="1386040" y="1636597"/>
                  </a:lnTo>
                  <a:lnTo>
                    <a:pt x="1395452" y="1631981"/>
                  </a:lnTo>
                  <a:lnTo>
                    <a:pt x="1397353" y="1630150"/>
                  </a:lnTo>
                  <a:lnTo>
                    <a:pt x="1397290" y="1628938"/>
                  </a:lnTo>
                  <a:lnTo>
                    <a:pt x="1395147" y="1623258"/>
                  </a:lnTo>
                  <a:lnTo>
                    <a:pt x="1395170" y="1621795"/>
                  </a:lnTo>
                  <a:lnTo>
                    <a:pt x="1395890" y="1620942"/>
                  </a:lnTo>
                  <a:lnTo>
                    <a:pt x="1397415" y="1617610"/>
                  </a:lnTo>
                  <a:lnTo>
                    <a:pt x="1398104" y="1616679"/>
                  </a:lnTo>
                  <a:lnTo>
                    <a:pt x="1399763" y="1616162"/>
                  </a:lnTo>
                  <a:lnTo>
                    <a:pt x="1403213" y="1617852"/>
                  </a:lnTo>
                  <a:lnTo>
                    <a:pt x="1406186" y="1618533"/>
                  </a:lnTo>
                  <a:lnTo>
                    <a:pt x="1410128" y="1618752"/>
                  </a:lnTo>
                  <a:lnTo>
                    <a:pt x="1416653" y="1621075"/>
                  </a:lnTo>
                  <a:lnTo>
                    <a:pt x="1425760" y="1625496"/>
                  </a:lnTo>
                  <a:lnTo>
                    <a:pt x="1430994" y="1628562"/>
                  </a:lnTo>
                  <a:lnTo>
                    <a:pt x="1434952" y="1633069"/>
                  </a:lnTo>
                  <a:lnTo>
                    <a:pt x="1437769" y="1637481"/>
                  </a:lnTo>
                  <a:lnTo>
                    <a:pt x="1438168" y="1639711"/>
                  </a:lnTo>
                  <a:lnTo>
                    <a:pt x="1436861" y="1643137"/>
                  </a:lnTo>
                  <a:lnTo>
                    <a:pt x="1436204" y="1644139"/>
                  </a:lnTo>
                  <a:lnTo>
                    <a:pt x="1436243" y="1645312"/>
                  </a:lnTo>
                  <a:lnTo>
                    <a:pt x="1436979" y="1646642"/>
                  </a:lnTo>
                  <a:lnTo>
                    <a:pt x="1439255" y="1648583"/>
                  </a:lnTo>
                  <a:lnTo>
                    <a:pt x="1439803" y="1647847"/>
                  </a:lnTo>
                  <a:lnTo>
                    <a:pt x="1439631" y="1645524"/>
                  </a:lnTo>
                  <a:lnTo>
                    <a:pt x="1440108" y="1643568"/>
                  </a:lnTo>
                  <a:lnTo>
                    <a:pt x="1441227" y="1641987"/>
                  </a:lnTo>
                  <a:lnTo>
                    <a:pt x="1441352" y="1639930"/>
                  </a:lnTo>
                  <a:lnTo>
                    <a:pt x="1440483" y="1637395"/>
                  </a:lnTo>
                  <a:lnTo>
                    <a:pt x="1439404" y="1635204"/>
                  </a:lnTo>
                  <a:lnTo>
                    <a:pt x="1438105" y="1633358"/>
                  </a:lnTo>
                  <a:lnTo>
                    <a:pt x="1432222" y="1626990"/>
                  </a:lnTo>
                  <a:lnTo>
                    <a:pt x="1431659" y="1624870"/>
                  </a:lnTo>
                  <a:lnTo>
                    <a:pt x="1433630" y="1623915"/>
                  </a:lnTo>
                  <a:lnTo>
                    <a:pt x="1442236" y="1626059"/>
                  </a:lnTo>
                  <a:lnTo>
                    <a:pt x="1445537" y="1625582"/>
                  </a:lnTo>
                  <a:lnTo>
                    <a:pt x="1446789" y="1623086"/>
                  </a:lnTo>
                  <a:lnTo>
                    <a:pt x="1448143" y="1621381"/>
                  </a:lnTo>
                  <a:lnTo>
                    <a:pt x="1449590" y="1620457"/>
                  </a:lnTo>
                  <a:lnTo>
                    <a:pt x="1452485" y="1620058"/>
                  </a:lnTo>
                  <a:lnTo>
                    <a:pt x="1456537" y="1621224"/>
                  </a:lnTo>
                  <a:lnTo>
                    <a:pt x="1458524" y="1621396"/>
                  </a:lnTo>
                  <a:lnTo>
                    <a:pt x="1460285" y="1620974"/>
                  </a:lnTo>
                  <a:lnTo>
                    <a:pt x="1462569" y="1619612"/>
                  </a:lnTo>
                  <a:lnTo>
                    <a:pt x="1465949" y="1615051"/>
                  </a:lnTo>
                  <a:lnTo>
                    <a:pt x="1468108" y="1614019"/>
                  </a:lnTo>
                  <a:lnTo>
                    <a:pt x="1471378" y="1613299"/>
                  </a:lnTo>
                  <a:lnTo>
                    <a:pt x="1473827" y="1613197"/>
                  </a:lnTo>
                  <a:lnTo>
                    <a:pt x="1478271" y="1615020"/>
                  </a:lnTo>
                  <a:lnTo>
                    <a:pt x="1481009" y="1614973"/>
                  </a:lnTo>
                  <a:lnTo>
                    <a:pt x="1480790" y="1611922"/>
                  </a:lnTo>
                  <a:lnTo>
                    <a:pt x="1478975" y="1606062"/>
                  </a:lnTo>
                  <a:lnTo>
                    <a:pt x="1476714" y="1600015"/>
                  </a:lnTo>
                  <a:lnTo>
                    <a:pt x="1474961" y="1597957"/>
                  </a:lnTo>
                  <a:lnTo>
                    <a:pt x="1470416" y="1594100"/>
                  </a:lnTo>
                  <a:lnTo>
                    <a:pt x="1465073" y="1586801"/>
                  </a:lnTo>
                  <a:lnTo>
                    <a:pt x="1462334" y="1582248"/>
                  </a:lnTo>
                  <a:lnTo>
                    <a:pt x="1461615" y="1579963"/>
                  </a:lnTo>
                  <a:lnTo>
                    <a:pt x="1461998" y="1578445"/>
                  </a:lnTo>
                  <a:lnTo>
                    <a:pt x="1462905" y="1576216"/>
                  </a:lnTo>
                  <a:lnTo>
                    <a:pt x="1472591" y="1568040"/>
                  </a:lnTo>
                  <a:lnTo>
                    <a:pt x="1480266" y="1559873"/>
                  </a:lnTo>
                  <a:lnTo>
                    <a:pt x="1483630" y="1555671"/>
                  </a:lnTo>
                  <a:lnTo>
                    <a:pt x="1485249" y="1552738"/>
                  </a:lnTo>
                  <a:lnTo>
                    <a:pt x="1486931" y="1550602"/>
                  </a:lnTo>
                  <a:lnTo>
                    <a:pt x="1488684" y="1549256"/>
                  </a:lnTo>
                  <a:lnTo>
                    <a:pt x="1492369" y="1547645"/>
                  </a:lnTo>
                  <a:lnTo>
                    <a:pt x="1493425" y="1545579"/>
                  </a:lnTo>
                  <a:lnTo>
                    <a:pt x="1493651" y="1542067"/>
                  </a:lnTo>
                  <a:lnTo>
                    <a:pt x="1494270" y="1539007"/>
                  </a:lnTo>
                  <a:lnTo>
                    <a:pt x="1497735" y="1530754"/>
                  </a:lnTo>
                  <a:lnTo>
                    <a:pt x="1500395" y="1528508"/>
                  </a:lnTo>
                  <a:lnTo>
                    <a:pt x="1504409" y="1526952"/>
                  </a:lnTo>
                  <a:lnTo>
                    <a:pt x="1507045" y="1524957"/>
                  </a:lnTo>
                  <a:lnTo>
                    <a:pt x="1510229" y="1518111"/>
                  </a:lnTo>
                  <a:lnTo>
                    <a:pt x="1509916" y="1516406"/>
                  </a:lnTo>
                  <a:lnTo>
                    <a:pt x="1508446" y="1515107"/>
                  </a:lnTo>
                  <a:lnTo>
                    <a:pt x="1507304" y="1513135"/>
                  </a:lnTo>
                  <a:lnTo>
                    <a:pt x="1502398" y="1494977"/>
                  </a:lnTo>
                  <a:lnTo>
                    <a:pt x="1499128" y="1486121"/>
                  </a:lnTo>
                  <a:lnTo>
                    <a:pt x="1495208" y="1478360"/>
                  </a:lnTo>
                  <a:lnTo>
                    <a:pt x="1491703" y="1468855"/>
                  </a:lnTo>
                  <a:lnTo>
                    <a:pt x="1485891" y="1459428"/>
                  </a:lnTo>
                  <a:lnTo>
                    <a:pt x="1485820" y="1456916"/>
                  </a:lnTo>
                  <a:lnTo>
                    <a:pt x="1486853" y="1454069"/>
                  </a:lnTo>
                  <a:lnTo>
                    <a:pt x="1486360" y="1453419"/>
                  </a:lnTo>
                  <a:lnTo>
                    <a:pt x="1480360" y="1457581"/>
                  </a:lnTo>
                  <a:lnTo>
                    <a:pt x="1478944" y="1457769"/>
                  </a:lnTo>
                  <a:lnTo>
                    <a:pt x="1476643" y="1455962"/>
                  </a:lnTo>
                  <a:lnTo>
                    <a:pt x="1475087" y="1453701"/>
                  </a:lnTo>
                  <a:lnTo>
                    <a:pt x="1473788" y="1449742"/>
                  </a:lnTo>
                  <a:lnTo>
                    <a:pt x="1473921" y="1447669"/>
                  </a:lnTo>
                  <a:lnTo>
                    <a:pt x="1474774" y="1445705"/>
                  </a:lnTo>
                  <a:lnTo>
                    <a:pt x="1475916" y="1440847"/>
                  </a:lnTo>
                  <a:lnTo>
                    <a:pt x="1475955" y="1438367"/>
                  </a:lnTo>
                  <a:lnTo>
                    <a:pt x="1475564" y="1435996"/>
                  </a:lnTo>
                  <a:lnTo>
                    <a:pt x="1475047" y="1434346"/>
                  </a:lnTo>
                  <a:lnTo>
                    <a:pt x="1474398" y="1433415"/>
                  </a:lnTo>
                  <a:lnTo>
                    <a:pt x="1472567" y="1432836"/>
                  </a:lnTo>
                  <a:lnTo>
                    <a:pt x="1469540" y="1432601"/>
                  </a:lnTo>
                  <a:lnTo>
                    <a:pt x="1468554" y="1433446"/>
                  </a:lnTo>
                  <a:lnTo>
                    <a:pt x="1471887" y="1440800"/>
                  </a:lnTo>
                  <a:lnTo>
                    <a:pt x="1471378" y="1442607"/>
                  </a:lnTo>
                  <a:lnTo>
                    <a:pt x="1467130" y="1443397"/>
                  </a:lnTo>
                  <a:lnTo>
                    <a:pt x="1465213" y="1443053"/>
                  </a:lnTo>
                  <a:lnTo>
                    <a:pt x="1463461" y="1442161"/>
                  </a:lnTo>
                  <a:lnTo>
                    <a:pt x="1461873" y="1440722"/>
                  </a:lnTo>
                  <a:lnTo>
                    <a:pt x="1456921" y="1433039"/>
                  </a:lnTo>
                  <a:lnTo>
                    <a:pt x="1455872" y="1430137"/>
                  </a:lnTo>
                  <a:lnTo>
                    <a:pt x="1456201" y="1428024"/>
                  </a:lnTo>
                  <a:lnTo>
                    <a:pt x="1455778" y="1426929"/>
                  </a:lnTo>
                  <a:lnTo>
                    <a:pt x="1454769" y="1427633"/>
                  </a:lnTo>
                  <a:lnTo>
                    <a:pt x="1453400" y="1427680"/>
                  </a:lnTo>
                  <a:lnTo>
                    <a:pt x="1451538" y="1426937"/>
                  </a:lnTo>
                  <a:lnTo>
                    <a:pt x="1451155" y="1426029"/>
                  </a:lnTo>
                  <a:lnTo>
                    <a:pt x="1454628" y="1421836"/>
                  </a:lnTo>
                  <a:lnTo>
                    <a:pt x="1454824" y="1420537"/>
                  </a:lnTo>
                  <a:lnTo>
                    <a:pt x="1453220" y="1419153"/>
                  </a:lnTo>
                  <a:lnTo>
                    <a:pt x="1450826" y="1418871"/>
                  </a:lnTo>
                  <a:lnTo>
                    <a:pt x="1450184" y="1417627"/>
                  </a:lnTo>
                  <a:lnTo>
                    <a:pt x="1450998" y="1416297"/>
                  </a:lnTo>
                  <a:lnTo>
                    <a:pt x="1454245" y="1413989"/>
                  </a:lnTo>
                  <a:lnTo>
                    <a:pt x="1455395" y="1412463"/>
                  </a:lnTo>
                  <a:lnTo>
                    <a:pt x="1453447" y="1411313"/>
                  </a:lnTo>
                  <a:lnTo>
                    <a:pt x="1452359" y="1411212"/>
                  </a:lnTo>
                  <a:lnTo>
                    <a:pt x="1450177" y="1413739"/>
                  </a:lnTo>
                  <a:lnTo>
                    <a:pt x="1446891" y="1418879"/>
                  </a:lnTo>
                  <a:lnTo>
                    <a:pt x="1444497" y="1420780"/>
                  </a:lnTo>
                  <a:lnTo>
                    <a:pt x="1441219" y="1418401"/>
                  </a:lnTo>
                  <a:lnTo>
                    <a:pt x="1439154" y="1417611"/>
                  </a:lnTo>
                  <a:lnTo>
                    <a:pt x="1437706" y="1418128"/>
                  </a:lnTo>
                  <a:lnTo>
                    <a:pt x="1435500" y="1422094"/>
                  </a:lnTo>
                  <a:lnTo>
                    <a:pt x="1430689" y="1424989"/>
                  </a:lnTo>
                  <a:lnTo>
                    <a:pt x="1422067" y="1431787"/>
                  </a:lnTo>
                  <a:lnTo>
                    <a:pt x="1418367" y="1433947"/>
                  </a:lnTo>
                  <a:lnTo>
                    <a:pt x="1414377" y="1433563"/>
                  </a:lnTo>
                  <a:lnTo>
                    <a:pt x="1413618" y="1432194"/>
                  </a:lnTo>
                  <a:lnTo>
                    <a:pt x="1413688" y="1429863"/>
                  </a:lnTo>
                  <a:lnTo>
                    <a:pt x="1413962" y="1427938"/>
                  </a:lnTo>
                  <a:lnTo>
                    <a:pt x="1414447" y="1426436"/>
                  </a:lnTo>
                  <a:lnTo>
                    <a:pt x="1414604" y="1424590"/>
                  </a:lnTo>
                  <a:lnTo>
                    <a:pt x="1414314" y="1416798"/>
                  </a:lnTo>
                  <a:lnTo>
                    <a:pt x="1414979" y="1414654"/>
                  </a:lnTo>
                  <a:lnTo>
                    <a:pt x="1416340" y="1413371"/>
                  </a:lnTo>
                  <a:lnTo>
                    <a:pt x="1418852" y="1412025"/>
                  </a:lnTo>
                  <a:lnTo>
                    <a:pt x="1425259" y="1413637"/>
                  </a:lnTo>
                  <a:lnTo>
                    <a:pt x="1428232" y="1413348"/>
                  </a:lnTo>
                  <a:lnTo>
                    <a:pt x="1430321" y="1411540"/>
                  </a:lnTo>
                  <a:lnTo>
                    <a:pt x="1432410" y="1408919"/>
                  </a:lnTo>
                  <a:lnTo>
                    <a:pt x="1434506" y="1405477"/>
                  </a:lnTo>
                  <a:lnTo>
                    <a:pt x="1434952" y="1402160"/>
                  </a:lnTo>
                  <a:lnTo>
                    <a:pt x="1432730" y="1396777"/>
                  </a:lnTo>
                  <a:lnTo>
                    <a:pt x="1431893" y="1395588"/>
                  </a:lnTo>
                  <a:lnTo>
                    <a:pt x="1426198" y="1391371"/>
                  </a:lnTo>
                  <a:lnTo>
                    <a:pt x="1423053" y="1389838"/>
                  </a:lnTo>
                  <a:lnTo>
                    <a:pt x="1420275" y="1389173"/>
                  </a:lnTo>
                  <a:lnTo>
                    <a:pt x="1418265" y="1387960"/>
                  </a:lnTo>
                  <a:lnTo>
                    <a:pt x="1417013" y="1386185"/>
                  </a:lnTo>
                  <a:lnTo>
                    <a:pt x="1415801" y="1383235"/>
                  </a:lnTo>
                  <a:lnTo>
                    <a:pt x="1415699" y="1381217"/>
                  </a:lnTo>
                  <a:lnTo>
                    <a:pt x="1415894" y="1378565"/>
                  </a:lnTo>
                  <a:lnTo>
                    <a:pt x="1417052" y="1376734"/>
                  </a:lnTo>
                  <a:lnTo>
                    <a:pt x="1422145" y="1374622"/>
                  </a:lnTo>
                  <a:lnTo>
                    <a:pt x="1422083" y="1374074"/>
                  </a:lnTo>
                  <a:lnTo>
                    <a:pt x="1417921" y="1372517"/>
                  </a:lnTo>
                  <a:lnTo>
                    <a:pt x="1415957" y="1372697"/>
                  </a:lnTo>
                  <a:lnTo>
                    <a:pt x="1414275" y="1374442"/>
                  </a:lnTo>
                  <a:lnTo>
                    <a:pt x="1412155" y="1378533"/>
                  </a:lnTo>
                  <a:lnTo>
                    <a:pt x="1410927" y="1379683"/>
                  </a:lnTo>
                  <a:lnTo>
                    <a:pt x="1407124" y="1377274"/>
                  </a:lnTo>
                  <a:lnTo>
                    <a:pt x="1404840" y="1376922"/>
                  </a:lnTo>
                  <a:lnTo>
                    <a:pt x="1403299" y="1375771"/>
                  </a:lnTo>
                  <a:lnTo>
                    <a:pt x="1402446" y="1374661"/>
                  </a:lnTo>
                  <a:lnTo>
                    <a:pt x="1402962" y="1373518"/>
                  </a:lnTo>
                  <a:lnTo>
                    <a:pt x="1404856" y="1372361"/>
                  </a:lnTo>
                  <a:lnTo>
                    <a:pt x="1408149" y="1368809"/>
                  </a:lnTo>
                  <a:lnTo>
                    <a:pt x="1408368" y="1366892"/>
                  </a:lnTo>
                  <a:lnTo>
                    <a:pt x="1406092" y="1363755"/>
                  </a:lnTo>
                  <a:lnTo>
                    <a:pt x="1404910" y="1363035"/>
                  </a:lnTo>
                  <a:lnTo>
                    <a:pt x="1400162" y="1361861"/>
                  </a:lnTo>
                  <a:lnTo>
                    <a:pt x="1394411" y="1363027"/>
                  </a:lnTo>
                  <a:lnTo>
                    <a:pt x="1392276" y="1362433"/>
                  </a:lnTo>
                  <a:lnTo>
                    <a:pt x="1391313" y="1358935"/>
                  </a:lnTo>
                  <a:lnTo>
                    <a:pt x="1390703" y="1354758"/>
                  </a:lnTo>
                  <a:lnTo>
                    <a:pt x="1390445" y="1349892"/>
                  </a:lnTo>
                  <a:lnTo>
                    <a:pt x="1389404" y="1341560"/>
                  </a:lnTo>
                  <a:lnTo>
                    <a:pt x="1388262" y="1337171"/>
                  </a:lnTo>
                  <a:lnTo>
                    <a:pt x="1386760" y="1336615"/>
                  </a:lnTo>
                  <a:lnTo>
                    <a:pt x="1379860" y="1338430"/>
                  </a:lnTo>
                  <a:lnTo>
                    <a:pt x="1378225" y="1338454"/>
                  </a:lnTo>
                  <a:lnTo>
                    <a:pt x="1377075" y="1337906"/>
                  </a:lnTo>
                  <a:lnTo>
                    <a:pt x="1372514" y="1332289"/>
                  </a:lnTo>
                  <a:lnTo>
                    <a:pt x="1370667" y="1330294"/>
                  </a:lnTo>
                  <a:lnTo>
                    <a:pt x="1369642" y="1329824"/>
                  </a:lnTo>
                  <a:lnTo>
                    <a:pt x="1366325" y="1323808"/>
                  </a:lnTo>
                  <a:lnTo>
                    <a:pt x="1365050" y="1322635"/>
                  </a:lnTo>
                  <a:lnTo>
                    <a:pt x="1363532" y="1319662"/>
                  </a:lnTo>
                  <a:lnTo>
                    <a:pt x="1361780" y="1314866"/>
                  </a:lnTo>
                  <a:lnTo>
                    <a:pt x="1359879" y="1313395"/>
                  </a:lnTo>
                  <a:lnTo>
                    <a:pt x="1357829" y="1315265"/>
                  </a:lnTo>
                  <a:lnTo>
                    <a:pt x="1355779" y="1317941"/>
                  </a:lnTo>
                  <a:lnTo>
                    <a:pt x="1353729" y="1321414"/>
                  </a:lnTo>
                  <a:lnTo>
                    <a:pt x="1352619" y="1324340"/>
                  </a:lnTo>
                  <a:lnTo>
                    <a:pt x="1352446" y="1326734"/>
                  </a:lnTo>
                  <a:lnTo>
                    <a:pt x="1353722" y="1328588"/>
                  </a:lnTo>
                  <a:lnTo>
                    <a:pt x="1360966" y="1331663"/>
                  </a:lnTo>
                  <a:lnTo>
                    <a:pt x="1362805" y="1333713"/>
                  </a:lnTo>
                  <a:lnTo>
                    <a:pt x="1364361" y="1337085"/>
                  </a:lnTo>
                  <a:lnTo>
                    <a:pt x="1365527" y="1341184"/>
                  </a:lnTo>
                  <a:lnTo>
                    <a:pt x="1366294" y="1346027"/>
                  </a:lnTo>
                  <a:lnTo>
                    <a:pt x="1366231" y="1349626"/>
                  </a:lnTo>
                  <a:lnTo>
                    <a:pt x="1365332" y="1352012"/>
                  </a:lnTo>
                  <a:lnTo>
                    <a:pt x="1363775" y="1354124"/>
                  </a:lnTo>
                  <a:lnTo>
                    <a:pt x="1359315" y="1357465"/>
                  </a:lnTo>
                  <a:lnTo>
                    <a:pt x="1354692" y="1359421"/>
                  </a:lnTo>
                  <a:lnTo>
                    <a:pt x="1350037" y="1359882"/>
                  </a:lnTo>
                  <a:lnTo>
                    <a:pt x="1347831" y="1359428"/>
                  </a:lnTo>
                  <a:lnTo>
                    <a:pt x="1335837" y="1352951"/>
                  </a:lnTo>
                  <a:lnTo>
                    <a:pt x="1333678" y="1352904"/>
                  </a:lnTo>
                  <a:lnTo>
                    <a:pt x="1330908" y="1352027"/>
                  </a:lnTo>
                  <a:lnTo>
                    <a:pt x="1324681" y="1349352"/>
                  </a:lnTo>
                  <a:lnTo>
                    <a:pt x="1321270" y="1349054"/>
                  </a:lnTo>
                  <a:lnTo>
                    <a:pt x="1315285" y="1346833"/>
                  </a:lnTo>
                  <a:lnTo>
                    <a:pt x="1305162" y="1345534"/>
                  </a:lnTo>
                  <a:lnTo>
                    <a:pt x="1303135" y="1346606"/>
                  </a:lnTo>
                  <a:lnTo>
                    <a:pt x="1305827" y="1349602"/>
                  </a:lnTo>
                  <a:lnTo>
                    <a:pt x="1308189" y="1351104"/>
                  </a:lnTo>
                  <a:lnTo>
                    <a:pt x="1310215" y="1351120"/>
                  </a:lnTo>
                  <a:lnTo>
                    <a:pt x="1313134" y="1353788"/>
                  </a:lnTo>
                  <a:lnTo>
                    <a:pt x="1316936" y="1359084"/>
                  </a:lnTo>
                  <a:lnTo>
                    <a:pt x="1319103" y="1362237"/>
                  </a:lnTo>
                  <a:lnTo>
                    <a:pt x="1320902" y="1365984"/>
                  </a:lnTo>
                  <a:lnTo>
                    <a:pt x="1320957" y="1367275"/>
                  </a:lnTo>
                  <a:lnTo>
                    <a:pt x="1319166" y="1369841"/>
                  </a:lnTo>
                  <a:lnTo>
                    <a:pt x="1305052" y="1356362"/>
                  </a:lnTo>
                  <a:lnTo>
                    <a:pt x="1296415" y="1361087"/>
                  </a:lnTo>
                  <a:lnTo>
                    <a:pt x="1292441" y="1362839"/>
                  </a:lnTo>
                  <a:lnTo>
                    <a:pt x="1289037" y="1363113"/>
                  </a:lnTo>
                  <a:lnTo>
                    <a:pt x="1284782" y="1361259"/>
                  </a:lnTo>
                  <a:lnTo>
                    <a:pt x="1275174" y="1354734"/>
                  </a:lnTo>
                  <a:lnTo>
                    <a:pt x="1271536" y="1352450"/>
                  </a:lnTo>
                  <a:lnTo>
                    <a:pt x="1270246" y="1352121"/>
                  </a:lnTo>
                  <a:lnTo>
                    <a:pt x="1261882" y="1354961"/>
                  </a:lnTo>
                  <a:lnTo>
                    <a:pt x="1254677" y="1355094"/>
                  </a:lnTo>
                  <a:lnTo>
                    <a:pt x="1240125" y="1352372"/>
                  </a:lnTo>
                  <a:lnTo>
                    <a:pt x="1234782" y="1350549"/>
                  </a:lnTo>
                  <a:lnTo>
                    <a:pt x="1233374" y="1348640"/>
                  </a:lnTo>
                  <a:lnTo>
                    <a:pt x="1231621" y="1347678"/>
                  </a:lnTo>
                  <a:lnTo>
                    <a:pt x="1228429" y="1347678"/>
                  </a:lnTo>
                  <a:lnTo>
                    <a:pt x="1220090" y="1345542"/>
                  </a:lnTo>
                  <a:lnTo>
                    <a:pt x="1212454" y="1350353"/>
                  </a:lnTo>
                  <a:lnTo>
                    <a:pt x="1203277" y="1345949"/>
                  </a:lnTo>
                  <a:lnTo>
                    <a:pt x="1200554" y="1343343"/>
                  </a:lnTo>
                  <a:lnTo>
                    <a:pt x="1199686" y="1341560"/>
                  </a:lnTo>
                  <a:lnTo>
                    <a:pt x="1197018" y="1334065"/>
                  </a:lnTo>
                  <a:lnTo>
                    <a:pt x="1196651" y="1330036"/>
                  </a:lnTo>
                  <a:lnTo>
                    <a:pt x="1197409" y="1326390"/>
                  </a:lnTo>
                  <a:lnTo>
                    <a:pt x="1198160" y="1323887"/>
                  </a:lnTo>
                  <a:lnTo>
                    <a:pt x="1198912" y="1322525"/>
                  </a:lnTo>
                  <a:lnTo>
                    <a:pt x="1193912" y="1326719"/>
                  </a:lnTo>
                  <a:lnTo>
                    <a:pt x="1192160" y="1327407"/>
                  </a:lnTo>
                  <a:lnTo>
                    <a:pt x="1189852" y="1327571"/>
                  </a:lnTo>
                  <a:lnTo>
                    <a:pt x="1182975" y="1326022"/>
                  </a:lnTo>
                  <a:lnTo>
                    <a:pt x="1181888" y="1326820"/>
                  </a:lnTo>
                  <a:lnTo>
                    <a:pt x="1182240" y="1328283"/>
                  </a:lnTo>
                  <a:lnTo>
                    <a:pt x="1184039" y="1330419"/>
                  </a:lnTo>
                  <a:lnTo>
                    <a:pt x="1184274" y="1331702"/>
                  </a:lnTo>
                  <a:lnTo>
                    <a:pt x="1180440" y="1332704"/>
                  </a:lnTo>
                  <a:lnTo>
                    <a:pt x="1174628" y="1331663"/>
                  </a:lnTo>
                  <a:lnTo>
                    <a:pt x="1172093" y="1332117"/>
                  </a:lnTo>
                  <a:lnTo>
                    <a:pt x="1170943" y="1332704"/>
                  </a:lnTo>
                  <a:lnTo>
                    <a:pt x="1168322" y="1336060"/>
                  </a:lnTo>
                  <a:lnTo>
                    <a:pt x="1167258" y="1336819"/>
                  </a:lnTo>
                  <a:lnTo>
                    <a:pt x="1165881" y="1336474"/>
                  </a:lnTo>
                  <a:lnTo>
                    <a:pt x="1159786" y="1328870"/>
                  </a:lnTo>
                  <a:lnTo>
                    <a:pt x="1154873" y="1324035"/>
                  </a:lnTo>
                  <a:lnTo>
                    <a:pt x="1149147" y="1322173"/>
                  </a:lnTo>
                  <a:lnTo>
                    <a:pt x="1146518" y="1320624"/>
                  </a:lnTo>
                  <a:lnTo>
                    <a:pt x="1145079" y="1318754"/>
                  </a:lnTo>
                  <a:lnTo>
                    <a:pt x="1137177" y="1303076"/>
                  </a:lnTo>
                  <a:lnTo>
                    <a:pt x="1136097" y="1299673"/>
                  </a:lnTo>
                  <a:lnTo>
                    <a:pt x="1133594" y="1287242"/>
                  </a:lnTo>
                  <a:lnTo>
                    <a:pt x="1132757" y="1284574"/>
                  </a:lnTo>
                  <a:lnTo>
                    <a:pt x="1131740" y="1282814"/>
                  </a:lnTo>
                  <a:lnTo>
                    <a:pt x="1133727" y="1282446"/>
                  </a:lnTo>
                  <a:lnTo>
                    <a:pt x="1141198" y="1283971"/>
                  </a:lnTo>
                  <a:lnTo>
                    <a:pt x="1148435" y="1283901"/>
                  </a:lnTo>
                  <a:lnTo>
                    <a:pt x="1152362" y="1284918"/>
                  </a:lnTo>
                  <a:lnTo>
                    <a:pt x="1156923" y="1288032"/>
                  </a:lnTo>
                  <a:lnTo>
                    <a:pt x="1162861" y="1290254"/>
                  </a:lnTo>
                  <a:lnTo>
                    <a:pt x="1167117" y="1290723"/>
                  </a:lnTo>
                  <a:lnTo>
                    <a:pt x="1173931" y="1289901"/>
                  </a:lnTo>
                  <a:lnTo>
                    <a:pt x="1181676" y="1287820"/>
                  </a:lnTo>
                  <a:lnTo>
                    <a:pt x="1182592" y="1286201"/>
                  </a:lnTo>
                  <a:lnTo>
                    <a:pt x="1177569" y="1283416"/>
                  </a:lnTo>
                  <a:lnTo>
                    <a:pt x="1173102" y="1279715"/>
                  </a:lnTo>
                  <a:lnTo>
                    <a:pt x="1168971" y="1274896"/>
                  </a:lnTo>
                  <a:lnTo>
                    <a:pt x="1166515" y="1272854"/>
                  </a:lnTo>
                  <a:lnTo>
                    <a:pt x="1162384" y="1271579"/>
                  </a:lnTo>
                  <a:lnTo>
                    <a:pt x="1150774" y="1270687"/>
                  </a:lnTo>
                  <a:lnTo>
                    <a:pt x="1140017" y="1267433"/>
                  </a:lnTo>
                  <a:lnTo>
                    <a:pt x="1132585" y="1263028"/>
                  </a:lnTo>
                  <a:lnTo>
                    <a:pt x="1126537" y="1258131"/>
                  </a:lnTo>
                  <a:lnTo>
                    <a:pt x="1124080" y="1255455"/>
                  </a:lnTo>
                  <a:lnTo>
                    <a:pt x="1123196" y="1253390"/>
                  </a:lnTo>
                  <a:lnTo>
                    <a:pt x="1122258" y="1246912"/>
                  </a:lnTo>
                  <a:lnTo>
                    <a:pt x="1121264" y="1235967"/>
                  </a:lnTo>
                  <a:lnTo>
                    <a:pt x="1120302" y="1228566"/>
                  </a:lnTo>
                  <a:lnTo>
                    <a:pt x="1119379" y="1224779"/>
                  </a:lnTo>
                  <a:lnTo>
                    <a:pt x="1119253" y="1221454"/>
                  </a:lnTo>
                  <a:lnTo>
                    <a:pt x="1121311" y="1214335"/>
                  </a:lnTo>
                  <a:lnTo>
                    <a:pt x="1127186" y="1206551"/>
                  </a:lnTo>
                  <a:lnTo>
                    <a:pt x="1127335" y="1205330"/>
                  </a:lnTo>
                  <a:lnTo>
                    <a:pt x="1126169" y="1204970"/>
                  </a:lnTo>
                  <a:lnTo>
                    <a:pt x="1123705" y="1202983"/>
                  </a:lnTo>
                  <a:lnTo>
                    <a:pt x="1122915" y="1200065"/>
                  </a:lnTo>
                  <a:lnTo>
                    <a:pt x="1122594" y="1195434"/>
                  </a:lnTo>
                  <a:lnTo>
                    <a:pt x="1122578" y="1191491"/>
                  </a:lnTo>
                  <a:lnTo>
                    <a:pt x="1122852" y="1188244"/>
                  </a:lnTo>
                  <a:lnTo>
                    <a:pt x="1123830" y="1184183"/>
                  </a:lnTo>
                  <a:lnTo>
                    <a:pt x="1126365" y="1176853"/>
                  </a:lnTo>
                  <a:lnTo>
                    <a:pt x="1129987" y="1167903"/>
                  </a:lnTo>
                  <a:lnTo>
                    <a:pt x="1133914" y="1159446"/>
                  </a:lnTo>
                  <a:lnTo>
                    <a:pt x="1134587" y="1156668"/>
                  </a:lnTo>
                  <a:lnTo>
                    <a:pt x="1134931" y="1149103"/>
                  </a:lnTo>
                  <a:lnTo>
                    <a:pt x="1135448" y="1143564"/>
                  </a:lnTo>
                  <a:lnTo>
                    <a:pt x="1135988" y="1139652"/>
                  </a:lnTo>
                  <a:lnTo>
                    <a:pt x="1136817" y="1136711"/>
                  </a:lnTo>
                  <a:lnTo>
                    <a:pt x="1139242" y="1131101"/>
                  </a:lnTo>
                  <a:lnTo>
                    <a:pt x="1142270" y="1125758"/>
                  </a:lnTo>
                  <a:lnTo>
                    <a:pt x="1147011" y="1121189"/>
                  </a:lnTo>
                  <a:lnTo>
                    <a:pt x="1147410" y="1119491"/>
                  </a:lnTo>
                  <a:lnTo>
                    <a:pt x="1147472" y="1117144"/>
                  </a:lnTo>
                  <a:lnTo>
                    <a:pt x="1147746" y="1115384"/>
                  </a:lnTo>
                  <a:lnTo>
                    <a:pt x="1148231" y="1114226"/>
                  </a:lnTo>
                  <a:lnTo>
                    <a:pt x="1159982" y="1099393"/>
                  </a:lnTo>
                  <a:lnTo>
                    <a:pt x="1165333" y="1093314"/>
                  </a:lnTo>
                  <a:lnTo>
                    <a:pt x="1169871" y="1089442"/>
                  </a:lnTo>
                  <a:lnTo>
                    <a:pt x="1175300" y="1086578"/>
                  </a:lnTo>
                  <a:lnTo>
                    <a:pt x="1190752" y="1080711"/>
                  </a:lnTo>
                  <a:lnTo>
                    <a:pt x="1198708" y="1079076"/>
                  </a:lnTo>
                  <a:lnTo>
                    <a:pt x="1208714" y="1079435"/>
                  </a:lnTo>
                  <a:lnTo>
                    <a:pt x="1227162" y="1082745"/>
                  </a:lnTo>
                  <a:lnTo>
                    <a:pt x="1229384" y="1085068"/>
                  </a:lnTo>
                  <a:lnTo>
                    <a:pt x="1229947" y="1086234"/>
                  </a:lnTo>
                  <a:lnTo>
                    <a:pt x="1230753" y="1089528"/>
                  </a:lnTo>
                  <a:lnTo>
                    <a:pt x="1230143" y="1091632"/>
                  </a:lnTo>
                  <a:lnTo>
                    <a:pt x="1225097" y="1098744"/>
                  </a:lnTo>
                  <a:lnTo>
                    <a:pt x="1218744" y="1104627"/>
                  </a:lnTo>
                  <a:lnTo>
                    <a:pt x="1214613" y="1109743"/>
                  </a:lnTo>
                  <a:lnTo>
                    <a:pt x="1207619" y="1121173"/>
                  </a:lnTo>
                  <a:lnTo>
                    <a:pt x="1205734" y="1125163"/>
                  </a:lnTo>
                  <a:lnTo>
                    <a:pt x="1197065" y="1147820"/>
                  </a:lnTo>
                  <a:lnTo>
                    <a:pt x="1195015" y="1151536"/>
                  </a:lnTo>
                  <a:lnTo>
                    <a:pt x="1193811" y="1154501"/>
                  </a:lnTo>
                  <a:lnTo>
                    <a:pt x="1192974" y="1162544"/>
                  </a:lnTo>
                  <a:lnTo>
                    <a:pt x="1193224" y="1165392"/>
                  </a:lnTo>
                  <a:lnTo>
                    <a:pt x="1194577" y="1170031"/>
                  </a:lnTo>
                  <a:lnTo>
                    <a:pt x="1199287" y="1180045"/>
                  </a:lnTo>
                  <a:lnTo>
                    <a:pt x="1200554" y="1184700"/>
                  </a:lnTo>
                  <a:lnTo>
                    <a:pt x="1200523" y="1188964"/>
                  </a:lnTo>
                  <a:lnTo>
                    <a:pt x="1199999" y="1199079"/>
                  </a:lnTo>
                  <a:lnTo>
                    <a:pt x="1199936" y="1204180"/>
                  </a:lnTo>
                  <a:lnTo>
                    <a:pt x="1200148" y="1209062"/>
                  </a:lnTo>
                  <a:lnTo>
                    <a:pt x="1201118" y="1216009"/>
                  </a:lnTo>
                  <a:lnTo>
                    <a:pt x="1202847" y="1224983"/>
                  </a:lnTo>
                  <a:lnTo>
                    <a:pt x="1206852" y="1234003"/>
                  </a:lnTo>
                  <a:lnTo>
                    <a:pt x="1213134" y="1243063"/>
                  </a:lnTo>
                  <a:lnTo>
                    <a:pt x="1217813" y="1249032"/>
                  </a:lnTo>
                  <a:lnTo>
                    <a:pt x="1222421" y="1253413"/>
                  </a:lnTo>
                  <a:lnTo>
                    <a:pt x="1227874" y="1259875"/>
                  </a:lnTo>
                  <a:lnTo>
                    <a:pt x="1229086" y="1262981"/>
                  </a:lnTo>
                  <a:lnTo>
                    <a:pt x="1226575" y="1266400"/>
                  </a:lnTo>
                  <a:lnTo>
                    <a:pt x="1220700" y="1271634"/>
                  </a:lnTo>
                  <a:lnTo>
                    <a:pt x="1212978" y="1273871"/>
                  </a:lnTo>
                  <a:lnTo>
                    <a:pt x="1208847" y="1275999"/>
                  </a:lnTo>
                  <a:lnTo>
                    <a:pt x="1203707" y="1280529"/>
                  </a:lnTo>
                  <a:lnTo>
                    <a:pt x="1197261" y="1284136"/>
                  </a:lnTo>
                  <a:lnTo>
                    <a:pt x="1194695" y="1286217"/>
                  </a:lnTo>
                  <a:close/>
                  <a:moveTo>
                    <a:pt x="1349528" y="1094722"/>
                  </a:moveTo>
                  <a:lnTo>
                    <a:pt x="1353276" y="1095747"/>
                  </a:lnTo>
                  <a:lnTo>
                    <a:pt x="1376996" y="1093838"/>
                  </a:lnTo>
                  <a:lnTo>
                    <a:pt x="1381909" y="1095262"/>
                  </a:lnTo>
                  <a:lnTo>
                    <a:pt x="1396852" y="1103884"/>
                  </a:lnTo>
                  <a:lnTo>
                    <a:pt x="1400709" y="1106755"/>
                  </a:lnTo>
                  <a:lnTo>
                    <a:pt x="1402610" y="1110541"/>
                  </a:lnTo>
                  <a:lnTo>
                    <a:pt x="1404331" y="1116495"/>
                  </a:lnTo>
                  <a:lnTo>
                    <a:pt x="1405130" y="1117802"/>
                  </a:lnTo>
                  <a:lnTo>
                    <a:pt x="1410543" y="1121330"/>
                  </a:lnTo>
                  <a:lnTo>
                    <a:pt x="1412773" y="1125586"/>
                  </a:lnTo>
                  <a:lnTo>
                    <a:pt x="1413555" y="1127784"/>
                  </a:lnTo>
                  <a:lnTo>
                    <a:pt x="1414697" y="1132799"/>
                  </a:lnTo>
                  <a:lnTo>
                    <a:pt x="1417146" y="1135631"/>
                  </a:lnTo>
                  <a:lnTo>
                    <a:pt x="1419939" y="1137243"/>
                  </a:lnTo>
                  <a:lnTo>
                    <a:pt x="1420854" y="1138714"/>
                  </a:lnTo>
                  <a:lnTo>
                    <a:pt x="1420416" y="1144964"/>
                  </a:lnTo>
                  <a:lnTo>
                    <a:pt x="1421606" y="1147867"/>
                  </a:lnTo>
                  <a:lnTo>
                    <a:pt x="1424242" y="1151364"/>
                  </a:lnTo>
                  <a:lnTo>
                    <a:pt x="1425228" y="1153696"/>
                  </a:lnTo>
                  <a:lnTo>
                    <a:pt x="1423178" y="1156535"/>
                  </a:lnTo>
                  <a:lnTo>
                    <a:pt x="1418414" y="1158202"/>
                  </a:lnTo>
                  <a:lnTo>
                    <a:pt x="1404957" y="1156465"/>
                  </a:lnTo>
                  <a:lnTo>
                    <a:pt x="1386901" y="1152530"/>
                  </a:lnTo>
                  <a:lnTo>
                    <a:pt x="1376402" y="1153649"/>
                  </a:lnTo>
                  <a:lnTo>
                    <a:pt x="1371137" y="1155448"/>
                  </a:lnTo>
                  <a:lnTo>
                    <a:pt x="1358400" y="1161840"/>
                  </a:lnTo>
                  <a:lnTo>
                    <a:pt x="1354332" y="1162872"/>
                  </a:lnTo>
                  <a:lnTo>
                    <a:pt x="1350358" y="1163005"/>
                  </a:lnTo>
                  <a:lnTo>
                    <a:pt x="1343324" y="1157787"/>
                  </a:lnTo>
                  <a:lnTo>
                    <a:pt x="1340774" y="1155018"/>
                  </a:lnTo>
                  <a:lnTo>
                    <a:pt x="1339929" y="1152866"/>
                  </a:lnTo>
                  <a:lnTo>
                    <a:pt x="1338255" y="1146545"/>
                  </a:lnTo>
                  <a:lnTo>
                    <a:pt x="1336878" y="1138933"/>
                  </a:lnTo>
                  <a:lnTo>
                    <a:pt x="1336174" y="1132650"/>
                  </a:lnTo>
                  <a:lnTo>
                    <a:pt x="1335360" y="1127839"/>
                  </a:lnTo>
                  <a:lnTo>
                    <a:pt x="1332958" y="1126243"/>
                  </a:lnTo>
                  <a:lnTo>
                    <a:pt x="1325815" y="1124319"/>
                  </a:lnTo>
                  <a:lnTo>
                    <a:pt x="1323421" y="1121682"/>
                  </a:lnTo>
                  <a:lnTo>
                    <a:pt x="1322334" y="1119484"/>
                  </a:lnTo>
                  <a:lnTo>
                    <a:pt x="1321286" y="1115916"/>
                  </a:lnTo>
                  <a:lnTo>
                    <a:pt x="1321309" y="1112208"/>
                  </a:lnTo>
                  <a:lnTo>
                    <a:pt x="1321857" y="1108930"/>
                  </a:lnTo>
                  <a:lnTo>
                    <a:pt x="1322318" y="1108124"/>
                  </a:lnTo>
                  <a:lnTo>
                    <a:pt x="1323218" y="1108038"/>
                  </a:lnTo>
                  <a:lnTo>
                    <a:pt x="1321215" y="1104048"/>
                  </a:lnTo>
                  <a:lnTo>
                    <a:pt x="1320527" y="1099643"/>
                  </a:lnTo>
                  <a:lnTo>
                    <a:pt x="1320480" y="1093479"/>
                  </a:lnTo>
                  <a:lnTo>
                    <a:pt x="1320738" y="1089520"/>
                  </a:lnTo>
                  <a:lnTo>
                    <a:pt x="1321309" y="1087775"/>
                  </a:lnTo>
                  <a:lnTo>
                    <a:pt x="1322631" y="1086649"/>
                  </a:lnTo>
                  <a:lnTo>
                    <a:pt x="1325729" y="1085898"/>
                  </a:lnTo>
                  <a:lnTo>
                    <a:pt x="1330322" y="1086046"/>
                  </a:lnTo>
                  <a:lnTo>
                    <a:pt x="1336737" y="1090615"/>
                  </a:lnTo>
                  <a:lnTo>
                    <a:pt x="1341807" y="1091053"/>
                  </a:lnTo>
                  <a:lnTo>
                    <a:pt x="1349528" y="1094722"/>
                  </a:lnTo>
                  <a:close/>
                  <a:moveTo>
                    <a:pt x="784121" y="1150785"/>
                  </a:moveTo>
                  <a:lnTo>
                    <a:pt x="783010" y="1151161"/>
                  </a:lnTo>
                  <a:lnTo>
                    <a:pt x="780929" y="1149432"/>
                  </a:lnTo>
                  <a:lnTo>
                    <a:pt x="777878" y="1145590"/>
                  </a:lnTo>
                  <a:lnTo>
                    <a:pt x="772894" y="1137767"/>
                  </a:lnTo>
                  <a:lnTo>
                    <a:pt x="766948" y="1129967"/>
                  </a:lnTo>
                  <a:lnTo>
                    <a:pt x="766033" y="1125273"/>
                  </a:lnTo>
                  <a:lnTo>
                    <a:pt x="764554" y="1121760"/>
                  </a:lnTo>
                  <a:lnTo>
                    <a:pt x="756966" y="1113381"/>
                  </a:lnTo>
                  <a:lnTo>
                    <a:pt x="752037" y="1109970"/>
                  </a:lnTo>
                  <a:lnTo>
                    <a:pt x="748282" y="1108265"/>
                  </a:lnTo>
                  <a:lnTo>
                    <a:pt x="747664" y="1105910"/>
                  </a:lnTo>
                  <a:lnTo>
                    <a:pt x="750269" y="1099033"/>
                  </a:lnTo>
                  <a:lnTo>
                    <a:pt x="753257" y="1093518"/>
                  </a:lnTo>
                  <a:lnTo>
                    <a:pt x="755033" y="1091515"/>
                  </a:lnTo>
                  <a:lnTo>
                    <a:pt x="760565" y="1089715"/>
                  </a:lnTo>
                  <a:lnTo>
                    <a:pt x="779223" y="1086015"/>
                  </a:lnTo>
                  <a:lnTo>
                    <a:pt x="783487" y="1085905"/>
                  </a:lnTo>
                  <a:lnTo>
                    <a:pt x="787954" y="1087689"/>
                  </a:lnTo>
                  <a:lnTo>
                    <a:pt x="794096" y="1095278"/>
                  </a:lnTo>
                  <a:lnTo>
                    <a:pt x="796654" y="1096138"/>
                  </a:lnTo>
                  <a:lnTo>
                    <a:pt x="798180" y="1097836"/>
                  </a:lnTo>
                  <a:lnTo>
                    <a:pt x="799525" y="1100660"/>
                  </a:lnTo>
                  <a:lnTo>
                    <a:pt x="800237" y="1103532"/>
                  </a:lnTo>
                  <a:lnTo>
                    <a:pt x="800300" y="1109368"/>
                  </a:lnTo>
                  <a:lnTo>
                    <a:pt x="799627" y="1117950"/>
                  </a:lnTo>
                  <a:lnTo>
                    <a:pt x="798774" y="1121220"/>
                  </a:lnTo>
                  <a:lnTo>
                    <a:pt x="795058" y="1132142"/>
                  </a:lnTo>
                  <a:lnTo>
                    <a:pt x="791154" y="1138111"/>
                  </a:lnTo>
                  <a:lnTo>
                    <a:pt x="790411" y="1141960"/>
                  </a:lnTo>
                  <a:lnTo>
                    <a:pt x="788831" y="1145004"/>
                  </a:lnTo>
                  <a:lnTo>
                    <a:pt x="786061" y="1148728"/>
                  </a:lnTo>
                  <a:lnTo>
                    <a:pt x="784121" y="1150785"/>
                  </a:lnTo>
                  <a:close/>
                  <a:moveTo>
                    <a:pt x="581400" y="1174991"/>
                  </a:moveTo>
                  <a:lnTo>
                    <a:pt x="582793" y="1175914"/>
                  </a:lnTo>
                  <a:lnTo>
                    <a:pt x="585335" y="1175147"/>
                  </a:lnTo>
                  <a:lnTo>
                    <a:pt x="589028" y="1172699"/>
                  </a:lnTo>
                  <a:lnTo>
                    <a:pt x="593785" y="1170680"/>
                  </a:lnTo>
                  <a:lnTo>
                    <a:pt x="599613" y="1169108"/>
                  </a:lnTo>
                  <a:lnTo>
                    <a:pt x="601154" y="1171024"/>
                  </a:lnTo>
                  <a:lnTo>
                    <a:pt x="602124" y="1170633"/>
                  </a:lnTo>
                  <a:lnTo>
                    <a:pt x="603838" y="1167520"/>
                  </a:lnTo>
                  <a:lnTo>
                    <a:pt x="604143" y="1165462"/>
                  </a:lnTo>
                  <a:lnTo>
                    <a:pt x="603931" y="1163138"/>
                  </a:lnTo>
                  <a:lnTo>
                    <a:pt x="604033" y="1158069"/>
                  </a:lnTo>
                  <a:lnTo>
                    <a:pt x="604949" y="1155002"/>
                  </a:lnTo>
                  <a:lnTo>
                    <a:pt x="608407" y="1148540"/>
                  </a:lnTo>
                  <a:lnTo>
                    <a:pt x="610261" y="1146201"/>
                  </a:lnTo>
                  <a:lnTo>
                    <a:pt x="613210" y="1145129"/>
                  </a:lnTo>
                  <a:lnTo>
                    <a:pt x="620236" y="1145825"/>
                  </a:lnTo>
                  <a:lnTo>
                    <a:pt x="626823" y="1149526"/>
                  </a:lnTo>
                  <a:lnTo>
                    <a:pt x="635726" y="1153148"/>
                  </a:lnTo>
                  <a:lnTo>
                    <a:pt x="648744" y="1162231"/>
                  </a:lnTo>
                  <a:lnTo>
                    <a:pt x="652820" y="1166088"/>
                  </a:lnTo>
                  <a:lnTo>
                    <a:pt x="653243" y="1169421"/>
                  </a:lnTo>
                  <a:lnTo>
                    <a:pt x="650935" y="1176509"/>
                  </a:lnTo>
                  <a:lnTo>
                    <a:pt x="645325" y="1186468"/>
                  </a:lnTo>
                  <a:lnTo>
                    <a:pt x="640819" y="1190051"/>
                  </a:lnTo>
                  <a:lnTo>
                    <a:pt x="639082" y="1192242"/>
                  </a:lnTo>
                  <a:lnTo>
                    <a:pt x="642016" y="1193744"/>
                  </a:lnTo>
                  <a:lnTo>
                    <a:pt x="643917" y="1196286"/>
                  </a:lnTo>
                  <a:lnTo>
                    <a:pt x="646804" y="1192617"/>
                  </a:lnTo>
                  <a:lnTo>
                    <a:pt x="648916" y="1188502"/>
                  </a:lnTo>
                  <a:lnTo>
                    <a:pt x="651905" y="1185075"/>
                  </a:lnTo>
                  <a:lnTo>
                    <a:pt x="652922" y="1184770"/>
                  </a:lnTo>
                  <a:lnTo>
                    <a:pt x="653172" y="1185498"/>
                  </a:lnTo>
                  <a:lnTo>
                    <a:pt x="652656" y="1187258"/>
                  </a:lnTo>
                  <a:lnTo>
                    <a:pt x="652429" y="1188979"/>
                  </a:lnTo>
                  <a:lnTo>
                    <a:pt x="652507" y="1190661"/>
                  </a:lnTo>
                  <a:lnTo>
                    <a:pt x="652851" y="1191678"/>
                  </a:lnTo>
                  <a:lnTo>
                    <a:pt x="654682" y="1192202"/>
                  </a:lnTo>
                  <a:lnTo>
                    <a:pt x="655668" y="1191569"/>
                  </a:lnTo>
                  <a:lnTo>
                    <a:pt x="659634" y="1186734"/>
                  </a:lnTo>
                  <a:lnTo>
                    <a:pt x="663530" y="1179302"/>
                  </a:lnTo>
                  <a:lnTo>
                    <a:pt x="669437" y="1174482"/>
                  </a:lnTo>
                  <a:lnTo>
                    <a:pt x="671049" y="1172018"/>
                  </a:lnTo>
                  <a:lnTo>
                    <a:pt x="676189" y="1169960"/>
                  </a:lnTo>
                  <a:lnTo>
                    <a:pt x="676126" y="1168505"/>
                  </a:lnTo>
                  <a:lnTo>
                    <a:pt x="676361" y="1162755"/>
                  </a:lnTo>
                  <a:lnTo>
                    <a:pt x="674561" y="1160298"/>
                  </a:lnTo>
                  <a:lnTo>
                    <a:pt x="668530" y="1155143"/>
                  </a:lnTo>
                  <a:lnTo>
                    <a:pt x="665549" y="1148939"/>
                  </a:lnTo>
                  <a:lnTo>
                    <a:pt x="666175" y="1144167"/>
                  </a:lnTo>
                  <a:lnTo>
                    <a:pt x="669500" y="1144863"/>
                  </a:lnTo>
                  <a:lnTo>
                    <a:pt x="678606" y="1145371"/>
                  </a:lnTo>
                  <a:lnTo>
                    <a:pt x="680499" y="1146013"/>
                  </a:lnTo>
                  <a:lnTo>
                    <a:pt x="689246" y="1154087"/>
                  </a:lnTo>
                  <a:lnTo>
                    <a:pt x="692344" y="1159094"/>
                  </a:lnTo>
                  <a:lnTo>
                    <a:pt x="694801" y="1161566"/>
                  </a:lnTo>
                  <a:lnTo>
                    <a:pt x="699964" y="1165165"/>
                  </a:lnTo>
                  <a:lnTo>
                    <a:pt x="701701" y="1168083"/>
                  </a:lnTo>
                  <a:lnTo>
                    <a:pt x="702921" y="1169264"/>
                  </a:lnTo>
                  <a:lnTo>
                    <a:pt x="703344" y="1170492"/>
                  </a:lnTo>
                  <a:lnTo>
                    <a:pt x="702968" y="1171768"/>
                  </a:lnTo>
                  <a:lnTo>
                    <a:pt x="702773" y="1174764"/>
                  </a:lnTo>
                  <a:lnTo>
                    <a:pt x="703735" y="1175726"/>
                  </a:lnTo>
                  <a:lnTo>
                    <a:pt x="707091" y="1176853"/>
                  </a:lnTo>
                  <a:lnTo>
                    <a:pt x="708030" y="1178058"/>
                  </a:lnTo>
                  <a:lnTo>
                    <a:pt x="709274" y="1181844"/>
                  </a:lnTo>
                  <a:lnTo>
                    <a:pt x="710823" y="1188197"/>
                  </a:lnTo>
                  <a:lnTo>
                    <a:pt x="712169" y="1195050"/>
                  </a:lnTo>
                  <a:lnTo>
                    <a:pt x="714297" y="1207888"/>
                  </a:lnTo>
                  <a:lnTo>
                    <a:pt x="718537" y="1224834"/>
                  </a:lnTo>
                  <a:lnTo>
                    <a:pt x="719984" y="1235333"/>
                  </a:lnTo>
                  <a:lnTo>
                    <a:pt x="720477" y="1237250"/>
                  </a:lnTo>
                  <a:lnTo>
                    <a:pt x="721432" y="1238564"/>
                  </a:lnTo>
                  <a:lnTo>
                    <a:pt x="724154" y="1240481"/>
                  </a:lnTo>
                  <a:lnTo>
                    <a:pt x="726251" y="1243188"/>
                  </a:lnTo>
                  <a:lnTo>
                    <a:pt x="728715" y="1244056"/>
                  </a:lnTo>
                  <a:lnTo>
                    <a:pt x="729318" y="1243814"/>
                  </a:lnTo>
                  <a:lnTo>
                    <a:pt x="729936" y="1241490"/>
                  </a:lnTo>
                  <a:lnTo>
                    <a:pt x="731477" y="1237782"/>
                  </a:lnTo>
                  <a:lnTo>
                    <a:pt x="738948" y="1230553"/>
                  </a:lnTo>
                  <a:lnTo>
                    <a:pt x="739339" y="1229426"/>
                  </a:lnTo>
                  <a:lnTo>
                    <a:pt x="738455" y="1227760"/>
                  </a:lnTo>
                  <a:lnTo>
                    <a:pt x="738182" y="1226618"/>
                  </a:lnTo>
                  <a:lnTo>
                    <a:pt x="738291" y="1225843"/>
                  </a:lnTo>
                  <a:lnTo>
                    <a:pt x="739848" y="1225241"/>
                  </a:lnTo>
                  <a:lnTo>
                    <a:pt x="734645" y="1215978"/>
                  </a:lnTo>
                  <a:lnTo>
                    <a:pt x="731281" y="1207137"/>
                  </a:lnTo>
                  <a:lnTo>
                    <a:pt x="729122" y="1196114"/>
                  </a:lnTo>
                  <a:lnTo>
                    <a:pt x="728794" y="1192875"/>
                  </a:lnTo>
                  <a:lnTo>
                    <a:pt x="728473" y="1185959"/>
                  </a:lnTo>
                  <a:lnTo>
                    <a:pt x="727769" y="1184136"/>
                  </a:lnTo>
                  <a:lnTo>
                    <a:pt x="726579" y="1182462"/>
                  </a:lnTo>
                  <a:lnTo>
                    <a:pt x="726087" y="1180303"/>
                  </a:lnTo>
                  <a:lnTo>
                    <a:pt x="726274" y="1177651"/>
                  </a:lnTo>
                  <a:lnTo>
                    <a:pt x="726040" y="1175374"/>
                  </a:lnTo>
                  <a:lnTo>
                    <a:pt x="724663" y="1170602"/>
                  </a:lnTo>
                  <a:lnTo>
                    <a:pt x="719366" y="1136828"/>
                  </a:lnTo>
                  <a:lnTo>
                    <a:pt x="719382" y="1133495"/>
                  </a:lnTo>
                  <a:lnTo>
                    <a:pt x="720110" y="1130984"/>
                  </a:lnTo>
                  <a:lnTo>
                    <a:pt x="721995" y="1129545"/>
                  </a:lnTo>
                  <a:lnTo>
                    <a:pt x="725030" y="1129193"/>
                  </a:lnTo>
                  <a:lnTo>
                    <a:pt x="725993" y="1128402"/>
                  </a:lnTo>
                  <a:lnTo>
                    <a:pt x="724874" y="1127190"/>
                  </a:lnTo>
                  <a:lnTo>
                    <a:pt x="722887" y="1123513"/>
                  </a:lnTo>
                  <a:lnTo>
                    <a:pt x="722629" y="1121815"/>
                  </a:lnTo>
                  <a:lnTo>
                    <a:pt x="723951" y="1118373"/>
                  </a:lnTo>
                  <a:lnTo>
                    <a:pt x="730734" y="1119883"/>
                  </a:lnTo>
                  <a:lnTo>
                    <a:pt x="735647" y="1122981"/>
                  </a:lnTo>
                  <a:lnTo>
                    <a:pt x="744049" y="1130311"/>
                  </a:lnTo>
                  <a:lnTo>
                    <a:pt x="744902" y="1129912"/>
                  </a:lnTo>
                  <a:lnTo>
                    <a:pt x="745825" y="1126266"/>
                  </a:lnTo>
                  <a:lnTo>
                    <a:pt x="747617" y="1123927"/>
                  </a:lnTo>
                  <a:lnTo>
                    <a:pt x="750308" y="1124694"/>
                  </a:lnTo>
                  <a:lnTo>
                    <a:pt x="757912" y="1129998"/>
                  </a:lnTo>
                  <a:lnTo>
                    <a:pt x="766706" y="1139402"/>
                  </a:lnTo>
                  <a:lnTo>
                    <a:pt x="772605" y="1144010"/>
                  </a:lnTo>
                  <a:lnTo>
                    <a:pt x="776743" y="1150238"/>
                  </a:lnTo>
                  <a:lnTo>
                    <a:pt x="779560" y="1156097"/>
                  </a:lnTo>
                  <a:lnTo>
                    <a:pt x="781336" y="1160604"/>
                  </a:lnTo>
                  <a:lnTo>
                    <a:pt x="781414" y="1162356"/>
                  </a:lnTo>
                  <a:lnTo>
                    <a:pt x="781007" y="1164155"/>
                  </a:lnTo>
                  <a:lnTo>
                    <a:pt x="781422" y="1166495"/>
                  </a:lnTo>
                  <a:lnTo>
                    <a:pt x="782666" y="1169374"/>
                  </a:lnTo>
                  <a:lnTo>
                    <a:pt x="783354" y="1171948"/>
                  </a:lnTo>
                  <a:lnTo>
                    <a:pt x="783917" y="1177401"/>
                  </a:lnTo>
                  <a:lnTo>
                    <a:pt x="785036" y="1184473"/>
                  </a:lnTo>
                  <a:lnTo>
                    <a:pt x="785318" y="1188001"/>
                  </a:lnTo>
                  <a:lnTo>
                    <a:pt x="793133" y="1219232"/>
                  </a:lnTo>
                  <a:lnTo>
                    <a:pt x="794628" y="1224670"/>
                  </a:lnTo>
                  <a:lnTo>
                    <a:pt x="795582" y="1227181"/>
                  </a:lnTo>
                  <a:lnTo>
                    <a:pt x="801043" y="1238994"/>
                  </a:lnTo>
                  <a:lnTo>
                    <a:pt x="803953" y="1247514"/>
                  </a:lnTo>
                  <a:lnTo>
                    <a:pt x="804235" y="1253186"/>
                  </a:lnTo>
                  <a:lnTo>
                    <a:pt x="804626" y="1254813"/>
                  </a:lnTo>
                  <a:lnTo>
                    <a:pt x="804751" y="1257411"/>
                  </a:lnTo>
                  <a:lnTo>
                    <a:pt x="804610" y="1260978"/>
                  </a:lnTo>
                  <a:lnTo>
                    <a:pt x="803969" y="1264037"/>
                  </a:lnTo>
                  <a:lnTo>
                    <a:pt x="802827" y="1266596"/>
                  </a:lnTo>
                  <a:lnTo>
                    <a:pt x="801724" y="1270171"/>
                  </a:lnTo>
                  <a:lnTo>
                    <a:pt x="800057" y="1278033"/>
                  </a:lnTo>
                  <a:lnTo>
                    <a:pt x="799916" y="1279958"/>
                  </a:lnTo>
                  <a:lnTo>
                    <a:pt x="801113" y="1282649"/>
                  </a:lnTo>
                  <a:lnTo>
                    <a:pt x="808757" y="1291889"/>
                  </a:lnTo>
                  <a:lnTo>
                    <a:pt x="813443" y="1302888"/>
                  </a:lnTo>
                  <a:lnTo>
                    <a:pt x="815641" y="1304813"/>
                  </a:lnTo>
                  <a:lnTo>
                    <a:pt x="821540" y="1311643"/>
                  </a:lnTo>
                  <a:lnTo>
                    <a:pt x="827901" y="1315500"/>
                  </a:lnTo>
                  <a:lnTo>
                    <a:pt x="830044" y="1317158"/>
                  </a:lnTo>
                  <a:lnTo>
                    <a:pt x="832071" y="1319599"/>
                  </a:lnTo>
                  <a:lnTo>
                    <a:pt x="832681" y="1319693"/>
                  </a:lnTo>
                  <a:lnTo>
                    <a:pt x="833909" y="1319232"/>
                  </a:lnTo>
                  <a:lnTo>
                    <a:pt x="834261" y="1318567"/>
                  </a:lnTo>
                  <a:lnTo>
                    <a:pt x="834347" y="1317581"/>
                  </a:lnTo>
                  <a:lnTo>
                    <a:pt x="832556" y="1312425"/>
                  </a:lnTo>
                  <a:lnTo>
                    <a:pt x="832431" y="1310399"/>
                  </a:lnTo>
                  <a:lnTo>
                    <a:pt x="833283" y="1310047"/>
                  </a:lnTo>
                  <a:lnTo>
                    <a:pt x="839847" y="1318840"/>
                  </a:lnTo>
                  <a:lnTo>
                    <a:pt x="843391" y="1322322"/>
                  </a:lnTo>
                  <a:lnTo>
                    <a:pt x="848234" y="1325968"/>
                  </a:lnTo>
                  <a:lnTo>
                    <a:pt x="856550" y="1334331"/>
                  </a:lnTo>
                  <a:lnTo>
                    <a:pt x="857708" y="1335011"/>
                  </a:lnTo>
                  <a:lnTo>
                    <a:pt x="862207" y="1334245"/>
                  </a:lnTo>
                  <a:lnTo>
                    <a:pt x="863435" y="1334769"/>
                  </a:lnTo>
                  <a:lnTo>
                    <a:pt x="864209" y="1335590"/>
                  </a:lnTo>
                  <a:lnTo>
                    <a:pt x="864530" y="1336709"/>
                  </a:lnTo>
                  <a:lnTo>
                    <a:pt x="864710" y="1341630"/>
                  </a:lnTo>
                  <a:lnTo>
                    <a:pt x="865938" y="1344047"/>
                  </a:lnTo>
                  <a:lnTo>
                    <a:pt x="873034" y="1343015"/>
                  </a:lnTo>
                  <a:lnTo>
                    <a:pt x="875021" y="1343226"/>
                  </a:lnTo>
                  <a:lnTo>
                    <a:pt x="876289" y="1344001"/>
                  </a:lnTo>
                  <a:lnTo>
                    <a:pt x="877345" y="1345604"/>
                  </a:lnTo>
                  <a:lnTo>
                    <a:pt x="878870" y="1350838"/>
                  </a:lnTo>
                  <a:lnTo>
                    <a:pt x="880279" y="1361095"/>
                  </a:lnTo>
                  <a:lnTo>
                    <a:pt x="880349" y="1364748"/>
                  </a:lnTo>
                  <a:lnTo>
                    <a:pt x="879700" y="1370866"/>
                  </a:lnTo>
                  <a:lnTo>
                    <a:pt x="878667" y="1373112"/>
                  </a:lnTo>
                  <a:lnTo>
                    <a:pt x="877321" y="1373816"/>
                  </a:lnTo>
                  <a:lnTo>
                    <a:pt x="873535" y="1373127"/>
                  </a:lnTo>
                  <a:lnTo>
                    <a:pt x="870875" y="1371187"/>
                  </a:lnTo>
                  <a:lnTo>
                    <a:pt x="869498" y="1368715"/>
                  </a:lnTo>
                  <a:lnTo>
                    <a:pt x="868254" y="1363340"/>
                  </a:lnTo>
                  <a:lnTo>
                    <a:pt x="867659" y="1362300"/>
                  </a:lnTo>
                  <a:lnTo>
                    <a:pt x="867120" y="1363387"/>
                  </a:lnTo>
                  <a:lnTo>
                    <a:pt x="865876" y="1368308"/>
                  </a:lnTo>
                  <a:lnTo>
                    <a:pt x="865062" y="1370483"/>
                  </a:lnTo>
                  <a:lnTo>
                    <a:pt x="864069" y="1371922"/>
                  </a:lnTo>
                  <a:lnTo>
                    <a:pt x="862183" y="1371570"/>
                  </a:lnTo>
                  <a:lnTo>
                    <a:pt x="859406" y="1369427"/>
                  </a:lnTo>
                  <a:lnTo>
                    <a:pt x="854188" y="1363935"/>
                  </a:lnTo>
                  <a:lnTo>
                    <a:pt x="852341" y="1362573"/>
                  </a:lnTo>
                  <a:lnTo>
                    <a:pt x="851199" y="1362808"/>
                  </a:lnTo>
                  <a:lnTo>
                    <a:pt x="848703" y="1364670"/>
                  </a:lnTo>
                  <a:lnTo>
                    <a:pt x="844854" y="1368151"/>
                  </a:lnTo>
                  <a:lnTo>
                    <a:pt x="843266" y="1370702"/>
                  </a:lnTo>
                  <a:lnTo>
                    <a:pt x="843939" y="1372329"/>
                  </a:lnTo>
                  <a:lnTo>
                    <a:pt x="844385" y="1374371"/>
                  </a:lnTo>
                  <a:lnTo>
                    <a:pt x="844604" y="1376828"/>
                  </a:lnTo>
                  <a:lnTo>
                    <a:pt x="844471" y="1378635"/>
                  </a:lnTo>
                  <a:lnTo>
                    <a:pt x="843978" y="1379801"/>
                  </a:lnTo>
                  <a:lnTo>
                    <a:pt x="842703" y="1381185"/>
                  </a:lnTo>
                  <a:lnTo>
                    <a:pt x="840011" y="1381420"/>
                  </a:lnTo>
                  <a:lnTo>
                    <a:pt x="836139" y="1380356"/>
                  </a:lnTo>
                  <a:lnTo>
                    <a:pt x="833080" y="1378471"/>
                  </a:lnTo>
                  <a:lnTo>
                    <a:pt x="827721" y="1373448"/>
                  </a:lnTo>
                  <a:lnTo>
                    <a:pt x="826493" y="1372752"/>
                  </a:lnTo>
                  <a:lnTo>
                    <a:pt x="824834" y="1373870"/>
                  </a:lnTo>
                  <a:lnTo>
                    <a:pt x="824177" y="1375333"/>
                  </a:lnTo>
                  <a:lnTo>
                    <a:pt x="825202" y="1377422"/>
                  </a:lnTo>
                  <a:lnTo>
                    <a:pt x="827924" y="1380121"/>
                  </a:lnTo>
                  <a:lnTo>
                    <a:pt x="831249" y="1384588"/>
                  </a:lnTo>
                  <a:lnTo>
                    <a:pt x="832141" y="1385457"/>
                  </a:lnTo>
                  <a:lnTo>
                    <a:pt x="832994" y="1385355"/>
                  </a:lnTo>
                  <a:lnTo>
                    <a:pt x="833299" y="1386177"/>
                  </a:lnTo>
                  <a:lnTo>
                    <a:pt x="833675" y="1388571"/>
                  </a:lnTo>
                  <a:lnTo>
                    <a:pt x="833502" y="1392678"/>
                  </a:lnTo>
                  <a:lnTo>
                    <a:pt x="831899" y="1400846"/>
                  </a:lnTo>
                  <a:lnTo>
                    <a:pt x="831734" y="1402786"/>
                  </a:lnTo>
                  <a:lnTo>
                    <a:pt x="832391" y="1402324"/>
                  </a:lnTo>
                  <a:lnTo>
                    <a:pt x="836921" y="1394305"/>
                  </a:lnTo>
                  <a:lnTo>
                    <a:pt x="839260" y="1392052"/>
                  </a:lnTo>
                  <a:lnTo>
                    <a:pt x="844330" y="1388500"/>
                  </a:lnTo>
                  <a:lnTo>
                    <a:pt x="846521" y="1385887"/>
                  </a:lnTo>
                  <a:lnTo>
                    <a:pt x="853006" y="1385175"/>
                  </a:lnTo>
                  <a:lnTo>
                    <a:pt x="855322" y="1386607"/>
                  </a:lnTo>
                  <a:lnTo>
                    <a:pt x="856808" y="1389087"/>
                  </a:lnTo>
                  <a:lnTo>
                    <a:pt x="856863" y="1390214"/>
                  </a:lnTo>
                  <a:lnTo>
                    <a:pt x="855165" y="1393116"/>
                  </a:lnTo>
                  <a:lnTo>
                    <a:pt x="854853" y="1394571"/>
                  </a:lnTo>
                  <a:lnTo>
                    <a:pt x="854767" y="1396402"/>
                  </a:lnTo>
                  <a:lnTo>
                    <a:pt x="854923" y="1398037"/>
                  </a:lnTo>
                  <a:lnTo>
                    <a:pt x="855314" y="1399492"/>
                  </a:lnTo>
                  <a:lnTo>
                    <a:pt x="856480" y="1400830"/>
                  </a:lnTo>
                  <a:lnTo>
                    <a:pt x="858545" y="1400243"/>
                  </a:lnTo>
                  <a:lnTo>
                    <a:pt x="859124" y="1400580"/>
                  </a:lnTo>
                  <a:lnTo>
                    <a:pt x="860227" y="1401996"/>
                  </a:lnTo>
                  <a:lnTo>
                    <a:pt x="860955" y="1404186"/>
                  </a:lnTo>
                  <a:lnTo>
                    <a:pt x="860986" y="1407230"/>
                  </a:lnTo>
                  <a:lnTo>
                    <a:pt x="859468" y="1413887"/>
                  </a:lnTo>
                  <a:lnTo>
                    <a:pt x="856754" y="1416054"/>
                  </a:lnTo>
                  <a:lnTo>
                    <a:pt x="848445" y="1420068"/>
                  </a:lnTo>
                  <a:lnTo>
                    <a:pt x="845597" y="1422133"/>
                  </a:lnTo>
                  <a:lnTo>
                    <a:pt x="840113" y="1423596"/>
                  </a:lnTo>
                  <a:lnTo>
                    <a:pt x="837993" y="1425529"/>
                  </a:lnTo>
                  <a:lnTo>
                    <a:pt x="836671" y="1426115"/>
                  </a:lnTo>
                  <a:lnTo>
                    <a:pt x="830803" y="1425802"/>
                  </a:lnTo>
                  <a:lnTo>
                    <a:pt x="824091" y="1427023"/>
                  </a:lnTo>
                  <a:lnTo>
                    <a:pt x="816361" y="1424629"/>
                  </a:lnTo>
                  <a:lnTo>
                    <a:pt x="810940" y="1423565"/>
                  </a:lnTo>
                  <a:lnTo>
                    <a:pt x="804673" y="1419747"/>
                  </a:lnTo>
                  <a:lnTo>
                    <a:pt x="802310" y="1420709"/>
                  </a:lnTo>
                  <a:lnTo>
                    <a:pt x="799869" y="1423158"/>
                  </a:lnTo>
                  <a:lnTo>
                    <a:pt x="788134" y="1420216"/>
                  </a:lnTo>
                  <a:lnTo>
                    <a:pt x="786742" y="1418081"/>
                  </a:lnTo>
                  <a:lnTo>
                    <a:pt x="787203" y="1416688"/>
                  </a:lnTo>
                  <a:lnTo>
                    <a:pt x="789981" y="1412127"/>
                  </a:lnTo>
                  <a:lnTo>
                    <a:pt x="790161" y="1411173"/>
                  </a:lnTo>
                  <a:lnTo>
                    <a:pt x="790028" y="1410359"/>
                  </a:lnTo>
                  <a:lnTo>
                    <a:pt x="784700" y="1409577"/>
                  </a:lnTo>
                  <a:lnTo>
                    <a:pt x="778754" y="1407136"/>
                  </a:lnTo>
                  <a:lnTo>
                    <a:pt x="772785" y="1405923"/>
                  </a:lnTo>
                  <a:lnTo>
                    <a:pt x="768318" y="1406267"/>
                  </a:lnTo>
                  <a:lnTo>
                    <a:pt x="765407" y="1405375"/>
                  </a:lnTo>
                  <a:lnTo>
                    <a:pt x="762567" y="1403365"/>
                  </a:lnTo>
                  <a:lnTo>
                    <a:pt x="761010" y="1401526"/>
                  </a:lnTo>
                  <a:lnTo>
                    <a:pt x="760729" y="1399868"/>
                  </a:lnTo>
                  <a:lnTo>
                    <a:pt x="760690" y="1398045"/>
                  </a:lnTo>
                  <a:lnTo>
                    <a:pt x="760940" y="1394384"/>
                  </a:lnTo>
                  <a:lnTo>
                    <a:pt x="760565" y="1391802"/>
                  </a:lnTo>
                  <a:lnTo>
                    <a:pt x="759274" y="1389760"/>
                  </a:lnTo>
                  <a:lnTo>
                    <a:pt x="756645" y="1387929"/>
                  </a:lnTo>
                  <a:lnTo>
                    <a:pt x="754032" y="1388148"/>
                  </a:lnTo>
                  <a:lnTo>
                    <a:pt x="751818" y="1390174"/>
                  </a:lnTo>
                  <a:lnTo>
                    <a:pt x="749713" y="1393898"/>
                  </a:lnTo>
                  <a:lnTo>
                    <a:pt x="745810" y="1404217"/>
                  </a:lnTo>
                  <a:lnTo>
                    <a:pt x="743854" y="1405970"/>
                  </a:lnTo>
                  <a:lnTo>
                    <a:pt x="738784" y="1413387"/>
                  </a:lnTo>
                  <a:lnTo>
                    <a:pt x="736883" y="1415194"/>
                  </a:lnTo>
                  <a:lnTo>
                    <a:pt x="727589" y="1418120"/>
                  </a:lnTo>
                  <a:lnTo>
                    <a:pt x="716573" y="1419317"/>
                  </a:lnTo>
                  <a:lnTo>
                    <a:pt x="712458" y="1421593"/>
                  </a:lnTo>
                  <a:lnTo>
                    <a:pt x="708547" y="1425849"/>
                  </a:lnTo>
                  <a:lnTo>
                    <a:pt x="703821" y="1429949"/>
                  </a:lnTo>
                  <a:lnTo>
                    <a:pt x="692266" y="1434971"/>
                  </a:lnTo>
                  <a:lnTo>
                    <a:pt x="681587" y="1437764"/>
                  </a:lnTo>
                  <a:lnTo>
                    <a:pt x="670415" y="1438985"/>
                  </a:lnTo>
                  <a:lnTo>
                    <a:pt x="662060" y="1440886"/>
                  </a:lnTo>
                  <a:lnTo>
                    <a:pt x="659658" y="1439931"/>
                  </a:lnTo>
                  <a:lnTo>
                    <a:pt x="655918" y="1440284"/>
                  </a:lnTo>
                  <a:lnTo>
                    <a:pt x="651889" y="1443061"/>
                  </a:lnTo>
                  <a:lnTo>
                    <a:pt x="647344" y="1443601"/>
                  </a:lnTo>
                  <a:lnTo>
                    <a:pt x="630070" y="1444610"/>
                  </a:lnTo>
                  <a:lnTo>
                    <a:pt x="622137" y="1446464"/>
                  </a:lnTo>
                  <a:lnTo>
                    <a:pt x="617787" y="1446957"/>
                  </a:lnTo>
                  <a:lnTo>
                    <a:pt x="614376" y="1446707"/>
                  </a:lnTo>
                  <a:lnTo>
                    <a:pt x="611997" y="1445940"/>
                  </a:lnTo>
                  <a:lnTo>
                    <a:pt x="609721" y="1443476"/>
                  </a:lnTo>
                  <a:lnTo>
                    <a:pt x="607382" y="1439673"/>
                  </a:lnTo>
                  <a:lnTo>
                    <a:pt x="602625" y="1429487"/>
                  </a:lnTo>
                  <a:lnTo>
                    <a:pt x="601264" y="1425184"/>
                  </a:lnTo>
                  <a:lnTo>
                    <a:pt x="601796" y="1417783"/>
                  </a:lnTo>
                  <a:lnTo>
                    <a:pt x="601444" y="1413480"/>
                  </a:lnTo>
                  <a:lnTo>
                    <a:pt x="599863" y="1404147"/>
                  </a:lnTo>
                  <a:lnTo>
                    <a:pt x="599566" y="1403341"/>
                  </a:lnTo>
                  <a:lnTo>
                    <a:pt x="591242" y="1399860"/>
                  </a:lnTo>
                  <a:lnTo>
                    <a:pt x="585766" y="1398757"/>
                  </a:lnTo>
                  <a:lnTo>
                    <a:pt x="577504" y="1398530"/>
                  </a:lnTo>
                  <a:lnTo>
                    <a:pt x="567404" y="1399023"/>
                  </a:lnTo>
                  <a:lnTo>
                    <a:pt x="557320" y="1397896"/>
                  </a:lnTo>
                  <a:lnTo>
                    <a:pt x="551992" y="1396621"/>
                  </a:lnTo>
                  <a:lnTo>
                    <a:pt x="546703" y="1394532"/>
                  </a:lnTo>
                  <a:lnTo>
                    <a:pt x="537659" y="1389087"/>
                  </a:lnTo>
                  <a:lnTo>
                    <a:pt x="537151" y="1388532"/>
                  </a:lnTo>
                  <a:lnTo>
                    <a:pt x="536447" y="1386709"/>
                  </a:lnTo>
                  <a:lnTo>
                    <a:pt x="535555" y="1383618"/>
                  </a:lnTo>
                  <a:lnTo>
                    <a:pt x="533302" y="1379589"/>
                  </a:lnTo>
                  <a:lnTo>
                    <a:pt x="527137" y="1370561"/>
                  </a:lnTo>
                  <a:lnTo>
                    <a:pt x="524696" y="1365179"/>
                  </a:lnTo>
                  <a:lnTo>
                    <a:pt x="524297" y="1363810"/>
                  </a:lnTo>
                  <a:lnTo>
                    <a:pt x="523710" y="1359843"/>
                  </a:lnTo>
                  <a:lnTo>
                    <a:pt x="522935" y="1353263"/>
                  </a:lnTo>
                  <a:lnTo>
                    <a:pt x="522685" y="1349219"/>
                  </a:lnTo>
                  <a:lnTo>
                    <a:pt x="523405" y="1346747"/>
                  </a:lnTo>
                  <a:lnTo>
                    <a:pt x="524007" y="1346254"/>
                  </a:lnTo>
                  <a:lnTo>
                    <a:pt x="536775" y="1341419"/>
                  </a:lnTo>
                  <a:lnTo>
                    <a:pt x="559275" y="1336099"/>
                  </a:lnTo>
                  <a:lnTo>
                    <a:pt x="579843" y="1332500"/>
                  </a:lnTo>
                  <a:lnTo>
                    <a:pt x="589184" y="1332821"/>
                  </a:lnTo>
                  <a:lnTo>
                    <a:pt x="594684" y="1334511"/>
                  </a:lnTo>
                  <a:lnTo>
                    <a:pt x="600200" y="1335277"/>
                  </a:lnTo>
                  <a:lnTo>
                    <a:pt x="610182" y="1335661"/>
                  </a:lnTo>
                  <a:lnTo>
                    <a:pt x="622755" y="1338164"/>
                  </a:lnTo>
                  <a:lnTo>
                    <a:pt x="625282" y="1337953"/>
                  </a:lnTo>
                  <a:lnTo>
                    <a:pt x="630922" y="1336255"/>
                  </a:lnTo>
                  <a:lnTo>
                    <a:pt x="632597" y="1334894"/>
                  </a:lnTo>
                  <a:lnTo>
                    <a:pt x="641508" y="1335066"/>
                  </a:lnTo>
                  <a:lnTo>
                    <a:pt x="643236" y="1334229"/>
                  </a:lnTo>
                  <a:lnTo>
                    <a:pt x="644825" y="1332727"/>
                  </a:lnTo>
                  <a:lnTo>
                    <a:pt x="642775" y="1329910"/>
                  </a:lnTo>
                  <a:lnTo>
                    <a:pt x="634247" y="1323714"/>
                  </a:lnTo>
                  <a:lnTo>
                    <a:pt x="611599" y="1312558"/>
                  </a:lnTo>
                  <a:lnTo>
                    <a:pt x="606075" y="1310172"/>
                  </a:lnTo>
                  <a:lnTo>
                    <a:pt x="598166" y="1307629"/>
                  </a:lnTo>
                  <a:lnTo>
                    <a:pt x="593581" y="1307262"/>
                  </a:lnTo>
                  <a:lnTo>
                    <a:pt x="587737" y="1308717"/>
                  </a:lnTo>
                  <a:lnTo>
                    <a:pt x="585562" y="1308654"/>
                  </a:lnTo>
                  <a:lnTo>
                    <a:pt x="579828" y="1310837"/>
                  </a:lnTo>
                  <a:lnTo>
                    <a:pt x="574382" y="1312222"/>
                  </a:lnTo>
                  <a:lnTo>
                    <a:pt x="564055" y="1313560"/>
                  </a:lnTo>
                  <a:lnTo>
                    <a:pt x="549128" y="1314537"/>
                  </a:lnTo>
                  <a:lnTo>
                    <a:pt x="547040" y="1314248"/>
                  </a:lnTo>
                  <a:lnTo>
                    <a:pt x="543973" y="1312550"/>
                  </a:lnTo>
                  <a:lnTo>
                    <a:pt x="541743" y="1312065"/>
                  </a:lnTo>
                  <a:lnTo>
                    <a:pt x="527137" y="1313395"/>
                  </a:lnTo>
                  <a:lnTo>
                    <a:pt x="514087" y="1311682"/>
                  </a:lnTo>
                  <a:lnTo>
                    <a:pt x="499223" y="1294447"/>
                  </a:lnTo>
                  <a:lnTo>
                    <a:pt x="496758" y="1289119"/>
                  </a:lnTo>
                  <a:lnTo>
                    <a:pt x="497283" y="1286944"/>
                  </a:lnTo>
                  <a:lnTo>
                    <a:pt x="499113" y="1284605"/>
                  </a:lnTo>
                  <a:lnTo>
                    <a:pt x="506475" y="1277846"/>
                  </a:lnTo>
                  <a:lnTo>
                    <a:pt x="509104" y="1276226"/>
                  </a:lnTo>
                  <a:lnTo>
                    <a:pt x="520088" y="1272580"/>
                  </a:lnTo>
                  <a:lnTo>
                    <a:pt x="531033" y="1268152"/>
                  </a:lnTo>
                  <a:lnTo>
                    <a:pt x="539678" y="1263975"/>
                  </a:lnTo>
                  <a:lnTo>
                    <a:pt x="543918" y="1262519"/>
                  </a:lnTo>
                  <a:lnTo>
                    <a:pt x="548002" y="1262347"/>
                  </a:lnTo>
                  <a:lnTo>
                    <a:pt x="551303" y="1260963"/>
                  </a:lnTo>
                  <a:lnTo>
                    <a:pt x="550631" y="1259640"/>
                  </a:lnTo>
                  <a:lnTo>
                    <a:pt x="547931" y="1258123"/>
                  </a:lnTo>
                  <a:lnTo>
                    <a:pt x="547963" y="1255971"/>
                  </a:lnTo>
                  <a:lnTo>
                    <a:pt x="549363" y="1254939"/>
                  </a:lnTo>
                  <a:lnTo>
                    <a:pt x="554769" y="1253843"/>
                  </a:lnTo>
                  <a:lnTo>
                    <a:pt x="560519" y="1255173"/>
                  </a:lnTo>
                  <a:lnTo>
                    <a:pt x="563391" y="1254720"/>
                  </a:lnTo>
                  <a:lnTo>
                    <a:pt x="564212" y="1253249"/>
                  </a:lnTo>
                  <a:lnTo>
                    <a:pt x="563445" y="1252067"/>
                  </a:lnTo>
                  <a:lnTo>
                    <a:pt x="557992" y="1249611"/>
                  </a:lnTo>
                  <a:lnTo>
                    <a:pt x="531784" y="1256675"/>
                  </a:lnTo>
                  <a:lnTo>
                    <a:pt x="519556" y="1257333"/>
                  </a:lnTo>
                  <a:lnTo>
                    <a:pt x="511075" y="1260360"/>
                  </a:lnTo>
                  <a:lnTo>
                    <a:pt x="506412" y="1260266"/>
                  </a:lnTo>
                  <a:lnTo>
                    <a:pt x="500866" y="1257246"/>
                  </a:lnTo>
                  <a:lnTo>
                    <a:pt x="500122" y="1256339"/>
                  </a:lnTo>
                  <a:lnTo>
                    <a:pt x="500021" y="1255095"/>
                  </a:lnTo>
                  <a:lnTo>
                    <a:pt x="501734" y="1251042"/>
                  </a:lnTo>
                  <a:lnTo>
                    <a:pt x="507664" y="1248609"/>
                  </a:lnTo>
                  <a:lnTo>
                    <a:pt x="510653" y="1241756"/>
                  </a:lnTo>
                  <a:lnTo>
                    <a:pt x="507461" y="1241639"/>
                  </a:lnTo>
                  <a:lnTo>
                    <a:pt x="496837" y="1243109"/>
                  </a:lnTo>
                  <a:lnTo>
                    <a:pt x="492197" y="1242476"/>
                  </a:lnTo>
                  <a:lnTo>
                    <a:pt x="485931" y="1239839"/>
                  </a:lnTo>
                  <a:lnTo>
                    <a:pt x="484092" y="1236694"/>
                  </a:lnTo>
                  <a:lnTo>
                    <a:pt x="483310" y="1234418"/>
                  </a:lnTo>
                  <a:lnTo>
                    <a:pt x="483177" y="1231695"/>
                  </a:lnTo>
                  <a:lnTo>
                    <a:pt x="483388" y="1223934"/>
                  </a:lnTo>
                  <a:lnTo>
                    <a:pt x="483920" y="1219749"/>
                  </a:lnTo>
                  <a:lnTo>
                    <a:pt x="484249" y="1218802"/>
                  </a:lnTo>
                  <a:lnTo>
                    <a:pt x="492041" y="1205831"/>
                  </a:lnTo>
                  <a:lnTo>
                    <a:pt x="496899" y="1203108"/>
                  </a:lnTo>
                  <a:lnTo>
                    <a:pt x="500310" y="1198978"/>
                  </a:lnTo>
                  <a:lnTo>
                    <a:pt x="500443" y="1197248"/>
                  </a:lnTo>
                  <a:lnTo>
                    <a:pt x="499606" y="1195504"/>
                  </a:lnTo>
                  <a:lnTo>
                    <a:pt x="496430" y="1191271"/>
                  </a:lnTo>
                  <a:lnTo>
                    <a:pt x="495155" y="1189120"/>
                  </a:lnTo>
                  <a:lnTo>
                    <a:pt x="494435" y="1187055"/>
                  </a:lnTo>
                  <a:lnTo>
                    <a:pt x="494975" y="1183792"/>
                  </a:lnTo>
                  <a:lnTo>
                    <a:pt x="496774" y="1179317"/>
                  </a:lnTo>
                  <a:lnTo>
                    <a:pt x="502078" y="1172065"/>
                  </a:lnTo>
                  <a:lnTo>
                    <a:pt x="514838" y="1157404"/>
                  </a:lnTo>
                  <a:lnTo>
                    <a:pt x="521324" y="1151200"/>
                  </a:lnTo>
                  <a:lnTo>
                    <a:pt x="527575" y="1147836"/>
                  </a:lnTo>
                  <a:lnTo>
                    <a:pt x="536321" y="1140662"/>
                  </a:lnTo>
                  <a:lnTo>
                    <a:pt x="558743" y="1128668"/>
                  </a:lnTo>
                  <a:lnTo>
                    <a:pt x="578810" y="1116518"/>
                  </a:lnTo>
                  <a:lnTo>
                    <a:pt x="586196" y="1119734"/>
                  </a:lnTo>
                  <a:lnTo>
                    <a:pt x="588292" y="1122253"/>
                  </a:lnTo>
                  <a:lnTo>
                    <a:pt x="589224" y="1124381"/>
                  </a:lnTo>
                  <a:lnTo>
                    <a:pt x="590037" y="1127362"/>
                  </a:lnTo>
                  <a:lnTo>
                    <a:pt x="590733" y="1131187"/>
                  </a:lnTo>
                  <a:lnTo>
                    <a:pt x="591696" y="1139449"/>
                  </a:lnTo>
                  <a:lnTo>
                    <a:pt x="591821" y="1143689"/>
                  </a:lnTo>
                  <a:lnTo>
                    <a:pt x="591657" y="1147930"/>
                  </a:lnTo>
                  <a:lnTo>
                    <a:pt x="591195" y="1151763"/>
                  </a:lnTo>
                  <a:lnTo>
                    <a:pt x="590436" y="1155182"/>
                  </a:lnTo>
                  <a:lnTo>
                    <a:pt x="588934" y="1159344"/>
                  </a:lnTo>
                  <a:lnTo>
                    <a:pt x="586681" y="1164234"/>
                  </a:lnTo>
                  <a:lnTo>
                    <a:pt x="581909" y="1172573"/>
                  </a:lnTo>
                  <a:lnTo>
                    <a:pt x="581400" y="1174991"/>
                  </a:lnTo>
                  <a:close/>
                  <a:moveTo>
                    <a:pt x="970890" y="1149541"/>
                  </a:moveTo>
                  <a:lnTo>
                    <a:pt x="967346" y="1150284"/>
                  </a:lnTo>
                  <a:lnTo>
                    <a:pt x="964076" y="1145027"/>
                  </a:lnTo>
                  <a:lnTo>
                    <a:pt x="963966" y="1140106"/>
                  </a:lnTo>
                  <a:lnTo>
                    <a:pt x="964185" y="1137384"/>
                  </a:lnTo>
                  <a:lnTo>
                    <a:pt x="964592" y="1134990"/>
                  </a:lnTo>
                  <a:lnTo>
                    <a:pt x="965781" y="1132940"/>
                  </a:lnTo>
                  <a:lnTo>
                    <a:pt x="969129" y="1130546"/>
                  </a:lnTo>
                  <a:lnTo>
                    <a:pt x="970647" y="1132322"/>
                  </a:lnTo>
                  <a:lnTo>
                    <a:pt x="971203" y="1134450"/>
                  </a:lnTo>
                  <a:lnTo>
                    <a:pt x="971711" y="1135287"/>
                  </a:lnTo>
                  <a:lnTo>
                    <a:pt x="973870" y="1137125"/>
                  </a:lnTo>
                  <a:lnTo>
                    <a:pt x="974911" y="1139246"/>
                  </a:lnTo>
                  <a:lnTo>
                    <a:pt x="974801" y="1141679"/>
                  </a:lnTo>
                  <a:lnTo>
                    <a:pt x="974105" y="1145364"/>
                  </a:lnTo>
                  <a:lnTo>
                    <a:pt x="973331" y="1147726"/>
                  </a:lnTo>
                  <a:lnTo>
                    <a:pt x="972486" y="1148767"/>
                  </a:lnTo>
                  <a:lnTo>
                    <a:pt x="970890" y="1149541"/>
                  </a:lnTo>
                  <a:close/>
                  <a:moveTo>
                    <a:pt x="1455544" y="2424988"/>
                  </a:moveTo>
                  <a:lnTo>
                    <a:pt x="1454370" y="2425137"/>
                  </a:lnTo>
                  <a:lnTo>
                    <a:pt x="1452297" y="2424988"/>
                  </a:lnTo>
                  <a:lnTo>
                    <a:pt x="1449230" y="2426029"/>
                  </a:lnTo>
                  <a:lnTo>
                    <a:pt x="1445209" y="2428219"/>
                  </a:lnTo>
                  <a:lnTo>
                    <a:pt x="1440335" y="2432139"/>
                  </a:lnTo>
                  <a:lnTo>
                    <a:pt x="1431753" y="2440604"/>
                  </a:lnTo>
                  <a:lnTo>
                    <a:pt x="1431620" y="2440799"/>
                  </a:lnTo>
                  <a:lnTo>
                    <a:pt x="1431463" y="2440674"/>
                  </a:lnTo>
                  <a:lnTo>
                    <a:pt x="1430884" y="2440823"/>
                  </a:lnTo>
                  <a:lnTo>
                    <a:pt x="1428459" y="2443248"/>
                  </a:lnTo>
                  <a:lnTo>
                    <a:pt x="1425924" y="2444602"/>
                  </a:lnTo>
                  <a:lnTo>
                    <a:pt x="1419697" y="2446800"/>
                  </a:lnTo>
                  <a:lnTo>
                    <a:pt x="1418226" y="2447786"/>
                  </a:lnTo>
                  <a:lnTo>
                    <a:pt x="1416411" y="2448357"/>
                  </a:lnTo>
                  <a:lnTo>
                    <a:pt x="1414252" y="2448521"/>
                  </a:lnTo>
                  <a:lnTo>
                    <a:pt x="1412084" y="2449147"/>
                  </a:lnTo>
                  <a:lnTo>
                    <a:pt x="1409902" y="2450234"/>
                  </a:lnTo>
                  <a:lnTo>
                    <a:pt x="1405411" y="2453528"/>
                  </a:lnTo>
                  <a:lnTo>
                    <a:pt x="1404316" y="2453622"/>
                  </a:lnTo>
                  <a:lnTo>
                    <a:pt x="1403854" y="2453012"/>
                  </a:lnTo>
                  <a:lnTo>
                    <a:pt x="1404011" y="2452550"/>
                  </a:lnTo>
                  <a:lnTo>
                    <a:pt x="1404762" y="2451736"/>
                  </a:lnTo>
                  <a:lnTo>
                    <a:pt x="1407508" y="2450078"/>
                  </a:lnTo>
                  <a:lnTo>
                    <a:pt x="1407132" y="2449765"/>
                  </a:lnTo>
                  <a:lnTo>
                    <a:pt x="1406303" y="2450117"/>
                  </a:lnTo>
                  <a:lnTo>
                    <a:pt x="1405004" y="2451134"/>
                  </a:lnTo>
                  <a:lnTo>
                    <a:pt x="1404503" y="2451025"/>
                  </a:lnTo>
                  <a:lnTo>
                    <a:pt x="1404777" y="2449789"/>
                  </a:lnTo>
                  <a:lnTo>
                    <a:pt x="1403940" y="2449538"/>
                  </a:lnTo>
                  <a:lnTo>
                    <a:pt x="1401984" y="2450273"/>
                  </a:lnTo>
                  <a:lnTo>
                    <a:pt x="1400764" y="2450438"/>
                  </a:lnTo>
                  <a:lnTo>
                    <a:pt x="1400279" y="2450031"/>
                  </a:lnTo>
                  <a:lnTo>
                    <a:pt x="1399723" y="2450031"/>
                  </a:lnTo>
                  <a:lnTo>
                    <a:pt x="1399090" y="2450430"/>
                  </a:lnTo>
                  <a:lnTo>
                    <a:pt x="1398081" y="2450352"/>
                  </a:lnTo>
                  <a:lnTo>
                    <a:pt x="1396492" y="2450884"/>
                  </a:lnTo>
                  <a:lnTo>
                    <a:pt x="1393222" y="2452010"/>
                  </a:lnTo>
                  <a:lnTo>
                    <a:pt x="1392409" y="2452910"/>
                  </a:lnTo>
                  <a:lnTo>
                    <a:pt x="1392377" y="2453215"/>
                  </a:lnTo>
                  <a:lnTo>
                    <a:pt x="1395452" y="2451799"/>
                  </a:lnTo>
                  <a:lnTo>
                    <a:pt x="1396883" y="2451338"/>
                  </a:lnTo>
                  <a:lnTo>
                    <a:pt x="1397940" y="2451118"/>
                  </a:lnTo>
                  <a:lnTo>
                    <a:pt x="1398347" y="2451431"/>
                  </a:lnTo>
                  <a:lnTo>
                    <a:pt x="1397971" y="2452151"/>
                  </a:lnTo>
                  <a:lnTo>
                    <a:pt x="1397963" y="2452605"/>
                  </a:lnTo>
                  <a:lnTo>
                    <a:pt x="1398746" y="2452793"/>
                  </a:lnTo>
                  <a:lnTo>
                    <a:pt x="1399207" y="2452605"/>
                  </a:lnTo>
                  <a:lnTo>
                    <a:pt x="1399246" y="2452409"/>
                  </a:lnTo>
                  <a:lnTo>
                    <a:pt x="1398863" y="2452206"/>
                  </a:lnTo>
                  <a:lnTo>
                    <a:pt x="1398871" y="2451916"/>
                  </a:lnTo>
                  <a:lnTo>
                    <a:pt x="1399270" y="2451556"/>
                  </a:lnTo>
                  <a:lnTo>
                    <a:pt x="1402696" y="2450516"/>
                  </a:lnTo>
                  <a:lnTo>
                    <a:pt x="1403400" y="2451275"/>
                  </a:lnTo>
                  <a:lnTo>
                    <a:pt x="1402657" y="2453364"/>
                  </a:lnTo>
                  <a:lnTo>
                    <a:pt x="1402978" y="2454373"/>
                  </a:lnTo>
                  <a:lnTo>
                    <a:pt x="1404347" y="2454303"/>
                  </a:lnTo>
                  <a:lnTo>
                    <a:pt x="1405904" y="2453763"/>
                  </a:lnTo>
                  <a:lnTo>
                    <a:pt x="1407649" y="2452761"/>
                  </a:lnTo>
                  <a:lnTo>
                    <a:pt x="1408243" y="2452746"/>
                  </a:lnTo>
                  <a:lnTo>
                    <a:pt x="1407688" y="2453724"/>
                  </a:lnTo>
                  <a:lnTo>
                    <a:pt x="1406772" y="2454623"/>
                  </a:lnTo>
                  <a:lnTo>
                    <a:pt x="1404715" y="2456180"/>
                  </a:lnTo>
                  <a:lnTo>
                    <a:pt x="1404277" y="2457252"/>
                  </a:lnTo>
                  <a:lnTo>
                    <a:pt x="1404308" y="2457534"/>
                  </a:lnTo>
                  <a:lnTo>
                    <a:pt x="1404949" y="2457111"/>
                  </a:lnTo>
                  <a:lnTo>
                    <a:pt x="1407210" y="2456853"/>
                  </a:lnTo>
                  <a:lnTo>
                    <a:pt x="1408079" y="2456853"/>
                  </a:lnTo>
                  <a:lnTo>
                    <a:pt x="1407891" y="2457526"/>
                  </a:lnTo>
                  <a:lnTo>
                    <a:pt x="1406679" y="2457925"/>
                  </a:lnTo>
                  <a:lnTo>
                    <a:pt x="1404042" y="2459341"/>
                  </a:lnTo>
                  <a:lnTo>
                    <a:pt x="1401922" y="2459842"/>
                  </a:lnTo>
                  <a:lnTo>
                    <a:pt x="1400678" y="2459552"/>
                  </a:lnTo>
                  <a:lnTo>
                    <a:pt x="1400428" y="2458832"/>
                  </a:lnTo>
                  <a:lnTo>
                    <a:pt x="1401179" y="2457682"/>
                  </a:lnTo>
                  <a:lnTo>
                    <a:pt x="1401069" y="2457377"/>
                  </a:lnTo>
                  <a:lnTo>
                    <a:pt x="1399371" y="2458167"/>
                  </a:lnTo>
                  <a:lnTo>
                    <a:pt x="1398878" y="2458136"/>
                  </a:lnTo>
                  <a:lnTo>
                    <a:pt x="1398323" y="2457416"/>
                  </a:lnTo>
                  <a:lnTo>
                    <a:pt x="1398417" y="2457252"/>
                  </a:lnTo>
                  <a:lnTo>
                    <a:pt x="1399184" y="2457260"/>
                  </a:lnTo>
                  <a:lnTo>
                    <a:pt x="1399543" y="2456884"/>
                  </a:lnTo>
                  <a:lnTo>
                    <a:pt x="1398104" y="2456657"/>
                  </a:lnTo>
                  <a:lnTo>
                    <a:pt x="1395992" y="2457189"/>
                  </a:lnTo>
                  <a:lnTo>
                    <a:pt x="1394184" y="2456931"/>
                  </a:lnTo>
                  <a:lnTo>
                    <a:pt x="1393066" y="2456086"/>
                  </a:lnTo>
                  <a:lnTo>
                    <a:pt x="1392760" y="2455562"/>
                  </a:lnTo>
                  <a:lnTo>
                    <a:pt x="1393285" y="2455351"/>
                  </a:lnTo>
                  <a:lnTo>
                    <a:pt x="1393167" y="2455038"/>
                  </a:lnTo>
                  <a:lnTo>
                    <a:pt x="1392409" y="2454623"/>
                  </a:lnTo>
                  <a:lnTo>
                    <a:pt x="1390249" y="2454428"/>
                  </a:lnTo>
                  <a:lnTo>
                    <a:pt x="1389655" y="2454772"/>
                  </a:lnTo>
                  <a:lnTo>
                    <a:pt x="1389271" y="2455507"/>
                  </a:lnTo>
                  <a:lnTo>
                    <a:pt x="1387018" y="2455461"/>
                  </a:lnTo>
                  <a:lnTo>
                    <a:pt x="1385884" y="2455969"/>
                  </a:lnTo>
                  <a:lnTo>
                    <a:pt x="1383271" y="2456423"/>
                  </a:lnTo>
                  <a:lnTo>
                    <a:pt x="1379179" y="2456830"/>
                  </a:lnTo>
                  <a:lnTo>
                    <a:pt x="1375917" y="2457471"/>
                  </a:lnTo>
                  <a:lnTo>
                    <a:pt x="1373476" y="2458347"/>
                  </a:lnTo>
                  <a:lnTo>
                    <a:pt x="1371676" y="2458676"/>
                  </a:lnTo>
                  <a:lnTo>
                    <a:pt x="1370511" y="2458457"/>
                  </a:lnTo>
                  <a:lnTo>
                    <a:pt x="1368570" y="2458746"/>
                  </a:lnTo>
                  <a:lnTo>
                    <a:pt x="1365856" y="2459537"/>
                  </a:lnTo>
                  <a:lnTo>
                    <a:pt x="1361561" y="2460170"/>
                  </a:lnTo>
                  <a:lnTo>
                    <a:pt x="1359980" y="2460788"/>
                  </a:lnTo>
                  <a:lnTo>
                    <a:pt x="1357680" y="2462462"/>
                  </a:lnTo>
                  <a:lnTo>
                    <a:pt x="1354660" y="2465193"/>
                  </a:lnTo>
                  <a:lnTo>
                    <a:pt x="1352611" y="2466531"/>
                  </a:lnTo>
                  <a:lnTo>
                    <a:pt x="1351515" y="2466484"/>
                  </a:lnTo>
                  <a:lnTo>
                    <a:pt x="1350764" y="2466820"/>
                  </a:lnTo>
                  <a:lnTo>
                    <a:pt x="1350350" y="2467548"/>
                  </a:lnTo>
                  <a:lnTo>
                    <a:pt x="1348808" y="2468565"/>
                  </a:lnTo>
                  <a:lnTo>
                    <a:pt x="1348206" y="2469363"/>
                  </a:lnTo>
                  <a:lnTo>
                    <a:pt x="1347901" y="2470521"/>
                  </a:lnTo>
                  <a:lnTo>
                    <a:pt x="1346884" y="2472343"/>
                  </a:lnTo>
                  <a:lnTo>
                    <a:pt x="1344294" y="2476349"/>
                  </a:lnTo>
                  <a:lnTo>
                    <a:pt x="1344318" y="2476912"/>
                  </a:lnTo>
                  <a:lnTo>
                    <a:pt x="1345311" y="2478367"/>
                  </a:lnTo>
                  <a:lnTo>
                    <a:pt x="1347275" y="2478907"/>
                  </a:lnTo>
                  <a:lnTo>
                    <a:pt x="1349700" y="2479666"/>
                  </a:lnTo>
                  <a:lnTo>
                    <a:pt x="1352478" y="2479690"/>
                  </a:lnTo>
                  <a:lnTo>
                    <a:pt x="1353878" y="2480018"/>
                  </a:lnTo>
                  <a:lnTo>
                    <a:pt x="1354895" y="2479721"/>
                  </a:lnTo>
                  <a:lnTo>
                    <a:pt x="1356608" y="2478680"/>
                  </a:lnTo>
                  <a:lnTo>
                    <a:pt x="1359949" y="2477460"/>
                  </a:lnTo>
                  <a:lnTo>
                    <a:pt x="1359996" y="2477609"/>
                  </a:lnTo>
                  <a:lnTo>
                    <a:pt x="1359847" y="2482772"/>
                  </a:lnTo>
                  <a:lnTo>
                    <a:pt x="1359691" y="2483163"/>
                  </a:lnTo>
                  <a:lnTo>
                    <a:pt x="1360356" y="2484047"/>
                  </a:lnTo>
                  <a:lnTo>
                    <a:pt x="1360536" y="2484642"/>
                  </a:lnTo>
                  <a:lnTo>
                    <a:pt x="1360418" y="2485315"/>
                  </a:lnTo>
                  <a:lnTo>
                    <a:pt x="1361060" y="2486238"/>
                  </a:lnTo>
                  <a:lnTo>
                    <a:pt x="1362453" y="2487403"/>
                  </a:lnTo>
                  <a:lnTo>
                    <a:pt x="1362992" y="2488233"/>
                  </a:lnTo>
                  <a:lnTo>
                    <a:pt x="1362679" y="2488726"/>
                  </a:lnTo>
                  <a:lnTo>
                    <a:pt x="1360035" y="2490071"/>
                  </a:lnTo>
                  <a:lnTo>
                    <a:pt x="1358611" y="2490212"/>
                  </a:lnTo>
                  <a:lnTo>
                    <a:pt x="1357422" y="2489758"/>
                  </a:lnTo>
                  <a:lnTo>
                    <a:pt x="1355490" y="2489531"/>
                  </a:lnTo>
                  <a:lnTo>
                    <a:pt x="1352814" y="2489524"/>
                  </a:lnTo>
                  <a:lnTo>
                    <a:pt x="1348253" y="2490322"/>
                  </a:lnTo>
                  <a:lnTo>
                    <a:pt x="1346774" y="2490423"/>
                  </a:lnTo>
                  <a:lnTo>
                    <a:pt x="1345961" y="2490095"/>
                  </a:lnTo>
                  <a:lnTo>
                    <a:pt x="1344905" y="2490189"/>
                  </a:lnTo>
                  <a:lnTo>
                    <a:pt x="1341032" y="2491260"/>
                  </a:lnTo>
                  <a:lnTo>
                    <a:pt x="1337152" y="2491863"/>
                  </a:lnTo>
                  <a:lnTo>
                    <a:pt x="1334499" y="2492692"/>
                  </a:lnTo>
                  <a:lnTo>
                    <a:pt x="1333060" y="2493764"/>
                  </a:lnTo>
                  <a:lnTo>
                    <a:pt x="1332184" y="2494695"/>
                  </a:lnTo>
                  <a:lnTo>
                    <a:pt x="1331331" y="2495415"/>
                  </a:lnTo>
                  <a:lnTo>
                    <a:pt x="1330658" y="2495626"/>
                  </a:lnTo>
                  <a:lnTo>
                    <a:pt x="1329438" y="2497480"/>
                  </a:lnTo>
                  <a:lnTo>
                    <a:pt x="1329555" y="2497754"/>
                  </a:lnTo>
                  <a:lnTo>
                    <a:pt x="1331276" y="2497644"/>
                  </a:lnTo>
                  <a:lnTo>
                    <a:pt x="1332653" y="2498184"/>
                  </a:lnTo>
                  <a:lnTo>
                    <a:pt x="1337050" y="2498724"/>
                  </a:lnTo>
                  <a:lnTo>
                    <a:pt x="1337989" y="2499240"/>
                  </a:lnTo>
                  <a:lnTo>
                    <a:pt x="1337292" y="2499475"/>
                  </a:lnTo>
                  <a:lnTo>
                    <a:pt x="1330643" y="2498552"/>
                  </a:lnTo>
                  <a:lnTo>
                    <a:pt x="1328968" y="2498654"/>
                  </a:lnTo>
                  <a:lnTo>
                    <a:pt x="1325815" y="2498004"/>
                  </a:lnTo>
                  <a:lnTo>
                    <a:pt x="1321192" y="2496596"/>
                  </a:lnTo>
                  <a:lnTo>
                    <a:pt x="1316537" y="2496025"/>
                  </a:lnTo>
                  <a:lnTo>
                    <a:pt x="1311851" y="2496283"/>
                  </a:lnTo>
                  <a:lnTo>
                    <a:pt x="1308518" y="2496995"/>
                  </a:lnTo>
                  <a:lnTo>
                    <a:pt x="1306531" y="2498145"/>
                  </a:lnTo>
                  <a:lnTo>
                    <a:pt x="1301375" y="2502432"/>
                  </a:lnTo>
                  <a:lnTo>
                    <a:pt x="1299638" y="2504748"/>
                  </a:lnTo>
                  <a:lnTo>
                    <a:pt x="1298942" y="2506907"/>
                  </a:lnTo>
                  <a:lnTo>
                    <a:pt x="1298371" y="2508003"/>
                  </a:lnTo>
                  <a:lnTo>
                    <a:pt x="1297925" y="2508042"/>
                  </a:lnTo>
                  <a:lnTo>
                    <a:pt x="1297933" y="2507549"/>
                  </a:lnTo>
                  <a:lnTo>
                    <a:pt x="1298386" y="2506532"/>
                  </a:lnTo>
                  <a:lnTo>
                    <a:pt x="1298199" y="2506328"/>
                  </a:lnTo>
                  <a:lnTo>
                    <a:pt x="1296994" y="2507393"/>
                  </a:lnTo>
                  <a:lnTo>
                    <a:pt x="1296806" y="2507698"/>
                  </a:lnTo>
                  <a:lnTo>
                    <a:pt x="1294467" y="2508042"/>
                  </a:lnTo>
                  <a:lnTo>
                    <a:pt x="1291924" y="2509059"/>
                  </a:lnTo>
                  <a:lnTo>
                    <a:pt x="1288607" y="2510960"/>
                  </a:lnTo>
                  <a:lnTo>
                    <a:pt x="1286401" y="2512587"/>
                  </a:lnTo>
                  <a:lnTo>
                    <a:pt x="1285306" y="2513925"/>
                  </a:lnTo>
                  <a:lnTo>
                    <a:pt x="1284688" y="2515490"/>
                  </a:lnTo>
                  <a:lnTo>
                    <a:pt x="1284555" y="2517274"/>
                  </a:lnTo>
                  <a:lnTo>
                    <a:pt x="1284210" y="2517625"/>
                  </a:lnTo>
                  <a:lnTo>
                    <a:pt x="1282990" y="2515630"/>
                  </a:lnTo>
                  <a:lnTo>
                    <a:pt x="1282176" y="2514887"/>
                  </a:lnTo>
                  <a:lnTo>
                    <a:pt x="1281277" y="2514535"/>
                  </a:lnTo>
                  <a:lnTo>
                    <a:pt x="1280291" y="2514574"/>
                  </a:lnTo>
                  <a:lnTo>
                    <a:pt x="1277138" y="2515717"/>
                  </a:lnTo>
                  <a:lnTo>
                    <a:pt x="1274877" y="2515443"/>
                  </a:lnTo>
                  <a:lnTo>
                    <a:pt x="1272139" y="2514152"/>
                  </a:lnTo>
                  <a:lnTo>
                    <a:pt x="1271114" y="2513542"/>
                  </a:lnTo>
                  <a:lnTo>
                    <a:pt x="1270911" y="2512102"/>
                  </a:lnTo>
                  <a:lnTo>
                    <a:pt x="1271192" y="2509286"/>
                  </a:lnTo>
                  <a:lnTo>
                    <a:pt x="1271810" y="2507502"/>
                  </a:lnTo>
                  <a:lnTo>
                    <a:pt x="1271560" y="2507369"/>
                  </a:lnTo>
                  <a:lnTo>
                    <a:pt x="1271889" y="2506766"/>
                  </a:lnTo>
                  <a:lnTo>
                    <a:pt x="1273414" y="2505836"/>
                  </a:lnTo>
                  <a:lnTo>
                    <a:pt x="1276395" y="2504255"/>
                  </a:lnTo>
                  <a:lnTo>
                    <a:pt x="1279110" y="2501048"/>
                  </a:lnTo>
                  <a:lnTo>
                    <a:pt x="1281284" y="2499131"/>
                  </a:lnTo>
                  <a:lnTo>
                    <a:pt x="1283475" y="2497151"/>
                  </a:lnTo>
                  <a:lnTo>
                    <a:pt x="1284727" y="2493733"/>
                  </a:lnTo>
                  <a:lnTo>
                    <a:pt x="1286284" y="2485432"/>
                  </a:lnTo>
                  <a:lnTo>
                    <a:pt x="1288592" y="2484658"/>
                  </a:lnTo>
                  <a:lnTo>
                    <a:pt x="1291471" y="2483406"/>
                  </a:lnTo>
                  <a:lnTo>
                    <a:pt x="1293512" y="2481974"/>
                  </a:lnTo>
                  <a:lnTo>
                    <a:pt x="1294717" y="2480386"/>
                  </a:lnTo>
                  <a:lnTo>
                    <a:pt x="1296016" y="2479251"/>
                  </a:lnTo>
                  <a:lnTo>
                    <a:pt x="1297393" y="2478587"/>
                  </a:lnTo>
                  <a:lnTo>
                    <a:pt x="1298778" y="2477554"/>
                  </a:lnTo>
                  <a:lnTo>
                    <a:pt x="1300178" y="2476146"/>
                  </a:lnTo>
                  <a:lnTo>
                    <a:pt x="1301164" y="2474198"/>
                  </a:lnTo>
                  <a:lnTo>
                    <a:pt x="1301750" y="2471710"/>
                  </a:lnTo>
                  <a:lnTo>
                    <a:pt x="1301915" y="2469190"/>
                  </a:lnTo>
                  <a:lnTo>
                    <a:pt x="1301665" y="2466632"/>
                  </a:lnTo>
                  <a:lnTo>
                    <a:pt x="1301625" y="2456344"/>
                  </a:lnTo>
                  <a:lnTo>
                    <a:pt x="1301328" y="2453943"/>
                  </a:lnTo>
                  <a:lnTo>
                    <a:pt x="1301852" y="2451807"/>
                  </a:lnTo>
                  <a:lnTo>
                    <a:pt x="1303198" y="2449921"/>
                  </a:lnTo>
                  <a:lnTo>
                    <a:pt x="1304027" y="2448091"/>
                  </a:lnTo>
                  <a:lnTo>
                    <a:pt x="1304332" y="2446307"/>
                  </a:lnTo>
                  <a:lnTo>
                    <a:pt x="1304989" y="2444813"/>
                  </a:lnTo>
                  <a:lnTo>
                    <a:pt x="1305999" y="2443608"/>
                  </a:lnTo>
                  <a:lnTo>
                    <a:pt x="1306977" y="2442826"/>
                  </a:lnTo>
                  <a:lnTo>
                    <a:pt x="1307923" y="2442458"/>
                  </a:lnTo>
                  <a:lnTo>
                    <a:pt x="1308565" y="2441722"/>
                  </a:lnTo>
                  <a:lnTo>
                    <a:pt x="1308901" y="2440604"/>
                  </a:lnTo>
                  <a:lnTo>
                    <a:pt x="1309668" y="2439211"/>
                  </a:lnTo>
                  <a:lnTo>
                    <a:pt x="1310857" y="2437545"/>
                  </a:lnTo>
                  <a:lnTo>
                    <a:pt x="1311295" y="2436097"/>
                  </a:lnTo>
                  <a:lnTo>
                    <a:pt x="1311233" y="2433860"/>
                  </a:lnTo>
                  <a:lnTo>
                    <a:pt x="1311287" y="2431591"/>
                  </a:lnTo>
                  <a:lnTo>
                    <a:pt x="1310810" y="2430292"/>
                  </a:lnTo>
                  <a:lnTo>
                    <a:pt x="1309910" y="2429127"/>
                  </a:lnTo>
                  <a:lnTo>
                    <a:pt x="1309535" y="2427851"/>
                  </a:lnTo>
                  <a:lnTo>
                    <a:pt x="1309597" y="2425802"/>
                  </a:lnTo>
                  <a:lnTo>
                    <a:pt x="1309120" y="2425598"/>
                  </a:lnTo>
                  <a:lnTo>
                    <a:pt x="1308275" y="2425497"/>
                  </a:lnTo>
                  <a:lnTo>
                    <a:pt x="1307493" y="2424644"/>
                  </a:lnTo>
                  <a:lnTo>
                    <a:pt x="1306437" y="2422586"/>
                  </a:lnTo>
                  <a:lnTo>
                    <a:pt x="1305514" y="2421241"/>
                  </a:lnTo>
                  <a:lnTo>
                    <a:pt x="1304723" y="2420607"/>
                  </a:lnTo>
                  <a:lnTo>
                    <a:pt x="1304442" y="2419973"/>
                  </a:lnTo>
                  <a:lnTo>
                    <a:pt x="1303597" y="2419254"/>
                  </a:lnTo>
                  <a:lnTo>
                    <a:pt x="1302400" y="2418823"/>
                  </a:lnTo>
                  <a:lnTo>
                    <a:pt x="1301899" y="2418182"/>
                  </a:lnTo>
                  <a:lnTo>
                    <a:pt x="1302087" y="2417321"/>
                  </a:lnTo>
                  <a:lnTo>
                    <a:pt x="1304324" y="2416993"/>
                  </a:lnTo>
                  <a:lnTo>
                    <a:pt x="1308620" y="2417188"/>
                  </a:lnTo>
                  <a:lnTo>
                    <a:pt x="1310888" y="2417399"/>
                  </a:lnTo>
                  <a:lnTo>
                    <a:pt x="1311139" y="2417634"/>
                  </a:lnTo>
                  <a:lnTo>
                    <a:pt x="1310466" y="2419261"/>
                  </a:lnTo>
                  <a:lnTo>
                    <a:pt x="1310536" y="2420271"/>
                  </a:lnTo>
                  <a:lnTo>
                    <a:pt x="1311209" y="2421272"/>
                  </a:lnTo>
                  <a:lnTo>
                    <a:pt x="1311600" y="2422594"/>
                  </a:lnTo>
                  <a:lnTo>
                    <a:pt x="1311702" y="2424237"/>
                  </a:lnTo>
                  <a:lnTo>
                    <a:pt x="1312844" y="2424847"/>
                  </a:lnTo>
                  <a:lnTo>
                    <a:pt x="1313157" y="2425035"/>
                  </a:lnTo>
                  <a:lnTo>
                    <a:pt x="1313454" y="2425911"/>
                  </a:lnTo>
                  <a:lnTo>
                    <a:pt x="1314378" y="2426107"/>
                  </a:lnTo>
                  <a:lnTo>
                    <a:pt x="1314667" y="2426592"/>
                  </a:lnTo>
                  <a:lnTo>
                    <a:pt x="1314315" y="2427359"/>
                  </a:lnTo>
                  <a:lnTo>
                    <a:pt x="1314479" y="2427664"/>
                  </a:lnTo>
                  <a:lnTo>
                    <a:pt x="1315786" y="2427797"/>
                  </a:lnTo>
                  <a:lnTo>
                    <a:pt x="1316709" y="2426459"/>
                  </a:lnTo>
                  <a:lnTo>
                    <a:pt x="1317147" y="2426138"/>
                  </a:lnTo>
                  <a:lnTo>
                    <a:pt x="1318008" y="2426068"/>
                  </a:lnTo>
                  <a:lnTo>
                    <a:pt x="1318148" y="2426404"/>
                  </a:lnTo>
                  <a:lnTo>
                    <a:pt x="1317570" y="2427155"/>
                  </a:lnTo>
                  <a:lnTo>
                    <a:pt x="1317272" y="2428008"/>
                  </a:lnTo>
                  <a:lnTo>
                    <a:pt x="1317264" y="2428955"/>
                  </a:lnTo>
                  <a:lnTo>
                    <a:pt x="1316607" y="2429987"/>
                  </a:lnTo>
                  <a:lnTo>
                    <a:pt x="1314604" y="2431849"/>
                  </a:lnTo>
                  <a:lnTo>
                    <a:pt x="1314550" y="2432248"/>
                  </a:lnTo>
                  <a:lnTo>
                    <a:pt x="1314988" y="2432381"/>
                  </a:lnTo>
                  <a:lnTo>
                    <a:pt x="1316928" y="2431247"/>
                  </a:lnTo>
                  <a:lnTo>
                    <a:pt x="1318211" y="2431036"/>
                  </a:lnTo>
                  <a:lnTo>
                    <a:pt x="1319181" y="2431411"/>
                  </a:lnTo>
                  <a:lnTo>
                    <a:pt x="1319713" y="2431904"/>
                  </a:lnTo>
                  <a:lnTo>
                    <a:pt x="1319807" y="2432506"/>
                  </a:lnTo>
                  <a:lnTo>
                    <a:pt x="1319588" y="2434024"/>
                  </a:lnTo>
                  <a:lnTo>
                    <a:pt x="1319056" y="2436457"/>
                  </a:lnTo>
                  <a:lnTo>
                    <a:pt x="1319400" y="2436927"/>
                  </a:lnTo>
                  <a:lnTo>
                    <a:pt x="1320621" y="2435433"/>
                  </a:lnTo>
                  <a:lnTo>
                    <a:pt x="1322029" y="2434384"/>
                  </a:lnTo>
                  <a:lnTo>
                    <a:pt x="1324658" y="2433563"/>
                  </a:lnTo>
                  <a:lnTo>
                    <a:pt x="1325111" y="2433735"/>
                  </a:lnTo>
                  <a:lnTo>
                    <a:pt x="1326355" y="2436277"/>
                  </a:lnTo>
                  <a:lnTo>
                    <a:pt x="1329266" y="2438147"/>
                  </a:lnTo>
                  <a:lnTo>
                    <a:pt x="1334413" y="2440244"/>
                  </a:lnTo>
                  <a:lnTo>
                    <a:pt x="1337512" y="2440862"/>
                  </a:lnTo>
                  <a:lnTo>
                    <a:pt x="1338560" y="2440001"/>
                  </a:lnTo>
                  <a:lnTo>
                    <a:pt x="1339201" y="2438335"/>
                  </a:lnTo>
                  <a:lnTo>
                    <a:pt x="1339428" y="2435855"/>
                  </a:lnTo>
                  <a:lnTo>
                    <a:pt x="1338904" y="2434095"/>
                  </a:lnTo>
                  <a:lnTo>
                    <a:pt x="1337637" y="2433062"/>
                  </a:lnTo>
                  <a:lnTo>
                    <a:pt x="1337003" y="2432060"/>
                  </a:lnTo>
                  <a:lnTo>
                    <a:pt x="1336995" y="2431098"/>
                  </a:lnTo>
                  <a:lnTo>
                    <a:pt x="1337950" y="2430269"/>
                  </a:lnTo>
                  <a:lnTo>
                    <a:pt x="1339436" y="2429588"/>
                  </a:lnTo>
                  <a:lnTo>
                    <a:pt x="1340915" y="2429362"/>
                  </a:lnTo>
                  <a:lnTo>
                    <a:pt x="1341110" y="2429620"/>
                  </a:lnTo>
                  <a:lnTo>
                    <a:pt x="1340782" y="2430582"/>
                  </a:lnTo>
                  <a:lnTo>
                    <a:pt x="1341009" y="2430911"/>
                  </a:lnTo>
                  <a:lnTo>
                    <a:pt x="1341744" y="2431020"/>
                  </a:lnTo>
                  <a:lnTo>
                    <a:pt x="1342073" y="2431349"/>
                  </a:lnTo>
                  <a:lnTo>
                    <a:pt x="1343160" y="2432295"/>
                  </a:lnTo>
                  <a:lnTo>
                    <a:pt x="1345562" y="2432506"/>
                  </a:lnTo>
                  <a:lnTo>
                    <a:pt x="1346430" y="2432272"/>
                  </a:lnTo>
                  <a:lnTo>
                    <a:pt x="1345757" y="2431583"/>
                  </a:lnTo>
                  <a:lnTo>
                    <a:pt x="1345648" y="2430660"/>
                  </a:lnTo>
                  <a:lnTo>
                    <a:pt x="1346109" y="2429502"/>
                  </a:lnTo>
                  <a:lnTo>
                    <a:pt x="1346031" y="2429002"/>
                  </a:lnTo>
                  <a:lnTo>
                    <a:pt x="1345225" y="2429377"/>
                  </a:lnTo>
                  <a:lnTo>
                    <a:pt x="1345225" y="2430332"/>
                  </a:lnTo>
                  <a:lnTo>
                    <a:pt x="1344858" y="2430840"/>
                  </a:lnTo>
                  <a:lnTo>
                    <a:pt x="1344373" y="2430723"/>
                  </a:lnTo>
                  <a:lnTo>
                    <a:pt x="1344083" y="2429643"/>
                  </a:lnTo>
                  <a:lnTo>
                    <a:pt x="1343747" y="2428696"/>
                  </a:lnTo>
                  <a:lnTo>
                    <a:pt x="1343121" y="2427108"/>
                  </a:lnTo>
                  <a:lnTo>
                    <a:pt x="1341494" y="2426482"/>
                  </a:lnTo>
                  <a:lnTo>
                    <a:pt x="1340915" y="2425935"/>
                  </a:lnTo>
                  <a:lnTo>
                    <a:pt x="1340852" y="2425106"/>
                  </a:lnTo>
                  <a:lnTo>
                    <a:pt x="1340539" y="2424613"/>
                  </a:lnTo>
                  <a:lnTo>
                    <a:pt x="1339968" y="2424456"/>
                  </a:lnTo>
                  <a:lnTo>
                    <a:pt x="1338881" y="2422907"/>
                  </a:lnTo>
                  <a:lnTo>
                    <a:pt x="1337464" y="2421749"/>
                  </a:lnTo>
                  <a:lnTo>
                    <a:pt x="1337519" y="2421225"/>
                  </a:lnTo>
                  <a:lnTo>
                    <a:pt x="1338849" y="2420920"/>
                  </a:lnTo>
                  <a:lnTo>
                    <a:pt x="1339201" y="2420388"/>
                  </a:lnTo>
                  <a:lnTo>
                    <a:pt x="1339006" y="2419684"/>
                  </a:lnTo>
                  <a:lnTo>
                    <a:pt x="1338263" y="2418808"/>
                  </a:lnTo>
                  <a:lnTo>
                    <a:pt x="1337699" y="2418589"/>
                  </a:lnTo>
                  <a:lnTo>
                    <a:pt x="1337324" y="2419035"/>
                  </a:lnTo>
                  <a:lnTo>
                    <a:pt x="1336987" y="2418902"/>
                  </a:lnTo>
                  <a:lnTo>
                    <a:pt x="1336690" y="2418205"/>
                  </a:lnTo>
                  <a:lnTo>
                    <a:pt x="1336901" y="2417087"/>
                  </a:lnTo>
                  <a:lnTo>
                    <a:pt x="1338255" y="2415788"/>
                  </a:lnTo>
                  <a:lnTo>
                    <a:pt x="1338442" y="2414497"/>
                  </a:lnTo>
                  <a:lnTo>
                    <a:pt x="1338098" y="2413496"/>
                  </a:lnTo>
                  <a:lnTo>
                    <a:pt x="1337339" y="2412909"/>
                  </a:lnTo>
                  <a:lnTo>
                    <a:pt x="1336174" y="2412737"/>
                  </a:lnTo>
                  <a:lnTo>
                    <a:pt x="1335485" y="2412807"/>
                  </a:lnTo>
                  <a:lnTo>
                    <a:pt x="1335282" y="2413120"/>
                  </a:lnTo>
                  <a:lnTo>
                    <a:pt x="1335673" y="2414301"/>
                  </a:lnTo>
                  <a:lnTo>
                    <a:pt x="1335462" y="2414450"/>
                  </a:lnTo>
                  <a:lnTo>
                    <a:pt x="1333412" y="2413942"/>
                  </a:lnTo>
                  <a:lnTo>
                    <a:pt x="1332716" y="2413230"/>
                  </a:lnTo>
                  <a:lnTo>
                    <a:pt x="1331683" y="2412729"/>
                  </a:lnTo>
                  <a:lnTo>
                    <a:pt x="1330908" y="2410883"/>
                  </a:lnTo>
                  <a:lnTo>
                    <a:pt x="1330752" y="2409568"/>
                  </a:lnTo>
                  <a:lnTo>
                    <a:pt x="1330822" y="2407284"/>
                  </a:lnTo>
                  <a:lnTo>
                    <a:pt x="1330259" y="2405836"/>
                  </a:lnTo>
                  <a:lnTo>
                    <a:pt x="1329923" y="2405672"/>
                  </a:lnTo>
                  <a:lnTo>
                    <a:pt x="1329977" y="2406533"/>
                  </a:lnTo>
                  <a:lnTo>
                    <a:pt x="1329602" y="2406963"/>
                  </a:lnTo>
                  <a:lnTo>
                    <a:pt x="1328694" y="2407190"/>
                  </a:lnTo>
                  <a:lnTo>
                    <a:pt x="1328139" y="2406791"/>
                  </a:lnTo>
                  <a:lnTo>
                    <a:pt x="1327943" y="2405766"/>
                  </a:lnTo>
                  <a:lnTo>
                    <a:pt x="1327380" y="2404905"/>
                  </a:lnTo>
                  <a:lnTo>
                    <a:pt x="1326347" y="2403904"/>
                  </a:lnTo>
                  <a:lnTo>
                    <a:pt x="1325549" y="2402488"/>
                  </a:lnTo>
                  <a:lnTo>
                    <a:pt x="1325283" y="2401854"/>
                  </a:lnTo>
                  <a:lnTo>
                    <a:pt x="1325237" y="2401228"/>
                  </a:lnTo>
                  <a:lnTo>
                    <a:pt x="1324955" y="2400501"/>
                  </a:lnTo>
                  <a:lnTo>
                    <a:pt x="1324071" y="2399695"/>
                  </a:lnTo>
                  <a:lnTo>
                    <a:pt x="1323703" y="2398357"/>
                  </a:lnTo>
                  <a:lnTo>
                    <a:pt x="1323304" y="2397770"/>
                  </a:lnTo>
                  <a:lnTo>
                    <a:pt x="1322099" y="2396456"/>
                  </a:lnTo>
                  <a:lnTo>
                    <a:pt x="1321693" y="2395721"/>
                  </a:lnTo>
                  <a:lnTo>
                    <a:pt x="1321419" y="2395447"/>
                  </a:lnTo>
                  <a:lnTo>
                    <a:pt x="1319823" y="2395447"/>
                  </a:lnTo>
                  <a:lnTo>
                    <a:pt x="1318117" y="2395423"/>
                  </a:lnTo>
                  <a:lnTo>
                    <a:pt x="1315285" y="2395744"/>
                  </a:lnTo>
                  <a:lnTo>
                    <a:pt x="1313900" y="2395330"/>
                  </a:lnTo>
                  <a:lnTo>
                    <a:pt x="1313963" y="2394172"/>
                  </a:lnTo>
                  <a:lnTo>
                    <a:pt x="1313861" y="2393530"/>
                  </a:lnTo>
                  <a:lnTo>
                    <a:pt x="1313603" y="2393405"/>
                  </a:lnTo>
                  <a:lnTo>
                    <a:pt x="1313220" y="2393718"/>
                  </a:lnTo>
                  <a:lnTo>
                    <a:pt x="1313095" y="2394195"/>
                  </a:lnTo>
                  <a:lnTo>
                    <a:pt x="1312218" y="2394727"/>
                  </a:lnTo>
                  <a:lnTo>
                    <a:pt x="1310755" y="2394727"/>
                  </a:lnTo>
                  <a:lnTo>
                    <a:pt x="1307548" y="2394086"/>
                  </a:lnTo>
                  <a:lnTo>
                    <a:pt x="1306382" y="2394132"/>
                  </a:lnTo>
                  <a:lnTo>
                    <a:pt x="1304309" y="2394962"/>
                  </a:lnTo>
                  <a:lnTo>
                    <a:pt x="1303644" y="2394602"/>
                  </a:lnTo>
                  <a:lnTo>
                    <a:pt x="1304348" y="2394023"/>
                  </a:lnTo>
                  <a:lnTo>
                    <a:pt x="1304301" y="2393530"/>
                  </a:lnTo>
                  <a:lnTo>
                    <a:pt x="1303722" y="2393382"/>
                  </a:lnTo>
                  <a:lnTo>
                    <a:pt x="1303597" y="2393108"/>
                  </a:lnTo>
                  <a:lnTo>
                    <a:pt x="1303362" y="2392646"/>
                  </a:lnTo>
                  <a:lnTo>
                    <a:pt x="1305529" y="2391551"/>
                  </a:lnTo>
                  <a:lnTo>
                    <a:pt x="1305467" y="2391058"/>
                  </a:lnTo>
                  <a:lnTo>
                    <a:pt x="1303910" y="2390143"/>
                  </a:lnTo>
                  <a:lnTo>
                    <a:pt x="1303237" y="2390276"/>
                  </a:lnTo>
                  <a:lnTo>
                    <a:pt x="1302901" y="2390980"/>
                  </a:lnTo>
                  <a:lnTo>
                    <a:pt x="1302306" y="2391426"/>
                  </a:lnTo>
                  <a:lnTo>
                    <a:pt x="1301461" y="2391606"/>
                  </a:lnTo>
                  <a:lnTo>
                    <a:pt x="1300953" y="2392099"/>
                  </a:lnTo>
                  <a:lnTo>
                    <a:pt x="1300624" y="2392083"/>
                  </a:lnTo>
                  <a:lnTo>
                    <a:pt x="1300616" y="2391653"/>
                  </a:lnTo>
                  <a:lnTo>
                    <a:pt x="1300538" y="2390612"/>
                  </a:lnTo>
                  <a:lnTo>
                    <a:pt x="1299497" y="2390283"/>
                  </a:lnTo>
                  <a:lnTo>
                    <a:pt x="1295210" y="2389845"/>
                  </a:lnTo>
                  <a:lnTo>
                    <a:pt x="1292926" y="2389751"/>
                  </a:lnTo>
                  <a:lnTo>
                    <a:pt x="1291165" y="2389681"/>
                  </a:lnTo>
                  <a:lnTo>
                    <a:pt x="1288490" y="2388766"/>
                  </a:lnTo>
                  <a:lnTo>
                    <a:pt x="1287778" y="2387803"/>
                  </a:lnTo>
                  <a:lnTo>
                    <a:pt x="1282341" y="2388312"/>
                  </a:lnTo>
                  <a:lnTo>
                    <a:pt x="1281457" y="2388460"/>
                  </a:lnTo>
                  <a:lnTo>
                    <a:pt x="1280893" y="2388351"/>
                  </a:lnTo>
                  <a:lnTo>
                    <a:pt x="1279673" y="2387365"/>
                  </a:lnTo>
                  <a:lnTo>
                    <a:pt x="1275816" y="2387960"/>
                  </a:lnTo>
                  <a:lnTo>
                    <a:pt x="1272945" y="2388187"/>
                  </a:lnTo>
                  <a:lnTo>
                    <a:pt x="1263424" y="2386403"/>
                  </a:lnTo>
                  <a:lnTo>
                    <a:pt x="1260951" y="2385675"/>
                  </a:lnTo>
                  <a:lnTo>
                    <a:pt x="1260490" y="2385128"/>
                  </a:lnTo>
                  <a:lnTo>
                    <a:pt x="1259003" y="2384752"/>
                  </a:lnTo>
                  <a:lnTo>
                    <a:pt x="1255006" y="2384369"/>
                  </a:lnTo>
                  <a:lnTo>
                    <a:pt x="1254560" y="2384228"/>
                  </a:lnTo>
                  <a:lnTo>
                    <a:pt x="1254153" y="2383383"/>
                  </a:lnTo>
                  <a:lnTo>
                    <a:pt x="1253003" y="2383094"/>
                  </a:lnTo>
                  <a:lnTo>
                    <a:pt x="1250820" y="2383039"/>
                  </a:lnTo>
                  <a:lnTo>
                    <a:pt x="1249537" y="2382499"/>
                  </a:lnTo>
                  <a:lnTo>
                    <a:pt x="1249169" y="2381474"/>
                  </a:lnTo>
                  <a:lnTo>
                    <a:pt x="1249224" y="2380293"/>
                  </a:lnTo>
                  <a:lnTo>
                    <a:pt x="1249717" y="2378955"/>
                  </a:lnTo>
                  <a:lnTo>
                    <a:pt x="1249647" y="2377860"/>
                  </a:lnTo>
                  <a:lnTo>
                    <a:pt x="1248966" y="2376827"/>
                  </a:lnTo>
                  <a:lnTo>
                    <a:pt x="1247933" y="2376092"/>
                  </a:lnTo>
                  <a:lnTo>
                    <a:pt x="1246392" y="2376272"/>
                  </a:lnTo>
                  <a:lnTo>
                    <a:pt x="1244014" y="2377085"/>
                  </a:lnTo>
                  <a:lnTo>
                    <a:pt x="1242073" y="2377375"/>
                  </a:lnTo>
                  <a:lnTo>
                    <a:pt x="1241494" y="2377954"/>
                  </a:lnTo>
                  <a:lnTo>
                    <a:pt x="1241127" y="2378431"/>
                  </a:lnTo>
                  <a:lnTo>
                    <a:pt x="1240579" y="2378611"/>
                  </a:lnTo>
                  <a:lnTo>
                    <a:pt x="1239093" y="2376702"/>
                  </a:lnTo>
                  <a:lnTo>
                    <a:pt x="1239093" y="2375646"/>
                  </a:lnTo>
                  <a:lnTo>
                    <a:pt x="1239554" y="2374902"/>
                  </a:lnTo>
                  <a:lnTo>
                    <a:pt x="1241346" y="2372540"/>
                  </a:lnTo>
                  <a:lnTo>
                    <a:pt x="1241956" y="2370975"/>
                  </a:lnTo>
                  <a:lnTo>
                    <a:pt x="1241385" y="2370209"/>
                  </a:lnTo>
                  <a:lnTo>
                    <a:pt x="1240861" y="2370318"/>
                  </a:lnTo>
                  <a:lnTo>
                    <a:pt x="1240368" y="2371296"/>
                  </a:lnTo>
                  <a:lnTo>
                    <a:pt x="1239992" y="2371789"/>
                  </a:lnTo>
                  <a:lnTo>
                    <a:pt x="1239719" y="2371789"/>
                  </a:lnTo>
                  <a:lnTo>
                    <a:pt x="1239257" y="2370748"/>
                  </a:lnTo>
                  <a:lnTo>
                    <a:pt x="1239421" y="2368331"/>
                  </a:lnTo>
                  <a:lnTo>
                    <a:pt x="1239985" y="2367423"/>
                  </a:lnTo>
                  <a:lnTo>
                    <a:pt x="1240931" y="2366985"/>
                  </a:lnTo>
                  <a:lnTo>
                    <a:pt x="1242613" y="2367118"/>
                  </a:lnTo>
                  <a:lnTo>
                    <a:pt x="1243176" y="2366805"/>
                  </a:lnTo>
                  <a:lnTo>
                    <a:pt x="1243497" y="2365953"/>
                  </a:lnTo>
                  <a:lnTo>
                    <a:pt x="1243114" y="2365131"/>
                  </a:lnTo>
                  <a:lnTo>
                    <a:pt x="1242019" y="2364333"/>
                  </a:lnTo>
                  <a:lnTo>
                    <a:pt x="1240853" y="2363903"/>
                  </a:lnTo>
                  <a:lnTo>
                    <a:pt x="1239609" y="2363848"/>
                  </a:lnTo>
                  <a:lnTo>
                    <a:pt x="1238788" y="2364122"/>
                  </a:lnTo>
                  <a:lnTo>
                    <a:pt x="1238381" y="2364724"/>
                  </a:lnTo>
                  <a:lnTo>
                    <a:pt x="1237841" y="2364599"/>
                  </a:lnTo>
                  <a:lnTo>
                    <a:pt x="1237168" y="2363746"/>
                  </a:lnTo>
                  <a:lnTo>
                    <a:pt x="1235087" y="2362706"/>
                  </a:lnTo>
                  <a:lnTo>
                    <a:pt x="1234547" y="2361978"/>
                  </a:lnTo>
                  <a:lnTo>
                    <a:pt x="1234626" y="2360930"/>
                  </a:lnTo>
                  <a:lnTo>
                    <a:pt x="1235932" y="2358254"/>
                  </a:lnTo>
                  <a:lnTo>
                    <a:pt x="1235768" y="2357542"/>
                  </a:lnTo>
                  <a:lnTo>
                    <a:pt x="1236456" y="2355962"/>
                  </a:lnTo>
                  <a:lnTo>
                    <a:pt x="1237990" y="2353513"/>
                  </a:lnTo>
                  <a:lnTo>
                    <a:pt x="1238514" y="2351800"/>
                  </a:lnTo>
                  <a:lnTo>
                    <a:pt x="1238029" y="2350830"/>
                  </a:lnTo>
                  <a:lnTo>
                    <a:pt x="1237489" y="2350290"/>
                  </a:lnTo>
                  <a:lnTo>
                    <a:pt x="1236886" y="2350173"/>
                  </a:lnTo>
                  <a:lnTo>
                    <a:pt x="1236339" y="2349531"/>
                  </a:lnTo>
                  <a:lnTo>
                    <a:pt x="1235846" y="2348365"/>
                  </a:lnTo>
                  <a:lnTo>
                    <a:pt x="1234626" y="2347231"/>
                  </a:lnTo>
                  <a:lnTo>
                    <a:pt x="1232670" y="2346136"/>
                  </a:lnTo>
                  <a:lnTo>
                    <a:pt x="1231011" y="2344696"/>
                  </a:lnTo>
                  <a:lnTo>
                    <a:pt x="1229658" y="2342912"/>
                  </a:lnTo>
                  <a:lnTo>
                    <a:pt x="1229290" y="2341481"/>
                  </a:lnTo>
                  <a:lnTo>
                    <a:pt x="1229916" y="2340409"/>
                  </a:lnTo>
                  <a:lnTo>
                    <a:pt x="1230158" y="2339556"/>
                  </a:lnTo>
                  <a:lnTo>
                    <a:pt x="1230018" y="2338915"/>
                  </a:lnTo>
                  <a:lnTo>
                    <a:pt x="1230463" y="2337999"/>
                  </a:lnTo>
                  <a:lnTo>
                    <a:pt x="1231308" y="2336474"/>
                  </a:lnTo>
                  <a:lnTo>
                    <a:pt x="1231355" y="2335324"/>
                  </a:lnTo>
                  <a:lnTo>
                    <a:pt x="1231465" y="2334432"/>
                  </a:lnTo>
                  <a:lnTo>
                    <a:pt x="1232513" y="2333086"/>
                  </a:lnTo>
                  <a:lnTo>
                    <a:pt x="1232951" y="2332054"/>
                  </a:lnTo>
                  <a:lnTo>
                    <a:pt x="1232787" y="2331342"/>
                  </a:lnTo>
                  <a:lnTo>
                    <a:pt x="1230401" y="2331005"/>
                  </a:lnTo>
                  <a:lnTo>
                    <a:pt x="1225785" y="2331044"/>
                  </a:lnTo>
                  <a:lnTo>
                    <a:pt x="1222084" y="2331326"/>
                  </a:lnTo>
                  <a:lnTo>
                    <a:pt x="1219299" y="2331850"/>
                  </a:lnTo>
                  <a:lnTo>
                    <a:pt x="1216115" y="2331631"/>
                  </a:lnTo>
                  <a:lnTo>
                    <a:pt x="1212532" y="2330669"/>
                  </a:lnTo>
                  <a:lnTo>
                    <a:pt x="1209544" y="2328721"/>
                  </a:lnTo>
                  <a:lnTo>
                    <a:pt x="1207157" y="2325795"/>
                  </a:lnTo>
                  <a:lnTo>
                    <a:pt x="1205366" y="2322799"/>
                  </a:lnTo>
                  <a:lnTo>
                    <a:pt x="1204161" y="2319716"/>
                  </a:lnTo>
                  <a:lnTo>
                    <a:pt x="1203676" y="2317033"/>
                  </a:lnTo>
                  <a:lnTo>
                    <a:pt x="1203449" y="2316368"/>
                  </a:lnTo>
                  <a:lnTo>
                    <a:pt x="1202917" y="2315796"/>
                  </a:lnTo>
                  <a:lnTo>
                    <a:pt x="1202432" y="2314224"/>
                  </a:lnTo>
                  <a:lnTo>
                    <a:pt x="1202002" y="2311650"/>
                  </a:lnTo>
                  <a:lnTo>
                    <a:pt x="1201439" y="2310015"/>
                  </a:lnTo>
                  <a:lnTo>
                    <a:pt x="1200742" y="2309319"/>
                  </a:lnTo>
                  <a:lnTo>
                    <a:pt x="1200507" y="2308740"/>
                  </a:lnTo>
                  <a:lnTo>
                    <a:pt x="1199498" y="2307050"/>
                  </a:lnTo>
                  <a:lnTo>
                    <a:pt x="1199076" y="2306166"/>
                  </a:lnTo>
                  <a:lnTo>
                    <a:pt x="1198943" y="2305595"/>
                  </a:lnTo>
                  <a:lnTo>
                    <a:pt x="1198145" y="2304703"/>
                  </a:lnTo>
                  <a:lnTo>
                    <a:pt x="1197558" y="2304476"/>
                  </a:lnTo>
                  <a:lnTo>
                    <a:pt x="1194890" y="2304867"/>
                  </a:lnTo>
                  <a:lnTo>
                    <a:pt x="1193998" y="2304053"/>
                  </a:lnTo>
                  <a:lnTo>
                    <a:pt x="1193529" y="2303482"/>
                  </a:lnTo>
                  <a:lnTo>
                    <a:pt x="1192434" y="2303037"/>
                  </a:lnTo>
                  <a:lnTo>
                    <a:pt x="1191135" y="2303279"/>
                  </a:lnTo>
                  <a:lnTo>
                    <a:pt x="1189633" y="2304210"/>
                  </a:lnTo>
                  <a:lnTo>
                    <a:pt x="1188146" y="2304218"/>
                  </a:lnTo>
                  <a:lnTo>
                    <a:pt x="1185494" y="2303670"/>
                  </a:lnTo>
                  <a:lnTo>
                    <a:pt x="1183820" y="2303999"/>
                  </a:lnTo>
                  <a:lnTo>
                    <a:pt x="1180769" y="2304100"/>
                  </a:lnTo>
                  <a:lnTo>
                    <a:pt x="1178837" y="2303318"/>
                  </a:lnTo>
                  <a:lnTo>
                    <a:pt x="1176732" y="2302145"/>
                  </a:lnTo>
                  <a:lnTo>
                    <a:pt x="1175488" y="2301902"/>
                  </a:lnTo>
                  <a:lnTo>
                    <a:pt x="1174315" y="2302019"/>
                  </a:lnTo>
                  <a:lnTo>
                    <a:pt x="1173548" y="2301691"/>
                  </a:lnTo>
                  <a:lnTo>
                    <a:pt x="1173204" y="2300932"/>
                  </a:lnTo>
                  <a:lnTo>
                    <a:pt x="1172680" y="2300697"/>
                  </a:lnTo>
                  <a:lnTo>
                    <a:pt x="1170622" y="2299993"/>
                  </a:lnTo>
                  <a:lnTo>
                    <a:pt x="1168963" y="2299305"/>
                  </a:lnTo>
                  <a:lnTo>
                    <a:pt x="1164473" y="2298014"/>
                  </a:lnTo>
                  <a:lnTo>
                    <a:pt x="1163221" y="2296684"/>
                  </a:lnTo>
                  <a:lnTo>
                    <a:pt x="1162180" y="2296590"/>
                  </a:lnTo>
                  <a:lnTo>
                    <a:pt x="1160897" y="2296700"/>
                  </a:lnTo>
                  <a:lnTo>
                    <a:pt x="1160186" y="2297255"/>
                  </a:lnTo>
                  <a:lnTo>
                    <a:pt x="1159309" y="2297396"/>
                  </a:lnTo>
                  <a:lnTo>
                    <a:pt x="1158277" y="2297122"/>
                  </a:lnTo>
                  <a:lnTo>
                    <a:pt x="1157925" y="2297521"/>
                  </a:lnTo>
                  <a:lnTo>
                    <a:pt x="1158253" y="2298585"/>
                  </a:lnTo>
                  <a:lnTo>
                    <a:pt x="1158300" y="2299414"/>
                  </a:lnTo>
                  <a:lnTo>
                    <a:pt x="1158793" y="2301073"/>
                  </a:lnTo>
                  <a:lnTo>
                    <a:pt x="1160483" y="2302614"/>
                  </a:lnTo>
                  <a:lnTo>
                    <a:pt x="1161328" y="2304100"/>
                  </a:lnTo>
                  <a:lnTo>
                    <a:pt x="1161320" y="2305532"/>
                  </a:lnTo>
                  <a:lnTo>
                    <a:pt x="1160678" y="2307191"/>
                  </a:lnTo>
                  <a:lnTo>
                    <a:pt x="1158597" y="2310046"/>
                  </a:lnTo>
                  <a:lnTo>
                    <a:pt x="1158269" y="2310078"/>
                  </a:lnTo>
                  <a:lnTo>
                    <a:pt x="1156571" y="2310461"/>
                  </a:lnTo>
                  <a:lnTo>
                    <a:pt x="1155617" y="2311188"/>
                  </a:lnTo>
                  <a:lnTo>
                    <a:pt x="1154936" y="2311353"/>
                  </a:lnTo>
                  <a:lnTo>
                    <a:pt x="1154529" y="2310962"/>
                  </a:lnTo>
                  <a:lnTo>
                    <a:pt x="1153974" y="2311259"/>
                  </a:lnTo>
                  <a:lnTo>
                    <a:pt x="1153262" y="2312237"/>
                  </a:lnTo>
                  <a:lnTo>
                    <a:pt x="1152965" y="2313035"/>
                  </a:lnTo>
                  <a:lnTo>
                    <a:pt x="1153074" y="2313645"/>
                  </a:lnTo>
                  <a:lnTo>
                    <a:pt x="1152714" y="2314341"/>
                  </a:lnTo>
                  <a:lnTo>
                    <a:pt x="1151885" y="2315124"/>
                  </a:lnTo>
                  <a:lnTo>
                    <a:pt x="1151431" y="2315014"/>
                  </a:lnTo>
                  <a:lnTo>
                    <a:pt x="1151212" y="2314122"/>
                  </a:lnTo>
                  <a:lnTo>
                    <a:pt x="1150883" y="2313504"/>
                  </a:lnTo>
                  <a:lnTo>
                    <a:pt x="1151275" y="2312331"/>
                  </a:lnTo>
                  <a:lnTo>
                    <a:pt x="1155069" y="2308106"/>
                  </a:lnTo>
                  <a:lnTo>
                    <a:pt x="1156391" y="2306338"/>
                  </a:lnTo>
                  <a:lnTo>
                    <a:pt x="1156626" y="2305360"/>
                  </a:lnTo>
                  <a:lnTo>
                    <a:pt x="1156485" y="2304124"/>
                  </a:lnTo>
                  <a:lnTo>
                    <a:pt x="1155976" y="2302630"/>
                  </a:lnTo>
                  <a:lnTo>
                    <a:pt x="1155030" y="2301824"/>
                  </a:lnTo>
                  <a:lnTo>
                    <a:pt x="1153661" y="2301722"/>
                  </a:lnTo>
                  <a:lnTo>
                    <a:pt x="1152675" y="2302215"/>
                  </a:lnTo>
                  <a:lnTo>
                    <a:pt x="1151963" y="2303787"/>
                  </a:lnTo>
                  <a:lnTo>
                    <a:pt x="1151807" y="2304867"/>
                  </a:lnTo>
                  <a:lnTo>
                    <a:pt x="1151595" y="2307167"/>
                  </a:lnTo>
                  <a:lnTo>
                    <a:pt x="1151642" y="2308012"/>
                  </a:lnTo>
                  <a:lnTo>
                    <a:pt x="1151298" y="2308622"/>
                  </a:lnTo>
                  <a:lnTo>
                    <a:pt x="1150492" y="2308951"/>
                  </a:lnTo>
                  <a:lnTo>
                    <a:pt x="1149984" y="2309984"/>
                  </a:lnTo>
                  <a:lnTo>
                    <a:pt x="1149773" y="2311728"/>
                  </a:lnTo>
                  <a:lnTo>
                    <a:pt x="1149350" y="2312706"/>
                  </a:lnTo>
                  <a:lnTo>
                    <a:pt x="1148709" y="2312918"/>
                  </a:lnTo>
                  <a:lnTo>
                    <a:pt x="1148216" y="2314044"/>
                  </a:lnTo>
                  <a:lnTo>
                    <a:pt x="1147864" y="2316070"/>
                  </a:lnTo>
                  <a:lnTo>
                    <a:pt x="1147590" y="2317072"/>
                  </a:lnTo>
                  <a:lnTo>
                    <a:pt x="1146526" y="2317588"/>
                  </a:lnTo>
                  <a:lnTo>
                    <a:pt x="1144210" y="2318613"/>
                  </a:lnTo>
                  <a:lnTo>
                    <a:pt x="1143232" y="2318676"/>
                  </a:lnTo>
                  <a:lnTo>
                    <a:pt x="1143608" y="2317776"/>
                  </a:lnTo>
                  <a:lnTo>
                    <a:pt x="1144022" y="2317267"/>
                  </a:lnTo>
                  <a:lnTo>
                    <a:pt x="1144476" y="2317158"/>
                  </a:lnTo>
                  <a:lnTo>
                    <a:pt x="1145751" y="2313035"/>
                  </a:lnTo>
                  <a:lnTo>
                    <a:pt x="1146948" y="2310860"/>
                  </a:lnTo>
                  <a:lnTo>
                    <a:pt x="1146714" y="2310508"/>
                  </a:lnTo>
                  <a:lnTo>
                    <a:pt x="1139868" y="2313332"/>
                  </a:lnTo>
                  <a:lnTo>
                    <a:pt x="1137357" y="2314881"/>
                  </a:lnTo>
                  <a:lnTo>
                    <a:pt x="1136825" y="2315976"/>
                  </a:lnTo>
                  <a:lnTo>
                    <a:pt x="1136731" y="2317142"/>
                  </a:lnTo>
                  <a:lnTo>
                    <a:pt x="1137067" y="2318370"/>
                  </a:lnTo>
                  <a:lnTo>
                    <a:pt x="1136903" y="2319497"/>
                  </a:lnTo>
                  <a:lnTo>
                    <a:pt x="1136230" y="2320514"/>
                  </a:lnTo>
                  <a:lnTo>
                    <a:pt x="1135252" y="2322994"/>
                  </a:lnTo>
                  <a:lnTo>
                    <a:pt x="1134853" y="2324481"/>
                  </a:lnTo>
                  <a:lnTo>
                    <a:pt x="1134188" y="2325717"/>
                  </a:lnTo>
                  <a:lnTo>
                    <a:pt x="1132146" y="2326452"/>
                  </a:lnTo>
                  <a:lnTo>
                    <a:pt x="1131904" y="2326663"/>
                  </a:lnTo>
                  <a:lnTo>
                    <a:pt x="1129760" y="2329261"/>
                  </a:lnTo>
                  <a:lnTo>
                    <a:pt x="1129103" y="2329628"/>
                  </a:lnTo>
                  <a:lnTo>
                    <a:pt x="1124761" y="2329182"/>
                  </a:lnTo>
                  <a:lnTo>
                    <a:pt x="1121999" y="2329832"/>
                  </a:lnTo>
                  <a:lnTo>
                    <a:pt x="1119965" y="2329182"/>
                  </a:lnTo>
                  <a:lnTo>
                    <a:pt x="1118948" y="2327125"/>
                  </a:lnTo>
                  <a:lnTo>
                    <a:pt x="1117806" y="2325818"/>
                  </a:lnTo>
                  <a:lnTo>
                    <a:pt x="1112791" y="2326436"/>
                  </a:lnTo>
                  <a:lnTo>
                    <a:pt x="1106493" y="2325998"/>
                  </a:lnTo>
                  <a:lnTo>
                    <a:pt x="1103473" y="2326256"/>
                  </a:lnTo>
                  <a:lnTo>
                    <a:pt x="1102316" y="2325388"/>
                  </a:lnTo>
                  <a:lnTo>
                    <a:pt x="1101369" y="2323111"/>
                  </a:lnTo>
                  <a:lnTo>
                    <a:pt x="1099710" y="2322822"/>
                  </a:lnTo>
                  <a:lnTo>
                    <a:pt x="1096910" y="2323330"/>
                  </a:lnTo>
                  <a:lnTo>
                    <a:pt x="1093021" y="2326256"/>
                  </a:lnTo>
                  <a:lnTo>
                    <a:pt x="1089368" y="2327766"/>
                  </a:lnTo>
                  <a:lnTo>
                    <a:pt x="1086489" y="2327774"/>
                  </a:lnTo>
                  <a:lnTo>
                    <a:pt x="1083657" y="2326256"/>
                  </a:lnTo>
                  <a:lnTo>
                    <a:pt x="1079025" y="2323205"/>
                  </a:lnTo>
                  <a:lnTo>
                    <a:pt x="1075802" y="2319779"/>
                  </a:lnTo>
                  <a:lnTo>
                    <a:pt x="1072141" y="2318574"/>
                  </a:lnTo>
                  <a:lnTo>
                    <a:pt x="1069356" y="2318887"/>
                  </a:lnTo>
                  <a:lnTo>
                    <a:pt x="1068260" y="2320608"/>
                  </a:lnTo>
                  <a:lnTo>
                    <a:pt x="1066805" y="2320608"/>
                  </a:lnTo>
                  <a:lnTo>
                    <a:pt x="1065788" y="2317674"/>
                  </a:lnTo>
                  <a:lnTo>
                    <a:pt x="1064912" y="2315382"/>
                  </a:lnTo>
                  <a:lnTo>
                    <a:pt x="1063097" y="2314404"/>
                  </a:lnTo>
                  <a:lnTo>
                    <a:pt x="1059819" y="2312198"/>
                  </a:lnTo>
                  <a:lnTo>
                    <a:pt x="1057534" y="2311008"/>
                  </a:lnTo>
                  <a:lnTo>
                    <a:pt x="1054029" y="2309553"/>
                  </a:lnTo>
                  <a:lnTo>
                    <a:pt x="1052817" y="2309287"/>
                  </a:lnTo>
                  <a:lnTo>
                    <a:pt x="1050540" y="2309108"/>
                  </a:lnTo>
                  <a:lnTo>
                    <a:pt x="1048279" y="2308990"/>
                  </a:lnTo>
                  <a:lnTo>
                    <a:pt x="1045650" y="2309397"/>
                  </a:lnTo>
                  <a:lnTo>
                    <a:pt x="1045674" y="2309373"/>
                  </a:lnTo>
                  <a:lnTo>
                    <a:pt x="1045572" y="2309405"/>
                  </a:lnTo>
                  <a:lnTo>
                    <a:pt x="1045650" y="2309397"/>
                  </a:lnTo>
                  <a:lnTo>
                    <a:pt x="1043765" y="2311228"/>
                  </a:lnTo>
                  <a:lnTo>
                    <a:pt x="1041559" y="2312033"/>
                  </a:lnTo>
                  <a:lnTo>
                    <a:pt x="1038406" y="2312409"/>
                  </a:lnTo>
                  <a:lnTo>
                    <a:pt x="1036301" y="2311634"/>
                  </a:lnTo>
                  <a:lnTo>
                    <a:pt x="1035245" y="2309702"/>
                  </a:lnTo>
                  <a:lnTo>
                    <a:pt x="1030778" y="2307989"/>
                  </a:lnTo>
                  <a:lnTo>
                    <a:pt x="1022900" y="2306494"/>
                  </a:lnTo>
                  <a:lnTo>
                    <a:pt x="1018362" y="2305219"/>
                  </a:lnTo>
                  <a:lnTo>
                    <a:pt x="1017165" y="2304163"/>
                  </a:lnTo>
                  <a:lnTo>
                    <a:pt x="1016516" y="2303029"/>
                  </a:lnTo>
                  <a:lnTo>
                    <a:pt x="1016352" y="2301214"/>
                  </a:lnTo>
                  <a:lnTo>
                    <a:pt x="1016344" y="2301206"/>
                  </a:lnTo>
                  <a:lnTo>
                    <a:pt x="1014357" y="2296551"/>
                  </a:lnTo>
                  <a:lnTo>
                    <a:pt x="1013496" y="2292670"/>
                  </a:lnTo>
                  <a:lnTo>
                    <a:pt x="1013105" y="2288000"/>
                  </a:lnTo>
                  <a:lnTo>
                    <a:pt x="1013238" y="2286459"/>
                  </a:lnTo>
                  <a:lnTo>
                    <a:pt x="1012784" y="2285974"/>
                  </a:lnTo>
                  <a:lnTo>
                    <a:pt x="1011368" y="2284957"/>
                  </a:lnTo>
                  <a:lnTo>
                    <a:pt x="1006627" y="2284276"/>
                  </a:lnTo>
                  <a:lnTo>
                    <a:pt x="1006565" y="2289862"/>
                  </a:lnTo>
                  <a:lnTo>
                    <a:pt x="1006479" y="2296926"/>
                  </a:lnTo>
                  <a:lnTo>
                    <a:pt x="1001299" y="2296879"/>
                  </a:lnTo>
                  <a:lnTo>
                    <a:pt x="991943" y="2296879"/>
                  </a:lnTo>
                  <a:lnTo>
                    <a:pt x="982578" y="2296879"/>
                  </a:lnTo>
                  <a:lnTo>
                    <a:pt x="973213" y="2296879"/>
                  </a:lnTo>
                  <a:lnTo>
                    <a:pt x="963856" y="2296879"/>
                  </a:lnTo>
                  <a:lnTo>
                    <a:pt x="954492" y="2296879"/>
                  </a:lnTo>
                  <a:lnTo>
                    <a:pt x="945127" y="2296879"/>
                  </a:lnTo>
                  <a:lnTo>
                    <a:pt x="935762" y="2296879"/>
                  </a:lnTo>
                  <a:lnTo>
                    <a:pt x="926406" y="2296879"/>
                  </a:lnTo>
                  <a:lnTo>
                    <a:pt x="917041" y="2296879"/>
                  </a:lnTo>
                  <a:lnTo>
                    <a:pt x="907669" y="2296879"/>
                  </a:lnTo>
                  <a:lnTo>
                    <a:pt x="898312" y="2296879"/>
                  </a:lnTo>
                  <a:lnTo>
                    <a:pt x="888947" y="2296879"/>
                  </a:lnTo>
                  <a:lnTo>
                    <a:pt x="879582" y="2296879"/>
                  </a:lnTo>
                  <a:lnTo>
                    <a:pt x="870218" y="2296879"/>
                  </a:lnTo>
                  <a:lnTo>
                    <a:pt x="860861" y="2296879"/>
                  </a:lnTo>
                  <a:lnTo>
                    <a:pt x="851496" y="2296879"/>
                  </a:lnTo>
                  <a:lnTo>
                    <a:pt x="842132" y="2296879"/>
                  </a:lnTo>
                  <a:lnTo>
                    <a:pt x="832775" y="2296879"/>
                  </a:lnTo>
                  <a:lnTo>
                    <a:pt x="823410" y="2296879"/>
                  </a:lnTo>
                  <a:lnTo>
                    <a:pt x="814046" y="2296879"/>
                  </a:lnTo>
                  <a:lnTo>
                    <a:pt x="804681" y="2296879"/>
                  </a:lnTo>
                  <a:lnTo>
                    <a:pt x="795324" y="2296879"/>
                  </a:lnTo>
                  <a:lnTo>
                    <a:pt x="785959" y="2296879"/>
                  </a:lnTo>
                  <a:lnTo>
                    <a:pt x="776595" y="2296879"/>
                  </a:lnTo>
                  <a:lnTo>
                    <a:pt x="767238" y="2296879"/>
                  </a:lnTo>
                  <a:lnTo>
                    <a:pt x="757873" y="2296879"/>
                  </a:lnTo>
                  <a:lnTo>
                    <a:pt x="748509" y="2296879"/>
                  </a:lnTo>
                  <a:lnTo>
                    <a:pt x="739152" y="2296879"/>
                  </a:lnTo>
                  <a:lnTo>
                    <a:pt x="729787" y="2296879"/>
                  </a:lnTo>
                  <a:lnTo>
                    <a:pt x="720422" y="2296879"/>
                  </a:lnTo>
                  <a:lnTo>
                    <a:pt x="711058" y="2296879"/>
                  </a:lnTo>
                  <a:lnTo>
                    <a:pt x="701701" y="2296879"/>
                  </a:lnTo>
                  <a:lnTo>
                    <a:pt x="692336" y="2296879"/>
                  </a:lnTo>
                  <a:lnTo>
                    <a:pt x="682972" y="2296879"/>
                  </a:lnTo>
                  <a:lnTo>
                    <a:pt x="673615" y="2296879"/>
                  </a:lnTo>
                  <a:lnTo>
                    <a:pt x="664250" y="2296879"/>
                  </a:lnTo>
                  <a:lnTo>
                    <a:pt x="654886" y="2296879"/>
                  </a:lnTo>
                  <a:lnTo>
                    <a:pt x="645521" y="2296879"/>
                  </a:lnTo>
                  <a:lnTo>
                    <a:pt x="636164" y="2296879"/>
                  </a:lnTo>
                  <a:lnTo>
                    <a:pt x="626799" y="2296879"/>
                  </a:lnTo>
                  <a:lnTo>
                    <a:pt x="617435" y="2296879"/>
                  </a:lnTo>
                  <a:lnTo>
                    <a:pt x="608078" y="2296879"/>
                  </a:lnTo>
                  <a:lnTo>
                    <a:pt x="598713" y="2296879"/>
                  </a:lnTo>
                  <a:lnTo>
                    <a:pt x="589349" y="2296879"/>
                  </a:lnTo>
                  <a:lnTo>
                    <a:pt x="579984" y="2296879"/>
                  </a:lnTo>
                  <a:lnTo>
                    <a:pt x="570627" y="2296879"/>
                  </a:lnTo>
                  <a:lnTo>
                    <a:pt x="561263" y="2296879"/>
                  </a:lnTo>
                  <a:lnTo>
                    <a:pt x="551898" y="2296879"/>
                  </a:lnTo>
                  <a:lnTo>
                    <a:pt x="542541" y="2296879"/>
                  </a:lnTo>
                  <a:lnTo>
                    <a:pt x="533176" y="2296879"/>
                  </a:lnTo>
                  <a:lnTo>
                    <a:pt x="523812" y="2296879"/>
                  </a:lnTo>
                  <a:lnTo>
                    <a:pt x="514447" y="2296879"/>
                  </a:lnTo>
                  <a:lnTo>
                    <a:pt x="505090" y="2296879"/>
                  </a:lnTo>
                  <a:lnTo>
                    <a:pt x="495726" y="2296879"/>
                  </a:lnTo>
                  <a:lnTo>
                    <a:pt x="486361" y="2296879"/>
                  </a:lnTo>
                  <a:lnTo>
                    <a:pt x="477004" y="2296879"/>
                  </a:lnTo>
                  <a:lnTo>
                    <a:pt x="467640" y="2296879"/>
                  </a:lnTo>
                  <a:lnTo>
                    <a:pt x="458275" y="2296879"/>
                  </a:lnTo>
                  <a:lnTo>
                    <a:pt x="448910" y="2296879"/>
                  </a:lnTo>
                  <a:lnTo>
                    <a:pt x="439553" y="2296879"/>
                  </a:lnTo>
                  <a:lnTo>
                    <a:pt x="430189" y="2296879"/>
                  </a:lnTo>
                  <a:lnTo>
                    <a:pt x="420824" y="2296879"/>
                  </a:lnTo>
                  <a:lnTo>
                    <a:pt x="411467" y="2296879"/>
                  </a:lnTo>
                  <a:lnTo>
                    <a:pt x="402103" y="2296879"/>
                  </a:lnTo>
                  <a:lnTo>
                    <a:pt x="399849" y="2296879"/>
                  </a:lnTo>
                  <a:lnTo>
                    <a:pt x="399020" y="2295698"/>
                  </a:lnTo>
                  <a:lnTo>
                    <a:pt x="396884" y="2294149"/>
                  </a:lnTo>
                  <a:lnTo>
                    <a:pt x="396039" y="2294149"/>
                  </a:lnTo>
                  <a:lnTo>
                    <a:pt x="395171" y="2294611"/>
                  </a:lnTo>
                  <a:lnTo>
                    <a:pt x="394623" y="2295362"/>
                  </a:lnTo>
                  <a:lnTo>
                    <a:pt x="394138" y="2296879"/>
                  </a:lnTo>
                  <a:lnTo>
                    <a:pt x="393825" y="2297388"/>
                  </a:lnTo>
                  <a:lnTo>
                    <a:pt x="393512" y="2297302"/>
                  </a:lnTo>
                  <a:lnTo>
                    <a:pt x="393317" y="2296871"/>
                  </a:lnTo>
                  <a:lnTo>
                    <a:pt x="392628" y="2294759"/>
                  </a:lnTo>
                  <a:lnTo>
                    <a:pt x="392808" y="2293813"/>
                  </a:lnTo>
                  <a:lnTo>
                    <a:pt x="393512" y="2292678"/>
                  </a:lnTo>
                  <a:lnTo>
                    <a:pt x="393466" y="2292271"/>
                  </a:lnTo>
                  <a:lnTo>
                    <a:pt x="391916" y="2292592"/>
                  </a:lnTo>
                  <a:lnTo>
                    <a:pt x="391220" y="2292303"/>
                  </a:lnTo>
                  <a:lnTo>
                    <a:pt x="390899" y="2291692"/>
                  </a:lnTo>
                  <a:lnTo>
                    <a:pt x="391017" y="2289283"/>
                  </a:lnTo>
                  <a:lnTo>
                    <a:pt x="390180" y="2287914"/>
                  </a:lnTo>
                  <a:lnTo>
                    <a:pt x="391173" y="2287335"/>
                  </a:lnTo>
                  <a:lnTo>
                    <a:pt x="393739" y="2286873"/>
                  </a:lnTo>
                  <a:lnTo>
                    <a:pt x="396360" y="2286819"/>
                  </a:lnTo>
                  <a:lnTo>
                    <a:pt x="397119" y="2285817"/>
                  </a:lnTo>
                  <a:lnTo>
                    <a:pt x="397862" y="2283267"/>
                  </a:lnTo>
                  <a:lnTo>
                    <a:pt x="395992" y="2285606"/>
                  </a:lnTo>
                  <a:lnTo>
                    <a:pt x="394866" y="2285848"/>
                  </a:lnTo>
                  <a:lnTo>
                    <a:pt x="391384" y="2284972"/>
                  </a:lnTo>
                  <a:lnTo>
                    <a:pt x="389131" y="2285113"/>
                  </a:lnTo>
                  <a:lnTo>
                    <a:pt x="388826" y="2284596"/>
                  </a:lnTo>
                  <a:lnTo>
                    <a:pt x="388920" y="2284072"/>
                  </a:lnTo>
                  <a:lnTo>
                    <a:pt x="389413" y="2283556"/>
                  </a:lnTo>
                  <a:lnTo>
                    <a:pt x="389773" y="2281788"/>
                  </a:lnTo>
                  <a:lnTo>
                    <a:pt x="390313" y="2276812"/>
                  </a:lnTo>
                  <a:lnTo>
                    <a:pt x="391017" y="2274997"/>
                  </a:lnTo>
                  <a:lnTo>
                    <a:pt x="391259" y="2274011"/>
                  </a:lnTo>
                  <a:lnTo>
                    <a:pt x="391087" y="2273785"/>
                  </a:lnTo>
                  <a:lnTo>
                    <a:pt x="388067" y="2277250"/>
                  </a:lnTo>
                  <a:lnTo>
                    <a:pt x="387809" y="2278346"/>
                  </a:lnTo>
                  <a:lnTo>
                    <a:pt x="388122" y="2279300"/>
                  </a:lnTo>
                  <a:lnTo>
                    <a:pt x="387833" y="2281248"/>
                  </a:lnTo>
                  <a:lnTo>
                    <a:pt x="386440" y="2281835"/>
                  </a:lnTo>
                  <a:lnTo>
                    <a:pt x="385611" y="2281514"/>
                  </a:lnTo>
                  <a:lnTo>
                    <a:pt x="384046" y="2283157"/>
                  </a:lnTo>
                  <a:lnTo>
                    <a:pt x="383553" y="2283329"/>
                  </a:lnTo>
                  <a:lnTo>
                    <a:pt x="376348" y="2280450"/>
                  </a:lnTo>
                  <a:lnTo>
                    <a:pt x="375620" y="2280051"/>
                  </a:lnTo>
                  <a:lnTo>
                    <a:pt x="374376" y="2278706"/>
                  </a:lnTo>
                  <a:lnTo>
                    <a:pt x="372616" y="2276405"/>
                  </a:lnTo>
                  <a:lnTo>
                    <a:pt x="372061" y="2274418"/>
                  </a:lnTo>
                  <a:lnTo>
                    <a:pt x="372718" y="2272736"/>
                  </a:lnTo>
                  <a:lnTo>
                    <a:pt x="373406" y="2271899"/>
                  </a:lnTo>
                  <a:lnTo>
                    <a:pt x="374134" y="2271899"/>
                  </a:lnTo>
                  <a:lnTo>
                    <a:pt x="374947" y="2272533"/>
                  </a:lnTo>
                  <a:lnTo>
                    <a:pt x="376606" y="2275271"/>
                  </a:lnTo>
                  <a:lnTo>
                    <a:pt x="377263" y="2276961"/>
                  </a:lnTo>
                  <a:lnTo>
                    <a:pt x="378976" y="2276726"/>
                  </a:lnTo>
                  <a:lnTo>
                    <a:pt x="381746" y="2274559"/>
                  </a:lnTo>
                  <a:lnTo>
                    <a:pt x="382411" y="2273753"/>
                  </a:lnTo>
                  <a:lnTo>
                    <a:pt x="379649" y="2274575"/>
                  </a:lnTo>
                  <a:lnTo>
                    <a:pt x="378460" y="2274520"/>
                  </a:lnTo>
                  <a:lnTo>
                    <a:pt x="377248" y="2273620"/>
                  </a:lnTo>
                  <a:lnTo>
                    <a:pt x="376011" y="2271868"/>
                  </a:lnTo>
                  <a:lnTo>
                    <a:pt x="375362" y="2269881"/>
                  </a:lnTo>
                  <a:lnTo>
                    <a:pt x="375354" y="2263567"/>
                  </a:lnTo>
                  <a:lnTo>
                    <a:pt x="375777" y="2262347"/>
                  </a:lnTo>
                  <a:lnTo>
                    <a:pt x="377115" y="2261439"/>
                  </a:lnTo>
                  <a:lnTo>
                    <a:pt x="377975" y="2259929"/>
                  </a:lnTo>
                  <a:lnTo>
                    <a:pt x="377913" y="2259288"/>
                  </a:lnTo>
                  <a:lnTo>
                    <a:pt x="377083" y="2258005"/>
                  </a:lnTo>
                  <a:lnTo>
                    <a:pt x="375886" y="2257003"/>
                  </a:lnTo>
                  <a:lnTo>
                    <a:pt x="374713" y="2256503"/>
                  </a:lnTo>
                  <a:lnTo>
                    <a:pt x="374447" y="2256659"/>
                  </a:lnTo>
                  <a:lnTo>
                    <a:pt x="376262" y="2259437"/>
                  </a:lnTo>
                  <a:lnTo>
                    <a:pt x="376199" y="2260477"/>
                  </a:lnTo>
                  <a:lnTo>
                    <a:pt x="374189" y="2263184"/>
                  </a:lnTo>
                  <a:lnTo>
                    <a:pt x="373883" y="2263982"/>
                  </a:lnTo>
                  <a:lnTo>
                    <a:pt x="373868" y="2266611"/>
                  </a:lnTo>
                  <a:lnTo>
                    <a:pt x="373586" y="2267174"/>
                  </a:lnTo>
                  <a:lnTo>
                    <a:pt x="371967" y="2267917"/>
                  </a:lnTo>
                  <a:lnTo>
                    <a:pt x="370152" y="2269982"/>
                  </a:lnTo>
                  <a:lnTo>
                    <a:pt x="367085" y="2270679"/>
                  </a:lnTo>
                  <a:lnTo>
                    <a:pt x="364198" y="2270475"/>
                  </a:lnTo>
                  <a:lnTo>
                    <a:pt x="362649" y="2269458"/>
                  </a:lnTo>
                  <a:lnTo>
                    <a:pt x="357838" y="2264381"/>
                  </a:lnTo>
                  <a:lnTo>
                    <a:pt x="356077" y="2262253"/>
                  </a:lnTo>
                  <a:lnTo>
                    <a:pt x="356038" y="2260461"/>
                  </a:lnTo>
                  <a:lnTo>
                    <a:pt x="352745" y="2254124"/>
                  </a:lnTo>
                  <a:lnTo>
                    <a:pt x="352760" y="2252763"/>
                  </a:lnTo>
                  <a:lnTo>
                    <a:pt x="351618" y="2250784"/>
                  </a:lnTo>
                  <a:lnTo>
                    <a:pt x="350343" y="2250502"/>
                  </a:lnTo>
                  <a:lnTo>
                    <a:pt x="350053" y="2248617"/>
                  </a:lnTo>
                  <a:lnTo>
                    <a:pt x="352682" y="2244533"/>
                  </a:lnTo>
                  <a:lnTo>
                    <a:pt x="354309" y="2241091"/>
                  </a:lnTo>
                  <a:lnTo>
                    <a:pt x="354497" y="2240003"/>
                  </a:lnTo>
                  <a:lnTo>
                    <a:pt x="354427" y="2238321"/>
                  </a:lnTo>
                  <a:lnTo>
                    <a:pt x="354035" y="2234574"/>
                  </a:lnTo>
                  <a:lnTo>
                    <a:pt x="354372" y="2232946"/>
                  </a:lnTo>
                  <a:lnTo>
                    <a:pt x="352752" y="2235090"/>
                  </a:lnTo>
                  <a:lnTo>
                    <a:pt x="352408" y="2236678"/>
                  </a:lnTo>
                  <a:lnTo>
                    <a:pt x="352807" y="2238282"/>
                  </a:lnTo>
                  <a:lnTo>
                    <a:pt x="352557" y="2240105"/>
                  </a:lnTo>
                  <a:lnTo>
                    <a:pt x="351618" y="2242647"/>
                  </a:lnTo>
                  <a:lnTo>
                    <a:pt x="350006" y="2245339"/>
                  </a:lnTo>
                  <a:lnTo>
                    <a:pt x="346689" y="2246629"/>
                  </a:lnTo>
                  <a:lnTo>
                    <a:pt x="340837" y="2245910"/>
                  </a:lnTo>
                  <a:lnTo>
                    <a:pt x="340164" y="2245566"/>
                  </a:lnTo>
                  <a:lnTo>
                    <a:pt x="339750" y="2244642"/>
                  </a:lnTo>
                  <a:lnTo>
                    <a:pt x="339453" y="2240684"/>
                  </a:lnTo>
                  <a:lnTo>
                    <a:pt x="339100" y="2241177"/>
                  </a:lnTo>
                  <a:lnTo>
                    <a:pt x="338435" y="2243289"/>
                  </a:lnTo>
                  <a:lnTo>
                    <a:pt x="337903" y="2246309"/>
                  </a:lnTo>
                  <a:lnTo>
                    <a:pt x="337223" y="2246989"/>
                  </a:lnTo>
                  <a:lnTo>
                    <a:pt x="335987" y="2247044"/>
                  </a:lnTo>
                  <a:lnTo>
                    <a:pt x="335024" y="2246559"/>
                  </a:lnTo>
                  <a:lnTo>
                    <a:pt x="334336" y="2245542"/>
                  </a:lnTo>
                  <a:lnTo>
                    <a:pt x="332865" y="2245456"/>
                  </a:lnTo>
                  <a:lnTo>
                    <a:pt x="330111" y="2246262"/>
                  </a:lnTo>
                  <a:lnTo>
                    <a:pt x="328813" y="2245933"/>
                  </a:lnTo>
                  <a:lnTo>
                    <a:pt x="327271" y="2245902"/>
                  </a:lnTo>
                  <a:lnTo>
                    <a:pt x="324150" y="2245018"/>
                  </a:lnTo>
                  <a:lnTo>
                    <a:pt x="320457" y="2244791"/>
                  </a:lnTo>
                  <a:lnTo>
                    <a:pt x="319464" y="2244110"/>
                  </a:lnTo>
                  <a:lnTo>
                    <a:pt x="319518" y="2242804"/>
                  </a:lnTo>
                  <a:lnTo>
                    <a:pt x="320207" y="2242147"/>
                  </a:lnTo>
                  <a:lnTo>
                    <a:pt x="324103" y="2241560"/>
                  </a:lnTo>
                  <a:lnTo>
                    <a:pt x="327874" y="2240159"/>
                  </a:lnTo>
                  <a:lnTo>
                    <a:pt x="331598" y="2239471"/>
                  </a:lnTo>
                  <a:lnTo>
                    <a:pt x="331449" y="2238759"/>
                  </a:lnTo>
                  <a:lnTo>
                    <a:pt x="329767" y="2238540"/>
                  </a:lnTo>
                  <a:lnTo>
                    <a:pt x="321216" y="2240081"/>
                  </a:lnTo>
                  <a:lnTo>
                    <a:pt x="318525" y="2239901"/>
                  </a:lnTo>
                  <a:lnTo>
                    <a:pt x="318055" y="2239651"/>
                  </a:lnTo>
                  <a:lnTo>
                    <a:pt x="317993" y="2238094"/>
                  </a:lnTo>
                  <a:lnTo>
                    <a:pt x="318979" y="2236615"/>
                  </a:lnTo>
                  <a:lnTo>
                    <a:pt x="320629" y="2235239"/>
                  </a:lnTo>
                  <a:lnTo>
                    <a:pt x="321122" y="2234190"/>
                  </a:lnTo>
                  <a:lnTo>
                    <a:pt x="320168" y="2233744"/>
                  </a:lnTo>
                  <a:lnTo>
                    <a:pt x="318627" y="2234034"/>
                  </a:lnTo>
                  <a:lnTo>
                    <a:pt x="317891" y="2233197"/>
                  </a:lnTo>
                  <a:lnTo>
                    <a:pt x="318705" y="2229919"/>
                  </a:lnTo>
                  <a:lnTo>
                    <a:pt x="317985" y="2226570"/>
                  </a:lnTo>
                  <a:lnTo>
                    <a:pt x="316984" y="2229747"/>
                  </a:lnTo>
                  <a:lnTo>
                    <a:pt x="315474" y="2231499"/>
                  </a:lnTo>
                  <a:lnTo>
                    <a:pt x="308261" y="2232242"/>
                  </a:lnTo>
                  <a:lnTo>
                    <a:pt x="307087" y="2233173"/>
                  </a:lnTo>
                  <a:lnTo>
                    <a:pt x="306133" y="2233150"/>
                  </a:lnTo>
                  <a:lnTo>
                    <a:pt x="301525" y="2231468"/>
                  </a:lnTo>
                  <a:lnTo>
                    <a:pt x="299561" y="2230443"/>
                  </a:lnTo>
                  <a:lnTo>
                    <a:pt x="297715" y="2228917"/>
                  </a:lnTo>
                  <a:lnTo>
                    <a:pt x="294429" y="2225498"/>
                  </a:lnTo>
                  <a:lnTo>
                    <a:pt x="291855" y="2223277"/>
                  </a:lnTo>
                  <a:lnTo>
                    <a:pt x="291714" y="2219169"/>
                  </a:lnTo>
                  <a:lnTo>
                    <a:pt x="292262" y="2216548"/>
                  </a:lnTo>
                  <a:lnTo>
                    <a:pt x="293505" y="2213607"/>
                  </a:lnTo>
                  <a:lnTo>
                    <a:pt x="298184" y="2207246"/>
                  </a:lnTo>
                  <a:lnTo>
                    <a:pt x="299788" y="2206034"/>
                  </a:lnTo>
                  <a:lnTo>
                    <a:pt x="301243" y="2205619"/>
                  </a:lnTo>
                  <a:lnTo>
                    <a:pt x="308104" y="2205064"/>
                  </a:lnTo>
                  <a:lnTo>
                    <a:pt x="313213" y="2204258"/>
                  </a:lnTo>
                  <a:lnTo>
                    <a:pt x="314183" y="2203874"/>
                  </a:lnTo>
                  <a:lnTo>
                    <a:pt x="306665" y="2203405"/>
                  </a:lnTo>
                  <a:lnTo>
                    <a:pt x="299975" y="2203733"/>
                  </a:lnTo>
                  <a:lnTo>
                    <a:pt x="297691" y="2204735"/>
                  </a:lnTo>
                  <a:lnTo>
                    <a:pt x="294765" y="2208827"/>
                  </a:lnTo>
                  <a:lnTo>
                    <a:pt x="294022" y="2210548"/>
                  </a:lnTo>
                  <a:lnTo>
                    <a:pt x="293247" y="2211799"/>
                  </a:lnTo>
                  <a:lnTo>
                    <a:pt x="292723" y="2211831"/>
                  </a:lnTo>
                  <a:lnTo>
                    <a:pt x="291730" y="2211385"/>
                  </a:lnTo>
                  <a:lnTo>
                    <a:pt x="291409" y="2210845"/>
                  </a:lnTo>
                  <a:lnTo>
                    <a:pt x="290994" y="2209507"/>
                  </a:lnTo>
                  <a:lnTo>
                    <a:pt x="289422" y="2207379"/>
                  </a:lnTo>
                  <a:lnTo>
                    <a:pt x="288733" y="2204931"/>
                  </a:lnTo>
                  <a:lnTo>
                    <a:pt x="288326" y="2201324"/>
                  </a:lnTo>
                  <a:lnTo>
                    <a:pt x="288459" y="2199712"/>
                  </a:lnTo>
                  <a:lnTo>
                    <a:pt x="289187" y="2197647"/>
                  </a:lnTo>
                  <a:lnTo>
                    <a:pt x="291432" y="2193587"/>
                  </a:lnTo>
                  <a:lnTo>
                    <a:pt x="288553" y="2193688"/>
                  </a:lnTo>
                  <a:lnTo>
                    <a:pt x="288890" y="2190262"/>
                  </a:lnTo>
                  <a:lnTo>
                    <a:pt x="289946" y="2186530"/>
                  </a:lnTo>
                  <a:lnTo>
                    <a:pt x="292621" y="2184316"/>
                  </a:lnTo>
                  <a:lnTo>
                    <a:pt x="295336" y="2182720"/>
                  </a:lnTo>
                  <a:lnTo>
                    <a:pt x="297793" y="2180623"/>
                  </a:lnTo>
                  <a:lnTo>
                    <a:pt x="302088" y="2179223"/>
                  </a:lnTo>
                  <a:lnTo>
                    <a:pt x="303551" y="2182102"/>
                  </a:lnTo>
                  <a:lnTo>
                    <a:pt x="307236" y="2182970"/>
                  </a:lnTo>
                  <a:lnTo>
                    <a:pt x="308300" y="2184261"/>
                  </a:lnTo>
                  <a:lnTo>
                    <a:pt x="309606" y="2186632"/>
                  </a:lnTo>
                  <a:lnTo>
                    <a:pt x="311226" y="2188885"/>
                  </a:lnTo>
                  <a:lnTo>
                    <a:pt x="313150" y="2191028"/>
                  </a:lnTo>
                  <a:lnTo>
                    <a:pt x="313690" y="2191185"/>
                  </a:lnTo>
                  <a:lnTo>
                    <a:pt x="312845" y="2189338"/>
                  </a:lnTo>
                  <a:lnTo>
                    <a:pt x="309716" y="2185302"/>
                  </a:lnTo>
                  <a:lnTo>
                    <a:pt x="309575" y="2183878"/>
                  </a:lnTo>
                  <a:lnTo>
                    <a:pt x="308769" y="2182329"/>
                  </a:lnTo>
                  <a:lnTo>
                    <a:pt x="304623" y="2180091"/>
                  </a:lnTo>
                  <a:lnTo>
                    <a:pt x="303887" y="2179238"/>
                  </a:lnTo>
                  <a:lnTo>
                    <a:pt x="303152" y="2176977"/>
                  </a:lnTo>
                  <a:lnTo>
                    <a:pt x="302839" y="2175514"/>
                  </a:lnTo>
                  <a:lnTo>
                    <a:pt x="303300" y="2174098"/>
                  </a:lnTo>
                  <a:lnTo>
                    <a:pt x="307517" y="2169764"/>
                  </a:lnTo>
                  <a:lnTo>
                    <a:pt x="308480" y="2167480"/>
                  </a:lnTo>
                  <a:lnTo>
                    <a:pt x="308480" y="2166400"/>
                  </a:lnTo>
                  <a:lnTo>
                    <a:pt x="308151" y="2165180"/>
                  </a:lnTo>
                  <a:lnTo>
                    <a:pt x="307228" y="2163083"/>
                  </a:lnTo>
                  <a:lnTo>
                    <a:pt x="306985" y="2163083"/>
                  </a:lnTo>
                  <a:lnTo>
                    <a:pt x="307275" y="2166267"/>
                  </a:lnTo>
                  <a:lnTo>
                    <a:pt x="307126" y="2167519"/>
                  </a:lnTo>
                  <a:lnTo>
                    <a:pt x="306649" y="2168904"/>
                  </a:lnTo>
                  <a:lnTo>
                    <a:pt x="305960" y="2169952"/>
                  </a:lnTo>
                  <a:lnTo>
                    <a:pt x="305061" y="2170672"/>
                  </a:lnTo>
                  <a:lnTo>
                    <a:pt x="296009" y="2180514"/>
                  </a:lnTo>
                  <a:lnTo>
                    <a:pt x="295109" y="2181093"/>
                  </a:lnTo>
                  <a:lnTo>
                    <a:pt x="291745" y="2181977"/>
                  </a:lnTo>
                  <a:lnTo>
                    <a:pt x="290024" y="2183017"/>
                  </a:lnTo>
                  <a:lnTo>
                    <a:pt x="289093" y="2184386"/>
                  </a:lnTo>
                  <a:lnTo>
                    <a:pt x="287607" y="2187969"/>
                  </a:lnTo>
                  <a:lnTo>
                    <a:pt x="285557" y="2195104"/>
                  </a:lnTo>
                  <a:lnTo>
                    <a:pt x="283210" y="2200855"/>
                  </a:lnTo>
                  <a:lnTo>
                    <a:pt x="281207" y="2193407"/>
                  </a:lnTo>
                  <a:lnTo>
                    <a:pt x="277608" y="2187688"/>
                  </a:lnTo>
                  <a:lnTo>
                    <a:pt x="284642" y="2181992"/>
                  </a:lnTo>
                  <a:lnTo>
                    <a:pt x="284821" y="2181124"/>
                  </a:lnTo>
                  <a:lnTo>
                    <a:pt x="284141" y="2178073"/>
                  </a:lnTo>
                  <a:lnTo>
                    <a:pt x="284336" y="2177142"/>
                  </a:lnTo>
                  <a:lnTo>
                    <a:pt x="284994" y="2175804"/>
                  </a:lnTo>
                  <a:lnTo>
                    <a:pt x="286777" y="2173840"/>
                  </a:lnTo>
                  <a:lnTo>
                    <a:pt x="286707" y="2173645"/>
                  </a:lnTo>
                  <a:lnTo>
                    <a:pt x="284626" y="2174349"/>
                  </a:lnTo>
                  <a:lnTo>
                    <a:pt x="281426" y="2178777"/>
                  </a:lnTo>
                  <a:lnTo>
                    <a:pt x="280174" y="2180201"/>
                  </a:lnTo>
                  <a:lnTo>
                    <a:pt x="279502" y="2180389"/>
                  </a:lnTo>
                  <a:lnTo>
                    <a:pt x="279423" y="2177783"/>
                  </a:lnTo>
                  <a:lnTo>
                    <a:pt x="281144" y="2171024"/>
                  </a:lnTo>
                  <a:lnTo>
                    <a:pt x="282560" y="2164429"/>
                  </a:lnTo>
                  <a:lnTo>
                    <a:pt x="283077" y="2162535"/>
                  </a:lnTo>
                  <a:lnTo>
                    <a:pt x="284297" y="2160627"/>
                  </a:lnTo>
                  <a:lnTo>
                    <a:pt x="283139" y="2160767"/>
                  </a:lnTo>
                  <a:lnTo>
                    <a:pt x="277452" y="2163709"/>
                  </a:lnTo>
                  <a:lnTo>
                    <a:pt x="275543" y="2161870"/>
                  </a:lnTo>
                  <a:lnTo>
                    <a:pt x="273947" y="2152255"/>
                  </a:lnTo>
                  <a:lnTo>
                    <a:pt x="271146" y="2148485"/>
                  </a:lnTo>
                  <a:lnTo>
                    <a:pt x="266397" y="2145394"/>
                  </a:lnTo>
                  <a:lnTo>
                    <a:pt x="261735" y="2143955"/>
                  </a:lnTo>
                  <a:lnTo>
                    <a:pt x="260671" y="2141193"/>
                  </a:lnTo>
                  <a:lnTo>
                    <a:pt x="259747" y="2137829"/>
                  </a:lnTo>
                  <a:lnTo>
                    <a:pt x="260999" y="2133862"/>
                  </a:lnTo>
                  <a:lnTo>
                    <a:pt x="263041" y="2131977"/>
                  </a:lnTo>
                  <a:lnTo>
                    <a:pt x="264926" y="2131124"/>
                  </a:lnTo>
                  <a:lnTo>
                    <a:pt x="266710" y="2131515"/>
                  </a:lnTo>
                  <a:lnTo>
                    <a:pt x="266804" y="2132971"/>
                  </a:lnTo>
                  <a:lnTo>
                    <a:pt x="265591" y="2136882"/>
                  </a:lnTo>
                  <a:lnTo>
                    <a:pt x="267187" y="2137250"/>
                  </a:lnTo>
                  <a:lnTo>
                    <a:pt x="273571" y="2141983"/>
                  </a:lnTo>
                  <a:lnTo>
                    <a:pt x="274964" y="2142366"/>
                  </a:lnTo>
                  <a:lnTo>
                    <a:pt x="277608" y="2140544"/>
                  </a:lnTo>
                  <a:lnTo>
                    <a:pt x="279079" y="2140614"/>
                  </a:lnTo>
                  <a:lnTo>
                    <a:pt x="282553" y="2142085"/>
                  </a:lnTo>
                  <a:lnTo>
                    <a:pt x="283726" y="2143861"/>
                  </a:lnTo>
                  <a:lnTo>
                    <a:pt x="287051" y="2147334"/>
                  </a:lnTo>
                  <a:lnTo>
                    <a:pt x="286558" y="2145316"/>
                  </a:lnTo>
                  <a:lnTo>
                    <a:pt x="282936" y="2141052"/>
                  </a:lnTo>
                  <a:lnTo>
                    <a:pt x="280918" y="2139683"/>
                  </a:lnTo>
                  <a:lnTo>
                    <a:pt x="277358" y="2139417"/>
                  </a:lnTo>
                  <a:lnTo>
                    <a:pt x="275152" y="2140129"/>
                  </a:lnTo>
                  <a:lnTo>
                    <a:pt x="274221" y="2139926"/>
                  </a:lnTo>
                  <a:lnTo>
                    <a:pt x="272273" y="2138838"/>
                  </a:lnTo>
                  <a:lnTo>
                    <a:pt x="270622" y="2137047"/>
                  </a:lnTo>
                  <a:lnTo>
                    <a:pt x="268971" y="2133127"/>
                  </a:lnTo>
                  <a:lnTo>
                    <a:pt x="268596" y="2131304"/>
                  </a:lnTo>
                  <a:lnTo>
                    <a:pt x="268690" y="2129951"/>
                  </a:lnTo>
                  <a:lnTo>
                    <a:pt x="269081" y="2128715"/>
                  </a:lnTo>
                  <a:lnTo>
                    <a:pt x="269761" y="2127612"/>
                  </a:lnTo>
                  <a:lnTo>
                    <a:pt x="271115" y="2126806"/>
                  </a:lnTo>
                  <a:lnTo>
                    <a:pt x="273149" y="2126313"/>
                  </a:lnTo>
                  <a:lnTo>
                    <a:pt x="273767" y="2125828"/>
                  </a:lnTo>
                  <a:lnTo>
                    <a:pt x="271162" y="2123567"/>
                  </a:lnTo>
                  <a:lnTo>
                    <a:pt x="269980" y="2123575"/>
                  </a:lnTo>
                  <a:lnTo>
                    <a:pt x="265912" y="2126876"/>
                  </a:lnTo>
                  <a:lnTo>
                    <a:pt x="265083" y="2127134"/>
                  </a:lnTo>
                  <a:lnTo>
                    <a:pt x="264731" y="2126493"/>
                  </a:lnTo>
                  <a:lnTo>
                    <a:pt x="264394" y="2126438"/>
                  </a:lnTo>
                  <a:lnTo>
                    <a:pt x="263198" y="2128065"/>
                  </a:lnTo>
                  <a:lnTo>
                    <a:pt x="262266" y="2128793"/>
                  </a:lnTo>
                  <a:lnTo>
                    <a:pt x="258934" y="2133839"/>
                  </a:lnTo>
                  <a:lnTo>
                    <a:pt x="258417" y="2136249"/>
                  </a:lnTo>
                  <a:lnTo>
                    <a:pt x="258230" y="2139832"/>
                  </a:lnTo>
                  <a:lnTo>
                    <a:pt x="257846" y="2142077"/>
                  </a:lnTo>
                  <a:lnTo>
                    <a:pt x="257267" y="2142985"/>
                  </a:lnTo>
                  <a:lnTo>
                    <a:pt x="253356" y="2144698"/>
                  </a:lnTo>
                  <a:lnTo>
                    <a:pt x="251134" y="2148187"/>
                  </a:lnTo>
                  <a:lnTo>
                    <a:pt x="248435" y="2145183"/>
                  </a:lnTo>
                  <a:lnTo>
                    <a:pt x="245470" y="2142273"/>
                  </a:lnTo>
                  <a:lnTo>
                    <a:pt x="243490" y="2137172"/>
                  </a:lnTo>
                  <a:lnTo>
                    <a:pt x="239923" y="2136272"/>
                  </a:lnTo>
                  <a:lnTo>
                    <a:pt x="235776" y="2133370"/>
                  </a:lnTo>
                  <a:lnTo>
                    <a:pt x="234196" y="2130788"/>
                  </a:lnTo>
                  <a:lnTo>
                    <a:pt x="236441" y="2125460"/>
                  </a:lnTo>
                  <a:lnTo>
                    <a:pt x="239665" y="2121431"/>
                  </a:lnTo>
                  <a:lnTo>
                    <a:pt x="240157" y="2116581"/>
                  </a:lnTo>
                  <a:lnTo>
                    <a:pt x="240603" y="2115540"/>
                  </a:lnTo>
                  <a:lnTo>
                    <a:pt x="246142" y="2114335"/>
                  </a:lnTo>
                  <a:lnTo>
                    <a:pt x="249757" y="2111926"/>
                  </a:lnTo>
                  <a:lnTo>
                    <a:pt x="246049" y="2111706"/>
                  </a:lnTo>
                  <a:lnTo>
                    <a:pt x="243772" y="2112074"/>
                  </a:lnTo>
                  <a:lnTo>
                    <a:pt x="239696" y="2113756"/>
                  </a:lnTo>
                  <a:lnTo>
                    <a:pt x="235174" y="2110423"/>
                  </a:lnTo>
                  <a:lnTo>
                    <a:pt x="232835" y="2107372"/>
                  </a:lnTo>
                  <a:lnTo>
                    <a:pt x="232099" y="2104767"/>
                  </a:lnTo>
                  <a:lnTo>
                    <a:pt x="232905" y="2102561"/>
                  </a:lnTo>
                  <a:lnTo>
                    <a:pt x="233015" y="2100308"/>
                  </a:lnTo>
                  <a:lnTo>
                    <a:pt x="233422" y="2097257"/>
                  </a:lnTo>
                  <a:lnTo>
                    <a:pt x="233852" y="2095926"/>
                  </a:lnTo>
                  <a:lnTo>
                    <a:pt x="234806" y="2094221"/>
                  </a:lnTo>
                  <a:lnTo>
                    <a:pt x="236746" y="2093079"/>
                  </a:lnTo>
                  <a:lnTo>
                    <a:pt x="238460" y="2089566"/>
                  </a:lnTo>
                  <a:lnTo>
                    <a:pt x="239164" y="2087110"/>
                  </a:lnTo>
                  <a:lnTo>
                    <a:pt x="242677" y="2079709"/>
                  </a:lnTo>
                  <a:lnTo>
                    <a:pt x="243960" y="2076509"/>
                  </a:lnTo>
                  <a:lnTo>
                    <a:pt x="246361" y="2072057"/>
                  </a:lnTo>
                  <a:lnTo>
                    <a:pt x="251196" y="2065040"/>
                  </a:lnTo>
                  <a:lnTo>
                    <a:pt x="249671" y="2065439"/>
                  </a:lnTo>
                  <a:lnTo>
                    <a:pt x="248873" y="2066041"/>
                  </a:lnTo>
                  <a:lnTo>
                    <a:pt x="248106" y="2065971"/>
                  </a:lnTo>
                  <a:lnTo>
                    <a:pt x="247386" y="2065220"/>
                  </a:lnTo>
                  <a:lnTo>
                    <a:pt x="246706" y="2063663"/>
                  </a:lnTo>
                  <a:lnTo>
                    <a:pt x="246056" y="2061292"/>
                  </a:lnTo>
                  <a:lnTo>
                    <a:pt x="245689" y="2062333"/>
                  </a:lnTo>
                  <a:lnTo>
                    <a:pt x="245603" y="2066777"/>
                  </a:lnTo>
                  <a:lnTo>
                    <a:pt x="245118" y="2070571"/>
                  </a:lnTo>
                  <a:lnTo>
                    <a:pt x="244257" y="2073199"/>
                  </a:lnTo>
                  <a:lnTo>
                    <a:pt x="241886" y="2078543"/>
                  </a:lnTo>
                  <a:lnTo>
                    <a:pt x="240494" y="2080616"/>
                  </a:lnTo>
                  <a:lnTo>
                    <a:pt x="239539" y="2078684"/>
                  </a:lnTo>
                  <a:lnTo>
                    <a:pt x="240275" y="2075351"/>
                  </a:lnTo>
                  <a:lnTo>
                    <a:pt x="241644" y="2072691"/>
                  </a:lnTo>
                  <a:lnTo>
                    <a:pt x="241879" y="2069045"/>
                  </a:lnTo>
                  <a:lnTo>
                    <a:pt x="240580" y="2064680"/>
                  </a:lnTo>
                  <a:lnTo>
                    <a:pt x="239790" y="2061159"/>
                  </a:lnTo>
                  <a:lnTo>
                    <a:pt x="239500" y="2058484"/>
                  </a:lnTo>
                  <a:lnTo>
                    <a:pt x="239461" y="2056035"/>
                  </a:lnTo>
                  <a:lnTo>
                    <a:pt x="239672" y="2053821"/>
                  </a:lnTo>
                  <a:lnTo>
                    <a:pt x="240220" y="2051403"/>
                  </a:lnTo>
                  <a:lnTo>
                    <a:pt x="241096" y="2048790"/>
                  </a:lnTo>
                  <a:lnTo>
                    <a:pt x="240987" y="2048501"/>
                  </a:lnTo>
                  <a:lnTo>
                    <a:pt x="241229" y="2046060"/>
                  </a:lnTo>
                  <a:lnTo>
                    <a:pt x="241034" y="2043556"/>
                  </a:lnTo>
                  <a:lnTo>
                    <a:pt x="240306" y="2041569"/>
                  </a:lnTo>
                  <a:lnTo>
                    <a:pt x="239383" y="2039840"/>
                  </a:lnTo>
                  <a:lnTo>
                    <a:pt x="236817" y="2040881"/>
                  </a:lnTo>
                  <a:lnTo>
                    <a:pt x="232459" y="2039324"/>
                  </a:lnTo>
                  <a:lnTo>
                    <a:pt x="231051" y="2035076"/>
                  </a:lnTo>
                  <a:lnTo>
                    <a:pt x="227280" y="2033769"/>
                  </a:lnTo>
                  <a:lnTo>
                    <a:pt x="225246" y="2030718"/>
                  </a:lnTo>
                  <a:lnTo>
                    <a:pt x="221107" y="2029224"/>
                  </a:lnTo>
                  <a:lnTo>
                    <a:pt x="217751" y="2028183"/>
                  </a:lnTo>
                  <a:lnTo>
                    <a:pt x="215193" y="2026423"/>
                  </a:lnTo>
                  <a:lnTo>
                    <a:pt x="212197" y="2024358"/>
                  </a:lnTo>
                  <a:lnTo>
                    <a:pt x="209208" y="2022152"/>
                  </a:lnTo>
                  <a:lnTo>
                    <a:pt x="206939" y="2020477"/>
                  </a:lnTo>
                  <a:lnTo>
                    <a:pt x="205288" y="2020579"/>
                  </a:lnTo>
                  <a:lnTo>
                    <a:pt x="201494" y="2020822"/>
                  </a:lnTo>
                  <a:lnTo>
                    <a:pt x="201306" y="2017043"/>
                  </a:lnTo>
                  <a:lnTo>
                    <a:pt x="200141" y="2014758"/>
                  </a:lnTo>
                  <a:lnTo>
                    <a:pt x="200579" y="2012732"/>
                  </a:lnTo>
                  <a:lnTo>
                    <a:pt x="198466" y="2011692"/>
                  </a:lnTo>
                  <a:lnTo>
                    <a:pt x="195353" y="2010166"/>
                  </a:lnTo>
                  <a:lnTo>
                    <a:pt x="196260" y="2006286"/>
                  </a:lnTo>
                  <a:lnTo>
                    <a:pt x="196949" y="2003344"/>
                  </a:lnTo>
                  <a:lnTo>
                    <a:pt x="194195" y="2002476"/>
                  </a:lnTo>
                  <a:lnTo>
                    <a:pt x="190220" y="2001216"/>
                  </a:lnTo>
                  <a:lnTo>
                    <a:pt x="191504" y="1998556"/>
                  </a:lnTo>
                  <a:lnTo>
                    <a:pt x="192544" y="1996405"/>
                  </a:lnTo>
                  <a:lnTo>
                    <a:pt x="191019" y="1993252"/>
                  </a:lnTo>
                  <a:lnTo>
                    <a:pt x="187928" y="1987955"/>
                  </a:lnTo>
                  <a:lnTo>
                    <a:pt x="185558" y="1984161"/>
                  </a:lnTo>
                  <a:lnTo>
                    <a:pt x="182460" y="1978223"/>
                  </a:lnTo>
                  <a:lnTo>
                    <a:pt x="179737" y="1972989"/>
                  </a:lnTo>
                  <a:lnTo>
                    <a:pt x="177507" y="1968702"/>
                  </a:lnTo>
                  <a:lnTo>
                    <a:pt x="175653" y="1965729"/>
                  </a:lnTo>
                  <a:lnTo>
                    <a:pt x="173040" y="1960401"/>
                  </a:lnTo>
                  <a:lnTo>
                    <a:pt x="169637" y="1954369"/>
                  </a:lnTo>
                  <a:lnTo>
                    <a:pt x="166406" y="1949613"/>
                  </a:lnTo>
                  <a:lnTo>
                    <a:pt x="166875" y="1946522"/>
                  </a:lnTo>
                  <a:lnTo>
                    <a:pt x="163683" y="1942642"/>
                  </a:lnTo>
                  <a:lnTo>
                    <a:pt x="160880" y="1938707"/>
                  </a:lnTo>
                  <a:lnTo>
                    <a:pt x="157658" y="1934161"/>
                  </a:lnTo>
                  <a:lnTo>
                    <a:pt x="154473" y="1931932"/>
                  </a:lnTo>
                  <a:lnTo>
                    <a:pt x="152196" y="1930336"/>
                  </a:lnTo>
                  <a:lnTo>
                    <a:pt x="148918" y="1928036"/>
                  </a:lnTo>
                  <a:lnTo>
                    <a:pt x="147197" y="1925970"/>
                  </a:lnTo>
                  <a:lnTo>
                    <a:pt x="146477" y="1924218"/>
                  </a:lnTo>
                  <a:lnTo>
                    <a:pt x="145734" y="1922990"/>
                  </a:lnTo>
                  <a:lnTo>
                    <a:pt x="145085" y="1921268"/>
                  </a:lnTo>
                  <a:lnTo>
                    <a:pt x="144709" y="1919266"/>
                  </a:lnTo>
                  <a:lnTo>
                    <a:pt x="144036" y="1918030"/>
                  </a:lnTo>
                  <a:lnTo>
                    <a:pt x="140063" y="1915041"/>
                  </a:lnTo>
                  <a:lnTo>
                    <a:pt x="138850" y="1913163"/>
                  </a:lnTo>
                  <a:lnTo>
                    <a:pt x="136103" y="1910988"/>
                  </a:lnTo>
                  <a:lnTo>
                    <a:pt x="133803" y="1910081"/>
                  </a:lnTo>
                  <a:lnTo>
                    <a:pt x="132998" y="1909345"/>
                  </a:lnTo>
                  <a:lnTo>
                    <a:pt x="130197" y="1902758"/>
                  </a:lnTo>
                  <a:lnTo>
                    <a:pt x="130651" y="1900403"/>
                  </a:lnTo>
                  <a:lnTo>
                    <a:pt x="130963" y="1898041"/>
                  </a:lnTo>
                  <a:lnTo>
                    <a:pt x="130651" y="1896828"/>
                  </a:lnTo>
                  <a:lnTo>
                    <a:pt x="126043" y="1891782"/>
                  </a:lnTo>
                  <a:lnTo>
                    <a:pt x="123696" y="1889685"/>
                  </a:lnTo>
                  <a:lnTo>
                    <a:pt x="121325" y="1887510"/>
                  </a:lnTo>
                  <a:lnTo>
                    <a:pt x="116349" y="1890319"/>
                  </a:lnTo>
                  <a:lnTo>
                    <a:pt x="111257" y="1893190"/>
                  </a:lnTo>
                  <a:lnTo>
                    <a:pt x="107689" y="1894246"/>
                  </a:lnTo>
                  <a:lnTo>
                    <a:pt x="102760" y="1895701"/>
                  </a:lnTo>
                  <a:lnTo>
                    <a:pt x="104395" y="1898815"/>
                  </a:lnTo>
                  <a:lnTo>
                    <a:pt x="103722" y="1901092"/>
                  </a:lnTo>
                  <a:lnTo>
                    <a:pt x="102189" y="1902140"/>
                  </a:lnTo>
                  <a:lnTo>
                    <a:pt x="99584" y="1902007"/>
                  </a:lnTo>
                  <a:lnTo>
                    <a:pt x="99576" y="1909713"/>
                  </a:lnTo>
                  <a:lnTo>
                    <a:pt x="97120" y="1915182"/>
                  </a:lnTo>
                  <a:lnTo>
                    <a:pt x="91971" y="1915276"/>
                  </a:lnTo>
                  <a:lnTo>
                    <a:pt x="89203" y="1917153"/>
                  </a:lnTo>
                  <a:lnTo>
                    <a:pt x="85095" y="1919930"/>
                  </a:lnTo>
                  <a:lnTo>
                    <a:pt x="81770" y="1922176"/>
                  </a:lnTo>
                  <a:lnTo>
                    <a:pt x="78234" y="1925790"/>
                  </a:lnTo>
                  <a:lnTo>
                    <a:pt x="76426" y="1925274"/>
                  </a:lnTo>
                  <a:lnTo>
                    <a:pt x="77232" y="1922051"/>
                  </a:lnTo>
                  <a:lnTo>
                    <a:pt x="75926" y="1916582"/>
                  </a:lnTo>
                  <a:lnTo>
                    <a:pt x="74838" y="1912013"/>
                  </a:lnTo>
                  <a:lnTo>
                    <a:pt x="72570" y="1909658"/>
                  </a:lnTo>
                  <a:lnTo>
                    <a:pt x="68752" y="1905692"/>
                  </a:lnTo>
                  <a:lnTo>
                    <a:pt x="65888" y="1902703"/>
                  </a:lnTo>
                  <a:lnTo>
                    <a:pt x="61796" y="1898432"/>
                  </a:lnTo>
                  <a:lnTo>
                    <a:pt x="58933" y="1895435"/>
                  </a:lnTo>
                  <a:lnTo>
                    <a:pt x="55953" y="1892306"/>
                  </a:lnTo>
                  <a:lnTo>
                    <a:pt x="52034" y="1888175"/>
                  </a:lnTo>
                  <a:lnTo>
                    <a:pt x="50421" y="1882808"/>
                  </a:lnTo>
                  <a:lnTo>
                    <a:pt x="46838" y="1880860"/>
                  </a:lnTo>
                  <a:lnTo>
                    <a:pt x="43005" y="1878779"/>
                  </a:lnTo>
                  <a:lnTo>
                    <a:pt x="39891" y="1874813"/>
                  </a:lnTo>
                  <a:lnTo>
                    <a:pt x="40948" y="1870893"/>
                  </a:lnTo>
                  <a:lnTo>
                    <a:pt x="42214" y="1866184"/>
                  </a:lnTo>
                  <a:lnTo>
                    <a:pt x="42214" y="1863336"/>
                  </a:lnTo>
                  <a:lnTo>
                    <a:pt x="38796" y="1863508"/>
                  </a:lnTo>
                  <a:lnTo>
                    <a:pt x="33672" y="1863774"/>
                  </a:lnTo>
                  <a:lnTo>
                    <a:pt x="29103" y="1864009"/>
                  </a:lnTo>
                  <a:lnTo>
                    <a:pt x="25715" y="1867349"/>
                  </a:lnTo>
                  <a:lnTo>
                    <a:pt x="22586" y="1870432"/>
                  </a:lnTo>
                  <a:lnTo>
                    <a:pt x="17680" y="1868030"/>
                  </a:lnTo>
                  <a:lnTo>
                    <a:pt x="12064" y="1865276"/>
                  </a:lnTo>
                  <a:lnTo>
                    <a:pt x="10467" y="1868867"/>
                  </a:lnTo>
                  <a:lnTo>
                    <a:pt x="5257" y="1867068"/>
                  </a:lnTo>
                  <a:lnTo>
                    <a:pt x="0" y="1865253"/>
                  </a:lnTo>
                  <a:lnTo>
                    <a:pt x="0" y="1852266"/>
                  </a:lnTo>
                  <a:lnTo>
                    <a:pt x="0" y="1839161"/>
                  </a:lnTo>
                  <a:lnTo>
                    <a:pt x="0" y="1825940"/>
                  </a:lnTo>
                  <a:lnTo>
                    <a:pt x="0" y="1812585"/>
                  </a:lnTo>
                  <a:lnTo>
                    <a:pt x="0" y="1799113"/>
                  </a:lnTo>
                  <a:lnTo>
                    <a:pt x="0" y="1785508"/>
                  </a:lnTo>
                  <a:lnTo>
                    <a:pt x="0" y="1771778"/>
                  </a:lnTo>
                  <a:lnTo>
                    <a:pt x="0" y="1757907"/>
                  </a:lnTo>
                  <a:lnTo>
                    <a:pt x="0" y="1743895"/>
                  </a:lnTo>
                  <a:lnTo>
                    <a:pt x="0" y="1729743"/>
                  </a:lnTo>
                  <a:lnTo>
                    <a:pt x="0" y="1715465"/>
                  </a:lnTo>
                  <a:lnTo>
                    <a:pt x="0" y="1701023"/>
                  </a:lnTo>
                  <a:lnTo>
                    <a:pt x="0" y="1686432"/>
                  </a:lnTo>
                  <a:lnTo>
                    <a:pt x="0" y="1671685"/>
                  </a:lnTo>
                  <a:lnTo>
                    <a:pt x="0" y="1656782"/>
                  </a:lnTo>
                  <a:lnTo>
                    <a:pt x="0" y="1641714"/>
                  </a:lnTo>
                  <a:lnTo>
                    <a:pt x="0" y="1626481"/>
                  </a:lnTo>
                  <a:lnTo>
                    <a:pt x="0" y="1611077"/>
                  </a:lnTo>
                  <a:lnTo>
                    <a:pt x="0" y="1595501"/>
                  </a:lnTo>
                  <a:lnTo>
                    <a:pt x="0" y="1579744"/>
                  </a:lnTo>
                  <a:lnTo>
                    <a:pt x="0" y="1563808"/>
                  </a:lnTo>
                  <a:lnTo>
                    <a:pt x="0" y="1547676"/>
                  </a:lnTo>
                  <a:lnTo>
                    <a:pt x="0" y="1531356"/>
                  </a:lnTo>
                  <a:lnTo>
                    <a:pt x="0" y="1514841"/>
                  </a:lnTo>
                  <a:lnTo>
                    <a:pt x="0" y="1498122"/>
                  </a:lnTo>
                  <a:lnTo>
                    <a:pt x="0" y="1481192"/>
                  </a:lnTo>
                  <a:lnTo>
                    <a:pt x="0" y="1464051"/>
                  </a:lnTo>
                  <a:lnTo>
                    <a:pt x="0" y="1446683"/>
                  </a:lnTo>
                  <a:lnTo>
                    <a:pt x="0" y="1429088"/>
                  </a:lnTo>
                  <a:lnTo>
                    <a:pt x="0" y="1411266"/>
                  </a:lnTo>
                  <a:lnTo>
                    <a:pt x="0" y="1393202"/>
                  </a:lnTo>
                  <a:lnTo>
                    <a:pt x="0" y="1374895"/>
                  </a:lnTo>
                  <a:lnTo>
                    <a:pt x="3121" y="1375873"/>
                  </a:lnTo>
                  <a:lnTo>
                    <a:pt x="13103" y="1377939"/>
                  </a:lnTo>
                  <a:lnTo>
                    <a:pt x="22515" y="1376726"/>
                  </a:lnTo>
                  <a:lnTo>
                    <a:pt x="39970" y="1383399"/>
                  </a:lnTo>
                  <a:lnTo>
                    <a:pt x="50765" y="1395800"/>
                  </a:lnTo>
                  <a:lnTo>
                    <a:pt x="59520" y="1401855"/>
                  </a:lnTo>
                  <a:lnTo>
                    <a:pt x="63095" y="1405993"/>
                  </a:lnTo>
                  <a:lnTo>
                    <a:pt x="68784" y="1409631"/>
                  </a:lnTo>
                  <a:lnTo>
                    <a:pt x="82161" y="1417525"/>
                  </a:lnTo>
                  <a:lnTo>
                    <a:pt x="86323" y="1418331"/>
                  </a:lnTo>
                  <a:lnTo>
                    <a:pt x="94077" y="1422094"/>
                  </a:lnTo>
                  <a:lnTo>
                    <a:pt x="98880" y="1421601"/>
                  </a:lnTo>
                  <a:lnTo>
                    <a:pt x="107141" y="1422524"/>
                  </a:lnTo>
                  <a:lnTo>
                    <a:pt x="112758" y="1425536"/>
                  </a:lnTo>
                  <a:lnTo>
                    <a:pt x="123836" y="1433782"/>
                  </a:lnTo>
                  <a:lnTo>
                    <a:pt x="126105" y="1434518"/>
                  </a:lnTo>
                  <a:lnTo>
                    <a:pt x="126715" y="1433915"/>
                  </a:lnTo>
                  <a:lnTo>
                    <a:pt x="122858" y="1425763"/>
                  </a:lnTo>
                  <a:lnTo>
                    <a:pt x="122248" y="1424973"/>
                  </a:lnTo>
                  <a:lnTo>
                    <a:pt x="117782" y="1421914"/>
                  </a:lnTo>
                  <a:lnTo>
                    <a:pt x="112548" y="1420404"/>
                  </a:lnTo>
                  <a:lnTo>
                    <a:pt x="112148" y="1419810"/>
                  </a:lnTo>
                  <a:lnTo>
                    <a:pt x="111170" y="1416907"/>
                  </a:lnTo>
                  <a:lnTo>
                    <a:pt x="111484" y="1415781"/>
                  </a:lnTo>
                  <a:lnTo>
                    <a:pt x="112625" y="1415264"/>
                  </a:lnTo>
                  <a:lnTo>
                    <a:pt x="116529" y="1415288"/>
                  </a:lnTo>
                  <a:lnTo>
                    <a:pt x="118837" y="1414826"/>
                  </a:lnTo>
                  <a:lnTo>
                    <a:pt x="119158" y="1413684"/>
                  </a:lnTo>
                  <a:lnTo>
                    <a:pt x="117499" y="1413418"/>
                  </a:lnTo>
                  <a:lnTo>
                    <a:pt x="115497" y="1412307"/>
                  </a:lnTo>
                  <a:lnTo>
                    <a:pt x="113111" y="1410351"/>
                  </a:lnTo>
                  <a:lnTo>
                    <a:pt x="111789" y="1408505"/>
                  </a:lnTo>
                  <a:lnTo>
                    <a:pt x="116593" y="1396159"/>
                  </a:lnTo>
                  <a:lnTo>
                    <a:pt x="118274" y="1397411"/>
                  </a:lnTo>
                  <a:lnTo>
                    <a:pt x="120809" y="1394540"/>
                  </a:lnTo>
                  <a:lnTo>
                    <a:pt x="125346" y="1396363"/>
                  </a:lnTo>
                  <a:lnTo>
                    <a:pt x="126176" y="1395369"/>
                  </a:lnTo>
                  <a:lnTo>
                    <a:pt x="126731" y="1389056"/>
                  </a:lnTo>
                  <a:lnTo>
                    <a:pt x="127404" y="1387530"/>
                  </a:lnTo>
                  <a:lnTo>
                    <a:pt x="128687" y="1386396"/>
                  </a:lnTo>
                  <a:lnTo>
                    <a:pt x="135008" y="1385261"/>
                  </a:lnTo>
                  <a:lnTo>
                    <a:pt x="142887" y="1386388"/>
                  </a:lnTo>
                  <a:lnTo>
                    <a:pt x="143700" y="1385778"/>
                  </a:lnTo>
                  <a:lnTo>
                    <a:pt x="142941" y="1381537"/>
                  </a:lnTo>
                  <a:lnTo>
                    <a:pt x="142855" y="1379863"/>
                  </a:lnTo>
                  <a:lnTo>
                    <a:pt x="143332" y="1376030"/>
                  </a:lnTo>
                  <a:lnTo>
                    <a:pt x="143825" y="1373972"/>
                  </a:lnTo>
                  <a:lnTo>
                    <a:pt x="144756" y="1372939"/>
                  </a:lnTo>
                  <a:lnTo>
                    <a:pt x="148426" y="1373753"/>
                  </a:lnTo>
                  <a:lnTo>
                    <a:pt x="149568" y="1375646"/>
                  </a:lnTo>
                  <a:lnTo>
                    <a:pt x="150797" y="1378893"/>
                  </a:lnTo>
                  <a:lnTo>
                    <a:pt x="152040" y="1380739"/>
                  </a:lnTo>
                  <a:lnTo>
                    <a:pt x="155936" y="1382601"/>
                  </a:lnTo>
                  <a:lnTo>
                    <a:pt x="156382" y="1383884"/>
                  </a:lnTo>
                  <a:lnTo>
                    <a:pt x="154895" y="1388774"/>
                  </a:lnTo>
                  <a:lnTo>
                    <a:pt x="153339" y="1391332"/>
                  </a:lnTo>
                  <a:lnTo>
                    <a:pt x="150115" y="1398037"/>
                  </a:lnTo>
                  <a:lnTo>
                    <a:pt x="149912" y="1399758"/>
                  </a:lnTo>
                  <a:lnTo>
                    <a:pt x="154880" y="1396754"/>
                  </a:lnTo>
                  <a:lnTo>
                    <a:pt x="160458" y="1392584"/>
                  </a:lnTo>
                  <a:lnTo>
                    <a:pt x="165248" y="1390284"/>
                  </a:lnTo>
                  <a:lnTo>
                    <a:pt x="169254" y="1389862"/>
                  </a:lnTo>
                  <a:lnTo>
                    <a:pt x="172117" y="1388500"/>
                  </a:lnTo>
                  <a:lnTo>
                    <a:pt x="173846" y="1386208"/>
                  </a:lnTo>
                  <a:lnTo>
                    <a:pt x="175082" y="1383853"/>
                  </a:lnTo>
                  <a:lnTo>
                    <a:pt x="177562" y="1376225"/>
                  </a:lnTo>
                  <a:lnTo>
                    <a:pt x="179205" y="1374903"/>
                  </a:lnTo>
                  <a:lnTo>
                    <a:pt x="186090" y="1375373"/>
                  </a:lnTo>
                  <a:lnTo>
                    <a:pt x="187725" y="1375138"/>
                  </a:lnTo>
                  <a:lnTo>
                    <a:pt x="188789" y="1374395"/>
                  </a:lnTo>
                  <a:lnTo>
                    <a:pt x="188593" y="1373425"/>
                  </a:lnTo>
                  <a:lnTo>
                    <a:pt x="187138" y="1372243"/>
                  </a:lnTo>
                  <a:lnTo>
                    <a:pt x="185174" y="1371915"/>
                  </a:lnTo>
                  <a:lnTo>
                    <a:pt x="185127" y="1371375"/>
                  </a:lnTo>
                  <a:lnTo>
                    <a:pt x="185855" y="1370115"/>
                  </a:lnTo>
                  <a:lnTo>
                    <a:pt x="186927" y="1369388"/>
                  </a:lnTo>
                  <a:lnTo>
                    <a:pt x="190322" y="1368519"/>
                  </a:lnTo>
                  <a:lnTo>
                    <a:pt x="192552" y="1371289"/>
                  </a:lnTo>
                  <a:lnTo>
                    <a:pt x="194070" y="1371484"/>
                  </a:lnTo>
                  <a:lnTo>
                    <a:pt x="199108" y="1368410"/>
                  </a:lnTo>
                  <a:lnTo>
                    <a:pt x="206845" y="1360226"/>
                  </a:lnTo>
                  <a:lnTo>
                    <a:pt x="209936" y="1357942"/>
                  </a:lnTo>
                  <a:lnTo>
                    <a:pt x="212619" y="1357543"/>
                  </a:lnTo>
                  <a:lnTo>
                    <a:pt x="214880" y="1359037"/>
                  </a:lnTo>
                  <a:lnTo>
                    <a:pt x="216625" y="1358646"/>
                  </a:lnTo>
                  <a:lnTo>
                    <a:pt x="218917" y="1353999"/>
                  </a:lnTo>
                  <a:lnTo>
                    <a:pt x="219824" y="1351519"/>
                  </a:lnTo>
                  <a:lnTo>
                    <a:pt x="221240" y="1349367"/>
                  </a:lnTo>
                  <a:lnTo>
                    <a:pt x="226967" y="1344509"/>
                  </a:lnTo>
                  <a:lnTo>
                    <a:pt x="230636" y="1343469"/>
                  </a:lnTo>
                  <a:lnTo>
                    <a:pt x="232874" y="1344368"/>
                  </a:lnTo>
                  <a:lnTo>
                    <a:pt x="235542" y="1346387"/>
                  </a:lnTo>
                  <a:lnTo>
                    <a:pt x="237740" y="1347169"/>
                  </a:lnTo>
                  <a:lnTo>
                    <a:pt x="240635" y="1346574"/>
                  </a:lnTo>
                  <a:lnTo>
                    <a:pt x="242794" y="1346840"/>
                  </a:lnTo>
                  <a:lnTo>
                    <a:pt x="243819" y="1345862"/>
                  </a:lnTo>
                  <a:lnTo>
                    <a:pt x="247512" y="1340308"/>
                  </a:lnTo>
                  <a:lnTo>
                    <a:pt x="248709" y="1340253"/>
                  </a:lnTo>
                  <a:lnTo>
                    <a:pt x="249859" y="1341888"/>
                  </a:lnTo>
                  <a:lnTo>
                    <a:pt x="251713" y="1345917"/>
                  </a:lnTo>
                  <a:lnTo>
                    <a:pt x="251721" y="1347936"/>
                  </a:lnTo>
                  <a:lnTo>
                    <a:pt x="249303" y="1352825"/>
                  </a:lnTo>
                  <a:lnTo>
                    <a:pt x="231505" y="1366720"/>
                  </a:lnTo>
                  <a:lnTo>
                    <a:pt x="226021" y="1372673"/>
                  </a:lnTo>
                  <a:lnTo>
                    <a:pt x="223306" y="1374848"/>
                  </a:lnTo>
                  <a:lnTo>
                    <a:pt x="220497" y="1376077"/>
                  </a:lnTo>
                  <a:lnTo>
                    <a:pt x="215052" y="1377102"/>
                  </a:lnTo>
                  <a:lnTo>
                    <a:pt x="212893" y="1378306"/>
                  </a:lnTo>
                  <a:lnTo>
                    <a:pt x="209231" y="1379386"/>
                  </a:lnTo>
                  <a:lnTo>
                    <a:pt x="200673" y="1381279"/>
                  </a:lnTo>
                  <a:lnTo>
                    <a:pt x="199030" y="1382195"/>
                  </a:lnTo>
                  <a:lnTo>
                    <a:pt x="197911" y="1383266"/>
                  </a:lnTo>
                  <a:lnTo>
                    <a:pt x="194836" y="1390480"/>
                  </a:lnTo>
                  <a:lnTo>
                    <a:pt x="193342" y="1392827"/>
                  </a:lnTo>
                  <a:lnTo>
                    <a:pt x="190400" y="1396355"/>
                  </a:lnTo>
                  <a:lnTo>
                    <a:pt x="187099" y="1398514"/>
                  </a:lnTo>
                  <a:lnTo>
                    <a:pt x="182585" y="1399336"/>
                  </a:lnTo>
                  <a:lnTo>
                    <a:pt x="179714" y="1402684"/>
                  </a:lnTo>
                  <a:lnTo>
                    <a:pt x="176412" y="1409115"/>
                  </a:lnTo>
                  <a:lnTo>
                    <a:pt x="173744" y="1413574"/>
                  </a:lnTo>
                  <a:lnTo>
                    <a:pt x="170701" y="1417345"/>
                  </a:lnTo>
                  <a:lnTo>
                    <a:pt x="167392" y="1422258"/>
                  </a:lnTo>
                  <a:lnTo>
                    <a:pt x="166531" y="1424840"/>
                  </a:lnTo>
                  <a:lnTo>
                    <a:pt x="167517" y="1428228"/>
                  </a:lnTo>
                  <a:lnTo>
                    <a:pt x="168065" y="1429354"/>
                  </a:lnTo>
                  <a:lnTo>
                    <a:pt x="171390" y="1431177"/>
                  </a:lnTo>
                  <a:lnTo>
                    <a:pt x="172680" y="1430762"/>
                  </a:lnTo>
                  <a:lnTo>
                    <a:pt x="171491" y="1428955"/>
                  </a:lnTo>
                  <a:lnTo>
                    <a:pt x="168698" y="1426334"/>
                  </a:lnTo>
                  <a:lnTo>
                    <a:pt x="168323" y="1425388"/>
                  </a:lnTo>
                  <a:lnTo>
                    <a:pt x="169042" y="1424645"/>
                  </a:lnTo>
                  <a:lnTo>
                    <a:pt x="182170" y="1426624"/>
                  </a:lnTo>
                  <a:lnTo>
                    <a:pt x="184987" y="1424629"/>
                  </a:lnTo>
                  <a:lnTo>
                    <a:pt x="185972" y="1422931"/>
                  </a:lnTo>
                  <a:lnTo>
                    <a:pt x="185761" y="1422063"/>
                  </a:lnTo>
                  <a:lnTo>
                    <a:pt x="182202" y="1421703"/>
                  </a:lnTo>
                  <a:lnTo>
                    <a:pt x="181435" y="1420083"/>
                  </a:lnTo>
                  <a:lnTo>
                    <a:pt x="180871" y="1417032"/>
                  </a:lnTo>
                  <a:lnTo>
                    <a:pt x="180754" y="1414599"/>
                  </a:lnTo>
                  <a:lnTo>
                    <a:pt x="181075" y="1412792"/>
                  </a:lnTo>
                  <a:lnTo>
                    <a:pt x="181881" y="1410492"/>
                  </a:lnTo>
                  <a:lnTo>
                    <a:pt x="185699" y="1406713"/>
                  </a:lnTo>
                  <a:lnTo>
                    <a:pt x="189806" y="1405094"/>
                  </a:lnTo>
                  <a:lnTo>
                    <a:pt x="192967" y="1402950"/>
                  </a:lnTo>
                  <a:lnTo>
                    <a:pt x="194719" y="1400924"/>
                  </a:lnTo>
                  <a:lnTo>
                    <a:pt x="199437" y="1397450"/>
                  </a:lnTo>
                  <a:lnTo>
                    <a:pt x="201330" y="1394626"/>
                  </a:lnTo>
                  <a:lnTo>
                    <a:pt x="202347" y="1392428"/>
                  </a:lnTo>
                  <a:lnTo>
                    <a:pt x="202472" y="1391332"/>
                  </a:lnTo>
                  <a:lnTo>
                    <a:pt x="201619" y="1390534"/>
                  </a:lnTo>
                  <a:lnTo>
                    <a:pt x="202316" y="1388641"/>
                  </a:lnTo>
                  <a:lnTo>
                    <a:pt x="205750" y="1386943"/>
                  </a:lnTo>
                  <a:lnTo>
                    <a:pt x="207260" y="1386795"/>
                  </a:lnTo>
                  <a:lnTo>
                    <a:pt x="212095" y="1388422"/>
                  </a:lnTo>
                  <a:lnTo>
                    <a:pt x="212971" y="1389689"/>
                  </a:lnTo>
                  <a:lnTo>
                    <a:pt x="212494" y="1393046"/>
                  </a:lnTo>
                  <a:lnTo>
                    <a:pt x="213167" y="1392889"/>
                  </a:lnTo>
                  <a:lnTo>
                    <a:pt x="215029" y="1388618"/>
                  </a:lnTo>
                  <a:lnTo>
                    <a:pt x="216069" y="1387194"/>
                  </a:lnTo>
                  <a:lnTo>
                    <a:pt x="217141" y="1386912"/>
                  </a:lnTo>
                  <a:lnTo>
                    <a:pt x="218228" y="1387460"/>
                  </a:lnTo>
                  <a:lnTo>
                    <a:pt x="219331" y="1388837"/>
                  </a:lnTo>
                  <a:lnTo>
                    <a:pt x="219926" y="1392936"/>
                  </a:lnTo>
                  <a:lnTo>
                    <a:pt x="220020" y="1399743"/>
                  </a:lnTo>
                  <a:lnTo>
                    <a:pt x="220270" y="1402481"/>
                  </a:lnTo>
                  <a:lnTo>
                    <a:pt x="221506" y="1397787"/>
                  </a:lnTo>
                  <a:lnTo>
                    <a:pt x="222367" y="1395604"/>
                  </a:lnTo>
                  <a:lnTo>
                    <a:pt x="227077" y="1385543"/>
                  </a:lnTo>
                  <a:lnTo>
                    <a:pt x="230253" y="1380004"/>
                  </a:lnTo>
                  <a:lnTo>
                    <a:pt x="233821" y="1374582"/>
                  </a:lnTo>
                  <a:lnTo>
                    <a:pt x="239000" y="1370514"/>
                  </a:lnTo>
                  <a:lnTo>
                    <a:pt x="250977" y="1363747"/>
                  </a:lnTo>
                  <a:lnTo>
                    <a:pt x="257721" y="1361916"/>
                  </a:lnTo>
                  <a:lnTo>
                    <a:pt x="261140" y="1360226"/>
                  </a:lnTo>
                  <a:lnTo>
                    <a:pt x="262814" y="1358756"/>
                  </a:lnTo>
                  <a:lnTo>
                    <a:pt x="263878" y="1356940"/>
                  </a:lnTo>
                  <a:lnTo>
                    <a:pt x="265756" y="1354844"/>
                  </a:lnTo>
                  <a:lnTo>
                    <a:pt x="266092" y="1355016"/>
                  </a:lnTo>
                  <a:lnTo>
                    <a:pt x="265365" y="1359405"/>
                  </a:lnTo>
                  <a:lnTo>
                    <a:pt x="264880" y="1360672"/>
                  </a:lnTo>
                  <a:lnTo>
                    <a:pt x="260491" y="1363379"/>
                  </a:lnTo>
                  <a:lnTo>
                    <a:pt x="260060" y="1365445"/>
                  </a:lnTo>
                  <a:lnTo>
                    <a:pt x="260538" y="1368621"/>
                  </a:lnTo>
                  <a:lnTo>
                    <a:pt x="261296" y="1370710"/>
                  </a:lnTo>
                  <a:lnTo>
                    <a:pt x="262337" y="1371719"/>
                  </a:lnTo>
                  <a:lnTo>
                    <a:pt x="264152" y="1371007"/>
                  </a:lnTo>
                  <a:lnTo>
                    <a:pt x="266757" y="1368558"/>
                  </a:lnTo>
                  <a:lnTo>
                    <a:pt x="269996" y="1364803"/>
                  </a:lnTo>
                  <a:lnTo>
                    <a:pt x="276998" y="1355235"/>
                  </a:lnTo>
                  <a:lnTo>
                    <a:pt x="277600" y="1353475"/>
                  </a:lnTo>
                  <a:lnTo>
                    <a:pt x="279369" y="1345730"/>
                  </a:lnTo>
                  <a:lnTo>
                    <a:pt x="283382" y="1342295"/>
                  </a:lnTo>
                  <a:lnTo>
                    <a:pt x="290650" y="1338383"/>
                  </a:lnTo>
                  <a:lnTo>
                    <a:pt x="292434" y="1335888"/>
                  </a:lnTo>
                  <a:lnTo>
                    <a:pt x="286065" y="1333768"/>
                  </a:lnTo>
                  <a:lnTo>
                    <a:pt x="284743" y="1332304"/>
                  </a:lnTo>
                  <a:lnTo>
                    <a:pt x="284540" y="1331428"/>
                  </a:lnTo>
                  <a:lnTo>
                    <a:pt x="285745" y="1329183"/>
                  </a:lnTo>
                  <a:lnTo>
                    <a:pt x="282834" y="1326945"/>
                  </a:lnTo>
                  <a:lnTo>
                    <a:pt x="281763" y="1325569"/>
                  </a:lnTo>
                  <a:lnTo>
                    <a:pt x="281809" y="1321547"/>
                  </a:lnTo>
                  <a:lnTo>
                    <a:pt x="282701" y="1318653"/>
                  </a:lnTo>
                  <a:lnTo>
                    <a:pt x="284610" y="1315844"/>
                  </a:lnTo>
                  <a:lnTo>
                    <a:pt x="285698" y="1315351"/>
                  </a:lnTo>
                  <a:lnTo>
                    <a:pt x="288538" y="1316986"/>
                  </a:lnTo>
                  <a:lnTo>
                    <a:pt x="290932" y="1319091"/>
                  </a:lnTo>
                  <a:lnTo>
                    <a:pt x="299185" y="1328815"/>
                  </a:lnTo>
                  <a:lnTo>
                    <a:pt x="302502" y="1333541"/>
                  </a:lnTo>
                  <a:lnTo>
                    <a:pt x="304427" y="1337233"/>
                  </a:lnTo>
                  <a:lnTo>
                    <a:pt x="309074" y="1348710"/>
                  </a:lnTo>
                  <a:lnTo>
                    <a:pt x="311124" y="1355298"/>
                  </a:lnTo>
                  <a:lnTo>
                    <a:pt x="312767" y="1362049"/>
                  </a:lnTo>
                  <a:lnTo>
                    <a:pt x="314386" y="1366900"/>
                  </a:lnTo>
                  <a:lnTo>
                    <a:pt x="315982" y="1369865"/>
                  </a:lnTo>
                  <a:lnTo>
                    <a:pt x="323923" y="1381537"/>
                  </a:lnTo>
                  <a:lnTo>
                    <a:pt x="328015" y="1386435"/>
                  </a:lnTo>
                  <a:lnTo>
                    <a:pt x="331449" y="1389470"/>
                  </a:lnTo>
                  <a:lnTo>
                    <a:pt x="335392" y="1391872"/>
                  </a:lnTo>
                  <a:lnTo>
                    <a:pt x="339844" y="1393640"/>
                  </a:lnTo>
                  <a:lnTo>
                    <a:pt x="342879" y="1393789"/>
                  </a:lnTo>
                  <a:lnTo>
                    <a:pt x="347597" y="1388884"/>
                  </a:lnTo>
                  <a:lnTo>
                    <a:pt x="347706" y="1385645"/>
                  </a:lnTo>
                  <a:lnTo>
                    <a:pt x="345625" y="1380231"/>
                  </a:lnTo>
                  <a:lnTo>
                    <a:pt x="343529" y="1376468"/>
                  </a:lnTo>
                  <a:lnTo>
                    <a:pt x="343779" y="1374168"/>
                  </a:lnTo>
                  <a:lnTo>
                    <a:pt x="346548" y="1369748"/>
                  </a:lnTo>
                  <a:lnTo>
                    <a:pt x="346361" y="1368206"/>
                  </a:lnTo>
                  <a:lnTo>
                    <a:pt x="346947" y="1363630"/>
                  </a:lnTo>
                  <a:lnTo>
                    <a:pt x="348864" y="1364506"/>
                  </a:lnTo>
                  <a:lnTo>
                    <a:pt x="349615" y="1364326"/>
                  </a:lnTo>
                  <a:lnTo>
                    <a:pt x="350687" y="1362644"/>
                  </a:lnTo>
                  <a:lnTo>
                    <a:pt x="352064" y="1359452"/>
                  </a:lnTo>
                  <a:lnTo>
                    <a:pt x="353801" y="1356807"/>
                  </a:lnTo>
                  <a:lnTo>
                    <a:pt x="355897" y="1354711"/>
                  </a:lnTo>
                  <a:lnTo>
                    <a:pt x="356461" y="1353334"/>
                  </a:lnTo>
                  <a:lnTo>
                    <a:pt x="354380" y="1352340"/>
                  </a:lnTo>
                  <a:lnTo>
                    <a:pt x="353120" y="1352340"/>
                  </a:lnTo>
                  <a:lnTo>
                    <a:pt x="352181" y="1351887"/>
                  </a:lnTo>
                  <a:lnTo>
                    <a:pt x="351571" y="1350987"/>
                  </a:lnTo>
                  <a:lnTo>
                    <a:pt x="352400" y="1350009"/>
                  </a:lnTo>
                  <a:lnTo>
                    <a:pt x="356954" y="1347537"/>
                  </a:lnTo>
                  <a:lnTo>
                    <a:pt x="357806" y="1345166"/>
                  </a:lnTo>
                  <a:lnTo>
                    <a:pt x="359261" y="1343586"/>
                  </a:lnTo>
                  <a:lnTo>
                    <a:pt x="361131" y="1342952"/>
                  </a:lnTo>
                  <a:lnTo>
                    <a:pt x="362281" y="1343609"/>
                  </a:lnTo>
                  <a:lnTo>
                    <a:pt x="363557" y="1345573"/>
                  </a:lnTo>
                  <a:lnTo>
                    <a:pt x="363619" y="1348710"/>
                  </a:lnTo>
                  <a:lnTo>
                    <a:pt x="363056" y="1353803"/>
                  </a:lnTo>
                  <a:lnTo>
                    <a:pt x="362954" y="1357903"/>
                  </a:lnTo>
                  <a:lnTo>
                    <a:pt x="364386" y="1367518"/>
                  </a:lnTo>
                  <a:lnTo>
                    <a:pt x="365653" y="1369607"/>
                  </a:lnTo>
                  <a:lnTo>
                    <a:pt x="370582" y="1372423"/>
                  </a:lnTo>
                  <a:lnTo>
                    <a:pt x="370277" y="1374747"/>
                  </a:lnTo>
                  <a:lnTo>
                    <a:pt x="364574" y="1384761"/>
                  </a:lnTo>
                  <a:lnTo>
                    <a:pt x="363353" y="1387202"/>
                  </a:lnTo>
                  <a:lnTo>
                    <a:pt x="362751" y="1389056"/>
                  </a:lnTo>
                  <a:lnTo>
                    <a:pt x="362954" y="1390620"/>
                  </a:lnTo>
                  <a:lnTo>
                    <a:pt x="363963" y="1391903"/>
                  </a:lnTo>
                  <a:lnTo>
                    <a:pt x="365896" y="1392811"/>
                  </a:lnTo>
                  <a:lnTo>
                    <a:pt x="370871" y="1393179"/>
                  </a:lnTo>
                  <a:lnTo>
                    <a:pt x="372233" y="1392310"/>
                  </a:lnTo>
                  <a:lnTo>
                    <a:pt x="381902" y="1392029"/>
                  </a:lnTo>
                  <a:lnTo>
                    <a:pt x="383678" y="1391285"/>
                  </a:lnTo>
                  <a:lnTo>
                    <a:pt x="385173" y="1389369"/>
                  </a:lnTo>
                  <a:lnTo>
                    <a:pt x="387348" y="1384581"/>
                  </a:lnTo>
                  <a:lnTo>
                    <a:pt x="389812" y="1383118"/>
                  </a:lnTo>
                  <a:lnTo>
                    <a:pt x="390587" y="1381772"/>
                  </a:lnTo>
                  <a:lnTo>
                    <a:pt x="392104" y="1376045"/>
                  </a:lnTo>
                  <a:lnTo>
                    <a:pt x="392855" y="1369372"/>
                  </a:lnTo>
                  <a:lnTo>
                    <a:pt x="393598" y="1366563"/>
                  </a:lnTo>
                  <a:lnTo>
                    <a:pt x="394717" y="1364811"/>
                  </a:lnTo>
                  <a:lnTo>
                    <a:pt x="396235" y="1364248"/>
                  </a:lnTo>
                  <a:lnTo>
                    <a:pt x="399998" y="1364905"/>
                  </a:lnTo>
                  <a:lnTo>
                    <a:pt x="401766" y="1364334"/>
                  </a:lnTo>
                  <a:lnTo>
                    <a:pt x="408737" y="1364905"/>
                  </a:lnTo>
                  <a:lnTo>
                    <a:pt x="415708" y="1364412"/>
                  </a:lnTo>
                  <a:lnTo>
                    <a:pt x="422913" y="1365601"/>
                  </a:lnTo>
                  <a:lnTo>
                    <a:pt x="427537" y="1366978"/>
                  </a:lnTo>
                  <a:lnTo>
                    <a:pt x="431816" y="1369145"/>
                  </a:lnTo>
                  <a:lnTo>
                    <a:pt x="440023" y="1374277"/>
                  </a:lnTo>
                  <a:lnTo>
                    <a:pt x="443269" y="1377023"/>
                  </a:lnTo>
                  <a:lnTo>
                    <a:pt x="454731" y="1389330"/>
                  </a:lnTo>
                  <a:lnTo>
                    <a:pt x="458079" y="1391825"/>
                  </a:lnTo>
                  <a:lnTo>
                    <a:pt x="464385" y="1394204"/>
                  </a:lnTo>
                  <a:lnTo>
                    <a:pt x="485993" y="1399492"/>
                  </a:lnTo>
                  <a:lnTo>
                    <a:pt x="488708" y="1400908"/>
                  </a:lnTo>
                  <a:lnTo>
                    <a:pt x="494403" y="1406432"/>
                  </a:lnTo>
                  <a:lnTo>
                    <a:pt x="498323" y="1409639"/>
                  </a:lnTo>
                  <a:lnTo>
                    <a:pt x="502978" y="1412698"/>
                  </a:lnTo>
                  <a:lnTo>
                    <a:pt x="508791" y="1415335"/>
                  </a:lnTo>
                  <a:lnTo>
                    <a:pt x="520189" y="1419309"/>
                  </a:lnTo>
                  <a:lnTo>
                    <a:pt x="522044" y="1420623"/>
                  </a:lnTo>
                  <a:lnTo>
                    <a:pt x="524132" y="1421007"/>
                  </a:lnTo>
                  <a:lnTo>
                    <a:pt x="526456" y="1420467"/>
                  </a:lnTo>
                  <a:lnTo>
                    <a:pt x="536900" y="1422736"/>
                  </a:lnTo>
                  <a:lnTo>
                    <a:pt x="539654" y="1422626"/>
                  </a:lnTo>
                  <a:lnTo>
                    <a:pt x="541641" y="1423048"/>
                  </a:lnTo>
                  <a:lnTo>
                    <a:pt x="544090" y="1424676"/>
                  </a:lnTo>
                  <a:lnTo>
                    <a:pt x="547673" y="1425278"/>
                  </a:lnTo>
                  <a:lnTo>
                    <a:pt x="547548" y="1424152"/>
                  </a:lnTo>
                  <a:lnTo>
                    <a:pt x="543456" y="1417909"/>
                  </a:lnTo>
                  <a:lnTo>
                    <a:pt x="543636" y="1416923"/>
                  </a:lnTo>
                  <a:lnTo>
                    <a:pt x="545318" y="1416845"/>
                  </a:lnTo>
                  <a:lnTo>
                    <a:pt x="550380" y="1417893"/>
                  </a:lnTo>
                  <a:lnTo>
                    <a:pt x="551538" y="1416109"/>
                  </a:lnTo>
                  <a:lnTo>
                    <a:pt x="553228" y="1416148"/>
                  </a:lnTo>
                  <a:lnTo>
                    <a:pt x="557077" y="1417009"/>
                  </a:lnTo>
                  <a:lnTo>
                    <a:pt x="561223" y="1418941"/>
                  </a:lnTo>
                  <a:lnTo>
                    <a:pt x="565667" y="1421930"/>
                  </a:lnTo>
                  <a:lnTo>
                    <a:pt x="571073" y="1424480"/>
                  </a:lnTo>
                  <a:lnTo>
                    <a:pt x="579272" y="1430786"/>
                  </a:lnTo>
                  <a:lnTo>
                    <a:pt x="583802" y="1436012"/>
                  </a:lnTo>
                  <a:lnTo>
                    <a:pt x="588097" y="1442482"/>
                  </a:lnTo>
                  <a:lnTo>
                    <a:pt x="590452" y="1446957"/>
                  </a:lnTo>
                  <a:lnTo>
                    <a:pt x="590866" y="1449460"/>
                  </a:lnTo>
                  <a:lnTo>
                    <a:pt x="591766" y="1450697"/>
                  </a:lnTo>
                  <a:lnTo>
                    <a:pt x="593143" y="1450681"/>
                  </a:lnTo>
                  <a:lnTo>
                    <a:pt x="593667" y="1451627"/>
                  </a:lnTo>
                  <a:lnTo>
                    <a:pt x="592431" y="1457135"/>
                  </a:lnTo>
                  <a:lnTo>
                    <a:pt x="591719" y="1458504"/>
                  </a:lnTo>
                  <a:lnTo>
                    <a:pt x="590780" y="1459490"/>
                  </a:lnTo>
                  <a:lnTo>
                    <a:pt x="586853" y="1460609"/>
                  </a:lnTo>
                  <a:lnTo>
                    <a:pt x="576088" y="1459287"/>
                  </a:lnTo>
                  <a:lnTo>
                    <a:pt x="574179" y="1463715"/>
                  </a:lnTo>
                  <a:lnTo>
                    <a:pt x="568147" y="1467447"/>
                  </a:lnTo>
                  <a:lnTo>
                    <a:pt x="567075" y="1469074"/>
                  </a:lnTo>
                  <a:lnTo>
                    <a:pt x="566833" y="1470255"/>
                  </a:lnTo>
                  <a:lnTo>
                    <a:pt x="567271" y="1474112"/>
                  </a:lnTo>
                  <a:lnTo>
                    <a:pt x="566504" y="1475286"/>
                  </a:lnTo>
                  <a:lnTo>
                    <a:pt x="561560" y="1479667"/>
                  </a:lnTo>
                  <a:lnTo>
                    <a:pt x="561396" y="1480903"/>
                  </a:lnTo>
                  <a:lnTo>
                    <a:pt x="564603" y="1482694"/>
                  </a:lnTo>
                  <a:lnTo>
                    <a:pt x="568014" y="1485746"/>
                  </a:lnTo>
                  <a:lnTo>
                    <a:pt x="570698" y="1486489"/>
                  </a:lnTo>
                  <a:lnTo>
                    <a:pt x="574085" y="1486074"/>
                  </a:lnTo>
                  <a:lnTo>
                    <a:pt x="578341" y="1487146"/>
                  </a:lnTo>
                  <a:lnTo>
                    <a:pt x="583465" y="1489696"/>
                  </a:lnTo>
                  <a:lnTo>
                    <a:pt x="587033" y="1490854"/>
                  </a:lnTo>
                  <a:lnTo>
                    <a:pt x="589036" y="1490635"/>
                  </a:lnTo>
                  <a:lnTo>
                    <a:pt x="591774" y="1491105"/>
                  </a:lnTo>
                  <a:lnTo>
                    <a:pt x="595240" y="1492262"/>
                  </a:lnTo>
                  <a:lnTo>
                    <a:pt x="599879" y="1492661"/>
                  </a:lnTo>
                  <a:lnTo>
                    <a:pt x="610128" y="1492560"/>
                  </a:lnTo>
                  <a:lnTo>
                    <a:pt x="613202" y="1493428"/>
                  </a:lnTo>
                  <a:lnTo>
                    <a:pt x="617497" y="1493819"/>
                  </a:lnTo>
                  <a:lnTo>
                    <a:pt x="625759" y="1493694"/>
                  </a:lnTo>
                  <a:lnTo>
                    <a:pt x="627253" y="1493530"/>
                  </a:lnTo>
                  <a:lnTo>
                    <a:pt x="629897" y="1491519"/>
                  </a:lnTo>
                  <a:lnTo>
                    <a:pt x="631603" y="1490854"/>
                  </a:lnTo>
                  <a:lnTo>
                    <a:pt x="634576" y="1490823"/>
                  </a:lnTo>
                  <a:lnTo>
                    <a:pt x="643150" y="1489344"/>
                  </a:lnTo>
                  <a:lnTo>
                    <a:pt x="646116" y="1489368"/>
                  </a:lnTo>
                  <a:lnTo>
                    <a:pt x="648862" y="1488241"/>
                  </a:lnTo>
                  <a:lnTo>
                    <a:pt x="652374" y="1485972"/>
                  </a:lnTo>
                  <a:lnTo>
                    <a:pt x="654541" y="1485542"/>
                  </a:lnTo>
                  <a:lnTo>
                    <a:pt x="655363" y="1486958"/>
                  </a:lnTo>
                  <a:lnTo>
                    <a:pt x="656841" y="1487576"/>
                  </a:lnTo>
                  <a:lnTo>
                    <a:pt x="658977" y="1487396"/>
                  </a:lnTo>
                  <a:lnTo>
                    <a:pt x="663045" y="1484987"/>
                  </a:lnTo>
                  <a:lnTo>
                    <a:pt x="672551" y="1477883"/>
                  </a:lnTo>
                  <a:lnTo>
                    <a:pt x="675970" y="1477891"/>
                  </a:lnTo>
                  <a:lnTo>
                    <a:pt x="678481" y="1475653"/>
                  </a:lnTo>
                  <a:lnTo>
                    <a:pt x="679099" y="1475614"/>
                  </a:lnTo>
                  <a:lnTo>
                    <a:pt x="679787" y="1476537"/>
                  </a:lnTo>
                  <a:lnTo>
                    <a:pt x="682111" y="1481748"/>
                  </a:lnTo>
                  <a:lnTo>
                    <a:pt x="682823" y="1482585"/>
                  </a:lnTo>
                  <a:lnTo>
                    <a:pt x="684427" y="1483039"/>
                  </a:lnTo>
                  <a:lnTo>
                    <a:pt x="685991" y="1485699"/>
                  </a:lnTo>
                  <a:lnTo>
                    <a:pt x="687619" y="1489665"/>
                  </a:lnTo>
                  <a:lnTo>
                    <a:pt x="688839" y="1490768"/>
                  </a:lnTo>
                  <a:lnTo>
                    <a:pt x="697758" y="1490932"/>
                  </a:lnTo>
                  <a:lnTo>
                    <a:pt x="700895" y="1492036"/>
                  </a:lnTo>
                  <a:lnTo>
                    <a:pt x="701842" y="1493170"/>
                  </a:lnTo>
                  <a:lnTo>
                    <a:pt x="702804" y="1496291"/>
                  </a:lnTo>
                  <a:lnTo>
                    <a:pt x="703391" y="1502316"/>
                  </a:lnTo>
                  <a:lnTo>
                    <a:pt x="703782" y="1504514"/>
                  </a:lnTo>
                  <a:lnTo>
                    <a:pt x="705081" y="1507714"/>
                  </a:lnTo>
                  <a:lnTo>
                    <a:pt x="705933" y="1508637"/>
                  </a:lnTo>
                  <a:lnTo>
                    <a:pt x="706739" y="1507753"/>
                  </a:lnTo>
                  <a:lnTo>
                    <a:pt x="708938" y="1499421"/>
                  </a:lnTo>
                  <a:lnTo>
                    <a:pt x="709704" y="1498075"/>
                  </a:lnTo>
                  <a:lnTo>
                    <a:pt x="711175" y="1498545"/>
                  </a:lnTo>
                  <a:lnTo>
                    <a:pt x="711621" y="1498952"/>
                  </a:lnTo>
                  <a:lnTo>
                    <a:pt x="713851" y="1505132"/>
                  </a:lnTo>
                  <a:lnTo>
                    <a:pt x="717019" y="1509701"/>
                  </a:lnTo>
                  <a:lnTo>
                    <a:pt x="724882" y="1518064"/>
                  </a:lnTo>
                  <a:lnTo>
                    <a:pt x="726165" y="1521123"/>
                  </a:lnTo>
                  <a:lnTo>
                    <a:pt x="726634" y="1523384"/>
                  </a:lnTo>
                  <a:lnTo>
                    <a:pt x="726188" y="1525403"/>
                  </a:lnTo>
                  <a:lnTo>
                    <a:pt x="724835" y="1527186"/>
                  </a:lnTo>
                  <a:lnTo>
                    <a:pt x="722699" y="1528618"/>
                  </a:lnTo>
                  <a:lnTo>
                    <a:pt x="719797" y="1529698"/>
                  </a:lnTo>
                  <a:lnTo>
                    <a:pt x="717082" y="1529306"/>
                  </a:lnTo>
                  <a:lnTo>
                    <a:pt x="714563" y="1527452"/>
                  </a:lnTo>
                  <a:lnTo>
                    <a:pt x="713749" y="1527343"/>
                  </a:lnTo>
                  <a:lnTo>
                    <a:pt x="714649" y="1528994"/>
                  </a:lnTo>
                  <a:lnTo>
                    <a:pt x="719859" y="1535831"/>
                  </a:lnTo>
                  <a:lnTo>
                    <a:pt x="721181" y="1538554"/>
                  </a:lnTo>
                  <a:lnTo>
                    <a:pt x="722417" y="1540353"/>
                  </a:lnTo>
                  <a:lnTo>
                    <a:pt x="723560" y="1541245"/>
                  </a:lnTo>
                  <a:lnTo>
                    <a:pt x="724608" y="1542716"/>
                  </a:lnTo>
                  <a:lnTo>
                    <a:pt x="725570" y="1544758"/>
                  </a:lnTo>
                  <a:lnTo>
                    <a:pt x="729897" y="1550179"/>
                  </a:lnTo>
                  <a:lnTo>
                    <a:pt x="731125" y="1552761"/>
                  </a:lnTo>
                  <a:lnTo>
                    <a:pt x="736054" y="1560772"/>
                  </a:lnTo>
                  <a:lnTo>
                    <a:pt x="738393" y="1563909"/>
                  </a:lnTo>
                  <a:lnTo>
                    <a:pt x="740200" y="1565709"/>
                  </a:lnTo>
                  <a:lnTo>
                    <a:pt x="740896" y="1565889"/>
                  </a:lnTo>
                  <a:lnTo>
                    <a:pt x="740490" y="1564442"/>
                  </a:lnTo>
                  <a:lnTo>
                    <a:pt x="734199" y="1553778"/>
                  </a:lnTo>
                  <a:lnTo>
                    <a:pt x="730992" y="1547050"/>
                  </a:lnTo>
                  <a:lnTo>
                    <a:pt x="730538" y="1545431"/>
                  </a:lnTo>
                  <a:lnTo>
                    <a:pt x="730335" y="1542950"/>
                  </a:lnTo>
                  <a:lnTo>
                    <a:pt x="730210" y="1534689"/>
                  </a:lnTo>
                  <a:lnTo>
                    <a:pt x="730671" y="1533422"/>
                  </a:lnTo>
                  <a:lnTo>
                    <a:pt x="732838" y="1532358"/>
                  </a:lnTo>
                  <a:lnTo>
                    <a:pt x="735623" y="1536113"/>
                  </a:lnTo>
                  <a:lnTo>
                    <a:pt x="736680" y="1536637"/>
                  </a:lnTo>
                  <a:lnTo>
                    <a:pt x="737391" y="1536418"/>
                  </a:lnTo>
                  <a:lnTo>
                    <a:pt x="737759" y="1535448"/>
                  </a:lnTo>
                  <a:lnTo>
                    <a:pt x="739363" y="1536348"/>
                  </a:lnTo>
                  <a:lnTo>
                    <a:pt x="742195" y="1539109"/>
                  </a:lnTo>
                  <a:lnTo>
                    <a:pt x="743157" y="1539156"/>
                  </a:lnTo>
                  <a:lnTo>
                    <a:pt x="741022" y="1533860"/>
                  </a:lnTo>
                  <a:lnTo>
                    <a:pt x="739496" y="1531262"/>
                  </a:lnTo>
                  <a:lnTo>
                    <a:pt x="738956" y="1529455"/>
                  </a:lnTo>
                  <a:lnTo>
                    <a:pt x="740380" y="1526725"/>
                  </a:lnTo>
                  <a:lnTo>
                    <a:pt x="739606" y="1525348"/>
                  </a:lnTo>
                  <a:lnTo>
                    <a:pt x="736007" y="1521311"/>
                  </a:lnTo>
                  <a:lnTo>
                    <a:pt x="734137" y="1517117"/>
                  </a:lnTo>
                  <a:lnTo>
                    <a:pt x="732455" y="1510757"/>
                  </a:lnTo>
                  <a:lnTo>
                    <a:pt x="732306" y="1508277"/>
                  </a:lnTo>
                  <a:lnTo>
                    <a:pt x="732580" y="1505648"/>
                  </a:lnTo>
                  <a:lnTo>
                    <a:pt x="732330" y="1503528"/>
                  </a:lnTo>
                  <a:lnTo>
                    <a:pt x="730061" y="1499186"/>
                  </a:lnTo>
                  <a:lnTo>
                    <a:pt x="727604" y="1496174"/>
                  </a:lnTo>
                  <a:lnTo>
                    <a:pt x="725648" y="1492661"/>
                  </a:lnTo>
                  <a:lnTo>
                    <a:pt x="725249" y="1490807"/>
                  </a:lnTo>
                  <a:lnTo>
                    <a:pt x="725555" y="1485785"/>
                  </a:lnTo>
                  <a:lnTo>
                    <a:pt x="727033" y="1483594"/>
                  </a:lnTo>
                  <a:lnTo>
                    <a:pt x="729834" y="1480652"/>
                  </a:lnTo>
                  <a:lnTo>
                    <a:pt x="730593" y="1477609"/>
                  </a:lnTo>
                  <a:lnTo>
                    <a:pt x="729302" y="1474472"/>
                  </a:lnTo>
                  <a:lnTo>
                    <a:pt x="729067" y="1473040"/>
                  </a:lnTo>
                  <a:lnTo>
                    <a:pt x="729881" y="1473314"/>
                  </a:lnTo>
                  <a:lnTo>
                    <a:pt x="735412" y="1471734"/>
                  </a:lnTo>
                  <a:lnTo>
                    <a:pt x="736797" y="1472289"/>
                  </a:lnTo>
                  <a:lnTo>
                    <a:pt x="738886" y="1471616"/>
                  </a:lnTo>
                  <a:lnTo>
                    <a:pt x="741671" y="1469700"/>
                  </a:lnTo>
                  <a:lnTo>
                    <a:pt x="743854" y="1468839"/>
                  </a:lnTo>
                  <a:lnTo>
                    <a:pt x="746733" y="1468964"/>
                  </a:lnTo>
                  <a:lnTo>
                    <a:pt x="748290" y="1468503"/>
                  </a:lnTo>
                  <a:lnTo>
                    <a:pt x="750198" y="1467650"/>
                  </a:lnTo>
                  <a:lnTo>
                    <a:pt x="751184" y="1466696"/>
                  </a:lnTo>
                  <a:lnTo>
                    <a:pt x="752937" y="1463042"/>
                  </a:lnTo>
                  <a:lnTo>
                    <a:pt x="753875" y="1462494"/>
                  </a:lnTo>
                  <a:lnTo>
                    <a:pt x="756809" y="1462893"/>
                  </a:lnTo>
                  <a:lnTo>
                    <a:pt x="758460" y="1463699"/>
                  </a:lnTo>
                  <a:lnTo>
                    <a:pt x="759235" y="1463410"/>
                  </a:lnTo>
                  <a:lnTo>
                    <a:pt x="759117" y="1458207"/>
                  </a:lnTo>
                  <a:lnTo>
                    <a:pt x="759673" y="1456376"/>
                  </a:lnTo>
                  <a:lnTo>
                    <a:pt x="762599" y="1452582"/>
                  </a:lnTo>
                  <a:lnTo>
                    <a:pt x="765650" y="1452183"/>
                  </a:lnTo>
                  <a:lnTo>
                    <a:pt x="767692" y="1451142"/>
                  </a:lnTo>
                  <a:lnTo>
                    <a:pt x="770023" y="1449014"/>
                  </a:lnTo>
                  <a:lnTo>
                    <a:pt x="771689" y="1447098"/>
                  </a:lnTo>
                  <a:lnTo>
                    <a:pt x="773356" y="1444015"/>
                  </a:lnTo>
                  <a:lnTo>
                    <a:pt x="774036" y="1440072"/>
                  </a:lnTo>
                  <a:lnTo>
                    <a:pt x="773504" y="1438938"/>
                  </a:lnTo>
                  <a:lnTo>
                    <a:pt x="770039" y="1437412"/>
                  </a:lnTo>
                  <a:lnTo>
                    <a:pt x="767958" y="1438210"/>
                  </a:lnTo>
                  <a:lnTo>
                    <a:pt x="763342" y="1441019"/>
                  </a:lnTo>
                  <a:lnTo>
                    <a:pt x="758491" y="1444626"/>
                  </a:lnTo>
                  <a:lnTo>
                    <a:pt x="756622" y="1447966"/>
                  </a:lnTo>
                  <a:lnTo>
                    <a:pt x="756113" y="1452238"/>
                  </a:lnTo>
                  <a:lnTo>
                    <a:pt x="755198" y="1454115"/>
                  </a:lnTo>
                  <a:lnTo>
                    <a:pt x="751419" y="1452332"/>
                  </a:lnTo>
                  <a:lnTo>
                    <a:pt x="749807" y="1452363"/>
                  </a:lnTo>
                  <a:lnTo>
                    <a:pt x="747789" y="1453106"/>
                  </a:lnTo>
                  <a:lnTo>
                    <a:pt x="745645" y="1454741"/>
                  </a:lnTo>
                  <a:lnTo>
                    <a:pt x="743384" y="1457276"/>
                  </a:lnTo>
                  <a:lnTo>
                    <a:pt x="740051" y="1457738"/>
                  </a:lnTo>
                  <a:lnTo>
                    <a:pt x="735639" y="1456134"/>
                  </a:lnTo>
                  <a:lnTo>
                    <a:pt x="732995" y="1455680"/>
                  </a:lnTo>
                  <a:lnTo>
                    <a:pt x="730311" y="1458371"/>
                  </a:lnTo>
                  <a:lnTo>
                    <a:pt x="730476" y="1460366"/>
                  </a:lnTo>
                  <a:lnTo>
                    <a:pt x="731719" y="1463277"/>
                  </a:lnTo>
                  <a:lnTo>
                    <a:pt x="730483" y="1464998"/>
                  </a:lnTo>
                  <a:lnTo>
                    <a:pt x="724045" y="1465639"/>
                  </a:lnTo>
                  <a:lnTo>
                    <a:pt x="722347" y="1465264"/>
                  </a:lnTo>
                  <a:lnTo>
                    <a:pt x="718913" y="1466406"/>
                  </a:lnTo>
                  <a:lnTo>
                    <a:pt x="717559" y="1466156"/>
                  </a:lnTo>
                  <a:lnTo>
                    <a:pt x="716573" y="1464771"/>
                  </a:lnTo>
                  <a:lnTo>
                    <a:pt x="709571" y="1458872"/>
                  </a:lnTo>
                  <a:lnTo>
                    <a:pt x="708883" y="1457675"/>
                  </a:lnTo>
                  <a:lnTo>
                    <a:pt x="710581" y="1452864"/>
                  </a:lnTo>
                  <a:lnTo>
                    <a:pt x="717058" y="1439744"/>
                  </a:lnTo>
                  <a:lnTo>
                    <a:pt x="717770" y="1438961"/>
                  </a:lnTo>
                  <a:lnTo>
                    <a:pt x="729787" y="1436661"/>
                  </a:lnTo>
                  <a:lnTo>
                    <a:pt x="737039" y="1434252"/>
                  </a:lnTo>
                  <a:lnTo>
                    <a:pt x="750331" y="1426945"/>
                  </a:lnTo>
                  <a:lnTo>
                    <a:pt x="752905" y="1426342"/>
                  </a:lnTo>
                  <a:lnTo>
                    <a:pt x="761449" y="1421476"/>
                  </a:lnTo>
                  <a:lnTo>
                    <a:pt x="764961" y="1420232"/>
                  </a:lnTo>
                  <a:lnTo>
                    <a:pt x="768224" y="1421077"/>
                  </a:lnTo>
                  <a:lnTo>
                    <a:pt x="773004" y="1423588"/>
                  </a:lnTo>
                  <a:lnTo>
                    <a:pt x="775468" y="1425818"/>
                  </a:lnTo>
                  <a:lnTo>
                    <a:pt x="777213" y="1428588"/>
                  </a:lnTo>
                  <a:lnTo>
                    <a:pt x="778668" y="1432452"/>
                  </a:lnTo>
                  <a:lnTo>
                    <a:pt x="780483" y="1440925"/>
                  </a:lnTo>
                  <a:lnTo>
                    <a:pt x="781109" y="1448099"/>
                  </a:lnTo>
                  <a:lnTo>
                    <a:pt x="782235" y="1450751"/>
                  </a:lnTo>
                  <a:lnTo>
                    <a:pt x="786241" y="1455719"/>
                  </a:lnTo>
                  <a:lnTo>
                    <a:pt x="788299" y="1457636"/>
                  </a:lnTo>
                  <a:lnTo>
                    <a:pt x="789566" y="1458238"/>
                  </a:lnTo>
                  <a:lnTo>
                    <a:pt x="790661" y="1457080"/>
                  </a:lnTo>
                  <a:lnTo>
                    <a:pt x="791412" y="1456893"/>
                  </a:lnTo>
                  <a:lnTo>
                    <a:pt x="791913" y="1457339"/>
                  </a:lnTo>
                  <a:lnTo>
                    <a:pt x="792461" y="1460452"/>
                  </a:lnTo>
                  <a:lnTo>
                    <a:pt x="793173" y="1460765"/>
                  </a:lnTo>
                  <a:lnTo>
                    <a:pt x="795582" y="1460374"/>
                  </a:lnTo>
                  <a:lnTo>
                    <a:pt x="798140" y="1461665"/>
                  </a:lnTo>
                  <a:lnTo>
                    <a:pt x="798508" y="1462620"/>
                  </a:lnTo>
                  <a:lnTo>
                    <a:pt x="797961" y="1466461"/>
                  </a:lnTo>
                  <a:lnTo>
                    <a:pt x="798688" y="1468072"/>
                  </a:lnTo>
                  <a:lnTo>
                    <a:pt x="801786" y="1471499"/>
                  </a:lnTo>
                  <a:lnTo>
                    <a:pt x="804775" y="1472790"/>
                  </a:lnTo>
                  <a:lnTo>
                    <a:pt x="808225" y="1473377"/>
                  </a:lnTo>
                  <a:lnTo>
                    <a:pt x="814632" y="1472798"/>
                  </a:lnTo>
                  <a:lnTo>
                    <a:pt x="819999" y="1471155"/>
                  </a:lnTo>
                  <a:lnTo>
                    <a:pt x="824020" y="1468456"/>
                  </a:lnTo>
                  <a:lnTo>
                    <a:pt x="827330" y="1471468"/>
                  </a:lnTo>
                  <a:lnTo>
                    <a:pt x="833948" y="1478705"/>
                  </a:lnTo>
                  <a:lnTo>
                    <a:pt x="837907" y="1483805"/>
                  </a:lnTo>
                  <a:lnTo>
                    <a:pt x="841185" y="1486199"/>
                  </a:lnTo>
                  <a:lnTo>
                    <a:pt x="847835" y="1489063"/>
                  </a:lnTo>
                  <a:lnTo>
                    <a:pt x="849345" y="1490604"/>
                  </a:lnTo>
                  <a:lnTo>
                    <a:pt x="851778" y="1490776"/>
                  </a:lnTo>
                  <a:lnTo>
                    <a:pt x="855126" y="1489579"/>
                  </a:lnTo>
                  <a:lnTo>
                    <a:pt x="858936" y="1490048"/>
                  </a:lnTo>
                  <a:lnTo>
                    <a:pt x="863208" y="1492169"/>
                  </a:lnTo>
                  <a:lnTo>
                    <a:pt x="866150" y="1493060"/>
                  </a:lnTo>
                  <a:lnTo>
                    <a:pt x="876218" y="1489055"/>
                  </a:lnTo>
                  <a:lnTo>
                    <a:pt x="877760" y="1488867"/>
                  </a:lnTo>
                  <a:lnTo>
                    <a:pt x="881507" y="1486935"/>
                  </a:lnTo>
                  <a:lnTo>
                    <a:pt x="883924" y="1486348"/>
                  </a:lnTo>
                  <a:lnTo>
                    <a:pt x="886764" y="1486395"/>
                  </a:lnTo>
                  <a:lnTo>
                    <a:pt x="888884" y="1485808"/>
                  </a:lnTo>
                  <a:lnTo>
                    <a:pt x="890285" y="1484580"/>
                  </a:lnTo>
                  <a:lnTo>
                    <a:pt x="895620" y="1484635"/>
                  </a:lnTo>
                  <a:lnTo>
                    <a:pt x="905282" y="1486012"/>
                  </a:lnTo>
                  <a:lnTo>
                    <a:pt x="911885" y="1487795"/>
                  </a:lnTo>
                  <a:lnTo>
                    <a:pt x="915805" y="1490048"/>
                  </a:lnTo>
                  <a:lnTo>
                    <a:pt x="919028" y="1491308"/>
                  </a:lnTo>
                  <a:lnTo>
                    <a:pt x="921547" y="1491582"/>
                  </a:lnTo>
                  <a:lnTo>
                    <a:pt x="923996" y="1491183"/>
                  </a:lnTo>
                  <a:lnTo>
                    <a:pt x="926382" y="1490103"/>
                  </a:lnTo>
                  <a:lnTo>
                    <a:pt x="928893" y="1488053"/>
                  </a:lnTo>
                  <a:lnTo>
                    <a:pt x="934260" y="1487005"/>
                  </a:lnTo>
                  <a:lnTo>
                    <a:pt x="935152" y="1486465"/>
                  </a:lnTo>
                  <a:lnTo>
                    <a:pt x="935043" y="1485339"/>
                  </a:lnTo>
                  <a:lnTo>
                    <a:pt x="933924" y="1483633"/>
                  </a:lnTo>
                  <a:lnTo>
                    <a:pt x="930881" y="1480387"/>
                  </a:lnTo>
                  <a:lnTo>
                    <a:pt x="928753" y="1477218"/>
                  </a:lnTo>
                  <a:lnTo>
                    <a:pt x="928338" y="1475200"/>
                  </a:lnTo>
                  <a:lnTo>
                    <a:pt x="928385" y="1472751"/>
                  </a:lnTo>
                  <a:lnTo>
                    <a:pt x="929042" y="1471335"/>
                  </a:lnTo>
                  <a:lnTo>
                    <a:pt x="930325" y="1470959"/>
                  </a:lnTo>
                  <a:lnTo>
                    <a:pt x="932336" y="1472477"/>
                  </a:lnTo>
                  <a:lnTo>
                    <a:pt x="935082" y="1475896"/>
                  </a:lnTo>
                  <a:lnTo>
                    <a:pt x="942819" y="1488632"/>
                  </a:lnTo>
                  <a:lnTo>
                    <a:pt x="944681" y="1490432"/>
                  </a:lnTo>
                  <a:lnTo>
                    <a:pt x="945706" y="1492043"/>
                  </a:lnTo>
                  <a:lnTo>
                    <a:pt x="952810" y="1496644"/>
                  </a:lnTo>
                  <a:lnTo>
                    <a:pt x="956158" y="1497457"/>
                  </a:lnTo>
                  <a:lnTo>
                    <a:pt x="960125" y="1494617"/>
                  </a:lnTo>
                  <a:lnTo>
                    <a:pt x="961877" y="1492849"/>
                  </a:lnTo>
                  <a:lnTo>
                    <a:pt x="962730" y="1491144"/>
                  </a:lnTo>
                  <a:lnTo>
                    <a:pt x="962691" y="1489501"/>
                  </a:lnTo>
                  <a:lnTo>
                    <a:pt x="963066" y="1487099"/>
                  </a:lnTo>
                  <a:lnTo>
                    <a:pt x="962667" y="1485613"/>
                  </a:lnTo>
                  <a:lnTo>
                    <a:pt x="961603" y="1483680"/>
                  </a:lnTo>
                  <a:lnTo>
                    <a:pt x="958756" y="1480989"/>
                  </a:lnTo>
                  <a:lnTo>
                    <a:pt x="954132" y="1477523"/>
                  </a:lnTo>
                  <a:lnTo>
                    <a:pt x="949907" y="1476506"/>
                  </a:lnTo>
                  <a:lnTo>
                    <a:pt x="946082" y="1477946"/>
                  </a:lnTo>
                  <a:lnTo>
                    <a:pt x="941747" y="1480895"/>
                  </a:lnTo>
                  <a:lnTo>
                    <a:pt x="939948" y="1479737"/>
                  </a:lnTo>
                  <a:lnTo>
                    <a:pt x="934550" y="1471437"/>
                  </a:lnTo>
                  <a:lnTo>
                    <a:pt x="933189" y="1468323"/>
                  </a:lnTo>
                  <a:lnTo>
                    <a:pt x="933189" y="1467462"/>
                  </a:lnTo>
                  <a:lnTo>
                    <a:pt x="935692" y="1468456"/>
                  </a:lnTo>
                  <a:lnTo>
                    <a:pt x="935809" y="1467447"/>
                  </a:lnTo>
                  <a:lnTo>
                    <a:pt x="934315" y="1463417"/>
                  </a:lnTo>
                  <a:lnTo>
                    <a:pt x="933392" y="1462072"/>
                  </a:lnTo>
                  <a:lnTo>
                    <a:pt x="930278" y="1455696"/>
                  </a:lnTo>
                  <a:lnTo>
                    <a:pt x="929895" y="1453771"/>
                  </a:lnTo>
                  <a:lnTo>
                    <a:pt x="931835" y="1453333"/>
                  </a:lnTo>
                  <a:lnTo>
                    <a:pt x="932711" y="1452582"/>
                  </a:lnTo>
                  <a:lnTo>
                    <a:pt x="933885" y="1452660"/>
                  </a:lnTo>
                  <a:lnTo>
                    <a:pt x="939377" y="1456502"/>
                  </a:lnTo>
                  <a:lnTo>
                    <a:pt x="942186" y="1454788"/>
                  </a:lnTo>
                  <a:lnTo>
                    <a:pt x="948695" y="1452332"/>
                  </a:lnTo>
                  <a:lnTo>
                    <a:pt x="946129" y="1448639"/>
                  </a:lnTo>
                  <a:lnTo>
                    <a:pt x="945518" y="1444993"/>
                  </a:lnTo>
                  <a:lnTo>
                    <a:pt x="945823" y="1444195"/>
                  </a:lnTo>
                  <a:lnTo>
                    <a:pt x="947944" y="1443655"/>
                  </a:lnTo>
                  <a:lnTo>
                    <a:pt x="952090" y="1446699"/>
                  </a:lnTo>
                  <a:lnTo>
                    <a:pt x="954101" y="1447121"/>
                  </a:lnTo>
                  <a:lnTo>
                    <a:pt x="955571" y="1445916"/>
                  </a:lnTo>
                  <a:lnTo>
                    <a:pt x="957128" y="1445830"/>
                  </a:lnTo>
                  <a:lnTo>
                    <a:pt x="958763" y="1446871"/>
                  </a:lnTo>
                  <a:lnTo>
                    <a:pt x="960297" y="1448436"/>
                  </a:lnTo>
                  <a:lnTo>
                    <a:pt x="963152" y="1452903"/>
                  </a:lnTo>
                  <a:lnTo>
                    <a:pt x="964561" y="1455586"/>
                  </a:lnTo>
                  <a:lnTo>
                    <a:pt x="966149" y="1459623"/>
                  </a:lnTo>
                  <a:lnTo>
                    <a:pt x="966649" y="1460186"/>
                  </a:lnTo>
                  <a:lnTo>
                    <a:pt x="974301" y="1460492"/>
                  </a:lnTo>
                  <a:lnTo>
                    <a:pt x="978643" y="1456916"/>
                  </a:lnTo>
                  <a:lnTo>
                    <a:pt x="978549" y="1458137"/>
                  </a:lnTo>
                  <a:lnTo>
                    <a:pt x="977555" y="1460937"/>
                  </a:lnTo>
                  <a:lnTo>
                    <a:pt x="972173" y="1471640"/>
                  </a:lnTo>
                  <a:lnTo>
                    <a:pt x="972212" y="1472939"/>
                  </a:lnTo>
                  <a:lnTo>
                    <a:pt x="975060" y="1472367"/>
                  </a:lnTo>
                  <a:lnTo>
                    <a:pt x="976397" y="1471507"/>
                  </a:lnTo>
                  <a:lnTo>
                    <a:pt x="977219" y="1470224"/>
                  </a:lnTo>
                  <a:lnTo>
                    <a:pt x="977931" y="1467227"/>
                  </a:lnTo>
                  <a:lnTo>
                    <a:pt x="978408" y="1466343"/>
                  </a:lnTo>
                  <a:lnTo>
                    <a:pt x="986396" y="1461289"/>
                  </a:lnTo>
                  <a:lnTo>
                    <a:pt x="988711" y="1460538"/>
                  </a:lnTo>
                  <a:lnTo>
                    <a:pt x="987264" y="1465937"/>
                  </a:lnTo>
                  <a:lnTo>
                    <a:pt x="984291" y="1485026"/>
                  </a:lnTo>
                  <a:lnTo>
                    <a:pt x="983689" y="1491629"/>
                  </a:lnTo>
                  <a:lnTo>
                    <a:pt x="983039" y="1493866"/>
                  </a:lnTo>
                  <a:lnTo>
                    <a:pt x="979902" y="1501087"/>
                  </a:lnTo>
                  <a:lnTo>
                    <a:pt x="979949" y="1503614"/>
                  </a:lnTo>
                  <a:lnTo>
                    <a:pt x="983384" y="1509646"/>
                  </a:lnTo>
                  <a:lnTo>
                    <a:pt x="983994" y="1511281"/>
                  </a:lnTo>
                  <a:lnTo>
                    <a:pt x="984338" y="1516210"/>
                  </a:lnTo>
                  <a:lnTo>
                    <a:pt x="984948" y="1517188"/>
                  </a:lnTo>
                  <a:lnTo>
                    <a:pt x="987781" y="1517243"/>
                  </a:lnTo>
                  <a:lnTo>
                    <a:pt x="990714" y="1515678"/>
                  </a:lnTo>
                  <a:lnTo>
                    <a:pt x="994211" y="1514637"/>
                  </a:lnTo>
                  <a:lnTo>
                    <a:pt x="994751" y="1515662"/>
                  </a:lnTo>
                  <a:lnTo>
                    <a:pt x="992834" y="1521616"/>
                  </a:lnTo>
                  <a:lnTo>
                    <a:pt x="992944" y="1522132"/>
                  </a:lnTo>
                  <a:lnTo>
                    <a:pt x="996261" y="1520607"/>
                  </a:lnTo>
                  <a:lnTo>
                    <a:pt x="997787" y="1520403"/>
                  </a:lnTo>
                  <a:lnTo>
                    <a:pt x="998413" y="1520748"/>
                  </a:lnTo>
                  <a:lnTo>
                    <a:pt x="1000885" y="1523775"/>
                  </a:lnTo>
                  <a:lnTo>
                    <a:pt x="1001135" y="1526036"/>
                  </a:lnTo>
                  <a:lnTo>
                    <a:pt x="1001080" y="1529392"/>
                  </a:lnTo>
                  <a:lnTo>
                    <a:pt x="1000822" y="1531802"/>
                  </a:lnTo>
                  <a:lnTo>
                    <a:pt x="999985" y="1533140"/>
                  </a:lnTo>
                  <a:lnTo>
                    <a:pt x="998991" y="1533672"/>
                  </a:lnTo>
                  <a:lnTo>
                    <a:pt x="997740" y="1534071"/>
                  </a:lnTo>
                  <a:lnTo>
                    <a:pt x="996613" y="1533907"/>
                  </a:lnTo>
                  <a:lnTo>
                    <a:pt x="993140" y="1534407"/>
                  </a:lnTo>
                  <a:lnTo>
                    <a:pt x="991098" y="1533766"/>
                  </a:lnTo>
                  <a:lnTo>
                    <a:pt x="989071" y="1531927"/>
                  </a:lnTo>
                  <a:lnTo>
                    <a:pt x="987632" y="1531481"/>
                  </a:lnTo>
                  <a:lnTo>
                    <a:pt x="985965" y="1532897"/>
                  </a:lnTo>
                  <a:lnTo>
                    <a:pt x="983329" y="1532663"/>
                  </a:lnTo>
                  <a:lnTo>
                    <a:pt x="980372" y="1528595"/>
                  </a:lnTo>
                  <a:lnTo>
                    <a:pt x="979190" y="1528978"/>
                  </a:lnTo>
                  <a:lnTo>
                    <a:pt x="978791" y="1529627"/>
                  </a:lnTo>
                  <a:lnTo>
                    <a:pt x="978838" y="1530503"/>
                  </a:lnTo>
                  <a:lnTo>
                    <a:pt x="980168" y="1533132"/>
                  </a:lnTo>
                  <a:lnTo>
                    <a:pt x="990581" y="1546980"/>
                  </a:lnTo>
                  <a:lnTo>
                    <a:pt x="992162" y="1549827"/>
                  </a:lnTo>
                  <a:lnTo>
                    <a:pt x="992514" y="1553903"/>
                  </a:lnTo>
                  <a:lnTo>
                    <a:pt x="992725" y="1553888"/>
                  </a:lnTo>
                  <a:lnTo>
                    <a:pt x="993703" y="1549812"/>
                  </a:lnTo>
                  <a:lnTo>
                    <a:pt x="993069" y="1547840"/>
                  </a:lnTo>
                  <a:lnTo>
                    <a:pt x="987710" y="1539806"/>
                  </a:lnTo>
                  <a:lnTo>
                    <a:pt x="987069" y="1536864"/>
                  </a:lnTo>
                  <a:lnTo>
                    <a:pt x="987256" y="1536058"/>
                  </a:lnTo>
                  <a:lnTo>
                    <a:pt x="988672" y="1535237"/>
                  </a:lnTo>
                  <a:lnTo>
                    <a:pt x="996300" y="1537247"/>
                  </a:lnTo>
                  <a:lnTo>
                    <a:pt x="999257" y="1536809"/>
                  </a:lnTo>
                  <a:lnTo>
                    <a:pt x="1001245" y="1535393"/>
                  </a:lnTo>
                  <a:lnTo>
                    <a:pt x="1002246" y="1533641"/>
                  </a:lnTo>
                  <a:lnTo>
                    <a:pt x="1002974" y="1523971"/>
                  </a:lnTo>
                  <a:lnTo>
                    <a:pt x="1004343" y="1517743"/>
                  </a:lnTo>
                  <a:lnTo>
                    <a:pt x="1003529" y="1512142"/>
                  </a:lnTo>
                  <a:lnTo>
                    <a:pt x="1001464" y="1503176"/>
                  </a:lnTo>
                  <a:lnTo>
                    <a:pt x="999844" y="1497872"/>
                  </a:lnTo>
                  <a:lnTo>
                    <a:pt x="996105" y="1492466"/>
                  </a:lnTo>
                  <a:lnTo>
                    <a:pt x="995737" y="1490526"/>
                  </a:lnTo>
                  <a:lnTo>
                    <a:pt x="999907" y="1473987"/>
                  </a:lnTo>
                  <a:lnTo>
                    <a:pt x="1000658" y="1472586"/>
                  </a:lnTo>
                  <a:lnTo>
                    <a:pt x="1001589" y="1471976"/>
                  </a:lnTo>
                  <a:lnTo>
                    <a:pt x="1004867" y="1471734"/>
                  </a:lnTo>
                  <a:lnTo>
                    <a:pt x="1007253" y="1470349"/>
                  </a:lnTo>
                  <a:lnTo>
                    <a:pt x="1011000" y="1472289"/>
                  </a:lnTo>
                  <a:lnTo>
                    <a:pt x="1013066" y="1472798"/>
                  </a:lnTo>
                  <a:lnTo>
                    <a:pt x="1015632" y="1471084"/>
                  </a:lnTo>
                  <a:lnTo>
                    <a:pt x="1021320" y="1464067"/>
                  </a:lnTo>
                  <a:lnTo>
                    <a:pt x="1023549" y="1461884"/>
                  </a:lnTo>
                  <a:lnTo>
                    <a:pt x="1026381" y="1457753"/>
                  </a:lnTo>
                  <a:lnTo>
                    <a:pt x="1029816" y="1451651"/>
                  </a:lnTo>
                  <a:lnTo>
                    <a:pt x="1033563" y="1447215"/>
                  </a:lnTo>
                  <a:lnTo>
                    <a:pt x="1039619" y="1443061"/>
                  </a:lnTo>
                  <a:lnTo>
                    <a:pt x="1043327" y="1439712"/>
                  </a:lnTo>
                  <a:lnTo>
                    <a:pt x="1044078" y="1438508"/>
                  </a:lnTo>
                  <a:lnTo>
                    <a:pt x="1040636" y="1438218"/>
                  </a:lnTo>
                  <a:lnTo>
                    <a:pt x="1039799" y="1437647"/>
                  </a:lnTo>
                  <a:lnTo>
                    <a:pt x="1039087" y="1434463"/>
                  </a:lnTo>
                  <a:lnTo>
                    <a:pt x="1039446" y="1428548"/>
                  </a:lnTo>
                  <a:lnTo>
                    <a:pt x="1039384" y="1425247"/>
                  </a:lnTo>
                  <a:lnTo>
                    <a:pt x="1038977" y="1422258"/>
                  </a:lnTo>
                  <a:lnTo>
                    <a:pt x="1038226" y="1419591"/>
                  </a:lnTo>
                  <a:lnTo>
                    <a:pt x="1037131" y="1417236"/>
                  </a:lnTo>
                  <a:lnTo>
                    <a:pt x="1036129" y="1415820"/>
                  </a:lnTo>
                  <a:lnTo>
                    <a:pt x="1035222" y="1415350"/>
                  </a:lnTo>
                  <a:lnTo>
                    <a:pt x="1034604" y="1415562"/>
                  </a:lnTo>
                  <a:lnTo>
                    <a:pt x="1034267" y="1416453"/>
                  </a:lnTo>
                  <a:lnTo>
                    <a:pt x="1033344" y="1422141"/>
                  </a:lnTo>
                  <a:lnTo>
                    <a:pt x="1032171" y="1426303"/>
                  </a:lnTo>
                  <a:lnTo>
                    <a:pt x="1030559" y="1428478"/>
                  </a:lnTo>
                  <a:lnTo>
                    <a:pt x="1027218" y="1429941"/>
                  </a:lnTo>
                  <a:lnTo>
                    <a:pt x="1021484" y="1431021"/>
                  </a:lnTo>
                  <a:lnTo>
                    <a:pt x="1019106" y="1429041"/>
                  </a:lnTo>
                  <a:lnTo>
                    <a:pt x="1018800" y="1427359"/>
                  </a:lnTo>
                  <a:lnTo>
                    <a:pt x="1019630" y="1420764"/>
                  </a:lnTo>
                  <a:lnTo>
                    <a:pt x="1021539" y="1417924"/>
                  </a:lnTo>
                  <a:lnTo>
                    <a:pt x="1026788" y="1412315"/>
                  </a:lnTo>
                  <a:lnTo>
                    <a:pt x="1030152" y="1407808"/>
                  </a:lnTo>
                  <a:lnTo>
                    <a:pt x="1030207" y="1407026"/>
                  </a:lnTo>
                  <a:lnTo>
                    <a:pt x="1027117" y="1406987"/>
                  </a:lnTo>
                  <a:lnTo>
                    <a:pt x="1026381" y="1406056"/>
                  </a:lnTo>
                  <a:lnTo>
                    <a:pt x="1025732" y="1400494"/>
                  </a:lnTo>
                  <a:lnTo>
                    <a:pt x="1025912" y="1398405"/>
                  </a:lnTo>
                  <a:lnTo>
                    <a:pt x="1026397" y="1396019"/>
                  </a:lnTo>
                  <a:lnTo>
                    <a:pt x="1028556" y="1394274"/>
                  </a:lnTo>
                  <a:lnTo>
                    <a:pt x="1035191" y="1392123"/>
                  </a:lnTo>
                  <a:lnTo>
                    <a:pt x="1040346" y="1389588"/>
                  </a:lnTo>
                  <a:lnTo>
                    <a:pt x="1040503" y="1390472"/>
                  </a:lnTo>
                  <a:lnTo>
                    <a:pt x="1036364" y="1398053"/>
                  </a:lnTo>
                  <a:lnTo>
                    <a:pt x="1035934" y="1399805"/>
                  </a:lnTo>
                  <a:lnTo>
                    <a:pt x="1037514" y="1401440"/>
                  </a:lnTo>
                  <a:lnTo>
                    <a:pt x="1041488" y="1397059"/>
                  </a:lnTo>
                  <a:lnTo>
                    <a:pt x="1044054" y="1393437"/>
                  </a:lnTo>
                  <a:lnTo>
                    <a:pt x="1044485" y="1392201"/>
                  </a:lnTo>
                  <a:lnTo>
                    <a:pt x="1042153" y="1391747"/>
                  </a:lnTo>
                  <a:lnTo>
                    <a:pt x="1042028" y="1390245"/>
                  </a:lnTo>
                  <a:lnTo>
                    <a:pt x="1042474" y="1387483"/>
                  </a:lnTo>
                  <a:lnTo>
                    <a:pt x="1042263" y="1385590"/>
                  </a:lnTo>
                  <a:lnTo>
                    <a:pt x="1039681" y="1383204"/>
                  </a:lnTo>
                  <a:lnTo>
                    <a:pt x="1036505" y="1384534"/>
                  </a:lnTo>
                  <a:lnTo>
                    <a:pt x="1033853" y="1387045"/>
                  </a:lnTo>
                  <a:lnTo>
                    <a:pt x="1031654" y="1387726"/>
                  </a:lnTo>
                  <a:lnTo>
                    <a:pt x="1028408" y="1387773"/>
                  </a:lnTo>
                  <a:lnTo>
                    <a:pt x="1026045" y="1387202"/>
                  </a:lnTo>
                  <a:lnTo>
                    <a:pt x="1024566" y="1386005"/>
                  </a:lnTo>
                  <a:lnTo>
                    <a:pt x="1022783" y="1383321"/>
                  </a:lnTo>
                  <a:lnTo>
                    <a:pt x="1020701" y="1379151"/>
                  </a:lnTo>
                  <a:lnTo>
                    <a:pt x="1018073" y="1374981"/>
                  </a:lnTo>
                  <a:lnTo>
                    <a:pt x="1017142" y="1374528"/>
                  </a:lnTo>
                  <a:lnTo>
                    <a:pt x="1016344" y="1374997"/>
                  </a:lnTo>
                  <a:lnTo>
                    <a:pt x="1014662" y="1379026"/>
                  </a:lnTo>
                  <a:lnTo>
                    <a:pt x="1013934" y="1379511"/>
                  </a:lnTo>
                  <a:lnTo>
                    <a:pt x="1003623" y="1373863"/>
                  </a:lnTo>
                  <a:lnTo>
                    <a:pt x="999250" y="1370686"/>
                  </a:lnTo>
                  <a:lnTo>
                    <a:pt x="997129" y="1368277"/>
                  </a:lnTo>
                  <a:lnTo>
                    <a:pt x="994501" y="1366845"/>
                  </a:lnTo>
                  <a:lnTo>
                    <a:pt x="991356" y="1366407"/>
                  </a:lnTo>
                  <a:lnTo>
                    <a:pt x="988845" y="1365280"/>
                  </a:lnTo>
                  <a:lnTo>
                    <a:pt x="986975" y="1363481"/>
                  </a:lnTo>
                  <a:lnTo>
                    <a:pt x="985457" y="1360883"/>
                  </a:lnTo>
                  <a:lnTo>
                    <a:pt x="984299" y="1357496"/>
                  </a:lnTo>
                  <a:lnTo>
                    <a:pt x="982163" y="1353217"/>
                  </a:lnTo>
                  <a:lnTo>
                    <a:pt x="977266" y="1344658"/>
                  </a:lnTo>
                  <a:lnTo>
                    <a:pt x="975967" y="1339134"/>
                  </a:lnTo>
                  <a:lnTo>
                    <a:pt x="975787" y="1337014"/>
                  </a:lnTo>
                  <a:lnTo>
                    <a:pt x="976092" y="1331538"/>
                  </a:lnTo>
                  <a:lnTo>
                    <a:pt x="980677" y="1322189"/>
                  </a:lnTo>
                  <a:lnTo>
                    <a:pt x="981530" y="1319482"/>
                  </a:lnTo>
                  <a:lnTo>
                    <a:pt x="983094" y="1317487"/>
                  </a:lnTo>
                  <a:lnTo>
                    <a:pt x="985371" y="1316204"/>
                  </a:lnTo>
                  <a:lnTo>
                    <a:pt x="987006" y="1315813"/>
                  </a:lnTo>
                  <a:lnTo>
                    <a:pt x="990730" y="1317010"/>
                  </a:lnTo>
                  <a:lnTo>
                    <a:pt x="988500" y="1314092"/>
                  </a:lnTo>
                  <a:lnTo>
                    <a:pt x="988328" y="1312527"/>
                  </a:lnTo>
                  <a:lnTo>
                    <a:pt x="990566" y="1307402"/>
                  </a:lnTo>
                  <a:lnTo>
                    <a:pt x="990127" y="1307168"/>
                  </a:lnTo>
                  <a:lnTo>
                    <a:pt x="983978" y="1311111"/>
                  </a:lnTo>
                  <a:lnTo>
                    <a:pt x="982406" y="1310845"/>
                  </a:lnTo>
                  <a:lnTo>
                    <a:pt x="980192" y="1308435"/>
                  </a:lnTo>
                  <a:lnTo>
                    <a:pt x="976022" y="1299782"/>
                  </a:lnTo>
                  <a:lnTo>
                    <a:pt x="975975" y="1294369"/>
                  </a:lnTo>
                  <a:lnTo>
                    <a:pt x="977281" y="1286796"/>
                  </a:lnTo>
                  <a:lnTo>
                    <a:pt x="977743" y="1282250"/>
                  </a:lnTo>
                  <a:lnTo>
                    <a:pt x="976554" y="1278362"/>
                  </a:lnTo>
                  <a:lnTo>
                    <a:pt x="977000" y="1277267"/>
                  </a:lnTo>
                  <a:lnTo>
                    <a:pt x="978291" y="1276171"/>
                  </a:lnTo>
                  <a:lnTo>
                    <a:pt x="978831" y="1274998"/>
                  </a:lnTo>
                  <a:lnTo>
                    <a:pt x="978267" y="1270679"/>
                  </a:lnTo>
                  <a:lnTo>
                    <a:pt x="979167" y="1268371"/>
                  </a:lnTo>
                  <a:lnTo>
                    <a:pt x="982116" y="1263889"/>
                  </a:lnTo>
                  <a:lnTo>
                    <a:pt x="985011" y="1259953"/>
                  </a:lnTo>
                  <a:lnTo>
                    <a:pt x="986717" y="1258749"/>
                  </a:lnTo>
                  <a:lnTo>
                    <a:pt x="988195" y="1258975"/>
                  </a:lnTo>
                  <a:lnTo>
                    <a:pt x="989736" y="1260180"/>
                  </a:lnTo>
                  <a:lnTo>
                    <a:pt x="991348" y="1262379"/>
                  </a:lnTo>
                  <a:lnTo>
                    <a:pt x="994102" y="1264640"/>
                  </a:lnTo>
                  <a:lnTo>
                    <a:pt x="996144" y="1265281"/>
                  </a:lnTo>
                  <a:lnTo>
                    <a:pt x="997638" y="1264045"/>
                  </a:lnTo>
                  <a:lnTo>
                    <a:pt x="1000204" y="1255564"/>
                  </a:lnTo>
                  <a:lnTo>
                    <a:pt x="1001112" y="1253382"/>
                  </a:lnTo>
                  <a:lnTo>
                    <a:pt x="1000259" y="1252435"/>
                  </a:lnTo>
                  <a:lnTo>
                    <a:pt x="995228" y="1252521"/>
                  </a:lnTo>
                  <a:lnTo>
                    <a:pt x="993053" y="1251817"/>
                  </a:lnTo>
                  <a:lnTo>
                    <a:pt x="991802" y="1250996"/>
                  </a:lnTo>
                  <a:lnTo>
                    <a:pt x="990879" y="1247733"/>
                  </a:lnTo>
                  <a:lnTo>
                    <a:pt x="991637" y="1245989"/>
                  </a:lnTo>
                  <a:lnTo>
                    <a:pt x="996504" y="1239918"/>
                  </a:lnTo>
                  <a:lnTo>
                    <a:pt x="998796" y="1233526"/>
                  </a:lnTo>
                  <a:lnTo>
                    <a:pt x="1005610" y="1224584"/>
                  </a:lnTo>
                  <a:lnTo>
                    <a:pt x="1012510" y="1220367"/>
                  </a:lnTo>
                  <a:lnTo>
                    <a:pt x="1015851" y="1218974"/>
                  </a:lnTo>
                  <a:lnTo>
                    <a:pt x="1018573" y="1218693"/>
                  </a:lnTo>
                  <a:lnTo>
                    <a:pt x="1019755" y="1219256"/>
                  </a:lnTo>
                  <a:lnTo>
                    <a:pt x="1021210" y="1223747"/>
                  </a:lnTo>
                  <a:lnTo>
                    <a:pt x="1021476" y="1228472"/>
                  </a:lnTo>
                  <a:lnTo>
                    <a:pt x="1025223" y="1234355"/>
                  </a:lnTo>
                  <a:lnTo>
                    <a:pt x="1028235" y="1234801"/>
                  </a:lnTo>
                  <a:lnTo>
                    <a:pt x="1030105" y="1233917"/>
                  </a:lnTo>
                  <a:lnTo>
                    <a:pt x="1036161" y="1234261"/>
                  </a:lnTo>
                  <a:lnTo>
                    <a:pt x="1037561" y="1235904"/>
                  </a:lnTo>
                  <a:lnTo>
                    <a:pt x="1037459" y="1237735"/>
                  </a:lnTo>
                  <a:lnTo>
                    <a:pt x="1036786" y="1240692"/>
                  </a:lnTo>
                  <a:lnTo>
                    <a:pt x="1037201" y="1243219"/>
                  </a:lnTo>
                  <a:lnTo>
                    <a:pt x="1041308" y="1248038"/>
                  </a:lnTo>
                  <a:lnTo>
                    <a:pt x="1045009" y="1251363"/>
                  </a:lnTo>
                  <a:lnTo>
                    <a:pt x="1048326" y="1255502"/>
                  </a:lnTo>
                  <a:lnTo>
                    <a:pt x="1053271" y="1264108"/>
                  </a:lnTo>
                  <a:lnTo>
                    <a:pt x="1054342" y="1266533"/>
                  </a:lnTo>
                  <a:lnTo>
                    <a:pt x="1055086" y="1269146"/>
                  </a:lnTo>
                  <a:lnTo>
                    <a:pt x="1056369" y="1278659"/>
                  </a:lnTo>
                  <a:lnTo>
                    <a:pt x="1056533" y="1282250"/>
                  </a:lnTo>
                  <a:lnTo>
                    <a:pt x="1056063" y="1292577"/>
                  </a:lnTo>
                  <a:lnTo>
                    <a:pt x="1055672" y="1294525"/>
                  </a:lnTo>
                  <a:lnTo>
                    <a:pt x="1054366" y="1296857"/>
                  </a:lnTo>
                  <a:lnTo>
                    <a:pt x="1054820" y="1297803"/>
                  </a:lnTo>
                  <a:lnTo>
                    <a:pt x="1058723" y="1300471"/>
                  </a:lnTo>
                  <a:lnTo>
                    <a:pt x="1061821" y="1305752"/>
                  </a:lnTo>
                  <a:lnTo>
                    <a:pt x="1063449" y="1307450"/>
                  </a:lnTo>
                  <a:lnTo>
                    <a:pt x="1067376" y="1310289"/>
                  </a:lnTo>
                  <a:lnTo>
                    <a:pt x="1068088" y="1311361"/>
                  </a:lnTo>
                  <a:lnTo>
                    <a:pt x="1068980" y="1313129"/>
                  </a:lnTo>
                  <a:lnTo>
                    <a:pt x="1071194" y="1320679"/>
                  </a:lnTo>
                  <a:lnTo>
                    <a:pt x="1074824" y="1327446"/>
                  </a:lnTo>
                  <a:lnTo>
                    <a:pt x="1075090" y="1328901"/>
                  </a:lnTo>
                  <a:lnTo>
                    <a:pt x="1074308" y="1332070"/>
                  </a:lnTo>
                  <a:lnTo>
                    <a:pt x="1074863" y="1333071"/>
                  </a:lnTo>
                  <a:lnTo>
                    <a:pt x="1076264" y="1334229"/>
                  </a:lnTo>
                  <a:lnTo>
                    <a:pt x="1077523" y="1333627"/>
                  </a:lnTo>
                  <a:lnTo>
                    <a:pt x="1078634" y="1331256"/>
                  </a:lnTo>
                  <a:lnTo>
                    <a:pt x="1079847" y="1330568"/>
                  </a:lnTo>
                  <a:lnTo>
                    <a:pt x="1081153" y="1331569"/>
                  </a:lnTo>
                  <a:lnTo>
                    <a:pt x="1082147" y="1333329"/>
                  </a:lnTo>
                  <a:lnTo>
                    <a:pt x="1083500" y="1337632"/>
                  </a:lnTo>
                  <a:lnTo>
                    <a:pt x="1085472" y="1341176"/>
                  </a:lnTo>
                  <a:lnTo>
                    <a:pt x="1085307" y="1342256"/>
                  </a:lnTo>
                  <a:lnTo>
                    <a:pt x="1084329" y="1343140"/>
                  </a:lnTo>
                  <a:lnTo>
                    <a:pt x="1079002" y="1344118"/>
                  </a:lnTo>
                  <a:lnTo>
                    <a:pt x="1076005" y="1343437"/>
                  </a:lnTo>
                  <a:lnTo>
                    <a:pt x="1073236" y="1341708"/>
                  </a:lnTo>
                  <a:lnTo>
                    <a:pt x="1071311" y="1339917"/>
                  </a:lnTo>
                  <a:lnTo>
                    <a:pt x="1069520" y="1337171"/>
                  </a:lnTo>
                  <a:lnTo>
                    <a:pt x="1068855" y="1337460"/>
                  </a:lnTo>
                  <a:lnTo>
                    <a:pt x="1067916" y="1339698"/>
                  </a:lnTo>
                  <a:lnTo>
                    <a:pt x="1065913" y="1342960"/>
                  </a:lnTo>
                  <a:lnTo>
                    <a:pt x="1064661" y="1345964"/>
                  </a:lnTo>
                  <a:lnTo>
                    <a:pt x="1066117" y="1347294"/>
                  </a:lnTo>
                  <a:lnTo>
                    <a:pt x="1073118" y="1347208"/>
                  </a:lnTo>
                  <a:lnTo>
                    <a:pt x="1074636" y="1348053"/>
                  </a:lnTo>
                  <a:lnTo>
                    <a:pt x="1076412" y="1350158"/>
                  </a:lnTo>
                  <a:lnTo>
                    <a:pt x="1074386" y="1353670"/>
                  </a:lnTo>
                  <a:lnTo>
                    <a:pt x="1069653" y="1359546"/>
                  </a:lnTo>
                  <a:lnTo>
                    <a:pt x="1059420" y="1370866"/>
                  </a:lnTo>
                  <a:lnTo>
                    <a:pt x="1056415" y="1373761"/>
                  </a:lnTo>
                  <a:lnTo>
                    <a:pt x="1057143" y="1374598"/>
                  </a:lnTo>
                  <a:lnTo>
                    <a:pt x="1058285" y="1374809"/>
                  </a:lnTo>
                  <a:lnTo>
                    <a:pt x="1061798" y="1374316"/>
                  </a:lnTo>
                  <a:lnTo>
                    <a:pt x="1065076" y="1372806"/>
                  </a:lnTo>
                  <a:lnTo>
                    <a:pt x="1069066" y="1373456"/>
                  </a:lnTo>
                  <a:lnTo>
                    <a:pt x="1070842" y="1374692"/>
                  </a:lnTo>
                  <a:lnTo>
                    <a:pt x="1070239" y="1375889"/>
                  </a:lnTo>
                  <a:lnTo>
                    <a:pt x="1071319" y="1377845"/>
                  </a:lnTo>
                  <a:lnTo>
                    <a:pt x="1077844" y="1382375"/>
                  </a:lnTo>
                  <a:lnTo>
                    <a:pt x="1081967" y="1381475"/>
                  </a:lnTo>
                  <a:lnTo>
                    <a:pt x="1086176" y="1377109"/>
                  </a:lnTo>
                  <a:lnTo>
                    <a:pt x="1089430" y="1374942"/>
                  </a:lnTo>
                  <a:lnTo>
                    <a:pt x="1093436" y="1375240"/>
                  </a:lnTo>
                  <a:lnTo>
                    <a:pt x="1094555" y="1375725"/>
                  </a:lnTo>
                  <a:lnTo>
                    <a:pt x="1094124" y="1376789"/>
                  </a:lnTo>
                  <a:lnTo>
                    <a:pt x="1091167" y="1379237"/>
                  </a:lnTo>
                  <a:lnTo>
                    <a:pt x="1088492" y="1381960"/>
                  </a:lnTo>
                  <a:lnTo>
                    <a:pt x="1088202" y="1382727"/>
                  </a:lnTo>
                  <a:lnTo>
                    <a:pt x="1091535" y="1381631"/>
                  </a:lnTo>
                  <a:lnTo>
                    <a:pt x="1098959" y="1383368"/>
                  </a:lnTo>
                  <a:lnTo>
                    <a:pt x="1102566" y="1383798"/>
                  </a:lnTo>
                  <a:lnTo>
                    <a:pt x="1105179" y="1383360"/>
                  </a:lnTo>
                  <a:lnTo>
                    <a:pt x="1107628" y="1384049"/>
                  </a:lnTo>
                  <a:lnTo>
                    <a:pt x="1109920" y="1385864"/>
                  </a:lnTo>
                  <a:lnTo>
                    <a:pt x="1110687" y="1387014"/>
                  </a:lnTo>
                  <a:lnTo>
                    <a:pt x="1108543" y="1387757"/>
                  </a:lnTo>
                  <a:lnTo>
                    <a:pt x="1106517" y="1387741"/>
                  </a:lnTo>
                  <a:lnTo>
                    <a:pt x="1104796" y="1388844"/>
                  </a:lnTo>
                  <a:lnTo>
                    <a:pt x="1103380" y="1391043"/>
                  </a:lnTo>
                  <a:lnTo>
                    <a:pt x="1102370" y="1393891"/>
                  </a:lnTo>
                  <a:lnTo>
                    <a:pt x="1101768" y="1397388"/>
                  </a:lnTo>
                  <a:lnTo>
                    <a:pt x="1100227" y="1398827"/>
                  </a:lnTo>
                  <a:lnTo>
                    <a:pt x="1097754" y="1398217"/>
                  </a:lnTo>
                  <a:lnTo>
                    <a:pt x="1096784" y="1397231"/>
                  </a:lnTo>
                  <a:lnTo>
                    <a:pt x="1097316" y="1395846"/>
                  </a:lnTo>
                  <a:lnTo>
                    <a:pt x="1096597" y="1395651"/>
                  </a:lnTo>
                  <a:lnTo>
                    <a:pt x="1094617" y="1396637"/>
                  </a:lnTo>
                  <a:lnTo>
                    <a:pt x="1093076" y="1396660"/>
                  </a:lnTo>
                  <a:lnTo>
                    <a:pt x="1092654" y="1397685"/>
                  </a:lnTo>
                  <a:lnTo>
                    <a:pt x="1103466" y="1408779"/>
                  </a:lnTo>
                  <a:lnTo>
                    <a:pt x="1106924" y="1418527"/>
                  </a:lnTo>
                  <a:lnTo>
                    <a:pt x="1109302" y="1422532"/>
                  </a:lnTo>
                  <a:lnTo>
                    <a:pt x="1109537" y="1423588"/>
                  </a:lnTo>
                  <a:lnTo>
                    <a:pt x="1107988" y="1426272"/>
                  </a:lnTo>
                  <a:lnTo>
                    <a:pt x="1107909" y="1428314"/>
                  </a:lnTo>
                  <a:lnTo>
                    <a:pt x="1108621" y="1434189"/>
                  </a:lnTo>
                  <a:lnTo>
                    <a:pt x="1108293" y="1438860"/>
                  </a:lnTo>
                  <a:lnTo>
                    <a:pt x="1107229" y="1447051"/>
                  </a:lnTo>
                  <a:lnTo>
                    <a:pt x="1108222" y="1449586"/>
                  </a:lnTo>
                  <a:lnTo>
                    <a:pt x="1110530" y="1451823"/>
                  </a:lnTo>
                  <a:lnTo>
                    <a:pt x="1111915" y="1454679"/>
                  </a:lnTo>
                  <a:lnTo>
                    <a:pt x="1112862" y="1455657"/>
                  </a:lnTo>
                  <a:lnTo>
                    <a:pt x="1113566" y="1457949"/>
                  </a:lnTo>
                  <a:lnTo>
                    <a:pt x="1114387" y="1459388"/>
                  </a:lnTo>
                  <a:lnTo>
                    <a:pt x="1115334" y="1459975"/>
                  </a:lnTo>
                  <a:lnTo>
                    <a:pt x="1115999" y="1459224"/>
                  </a:lnTo>
                  <a:lnTo>
                    <a:pt x="1116390" y="1457127"/>
                  </a:lnTo>
                  <a:lnTo>
                    <a:pt x="1117274" y="1455164"/>
                  </a:lnTo>
                  <a:lnTo>
                    <a:pt x="1119715" y="1451627"/>
                  </a:lnTo>
                  <a:lnTo>
                    <a:pt x="1122078" y="1446089"/>
                  </a:lnTo>
                  <a:lnTo>
                    <a:pt x="1122477" y="1444250"/>
                  </a:lnTo>
                  <a:lnTo>
                    <a:pt x="1122101" y="1439877"/>
                  </a:lnTo>
                  <a:lnTo>
                    <a:pt x="1122375" y="1437999"/>
                  </a:lnTo>
                  <a:lnTo>
                    <a:pt x="1124597" y="1431341"/>
                  </a:lnTo>
                  <a:lnTo>
                    <a:pt x="1125301" y="1426710"/>
                  </a:lnTo>
                  <a:lnTo>
                    <a:pt x="1125974" y="1419458"/>
                  </a:lnTo>
                  <a:lnTo>
                    <a:pt x="1127147" y="1414388"/>
                  </a:lnTo>
                  <a:lnTo>
                    <a:pt x="1129666" y="1410069"/>
                  </a:lnTo>
                  <a:lnTo>
                    <a:pt x="1134063" y="1401307"/>
                  </a:lnTo>
                  <a:lnTo>
                    <a:pt x="1135651" y="1399547"/>
                  </a:lnTo>
                  <a:lnTo>
                    <a:pt x="1137435" y="1398679"/>
                  </a:lnTo>
                  <a:lnTo>
                    <a:pt x="1140549" y="1398882"/>
                  </a:lnTo>
                  <a:lnTo>
                    <a:pt x="1142818" y="1401714"/>
                  </a:lnTo>
                  <a:lnTo>
                    <a:pt x="1145869" y="1406932"/>
                  </a:lnTo>
                  <a:lnTo>
                    <a:pt x="1149757" y="1411665"/>
                  </a:lnTo>
                  <a:lnTo>
                    <a:pt x="1156829" y="1418057"/>
                  </a:lnTo>
                  <a:lnTo>
                    <a:pt x="1158848" y="1420467"/>
                  </a:lnTo>
                  <a:lnTo>
                    <a:pt x="1162853" y="1426749"/>
                  </a:lnTo>
                  <a:lnTo>
                    <a:pt x="1164543" y="1432953"/>
                  </a:lnTo>
                  <a:lnTo>
                    <a:pt x="1165701" y="1441661"/>
                  </a:lnTo>
                  <a:lnTo>
                    <a:pt x="1166702" y="1446879"/>
                  </a:lnTo>
                  <a:lnTo>
                    <a:pt x="1167540" y="1448647"/>
                  </a:lnTo>
                  <a:lnTo>
                    <a:pt x="1167923" y="1451268"/>
                  </a:lnTo>
                  <a:lnTo>
                    <a:pt x="1167853" y="1454749"/>
                  </a:lnTo>
                  <a:lnTo>
                    <a:pt x="1167532" y="1457464"/>
                  </a:lnTo>
                  <a:lnTo>
                    <a:pt x="1166976" y="1459420"/>
                  </a:lnTo>
                  <a:lnTo>
                    <a:pt x="1166108" y="1460531"/>
                  </a:lnTo>
                  <a:lnTo>
                    <a:pt x="1163949" y="1460890"/>
                  </a:lnTo>
                  <a:lnTo>
                    <a:pt x="1161312" y="1460351"/>
                  </a:lnTo>
                  <a:lnTo>
                    <a:pt x="1160553" y="1459474"/>
                  </a:lnTo>
                  <a:lnTo>
                    <a:pt x="1159168" y="1455391"/>
                  </a:lnTo>
                  <a:lnTo>
                    <a:pt x="1158590" y="1455140"/>
                  </a:lnTo>
                  <a:lnTo>
                    <a:pt x="1156141" y="1458152"/>
                  </a:lnTo>
                  <a:lnTo>
                    <a:pt x="1155836" y="1459834"/>
                  </a:lnTo>
                  <a:lnTo>
                    <a:pt x="1156735" y="1465397"/>
                  </a:lnTo>
                  <a:lnTo>
                    <a:pt x="1156618" y="1475794"/>
                  </a:lnTo>
                  <a:lnTo>
                    <a:pt x="1156868" y="1478047"/>
                  </a:lnTo>
                  <a:lnTo>
                    <a:pt x="1159458" y="1488781"/>
                  </a:lnTo>
                  <a:lnTo>
                    <a:pt x="1163823" y="1496886"/>
                  </a:lnTo>
                  <a:lnTo>
                    <a:pt x="1174753" y="1512377"/>
                  </a:lnTo>
                  <a:lnTo>
                    <a:pt x="1175379" y="1514121"/>
                  </a:lnTo>
                  <a:lnTo>
                    <a:pt x="1176537" y="1520396"/>
                  </a:lnTo>
                  <a:lnTo>
                    <a:pt x="1177108" y="1521702"/>
                  </a:lnTo>
                  <a:lnTo>
                    <a:pt x="1177820" y="1522484"/>
                  </a:lnTo>
                  <a:lnTo>
                    <a:pt x="1178680" y="1522735"/>
                  </a:lnTo>
                  <a:lnTo>
                    <a:pt x="1179869" y="1522109"/>
                  </a:lnTo>
                  <a:lnTo>
                    <a:pt x="1183891" y="1517352"/>
                  </a:lnTo>
                  <a:lnTo>
                    <a:pt x="1187388" y="1512322"/>
                  </a:lnTo>
                  <a:lnTo>
                    <a:pt x="1189828" y="1509693"/>
                  </a:lnTo>
                  <a:lnTo>
                    <a:pt x="1191213" y="1509482"/>
                  </a:lnTo>
                  <a:lnTo>
                    <a:pt x="1192700" y="1508559"/>
                  </a:lnTo>
                  <a:lnTo>
                    <a:pt x="1194296" y="1506931"/>
                  </a:lnTo>
                  <a:lnTo>
                    <a:pt x="1195360" y="1505140"/>
                  </a:lnTo>
                  <a:lnTo>
                    <a:pt x="1195899" y="1503184"/>
                  </a:lnTo>
                  <a:lnTo>
                    <a:pt x="1196619" y="1495517"/>
                  </a:lnTo>
                  <a:lnTo>
                    <a:pt x="1197229" y="1491840"/>
                  </a:lnTo>
                  <a:lnTo>
                    <a:pt x="1198935" y="1486802"/>
                  </a:lnTo>
                  <a:lnTo>
                    <a:pt x="1199561" y="1485370"/>
                  </a:lnTo>
                  <a:lnTo>
                    <a:pt x="1208018" y="1472493"/>
                  </a:lnTo>
                  <a:lnTo>
                    <a:pt x="1208714" y="1470897"/>
                  </a:lnTo>
                  <a:lnTo>
                    <a:pt x="1212305" y="1455805"/>
                  </a:lnTo>
                  <a:lnTo>
                    <a:pt x="1213573" y="1448835"/>
                  </a:lnTo>
                  <a:lnTo>
                    <a:pt x="1213753" y="1444618"/>
                  </a:lnTo>
                  <a:lnTo>
                    <a:pt x="1213267" y="1440847"/>
                  </a:lnTo>
                  <a:lnTo>
                    <a:pt x="1213510" y="1437733"/>
                  </a:lnTo>
                  <a:lnTo>
                    <a:pt x="1214480" y="1435277"/>
                  </a:lnTo>
                  <a:lnTo>
                    <a:pt x="1215505" y="1433540"/>
                  </a:lnTo>
                  <a:lnTo>
                    <a:pt x="1217273" y="1431780"/>
                  </a:lnTo>
                  <a:lnTo>
                    <a:pt x="1218251" y="1429300"/>
                  </a:lnTo>
                  <a:lnTo>
                    <a:pt x="1218838" y="1429049"/>
                  </a:lnTo>
                  <a:lnTo>
                    <a:pt x="1220285" y="1429034"/>
                  </a:lnTo>
                  <a:lnTo>
                    <a:pt x="1222194" y="1430723"/>
                  </a:lnTo>
                  <a:lnTo>
                    <a:pt x="1223579" y="1431028"/>
                  </a:lnTo>
                  <a:lnTo>
                    <a:pt x="1232529" y="1429088"/>
                  </a:lnTo>
                  <a:lnTo>
                    <a:pt x="1232529" y="1428056"/>
                  </a:lnTo>
                  <a:lnTo>
                    <a:pt x="1227279" y="1424793"/>
                  </a:lnTo>
                  <a:lnTo>
                    <a:pt x="1227334" y="1423158"/>
                  </a:lnTo>
                  <a:lnTo>
                    <a:pt x="1227796" y="1420905"/>
                  </a:lnTo>
                  <a:lnTo>
                    <a:pt x="1229446" y="1418386"/>
                  </a:lnTo>
                  <a:lnTo>
                    <a:pt x="1231473" y="1417588"/>
                  </a:lnTo>
                  <a:lnTo>
                    <a:pt x="1231926" y="1415984"/>
                  </a:lnTo>
                  <a:lnTo>
                    <a:pt x="1231981" y="1413997"/>
                  </a:lnTo>
                  <a:lnTo>
                    <a:pt x="1232646" y="1410750"/>
                  </a:lnTo>
                  <a:lnTo>
                    <a:pt x="1232036" y="1409592"/>
                  </a:lnTo>
                  <a:lnTo>
                    <a:pt x="1227131" y="1405094"/>
                  </a:lnTo>
                  <a:lnTo>
                    <a:pt x="1224299" y="1405281"/>
                  </a:lnTo>
                  <a:lnTo>
                    <a:pt x="1223579" y="1404695"/>
                  </a:lnTo>
                  <a:lnTo>
                    <a:pt x="1221130" y="1401010"/>
                  </a:lnTo>
                  <a:lnTo>
                    <a:pt x="1220238" y="1395643"/>
                  </a:lnTo>
                  <a:lnTo>
                    <a:pt x="1220144" y="1393437"/>
                  </a:lnTo>
                  <a:lnTo>
                    <a:pt x="1220481" y="1389885"/>
                  </a:lnTo>
                  <a:lnTo>
                    <a:pt x="1220794" y="1388899"/>
                  </a:lnTo>
                  <a:lnTo>
                    <a:pt x="1220637" y="1387288"/>
                  </a:lnTo>
                  <a:lnTo>
                    <a:pt x="1220019" y="1385050"/>
                  </a:lnTo>
                  <a:lnTo>
                    <a:pt x="1219972" y="1383063"/>
                  </a:lnTo>
                  <a:lnTo>
                    <a:pt x="1220489" y="1381318"/>
                  </a:lnTo>
                  <a:lnTo>
                    <a:pt x="1220176" y="1379253"/>
                  </a:lnTo>
                  <a:lnTo>
                    <a:pt x="1219033" y="1376851"/>
                  </a:lnTo>
                  <a:lnTo>
                    <a:pt x="1218587" y="1374786"/>
                  </a:lnTo>
                  <a:lnTo>
                    <a:pt x="1219784" y="1368676"/>
                  </a:lnTo>
                  <a:lnTo>
                    <a:pt x="1219823" y="1366798"/>
                  </a:lnTo>
                  <a:lnTo>
                    <a:pt x="1218697" y="1364177"/>
                  </a:lnTo>
                  <a:lnTo>
                    <a:pt x="1217876" y="1363160"/>
                  </a:lnTo>
                  <a:lnTo>
                    <a:pt x="1218478" y="1362511"/>
                  </a:lnTo>
                  <a:lnTo>
                    <a:pt x="1220504" y="1362237"/>
                  </a:lnTo>
                  <a:lnTo>
                    <a:pt x="1222929" y="1363090"/>
                  </a:lnTo>
                  <a:lnTo>
                    <a:pt x="1225738" y="1365061"/>
                  </a:lnTo>
                  <a:lnTo>
                    <a:pt x="1229188" y="1365085"/>
                  </a:lnTo>
                  <a:lnTo>
                    <a:pt x="1233264" y="1363160"/>
                  </a:lnTo>
                  <a:lnTo>
                    <a:pt x="1237411" y="1362229"/>
                  </a:lnTo>
                  <a:lnTo>
                    <a:pt x="1244577" y="1362613"/>
                  </a:lnTo>
                  <a:lnTo>
                    <a:pt x="1246267" y="1363160"/>
                  </a:lnTo>
                  <a:lnTo>
                    <a:pt x="1253394" y="1368856"/>
                  </a:lnTo>
                  <a:lnTo>
                    <a:pt x="1258925" y="1371742"/>
                  </a:lnTo>
                  <a:lnTo>
                    <a:pt x="1261421" y="1371476"/>
                  </a:lnTo>
                  <a:lnTo>
                    <a:pt x="1273719" y="1372619"/>
                  </a:lnTo>
                  <a:lnTo>
                    <a:pt x="1279117" y="1372040"/>
                  </a:lnTo>
                  <a:lnTo>
                    <a:pt x="1281910" y="1372298"/>
                  </a:lnTo>
                  <a:lnTo>
                    <a:pt x="1287277" y="1375404"/>
                  </a:lnTo>
                  <a:lnTo>
                    <a:pt x="1286925" y="1377986"/>
                  </a:lnTo>
                  <a:lnTo>
                    <a:pt x="1284609" y="1382296"/>
                  </a:lnTo>
                  <a:lnTo>
                    <a:pt x="1281590" y="1383180"/>
                  </a:lnTo>
                  <a:lnTo>
                    <a:pt x="1278922" y="1384667"/>
                  </a:lnTo>
                  <a:lnTo>
                    <a:pt x="1281394" y="1386920"/>
                  </a:lnTo>
                  <a:lnTo>
                    <a:pt x="1288693" y="1389940"/>
                  </a:lnTo>
                  <a:lnTo>
                    <a:pt x="1290407" y="1394767"/>
                  </a:lnTo>
                  <a:lnTo>
                    <a:pt x="1290923" y="1396973"/>
                  </a:lnTo>
                  <a:lnTo>
                    <a:pt x="1290078" y="1398960"/>
                  </a:lnTo>
                  <a:lnTo>
                    <a:pt x="1290500" y="1399954"/>
                  </a:lnTo>
                  <a:lnTo>
                    <a:pt x="1292190" y="1399954"/>
                  </a:lnTo>
                  <a:lnTo>
                    <a:pt x="1296556" y="1398272"/>
                  </a:lnTo>
                  <a:lnTo>
                    <a:pt x="1301375" y="1399383"/>
                  </a:lnTo>
                  <a:lnTo>
                    <a:pt x="1308393" y="1403091"/>
                  </a:lnTo>
                  <a:lnTo>
                    <a:pt x="1309152" y="1403865"/>
                  </a:lnTo>
                  <a:lnTo>
                    <a:pt x="1310388" y="1406752"/>
                  </a:lnTo>
                  <a:lnTo>
                    <a:pt x="1310231" y="1407918"/>
                  </a:lnTo>
                  <a:lnTo>
                    <a:pt x="1304027" y="1415092"/>
                  </a:lnTo>
                  <a:lnTo>
                    <a:pt x="1300796" y="1417924"/>
                  </a:lnTo>
                  <a:lnTo>
                    <a:pt x="1296556" y="1420835"/>
                  </a:lnTo>
                  <a:lnTo>
                    <a:pt x="1296415" y="1422384"/>
                  </a:lnTo>
                  <a:lnTo>
                    <a:pt x="1302369" y="1422673"/>
                  </a:lnTo>
                  <a:lnTo>
                    <a:pt x="1307000" y="1423487"/>
                  </a:lnTo>
                  <a:lnTo>
                    <a:pt x="1309089" y="1424433"/>
                  </a:lnTo>
                  <a:lnTo>
                    <a:pt x="1310176" y="1425771"/>
                  </a:lnTo>
                  <a:lnTo>
                    <a:pt x="1311663" y="1428650"/>
                  </a:lnTo>
                  <a:lnTo>
                    <a:pt x="1311905" y="1430919"/>
                  </a:lnTo>
                  <a:lnTo>
                    <a:pt x="1311757" y="1433986"/>
                  </a:lnTo>
                  <a:lnTo>
                    <a:pt x="1311264" y="1436114"/>
                  </a:lnTo>
                  <a:lnTo>
                    <a:pt x="1305881" y="1442200"/>
                  </a:lnTo>
                  <a:lnTo>
                    <a:pt x="1303409" y="1444101"/>
                  </a:lnTo>
                  <a:lnTo>
                    <a:pt x="1299200" y="1446347"/>
                  </a:lnTo>
                  <a:lnTo>
                    <a:pt x="1297369" y="1448029"/>
                  </a:lnTo>
                  <a:lnTo>
                    <a:pt x="1295359" y="1447794"/>
                  </a:lnTo>
                  <a:lnTo>
                    <a:pt x="1293168" y="1445650"/>
                  </a:lnTo>
                  <a:lnTo>
                    <a:pt x="1290884" y="1445189"/>
                  </a:lnTo>
                  <a:lnTo>
                    <a:pt x="1286777" y="1446910"/>
                  </a:lnTo>
                  <a:lnTo>
                    <a:pt x="1284547" y="1446847"/>
                  </a:lnTo>
                  <a:lnTo>
                    <a:pt x="1283452" y="1447450"/>
                  </a:lnTo>
                  <a:lnTo>
                    <a:pt x="1283365" y="1448772"/>
                  </a:lnTo>
                  <a:lnTo>
                    <a:pt x="1285313" y="1452590"/>
                  </a:lnTo>
                  <a:lnTo>
                    <a:pt x="1286440" y="1454092"/>
                  </a:lnTo>
                  <a:lnTo>
                    <a:pt x="1286878" y="1455218"/>
                  </a:lnTo>
                  <a:lnTo>
                    <a:pt x="1286049" y="1457104"/>
                  </a:lnTo>
                  <a:lnTo>
                    <a:pt x="1286221" y="1457698"/>
                  </a:lnTo>
                  <a:lnTo>
                    <a:pt x="1286878" y="1458371"/>
                  </a:lnTo>
                  <a:lnTo>
                    <a:pt x="1290618" y="1466649"/>
                  </a:lnTo>
                  <a:lnTo>
                    <a:pt x="1291408" y="1467282"/>
                  </a:lnTo>
                  <a:lnTo>
                    <a:pt x="1292182" y="1466969"/>
                  </a:lnTo>
                  <a:lnTo>
                    <a:pt x="1293802" y="1464614"/>
                  </a:lnTo>
                  <a:lnTo>
                    <a:pt x="1294764" y="1463652"/>
                  </a:lnTo>
                  <a:lnTo>
                    <a:pt x="1295234" y="1463777"/>
                  </a:lnTo>
                  <a:lnTo>
                    <a:pt x="1295218" y="1464982"/>
                  </a:lnTo>
                  <a:lnTo>
                    <a:pt x="1293489" y="1472156"/>
                  </a:lnTo>
                  <a:lnTo>
                    <a:pt x="1293262" y="1474065"/>
                  </a:lnTo>
                  <a:lnTo>
                    <a:pt x="1293301" y="1475771"/>
                  </a:lnTo>
                  <a:lnTo>
                    <a:pt x="1294130" y="1479377"/>
                  </a:lnTo>
                  <a:lnTo>
                    <a:pt x="1296024" y="1483234"/>
                  </a:lnTo>
                  <a:lnTo>
                    <a:pt x="1298371" y="1486692"/>
                  </a:lnTo>
                  <a:lnTo>
                    <a:pt x="1301899" y="1491332"/>
                  </a:lnTo>
                  <a:lnTo>
                    <a:pt x="1306640" y="1496268"/>
                  </a:lnTo>
                  <a:lnTo>
                    <a:pt x="1308408" y="1498662"/>
                  </a:lnTo>
                  <a:lnTo>
                    <a:pt x="1310998" y="1504287"/>
                  </a:lnTo>
                  <a:lnTo>
                    <a:pt x="1311530" y="1506439"/>
                  </a:lnTo>
                  <a:lnTo>
                    <a:pt x="1310849" y="1512314"/>
                  </a:lnTo>
                  <a:lnTo>
                    <a:pt x="1308956" y="1521874"/>
                  </a:lnTo>
                  <a:lnTo>
                    <a:pt x="1307735" y="1527280"/>
                  </a:lnTo>
                  <a:lnTo>
                    <a:pt x="1307188" y="1528579"/>
                  </a:lnTo>
                  <a:lnTo>
                    <a:pt x="1303613" y="1532397"/>
                  </a:lnTo>
                  <a:lnTo>
                    <a:pt x="1301586" y="1533289"/>
                  </a:lnTo>
                  <a:lnTo>
                    <a:pt x="1298246" y="1533187"/>
                  </a:lnTo>
                  <a:lnTo>
                    <a:pt x="1297119" y="1533930"/>
                  </a:lnTo>
                  <a:lnTo>
                    <a:pt x="1295374" y="1536973"/>
                  </a:lnTo>
                  <a:lnTo>
                    <a:pt x="1293004" y="1542293"/>
                  </a:lnTo>
                  <a:lnTo>
                    <a:pt x="1291134" y="1545657"/>
                  </a:lnTo>
                  <a:lnTo>
                    <a:pt x="1289773" y="1547074"/>
                  </a:lnTo>
                  <a:lnTo>
                    <a:pt x="1287262" y="1548724"/>
                  </a:lnTo>
                  <a:lnTo>
                    <a:pt x="1283334" y="1553598"/>
                  </a:lnTo>
                  <a:lnTo>
                    <a:pt x="1281402" y="1555468"/>
                  </a:lnTo>
                  <a:lnTo>
                    <a:pt x="1274658" y="1557494"/>
                  </a:lnTo>
                  <a:lnTo>
                    <a:pt x="1269166" y="1564050"/>
                  </a:lnTo>
                  <a:lnTo>
                    <a:pt x="1266983" y="1566210"/>
                  </a:lnTo>
                  <a:lnTo>
                    <a:pt x="1264613" y="1567352"/>
                  </a:lnTo>
                  <a:lnTo>
                    <a:pt x="1262047" y="1567493"/>
                  </a:lnTo>
                  <a:lnTo>
                    <a:pt x="1260576" y="1566444"/>
                  </a:lnTo>
                  <a:lnTo>
                    <a:pt x="1259739" y="1562454"/>
                  </a:lnTo>
                  <a:lnTo>
                    <a:pt x="1259246" y="1561140"/>
                  </a:lnTo>
                  <a:lnTo>
                    <a:pt x="1257306" y="1558402"/>
                  </a:lnTo>
                  <a:lnTo>
                    <a:pt x="1253331" y="1550414"/>
                  </a:lnTo>
                  <a:lnTo>
                    <a:pt x="1251618" y="1547668"/>
                  </a:lnTo>
                  <a:lnTo>
                    <a:pt x="1250476" y="1547058"/>
                  </a:lnTo>
                  <a:lnTo>
                    <a:pt x="1248183" y="1547488"/>
                  </a:lnTo>
                  <a:lnTo>
                    <a:pt x="1247010" y="1547230"/>
                  </a:lnTo>
                  <a:lnTo>
                    <a:pt x="1244452" y="1544703"/>
                  </a:lnTo>
                  <a:lnTo>
                    <a:pt x="1243529" y="1543068"/>
                  </a:lnTo>
                  <a:lnTo>
                    <a:pt x="1243646" y="1542426"/>
                  </a:lnTo>
                  <a:lnTo>
                    <a:pt x="1245586" y="1541495"/>
                  </a:lnTo>
                  <a:lnTo>
                    <a:pt x="1244757" y="1540181"/>
                  </a:lnTo>
                  <a:lnTo>
                    <a:pt x="1241338" y="1536567"/>
                  </a:lnTo>
                  <a:lnTo>
                    <a:pt x="1239922" y="1534666"/>
                  </a:lnTo>
                  <a:lnTo>
                    <a:pt x="1239750" y="1534016"/>
                  </a:lnTo>
                  <a:lnTo>
                    <a:pt x="1236362" y="1531560"/>
                  </a:lnTo>
                  <a:lnTo>
                    <a:pt x="1232998" y="1530879"/>
                  </a:lnTo>
                  <a:lnTo>
                    <a:pt x="1228734" y="1534955"/>
                  </a:lnTo>
                  <a:lnTo>
                    <a:pt x="1227115" y="1537709"/>
                  </a:lnTo>
                  <a:lnTo>
                    <a:pt x="1227170" y="1538609"/>
                  </a:lnTo>
                  <a:lnTo>
                    <a:pt x="1229212" y="1539657"/>
                  </a:lnTo>
                  <a:lnTo>
                    <a:pt x="1230096" y="1539148"/>
                  </a:lnTo>
                  <a:lnTo>
                    <a:pt x="1231832" y="1536614"/>
                  </a:lnTo>
                  <a:lnTo>
                    <a:pt x="1232748" y="1535823"/>
                  </a:lnTo>
                  <a:lnTo>
                    <a:pt x="1235377" y="1536222"/>
                  </a:lnTo>
                  <a:lnTo>
                    <a:pt x="1237551" y="1537975"/>
                  </a:lnTo>
                  <a:lnTo>
                    <a:pt x="1238342" y="1539493"/>
                  </a:lnTo>
                  <a:lnTo>
                    <a:pt x="1238631" y="1540525"/>
                  </a:lnTo>
                  <a:lnTo>
                    <a:pt x="1244569" y="1548583"/>
                  </a:lnTo>
                  <a:lnTo>
                    <a:pt x="1246674" y="1550211"/>
                  </a:lnTo>
                  <a:lnTo>
                    <a:pt x="1247550" y="1552127"/>
                  </a:lnTo>
                  <a:lnTo>
                    <a:pt x="1248215" y="1555312"/>
                  </a:lnTo>
                  <a:lnTo>
                    <a:pt x="1249506" y="1558840"/>
                  </a:lnTo>
                  <a:lnTo>
                    <a:pt x="1252361" y="1564645"/>
                  </a:lnTo>
                  <a:lnTo>
                    <a:pt x="1255397" y="1571788"/>
                  </a:lnTo>
                  <a:lnTo>
                    <a:pt x="1256023" y="1574596"/>
                  </a:lnTo>
                  <a:lnTo>
                    <a:pt x="1254450" y="1575950"/>
                  </a:lnTo>
                  <a:lnTo>
                    <a:pt x="1253660" y="1576051"/>
                  </a:lnTo>
                  <a:lnTo>
                    <a:pt x="1251321" y="1574995"/>
                  </a:lnTo>
                  <a:lnTo>
                    <a:pt x="1245140" y="1571694"/>
                  </a:lnTo>
                  <a:lnTo>
                    <a:pt x="1244452" y="1571756"/>
                  </a:lnTo>
                  <a:lnTo>
                    <a:pt x="1242824" y="1573493"/>
                  </a:lnTo>
                  <a:lnTo>
                    <a:pt x="1241487" y="1577436"/>
                  </a:lnTo>
                  <a:lnTo>
                    <a:pt x="1241064" y="1577812"/>
                  </a:lnTo>
                  <a:lnTo>
                    <a:pt x="1237778" y="1576271"/>
                  </a:lnTo>
                  <a:lnTo>
                    <a:pt x="1231621" y="1572805"/>
                  </a:lnTo>
                  <a:lnTo>
                    <a:pt x="1227498" y="1569863"/>
                  </a:lnTo>
                  <a:lnTo>
                    <a:pt x="1225409" y="1567438"/>
                  </a:lnTo>
                  <a:lnTo>
                    <a:pt x="1222875" y="1563565"/>
                  </a:lnTo>
                  <a:lnTo>
                    <a:pt x="1219902" y="1558230"/>
                  </a:lnTo>
                  <a:lnTo>
                    <a:pt x="1216350" y="1556524"/>
                  </a:lnTo>
                  <a:lnTo>
                    <a:pt x="1212227" y="1558472"/>
                  </a:lnTo>
                  <a:lnTo>
                    <a:pt x="1206266" y="1559161"/>
                  </a:lnTo>
                  <a:lnTo>
                    <a:pt x="1193748" y="1558558"/>
                  </a:lnTo>
                  <a:lnTo>
                    <a:pt x="1192105" y="1559020"/>
                  </a:lnTo>
                  <a:lnTo>
                    <a:pt x="1191471" y="1559685"/>
                  </a:lnTo>
                  <a:lnTo>
                    <a:pt x="1192535" y="1562619"/>
                  </a:lnTo>
                  <a:lnTo>
                    <a:pt x="1192285" y="1563424"/>
                  </a:lnTo>
                  <a:lnTo>
                    <a:pt x="1191448" y="1563972"/>
                  </a:lnTo>
                  <a:lnTo>
                    <a:pt x="1191260" y="1564833"/>
                  </a:lnTo>
                  <a:lnTo>
                    <a:pt x="1192621" y="1567931"/>
                  </a:lnTo>
                  <a:lnTo>
                    <a:pt x="1194828" y="1570035"/>
                  </a:lnTo>
                  <a:lnTo>
                    <a:pt x="1201055" y="1572875"/>
                  </a:lnTo>
                  <a:lnTo>
                    <a:pt x="1205178" y="1575308"/>
                  </a:lnTo>
                  <a:lnTo>
                    <a:pt x="1207642" y="1577397"/>
                  </a:lnTo>
                  <a:lnTo>
                    <a:pt x="1208448" y="1579157"/>
                  </a:lnTo>
                  <a:lnTo>
                    <a:pt x="1208573" y="1581082"/>
                  </a:lnTo>
                  <a:lnTo>
                    <a:pt x="1207400" y="1584900"/>
                  </a:lnTo>
                  <a:lnTo>
                    <a:pt x="1206727" y="1586300"/>
                  </a:lnTo>
                  <a:lnTo>
                    <a:pt x="1192254" y="1605162"/>
                  </a:lnTo>
                  <a:lnTo>
                    <a:pt x="1186738" y="1612720"/>
                  </a:lnTo>
                  <a:lnTo>
                    <a:pt x="1183930" y="1617344"/>
                  </a:lnTo>
                  <a:lnTo>
                    <a:pt x="1181457" y="1620387"/>
                  </a:lnTo>
                  <a:lnTo>
                    <a:pt x="1179314" y="1621873"/>
                  </a:lnTo>
                  <a:lnTo>
                    <a:pt x="1175770" y="1622703"/>
                  </a:lnTo>
                  <a:lnTo>
                    <a:pt x="1170825" y="1622890"/>
                  </a:lnTo>
                  <a:lnTo>
                    <a:pt x="1164418" y="1622178"/>
                  </a:lnTo>
                  <a:lnTo>
                    <a:pt x="1161101" y="1619777"/>
                  </a:lnTo>
                  <a:lnTo>
                    <a:pt x="1155085" y="1613354"/>
                  </a:lnTo>
                  <a:lnTo>
                    <a:pt x="1150868" y="1609567"/>
                  </a:lnTo>
                  <a:lnTo>
                    <a:pt x="1148982" y="1608300"/>
                  </a:lnTo>
                  <a:lnTo>
                    <a:pt x="1147410" y="1604724"/>
                  </a:lnTo>
                  <a:lnTo>
                    <a:pt x="1145994" y="1604036"/>
                  </a:lnTo>
                  <a:lnTo>
                    <a:pt x="1142974" y="1603433"/>
                  </a:lnTo>
                  <a:lnTo>
                    <a:pt x="1139868" y="1601517"/>
                  </a:lnTo>
                  <a:lnTo>
                    <a:pt x="1132569" y="1595000"/>
                  </a:lnTo>
                  <a:lnTo>
                    <a:pt x="1128782" y="1592395"/>
                  </a:lnTo>
                  <a:lnTo>
                    <a:pt x="1125340" y="1590955"/>
                  </a:lnTo>
                  <a:lnTo>
                    <a:pt x="1122242" y="1590697"/>
                  </a:lnTo>
                  <a:lnTo>
                    <a:pt x="1121068" y="1591088"/>
                  </a:lnTo>
                  <a:lnTo>
                    <a:pt x="1123181" y="1594382"/>
                  </a:lnTo>
                  <a:lnTo>
                    <a:pt x="1122258" y="1594585"/>
                  </a:lnTo>
                  <a:lnTo>
                    <a:pt x="1119754" y="1593834"/>
                  </a:lnTo>
                  <a:lnTo>
                    <a:pt x="1117282" y="1593842"/>
                  </a:lnTo>
                  <a:lnTo>
                    <a:pt x="1112893" y="1591479"/>
                  </a:lnTo>
                  <a:lnTo>
                    <a:pt x="1108567" y="1591792"/>
                  </a:lnTo>
                  <a:lnTo>
                    <a:pt x="1105445" y="1591315"/>
                  </a:lnTo>
                  <a:lnTo>
                    <a:pt x="1101705" y="1590001"/>
                  </a:lnTo>
                  <a:lnTo>
                    <a:pt x="1097668" y="1589359"/>
                  </a:lnTo>
                  <a:lnTo>
                    <a:pt x="1091167" y="1589422"/>
                  </a:lnTo>
                  <a:lnTo>
                    <a:pt x="1088844" y="1589703"/>
                  </a:lnTo>
                  <a:lnTo>
                    <a:pt x="1088499" y="1590321"/>
                  </a:lnTo>
                  <a:lnTo>
                    <a:pt x="1091613" y="1593200"/>
                  </a:lnTo>
                  <a:lnTo>
                    <a:pt x="1096972" y="1596666"/>
                  </a:lnTo>
                  <a:lnTo>
                    <a:pt x="1096260" y="1593678"/>
                  </a:lnTo>
                  <a:lnTo>
                    <a:pt x="1096448" y="1592903"/>
                  </a:lnTo>
                  <a:lnTo>
                    <a:pt x="1098240" y="1591863"/>
                  </a:lnTo>
                  <a:lnTo>
                    <a:pt x="1106728" y="1593709"/>
                  </a:lnTo>
                  <a:lnTo>
                    <a:pt x="1116351" y="1597582"/>
                  </a:lnTo>
                  <a:lnTo>
                    <a:pt x="1118792" y="1597957"/>
                  </a:lnTo>
                  <a:lnTo>
                    <a:pt x="1121499" y="1599311"/>
                  </a:lnTo>
                  <a:lnTo>
                    <a:pt x="1124487" y="1601642"/>
                  </a:lnTo>
                  <a:lnTo>
                    <a:pt x="1128610" y="1606375"/>
                  </a:lnTo>
                  <a:lnTo>
                    <a:pt x="1136480" y="1617046"/>
                  </a:lnTo>
                  <a:lnTo>
                    <a:pt x="1139008" y="1619722"/>
                  </a:lnTo>
                  <a:lnTo>
                    <a:pt x="1142356" y="1622210"/>
                  </a:lnTo>
                  <a:lnTo>
                    <a:pt x="1159403" y="1625801"/>
                  </a:lnTo>
                  <a:lnTo>
                    <a:pt x="1165286" y="1625777"/>
                  </a:lnTo>
                  <a:lnTo>
                    <a:pt x="1177092" y="1626810"/>
                  </a:lnTo>
                  <a:lnTo>
                    <a:pt x="1183327" y="1628680"/>
                  </a:lnTo>
                  <a:lnTo>
                    <a:pt x="1185095" y="1630080"/>
                  </a:lnTo>
                  <a:lnTo>
                    <a:pt x="1185643" y="1634751"/>
                  </a:lnTo>
                  <a:lnTo>
                    <a:pt x="1185072" y="1637090"/>
                  </a:lnTo>
                  <a:lnTo>
                    <a:pt x="1181684" y="1644186"/>
                  </a:lnTo>
                  <a:lnTo>
                    <a:pt x="1179541" y="1649388"/>
                  </a:lnTo>
                  <a:lnTo>
                    <a:pt x="1166264" y="1671161"/>
                  </a:lnTo>
                  <a:lnTo>
                    <a:pt x="1164543" y="1676121"/>
                  </a:lnTo>
                  <a:lnTo>
                    <a:pt x="1163792" y="1679078"/>
                  </a:lnTo>
                  <a:lnTo>
                    <a:pt x="1161422" y="1682137"/>
                  </a:lnTo>
                  <a:lnTo>
                    <a:pt x="1155421" y="1686863"/>
                  </a:lnTo>
                  <a:lnTo>
                    <a:pt x="1149405" y="1690868"/>
                  </a:lnTo>
                  <a:lnTo>
                    <a:pt x="1145790" y="1691729"/>
                  </a:lnTo>
                  <a:lnTo>
                    <a:pt x="1142567" y="1690774"/>
                  </a:lnTo>
                  <a:lnTo>
                    <a:pt x="1140478" y="1689617"/>
                  </a:lnTo>
                  <a:lnTo>
                    <a:pt x="1137380" y="1685634"/>
                  </a:lnTo>
                  <a:lnTo>
                    <a:pt x="1137192" y="1686049"/>
                  </a:lnTo>
                  <a:lnTo>
                    <a:pt x="1139430" y="1692276"/>
                  </a:lnTo>
                  <a:lnTo>
                    <a:pt x="1138906" y="1692910"/>
                  </a:lnTo>
                  <a:lnTo>
                    <a:pt x="1137091" y="1692128"/>
                  </a:lnTo>
                  <a:lnTo>
                    <a:pt x="1132937" y="1689335"/>
                  </a:lnTo>
                  <a:lnTo>
                    <a:pt x="1131591" y="1689851"/>
                  </a:lnTo>
                  <a:lnTo>
                    <a:pt x="1130793" y="1690610"/>
                  </a:lnTo>
                  <a:lnTo>
                    <a:pt x="1129690" y="1690594"/>
                  </a:lnTo>
                  <a:lnTo>
                    <a:pt x="1128274" y="1689804"/>
                  </a:lnTo>
                  <a:lnTo>
                    <a:pt x="1125708" y="1687481"/>
                  </a:lnTo>
                  <a:lnTo>
                    <a:pt x="1125027" y="1686346"/>
                  </a:lnTo>
                  <a:lnTo>
                    <a:pt x="1124409" y="1682888"/>
                  </a:lnTo>
                  <a:lnTo>
                    <a:pt x="1123986" y="1682270"/>
                  </a:lnTo>
                  <a:lnTo>
                    <a:pt x="1118933" y="1684265"/>
                  </a:lnTo>
                  <a:lnTo>
                    <a:pt x="1118088" y="1684930"/>
                  </a:lnTo>
                  <a:lnTo>
                    <a:pt x="1120161" y="1686315"/>
                  </a:lnTo>
                  <a:lnTo>
                    <a:pt x="1120865" y="1687293"/>
                  </a:lnTo>
                  <a:lnTo>
                    <a:pt x="1122907" y="1692394"/>
                  </a:lnTo>
                  <a:lnTo>
                    <a:pt x="1123016" y="1693489"/>
                  </a:lnTo>
                  <a:lnTo>
                    <a:pt x="1121561" y="1694154"/>
                  </a:lnTo>
                  <a:lnTo>
                    <a:pt x="1116726" y="1692237"/>
                  </a:lnTo>
                  <a:lnTo>
                    <a:pt x="1116147" y="1692402"/>
                  </a:lnTo>
                  <a:lnTo>
                    <a:pt x="1118534" y="1697456"/>
                  </a:lnTo>
                  <a:lnTo>
                    <a:pt x="1119449" y="1699857"/>
                  </a:lnTo>
                  <a:lnTo>
                    <a:pt x="1119551" y="1701101"/>
                  </a:lnTo>
                  <a:lnTo>
                    <a:pt x="1116452" y="1706781"/>
                  </a:lnTo>
                  <a:lnTo>
                    <a:pt x="1114465" y="1709144"/>
                  </a:lnTo>
                  <a:lnTo>
                    <a:pt x="1111751" y="1710004"/>
                  </a:lnTo>
                  <a:lnTo>
                    <a:pt x="1110053" y="1709425"/>
                  </a:lnTo>
                  <a:lnTo>
                    <a:pt x="1108136" y="1707978"/>
                  </a:lnTo>
                  <a:lnTo>
                    <a:pt x="1106752" y="1708182"/>
                  </a:lnTo>
                  <a:lnTo>
                    <a:pt x="1105907" y="1710036"/>
                  </a:lnTo>
                  <a:lnTo>
                    <a:pt x="1104326" y="1711358"/>
                  </a:lnTo>
                  <a:lnTo>
                    <a:pt x="1102018" y="1712148"/>
                  </a:lnTo>
                  <a:lnTo>
                    <a:pt x="1099084" y="1711804"/>
                  </a:lnTo>
                  <a:lnTo>
                    <a:pt x="1095517" y="1710325"/>
                  </a:lnTo>
                  <a:lnTo>
                    <a:pt x="1086058" y="1704997"/>
                  </a:lnTo>
                  <a:lnTo>
                    <a:pt x="1083078" y="1704176"/>
                  </a:lnTo>
                  <a:lnTo>
                    <a:pt x="1077554" y="1703441"/>
                  </a:lnTo>
                  <a:lnTo>
                    <a:pt x="1076897" y="1702682"/>
                  </a:lnTo>
                  <a:lnTo>
                    <a:pt x="1076944" y="1701962"/>
                  </a:lnTo>
                  <a:lnTo>
                    <a:pt x="1077703" y="1701281"/>
                  </a:lnTo>
                  <a:lnTo>
                    <a:pt x="1077492" y="1700694"/>
                  </a:lnTo>
                  <a:lnTo>
                    <a:pt x="1076326" y="1700202"/>
                  </a:lnTo>
                  <a:lnTo>
                    <a:pt x="1075113" y="1700671"/>
                  </a:lnTo>
                  <a:lnTo>
                    <a:pt x="1073854" y="1702095"/>
                  </a:lnTo>
                  <a:lnTo>
                    <a:pt x="1071656" y="1702517"/>
                  </a:lnTo>
                  <a:lnTo>
                    <a:pt x="1068511" y="1701938"/>
                  </a:lnTo>
                  <a:lnTo>
                    <a:pt x="1063863" y="1699857"/>
                  </a:lnTo>
                  <a:lnTo>
                    <a:pt x="1054640" y="1694475"/>
                  </a:lnTo>
                  <a:lnTo>
                    <a:pt x="1044547" y="1689914"/>
                  </a:lnTo>
                  <a:lnTo>
                    <a:pt x="1038695" y="1683976"/>
                  </a:lnTo>
                  <a:lnTo>
                    <a:pt x="1040878" y="1689327"/>
                  </a:lnTo>
                  <a:lnTo>
                    <a:pt x="1040698" y="1691134"/>
                  </a:lnTo>
                  <a:lnTo>
                    <a:pt x="1039579" y="1692722"/>
                  </a:lnTo>
                  <a:lnTo>
                    <a:pt x="1039392" y="1694287"/>
                  </a:lnTo>
                  <a:lnTo>
                    <a:pt x="1041684" y="1698081"/>
                  </a:lnTo>
                  <a:lnTo>
                    <a:pt x="1044852" y="1699443"/>
                  </a:lnTo>
                  <a:lnTo>
                    <a:pt x="1048044" y="1699294"/>
                  </a:lnTo>
                  <a:lnTo>
                    <a:pt x="1048130" y="1698676"/>
                  </a:lnTo>
                  <a:lnTo>
                    <a:pt x="1046800" y="1697729"/>
                  </a:lnTo>
                  <a:lnTo>
                    <a:pt x="1045627" y="1696352"/>
                  </a:lnTo>
                  <a:lnTo>
                    <a:pt x="1045064" y="1694295"/>
                  </a:lnTo>
                  <a:lnTo>
                    <a:pt x="1045666" y="1693935"/>
                  </a:lnTo>
                  <a:lnTo>
                    <a:pt x="1048483" y="1695015"/>
                  </a:lnTo>
                  <a:lnTo>
                    <a:pt x="1050337" y="1696266"/>
                  </a:lnTo>
                  <a:lnTo>
                    <a:pt x="1064317" y="1703253"/>
                  </a:lnTo>
                  <a:lnTo>
                    <a:pt x="1068487" y="1704559"/>
                  </a:lnTo>
                  <a:lnTo>
                    <a:pt x="1071616" y="1705905"/>
                  </a:lnTo>
                  <a:lnTo>
                    <a:pt x="1072485" y="1706703"/>
                  </a:lnTo>
                  <a:lnTo>
                    <a:pt x="1071429" y="1708432"/>
                  </a:lnTo>
                  <a:lnTo>
                    <a:pt x="1065811" y="1712743"/>
                  </a:lnTo>
                  <a:lnTo>
                    <a:pt x="1065718" y="1713447"/>
                  </a:lnTo>
                  <a:lnTo>
                    <a:pt x="1069575" y="1713055"/>
                  </a:lnTo>
                  <a:lnTo>
                    <a:pt x="1074253" y="1709261"/>
                  </a:lnTo>
                  <a:lnTo>
                    <a:pt x="1076882" y="1707493"/>
                  </a:lnTo>
                  <a:lnTo>
                    <a:pt x="1079409" y="1706413"/>
                  </a:lnTo>
                  <a:lnTo>
                    <a:pt x="1082827" y="1708283"/>
                  </a:lnTo>
                  <a:lnTo>
                    <a:pt x="1087146" y="1713095"/>
                  </a:lnTo>
                  <a:lnTo>
                    <a:pt x="1090643" y="1715817"/>
                  </a:lnTo>
                  <a:lnTo>
                    <a:pt x="1095626" y="1717335"/>
                  </a:lnTo>
                  <a:lnTo>
                    <a:pt x="1098545" y="1718962"/>
                  </a:lnTo>
                  <a:lnTo>
                    <a:pt x="1103450" y="1723429"/>
                  </a:lnTo>
                  <a:lnTo>
                    <a:pt x="1104225" y="1725753"/>
                  </a:lnTo>
                  <a:lnTo>
                    <a:pt x="1104678" y="1735164"/>
                  </a:lnTo>
                  <a:lnTo>
                    <a:pt x="1104506" y="1737425"/>
                  </a:lnTo>
                  <a:lnTo>
                    <a:pt x="1103865" y="1739671"/>
                  </a:lnTo>
                  <a:lnTo>
                    <a:pt x="1102761" y="1741885"/>
                  </a:lnTo>
                  <a:lnTo>
                    <a:pt x="1100712" y="1743121"/>
                  </a:lnTo>
                  <a:lnTo>
                    <a:pt x="1097715" y="1743387"/>
                  </a:lnTo>
                  <a:lnTo>
                    <a:pt x="1095361" y="1744294"/>
                  </a:lnTo>
                  <a:lnTo>
                    <a:pt x="1090213" y="1749231"/>
                  </a:lnTo>
                  <a:lnTo>
                    <a:pt x="1088030" y="1749943"/>
                  </a:lnTo>
                  <a:lnTo>
                    <a:pt x="1078791" y="1748472"/>
                  </a:lnTo>
                  <a:lnTo>
                    <a:pt x="1075176" y="1747095"/>
                  </a:lnTo>
                  <a:lnTo>
                    <a:pt x="1073510" y="1747181"/>
                  </a:lnTo>
                  <a:lnTo>
                    <a:pt x="1072587" y="1748269"/>
                  </a:lnTo>
                  <a:lnTo>
                    <a:pt x="1071616" y="1748762"/>
                  </a:lnTo>
                  <a:lnTo>
                    <a:pt x="1067994" y="1749215"/>
                  </a:lnTo>
                  <a:lnTo>
                    <a:pt x="1067407" y="1750099"/>
                  </a:lnTo>
                  <a:lnTo>
                    <a:pt x="1067634" y="1751469"/>
                  </a:lnTo>
                  <a:lnTo>
                    <a:pt x="1068346" y="1753315"/>
                  </a:lnTo>
                  <a:lnTo>
                    <a:pt x="1069230" y="1754379"/>
                  </a:lnTo>
                  <a:lnTo>
                    <a:pt x="1070592" y="1755717"/>
                  </a:lnTo>
                  <a:lnTo>
                    <a:pt x="1072657" y="1756593"/>
                  </a:lnTo>
                  <a:lnTo>
                    <a:pt x="1076897" y="1757571"/>
                  </a:lnTo>
                  <a:lnTo>
                    <a:pt x="1077335" y="1760066"/>
                  </a:lnTo>
                  <a:lnTo>
                    <a:pt x="1077148" y="1760872"/>
                  </a:lnTo>
                  <a:lnTo>
                    <a:pt x="1075755" y="1762531"/>
                  </a:lnTo>
                  <a:lnTo>
                    <a:pt x="1074143" y="1762367"/>
                  </a:lnTo>
                  <a:lnTo>
                    <a:pt x="1071374" y="1760403"/>
                  </a:lnTo>
                  <a:lnTo>
                    <a:pt x="1070013" y="1760325"/>
                  </a:lnTo>
                  <a:lnTo>
                    <a:pt x="1068816" y="1761389"/>
                  </a:lnTo>
                  <a:lnTo>
                    <a:pt x="1067149" y="1761741"/>
                  </a:lnTo>
                  <a:lnTo>
                    <a:pt x="1065013" y="1761373"/>
                  </a:lnTo>
                  <a:lnTo>
                    <a:pt x="1063824" y="1762234"/>
                  </a:lnTo>
                  <a:lnTo>
                    <a:pt x="1063590" y="1764315"/>
                  </a:lnTo>
                  <a:lnTo>
                    <a:pt x="1062870" y="1765871"/>
                  </a:lnTo>
                  <a:lnTo>
                    <a:pt x="1060405" y="1768328"/>
                  </a:lnTo>
                  <a:lnTo>
                    <a:pt x="1059075" y="1770135"/>
                  </a:lnTo>
                  <a:lnTo>
                    <a:pt x="1059115" y="1771559"/>
                  </a:lnTo>
                  <a:lnTo>
                    <a:pt x="1060531" y="1772584"/>
                  </a:lnTo>
                  <a:lnTo>
                    <a:pt x="1062158" y="1774908"/>
                  </a:lnTo>
                  <a:lnTo>
                    <a:pt x="1063989" y="1778514"/>
                  </a:lnTo>
                  <a:lnTo>
                    <a:pt x="1064341" y="1780110"/>
                  </a:lnTo>
                  <a:lnTo>
                    <a:pt x="1063214" y="1779688"/>
                  </a:lnTo>
                  <a:lnTo>
                    <a:pt x="1061696" y="1778256"/>
                  </a:lnTo>
                  <a:lnTo>
                    <a:pt x="1059795" y="1775807"/>
                  </a:lnTo>
                  <a:lnTo>
                    <a:pt x="1056916" y="1773617"/>
                  </a:lnTo>
                  <a:lnTo>
                    <a:pt x="1050579" y="1770753"/>
                  </a:lnTo>
                  <a:lnTo>
                    <a:pt x="1049461" y="1770839"/>
                  </a:lnTo>
                  <a:lnTo>
                    <a:pt x="1050032" y="1771567"/>
                  </a:lnTo>
                  <a:lnTo>
                    <a:pt x="1054233" y="1774571"/>
                  </a:lnTo>
                  <a:lnTo>
                    <a:pt x="1055844" y="1776503"/>
                  </a:lnTo>
                  <a:lnTo>
                    <a:pt x="1056040" y="1777912"/>
                  </a:lnTo>
                  <a:lnTo>
                    <a:pt x="1052519" y="1780986"/>
                  </a:lnTo>
                  <a:lnTo>
                    <a:pt x="1052426" y="1782011"/>
                  </a:lnTo>
                  <a:lnTo>
                    <a:pt x="1053356" y="1782911"/>
                  </a:lnTo>
                  <a:lnTo>
                    <a:pt x="1053607" y="1783662"/>
                  </a:lnTo>
                  <a:lnTo>
                    <a:pt x="1052355" y="1785164"/>
                  </a:lnTo>
                  <a:lnTo>
                    <a:pt x="1050290" y="1786424"/>
                  </a:lnTo>
                  <a:lnTo>
                    <a:pt x="1046292" y="1786604"/>
                  </a:lnTo>
                  <a:lnTo>
                    <a:pt x="1045924" y="1787316"/>
                  </a:lnTo>
                  <a:lnTo>
                    <a:pt x="1047450" y="1788857"/>
                  </a:lnTo>
                  <a:lnTo>
                    <a:pt x="1047958" y="1789811"/>
                  </a:lnTo>
                  <a:lnTo>
                    <a:pt x="1046652" y="1791126"/>
                  </a:lnTo>
                  <a:lnTo>
                    <a:pt x="1045799" y="1791306"/>
                  </a:lnTo>
                  <a:lnTo>
                    <a:pt x="1041191" y="1790695"/>
                  </a:lnTo>
                  <a:lnTo>
                    <a:pt x="1042404" y="1793973"/>
                  </a:lnTo>
                  <a:lnTo>
                    <a:pt x="1043116" y="1795116"/>
                  </a:lnTo>
                  <a:lnTo>
                    <a:pt x="1044532" y="1796735"/>
                  </a:lnTo>
                  <a:lnTo>
                    <a:pt x="1047067" y="1798229"/>
                  </a:lnTo>
                  <a:lnTo>
                    <a:pt x="1047113" y="1798808"/>
                  </a:lnTo>
                  <a:lnTo>
                    <a:pt x="1046229" y="1800091"/>
                  </a:lnTo>
                  <a:lnTo>
                    <a:pt x="1044727" y="1801656"/>
                  </a:lnTo>
                  <a:lnTo>
                    <a:pt x="1038383" y="1806420"/>
                  </a:lnTo>
                  <a:lnTo>
                    <a:pt x="1033923" y="1811991"/>
                  </a:lnTo>
                  <a:lnTo>
                    <a:pt x="1033305" y="1813727"/>
                  </a:lnTo>
                  <a:lnTo>
                    <a:pt x="1034439" y="1817373"/>
                  </a:lnTo>
                  <a:lnTo>
                    <a:pt x="1034447" y="1818288"/>
                  </a:lnTo>
                  <a:lnTo>
                    <a:pt x="1033282" y="1819939"/>
                  </a:lnTo>
                  <a:lnTo>
                    <a:pt x="1030676" y="1819485"/>
                  </a:lnTo>
                  <a:lnTo>
                    <a:pt x="1030184" y="1820135"/>
                  </a:lnTo>
                  <a:lnTo>
                    <a:pt x="1030802" y="1821840"/>
                  </a:lnTo>
                  <a:lnTo>
                    <a:pt x="1030919" y="1824344"/>
                  </a:lnTo>
                  <a:lnTo>
                    <a:pt x="1030528" y="1827638"/>
                  </a:lnTo>
                  <a:lnTo>
                    <a:pt x="1028603" y="1832817"/>
                  </a:lnTo>
                  <a:lnTo>
                    <a:pt x="1025208" y="1839787"/>
                  </a:lnTo>
                  <a:lnTo>
                    <a:pt x="1022603" y="1846093"/>
                  </a:lnTo>
                  <a:lnTo>
                    <a:pt x="1020795" y="1851741"/>
                  </a:lnTo>
                  <a:lnTo>
                    <a:pt x="1019489" y="1854534"/>
                  </a:lnTo>
                  <a:lnTo>
                    <a:pt x="1017079" y="1854722"/>
                  </a:lnTo>
                  <a:lnTo>
                    <a:pt x="1015256" y="1856483"/>
                  </a:lnTo>
                  <a:lnTo>
                    <a:pt x="1016500" y="1857406"/>
                  </a:lnTo>
                  <a:lnTo>
                    <a:pt x="1017259" y="1858485"/>
                  </a:lnTo>
                  <a:lnTo>
                    <a:pt x="1017783" y="1860120"/>
                  </a:lnTo>
                  <a:lnTo>
                    <a:pt x="1017267" y="1865229"/>
                  </a:lnTo>
                  <a:lnTo>
                    <a:pt x="1015702" y="1873772"/>
                  </a:lnTo>
                  <a:lnTo>
                    <a:pt x="1014732" y="1880532"/>
                  </a:lnTo>
                  <a:lnTo>
                    <a:pt x="1014928" y="1901193"/>
                  </a:lnTo>
                  <a:lnTo>
                    <a:pt x="1014677" y="1910237"/>
                  </a:lnTo>
                  <a:lnTo>
                    <a:pt x="1013989" y="1915229"/>
                  </a:lnTo>
                  <a:lnTo>
                    <a:pt x="1012870" y="1917936"/>
                  </a:lnTo>
                  <a:lnTo>
                    <a:pt x="1010961" y="1918749"/>
                  </a:lnTo>
                  <a:lnTo>
                    <a:pt x="1013394" y="1919539"/>
                  </a:lnTo>
                  <a:lnTo>
                    <a:pt x="1014943" y="1920807"/>
                  </a:lnTo>
                  <a:lnTo>
                    <a:pt x="1015655" y="1922731"/>
                  </a:lnTo>
                  <a:lnTo>
                    <a:pt x="1016320" y="1925798"/>
                  </a:lnTo>
                  <a:lnTo>
                    <a:pt x="1017197" y="1927206"/>
                  </a:lnTo>
                  <a:lnTo>
                    <a:pt x="1018284" y="1926964"/>
                  </a:lnTo>
                  <a:lnTo>
                    <a:pt x="1019262" y="1927277"/>
                  </a:lnTo>
                  <a:lnTo>
                    <a:pt x="1020130" y="1928129"/>
                  </a:lnTo>
                  <a:lnTo>
                    <a:pt x="1022775" y="1932479"/>
                  </a:lnTo>
                  <a:lnTo>
                    <a:pt x="1025677" y="1933723"/>
                  </a:lnTo>
                  <a:lnTo>
                    <a:pt x="1025818" y="1936133"/>
                  </a:lnTo>
                  <a:lnTo>
                    <a:pt x="1024676" y="1949550"/>
                  </a:lnTo>
                  <a:lnTo>
                    <a:pt x="1024684" y="1951295"/>
                  </a:lnTo>
                  <a:lnTo>
                    <a:pt x="1025998" y="1947923"/>
                  </a:lnTo>
                  <a:lnTo>
                    <a:pt x="1027383" y="1937502"/>
                  </a:lnTo>
                  <a:lnTo>
                    <a:pt x="1029268" y="1932847"/>
                  </a:lnTo>
                  <a:lnTo>
                    <a:pt x="1030747" y="1931861"/>
                  </a:lnTo>
                  <a:lnTo>
                    <a:pt x="1036802" y="1931337"/>
                  </a:lnTo>
                  <a:lnTo>
                    <a:pt x="1043256" y="1932518"/>
                  </a:lnTo>
                  <a:lnTo>
                    <a:pt x="1045697" y="1932667"/>
                  </a:lnTo>
                  <a:lnTo>
                    <a:pt x="1047825" y="1932018"/>
                  </a:lnTo>
                  <a:lnTo>
                    <a:pt x="1050008" y="1933324"/>
                  </a:lnTo>
                  <a:lnTo>
                    <a:pt x="1050540" y="1934631"/>
                  </a:lnTo>
                  <a:lnTo>
                    <a:pt x="1051158" y="1940115"/>
                  </a:lnTo>
                  <a:lnTo>
                    <a:pt x="1051737" y="1943237"/>
                  </a:lnTo>
                  <a:lnTo>
                    <a:pt x="1055578" y="1954322"/>
                  </a:lnTo>
                  <a:lnTo>
                    <a:pt x="1057409" y="1960495"/>
                  </a:lnTo>
                  <a:lnTo>
                    <a:pt x="1059647" y="1970071"/>
                  </a:lnTo>
                  <a:lnTo>
                    <a:pt x="1060484" y="1972801"/>
                  </a:lnTo>
                  <a:lnTo>
                    <a:pt x="1065139" y="1985452"/>
                  </a:lnTo>
                  <a:lnTo>
                    <a:pt x="1066023" y="1988863"/>
                  </a:lnTo>
                  <a:lnTo>
                    <a:pt x="1066383" y="1991484"/>
                  </a:lnTo>
                  <a:lnTo>
                    <a:pt x="1066226" y="1993322"/>
                  </a:lnTo>
                  <a:lnTo>
                    <a:pt x="1065381" y="1996146"/>
                  </a:lnTo>
                  <a:lnTo>
                    <a:pt x="1063840" y="1999956"/>
                  </a:lnTo>
                  <a:lnTo>
                    <a:pt x="1062400" y="2002851"/>
                  </a:lnTo>
                  <a:lnTo>
                    <a:pt x="1061055" y="2004846"/>
                  </a:lnTo>
                  <a:lnTo>
                    <a:pt x="1059678" y="2006325"/>
                  </a:lnTo>
                  <a:lnTo>
                    <a:pt x="1058262" y="2007303"/>
                  </a:lnTo>
                  <a:lnTo>
                    <a:pt x="1058356" y="2007561"/>
                  </a:lnTo>
                  <a:lnTo>
                    <a:pt x="1059960" y="2007092"/>
                  </a:lnTo>
                  <a:lnTo>
                    <a:pt x="1061587" y="2006098"/>
                  </a:lnTo>
                  <a:lnTo>
                    <a:pt x="1064677" y="2003524"/>
                  </a:lnTo>
                  <a:lnTo>
                    <a:pt x="1065866" y="2002945"/>
                  </a:lnTo>
                  <a:lnTo>
                    <a:pt x="1069222" y="2002577"/>
                  </a:lnTo>
                  <a:lnTo>
                    <a:pt x="1069332" y="2003508"/>
                  </a:lnTo>
                  <a:lnTo>
                    <a:pt x="1067713" y="2005425"/>
                  </a:lnTo>
                  <a:lnTo>
                    <a:pt x="1068072" y="2005605"/>
                  </a:lnTo>
                  <a:lnTo>
                    <a:pt x="1070412" y="2004056"/>
                  </a:lnTo>
                  <a:lnTo>
                    <a:pt x="1075481" y="2001850"/>
                  </a:lnTo>
                  <a:lnTo>
                    <a:pt x="1095392" y="1994676"/>
                  </a:lnTo>
                  <a:lnTo>
                    <a:pt x="1100086" y="1994034"/>
                  </a:lnTo>
                  <a:lnTo>
                    <a:pt x="1106783" y="1995348"/>
                  </a:lnTo>
                  <a:lnTo>
                    <a:pt x="1112212" y="1998400"/>
                  </a:lnTo>
                  <a:lnTo>
                    <a:pt x="1118135" y="2002319"/>
                  </a:lnTo>
                  <a:lnTo>
                    <a:pt x="1124378" y="2005159"/>
                  </a:lnTo>
                  <a:lnTo>
                    <a:pt x="1134227" y="2007811"/>
                  </a:lnTo>
                  <a:lnTo>
                    <a:pt x="1137099" y="2009079"/>
                  </a:lnTo>
                  <a:lnTo>
                    <a:pt x="1142872" y="2010385"/>
                  </a:lnTo>
                  <a:lnTo>
                    <a:pt x="1145548" y="2011864"/>
                  </a:lnTo>
                  <a:lnTo>
                    <a:pt x="1148763" y="2015431"/>
                  </a:lnTo>
                  <a:lnTo>
                    <a:pt x="1153880" y="2020071"/>
                  </a:lnTo>
                  <a:lnTo>
                    <a:pt x="1157737" y="2022973"/>
                  </a:lnTo>
                  <a:lnTo>
                    <a:pt x="1162047" y="2025688"/>
                  </a:lnTo>
                  <a:lnTo>
                    <a:pt x="1166374" y="2030664"/>
                  </a:lnTo>
                  <a:lnTo>
                    <a:pt x="1173337" y="2041898"/>
                  </a:lnTo>
                  <a:lnTo>
                    <a:pt x="1175058" y="2043275"/>
                  </a:lnTo>
                  <a:lnTo>
                    <a:pt x="1179353" y="2045098"/>
                  </a:lnTo>
                  <a:lnTo>
                    <a:pt x="1187419" y="2047453"/>
                  </a:lnTo>
                  <a:lnTo>
                    <a:pt x="1199326" y="2052968"/>
                  </a:lnTo>
                  <a:lnTo>
                    <a:pt x="1204560" y="2055119"/>
                  </a:lnTo>
                  <a:lnTo>
                    <a:pt x="1207948" y="2055972"/>
                  </a:lnTo>
                  <a:lnTo>
                    <a:pt x="1211327" y="2057482"/>
                  </a:lnTo>
                  <a:lnTo>
                    <a:pt x="1214707" y="2059649"/>
                  </a:lnTo>
                  <a:lnTo>
                    <a:pt x="1217289" y="2062004"/>
                  </a:lnTo>
                  <a:lnTo>
                    <a:pt x="1219065" y="2064555"/>
                  </a:lnTo>
                  <a:lnTo>
                    <a:pt x="1220629" y="2066221"/>
                  </a:lnTo>
                  <a:lnTo>
                    <a:pt x="1223368" y="2068067"/>
                  </a:lnTo>
                  <a:lnTo>
                    <a:pt x="1224784" y="2069389"/>
                  </a:lnTo>
                  <a:lnTo>
                    <a:pt x="1224917" y="2071369"/>
                  </a:lnTo>
                  <a:lnTo>
                    <a:pt x="1221623" y="2079122"/>
                  </a:lnTo>
                  <a:lnTo>
                    <a:pt x="1221553" y="2079740"/>
                  </a:lnTo>
                  <a:lnTo>
                    <a:pt x="1224885" y="2074177"/>
                  </a:lnTo>
                  <a:lnTo>
                    <a:pt x="1226747" y="2072574"/>
                  </a:lnTo>
                  <a:lnTo>
                    <a:pt x="1228234" y="2071823"/>
                  </a:lnTo>
                  <a:lnTo>
                    <a:pt x="1231332" y="2071909"/>
                  </a:lnTo>
                  <a:lnTo>
                    <a:pt x="1236034" y="2072840"/>
                  </a:lnTo>
                  <a:lnTo>
                    <a:pt x="1240157" y="2072847"/>
                  </a:lnTo>
                  <a:lnTo>
                    <a:pt x="1243701" y="2071940"/>
                  </a:lnTo>
                  <a:lnTo>
                    <a:pt x="1246720" y="2071533"/>
                  </a:lnTo>
                  <a:lnTo>
                    <a:pt x="1249216" y="2071619"/>
                  </a:lnTo>
                  <a:lnTo>
                    <a:pt x="1251023" y="2071345"/>
                  </a:lnTo>
                  <a:lnTo>
                    <a:pt x="1252150" y="2070719"/>
                  </a:lnTo>
                  <a:lnTo>
                    <a:pt x="1253496" y="2070704"/>
                  </a:lnTo>
                  <a:lnTo>
                    <a:pt x="1258831" y="2072636"/>
                  </a:lnTo>
                  <a:lnTo>
                    <a:pt x="1260990" y="2072738"/>
                  </a:lnTo>
                  <a:lnTo>
                    <a:pt x="1268790" y="2074553"/>
                  </a:lnTo>
                  <a:lnTo>
                    <a:pt x="1273797" y="2073903"/>
                  </a:lnTo>
                  <a:lnTo>
                    <a:pt x="1274658" y="2074256"/>
                  </a:lnTo>
                  <a:lnTo>
                    <a:pt x="1276403" y="2076618"/>
                  </a:lnTo>
                  <a:lnTo>
                    <a:pt x="1277873" y="2076798"/>
                  </a:lnTo>
                  <a:lnTo>
                    <a:pt x="1280361" y="2076431"/>
                  </a:lnTo>
                  <a:lnTo>
                    <a:pt x="1282779" y="2077072"/>
                  </a:lnTo>
                  <a:lnTo>
                    <a:pt x="1286823" y="2080170"/>
                  </a:lnTo>
                  <a:lnTo>
                    <a:pt x="1288693" y="2082830"/>
                  </a:lnTo>
                  <a:lnTo>
                    <a:pt x="1290485" y="2088252"/>
                  </a:lnTo>
                  <a:lnTo>
                    <a:pt x="1290641" y="2089871"/>
                  </a:lnTo>
                  <a:lnTo>
                    <a:pt x="1287324" y="2102365"/>
                  </a:lnTo>
                  <a:lnTo>
                    <a:pt x="1286284" y="2107177"/>
                  </a:lnTo>
                  <a:lnTo>
                    <a:pt x="1286143" y="2111354"/>
                  </a:lnTo>
                  <a:lnTo>
                    <a:pt x="1286800" y="2113756"/>
                  </a:lnTo>
                  <a:lnTo>
                    <a:pt x="1289671" y="2117777"/>
                  </a:lnTo>
                  <a:lnTo>
                    <a:pt x="1290187" y="2118826"/>
                  </a:lnTo>
                  <a:lnTo>
                    <a:pt x="1291885" y="2124748"/>
                  </a:lnTo>
                  <a:lnTo>
                    <a:pt x="1292355" y="2127275"/>
                  </a:lnTo>
                  <a:lnTo>
                    <a:pt x="1292167" y="2130170"/>
                  </a:lnTo>
                  <a:lnTo>
                    <a:pt x="1291275" y="2134927"/>
                  </a:lnTo>
                  <a:lnTo>
                    <a:pt x="1291502" y="2138541"/>
                  </a:lnTo>
                  <a:lnTo>
                    <a:pt x="1292253" y="2143994"/>
                  </a:lnTo>
                  <a:lnTo>
                    <a:pt x="1291971" y="2147679"/>
                  </a:lnTo>
                  <a:lnTo>
                    <a:pt x="1290649" y="2149611"/>
                  </a:lnTo>
                  <a:lnTo>
                    <a:pt x="1289757" y="2151496"/>
                  </a:lnTo>
                  <a:lnTo>
                    <a:pt x="1289061" y="2154915"/>
                  </a:lnTo>
                  <a:lnTo>
                    <a:pt x="1289061" y="2156206"/>
                  </a:lnTo>
                  <a:lnTo>
                    <a:pt x="1289742" y="2158741"/>
                  </a:lnTo>
                  <a:lnTo>
                    <a:pt x="1291009" y="2160173"/>
                  </a:lnTo>
                  <a:lnTo>
                    <a:pt x="1293090" y="2161784"/>
                  </a:lnTo>
                  <a:lnTo>
                    <a:pt x="1295022" y="2164171"/>
                  </a:lnTo>
                  <a:lnTo>
                    <a:pt x="1298551" y="2169960"/>
                  </a:lnTo>
                  <a:lnTo>
                    <a:pt x="1301117" y="2173128"/>
                  </a:lnTo>
                  <a:lnTo>
                    <a:pt x="1304254" y="2177846"/>
                  </a:lnTo>
                  <a:lnTo>
                    <a:pt x="1304864" y="2180193"/>
                  </a:lnTo>
                  <a:lnTo>
                    <a:pt x="1303988" y="2181742"/>
                  </a:lnTo>
                  <a:lnTo>
                    <a:pt x="1302901" y="2182822"/>
                  </a:lnTo>
                  <a:lnTo>
                    <a:pt x="1300374" y="2184269"/>
                  </a:lnTo>
                  <a:lnTo>
                    <a:pt x="1299239" y="2185317"/>
                  </a:lnTo>
                  <a:lnTo>
                    <a:pt x="1299529" y="2185568"/>
                  </a:lnTo>
                  <a:lnTo>
                    <a:pt x="1303190" y="2184785"/>
                  </a:lnTo>
                  <a:lnTo>
                    <a:pt x="1305349" y="2184871"/>
                  </a:lnTo>
                  <a:lnTo>
                    <a:pt x="1307180" y="2186021"/>
                  </a:lnTo>
                  <a:lnTo>
                    <a:pt x="1308674" y="2188251"/>
                  </a:lnTo>
                  <a:lnTo>
                    <a:pt x="1311154" y="2190144"/>
                  </a:lnTo>
                  <a:lnTo>
                    <a:pt x="1314620" y="2191701"/>
                  </a:lnTo>
                  <a:lnTo>
                    <a:pt x="1318102" y="2194306"/>
                  </a:lnTo>
                  <a:lnTo>
                    <a:pt x="1323875" y="2200479"/>
                  </a:lnTo>
                  <a:lnTo>
                    <a:pt x="1324916" y="2201895"/>
                  </a:lnTo>
                  <a:lnTo>
                    <a:pt x="1326449" y="2205118"/>
                  </a:lnTo>
                  <a:lnTo>
                    <a:pt x="1328475" y="2210125"/>
                  </a:lnTo>
                  <a:lnTo>
                    <a:pt x="1329532" y="2213388"/>
                  </a:lnTo>
                  <a:lnTo>
                    <a:pt x="1329625" y="2214921"/>
                  </a:lnTo>
                  <a:lnTo>
                    <a:pt x="1328483" y="2216462"/>
                  </a:lnTo>
                  <a:lnTo>
                    <a:pt x="1324587" y="2219263"/>
                  </a:lnTo>
                  <a:lnTo>
                    <a:pt x="1320668" y="2224145"/>
                  </a:lnTo>
                  <a:lnTo>
                    <a:pt x="1321904" y="2223910"/>
                  </a:lnTo>
                  <a:lnTo>
                    <a:pt x="1324493" y="2221845"/>
                  </a:lnTo>
                  <a:lnTo>
                    <a:pt x="1328859" y="2217769"/>
                  </a:lnTo>
                  <a:lnTo>
                    <a:pt x="1331284" y="2216979"/>
                  </a:lnTo>
                  <a:lnTo>
                    <a:pt x="1333529" y="2217456"/>
                  </a:lnTo>
                  <a:lnTo>
                    <a:pt x="1337089" y="2218629"/>
                  </a:lnTo>
                  <a:lnTo>
                    <a:pt x="1340226" y="2220296"/>
                  </a:lnTo>
                  <a:lnTo>
                    <a:pt x="1342957" y="2222455"/>
                  </a:lnTo>
                  <a:lnTo>
                    <a:pt x="1347017" y="2228229"/>
                  </a:lnTo>
                  <a:lnTo>
                    <a:pt x="1351304" y="2232821"/>
                  </a:lnTo>
                  <a:lnTo>
                    <a:pt x="1353682" y="2236733"/>
                  </a:lnTo>
                  <a:lnTo>
                    <a:pt x="1352963" y="2234245"/>
                  </a:lnTo>
                  <a:lnTo>
                    <a:pt x="1351382" y="2231374"/>
                  </a:lnTo>
                  <a:lnTo>
                    <a:pt x="1347353" y="2226797"/>
                  </a:lnTo>
                  <a:lnTo>
                    <a:pt x="1345632" y="2224403"/>
                  </a:lnTo>
                  <a:lnTo>
                    <a:pt x="1345265" y="2223261"/>
                  </a:lnTo>
                  <a:lnTo>
                    <a:pt x="1345132" y="2222009"/>
                  </a:lnTo>
                  <a:lnTo>
                    <a:pt x="1345444" y="2219725"/>
                  </a:lnTo>
                  <a:lnTo>
                    <a:pt x="1346195" y="2216400"/>
                  </a:lnTo>
                  <a:lnTo>
                    <a:pt x="1347205" y="2214053"/>
                  </a:lnTo>
                  <a:lnTo>
                    <a:pt x="1348464" y="2212684"/>
                  </a:lnTo>
                  <a:lnTo>
                    <a:pt x="1349301" y="2211228"/>
                  </a:lnTo>
                  <a:lnTo>
                    <a:pt x="1349732" y="2209687"/>
                  </a:lnTo>
                  <a:lnTo>
                    <a:pt x="1350397" y="2208553"/>
                  </a:lnTo>
                  <a:lnTo>
                    <a:pt x="1353886" y="2206495"/>
                  </a:lnTo>
                  <a:lnTo>
                    <a:pt x="1354801" y="2206683"/>
                  </a:lnTo>
                  <a:lnTo>
                    <a:pt x="1355521" y="2209179"/>
                  </a:lnTo>
                  <a:lnTo>
                    <a:pt x="1356358" y="2209695"/>
                  </a:lnTo>
                  <a:lnTo>
                    <a:pt x="1357970" y="2210086"/>
                  </a:lnTo>
                  <a:lnTo>
                    <a:pt x="1359323" y="2210947"/>
                  </a:lnTo>
                  <a:lnTo>
                    <a:pt x="1360426" y="2212277"/>
                  </a:lnTo>
                  <a:lnTo>
                    <a:pt x="1361209" y="2213622"/>
                  </a:lnTo>
                  <a:lnTo>
                    <a:pt x="1361662" y="2214992"/>
                  </a:lnTo>
                  <a:lnTo>
                    <a:pt x="1362703" y="2219443"/>
                  </a:lnTo>
                  <a:lnTo>
                    <a:pt x="1363446" y="2221501"/>
                  </a:lnTo>
                  <a:lnTo>
                    <a:pt x="1363571" y="2219005"/>
                  </a:lnTo>
                  <a:lnTo>
                    <a:pt x="1364440" y="2215070"/>
                  </a:lnTo>
                  <a:lnTo>
                    <a:pt x="1365105" y="2213450"/>
                  </a:lnTo>
                  <a:lnTo>
                    <a:pt x="1367217" y="2211080"/>
                  </a:lnTo>
                  <a:lnTo>
                    <a:pt x="1367107" y="2210055"/>
                  </a:lnTo>
                  <a:lnTo>
                    <a:pt x="1366231" y="2208678"/>
                  </a:lnTo>
                  <a:lnTo>
                    <a:pt x="1361811" y="2202748"/>
                  </a:lnTo>
                  <a:lnTo>
                    <a:pt x="1361725" y="2201301"/>
                  </a:lnTo>
                  <a:lnTo>
                    <a:pt x="1362906" y="2200448"/>
                  </a:lnTo>
                  <a:lnTo>
                    <a:pt x="1363712" y="2198805"/>
                  </a:lnTo>
                  <a:lnTo>
                    <a:pt x="1364150" y="2196379"/>
                  </a:lnTo>
                  <a:lnTo>
                    <a:pt x="1365097" y="2194619"/>
                  </a:lnTo>
                  <a:lnTo>
                    <a:pt x="1367866" y="2192139"/>
                  </a:lnTo>
                  <a:lnTo>
                    <a:pt x="1370253" y="2188321"/>
                  </a:lnTo>
                  <a:lnTo>
                    <a:pt x="1371481" y="2185693"/>
                  </a:lnTo>
                  <a:lnTo>
                    <a:pt x="1372482" y="2184308"/>
                  </a:lnTo>
                  <a:lnTo>
                    <a:pt x="1373444" y="2183979"/>
                  </a:lnTo>
                  <a:lnTo>
                    <a:pt x="1372013" y="2182915"/>
                  </a:lnTo>
                  <a:lnTo>
                    <a:pt x="1371731" y="2182219"/>
                  </a:lnTo>
                  <a:lnTo>
                    <a:pt x="1371661" y="2179043"/>
                  </a:lnTo>
                  <a:lnTo>
                    <a:pt x="1371043" y="2175710"/>
                  </a:lnTo>
                  <a:lnTo>
                    <a:pt x="1370088" y="2174153"/>
                  </a:lnTo>
                  <a:lnTo>
                    <a:pt x="1367381" y="2170813"/>
                  </a:lnTo>
                  <a:lnTo>
                    <a:pt x="1366935" y="2169819"/>
                  </a:lnTo>
                  <a:lnTo>
                    <a:pt x="1366458" y="2166040"/>
                  </a:lnTo>
                  <a:lnTo>
                    <a:pt x="1366724" y="2164139"/>
                  </a:lnTo>
                  <a:lnTo>
                    <a:pt x="1367420" y="2162543"/>
                  </a:lnTo>
                  <a:lnTo>
                    <a:pt x="1367021" y="2161002"/>
                  </a:lnTo>
                  <a:lnTo>
                    <a:pt x="1364510" y="2158201"/>
                  </a:lnTo>
                  <a:lnTo>
                    <a:pt x="1363540" y="2155752"/>
                  </a:lnTo>
                  <a:lnTo>
                    <a:pt x="1362468" y="2149807"/>
                  </a:lnTo>
                  <a:lnTo>
                    <a:pt x="1361482" y="2142320"/>
                  </a:lnTo>
                  <a:lnTo>
                    <a:pt x="1360364" y="2136789"/>
                  </a:lnTo>
                  <a:lnTo>
                    <a:pt x="1359104" y="2133237"/>
                  </a:lnTo>
                  <a:lnTo>
                    <a:pt x="1358823" y="2130999"/>
                  </a:lnTo>
                  <a:lnTo>
                    <a:pt x="1359519" y="2130068"/>
                  </a:lnTo>
                  <a:lnTo>
                    <a:pt x="1360426" y="2127259"/>
                  </a:lnTo>
                  <a:lnTo>
                    <a:pt x="1361240" y="2126571"/>
                  </a:lnTo>
                  <a:lnTo>
                    <a:pt x="1362507" y="2126751"/>
                  </a:lnTo>
                  <a:lnTo>
                    <a:pt x="1362531" y="2126430"/>
                  </a:lnTo>
                  <a:lnTo>
                    <a:pt x="1360606" y="2124913"/>
                  </a:lnTo>
                  <a:lnTo>
                    <a:pt x="1359660" y="2123003"/>
                  </a:lnTo>
                  <a:lnTo>
                    <a:pt x="1359699" y="2122299"/>
                  </a:lnTo>
                  <a:lnTo>
                    <a:pt x="1361396" y="2120398"/>
                  </a:lnTo>
                  <a:lnTo>
                    <a:pt x="1361091" y="2119593"/>
                  </a:lnTo>
                  <a:lnTo>
                    <a:pt x="1359832" y="2118552"/>
                  </a:lnTo>
                  <a:lnTo>
                    <a:pt x="1355998" y="2116799"/>
                  </a:lnTo>
                  <a:lnTo>
                    <a:pt x="1357383" y="2116127"/>
                  </a:lnTo>
                  <a:lnTo>
                    <a:pt x="1358259" y="2114617"/>
                  </a:lnTo>
                  <a:lnTo>
                    <a:pt x="1358087" y="2114171"/>
                  </a:lnTo>
                  <a:lnTo>
                    <a:pt x="1356569" y="2113553"/>
                  </a:lnTo>
                  <a:lnTo>
                    <a:pt x="1354817" y="2112387"/>
                  </a:lnTo>
                  <a:lnTo>
                    <a:pt x="1353495" y="2110643"/>
                  </a:lnTo>
                  <a:lnTo>
                    <a:pt x="1351860" y="2107889"/>
                  </a:lnTo>
                  <a:lnTo>
                    <a:pt x="1350866" y="2105698"/>
                  </a:lnTo>
                  <a:lnTo>
                    <a:pt x="1349888" y="2102052"/>
                  </a:lnTo>
                  <a:lnTo>
                    <a:pt x="1348190" y="2097890"/>
                  </a:lnTo>
                  <a:lnTo>
                    <a:pt x="1347447" y="2096850"/>
                  </a:lnTo>
                  <a:lnTo>
                    <a:pt x="1346594" y="2096185"/>
                  </a:lnTo>
                  <a:lnTo>
                    <a:pt x="1345640" y="2095872"/>
                  </a:lnTo>
                  <a:lnTo>
                    <a:pt x="1345671" y="2095230"/>
                  </a:lnTo>
                  <a:lnTo>
                    <a:pt x="1346696" y="2094260"/>
                  </a:lnTo>
                  <a:lnTo>
                    <a:pt x="1363305" y="2087266"/>
                  </a:lnTo>
                  <a:lnTo>
                    <a:pt x="1364690" y="2086257"/>
                  </a:lnTo>
                  <a:lnTo>
                    <a:pt x="1372842" y="2082330"/>
                  </a:lnTo>
                  <a:lnTo>
                    <a:pt x="1376605" y="2080131"/>
                  </a:lnTo>
                  <a:lnTo>
                    <a:pt x="1380439" y="2076963"/>
                  </a:lnTo>
                  <a:lnTo>
                    <a:pt x="1385657" y="2073700"/>
                  </a:lnTo>
                  <a:lnTo>
                    <a:pt x="1388200" y="2071588"/>
                  </a:lnTo>
                  <a:lnTo>
                    <a:pt x="1389803" y="2069554"/>
                  </a:lnTo>
                  <a:lnTo>
                    <a:pt x="1398088" y="2061394"/>
                  </a:lnTo>
                  <a:lnTo>
                    <a:pt x="1401601" y="2057201"/>
                  </a:lnTo>
                  <a:lnTo>
                    <a:pt x="1403635" y="2053594"/>
                  </a:lnTo>
                  <a:lnTo>
                    <a:pt x="1406584" y="2049268"/>
                  </a:lnTo>
                  <a:lnTo>
                    <a:pt x="1410457" y="2044214"/>
                  </a:lnTo>
                  <a:lnTo>
                    <a:pt x="1412906" y="2039864"/>
                  </a:lnTo>
                  <a:lnTo>
                    <a:pt x="1413923" y="2036226"/>
                  </a:lnTo>
                  <a:lnTo>
                    <a:pt x="1415190" y="2029944"/>
                  </a:lnTo>
                  <a:lnTo>
                    <a:pt x="1415550" y="2024350"/>
                  </a:lnTo>
                  <a:lnTo>
                    <a:pt x="1415777" y="2016112"/>
                  </a:lnTo>
                  <a:lnTo>
                    <a:pt x="1415644" y="2008719"/>
                  </a:lnTo>
                  <a:lnTo>
                    <a:pt x="1414604" y="1997062"/>
                  </a:lnTo>
                  <a:lnTo>
                    <a:pt x="1413978" y="1993377"/>
                  </a:lnTo>
                  <a:lnTo>
                    <a:pt x="1412788" y="1988980"/>
                  </a:lnTo>
                  <a:lnTo>
                    <a:pt x="1409917" y="1980093"/>
                  </a:lnTo>
                  <a:lnTo>
                    <a:pt x="1409401" y="1977660"/>
                  </a:lnTo>
                  <a:lnTo>
                    <a:pt x="1407617" y="1973552"/>
                  </a:lnTo>
                  <a:lnTo>
                    <a:pt x="1401781" y="1962803"/>
                  </a:lnTo>
                  <a:lnTo>
                    <a:pt x="1394482" y="1955480"/>
                  </a:lnTo>
                  <a:lnTo>
                    <a:pt x="1393097" y="1953642"/>
                  </a:lnTo>
                  <a:lnTo>
                    <a:pt x="1390202" y="1951483"/>
                  </a:lnTo>
                  <a:lnTo>
                    <a:pt x="1385806" y="1949002"/>
                  </a:lnTo>
                  <a:lnTo>
                    <a:pt x="1382966" y="1946976"/>
                  </a:lnTo>
                  <a:lnTo>
                    <a:pt x="1375541" y="1939364"/>
                  </a:lnTo>
                  <a:lnTo>
                    <a:pt x="1373092" y="1938449"/>
                  </a:lnTo>
                  <a:lnTo>
                    <a:pt x="1372146" y="1936485"/>
                  </a:lnTo>
                  <a:lnTo>
                    <a:pt x="1371950" y="1935085"/>
                  </a:lnTo>
                  <a:lnTo>
                    <a:pt x="1372232" y="1931423"/>
                  </a:lnTo>
                  <a:lnTo>
                    <a:pt x="1372662" y="1928881"/>
                  </a:lnTo>
                  <a:lnTo>
                    <a:pt x="1373186" y="1927011"/>
                  </a:lnTo>
                  <a:lnTo>
                    <a:pt x="1373804" y="1925806"/>
                  </a:lnTo>
                  <a:lnTo>
                    <a:pt x="1377888" y="1920142"/>
                  </a:lnTo>
                  <a:lnTo>
                    <a:pt x="1380173" y="1915589"/>
                  </a:lnTo>
                  <a:lnTo>
                    <a:pt x="1381769" y="1913093"/>
                  </a:lnTo>
                  <a:lnTo>
                    <a:pt x="1383529" y="1911145"/>
                  </a:lnTo>
                  <a:lnTo>
                    <a:pt x="1386705" y="1908594"/>
                  </a:lnTo>
                  <a:lnTo>
                    <a:pt x="1388512" y="1905371"/>
                  </a:lnTo>
                  <a:lnTo>
                    <a:pt x="1388098" y="1904065"/>
                  </a:lnTo>
                  <a:lnTo>
                    <a:pt x="1386666" y="1902633"/>
                  </a:lnTo>
                  <a:lnTo>
                    <a:pt x="1386353" y="1901240"/>
                  </a:lnTo>
                  <a:lnTo>
                    <a:pt x="1388771" y="1897681"/>
                  </a:lnTo>
                  <a:lnTo>
                    <a:pt x="1389107" y="1896695"/>
                  </a:lnTo>
                  <a:lnTo>
                    <a:pt x="1388794" y="1893331"/>
                  </a:lnTo>
                  <a:lnTo>
                    <a:pt x="1389263" y="1892580"/>
                  </a:lnTo>
                  <a:lnTo>
                    <a:pt x="1392244" y="1892376"/>
                  </a:lnTo>
                  <a:lnTo>
                    <a:pt x="1396500" y="1897204"/>
                  </a:lnTo>
                  <a:lnTo>
                    <a:pt x="1397541" y="1896781"/>
                  </a:lnTo>
                  <a:lnTo>
                    <a:pt x="1396179" y="1895451"/>
                  </a:lnTo>
                  <a:lnTo>
                    <a:pt x="1394552" y="1892197"/>
                  </a:lnTo>
                  <a:lnTo>
                    <a:pt x="1394787" y="1890843"/>
                  </a:lnTo>
                  <a:lnTo>
                    <a:pt x="1397924" y="1887323"/>
                  </a:lnTo>
                  <a:lnTo>
                    <a:pt x="1398010" y="1885719"/>
                  </a:lnTo>
                  <a:lnTo>
                    <a:pt x="1397110" y="1883497"/>
                  </a:lnTo>
                  <a:lnTo>
                    <a:pt x="1397009" y="1881713"/>
                  </a:lnTo>
                  <a:lnTo>
                    <a:pt x="1398847" y="1877465"/>
                  </a:lnTo>
                  <a:lnTo>
                    <a:pt x="1398354" y="1876573"/>
                  </a:lnTo>
                  <a:lnTo>
                    <a:pt x="1393183" y="1875752"/>
                  </a:lnTo>
                  <a:lnTo>
                    <a:pt x="1392330" y="1874563"/>
                  </a:lnTo>
                  <a:lnTo>
                    <a:pt x="1392635" y="1873999"/>
                  </a:lnTo>
                  <a:lnTo>
                    <a:pt x="1395068" y="1872568"/>
                  </a:lnTo>
                  <a:lnTo>
                    <a:pt x="1395256" y="1872028"/>
                  </a:lnTo>
                  <a:lnTo>
                    <a:pt x="1390961" y="1862452"/>
                  </a:lnTo>
                  <a:lnTo>
                    <a:pt x="1390241" y="1859588"/>
                  </a:lnTo>
                  <a:lnTo>
                    <a:pt x="1392072" y="1856044"/>
                  </a:lnTo>
                  <a:lnTo>
                    <a:pt x="1394153" y="1854441"/>
                  </a:lnTo>
                  <a:lnTo>
                    <a:pt x="1393887" y="1853525"/>
                  </a:lnTo>
                  <a:lnTo>
                    <a:pt x="1391165" y="1853361"/>
                  </a:lnTo>
                  <a:lnTo>
                    <a:pt x="1389506" y="1852876"/>
                  </a:lnTo>
                  <a:lnTo>
                    <a:pt x="1387847" y="1850106"/>
                  </a:lnTo>
                  <a:lnTo>
                    <a:pt x="1388497" y="1848354"/>
                  </a:lnTo>
                  <a:lnTo>
                    <a:pt x="1389091" y="1847548"/>
                  </a:lnTo>
                  <a:lnTo>
                    <a:pt x="1390711" y="1843394"/>
                  </a:lnTo>
                  <a:lnTo>
                    <a:pt x="1392268" y="1842541"/>
                  </a:lnTo>
                  <a:lnTo>
                    <a:pt x="1391970" y="1841798"/>
                  </a:lnTo>
                  <a:lnTo>
                    <a:pt x="1386079" y="1843566"/>
                  </a:lnTo>
                  <a:lnTo>
                    <a:pt x="1383302" y="1842111"/>
                  </a:lnTo>
                  <a:lnTo>
                    <a:pt x="1380572" y="1842494"/>
                  </a:lnTo>
                  <a:lnTo>
                    <a:pt x="1379273" y="1842064"/>
                  </a:lnTo>
                  <a:lnTo>
                    <a:pt x="1379750" y="1840577"/>
                  </a:lnTo>
                  <a:lnTo>
                    <a:pt x="1384695" y="1833795"/>
                  </a:lnTo>
                  <a:lnTo>
                    <a:pt x="1386979" y="1830110"/>
                  </a:lnTo>
                  <a:lnTo>
                    <a:pt x="1388411" y="1826777"/>
                  </a:lnTo>
                  <a:lnTo>
                    <a:pt x="1389170" y="1824555"/>
                  </a:lnTo>
                  <a:lnTo>
                    <a:pt x="1389248" y="1823444"/>
                  </a:lnTo>
                  <a:lnTo>
                    <a:pt x="1388747" y="1816035"/>
                  </a:lnTo>
                  <a:lnTo>
                    <a:pt x="1389045" y="1814001"/>
                  </a:lnTo>
                  <a:lnTo>
                    <a:pt x="1390961" y="1812108"/>
                  </a:lnTo>
                  <a:lnTo>
                    <a:pt x="1393911" y="1808540"/>
                  </a:lnTo>
                  <a:lnTo>
                    <a:pt x="1389866" y="1805309"/>
                  </a:lnTo>
                  <a:lnTo>
                    <a:pt x="1387339" y="1802149"/>
                  </a:lnTo>
                  <a:lnTo>
                    <a:pt x="1385665" y="1800584"/>
                  </a:lnTo>
                  <a:lnTo>
                    <a:pt x="1384397" y="1799043"/>
                  </a:lnTo>
                  <a:lnTo>
                    <a:pt x="1382770" y="1795788"/>
                  </a:lnTo>
                  <a:lnTo>
                    <a:pt x="1381542" y="1791540"/>
                  </a:lnTo>
                  <a:lnTo>
                    <a:pt x="1380235" y="1782942"/>
                  </a:lnTo>
                  <a:lnTo>
                    <a:pt x="1380024" y="1778186"/>
                  </a:lnTo>
                  <a:lnTo>
                    <a:pt x="1380321" y="1774728"/>
                  </a:lnTo>
                  <a:lnTo>
                    <a:pt x="1380869" y="1773038"/>
                  </a:lnTo>
                  <a:lnTo>
                    <a:pt x="1381761" y="1771277"/>
                  </a:lnTo>
                  <a:lnTo>
                    <a:pt x="1385453" y="1767913"/>
                  </a:lnTo>
                  <a:lnTo>
                    <a:pt x="1391955" y="1762938"/>
                  </a:lnTo>
                  <a:lnTo>
                    <a:pt x="1397032" y="1760982"/>
                  </a:lnTo>
                  <a:lnTo>
                    <a:pt x="1400701" y="1762054"/>
                  </a:lnTo>
                  <a:lnTo>
                    <a:pt x="1407860" y="1763219"/>
                  </a:lnTo>
                  <a:lnTo>
                    <a:pt x="1413633" y="1766051"/>
                  </a:lnTo>
                  <a:lnTo>
                    <a:pt x="1431189" y="1773139"/>
                  </a:lnTo>
                  <a:lnTo>
                    <a:pt x="1434295" y="1776269"/>
                  </a:lnTo>
                  <a:lnTo>
                    <a:pt x="1431361" y="1778905"/>
                  </a:lnTo>
                  <a:lnTo>
                    <a:pt x="1431784" y="1779555"/>
                  </a:lnTo>
                  <a:lnTo>
                    <a:pt x="1438395" y="1774524"/>
                  </a:lnTo>
                  <a:lnTo>
                    <a:pt x="1440139" y="1773554"/>
                  </a:lnTo>
                  <a:lnTo>
                    <a:pt x="1441634" y="1773319"/>
                  </a:lnTo>
                  <a:lnTo>
                    <a:pt x="1446625" y="1775267"/>
                  </a:lnTo>
                  <a:lnTo>
                    <a:pt x="1448628" y="1775565"/>
                  </a:lnTo>
                  <a:lnTo>
                    <a:pt x="1451155" y="1777192"/>
                  </a:lnTo>
                  <a:lnTo>
                    <a:pt x="1457187" y="1782567"/>
                  </a:lnTo>
                  <a:lnTo>
                    <a:pt x="1457617" y="1782121"/>
                  </a:lnTo>
                  <a:lnTo>
                    <a:pt x="1455927" y="1779383"/>
                  </a:lnTo>
                  <a:lnTo>
                    <a:pt x="1456897" y="1778076"/>
                  </a:lnTo>
                  <a:lnTo>
                    <a:pt x="1461654" y="1775221"/>
                  </a:lnTo>
                  <a:lnTo>
                    <a:pt x="1466567" y="1772881"/>
                  </a:lnTo>
                  <a:lnTo>
                    <a:pt x="1470056" y="1770581"/>
                  </a:lnTo>
                  <a:lnTo>
                    <a:pt x="1473756" y="1767538"/>
                  </a:lnTo>
                  <a:lnTo>
                    <a:pt x="1476260" y="1765911"/>
                  </a:lnTo>
                  <a:lnTo>
                    <a:pt x="1477551" y="1765699"/>
                  </a:lnTo>
                  <a:lnTo>
                    <a:pt x="1479202" y="1766599"/>
                  </a:lnTo>
                  <a:lnTo>
                    <a:pt x="1483622" y="1770644"/>
                  </a:lnTo>
                  <a:lnTo>
                    <a:pt x="1486462" y="1772717"/>
                  </a:lnTo>
                  <a:lnTo>
                    <a:pt x="1488746" y="1774876"/>
                  </a:lnTo>
                  <a:lnTo>
                    <a:pt x="1491946" y="1778686"/>
                  </a:lnTo>
                  <a:lnTo>
                    <a:pt x="1493198" y="1779516"/>
                  </a:lnTo>
                  <a:lnTo>
                    <a:pt x="1495623" y="1782097"/>
                  </a:lnTo>
                  <a:lnTo>
                    <a:pt x="1498846" y="1781831"/>
                  </a:lnTo>
                  <a:lnTo>
                    <a:pt x="1499902" y="1782136"/>
                  </a:lnTo>
                  <a:lnTo>
                    <a:pt x="1500255" y="1782637"/>
                  </a:lnTo>
                  <a:lnTo>
                    <a:pt x="1500794" y="1784382"/>
                  </a:lnTo>
                  <a:lnTo>
                    <a:pt x="1501084" y="1785501"/>
                  </a:lnTo>
                  <a:lnTo>
                    <a:pt x="1501100" y="1786697"/>
                  </a:lnTo>
                  <a:lnTo>
                    <a:pt x="1500356" y="1790054"/>
                  </a:lnTo>
                  <a:lnTo>
                    <a:pt x="1498040" y="1795405"/>
                  </a:lnTo>
                  <a:lnTo>
                    <a:pt x="1499011" y="1795491"/>
                  </a:lnTo>
                  <a:lnTo>
                    <a:pt x="1500481" y="1794349"/>
                  </a:lnTo>
                  <a:lnTo>
                    <a:pt x="1502390" y="1792307"/>
                  </a:lnTo>
                  <a:lnTo>
                    <a:pt x="1503885" y="1791587"/>
                  </a:lnTo>
                  <a:lnTo>
                    <a:pt x="1507069" y="1793214"/>
                  </a:lnTo>
                  <a:lnTo>
                    <a:pt x="1510026" y="1795827"/>
                  </a:lnTo>
                  <a:lnTo>
                    <a:pt x="1511067" y="1797212"/>
                  </a:lnTo>
                  <a:lnTo>
                    <a:pt x="1512217" y="1799465"/>
                  </a:lnTo>
                  <a:lnTo>
                    <a:pt x="1513195" y="1800623"/>
                  </a:lnTo>
                  <a:lnTo>
                    <a:pt x="1514102" y="1802845"/>
                  </a:lnTo>
                  <a:lnTo>
                    <a:pt x="1514039" y="1803565"/>
                  </a:lnTo>
                  <a:lnTo>
                    <a:pt x="1513187" y="1804644"/>
                  </a:lnTo>
                  <a:lnTo>
                    <a:pt x="1509565" y="1806459"/>
                  </a:lnTo>
                  <a:lnTo>
                    <a:pt x="1510253" y="1807140"/>
                  </a:lnTo>
                  <a:lnTo>
                    <a:pt x="1514485" y="1805998"/>
                  </a:lnTo>
                  <a:lnTo>
                    <a:pt x="1515776" y="1804871"/>
                  </a:lnTo>
                  <a:lnTo>
                    <a:pt x="1516699" y="1802994"/>
                  </a:lnTo>
                  <a:lnTo>
                    <a:pt x="1517935" y="1802462"/>
                  </a:lnTo>
                  <a:lnTo>
                    <a:pt x="1522935" y="1805755"/>
                  </a:lnTo>
                  <a:lnTo>
                    <a:pt x="1523670" y="1806898"/>
                  </a:lnTo>
                  <a:lnTo>
                    <a:pt x="1523349" y="1807789"/>
                  </a:lnTo>
                  <a:lnTo>
                    <a:pt x="1522536" y="1808799"/>
                  </a:lnTo>
                  <a:lnTo>
                    <a:pt x="1520353" y="1809917"/>
                  </a:lnTo>
                  <a:lnTo>
                    <a:pt x="1518483" y="1812703"/>
                  </a:lnTo>
                  <a:lnTo>
                    <a:pt x="1518186" y="1813899"/>
                  </a:lnTo>
                  <a:lnTo>
                    <a:pt x="1519516" y="1814752"/>
                  </a:lnTo>
                  <a:lnTo>
                    <a:pt x="1522778" y="1815120"/>
                  </a:lnTo>
                  <a:lnTo>
                    <a:pt x="1522755" y="1815777"/>
                  </a:lnTo>
                  <a:lnTo>
                    <a:pt x="1520869" y="1816998"/>
                  </a:lnTo>
                  <a:lnTo>
                    <a:pt x="1520619" y="1818594"/>
                  </a:lnTo>
                  <a:lnTo>
                    <a:pt x="1524836" y="1824250"/>
                  </a:lnTo>
                  <a:lnTo>
                    <a:pt x="1527660" y="1826722"/>
                  </a:lnTo>
                  <a:lnTo>
                    <a:pt x="1529287" y="1827176"/>
                  </a:lnTo>
                  <a:lnTo>
                    <a:pt x="1533089" y="1827293"/>
                  </a:lnTo>
                  <a:lnTo>
                    <a:pt x="1536172" y="1828248"/>
                  </a:lnTo>
                  <a:lnTo>
                    <a:pt x="1543018" y="1831440"/>
                  </a:lnTo>
                  <a:lnTo>
                    <a:pt x="1547023" y="1832019"/>
                  </a:lnTo>
                  <a:lnTo>
                    <a:pt x="1550473" y="1831041"/>
                  </a:lnTo>
                  <a:lnTo>
                    <a:pt x="1552766" y="1830829"/>
                  </a:lnTo>
                  <a:lnTo>
                    <a:pt x="1554784" y="1832105"/>
                  </a:lnTo>
                  <a:lnTo>
                    <a:pt x="1555433" y="1833004"/>
                  </a:lnTo>
                  <a:lnTo>
                    <a:pt x="1555738" y="1834796"/>
                  </a:lnTo>
                  <a:lnTo>
                    <a:pt x="1555699" y="1837472"/>
                  </a:lnTo>
                  <a:lnTo>
                    <a:pt x="1556810" y="1839341"/>
                  </a:lnTo>
                  <a:lnTo>
                    <a:pt x="1559071" y="1840413"/>
                  </a:lnTo>
                  <a:lnTo>
                    <a:pt x="1560894" y="1840249"/>
                  </a:lnTo>
                  <a:lnTo>
                    <a:pt x="1563288" y="1838152"/>
                  </a:lnTo>
                  <a:lnTo>
                    <a:pt x="1565306" y="1837792"/>
                  </a:lnTo>
                  <a:lnTo>
                    <a:pt x="1565979" y="1836220"/>
                  </a:lnTo>
                  <a:lnTo>
                    <a:pt x="1566574" y="1833294"/>
                  </a:lnTo>
                  <a:lnTo>
                    <a:pt x="1567161" y="1831698"/>
                  </a:lnTo>
                  <a:lnTo>
                    <a:pt x="1568623" y="1831236"/>
                  </a:lnTo>
                  <a:lnTo>
                    <a:pt x="1569797" y="1832105"/>
                  </a:lnTo>
                  <a:lnTo>
                    <a:pt x="1570485" y="1833435"/>
                  </a:lnTo>
                  <a:lnTo>
                    <a:pt x="1571753" y="1837432"/>
                  </a:lnTo>
                  <a:lnTo>
                    <a:pt x="1572105" y="1839216"/>
                  </a:lnTo>
                  <a:lnTo>
                    <a:pt x="1571964" y="1840843"/>
                  </a:lnTo>
                  <a:lnTo>
                    <a:pt x="1571330" y="1842306"/>
                  </a:lnTo>
                  <a:lnTo>
                    <a:pt x="1570087" y="1843863"/>
                  </a:lnTo>
                  <a:lnTo>
                    <a:pt x="1568240" y="1845514"/>
                  </a:lnTo>
                  <a:lnTo>
                    <a:pt x="1566785" y="1847885"/>
                  </a:lnTo>
                  <a:lnTo>
                    <a:pt x="1565009" y="1853353"/>
                  </a:lnTo>
                  <a:lnTo>
                    <a:pt x="1564352" y="1856921"/>
                  </a:lnTo>
                  <a:lnTo>
                    <a:pt x="1564172" y="1859025"/>
                  </a:lnTo>
                  <a:lnTo>
                    <a:pt x="1564250" y="1861317"/>
                  </a:lnTo>
                  <a:lnTo>
                    <a:pt x="1564587" y="1863813"/>
                  </a:lnTo>
                  <a:lnTo>
                    <a:pt x="1565291" y="1865863"/>
                  </a:lnTo>
                  <a:lnTo>
                    <a:pt x="1566941" y="1868757"/>
                  </a:lnTo>
                  <a:lnTo>
                    <a:pt x="1567043" y="1869720"/>
                  </a:lnTo>
                  <a:lnTo>
                    <a:pt x="1567168" y="1872059"/>
                  </a:lnTo>
                  <a:lnTo>
                    <a:pt x="1567020" y="1873084"/>
                  </a:lnTo>
                  <a:lnTo>
                    <a:pt x="1566057" y="1875118"/>
                  </a:lnTo>
                  <a:lnTo>
                    <a:pt x="1563382" y="1877144"/>
                  </a:lnTo>
                  <a:lnTo>
                    <a:pt x="1559713" y="1877668"/>
                  </a:lnTo>
                  <a:lnTo>
                    <a:pt x="1547711" y="1877786"/>
                  </a:lnTo>
                  <a:lnTo>
                    <a:pt x="1544520" y="1877301"/>
                  </a:lnTo>
                  <a:lnTo>
                    <a:pt x="1545294" y="1879139"/>
                  </a:lnTo>
                  <a:lnTo>
                    <a:pt x="1548650" y="1879726"/>
                  </a:lnTo>
                  <a:lnTo>
                    <a:pt x="1551725" y="1879702"/>
                  </a:lnTo>
                  <a:lnTo>
                    <a:pt x="1563171" y="1880860"/>
                  </a:lnTo>
                  <a:lnTo>
                    <a:pt x="1564743" y="1882034"/>
                  </a:lnTo>
                  <a:lnTo>
                    <a:pt x="1566073" y="1884099"/>
                  </a:lnTo>
                  <a:lnTo>
                    <a:pt x="1567020" y="1886227"/>
                  </a:lnTo>
                  <a:lnTo>
                    <a:pt x="1567959" y="1890561"/>
                  </a:lnTo>
                  <a:lnTo>
                    <a:pt x="1568131" y="1892611"/>
                  </a:lnTo>
                  <a:lnTo>
                    <a:pt x="1567630" y="1894888"/>
                  </a:lnTo>
                  <a:lnTo>
                    <a:pt x="1566449" y="1897383"/>
                  </a:lnTo>
                  <a:lnTo>
                    <a:pt x="1565651" y="1900693"/>
                  </a:lnTo>
                  <a:lnTo>
                    <a:pt x="1565244" y="1904824"/>
                  </a:lnTo>
                  <a:lnTo>
                    <a:pt x="1565885" y="1907006"/>
                  </a:lnTo>
                  <a:lnTo>
                    <a:pt x="1572074" y="1907178"/>
                  </a:lnTo>
                  <a:lnTo>
                    <a:pt x="1573302" y="1908665"/>
                  </a:lnTo>
                  <a:lnTo>
                    <a:pt x="1573161" y="1909776"/>
                  </a:lnTo>
                  <a:lnTo>
                    <a:pt x="1570963" y="1913938"/>
                  </a:lnTo>
                  <a:lnTo>
                    <a:pt x="1570759" y="1915119"/>
                  </a:lnTo>
                  <a:lnTo>
                    <a:pt x="1571761" y="1917920"/>
                  </a:lnTo>
                  <a:lnTo>
                    <a:pt x="1571620" y="1918718"/>
                  </a:lnTo>
                  <a:lnTo>
                    <a:pt x="1571010" y="1919532"/>
                  </a:lnTo>
                  <a:lnTo>
                    <a:pt x="1570423" y="1921628"/>
                  </a:lnTo>
                  <a:lnTo>
                    <a:pt x="1569867" y="1925000"/>
                  </a:lnTo>
                  <a:lnTo>
                    <a:pt x="1569171" y="1927183"/>
                  </a:lnTo>
                  <a:lnTo>
                    <a:pt x="1567489" y="1928865"/>
                  </a:lnTo>
                  <a:lnTo>
                    <a:pt x="1566613" y="1929233"/>
                  </a:lnTo>
                  <a:lnTo>
                    <a:pt x="1565971" y="1928787"/>
                  </a:lnTo>
                  <a:lnTo>
                    <a:pt x="1564313" y="1924194"/>
                  </a:lnTo>
                  <a:lnTo>
                    <a:pt x="1563632" y="1923506"/>
                  </a:lnTo>
                  <a:lnTo>
                    <a:pt x="1562983" y="1923936"/>
                  </a:lnTo>
                  <a:lnTo>
                    <a:pt x="1562654" y="1924648"/>
                  </a:lnTo>
                  <a:lnTo>
                    <a:pt x="1562654" y="1925642"/>
                  </a:lnTo>
                  <a:lnTo>
                    <a:pt x="1562365" y="1926667"/>
                  </a:lnTo>
                  <a:lnTo>
                    <a:pt x="1561794" y="1927723"/>
                  </a:lnTo>
                  <a:lnTo>
                    <a:pt x="1559345" y="1929413"/>
                  </a:lnTo>
                  <a:lnTo>
                    <a:pt x="1555371" y="1930555"/>
                  </a:lnTo>
                  <a:lnTo>
                    <a:pt x="1555496" y="1931775"/>
                  </a:lnTo>
                  <a:lnTo>
                    <a:pt x="1558156" y="1932425"/>
                  </a:lnTo>
                  <a:lnTo>
                    <a:pt x="1561551" y="1934459"/>
                  </a:lnTo>
                  <a:lnTo>
                    <a:pt x="1563499" y="1934787"/>
                  </a:lnTo>
                  <a:lnTo>
                    <a:pt x="1566558" y="1933144"/>
                  </a:lnTo>
                  <a:lnTo>
                    <a:pt x="1572457" y="1927965"/>
                  </a:lnTo>
                  <a:lnTo>
                    <a:pt x="1574890" y="1926557"/>
                  </a:lnTo>
                  <a:lnTo>
                    <a:pt x="1577034" y="1926017"/>
                  </a:lnTo>
                  <a:lnTo>
                    <a:pt x="1579451" y="1925947"/>
                  </a:lnTo>
                  <a:lnTo>
                    <a:pt x="1582127" y="1926346"/>
                  </a:lnTo>
                  <a:lnTo>
                    <a:pt x="1587470" y="1925681"/>
                  </a:lnTo>
                  <a:lnTo>
                    <a:pt x="1588808" y="1926174"/>
                  </a:lnTo>
                  <a:lnTo>
                    <a:pt x="1590443" y="1927316"/>
                  </a:lnTo>
                  <a:lnTo>
                    <a:pt x="1592375" y="1929107"/>
                  </a:lnTo>
                  <a:lnTo>
                    <a:pt x="1593705" y="1930836"/>
                  </a:lnTo>
                  <a:lnTo>
                    <a:pt x="1594433" y="1932495"/>
                  </a:lnTo>
                  <a:lnTo>
                    <a:pt x="1595638" y="1938738"/>
                  </a:lnTo>
                  <a:lnTo>
                    <a:pt x="1597249" y="1940365"/>
                  </a:lnTo>
                  <a:lnTo>
                    <a:pt x="1597641" y="1941562"/>
                  </a:lnTo>
                  <a:lnTo>
                    <a:pt x="1597774" y="1943385"/>
                  </a:lnTo>
                  <a:lnTo>
                    <a:pt x="1597672" y="1946961"/>
                  </a:lnTo>
                  <a:lnTo>
                    <a:pt x="1595896" y="1954150"/>
                  </a:lnTo>
                  <a:lnTo>
                    <a:pt x="1594981" y="1956795"/>
                  </a:lnTo>
                  <a:lnTo>
                    <a:pt x="1592532" y="1960401"/>
                  </a:lnTo>
                  <a:lnTo>
                    <a:pt x="1589708" y="1962028"/>
                  </a:lnTo>
                  <a:lnTo>
                    <a:pt x="1584685" y="1963562"/>
                  </a:lnTo>
                  <a:lnTo>
                    <a:pt x="1582064" y="1964845"/>
                  </a:lnTo>
                  <a:lnTo>
                    <a:pt x="1580085" y="1966613"/>
                  </a:lnTo>
                  <a:lnTo>
                    <a:pt x="1579968" y="1967583"/>
                  </a:lnTo>
                  <a:lnTo>
                    <a:pt x="1585671" y="1964555"/>
                  </a:lnTo>
                  <a:lnTo>
                    <a:pt x="1591953" y="1963077"/>
                  </a:lnTo>
                  <a:lnTo>
                    <a:pt x="1593744" y="1961418"/>
                  </a:lnTo>
                  <a:lnTo>
                    <a:pt x="1595098" y="1959799"/>
                  </a:lnTo>
                  <a:lnTo>
                    <a:pt x="1596475" y="1956192"/>
                  </a:lnTo>
                  <a:lnTo>
                    <a:pt x="1598971" y="1946812"/>
                  </a:lnTo>
                  <a:lnTo>
                    <a:pt x="1600387" y="1943855"/>
                  </a:lnTo>
                  <a:lnTo>
                    <a:pt x="1602358" y="1943354"/>
                  </a:lnTo>
                  <a:lnTo>
                    <a:pt x="1603234" y="1944363"/>
                  </a:lnTo>
                  <a:lnTo>
                    <a:pt x="1605284" y="1949879"/>
                  </a:lnTo>
                  <a:lnTo>
                    <a:pt x="1605276" y="1951279"/>
                  </a:lnTo>
                  <a:lnTo>
                    <a:pt x="1604768" y="1952468"/>
                  </a:lnTo>
                  <a:lnTo>
                    <a:pt x="1601419" y="1957804"/>
                  </a:lnTo>
                  <a:lnTo>
                    <a:pt x="1602624" y="1957264"/>
                  </a:lnTo>
                  <a:lnTo>
                    <a:pt x="1605988" y="1952249"/>
                  </a:lnTo>
                  <a:lnTo>
                    <a:pt x="1606700" y="1950677"/>
                  </a:lnTo>
                  <a:lnTo>
                    <a:pt x="1607099" y="1948369"/>
                  </a:lnTo>
                  <a:lnTo>
                    <a:pt x="1608179" y="1946734"/>
                  </a:lnTo>
                  <a:lnTo>
                    <a:pt x="1608593" y="1947540"/>
                  </a:lnTo>
                  <a:lnTo>
                    <a:pt x="1609634" y="1953446"/>
                  </a:lnTo>
                  <a:lnTo>
                    <a:pt x="1609665" y="1957749"/>
                  </a:lnTo>
                  <a:lnTo>
                    <a:pt x="1609829" y="1959126"/>
                  </a:lnTo>
                  <a:lnTo>
                    <a:pt x="1609454" y="1963202"/>
                  </a:lnTo>
                  <a:lnTo>
                    <a:pt x="1609877" y="1963930"/>
                  </a:lnTo>
                  <a:lnTo>
                    <a:pt x="1610886" y="1960409"/>
                  </a:lnTo>
                  <a:lnTo>
                    <a:pt x="1611214" y="1957749"/>
                  </a:lnTo>
                  <a:lnTo>
                    <a:pt x="1611676" y="1955848"/>
                  </a:lnTo>
                  <a:lnTo>
                    <a:pt x="1612263" y="1954706"/>
                  </a:lnTo>
                  <a:lnTo>
                    <a:pt x="1616378" y="1951107"/>
                  </a:lnTo>
                  <a:lnTo>
                    <a:pt x="1621189" y="1948173"/>
                  </a:lnTo>
                  <a:lnTo>
                    <a:pt x="1624334" y="1945560"/>
                  </a:lnTo>
                  <a:lnTo>
                    <a:pt x="1626947" y="1944309"/>
                  </a:lnTo>
                  <a:lnTo>
                    <a:pt x="1630859" y="1943127"/>
                  </a:lnTo>
                  <a:lnTo>
                    <a:pt x="1633362" y="1940694"/>
                  </a:lnTo>
                  <a:lnTo>
                    <a:pt x="1634466" y="1937009"/>
                  </a:lnTo>
                  <a:lnTo>
                    <a:pt x="1635404" y="1934451"/>
                  </a:lnTo>
                  <a:lnTo>
                    <a:pt x="1636179" y="1933035"/>
                  </a:lnTo>
                  <a:lnTo>
                    <a:pt x="1638761" y="1930484"/>
                  </a:lnTo>
                  <a:lnTo>
                    <a:pt x="1640169" y="1930336"/>
                  </a:lnTo>
                  <a:lnTo>
                    <a:pt x="1641507" y="1931282"/>
                  </a:lnTo>
                  <a:lnTo>
                    <a:pt x="1643024" y="1933191"/>
                  </a:lnTo>
                  <a:lnTo>
                    <a:pt x="1644722" y="1936062"/>
                  </a:lnTo>
                  <a:lnTo>
                    <a:pt x="1645739" y="1938316"/>
                  </a:lnTo>
                  <a:lnTo>
                    <a:pt x="1646068" y="1939943"/>
                  </a:lnTo>
                  <a:lnTo>
                    <a:pt x="1646342" y="1945646"/>
                  </a:lnTo>
                  <a:lnTo>
                    <a:pt x="1646670" y="1945630"/>
                  </a:lnTo>
                  <a:lnTo>
                    <a:pt x="1648235" y="1941273"/>
                  </a:lnTo>
                  <a:lnTo>
                    <a:pt x="1648415" y="1939724"/>
                  </a:lnTo>
                  <a:lnTo>
                    <a:pt x="1648305" y="1938089"/>
                  </a:lnTo>
                  <a:lnTo>
                    <a:pt x="1647828" y="1936454"/>
                  </a:lnTo>
                  <a:lnTo>
                    <a:pt x="1646255" y="1932871"/>
                  </a:lnTo>
                  <a:lnTo>
                    <a:pt x="1645637" y="1930625"/>
                  </a:lnTo>
                  <a:lnTo>
                    <a:pt x="1645778" y="1929240"/>
                  </a:lnTo>
                  <a:lnTo>
                    <a:pt x="1647445" y="1928450"/>
                  </a:lnTo>
                  <a:lnTo>
                    <a:pt x="1649909" y="1928137"/>
                  </a:lnTo>
                  <a:lnTo>
                    <a:pt x="1650324" y="1927550"/>
                  </a:lnTo>
                  <a:lnTo>
                    <a:pt x="1648516" y="1926064"/>
                  </a:lnTo>
                  <a:lnTo>
                    <a:pt x="1648469" y="1925258"/>
                  </a:lnTo>
                  <a:lnTo>
                    <a:pt x="1650214" y="1922606"/>
                  </a:lnTo>
                  <a:lnTo>
                    <a:pt x="1651239" y="1922458"/>
                  </a:lnTo>
                  <a:lnTo>
                    <a:pt x="1653242" y="1922872"/>
                  </a:lnTo>
                  <a:lnTo>
                    <a:pt x="1652843" y="1921511"/>
                  </a:lnTo>
                  <a:lnTo>
                    <a:pt x="1652858" y="1920611"/>
                  </a:lnTo>
                  <a:lnTo>
                    <a:pt x="1653422" y="1920259"/>
                  </a:lnTo>
                  <a:lnTo>
                    <a:pt x="1656739" y="1921120"/>
                  </a:lnTo>
                  <a:lnTo>
                    <a:pt x="1657130" y="1920079"/>
                  </a:lnTo>
                  <a:lnTo>
                    <a:pt x="1659986" y="1919985"/>
                  </a:lnTo>
                  <a:lnTo>
                    <a:pt x="1660267" y="1919054"/>
                  </a:lnTo>
                  <a:lnTo>
                    <a:pt x="1657795" y="1917724"/>
                  </a:lnTo>
                  <a:lnTo>
                    <a:pt x="1655378" y="1916903"/>
                  </a:lnTo>
                  <a:lnTo>
                    <a:pt x="1654634" y="1916175"/>
                  </a:lnTo>
                  <a:lnTo>
                    <a:pt x="1654071" y="1915104"/>
                  </a:lnTo>
                  <a:lnTo>
                    <a:pt x="1653320" y="1912514"/>
                  </a:lnTo>
                  <a:lnTo>
                    <a:pt x="1653500" y="1911826"/>
                  </a:lnTo>
                  <a:lnTo>
                    <a:pt x="1654181" y="1911818"/>
                  </a:lnTo>
                  <a:lnTo>
                    <a:pt x="1655362" y="1912530"/>
                  </a:lnTo>
                  <a:lnTo>
                    <a:pt x="1656003" y="1911168"/>
                  </a:lnTo>
                  <a:lnTo>
                    <a:pt x="1656723" y="1907961"/>
                  </a:lnTo>
                  <a:lnTo>
                    <a:pt x="1657435" y="1906646"/>
                  </a:lnTo>
                  <a:lnTo>
                    <a:pt x="1659657" y="1908164"/>
                  </a:lnTo>
                  <a:lnTo>
                    <a:pt x="1659751" y="1907515"/>
                  </a:lnTo>
                  <a:lnTo>
                    <a:pt x="1657951" y="1902461"/>
                  </a:lnTo>
                  <a:lnTo>
                    <a:pt x="1658272" y="1901483"/>
                  </a:lnTo>
                  <a:lnTo>
                    <a:pt x="1661026" y="1901115"/>
                  </a:lnTo>
                  <a:lnTo>
                    <a:pt x="1662693" y="1901749"/>
                  </a:lnTo>
                  <a:lnTo>
                    <a:pt x="1667074" y="1905465"/>
                  </a:lnTo>
                  <a:lnTo>
                    <a:pt x="1667864" y="1905043"/>
                  </a:lnTo>
                  <a:lnTo>
                    <a:pt x="1667191" y="1904026"/>
                  </a:lnTo>
                  <a:lnTo>
                    <a:pt x="1664954" y="1901835"/>
                  </a:lnTo>
                  <a:lnTo>
                    <a:pt x="1662927" y="1900403"/>
                  </a:lnTo>
                  <a:lnTo>
                    <a:pt x="1661120" y="1899730"/>
                  </a:lnTo>
                  <a:lnTo>
                    <a:pt x="1659759" y="1898510"/>
                  </a:lnTo>
                  <a:lnTo>
                    <a:pt x="1658272" y="1895162"/>
                  </a:lnTo>
                  <a:lnTo>
                    <a:pt x="1658022" y="1893777"/>
                  </a:lnTo>
                  <a:lnTo>
                    <a:pt x="1658147" y="1891970"/>
                  </a:lnTo>
                  <a:lnTo>
                    <a:pt x="1659188" y="1888222"/>
                  </a:lnTo>
                  <a:lnTo>
                    <a:pt x="1659790" y="1887409"/>
                  </a:lnTo>
                  <a:lnTo>
                    <a:pt x="1660846" y="1886806"/>
                  </a:lnTo>
                  <a:lnTo>
                    <a:pt x="1662364" y="1886415"/>
                  </a:lnTo>
                  <a:lnTo>
                    <a:pt x="1664046" y="1886783"/>
                  </a:lnTo>
                  <a:lnTo>
                    <a:pt x="1667512" y="1889255"/>
                  </a:lnTo>
                  <a:lnTo>
                    <a:pt x="1668091" y="1888473"/>
                  </a:lnTo>
                  <a:lnTo>
                    <a:pt x="1666221" y="1887127"/>
                  </a:lnTo>
                  <a:lnTo>
                    <a:pt x="1665212" y="1885883"/>
                  </a:lnTo>
                  <a:lnTo>
                    <a:pt x="1664726" y="1884287"/>
                  </a:lnTo>
                  <a:lnTo>
                    <a:pt x="1664938" y="1882480"/>
                  </a:lnTo>
                  <a:lnTo>
                    <a:pt x="1666409" y="1878740"/>
                  </a:lnTo>
                  <a:lnTo>
                    <a:pt x="1667097" y="1875720"/>
                  </a:lnTo>
                  <a:lnTo>
                    <a:pt x="1670219" y="1867365"/>
                  </a:lnTo>
                  <a:lnTo>
                    <a:pt x="1671134" y="1865839"/>
                  </a:lnTo>
                  <a:lnTo>
                    <a:pt x="1672112" y="1864869"/>
                  </a:lnTo>
                  <a:lnTo>
                    <a:pt x="1672722" y="1863868"/>
                  </a:lnTo>
                  <a:lnTo>
                    <a:pt x="1675171" y="1863641"/>
                  </a:lnTo>
                  <a:lnTo>
                    <a:pt x="1679701" y="1866645"/>
                  </a:lnTo>
                  <a:lnTo>
                    <a:pt x="1681085" y="1868421"/>
                  </a:lnTo>
                  <a:lnTo>
                    <a:pt x="1681453" y="1870925"/>
                  </a:lnTo>
                  <a:lnTo>
                    <a:pt x="1679083" y="1874304"/>
                  </a:lnTo>
                  <a:lnTo>
                    <a:pt x="1675007" y="1876824"/>
                  </a:lnTo>
                  <a:lnTo>
                    <a:pt x="1673794" y="1877919"/>
                  </a:lnTo>
                  <a:lnTo>
                    <a:pt x="1674584" y="1878560"/>
                  </a:lnTo>
                  <a:lnTo>
                    <a:pt x="1678394" y="1876550"/>
                  </a:lnTo>
                  <a:lnTo>
                    <a:pt x="1681719" y="1875611"/>
                  </a:lnTo>
                  <a:lnTo>
                    <a:pt x="1684449" y="1875642"/>
                  </a:lnTo>
                  <a:lnTo>
                    <a:pt x="1686664" y="1879640"/>
                  </a:lnTo>
                  <a:lnTo>
                    <a:pt x="1686977" y="1885163"/>
                  </a:lnTo>
                  <a:lnTo>
                    <a:pt x="1685709" y="1889756"/>
                  </a:lnTo>
                  <a:lnTo>
                    <a:pt x="1687368" y="1887471"/>
                  </a:lnTo>
                  <a:lnTo>
                    <a:pt x="1689449" y="1886212"/>
                  </a:lnTo>
                  <a:lnTo>
                    <a:pt x="1691146" y="1889208"/>
                  </a:lnTo>
                  <a:lnTo>
                    <a:pt x="1691350" y="1891649"/>
                  </a:lnTo>
                  <a:lnTo>
                    <a:pt x="1692241" y="1893933"/>
                  </a:lnTo>
                  <a:lnTo>
                    <a:pt x="1694166" y="1896992"/>
                  </a:lnTo>
                  <a:lnTo>
                    <a:pt x="1696169" y="1899668"/>
                  </a:lnTo>
                  <a:lnTo>
                    <a:pt x="1693971" y="1902461"/>
                  </a:lnTo>
                  <a:lnTo>
                    <a:pt x="1691326" y="1904127"/>
                  </a:lnTo>
                  <a:lnTo>
                    <a:pt x="1691882" y="1905371"/>
                  </a:lnTo>
                  <a:lnTo>
                    <a:pt x="1695496" y="1906701"/>
                  </a:lnTo>
                  <a:lnTo>
                    <a:pt x="1695989" y="1908016"/>
                  </a:lnTo>
                  <a:lnTo>
                    <a:pt x="1695613" y="1909799"/>
                  </a:lnTo>
                  <a:lnTo>
                    <a:pt x="1696138" y="1909791"/>
                  </a:lnTo>
                  <a:lnTo>
                    <a:pt x="1698649" y="1907038"/>
                  </a:lnTo>
                  <a:lnTo>
                    <a:pt x="1700793" y="1907405"/>
                  </a:lnTo>
                  <a:lnTo>
                    <a:pt x="1703531" y="1913343"/>
                  </a:lnTo>
                  <a:lnTo>
                    <a:pt x="1701536" y="1916731"/>
                  </a:lnTo>
                  <a:lnTo>
                    <a:pt x="1698477" y="1918280"/>
                  </a:lnTo>
                  <a:lnTo>
                    <a:pt x="1696044" y="1918937"/>
                  </a:lnTo>
                  <a:lnTo>
                    <a:pt x="1692656" y="1918843"/>
                  </a:lnTo>
                  <a:lnTo>
                    <a:pt x="1691326" y="1919344"/>
                  </a:lnTo>
                  <a:lnTo>
                    <a:pt x="1691983" y="1920470"/>
                  </a:lnTo>
                  <a:lnTo>
                    <a:pt x="1695222" y="1920486"/>
                  </a:lnTo>
                  <a:lnTo>
                    <a:pt x="1700175" y="1919633"/>
                  </a:lnTo>
                  <a:lnTo>
                    <a:pt x="1703883" y="1918241"/>
                  </a:lnTo>
                  <a:lnTo>
                    <a:pt x="1705494" y="1918155"/>
                  </a:lnTo>
                  <a:lnTo>
                    <a:pt x="1707192" y="1918718"/>
                  </a:lnTo>
                  <a:lnTo>
                    <a:pt x="1707763" y="1919195"/>
                  </a:lnTo>
                  <a:lnTo>
                    <a:pt x="1705980" y="1920165"/>
                  </a:lnTo>
                  <a:lnTo>
                    <a:pt x="1705839" y="1920502"/>
                  </a:lnTo>
                  <a:lnTo>
                    <a:pt x="1706504" y="1921495"/>
                  </a:lnTo>
                  <a:lnTo>
                    <a:pt x="1707888" y="1924695"/>
                  </a:lnTo>
                  <a:lnTo>
                    <a:pt x="1707763" y="1925415"/>
                  </a:lnTo>
                  <a:lnTo>
                    <a:pt x="1706441" y="1927269"/>
                  </a:lnTo>
                  <a:lnTo>
                    <a:pt x="1708561" y="1927676"/>
                  </a:lnTo>
                  <a:lnTo>
                    <a:pt x="1711526" y="1926807"/>
                  </a:lnTo>
                  <a:lnTo>
                    <a:pt x="1712449" y="1927770"/>
                  </a:lnTo>
                  <a:lnTo>
                    <a:pt x="1714257" y="1931595"/>
                  </a:lnTo>
                  <a:lnTo>
                    <a:pt x="1715399" y="1935507"/>
                  </a:lnTo>
                  <a:lnTo>
                    <a:pt x="1710384" y="1940843"/>
                  </a:lnTo>
                  <a:lnTo>
                    <a:pt x="1707834" y="1941946"/>
                  </a:lnTo>
                  <a:lnTo>
                    <a:pt x="1704071" y="1944754"/>
                  </a:lnTo>
                  <a:lnTo>
                    <a:pt x="1703014" y="1947000"/>
                  </a:lnTo>
                  <a:lnTo>
                    <a:pt x="1700839" y="1949879"/>
                  </a:lnTo>
                  <a:lnTo>
                    <a:pt x="1702232" y="1949847"/>
                  </a:lnTo>
                  <a:lnTo>
                    <a:pt x="1706120" y="1945224"/>
                  </a:lnTo>
                  <a:lnTo>
                    <a:pt x="1708021" y="1944144"/>
                  </a:lnTo>
                  <a:lnTo>
                    <a:pt x="1709437" y="1944418"/>
                  </a:lnTo>
                  <a:lnTo>
                    <a:pt x="1710009" y="1945200"/>
                  </a:lnTo>
                  <a:lnTo>
                    <a:pt x="1709727" y="1946499"/>
                  </a:lnTo>
                  <a:lnTo>
                    <a:pt x="1710971" y="1946335"/>
                  </a:lnTo>
                  <a:lnTo>
                    <a:pt x="1716197" y="1943628"/>
                  </a:lnTo>
                  <a:lnTo>
                    <a:pt x="1718395" y="1943088"/>
                  </a:lnTo>
                  <a:lnTo>
                    <a:pt x="1721235" y="1942916"/>
                  </a:lnTo>
                  <a:lnTo>
                    <a:pt x="1721548" y="1943855"/>
                  </a:lnTo>
                  <a:lnTo>
                    <a:pt x="1719780" y="1950332"/>
                  </a:lnTo>
                  <a:lnTo>
                    <a:pt x="1716760" y="1955285"/>
                  </a:lnTo>
                  <a:lnTo>
                    <a:pt x="1711253" y="1958328"/>
                  </a:lnTo>
                  <a:lnTo>
                    <a:pt x="1709304" y="1960112"/>
                  </a:lnTo>
                  <a:lnTo>
                    <a:pt x="1706887" y="1962991"/>
                  </a:lnTo>
                  <a:lnTo>
                    <a:pt x="1707802" y="1963507"/>
                  </a:lnTo>
                  <a:lnTo>
                    <a:pt x="1713052" y="1959736"/>
                  </a:lnTo>
                  <a:lnTo>
                    <a:pt x="1716635" y="1958242"/>
                  </a:lnTo>
                  <a:lnTo>
                    <a:pt x="1721673" y="1957045"/>
                  </a:lnTo>
                  <a:lnTo>
                    <a:pt x="1723911" y="1957209"/>
                  </a:lnTo>
                  <a:lnTo>
                    <a:pt x="1727877" y="1964735"/>
                  </a:lnTo>
                  <a:lnTo>
                    <a:pt x="1730162" y="1965463"/>
                  </a:lnTo>
                  <a:lnTo>
                    <a:pt x="1732008" y="1965072"/>
                  </a:lnTo>
                  <a:lnTo>
                    <a:pt x="1735497" y="1967231"/>
                  </a:lnTo>
                  <a:lnTo>
                    <a:pt x="1736804" y="1969312"/>
                  </a:lnTo>
                  <a:lnTo>
                    <a:pt x="1736475" y="1970806"/>
                  </a:lnTo>
                  <a:lnTo>
                    <a:pt x="1735294" y="1971698"/>
                  </a:lnTo>
                  <a:lnTo>
                    <a:pt x="1734699" y="1973091"/>
                  </a:lnTo>
                  <a:lnTo>
                    <a:pt x="1736092" y="1977229"/>
                  </a:lnTo>
                  <a:lnTo>
                    <a:pt x="1735286" y="1979545"/>
                  </a:lnTo>
                  <a:lnTo>
                    <a:pt x="1732743" y="1981587"/>
                  </a:lnTo>
                  <a:lnTo>
                    <a:pt x="1730921" y="1982620"/>
                  </a:lnTo>
                  <a:lnTo>
                    <a:pt x="1729012" y="1982941"/>
                  </a:lnTo>
                  <a:lnTo>
                    <a:pt x="1727150" y="1984748"/>
                  </a:lnTo>
                  <a:lnTo>
                    <a:pt x="1726305" y="1985014"/>
                  </a:lnTo>
                  <a:lnTo>
                    <a:pt x="1723707" y="1984552"/>
                  </a:lnTo>
                  <a:lnTo>
                    <a:pt x="1724599" y="1985663"/>
                  </a:lnTo>
                  <a:lnTo>
                    <a:pt x="1725882" y="1986226"/>
                  </a:lnTo>
                  <a:lnTo>
                    <a:pt x="1727932" y="1986531"/>
                  </a:lnTo>
                  <a:lnTo>
                    <a:pt x="1730326" y="1985960"/>
                  </a:lnTo>
                  <a:lnTo>
                    <a:pt x="1732657" y="1986031"/>
                  </a:lnTo>
                  <a:lnTo>
                    <a:pt x="1736327" y="1987337"/>
                  </a:lnTo>
                  <a:lnTo>
                    <a:pt x="1737860" y="1988941"/>
                  </a:lnTo>
                  <a:lnTo>
                    <a:pt x="1737884" y="1989387"/>
                  </a:lnTo>
                  <a:lnTo>
                    <a:pt x="1737093" y="1990302"/>
                  </a:lnTo>
                  <a:lnTo>
                    <a:pt x="1735936" y="1993283"/>
                  </a:lnTo>
                  <a:lnTo>
                    <a:pt x="1735091" y="1994355"/>
                  </a:lnTo>
                  <a:lnTo>
                    <a:pt x="1735810" y="1995161"/>
                  </a:lnTo>
                  <a:lnTo>
                    <a:pt x="1737649" y="1996397"/>
                  </a:lnTo>
                  <a:lnTo>
                    <a:pt x="1739018" y="1996850"/>
                  </a:lnTo>
                  <a:lnTo>
                    <a:pt x="1740817" y="1996452"/>
                  </a:lnTo>
                  <a:lnTo>
                    <a:pt x="1742742" y="1996976"/>
                  </a:lnTo>
                  <a:lnTo>
                    <a:pt x="1749220" y="2003939"/>
                  </a:lnTo>
                  <a:lnTo>
                    <a:pt x="1748954" y="2007522"/>
                  </a:lnTo>
                  <a:lnTo>
                    <a:pt x="1747976" y="2010276"/>
                  </a:lnTo>
                  <a:lnTo>
                    <a:pt x="1748359" y="2013366"/>
                  </a:lnTo>
                  <a:lnTo>
                    <a:pt x="1748383" y="2017160"/>
                  </a:lnTo>
                  <a:lnTo>
                    <a:pt x="1744870" y="2018209"/>
                  </a:lnTo>
                  <a:lnTo>
                    <a:pt x="1733213" y="2016433"/>
                  </a:lnTo>
                  <a:lnTo>
                    <a:pt x="1726547" y="2013718"/>
                  </a:lnTo>
                  <a:lnTo>
                    <a:pt x="1726203" y="2012889"/>
                  </a:lnTo>
                  <a:lnTo>
                    <a:pt x="1728088" y="2011089"/>
                  </a:lnTo>
                  <a:lnTo>
                    <a:pt x="1726414" y="2010948"/>
                  </a:lnTo>
                  <a:lnTo>
                    <a:pt x="1724474" y="2011660"/>
                  </a:lnTo>
                  <a:lnTo>
                    <a:pt x="1723661" y="2012333"/>
                  </a:lnTo>
                  <a:lnTo>
                    <a:pt x="1725898" y="2015196"/>
                  </a:lnTo>
                  <a:lnTo>
                    <a:pt x="1732024" y="2017716"/>
                  </a:lnTo>
                  <a:lnTo>
                    <a:pt x="1734762" y="2020743"/>
                  </a:lnTo>
                  <a:lnTo>
                    <a:pt x="1737766" y="2021001"/>
                  </a:lnTo>
                  <a:lnTo>
                    <a:pt x="1738681" y="2021549"/>
                  </a:lnTo>
                  <a:lnTo>
                    <a:pt x="1740340" y="2023317"/>
                  </a:lnTo>
                  <a:lnTo>
                    <a:pt x="1739847" y="2023927"/>
                  </a:lnTo>
                  <a:lnTo>
                    <a:pt x="1736788" y="2024139"/>
                  </a:lnTo>
                  <a:lnTo>
                    <a:pt x="1734371" y="2026188"/>
                  </a:lnTo>
                  <a:lnTo>
                    <a:pt x="1735889" y="2027385"/>
                  </a:lnTo>
                  <a:lnTo>
                    <a:pt x="1741334" y="2028434"/>
                  </a:lnTo>
                  <a:lnTo>
                    <a:pt x="1745238" y="2028700"/>
                  </a:lnTo>
                  <a:lnTo>
                    <a:pt x="1747193" y="2029873"/>
                  </a:lnTo>
                  <a:lnTo>
                    <a:pt x="1745582" y="2031180"/>
                  </a:lnTo>
                  <a:lnTo>
                    <a:pt x="1741005" y="2032713"/>
                  </a:lnTo>
                  <a:lnTo>
                    <a:pt x="1740872" y="2034998"/>
                  </a:lnTo>
                  <a:lnTo>
                    <a:pt x="1744268" y="2035905"/>
                  </a:lnTo>
                  <a:lnTo>
                    <a:pt x="1747287" y="2035358"/>
                  </a:lnTo>
                  <a:lnTo>
                    <a:pt x="1748523" y="2035584"/>
                  </a:lnTo>
                  <a:lnTo>
                    <a:pt x="1749407" y="2041084"/>
                  </a:lnTo>
                  <a:lnTo>
                    <a:pt x="1749916" y="2042227"/>
                  </a:lnTo>
                  <a:lnTo>
                    <a:pt x="1746669" y="2043197"/>
                  </a:lnTo>
                  <a:lnTo>
                    <a:pt x="1746654" y="2044245"/>
                  </a:lnTo>
                  <a:lnTo>
                    <a:pt x="1748813" y="2045105"/>
                  </a:lnTo>
                  <a:lnTo>
                    <a:pt x="1752396" y="2045817"/>
                  </a:lnTo>
                  <a:lnTo>
                    <a:pt x="1753577" y="2046803"/>
                  </a:lnTo>
                  <a:lnTo>
                    <a:pt x="1753820" y="2048431"/>
                  </a:lnTo>
                  <a:lnTo>
                    <a:pt x="1754555" y="2049299"/>
                  </a:lnTo>
                  <a:lnTo>
                    <a:pt x="1756613" y="2049455"/>
                  </a:lnTo>
                  <a:lnTo>
                    <a:pt x="1758882" y="2047429"/>
                  </a:lnTo>
                  <a:lnTo>
                    <a:pt x="1760212" y="2045724"/>
                  </a:lnTo>
                  <a:lnTo>
                    <a:pt x="1762160" y="2046365"/>
                  </a:lnTo>
                  <a:lnTo>
                    <a:pt x="1762308" y="2048493"/>
                  </a:lnTo>
                  <a:lnTo>
                    <a:pt x="1764624" y="2050918"/>
                  </a:lnTo>
                  <a:lnTo>
                    <a:pt x="1765469" y="2051317"/>
                  </a:lnTo>
                  <a:lnTo>
                    <a:pt x="1766134" y="2054736"/>
                  </a:lnTo>
                  <a:lnTo>
                    <a:pt x="1768027" y="2051693"/>
                  </a:lnTo>
                  <a:lnTo>
                    <a:pt x="1769412" y="2052342"/>
                  </a:lnTo>
                  <a:lnTo>
                    <a:pt x="1770984" y="2052491"/>
                  </a:lnTo>
                  <a:lnTo>
                    <a:pt x="1770445" y="2055432"/>
                  </a:lnTo>
                  <a:lnTo>
                    <a:pt x="1769506" y="2057748"/>
                  </a:lnTo>
                  <a:lnTo>
                    <a:pt x="1770742" y="2059196"/>
                  </a:lnTo>
                  <a:lnTo>
                    <a:pt x="1771704" y="2061339"/>
                  </a:lnTo>
                  <a:lnTo>
                    <a:pt x="1774255" y="2064281"/>
                  </a:lnTo>
                  <a:lnTo>
                    <a:pt x="1773558" y="2065689"/>
                  </a:lnTo>
                  <a:lnTo>
                    <a:pt x="1770554" y="2068701"/>
                  </a:lnTo>
                  <a:lnTo>
                    <a:pt x="1768966" y="2073450"/>
                  </a:lnTo>
                  <a:lnTo>
                    <a:pt x="1768590" y="2075093"/>
                  </a:lnTo>
                  <a:lnTo>
                    <a:pt x="1767049" y="2077815"/>
                  </a:lnTo>
                  <a:lnTo>
                    <a:pt x="1764929" y="2080444"/>
                  </a:lnTo>
                  <a:lnTo>
                    <a:pt x="1766259" y="2080162"/>
                  </a:lnTo>
                  <a:lnTo>
                    <a:pt x="1770992" y="2075312"/>
                  </a:lnTo>
                  <a:lnTo>
                    <a:pt x="1773809" y="2073685"/>
                  </a:lnTo>
                  <a:lnTo>
                    <a:pt x="1780005" y="2072800"/>
                  </a:lnTo>
                  <a:lnTo>
                    <a:pt x="1781499" y="2071439"/>
                  </a:lnTo>
                  <a:lnTo>
                    <a:pt x="1783768" y="2070876"/>
                  </a:lnTo>
                  <a:lnTo>
                    <a:pt x="1785161" y="2072433"/>
                  </a:lnTo>
                  <a:lnTo>
                    <a:pt x="1785301" y="2075234"/>
                  </a:lnTo>
                  <a:lnTo>
                    <a:pt x="1787132" y="2076110"/>
                  </a:lnTo>
                  <a:lnTo>
                    <a:pt x="1789064" y="2075187"/>
                  </a:lnTo>
                  <a:lnTo>
                    <a:pt x="1790817" y="2076008"/>
                  </a:lnTo>
                  <a:lnTo>
                    <a:pt x="1789768" y="2077768"/>
                  </a:lnTo>
                  <a:lnTo>
                    <a:pt x="1784151" y="2084942"/>
                  </a:lnTo>
                  <a:lnTo>
                    <a:pt x="1782516" y="2087814"/>
                  </a:lnTo>
                  <a:lnTo>
                    <a:pt x="1782047" y="2089840"/>
                  </a:lnTo>
                  <a:lnTo>
                    <a:pt x="1783979" y="2087063"/>
                  </a:lnTo>
                  <a:lnTo>
                    <a:pt x="1791036" y="2080632"/>
                  </a:lnTo>
                  <a:lnTo>
                    <a:pt x="1791795" y="2079662"/>
                  </a:lnTo>
                  <a:lnTo>
                    <a:pt x="1793328" y="2076900"/>
                  </a:lnTo>
                  <a:lnTo>
                    <a:pt x="1794744" y="2075093"/>
                  </a:lnTo>
                  <a:lnTo>
                    <a:pt x="1798546" y="2075734"/>
                  </a:lnTo>
                  <a:lnTo>
                    <a:pt x="1800502" y="2077033"/>
                  </a:lnTo>
                  <a:lnTo>
                    <a:pt x="1801410" y="2080647"/>
                  </a:lnTo>
                  <a:lnTo>
                    <a:pt x="1802951" y="2084575"/>
                  </a:lnTo>
                  <a:lnTo>
                    <a:pt x="1805267" y="2088917"/>
                  </a:lnTo>
                  <a:lnTo>
                    <a:pt x="1811424" y="2091021"/>
                  </a:lnTo>
                  <a:lnTo>
                    <a:pt x="1813661" y="2091358"/>
                  </a:lnTo>
                  <a:lnTo>
                    <a:pt x="1817511" y="2089895"/>
                  </a:lnTo>
                  <a:lnTo>
                    <a:pt x="1818121" y="2087868"/>
                  </a:lnTo>
                  <a:lnTo>
                    <a:pt x="1821125" y="2087243"/>
                  </a:lnTo>
                  <a:lnTo>
                    <a:pt x="1823237" y="2087493"/>
                  </a:lnTo>
                  <a:lnTo>
                    <a:pt x="1823965" y="2091397"/>
                  </a:lnTo>
                  <a:lnTo>
                    <a:pt x="1826218" y="2093462"/>
                  </a:lnTo>
                  <a:lnTo>
                    <a:pt x="1828455" y="2095168"/>
                  </a:lnTo>
                  <a:lnTo>
                    <a:pt x="1830615" y="2096052"/>
                  </a:lnTo>
                  <a:lnTo>
                    <a:pt x="1833768" y="2096435"/>
                  </a:lnTo>
                  <a:lnTo>
                    <a:pt x="1835496" y="2098305"/>
                  </a:lnTo>
                  <a:lnTo>
                    <a:pt x="1835496" y="2099080"/>
                  </a:lnTo>
                  <a:lnTo>
                    <a:pt x="1833721" y="2101075"/>
                  </a:lnTo>
                  <a:lnTo>
                    <a:pt x="1832007" y="2103977"/>
                  </a:lnTo>
                  <a:lnTo>
                    <a:pt x="1829019" y="2106003"/>
                  </a:lnTo>
                  <a:lnTo>
                    <a:pt x="1824849" y="2106097"/>
                  </a:lnTo>
                  <a:lnTo>
                    <a:pt x="1819091" y="2107364"/>
                  </a:lnTo>
                  <a:lnTo>
                    <a:pt x="1818856" y="2108507"/>
                  </a:lnTo>
                  <a:lnTo>
                    <a:pt x="1817589" y="2109766"/>
                  </a:lnTo>
                  <a:lnTo>
                    <a:pt x="1814530" y="2111010"/>
                  </a:lnTo>
                  <a:lnTo>
                    <a:pt x="1812863" y="2111957"/>
                  </a:lnTo>
                  <a:lnTo>
                    <a:pt x="1810156" y="2116635"/>
                  </a:lnTo>
                  <a:lnTo>
                    <a:pt x="1808513" y="2118630"/>
                  </a:lnTo>
                  <a:lnTo>
                    <a:pt x="1806620" y="2119006"/>
                  </a:lnTo>
                  <a:lnTo>
                    <a:pt x="1803952" y="2118818"/>
                  </a:lnTo>
                  <a:lnTo>
                    <a:pt x="1802208" y="2119240"/>
                  </a:lnTo>
                  <a:lnTo>
                    <a:pt x="1800925" y="2120093"/>
                  </a:lnTo>
                  <a:lnTo>
                    <a:pt x="1800174" y="2121361"/>
                  </a:lnTo>
                  <a:lnTo>
                    <a:pt x="1799595" y="2121838"/>
                  </a:lnTo>
                  <a:lnTo>
                    <a:pt x="1796027" y="2123121"/>
                  </a:lnTo>
                  <a:lnTo>
                    <a:pt x="1789542" y="2126649"/>
                  </a:lnTo>
                  <a:lnTo>
                    <a:pt x="1786115" y="2126759"/>
                  </a:lnTo>
                  <a:lnTo>
                    <a:pt x="1783995" y="2126352"/>
                  </a:lnTo>
                  <a:lnTo>
                    <a:pt x="1782375" y="2126642"/>
                  </a:lnTo>
                  <a:lnTo>
                    <a:pt x="1781272" y="2127627"/>
                  </a:lnTo>
                  <a:lnTo>
                    <a:pt x="1778174" y="2129341"/>
                  </a:lnTo>
                  <a:lnTo>
                    <a:pt x="1777243" y="2130381"/>
                  </a:lnTo>
                  <a:lnTo>
                    <a:pt x="1776696" y="2131578"/>
                  </a:lnTo>
                  <a:lnTo>
                    <a:pt x="1776273" y="2134042"/>
                  </a:lnTo>
                  <a:lnTo>
                    <a:pt x="1775905" y="2134934"/>
                  </a:lnTo>
                  <a:lnTo>
                    <a:pt x="1775303" y="2135451"/>
                  </a:lnTo>
                  <a:lnTo>
                    <a:pt x="1772698" y="2134942"/>
                  </a:lnTo>
                  <a:lnTo>
                    <a:pt x="1769795" y="2133338"/>
                  </a:lnTo>
                  <a:lnTo>
                    <a:pt x="1770366" y="2135036"/>
                  </a:lnTo>
                  <a:lnTo>
                    <a:pt x="1774959" y="2137892"/>
                  </a:lnTo>
                  <a:lnTo>
                    <a:pt x="1776273" y="2139480"/>
                  </a:lnTo>
                  <a:lnTo>
                    <a:pt x="1775021" y="2140849"/>
                  </a:lnTo>
                  <a:lnTo>
                    <a:pt x="1772095" y="2142993"/>
                  </a:lnTo>
                  <a:lnTo>
                    <a:pt x="1771759" y="2144143"/>
                  </a:lnTo>
                  <a:lnTo>
                    <a:pt x="1772956" y="2144753"/>
                  </a:lnTo>
                  <a:lnTo>
                    <a:pt x="1772479" y="2145723"/>
                  </a:lnTo>
                  <a:lnTo>
                    <a:pt x="1770875" y="2146755"/>
                  </a:lnTo>
                  <a:lnTo>
                    <a:pt x="1771055" y="2147178"/>
                  </a:lnTo>
                  <a:lnTo>
                    <a:pt x="1771227" y="2147593"/>
                  </a:lnTo>
                  <a:lnTo>
                    <a:pt x="1775201" y="2146114"/>
                  </a:lnTo>
                  <a:lnTo>
                    <a:pt x="1778745" y="2142953"/>
                  </a:lnTo>
                  <a:lnTo>
                    <a:pt x="1781053" y="2139746"/>
                  </a:lnTo>
                  <a:lnTo>
                    <a:pt x="1782211" y="2138846"/>
                  </a:lnTo>
                  <a:lnTo>
                    <a:pt x="1786772" y="2137657"/>
                  </a:lnTo>
                  <a:lnTo>
                    <a:pt x="1789471" y="2136256"/>
                  </a:lnTo>
                  <a:lnTo>
                    <a:pt x="1793336" y="2133706"/>
                  </a:lnTo>
                  <a:lnTo>
                    <a:pt x="1797568" y="2129998"/>
                  </a:lnTo>
                  <a:lnTo>
                    <a:pt x="1802176" y="2125124"/>
                  </a:lnTo>
                  <a:lnTo>
                    <a:pt x="1808044" y="2121306"/>
                  </a:lnTo>
                  <a:lnTo>
                    <a:pt x="1815187" y="2118552"/>
                  </a:lnTo>
                  <a:lnTo>
                    <a:pt x="1820429" y="2117144"/>
                  </a:lnTo>
                  <a:lnTo>
                    <a:pt x="1823769" y="2117081"/>
                  </a:lnTo>
                  <a:lnTo>
                    <a:pt x="1823933" y="2116620"/>
                  </a:lnTo>
                  <a:lnTo>
                    <a:pt x="1820937" y="2115751"/>
                  </a:lnTo>
                  <a:lnTo>
                    <a:pt x="1818465" y="2115587"/>
                  </a:lnTo>
                  <a:lnTo>
                    <a:pt x="1815390" y="2116221"/>
                  </a:lnTo>
                  <a:lnTo>
                    <a:pt x="1814436" y="2114726"/>
                  </a:lnTo>
                  <a:lnTo>
                    <a:pt x="1814538" y="2114077"/>
                  </a:lnTo>
                  <a:lnTo>
                    <a:pt x="1815547" y="2112966"/>
                  </a:lnTo>
                  <a:lnTo>
                    <a:pt x="1818136" y="2111973"/>
                  </a:lnTo>
                  <a:lnTo>
                    <a:pt x="1830810" y="2113357"/>
                  </a:lnTo>
                  <a:lnTo>
                    <a:pt x="1835176" y="2114421"/>
                  </a:lnTo>
                  <a:lnTo>
                    <a:pt x="1839948" y="2123316"/>
                  </a:lnTo>
                  <a:lnTo>
                    <a:pt x="1841043" y="2126164"/>
                  </a:lnTo>
                  <a:lnTo>
                    <a:pt x="1841356" y="2128237"/>
                  </a:lnTo>
                  <a:lnTo>
                    <a:pt x="1840871" y="2129536"/>
                  </a:lnTo>
                  <a:lnTo>
                    <a:pt x="1838962" y="2131069"/>
                  </a:lnTo>
                  <a:lnTo>
                    <a:pt x="1833572" y="2134113"/>
                  </a:lnTo>
                  <a:lnTo>
                    <a:pt x="1832813" y="2134919"/>
                  </a:lnTo>
                  <a:lnTo>
                    <a:pt x="1832743" y="2135341"/>
                  </a:lnTo>
                  <a:lnTo>
                    <a:pt x="1835097" y="2135959"/>
                  </a:lnTo>
                  <a:lnTo>
                    <a:pt x="1835841" y="2136796"/>
                  </a:lnTo>
                  <a:lnTo>
                    <a:pt x="1837038" y="2140168"/>
                  </a:lnTo>
                  <a:lnTo>
                    <a:pt x="1839463" y="2137978"/>
                  </a:lnTo>
                  <a:lnTo>
                    <a:pt x="1844055" y="2132658"/>
                  </a:lnTo>
                  <a:lnTo>
                    <a:pt x="1847811" y="2130185"/>
                  </a:lnTo>
                  <a:lnTo>
                    <a:pt x="1850979" y="2129513"/>
                  </a:lnTo>
                  <a:lnTo>
                    <a:pt x="1854766" y="2129184"/>
                  </a:lnTo>
                  <a:lnTo>
                    <a:pt x="1856072" y="2129231"/>
                  </a:lnTo>
                  <a:lnTo>
                    <a:pt x="1856526" y="2130960"/>
                  </a:lnTo>
                  <a:lnTo>
                    <a:pt x="1858513" y="2134426"/>
                  </a:lnTo>
                  <a:lnTo>
                    <a:pt x="1860351" y="2135325"/>
                  </a:lnTo>
                  <a:lnTo>
                    <a:pt x="1863864" y="2135787"/>
                  </a:lnTo>
                  <a:lnTo>
                    <a:pt x="1867025" y="2140074"/>
                  </a:lnTo>
                  <a:lnTo>
                    <a:pt x="1868230" y="2143024"/>
                  </a:lnTo>
                  <a:lnTo>
                    <a:pt x="1869372" y="2144745"/>
                  </a:lnTo>
                  <a:lnTo>
                    <a:pt x="1869278" y="2145903"/>
                  </a:lnTo>
                  <a:lnTo>
                    <a:pt x="1869466" y="2146873"/>
                  </a:lnTo>
                  <a:lnTo>
                    <a:pt x="1870295" y="2148344"/>
                  </a:lnTo>
                  <a:lnTo>
                    <a:pt x="1870710" y="2149580"/>
                  </a:lnTo>
                  <a:lnTo>
                    <a:pt x="1870483" y="2152404"/>
                  </a:lnTo>
                  <a:lnTo>
                    <a:pt x="1868637" y="2157294"/>
                  </a:lnTo>
                  <a:lnTo>
                    <a:pt x="1870006" y="2161722"/>
                  </a:lnTo>
                  <a:lnTo>
                    <a:pt x="1869388" y="2163717"/>
                  </a:lnTo>
                  <a:lnTo>
                    <a:pt x="1869067" y="2166893"/>
                  </a:lnTo>
                  <a:lnTo>
                    <a:pt x="1870248" y="2169013"/>
                  </a:lnTo>
                  <a:lnTo>
                    <a:pt x="1870600" y="2170242"/>
                  </a:lnTo>
                  <a:lnTo>
                    <a:pt x="1869599" y="2170961"/>
                  </a:lnTo>
                  <a:lnTo>
                    <a:pt x="1862605" y="2172714"/>
                  </a:lnTo>
                  <a:lnTo>
                    <a:pt x="1859851" y="2172745"/>
                  </a:lnTo>
                  <a:lnTo>
                    <a:pt x="1859139" y="2173801"/>
                  </a:lnTo>
                  <a:lnTo>
                    <a:pt x="1861259" y="2174114"/>
                  </a:lnTo>
                  <a:lnTo>
                    <a:pt x="1865116" y="2174059"/>
                  </a:lnTo>
                  <a:lnTo>
                    <a:pt x="1869779" y="2175131"/>
                  </a:lnTo>
                  <a:lnTo>
                    <a:pt x="1871836" y="2176320"/>
                  </a:lnTo>
                  <a:lnTo>
                    <a:pt x="1872720" y="2177987"/>
                  </a:lnTo>
                  <a:lnTo>
                    <a:pt x="1872493" y="2179309"/>
                  </a:lnTo>
                  <a:lnTo>
                    <a:pt x="1871156" y="2180287"/>
                  </a:lnTo>
                  <a:lnTo>
                    <a:pt x="1868535" y="2180099"/>
                  </a:lnTo>
                  <a:lnTo>
                    <a:pt x="1866008" y="2179207"/>
                  </a:lnTo>
                  <a:lnTo>
                    <a:pt x="1866164" y="2180076"/>
                  </a:lnTo>
                  <a:lnTo>
                    <a:pt x="1869912" y="2182227"/>
                  </a:lnTo>
                  <a:lnTo>
                    <a:pt x="1871015" y="2183322"/>
                  </a:lnTo>
                  <a:lnTo>
                    <a:pt x="1873041" y="2184691"/>
                  </a:lnTo>
                  <a:lnTo>
                    <a:pt x="1873440" y="2186530"/>
                  </a:lnTo>
                  <a:lnTo>
                    <a:pt x="1872947" y="2188400"/>
                  </a:lnTo>
                  <a:lnTo>
                    <a:pt x="1865875" y="2195824"/>
                  </a:lnTo>
                  <a:lnTo>
                    <a:pt x="1860054" y="2200518"/>
                  </a:lnTo>
                  <a:lnTo>
                    <a:pt x="1854210" y="2204618"/>
                  </a:lnTo>
                  <a:lnTo>
                    <a:pt x="1844830" y="2212488"/>
                  </a:lnTo>
                  <a:lnTo>
                    <a:pt x="1843899" y="2212871"/>
                  </a:lnTo>
                  <a:lnTo>
                    <a:pt x="1842201" y="2213020"/>
                  </a:lnTo>
                  <a:lnTo>
                    <a:pt x="1837734" y="2211768"/>
                  </a:lnTo>
                  <a:lnTo>
                    <a:pt x="1834167" y="2212089"/>
                  </a:lnTo>
                  <a:lnTo>
                    <a:pt x="1827407" y="2213607"/>
                  </a:lnTo>
                  <a:lnTo>
                    <a:pt x="1825561" y="2214538"/>
                  </a:lnTo>
                  <a:lnTo>
                    <a:pt x="1821852" y="2217253"/>
                  </a:lnTo>
                  <a:lnTo>
                    <a:pt x="1820381" y="2217636"/>
                  </a:lnTo>
                  <a:lnTo>
                    <a:pt x="1816407" y="2218191"/>
                  </a:lnTo>
                  <a:lnTo>
                    <a:pt x="1812636" y="2217816"/>
                  </a:lnTo>
                  <a:lnTo>
                    <a:pt x="1811142" y="2218191"/>
                  </a:lnTo>
                  <a:lnTo>
                    <a:pt x="1809327" y="2219521"/>
                  </a:lnTo>
                  <a:lnTo>
                    <a:pt x="1808850" y="2220225"/>
                  </a:lnTo>
                  <a:lnTo>
                    <a:pt x="1808349" y="2222510"/>
                  </a:lnTo>
                  <a:lnTo>
                    <a:pt x="1799188" y="2232696"/>
                  </a:lnTo>
                  <a:lnTo>
                    <a:pt x="1796763" y="2236138"/>
                  </a:lnTo>
                  <a:lnTo>
                    <a:pt x="1792092" y="2239753"/>
                  </a:lnTo>
                  <a:lnTo>
                    <a:pt x="1786960" y="2246074"/>
                  </a:lnTo>
                  <a:lnTo>
                    <a:pt x="1782493" y="2248617"/>
                  </a:lnTo>
                  <a:lnTo>
                    <a:pt x="1780936" y="2252114"/>
                  </a:lnTo>
                  <a:lnTo>
                    <a:pt x="1776680" y="2254234"/>
                  </a:lnTo>
                  <a:lnTo>
                    <a:pt x="1768817" y="2254774"/>
                  </a:lnTo>
                  <a:lnTo>
                    <a:pt x="1765086" y="2255376"/>
                  </a:lnTo>
                  <a:lnTo>
                    <a:pt x="1760712" y="2254398"/>
                  </a:lnTo>
                  <a:lnTo>
                    <a:pt x="1757442" y="2255916"/>
                  </a:lnTo>
                  <a:lnTo>
                    <a:pt x="1752513" y="2256393"/>
                  </a:lnTo>
                  <a:lnTo>
                    <a:pt x="1750119" y="2256033"/>
                  </a:lnTo>
                  <a:lnTo>
                    <a:pt x="1740567" y="2259382"/>
                  </a:lnTo>
                  <a:lnTo>
                    <a:pt x="1738142" y="2256205"/>
                  </a:lnTo>
                  <a:lnTo>
                    <a:pt x="1736295" y="2254977"/>
                  </a:lnTo>
                  <a:lnTo>
                    <a:pt x="1730905" y="2254774"/>
                  </a:lnTo>
                  <a:lnTo>
                    <a:pt x="1726586" y="2253459"/>
                  </a:lnTo>
                  <a:lnTo>
                    <a:pt x="1722651" y="2253209"/>
                  </a:lnTo>
                  <a:lnTo>
                    <a:pt x="1718818" y="2252622"/>
                  </a:lnTo>
                  <a:lnTo>
                    <a:pt x="1716299" y="2252630"/>
                  </a:lnTo>
                  <a:lnTo>
                    <a:pt x="1713678" y="2252974"/>
                  </a:lnTo>
                  <a:lnTo>
                    <a:pt x="1709602" y="2252888"/>
                  </a:lnTo>
                  <a:lnTo>
                    <a:pt x="1707341" y="2254641"/>
                  </a:lnTo>
                  <a:lnTo>
                    <a:pt x="1699697" y="2254109"/>
                  </a:lnTo>
                  <a:lnTo>
                    <a:pt x="1696474" y="2252521"/>
                  </a:lnTo>
                  <a:lnTo>
                    <a:pt x="1693830" y="2252192"/>
                  </a:lnTo>
                  <a:lnTo>
                    <a:pt x="1690278" y="2252544"/>
                  </a:lnTo>
                  <a:lnTo>
                    <a:pt x="1686882" y="2253725"/>
                  </a:lnTo>
                  <a:lnTo>
                    <a:pt x="1679450" y="2252372"/>
                  </a:lnTo>
                  <a:lnTo>
                    <a:pt x="1671572" y="2253514"/>
                  </a:lnTo>
                  <a:lnTo>
                    <a:pt x="1664695" y="2252747"/>
                  </a:lnTo>
                  <a:lnTo>
                    <a:pt x="1662771" y="2251988"/>
                  </a:lnTo>
                  <a:lnTo>
                    <a:pt x="1651927" y="2254077"/>
                  </a:lnTo>
                  <a:lnTo>
                    <a:pt x="1647687" y="2252880"/>
                  </a:lnTo>
                  <a:lnTo>
                    <a:pt x="1643948" y="2256072"/>
                  </a:lnTo>
                  <a:lnTo>
                    <a:pt x="1641382" y="2255407"/>
                  </a:lnTo>
                  <a:lnTo>
                    <a:pt x="1638604" y="2255877"/>
                  </a:lnTo>
                  <a:lnTo>
                    <a:pt x="1637736" y="2255282"/>
                  </a:lnTo>
                  <a:lnTo>
                    <a:pt x="1635882" y="2255705"/>
                  </a:lnTo>
                  <a:lnTo>
                    <a:pt x="1634685" y="2257442"/>
                  </a:lnTo>
                  <a:lnTo>
                    <a:pt x="1633112" y="2257637"/>
                  </a:lnTo>
                  <a:lnTo>
                    <a:pt x="1630499" y="2260704"/>
                  </a:lnTo>
                  <a:lnTo>
                    <a:pt x="1626102" y="2263152"/>
                  </a:lnTo>
                  <a:lnTo>
                    <a:pt x="1619664" y="2276445"/>
                  </a:lnTo>
                  <a:lnTo>
                    <a:pt x="1619061" y="2281522"/>
                  </a:lnTo>
                  <a:lnTo>
                    <a:pt x="1616644" y="2284972"/>
                  </a:lnTo>
                  <a:lnTo>
                    <a:pt x="1614508" y="2285441"/>
                  </a:lnTo>
                  <a:lnTo>
                    <a:pt x="1612748" y="2285520"/>
                  </a:lnTo>
                  <a:lnTo>
                    <a:pt x="1601615" y="2288055"/>
                  </a:lnTo>
                  <a:lnTo>
                    <a:pt x="1596663" y="2290057"/>
                  </a:lnTo>
                  <a:lnTo>
                    <a:pt x="1598008" y="2291645"/>
                  </a:lnTo>
                  <a:lnTo>
                    <a:pt x="1596381" y="2292827"/>
                  </a:lnTo>
                  <a:lnTo>
                    <a:pt x="1593752" y="2293320"/>
                  </a:lnTo>
                  <a:lnTo>
                    <a:pt x="1590912" y="2294775"/>
                  </a:lnTo>
                  <a:lnTo>
                    <a:pt x="1589066" y="2296402"/>
                  </a:lnTo>
                  <a:lnTo>
                    <a:pt x="1588159" y="2298663"/>
                  </a:lnTo>
                  <a:lnTo>
                    <a:pt x="1582455" y="2302348"/>
                  </a:lnTo>
                  <a:lnTo>
                    <a:pt x="1575829" y="2310821"/>
                  </a:lnTo>
                  <a:lnTo>
                    <a:pt x="1572661" y="2317001"/>
                  </a:lnTo>
                  <a:lnTo>
                    <a:pt x="1568811" y="2321468"/>
                  </a:lnTo>
                  <a:lnTo>
                    <a:pt x="1566097" y="2323166"/>
                  </a:lnTo>
                  <a:lnTo>
                    <a:pt x="1564164" y="2323432"/>
                  </a:lnTo>
                  <a:lnTo>
                    <a:pt x="1562193" y="2322900"/>
                  </a:lnTo>
                  <a:lnTo>
                    <a:pt x="1558915" y="2320811"/>
                  </a:lnTo>
                  <a:lnTo>
                    <a:pt x="1556505" y="2320576"/>
                  </a:lnTo>
                  <a:lnTo>
                    <a:pt x="1550505" y="2317658"/>
                  </a:lnTo>
                  <a:lnTo>
                    <a:pt x="1536571" y="2314725"/>
                  </a:lnTo>
                  <a:lnTo>
                    <a:pt x="1538675" y="2315820"/>
                  </a:lnTo>
                  <a:lnTo>
                    <a:pt x="1540514" y="2317627"/>
                  </a:lnTo>
                  <a:lnTo>
                    <a:pt x="1544199" y="2318097"/>
                  </a:lnTo>
                  <a:lnTo>
                    <a:pt x="1547938" y="2318057"/>
                  </a:lnTo>
                  <a:lnTo>
                    <a:pt x="1555738" y="2321703"/>
                  </a:lnTo>
                  <a:lnTo>
                    <a:pt x="1559564" y="2322947"/>
                  </a:lnTo>
                  <a:lnTo>
                    <a:pt x="1561888" y="2324042"/>
                  </a:lnTo>
                  <a:lnTo>
                    <a:pt x="1563875" y="2326476"/>
                  </a:lnTo>
                  <a:lnTo>
                    <a:pt x="1562451" y="2331240"/>
                  </a:lnTo>
                  <a:lnTo>
                    <a:pt x="1561011" y="2335167"/>
                  </a:lnTo>
                  <a:lnTo>
                    <a:pt x="1559055" y="2338172"/>
                  </a:lnTo>
                  <a:lnTo>
                    <a:pt x="1552343" y="2345862"/>
                  </a:lnTo>
                  <a:lnTo>
                    <a:pt x="1549089" y="2348436"/>
                  </a:lnTo>
                  <a:lnTo>
                    <a:pt x="1543432" y="2357589"/>
                  </a:lnTo>
                  <a:lnTo>
                    <a:pt x="1537572" y="2361869"/>
                  </a:lnTo>
                  <a:lnTo>
                    <a:pt x="1534435" y="2364489"/>
                  </a:lnTo>
                  <a:lnTo>
                    <a:pt x="1531094" y="2368620"/>
                  </a:lnTo>
                  <a:lnTo>
                    <a:pt x="1523256" y="2371734"/>
                  </a:lnTo>
                  <a:lnTo>
                    <a:pt x="1520345" y="2372524"/>
                  </a:lnTo>
                  <a:lnTo>
                    <a:pt x="1517662" y="2372102"/>
                  </a:lnTo>
                  <a:lnTo>
                    <a:pt x="1514399" y="2374629"/>
                  </a:lnTo>
                  <a:lnTo>
                    <a:pt x="1510527" y="2376178"/>
                  </a:lnTo>
                  <a:lnTo>
                    <a:pt x="1509384" y="2378525"/>
                  </a:lnTo>
                  <a:lnTo>
                    <a:pt x="1500090" y="2384799"/>
                  </a:lnTo>
                  <a:lnTo>
                    <a:pt x="1496523" y="2385589"/>
                  </a:lnTo>
                  <a:lnTo>
                    <a:pt x="1493487" y="2387256"/>
                  </a:lnTo>
                  <a:lnTo>
                    <a:pt x="1492588" y="2390080"/>
                  </a:lnTo>
                  <a:lnTo>
                    <a:pt x="1489873" y="2391786"/>
                  </a:lnTo>
                  <a:lnTo>
                    <a:pt x="1489122" y="2393092"/>
                  </a:lnTo>
                  <a:lnTo>
                    <a:pt x="1486837" y="2397027"/>
                  </a:lnTo>
                  <a:lnTo>
                    <a:pt x="1482597" y="2402097"/>
                  </a:lnTo>
                  <a:lnTo>
                    <a:pt x="1477433" y="2402950"/>
                  </a:lnTo>
                  <a:lnTo>
                    <a:pt x="1475548" y="2404710"/>
                  </a:lnTo>
                  <a:lnTo>
                    <a:pt x="1473365" y="2407550"/>
                  </a:lnTo>
                  <a:lnTo>
                    <a:pt x="1470275" y="2409498"/>
                  </a:lnTo>
                  <a:lnTo>
                    <a:pt x="1464188" y="2408582"/>
                  </a:lnTo>
                  <a:lnTo>
                    <a:pt x="1465667" y="2409771"/>
                  </a:lnTo>
                  <a:lnTo>
                    <a:pt x="1471112" y="2411626"/>
                  </a:lnTo>
                  <a:lnTo>
                    <a:pt x="1471675" y="2414380"/>
                  </a:lnTo>
                  <a:lnTo>
                    <a:pt x="1468945" y="2415037"/>
                  </a:lnTo>
                  <a:lnTo>
                    <a:pt x="1463234" y="2418690"/>
                  </a:lnTo>
                  <a:lnTo>
                    <a:pt x="1455544" y="2424988"/>
                  </a:lnTo>
                  <a:close/>
                  <a:moveTo>
                    <a:pt x="893477" y="1320499"/>
                  </a:moveTo>
                  <a:lnTo>
                    <a:pt x="893195" y="1321031"/>
                  </a:lnTo>
                  <a:lnTo>
                    <a:pt x="888454" y="1318582"/>
                  </a:lnTo>
                  <a:lnTo>
                    <a:pt x="886623" y="1317135"/>
                  </a:lnTo>
                  <a:lnTo>
                    <a:pt x="886029" y="1316063"/>
                  </a:lnTo>
                  <a:lnTo>
                    <a:pt x="885606" y="1313880"/>
                  </a:lnTo>
                  <a:lnTo>
                    <a:pt x="885356" y="1310579"/>
                  </a:lnTo>
                  <a:lnTo>
                    <a:pt x="886303" y="1308983"/>
                  </a:lnTo>
                  <a:lnTo>
                    <a:pt x="888439" y="1309100"/>
                  </a:lnTo>
                  <a:lnTo>
                    <a:pt x="890723" y="1310368"/>
                  </a:lnTo>
                  <a:lnTo>
                    <a:pt x="894189" y="1313990"/>
                  </a:lnTo>
                  <a:lnTo>
                    <a:pt x="893203" y="1315062"/>
                  </a:lnTo>
                  <a:lnTo>
                    <a:pt x="893156" y="1317432"/>
                  </a:lnTo>
                  <a:lnTo>
                    <a:pt x="893547" y="1319670"/>
                  </a:lnTo>
                  <a:lnTo>
                    <a:pt x="893477" y="1320499"/>
                  </a:lnTo>
                  <a:close/>
                  <a:moveTo>
                    <a:pt x="1187583" y="1345401"/>
                  </a:moveTo>
                  <a:lnTo>
                    <a:pt x="1190095" y="1345917"/>
                  </a:lnTo>
                  <a:lnTo>
                    <a:pt x="1192457" y="1345284"/>
                  </a:lnTo>
                  <a:lnTo>
                    <a:pt x="1194178" y="1345886"/>
                  </a:lnTo>
                  <a:lnTo>
                    <a:pt x="1195266" y="1347717"/>
                  </a:lnTo>
                  <a:lnTo>
                    <a:pt x="1195978" y="1349618"/>
                  </a:lnTo>
                  <a:lnTo>
                    <a:pt x="1196322" y="1351581"/>
                  </a:lnTo>
                  <a:lnTo>
                    <a:pt x="1195391" y="1352974"/>
                  </a:lnTo>
                  <a:lnTo>
                    <a:pt x="1191511" y="1354187"/>
                  </a:lnTo>
                  <a:lnTo>
                    <a:pt x="1188866" y="1353584"/>
                  </a:lnTo>
                  <a:lnTo>
                    <a:pt x="1186034" y="1351957"/>
                  </a:lnTo>
                  <a:lnTo>
                    <a:pt x="1184720" y="1352677"/>
                  </a:lnTo>
                  <a:lnTo>
                    <a:pt x="1181489" y="1351495"/>
                  </a:lnTo>
                  <a:lnTo>
                    <a:pt x="1179885" y="1349868"/>
                  </a:lnTo>
                  <a:lnTo>
                    <a:pt x="1178578" y="1347545"/>
                  </a:lnTo>
                  <a:lnTo>
                    <a:pt x="1178578" y="1346121"/>
                  </a:lnTo>
                  <a:lnTo>
                    <a:pt x="1181982" y="1344509"/>
                  </a:lnTo>
                  <a:lnTo>
                    <a:pt x="1183319" y="1343249"/>
                  </a:lnTo>
                  <a:lnTo>
                    <a:pt x="1187583" y="1345401"/>
                  </a:lnTo>
                  <a:close/>
                  <a:moveTo>
                    <a:pt x="956463" y="1375412"/>
                  </a:moveTo>
                  <a:lnTo>
                    <a:pt x="957136" y="1376163"/>
                  </a:lnTo>
                  <a:lnTo>
                    <a:pt x="958411" y="1375521"/>
                  </a:lnTo>
                  <a:lnTo>
                    <a:pt x="959397" y="1373464"/>
                  </a:lnTo>
                  <a:lnTo>
                    <a:pt x="959999" y="1373072"/>
                  </a:lnTo>
                  <a:lnTo>
                    <a:pt x="960930" y="1373464"/>
                  </a:lnTo>
                  <a:lnTo>
                    <a:pt x="963997" y="1377148"/>
                  </a:lnTo>
                  <a:lnTo>
                    <a:pt x="966352" y="1381005"/>
                  </a:lnTo>
                  <a:lnTo>
                    <a:pt x="968848" y="1383744"/>
                  </a:lnTo>
                  <a:lnTo>
                    <a:pt x="972814" y="1386177"/>
                  </a:lnTo>
                  <a:lnTo>
                    <a:pt x="981475" y="1394078"/>
                  </a:lnTo>
                  <a:lnTo>
                    <a:pt x="984025" y="1399398"/>
                  </a:lnTo>
                  <a:lnTo>
                    <a:pt x="986717" y="1407629"/>
                  </a:lnTo>
                  <a:lnTo>
                    <a:pt x="989126" y="1413872"/>
                  </a:lnTo>
                  <a:lnTo>
                    <a:pt x="991246" y="1418167"/>
                  </a:lnTo>
                  <a:lnTo>
                    <a:pt x="993523" y="1421578"/>
                  </a:lnTo>
                  <a:lnTo>
                    <a:pt x="997161" y="1425380"/>
                  </a:lnTo>
                  <a:lnTo>
                    <a:pt x="1000415" y="1422610"/>
                  </a:lnTo>
                  <a:lnTo>
                    <a:pt x="1001808" y="1421906"/>
                  </a:lnTo>
                  <a:lnTo>
                    <a:pt x="1003005" y="1423056"/>
                  </a:lnTo>
                  <a:lnTo>
                    <a:pt x="1004139" y="1425920"/>
                  </a:lnTo>
                  <a:lnTo>
                    <a:pt x="1003537" y="1427195"/>
                  </a:lnTo>
                  <a:lnTo>
                    <a:pt x="1002121" y="1428814"/>
                  </a:lnTo>
                  <a:lnTo>
                    <a:pt x="999789" y="1430700"/>
                  </a:lnTo>
                  <a:lnTo>
                    <a:pt x="996527" y="1430841"/>
                  </a:lnTo>
                  <a:lnTo>
                    <a:pt x="994962" y="1431388"/>
                  </a:lnTo>
                  <a:lnTo>
                    <a:pt x="992404" y="1434377"/>
                  </a:lnTo>
                  <a:lnTo>
                    <a:pt x="990370" y="1437944"/>
                  </a:lnTo>
                  <a:lnTo>
                    <a:pt x="987530" y="1439141"/>
                  </a:lnTo>
                  <a:lnTo>
                    <a:pt x="982179" y="1445111"/>
                  </a:lnTo>
                  <a:lnTo>
                    <a:pt x="979237" y="1447332"/>
                  </a:lnTo>
                  <a:lnTo>
                    <a:pt x="974903" y="1447927"/>
                  </a:lnTo>
                  <a:lnTo>
                    <a:pt x="965914" y="1443264"/>
                  </a:lnTo>
                  <a:lnTo>
                    <a:pt x="960312" y="1443914"/>
                  </a:lnTo>
                  <a:lnTo>
                    <a:pt x="955736" y="1442959"/>
                  </a:lnTo>
                  <a:lnTo>
                    <a:pt x="950627" y="1438023"/>
                  </a:lnTo>
                  <a:lnTo>
                    <a:pt x="946660" y="1435222"/>
                  </a:lnTo>
                  <a:lnTo>
                    <a:pt x="938986" y="1431177"/>
                  </a:lnTo>
                  <a:lnTo>
                    <a:pt x="938485" y="1430575"/>
                  </a:lnTo>
                  <a:lnTo>
                    <a:pt x="938156" y="1429206"/>
                  </a:lnTo>
                  <a:lnTo>
                    <a:pt x="938000" y="1427070"/>
                  </a:lnTo>
                  <a:lnTo>
                    <a:pt x="937656" y="1425630"/>
                  </a:lnTo>
                  <a:lnTo>
                    <a:pt x="937116" y="1424903"/>
                  </a:lnTo>
                  <a:lnTo>
                    <a:pt x="935911" y="1424965"/>
                  </a:lnTo>
                  <a:lnTo>
                    <a:pt x="934675" y="1426381"/>
                  </a:lnTo>
                  <a:lnTo>
                    <a:pt x="932305" y="1427602"/>
                  </a:lnTo>
                  <a:lnTo>
                    <a:pt x="928698" y="1427328"/>
                  </a:lnTo>
                  <a:lnTo>
                    <a:pt x="927133" y="1426483"/>
                  </a:lnTo>
                  <a:lnTo>
                    <a:pt x="925936" y="1425153"/>
                  </a:lnTo>
                  <a:lnTo>
                    <a:pt x="925287" y="1423588"/>
                  </a:lnTo>
                  <a:lnTo>
                    <a:pt x="925185" y="1421797"/>
                  </a:lnTo>
                  <a:lnTo>
                    <a:pt x="924857" y="1420412"/>
                  </a:lnTo>
                  <a:lnTo>
                    <a:pt x="924293" y="1419434"/>
                  </a:lnTo>
                  <a:lnTo>
                    <a:pt x="922987" y="1419411"/>
                  </a:lnTo>
                  <a:lnTo>
                    <a:pt x="920937" y="1420342"/>
                  </a:lnTo>
                  <a:lnTo>
                    <a:pt x="920131" y="1421484"/>
                  </a:lnTo>
                  <a:lnTo>
                    <a:pt x="920585" y="1422845"/>
                  </a:lnTo>
                  <a:lnTo>
                    <a:pt x="920209" y="1423651"/>
                  </a:lnTo>
                  <a:lnTo>
                    <a:pt x="916626" y="1423659"/>
                  </a:lnTo>
                  <a:lnTo>
                    <a:pt x="915218" y="1422861"/>
                  </a:lnTo>
                  <a:lnTo>
                    <a:pt x="912519" y="1420342"/>
                  </a:lnTo>
                  <a:lnTo>
                    <a:pt x="911338" y="1417783"/>
                  </a:lnTo>
                  <a:lnTo>
                    <a:pt x="909820" y="1413222"/>
                  </a:lnTo>
                  <a:lnTo>
                    <a:pt x="909969" y="1411986"/>
                  </a:lnTo>
                  <a:lnTo>
                    <a:pt x="910939" y="1409201"/>
                  </a:lnTo>
                  <a:lnTo>
                    <a:pt x="912198" y="1407253"/>
                  </a:lnTo>
                  <a:lnTo>
                    <a:pt x="920335" y="1406111"/>
                  </a:lnTo>
                  <a:lnTo>
                    <a:pt x="924137" y="1405008"/>
                  </a:lnTo>
                  <a:lnTo>
                    <a:pt x="928275" y="1401824"/>
                  </a:lnTo>
                  <a:lnTo>
                    <a:pt x="933110" y="1396300"/>
                  </a:lnTo>
                  <a:lnTo>
                    <a:pt x="934159" y="1394657"/>
                  </a:lnTo>
                  <a:lnTo>
                    <a:pt x="934284" y="1393453"/>
                  </a:lnTo>
                  <a:lnTo>
                    <a:pt x="933932" y="1392146"/>
                  </a:lnTo>
                  <a:lnTo>
                    <a:pt x="932422" y="1388946"/>
                  </a:lnTo>
                  <a:lnTo>
                    <a:pt x="931913" y="1386756"/>
                  </a:lnTo>
                  <a:lnTo>
                    <a:pt x="932398" y="1385715"/>
                  </a:lnTo>
                  <a:lnTo>
                    <a:pt x="934339" y="1385621"/>
                  </a:lnTo>
                  <a:lnTo>
                    <a:pt x="933322" y="1384377"/>
                  </a:lnTo>
                  <a:lnTo>
                    <a:pt x="932453" y="1382617"/>
                  </a:lnTo>
                  <a:lnTo>
                    <a:pt x="932148" y="1381514"/>
                  </a:lnTo>
                  <a:lnTo>
                    <a:pt x="932195" y="1379754"/>
                  </a:lnTo>
                  <a:lnTo>
                    <a:pt x="933736" y="1379370"/>
                  </a:lnTo>
                  <a:lnTo>
                    <a:pt x="935637" y="1380247"/>
                  </a:lnTo>
                  <a:lnTo>
                    <a:pt x="939307" y="1385300"/>
                  </a:lnTo>
                  <a:lnTo>
                    <a:pt x="940769" y="1386278"/>
                  </a:lnTo>
                  <a:lnTo>
                    <a:pt x="943281" y="1387045"/>
                  </a:lnTo>
                  <a:lnTo>
                    <a:pt x="940613" y="1383572"/>
                  </a:lnTo>
                  <a:lnTo>
                    <a:pt x="937843" y="1376233"/>
                  </a:lnTo>
                  <a:lnTo>
                    <a:pt x="937499" y="1373691"/>
                  </a:lnTo>
                  <a:lnTo>
                    <a:pt x="937570" y="1372274"/>
                  </a:lnTo>
                  <a:lnTo>
                    <a:pt x="938297" y="1368300"/>
                  </a:lnTo>
                  <a:lnTo>
                    <a:pt x="938947" y="1366673"/>
                  </a:lnTo>
                  <a:lnTo>
                    <a:pt x="939784" y="1365601"/>
                  </a:lnTo>
                  <a:lnTo>
                    <a:pt x="942412" y="1363309"/>
                  </a:lnTo>
                  <a:lnTo>
                    <a:pt x="946629" y="1361705"/>
                  </a:lnTo>
                  <a:lnTo>
                    <a:pt x="948781" y="1361494"/>
                  </a:lnTo>
                  <a:lnTo>
                    <a:pt x="950963" y="1362792"/>
                  </a:lnTo>
                  <a:lnTo>
                    <a:pt x="952872" y="1365280"/>
                  </a:lnTo>
                  <a:lnTo>
                    <a:pt x="957113" y="1369325"/>
                  </a:lnTo>
                  <a:lnTo>
                    <a:pt x="957746" y="1370976"/>
                  </a:lnTo>
                  <a:lnTo>
                    <a:pt x="957676" y="1371742"/>
                  </a:lnTo>
                  <a:lnTo>
                    <a:pt x="956041" y="1372846"/>
                  </a:lnTo>
                  <a:lnTo>
                    <a:pt x="955837" y="1373855"/>
                  </a:lnTo>
                  <a:lnTo>
                    <a:pt x="956463" y="1375412"/>
                  </a:lnTo>
                  <a:close/>
                  <a:moveTo>
                    <a:pt x="1351867" y="1366227"/>
                  </a:moveTo>
                  <a:lnTo>
                    <a:pt x="1352752" y="1369865"/>
                  </a:lnTo>
                  <a:lnTo>
                    <a:pt x="1353307" y="1371007"/>
                  </a:lnTo>
                  <a:lnTo>
                    <a:pt x="1352485" y="1372728"/>
                  </a:lnTo>
                  <a:lnTo>
                    <a:pt x="1349184" y="1376155"/>
                  </a:lnTo>
                  <a:lnTo>
                    <a:pt x="1341963" y="1377547"/>
                  </a:lnTo>
                  <a:lnTo>
                    <a:pt x="1338325" y="1375928"/>
                  </a:lnTo>
                  <a:lnTo>
                    <a:pt x="1339999" y="1380833"/>
                  </a:lnTo>
                  <a:lnTo>
                    <a:pt x="1340359" y="1382891"/>
                  </a:lnTo>
                  <a:lnTo>
                    <a:pt x="1339851" y="1383759"/>
                  </a:lnTo>
                  <a:lnTo>
                    <a:pt x="1338333" y="1383501"/>
                  </a:lnTo>
                  <a:lnTo>
                    <a:pt x="1335822" y="1382116"/>
                  </a:lnTo>
                  <a:lnTo>
                    <a:pt x="1334374" y="1380458"/>
                  </a:lnTo>
                  <a:lnTo>
                    <a:pt x="1333999" y="1378525"/>
                  </a:lnTo>
                  <a:lnTo>
                    <a:pt x="1333475" y="1378095"/>
                  </a:lnTo>
                  <a:lnTo>
                    <a:pt x="1332794" y="1379175"/>
                  </a:lnTo>
                  <a:lnTo>
                    <a:pt x="1332137" y="1378932"/>
                  </a:lnTo>
                  <a:lnTo>
                    <a:pt x="1330643" y="1376045"/>
                  </a:lnTo>
                  <a:lnTo>
                    <a:pt x="1329539" y="1374966"/>
                  </a:lnTo>
                  <a:lnTo>
                    <a:pt x="1322287" y="1373245"/>
                  </a:lnTo>
                  <a:lnTo>
                    <a:pt x="1321927" y="1372470"/>
                  </a:lnTo>
                  <a:lnTo>
                    <a:pt x="1322303" y="1371132"/>
                  </a:lnTo>
                  <a:lnTo>
                    <a:pt x="1323421" y="1369223"/>
                  </a:lnTo>
                  <a:lnTo>
                    <a:pt x="1325049" y="1368582"/>
                  </a:lnTo>
                  <a:lnTo>
                    <a:pt x="1329148" y="1369435"/>
                  </a:lnTo>
                  <a:lnTo>
                    <a:pt x="1329477" y="1368942"/>
                  </a:lnTo>
                  <a:lnTo>
                    <a:pt x="1329751" y="1366540"/>
                  </a:lnTo>
                  <a:lnTo>
                    <a:pt x="1330056" y="1365593"/>
                  </a:lnTo>
                  <a:lnTo>
                    <a:pt x="1332896" y="1365836"/>
                  </a:lnTo>
                  <a:lnTo>
                    <a:pt x="1334679" y="1365319"/>
                  </a:lnTo>
                  <a:lnTo>
                    <a:pt x="1335665" y="1366556"/>
                  </a:lnTo>
                  <a:lnTo>
                    <a:pt x="1336635" y="1369427"/>
                  </a:lnTo>
                  <a:lnTo>
                    <a:pt x="1338012" y="1368903"/>
                  </a:lnTo>
                  <a:lnTo>
                    <a:pt x="1340007" y="1369317"/>
                  </a:lnTo>
                  <a:lnTo>
                    <a:pt x="1342229" y="1368269"/>
                  </a:lnTo>
                  <a:lnTo>
                    <a:pt x="1345632" y="1365718"/>
                  </a:lnTo>
                  <a:lnTo>
                    <a:pt x="1348284" y="1364772"/>
                  </a:lnTo>
                  <a:lnTo>
                    <a:pt x="1351867" y="1366227"/>
                  </a:lnTo>
                  <a:close/>
                  <a:moveTo>
                    <a:pt x="1382645" y="1370851"/>
                  </a:moveTo>
                  <a:lnTo>
                    <a:pt x="1383771" y="1374011"/>
                  </a:lnTo>
                  <a:lnTo>
                    <a:pt x="1383959" y="1375646"/>
                  </a:lnTo>
                  <a:lnTo>
                    <a:pt x="1382402" y="1377571"/>
                  </a:lnTo>
                  <a:lnTo>
                    <a:pt x="1376535" y="1381131"/>
                  </a:lnTo>
                  <a:lnTo>
                    <a:pt x="1372959" y="1384221"/>
                  </a:lnTo>
                  <a:lnTo>
                    <a:pt x="1371152" y="1384909"/>
                  </a:lnTo>
                  <a:lnTo>
                    <a:pt x="1368743" y="1384221"/>
                  </a:lnTo>
                  <a:lnTo>
                    <a:pt x="1365817" y="1385652"/>
                  </a:lnTo>
                  <a:lnTo>
                    <a:pt x="1364659" y="1385465"/>
                  </a:lnTo>
                  <a:lnTo>
                    <a:pt x="1365957" y="1382938"/>
                  </a:lnTo>
                  <a:lnTo>
                    <a:pt x="1370581" y="1375662"/>
                  </a:lnTo>
                  <a:lnTo>
                    <a:pt x="1374462" y="1374919"/>
                  </a:lnTo>
                  <a:lnTo>
                    <a:pt x="1375729" y="1373393"/>
                  </a:lnTo>
                  <a:lnTo>
                    <a:pt x="1376801" y="1373886"/>
                  </a:lnTo>
                  <a:lnTo>
                    <a:pt x="1377419" y="1372619"/>
                  </a:lnTo>
                  <a:lnTo>
                    <a:pt x="1377528" y="1370741"/>
                  </a:lnTo>
                  <a:lnTo>
                    <a:pt x="1378882" y="1369302"/>
                  </a:lnTo>
                  <a:lnTo>
                    <a:pt x="1380102" y="1369317"/>
                  </a:lnTo>
                  <a:lnTo>
                    <a:pt x="1382645" y="1370851"/>
                  </a:lnTo>
                  <a:close/>
                  <a:moveTo>
                    <a:pt x="1604721" y="1381819"/>
                  </a:moveTo>
                  <a:lnTo>
                    <a:pt x="1604157" y="1382195"/>
                  </a:lnTo>
                  <a:lnTo>
                    <a:pt x="1598407" y="1379339"/>
                  </a:lnTo>
                  <a:lnTo>
                    <a:pt x="1597985" y="1377055"/>
                  </a:lnTo>
                  <a:lnTo>
                    <a:pt x="1600801" y="1374512"/>
                  </a:lnTo>
                  <a:lnTo>
                    <a:pt x="1603086" y="1373143"/>
                  </a:lnTo>
                  <a:lnTo>
                    <a:pt x="1604846" y="1372947"/>
                  </a:lnTo>
                  <a:lnTo>
                    <a:pt x="1606598" y="1373378"/>
                  </a:lnTo>
                  <a:lnTo>
                    <a:pt x="1608234" y="1376124"/>
                  </a:lnTo>
                  <a:lnTo>
                    <a:pt x="1606254" y="1378627"/>
                  </a:lnTo>
                  <a:lnTo>
                    <a:pt x="1604721" y="1381819"/>
                  </a:lnTo>
                  <a:close/>
                  <a:moveTo>
                    <a:pt x="42997" y="1379558"/>
                  </a:moveTo>
                  <a:lnTo>
                    <a:pt x="41190" y="1381913"/>
                  </a:lnTo>
                  <a:lnTo>
                    <a:pt x="38303" y="1379456"/>
                  </a:lnTo>
                  <a:lnTo>
                    <a:pt x="37552" y="1378236"/>
                  </a:lnTo>
                  <a:lnTo>
                    <a:pt x="40884" y="1374974"/>
                  </a:lnTo>
                  <a:lnTo>
                    <a:pt x="42356" y="1375099"/>
                  </a:lnTo>
                  <a:lnTo>
                    <a:pt x="45453" y="1377039"/>
                  </a:lnTo>
                  <a:lnTo>
                    <a:pt x="46612" y="1378752"/>
                  </a:lnTo>
                  <a:lnTo>
                    <a:pt x="42997" y="1379558"/>
                  </a:lnTo>
                  <a:close/>
                  <a:moveTo>
                    <a:pt x="998749" y="1379762"/>
                  </a:moveTo>
                  <a:lnTo>
                    <a:pt x="1001667" y="1383970"/>
                  </a:lnTo>
                  <a:lnTo>
                    <a:pt x="1001644" y="1386012"/>
                  </a:lnTo>
                  <a:lnTo>
                    <a:pt x="1001268" y="1389408"/>
                  </a:lnTo>
                  <a:lnTo>
                    <a:pt x="1000431" y="1391982"/>
                  </a:lnTo>
                  <a:lnTo>
                    <a:pt x="999140" y="1393750"/>
                  </a:lnTo>
                  <a:lnTo>
                    <a:pt x="997333" y="1394634"/>
                  </a:lnTo>
                  <a:lnTo>
                    <a:pt x="995009" y="1394642"/>
                  </a:lnTo>
                  <a:lnTo>
                    <a:pt x="994008" y="1393906"/>
                  </a:lnTo>
                  <a:lnTo>
                    <a:pt x="994759" y="1391293"/>
                  </a:lnTo>
                  <a:lnTo>
                    <a:pt x="995322" y="1390519"/>
                  </a:lnTo>
                  <a:lnTo>
                    <a:pt x="995416" y="1388211"/>
                  </a:lnTo>
                  <a:lnTo>
                    <a:pt x="995041" y="1384377"/>
                  </a:lnTo>
                  <a:lnTo>
                    <a:pt x="994571" y="1382015"/>
                  </a:lnTo>
                  <a:lnTo>
                    <a:pt x="993265" y="1380661"/>
                  </a:lnTo>
                  <a:lnTo>
                    <a:pt x="992326" y="1380606"/>
                  </a:lnTo>
                  <a:lnTo>
                    <a:pt x="992068" y="1381858"/>
                  </a:lnTo>
                  <a:lnTo>
                    <a:pt x="992498" y="1384416"/>
                  </a:lnTo>
                  <a:lnTo>
                    <a:pt x="992201" y="1387718"/>
                  </a:lnTo>
                  <a:lnTo>
                    <a:pt x="991184" y="1391763"/>
                  </a:lnTo>
                  <a:lnTo>
                    <a:pt x="990409" y="1393664"/>
                  </a:lnTo>
                  <a:lnTo>
                    <a:pt x="989032" y="1392701"/>
                  </a:lnTo>
                  <a:lnTo>
                    <a:pt x="988383" y="1391160"/>
                  </a:lnTo>
                  <a:lnTo>
                    <a:pt x="988555" y="1388618"/>
                  </a:lnTo>
                  <a:lnTo>
                    <a:pt x="988187" y="1386310"/>
                  </a:lnTo>
                  <a:lnTo>
                    <a:pt x="988532" y="1383861"/>
                  </a:lnTo>
                  <a:lnTo>
                    <a:pt x="989470" y="1380207"/>
                  </a:lnTo>
                  <a:lnTo>
                    <a:pt x="990792" y="1377759"/>
                  </a:lnTo>
                  <a:lnTo>
                    <a:pt x="992506" y="1376515"/>
                  </a:lnTo>
                  <a:lnTo>
                    <a:pt x="994509" y="1376601"/>
                  </a:lnTo>
                  <a:lnTo>
                    <a:pt x="996793" y="1378017"/>
                  </a:lnTo>
                  <a:lnTo>
                    <a:pt x="998749" y="1379762"/>
                  </a:lnTo>
                  <a:close/>
                  <a:moveTo>
                    <a:pt x="874513" y="1390816"/>
                  </a:moveTo>
                  <a:lnTo>
                    <a:pt x="872721" y="1391348"/>
                  </a:lnTo>
                  <a:lnTo>
                    <a:pt x="872393" y="1391215"/>
                  </a:lnTo>
                  <a:lnTo>
                    <a:pt x="872549" y="1389517"/>
                  </a:lnTo>
                  <a:lnTo>
                    <a:pt x="872416" y="1388665"/>
                  </a:lnTo>
                  <a:lnTo>
                    <a:pt x="871931" y="1388054"/>
                  </a:lnTo>
                  <a:lnTo>
                    <a:pt x="873511" y="1386701"/>
                  </a:lnTo>
                  <a:lnTo>
                    <a:pt x="873738" y="1385645"/>
                  </a:lnTo>
                  <a:lnTo>
                    <a:pt x="873238" y="1384831"/>
                  </a:lnTo>
                  <a:lnTo>
                    <a:pt x="871078" y="1383290"/>
                  </a:lnTo>
                  <a:lnTo>
                    <a:pt x="870460" y="1381890"/>
                  </a:lnTo>
                  <a:lnTo>
                    <a:pt x="870578" y="1380661"/>
                  </a:lnTo>
                  <a:lnTo>
                    <a:pt x="871423" y="1379605"/>
                  </a:lnTo>
                  <a:lnTo>
                    <a:pt x="872917" y="1379769"/>
                  </a:lnTo>
                  <a:lnTo>
                    <a:pt x="876132" y="1381827"/>
                  </a:lnTo>
                  <a:lnTo>
                    <a:pt x="877603" y="1384667"/>
                  </a:lnTo>
                  <a:lnTo>
                    <a:pt x="878276" y="1386771"/>
                  </a:lnTo>
                  <a:lnTo>
                    <a:pt x="877212" y="1387084"/>
                  </a:lnTo>
                  <a:lnTo>
                    <a:pt x="876375" y="1387929"/>
                  </a:lnTo>
                  <a:lnTo>
                    <a:pt x="875499" y="1389721"/>
                  </a:lnTo>
                  <a:lnTo>
                    <a:pt x="874513" y="1390816"/>
                  </a:lnTo>
                  <a:close/>
                  <a:moveTo>
                    <a:pt x="1405341" y="1406518"/>
                  </a:moveTo>
                  <a:lnTo>
                    <a:pt x="1402571" y="1407230"/>
                  </a:lnTo>
                  <a:lnTo>
                    <a:pt x="1400521" y="1406862"/>
                  </a:lnTo>
                  <a:lnTo>
                    <a:pt x="1399191" y="1405407"/>
                  </a:lnTo>
                  <a:lnTo>
                    <a:pt x="1398174" y="1403435"/>
                  </a:lnTo>
                  <a:lnTo>
                    <a:pt x="1396915" y="1398460"/>
                  </a:lnTo>
                  <a:lnTo>
                    <a:pt x="1397384" y="1396136"/>
                  </a:lnTo>
                  <a:lnTo>
                    <a:pt x="1397533" y="1391958"/>
                  </a:lnTo>
                  <a:lnTo>
                    <a:pt x="1397760" y="1390386"/>
                  </a:lnTo>
                  <a:lnTo>
                    <a:pt x="1398253" y="1389603"/>
                  </a:lnTo>
                  <a:lnTo>
                    <a:pt x="1401132" y="1388125"/>
                  </a:lnTo>
                  <a:lnTo>
                    <a:pt x="1402853" y="1388289"/>
                  </a:lnTo>
                  <a:lnTo>
                    <a:pt x="1405380" y="1389893"/>
                  </a:lnTo>
                  <a:lnTo>
                    <a:pt x="1410833" y="1390378"/>
                  </a:lnTo>
                  <a:lnTo>
                    <a:pt x="1412186" y="1391849"/>
                  </a:lnTo>
                  <a:lnTo>
                    <a:pt x="1412515" y="1392741"/>
                  </a:lnTo>
                  <a:lnTo>
                    <a:pt x="1412491" y="1393836"/>
                  </a:lnTo>
                  <a:lnTo>
                    <a:pt x="1412108" y="1395135"/>
                  </a:lnTo>
                  <a:lnTo>
                    <a:pt x="1409409" y="1398913"/>
                  </a:lnTo>
                  <a:lnTo>
                    <a:pt x="1408110" y="1401511"/>
                  </a:lnTo>
                  <a:lnTo>
                    <a:pt x="1407187" y="1404609"/>
                  </a:lnTo>
                  <a:lnTo>
                    <a:pt x="1405341" y="1406518"/>
                  </a:lnTo>
                  <a:close/>
                  <a:moveTo>
                    <a:pt x="1115420" y="1389439"/>
                  </a:moveTo>
                  <a:lnTo>
                    <a:pt x="1115913" y="1393304"/>
                  </a:lnTo>
                  <a:lnTo>
                    <a:pt x="1113941" y="1398530"/>
                  </a:lnTo>
                  <a:lnTo>
                    <a:pt x="1113323" y="1399469"/>
                  </a:lnTo>
                  <a:lnTo>
                    <a:pt x="1112556" y="1399813"/>
                  </a:lnTo>
                  <a:lnTo>
                    <a:pt x="1111813" y="1399171"/>
                  </a:lnTo>
                  <a:lnTo>
                    <a:pt x="1109599" y="1395072"/>
                  </a:lnTo>
                  <a:lnTo>
                    <a:pt x="1108997" y="1392506"/>
                  </a:lnTo>
                  <a:lnTo>
                    <a:pt x="1109810" y="1391223"/>
                  </a:lnTo>
                  <a:lnTo>
                    <a:pt x="1111524" y="1389619"/>
                  </a:lnTo>
                  <a:lnTo>
                    <a:pt x="1112736" y="1388837"/>
                  </a:lnTo>
                  <a:lnTo>
                    <a:pt x="1114254" y="1389510"/>
                  </a:lnTo>
                  <a:lnTo>
                    <a:pt x="1114786" y="1388375"/>
                  </a:lnTo>
                  <a:lnTo>
                    <a:pt x="1115420" y="1389439"/>
                  </a:lnTo>
                  <a:close/>
                  <a:moveTo>
                    <a:pt x="1356702" y="1424770"/>
                  </a:moveTo>
                  <a:lnTo>
                    <a:pt x="1355185" y="1425176"/>
                  </a:lnTo>
                  <a:lnTo>
                    <a:pt x="1353393" y="1424026"/>
                  </a:lnTo>
                  <a:lnTo>
                    <a:pt x="1352752" y="1422055"/>
                  </a:lnTo>
                  <a:lnTo>
                    <a:pt x="1352415" y="1420052"/>
                  </a:lnTo>
                  <a:lnTo>
                    <a:pt x="1352736" y="1419019"/>
                  </a:lnTo>
                  <a:lnTo>
                    <a:pt x="1353542" y="1418041"/>
                  </a:lnTo>
                  <a:lnTo>
                    <a:pt x="1354629" y="1415812"/>
                  </a:lnTo>
                  <a:lnTo>
                    <a:pt x="1356006" y="1412323"/>
                  </a:lnTo>
                  <a:lnTo>
                    <a:pt x="1358150" y="1409976"/>
                  </a:lnTo>
                  <a:lnTo>
                    <a:pt x="1362859" y="1407801"/>
                  </a:lnTo>
                  <a:lnTo>
                    <a:pt x="1363524" y="1407026"/>
                  </a:lnTo>
                  <a:lnTo>
                    <a:pt x="1365629" y="1400869"/>
                  </a:lnTo>
                  <a:lnTo>
                    <a:pt x="1366341" y="1399813"/>
                  </a:lnTo>
                  <a:lnTo>
                    <a:pt x="1368750" y="1399187"/>
                  </a:lnTo>
                  <a:lnTo>
                    <a:pt x="1369009" y="1398389"/>
                  </a:lnTo>
                  <a:lnTo>
                    <a:pt x="1368156" y="1396863"/>
                  </a:lnTo>
                  <a:lnTo>
                    <a:pt x="1368156" y="1395291"/>
                  </a:lnTo>
                  <a:lnTo>
                    <a:pt x="1369009" y="1393664"/>
                  </a:lnTo>
                  <a:lnTo>
                    <a:pt x="1370182" y="1392459"/>
                  </a:lnTo>
                  <a:lnTo>
                    <a:pt x="1373225" y="1391278"/>
                  </a:lnTo>
                  <a:lnTo>
                    <a:pt x="1375979" y="1391497"/>
                  </a:lnTo>
                  <a:lnTo>
                    <a:pt x="1376683" y="1391950"/>
                  </a:lnTo>
                  <a:lnTo>
                    <a:pt x="1377301" y="1393038"/>
                  </a:lnTo>
                  <a:lnTo>
                    <a:pt x="1378146" y="1395940"/>
                  </a:lnTo>
                  <a:lnTo>
                    <a:pt x="1378256" y="1396597"/>
                  </a:lnTo>
                  <a:lnTo>
                    <a:pt x="1376981" y="1399156"/>
                  </a:lnTo>
                  <a:lnTo>
                    <a:pt x="1373640" y="1403083"/>
                  </a:lnTo>
                  <a:lnTo>
                    <a:pt x="1371575" y="1406361"/>
                  </a:lnTo>
                  <a:lnTo>
                    <a:pt x="1371160" y="1407433"/>
                  </a:lnTo>
                  <a:lnTo>
                    <a:pt x="1370972" y="1408810"/>
                  </a:lnTo>
                  <a:lnTo>
                    <a:pt x="1370198" y="1410484"/>
                  </a:lnTo>
                  <a:lnTo>
                    <a:pt x="1367788" y="1414498"/>
                  </a:lnTo>
                  <a:lnTo>
                    <a:pt x="1366161" y="1418362"/>
                  </a:lnTo>
                  <a:lnTo>
                    <a:pt x="1364549" y="1420482"/>
                  </a:lnTo>
                  <a:lnTo>
                    <a:pt x="1360137" y="1422477"/>
                  </a:lnTo>
                  <a:lnTo>
                    <a:pt x="1356702" y="1424770"/>
                  </a:lnTo>
                  <a:close/>
                  <a:moveTo>
                    <a:pt x="1108989" y="1401737"/>
                  </a:moveTo>
                  <a:lnTo>
                    <a:pt x="1107190" y="1402457"/>
                  </a:lnTo>
                  <a:lnTo>
                    <a:pt x="1106063" y="1399891"/>
                  </a:lnTo>
                  <a:lnTo>
                    <a:pt x="1105148" y="1399359"/>
                  </a:lnTo>
                  <a:lnTo>
                    <a:pt x="1104741" y="1397646"/>
                  </a:lnTo>
                  <a:lnTo>
                    <a:pt x="1102855" y="1397309"/>
                  </a:lnTo>
                  <a:lnTo>
                    <a:pt x="1102988" y="1394610"/>
                  </a:lnTo>
                  <a:lnTo>
                    <a:pt x="1103497" y="1393288"/>
                  </a:lnTo>
                  <a:lnTo>
                    <a:pt x="1105249" y="1392240"/>
                  </a:lnTo>
                  <a:lnTo>
                    <a:pt x="1106634" y="1392639"/>
                  </a:lnTo>
                  <a:lnTo>
                    <a:pt x="1107948" y="1395322"/>
                  </a:lnTo>
                  <a:lnTo>
                    <a:pt x="1108590" y="1397442"/>
                  </a:lnTo>
                  <a:lnTo>
                    <a:pt x="1109145" y="1400157"/>
                  </a:lnTo>
                  <a:lnTo>
                    <a:pt x="1108989" y="1401737"/>
                  </a:lnTo>
                  <a:close/>
                  <a:moveTo>
                    <a:pt x="900361" y="1414513"/>
                  </a:moveTo>
                  <a:lnTo>
                    <a:pt x="899845" y="1418159"/>
                  </a:lnTo>
                  <a:lnTo>
                    <a:pt x="897138" y="1417181"/>
                  </a:lnTo>
                  <a:lnTo>
                    <a:pt x="895941" y="1415867"/>
                  </a:lnTo>
                  <a:lnTo>
                    <a:pt x="894924" y="1412870"/>
                  </a:lnTo>
                  <a:lnTo>
                    <a:pt x="894807" y="1412111"/>
                  </a:lnTo>
                  <a:lnTo>
                    <a:pt x="895034" y="1410961"/>
                  </a:lnTo>
                  <a:lnTo>
                    <a:pt x="896137" y="1408348"/>
                  </a:lnTo>
                  <a:lnTo>
                    <a:pt x="896880" y="1407394"/>
                  </a:lnTo>
                  <a:lnTo>
                    <a:pt x="898648" y="1408505"/>
                  </a:lnTo>
                  <a:lnTo>
                    <a:pt x="899470" y="1410038"/>
                  </a:lnTo>
                  <a:lnTo>
                    <a:pt x="900119" y="1412463"/>
                  </a:lnTo>
                  <a:lnTo>
                    <a:pt x="900361" y="1414513"/>
                  </a:lnTo>
                  <a:close/>
                  <a:moveTo>
                    <a:pt x="895472" y="1427125"/>
                  </a:moveTo>
                  <a:lnTo>
                    <a:pt x="894776" y="1429049"/>
                  </a:lnTo>
                  <a:lnTo>
                    <a:pt x="893915" y="1429589"/>
                  </a:lnTo>
                  <a:lnTo>
                    <a:pt x="892209" y="1431842"/>
                  </a:lnTo>
                  <a:lnTo>
                    <a:pt x="891513" y="1432147"/>
                  </a:lnTo>
                  <a:lnTo>
                    <a:pt x="890520" y="1430716"/>
                  </a:lnTo>
                  <a:lnTo>
                    <a:pt x="889682" y="1428376"/>
                  </a:lnTo>
                  <a:lnTo>
                    <a:pt x="889330" y="1428009"/>
                  </a:lnTo>
                  <a:lnTo>
                    <a:pt x="888798" y="1428103"/>
                  </a:lnTo>
                  <a:lnTo>
                    <a:pt x="887648" y="1429589"/>
                  </a:lnTo>
                  <a:lnTo>
                    <a:pt x="887140" y="1429565"/>
                  </a:lnTo>
                  <a:lnTo>
                    <a:pt x="886717" y="1428564"/>
                  </a:lnTo>
                  <a:lnTo>
                    <a:pt x="886514" y="1426569"/>
                  </a:lnTo>
                  <a:lnTo>
                    <a:pt x="886530" y="1423565"/>
                  </a:lnTo>
                  <a:lnTo>
                    <a:pt x="887069" y="1418926"/>
                  </a:lnTo>
                  <a:lnTo>
                    <a:pt x="887101" y="1417236"/>
                  </a:lnTo>
                  <a:lnTo>
                    <a:pt x="886811" y="1415945"/>
                  </a:lnTo>
                  <a:lnTo>
                    <a:pt x="887054" y="1414771"/>
                  </a:lnTo>
                  <a:lnTo>
                    <a:pt x="887828" y="1413707"/>
                  </a:lnTo>
                  <a:lnTo>
                    <a:pt x="888822" y="1413207"/>
                  </a:lnTo>
                  <a:lnTo>
                    <a:pt x="891153" y="1413629"/>
                  </a:lnTo>
                  <a:lnTo>
                    <a:pt x="893000" y="1415499"/>
                  </a:lnTo>
                  <a:lnTo>
                    <a:pt x="893899" y="1417940"/>
                  </a:lnTo>
                  <a:lnTo>
                    <a:pt x="895699" y="1419864"/>
                  </a:lnTo>
                  <a:lnTo>
                    <a:pt x="896325" y="1421218"/>
                  </a:lnTo>
                  <a:lnTo>
                    <a:pt x="895472" y="1427125"/>
                  </a:lnTo>
                  <a:close/>
                  <a:moveTo>
                    <a:pt x="859711" y="1440432"/>
                  </a:moveTo>
                  <a:lnTo>
                    <a:pt x="858803" y="1440510"/>
                  </a:lnTo>
                  <a:lnTo>
                    <a:pt x="857544" y="1439431"/>
                  </a:lnTo>
                  <a:lnTo>
                    <a:pt x="850479" y="1435769"/>
                  </a:lnTo>
                  <a:lnTo>
                    <a:pt x="849556" y="1434659"/>
                  </a:lnTo>
                  <a:lnTo>
                    <a:pt x="850385" y="1433117"/>
                  </a:lnTo>
                  <a:lnTo>
                    <a:pt x="852959" y="1431130"/>
                  </a:lnTo>
                  <a:lnTo>
                    <a:pt x="854696" y="1429096"/>
                  </a:lnTo>
                  <a:lnTo>
                    <a:pt x="856034" y="1425982"/>
                  </a:lnTo>
                  <a:lnTo>
                    <a:pt x="860094" y="1427586"/>
                  </a:lnTo>
                  <a:lnTo>
                    <a:pt x="861612" y="1429057"/>
                  </a:lnTo>
                  <a:lnTo>
                    <a:pt x="862191" y="1430340"/>
                  </a:lnTo>
                  <a:lnTo>
                    <a:pt x="862441" y="1432116"/>
                  </a:lnTo>
                  <a:lnTo>
                    <a:pt x="862214" y="1436466"/>
                  </a:lnTo>
                  <a:lnTo>
                    <a:pt x="860845" y="1437389"/>
                  </a:lnTo>
                  <a:lnTo>
                    <a:pt x="859711" y="1440432"/>
                  </a:lnTo>
                  <a:close/>
                  <a:moveTo>
                    <a:pt x="1451765" y="1454632"/>
                  </a:moveTo>
                  <a:lnTo>
                    <a:pt x="1450044" y="1455015"/>
                  </a:lnTo>
                  <a:lnTo>
                    <a:pt x="1447556" y="1451330"/>
                  </a:lnTo>
                  <a:lnTo>
                    <a:pt x="1442338" y="1447129"/>
                  </a:lnTo>
                  <a:lnTo>
                    <a:pt x="1440358" y="1444078"/>
                  </a:lnTo>
                  <a:lnTo>
                    <a:pt x="1440288" y="1442599"/>
                  </a:lnTo>
                  <a:lnTo>
                    <a:pt x="1440444" y="1440276"/>
                  </a:lnTo>
                  <a:lnTo>
                    <a:pt x="1441015" y="1437436"/>
                  </a:lnTo>
                  <a:lnTo>
                    <a:pt x="1442831" y="1434322"/>
                  </a:lnTo>
                  <a:lnTo>
                    <a:pt x="1444755" y="1433821"/>
                  </a:lnTo>
                  <a:lnTo>
                    <a:pt x="1447501" y="1434510"/>
                  </a:lnTo>
                  <a:lnTo>
                    <a:pt x="1449496" y="1436747"/>
                  </a:lnTo>
                  <a:lnTo>
                    <a:pt x="1451671" y="1442936"/>
                  </a:lnTo>
                  <a:lnTo>
                    <a:pt x="1453118" y="1445948"/>
                  </a:lnTo>
                  <a:lnTo>
                    <a:pt x="1453572" y="1448130"/>
                  </a:lnTo>
                  <a:lnTo>
                    <a:pt x="1452852" y="1449155"/>
                  </a:lnTo>
                  <a:lnTo>
                    <a:pt x="1452915" y="1450165"/>
                  </a:lnTo>
                  <a:lnTo>
                    <a:pt x="1453244" y="1450790"/>
                  </a:lnTo>
                  <a:lnTo>
                    <a:pt x="1453118" y="1451933"/>
                  </a:lnTo>
                  <a:lnTo>
                    <a:pt x="1452539" y="1453607"/>
                  </a:lnTo>
                  <a:lnTo>
                    <a:pt x="1451765" y="1454632"/>
                  </a:lnTo>
                  <a:close/>
                  <a:moveTo>
                    <a:pt x="800550" y="1451229"/>
                  </a:moveTo>
                  <a:lnTo>
                    <a:pt x="799337" y="1451448"/>
                  </a:lnTo>
                  <a:lnTo>
                    <a:pt x="797061" y="1450493"/>
                  </a:lnTo>
                  <a:lnTo>
                    <a:pt x="793728" y="1448365"/>
                  </a:lnTo>
                  <a:lnTo>
                    <a:pt x="791225" y="1446104"/>
                  </a:lnTo>
                  <a:lnTo>
                    <a:pt x="789550" y="1443718"/>
                  </a:lnTo>
                  <a:lnTo>
                    <a:pt x="789339" y="1442075"/>
                  </a:lnTo>
                  <a:lnTo>
                    <a:pt x="790599" y="1441160"/>
                  </a:lnTo>
                  <a:lnTo>
                    <a:pt x="792508" y="1440706"/>
                  </a:lnTo>
                  <a:lnTo>
                    <a:pt x="797053" y="1441011"/>
                  </a:lnTo>
                  <a:lnTo>
                    <a:pt x="799212" y="1441919"/>
                  </a:lnTo>
                  <a:lnTo>
                    <a:pt x="802068" y="1445392"/>
                  </a:lnTo>
                  <a:lnTo>
                    <a:pt x="802670" y="1447356"/>
                  </a:lnTo>
                  <a:lnTo>
                    <a:pt x="802764" y="1448623"/>
                  </a:lnTo>
                  <a:lnTo>
                    <a:pt x="802396" y="1449719"/>
                  </a:lnTo>
                  <a:lnTo>
                    <a:pt x="800550" y="1451229"/>
                  </a:lnTo>
                  <a:close/>
                  <a:moveTo>
                    <a:pt x="1361709" y="1463871"/>
                  </a:moveTo>
                  <a:lnTo>
                    <a:pt x="1359918" y="1464521"/>
                  </a:lnTo>
                  <a:lnTo>
                    <a:pt x="1357500" y="1461383"/>
                  </a:lnTo>
                  <a:lnTo>
                    <a:pt x="1357485" y="1459639"/>
                  </a:lnTo>
                  <a:lnTo>
                    <a:pt x="1357954" y="1455438"/>
                  </a:lnTo>
                  <a:lnTo>
                    <a:pt x="1362366" y="1454381"/>
                  </a:lnTo>
                  <a:lnTo>
                    <a:pt x="1364205" y="1456916"/>
                  </a:lnTo>
                  <a:lnTo>
                    <a:pt x="1365089" y="1459412"/>
                  </a:lnTo>
                  <a:lnTo>
                    <a:pt x="1361709" y="1463871"/>
                  </a:lnTo>
                  <a:close/>
                  <a:moveTo>
                    <a:pt x="1434311" y="1456189"/>
                  </a:moveTo>
                  <a:lnTo>
                    <a:pt x="1445772" y="1461430"/>
                  </a:lnTo>
                  <a:lnTo>
                    <a:pt x="1446891" y="1463331"/>
                  </a:lnTo>
                  <a:lnTo>
                    <a:pt x="1447439" y="1465029"/>
                  </a:lnTo>
                  <a:lnTo>
                    <a:pt x="1447759" y="1466915"/>
                  </a:lnTo>
                  <a:lnTo>
                    <a:pt x="1447783" y="1470787"/>
                  </a:lnTo>
                  <a:lnTo>
                    <a:pt x="1447548" y="1472336"/>
                  </a:lnTo>
                  <a:lnTo>
                    <a:pt x="1446429" y="1476076"/>
                  </a:lnTo>
                  <a:lnTo>
                    <a:pt x="1446351" y="1477241"/>
                  </a:lnTo>
                  <a:lnTo>
                    <a:pt x="1447251" y="1489689"/>
                  </a:lnTo>
                  <a:lnTo>
                    <a:pt x="1447157" y="1496432"/>
                  </a:lnTo>
                  <a:lnTo>
                    <a:pt x="1446351" y="1502034"/>
                  </a:lnTo>
                  <a:lnTo>
                    <a:pt x="1444708" y="1506517"/>
                  </a:lnTo>
                  <a:lnTo>
                    <a:pt x="1442236" y="1509873"/>
                  </a:lnTo>
                  <a:lnTo>
                    <a:pt x="1440358" y="1511798"/>
                  </a:lnTo>
                  <a:lnTo>
                    <a:pt x="1432018" y="1516523"/>
                  </a:lnTo>
                  <a:lnTo>
                    <a:pt x="1426112" y="1517743"/>
                  </a:lnTo>
                  <a:lnTo>
                    <a:pt x="1419884" y="1517962"/>
                  </a:lnTo>
                  <a:lnTo>
                    <a:pt x="1411951" y="1519230"/>
                  </a:lnTo>
                  <a:lnTo>
                    <a:pt x="1408329" y="1518964"/>
                  </a:lnTo>
                  <a:lnTo>
                    <a:pt x="1406459" y="1518408"/>
                  </a:lnTo>
                  <a:lnTo>
                    <a:pt x="1405130" y="1517462"/>
                  </a:lnTo>
                  <a:lnTo>
                    <a:pt x="1403573" y="1514473"/>
                  </a:lnTo>
                  <a:lnTo>
                    <a:pt x="1401789" y="1509419"/>
                  </a:lnTo>
                  <a:lnTo>
                    <a:pt x="1400318" y="1503708"/>
                  </a:lnTo>
                  <a:lnTo>
                    <a:pt x="1398558" y="1493522"/>
                  </a:lnTo>
                  <a:lnTo>
                    <a:pt x="1398526" y="1492309"/>
                  </a:lnTo>
                  <a:lnTo>
                    <a:pt x="1400224" y="1483954"/>
                  </a:lnTo>
                  <a:lnTo>
                    <a:pt x="1402477" y="1478298"/>
                  </a:lnTo>
                  <a:lnTo>
                    <a:pt x="1406451" y="1469864"/>
                  </a:lnTo>
                  <a:lnTo>
                    <a:pt x="1410942" y="1461595"/>
                  </a:lnTo>
                  <a:lnTo>
                    <a:pt x="1412084" y="1460226"/>
                  </a:lnTo>
                  <a:lnTo>
                    <a:pt x="1414111" y="1458770"/>
                  </a:lnTo>
                  <a:lnTo>
                    <a:pt x="1419188" y="1456408"/>
                  </a:lnTo>
                  <a:lnTo>
                    <a:pt x="1423397" y="1457002"/>
                  </a:lnTo>
                  <a:lnTo>
                    <a:pt x="1425251" y="1456705"/>
                  </a:lnTo>
                  <a:lnTo>
                    <a:pt x="1427567" y="1455602"/>
                  </a:lnTo>
                  <a:lnTo>
                    <a:pt x="1430118" y="1455336"/>
                  </a:lnTo>
                  <a:lnTo>
                    <a:pt x="1434311" y="1456189"/>
                  </a:lnTo>
                  <a:close/>
                  <a:moveTo>
                    <a:pt x="1194554" y="1490580"/>
                  </a:moveTo>
                  <a:lnTo>
                    <a:pt x="1193615" y="1490643"/>
                  </a:lnTo>
                  <a:lnTo>
                    <a:pt x="1192129" y="1489759"/>
                  </a:lnTo>
                  <a:lnTo>
                    <a:pt x="1188718" y="1486254"/>
                  </a:lnTo>
                  <a:lnTo>
                    <a:pt x="1188029" y="1484736"/>
                  </a:lnTo>
                  <a:lnTo>
                    <a:pt x="1187685" y="1482960"/>
                  </a:lnTo>
                  <a:lnTo>
                    <a:pt x="1187685" y="1480926"/>
                  </a:lnTo>
                  <a:lnTo>
                    <a:pt x="1187990" y="1478814"/>
                  </a:lnTo>
                  <a:lnTo>
                    <a:pt x="1189031" y="1474589"/>
                  </a:lnTo>
                  <a:lnTo>
                    <a:pt x="1187043" y="1471225"/>
                  </a:lnTo>
                  <a:lnTo>
                    <a:pt x="1186558" y="1469309"/>
                  </a:lnTo>
                  <a:lnTo>
                    <a:pt x="1186793" y="1468221"/>
                  </a:lnTo>
                  <a:lnTo>
                    <a:pt x="1187904" y="1465616"/>
                  </a:lnTo>
                  <a:lnTo>
                    <a:pt x="1188209" y="1463989"/>
                  </a:lnTo>
                  <a:lnTo>
                    <a:pt x="1189328" y="1461673"/>
                  </a:lnTo>
                  <a:lnTo>
                    <a:pt x="1192222" y="1457174"/>
                  </a:lnTo>
                  <a:lnTo>
                    <a:pt x="1195125" y="1458238"/>
                  </a:lnTo>
                  <a:lnTo>
                    <a:pt x="1197715" y="1461923"/>
                  </a:lnTo>
                  <a:lnTo>
                    <a:pt x="1198387" y="1464411"/>
                  </a:lnTo>
                  <a:lnTo>
                    <a:pt x="1198184" y="1467048"/>
                  </a:lnTo>
                  <a:lnTo>
                    <a:pt x="1198411" y="1470858"/>
                  </a:lnTo>
                  <a:lnTo>
                    <a:pt x="1199060" y="1475841"/>
                  </a:lnTo>
                  <a:lnTo>
                    <a:pt x="1199232" y="1479440"/>
                  </a:lnTo>
                  <a:lnTo>
                    <a:pt x="1198919" y="1481677"/>
                  </a:lnTo>
                  <a:lnTo>
                    <a:pt x="1197808" y="1485863"/>
                  </a:lnTo>
                  <a:lnTo>
                    <a:pt x="1196870" y="1487803"/>
                  </a:lnTo>
                  <a:lnTo>
                    <a:pt x="1195633" y="1489618"/>
                  </a:lnTo>
                  <a:lnTo>
                    <a:pt x="1194554" y="1490580"/>
                  </a:lnTo>
                  <a:close/>
                  <a:moveTo>
                    <a:pt x="695536" y="1475739"/>
                  </a:moveTo>
                  <a:lnTo>
                    <a:pt x="694715" y="1475927"/>
                  </a:lnTo>
                  <a:lnTo>
                    <a:pt x="691703" y="1472446"/>
                  </a:lnTo>
                  <a:lnTo>
                    <a:pt x="692336" y="1469449"/>
                  </a:lnTo>
                  <a:lnTo>
                    <a:pt x="695129" y="1472516"/>
                  </a:lnTo>
                  <a:lnTo>
                    <a:pt x="695528" y="1474425"/>
                  </a:lnTo>
                  <a:lnTo>
                    <a:pt x="695536" y="1475739"/>
                  </a:lnTo>
                  <a:close/>
                  <a:moveTo>
                    <a:pt x="1479413" y="1487803"/>
                  </a:moveTo>
                  <a:lnTo>
                    <a:pt x="1468710" y="1487881"/>
                  </a:lnTo>
                  <a:lnTo>
                    <a:pt x="1462890" y="1487467"/>
                  </a:lnTo>
                  <a:lnTo>
                    <a:pt x="1460551" y="1486583"/>
                  </a:lnTo>
                  <a:lnTo>
                    <a:pt x="1458516" y="1485206"/>
                  </a:lnTo>
                  <a:lnTo>
                    <a:pt x="1456209" y="1480731"/>
                  </a:lnTo>
                  <a:lnTo>
                    <a:pt x="1454730" y="1476099"/>
                  </a:lnTo>
                  <a:lnTo>
                    <a:pt x="1454660" y="1474128"/>
                  </a:lnTo>
                  <a:lnTo>
                    <a:pt x="1455051" y="1472352"/>
                  </a:lnTo>
                  <a:lnTo>
                    <a:pt x="1455598" y="1471272"/>
                  </a:lnTo>
                  <a:lnTo>
                    <a:pt x="1462780" y="1469723"/>
                  </a:lnTo>
                  <a:lnTo>
                    <a:pt x="1468664" y="1471656"/>
                  </a:lnTo>
                  <a:lnTo>
                    <a:pt x="1473725" y="1473924"/>
                  </a:lnTo>
                  <a:lnTo>
                    <a:pt x="1480242" y="1474308"/>
                  </a:lnTo>
                  <a:lnTo>
                    <a:pt x="1482221" y="1475168"/>
                  </a:lnTo>
                  <a:lnTo>
                    <a:pt x="1482980" y="1475802"/>
                  </a:lnTo>
                  <a:lnTo>
                    <a:pt x="1483504" y="1476968"/>
                  </a:lnTo>
                  <a:lnTo>
                    <a:pt x="1484248" y="1482295"/>
                  </a:lnTo>
                  <a:lnTo>
                    <a:pt x="1484318" y="1485128"/>
                  </a:lnTo>
                  <a:lnTo>
                    <a:pt x="1484123" y="1487271"/>
                  </a:lnTo>
                  <a:lnTo>
                    <a:pt x="1479413" y="1487803"/>
                  </a:lnTo>
                  <a:close/>
                  <a:moveTo>
                    <a:pt x="698978" y="1476240"/>
                  </a:moveTo>
                  <a:lnTo>
                    <a:pt x="701451" y="1476858"/>
                  </a:lnTo>
                  <a:lnTo>
                    <a:pt x="703281" y="1476396"/>
                  </a:lnTo>
                  <a:lnTo>
                    <a:pt x="704619" y="1478751"/>
                  </a:lnTo>
                  <a:lnTo>
                    <a:pt x="705135" y="1481138"/>
                  </a:lnTo>
                  <a:lnTo>
                    <a:pt x="704963" y="1481951"/>
                  </a:lnTo>
                  <a:lnTo>
                    <a:pt x="704384" y="1482280"/>
                  </a:lnTo>
                  <a:lnTo>
                    <a:pt x="700520" y="1479643"/>
                  </a:lnTo>
                  <a:lnTo>
                    <a:pt x="699080" y="1478024"/>
                  </a:lnTo>
                  <a:lnTo>
                    <a:pt x="698595" y="1476663"/>
                  </a:lnTo>
                  <a:lnTo>
                    <a:pt x="698978" y="1476240"/>
                  </a:lnTo>
                  <a:close/>
                  <a:moveTo>
                    <a:pt x="726791" y="1509787"/>
                  </a:moveTo>
                  <a:lnTo>
                    <a:pt x="725688" y="1514552"/>
                  </a:lnTo>
                  <a:lnTo>
                    <a:pt x="725265" y="1514106"/>
                  </a:lnTo>
                  <a:lnTo>
                    <a:pt x="724506" y="1511829"/>
                  </a:lnTo>
                  <a:lnTo>
                    <a:pt x="722981" y="1510734"/>
                  </a:lnTo>
                  <a:lnTo>
                    <a:pt x="721252" y="1508199"/>
                  </a:lnTo>
                  <a:lnTo>
                    <a:pt x="721275" y="1502738"/>
                  </a:lnTo>
                  <a:lnTo>
                    <a:pt x="721940" y="1500250"/>
                  </a:lnTo>
                  <a:lnTo>
                    <a:pt x="721792" y="1496769"/>
                  </a:lnTo>
                  <a:lnTo>
                    <a:pt x="723513" y="1494672"/>
                  </a:lnTo>
                  <a:lnTo>
                    <a:pt x="724788" y="1497136"/>
                  </a:lnTo>
                  <a:lnTo>
                    <a:pt x="725140" y="1501322"/>
                  </a:lnTo>
                  <a:lnTo>
                    <a:pt x="724819" y="1503380"/>
                  </a:lnTo>
                  <a:lnTo>
                    <a:pt x="726087" y="1505508"/>
                  </a:lnTo>
                  <a:lnTo>
                    <a:pt x="726673" y="1506047"/>
                  </a:lnTo>
                  <a:lnTo>
                    <a:pt x="726986" y="1507753"/>
                  </a:lnTo>
                  <a:lnTo>
                    <a:pt x="726791" y="1509787"/>
                  </a:lnTo>
                  <a:close/>
                  <a:moveTo>
                    <a:pt x="1719624" y="1529369"/>
                  </a:moveTo>
                  <a:lnTo>
                    <a:pt x="1716901" y="1530918"/>
                  </a:lnTo>
                  <a:lnTo>
                    <a:pt x="1715446" y="1529017"/>
                  </a:lnTo>
                  <a:lnTo>
                    <a:pt x="1716471" y="1528485"/>
                  </a:lnTo>
                  <a:lnTo>
                    <a:pt x="1717965" y="1526201"/>
                  </a:lnTo>
                  <a:lnTo>
                    <a:pt x="1719999" y="1524190"/>
                  </a:lnTo>
                  <a:lnTo>
                    <a:pt x="1720852" y="1522570"/>
                  </a:lnTo>
                  <a:lnTo>
                    <a:pt x="1724271" y="1521827"/>
                  </a:lnTo>
                  <a:lnTo>
                    <a:pt x="1725436" y="1521913"/>
                  </a:lnTo>
                  <a:lnTo>
                    <a:pt x="1725882" y="1522492"/>
                  </a:lnTo>
                  <a:lnTo>
                    <a:pt x="1723942" y="1524980"/>
                  </a:lnTo>
                  <a:lnTo>
                    <a:pt x="1719624" y="1529369"/>
                  </a:lnTo>
                  <a:close/>
                  <a:moveTo>
                    <a:pt x="722558" y="1532248"/>
                  </a:moveTo>
                  <a:lnTo>
                    <a:pt x="725328" y="1532694"/>
                  </a:lnTo>
                  <a:lnTo>
                    <a:pt x="728864" y="1532624"/>
                  </a:lnTo>
                  <a:lnTo>
                    <a:pt x="728254" y="1536950"/>
                  </a:lnTo>
                  <a:lnTo>
                    <a:pt x="726900" y="1539719"/>
                  </a:lnTo>
                  <a:lnTo>
                    <a:pt x="725828" y="1540502"/>
                  </a:lnTo>
                  <a:lnTo>
                    <a:pt x="725359" y="1538992"/>
                  </a:lnTo>
                  <a:lnTo>
                    <a:pt x="723278" y="1535526"/>
                  </a:lnTo>
                  <a:lnTo>
                    <a:pt x="722558" y="1532248"/>
                  </a:lnTo>
                  <a:close/>
                  <a:moveTo>
                    <a:pt x="1270793" y="1572210"/>
                  </a:moveTo>
                  <a:lnTo>
                    <a:pt x="1272984" y="1572875"/>
                  </a:lnTo>
                  <a:lnTo>
                    <a:pt x="1274642" y="1572805"/>
                  </a:lnTo>
                  <a:lnTo>
                    <a:pt x="1275010" y="1573603"/>
                  </a:lnTo>
                  <a:lnTo>
                    <a:pt x="1273265" y="1576255"/>
                  </a:lnTo>
                  <a:lnTo>
                    <a:pt x="1272194" y="1576756"/>
                  </a:lnTo>
                  <a:lnTo>
                    <a:pt x="1270261" y="1574854"/>
                  </a:lnTo>
                  <a:lnTo>
                    <a:pt x="1268806" y="1572523"/>
                  </a:lnTo>
                  <a:lnTo>
                    <a:pt x="1268399" y="1571107"/>
                  </a:lnTo>
                  <a:lnTo>
                    <a:pt x="1268282" y="1569550"/>
                  </a:lnTo>
                  <a:lnTo>
                    <a:pt x="1268618" y="1569276"/>
                  </a:lnTo>
                  <a:lnTo>
                    <a:pt x="1270793" y="1572210"/>
                  </a:lnTo>
                  <a:close/>
                  <a:moveTo>
                    <a:pt x="1257564" y="1598466"/>
                  </a:moveTo>
                  <a:lnTo>
                    <a:pt x="1260380" y="1600562"/>
                  </a:lnTo>
                  <a:lnTo>
                    <a:pt x="1263197" y="1601751"/>
                  </a:lnTo>
                  <a:lnTo>
                    <a:pt x="1267726" y="1602393"/>
                  </a:lnTo>
                  <a:lnTo>
                    <a:pt x="1268376" y="1602831"/>
                  </a:lnTo>
                  <a:lnTo>
                    <a:pt x="1268376" y="1603817"/>
                  </a:lnTo>
                  <a:lnTo>
                    <a:pt x="1267726" y="1605342"/>
                  </a:lnTo>
                  <a:lnTo>
                    <a:pt x="1266217" y="1607298"/>
                  </a:lnTo>
                  <a:lnTo>
                    <a:pt x="1265137" y="1607353"/>
                  </a:lnTo>
                  <a:lnTo>
                    <a:pt x="1262633" y="1605976"/>
                  </a:lnTo>
                  <a:lnTo>
                    <a:pt x="1261718" y="1605272"/>
                  </a:lnTo>
                  <a:lnTo>
                    <a:pt x="1260709" y="1603699"/>
                  </a:lnTo>
                  <a:lnTo>
                    <a:pt x="1260200" y="1603551"/>
                  </a:lnTo>
                  <a:lnTo>
                    <a:pt x="1259543" y="1604075"/>
                  </a:lnTo>
                  <a:lnTo>
                    <a:pt x="1259371" y="1604763"/>
                  </a:lnTo>
                  <a:lnTo>
                    <a:pt x="1259676" y="1605624"/>
                  </a:lnTo>
                  <a:lnTo>
                    <a:pt x="1259261" y="1605867"/>
                  </a:lnTo>
                  <a:lnTo>
                    <a:pt x="1256226" y="1605272"/>
                  </a:lnTo>
                  <a:lnTo>
                    <a:pt x="1255749" y="1604771"/>
                  </a:lnTo>
                  <a:lnTo>
                    <a:pt x="1255991" y="1603081"/>
                  </a:lnTo>
                  <a:lnTo>
                    <a:pt x="1258104" y="1600617"/>
                  </a:lnTo>
                  <a:lnTo>
                    <a:pt x="1256249" y="1599858"/>
                  </a:lnTo>
                  <a:lnTo>
                    <a:pt x="1255655" y="1598943"/>
                  </a:lnTo>
                  <a:lnTo>
                    <a:pt x="1252901" y="1600492"/>
                  </a:lnTo>
                  <a:lnTo>
                    <a:pt x="1251375" y="1600867"/>
                  </a:lnTo>
                  <a:lnTo>
                    <a:pt x="1248966" y="1599780"/>
                  </a:lnTo>
                  <a:lnTo>
                    <a:pt x="1248708" y="1594124"/>
                  </a:lnTo>
                  <a:lnTo>
                    <a:pt x="1248418" y="1592050"/>
                  </a:lnTo>
                  <a:lnTo>
                    <a:pt x="1247323" y="1590642"/>
                  </a:lnTo>
                  <a:lnTo>
                    <a:pt x="1246674" y="1589156"/>
                  </a:lnTo>
                  <a:lnTo>
                    <a:pt x="1245617" y="1588029"/>
                  </a:lnTo>
                  <a:lnTo>
                    <a:pt x="1243443" y="1586887"/>
                  </a:lnTo>
                  <a:lnTo>
                    <a:pt x="1241674" y="1584047"/>
                  </a:lnTo>
                  <a:lnTo>
                    <a:pt x="1241307" y="1582756"/>
                  </a:lnTo>
                  <a:lnTo>
                    <a:pt x="1241549" y="1581778"/>
                  </a:lnTo>
                  <a:lnTo>
                    <a:pt x="1242629" y="1580440"/>
                  </a:lnTo>
                  <a:lnTo>
                    <a:pt x="1248880" y="1583319"/>
                  </a:lnTo>
                  <a:lnTo>
                    <a:pt x="1252651" y="1586042"/>
                  </a:lnTo>
                  <a:lnTo>
                    <a:pt x="1256242" y="1589367"/>
                  </a:lnTo>
                  <a:lnTo>
                    <a:pt x="1258119" y="1591824"/>
                  </a:lnTo>
                  <a:lnTo>
                    <a:pt x="1258284" y="1593420"/>
                  </a:lnTo>
                  <a:lnTo>
                    <a:pt x="1257814" y="1595008"/>
                  </a:lnTo>
                  <a:lnTo>
                    <a:pt x="1256711" y="1596596"/>
                  </a:lnTo>
                  <a:lnTo>
                    <a:pt x="1257564" y="1598466"/>
                  </a:lnTo>
                  <a:close/>
                  <a:moveTo>
                    <a:pt x="1236730" y="1610279"/>
                  </a:moveTo>
                  <a:lnTo>
                    <a:pt x="1235588" y="1610874"/>
                  </a:lnTo>
                  <a:lnTo>
                    <a:pt x="1234359" y="1610537"/>
                  </a:lnTo>
                  <a:lnTo>
                    <a:pt x="1233319" y="1609004"/>
                  </a:lnTo>
                  <a:lnTo>
                    <a:pt x="1232474" y="1606266"/>
                  </a:lnTo>
                  <a:lnTo>
                    <a:pt x="1231105" y="1604208"/>
                  </a:lnTo>
                  <a:lnTo>
                    <a:pt x="1228015" y="1601642"/>
                  </a:lnTo>
                  <a:lnTo>
                    <a:pt x="1227483" y="1600633"/>
                  </a:lnTo>
                  <a:lnTo>
                    <a:pt x="1226606" y="1597175"/>
                  </a:lnTo>
                  <a:lnTo>
                    <a:pt x="1226434" y="1593717"/>
                  </a:lnTo>
                  <a:lnTo>
                    <a:pt x="1225777" y="1590580"/>
                  </a:lnTo>
                  <a:lnTo>
                    <a:pt x="1225746" y="1589031"/>
                  </a:lnTo>
                  <a:lnTo>
                    <a:pt x="1226317" y="1586715"/>
                  </a:lnTo>
                  <a:lnTo>
                    <a:pt x="1228914" y="1586167"/>
                  </a:lnTo>
                  <a:lnTo>
                    <a:pt x="1230949" y="1587083"/>
                  </a:lnTo>
                  <a:lnTo>
                    <a:pt x="1231363" y="1587701"/>
                  </a:lnTo>
                  <a:lnTo>
                    <a:pt x="1232028" y="1589046"/>
                  </a:lnTo>
                  <a:lnTo>
                    <a:pt x="1232466" y="1590689"/>
                  </a:lnTo>
                  <a:lnTo>
                    <a:pt x="1234931" y="1595125"/>
                  </a:lnTo>
                  <a:lnTo>
                    <a:pt x="1236370" y="1598646"/>
                  </a:lnTo>
                  <a:lnTo>
                    <a:pt x="1238326" y="1605890"/>
                  </a:lnTo>
                  <a:lnTo>
                    <a:pt x="1238334" y="1607267"/>
                  </a:lnTo>
                  <a:lnTo>
                    <a:pt x="1237810" y="1608730"/>
                  </a:lnTo>
                  <a:lnTo>
                    <a:pt x="1236730" y="1610279"/>
                  </a:lnTo>
                  <a:close/>
                  <a:moveTo>
                    <a:pt x="1231355" y="1626826"/>
                  </a:moveTo>
                  <a:lnTo>
                    <a:pt x="1232114" y="1627459"/>
                  </a:lnTo>
                  <a:lnTo>
                    <a:pt x="1233061" y="1627099"/>
                  </a:lnTo>
                  <a:lnTo>
                    <a:pt x="1234618" y="1624510"/>
                  </a:lnTo>
                  <a:lnTo>
                    <a:pt x="1238107" y="1617031"/>
                  </a:lnTo>
                  <a:lnTo>
                    <a:pt x="1239085" y="1616326"/>
                  </a:lnTo>
                  <a:lnTo>
                    <a:pt x="1240556" y="1616444"/>
                  </a:lnTo>
                  <a:lnTo>
                    <a:pt x="1245711" y="1621255"/>
                  </a:lnTo>
                  <a:lnTo>
                    <a:pt x="1247605" y="1623931"/>
                  </a:lnTo>
                  <a:lnTo>
                    <a:pt x="1248629" y="1627647"/>
                  </a:lnTo>
                  <a:lnTo>
                    <a:pt x="1249693" y="1629094"/>
                  </a:lnTo>
                  <a:lnTo>
                    <a:pt x="1253754" y="1631011"/>
                  </a:lnTo>
                  <a:lnTo>
                    <a:pt x="1257658" y="1631653"/>
                  </a:lnTo>
                  <a:lnTo>
                    <a:pt x="1262743" y="1633593"/>
                  </a:lnTo>
                  <a:lnTo>
                    <a:pt x="1264581" y="1635048"/>
                  </a:lnTo>
                  <a:lnTo>
                    <a:pt x="1268642" y="1642113"/>
                  </a:lnTo>
                  <a:lnTo>
                    <a:pt x="1269111" y="1642543"/>
                  </a:lnTo>
                  <a:lnTo>
                    <a:pt x="1273727" y="1645414"/>
                  </a:lnTo>
                  <a:lnTo>
                    <a:pt x="1280815" y="1651798"/>
                  </a:lnTo>
                  <a:lnTo>
                    <a:pt x="1282607" y="1652745"/>
                  </a:lnTo>
                  <a:lnTo>
                    <a:pt x="1289507" y="1654841"/>
                  </a:lnTo>
                  <a:lnTo>
                    <a:pt x="1291979" y="1656406"/>
                  </a:lnTo>
                  <a:lnTo>
                    <a:pt x="1294373" y="1658784"/>
                  </a:lnTo>
                  <a:lnTo>
                    <a:pt x="1297033" y="1663126"/>
                  </a:lnTo>
                  <a:lnTo>
                    <a:pt x="1300147" y="1669925"/>
                  </a:lnTo>
                  <a:lnTo>
                    <a:pt x="1302588" y="1680721"/>
                  </a:lnTo>
                  <a:lnTo>
                    <a:pt x="1302775" y="1682841"/>
                  </a:lnTo>
                  <a:lnTo>
                    <a:pt x="1302478" y="1684101"/>
                  </a:lnTo>
                  <a:lnTo>
                    <a:pt x="1301594" y="1685439"/>
                  </a:lnTo>
                  <a:lnTo>
                    <a:pt x="1297604" y="1689836"/>
                  </a:lnTo>
                  <a:lnTo>
                    <a:pt x="1297940" y="1690579"/>
                  </a:lnTo>
                  <a:lnTo>
                    <a:pt x="1301696" y="1690305"/>
                  </a:lnTo>
                  <a:lnTo>
                    <a:pt x="1310051" y="1687606"/>
                  </a:lnTo>
                  <a:lnTo>
                    <a:pt x="1315136" y="1689546"/>
                  </a:lnTo>
                  <a:lnTo>
                    <a:pt x="1316905" y="1689851"/>
                  </a:lnTo>
                  <a:lnTo>
                    <a:pt x="1317311" y="1689742"/>
                  </a:lnTo>
                  <a:lnTo>
                    <a:pt x="1319150" y="1686370"/>
                  </a:lnTo>
                  <a:lnTo>
                    <a:pt x="1321176" y="1686894"/>
                  </a:lnTo>
                  <a:lnTo>
                    <a:pt x="1324133" y="1690164"/>
                  </a:lnTo>
                  <a:lnTo>
                    <a:pt x="1326042" y="1692801"/>
                  </a:lnTo>
                  <a:lnTo>
                    <a:pt x="1326887" y="1694803"/>
                  </a:lnTo>
                  <a:lnTo>
                    <a:pt x="1326660" y="1695938"/>
                  </a:lnTo>
                  <a:lnTo>
                    <a:pt x="1324704" y="1696329"/>
                  </a:lnTo>
                  <a:lnTo>
                    <a:pt x="1329485" y="1698246"/>
                  </a:lnTo>
                  <a:lnTo>
                    <a:pt x="1333639" y="1701281"/>
                  </a:lnTo>
                  <a:lnTo>
                    <a:pt x="1332747" y="1703253"/>
                  </a:lnTo>
                  <a:lnTo>
                    <a:pt x="1328311" y="1707634"/>
                  </a:lnTo>
                  <a:lnTo>
                    <a:pt x="1323750" y="1711452"/>
                  </a:lnTo>
                  <a:lnTo>
                    <a:pt x="1318438" y="1717163"/>
                  </a:lnTo>
                  <a:lnTo>
                    <a:pt x="1317116" y="1718031"/>
                  </a:lnTo>
                  <a:lnTo>
                    <a:pt x="1316404" y="1718078"/>
                  </a:lnTo>
                  <a:lnTo>
                    <a:pt x="1313470" y="1717014"/>
                  </a:lnTo>
                  <a:lnTo>
                    <a:pt x="1309253" y="1714315"/>
                  </a:lnTo>
                  <a:lnTo>
                    <a:pt x="1296258" y="1708088"/>
                  </a:lnTo>
                  <a:lnTo>
                    <a:pt x="1292245" y="1706765"/>
                  </a:lnTo>
                  <a:lnTo>
                    <a:pt x="1287152" y="1705991"/>
                  </a:lnTo>
                  <a:lnTo>
                    <a:pt x="1286417" y="1704520"/>
                  </a:lnTo>
                  <a:lnTo>
                    <a:pt x="1285204" y="1695054"/>
                  </a:lnTo>
                  <a:lnTo>
                    <a:pt x="1282912" y="1693372"/>
                  </a:lnTo>
                  <a:lnTo>
                    <a:pt x="1275049" y="1691385"/>
                  </a:lnTo>
                  <a:lnTo>
                    <a:pt x="1272765" y="1690242"/>
                  </a:lnTo>
                  <a:lnTo>
                    <a:pt x="1272655" y="1688326"/>
                  </a:lnTo>
                  <a:lnTo>
                    <a:pt x="1273148" y="1685032"/>
                  </a:lnTo>
                  <a:lnTo>
                    <a:pt x="1272068" y="1683420"/>
                  </a:lnTo>
                  <a:lnTo>
                    <a:pt x="1269424" y="1683491"/>
                  </a:lnTo>
                  <a:lnTo>
                    <a:pt x="1266827" y="1684171"/>
                  </a:lnTo>
                  <a:lnTo>
                    <a:pt x="1262649" y="1686409"/>
                  </a:lnTo>
                  <a:lnTo>
                    <a:pt x="1260685" y="1688474"/>
                  </a:lnTo>
                  <a:lnTo>
                    <a:pt x="1259950" y="1690712"/>
                  </a:lnTo>
                  <a:lnTo>
                    <a:pt x="1259488" y="1695484"/>
                  </a:lnTo>
                  <a:lnTo>
                    <a:pt x="1258972" y="1697737"/>
                  </a:lnTo>
                  <a:lnTo>
                    <a:pt x="1257509" y="1700687"/>
                  </a:lnTo>
                  <a:lnTo>
                    <a:pt x="1251055" y="1708291"/>
                  </a:lnTo>
                  <a:lnTo>
                    <a:pt x="1248434" y="1710575"/>
                  </a:lnTo>
                  <a:lnTo>
                    <a:pt x="1245829" y="1711225"/>
                  </a:lnTo>
                  <a:lnTo>
                    <a:pt x="1244796" y="1711952"/>
                  </a:lnTo>
                  <a:lnTo>
                    <a:pt x="1243043" y="1714745"/>
                  </a:lnTo>
                  <a:lnTo>
                    <a:pt x="1240438" y="1721567"/>
                  </a:lnTo>
                  <a:lnTo>
                    <a:pt x="1239374" y="1723523"/>
                  </a:lnTo>
                  <a:lnTo>
                    <a:pt x="1237653" y="1725510"/>
                  </a:lnTo>
                  <a:lnTo>
                    <a:pt x="1234086" y="1728546"/>
                  </a:lnTo>
                  <a:lnTo>
                    <a:pt x="1230440" y="1730971"/>
                  </a:lnTo>
                  <a:lnTo>
                    <a:pt x="1224369" y="1733780"/>
                  </a:lnTo>
                  <a:lnTo>
                    <a:pt x="1220974" y="1734734"/>
                  </a:lnTo>
                  <a:lnTo>
                    <a:pt x="1218713" y="1733788"/>
                  </a:lnTo>
                  <a:lnTo>
                    <a:pt x="1217164" y="1727380"/>
                  </a:lnTo>
                  <a:lnTo>
                    <a:pt x="1213909" y="1708377"/>
                  </a:lnTo>
                  <a:lnTo>
                    <a:pt x="1213369" y="1707086"/>
                  </a:lnTo>
                  <a:lnTo>
                    <a:pt x="1212712" y="1706280"/>
                  </a:lnTo>
                  <a:lnTo>
                    <a:pt x="1211922" y="1705967"/>
                  </a:lnTo>
                  <a:lnTo>
                    <a:pt x="1201008" y="1708432"/>
                  </a:lnTo>
                  <a:lnTo>
                    <a:pt x="1194992" y="1708158"/>
                  </a:lnTo>
                  <a:lnTo>
                    <a:pt x="1189038" y="1712453"/>
                  </a:lnTo>
                  <a:lnTo>
                    <a:pt x="1187536" y="1712766"/>
                  </a:lnTo>
                  <a:lnTo>
                    <a:pt x="1184516" y="1712625"/>
                  </a:lnTo>
                  <a:lnTo>
                    <a:pt x="1182341" y="1711945"/>
                  </a:lnTo>
                  <a:lnTo>
                    <a:pt x="1181786" y="1711475"/>
                  </a:lnTo>
                  <a:lnTo>
                    <a:pt x="1181418" y="1709621"/>
                  </a:lnTo>
                  <a:lnTo>
                    <a:pt x="1181528" y="1707665"/>
                  </a:lnTo>
                  <a:lnTo>
                    <a:pt x="1182287" y="1705553"/>
                  </a:lnTo>
                  <a:lnTo>
                    <a:pt x="1184978" y="1699826"/>
                  </a:lnTo>
                  <a:lnTo>
                    <a:pt x="1187169" y="1696274"/>
                  </a:lnTo>
                  <a:lnTo>
                    <a:pt x="1188178" y="1695171"/>
                  </a:lnTo>
                  <a:lnTo>
                    <a:pt x="1198372" y="1688779"/>
                  </a:lnTo>
                  <a:lnTo>
                    <a:pt x="1200852" y="1686667"/>
                  </a:lnTo>
                  <a:lnTo>
                    <a:pt x="1202096" y="1684500"/>
                  </a:lnTo>
                  <a:lnTo>
                    <a:pt x="1202096" y="1682270"/>
                  </a:lnTo>
                  <a:lnTo>
                    <a:pt x="1201611" y="1679407"/>
                  </a:lnTo>
                  <a:lnTo>
                    <a:pt x="1199843" y="1672405"/>
                  </a:lnTo>
                  <a:lnTo>
                    <a:pt x="1199397" y="1665974"/>
                  </a:lnTo>
                  <a:lnTo>
                    <a:pt x="1199412" y="1662766"/>
                  </a:lnTo>
                  <a:lnTo>
                    <a:pt x="1200077" y="1657830"/>
                  </a:lnTo>
                  <a:lnTo>
                    <a:pt x="1202628" y="1645782"/>
                  </a:lnTo>
                  <a:lnTo>
                    <a:pt x="1203488" y="1639883"/>
                  </a:lnTo>
                  <a:lnTo>
                    <a:pt x="1205116" y="1618595"/>
                  </a:lnTo>
                  <a:lnTo>
                    <a:pt x="1205984" y="1612438"/>
                  </a:lnTo>
                  <a:lnTo>
                    <a:pt x="1207251" y="1606790"/>
                  </a:lnTo>
                  <a:lnTo>
                    <a:pt x="1208464" y="1603387"/>
                  </a:lnTo>
                  <a:lnTo>
                    <a:pt x="1211711" y="1596557"/>
                  </a:lnTo>
                  <a:lnTo>
                    <a:pt x="1214230" y="1593811"/>
                  </a:lnTo>
                  <a:lnTo>
                    <a:pt x="1217398" y="1591902"/>
                  </a:lnTo>
                  <a:lnTo>
                    <a:pt x="1218095" y="1592121"/>
                  </a:lnTo>
                  <a:lnTo>
                    <a:pt x="1218697" y="1592919"/>
                  </a:lnTo>
                  <a:lnTo>
                    <a:pt x="1219863" y="1595821"/>
                  </a:lnTo>
                  <a:lnTo>
                    <a:pt x="1224283" y="1598505"/>
                  </a:lnTo>
                  <a:lnTo>
                    <a:pt x="1225707" y="1601102"/>
                  </a:lnTo>
                  <a:lnTo>
                    <a:pt x="1226708" y="1603981"/>
                  </a:lnTo>
                  <a:lnTo>
                    <a:pt x="1227256" y="1607721"/>
                  </a:lnTo>
                  <a:lnTo>
                    <a:pt x="1226708" y="1609348"/>
                  </a:lnTo>
                  <a:lnTo>
                    <a:pt x="1224604" y="1611805"/>
                  </a:lnTo>
                  <a:lnTo>
                    <a:pt x="1224244" y="1612837"/>
                  </a:lnTo>
                  <a:lnTo>
                    <a:pt x="1224306" y="1613682"/>
                  </a:lnTo>
                  <a:lnTo>
                    <a:pt x="1228343" y="1617531"/>
                  </a:lnTo>
                  <a:lnTo>
                    <a:pt x="1231355" y="1626826"/>
                  </a:lnTo>
                  <a:close/>
                  <a:moveTo>
                    <a:pt x="1391141" y="1691791"/>
                  </a:moveTo>
                  <a:lnTo>
                    <a:pt x="1389561" y="1694099"/>
                  </a:lnTo>
                  <a:lnTo>
                    <a:pt x="1384843" y="1693286"/>
                  </a:lnTo>
                  <a:lnTo>
                    <a:pt x="1384202" y="1692582"/>
                  </a:lnTo>
                  <a:lnTo>
                    <a:pt x="1384030" y="1691737"/>
                  </a:lnTo>
                  <a:lnTo>
                    <a:pt x="1384789" y="1690641"/>
                  </a:lnTo>
                  <a:lnTo>
                    <a:pt x="1389631" y="1689601"/>
                  </a:lnTo>
                  <a:lnTo>
                    <a:pt x="1391689" y="1689523"/>
                  </a:lnTo>
                  <a:lnTo>
                    <a:pt x="1392737" y="1689867"/>
                  </a:lnTo>
                  <a:lnTo>
                    <a:pt x="1392862" y="1690281"/>
                  </a:lnTo>
                  <a:lnTo>
                    <a:pt x="1391141" y="1691791"/>
                  </a:lnTo>
                  <a:close/>
                  <a:moveTo>
                    <a:pt x="1412319" y="1721372"/>
                  </a:moveTo>
                  <a:lnTo>
                    <a:pt x="1410003" y="1721857"/>
                  </a:lnTo>
                  <a:lnTo>
                    <a:pt x="1406960" y="1720762"/>
                  </a:lnTo>
                  <a:lnTo>
                    <a:pt x="1403987" y="1718634"/>
                  </a:lnTo>
                  <a:lnTo>
                    <a:pt x="1397236" y="1711819"/>
                  </a:lnTo>
                  <a:lnTo>
                    <a:pt x="1402305" y="1707196"/>
                  </a:lnTo>
                  <a:lnTo>
                    <a:pt x="1410434" y="1712555"/>
                  </a:lnTo>
                  <a:lnTo>
                    <a:pt x="1412875" y="1715997"/>
                  </a:lnTo>
                  <a:lnTo>
                    <a:pt x="1412319" y="1721372"/>
                  </a:lnTo>
                  <a:close/>
                  <a:moveTo>
                    <a:pt x="1385993" y="1717617"/>
                  </a:moveTo>
                  <a:lnTo>
                    <a:pt x="1387847" y="1719713"/>
                  </a:lnTo>
                  <a:lnTo>
                    <a:pt x="1389788" y="1719565"/>
                  </a:lnTo>
                  <a:lnTo>
                    <a:pt x="1390860" y="1721270"/>
                  </a:lnTo>
                  <a:lnTo>
                    <a:pt x="1393418" y="1726590"/>
                  </a:lnTo>
                  <a:lnTo>
                    <a:pt x="1393660" y="1727474"/>
                  </a:lnTo>
                  <a:lnTo>
                    <a:pt x="1393543" y="1729195"/>
                  </a:lnTo>
                  <a:lnTo>
                    <a:pt x="1392197" y="1731394"/>
                  </a:lnTo>
                  <a:lnTo>
                    <a:pt x="1390797" y="1732551"/>
                  </a:lnTo>
                  <a:lnTo>
                    <a:pt x="1387863" y="1734249"/>
                  </a:lnTo>
                  <a:lnTo>
                    <a:pt x="1384546" y="1734985"/>
                  </a:lnTo>
                  <a:lnTo>
                    <a:pt x="1382747" y="1733795"/>
                  </a:lnTo>
                  <a:lnTo>
                    <a:pt x="1377661" y="1728890"/>
                  </a:lnTo>
                  <a:lnTo>
                    <a:pt x="1372991" y="1723132"/>
                  </a:lnTo>
                  <a:lnTo>
                    <a:pt x="1371496" y="1719909"/>
                  </a:lnTo>
                  <a:lnTo>
                    <a:pt x="1372146" y="1718571"/>
                  </a:lnTo>
                  <a:lnTo>
                    <a:pt x="1374125" y="1717640"/>
                  </a:lnTo>
                  <a:lnTo>
                    <a:pt x="1378131" y="1716678"/>
                  </a:lnTo>
                  <a:lnTo>
                    <a:pt x="1384741" y="1717202"/>
                  </a:lnTo>
                  <a:lnTo>
                    <a:pt x="1385993" y="1717617"/>
                  </a:lnTo>
                  <a:close/>
                  <a:moveTo>
                    <a:pt x="1295445" y="1742738"/>
                  </a:moveTo>
                  <a:lnTo>
                    <a:pt x="1296321" y="1744083"/>
                  </a:lnTo>
                  <a:lnTo>
                    <a:pt x="1296587" y="1746117"/>
                  </a:lnTo>
                  <a:lnTo>
                    <a:pt x="1296243" y="1748824"/>
                  </a:lnTo>
                  <a:lnTo>
                    <a:pt x="1295680" y="1751289"/>
                  </a:lnTo>
                  <a:lnTo>
                    <a:pt x="1294897" y="1753503"/>
                  </a:lnTo>
                  <a:lnTo>
                    <a:pt x="1292965" y="1757227"/>
                  </a:lnTo>
                  <a:lnTo>
                    <a:pt x="1286941" y="1763571"/>
                  </a:lnTo>
                  <a:lnTo>
                    <a:pt x="1284680" y="1767006"/>
                  </a:lnTo>
                  <a:lnTo>
                    <a:pt x="1282982" y="1769063"/>
                  </a:lnTo>
                  <a:lnTo>
                    <a:pt x="1273156" y="1778186"/>
                  </a:lnTo>
                  <a:lnTo>
                    <a:pt x="1271935" y="1778631"/>
                  </a:lnTo>
                  <a:lnTo>
                    <a:pt x="1270652" y="1778459"/>
                  </a:lnTo>
                  <a:lnTo>
                    <a:pt x="1267961" y="1777106"/>
                  </a:lnTo>
                  <a:lnTo>
                    <a:pt x="1265231" y="1776863"/>
                  </a:lnTo>
                  <a:lnTo>
                    <a:pt x="1258158" y="1780525"/>
                  </a:lnTo>
                  <a:lnTo>
                    <a:pt x="1257814" y="1779899"/>
                  </a:lnTo>
                  <a:lnTo>
                    <a:pt x="1257501" y="1775964"/>
                  </a:lnTo>
                  <a:lnTo>
                    <a:pt x="1256789" y="1773781"/>
                  </a:lnTo>
                  <a:lnTo>
                    <a:pt x="1253668" y="1769110"/>
                  </a:lnTo>
                  <a:lnTo>
                    <a:pt x="1253464" y="1768015"/>
                  </a:lnTo>
                  <a:lnTo>
                    <a:pt x="1253503" y="1766654"/>
                  </a:lnTo>
                  <a:lnTo>
                    <a:pt x="1253754" y="1765598"/>
                  </a:lnTo>
                  <a:lnTo>
                    <a:pt x="1257274" y="1761209"/>
                  </a:lnTo>
                  <a:lnTo>
                    <a:pt x="1265239" y="1745116"/>
                  </a:lnTo>
                  <a:lnTo>
                    <a:pt x="1267148" y="1744318"/>
                  </a:lnTo>
                  <a:lnTo>
                    <a:pt x="1271067" y="1746117"/>
                  </a:lnTo>
                  <a:lnTo>
                    <a:pt x="1272929" y="1746696"/>
                  </a:lnTo>
                  <a:lnTo>
                    <a:pt x="1274259" y="1746610"/>
                  </a:lnTo>
                  <a:lnTo>
                    <a:pt x="1279954" y="1743207"/>
                  </a:lnTo>
                  <a:lnTo>
                    <a:pt x="1285368" y="1743614"/>
                  </a:lnTo>
                  <a:lnTo>
                    <a:pt x="1290305" y="1741619"/>
                  </a:lnTo>
                  <a:lnTo>
                    <a:pt x="1292621" y="1741611"/>
                  </a:lnTo>
                  <a:lnTo>
                    <a:pt x="1294412" y="1741955"/>
                  </a:lnTo>
                  <a:lnTo>
                    <a:pt x="1295445" y="1742738"/>
                  </a:lnTo>
                  <a:close/>
                  <a:moveTo>
                    <a:pt x="1551529" y="1762155"/>
                  </a:moveTo>
                  <a:lnTo>
                    <a:pt x="1550012" y="1762343"/>
                  </a:lnTo>
                  <a:lnTo>
                    <a:pt x="1547046" y="1761983"/>
                  </a:lnTo>
                  <a:lnTo>
                    <a:pt x="1543862" y="1760997"/>
                  </a:lnTo>
                  <a:lnTo>
                    <a:pt x="1542118" y="1759871"/>
                  </a:lnTo>
                  <a:lnTo>
                    <a:pt x="1540545" y="1757422"/>
                  </a:lnTo>
                  <a:lnTo>
                    <a:pt x="1540240" y="1754739"/>
                  </a:lnTo>
                  <a:lnTo>
                    <a:pt x="1537283" y="1750741"/>
                  </a:lnTo>
                  <a:lnTo>
                    <a:pt x="1533974" y="1749395"/>
                  </a:lnTo>
                  <a:lnTo>
                    <a:pt x="1532151" y="1746610"/>
                  </a:lnTo>
                  <a:lnTo>
                    <a:pt x="1534020" y="1746415"/>
                  </a:lnTo>
                  <a:lnTo>
                    <a:pt x="1536680" y="1747025"/>
                  </a:lnTo>
                  <a:lnTo>
                    <a:pt x="1540616" y="1748237"/>
                  </a:lnTo>
                  <a:lnTo>
                    <a:pt x="1544136" y="1749826"/>
                  </a:lnTo>
                  <a:lnTo>
                    <a:pt x="1549221" y="1753338"/>
                  </a:lnTo>
                  <a:lnTo>
                    <a:pt x="1550880" y="1756585"/>
                  </a:lnTo>
                  <a:lnTo>
                    <a:pt x="1552531" y="1758963"/>
                  </a:lnTo>
                  <a:lnTo>
                    <a:pt x="1553032" y="1760763"/>
                  </a:lnTo>
                  <a:lnTo>
                    <a:pt x="1552593" y="1761553"/>
                  </a:lnTo>
                  <a:lnTo>
                    <a:pt x="1551529" y="1762155"/>
                  </a:lnTo>
                  <a:close/>
                  <a:moveTo>
                    <a:pt x="1471097" y="1758838"/>
                  </a:moveTo>
                  <a:lnTo>
                    <a:pt x="1469931" y="1759253"/>
                  </a:lnTo>
                  <a:lnTo>
                    <a:pt x="1465542" y="1758666"/>
                  </a:lnTo>
                  <a:lnTo>
                    <a:pt x="1460144" y="1756429"/>
                  </a:lnTo>
                  <a:lnTo>
                    <a:pt x="1457359" y="1754324"/>
                  </a:lnTo>
                  <a:lnTo>
                    <a:pt x="1457500" y="1753675"/>
                  </a:lnTo>
                  <a:lnTo>
                    <a:pt x="1458728" y="1753338"/>
                  </a:lnTo>
                  <a:lnTo>
                    <a:pt x="1460120" y="1753667"/>
                  </a:lnTo>
                  <a:lnTo>
                    <a:pt x="1462452" y="1755138"/>
                  </a:lnTo>
                  <a:lnTo>
                    <a:pt x="1468726" y="1755881"/>
                  </a:lnTo>
                  <a:lnTo>
                    <a:pt x="1470745" y="1756726"/>
                  </a:lnTo>
                  <a:lnTo>
                    <a:pt x="1471378" y="1757993"/>
                  </a:lnTo>
                  <a:lnTo>
                    <a:pt x="1471097" y="1758838"/>
                  </a:lnTo>
                  <a:close/>
                  <a:moveTo>
                    <a:pt x="1672581" y="1761678"/>
                  </a:moveTo>
                  <a:lnTo>
                    <a:pt x="1676798" y="1762187"/>
                  </a:lnTo>
                  <a:lnTo>
                    <a:pt x="1679357" y="1762007"/>
                  </a:lnTo>
                  <a:lnTo>
                    <a:pt x="1680460" y="1762758"/>
                  </a:lnTo>
                  <a:lnTo>
                    <a:pt x="1681492" y="1765066"/>
                  </a:lnTo>
                  <a:lnTo>
                    <a:pt x="1680170" y="1768359"/>
                  </a:lnTo>
                  <a:lnTo>
                    <a:pt x="1678676" y="1769619"/>
                  </a:lnTo>
                  <a:lnTo>
                    <a:pt x="1676235" y="1769987"/>
                  </a:lnTo>
                  <a:lnTo>
                    <a:pt x="1672284" y="1768915"/>
                  </a:lnTo>
                  <a:lnTo>
                    <a:pt x="1670884" y="1768211"/>
                  </a:lnTo>
                  <a:lnTo>
                    <a:pt x="1669671" y="1766443"/>
                  </a:lnTo>
                  <a:lnTo>
                    <a:pt x="1670234" y="1765175"/>
                  </a:lnTo>
                  <a:lnTo>
                    <a:pt x="1672190" y="1764737"/>
                  </a:lnTo>
                  <a:lnTo>
                    <a:pt x="1672519" y="1764229"/>
                  </a:lnTo>
                  <a:lnTo>
                    <a:pt x="1672018" y="1763251"/>
                  </a:lnTo>
                  <a:lnTo>
                    <a:pt x="1672041" y="1762398"/>
                  </a:lnTo>
                  <a:lnTo>
                    <a:pt x="1672581" y="1761678"/>
                  </a:lnTo>
                  <a:close/>
                  <a:moveTo>
                    <a:pt x="1349356" y="1768657"/>
                  </a:moveTo>
                  <a:lnTo>
                    <a:pt x="1351093" y="1769947"/>
                  </a:lnTo>
                  <a:lnTo>
                    <a:pt x="1353949" y="1774235"/>
                  </a:lnTo>
                  <a:lnTo>
                    <a:pt x="1355036" y="1776402"/>
                  </a:lnTo>
                  <a:lnTo>
                    <a:pt x="1355357" y="1779304"/>
                  </a:lnTo>
                  <a:lnTo>
                    <a:pt x="1354598" y="1783177"/>
                  </a:lnTo>
                  <a:lnTo>
                    <a:pt x="1354215" y="1786799"/>
                  </a:lnTo>
                  <a:lnTo>
                    <a:pt x="1353151" y="1789522"/>
                  </a:lnTo>
                  <a:lnTo>
                    <a:pt x="1351179" y="1792956"/>
                  </a:lnTo>
                  <a:lnTo>
                    <a:pt x="1349427" y="1796954"/>
                  </a:lnTo>
                  <a:lnTo>
                    <a:pt x="1347901" y="1801515"/>
                  </a:lnTo>
                  <a:lnTo>
                    <a:pt x="1346641" y="1804527"/>
                  </a:lnTo>
                  <a:lnTo>
                    <a:pt x="1345640" y="1805998"/>
                  </a:lnTo>
                  <a:lnTo>
                    <a:pt x="1344560" y="1806765"/>
                  </a:lnTo>
                  <a:lnTo>
                    <a:pt x="1343402" y="1806819"/>
                  </a:lnTo>
                  <a:lnTo>
                    <a:pt x="1341642" y="1805184"/>
                  </a:lnTo>
                  <a:lnTo>
                    <a:pt x="1339272" y="1801836"/>
                  </a:lnTo>
                  <a:lnTo>
                    <a:pt x="1337339" y="1799786"/>
                  </a:lnTo>
                  <a:lnTo>
                    <a:pt x="1334859" y="1798378"/>
                  </a:lnTo>
                  <a:lnTo>
                    <a:pt x="1333537" y="1796477"/>
                  </a:lnTo>
                  <a:lnTo>
                    <a:pt x="1333295" y="1794599"/>
                  </a:lnTo>
                  <a:lnTo>
                    <a:pt x="1333209" y="1788497"/>
                  </a:lnTo>
                  <a:lnTo>
                    <a:pt x="1333318" y="1785454"/>
                  </a:lnTo>
                  <a:lnTo>
                    <a:pt x="1333647" y="1782903"/>
                  </a:lnTo>
                  <a:lnTo>
                    <a:pt x="1334202" y="1780853"/>
                  </a:lnTo>
                  <a:lnTo>
                    <a:pt x="1335438" y="1778029"/>
                  </a:lnTo>
                  <a:lnTo>
                    <a:pt x="1338881" y="1771896"/>
                  </a:lnTo>
                  <a:lnTo>
                    <a:pt x="1340962" y="1769541"/>
                  </a:lnTo>
                  <a:lnTo>
                    <a:pt x="1342252" y="1768993"/>
                  </a:lnTo>
                  <a:lnTo>
                    <a:pt x="1345671" y="1769439"/>
                  </a:lnTo>
                  <a:lnTo>
                    <a:pt x="1347056" y="1769283"/>
                  </a:lnTo>
                  <a:lnTo>
                    <a:pt x="1348198" y="1768578"/>
                  </a:lnTo>
                  <a:lnTo>
                    <a:pt x="1349356" y="1768657"/>
                  </a:lnTo>
                  <a:close/>
                  <a:moveTo>
                    <a:pt x="1668044" y="1793652"/>
                  </a:moveTo>
                  <a:lnTo>
                    <a:pt x="1668537" y="1794059"/>
                  </a:lnTo>
                  <a:lnTo>
                    <a:pt x="1669131" y="1793574"/>
                  </a:lnTo>
                  <a:lnTo>
                    <a:pt x="1669585" y="1793989"/>
                  </a:lnTo>
                  <a:lnTo>
                    <a:pt x="1669890" y="1795303"/>
                  </a:lnTo>
                  <a:lnTo>
                    <a:pt x="1670391" y="1796211"/>
                  </a:lnTo>
                  <a:lnTo>
                    <a:pt x="1671674" y="1797400"/>
                  </a:lnTo>
                  <a:lnTo>
                    <a:pt x="1672104" y="1798245"/>
                  </a:lnTo>
                  <a:lnTo>
                    <a:pt x="1672073" y="1799098"/>
                  </a:lnTo>
                  <a:lnTo>
                    <a:pt x="1670985" y="1800404"/>
                  </a:lnTo>
                  <a:lnTo>
                    <a:pt x="1670305" y="1800435"/>
                  </a:lnTo>
                  <a:lnTo>
                    <a:pt x="1665071" y="1797416"/>
                  </a:lnTo>
                  <a:lnTo>
                    <a:pt x="1663663" y="1794333"/>
                  </a:lnTo>
                  <a:lnTo>
                    <a:pt x="1663545" y="1792768"/>
                  </a:lnTo>
                  <a:lnTo>
                    <a:pt x="1664093" y="1791337"/>
                  </a:lnTo>
                  <a:lnTo>
                    <a:pt x="1664899" y="1790648"/>
                  </a:lnTo>
                  <a:lnTo>
                    <a:pt x="1665963" y="1790695"/>
                  </a:lnTo>
                  <a:lnTo>
                    <a:pt x="1667222" y="1791454"/>
                  </a:lnTo>
                  <a:lnTo>
                    <a:pt x="1668044" y="1793652"/>
                  </a:lnTo>
                  <a:close/>
                  <a:moveTo>
                    <a:pt x="1052973" y="1795280"/>
                  </a:moveTo>
                  <a:lnTo>
                    <a:pt x="1052074" y="1795389"/>
                  </a:lnTo>
                  <a:lnTo>
                    <a:pt x="1050063" y="1793019"/>
                  </a:lnTo>
                  <a:lnTo>
                    <a:pt x="1049617" y="1791814"/>
                  </a:lnTo>
                  <a:lnTo>
                    <a:pt x="1052269" y="1791047"/>
                  </a:lnTo>
                  <a:lnTo>
                    <a:pt x="1054084" y="1793160"/>
                  </a:lnTo>
                  <a:lnTo>
                    <a:pt x="1053928" y="1794192"/>
                  </a:lnTo>
                  <a:lnTo>
                    <a:pt x="1052973" y="1795280"/>
                  </a:lnTo>
                  <a:close/>
                  <a:moveTo>
                    <a:pt x="1672394" y="1817318"/>
                  </a:moveTo>
                  <a:lnTo>
                    <a:pt x="1671862" y="1817850"/>
                  </a:lnTo>
                  <a:lnTo>
                    <a:pt x="1671361" y="1817725"/>
                  </a:lnTo>
                  <a:lnTo>
                    <a:pt x="1669726" y="1815284"/>
                  </a:lnTo>
                  <a:lnTo>
                    <a:pt x="1667527" y="1814299"/>
                  </a:lnTo>
                  <a:lnTo>
                    <a:pt x="1666714" y="1813336"/>
                  </a:lnTo>
                  <a:lnTo>
                    <a:pt x="1660072" y="1808282"/>
                  </a:lnTo>
                  <a:lnTo>
                    <a:pt x="1659352" y="1806068"/>
                  </a:lnTo>
                  <a:lnTo>
                    <a:pt x="1659234" y="1804292"/>
                  </a:lnTo>
                  <a:lnTo>
                    <a:pt x="1661441" y="1803424"/>
                  </a:lnTo>
                  <a:lnTo>
                    <a:pt x="1665869" y="1802618"/>
                  </a:lnTo>
                  <a:lnTo>
                    <a:pt x="1669718" y="1802642"/>
                  </a:lnTo>
                  <a:lnTo>
                    <a:pt x="1673332" y="1803698"/>
                  </a:lnTo>
                  <a:lnTo>
                    <a:pt x="1674068" y="1804832"/>
                  </a:lnTo>
                  <a:lnTo>
                    <a:pt x="1675969" y="1806890"/>
                  </a:lnTo>
                  <a:lnTo>
                    <a:pt x="1675499" y="1809362"/>
                  </a:lnTo>
                  <a:lnTo>
                    <a:pt x="1675382" y="1812476"/>
                  </a:lnTo>
                  <a:lnTo>
                    <a:pt x="1674592" y="1813993"/>
                  </a:lnTo>
                  <a:lnTo>
                    <a:pt x="1673379" y="1815144"/>
                  </a:lnTo>
                  <a:lnTo>
                    <a:pt x="1672394" y="1817318"/>
                  </a:lnTo>
                  <a:close/>
                  <a:moveTo>
                    <a:pt x="1371614" y="1846187"/>
                  </a:moveTo>
                  <a:lnTo>
                    <a:pt x="1368602" y="1846711"/>
                  </a:lnTo>
                  <a:lnTo>
                    <a:pt x="1368594" y="1846062"/>
                  </a:lnTo>
                  <a:lnTo>
                    <a:pt x="1369854" y="1844223"/>
                  </a:lnTo>
                  <a:lnTo>
                    <a:pt x="1374516" y="1842612"/>
                  </a:lnTo>
                  <a:lnTo>
                    <a:pt x="1377982" y="1842134"/>
                  </a:lnTo>
                  <a:lnTo>
                    <a:pt x="1377168" y="1843699"/>
                  </a:lnTo>
                  <a:lnTo>
                    <a:pt x="1375111" y="1844935"/>
                  </a:lnTo>
                  <a:lnTo>
                    <a:pt x="1371614" y="1846187"/>
                  </a:lnTo>
                  <a:close/>
                  <a:moveTo>
                    <a:pt x="1597711" y="1867881"/>
                  </a:moveTo>
                  <a:lnTo>
                    <a:pt x="1595732" y="1868233"/>
                  </a:lnTo>
                  <a:lnTo>
                    <a:pt x="1594832" y="1867295"/>
                  </a:lnTo>
                  <a:lnTo>
                    <a:pt x="1594777" y="1864611"/>
                  </a:lnTo>
                  <a:lnTo>
                    <a:pt x="1595427" y="1862577"/>
                  </a:lnTo>
                  <a:lnTo>
                    <a:pt x="1597703" y="1858360"/>
                  </a:lnTo>
                  <a:lnTo>
                    <a:pt x="1599745" y="1853627"/>
                  </a:lnTo>
                  <a:lnTo>
                    <a:pt x="1600934" y="1852477"/>
                  </a:lnTo>
                  <a:lnTo>
                    <a:pt x="1603336" y="1853259"/>
                  </a:lnTo>
                  <a:lnTo>
                    <a:pt x="1604736" y="1854620"/>
                  </a:lnTo>
                  <a:lnTo>
                    <a:pt x="1606199" y="1856897"/>
                  </a:lnTo>
                  <a:lnTo>
                    <a:pt x="1606833" y="1858642"/>
                  </a:lnTo>
                  <a:lnTo>
                    <a:pt x="1606278" y="1861216"/>
                  </a:lnTo>
                  <a:lnTo>
                    <a:pt x="1604564" y="1863508"/>
                  </a:lnTo>
                  <a:lnTo>
                    <a:pt x="1602585" y="1865073"/>
                  </a:lnTo>
                  <a:lnTo>
                    <a:pt x="1597711" y="1867881"/>
                  </a:lnTo>
                  <a:close/>
                  <a:moveTo>
                    <a:pt x="1681735" y="1862303"/>
                  </a:moveTo>
                  <a:lnTo>
                    <a:pt x="1680968" y="1865370"/>
                  </a:lnTo>
                  <a:lnTo>
                    <a:pt x="1678418" y="1864243"/>
                  </a:lnTo>
                  <a:lnTo>
                    <a:pt x="1674467" y="1861928"/>
                  </a:lnTo>
                  <a:lnTo>
                    <a:pt x="1672910" y="1860386"/>
                  </a:lnTo>
                  <a:lnTo>
                    <a:pt x="1672362" y="1858697"/>
                  </a:lnTo>
                  <a:lnTo>
                    <a:pt x="1672308" y="1856357"/>
                  </a:lnTo>
                  <a:lnTo>
                    <a:pt x="1673489" y="1855974"/>
                  </a:lnTo>
                  <a:lnTo>
                    <a:pt x="1676477" y="1855755"/>
                  </a:lnTo>
                  <a:lnTo>
                    <a:pt x="1678973" y="1859009"/>
                  </a:lnTo>
                  <a:lnTo>
                    <a:pt x="1679693" y="1859510"/>
                  </a:lnTo>
                  <a:lnTo>
                    <a:pt x="1681735" y="1862303"/>
                  </a:lnTo>
                  <a:close/>
                  <a:moveTo>
                    <a:pt x="1337957" y="1888496"/>
                  </a:moveTo>
                  <a:lnTo>
                    <a:pt x="1335696" y="1888801"/>
                  </a:lnTo>
                  <a:lnTo>
                    <a:pt x="1336682" y="1886212"/>
                  </a:lnTo>
                  <a:lnTo>
                    <a:pt x="1337527" y="1884960"/>
                  </a:lnTo>
                  <a:lnTo>
                    <a:pt x="1338458" y="1884162"/>
                  </a:lnTo>
                  <a:lnTo>
                    <a:pt x="1340336" y="1883865"/>
                  </a:lnTo>
                  <a:lnTo>
                    <a:pt x="1341588" y="1884905"/>
                  </a:lnTo>
                  <a:lnTo>
                    <a:pt x="1340469" y="1886790"/>
                  </a:lnTo>
                  <a:lnTo>
                    <a:pt x="1337957" y="1888496"/>
                  </a:lnTo>
                  <a:close/>
                  <a:moveTo>
                    <a:pt x="1333107" y="1894872"/>
                  </a:moveTo>
                  <a:lnTo>
                    <a:pt x="1332403" y="1895005"/>
                  </a:lnTo>
                  <a:lnTo>
                    <a:pt x="1332238" y="1894481"/>
                  </a:lnTo>
                  <a:lnTo>
                    <a:pt x="1332802" y="1892705"/>
                  </a:lnTo>
                  <a:lnTo>
                    <a:pt x="1333733" y="1892494"/>
                  </a:lnTo>
                  <a:lnTo>
                    <a:pt x="1334758" y="1890515"/>
                  </a:lnTo>
                  <a:lnTo>
                    <a:pt x="1335696" y="1891203"/>
                  </a:lnTo>
                  <a:lnTo>
                    <a:pt x="1335352" y="1892306"/>
                  </a:lnTo>
                  <a:lnTo>
                    <a:pt x="1334085" y="1893980"/>
                  </a:lnTo>
                  <a:lnTo>
                    <a:pt x="1333107" y="1894872"/>
                  </a:lnTo>
                  <a:close/>
                  <a:moveTo>
                    <a:pt x="1577378" y="1919962"/>
                  </a:moveTo>
                  <a:lnTo>
                    <a:pt x="1576048" y="1923052"/>
                  </a:lnTo>
                  <a:lnTo>
                    <a:pt x="1574272" y="1922669"/>
                  </a:lnTo>
                  <a:lnTo>
                    <a:pt x="1573631" y="1923310"/>
                  </a:lnTo>
                  <a:lnTo>
                    <a:pt x="1573145" y="1923342"/>
                  </a:lnTo>
                  <a:lnTo>
                    <a:pt x="1573951" y="1920439"/>
                  </a:lnTo>
                  <a:lnTo>
                    <a:pt x="1574061" y="1918483"/>
                  </a:lnTo>
                  <a:lnTo>
                    <a:pt x="1573654" y="1916504"/>
                  </a:lnTo>
                  <a:lnTo>
                    <a:pt x="1574241" y="1915495"/>
                  </a:lnTo>
                  <a:lnTo>
                    <a:pt x="1576611" y="1915440"/>
                  </a:lnTo>
                  <a:lnTo>
                    <a:pt x="1576635" y="1917717"/>
                  </a:lnTo>
                  <a:lnTo>
                    <a:pt x="1576924" y="1918569"/>
                  </a:lnTo>
                  <a:lnTo>
                    <a:pt x="1577480" y="1918960"/>
                  </a:lnTo>
                  <a:lnTo>
                    <a:pt x="1577378" y="1919962"/>
                  </a:lnTo>
                  <a:close/>
                  <a:moveTo>
                    <a:pt x="1345593" y="1983527"/>
                  </a:moveTo>
                  <a:lnTo>
                    <a:pt x="1345249" y="1983856"/>
                  </a:lnTo>
                  <a:lnTo>
                    <a:pt x="1344302" y="1983566"/>
                  </a:lnTo>
                  <a:lnTo>
                    <a:pt x="1343935" y="1986250"/>
                  </a:lnTo>
                  <a:lnTo>
                    <a:pt x="1343575" y="1986500"/>
                  </a:lnTo>
                  <a:lnTo>
                    <a:pt x="1342925" y="1984849"/>
                  </a:lnTo>
                  <a:lnTo>
                    <a:pt x="1343418" y="1983433"/>
                  </a:lnTo>
                  <a:lnTo>
                    <a:pt x="1343348" y="1982455"/>
                  </a:lnTo>
                  <a:lnTo>
                    <a:pt x="1343528" y="1981736"/>
                  </a:lnTo>
                  <a:lnTo>
                    <a:pt x="1344474" y="1980124"/>
                  </a:lnTo>
                  <a:lnTo>
                    <a:pt x="1345030" y="1979749"/>
                  </a:lnTo>
                  <a:lnTo>
                    <a:pt x="1345382" y="1979889"/>
                  </a:lnTo>
                  <a:lnTo>
                    <a:pt x="1345671" y="1981916"/>
                  </a:lnTo>
                  <a:lnTo>
                    <a:pt x="1345593" y="1983527"/>
                  </a:lnTo>
                  <a:close/>
                  <a:moveTo>
                    <a:pt x="1740215" y="1981931"/>
                  </a:moveTo>
                  <a:lnTo>
                    <a:pt x="1742061" y="1983136"/>
                  </a:lnTo>
                  <a:lnTo>
                    <a:pt x="1742546" y="1987572"/>
                  </a:lnTo>
                  <a:lnTo>
                    <a:pt x="1739080" y="1987314"/>
                  </a:lnTo>
                  <a:lnTo>
                    <a:pt x="1735122" y="1984341"/>
                  </a:lnTo>
                  <a:lnTo>
                    <a:pt x="1734339" y="1982174"/>
                  </a:lnTo>
                  <a:lnTo>
                    <a:pt x="1734425" y="1981798"/>
                  </a:lnTo>
                  <a:lnTo>
                    <a:pt x="1734950" y="1981423"/>
                  </a:lnTo>
                  <a:lnTo>
                    <a:pt x="1735951" y="1981939"/>
                  </a:lnTo>
                  <a:lnTo>
                    <a:pt x="1736929" y="1981157"/>
                  </a:lnTo>
                  <a:lnTo>
                    <a:pt x="1737907" y="1980906"/>
                  </a:lnTo>
                  <a:lnTo>
                    <a:pt x="1740215" y="1981931"/>
                  </a:lnTo>
                  <a:close/>
                  <a:moveTo>
                    <a:pt x="1342292" y="2013452"/>
                  </a:moveTo>
                  <a:lnTo>
                    <a:pt x="1341689" y="2014148"/>
                  </a:lnTo>
                  <a:lnTo>
                    <a:pt x="1340610" y="2013358"/>
                  </a:lnTo>
                  <a:lnTo>
                    <a:pt x="1340563" y="2011348"/>
                  </a:lnTo>
                  <a:lnTo>
                    <a:pt x="1341603" y="2009814"/>
                  </a:lnTo>
                  <a:lnTo>
                    <a:pt x="1342425" y="2009884"/>
                  </a:lnTo>
                  <a:lnTo>
                    <a:pt x="1343168" y="2010698"/>
                  </a:lnTo>
                  <a:lnTo>
                    <a:pt x="1342988" y="2011786"/>
                  </a:lnTo>
                  <a:lnTo>
                    <a:pt x="1342292" y="2013452"/>
                  </a:lnTo>
                  <a:close/>
                  <a:moveTo>
                    <a:pt x="1349951" y="2018162"/>
                  </a:moveTo>
                  <a:lnTo>
                    <a:pt x="1349176" y="2018670"/>
                  </a:lnTo>
                  <a:lnTo>
                    <a:pt x="1348652" y="2018631"/>
                  </a:lnTo>
                  <a:lnTo>
                    <a:pt x="1349239" y="2015095"/>
                  </a:lnTo>
                  <a:lnTo>
                    <a:pt x="1348558" y="2013835"/>
                  </a:lnTo>
                  <a:lnTo>
                    <a:pt x="1348519" y="2013194"/>
                  </a:lnTo>
                  <a:lnTo>
                    <a:pt x="1348816" y="2012607"/>
                  </a:lnTo>
                  <a:lnTo>
                    <a:pt x="1349192" y="2012482"/>
                  </a:lnTo>
                  <a:lnTo>
                    <a:pt x="1350107" y="2013577"/>
                  </a:lnTo>
                  <a:lnTo>
                    <a:pt x="1350553" y="2014719"/>
                  </a:lnTo>
                  <a:lnTo>
                    <a:pt x="1350749" y="2015854"/>
                  </a:lnTo>
                  <a:lnTo>
                    <a:pt x="1350694" y="2016973"/>
                  </a:lnTo>
                  <a:lnTo>
                    <a:pt x="1350436" y="2017739"/>
                  </a:lnTo>
                  <a:lnTo>
                    <a:pt x="1349951" y="2018162"/>
                  </a:lnTo>
                  <a:close/>
                  <a:moveTo>
                    <a:pt x="1362742" y="2033652"/>
                  </a:moveTo>
                  <a:lnTo>
                    <a:pt x="1360935" y="2037634"/>
                  </a:lnTo>
                  <a:lnTo>
                    <a:pt x="1359487" y="2041452"/>
                  </a:lnTo>
                  <a:lnTo>
                    <a:pt x="1357477" y="2048611"/>
                  </a:lnTo>
                  <a:lnTo>
                    <a:pt x="1356327" y="2048869"/>
                  </a:lnTo>
                  <a:lnTo>
                    <a:pt x="1355325" y="2047147"/>
                  </a:lnTo>
                  <a:lnTo>
                    <a:pt x="1358212" y="2038761"/>
                  </a:lnTo>
                  <a:lnTo>
                    <a:pt x="1358345" y="2037822"/>
                  </a:lnTo>
                  <a:lnTo>
                    <a:pt x="1358212" y="2037016"/>
                  </a:lnTo>
                  <a:lnTo>
                    <a:pt x="1357336" y="2035772"/>
                  </a:lnTo>
                  <a:lnTo>
                    <a:pt x="1356468" y="2037204"/>
                  </a:lnTo>
                  <a:lnTo>
                    <a:pt x="1352392" y="2046662"/>
                  </a:lnTo>
                  <a:lnTo>
                    <a:pt x="1351336" y="2048172"/>
                  </a:lnTo>
                  <a:lnTo>
                    <a:pt x="1350467" y="2049010"/>
                  </a:lnTo>
                  <a:lnTo>
                    <a:pt x="1349771" y="2049174"/>
                  </a:lnTo>
                  <a:lnTo>
                    <a:pt x="1348034" y="2048978"/>
                  </a:lnTo>
                  <a:lnTo>
                    <a:pt x="1344545" y="2051669"/>
                  </a:lnTo>
                  <a:lnTo>
                    <a:pt x="1350412" y="2040458"/>
                  </a:lnTo>
                  <a:lnTo>
                    <a:pt x="1350475" y="2039606"/>
                  </a:lnTo>
                  <a:lnTo>
                    <a:pt x="1349380" y="2039081"/>
                  </a:lnTo>
                  <a:lnTo>
                    <a:pt x="1348942" y="2039371"/>
                  </a:lnTo>
                  <a:lnTo>
                    <a:pt x="1344185" y="2046443"/>
                  </a:lnTo>
                  <a:lnTo>
                    <a:pt x="1341470" y="2049158"/>
                  </a:lnTo>
                  <a:lnTo>
                    <a:pt x="1339655" y="2048337"/>
                  </a:lnTo>
                  <a:lnTo>
                    <a:pt x="1339194" y="2047593"/>
                  </a:lnTo>
                  <a:lnTo>
                    <a:pt x="1339358" y="2046772"/>
                  </a:lnTo>
                  <a:lnTo>
                    <a:pt x="1343981" y="2039629"/>
                  </a:lnTo>
                  <a:lnTo>
                    <a:pt x="1348237" y="2034497"/>
                  </a:lnTo>
                  <a:lnTo>
                    <a:pt x="1350021" y="2031258"/>
                  </a:lnTo>
                  <a:lnTo>
                    <a:pt x="1350741" y="2028199"/>
                  </a:lnTo>
                  <a:lnTo>
                    <a:pt x="1351062" y="2025954"/>
                  </a:lnTo>
                  <a:lnTo>
                    <a:pt x="1351038" y="2023489"/>
                  </a:lnTo>
                  <a:lnTo>
                    <a:pt x="1351257" y="2022809"/>
                  </a:lnTo>
                  <a:lnTo>
                    <a:pt x="1351500" y="2022934"/>
                  </a:lnTo>
                  <a:lnTo>
                    <a:pt x="1351774" y="2023865"/>
                  </a:lnTo>
                  <a:lnTo>
                    <a:pt x="1351844" y="2026470"/>
                  </a:lnTo>
                  <a:lnTo>
                    <a:pt x="1350874" y="2031798"/>
                  </a:lnTo>
                  <a:lnTo>
                    <a:pt x="1350091" y="2034411"/>
                  </a:lnTo>
                  <a:lnTo>
                    <a:pt x="1349161" y="2036562"/>
                  </a:lnTo>
                  <a:lnTo>
                    <a:pt x="1349552" y="2037032"/>
                  </a:lnTo>
                  <a:lnTo>
                    <a:pt x="1351265" y="2035811"/>
                  </a:lnTo>
                  <a:lnTo>
                    <a:pt x="1352712" y="2033230"/>
                  </a:lnTo>
                  <a:lnTo>
                    <a:pt x="1353878" y="2029287"/>
                  </a:lnTo>
                  <a:lnTo>
                    <a:pt x="1354629" y="2025852"/>
                  </a:lnTo>
                  <a:lnTo>
                    <a:pt x="1355349" y="2020399"/>
                  </a:lnTo>
                  <a:lnTo>
                    <a:pt x="1355591" y="2020587"/>
                  </a:lnTo>
                  <a:lnTo>
                    <a:pt x="1355928" y="2021674"/>
                  </a:lnTo>
                  <a:lnTo>
                    <a:pt x="1356702" y="2022449"/>
                  </a:lnTo>
                  <a:lnTo>
                    <a:pt x="1357915" y="2022903"/>
                  </a:lnTo>
                  <a:lnTo>
                    <a:pt x="1358603" y="2023599"/>
                  </a:lnTo>
                  <a:lnTo>
                    <a:pt x="1359112" y="2025430"/>
                  </a:lnTo>
                  <a:lnTo>
                    <a:pt x="1359605" y="2026235"/>
                  </a:lnTo>
                  <a:lnTo>
                    <a:pt x="1361420" y="2026916"/>
                  </a:lnTo>
                  <a:lnTo>
                    <a:pt x="1362116" y="2027495"/>
                  </a:lnTo>
                  <a:lnTo>
                    <a:pt x="1362617" y="2029482"/>
                  </a:lnTo>
                  <a:lnTo>
                    <a:pt x="1362570" y="2030531"/>
                  </a:lnTo>
                  <a:lnTo>
                    <a:pt x="1362820" y="2031203"/>
                  </a:lnTo>
                  <a:lnTo>
                    <a:pt x="1363360" y="2031501"/>
                  </a:lnTo>
                  <a:lnTo>
                    <a:pt x="1362742" y="2033652"/>
                  </a:lnTo>
                  <a:close/>
                  <a:moveTo>
                    <a:pt x="1339866" y="2035983"/>
                  </a:moveTo>
                  <a:lnTo>
                    <a:pt x="1338740" y="2036281"/>
                  </a:lnTo>
                  <a:lnTo>
                    <a:pt x="1337418" y="2035710"/>
                  </a:lnTo>
                  <a:lnTo>
                    <a:pt x="1338106" y="2032807"/>
                  </a:lnTo>
                  <a:lnTo>
                    <a:pt x="1339256" y="2031602"/>
                  </a:lnTo>
                  <a:lnTo>
                    <a:pt x="1342119" y="2030398"/>
                  </a:lnTo>
                  <a:lnTo>
                    <a:pt x="1342612" y="2029654"/>
                  </a:lnTo>
                  <a:lnTo>
                    <a:pt x="1343528" y="2029287"/>
                  </a:lnTo>
                  <a:lnTo>
                    <a:pt x="1344873" y="2029287"/>
                  </a:lnTo>
                  <a:lnTo>
                    <a:pt x="1346368" y="2028199"/>
                  </a:lnTo>
                  <a:lnTo>
                    <a:pt x="1348018" y="2026024"/>
                  </a:lnTo>
                  <a:lnTo>
                    <a:pt x="1348589" y="2025727"/>
                  </a:lnTo>
                  <a:lnTo>
                    <a:pt x="1347432" y="2028887"/>
                  </a:lnTo>
                  <a:lnTo>
                    <a:pt x="1346211" y="2031250"/>
                  </a:lnTo>
                  <a:lnTo>
                    <a:pt x="1339866" y="2035983"/>
                  </a:lnTo>
                  <a:close/>
                  <a:moveTo>
                    <a:pt x="1365136" y="2038409"/>
                  </a:moveTo>
                  <a:lnTo>
                    <a:pt x="1364017" y="2038948"/>
                  </a:lnTo>
                  <a:lnTo>
                    <a:pt x="1363211" y="2038894"/>
                  </a:lnTo>
                  <a:lnTo>
                    <a:pt x="1363360" y="2037579"/>
                  </a:lnTo>
                  <a:lnTo>
                    <a:pt x="1364463" y="2034990"/>
                  </a:lnTo>
                  <a:lnTo>
                    <a:pt x="1365089" y="2032713"/>
                  </a:lnTo>
                  <a:lnTo>
                    <a:pt x="1365238" y="2030742"/>
                  </a:lnTo>
                  <a:lnTo>
                    <a:pt x="1365723" y="2029020"/>
                  </a:lnTo>
                  <a:lnTo>
                    <a:pt x="1366544" y="2027542"/>
                  </a:lnTo>
                  <a:lnTo>
                    <a:pt x="1367366" y="2026807"/>
                  </a:lnTo>
                  <a:lnTo>
                    <a:pt x="1368594" y="2026830"/>
                  </a:lnTo>
                  <a:lnTo>
                    <a:pt x="1368844" y="2031626"/>
                  </a:lnTo>
                  <a:lnTo>
                    <a:pt x="1368500" y="2033871"/>
                  </a:lnTo>
                  <a:lnTo>
                    <a:pt x="1367679" y="2035749"/>
                  </a:lnTo>
                  <a:lnTo>
                    <a:pt x="1366552" y="2037259"/>
                  </a:lnTo>
                  <a:lnTo>
                    <a:pt x="1365136" y="2038409"/>
                  </a:lnTo>
                  <a:close/>
                  <a:moveTo>
                    <a:pt x="1756668" y="2042571"/>
                  </a:moveTo>
                  <a:lnTo>
                    <a:pt x="1756926" y="2043525"/>
                  </a:lnTo>
                  <a:lnTo>
                    <a:pt x="1753538" y="2042844"/>
                  </a:lnTo>
                  <a:lnTo>
                    <a:pt x="1752349" y="2042242"/>
                  </a:lnTo>
                  <a:lnTo>
                    <a:pt x="1752247" y="2041608"/>
                  </a:lnTo>
                  <a:lnTo>
                    <a:pt x="1752412" y="2040623"/>
                  </a:lnTo>
                  <a:lnTo>
                    <a:pt x="1753084" y="2039473"/>
                  </a:lnTo>
                  <a:lnTo>
                    <a:pt x="1754633" y="2038589"/>
                  </a:lnTo>
                  <a:lnTo>
                    <a:pt x="1755478" y="2039042"/>
                  </a:lnTo>
                  <a:lnTo>
                    <a:pt x="1757278" y="2040239"/>
                  </a:lnTo>
                  <a:lnTo>
                    <a:pt x="1757520" y="2040959"/>
                  </a:lnTo>
                  <a:lnTo>
                    <a:pt x="1756668" y="2042571"/>
                  </a:lnTo>
                  <a:close/>
                  <a:moveTo>
                    <a:pt x="228923" y="2091569"/>
                  </a:moveTo>
                  <a:lnTo>
                    <a:pt x="230722" y="2089120"/>
                  </a:lnTo>
                  <a:lnTo>
                    <a:pt x="234689" y="2084864"/>
                  </a:lnTo>
                  <a:lnTo>
                    <a:pt x="236848" y="2081813"/>
                  </a:lnTo>
                  <a:lnTo>
                    <a:pt x="237075" y="2084825"/>
                  </a:lnTo>
                  <a:lnTo>
                    <a:pt x="233875" y="2089871"/>
                  </a:lnTo>
                  <a:lnTo>
                    <a:pt x="229791" y="2092375"/>
                  </a:lnTo>
                  <a:lnTo>
                    <a:pt x="228923" y="2091569"/>
                  </a:lnTo>
                  <a:close/>
                  <a:moveTo>
                    <a:pt x="221193" y="2102561"/>
                  </a:moveTo>
                  <a:lnTo>
                    <a:pt x="220693" y="2102608"/>
                  </a:lnTo>
                  <a:lnTo>
                    <a:pt x="220497" y="2101818"/>
                  </a:lnTo>
                  <a:lnTo>
                    <a:pt x="220622" y="2100190"/>
                  </a:lnTo>
                  <a:lnTo>
                    <a:pt x="221319" y="2097429"/>
                  </a:lnTo>
                  <a:lnTo>
                    <a:pt x="221647" y="2096787"/>
                  </a:lnTo>
                  <a:lnTo>
                    <a:pt x="224495" y="2097280"/>
                  </a:lnTo>
                  <a:lnTo>
                    <a:pt x="224917" y="2097468"/>
                  </a:lnTo>
                  <a:lnTo>
                    <a:pt x="225019" y="2098000"/>
                  </a:lnTo>
                  <a:lnTo>
                    <a:pt x="224800" y="2098868"/>
                  </a:lnTo>
                  <a:lnTo>
                    <a:pt x="223885" y="2100112"/>
                  </a:lnTo>
                  <a:lnTo>
                    <a:pt x="221193" y="2102561"/>
                  </a:lnTo>
                  <a:close/>
                  <a:moveTo>
                    <a:pt x="183242" y="2115767"/>
                  </a:moveTo>
                  <a:lnTo>
                    <a:pt x="185253" y="2117965"/>
                  </a:lnTo>
                  <a:lnTo>
                    <a:pt x="190080" y="2116565"/>
                  </a:lnTo>
                  <a:lnTo>
                    <a:pt x="190979" y="2116839"/>
                  </a:lnTo>
                  <a:lnTo>
                    <a:pt x="191895" y="2117676"/>
                  </a:lnTo>
                  <a:lnTo>
                    <a:pt x="192896" y="2119467"/>
                  </a:lnTo>
                  <a:lnTo>
                    <a:pt x="193991" y="2122198"/>
                  </a:lnTo>
                  <a:lnTo>
                    <a:pt x="194234" y="2125171"/>
                  </a:lnTo>
                  <a:lnTo>
                    <a:pt x="193796" y="2126235"/>
                  </a:lnTo>
                  <a:lnTo>
                    <a:pt x="192927" y="2127408"/>
                  </a:lnTo>
                  <a:lnTo>
                    <a:pt x="185237" y="2132118"/>
                  </a:lnTo>
                  <a:lnTo>
                    <a:pt x="185034" y="2132572"/>
                  </a:lnTo>
                  <a:lnTo>
                    <a:pt x="185190" y="2132994"/>
                  </a:lnTo>
                  <a:lnTo>
                    <a:pt x="185902" y="2133448"/>
                  </a:lnTo>
                  <a:lnTo>
                    <a:pt x="187443" y="2133385"/>
                  </a:lnTo>
                  <a:lnTo>
                    <a:pt x="193538" y="2132220"/>
                  </a:lnTo>
                  <a:lnTo>
                    <a:pt x="193866" y="2131406"/>
                  </a:lnTo>
                  <a:lnTo>
                    <a:pt x="194297" y="2127698"/>
                  </a:lnTo>
                  <a:lnTo>
                    <a:pt x="195134" y="2125726"/>
                  </a:lnTo>
                  <a:lnTo>
                    <a:pt x="195204" y="2124240"/>
                  </a:lnTo>
                  <a:lnTo>
                    <a:pt x="194649" y="2120680"/>
                  </a:lnTo>
                  <a:lnTo>
                    <a:pt x="194680" y="2119248"/>
                  </a:lnTo>
                  <a:lnTo>
                    <a:pt x="198928" y="2118959"/>
                  </a:lnTo>
                  <a:lnTo>
                    <a:pt x="201588" y="2117637"/>
                  </a:lnTo>
                  <a:lnTo>
                    <a:pt x="204303" y="2115180"/>
                  </a:lnTo>
                  <a:lnTo>
                    <a:pt x="204921" y="2115250"/>
                  </a:lnTo>
                  <a:lnTo>
                    <a:pt x="204530" y="2119679"/>
                  </a:lnTo>
                  <a:lnTo>
                    <a:pt x="204154" y="2121032"/>
                  </a:lnTo>
                  <a:lnTo>
                    <a:pt x="201549" y="2126415"/>
                  </a:lnTo>
                  <a:lnTo>
                    <a:pt x="200055" y="2131140"/>
                  </a:lnTo>
                  <a:lnTo>
                    <a:pt x="199327" y="2135803"/>
                  </a:lnTo>
                  <a:lnTo>
                    <a:pt x="199202" y="2143485"/>
                  </a:lnTo>
                  <a:lnTo>
                    <a:pt x="198552" y="2146075"/>
                  </a:lnTo>
                  <a:lnTo>
                    <a:pt x="197371" y="2147671"/>
                  </a:lnTo>
                  <a:lnTo>
                    <a:pt x="189994" y="2150448"/>
                  </a:lnTo>
                  <a:lnTo>
                    <a:pt x="186191" y="2150268"/>
                  </a:lnTo>
                  <a:lnTo>
                    <a:pt x="182804" y="2147741"/>
                  </a:lnTo>
                  <a:lnTo>
                    <a:pt x="181208" y="2146012"/>
                  </a:lnTo>
                  <a:lnTo>
                    <a:pt x="182413" y="2143908"/>
                  </a:lnTo>
                  <a:lnTo>
                    <a:pt x="183242" y="2143806"/>
                  </a:lnTo>
                  <a:lnTo>
                    <a:pt x="185628" y="2144221"/>
                  </a:lnTo>
                  <a:lnTo>
                    <a:pt x="187467" y="2145011"/>
                  </a:lnTo>
                  <a:lnTo>
                    <a:pt x="188288" y="2145042"/>
                  </a:lnTo>
                  <a:lnTo>
                    <a:pt x="188147" y="2144549"/>
                  </a:lnTo>
                  <a:lnTo>
                    <a:pt x="182906" y="2140575"/>
                  </a:lnTo>
                  <a:lnTo>
                    <a:pt x="179064" y="2138768"/>
                  </a:lnTo>
                  <a:lnTo>
                    <a:pt x="177906" y="2136741"/>
                  </a:lnTo>
                  <a:lnTo>
                    <a:pt x="177875" y="2135169"/>
                  </a:lnTo>
                  <a:lnTo>
                    <a:pt x="177570" y="2134293"/>
                  </a:lnTo>
                  <a:lnTo>
                    <a:pt x="174519" y="2128777"/>
                  </a:lnTo>
                  <a:lnTo>
                    <a:pt x="173924" y="2126595"/>
                  </a:lnTo>
                  <a:lnTo>
                    <a:pt x="173525" y="2123496"/>
                  </a:lnTo>
                  <a:lnTo>
                    <a:pt x="173525" y="2120320"/>
                  </a:lnTo>
                  <a:lnTo>
                    <a:pt x="174269" y="2115149"/>
                  </a:lnTo>
                  <a:lnTo>
                    <a:pt x="174605" y="2114593"/>
                  </a:lnTo>
                  <a:lnTo>
                    <a:pt x="175857" y="2114633"/>
                  </a:lnTo>
                  <a:lnTo>
                    <a:pt x="178016" y="2115274"/>
                  </a:lnTo>
                  <a:lnTo>
                    <a:pt x="183242" y="2115767"/>
                  </a:lnTo>
                  <a:close/>
                  <a:moveTo>
                    <a:pt x="236363" y="2122065"/>
                  </a:moveTo>
                  <a:lnTo>
                    <a:pt x="235690" y="2123403"/>
                  </a:lnTo>
                  <a:lnTo>
                    <a:pt x="234141" y="2125499"/>
                  </a:lnTo>
                  <a:lnTo>
                    <a:pt x="233116" y="2126329"/>
                  </a:lnTo>
                  <a:lnTo>
                    <a:pt x="232616" y="2125898"/>
                  </a:lnTo>
                  <a:lnTo>
                    <a:pt x="231231" y="2125671"/>
                  </a:lnTo>
                  <a:lnTo>
                    <a:pt x="229752" y="2123582"/>
                  </a:lnTo>
                  <a:lnTo>
                    <a:pt x="228602" y="2122753"/>
                  </a:lnTo>
                  <a:lnTo>
                    <a:pt x="227836" y="2122706"/>
                  </a:lnTo>
                  <a:lnTo>
                    <a:pt x="227460" y="2123465"/>
                  </a:lnTo>
                  <a:lnTo>
                    <a:pt x="227366" y="2124474"/>
                  </a:lnTo>
                  <a:lnTo>
                    <a:pt x="227546" y="2125734"/>
                  </a:lnTo>
                  <a:lnTo>
                    <a:pt x="227421" y="2126313"/>
                  </a:lnTo>
                  <a:lnTo>
                    <a:pt x="226983" y="2126203"/>
                  </a:lnTo>
                  <a:lnTo>
                    <a:pt x="226545" y="2125609"/>
                  </a:lnTo>
                  <a:lnTo>
                    <a:pt x="226114" y="2124537"/>
                  </a:lnTo>
                  <a:lnTo>
                    <a:pt x="226021" y="2123449"/>
                  </a:lnTo>
                  <a:lnTo>
                    <a:pt x="226279" y="2122339"/>
                  </a:lnTo>
                  <a:lnTo>
                    <a:pt x="227351" y="2120852"/>
                  </a:lnTo>
                  <a:lnTo>
                    <a:pt x="230699" y="2117762"/>
                  </a:lnTo>
                  <a:lnTo>
                    <a:pt x="231724" y="2117206"/>
                  </a:lnTo>
                  <a:lnTo>
                    <a:pt x="232835" y="2117332"/>
                  </a:lnTo>
                  <a:lnTo>
                    <a:pt x="234626" y="2118779"/>
                  </a:lnTo>
                  <a:lnTo>
                    <a:pt x="235010" y="2119201"/>
                  </a:lnTo>
                  <a:lnTo>
                    <a:pt x="236363" y="2122065"/>
                  </a:lnTo>
                  <a:close/>
                  <a:moveTo>
                    <a:pt x="244875" y="2151230"/>
                  </a:moveTo>
                  <a:lnTo>
                    <a:pt x="244437" y="2151356"/>
                  </a:lnTo>
                  <a:lnTo>
                    <a:pt x="242990" y="2150910"/>
                  </a:lnTo>
                  <a:lnTo>
                    <a:pt x="238225" y="2144721"/>
                  </a:lnTo>
                  <a:lnTo>
                    <a:pt x="234838" y="2142453"/>
                  </a:lnTo>
                  <a:lnTo>
                    <a:pt x="232530" y="2139378"/>
                  </a:lnTo>
                  <a:lnTo>
                    <a:pt x="230183" y="2137414"/>
                  </a:lnTo>
                  <a:lnTo>
                    <a:pt x="231622" y="2134207"/>
                  </a:lnTo>
                  <a:lnTo>
                    <a:pt x="232874" y="2134606"/>
                  </a:lnTo>
                  <a:lnTo>
                    <a:pt x="237263" y="2137211"/>
                  </a:lnTo>
                  <a:lnTo>
                    <a:pt x="240768" y="2139738"/>
                  </a:lnTo>
                  <a:lnTo>
                    <a:pt x="242755" y="2141381"/>
                  </a:lnTo>
                  <a:lnTo>
                    <a:pt x="246925" y="2148406"/>
                  </a:lnTo>
                  <a:lnTo>
                    <a:pt x="246612" y="2149408"/>
                  </a:lnTo>
                  <a:lnTo>
                    <a:pt x="244875" y="2151230"/>
                  </a:lnTo>
                  <a:close/>
                  <a:moveTo>
                    <a:pt x="1340727" y="2146247"/>
                  </a:moveTo>
                  <a:lnTo>
                    <a:pt x="1340703" y="2147342"/>
                  </a:lnTo>
                  <a:lnTo>
                    <a:pt x="1339280" y="2147131"/>
                  </a:lnTo>
                  <a:lnTo>
                    <a:pt x="1338505" y="2146505"/>
                  </a:lnTo>
                  <a:lnTo>
                    <a:pt x="1337879" y="2145519"/>
                  </a:lnTo>
                  <a:lnTo>
                    <a:pt x="1337738" y="2144776"/>
                  </a:lnTo>
                  <a:lnTo>
                    <a:pt x="1338270" y="2144041"/>
                  </a:lnTo>
                  <a:lnTo>
                    <a:pt x="1339921" y="2144487"/>
                  </a:lnTo>
                  <a:lnTo>
                    <a:pt x="1340727" y="2146247"/>
                  </a:lnTo>
                  <a:close/>
                  <a:moveTo>
                    <a:pt x="259826" y="2153053"/>
                  </a:moveTo>
                  <a:lnTo>
                    <a:pt x="259700" y="2153312"/>
                  </a:lnTo>
                  <a:lnTo>
                    <a:pt x="257424" y="2153312"/>
                  </a:lnTo>
                  <a:lnTo>
                    <a:pt x="256790" y="2152936"/>
                  </a:lnTo>
                  <a:lnTo>
                    <a:pt x="256391" y="2152169"/>
                  </a:lnTo>
                  <a:lnTo>
                    <a:pt x="256227" y="2151011"/>
                  </a:lnTo>
                  <a:lnTo>
                    <a:pt x="256595" y="2149611"/>
                  </a:lnTo>
                  <a:lnTo>
                    <a:pt x="257940" y="2146936"/>
                  </a:lnTo>
                  <a:lnTo>
                    <a:pt x="257979" y="2145793"/>
                  </a:lnTo>
                  <a:lnTo>
                    <a:pt x="258261" y="2145300"/>
                  </a:lnTo>
                  <a:lnTo>
                    <a:pt x="259208" y="2146646"/>
                  </a:lnTo>
                  <a:lnTo>
                    <a:pt x="259607" y="2147898"/>
                  </a:lnTo>
                  <a:lnTo>
                    <a:pt x="259826" y="2153053"/>
                  </a:lnTo>
                  <a:close/>
                  <a:moveTo>
                    <a:pt x="273337" y="2159539"/>
                  </a:moveTo>
                  <a:lnTo>
                    <a:pt x="274338" y="2171094"/>
                  </a:lnTo>
                  <a:lnTo>
                    <a:pt x="274268" y="2174779"/>
                  </a:lnTo>
                  <a:lnTo>
                    <a:pt x="272797" y="2177181"/>
                  </a:lnTo>
                  <a:lnTo>
                    <a:pt x="271756" y="2181194"/>
                  </a:lnTo>
                  <a:lnTo>
                    <a:pt x="270552" y="2182994"/>
                  </a:lnTo>
                  <a:lnTo>
                    <a:pt x="269409" y="2180600"/>
                  </a:lnTo>
                  <a:lnTo>
                    <a:pt x="269308" y="2176610"/>
                  </a:lnTo>
                  <a:lnTo>
                    <a:pt x="269002" y="2173433"/>
                  </a:lnTo>
                  <a:lnTo>
                    <a:pt x="268635" y="2171908"/>
                  </a:lnTo>
                  <a:lnTo>
                    <a:pt x="269073" y="2165946"/>
                  </a:lnTo>
                  <a:lnTo>
                    <a:pt x="268564" y="2166385"/>
                  </a:lnTo>
                  <a:lnTo>
                    <a:pt x="267211" y="2168997"/>
                  </a:lnTo>
                  <a:lnTo>
                    <a:pt x="265709" y="2169177"/>
                  </a:lnTo>
                  <a:lnTo>
                    <a:pt x="263010" y="2166212"/>
                  </a:lnTo>
                  <a:lnTo>
                    <a:pt x="261648" y="2163803"/>
                  </a:lnTo>
                  <a:lnTo>
                    <a:pt x="261429" y="2161284"/>
                  </a:lnTo>
                  <a:lnTo>
                    <a:pt x="259646" y="2158632"/>
                  </a:lnTo>
                  <a:lnTo>
                    <a:pt x="259466" y="2157693"/>
                  </a:lnTo>
                  <a:lnTo>
                    <a:pt x="259614" y="2156707"/>
                  </a:lnTo>
                  <a:lnTo>
                    <a:pt x="261077" y="2154055"/>
                  </a:lnTo>
                  <a:lnTo>
                    <a:pt x="261672" y="2152263"/>
                  </a:lnTo>
                  <a:lnTo>
                    <a:pt x="262188" y="2148578"/>
                  </a:lnTo>
                  <a:lnTo>
                    <a:pt x="262783" y="2147139"/>
                  </a:lnTo>
                  <a:lnTo>
                    <a:pt x="264168" y="2147342"/>
                  </a:lnTo>
                  <a:lnTo>
                    <a:pt x="266640" y="2149016"/>
                  </a:lnTo>
                  <a:lnTo>
                    <a:pt x="269214" y="2150831"/>
                  </a:lnTo>
                  <a:lnTo>
                    <a:pt x="271576" y="2153257"/>
                  </a:lnTo>
                  <a:lnTo>
                    <a:pt x="273337" y="2159539"/>
                  </a:lnTo>
                  <a:close/>
                  <a:moveTo>
                    <a:pt x="203051" y="2150214"/>
                  </a:moveTo>
                  <a:lnTo>
                    <a:pt x="205281" y="2153601"/>
                  </a:lnTo>
                  <a:lnTo>
                    <a:pt x="205938" y="2156621"/>
                  </a:lnTo>
                  <a:lnTo>
                    <a:pt x="205664" y="2160181"/>
                  </a:lnTo>
                  <a:lnTo>
                    <a:pt x="202136" y="2161526"/>
                  </a:lnTo>
                  <a:lnTo>
                    <a:pt x="200281" y="2160454"/>
                  </a:lnTo>
                  <a:lnTo>
                    <a:pt x="199476" y="2160650"/>
                  </a:lnTo>
                  <a:lnTo>
                    <a:pt x="198255" y="2161714"/>
                  </a:lnTo>
                  <a:lnTo>
                    <a:pt x="199734" y="2162191"/>
                  </a:lnTo>
                  <a:lnTo>
                    <a:pt x="201807" y="2163928"/>
                  </a:lnTo>
                  <a:lnTo>
                    <a:pt x="203622" y="2166189"/>
                  </a:lnTo>
                  <a:lnTo>
                    <a:pt x="206180" y="2166596"/>
                  </a:lnTo>
                  <a:lnTo>
                    <a:pt x="209591" y="2168168"/>
                  </a:lnTo>
                  <a:lnTo>
                    <a:pt x="207010" y="2171000"/>
                  </a:lnTo>
                  <a:lnTo>
                    <a:pt x="206618" y="2172628"/>
                  </a:lnTo>
                  <a:lnTo>
                    <a:pt x="209842" y="2177118"/>
                  </a:lnTo>
                  <a:lnTo>
                    <a:pt x="210147" y="2178245"/>
                  </a:lnTo>
                  <a:lnTo>
                    <a:pt x="211179" y="2178472"/>
                  </a:lnTo>
                  <a:lnTo>
                    <a:pt x="213581" y="2178112"/>
                  </a:lnTo>
                  <a:lnTo>
                    <a:pt x="213886" y="2178464"/>
                  </a:lnTo>
                  <a:lnTo>
                    <a:pt x="213886" y="2179395"/>
                  </a:lnTo>
                  <a:lnTo>
                    <a:pt x="212416" y="2182000"/>
                  </a:lnTo>
                  <a:lnTo>
                    <a:pt x="212572" y="2182517"/>
                  </a:lnTo>
                  <a:lnTo>
                    <a:pt x="213902" y="2182931"/>
                  </a:lnTo>
                  <a:lnTo>
                    <a:pt x="216460" y="2182947"/>
                  </a:lnTo>
                  <a:lnTo>
                    <a:pt x="217039" y="2185528"/>
                  </a:lnTo>
                  <a:lnTo>
                    <a:pt x="214724" y="2187868"/>
                  </a:lnTo>
                  <a:lnTo>
                    <a:pt x="210327" y="2184856"/>
                  </a:lnTo>
                  <a:lnTo>
                    <a:pt x="208371" y="2181844"/>
                  </a:lnTo>
                  <a:lnTo>
                    <a:pt x="207252" y="2179051"/>
                  </a:lnTo>
                  <a:lnTo>
                    <a:pt x="205899" y="2177470"/>
                  </a:lnTo>
                  <a:lnTo>
                    <a:pt x="201815" y="2173957"/>
                  </a:lnTo>
                  <a:lnTo>
                    <a:pt x="195611" y="2166337"/>
                  </a:lnTo>
                  <a:lnTo>
                    <a:pt x="194007" y="2165234"/>
                  </a:lnTo>
                  <a:lnTo>
                    <a:pt x="192395" y="2162207"/>
                  </a:lnTo>
                  <a:lnTo>
                    <a:pt x="191926" y="2160744"/>
                  </a:lnTo>
                  <a:lnTo>
                    <a:pt x="191965" y="2159766"/>
                  </a:lnTo>
                  <a:lnTo>
                    <a:pt x="192591" y="2159250"/>
                  </a:lnTo>
                  <a:lnTo>
                    <a:pt x="194445" y="2158905"/>
                  </a:lnTo>
                  <a:lnTo>
                    <a:pt x="194469" y="2157388"/>
                  </a:lnTo>
                  <a:lnTo>
                    <a:pt x="187334" y="2154743"/>
                  </a:lnTo>
                  <a:lnTo>
                    <a:pt x="186536" y="2154203"/>
                  </a:lnTo>
                  <a:lnTo>
                    <a:pt x="185613" y="2152357"/>
                  </a:lnTo>
                  <a:lnTo>
                    <a:pt x="186105" y="2152083"/>
                  </a:lnTo>
                  <a:lnTo>
                    <a:pt x="190033" y="2152404"/>
                  </a:lnTo>
                  <a:lnTo>
                    <a:pt x="194242" y="2151512"/>
                  </a:lnTo>
                  <a:lnTo>
                    <a:pt x="196831" y="2150831"/>
                  </a:lnTo>
                  <a:lnTo>
                    <a:pt x="197848" y="2150002"/>
                  </a:lnTo>
                  <a:lnTo>
                    <a:pt x="199961" y="2148923"/>
                  </a:lnTo>
                  <a:lnTo>
                    <a:pt x="200837" y="2148985"/>
                  </a:lnTo>
                  <a:lnTo>
                    <a:pt x="203051" y="2150214"/>
                  </a:lnTo>
                  <a:close/>
                  <a:moveTo>
                    <a:pt x="1323304" y="2166517"/>
                  </a:moveTo>
                  <a:lnTo>
                    <a:pt x="1321755" y="2167003"/>
                  </a:lnTo>
                  <a:lnTo>
                    <a:pt x="1317194" y="2166040"/>
                  </a:lnTo>
                  <a:lnTo>
                    <a:pt x="1315293" y="2165344"/>
                  </a:lnTo>
                  <a:lnTo>
                    <a:pt x="1309684" y="2162731"/>
                  </a:lnTo>
                  <a:lnTo>
                    <a:pt x="1298997" y="2158882"/>
                  </a:lnTo>
                  <a:lnTo>
                    <a:pt x="1295351" y="2156973"/>
                  </a:lnTo>
                  <a:lnTo>
                    <a:pt x="1294600" y="2155533"/>
                  </a:lnTo>
                  <a:lnTo>
                    <a:pt x="1296532" y="2152529"/>
                  </a:lnTo>
                  <a:lnTo>
                    <a:pt x="1297628" y="2151309"/>
                  </a:lnTo>
                  <a:lnTo>
                    <a:pt x="1298817" y="2150550"/>
                  </a:lnTo>
                  <a:lnTo>
                    <a:pt x="1310059" y="2149165"/>
                  </a:lnTo>
                  <a:lnTo>
                    <a:pt x="1314448" y="2149838"/>
                  </a:lnTo>
                  <a:lnTo>
                    <a:pt x="1319611" y="2155995"/>
                  </a:lnTo>
                  <a:lnTo>
                    <a:pt x="1322576" y="2160141"/>
                  </a:lnTo>
                  <a:lnTo>
                    <a:pt x="1323781" y="2163466"/>
                  </a:lnTo>
                  <a:lnTo>
                    <a:pt x="1323805" y="2165070"/>
                  </a:lnTo>
                  <a:lnTo>
                    <a:pt x="1323304" y="2166517"/>
                  </a:lnTo>
                  <a:close/>
                  <a:moveTo>
                    <a:pt x="256618" y="2157638"/>
                  </a:moveTo>
                  <a:lnTo>
                    <a:pt x="256289" y="2157927"/>
                  </a:lnTo>
                  <a:lnTo>
                    <a:pt x="255382" y="2157442"/>
                  </a:lnTo>
                  <a:lnTo>
                    <a:pt x="254513" y="2156488"/>
                  </a:lnTo>
                  <a:lnTo>
                    <a:pt x="253019" y="2153789"/>
                  </a:lnTo>
                  <a:lnTo>
                    <a:pt x="252526" y="2152654"/>
                  </a:lnTo>
                  <a:lnTo>
                    <a:pt x="252206" y="2150808"/>
                  </a:lnTo>
                  <a:lnTo>
                    <a:pt x="252503" y="2150480"/>
                  </a:lnTo>
                  <a:lnTo>
                    <a:pt x="253152" y="2150675"/>
                  </a:lnTo>
                  <a:lnTo>
                    <a:pt x="253606" y="2150980"/>
                  </a:lnTo>
                  <a:lnTo>
                    <a:pt x="255961" y="2155424"/>
                  </a:lnTo>
                  <a:lnTo>
                    <a:pt x="256618" y="2157638"/>
                  </a:lnTo>
                  <a:close/>
                  <a:moveTo>
                    <a:pt x="264895" y="2175084"/>
                  </a:moveTo>
                  <a:lnTo>
                    <a:pt x="264199" y="2176727"/>
                  </a:lnTo>
                  <a:lnTo>
                    <a:pt x="261265" y="2172769"/>
                  </a:lnTo>
                  <a:lnTo>
                    <a:pt x="260193" y="2171650"/>
                  </a:lnTo>
                  <a:lnTo>
                    <a:pt x="258011" y="2167425"/>
                  </a:lnTo>
                  <a:lnTo>
                    <a:pt x="257635" y="2165610"/>
                  </a:lnTo>
                  <a:lnTo>
                    <a:pt x="257729" y="2164585"/>
                  </a:lnTo>
                  <a:lnTo>
                    <a:pt x="258112" y="2164209"/>
                  </a:lnTo>
                  <a:lnTo>
                    <a:pt x="258785" y="2164476"/>
                  </a:lnTo>
                  <a:lnTo>
                    <a:pt x="259419" y="2164937"/>
                  </a:lnTo>
                  <a:lnTo>
                    <a:pt x="263643" y="2169623"/>
                  </a:lnTo>
                  <a:lnTo>
                    <a:pt x="264817" y="2171822"/>
                  </a:lnTo>
                  <a:lnTo>
                    <a:pt x="264895" y="2175084"/>
                  </a:lnTo>
                  <a:close/>
                  <a:moveTo>
                    <a:pt x="277366" y="2179004"/>
                  </a:moveTo>
                  <a:lnTo>
                    <a:pt x="275684" y="2179489"/>
                  </a:lnTo>
                  <a:lnTo>
                    <a:pt x="276247" y="2177564"/>
                  </a:lnTo>
                  <a:lnTo>
                    <a:pt x="276411" y="2176422"/>
                  </a:lnTo>
                  <a:lnTo>
                    <a:pt x="276106" y="2175350"/>
                  </a:lnTo>
                  <a:lnTo>
                    <a:pt x="275895" y="2173277"/>
                  </a:lnTo>
                  <a:lnTo>
                    <a:pt x="275809" y="2168372"/>
                  </a:lnTo>
                  <a:lnTo>
                    <a:pt x="277452" y="2165274"/>
                  </a:lnTo>
                  <a:lnTo>
                    <a:pt x="280034" y="2165187"/>
                  </a:lnTo>
                  <a:lnTo>
                    <a:pt x="280010" y="2166752"/>
                  </a:lnTo>
                  <a:lnTo>
                    <a:pt x="278915" y="2173715"/>
                  </a:lnTo>
                  <a:lnTo>
                    <a:pt x="278351" y="2176930"/>
                  </a:lnTo>
                  <a:lnTo>
                    <a:pt x="277913" y="2178112"/>
                  </a:lnTo>
                  <a:lnTo>
                    <a:pt x="277366" y="2179004"/>
                  </a:lnTo>
                  <a:close/>
                  <a:moveTo>
                    <a:pt x="218948" y="2194690"/>
                  </a:moveTo>
                  <a:lnTo>
                    <a:pt x="218557" y="2194760"/>
                  </a:lnTo>
                  <a:lnTo>
                    <a:pt x="217829" y="2194025"/>
                  </a:lnTo>
                  <a:lnTo>
                    <a:pt x="217329" y="2192836"/>
                  </a:lnTo>
                  <a:lnTo>
                    <a:pt x="217024" y="2189737"/>
                  </a:lnTo>
                  <a:lnTo>
                    <a:pt x="217243" y="2188470"/>
                  </a:lnTo>
                  <a:lnTo>
                    <a:pt x="217438" y="2187969"/>
                  </a:lnTo>
                  <a:lnTo>
                    <a:pt x="219363" y="2189941"/>
                  </a:lnTo>
                  <a:lnTo>
                    <a:pt x="218948" y="2194690"/>
                  </a:lnTo>
                  <a:close/>
                  <a:moveTo>
                    <a:pt x="1352892" y="2195034"/>
                  </a:moveTo>
                  <a:lnTo>
                    <a:pt x="1351985" y="2195284"/>
                  </a:lnTo>
                  <a:lnTo>
                    <a:pt x="1349896" y="2194995"/>
                  </a:lnTo>
                  <a:lnTo>
                    <a:pt x="1348222" y="2194103"/>
                  </a:lnTo>
                  <a:lnTo>
                    <a:pt x="1347189" y="2192961"/>
                  </a:lnTo>
                  <a:lnTo>
                    <a:pt x="1353972" y="2189824"/>
                  </a:lnTo>
                  <a:lnTo>
                    <a:pt x="1355365" y="2190230"/>
                  </a:lnTo>
                  <a:lnTo>
                    <a:pt x="1355388" y="2190794"/>
                  </a:lnTo>
                  <a:lnTo>
                    <a:pt x="1354371" y="2192476"/>
                  </a:lnTo>
                  <a:lnTo>
                    <a:pt x="1354097" y="2193602"/>
                  </a:lnTo>
                  <a:lnTo>
                    <a:pt x="1353604" y="2194455"/>
                  </a:lnTo>
                  <a:lnTo>
                    <a:pt x="1352892" y="2195034"/>
                  </a:lnTo>
                  <a:close/>
                  <a:moveTo>
                    <a:pt x="1880348" y="2197256"/>
                  </a:moveTo>
                  <a:lnTo>
                    <a:pt x="1879300" y="2197279"/>
                  </a:lnTo>
                  <a:lnTo>
                    <a:pt x="1879065" y="2196880"/>
                  </a:lnTo>
                  <a:lnTo>
                    <a:pt x="1879503" y="2195519"/>
                  </a:lnTo>
                  <a:lnTo>
                    <a:pt x="1880669" y="2193939"/>
                  </a:lnTo>
                  <a:lnTo>
                    <a:pt x="1882265" y="2193501"/>
                  </a:lnTo>
                  <a:lnTo>
                    <a:pt x="1881835" y="2195816"/>
                  </a:lnTo>
                  <a:lnTo>
                    <a:pt x="1880348" y="2197256"/>
                  </a:lnTo>
                  <a:close/>
                  <a:moveTo>
                    <a:pt x="287122" y="2211932"/>
                  </a:moveTo>
                  <a:lnTo>
                    <a:pt x="286754" y="2212519"/>
                  </a:lnTo>
                  <a:lnTo>
                    <a:pt x="285878" y="2212519"/>
                  </a:lnTo>
                  <a:lnTo>
                    <a:pt x="284485" y="2211932"/>
                  </a:lnTo>
                  <a:lnTo>
                    <a:pt x="283445" y="2210626"/>
                  </a:lnTo>
                  <a:lnTo>
                    <a:pt x="282193" y="2206550"/>
                  </a:lnTo>
                  <a:lnTo>
                    <a:pt x="282334" y="2205846"/>
                  </a:lnTo>
                  <a:lnTo>
                    <a:pt x="282764" y="2205134"/>
                  </a:lnTo>
                  <a:lnTo>
                    <a:pt x="284767" y="2203663"/>
                  </a:lnTo>
                  <a:lnTo>
                    <a:pt x="285486" y="2203828"/>
                  </a:lnTo>
                  <a:lnTo>
                    <a:pt x="285752" y="2204899"/>
                  </a:lnTo>
                  <a:lnTo>
                    <a:pt x="286942" y="2207301"/>
                  </a:lnTo>
                  <a:lnTo>
                    <a:pt x="287294" y="2208005"/>
                  </a:lnTo>
                  <a:lnTo>
                    <a:pt x="287294" y="2210790"/>
                  </a:lnTo>
                  <a:lnTo>
                    <a:pt x="287122" y="2211932"/>
                  </a:lnTo>
                  <a:close/>
                  <a:moveTo>
                    <a:pt x="1878205" y="2209734"/>
                  </a:moveTo>
                  <a:lnTo>
                    <a:pt x="1876585" y="2213231"/>
                  </a:lnTo>
                  <a:lnTo>
                    <a:pt x="1875466" y="2214929"/>
                  </a:lnTo>
                  <a:lnTo>
                    <a:pt x="1874426" y="2215477"/>
                  </a:lnTo>
                  <a:lnTo>
                    <a:pt x="1872235" y="2215977"/>
                  </a:lnTo>
                  <a:lnTo>
                    <a:pt x="1867612" y="2216525"/>
                  </a:lnTo>
                  <a:lnTo>
                    <a:pt x="1865640" y="2217033"/>
                  </a:lnTo>
                  <a:lnTo>
                    <a:pt x="1865359" y="2219365"/>
                  </a:lnTo>
                  <a:lnTo>
                    <a:pt x="1865648" y="2220585"/>
                  </a:lnTo>
                  <a:lnTo>
                    <a:pt x="1866321" y="2221555"/>
                  </a:lnTo>
                  <a:lnTo>
                    <a:pt x="1867174" y="2221829"/>
                  </a:lnTo>
                  <a:lnTo>
                    <a:pt x="1869090" y="2221258"/>
                  </a:lnTo>
                  <a:lnTo>
                    <a:pt x="1869802" y="2221360"/>
                  </a:lnTo>
                  <a:lnTo>
                    <a:pt x="1870373" y="2221845"/>
                  </a:lnTo>
                  <a:lnTo>
                    <a:pt x="1870804" y="2222713"/>
                  </a:lnTo>
                  <a:lnTo>
                    <a:pt x="1871023" y="2223926"/>
                  </a:lnTo>
                  <a:lnTo>
                    <a:pt x="1871038" y="2225475"/>
                  </a:lnTo>
                  <a:lnTo>
                    <a:pt x="1870702" y="2227345"/>
                  </a:lnTo>
                  <a:lnTo>
                    <a:pt x="1869129" y="2231726"/>
                  </a:lnTo>
                  <a:lnTo>
                    <a:pt x="1867142" y="2234151"/>
                  </a:lnTo>
                  <a:lnTo>
                    <a:pt x="1864592" y="2236115"/>
                  </a:lnTo>
                  <a:lnTo>
                    <a:pt x="1863966" y="2236866"/>
                  </a:lnTo>
                  <a:lnTo>
                    <a:pt x="1863645" y="2237750"/>
                  </a:lnTo>
                  <a:lnTo>
                    <a:pt x="1863324" y="2240613"/>
                  </a:lnTo>
                  <a:lnTo>
                    <a:pt x="1862002" y="2242898"/>
                  </a:lnTo>
                  <a:lnTo>
                    <a:pt x="1857903" y="2248671"/>
                  </a:lnTo>
                  <a:lnTo>
                    <a:pt x="1856323" y="2249947"/>
                  </a:lnTo>
                  <a:lnTo>
                    <a:pt x="1856315" y="2250956"/>
                  </a:lnTo>
                  <a:lnTo>
                    <a:pt x="1855673" y="2253686"/>
                  </a:lnTo>
                  <a:lnTo>
                    <a:pt x="1854453" y="2255877"/>
                  </a:lnTo>
                  <a:lnTo>
                    <a:pt x="1851057" y="2260899"/>
                  </a:lnTo>
                  <a:lnTo>
                    <a:pt x="1850220" y="2262675"/>
                  </a:lnTo>
                  <a:lnTo>
                    <a:pt x="1849845" y="2264076"/>
                  </a:lnTo>
                  <a:lnTo>
                    <a:pt x="1849899" y="2266047"/>
                  </a:lnTo>
                  <a:lnTo>
                    <a:pt x="1849743" y="2266916"/>
                  </a:lnTo>
                  <a:lnTo>
                    <a:pt x="1848961" y="2268582"/>
                  </a:lnTo>
                  <a:lnTo>
                    <a:pt x="1847881" y="2270139"/>
                  </a:lnTo>
                  <a:lnTo>
                    <a:pt x="1847670" y="2270898"/>
                  </a:lnTo>
                  <a:lnTo>
                    <a:pt x="1848092" y="2272275"/>
                  </a:lnTo>
                  <a:lnTo>
                    <a:pt x="1848530" y="2272760"/>
                  </a:lnTo>
                  <a:lnTo>
                    <a:pt x="1848585" y="2274011"/>
                  </a:lnTo>
                  <a:lnTo>
                    <a:pt x="1848249" y="2276038"/>
                  </a:lnTo>
                  <a:lnTo>
                    <a:pt x="1849680" y="2274747"/>
                  </a:lnTo>
                  <a:lnTo>
                    <a:pt x="1852888" y="2270139"/>
                  </a:lnTo>
                  <a:lnTo>
                    <a:pt x="1855298" y="2267362"/>
                  </a:lnTo>
                  <a:lnTo>
                    <a:pt x="1856909" y="2266423"/>
                  </a:lnTo>
                  <a:lnTo>
                    <a:pt x="1858036" y="2265187"/>
                  </a:lnTo>
                  <a:lnTo>
                    <a:pt x="1859233" y="2262456"/>
                  </a:lnTo>
                  <a:lnTo>
                    <a:pt x="1860876" y="2259851"/>
                  </a:lnTo>
                  <a:lnTo>
                    <a:pt x="1862362" y="2258998"/>
                  </a:lnTo>
                  <a:lnTo>
                    <a:pt x="1863043" y="2259499"/>
                  </a:lnTo>
                  <a:lnTo>
                    <a:pt x="1863622" y="2260782"/>
                  </a:lnTo>
                  <a:lnTo>
                    <a:pt x="1863504" y="2262409"/>
                  </a:lnTo>
                  <a:lnTo>
                    <a:pt x="1862699" y="2264381"/>
                  </a:lnTo>
                  <a:lnTo>
                    <a:pt x="1862761" y="2264960"/>
                  </a:lnTo>
                  <a:lnTo>
                    <a:pt x="1864655" y="2263513"/>
                  </a:lnTo>
                  <a:lnTo>
                    <a:pt x="1867909" y="2262315"/>
                  </a:lnTo>
                  <a:lnTo>
                    <a:pt x="1869082" y="2262480"/>
                  </a:lnTo>
                  <a:lnTo>
                    <a:pt x="1871469" y="2264271"/>
                  </a:lnTo>
                  <a:lnTo>
                    <a:pt x="1873448" y="2264068"/>
                  </a:lnTo>
                  <a:lnTo>
                    <a:pt x="1876616" y="2263027"/>
                  </a:lnTo>
                  <a:lnTo>
                    <a:pt x="1877211" y="2263505"/>
                  </a:lnTo>
                  <a:lnTo>
                    <a:pt x="1876687" y="2265085"/>
                  </a:lnTo>
                  <a:lnTo>
                    <a:pt x="1875443" y="2266595"/>
                  </a:lnTo>
                  <a:lnTo>
                    <a:pt x="1872501" y="2268746"/>
                  </a:lnTo>
                  <a:lnTo>
                    <a:pt x="1865421" y="2272963"/>
                  </a:lnTo>
                  <a:lnTo>
                    <a:pt x="1863223" y="2275858"/>
                  </a:lnTo>
                  <a:lnTo>
                    <a:pt x="1863637" y="2275772"/>
                  </a:lnTo>
                  <a:lnTo>
                    <a:pt x="1865163" y="2274528"/>
                  </a:lnTo>
                  <a:lnTo>
                    <a:pt x="1866767" y="2273863"/>
                  </a:lnTo>
                  <a:lnTo>
                    <a:pt x="1868449" y="2273769"/>
                  </a:lnTo>
                  <a:lnTo>
                    <a:pt x="1869153" y="2274129"/>
                  </a:lnTo>
                  <a:lnTo>
                    <a:pt x="1868879" y="2274943"/>
                  </a:lnTo>
                  <a:lnTo>
                    <a:pt x="1868668" y="2277164"/>
                  </a:lnTo>
                  <a:lnTo>
                    <a:pt x="1864381" y="2281491"/>
                  </a:lnTo>
                  <a:lnTo>
                    <a:pt x="1865390" y="2281326"/>
                  </a:lnTo>
                  <a:lnTo>
                    <a:pt x="1870350" y="2279355"/>
                  </a:lnTo>
                  <a:lnTo>
                    <a:pt x="1873362" y="2282077"/>
                  </a:lnTo>
                  <a:lnTo>
                    <a:pt x="1877501" y="2281139"/>
                  </a:lnTo>
                  <a:lnTo>
                    <a:pt x="1879996" y="2280223"/>
                  </a:lnTo>
                  <a:lnTo>
                    <a:pt x="1879926" y="2280786"/>
                  </a:lnTo>
                  <a:lnTo>
                    <a:pt x="1880466" y="2281968"/>
                  </a:lnTo>
                  <a:lnTo>
                    <a:pt x="1880450" y="2283885"/>
                  </a:lnTo>
                  <a:lnTo>
                    <a:pt x="1880700" y="2284151"/>
                  </a:lnTo>
                  <a:lnTo>
                    <a:pt x="1881882" y="2283509"/>
                  </a:lnTo>
                  <a:lnTo>
                    <a:pt x="1882101" y="2282805"/>
                  </a:lnTo>
                  <a:lnTo>
                    <a:pt x="1882038" y="2279402"/>
                  </a:lnTo>
                  <a:lnTo>
                    <a:pt x="1882406" y="2279065"/>
                  </a:lnTo>
                  <a:lnTo>
                    <a:pt x="1883219" y="2279598"/>
                  </a:lnTo>
                  <a:lnTo>
                    <a:pt x="1883712" y="2280481"/>
                  </a:lnTo>
                  <a:lnTo>
                    <a:pt x="1883861" y="2282954"/>
                  </a:lnTo>
                  <a:lnTo>
                    <a:pt x="1883321" y="2285434"/>
                  </a:lnTo>
                  <a:lnTo>
                    <a:pt x="1882570" y="2287710"/>
                  </a:lnTo>
                  <a:lnTo>
                    <a:pt x="1880740" y="2291020"/>
                  </a:lnTo>
                  <a:lnTo>
                    <a:pt x="1880974" y="2292444"/>
                  </a:lnTo>
                  <a:lnTo>
                    <a:pt x="1880505" y="2293985"/>
                  </a:lnTo>
                  <a:lnTo>
                    <a:pt x="1880911" y="2294032"/>
                  </a:lnTo>
                  <a:lnTo>
                    <a:pt x="1882719" y="2292592"/>
                  </a:lnTo>
                  <a:lnTo>
                    <a:pt x="1882828" y="2291998"/>
                  </a:lnTo>
                  <a:lnTo>
                    <a:pt x="1882687" y="2290621"/>
                  </a:lnTo>
                  <a:lnTo>
                    <a:pt x="1882891" y="2289948"/>
                  </a:lnTo>
                  <a:lnTo>
                    <a:pt x="1884393" y="2288454"/>
                  </a:lnTo>
                  <a:lnTo>
                    <a:pt x="1886873" y="2286678"/>
                  </a:lnTo>
                  <a:lnTo>
                    <a:pt x="1887687" y="2286404"/>
                  </a:lnTo>
                  <a:lnTo>
                    <a:pt x="1888031" y="2286819"/>
                  </a:lnTo>
                  <a:lnTo>
                    <a:pt x="1887906" y="2287914"/>
                  </a:lnTo>
                  <a:lnTo>
                    <a:pt x="1888641" y="2287656"/>
                  </a:lnTo>
                  <a:lnTo>
                    <a:pt x="1890221" y="2286036"/>
                  </a:lnTo>
                  <a:lnTo>
                    <a:pt x="1891692" y="2285058"/>
                  </a:lnTo>
                  <a:lnTo>
                    <a:pt x="1893046" y="2284722"/>
                  </a:lnTo>
                  <a:lnTo>
                    <a:pt x="1894454" y="2283611"/>
                  </a:lnTo>
                  <a:lnTo>
                    <a:pt x="1895925" y="2281726"/>
                  </a:lnTo>
                  <a:lnTo>
                    <a:pt x="1897505" y="2280169"/>
                  </a:lnTo>
                  <a:lnTo>
                    <a:pt x="1899187" y="2278940"/>
                  </a:lnTo>
                  <a:lnTo>
                    <a:pt x="1899915" y="2278854"/>
                  </a:lnTo>
                  <a:lnTo>
                    <a:pt x="1899664" y="2280896"/>
                  </a:lnTo>
                  <a:lnTo>
                    <a:pt x="1899993" y="2283212"/>
                  </a:lnTo>
                  <a:lnTo>
                    <a:pt x="1900040" y="2285191"/>
                  </a:lnTo>
                  <a:lnTo>
                    <a:pt x="1900369" y="2285606"/>
                  </a:lnTo>
                  <a:lnTo>
                    <a:pt x="1901667" y="2283493"/>
                  </a:lnTo>
                  <a:lnTo>
                    <a:pt x="1902395" y="2282719"/>
                  </a:lnTo>
                  <a:lnTo>
                    <a:pt x="1903255" y="2282414"/>
                  </a:lnTo>
                  <a:lnTo>
                    <a:pt x="1904264" y="2282578"/>
                  </a:lnTo>
                  <a:lnTo>
                    <a:pt x="1911141" y="2281819"/>
                  </a:lnTo>
                  <a:lnTo>
                    <a:pt x="1913230" y="2282343"/>
                  </a:lnTo>
                  <a:lnTo>
                    <a:pt x="1915593" y="2283720"/>
                  </a:lnTo>
                  <a:lnTo>
                    <a:pt x="1918566" y="2285856"/>
                  </a:lnTo>
                  <a:lnTo>
                    <a:pt x="1919661" y="2287789"/>
                  </a:lnTo>
                  <a:lnTo>
                    <a:pt x="1919864" y="2290222"/>
                  </a:lnTo>
                  <a:lnTo>
                    <a:pt x="1919575" y="2291912"/>
                  </a:lnTo>
                  <a:lnTo>
                    <a:pt x="1917431" y="2294039"/>
                  </a:lnTo>
                  <a:lnTo>
                    <a:pt x="1915522" y="2295448"/>
                  </a:lnTo>
                  <a:lnTo>
                    <a:pt x="1914396" y="2296848"/>
                  </a:lnTo>
                  <a:lnTo>
                    <a:pt x="1914052" y="2298249"/>
                  </a:lnTo>
                  <a:lnTo>
                    <a:pt x="1913606" y="2299109"/>
                  </a:lnTo>
                  <a:lnTo>
                    <a:pt x="1912330" y="2300314"/>
                  </a:lnTo>
                  <a:lnTo>
                    <a:pt x="1906666" y="2303694"/>
                  </a:lnTo>
                  <a:lnTo>
                    <a:pt x="1908020" y="2303787"/>
                  </a:lnTo>
                  <a:lnTo>
                    <a:pt x="1911282" y="2303060"/>
                  </a:lnTo>
                  <a:lnTo>
                    <a:pt x="1913426" y="2302904"/>
                  </a:lnTo>
                  <a:lnTo>
                    <a:pt x="1913543" y="2303396"/>
                  </a:lnTo>
                  <a:lnTo>
                    <a:pt x="1912682" y="2304359"/>
                  </a:lnTo>
                  <a:lnTo>
                    <a:pt x="1911047" y="2305321"/>
                  </a:lnTo>
                  <a:lnTo>
                    <a:pt x="1910875" y="2305790"/>
                  </a:lnTo>
                  <a:lnTo>
                    <a:pt x="1910954" y="2306393"/>
                  </a:lnTo>
                  <a:lnTo>
                    <a:pt x="1912706" y="2307120"/>
                  </a:lnTo>
                  <a:lnTo>
                    <a:pt x="1914951" y="2306768"/>
                  </a:lnTo>
                  <a:lnTo>
                    <a:pt x="1916837" y="2307285"/>
                  </a:lnTo>
                  <a:lnTo>
                    <a:pt x="1916657" y="2308090"/>
                  </a:lnTo>
                  <a:lnTo>
                    <a:pt x="1915155" y="2310711"/>
                  </a:lnTo>
                  <a:lnTo>
                    <a:pt x="1914717" y="2312362"/>
                  </a:lnTo>
                  <a:lnTo>
                    <a:pt x="1912722" y="2313747"/>
                  </a:lnTo>
                  <a:lnTo>
                    <a:pt x="1908716" y="2315914"/>
                  </a:lnTo>
                  <a:lnTo>
                    <a:pt x="1907691" y="2316743"/>
                  </a:lnTo>
                  <a:lnTo>
                    <a:pt x="1907918" y="2316915"/>
                  </a:lnTo>
                  <a:lnTo>
                    <a:pt x="1911587" y="2315319"/>
                  </a:lnTo>
                  <a:lnTo>
                    <a:pt x="1913434" y="2314912"/>
                  </a:lnTo>
                  <a:lnTo>
                    <a:pt x="1914607" y="2314905"/>
                  </a:lnTo>
                  <a:lnTo>
                    <a:pt x="1915929" y="2313363"/>
                  </a:lnTo>
                  <a:lnTo>
                    <a:pt x="1918003" y="2312855"/>
                  </a:lnTo>
                  <a:lnTo>
                    <a:pt x="1920029" y="2313825"/>
                  </a:lnTo>
                  <a:lnTo>
                    <a:pt x="1923119" y="2311173"/>
                  </a:lnTo>
                  <a:lnTo>
                    <a:pt x="1924222" y="2310829"/>
                  </a:lnTo>
                  <a:lnTo>
                    <a:pt x="1926100" y="2311134"/>
                  </a:lnTo>
                  <a:lnTo>
                    <a:pt x="1927312" y="2310649"/>
                  </a:lnTo>
                  <a:lnTo>
                    <a:pt x="1929354" y="2308841"/>
                  </a:lnTo>
                  <a:lnTo>
                    <a:pt x="1930895" y="2307965"/>
                  </a:lnTo>
                  <a:lnTo>
                    <a:pt x="1931216" y="2308043"/>
                  </a:lnTo>
                  <a:lnTo>
                    <a:pt x="1931545" y="2308771"/>
                  </a:lnTo>
                  <a:lnTo>
                    <a:pt x="1931694" y="2310860"/>
                  </a:lnTo>
                  <a:lnTo>
                    <a:pt x="1931333" y="2312706"/>
                  </a:lnTo>
                  <a:lnTo>
                    <a:pt x="1930833" y="2313880"/>
                  </a:lnTo>
                  <a:lnTo>
                    <a:pt x="1929174" y="2316469"/>
                  </a:lnTo>
                  <a:lnTo>
                    <a:pt x="1928157" y="2317377"/>
                  </a:lnTo>
                  <a:lnTo>
                    <a:pt x="1927211" y="2317721"/>
                  </a:lnTo>
                  <a:lnTo>
                    <a:pt x="1925544" y="2317580"/>
                  </a:lnTo>
                  <a:lnTo>
                    <a:pt x="1924817" y="2317979"/>
                  </a:lnTo>
                  <a:lnTo>
                    <a:pt x="1923252" y="2320005"/>
                  </a:lnTo>
                  <a:lnTo>
                    <a:pt x="1920490" y="2322063"/>
                  </a:lnTo>
                  <a:lnTo>
                    <a:pt x="1918769" y="2322861"/>
                  </a:lnTo>
                  <a:lnTo>
                    <a:pt x="1919857" y="2323972"/>
                  </a:lnTo>
                  <a:lnTo>
                    <a:pt x="1920256" y="2326116"/>
                  </a:lnTo>
                  <a:lnTo>
                    <a:pt x="1919653" y="2326781"/>
                  </a:lnTo>
                  <a:lnTo>
                    <a:pt x="1916688" y="2327438"/>
                  </a:lnTo>
                  <a:lnTo>
                    <a:pt x="1916563" y="2327798"/>
                  </a:lnTo>
                  <a:lnTo>
                    <a:pt x="1915507" y="2328275"/>
                  </a:lnTo>
                  <a:lnTo>
                    <a:pt x="1913058" y="2329018"/>
                  </a:lnTo>
                  <a:lnTo>
                    <a:pt x="1914724" y="2329347"/>
                  </a:lnTo>
                  <a:lnTo>
                    <a:pt x="1917815" y="2328822"/>
                  </a:lnTo>
                  <a:lnTo>
                    <a:pt x="1918143" y="2329182"/>
                  </a:lnTo>
                  <a:lnTo>
                    <a:pt x="1917721" y="2330685"/>
                  </a:lnTo>
                  <a:lnTo>
                    <a:pt x="1916899" y="2332234"/>
                  </a:lnTo>
                  <a:lnTo>
                    <a:pt x="1913238" y="2336216"/>
                  </a:lnTo>
                  <a:lnTo>
                    <a:pt x="1913191" y="2336615"/>
                  </a:lnTo>
                  <a:lnTo>
                    <a:pt x="1913762" y="2338563"/>
                  </a:lnTo>
                  <a:lnTo>
                    <a:pt x="1914474" y="2340034"/>
                  </a:lnTo>
                  <a:lnTo>
                    <a:pt x="1915358" y="2341074"/>
                  </a:lnTo>
                  <a:lnTo>
                    <a:pt x="1917392" y="2341129"/>
                  </a:lnTo>
                  <a:lnTo>
                    <a:pt x="1918894" y="2340675"/>
                  </a:lnTo>
                  <a:lnTo>
                    <a:pt x="1921093" y="2338023"/>
                  </a:lnTo>
                  <a:lnTo>
                    <a:pt x="1925943" y="2329738"/>
                  </a:lnTo>
                  <a:lnTo>
                    <a:pt x="1930277" y="2327422"/>
                  </a:lnTo>
                  <a:lnTo>
                    <a:pt x="1933884" y="2324848"/>
                  </a:lnTo>
                  <a:lnTo>
                    <a:pt x="1934713" y="2325365"/>
                  </a:lnTo>
                  <a:lnTo>
                    <a:pt x="1935097" y="2325967"/>
                  </a:lnTo>
                  <a:lnTo>
                    <a:pt x="1934964" y="2326593"/>
                  </a:lnTo>
                  <a:lnTo>
                    <a:pt x="1933141" y="2328713"/>
                  </a:lnTo>
                  <a:lnTo>
                    <a:pt x="1932186" y="2330457"/>
                  </a:lnTo>
                  <a:lnTo>
                    <a:pt x="1929714" y="2335817"/>
                  </a:lnTo>
                  <a:lnTo>
                    <a:pt x="1928767" y="2338336"/>
                  </a:lnTo>
                  <a:lnTo>
                    <a:pt x="1928290" y="2340988"/>
                  </a:lnTo>
                  <a:lnTo>
                    <a:pt x="1928415" y="2345557"/>
                  </a:lnTo>
                  <a:lnTo>
                    <a:pt x="1928681" y="2346347"/>
                  </a:lnTo>
                  <a:lnTo>
                    <a:pt x="1929456" y="2347403"/>
                  </a:lnTo>
                  <a:lnTo>
                    <a:pt x="1930895" y="2346496"/>
                  </a:lnTo>
                  <a:lnTo>
                    <a:pt x="1933344" y="2344235"/>
                  </a:lnTo>
                  <a:lnTo>
                    <a:pt x="1934925" y="2342075"/>
                  </a:lnTo>
                  <a:lnTo>
                    <a:pt x="1936161" y="2338547"/>
                  </a:lnTo>
                  <a:lnTo>
                    <a:pt x="1936920" y="2337194"/>
                  </a:lnTo>
                  <a:lnTo>
                    <a:pt x="1937741" y="2337209"/>
                  </a:lnTo>
                  <a:lnTo>
                    <a:pt x="1938476" y="2337984"/>
                  </a:lnTo>
                  <a:lnTo>
                    <a:pt x="1938656" y="2339681"/>
                  </a:lnTo>
                  <a:lnTo>
                    <a:pt x="1939337" y="2341997"/>
                  </a:lnTo>
                  <a:lnTo>
                    <a:pt x="1939744" y="2344344"/>
                  </a:lnTo>
                  <a:lnTo>
                    <a:pt x="1939415" y="2346926"/>
                  </a:lnTo>
                  <a:lnTo>
                    <a:pt x="1939086" y="2348334"/>
                  </a:lnTo>
                  <a:lnTo>
                    <a:pt x="1934064" y="2358755"/>
                  </a:lnTo>
                  <a:lnTo>
                    <a:pt x="1934596" y="2360601"/>
                  </a:lnTo>
                  <a:lnTo>
                    <a:pt x="1934729" y="2361720"/>
                  </a:lnTo>
                  <a:lnTo>
                    <a:pt x="1934572" y="2362901"/>
                  </a:lnTo>
                  <a:lnTo>
                    <a:pt x="1932977" y="2367861"/>
                  </a:lnTo>
                  <a:lnTo>
                    <a:pt x="1931435" y="2370952"/>
                  </a:lnTo>
                  <a:lnTo>
                    <a:pt x="1930606" y="2372274"/>
                  </a:lnTo>
                  <a:lnTo>
                    <a:pt x="1929620" y="2373087"/>
                  </a:lnTo>
                  <a:lnTo>
                    <a:pt x="1928478" y="2373385"/>
                  </a:lnTo>
                  <a:lnTo>
                    <a:pt x="1927453" y="2372939"/>
                  </a:lnTo>
                  <a:lnTo>
                    <a:pt x="1926546" y="2371750"/>
                  </a:lnTo>
                  <a:lnTo>
                    <a:pt x="1925748" y="2371132"/>
                  </a:lnTo>
                  <a:lnTo>
                    <a:pt x="1925051" y="2371092"/>
                  </a:lnTo>
                  <a:lnTo>
                    <a:pt x="1923761" y="2371312"/>
                  </a:lnTo>
                  <a:lnTo>
                    <a:pt x="1920373" y="2373831"/>
                  </a:lnTo>
                  <a:lnTo>
                    <a:pt x="1919677" y="2373964"/>
                  </a:lnTo>
                  <a:lnTo>
                    <a:pt x="1919192" y="2373627"/>
                  </a:lnTo>
                  <a:lnTo>
                    <a:pt x="1918613" y="2372305"/>
                  </a:lnTo>
                  <a:lnTo>
                    <a:pt x="1919074" y="2365647"/>
                  </a:lnTo>
                  <a:lnTo>
                    <a:pt x="1919379" y="2363441"/>
                  </a:lnTo>
                  <a:lnTo>
                    <a:pt x="1918707" y="2361736"/>
                  </a:lnTo>
                  <a:lnTo>
                    <a:pt x="1919419" y="2358872"/>
                  </a:lnTo>
                  <a:lnTo>
                    <a:pt x="1919442" y="2357785"/>
                  </a:lnTo>
                  <a:lnTo>
                    <a:pt x="1919027" y="2357378"/>
                  </a:lnTo>
                  <a:lnTo>
                    <a:pt x="1918174" y="2357644"/>
                  </a:lnTo>
                  <a:lnTo>
                    <a:pt x="1916876" y="2359084"/>
                  </a:lnTo>
                  <a:lnTo>
                    <a:pt x="1915139" y="2361689"/>
                  </a:lnTo>
                  <a:lnTo>
                    <a:pt x="1913253" y="2364005"/>
                  </a:lnTo>
                  <a:lnTo>
                    <a:pt x="1909968" y="2367204"/>
                  </a:lnTo>
                  <a:lnTo>
                    <a:pt x="1908513" y="2367838"/>
                  </a:lnTo>
                  <a:lnTo>
                    <a:pt x="1907934" y="2367682"/>
                  </a:lnTo>
                  <a:lnTo>
                    <a:pt x="1907269" y="2367243"/>
                  </a:lnTo>
                  <a:lnTo>
                    <a:pt x="1906369" y="2365906"/>
                  </a:lnTo>
                  <a:lnTo>
                    <a:pt x="1906377" y="2364724"/>
                  </a:lnTo>
                  <a:lnTo>
                    <a:pt x="1906768" y="2363113"/>
                  </a:lnTo>
                  <a:lnTo>
                    <a:pt x="1908145" y="2359303"/>
                  </a:lnTo>
                  <a:lnTo>
                    <a:pt x="1910828" y="2353646"/>
                  </a:lnTo>
                  <a:lnTo>
                    <a:pt x="1913058" y="2349609"/>
                  </a:lnTo>
                  <a:lnTo>
                    <a:pt x="1913488" y="2347880"/>
                  </a:lnTo>
                  <a:lnTo>
                    <a:pt x="1912862" y="2347129"/>
                  </a:lnTo>
                  <a:lnTo>
                    <a:pt x="1912362" y="2345651"/>
                  </a:lnTo>
                  <a:lnTo>
                    <a:pt x="1911509" y="2341254"/>
                  </a:lnTo>
                  <a:lnTo>
                    <a:pt x="1910429" y="2337632"/>
                  </a:lnTo>
                  <a:lnTo>
                    <a:pt x="1909146" y="2336020"/>
                  </a:lnTo>
                  <a:lnTo>
                    <a:pt x="1905970" y="2334252"/>
                  </a:lnTo>
                  <a:lnTo>
                    <a:pt x="1905383" y="2334682"/>
                  </a:lnTo>
                  <a:lnTo>
                    <a:pt x="1905047" y="2337131"/>
                  </a:lnTo>
                  <a:lnTo>
                    <a:pt x="1901299" y="2344141"/>
                  </a:lnTo>
                  <a:lnTo>
                    <a:pt x="1900642" y="2347176"/>
                  </a:lnTo>
                  <a:lnTo>
                    <a:pt x="1900173" y="2348303"/>
                  </a:lnTo>
                  <a:lnTo>
                    <a:pt x="1899469" y="2349070"/>
                  </a:lnTo>
                  <a:lnTo>
                    <a:pt x="1897834" y="2350001"/>
                  </a:lnTo>
                  <a:lnTo>
                    <a:pt x="1898279" y="2348381"/>
                  </a:lnTo>
                  <a:lnTo>
                    <a:pt x="1900016" y="2344782"/>
                  </a:lnTo>
                  <a:lnTo>
                    <a:pt x="1899782" y="2344430"/>
                  </a:lnTo>
                  <a:lnTo>
                    <a:pt x="1897575" y="2347325"/>
                  </a:lnTo>
                  <a:lnTo>
                    <a:pt x="1895893" y="2348929"/>
                  </a:lnTo>
                  <a:lnTo>
                    <a:pt x="1893844" y="2349343"/>
                  </a:lnTo>
                  <a:lnTo>
                    <a:pt x="1892592" y="2349242"/>
                  </a:lnTo>
                  <a:lnTo>
                    <a:pt x="1891379" y="2349688"/>
                  </a:lnTo>
                  <a:lnTo>
                    <a:pt x="1886247" y="2356494"/>
                  </a:lnTo>
                  <a:lnTo>
                    <a:pt x="1886059" y="2358763"/>
                  </a:lnTo>
                  <a:lnTo>
                    <a:pt x="1885167" y="2360617"/>
                  </a:lnTo>
                  <a:lnTo>
                    <a:pt x="1882640" y="2363958"/>
                  </a:lnTo>
                  <a:lnTo>
                    <a:pt x="1881303" y="2365115"/>
                  </a:lnTo>
                  <a:lnTo>
                    <a:pt x="1879425" y="2365319"/>
                  </a:lnTo>
                  <a:lnTo>
                    <a:pt x="1877712" y="2364740"/>
                  </a:lnTo>
                  <a:lnTo>
                    <a:pt x="1876585" y="2364850"/>
                  </a:lnTo>
                  <a:lnTo>
                    <a:pt x="1873917" y="2365890"/>
                  </a:lnTo>
                  <a:lnTo>
                    <a:pt x="1870929" y="2366344"/>
                  </a:lnTo>
                  <a:lnTo>
                    <a:pt x="1869693" y="2366133"/>
                  </a:lnTo>
                  <a:lnTo>
                    <a:pt x="1868903" y="2365702"/>
                  </a:lnTo>
                  <a:lnTo>
                    <a:pt x="1867385" y="2364404"/>
                  </a:lnTo>
                  <a:lnTo>
                    <a:pt x="1867205" y="2363480"/>
                  </a:lnTo>
                  <a:lnTo>
                    <a:pt x="1867283" y="2362940"/>
                  </a:lnTo>
                  <a:lnTo>
                    <a:pt x="1868058" y="2361540"/>
                  </a:lnTo>
                  <a:lnTo>
                    <a:pt x="1869834" y="2359780"/>
                  </a:lnTo>
                  <a:lnTo>
                    <a:pt x="1871297" y="2359123"/>
                  </a:lnTo>
                  <a:lnTo>
                    <a:pt x="1874848" y="2358239"/>
                  </a:lnTo>
                  <a:lnTo>
                    <a:pt x="1877454" y="2356916"/>
                  </a:lnTo>
                  <a:lnTo>
                    <a:pt x="1879433" y="2354961"/>
                  </a:lnTo>
                  <a:lnTo>
                    <a:pt x="1880317" y="2353764"/>
                  </a:lnTo>
                  <a:lnTo>
                    <a:pt x="1884049" y="2347614"/>
                  </a:lnTo>
                  <a:lnTo>
                    <a:pt x="1888774" y="2345439"/>
                  </a:lnTo>
                  <a:lnTo>
                    <a:pt x="1891105" y="2343664"/>
                  </a:lnTo>
                  <a:lnTo>
                    <a:pt x="1892733" y="2341410"/>
                  </a:lnTo>
                  <a:lnTo>
                    <a:pt x="1892967" y="2340612"/>
                  </a:lnTo>
                  <a:lnTo>
                    <a:pt x="1890628" y="2341755"/>
                  </a:lnTo>
                  <a:lnTo>
                    <a:pt x="1889423" y="2342036"/>
                  </a:lnTo>
                  <a:lnTo>
                    <a:pt x="1887468" y="2341614"/>
                  </a:lnTo>
                  <a:lnTo>
                    <a:pt x="1886599" y="2340847"/>
                  </a:lnTo>
                  <a:lnTo>
                    <a:pt x="1883924" y="2341090"/>
                  </a:lnTo>
                  <a:lnTo>
                    <a:pt x="1880200" y="2340730"/>
                  </a:lnTo>
                  <a:lnTo>
                    <a:pt x="1879660" y="2341324"/>
                  </a:lnTo>
                  <a:lnTo>
                    <a:pt x="1879175" y="2344329"/>
                  </a:lnTo>
                  <a:lnTo>
                    <a:pt x="1878690" y="2345917"/>
                  </a:lnTo>
                  <a:lnTo>
                    <a:pt x="1878118" y="2346457"/>
                  </a:lnTo>
                  <a:lnTo>
                    <a:pt x="1877289" y="2346770"/>
                  </a:lnTo>
                  <a:lnTo>
                    <a:pt x="1875584" y="2347090"/>
                  </a:lnTo>
                  <a:lnTo>
                    <a:pt x="1871226" y="2346018"/>
                  </a:lnTo>
                  <a:lnTo>
                    <a:pt x="1870420" y="2345432"/>
                  </a:lnTo>
                  <a:lnTo>
                    <a:pt x="1869309" y="2344986"/>
                  </a:lnTo>
                  <a:lnTo>
                    <a:pt x="1864498" y="2345964"/>
                  </a:lnTo>
                  <a:lnTo>
                    <a:pt x="1863489" y="2345870"/>
                  </a:lnTo>
                  <a:lnTo>
                    <a:pt x="1864443" y="2345173"/>
                  </a:lnTo>
                  <a:lnTo>
                    <a:pt x="1869200" y="2342975"/>
                  </a:lnTo>
                  <a:lnTo>
                    <a:pt x="1869701" y="2336615"/>
                  </a:lnTo>
                  <a:lnTo>
                    <a:pt x="1869403" y="2335598"/>
                  </a:lnTo>
                  <a:lnTo>
                    <a:pt x="1868073" y="2336490"/>
                  </a:lnTo>
                  <a:lnTo>
                    <a:pt x="1865836" y="2337405"/>
                  </a:lnTo>
                  <a:lnTo>
                    <a:pt x="1864310" y="2337139"/>
                  </a:lnTo>
                  <a:lnTo>
                    <a:pt x="1863614" y="2336576"/>
                  </a:lnTo>
                  <a:lnTo>
                    <a:pt x="1862972" y="2337053"/>
                  </a:lnTo>
                  <a:lnTo>
                    <a:pt x="1861416" y="2340409"/>
                  </a:lnTo>
                  <a:lnTo>
                    <a:pt x="1860500" y="2340831"/>
                  </a:lnTo>
                  <a:lnTo>
                    <a:pt x="1859123" y="2340957"/>
                  </a:lnTo>
                  <a:lnTo>
                    <a:pt x="1856190" y="2342177"/>
                  </a:lnTo>
                  <a:lnTo>
                    <a:pt x="1850424" y="2342983"/>
                  </a:lnTo>
                  <a:lnTo>
                    <a:pt x="1849281" y="2343867"/>
                  </a:lnTo>
                  <a:lnTo>
                    <a:pt x="1845370" y="2343554"/>
                  </a:lnTo>
                  <a:lnTo>
                    <a:pt x="1833932" y="2341716"/>
                  </a:lnTo>
                  <a:lnTo>
                    <a:pt x="1829840" y="2341895"/>
                  </a:lnTo>
                  <a:lnTo>
                    <a:pt x="1824919" y="2340769"/>
                  </a:lnTo>
                  <a:lnTo>
                    <a:pt x="1824012" y="2340284"/>
                  </a:lnTo>
                  <a:lnTo>
                    <a:pt x="1817119" y="2340479"/>
                  </a:lnTo>
                  <a:lnTo>
                    <a:pt x="1815062" y="2340221"/>
                  </a:lnTo>
                  <a:lnTo>
                    <a:pt x="1815202" y="2338821"/>
                  </a:lnTo>
                  <a:lnTo>
                    <a:pt x="1814984" y="2338461"/>
                  </a:lnTo>
                  <a:lnTo>
                    <a:pt x="1812981" y="2340002"/>
                  </a:lnTo>
                  <a:lnTo>
                    <a:pt x="1811205" y="2341004"/>
                  </a:lnTo>
                  <a:lnTo>
                    <a:pt x="1808920" y="2341856"/>
                  </a:lnTo>
                  <a:lnTo>
                    <a:pt x="1801723" y="2343343"/>
                  </a:lnTo>
                  <a:lnTo>
                    <a:pt x="1797858" y="2343664"/>
                  </a:lnTo>
                  <a:lnTo>
                    <a:pt x="1795613" y="2342631"/>
                  </a:lnTo>
                  <a:lnTo>
                    <a:pt x="1794721" y="2341606"/>
                  </a:lnTo>
                  <a:lnTo>
                    <a:pt x="1793383" y="2338265"/>
                  </a:lnTo>
                  <a:lnTo>
                    <a:pt x="1792468" y="2334064"/>
                  </a:lnTo>
                  <a:lnTo>
                    <a:pt x="1792475" y="2333305"/>
                  </a:lnTo>
                  <a:lnTo>
                    <a:pt x="1792945" y="2331842"/>
                  </a:lnTo>
                  <a:lnTo>
                    <a:pt x="1794455" y="2329816"/>
                  </a:lnTo>
                  <a:lnTo>
                    <a:pt x="1801285" y="2324449"/>
                  </a:lnTo>
                  <a:lnTo>
                    <a:pt x="1806785" y="2319004"/>
                  </a:lnTo>
                  <a:lnTo>
                    <a:pt x="1809100" y="2316164"/>
                  </a:lnTo>
                  <a:lnTo>
                    <a:pt x="1811345" y="2315147"/>
                  </a:lnTo>
                  <a:lnTo>
                    <a:pt x="1815015" y="2312785"/>
                  </a:lnTo>
                  <a:lnTo>
                    <a:pt x="1815132" y="2312503"/>
                  </a:lnTo>
                  <a:lnTo>
                    <a:pt x="1811572" y="2312800"/>
                  </a:lnTo>
                  <a:lnTo>
                    <a:pt x="1809069" y="2312151"/>
                  </a:lnTo>
                  <a:lnTo>
                    <a:pt x="1806511" y="2311893"/>
                  </a:lnTo>
                  <a:lnTo>
                    <a:pt x="1801652" y="2312518"/>
                  </a:lnTo>
                  <a:lnTo>
                    <a:pt x="1796755" y="2312518"/>
                  </a:lnTo>
                  <a:lnTo>
                    <a:pt x="1796739" y="2311306"/>
                  </a:lnTo>
                  <a:lnTo>
                    <a:pt x="1799032" y="2309021"/>
                  </a:lnTo>
                  <a:lnTo>
                    <a:pt x="1803898" y="2305086"/>
                  </a:lnTo>
                  <a:lnTo>
                    <a:pt x="1804391" y="2305070"/>
                  </a:lnTo>
                  <a:lnTo>
                    <a:pt x="1802904" y="2306901"/>
                  </a:lnTo>
                  <a:lnTo>
                    <a:pt x="1802482" y="2308270"/>
                  </a:lnTo>
                  <a:lnTo>
                    <a:pt x="1803123" y="2309178"/>
                  </a:lnTo>
                  <a:lnTo>
                    <a:pt x="1803866" y="2309757"/>
                  </a:lnTo>
                  <a:lnTo>
                    <a:pt x="1806652" y="2309999"/>
                  </a:lnTo>
                  <a:lnTo>
                    <a:pt x="1807293" y="2309201"/>
                  </a:lnTo>
                  <a:lnTo>
                    <a:pt x="1808294" y="2304977"/>
                  </a:lnTo>
                  <a:lnTo>
                    <a:pt x="1810407" y="2300079"/>
                  </a:lnTo>
                  <a:lnTo>
                    <a:pt x="1811549" y="2296535"/>
                  </a:lnTo>
                  <a:lnTo>
                    <a:pt x="1813528" y="2293828"/>
                  </a:lnTo>
                  <a:lnTo>
                    <a:pt x="1814514" y="2293422"/>
                  </a:lnTo>
                  <a:lnTo>
                    <a:pt x="1815390" y="2293930"/>
                  </a:lnTo>
                  <a:lnTo>
                    <a:pt x="1818301" y="2294579"/>
                  </a:lnTo>
                  <a:lnTo>
                    <a:pt x="1821297" y="2297059"/>
                  </a:lnTo>
                  <a:lnTo>
                    <a:pt x="1822267" y="2297271"/>
                  </a:lnTo>
                  <a:lnTo>
                    <a:pt x="1822596" y="2297044"/>
                  </a:lnTo>
                  <a:lnTo>
                    <a:pt x="1821500" y="2296316"/>
                  </a:lnTo>
                  <a:lnTo>
                    <a:pt x="1820593" y="2295150"/>
                  </a:lnTo>
                  <a:lnTo>
                    <a:pt x="1820217" y="2294055"/>
                  </a:lnTo>
                  <a:lnTo>
                    <a:pt x="1821313" y="2290629"/>
                  </a:lnTo>
                  <a:lnTo>
                    <a:pt x="1822596" y="2289643"/>
                  </a:lnTo>
                  <a:lnTo>
                    <a:pt x="1822823" y="2288962"/>
                  </a:lnTo>
                  <a:lnTo>
                    <a:pt x="1820256" y="2288954"/>
                  </a:lnTo>
                  <a:lnTo>
                    <a:pt x="1818191" y="2287992"/>
                  </a:lnTo>
                  <a:lnTo>
                    <a:pt x="1817581" y="2286435"/>
                  </a:lnTo>
                  <a:lnTo>
                    <a:pt x="1817698" y="2283689"/>
                  </a:lnTo>
                  <a:lnTo>
                    <a:pt x="1818371" y="2282054"/>
                  </a:lnTo>
                  <a:lnTo>
                    <a:pt x="1820022" y="2279887"/>
                  </a:lnTo>
                  <a:lnTo>
                    <a:pt x="1822032" y="2278440"/>
                  </a:lnTo>
                  <a:lnTo>
                    <a:pt x="1823229" y="2278807"/>
                  </a:lnTo>
                  <a:lnTo>
                    <a:pt x="1825537" y="2280755"/>
                  </a:lnTo>
                  <a:lnTo>
                    <a:pt x="1826961" y="2280208"/>
                  </a:lnTo>
                  <a:lnTo>
                    <a:pt x="1826797" y="2279582"/>
                  </a:lnTo>
                  <a:lnTo>
                    <a:pt x="1824630" y="2276484"/>
                  </a:lnTo>
                  <a:lnTo>
                    <a:pt x="1823941" y="2274184"/>
                  </a:lnTo>
                  <a:lnTo>
                    <a:pt x="1824004" y="2273088"/>
                  </a:lnTo>
                  <a:lnTo>
                    <a:pt x="1828698" y="2262081"/>
                  </a:lnTo>
                  <a:lnTo>
                    <a:pt x="1830990" y="2256143"/>
                  </a:lnTo>
                  <a:lnTo>
                    <a:pt x="1834120" y="2247060"/>
                  </a:lnTo>
                  <a:lnTo>
                    <a:pt x="1834839" y="2245605"/>
                  </a:lnTo>
                  <a:lnTo>
                    <a:pt x="1836428" y="2242913"/>
                  </a:lnTo>
                  <a:lnTo>
                    <a:pt x="1837085" y="2242178"/>
                  </a:lnTo>
                  <a:lnTo>
                    <a:pt x="1839127" y="2242170"/>
                  </a:lnTo>
                  <a:lnTo>
                    <a:pt x="1840394" y="2241841"/>
                  </a:lnTo>
                  <a:lnTo>
                    <a:pt x="1838540" y="2240652"/>
                  </a:lnTo>
                  <a:lnTo>
                    <a:pt x="1837875" y="2239823"/>
                  </a:lnTo>
                  <a:lnTo>
                    <a:pt x="1837797" y="2238947"/>
                  </a:lnTo>
                  <a:lnTo>
                    <a:pt x="1838305" y="2238031"/>
                  </a:lnTo>
                  <a:lnTo>
                    <a:pt x="1839025" y="2237351"/>
                  </a:lnTo>
                  <a:lnTo>
                    <a:pt x="1841450" y="2235880"/>
                  </a:lnTo>
                  <a:lnTo>
                    <a:pt x="1843171" y="2233455"/>
                  </a:lnTo>
                  <a:lnTo>
                    <a:pt x="1844220" y="2230591"/>
                  </a:lnTo>
                  <a:lnTo>
                    <a:pt x="1844063" y="2229614"/>
                  </a:lnTo>
                  <a:lnTo>
                    <a:pt x="1843523" y="2228643"/>
                  </a:lnTo>
                  <a:lnTo>
                    <a:pt x="1843555" y="2228119"/>
                  </a:lnTo>
                  <a:lnTo>
                    <a:pt x="1844861" y="2227525"/>
                  </a:lnTo>
                  <a:lnTo>
                    <a:pt x="1848186" y="2224114"/>
                  </a:lnTo>
                  <a:lnTo>
                    <a:pt x="1848616" y="2223464"/>
                  </a:lnTo>
                  <a:lnTo>
                    <a:pt x="1849829" y="2218903"/>
                  </a:lnTo>
                  <a:lnTo>
                    <a:pt x="1851315" y="2216877"/>
                  </a:lnTo>
                  <a:lnTo>
                    <a:pt x="1852708" y="2215837"/>
                  </a:lnTo>
                  <a:lnTo>
                    <a:pt x="1854930" y="2214546"/>
                  </a:lnTo>
                  <a:lnTo>
                    <a:pt x="1861752" y="2211408"/>
                  </a:lnTo>
                  <a:lnTo>
                    <a:pt x="1865742" y="2208600"/>
                  </a:lnTo>
                  <a:lnTo>
                    <a:pt x="1868457" y="2208756"/>
                  </a:lnTo>
                  <a:lnTo>
                    <a:pt x="1869255" y="2210712"/>
                  </a:lnTo>
                  <a:lnTo>
                    <a:pt x="1873112" y="2212011"/>
                  </a:lnTo>
                  <a:lnTo>
                    <a:pt x="1873784" y="2210618"/>
                  </a:lnTo>
                  <a:lnTo>
                    <a:pt x="1872885" y="2208913"/>
                  </a:lnTo>
                  <a:lnTo>
                    <a:pt x="1873636" y="2208224"/>
                  </a:lnTo>
                  <a:lnTo>
                    <a:pt x="1876812" y="2207606"/>
                  </a:lnTo>
                  <a:lnTo>
                    <a:pt x="1877360" y="2207833"/>
                  </a:lnTo>
                  <a:lnTo>
                    <a:pt x="1878314" y="2208803"/>
                  </a:lnTo>
                  <a:lnTo>
                    <a:pt x="1878205" y="2209734"/>
                  </a:lnTo>
                  <a:close/>
                  <a:moveTo>
                    <a:pt x="303089" y="2240973"/>
                  </a:moveTo>
                  <a:lnTo>
                    <a:pt x="313987" y="2245276"/>
                  </a:lnTo>
                  <a:lnTo>
                    <a:pt x="324901" y="2247396"/>
                  </a:lnTo>
                  <a:lnTo>
                    <a:pt x="332912" y="2249907"/>
                  </a:lnTo>
                  <a:lnTo>
                    <a:pt x="337825" y="2250674"/>
                  </a:lnTo>
                  <a:lnTo>
                    <a:pt x="339601" y="2251222"/>
                  </a:lnTo>
                  <a:lnTo>
                    <a:pt x="340743" y="2252106"/>
                  </a:lnTo>
                  <a:lnTo>
                    <a:pt x="342097" y="2254234"/>
                  </a:lnTo>
                  <a:lnTo>
                    <a:pt x="344436" y="2259288"/>
                  </a:lnTo>
                  <a:lnTo>
                    <a:pt x="346212" y="2262511"/>
                  </a:lnTo>
                  <a:lnTo>
                    <a:pt x="349873" y="2268089"/>
                  </a:lnTo>
                  <a:lnTo>
                    <a:pt x="352768" y="2272040"/>
                  </a:lnTo>
                  <a:lnTo>
                    <a:pt x="353425" y="2273605"/>
                  </a:lnTo>
                  <a:lnTo>
                    <a:pt x="352815" y="2274105"/>
                  </a:lnTo>
                  <a:lnTo>
                    <a:pt x="352854" y="2275029"/>
                  </a:lnTo>
                  <a:lnTo>
                    <a:pt x="355052" y="2278846"/>
                  </a:lnTo>
                  <a:lnTo>
                    <a:pt x="359175" y="2282265"/>
                  </a:lnTo>
                  <a:lnTo>
                    <a:pt x="362399" y="2283892"/>
                  </a:lnTo>
                  <a:lnTo>
                    <a:pt x="369205" y="2286568"/>
                  </a:lnTo>
                  <a:lnTo>
                    <a:pt x="373383" y="2289142"/>
                  </a:lnTo>
                  <a:lnTo>
                    <a:pt x="374674" y="2290926"/>
                  </a:lnTo>
                  <a:lnTo>
                    <a:pt x="376489" y="2292655"/>
                  </a:lnTo>
                  <a:lnTo>
                    <a:pt x="377248" y="2293844"/>
                  </a:lnTo>
                  <a:lnTo>
                    <a:pt x="378734" y="2298256"/>
                  </a:lnTo>
                  <a:lnTo>
                    <a:pt x="381496" y="2302497"/>
                  </a:lnTo>
                  <a:lnTo>
                    <a:pt x="384343" y="2310516"/>
                  </a:lnTo>
                  <a:lnTo>
                    <a:pt x="384875" y="2309851"/>
                  </a:lnTo>
                  <a:lnTo>
                    <a:pt x="385204" y="2307464"/>
                  </a:lnTo>
                  <a:lnTo>
                    <a:pt x="385532" y="2306932"/>
                  </a:lnTo>
                  <a:lnTo>
                    <a:pt x="386135" y="2306682"/>
                  </a:lnTo>
                  <a:lnTo>
                    <a:pt x="386698" y="2307605"/>
                  </a:lnTo>
                  <a:lnTo>
                    <a:pt x="387215" y="2309718"/>
                  </a:lnTo>
                  <a:lnTo>
                    <a:pt x="389022" y="2314717"/>
                  </a:lnTo>
                  <a:lnTo>
                    <a:pt x="388435" y="2316180"/>
                  </a:lnTo>
                  <a:lnTo>
                    <a:pt x="387911" y="2316328"/>
                  </a:lnTo>
                  <a:lnTo>
                    <a:pt x="385462" y="2315648"/>
                  </a:lnTo>
                  <a:lnTo>
                    <a:pt x="384617" y="2316540"/>
                  </a:lnTo>
                  <a:lnTo>
                    <a:pt x="383475" y="2318355"/>
                  </a:lnTo>
                  <a:lnTo>
                    <a:pt x="382669" y="2319082"/>
                  </a:lnTo>
                  <a:lnTo>
                    <a:pt x="382200" y="2318730"/>
                  </a:lnTo>
                  <a:lnTo>
                    <a:pt x="375120" y="2316986"/>
                  </a:lnTo>
                  <a:lnTo>
                    <a:pt x="370762" y="2315343"/>
                  </a:lnTo>
                  <a:lnTo>
                    <a:pt x="365035" y="2312738"/>
                  </a:lnTo>
                  <a:lnTo>
                    <a:pt x="358158" y="2310023"/>
                  </a:lnTo>
                  <a:lnTo>
                    <a:pt x="354231" y="2308161"/>
                  </a:lnTo>
                  <a:lnTo>
                    <a:pt x="350961" y="2306236"/>
                  </a:lnTo>
                  <a:lnTo>
                    <a:pt x="348684" y="2304601"/>
                  </a:lnTo>
                  <a:lnTo>
                    <a:pt x="348254" y="2303209"/>
                  </a:lnTo>
                  <a:lnTo>
                    <a:pt x="348356" y="2302551"/>
                  </a:lnTo>
                  <a:lnTo>
                    <a:pt x="352768" y="2298092"/>
                  </a:lnTo>
                  <a:lnTo>
                    <a:pt x="354638" y="2295690"/>
                  </a:lnTo>
                  <a:lnTo>
                    <a:pt x="355358" y="2293852"/>
                  </a:lnTo>
                  <a:lnTo>
                    <a:pt x="355725" y="2291904"/>
                  </a:lnTo>
                  <a:lnTo>
                    <a:pt x="355451" y="2289525"/>
                  </a:lnTo>
                  <a:lnTo>
                    <a:pt x="355271" y="2289705"/>
                  </a:lnTo>
                  <a:lnTo>
                    <a:pt x="354880" y="2291990"/>
                  </a:lnTo>
                  <a:lnTo>
                    <a:pt x="354231" y="2294016"/>
                  </a:lnTo>
                  <a:lnTo>
                    <a:pt x="353433" y="2295604"/>
                  </a:lnTo>
                  <a:lnTo>
                    <a:pt x="352932" y="2296167"/>
                  </a:lnTo>
                  <a:lnTo>
                    <a:pt x="347644" y="2296942"/>
                  </a:lnTo>
                  <a:lnTo>
                    <a:pt x="343372" y="2296700"/>
                  </a:lnTo>
                  <a:lnTo>
                    <a:pt x="341228" y="2298608"/>
                  </a:lnTo>
                  <a:lnTo>
                    <a:pt x="340587" y="2298851"/>
                  </a:lnTo>
                  <a:lnTo>
                    <a:pt x="339406" y="2298217"/>
                  </a:lnTo>
                  <a:lnTo>
                    <a:pt x="336832" y="2295667"/>
                  </a:lnTo>
                  <a:lnTo>
                    <a:pt x="333139" y="2293570"/>
                  </a:lnTo>
                  <a:lnTo>
                    <a:pt x="333499" y="2293054"/>
                  </a:lnTo>
                  <a:lnTo>
                    <a:pt x="335908" y="2291990"/>
                  </a:lnTo>
                  <a:lnTo>
                    <a:pt x="337184" y="2290425"/>
                  </a:lnTo>
                  <a:lnTo>
                    <a:pt x="336957" y="2290175"/>
                  </a:lnTo>
                  <a:lnTo>
                    <a:pt x="336104" y="2290269"/>
                  </a:lnTo>
                  <a:lnTo>
                    <a:pt x="335345" y="2289948"/>
                  </a:lnTo>
                  <a:lnTo>
                    <a:pt x="333843" y="2287922"/>
                  </a:lnTo>
                  <a:lnTo>
                    <a:pt x="332990" y="2287366"/>
                  </a:lnTo>
                  <a:lnTo>
                    <a:pt x="331175" y="2288281"/>
                  </a:lnTo>
                  <a:lnTo>
                    <a:pt x="330440" y="2288328"/>
                  </a:lnTo>
                  <a:lnTo>
                    <a:pt x="329736" y="2286990"/>
                  </a:lnTo>
                  <a:lnTo>
                    <a:pt x="330745" y="2283900"/>
                  </a:lnTo>
                  <a:lnTo>
                    <a:pt x="330800" y="2283173"/>
                  </a:lnTo>
                  <a:lnTo>
                    <a:pt x="328938" y="2284299"/>
                  </a:lnTo>
                  <a:lnTo>
                    <a:pt x="328320" y="2283932"/>
                  </a:lnTo>
                  <a:lnTo>
                    <a:pt x="327733" y="2282930"/>
                  </a:lnTo>
                  <a:lnTo>
                    <a:pt x="327185" y="2282508"/>
                  </a:lnTo>
                  <a:lnTo>
                    <a:pt x="325675" y="2282711"/>
                  </a:lnTo>
                  <a:lnTo>
                    <a:pt x="324033" y="2281788"/>
                  </a:lnTo>
                  <a:lnTo>
                    <a:pt x="323461" y="2282148"/>
                  </a:lnTo>
                  <a:lnTo>
                    <a:pt x="323242" y="2283486"/>
                  </a:lnTo>
                  <a:lnTo>
                    <a:pt x="322695" y="2283822"/>
                  </a:lnTo>
                  <a:lnTo>
                    <a:pt x="320191" y="2281569"/>
                  </a:lnTo>
                  <a:lnTo>
                    <a:pt x="319620" y="2281498"/>
                  </a:lnTo>
                  <a:lnTo>
                    <a:pt x="318407" y="2283220"/>
                  </a:lnTo>
                  <a:lnTo>
                    <a:pt x="317985" y="2283329"/>
                  </a:lnTo>
                  <a:lnTo>
                    <a:pt x="317336" y="2282586"/>
                  </a:lnTo>
                  <a:lnTo>
                    <a:pt x="317007" y="2278393"/>
                  </a:lnTo>
                  <a:lnTo>
                    <a:pt x="317148" y="2277204"/>
                  </a:lnTo>
                  <a:lnTo>
                    <a:pt x="317492" y="2276805"/>
                  </a:lnTo>
                  <a:lnTo>
                    <a:pt x="319667" y="2275827"/>
                  </a:lnTo>
                  <a:lnTo>
                    <a:pt x="325926" y="2274786"/>
                  </a:lnTo>
                  <a:lnTo>
                    <a:pt x="326450" y="2274035"/>
                  </a:lnTo>
                  <a:lnTo>
                    <a:pt x="321756" y="2274418"/>
                  </a:lnTo>
                  <a:lnTo>
                    <a:pt x="320535" y="2273847"/>
                  </a:lnTo>
                  <a:lnTo>
                    <a:pt x="319229" y="2272408"/>
                  </a:lnTo>
                  <a:lnTo>
                    <a:pt x="317860" y="2272431"/>
                  </a:lnTo>
                  <a:lnTo>
                    <a:pt x="317140" y="2271962"/>
                  </a:lnTo>
                  <a:lnTo>
                    <a:pt x="316381" y="2270921"/>
                  </a:lnTo>
                  <a:lnTo>
                    <a:pt x="314402" y="2267111"/>
                  </a:lnTo>
                  <a:lnTo>
                    <a:pt x="313048" y="2266141"/>
                  </a:lnTo>
                  <a:lnTo>
                    <a:pt x="310748" y="2265531"/>
                  </a:lnTo>
                  <a:lnTo>
                    <a:pt x="309567" y="2264811"/>
                  </a:lnTo>
                  <a:lnTo>
                    <a:pt x="309066" y="2265132"/>
                  </a:lnTo>
                  <a:lnTo>
                    <a:pt x="308589" y="2266219"/>
                  </a:lnTo>
                  <a:lnTo>
                    <a:pt x="307948" y="2266900"/>
                  </a:lnTo>
                  <a:lnTo>
                    <a:pt x="306375" y="2267283"/>
                  </a:lnTo>
                  <a:lnTo>
                    <a:pt x="304936" y="2267002"/>
                  </a:lnTo>
                  <a:lnTo>
                    <a:pt x="303809" y="2265961"/>
                  </a:lnTo>
                  <a:lnTo>
                    <a:pt x="303144" y="2264647"/>
                  </a:lnTo>
                  <a:lnTo>
                    <a:pt x="302886" y="2263176"/>
                  </a:lnTo>
                  <a:lnTo>
                    <a:pt x="303512" y="2261205"/>
                  </a:lnTo>
                  <a:lnTo>
                    <a:pt x="303504" y="2260422"/>
                  </a:lnTo>
                  <a:lnTo>
                    <a:pt x="303222" y="2259507"/>
                  </a:lnTo>
                  <a:lnTo>
                    <a:pt x="302714" y="2258771"/>
                  </a:lnTo>
                  <a:lnTo>
                    <a:pt x="301963" y="2258208"/>
                  </a:lnTo>
                  <a:lnTo>
                    <a:pt x="301556" y="2258505"/>
                  </a:lnTo>
                  <a:lnTo>
                    <a:pt x="301485" y="2259655"/>
                  </a:lnTo>
                  <a:lnTo>
                    <a:pt x="301079" y="2260500"/>
                  </a:lnTo>
                  <a:lnTo>
                    <a:pt x="299772" y="2261142"/>
                  </a:lnTo>
                  <a:lnTo>
                    <a:pt x="298708" y="2260015"/>
                  </a:lnTo>
                  <a:lnTo>
                    <a:pt x="298004" y="2258451"/>
                  </a:lnTo>
                  <a:lnTo>
                    <a:pt x="297190" y="2257340"/>
                  </a:lnTo>
                  <a:lnTo>
                    <a:pt x="292629" y="2257340"/>
                  </a:lnTo>
                  <a:lnTo>
                    <a:pt x="290525" y="2258779"/>
                  </a:lnTo>
                  <a:lnTo>
                    <a:pt x="289523" y="2258897"/>
                  </a:lnTo>
                  <a:lnTo>
                    <a:pt x="288475" y="2258552"/>
                  </a:lnTo>
                  <a:lnTo>
                    <a:pt x="288279" y="2257786"/>
                  </a:lnTo>
                  <a:lnTo>
                    <a:pt x="289265" y="2255689"/>
                  </a:lnTo>
                  <a:lnTo>
                    <a:pt x="289023" y="2252888"/>
                  </a:lnTo>
                  <a:lnTo>
                    <a:pt x="288764" y="2252184"/>
                  </a:lnTo>
                  <a:lnTo>
                    <a:pt x="286660" y="2251754"/>
                  </a:lnTo>
                  <a:lnTo>
                    <a:pt x="286308" y="2251081"/>
                  </a:lnTo>
                  <a:lnTo>
                    <a:pt x="287560" y="2247670"/>
                  </a:lnTo>
                  <a:lnTo>
                    <a:pt x="288256" y="2247021"/>
                  </a:lnTo>
                  <a:lnTo>
                    <a:pt x="289187" y="2246778"/>
                  </a:lnTo>
                  <a:lnTo>
                    <a:pt x="293365" y="2246496"/>
                  </a:lnTo>
                  <a:lnTo>
                    <a:pt x="294757" y="2246989"/>
                  </a:lnTo>
                  <a:lnTo>
                    <a:pt x="296768" y="2249063"/>
                  </a:lnTo>
                  <a:lnTo>
                    <a:pt x="296705" y="2248280"/>
                  </a:lnTo>
                  <a:lnTo>
                    <a:pt x="295946" y="2245925"/>
                  </a:lnTo>
                  <a:lnTo>
                    <a:pt x="295837" y="2244509"/>
                  </a:lnTo>
                  <a:lnTo>
                    <a:pt x="297222" y="2242913"/>
                  </a:lnTo>
                  <a:lnTo>
                    <a:pt x="295899" y="2242444"/>
                  </a:lnTo>
                  <a:lnTo>
                    <a:pt x="290955" y="2242076"/>
                  </a:lnTo>
                  <a:lnTo>
                    <a:pt x="290994" y="2243093"/>
                  </a:lnTo>
                  <a:lnTo>
                    <a:pt x="291401" y="2244548"/>
                  </a:lnTo>
                  <a:lnTo>
                    <a:pt x="288467" y="2245816"/>
                  </a:lnTo>
                  <a:lnTo>
                    <a:pt x="286292" y="2246027"/>
                  </a:lnTo>
                  <a:lnTo>
                    <a:pt x="284211" y="2245831"/>
                  </a:lnTo>
                  <a:lnTo>
                    <a:pt x="282514" y="2245073"/>
                  </a:lnTo>
                  <a:lnTo>
                    <a:pt x="279619" y="2242014"/>
                  </a:lnTo>
                  <a:lnTo>
                    <a:pt x="277812" y="2238994"/>
                  </a:lnTo>
                  <a:lnTo>
                    <a:pt x="277898" y="2237351"/>
                  </a:lnTo>
                  <a:lnTo>
                    <a:pt x="278891" y="2235622"/>
                  </a:lnTo>
                  <a:lnTo>
                    <a:pt x="280190" y="2234448"/>
                  </a:lnTo>
                  <a:lnTo>
                    <a:pt x="283272" y="2233424"/>
                  </a:lnTo>
                  <a:lnTo>
                    <a:pt x="287294" y="2233330"/>
                  </a:lnTo>
                  <a:lnTo>
                    <a:pt x="291792" y="2234707"/>
                  </a:lnTo>
                  <a:lnTo>
                    <a:pt x="303089" y="2240973"/>
                  </a:lnTo>
                  <a:close/>
                  <a:moveTo>
                    <a:pt x="1876507" y="2238235"/>
                  </a:moveTo>
                  <a:lnTo>
                    <a:pt x="1875772" y="2238618"/>
                  </a:lnTo>
                  <a:lnTo>
                    <a:pt x="1875091" y="2238610"/>
                  </a:lnTo>
                  <a:lnTo>
                    <a:pt x="1874465" y="2238204"/>
                  </a:lnTo>
                  <a:lnTo>
                    <a:pt x="1874363" y="2237539"/>
                  </a:lnTo>
                  <a:lnTo>
                    <a:pt x="1875005" y="2236130"/>
                  </a:lnTo>
                  <a:lnTo>
                    <a:pt x="1876702" y="2235419"/>
                  </a:lnTo>
                  <a:lnTo>
                    <a:pt x="1877978" y="2235583"/>
                  </a:lnTo>
                  <a:lnTo>
                    <a:pt x="1877900" y="2236295"/>
                  </a:lnTo>
                  <a:lnTo>
                    <a:pt x="1877219" y="2237460"/>
                  </a:lnTo>
                  <a:lnTo>
                    <a:pt x="1876507" y="2238235"/>
                  </a:lnTo>
                  <a:close/>
                  <a:moveTo>
                    <a:pt x="347292" y="2259624"/>
                  </a:moveTo>
                  <a:lnTo>
                    <a:pt x="347049" y="2261424"/>
                  </a:lnTo>
                  <a:lnTo>
                    <a:pt x="345633" y="2258498"/>
                  </a:lnTo>
                  <a:lnTo>
                    <a:pt x="343466" y="2252286"/>
                  </a:lnTo>
                  <a:lnTo>
                    <a:pt x="343755" y="2250831"/>
                  </a:lnTo>
                  <a:lnTo>
                    <a:pt x="344725" y="2248765"/>
                  </a:lnTo>
                  <a:lnTo>
                    <a:pt x="345610" y="2248640"/>
                  </a:lnTo>
                  <a:lnTo>
                    <a:pt x="347033" y="2249602"/>
                  </a:lnTo>
                  <a:lnTo>
                    <a:pt x="348277" y="2251324"/>
                  </a:lnTo>
                  <a:lnTo>
                    <a:pt x="348567" y="2251988"/>
                  </a:lnTo>
                  <a:lnTo>
                    <a:pt x="349334" y="2253788"/>
                  </a:lnTo>
                  <a:lnTo>
                    <a:pt x="349717" y="2255407"/>
                  </a:lnTo>
                  <a:lnTo>
                    <a:pt x="348856" y="2257363"/>
                  </a:lnTo>
                  <a:lnTo>
                    <a:pt x="347292" y="2259624"/>
                  </a:lnTo>
                  <a:close/>
                  <a:moveTo>
                    <a:pt x="351821" y="2261932"/>
                  </a:moveTo>
                  <a:lnTo>
                    <a:pt x="351297" y="2262229"/>
                  </a:lnTo>
                  <a:lnTo>
                    <a:pt x="350765" y="2258365"/>
                  </a:lnTo>
                  <a:lnTo>
                    <a:pt x="351430" y="2256964"/>
                  </a:lnTo>
                  <a:lnTo>
                    <a:pt x="351618" y="2256260"/>
                  </a:lnTo>
                  <a:lnTo>
                    <a:pt x="351532" y="2255532"/>
                  </a:lnTo>
                  <a:lnTo>
                    <a:pt x="352690" y="2257285"/>
                  </a:lnTo>
                  <a:lnTo>
                    <a:pt x="353159" y="2258459"/>
                  </a:lnTo>
                  <a:lnTo>
                    <a:pt x="353355" y="2260086"/>
                  </a:lnTo>
                  <a:lnTo>
                    <a:pt x="353331" y="2260516"/>
                  </a:lnTo>
                  <a:lnTo>
                    <a:pt x="351821" y="2261932"/>
                  </a:lnTo>
                  <a:close/>
                  <a:moveTo>
                    <a:pt x="1738947" y="2293515"/>
                  </a:moveTo>
                  <a:lnTo>
                    <a:pt x="1729763" y="2294008"/>
                  </a:lnTo>
                  <a:lnTo>
                    <a:pt x="1722448" y="2291943"/>
                  </a:lnTo>
                  <a:lnTo>
                    <a:pt x="1717026" y="2290949"/>
                  </a:lnTo>
                  <a:lnTo>
                    <a:pt x="1711714" y="2289134"/>
                  </a:lnTo>
                  <a:lnTo>
                    <a:pt x="1700198" y="2283275"/>
                  </a:lnTo>
                  <a:lnTo>
                    <a:pt x="1698884" y="2281240"/>
                  </a:lnTo>
                  <a:lnTo>
                    <a:pt x="1697781" y="2278729"/>
                  </a:lnTo>
                  <a:lnTo>
                    <a:pt x="1695574" y="2276445"/>
                  </a:lnTo>
                  <a:lnTo>
                    <a:pt x="1693196" y="2274559"/>
                  </a:lnTo>
                  <a:lnTo>
                    <a:pt x="1681007" y="2268801"/>
                  </a:lnTo>
                  <a:lnTo>
                    <a:pt x="1680014" y="2266790"/>
                  </a:lnTo>
                  <a:lnTo>
                    <a:pt x="1682478" y="2265468"/>
                  </a:lnTo>
                  <a:lnTo>
                    <a:pt x="1685318" y="2264834"/>
                  </a:lnTo>
                  <a:lnTo>
                    <a:pt x="1687782" y="2264929"/>
                  </a:lnTo>
                  <a:lnTo>
                    <a:pt x="1695934" y="2267190"/>
                  </a:lnTo>
                  <a:lnTo>
                    <a:pt x="1706214" y="2269169"/>
                  </a:lnTo>
                  <a:lnTo>
                    <a:pt x="1710674" y="2270663"/>
                  </a:lnTo>
                  <a:lnTo>
                    <a:pt x="1715728" y="2272940"/>
                  </a:lnTo>
                  <a:lnTo>
                    <a:pt x="1720664" y="2275701"/>
                  </a:lnTo>
                  <a:lnTo>
                    <a:pt x="1731656" y="2283016"/>
                  </a:lnTo>
                  <a:lnTo>
                    <a:pt x="1733628" y="2283595"/>
                  </a:lnTo>
                  <a:lnTo>
                    <a:pt x="1738588" y="2287170"/>
                  </a:lnTo>
                  <a:lnTo>
                    <a:pt x="1740379" y="2289846"/>
                  </a:lnTo>
                  <a:lnTo>
                    <a:pt x="1741248" y="2292013"/>
                  </a:lnTo>
                  <a:lnTo>
                    <a:pt x="1740160" y="2293124"/>
                  </a:lnTo>
                  <a:lnTo>
                    <a:pt x="1738947" y="2293515"/>
                  </a:lnTo>
                  <a:close/>
                  <a:moveTo>
                    <a:pt x="315302" y="2276312"/>
                  </a:moveTo>
                  <a:lnTo>
                    <a:pt x="314441" y="2276468"/>
                  </a:lnTo>
                  <a:lnTo>
                    <a:pt x="313056" y="2276061"/>
                  </a:lnTo>
                  <a:lnTo>
                    <a:pt x="311499" y="2275091"/>
                  </a:lnTo>
                  <a:lnTo>
                    <a:pt x="308769" y="2272509"/>
                  </a:lnTo>
                  <a:lnTo>
                    <a:pt x="308487" y="2271923"/>
                  </a:lnTo>
                  <a:lnTo>
                    <a:pt x="308730" y="2271422"/>
                  </a:lnTo>
                  <a:lnTo>
                    <a:pt x="309504" y="2271007"/>
                  </a:lnTo>
                  <a:lnTo>
                    <a:pt x="309677" y="2270327"/>
                  </a:lnTo>
                  <a:lnTo>
                    <a:pt x="309043" y="2268465"/>
                  </a:lnTo>
                  <a:lnTo>
                    <a:pt x="311233" y="2267291"/>
                  </a:lnTo>
                  <a:lnTo>
                    <a:pt x="313166" y="2268269"/>
                  </a:lnTo>
                  <a:lnTo>
                    <a:pt x="314042" y="2269466"/>
                  </a:lnTo>
                  <a:lnTo>
                    <a:pt x="315098" y="2271586"/>
                  </a:lnTo>
                  <a:lnTo>
                    <a:pt x="315575" y="2273980"/>
                  </a:lnTo>
                  <a:lnTo>
                    <a:pt x="315622" y="2275615"/>
                  </a:lnTo>
                  <a:lnTo>
                    <a:pt x="315302" y="2276312"/>
                  </a:lnTo>
                  <a:close/>
                  <a:moveTo>
                    <a:pt x="369917" y="2278831"/>
                  </a:moveTo>
                  <a:lnTo>
                    <a:pt x="370222" y="2279535"/>
                  </a:lnTo>
                  <a:lnTo>
                    <a:pt x="365332" y="2276906"/>
                  </a:lnTo>
                  <a:lnTo>
                    <a:pt x="363251" y="2275349"/>
                  </a:lnTo>
                  <a:lnTo>
                    <a:pt x="362438" y="2274223"/>
                  </a:lnTo>
                  <a:lnTo>
                    <a:pt x="361914" y="2273581"/>
                  </a:lnTo>
                  <a:lnTo>
                    <a:pt x="359434" y="2271907"/>
                  </a:lnTo>
                  <a:lnTo>
                    <a:pt x="359019" y="2271140"/>
                  </a:lnTo>
                  <a:lnTo>
                    <a:pt x="359606" y="2270569"/>
                  </a:lnTo>
                  <a:lnTo>
                    <a:pt x="361280" y="2270929"/>
                  </a:lnTo>
                  <a:lnTo>
                    <a:pt x="364042" y="2272189"/>
                  </a:lnTo>
                  <a:lnTo>
                    <a:pt x="366506" y="2274238"/>
                  </a:lnTo>
                  <a:lnTo>
                    <a:pt x="369917" y="2278831"/>
                  </a:lnTo>
                  <a:close/>
                  <a:moveTo>
                    <a:pt x="1908176" y="2271617"/>
                  </a:moveTo>
                  <a:lnTo>
                    <a:pt x="1909796" y="2273816"/>
                  </a:lnTo>
                  <a:lnTo>
                    <a:pt x="1910656" y="2274411"/>
                  </a:lnTo>
                  <a:lnTo>
                    <a:pt x="1905000" y="2276789"/>
                  </a:lnTo>
                  <a:lnTo>
                    <a:pt x="1904319" y="2276945"/>
                  </a:lnTo>
                  <a:lnTo>
                    <a:pt x="1903951" y="2276664"/>
                  </a:lnTo>
                  <a:lnTo>
                    <a:pt x="1903897" y="2274450"/>
                  </a:lnTo>
                  <a:lnTo>
                    <a:pt x="1904139" y="2272736"/>
                  </a:lnTo>
                  <a:lnTo>
                    <a:pt x="1904546" y="2272478"/>
                  </a:lnTo>
                  <a:lnTo>
                    <a:pt x="1905853" y="2273511"/>
                  </a:lnTo>
                  <a:lnTo>
                    <a:pt x="1907206" y="2271391"/>
                  </a:lnTo>
                  <a:lnTo>
                    <a:pt x="1908176" y="2271617"/>
                  </a:lnTo>
                  <a:close/>
                  <a:moveTo>
                    <a:pt x="1898060" y="2276883"/>
                  </a:moveTo>
                  <a:lnTo>
                    <a:pt x="1894673" y="2278846"/>
                  </a:lnTo>
                  <a:lnTo>
                    <a:pt x="1893898" y="2279621"/>
                  </a:lnTo>
                  <a:lnTo>
                    <a:pt x="1892960" y="2280012"/>
                  </a:lnTo>
                  <a:lnTo>
                    <a:pt x="1892255" y="2279394"/>
                  </a:lnTo>
                  <a:lnTo>
                    <a:pt x="1891270" y="2277313"/>
                  </a:lnTo>
                  <a:lnTo>
                    <a:pt x="1891450" y="2276625"/>
                  </a:lnTo>
                  <a:lnTo>
                    <a:pt x="1892381" y="2276531"/>
                  </a:lnTo>
                  <a:lnTo>
                    <a:pt x="1892913" y="2276805"/>
                  </a:lnTo>
                  <a:lnTo>
                    <a:pt x="1893046" y="2277454"/>
                  </a:lnTo>
                  <a:lnTo>
                    <a:pt x="1893453" y="2277783"/>
                  </a:lnTo>
                  <a:lnTo>
                    <a:pt x="1894133" y="2277790"/>
                  </a:lnTo>
                  <a:lnTo>
                    <a:pt x="1896644" y="2275764"/>
                  </a:lnTo>
                  <a:lnTo>
                    <a:pt x="1897951" y="2275443"/>
                  </a:lnTo>
                  <a:lnTo>
                    <a:pt x="1898420" y="2275834"/>
                  </a:lnTo>
                  <a:lnTo>
                    <a:pt x="1898060" y="2276883"/>
                  </a:lnTo>
                  <a:close/>
                  <a:moveTo>
                    <a:pt x="327357" y="2284792"/>
                  </a:moveTo>
                  <a:lnTo>
                    <a:pt x="327976" y="2287828"/>
                  </a:lnTo>
                  <a:lnTo>
                    <a:pt x="325284" y="2287343"/>
                  </a:lnTo>
                  <a:lnTo>
                    <a:pt x="324338" y="2286756"/>
                  </a:lnTo>
                  <a:lnTo>
                    <a:pt x="324299" y="2285293"/>
                  </a:lnTo>
                  <a:lnTo>
                    <a:pt x="324799" y="2283924"/>
                  </a:lnTo>
                  <a:lnTo>
                    <a:pt x="326849" y="2284417"/>
                  </a:lnTo>
                  <a:lnTo>
                    <a:pt x="327357" y="2284792"/>
                  </a:lnTo>
                  <a:close/>
                  <a:moveTo>
                    <a:pt x="1622058" y="2419864"/>
                  </a:moveTo>
                  <a:lnTo>
                    <a:pt x="1621048" y="2419473"/>
                  </a:lnTo>
                  <a:lnTo>
                    <a:pt x="1620117" y="2419144"/>
                  </a:lnTo>
                  <a:lnTo>
                    <a:pt x="1619319" y="2418886"/>
                  </a:lnTo>
                  <a:lnTo>
                    <a:pt x="1618858" y="2419324"/>
                  </a:lnTo>
                  <a:lnTo>
                    <a:pt x="1618420" y="2419911"/>
                  </a:lnTo>
                  <a:lnTo>
                    <a:pt x="1617880" y="2420349"/>
                  </a:lnTo>
                  <a:lnTo>
                    <a:pt x="1616745" y="2419731"/>
                  </a:lnTo>
                  <a:lnTo>
                    <a:pt x="1616026" y="2418604"/>
                  </a:lnTo>
                  <a:lnTo>
                    <a:pt x="1614868" y="2417439"/>
                  </a:lnTo>
                  <a:lnTo>
                    <a:pt x="1614430" y="2416562"/>
                  </a:lnTo>
                  <a:lnTo>
                    <a:pt x="1614657" y="2415545"/>
                  </a:lnTo>
                  <a:lnTo>
                    <a:pt x="1615173" y="2414559"/>
                  </a:lnTo>
                  <a:lnTo>
                    <a:pt x="1615408" y="2413386"/>
                  </a:lnTo>
                  <a:lnTo>
                    <a:pt x="1614844" y="2412040"/>
                  </a:lnTo>
                  <a:lnTo>
                    <a:pt x="1614328" y="2411274"/>
                  </a:lnTo>
                  <a:lnTo>
                    <a:pt x="1613968" y="2410397"/>
                  </a:lnTo>
                  <a:lnTo>
                    <a:pt x="1614101" y="2409553"/>
                  </a:lnTo>
                  <a:lnTo>
                    <a:pt x="1614821" y="2409154"/>
                  </a:lnTo>
                  <a:lnTo>
                    <a:pt x="1615486" y="2408637"/>
                  </a:lnTo>
                  <a:lnTo>
                    <a:pt x="1615721" y="2407534"/>
                  </a:lnTo>
                  <a:lnTo>
                    <a:pt x="1615306" y="2406361"/>
                  </a:lnTo>
                  <a:lnTo>
                    <a:pt x="1614125" y="2405883"/>
                  </a:lnTo>
                  <a:lnTo>
                    <a:pt x="1613147" y="2406063"/>
                  </a:lnTo>
                  <a:lnTo>
                    <a:pt x="1611731" y="2405805"/>
                  </a:lnTo>
                  <a:lnTo>
                    <a:pt x="1610362" y="2405070"/>
                  </a:lnTo>
                  <a:lnTo>
                    <a:pt x="1609462" y="2404225"/>
                  </a:lnTo>
                  <a:lnTo>
                    <a:pt x="1608766" y="2403748"/>
                  </a:lnTo>
                  <a:lnTo>
                    <a:pt x="1608226" y="2403748"/>
                  </a:lnTo>
                  <a:lnTo>
                    <a:pt x="1607584" y="2403270"/>
                  </a:lnTo>
                  <a:lnTo>
                    <a:pt x="1607201" y="2402457"/>
                  </a:lnTo>
                  <a:lnTo>
                    <a:pt x="1607248" y="2401135"/>
                  </a:lnTo>
                  <a:lnTo>
                    <a:pt x="1607428" y="2400321"/>
                  </a:lnTo>
                  <a:lnTo>
                    <a:pt x="1607788" y="2399624"/>
                  </a:lnTo>
                  <a:lnTo>
                    <a:pt x="1607811" y="2398850"/>
                  </a:lnTo>
                  <a:lnTo>
                    <a:pt x="1607655" y="2398295"/>
                  </a:lnTo>
                  <a:lnTo>
                    <a:pt x="1607631" y="2397849"/>
                  </a:lnTo>
                  <a:lnTo>
                    <a:pt x="1607733" y="2397293"/>
                  </a:lnTo>
                  <a:lnTo>
                    <a:pt x="1607968" y="2396190"/>
                  </a:lnTo>
                  <a:lnTo>
                    <a:pt x="1607584" y="2395376"/>
                  </a:lnTo>
                  <a:lnTo>
                    <a:pt x="1607545" y="2392560"/>
                  </a:lnTo>
                  <a:lnTo>
                    <a:pt x="1607475" y="2387279"/>
                  </a:lnTo>
                  <a:lnTo>
                    <a:pt x="1607420" y="2383227"/>
                  </a:lnTo>
                  <a:lnTo>
                    <a:pt x="1607350" y="2378110"/>
                  </a:lnTo>
                  <a:lnTo>
                    <a:pt x="1607310" y="2374378"/>
                  </a:lnTo>
                  <a:lnTo>
                    <a:pt x="1607256" y="2369137"/>
                  </a:lnTo>
                  <a:lnTo>
                    <a:pt x="1607201" y="2364145"/>
                  </a:lnTo>
                  <a:lnTo>
                    <a:pt x="1607115" y="2359420"/>
                  </a:lnTo>
                  <a:lnTo>
                    <a:pt x="1604306" y="2356690"/>
                  </a:lnTo>
                  <a:lnTo>
                    <a:pt x="1600747" y="2353232"/>
                  </a:lnTo>
                  <a:lnTo>
                    <a:pt x="1597695" y="2350939"/>
                  </a:lnTo>
                  <a:lnTo>
                    <a:pt x="1596045" y="2350665"/>
                  </a:lnTo>
                  <a:lnTo>
                    <a:pt x="1595012" y="2350986"/>
                  </a:lnTo>
                  <a:lnTo>
                    <a:pt x="1594597" y="2351902"/>
                  </a:lnTo>
                  <a:lnTo>
                    <a:pt x="1592321" y="2352880"/>
                  </a:lnTo>
                  <a:lnTo>
                    <a:pt x="1588190" y="2353928"/>
                  </a:lnTo>
                  <a:lnTo>
                    <a:pt x="1584669" y="2355547"/>
                  </a:lnTo>
                  <a:lnTo>
                    <a:pt x="1583379" y="2355563"/>
                  </a:lnTo>
                  <a:lnTo>
                    <a:pt x="1582283" y="2355289"/>
                  </a:lnTo>
                  <a:lnTo>
                    <a:pt x="1580836" y="2354475"/>
                  </a:lnTo>
                  <a:lnTo>
                    <a:pt x="1579835" y="2353279"/>
                  </a:lnTo>
                  <a:lnTo>
                    <a:pt x="1579490" y="2351197"/>
                  </a:lnTo>
                  <a:lnTo>
                    <a:pt x="1579803" y="2348334"/>
                  </a:lnTo>
                  <a:lnTo>
                    <a:pt x="1577691" y="2347747"/>
                  </a:lnTo>
                  <a:lnTo>
                    <a:pt x="1575571" y="2347153"/>
                  </a:lnTo>
                  <a:lnTo>
                    <a:pt x="1574272" y="2349124"/>
                  </a:lnTo>
                  <a:lnTo>
                    <a:pt x="1573028" y="2350783"/>
                  </a:lnTo>
                  <a:lnTo>
                    <a:pt x="1570556" y="2354397"/>
                  </a:lnTo>
                  <a:lnTo>
                    <a:pt x="1567082" y="2359459"/>
                  </a:lnTo>
                  <a:lnTo>
                    <a:pt x="1565150" y="2362236"/>
                  </a:lnTo>
                  <a:lnTo>
                    <a:pt x="1561762" y="2367110"/>
                  </a:lnTo>
                  <a:lnTo>
                    <a:pt x="1558774" y="2371390"/>
                  </a:lnTo>
                  <a:lnTo>
                    <a:pt x="1558109" y="2375771"/>
                  </a:lnTo>
                  <a:lnTo>
                    <a:pt x="1557467" y="2379917"/>
                  </a:lnTo>
                  <a:lnTo>
                    <a:pt x="1555003" y="2383062"/>
                  </a:lnTo>
                  <a:lnTo>
                    <a:pt x="1553501" y="2385941"/>
                  </a:lnTo>
                  <a:lnTo>
                    <a:pt x="1552828" y="2389133"/>
                  </a:lnTo>
                  <a:lnTo>
                    <a:pt x="1552265" y="2392059"/>
                  </a:lnTo>
                  <a:lnTo>
                    <a:pt x="1552226" y="2394508"/>
                  </a:lnTo>
                  <a:lnTo>
                    <a:pt x="1552648" y="2395791"/>
                  </a:lnTo>
                  <a:lnTo>
                    <a:pt x="1552453" y="2396832"/>
                  </a:lnTo>
                  <a:lnTo>
                    <a:pt x="1551639" y="2398029"/>
                  </a:lnTo>
                  <a:lnTo>
                    <a:pt x="1550004" y="2400102"/>
                  </a:lnTo>
                  <a:lnTo>
                    <a:pt x="1549714" y="2402097"/>
                  </a:lnTo>
                  <a:lnTo>
                    <a:pt x="1548721" y="2403083"/>
                  </a:lnTo>
                  <a:lnTo>
                    <a:pt x="1545873" y="2405046"/>
                  </a:lnTo>
                  <a:lnTo>
                    <a:pt x="1543549" y="2407949"/>
                  </a:lnTo>
                  <a:lnTo>
                    <a:pt x="1543432" y="2409584"/>
                  </a:lnTo>
                  <a:lnTo>
                    <a:pt x="1543761" y="2410945"/>
                  </a:lnTo>
                  <a:lnTo>
                    <a:pt x="1543815" y="2411782"/>
                  </a:lnTo>
                  <a:lnTo>
                    <a:pt x="1543346" y="2412369"/>
                  </a:lnTo>
                  <a:lnTo>
                    <a:pt x="1542415" y="2412330"/>
                  </a:lnTo>
                  <a:lnTo>
                    <a:pt x="1541406" y="2412510"/>
                  </a:lnTo>
                  <a:lnTo>
                    <a:pt x="1540561" y="2413715"/>
                  </a:lnTo>
                  <a:lnTo>
                    <a:pt x="1540584" y="2415444"/>
                  </a:lnTo>
                  <a:lnTo>
                    <a:pt x="1539966" y="2416687"/>
                  </a:lnTo>
                  <a:lnTo>
                    <a:pt x="1539239" y="2416946"/>
                  </a:lnTo>
                  <a:lnTo>
                    <a:pt x="1538621" y="2416070"/>
                  </a:lnTo>
                  <a:lnTo>
                    <a:pt x="1537877" y="2414755"/>
                  </a:lnTo>
                  <a:lnTo>
                    <a:pt x="1537009" y="2414622"/>
                  </a:lnTo>
                  <a:lnTo>
                    <a:pt x="1535687" y="2415498"/>
                  </a:lnTo>
                  <a:lnTo>
                    <a:pt x="1534052" y="2416938"/>
                  </a:lnTo>
                  <a:lnTo>
                    <a:pt x="1532581" y="2417016"/>
                  </a:lnTo>
                  <a:lnTo>
                    <a:pt x="1529819" y="2416093"/>
                  </a:lnTo>
                  <a:lnTo>
                    <a:pt x="1527809" y="2418886"/>
                  </a:lnTo>
                  <a:lnTo>
                    <a:pt x="1525642" y="2424863"/>
                  </a:lnTo>
                  <a:lnTo>
                    <a:pt x="1516512" y="2424879"/>
                  </a:lnTo>
                  <a:lnTo>
                    <a:pt x="1507374" y="2424894"/>
                  </a:lnTo>
                  <a:lnTo>
                    <a:pt x="1498236" y="2424910"/>
                  </a:lnTo>
                  <a:lnTo>
                    <a:pt x="1489106" y="2424926"/>
                  </a:lnTo>
                  <a:lnTo>
                    <a:pt x="1479968" y="2424941"/>
                  </a:lnTo>
                  <a:lnTo>
                    <a:pt x="1470831" y="2424949"/>
                  </a:lnTo>
                  <a:lnTo>
                    <a:pt x="1461693" y="2424965"/>
                  </a:lnTo>
                  <a:lnTo>
                    <a:pt x="1456584" y="2424973"/>
                  </a:lnTo>
                  <a:lnTo>
                    <a:pt x="1455583" y="2424973"/>
                  </a:lnTo>
                  <a:lnTo>
                    <a:pt x="1458712" y="2423807"/>
                  </a:lnTo>
                  <a:lnTo>
                    <a:pt x="1465237" y="2419254"/>
                  </a:lnTo>
                  <a:lnTo>
                    <a:pt x="1470048" y="2417603"/>
                  </a:lnTo>
                  <a:lnTo>
                    <a:pt x="1476307" y="2412807"/>
                  </a:lnTo>
                  <a:lnTo>
                    <a:pt x="1480845" y="2411884"/>
                  </a:lnTo>
                  <a:lnTo>
                    <a:pt x="1481705" y="2410828"/>
                  </a:lnTo>
                  <a:lnTo>
                    <a:pt x="1482464" y="2406838"/>
                  </a:lnTo>
                  <a:lnTo>
                    <a:pt x="1482879" y="2405414"/>
                  </a:lnTo>
                  <a:lnTo>
                    <a:pt x="1484999" y="2401487"/>
                  </a:lnTo>
                  <a:lnTo>
                    <a:pt x="1487542" y="2398162"/>
                  </a:lnTo>
                  <a:lnTo>
                    <a:pt x="1489591" y="2393553"/>
                  </a:lnTo>
                  <a:lnTo>
                    <a:pt x="1493315" y="2390604"/>
                  </a:lnTo>
                  <a:lnTo>
                    <a:pt x="1498948" y="2388132"/>
                  </a:lnTo>
                  <a:lnTo>
                    <a:pt x="1504158" y="2382726"/>
                  </a:lnTo>
                  <a:lnTo>
                    <a:pt x="1507014" y="2381075"/>
                  </a:lnTo>
                  <a:lnTo>
                    <a:pt x="1509783" y="2379894"/>
                  </a:lnTo>
                  <a:lnTo>
                    <a:pt x="1510941" y="2377688"/>
                  </a:lnTo>
                  <a:lnTo>
                    <a:pt x="1512655" y="2376428"/>
                  </a:lnTo>
                  <a:lnTo>
                    <a:pt x="1517231" y="2373854"/>
                  </a:lnTo>
                  <a:lnTo>
                    <a:pt x="1522278" y="2373158"/>
                  </a:lnTo>
                  <a:lnTo>
                    <a:pt x="1527371" y="2371022"/>
                  </a:lnTo>
                  <a:lnTo>
                    <a:pt x="1531282" y="2369888"/>
                  </a:lnTo>
                  <a:lnTo>
                    <a:pt x="1533676" y="2367877"/>
                  </a:lnTo>
                  <a:lnTo>
                    <a:pt x="1537165" y="2366821"/>
                  </a:lnTo>
                  <a:lnTo>
                    <a:pt x="1547571" y="2361039"/>
                  </a:lnTo>
                  <a:lnTo>
                    <a:pt x="1550458" y="2358325"/>
                  </a:lnTo>
                  <a:lnTo>
                    <a:pt x="1554197" y="2352754"/>
                  </a:lnTo>
                  <a:lnTo>
                    <a:pt x="1557452" y="2349914"/>
                  </a:lnTo>
                  <a:lnTo>
                    <a:pt x="1558602" y="2346887"/>
                  </a:lnTo>
                  <a:lnTo>
                    <a:pt x="1563319" y="2341958"/>
                  </a:lnTo>
                  <a:lnTo>
                    <a:pt x="1568177" y="2335441"/>
                  </a:lnTo>
                  <a:lnTo>
                    <a:pt x="1570595" y="2330755"/>
                  </a:lnTo>
                  <a:lnTo>
                    <a:pt x="1574210" y="2328150"/>
                  </a:lnTo>
                  <a:lnTo>
                    <a:pt x="1581219" y="2320671"/>
                  </a:lnTo>
                  <a:lnTo>
                    <a:pt x="1584982" y="2317674"/>
                  </a:lnTo>
                  <a:lnTo>
                    <a:pt x="1586508" y="2317330"/>
                  </a:lnTo>
                  <a:lnTo>
                    <a:pt x="1590764" y="2314662"/>
                  </a:lnTo>
                  <a:lnTo>
                    <a:pt x="1593408" y="2311877"/>
                  </a:lnTo>
                  <a:lnTo>
                    <a:pt x="1597649" y="2309076"/>
                  </a:lnTo>
                  <a:lnTo>
                    <a:pt x="1605315" y="2305618"/>
                  </a:lnTo>
                  <a:lnTo>
                    <a:pt x="1612521" y="2301464"/>
                  </a:lnTo>
                  <a:lnTo>
                    <a:pt x="1622253" y="2297857"/>
                  </a:lnTo>
                  <a:lnTo>
                    <a:pt x="1633660" y="2292444"/>
                  </a:lnTo>
                  <a:lnTo>
                    <a:pt x="1642876" y="2289533"/>
                  </a:lnTo>
                  <a:lnTo>
                    <a:pt x="1649361" y="2289111"/>
                  </a:lnTo>
                  <a:lnTo>
                    <a:pt x="1657255" y="2287757"/>
                  </a:lnTo>
                  <a:lnTo>
                    <a:pt x="1660048" y="2287898"/>
                  </a:lnTo>
                  <a:lnTo>
                    <a:pt x="1672339" y="2290253"/>
                  </a:lnTo>
                  <a:lnTo>
                    <a:pt x="1678238" y="2293163"/>
                  </a:lnTo>
                  <a:lnTo>
                    <a:pt x="1684950" y="2299265"/>
                  </a:lnTo>
                  <a:lnTo>
                    <a:pt x="1685952" y="2300869"/>
                  </a:lnTo>
                  <a:lnTo>
                    <a:pt x="1686116" y="2303115"/>
                  </a:lnTo>
                  <a:lnTo>
                    <a:pt x="1682556" y="2302027"/>
                  </a:lnTo>
                  <a:lnTo>
                    <a:pt x="1679419" y="2301957"/>
                  </a:lnTo>
                  <a:lnTo>
                    <a:pt x="1681594" y="2303201"/>
                  </a:lnTo>
                  <a:lnTo>
                    <a:pt x="1685294" y="2306940"/>
                  </a:lnTo>
                  <a:lnTo>
                    <a:pt x="1685130" y="2311603"/>
                  </a:lnTo>
                  <a:lnTo>
                    <a:pt x="1683041" y="2315804"/>
                  </a:lnTo>
                  <a:lnTo>
                    <a:pt x="1676798" y="2317870"/>
                  </a:lnTo>
                  <a:lnTo>
                    <a:pt x="1675202" y="2319513"/>
                  </a:lnTo>
                  <a:lnTo>
                    <a:pt x="1673911" y="2322227"/>
                  </a:lnTo>
                  <a:lnTo>
                    <a:pt x="1672644" y="2323268"/>
                  </a:lnTo>
                  <a:lnTo>
                    <a:pt x="1669616" y="2324473"/>
                  </a:lnTo>
                  <a:lnTo>
                    <a:pt x="1667942" y="2326233"/>
                  </a:lnTo>
                  <a:lnTo>
                    <a:pt x="1663037" y="2329018"/>
                  </a:lnTo>
                  <a:lnTo>
                    <a:pt x="1660831" y="2329347"/>
                  </a:lnTo>
                  <a:lnTo>
                    <a:pt x="1658288" y="2328682"/>
                  </a:lnTo>
                  <a:lnTo>
                    <a:pt x="1652162" y="2326061"/>
                  </a:lnTo>
                  <a:lnTo>
                    <a:pt x="1648391" y="2323526"/>
                  </a:lnTo>
                  <a:lnTo>
                    <a:pt x="1646506" y="2324911"/>
                  </a:lnTo>
                  <a:lnTo>
                    <a:pt x="1644957" y="2326358"/>
                  </a:lnTo>
                  <a:lnTo>
                    <a:pt x="1641319" y="2325873"/>
                  </a:lnTo>
                  <a:lnTo>
                    <a:pt x="1639660" y="2326514"/>
                  </a:lnTo>
                  <a:lnTo>
                    <a:pt x="1636922" y="2325803"/>
                  </a:lnTo>
                  <a:lnTo>
                    <a:pt x="1631313" y="2328987"/>
                  </a:lnTo>
                  <a:lnTo>
                    <a:pt x="1632909" y="2329354"/>
                  </a:lnTo>
                  <a:lnTo>
                    <a:pt x="1637360" y="2327524"/>
                  </a:lnTo>
                  <a:lnTo>
                    <a:pt x="1638878" y="2327727"/>
                  </a:lnTo>
                  <a:lnTo>
                    <a:pt x="1642156" y="2330090"/>
                  </a:lnTo>
                  <a:lnTo>
                    <a:pt x="1650081" y="2332625"/>
                  </a:lnTo>
                  <a:lnTo>
                    <a:pt x="1652139" y="2334299"/>
                  </a:lnTo>
                  <a:lnTo>
                    <a:pt x="1654102" y="2339627"/>
                  </a:lnTo>
                  <a:lnTo>
                    <a:pt x="1655401" y="2340479"/>
                  </a:lnTo>
                  <a:lnTo>
                    <a:pt x="1658116" y="2339924"/>
                  </a:lnTo>
                  <a:lnTo>
                    <a:pt x="1661182" y="2337295"/>
                  </a:lnTo>
                  <a:lnTo>
                    <a:pt x="1663725" y="2335887"/>
                  </a:lnTo>
                  <a:lnTo>
                    <a:pt x="1668693" y="2334729"/>
                  </a:lnTo>
                  <a:lnTo>
                    <a:pt x="1667715" y="2336482"/>
                  </a:lnTo>
                  <a:lnTo>
                    <a:pt x="1671502" y="2336341"/>
                  </a:lnTo>
                  <a:lnTo>
                    <a:pt x="1675249" y="2338696"/>
                  </a:lnTo>
                  <a:lnTo>
                    <a:pt x="1673864" y="2340370"/>
                  </a:lnTo>
                  <a:lnTo>
                    <a:pt x="1671979" y="2343734"/>
                  </a:lnTo>
                  <a:lnTo>
                    <a:pt x="1670665" y="2350251"/>
                  </a:lnTo>
                  <a:lnTo>
                    <a:pt x="1666847" y="2354601"/>
                  </a:lnTo>
                  <a:lnTo>
                    <a:pt x="1661738" y="2358872"/>
                  </a:lnTo>
                  <a:lnTo>
                    <a:pt x="1663029" y="2359897"/>
                  </a:lnTo>
                  <a:lnTo>
                    <a:pt x="1664523" y="2360531"/>
                  </a:lnTo>
                  <a:lnTo>
                    <a:pt x="1667809" y="2359271"/>
                  </a:lnTo>
                  <a:lnTo>
                    <a:pt x="1670007" y="2359357"/>
                  </a:lnTo>
                  <a:lnTo>
                    <a:pt x="1672448" y="2360171"/>
                  </a:lnTo>
                  <a:lnTo>
                    <a:pt x="1671689" y="2363472"/>
                  </a:lnTo>
                  <a:lnTo>
                    <a:pt x="1670813" y="2365710"/>
                  </a:lnTo>
                  <a:lnTo>
                    <a:pt x="1671322" y="2367799"/>
                  </a:lnTo>
                  <a:lnTo>
                    <a:pt x="1672769" y="2371765"/>
                  </a:lnTo>
                  <a:lnTo>
                    <a:pt x="1674764" y="2372634"/>
                  </a:lnTo>
                  <a:lnTo>
                    <a:pt x="1675562" y="2377703"/>
                  </a:lnTo>
                  <a:lnTo>
                    <a:pt x="1676618" y="2380457"/>
                  </a:lnTo>
                  <a:lnTo>
                    <a:pt x="1676470" y="2382663"/>
                  </a:lnTo>
                  <a:lnTo>
                    <a:pt x="1678465" y="2384079"/>
                  </a:lnTo>
                  <a:lnTo>
                    <a:pt x="1678801" y="2386333"/>
                  </a:lnTo>
                  <a:lnTo>
                    <a:pt x="1686038" y="2386974"/>
                  </a:lnTo>
                  <a:lnTo>
                    <a:pt x="1687508" y="2387835"/>
                  </a:lnTo>
                  <a:lnTo>
                    <a:pt x="1692539" y="2388687"/>
                  </a:lnTo>
                  <a:lnTo>
                    <a:pt x="1693493" y="2389305"/>
                  </a:lnTo>
                  <a:lnTo>
                    <a:pt x="1694385" y="2390542"/>
                  </a:lnTo>
                  <a:lnTo>
                    <a:pt x="1689456" y="2393248"/>
                  </a:lnTo>
                  <a:lnTo>
                    <a:pt x="1693446" y="2395204"/>
                  </a:lnTo>
                  <a:lnTo>
                    <a:pt x="1697217" y="2398388"/>
                  </a:lnTo>
                  <a:lnTo>
                    <a:pt x="1700182" y="2397763"/>
                  </a:lnTo>
                  <a:lnTo>
                    <a:pt x="1701465" y="2397864"/>
                  </a:lnTo>
                  <a:lnTo>
                    <a:pt x="1704783" y="2399859"/>
                  </a:lnTo>
                  <a:lnTo>
                    <a:pt x="1705706" y="2400845"/>
                  </a:lnTo>
                  <a:lnTo>
                    <a:pt x="1706214" y="2401721"/>
                  </a:lnTo>
                  <a:lnTo>
                    <a:pt x="1707881" y="2401534"/>
                  </a:lnTo>
                  <a:lnTo>
                    <a:pt x="1710275" y="2400767"/>
                  </a:lnTo>
                  <a:lnTo>
                    <a:pt x="1714601" y="2400955"/>
                  </a:lnTo>
                  <a:lnTo>
                    <a:pt x="1719217" y="2402081"/>
                  </a:lnTo>
                  <a:lnTo>
                    <a:pt x="1718826" y="2403795"/>
                  </a:lnTo>
                  <a:lnTo>
                    <a:pt x="1718129" y="2404976"/>
                  </a:lnTo>
                  <a:lnTo>
                    <a:pt x="1721736" y="2404585"/>
                  </a:lnTo>
                  <a:lnTo>
                    <a:pt x="1723989" y="2405797"/>
                  </a:lnTo>
                  <a:lnTo>
                    <a:pt x="1724771" y="2405211"/>
                  </a:lnTo>
                  <a:lnTo>
                    <a:pt x="1725327" y="2404452"/>
                  </a:lnTo>
                  <a:lnTo>
                    <a:pt x="1729810" y="2402379"/>
                  </a:lnTo>
                  <a:lnTo>
                    <a:pt x="1735568" y="2398068"/>
                  </a:lnTo>
                  <a:lnTo>
                    <a:pt x="1736264" y="2398600"/>
                  </a:lnTo>
                  <a:lnTo>
                    <a:pt x="1736530" y="2400235"/>
                  </a:lnTo>
                  <a:lnTo>
                    <a:pt x="1737289" y="2402895"/>
                  </a:lnTo>
                  <a:lnTo>
                    <a:pt x="1739503" y="2404725"/>
                  </a:lnTo>
                  <a:lnTo>
                    <a:pt x="1742124" y="2405148"/>
                  </a:lnTo>
                  <a:lnTo>
                    <a:pt x="1745738" y="2403748"/>
                  </a:lnTo>
                  <a:lnTo>
                    <a:pt x="1747162" y="2404960"/>
                  </a:lnTo>
                  <a:lnTo>
                    <a:pt x="1748852" y="2407292"/>
                  </a:lnTo>
                  <a:lnTo>
                    <a:pt x="1750464" y="2410343"/>
                  </a:lnTo>
                  <a:lnTo>
                    <a:pt x="1750354" y="2411430"/>
                  </a:lnTo>
                  <a:lnTo>
                    <a:pt x="1748289" y="2412385"/>
                  </a:lnTo>
                  <a:lnTo>
                    <a:pt x="1746427" y="2413754"/>
                  </a:lnTo>
                  <a:lnTo>
                    <a:pt x="1754203" y="2414317"/>
                  </a:lnTo>
                  <a:lnTo>
                    <a:pt x="1754993" y="2414896"/>
                  </a:lnTo>
                  <a:lnTo>
                    <a:pt x="1755854" y="2416093"/>
                  </a:lnTo>
                  <a:lnTo>
                    <a:pt x="1755056" y="2417298"/>
                  </a:lnTo>
                  <a:lnTo>
                    <a:pt x="1754320" y="2417900"/>
                  </a:lnTo>
                  <a:lnTo>
                    <a:pt x="1752912" y="2417196"/>
                  </a:lnTo>
                  <a:lnTo>
                    <a:pt x="1750307" y="2417837"/>
                  </a:lnTo>
                  <a:lnTo>
                    <a:pt x="1748030" y="2419402"/>
                  </a:lnTo>
                  <a:lnTo>
                    <a:pt x="1745597" y="2420271"/>
                  </a:lnTo>
                  <a:lnTo>
                    <a:pt x="1744040" y="2420364"/>
                  </a:lnTo>
                  <a:lnTo>
                    <a:pt x="1742312" y="2421092"/>
                  </a:lnTo>
                  <a:lnTo>
                    <a:pt x="1740731" y="2422211"/>
                  </a:lnTo>
                  <a:lnTo>
                    <a:pt x="1739096" y="2422524"/>
                  </a:lnTo>
                  <a:lnTo>
                    <a:pt x="1733980" y="2425309"/>
                  </a:lnTo>
                  <a:lnTo>
                    <a:pt x="1728754" y="2427101"/>
                  </a:lnTo>
                  <a:lnTo>
                    <a:pt x="1723285" y="2429964"/>
                  </a:lnTo>
                  <a:lnTo>
                    <a:pt x="1717707" y="2431771"/>
                  </a:lnTo>
                  <a:lnTo>
                    <a:pt x="1711918" y="2433938"/>
                  </a:lnTo>
                  <a:lnTo>
                    <a:pt x="1710658" y="2434126"/>
                  </a:lnTo>
                  <a:lnTo>
                    <a:pt x="1709195" y="2434040"/>
                  </a:lnTo>
                  <a:lnTo>
                    <a:pt x="1705894" y="2436160"/>
                  </a:lnTo>
                  <a:lnTo>
                    <a:pt x="1704258" y="2435871"/>
                  </a:lnTo>
                  <a:lnTo>
                    <a:pt x="1702592" y="2436238"/>
                  </a:lnTo>
                  <a:lnTo>
                    <a:pt x="1700668" y="2435769"/>
                  </a:lnTo>
                  <a:lnTo>
                    <a:pt x="1699361" y="2434900"/>
                  </a:lnTo>
                  <a:lnTo>
                    <a:pt x="1700362" y="2437138"/>
                  </a:lnTo>
                  <a:lnTo>
                    <a:pt x="1700660" y="2439196"/>
                  </a:lnTo>
                  <a:lnTo>
                    <a:pt x="1700159" y="2440095"/>
                  </a:lnTo>
                  <a:lnTo>
                    <a:pt x="1699236" y="2441151"/>
                  </a:lnTo>
                  <a:lnTo>
                    <a:pt x="1695911" y="2440956"/>
                  </a:lnTo>
                  <a:lnTo>
                    <a:pt x="1694604" y="2440213"/>
                  </a:lnTo>
                  <a:lnTo>
                    <a:pt x="1693055" y="2439117"/>
                  </a:lnTo>
                  <a:lnTo>
                    <a:pt x="1692343" y="2437349"/>
                  </a:lnTo>
                  <a:lnTo>
                    <a:pt x="1690677" y="2436082"/>
                  </a:lnTo>
                  <a:lnTo>
                    <a:pt x="1689691" y="2437834"/>
                  </a:lnTo>
                  <a:lnTo>
                    <a:pt x="1689691" y="2439141"/>
                  </a:lnTo>
                  <a:lnTo>
                    <a:pt x="1688455" y="2440917"/>
                  </a:lnTo>
                  <a:lnTo>
                    <a:pt x="1687000" y="2437873"/>
                  </a:lnTo>
                  <a:lnTo>
                    <a:pt x="1684387" y="2438992"/>
                  </a:lnTo>
                  <a:lnTo>
                    <a:pt x="1683237" y="2442231"/>
                  </a:lnTo>
                  <a:lnTo>
                    <a:pt x="1683816" y="2443154"/>
                  </a:lnTo>
                  <a:lnTo>
                    <a:pt x="1684621" y="2445626"/>
                  </a:lnTo>
                  <a:lnTo>
                    <a:pt x="1683331" y="2446917"/>
                  </a:lnTo>
                  <a:lnTo>
                    <a:pt x="1682368" y="2446565"/>
                  </a:lnTo>
                  <a:lnTo>
                    <a:pt x="1680381" y="2450180"/>
                  </a:lnTo>
                  <a:lnTo>
                    <a:pt x="1677972" y="2451494"/>
                  </a:lnTo>
                  <a:lnTo>
                    <a:pt x="1675492" y="2455171"/>
                  </a:lnTo>
                  <a:lnTo>
                    <a:pt x="1672550" y="2457972"/>
                  </a:lnTo>
                  <a:lnTo>
                    <a:pt x="1671744" y="2459842"/>
                  </a:lnTo>
                  <a:lnTo>
                    <a:pt x="1666815" y="2464105"/>
                  </a:lnTo>
                  <a:lnTo>
                    <a:pt x="1664946" y="2463972"/>
                  </a:lnTo>
                  <a:lnTo>
                    <a:pt x="1663569" y="2464113"/>
                  </a:lnTo>
                  <a:lnTo>
                    <a:pt x="1661488" y="2465889"/>
                  </a:lnTo>
                  <a:lnTo>
                    <a:pt x="1661159" y="2469472"/>
                  </a:lnTo>
                  <a:lnTo>
                    <a:pt x="1660244" y="2468995"/>
                  </a:lnTo>
                  <a:lnTo>
                    <a:pt x="1659313" y="2469112"/>
                  </a:lnTo>
                  <a:lnTo>
                    <a:pt x="1658828" y="2470239"/>
                  </a:lnTo>
                  <a:lnTo>
                    <a:pt x="1658147" y="2470419"/>
                  </a:lnTo>
                  <a:lnTo>
                    <a:pt x="1656332" y="2469355"/>
                  </a:lnTo>
                  <a:lnTo>
                    <a:pt x="1654196" y="2469934"/>
                  </a:lnTo>
                  <a:lnTo>
                    <a:pt x="1652522" y="2469128"/>
                  </a:lnTo>
                  <a:lnTo>
                    <a:pt x="1650394" y="2463878"/>
                  </a:lnTo>
                  <a:lnTo>
                    <a:pt x="1649260" y="2462032"/>
                  </a:lnTo>
                  <a:lnTo>
                    <a:pt x="1647249" y="2461437"/>
                  </a:lnTo>
                  <a:lnTo>
                    <a:pt x="1646725" y="2462556"/>
                  </a:lnTo>
                  <a:lnTo>
                    <a:pt x="1645942" y="2463644"/>
                  </a:lnTo>
                  <a:lnTo>
                    <a:pt x="1644010" y="2461469"/>
                  </a:lnTo>
                  <a:lnTo>
                    <a:pt x="1642539" y="2453395"/>
                  </a:lnTo>
                  <a:lnTo>
                    <a:pt x="1642532" y="2451439"/>
                  </a:lnTo>
                  <a:lnTo>
                    <a:pt x="1644581" y="2444602"/>
                  </a:lnTo>
                  <a:lnTo>
                    <a:pt x="1649666" y="2438429"/>
                  </a:lnTo>
                  <a:lnTo>
                    <a:pt x="1648039" y="2438225"/>
                  </a:lnTo>
                  <a:lnTo>
                    <a:pt x="1643548" y="2442505"/>
                  </a:lnTo>
                  <a:lnTo>
                    <a:pt x="1644010" y="2441472"/>
                  </a:lnTo>
                  <a:lnTo>
                    <a:pt x="1644769" y="2440392"/>
                  </a:lnTo>
                  <a:lnTo>
                    <a:pt x="1646287" y="2438648"/>
                  </a:lnTo>
                  <a:lnTo>
                    <a:pt x="1648579" y="2437013"/>
                  </a:lnTo>
                  <a:lnTo>
                    <a:pt x="1651638" y="2436050"/>
                  </a:lnTo>
                  <a:lnTo>
                    <a:pt x="1653742" y="2435910"/>
                  </a:lnTo>
                  <a:lnTo>
                    <a:pt x="1655198" y="2435002"/>
                  </a:lnTo>
                  <a:lnTo>
                    <a:pt x="1657302" y="2433391"/>
                  </a:lnTo>
                  <a:lnTo>
                    <a:pt x="1657693" y="2432538"/>
                  </a:lnTo>
                  <a:lnTo>
                    <a:pt x="1655831" y="2433523"/>
                  </a:lnTo>
                  <a:lnTo>
                    <a:pt x="1652733" y="2434486"/>
                  </a:lnTo>
                  <a:lnTo>
                    <a:pt x="1653524" y="2433218"/>
                  </a:lnTo>
                  <a:lnTo>
                    <a:pt x="1654306" y="2432546"/>
                  </a:lnTo>
                  <a:lnTo>
                    <a:pt x="1670852" y="2421405"/>
                  </a:lnTo>
                  <a:lnTo>
                    <a:pt x="1674185" y="2419559"/>
                  </a:lnTo>
                  <a:lnTo>
                    <a:pt x="1680827" y="2417204"/>
                  </a:lnTo>
                  <a:lnTo>
                    <a:pt x="1681750" y="2415663"/>
                  </a:lnTo>
                  <a:lnTo>
                    <a:pt x="1680843" y="2414677"/>
                  </a:lnTo>
                  <a:lnTo>
                    <a:pt x="1683425" y="2415545"/>
                  </a:lnTo>
                  <a:lnTo>
                    <a:pt x="1683213" y="2416828"/>
                  </a:lnTo>
                  <a:lnTo>
                    <a:pt x="1682806" y="2417759"/>
                  </a:lnTo>
                  <a:lnTo>
                    <a:pt x="1682658" y="2419347"/>
                  </a:lnTo>
                  <a:lnTo>
                    <a:pt x="1682908" y="2420865"/>
                  </a:lnTo>
                  <a:lnTo>
                    <a:pt x="1685521" y="2421608"/>
                  </a:lnTo>
                  <a:lnTo>
                    <a:pt x="1687704" y="2424433"/>
                  </a:lnTo>
                  <a:lnTo>
                    <a:pt x="1686671" y="2420591"/>
                  </a:lnTo>
                  <a:lnTo>
                    <a:pt x="1688635" y="2418416"/>
                  </a:lnTo>
                  <a:lnTo>
                    <a:pt x="1696208" y="2415498"/>
                  </a:lnTo>
                  <a:lnTo>
                    <a:pt x="1702537" y="2415178"/>
                  </a:lnTo>
                  <a:lnTo>
                    <a:pt x="1704564" y="2413816"/>
                  </a:lnTo>
                  <a:lnTo>
                    <a:pt x="1699157" y="2412901"/>
                  </a:lnTo>
                  <a:lnTo>
                    <a:pt x="1692742" y="2413402"/>
                  </a:lnTo>
                  <a:lnTo>
                    <a:pt x="1688776" y="2412385"/>
                  </a:lnTo>
                  <a:lnTo>
                    <a:pt x="1683300" y="2413050"/>
                  </a:lnTo>
                  <a:lnTo>
                    <a:pt x="1677510" y="2412408"/>
                  </a:lnTo>
                  <a:lnTo>
                    <a:pt x="1675734" y="2413253"/>
                  </a:lnTo>
                  <a:lnTo>
                    <a:pt x="1674295" y="2415076"/>
                  </a:lnTo>
                  <a:lnTo>
                    <a:pt x="1672425" y="2414270"/>
                  </a:lnTo>
                  <a:lnTo>
                    <a:pt x="1671517" y="2414137"/>
                  </a:lnTo>
                  <a:lnTo>
                    <a:pt x="1670649" y="2413503"/>
                  </a:lnTo>
                  <a:lnTo>
                    <a:pt x="1672527" y="2410366"/>
                  </a:lnTo>
                  <a:lnTo>
                    <a:pt x="1678394" y="2405680"/>
                  </a:lnTo>
                  <a:lnTo>
                    <a:pt x="1681969" y="2401596"/>
                  </a:lnTo>
                  <a:lnTo>
                    <a:pt x="1682979" y="2400735"/>
                  </a:lnTo>
                  <a:lnTo>
                    <a:pt x="1683777" y="2399093"/>
                  </a:lnTo>
                  <a:lnTo>
                    <a:pt x="1681813" y="2399366"/>
                  </a:lnTo>
                  <a:lnTo>
                    <a:pt x="1680100" y="2400016"/>
                  </a:lnTo>
                  <a:lnTo>
                    <a:pt x="1678911" y="2398123"/>
                  </a:lnTo>
                  <a:lnTo>
                    <a:pt x="1676790" y="2395611"/>
                  </a:lnTo>
                  <a:lnTo>
                    <a:pt x="1676587" y="2396659"/>
                  </a:lnTo>
                  <a:lnTo>
                    <a:pt x="1677651" y="2399789"/>
                  </a:lnTo>
                  <a:lnTo>
                    <a:pt x="1673590" y="2405281"/>
                  </a:lnTo>
                  <a:lnTo>
                    <a:pt x="1670970" y="2405672"/>
                  </a:lnTo>
                  <a:lnTo>
                    <a:pt x="1667473" y="2408230"/>
                  </a:lnTo>
                  <a:lnTo>
                    <a:pt x="1662528" y="2410452"/>
                  </a:lnTo>
                  <a:lnTo>
                    <a:pt x="1656762" y="2414685"/>
                  </a:lnTo>
                  <a:lnTo>
                    <a:pt x="1649307" y="2418244"/>
                  </a:lnTo>
                  <a:lnTo>
                    <a:pt x="1647750" y="2418260"/>
                  </a:lnTo>
                  <a:lnTo>
                    <a:pt x="1644362" y="2415326"/>
                  </a:lnTo>
                  <a:lnTo>
                    <a:pt x="1645309" y="2413996"/>
                  </a:lnTo>
                  <a:lnTo>
                    <a:pt x="1646193" y="2412189"/>
                  </a:lnTo>
                  <a:lnTo>
                    <a:pt x="1645348" y="2412705"/>
                  </a:lnTo>
                  <a:lnTo>
                    <a:pt x="1644808" y="2413496"/>
                  </a:lnTo>
                  <a:lnTo>
                    <a:pt x="1642766" y="2414755"/>
                  </a:lnTo>
                  <a:lnTo>
                    <a:pt x="1644417" y="2417188"/>
                  </a:lnTo>
                  <a:lnTo>
                    <a:pt x="1643619" y="2418103"/>
                  </a:lnTo>
                  <a:lnTo>
                    <a:pt x="1641256" y="2419301"/>
                  </a:lnTo>
                  <a:lnTo>
                    <a:pt x="1639050" y="2421037"/>
                  </a:lnTo>
                  <a:lnTo>
                    <a:pt x="1637118" y="2422195"/>
                  </a:lnTo>
                  <a:lnTo>
                    <a:pt x="1635561" y="2420724"/>
                  </a:lnTo>
                  <a:lnTo>
                    <a:pt x="1631250" y="2422579"/>
                  </a:lnTo>
                  <a:lnTo>
                    <a:pt x="1627620" y="2423079"/>
                  </a:lnTo>
                  <a:lnTo>
                    <a:pt x="1626830" y="2422141"/>
                  </a:lnTo>
                  <a:lnTo>
                    <a:pt x="1626603" y="2420654"/>
                  </a:lnTo>
                  <a:lnTo>
                    <a:pt x="1625328" y="2420294"/>
                  </a:lnTo>
                  <a:lnTo>
                    <a:pt x="1622973" y="2420709"/>
                  </a:lnTo>
                  <a:lnTo>
                    <a:pt x="1622058" y="2419864"/>
                  </a:lnTo>
                  <a:close/>
                  <a:moveTo>
                    <a:pt x="387074" y="2300447"/>
                  </a:moveTo>
                  <a:lnTo>
                    <a:pt x="386800" y="2300807"/>
                  </a:lnTo>
                  <a:lnTo>
                    <a:pt x="383373" y="2298452"/>
                  </a:lnTo>
                  <a:lnTo>
                    <a:pt x="381073" y="2295362"/>
                  </a:lnTo>
                  <a:lnTo>
                    <a:pt x="380119" y="2293476"/>
                  </a:lnTo>
                  <a:lnTo>
                    <a:pt x="384664" y="2298162"/>
                  </a:lnTo>
                  <a:lnTo>
                    <a:pt x="386956" y="2299711"/>
                  </a:lnTo>
                  <a:lnTo>
                    <a:pt x="387074" y="2300447"/>
                  </a:lnTo>
                  <a:close/>
                  <a:moveTo>
                    <a:pt x="385689" y="2304828"/>
                  </a:moveTo>
                  <a:lnTo>
                    <a:pt x="384766" y="2305681"/>
                  </a:lnTo>
                  <a:lnTo>
                    <a:pt x="384273" y="2305563"/>
                  </a:lnTo>
                  <a:lnTo>
                    <a:pt x="383882" y="2304969"/>
                  </a:lnTo>
                  <a:lnTo>
                    <a:pt x="382458" y="2299125"/>
                  </a:lnTo>
                  <a:lnTo>
                    <a:pt x="383068" y="2299250"/>
                  </a:lnTo>
                  <a:lnTo>
                    <a:pt x="384977" y="2301073"/>
                  </a:lnTo>
                  <a:lnTo>
                    <a:pt x="384547" y="2301793"/>
                  </a:lnTo>
                  <a:lnTo>
                    <a:pt x="385971" y="2303537"/>
                  </a:lnTo>
                  <a:lnTo>
                    <a:pt x="386315" y="2304773"/>
                  </a:lnTo>
                  <a:lnTo>
                    <a:pt x="385689" y="2304828"/>
                  </a:lnTo>
                  <a:close/>
                  <a:moveTo>
                    <a:pt x="1163041" y="2306048"/>
                  </a:moveTo>
                  <a:lnTo>
                    <a:pt x="1162478" y="2306072"/>
                  </a:lnTo>
                  <a:lnTo>
                    <a:pt x="1162055" y="2305274"/>
                  </a:lnTo>
                  <a:lnTo>
                    <a:pt x="1161821" y="2303037"/>
                  </a:lnTo>
                  <a:lnTo>
                    <a:pt x="1162470" y="2302082"/>
                  </a:lnTo>
                  <a:lnTo>
                    <a:pt x="1163800" y="2301401"/>
                  </a:lnTo>
                  <a:lnTo>
                    <a:pt x="1165584" y="2301159"/>
                  </a:lnTo>
                  <a:lnTo>
                    <a:pt x="1167813" y="2301347"/>
                  </a:lnTo>
                  <a:lnTo>
                    <a:pt x="1168869" y="2301941"/>
                  </a:lnTo>
                  <a:lnTo>
                    <a:pt x="1168760" y="2302942"/>
                  </a:lnTo>
                  <a:lnTo>
                    <a:pt x="1168494" y="2303459"/>
                  </a:lnTo>
                  <a:lnTo>
                    <a:pt x="1167837" y="2303787"/>
                  </a:lnTo>
                  <a:lnTo>
                    <a:pt x="1167751" y="2304366"/>
                  </a:lnTo>
                  <a:lnTo>
                    <a:pt x="1166804" y="2304687"/>
                  </a:lnTo>
                  <a:lnTo>
                    <a:pt x="1165005" y="2304734"/>
                  </a:lnTo>
                  <a:lnTo>
                    <a:pt x="1163745" y="2305188"/>
                  </a:lnTo>
                  <a:lnTo>
                    <a:pt x="1163041" y="2306048"/>
                  </a:lnTo>
                  <a:close/>
                  <a:moveTo>
                    <a:pt x="1172030" y="2304742"/>
                  </a:moveTo>
                  <a:lnTo>
                    <a:pt x="1170528" y="2304969"/>
                  </a:lnTo>
                  <a:lnTo>
                    <a:pt x="1169644" y="2304812"/>
                  </a:lnTo>
                  <a:lnTo>
                    <a:pt x="1169355" y="2304491"/>
                  </a:lnTo>
                  <a:lnTo>
                    <a:pt x="1169660" y="2304014"/>
                  </a:lnTo>
                  <a:lnTo>
                    <a:pt x="1169636" y="2303506"/>
                  </a:lnTo>
                  <a:lnTo>
                    <a:pt x="1169159" y="2302504"/>
                  </a:lnTo>
                  <a:lnTo>
                    <a:pt x="1169261" y="2302152"/>
                  </a:lnTo>
                  <a:lnTo>
                    <a:pt x="1169628" y="2301965"/>
                  </a:lnTo>
                  <a:lnTo>
                    <a:pt x="1170278" y="2301933"/>
                  </a:lnTo>
                  <a:lnTo>
                    <a:pt x="1171044" y="2302598"/>
                  </a:lnTo>
                  <a:lnTo>
                    <a:pt x="1171944" y="2303960"/>
                  </a:lnTo>
                  <a:lnTo>
                    <a:pt x="1172030" y="2304742"/>
                  </a:lnTo>
                  <a:close/>
                  <a:moveTo>
                    <a:pt x="1680217" y="2331036"/>
                  </a:moveTo>
                  <a:lnTo>
                    <a:pt x="1677690" y="2332726"/>
                  </a:lnTo>
                  <a:lnTo>
                    <a:pt x="1678801" y="2330184"/>
                  </a:lnTo>
                  <a:lnTo>
                    <a:pt x="1679262" y="2329527"/>
                  </a:lnTo>
                  <a:lnTo>
                    <a:pt x="1679693" y="2329237"/>
                  </a:lnTo>
                  <a:lnTo>
                    <a:pt x="1680107" y="2329464"/>
                  </a:lnTo>
                  <a:lnTo>
                    <a:pt x="1680217" y="2331036"/>
                  </a:lnTo>
                  <a:close/>
                  <a:moveTo>
                    <a:pt x="1679505" y="2333391"/>
                  </a:moveTo>
                  <a:lnTo>
                    <a:pt x="1678950" y="2335770"/>
                  </a:lnTo>
                  <a:lnTo>
                    <a:pt x="1677033" y="2337788"/>
                  </a:lnTo>
                  <a:lnTo>
                    <a:pt x="1676078" y="2337929"/>
                  </a:lnTo>
                  <a:lnTo>
                    <a:pt x="1675640" y="2337733"/>
                  </a:lnTo>
                  <a:lnTo>
                    <a:pt x="1676164" y="2336427"/>
                  </a:lnTo>
                  <a:lnTo>
                    <a:pt x="1676102" y="2334166"/>
                  </a:lnTo>
                  <a:lnTo>
                    <a:pt x="1677690" y="2333853"/>
                  </a:lnTo>
                  <a:lnTo>
                    <a:pt x="1678269" y="2334056"/>
                  </a:lnTo>
                  <a:lnTo>
                    <a:pt x="1679505" y="2333391"/>
                  </a:lnTo>
                  <a:close/>
                  <a:moveTo>
                    <a:pt x="1214965" y="2338390"/>
                  </a:moveTo>
                  <a:lnTo>
                    <a:pt x="1210741" y="2338852"/>
                  </a:lnTo>
                  <a:lnTo>
                    <a:pt x="1208902" y="2338375"/>
                  </a:lnTo>
                  <a:lnTo>
                    <a:pt x="1208714" y="2337929"/>
                  </a:lnTo>
                  <a:lnTo>
                    <a:pt x="1209152" y="2337303"/>
                  </a:lnTo>
                  <a:lnTo>
                    <a:pt x="1210209" y="2336497"/>
                  </a:lnTo>
                  <a:lnTo>
                    <a:pt x="1211421" y="2336059"/>
                  </a:lnTo>
                  <a:lnTo>
                    <a:pt x="1212790" y="2335981"/>
                  </a:lnTo>
                  <a:lnTo>
                    <a:pt x="1215513" y="2336795"/>
                  </a:lnTo>
                  <a:lnTo>
                    <a:pt x="1216499" y="2337600"/>
                  </a:lnTo>
                  <a:lnTo>
                    <a:pt x="1216287" y="2338085"/>
                  </a:lnTo>
                  <a:lnTo>
                    <a:pt x="1214965" y="2338390"/>
                  </a:lnTo>
                  <a:close/>
                  <a:moveTo>
                    <a:pt x="1905250" y="2347865"/>
                  </a:moveTo>
                  <a:lnTo>
                    <a:pt x="1904179" y="2348991"/>
                  </a:lnTo>
                  <a:lnTo>
                    <a:pt x="1903083" y="2348944"/>
                  </a:lnTo>
                  <a:lnTo>
                    <a:pt x="1903216" y="2347958"/>
                  </a:lnTo>
                  <a:lnTo>
                    <a:pt x="1904562" y="2346042"/>
                  </a:lnTo>
                  <a:lnTo>
                    <a:pt x="1905250" y="2344673"/>
                  </a:lnTo>
                  <a:lnTo>
                    <a:pt x="1905274" y="2343844"/>
                  </a:lnTo>
                  <a:lnTo>
                    <a:pt x="1905524" y="2343210"/>
                  </a:lnTo>
                  <a:lnTo>
                    <a:pt x="1906549" y="2342498"/>
                  </a:lnTo>
                  <a:lnTo>
                    <a:pt x="1907433" y="2341207"/>
                  </a:lnTo>
                  <a:lnTo>
                    <a:pt x="1907011" y="2343601"/>
                  </a:lnTo>
                  <a:lnTo>
                    <a:pt x="1905250" y="2347865"/>
                  </a:lnTo>
                  <a:close/>
                  <a:moveTo>
                    <a:pt x="1736467" y="2352934"/>
                  </a:moveTo>
                  <a:lnTo>
                    <a:pt x="1737242" y="2353552"/>
                  </a:lnTo>
                  <a:lnTo>
                    <a:pt x="1738635" y="2353482"/>
                  </a:lnTo>
                  <a:lnTo>
                    <a:pt x="1739573" y="2353732"/>
                  </a:lnTo>
                  <a:lnTo>
                    <a:pt x="1738235" y="2354929"/>
                  </a:lnTo>
                  <a:lnTo>
                    <a:pt x="1735662" y="2355047"/>
                  </a:lnTo>
                  <a:lnTo>
                    <a:pt x="1734402" y="2354554"/>
                  </a:lnTo>
                  <a:lnTo>
                    <a:pt x="1736233" y="2348389"/>
                  </a:lnTo>
                  <a:lnTo>
                    <a:pt x="1738369" y="2346965"/>
                  </a:lnTo>
                  <a:lnTo>
                    <a:pt x="1742750" y="2342920"/>
                  </a:lnTo>
                  <a:lnTo>
                    <a:pt x="1744502" y="2341684"/>
                  </a:lnTo>
                  <a:lnTo>
                    <a:pt x="1746129" y="2341199"/>
                  </a:lnTo>
                  <a:lnTo>
                    <a:pt x="1747850" y="2341496"/>
                  </a:lnTo>
                  <a:lnTo>
                    <a:pt x="1746098" y="2343890"/>
                  </a:lnTo>
                  <a:lnTo>
                    <a:pt x="1743751" y="2344023"/>
                  </a:lnTo>
                  <a:lnTo>
                    <a:pt x="1741514" y="2346011"/>
                  </a:lnTo>
                  <a:lnTo>
                    <a:pt x="1740043" y="2348209"/>
                  </a:lnTo>
                  <a:lnTo>
                    <a:pt x="1738275" y="2349461"/>
                  </a:lnTo>
                  <a:lnTo>
                    <a:pt x="1737062" y="2350994"/>
                  </a:lnTo>
                  <a:lnTo>
                    <a:pt x="1736467" y="2352934"/>
                  </a:lnTo>
                  <a:close/>
                  <a:moveTo>
                    <a:pt x="1694815" y="2379057"/>
                  </a:moveTo>
                  <a:lnTo>
                    <a:pt x="1695410" y="2379503"/>
                  </a:lnTo>
                  <a:lnTo>
                    <a:pt x="1696443" y="2378689"/>
                  </a:lnTo>
                  <a:lnTo>
                    <a:pt x="1697663" y="2376100"/>
                  </a:lnTo>
                  <a:lnTo>
                    <a:pt x="1700894" y="2376772"/>
                  </a:lnTo>
                  <a:lnTo>
                    <a:pt x="1702608" y="2377938"/>
                  </a:lnTo>
                  <a:lnTo>
                    <a:pt x="1703562" y="2377680"/>
                  </a:lnTo>
                  <a:lnTo>
                    <a:pt x="1704540" y="2377797"/>
                  </a:lnTo>
                  <a:lnTo>
                    <a:pt x="1706347" y="2379323"/>
                  </a:lnTo>
                  <a:lnTo>
                    <a:pt x="1709790" y="2380528"/>
                  </a:lnTo>
                  <a:lnTo>
                    <a:pt x="1713420" y="2380356"/>
                  </a:lnTo>
                  <a:lnTo>
                    <a:pt x="1718959" y="2379644"/>
                  </a:lnTo>
                  <a:lnTo>
                    <a:pt x="1719616" y="2379354"/>
                  </a:lnTo>
                  <a:lnTo>
                    <a:pt x="1725296" y="2378752"/>
                  </a:lnTo>
                  <a:lnTo>
                    <a:pt x="1730999" y="2378470"/>
                  </a:lnTo>
                  <a:lnTo>
                    <a:pt x="1732955" y="2379151"/>
                  </a:lnTo>
                  <a:lnTo>
                    <a:pt x="1733690" y="2379792"/>
                  </a:lnTo>
                  <a:lnTo>
                    <a:pt x="1734066" y="2380559"/>
                  </a:lnTo>
                  <a:lnTo>
                    <a:pt x="1730811" y="2382656"/>
                  </a:lnTo>
                  <a:lnTo>
                    <a:pt x="1727557" y="2385096"/>
                  </a:lnTo>
                  <a:lnTo>
                    <a:pt x="1723035" y="2387490"/>
                  </a:lnTo>
                  <a:lnTo>
                    <a:pt x="1722463" y="2388656"/>
                  </a:lnTo>
                  <a:lnTo>
                    <a:pt x="1722745" y="2390800"/>
                  </a:lnTo>
                  <a:lnTo>
                    <a:pt x="1722659" y="2392982"/>
                  </a:lnTo>
                  <a:lnTo>
                    <a:pt x="1723551" y="2393162"/>
                  </a:lnTo>
                  <a:lnTo>
                    <a:pt x="1724091" y="2393890"/>
                  </a:lnTo>
                  <a:lnTo>
                    <a:pt x="1722925" y="2394594"/>
                  </a:lnTo>
                  <a:lnTo>
                    <a:pt x="1718270" y="2394923"/>
                  </a:lnTo>
                  <a:lnTo>
                    <a:pt x="1716917" y="2394727"/>
                  </a:lnTo>
                  <a:lnTo>
                    <a:pt x="1715305" y="2393835"/>
                  </a:lnTo>
                  <a:lnTo>
                    <a:pt x="1714750" y="2391723"/>
                  </a:lnTo>
                  <a:lnTo>
                    <a:pt x="1712755" y="2392036"/>
                  </a:lnTo>
                  <a:lnTo>
                    <a:pt x="1712152" y="2391778"/>
                  </a:lnTo>
                  <a:lnTo>
                    <a:pt x="1714953" y="2389978"/>
                  </a:lnTo>
                  <a:lnTo>
                    <a:pt x="1713678" y="2387717"/>
                  </a:lnTo>
                  <a:lnTo>
                    <a:pt x="1712309" y="2387882"/>
                  </a:lnTo>
                  <a:lnTo>
                    <a:pt x="1711401" y="2386810"/>
                  </a:lnTo>
                  <a:lnTo>
                    <a:pt x="1711472" y="2385355"/>
                  </a:lnTo>
                  <a:lnTo>
                    <a:pt x="1712739" y="2384650"/>
                  </a:lnTo>
                  <a:lnTo>
                    <a:pt x="1713107" y="2383884"/>
                  </a:lnTo>
                  <a:lnTo>
                    <a:pt x="1711386" y="2384549"/>
                  </a:lnTo>
                  <a:lnTo>
                    <a:pt x="1710063" y="2385895"/>
                  </a:lnTo>
                  <a:lnTo>
                    <a:pt x="1708358" y="2386403"/>
                  </a:lnTo>
                  <a:lnTo>
                    <a:pt x="1706691" y="2387561"/>
                  </a:lnTo>
                  <a:lnTo>
                    <a:pt x="1709281" y="2387928"/>
                  </a:lnTo>
                  <a:lnTo>
                    <a:pt x="1707951" y="2388828"/>
                  </a:lnTo>
                  <a:lnTo>
                    <a:pt x="1706566" y="2389032"/>
                  </a:lnTo>
                  <a:lnTo>
                    <a:pt x="1700151" y="2387264"/>
                  </a:lnTo>
                  <a:lnTo>
                    <a:pt x="1698563" y="2386591"/>
                  </a:lnTo>
                  <a:lnTo>
                    <a:pt x="1696568" y="2384737"/>
                  </a:lnTo>
                  <a:lnTo>
                    <a:pt x="1695058" y="2382256"/>
                  </a:lnTo>
                  <a:lnTo>
                    <a:pt x="1695880" y="2382163"/>
                  </a:lnTo>
                  <a:lnTo>
                    <a:pt x="1696161" y="2381717"/>
                  </a:lnTo>
                  <a:lnTo>
                    <a:pt x="1695981" y="2381294"/>
                  </a:lnTo>
                  <a:lnTo>
                    <a:pt x="1693744" y="2380958"/>
                  </a:lnTo>
                  <a:lnTo>
                    <a:pt x="1690254" y="2381067"/>
                  </a:lnTo>
                  <a:lnTo>
                    <a:pt x="1688252" y="2380410"/>
                  </a:lnTo>
                  <a:lnTo>
                    <a:pt x="1688346" y="2376068"/>
                  </a:lnTo>
                  <a:lnTo>
                    <a:pt x="1687696" y="2374871"/>
                  </a:lnTo>
                  <a:lnTo>
                    <a:pt x="1685506" y="2373862"/>
                  </a:lnTo>
                  <a:lnTo>
                    <a:pt x="1682157" y="2373557"/>
                  </a:lnTo>
                  <a:lnTo>
                    <a:pt x="1681829" y="2371937"/>
                  </a:lnTo>
                  <a:lnTo>
                    <a:pt x="1682893" y="2369465"/>
                  </a:lnTo>
                  <a:lnTo>
                    <a:pt x="1684528" y="2367337"/>
                  </a:lnTo>
                  <a:lnTo>
                    <a:pt x="1685779" y="2365241"/>
                  </a:lnTo>
                  <a:lnTo>
                    <a:pt x="1687235" y="2363519"/>
                  </a:lnTo>
                  <a:lnTo>
                    <a:pt x="1690818" y="2360093"/>
                  </a:lnTo>
                  <a:lnTo>
                    <a:pt x="1690732" y="2362659"/>
                  </a:lnTo>
                  <a:lnTo>
                    <a:pt x="1691076" y="2364857"/>
                  </a:lnTo>
                  <a:lnTo>
                    <a:pt x="1688744" y="2369262"/>
                  </a:lnTo>
                  <a:lnTo>
                    <a:pt x="1692805" y="2373612"/>
                  </a:lnTo>
                  <a:lnTo>
                    <a:pt x="1693321" y="2374574"/>
                  </a:lnTo>
                  <a:lnTo>
                    <a:pt x="1693665" y="2375740"/>
                  </a:lnTo>
                  <a:lnTo>
                    <a:pt x="1693407" y="2376811"/>
                  </a:lnTo>
                  <a:lnTo>
                    <a:pt x="1692750" y="2377766"/>
                  </a:lnTo>
                  <a:lnTo>
                    <a:pt x="1694330" y="2378243"/>
                  </a:lnTo>
                  <a:lnTo>
                    <a:pt x="1694815" y="2379057"/>
                  </a:lnTo>
                  <a:close/>
                  <a:moveTo>
                    <a:pt x="1754227" y="2395627"/>
                  </a:moveTo>
                  <a:lnTo>
                    <a:pt x="1754970" y="2395869"/>
                  </a:lnTo>
                  <a:lnTo>
                    <a:pt x="1757927" y="2394344"/>
                  </a:lnTo>
                  <a:lnTo>
                    <a:pt x="1759492" y="2394406"/>
                  </a:lnTo>
                  <a:lnTo>
                    <a:pt x="1759421" y="2395502"/>
                  </a:lnTo>
                  <a:lnTo>
                    <a:pt x="1756879" y="2396699"/>
                  </a:lnTo>
                  <a:lnTo>
                    <a:pt x="1755713" y="2397591"/>
                  </a:lnTo>
                  <a:lnTo>
                    <a:pt x="1757184" y="2398420"/>
                  </a:lnTo>
                  <a:lnTo>
                    <a:pt x="1757168" y="2398983"/>
                  </a:lnTo>
                  <a:lnTo>
                    <a:pt x="1755400" y="2400329"/>
                  </a:lnTo>
                  <a:lnTo>
                    <a:pt x="1754516" y="2401792"/>
                  </a:lnTo>
                  <a:lnTo>
                    <a:pt x="1755244" y="2403208"/>
                  </a:lnTo>
                  <a:lnTo>
                    <a:pt x="1758068" y="2401815"/>
                  </a:lnTo>
                  <a:lnTo>
                    <a:pt x="1759226" y="2401800"/>
                  </a:lnTo>
                  <a:lnTo>
                    <a:pt x="1760798" y="2402120"/>
                  </a:lnTo>
                  <a:lnTo>
                    <a:pt x="1762293" y="2401698"/>
                  </a:lnTo>
                  <a:lnTo>
                    <a:pt x="1763145" y="2401009"/>
                  </a:lnTo>
                  <a:lnTo>
                    <a:pt x="1768121" y="2395564"/>
                  </a:lnTo>
                  <a:lnTo>
                    <a:pt x="1768379" y="2394868"/>
                  </a:lnTo>
                  <a:lnTo>
                    <a:pt x="1763012" y="2395995"/>
                  </a:lnTo>
                  <a:lnTo>
                    <a:pt x="1762386" y="2395251"/>
                  </a:lnTo>
                  <a:lnTo>
                    <a:pt x="1765899" y="2391950"/>
                  </a:lnTo>
                  <a:lnTo>
                    <a:pt x="1765625" y="2390205"/>
                  </a:lnTo>
                  <a:lnTo>
                    <a:pt x="1767401" y="2387451"/>
                  </a:lnTo>
                  <a:lnTo>
                    <a:pt x="1769029" y="2385816"/>
                  </a:lnTo>
                  <a:lnTo>
                    <a:pt x="1770218" y="2384901"/>
                  </a:lnTo>
                  <a:lnTo>
                    <a:pt x="1771947" y="2384056"/>
                  </a:lnTo>
                  <a:lnTo>
                    <a:pt x="1773136" y="2385362"/>
                  </a:lnTo>
                  <a:lnTo>
                    <a:pt x="1773519" y="2387717"/>
                  </a:lnTo>
                  <a:lnTo>
                    <a:pt x="1776461" y="2387389"/>
                  </a:lnTo>
                  <a:lnTo>
                    <a:pt x="1779340" y="2387866"/>
                  </a:lnTo>
                  <a:lnTo>
                    <a:pt x="1781460" y="2388860"/>
                  </a:lnTo>
                  <a:lnTo>
                    <a:pt x="1781789" y="2389431"/>
                  </a:lnTo>
                  <a:lnTo>
                    <a:pt x="1781812" y="2390330"/>
                  </a:lnTo>
                  <a:lnTo>
                    <a:pt x="1781108" y="2391950"/>
                  </a:lnTo>
                  <a:lnTo>
                    <a:pt x="1779942" y="2393280"/>
                  </a:lnTo>
                  <a:lnTo>
                    <a:pt x="1782266" y="2394985"/>
                  </a:lnTo>
                  <a:lnTo>
                    <a:pt x="1781953" y="2395729"/>
                  </a:lnTo>
                  <a:lnTo>
                    <a:pt x="1778143" y="2397653"/>
                  </a:lnTo>
                  <a:lnTo>
                    <a:pt x="1775976" y="2399586"/>
                  </a:lnTo>
                  <a:lnTo>
                    <a:pt x="1773989" y="2401964"/>
                  </a:lnTo>
                  <a:lnTo>
                    <a:pt x="1770014" y="2404733"/>
                  </a:lnTo>
                  <a:lnTo>
                    <a:pt x="1763717" y="2406728"/>
                  </a:lnTo>
                  <a:lnTo>
                    <a:pt x="1761722" y="2406728"/>
                  </a:lnTo>
                  <a:lnTo>
                    <a:pt x="1759351" y="2406102"/>
                  </a:lnTo>
                  <a:lnTo>
                    <a:pt x="1757004" y="2406243"/>
                  </a:lnTo>
                  <a:lnTo>
                    <a:pt x="1754696" y="2406986"/>
                  </a:lnTo>
                  <a:lnTo>
                    <a:pt x="1752435" y="2406900"/>
                  </a:lnTo>
                  <a:lnTo>
                    <a:pt x="1751340" y="2407292"/>
                  </a:lnTo>
                  <a:lnTo>
                    <a:pt x="1750299" y="2407252"/>
                  </a:lnTo>
                  <a:lnTo>
                    <a:pt x="1749431" y="2406478"/>
                  </a:lnTo>
                  <a:lnTo>
                    <a:pt x="1747569" y="2404272"/>
                  </a:lnTo>
                  <a:lnTo>
                    <a:pt x="1746661" y="2402793"/>
                  </a:lnTo>
                  <a:lnTo>
                    <a:pt x="1745660" y="2395721"/>
                  </a:lnTo>
                  <a:lnTo>
                    <a:pt x="1745981" y="2391989"/>
                  </a:lnTo>
                  <a:lnTo>
                    <a:pt x="1747561" y="2388500"/>
                  </a:lnTo>
                  <a:lnTo>
                    <a:pt x="1749900" y="2386176"/>
                  </a:lnTo>
                  <a:lnTo>
                    <a:pt x="1751254" y="2384322"/>
                  </a:lnTo>
                  <a:lnTo>
                    <a:pt x="1756918" y="2373260"/>
                  </a:lnTo>
                  <a:lnTo>
                    <a:pt x="1758029" y="2370740"/>
                  </a:lnTo>
                  <a:lnTo>
                    <a:pt x="1759382" y="2368589"/>
                  </a:lnTo>
                  <a:lnTo>
                    <a:pt x="1761807" y="2366461"/>
                  </a:lnTo>
                  <a:lnTo>
                    <a:pt x="1764945" y="2362862"/>
                  </a:lnTo>
                  <a:lnTo>
                    <a:pt x="1765946" y="2362127"/>
                  </a:lnTo>
                  <a:lnTo>
                    <a:pt x="1767745" y="2361775"/>
                  </a:lnTo>
                  <a:lnTo>
                    <a:pt x="1769522" y="2361970"/>
                  </a:lnTo>
                  <a:lnTo>
                    <a:pt x="1769013" y="2363277"/>
                  </a:lnTo>
                  <a:lnTo>
                    <a:pt x="1769146" y="2364552"/>
                  </a:lnTo>
                  <a:lnTo>
                    <a:pt x="1771204" y="2369520"/>
                  </a:lnTo>
                  <a:lnTo>
                    <a:pt x="1771180" y="2370506"/>
                  </a:lnTo>
                  <a:lnTo>
                    <a:pt x="1770053" y="2374449"/>
                  </a:lnTo>
                  <a:lnTo>
                    <a:pt x="1767894" y="2380802"/>
                  </a:lnTo>
                  <a:lnTo>
                    <a:pt x="1767339" y="2384299"/>
                  </a:lnTo>
                  <a:lnTo>
                    <a:pt x="1767628" y="2385347"/>
                  </a:lnTo>
                  <a:lnTo>
                    <a:pt x="1766752" y="2387115"/>
                  </a:lnTo>
                  <a:lnTo>
                    <a:pt x="1765821" y="2388453"/>
                  </a:lnTo>
                  <a:lnTo>
                    <a:pt x="1762136" y="2390964"/>
                  </a:lnTo>
                  <a:lnTo>
                    <a:pt x="1760251" y="2391551"/>
                  </a:lnTo>
                  <a:lnTo>
                    <a:pt x="1758459" y="2392482"/>
                  </a:lnTo>
                  <a:lnTo>
                    <a:pt x="1754227" y="2395627"/>
                  </a:lnTo>
                  <a:close/>
                  <a:moveTo>
                    <a:pt x="1536414" y="2366164"/>
                  </a:moveTo>
                  <a:lnTo>
                    <a:pt x="1534420" y="2366422"/>
                  </a:lnTo>
                  <a:lnTo>
                    <a:pt x="1534897" y="2365311"/>
                  </a:lnTo>
                  <a:lnTo>
                    <a:pt x="1537619" y="2363332"/>
                  </a:lnTo>
                  <a:lnTo>
                    <a:pt x="1539622" y="2362221"/>
                  </a:lnTo>
                  <a:lnTo>
                    <a:pt x="1540803" y="2362244"/>
                  </a:lnTo>
                  <a:lnTo>
                    <a:pt x="1538879" y="2364677"/>
                  </a:lnTo>
                  <a:lnTo>
                    <a:pt x="1536414" y="2366164"/>
                  </a:lnTo>
                  <a:close/>
                  <a:moveTo>
                    <a:pt x="1255757" y="2388633"/>
                  </a:moveTo>
                  <a:lnTo>
                    <a:pt x="1255303" y="2389227"/>
                  </a:lnTo>
                  <a:lnTo>
                    <a:pt x="1254700" y="2388914"/>
                  </a:lnTo>
                  <a:lnTo>
                    <a:pt x="1254270" y="2389219"/>
                  </a:lnTo>
                  <a:lnTo>
                    <a:pt x="1254020" y="2390135"/>
                  </a:lnTo>
                  <a:lnTo>
                    <a:pt x="1253590" y="2390815"/>
                  </a:lnTo>
                  <a:lnTo>
                    <a:pt x="1253073" y="2390987"/>
                  </a:lnTo>
                  <a:lnTo>
                    <a:pt x="1252009" y="2390424"/>
                  </a:lnTo>
                  <a:lnTo>
                    <a:pt x="1250687" y="2388289"/>
                  </a:lnTo>
                  <a:lnTo>
                    <a:pt x="1249819" y="2386411"/>
                  </a:lnTo>
                  <a:lnTo>
                    <a:pt x="1249412" y="2384791"/>
                  </a:lnTo>
                  <a:lnTo>
                    <a:pt x="1250202" y="2384087"/>
                  </a:lnTo>
                  <a:lnTo>
                    <a:pt x="1252181" y="2384299"/>
                  </a:lnTo>
                  <a:lnTo>
                    <a:pt x="1253934" y="2384893"/>
                  </a:lnTo>
                  <a:lnTo>
                    <a:pt x="1255444" y="2385863"/>
                  </a:lnTo>
                  <a:lnTo>
                    <a:pt x="1256054" y="2387107"/>
                  </a:lnTo>
                  <a:lnTo>
                    <a:pt x="1255757" y="2388633"/>
                  </a:lnTo>
                  <a:close/>
                  <a:moveTo>
                    <a:pt x="1266217" y="2397653"/>
                  </a:moveTo>
                  <a:lnTo>
                    <a:pt x="1265020" y="2398021"/>
                  </a:lnTo>
                  <a:lnTo>
                    <a:pt x="1263549" y="2397528"/>
                  </a:lnTo>
                  <a:lnTo>
                    <a:pt x="1262962" y="2396824"/>
                  </a:lnTo>
                  <a:lnTo>
                    <a:pt x="1263259" y="2395901"/>
                  </a:lnTo>
                  <a:lnTo>
                    <a:pt x="1263901" y="2395048"/>
                  </a:lnTo>
                  <a:lnTo>
                    <a:pt x="1264887" y="2394258"/>
                  </a:lnTo>
                  <a:lnTo>
                    <a:pt x="1265919" y="2394117"/>
                  </a:lnTo>
                  <a:lnTo>
                    <a:pt x="1266991" y="2394618"/>
                  </a:lnTo>
                  <a:lnTo>
                    <a:pt x="1267546" y="2395103"/>
                  </a:lnTo>
                  <a:lnTo>
                    <a:pt x="1267586" y="2395572"/>
                  </a:lnTo>
                  <a:lnTo>
                    <a:pt x="1266217" y="2397653"/>
                  </a:lnTo>
                  <a:close/>
                  <a:moveTo>
                    <a:pt x="1277435" y="2394625"/>
                  </a:moveTo>
                  <a:lnTo>
                    <a:pt x="1277193" y="2395901"/>
                  </a:lnTo>
                  <a:lnTo>
                    <a:pt x="1277396" y="2396730"/>
                  </a:lnTo>
                  <a:lnTo>
                    <a:pt x="1278046" y="2397113"/>
                  </a:lnTo>
                  <a:lnTo>
                    <a:pt x="1278476" y="2397653"/>
                  </a:lnTo>
                  <a:lnTo>
                    <a:pt x="1278679" y="2398349"/>
                  </a:lnTo>
                  <a:lnTo>
                    <a:pt x="1279290" y="2398529"/>
                  </a:lnTo>
                  <a:lnTo>
                    <a:pt x="1280299" y="2398201"/>
                  </a:lnTo>
                  <a:lnTo>
                    <a:pt x="1280972" y="2398303"/>
                  </a:lnTo>
                  <a:lnTo>
                    <a:pt x="1281308" y="2398834"/>
                  </a:lnTo>
                  <a:lnTo>
                    <a:pt x="1281691" y="2398960"/>
                  </a:lnTo>
                  <a:lnTo>
                    <a:pt x="1282122" y="2398678"/>
                  </a:lnTo>
                  <a:lnTo>
                    <a:pt x="1282654" y="2399007"/>
                  </a:lnTo>
                  <a:lnTo>
                    <a:pt x="1283295" y="2399945"/>
                  </a:lnTo>
                  <a:lnTo>
                    <a:pt x="1283796" y="2399985"/>
                  </a:lnTo>
                  <a:lnTo>
                    <a:pt x="1284156" y="2399116"/>
                  </a:lnTo>
                  <a:lnTo>
                    <a:pt x="1284030" y="2398623"/>
                  </a:lnTo>
                  <a:lnTo>
                    <a:pt x="1283162" y="2398287"/>
                  </a:lnTo>
                  <a:lnTo>
                    <a:pt x="1283240" y="2397958"/>
                  </a:lnTo>
                  <a:lnTo>
                    <a:pt x="1282708" y="2397152"/>
                  </a:lnTo>
                  <a:lnTo>
                    <a:pt x="1282974" y="2396558"/>
                  </a:lnTo>
                  <a:lnTo>
                    <a:pt x="1283882" y="2395799"/>
                  </a:lnTo>
                  <a:lnTo>
                    <a:pt x="1284523" y="2395635"/>
                  </a:lnTo>
                  <a:lnTo>
                    <a:pt x="1284907" y="2396065"/>
                  </a:lnTo>
                  <a:lnTo>
                    <a:pt x="1285298" y="2395955"/>
                  </a:lnTo>
                  <a:lnTo>
                    <a:pt x="1285705" y="2395298"/>
                  </a:lnTo>
                  <a:lnTo>
                    <a:pt x="1286659" y="2394798"/>
                  </a:lnTo>
                  <a:lnTo>
                    <a:pt x="1288161" y="2394445"/>
                  </a:lnTo>
                  <a:lnTo>
                    <a:pt x="1288983" y="2394719"/>
                  </a:lnTo>
                  <a:lnTo>
                    <a:pt x="1289123" y="2395611"/>
                  </a:lnTo>
                  <a:lnTo>
                    <a:pt x="1289554" y="2395901"/>
                  </a:lnTo>
                  <a:lnTo>
                    <a:pt x="1290274" y="2395588"/>
                  </a:lnTo>
                  <a:lnTo>
                    <a:pt x="1290954" y="2396268"/>
                  </a:lnTo>
                  <a:lnTo>
                    <a:pt x="1291596" y="2397935"/>
                  </a:lnTo>
                  <a:lnTo>
                    <a:pt x="1292315" y="2397990"/>
                  </a:lnTo>
                  <a:lnTo>
                    <a:pt x="1293114" y="2396425"/>
                  </a:lnTo>
                  <a:lnTo>
                    <a:pt x="1294256" y="2395298"/>
                  </a:lnTo>
                  <a:lnTo>
                    <a:pt x="1295727" y="2394602"/>
                  </a:lnTo>
                  <a:lnTo>
                    <a:pt x="1296791" y="2394531"/>
                  </a:lnTo>
                  <a:lnTo>
                    <a:pt x="1297440" y="2395079"/>
                  </a:lnTo>
                  <a:lnTo>
                    <a:pt x="1297745" y="2395807"/>
                  </a:lnTo>
                  <a:lnTo>
                    <a:pt x="1297706" y="2396699"/>
                  </a:lnTo>
                  <a:lnTo>
                    <a:pt x="1298105" y="2397262"/>
                  </a:lnTo>
                  <a:lnTo>
                    <a:pt x="1298950" y="2397481"/>
                  </a:lnTo>
                  <a:lnTo>
                    <a:pt x="1299224" y="2398208"/>
                  </a:lnTo>
                  <a:lnTo>
                    <a:pt x="1298918" y="2399445"/>
                  </a:lnTo>
                  <a:lnTo>
                    <a:pt x="1298997" y="2400524"/>
                  </a:lnTo>
                  <a:lnTo>
                    <a:pt x="1299756" y="2401948"/>
                  </a:lnTo>
                  <a:lnTo>
                    <a:pt x="1299928" y="2402034"/>
                  </a:lnTo>
                  <a:lnTo>
                    <a:pt x="1300647" y="2399499"/>
                  </a:lnTo>
                  <a:lnTo>
                    <a:pt x="1301265" y="2398170"/>
                  </a:lnTo>
                  <a:lnTo>
                    <a:pt x="1302079" y="2397223"/>
                  </a:lnTo>
                  <a:lnTo>
                    <a:pt x="1302595" y="2397137"/>
                  </a:lnTo>
                  <a:lnTo>
                    <a:pt x="1302814" y="2397911"/>
                  </a:lnTo>
                  <a:lnTo>
                    <a:pt x="1302642" y="2398764"/>
                  </a:lnTo>
                  <a:lnTo>
                    <a:pt x="1302079" y="2399703"/>
                  </a:lnTo>
                  <a:lnTo>
                    <a:pt x="1302376" y="2400125"/>
                  </a:lnTo>
                  <a:lnTo>
                    <a:pt x="1304207" y="2400133"/>
                  </a:lnTo>
                  <a:lnTo>
                    <a:pt x="1304395" y="2400430"/>
                  </a:lnTo>
                  <a:lnTo>
                    <a:pt x="1302361" y="2404663"/>
                  </a:lnTo>
                  <a:lnTo>
                    <a:pt x="1300843" y="2406720"/>
                  </a:lnTo>
                  <a:lnTo>
                    <a:pt x="1299231" y="2408105"/>
                  </a:lnTo>
                  <a:lnTo>
                    <a:pt x="1298066" y="2408449"/>
                  </a:lnTo>
                  <a:lnTo>
                    <a:pt x="1297338" y="2407769"/>
                  </a:lnTo>
                  <a:lnTo>
                    <a:pt x="1296642" y="2407495"/>
                  </a:lnTo>
                  <a:lnTo>
                    <a:pt x="1295961" y="2407644"/>
                  </a:lnTo>
                  <a:lnTo>
                    <a:pt x="1295969" y="2407377"/>
                  </a:lnTo>
                  <a:lnTo>
                    <a:pt x="1297158" y="2406321"/>
                  </a:lnTo>
                  <a:lnTo>
                    <a:pt x="1297604" y="2406345"/>
                  </a:lnTo>
                  <a:lnTo>
                    <a:pt x="1298433" y="2406110"/>
                  </a:lnTo>
                  <a:lnTo>
                    <a:pt x="1300734" y="2403779"/>
                  </a:lnTo>
                  <a:lnTo>
                    <a:pt x="1300734" y="2403388"/>
                  </a:lnTo>
                  <a:lnTo>
                    <a:pt x="1299388" y="2403575"/>
                  </a:lnTo>
                  <a:lnTo>
                    <a:pt x="1294827" y="2407503"/>
                  </a:lnTo>
                  <a:lnTo>
                    <a:pt x="1294248" y="2407651"/>
                  </a:lnTo>
                  <a:lnTo>
                    <a:pt x="1293794" y="2407393"/>
                  </a:lnTo>
                  <a:lnTo>
                    <a:pt x="1293466" y="2406736"/>
                  </a:lnTo>
                  <a:lnTo>
                    <a:pt x="1290899" y="2405594"/>
                  </a:lnTo>
                  <a:lnTo>
                    <a:pt x="1289843" y="2404569"/>
                  </a:lnTo>
                  <a:lnTo>
                    <a:pt x="1288372" y="2403834"/>
                  </a:lnTo>
                  <a:lnTo>
                    <a:pt x="1286479" y="2403380"/>
                  </a:lnTo>
                  <a:lnTo>
                    <a:pt x="1284265" y="2402457"/>
                  </a:lnTo>
                  <a:lnTo>
                    <a:pt x="1281723" y="2401056"/>
                  </a:lnTo>
                  <a:lnTo>
                    <a:pt x="1279313" y="2400282"/>
                  </a:lnTo>
                  <a:lnTo>
                    <a:pt x="1274908" y="2399836"/>
                  </a:lnTo>
                  <a:lnTo>
                    <a:pt x="1274345" y="2399132"/>
                  </a:lnTo>
                  <a:lnTo>
                    <a:pt x="1270003" y="2397825"/>
                  </a:lnTo>
                  <a:lnTo>
                    <a:pt x="1268650" y="2396980"/>
                  </a:lnTo>
                  <a:lnTo>
                    <a:pt x="1268783" y="2396018"/>
                  </a:lnTo>
                  <a:lnTo>
                    <a:pt x="1269119" y="2395322"/>
                  </a:lnTo>
                  <a:lnTo>
                    <a:pt x="1269651" y="2394876"/>
                  </a:lnTo>
                  <a:lnTo>
                    <a:pt x="1270206" y="2395056"/>
                  </a:lnTo>
                  <a:lnTo>
                    <a:pt x="1270785" y="2395854"/>
                  </a:lnTo>
                  <a:lnTo>
                    <a:pt x="1271380" y="2395947"/>
                  </a:lnTo>
                  <a:lnTo>
                    <a:pt x="1271998" y="2395330"/>
                  </a:lnTo>
                  <a:lnTo>
                    <a:pt x="1272741" y="2395243"/>
                  </a:lnTo>
                  <a:lnTo>
                    <a:pt x="1273610" y="2395681"/>
                  </a:lnTo>
                  <a:lnTo>
                    <a:pt x="1274275" y="2395627"/>
                  </a:lnTo>
                  <a:lnTo>
                    <a:pt x="1274728" y="2395079"/>
                  </a:lnTo>
                  <a:lnTo>
                    <a:pt x="1275605" y="2394602"/>
                  </a:lnTo>
                  <a:lnTo>
                    <a:pt x="1276911" y="2394203"/>
                  </a:lnTo>
                  <a:lnTo>
                    <a:pt x="1277435" y="2394625"/>
                  </a:lnTo>
                  <a:close/>
                  <a:moveTo>
                    <a:pt x="1480626" y="2410530"/>
                  </a:moveTo>
                  <a:lnTo>
                    <a:pt x="1478936" y="2411156"/>
                  </a:lnTo>
                  <a:lnTo>
                    <a:pt x="1476041" y="2410577"/>
                  </a:lnTo>
                  <a:lnTo>
                    <a:pt x="1472857" y="2411383"/>
                  </a:lnTo>
                  <a:lnTo>
                    <a:pt x="1471973" y="2411399"/>
                  </a:lnTo>
                  <a:lnTo>
                    <a:pt x="1474335" y="2409083"/>
                  </a:lnTo>
                  <a:lnTo>
                    <a:pt x="1477966" y="2407659"/>
                  </a:lnTo>
                  <a:lnTo>
                    <a:pt x="1481588" y="2403278"/>
                  </a:lnTo>
                  <a:lnTo>
                    <a:pt x="1482605" y="2403169"/>
                  </a:lnTo>
                  <a:lnTo>
                    <a:pt x="1481228" y="2408121"/>
                  </a:lnTo>
                  <a:lnTo>
                    <a:pt x="1480946" y="2409889"/>
                  </a:lnTo>
                  <a:lnTo>
                    <a:pt x="1480626" y="2410530"/>
                  </a:lnTo>
                  <a:close/>
                  <a:moveTo>
                    <a:pt x="1477801" y="2406900"/>
                  </a:moveTo>
                  <a:lnTo>
                    <a:pt x="1475157" y="2407542"/>
                  </a:lnTo>
                  <a:lnTo>
                    <a:pt x="1474242" y="2407268"/>
                  </a:lnTo>
                  <a:lnTo>
                    <a:pt x="1477168" y="2404193"/>
                  </a:lnTo>
                  <a:lnTo>
                    <a:pt x="1480508" y="2403482"/>
                  </a:lnTo>
                  <a:lnTo>
                    <a:pt x="1477801" y="2406900"/>
                  </a:lnTo>
                  <a:close/>
                  <a:moveTo>
                    <a:pt x="1757387" y="2409881"/>
                  </a:moveTo>
                  <a:lnTo>
                    <a:pt x="1756480" y="2410139"/>
                  </a:lnTo>
                  <a:lnTo>
                    <a:pt x="1756269" y="2409693"/>
                  </a:lnTo>
                  <a:lnTo>
                    <a:pt x="1754868" y="2408402"/>
                  </a:lnTo>
                  <a:lnTo>
                    <a:pt x="1754743" y="2407761"/>
                  </a:lnTo>
                  <a:lnTo>
                    <a:pt x="1755964" y="2407151"/>
                  </a:lnTo>
                  <a:lnTo>
                    <a:pt x="1758459" y="2407464"/>
                  </a:lnTo>
                  <a:lnTo>
                    <a:pt x="1757567" y="2409083"/>
                  </a:lnTo>
                  <a:lnTo>
                    <a:pt x="1757387" y="2409881"/>
                  </a:lnTo>
                  <a:close/>
                  <a:moveTo>
                    <a:pt x="1300108" y="2410632"/>
                  </a:moveTo>
                  <a:lnTo>
                    <a:pt x="1299521" y="2410710"/>
                  </a:lnTo>
                  <a:lnTo>
                    <a:pt x="1299130" y="2410421"/>
                  </a:lnTo>
                  <a:lnTo>
                    <a:pt x="1299028" y="2410069"/>
                  </a:lnTo>
                  <a:lnTo>
                    <a:pt x="1299216" y="2409638"/>
                  </a:lnTo>
                  <a:lnTo>
                    <a:pt x="1301273" y="2408614"/>
                  </a:lnTo>
                  <a:lnTo>
                    <a:pt x="1301766" y="2408747"/>
                  </a:lnTo>
                  <a:lnTo>
                    <a:pt x="1301445" y="2409553"/>
                  </a:lnTo>
                  <a:lnTo>
                    <a:pt x="1300108" y="2410632"/>
                  </a:lnTo>
                  <a:close/>
                  <a:moveTo>
                    <a:pt x="1335540" y="2431012"/>
                  </a:moveTo>
                  <a:lnTo>
                    <a:pt x="1335563" y="2431403"/>
                  </a:lnTo>
                  <a:lnTo>
                    <a:pt x="1334625" y="2430590"/>
                  </a:lnTo>
                  <a:lnTo>
                    <a:pt x="1334249" y="2429948"/>
                  </a:lnTo>
                  <a:lnTo>
                    <a:pt x="1334171" y="2429299"/>
                  </a:lnTo>
                  <a:lnTo>
                    <a:pt x="1334625" y="2429080"/>
                  </a:lnTo>
                  <a:lnTo>
                    <a:pt x="1335595" y="2429291"/>
                  </a:lnTo>
                  <a:lnTo>
                    <a:pt x="1335900" y="2429815"/>
                  </a:lnTo>
                  <a:lnTo>
                    <a:pt x="1335540" y="2431012"/>
                  </a:lnTo>
                  <a:close/>
                  <a:moveTo>
                    <a:pt x="1630022" y="2434932"/>
                  </a:moveTo>
                  <a:lnTo>
                    <a:pt x="1627072" y="2436559"/>
                  </a:lnTo>
                  <a:lnTo>
                    <a:pt x="1628215" y="2432405"/>
                  </a:lnTo>
                  <a:lnTo>
                    <a:pt x="1629153" y="2431122"/>
                  </a:lnTo>
                  <a:lnTo>
                    <a:pt x="1630397" y="2431552"/>
                  </a:lnTo>
                  <a:lnTo>
                    <a:pt x="1630225" y="2434063"/>
                  </a:lnTo>
                  <a:lnTo>
                    <a:pt x="1630022" y="2434932"/>
                  </a:lnTo>
                  <a:close/>
                  <a:moveTo>
                    <a:pt x="1640748" y="2446878"/>
                  </a:moveTo>
                  <a:lnTo>
                    <a:pt x="1639645" y="2447950"/>
                  </a:lnTo>
                  <a:lnTo>
                    <a:pt x="1639911" y="2446902"/>
                  </a:lnTo>
                  <a:lnTo>
                    <a:pt x="1641264" y="2444226"/>
                  </a:lnTo>
                  <a:lnTo>
                    <a:pt x="1642140" y="2443827"/>
                  </a:lnTo>
                  <a:lnTo>
                    <a:pt x="1640748" y="2446878"/>
                  </a:lnTo>
                  <a:close/>
                  <a:moveTo>
                    <a:pt x="1419180" y="2451032"/>
                  </a:moveTo>
                  <a:lnTo>
                    <a:pt x="1417913" y="2452096"/>
                  </a:lnTo>
                  <a:lnTo>
                    <a:pt x="1416888" y="2452002"/>
                  </a:lnTo>
                  <a:lnTo>
                    <a:pt x="1416560" y="2451901"/>
                  </a:lnTo>
                  <a:lnTo>
                    <a:pt x="1416778" y="2451486"/>
                  </a:lnTo>
                  <a:lnTo>
                    <a:pt x="1416732" y="2451142"/>
                  </a:lnTo>
                  <a:lnTo>
                    <a:pt x="1416403" y="2450860"/>
                  </a:lnTo>
                  <a:lnTo>
                    <a:pt x="1416583" y="2450360"/>
                  </a:lnTo>
                  <a:lnTo>
                    <a:pt x="1417287" y="2449632"/>
                  </a:lnTo>
                  <a:lnTo>
                    <a:pt x="1417749" y="2448881"/>
                  </a:lnTo>
                  <a:lnTo>
                    <a:pt x="1419986" y="2448505"/>
                  </a:lnTo>
                  <a:lnTo>
                    <a:pt x="1421074" y="2448279"/>
                  </a:lnTo>
                  <a:lnTo>
                    <a:pt x="1422216" y="2448052"/>
                  </a:lnTo>
                  <a:lnTo>
                    <a:pt x="1421997" y="2448709"/>
                  </a:lnTo>
                  <a:lnTo>
                    <a:pt x="1419963" y="2449468"/>
                  </a:lnTo>
                  <a:lnTo>
                    <a:pt x="1419454" y="2450453"/>
                  </a:lnTo>
                  <a:lnTo>
                    <a:pt x="1419180" y="2451032"/>
                  </a:lnTo>
                  <a:close/>
                  <a:moveTo>
                    <a:pt x="1412100" y="2451603"/>
                  </a:moveTo>
                  <a:lnTo>
                    <a:pt x="1411146" y="2451932"/>
                  </a:lnTo>
                  <a:lnTo>
                    <a:pt x="1409925" y="2451822"/>
                  </a:lnTo>
                  <a:lnTo>
                    <a:pt x="1409424" y="2451533"/>
                  </a:lnTo>
                  <a:lnTo>
                    <a:pt x="1409644" y="2451072"/>
                  </a:lnTo>
                  <a:lnTo>
                    <a:pt x="1410489" y="2450555"/>
                  </a:lnTo>
                  <a:lnTo>
                    <a:pt x="1413086" y="2449726"/>
                  </a:lnTo>
                  <a:lnTo>
                    <a:pt x="1413148" y="2450273"/>
                  </a:lnTo>
                  <a:lnTo>
                    <a:pt x="1412100" y="2451603"/>
                  </a:lnTo>
                  <a:close/>
                  <a:moveTo>
                    <a:pt x="1783158" y="2457627"/>
                  </a:moveTo>
                  <a:lnTo>
                    <a:pt x="1780200" y="2458715"/>
                  </a:lnTo>
                  <a:lnTo>
                    <a:pt x="1777666" y="2458637"/>
                  </a:lnTo>
                  <a:lnTo>
                    <a:pt x="1775984" y="2457651"/>
                  </a:lnTo>
                  <a:lnTo>
                    <a:pt x="1775913" y="2457221"/>
                  </a:lnTo>
                  <a:lnTo>
                    <a:pt x="1779895" y="2457635"/>
                  </a:lnTo>
                  <a:lnTo>
                    <a:pt x="1781429" y="2457409"/>
                  </a:lnTo>
                  <a:lnTo>
                    <a:pt x="1784488" y="2455719"/>
                  </a:lnTo>
                  <a:lnTo>
                    <a:pt x="1783158" y="2457627"/>
                  </a:lnTo>
                  <a:close/>
                  <a:moveTo>
                    <a:pt x="1281441" y="2523063"/>
                  </a:moveTo>
                  <a:lnTo>
                    <a:pt x="1280424" y="2523383"/>
                  </a:lnTo>
                  <a:lnTo>
                    <a:pt x="1280408" y="2522758"/>
                  </a:lnTo>
                  <a:lnTo>
                    <a:pt x="1280651" y="2521318"/>
                  </a:lnTo>
                  <a:lnTo>
                    <a:pt x="1281089" y="2520692"/>
                  </a:lnTo>
                  <a:lnTo>
                    <a:pt x="1281339" y="2521044"/>
                  </a:lnTo>
                  <a:lnTo>
                    <a:pt x="1281683" y="2522343"/>
                  </a:lnTo>
                  <a:lnTo>
                    <a:pt x="1281441" y="252306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36629104-0891-EDBE-B9BE-9B34FE4259AA}"/>
                </a:ext>
              </a:extLst>
            </p:cNvPr>
            <p:cNvSpPr>
              <a:spLocks/>
            </p:cNvSpPr>
            <p:nvPr/>
          </p:nvSpPr>
          <p:spPr>
            <a:xfrm>
              <a:off x="9376845" y="4915126"/>
              <a:ext cx="2182" cy="1635"/>
            </a:xfrm>
            <a:custGeom>
              <a:avLst/>
              <a:gdLst>
                <a:gd name="connsiteX0" fmla="*/ 313 w 2182"/>
                <a:gd name="connsiteY0" fmla="*/ 1236 h 1635"/>
                <a:gd name="connsiteX1" fmla="*/ 571 w 2182"/>
                <a:gd name="connsiteY1" fmla="*/ 1353 h 1635"/>
                <a:gd name="connsiteX2" fmla="*/ 908 w 2182"/>
                <a:gd name="connsiteY2" fmla="*/ 1236 h 1635"/>
                <a:gd name="connsiteX3" fmla="*/ 1049 w 2182"/>
                <a:gd name="connsiteY3" fmla="*/ 1377 h 1635"/>
                <a:gd name="connsiteX4" fmla="*/ 524 w 2182"/>
                <a:gd name="connsiteY4" fmla="*/ 1596 h 1635"/>
                <a:gd name="connsiteX5" fmla="*/ 196 w 2182"/>
                <a:gd name="connsiteY5" fmla="*/ 1197 h 1635"/>
                <a:gd name="connsiteX6" fmla="*/ 39 w 2182"/>
                <a:gd name="connsiteY6" fmla="*/ 548 h 1635"/>
                <a:gd name="connsiteX7" fmla="*/ 0 w 2182"/>
                <a:gd name="connsiteY7" fmla="*/ 0 h 1635"/>
                <a:gd name="connsiteX8" fmla="*/ 149 w 2182"/>
                <a:gd name="connsiteY8" fmla="*/ 0 h 1635"/>
                <a:gd name="connsiteX9" fmla="*/ 149 w 2182"/>
                <a:gd name="connsiteY9" fmla="*/ 219 h 1635"/>
                <a:gd name="connsiteX10" fmla="*/ 188 w 2182"/>
                <a:gd name="connsiteY10" fmla="*/ 399 h 1635"/>
                <a:gd name="connsiteX11" fmla="*/ 305 w 2182"/>
                <a:gd name="connsiteY11" fmla="*/ 759 h 1635"/>
                <a:gd name="connsiteX12" fmla="*/ 219 w 2182"/>
                <a:gd name="connsiteY12" fmla="*/ 1002 h 1635"/>
                <a:gd name="connsiteX13" fmla="*/ 313 w 2182"/>
                <a:gd name="connsiteY13" fmla="*/ 1236 h 1635"/>
                <a:gd name="connsiteX14" fmla="*/ 2027 w 2182"/>
                <a:gd name="connsiteY14" fmla="*/ 1510 h 1635"/>
                <a:gd name="connsiteX15" fmla="*/ 1776 w 2182"/>
                <a:gd name="connsiteY15" fmla="*/ 1635 h 1635"/>
                <a:gd name="connsiteX16" fmla="*/ 1557 w 2182"/>
                <a:gd name="connsiteY16" fmla="*/ 1541 h 1635"/>
                <a:gd name="connsiteX17" fmla="*/ 1495 w 2182"/>
                <a:gd name="connsiteY17" fmla="*/ 1471 h 1635"/>
                <a:gd name="connsiteX18" fmla="*/ 1471 w 2182"/>
                <a:gd name="connsiteY18" fmla="*/ 1353 h 1635"/>
                <a:gd name="connsiteX19" fmla="*/ 1721 w 2182"/>
                <a:gd name="connsiteY19" fmla="*/ 1338 h 1635"/>
                <a:gd name="connsiteX20" fmla="*/ 1917 w 2182"/>
                <a:gd name="connsiteY20" fmla="*/ 1228 h 1635"/>
                <a:gd name="connsiteX21" fmla="*/ 2042 w 2182"/>
                <a:gd name="connsiteY21" fmla="*/ 1041 h 1635"/>
                <a:gd name="connsiteX22" fmla="*/ 2081 w 2182"/>
                <a:gd name="connsiteY22" fmla="*/ 775 h 1635"/>
                <a:gd name="connsiteX23" fmla="*/ 2183 w 2182"/>
                <a:gd name="connsiteY23" fmla="*/ 1033 h 1635"/>
                <a:gd name="connsiteX24" fmla="*/ 2167 w 2182"/>
                <a:gd name="connsiteY24" fmla="*/ 1291 h 1635"/>
                <a:gd name="connsiteX25" fmla="*/ 2027 w 2182"/>
                <a:gd name="connsiteY25" fmla="*/ 1510 h 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182" h="1635">
                  <a:moveTo>
                    <a:pt x="313" y="1236"/>
                  </a:moveTo>
                  <a:lnTo>
                    <a:pt x="571" y="1353"/>
                  </a:lnTo>
                  <a:lnTo>
                    <a:pt x="908" y="1236"/>
                  </a:lnTo>
                  <a:lnTo>
                    <a:pt x="1049" y="1377"/>
                  </a:lnTo>
                  <a:lnTo>
                    <a:pt x="524" y="1596"/>
                  </a:lnTo>
                  <a:lnTo>
                    <a:pt x="196" y="1197"/>
                  </a:lnTo>
                  <a:lnTo>
                    <a:pt x="39" y="548"/>
                  </a:lnTo>
                  <a:lnTo>
                    <a:pt x="0" y="0"/>
                  </a:lnTo>
                  <a:lnTo>
                    <a:pt x="149" y="0"/>
                  </a:lnTo>
                  <a:lnTo>
                    <a:pt x="149" y="219"/>
                  </a:lnTo>
                  <a:lnTo>
                    <a:pt x="188" y="399"/>
                  </a:lnTo>
                  <a:lnTo>
                    <a:pt x="305" y="759"/>
                  </a:lnTo>
                  <a:lnTo>
                    <a:pt x="219" y="1002"/>
                  </a:lnTo>
                  <a:lnTo>
                    <a:pt x="313" y="1236"/>
                  </a:lnTo>
                  <a:close/>
                  <a:moveTo>
                    <a:pt x="2027" y="1510"/>
                  </a:moveTo>
                  <a:lnTo>
                    <a:pt x="1776" y="1635"/>
                  </a:lnTo>
                  <a:lnTo>
                    <a:pt x="1557" y="1541"/>
                  </a:lnTo>
                  <a:lnTo>
                    <a:pt x="1495" y="1471"/>
                  </a:lnTo>
                  <a:lnTo>
                    <a:pt x="1471" y="1353"/>
                  </a:lnTo>
                  <a:lnTo>
                    <a:pt x="1721" y="1338"/>
                  </a:lnTo>
                  <a:lnTo>
                    <a:pt x="1917" y="1228"/>
                  </a:lnTo>
                  <a:lnTo>
                    <a:pt x="2042" y="1041"/>
                  </a:lnTo>
                  <a:lnTo>
                    <a:pt x="2081" y="775"/>
                  </a:lnTo>
                  <a:lnTo>
                    <a:pt x="2183" y="1033"/>
                  </a:lnTo>
                  <a:lnTo>
                    <a:pt x="2167" y="1291"/>
                  </a:lnTo>
                  <a:lnTo>
                    <a:pt x="2027" y="151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5486F261-668F-3107-AC79-810330AA1F6A}"/>
                </a:ext>
              </a:extLst>
            </p:cNvPr>
            <p:cNvSpPr>
              <a:spLocks/>
            </p:cNvSpPr>
            <p:nvPr/>
          </p:nvSpPr>
          <p:spPr>
            <a:xfrm>
              <a:off x="7519069" y="4532608"/>
              <a:ext cx="418499" cy="412216"/>
            </a:xfrm>
            <a:custGeom>
              <a:avLst/>
              <a:gdLst>
                <a:gd name="connsiteX0" fmla="*/ 333505 w 418499"/>
                <a:gd name="connsiteY0" fmla="*/ 4444 h 412216"/>
                <a:gd name="connsiteX1" fmla="*/ 334303 w 418499"/>
                <a:gd name="connsiteY1" fmla="*/ 5977 h 412216"/>
                <a:gd name="connsiteX2" fmla="*/ 335438 w 418499"/>
                <a:gd name="connsiteY2" fmla="*/ 7550 h 412216"/>
                <a:gd name="connsiteX3" fmla="*/ 339240 w 418499"/>
                <a:gd name="connsiteY3" fmla="*/ 10210 h 412216"/>
                <a:gd name="connsiteX4" fmla="*/ 340445 w 418499"/>
                <a:gd name="connsiteY4" fmla="*/ 11688 h 412216"/>
                <a:gd name="connsiteX5" fmla="*/ 341375 w 418499"/>
                <a:gd name="connsiteY5" fmla="*/ 13331 h 412216"/>
                <a:gd name="connsiteX6" fmla="*/ 341962 w 418499"/>
                <a:gd name="connsiteY6" fmla="*/ 14614 h 412216"/>
                <a:gd name="connsiteX7" fmla="*/ 343136 w 418499"/>
                <a:gd name="connsiteY7" fmla="*/ 15639 h 412216"/>
                <a:gd name="connsiteX8" fmla="*/ 344779 w 418499"/>
                <a:gd name="connsiteY8" fmla="*/ 16296 h 412216"/>
                <a:gd name="connsiteX9" fmla="*/ 346187 w 418499"/>
                <a:gd name="connsiteY9" fmla="*/ 17078 h 412216"/>
                <a:gd name="connsiteX10" fmla="*/ 347048 w 418499"/>
                <a:gd name="connsiteY10" fmla="*/ 18229 h 412216"/>
                <a:gd name="connsiteX11" fmla="*/ 348338 w 418499"/>
                <a:gd name="connsiteY11" fmla="*/ 19426 h 412216"/>
                <a:gd name="connsiteX12" fmla="*/ 350826 w 418499"/>
                <a:gd name="connsiteY12" fmla="*/ 21053 h 412216"/>
                <a:gd name="connsiteX13" fmla="*/ 352039 w 418499"/>
                <a:gd name="connsiteY13" fmla="*/ 21092 h 412216"/>
                <a:gd name="connsiteX14" fmla="*/ 353439 w 418499"/>
                <a:gd name="connsiteY14" fmla="*/ 21319 h 412216"/>
                <a:gd name="connsiteX15" fmla="*/ 354675 w 418499"/>
                <a:gd name="connsiteY15" fmla="*/ 21749 h 412216"/>
                <a:gd name="connsiteX16" fmla="*/ 355998 w 418499"/>
                <a:gd name="connsiteY16" fmla="*/ 21624 h 412216"/>
                <a:gd name="connsiteX17" fmla="*/ 358133 w 418499"/>
                <a:gd name="connsiteY17" fmla="*/ 20560 h 412216"/>
                <a:gd name="connsiteX18" fmla="*/ 360652 w 418499"/>
                <a:gd name="connsiteY18" fmla="*/ 18776 h 412216"/>
                <a:gd name="connsiteX19" fmla="*/ 362577 w 418499"/>
                <a:gd name="connsiteY19" fmla="*/ 17673 h 412216"/>
                <a:gd name="connsiteX20" fmla="*/ 367232 w 418499"/>
                <a:gd name="connsiteY20" fmla="*/ 18064 h 412216"/>
                <a:gd name="connsiteX21" fmla="*/ 369829 w 418499"/>
                <a:gd name="connsiteY21" fmla="*/ 18964 h 412216"/>
                <a:gd name="connsiteX22" fmla="*/ 371895 w 418499"/>
                <a:gd name="connsiteY22" fmla="*/ 20224 h 412216"/>
                <a:gd name="connsiteX23" fmla="*/ 373506 w 418499"/>
                <a:gd name="connsiteY23" fmla="*/ 20145 h 412216"/>
                <a:gd name="connsiteX24" fmla="*/ 377019 w 418499"/>
                <a:gd name="connsiteY24" fmla="*/ 17814 h 412216"/>
                <a:gd name="connsiteX25" fmla="*/ 378881 w 418499"/>
                <a:gd name="connsiteY25" fmla="*/ 15334 h 412216"/>
                <a:gd name="connsiteX26" fmla="*/ 380688 w 418499"/>
                <a:gd name="connsiteY26" fmla="*/ 14802 h 412216"/>
                <a:gd name="connsiteX27" fmla="*/ 383426 w 418499"/>
                <a:gd name="connsiteY27" fmla="*/ 15882 h 412216"/>
                <a:gd name="connsiteX28" fmla="*/ 385687 w 418499"/>
                <a:gd name="connsiteY28" fmla="*/ 18197 h 412216"/>
                <a:gd name="connsiteX29" fmla="*/ 387675 w 418499"/>
                <a:gd name="connsiteY29" fmla="*/ 21561 h 412216"/>
                <a:gd name="connsiteX30" fmla="*/ 389075 w 418499"/>
                <a:gd name="connsiteY30" fmla="*/ 22844 h 412216"/>
                <a:gd name="connsiteX31" fmla="*/ 390992 w 418499"/>
                <a:gd name="connsiteY31" fmla="*/ 24832 h 412216"/>
                <a:gd name="connsiteX32" fmla="*/ 394802 w 418499"/>
                <a:gd name="connsiteY32" fmla="*/ 29111 h 412216"/>
                <a:gd name="connsiteX33" fmla="*/ 399762 w 418499"/>
                <a:gd name="connsiteY33" fmla="*/ 31255 h 412216"/>
                <a:gd name="connsiteX34" fmla="*/ 401687 w 418499"/>
                <a:gd name="connsiteY34" fmla="*/ 32311 h 412216"/>
                <a:gd name="connsiteX35" fmla="*/ 402312 w 418499"/>
                <a:gd name="connsiteY35" fmla="*/ 33367 h 412216"/>
                <a:gd name="connsiteX36" fmla="*/ 402680 w 418499"/>
                <a:gd name="connsiteY36" fmla="*/ 34775 h 412216"/>
                <a:gd name="connsiteX37" fmla="*/ 402805 w 418499"/>
                <a:gd name="connsiteY37" fmla="*/ 36301 h 412216"/>
                <a:gd name="connsiteX38" fmla="*/ 403408 w 418499"/>
                <a:gd name="connsiteY38" fmla="*/ 36935 h 412216"/>
                <a:gd name="connsiteX39" fmla="*/ 404745 w 418499"/>
                <a:gd name="connsiteY39" fmla="*/ 36715 h 412216"/>
                <a:gd name="connsiteX40" fmla="*/ 405888 w 418499"/>
                <a:gd name="connsiteY40" fmla="*/ 36496 h 412216"/>
                <a:gd name="connsiteX41" fmla="*/ 407147 w 418499"/>
                <a:gd name="connsiteY41" fmla="*/ 36935 h 412216"/>
                <a:gd name="connsiteX42" fmla="*/ 408024 w 418499"/>
                <a:gd name="connsiteY42" fmla="*/ 38045 h 412216"/>
                <a:gd name="connsiteX43" fmla="*/ 408461 w 418499"/>
                <a:gd name="connsiteY43" fmla="*/ 38914 h 412216"/>
                <a:gd name="connsiteX44" fmla="*/ 408938 w 418499"/>
                <a:gd name="connsiteY44" fmla="*/ 39845 h 412216"/>
                <a:gd name="connsiteX45" fmla="*/ 410183 w 418499"/>
                <a:gd name="connsiteY45" fmla="*/ 40439 h 412216"/>
                <a:gd name="connsiteX46" fmla="*/ 410425 w 418499"/>
                <a:gd name="connsiteY46" fmla="*/ 41636 h 412216"/>
                <a:gd name="connsiteX47" fmla="*/ 409573 w 418499"/>
                <a:gd name="connsiteY47" fmla="*/ 43091 h 412216"/>
                <a:gd name="connsiteX48" fmla="*/ 408696 w 418499"/>
                <a:gd name="connsiteY48" fmla="*/ 44398 h 412216"/>
                <a:gd name="connsiteX49" fmla="*/ 407632 w 418499"/>
                <a:gd name="connsiteY49" fmla="*/ 46995 h 412216"/>
                <a:gd name="connsiteX50" fmla="*/ 407077 w 418499"/>
                <a:gd name="connsiteY50" fmla="*/ 49655 h 412216"/>
                <a:gd name="connsiteX51" fmla="*/ 407796 w 418499"/>
                <a:gd name="connsiteY51" fmla="*/ 50539 h 412216"/>
                <a:gd name="connsiteX52" fmla="*/ 408555 w 418499"/>
                <a:gd name="connsiteY52" fmla="*/ 51275 h 412216"/>
                <a:gd name="connsiteX53" fmla="*/ 408962 w 418499"/>
                <a:gd name="connsiteY53" fmla="*/ 52018 h 412216"/>
                <a:gd name="connsiteX54" fmla="*/ 409205 w 418499"/>
                <a:gd name="connsiteY54" fmla="*/ 52887 h 412216"/>
                <a:gd name="connsiteX55" fmla="*/ 409111 w 418499"/>
                <a:gd name="connsiteY55" fmla="*/ 53903 h 412216"/>
                <a:gd name="connsiteX56" fmla="*/ 407421 w 418499"/>
                <a:gd name="connsiteY56" fmla="*/ 57596 h 412216"/>
                <a:gd name="connsiteX57" fmla="*/ 406552 w 418499"/>
                <a:gd name="connsiteY57" fmla="*/ 60819 h 412216"/>
                <a:gd name="connsiteX58" fmla="*/ 406521 w 418499"/>
                <a:gd name="connsiteY58" fmla="*/ 62455 h 412216"/>
                <a:gd name="connsiteX59" fmla="*/ 408751 w 418499"/>
                <a:gd name="connsiteY59" fmla="*/ 63659 h 412216"/>
                <a:gd name="connsiteX60" fmla="*/ 411645 w 418499"/>
                <a:gd name="connsiteY60" fmla="*/ 63597 h 412216"/>
                <a:gd name="connsiteX61" fmla="*/ 412561 w 418499"/>
                <a:gd name="connsiteY61" fmla="*/ 64332 h 412216"/>
                <a:gd name="connsiteX62" fmla="*/ 413476 w 418499"/>
                <a:gd name="connsiteY62" fmla="*/ 65506 h 412216"/>
                <a:gd name="connsiteX63" fmla="*/ 414282 w 418499"/>
                <a:gd name="connsiteY63" fmla="*/ 66108 h 412216"/>
                <a:gd name="connsiteX64" fmla="*/ 415503 w 418499"/>
                <a:gd name="connsiteY64" fmla="*/ 66092 h 412216"/>
                <a:gd name="connsiteX65" fmla="*/ 416347 w 418499"/>
                <a:gd name="connsiteY65" fmla="*/ 66499 h 412216"/>
                <a:gd name="connsiteX66" fmla="*/ 416684 w 418499"/>
                <a:gd name="connsiteY66" fmla="*/ 67328 h 412216"/>
                <a:gd name="connsiteX67" fmla="*/ 417670 w 418499"/>
                <a:gd name="connsiteY67" fmla="*/ 68220 h 412216"/>
                <a:gd name="connsiteX68" fmla="*/ 418499 w 418499"/>
                <a:gd name="connsiteY68" fmla="*/ 69206 h 412216"/>
                <a:gd name="connsiteX69" fmla="*/ 418100 w 418499"/>
                <a:gd name="connsiteY69" fmla="*/ 70466 h 412216"/>
                <a:gd name="connsiteX70" fmla="*/ 418030 w 418499"/>
                <a:gd name="connsiteY70" fmla="*/ 71428 h 412216"/>
                <a:gd name="connsiteX71" fmla="*/ 415964 w 418499"/>
                <a:gd name="connsiteY71" fmla="*/ 74103 h 412216"/>
                <a:gd name="connsiteX72" fmla="*/ 411223 w 418499"/>
                <a:gd name="connsiteY72" fmla="*/ 79322 h 412216"/>
                <a:gd name="connsiteX73" fmla="*/ 401021 w 418499"/>
                <a:gd name="connsiteY73" fmla="*/ 88999 h 412216"/>
                <a:gd name="connsiteX74" fmla="*/ 401014 w 418499"/>
                <a:gd name="connsiteY74" fmla="*/ 89007 h 412216"/>
                <a:gd name="connsiteX75" fmla="*/ 397571 w 418499"/>
                <a:gd name="connsiteY75" fmla="*/ 90173 h 412216"/>
                <a:gd name="connsiteX76" fmla="*/ 395795 w 418499"/>
                <a:gd name="connsiteY76" fmla="*/ 91972 h 412216"/>
                <a:gd name="connsiteX77" fmla="*/ 394536 w 418499"/>
                <a:gd name="connsiteY77" fmla="*/ 94797 h 412216"/>
                <a:gd name="connsiteX78" fmla="*/ 391563 w 418499"/>
                <a:gd name="connsiteY78" fmla="*/ 97191 h 412216"/>
                <a:gd name="connsiteX79" fmla="*/ 389271 w 418499"/>
                <a:gd name="connsiteY79" fmla="*/ 98161 h 412216"/>
                <a:gd name="connsiteX80" fmla="*/ 389028 w 418499"/>
                <a:gd name="connsiteY80" fmla="*/ 98732 h 412216"/>
                <a:gd name="connsiteX81" fmla="*/ 388848 w 418499"/>
                <a:gd name="connsiteY81" fmla="*/ 101329 h 412216"/>
                <a:gd name="connsiteX82" fmla="*/ 389083 w 418499"/>
                <a:gd name="connsiteY82" fmla="*/ 105139 h 412216"/>
                <a:gd name="connsiteX83" fmla="*/ 388011 w 418499"/>
                <a:gd name="connsiteY83" fmla="*/ 106884 h 412216"/>
                <a:gd name="connsiteX84" fmla="*/ 386454 w 418499"/>
                <a:gd name="connsiteY84" fmla="*/ 110279 h 412216"/>
                <a:gd name="connsiteX85" fmla="*/ 385648 w 418499"/>
                <a:gd name="connsiteY85" fmla="*/ 112399 h 412216"/>
                <a:gd name="connsiteX86" fmla="*/ 385023 w 418499"/>
                <a:gd name="connsiteY86" fmla="*/ 112814 h 412216"/>
                <a:gd name="connsiteX87" fmla="*/ 384326 w 418499"/>
                <a:gd name="connsiteY87" fmla="*/ 113878 h 412216"/>
                <a:gd name="connsiteX88" fmla="*/ 383888 w 418499"/>
                <a:gd name="connsiteY88" fmla="*/ 117336 h 412216"/>
                <a:gd name="connsiteX89" fmla="*/ 383591 w 418499"/>
                <a:gd name="connsiteY89" fmla="*/ 118502 h 412216"/>
                <a:gd name="connsiteX90" fmla="*/ 382472 w 418499"/>
                <a:gd name="connsiteY90" fmla="*/ 125660 h 412216"/>
                <a:gd name="connsiteX91" fmla="*/ 382793 w 418499"/>
                <a:gd name="connsiteY91" fmla="*/ 127702 h 412216"/>
                <a:gd name="connsiteX92" fmla="*/ 381925 w 418499"/>
                <a:gd name="connsiteY92" fmla="*/ 131105 h 412216"/>
                <a:gd name="connsiteX93" fmla="*/ 381885 w 418499"/>
                <a:gd name="connsiteY93" fmla="*/ 133108 h 412216"/>
                <a:gd name="connsiteX94" fmla="*/ 381525 w 418499"/>
                <a:gd name="connsiteY94" fmla="*/ 135377 h 412216"/>
                <a:gd name="connsiteX95" fmla="*/ 380908 w 418499"/>
                <a:gd name="connsiteY95" fmla="*/ 137340 h 412216"/>
                <a:gd name="connsiteX96" fmla="*/ 380947 w 418499"/>
                <a:gd name="connsiteY96" fmla="*/ 140485 h 412216"/>
                <a:gd name="connsiteX97" fmla="*/ 381299 w 418499"/>
                <a:gd name="connsiteY97" fmla="*/ 145618 h 412216"/>
                <a:gd name="connsiteX98" fmla="*/ 381236 w 418499"/>
                <a:gd name="connsiteY98" fmla="*/ 146298 h 412216"/>
                <a:gd name="connsiteX99" fmla="*/ 380376 w 418499"/>
                <a:gd name="connsiteY99" fmla="*/ 146775 h 412216"/>
                <a:gd name="connsiteX100" fmla="*/ 378842 w 418499"/>
                <a:gd name="connsiteY100" fmla="*/ 148051 h 412216"/>
                <a:gd name="connsiteX101" fmla="*/ 377395 w 418499"/>
                <a:gd name="connsiteY101" fmla="*/ 148903 h 412216"/>
                <a:gd name="connsiteX102" fmla="*/ 376291 w 418499"/>
                <a:gd name="connsiteY102" fmla="*/ 149123 h 412216"/>
                <a:gd name="connsiteX103" fmla="*/ 374453 w 418499"/>
                <a:gd name="connsiteY103" fmla="*/ 151391 h 412216"/>
                <a:gd name="connsiteX104" fmla="*/ 372888 w 418499"/>
                <a:gd name="connsiteY104" fmla="*/ 153543 h 412216"/>
                <a:gd name="connsiteX105" fmla="*/ 371715 w 418499"/>
                <a:gd name="connsiteY105" fmla="*/ 155639 h 412216"/>
                <a:gd name="connsiteX106" fmla="*/ 371409 w 418499"/>
                <a:gd name="connsiteY106" fmla="*/ 156602 h 412216"/>
                <a:gd name="connsiteX107" fmla="*/ 371652 w 418499"/>
                <a:gd name="connsiteY107" fmla="*/ 159316 h 412216"/>
                <a:gd name="connsiteX108" fmla="*/ 371816 w 418499"/>
                <a:gd name="connsiteY108" fmla="*/ 162532 h 412216"/>
                <a:gd name="connsiteX109" fmla="*/ 371457 w 418499"/>
                <a:gd name="connsiteY109" fmla="*/ 163917 h 412216"/>
                <a:gd name="connsiteX110" fmla="*/ 370909 w 418499"/>
                <a:gd name="connsiteY110" fmla="*/ 164738 h 412216"/>
                <a:gd name="connsiteX111" fmla="*/ 368343 w 418499"/>
                <a:gd name="connsiteY111" fmla="*/ 166483 h 412216"/>
                <a:gd name="connsiteX112" fmla="*/ 366653 w 418499"/>
                <a:gd name="connsiteY112" fmla="*/ 167734 h 412216"/>
                <a:gd name="connsiteX113" fmla="*/ 365855 w 418499"/>
                <a:gd name="connsiteY113" fmla="*/ 168392 h 412216"/>
                <a:gd name="connsiteX114" fmla="*/ 365440 w 418499"/>
                <a:gd name="connsiteY114" fmla="*/ 169401 h 412216"/>
                <a:gd name="connsiteX115" fmla="*/ 366184 w 418499"/>
                <a:gd name="connsiteY115" fmla="*/ 171779 h 412216"/>
                <a:gd name="connsiteX116" fmla="*/ 366239 w 418499"/>
                <a:gd name="connsiteY116" fmla="*/ 173516 h 412216"/>
                <a:gd name="connsiteX117" fmla="*/ 366849 w 418499"/>
                <a:gd name="connsiteY117" fmla="*/ 174541 h 412216"/>
                <a:gd name="connsiteX118" fmla="*/ 368883 w 418499"/>
                <a:gd name="connsiteY118" fmla="*/ 175370 h 412216"/>
                <a:gd name="connsiteX119" fmla="*/ 368875 w 418499"/>
                <a:gd name="connsiteY119" fmla="*/ 176207 h 412216"/>
                <a:gd name="connsiteX120" fmla="*/ 368930 w 418499"/>
                <a:gd name="connsiteY120" fmla="*/ 177107 h 412216"/>
                <a:gd name="connsiteX121" fmla="*/ 369994 w 418499"/>
                <a:gd name="connsiteY121" fmla="*/ 178226 h 412216"/>
                <a:gd name="connsiteX122" fmla="*/ 371934 w 418499"/>
                <a:gd name="connsiteY122" fmla="*/ 180510 h 412216"/>
                <a:gd name="connsiteX123" fmla="*/ 373491 w 418499"/>
                <a:gd name="connsiteY123" fmla="*/ 182654 h 412216"/>
                <a:gd name="connsiteX124" fmla="*/ 373530 w 418499"/>
                <a:gd name="connsiteY124" fmla="*/ 184516 h 412216"/>
                <a:gd name="connsiteX125" fmla="*/ 373233 w 418499"/>
                <a:gd name="connsiteY125" fmla="*/ 187629 h 412216"/>
                <a:gd name="connsiteX126" fmla="*/ 373178 w 418499"/>
                <a:gd name="connsiteY126" fmla="*/ 189421 h 412216"/>
                <a:gd name="connsiteX127" fmla="*/ 373334 w 418499"/>
                <a:gd name="connsiteY127" fmla="*/ 191878 h 412216"/>
                <a:gd name="connsiteX128" fmla="*/ 373327 w 418499"/>
                <a:gd name="connsiteY128" fmla="*/ 196446 h 412216"/>
                <a:gd name="connsiteX129" fmla="*/ 373217 w 418499"/>
                <a:gd name="connsiteY129" fmla="*/ 199701 h 412216"/>
                <a:gd name="connsiteX130" fmla="*/ 373467 w 418499"/>
                <a:gd name="connsiteY130" fmla="*/ 201391 h 412216"/>
                <a:gd name="connsiteX131" fmla="*/ 375845 w 418499"/>
                <a:gd name="connsiteY131" fmla="*/ 205420 h 412216"/>
                <a:gd name="connsiteX132" fmla="*/ 376894 w 418499"/>
                <a:gd name="connsiteY132" fmla="*/ 209887 h 412216"/>
                <a:gd name="connsiteX133" fmla="*/ 377418 w 418499"/>
                <a:gd name="connsiteY133" fmla="*/ 213157 h 412216"/>
                <a:gd name="connsiteX134" fmla="*/ 377442 w 418499"/>
                <a:gd name="connsiteY134" fmla="*/ 214198 h 412216"/>
                <a:gd name="connsiteX135" fmla="*/ 376636 w 418499"/>
                <a:gd name="connsiteY135" fmla="*/ 217961 h 412216"/>
                <a:gd name="connsiteX136" fmla="*/ 375720 w 418499"/>
                <a:gd name="connsiteY136" fmla="*/ 221614 h 412216"/>
                <a:gd name="connsiteX137" fmla="*/ 375665 w 418499"/>
                <a:gd name="connsiteY137" fmla="*/ 222999 h 412216"/>
                <a:gd name="connsiteX138" fmla="*/ 376096 w 418499"/>
                <a:gd name="connsiteY138" fmla="*/ 224845 h 412216"/>
                <a:gd name="connsiteX139" fmla="*/ 377794 w 418499"/>
                <a:gd name="connsiteY139" fmla="*/ 229070 h 412216"/>
                <a:gd name="connsiteX140" fmla="*/ 379029 w 418499"/>
                <a:gd name="connsiteY140" fmla="*/ 232145 h 412216"/>
                <a:gd name="connsiteX141" fmla="*/ 379624 w 418499"/>
                <a:gd name="connsiteY141" fmla="*/ 233999 h 412216"/>
                <a:gd name="connsiteX142" fmla="*/ 380477 w 418499"/>
                <a:gd name="connsiteY142" fmla="*/ 236158 h 412216"/>
                <a:gd name="connsiteX143" fmla="*/ 381611 w 418499"/>
                <a:gd name="connsiteY143" fmla="*/ 239468 h 412216"/>
                <a:gd name="connsiteX144" fmla="*/ 381893 w 418499"/>
                <a:gd name="connsiteY144" fmla="*/ 241040 h 412216"/>
                <a:gd name="connsiteX145" fmla="*/ 381658 w 418499"/>
                <a:gd name="connsiteY145" fmla="*/ 242214 h 412216"/>
                <a:gd name="connsiteX146" fmla="*/ 379343 w 418499"/>
                <a:gd name="connsiteY146" fmla="*/ 246368 h 412216"/>
                <a:gd name="connsiteX147" fmla="*/ 379108 w 418499"/>
                <a:gd name="connsiteY147" fmla="*/ 247674 h 412216"/>
                <a:gd name="connsiteX148" fmla="*/ 379679 w 418499"/>
                <a:gd name="connsiteY148" fmla="*/ 250898 h 412216"/>
                <a:gd name="connsiteX149" fmla="*/ 380438 w 418499"/>
                <a:gd name="connsiteY149" fmla="*/ 254011 h 412216"/>
                <a:gd name="connsiteX150" fmla="*/ 381533 w 418499"/>
                <a:gd name="connsiteY150" fmla="*/ 255779 h 412216"/>
                <a:gd name="connsiteX151" fmla="*/ 384146 w 418499"/>
                <a:gd name="connsiteY151" fmla="*/ 260661 h 412216"/>
                <a:gd name="connsiteX152" fmla="*/ 386094 w 418499"/>
                <a:gd name="connsiteY152" fmla="*/ 262312 h 412216"/>
                <a:gd name="connsiteX153" fmla="*/ 389685 w 418499"/>
                <a:gd name="connsiteY153" fmla="*/ 264753 h 412216"/>
                <a:gd name="connsiteX154" fmla="*/ 392854 w 418499"/>
                <a:gd name="connsiteY154" fmla="*/ 267209 h 412216"/>
                <a:gd name="connsiteX155" fmla="*/ 394074 w 418499"/>
                <a:gd name="connsiteY155" fmla="*/ 268485 h 412216"/>
                <a:gd name="connsiteX156" fmla="*/ 395193 w 418499"/>
                <a:gd name="connsiteY156" fmla="*/ 269909 h 412216"/>
                <a:gd name="connsiteX157" fmla="*/ 397399 w 418499"/>
                <a:gd name="connsiteY157" fmla="*/ 273554 h 412216"/>
                <a:gd name="connsiteX158" fmla="*/ 398745 w 418499"/>
                <a:gd name="connsiteY158" fmla="*/ 276519 h 412216"/>
                <a:gd name="connsiteX159" fmla="*/ 399457 w 418499"/>
                <a:gd name="connsiteY159" fmla="*/ 279203 h 412216"/>
                <a:gd name="connsiteX160" fmla="*/ 401186 w 418499"/>
                <a:gd name="connsiteY160" fmla="*/ 282872 h 412216"/>
                <a:gd name="connsiteX161" fmla="*/ 402797 w 418499"/>
                <a:gd name="connsiteY161" fmla="*/ 286275 h 412216"/>
                <a:gd name="connsiteX162" fmla="*/ 404878 w 418499"/>
                <a:gd name="connsiteY162" fmla="*/ 290437 h 412216"/>
                <a:gd name="connsiteX163" fmla="*/ 406349 w 418499"/>
                <a:gd name="connsiteY163" fmla="*/ 293379 h 412216"/>
                <a:gd name="connsiteX164" fmla="*/ 407014 w 418499"/>
                <a:gd name="connsiteY164" fmla="*/ 295343 h 412216"/>
                <a:gd name="connsiteX165" fmla="*/ 403212 w 418499"/>
                <a:gd name="connsiteY165" fmla="*/ 295929 h 412216"/>
                <a:gd name="connsiteX166" fmla="*/ 397712 w 418499"/>
                <a:gd name="connsiteY166" fmla="*/ 296766 h 412216"/>
                <a:gd name="connsiteX167" fmla="*/ 391649 w 418499"/>
                <a:gd name="connsiteY167" fmla="*/ 297697 h 412216"/>
                <a:gd name="connsiteX168" fmla="*/ 385390 w 418499"/>
                <a:gd name="connsiteY168" fmla="*/ 298652 h 412216"/>
                <a:gd name="connsiteX169" fmla="*/ 379186 w 418499"/>
                <a:gd name="connsiteY169" fmla="*/ 299606 h 412216"/>
                <a:gd name="connsiteX170" fmla="*/ 373303 w 418499"/>
                <a:gd name="connsiteY170" fmla="*/ 300506 h 412216"/>
                <a:gd name="connsiteX171" fmla="*/ 367959 w 418499"/>
                <a:gd name="connsiteY171" fmla="*/ 301320 h 412216"/>
                <a:gd name="connsiteX172" fmla="*/ 366332 w 418499"/>
                <a:gd name="connsiteY172" fmla="*/ 301773 h 412216"/>
                <a:gd name="connsiteX173" fmla="*/ 367130 w 418499"/>
                <a:gd name="connsiteY173" fmla="*/ 304089 h 412216"/>
                <a:gd name="connsiteX174" fmla="*/ 366762 w 418499"/>
                <a:gd name="connsiteY174" fmla="*/ 306522 h 412216"/>
                <a:gd name="connsiteX175" fmla="*/ 365707 w 418499"/>
                <a:gd name="connsiteY175" fmla="*/ 308408 h 412216"/>
                <a:gd name="connsiteX176" fmla="*/ 364032 w 418499"/>
                <a:gd name="connsiteY176" fmla="*/ 310723 h 412216"/>
                <a:gd name="connsiteX177" fmla="*/ 363273 w 418499"/>
                <a:gd name="connsiteY177" fmla="*/ 311646 h 412216"/>
                <a:gd name="connsiteX178" fmla="*/ 361568 w 418499"/>
                <a:gd name="connsiteY178" fmla="*/ 313454 h 412216"/>
                <a:gd name="connsiteX179" fmla="*/ 360144 w 418499"/>
                <a:gd name="connsiteY179" fmla="*/ 314729 h 412216"/>
                <a:gd name="connsiteX180" fmla="*/ 357241 w 418499"/>
                <a:gd name="connsiteY180" fmla="*/ 316873 h 412216"/>
                <a:gd name="connsiteX181" fmla="*/ 355411 w 418499"/>
                <a:gd name="connsiteY181" fmla="*/ 318101 h 412216"/>
                <a:gd name="connsiteX182" fmla="*/ 355395 w 418499"/>
                <a:gd name="connsiteY182" fmla="*/ 319212 h 412216"/>
                <a:gd name="connsiteX183" fmla="*/ 358478 w 418499"/>
                <a:gd name="connsiteY183" fmla="*/ 324407 h 412216"/>
                <a:gd name="connsiteX184" fmla="*/ 359878 w 418499"/>
                <a:gd name="connsiteY184" fmla="*/ 328138 h 412216"/>
                <a:gd name="connsiteX185" fmla="*/ 360449 w 418499"/>
                <a:gd name="connsiteY185" fmla="*/ 331510 h 412216"/>
                <a:gd name="connsiteX186" fmla="*/ 360418 w 418499"/>
                <a:gd name="connsiteY186" fmla="*/ 333451 h 412216"/>
                <a:gd name="connsiteX187" fmla="*/ 360300 w 418499"/>
                <a:gd name="connsiteY187" fmla="*/ 337440 h 412216"/>
                <a:gd name="connsiteX188" fmla="*/ 360159 w 418499"/>
                <a:gd name="connsiteY188" fmla="*/ 342189 h 412216"/>
                <a:gd name="connsiteX189" fmla="*/ 359948 w 418499"/>
                <a:gd name="connsiteY189" fmla="*/ 344059 h 412216"/>
                <a:gd name="connsiteX190" fmla="*/ 360785 w 418499"/>
                <a:gd name="connsiteY190" fmla="*/ 347447 h 412216"/>
                <a:gd name="connsiteX191" fmla="*/ 360637 w 418499"/>
                <a:gd name="connsiteY191" fmla="*/ 350091 h 412216"/>
                <a:gd name="connsiteX192" fmla="*/ 358564 w 418499"/>
                <a:gd name="connsiteY192" fmla="*/ 353048 h 412216"/>
                <a:gd name="connsiteX193" fmla="*/ 357985 w 418499"/>
                <a:gd name="connsiteY193" fmla="*/ 355951 h 412216"/>
                <a:gd name="connsiteX194" fmla="*/ 356936 w 418499"/>
                <a:gd name="connsiteY194" fmla="*/ 359870 h 412216"/>
                <a:gd name="connsiteX195" fmla="*/ 355489 w 418499"/>
                <a:gd name="connsiteY195" fmla="*/ 365315 h 412216"/>
                <a:gd name="connsiteX196" fmla="*/ 354456 w 418499"/>
                <a:gd name="connsiteY196" fmla="*/ 368179 h 412216"/>
                <a:gd name="connsiteX197" fmla="*/ 355027 w 418499"/>
                <a:gd name="connsiteY197" fmla="*/ 370041 h 412216"/>
                <a:gd name="connsiteX198" fmla="*/ 355544 w 418499"/>
                <a:gd name="connsiteY198" fmla="*/ 371292 h 412216"/>
                <a:gd name="connsiteX199" fmla="*/ 356092 w 418499"/>
                <a:gd name="connsiteY199" fmla="*/ 372975 h 412216"/>
                <a:gd name="connsiteX200" fmla="*/ 357202 w 418499"/>
                <a:gd name="connsiteY200" fmla="*/ 375509 h 412216"/>
                <a:gd name="connsiteX201" fmla="*/ 358501 w 418499"/>
                <a:gd name="connsiteY201" fmla="*/ 377004 h 412216"/>
                <a:gd name="connsiteX202" fmla="*/ 359229 w 418499"/>
                <a:gd name="connsiteY202" fmla="*/ 377645 h 412216"/>
                <a:gd name="connsiteX203" fmla="*/ 363500 w 418499"/>
                <a:gd name="connsiteY203" fmla="*/ 380845 h 412216"/>
                <a:gd name="connsiteX204" fmla="*/ 365276 w 418499"/>
                <a:gd name="connsiteY204" fmla="*/ 382386 h 412216"/>
                <a:gd name="connsiteX205" fmla="*/ 367983 w 418499"/>
                <a:gd name="connsiteY205" fmla="*/ 385453 h 412216"/>
                <a:gd name="connsiteX206" fmla="*/ 369986 w 418499"/>
                <a:gd name="connsiteY206" fmla="*/ 387487 h 412216"/>
                <a:gd name="connsiteX207" fmla="*/ 372771 w 418499"/>
                <a:gd name="connsiteY207" fmla="*/ 387964 h 412216"/>
                <a:gd name="connsiteX208" fmla="*/ 376111 w 418499"/>
                <a:gd name="connsiteY208" fmla="*/ 388731 h 412216"/>
                <a:gd name="connsiteX209" fmla="*/ 377958 w 418499"/>
                <a:gd name="connsiteY209" fmla="*/ 389326 h 412216"/>
                <a:gd name="connsiteX210" fmla="*/ 379225 w 418499"/>
                <a:gd name="connsiteY210" fmla="*/ 389036 h 412216"/>
                <a:gd name="connsiteX211" fmla="*/ 379655 w 418499"/>
                <a:gd name="connsiteY211" fmla="*/ 388316 h 412216"/>
                <a:gd name="connsiteX212" fmla="*/ 379593 w 418499"/>
                <a:gd name="connsiteY212" fmla="*/ 386783 h 412216"/>
                <a:gd name="connsiteX213" fmla="*/ 379374 w 418499"/>
                <a:gd name="connsiteY213" fmla="*/ 385656 h 412216"/>
                <a:gd name="connsiteX214" fmla="*/ 379726 w 418499"/>
                <a:gd name="connsiteY214" fmla="*/ 384788 h 412216"/>
                <a:gd name="connsiteX215" fmla="*/ 380860 w 418499"/>
                <a:gd name="connsiteY215" fmla="*/ 384217 h 412216"/>
                <a:gd name="connsiteX216" fmla="*/ 383763 w 418499"/>
                <a:gd name="connsiteY216" fmla="*/ 384123 h 412216"/>
                <a:gd name="connsiteX217" fmla="*/ 385023 w 418499"/>
                <a:gd name="connsiteY217" fmla="*/ 383356 h 412216"/>
                <a:gd name="connsiteX218" fmla="*/ 386024 w 418499"/>
                <a:gd name="connsiteY218" fmla="*/ 383168 h 412216"/>
                <a:gd name="connsiteX219" fmla="*/ 386032 w 418499"/>
                <a:gd name="connsiteY219" fmla="*/ 386532 h 412216"/>
                <a:gd name="connsiteX220" fmla="*/ 386032 w 418499"/>
                <a:gd name="connsiteY220" fmla="*/ 389756 h 412216"/>
                <a:gd name="connsiteX221" fmla="*/ 386040 w 418499"/>
                <a:gd name="connsiteY221" fmla="*/ 393675 h 412216"/>
                <a:gd name="connsiteX222" fmla="*/ 386040 w 418499"/>
                <a:gd name="connsiteY222" fmla="*/ 398174 h 412216"/>
                <a:gd name="connsiteX223" fmla="*/ 386047 w 418499"/>
                <a:gd name="connsiteY223" fmla="*/ 401866 h 412216"/>
                <a:gd name="connsiteX224" fmla="*/ 386047 w 418499"/>
                <a:gd name="connsiteY224" fmla="*/ 405794 h 412216"/>
                <a:gd name="connsiteX225" fmla="*/ 386055 w 418499"/>
                <a:gd name="connsiteY225" fmla="*/ 410331 h 412216"/>
                <a:gd name="connsiteX226" fmla="*/ 386032 w 418499"/>
                <a:gd name="connsiteY226" fmla="*/ 410840 h 412216"/>
                <a:gd name="connsiteX227" fmla="*/ 385586 w 418499"/>
                <a:gd name="connsiteY227" fmla="*/ 411865 h 412216"/>
                <a:gd name="connsiteX228" fmla="*/ 384436 w 418499"/>
                <a:gd name="connsiteY228" fmla="*/ 412217 h 412216"/>
                <a:gd name="connsiteX229" fmla="*/ 382879 w 418499"/>
                <a:gd name="connsiteY229" fmla="*/ 411333 h 412216"/>
                <a:gd name="connsiteX230" fmla="*/ 382785 w 418499"/>
                <a:gd name="connsiteY230" fmla="*/ 410402 h 412216"/>
                <a:gd name="connsiteX231" fmla="*/ 382402 w 418499"/>
                <a:gd name="connsiteY231" fmla="*/ 408735 h 412216"/>
                <a:gd name="connsiteX232" fmla="*/ 381682 w 418499"/>
                <a:gd name="connsiteY232" fmla="*/ 407883 h 412216"/>
                <a:gd name="connsiteX233" fmla="*/ 380735 w 418499"/>
                <a:gd name="connsiteY233" fmla="*/ 407617 h 412216"/>
                <a:gd name="connsiteX234" fmla="*/ 379139 w 418499"/>
                <a:gd name="connsiteY234" fmla="*/ 408047 h 412216"/>
                <a:gd name="connsiteX235" fmla="*/ 376949 w 418499"/>
                <a:gd name="connsiteY235" fmla="*/ 409275 h 412216"/>
                <a:gd name="connsiteX236" fmla="*/ 374140 w 418499"/>
                <a:gd name="connsiteY236" fmla="*/ 410355 h 412216"/>
                <a:gd name="connsiteX237" fmla="*/ 372998 w 418499"/>
                <a:gd name="connsiteY237" fmla="*/ 410973 h 412216"/>
                <a:gd name="connsiteX238" fmla="*/ 371018 w 418499"/>
                <a:gd name="connsiteY238" fmla="*/ 410895 h 412216"/>
                <a:gd name="connsiteX239" fmla="*/ 368875 w 418499"/>
                <a:gd name="connsiteY239" fmla="*/ 410308 h 412216"/>
                <a:gd name="connsiteX240" fmla="*/ 367302 w 418499"/>
                <a:gd name="connsiteY240" fmla="*/ 408923 h 412216"/>
                <a:gd name="connsiteX241" fmla="*/ 366849 w 418499"/>
                <a:gd name="connsiteY241" fmla="*/ 406850 h 412216"/>
                <a:gd name="connsiteX242" fmla="*/ 365464 w 418499"/>
                <a:gd name="connsiteY242" fmla="*/ 404722 h 412216"/>
                <a:gd name="connsiteX243" fmla="*/ 363586 w 418499"/>
                <a:gd name="connsiteY243" fmla="*/ 401639 h 412216"/>
                <a:gd name="connsiteX244" fmla="*/ 362640 w 418499"/>
                <a:gd name="connsiteY244" fmla="*/ 400380 h 412216"/>
                <a:gd name="connsiteX245" fmla="*/ 361388 w 418499"/>
                <a:gd name="connsiteY245" fmla="*/ 398941 h 412216"/>
                <a:gd name="connsiteX246" fmla="*/ 360120 w 418499"/>
                <a:gd name="connsiteY246" fmla="*/ 398776 h 412216"/>
                <a:gd name="connsiteX247" fmla="*/ 358704 w 418499"/>
                <a:gd name="connsiteY247" fmla="*/ 398377 h 412216"/>
                <a:gd name="connsiteX248" fmla="*/ 357836 w 418499"/>
                <a:gd name="connsiteY248" fmla="*/ 396273 h 412216"/>
                <a:gd name="connsiteX249" fmla="*/ 357022 w 418499"/>
                <a:gd name="connsiteY249" fmla="*/ 393613 h 412216"/>
                <a:gd name="connsiteX250" fmla="*/ 356522 w 418499"/>
                <a:gd name="connsiteY250" fmla="*/ 392588 h 412216"/>
                <a:gd name="connsiteX251" fmla="*/ 355677 w 418499"/>
                <a:gd name="connsiteY251" fmla="*/ 391266 h 412216"/>
                <a:gd name="connsiteX252" fmla="*/ 354464 w 418499"/>
                <a:gd name="connsiteY252" fmla="*/ 390460 h 412216"/>
                <a:gd name="connsiteX253" fmla="*/ 351820 w 418499"/>
                <a:gd name="connsiteY253" fmla="*/ 389396 h 412216"/>
                <a:gd name="connsiteX254" fmla="*/ 348127 w 418499"/>
                <a:gd name="connsiteY254" fmla="*/ 387917 h 412216"/>
                <a:gd name="connsiteX255" fmla="*/ 343480 w 418499"/>
                <a:gd name="connsiteY255" fmla="*/ 386055 h 412216"/>
                <a:gd name="connsiteX256" fmla="*/ 341274 w 418499"/>
                <a:gd name="connsiteY256" fmla="*/ 385961 h 412216"/>
                <a:gd name="connsiteX257" fmla="*/ 338802 w 418499"/>
                <a:gd name="connsiteY257" fmla="*/ 385648 h 412216"/>
                <a:gd name="connsiteX258" fmla="*/ 337253 w 418499"/>
                <a:gd name="connsiteY258" fmla="*/ 384764 h 412216"/>
                <a:gd name="connsiteX259" fmla="*/ 336369 w 418499"/>
                <a:gd name="connsiteY259" fmla="*/ 384060 h 412216"/>
                <a:gd name="connsiteX260" fmla="*/ 335352 w 418499"/>
                <a:gd name="connsiteY260" fmla="*/ 381478 h 412216"/>
                <a:gd name="connsiteX261" fmla="*/ 333959 w 418499"/>
                <a:gd name="connsiteY261" fmla="*/ 378459 h 412216"/>
                <a:gd name="connsiteX262" fmla="*/ 329883 w 418499"/>
                <a:gd name="connsiteY262" fmla="*/ 374868 h 412216"/>
                <a:gd name="connsiteX263" fmla="*/ 328967 w 418499"/>
                <a:gd name="connsiteY263" fmla="*/ 370893 h 412216"/>
                <a:gd name="connsiteX264" fmla="*/ 328146 w 418499"/>
                <a:gd name="connsiteY264" fmla="*/ 370322 h 412216"/>
                <a:gd name="connsiteX265" fmla="*/ 326746 w 418499"/>
                <a:gd name="connsiteY265" fmla="*/ 370643 h 412216"/>
                <a:gd name="connsiteX266" fmla="*/ 325666 w 418499"/>
                <a:gd name="connsiteY266" fmla="*/ 371136 h 412216"/>
                <a:gd name="connsiteX267" fmla="*/ 325236 w 418499"/>
                <a:gd name="connsiteY267" fmla="*/ 372208 h 412216"/>
                <a:gd name="connsiteX268" fmla="*/ 324148 w 418499"/>
                <a:gd name="connsiteY268" fmla="*/ 375791 h 412216"/>
                <a:gd name="connsiteX269" fmla="*/ 323546 w 418499"/>
                <a:gd name="connsiteY269" fmla="*/ 377442 h 412216"/>
                <a:gd name="connsiteX270" fmla="*/ 323139 w 418499"/>
                <a:gd name="connsiteY270" fmla="*/ 377903 h 412216"/>
                <a:gd name="connsiteX271" fmla="*/ 322247 w 418499"/>
                <a:gd name="connsiteY271" fmla="*/ 378435 h 412216"/>
                <a:gd name="connsiteX272" fmla="*/ 320792 w 418499"/>
                <a:gd name="connsiteY272" fmla="*/ 378920 h 412216"/>
                <a:gd name="connsiteX273" fmla="*/ 318719 w 418499"/>
                <a:gd name="connsiteY273" fmla="*/ 379163 h 412216"/>
                <a:gd name="connsiteX274" fmla="*/ 315793 w 418499"/>
                <a:gd name="connsiteY274" fmla="*/ 379069 h 412216"/>
                <a:gd name="connsiteX275" fmla="*/ 312132 w 418499"/>
                <a:gd name="connsiteY275" fmla="*/ 378537 h 412216"/>
                <a:gd name="connsiteX276" fmla="*/ 310160 w 418499"/>
                <a:gd name="connsiteY276" fmla="*/ 378138 h 412216"/>
                <a:gd name="connsiteX277" fmla="*/ 304817 w 418499"/>
                <a:gd name="connsiteY277" fmla="*/ 377543 h 412216"/>
                <a:gd name="connsiteX278" fmla="*/ 303268 w 418499"/>
                <a:gd name="connsiteY278" fmla="*/ 377254 h 412216"/>
                <a:gd name="connsiteX279" fmla="*/ 301085 w 418499"/>
                <a:gd name="connsiteY279" fmla="*/ 376472 h 412216"/>
                <a:gd name="connsiteX280" fmla="*/ 299512 w 418499"/>
                <a:gd name="connsiteY280" fmla="*/ 375689 h 412216"/>
                <a:gd name="connsiteX281" fmla="*/ 294333 w 418499"/>
                <a:gd name="connsiteY281" fmla="*/ 373999 h 412216"/>
                <a:gd name="connsiteX282" fmla="*/ 291978 w 418499"/>
                <a:gd name="connsiteY282" fmla="*/ 374203 h 412216"/>
                <a:gd name="connsiteX283" fmla="*/ 290844 w 418499"/>
                <a:gd name="connsiteY283" fmla="*/ 373006 h 412216"/>
                <a:gd name="connsiteX284" fmla="*/ 289819 w 418499"/>
                <a:gd name="connsiteY284" fmla="*/ 372419 h 412216"/>
                <a:gd name="connsiteX285" fmla="*/ 288411 w 418499"/>
                <a:gd name="connsiteY285" fmla="*/ 371292 h 412216"/>
                <a:gd name="connsiteX286" fmla="*/ 287785 w 418499"/>
                <a:gd name="connsiteY286" fmla="*/ 369751 h 412216"/>
                <a:gd name="connsiteX287" fmla="*/ 286948 w 418499"/>
                <a:gd name="connsiteY287" fmla="*/ 366442 h 412216"/>
                <a:gd name="connsiteX288" fmla="*/ 287151 w 418499"/>
                <a:gd name="connsiteY288" fmla="*/ 364674 h 412216"/>
                <a:gd name="connsiteX289" fmla="*/ 287754 w 418499"/>
                <a:gd name="connsiteY289" fmla="*/ 362702 h 412216"/>
                <a:gd name="connsiteX290" fmla="*/ 287081 w 418499"/>
                <a:gd name="connsiteY290" fmla="*/ 362155 h 412216"/>
                <a:gd name="connsiteX291" fmla="*/ 286142 w 418499"/>
                <a:gd name="connsiteY291" fmla="*/ 362155 h 412216"/>
                <a:gd name="connsiteX292" fmla="*/ 284796 w 418499"/>
                <a:gd name="connsiteY292" fmla="*/ 362835 h 412216"/>
                <a:gd name="connsiteX293" fmla="*/ 282410 w 418499"/>
                <a:gd name="connsiteY293" fmla="*/ 363219 h 412216"/>
                <a:gd name="connsiteX294" fmla="*/ 278037 w 418499"/>
                <a:gd name="connsiteY294" fmla="*/ 364087 h 412216"/>
                <a:gd name="connsiteX295" fmla="*/ 276488 w 418499"/>
                <a:gd name="connsiteY295" fmla="*/ 364572 h 412216"/>
                <a:gd name="connsiteX296" fmla="*/ 274774 w 418499"/>
                <a:gd name="connsiteY296" fmla="*/ 364948 h 412216"/>
                <a:gd name="connsiteX297" fmla="*/ 273460 w 418499"/>
                <a:gd name="connsiteY297" fmla="*/ 365284 h 412216"/>
                <a:gd name="connsiteX298" fmla="*/ 270174 w 418499"/>
                <a:gd name="connsiteY298" fmla="*/ 367185 h 412216"/>
                <a:gd name="connsiteX299" fmla="*/ 269032 w 418499"/>
                <a:gd name="connsiteY299" fmla="*/ 367388 h 412216"/>
                <a:gd name="connsiteX300" fmla="*/ 267084 w 418499"/>
                <a:gd name="connsiteY300" fmla="*/ 366708 h 412216"/>
                <a:gd name="connsiteX301" fmla="*/ 266146 w 418499"/>
                <a:gd name="connsiteY301" fmla="*/ 365691 h 412216"/>
                <a:gd name="connsiteX302" fmla="*/ 267084 w 418499"/>
                <a:gd name="connsiteY302" fmla="*/ 364541 h 412216"/>
                <a:gd name="connsiteX303" fmla="*/ 267483 w 418499"/>
                <a:gd name="connsiteY303" fmla="*/ 363109 h 412216"/>
                <a:gd name="connsiteX304" fmla="*/ 266818 w 418499"/>
                <a:gd name="connsiteY304" fmla="*/ 360316 h 412216"/>
                <a:gd name="connsiteX305" fmla="*/ 265809 w 418499"/>
                <a:gd name="connsiteY305" fmla="*/ 359025 h 412216"/>
                <a:gd name="connsiteX306" fmla="*/ 262898 w 418499"/>
                <a:gd name="connsiteY306" fmla="*/ 358102 h 412216"/>
                <a:gd name="connsiteX307" fmla="*/ 261780 w 418499"/>
                <a:gd name="connsiteY307" fmla="*/ 358016 h 412216"/>
                <a:gd name="connsiteX308" fmla="*/ 261310 w 418499"/>
                <a:gd name="connsiteY308" fmla="*/ 356451 h 412216"/>
                <a:gd name="connsiteX309" fmla="*/ 260505 w 418499"/>
                <a:gd name="connsiteY309" fmla="*/ 355028 h 412216"/>
                <a:gd name="connsiteX310" fmla="*/ 258846 w 418499"/>
                <a:gd name="connsiteY310" fmla="*/ 354754 h 412216"/>
                <a:gd name="connsiteX311" fmla="*/ 258048 w 418499"/>
                <a:gd name="connsiteY311" fmla="*/ 354589 h 412216"/>
                <a:gd name="connsiteX312" fmla="*/ 257219 w 418499"/>
                <a:gd name="connsiteY312" fmla="*/ 355028 h 412216"/>
                <a:gd name="connsiteX313" fmla="*/ 256750 w 418499"/>
                <a:gd name="connsiteY313" fmla="*/ 356178 h 412216"/>
                <a:gd name="connsiteX314" fmla="*/ 256616 w 418499"/>
                <a:gd name="connsiteY314" fmla="*/ 357061 h 412216"/>
                <a:gd name="connsiteX315" fmla="*/ 255138 w 418499"/>
                <a:gd name="connsiteY315" fmla="*/ 357734 h 412216"/>
                <a:gd name="connsiteX316" fmla="*/ 252118 w 418499"/>
                <a:gd name="connsiteY316" fmla="*/ 357601 h 412216"/>
                <a:gd name="connsiteX317" fmla="*/ 249122 w 418499"/>
                <a:gd name="connsiteY317" fmla="*/ 356960 h 412216"/>
                <a:gd name="connsiteX318" fmla="*/ 247017 w 418499"/>
                <a:gd name="connsiteY318" fmla="*/ 356749 h 412216"/>
                <a:gd name="connsiteX319" fmla="*/ 245617 w 418499"/>
                <a:gd name="connsiteY319" fmla="*/ 356913 h 412216"/>
                <a:gd name="connsiteX320" fmla="*/ 240265 w 418499"/>
                <a:gd name="connsiteY320" fmla="*/ 359096 h 412216"/>
                <a:gd name="connsiteX321" fmla="*/ 238505 w 418499"/>
                <a:gd name="connsiteY321" fmla="*/ 359385 h 412216"/>
                <a:gd name="connsiteX322" fmla="*/ 232763 w 418499"/>
                <a:gd name="connsiteY322" fmla="*/ 359221 h 412216"/>
                <a:gd name="connsiteX323" fmla="*/ 229508 w 418499"/>
                <a:gd name="connsiteY323" fmla="*/ 358759 h 412216"/>
                <a:gd name="connsiteX324" fmla="*/ 227193 w 418499"/>
                <a:gd name="connsiteY324" fmla="*/ 358681 h 412216"/>
                <a:gd name="connsiteX325" fmla="*/ 225549 w 418499"/>
                <a:gd name="connsiteY325" fmla="*/ 359362 h 412216"/>
                <a:gd name="connsiteX326" fmla="*/ 223500 w 418499"/>
                <a:gd name="connsiteY326" fmla="*/ 360981 h 412216"/>
                <a:gd name="connsiteX327" fmla="*/ 221786 w 418499"/>
                <a:gd name="connsiteY327" fmla="*/ 361849 h 412216"/>
                <a:gd name="connsiteX328" fmla="*/ 220996 w 418499"/>
                <a:gd name="connsiteY328" fmla="*/ 361756 h 412216"/>
                <a:gd name="connsiteX329" fmla="*/ 220511 w 418499"/>
                <a:gd name="connsiteY329" fmla="*/ 361075 h 412216"/>
                <a:gd name="connsiteX330" fmla="*/ 219839 w 418499"/>
                <a:gd name="connsiteY330" fmla="*/ 360152 h 412216"/>
                <a:gd name="connsiteX331" fmla="*/ 219627 w 418499"/>
                <a:gd name="connsiteY331" fmla="*/ 357711 h 412216"/>
                <a:gd name="connsiteX332" fmla="*/ 218775 w 418499"/>
                <a:gd name="connsiteY332" fmla="*/ 355043 h 412216"/>
                <a:gd name="connsiteX333" fmla="*/ 219338 w 418499"/>
                <a:gd name="connsiteY333" fmla="*/ 353643 h 412216"/>
                <a:gd name="connsiteX334" fmla="*/ 221028 w 418499"/>
                <a:gd name="connsiteY334" fmla="*/ 352641 h 412216"/>
                <a:gd name="connsiteX335" fmla="*/ 221614 w 418499"/>
                <a:gd name="connsiteY335" fmla="*/ 350576 h 412216"/>
                <a:gd name="connsiteX336" fmla="*/ 221090 w 418499"/>
                <a:gd name="connsiteY336" fmla="*/ 347478 h 412216"/>
                <a:gd name="connsiteX337" fmla="*/ 221059 w 418499"/>
                <a:gd name="connsiteY337" fmla="*/ 345303 h 412216"/>
                <a:gd name="connsiteX338" fmla="*/ 221513 w 418499"/>
                <a:gd name="connsiteY338" fmla="*/ 344043 h 412216"/>
                <a:gd name="connsiteX339" fmla="*/ 220902 w 418499"/>
                <a:gd name="connsiteY339" fmla="*/ 340992 h 412216"/>
                <a:gd name="connsiteX340" fmla="*/ 219213 w 418499"/>
                <a:gd name="connsiteY340" fmla="*/ 336150 h 412216"/>
                <a:gd name="connsiteX341" fmla="*/ 216826 w 418499"/>
                <a:gd name="connsiteY341" fmla="*/ 332214 h 412216"/>
                <a:gd name="connsiteX342" fmla="*/ 213744 w 418499"/>
                <a:gd name="connsiteY342" fmla="*/ 329171 h 412216"/>
                <a:gd name="connsiteX343" fmla="*/ 211726 w 418499"/>
                <a:gd name="connsiteY343" fmla="*/ 326269 h 412216"/>
                <a:gd name="connsiteX344" fmla="*/ 210771 w 418499"/>
                <a:gd name="connsiteY344" fmla="*/ 323491 h 412216"/>
                <a:gd name="connsiteX345" fmla="*/ 211131 w 418499"/>
                <a:gd name="connsiteY345" fmla="*/ 316849 h 412216"/>
                <a:gd name="connsiteX346" fmla="*/ 212062 w 418499"/>
                <a:gd name="connsiteY346" fmla="*/ 311005 h 412216"/>
                <a:gd name="connsiteX347" fmla="*/ 212797 w 418499"/>
                <a:gd name="connsiteY347" fmla="*/ 306366 h 412216"/>
                <a:gd name="connsiteX348" fmla="*/ 212586 w 418499"/>
                <a:gd name="connsiteY348" fmla="*/ 298597 h 412216"/>
                <a:gd name="connsiteX349" fmla="*/ 210497 w 418499"/>
                <a:gd name="connsiteY349" fmla="*/ 293543 h 412216"/>
                <a:gd name="connsiteX350" fmla="*/ 210043 w 418499"/>
                <a:gd name="connsiteY350" fmla="*/ 288114 h 412216"/>
                <a:gd name="connsiteX351" fmla="*/ 211225 w 418499"/>
                <a:gd name="connsiteY351" fmla="*/ 282309 h 412216"/>
                <a:gd name="connsiteX352" fmla="*/ 211397 w 418499"/>
                <a:gd name="connsiteY352" fmla="*/ 278334 h 412216"/>
                <a:gd name="connsiteX353" fmla="*/ 210615 w 418499"/>
                <a:gd name="connsiteY353" fmla="*/ 276300 h 412216"/>
                <a:gd name="connsiteX354" fmla="*/ 210083 w 418499"/>
                <a:gd name="connsiteY354" fmla="*/ 275995 h 412216"/>
                <a:gd name="connsiteX355" fmla="*/ 209410 w 418499"/>
                <a:gd name="connsiteY355" fmla="*/ 275792 h 412216"/>
                <a:gd name="connsiteX356" fmla="*/ 204129 w 418499"/>
                <a:gd name="connsiteY356" fmla="*/ 275596 h 412216"/>
                <a:gd name="connsiteX357" fmla="*/ 197096 w 418499"/>
                <a:gd name="connsiteY357" fmla="*/ 275338 h 412216"/>
                <a:gd name="connsiteX358" fmla="*/ 190962 w 418499"/>
                <a:gd name="connsiteY358" fmla="*/ 275260 h 412216"/>
                <a:gd name="connsiteX359" fmla="*/ 184305 w 418499"/>
                <a:gd name="connsiteY359" fmla="*/ 275182 h 412216"/>
                <a:gd name="connsiteX360" fmla="*/ 183217 w 418499"/>
                <a:gd name="connsiteY360" fmla="*/ 274446 h 412216"/>
                <a:gd name="connsiteX361" fmla="*/ 182724 w 418499"/>
                <a:gd name="connsiteY361" fmla="*/ 273093 h 412216"/>
                <a:gd name="connsiteX362" fmla="*/ 182747 w 418499"/>
                <a:gd name="connsiteY362" fmla="*/ 271755 h 412216"/>
                <a:gd name="connsiteX363" fmla="*/ 184109 w 418499"/>
                <a:gd name="connsiteY363" fmla="*/ 267655 h 412216"/>
                <a:gd name="connsiteX364" fmla="*/ 183913 w 418499"/>
                <a:gd name="connsiteY364" fmla="*/ 267319 h 412216"/>
                <a:gd name="connsiteX365" fmla="*/ 181551 w 418499"/>
                <a:gd name="connsiteY365" fmla="*/ 267233 h 412216"/>
                <a:gd name="connsiteX366" fmla="*/ 175136 w 418499"/>
                <a:gd name="connsiteY366" fmla="*/ 267898 h 412216"/>
                <a:gd name="connsiteX367" fmla="*/ 170903 w 418499"/>
                <a:gd name="connsiteY367" fmla="*/ 268555 h 412216"/>
                <a:gd name="connsiteX368" fmla="*/ 168219 w 418499"/>
                <a:gd name="connsiteY368" fmla="*/ 268774 h 412216"/>
                <a:gd name="connsiteX369" fmla="*/ 163502 w 418499"/>
                <a:gd name="connsiteY369" fmla="*/ 269893 h 412216"/>
                <a:gd name="connsiteX370" fmla="*/ 160584 w 418499"/>
                <a:gd name="connsiteY370" fmla="*/ 272255 h 412216"/>
                <a:gd name="connsiteX371" fmla="*/ 159630 w 418499"/>
                <a:gd name="connsiteY371" fmla="*/ 275221 h 412216"/>
                <a:gd name="connsiteX372" fmla="*/ 159707 w 418499"/>
                <a:gd name="connsiteY372" fmla="*/ 277669 h 412216"/>
                <a:gd name="connsiteX373" fmla="*/ 159543 w 418499"/>
                <a:gd name="connsiteY373" fmla="*/ 279461 h 412216"/>
                <a:gd name="connsiteX374" fmla="*/ 158213 w 418499"/>
                <a:gd name="connsiteY374" fmla="*/ 281331 h 412216"/>
                <a:gd name="connsiteX375" fmla="*/ 157165 w 418499"/>
                <a:gd name="connsiteY375" fmla="*/ 283482 h 412216"/>
                <a:gd name="connsiteX376" fmla="*/ 157126 w 418499"/>
                <a:gd name="connsiteY376" fmla="*/ 284617 h 412216"/>
                <a:gd name="connsiteX377" fmla="*/ 156484 w 418499"/>
                <a:gd name="connsiteY377" fmla="*/ 290343 h 412216"/>
                <a:gd name="connsiteX378" fmla="*/ 152135 w 418499"/>
                <a:gd name="connsiteY378" fmla="*/ 291110 h 412216"/>
                <a:gd name="connsiteX379" fmla="*/ 147785 w 418499"/>
                <a:gd name="connsiteY379" fmla="*/ 291110 h 412216"/>
                <a:gd name="connsiteX380" fmla="*/ 146767 w 418499"/>
                <a:gd name="connsiteY380" fmla="*/ 291040 h 412216"/>
                <a:gd name="connsiteX381" fmla="*/ 141393 w 418499"/>
                <a:gd name="connsiteY381" fmla="*/ 289671 h 412216"/>
                <a:gd name="connsiteX382" fmla="*/ 139398 w 418499"/>
                <a:gd name="connsiteY382" fmla="*/ 289663 h 412216"/>
                <a:gd name="connsiteX383" fmla="*/ 137692 w 418499"/>
                <a:gd name="connsiteY383" fmla="*/ 290383 h 412216"/>
                <a:gd name="connsiteX384" fmla="*/ 134399 w 418499"/>
                <a:gd name="connsiteY384" fmla="*/ 291087 h 412216"/>
                <a:gd name="connsiteX385" fmla="*/ 131254 w 418499"/>
                <a:gd name="connsiteY385" fmla="*/ 291603 h 412216"/>
                <a:gd name="connsiteX386" fmla="*/ 128085 w 418499"/>
                <a:gd name="connsiteY386" fmla="*/ 293301 h 412216"/>
                <a:gd name="connsiteX387" fmla="*/ 127240 w 418499"/>
                <a:gd name="connsiteY387" fmla="*/ 293449 h 412216"/>
                <a:gd name="connsiteX388" fmla="*/ 125136 w 418499"/>
                <a:gd name="connsiteY388" fmla="*/ 292565 h 412216"/>
                <a:gd name="connsiteX389" fmla="*/ 122194 w 418499"/>
                <a:gd name="connsiteY389" fmla="*/ 292651 h 412216"/>
                <a:gd name="connsiteX390" fmla="*/ 119214 w 418499"/>
                <a:gd name="connsiteY390" fmla="*/ 293074 h 412216"/>
                <a:gd name="connsiteX391" fmla="*/ 117821 w 418499"/>
                <a:gd name="connsiteY391" fmla="*/ 293261 h 412216"/>
                <a:gd name="connsiteX392" fmla="*/ 116858 w 418499"/>
                <a:gd name="connsiteY392" fmla="*/ 292745 h 412216"/>
                <a:gd name="connsiteX393" fmla="*/ 114120 w 418499"/>
                <a:gd name="connsiteY393" fmla="*/ 288473 h 412216"/>
                <a:gd name="connsiteX394" fmla="*/ 110475 w 418499"/>
                <a:gd name="connsiteY394" fmla="*/ 282786 h 412216"/>
                <a:gd name="connsiteX395" fmla="*/ 108495 w 418499"/>
                <a:gd name="connsiteY395" fmla="*/ 279218 h 412216"/>
                <a:gd name="connsiteX396" fmla="*/ 107760 w 418499"/>
                <a:gd name="connsiteY396" fmla="*/ 278287 h 412216"/>
                <a:gd name="connsiteX397" fmla="*/ 106492 w 418499"/>
                <a:gd name="connsiteY397" fmla="*/ 277059 h 412216"/>
                <a:gd name="connsiteX398" fmla="*/ 104756 w 418499"/>
                <a:gd name="connsiteY398" fmla="*/ 274736 h 412216"/>
                <a:gd name="connsiteX399" fmla="*/ 104036 w 418499"/>
                <a:gd name="connsiteY399" fmla="*/ 272529 h 412216"/>
                <a:gd name="connsiteX400" fmla="*/ 104341 w 418499"/>
                <a:gd name="connsiteY400" fmla="*/ 270440 h 412216"/>
                <a:gd name="connsiteX401" fmla="*/ 103324 w 418499"/>
                <a:gd name="connsiteY401" fmla="*/ 267624 h 412216"/>
                <a:gd name="connsiteX402" fmla="*/ 100985 w 418499"/>
                <a:gd name="connsiteY402" fmla="*/ 264080 h 412216"/>
                <a:gd name="connsiteX403" fmla="*/ 99443 w 418499"/>
                <a:gd name="connsiteY403" fmla="*/ 260700 h 412216"/>
                <a:gd name="connsiteX404" fmla="*/ 98708 w 418499"/>
                <a:gd name="connsiteY404" fmla="*/ 257469 h 412216"/>
                <a:gd name="connsiteX405" fmla="*/ 98529 w 418499"/>
                <a:gd name="connsiteY405" fmla="*/ 254715 h 412216"/>
                <a:gd name="connsiteX406" fmla="*/ 98896 w 418499"/>
                <a:gd name="connsiteY406" fmla="*/ 252415 h 412216"/>
                <a:gd name="connsiteX407" fmla="*/ 98450 w 418499"/>
                <a:gd name="connsiteY407" fmla="*/ 250725 h 412216"/>
                <a:gd name="connsiteX408" fmla="*/ 97175 w 418499"/>
                <a:gd name="connsiteY408" fmla="*/ 249638 h 412216"/>
                <a:gd name="connsiteX409" fmla="*/ 96486 w 418499"/>
                <a:gd name="connsiteY409" fmla="*/ 248253 h 412216"/>
                <a:gd name="connsiteX410" fmla="*/ 95986 w 418499"/>
                <a:gd name="connsiteY410" fmla="*/ 247682 h 412216"/>
                <a:gd name="connsiteX411" fmla="*/ 94930 w 418499"/>
                <a:gd name="connsiteY411" fmla="*/ 246376 h 412216"/>
                <a:gd name="connsiteX412" fmla="*/ 92606 w 418499"/>
                <a:gd name="connsiteY412" fmla="*/ 244936 h 412216"/>
                <a:gd name="connsiteX413" fmla="*/ 90056 w 418499"/>
                <a:gd name="connsiteY413" fmla="*/ 244177 h 412216"/>
                <a:gd name="connsiteX414" fmla="*/ 84454 w 418499"/>
                <a:gd name="connsiteY414" fmla="*/ 244161 h 412216"/>
                <a:gd name="connsiteX415" fmla="*/ 77139 w 418499"/>
                <a:gd name="connsiteY415" fmla="*/ 244138 h 412216"/>
                <a:gd name="connsiteX416" fmla="*/ 70512 w 418499"/>
                <a:gd name="connsiteY416" fmla="*/ 244248 h 412216"/>
                <a:gd name="connsiteX417" fmla="*/ 63143 w 418499"/>
                <a:gd name="connsiteY417" fmla="*/ 244373 h 412216"/>
                <a:gd name="connsiteX418" fmla="*/ 55679 w 418499"/>
                <a:gd name="connsiteY418" fmla="*/ 244498 h 412216"/>
                <a:gd name="connsiteX419" fmla="*/ 53669 w 418499"/>
                <a:gd name="connsiteY419" fmla="*/ 244686 h 412216"/>
                <a:gd name="connsiteX420" fmla="*/ 47973 w 418499"/>
                <a:gd name="connsiteY420" fmla="*/ 244772 h 412216"/>
                <a:gd name="connsiteX421" fmla="*/ 43412 w 418499"/>
                <a:gd name="connsiteY421" fmla="*/ 244404 h 412216"/>
                <a:gd name="connsiteX422" fmla="*/ 41722 w 418499"/>
                <a:gd name="connsiteY422" fmla="*/ 244169 h 412216"/>
                <a:gd name="connsiteX423" fmla="*/ 38749 w 418499"/>
                <a:gd name="connsiteY423" fmla="*/ 243990 h 412216"/>
                <a:gd name="connsiteX424" fmla="*/ 34055 w 418499"/>
                <a:gd name="connsiteY424" fmla="*/ 243950 h 412216"/>
                <a:gd name="connsiteX425" fmla="*/ 31513 w 418499"/>
                <a:gd name="connsiteY425" fmla="*/ 244091 h 412216"/>
                <a:gd name="connsiteX426" fmla="*/ 25426 w 418499"/>
                <a:gd name="connsiteY426" fmla="*/ 244099 h 412216"/>
                <a:gd name="connsiteX427" fmla="*/ 24871 w 418499"/>
                <a:gd name="connsiteY427" fmla="*/ 244130 h 412216"/>
                <a:gd name="connsiteX428" fmla="*/ 23908 w 418499"/>
                <a:gd name="connsiteY428" fmla="*/ 244537 h 412216"/>
                <a:gd name="connsiteX429" fmla="*/ 21311 w 418499"/>
                <a:gd name="connsiteY429" fmla="*/ 243974 h 412216"/>
                <a:gd name="connsiteX430" fmla="*/ 18761 w 418499"/>
                <a:gd name="connsiteY430" fmla="*/ 244161 h 412216"/>
                <a:gd name="connsiteX431" fmla="*/ 17337 w 418499"/>
                <a:gd name="connsiteY431" fmla="*/ 243536 h 412216"/>
                <a:gd name="connsiteX432" fmla="*/ 14207 w 418499"/>
                <a:gd name="connsiteY432" fmla="*/ 243927 h 412216"/>
                <a:gd name="connsiteX433" fmla="*/ 12690 w 418499"/>
                <a:gd name="connsiteY433" fmla="*/ 244443 h 412216"/>
                <a:gd name="connsiteX434" fmla="*/ 10257 w 418499"/>
                <a:gd name="connsiteY434" fmla="*/ 246266 h 412216"/>
                <a:gd name="connsiteX435" fmla="*/ 6603 w 418499"/>
                <a:gd name="connsiteY435" fmla="*/ 247213 h 412216"/>
                <a:gd name="connsiteX436" fmla="*/ 5249 w 418499"/>
                <a:gd name="connsiteY436" fmla="*/ 247134 h 412216"/>
                <a:gd name="connsiteX437" fmla="*/ 4350 w 418499"/>
                <a:gd name="connsiteY437" fmla="*/ 246829 h 412216"/>
                <a:gd name="connsiteX438" fmla="*/ 2230 w 418499"/>
                <a:gd name="connsiteY438" fmla="*/ 244827 h 412216"/>
                <a:gd name="connsiteX439" fmla="*/ 587 w 418499"/>
                <a:gd name="connsiteY439" fmla="*/ 242902 h 412216"/>
                <a:gd name="connsiteX440" fmla="*/ 0 w 418499"/>
                <a:gd name="connsiteY440" fmla="*/ 241830 h 412216"/>
                <a:gd name="connsiteX441" fmla="*/ 915 w 418499"/>
                <a:gd name="connsiteY441" fmla="*/ 241564 h 412216"/>
                <a:gd name="connsiteX442" fmla="*/ 3787 w 418499"/>
                <a:gd name="connsiteY442" fmla="*/ 241157 h 412216"/>
                <a:gd name="connsiteX443" fmla="*/ 5946 w 418499"/>
                <a:gd name="connsiteY443" fmla="*/ 240962 h 412216"/>
                <a:gd name="connsiteX444" fmla="*/ 6368 w 418499"/>
                <a:gd name="connsiteY444" fmla="*/ 240453 h 412216"/>
                <a:gd name="connsiteX445" fmla="*/ 6697 w 418499"/>
                <a:gd name="connsiteY445" fmla="*/ 234508 h 412216"/>
                <a:gd name="connsiteX446" fmla="*/ 6775 w 418499"/>
                <a:gd name="connsiteY446" fmla="*/ 228476 h 412216"/>
                <a:gd name="connsiteX447" fmla="*/ 6008 w 418499"/>
                <a:gd name="connsiteY447" fmla="*/ 227678 h 412216"/>
                <a:gd name="connsiteX448" fmla="*/ 5257 w 418499"/>
                <a:gd name="connsiteY448" fmla="*/ 227193 h 412216"/>
                <a:gd name="connsiteX449" fmla="*/ 5226 w 418499"/>
                <a:gd name="connsiteY449" fmla="*/ 226778 h 412216"/>
                <a:gd name="connsiteX450" fmla="*/ 6345 w 418499"/>
                <a:gd name="connsiteY450" fmla="*/ 226019 h 412216"/>
                <a:gd name="connsiteX451" fmla="*/ 7902 w 418499"/>
                <a:gd name="connsiteY451" fmla="*/ 225135 h 412216"/>
                <a:gd name="connsiteX452" fmla="*/ 8402 w 418499"/>
                <a:gd name="connsiteY452" fmla="*/ 224736 h 412216"/>
                <a:gd name="connsiteX453" fmla="*/ 10124 w 418499"/>
                <a:gd name="connsiteY453" fmla="*/ 223140 h 412216"/>
                <a:gd name="connsiteX454" fmla="*/ 13527 w 418499"/>
                <a:gd name="connsiteY454" fmla="*/ 219447 h 412216"/>
                <a:gd name="connsiteX455" fmla="*/ 16116 w 418499"/>
                <a:gd name="connsiteY455" fmla="*/ 218540 h 412216"/>
                <a:gd name="connsiteX456" fmla="*/ 18526 w 418499"/>
                <a:gd name="connsiteY456" fmla="*/ 217570 h 412216"/>
                <a:gd name="connsiteX457" fmla="*/ 18862 w 418499"/>
                <a:gd name="connsiteY457" fmla="*/ 217218 h 412216"/>
                <a:gd name="connsiteX458" fmla="*/ 19183 w 418499"/>
                <a:gd name="connsiteY458" fmla="*/ 216498 h 412216"/>
                <a:gd name="connsiteX459" fmla="*/ 20263 w 418499"/>
                <a:gd name="connsiteY459" fmla="*/ 216553 h 412216"/>
                <a:gd name="connsiteX460" fmla="*/ 20607 w 418499"/>
                <a:gd name="connsiteY460" fmla="*/ 216897 h 412216"/>
                <a:gd name="connsiteX461" fmla="*/ 21139 w 418499"/>
                <a:gd name="connsiteY461" fmla="*/ 217679 h 412216"/>
                <a:gd name="connsiteX462" fmla="*/ 22086 w 418499"/>
                <a:gd name="connsiteY462" fmla="*/ 218774 h 412216"/>
                <a:gd name="connsiteX463" fmla="*/ 23799 w 418499"/>
                <a:gd name="connsiteY463" fmla="*/ 220073 h 412216"/>
                <a:gd name="connsiteX464" fmla="*/ 25520 w 418499"/>
                <a:gd name="connsiteY464" fmla="*/ 221474 h 412216"/>
                <a:gd name="connsiteX465" fmla="*/ 26380 w 418499"/>
                <a:gd name="connsiteY465" fmla="*/ 221654 h 412216"/>
                <a:gd name="connsiteX466" fmla="*/ 27765 w 418499"/>
                <a:gd name="connsiteY466" fmla="*/ 220942 h 412216"/>
                <a:gd name="connsiteX467" fmla="*/ 29377 w 418499"/>
                <a:gd name="connsiteY467" fmla="*/ 219885 h 412216"/>
                <a:gd name="connsiteX468" fmla="*/ 31748 w 418499"/>
                <a:gd name="connsiteY468" fmla="*/ 219119 h 412216"/>
                <a:gd name="connsiteX469" fmla="*/ 32311 w 418499"/>
                <a:gd name="connsiteY469" fmla="*/ 218399 h 412216"/>
                <a:gd name="connsiteX470" fmla="*/ 32616 w 418499"/>
                <a:gd name="connsiteY470" fmla="*/ 216858 h 412216"/>
                <a:gd name="connsiteX471" fmla="*/ 32804 w 418499"/>
                <a:gd name="connsiteY471" fmla="*/ 215215 h 412216"/>
                <a:gd name="connsiteX472" fmla="*/ 33007 w 418499"/>
                <a:gd name="connsiteY472" fmla="*/ 213275 h 412216"/>
                <a:gd name="connsiteX473" fmla="*/ 33492 w 418499"/>
                <a:gd name="connsiteY473" fmla="*/ 213009 h 412216"/>
                <a:gd name="connsiteX474" fmla="*/ 34345 w 418499"/>
                <a:gd name="connsiteY474" fmla="*/ 212821 h 412216"/>
                <a:gd name="connsiteX475" fmla="*/ 35917 w 418499"/>
                <a:gd name="connsiteY475" fmla="*/ 213369 h 412216"/>
                <a:gd name="connsiteX476" fmla="*/ 36637 w 418499"/>
                <a:gd name="connsiteY476" fmla="*/ 213940 h 412216"/>
                <a:gd name="connsiteX477" fmla="*/ 37928 w 418499"/>
                <a:gd name="connsiteY477" fmla="*/ 213940 h 412216"/>
                <a:gd name="connsiteX478" fmla="*/ 38749 w 418499"/>
                <a:gd name="connsiteY478" fmla="*/ 213423 h 412216"/>
                <a:gd name="connsiteX479" fmla="*/ 40251 w 418499"/>
                <a:gd name="connsiteY479" fmla="*/ 212469 h 412216"/>
                <a:gd name="connsiteX480" fmla="*/ 42161 w 418499"/>
                <a:gd name="connsiteY480" fmla="*/ 212086 h 412216"/>
                <a:gd name="connsiteX481" fmla="*/ 44202 w 418499"/>
                <a:gd name="connsiteY481" fmla="*/ 211162 h 412216"/>
                <a:gd name="connsiteX482" fmla="*/ 46166 w 418499"/>
                <a:gd name="connsiteY482" fmla="*/ 209989 h 412216"/>
                <a:gd name="connsiteX483" fmla="*/ 47089 w 418499"/>
                <a:gd name="connsiteY483" fmla="*/ 209879 h 412216"/>
                <a:gd name="connsiteX484" fmla="*/ 48067 w 418499"/>
                <a:gd name="connsiteY484" fmla="*/ 211420 h 412216"/>
                <a:gd name="connsiteX485" fmla="*/ 48943 w 418499"/>
                <a:gd name="connsiteY485" fmla="*/ 212492 h 412216"/>
                <a:gd name="connsiteX486" fmla="*/ 49100 w 418499"/>
                <a:gd name="connsiteY486" fmla="*/ 213165 h 412216"/>
                <a:gd name="connsiteX487" fmla="*/ 48223 w 418499"/>
                <a:gd name="connsiteY487" fmla="*/ 214448 h 412216"/>
                <a:gd name="connsiteX488" fmla="*/ 47245 w 418499"/>
                <a:gd name="connsiteY488" fmla="*/ 216138 h 412216"/>
                <a:gd name="connsiteX489" fmla="*/ 48067 w 418499"/>
                <a:gd name="connsiteY489" fmla="*/ 218243 h 412216"/>
                <a:gd name="connsiteX490" fmla="*/ 48263 w 418499"/>
                <a:gd name="connsiteY490" fmla="*/ 220284 h 412216"/>
                <a:gd name="connsiteX491" fmla="*/ 48239 w 418499"/>
                <a:gd name="connsiteY491" fmla="*/ 221521 h 412216"/>
                <a:gd name="connsiteX492" fmla="*/ 48904 w 418499"/>
                <a:gd name="connsiteY492" fmla="*/ 222021 h 412216"/>
                <a:gd name="connsiteX493" fmla="*/ 49358 w 418499"/>
                <a:gd name="connsiteY493" fmla="*/ 222256 h 412216"/>
                <a:gd name="connsiteX494" fmla="*/ 50062 w 418499"/>
                <a:gd name="connsiteY494" fmla="*/ 221967 h 412216"/>
                <a:gd name="connsiteX495" fmla="*/ 51462 w 418499"/>
                <a:gd name="connsiteY495" fmla="*/ 222053 h 412216"/>
                <a:gd name="connsiteX496" fmla="*/ 53145 w 418499"/>
                <a:gd name="connsiteY496" fmla="*/ 222694 h 412216"/>
                <a:gd name="connsiteX497" fmla="*/ 54764 w 418499"/>
                <a:gd name="connsiteY497" fmla="*/ 222624 h 412216"/>
                <a:gd name="connsiteX498" fmla="*/ 56329 w 418499"/>
                <a:gd name="connsiteY498" fmla="*/ 221834 h 412216"/>
                <a:gd name="connsiteX499" fmla="*/ 59247 w 418499"/>
                <a:gd name="connsiteY499" fmla="*/ 218767 h 412216"/>
                <a:gd name="connsiteX500" fmla="*/ 63511 w 418499"/>
                <a:gd name="connsiteY500" fmla="*/ 213415 h 412216"/>
                <a:gd name="connsiteX501" fmla="*/ 67047 w 418499"/>
                <a:gd name="connsiteY501" fmla="*/ 210059 h 412216"/>
                <a:gd name="connsiteX502" fmla="*/ 69840 w 418499"/>
                <a:gd name="connsiteY502" fmla="*/ 208690 h 412216"/>
                <a:gd name="connsiteX503" fmla="*/ 71733 w 418499"/>
                <a:gd name="connsiteY503" fmla="*/ 207094 h 412216"/>
                <a:gd name="connsiteX504" fmla="*/ 72727 w 418499"/>
                <a:gd name="connsiteY504" fmla="*/ 205256 h 412216"/>
                <a:gd name="connsiteX505" fmla="*/ 74354 w 418499"/>
                <a:gd name="connsiteY505" fmla="*/ 204012 h 412216"/>
                <a:gd name="connsiteX506" fmla="*/ 77749 w 418499"/>
                <a:gd name="connsiteY506" fmla="*/ 203018 h 412216"/>
                <a:gd name="connsiteX507" fmla="*/ 80331 w 418499"/>
                <a:gd name="connsiteY507" fmla="*/ 201892 h 412216"/>
                <a:gd name="connsiteX508" fmla="*/ 82913 w 418499"/>
                <a:gd name="connsiteY508" fmla="*/ 198222 h 412216"/>
                <a:gd name="connsiteX509" fmla="*/ 86355 w 418499"/>
                <a:gd name="connsiteY509" fmla="*/ 191620 h 412216"/>
                <a:gd name="connsiteX510" fmla="*/ 87317 w 418499"/>
                <a:gd name="connsiteY510" fmla="*/ 185728 h 412216"/>
                <a:gd name="connsiteX511" fmla="*/ 87904 w 418499"/>
                <a:gd name="connsiteY511" fmla="*/ 182145 h 412216"/>
                <a:gd name="connsiteX512" fmla="*/ 87568 w 418499"/>
                <a:gd name="connsiteY512" fmla="*/ 169792 h 412216"/>
                <a:gd name="connsiteX513" fmla="*/ 87341 w 418499"/>
                <a:gd name="connsiteY513" fmla="*/ 165739 h 412216"/>
                <a:gd name="connsiteX514" fmla="*/ 87865 w 418499"/>
                <a:gd name="connsiteY514" fmla="*/ 163533 h 412216"/>
                <a:gd name="connsiteX515" fmla="*/ 89148 w 418499"/>
                <a:gd name="connsiteY515" fmla="*/ 162015 h 412216"/>
                <a:gd name="connsiteX516" fmla="*/ 92653 w 418499"/>
                <a:gd name="connsiteY516" fmla="*/ 158800 h 412216"/>
                <a:gd name="connsiteX517" fmla="*/ 95008 w 418499"/>
                <a:gd name="connsiteY517" fmla="*/ 156164 h 412216"/>
                <a:gd name="connsiteX518" fmla="*/ 96807 w 418499"/>
                <a:gd name="connsiteY518" fmla="*/ 153081 h 412216"/>
                <a:gd name="connsiteX519" fmla="*/ 100257 w 418499"/>
                <a:gd name="connsiteY519" fmla="*/ 146048 h 412216"/>
                <a:gd name="connsiteX520" fmla="*/ 101775 w 418499"/>
                <a:gd name="connsiteY520" fmla="*/ 143779 h 412216"/>
                <a:gd name="connsiteX521" fmla="*/ 102456 w 418499"/>
                <a:gd name="connsiteY521" fmla="*/ 142762 h 412216"/>
                <a:gd name="connsiteX522" fmla="*/ 104536 w 418499"/>
                <a:gd name="connsiteY522" fmla="*/ 140892 h 412216"/>
                <a:gd name="connsiteX523" fmla="*/ 107455 w 418499"/>
                <a:gd name="connsiteY523" fmla="*/ 139242 h 412216"/>
                <a:gd name="connsiteX524" fmla="*/ 111210 w 418499"/>
                <a:gd name="connsiteY524" fmla="*/ 137826 h 412216"/>
                <a:gd name="connsiteX525" fmla="*/ 117007 w 418499"/>
                <a:gd name="connsiteY525" fmla="*/ 132928 h 412216"/>
                <a:gd name="connsiteX526" fmla="*/ 121615 w 418499"/>
                <a:gd name="connsiteY526" fmla="*/ 127999 h 412216"/>
                <a:gd name="connsiteX527" fmla="*/ 120989 w 418499"/>
                <a:gd name="connsiteY527" fmla="*/ 122077 h 412216"/>
                <a:gd name="connsiteX528" fmla="*/ 122069 w 418499"/>
                <a:gd name="connsiteY528" fmla="*/ 117164 h 412216"/>
                <a:gd name="connsiteX529" fmla="*/ 124580 w 418499"/>
                <a:gd name="connsiteY529" fmla="*/ 110921 h 412216"/>
                <a:gd name="connsiteX530" fmla="*/ 125402 w 418499"/>
                <a:gd name="connsiteY530" fmla="*/ 104310 h 412216"/>
                <a:gd name="connsiteX531" fmla="*/ 124541 w 418499"/>
                <a:gd name="connsiteY531" fmla="*/ 97339 h 412216"/>
                <a:gd name="connsiteX532" fmla="*/ 124901 w 418499"/>
                <a:gd name="connsiteY532" fmla="*/ 91636 h 412216"/>
                <a:gd name="connsiteX533" fmla="*/ 127311 w 418499"/>
                <a:gd name="connsiteY533" fmla="*/ 85009 h 412216"/>
                <a:gd name="connsiteX534" fmla="*/ 128312 w 418499"/>
                <a:gd name="connsiteY534" fmla="*/ 82545 h 412216"/>
                <a:gd name="connsiteX535" fmla="*/ 128649 w 418499"/>
                <a:gd name="connsiteY535" fmla="*/ 78516 h 412216"/>
                <a:gd name="connsiteX536" fmla="*/ 128633 w 418499"/>
                <a:gd name="connsiteY536" fmla="*/ 72109 h 412216"/>
                <a:gd name="connsiteX537" fmla="*/ 131692 w 418499"/>
                <a:gd name="connsiteY537" fmla="*/ 63346 h 412216"/>
                <a:gd name="connsiteX538" fmla="*/ 134586 w 418499"/>
                <a:gd name="connsiteY538" fmla="*/ 58089 h 412216"/>
                <a:gd name="connsiteX539" fmla="*/ 137825 w 418499"/>
                <a:gd name="connsiteY539" fmla="*/ 52221 h 412216"/>
                <a:gd name="connsiteX540" fmla="*/ 139061 w 418499"/>
                <a:gd name="connsiteY540" fmla="*/ 48670 h 412216"/>
                <a:gd name="connsiteX541" fmla="*/ 140705 w 418499"/>
                <a:gd name="connsiteY541" fmla="*/ 43929 h 412216"/>
                <a:gd name="connsiteX542" fmla="*/ 140446 w 418499"/>
                <a:gd name="connsiteY542" fmla="*/ 40119 h 412216"/>
                <a:gd name="connsiteX543" fmla="*/ 140149 w 418499"/>
                <a:gd name="connsiteY543" fmla="*/ 35737 h 412216"/>
                <a:gd name="connsiteX544" fmla="*/ 140962 w 418499"/>
                <a:gd name="connsiteY544" fmla="*/ 29713 h 412216"/>
                <a:gd name="connsiteX545" fmla="*/ 140657 w 418499"/>
                <a:gd name="connsiteY545" fmla="*/ 26169 h 412216"/>
                <a:gd name="connsiteX546" fmla="*/ 139507 w 418499"/>
                <a:gd name="connsiteY546" fmla="*/ 23087 h 412216"/>
                <a:gd name="connsiteX547" fmla="*/ 140094 w 418499"/>
                <a:gd name="connsiteY547" fmla="*/ 21139 h 412216"/>
                <a:gd name="connsiteX548" fmla="*/ 142418 w 418499"/>
                <a:gd name="connsiteY548" fmla="*/ 20349 h 412216"/>
                <a:gd name="connsiteX549" fmla="*/ 145313 w 418499"/>
                <a:gd name="connsiteY549" fmla="*/ 17266 h 412216"/>
                <a:gd name="connsiteX550" fmla="*/ 150507 w 418499"/>
                <a:gd name="connsiteY550" fmla="*/ 9216 h 412216"/>
                <a:gd name="connsiteX551" fmla="*/ 156109 w 418499"/>
                <a:gd name="connsiteY551" fmla="*/ 5289 h 412216"/>
                <a:gd name="connsiteX552" fmla="*/ 160005 w 418499"/>
                <a:gd name="connsiteY552" fmla="*/ 4045 h 412216"/>
                <a:gd name="connsiteX553" fmla="*/ 164065 w 418499"/>
                <a:gd name="connsiteY553" fmla="*/ 4178 h 412216"/>
                <a:gd name="connsiteX554" fmla="*/ 166717 w 418499"/>
                <a:gd name="connsiteY554" fmla="*/ 4882 h 412216"/>
                <a:gd name="connsiteX555" fmla="*/ 167938 w 418499"/>
                <a:gd name="connsiteY555" fmla="*/ 6149 h 412216"/>
                <a:gd name="connsiteX556" fmla="*/ 171012 w 418499"/>
                <a:gd name="connsiteY556" fmla="*/ 8050 h 412216"/>
                <a:gd name="connsiteX557" fmla="*/ 175925 w 418499"/>
                <a:gd name="connsiteY557" fmla="*/ 10562 h 412216"/>
                <a:gd name="connsiteX558" fmla="*/ 179603 w 418499"/>
                <a:gd name="connsiteY558" fmla="*/ 13707 h 412216"/>
                <a:gd name="connsiteX559" fmla="*/ 181637 w 418499"/>
                <a:gd name="connsiteY559" fmla="*/ 16875 h 412216"/>
                <a:gd name="connsiteX560" fmla="*/ 183217 w 418499"/>
                <a:gd name="connsiteY560" fmla="*/ 18596 h 412216"/>
                <a:gd name="connsiteX561" fmla="*/ 185173 w 418499"/>
                <a:gd name="connsiteY561" fmla="*/ 19191 h 412216"/>
                <a:gd name="connsiteX562" fmla="*/ 188372 w 418499"/>
                <a:gd name="connsiteY562" fmla="*/ 18933 h 412216"/>
                <a:gd name="connsiteX563" fmla="*/ 191948 w 418499"/>
                <a:gd name="connsiteY563" fmla="*/ 19676 h 412216"/>
                <a:gd name="connsiteX564" fmla="*/ 195672 w 418499"/>
                <a:gd name="connsiteY564" fmla="*/ 21452 h 412216"/>
                <a:gd name="connsiteX565" fmla="*/ 197964 w 418499"/>
                <a:gd name="connsiteY565" fmla="*/ 22109 h 412216"/>
                <a:gd name="connsiteX566" fmla="*/ 198809 w 418499"/>
                <a:gd name="connsiteY566" fmla="*/ 21647 h 412216"/>
                <a:gd name="connsiteX567" fmla="*/ 200608 w 418499"/>
                <a:gd name="connsiteY567" fmla="*/ 21906 h 412216"/>
                <a:gd name="connsiteX568" fmla="*/ 204724 w 418499"/>
                <a:gd name="connsiteY568" fmla="*/ 23361 h 412216"/>
                <a:gd name="connsiteX569" fmla="*/ 208002 w 418499"/>
                <a:gd name="connsiteY569" fmla="*/ 22563 h 412216"/>
                <a:gd name="connsiteX570" fmla="*/ 212860 w 418499"/>
                <a:gd name="connsiteY570" fmla="*/ 23165 h 412216"/>
                <a:gd name="connsiteX571" fmla="*/ 224141 w 418499"/>
                <a:gd name="connsiteY571" fmla="*/ 25763 h 412216"/>
                <a:gd name="connsiteX572" fmla="*/ 224744 w 418499"/>
                <a:gd name="connsiteY572" fmla="*/ 25324 h 412216"/>
                <a:gd name="connsiteX573" fmla="*/ 225010 w 418499"/>
                <a:gd name="connsiteY573" fmla="*/ 25223 h 412216"/>
                <a:gd name="connsiteX574" fmla="*/ 225972 w 418499"/>
                <a:gd name="connsiteY574" fmla="*/ 24174 h 412216"/>
                <a:gd name="connsiteX575" fmla="*/ 228421 w 418499"/>
                <a:gd name="connsiteY575" fmla="*/ 18972 h 412216"/>
                <a:gd name="connsiteX576" fmla="*/ 230494 w 418499"/>
                <a:gd name="connsiteY576" fmla="*/ 15772 h 412216"/>
                <a:gd name="connsiteX577" fmla="*/ 231464 w 418499"/>
                <a:gd name="connsiteY577" fmla="*/ 14567 h 412216"/>
                <a:gd name="connsiteX578" fmla="*/ 233858 w 418499"/>
                <a:gd name="connsiteY578" fmla="*/ 12877 h 412216"/>
                <a:gd name="connsiteX579" fmla="*/ 236674 w 418499"/>
                <a:gd name="connsiteY579" fmla="*/ 12447 h 412216"/>
                <a:gd name="connsiteX580" fmla="*/ 239374 w 418499"/>
                <a:gd name="connsiteY580" fmla="*/ 12596 h 412216"/>
                <a:gd name="connsiteX581" fmla="*/ 241635 w 418499"/>
                <a:gd name="connsiteY581" fmla="*/ 13339 h 412216"/>
                <a:gd name="connsiteX582" fmla="*/ 243700 w 418499"/>
                <a:gd name="connsiteY582" fmla="*/ 14200 h 412216"/>
                <a:gd name="connsiteX583" fmla="*/ 245984 w 418499"/>
                <a:gd name="connsiteY583" fmla="*/ 14207 h 412216"/>
                <a:gd name="connsiteX584" fmla="*/ 248324 w 418499"/>
                <a:gd name="connsiteY584" fmla="*/ 13378 h 412216"/>
                <a:gd name="connsiteX585" fmla="*/ 251797 w 418499"/>
                <a:gd name="connsiteY585" fmla="*/ 11852 h 412216"/>
                <a:gd name="connsiteX586" fmla="*/ 255458 w 418499"/>
                <a:gd name="connsiteY586" fmla="*/ 10859 h 412216"/>
                <a:gd name="connsiteX587" fmla="*/ 258604 w 418499"/>
                <a:gd name="connsiteY587" fmla="*/ 9764 h 412216"/>
                <a:gd name="connsiteX588" fmla="*/ 263783 w 418499"/>
                <a:gd name="connsiteY588" fmla="*/ 7847 h 412216"/>
                <a:gd name="connsiteX589" fmla="*/ 265809 w 418499"/>
                <a:gd name="connsiteY589" fmla="*/ 6963 h 412216"/>
                <a:gd name="connsiteX590" fmla="*/ 268383 w 418499"/>
                <a:gd name="connsiteY590" fmla="*/ 6619 h 412216"/>
                <a:gd name="connsiteX591" fmla="*/ 275596 w 418499"/>
                <a:gd name="connsiteY591" fmla="*/ 8371 h 412216"/>
                <a:gd name="connsiteX592" fmla="*/ 280267 w 418499"/>
                <a:gd name="connsiteY592" fmla="*/ 7213 h 412216"/>
                <a:gd name="connsiteX593" fmla="*/ 282176 w 418499"/>
                <a:gd name="connsiteY593" fmla="*/ 7550 h 412216"/>
                <a:gd name="connsiteX594" fmla="*/ 286220 w 418499"/>
                <a:gd name="connsiteY594" fmla="*/ 6306 h 412216"/>
                <a:gd name="connsiteX595" fmla="*/ 286956 w 418499"/>
                <a:gd name="connsiteY595" fmla="*/ 5469 h 412216"/>
                <a:gd name="connsiteX596" fmla="*/ 289530 w 418499"/>
                <a:gd name="connsiteY596" fmla="*/ 1236 h 412216"/>
                <a:gd name="connsiteX597" fmla="*/ 292268 w 418499"/>
                <a:gd name="connsiteY597" fmla="*/ 0 h 412216"/>
                <a:gd name="connsiteX598" fmla="*/ 296414 w 418499"/>
                <a:gd name="connsiteY598" fmla="*/ 626 h 412216"/>
                <a:gd name="connsiteX599" fmla="*/ 298746 w 418499"/>
                <a:gd name="connsiteY599" fmla="*/ 1283 h 412216"/>
                <a:gd name="connsiteX600" fmla="*/ 306507 w 418499"/>
                <a:gd name="connsiteY600" fmla="*/ 3090 h 412216"/>
                <a:gd name="connsiteX601" fmla="*/ 316583 w 418499"/>
                <a:gd name="connsiteY601" fmla="*/ 4976 h 412216"/>
                <a:gd name="connsiteX602" fmla="*/ 319548 w 418499"/>
                <a:gd name="connsiteY602" fmla="*/ 5265 h 412216"/>
                <a:gd name="connsiteX603" fmla="*/ 320753 w 418499"/>
                <a:gd name="connsiteY603" fmla="*/ 5476 h 412216"/>
                <a:gd name="connsiteX604" fmla="*/ 321802 w 418499"/>
                <a:gd name="connsiteY604" fmla="*/ 5179 h 412216"/>
                <a:gd name="connsiteX605" fmla="*/ 325111 w 418499"/>
                <a:gd name="connsiteY605" fmla="*/ 2801 h 412216"/>
                <a:gd name="connsiteX606" fmla="*/ 326229 w 418499"/>
                <a:gd name="connsiteY606" fmla="*/ 2464 h 412216"/>
                <a:gd name="connsiteX607" fmla="*/ 327176 w 418499"/>
                <a:gd name="connsiteY607" fmla="*/ 2504 h 412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418499" h="412216">
                  <a:moveTo>
                    <a:pt x="333505" y="4444"/>
                  </a:moveTo>
                  <a:lnTo>
                    <a:pt x="334303" y="5977"/>
                  </a:lnTo>
                  <a:lnTo>
                    <a:pt x="335438" y="7550"/>
                  </a:lnTo>
                  <a:lnTo>
                    <a:pt x="339240" y="10210"/>
                  </a:lnTo>
                  <a:lnTo>
                    <a:pt x="340445" y="11688"/>
                  </a:lnTo>
                  <a:lnTo>
                    <a:pt x="341375" y="13331"/>
                  </a:lnTo>
                  <a:lnTo>
                    <a:pt x="341962" y="14614"/>
                  </a:lnTo>
                  <a:lnTo>
                    <a:pt x="343136" y="15639"/>
                  </a:lnTo>
                  <a:lnTo>
                    <a:pt x="344779" y="16296"/>
                  </a:lnTo>
                  <a:lnTo>
                    <a:pt x="346187" y="17078"/>
                  </a:lnTo>
                  <a:lnTo>
                    <a:pt x="347048" y="18229"/>
                  </a:lnTo>
                  <a:lnTo>
                    <a:pt x="348338" y="19426"/>
                  </a:lnTo>
                  <a:lnTo>
                    <a:pt x="350826" y="21053"/>
                  </a:lnTo>
                  <a:lnTo>
                    <a:pt x="352039" y="21092"/>
                  </a:lnTo>
                  <a:lnTo>
                    <a:pt x="353439" y="21319"/>
                  </a:lnTo>
                  <a:lnTo>
                    <a:pt x="354675" y="21749"/>
                  </a:lnTo>
                  <a:lnTo>
                    <a:pt x="355998" y="21624"/>
                  </a:lnTo>
                  <a:lnTo>
                    <a:pt x="358133" y="20560"/>
                  </a:lnTo>
                  <a:lnTo>
                    <a:pt x="360652" y="18776"/>
                  </a:lnTo>
                  <a:lnTo>
                    <a:pt x="362577" y="17673"/>
                  </a:lnTo>
                  <a:lnTo>
                    <a:pt x="367232" y="18064"/>
                  </a:lnTo>
                  <a:lnTo>
                    <a:pt x="369829" y="18964"/>
                  </a:lnTo>
                  <a:lnTo>
                    <a:pt x="371895" y="20224"/>
                  </a:lnTo>
                  <a:lnTo>
                    <a:pt x="373506" y="20145"/>
                  </a:lnTo>
                  <a:lnTo>
                    <a:pt x="377019" y="17814"/>
                  </a:lnTo>
                  <a:lnTo>
                    <a:pt x="378881" y="15334"/>
                  </a:lnTo>
                  <a:lnTo>
                    <a:pt x="380688" y="14802"/>
                  </a:lnTo>
                  <a:lnTo>
                    <a:pt x="383426" y="15882"/>
                  </a:lnTo>
                  <a:lnTo>
                    <a:pt x="385687" y="18197"/>
                  </a:lnTo>
                  <a:lnTo>
                    <a:pt x="387675" y="21561"/>
                  </a:lnTo>
                  <a:lnTo>
                    <a:pt x="389075" y="22844"/>
                  </a:lnTo>
                  <a:lnTo>
                    <a:pt x="390992" y="24832"/>
                  </a:lnTo>
                  <a:lnTo>
                    <a:pt x="394802" y="29111"/>
                  </a:lnTo>
                  <a:lnTo>
                    <a:pt x="399762" y="31255"/>
                  </a:lnTo>
                  <a:lnTo>
                    <a:pt x="401687" y="32311"/>
                  </a:lnTo>
                  <a:lnTo>
                    <a:pt x="402312" y="33367"/>
                  </a:lnTo>
                  <a:lnTo>
                    <a:pt x="402680" y="34775"/>
                  </a:lnTo>
                  <a:lnTo>
                    <a:pt x="402805" y="36301"/>
                  </a:lnTo>
                  <a:lnTo>
                    <a:pt x="403408" y="36935"/>
                  </a:lnTo>
                  <a:lnTo>
                    <a:pt x="404745" y="36715"/>
                  </a:lnTo>
                  <a:lnTo>
                    <a:pt x="405888" y="36496"/>
                  </a:lnTo>
                  <a:lnTo>
                    <a:pt x="407147" y="36935"/>
                  </a:lnTo>
                  <a:lnTo>
                    <a:pt x="408024" y="38045"/>
                  </a:lnTo>
                  <a:lnTo>
                    <a:pt x="408461" y="38914"/>
                  </a:lnTo>
                  <a:lnTo>
                    <a:pt x="408938" y="39845"/>
                  </a:lnTo>
                  <a:lnTo>
                    <a:pt x="410183" y="40439"/>
                  </a:lnTo>
                  <a:lnTo>
                    <a:pt x="410425" y="41636"/>
                  </a:lnTo>
                  <a:lnTo>
                    <a:pt x="409573" y="43091"/>
                  </a:lnTo>
                  <a:lnTo>
                    <a:pt x="408696" y="44398"/>
                  </a:lnTo>
                  <a:lnTo>
                    <a:pt x="407632" y="46995"/>
                  </a:lnTo>
                  <a:lnTo>
                    <a:pt x="407077" y="49655"/>
                  </a:lnTo>
                  <a:lnTo>
                    <a:pt x="407796" y="50539"/>
                  </a:lnTo>
                  <a:lnTo>
                    <a:pt x="408555" y="51275"/>
                  </a:lnTo>
                  <a:lnTo>
                    <a:pt x="408962" y="52018"/>
                  </a:lnTo>
                  <a:lnTo>
                    <a:pt x="409205" y="52887"/>
                  </a:lnTo>
                  <a:lnTo>
                    <a:pt x="409111" y="53903"/>
                  </a:lnTo>
                  <a:lnTo>
                    <a:pt x="407421" y="57596"/>
                  </a:lnTo>
                  <a:lnTo>
                    <a:pt x="406552" y="60819"/>
                  </a:lnTo>
                  <a:lnTo>
                    <a:pt x="406521" y="62455"/>
                  </a:lnTo>
                  <a:lnTo>
                    <a:pt x="408751" y="63659"/>
                  </a:lnTo>
                  <a:lnTo>
                    <a:pt x="411645" y="63597"/>
                  </a:lnTo>
                  <a:lnTo>
                    <a:pt x="412561" y="64332"/>
                  </a:lnTo>
                  <a:lnTo>
                    <a:pt x="413476" y="65506"/>
                  </a:lnTo>
                  <a:lnTo>
                    <a:pt x="414282" y="66108"/>
                  </a:lnTo>
                  <a:lnTo>
                    <a:pt x="415503" y="66092"/>
                  </a:lnTo>
                  <a:lnTo>
                    <a:pt x="416347" y="66499"/>
                  </a:lnTo>
                  <a:lnTo>
                    <a:pt x="416684" y="67328"/>
                  </a:lnTo>
                  <a:lnTo>
                    <a:pt x="417670" y="68220"/>
                  </a:lnTo>
                  <a:lnTo>
                    <a:pt x="418499" y="69206"/>
                  </a:lnTo>
                  <a:lnTo>
                    <a:pt x="418100" y="70466"/>
                  </a:lnTo>
                  <a:lnTo>
                    <a:pt x="418030" y="71428"/>
                  </a:lnTo>
                  <a:lnTo>
                    <a:pt x="415964" y="74103"/>
                  </a:lnTo>
                  <a:lnTo>
                    <a:pt x="411223" y="79322"/>
                  </a:lnTo>
                  <a:lnTo>
                    <a:pt x="401021" y="88999"/>
                  </a:lnTo>
                  <a:lnTo>
                    <a:pt x="401014" y="89007"/>
                  </a:lnTo>
                  <a:lnTo>
                    <a:pt x="397571" y="90173"/>
                  </a:lnTo>
                  <a:lnTo>
                    <a:pt x="395795" y="91972"/>
                  </a:lnTo>
                  <a:lnTo>
                    <a:pt x="394536" y="94797"/>
                  </a:lnTo>
                  <a:lnTo>
                    <a:pt x="391563" y="97191"/>
                  </a:lnTo>
                  <a:lnTo>
                    <a:pt x="389271" y="98161"/>
                  </a:lnTo>
                  <a:lnTo>
                    <a:pt x="389028" y="98732"/>
                  </a:lnTo>
                  <a:lnTo>
                    <a:pt x="388848" y="101329"/>
                  </a:lnTo>
                  <a:lnTo>
                    <a:pt x="389083" y="105139"/>
                  </a:lnTo>
                  <a:lnTo>
                    <a:pt x="388011" y="106884"/>
                  </a:lnTo>
                  <a:lnTo>
                    <a:pt x="386454" y="110279"/>
                  </a:lnTo>
                  <a:lnTo>
                    <a:pt x="385648" y="112399"/>
                  </a:lnTo>
                  <a:lnTo>
                    <a:pt x="385023" y="112814"/>
                  </a:lnTo>
                  <a:lnTo>
                    <a:pt x="384326" y="113878"/>
                  </a:lnTo>
                  <a:lnTo>
                    <a:pt x="383888" y="117336"/>
                  </a:lnTo>
                  <a:lnTo>
                    <a:pt x="383591" y="118502"/>
                  </a:lnTo>
                  <a:lnTo>
                    <a:pt x="382472" y="125660"/>
                  </a:lnTo>
                  <a:lnTo>
                    <a:pt x="382793" y="127702"/>
                  </a:lnTo>
                  <a:lnTo>
                    <a:pt x="381925" y="131105"/>
                  </a:lnTo>
                  <a:lnTo>
                    <a:pt x="381885" y="133108"/>
                  </a:lnTo>
                  <a:lnTo>
                    <a:pt x="381525" y="135377"/>
                  </a:lnTo>
                  <a:lnTo>
                    <a:pt x="380908" y="137340"/>
                  </a:lnTo>
                  <a:lnTo>
                    <a:pt x="380947" y="140485"/>
                  </a:lnTo>
                  <a:lnTo>
                    <a:pt x="381299" y="145618"/>
                  </a:lnTo>
                  <a:lnTo>
                    <a:pt x="381236" y="146298"/>
                  </a:lnTo>
                  <a:lnTo>
                    <a:pt x="380376" y="146775"/>
                  </a:lnTo>
                  <a:lnTo>
                    <a:pt x="378842" y="148051"/>
                  </a:lnTo>
                  <a:lnTo>
                    <a:pt x="377395" y="148903"/>
                  </a:lnTo>
                  <a:lnTo>
                    <a:pt x="376291" y="149123"/>
                  </a:lnTo>
                  <a:lnTo>
                    <a:pt x="374453" y="151391"/>
                  </a:lnTo>
                  <a:lnTo>
                    <a:pt x="372888" y="153543"/>
                  </a:lnTo>
                  <a:lnTo>
                    <a:pt x="371715" y="155639"/>
                  </a:lnTo>
                  <a:lnTo>
                    <a:pt x="371409" y="156602"/>
                  </a:lnTo>
                  <a:lnTo>
                    <a:pt x="371652" y="159316"/>
                  </a:lnTo>
                  <a:lnTo>
                    <a:pt x="371816" y="162532"/>
                  </a:lnTo>
                  <a:lnTo>
                    <a:pt x="371457" y="163917"/>
                  </a:lnTo>
                  <a:lnTo>
                    <a:pt x="370909" y="164738"/>
                  </a:lnTo>
                  <a:lnTo>
                    <a:pt x="368343" y="166483"/>
                  </a:lnTo>
                  <a:lnTo>
                    <a:pt x="366653" y="167734"/>
                  </a:lnTo>
                  <a:lnTo>
                    <a:pt x="365855" y="168392"/>
                  </a:lnTo>
                  <a:lnTo>
                    <a:pt x="365440" y="169401"/>
                  </a:lnTo>
                  <a:lnTo>
                    <a:pt x="366184" y="171779"/>
                  </a:lnTo>
                  <a:lnTo>
                    <a:pt x="366239" y="173516"/>
                  </a:lnTo>
                  <a:lnTo>
                    <a:pt x="366849" y="174541"/>
                  </a:lnTo>
                  <a:lnTo>
                    <a:pt x="368883" y="175370"/>
                  </a:lnTo>
                  <a:lnTo>
                    <a:pt x="368875" y="176207"/>
                  </a:lnTo>
                  <a:lnTo>
                    <a:pt x="368930" y="177107"/>
                  </a:lnTo>
                  <a:lnTo>
                    <a:pt x="369994" y="178226"/>
                  </a:lnTo>
                  <a:lnTo>
                    <a:pt x="371934" y="180510"/>
                  </a:lnTo>
                  <a:lnTo>
                    <a:pt x="373491" y="182654"/>
                  </a:lnTo>
                  <a:lnTo>
                    <a:pt x="373530" y="184516"/>
                  </a:lnTo>
                  <a:lnTo>
                    <a:pt x="373233" y="187629"/>
                  </a:lnTo>
                  <a:lnTo>
                    <a:pt x="373178" y="189421"/>
                  </a:lnTo>
                  <a:lnTo>
                    <a:pt x="373334" y="191878"/>
                  </a:lnTo>
                  <a:lnTo>
                    <a:pt x="373327" y="196446"/>
                  </a:lnTo>
                  <a:lnTo>
                    <a:pt x="373217" y="199701"/>
                  </a:lnTo>
                  <a:lnTo>
                    <a:pt x="373467" y="201391"/>
                  </a:lnTo>
                  <a:lnTo>
                    <a:pt x="375845" y="205420"/>
                  </a:lnTo>
                  <a:lnTo>
                    <a:pt x="376894" y="209887"/>
                  </a:lnTo>
                  <a:lnTo>
                    <a:pt x="377418" y="213157"/>
                  </a:lnTo>
                  <a:lnTo>
                    <a:pt x="377442" y="214198"/>
                  </a:lnTo>
                  <a:lnTo>
                    <a:pt x="376636" y="217961"/>
                  </a:lnTo>
                  <a:lnTo>
                    <a:pt x="375720" y="221614"/>
                  </a:lnTo>
                  <a:lnTo>
                    <a:pt x="375665" y="222999"/>
                  </a:lnTo>
                  <a:lnTo>
                    <a:pt x="376096" y="224845"/>
                  </a:lnTo>
                  <a:lnTo>
                    <a:pt x="377794" y="229070"/>
                  </a:lnTo>
                  <a:lnTo>
                    <a:pt x="379029" y="232145"/>
                  </a:lnTo>
                  <a:lnTo>
                    <a:pt x="379624" y="233999"/>
                  </a:lnTo>
                  <a:lnTo>
                    <a:pt x="380477" y="236158"/>
                  </a:lnTo>
                  <a:lnTo>
                    <a:pt x="381611" y="239468"/>
                  </a:lnTo>
                  <a:lnTo>
                    <a:pt x="381893" y="241040"/>
                  </a:lnTo>
                  <a:lnTo>
                    <a:pt x="381658" y="242214"/>
                  </a:lnTo>
                  <a:lnTo>
                    <a:pt x="379343" y="246368"/>
                  </a:lnTo>
                  <a:lnTo>
                    <a:pt x="379108" y="247674"/>
                  </a:lnTo>
                  <a:lnTo>
                    <a:pt x="379679" y="250898"/>
                  </a:lnTo>
                  <a:lnTo>
                    <a:pt x="380438" y="254011"/>
                  </a:lnTo>
                  <a:lnTo>
                    <a:pt x="381533" y="255779"/>
                  </a:lnTo>
                  <a:lnTo>
                    <a:pt x="384146" y="260661"/>
                  </a:lnTo>
                  <a:lnTo>
                    <a:pt x="386094" y="262312"/>
                  </a:lnTo>
                  <a:lnTo>
                    <a:pt x="389685" y="264753"/>
                  </a:lnTo>
                  <a:lnTo>
                    <a:pt x="392854" y="267209"/>
                  </a:lnTo>
                  <a:lnTo>
                    <a:pt x="394074" y="268485"/>
                  </a:lnTo>
                  <a:lnTo>
                    <a:pt x="395193" y="269909"/>
                  </a:lnTo>
                  <a:lnTo>
                    <a:pt x="397399" y="273554"/>
                  </a:lnTo>
                  <a:lnTo>
                    <a:pt x="398745" y="276519"/>
                  </a:lnTo>
                  <a:lnTo>
                    <a:pt x="399457" y="279203"/>
                  </a:lnTo>
                  <a:lnTo>
                    <a:pt x="401186" y="282872"/>
                  </a:lnTo>
                  <a:lnTo>
                    <a:pt x="402797" y="286275"/>
                  </a:lnTo>
                  <a:lnTo>
                    <a:pt x="404878" y="290437"/>
                  </a:lnTo>
                  <a:lnTo>
                    <a:pt x="406349" y="293379"/>
                  </a:lnTo>
                  <a:lnTo>
                    <a:pt x="407014" y="295343"/>
                  </a:lnTo>
                  <a:lnTo>
                    <a:pt x="403212" y="295929"/>
                  </a:lnTo>
                  <a:lnTo>
                    <a:pt x="397712" y="296766"/>
                  </a:lnTo>
                  <a:lnTo>
                    <a:pt x="391649" y="297697"/>
                  </a:lnTo>
                  <a:lnTo>
                    <a:pt x="385390" y="298652"/>
                  </a:lnTo>
                  <a:lnTo>
                    <a:pt x="379186" y="299606"/>
                  </a:lnTo>
                  <a:lnTo>
                    <a:pt x="373303" y="300506"/>
                  </a:lnTo>
                  <a:lnTo>
                    <a:pt x="367959" y="301320"/>
                  </a:lnTo>
                  <a:lnTo>
                    <a:pt x="366332" y="301773"/>
                  </a:lnTo>
                  <a:lnTo>
                    <a:pt x="367130" y="304089"/>
                  </a:lnTo>
                  <a:lnTo>
                    <a:pt x="366762" y="306522"/>
                  </a:lnTo>
                  <a:lnTo>
                    <a:pt x="365707" y="308408"/>
                  </a:lnTo>
                  <a:lnTo>
                    <a:pt x="364032" y="310723"/>
                  </a:lnTo>
                  <a:lnTo>
                    <a:pt x="363273" y="311646"/>
                  </a:lnTo>
                  <a:lnTo>
                    <a:pt x="361568" y="313454"/>
                  </a:lnTo>
                  <a:lnTo>
                    <a:pt x="360144" y="314729"/>
                  </a:lnTo>
                  <a:lnTo>
                    <a:pt x="357241" y="316873"/>
                  </a:lnTo>
                  <a:lnTo>
                    <a:pt x="355411" y="318101"/>
                  </a:lnTo>
                  <a:lnTo>
                    <a:pt x="355395" y="319212"/>
                  </a:lnTo>
                  <a:lnTo>
                    <a:pt x="358478" y="324407"/>
                  </a:lnTo>
                  <a:lnTo>
                    <a:pt x="359878" y="328138"/>
                  </a:lnTo>
                  <a:lnTo>
                    <a:pt x="360449" y="331510"/>
                  </a:lnTo>
                  <a:lnTo>
                    <a:pt x="360418" y="333451"/>
                  </a:lnTo>
                  <a:lnTo>
                    <a:pt x="360300" y="337440"/>
                  </a:lnTo>
                  <a:lnTo>
                    <a:pt x="360159" y="342189"/>
                  </a:lnTo>
                  <a:lnTo>
                    <a:pt x="359948" y="344059"/>
                  </a:lnTo>
                  <a:lnTo>
                    <a:pt x="360785" y="347447"/>
                  </a:lnTo>
                  <a:lnTo>
                    <a:pt x="360637" y="350091"/>
                  </a:lnTo>
                  <a:lnTo>
                    <a:pt x="358564" y="353048"/>
                  </a:lnTo>
                  <a:lnTo>
                    <a:pt x="357985" y="355951"/>
                  </a:lnTo>
                  <a:lnTo>
                    <a:pt x="356936" y="359870"/>
                  </a:lnTo>
                  <a:lnTo>
                    <a:pt x="355489" y="365315"/>
                  </a:lnTo>
                  <a:lnTo>
                    <a:pt x="354456" y="368179"/>
                  </a:lnTo>
                  <a:lnTo>
                    <a:pt x="355027" y="370041"/>
                  </a:lnTo>
                  <a:lnTo>
                    <a:pt x="355544" y="371292"/>
                  </a:lnTo>
                  <a:lnTo>
                    <a:pt x="356092" y="372975"/>
                  </a:lnTo>
                  <a:lnTo>
                    <a:pt x="357202" y="375509"/>
                  </a:lnTo>
                  <a:lnTo>
                    <a:pt x="358501" y="377004"/>
                  </a:lnTo>
                  <a:lnTo>
                    <a:pt x="359229" y="377645"/>
                  </a:lnTo>
                  <a:lnTo>
                    <a:pt x="363500" y="380845"/>
                  </a:lnTo>
                  <a:lnTo>
                    <a:pt x="365276" y="382386"/>
                  </a:lnTo>
                  <a:lnTo>
                    <a:pt x="367983" y="385453"/>
                  </a:lnTo>
                  <a:lnTo>
                    <a:pt x="369986" y="387487"/>
                  </a:lnTo>
                  <a:lnTo>
                    <a:pt x="372771" y="387964"/>
                  </a:lnTo>
                  <a:lnTo>
                    <a:pt x="376111" y="388731"/>
                  </a:lnTo>
                  <a:lnTo>
                    <a:pt x="377958" y="389326"/>
                  </a:lnTo>
                  <a:lnTo>
                    <a:pt x="379225" y="389036"/>
                  </a:lnTo>
                  <a:lnTo>
                    <a:pt x="379655" y="388316"/>
                  </a:lnTo>
                  <a:lnTo>
                    <a:pt x="379593" y="386783"/>
                  </a:lnTo>
                  <a:lnTo>
                    <a:pt x="379374" y="385656"/>
                  </a:lnTo>
                  <a:lnTo>
                    <a:pt x="379726" y="384788"/>
                  </a:lnTo>
                  <a:lnTo>
                    <a:pt x="380860" y="384217"/>
                  </a:lnTo>
                  <a:lnTo>
                    <a:pt x="383763" y="384123"/>
                  </a:lnTo>
                  <a:lnTo>
                    <a:pt x="385023" y="383356"/>
                  </a:lnTo>
                  <a:lnTo>
                    <a:pt x="386024" y="383168"/>
                  </a:lnTo>
                  <a:lnTo>
                    <a:pt x="386032" y="386532"/>
                  </a:lnTo>
                  <a:lnTo>
                    <a:pt x="386032" y="389756"/>
                  </a:lnTo>
                  <a:lnTo>
                    <a:pt x="386040" y="393675"/>
                  </a:lnTo>
                  <a:lnTo>
                    <a:pt x="386040" y="398174"/>
                  </a:lnTo>
                  <a:lnTo>
                    <a:pt x="386047" y="401866"/>
                  </a:lnTo>
                  <a:lnTo>
                    <a:pt x="386047" y="405794"/>
                  </a:lnTo>
                  <a:lnTo>
                    <a:pt x="386055" y="410331"/>
                  </a:lnTo>
                  <a:lnTo>
                    <a:pt x="386032" y="410840"/>
                  </a:lnTo>
                  <a:lnTo>
                    <a:pt x="385586" y="411865"/>
                  </a:lnTo>
                  <a:lnTo>
                    <a:pt x="384436" y="412217"/>
                  </a:lnTo>
                  <a:lnTo>
                    <a:pt x="382879" y="411333"/>
                  </a:lnTo>
                  <a:lnTo>
                    <a:pt x="382785" y="410402"/>
                  </a:lnTo>
                  <a:lnTo>
                    <a:pt x="382402" y="408735"/>
                  </a:lnTo>
                  <a:lnTo>
                    <a:pt x="381682" y="407883"/>
                  </a:lnTo>
                  <a:lnTo>
                    <a:pt x="380735" y="407617"/>
                  </a:lnTo>
                  <a:lnTo>
                    <a:pt x="379139" y="408047"/>
                  </a:lnTo>
                  <a:lnTo>
                    <a:pt x="376949" y="409275"/>
                  </a:lnTo>
                  <a:lnTo>
                    <a:pt x="374140" y="410355"/>
                  </a:lnTo>
                  <a:lnTo>
                    <a:pt x="372998" y="410973"/>
                  </a:lnTo>
                  <a:lnTo>
                    <a:pt x="371018" y="410895"/>
                  </a:lnTo>
                  <a:lnTo>
                    <a:pt x="368875" y="410308"/>
                  </a:lnTo>
                  <a:lnTo>
                    <a:pt x="367302" y="408923"/>
                  </a:lnTo>
                  <a:lnTo>
                    <a:pt x="366849" y="406850"/>
                  </a:lnTo>
                  <a:lnTo>
                    <a:pt x="365464" y="404722"/>
                  </a:lnTo>
                  <a:lnTo>
                    <a:pt x="363586" y="401639"/>
                  </a:lnTo>
                  <a:lnTo>
                    <a:pt x="362640" y="400380"/>
                  </a:lnTo>
                  <a:lnTo>
                    <a:pt x="361388" y="398941"/>
                  </a:lnTo>
                  <a:lnTo>
                    <a:pt x="360120" y="398776"/>
                  </a:lnTo>
                  <a:lnTo>
                    <a:pt x="358704" y="398377"/>
                  </a:lnTo>
                  <a:lnTo>
                    <a:pt x="357836" y="396273"/>
                  </a:lnTo>
                  <a:lnTo>
                    <a:pt x="357022" y="393613"/>
                  </a:lnTo>
                  <a:lnTo>
                    <a:pt x="356522" y="392588"/>
                  </a:lnTo>
                  <a:lnTo>
                    <a:pt x="355677" y="391266"/>
                  </a:lnTo>
                  <a:lnTo>
                    <a:pt x="354464" y="390460"/>
                  </a:lnTo>
                  <a:lnTo>
                    <a:pt x="351820" y="389396"/>
                  </a:lnTo>
                  <a:lnTo>
                    <a:pt x="348127" y="387917"/>
                  </a:lnTo>
                  <a:lnTo>
                    <a:pt x="343480" y="386055"/>
                  </a:lnTo>
                  <a:lnTo>
                    <a:pt x="341274" y="385961"/>
                  </a:lnTo>
                  <a:lnTo>
                    <a:pt x="338802" y="385648"/>
                  </a:lnTo>
                  <a:lnTo>
                    <a:pt x="337253" y="384764"/>
                  </a:lnTo>
                  <a:lnTo>
                    <a:pt x="336369" y="384060"/>
                  </a:lnTo>
                  <a:lnTo>
                    <a:pt x="335352" y="381478"/>
                  </a:lnTo>
                  <a:lnTo>
                    <a:pt x="333959" y="378459"/>
                  </a:lnTo>
                  <a:lnTo>
                    <a:pt x="329883" y="374868"/>
                  </a:lnTo>
                  <a:lnTo>
                    <a:pt x="328967" y="370893"/>
                  </a:lnTo>
                  <a:lnTo>
                    <a:pt x="328146" y="370322"/>
                  </a:lnTo>
                  <a:lnTo>
                    <a:pt x="326746" y="370643"/>
                  </a:lnTo>
                  <a:lnTo>
                    <a:pt x="325666" y="371136"/>
                  </a:lnTo>
                  <a:lnTo>
                    <a:pt x="325236" y="372208"/>
                  </a:lnTo>
                  <a:lnTo>
                    <a:pt x="324148" y="375791"/>
                  </a:lnTo>
                  <a:lnTo>
                    <a:pt x="323546" y="377442"/>
                  </a:lnTo>
                  <a:lnTo>
                    <a:pt x="323139" y="377903"/>
                  </a:lnTo>
                  <a:lnTo>
                    <a:pt x="322247" y="378435"/>
                  </a:lnTo>
                  <a:lnTo>
                    <a:pt x="320792" y="378920"/>
                  </a:lnTo>
                  <a:lnTo>
                    <a:pt x="318719" y="379163"/>
                  </a:lnTo>
                  <a:lnTo>
                    <a:pt x="315793" y="379069"/>
                  </a:lnTo>
                  <a:lnTo>
                    <a:pt x="312132" y="378537"/>
                  </a:lnTo>
                  <a:lnTo>
                    <a:pt x="310160" y="378138"/>
                  </a:lnTo>
                  <a:lnTo>
                    <a:pt x="304817" y="377543"/>
                  </a:lnTo>
                  <a:lnTo>
                    <a:pt x="303268" y="377254"/>
                  </a:lnTo>
                  <a:lnTo>
                    <a:pt x="301085" y="376472"/>
                  </a:lnTo>
                  <a:lnTo>
                    <a:pt x="299512" y="375689"/>
                  </a:lnTo>
                  <a:lnTo>
                    <a:pt x="294333" y="373999"/>
                  </a:lnTo>
                  <a:lnTo>
                    <a:pt x="291978" y="374203"/>
                  </a:lnTo>
                  <a:lnTo>
                    <a:pt x="290844" y="373006"/>
                  </a:lnTo>
                  <a:lnTo>
                    <a:pt x="289819" y="372419"/>
                  </a:lnTo>
                  <a:lnTo>
                    <a:pt x="288411" y="371292"/>
                  </a:lnTo>
                  <a:lnTo>
                    <a:pt x="287785" y="369751"/>
                  </a:lnTo>
                  <a:lnTo>
                    <a:pt x="286948" y="366442"/>
                  </a:lnTo>
                  <a:lnTo>
                    <a:pt x="287151" y="364674"/>
                  </a:lnTo>
                  <a:lnTo>
                    <a:pt x="287754" y="362702"/>
                  </a:lnTo>
                  <a:lnTo>
                    <a:pt x="287081" y="362155"/>
                  </a:lnTo>
                  <a:lnTo>
                    <a:pt x="286142" y="362155"/>
                  </a:lnTo>
                  <a:lnTo>
                    <a:pt x="284796" y="362835"/>
                  </a:lnTo>
                  <a:lnTo>
                    <a:pt x="282410" y="363219"/>
                  </a:lnTo>
                  <a:lnTo>
                    <a:pt x="278037" y="364087"/>
                  </a:lnTo>
                  <a:lnTo>
                    <a:pt x="276488" y="364572"/>
                  </a:lnTo>
                  <a:lnTo>
                    <a:pt x="274774" y="364948"/>
                  </a:lnTo>
                  <a:lnTo>
                    <a:pt x="273460" y="365284"/>
                  </a:lnTo>
                  <a:lnTo>
                    <a:pt x="270174" y="367185"/>
                  </a:lnTo>
                  <a:lnTo>
                    <a:pt x="269032" y="367388"/>
                  </a:lnTo>
                  <a:lnTo>
                    <a:pt x="267084" y="366708"/>
                  </a:lnTo>
                  <a:lnTo>
                    <a:pt x="266146" y="365691"/>
                  </a:lnTo>
                  <a:lnTo>
                    <a:pt x="267084" y="364541"/>
                  </a:lnTo>
                  <a:lnTo>
                    <a:pt x="267483" y="363109"/>
                  </a:lnTo>
                  <a:lnTo>
                    <a:pt x="266818" y="360316"/>
                  </a:lnTo>
                  <a:lnTo>
                    <a:pt x="265809" y="359025"/>
                  </a:lnTo>
                  <a:lnTo>
                    <a:pt x="262898" y="358102"/>
                  </a:lnTo>
                  <a:lnTo>
                    <a:pt x="261780" y="358016"/>
                  </a:lnTo>
                  <a:lnTo>
                    <a:pt x="261310" y="356451"/>
                  </a:lnTo>
                  <a:lnTo>
                    <a:pt x="260505" y="355028"/>
                  </a:lnTo>
                  <a:lnTo>
                    <a:pt x="258846" y="354754"/>
                  </a:lnTo>
                  <a:lnTo>
                    <a:pt x="258048" y="354589"/>
                  </a:lnTo>
                  <a:lnTo>
                    <a:pt x="257219" y="355028"/>
                  </a:lnTo>
                  <a:lnTo>
                    <a:pt x="256750" y="356178"/>
                  </a:lnTo>
                  <a:lnTo>
                    <a:pt x="256616" y="357061"/>
                  </a:lnTo>
                  <a:lnTo>
                    <a:pt x="255138" y="357734"/>
                  </a:lnTo>
                  <a:lnTo>
                    <a:pt x="252118" y="357601"/>
                  </a:lnTo>
                  <a:lnTo>
                    <a:pt x="249122" y="356960"/>
                  </a:lnTo>
                  <a:lnTo>
                    <a:pt x="247017" y="356749"/>
                  </a:lnTo>
                  <a:lnTo>
                    <a:pt x="245617" y="356913"/>
                  </a:lnTo>
                  <a:lnTo>
                    <a:pt x="240265" y="359096"/>
                  </a:lnTo>
                  <a:lnTo>
                    <a:pt x="238505" y="359385"/>
                  </a:lnTo>
                  <a:lnTo>
                    <a:pt x="232763" y="359221"/>
                  </a:lnTo>
                  <a:lnTo>
                    <a:pt x="229508" y="358759"/>
                  </a:lnTo>
                  <a:lnTo>
                    <a:pt x="227193" y="358681"/>
                  </a:lnTo>
                  <a:lnTo>
                    <a:pt x="225549" y="359362"/>
                  </a:lnTo>
                  <a:lnTo>
                    <a:pt x="223500" y="360981"/>
                  </a:lnTo>
                  <a:lnTo>
                    <a:pt x="221786" y="361849"/>
                  </a:lnTo>
                  <a:lnTo>
                    <a:pt x="220996" y="361756"/>
                  </a:lnTo>
                  <a:lnTo>
                    <a:pt x="220511" y="361075"/>
                  </a:lnTo>
                  <a:lnTo>
                    <a:pt x="219839" y="360152"/>
                  </a:lnTo>
                  <a:lnTo>
                    <a:pt x="219627" y="357711"/>
                  </a:lnTo>
                  <a:lnTo>
                    <a:pt x="218775" y="355043"/>
                  </a:lnTo>
                  <a:lnTo>
                    <a:pt x="219338" y="353643"/>
                  </a:lnTo>
                  <a:lnTo>
                    <a:pt x="221028" y="352641"/>
                  </a:lnTo>
                  <a:lnTo>
                    <a:pt x="221614" y="350576"/>
                  </a:lnTo>
                  <a:lnTo>
                    <a:pt x="221090" y="347478"/>
                  </a:lnTo>
                  <a:lnTo>
                    <a:pt x="221059" y="345303"/>
                  </a:lnTo>
                  <a:lnTo>
                    <a:pt x="221513" y="344043"/>
                  </a:lnTo>
                  <a:lnTo>
                    <a:pt x="220902" y="340992"/>
                  </a:lnTo>
                  <a:lnTo>
                    <a:pt x="219213" y="336150"/>
                  </a:lnTo>
                  <a:lnTo>
                    <a:pt x="216826" y="332214"/>
                  </a:lnTo>
                  <a:lnTo>
                    <a:pt x="213744" y="329171"/>
                  </a:lnTo>
                  <a:lnTo>
                    <a:pt x="211726" y="326269"/>
                  </a:lnTo>
                  <a:lnTo>
                    <a:pt x="210771" y="323491"/>
                  </a:lnTo>
                  <a:lnTo>
                    <a:pt x="211131" y="316849"/>
                  </a:lnTo>
                  <a:lnTo>
                    <a:pt x="212062" y="311005"/>
                  </a:lnTo>
                  <a:lnTo>
                    <a:pt x="212797" y="306366"/>
                  </a:lnTo>
                  <a:lnTo>
                    <a:pt x="212586" y="298597"/>
                  </a:lnTo>
                  <a:lnTo>
                    <a:pt x="210497" y="293543"/>
                  </a:lnTo>
                  <a:lnTo>
                    <a:pt x="210043" y="288114"/>
                  </a:lnTo>
                  <a:lnTo>
                    <a:pt x="211225" y="282309"/>
                  </a:lnTo>
                  <a:lnTo>
                    <a:pt x="211397" y="278334"/>
                  </a:lnTo>
                  <a:lnTo>
                    <a:pt x="210615" y="276300"/>
                  </a:lnTo>
                  <a:lnTo>
                    <a:pt x="210083" y="275995"/>
                  </a:lnTo>
                  <a:lnTo>
                    <a:pt x="209410" y="275792"/>
                  </a:lnTo>
                  <a:lnTo>
                    <a:pt x="204129" y="275596"/>
                  </a:lnTo>
                  <a:lnTo>
                    <a:pt x="197096" y="275338"/>
                  </a:lnTo>
                  <a:lnTo>
                    <a:pt x="190962" y="275260"/>
                  </a:lnTo>
                  <a:lnTo>
                    <a:pt x="184305" y="275182"/>
                  </a:lnTo>
                  <a:lnTo>
                    <a:pt x="183217" y="274446"/>
                  </a:lnTo>
                  <a:lnTo>
                    <a:pt x="182724" y="273093"/>
                  </a:lnTo>
                  <a:lnTo>
                    <a:pt x="182747" y="271755"/>
                  </a:lnTo>
                  <a:lnTo>
                    <a:pt x="184109" y="267655"/>
                  </a:lnTo>
                  <a:lnTo>
                    <a:pt x="183913" y="267319"/>
                  </a:lnTo>
                  <a:lnTo>
                    <a:pt x="181551" y="267233"/>
                  </a:lnTo>
                  <a:lnTo>
                    <a:pt x="175136" y="267898"/>
                  </a:lnTo>
                  <a:lnTo>
                    <a:pt x="170903" y="268555"/>
                  </a:lnTo>
                  <a:lnTo>
                    <a:pt x="168219" y="268774"/>
                  </a:lnTo>
                  <a:lnTo>
                    <a:pt x="163502" y="269893"/>
                  </a:lnTo>
                  <a:lnTo>
                    <a:pt x="160584" y="272255"/>
                  </a:lnTo>
                  <a:lnTo>
                    <a:pt x="159630" y="275221"/>
                  </a:lnTo>
                  <a:lnTo>
                    <a:pt x="159707" y="277669"/>
                  </a:lnTo>
                  <a:lnTo>
                    <a:pt x="159543" y="279461"/>
                  </a:lnTo>
                  <a:lnTo>
                    <a:pt x="158213" y="281331"/>
                  </a:lnTo>
                  <a:lnTo>
                    <a:pt x="157165" y="283482"/>
                  </a:lnTo>
                  <a:lnTo>
                    <a:pt x="157126" y="284617"/>
                  </a:lnTo>
                  <a:lnTo>
                    <a:pt x="156484" y="290343"/>
                  </a:lnTo>
                  <a:lnTo>
                    <a:pt x="152135" y="291110"/>
                  </a:lnTo>
                  <a:lnTo>
                    <a:pt x="147785" y="291110"/>
                  </a:lnTo>
                  <a:lnTo>
                    <a:pt x="146767" y="291040"/>
                  </a:lnTo>
                  <a:lnTo>
                    <a:pt x="141393" y="289671"/>
                  </a:lnTo>
                  <a:lnTo>
                    <a:pt x="139398" y="289663"/>
                  </a:lnTo>
                  <a:lnTo>
                    <a:pt x="137692" y="290383"/>
                  </a:lnTo>
                  <a:lnTo>
                    <a:pt x="134399" y="291087"/>
                  </a:lnTo>
                  <a:lnTo>
                    <a:pt x="131254" y="291603"/>
                  </a:lnTo>
                  <a:lnTo>
                    <a:pt x="128085" y="293301"/>
                  </a:lnTo>
                  <a:lnTo>
                    <a:pt x="127240" y="293449"/>
                  </a:lnTo>
                  <a:lnTo>
                    <a:pt x="125136" y="292565"/>
                  </a:lnTo>
                  <a:lnTo>
                    <a:pt x="122194" y="292651"/>
                  </a:lnTo>
                  <a:lnTo>
                    <a:pt x="119214" y="293074"/>
                  </a:lnTo>
                  <a:lnTo>
                    <a:pt x="117821" y="293261"/>
                  </a:lnTo>
                  <a:lnTo>
                    <a:pt x="116858" y="292745"/>
                  </a:lnTo>
                  <a:lnTo>
                    <a:pt x="114120" y="288473"/>
                  </a:lnTo>
                  <a:lnTo>
                    <a:pt x="110475" y="282786"/>
                  </a:lnTo>
                  <a:lnTo>
                    <a:pt x="108495" y="279218"/>
                  </a:lnTo>
                  <a:lnTo>
                    <a:pt x="107760" y="278287"/>
                  </a:lnTo>
                  <a:lnTo>
                    <a:pt x="106492" y="277059"/>
                  </a:lnTo>
                  <a:lnTo>
                    <a:pt x="104756" y="274736"/>
                  </a:lnTo>
                  <a:lnTo>
                    <a:pt x="104036" y="272529"/>
                  </a:lnTo>
                  <a:lnTo>
                    <a:pt x="104341" y="270440"/>
                  </a:lnTo>
                  <a:lnTo>
                    <a:pt x="103324" y="267624"/>
                  </a:lnTo>
                  <a:lnTo>
                    <a:pt x="100985" y="264080"/>
                  </a:lnTo>
                  <a:lnTo>
                    <a:pt x="99443" y="260700"/>
                  </a:lnTo>
                  <a:lnTo>
                    <a:pt x="98708" y="257469"/>
                  </a:lnTo>
                  <a:lnTo>
                    <a:pt x="98529" y="254715"/>
                  </a:lnTo>
                  <a:lnTo>
                    <a:pt x="98896" y="252415"/>
                  </a:lnTo>
                  <a:lnTo>
                    <a:pt x="98450" y="250725"/>
                  </a:lnTo>
                  <a:lnTo>
                    <a:pt x="97175" y="249638"/>
                  </a:lnTo>
                  <a:lnTo>
                    <a:pt x="96486" y="248253"/>
                  </a:lnTo>
                  <a:lnTo>
                    <a:pt x="95986" y="247682"/>
                  </a:lnTo>
                  <a:lnTo>
                    <a:pt x="94930" y="246376"/>
                  </a:lnTo>
                  <a:lnTo>
                    <a:pt x="92606" y="244936"/>
                  </a:lnTo>
                  <a:lnTo>
                    <a:pt x="90056" y="244177"/>
                  </a:lnTo>
                  <a:lnTo>
                    <a:pt x="84454" y="244161"/>
                  </a:lnTo>
                  <a:lnTo>
                    <a:pt x="77139" y="244138"/>
                  </a:lnTo>
                  <a:lnTo>
                    <a:pt x="70512" y="244248"/>
                  </a:lnTo>
                  <a:lnTo>
                    <a:pt x="63143" y="244373"/>
                  </a:lnTo>
                  <a:lnTo>
                    <a:pt x="55679" y="244498"/>
                  </a:lnTo>
                  <a:lnTo>
                    <a:pt x="53669" y="244686"/>
                  </a:lnTo>
                  <a:lnTo>
                    <a:pt x="47973" y="244772"/>
                  </a:lnTo>
                  <a:lnTo>
                    <a:pt x="43412" y="244404"/>
                  </a:lnTo>
                  <a:lnTo>
                    <a:pt x="41722" y="244169"/>
                  </a:lnTo>
                  <a:lnTo>
                    <a:pt x="38749" y="243990"/>
                  </a:lnTo>
                  <a:lnTo>
                    <a:pt x="34055" y="243950"/>
                  </a:lnTo>
                  <a:lnTo>
                    <a:pt x="31513" y="244091"/>
                  </a:lnTo>
                  <a:lnTo>
                    <a:pt x="25426" y="244099"/>
                  </a:lnTo>
                  <a:lnTo>
                    <a:pt x="24871" y="244130"/>
                  </a:lnTo>
                  <a:lnTo>
                    <a:pt x="23908" y="244537"/>
                  </a:lnTo>
                  <a:lnTo>
                    <a:pt x="21311" y="243974"/>
                  </a:lnTo>
                  <a:lnTo>
                    <a:pt x="18761" y="244161"/>
                  </a:lnTo>
                  <a:lnTo>
                    <a:pt x="17337" y="243536"/>
                  </a:lnTo>
                  <a:lnTo>
                    <a:pt x="14207" y="243927"/>
                  </a:lnTo>
                  <a:lnTo>
                    <a:pt x="12690" y="244443"/>
                  </a:lnTo>
                  <a:lnTo>
                    <a:pt x="10257" y="246266"/>
                  </a:lnTo>
                  <a:lnTo>
                    <a:pt x="6603" y="247213"/>
                  </a:lnTo>
                  <a:lnTo>
                    <a:pt x="5249" y="247134"/>
                  </a:lnTo>
                  <a:lnTo>
                    <a:pt x="4350" y="246829"/>
                  </a:lnTo>
                  <a:lnTo>
                    <a:pt x="2230" y="244827"/>
                  </a:lnTo>
                  <a:lnTo>
                    <a:pt x="587" y="242902"/>
                  </a:lnTo>
                  <a:lnTo>
                    <a:pt x="0" y="241830"/>
                  </a:lnTo>
                  <a:lnTo>
                    <a:pt x="915" y="241564"/>
                  </a:lnTo>
                  <a:lnTo>
                    <a:pt x="3787" y="241157"/>
                  </a:lnTo>
                  <a:lnTo>
                    <a:pt x="5946" y="240962"/>
                  </a:lnTo>
                  <a:lnTo>
                    <a:pt x="6368" y="240453"/>
                  </a:lnTo>
                  <a:lnTo>
                    <a:pt x="6697" y="234508"/>
                  </a:lnTo>
                  <a:lnTo>
                    <a:pt x="6775" y="228476"/>
                  </a:lnTo>
                  <a:lnTo>
                    <a:pt x="6008" y="227678"/>
                  </a:lnTo>
                  <a:lnTo>
                    <a:pt x="5257" y="227193"/>
                  </a:lnTo>
                  <a:lnTo>
                    <a:pt x="5226" y="226778"/>
                  </a:lnTo>
                  <a:lnTo>
                    <a:pt x="6345" y="226019"/>
                  </a:lnTo>
                  <a:lnTo>
                    <a:pt x="7902" y="225135"/>
                  </a:lnTo>
                  <a:lnTo>
                    <a:pt x="8402" y="224736"/>
                  </a:lnTo>
                  <a:lnTo>
                    <a:pt x="10124" y="223140"/>
                  </a:lnTo>
                  <a:lnTo>
                    <a:pt x="13527" y="219447"/>
                  </a:lnTo>
                  <a:lnTo>
                    <a:pt x="16116" y="218540"/>
                  </a:lnTo>
                  <a:lnTo>
                    <a:pt x="18526" y="217570"/>
                  </a:lnTo>
                  <a:lnTo>
                    <a:pt x="18862" y="217218"/>
                  </a:lnTo>
                  <a:lnTo>
                    <a:pt x="19183" y="216498"/>
                  </a:lnTo>
                  <a:lnTo>
                    <a:pt x="20263" y="216553"/>
                  </a:lnTo>
                  <a:lnTo>
                    <a:pt x="20607" y="216897"/>
                  </a:lnTo>
                  <a:lnTo>
                    <a:pt x="21139" y="217679"/>
                  </a:lnTo>
                  <a:lnTo>
                    <a:pt x="22086" y="218774"/>
                  </a:lnTo>
                  <a:lnTo>
                    <a:pt x="23799" y="220073"/>
                  </a:lnTo>
                  <a:lnTo>
                    <a:pt x="25520" y="221474"/>
                  </a:lnTo>
                  <a:lnTo>
                    <a:pt x="26380" y="221654"/>
                  </a:lnTo>
                  <a:lnTo>
                    <a:pt x="27765" y="220942"/>
                  </a:lnTo>
                  <a:lnTo>
                    <a:pt x="29377" y="219885"/>
                  </a:lnTo>
                  <a:lnTo>
                    <a:pt x="31748" y="219119"/>
                  </a:lnTo>
                  <a:lnTo>
                    <a:pt x="32311" y="218399"/>
                  </a:lnTo>
                  <a:lnTo>
                    <a:pt x="32616" y="216858"/>
                  </a:lnTo>
                  <a:lnTo>
                    <a:pt x="32804" y="215215"/>
                  </a:lnTo>
                  <a:lnTo>
                    <a:pt x="33007" y="213275"/>
                  </a:lnTo>
                  <a:lnTo>
                    <a:pt x="33492" y="213009"/>
                  </a:lnTo>
                  <a:lnTo>
                    <a:pt x="34345" y="212821"/>
                  </a:lnTo>
                  <a:lnTo>
                    <a:pt x="35917" y="213369"/>
                  </a:lnTo>
                  <a:lnTo>
                    <a:pt x="36637" y="213940"/>
                  </a:lnTo>
                  <a:lnTo>
                    <a:pt x="37928" y="213940"/>
                  </a:lnTo>
                  <a:lnTo>
                    <a:pt x="38749" y="213423"/>
                  </a:lnTo>
                  <a:lnTo>
                    <a:pt x="40251" y="212469"/>
                  </a:lnTo>
                  <a:lnTo>
                    <a:pt x="42161" y="212086"/>
                  </a:lnTo>
                  <a:lnTo>
                    <a:pt x="44202" y="211162"/>
                  </a:lnTo>
                  <a:lnTo>
                    <a:pt x="46166" y="209989"/>
                  </a:lnTo>
                  <a:lnTo>
                    <a:pt x="47089" y="209879"/>
                  </a:lnTo>
                  <a:lnTo>
                    <a:pt x="48067" y="211420"/>
                  </a:lnTo>
                  <a:lnTo>
                    <a:pt x="48943" y="212492"/>
                  </a:lnTo>
                  <a:lnTo>
                    <a:pt x="49100" y="213165"/>
                  </a:lnTo>
                  <a:lnTo>
                    <a:pt x="48223" y="214448"/>
                  </a:lnTo>
                  <a:lnTo>
                    <a:pt x="47245" y="216138"/>
                  </a:lnTo>
                  <a:lnTo>
                    <a:pt x="48067" y="218243"/>
                  </a:lnTo>
                  <a:lnTo>
                    <a:pt x="48263" y="220284"/>
                  </a:lnTo>
                  <a:lnTo>
                    <a:pt x="48239" y="221521"/>
                  </a:lnTo>
                  <a:lnTo>
                    <a:pt x="48904" y="222021"/>
                  </a:lnTo>
                  <a:lnTo>
                    <a:pt x="49358" y="222256"/>
                  </a:lnTo>
                  <a:lnTo>
                    <a:pt x="50062" y="221967"/>
                  </a:lnTo>
                  <a:lnTo>
                    <a:pt x="51462" y="222053"/>
                  </a:lnTo>
                  <a:lnTo>
                    <a:pt x="53145" y="222694"/>
                  </a:lnTo>
                  <a:lnTo>
                    <a:pt x="54764" y="222624"/>
                  </a:lnTo>
                  <a:lnTo>
                    <a:pt x="56329" y="221834"/>
                  </a:lnTo>
                  <a:lnTo>
                    <a:pt x="59247" y="218767"/>
                  </a:lnTo>
                  <a:lnTo>
                    <a:pt x="63511" y="213415"/>
                  </a:lnTo>
                  <a:lnTo>
                    <a:pt x="67047" y="210059"/>
                  </a:lnTo>
                  <a:lnTo>
                    <a:pt x="69840" y="208690"/>
                  </a:lnTo>
                  <a:lnTo>
                    <a:pt x="71733" y="207094"/>
                  </a:lnTo>
                  <a:lnTo>
                    <a:pt x="72727" y="205256"/>
                  </a:lnTo>
                  <a:lnTo>
                    <a:pt x="74354" y="204012"/>
                  </a:lnTo>
                  <a:lnTo>
                    <a:pt x="77749" y="203018"/>
                  </a:lnTo>
                  <a:lnTo>
                    <a:pt x="80331" y="201892"/>
                  </a:lnTo>
                  <a:lnTo>
                    <a:pt x="82913" y="198222"/>
                  </a:lnTo>
                  <a:lnTo>
                    <a:pt x="86355" y="191620"/>
                  </a:lnTo>
                  <a:lnTo>
                    <a:pt x="87317" y="185728"/>
                  </a:lnTo>
                  <a:lnTo>
                    <a:pt x="87904" y="182145"/>
                  </a:lnTo>
                  <a:lnTo>
                    <a:pt x="87568" y="169792"/>
                  </a:lnTo>
                  <a:lnTo>
                    <a:pt x="87341" y="165739"/>
                  </a:lnTo>
                  <a:lnTo>
                    <a:pt x="87865" y="163533"/>
                  </a:lnTo>
                  <a:lnTo>
                    <a:pt x="89148" y="162015"/>
                  </a:lnTo>
                  <a:lnTo>
                    <a:pt x="92653" y="158800"/>
                  </a:lnTo>
                  <a:lnTo>
                    <a:pt x="95008" y="156164"/>
                  </a:lnTo>
                  <a:lnTo>
                    <a:pt x="96807" y="153081"/>
                  </a:lnTo>
                  <a:lnTo>
                    <a:pt x="100257" y="146048"/>
                  </a:lnTo>
                  <a:lnTo>
                    <a:pt x="101775" y="143779"/>
                  </a:lnTo>
                  <a:lnTo>
                    <a:pt x="102456" y="142762"/>
                  </a:lnTo>
                  <a:lnTo>
                    <a:pt x="104536" y="140892"/>
                  </a:lnTo>
                  <a:lnTo>
                    <a:pt x="107455" y="139242"/>
                  </a:lnTo>
                  <a:lnTo>
                    <a:pt x="111210" y="137826"/>
                  </a:lnTo>
                  <a:lnTo>
                    <a:pt x="117007" y="132928"/>
                  </a:lnTo>
                  <a:lnTo>
                    <a:pt x="121615" y="127999"/>
                  </a:lnTo>
                  <a:lnTo>
                    <a:pt x="120989" y="122077"/>
                  </a:lnTo>
                  <a:lnTo>
                    <a:pt x="122069" y="117164"/>
                  </a:lnTo>
                  <a:lnTo>
                    <a:pt x="124580" y="110921"/>
                  </a:lnTo>
                  <a:lnTo>
                    <a:pt x="125402" y="104310"/>
                  </a:lnTo>
                  <a:lnTo>
                    <a:pt x="124541" y="97339"/>
                  </a:lnTo>
                  <a:lnTo>
                    <a:pt x="124901" y="91636"/>
                  </a:lnTo>
                  <a:lnTo>
                    <a:pt x="127311" y="85009"/>
                  </a:lnTo>
                  <a:lnTo>
                    <a:pt x="128312" y="82545"/>
                  </a:lnTo>
                  <a:lnTo>
                    <a:pt x="128649" y="78516"/>
                  </a:lnTo>
                  <a:lnTo>
                    <a:pt x="128633" y="72109"/>
                  </a:lnTo>
                  <a:lnTo>
                    <a:pt x="131692" y="63346"/>
                  </a:lnTo>
                  <a:lnTo>
                    <a:pt x="134586" y="58089"/>
                  </a:lnTo>
                  <a:lnTo>
                    <a:pt x="137825" y="52221"/>
                  </a:lnTo>
                  <a:lnTo>
                    <a:pt x="139061" y="48670"/>
                  </a:lnTo>
                  <a:lnTo>
                    <a:pt x="140705" y="43929"/>
                  </a:lnTo>
                  <a:lnTo>
                    <a:pt x="140446" y="40119"/>
                  </a:lnTo>
                  <a:lnTo>
                    <a:pt x="140149" y="35737"/>
                  </a:lnTo>
                  <a:lnTo>
                    <a:pt x="140962" y="29713"/>
                  </a:lnTo>
                  <a:lnTo>
                    <a:pt x="140657" y="26169"/>
                  </a:lnTo>
                  <a:lnTo>
                    <a:pt x="139507" y="23087"/>
                  </a:lnTo>
                  <a:lnTo>
                    <a:pt x="140094" y="21139"/>
                  </a:lnTo>
                  <a:lnTo>
                    <a:pt x="142418" y="20349"/>
                  </a:lnTo>
                  <a:lnTo>
                    <a:pt x="145313" y="17266"/>
                  </a:lnTo>
                  <a:lnTo>
                    <a:pt x="150507" y="9216"/>
                  </a:lnTo>
                  <a:lnTo>
                    <a:pt x="156109" y="5289"/>
                  </a:lnTo>
                  <a:lnTo>
                    <a:pt x="160005" y="4045"/>
                  </a:lnTo>
                  <a:lnTo>
                    <a:pt x="164065" y="4178"/>
                  </a:lnTo>
                  <a:lnTo>
                    <a:pt x="166717" y="4882"/>
                  </a:lnTo>
                  <a:lnTo>
                    <a:pt x="167938" y="6149"/>
                  </a:lnTo>
                  <a:lnTo>
                    <a:pt x="171012" y="8050"/>
                  </a:lnTo>
                  <a:lnTo>
                    <a:pt x="175925" y="10562"/>
                  </a:lnTo>
                  <a:lnTo>
                    <a:pt x="179603" y="13707"/>
                  </a:lnTo>
                  <a:lnTo>
                    <a:pt x="181637" y="16875"/>
                  </a:lnTo>
                  <a:lnTo>
                    <a:pt x="183217" y="18596"/>
                  </a:lnTo>
                  <a:lnTo>
                    <a:pt x="185173" y="19191"/>
                  </a:lnTo>
                  <a:lnTo>
                    <a:pt x="188372" y="18933"/>
                  </a:lnTo>
                  <a:lnTo>
                    <a:pt x="191948" y="19676"/>
                  </a:lnTo>
                  <a:lnTo>
                    <a:pt x="195672" y="21452"/>
                  </a:lnTo>
                  <a:lnTo>
                    <a:pt x="197964" y="22109"/>
                  </a:lnTo>
                  <a:lnTo>
                    <a:pt x="198809" y="21647"/>
                  </a:lnTo>
                  <a:lnTo>
                    <a:pt x="200608" y="21906"/>
                  </a:lnTo>
                  <a:lnTo>
                    <a:pt x="204724" y="23361"/>
                  </a:lnTo>
                  <a:lnTo>
                    <a:pt x="208002" y="22563"/>
                  </a:lnTo>
                  <a:lnTo>
                    <a:pt x="212860" y="23165"/>
                  </a:lnTo>
                  <a:lnTo>
                    <a:pt x="224141" y="25763"/>
                  </a:lnTo>
                  <a:lnTo>
                    <a:pt x="224744" y="25324"/>
                  </a:lnTo>
                  <a:lnTo>
                    <a:pt x="225010" y="25223"/>
                  </a:lnTo>
                  <a:lnTo>
                    <a:pt x="225972" y="24174"/>
                  </a:lnTo>
                  <a:lnTo>
                    <a:pt x="228421" y="18972"/>
                  </a:lnTo>
                  <a:lnTo>
                    <a:pt x="230494" y="15772"/>
                  </a:lnTo>
                  <a:lnTo>
                    <a:pt x="231464" y="14567"/>
                  </a:lnTo>
                  <a:lnTo>
                    <a:pt x="233858" y="12877"/>
                  </a:lnTo>
                  <a:lnTo>
                    <a:pt x="236674" y="12447"/>
                  </a:lnTo>
                  <a:lnTo>
                    <a:pt x="239374" y="12596"/>
                  </a:lnTo>
                  <a:lnTo>
                    <a:pt x="241635" y="13339"/>
                  </a:lnTo>
                  <a:lnTo>
                    <a:pt x="243700" y="14200"/>
                  </a:lnTo>
                  <a:lnTo>
                    <a:pt x="245984" y="14207"/>
                  </a:lnTo>
                  <a:lnTo>
                    <a:pt x="248324" y="13378"/>
                  </a:lnTo>
                  <a:lnTo>
                    <a:pt x="251797" y="11852"/>
                  </a:lnTo>
                  <a:lnTo>
                    <a:pt x="255458" y="10859"/>
                  </a:lnTo>
                  <a:lnTo>
                    <a:pt x="258604" y="9764"/>
                  </a:lnTo>
                  <a:lnTo>
                    <a:pt x="263783" y="7847"/>
                  </a:lnTo>
                  <a:lnTo>
                    <a:pt x="265809" y="6963"/>
                  </a:lnTo>
                  <a:lnTo>
                    <a:pt x="268383" y="6619"/>
                  </a:lnTo>
                  <a:lnTo>
                    <a:pt x="275596" y="8371"/>
                  </a:lnTo>
                  <a:lnTo>
                    <a:pt x="280267" y="7213"/>
                  </a:lnTo>
                  <a:lnTo>
                    <a:pt x="282176" y="7550"/>
                  </a:lnTo>
                  <a:lnTo>
                    <a:pt x="286220" y="6306"/>
                  </a:lnTo>
                  <a:lnTo>
                    <a:pt x="286956" y="5469"/>
                  </a:lnTo>
                  <a:lnTo>
                    <a:pt x="289530" y="1236"/>
                  </a:lnTo>
                  <a:lnTo>
                    <a:pt x="292268" y="0"/>
                  </a:lnTo>
                  <a:lnTo>
                    <a:pt x="296414" y="626"/>
                  </a:lnTo>
                  <a:lnTo>
                    <a:pt x="298746" y="1283"/>
                  </a:lnTo>
                  <a:lnTo>
                    <a:pt x="306507" y="3090"/>
                  </a:lnTo>
                  <a:lnTo>
                    <a:pt x="316583" y="4976"/>
                  </a:lnTo>
                  <a:lnTo>
                    <a:pt x="319548" y="5265"/>
                  </a:lnTo>
                  <a:lnTo>
                    <a:pt x="320753" y="5476"/>
                  </a:lnTo>
                  <a:lnTo>
                    <a:pt x="321802" y="5179"/>
                  </a:lnTo>
                  <a:lnTo>
                    <a:pt x="325111" y="2801"/>
                  </a:lnTo>
                  <a:lnTo>
                    <a:pt x="326229" y="2464"/>
                  </a:lnTo>
                  <a:lnTo>
                    <a:pt x="327176" y="250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AA2E5E8D-2886-9424-B79C-A46055548FBF}"/>
                </a:ext>
              </a:extLst>
            </p:cNvPr>
            <p:cNvSpPr>
              <a:spLocks/>
            </p:cNvSpPr>
            <p:nvPr/>
          </p:nvSpPr>
          <p:spPr>
            <a:xfrm>
              <a:off x="7567754" y="4407307"/>
              <a:ext cx="284819" cy="191799"/>
            </a:xfrm>
            <a:custGeom>
              <a:avLst/>
              <a:gdLst>
                <a:gd name="connsiteX0" fmla="*/ 185071 w 284819"/>
                <a:gd name="connsiteY0" fmla="*/ 1698 h 191799"/>
                <a:gd name="connsiteX1" fmla="*/ 186620 w 284819"/>
                <a:gd name="connsiteY1" fmla="*/ 4459 h 191799"/>
                <a:gd name="connsiteX2" fmla="*/ 187363 w 284819"/>
                <a:gd name="connsiteY2" fmla="*/ 5429 h 191799"/>
                <a:gd name="connsiteX3" fmla="*/ 193763 w 284819"/>
                <a:gd name="connsiteY3" fmla="*/ 11954 h 191799"/>
                <a:gd name="connsiteX4" fmla="*/ 194999 w 284819"/>
                <a:gd name="connsiteY4" fmla="*/ 13503 h 191799"/>
                <a:gd name="connsiteX5" fmla="*/ 198168 w 284819"/>
                <a:gd name="connsiteY5" fmla="*/ 18236 h 191799"/>
                <a:gd name="connsiteX6" fmla="*/ 200108 w 284819"/>
                <a:gd name="connsiteY6" fmla="*/ 21428 h 191799"/>
                <a:gd name="connsiteX7" fmla="*/ 202337 w 284819"/>
                <a:gd name="connsiteY7" fmla="*/ 26021 h 191799"/>
                <a:gd name="connsiteX8" fmla="*/ 202549 w 284819"/>
                <a:gd name="connsiteY8" fmla="*/ 28516 h 191799"/>
                <a:gd name="connsiteX9" fmla="*/ 202259 w 284819"/>
                <a:gd name="connsiteY9" fmla="*/ 30644 h 191799"/>
                <a:gd name="connsiteX10" fmla="*/ 201813 w 284819"/>
                <a:gd name="connsiteY10" fmla="*/ 36692 h 191799"/>
                <a:gd name="connsiteX11" fmla="*/ 201234 w 284819"/>
                <a:gd name="connsiteY11" fmla="*/ 38429 h 191799"/>
                <a:gd name="connsiteX12" fmla="*/ 198426 w 284819"/>
                <a:gd name="connsiteY12" fmla="*/ 41683 h 191799"/>
                <a:gd name="connsiteX13" fmla="*/ 198300 w 284819"/>
                <a:gd name="connsiteY13" fmla="*/ 43146 h 191799"/>
                <a:gd name="connsiteX14" fmla="*/ 198887 w 284819"/>
                <a:gd name="connsiteY14" fmla="*/ 44367 h 191799"/>
                <a:gd name="connsiteX15" fmla="*/ 199732 w 284819"/>
                <a:gd name="connsiteY15" fmla="*/ 44867 h 191799"/>
                <a:gd name="connsiteX16" fmla="*/ 200264 w 284819"/>
                <a:gd name="connsiteY16" fmla="*/ 45470 h 191799"/>
                <a:gd name="connsiteX17" fmla="*/ 199944 w 284819"/>
                <a:gd name="connsiteY17" fmla="*/ 48286 h 191799"/>
                <a:gd name="connsiteX18" fmla="*/ 200953 w 284819"/>
                <a:gd name="connsiteY18" fmla="*/ 49389 h 191799"/>
                <a:gd name="connsiteX19" fmla="*/ 203057 w 284819"/>
                <a:gd name="connsiteY19" fmla="*/ 50125 h 191799"/>
                <a:gd name="connsiteX20" fmla="*/ 208385 w 284819"/>
                <a:gd name="connsiteY20" fmla="*/ 50625 h 191799"/>
                <a:gd name="connsiteX21" fmla="*/ 211154 w 284819"/>
                <a:gd name="connsiteY21" fmla="*/ 51032 h 191799"/>
                <a:gd name="connsiteX22" fmla="*/ 213337 w 284819"/>
                <a:gd name="connsiteY22" fmla="*/ 51596 h 191799"/>
                <a:gd name="connsiteX23" fmla="*/ 214378 w 284819"/>
                <a:gd name="connsiteY23" fmla="*/ 51869 h 191799"/>
                <a:gd name="connsiteX24" fmla="*/ 214949 w 284819"/>
                <a:gd name="connsiteY24" fmla="*/ 52863 h 191799"/>
                <a:gd name="connsiteX25" fmla="*/ 214057 w 284819"/>
                <a:gd name="connsiteY25" fmla="*/ 56110 h 191799"/>
                <a:gd name="connsiteX26" fmla="*/ 214675 w 284819"/>
                <a:gd name="connsiteY26" fmla="*/ 58136 h 191799"/>
                <a:gd name="connsiteX27" fmla="*/ 216498 w 284819"/>
                <a:gd name="connsiteY27" fmla="*/ 59849 h 191799"/>
                <a:gd name="connsiteX28" fmla="*/ 218344 w 284819"/>
                <a:gd name="connsiteY28" fmla="*/ 60577 h 191799"/>
                <a:gd name="connsiteX29" fmla="*/ 220112 w 284819"/>
                <a:gd name="connsiteY29" fmla="*/ 60999 h 191799"/>
                <a:gd name="connsiteX30" fmla="*/ 226277 w 284819"/>
                <a:gd name="connsiteY30" fmla="*/ 62055 h 191799"/>
                <a:gd name="connsiteX31" fmla="*/ 228835 w 284819"/>
                <a:gd name="connsiteY31" fmla="*/ 63245 h 191799"/>
                <a:gd name="connsiteX32" fmla="*/ 232215 w 284819"/>
                <a:gd name="connsiteY32" fmla="*/ 67047 h 191799"/>
                <a:gd name="connsiteX33" fmla="*/ 236455 w 284819"/>
                <a:gd name="connsiteY33" fmla="*/ 70505 h 191799"/>
                <a:gd name="connsiteX34" fmla="*/ 237488 w 284819"/>
                <a:gd name="connsiteY34" fmla="*/ 72336 h 191799"/>
                <a:gd name="connsiteX35" fmla="*/ 237301 w 284819"/>
                <a:gd name="connsiteY35" fmla="*/ 74002 h 191799"/>
                <a:gd name="connsiteX36" fmla="*/ 236041 w 284819"/>
                <a:gd name="connsiteY36" fmla="*/ 76020 h 191799"/>
                <a:gd name="connsiteX37" fmla="*/ 236236 w 284819"/>
                <a:gd name="connsiteY37" fmla="*/ 76850 h 191799"/>
                <a:gd name="connsiteX38" fmla="*/ 238185 w 284819"/>
                <a:gd name="connsiteY38" fmla="*/ 78876 h 191799"/>
                <a:gd name="connsiteX39" fmla="*/ 240414 w 284819"/>
                <a:gd name="connsiteY39" fmla="*/ 80941 h 191799"/>
                <a:gd name="connsiteX40" fmla="*/ 244498 w 284819"/>
                <a:gd name="connsiteY40" fmla="*/ 83241 h 191799"/>
                <a:gd name="connsiteX41" fmla="*/ 251570 w 284819"/>
                <a:gd name="connsiteY41" fmla="*/ 86848 h 191799"/>
                <a:gd name="connsiteX42" fmla="*/ 254817 w 284819"/>
                <a:gd name="connsiteY42" fmla="*/ 89258 h 191799"/>
                <a:gd name="connsiteX43" fmla="*/ 255920 w 284819"/>
                <a:gd name="connsiteY43" fmla="*/ 91080 h 191799"/>
                <a:gd name="connsiteX44" fmla="*/ 257735 w 284819"/>
                <a:gd name="connsiteY44" fmla="*/ 93068 h 191799"/>
                <a:gd name="connsiteX45" fmla="*/ 260262 w 284819"/>
                <a:gd name="connsiteY45" fmla="*/ 94883 h 191799"/>
                <a:gd name="connsiteX46" fmla="*/ 261960 w 284819"/>
                <a:gd name="connsiteY46" fmla="*/ 96283 h 191799"/>
                <a:gd name="connsiteX47" fmla="*/ 260786 w 284819"/>
                <a:gd name="connsiteY47" fmla="*/ 100234 h 191799"/>
                <a:gd name="connsiteX48" fmla="*/ 261139 w 284819"/>
                <a:gd name="connsiteY48" fmla="*/ 101533 h 191799"/>
                <a:gd name="connsiteX49" fmla="*/ 261772 w 284819"/>
                <a:gd name="connsiteY49" fmla="*/ 102659 h 191799"/>
                <a:gd name="connsiteX50" fmla="*/ 263251 w 284819"/>
                <a:gd name="connsiteY50" fmla="*/ 104216 h 191799"/>
                <a:gd name="connsiteX51" fmla="*/ 263837 w 284819"/>
                <a:gd name="connsiteY51" fmla="*/ 106211 h 191799"/>
                <a:gd name="connsiteX52" fmla="*/ 265301 w 284819"/>
                <a:gd name="connsiteY52" fmla="*/ 108707 h 191799"/>
                <a:gd name="connsiteX53" fmla="*/ 267045 w 284819"/>
                <a:gd name="connsiteY53" fmla="*/ 109841 h 191799"/>
                <a:gd name="connsiteX54" fmla="*/ 269963 w 284819"/>
                <a:gd name="connsiteY54" fmla="*/ 110263 h 191799"/>
                <a:gd name="connsiteX55" fmla="*/ 271497 w 284819"/>
                <a:gd name="connsiteY55" fmla="*/ 111421 h 191799"/>
                <a:gd name="connsiteX56" fmla="*/ 274704 w 284819"/>
                <a:gd name="connsiteY56" fmla="*/ 113409 h 191799"/>
                <a:gd name="connsiteX57" fmla="*/ 277803 w 284819"/>
                <a:gd name="connsiteY57" fmla="*/ 115122 h 191799"/>
                <a:gd name="connsiteX58" fmla="*/ 279124 w 284819"/>
                <a:gd name="connsiteY58" fmla="*/ 116295 h 191799"/>
                <a:gd name="connsiteX59" fmla="*/ 279946 w 284819"/>
                <a:gd name="connsiteY59" fmla="*/ 117344 h 191799"/>
                <a:gd name="connsiteX60" fmla="*/ 280650 w 284819"/>
                <a:gd name="connsiteY60" fmla="*/ 118580 h 191799"/>
                <a:gd name="connsiteX61" fmla="*/ 281002 w 284819"/>
                <a:gd name="connsiteY61" fmla="*/ 119816 h 191799"/>
                <a:gd name="connsiteX62" fmla="*/ 281073 w 284819"/>
                <a:gd name="connsiteY62" fmla="*/ 122484 h 191799"/>
                <a:gd name="connsiteX63" fmla="*/ 281604 w 284819"/>
                <a:gd name="connsiteY63" fmla="*/ 125793 h 191799"/>
                <a:gd name="connsiteX64" fmla="*/ 283271 w 284819"/>
                <a:gd name="connsiteY64" fmla="*/ 128054 h 191799"/>
                <a:gd name="connsiteX65" fmla="*/ 284820 w 284819"/>
                <a:gd name="connsiteY65" fmla="*/ 129744 h 191799"/>
                <a:gd name="connsiteX66" fmla="*/ 278491 w 284819"/>
                <a:gd name="connsiteY66" fmla="*/ 127804 h 191799"/>
                <a:gd name="connsiteX67" fmla="*/ 277544 w 284819"/>
                <a:gd name="connsiteY67" fmla="*/ 127764 h 191799"/>
                <a:gd name="connsiteX68" fmla="*/ 276425 w 284819"/>
                <a:gd name="connsiteY68" fmla="*/ 128101 h 191799"/>
                <a:gd name="connsiteX69" fmla="*/ 273116 w 284819"/>
                <a:gd name="connsiteY69" fmla="*/ 130479 h 191799"/>
                <a:gd name="connsiteX70" fmla="*/ 272068 w 284819"/>
                <a:gd name="connsiteY70" fmla="*/ 130776 h 191799"/>
                <a:gd name="connsiteX71" fmla="*/ 270863 w 284819"/>
                <a:gd name="connsiteY71" fmla="*/ 130565 h 191799"/>
                <a:gd name="connsiteX72" fmla="*/ 267898 w 284819"/>
                <a:gd name="connsiteY72" fmla="*/ 130276 h 191799"/>
                <a:gd name="connsiteX73" fmla="*/ 257821 w 284819"/>
                <a:gd name="connsiteY73" fmla="*/ 128390 h 191799"/>
                <a:gd name="connsiteX74" fmla="*/ 250061 w 284819"/>
                <a:gd name="connsiteY74" fmla="*/ 126583 h 191799"/>
                <a:gd name="connsiteX75" fmla="*/ 247729 w 284819"/>
                <a:gd name="connsiteY75" fmla="*/ 125926 h 191799"/>
                <a:gd name="connsiteX76" fmla="*/ 243583 w 284819"/>
                <a:gd name="connsiteY76" fmla="*/ 125300 h 191799"/>
                <a:gd name="connsiteX77" fmla="*/ 240845 w 284819"/>
                <a:gd name="connsiteY77" fmla="*/ 126536 h 191799"/>
                <a:gd name="connsiteX78" fmla="*/ 238270 w 284819"/>
                <a:gd name="connsiteY78" fmla="*/ 130769 h 191799"/>
                <a:gd name="connsiteX79" fmla="*/ 237535 w 284819"/>
                <a:gd name="connsiteY79" fmla="*/ 131606 h 191799"/>
                <a:gd name="connsiteX80" fmla="*/ 233491 w 284819"/>
                <a:gd name="connsiteY80" fmla="*/ 132850 h 191799"/>
                <a:gd name="connsiteX81" fmla="*/ 231582 w 284819"/>
                <a:gd name="connsiteY81" fmla="*/ 132513 h 191799"/>
                <a:gd name="connsiteX82" fmla="*/ 226911 w 284819"/>
                <a:gd name="connsiteY82" fmla="*/ 133671 h 191799"/>
                <a:gd name="connsiteX83" fmla="*/ 219698 w 284819"/>
                <a:gd name="connsiteY83" fmla="*/ 131919 h 191799"/>
                <a:gd name="connsiteX84" fmla="*/ 217124 w 284819"/>
                <a:gd name="connsiteY84" fmla="*/ 132263 h 191799"/>
                <a:gd name="connsiteX85" fmla="*/ 215098 w 284819"/>
                <a:gd name="connsiteY85" fmla="*/ 133147 h 191799"/>
                <a:gd name="connsiteX86" fmla="*/ 209919 w 284819"/>
                <a:gd name="connsiteY86" fmla="*/ 135064 h 191799"/>
                <a:gd name="connsiteX87" fmla="*/ 206773 w 284819"/>
                <a:gd name="connsiteY87" fmla="*/ 136159 h 191799"/>
                <a:gd name="connsiteX88" fmla="*/ 203112 w 284819"/>
                <a:gd name="connsiteY88" fmla="*/ 137152 h 191799"/>
                <a:gd name="connsiteX89" fmla="*/ 199638 w 284819"/>
                <a:gd name="connsiteY89" fmla="*/ 138678 h 191799"/>
                <a:gd name="connsiteX90" fmla="*/ 197299 w 284819"/>
                <a:gd name="connsiteY90" fmla="*/ 139508 h 191799"/>
                <a:gd name="connsiteX91" fmla="*/ 195015 w 284819"/>
                <a:gd name="connsiteY91" fmla="*/ 139500 h 191799"/>
                <a:gd name="connsiteX92" fmla="*/ 192950 w 284819"/>
                <a:gd name="connsiteY92" fmla="*/ 138639 h 191799"/>
                <a:gd name="connsiteX93" fmla="*/ 190689 w 284819"/>
                <a:gd name="connsiteY93" fmla="*/ 137896 h 191799"/>
                <a:gd name="connsiteX94" fmla="*/ 187989 w 284819"/>
                <a:gd name="connsiteY94" fmla="*/ 137747 h 191799"/>
                <a:gd name="connsiteX95" fmla="*/ 185173 w 284819"/>
                <a:gd name="connsiteY95" fmla="*/ 138177 h 191799"/>
                <a:gd name="connsiteX96" fmla="*/ 182779 w 284819"/>
                <a:gd name="connsiteY96" fmla="*/ 139867 h 191799"/>
                <a:gd name="connsiteX97" fmla="*/ 181809 w 284819"/>
                <a:gd name="connsiteY97" fmla="*/ 141072 h 191799"/>
                <a:gd name="connsiteX98" fmla="*/ 179736 w 284819"/>
                <a:gd name="connsiteY98" fmla="*/ 144272 h 191799"/>
                <a:gd name="connsiteX99" fmla="*/ 177287 w 284819"/>
                <a:gd name="connsiteY99" fmla="*/ 149474 h 191799"/>
                <a:gd name="connsiteX100" fmla="*/ 176325 w 284819"/>
                <a:gd name="connsiteY100" fmla="*/ 150523 h 191799"/>
                <a:gd name="connsiteX101" fmla="*/ 176059 w 284819"/>
                <a:gd name="connsiteY101" fmla="*/ 150625 h 191799"/>
                <a:gd name="connsiteX102" fmla="*/ 175456 w 284819"/>
                <a:gd name="connsiteY102" fmla="*/ 151063 h 191799"/>
                <a:gd name="connsiteX103" fmla="*/ 164175 w 284819"/>
                <a:gd name="connsiteY103" fmla="*/ 148465 h 191799"/>
                <a:gd name="connsiteX104" fmla="*/ 159317 w 284819"/>
                <a:gd name="connsiteY104" fmla="*/ 147863 h 191799"/>
                <a:gd name="connsiteX105" fmla="*/ 156038 w 284819"/>
                <a:gd name="connsiteY105" fmla="*/ 148661 h 191799"/>
                <a:gd name="connsiteX106" fmla="*/ 151923 w 284819"/>
                <a:gd name="connsiteY106" fmla="*/ 147206 h 191799"/>
                <a:gd name="connsiteX107" fmla="*/ 150124 w 284819"/>
                <a:gd name="connsiteY107" fmla="*/ 146948 h 191799"/>
                <a:gd name="connsiteX108" fmla="*/ 149279 w 284819"/>
                <a:gd name="connsiteY108" fmla="*/ 147409 h 191799"/>
                <a:gd name="connsiteX109" fmla="*/ 146987 w 284819"/>
                <a:gd name="connsiteY109" fmla="*/ 146752 h 191799"/>
                <a:gd name="connsiteX110" fmla="*/ 143263 w 284819"/>
                <a:gd name="connsiteY110" fmla="*/ 144976 h 191799"/>
                <a:gd name="connsiteX111" fmla="*/ 139687 w 284819"/>
                <a:gd name="connsiteY111" fmla="*/ 144233 h 191799"/>
                <a:gd name="connsiteX112" fmla="*/ 136488 w 284819"/>
                <a:gd name="connsiteY112" fmla="*/ 144491 h 191799"/>
                <a:gd name="connsiteX113" fmla="*/ 134532 w 284819"/>
                <a:gd name="connsiteY113" fmla="*/ 143896 h 191799"/>
                <a:gd name="connsiteX114" fmla="*/ 132952 w 284819"/>
                <a:gd name="connsiteY114" fmla="*/ 142175 h 191799"/>
                <a:gd name="connsiteX115" fmla="*/ 130917 w 284819"/>
                <a:gd name="connsiteY115" fmla="*/ 139007 h 191799"/>
                <a:gd name="connsiteX116" fmla="*/ 127240 w 284819"/>
                <a:gd name="connsiteY116" fmla="*/ 135862 h 191799"/>
                <a:gd name="connsiteX117" fmla="*/ 122327 w 284819"/>
                <a:gd name="connsiteY117" fmla="*/ 133350 h 191799"/>
                <a:gd name="connsiteX118" fmla="*/ 119252 w 284819"/>
                <a:gd name="connsiteY118" fmla="*/ 131449 h 191799"/>
                <a:gd name="connsiteX119" fmla="*/ 118032 w 284819"/>
                <a:gd name="connsiteY119" fmla="*/ 130182 h 191799"/>
                <a:gd name="connsiteX120" fmla="*/ 115380 w 284819"/>
                <a:gd name="connsiteY120" fmla="*/ 129478 h 191799"/>
                <a:gd name="connsiteX121" fmla="*/ 111320 w 284819"/>
                <a:gd name="connsiteY121" fmla="*/ 129345 h 191799"/>
                <a:gd name="connsiteX122" fmla="*/ 107424 w 284819"/>
                <a:gd name="connsiteY122" fmla="*/ 130589 h 191799"/>
                <a:gd name="connsiteX123" fmla="*/ 101822 w 284819"/>
                <a:gd name="connsiteY123" fmla="*/ 134516 h 191799"/>
                <a:gd name="connsiteX124" fmla="*/ 96627 w 284819"/>
                <a:gd name="connsiteY124" fmla="*/ 142566 h 191799"/>
                <a:gd name="connsiteX125" fmla="*/ 93733 w 284819"/>
                <a:gd name="connsiteY125" fmla="*/ 145649 h 191799"/>
                <a:gd name="connsiteX126" fmla="*/ 91409 w 284819"/>
                <a:gd name="connsiteY126" fmla="*/ 146439 h 191799"/>
                <a:gd name="connsiteX127" fmla="*/ 90822 w 284819"/>
                <a:gd name="connsiteY127" fmla="*/ 148387 h 191799"/>
                <a:gd name="connsiteX128" fmla="*/ 91972 w 284819"/>
                <a:gd name="connsiteY128" fmla="*/ 151469 h 191799"/>
                <a:gd name="connsiteX129" fmla="*/ 92277 w 284819"/>
                <a:gd name="connsiteY129" fmla="*/ 155014 h 191799"/>
                <a:gd name="connsiteX130" fmla="*/ 91464 w 284819"/>
                <a:gd name="connsiteY130" fmla="*/ 161037 h 191799"/>
                <a:gd name="connsiteX131" fmla="*/ 91761 w 284819"/>
                <a:gd name="connsiteY131" fmla="*/ 165419 h 191799"/>
                <a:gd name="connsiteX132" fmla="*/ 90525 w 284819"/>
                <a:gd name="connsiteY132" fmla="*/ 164722 h 191799"/>
                <a:gd name="connsiteX133" fmla="*/ 89336 w 284819"/>
                <a:gd name="connsiteY133" fmla="*/ 162673 h 191799"/>
                <a:gd name="connsiteX134" fmla="*/ 88781 w 284819"/>
                <a:gd name="connsiteY134" fmla="*/ 162258 h 191799"/>
                <a:gd name="connsiteX135" fmla="*/ 85346 w 284819"/>
                <a:gd name="connsiteY135" fmla="*/ 163181 h 191799"/>
                <a:gd name="connsiteX136" fmla="*/ 83570 w 284819"/>
                <a:gd name="connsiteY136" fmla="*/ 164010 h 191799"/>
                <a:gd name="connsiteX137" fmla="*/ 82623 w 284819"/>
                <a:gd name="connsiteY137" fmla="*/ 164824 h 191799"/>
                <a:gd name="connsiteX138" fmla="*/ 81896 w 284819"/>
                <a:gd name="connsiteY138" fmla="*/ 164949 h 191799"/>
                <a:gd name="connsiteX139" fmla="*/ 80808 w 284819"/>
                <a:gd name="connsiteY139" fmla="*/ 163830 h 191799"/>
                <a:gd name="connsiteX140" fmla="*/ 79948 w 284819"/>
                <a:gd name="connsiteY140" fmla="*/ 163627 h 191799"/>
                <a:gd name="connsiteX141" fmla="*/ 78602 w 284819"/>
                <a:gd name="connsiteY141" fmla="*/ 163830 h 191799"/>
                <a:gd name="connsiteX142" fmla="*/ 77217 w 284819"/>
                <a:gd name="connsiteY142" fmla="*/ 163815 h 191799"/>
                <a:gd name="connsiteX143" fmla="*/ 76325 w 284819"/>
                <a:gd name="connsiteY143" fmla="*/ 163666 h 191799"/>
                <a:gd name="connsiteX144" fmla="*/ 75731 w 284819"/>
                <a:gd name="connsiteY144" fmla="*/ 163768 h 191799"/>
                <a:gd name="connsiteX145" fmla="*/ 74112 w 284819"/>
                <a:gd name="connsiteY145" fmla="*/ 163103 h 191799"/>
                <a:gd name="connsiteX146" fmla="*/ 68212 w 284819"/>
                <a:gd name="connsiteY146" fmla="*/ 161413 h 191799"/>
                <a:gd name="connsiteX147" fmla="*/ 67204 w 284819"/>
                <a:gd name="connsiteY147" fmla="*/ 160850 h 191799"/>
                <a:gd name="connsiteX148" fmla="*/ 66022 w 284819"/>
                <a:gd name="connsiteY148" fmla="*/ 160912 h 191799"/>
                <a:gd name="connsiteX149" fmla="*/ 62963 w 284819"/>
                <a:gd name="connsiteY149" fmla="*/ 162383 h 191799"/>
                <a:gd name="connsiteX150" fmla="*/ 61344 w 284819"/>
                <a:gd name="connsiteY150" fmla="*/ 162790 h 191799"/>
                <a:gd name="connsiteX151" fmla="*/ 56462 w 284819"/>
                <a:gd name="connsiteY151" fmla="*/ 163705 h 191799"/>
                <a:gd name="connsiteX152" fmla="*/ 51236 w 284819"/>
                <a:gd name="connsiteY152" fmla="*/ 164151 h 191799"/>
                <a:gd name="connsiteX153" fmla="*/ 49233 w 284819"/>
                <a:gd name="connsiteY153" fmla="*/ 164175 h 191799"/>
                <a:gd name="connsiteX154" fmla="*/ 47856 w 284819"/>
                <a:gd name="connsiteY154" fmla="*/ 164832 h 191799"/>
                <a:gd name="connsiteX155" fmla="*/ 46972 w 284819"/>
                <a:gd name="connsiteY155" fmla="*/ 165747 h 191799"/>
                <a:gd name="connsiteX156" fmla="*/ 46370 w 284819"/>
                <a:gd name="connsiteY156" fmla="*/ 167789 h 191799"/>
                <a:gd name="connsiteX157" fmla="*/ 45345 w 284819"/>
                <a:gd name="connsiteY157" fmla="*/ 171310 h 191799"/>
                <a:gd name="connsiteX158" fmla="*/ 44915 w 284819"/>
                <a:gd name="connsiteY158" fmla="*/ 172256 h 191799"/>
                <a:gd name="connsiteX159" fmla="*/ 44992 w 284819"/>
                <a:gd name="connsiteY159" fmla="*/ 173657 h 191799"/>
                <a:gd name="connsiteX160" fmla="*/ 44687 w 284819"/>
                <a:gd name="connsiteY160" fmla="*/ 176012 h 191799"/>
                <a:gd name="connsiteX161" fmla="*/ 44539 w 284819"/>
                <a:gd name="connsiteY161" fmla="*/ 178124 h 191799"/>
                <a:gd name="connsiteX162" fmla="*/ 44735 w 284819"/>
                <a:gd name="connsiteY162" fmla="*/ 179540 h 191799"/>
                <a:gd name="connsiteX163" fmla="*/ 43256 w 284819"/>
                <a:gd name="connsiteY163" fmla="*/ 182396 h 191799"/>
                <a:gd name="connsiteX164" fmla="*/ 41464 w 284819"/>
                <a:gd name="connsiteY164" fmla="*/ 185853 h 191799"/>
                <a:gd name="connsiteX165" fmla="*/ 39978 w 284819"/>
                <a:gd name="connsiteY165" fmla="*/ 188818 h 191799"/>
                <a:gd name="connsiteX166" fmla="*/ 38476 w 284819"/>
                <a:gd name="connsiteY166" fmla="*/ 191799 h 191799"/>
                <a:gd name="connsiteX167" fmla="*/ 37435 w 284819"/>
                <a:gd name="connsiteY167" fmla="*/ 189757 h 191799"/>
                <a:gd name="connsiteX168" fmla="*/ 36794 w 284819"/>
                <a:gd name="connsiteY168" fmla="*/ 187363 h 191799"/>
                <a:gd name="connsiteX169" fmla="*/ 36543 w 284819"/>
                <a:gd name="connsiteY169" fmla="*/ 184617 h 191799"/>
                <a:gd name="connsiteX170" fmla="*/ 36684 w 284819"/>
                <a:gd name="connsiteY170" fmla="*/ 183890 h 191799"/>
                <a:gd name="connsiteX171" fmla="*/ 36285 w 284819"/>
                <a:gd name="connsiteY171" fmla="*/ 183076 h 191799"/>
                <a:gd name="connsiteX172" fmla="*/ 36254 w 284819"/>
                <a:gd name="connsiteY172" fmla="*/ 182896 h 191799"/>
                <a:gd name="connsiteX173" fmla="*/ 35753 w 284819"/>
                <a:gd name="connsiteY173" fmla="*/ 180823 h 191799"/>
                <a:gd name="connsiteX174" fmla="*/ 36262 w 284819"/>
                <a:gd name="connsiteY174" fmla="*/ 179376 h 191799"/>
                <a:gd name="connsiteX175" fmla="*/ 35847 w 284819"/>
                <a:gd name="connsiteY175" fmla="*/ 177866 h 191799"/>
                <a:gd name="connsiteX176" fmla="*/ 34627 w 284819"/>
                <a:gd name="connsiteY176" fmla="*/ 176379 h 191799"/>
                <a:gd name="connsiteX177" fmla="*/ 33524 w 284819"/>
                <a:gd name="connsiteY177" fmla="*/ 175237 h 191799"/>
                <a:gd name="connsiteX178" fmla="*/ 32882 w 284819"/>
                <a:gd name="connsiteY178" fmla="*/ 174212 h 191799"/>
                <a:gd name="connsiteX179" fmla="*/ 32358 w 284819"/>
                <a:gd name="connsiteY179" fmla="*/ 173774 h 191799"/>
                <a:gd name="connsiteX180" fmla="*/ 31145 w 284819"/>
                <a:gd name="connsiteY180" fmla="*/ 173618 h 191799"/>
                <a:gd name="connsiteX181" fmla="*/ 29510 w 284819"/>
                <a:gd name="connsiteY181" fmla="*/ 173086 h 191799"/>
                <a:gd name="connsiteX182" fmla="*/ 27343 w 284819"/>
                <a:gd name="connsiteY182" fmla="*/ 170848 h 191799"/>
                <a:gd name="connsiteX183" fmla="*/ 25246 w 284819"/>
                <a:gd name="connsiteY183" fmla="*/ 168673 h 191799"/>
                <a:gd name="connsiteX184" fmla="*/ 22555 w 284819"/>
                <a:gd name="connsiteY184" fmla="*/ 165888 h 191799"/>
                <a:gd name="connsiteX185" fmla="*/ 20404 w 284819"/>
                <a:gd name="connsiteY185" fmla="*/ 163478 h 191799"/>
                <a:gd name="connsiteX186" fmla="*/ 17759 w 284819"/>
                <a:gd name="connsiteY186" fmla="*/ 160529 h 191799"/>
                <a:gd name="connsiteX187" fmla="*/ 15318 w 284819"/>
                <a:gd name="connsiteY187" fmla="*/ 157799 h 191799"/>
                <a:gd name="connsiteX188" fmla="*/ 13855 w 284819"/>
                <a:gd name="connsiteY188" fmla="*/ 155170 h 191799"/>
                <a:gd name="connsiteX189" fmla="*/ 13261 w 284819"/>
                <a:gd name="connsiteY189" fmla="*/ 153660 h 191799"/>
                <a:gd name="connsiteX190" fmla="*/ 13973 w 284819"/>
                <a:gd name="connsiteY190" fmla="*/ 153511 h 191799"/>
                <a:gd name="connsiteX191" fmla="*/ 15029 w 284819"/>
                <a:gd name="connsiteY191" fmla="*/ 153480 h 191799"/>
                <a:gd name="connsiteX192" fmla="*/ 15475 w 284819"/>
                <a:gd name="connsiteY192" fmla="*/ 153206 h 191799"/>
                <a:gd name="connsiteX193" fmla="*/ 15498 w 284819"/>
                <a:gd name="connsiteY193" fmla="*/ 152502 h 191799"/>
                <a:gd name="connsiteX194" fmla="*/ 14411 w 284819"/>
                <a:gd name="connsiteY194" fmla="*/ 150429 h 191799"/>
                <a:gd name="connsiteX195" fmla="*/ 13894 w 284819"/>
                <a:gd name="connsiteY195" fmla="*/ 147785 h 191799"/>
                <a:gd name="connsiteX196" fmla="*/ 12995 w 284819"/>
                <a:gd name="connsiteY196" fmla="*/ 146173 h 191799"/>
                <a:gd name="connsiteX197" fmla="*/ 10155 w 284819"/>
                <a:gd name="connsiteY197" fmla="*/ 143693 h 191799"/>
                <a:gd name="connsiteX198" fmla="*/ 7448 w 284819"/>
                <a:gd name="connsiteY198" fmla="*/ 141807 h 191799"/>
                <a:gd name="connsiteX199" fmla="*/ 6587 w 284819"/>
                <a:gd name="connsiteY199" fmla="*/ 140837 h 191799"/>
                <a:gd name="connsiteX200" fmla="*/ 6103 w 284819"/>
                <a:gd name="connsiteY200" fmla="*/ 139453 h 191799"/>
                <a:gd name="connsiteX201" fmla="*/ 5062 w 284819"/>
                <a:gd name="connsiteY201" fmla="*/ 130706 h 191799"/>
                <a:gd name="connsiteX202" fmla="*/ 4600 w 284819"/>
                <a:gd name="connsiteY202" fmla="*/ 128218 h 191799"/>
                <a:gd name="connsiteX203" fmla="*/ 3747 w 284819"/>
                <a:gd name="connsiteY203" fmla="*/ 127131 h 191799"/>
                <a:gd name="connsiteX204" fmla="*/ 3130 w 284819"/>
                <a:gd name="connsiteY204" fmla="*/ 126622 h 191799"/>
                <a:gd name="connsiteX205" fmla="*/ 2895 w 284819"/>
                <a:gd name="connsiteY205" fmla="*/ 126004 h 191799"/>
                <a:gd name="connsiteX206" fmla="*/ 3004 w 284819"/>
                <a:gd name="connsiteY206" fmla="*/ 124447 h 191799"/>
                <a:gd name="connsiteX207" fmla="*/ 3364 w 284819"/>
                <a:gd name="connsiteY207" fmla="*/ 123055 h 191799"/>
                <a:gd name="connsiteX208" fmla="*/ 3348 w 284819"/>
                <a:gd name="connsiteY208" fmla="*/ 122507 h 191799"/>
                <a:gd name="connsiteX209" fmla="*/ 4084 w 284819"/>
                <a:gd name="connsiteY209" fmla="*/ 121287 h 191799"/>
                <a:gd name="connsiteX210" fmla="*/ 4084 w 284819"/>
                <a:gd name="connsiteY210" fmla="*/ 113181 h 191799"/>
                <a:gd name="connsiteX211" fmla="*/ 3685 w 284819"/>
                <a:gd name="connsiteY211" fmla="*/ 112767 h 191799"/>
                <a:gd name="connsiteX212" fmla="*/ 3208 w 284819"/>
                <a:gd name="connsiteY212" fmla="*/ 112063 h 191799"/>
                <a:gd name="connsiteX213" fmla="*/ 2449 w 284819"/>
                <a:gd name="connsiteY213" fmla="*/ 112118 h 191799"/>
                <a:gd name="connsiteX214" fmla="*/ 1581 w 284819"/>
                <a:gd name="connsiteY214" fmla="*/ 112047 h 191799"/>
                <a:gd name="connsiteX215" fmla="*/ 720 w 284819"/>
                <a:gd name="connsiteY215" fmla="*/ 110866 h 191799"/>
                <a:gd name="connsiteX216" fmla="*/ 0 w 284819"/>
                <a:gd name="connsiteY216" fmla="*/ 109379 h 191799"/>
                <a:gd name="connsiteX217" fmla="*/ 211 w 284819"/>
                <a:gd name="connsiteY217" fmla="*/ 108323 h 191799"/>
                <a:gd name="connsiteX218" fmla="*/ 962 w 284819"/>
                <a:gd name="connsiteY218" fmla="*/ 107447 h 191799"/>
                <a:gd name="connsiteX219" fmla="*/ 1784 w 284819"/>
                <a:gd name="connsiteY219" fmla="*/ 106672 h 191799"/>
                <a:gd name="connsiteX220" fmla="*/ 2824 w 284819"/>
                <a:gd name="connsiteY220" fmla="*/ 106031 h 191799"/>
                <a:gd name="connsiteX221" fmla="*/ 5899 w 284819"/>
                <a:gd name="connsiteY221" fmla="*/ 104732 h 191799"/>
                <a:gd name="connsiteX222" fmla="*/ 6767 w 284819"/>
                <a:gd name="connsiteY222" fmla="*/ 104083 h 191799"/>
                <a:gd name="connsiteX223" fmla="*/ 7315 w 284819"/>
                <a:gd name="connsiteY223" fmla="*/ 103285 h 191799"/>
                <a:gd name="connsiteX224" fmla="*/ 7675 w 284819"/>
                <a:gd name="connsiteY224" fmla="*/ 102205 h 191799"/>
                <a:gd name="connsiteX225" fmla="*/ 9458 w 284819"/>
                <a:gd name="connsiteY225" fmla="*/ 98028 h 191799"/>
                <a:gd name="connsiteX226" fmla="*/ 12119 w 284819"/>
                <a:gd name="connsiteY226" fmla="*/ 93865 h 191799"/>
                <a:gd name="connsiteX227" fmla="*/ 13253 w 284819"/>
                <a:gd name="connsiteY227" fmla="*/ 93005 h 191799"/>
                <a:gd name="connsiteX228" fmla="*/ 14387 w 284819"/>
                <a:gd name="connsiteY228" fmla="*/ 90251 h 191799"/>
                <a:gd name="connsiteX229" fmla="*/ 15944 w 284819"/>
                <a:gd name="connsiteY229" fmla="*/ 86879 h 191799"/>
                <a:gd name="connsiteX230" fmla="*/ 16570 w 284819"/>
                <a:gd name="connsiteY230" fmla="*/ 85307 h 191799"/>
                <a:gd name="connsiteX231" fmla="*/ 17032 w 284819"/>
                <a:gd name="connsiteY231" fmla="*/ 83742 h 191799"/>
                <a:gd name="connsiteX232" fmla="*/ 17892 w 284819"/>
                <a:gd name="connsiteY232" fmla="*/ 82482 h 191799"/>
                <a:gd name="connsiteX233" fmla="*/ 20818 w 284819"/>
                <a:gd name="connsiteY233" fmla="*/ 80401 h 191799"/>
                <a:gd name="connsiteX234" fmla="*/ 23032 w 284819"/>
                <a:gd name="connsiteY234" fmla="*/ 76756 h 191799"/>
                <a:gd name="connsiteX235" fmla="*/ 25434 w 284819"/>
                <a:gd name="connsiteY235" fmla="*/ 76951 h 191799"/>
                <a:gd name="connsiteX236" fmla="*/ 27891 w 284819"/>
                <a:gd name="connsiteY236" fmla="*/ 77530 h 191799"/>
                <a:gd name="connsiteX237" fmla="*/ 31044 w 284819"/>
                <a:gd name="connsiteY237" fmla="*/ 77820 h 191799"/>
                <a:gd name="connsiteX238" fmla="*/ 33516 w 284819"/>
                <a:gd name="connsiteY238" fmla="*/ 77116 h 191799"/>
                <a:gd name="connsiteX239" fmla="*/ 35120 w 284819"/>
                <a:gd name="connsiteY239" fmla="*/ 75692 h 191799"/>
                <a:gd name="connsiteX240" fmla="*/ 38648 w 284819"/>
                <a:gd name="connsiteY240" fmla="*/ 74557 h 191799"/>
                <a:gd name="connsiteX241" fmla="*/ 42771 w 284819"/>
                <a:gd name="connsiteY241" fmla="*/ 73243 h 191799"/>
                <a:gd name="connsiteX242" fmla="*/ 43326 w 284819"/>
                <a:gd name="connsiteY242" fmla="*/ 71287 h 191799"/>
                <a:gd name="connsiteX243" fmla="*/ 44539 w 284819"/>
                <a:gd name="connsiteY243" fmla="*/ 70262 h 191799"/>
                <a:gd name="connsiteX244" fmla="*/ 45939 w 284819"/>
                <a:gd name="connsiteY244" fmla="*/ 69355 h 191799"/>
                <a:gd name="connsiteX245" fmla="*/ 46424 w 284819"/>
                <a:gd name="connsiteY245" fmla="*/ 69237 h 191799"/>
                <a:gd name="connsiteX246" fmla="*/ 46526 w 284819"/>
                <a:gd name="connsiteY246" fmla="*/ 69887 h 191799"/>
                <a:gd name="connsiteX247" fmla="*/ 47379 w 284819"/>
                <a:gd name="connsiteY247" fmla="*/ 71929 h 191799"/>
                <a:gd name="connsiteX248" fmla="*/ 49123 w 284819"/>
                <a:gd name="connsiteY248" fmla="*/ 73939 h 191799"/>
                <a:gd name="connsiteX249" fmla="*/ 51682 w 284819"/>
                <a:gd name="connsiteY249" fmla="*/ 76161 h 191799"/>
                <a:gd name="connsiteX250" fmla="*/ 52409 w 284819"/>
                <a:gd name="connsiteY250" fmla="*/ 76020 h 191799"/>
                <a:gd name="connsiteX251" fmla="*/ 53997 w 284819"/>
                <a:gd name="connsiteY251" fmla="*/ 74338 h 191799"/>
                <a:gd name="connsiteX252" fmla="*/ 57987 w 284819"/>
                <a:gd name="connsiteY252" fmla="*/ 73298 h 191799"/>
                <a:gd name="connsiteX253" fmla="*/ 58997 w 284819"/>
                <a:gd name="connsiteY253" fmla="*/ 72836 h 191799"/>
                <a:gd name="connsiteX254" fmla="*/ 61829 w 284819"/>
                <a:gd name="connsiteY254" fmla="*/ 70387 h 191799"/>
                <a:gd name="connsiteX255" fmla="*/ 65240 w 284819"/>
                <a:gd name="connsiteY255" fmla="*/ 68815 h 191799"/>
                <a:gd name="connsiteX256" fmla="*/ 65991 w 284819"/>
                <a:gd name="connsiteY256" fmla="*/ 68674 h 191799"/>
                <a:gd name="connsiteX257" fmla="*/ 67219 w 284819"/>
                <a:gd name="connsiteY257" fmla="*/ 68259 h 191799"/>
                <a:gd name="connsiteX258" fmla="*/ 70661 w 284819"/>
                <a:gd name="connsiteY258" fmla="*/ 66632 h 191799"/>
                <a:gd name="connsiteX259" fmla="*/ 73110 w 284819"/>
                <a:gd name="connsiteY259" fmla="*/ 66851 h 191799"/>
                <a:gd name="connsiteX260" fmla="*/ 77045 w 284819"/>
                <a:gd name="connsiteY260" fmla="*/ 66593 h 191799"/>
                <a:gd name="connsiteX261" fmla="*/ 83609 w 284819"/>
                <a:gd name="connsiteY261" fmla="*/ 65826 h 191799"/>
                <a:gd name="connsiteX262" fmla="*/ 88350 w 284819"/>
                <a:gd name="connsiteY262" fmla="*/ 65568 h 191799"/>
                <a:gd name="connsiteX263" fmla="*/ 90752 w 284819"/>
                <a:gd name="connsiteY263" fmla="*/ 65263 h 191799"/>
                <a:gd name="connsiteX264" fmla="*/ 91347 w 284819"/>
                <a:gd name="connsiteY264" fmla="*/ 64934 h 191799"/>
                <a:gd name="connsiteX265" fmla="*/ 92277 w 284819"/>
                <a:gd name="connsiteY265" fmla="*/ 62580 h 191799"/>
                <a:gd name="connsiteX266" fmla="*/ 92989 w 284819"/>
                <a:gd name="connsiteY266" fmla="*/ 61915 h 191799"/>
                <a:gd name="connsiteX267" fmla="*/ 94773 w 284819"/>
                <a:gd name="connsiteY267" fmla="*/ 60898 h 191799"/>
                <a:gd name="connsiteX268" fmla="*/ 98262 w 284819"/>
                <a:gd name="connsiteY268" fmla="*/ 57346 h 191799"/>
                <a:gd name="connsiteX269" fmla="*/ 100555 w 284819"/>
                <a:gd name="connsiteY269" fmla="*/ 54341 h 191799"/>
                <a:gd name="connsiteX270" fmla="*/ 101196 w 284819"/>
                <a:gd name="connsiteY270" fmla="*/ 53340 h 191799"/>
                <a:gd name="connsiteX271" fmla="*/ 101251 w 284819"/>
                <a:gd name="connsiteY271" fmla="*/ 53262 h 191799"/>
                <a:gd name="connsiteX272" fmla="*/ 101720 w 284819"/>
                <a:gd name="connsiteY272" fmla="*/ 53074 h 191799"/>
                <a:gd name="connsiteX273" fmla="*/ 102706 w 284819"/>
                <a:gd name="connsiteY273" fmla="*/ 51807 h 191799"/>
                <a:gd name="connsiteX274" fmla="*/ 101728 w 284819"/>
                <a:gd name="connsiteY274" fmla="*/ 50500 h 191799"/>
                <a:gd name="connsiteX275" fmla="*/ 97816 w 284819"/>
                <a:gd name="connsiteY275" fmla="*/ 47832 h 191799"/>
                <a:gd name="connsiteX276" fmla="*/ 97871 w 284819"/>
                <a:gd name="connsiteY276" fmla="*/ 47473 h 191799"/>
                <a:gd name="connsiteX277" fmla="*/ 97652 w 284819"/>
                <a:gd name="connsiteY277" fmla="*/ 47019 h 191799"/>
                <a:gd name="connsiteX278" fmla="*/ 97864 w 284819"/>
                <a:gd name="connsiteY278" fmla="*/ 46651 h 191799"/>
                <a:gd name="connsiteX279" fmla="*/ 99358 w 284819"/>
                <a:gd name="connsiteY279" fmla="*/ 45563 h 191799"/>
                <a:gd name="connsiteX280" fmla="*/ 101368 w 284819"/>
                <a:gd name="connsiteY280" fmla="*/ 44327 h 191799"/>
                <a:gd name="connsiteX281" fmla="*/ 103512 w 284819"/>
                <a:gd name="connsiteY281" fmla="*/ 43866 h 191799"/>
                <a:gd name="connsiteX282" fmla="*/ 109105 w 284819"/>
                <a:gd name="connsiteY282" fmla="*/ 43960 h 191799"/>
                <a:gd name="connsiteX283" fmla="*/ 113878 w 284819"/>
                <a:gd name="connsiteY283" fmla="*/ 43694 h 191799"/>
                <a:gd name="connsiteX284" fmla="*/ 114989 w 284819"/>
                <a:gd name="connsiteY284" fmla="*/ 43756 h 191799"/>
                <a:gd name="connsiteX285" fmla="*/ 118713 w 284819"/>
                <a:gd name="connsiteY285" fmla="*/ 43123 h 191799"/>
                <a:gd name="connsiteX286" fmla="*/ 121256 w 284819"/>
                <a:gd name="connsiteY286" fmla="*/ 42560 h 191799"/>
                <a:gd name="connsiteX287" fmla="*/ 123868 w 284819"/>
                <a:gd name="connsiteY287" fmla="*/ 41276 h 191799"/>
                <a:gd name="connsiteX288" fmla="*/ 129791 w 284819"/>
                <a:gd name="connsiteY288" fmla="*/ 41409 h 191799"/>
                <a:gd name="connsiteX289" fmla="*/ 134720 w 284819"/>
                <a:gd name="connsiteY289" fmla="*/ 38139 h 191799"/>
                <a:gd name="connsiteX290" fmla="*/ 136143 w 284819"/>
                <a:gd name="connsiteY290" fmla="*/ 37560 h 191799"/>
                <a:gd name="connsiteX291" fmla="*/ 136762 w 284819"/>
                <a:gd name="connsiteY291" fmla="*/ 37052 h 191799"/>
                <a:gd name="connsiteX292" fmla="*/ 136949 w 284819"/>
                <a:gd name="connsiteY292" fmla="*/ 36551 h 191799"/>
                <a:gd name="connsiteX293" fmla="*/ 139257 w 284819"/>
                <a:gd name="connsiteY293" fmla="*/ 35252 h 191799"/>
                <a:gd name="connsiteX294" fmla="*/ 141839 w 284819"/>
                <a:gd name="connsiteY294" fmla="*/ 32569 h 191799"/>
                <a:gd name="connsiteX295" fmla="*/ 143881 w 284819"/>
                <a:gd name="connsiteY295" fmla="*/ 30151 h 191799"/>
                <a:gd name="connsiteX296" fmla="*/ 144436 w 284819"/>
                <a:gd name="connsiteY296" fmla="*/ 28446 h 191799"/>
                <a:gd name="connsiteX297" fmla="*/ 150022 w 284819"/>
                <a:gd name="connsiteY297" fmla="*/ 22664 h 191799"/>
                <a:gd name="connsiteX298" fmla="*/ 151970 w 284819"/>
                <a:gd name="connsiteY298" fmla="*/ 22782 h 191799"/>
                <a:gd name="connsiteX299" fmla="*/ 152925 w 284819"/>
                <a:gd name="connsiteY299" fmla="*/ 22070 h 191799"/>
                <a:gd name="connsiteX300" fmla="*/ 155139 w 284819"/>
                <a:gd name="connsiteY300" fmla="*/ 18205 h 191799"/>
                <a:gd name="connsiteX301" fmla="*/ 155827 w 284819"/>
                <a:gd name="connsiteY301" fmla="*/ 17501 h 191799"/>
                <a:gd name="connsiteX302" fmla="*/ 156868 w 284819"/>
                <a:gd name="connsiteY302" fmla="*/ 17258 h 191799"/>
                <a:gd name="connsiteX303" fmla="*/ 158127 w 284819"/>
                <a:gd name="connsiteY303" fmla="*/ 16820 h 191799"/>
                <a:gd name="connsiteX304" fmla="*/ 159222 w 284819"/>
                <a:gd name="connsiteY304" fmla="*/ 15678 h 191799"/>
                <a:gd name="connsiteX305" fmla="*/ 160169 w 284819"/>
                <a:gd name="connsiteY305" fmla="*/ 13973 h 191799"/>
                <a:gd name="connsiteX306" fmla="*/ 160177 w 284819"/>
                <a:gd name="connsiteY306" fmla="*/ 11868 h 191799"/>
                <a:gd name="connsiteX307" fmla="*/ 159747 w 284819"/>
                <a:gd name="connsiteY307" fmla="*/ 10178 h 191799"/>
                <a:gd name="connsiteX308" fmla="*/ 159747 w 284819"/>
                <a:gd name="connsiteY308" fmla="*/ 9357 h 191799"/>
                <a:gd name="connsiteX309" fmla="*/ 160279 w 284819"/>
                <a:gd name="connsiteY309" fmla="*/ 8606 h 191799"/>
                <a:gd name="connsiteX310" fmla="*/ 161171 w 284819"/>
                <a:gd name="connsiteY310" fmla="*/ 7847 h 191799"/>
                <a:gd name="connsiteX311" fmla="*/ 165411 w 284819"/>
                <a:gd name="connsiteY311" fmla="*/ 5766 h 191799"/>
                <a:gd name="connsiteX312" fmla="*/ 166491 w 284819"/>
                <a:gd name="connsiteY312" fmla="*/ 4757 h 191799"/>
                <a:gd name="connsiteX313" fmla="*/ 167132 w 284819"/>
                <a:gd name="connsiteY313" fmla="*/ 3849 h 191799"/>
                <a:gd name="connsiteX314" fmla="*/ 168321 w 284819"/>
                <a:gd name="connsiteY314" fmla="*/ 3685 h 191799"/>
                <a:gd name="connsiteX315" fmla="*/ 169620 w 284819"/>
                <a:gd name="connsiteY315" fmla="*/ 3779 h 191799"/>
                <a:gd name="connsiteX316" fmla="*/ 170441 w 284819"/>
                <a:gd name="connsiteY316" fmla="*/ 3215 h 191799"/>
                <a:gd name="connsiteX317" fmla="*/ 171364 w 284819"/>
                <a:gd name="connsiteY317" fmla="*/ 2269 h 191799"/>
                <a:gd name="connsiteX318" fmla="*/ 174306 w 284819"/>
                <a:gd name="connsiteY318" fmla="*/ 993 h 191799"/>
                <a:gd name="connsiteX319" fmla="*/ 177029 w 284819"/>
                <a:gd name="connsiteY319" fmla="*/ 0 h 191799"/>
                <a:gd name="connsiteX320" fmla="*/ 179892 w 284819"/>
                <a:gd name="connsiteY320" fmla="*/ 414 h 191799"/>
                <a:gd name="connsiteX321" fmla="*/ 182223 w 284819"/>
                <a:gd name="connsiteY321" fmla="*/ 931 h 191799"/>
                <a:gd name="connsiteX322" fmla="*/ 184132 w 284819"/>
                <a:gd name="connsiteY322" fmla="*/ 1533 h 191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</a:cxnLst>
              <a:rect l="l" t="t" r="r" b="b"/>
              <a:pathLst>
                <a:path w="284819" h="191799">
                  <a:moveTo>
                    <a:pt x="185071" y="1698"/>
                  </a:moveTo>
                  <a:lnTo>
                    <a:pt x="186620" y="4459"/>
                  </a:lnTo>
                  <a:lnTo>
                    <a:pt x="187363" y="5429"/>
                  </a:lnTo>
                  <a:lnTo>
                    <a:pt x="193763" y="11954"/>
                  </a:lnTo>
                  <a:lnTo>
                    <a:pt x="194999" y="13503"/>
                  </a:lnTo>
                  <a:lnTo>
                    <a:pt x="198168" y="18236"/>
                  </a:lnTo>
                  <a:lnTo>
                    <a:pt x="200108" y="21428"/>
                  </a:lnTo>
                  <a:lnTo>
                    <a:pt x="202337" y="26021"/>
                  </a:lnTo>
                  <a:lnTo>
                    <a:pt x="202549" y="28516"/>
                  </a:lnTo>
                  <a:lnTo>
                    <a:pt x="202259" y="30644"/>
                  </a:lnTo>
                  <a:lnTo>
                    <a:pt x="201813" y="36692"/>
                  </a:lnTo>
                  <a:lnTo>
                    <a:pt x="201234" y="38429"/>
                  </a:lnTo>
                  <a:lnTo>
                    <a:pt x="198426" y="41683"/>
                  </a:lnTo>
                  <a:lnTo>
                    <a:pt x="198300" y="43146"/>
                  </a:lnTo>
                  <a:lnTo>
                    <a:pt x="198887" y="44367"/>
                  </a:lnTo>
                  <a:lnTo>
                    <a:pt x="199732" y="44867"/>
                  </a:lnTo>
                  <a:lnTo>
                    <a:pt x="200264" y="45470"/>
                  </a:lnTo>
                  <a:lnTo>
                    <a:pt x="199944" y="48286"/>
                  </a:lnTo>
                  <a:lnTo>
                    <a:pt x="200953" y="49389"/>
                  </a:lnTo>
                  <a:lnTo>
                    <a:pt x="203057" y="50125"/>
                  </a:lnTo>
                  <a:lnTo>
                    <a:pt x="208385" y="50625"/>
                  </a:lnTo>
                  <a:lnTo>
                    <a:pt x="211154" y="51032"/>
                  </a:lnTo>
                  <a:lnTo>
                    <a:pt x="213337" y="51596"/>
                  </a:lnTo>
                  <a:lnTo>
                    <a:pt x="214378" y="51869"/>
                  </a:lnTo>
                  <a:lnTo>
                    <a:pt x="214949" y="52863"/>
                  </a:lnTo>
                  <a:lnTo>
                    <a:pt x="214057" y="56110"/>
                  </a:lnTo>
                  <a:lnTo>
                    <a:pt x="214675" y="58136"/>
                  </a:lnTo>
                  <a:lnTo>
                    <a:pt x="216498" y="59849"/>
                  </a:lnTo>
                  <a:lnTo>
                    <a:pt x="218344" y="60577"/>
                  </a:lnTo>
                  <a:lnTo>
                    <a:pt x="220112" y="60999"/>
                  </a:lnTo>
                  <a:lnTo>
                    <a:pt x="226277" y="62055"/>
                  </a:lnTo>
                  <a:lnTo>
                    <a:pt x="228835" y="63245"/>
                  </a:lnTo>
                  <a:lnTo>
                    <a:pt x="232215" y="67047"/>
                  </a:lnTo>
                  <a:lnTo>
                    <a:pt x="236455" y="70505"/>
                  </a:lnTo>
                  <a:lnTo>
                    <a:pt x="237488" y="72336"/>
                  </a:lnTo>
                  <a:lnTo>
                    <a:pt x="237301" y="74002"/>
                  </a:lnTo>
                  <a:lnTo>
                    <a:pt x="236041" y="76020"/>
                  </a:lnTo>
                  <a:lnTo>
                    <a:pt x="236236" y="76850"/>
                  </a:lnTo>
                  <a:lnTo>
                    <a:pt x="238185" y="78876"/>
                  </a:lnTo>
                  <a:lnTo>
                    <a:pt x="240414" y="80941"/>
                  </a:lnTo>
                  <a:lnTo>
                    <a:pt x="244498" y="83241"/>
                  </a:lnTo>
                  <a:lnTo>
                    <a:pt x="251570" y="86848"/>
                  </a:lnTo>
                  <a:lnTo>
                    <a:pt x="254817" y="89258"/>
                  </a:lnTo>
                  <a:lnTo>
                    <a:pt x="255920" y="91080"/>
                  </a:lnTo>
                  <a:lnTo>
                    <a:pt x="257735" y="93068"/>
                  </a:lnTo>
                  <a:lnTo>
                    <a:pt x="260262" y="94883"/>
                  </a:lnTo>
                  <a:lnTo>
                    <a:pt x="261960" y="96283"/>
                  </a:lnTo>
                  <a:lnTo>
                    <a:pt x="260786" y="100234"/>
                  </a:lnTo>
                  <a:lnTo>
                    <a:pt x="261139" y="101533"/>
                  </a:lnTo>
                  <a:lnTo>
                    <a:pt x="261772" y="102659"/>
                  </a:lnTo>
                  <a:lnTo>
                    <a:pt x="263251" y="104216"/>
                  </a:lnTo>
                  <a:lnTo>
                    <a:pt x="263837" y="106211"/>
                  </a:lnTo>
                  <a:lnTo>
                    <a:pt x="265301" y="108707"/>
                  </a:lnTo>
                  <a:lnTo>
                    <a:pt x="267045" y="109841"/>
                  </a:lnTo>
                  <a:lnTo>
                    <a:pt x="269963" y="110263"/>
                  </a:lnTo>
                  <a:lnTo>
                    <a:pt x="271497" y="111421"/>
                  </a:lnTo>
                  <a:lnTo>
                    <a:pt x="274704" y="113409"/>
                  </a:lnTo>
                  <a:lnTo>
                    <a:pt x="277803" y="115122"/>
                  </a:lnTo>
                  <a:lnTo>
                    <a:pt x="279124" y="116295"/>
                  </a:lnTo>
                  <a:lnTo>
                    <a:pt x="279946" y="117344"/>
                  </a:lnTo>
                  <a:lnTo>
                    <a:pt x="280650" y="118580"/>
                  </a:lnTo>
                  <a:lnTo>
                    <a:pt x="281002" y="119816"/>
                  </a:lnTo>
                  <a:lnTo>
                    <a:pt x="281073" y="122484"/>
                  </a:lnTo>
                  <a:lnTo>
                    <a:pt x="281604" y="125793"/>
                  </a:lnTo>
                  <a:lnTo>
                    <a:pt x="283271" y="128054"/>
                  </a:lnTo>
                  <a:lnTo>
                    <a:pt x="284820" y="129744"/>
                  </a:lnTo>
                  <a:lnTo>
                    <a:pt x="278491" y="127804"/>
                  </a:lnTo>
                  <a:lnTo>
                    <a:pt x="277544" y="127764"/>
                  </a:lnTo>
                  <a:lnTo>
                    <a:pt x="276425" y="128101"/>
                  </a:lnTo>
                  <a:lnTo>
                    <a:pt x="273116" y="130479"/>
                  </a:lnTo>
                  <a:lnTo>
                    <a:pt x="272068" y="130776"/>
                  </a:lnTo>
                  <a:lnTo>
                    <a:pt x="270863" y="130565"/>
                  </a:lnTo>
                  <a:lnTo>
                    <a:pt x="267898" y="130276"/>
                  </a:lnTo>
                  <a:lnTo>
                    <a:pt x="257821" y="128390"/>
                  </a:lnTo>
                  <a:lnTo>
                    <a:pt x="250061" y="126583"/>
                  </a:lnTo>
                  <a:lnTo>
                    <a:pt x="247729" y="125926"/>
                  </a:lnTo>
                  <a:lnTo>
                    <a:pt x="243583" y="125300"/>
                  </a:lnTo>
                  <a:lnTo>
                    <a:pt x="240845" y="126536"/>
                  </a:lnTo>
                  <a:lnTo>
                    <a:pt x="238270" y="130769"/>
                  </a:lnTo>
                  <a:lnTo>
                    <a:pt x="237535" y="131606"/>
                  </a:lnTo>
                  <a:lnTo>
                    <a:pt x="233491" y="132850"/>
                  </a:lnTo>
                  <a:lnTo>
                    <a:pt x="231582" y="132513"/>
                  </a:lnTo>
                  <a:lnTo>
                    <a:pt x="226911" y="133671"/>
                  </a:lnTo>
                  <a:lnTo>
                    <a:pt x="219698" y="131919"/>
                  </a:lnTo>
                  <a:lnTo>
                    <a:pt x="217124" y="132263"/>
                  </a:lnTo>
                  <a:lnTo>
                    <a:pt x="215098" y="133147"/>
                  </a:lnTo>
                  <a:lnTo>
                    <a:pt x="209919" y="135064"/>
                  </a:lnTo>
                  <a:lnTo>
                    <a:pt x="206773" y="136159"/>
                  </a:lnTo>
                  <a:lnTo>
                    <a:pt x="203112" y="137152"/>
                  </a:lnTo>
                  <a:lnTo>
                    <a:pt x="199638" y="138678"/>
                  </a:lnTo>
                  <a:lnTo>
                    <a:pt x="197299" y="139508"/>
                  </a:lnTo>
                  <a:lnTo>
                    <a:pt x="195015" y="139500"/>
                  </a:lnTo>
                  <a:lnTo>
                    <a:pt x="192950" y="138639"/>
                  </a:lnTo>
                  <a:lnTo>
                    <a:pt x="190689" y="137896"/>
                  </a:lnTo>
                  <a:lnTo>
                    <a:pt x="187989" y="137747"/>
                  </a:lnTo>
                  <a:lnTo>
                    <a:pt x="185173" y="138177"/>
                  </a:lnTo>
                  <a:lnTo>
                    <a:pt x="182779" y="139867"/>
                  </a:lnTo>
                  <a:lnTo>
                    <a:pt x="181809" y="141072"/>
                  </a:lnTo>
                  <a:lnTo>
                    <a:pt x="179736" y="144272"/>
                  </a:lnTo>
                  <a:lnTo>
                    <a:pt x="177287" y="149474"/>
                  </a:lnTo>
                  <a:lnTo>
                    <a:pt x="176325" y="150523"/>
                  </a:lnTo>
                  <a:lnTo>
                    <a:pt x="176059" y="150625"/>
                  </a:lnTo>
                  <a:lnTo>
                    <a:pt x="175456" y="151063"/>
                  </a:lnTo>
                  <a:lnTo>
                    <a:pt x="164175" y="148465"/>
                  </a:lnTo>
                  <a:lnTo>
                    <a:pt x="159317" y="147863"/>
                  </a:lnTo>
                  <a:lnTo>
                    <a:pt x="156038" y="148661"/>
                  </a:lnTo>
                  <a:lnTo>
                    <a:pt x="151923" y="147206"/>
                  </a:lnTo>
                  <a:lnTo>
                    <a:pt x="150124" y="146948"/>
                  </a:lnTo>
                  <a:lnTo>
                    <a:pt x="149279" y="147409"/>
                  </a:lnTo>
                  <a:lnTo>
                    <a:pt x="146987" y="146752"/>
                  </a:lnTo>
                  <a:lnTo>
                    <a:pt x="143263" y="144976"/>
                  </a:lnTo>
                  <a:lnTo>
                    <a:pt x="139687" y="144233"/>
                  </a:lnTo>
                  <a:lnTo>
                    <a:pt x="136488" y="144491"/>
                  </a:lnTo>
                  <a:lnTo>
                    <a:pt x="134532" y="143896"/>
                  </a:lnTo>
                  <a:lnTo>
                    <a:pt x="132952" y="142175"/>
                  </a:lnTo>
                  <a:lnTo>
                    <a:pt x="130917" y="139007"/>
                  </a:lnTo>
                  <a:lnTo>
                    <a:pt x="127240" y="135862"/>
                  </a:lnTo>
                  <a:lnTo>
                    <a:pt x="122327" y="133350"/>
                  </a:lnTo>
                  <a:lnTo>
                    <a:pt x="119252" y="131449"/>
                  </a:lnTo>
                  <a:lnTo>
                    <a:pt x="118032" y="130182"/>
                  </a:lnTo>
                  <a:lnTo>
                    <a:pt x="115380" y="129478"/>
                  </a:lnTo>
                  <a:lnTo>
                    <a:pt x="111320" y="129345"/>
                  </a:lnTo>
                  <a:lnTo>
                    <a:pt x="107424" y="130589"/>
                  </a:lnTo>
                  <a:lnTo>
                    <a:pt x="101822" y="134516"/>
                  </a:lnTo>
                  <a:lnTo>
                    <a:pt x="96627" y="142566"/>
                  </a:lnTo>
                  <a:lnTo>
                    <a:pt x="93733" y="145649"/>
                  </a:lnTo>
                  <a:lnTo>
                    <a:pt x="91409" y="146439"/>
                  </a:lnTo>
                  <a:lnTo>
                    <a:pt x="90822" y="148387"/>
                  </a:lnTo>
                  <a:lnTo>
                    <a:pt x="91972" y="151469"/>
                  </a:lnTo>
                  <a:lnTo>
                    <a:pt x="92277" y="155014"/>
                  </a:lnTo>
                  <a:lnTo>
                    <a:pt x="91464" y="161037"/>
                  </a:lnTo>
                  <a:lnTo>
                    <a:pt x="91761" y="165419"/>
                  </a:lnTo>
                  <a:lnTo>
                    <a:pt x="90525" y="164722"/>
                  </a:lnTo>
                  <a:lnTo>
                    <a:pt x="89336" y="162673"/>
                  </a:lnTo>
                  <a:lnTo>
                    <a:pt x="88781" y="162258"/>
                  </a:lnTo>
                  <a:lnTo>
                    <a:pt x="85346" y="163181"/>
                  </a:lnTo>
                  <a:lnTo>
                    <a:pt x="83570" y="164010"/>
                  </a:lnTo>
                  <a:lnTo>
                    <a:pt x="82623" y="164824"/>
                  </a:lnTo>
                  <a:lnTo>
                    <a:pt x="81896" y="164949"/>
                  </a:lnTo>
                  <a:lnTo>
                    <a:pt x="80808" y="163830"/>
                  </a:lnTo>
                  <a:lnTo>
                    <a:pt x="79948" y="163627"/>
                  </a:lnTo>
                  <a:lnTo>
                    <a:pt x="78602" y="163830"/>
                  </a:lnTo>
                  <a:lnTo>
                    <a:pt x="77217" y="163815"/>
                  </a:lnTo>
                  <a:lnTo>
                    <a:pt x="76325" y="163666"/>
                  </a:lnTo>
                  <a:lnTo>
                    <a:pt x="75731" y="163768"/>
                  </a:lnTo>
                  <a:lnTo>
                    <a:pt x="74112" y="163103"/>
                  </a:lnTo>
                  <a:lnTo>
                    <a:pt x="68212" y="161413"/>
                  </a:lnTo>
                  <a:lnTo>
                    <a:pt x="67204" y="160850"/>
                  </a:lnTo>
                  <a:lnTo>
                    <a:pt x="66022" y="160912"/>
                  </a:lnTo>
                  <a:lnTo>
                    <a:pt x="62963" y="162383"/>
                  </a:lnTo>
                  <a:lnTo>
                    <a:pt x="61344" y="162790"/>
                  </a:lnTo>
                  <a:lnTo>
                    <a:pt x="56462" y="163705"/>
                  </a:lnTo>
                  <a:lnTo>
                    <a:pt x="51236" y="164151"/>
                  </a:lnTo>
                  <a:lnTo>
                    <a:pt x="49233" y="164175"/>
                  </a:lnTo>
                  <a:lnTo>
                    <a:pt x="47856" y="164832"/>
                  </a:lnTo>
                  <a:lnTo>
                    <a:pt x="46972" y="165747"/>
                  </a:lnTo>
                  <a:lnTo>
                    <a:pt x="46370" y="167789"/>
                  </a:lnTo>
                  <a:lnTo>
                    <a:pt x="45345" y="171310"/>
                  </a:lnTo>
                  <a:lnTo>
                    <a:pt x="44915" y="172256"/>
                  </a:lnTo>
                  <a:lnTo>
                    <a:pt x="44992" y="173657"/>
                  </a:lnTo>
                  <a:lnTo>
                    <a:pt x="44687" y="176012"/>
                  </a:lnTo>
                  <a:lnTo>
                    <a:pt x="44539" y="178124"/>
                  </a:lnTo>
                  <a:lnTo>
                    <a:pt x="44735" y="179540"/>
                  </a:lnTo>
                  <a:lnTo>
                    <a:pt x="43256" y="182396"/>
                  </a:lnTo>
                  <a:lnTo>
                    <a:pt x="41464" y="185853"/>
                  </a:lnTo>
                  <a:lnTo>
                    <a:pt x="39978" y="188818"/>
                  </a:lnTo>
                  <a:lnTo>
                    <a:pt x="38476" y="191799"/>
                  </a:lnTo>
                  <a:lnTo>
                    <a:pt x="37435" y="189757"/>
                  </a:lnTo>
                  <a:lnTo>
                    <a:pt x="36794" y="187363"/>
                  </a:lnTo>
                  <a:lnTo>
                    <a:pt x="36543" y="184617"/>
                  </a:lnTo>
                  <a:lnTo>
                    <a:pt x="36684" y="183890"/>
                  </a:lnTo>
                  <a:lnTo>
                    <a:pt x="36285" y="183076"/>
                  </a:lnTo>
                  <a:lnTo>
                    <a:pt x="36254" y="182896"/>
                  </a:lnTo>
                  <a:lnTo>
                    <a:pt x="35753" y="180823"/>
                  </a:lnTo>
                  <a:lnTo>
                    <a:pt x="36262" y="179376"/>
                  </a:lnTo>
                  <a:lnTo>
                    <a:pt x="35847" y="177866"/>
                  </a:lnTo>
                  <a:lnTo>
                    <a:pt x="34627" y="176379"/>
                  </a:lnTo>
                  <a:lnTo>
                    <a:pt x="33524" y="175237"/>
                  </a:lnTo>
                  <a:lnTo>
                    <a:pt x="32882" y="174212"/>
                  </a:lnTo>
                  <a:lnTo>
                    <a:pt x="32358" y="173774"/>
                  </a:lnTo>
                  <a:lnTo>
                    <a:pt x="31145" y="173618"/>
                  </a:lnTo>
                  <a:lnTo>
                    <a:pt x="29510" y="173086"/>
                  </a:lnTo>
                  <a:lnTo>
                    <a:pt x="27343" y="170848"/>
                  </a:lnTo>
                  <a:lnTo>
                    <a:pt x="25246" y="168673"/>
                  </a:lnTo>
                  <a:lnTo>
                    <a:pt x="22555" y="165888"/>
                  </a:lnTo>
                  <a:lnTo>
                    <a:pt x="20404" y="163478"/>
                  </a:lnTo>
                  <a:lnTo>
                    <a:pt x="17759" y="160529"/>
                  </a:lnTo>
                  <a:lnTo>
                    <a:pt x="15318" y="157799"/>
                  </a:lnTo>
                  <a:lnTo>
                    <a:pt x="13855" y="155170"/>
                  </a:lnTo>
                  <a:lnTo>
                    <a:pt x="13261" y="153660"/>
                  </a:lnTo>
                  <a:lnTo>
                    <a:pt x="13973" y="153511"/>
                  </a:lnTo>
                  <a:lnTo>
                    <a:pt x="15029" y="153480"/>
                  </a:lnTo>
                  <a:lnTo>
                    <a:pt x="15475" y="153206"/>
                  </a:lnTo>
                  <a:lnTo>
                    <a:pt x="15498" y="152502"/>
                  </a:lnTo>
                  <a:lnTo>
                    <a:pt x="14411" y="150429"/>
                  </a:lnTo>
                  <a:lnTo>
                    <a:pt x="13894" y="147785"/>
                  </a:lnTo>
                  <a:lnTo>
                    <a:pt x="12995" y="146173"/>
                  </a:lnTo>
                  <a:lnTo>
                    <a:pt x="10155" y="143693"/>
                  </a:lnTo>
                  <a:lnTo>
                    <a:pt x="7448" y="141807"/>
                  </a:lnTo>
                  <a:lnTo>
                    <a:pt x="6587" y="140837"/>
                  </a:lnTo>
                  <a:lnTo>
                    <a:pt x="6103" y="139453"/>
                  </a:lnTo>
                  <a:lnTo>
                    <a:pt x="5062" y="130706"/>
                  </a:lnTo>
                  <a:lnTo>
                    <a:pt x="4600" y="128218"/>
                  </a:lnTo>
                  <a:lnTo>
                    <a:pt x="3747" y="127131"/>
                  </a:lnTo>
                  <a:lnTo>
                    <a:pt x="3130" y="126622"/>
                  </a:lnTo>
                  <a:lnTo>
                    <a:pt x="2895" y="126004"/>
                  </a:lnTo>
                  <a:lnTo>
                    <a:pt x="3004" y="124447"/>
                  </a:lnTo>
                  <a:lnTo>
                    <a:pt x="3364" y="123055"/>
                  </a:lnTo>
                  <a:lnTo>
                    <a:pt x="3348" y="122507"/>
                  </a:lnTo>
                  <a:lnTo>
                    <a:pt x="4084" y="121287"/>
                  </a:lnTo>
                  <a:lnTo>
                    <a:pt x="4084" y="113181"/>
                  </a:lnTo>
                  <a:lnTo>
                    <a:pt x="3685" y="112767"/>
                  </a:lnTo>
                  <a:lnTo>
                    <a:pt x="3208" y="112063"/>
                  </a:lnTo>
                  <a:lnTo>
                    <a:pt x="2449" y="112118"/>
                  </a:lnTo>
                  <a:lnTo>
                    <a:pt x="1581" y="112047"/>
                  </a:lnTo>
                  <a:lnTo>
                    <a:pt x="720" y="110866"/>
                  </a:lnTo>
                  <a:lnTo>
                    <a:pt x="0" y="109379"/>
                  </a:lnTo>
                  <a:lnTo>
                    <a:pt x="211" y="108323"/>
                  </a:lnTo>
                  <a:lnTo>
                    <a:pt x="962" y="107447"/>
                  </a:lnTo>
                  <a:lnTo>
                    <a:pt x="1784" y="106672"/>
                  </a:lnTo>
                  <a:lnTo>
                    <a:pt x="2824" y="106031"/>
                  </a:lnTo>
                  <a:lnTo>
                    <a:pt x="5899" y="104732"/>
                  </a:lnTo>
                  <a:lnTo>
                    <a:pt x="6767" y="104083"/>
                  </a:lnTo>
                  <a:lnTo>
                    <a:pt x="7315" y="103285"/>
                  </a:lnTo>
                  <a:lnTo>
                    <a:pt x="7675" y="102205"/>
                  </a:lnTo>
                  <a:lnTo>
                    <a:pt x="9458" y="98028"/>
                  </a:lnTo>
                  <a:lnTo>
                    <a:pt x="12119" y="93865"/>
                  </a:lnTo>
                  <a:lnTo>
                    <a:pt x="13253" y="93005"/>
                  </a:lnTo>
                  <a:lnTo>
                    <a:pt x="14387" y="90251"/>
                  </a:lnTo>
                  <a:lnTo>
                    <a:pt x="15944" y="86879"/>
                  </a:lnTo>
                  <a:lnTo>
                    <a:pt x="16570" y="85307"/>
                  </a:lnTo>
                  <a:lnTo>
                    <a:pt x="17032" y="83742"/>
                  </a:lnTo>
                  <a:lnTo>
                    <a:pt x="17892" y="82482"/>
                  </a:lnTo>
                  <a:lnTo>
                    <a:pt x="20818" y="80401"/>
                  </a:lnTo>
                  <a:lnTo>
                    <a:pt x="23032" y="76756"/>
                  </a:lnTo>
                  <a:lnTo>
                    <a:pt x="25434" y="76951"/>
                  </a:lnTo>
                  <a:lnTo>
                    <a:pt x="27891" y="77530"/>
                  </a:lnTo>
                  <a:lnTo>
                    <a:pt x="31044" y="77820"/>
                  </a:lnTo>
                  <a:lnTo>
                    <a:pt x="33516" y="77116"/>
                  </a:lnTo>
                  <a:lnTo>
                    <a:pt x="35120" y="75692"/>
                  </a:lnTo>
                  <a:lnTo>
                    <a:pt x="38648" y="74557"/>
                  </a:lnTo>
                  <a:lnTo>
                    <a:pt x="42771" y="73243"/>
                  </a:lnTo>
                  <a:lnTo>
                    <a:pt x="43326" y="71287"/>
                  </a:lnTo>
                  <a:lnTo>
                    <a:pt x="44539" y="70262"/>
                  </a:lnTo>
                  <a:lnTo>
                    <a:pt x="45939" y="69355"/>
                  </a:lnTo>
                  <a:lnTo>
                    <a:pt x="46424" y="69237"/>
                  </a:lnTo>
                  <a:lnTo>
                    <a:pt x="46526" y="69887"/>
                  </a:lnTo>
                  <a:lnTo>
                    <a:pt x="47379" y="71929"/>
                  </a:lnTo>
                  <a:lnTo>
                    <a:pt x="49123" y="73939"/>
                  </a:lnTo>
                  <a:lnTo>
                    <a:pt x="51682" y="76161"/>
                  </a:lnTo>
                  <a:lnTo>
                    <a:pt x="52409" y="76020"/>
                  </a:lnTo>
                  <a:lnTo>
                    <a:pt x="53997" y="74338"/>
                  </a:lnTo>
                  <a:lnTo>
                    <a:pt x="57987" y="73298"/>
                  </a:lnTo>
                  <a:lnTo>
                    <a:pt x="58997" y="72836"/>
                  </a:lnTo>
                  <a:lnTo>
                    <a:pt x="61829" y="70387"/>
                  </a:lnTo>
                  <a:lnTo>
                    <a:pt x="65240" y="68815"/>
                  </a:lnTo>
                  <a:lnTo>
                    <a:pt x="65991" y="68674"/>
                  </a:lnTo>
                  <a:lnTo>
                    <a:pt x="67219" y="68259"/>
                  </a:lnTo>
                  <a:lnTo>
                    <a:pt x="70661" y="66632"/>
                  </a:lnTo>
                  <a:lnTo>
                    <a:pt x="73110" y="66851"/>
                  </a:lnTo>
                  <a:lnTo>
                    <a:pt x="77045" y="66593"/>
                  </a:lnTo>
                  <a:lnTo>
                    <a:pt x="83609" y="65826"/>
                  </a:lnTo>
                  <a:lnTo>
                    <a:pt x="88350" y="65568"/>
                  </a:lnTo>
                  <a:lnTo>
                    <a:pt x="90752" y="65263"/>
                  </a:lnTo>
                  <a:lnTo>
                    <a:pt x="91347" y="64934"/>
                  </a:lnTo>
                  <a:lnTo>
                    <a:pt x="92277" y="62580"/>
                  </a:lnTo>
                  <a:lnTo>
                    <a:pt x="92989" y="61915"/>
                  </a:lnTo>
                  <a:lnTo>
                    <a:pt x="94773" y="60898"/>
                  </a:lnTo>
                  <a:lnTo>
                    <a:pt x="98262" y="57346"/>
                  </a:lnTo>
                  <a:lnTo>
                    <a:pt x="100555" y="54341"/>
                  </a:lnTo>
                  <a:lnTo>
                    <a:pt x="101196" y="53340"/>
                  </a:lnTo>
                  <a:lnTo>
                    <a:pt x="101251" y="53262"/>
                  </a:lnTo>
                  <a:lnTo>
                    <a:pt x="101720" y="53074"/>
                  </a:lnTo>
                  <a:lnTo>
                    <a:pt x="102706" y="51807"/>
                  </a:lnTo>
                  <a:lnTo>
                    <a:pt x="101728" y="50500"/>
                  </a:lnTo>
                  <a:lnTo>
                    <a:pt x="97816" y="47832"/>
                  </a:lnTo>
                  <a:lnTo>
                    <a:pt x="97871" y="47473"/>
                  </a:lnTo>
                  <a:lnTo>
                    <a:pt x="97652" y="47019"/>
                  </a:lnTo>
                  <a:lnTo>
                    <a:pt x="97864" y="46651"/>
                  </a:lnTo>
                  <a:lnTo>
                    <a:pt x="99358" y="45563"/>
                  </a:lnTo>
                  <a:lnTo>
                    <a:pt x="101368" y="44327"/>
                  </a:lnTo>
                  <a:lnTo>
                    <a:pt x="103512" y="43866"/>
                  </a:lnTo>
                  <a:lnTo>
                    <a:pt x="109105" y="43960"/>
                  </a:lnTo>
                  <a:lnTo>
                    <a:pt x="113878" y="43694"/>
                  </a:lnTo>
                  <a:lnTo>
                    <a:pt x="114989" y="43756"/>
                  </a:lnTo>
                  <a:lnTo>
                    <a:pt x="118713" y="43123"/>
                  </a:lnTo>
                  <a:lnTo>
                    <a:pt x="121256" y="42560"/>
                  </a:lnTo>
                  <a:lnTo>
                    <a:pt x="123868" y="41276"/>
                  </a:lnTo>
                  <a:lnTo>
                    <a:pt x="129791" y="41409"/>
                  </a:lnTo>
                  <a:lnTo>
                    <a:pt x="134720" y="38139"/>
                  </a:lnTo>
                  <a:lnTo>
                    <a:pt x="136143" y="37560"/>
                  </a:lnTo>
                  <a:lnTo>
                    <a:pt x="136762" y="37052"/>
                  </a:lnTo>
                  <a:lnTo>
                    <a:pt x="136949" y="36551"/>
                  </a:lnTo>
                  <a:lnTo>
                    <a:pt x="139257" y="35252"/>
                  </a:lnTo>
                  <a:lnTo>
                    <a:pt x="141839" y="32569"/>
                  </a:lnTo>
                  <a:lnTo>
                    <a:pt x="143881" y="30151"/>
                  </a:lnTo>
                  <a:lnTo>
                    <a:pt x="144436" y="28446"/>
                  </a:lnTo>
                  <a:lnTo>
                    <a:pt x="150022" y="22664"/>
                  </a:lnTo>
                  <a:lnTo>
                    <a:pt x="151970" y="22782"/>
                  </a:lnTo>
                  <a:lnTo>
                    <a:pt x="152925" y="22070"/>
                  </a:lnTo>
                  <a:lnTo>
                    <a:pt x="155139" y="18205"/>
                  </a:lnTo>
                  <a:lnTo>
                    <a:pt x="155827" y="17501"/>
                  </a:lnTo>
                  <a:lnTo>
                    <a:pt x="156868" y="17258"/>
                  </a:lnTo>
                  <a:lnTo>
                    <a:pt x="158127" y="16820"/>
                  </a:lnTo>
                  <a:lnTo>
                    <a:pt x="159222" y="15678"/>
                  </a:lnTo>
                  <a:lnTo>
                    <a:pt x="160169" y="13973"/>
                  </a:lnTo>
                  <a:lnTo>
                    <a:pt x="160177" y="11868"/>
                  </a:lnTo>
                  <a:lnTo>
                    <a:pt x="159747" y="10178"/>
                  </a:lnTo>
                  <a:lnTo>
                    <a:pt x="159747" y="9357"/>
                  </a:lnTo>
                  <a:lnTo>
                    <a:pt x="160279" y="8606"/>
                  </a:lnTo>
                  <a:lnTo>
                    <a:pt x="161171" y="7847"/>
                  </a:lnTo>
                  <a:lnTo>
                    <a:pt x="165411" y="5766"/>
                  </a:lnTo>
                  <a:lnTo>
                    <a:pt x="166491" y="4757"/>
                  </a:lnTo>
                  <a:lnTo>
                    <a:pt x="167132" y="3849"/>
                  </a:lnTo>
                  <a:lnTo>
                    <a:pt x="168321" y="3685"/>
                  </a:lnTo>
                  <a:lnTo>
                    <a:pt x="169620" y="3779"/>
                  </a:lnTo>
                  <a:lnTo>
                    <a:pt x="170441" y="3215"/>
                  </a:lnTo>
                  <a:lnTo>
                    <a:pt x="171364" y="2269"/>
                  </a:lnTo>
                  <a:lnTo>
                    <a:pt x="174306" y="993"/>
                  </a:lnTo>
                  <a:lnTo>
                    <a:pt x="177029" y="0"/>
                  </a:lnTo>
                  <a:lnTo>
                    <a:pt x="179892" y="414"/>
                  </a:lnTo>
                  <a:lnTo>
                    <a:pt x="182223" y="931"/>
                  </a:lnTo>
                  <a:lnTo>
                    <a:pt x="184132" y="153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98DC34F7-FC13-4935-882A-567DC5B296A8}"/>
                </a:ext>
              </a:extLst>
            </p:cNvPr>
            <p:cNvSpPr>
              <a:spLocks/>
            </p:cNvSpPr>
            <p:nvPr/>
          </p:nvSpPr>
          <p:spPr>
            <a:xfrm>
              <a:off x="7495278" y="4568157"/>
              <a:ext cx="164495" cy="189757"/>
            </a:xfrm>
            <a:custGeom>
              <a:avLst/>
              <a:gdLst>
                <a:gd name="connsiteX0" fmla="*/ 164237 w 164495"/>
                <a:gd name="connsiteY0" fmla="*/ 4569 h 189757"/>
                <a:gd name="connsiteX1" fmla="*/ 164496 w 164495"/>
                <a:gd name="connsiteY1" fmla="*/ 8379 h 189757"/>
                <a:gd name="connsiteX2" fmla="*/ 162853 w 164495"/>
                <a:gd name="connsiteY2" fmla="*/ 13120 h 189757"/>
                <a:gd name="connsiteX3" fmla="*/ 161616 w 164495"/>
                <a:gd name="connsiteY3" fmla="*/ 16672 h 189757"/>
                <a:gd name="connsiteX4" fmla="*/ 158378 w 164495"/>
                <a:gd name="connsiteY4" fmla="*/ 22539 h 189757"/>
                <a:gd name="connsiteX5" fmla="*/ 155483 w 164495"/>
                <a:gd name="connsiteY5" fmla="*/ 27796 h 189757"/>
                <a:gd name="connsiteX6" fmla="*/ 152424 w 164495"/>
                <a:gd name="connsiteY6" fmla="*/ 36559 h 189757"/>
                <a:gd name="connsiteX7" fmla="*/ 152440 w 164495"/>
                <a:gd name="connsiteY7" fmla="*/ 42966 h 189757"/>
                <a:gd name="connsiteX8" fmla="*/ 152103 w 164495"/>
                <a:gd name="connsiteY8" fmla="*/ 46995 h 189757"/>
                <a:gd name="connsiteX9" fmla="*/ 151102 w 164495"/>
                <a:gd name="connsiteY9" fmla="*/ 49460 h 189757"/>
                <a:gd name="connsiteX10" fmla="*/ 148692 w 164495"/>
                <a:gd name="connsiteY10" fmla="*/ 56086 h 189757"/>
                <a:gd name="connsiteX11" fmla="*/ 148332 w 164495"/>
                <a:gd name="connsiteY11" fmla="*/ 61789 h 189757"/>
                <a:gd name="connsiteX12" fmla="*/ 149193 w 164495"/>
                <a:gd name="connsiteY12" fmla="*/ 68760 h 189757"/>
                <a:gd name="connsiteX13" fmla="*/ 148371 w 164495"/>
                <a:gd name="connsiteY13" fmla="*/ 75371 h 189757"/>
                <a:gd name="connsiteX14" fmla="*/ 145860 w 164495"/>
                <a:gd name="connsiteY14" fmla="*/ 81614 h 189757"/>
                <a:gd name="connsiteX15" fmla="*/ 144781 w 164495"/>
                <a:gd name="connsiteY15" fmla="*/ 86527 h 189757"/>
                <a:gd name="connsiteX16" fmla="*/ 145407 w 164495"/>
                <a:gd name="connsiteY16" fmla="*/ 92449 h 189757"/>
                <a:gd name="connsiteX17" fmla="*/ 140799 w 164495"/>
                <a:gd name="connsiteY17" fmla="*/ 97378 h 189757"/>
                <a:gd name="connsiteX18" fmla="*/ 135001 w 164495"/>
                <a:gd name="connsiteY18" fmla="*/ 102276 h 189757"/>
                <a:gd name="connsiteX19" fmla="*/ 131246 w 164495"/>
                <a:gd name="connsiteY19" fmla="*/ 103692 h 189757"/>
                <a:gd name="connsiteX20" fmla="*/ 128328 w 164495"/>
                <a:gd name="connsiteY20" fmla="*/ 105343 h 189757"/>
                <a:gd name="connsiteX21" fmla="*/ 126247 w 164495"/>
                <a:gd name="connsiteY21" fmla="*/ 107212 h 189757"/>
                <a:gd name="connsiteX22" fmla="*/ 125566 w 164495"/>
                <a:gd name="connsiteY22" fmla="*/ 108229 h 189757"/>
                <a:gd name="connsiteX23" fmla="*/ 124048 w 164495"/>
                <a:gd name="connsiteY23" fmla="*/ 110498 h 189757"/>
                <a:gd name="connsiteX24" fmla="*/ 120598 w 164495"/>
                <a:gd name="connsiteY24" fmla="*/ 117531 h 189757"/>
                <a:gd name="connsiteX25" fmla="*/ 118799 w 164495"/>
                <a:gd name="connsiteY25" fmla="*/ 120614 h 189757"/>
                <a:gd name="connsiteX26" fmla="*/ 116444 w 164495"/>
                <a:gd name="connsiteY26" fmla="*/ 123250 h 189757"/>
                <a:gd name="connsiteX27" fmla="*/ 112939 w 164495"/>
                <a:gd name="connsiteY27" fmla="*/ 126466 h 189757"/>
                <a:gd name="connsiteX28" fmla="*/ 111656 w 164495"/>
                <a:gd name="connsiteY28" fmla="*/ 127983 h 189757"/>
                <a:gd name="connsiteX29" fmla="*/ 111132 w 164495"/>
                <a:gd name="connsiteY29" fmla="*/ 130190 h 189757"/>
                <a:gd name="connsiteX30" fmla="*/ 111359 w 164495"/>
                <a:gd name="connsiteY30" fmla="*/ 134242 h 189757"/>
                <a:gd name="connsiteX31" fmla="*/ 111695 w 164495"/>
                <a:gd name="connsiteY31" fmla="*/ 146595 h 189757"/>
                <a:gd name="connsiteX32" fmla="*/ 111108 w 164495"/>
                <a:gd name="connsiteY32" fmla="*/ 150179 h 189757"/>
                <a:gd name="connsiteX33" fmla="*/ 110146 w 164495"/>
                <a:gd name="connsiteY33" fmla="*/ 156070 h 189757"/>
                <a:gd name="connsiteX34" fmla="*/ 106704 w 164495"/>
                <a:gd name="connsiteY34" fmla="*/ 162673 h 189757"/>
                <a:gd name="connsiteX35" fmla="*/ 104122 w 164495"/>
                <a:gd name="connsiteY35" fmla="*/ 166342 h 189757"/>
                <a:gd name="connsiteX36" fmla="*/ 101541 w 164495"/>
                <a:gd name="connsiteY36" fmla="*/ 167468 h 189757"/>
                <a:gd name="connsiteX37" fmla="*/ 98145 w 164495"/>
                <a:gd name="connsiteY37" fmla="*/ 168462 h 189757"/>
                <a:gd name="connsiteX38" fmla="*/ 96518 w 164495"/>
                <a:gd name="connsiteY38" fmla="*/ 169706 h 189757"/>
                <a:gd name="connsiteX39" fmla="*/ 95524 w 164495"/>
                <a:gd name="connsiteY39" fmla="*/ 171544 h 189757"/>
                <a:gd name="connsiteX40" fmla="*/ 93631 w 164495"/>
                <a:gd name="connsiteY40" fmla="*/ 173140 h 189757"/>
                <a:gd name="connsiteX41" fmla="*/ 90838 w 164495"/>
                <a:gd name="connsiteY41" fmla="*/ 174510 h 189757"/>
                <a:gd name="connsiteX42" fmla="*/ 87302 w 164495"/>
                <a:gd name="connsiteY42" fmla="*/ 177866 h 189757"/>
                <a:gd name="connsiteX43" fmla="*/ 83038 w 164495"/>
                <a:gd name="connsiteY43" fmla="*/ 183217 h 189757"/>
                <a:gd name="connsiteX44" fmla="*/ 80120 w 164495"/>
                <a:gd name="connsiteY44" fmla="*/ 186284 h 189757"/>
                <a:gd name="connsiteX45" fmla="*/ 78555 w 164495"/>
                <a:gd name="connsiteY45" fmla="*/ 187074 h 189757"/>
                <a:gd name="connsiteX46" fmla="*/ 76936 w 164495"/>
                <a:gd name="connsiteY46" fmla="*/ 187144 h 189757"/>
                <a:gd name="connsiteX47" fmla="*/ 75254 w 164495"/>
                <a:gd name="connsiteY47" fmla="*/ 186503 h 189757"/>
                <a:gd name="connsiteX48" fmla="*/ 73853 w 164495"/>
                <a:gd name="connsiteY48" fmla="*/ 186417 h 189757"/>
                <a:gd name="connsiteX49" fmla="*/ 73149 w 164495"/>
                <a:gd name="connsiteY49" fmla="*/ 186706 h 189757"/>
                <a:gd name="connsiteX50" fmla="*/ 72696 w 164495"/>
                <a:gd name="connsiteY50" fmla="*/ 186472 h 189757"/>
                <a:gd name="connsiteX51" fmla="*/ 72030 w 164495"/>
                <a:gd name="connsiteY51" fmla="*/ 185971 h 189757"/>
                <a:gd name="connsiteX52" fmla="*/ 72054 w 164495"/>
                <a:gd name="connsiteY52" fmla="*/ 184735 h 189757"/>
                <a:gd name="connsiteX53" fmla="*/ 71858 w 164495"/>
                <a:gd name="connsiteY53" fmla="*/ 182693 h 189757"/>
                <a:gd name="connsiteX54" fmla="*/ 71037 w 164495"/>
                <a:gd name="connsiteY54" fmla="*/ 180588 h 189757"/>
                <a:gd name="connsiteX55" fmla="*/ 72015 w 164495"/>
                <a:gd name="connsiteY55" fmla="*/ 178899 h 189757"/>
                <a:gd name="connsiteX56" fmla="*/ 72891 w 164495"/>
                <a:gd name="connsiteY56" fmla="*/ 177615 h 189757"/>
                <a:gd name="connsiteX57" fmla="*/ 72735 w 164495"/>
                <a:gd name="connsiteY57" fmla="*/ 176943 h 189757"/>
                <a:gd name="connsiteX58" fmla="*/ 71858 w 164495"/>
                <a:gd name="connsiteY58" fmla="*/ 175871 h 189757"/>
                <a:gd name="connsiteX59" fmla="*/ 70881 w 164495"/>
                <a:gd name="connsiteY59" fmla="*/ 174330 h 189757"/>
                <a:gd name="connsiteX60" fmla="*/ 69957 w 164495"/>
                <a:gd name="connsiteY60" fmla="*/ 174439 h 189757"/>
                <a:gd name="connsiteX61" fmla="*/ 67994 w 164495"/>
                <a:gd name="connsiteY61" fmla="*/ 175613 h 189757"/>
                <a:gd name="connsiteX62" fmla="*/ 65952 w 164495"/>
                <a:gd name="connsiteY62" fmla="*/ 176536 h 189757"/>
                <a:gd name="connsiteX63" fmla="*/ 64043 w 164495"/>
                <a:gd name="connsiteY63" fmla="*/ 176919 h 189757"/>
                <a:gd name="connsiteX64" fmla="*/ 62540 w 164495"/>
                <a:gd name="connsiteY64" fmla="*/ 177874 h 189757"/>
                <a:gd name="connsiteX65" fmla="*/ 61719 w 164495"/>
                <a:gd name="connsiteY65" fmla="*/ 178390 h 189757"/>
                <a:gd name="connsiteX66" fmla="*/ 60428 w 164495"/>
                <a:gd name="connsiteY66" fmla="*/ 178390 h 189757"/>
                <a:gd name="connsiteX67" fmla="*/ 59708 w 164495"/>
                <a:gd name="connsiteY67" fmla="*/ 177819 h 189757"/>
                <a:gd name="connsiteX68" fmla="*/ 58136 w 164495"/>
                <a:gd name="connsiteY68" fmla="*/ 177271 h 189757"/>
                <a:gd name="connsiteX69" fmla="*/ 57283 w 164495"/>
                <a:gd name="connsiteY69" fmla="*/ 177459 h 189757"/>
                <a:gd name="connsiteX70" fmla="*/ 56798 w 164495"/>
                <a:gd name="connsiteY70" fmla="*/ 177725 h 189757"/>
                <a:gd name="connsiteX71" fmla="*/ 56595 w 164495"/>
                <a:gd name="connsiteY71" fmla="*/ 179665 h 189757"/>
                <a:gd name="connsiteX72" fmla="*/ 56407 w 164495"/>
                <a:gd name="connsiteY72" fmla="*/ 181308 h 189757"/>
                <a:gd name="connsiteX73" fmla="*/ 56102 w 164495"/>
                <a:gd name="connsiteY73" fmla="*/ 182849 h 189757"/>
                <a:gd name="connsiteX74" fmla="*/ 55539 w 164495"/>
                <a:gd name="connsiteY74" fmla="*/ 183569 h 189757"/>
                <a:gd name="connsiteX75" fmla="*/ 53168 w 164495"/>
                <a:gd name="connsiteY75" fmla="*/ 184336 h 189757"/>
                <a:gd name="connsiteX76" fmla="*/ 51556 w 164495"/>
                <a:gd name="connsiteY76" fmla="*/ 185392 h 189757"/>
                <a:gd name="connsiteX77" fmla="*/ 50172 w 164495"/>
                <a:gd name="connsiteY77" fmla="*/ 186104 h 189757"/>
                <a:gd name="connsiteX78" fmla="*/ 49311 w 164495"/>
                <a:gd name="connsiteY78" fmla="*/ 185924 h 189757"/>
                <a:gd name="connsiteX79" fmla="*/ 47590 w 164495"/>
                <a:gd name="connsiteY79" fmla="*/ 184524 h 189757"/>
                <a:gd name="connsiteX80" fmla="*/ 45877 w 164495"/>
                <a:gd name="connsiteY80" fmla="*/ 183225 h 189757"/>
                <a:gd name="connsiteX81" fmla="*/ 44930 w 164495"/>
                <a:gd name="connsiteY81" fmla="*/ 182130 h 189757"/>
                <a:gd name="connsiteX82" fmla="*/ 44398 w 164495"/>
                <a:gd name="connsiteY82" fmla="*/ 181347 h 189757"/>
                <a:gd name="connsiteX83" fmla="*/ 44054 w 164495"/>
                <a:gd name="connsiteY83" fmla="*/ 181003 h 189757"/>
                <a:gd name="connsiteX84" fmla="*/ 42974 w 164495"/>
                <a:gd name="connsiteY84" fmla="*/ 180948 h 189757"/>
                <a:gd name="connsiteX85" fmla="*/ 42654 w 164495"/>
                <a:gd name="connsiteY85" fmla="*/ 181668 h 189757"/>
                <a:gd name="connsiteX86" fmla="*/ 42114 w 164495"/>
                <a:gd name="connsiteY86" fmla="*/ 181331 h 189757"/>
                <a:gd name="connsiteX87" fmla="*/ 40432 w 164495"/>
                <a:gd name="connsiteY87" fmla="*/ 179853 h 189757"/>
                <a:gd name="connsiteX88" fmla="*/ 38444 w 164495"/>
                <a:gd name="connsiteY88" fmla="*/ 177521 h 189757"/>
                <a:gd name="connsiteX89" fmla="*/ 37725 w 164495"/>
                <a:gd name="connsiteY89" fmla="*/ 177162 h 189757"/>
                <a:gd name="connsiteX90" fmla="*/ 36629 w 164495"/>
                <a:gd name="connsiteY90" fmla="*/ 177201 h 189757"/>
                <a:gd name="connsiteX91" fmla="*/ 34893 w 164495"/>
                <a:gd name="connsiteY91" fmla="*/ 178061 h 189757"/>
                <a:gd name="connsiteX92" fmla="*/ 33187 w 164495"/>
                <a:gd name="connsiteY92" fmla="*/ 179399 h 189757"/>
                <a:gd name="connsiteX93" fmla="*/ 30112 w 164495"/>
                <a:gd name="connsiteY93" fmla="*/ 180635 h 189757"/>
                <a:gd name="connsiteX94" fmla="*/ 27547 w 164495"/>
                <a:gd name="connsiteY94" fmla="*/ 181324 h 189757"/>
                <a:gd name="connsiteX95" fmla="*/ 27312 w 164495"/>
                <a:gd name="connsiteY95" fmla="*/ 182169 h 189757"/>
                <a:gd name="connsiteX96" fmla="*/ 26709 w 164495"/>
                <a:gd name="connsiteY96" fmla="*/ 183624 h 189757"/>
                <a:gd name="connsiteX97" fmla="*/ 25864 w 164495"/>
                <a:gd name="connsiteY97" fmla="*/ 184531 h 189757"/>
                <a:gd name="connsiteX98" fmla="*/ 23588 w 164495"/>
                <a:gd name="connsiteY98" fmla="*/ 184813 h 189757"/>
                <a:gd name="connsiteX99" fmla="*/ 22766 w 164495"/>
                <a:gd name="connsiteY99" fmla="*/ 186112 h 189757"/>
                <a:gd name="connsiteX100" fmla="*/ 20802 w 164495"/>
                <a:gd name="connsiteY100" fmla="*/ 188615 h 189757"/>
                <a:gd name="connsiteX101" fmla="*/ 19504 w 164495"/>
                <a:gd name="connsiteY101" fmla="*/ 189757 h 189757"/>
                <a:gd name="connsiteX102" fmla="*/ 19160 w 164495"/>
                <a:gd name="connsiteY102" fmla="*/ 189272 h 189757"/>
                <a:gd name="connsiteX103" fmla="*/ 18370 w 164495"/>
                <a:gd name="connsiteY103" fmla="*/ 188662 h 189757"/>
                <a:gd name="connsiteX104" fmla="*/ 16758 w 164495"/>
                <a:gd name="connsiteY104" fmla="*/ 186722 h 189757"/>
                <a:gd name="connsiteX105" fmla="*/ 15162 w 164495"/>
                <a:gd name="connsiteY105" fmla="*/ 184304 h 189757"/>
                <a:gd name="connsiteX106" fmla="*/ 14739 w 164495"/>
                <a:gd name="connsiteY106" fmla="*/ 183209 h 189757"/>
                <a:gd name="connsiteX107" fmla="*/ 14286 w 164495"/>
                <a:gd name="connsiteY107" fmla="*/ 182583 h 189757"/>
                <a:gd name="connsiteX108" fmla="*/ 14215 w 164495"/>
                <a:gd name="connsiteY108" fmla="*/ 180158 h 189757"/>
                <a:gd name="connsiteX109" fmla="*/ 11813 w 164495"/>
                <a:gd name="connsiteY109" fmla="*/ 177279 h 189757"/>
                <a:gd name="connsiteX110" fmla="*/ 5790 w 164495"/>
                <a:gd name="connsiteY110" fmla="*/ 172162 h 189757"/>
                <a:gd name="connsiteX111" fmla="*/ 5148 w 164495"/>
                <a:gd name="connsiteY111" fmla="*/ 170637 h 189757"/>
                <a:gd name="connsiteX112" fmla="*/ 0 w 164495"/>
                <a:gd name="connsiteY112" fmla="*/ 165958 h 189757"/>
                <a:gd name="connsiteX113" fmla="*/ 1314 w 164495"/>
                <a:gd name="connsiteY113" fmla="*/ 162587 h 189757"/>
                <a:gd name="connsiteX114" fmla="*/ 2292 w 164495"/>
                <a:gd name="connsiteY114" fmla="*/ 161022 h 189757"/>
                <a:gd name="connsiteX115" fmla="*/ 3474 w 164495"/>
                <a:gd name="connsiteY115" fmla="*/ 159942 h 189757"/>
                <a:gd name="connsiteX116" fmla="*/ 8215 w 164495"/>
                <a:gd name="connsiteY116" fmla="*/ 157298 h 189757"/>
                <a:gd name="connsiteX117" fmla="*/ 8934 w 164495"/>
                <a:gd name="connsiteY117" fmla="*/ 157400 h 189757"/>
                <a:gd name="connsiteX118" fmla="*/ 12205 w 164495"/>
                <a:gd name="connsiteY118" fmla="*/ 160834 h 189757"/>
                <a:gd name="connsiteX119" fmla="*/ 13245 w 164495"/>
                <a:gd name="connsiteY119" fmla="*/ 161108 h 189757"/>
                <a:gd name="connsiteX120" fmla="*/ 14411 w 164495"/>
                <a:gd name="connsiteY120" fmla="*/ 161014 h 189757"/>
                <a:gd name="connsiteX121" fmla="*/ 15788 w 164495"/>
                <a:gd name="connsiteY121" fmla="*/ 161155 h 189757"/>
                <a:gd name="connsiteX122" fmla="*/ 16468 w 164495"/>
                <a:gd name="connsiteY122" fmla="*/ 160482 h 189757"/>
                <a:gd name="connsiteX123" fmla="*/ 16570 w 164495"/>
                <a:gd name="connsiteY123" fmla="*/ 159598 h 189757"/>
                <a:gd name="connsiteX124" fmla="*/ 15576 w 164495"/>
                <a:gd name="connsiteY124" fmla="*/ 158604 h 189757"/>
                <a:gd name="connsiteX125" fmla="*/ 15428 w 164495"/>
                <a:gd name="connsiteY125" fmla="*/ 157540 h 189757"/>
                <a:gd name="connsiteX126" fmla="*/ 16132 w 164495"/>
                <a:gd name="connsiteY126" fmla="*/ 156390 h 189757"/>
                <a:gd name="connsiteX127" fmla="*/ 16523 w 164495"/>
                <a:gd name="connsiteY127" fmla="*/ 155107 h 189757"/>
                <a:gd name="connsiteX128" fmla="*/ 17548 w 164495"/>
                <a:gd name="connsiteY128" fmla="*/ 153605 h 189757"/>
                <a:gd name="connsiteX129" fmla="*/ 17658 w 164495"/>
                <a:gd name="connsiteY129" fmla="*/ 152893 h 189757"/>
                <a:gd name="connsiteX130" fmla="*/ 16578 w 164495"/>
                <a:gd name="connsiteY130" fmla="*/ 152119 h 189757"/>
                <a:gd name="connsiteX131" fmla="*/ 14364 w 164495"/>
                <a:gd name="connsiteY131" fmla="*/ 150938 h 189757"/>
                <a:gd name="connsiteX132" fmla="*/ 12854 w 164495"/>
                <a:gd name="connsiteY132" fmla="*/ 149795 h 189757"/>
                <a:gd name="connsiteX133" fmla="*/ 12275 w 164495"/>
                <a:gd name="connsiteY133" fmla="*/ 148708 h 189757"/>
                <a:gd name="connsiteX134" fmla="*/ 12690 w 164495"/>
                <a:gd name="connsiteY134" fmla="*/ 147315 h 189757"/>
                <a:gd name="connsiteX135" fmla="*/ 13902 w 164495"/>
                <a:gd name="connsiteY135" fmla="*/ 146181 h 189757"/>
                <a:gd name="connsiteX136" fmla="*/ 13832 w 164495"/>
                <a:gd name="connsiteY136" fmla="*/ 145563 h 189757"/>
                <a:gd name="connsiteX137" fmla="*/ 12760 w 164495"/>
                <a:gd name="connsiteY137" fmla="*/ 144546 h 189757"/>
                <a:gd name="connsiteX138" fmla="*/ 11978 w 164495"/>
                <a:gd name="connsiteY138" fmla="*/ 143458 h 189757"/>
                <a:gd name="connsiteX139" fmla="*/ 11180 w 164495"/>
                <a:gd name="connsiteY139" fmla="*/ 142778 h 189757"/>
                <a:gd name="connsiteX140" fmla="*/ 8950 w 164495"/>
                <a:gd name="connsiteY140" fmla="*/ 142371 h 189757"/>
                <a:gd name="connsiteX141" fmla="*/ 9380 w 164495"/>
                <a:gd name="connsiteY141" fmla="*/ 140908 h 189757"/>
                <a:gd name="connsiteX142" fmla="*/ 10194 w 164495"/>
                <a:gd name="connsiteY142" fmla="*/ 138749 h 189757"/>
                <a:gd name="connsiteX143" fmla="*/ 10397 w 164495"/>
                <a:gd name="connsiteY143" fmla="*/ 137098 h 189757"/>
                <a:gd name="connsiteX144" fmla="*/ 9779 w 164495"/>
                <a:gd name="connsiteY144" fmla="*/ 132764 h 189757"/>
                <a:gd name="connsiteX145" fmla="*/ 9826 w 164495"/>
                <a:gd name="connsiteY145" fmla="*/ 131981 h 189757"/>
                <a:gd name="connsiteX146" fmla="*/ 10437 w 164495"/>
                <a:gd name="connsiteY146" fmla="*/ 131582 h 189757"/>
                <a:gd name="connsiteX147" fmla="*/ 11759 w 164495"/>
                <a:gd name="connsiteY147" fmla="*/ 132060 h 189757"/>
                <a:gd name="connsiteX148" fmla="*/ 13097 w 164495"/>
                <a:gd name="connsiteY148" fmla="*/ 132717 h 189757"/>
                <a:gd name="connsiteX149" fmla="*/ 16742 w 164495"/>
                <a:gd name="connsiteY149" fmla="*/ 131778 h 189757"/>
                <a:gd name="connsiteX150" fmla="*/ 18010 w 164495"/>
                <a:gd name="connsiteY150" fmla="*/ 131629 h 189757"/>
                <a:gd name="connsiteX151" fmla="*/ 19066 w 164495"/>
                <a:gd name="connsiteY151" fmla="*/ 132459 h 189757"/>
                <a:gd name="connsiteX152" fmla="*/ 20513 w 164495"/>
                <a:gd name="connsiteY152" fmla="*/ 133108 h 189757"/>
                <a:gd name="connsiteX153" fmla="*/ 28900 w 164495"/>
                <a:gd name="connsiteY153" fmla="*/ 131301 h 189757"/>
                <a:gd name="connsiteX154" fmla="*/ 29064 w 164495"/>
                <a:gd name="connsiteY154" fmla="*/ 129462 h 189757"/>
                <a:gd name="connsiteX155" fmla="*/ 29541 w 164495"/>
                <a:gd name="connsiteY155" fmla="*/ 127796 h 189757"/>
                <a:gd name="connsiteX156" fmla="*/ 29604 w 164495"/>
                <a:gd name="connsiteY156" fmla="*/ 126552 h 189757"/>
                <a:gd name="connsiteX157" fmla="*/ 29260 w 164495"/>
                <a:gd name="connsiteY157" fmla="*/ 125746 h 189757"/>
                <a:gd name="connsiteX158" fmla="*/ 28845 w 164495"/>
                <a:gd name="connsiteY158" fmla="*/ 125144 h 189757"/>
                <a:gd name="connsiteX159" fmla="*/ 28595 w 164495"/>
                <a:gd name="connsiteY159" fmla="*/ 123892 h 189757"/>
                <a:gd name="connsiteX160" fmla="*/ 28587 w 164495"/>
                <a:gd name="connsiteY160" fmla="*/ 122554 h 189757"/>
                <a:gd name="connsiteX161" fmla="*/ 29393 w 164495"/>
                <a:gd name="connsiteY161" fmla="*/ 121920 h 189757"/>
                <a:gd name="connsiteX162" fmla="*/ 32068 w 164495"/>
                <a:gd name="connsiteY162" fmla="*/ 120324 h 189757"/>
                <a:gd name="connsiteX163" fmla="*/ 32898 w 164495"/>
                <a:gd name="connsiteY163" fmla="*/ 120379 h 189757"/>
                <a:gd name="connsiteX164" fmla="*/ 34767 w 164495"/>
                <a:gd name="connsiteY164" fmla="*/ 121255 h 189757"/>
                <a:gd name="connsiteX165" fmla="*/ 36520 w 164495"/>
                <a:gd name="connsiteY165" fmla="*/ 122617 h 189757"/>
                <a:gd name="connsiteX166" fmla="*/ 38085 w 164495"/>
                <a:gd name="connsiteY166" fmla="*/ 125480 h 189757"/>
                <a:gd name="connsiteX167" fmla="*/ 39156 w 164495"/>
                <a:gd name="connsiteY167" fmla="*/ 127952 h 189757"/>
                <a:gd name="connsiteX168" fmla="*/ 40885 w 164495"/>
                <a:gd name="connsiteY168" fmla="*/ 130941 h 189757"/>
                <a:gd name="connsiteX169" fmla="*/ 44539 w 164495"/>
                <a:gd name="connsiteY169" fmla="*/ 132161 h 189757"/>
                <a:gd name="connsiteX170" fmla="*/ 48904 w 164495"/>
                <a:gd name="connsiteY170" fmla="*/ 132936 h 189757"/>
                <a:gd name="connsiteX171" fmla="*/ 51267 w 164495"/>
                <a:gd name="connsiteY171" fmla="*/ 132732 h 189757"/>
                <a:gd name="connsiteX172" fmla="*/ 54639 w 164495"/>
                <a:gd name="connsiteY172" fmla="*/ 130182 h 189757"/>
                <a:gd name="connsiteX173" fmla="*/ 56548 w 164495"/>
                <a:gd name="connsiteY173" fmla="*/ 128195 h 189757"/>
                <a:gd name="connsiteX174" fmla="*/ 57166 w 164495"/>
                <a:gd name="connsiteY174" fmla="*/ 127123 h 189757"/>
                <a:gd name="connsiteX175" fmla="*/ 58277 w 164495"/>
                <a:gd name="connsiteY175" fmla="*/ 127678 h 189757"/>
                <a:gd name="connsiteX176" fmla="*/ 59536 w 164495"/>
                <a:gd name="connsiteY176" fmla="*/ 130291 h 189757"/>
                <a:gd name="connsiteX177" fmla="*/ 60342 w 164495"/>
                <a:gd name="connsiteY177" fmla="*/ 131309 h 189757"/>
                <a:gd name="connsiteX178" fmla="*/ 60545 w 164495"/>
                <a:gd name="connsiteY178" fmla="*/ 132279 h 189757"/>
                <a:gd name="connsiteX179" fmla="*/ 59982 w 164495"/>
                <a:gd name="connsiteY179" fmla="*/ 133483 h 189757"/>
                <a:gd name="connsiteX180" fmla="*/ 60530 w 164495"/>
                <a:gd name="connsiteY180" fmla="*/ 134258 h 189757"/>
                <a:gd name="connsiteX181" fmla="*/ 62877 w 164495"/>
                <a:gd name="connsiteY181" fmla="*/ 134813 h 189757"/>
                <a:gd name="connsiteX182" fmla="*/ 64935 w 164495"/>
                <a:gd name="connsiteY182" fmla="*/ 134289 h 189757"/>
                <a:gd name="connsiteX183" fmla="*/ 65858 w 164495"/>
                <a:gd name="connsiteY183" fmla="*/ 133225 h 189757"/>
                <a:gd name="connsiteX184" fmla="*/ 67399 w 164495"/>
                <a:gd name="connsiteY184" fmla="*/ 131833 h 189757"/>
                <a:gd name="connsiteX185" fmla="*/ 67415 w 164495"/>
                <a:gd name="connsiteY185" fmla="*/ 130659 h 189757"/>
                <a:gd name="connsiteX186" fmla="*/ 66585 w 164495"/>
                <a:gd name="connsiteY186" fmla="*/ 129900 h 189757"/>
                <a:gd name="connsiteX187" fmla="*/ 66585 w 164495"/>
                <a:gd name="connsiteY187" fmla="*/ 128852 h 189757"/>
                <a:gd name="connsiteX188" fmla="*/ 67446 w 164495"/>
                <a:gd name="connsiteY188" fmla="*/ 128030 h 189757"/>
                <a:gd name="connsiteX189" fmla="*/ 68275 w 164495"/>
                <a:gd name="connsiteY189" fmla="*/ 125777 h 189757"/>
                <a:gd name="connsiteX190" fmla="*/ 68534 w 164495"/>
                <a:gd name="connsiteY190" fmla="*/ 124134 h 189757"/>
                <a:gd name="connsiteX191" fmla="*/ 69347 w 164495"/>
                <a:gd name="connsiteY191" fmla="*/ 123086 h 189757"/>
                <a:gd name="connsiteX192" fmla="*/ 70888 w 164495"/>
                <a:gd name="connsiteY192" fmla="*/ 122358 h 189757"/>
                <a:gd name="connsiteX193" fmla="*/ 71444 w 164495"/>
                <a:gd name="connsiteY193" fmla="*/ 121701 h 189757"/>
                <a:gd name="connsiteX194" fmla="*/ 72304 w 164495"/>
                <a:gd name="connsiteY194" fmla="*/ 117805 h 189757"/>
                <a:gd name="connsiteX195" fmla="*/ 71858 w 164495"/>
                <a:gd name="connsiteY195" fmla="*/ 116397 h 189757"/>
                <a:gd name="connsiteX196" fmla="*/ 71858 w 164495"/>
                <a:gd name="connsiteY196" fmla="*/ 115231 h 189757"/>
                <a:gd name="connsiteX197" fmla="*/ 72836 w 164495"/>
                <a:gd name="connsiteY197" fmla="*/ 113737 h 189757"/>
                <a:gd name="connsiteX198" fmla="*/ 73016 w 164495"/>
                <a:gd name="connsiteY198" fmla="*/ 111296 h 189757"/>
                <a:gd name="connsiteX199" fmla="*/ 72601 w 164495"/>
                <a:gd name="connsiteY199" fmla="*/ 107298 h 189757"/>
                <a:gd name="connsiteX200" fmla="*/ 72328 w 164495"/>
                <a:gd name="connsiteY200" fmla="*/ 104552 h 189757"/>
                <a:gd name="connsiteX201" fmla="*/ 72030 w 164495"/>
                <a:gd name="connsiteY201" fmla="*/ 101673 h 189757"/>
                <a:gd name="connsiteX202" fmla="*/ 72781 w 164495"/>
                <a:gd name="connsiteY202" fmla="*/ 97895 h 189757"/>
                <a:gd name="connsiteX203" fmla="*/ 73564 w 164495"/>
                <a:gd name="connsiteY203" fmla="*/ 93959 h 189757"/>
                <a:gd name="connsiteX204" fmla="*/ 73423 w 164495"/>
                <a:gd name="connsiteY204" fmla="*/ 92981 h 189757"/>
                <a:gd name="connsiteX205" fmla="*/ 72335 w 164495"/>
                <a:gd name="connsiteY205" fmla="*/ 91785 h 189757"/>
                <a:gd name="connsiteX206" fmla="*/ 70998 w 164495"/>
                <a:gd name="connsiteY206" fmla="*/ 90697 h 189757"/>
                <a:gd name="connsiteX207" fmla="*/ 67556 w 164495"/>
                <a:gd name="connsiteY207" fmla="*/ 89797 h 189757"/>
                <a:gd name="connsiteX208" fmla="*/ 66273 w 164495"/>
                <a:gd name="connsiteY208" fmla="*/ 88366 h 189757"/>
                <a:gd name="connsiteX209" fmla="*/ 65271 w 164495"/>
                <a:gd name="connsiteY209" fmla="*/ 86848 h 189757"/>
                <a:gd name="connsiteX210" fmla="*/ 64544 w 164495"/>
                <a:gd name="connsiteY210" fmla="*/ 86363 h 189757"/>
                <a:gd name="connsiteX211" fmla="*/ 60773 w 164495"/>
                <a:gd name="connsiteY211" fmla="*/ 85768 h 189757"/>
                <a:gd name="connsiteX212" fmla="*/ 59943 w 164495"/>
                <a:gd name="connsiteY212" fmla="*/ 84908 h 189757"/>
                <a:gd name="connsiteX213" fmla="*/ 60279 w 164495"/>
                <a:gd name="connsiteY213" fmla="*/ 82451 h 189757"/>
                <a:gd name="connsiteX214" fmla="*/ 60616 w 164495"/>
                <a:gd name="connsiteY214" fmla="*/ 78829 h 189757"/>
                <a:gd name="connsiteX215" fmla="*/ 60483 w 164495"/>
                <a:gd name="connsiteY215" fmla="*/ 76318 h 189757"/>
                <a:gd name="connsiteX216" fmla="*/ 61148 w 164495"/>
                <a:gd name="connsiteY216" fmla="*/ 74283 h 189757"/>
                <a:gd name="connsiteX217" fmla="*/ 61907 w 164495"/>
                <a:gd name="connsiteY217" fmla="*/ 72758 h 189757"/>
                <a:gd name="connsiteX218" fmla="*/ 63573 w 164495"/>
                <a:gd name="connsiteY218" fmla="*/ 71146 h 189757"/>
                <a:gd name="connsiteX219" fmla="*/ 64450 w 164495"/>
                <a:gd name="connsiteY219" fmla="*/ 69245 h 189757"/>
                <a:gd name="connsiteX220" fmla="*/ 64935 w 164495"/>
                <a:gd name="connsiteY220" fmla="*/ 68776 h 189757"/>
                <a:gd name="connsiteX221" fmla="*/ 68088 w 164495"/>
                <a:gd name="connsiteY221" fmla="*/ 68455 h 189757"/>
                <a:gd name="connsiteX222" fmla="*/ 69230 w 164495"/>
                <a:gd name="connsiteY222" fmla="*/ 67665 h 189757"/>
                <a:gd name="connsiteX223" fmla="*/ 70129 w 164495"/>
                <a:gd name="connsiteY223" fmla="*/ 66859 h 189757"/>
                <a:gd name="connsiteX224" fmla="*/ 70513 w 164495"/>
                <a:gd name="connsiteY224" fmla="*/ 65779 h 189757"/>
                <a:gd name="connsiteX225" fmla="*/ 71592 w 164495"/>
                <a:gd name="connsiteY225" fmla="*/ 63988 h 189757"/>
                <a:gd name="connsiteX226" fmla="*/ 72547 w 164495"/>
                <a:gd name="connsiteY226" fmla="*/ 62775 h 189757"/>
                <a:gd name="connsiteX227" fmla="*/ 72656 w 164495"/>
                <a:gd name="connsiteY227" fmla="*/ 61954 h 189757"/>
                <a:gd name="connsiteX228" fmla="*/ 72453 w 164495"/>
                <a:gd name="connsiteY228" fmla="*/ 60811 h 189757"/>
                <a:gd name="connsiteX229" fmla="*/ 71498 w 164495"/>
                <a:gd name="connsiteY229" fmla="*/ 58566 h 189757"/>
                <a:gd name="connsiteX230" fmla="*/ 70356 w 164495"/>
                <a:gd name="connsiteY230" fmla="*/ 56696 h 189757"/>
                <a:gd name="connsiteX231" fmla="*/ 69668 w 164495"/>
                <a:gd name="connsiteY231" fmla="*/ 56023 h 189757"/>
                <a:gd name="connsiteX232" fmla="*/ 68275 w 164495"/>
                <a:gd name="connsiteY232" fmla="*/ 51627 h 189757"/>
                <a:gd name="connsiteX233" fmla="*/ 66984 w 164495"/>
                <a:gd name="connsiteY233" fmla="*/ 50594 h 189757"/>
                <a:gd name="connsiteX234" fmla="*/ 64465 w 164495"/>
                <a:gd name="connsiteY234" fmla="*/ 50031 h 189757"/>
                <a:gd name="connsiteX235" fmla="*/ 59748 w 164495"/>
                <a:gd name="connsiteY235" fmla="*/ 49530 h 189757"/>
                <a:gd name="connsiteX236" fmla="*/ 56892 w 164495"/>
                <a:gd name="connsiteY236" fmla="*/ 50320 h 189757"/>
                <a:gd name="connsiteX237" fmla="*/ 52550 w 164495"/>
                <a:gd name="connsiteY237" fmla="*/ 51799 h 189757"/>
                <a:gd name="connsiteX238" fmla="*/ 49233 w 164495"/>
                <a:gd name="connsiteY238" fmla="*/ 52824 h 189757"/>
                <a:gd name="connsiteX239" fmla="*/ 47074 w 164495"/>
                <a:gd name="connsiteY239" fmla="*/ 53403 h 189757"/>
                <a:gd name="connsiteX240" fmla="*/ 45806 w 164495"/>
                <a:gd name="connsiteY240" fmla="*/ 53246 h 189757"/>
                <a:gd name="connsiteX241" fmla="*/ 45227 w 164495"/>
                <a:gd name="connsiteY241" fmla="*/ 52573 h 189757"/>
                <a:gd name="connsiteX242" fmla="*/ 46072 w 164495"/>
                <a:gd name="connsiteY242" fmla="*/ 52002 h 189757"/>
                <a:gd name="connsiteX243" fmla="*/ 46487 w 164495"/>
                <a:gd name="connsiteY243" fmla="*/ 50664 h 189757"/>
                <a:gd name="connsiteX244" fmla="*/ 45947 w 164495"/>
                <a:gd name="connsiteY244" fmla="*/ 48748 h 189757"/>
                <a:gd name="connsiteX245" fmla="*/ 45110 w 164495"/>
                <a:gd name="connsiteY245" fmla="*/ 46995 h 189757"/>
                <a:gd name="connsiteX246" fmla="*/ 44633 w 164495"/>
                <a:gd name="connsiteY246" fmla="*/ 44523 h 189757"/>
                <a:gd name="connsiteX247" fmla="*/ 44836 w 164495"/>
                <a:gd name="connsiteY247" fmla="*/ 41464 h 189757"/>
                <a:gd name="connsiteX248" fmla="*/ 45650 w 164495"/>
                <a:gd name="connsiteY248" fmla="*/ 38585 h 189757"/>
                <a:gd name="connsiteX249" fmla="*/ 47394 w 164495"/>
                <a:gd name="connsiteY249" fmla="*/ 34845 h 189757"/>
                <a:gd name="connsiteX250" fmla="*/ 47504 w 164495"/>
                <a:gd name="connsiteY250" fmla="*/ 33320 h 189757"/>
                <a:gd name="connsiteX251" fmla="*/ 52769 w 164495"/>
                <a:gd name="connsiteY251" fmla="*/ 33367 h 189757"/>
                <a:gd name="connsiteX252" fmla="*/ 58027 w 164495"/>
                <a:gd name="connsiteY252" fmla="*/ 33414 h 189757"/>
                <a:gd name="connsiteX253" fmla="*/ 63769 w 164495"/>
                <a:gd name="connsiteY253" fmla="*/ 33375 h 189757"/>
                <a:gd name="connsiteX254" fmla="*/ 69316 w 164495"/>
                <a:gd name="connsiteY254" fmla="*/ 33343 h 189757"/>
                <a:gd name="connsiteX255" fmla="*/ 73642 w 164495"/>
                <a:gd name="connsiteY255" fmla="*/ 33469 h 189757"/>
                <a:gd name="connsiteX256" fmla="*/ 75723 w 164495"/>
                <a:gd name="connsiteY256" fmla="*/ 32498 h 189757"/>
                <a:gd name="connsiteX257" fmla="*/ 77703 w 164495"/>
                <a:gd name="connsiteY257" fmla="*/ 33969 h 189757"/>
                <a:gd name="connsiteX258" fmla="*/ 78672 w 164495"/>
                <a:gd name="connsiteY258" fmla="*/ 34290 h 189757"/>
                <a:gd name="connsiteX259" fmla="*/ 79001 w 164495"/>
                <a:gd name="connsiteY259" fmla="*/ 34173 h 189757"/>
                <a:gd name="connsiteX260" fmla="*/ 79760 w 164495"/>
                <a:gd name="connsiteY260" fmla="*/ 35205 h 189757"/>
                <a:gd name="connsiteX261" fmla="*/ 82225 w 164495"/>
                <a:gd name="connsiteY261" fmla="*/ 35096 h 189757"/>
                <a:gd name="connsiteX262" fmla="*/ 82616 w 164495"/>
                <a:gd name="connsiteY262" fmla="*/ 35331 h 189757"/>
                <a:gd name="connsiteX263" fmla="*/ 82827 w 164495"/>
                <a:gd name="connsiteY263" fmla="*/ 36582 h 189757"/>
                <a:gd name="connsiteX264" fmla="*/ 85111 w 164495"/>
                <a:gd name="connsiteY264" fmla="*/ 36551 h 189757"/>
                <a:gd name="connsiteX265" fmla="*/ 86238 w 164495"/>
                <a:gd name="connsiteY265" fmla="*/ 36825 h 189757"/>
                <a:gd name="connsiteX266" fmla="*/ 87153 w 164495"/>
                <a:gd name="connsiteY266" fmla="*/ 36794 h 189757"/>
                <a:gd name="connsiteX267" fmla="*/ 88483 w 164495"/>
                <a:gd name="connsiteY267" fmla="*/ 36074 h 189757"/>
                <a:gd name="connsiteX268" fmla="*/ 89438 w 164495"/>
                <a:gd name="connsiteY268" fmla="*/ 36308 h 189757"/>
                <a:gd name="connsiteX269" fmla="*/ 91174 w 164495"/>
                <a:gd name="connsiteY269" fmla="*/ 37247 h 189757"/>
                <a:gd name="connsiteX270" fmla="*/ 92410 w 164495"/>
                <a:gd name="connsiteY270" fmla="*/ 38053 h 189757"/>
                <a:gd name="connsiteX271" fmla="*/ 94139 w 164495"/>
                <a:gd name="connsiteY271" fmla="*/ 37787 h 189757"/>
                <a:gd name="connsiteX272" fmla="*/ 98145 w 164495"/>
                <a:gd name="connsiteY272" fmla="*/ 37928 h 189757"/>
                <a:gd name="connsiteX273" fmla="*/ 101251 w 164495"/>
                <a:gd name="connsiteY273" fmla="*/ 38702 h 189757"/>
                <a:gd name="connsiteX274" fmla="*/ 104325 w 164495"/>
                <a:gd name="connsiteY274" fmla="*/ 40846 h 189757"/>
                <a:gd name="connsiteX275" fmla="*/ 106383 w 164495"/>
                <a:gd name="connsiteY275" fmla="*/ 42082 h 189757"/>
                <a:gd name="connsiteX276" fmla="*/ 108230 w 164495"/>
                <a:gd name="connsiteY276" fmla="*/ 43913 h 189757"/>
                <a:gd name="connsiteX277" fmla="*/ 108910 w 164495"/>
                <a:gd name="connsiteY277" fmla="*/ 43584 h 189757"/>
                <a:gd name="connsiteX278" fmla="*/ 109552 w 164495"/>
                <a:gd name="connsiteY278" fmla="*/ 43084 h 189757"/>
                <a:gd name="connsiteX279" fmla="*/ 109912 w 164495"/>
                <a:gd name="connsiteY279" fmla="*/ 42865 h 189757"/>
                <a:gd name="connsiteX280" fmla="*/ 109888 w 164495"/>
                <a:gd name="connsiteY280" fmla="*/ 41300 h 189757"/>
                <a:gd name="connsiteX281" fmla="*/ 108856 w 164495"/>
                <a:gd name="connsiteY281" fmla="*/ 38632 h 189757"/>
                <a:gd name="connsiteX282" fmla="*/ 108456 w 164495"/>
                <a:gd name="connsiteY282" fmla="*/ 36371 h 189757"/>
                <a:gd name="connsiteX283" fmla="*/ 108683 w 164495"/>
                <a:gd name="connsiteY283" fmla="*/ 34517 h 189757"/>
                <a:gd name="connsiteX284" fmla="*/ 109466 w 164495"/>
                <a:gd name="connsiteY284" fmla="*/ 33179 h 189757"/>
                <a:gd name="connsiteX285" fmla="*/ 110803 w 164495"/>
                <a:gd name="connsiteY285" fmla="*/ 32373 h 189757"/>
                <a:gd name="connsiteX286" fmla="*/ 110936 w 164495"/>
                <a:gd name="connsiteY286" fmla="*/ 31122 h 189757"/>
                <a:gd name="connsiteX287" fmla="*/ 110952 w 164495"/>
                <a:gd name="connsiteY287" fmla="*/ 30949 h 189757"/>
                <a:gd name="connsiteX288" fmla="*/ 112454 w 164495"/>
                <a:gd name="connsiteY288" fmla="*/ 27969 h 189757"/>
                <a:gd name="connsiteX289" fmla="*/ 113940 w 164495"/>
                <a:gd name="connsiteY289" fmla="*/ 25004 h 189757"/>
                <a:gd name="connsiteX290" fmla="*/ 115732 w 164495"/>
                <a:gd name="connsiteY290" fmla="*/ 21546 h 189757"/>
                <a:gd name="connsiteX291" fmla="*/ 117211 w 164495"/>
                <a:gd name="connsiteY291" fmla="*/ 18690 h 189757"/>
                <a:gd name="connsiteX292" fmla="*/ 117015 w 164495"/>
                <a:gd name="connsiteY292" fmla="*/ 17274 h 189757"/>
                <a:gd name="connsiteX293" fmla="*/ 117164 w 164495"/>
                <a:gd name="connsiteY293" fmla="*/ 15162 h 189757"/>
                <a:gd name="connsiteX294" fmla="*/ 117469 w 164495"/>
                <a:gd name="connsiteY294" fmla="*/ 12807 h 189757"/>
                <a:gd name="connsiteX295" fmla="*/ 117391 w 164495"/>
                <a:gd name="connsiteY295" fmla="*/ 11406 h 189757"/>
                <a:gd name="connsiteX296" fmla="*/ 117821 w 164495"/>
                <a:gd name="connsiteY296" fmla="*/ 10460 h 189757"/>
                <a:gd name="connsiteX297" fmla="*/ 118846 w 164495"/>
                <a:gd name="connsiteY297" fmla="*/ 6939 h 189757"/>
                <a:gd name="connsiteX298" fmla="*/ 119448 w 164495"/>
                <a:gd name="connsiteY298" fmla="*/ 4897 h 189757"/>
                <a:gd name="connsiteX299" fmla="*/ 120332 w 164495"/>
                <a:gd name="connsiteY299" fmla="*/ 3982 h 189757"/>
                <a:gd name="connsiteX300" fmla="*/ 121709 w 164495"/>
                <a:gd name="connsiteY300" fmla="*/ 3325 h 189757"/>
                <a:gd name="connsiteX301" fmla="*/ 123712 w 164495"/>
                <a:gd name="connsiteY301" fmla="*/ 3301 h 189757"/>
                <a:gd name="connsiteX302" fmla="*/ 128938 w 164495"/>
                <a:gd name="connsiteY302" fmla="*/ 2855 h 189757"/>
                <a:gd name="connsiteX303" fmla="*/ 133820 w 164495"/>
                <a:gd name="connsiteY303" fmla="*/ 1940 h 189757"/>
                <a:gd name="connsiteX304" fmla="*/ 135439 w 164495"/>
                <a:gd name="connsiteY304" fmla="*/ 1533 h 189757"/>
                <a:gd name="connsiteX305" fmla="*/ 138499 w 164495"/>
                <a:gd name="connsiteY305" fmla="*/ 63 h 189757"/>
                <a:gd name="connsiteX306" fmla="*/ 139680 w 164495"/>
                <a:gd name="connsiteY306" fmla="*/ 0 h 189757"/>
                <a:gd name="connsiteX307" fmla="*/ 140689 w 164495"/>
                <a:gd name="connsiteY307" fmla="*/ 563 h 189757"/>
                <a:gd name="connsiteX308" fmla="*/ 146588 w 164495"/>
                <a:gd name="connsiteY308" fmla="*/ 2253 h 189757"/>
                <a:gd name="connsiteX309" fmla="*/ 148207 w 164495"/>
                <a:gd name="connsiteY309" fmla="*/ 2918 h 189757"/>
                <a:gd name="connsiteX310" fmla="*/ 148802 w 164495"/>
                <a:gd name="connsiteY310" fmla="*/ 2816 h 189757"/>
                <a:gd name="connsiteX311" fmla="*/ 149694 w 164495"/>
                <a:gd name="connsiteY311" fmla="*/ 2965 h 189757"/>
                <a:gd name="connsiteX312" fmla="*/ 151078 w 164495"/>
                <a:gd name="connsiteY312" fmla="*/ 2981 h 189757"/>
                <a:gd name="connsiteX313" fmla="*/ 152424 w 164495"/>
                <a:gd name="connsiteY313" fmla="*/ 2777 h 189757"/>
                <a:gd name="connsiteX314" fmla="*/ 153284 w 164495"/>
                <a:gd name="connsiteY314" fmla="*/ 2981 h 189757"/>
                <a:gd name="connsiteX315" fmla="*/ 154372 w 164495"/>
                <a:gd name="connsiteY315" fmla="*/ 4099 h 189757"/>
                <a:gd name="connsiteX316" fmla="*/ 155099 w 164495"/>
                <a:gd name="connsiteY316" fmla="*/ 3974 h 189757"/>
                <a:gd name="connsiteX317" fmla="*/ 156046 w 164495"/>
                <a:gd name="connsiteY317" fmla="*/ 3161 h 189757"/>
                <a:gd name="connsiteX318" fmla="*/ 157822 w 164495"/>
                <a:gd name="connsiteY318" fmla="*/ 2331 h 189757"/>
                <a:gd name="connsiteX319" fmla="*/ 161257 w 164495"/>
                <a:gd name="connsiteY319" fmla="*/ 1408 h 189757"/>
                <a:gd name="connsiteX320" fmla="*/ 161812 w 164495"/>
                <a:gd name="connsiteY320" fmla="*/ 1823 h 189757"/>
                <a:gd name="connsiteX321" fmla="*/ 163001 w 164495"/>
                <a:gd name="connsiteY321" fmla="*/ 3873 h 189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</a:cxnLst>
              <a:rect l="l" t="t" r="r" b="b"/>
              <a:pathLst>
                <a:path w="164495" h="189757">
                  <a:moveTo>
                    <a:pt x="164237" y="4569"/>
                  </a:moveTo>
                  <a:lnTo>
                    <a:pt x="164496" y="8379"/>
                  </a:lnTo>
                  <a:lnTo>
                    <a:pt x="162853" y="13120"/>
                  </a:lnTo>
                  <a:lnTo>
                    <a:pt x="161616" y="16672"/>
                  </a:lnTo>
                  <a:lnTo>
                    <a:pt x="158378" y="22539"/>
                  </a:lnTo>
                  <a:lnTo>
                    <a:pt x="155483" y="27796"/>
                  </a:lnTo>
                  <a:lnTo>
                    <a:pt x="152424" y="36559"/>
                  </a:lnTo>
                  <a:lnTo>
                    <a:pt x="152440" y="42966"/>
                  </a:lnTo>
                  <a:lnTo>
                    <a:pt x="152103" y="46995"/>
                  </a:lnTo>
                  <a:lnTo>
                    <a:pt x="151102" y="49460"/>
                  </a:lnTo>
                  <a:lnTo>
                    <a:pt x="148692" y="56086"/>
                  </a:lnTo>
                  <a:lnTo>
                    <a:pt x="148332" y="61789"/>
                  </a:lnTo>
                  <a:lnTo>
                    <a:pt x="149193" y="68760"/>
                  </a:lnTo>
                  <a:lnTo>
                    <a:pt x="148371" y="75371"/>
                  </a:lnTo>
                  <a:lnTo>
                    <a:pt x="145860" y="81614"/>
                  </a:lnTo>
                  <a:lnTo>
                    <a:pt x="144781" y="86527"/>
                  </a:lnTo>
                  <a:lnTo>
                    <a:pt x="145407" y="92449"/>
                  </a:lnTo>
                  <a:lnTo>
                    <a:pt x="140799" y="97378"/>
                  </a:lnTo>
                  <a:lnTo>
                    <a:pt x="135001" y="102276"/>
                  </a:lnTo>
                  <a:lnTo>
                    <a:pt x="131246" y="103692"/>
                  </a:lnTo>
                  <a:lnTo>
                    <a:pt x="128328" y="105343"/>
                  </a:lnTo>
                  <a:lnTo>
                    <a:pt x="126247" y="107212"/>
                  </a:lnTo>
                  <a:lnTo>
                    <a:pt x="125566" y="108229"/>
                  </a:lnTo>
                  <a:lnTo>
                    <a:pt x="124048" y="110498"/>
                  </a:lnTo>
                  <a:lnTo>
                    <a:pt x="120598" y="117531"/>
                  </a:lnTo>
                  <a:lnTo>
                    <a:pt x="118799" y="120614"/>
                  </a:lnTo>
                  <a:lnTo>
                    <a:pt x="116444" y="123250"/>
                  </a:lnTo>
                  <a:lnTo>
                    <a:pt x="112939" y="126466"/>
                  </a:lnTo>
                  <a:lnTo>
                    <a:pt x="111656" y="127983"/>
                  </a:lnTo>
                  <a:lnTo>
                    <a:pt x="111132" y="130190"/>
                  </a:lnTo>
                  <a:lnTo>
                    <a:pt x="111359" y="134242"/>
                  </a:lnTo>
                  <a:lnTo>
                    <a:pt x="111695" y="146595"/>
                  </a:lnTo>
                  <a:lnTo>
                    <a:pt x="111108" y="150179"/>
                  </a:lnTo>
                  <a:lnTo>
                    <a:pt x="110146" y="156070"/>
                  </a:lnTo>
                  <a:lnTo>
                    <a:pt x="106704" y="162673"/>
                  </a:lnTo>
                  <a:lnTo>
                    <a:pt x="104122" y="166342"/>
                  </a:lnTo>
                  <a:lnTo>
                    <a:pt x="101541" y="167468"/>
                  </a:lnTo>
                  <a:lnTo>
                    <a:pt x="98145" y="168462"/>
                  </a:lnTo>
                  <a:lnTo>
                    <a:pt x="96518" y="169706"/>
                  </a:lnTo>
                  <a:lnTo>
                    <a:pt x="95524" y="171544"/>
                  </a:lnTo>
                  <a:lnTo>
                    <a:pt x="93631" y="173140"/>
                  </a:lnTo>
                  <a:lnTo>
                    <a:pt x="90838" y="174510"/>
                  </a:lnTo>
                  <a:lnTo>
                    <a:pt x="87302" y="177866"/>
                  </a:lnTo>
                  <a:lnTo>
                    <a:pt x="83038" y="183217"/>
                  </a:lnTo>
                  <a:lnTo>
                    <a:pt x="80120" y="186284"/>
                  </a:lnTo>
                  <a:lnTo>
                    <a:pt x="78555" y="187074"/>
                  </a:lnTo>
                  <a:lnTo>
                    <a:pt x="76936" y="187144"/>
                  </a:lnTo>
                  <a:lnTo>
                    <a:pt x="75254" y="186503"/>
                  </a:lnTo>
                  <a:lnTo>
                    <a:pt x="73853" y="186417"/>
                  </a:lnTo>
                  <a:lnTo>
                    <a:pt x="73149" y="186706"/>
                  </a:lnTo>
                  <a:lnTo>
                    <a:pt x="72696" y="186472"/>
                  </a:lnTo>
                  <a:lnTo>
                    <a:pt x="72030" y="185971"/>
                  </a:lnTo>
                  <a:lnTo>
                    <a:pt x="72054" y="184735"/>
                  </a:lnTo>
                  <a:lnTo>
                    <a:pt x="71858" y="182693"/>
                  </a:lnTo>
                  <a:lnTo>
                    <a:pt x="71037" y="180588"/>
                  </a:lnTo>
                  <a:lnTo>
                    <a:pt x="72015" y="178899"/>
                  </a:lnTo>
                  <a:lnTo>
                    <a:pt x="72891" y="177615"/>
                  </a:lnTo>
                  <a:lnTo>
                    <a:pt x="72735" y="176943"/>
                  </a:lnTo>
                  <a:lnTo>
                    <a:pt x="71858" y="175871"/>
                  </a:lnTo>
                  <a:lnTo>
                    <a:pt x="70881" y="174330"/>
                  </a:lnTo>
                  <a:lnTo>
                    <a:pt x="69957" y="174439"/>
                  </a:lnTo>
                  <a:lnTo>
                    <a:pt x="67994" y="175613"/>
                  </a:lnTo>
                  <a:lnTo>
                    <a:pt x="65952" y="176536"/>
                  </a:lnTo>
                  <a:lnTo>
                    <a:pt x="64043" y="176919"/>
                  </a:lnTo>
                  <a:lnTo>
                    <a:pt x="62540" y="177874"/>
                  </a:lnTo>
                  <a:lnTo>
                    <a:pt x="61719" y="178390"/>
                  </a:lnTo>
                  <a:lnTo>
                    <a:pt x="60428" y="178390"/>
                  </a:lnTo>
                  <a:lnTo>
                    <a:pt x="59708" y="177819"/>
                  </a:lnTo>
                  <a:lnTo>
                    <a:pt x="58136" y="177271"/>
                  </a:lnTo>
                  <a:lnTo>
                    <a:pt x="57283" y="177459"/>
                  </a:lnTo>
                  <a:lnTo>
                    <a:pt x="56798" y="177725"/>
                  </a:lnTo>
                  <a:lnTo>
                    <a:pt x="56595" y="179665"/>
                  </a:lnTo>
                  <a:lnTo>
                    <a:pt x="56407" y="181308"/>
                  </a:lnTo>
                  <a:lnTo>
                    <a:pt x="56102" y="182849"/>
                  </a:lnTo>
                  <a:lnTo>
                    <a:pt x="55539" y="183569"/>
                  </a:lnTo>
                  <a:lnTo>
                    <a:pt x="53168" y="184336"/>
                  </a:lnTo>
                  <a:lnTo>
                    <a:pt x="51556" y="185392"/>
                  </a:lnTo>
                  <a:lnTo>
                    <a:pt x="50172" y="186104"/>
                  </a:lnTo>
                  <a:lnTo>
                    <a:pt x="49311" y="185924"/>
                  </a:lnTo>
                  <a:lnTo>
                    <a:pt x="47590" y="184524"/>
                  </a:lnTo>
                  <a:lnTo>
                    <a:pt x="45877" y="183225"/>
                  </a:lnTo>
                  <a:lnTo>
                    <a:pt x="44930" y="182130"/>
                  </a:lnTo>
                  <a:lnTo>
                    <a:pt x="44398" y="181347"/>
                  </a:lnTo>
                  <a:lnTo>
                    <a:pt x="44054" y="181003"/>
                  </a:lnTo>
                  <a:lnTo>
                    <a:pt x="42974" y="180948"/>
                  </a:lnTo>
                  <a:lnTo>
                    <a:pt x="42654" y="181668"/>
                  </a:lnTo>
                  <a:lnTo>
                    <a:pt x="42114" y="181331"/>
                  </a:lnTo>
                  <a:lnTo>
                    <a:pt x="40432" y="179853"/>
                  </a:lnTo>
                  <a:lnTo>
                    <a:pt x="38444" y="177521"/>
                  </a:lnTo>
                  <a:lnTo>
                    <a:pt x="37725" y="177162"/>
                  </a:lnTo>
                  <a:lnTo>
                    <a:pt x="36629" y="177201"/>
                  </a:lnTo>
                  <a:lnTo>
                    <a:pt x="34893" y="178061"/>
                  </a:lnTo>
                  <a:lnTo>
                    <a:pt x="33187" y="179399"/>
                  </a:lnTo>
                  <a:lnTo>
                    <a:pt x="30112" y="180635"/>
                  </a:lnTo>
                  <a:lnTo>
                    <a:pt x="27547" y="181324"/>
                  </a:lnTo>
                  <a:lnTo>
                    <a:pt x="27312" y="182169"/>
                  </a:lnTo>
                  <a:lnTo>
                    <a:pt x="26709" y="183624"/>
                  </a:lnTo>
                  <a:lnTo>
                    <a:pt x="25864" y="184531"/>
                  </a:lnTo>
                  <a:lnTo>
                    <a:pt x="23588" y="184813"/>
                  </a:lnTo>
                  <a:lnTo>
                    <a:pt x="22766" y="186112"/>
                  </a:lnTo>
                  <a:lnTo>
                    <a:pt x="20802" y="188615"/>
                  </a:lnTo>
                  <a:lnTo>
                    <a:pt x="19504" y="189757"/>
                  </a:lnTo>
                  <a:lnTo>
                    <a:pt x="19160" y="189272"/>
                  </a:lnTo>
                  <a:lnTo>
                    <a:pt x="18370" y="188662"/>
                  </a:lnTo>
                  <a:lnTo>
                    <a:pt x="16758" y="186722"/>
                  </a:lnTo>
                  <a:lnTo>
                    <a:pt x="15162" y="184304"/>
                  </a:lnTo>
                  <a:lnTo>
                    <a:pt x="14739" y="183209"/>
                  </a:lnTo>
                  <a:lnTo>
                    <a:pt x="14286" y="182583"/>
                  </a:lnTo>
                  <a:lnTo>
                    <a:pt x="14215" y="180158"/>
                  </a:lnTo>
                  <a:lnTo>
                    <a:pt x="11813" y="177279"/>
                  </a:lnTo>
                  <a:lnTo>
                    <a:pt x="5790" y="172162"/>
                  </a:lnTo>
                  <a:lnTo>
                    <a:pt x="5148" y="170637"/>
                  </a:lnTo>
                  <a:lnTo>
                    <a:pt x="0" y="165958"/>
                  </a:lnTo>
                  <a:lnTo>
                    <a:pt x="1314" y="162587"/>
                  </a:lnTo>
                  <a:lnTo>
                    <a:pt x="2292" y="161022"/>
                  </a:lnTo>
                  <a:lnTo>
                    <a:pt x="3474" y="159942"/>
                  </a:lnTo>
                  <a:lnTo>
                    <a:pt x="8215" y="157298"/>
                  </a:lnTo>
                  <a:lnTo>
                    <a:pt x="8934" y="157400"/>
                  </a:lnTo>
                  <a:lnTo>
                    <a:pt x="12205" y="160834"/>
                  </a:lnTo>
                  <a:lnTo>
                    <a:pt x="13245" y="161108"/>
                  </a:lnTo>
                  <a:lnTo>
                    <a:pt x="14411" y="161014"/>
                  </a:lnTo>
                  <a:lnTo>
                    <a:pt x="15788" y="161155"/>
                  </a:lnTo>
                  <a:lnTo>
                    <a:pt x="16468" y="160482"/>
                  </a:lnTo>
                  <a:lnTo>
                    <a:pt x="16570" y="159598"/>
                  </a:lnTo>
                  <a:lnTo>
                    <a:pt x="15576" y="158604"/>
                  </a:lnTo>
                  <a:lnTo>
                    <a:pt x="15428" y="157540"/>
                  </a:lnTo>
                  <a:lnTo>
                    <a:pt x="16132" y="156390"/>
                  </a:lnTo>
                  <a:lnTo>
                    <a:pt x="16523" y="155107"/>
                  </a:lnTo>
                  <a:lnTo>
                    <a:pt x="17548" y="153605"/>
                  </a:lnTo>
                  <a:lnTo>
                    <a:pt x="17658" y="152893"/>
                  </a:lnTo>
                  <a:lnTo>
                    <a:pt x="16578" y="152119"/>
                  </a:lnTo>
                  <a:lnTo>
                    <a:pt x="14364" y="150938"/>
                  </a:lnTo>
                  <a:lnTo>
                    <a:pt x="12854" y="149795"/>
                  </a:lnTo>
                  <a:lnTo>
                    <a:pt x="12275" y="148708"/>
                  </a:lnTo>
                  <a:lnTo>
                    <a:pt x="12690" y="147315"/>
                  </a:lnTo>
                  <a:lnTo>
                    <a:pt x="13902" y="146181"/>
                  </a:lnTo>
                  <a:lnTo>
                    <a:pt x="13832" y="145563"/>
                  </a:lnTo>
                  <a:lnTo>
                    <a:pt x="12760" y="144546"/>
                  </a:lnTo>
                  <a:lnTo>
                    <a:pt x="11978" y="143458"/>
                  </a:lnTo>
                  <a:lnTo>
                    <a:pt x="11180" y="142778"/>
                  </a:lnTo>
                  <a:lnTo>
                    <a:pt x="8950" y="142371"/>
                  </a:lnTo>
                  <a:lnTo>
                    <a:pt x="9380" y="140908"/>
                  </a:lnTo>
                  <a:lnTo>
                    <a:pt x="10194" y="138749"/>
                  </a:lnTo>
                  <a:lnTo>
                    <a:pt x="10397" y="137098"/>
                  </a:lnTo>
                  <a:lnTo>
                    <a:pt x="9779" y="132764"/>
                  </a:lnTo>
                  <a:lnTo>
                    <a:pt x="9826" y="131981"/>
                  </a:lnTo>
                  <a:lnTo>
                    <a:pt x="10437" y="131582"/>
                  </a:lnTo>
                  <a:lnTo>
                    <a:pt x="11759" y="132060"/>
                  </a:lnTo>
                  <a:lnTo>
                    <a:pt x="13097" y="132717"/>
                  </a:lnTo>
                  <a:lnTo>
                    <a:pt x="16742" y="131778"/>
                  </a:lnTo>
                  <a:lnTo>
                    <a:pt x="18010" y="131629"/>
                  </a:lnTo>
                  <a:lnTo>
                    <a:pt x="19066" y="132459"/>
                  </a:lnTo>
                  <a:lnTo>
                    <a:pt x="20513" y="133108"/>
                  </a:lnTo>
                  <a:lnTo>
                    <a:pt x="28900" y="131301"/>
                  </a:lnTo>
                  <a:lnTo>
                    <a:pt x="29064" y="129462"/>
                  </a:lnTo>
                  <a:lnTo>
                    <a:pt x="29541" y="127796"/>
                  </a:lnTo>
                  <a:lnTo>
                    <a:pt x="29604" y="126552"/>
                  </a:lnTo>
                  <a:lnTo>
                    <a:pt x="29260" y="125746"/>
                  </a:lnTo>
                  <a:lnTo>
                    <a:pt x="28845" y="125144"/>
                  </a:lnTo>
                  <a:lnTo>
                    <a:pt x="28595" y="123892"/>
                  </a:lnTo>
                  <a:lnTo>
                    <a:pt x="28587" y="122554"/>
                  </a:lnTo>
                  <a:lnTo>
                    <a:pt x="29393" y="121920"/>
                  </a:lnTo>
                  <a:lnTo>
                    <a:pt x="32068" y="120324"/>
                  </a:lnTo>
                  <a:lnTo>
                    <a:pt x="32898" y="120379"/>
                  </a:lnTo>
                  <a:lnTo>
                    <a:pt x="34767" y="121255"/>
                  </a:lnTo>
                  <a:lnTo>
                    <a:pt x="36520" y="122617"/>
                  </a:lnTo>
                  <a:lnTo>
                    <a:pt x="38085" y="125480"/>
                  </a:lnTo>
                  <a:lnTo>
                    <a:pt x="39156" y="127952"/>
                  </a:lnTo>
                  <a:lnTo>
                    <a:pt x="40885" y="130941"/>
                  </a:lnTo>
                  <a:lnTo>
                    <a:pt x="44539" y="132161"/>
                  </a:lnTo>
                  <a:lnTo>
                    <a:pt x="48904" y="132936"/>
                  </a:lnTo>
                  <a:lnTo>
                    <a:pt x="51267" y="132732"/>
                  </a:lnTo>
                  <a:lnTo>
                    <a:pt x="54639" y="130182"/>
                  </a:lnTo>
                  <a:lnTo>
                    <a:pt x="56548" y="128195"/>
                  </a:lnTo>
                  <a:lnTo>
                    <a:pt x="57166" y="127123"/>
                  </a:lnTo>
                  <a:lnTo>
                    <a:pt x="58277" y="127678"/>
                  </a:lnTo>
                  <a:lnTo>
                    <a:pt x="59536" y="130291"/>
                  </a:lnTo>
                  <a:lnTo>
                    <a:pt x="60342" y="131309"/>
                  </a:lnTo>
                  <a:lnTo>
                    <a:pt x="60545" y="132279"/>
                  </a:lnTo>
                  <a:lnTo>
                    <a:pt x="59982" y="133483"/>
                  </a:lnTo>
                  <a:lnTo>
                    <a:pt x="60530" y="134258"/>
                  </a:lnTo>
                  <a:lnTo>
                    <a:pt x="62877" y="134813"/>
                  </a:lnTo>
                  <a:lnTo>
                    <a:pt x="64935" y="134289"/>
                  </a:lnTo>
                  <a:lnTo>
                    <a:pt x="65858" y="133225"/>
                  </a:lnTo>
                  <a:lnTo>
                    <a:pt x="67399" y="131833"/>
                  </a:lnTo>
                  <a:lnTo>
                    <a:pt x="67415" y="130659"/>
                  </a:lnTo>
                  <a:lnTo>
                    <a:pt x="66585" y="129900"/>
                  </a:lnTo>
                  <a:lnTo>
                    <a:pt x="66585" y="128852"/>
                  </a:lnTo>
                  <a:lnTo>
                    <a:pt x="67446" y="128030"/>
                  </a:lnTo>
                  <a:lnTo>
                    <a:pt x="68275" y="125777"/>
                  </a:lnTo>
                  <a:lnTo>
                    <a:pt x="68534" y="124134"/>
                  </a:lnTo>
                  <a:lnTo>
                    <a:pt x="69347" y="123086"/>
                  </a:lnTo>
                  <a:lnTo>
                    <a:pt x="70888" y="122358"/>
                  </a:lnTo>
                  <a:lnTo>
                    <a:pt x="71444" y="121701"/>
                  </a:lnTo>
                  <a:lnTo>
                    <a:pt x="72304" y="117805"/>
                  </a:lnTo>
                  <a:lnTo>
                    <a:pt x="71858" y="116397"/>
                  </a:lnTo>
                  <a:lnTo>
                    <a:pt x="71858" y="115231"/>
                  </a:lnTo>
                  <a:lnTo>
                    <a:pt x="72836" y="113737"/>
                  </a:lnTo>
                  <a:lnTo>
                    <a:pt x="73016" y="111296"/>
                  </a:lnTo>
                  <a:lnTo>
                    <a:pt x="72601" y="107298"/>
                  </a:lnTo>
                  <a:lnTo>
                    <a:pt x="72328" y="104552"/>
                  </a:lnTo>
                  <a:lnTo>
                    <a:pt x="72030" y="101673"/>
                  </a:lnTo>
                  <a:lnTo>
                    <a:pt x="72781" y="97895"/>
                  </a:lnTo>
                  <a:lnTo>
                    <a:pt x="73564" y="93959"/>
                  </a:lnTo>
                  <a:lnTo>
                    <a:pt x="73423" y="92981"/>
                  </a:lnTo>
                  <a:lnTo>
                    <a:pt x="72335" y="91785"/>
                  </a:lnTo>
                  <a:lnTo>
                    <a:pt x="70998" y="90697"/>
                  </a:lnTo>
                  <a:lnTo>
                    <a:pt x="67556" y="89797"/>
                  </a:lnTo>
                  <a:lnTo>
                    <a:pt x="66273" y="88366"/>
                  </a:lnTo>
                  <a:lnTo>
                    <a:pt x="65271" y="86848"/>
                  </a:lnTo>
                  <a:lnTo>
                    <a:pt x="64544" y="86363"/>
                  </a:lnTo>
                  <a:lnTo>
                    <a:pt x="60773" y="85768"/>
                  </a:lnTo>
                  <a:lnTo>
                    <a:pt x="59943" y="84908"/>
                  </a:lnTo>
                  <a:lnTo>
                    <a:pt x="60279" y="82451"/>
                  </a:lnTo>
                  <a:lnTo>
                    <a:pt x="60616" y="78829"/>
                  </a:lnTo>
                  <a:lnTo>
                    <a:pt x="60483" y="76318"/>
                  </a:lnTo>
                  <a:lnTo>
                    <a:pt x="61148" y="74283"/>
                  </a:lnTo>
                  <a:lnTo>
                    <a:pt x="61907" y="72758"/>
                  </a:lnTo>
                  <a:lnTo>
                    <a:pt x="63573" y="71146"/>
                  </a:lnTo>
                  <a:lnTo>
                    <a:pt x="64450" y="69245"/>
                  </a:lnTo>
                  <a:lnTo>
                    <a:pt x="64935" y="68776"/>
                  </a:lnTo>
                  <a:lnTo>
                    <a:pt x="68088" y="68455"/>
                  </a:lnTo>
                  <a:lnTo>
                    <a:pt x="69230" y="67665"/>
                  </a:lnTo>
                  <a:lnTo>
                    <a:pt x="70129" y="66859"/>
                  </a:lnTo>
                  <a:lnTo>
                    <a:pt x="70513" y="65779"/>
                  </a:lnTo>
                  <a:lnTo>
                    <a:pt x="71592" y="63988"/>
                  </a:lnTo>
                  <a:lnTo>
                    <a:pt x="72547" y="62775"/>
                  </a:lnTo>
                  <a:lnTo>
                    <a:pt x="72656" y="61954"/>
                  </a:lnTo>
                  <a:lnTo>
                    <a:pt x="72453" y="60811"/>
                  </a:lnTo>
                  <a:lnTo>
                    <a:pt x="71498" y="58566"/>
                  </a:lnTo>
                  <a:lnTo>
                    <a:pt x="70356" y="56696"/>
                  </a:lnTo>
                  <a:lnTo>
                    <a:pt x="69668" y="56023"/>
                  </a:lnTo>
                  <a:lnTo>
                    <a:pt x="68275" y="51627"/>
                  </a:lnTo>
                  <a:lnTo>
                    <a:pt x="66984" y="50594"/>
                  </a:lnTo>
                  <a:lnTo>
                    <a:pt x="64465" y="50031"/>
                  </a:lnTo>
                  <a:lnTo>
                    <a:pt x="59748" y="49530"/>
                  </a:lnTo>
                  <a:lnTo>
                    <a:pt x="56892" y="50320"/>
                  </a:lnTo>
                  <a:lnTo>
                    <a:pt x="52550" y="51799"/>
                  </a:lnTo>
                  <a:lnTo>
                    <a:pt x="49233" y="52824"/>
                  </a:lnTo>
                  <a:lnTo>
                    <a:pt x="47074" y="53403"/>
                  </a:lnTo>
                  <a:lnTo>
                    <a:pt x="45806" y="53246"/>
                  </a:lnTo>
                  <a:lnTo>
                    <a:pt x="45227" y="52573"/>
                  </a:lnTo>
                  <a:lnTo>
                    <a:pt x="46072" y="52002"/>
                  </a:lnTo>
                  <a:lnTo>
                    <a:pt x="46487" y="50664"/>
                  </a:lnTo>
                  <a:lnTo>
                    <a:pt x="45947" y="48748"/>
                  </a:lnTo>
                  <a:lnTo>
                    <a:pt x="45110" y="46995"/>
                  </a:lnTo>
                  <a:lnTo>
                    <a:pt x="44633" y="44523"/>
                  </a:lnTo>
                  <a:lnTo>
                    <a:pt x="44836" y="41464"/>
                  </a:lnTo>
                  <a:lnTo>
                    <a:pt x="45650" y="38585"/>
                  </a:lnTo>
                  <a:lnTo>
                    <a:pt x="47394" y="34845"/>
                  </a:lnTo>
                  <a:lnTo>
                    <a:pt x="47504" y="33320"/>
                  </a:lnTo>
                  <a:lnTo>
                    <a:pt x="52769" y="33367"/>
                  </a:lnTo>
                  <a:lnTo>
                    <a:pt x="58027" y="33414"/>
                  </a:lnTo>
                  <a:lnTo>
                    <a:pt x="63769" y="33375"/>
                  </a:lnTo>
                  <a:lnTo>
                    <a:pt x="69316" y="33343"/>
                  </a:lnTo>
                  <a:lnTo>
                    <a:pt x="73642" y="33469"/>
                  </a:lnTo>
                  <a:lnTo>
                    <a:pt x="75723" y="32498"/>
                  </a:lnTo>
                  <a:lnTo>
                    <a:pt x="77703" y="33969"/>
                  </a:lnTo>
                  <a:lnTo>
                    <a:pt x="78672" y="34290"/>
                  </a:lnTo>
                  <a:lnTo>
                    <a:pt x="79001" y="34173"/>
                  </a:lnTo>
                  <a:lnTo>
                    <a:pt x="79760" y="35205"/>
                  </a:lnTo>
                  <a:lnTo>
                    <a:pt x="82225" y="35096"/>
                  </a:lnTo>
                  <a:lnTo>
                    <a:pt x="82616" y="35331"/>
                  </a:lnTo>
                  <a:lnTo>
                    <a:pt x="82827" y="36582"/>
                  </a:lnTo>
                  <a:lnTo>
                    <a:pt x="85111" y="36551"/>
                  </a:lnTo>
                  <a:lnTo>
                    <a:pt x="86238" y="36825"/>
                  </a:lnTo>
                  <a:lnTo>
                    <a:pt x="87153" y="36794"/>
                  </a:lnTo>
                  <a:lnTo>
                    <a:pt x="88483" y="36074"/>
                  </a:lnTo>
                  <a:lnTo>
                    <a:pt x="89438" y="36308"/>
                  </a:lnTo>
                  <a:lnTo>
                    <a:pt x="91174" y="37247"/>
                  </a:lnTo>
                  <a:lnTo>
                    <a:pt x="92410" y="38053"/>
                  </a:lnTo>
                  <a:lnTo>
                    <a:pt x="94139" y="37787"/>
                  </a:lnTo>
                  <a:lnTo>
                    <a:pt x="98145" y="37928"/>
                  </a:lnTo>
                  <a:lnTo>
                    <a:pt x="101251" y="38702"/>
                  </a:lnTo>
                  <a:lnTo>
                    <a:pt x="104325" y="40846"/>
                  </a:lnTo>
                  <a:lnTo>
                    <a:pt x="106383" y="42082"/>
                  </a:lnTo>
                  <a:lnTo>
                    <a:pt x="108230" y="43913"/>
                  </a:lnTo>
                  <a:lnTo>
                    <a:pt x="108910" y="43584"/>
                  </a:lnTo>
                  <a:lnTo>
                    <a:pt x="109552" y="43084"/>
                  </a:lnTo>
                  <a:lnTo>
                    <a:pt x="109912" y="42865"/>
                  </a:lnTo>
                  <a:lnTo>
                    <a:pt x="109888" y="41300"/>
                  </a:lnTo>
                  <a:lnTo>
                    <a:pt x="108856" y="38632"/>
                  </a:lnTo>
                  <a:lnTo>
                    <a:pt x="108456" y="36371"/>
                  </a:lnTo>
                  <a:lnTo>
                    <a:pt x="108683" y="34517"/>
                  </a:lnTo>
                  <a:lnTo>
                    <a:pt x="109466" y="33179"/>
                  </a:lnTo>
                  <a:lnTo>
                    <a:pt x="110803" y="32373"/>
                  </a:lnTo>
                  <a:lnTo>
                    <a:pt x="110936" y="31122"/>
                  </a:lnTo>
                  <a:lnTo>
                    <a:pt x="110952" y="30949"/>
                  </a:lnTo>
                  <a:lnTo>
                    <a:pt x="112454" y="27969"/>
                  </a:lnTo>
                  <a:lnTo>
                    <a:pt x="113940" y="25004"/>
                  </a:lnTo>
                  <a:lnTo>
                    <a:pt x="115732" y="21546"/>
                  </a:lnTo>
                  <a:lnTo>
                    <a:pt x="117211" y="18690"/>
                  </a:lnTo>
                  <a:lnTo>
                    <a:pt x="117015" y="17274"/>
                  </a:lnTo>
                  <a:lnTo>
                    <a:pt x="117164" y="15162"/>
                  </a:lnTo>
                  <a:lnTo>
                    <a:pt x="117469" y="12807"/>
                  </a:lnTo>
                  <a:lnTo>
                    <a:pt x="117391" y="11406"/>
                  </a:lnTo>
                  <a:lnTo>
                    <a:pt x="117821" y="10460"/>
                  </a:lnTo>
                  <a:lnTo>
                    <a:pt x="118846" y="6939"/>
                  </a:lnTo>
                  <a:lnTo>
                    <a:pt x="119448" y="4897"/>
                  </a:lnTo>
                  <a:lnTo>
                    <a:pt x="120332" y="3982"/>
                  </a:lnTo>
                  <a:lnTo>
                    <a:pt x="121709" y="3325"/>
                  </a:lnTo>
                  <a:lnTo>
                    <a:pt x="123712" y="3301"/>
                  </a:lnTo>
                  <a:lnTo>
                    <a:pt x="128938" y="2855"/>
                  </a:lnTo>
                  <a:lnTo>
                    <a:pt x="133820" y="1940"/>
                  </a:lnTo>
                  <a:lnTo>
                    <a:pt x="135439" y="1533"/>
                  </a:lnTo>
                  <a:lnTo>
                    <a:pt x="138499" y="63"/>
                  </a:lnTo>
                  <a:lnTo>
                    <a:pt x="139680" y="0"/>
                  </a:lnTo>
                  <a:lnTo>
                    <a:pt x="140689" y="563"/>
                  </a:lnTo>
                  <a:lnTo>
                    <a:pt x="146588" y="2253"/>
                  </a:lnTo>
                  <a:lnTo>
                    <a:pt x="148207" y="2918"/>
                  </a:lnTo>
                  <a:lnTo>
                    <a:pt x="148802" y="2816"/>
                  </a:lnTo>
                  <a:lnTo>
                    <a:pt x="149694" y="2965"/>
                  </a:lnTo>
                  <a:lnTo>
                    <a:pt x="151078" y="2981"/>
                  </a:lnTo>
                  <a:lnTo>
                    <a:pt x="152424" y="2777"/>
                  </a:lnTo>
                  <a:lnTo>
                    <a:pt x="153284" y="2981"/>
                  </a:lnTo>
                  <a:lnTo>
                    <a:pt x="154372" y="4099"/>
                  </a:lnTo>
                  <a:lnTo>
                    <a:pt x="155099" y="3974"/>
                  </a:lnTo>
                  <a:lnTo>
                    <a:pt x="156046" y="3161"/>
                  </a:lnTo>
                  <a:lnTo>
                    <a:pt x="157822" y="2331"/>
                  </a:lnTo>
                  <a:lnTo>
                    <a:pt x="161257" y="1408"/>
                  </a:lnTo>
                  <a:lnTo>
                    <a:pt x="161812" y="1823"/>
                  </a:lnTo>
                  <a:lnTo>
                    <a:pt x="163001" y="387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7F14F4AA-94E5-E842-44DD-591AC1DA2BC2}"/>
                </a:ext>
              </a:extLst>
            </p:cNvPr>
            <p:cNvSpPr>
              <a:spLocks/>
            </p:cNvSpPr>
            <p:nvPr/>
          </p:nvSpPr>
          <p:spPr>
            <a:xfrm>
              <a:off x="7381979" y="3457722"/>
              <a:ext cx="98465" cy="62219"/>
            </a:xfrm>
            <a:custGeom>
              <a:avLst/>
              <a:gdLst>
                <a:gd name="connsiteX0" fmla="*/ 78039 w 98465"/>
                <a:gd name="connsiteY0" fmla="*/ 8168 h 62219"/>
                <a:gd name="connsiteX1" fmla="*/ 78704 w 98465"/>
                <a:gd name="connsiteY1" fmla="*/ 8590 h 62219"/>
                <a:gd name="connsiteX2" fmla="*/ 80269 w 98465"/>
                <a:gd name="connsiteY2" fmla="*/ 10022 h 62219"/>
                <a:gd name="connsiteX3" fmla="*/ 79901 w 98465"/>
                <a:gd name="connsiteY3" fmla="*/ 12455 h 62219"/>
                <a:gd name="connsiteX4" fmla="*/ 78109 w 98465"/>
                <a:gd name="connsiteY4" fmla="*/ 16367 h 62219"/>
                <a:gd name="connsiteX5" fmla="*/ 77163 w 98465"/>
                <a:gd name="connsiteY5" fmla="*/ 19527 h 62219"/>
                <a:gd name="connsiteX6" fmla="*/ 77061 w 98465"/>
                <a:gd name="connsiteY6" fmla="*/ 21945 h 62219"/>
                <a:gd name="connsiteX7" fmla="*/ 77241 w 98465"/>
                <a:gd name="connsiteY7" fmla="*/ 23079 h 62219"/>
                <a:gd name="connsiteX8" fmla="*/ 77562 w 98465"/>
                <a:gd name="connsiteY8" fmla="*/ 23063 h 62219"/>
                <a:gd name="connsiteX9" fmla="*/ 79267 w 98465"/>
                <a:gd name="connsiteY9" fmla="*/ 23236 h 62219"/>
                <a:gd name="connsiteX10" fmla="*/ 80143 w 98465"/>
                <a:gd name="connsiteY10" fmla="*/ 23236 h 62219"/>
                <a:gd name="connsiteX11" fmla="*/ 82889 w 98465"/>
                <a:gd name="connsiteY11" fmla="*/ 23885 h 62219"/>
                <a:gd name="connsiteX12" fmla="*/ 85088 w 98465"/>
                <a:gd name="connsiteY12" fmla="*/ 24839 h 62219"/>
                <a:gd name="connsiteX13" fmla="*/ 85518 w 98465"/>
                <a:gd name="connsiteY13" fmla="*/ 25849 h 62219"/>
                <a:gd name="connsiteX14" fmla="*/ 85800 w 98465"/>
                <a:gd name="connsiteY14" fmla="*/ 27077 h 62219"/>
                <a:gd name="connsiteX15" fmla="*/ 88420 w 98465"/>
                <a:gd name="connsiteY15" fmla="*/ 28751 h 62219"/>
                <a:gd name="connsiteX16" fmla="*/ 91417 w 98465"/>
                <a:gd name="connsiteY16" fmla="*/ 29839 h 62219"/>
                <a:gd name="connsiteX17" fmla="*/ 92434 w 98465"/>
                <a:gd name="connsiteY17" fmla="*/ 29487 h 62219"/>
                <a:gd name="connsiteX18" fmla="*/ 96158 w 98465"/>
                <a:gd name="connsiteY18" fmla="*/ 25567 h 62219"/>
                <a:gd name="connsiteX19" fmla="*/ 97597 w 98465"/>
                <a:gd name="connsiteY19" fmla="*/ 26216 h 62219"/>
                <a:gd name="connsiteX20" fmla="*/ 98466 w 98465"/>
                <a:gd name="connsiteY20" fmla="*/ 28297 h 62219"/>
                <a:gd name="connsiteX21" fmla="*/ 98427 w 98465"/>
                <a:gd name="connsiteY21" fmla="*/ 29408 h 62219"/>
                <a:gd name="connsiteX22" fmla="*/ 97402 w 98465"/>
                <a:gd name="connsiteY22" fmla="*/ 33563 h 62219"/>
                <a:gd name="connsiteX23" fmla="*/ 97222 w 98465"/>
                <a:gd name="connsiteY23" fmla="*/ 35792 h 62219"/>
                <a:gd name="connsiteX24" fmla="*/ 98106 w 98465"/>
                <a:gd name="connsiteY24" fmla="*/ 37263 h 62219"/>
                <a:gd name="connsiteX25" fmla="*/ 98200 w 98465"/>
                <a:gd name="connsiteY25" fmla="*/ 38413 h 62219"/>
                <a:gd name="connsiteX26" fmla="*/ 97942 w 98465"/>
                <a:gd name="connsiteY26" fmla="*/ 39454 h 62219"/>
                <a:gd name="connsiteX27" fmla="*/ 96455 w 98465"/>
                <a:gd name="connsiteY27" fmla="*/ 39547 h 62219"/>
                <a:gd name="connsiteX28" fmla="*/ 94460 w 98465"/>
                <a:gd name="connsiteY28" fmla="*/ 38984 h 62219"/>
                <a:gd name="connsiteX29" fmla="*/ 92778 w 98465"/>
                <a:gd name="connsiteY29" fmla="*/ 37193 h 62219"/>
                <a:gd name="connsiteX30" fmla="*/ 91503 w 98465"/>
                <a:gd name="connsiteY30" fmla="*/ 37412 h 62219"/>
                <a:gd name="connsiteX31" fmla="*/ 90400 w 98465"/>
                <a:gd name="connsiteY31" fmla="*/ 37873 h 62219"/>
                <a:gd name="connsiteX32" fmla="*/ 89829 w 98465"/>
                <a:gd name="connsiteY32" fmla="*/ 39563 h 62219"/>
                <a:gd name="connsiteX33" fmla="*/ 89328 w 98465"/>
                <a:gd name="connsiteY33" fmla="*/ 41582 h 62219"/>
                <a:gd name="connsiteX34" fmla="*/ 89492 w 98465"/>
                <a:gd name="connsiteY34" fmla="*/ 42700 h 62219"/>
                <a:gd name="connsiteX35" fmla="*/ 90282 w 98465"/>
                <a:gd name="connsiteY35" fmla="*/ 43569 h 62219"/>
                <a:gd name="connsiteX36" fmla="*/ 90893 w 98465"/>
                <a:gd name="connsiteY36" fmla="*/ 45399 h 62219"/>
                <a:gd name="connsiteX37" fmla="*/ 91339 w 98465"/>
                <a:gd name="connsiteY37" fmla="*/ 47778 h 62219"/>
                <a:gd name="connsiteX38" fmla="*/ 91675 w 98465"/>
                <a:gd name="connsiteY38" fmla="*/ 48865 h 62219"/>
                <a:gd name="connsiteX39" fmla="*/ 91307 w 98465"/>
                <a:gd name="connsiteY39" fmla="*/ 49350 h 62219"/>
                <a:gd name="connsiteX40" fmla="*/ 90259 w 98465"/>
                <a:gd name="connsiteY40" fmla="*/ 49679 h 62219"/>
                <a:gd name="connsiteX41" fmla="*/ 89383 w 98465"/>
                <a:gd name="connsiteY41" fmla="*/ 49358 h 62219"/>
                <a:gd name="connsiteX42" fmla="*/ 87865 w 98465"/>
                <a:gd name="connsiteY42" fmla="*/ 46518 h 62219"/>
                <a:gd name="connsiteX43" fmla="*/ 87153 w 98465"/>
                <a:gd name="connsiteY43" fmla="*/ 45439 h 62219"/>
                <a:gd name="connsiteX44" fmla="*/ 85948 w 98465"/>
                <a:gd name="connsiteY44" fmla="*/ 45243 h 62219"/>
                <a:gd name="connsiteX45" fmla="*/ 83828 w 98465"/>
                <a:gd name="connsiteY45" fmla="*/ 45939 h 62219"/>
                <a:gd name="connsiteX46" fmla="*/ 80574 w 98465"/>
                <a:gd name="connsiteY46" fmla="*/ 47527 h 62219"/>
                <a:gd name="connsiteX47" fmla="*/ 79251 w 98465"/>
                <a:gd name="connsiteY47" fmla="*/ 47520 h 62219"/>
                <a:gd name="connsiteX48" fmla="*/ 78141 w 98465"/>
                <a:gd name="connsiteY48" fmla="*/ 47199 h 62219"/>
                <a:gd name="connsiteX49" fmla="*/ 77092 w 98465"/>
                <a:gd name="connsiteY49" fmla="*/ 45853 h 62219"/>
                <a:gd name="connsiteX50" fmla="*/ 76200 w 98465"/>
                <a:gd name="connsiteY50" fmla="*/ 43248 h 62219"/>
                <a:gd name="connsiteX51" fmla="*/ 75919 w 98465"/>
                <a:gd name="connsiteY51" fmla="*/ 41613 h 62219"/>
                <a:gd name="connsiteX52" fmla="*/ 75301 w 98465"/>
                <a:gd name="connsiteY52" fmla="*/ 41660 h 62219"/>
                <a:gd name="connsiteX53" fmla="*/ 73212 w 98465"/>
                <a:gd name="connsiteY53" fmla="*/ 41191 h 62219"/>
                <a:gd name="connsiteX54" fmla="*/ 72242 w 98465"/>
                <a:gd name="connsiteY54" fmla="*/ 41840 h 62219"/>
                <a:gd name="connsiteX55" fmla="*/ 72234 w 98465"/>
                <a:gd name="connsiteY55" fmla="*/ 44500 h 62219"/>
                <a:gd name="connsiteX56" fmla="*/ 72046 w 98465"/>
                <a:gd name="connsiteY56" fmla="*/ 47817 h 62219"/>
                <a:gd name="connsiteX57" fmla="*/ 70998 w 98465"/>
                <a:gd name="connsiteY57" fmla="*/ 49953 h 62219"/>
                <a:gd name="connsiteX58" fmla="*/ 68087 w 98465"/>
                <a:gd name="connsiteY58" fmla="*/ 53645 h 62219"/>
                <a:gd name="connsiteX59" fmla="*/ 67023 w 98465"/>
                <a:gd name="connsiteY59" fmla="*/ 55249 h 62219"/>
                <a:gd name="connsiteX60" fmla="*/ 66593 w 98465"/>
                <a:gd name="connsiteY60" fmla="*/ 56407 h 62219"/>
                <a:gd name="connsiteX61" fmla="*/ 66507 w 98465"/>
                <a:gd name="connsiteY61" fmla="*/ 57408 h 62219"/>
                <a:gd name="connsiteX62" fmla="*/ 66953 w 98465"/>
                <a:gd name="connsiteY62" fmla="*/ 59137 h 62219"/>
                <a:gd name="connsiteX63" fmla="*/ 67555 w 98465"/>
                <a:gd name="connsiteY63" fmla="*/ 60788 h 62219"/>
                <a:gd name="connsiteX64" fmla="*/ 67047 w 98465"/>
                <a:gd name="connsiteY64" fmla="*/ 61727 h 62219"/>
                <a:gd name="connsiteX65" fmla="*/ 65513 w 98465"/>
                <a:gd name="connsiteY65" fmla="*/ 62220 h 62219"/>
                <a:gd name="connsiteX66" fmla="*/ 64426 w 98465"/>
                <a:gd name="connsiteY66" fmla="*/ 61218 h 62219"/>
                <a:gd name="connsiteX67" fmla="*/ 64011 w 98465"/>
                <a:gd name="connsiteY67" fmla="*/ 59435 h 62219"/>
                <a:gd name="connsiteX68" fmla="*/ 61657 w 98465"/>
                <a:gd name="connsiteY68" fmla="*/ 56994 h 62219"/>
                <a:gd name="connsiteX69" fmla="*/ 62728 w 98465"/>
                <a:gd name="connsiteY69" fmla="*/ 54952 h 62219"/>
                <a:gd name="connsiteX70" fmla="*/ 62548 w 98465"/>
                <a:gd name="connsiteY70" fmla="*/ 54443 h 62219"/>
                <a:gd name="connsiteX71" fmla="*/ 58660 w 98465"/>
                <a:gd name="connsiteY71" fmla="*/ 53379 h 62219"/>
                <a:gd name="connsiteX72" fmla="*/ 56986 w 98465"/>
                <a:gd name="connsiteY72" fmla="*/ 51830 h 62219"/>
                <a:gd name="connsiteX73" fmla="*/ 54639 w 98465"/>
                <a:gd name="connsiteY73" fmla="*/ 49108 h 62219"/>
                <a:gd name="connsiteX74" fmla="*/ 54201 w 98465"/>
                <a:gd name="connsiteY74" fmla="*/ 47942 h 62219"/>
                <a:gd name="connsiteX75" fmla="*/ 54303 w 98465"/>
                <a:gd name="connsiteY75" fmla="*/ 44140 h 62219"/>
                <a:gd name="connsiteX76" fmla="*/ 54162 w 98465"/>
                <a:gd name="connsiteY76" fmla="*/ 43217 h 62219"/>
                <a:gd name="connsiteX77" fmla="*/ 53849 w 98465"/>
                <a:gd name="connsiteY77" fmla="*/ 42763 h 62219"/>
                <a:gd name="connsiteX78" fmla="*/ 52714 w 98465"/>
                <a:gd name="connsiteY78" fmla="*/ 42794 h 62219"/>
                <a:gd name="connsiteX79" fmla="*/ 51126 w 98465"/>
                <a:gd name="connsiteY79" fmla="*/ 44116 h 62219"/>
                <a:gd name="connsiteX80" fmla="*/ 49663 w 98465"/>
                <a:gd name="connsiteY80" fmla="*/ 46088 h 62219"/>
                <a:gd name="connsiteX81" fmla="*/ 46675 w 98465"/>
                <a:gd name="connsiteY81" fmla="*/ 48317 h 62219"/>
                <a:gd name="connsiteX82" fmla="*/ 46362 w 98465"/>
                <a:gd name="connsiteY82" fmla="*/ 48787 h 62219"/>
                <a:gd name="connsiteX83" fmla="*/ 47371 w 98465"/>
                <a:gd name="connsiteY83" fmla="*/ 50954 h 62219"/>
                <a:gd name="connsiteX84" fmla="*/ 47324 w 98465"/>
                <a:gd name="connsiteY84" fmla="*/ 51791 h 62219"/>
                <a:gd name="connsiteX85" fmla="*/ 44883 w 98465"/>
                <a:gd name="connsiteY85" fmla="*/ 55241 h 62219"/>
                <a:gd name="connsiteX86" fmla="*/ 44422 w 98465"/>
                <a:gd name="connsiteY86" fmla="*/ 56376 h 62219"/>
                <a:gd name="connsiteX87" fmla="*/ 41331 w 98465"/>
                <a:gd name="connsiteY87" fmla="*/ 58527 h 62219"/>
                <a:gd name="connsiteX88" fmla="*/ 39915 w 98465"/>
                <a:gd name="connsiteY88" fmla="*/ 59333 h 62219"/>
                <a:gd name="connsiteX89" fmla="*/ 35628 w 98465"/>
                <a:gd name="connsiteY89" fmla="*/ 57753 h 62219"/>
                <a:gd name="connsiteX90" fmla="*/ 34439 w 98465"/>
                <a:gd name="connsiteY90" fmla="*/ 57565 h 62219"/>
                <a:gd name="connsiteX91" fmla="*/ 32530 w 98465"/>
                <a:gd name="connsiteY91" fmla="*/ 58621 h 62219"/>
                <a:gd name="connsiteX92" fmla="*/ 29823 w 98465"/>
                <a:gd name="connsiteY92" fmla="*/ 59630 h 62219"/>
                <a:gd name="connsiteX93" fmla="*/ 25450 w 98465"/>
                <a:gd name="connsiteY93" fmla="*/ 60640 h 62219"/>
                <a:gd name="connsiteX94" fmla="*/ 23838 w 98465"/>
                <a:gd name="connsiteY94" fmla="*/ 59904 h 62219"/>
                <a:gd name="connsiteX95" fmla="*/ 23079 w 98465"/>
                <a:gd name="connsiteY95" fmla="*/ 59216 h 62219"/>
                <a:gd name="connsiteX96" fmla="*/ 22704 w 98465"/>
                <a:gd name="connsiteY96" fmla="*/ 58167 h 62219"/>
                <a:gd name="connsiteX97" fmla="*/ 21601 w 98465"/>
                <a:gd name="connsiteY97" fmla="*/ 56329 h 62219"/>
                <a:gd name="connsiteX98" fmla="*/ 20364 w 98465"/>
                <a:gd name="connsiteY98" fmla="*/ 55241 h 62219"/>
                <a:gd name="connsiteX99" fmla="*/ 19504 w 98465"/>
                <a:gd name="connsiteY99" fmla="*/ 54052 h 62219"/>
                <a:gd name="connsiteX100" fmla="*/ 18354 w 98465"/>
                <a:gd name="connsiteY100" fmla="*/ 52754 h 62219"/>
                <a:gd name="connsiteX101" fmla="*/ 17611 w 98465"/>
                <a:gd name="connsiteY101" fmla="*/ 51666 h 62219"/>
                <a:gd name="connsiteX102" fmla="*/ 18596 w 98465"/>
                <a:gd name="connsiteY102" fmla="*/ 48177 h 62219"/>
                <a:gd name="connsiteX103" fmla="*/ 17877 w 98465"/>
                <a:gd name="connsiteY103" fmla="*/ 46956 h 62219"/>
                <a:gd name="connsiteX104" fmla="*/ 17509 w 98465"/>
                <a:gd name="connsiteY104" fmla="*/ 45204 h 62219"/>
                <a:gd name="connsiteX105" fmla="*/ 17697 w 98465"/>
                <a:gd name="connsiteY105" fmla="*/ 44015 h 62219"/>
                <a:gd name="connsiteX106" fmla="*/ 17305 w 98465"/>
                <a:gd name="connsiteY106" fmla="*/ 43725 h 62219"/>
                <a:gd name="connsiteX107" fmla="*/ 13355 w 98465"/>
                <a:gd name="connsiteY107" fmla="*/ 43037 h 62219"/>
                <a:gd name="connsiteX108" fmla="*/ 10077 w 98465"/>
                <a:gd name="connsiteY108" fmla="*/ 43256 h 62219"/>
                <a:gd name="connsiteX109" fmla="*/ 7730 w 98465"/>
                <a:gd name="connsiteY109" fmla="*/ 44422 h 62219"/>
                <a:gd name="connsiteX110" fmla="*/ 5813 w 98465"/>
                <a:gd name="connsiteY110" fmla="*/ 46362 h 62219"/>
                <a:gd name="connsiteX111" fmla="*/ 5578 w 98465"/>
                <a:gd name="connsiteY111" fmla="*/ 46784 h 62219"/>
                <a:gd name="connsiteX112" fmla="*/ 5703 w 98465"/>
                <a:gd name="connsiteY112" fmla="*/ 47128 h 62219"/>
                <a:gd name="connsiteX113" fmla="*/ 6658 w 98465"/>
                <a:gd name="connsiteY113" fmla="*/ 48904 h 62219"/>
                <a:gd name="connsiteX114" fmla="*/ 5038 w 98465"/>
                <a:gd name="connsiteY114" fmla="*/ 50782 h 62219"/>
                <a:gd name="connsiteX115" fmla="*/ 2558 w 98465"/>
                <a:gd name="connsiteY115" fmla="*/ 52237 h 62219"/>
                <a:gd name="connsiteX116" fmla="*/ 806 w 98465"/>
                <a:gd name="connsiteY116" fmla="*/ 52386 h 62219"/>
                <a:gd name="connsiteX117" fmla="*/ 31 w 98465"/>
                <a:gd name="connsiteY117" fmla="*/ 52104 h 62219"/>
                <a:gd name="connsiteX118" fmla="*/ 0 w 98465"/>
                <a:gd name="connsiteY118" fmla="*/ 50101 h 62219"/>
                <a:gd name="connsiteX119" fmla="*/ 1455 w 98465"/>
                <a:gd name="connsiteY119" fmla="*/ 49358 h 62219"/>
                <a:gd name="connsiteX120" fmla="*/ 2770 w 98465"/>
                <a:gd name="connsiteY120" fmla="*/ 48052 h 62219"/>
                <a:gd name="connsiteX121" fmla="*/ 3208 w 98465"/>
                <a:gd name="connsiteY121" fmla="*/ 46205 h 62219"/>
                <a:gd name="connsiteX122" fmla="*/ 3364 w 98465"/>
                <a:gd name="connsiteY122" fmla="*/ 44906 h 62219"/>
                <a:gd name="connsiteX123" fmla="*/ 1987 w 98465"/>
                <a:gd name="connsiteY123" fmla="*/ 43334 h 62219"/>
                <a:gd name="connsiteX124" fmla="*/ 2151 w 98465"/>
                <a:gd name="connsiteY124" fmla="*/ 42364 h 62219"/>
                <a:gd name="connsiteX125" fmla="*/ 3012 w 98465"/>
                <a:gd name="connsiteY125" fmla="*/ 40533 h 62219"/>
                <a:gd name="connsiteX126" fmla="*/ 3505 w 98465"/>
                <a:gd name="connsiteY126" fmla="*/ 38914 h 62219"/>
                <a:gd name="connsiteX127" fmla="*/ 4193 w 98465"/>
                <a:gd name="connsiteY127" fmla="*/ 37513 h 62219"/>
                <a:gd name="connsiteX128" fmla="*/ 6924 w 98465"/>
                <a:gd name="connsiteY128" fmla="*/ 35221 h 62219"/>
                <a:gd name="connsiteX129" fmla="*/ 9662 w 98465"/>
                <a:gd name="connsiteY129" fmla="*/ 32905 h 62219"/>
                <a:gd name="connsiteX130" fmla="*/ 10077 w 98465"/>
                <a:gd name="connsiteY130" fmla="*/ 30449 h 62219"/>
                <a:gd name="connsiteX131" fmla="*/ 10296 w 98465"/>
                <a:gd name="connsiteY131" fmla="*/ 27452 h 62219"/>
                <a:gd name="connsiteX132" fmla="*/ 10679 w 98465"/>
                <a:gd name="connsiteY132" fmla="*/ 26733 h 62219"/>
                <a:gd name="connsiteX133" fmla="*/ 14380 w 98465"/>
                <a:gd name="connsiteY133" fmla="*/ 24933 h 62219"/>
                <a:gd name="connsiteX134" fmla="*/ 15303 w 98465"/>
                <a:gd name="connsiteY134" fmla="*/ 24221 h 62219"/>
                <a:gd name="connsiteX135" fmla="*/ 15772 w 98465"/>
                <a:gd name="connsiteY135" fmla="*/ 23204 h 62219"/>
                <a:gd name="connsiteX136" fmla="*/ 18682 w 98465"/>
                <a:gd name="connsiteY136" fmla="*/ 19832 h 62219"/>
                <a:gd name="connsiteX137" fmla="*/ 21561 w 98465"/>
                <a:gd name="connsiteY137" fmla="*/ 16484 h 62219"/>
                <a:gd name="connsiteX138" fmla="*/ 22148 w 98465"/>
                <a:gd name="connsiteY138" fmla="*/ 15358 h 62219"/>
                <a:gd name="connsiteX139" fmla="*/ 22633 w 98465"/>
                <a:gd name="connsiteY139" fmla="*/ 14692 h 62219"/>
                <a:gd name="connsiteX140" fmla="*/ 22633 w 98465"/>
                <a:gd name="connsiteY140" fmla="*/ 14145 h 62219"/>
                <a:gd name="connsiteX141" fmla="*/ 22266 w 98465"/>
                <a:gd name="connsiteY141" fmla="*/ 13722 h 62219"/>
                <a:gd name="connsiteX142" fmla="*/ 20897 w 98465"/>
                <a:gd name="connsiteY142" fmla="*/ 13448 h 62219"/>
                <a:gd name="connsiteX143" fmla="*/ 20427 w 98465"/>
                <a:gd name="connsiteY143" fmla="*/ 12377 h 62219"/>
                <a:gd name="connsiteX144" fmla="*/ 21921 w 98465"/>
                <a:gd name="connsiteY144" fmla="*/ 10468 h 62219"/>
                <a:gd name="connsiteX145" fmla="*/ 23791 w 98465"/>
                <a:gd name="connsiteY145" fmla="*/ 9302 h 62219"/>
                <a:gd name="connsiteX146" fmla="*/ 25606 w 98465"/>
                <a:gd name="connsiteY146" fmla="*/ 9279 h 62219"/>
                <a:gd name="connsiteX147" fmla="*/ 26334 w 98465"/>
                <a:gd name="connsiteY147" fmla="*/ 9818 h 62219"/>
                <a:gd name="connsiteX148" fmla="*/ 26295 w 98465"/>
                <a:gd name="connsiteY148" fmla="*/ 10452 h 62219"/>
                <a:gd name="connsiteX149" fmla="*/ 27077 w 98465"/>
                <a:gd name="connsiteY149" fmla="*/ 11133 h 62219"/>
                <a:gd name="connsiteX150" fmla="*/ 28454 w 98465"/>
                <a:gd name="connsiteY150" fmla="*/ 11352 h 62219"/>
                <a:gd name="connsiteX151" fmla="*/ 30152 w 98465"/>
                <a:gd name="connsiteY151" fmla="*/ 11117 h 62219"/>
                <a:gd name="connsiteX152" fmla="*/ 31841 w 98465"/>
                <a:gd name="connsiteY152" fmla="*/ 10405 h 62219"/>
                <a:gd name="connsiteX153" fmla="*/ 32882 w 98465"/>
                <a:gd name="connsiteY153" fmla="*/ 8708 h 62219"/>
                <a:gd name="connsiteX154" fmla="*/ 33484 w 98465"/>
                <a:gd name="connsiteY154" fmla="*/ 7417 h 62219"/>
                <a:gd name="connsiteX155" fmla="*/ 36137 w 98465"/>
                <a:gd name="connsiteY155" fmla="*/ 5946 h 62219"/>
                <a:gd name="connsiteX156" fmla="*/ 37944 w 98465"/>
                <a:gd name="connsiteY156" fmla="*/ 6689 h 62219"/>
                <a:gd name="connsiteX157" fmla="*/ 42974 w 98465"/>
                <a:gd name="connsiteY157" fmla="*/ 6885 h 62219"/>
                <a:gd name="connsiteX158" fmla="*/ 46635 w 98465"/>
                <a:gd name="connsiteY158" fmla="*/ 6486 h 62219"/>
                <a:gd name="connsiteX159" fmla="*/ 48928 w 98465"/>
                <a:gd name="connsiteY159" fmla="*/ 5484 h 62219"/>
                <a:gd name="connsiteX160" fmla="*/ 51768 w 98465"/>
                <a:gd name="connsiteY160" fmla="*/ 5484 h 62219"/>
                <a:gd name="connsiteX161" fmla="*/ 53677 w 98465"/>
                <a:gd name="connsiteY161" fmla="*/ 6048 h 62219"/>
                <a:gd name="connsiteX162" fmla="*/ 54013 w 98465"/>
                <a:gd name="connsiteY162" fmla="*/ 5961 h 62219"/>
                <a:gd name="connsiteX163" fmla="*/ 54545 w 98465"/>
                <a:gd name="connsiteY163" fmla="*/ 5836 h 62219"/>
                <a:gd name="connsiteX164" fmla="*/ 55061 w 98465"/>
                <a:gd name="connsiteY164" fmla="*/ 5296 h 62219"/>
                <a:gd name="connsiteX165" fmla="*/ 56861 w 98465"/>
                <a:gd name="connsiteY165" fmla="*/ 4929 h 62219"/>
                <a:gd name="connsiteX166" fmla="*/ 57095 w 98465"/>
                <a:gd name="connsiteY166" fmla="*/ 4483 h 62219"/>
                <a:gd name="connsiteX167" fmla="*/ 57025 w 98465"/>
                <a:gd name="connsiteY167" fmla="*/ 4021 h 62219"/>
                <a:gd name="connsiteX168" fmla="*/ 56704 w 98465"/>
                <a:gd name="connsiteY168" fmla="*/ 3794 h 62219"/>
                <a:gd name="connsiteX169" fmla="*/ 54490 w 98465"/>
                <a:gd name="connsiteY169" fmla="*/ 4029 h 62219"/>
                <a:gd name="connsiteX170" fmla="*/ 53653 w 98465"/>
                <a:gd name="connsiteY170" fmla="*/ 3677 h 62219"/>
                <a:gd name="connsiteX171" fmla="*/ 53434 w 98465"/>
                <a:gd name="connsiteY171" fmla="*/ 2863 h 62219"/>
                <a:gd name="connsiteX172" fmla="*/ 54146 w 98465"/>
                <a:gd name="connsiteY172" fmla="*/ 1439 h 62219"/>
                <a:gd name="connsiteX173" fmla="*/ 55773 w 98465"/>
                <a:gd name="connsiteY173" fmla="*/ 282 h 62219"/>
                <a:gd name="connsiteX174" fmla="*/ 57150 w 98465"/>
                <a:gd name="connsiteY174" fmla="*/ 0 h 62219"/>
                <a:gd name="connsiteX175" fmla="*/ 58144 w 98465"/>
                <a:gd name="connsiteY175" fmla="*/ 313 h 62219"/>
                <a:gd name="connsiteX176" fmla="*/ 60561 w 98465"/>
                <a:gd name="connsiteY176" fmla="*/ 2457 h 62219"/>
                <a:gd name="connsiteX177" fmla="*/ 61148 w 98465"/>
                <a:gd name="connsiteY177" fmla="*/ 2527 h 62219"/>
                <a:gd name="connsiteX178" fmla="*/ 61484 w 98465"/>
                <a:gd name="connsiteY178" fmla="*/ 2144 h 62219"/>
                <a:gd name="connsiteX179" fmla="*/ 61985 w 98465"/>
                <a:gd name="connsiteY179" fmla="*/ 1925 h 62219"/>
                <a:gd name="connsiteX180" fmla="*/ 62822 w 98465"/>
                <a:gd name="connsiteY180" fmla="*/ 2347 h 62219"/>
                <a:gd name="connsiteX181" fmla="*/ 63761 w 98465"/>
                <a:gd name="connsiteY181" fmla="*/ 3677 h 62219"/>
                <a:gd name="connsiteX182" fmla="*/ 63925 w 98465"/>
                <a:gd name="connsiteY182" fmla="*/ 3880 h 62219"/>
                <a:gd name="connsiteX183" fmla="*/ 69331 w 98465"/>
                <a:gd name="connsiteY183" fmla="*/ 3411 h 62219"/>
                <a:gd name="connsiteX184" fmla="*/ 70544 w 98465"/>
                <a:gd name="connsiteY184" fmla="*/ 3411 h 62219"/>
                <a:gd name="connsiteX185" fmla="*/ 74213 w 98465"/>
                <a:gd name="connsiteY185" fmla="*/ 5750 h 6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98465" h="62219">
                  <a:moveTo>
                    <a:pt x="78039" y="8168"/>
                  </a:moveTo>
                  <a:lnTo>
                    <a:pt x="78704" y="8590"/>
                  </a:lnTo>
                  <a:lnTo>
                    <a:pt x="80269" y="10022"/>
                  </a:lnTo>
                  <a:lnTo>
                    <a:pt x="79901" y="12455"/>
                  </a:lnTo>
                  <a:lnTo>
                    <a:pt x="78109" y="16367"/>
                  </a:lnTo>
                  <a:lnTo>
                    <a:pt x="77163" y="19527"/>
                  </a:lnTo>
                  <a:lnTo>
                    <a:pt x="77061" y="21945"/>
                  </a:lnTo>
                  <a:lnTo>
                    <a:pt x="77241" y="23079"/>
                  </a:lnTo>
                  <a:lnTo>
                    <a:pt x="77562" y="23063"/>
                  </a:lnTo>
                  <a:lnTo>
                    <a:pt x="79267" y="23236"/>
                  </a:lnTo>
                  <a:lnTo>
                    <a:pt x="80143" y="23236"/>
                  </a:lnTo>
                  <a:lnTo>
                    <a:pt x="82889" y="23885"/>
                  </a:lnTo>
                  <a:lnTo>
                    <a:pt x="85088" y="24839"/>
                  </a:lnTo>
                  <a:lnTo>
                    <a:pt x="85518" y="25849"/>
                  </a:lnTo>
                  <a:lnTo>
                    <a:pt x="85800" y="27077"/>
                  </a:lnTo>
                  <a:lnTo>
                    <a:pt x="88420" y="28751"/>
                  </a:lnTo>
                  <a:lnTo>
                    <a:pt x="91417" y="29839"/>
                  </a:lnTo>
                  <a:lnTo>
                    <a:pt x="92434" y="29487"/>
                  </a:lnTo>
                  <a:lnTo>
                    <a:pt x="96158" y="25567"/>
                  </a:lnTo>
                  <a:lnTo>
                    <a:pt x="97597" y="26216"/>
                  </a:lnTo>
                  <a:lnTo>
                    <a:pt x="98466" y="28297"/>
                  </a:lnTo>
                  <a:lnTo>
                    <a:pt x="98427" y="29408"/>
                  </a:lnTo>
                  <a:lnTo>
                    <a:pt x="97402" y="33563"/>
                  </a:lnTo>
                  <a:lnTo>
                    <a:pt x="97222" y="35792"/>
                  </a:lnTo>
                  <a:lnTo>
                    <a:pt x="98106" y="37263"/>
                  </a:lnTo>
                  <a:lnTo>
                    <a:pt x="98200" y="38413"/>
                  </a:lnTo>
                  <a:lnTo>
                    <a:pt x="97942" y="39454"/>
                  </a:lnTo>
                  <a:lnTo>
                    <a:pt x="96455" y="39547"/>
                  </a:lnTo>
                  <a:lnTo>
                    <a:pt x="94460" y="38984"/>
                  </a:lnTo>
                  <a:lnTo>
                    <a:pt x="92778" y="37193"/>
                  </a:lnTo>
                  <a:lnTo>
                    <a:pt x="91503" y="37412"/>
                  </a:lnTo>
                  <a:lnTo>
                    <a:pt x="90400" y="37873"/>
                  </a:lnTo>
                  <a:lnTo>
                    <a:pt x="89829" y="39563"/>
                  </a:lnTo>
                  <a:lnTo>
                    <a:pt x="89328" y="41582"/>
                  </a:lnTo>
                  <a:lnTo>
                    <a:pt x="89492" y="42700"/>
                  </a:lnTo>
                  <a:lnTo>
                    <a:pt x="90282" y="43569"/>
                  </a:lnTo>
                  <a:lnTo>
                    <a:pt x="90893" y="45399"/>
                  </a:lnTo>
                  <a:lnTo>
                    <a:pt x="91339" y="47778"/>
                  </a:lnTo>
                  <a:lnTo>
                    <a:pt x="91675" y="48865"/>
                  </a:lnTo>
                  <a:lnTo>
                    <a:pt x="91307" y="49350"/>
                  </a:lnTo>
                  <a:lnTo>
                    <a:pt x="90259" y="49679"/>
                  </a:lnTo>
                  <a:lnTo>
                    <a:pt x="89383" y="49358"/>
                  </a:lnTo>
                  <a:lnTo>
                    <a:pt x="87865" y="46518"/>
                  </a:lnTo>
                  <a:lnTo>
                    <a:pt x="87153" y="45439"/>
                  </a:lnTo>
                  <a:lnTo>
                    <a:pt x="85948" y="45243"/>
                  </a:lnTo>
                  <a:lnTo>
                    <a:pt x="83828" y="45939"/>
                  </a:lnTo>
                  <a:lnTo>
                    <a:pt x="80574" y="47527"/>
                  </a:lnTo>
                  <a:lnTo>
                    <a:pt x="79251" y="47520"/>
                  </a:lnTo>
                  <a:lnTo>
                    <a:pt x="78141" y="47199"/>
                  </a:lnTo>
                  <a:lnTo>
                    <a:pt x="77092" y="45853"/>
                  </a:lnTo>
                  <a:lnTo>
                    <a:pt x="76200" y="43248"/>
                  </a:lnTo>
                  <a:lnTo>
                    <a:pt x="75919" y="41613"/>
                  </a:lnTo>
                  <a:lnTo>
                    <a:pt x="75301" y="41660"/>
                  </a:lnTo>
                  <a:lnTo>
                    <a:pt x="73212" y="41191"/>
                  </a:lnTo>
                  <a:lnTo>
                    <a:pt x="72242" y="41840"/>
                  </a:lnTo>
                  <a:lnTo>
                    <a:pt x="72234" y="44500"/>
                  </a:lnTo>
                  <a:lnTo>
                    <a:pt x="72046" y="47817"/>
                  </a:lnTo>
                  <a:lnTo>
                    <a:pt x="70998" y="49953"/>
                  </a:lnTo>
                  <a:lnTo>
                    <a:pt x="68087" y="53645"/>
                  </a:lnTo>
                  <a:lnTo>
                    <a:pt x="67023" y="55249"/>
                  </a:lnTo>
                  <a:lnTo>
                    <a:pt x="66593" y="56407"/>
                  </a:lnTo>
                  <a:lnTo>
                    <a:pt x="66507" y="57408"/>
                  </a:lnTo>
                  <a:lnTo>
                    <a:pt x="66953" y="59137"/>
                  </a:lnTo>
                  <a:lnTo>
                    <a:pt x="67555" y="60788"/>
                  </a:lnTo>
                  <a:lnTo>
                    <a:pt x="67047" y="61727"/>
                  </a:lnTo>
                  <a:lnTo>
                    <a:pt x="65513" y="62220"/>
                  </a:lnTo>
                  <a:lnTo>
                    <a:pt x="64426" y="61218"/>
                  </a:lnTo>
                  <a:lnTo>
                    <a:pt x="64011" y="59435"/>
                  </a:lnTo>
                  <a:lnTo>
                    <a:pt x="61657" y="56994"/>
                  </a:lnTo>
                  <a:lnTo>
                    <a:pt x="62728" y="54952"/>
                  </a:lnTo>
                  <a:lnTo>
                    <a:pt x="62548" y="54443"/>
                  </a:lnTo>
                  <a:lnTo>
                    <a:pt x="58660" y="53379"/>
                  </a:lnTo>
                  <a:lnTo>
                    <a:pt x="56986" y="51830"/>
                  </a:lnTo>
                  <a:lnTo>
                    <a:pt x="54639" y="49108"/>
                  </a:lnTo>
                  <a:lnTo>
                    <a:pt x="54201" y="47942"/>
                  </a:lnTo>
                  <a:lnTo>
                    <a:pt x="54303" y="44140"/>
                  </a:lnTo>
                  <a:lnTo>
                    <a:pt x="54162" y="43217"/>
                  </a:lnTo>
                  <a:lnTo>
                    <a:pt x="53849" y="42763"/>
                  </a:lnTo>
                  <a:lnTo>
                    <a:pt x="52714" y="42794"/>
                  </a:lnTo>
                  <a:lnTo>
                    <a:pt x="51126" y="44116"/>
                  </a:lnTo>
                  <a:lnTo>
                    <a:pt x="49663" y="46088"/>
                  </a:lnTo>
                  <a:lnTo>
                    <a:pt x="46675" y="48317"/>
                  </a:lnTo>
                  <a:lnTo>
                    <a:pt x="46362" y="48787"/>
                  </a:lnTo>
                  <a:lnTo>
                    <a:pt x="47371" y="50954"/>
                  </a:lnTo>
                  <a:lnTo>
                    <a:pt x="47324" y="51791"/>
                  </a:lnTo>
                  <a:lnTo>
                    <a:pt x="44883" y="55241"/>
                  </a:lnTo>
                  <a:lnTo>
                    <a:pt x="44422" y="56376"/>
                  </a:lnTo>
                  <a:lnTo>
                    <a:pt x="41331" y="58527"/>
                  </a:lnTo>
                  <a:lnTo>
                    <a:pt x="39915" y="59333"/>
                  </a:lnTo>
                  <a:lnTo>
                    <a:pt x="35628" y="57753"/>
                  </a:lnTo>
                  <a:lnTo>
                    <a:pt x="34439" y="57565"/>
                  </a:lnTo>
                  <a:lnTo>
                    <a:pt x="32530" y="58621"/>
                  </a:lnTo>
                  <a:lnTo>
                    <a:pt x="29823" y="59630"/>
                  </a:lnTo>
                  <a:lnTo>
                    <a:pt x="25450" y="60640"/>
                  </a:lnTo>
                  <a:lnTo>
                    <a:pt x="23838" y="59904"/>
                  </a:lnTo>
                  <a:lnTo>
                    <a:pt x="23079" y="59216"/>
                  </a:lnTo>
                  <a:lnTo>
                    <a:pt x="22704" y="58167"/>
                  </a:lnTo>
                  <a:lnTo>
                    <a:pt x="21601" y="56329"/>
                  </a:lnTo>
                  <a:lnTo>
                    <a:pt x="20364" y="55241"/>
                  </a:lnTo>
                  <a:lnTo>
                    <a:pt x="19504" y="54052"/>
                  </a:lnTo>
                  <a:lnTo>
                    <a:pt x="18354" y="52754"/>
                  </a:lnTo>
                  <a:lnTo>
                    <a:pt x="17611" y="51666"/>
                  </a:lnTo>
                  <a:lnTo>
                    <a:pt x="18596" y="48177"/>
                  </a:lnTo>
                  <a:lnTo>
                    <a:pt x="17877" y="46956"/>
                  </a:lnTo>
                  <a:lnTo>
                    <a:pt x="17509" y="45204"/>
                  </a:lnTo>
                  <a:lnTo>
                    <a:pt x="17697" y="44015"/>
                  </a:lnTo>
                  <a:lnTo>
                    <a:pt x="17305" y="43725"/>
                  </a:lnTo>
                  <a:lnTo>
                    <a:pt x="13355" y="43037"/>
                  </a:lnTo>
                  <a:lnTo>
                    <a:pt x="10077" y="43256"/>
                  </a:lnTo>
                  <a:lnTo>
                    <a:pt x="7730" y="44422"/>
                  </a:lnTo>
                  <a:lnTo>
                    <a:pt x="5813" y="46362"/>
                  </a:lnTo>
                  <a:lnTo>
                    <a:pt x="5578" y="46784"/>
                  </a:lnTo>
                  <a:lnTo>
                    <a:pt x="5703" y="47128"/>
                  </a:lnTo>
                  <a:lnTo>
                    <a:pt x="6658" y="48904"/>
                  </a:lnTo>
                  <a:lnTo>
                    <a:pt x="5038" y="50782"/>
                  </a:lnTo>
                  <a:lnTo>
                    <a:pt x="2558" y="52237"/>
                  </a:lnTo>
                  <a:lnTo>
                    <a:pt x="806" y="52386"/>
                  </a:lnTo>
                  <a:lnTo>
                    <a:pt x="31" y="52104"/>
                  </a:lnTo>
                  <a:lnTo>
                    <a:pt x="0" y="50101"/>
                  </a:lnTo>
                  <a:lnTo>
                    <a:pt x="1455" y="49358"/>
                  </a:lnTo>
                  <a:lnTo>
                    <a:pt x="2770" y="48052"/>
                  </a:lnTo>
                  <a:lnTo>
                    <a:pt x="3208" y="46205"/>
                  </a:lnTo>
                  <a:lnTo>
                    <a:pt x="3364" y="44906"/>
                  </a:lnTo>
                  <a:lnTo>
                    <a:pt x="1987" y="43334"/>
                  </a:lnTo>
                  <a:lnTo>
                    <a:pt x="2151" y="42364"/>
                  </a:lnTo>
                  <a:lnTo>
                    <a:pt x="3012" y="40533"/>
                  </a:lnTo>
                  <a:lnTo>
                    <a:pt x="3505" y="38914"/>
                  </a:lnTo>
                  <a:lnTo>
                    <a:pt x="4193" y="37513"/>
                  </a:lnTo>
                  <a:lnTo>
                    <a:pt x="6924" y="35221"/>
                  </a:lnTo>
                  <a:lnTo>
                    <a:pt x="9662" y="32905"/>
                  </a:lnTo>
                  <a:lnTo>
                    <a:pt x="10077" y="30449"/>
                  </a:lnTo>
                  <a:lnTo>
                    <a:pt x="10296" y="27452"/>
                  </a:lnTo>
                  <a:lnTo>
                    <a:pt x="10679" y="26733"/>
                  </a:lnTo>
                  <a:lnTo>
                    <a:pt x="14380" y="24933"/>
                  </a:lnTo>
                  <a:lnTo>
                    <a:pt x="15303" y="24221"/>
                  </a:lnTo>
                  <a:lnTo>
                    <a:pt x="15772" y="23204"/>
                  </a:lnTo>
                  <a:lnTo>
                    <a:pt x="18682" y="19832"/>
                  </a:lnTo>
                  <a:lnTo>
                    <a:pt x="21561" y="16484"/>
                  </a:lnTo>
                  <a:lnTo>
                    <a:pt x="22148" y="15358"/>
                  </a:lnTo>
                  <a:lnTo>
                    <a:pt x="22633" y="14692"/>
                  </a:lnTo>
                  <a:lnTo>
                    <a:pt x="22633" y="14145"/>
                  </a:lnTo>
                  <a:lnTo>
                    <a:pt x="22266" y="13722"/>
                  </a:lnTo>
                  <a:lnTo>
                    <a:pt x="20897" y="13448"/>
                  </a:lnTo>
                  <a:lnTo>
                    <a:pt x="20427" y="12377"/>
                  </a:lnTo>
                  <a:lnTo>
                    <a:pt x="21921" y="10468"/>
                  </a:lnTo>
                  <a:lnTo>
                    <a:pt x="23791" y="9302"/>
                  </a:lnTo>
                  <a:lnTo>
                    <a:pt x="25606" y="9279"/>
                  </a:lnTo>
                  <a:lnTo>
                    <a:pt x="26334" y="9818"/>
                  </a:lnTo>
                  <a:lnTo>
                    <a:pt x="26295" y="10452"/>
                  </a:lnTo>
                  <a:lnTo>
                    <a:pt x="27077" y="11133"/>
                  </a:lnTo>
                  <a:lnTo>
                    <a:pt x="28454" y="11352"/>
                  </a:lnTo>
                  <a:lnTo>
                    <a:pt x="30152" y="11117"/>
                  </a:lnTo>
                  <a:lnTo>
                    <a:pt x="31841" y="10405"/>
                  </a:lnTo>
                  <a:lnTo>
                    <a:pt x="32882" y="8708"/>
                  </a:lnTo>
                  <a:lnTo>
                    <a:pt x="33484" y="7417"/>
                  </a:lnTo>
                  <a:lnTo>
                    <a:pt x="36137" y="5946"/>
                  </a:lnTo>
                  <a:lnTo>
                    <a:pt x="37944" y="6689"/>
                  </a:lnTo>
                  <a:lnTo>
                    <a:pt x="42974" y="6885"/>
                  </a:lnTo>
                  <a:lnTo>
                    <a:pt x="46635" y="6486"/>
                  </a:lnTo>
                  <a:lnTo>
                    <a:pt x="48928" y="5484"/>
                  </a:lnTo>
                  <a:lnTo>
                    <a:pt x="51768" y="5484"/>
                  </a:lnTo>
                  <a:lnTo>
                    <a:pt x="53677" y="6048"/>
                  </a:lnTo>
                  <a:lnTo>
                    <a:pt x="54013" y="5961"/>
                  </a:lnTo>
                  <a:lnTo>
                    <a:pt x="54545" y="5836"/>
                  </a:lnTo>
                  <a:lnTo>
                    <a:pt x="55061" y="5296"/>
                  </a:lnTo>
                  <a:lnTo>
                    <a:pt x="56861" y="4929"/>
                  </a:lnTo>
                  <a:lnTo>
                    <a:pt x="57095" y="4483"/>
                  </a:lnTo>
                  <a:lnTo>
                    <a:pt x="57025" y="4021"/>
                  </a:lnTo>
                  <a:lnTo>
                    <a:pt x="56704" y="3794"/>
                  </a:lnTo>
                  <a:lnTo>
                    <a:pt x="54490" y="4029"/>
                  </a:lnTo>
                  <a:lnTo>
                    <a:pt x="53653" y="3677"/>
                  </a:lnTo>
                  <a:lnTo>
                    <a:pt x="53434" y="2863"/>
                  </a:lnTo>
                  <a:lnTo>
                    <a:pt x="54146" y="1439"/>
                  </a:lnTo>
                  <a:lnTo>
                    <a:pt x="55773" y="282"/>
                  </a:lnTo>
                  <a:lnTo>
                    <a:pt x="57150" y="0"/>
                  </a:lnTo>
                  <a:lnTo>
                    <a:pt x="58144" y="313"/>
                  </a:lnTo>
                  <a:lnTo>
                    <a:pt x="60561" y="2457"/>
                  </a:lnTo>
                  <a:lnTo>
                    <a:pt x="61148" y="2527"/>
                  </a:lnTo>
                  <a:lnTo>
                    <a:pt x="61484" y="2144"/>
                  </a:lnTo>
                  <a:lnTo>
                    <a:pt x="61985" y="1925"/>
                  </a:lnTo>
                  <a:lnTo>
                    <a:pt x="62822" y="2347"/>
                  </a:lnTo>
                  <a:lnTo>
                    <a:pt x="63761" y="3677"/>
                  </a:lnTo>
                  <a:lnTo>
                    <a:pt x="63925" y="3880"/>
                  </a:lnTo>
                  <a:lnTo>
                    <a:pt x="69331" y="3411"/>
                  </a:lnTo>
                  <a:lnTo>
                    <a:pt x="70544" y="3411"/>
                  </a:lnTo>
                  <a:lnTo>
                    <a:pt x="74213" y="575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99583ED9-FEA0-7CFE-C8DA-9E04FD55D6EC}"/>
                </a:ext>
              </a:extLst>
            </p:cNvPr>
            <p:cNvSpPr>
              <a:spLocks/>
            </p:cNvSpPr>
            <p:nvPr/>
          </p:nvSpPr>
          <p:spPr>
            <a:xfrm>
              <a:off x="7061977" y="4413363"/>
              <a:ext cx="133905" cy="140250"/>
            </a:xfrm>
            <a:custGeom>
              <a:avLst/>
              <a:gdLst>
                <a:gd name="connsiteX0" fmla="*/ 67649 w 133905"/>
                <a:gd name="connsiteY0" fmla="*/ 6603 h 140250"/>
                <a:gd name="connsiteX1" fmla="*/ 69018 w 133905"/>
                <a:gd name="connsiteY1" fmla="*/ 8074 h 140250"/>
                <a:gd name="connsiteX2" fmla="*/ 70755 w 133905"/>
                <a:gd name="connsiteY2" fmla="*/ 9083 h 140250"/>
                <a:gd name="connsiteX3" fmla="*/ 73391 w 133905"/>
                <a:gd name="connsiteY3" fmla="*/ 8958 h 140250"/>
                <a:gd name="connsiteX4" fmla="*/ 75301 w 133905"/>
                <a:gd name="connsiteY4" fmla="*/ 9560 h 140250"/>
                <a:gd name="connsiteX5" fmla="*/ 76951 w 133905"/>
                <a:gd name="connsiteY5" fmla="*/ 10695 h 140250"/>
                <a:gd name="connsiteX6" fmla="*/ 78062 w 133905"/>
                <a:gd name="connsiteY6" fmla="*/ 13206 h 140250"/>
                <a:gd name="connsiteX7" fmla="*/ 79275 w 133905"/>
                <a:gd name="connsiteY7" fmla="*/ 15013 h 140250"/>
                <a:gd name="connsiteX8" fmla="*/ 79799 w 133905"/>
                <a:gd name="connsiteY8" fmla="*/ 17595 h 140250"/>
                <a:gd name="connsiteX9" fmla="*/ 81716 w 133905"/>
                <a:gd name="connsiteY9" fmla="*/ 18948 h 140250"/>
                <a:gd name="connsiteX10" fmla="*/ 83218 w 133905"/>
                <a:gd name="connsiteY10" fmla="*/ 19566 h 140250"/>
                <a:gd name="connsiteX11" fmla="*/ 85252 w 133905"/>
                <a:gd name="connsiteY11" fmla="*/ 21436 h 140250"/>
                <a:gd name="connsiteX12" fmla="*/ 87356 w 133905"/>
                <a:gd name="connsiteY12" fmla="*/ 22391 h 140250"/>
                <a:gd name="connsiteX13" fmla="*/ 89531 w 133905"/>
                <a:gd name="connsiteY13" fmla="*/ 22172 h 140250"/>
                <a:gd name="connsiteX14" fmla="*/ 90548 w 133905"/>
                <a:gd name="connsiteY14" fmla="*/ 23150 h 140250"/>
                <a:gd name="connsiteX15" fmla="*/ 92176 w 133905"/>
                <a:gd name="connsiteY15" fmla="*/ 23838 h 140250"/>
                <a:gd name="connsiteX16" fmla="*/ 93803 w 133905"/>
                <a:gd name="connsiteY16" fmla="*/ 23885 h 140250"/>
                <a:gd name="connsiteX17" fmla="*/ 95235 w 133905"/>
                <a:gd name="connsiteY17" fmla="*/ 21726 h 140250"/>
                <a:gd name="connsiteX18" fmla="*/ 97128 w 133905"/>
                <a:gd name="connsiteY18" fmla="*/ 20873 h 140250"/>
                <a:gd name="connsiteX19" fmla="*/ 101908 w 133905"/>
                <a:gd name="connsiteY19" fmla="*/ 19152 h 140250"/>
                <a:gd name="connsiteX20" fmla="*/ 103793 w 133905"/>
                <a:gd name="connsiteY20" fmla="*/ 18369 h 140250"/>
                <a:gd name="connsiteX21" fmla="*/ 105702 w 133905"/>
                <a:gd name="connsiteY21" fmla="*/ 17877 h 140250"/>
                <a:gd name="connsiteX22" fmla="*/ 110303 w 133905"/>
                <a:gd name="connsiteY22" fmla="*/ 17720 h 140250"/>
                <a:gd name="connsiteX23" fmla="*/ 114582 w 133905"/>
                <a:gd name="connsiteY23" fmla="*/ 18252 h 140250"/>
                <a:gd name="connsiteX24" fmla="*/ 116702 w 133905"/>
                <a:gd name="connsiteY24" fmla="*/ 18651 h 140250"/>
                <a:gd name="connsiteX25" fmla="*/ 118157 w 133905"/>
                <a:gd name="connsiteY25" fmla="*/ 18354 h 140250"/>
                <a:gd name="connsiteX26" fmla="*/ 119534 w 133905"/>
                <a:gd name="connsiteY26" fmla="*/ 19379 h 140250"/>
                <a:gd name="connsiteX27" fmla="*/ 120958 w 133905"/>
                <a:gd name="connsiteY27" fmla="*/ 21530 h 140250"/>
                <a:gd name="connsiteX28" fmla="*/ 122124 w 133905"/>
                <a:gd name="connsiteY28" fmla="*/ 22219 h 140250"/>
                <a:gd name="connsiteX29" fmla="*/ 123313 w 133905"/>
                <a:gd name="connsiteY29" fmla="*/ 22962 h 140250"/>
                <a:gd name="connsiteX30" fmla="*/ 124197 w 133905"/>
                <a:gd name="connsiteY30" fmla="*/ 24660 h 140250"/>
                <a:gd name="connsiteX31" fmla="*/ 125230 w 133905"/>
                <a:gd name="connsiteY31" fmla="*/ 26342 h 140250"/>
                <a:gd name="connsiteX32" fmla="*/ 125793 w 133905"/>
                <a:gd name="connsiteY32" fmla="*/ 27085 h 140250"/>
                <a:gd name="connsiteX33" fmla="*/ 127076 w 133905"/>
                <a:gd name="connsiteY33" fmla="*/ 28743 h 140250"/>
                <a:gd name="connsiteX34" fmla="*/ 128179 w 133905"/>
                <a:gd name="connsiteY34" fmla="*/ 28767 h 140250"/>
                <a:gd name="connsiteX35" fmla="*/ 129266 w 133905"/>
                <a:gd name="connsiteY35" fmla="*/ 28047 h 140250"/>
                <a:gd name="connsiteX36" fmla="*/ 129736 w 133905"/>
                <a:gd name="connsiteY36" fmla="*/ 27515 h 140250"/>
                <a:gd name="connsiteX37" fmla="*/ 129947 w 133905"/>
                <a:gd name="connsiteY37" fmla="*/ 28610 h 140250"/>
                <a:gd name="connsiteX38" fmla="*/ 129517 w 133905"/>
                <a:gd name="connsiteY38" fmla="*/ 30386 h 140250"/>
                <a:gd name="connsiteX39" fmla="*/ 129603 w 133905"/>
                <a:gd name="connsiteY39" fmla="*/ 31489 h 140250"/>
                <a:gd name="connsiteX40" fmla="*/ 130205 w 133905"/>
                <a:gd name="connsiteY40" fmla="*/ 31912 h 140250"/>
                <a:gd name="connsiteX41" fmla="*/ 129877 w 133905"/>
                <a:gd name="connsiteY41" fmla="*/ 33328 h 140250"/>
                <a:gd name="connsiteX42" fmla="*/ 128617 w 133905"/>
                <a:gd name="connsiteY42" fmla="*/ 35737 h 140250"/>
                <a:gd name="connsiteX43" fmla="*/ 128609 w 133905"/>
                <a:gd name="connsiteY43" fmla="*/ 37161 h 140250"/>
                <a:gd name="connsiteX44" fmla="*/ 129861 w 133905"/>
                <a:gd name="connsiteY44" fmla="*/ 37607 h 140250"/>
                <a:gd name="connsiteX45" fmla="*/ 130753 w 133905"/>
                <a:gd name="connsiteY45" fmla="*/ 39117 h 140250"/>
                <a:gd name="connsiteX46" fmla="*/ 131285 w 133905"/>
                <a:gd name="connsiteY46" fmla="*/ 41699 h 140250"/>
                <a:gd name="connsiteX47" fmla="*/ 131825 w 133905"/>
                <a:gd name="connsiteY47" fmla="*/ 42560 h 140250"/>
                <a:gd name="connsiteX48" fmla="*/ 131880 w 133905"/>
                <a:gd name="connsiteY48" fmla="*/ 43091 h 140250"/>
                <a:gd name="connsiteX49" fmla="*/ 132787 w 133905"/>
                <a:gd name="connsiteY49" fmla="*/ 49342 h 140250"/>
                <a:gd name="connsiteX50" fmla="*/ 133906 w 133905"/>
                <a:gd name="connsiteY50" fmla="*/ 55609 h 140250"/>
                <a:gd name="connsiteX51" fmla="*/ 133194 w 133905"/>
                <a:gd name="connsiteY51" fmla="*/ 56423 h 140250"/>
                <a:gd name="connsiteX52" fmla="*/ 132216 w 133905"/>
                <a:gd name="connsiteY52" fmla="*/ 56665 h 140250"/>
                <a:gd name="connsiteX53" fmla="*/ 131582 w 133905"/>
                <a:gd name="connsiteY53" fmla="*/ 56955 h 140250"/>
                <a:gd name="connsiteX54" fmla="*/ 131402 w 133905"/>
                <a:gd name="connsiteY54" fmla="*/ 57541 h 140250"/>
                <a:gd name="connsiteX55" fmla="*/ 131817 w 133905"/>
                <a:gd name="connsiteY55" fmla="*/ 58394 h 140250"/>
                <a:gd name="connsiteX56" fmla="*/ 131543 w 133905"/>
                <a:gd name="connsiteY56" fmla="*/ 59176 h 140250"/>
                <a:gd name="connsiteX57" fmla="*/ 130323 w 133905"/>
                <a:gd name="connsiteY57" fmla="*/ 59716 h 140250"/>
                <a:gd name="connsiteX58" fmla="*/ 127671 w 133905"/>
                <a:gd name="connsiteY58" fmla="*/ 61703 h 140250"/>
                <a:gd name="connsiteX59" fmla="*/ 127491 w 133905"/>
                <a:gd name="connsiteY59" fmla="*/ 62494 h 140250"/>
                <a:gd name="connsiteX60" fmla="*/ 126787 w 133905"/>
                <a:gd name="connsiteY60" fmla="*/ 64184 h 140250"/>
                <a:gd name="connsiteX61" fmla="*/ 126200 w 133905"/>
                <a:gd name="connsiteY61" fmla="*/ 65216 h 140250"/>
                <a:gd name="connsiteX62" fmla="*/ 125331 w 133905"/>
                <a:gd name="connsiteY62" fmla="*/ 67133 h 140250"/>
                <a:gd name="connsiteX63" fmla="*/ 123954 w 133905"/>
                <a:gd name="connsiteY63" fmla="*/ 72203 h 140250"/>
                <a:gd name="connsiteX64" fmla="*/ 123446 w 133905"/>
                <a:gd name="connsiteY64" fmla="*/ 76404 h 140250"/>
                <a:gd name="connsiteX65" fmla="*/ 123368 w 133905"/>
                <a:gd name="connsiteY65" fmla="*/ 77702 h 140250"/>
                <a:gd name="connsiteX66" fmla="*/ 122836 w 133905"/>
                <a:gd name="connsiteY66" fmla="*/ 78602 h 140250"/>
                <a:gd name="connsiteX67" fmla="*/ 122233 w 133905"/>
                <a:gd name="connsiteY67" fmla="*/ 79908 h 140250"/>
                <a:gd name="connsiteX68" fmla="*/ 119354 w 133905"/>
                <a:gd name="connsiteY68" fmla="*/ 83500 h 140250"/>
                <a:gd name="connsiteX69" fmla="*/ 117883 w 133905"/>
                <a:gd name="connsiteY69" fmla="*/ 86433 h 140250"/>
                <a:gd name="connsiteX70" fmla="*/ 118071 w 133905"/>
                <a:gd name="connsiteY70" fmla="*/ 87709 h 140250"/>
                <a:gd name="connsiteX71" fmla="*/ 118142 w 133905"/>
                <a:gd name="connsiteY71" fmla="*/ 88992 h 140250"/>
                <a:gd name="connsiteX72" fmla="*/ 117703 w 133905"/>
                <a:gd name="connsiteY72" fmla="*/ 89915 h 140250"/>
                <a:gd name="connsiteX73" fmla="*/ 117782 w 133905"/>
                <a:gd name="connsiteY73" fmla="*/ 92395 h 140250"/>
                <a:gd name="connsiteX74" fmla="*/ 118134 w 133905"/>
                <a:gd name="connsiteY74" fmla="*/ 94468 h 140250"/>
                <a:gd name="connsiteX75" fmla="*/ 118650 w 133905"/>
                <a:gd name="connsiteY75" fmla="*/ 96502 h 140250"/>
                <a:gd name="connsiteX76" fmla="*/ 120739 w 133905"/>
                <a:gd name="connsiteY76" fmla="*/ 102260 h 140250"/>
                <a:gd name="connsiteX77" fmla="*/ 121826 w 133905"/>
                <a:gd name="connsiteY77" fmla="*/ 105757 h 140250"/>
                <a:gd name="connsiteX78" fmla="*/ 122499 w 133905"/>
                <a:gd name="connsiteY78" fmla="*/ 108574 h 140250"/>
                <a:gd name="connsiteX79" fmla="*/ 123094 w 133905"/>
                <a:gd name="connsiteY79" fmla="*/ 110467 h 140250"/>
                <a:gd name="connsiteX80" fmla="*/ 123649 w 133905"/>
                <a:gd name="connsiteY80" fmla="*/ 111234 h 140250"/>
                <a:gd name="connsiteX81" fmla="*/ 123876 w 133905"/>
                <a:gd name="connsiteY81" fmla="*/ 111961 h 140250"/>
                <a:gd name="connsiteX82" fmla="*/ 126974 w 133905"/>
                <a:gd name="connsiteY82" fmla="*/ 112485 h 140250"/>
                <a:gd name="connsiteX83" fmla="*/ 127584 w 133905"/>
                <a:gd name="connsiteY83" fmla="*/ 112900 h 140250"/>
                <a:gd name="connsiteX84" fmla="*/ 128429 w 133905"/>
                <a:gd name="connsiteY84" fmla="*/ 116569 h 140250"/>
                <a:gd name="connsiteX85" fmla="*/ 128273 w 133905"/>
                <a:gd name="connsiteY85" fmla="*/ 118228 h 140250"/>
                <a:gd name="connsiteX86" fmla="*/ 127663 w 133905"/>
                <a:gd name="connsiteY86" fmla="*/ 118861 h 140250"/>
                <a:gd name="connsiteX87" fmla="*/ 127678 w 133905"/>
                <a:gd name="connsiteY87" fmla="*/ 120262 h 140250"/>
                <a:gd name="connsiteX88" fmla="*/ 127538 w 133905"/>
                <a:gd name="connsiteY88" fmla="*/ 122006 h 140250"/>
                <a:gd name="connsiteX89" fmla="*/ 127084 w 133905"/>
                <a:gd name="connsiteY89" fmla="*/ 122695 h 140250"/>
                <a:gd name="connsiteX90" fmla="*/ 125347 w 133905"/>
                <a:gd name="connsiteY90" fmla="*/ 122781 h 140250"/>
                <a:gd name="connsiteX91" fmla="*/ 124166 w 133905"/>
                <a:gd name="connsiteY91" fmla="*/ 123438 h 140250"/>
                <a:gd name="connsiteX92" fmla="*/ 122617 w 133905"/>
                <a:gd name="connsiteY92" fmla="*/ 123172 h 140250"/>
                <a:gd name="connsiteX93" fmla="*/ 122468 w 133905"/>
                <a:gd name="connsiteY93" fmla="*/ 122742 h 140250"/>
                <a:gd name="connsiteX94" fmla="*/ 121631 w 133905"/>
                <a:gd name="connsiteY94" fmla="*/ 122585 h 140250"/>
                <a:gd name="connsiteX95" fmla="*/ 119331 w 133905"/>
                <a:gd name="connsiteY95" fmla="*/ 121592 h 140250"/>
                <a:gd name="connsiteX96" fmla="*/ 119706 w 133905"/>
                <a:gd name="connsiteY96" fmla="*/ 118408 h 140250"/>
                <a:gd name="connsiteX97" fmla="*/ 118642 w 133905"/>
                <a:gd name="connsiteY97" fmla="*/ 118275 h 140250"/>
                <a:gd name="connsiteX98" fmla="*/ 117821 w 133905"/>
                <a:gd name="connsiteY98" fmla="*/ 118697 h 140250"/>
                <a:gd name="connsiteX99" fmla="*/ 116186 w 133905"/>
                <a:gd name="connsiteY99" fmla="*/ 122515 h 140250"/>
                <a:gd name="connsiteX100" fmla="*/ 115403 w 133905"/>
                <a:gd name="connsiteY100" fmla="*/ 123172 h 140250"/>
                <a:gd name="connsiteX101" fmla="*/ 103919 w 133905"/>
                <a:gd name="connsiteY101" fmla="*/ 121201 h 140250"/>
                <a:gd name="connsiteX102" fmla="*/ 101423 w 133905"/>
                <a:gd name="connsiteY102" fmla="*/ 119613 h 140250"/>
                <a:gd name="connsiteX103" fmla="*/ 98434 w 133905"/>
                <a:gd name="connsiteY103" fmla="*/ 119253 h 140250"/>
                <a:gd name="connsiteX104" fmla="*/ 93224 w 133905"/>
                <a:gd name="connsiteY104" fmla="*/ 119433 h 140250"/>
                <a:gd name="connsiteX105" fmla="*/ 88929 w 133905"/>
                <a:gd name="connsiteY105" fmla="*/ 119910 h 140250"/>
                <a:gd name="connsiteX106" fmla="*/ 87701 w 133905"/>
                <a:gd name="connsiteY106" fmla="*/ 120872 h 140250"/>
                <a:gd name="connsiteX107" fmla="*/ 98544 w 133905"/>
                <a:gd name="connsiteY107" fmla="*/ 120309 h 140250"/>
                <a:gd name="connsiteX108" fmla="*/ 99710 w 133905"/>
                <a:gd name="connsiteY108" fmla="*/ 120418 h 140250"/>
                <a:gd name="connsiteX109" fmla="*/ 100257 w 133905"/>
                <a:gd name="connsiteY109" fmla="*/ 120997 h 140250"/>
                <a:gd name="connsiteX110" fmla="*/ 86551 w 133905"/>
                <a:gd name="connsiteY110" fmla="*/ 122257 h 140250"/>
                <a:gd name="connsiteX111" fmla="*/ 81325 w 133905"/>
                <a:gd name="connsiteY111" fmla="*/ 123008 h 140250"/>
                <a:gd name="connsiteX112" fmla="*/ 79775 w 133905"/>
                <a:gd name="connsiteY112" fmla="*/ 122804 h 140250"/>
                <a:gd name="connsiteX113" fmla="*/ 78602 w 133905"/>
                <a:gd name="connsiteY113" fmla="*/ 121584 h 140250"/>
                <a:gd name="connsiteX114" fmla="*/ 72922 w 133905"/>
                <a:gd name="connsiteY114" fmla="*/ 121435 h 140250"/>
                <a:gd name="connsiteX115" fmla="*/ 71757 w 133905"/>
                <a:gd name="connsiteY115" fmla="*/ 121834 h 140250"/>
                <a:gd name="connsiteX116" fmla="*/ 71052 w 133905"/>
                <a:gd name="connsiteY116" fmla="*/ 122734 h 140250"/>
                <a:gd name="connsiteX117" fmla="*/ 73290 w 133905"/>
                <a:gd name="connsiteY117" fmla="*/ 122538 h 140250"/>
                <a:gd name="connsiteX118" fmla="*/ 76818 w 133905"/>
                <a:gd name="connsiteY118" fmla="*/ 122492 h 140250"/>
                <a:gd name="connsiteX119" fmla="*/ 77765 w 133905"/>
                <a:gd name="connsiteY119" fmla="*/ 123180 h 140250"/>
                <a:gd name="connsiteX120" fmla="*/ 66718 w 133905"/>
                <a:gd name="connsiteY120" fmla="*/ 124080 h 140250"/>
                <a:gd name="connsiteX121" fmla="*/ 59059 w 133905"/>
                <a:gd name="connsiteY121" fmla="*/ 125801 h 140250"/>
                <a:gd name="connsiteX122" fmla="*/ 55812 w 133905"/>
                <a:gd name="connsiteY122" fmla="*/ 127076 h 140250"/>
                <a:gd name="connsiteX123" fmla="*/ 45126 w 133905"/>
                <a:gd name="connsiteY123" fmla="*/ 131262 h 140250"/>
                <a:gd name="connsiteX124" fmla="*/ 38609 w 133905"/>
                <a:gd name="connsiteY124" fmla="*/ 133233 h 140250"/>
                <a:gd name="connsiteX125" fmla="*/ 36903 w 133905"/>
                <a:gd name="connsiteY125" fmla="*/ 133961 h 140250"/>
                <a:gd name="connsiteX126" fmla="*/ 33938 w 133905"/>
                <a:gd name="connsiteY126" fmla="*/ 136011 h 140250"/>
                <a:gd name="connsiteX127" fmla="*/ 30128 w 133905"/>
                <a:gd name="connsiteY127" fmla="*/ 137301 h 140250"/>
                <a:gd name="connsiteX128" fmla="*/ 25856 w 133905"/>
                <a:gd name="connsiteY128" fmla="*/ 139711 h 140250"/>
                <a:gd name="connsiteX129" fmla="*/ 23251 w 133905"/>
                <a:gd name="connsiteY129" fmla="*/ 140251 h 140250"/>
                <a:gd name="connsiteX130" fmla="*/ 22665 w 133905"/>
                <a:gd name="connsiteY130" fmla="*/ 139484 h 140250"/>
                <a:gd name="connsiteX131" fmla="*/ 22594 w 133905"/>
                <a:gd name="connsiteY131" fmla="*/ 135416 h 140250"/>
                <a:gd name="connsiteX132" fmla="*/ 22234 w 133905"/>
                <a:gd name="connsiteY132" fmla="*/ 129963 h 140250"/>
                <a:gd name="connsiteX133" fmla="*/ 22367 w 133905"/>
                <a:gd name="connsiteY133" fmla="*/ 127874 h 140250"/>
                <a:gd name="connsiteX134" fmla="*/ 22711 w 133905"/>
                <a:gd name="connsiteY134" fmla="*/ 125910 h 140250"/>
                <a:gd name="connsiteX135" fmla="*/ 22719 w 133905"/>
                <a:gd name="connsiteY135" fmla="*/ 124283 h 140250"/>
                <a:gd name="connsiteX136" fmla="*/ 24018 w 133905"/>
                <a:gd name="connsiteY136" fmla="*/ 123673 h 140250"/>
                <a:gd name="connsiteX137" fmla="*/ 24362 w 133905"/>
                <a:gd name="connsiteY137" fmla="*/ 122992 h 140250"/>
                <a:gd name="connsiteX138" fmla="*/ 24558 w 133905"/>
                <a:gd name="connsiteY138" fmla="*/ 120872 h 140250"/>
                <a:gd name="connsiteX139" fmla="*/ 25770 w 133905"/>
                <a:gd name="connsiteY139" fmla="*/ 118940 h 140250"/>
                <a:gd name="connsiteX140" fmla="*/ 25794 w 133905"/>
                <a:gd name="connsiteY140" fmla="*/ 115576 h 140250"/>
                <a:gd name="connsiteX141" fmla="*/ 26154 w 133905"/>
                <a:gd name="connsiteY141" fmla="*/ 114879 h 140250"/>
                <a:gd name="connsiteX142" fmla="*/ 26427 w 133905"/>
                <a:gd name="connsiteY142" fmla="*/ 113988 h 140250"/>
                <a:gd name="connsiteX143" fmla="*/ 25911 w 133905"/>
                <a:gd name="connsiteY143" fmla="*/ 111781 h 140250"/>
                <a:gd name="connsiteX144" fmla="*/ 25238 w 133905"/>
                <a:gd name="connsiteY144" fmla="*/ 107619 h 140250"/>
                <a:gd name="connsiteX145" fmla="*/ 24910 w 133905"/>
                <a:gd name="connsiteY145" fmla="*/ 107345 h 140250"/>
                <a:gd name="connsiteX146" fmla="*/ 24612 w 133905"/>
                <a:gd name="connsiteY146" fmla="*/ 107525 h 140250"/>
                <a:gd name="connsiteX147" fmla="*/ 23932 w 133905"/>
                <a:gd name="connsiteY147" fmla="*/ 107604 h 140250"/>
                <a:gd name="connsiteX148" fmla="*/ 21248 w 133905"/>
                <a:gd name="connsiteY148" fmla="*/ 106164 h 140250"/>
                <a:gd name="connsiteX149" fmla="*/ 19175 w 133905"/>
                <a:gd name="connsiteY149" fmla="*/ 105914 h 140250"/>
                <a:gd name="connsiteX150" fmla="*/ 17720 w 133905"/>
                <a:gd name="connsiteY150" fmla="*/ 104685 h 140250"/>
                <a:gd name="connsiteX151" fmla="*/ 17618 w 133905"/>
                <a:gd name="connsiteY151" fmla="*/ 103285 h 140250"/>
                <a:gd name="connsiteX152" fmla="*/ 16914 w 133905"/>
                <a:gd name="connsiteY152" fmla="*/ 102464 h 140250"/>
                <a:gd name="connsiteX153" fmla="*/ 16421 w 133905"/>
                <a:gd name="connsiteY153" fmla="*/ 100844 h 140250"/>
                <a:gd name="connsiteX154" fmla="*/ 15694 w 133905"/>
                <a:gd name="connsiteY154" fmla="*/ 98990 h 140250"/>
                <a:gd name="connsiteX155" fmla="*/ 13652 w 133905"/>
                <a:gd name="connsiteY155" fmla="*/ 97863 h 140250"/>
                <a:gd name="connsiteX156" fmla="*/ 11735 w 133905"/>
                <a:gd name="connsiteY156" fmla="*/ 97590 h 140250"/>
                <a:gd name="connsiteX157" fmla="*/ 10374 w 133905"/>
                <a:gd name="connsiteY157" fmla="*/ 97832 h 140250"/>
                <a:gd name="connsiteX158" fmla="*/ 8778 w 133905"/>
                <a:gd name="connsiteY158" fmla="*/ 97762 h 140250"/>
                <a:gd name="connsiteX159" fmla="*/ 6947 w 133905"/>
                <a:gd name="connsiteY159" fmla="*/ 97136 h 140250"/>
                <a:gd name="connsiteX160" fmla="*/ 5680 w 133905"/>
                <a:gd name="connsiteY160" fmla="*/ 96432 h 140250"/>
                <a:gd name="connsiteX161" fmla="*/ 4483 w 133905"/>
                <a:gd name="connsiteY161" fmla="*/ 95070 h 140250"/>
                <a:gd name="connsiteX162" fmla="*/ 3372 w 133905"/>
                <a:gd name="connsiteY162" fmla="*/ 93991 h 140250"/>
                <a:gd name="connsiteX163" fmla="*/ 2488 w 133905"/>
                <a:gd name="connsiteY163" fmla="*/ 94124 h 140250"/>
                <a:gd name="connsiteX164" fmla="*/ 1408 w 133905"/>
                <a:gd name="connsiteY164" fmla="*/ 93865 h 140250"/>
                <a:gd name="connsiteX165" fmla="*/ 344 w 133905"/>
                <a:gd name="connsiteY165" fmla="*/ 93373 h 140250"/>
                <a:gd name="connsiteX166" fmla="*/ 0 w 133905"/>
                <a:gd name="connsiteY166" fmla="*/ 92989 h 140250"/>
                <a:gd name="connsiteX167" fmla="*/ 4444 w 133905"/>
                <a:gd name="connsiteY167" fmla="*/ 88655 h 140250"/>
                <a:gd name="connsiteX168" fmla="*/ 5954 w 133905"/>
                <a:gd name="connsiteY168" fmla="*/ 86535 h 140250"/>
                <a:gd name="connsiteX169" fmla="*/ 6118 w 133905"/>
                <a:gd name="connsiteY169" fmla="*/ 85236 h 140250"/>
                <a:gd name="connsiteX170" fmla="*/ 6134 w 133905"/>
                <a:gd name="connsiteY170" fmla="*/ 83930 h 140250"/>
                <a:gd name="connsiteX171" fmla="*/ 6618 w 133905"/>
                <a:gd name="connsiteY171" fmla="*/ 82592 h 140250"/>
                <a:gd name="connsiteX172" fmla="*/ 6744 w 133905"/>
                <a:gd name="connsiteY172" fmla="*/ 80550 h 140250"/>
                <a:gd name="connsiteX173" fmla="*/ 4287 w 133905"/>
                <a:gd name="connsiteY173" fmla="*/ 73118 h 140250"/>
                <a:gd name="connsiteX174" fmla="*/ 3661 w 133905"/>
                <a:gd name="connsiteY174" fmla="*/ 70818 h 140250"/>
                <a:gd name="connsiteX175" fmla="*/ 3004 w 133905"/>
                <a:gd name="connsiteY175" fmla="*/ 70145 h 140250"/>
                <a:gd name="connsiteX176" fmla="*/ 2582 w 133905"/>
                <a:gd name="connsiteY176" fmla="*/ 69887 h 140250"/>
                <a:gd name="connsiteX177" fmla="*/ 3826 w 133905"/>
                <a:gd name="connsiteY177" fmla="*/ 68932 h 140250"/>
                <a:gd name="connsiteX178" fmla="*/ 5539 w 133905"/>
                <a:gd name="connsiteY178" fmla="*/ 69183 h 140250"/>
                <a:gd name="connsiteX179" fmla="*/ 8167 w 133905"/>
                <a:gd name="connsiteY179" fmla="*/ 69926 h 140250"/>
                <a:gd name="connsiteX180" fmla="*/ 8739 w 133905"/>
                <a:gd name="connsiteY180" fmla="*/ 69190 h 140250"/>
                <a:gd name="connsiteX181" fmla="*/ 10726 w 133905"/>
                <a:gd name="connsiteY181" fmla="*/ 65435 h 140250"/>
                <a:gd name="connsiteX182" fmla="*/ 10671 w 133905"/>
                <a:gd name="connsiteY182" fmla="*/ 64043 h 140250"/>
                <a:gd name="connsiteX183" fmla="*/ 10475 w 133905"/>
                <a:gd name="connsiteY183" fmla="*/ 63080 h 140250"/>
                <a:gd name="connsiteX184" fmla="*/ 11641 w 133905"/>
                <a:gd name="connsiteY184" fmla="*/ 60507 h 140250"/>
                <a:gd name="connsiteX185" fmla="*/ 12564 w 133905"/>
                <a:gd name="connsiteY185" fmla="*/ 59513 h 140250"/>
                <a:gd name="connsiteX186" fmla="*/ 13042 w 133905"/>
                <a:gd name="connsiteY186" fmla="*/ 58441 h 140250"/>
                <a:gd name="connsiteX187" fmla="*/ 12893 w 133905"/>
                <a:gd name="connsiteY187" fmla="*/ 56970 h 140250"/>
                <a:gd name="connsiteX188" fmla="*/ 12197 w 133905"/>
                <a:gd name="connsiteY188" fmla="*/ 56423 h 140250"/>
                <a:gd name="connsiteX189" fmla="*/ 11273 w 133905"/>
                <a:gd name="connsiteY189" fmla="*/ 56524 h 140250"/>
                <a:gd name="connsiteX190" fmla="*/ 10170 w 133905"/>
                <a:gd name="connsiteY190" fmla="*/ 56165 h 140250"/>
                <a:gd name="connsiteX191" fmla="*/ 8488 w 133905"/>
                <a:gd name="connsiteY191" fmla="*/ 55320 h 140250"/>
                <a:gd name="connsiteX192" fmla="*/ 7636 w 133905"/>
                <a:gd name="connsiteY192" fmla="*/ 54569 h 140250"/>
                <a:gd name="connsiteX193" fmla="*/ 7902 w 133905"/>
                <a:gd name="connsiteY193" fmla="*/ 51165 h 140250"/>
                <a:gd name="connsiteX194" fmla="*/ 8058 w 133905"/>
                <a:gd name="connsiteY194" fmla="*/ 50109 h 140250"/>
                <a:gd name="connsiteX195" fmla="*/ 8653 w 133905"/>
                <a:gd name="connsiteY195" fmla="*/ 49499 h 140250"/>
                <a:gd name="connsiteX196" fmla="*/ 9576 w 133905"/>
                <a:gd name="connsiteY196" fmla="*/ 49335 h 140250"/>
                <a:gd name="connsiteX197" fmla="*/ 12181 w 133905"/>
                <a:gd name="connsiteY197" fmla="*/ 49233 h 140250"/>
                <a:gd name="connsiteX198" fmla="*/ 14293 w 133905"/>
                <a:gd name="connsiteY198" fmla="*/ 49624 h 140250"/>
                <a:gd name="connsiteX199" fmla="*/ 16148 w 133905"/>
                <a:gd name="connsiteY199" fmla="*/ 49851 h 140250"/>
                <a:gd name="connsiteX200" fmla="*/ 17133 w 133905"/>
                <a:gd name="connsiteY200" fmla="*/ 49851 h 140250"/>
                <a:gd name="connsiteX201" fmla="*/ 17931 w 133905"/>
                <a:gd name="connsiteY201" fmla="*/ 50860 h 140250"/>
                <a:gd name="connsiteX202" fmla="*/ 18995 w 133905"/>
                <a:gd name="connsiteY202" fmla="*/ 51893 h 140250"/>
                <a:gd name="connsiteX203" fmla="*/ 19934 w 133905"/>
                <a:gd name="connsiteY203" fmla="*/ 51885 h 140250"/>
                <a:gd name="connsiteX204" fmla="*/ 20263 w 133905"/>
                <a:gd name="connsiteY204" fmla="*/ 51118 h 140250"/>
                <a:gd name="connsiteX205" fmla="*/ 20043 w 133905"/>
                <a:gd name="connsiteY205" fmla="*/ 47762 h 140250"/>
                <a:gd name="connsiteX206" fmla="*/ 19418 w 133905"/>
                <a:gd name="connsiteY206" fmla="*/ 45986 h 140250"/>
                <a:gd name="connsiteX207" fmla="*/ 18002 w 133905"/>
                <a:gd name="connsiteY207" fmla="*/ 44273 h 140250"/>
                <a:gd name="connsiteX208" fmla="*/ 14340 w 133905"/>
                <a:gd name="connsiteY208" fmla="*/ 42810 h 140250"/>
                <a:gd name="connsiteX209" fmla="*/ 14254 w 133905"/>
                <a:gd name="connsiteY209" fmla="*/ 40768 h 140250"/>
                <a:gd name="connsiteX210" fmla="*/ 14622 w 133905"/>
                <a:gd name="connsiteY210" fmla="*/ 38554 h 140250"/>
                <a:gd name="connsiteX211" fmla="*/ 15412 w 133905"/>
                <a:gd name="connsiteY211" fmla="*/ 37732 h 140250"/>
                <a:gd name="connsiteX212" fmla="*/ 18135 w 133905"/>
                <a:gd name="connsiteY212" fmla="*/ 36324 h 140250"/>
                <a:gd name="connsiteX213" fmla="*/ 17657 w 133905"/>
                <a:gd name="connsiteY213" fmla="*/ 35565 h 140250"/>
                <a:gd name="connsiteX214" fmla="*/ 16789 w 133905"/>
                <a:gd name="connsiteY214" fmla="*/ 34759 h 140250"/>
                <a:gd name="connsiteX215" fmla="*/ 15060 w 133905"/>
                <a:gd name="connsiteY215" fmla="*/ 33946 h 140250"/>
                <a:gd name="connsiteX216" fmla="*/ 15459 w 133905"/>
                <a:gd name="connsiteY216" fmla="*/ 31294 h 140250"/>
                <a:gd name="connsiteX217" fmla="*/ 15545 w 133905"/>
                <a:gd name="connsiteY217" fmla="*/ 28923 h 140250"/>
                <a:gd name="connsiteX218" fmla="*/ 14082 w 133905"/>
                <a:gd name="connsiteY218" fmla="*/ 29189 h 140250"/>
                <a:gd name="connsiteX219" fmla="*/ 12580 w 133905"/>
                <a:gd name="connsiteY219" fmla="*/ 29330 h 140250"/>
                <a:gd name="connsiteX220" fmla="*/ 11313 w 133905"/>
                <a:gd name="connsiteY220" fmla="*/ 28603 h 140250"/>
                <a:gd name="connsiteX221" fmla="*/ 10249 w 133905"/>
                <a:gd name="connsiteY221" fmla="*/ 27163 h 140250"/>
                <a:gd name="connsiteX222" fmla="*/ 10053 w 133905"/>
                <a:gd name="connsiteY222" fmla="*/ 23204 h 140250"/>
                <a:gd name="connsiteX223" fmla="*/ 10053 w 133905"/>
                <a:gd name="connsiteY223" fmla="*/ 18628 h 140250"/>
                <a:gd name="connsiteX224" fmla="*/ 9850 w 133905"/>
                <a:gd name="connsiteY224" fmla="*/ 16601 h 140250"/>
                <a:gd name="connsiteX225" fmla="*/ 10257 w 133905"/>
                <a:gd name="connsiteY225" fmla="*/ 15522 h 140250"/>
                <a:gd name="connsiteX226" fmla="*/ 11547 w 133905"/>
                <a:gd name="connsiteY226" fmla="*/ 14528 h 140250"/>
                <a:gd name="connsiteX227" fmla="*/ 12956 w 133905"/>
                <a:gd name="connsiteY227" fmla="*/ 13237 h 140250"/>
                <a:gd name="connsiteX228" fmla="*/ 13456 w 133905"/>
                <a:gd name="connsiteY228" fmla="*/ 12416 h 140250"/>
                <a:gd name="connsiteX229" fmla="*/ 14105 w 133905"/>
                <a:gd name="connsiteY229" fmla="*/ 12400 h 140250"/>
                <a:gd name="connsiteX230" fmla="*/ 15795 w 133905"/>
                <a:gd name="connsiteY230" fmla="*/ 11907 h 140250"/>
                <a:gd name="connsiteX231" fmla="*/ 17329 w 133905"/>
                <a:gd name="connsiteY231" fmla="*/ 10781 h 140250"/>
                <a:gd name="connsiteX232" fmla="*/ 18760 w 133905"/>
                <a:gd name="connsiteY232" fmla="*/ 8434 h 140250"/>
                <a:gd name="connsiteX233" fmla="*/ 20693 w 133905"/>
                <a:gd name="connsiteY233" fmla="*/ 6548 h 140250"/>
                <a:gd name="connsiteX234" fmla="*/ 22868 w 133905"/>
                <a:gd name="connsiteY234" fmla="*/ 6689 h 140250"/>
                <a:gd name="connsiteX235" fmla="*/ 23509 w 133905"/>
                <a:gd name="connsiteY235" fmla="*/ 6345 h 140250"/>
                <a:gd name="connsiteX236" fmla="*/ 24276 w 133905"/>
                <a:gd name="connsiteY236" fmla="*/ 6282 h 140250"/>
                <a:gd name="connsiteX237" fmla="*/ 25184 w 133905"/>
                <a:gd name="connsiteY237" fmla="*/ 7526 h 140250"/>
                <a:gd name="connsiteX238" fmla="*/ 26099 w 133905"/>
                <a:gd name="connsiteY238" fmla="*/ 8473 h 140250"/>
                <a:gd name="connsiteX239" fmla="*/ 26748 w 133905"/>
                <a:gd name="connsiteY239" fmla="*/ 8496 h 140250"/>
                <a:gd name="connsiteX240" fmla="*/ 27233 w 133905"/>
                <a:gd name="connsiteY240" fmla="*/ 10288 h 140250"/>
                <a:gd name="connsiteX241" fmla="*/ 31200 w 133905"/>
                <a:gd name="connsiteY241" fmla="*/ 11039 h 140250"/>
                <a:gd name="connsiteX242" fmla="*/ 32897 w 133905"/>
                <a:gd name="connsiteY242" fmla="*/ 11532 h 140250"/>
                <a:gd name="connsiteX243" fmla="*/ 34329 w 133905"/>
                <a:gd name="connsiteY243" fmla="*/ 12838 h 140250"/>
                <a:gd name="connsiteX244" fmla="*/ 34830 w 133905"/>
                <a:gd name="connsiteY244" fmla="*/ 12869 h 140250"/>
                <a:gd name="connsiteX245" fmla="*/ 35432 w 133905"/>
                <a:gd name="connsiteY245" fmla="*/ 12596 h 140250"/>
                <a:gd name="connsiteX246" fmla="*/ 35902 w 133905"/>
                <a:gd name="connsiteY246" fmla="*/ 12142 h 140250"/>
                <a:gd name="connsiteX247" fmla="*/ 35995 w 133905"/>
                <a:gd name="connsiteY247" fmla="*/ 11641 h 140250"/>
                <a:gd name="connsiteX248" fmla="*/ 35378 w 133905"/>
                <a:gd name="connsiteY248" fmla="*/ 10468 h 140250"/>
                <a:gd name="connsiteX249" fmla="*/ 35651 w 133905"/>
                <a:gd name="connsiteY249" fmla="*/ 9412 h 140250"/>
                <a:gd name="connsiteX250" fmla="*/ 36293 w 133905"/>
                <a:gd name="connsiteY250" fmla="*/ 8465 h 140250"/>
                <a:gd name="connsiteX251" fmla="*/ 37318 w 133905"/>
                <a:gd name="connsiteY251" fmla="*/ 8402 h 140250"/>
                <a:gd name="connsiteX252" fmla="*/ 38859 w 133905"/>
                <a:gd name="connsiteY252" fmla="*/ 8136 h 140250"/>
                <a:gd name="connsiteX253" fmla="*/ 40627 w 133905"/>
                <a:gd name="connsiteY253" fmla="*/ 8136 h 140250"/>
                <a:gd name="connsiteX254" fmla="*/ 41941 w 133905"/>
                <a:gd name="connsiteY254" fmla="*/ 8309 h 140250"/>
                <a:gd name="connsiteX255" fmla="*/ 42465 w 133905"/>
                <a:gd name="connsiteY255" fmla="*/ 7362 h 140250"/>
                <a:gd name="connsiteX256" fmla="*/ 41965 w 133905"/>
                <a:gd name="connsiteY256" fmla="*/ 4702 h 140250"/>
                <a:gd name="connsiteX257" fmla="*/ 42098 w 133905"/>
                <a:gd name="connsiteY257" fmla="*/ 3231 h 140250"/>
                <a:gd name="connsiteX258" fmla="*/ 42309 w 133905"/>
                <a:gd name="connsiteY258" fmla="*/ 1995 h 140250"/>
                <a:gd name="connsiteX259" fmla="*/ 42802 w 133905"/>
                <a:gd name="connsiteY259" fmla="*/ 1494 h 140250"/>
                <a:gd name="connsiteX260" fmla="*/ 44766 w 133905"/>
                <a:gd name="connsiteY260" fmla="*/ 3051 h 140250"/>
                <a:gd name="connsiteX261" fmla="*/ 46565 w 133905"/>
                <a:gd name="connsiteY261" fmla="*/ 3614 h 140250"/>
                <a:gd name="connsiteX262" fmla="*/ 47856 w 133905"/>
                <a:gd name="connsiteY262" fmla="*/ 3661 h 140250"/>
                <a:gd name="connsiteX263" fmla="*/ 48216 w 133905"/>
                <a:gd name="connsiteY263" fmla="*/ 3364 h 140250"/>
                <a:gd name="connsiteX264" fmla="*/ 47668 w 133905"/>
                <a:gd name="connsiteY264" fmla="*/ 1666 h 140250"/>
                <a:gd name="connsiteX265" fmla="*/ 47817 w 133905"/>
                <a:gd name="connsiteY265" fmla="*/ 1158 h 140250"/>
                <a:gd name="connsiteX266" fmla="*/ 48294 w 133905"/>
                <a:gd name="connsiteY266" fmla="*/ 861 h 140250"/>
                <a:gd name="connsiteX267" fmla="*/ 49139 w 133905"/>
                <a:gd name="connsiteY267" fmla="*/ 689 h 140250"/>
                <a:gd name="connsiteX268" fmla="*/ 51431 w 133905"/>
                <a:gd name="connsiteY268" fmla="*/ 0 h 140250"/>
                <a:gd name="connsiteX269" fmla="*/ 51666 w 133905"/>
                <a:gd name="connsiteY269" fmla="*/ 133 h 140250"/>
                <a:gd name="connsiteX270" fmla="*/ 52096 w 133905"/>
                <a:gd name="connsiteY270" fmla="*/ 2809 h 140250"/>
                <a:gd name="connsiteX271" fmla="*/ 51901 w 133905"/>
                <a:gd name="connsiteY271" fmla="*/ 3685 h 140250"/>
                <a:gd name="connsiteX272" fmla="*/ 52386 w 133905"/>
                <a:gd name="connsiteY272" fmla="*/ 5500 h 140250"/>
                <a:gd name="connsiteX273" fmla="*/ 52980 w 133905"/>
                <a:gd name="connsiteY273" fmla="*/ 7182 h 140250"/>
                <a:gd name="connsiteX274" fmla="*/ 52933 w 133905"/>
                <a:gd name="connsiteY274" fmla="*/ 7870 h 140250"/>
                <a:gd name="connsiteX275" fmla="*/ 52441 w 133905"/>
                <a:gd name="connsiteY275" fmla="*/ 8911 h 140250"/>
                <a:gd name="connsiteX276" fmla="*/ 51862 w 133905"/>
                <a:gd name="connsiteY276" fmla="*/ 9865 h 140250"/>
                <a:gd name="connsiteX277" fmla="*/ 51924 w 133905"/>
                <a:gd name="connsiteY277" fmla="*/ 10257 h 140250"/>
                <a:gd name="connsiteX278" fmla="*/ 52839 w 133905"/>
                <a:gd name="connsiteY278" fmla="*/ 10906 h 140250"/>
                <a:gd name="connsiteX279" fmla="*/ 54592 w 133905"/>
                <a:gd name="connsiteY279" fmla="*/ 11579 h 140250"/>
                <a:gd name="connsiteX280" fmla="*/ 56407 w 133905"/>
                <a:gd name="connsiteY280" fmla="*/ 11735 h 140250"/>
                <a:gd name="connsiteX281" fmla="*/ 57416 w 133905"/>
                <a:gd name="connsiteY281" fmla="*/ 10757 h 140250"/>
                <a:gd name="connsiteX282" fmla="*/ 58464 w 133905"/>
                <a:gd name="connsiteY282" fmla="*/ 9959 h 140250"/>
                <a:gd name="connsiteX283" fmla="*/ 59192 w 133905"/>
                <a:gd name="connsiteY283" fmla="*/ 9247 h 140250"/>
                <a:gd name="connsiteX284" fmla="*/ 59442 w 133905"/>
                <a:gd name="connsiteY284" fmla="*/ 8191 h 140250"/>
                <a:gd name="connsiteX285" fmla="*/ 60592 w 133905"/>
                <a:gd name="connsiteY285" fmla="*/ 7417 h 140250"/>
                <a:gd name="connsiteX286" fmla="*/ 63878 w 133905"/>
                <a:gd name="connsiteY286" fmla="*/ 6447 h 140250"/>
                <a:gd name="connsiteX287" fmla="*/ 66898 w 133905"/>
                <a:gd name="connsiteY287" fmla="*/ 6298 h 140250"/>
                <a:gd name="connsiteX288" fmla="*/ 67649 w 133905"/>
                <a:gd name="connsiteY288" fmla="*/ 6603 h 140250"/>
                <a:gd name="connsiteX289" fmla="*/ 121154 w 133905"/>
                <a:gd name="connsiteY289" fmla="*/ 123274 h 140250"/>
                <a:gd name="connsiteX290" fmla="*/ 120551 w 133905"/>
                <a:gd name="connsiteY290" fmla="*/ 124142 h 140250"/>
                <a:gd name="connsiteX291" fmla="*/ 117641 w 133905"/>
                <a:gd name="connsiteY291" fmla="*/ 123587 h 140250"/>
                <a:gd name="connsiteX292" fmla="*/ 118329 w 133905"/>
                <a:gd name="connsiteY292" fmla="*/ 122859 h 140250"/>
                <a:gd name="connsiteX293" fmla="*/ 121154 w 133905"/>
                <a:gd name="connsiteY293" fmla="*/ 123274 h 14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</a:cxnLst>
              <a:rect l="l" t="t" r="r" b="b"/>
              <a:pathLst>
                <a:path w="133905" h="140250">
                  <a:moveTo>
                    <a:pt x="67649" y="6603"/>
                  </a:moveTo>
                  <a:lnTo>
                    <a:pt x="69018" y="8074"/>
                  </a:lnTo>
                  <a:lnTo>
                    <a:pt x="70755" y="9083"/>
                  </a:lnTo>
                  <a:lnTo>
                    <a:pt x="73391" y="8958"/>
                  </a:lnTo>
                  <a:lnTo>
                    <a:pt x="75301" y="9560"/>
                  </a:lnTo>
                  <a:lnTo>
                    <a:pt x="76951" y="10695"/>
                  </a:lnTo>
                  <a:lnTo>
                    <a:pt x="78062" y="13206"/>
                  </a:lnTo>
                  <a:lnTo>
                    <a:pt x="79275" y="15013"/>
                  </a:lnTo>
                  <a:lnTo>
                    <a:pt x="79799" y="17595"/>
                  </a:lnTo>
                  <a:lnTo>
                    <a:pt x="81716" y="18948"/>
                  </a:lnTo>
                  <a:lnTo>
                    <a:pt x="83218" y="19566"/>
                  </a:lnTo>
                  <a:lnTo>
                    <a:pt x="85252" y="21436"/>
                  </a:lnTo>
                  <a:lnTo>
                    <a:pt x="87356" y="22391"/>
                  </a:lnTo>
                  <a:lnTo>
                    <a:pt x="89531" y="22172"/>
                  </a:lnTo>
                  <a:lnTo>
                    <a:pt x="90548" y="23150"/>
                  </a:lnTo>
                  <a:lnTo>
                    <a:pt x="92176" y="23838"/>
                  </a:lnTo>
                  <a:lnTo>
                    <a:pt x="93803" y="23885"/>
                  </a:lnTo>
                  <a:lnTo>
                    <a:pt x="95235" y="21726"/>
                  </a:lnTo>
                  <a:lnTo>
                    <a:pt x="97128" y="20873"/>
                  </a:lnTo>
                  <a:lnTo>
                    <a:pt x="101908" y="19152"/>
                  </a:lnTo>
                  <a:lnTo>
                    <a:pt x="103793" y="18369"/>
                  </a:lnTo>
                  <a:lnTo>
                    <a:pt x="105702" y="17877"/>
                  </a:lnTo>
                  <a:lnTo>
                    <a:pt x="110303" y="17720"/>
                  </a:lnTo>
                  <a:lnTo>
                    <a:pt x="114582" y="18252"/>
                  </a:lnTo>
                  <a:lnTo>
                    <a:pt x="116702" y="18651"/>
                  </a:lnTo>
                  <a:lnTo>
                    <a:pt x="118157" y="18354"/>
                  </a:lnTo>
                  <a:lnTo>
                    <a:pt x="119534" y="19379"/>
                  </a:lnTo>
                  <a:lnTo>
                    <a:pt x="120958" y="21530"/>
                  </a:lnTo>
                  <a:lnTo>
                    <a:pt x="122124" y="22219"/>
                  </a:lnTo>
                  <a:lnTo>
                    <a:pt x="123313" y="22962"/>
                  </a:lnTo>
                  <a:lnTo>
                    <a:pt x="124197" y="24660"/>
                  </a:lnTo>
                  <a:lnTo>
                    <a:pt x="125230" y="26342"/>
                  </a:lnTo>
                  <a:lnTo>
                    <a:pt x="125793" y="27085"/>
                  </a:lnTo>
                  <a:lnTo>
                    <a:pt x="127076" y="28743"/>
                  </a:lnTo>
                  <a:lnTo>
                    <a:pt x="128179" y="28767"/>
                  </a:lnTo>
                  <a:lnTo>
                    <a:pt x="129266" y="28047"/>
                  </a:lnTo>
                  <a:lnTo>
                    <a:pt x="129736" y="27515"/>
                  </a:lnTo>
                  <a:lnTo>
                    <a:pt x="129947" y="28610"/>
                  </a:lnTo>
                  <a:lnTo>
                    <a:pt x="129517" y="30386"/>
                  </a:lnTo>
                  <a:lnTo>
                    <a:pt x="129603" y="31489"/>
                  </a:lnTo>
                  <a:lnTo>
                    <a:pt x="130205" y="31912"/>
                  </a:lnTo>
                  <a:lnTo>
                    <a:pt x="129877" y="33328"/>
                  </a:lnTo>
                  <a:lnTo>
                    <a:pt x="128617" y="35737"/>
                  </a:lnTo>
                  <a:lnTo>
                    <a:pt x="128609" y="37161"/>
                  </a:lnTo>
                  <a:lnTo>
                    <a:pt x="129861" y="37607"/>
                  </a:lnTo>
                  <a:lnTo>
                    <a:pt x="130753" y="39117"/>
                  </a:lnTo>
                  <a:lnTo>
                    <a:pt x="131285" y="41699"/>
                  </a:lnTo>
                  <a:lnTo>
                    <a:pt x="131825" y="42560"/>
                  </a:lnTo>
                  <a:lnTo>
                    <a:pt x="131880" y="43091"/>
                  </a:lnTo>
                  <a:lnTo>
                    <a:pt x="132787" y="49342"/>
                  </a:lnTo>
                  <a:lnTo>
                    <a:pt x="133906" y="55609"/>
                  </a:lnTo>
                  <a:lnTo>
                    <a:pt x="133194" y="56423"/>
                  </a:lnTo>
                  <a:lnTo>
                    <a:pt x="132216" y="56665"/>
                  </a:lnTo>
                  <a:lnTo>
                    <a:pt x="131582" y="56955"/>
                  </a:lnTo>
                  <a:lnTo>
                    <a:pt x="131402" y="57541"/>
                  </a:lnTo>
                  <a:lnTo>
                    <a:pt x="131817" y="58394"/>
                  </a:lnTo>
                  <a:lnTo>
                    <a:pt x="131543" y="59176"/>
                  </a:lnTo>
                  <a:lnTo>
                    <a:pt x="130323" y="59716"/>
                  </a:lnTo>
                  <a:lnTo>
                    <a:pt x="127671" y="61703"/>
                  </a:lnTo>
                  <a:lnTo>
                    <a:pt x="127491" y="62494"/>
                  </a:lnTo>
                  <a:lnTo>
                    <a:pt x="126787" y="64184"/>
                  </a:lnTo>
                  <a:lnTo>
                    <a:pt x="126200" y="65216"/>
                  </a:lnTo>
                  <a:lnTo>
                    <a:pt x="125331" y="67133"/>
                  </a:lnTo>
                  <a:lnTo>
                    <a:pt x="123954" y="72203"/>
                  </a:lnTo>
                  <a:lnTo>
                    <a:pt x="123446" y="76404"/>
                  </a:lnTo>
                  <a:lnTo>
                    <a:pt x="123368" y="77702"/>
                  </a:lnTo>
                  <a:lnTo>
                    <a:pt x="122836" y="78602"/>
                  </a:lnTo>
                  <a:lnTo>
                    <a:pt x="122233" y="79908"/>
                  </a:lnTo>
                  <a:lnTo>
                    <a:pt x="119354" y="83500"/>
                  </a:lnTo>
                  <a:lnTo>
                    <a:pt x="117883" y="86433"/>
                  </a:lnTo>
                  <a:lnTo>
                    <a:pt x="118071" y="87709"/>
                  </a:lnTo>
                  <a:lnTo>
                    <a:pt x="118142" y="88992"/>
                  </a:lnTo>
                  <a:lnTo>
                    <a:pt x="117703" y="89915"/>
                  </a:lnTo>
                  <a:lnTo>
                    <a:pt x="117782" y="92395"/>
                  </a:lnTo>
                  <a:lnTo>
                    <a:pt x="118134" y="94468"/>
                  </a:lnTo>
                  <a:lnTo>
                    <a:pt x="118650" y="96502"/>
                  </a:lnTo>
                  <a:lnTo>
                    <a:pt x="120739" y="102260"/>
                  </a:lnTo>
                  <a:lnTo>
                    <a:pt x="121826" y="105757"/>
                  </a:lnTo>
                  <a:lnTo>
                    <a:pt x="122499" y="108574"/>
                  </a:lnTo>
                  <a:lnTo>
                    <a:pt x="123094" y="110467"/>
                  </a:lnTo>
                  <a:lnTo>
                    <a:pt x="123649" y="111234"/>
                  </a:lnTo>
                  <a:lnTo>
                    <a:pt x="123876" y="111961"/>
                  </a:lnTo>
                  <a:lnTo>
                    <a:pt x="126974" y="112485"/>
                  </a:lnTo>
                  <a:lnTo>
                    <a:pt x="127584" y="112900"/>
                  </a:lnTo>
                  <a:lnTo>
                    <a:pt x="128429" y="116569"/>
                  </a:lnTo>
                  <a:lnTo>
                    <a:pt x="128273" y="118228"/>
                  </a:lnTo>
                  <a:lnTo>
                    <a:pt x="127663" y="118861"/>
                  </a:lnTo>
                  <a:lnTo>
                    <a:pt x="127678" y="120262"/>
                  </a:lnTo>
                  <a:lnTo>
                    <a:pt x="127538" y="122006"/>
                  </a:lnTo>
                  <a:lnTo>
                    <a:pt x="127084" y="122695"/>
                  </a:lnTo>
                  <a:lnTo>
                    <a:pt x="125347" y="122781"/>
                  </a:lnTo>
                  <a:lnTo>
                    <a:pt x="124166" y="123438"/>
                  </a:lnTo>
                  <a:lnTo>
                    <a:pt x="122617" y="123172"/>
                  </a:lnTo>
                  <a:lnTo>
                    <a:pt x="122468" y="122742"/>
                  </a:lnTo>
                  <a:lnTo>
                    <a:pt x="121631" y="122585"/>
                  </a:lnTo>
                  <a:lnTo>
                    <a:pt x="119331" y="121592"/>
                  </a:lnTo>
                  <a:lnTo>
                    <a:pt x="119706" y="118408"/>
                  </a:lnTo>
                  <a:lnTo>
                    <a:pt x="118642" y="118275"/>
                  </a:lnTo>
                  <a:lnTo>
                    <a:pt x="117821" y="118697"/>
                  </a:lnTo>
                  <a:lnTo>
                    <a:pt x="116186" y="122515"/>
                  </a:lnTo>
                  <a:lnTo>
                    <a:pt x="115403" y="123172"/>
                  </a:lnTo>
                  <a:lnTo>
                    <a:pt x="103919" y="121201"/>
                  </a:lnTo>
                  <a:lnTo>
                    <a:pt x="101423" y="119613"/>
                  </a:lnTo>
                  <a:lnTo>
                    <a:pt x="98434" y="119253"/>
                  </a:lnTo>
                  <a:lnTo>
                    <a:pt x="93224" y="119433"/>
                  </a:lnTo>
                  <a:lnTo>
                    <a:pt x="88929" y="119910"/>
                  </a:lnTo>
                  <a:lnTo>
                    <a:pt x="87701" y="120872"/>
                  </a:lnTo>
                  <a:lnTo>
                    <a:pt x="98544" y="120309"/>
                  </a:lnTo>
                  <a:lnTo>
                    <a:pt x="99710" y="120418"/>
                  </a:lnTo>
                  <a:lnTo>
                    <a:pt x="100257" y="120997"/>
                  </a:lnTo>
                  <a:lnTo>
                    <a:pt x="86551" y="122257"/>
                  </a:lnTo>
                  <a:lnTo>
                    <a:pt x="81325" y="123008"/>
                  </a:lnTo>
                  <a:lnTo>
                    <a:pt x="79775" y="122804"/>
                  </a:lnTo>
                  <a:lnTo>
                    <a:pt x="78602" y="121584"/>
                  </a:lnTo>
                  <a:lnTo>
                    <a:pt x="72922" y="121435"/>
                  </a:lnTo>
                  <a:lnTo>
                    <a:pt x="71757" y="121834"/>
                  </a:lnTo>
                  <a:lnTo>
                    <a:pt x="71052" y="122734"/>
                  </a:lnTo>
                  <a:lnTo>
                    <a:pt x="73290" y="122538"/>
                  </a:lnTo>
                  <a:lnTo>
                    <a:pt x="76818" y="122492"/>
                  </a:lnTo>
                  <a:lnTo>
                    <a:pt x="77765" y="123180"/>
                  </a:lnTo>
                  <a:lnTo>
                    <a:pt x="66718" y="124080"/>
                  </a:lnTo>
                  <a:lnTo>
                    <a:pt x="59059" y="125801"/>
                  </a:lnTo>
                  <a:lnTo>
                    <a:pt x="55812" y="127076"/>
                  </a:lnTo>
                  <a:lnTo>
                    <a:pt x="45126" y="131262"/>
                  </a:lnTo>
                  <a:lnTo>
                    <a:pt x="38609" y="133233"/>
                  </a:lnTo>
                  <a:lnTo>
                    <a:pt x="36903" y="133961"/>
                  </a:lnTo>
                  <a:lnTo>
                    <a:pt x="33938" y="136011"/>
                  </a:lnTo>
                  <a:lnTo>
                    <a:pt x="30128" y="137301"/>
                  </a:lnTo>
                  <a:lnTo>
                    <a:pt x="25856" y="139711"/>
                  </a:lnTo>
                  <a:lnTo>
                    <a:pt x="23251" y="140251"/>
                  </a:lnTo>
                  <a:lnTo>
                    <a:pt x="22665" y="139484"/>
                  </a:lnTo>
                  <a:lnTo>
                    <a:pt x="22594" y="135416"/>
                  </a:lnTo>
                  <a:lnTo>
                    <a:pt x="22234" y="129963"/>
                  </a:lnTo>
                  <a:lnTo>
                    <a:pt x="22367" y="127874"/>
                  </a:lnTo>
                  <a:lnTo>
                    <a:pt x="22711" y="125910"/>
                  </a:lnTo>
                  <a:lnTo>
                    <a:pt x="22719" y="124283"/>
                  </a:lnTo>
                  <a:lnTo>
                    <a:pt x="24018" y="123673"/>
                  </a:lnTo>
                  <a:lnTo>
                    <a:pt x="24362" y="122992"/>
                  </a:lnTo>
                  <a:lnTo>
                    <a:pt x="24558" y="120872"/>
                  </a:lnTo>
                  <a:lnTo>
                    <a:pt x="25770" y="118940"/>
                  </a:lnTo>
                  <a:lnTo>
                    <a:pt x="25794" y="115576"/>
                  </a:lnTo>
                  <a:lnTo>
                    <a:pt x="26154" y="114879"/>
                  </a:lnTo>
                  <a:lnTo>
                    <a:pt x="26427" y="113988"/>
                  </a:lnTo>
                  <a:lnTo>
                    <a:pt x="25911" y="111781"/>
                  </a:lnTo>
                  <a:lnTo>
                    <a:pt x="25238" y="107619"/>
                  </a:lnTo>
                  <a:lnTo>
                    <a:pt x="24910" y="107345"/>
                  </a:lnTo>
                  <a:lnTo>
                    <a:pt x="24612" y="107525"/>
                  </a:lnTo>
                  <a:lnTo>
                    <a:pt x="23932" y="107604"/>
                  </a:lnTo>
                  <a:lnTo>
                    <a:pt x="21248" y="106164"/>
                  </a:lnTo>
                  <a:lnTo>
                    <a:pt x="19175" y="105914"/>
                  </a:lnTo>
                  <a:lnTo>
                    <a:pt x="17720" y="104685"/>
                  </a:lnTo>
                  <a:lnTo>
                    <a:pt x="17618" y="103285"/>
                  </a:lnTo>
                  <a:lnTo>
                    <a:pt x="16914" y="102464"/>
                  </a:lnTo>
                  <a:lnTo>
                    <a:pt x="16421" y="100844"/>
                  </a:lnTo>
                  <a:lnTo>
                    <a:pt x="15694" y="98990"/>
                  </a:lnTo>
                  <a:lnTo>
                    <a:pt x="13652" y="97863"/>
                  </a:lnTo>
                  <a:lnTo>
                    <a:pt x="11735" y="97590"/>
                  </a:lnTo>
                  <a:lnTo>
                    <a:pt x="10374" y="97832"/>
                  </a:lnTo>
                  <a:lnTo>
                    <a:pt x="8778" y="97762"/>
                  </a:lnTo>
                  <a:lnTo>
                    <a:pt x="6947" y="97136"/>
                  </a:lnTo>
                  <a:lnTo>
                    <a:pt x="5680" y="96432"/>
                  </a:lnTo>
                  <a:lnTo>
                    <a:pt x="4483" y="95070"/>
                  </a:lnTo>
                  <a:lnTo>
                    <a:pt x="3372" y="93991"/>
                  </a:lnTo>
                  <a:lnTo>
                    <a:pt x="2488" y="94124"/>
                  </a:lnTo>
                  <a:lnTo>
                    <a:pt x="1408" y="93865"/>
                  </a:lnTo>
                  <a:lnTo>
                    <a:pt x="344" y="93373"/>
                  </a:lnTo>
                  <a:lnTo>
                    <a:pt x="0" y="92989"/>
                  </a:lnTo>
                  <a:lnTo>
                    <a:pt x="4444" y="88655"/>
                  </a:lnTo>
                  <a:lnTo>
                    <a:pt x="5954" y="86535"/>
                  </a:lnTo>
                  <a:lnTo>
                    <a:pt x="6118" y="85236"/>
                  </a:lnTo>
                  <a:lnTo>
                    <a:pt x="6134" y="83930"/>
                  </a:lnTo>
                  <a:lnTo>
                    <a:pt x="6618" y="82592"/>
                  </a:lnTo>
                  <a:lnTo>
                    <a:pt x="6744" y="80550"/>
                  </a:lnTo>
                  <a:lnTo>
                    <a:pt x="4287" y="73118"/>
                  </a:lnTo>
                  <a:lnTo>
                    <a:pt x="3661" y="70818"/>
                  </a:lnTo>
                  <a:lnTo>
                    <a:pt x="3004" y="70145"/>
                  </a:lnTo>
                  <a:lnTo>
                    <a:pt x="2582" y="69887"/>
                  </a:lnTo>
                  <a:lnTo>
                    <a:pt x="3826" y="68932"/>
                  </a:lnTo>
                  <a:lnTo>
                    <a:pt x="5539" y="69183"/>
                  </a:lnTo>
                  <a:lnTo>
                    <a:pt x="8167" y="69926"/>
                  </a:lnTo>
                  <a:lnTo>
                    <a:pt x="8739" y="69190"/>
                  </a:lnTo>
                  <a:lnTo>
                    <a:pt x="10726" y="65435"/>
                  </a:lnTo>
                  <a:lnTo>
                    <a:pt x="10671" y="64043"/>
                  </a:lnTo>
                  <a:lnTo>
                    <a:pt x="10475" y="63080"/>
                  </a:lnTo>
                  <a:lnTo>
                    <a:pt x="11641" y="60507"/>
                  </a:lnTo>
                  <a:lnTo>
                    <a:pt x="12564" y="59513"/>
                  </a:lnTo>
                  <a:lnTo>
                    <a:pt x="13042" y="58441"/>
                  </a:lnTo>
                  <a:lnTo>
                    <a:pt x="12893" y="56970"/>
                  </a:lnTo>
                  <a:lnTo>
                    <a:pt x="12197" y="56423"/>
                  </a:lnTo>
                  <a:lnTo>
                    <a:pt x="11273" y="56524"/>
                  </a:lnTo>
                  <a:lnTo>
                    <a:pt x="10170" y="56165"/>
                  </a:lnTo>
                  <a:lnTo>
                    <a:pt x="8488" y="55320"/>
                  </a:lnTo>
                  <a:lnTo>
                    <a:pt x="7636" y="54569"/>
                  </a:lnTo>
                  <a:lnTo>
                    <a:pt x="7902" y="51165"/>
                  </a:lnTo>
                  <a:lnTo>
                    <a:pt x="8058" y="50109"/>
                  </a:lnTo>
                  <a:lnTo>
                    <a:pt x="8653" y="49499"/>
                  </a:lnTo>
                  <a:lnTo>
                    <a:pt x="9576" y="49335"/>
                  </a:lnTo>
                  <a:lnTo>
                    <a:pt x="12181" y="49233"/>
                  </a:lnTo>
                  <a:lnTo>
                    <a:pt x="14293" y="49624"/>
                  </a:lnTo>
                  <a:lnTo>
                    <a:pt x="16148" y="49851"/>
                  </a:lnTo>
                  <a:lnTo>
                    <a:pt x="17133" y="49851"/>
                  </a:lnTo>
                  <a:lnTo>
                    <a:pt x="17931" y="50860"/>
                  </a:lnTo>
                  <a:lnTo>
                    <a:pt x="18995" y="51893"/>
                  </a:lnTo>
                  <a:lnTo>
                    <a:pt x="19934" y="51885"/>
                  </a:lnTo>
                  <a:lnTo>
                    <a:pt x="20263" y="51118"/>
                  </a:lnTo>
                  <a:lnTo>
                    <a:pt x="20043" y="47762"/>
                  </a:lnTo>
                  <a:lnTo>
                    <a:pt x="19418" y="45986"/>
                  </a:lnTo>
                  <a:lnTo>
                    <a:pt x="18002" y="44273"/>
                  </a:lnTo>
                  <a:lnTo>
                    <a:pt x="14340" y="42810"/>
                  </a:lnTo>
                  <a:lnTo>
                    <a:pt x="14254" y="40768"/>
                  </a:lnTo>
                  <a:lnTo>
                    <a:pt x="14622" y="38554"/>
                  </a:lnTo>
                  <a:lnTo>
                    <a:pt x="15412" y="37732"/>
                  </a:lnTo>
                  <a:lnTo>
                    <a:pt x="18135" y="36324"/>
                  </a:lnTo>
                  <a:lnTo>
                    <a:pt x="17657" y="35565"/>
                  </a:lnTo>
                  <a:lnTo>
                    <a:pt x="16789" y="34759"/>
                  </a:lnTo>
                  <a:lnTo>
                    <a:pt x="15060" y="33946"/>
                  </a:lnTo>
                  <a:lnTo>
                    <a:pt x="15459" y="31294"/>
                  </a:lnTo>
                  <a:lnTo>
                    <a:pt x="15545" y="28923"/>
                  </a:lnTo>
                  <a:lnTo>
                    <a:pt x="14082" y="29189"/>
                  </a:lnTo>
                  <a:lnTo>
                    <a:pt x="12580" y="29330"/>
                  </a:lnTo>
                  <a:lnTo>
                    <a:pt x="11313" y="28603"/>
                  </a:lnTo>
                  <a:lnTo>
                    <a:pt x="10249" y="27163"/>
                  </a:lnTo>
                  <a:lnTo>
                    <a:pt x="10053" y="23204"/>
                  </a:lnTo>
                  <a:lnTo>
                    <a:pt x="10053" y="18628"/>
                  </a:lnTo>
                  <a:lnTo>
                    <a:pt x="9850" y="16601"/>
                  </a:lnTo>
                  <a:lnTo>
                    <a:pt x="10257" y="15522"/>
                  </a:lnTo>
                  <a:lnTo>
                    <a:pt x="11547" y="14528"/>
                  </a:lnTo>
                  <a:lnTo>
                    <a:pt x="12956" y="13237"/>
                  </a:lnTo>
                  <a:lnTo>
                    <a:pt x="13456" y="12416"/>
                  </a:lnTo>
                  <a:lnTo>
                    <a:pt x="14105" y="12400"/>
                  </a:lnTo>
                  <a:lnTo>
                    <a:pt x="15795" y="11907"/>
                  </a:lnTo>
                  <a:lnTo>
                    <a:pt x="17329" y="10781"/>
                  </a:lnTo>
                  <a:lnTo>
                    <a:pt x="18760" y="8434"/>
                  </a:lnTo>
                  <a:lnTo>
                    <a:pt x="20693" y="6548"/>
                  </a:lnTo>
                  <a:lnTo>
                    <a:pt x="22868" y="6689"/>
                  </a:lnTo>
                  <a:lnTo>
                    <a:pt x="23509" y="6345"/>
                  </a:lnTo>
                  <a:lnTo>
                    <a:pt x="24276" y="6282"/>
                  </a:lnTo>
                  <a:lnTo>
                    <a:pt x="25184" y="7526"/>
                  </a:lnTo>
                  <a:lnTo>
                    <a:pt x="26099" y="8473"/>
                  </a:lnTo>
                  <a:lnTo>
                    <a:pt x="26748" y="8496"/>
                  </a:lnTo>
                  <a:lnTo>
                    <a:pt x="27233" y="10288"/>
                  </a:lnTo>
                  <a:lnTo>
                    <a:pt x="31200" y="11039"/>
                  </a:lnTo>
                  <a:lnTo>
                    <a:pt x="32897" y="11532"/>
                  </a:lnTo>
                  <a:lnTo>
                    <a:pt x="34329" y="12838"/>
                  </a:lnTo>
                  <a:lnTo>
                    <a:pt x="34830" y="12869"/>
                  </a:lnTo>
                  <a:lnTo>
                    <a:pt x="35432" y="12596"/>
                  </a:lnTo>
                  <a:lnTo>
                    <a:pt x="35902" y="12142"/>
                  </a:lnTo>
                  <a:lnTo>
                    <a:pt x="35995" y="11641"/>
                  </a:lnTo>
                  <a:lnTo>
                    <a:pt x="35378" y="10468"/>
                  </a:lnTo>
                  <a:lnTo>
                    <a:pt x="35651" y="9412"/>
                  </a:lnTo>
                  <a:lnTo>
                    <a:pt x="36293" y="8465"/>
                  </a:lnTo>
                  <a:lnTo>
                    <a:pt x="37318" y="8402"/>
                  </a:lnTo>
                  <a:lnTo>
                    <a:pt x="38859" y="8136"/>
                  </a:lnTo>
                  <a:lnTo>
                    <a:pt x="40627" y="8136"/>
                  </a:lnTo>
                  <a:lnTo>
                    <a:pt x="41941" y="8309"/>
                  </a:lnTo>
                  <a:lnTo>
                    <a:pt x="42465" y="7362"/>
                  </a:lnTo>
                  <a:lnTo>
                    <a:pt x="41965" y="4702"/>
                  </a:lnTo>
                  <a:lnTo>
                    <a:pt x="42098" y="3231"/>
                  </a:lnTo>
                  <a:lnTo>
                    <a:pt x="42309" y="1995"/>
                  </a:lnTo>
                  <a:lnTo>
                    <a:pt x="42802" y="1494"/>
                  </a:lnTo>
                  <a:lnTo>
                    <a:pt x="44766" y="3051"/>
                  </a:lnTo>
                  <a:lnTo>
                    <a:pt x="46565" y="3614"/>
                  </a:lnTo>
                  <a:lnTo>
                    <a:pt x="47856" y="3661"/>
                  </a:lnTo>
                  <a:lnTo>
                    <a:pt x="48216" y="3364"/>
                  </a:lnTo>
                  <a:lnTo>
                    <a:pt x="47668" y="1666"/>
                  </a:lnTo>
                  <a:lnTo>
                    <a:pt x="47817" y="1158"/>
                  </a:lnTo>
                  <a:lnTo>
                    <a:pt x="48294" y="861"/>
                  </a:lnTo>
                  <a:lnTo>
                    <a:pt x="49139" y="689"/>
                  </a:lnTo>
                  <a:lnTo>
                    <a:pt x="51431" y="0"/>
                  </a:lnTo>
                  <a:lnTo>
                    <a:pt x="51666" y="133"/>
                  </a:lnTo>
                  <a:lnTo>
                    <a:pt x="52096" y="2809"/>
                  </a:lnTo>
                  <a:lnTo>
                    <a:pt x="51901" y="3685"/>
                  </a:lnTo>
                  <a:lnTo>
                    <a:pt x="52386" y="5500"/>
                  </a:lnTo>
                  <a:lnTo>
                    <a:pt x="52980" y="7182"/>
                  </a:lnTo>
                  <a:lnTo>
                    <a:pt x="52933" y="7870"/>
                  </a:lnTo>
                  <a:lnTo>
                    <a:pt x="52441" y="8911"/>
                  </a:lnTo>
                  <a:lnTo>
                    <a:pt x="51862" y="9865"/>
                  </a:lnTo>
                  <a:lnTo>
                    <a:pt x="51924" y="10257"/>
                  </a:lnTo>
                  <a:lnTo>
                    <a:pt x="52839" y="10906"/>
                  </a:lnTo>
                  <a:lnTo>
                    <a:pt x="54592" y="11579"/>
                  </a:lnTo>
                  <a:lnTo>
                    <a:pt x="56407" y="11735"/>
                  </a:lnTo>
                  <a:lnTo>
                    <a:pt x="57416" y="10757"/>
                  </a:lnTo>
                  <a:lnTo>
                    <a:pt x="58464" y="9959"/>
                  </a:lnTo>
                  <a:lnTo>
                    <a:pt x="59192" y="9247"/>
                  </a:lnTo>
                  <a:lnTo>
                    <a:pt x="59442" y="8191"/>
                  </a:lnTo>
                  <a:lnTo>
                    <a:pt x="60592" y="7417"/>
                  </a:lnTo>
                  <a:lnTo>
                    <a:pt x="63878" y="6447"/>
                  </a:lnTo>
                  <a:lnTo>
                    <a:pt x="66898" y="6298"/>
                  </a:lnTo>
                  <a:lnTo>
                    <a:pt x="67649" y="6603"/>
                  </a:lnTo>
                  <a:close/>
                  <a:moveTo>
                    <a:pt x="121154" y="123274"/>
                  </a:moveTo>
                  <a:lnTo>
                    <a:pt x="120551" y="124142"/>
                  </a:lnTo>
                  <a:lnTo>
                    <a:pt x="117641" y="123587"/>
                  </a:lnTo>
                  <a:lnTo>
                    <a:pt x="118329" y="122859"/>
                  </a:lnTo>
                  <a:lnTo>
                    <a:pt x="121154" y="12327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73085AAD-D346-0A4D-FDF6-B63E1E778A5E}"/>
                </a:ext>
              </a:extLst>
            </p:cNvPr>
            <p:cNvSpPr>
              <a:spLocks/>
            </p:cNvSpPr>
            <p:nvPr/>
          </p:nvSpPr>
          <p:spPr>
            <a:xfrm>
              <a:off x="3741341" y="5121744"/>
              <a:ext cx="2315" cy="1478"/>
            </a:xfrm>
            <a:custGeom>
              <a:avLst/>
              <a:gdLst>
                <a:gd name="connsiteX0" fmla="*/ 2237 w 2315"/>
                <a:gd name="connsiteY0" fmla="*/ 1471 h 1478"/>
                <a:gd name="connsiteX1" fmla="*/ 1533 w 2315"/>
                <a:gd name="connsiteY1" fmla="*/ 1478 h 1478"/>
                <a:gd name="connsiteX2" fmla="*/ 642 w 2315"/>
                <a:gd name="connsiteY2" fmla="*/ 1306 h 1478"/>
                <a:gd name="connsiteX3" fmla="*/ 63 w 2315"/>
                <a:gd name="connsiteY3" fmla="*/ 1212 h 1478"/>
                <a:gd name="connsiteX4" fmla="*/ 0 w 2315"/>
                <a:gd name="connsiteY4" fmla="*/ 993 h 1478"/>
                <a:gd name="connsiteX5" fmla="*/ 227 w 2315"/>
                <a:gd name="connsiteY5" fmla="*/ 329 h 1478"/>
                <a:gd name="connsiteX6" fmla="*/ 696 w 2315"/>
                <a:gd name="connsiteY6" fmla="*/ 0 h 1478"/>
                <a:gd name="connsiteX7" fmla="*/ 1627 w 2315"/>
                <a:gd name="connsiteY7" fmla="*/ 47 h 1478"/>
                <a:gd name="connsiteX8" fmla="*/ 2261 w 2315"/>
                <a:gd name="connsiteY8" fmla="*/ 509 h 1478"/>
                <a:gd name="connsiteX9" fmla="*/ 2316 w 2315"/>
                <a:gd name="connsiteY9" fmla="*/ 1267 h 1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5" h="1478">
                  <a:moveTo>
                    <a:pt x="2237" y="1471"/>
                  </a:moveTo>
                  <a:lnTo>
                    <a:pt x="1533" y="1478"/>
                  </a:lnTo>
                  <a:lnTo>
                    <a:pt x="642" y="1306"/>
                  </a:lnTo>
                  <a:lnTo>
                    <a:pt x="63" y="1212"/>
                  </a:lnTo>
                  <a:lnTo>
                    <a:pt x="0" y="993"/>
                  </a:lnTo>
                  <a:lnTo>
                    <a:pt x="227" y="329"/>
                  </a:lnTo>
                  <a:lnTo>
                    <a:pt x="696" y="0"/>
                  </a:lnTo>
                  <a:lnTo>
                    <a:pt x="1627" y="47"/>
                  </a:lnTo>
                  <a:lnTo>
                    <a:pt x="2261" y="509"/>
                  </a:lnTo>
                  <a:lnTo>
                    <a:pt x="2316" y="126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E70DB108-CFDC-96AA-ACA7-B219B72DD8B5}"/>
                </a:ext>
              </a:extLst>
            </p:cNvPr>
            <p:cNvSpPr>
              <a:spLocks/>
            </p:cNvSpPr>
            <p:nvPr/>
          </p:nvSpPr>
          <p:spPr>
            <a:xfrm>
              <a:off x="4848125" y="5036546"/>
              <a:ext cx="944077" cy="1091658"/>
            </a:xfrm>
            <a:custGeom>
              <a:avLst/>
              <a:gdLst>
                <a:gd name="connsiteX0" fmla="*/ 927421 w 944077"/>
                <a:gd name="connsiteY0" fmla="*/ 123696 h 1091658"/>
                <a:gd name="connsiteX1" fmla="*/ 931505 w 944077"/>
                <a:gd name="connsiteY1" fmla="*/ 127952 h 1091658"/>
                <a:gd name="connsiteX2" fmla="*/ 929729 w 944077"/>
                <a:gd name="connsiteY2" fmla="*/ 133741 h 1091658"/>
                <a:gd name="connsiteX3" fmla="*/ 926889 w 944077"/>
                <a:gd name="connsiteY3" fmla="*/ 142997 h 1091658"/>
                <a:gd name="connsiteX4" fmla="*/ 924699 w 944077"/>
                <a:gd name="connsiteY4" fmla="*/ 150171 h 1091658"/>
                <a:gd name="connsiteX5" fmla="*/ 924339 w 944077"/>
                <a:gd name="connsiteY5" fmla="*/ 151133 h 1091658"/>
                <a:gd name="connsiteX6" fmla="*/ 923885 w 944077"/>
                <a:gd name="connsiteY6" fmla="*/ 152541 h 1091658"/>
                <a:gd name="connsiteX7" fmla="*/ 919152 w 944077"/>
                <a:gd name="connsiteY7" fmla="*/ 154583 h 1091658"/>
                <a:gd name="connsiteX8" fmla="*/ 912251 w 944077"/>
                <a:gd name="connsiteY8" fmla="*/ 157556 h 1091658"/>
                <a:gd name="connsiteX9" fmla="*/ 908715 w 944077"/>
                <a:gd name="connsiteY9" fmla="*/ 159113 h 1091658"/>
                <a:gd name="connsiteX10" fmla="*/ 904264 w 944077"/>
                <a:gd name="connsiteY10" fmla="*/ 161116 h 1091658"/>
                <a:gd name="connsiteX11" fmla="*/ 903184 w 944077"/>
                <a:gd name="connsiteY11" fmla="*/ 162751 h 1091658"/>
                <a:gd name="connsiteX12" fmla="*/ 901893 w 944077"/>
                <a:gd name="connsiteY12" fmla="*/ 163635 h 1091658"/>
                <a:gd name="connsiteX13" fmla="*/ 900477 w 944077"/>
                <a:gd name="connsiteY13" fmla="*/ 164777 h 1091658"/>
                <a:gd name="connsiteX14" fmla="*/ 899937 w 944077"/>
                <a:gd name="connsiteY14" fmla="*/ 166029 h 1091658"/>
                <a:gd name="connsiteX15" fmla="*/ 898615 w 944077"/>
                <a:gd name="connsiteY15" fmla="*/ 166819 h 1091658"/>
                <a:gd name="connsiteX16" fmla="*/ 897418 w 944077"/>
                <a:gd name="connsiteY16" fmla="*/ 169644 h 1091658"/>
                <a:gd name="connsiteX17" fmla="*/ 897418 w 944077"/>
                <a:gd name="connsiteY17" fmla="*/ 171810 h 1091658"/>
                <a:gd name="connsiteX18" fmla="*/ 898185 w 944077"/>
                <a:gd name="connsiteY18" fmla="*/ 173289 h 1091658"/>
                <a:gd name="connsiteX19" fmla="*/ 899515 w 944077"/>
                <a:gd name="connsiteY19" fmla="*/ 173915 h 1091658"/>
                <a:gd name="connsiteX20" fmla="*/ 899937 w 944077"/>
                <a:gd name="connsiteY20" fmla="*/ 175699 h 1091658"/>
                <a:gd name="connsiteX21" fmla="*/ 900360 w 944077"/>
                <a:gd name="connsiteY21" fmla="*/ 176950 h 1091658"/>
                <a:gd name="connsiteX22" fmla="*/ 901322 w 944077"/>
                <a:gd name="connsiteY22" fmla="*/ 177936 h 1091658"/>
                <a:gd name="connsiteX23" fmla="*/ 901080 w 944077"/>
                <a:gd name="connsiteY23" fmla="*/ 178726 h 1091658"/>
                <a:gd name="connsiteX24" fmla="*/ 900297 w 944077"/>
                <a:gd name="connsiteY24" fmla="*/ 179321 h 1091658"/>
                <a:gd name="connsiteX25" fmla="*/ 898858 w 944077"/>
                <a:gd name="connsiteY25" fmla="*/ 179650 h 1091658"/>
                <a:gd name="connsiteX26" fmla="*/ 897880 w 944077"/>
                <a:gd name="connsiteY26" fmla="*/ 181433 h 1091658"/>
                <a:gd name="connsiteX27" fmla="*/ 896753 w 944077"/>
                <a:gd name="connsiteY27" fmla="*/ 185862 h 1091658"/>
                <a:gd name="connsiteX28" fmla="*/ 896573 w 944077"/>
                <a:gd name="connsiteY28" fmla="*/ 187450 h 1091658"/>
                <a:gd name="connsiteX29" fmla="*/ 897856 w 944077"/>
                <a:gd name="connsiteY29" fmla="*/ 191463 h 1091658"/>
                <a:gd name="connsiteX30" fmla="*/ 898537 w 944077"/>
                <a:gd name="connsiteY30" fmla="*/ 193630 h 1091658"/>
                <a:gd name="connsiteX31" fmla="*/ 900383 w 944077"/>
                <a:gd name="connsiteY31" fmla="*/ 201508 h 1091658"/>
                <a:gd name="connsiteX32" fmla="*/ 900657 w 944077"/>
                <a:gd name="connsiteY32" fmla="*/ 203652 h 1091658"/>
                <a:gd name="connsiteX33" fmla="*/ 898122 w 944077"/>
                <a:gd name="connsiteY33" fmla="*/ 206656 h 1091658"/>
                <a:gd name="connsiteX34" fmla="*/ 897113 w 944077"/>
                <a:gd name="connsiteY34" fmla="*/ 208479 h 1091658"/>
                <a:gd name="connsiteX35" fmla="*/ 896753 w 944077"/>
                <a:gd name="connsiteY35" fmla="*/ 210091 h 1091658"/>
                <a:gd name="connsiteX36" fmla="*/ 896769 w 944077"/>
                <a:gd name="connsiteY36" fmla="*/ 211366 h 1091658"/>
                <a:gd name="connsiteX37" fmla="*/ 896996 w 944077"/>
                <a:gd name="connsiteY37" fmla="*/ 212532 h 1091658"/>
                <a:gd name="connsiteX38" fmla="*/ 899108 w 944077"/>
                <a:gd name="connsiteY38" fmla="*/ 216248 h 1091658"/>
                <a:gd name="connsiteX39" fmla="*/ 901557 w 944077"/>
                <a:gd name="connsiteY39" fmla="*/ 219572 h 1091658"/>
                <a:gd name="connsiteX40" fmla="*/ 902762 w 944077"/>
                <a:gd name="connsiteY40" fmla="*/ 221310 h 1091658"/>
                <a:gd name="connsiteX41" fmla="*/ 902762 w 944077"/>
                <a:gd name="connsiteY41" fmla="*/ 223656 h 1091658"/>
                <a:gd name="connsiteX42" fmla="*/ 902159 w 944077"/>
                <a:gd name="connsiteY42" fmla="*/ 224994 h 1091658"/>
                <a:gd name="connsiteX43" fmla="*/ 900853 w 944077"/>
                <a:gd name="connsiteY43" fmla="*/ 225487 h 1091658"/>
                <a:gd name="connsiteX44" fmla="*/ 897958 w 944077"/>
                <a:gd name="connsiteY44" fmla="*/ 226402 h 1091658"/>
                <a:gd name="connsiteX45" fmla="*/ 896753 w 944077"/>
                <a:gd name="connsiteY45" fmla="*/ 227740 h 1091658"/>
                <a:gd name="connsiteX46" fmla="*/ 895431 w 944077"/>
                <a:gd name="connsiteY46" fmla="*/ 227944 h 1091658"/>
                <a:gd name="connsiteX47" fmla="*/ 894171 w 944077"/>
                <a:gd name="connsiteY47" fmla="*/ 226872 h 1091658"/>
                <a:gd name="connsiteX48" fmla="*/ 892857 w 944077"/>
                <a:gd name="connsiteY48" fmla="*/ 227138 h 1091658"/>
                <a:gd name="connsiteX49" fmla="*/ 891175 w 944077"/>
                <a:gd name="connsiteY49" fmla="*/ 228077 h 1091658"/>
                <a:gd name="connsiteX50" fmla="*/ 890541 w 944077"/>
                <a:gd name="connsiteY50" fmla="*/ 230361 h 1091658"/>
                <a:gd name="connsiteX51" fmla="*/ 889071 w 944077"/>
                <a:gd name="connsiteY51" fmla="*/ 234257 h 1091658"/>
                <a:gd name="connsiteX52" fmla="*/ 887811 w 944077"/>
                <a:gd name="connsiteY52" fmla="*/ 235329 h 1091658"/>
                <a:gd name="connsiteX53" fmla="*/ 886872 w 944077"/>
                <a:gd name="connsiteY53" fmla="*/ 238310 h 1091658"/>
                <a:gd name="connsiteX54" fmla="*/ 885198 w 944077"/>
                <a:gd name="connsiteY54" fmla="*/ 242589 h 1091658"/>
                <a:gd name="connsiteX55" fmla="*/ 884392 w 944077"/>
                <a:gd name="connsiteY55" fmla="*/ 245171 h 1091658"/>
                <a:gd name="connsiteX56" fmla="*/ 883970 w 944077"/>
                <a:gd name="connsiteY56" fmla="*/ 247064 h 1091658"/>
                <a:gd name="connsiteX57" fmla="*/ 882280 w 944077"/>
                <a:gd name="connsiteY57" fmla="*/ 248277 h 1091658"/>
                <a:gd name="connsiteX58" fmla="*/ 880316 w 944077"/>
                <a:gd name="connsiteY58" fmla="*/ 250678 h 1091658"/>
                <a:gd name="connsiteX59" fmla="*/ 878806 w 944077"/>
                <a:gd name="connsiteY59" fmla="*/ 253018 h 1091658"/>
                <a:gd name="connsiteX60" fmla="*/ 878204 w 944077"/>
                <a:gd name="connsiteY60" fmla="*/ 253698 h 1091658"/>
                <a:gd name="connsiteX61" fmla="*/ 877062 w 944077"/>
                <a:gd name="connsiteY61" fmla="*/ 253902 h 1091658"/>
                <a:gd name="connsiteX62" fmla="*/ 876224 w 944077"/>
                <a:gd name="connsiteY62" fmla="*/ 256006 h 1091658"/>
                <a:gd name="connsiteX63" fmla="*/ 873377 w 944077"/>
                <a:gd name="connsiteY63" fmla="*/ 259182 h 1091658"/>
                <a:gd name="connsiteX64" fmla="*/ 872696 w 944077"/>
                <a:gd name="connsiteY64" fmla="*/ 262875 h 1091658"/>
                <a:gd name="connsiteX65" fmla="*/ 871664 w 944077"/>
                <a:gd name="connsiteY65" fmla="*/ 264839 h 1091658"/>
                <a:gd name="connsiteX66" fmla="*/ 871484 w 944077"/>
                <a:gd name="connsiteY66" fmla="*/ 268399 h 1091658"/>
                <a:gd name="connsiteX67" fmla="*/ 869911 w 944077"/>
                <a:gd name="connsiteY67" fmla="*/ 274923 h 1091658"/>
                <a:gd name="connsiteX68" fmla="*/ 869622 w 944077"/>
                <a:gd name="connsiteY68" fmla="*/ 276371 h 1091658"/>
                <a:gd name="connsiteX69" fmla="*/ 868033 w 944077"/>
                <a:gd name="connsiteY69" fmla="*/ 277513 h 1091658"/>
                <a:gd name="connsiteX70" fmla="*/ 865937 w 944077"/>
                <a:gd name="connsiteY70" fmla="*/ 280048 h 1091658"/>
                <a:gd name="connsiteX71" fmla="*/ 865256 w 944077"/>
                <a:gd name="connsiteY71" fmla="*/ 281902 h 1091658"/>
                <a:gd name="connsiteX72" fmla="*/ 866226 w 944077"/>
                <a:gd name="connsiteY72" fmla="*/ 287456 h 1091658"/>
                <a:gd name="connsiteX73" fmla="*/ 867431 w 944077"/>
                <a:gd name="connsiteY73" fmla="*/ 293081 h 1091658"/>
                <a:gd name="connsiteX74" fmla="*/ 867509 w 944077"/>
                <a:gd name="connsiteY74" fmla="*/ 295718 h 1091658"/>
                <a:gd name="connsiteX75" fmla="*/ 867040 w 944077"/>
                <a:gd name="connsiteY75" fmla="*/ 299309 h 1091658"/>
                <a:gd name="connsiteX76" fmla="*/ 866719 w 944077"/>
                <a:gd name="connsiteY76" fmla="*/ 300874 h 1091658"/>
                <a:gd name="connsiteX77" fmla="*/ 867517 w 944077"/>
                <a:gd name="connsiteY77" fmla="*/ 301523 h 1091658"/>
                <a:gd name="connsiteX78" fmla="*/ 868839 w 944077"/>
                <a:gd name="connsiteY78" fmla="*/ 301938 h 1091658"/>
                <a:gd name="connsiteX79" fmla="*/ 869262 w 944077"/>
                <a:gd name="connsiteY79" fmla="*/ 303315 h 1091658"/>
                <a:gd name="connsiteX80" fmla="*/ 868299 w 944077"/>
                <a:gd name="connsiteY80" fmla="*/ 304285 h 1091658"/>
                <a:gd name="connsiteX81" fmla="*/ 867877 w 944077"/>
                <a:gd name="connsiteY81" fmla="*/ 306014 h 1091658"/>
                <a:gd name="connsiteX82" fmla="*/ 866797 w 944077"/>
                <a:gd name="connsiteY82" fmla="*/ 307954 h 1091658"/>
                <a:gd name="connsiteX83" fmla="*/ 863598 w 944077"/>
                <a:gd name="connsiteY83" fmla="*/ 308721 h 1091658"/>
                <a:gd name="connsiteX84" fmla="*/ 862471 w 944077"/>
                <a:gd name="connsiteY84" fmla="*/ 308024 h 1091658"/>
                <a:gd name="connsiteX85" fmla="*/ 862111 w 944077"/>
                <a:gd name="connsiteY85" fmla="*/ 308650 h 1091658"/>
                <a:gd name="connsiteX86" fmla="*/ 862291 w 944077"/>
                <a:gd name="connsiteY86" fmla="*/ 310035 h 1091658"/>
                <a:gd name="connsiteX87" fmla="*/ 861579 w 944077"/>
                <a:gd name="connsiteY87" fmla="*/ 311670 h 1091658"/>
                <a:gd name="connsiteX88" fmla="*/ 859921 w 944077"/>
                <a:gd name="connsiteY88" fmla="*/ 316051 h 1091658"/>
                <a:gd name="connsiteX89" fmla="*/ 858825 w 944077"/>
                <a:gd name="connsiteY89" fmla="*/ 320033 h 1091658"/>
                <a:gd name="connsiteX90" fmla="*/ 858192 w 944077"/>
                <a:gd name="connsiteY90" fmla="*/ 321778 h 1091658"/>
                <a:gd name="connsiteX91" fmla="*/ 858450 w 944077"/>
                <a:gd name="connsiteY91" fmla="*/ 323241 h 1091658"/>
                <a:gd name="connsiteX92" fmla="*/ 858989 w 944077"/>
                <a:gd name="connsiteY92" fmla="*/ 324070 h 1091658"/>
                <a:gd name="connsiteX93" fmla="*/ 859044 w 944077"/>
                <a:gd name="connsiteY93" fmla="*/ 324837 h 1091658"/>
                <a:gd name="connsiteX94" fmla="*/ 858137 w 944077"/>
                <a:gd name="connsiteY94" fmla="*/ 325807 h 1091658"/>
                <a:gd name="connsiteX95" fmla="*/ 857307 w 944077"/>
                <a:gd name="connsiteY95" fmla="*/ 327348 h 1091658"/>
                <a:gd name="connsiteX96" fmla="*/ 856408 w 944077"/>
                <a:gd name="connsiteY96" fmla="*/ 327560 h 1091658"/>
                <a:gd name="connsiteX97" fmla="*/ 855446 w 944077"/>
                <a:gd name="connsiteY97" fmla="*/ 327145 h 1091658"/>
                <a:gd name="connsiteX98" fmla="*/ 854429 w 944077"/>
                <a:gd name="connsiteY98" fmla="*/ 328052 h 1091658"/>
                <a:gd name="connsiteX99" fmla="*/ 854225 w 944077"/>
                <a:gd name="connsiteY99" fmla="*/ 329953 h 1091658"/>
                <a:gd name="connsiteX100" fmla="*/ 853662 w 944077"/>
                <a:gd name="connsiteY100" fmla="*/ 332371 h 1091658"/>
                <a:gd name="connsiteX101" fmla="*/ 853404 w 944077"/>
                <a:gd name="connsiteY101" fmla="*/ 335195 h 1091658"/>
                <a:gd name="connsiteX102" fmla="*/ 852989 w 944077"/>
                <a:gd name="connsiteY102" fmla="*/ 338817 h 1091658"/>
                <a:gd name="connsiteX103" fmla="*/ 854296 w 944077"/>
                <a:gd name="connsiteY103" fmla="*/ 341305 h 1091658"/>
                <a:gd name="connsiteX104" fmla="*/ 855946 w 944077"/>
                <a:gd name="connsiteY104" fmla="*/ 345819 h 1091658"/>
                <a:gd name="connsiteX105" fmla="*/ 857182 w 944077"/>
                <a:gd name="connsiteY105" fmla="*/ 346899 h 1091658"/>
                <a:gd name="connsiteX106" fmla="*/ 858559 w 944077"/>
                <a:gd name="connsiteY106" fmla="*/ 346828 h 1091658"/>
                <a:gd name="connsiteX107" fmla="*/ 859639 w 944077"/>
                <a:gd name="connsiteY107" fmla="*/ 347744 h 1091658"/>
                <a:gd name="connsiteX108" fmla="*/ 860241 w 944077"/>
                <a:gd name="connsiteY108" fmla="*/ 348800 h 1091658"/>
                <a:gd name="connsiteX109" fmla="*/ 859435 w 944077"/>
                <a:gd name="connsiteY109" fmla="*/ 350693 h 1091658"/>
                <a:gd name="connsiteX110" fmla="*/ 858012 w 944077"/>
                <a:gd name="connsiteY110" fmla="*/ 350991 h 1091658"/>
                <a:gd name="connsiteX111" fmla="*/ 857832 w 944077"/>
                <a:gd name="connsiteY111" fmla="*/ 352047 h 1091658"/>
                <a:gd name="connsiteX112" fmla="*/ 858254 w 944077"/>
                <a:gd name="connsiteY112" fmla="*/ 354448 h 1091658"/>
                <a:gd name="connsiteX113" fmla="*/ 858794 w 944077"/>
                <a:gd name="connsiteY113" fmla="*/ 356780 h 1091658"/>
                <a:gd name="connsiteX114" fmla="*/ 860155 w 944077"/>
                <a:gd name="connsiteY114" fmla="*/ 357899 h 1091658"/>
                <a:gd name="connsiteX115" fmla="*/ 860773 w 944077"/>
                <a:gd name="connsiteY115" fmla="*/ 361020 h 1091658"/>
                <a:gd name="connsiteX116" fmla="*/ 862095 w 944077"/>
                <a:gd name="connsiteY116" fmla="*/ 362084 h 1091658"/>
                <a:gd name="connsiteX117" fmla="*/ 861931 w 944077"/>
                <a:gd name="connsiteY117" fmla="*/ 366090 h 1091658"/>
                <a:gd name="connsiteX118" fmla="*/ 863261 w 944077"/>
                <a:gd name="connsiteY118" fmla="*/ 370800 h 1091658"/>
                <a:gd name="connsiteX119" fmla="*/ 864669 w 944077"/>
                <a:gd name="connsiteY119" fmla="*/ 372169 h 1091658"/>
                <a:gd name="connsiteX120" fmla="*/ 865327 w 944077"/>
                <a:gd name="connsiteY120" fmla="*/ 372810 h 1091658"/>
                <a:gd name="connsiteX121" fmla="*/ 864889 w 944077"/>
                <a:gd name="connsiteY121" fmla="*/ 374876 h 1091658"/>
                <a:gd name="connsiteX122" fmla="*/ 863770 w 944077"/>
                <a:gd name="connsiteY122" fmla="*/ 376519 h 1091658"/>
                <a:gd name="connsiteX123" fmla="*/ 863527 w 944077"/>
                <a:gd name="connsiteY123" fmla="*/ 379155 h 1091658"/>
                <a:gd name="connsiteX124" fmla="*/ 863950 w 944077"/>
                <a:gd name="connsiteY124" fmla="*/ 381087 h 1091658"/>
                <a:gd name="connsiteX125" fmla="*/ 865381 w 944077"/>
                <a:gd name="connsiteY125" fmla="*/ 382910 h 1091658"/>
                <a:gd name="connsiteX126" fmla="*/ 866500 w 944077"/>
                <a:gd name="connsiteY126" fmla="*/ 383113 h 1091658"/>
                <a:gd name="connsiteX127" fmla="*/ 868096 w 944077"/>
                <a:gd name="connsiteY127" fmla="*/ 382370 h 1091658"/>
                <a:gd name="connsiteX128" fmla="*/ 869778 w 944077"/>
                <a:gd name="connsiteY128" fmla="*/ 383231 h 1091658"/>
                <a:gd name="connsiteX129" fmla="*/ 870021 w 944077"/>
                <a:gd name="connsiteY129" fmla="*/ 384803 h 1091658"/>
                <a:gd name="connsiteX130" fmla="*/ 870263 w 944077"/>
                <a:gd name="connsiteY130" fmla="*/ 386235 h 1091658"/>
                <a:gd name="connsiteX131" fmla="*/ 869363 w 944077"/>
                <a:gd name="connsiteY131" fmla="*/ 388097 h 1091658"/>
                <a:gd name="connsiteX132" fmla="*/ 868401 w 944077"/>
                <a:gd name="connsiteY132" fmla="*/ 391532 h 1091658"/>
                <a:gd name="connsiteX133" fmla="*/ 868143 w 944077"/>
                <a:gd name="connsiteY133" fmla="*/ 394958 h 1091658"/>
                <a:gd name="connsiteX134" fmla="*/ 868425 w 944077"/>
                <a:gd name="connsiteY134" fmla="*/ 400177 h 1091658"/>
                <a:gd name="connsiteX135" fmla="*/ 868863 w 944077"/>
                <a:gd name="connsiteY135" fmla="*/ 404237 h 1091658"/>
                <a:gd name="connsiteX136" fmla="*/ 868957 w 944077"/>
                <a:gd name="connsiteY136" fmla="*/ 406795 h 1091658"/>
                <a:gd name="connsiteX137" fmla="*/ 869066 w 944077"/>
                <a:gd name="connsiteY137" fmla="*/ 407953 h 1091658"/>
                <a:gd name="connsiteX138" fmla="*/ 868464 w 944077"/>
                <a:gd name="connsiteY138" fmla="*/ 408751 h 1091658"/>
                <a:gd name="connsiteX139" fmla="*/ 867001 w 944077"/>
                <a:gd name="connsiteY139" fmla="*/ 409158 h 1091658"/>
                <a:gd name="connsiteX140" fmla="*/ 865757 w 944077"/>
                <a:gd name="connsiteY140" fmla="*/ 409322 h 1091658"/>
                <a:gd name="connsiteX141" fmla="*/ 864677 w 944077"/>
                <a:gd name="connsiteY141" fmla="*/ 409972 h 1091658"/>
                <a:gd name="connsiteX142" fmla="*/ 864435 w 944077"/>
                <a:gd name="connsiteY142" fmla="*/ 411278 h 1091658"/>
                <a:gd name="connsiteX143" fmla="*/ 863590 w 944077"/>
                <a:gd name="connsiteY143" fmla="*/ 413445 h 1091658"/>
                <a:gd name="connsiteX144" fmla="*/ 862721 w 944077"/>
                <a:gd name="connsiteY144" fmla="*/ 415057 h 1091658"/>
                <a:gd name="connsiteX145" fmla="*/ 861196 w 944077"/>
                <a:gd name="connsiteY145" fmla="*/ 417404 h 1091658"/>
                <a:gd name="connsiteX146" fmla="*/ 860226 w 944077"/>
                <a:gd name="connsiteY146" fmla="*/ 419837 h 1091658"/>
                <a:gd name="connsiteX147" fmla="*/ 859451 w 944077"/>
                <a:gd name="connsiteY147" fmla="*/ 421441 h 1091658"/>
                <a:gd name="connsiteX148" fmla="*/ 859522 w 944077"/>
                <a:gd name="connsiteY148" fmla="*/ 422551 h 1091658"/>
                <a:gd name="connsiteX149" fmla="*/ 858966 w 944077"/>
                <a:gd name="connsiteY149" fmla="*/ 424687 h 1091658"/>
                <a:gd name="connsiteX150" fmla="*/ 858395 w 944077"/>
                <a:gd name="connsiteY150" fmla="*/ 426471 h 1091658"/>
                <a:gd name="connsiteX151" fmla="*/ 857190 w 944077"/>
                <a:gd name="connsiteY151" fmla="*/ 432479 h 1091658"/>
                <a:gd name="connsiteX152" fmla="*/ 855579 w 944077"/>
                <a:gd name="connsiteY152" fmla="*/ 433731 h 1091658"/>
                <a:gd name="connsiteX153" fmla="*/ 854296 w 944077"/>
                <a:gd name="connsiteY153" fmla="*/ 434349 h 1091658"/>
                <a:gd name="connsiteX154" fmla="*/ 853638 w 944077"/>
                <a:gd name="connsiteY154" fmla="*/ 435155 h 1091658"/>
                <a:gd name="connsiteX155" fmla="*/ 854139 w 944077"/>
                <a:gd name="connsiteY155" fmla="*/ 436790 h 1091658"/>
                <a:gd name="connsiteX156" fmla="*/ 855500 w 944077"/>
                <a:gd name="connsiteY156" fmla="*/ 437283 h 1091658"/>
                <a:gd name="connsiteX157" fmla="*/ 855985 w 944077"/>
                <a:gd name="connsiteY157" fmla="*/ 438598 h 1091658"/>
                <a:gd name="connsiteX158" fmla="*/ 855805 w 944077"/>
                <a:gd name="connsiteY158" fmla="*/ 440655 h 1091658"/>
                <a:gd name="connsiteX159" fmla="*/ 856705 w 944077"/>
                <a:gd name="connsiteY159" fmla="*/ 442564 h 1091658"/>
                <a:gd name="connsiteX160" fmla="*/ 856619 w 944077"/>
                <a:gd name="connsiteY160" fmla="*/ 444880 h 1091658"/>
                <a:gd name="connsiteX161" fmla="*/ 857487 w 944077"/>
                <a:gd name="connsiteY161" fmla="*/ 449261 h 1091658"/>
                <a:gd name="connsiteX162" fmla="*/ 856705 w 944077"/>
                <a:gd name="connsiteY162" fmla="*/ 452132 h 1091658"/>
                <a:gd name="connsiteX163" fmla="*/ 856971 w 944077"/>
                <a:gd name="connsiteY163" fmla="*/ 454620 h 1091658"/>
                <a:gd name="connsiteX164" fmla="*/ 856948 w 944077"/>
                <a:gd name="connsiteY164" fmla="*/ 457084 h 1091658"/>
                <a:gd name="connsiteX165" fmla="*/ 855805 w 944077"/>
                <a:gd name="connsiteY165" fmla="*/ 459009 h 1091658"/>
                <a:gd name="connsiteX166" fmla="*/ 853466 w 944077"/>
                <a:gd name="connsiteY166" fmla="*/ 459377 h 1091658"/>
                <a:gd name="connsiteX167" fmla="*/ 852175 w 944077"/>
                <a:gd name="connsiteY167" fmla="*/ 461152 h 1091658"/>
                <a:gd name="connsiteX168" fmla="*/ 849977 w 944077"/>
                <a:gd name="connsiteY168" fmla="*/ 463085 h 1091658"/>
                <a:gd name="connsiteX169" fmla="*/ 849734 w 944077"/>
                <a:gd name="connsiteY169" fmla="*/ 464642 h 1091658"/>
                <a:gd name="connsiteX170" fmla="*/ 849375 w 944077"/>
                <a:gd name="connsiteY170" fmla="*/ 466050 h 1091658"/>
                <a:gd name="connsiteX171" fmla="*/ 848475 w 944077"/>
                <a:gd name="connsiteY171" fmla="*/ 466566 h 1091658"/>
                <a:gd name="connsiteX172" fmla="*/ 847098 w 944077"/>
                <a:gd name="connsiteY172" fmla="*/ 466566 h 1091658"/>
                <a:gd name="connsiteX173" fmla="*/ 845956 w 944077"/>
                <a:gd name="connsiteY173" fmla="*/ 466785 h 1091658"/>
                <a:gd name="connsiteX174" fmla="*/ 844360 w 944077"/>
                <a:gd name="connsiteY174" fmla="*/ 468616 h 1091658"/>
                <a:gd name="connsiteX175" fmla="*/ 842654 w 944077"/>
                <a:gd name="connsiteY175" fmla="*/ 469602 h 1091658"/>
                <a:gd name="connsiteX176" fmla="*/ 842263 w 944077"/>
                <a:gd name="connsiteY176" fmla="*/ 471080 h 1091658"/>
                <a:gd name="connsiteX177" fmla="*/ 842412 w 944077"/>
                <a:gd name="connsiteY177" fmla="*/ 472880 h 1091658"/>
                <a:gd name="connsiteX178" fmla="*/ 841512 w 944077"/>
                <a:gd name="connsiteY178" fmla="*/ 473998 h 1091658"/>
                <a:gd name="connsiteX179" fmla="*/ 840370 w 944077"/>
                <a:gd name="connsiteY179" fmla="*/ 476087 h 1091658"/>
                <a:gd name="connsiteX180" fmla="*/ 839650 w 944077"/>
                <a:gd name="connsiteY180" fmla="*/ 478325 h 1091658"/>
                <a:gd name="connsiteX181" fmla="*/ 840370 w 944077"/>
                <a:gd name="connsiteY181" fmla="*/ 480422 h 1091658"/>
                <a:gd name="connsiteX182" fmla="*/ 841152 w 944077"/>
                <a:gd name="connsiteY182" fmla="*/ 484169 h 1091658"/>
                <a:gd name="connsiteX183" fmla="*/ 841269 w 944077"/>
                <a:gd name="connsiteY183" fmla="*/ 485742 h 1091658"/>
                <a:gd name="connsiteX184" fmla="*/ 840284 w 944077"/>
                <a:gd name="connsiteY184" fmla="*/ 488847 h 1091658"/>
                <a:gd name="connsiteX185" fmla="*/ 839470 w 944077"/>
                <a:gd name="connsiteY185" fmla="*/ 490850 h 1091658"/>
                <a:gd name="connsiteX186" fmla="*/ 840252 w 944077"/>
                <a:gd name="connsiteY186" fmla="*/ 493408 h 1091658"/>
                <a:gd name="connsiteX187" fmla="*/ 840910 w 944077"/>
                <a:gd name="connsiteY187" fmla="*/ 494840 h 1091658"/>
                <a:gd name="connsiteX188" fmla="*/ 840292 w 944077"/>
                <a:gd name="connsiteY188" fmla="*/ 497985 h 1091658"/>
                <a:gd name="connsiteX189" fmla="*/ 839767 w 944077"/>
                <a:gd name="connsiteY189" fmla="*/ 499965 h 1091658"/>
                <a:gd name="connsiteX190" fmla="*/ 840190 w 944077"/>
                <a:gd name="connsiteY190" fmla="*/ 503595 h 1091658"/>
                <a:gd name="connsiteX191" fmla="*/ 841755 w 944077"/>
                <a:gd name="connsiteY191" fmla="*/ 507678 h 1091658"/>
                <a:gd name="connsiteX192" fmla="*/ 843249 w 944077"/>
                <a:gd name="connsiteY192" fmla="*/ 511316 h 1091658"/>
                <a:gd name="connsiteX193" fmla="*/ 843468 w 944077"/>
                <a:gd name="connsiteY193" fmla="*/ 515556 h 1091658"/>
                <a:gd name="connsiteX194" fmla="*/ 843851 w 944077"/>
                <a:gd name="connsiteY194" fmla="*/ 518929 h 1091658"/>
                <a:gd name="connsiteX195" fmla="*/ 844563 w 944077"/>
                <a:gd name="connsiteY195" fmla="*/ 522582 h 1091658"/>
                <a:gd name="connsiteX196" fmla="*/ 846065 w 944077"/>
                <a:gd name="connsiteY196" fmla="*/ 524037 h 1091658"/>
                <a:gd name="connsiteX197" fmla="*/ 847207 w 944077"/>
                <a:gd name="connsiteY197" fmla="*/ 525257 h 1091658"/>
                <a:gd name="connsiteX198" fmla="*/ 846973 w 944077"/>
                <a:gd name="connsiteY198" fmla="*/ 527018 h 1091658"/>
                <a:gd name="connsiteX199" fmla="*/ 846136 w 944077"/>
                <a:gd name="connsiteY199" fmla="*/ 529162 h 1091658"/>
                <a:gd name="connsiteX200" fmla="*/ 844931 w 944077"/>
                <a:gd name="connsiteY200" fmla="*/ 530773 h 1091658"/>
                <a:gd name="connsiteX201" fmla="*/ 841958 w 944077"/>
                <a:gd name="connsiteY201" fmla="*/ 531305 h 1091658"/>
                <a:gd name="connsiteX202" fmla="*/ 839540 w 944077"/>
                <a:gd name="connsiteY202" fmla="*/ 532761 h 1091658"/>
                <a:gd name="connsiteX203" fmla="*/ 837592 w 944077"/>
                <a:gd name="connsiteY203" fmla="*/ 533769 h 1091658"/>
                <a:gd name="connsiteX204" fmla="*/ 836114 w 944077"/>
                <a:gd name="connsiteY204" fmla="*/ 534990 h 1091658"/>
                <a:gd name="connsiteX205" fmla="*/ 835050 w 944077"/>
                <a:gd name="connsiteY205" fmla="*/ 536289 h 1091658"/>
                <a:gd name="connsiteX206" fmla="*/ 834526 w 944077"/>
                <a:gd name="connsiteY206" fmla="*/ 537713 h 1091658"/>
                <a:gd name="connsiteX207" fmla="*/ 834878 w 944077"/>
                <a:gd name="connsiteY207" fmla="*/ 543916 h 1091658"/>
                <a:gd name="connsiteX208" fmla="*/ 834643 w 944077"/>
                <a:gd name="connsiteY208" fmla="*/ 546209 h 1091658"/>
                <a:gd name="connsiteX209" fmla="*/ 833649 w 944077"/>
                <a:gd name="connsiteY209" fmla="*/ 549463 h 1091658"/>
                <a:gd name="connsiteX210" fmla="*/ 832719 w 944077"/>
                <a:gd name="connsiteY210" fmla="*/ 552092 h 1091658"/>
                <a:gd name="connsiteX211" fmla="*/ 832319 w 944077"/>
                <a:gd name="connsiteY211" fmla="*/ 552882 h 1091658"/>
                <a:gd name="connsiteX212" fmla="*/ 832202 w 944077"/>
                <a:gd name="connsiteY212" fmla="*/ 554048 h 1091658"/>
                <a:gd name="connsiteX213" fmla="*/ 832022 w 944077"/>
                <a:gd name="connsiteY213" fmla="*/ 555135 h 1091658"/>
                <a:gd name="connsiteX214" fmla="*/ 830982 w 944077"/>
                <a:gd name="connsiteY214" fmla="*/ 555386 h 1091658"/>
                <a:gd name="connsiteX215" fmla="*/ 829503 w 944077"/>
                <a:gd name="connsiteY215" fmla="*/ 554900 h 1091658"/>
                <a:gd name="connsiteX216" fmla="*/ 828666 w 944077"/>
                <a:gd name="connsiteY216" fmla="*/ 555214 h 1091658"/>
                <a:gd name="connsiteX217" fmla="*/ 828064 w 944077"/>
                <a:gd name="connsiteY217" fmla="*/ 556066 h 1091658"/>
                <a:gd name="connsiteX218" fmla="*/ 828572 w 944077"/>
                <a:gd name="connsiteY218" fmla="*/ 558100 h 1091658"/>
                <a:gd name="connsiteX219" fmla="*/ 829112 w 944077"/>
                <a:gd name="connsiteY219" fmla="*/ 561692 h 1091658"/>
                <a:gd name="connsiteX220" fmla="*/ 829863 w 944077"/>
                <a:gd name="connsiteY220" fmla="*/ 563217 h 1091658"/>
                <a:gd name="connsiteX221" fmla="*/ 829659 w 944077"/>
                <a:gd name="connsiteY221" fmla="*/ 564430 h 1091658"/>
                <a:gd name="connsiteX222" fmla="*/ 829378 w 944077"/>
                <a:gd name="connsiteY222" fmla="*/ 567042 h 1091658"/>
                <a:gd name="connsiteX223" fmla="*/ 828408 w 944077"/>
                <a:gd name="connsiteY223" fmla="*/ 569123 h 1091658"/>
                <a:gd name="connsiteX224" fmla="*/ 827109 w 944077"/>
                <a:gd name="connsiteY224" fmla="*/ 569116 h 1091658"/>
                <a:gd name="connsiteX225" fmla="*/ 826272 w 944077"/>
                <a:gd name="connsiteY225" fmla="*/ 569976 h 1091658"/>
                <a:gd name="connsiteX226" fmla="*/ 825912 w 944077"/>
                <a:gd name="connsiteY226" fmla="*/ 571463 h 1091658"/>
                <a:gd name="connsiteX227" fmla="*/ 826303 w 944077"/>
                <a:gd name="connsiteY227" fmla="*/ 573403 h 1091658"/>
                <a:gd name="connsiteX228" fmla="*/ 828009 w 944077"/>
                <a:gd name="connsiteY228" fmla="*/ 574991 h 1091658"/>
                <a:gd name="connsiteX229" fmla="*/ 828611 w 944077"/>
                <a:gd name="connsiteY229" fmla="*/ 576008 h 1091658"/>
                <a:gd name="connsiteX230" fmla="*/ 828306 w 944077"/>
                <a:gd name="connsiteY230" fmla="*/ 577346 h 1091658"/>
                <a:gd name="connsiteX231" fmla="*/ 826984 w 944077"/>
                <a:gd name="connsiteY231" fmla="*/ 577894 h 1091658"/>
                <a:gd name="connsiteX232" fmla="*/ 826202 w 944077"/>
                <a:gd name="connsiteY232" fmla="*/ 578997 h 1091658"/>
                <a:gd name="connsiteX233" fmla="*/ 825458 w 944077"/>
                <a:gd name="connsiteY233" fmla="*/ 581445 h 1091658"/>
                <a:gd name="connsiteX234" fmla="*/ 824465 w 944077"/>
                <a:gd name="connsiteY234" fmla="*/ 584215 h 1091658"/>
                <a:gd name="connsiteX235" fmla="*/ 823409 w 944077"/>
                <a:gd name="connsiteY235" fmla="*/ 586265 h 1091658"/>
                <a:gd name="connsiteX236" fmla="*/ 823205 w 944077"/>
                <a:gd name="connsiteY236" fmla="*/ 589074 h 1091658"/>
                <a:gd name="connsiteX237" fmla="*/ 824707 w 944077"/>
                <a:gd name="connsiteY237" fmla="*/ 592078 h 1091658"/>
                <a:gd name="connsiteX238" fmla="*/ 824543 w 944077"/>
                <a:gd name="connsiteY238" fmla="*/ 595019 h 1091658"/>
                <a:gd name="connsiteX239" fmla="*/ 824433 w 944077"/>
                <a:gd name="connsiteY239" fmla="*/ 603664 h 1091658"/>
                <a:gd name="connsiteX240" fmla="*/ 824285 w 944077"/>
                <a:gd name="connsiteY240" fmla="*/ 606606 h 1091658"/>
                <a:gd name="connsiteX241" fmla="*/ 824746 w 944077"/>
                <a:gd name="connsiteY241" fmla="*/ 611488 h 1091658"/>
                <a:gd name="connsiteX242" fmla="*/ 824167 w 944077"/>
                <a:gd name="connsiteY242" fmla="*/ 612833 h 1091658"/>
                <a:gd name="connsiteX243" fmla="*/ 823862 w 944077"/>
                <a:gd name="connsiteY243" fmla="*/ 614116 h 1091658"/>
                <a:gd name="connsiteX244" fmla="*/ 825333 w 944077"/>
                <a:gd name="connsiteY244" fmla="*/ 617676 h 1091658"/>
                <a:gd name="connsiteX245" fmla="*/ 826968 w 944077"/>
                <a:gd name="connsiteY245" fmla="*/ 623450 h 1091658"/>
                <a:gd name="connsiteX246" fmla="*/ 827406 w 944077"/>
                <a:gd name="connsiteY246" fmla="*/ 625750 h 1091658"/>
                <a:gd name="connsiteX247" fmla="*/ 827172 w 944077"/>
                <a:gd name="connsiteY247" fmla="*/ 627361 h 1091658"/>
                <a:gd name="connsiteX248" fmla="*/ 824973 w 944077"/>
                <a:gd name="connsiteY248" fmla="*/ 628730 h 1091658"/>
                <a:gd name="connsiteX249" fmla="*/ 823150 w 944077"/>
                <a:gd name="connsiteY249" fmla="*/ 629301 h 1091658"/>
                <a:gd name="connsiteX250" fmla="*/ 822071 w 944077"/>
                <a:gd name="connsiteY250" fmla="*/ 628331 h 1091658"/>
                <a:gd name="connsiteX251" fmla="*/ 821351 w 944077"/>
                <a:gd name="connsiteY251" fmla="*/ 628730 h 1091658"/>
                <a:gd name="connsiteX252" fmla="*/ 820514 w 944077"/>
                <a:gd name="connsiteY252" fmla="*/ 630428 h 1091658"/>
                <a:gd name="connsiteX253" fmla="*/ 819552 w 944077"/>
                <a:gd name="connsiteY253" fmla="*/ 631805 h 1091658"/>
                <a:gd name="connsiteX254" fmla="*/ 819192 w 944077"/>
                <a:gd name="connsiteY254" fmla="*/ 633174 h 1091658"/>
                <a:gd name="connsiteX255" fmla="*/ 820209 w 944077"/>
                <a:gd name="connsiteY255" fmla="*/ 634958 h 1091658"/>
                <a:gd name="connsiteX256" fmla="*/ 820748 w 944077"/>
                <a:gd name="connsiteY256" fmla="*/ 638361 h 1091658"/>
                <a:gd name="connsiteX257" fmla="*/ 819606 w 944077"/>
                <a:gd name="connsiteY257" fmla="*/ 639824 h 1091658"/>
                <a:gd name="connsiteX258" fmla="*/ 818769 w 944077"/>
                <a:gd name="connsiteY258" fmla="*/ 641451 h 1091658"/>
                <a:gd name="connsiteX259" fmla="*/ 819074 w 944077"/>
                <a:gd name="connsiteY259" fmla="*/ 643564 h 1091658"/>
                <a:gd name="connsiteX260" fmla="*/ 819434 w 944077"/>
                <a:gd name="connsiteY260" fmla="*/ 647389 h 1091658"/>
                <a:gd name="connsiteX261" fmla="*/ 818715 w 944077"/>
                <a:gd name="connsiteY261" fmla="*/ 653750 h 1091658"/>
                <a:gd name="connsiteX262" fmla="*/ 819685 w 944077"/>
                <a:gd name="connsiteY262" fmla="*/ 656018 h 1091658"/>
                <a:gd name="connsiteX263" fmla="*/ 820733 w 944077"/>
                <a:gd name="connsiteY263" fmla="*/ 657106 h 1091658"/>
                <a:gd name="connsiteX264" fmla="*/ 824160 w 944077"/>
                <a:gd name="connsiteY264" fmla="*/ 658405 h 1091658"/>
                <a:gd name="connsiteX265" fmla="*/ 826734 w 944077"/>
                <a:gd name="connsiteY265" fmla="*/ 659054 h 1091658"/>
                <a:gd name="connsiteX266" fmla="*/ 827414 w 944077"/>
                <a:gd name="connsiteY266" fmla="*/ 661174 h 1091658"/>
                <a:gd name="connsiteX267" fmla="*/ 827125 w 944077"/>
                <a:gd name="connsiteY267" fmla="*/ 662895 h 1091658"/>
                <a:gd name="connsiteX268" fmla="*/ 825889 w 944077"/>
                <a:gd name="connsiteY268" fmla="*/ 663748 h 1091658"/>
                <a:gd name="connsiteX269" fmla="*/ 824027 w 944077"/>
                <a:gd name="connsiteY269" fmla="*/ 664491 h 1091658"/>
                <a:gd name="connsiteX270" fmla="*/ 824027 w 944077"/>
                <a:gd name="connsiteY270" fmla="*/ 667276 h 1091658"/>
                <a:gd name="connsiteX271" fmla="*/ 825615 w 944077"/>
                <a:gd name="connsiteY271" fmla="*/ 669897 h 1091658"/>
                <a:gd name="connsiteX272" fmla="*/ 827414 w 944077"/>
                <a:gd name="connsiteY272" fmla="*/ 671798 h 1091658"/>
                <a:gd name="connsiteX273" fmla="*/ 827805 w 944077"/>
                <a:gd name="connsiteY273" fmla="*/ 673512 h 1091658"/>
                <a:gd name="connsiteX274" fmla="*/ 827704 w 944077"/>
                <a:gd name="connsiteY274" fmla="*/ 675264 h 1091658"/>
                <a:gd name="connsiteX275" fmla="*/ 826444 w 944077"/>
                <a:gd name="connsiteY275" fmla="*/ 676735 h 1091658"/>
                <a:gd name="connsiteX276" fmla="*/ 828173 w 944077"/>
                <a:gd name="connsiteY276" fmla="*/ 679919 h 1091658"/>
                <a:gd name="connsiteX277" fmla="*/ 828963 w 944077"/>
                <a:gd name="connsiteY277" fmla="*/ 682079 h 1091658"/>
                <a:gd name="connsiteX278" fmla="*/ 828173 w 944077"/>
                <a:gd name="connsiteY278" fmla="*/ 683745 h 1091658"/>
                <a:gd name="connsiteX279" fmla="*/ 827047 w 944077"/>
                <a:gd name="connsiteY279" fmla="*/ 686248 h 1091658"/>
                <a:gd name="connsiteX280" fmla="*/ 826061 w 944077"/>
                <a:gd name="connsiteY280" fmla="*/ 687445 h 1091658"/>
                <a:gd name="connsiteX281" fmla="*/ 826061 w 944077"/>
                <a:gd name="connsiteY281" fmla="*/ 688807 h 1091658"/>
                <a:gd name="connsiteX282" fmla="*/ 825654 w 944077"/>
                <a:gd name="connsiteY282" fmla="*/ 691576 h 1091658"/>
                <a:gd name="connsiteX283" fmla="*/ 825560 w 944077"/>
                <a:gd name="connsiteY283" fmla="*/ 694291 h 1091658"/>
                <a:gd name="connsiteX284" fmla="*/ 825889 w 944077"/>
                <a:gd name="connsiteY284" fmla="*/ 695910 h 1091658"/>
                <a:gd name="connsiteX285" fmla="*/ 836740 w 944077"/>
                <a:gd name="connsiteY285" fmla="*/ 697193 h 1091658"/>
                <a:gd name="connsiteX286" fmla="*/ 839220 w 944077"/>
                <a:gd name="connsiteY286" fmla="*/ 697694 h 1091658"/>
                <a:gd name="connsiteX287" fmla="*/ 840573 w 944077"/>
                <a:gd name="connsiteY287" fmla="*/ 699314 h 1091658"/>
                <a:gd name="connsiteX288" fmla="*/ 840378 w 944077"/>
                <a:gd name="connsiteY288" fmla="*/ 701347 h 1091658"/>
                <a:gd name="connsiteX289" fmla="*/ 839024 w 944077"/>
                <a:gd name="connsiteY289" fmla="*/ 703515 h 1091658"/>
                <a:gd name="connsiteX290" fmla="*/ 838156 w 944077"/>
                <a:gd name="connsiteY290" fmla="*/ 707591 h 1091658"/>
                <a:gd name="connsiteX291" fmla="*/ 836028 w 944077"/>
                <a:gd name="connsiteY291" fmla="*/ 708271 h 1091658"/>
                <a:gd name="connsiteX292" fmla="*/ 833900 w 944077"/>
                <a:gd name="connsiteY292" fmla="*/ 707184 h 1091658"/>
                <a:gd name="connsiteX293" fmla="*/ 831592 w 944077"/>
                <a:gd name="connsiteY293" fmla="*/ 707559 h 1091658"/>
                <a:gd name="connsiteX294" fmla="*/ 829589 w 944077"/>
                <a:gd name="connsiteY294" fmla="*/ 707825 h 1091658"/>
                <a:gd name="connsiteX295" fmla="*/ 826710 w 944077"/>
                <a:gd name="connsiteY295" fmla="*/ 707943 h 1091658"/>
                <a:gd name="connsiteX296" fmla="*/ 822884 w 944077"/>
                <a:gd name="connsiteY296" fmla="*/ 708467 h 1091658"/>
                <a:gd name="connsiteX297" fmla="*/ 820545 w 944077"/>
                <a:gd name="connsiteY297" fmla="*/ 707864 h 1091658"/>
                <a:gd name="connsiteX298" fmla="*/ 820350 w 944077"/>
                <a:gd name="connsiteY298" fmla="*/ 709359 h 1091658"/>
                <a:gd name="connsiteX299" fmla="*/ 821030 w 944077"/>
                <a:gd name="connsiteY299" fmla="*/ 711948 h 1091658"/>
                <a:gd name="connsiteX300" fmla="*/ 826069 w 944077"/>
                <a:gd name="connsiteY300" fmla="*/ 712762 h 1091658"/>
                <a:gd name="connsiteX301" fmla="*/ 830810 w 944077"/>
                <a:gd name="connsiteY301" fmla="*/ 714264 h 1091658"/>
                <a:gd name="connsiteX302" fmla="*/ 832233 w 944077"/>
                <a:gd name="connsiteY302" fmla="*/ 717010 h 1091658"/>
                <a:gd name="connsiteX303" fmla="*/ 834166 w 944077"/>
                <a:gd name="connsiteY303" fmla="*/ 720124 h 1091658"/>
                <a:gd name="connsiteX304" fmla="*/ 836137 w 944077"/>
                <a:gd name="connsiteY304" fmla="*/ 722056 h 1091658"/>
                <a:gd name="connsiteX305" fmla="*/ 836231 w 944077"/>
                <a:gd name="connsiteY305" fmla="*/ 725209 h 1091658"/>
                <a:gd name="connsiteX306" fmla="*/ 833133 w 944077"/>
                <a:gd name="connsiteY306" fmla="*/ 728511 h 1091658"/>
                <a:gd name="connsiteX307" fmla="*/ 832750 w 944077"/>
                <a:gd name="connsiteY307" fmla="*/ 730849 h 1091658"/>
                <a:gd name="connsiteX308" fmla="*/ 828682 w 944077"/>
                <a:gd name="connsiteY308" fmla="*/ 731538 h 1091658"/>
                <a:gd name="connsiteX309" fmla="*/ 827524 w 944077"/>
                <a:gd name="connsiteY309" fmla="*/ 732915 h 1091658"/>
                <a:gd name="connsiteX310" fmla="*/ 826945 w 944077"/>
                <a:gd name="connsiteY310" fmla="*/ 737476 h 1091658"/>
                <a:gd name="connsiteX311" fmla="*/ 827430 w 944077"/>
                <a:gd name="connsiteY311" fmla="*/ 741075 h 1091658"/>
                <a:gd name="connsiteX312" fmla="*/ 828979 w 944077"/>
                <a:gd name="connsiteY312" fmla="*/ 742319 h 1091658"/>
                <a:gd name="connsiteX313" fmla="*/ 830043 w 944077"/>
                <a:gd name="connsiteY313" fmla="*/ 744674 h 1091658"/>
                <a:gd name="connsiteX314" fmla="*/ 828885 w 944077"/>
                <a:gd name="connsiteY314" fmla="*/ 747451 h 1091658"/>
                <a:gd name="connsiteX315" fmla="*/ 826147 w 944077"/>
                <a:gd name="connsiteY315" fmla="*/ 749368 h 1091658"/>
                <a:gd name="connsiteX316" fmla="*/ 824684 w 944077"/>
                <a:gd name="connsiteY316" fmla="*/ 751198 h 1091658"/>
                <a:gd name="connsiteX317" fmla="*/ 825599 w 944077"/>
                <a:gd name="connsiteY317" fmla="*/ 752661 h 1091658"/>
                <a:gd name="connsiteX318" fmla="*/ 826835 w 944077"/>
                <a:gd name="connsiteY318" fmla="*/ 754977 h 1091658"/>
                <a:gd name="connsiteX319" fmla="*/ 827180 w 944077"/>
                <a:gd name="connsiteY319" fmla="*/ 756237 h 1091658"/>
                <a:gd name="connsiteX320" fmla="*/ 827852 w 944077"/>
                <a:gd name="connsiteY320" fmla="*/ 759664 h 1091658"/>
                <a:gd name="connsiteX321" fmla="*/ 828642 w 944077"/>
                <a:gd name="connsiteY321" fmla="*/ 764451 h 1091658"/>
                <a:gd name="connsiteX322" fmla="*/ 828549 w 944077"/>
                <a:gd name="connsiteY322" fmla="*/ 766775 h 1091658"/>
                <a:gd name="connsiteX323" fmla="*/ 827821 w 944077"/>
                <a:gd name="connsiteY323" fmla="*/ 768512 h 1091658"/>
                <a:gd name="connsiteX324" fmla="*/ 825098 w 944077"/>
                <a:gd name="connsiteY324" fmla="*/ 771250 h 1091658"/>
                <a:gd name="connsiteX325" fmla="*/ 823260 w 944077"/>
                <a:gd name="connsiteY325" fmla="*/ 772517 h 1091658"/>
                <a:gd name="connsiteX326" fmla="*/ 822900 w 944077"/>
                <a:gd name="connsiteY326" fmla="*/ 775905 h 1091658"/>
                <a:gd name="connsiteX327" fmla="*/ 822759 w 944077"/>
                <a:gd name="connsiteY327" fmla="*/ 778439 h 1091658"/>
                <a:gd name="connsiteX328" fmla="*/ 822947 w 944077"/>
                <a:gd name="connsiteY328" fmla="*/ 780732 h 1091658"/>
                <a:gd name="connsiteX329" fmla="*/ 824128 w 944077"/>
                <a:gd name="connsiteY329" fmla="*/ 782563 h 1091658"/>
                <a:gd name="connsiteX330" fmla="*/ 824034 w 944077"/>
                <a:gd name="connsiteY330" fmla="*/ 784409 h 1091658"/>
                <a:gd name="connsiteX331" fmla="*/ 822415 w 944077"/>
                <a:gd name="connsiteY331" fmla="*/ 784800 h 1091658"/>
                <a:gd name="connsiteX332" fmla="*/ 821030 w 944077"/>
                <a:gd name="connsiteY332" fmla="*/ 785684 h 1091658"/>
                <a:gd name="connsiteX333" fmla="*/ 819677 w 944077"/>
                <a:gd name="connsiteY333" fmla="*/ 788954 h 1091658"/>
                <a:gd name="connsiteX334" fmla="*/ 815734 w 944077"/>
                <a:gd name="connsiteY334" fmla="*/ 792303 h 1091658"/>
                <a:gd name="connsiteX335" fmla="*/ 814349 w 944077"/>
                <a:gd name="connsiteY335" fmla="*/ 793805 h 1091658"/>
                <a:gd name="connsiteX336" fmla="*/ 814443 w 944077"/>
                <a:gd name="connsiteY336" fmla="*/ 796379 h 1091658"/>
                <a:gd name="connsiteX337" fmla="*/ 812886 w 944077"/>
                <a:gd name="connsiteY337" fmla="*/ 800064 h 1091658"/>
                <a:gd name="connsiteX338" fmla="*/ 811579 w 944077"/>
                <a:gd name="connsiteY338" fmla="*/ 803279 h 1091658"/>
                <a:gd name="connsiteX339" fmla="*/ 810578 w 944077"/>
                <a:gd name="connsiteY339" fmla="*/ 806283 h 1091658"/>
                <a:gd name="connsiteX340" fmla="*/ 810774 w 944077"/>
                <a:gd name="connsiteY340" fmla="*/ 809452 h 1091658"/>
                <a:gd name="connsiteX341" fmla="*/ 812995 w 944077"/>
                <a:gd name="connsiteY341" fmla="*/ 810844 h 1091658"/>
                <a:gd name="connsiteX342" fmla="*/ 814740 w 944077"/>
                <a:gd name="connsiteY342" fmla="*/ 813935 h 1091658"/>
                <a:gd name="connsiteX343" fmla="*/ 815515 w 944077"/>
                <a:gd name="connsiteY343" fmla="*/ 817838 h 1091658"/>
                <a:gd name="connsiteX344" fmla="*/ 814161 w 944077"/>
                <a:gd name="connsiteY344" fmla="*/ 822337 h 1091658"/>
                <a:gd name="connsiteX345" fmla="*/ 811016 w 944077"/>
                <a:gd name="connsiteY345" fmla="*/ 824035 h 1091658"/>
                <a:gd name="connsiteX346" fmla="*/ 809154 w 944077"/>
                <a:gd name="connsiteY346" fmla="*/ 825951 h 1091658"/>
                <a:gd name="connsiteX347" fmla="*/ 808591 w 944077"/>
                <a:gd name="connsiteY347" fmla="*/ 827407 h 1091658"/>
                <a:gd name="connsiteX348" fmla="*/ 809084 w 944077"/>
                <a:gd name="connsiteY348" fmla="*/ 832140 h 1091658"/>
                <a:gd name="connsiteX349" fmla="*/ 808951 w 944077"/>
                <a:gd name="connsiteY349" fmla="*/ 834370 h 1091658"/>
                <a:gd name="connsiteX350" fmla="*/ 808458 w 944077"/>
                <a:gd name="connsiteY350" fmla="*/ 836466 h 1091658"/>
                <a:gd name="connsiteX351" fmla="*/ 807644 w 944077"/>
                <a:gd name="connsiteY351" fmla="*/ 838093 h 1091658"/>
                <a:gd name="connsiteX352" fmla="*/ 805947 w 944077"/>
                <a:gd name="connsiteY352" fmla="*/ 839908 h 1091658"/>
                <a:gd name="connsiteX353" fmla="*/ 802943 w 944077"/>
                <a:gd name="connsiteY353" fmla="*/ 841496 h 1091658"/>
                <a:gd name="connsiteX354" fmla="*/ 800392 w 944077"/>
                <a:gd name="connsiteY354" fmla="*/ 842592 h 1091658"/>
                <a:gd name="connsiteX355" fmla="*/ 799250 w 944077"/>
                <a:gd name="connsiteY355" fmla="*/ 843844 h 1091658"/>
                <a:gd name="connsiteX356" fmla="*/ 797912 w 944077"/>
                <a:gd name="connsiteY356" fmla="*/ 846605 h 1091658"/>
                <a:gd name="connsiteX357" fmla="*/ 796723 w 944077"/>
                <a:gd name="connsiteY357" fmla="*/ 849656 h 1091658"/>
                <a:gd name="connsiteX358" fmla="*/ 797020 w 944077"/>
                <a:gd name="connsiteY358" fmla="*/ 853435 h 1091658"/>
                <a:gd name="connsiteX359" fmla="*/ 789854 w 944077"/>
                <a:gd name="connsiteY359" fmla="*/ 853881 h 1091658"/>
                <a:gd name="connsiteX360" fmla="*/ 789369 w 944077"/>
                <a:gd name="connsiteY360" fmla="*/ 856697 h 1091658"/>
                <a:gd name="connsiteX361" fmla="*/ 787820 w 944077"/>
                <a:gd name="connsiteY361" fmla="*/ 858920 h 1091658"/>
                <a:gd name="connsiteX362" fmla="*/ 787335 w 944077"/>
                <a:gd name="connsiteY362" fmla="*/ 862941 h 1091658"/>
                <a:gd name="connsiteX363" fmla="*/ 788907 w 944077"/>
                <a:gd name="connsiteY363" fmla="*/ 866829 h 1091658"/>
                <a:gd name="connsiteX364" fmla="*/ 789658 w 944077"/>
                <a:gd name="connsiteY364" fmla="*/ 870099 h 1091658"/>
                <a:gd name="connsiteX365" fmla="*/ 788375 w 944077"/>
                <a:gd name="connsiteY365" fmla="*/ 874050 h 1091658"/>
                <a:gd name="connsiteX366" fmla="*/ 788845 w 944077"/>
                <a:gd name="connsiteY366" fmla="*/ 878118 h 1091658"/>
                <a:gd name="connsiteX367" fmla="*/ 788985 w 944077"/>
                <a:gd name="connsiteY367" fmla="*/ 881365 h 1091658"/>
                <a:gd name="connsiteX368" fmla="*/ 791505 w 944077"/>
                <a:gd name="connsiteY368" fmla="*/ 884979 h 1091658"/>
                <a:gd name="connsiteX369" fmla="*/ 793148 w 944077"/>
                <a:gd name="connsiteY369" fmla="*/ 889462 h 1091658"/>
                <a:gd name="connsiteX370" fmla="*/ 793969 w 944077"/>
                <a:gd name="connsiteY370" fmla="*/ 893256 h 1091658"/>
                <a:gd name="connsiteX371" fmla="*/ 794462 w 944077"/>
                <a:gd name="connsiteY371" fmla="*/ 896221 h 1091658"/>
                <a:gd name="connsiteX372" fmla="*/ 795119 w 944077"/>
                <a:gd name="connsiteY372" fmla="*/ 898021 h 1091658"/>
                <a:gd name="connsiteX373" fmla="*/ 796152 w 944077"/>
                <a:gd name="connsiteY373" fmla="*/ 900063 h 1091658"/>
                <a:gd name="connsiteX374" fmla="*/ 796629 w 944077"/>
                <a:gd name="connsiteY374" fmla="*/ 902425 h 1091658"/>
                <a:gd name="connsiteX375" fmla="*/ 798178 w 944077"/>
                <a:gd name="connsiteY375" fmla="*/ 903192 h 1091658"/>
                <a:gd name="connsiteX376" fmla="*/ 800963 w 944077"/>
                <a:gd name="connsiteY376" fmla="*/ 900986 h 1091658"/>
                <a:gd name="connsiteX377" fmla="*/ 802927 w 944077"/>
                <a:gd name="connsiteY377" fmla="*/ 899492 h 1091658"/>
                <a:gd name="connsiteX378" fmla="*/ 804296 w 944077"/>
                <a:gd name="connsiteY378" fmla="*/ 898960 h 1091658"/>
                <a:gd name="connsiteX379" fmla="*/ 808317 w 944077"/>
                <a:gd name="connsiteY379" fmla="*/ 899312 h 1091658"/>
                <a:gd name="connsiteX380" fmla="*/ 810742 w 944077"/>
                <a:gd name="connsiteY380" fmla="*/ 897919 h 1091658"/>
                <a:gd name="connsiteX381" fmla="*/ 811838 w 944077"/>
                <a:gd name="connsiteY381" fmla="*/ 898068 h 1091658"/>
                <a:gd name="connsiteX382" fmla="*/ 813316 w 944077"/>
                <a:gd name="connsiteY382" fmla="*/ 898850 h 1091658"/>
                <a:gd name="connsiteX383" fmla="*/ 814466 w 944077"/>
                <a:gd name="connsiteY383" fmla="*/ 900493 h 1091658"/>
                <a:gd name="connsiteX384" fmla="*/ 815335 w 944077"/>
                <a:gd name="connsiteY384" fmla="*/ 904225 h 1091658"/>
                <a:gd name="connsiteX385" fmla="*/ 815867 w 944077"/>
                <a:gd name="connsiteY385" fmla="*/ 908411 h 1091658"/>
                <a:gd name="connsiteX386" fmla="*/ 815186 w 944077"/>
                <a:gd name="connsiteY386" fmla="*/ 912690 h 1091658"/>
                <a:gd name="connsiteX387" fmla="*/ 814052 w 944077"/>
                <a:gd name="connsiteY387" fmla="*/ 913621 h 1091658"/>
                <a:gd name="connsiteX388" fmla="*/ 813668 w 944077"/>
                <a:gd name="connsiteY388" fmla="*/ 914849 h 1091658"/>
                <a:gd name="connsiteX389" fmla="*/ 814052 w 944077"/>
                <a:gd name="connsiteY389" fmla="*/ 917470 h 1091658"/>
                <a:gd name="connsiteX390" fmla="*/ 815311 w 944077"/>
                <a:gd name="connsiteY390" fmla="*/ 919316 h 1091658"/>
                <a:gd name="connsiteX391" fmla="*/ 815288 w 944077"/>
                <a:gd name="connsiteY391" fmla="*/ 921961 h 1091658"/>
                <a:gd name="connsiteX392" fmla="*/ 813895 w 944077"/>
                <a:gd name="connsiteY392" fmla="*/ 927977 h 1091658"/>
                <a:gd name="connsiteX393" fmla="*/ 812988 w 944077"/>
                <a:gd name="connsiteY393" fmla="*/ 930457 h 1091658"/>
                <a:gd name="connsiteX394" fmla="*/ 814599 w 944077"/>
                <a:gd name="connsiteY394" fmla="*/ 933257 h 1091658"/>
                <a:gd name="connsiteX395" fmla="*/ 816039 w 944077"/>
                <a:gd name="connsiteY395" fmla="*/ 935753 h 1091658"/>
                <a:gd name="connsiteX396" fmla="*/ 818941 w 944077"/>
                <a:gd name="connsiteY396" fmla="*/ 937615 h 1091658"/>
                <a:gd name="connsiteX397" fmla="*/ 821327 w 944077"/>
                <a:gd name="connsiteY397" fmla="*/ 940260 h 1091658"/>
                <a:gd name="connsiteX398" fmla="*/ 822971 w 944077"/>
                <a:gd name="connsiteY398" fmla="*/ 942450 h 1091658"/>
                <a:gd name="connsiteX399" fmla="*/ 822579 w 944077"/>
                <a:gd name="connsiteY399" fmla="*/ 945423 h 1091658"/>
                <a:gd name="connsiteX400" fmla="*/ 823729 w 944077"/>
                <a:gd name="connsiteY400" fmla="*/ 946323 h 1091658"/>
                <a:gd name="connsiteX401" fmla="*/ 828165 w 944077"/>
                <a:gd name="connsiteY401" fmla="*/ 946386 h 1091658"/>
                <a:gd name="connsiteX402" fmla="*/ 834792 w 944077"/>
                <a:gd name="connsiteY402" fmla="*/ 946487 h 1091658"/>
                <a:gd name="connsiteX403" fmla="*/ 845150 w 944077"/>
                <a:gd name="connsiteY403" fmla="*/ 946636 h 1091658"/>
                <a:gd name="connsiteX404" fmla="*/ 855258 w 944077"/>
                <a:gd name="connsiteY404" fmla="*/ 946784 h 1091658"/>
                <a:gd name="connsiteX405" fmla="*/ 866735 w 944077"/>
                <a:gd name="connsiteY405" fmla="*/ 946996 h 1091658"/>
                <a:gd name="connsiteX406" fmla="*/ 872172 w 944077"/>
                <a:gd name="connsiteY406" fmla="*/ 949389 h 1091658"/>
                <a:gd name="connsiteX407" fmla="*/ 877093 w 944077"/>
                <a:gd name="connsiteY407" fmla="*/ 951556 h 1091658"/>
                <a:gd name="connsiteX408" fmla="*/ 883289 w 944077"/>
                <a:gd name="connsiteY408" fmla="*/ 951556 h 1091658"/>
                <a:gd name="connsiteX409" fmla="*/ 889477 w 944077"/>
                <a:gd name="connsiteY409" fmla="*/ 954123 h 1091658"/>
                <a:gd name="connsiteX410" fmla="*/ 894070 w 944077"/>
                <a:gd name="connsiteY410" fmla="*/ 955821 h 1091658"/>
                <a:gd name="connsiteX411" fmla="*/ 896824 w 944077"/>
                <a:gd name="connsiteY411" fmla="*/ 956454 h 1091658"/>
                <a:gd name="connsiteX412" fmla="*/ 899648 w 944077"/>
                <a:gd name="connsiteY412" fmla="*/ 957072 h 1091658"/>
                <a:gd name="connsiteX413" fmla="*/ 900039 w 944077"/>
                <a:gd name="connsiteY413" fmla="*/ 959443 h 1091658"/>
                <a:gd name="connsiteX414" fmla="*/ 887655 w 944077"/>
                <a:gd name="connsiteY414" fmla="*/ 956078 h 1091658"/>
                <a:gd name="connsiteX415" fmla="*/ 884877 w 944077"/>
                <a:gd name="connsiteY415" fmla="*/ 954248 h 1091658"/>
                <a:gd name="connsiteX416" fmla="*/ 882523 w 944077"/>
                <a:gd name="connsiteY416" fmla="*/ 954037 h 1091658"/>
                <a:gd name="connsiteX417" fmla="*/ 878001 w 944077"/>
                <a:gd name="connsiteY417" fmla="*/ 956321 h 1091658"/>
                <a:gd name="connsiteX418" fmla="*/ 875505 w 944077"/>
                <a:gd name="connsiteY418" fmla="*/ 961774 h 1091658"/>
                <a:gd name="connsiteX419" fmla="*/ 874198 w 944077"/>
                <a:gd name="connsiteY419" fmla="*/ 963323 h 1091658"/>
                <a:gd name="connsiteX420" fmla="*/ 871061 w 944077"/>
                <a:gd name="connsiteY420" fmla="*/ 964794 h 1091658"/>
                <a:gd name="connsiteX421" fmla="*/ 867900 w 944077"/>
                <a:gd name="connsiteY421" fmla="*/ 965083 h 1091658"/>
                <a:gd name="connsiteX422" fmla="*/ 857284 w 944077"/>
                <a:gd name="connsiteY422" fmla="*/ 970395 h 1091658"/>
                <a:gd name="connsiteX423" fmla="*/ 853505 w 944077"/>
                <a:gd name="connsiteY423" fmla="*/ 970849 h 1091658"/>
                <a:gd name="connsiteX424" fmla="*/ 850924 w 944077"/>
                <a:gd name="connsiteY424" fmla="*/ 972265 h 1091658"/>
                <a:gd name="connsiteX425" fmla="*/ 848404 w 944077"/>
                <a:gd name="connsiteY425" fmla="*/ 974299 h 1091658"/>
                <a:gd name="connsiteX426" fmla="*/ 847434 w 944077"/>
                <a:gd name="connsiteY426" fmla="*/ 978688 h 1091658"/>
                <a:gd name="connsiteX427" fmla="*/ 847826 w 944077"/>
                <a:gd name="connsiteY427" fmla="*/ 981364 h 1091658"/>
                <a:gd name="connsiteX428" fmla="*/ 844954 w 944077"/>
                <a:gd name="connsiteY428" fmla="*/ 990979 h 1091658"/>
                <a:gd name="connsiteX429" fmla="*/ 844242 w 944077"/>
                <a:gd name="connsiteY429" fmla="*/ 996362 h 1091658"/>
                <a:gd name="connsiteX430" fmla="*/ 844227 w 944077"/>
                <a:gd name="connsiteY430" fmla="*/ 999107 h 1091658"/>
                <a:gd name="connsiteX431" fmla="*/ 845048 w 944077"/>
                <a:gd name="connsiteY431" fmla="*/ 1003606 h 1091658"/>
                <a:gd name="connsiteX432" fmla="*/ 843992 w 944077"/>
                <a:gd name="connsiteY432" fmla="*/ 1011328 h 1091658"/>
                <a:gd name="connsiteX433" fmla="*/ 842083 w 944077"/>
                <a:gd name="connsiteY433" fmla="*/ 1013017 h 1091658"/>
                <a:gd name="connsiteX434" fmla="*/ 837366 w 944077"/>
                <a:gd name="connsiteY434" fmla="*/ 1015185 h 1091658"/>
                <a:gd name="connsiteX435" fmla="*/ 834158 w 944077"/>
                <a:gd name="connsiteY435" fmla="*/ 1013612 h 1091658"/>
                <a:gd name="connsiteX436" fmla="*/ 828666 w 944077"/>
                <a:gd name="connsiteY436" fmla="*/ 1012204 h 1091658"/>
                <a:gd name="connsiteX437" fmla="*/ 824754 w 944077"/>
                <a:gd name="connsiteY437" fmla="*/ 1009223 h 1091658"/>
                <a:gd name="connsiteX438" fmla="*/ 819724 w 944077"/>
                <a:gd name="connsiteY438" fmla="*/ 1007119 h 1091658"/>
                <a:gd name="connsiteX439" fmla="*/ 818112 w 944077"/>
                <a:gd name="connsiteY439" fmla="*/ 1005883 h 1091658"/>
                <a:gd name="connsiteX440" fmla="*/ 813668 w 944077"/>
                <a:gd name="connsiteY440" fmla="*/ 999937 h 1091658"/>
                <a:gd name="connsiteX441" fmla="*/ 813191 w 944077"/>
                <a:gd name="connsiteY441" fmla="*/ 997973 h 1091658"/>
                <a:gd name="connsiteX442" fmla="*/ 812870 w 944077"/>
                <a:gd name="connsiteY442" fmla="*/ 995493 h 1091658"/>
                <a:gd name="connsiteX443" fmla="*/ 815217 w 944077"/>
                <a:gd name="connsiteY443" fmla="*/ 991965 h 1091658"/>
                <a:gd name="connsiteX444" fmla="*/ 816477 w 944077"/>
                <a:gd name="connsiteY444" fmla="*/ 991706 h 1091658"/>
                <a:gd name="connsiteX445" fmla="*/ 820154 w 944077"/>
                <a:gd name="connsiteY445" fmla="*/ 991816 h 1091658"/>
                <a:gd name="connsiteX446" fmla="*/ 823213 w 944077"/>
                <a:gd name="connsiteY446" fmla="*/ 991245 h 1091658"/>
                <a:gd name="connsiteX447" fmla="*/ 825169 w 944077"/>
                <a:gd name="connsiteY447" fmla="*/ 993138 h 1091658"/>
                <a:gd name="connsiteX448" fmla="*/ 825709 w 944077"/>
                <a:gd name="connsiteY448" fmla="*/ 997269 h 1091658"/>
                <a:gd name="connsiteX449" fmla="*/ 824848 w 944077"/>
                <a:gd name="connsiteY449" fmla="*/ 999475 h 1091658"/>
                <a:gd name="connsiteX450" fmla="*/ 824066 w 944077"/>
                <a:gd name="connsiteY450" fmla="*/ 1000836 h 1091658"/>
                <a:gd name="connsiteX451" fmla="*/ 824308 w 944077"/>
                <a:gd name="connsiteY451" fmla="*/ 1001877 h 1091658"/>
                <a:gd name="connsiteX452" fmla="*/ 826507 w 944077"/>
                <a:gd name="connsiteY452" fmla="*/ 1000429 h 1091658"/>
                <a:gd name="connsiteX453" fmla="*/ 827626 w 944077"/>
                <a:gd name="connsiteY453" fmla="*/ 991182 h 1091658"/>
                <a:gd name="connsiteX454" fmla="*/ 835097 w 944077"/>
                <a:gd name="connsiteY454" fmla="*/ 986598 h 1091658"/>
                <a:gd name="connsiteX455" fmla="*/ 837545 w 944077"/>
                <a:gd name="connsiteY455" fmla="*/ 983922 h 1091658"/>
                <a:gd name="connsiteX456" fmla="*/ 839932 w 944077"/>
                <a:gd name="connsiteY456" fmla="*/ 979807 h 1091658"/>
                <a:gd name="connsiteX457" fmla="*/ 840299 w 944077"/>
                <a:gd name="connsiteY457" fmla="*/ 978633 h 1091658"/>
                <a:gd name="connsiteX458" fmla="*/ 840479 w 944077"/>
                <a:gd name="connsiteY458" fmla="*/ 977092 h 1091658"/>
                <a:gd name="connsiteX459" fmla="*/ 838891 w 944077"/>
                <a:gd name="connsiteY459" fmla="*/ 975825 h 1091658"/>
                <a:gd name="connsiteX460" fmla="*/ 835363 w 944077"/>
                <a:gd name="connsiteY460" fmla="*/ 974143 h 1091658"/>
                <a:gd name="connsiteX461" fmla="*/ 824160 w 944077"/>
                <a:gd name="connsiteY461" fmla="*/ 982772 h 1091658"/>
                <a:gd name="connsiteX462" fmla="*/ 819082 w 944077"/>
                <a:gd name="connsiteY462" fmla="*/ 985049 h 1091658"/>
                <a:gd name="connsiteX463" fmla="*/ 815812 w 944077"/>
                <a:gd name="connsiteY463" fmla="*/ 987529 h 1091658"/>
                <a:gd name="connsiteX464" fmla="*/ 811853 w 944077"/>
                <a:gd name="connsiteY464" fmla="*/ 991988 h 1091658"/>
                <a:gd name="connsiteX465" fmla="*/ 811102 w 944077"/>
                <a:gd name="connsiteY465" fmla="*/ 993310 h 1091658"/>
                <a:gd name="connsiteX466" fmla="*/ 810265 w 944077"/>
                <a:gd name="connsiteY466" fmla="*/ 996283 h 1091658"/>
                <a:gd name="connsiteX467" fmla="*/ 809866 w 944077"/>
                <a:gd name="connsiteY467" fmla="*/ 999561 h 1091658"/>
                <a:gd name="connsiteX468" fmla="*/ 805962 w 944077"/>
                <a:gd name="connsiteY468" fmla="*/ 998067 h 1091658"/>
                <a:gd name="connsiteX469" fmla="*/ 800001 w 944077"/>
                <a:gd name="connsiteY469" fmla="*/ 993326 h 1091658"/>
                <a:gd name="connsiteX470" fmla="*/ 798804 w 944077"/>
                <a:gd name="connsiteY470" fmla="*/ 991589 h 1091658"/>
                <a:gd name="connsiteX471" fmla="*/ 800001 w 944077"/>
                <a:gd name="connsiteY471" fmla="*/ 989164 h 1091658"/>
                <a:gd name="connsiteX472" fmla="*/ 801816 w 944077"/>
                <a:gd name="connsiteY472" fmla="*/ 987145 h 1091658"/>
                <a:gd name="connsiteX473" fmla="*/ 801941 w 944077"/>
                <a:gd name="connsiteY473" fmla="*/ 980394 h 1091658"/>
                <a:gd name="connsiteX474" fmla="*/ 802403 w 944077"/>
                <a:gd name="connsiteY474" fmla="*/ 978031 h 1091658"/>
                <a:gd name="connsiteX475" fmla="*/ 803662 w 944077"/>
                <a:gd name="connsiteY475" fmla="*/ 976146 h 1091658"/>
                <a:gd name="connsiteX476" fmla="*/ 805947 w 944077"/>
                <a:gd name="connsiteY476" fmla="*/ 974073 h 1091658"/>
                <a:gd name="connsiteX477" fmla="*/ 807081 w 944077"/>
                <a:gd name="connsiteY477" fmla="*/ 973588 h 1091658"/>
                <a:gd name="connsiteX478" fmla="*/ 808043 w 944077"/>
                <a:gd name="connsiteY478" fmla="*/ 974487 h 1091658"/>
                <a:gd name="connsiteX479" fmla="*/ 808169 w 944077"/>
                <a:gd name="connsiteY479" fmla="*/ 976068 h 1091658"/>
                <a:gd name="connsiteX480" fmla="*/ 811971 w 944077"/>
                <a:gd name="connsiteY480" fmla="*/ 975950 h 1091658"/>
                <a:gd name="connsiteX481" fmla="*/ 819348 w 944077"/>
                <a:gd name="connsiteY481" fmla="*/ 969997 h 1091658"/>
                <a:gd name="connsiteX482" fmla="*/ 822384 w 944077"/>
                <a:gd name="connsiteY482" fmla="*/ 969856 h 1091658"/>
                <a:gd name="connsiteX483" fmla="*/ 826389 w 944077"/>
                <a:gd name="connsiteY483" fmla="*/ 971186 h 1091658"/>
                <a:gd name="connsiteX484" fmla="*/ 830911 w 944077"/>
                <a:gd name="connsiteY484" fmla="*/ 970380 h 1091658"/>
                <a:gd name="connsiteX485" fmla="*/ 831725 w 944077"/>
                <a:gd name="connsiteY485" fmla="*/ 969778 h 1091658"/>
                <a:gd name="connsiteX486" fmla="*/ 832664 w 944077"/>
                <a:gd name="connsiteY486" fmla="*/ 968385 h 1091658"/>
                <a:gd name="connsiteX487" fmla="*/ 829292 w 944077"/>
                <a:gd name="connsiteY487" fmla="*/ 966750 h 1091658"/>
                <a:gd name="connsiteX488" fmla="*/ 826061 w 944077"/>
                <a:gd name="connsiteY488" fmla="*/ 965920 h 1091658"/>
                <a:gd name="connsiteX489" fmla="*/ 816978 w 944077"/>
                <a:gd name="connsiteY489" fmla="*/ 965349 h 1091658"/>
                <a:gd name="connsiteX490" fmla="*/ 815014 w 944077"/>
                <a:gd name="connsiteY490" fmla="*/ 965983 h 1091658"/>
                <a:gd name="connsiteX491" fmla="*/ 812323 w 944077"/>
                <a:gd name="connsiteY491" fmla="*/ 969120 h 1091658"/>
                <a:gd name="connsiteX492" fmla="*/ 811431 w 944077"/>
                <a:gd name="connsiteY492" fmla="*/ 968338 h 1091658"/>
                <a:gd name="connsiteX493" fmla="*/ 810860 w 944077"/>
                <a:gd name="connsiteY493" fmla="*/ 966750 h 1091658"/>
                <a:gd name="connsiteX494" fmla="*/ 807777 w 944077"/>
                <a:gd name="connsiteY494" fmla="*/ 965631 h 1091658"/>
                <a:gd name="connsiteX495" fmla="*/ 806299 w 944077"/>
                <a:gd name="connsiteY495" fmla="*/ 965858 h 1091658"/>
                <a:gd name="connsiteX496" fmla="*/ 804883 w 944077"/>
                <a:gd name="connsiteY496" fmla="*/ 967368 h 1091658"/>
                <a:gd name="connsiteX497" fmla="*/ 805109 w 944077"/>
                <a:gd name="connsiteY497" fmla="*/ 969723 h 1091658"/>
                <a:gd name="connsiteX498" fmla="*/ 804319 w 944077"/>
                <a:gd name="connsiteY498" fmla="*/ 972242 h 1091658"/>
                <a:gd name="connsiteX499" fmla="*/ 801464 w 944077"/>
                <a:gd name="connsiteY499" fmla="*/ 974745 h 1091658"/>
                <a:gd name="connsiteX500" fmla="*/ 799524 w 944077"/>
                <a:gd name="connsiteY500" fmla="*/ 978735 h 1091658"/>
                <a:gd name="connsiteX501" fmla="*/ 799617 w 944077"/>
                <a:gd name="connsiteY501" fmla="*/ 981849 h 1091658"/>
                <a:gd name="connsiteX502" fmla="*/ 799461 w 944077"/>
                <a:gd name="connsiteY502" fmla="*/ 983469 h 1091658"/>
                <a:gd name="connsiteX503" fmla="*/ 798749 w 944077"/>
                <a:gd name="connsiteY503" fmla="*/ 984329 h 1091658"/>
                <a:gd name="connsiteX504" fmla="*/ 797278 w 944077"/>
                <a:gd name="connsiteY504" fmla="*/ 985362 h 1091658"/>
                <a:gd name="connsiteX505" fmla="*/ 792545 w 944077"/>
                <a:gd name="connsiteY505" fmla="*/ 984658 h 1091658"/>
                <a:gd name="connsiteX506" fmla="*/ 789869 w 944077"/>
                <a:gd name="connsiteY506" fmla="*/ 981388 h 1091658"/>
                <a:gd name="connsiteX507" fmla="*/ 788829 w 944077"/>
                <a:gd name="connsiteY507" fmla="*/ 979158 h 1091658"/>
                <a:gd name="connsiteX508" fmla="*/ 785801 w 944077"/>
                <a:gd name="connsiteY508" fmla="*/ 976740 h 1091658"/>
                <a:gd name="connsiteX509" fmla="*/ 792373 w 944077"/>
                <a:gd name="connsiteY509" fmla="*/ 973744 h 1091658"/>
                <a:gd name="connsiteX510" fmla="*/ 794681 w 944077"/>
                <a:gd name="connsiteY510" fmla="*/ 972038 h 1091658"/>
                <a:gd name="connsiteX511" fmla="*/ 796793 w 944077"/>
                <a:gd name="connsiteY511" fmla="*/ 968244 h 1091658"/>
                <a:gd name="connsiteX512" fmla="*/ 798366 w 944077"/>
                <a:gd name="connsiteY512" fmla="*/ 965827 h 1091658"/>
                <a:gd name="connsiteX513" fmla="*/ 797247 w 944077"/>
                <a:gd name="connsiteY513" fmla="*/ 964137 h 1091658"/>
                <a:gd name="connsiteX514" fmla="*/ 795933 w 944077"/>
                <a:gd name="connsiteY514" fmla="*/ 964129 h 1091658"/>
                <a:gd name="connsiteX515" fmla="*/ 796058 w 944077"/>
                <a:gd name="connsiteY515" fmla="*/ 966828 h 1091658"/>
                <a:gd name="connsiteX516" fmla="*/ 794611 w 944077"/>
                <a:gd name="connsiteY516" fmla="*/ 969034 h 1091658"/>
                <a:gd name="connsiteX517" fmla="*/ 791583 w 944077"/>
                <a:gd name="connsiteY517" fmla="*/ 967986 h 1091658"/>
                <a:gd name="connsiteX518" fmla="*/ 787116 w 944077"/>
                <a:gd name="connsiteY518" fmla="*/ 971264 h 1091658"/>
                <a:gd name="connsiteX519" fmla="*/ 784370 w 944077"/>
                <a:gd name="connsiteY519" fmla="*/ 970388 h 1091658"/>
                <a:gd name="connsiteX520" fmla="*/ 779895 w 944077"/>
                <a:gd name="connsiteY520" fmla="*/ 971350 h 1091658"/>
                <a:gd name="connsiteX521" fmla="*/ 777704 w 944077"/>
                <a:gd name="connsiteY521" fmla="*/ 969582 h 1091658"/>
                <a:gd name="connsiteX522" fmla="*/ 777235 w 944077"/>
                <a:gd name="connsiteY522" fmla="*/ 967344 h 1091658"/>
                <a:gd name="connsiteX523" fmla="*/ 778025 w 944077"/>
                <a:gd name="connsiteY523" fmla="*/ 965013 h 1091658"/>
                <a:gd name="connsiteX524" fmla="*/ 777203 w 944077"/>
                <a:gd name="connsiteY524" fmla="*/ 961070 h 1091658"/>
                <a:gd name="connsiteX525" fmla="*/ 775967 w 944077"/>
                <a:gd name="connsiteY525" fmla="*/ 960116 h 1091658"/>
                <a:gd name="connsiteX526" fmla="*/ 774708 w 944077"/>
                <a:gd name="connsiteY526" fmla="*/ 960334 h 1091658"/>
                <a:gd name="connsiteX527" fmla="*/ 774144 w 944077"/>
                <a:gd name="connsiteY527" fmla="*/ 957995 h 1091658"/>
                <a:gd name="connsiteX528" fmla="*/ 772783 w 944077"/>
                <a:gd name="connsiteY528" fmla="*/ 953888 h 1091658"/>
                <a:gd name="connsiteX529" fmla="*/ 772181 w 944077"/>
                <a:gd name="connsiteY529" fmla="*/ 952777 h 1091658"/>
                <a:gd name="connsiteX530" fmla="*/ 771531 w 944077"/>
                <a:gd name="connsiteY530" fmla="*/ 950876 h 1091658"/>
                <a:gd name="connsiteX531" fmla="*/ 772204 w 944077"/>
                <a:gd name="connsiteY531" fmla="*/ 950407 h 1091658"/>
                <a:gd name="connsiteX532" fmla="*/ 773745 w 944077"/>
                <a:gd name="connsiteY532" fmla="*/ 950947 h 1091658"/>
                <a:gd name="connsiteX533" fmla="*/ 775091 w 944077"/>
                <a:gd name="connsiteY533" fmla="*/ 952182 h 1091658"/>
                <a:gd name="connsiteX534" fmla="*/ 777141 w 944077"/>
                <a:gd name="connsiteY534" fmla="*/ 952339 h 1091658"/>
                <a:gd name="connsiteX535" fmla="*/ 781655 w 944077"/>
                <a:gd name="connsiteY535" fmla="*/ 955014 h 1091658"/>
                <a:gd name="connsiteX536" fmla="*/ 783533 w 944077"/>
                <a:gd name="connsiteY536" fmla="*/ 954373 h 1091658"/>
                <a:gd name="connsiteX537" fmla="*/ 784550 w 944077"/>
                <a:gd name="connsiteY537" fmla="*/ 953763 h 1091658"/>
                <a:gd name="connsiteX538" fmla="*/ 784933 w 944077"/>
                <a:gd name="connsiteY538" fmla="*/ 951541 h 1091658"/>
                <a:gd name="connsiteX539" fmla="*/ 784956 w 944077"/>
                <a:gd name="connsiteY539" fmla="*/ 949436 h 1091658"/>
                <a:gd name="connsiteX540" fmla="*/ 785731 w 944077"/>
                <a:gd name="connsiteY540" fmla="*/ 949436 h 1091658"/>
                <a:gd name="connsiteX541" fmla="*/ 788297 w 944077"/>
                <a:gd name="connsiteY541" fmla="*/ 952127 h 1091658"/>
                <a:gd name="connsiteX542" fmla="*/ 789924 w 944077"/>
                <a:gd name="connsiteY542" fmla="*/ 951877 h 1091658"/>
                <a:gd name="connsiteX543" fmla="*/ 792803 w 944077"/>
                <a:gd name="connsiteY543" fmla="*/ 952589 h 1091658"/>
                <a:gd name="connsiteX544" fmla="*/ 794266 w 944077"/>
                <a:gd name="connsiteY544" fmla="*/ 952300 h 1091658"/>
                <a:gd name="connsiteX545" fmla="*/ 796965 w 944077"/>
                <a:gd name="connsiteY545" fmla="*/ 951299 h 1091658"/>
                <a:gd name="connsiteX546" fmla="*/ 801214 w 944077"/>
                <a:gd name="connsiteY546" fmla="*/ 948341 h 1091658"/>
                <a:gd name="connsiteX547" fmla="*/ 803420 w 944077"/>
                <a:gd name="connsiteY547" fmla="*/ 945290 h 1091658"/>
                <a:gd name="connsiteX548" fmla="*/ 804476 w 944077"/>
                <a:gd name="connsiteY548" fmla="*/ 944876 h 1091658"/>
                <a:gd name="connsiteX549" fmla="*/ 805782 w 944077"/>
                <a:gd name="connsiteY549" fmla="*/ 945267 h 1091658"/>
                <a:gd name="connsiteX550" fmla="*/ 806659 w 944077"/>
                <a:gd name="connsiteY550" fmla="*/ 946143 h 1091658"/>
                <a:gd name="connsiteX551" fmla="*/ 806674 w 944077"/>
                <a:gd name="connsiteY551" fmla="*/ 948263 h 1091658"/>
                <a:gd name="connsiteX552" fmla="*/ 807668 w 944077"/>
                <a:gd name="connsiteY552" fmla="*/ 950235 h 1091658"/>
                <a:gd name="connsiteX553" fmla="*/ 809021 w 944077"/>
                <a:gd name="connsiteY553" fmla="*/ 951838 h 1091658"/>
                <a:gd name="connsiteX554" fmla="*/ 809397 w 944077"/>
                <a:gd name="connsiteY554" fmla="*/ 953810 h 1091658"/>
                <a:gd name="connsiteX555" fmla="*/ 809123 w 944077"/>
                <a:gd name="connsiteY555" fmla="*/ 955742 h 1091658"/>
                <a:gd name="connsiteX556" fmla="*/ 806706 w 944077"/>
                <a:gd name="connsiteY556" fmla="*/ 958465 h 1091658"/>
                <a:gd name="connsiteX557" fmla="*/ 806252 w 944077"/>
                <a:gd name="connsiteY557" fmla="*/ 959411 h 1091658"/>
                <a:gd name="connsiteX558" fmla="*/ 807065 w 944077"/>
                <a:gd name="connsiteY558" fmla="*/ 960421 h 1091658"/>
                <a:gd name="connsiteX559" fmla="*/ 808067 w 944077"/>
                <a:gd name="connsiteY559" fmla="*/ 959943 h 1091658"/>
                <a:gd name="connsiteX560" fmla="*/ 809444 w 944077"/>
                <a:gd name="connsiteY560" fmla="*/ 958598 h 1091658"/>
                <a:gd name="connsiteX561" fmla="*/ 810226 w 944077"/>
                <a:gd name="connsiteY561" fmla="*/ 956751 h 1091658"/>
                <a:gd name="connsiteX562" fmla="*/ 810437 w 944077"/>
                <a:gd name="connsiteY562" fmla="*/ 955789 h 1091658"/>
                <a:gd name="connsiteX563" fmla="*/ 810523 w 944077"/>
                <a:gd name="connsiteY563" fmla="*/ 954412 h 1091658"/>
                <a:gd name="connsiteX564" fmla="*/ 810422 w 944077"/>
                <a:gd name="connsiteY564" fmla="*/ 952738 h 1091658"/>
                <a:gd name="connsiteX565" fmla="*/ 808458 w 944077"/>
                <a:gd name="connsiteY565" fmla="*/ 947989 h 1091658"/>
                <a:gd name="connsiteX566" fmla="*/ 808208 w 944077"/>
                <a:gd name="connsiteY566" fmla="*/ 946917 h 1091658"/>
                <a:gd name="connsiteX567" fmla="*/ 808208 w 944077"/>
                <a:gd name="connsiteY567" fmla="*/ 944774 h 1091658"/>
                <a:gd name="connsiteX568" fmla="*/ 810445 w 944077"/>
                <a:gd name="connsiteY568" fmla="*/ 942794 h 1091658"/>
                <a:gd name="connsiteX569" fmla="*/ 811079 w 944077"/>
                <a:gd name="connsiteY569" fmla="*/ 941261 h 1091658"/>
                <a:gd name="connsiteX570" fmla="*/ 811180 w 944077"/>
                <a:gd name="connsiteY570" fmla="*/ 938296 h 1091658"/>
                <a:gd name="connsiteX571" fmla="*/ 810023 w 944077"/>
                <a:gd name="connsiteY571" fmla="*/ 936254 h 1091658"/>
                <a:gd name="connsiteX572" fmla="*/ 805219 w 944077"/>
                <a:gd name="connsiteY572" fmla="*/ 931560 h 1091658"/>
                <a:gd name="connsiteX573" fmla="*/ 797192 w 944077"/>
                <a:gd name="connsiteY573" fmla="*/ 926866 h 1091658"/>
                <a:gd name="connsiteX574" fmla="*/ 796269 w 944077"/>
                <a:gd name="connsiteY574" fmla="*/ 927359 h 1091658"/>
                <a:gd name="connsiteX575" fmla="*/ 795643 w 944077"/>
                <a:gd name="connsiteY575" fmla="*/ 928212 h 1091658"/>
                <a:gd name="connsiteX576" fmla="*/ 796386 w 944077"/>
                <a:gd name="connsiteY576" fmla="*/ 928822 h 1091658"/>
                <a:gd name="connsiteX577" fmla="*/ 797450 w 944077"/>
                <a:gd name="connsiteY577" fmla="*/ 929135 h 1091658"/>
                <a:gd name="connsiteX578" fmla="*/ 804601 w 944077"/>
                <a:gd name="connsiteY578" fmla="*/ 933007 h 1091658"/>
                <a:gd name="connsiteX579" fmla="*/ 806463 w 944077"/>
                <a:gd name="connsiteY579" fmla="*/ 935252 h 1091658"/>
                <a:gd name="connsiteX580" fmla="*/ 807683 w 944077"/>
                <a:gd name="connsiteY580" fmla="*/ 935855 h 1091658"/>
                <a:gd name="connsiteX581" fmla="*/ 809131 w 944077"/>
                <a:gd name="connsiteY581" fmla="*/ 937342 h 1091658"/>
                <a:gd name="connsiteX582" fmla="*/ 808763 w 944077"/>
                <a:gd name="connsiteY582" fmla="*/ 939532 h 1091658"/>
                <a:gd name="connsiteX583" fmla="*/ 801558 w 944077"/>
                <a:gd name="connsiteY583" fmla="*/ 941675 h 1091658"/>
                <a:gd name="connsiteX584" fmla="*/ 795847 w 944077"/>
                <a:gd name="connsiteY584" fmla="*/ 946323 h 1091658"/>
                <a:gd name="connsiteX585" fmla="*/ 791575 w 944077"/>
                <a:gd name="connsiteY585" fmla="*/ 949147 h 1091658"/>
                <a:gd name="connsiteX586" fmla="*/ 788610 w 944077"/>
                <a:gd name="connsiteY586" fmla="*/ 948114 h 1091658"/>
                <a:gd name="connsiteX587" fmla="*/ 787202 w 944077"/>
                <a:gd name="connsiteY587" fmla="*/ 945251 h 1091658"/>
                <a:gd name="connsiteX588" fmla="*/ 785708 w 944077"/>
                <a:gd name="connsiteY588" fmla="*/ 941550 h 1091658"/>
                <a:gd name="connsiteX589" fmla="*/ 783462 w 944077"/>
                <a:gd name="connsiteY589" fmla="*/ 939399 h 1091658"/>
                <a:gd name="connsiteX590" fmla="*/ 782187 w 944077"/>
                <a:gd name="connsiteY590" fmla="*/ 939594 h 1091658"/>
                <a:gd name="connsiteX591" fmla="*/ 781162 w 944077"/>
                <a:gd name="connsiteY591" fmla="*/ 939196 h 1091658"/>
                <a:gd name="connsiteX592" fmla="*/ 780349 w 944077"/>
                <a:gd name="connsiteY592" fmla="*/ 938054 h 1091658"/>
                <a:gd name="connsiteX593" fmla="*/ 778619 w 944077"/>
                <a:gd name="connsiteY593" fmla="*/ 939000 h 1091658"/>
                <a:gd name="connsiteX594" fmla="*/ 774817 w 944077"/>
                <a:gd name="connsiteY594" fmla="*/ 936442 h 1091658"/>
                <a:gd name="connsiteX595" fmla="*/ 773714 w 944077"/>
                <a:gd name="connsiteY595" fmla="*/ 935323 h 1091658"/>
                <a:gd name="connsiteX596" fmla="*/ 776499 w 944077"/>
                <a:gd name="connsiteY596" fmla="*/ 931724 h 1091658"/>
                <a:gd name="connsiteX597" fmla="*/ 779566 w 944077"/>
                <a:gd name="connsiteY597" fmla="*/ 933109 h 1091658"/>
                <a:gd name="connsiteX598" fmla="*/ 780309 w 944077"/>
                <a:gd name="connsiteY598" fmla="*/ 923040 h 1091658"/>
                <a:gd name="connsiteX599" fmla="*/ 779355 w 944077"/>
                <a:gd name="connsiteY599" fmla="*/ 920764 h 1091658"/>
                <a:gd name="connsiteX600" fmla="*/ 775365 w 944077"/>
                <a:gd name="connsiteY600" fmla="*/ 918283 h 1091658"/>
                <a:gd name="connsiteX601" fmla="*/ 773409 w 944077"/>
                <a:gd name="connsiteY601" fmla="*/ 918604 h 1091658"/>
                <a:gd name="connsiteX602" fmla="*/ 770733 w 944077"/>
                <a:gd name="connsiteY602" fmla="*/ 918268 h 1091658"/>
                <a:gd name="connsiteX603" fmla="*/ 768934 w 944077"/>
                <a:gd name="connsiteY603" fmla="*/ 917134 h 1091658"/>
                <a:gd name="connsiteX604" fmla="*/ 766884 w 944077"/>
                <a:gd name="connsiteY604" fmla="*/ 916680 h 1091658"/>
                <a:gd name="connsiteX605" fmla="*/ 765147 w 944077"/>
                <a:gd name="connsiteY605" fmla="*/ 916015 h 1091658"/>
                <a:gd name="connsiteX606" fmla="*/ 762879 w 944077"/>
                <a:gd name="connsiteY606" fmla="*/ 914482 h 1091658"/>
                <a:gd name="connsiteX607" fmla="*/ 760141 w 944077"/>
                <a:gd name="connsiteY607" fmla="*/ 913660 h 1091658"/>
                <a:gd name="connsiteX608" fmla="*/ 756440 w 944077"/>
                <a:gd name="connsiteY608" fmla="*/ 907331 h 1091658"/>
                <a:gd name="connsiteX609" fmla="*/ 754852 w 944077"/>
                <a:gd name="connsiteY609" fmla="*/ 904021 h 1091658"/>
                <a:gd name="connsiteX610" fmla="*/ 753991 w 944077"/>
                <a:gd name="connsiteY610" fmla="*/ 900407 h 1091658"/>
                <a:gd name="connsiteX611" fmla="*/ 759655 w 944077"/>
                <a:gd name="connsiteY611" fmla="*/ 900329 h 1091658"/>
                <a:gd name="connsiteX612" fmla="*/ 762973 w 944077"/>
                <a:gd name="connsiteY612" fmla="*/ 899742 h 1091658"/>
                <a:gd name="connsiteX613" fmla="*/ 763778 w 944077"/>
                <a:gd name="connsiteY613" fmla="*/ 898248 h 1091658"/>
                <a:gd name="connsiteX614" fmla="*/ 762613 w 944077"/>
                <a:gd name="connsiteY614" fmla="*/ 895377 h 1091658"/>
                <a:gd name="connsiteX615" fmla="*/ 760985 w 944077"/>
                <a:gd name="connsiteY615" fmla="*/ 893131 h 1091658"/>
                <a:gd name="connsiteX616" fmla="*/ 762174 w 944077"/>
                <a:gd name="connsiteY616" fmla="*/ 891011 h 1091658"/>
                <a:gd name="connsiteX617" fmla="*/ 763872 w 944077"/>
                <a:gd name="connsiteY617" fmla="*/ 889376 h 1091658"/>
                <a:gd name="connsiteX618" fmla="*/ 765640 w 944077"/>
                <a:gd name="connsiteY618" fmla="*/ 890103 h 1091658"/>
                <a:gd name="connsiteX619" fmla="*/ 769998 w 944077"/>
                <a:gd name="connsiteY619" fmla="*/ 893749 h 1091658"/>
                <a:gd name="connsiteX620" fmla="*/ 770749 w 944077"/>
                <a:gd name="connsiteY620" fmla="*/ 896214 h 1091658"/>
                <a:gd name="connsiteX621" fmla="*/ 773847 w 944077"/>
                <a:gd name="connsiteY621" fmla="*/ 903755 h 1091658"/>
                <a:gd name="connsiteX622" fmla="*/ 774598 w 944077"/>
                <a:gd name="connsiteY622" fmla="*/ 904436 h 1091658"/>
                <a:gd name="connsiteX623" fmla="*/ 774966 w 944077"/>
                <a:gd name="connsiteY623" fmla="*/ 905140 h 1091658"/>
                <a:gd name="connsiteX624" fmla="*/ 781373 w 944077"/>
                <a:gd name="connsiteY624" fmla="*/ 909380 h 1091658"/>
                <a:gd name="connsiteX625" fmla="*/ 782273 w 944077"/>
                <a:gd name="connsiteY625" fmla="*/ 909318 h 1091658"/>
                <a:gd name="connsiteX626" fmla="*/ 781874 w 944077"/>
                <a:gd name="connsiteY626" fmla="*/ 905766 h 1091658"/>
                <a:gd name="connsiteX627" fmla="*/ 783720 w 944077"/>
                <a:gd name="connsiteY627" fmla="*/ 900947 h 1091658"/>
                <a:gd name="connsiteX628" fmla="*/ 785512 w 944077"/>
                <a:gd name="connsiteY628" fmla="*/ 899358 h 1091658"/>
                <a:gd name="connsiteX629" fmla="*/ 786412 w 944077"/>
                <a:gd name="connsiteY629" fmla="*/ 899374 h 1091658"/>
                <a:gd name="connsiteX630" fmla="*/ 786505 w 944077"/>
                <a:gd name="connsiteY630" fmla="*/ 898569 h 1091658"/>
                <a:gd name="connsiteX631" fmla="*/ 784761 w 944077"/>
                <a:gd name="connsiteY631" fmla="*/ 896574 h 1091658"/>
                <a:gd name="connsiteX632" fmla="*/ 785613 w 944077"/>
                <a:gd name="connsiteY632" fmla="*/ 893906 h 1091658"/>
                <a:gd name="connsiteX633" fmla="*/ 785058 w 944077"/>
                <a:gd name="connsiteY633" fmla="*/ 893820 h 1091658"/>
                <a:gd name="connsiteX634" fmla="*/ 783517 w 944077"/>
                <a:gd name="connsiteY634" fmla="*/ 895533 h 1091658"/>
                <a:gd name="connsiteX635" fmla="*/ 780419 w 944077"/>
                <a:gd name="connsiteY635" fmla="*/ 903920 h 1091658"/>
                <a:gd name="connsiteX636" fmla="*/ 778518 w 944077"/>
                <a:gd name="connsiteY636" fmla="*/ 905453 h 1091658"/>
                <a:gd name="connsiteX637" fmla="*/ 775912 w 944077"/>
                <a:gd name="connsiteY637" fmla="*/ 901651 h 1091658"/>
                <a:gd name="connsiteX638" fmla="*/ 774434 w 944077"/>
                <a:gd name="connsiteY638" fmla="*/ 898905 h 1091658"/>
                <a:gd name="connsiteX639" fmla="*/ 773706 w 944077"/>
                <a:gd name="connsiteY639" fmla="*/ 897935 h 1091658"/>
                <a:gd name="connsiteX640" fmla="*/ 773965 w 944077"/>
                <a:gd name="connsiteY640" fmla="*/ 893648 h 1091658"/>
                <a:gd name="connsiteX641" fmla="*/ 779128 w 944077"/>
                <a:gd name="connsiteY641" fmla="*/ 894516 h 1091658"/>
                <a:gd name="connsiteX642" fmla="*/ 777352 w 944077"/>
                <a:gd name="connsiteY642" fmla="*/ 893108 h 1091658"/>
                <a:gd name="connsiteX643" fmla="*/ 771328 w 944077"/>
                <a:gd name="connsiteY643" fmla="*/ 890644 h 1091658"/>
                <a:gd name="connsiteX644" fmla="*/ 769826 w 944077"/>
                <a:gd name="connsiteY644" fmla="*/ 889446 h 1091658"/>
                <a:gd name="connsiteX645" fmla="*/ 768707 w 944077"/>
                <a:gd name="connsiteY645" fmla="*/ 889000 h 1091658"/>
                <a:gd name="connsiteX646" fmla="*/ 766704 w 944077"/>
                <a:gd name="connsiteY646" fmla="*/ 886106 h 1091658"/>
                <a:gd name="connsiteX647" fmla="*/ 764216 w 944077"/>
                <a:gd name="connsiteY647" fmla="*/ 883657 h 1091658"/>
                <a:gd name="connsiteX648" fmla="*/ 768504 w 944077"/>
                <a:gd name="connsiteY648" fmla="*/ 879253 h 1091658"/>
                <a:gd name="connsiteX649" fmla="*/ 770710 w 944077"/>
                <a:gd name="connsiteY649" fmla="*/ 876162 h 1091658"/>
                <a:gd name="connsiteX650" fmla="*/ 777610 w 944077"/>
                <a:gd name="connsiteY650" fmla="*/ 877805 h 1091658"/>
                <a:gd name="connsiteX651" fmla="*/ 778948 w 944077"/>
                <a:gd name="connsiteY651" fmla="*/ 876851 h 1091658"/>
                <a:gd name="connsiteX652" fmla="*/ 777790 w 944077"/>
                <a:gd name="connsiteY652" fmla="*/ 874590 h 1091658"/>
                <a:gd name="connsiteX653" fmla="*/ 776429 w 944077"/>
                <a:gd name="connsiteY653" fmla="*/ 875278 h 1091658"/>
                <a:gd name="connsiteX654" fmla="*/ 774278 w 944077"/>
                <a:gd name="connsiteY654" fmla="*/ 873870 h 1091658"/>
                <a:gd name="connsiteX655" fmla="*/ 770929 w 944077"/>
                <a:gd name="connsiteY655" fmla="*/ 869661 h 1091658"/>
                <a:gd name="connsiteX656" fmla="*/ 771046 w 944077"/>
                <a:gd name="connsiteY656" fmla="*/ 867525 h 1091658"/>
                <a:gd name="connsiteX657" fmla="*/ 771656 w 944077"/>
                <a:gd name="connsiteY657" fmla="*/ 863598 h 1091658"/>
                <a:gd name="connsiteX658" fmla="*/ 772987 w 944077"/>
                <a:gd name="connsiteY658" fmla="*/ 862768 h 1091658"/>
                <a:gd name="connsiteX659" fmla="*/ 775803 w 944077"/>
                <a:gd name="connsiteY659" fmla="*/ 861955 h 1091658"/>
                <a:gd name="connsiteX660" fmla="*/ 779018 w 944077"/>
                <a:gd name="connsiteY660" fmla="*/ 863230 h 1091658"/>
                <a:gd name="connsiteX661" fmla="*/ 780419 w 944077"/>
                <a:gd name="connsiteY661" fmla="*/ 864263 h 1091658"/>
                <a:gd name="connsiteX662" fmla="*/ 781631 w 944077"/>
                <a:gd name="connsiteY662" fmla="*/ 863770 h 1091658"/>
                <a:gd name="connsiteX663" fmla="*/ 780403 w 944077"/>
                <a:gd name="connsiteY663" fmla="*/ 860875 h 1091658"/>
                <a:gd name="connsiteX664" fmla="*/ 778306 w 944077"/>
                <a:gd name="connsiteY664" fmla="*/ 859772 h 1091658"/>
                <a:gd name="connsiteX665" fmla="*/ 775967 w 944077"/>
                <a:gd name="connsiteY665" fmla="*/ 857707 h 1091658"/>
                <a:gd name="connsiteX666" fmla="*/ 776210 w 944077"/>
                <a:gd name="connsiteY666" fmla="*/ 855422 h 1091658"/>
                <a:gd name="connsiteX667" fmla="*/ 776961 w 944077"/>
                <a:gd name="connsiteY667" fmla="*/ 853537 h 1091658"/>
                <a:gd name="connsiteX668" fmla="*/ 777524 w 944077"/>
                <a:gd name="connsiteY668" fmla="*/ 851479 h 1091658"/>
                <a:gd name="connsiteX669" fmla="*/ 777915 w 944077"/>
                <a:gd name="connsiteY669" fmla="*/ 848593 h 1091658"/>
                <a:gd name="connsiteX670" fmla="*/ 777704 w 944077"/>
                <a:gd name="connsiteY670" fmla="*/ 846347 h 1091658"/>
                <a:gd name="connsiteX671" fmla="*/ 778369 w 944077"/>
                <a:gd name="connsiteY671" fmla="*/ 845314 h 1091658"/>
                <a:gd name="connsiteX672" fmla="*/ 779402 w 944077"/>
                <a:gd name="connsiteY672" fmla="*/ 844845 h 1091658"/>
                <a:gd name="connsiteX673" fmla="*/ 779464 w 944077"/>
                <a:gd name="connsiteY673" fmla="*/ 844008 h 1091658"/>
                <a:gd name="connsiteX674" fmla="*/ 777430 w 944077"/>
                <a:gd name="connsiteY674" fmla="*/ 844180 h 1091658"/>
                <a:gd name="connsiteX675" fmla="*/ 776695 w 944077"/>
                <a:gd name="connsiteY675" fmla="*/ 847012 h 1091658"/>
                <a:gd name="connsiteX676" fmla="*/ 776413 w 944077"/>
                <a:gd name="connsiteY676" fmla="*/ 849602 h 1091658"/>
                <a:gd name="connsiteX677" fmla="*/ 774966 w 944077"/>
                <a:gd name="connsiteY677" fmla="*/ 851682 h 1091658"/>
                <a:gd name="connsiteX678" fmla="*/ 774348 w 944077"/>
                <a:gd name="connsiteY678" fmla="*/ 854038 h 1091658"/>
                <a:gd name="connsiteX679" fmla="*/ 773980 w 944077"/>
                <a:gd name="connsiteY679" fmla="*/ 856854 h 1091658"/>
                <a:gd name="connsiteX680" fmla="*/ 773174 w 944077"/>
                <a:gd name="connsiteY680" fmla="*/ 860093 h 1091658"/>
                <a:gd name="connsiteX681" fmla="*/ 771414 w 944077"/>
                <a:gd name="connsiteY681" fmla="*/ 858857 h 1091658"/>
                <a:gd name="connsiteX682" fmla="*/ 770381 w 944077"/>
                <a:gd name="connsiteY682" fmla="*/ 857589 h 1091658"/>
                <a:gd name="connsiteX683" fmla="*/ 769982 w 944077"/>
                <a:gd name="connsiteY683" fmla="*/ 856729 h 1091658"/>
                <a:gd name="connsiteX684" fmla="*/ 770162 w 944077"/>
                <a:gd name="connsiteY684" fmla="*/ 855078 h 1091658"/>
                <a:gd name="connsiteX685" fmla="*/ 769685 w 944077"/>
                <a:gd name="connsiteY685" fmla="*/ 844900 h 1091658"/>
                <a:gd name="connsiteX686" fmla="*/ 769638 w 944077"/>
                <a:gd name="connsiteY686" fmla="*/ 836435 h 1091658"/>
                <a:gd name="connsiteX687" fmla="*/ 770538 w 944077"/>
                <a:gd name="connsiteY687" fmla="*/ 829871 h 1091658"/>
                <a:gd name="connsiteX688" fmla="*/ 773026 w 944077"/>
                <a:gd name="connsiteY688" fmla="*/ 827266 h 1091658"/>
                <a:gd name="connsiteX689" fmla="*/ 774160 w 944077"/>
                <a:gd name="connsiteY689" fmla="*/ 826507 h 1091658"/>
                <a:gd name="connsiteX690" fmla="*/ 775193 w 944077"/>
                <a:gd name="connsiteY690" fmla="*/ 826843 h 1091658"/>
                <a:gd name="connsiteX691" fmla="*/ 776781 w 944077"/>
                <a:gd name="connsiteY691" fmla="*/ 826820 h 1091658"/>
                <a:gd name="connsiteX692" fmla="*/ 777829 w 944077"/>
                <a:gd name="connsiteY692" fmla="*/ 825873 h 1091658"/>
                <a:gd name="connsiteX693" fmla="*/ 774262 w 944077"/>
                <a:gd name="connsiteY693" fmla="*/ 824309 h 1091658"/>
                <a:gd name="connsiteX694" fmla="*/ 772102 w 944077"/>
                <a:gd name="connsiteY694" fmla="*/ 825200 h 1091658"/>
                <a:gd name="connsiteX695" fmla="*/ 770499 w 944077"/>
                <a:gd name="connsiteY695" fmla="*/ 826452 h 1091658"/>
                <a:gd name="connsiteX696" fmla="*/ 767612 w 944077"/>
                <a:gd name="connsiteY696" fmla="*/ 825513 h 1091658"/>
                <a:gd name="connsiteX697" fmla="*/ 767064 w 944077"/>
                <a:gd name="connsiteY697" fmla="*/ 822157 h 1091658"/>
                <a:gd name="connsiteX698" fmla="*/ 765359 w 944077"/>
                <a:gd name="connsiteY698" fmla="*/ 819262 h 1091658"/>
                <a:gd name="connsiteX699" fmla="*/ 765061 w 944077"/>
                <a:gd name="connsiteY699" fmla="*/ 815562 h 1091658"/>
                <a:gd name="connsiteX700" fmla="*/ 765194 w 944077"/>
                <a:gd name="connsiteY700" fmla="*/ 810226 h 1091658"/>
                <a:gd name="connsiteX701" fmla="*/ 769239 w 944077"/>
                <a:gd name="connsiteY701" fmla="*/ 810688 h 1091658"/>
                <a:gd name="connsiteX702" fmla="*/ 772533 w 944077"/>
                <a:gd name="connsiteY702" fmla="*/ 811728 h 1091658"/>
                <a:gd name="connsiteX703" fmla="*/ 781240 w 944077"/>
                <a:gd name="connsiteY703" fmla="*/ 811642 h 1091658"/>
                <a:gd name="connsiteX704" fmla="*/ 788391 w 944077"/>
                <a:gd name="connsiteY704" fmla="*/ 816751 h 1091658"/>
                <a:gd name="connsiteX705" fmla="*/ 791544 w 944077"/>
                <a:gd name="connsiteY705" fmla="*/ 816070 h 1091658"/>
                <a:gd name="connsiteX706" fmla="*/ 791395 w 944077"/>
                <a:gd name="connsiteY706" fmla="*/ 815038 h 1091658"/>
                <a:gd name="connsiteX707" fmla="*/ 788978 w 944077"/>
                <a:gd name="connsiteY707" fmla="*/ 813747 h 1091658"/>
                <a:gd name="connsiteX708" fmla="*/ 787475 w 944077"/>
                <a:gd name="connsiteY708" fmla="*/ 810891 h 1091658"/>
                <a:gd name="connsiteX709" fmla="*/ 786591 w 944077"/>
                <a:gd name="connsiteY709" fmla="*/ 810062 h 1091658"/>
                <a:gd name="connsiteX710" fmla="*/ 786177 w 944077"/>
                <a:gd name="connsiteY710" fmla="*/ 808348 h 1091658"/>
                <a:gd name="connsiteX711" fmla="*/ 786036 w 944077"/>
                <a:gd name="connsiteY711" fmla="*/ 806346 h 1091658"/>
                <a:gd name="connsiteX712" fmla="*/ 784260 w 944077"/>
                <a:gd name="connsiteY712" fmla="*/ 799023 h 1091658"/>
                <a:gd name="connsiteX713" fmla="*/ 783548 w 944077"/>
                <a:gd name="connsiteY713" fmla="*/ 799211 h 1091658"/>
                <a:gd name="connsiteX714" fmla="*/ 782868 w 944077"/>
                <a:gd name="connsiteY714" fmla="*/ 801715 h 1091658"/>
                <a:gd name="connsiteX715" fmla="*/ 781389 w 944077"/>
                <a:gd name="connsiteY715" fmla="*/ 805900 h 1091658"/>
                <a:gd name="connsiteX716" fmla="*/ 779324 w 944077"/>
                <a:gd name="connsiteY716" fmla="*/ 807942 h 1091658"/>
                <a:gd name="connsiteX717" fmla="*/ 776163 w 944077"/>
                <a:gd name="connsiteY717" fmla="*/ 808763 h 1091658"/>
                <a:gd name="connsiteX718" fmla="*/ 773041 w 944077"/>
                <a:gd name="connsiteY718" fmla="*/ 809233 h 1091658"/>
                <a:gd name="connsiteX719" fmla="*/ 770327 w 944077"/>
                <a:gd name="connsiteY719" fmla="*/ 808427 h 1091658"/>
                <a:gd name="connsiteX720" fmla="*/ 769693 w 944077"/>
                <a:gd name="connsiteY720" fmla="*/ 806690 h 1091658"/>
                <a:gd name="connsiteX721" fmla="*/ 769763 w 944077"/>
                <a:gd name="connsiteY721" fmla="*/ 804679 h 1091658"/>
                <a:gd name="connsiteX722" fmla="*/ 768590 w 944077"/>
                <a:gd name="connsiteY722" fmla="*/ 803694 h 1091658"/>
                <a:gd name="connsiteX723" fmla="*/ 765523 w 944077"/>
                <a:gd name="connsiteY723" fmla="*/ 802833 h 1091658"/>
                <a:gd name="connsiteX724" fmla="*/ 764655 w 944077"/>
                <a:gd name="connsiteY724" fmla="*/ 802340 h 1091658"/>
                <a:gd name="connsiteX725" fmla="*/ 763645 w 944077"/>
                <a:gd name="connsiteY725" fmla="*/ 800533 h 1091658"/>
                <a:gd name="connsiteX726" fmla="*/ 765108 w 944077"/>
                <a:gd name="connsiteY726" fmla="*/ 797787 h 1091658"/>
                <a:gd name="connsiteX727" fmla="*/ 766305 w 944077"/>
                <a:gd name="connsiteY727" fmla="*/ 796152 h 1091658"/>
                <a:gd name="connsiteX728" fmla="*/ 767776 w 944077"/>
                <a:gd name="connsiteY728" fmla="*/ 796481 h 1091658"/>
                <a:gd name="connsiteX729" fmla="*/ 769169 w 944077"/>
                <a:gd name="connsiteY729" fmla="*/ 797224 h 1091658"/>
                <a:gd name="connsiteX730" fmla="*/ 770952 w 944077"/>
                <a:gd name="connsiteY730" fmla="*/ 799368 h 1091658"/>
                <a:gd name="connsiteX731" fmla="*/ 772705 w 944077"/>
                <a:gd name="connsiteY731" fmla="*/ 799782 h 1091658"/>
                <a:gd name="connsiteX732" fmla="*/ 774700 w 944077"/>
                <a:gd name="connsiteY732" fmla="*/ 798069 h 1091658"/>
                <a:gd name="connsiteX733" fmla="*/ 775091 w 944077"/>
                <a:gd name="connsiteY733" fmla="*/ 796911 h 1091658"/>
                <a:gd name="connsiteX734" fmla="*/ 773839 w 944077"/>
                <a:gd name="connsiteY734" fmla="*/ 796183 h 1091658"/>
                <a:gd name="connsiteX735" fmla="*/ 772697 w 944077"/>
                <a:gd name="connsiteY735" fmla="*/ 795894 h 1091658"/>
                <a:gd name="connsiteX736" fmla="*/ 770921 w 944077"/>
                <a:gd name="connsiteY736" fmla="*/ 794986 h 1091658"/>
                <a:gd name="connsiteX737" fmla="*/ 767432 w 944077"/>
                <a:gd name="connsiteY737" fmla="*/ 791708 h 1091658"/>
                <a:gd name="connsiteX738" fmla="*/ 769177 w 944077"/>
                <a:gd name="connsiteY738" fmla="*/ 788383 h 1091658"/>
                <a:gd name="connsiteX739" fmla="*/ 773292 w 944077"/>
                <a:gd name="connsiteY739" fmla="*/ 784581 h 1091658"/>
                <a:gd name="connsiteX740" fmla="*/ 774551 w 944077"/>
                <a:gd name="connsiteY740" fmla="*/ 783713 h 1091658"/>
                <a:gd name="connsiteX741" fmla="*/ 773464 w 944077"/>
                <a:gd name="connsiteY741" fmla="*/ 780513 h 1091658"/>
                <a:gd name="connsiteX742" fmla="*/ 774700 w 944077"/>
                <a:gd name="connsiteY742" fmla="*/ 777024 h 1091658"/>
                <a:gd name="connsiteX743" fmla="*/ 773433 w 944077"/>
                <a:gd name="connsiteY743" fmla="*/ 774152 h 1091658"/>
                <a:gd name="connsiteX744" fmla="*/ 771148 w 944077"/>
                <a:gd name="connsiteY744" fmla="*/ 771062 h 1091658"/>
                <a:gd name="connsiteX745" fmla="*/ 768058 w 944077"/>
                <a:gd name="connsiteY745" fmla="*/ 770382 h 1091658"/>
                <a:gd name="connsiteX746" fmla="*/ 767400 w 944077"/>
                <a:gd name="connsiteY746" fmla="*/ 771281 h 1091658"/>
                <a:gd name="connsiteX747" fmla="*/ 767291 w 944077"/>
                <a:gd name="connsiteY747" fmla="*/ 772549 h 1091658"/>
                <a:gd name="connsiteX748" fmla="*/ 767784 w 944077"/>
                <a:gd name="connsiteY748" fmla="*/ 773503 h 1091658"/>
                <a:gd name="connsiteX749" fmla="*/ 767495 w 944077"/>
                <a:gd name="connsiteY749" fmla="*/ 774192 h 1091658"/>
                <a:gd name="connsiteX750" fmla="*/ 766790 w 944077"/>
                <a:gd name="connsiteY750" fmla="*/ 774168 h 1091658"/>
                <a:gd name="connsiteX751" fmla="*/ 762871 w 944077"/>
                <a:gd name="connsiteY751" fmla="*/ 773487 h 1091658"/>
                <a:gd name="connsiteX752" fmla="*/ 760242 w 944077"/>
                <a:gd name="connsiteY752" fmla="*/ 771430 h 1091658"/>
                <a:gd name="connsiteX753" fmla="*/ 755955 w 944077"/>
                <a:gd name="connsiteY753" fmla="*/ 769560 h 1091658"/>
                <a:gd name="connsiteX754" fmla="*/ 755399 w 944077"/>
                <a:gd name="connsiteY754" fmla="*/ 768097 h 1091658"/>
                <a:gd name="connsiteX755" fmla="*/ 754930 w 944077"/>
                <a:gd name="connsiteY755" fmla="*/ 765953 h 1091658"/>
                <a:gd name="connsiteX756" fmla="*/ 756432 w 944077"/>
                <a:gd name="connsiteY756" fmla="*/ 762261 h 1091658"/>
                <a:gd name="connsiteX757" fmla="*/ 755673 w 944077"/>
                <a:gd name="connsiteY757" fmla="*/ 762206 h 1091658"/>
                <a:gd name="connsiteX758" fmla="*/ 752888 w 944077"/>
                <a:gd name="connsiteY758" fmla="*/ 765062 h 1091658"/>
                <a:gd name="connsiteX759" fmla="*/ 748679 w 944077"/>
                <a:gd name="connsiteY759" fmla="*/ 766556 h 1091658"/>
                <a:gd name="connsiteX760" fmla="*/ 745581 w 944077"/>
                <a:gd name="connsiteY760" fmla="*/ 767049 h 1091658"/>
                <a:gd name="connsiteX761" fmla="*/ 744220 w 944077"/>
                <a:gd name="connsiteY761" fmla="*/ 768207 h 1091658"/>
                <a:gd name="connsiteX762" fmla="*/ 743680 w 944077"/>
                <a:gd name="connsiteY762" fmla="*/ 769169 h 1091658"/>
                <a:gd name="connsiteX763" fmla="*/ 744502 w 944077"/>
                <a:gd name="connsiteY763" fmla="*/ 769732 h 1091658"/>
                <a:gd name="connsiteX764" fmla="*/ 746293 w 944077"/>
                <a:gd name="connsiteY764" fmla="*/ 769873 h 1091658"/>
                <a:gd name="connsiteX765" fmla="*/ 747600 w 944077"/>
                <a:gd name="connsiteY765" fmla="*/ 773456 h 1091658"/>
                <a:gd name="connsiteX766" fmla="*/ 747271 w 944077"/>
                <a:gd name="connsiteY766" fmla="*/ 774833 h 1091658"/>
                <a:gd name="connsiteX767" fmla="*/ 746629 w 944077"/>
                <a:gd name="connsiteY767" fmla="*/ 775756 h 1091658"/>
                <a:gd name="connsiteX768" fmla="*/ 745174 w 944077"/>
                <a:gd name="connsiteY768" fmla="*/ 775936 h 1091658"/>
                <a:gd name="connsiteX769" fmla="*/ 742131 w 944077"/>
                <a:gd name="connsiteY769" fmla="*/ 773464 h 1091658"/>
                <a:gd name="connsiteX770" fmla="*/ 740527 w 944077"/>
                <a:gd name="connsiteY770" fmla="*/ 770655 h 1091658"/>
                <a:gd name="connsiteX771" fmla="*/ 740566 w 944077"/>
                <a:gd name="connsiteY771" fmla="*/ 768433 h 1091658"/>
                <a:gd name="connsiteX772" fmla="*/ 741654 w 944077"/>
                <a:gd name="connsiteY772" fmla="*/ 765406 h 1091658"/>
                <a:gd name="connsiteX773" fmla="*/ 746481 w 944077"/>
                <a:gd name="connsiteY773" fmla="*/ 761345 h 1091658"/>
                <a:gd name="connsiteX774" fmla="*/ 747819 w 944077"/>
                <a:gd name="connsiteY774" fmla="*/ 759632 h 1091658"/>
                <a:gd name="connsiteX775" fmla="*/ 750651 w 944077"/>
                <a:gd name="connsiteY775" fmla="*/ 757739 h 1091658"/>
                <a:gd name="connsiteX776" fmla="*/ 754429 w 944077"/>
                <a:gd name="connsiteY776" fmla="*/ 753467 h 1091658"/>
                <a:gd name="connsiteX777" fmla="*/ 757731 w 944077"/>
                <a:gd name="connsiteY777" fmla="*/ 751097 h 1091658"/>
                <a:gd name="connsiteX778" fmla="*/ 756127 w 944077"/>
                <a:gd name="connsiteY778" fmla="*/ 749141 h 1091658"/>
                <a:gd name="connsiteX779" fmla="*/ 754437 w 944077"/>
                <a:gd name="connsiteY779" fmla="*/ 746199 h 1091658"/>
                <a:gd name="connsiteX780" fmla="*/ 754609 w 944077"/>
                <a:gd name="connsiteY780" fmla="*/ 742123 h 1091658"/>
                <a:gd name="connsiteX781" fmla="*/ 761275 w 944077"/>
                <a:gd name="connsiteY781" fmla="*/ 740512 h 1091658"/>
                <a:gd name="connsiteX782" fmla="*/ 764162 w 944077"/>
                <a:gd name="connsiteY782" fmla="*/ 741239 h 1091658"/>
                <a:gd name="connsiteX783" fmla="*/ 767846 w 944077"/>
                <a:gd name="connsiteY783" fmla="*/ 741114 h 1091658"/>
                <a:gd name="connsiteX784" fmla="*/ 769904 w 944077"/>
                <a:gd name="connsiteY784" fmla="*/ 740144 h 1091658"/>
                <a:gd name="connsiteX785" fmla="*/ 771398 w 944077"/>
                <a:gd name="connsiteY785" fmla="*/ 739933 h 1091658"/>
                <a:gd name="connsiteX786" fmla="*/ 774543 w 944077"/>
                <a:gd name="connsiteY786" fmla="*/ 738814 h 1091658"/>
                <a:gd name="connsiteX787" fmla="*/ 775897 w 944077"/>
                <a:gd name="connsiteY787" fmla="*/ 737234 h 1091658"/>
                <a:gd name="connsiteX788" fmla="*/ 776218 w 944077"/>
                <a:gd name="connsiteY788" fmla="*/ 736029 h 1091658"/>
                <a:gd name="connsiteX789" fmla="*/ 776202 w 944077"/>
                <a:gd name="connsiteY789" fmla="*/ 734980 h 1091658"/>
                <a:gd name="connsiteX790" fmla="*/ 775834 w 944077"/>
                <a:gd name="connsiteY790" fmla="*/ 733682 h 1091658"/>
                <a:gd name="connsiteX791" fmla="*/ 775326 w 944077"/>
                <a:gd name="connsiteY791" fmla="*/ 730333 h 1091658"/>
                <a:gd name="connsiteX792" fmla="*/ 775842 w 944077"/>
                <a:gd name="connsiteY792" fmla="*/ 729215 h 1091658"/>
                <a:gd name="connsiteX793" fmla="*/ 777188 w 944077"/>
                <a:gd name="connsiteY793" fmla="*/ 727885 h 1091658"/>
                <a:gd name="connsiteX794" fmla="*/ 778956 w 944077"/>
                <a:gd name="connsiteY794" fmla="*/ 727470 h 1091658"/>
                <a:gd name="connsiteX795" fmla="*/ 779770 w 944077"/>
                <a:gd name="connsiteY795" fmla="*/ 727572 h 1091658"/>
                <a:gd name="connsiteX796" fmla="*/ 781866 w 944077"/>
                <a:gd name="connsiteY796" fmla="*/ 728792 h 1091658"/>
                <a:gd name="connsiteX797" fmla="*/ 781444 w 944077"/>
                <a:gd name="connsiteY797" fmla="*/ 730529 h 1091658"/>
                <a:gd name="connsiteX798" fmla="*/ 780607 w 944077"/>
                <a:gd name="connsiteY798" fmla="*/ 732618 h 1091658"/>
                <a:gd name="connsiteX799" fmla="*/ 778893 w 944077"/>
                <a:gd name="connsiteY799" fmla="*/ 740950 h 1091658"/>
                <a:gd name="connsiteX800" fmla="*/ 778033 w 944077"/>
                <a:gd name="connsiteY800" fmla="*/ 742835 h 1091658"/>
                <a:gd name="connsiteX801" fmla="*/ 776679 w 944077"/>
                <a:gd name="connsiteY801" fmla="*/ 744470 h 1091658"/>
                <a:gd name="connsiteX802" fmla="*/ 777579 w 944077"/>
                <a:gd name="connsiteY802" fmla="*/ 747889 h 1091658"/>
                <a:gd name="connsiteX803" fmla="*/ 776225 w 944077"/>
                <a:gd name="connsiteY803" fmla="*/ 750291 h 1091658"/>
                <a:gd name="connsiteX804" fmla="*/ 770186 w 944077"/>
                <a:gd name="connsiteY804" fmla="*/ 752849 h 1091658"/>
                <a:gd name="connsiteX805" fmla="*/ 769388 w 944077"/>
                <a:gd name="connsiteY805" fmla="*/ 752998 h 1091658"/>
                <a:gd name="connsiteX806" fmla="*/ 769841 w 944077"/>
                <a:gd name="connsiteY806" fmla="*/ 753913 h 1091658"/>
                <a:gd name="connsiteX807" fmla="*/ 773338 w 944077"/>
                <a:gd name="connsiteY807" fmla="*/ 753694 h 1091658"/>
                <a:gd name="connsiteX808" fmla="*/ 776045 w 944077"/>
                <a:gd name="connsiteY808" fmla="*/ 753154 h 1091658"/>
                <a:gd name="connsiteX809" fmla="*/ 778729 w 944077"/>
                <a:gd name="connsiteY809" fmla="*/ 750995 h 1091658"/>
                <a:gd name="connsiteX810" fmla="*/ 779574 w 944077"/>
                <a:gd name="connsiteY810" fmla="*/ 747709 h 1091658"/>
                <a:gd name="connsiteX811" fmla="*/ 780685 w 944077"/>
                <a:gd name="connsiteY811" fmla="*/ 741317 h 1091658"/>
                <a:gd name="connsiteX812" fmla="*/ 782140 w 944077"/>
                <a:gd name="connsiteY812" fmla="*/ 740418 h 1091658"/>
                <a:gd name="connsiteX813" fmla="*/ 783838 w 944077"/>
                <a:gd name="connsiteY813" fmla="*/ 740214 h 1091658"/>
                <a:gd name="connsiteX814" fmla="*/ 784722 w 944077"/>
                <a:gd name="connsiteY814" fmla="*/ 741717 h 1091658"/>
                <a:gd name="connsiteX815" fmla="*/ 784432 w 944077"/>
                <a:gd name="connsiteY815" fmla="*/ 745088 h 1091658"/>
                <a:gd name="connsiteX816" fmla="*/ 784424 w 944077"/>
                <a:gd name="connsiteY816" fmla="*/ 748350 h 1091658"/>
                <a:gd name="connsiteX817" fmla="*/ 782171 w 944077"/>
                <a:gd name="connsiteY817" fmla="*/ 758060 h 1091658"/>
                <a:gd name="connsiteX818" fmla="*/ 779449 w 944077"/>
                <a:gd name="connsiteY818" fmla="*/ 761971 h 1091658"/>
                <a:gd name="connsiteX819" fmla="*/ 779144 w 944077"/>
                <a:gd name="connsiteY819" fmla="*/ 763004 h 1091658"/>
                <a:gd name="connsiteX820" fmla="*/ 779253 w 944077"/>
                <a:gd name="connsiteY820" fmla="*/ 764225 h 1091658"/>
                <a:gd name="connsiteX821" fmla="*/ 781412 w 944077"/>
                <a:gd name="connsiteY821" fmla="*/ 764045 h 1091658"/>
                <a:gd name="connsiteX822" fmla="*/ 783055 w 944077"/>
                <a:gd name="connsiteY822" fmla="*/ 761940 h 1091658"/>
                <a:gd name="connsiteX823" fmla="*/ 784244 w 944077"/>
                <a:gd name="connsiteY823" fmla="*/ 759249 h 1091658"/>
                <a:gd name="connsiteX824" fmla="*/ 785434 w 944077"/>
                <a:gd name="connsiteY824" fmla="*/ 755509 h 1091658"/>
                <a:gd name="connsiteX825" fmla="*/ 785301 w 944077"/>
                <a:gd name="connsiteY825" fmla="*/ 752810 h 1091658"/>
                <a:gd name="connsiteX826" fmla="*/ 785661 w 944077"/>
                <a:gd name="connsiteY826" fmla="*/ 751144 h 1091658"/>
                <a:gd name="connsiteX827" fmla="*/ 786153 w 944077"/>
                <a:gd name="connsiteY827" fmla="*/ 745691 h 1091658"/>
                <a:gd name="connsiteX828" fmla="*/ 786975 w 944077"/>
                <a:gd name="connsiteY828" fmla="*/ 742937 h 1091658"/>
                <a:gd name="connsiteX829" fmla="*/ 786920 w 944077"/>
                <a:gd name="connsiteY829" fmla="*/ 739096 h 1091658"/>
                <a:gd name="connsiteX830" fmla="*/ 785434 w 944077"/>
                <a:gd name="connsiteY830" fmla="*/ 737648 h 1091658"/>
                <a:gd name="connsiteX831" fmla="*/ 783352 w 944077"/>
                <a:gd name="connsiteY831" fmla="*/ 736772 h 1091658"/>
                <a:gd name="connsiteX832" fmla="*/ 782828 w 944077"/>
                <a:gd name="connsiteY832" fmla="*/ 734425 h 1091658"/>
                <a:gd name="connsiteX833" fmla="*/ 783916 w 944077"/>
                <a:gd name="connsiteY833" fmla="*/ 729801 h 1091658"/>
                <a:gd name="connsiteX834" fmla="*/ 787890 w 944077"/>
                <a:gd name="connsiteY834" fmla="*/ 729919 h 1091658"/>
                <a:gd name="connsiteX835" fmla="*/ 791653 w 944077"/>
                <a:gd name="connsiteY835" fmla="*/ 726773 h 1091658"/>
                <a:gd name="connsiteX836" fmla="*/ 794118 w 944077"/>
                <a:gd name="connsiteY836" fmla="*/ 725631 h 1091658"/>
                <a:gd name="connsiteX837" fmla="*/ 795518 w 944077"/>
                <a:gd name="connsiteY837" fmla="*/ 725866 h 1091658"/>
                <a:gd name="connsiteX838" fmla="*/ 800439 w 944077"/>
                <a:gd name="connsiteY838" fmla="*/ 728902 h 1091658"/>
                <a:gd name="connsiteX839" fmla="*/ 801417 w 944077"/>
                <a:gd name="connsiteY839" fmla="*/ 728941 h 1091658"/>
                <a:gd name="connsiteX840" fmla="*/ 801260 w 944077"/>
                <a:gd name="connsiteY840" fmla="*/ 727845 h 1091658"/>
                <a:gd name="connsiteX841" fmla="*/ 800494 w 944077"/>
                <a:gd name="connsiteY841" fmla="*/ 727071 h 1091658"/>
                <a:gd name="connsiteX842" fmla="*/ 798554 w 944077"/>
                <a:gd name="connsiteY842" fmla="*/ 726046 h 1091658"/>
                <a:gd name="connsiteX843" fmla="*/ 794986 w 944077"/>
                <a:gd name="connsiteY843" fmla="*/ 722792 h 1091658"/>
                <a:gd name="connsiteX844" fmla="*/ 790182 w 944077"/>
                <a:gd name="connsiteY844" fmla="*/ 722260 h 1091658"/>
                <a:gd name="connsiteX845" fmla="*/ 791067 w 944077"/>
                <a:gd name="connsiteY845" fmla="*/ 718043 h 1091658"/>
                <a:gd name="connsiteX846" fmla="*/ 791997 w 944077"/>
                <a:gd name="connsiteY846" fmla="*/ 714201 h 1091658"/>
                <a:gd name="connsiteX847" fmla="*/ 794329 w 944077"/>
                <a:gd name="connsiteY847" fmla="*/ 713669 h 1091658"/>
                <a:gd name="connsiteX848" fmla="*/ 798241 w 944077"/>
                <a:gd name="connsiteY848" fmla="*/ 712410 h 1091658"/>
                <a:gd name="connsiteX849" fmla="*/ 805696 w 944077"/>
                <a:gd name="connsiteY849" fmla="*/ 706667 h 1091658"/>
                <a:gd name="connsiteX850" fmla="*/ 806995 w 944077"/>
                <a:gd name="connsiteY850" fmla="*/ 702357 h 1091658"/>
                <a:gd name="connsiteX851" fmla="*/ 807347 w 944077"/>
                <a:gd name="connsiteY851" fmla="*/ 697522 h 1091658"/>
                <a:gd name="connsiteX852" fmla="*/ 803756 w 944077"/>
                <a:gd name="connsiteY852" fmla="*/ 696262 h 1091658"/>
                <a:gd name="connsiteX853" fmla="*/ 799946 w 944077"/>
                <a:gd name="connsiteY853" fmla="*/ 693109 h 1091658"/>
                <a:gd name="connsiteX854" fmla="*/ 796872 w 944077"/>
                <a:gd name="connsiteY854" fmla="*/ 691435 h 1091658"/>
                <a:gd name="connsiteX855" fmla="*/ 794149 w 944077"/>
                <a:gd name="connsiteY855" fmla="*/ 689331 h 1091658"/>
                <a:gd name="connsiteX856" fmla="*/ 794681 w 944077"/>
                <a:gd name="connsiteY856" fmla="*/ 686194 h 1091658"/>
                <a:gd name="connsiteX857" fmla="*/ 795033 w 944077"/>
                <a:gd name="connsiteY857" fmla="*/ 681093 h 1091658"/>
                <a:gd name="connsiteX858" fmla="*/ 798452 w 944077"/>
                <a:gd name="connsiteY858" fmla="*/ 679997 h 1091658"/>
                <a:gd name="connsiteX859" fmla="*/ 800040 w 944077"/>
                <a:gd name="connsiteY859" fmla="*/ 673019 h 1091658"/>
                <a:gd name="connsiteX860" fmla="*/ 797748 w 944077"/>
                <a:gd name="connsiteY860" fmla="*/ 667691 h 1091658"/>
                <a:gd name="connsiteX861" fmla="*/ 798295 w 944077"/>
                <a:gd name="connsiteY861" fmla="*/ 663732 h 1091658"/>
                <a:gd name="connsiteX862" fmla="*/ 801284 w 944077"/>
                <a:gd name="connsiteY862" fmla="*/ 660361 h 1091658"/>
                <a:gd name="connsiteX863" fmla="*/ 801816 w 944077"/>
                <a:gd name="connsiteY863" fmla="*/ 658029 h 1091658"/>
                <a:gd name="connsiteX864" fmla="*/ 802637 w 944077"/>
                <a:gd name="connsiteY864" fmla="*/ 655471 h 1091658"/>
                <a:gd name="connsiteX865" fmla="*/ 805266 w 944077"/>
                <a:gd name="connsiteY865" fmla="*/ 655213 h 1091658"/>
                <a:gd name="connsiteX866" fmla="*/ 805329 w 944077"/>
                <a:gd name="connsiteY866" fmla="*/ 653820 h 1091658"/>
                <a:gd name="connsiteX867" fmla="*/ 805094 w 944077"/>
                <a:gd name="connsiteY867" fmla="*/ 651285 h 1091658"/>
                <a:gd name="connsiteX868" fmla="*/ 803365 w 944077"/>
                <a:gd name="connsiteY868" fmla="*/ 648297 h 1091658"/>
                <a:gd name="connsiteX869" fmla="*/ 803295 w 944077"/>
                <a:gd name="connsiteY869" fmla="*/ 644166 h 1091658"/>
                <a:gd name="connsiteX870" fmla="*/ 804922 w 944077"/>
                <a:gd name="connsiteY870" fmla="*/ 639292 h 1091658"/>
                <a:gd name="connsiteX871" fmla="*/ 807535 w 944077"/>
                <a:gd name="connsiteY871" fmla="*/ 639628 h 1091658"/>
                <a:gd name="connsiteX872" fmla="*/ 808035 w 944077"/>
                <a:gd name="connsiteY872" fmla="*/ 639425 h 1091658"/>
                <a:gd name="connsiteX873" fmla="*/ 806181 w 944077"/>
                <a:gd name="connsiteY873" fmla="*/ 636484 h 1091658"/>
                <a:gd name="connsiteX874" fmla="*/ 804671 w 944077"/>
                <a:gd name="connsiteY874" fmla="*/ 633252 h 1091658"/>
                <a:gd name="connsiteX875" fmla="*/ 804930 w 944077"/>
                <a:gd name="connsiteY875" fmla="*/ 631962 h 1091658"/>
                <a:gd name="connsiteX876" fmla="*/ 806377 w 944077"/>
                <a:gd name="connsiteY876" fmla="*/ 630866 h 1091658"/>
                <a:gd name="connsiteX877" fmla="*/ 808051 w 944077"/>
                <a:gd name="connsiteY877" fmla="*/ 630256 h 1091658"/>
                <a:gd name="connsiteX878" fmla="*/ 809866 w 944077"/>
                <a:gd name="connsiteY878" fmla="*/ 631907 h 1091658"/>
                <a:gd name="connsiteX879" fmla="*/ 812464 w 944077"/>
                <a:gd name="connsiteY879" fmla="*/ 637180 h 1091658"/>
                <a:gd name="connsiteX880" fmla="*/ 812855 w 944077"/>
                <a:gd name="connsiteY880" fmla="*/ 635826 h 1091658"/>
                <a:gd name="connsiteX881" fmla="*/ 811806 w 944077"/>
                <a:gd name="connsiteY881" fmla="*/ 630459 h 1091658"/>
                <a:gd name="connsiteX882" fmla="*/ 810946 w 944077"/>
                <a:gd name="connsiteY882" fmla="*/ 623802 h 1091658"/>
                <a:gd name="connsiteX883" fmla="*/ 808208 w 944077"/>
                <a:gd name="connsiteY883" fmla="*/ 624670 h 1091658"/>
                <a:gd name="connsiteX884" fmla="*/ 805696 w 944077"/>
                <a:gd name="connsiteY884" fmla="*/ 624201 h 1091658"/>
                <a:gd name="connsiteX885" fmla="*/ 804750 w 944077"/>
                <a:gd name="connsiteY885" fmla="*/ 623176 h 1091658"/>
                <a:gd name="connsiteX886" fmla="*/ 803811 w 944077"/>
                <a:gd name="connsiteY886" fmla="*/ 621681 h 1091658"/>
                <a:gd name="connsiteX887" fmla="*/ 804695 w 944077"/>
                <a:gd name="connsiteY887" fmla="*/ 619859 h 1091658"/>
                <a:gd name="connsiteX888" fmla="*/ 805579 w 944077"/>
                <a:gd name="connsiteY888" fmla="*/ 618505 h 1091658"/>
                <a:gd name="connsiteX889" fmla="*/ 807418 w 944077"/>
                <a:gd name="connsiteY889" fmla="*/ 616799 h 1091658"/>
                <a:gd name="connsiteX890" fmla="*/ 811235 w 944077"/>
                <a:gd name="connsiteY890" fmla="*/ 616197 h 1091658"/>
                <a:gd name="connsiteX891" fmla="*/ 813997 w 944077"/>
                <a:gd name="connsiteY891" fmla="*/ 614061 h 1091658"/>
                <a:gd name="connsiteX892" fmla="*/ 814920 w 944077"/>
                <a:gd name="connsiteY892" fmla="*/ 609673 h 1091658"/>
                <a:gd name="connsiteX893" fmla="*/ 814013 w 944077"/>
                <a:gd name="connsiteY893" fmla="*/ 610103 h 1091658"/>
                <a:gd name="connsiteX894" fmla="*/ 812518 w 944077"/>
                <a:gd name="connsiteY894" fmla="*/ 613967 h 1091658"/>
                <a:gd name="connsiteX895" fmla="*/ 809999 w 944077"/>
                <a:gd name="connsiteY895" fmla="*/ 615274 h 1091658"/>
                <a:gd name="connsiteX896" fmla="*/ 808716 w 944077"/>
                <a:gd name="connsiteY896" fmla="*/ 615078 h 1091658"/>
                <a:gd name="connsiteX897" fmla="*/ 807206 w 944077"/>
                <a:gd name="connsiteY897" fmla="*/ 614359 h 1091658"/>
                <a:gd name="connsiteX898" fmla="*/ 804233 w 944077"/>
                <a:gd name="connsiteY898" fmla="*/ 610995 h 1091658"/>
                <a:gd name="connsiteX899" fmla="*/ 802590 w 944077"/>
                <a:gd name="connsiteY899" fmla="*/ 610212 h 1091658"/>
                <a:gd name="connsiteX900" fmla="*/ 800994 w 944077"/>
                <a:gd name="connsiteY900" fmla="*/ 610126 h 1091658"/>
                <a:gd name="connsiteX901" fmla="*/ 799625 w 944077"/>
                <a:gd name="connsiteY901" fmla="*/ 610979 h 1091658"/>
                <a:gd name="connsiteX902" fmla="*/ 796136 w 944077"/>
                <a:gd name="connsiteY902" fmla="*/ 616909 h 1091658"/>
                <a:gd name="connsiteX903" fmla="*/ 794650 w 944077"/>
                <a:gd name="connsiteY903" fmla="*/ 617911 h 1091658"/>
                <a:gd name="connsiteX904" fmla="*/ 788508 w 944077"/>
                <a:gd name="connsiteY904" fmla="*/ 618388 h 1091658"/>
                <a:gd name="connsiteX905" fmla="*/ 786255 w 944077"/>
                <a:gd name="connsiteY905" fmla="*/ 617700 h 1091658"/>
                <a:gd name="connsiteX906" fmla="*/ 783814 w 944077"/>
                <a:gd name="connsiteY906" fmla="*/ 616784 h 1091658"/>
                <a:gd name="connsiteX907" fmla="*/ 784111 w 944077"/>
                <a:gd name="connsiteY907" fmla="*/ 615321 h 1091658"/>
                <a:gd name="connsiteX908" fmla="*/ 784855 w 944077"/>
                <a:gd name="connsiteY908" fmla="*/ 613764 h 1091658"/>
                <a:gd name="connsiteX909" fmla="*/ 786239 w 944077"/>
                <a:gd name="connsiteY909" fmla="*/ 612958 h 1091658"/>
                <a:gd name="connsiteX910" fmla="*/ 786263 w 944077"/>
                <a:gd name="connsiteY910" fmla="*/ 612066 h 1091658"/>
                <a:gd name="connsiteX911" fmla="*/ 784354 w 944077"/>
                <a:gd name="connsiteY911" fmla="*/ 611840 h 1091658"/>
                <a:gd name="connsiteX912" fmla="*/ 782156 w 944077"/>
                <a:gd name="connsiteY912" fmla="*/ 610205 h 1091658"/>
                <a:gd name="connsiteX913" fmla="*/ 781178 w 944077"/>
                <a:gd name="connsiteY913" fmla="*/ 608131 h 1091658"/>
                <a:gd name="connsiteX914" fmla="*/ 780716 w 944077"/>
                <a:gd name="connsiteY914" fmla="*/ 604423 h 1091658"/>
                <a:gd name="connsiteX915" fmla="*/ 778745 w 944077"/>
                <a:gd name="connsiteY915" fmla="*/ 598579 h 1091658"/>
                <a:gd name="connsiteX916" fmla="*/ 778353 w 944077"/>
                <a:gd name="connsiteY916" fmla="*/ 594401 h 1091658"/>
                <a:gd name="connsiteX917" fmla="*/ 779746 w 944077"/>
                <a:gd name="connsiteY917" fmla="*/ 591428 h 1091658"/>
                <a:gd name="connsiteX918" fmla="*/ 782735 w 944077"/>
                <a:gd name="connsiteY918" fmla="*/ 579803 h 1091658"/>
                <a:gd name="connsiteX919" fmla="*/ 783650 w 944077"/>
                <a:gd name="connsiteY919" fmla="*/ 573904 h 1091658"/>
                <a:gd name="connsiteX920" fmla="*/ 785254 w 944077"/>
                <a:gd name="connsiteY920" fmla="*/ 568732 h 1091658"/>
                <a:gd name="connsiteX921" fmla="*/ 785222 w 944077"/>
                <a:gd name="connsiteY921" fmla="*/ 565329 h 1091658"/>
                <a:gd name="connsiteX922" fmla="*/ 789369 w 944077"/>
                <a:gd name="connsiteY922" fmla="*/ 562224 h 1091658"/>
                <a:gd name="connsiteX923" fmla="*/ 790949 w 944077"/>
                <a:gd name="connsiteY923" fmla="*/ 560369 h 1091658"/>
                <a:gd name="connsiteX924" fmla="*/ 794470 w 944077"/>
                <a:gd name="connsiteY924" fmla="*/ 549956 h 1091658"/>
                <a:gd name="connsiteX925" fmla="*/ 794986 w 944077"/>
                <a:gd name="connsiteY925" fmla="*/ 544362 h 1091658"/>
                <a:gd name="connsiteX926" fmla="*/ 789400 w 944077"/>
                <a:gd name="connsiteY926" fmla="*/ 527487 h 1091658"/>
                <a:gd name="connsiteX927" fmla="*/ 788540 w 944077"/>
                <a:gd name="connsiteY927" fmla="*/ 524280 h 1091658"/>
                <a:gd name="connsiteX928" fmla="*/ 788266 w 944077"/>
                <a:gd name="connsiteY928" fmla="*/ 520298 h 1091658"/>
                <a:gd name="connsiteX929" fmla="*/ 789596 w 944077"/>
                <a:gd name="connsiteY929" fmla="*/ 513710 h 1091658"/>
                <a:gd name="connsiteX930" fmla="*/ 789752 w 944077"/>
                <a:gd name="connsiteY930" fmla="*/ 511215 h 1091658"/>
                <a:gd name="connsiteX931" fmla="*/ 788610 w 944077"/>
                <a:gd name="connsiteY931" fmla="*/ 507616 h 1091658"/>
                <a:gd name="connsiteX932" fmla="*/ 785426 w 944077"/>
                <a:gd name="connsiteY932" fmla="*/ 501748 h 1091658"/>
                <a:gd name="connsiteX933" fmla="*/ 785363 w 944077"/>
                <a:gd name="connsiteY933" fmla="*/ 498760 h 1091658"/>
                <a:gd name="connsiteX934" fmla="*/ 786701 w 944077"/>
                <a:gd name="connsiteY934" fmla="*/ 495693 h 1091658"/>
                <a:gd name="connsiteX935" fmla="*/ 785402 w 944077"/>
                <a:gd name="connsiteY935" fmla="*/ 491891 h 1091658"/>
                <a:gd name="connsiteX936" fmla="*/ 786036 w 944077"/>
                <a:gd name="connsiteY936" fmla="*/ 489543 h 1091658"/>
                <a:gd name="connsiteX937" fmla="*/ 786732 w 944077"/>
                <a:gd name="connsiteY937" fmla="*/ 487705 h 1091658"/>
                <a:gd name="connsiteX938" fmla="*/ 791724 w 944077"/>
                <a:gd name="connsiteY938" fmla="*/ 488691 h 1091658"/>
                <a:gd name="connsiteX939" fmla="*/ 793992 w 944077"/>
                <a:gd name="connsiteY939" fmla="*/ 488221 h 1091658"/>
                <a:gd name="connsiteX940" fmla="*/ 795205 w 944077"/>
                <a:gd name="connsiteY940" fmla="*/ 487111 h 1091658"/>
                <a:gd name="connsiteX941" fmla="*/ 796152 w 944077"/>
                <a:gd name="connsiteY941" fmla="*/ 484004 h 1091658"/>
                <a:gd name="connsiteX942" fmla="*/ 796629 w 944077"/>
                <a:gd name="connsiteY942" fmla="*/ 479154 h 1091658"/>
                <a:gd name="connsiteX943" fmla="*/ 796926 w 944077"/>
                <a:gd name="connsiteY943" fmla="*/ 477065 h 1091658"/>
                <a:gd name="connsiteX944" fmla="*/ 797356 w 944077"/>
                <a:gd name="connsiteY944" fmla="*/ 474022 h 1091658"/>
                <a:gd name="connsiteX945" fmla="*/ 799805 w 944077"/>
                <a:gd name="connsiteY945" fmla="*/ 472802 h 1091658"/>
                <a:gd name="connsiteX946" fmla="*/ 800650 w 944077"/>
                <a:gd name="connsiteY946" fmla="*/ 469922 h 1091658"/>
                <a:gd name="connsiteX947" fmla="*/ 802700 w 944077"/>
                <a:gd name="connsiteY947" fmla="*/ 465917 h 1091658"/>
                <a:gd name="connsiteX948" fmla="*/ 804812 w 944077"/>
                <a:gd name="connsiteY948" fmla="*/ 454761 h 1091658"/>
                <a:gd name="connsiteX949" fmla="*/ 806901 w 944077"/>
                <a:gd name="connsiteY949" fmla="*/ 452014 h 1091658"/>
                <a:gd name="connsiteX950" fmla="*/ 809013 w 944077"/>
                <a:gd name="connsiteY950" fmla="*/ 448854 h 1091658"/>
                <a:gd name="connsiteX951" fmla="*/ 808208 w 944077"/>
                <a:gd name="connsiteY951" fmla="*/ 444176 h 1091658"/>
                <a:gd name="connsiteX952" fmla="*/ 809569 w 944077"/>
                <a:gd name="connsiteY952" fmla="*/ 442016 h 1091658"/>
                <a:gd name="connsiteX953" fmla="*/ 810821 w 944077"/>
                <a:gd name="connsiteY953" fmla="*/ 440444 h 1091658"/>
                <a:gd name="connsiteX954" fmla="*/ 811924 w 944077"/>
                <a:gd name="connsiteY954" fmla="*/ 437596 h 1091658"/>
                <a:gd name="connsiteX955" fmla="*/ 813426 w 944077"/>
                <a:gd name="connsiteY955" fmla="*/ 434905 h 1091658"/>
                <a:gd name="connsiteX956" fmla="*/ 817001 w 944077"/>
                <a:gd name="connsiteY956" fmla="*/ 431048 h 1091658"/>
                <a:gd name="connsiteX957" fmla="*/ 817909 w 944077"/>
                <a:gd name="connsiteY957" fmla="*/ 426346 h 1091658"/>
                <a:gd name="connsiteX958" fmla="*/ 820686 w 944077"/>
                <a:gd name="connsiteY958" fmla="*/ 418249 h 1091658"/>
                <a:gd name="connsiteX959" fmla="*/ 821234 w 944077"/>
                <a:gd name="connsiteY959" fmla="*/ 413070 h 1091658"/>
                <a:gd name="connsiteX960" fmla="*/ 822094 w 944077"/>
                <a:gd name="connsiteY960" fmla="*/ 409572 h 1091658"/>
                <a:gd name="connsiteX961" fmla="*/ 821844 w 944077"/>
                <a:gd name="connsiteY961" fmla="*/ 406318 h 1091658"/>
                <a:gd name="connsiteX962" fmla="*/ 823510 w 944077"/>
                <a:gd name="connsiteY962" fmla="*/ 402367 h 1091658"/>
                <a:gd name="connsiteX963" fmla="*/ 825114 w 944077"/>
                <a:gd name="connsiteY963" fmla="*/ 399042 h 1091658"/>
                <a:gd name="connsiteX964" fmla="*/ 825615 w 944077"/>
                <a:gd name="connsiteY964" fmla="*/ 397196 h 1091658"/>
                <a:gd name="connsiteX965" fmla="*/ 829268 w 944077"/>
                <a:gd name="connsiteY965" fmla="*/ 392815 h 1091658"/>
                <a:gd name="connsiteX966" fmla="*/ 829886 w 944077"/>
                <a:gd name="connsiteY966" fmla="*/ 389318 h 1091658"/>
                <a:gd name="connsiteX967" fmla="*/ 828580 w 944077"/>
                <a:gd name="connsiteY967" fmla="*/ 386947 h 1091658"/>
                <a:gd name="connsiteX968" fmla="*/ 828556 w 944077"/>
                <a:gd name="connsiteY968" fmla="*/ 383286 h 1091658"/>
                <a:gd name="connsiteX969" fmla="*/ 827539 w 944077"/>
                <a:gd name="connsiteY969" fmla="*/ 378224 h 1091658"/>
                <a:gd name="connsiteX970" fmla="*/ 829894 w 944077"/>
                <a:gd name="connsiteY970" fmla="*/ 376330 h 1091658"/>
                <a:gd name="connsiteX971" fmla="*/ 830849 w 944077"/>
                <a:gd name="connsiteY971" fmla="*/ 374946 h 1091658"/>
                <a:gd name="connsiteX972" fmla="*/ 833915 w 944077"/>
                <a:gd name="connsiteY972" fmla="*/ 366888 h 1091658"/>
                <a:gd name="connsiteX973" fmla="*/ 833720 w 944077"/>
                <a:gd name="connsiteY973" fmla="*/ 363735 h 1091658"/>
                <a:gd name="connsiteX974" fmla="*/ 834604 w 944077"/>
                <a:gd name="connsiteY974" fmla="*/ 359823 h 1091658"/>
                <a:gd name="connsiteX975" fmla="*/ 832585 w 944077"/>
                <a:gd name="connsiteY975" fmla="*/ 355199 h 1091658"/>
                <a:gd name="connsiteX976" fmla="*/ 832304 w 944077"/>
                <a:gd name="connsiteY976" fmla="*/ 344841 h 1091658"/>
                <a:gd name="connsiteX977" fmla="*/ 831177 w 944077"/>
                <a:gd name="connsiteY977" fmla="*/ 336901 h 1091658"/>
                <a:gd name="connsiteX978" fmla="*/ 829315 w 944077"/>
                <a:gd name="connsiteY978" fmla="*/ 328538 h 1091658"/>
                <a:gd name="connsiteX979" fmla="*/ 829487 w 944077"/>
                <a:gd name="connsiteY979" fmla="*/ 323875 h 1091658"/>
                <a:gd name="connsiteX980" fmla="*/ 828353 w 944077"/>
                <a:gd name="connsiteY980" fmla="*/ 318085 h 1091658"/>
                <a:gd name="connsiteX981" fmla="*/ 828283 w 944077"/>
                <a:gd name="connsiteY981" fmla="*/ 314752 h 1091658"/>
                <a:gd name="connsiteX982" fmla="*/ 829151 w 944077"/>
                <a:gd name="connsiteY982" fmla="*/ 307211 h 1091658"/>
                <a:gd name="connsiteX983" fmla="*/ 835058 w 944077"/>
                <a:gd name="connsiteY983" fmla="*/ 302478 h 1091658"/>
                <a:gd name="connsiteX984" fmla="*/ 836208 w 944077"/>
                <a:gd name="connsiteY984" fmla="*/ 297181 h 1091658"/>
                <a:gd name="connsiteX985" fmla="*/ 836912 w 944077"/>
                <a:gd name="connsiteY985" fmla="*/ 290046 h 1091658"/>
                <a:gd name="connsiteX986" fmla="*/ 836669 w 944077"/>
                <a:gd name="connsiteY986" fmla="*/ 284859 h 1091658"/>
                <a:gd name="connsiteX987" fmla="*/ 836090 w 944077"/>
                <a:gd name="connsiteY987" fmla="*/ 282536 h 1091658"/>
                <a:gd name="connsiteX988" fmla="*/ 833180 w 944077"/>
                <a:gd name="connsiteY988" fmla="*/ 278726 h 1091658"/>
                <a:gd name="connsiteX989" fmla="*/ 832445 w 944077"/>
                <a:gd name="connsiteY989" fmla="*/ 271927 h 1091658"/>
                <a:gd name="connsiteX990" fmla="*/ 833008 w 944077"/>
                <a:gd name="connsiteY990" fmla="*/ 270151 h 1091658"/>
                <a:gd name="connsiteX991" fmla="*/ 835417 w 944077"/>
                <a:gd name="connsiteY991" fmla="*/ 268242 h 1091658"/>
                <a:gd name="connsiteX992" fmla="*/ 837115 w 944077"/>
                <a:gd name="connsiteY992" fmla="*/ 265598 h 1091658"/>
                <a:gd name="connsiteX993" fmla="*/ 837991 w 944077"/>
                <a:gd name="connsiteY993" fmla="*/ 261498 h 1091658"/>
                <a:gd name="connsiteX994" fmla="*/ 839760 w 944077"/>
                <a:gd name="connsiteY994" fmla="*/ 258275 h 1091658"/>
                <a:gd name="connsiteX995" fmla="*/ 840456 w 944077"/>
                <a:gd name="connsiteY995" fmla="*/ 250498 h 1091658"/>
                <a:gd name="connsiteX996" fmla="*/ 841950 w 944077"/>
                <a:gd name="connsiteY996" fmla="*/ 244326 h 1091658"/>
                <a:gd name="connsiteX997" fmla="*/ 842693 w 944077"/>
                <a:gd name="connsiteY997" fmla="*/ 242175 h 1091658"/>
                <a:gd name="connsiteX998" fmla="*/ 845040 w 944077"/>
                <a:gd name="connsiteY998" fmla="*/ 239475 h 1091658"/>
                <a:gd name="connsiteX999" fmla="*/ 845478 w 944077"/>
                <a:gd name="connsiteY999" fmla="*/ 238756 h 1091658"/>
                <a:gd name="connsiteX1000" fmla="*/ 845838 w 944077"/>
                <a:gd name="connsiteY1000" fmla="*/ 236698 h 1091658"/>
                <a:gd name="connsiteX1001" fmla="*/ 845729 w 944077"/>
                <a:gd name="connsiteY1001" fmla="*/ 231848 h 1091658"/>
                <a:gd name="connsiteX1002" fmla="*/ 846089 w 944077"/>
                <a:gd name="connsiteY1002" fmla="*/ 228890 h 1091658"/>
                <a:gd name="connsiteX1003" fmla="*/ 847959 w 944077"/>
                <a:gd name="connsiteY1003" fmla="*/ 223077 h 1091658"/>
                <a:gd name="connsiteX1004" fmla="*/ 848178 w 944077"/>
                <a:gd name="connsiteY1004" fmla="*/ 220394 h 1091658"/>
                <a:gd name="connsiteX1005" fmla="*/ 850251 w 944077"/>
                <a:gd name="connsiteY1005" fmla="*/ 214433 h 1091658"/>
                <a:gd name="connsiteX1006" fmla="*/ 850720 w 944077"/>
                <a:gd name="connsiteY1006" fmla="*/ 210153 h 1091658"/>
                <a:gd name="connsiteX1007" fmla="*/ 851604 w 944077"/>
                <a:gd name="connsiteY1007" fmla="*/ 207900 h 1091658"/>
                <a:gd name="connsiteX1008" fmla="*/ 851260 w 944077"/>
                <a:gd name="connsiteY1008" fmla="*/ 205365 h 1091658"/>
                <a:gd name="connsiteX1009" fmla="*/ 851847 w 944077"/>
                <a:gd name="connsiteY1009" fmla="*/ 199701 h 1091658"/>
                <a:gd name="connsiteX1010" fmla="*/ 850439 w 944077"/>
                <a:gd name="connsiteY1010" fmla="*/ 196509 h 1091658"/>
                <a:gd name="connsiteX1011" fmla="*/ 850126 w 944077"/>
                <a:gd name="connsiteY1011" fmla="*/ 194647 h 1091658"/>
                <a:gd name="connsiteX1012" fmla="*/ 851902 w 944077"/>
                <a:gd name="connsiteY1012" fmla="*/ 188865 h 1091658"/>
                <a:gd name="connsiteX1013" fmla="*/ 853106 w 944077"/>
                <a:gd name="connsiteY1013" fmla="*/ 187457 h 1091658"/>
                <a:gd name="connsiteX1014" fmla="*/ 855054 w 944077"/>
                <a:gd name="connsiteY1014" fmla="*/ 184774 h 1091658"/>
                <a:gd name="connsiteX1015" fmla="*/ 855876 w 944077"/>
                <a:gd name="connsiteY1015" fmla="*/ 181762 h 1091658"/>
                <a:gd name="connsiteX1016" fmla="*/ 856024 w 944077"/>
                <a:gd name="connsiteY1016" fmla="*/ 179853 h 1091658"/>
                <a:gd name="connsiteX1017" fmla="*/ 853537 w 944077"/>
                <a:gd name="connsiteY1017" fmla="*/ 170363 h 1091658"/>
                <a:gd name="connsiteX1018" fmla="*/ 853200 w 944077"/>
                <a:gd name="connsiteY1018" fmla="*/ 167132 h 1091658"/>
                <a:gd name="connsiteX1019" fmla="*/ 853810 w 944077"/>
                <a:gd name="connsiteY1019" fmla="*/ 159629 h 1091658"/>
                <a:gd name="connsiteX1020" fmla="*/ 854663 w 944077"/>
                <a:gd name="connsiteY1020" fmla="*/ 154795 h 1091658"/>
                <a:gd name="connsiteX1021" fmla="*/ 854382 w 944077"/>
                <a:gd name="connsiteY1021" fmla="*/ 150945 h 1091658"/>
                <a:gd name="connsiteX1022" fmla="*/ 854663 w 944077"/>
                <a:gd name="connsiteY1022" fmla="*/ 148966 h 1091658"/>
                <a:gd name="connsiteX1023" fmla="*/ 855093 w 944077"/>
                <a:gd name="connsiteY1023" fmla="*/ 146486 h 1091658"/>
                <a:gd name="connsiteX1024" fmla="*/ 856799 w 944077"/>
                <a:gd name="connsiteY1024" fmla="*/ 143482 h 1091658"/>
                <a:gd name="connsiteX1025" fmla="*/ 857190 w 944077"/>
                <a:gd name="connsiteY1025" fmla="*/ 141346 h 1091658"/>
                <a:gd name="connsiteX1026" fmla="*/ 856588 w 944077"/>
                <a:gd name="connsiteY1026" fmla="*/ 140454 h 1091658"/>
                <a:gd name="connsiteX1027" fmla="*/ 854562 w 944077"/>
                <a:gd name="connsiteY1027" fmla="*/ 139366 h 1091658"/>
                <a:gd name="connsiteX1028" fmla="*/ 852887 w 944077"/>
                <a:gd name="connsiteY1028" fmla="*/ 136644 h 1091658"/>
                <a:gd name="connsiteX1029" fmla="*/ 852770 w 944077"/>
                <a:gd name="connsiteY1029" fmla="*/ 133961 h 1091658"/>
                <a:gd name="connsiteX1030" fmla="*/ 853310 w 944077"/>
                <a:gd name="connsiteY1030" fmla="*/ 132005 h 1091658"/>
                <a:gd name="connsiteX1031" fmla="*/ 853435 w 944077"/>
                <a:gd name="connsiteY1031" fmla="*/ 129243 h 1091658"/>
                <a:gd name="connsiteX1032" fmla="*/ 855923 w 944077"/>
                <a:gd name="connsiteY1032" fmla="*/ 128703 h 1091658"/>
                <a:gd name="connsiteX1033" fmla="*/ 857253 w 944077"/>
                <a:gd name="connsiteY1033" fmla="*/ 127170 h 1091658"/>
                <a:gd name="connsiteX1034" fmla="*/ 858512 w 944077"/>
                <a:gd name="connsiteY1034" fmla="*/ 124306 h 1091658"/>
                <a:gd name="connsiteX1035" fmla="*/ 860101 w 944077"/>
                <a:gd name="connsiteY1035" fmla="*/ 117383 h 1091658"/>
                <a:gd name="connsiteX1036" fmla="*/ 860781 w 944077"/>
                <a:gd name="connsiteY1036" fmla="*/ 108816 h 1091658"/>
                <a:gd name="connsiteX1037" fmla="*/ 861728 w 944077"/>
                <a:gd name="connsiteY1037" fmla="*/ 103668 h 1091658"/>
                <a:gd name="connsiteX1038" fmla="*/ 862393 w 944077"/>
                <a:gd name="connsiteY1038" fmla="*/ 101126 h 1091658"/>
                <a:gd name="connsiteX1039" fmla="*/ 862956 w 944077"/>
                <a:gd name="connsiteY1039" fmla="*/ 95821 h 1091658"/>
                <a:gd name="connsiteX1040" fmla="*/ 863879 w 944077"/>
                <a:gd name="connsiteY1040" fmla="*/ 92356 h 1091658"/>
                <a:gd name="connsiteX1041" fmla="*/ 864044 w 944077"/>
                <a:gd name="connsiteY1041" fmla="*/ 89163 h 1091658"/>
                <a:gd name="connsiteX1042" fmla="*/ 863864 w 944077"/>
                <a:gd name="connsiteY1042" fmla="*/ 86731 h 1091658"/>
                <a:gd name="connsiteX1043" fmla="*/ 861477 w 944077"/>
                <a:gd name="connsiteY1043" fmla="*/ 74393 h 1091658"/>
                <a:gd name="connsiteX1044" fmla="*/ 861556 w 944077"/>
                <a:gd name="connsiteY1044" fmla="*/ 69863 h 1091658"/>
                <a:gd name="connsiteX1045" fmla="*/ 862565 w 944077"/>
                <a:gd name="connsiteY1045" fmla="*/ 62846 h 1091658"/>
                <a:gd name="connsiteX1046" fmla="*/ 862549 w 944077"/>
                <a:gd name="connsiteY1046" fmla="*/ 52980 h 1091658"/>
                <a:gd name="connsiteX1047" fmla="*/ 862346 w 944077"/>
                <a:gd name="connsiteY1047" fmla="*/ 50680 h 1091658"/>
                <a:gd name="connsiteX1048" fmla="*/ 861446 w 944077"/>
                <a:gd name="connsiteY1048" fmla="*/ 48529 h 1091658"/>
                <a:gd name="connsiteX1049" fmla="*/ 861180 w 944077"/>
                <a:gd name="connsiteY1049" fmla="*/ 45603 h 1091658"/>
                <a:gd name="connsiteX1050" fmla="*/ 859741 w 944077"/>
                <a:gd name="connsiteY1050" fmla="*/ 40533 h 1091658"/>
                <a:gd name="connsiteX1051" fmla="*/ 858442 w 944077"/>
                <a:gd name="connsiteY1051" fmla="*/ 30371 h 1091658"/>
                <a:gd name="connsiteX1052" fmla="*/ 858418 w 944077"/>
                <a:gd name="connsiteY1052" fmla="*/ 25012 h 1091658"/>
                <a:gd name="connsiteX1053" fmla="*/ 857855 w 944077"/>
                <a:gd name="connsiteY1053" fmla="*/ 20474 h 1091658"/>
                <a:gd name="connsiteX1054" fmla="*/ 856611 w 944077"/>
                <a:gd name="connsiteY1054" fmla="*/ 19269 h 1091658"/>
                <a:gd name="connsiteX1055" fmla="*/ 857503 w 944077"/>
                <a:gd name="connsiteY1055" fmla="*/ 18995 h 1091658"/>
                <a:gd name="connsiteX1056" fmla="*/ 859592 w 944077"/>
                <a:gd name="connsiteY1056" fmla="*/ 18807 h 1091658"/>
                <a:gd name="connsiteX1057" fmla="*/ 861751 w 944077"/>
                <a:gd name="connsiteY1057" fmla="*/ 18800 h 1091658"/>
                <a:gd name="connsiteX1058" fmla="*/ 864489 w 944077"/>
                <a:gd name="connsiteY1058" fmla="*/ 17837 h 1091658"/>
                <a:gd name="connsiteX1059" fmla="*/ 867408 w 944077"/>
                <a:gd name="connsiteY1059" fmla="*/ 16054 h 1091658"/>
                <a:gd name="connsiteX1060" fmla="*/ 869309 w 944077"/>
                <a:gd name="connsiteY1060" fmla="*/ 13464 h 1091658"/>
                <a:gd name="connsiteX1061" fmla="*/ 870122 w 944077"/>
                <a:gd name="connsiteY1061" fmla="*/ 11102 h 1091658"/>
                <a:gd name="connsiteX1062" fmla="*/ 870122 w 944077"/>
                <a:gd name="connsiteY1062" fmla="*/ 9028 h 1091658"/>
                <a:gd name="connsiteX1063" fmla="*/ 869270 w 944077"/>
                <a:gd name="connsiteY1063" fmla="*/ 6392 h 1091658"/>
                <a:gd name="connsiteX1064" fmla="*/ 869035 w 944077"/>
                <a:gd name="connsiteY1064" fmla="*/ 4530 h 1091658"/>
                <a:gd name="connsiteX1065" fmla="*/ 870044 w 944077"/>
                <a:gd name="connsiteY1065" fmla="*/ 3638 h 1091658"/>
                <a:gd name="connsiteX1066" fmla="*/ 872712 w 944077"/>
                <a:gd name="connsiteY1066" fmla="*/ 3294 h 1091658"/>
                <a:gd name="connsiteX1067" fmla="*/ 874871 w 944077"/>
                <a:gd name="connsiteY1067" fmla="*/ 1533 h 1091658"/>
                <a:gd name="connsiteX1068" fmla="*/ 876530 w 944077"/>
                <a:gd name="connsiteY1068" fmla="*/ 0 h 1091658"/>
                <a:gd name="connsiteX1069" fmla="*/ 876874 w 944077"/>
                <a:gd name="connsiteY1069" fmla="*/ 2597 h 1091658"/>
                <a:gd name="connsiteX1070" fmla="*/ 879886 w 944077"/>
                <a:gd name="connsiteY1070" fmla="*/ 6087 h 1091658"/>
                <a:gd name="connsiteX1071" fmla="*/ 880864 w 944077"/>
                <a:gd name="connsiteY1071" fmla="*/ 10014 h 1091658"/>
                <a:gd name="connsiteX1072" fmla="*/ 881545 w 944077"/>
                <a:gd name="connsiteY1072" fmla="*/ 10507 h 1091658"/>
                <a:gd name="connsiteX1073" fmla="*/ 885683 w 944077"/>
                <a:gd name="connsiteY1073" fmla="*/ 12471 h 1091658"/>
                <a:gd name="connsiteX1074" fmla="*/ 885754 w 944077"/>
                <a:gd name="connsiteY1074" fmla="*/ 12932 h 1091658"/>
                <a:gd name="connsiteX1075" fmla="*/ 885151 w 944077"/>
                <a:gd name="connsiteY1075" fmla="*/ 13668 h 1091658"/>
                <a:gd name="connsiteX1076" fmla="*/ 884549 w 944077"/>
                <a:gd name="connsiteY1076" fmla="*/ 14622 h 1091658"/>
                <a:gd name="connsiteX1077" fmla="*/ 884971 w 944077"/>
                <a:gd name="connsiteY1077" fmla="*/ 15960 h 1091658"/>
                <a:gd name="connsiteX1078" fmla="*/ 885722 w 944077"/>
                <a:gd name="connsiteY1078" fmla="*/ 17799 h 1091658"/>
                <a:gd name="connsiteX1079" fmla="*/ 885972 w 944077"/>
                <a:gd name="connsiteY1079" fmla="*/ 19504 h 1091658"/>
                <a:gd name="connsiteX1080" fmla="*/ 886434 w 944077"/>
                <a:gd name="connsiteY1080" fmla="*/ 21264 h 1091658"/>
                <a:gd name="connsiteX1081" fmla="*/ 886888 w 944077"/>
                <a:gd name="connsiteY1081" fmla="*/ 23963 h 1091658"/>
                <a:gd name="connsiteX1082" fmla="*/ 887162 w 944077"/>
                <a:gd name="connsiteY1082" fmla="*/ 26412 h 1091658"/>
                <a:gd name="connsiteX1083" fmla="*/ 888218 w 944077"/>
                <a:gd name="connsiteY1083" fmla="*/ 30018 h 1091658"/>
                <a:gd name="connsiteX1084" fmla="*/ 888429 w 944077"/>
                <a:gd name="connsiteY1084" fmla="*/ 32248 h 1091658"/>
                <a:gd name="connsiteX1085" fmla="*/ 888445 w 944077"/>
                <a:gd name="connsiteY1085" fmla="*/ 33594 h 1091658"/>
                <a:gd name="connsiteX1086" fmla="*/ 889266 w 944077"/>
                <a:gd name="connsiteY1086" fmla="*/ 34908 h 1091658"/>
                <a:gd name="connsiteX1087" fmla="*/ 890870 w 944077"/>
                <a:gd name="connsiteY1087" fmla="*/ 36489 h 1091658"/>
                <a:gd name="connsiteX1088" fmla="*/ 893037 w 944077"/>
                <a:gd name="connsiteY1088" fmla="*/ 38077 h 1091658"/>
                <a:gd name="connsiteX1089" fmla="*/ 894758 w 944077"/>
                <a:gd name="connsiteY1089" fmla="*/ 39931 h 1091658"/>
                <a:gd name="connsiteX1090" fmla="*/ 896073 w 944077"/>
                <a:gd name="connsiteY1090" fmla="*/ 41191 h 1091658"/>
                <a:gd name="connsiteX1091" fmla="*/ 897668 w 944077"/>
                <a:gd name="connsiteY1091" fmla="*/ 42215 h 1091658"/>
                <a:gd name="connsiteX1092" fmla="*/ 898897 w 944077"/>
                <a:gd name="connsiteY1092" fmla="*/ 43162 h 1091658"/>
                <a:gd name="connsiteX1093" fmla="*/ 899382 w 944077"/>
                <a:gd name="connsiteY1093" fmla="*/ 43811 h 1091658"/>
                <a:gd name="connsiteX1094" fmla="*/ 899546 w 944077"/>
                <a:gd name="connsiteY1094" fmla="*/ 44335 h 1091658"/>
                <a:gd name="connsiteX1095" fmla="*/ 899014 w 944077"/>
                <a:gd name="connsiteY1095" fmla="*/ 44836 h 1091658"/>
                <a:gd name="connsiteX1096" fmla="*/ 897074 w 944077"/>
                <a:gd name="connsiteY1096" fmla="*/ 47285 h 1091658"/>
                <a:gd name="connsiteX1097" fmla="*/ 894367 w 944077"/>
                <a:gd name="connsiteY1097" fmla="*/ 51017 h 1091658"/>
                <a:gd name="connsiteX1098" fmla="*/ 894414 w 944077"/>
                <a:gd name="connsiteY1098" fmla="*/ 51470 h 1091658"/>
                <a:gd name="connsiteX1099" fmla="*/ 897004 w 944077"/>
                <a:gd name="connsiteY1099" fmla="*/ 54154 h 1091658"/>
                <a:gd name="connsiteX1100" fmla="*/ 897418 w 944077"/>
                <a:gd name="connsiteY1100" fmla="*/ 55218 h 1091658"/>
                <a:gd name="connsiteX1101" fmla="*/ 897387 w 944077"/>
                <a:gd name="connsiteY1101" fmla="*/ 56720 h 1091658"/>
                <a:gd name="connsiteX1102" fmla="*/ 896519 w 944077"/>
                <a:gd name="connsiteY1102" fmla="*/ 58527 h 1091658"/>
                <a:gd name="connsiteX1103" fmla="*/ 893725 w 944077"/>
                <a:gd name="connsiteY1103" fmla="*/ 59098 h 1091658"/>
                <a:gd name="connsiteX1104" fmla="*/ 893100 w 944077"/>
                <a:gd name="connsiteY1104" fmla="*/ 59591 h 1091658"/>
                <a:gd name="connsiteX1105" fmla="*/ 893021 w 944077"/>
                <a:gd name="connsiteY1105" fmla="*/ 60170 h 1091658"/>
                <a:gd name="connsiteX1106" fmla="*/ 893663 w 944077"/>
                <a:gd name="connsiteY1106" fmla="*/ 60937 h 1091658"/>
                <a:gd name="connsiteX1107" fmla="*/ 893561 w 944077"/>
                <a:gd name="connsiteY1107" fmla="*/ 62720 h 1091658"/>
                <a:gd name="connsiteX1108" fmla="*/ 894570 w 944077"/>
                <a:gd name="connsiteY1108" fmla="*/ 64692 h 1091658"/>
                <a:gd name="connsiteX1109" fmla="*/ 894054 w 944077"/>
                <a:gd name="connsiteY1109" fmla="*/ 65365 h 1091658"/>
                <a:gd name="connsiteX1110" fmla="*/ 893021 w 944077"/>
                <a:gd name="connsiteY1110" fmla="*/ 66272 h 1091658"/>
                <a:gd name="connsiteX1111" fmla="*/ 892998 w 944077"/>
                <a:gd name="connsiteY1111" fmla="*/ 67164 h 1091658"/>
                <a:gd name="connsiteX1112" fmla="*/ 893334 w 944077"/>
                <a:gd name="connsiteY1112" fmla="*/ 68150 h 1091658"/>
                <a:gd name="connsiteX1113" fmla="*/ 894422 w 944077"/>
                <a:gd name="connsiteY1113" fmla="*/ 68955 h 1091658"/>
                <a:gd name="connsiteX1114" fmla="*/ 898725 w 944077"/>
                <a:gd name="connsiteY1114" fmla="*/ 71725 h 1091658"/>
                <a:gd name="connsiteX1115" fmla="*/ 899061 w 944077"/>
                <a:gd name="connsiteY1115" fmla="*/ 72108 h 1091658"/>
                <a:gd name="connsiteX1116" fmla="*/ 898999 w 944077"/>
                <a:gd name="connsiteY1116" fmla="*/ 72398 h 1091658"/>
                <a:gd name="connsiteX1117" fmla="*/ 897332 w 944077"/>
                <a:gd name="connsiteY1117" fmla="*/ 74252 h 1091658"/>
                <a:gd name="connsiteX1118" fmla="*/ 897160 w 944077"/>
                <a:gd name="connsiteY1118" fmla="*/ 75395 h 1091658"/>
                <a:gd name="connsiteX1119" fmla="*/ 897207 w 944077"/>
                <a:gd name="connsiteY1119" fmla="*/ 77280 h 1091658"/>
                <a:gd name="connsiteX1120" fmla="*/ 897442 w 944077"/>
                <a:gd name="connsiteY1120" fmla="*/ 78500 h 1091658"/>
                <a:gd name="connsiteX1121" fmla="*/ 897981 w 944077"/>
                <a:gd name="connsiteY1121" fmla="*/ 79009 h 1091658"/>
                <a:gd name="connsiteX1122" fmla="*/ 900141 w 944077"/>
                <a:gd name="connsiteY1122" fmla="*/ 79580 h 1091658"/>
                <a:gd name="connsiteX1123" fmla="*/ 902809 w 944077"/>
                <a:gd name="connsiteY1123" fmla="*/ 83820 h 1091658"/>
                <a:gd name="connsiteX1124" fmla="*/ 905375 w 944077"/>
                <a:gd name="connsiteY1124" fmla="*/ 87818 h 1091658"/>
                <a:gd name="connsiteX1125" fmla="*/ 905343 w 944077"/>
                <a:gd name="connsiteY1125" fmla="*/ 91260 h 1091658"/>
                <a:gd name="connsiteX1126" fmla="*/ 905609 w 944077"/>
                <a:gd name="connsiteY1126" fmla="*/ 95282 h 1091658"/>
                <a:gd name="connsiteX1127" fmla="*/ 907237 w 944077"/>
                <a:gd name="connsiteY1127" fmla="*/ 98442 h 1091658"/>
                <a:gd name="connsiteX1128" fmla="*/ 907464 w 944077"/>
                <a:gd name="connsiteY1128" fmla="*/ 100969 h 1091658"/>
                <a:gd name="connsiteX1129" fmla="*/ 908011 w 944077"/>
                <a:gd name="connsiteY1129" fmla="*/ 103848 h 1091658"/>
                <a:gd name="connsiteX1130" fmla="*/ 909951 w 944077"/>
                <a:gd name="connsiteY1130" fmla="*/ 105601 h 1091658"/>
                <a:gd name="connsiteX1131" fmla="*/ 910710 w 944077"/>
                <a:gd name="connsiteY1131" fmla="*/ 109059 h 1091658"/>
                <a:gd name="connsiteX1132" fmla="*/ 910906 w 944077"/>
                <a:gd name="connsiteY1132" fmla="*/ 110905 h 1091658"/>
                <a:gd name="connsiteX1133" fmla="*/ 910788 w 944077"/>
                <a:gd name="connsiteY1133" fmla="*/ 112118 h 1091658"/>
                <a:gd name="connsiteX1134" fmla="*/ 912299 w 944077"/>
                <a:gd name="connsiteY1134" fmla="*/ 115888 h 1091658"/>
                <a:gd name="connsiteX1135" fmla="*/ 912471 w 944077"/>
                <a:gd name="connsiteY1135" fmla="*/ 119135 h 1091658"/>
                <a:gd name="connsiteX1136" fmla="*/ 912111 w 944077"/>
                <a:gd name="connsiteY1136" fmla="*/ 121467 h 1091658"/>
                <a:gd name="connsiteX1137" fmla="*/ 912126 w 944077"/>
                <a:gd name="connsiteY1137" fmla="*/ 122773 h 1091658"/>
                <a:gd name="connsiteX1138" fmla="*/ 912337 w 944077"/>
                <a:gd name="connsiteY1138" fmla="*/ 123688 h 1091658"/>
                <a:gd name="connsiteX1139" fmla="*/ 913636 w 944077"/>
                <a:gd name="connsiteY1139" fmla="*/ 124510 h 1091658"/>
                <a:gd name="connsiteX1140" fmla="*/ 914207 w 944077"/>
                <a:gd name="connsiteY1140" fmla="*/ 125026 h 1091658"/>
                <a:gd name="connsiteX1141" fmla="*/ 916116 w 944077"/>
                <a:gd name="connsiteY1141" fmla="*/ 125253 h 1091658"/>
                <a:gd name="connsiteX1142" fmla="*/ 918909 w 944077"/>
                <a:gd name="connsiteY1142" fmla="*/ 125308 h 1091658"/>
                <a:gd name="connsiteX1143" fmla="*/ 923689 w 944077"/>
                <a:gd name="connsiteY1143" fmla="*/ 124447 h 1091658"/>
                <a:gd name="connsiteX1144" fmla="*/ 927421 w 944077"/>
                <a:gd name="connsiteY1144" fmla="*/ 123696 h 1091658"/>
                <a:gd name="connsiteX1145" fmla="*/ 3388 w 944077"/>
                <a:gd name="connsiteY1145" fmla="*/ 227772 h 1091658"/>
                <a:gd name="connsiteX1146" fmla="*/ 0 w 944077"/>
                <a:gd name="connsiteY1146" fmla="*/ 228530 h 1091658"/>
                <a:gd name="connsiteX1147" fmla="*/ 109 w 944077"/>
                <a:gd name="connsiteY1147" fmla="*/ 227177 h 1091658"/>
                <a:gd name="connsiteX1148" fmla="*/ 962 w 944077"/>
                <a:gd name="connsiteY1148" fmla="*/ 226003 h 1091658"/>
                <a:gd name="connsiteX1149" fmla="*/ 3466 w 944077"/>
                <a:gd name="connsiteY1149" fmla="*/ 226676 h 1091658"/>
                <a:gd name="connsiteX1150" fmla="*/ 4639 w 944077"/>
                <a:gd name="connsiteY1150" fmla="*/ 226801 h 1091658"/>
                <a:gd name="connsiteX1151" fmla="*/ 3388 w 944077"/>
                <a:gd name="connsiteY1151" fmla="*/ 227772 h 1091658"/>
                <a:gd name="connsiteX1152" fmla="*/ 672526 w 944077"/>
                <a:gd name="connsiteY1152" fmla="*/ 392705 h 1091658"/>
                <a:gd name="connsiteX1153" fmla="*/ 668591 w 944077"/>
                <a:gd name="connsiteY1153" fmla="*/ 393269 h 1091658"/>
                <a:gd name="connsiteX1154" fmla="*/ 668458 w 944077"/>
                <a:gd name="connsiteY1154" fmla="*/ 393104 h 1091658"/>
                <a:gd name="connsiteX1155" fmla="*/ 668685 w 944077"/>
                <a:gd name="connsiteY1155" fmla="*/ 392643 h 1091658"/>
                <a:gd name="connsiteX1156" fmla="*/ 669584 w 944077"/>
                <a:gd name="connsiteY1156" fmla="*/ 391837 h 1091658"/>
                <a:gd name="connsiteX1157" fmla="*/ 670679 w 944077"/>
                <a:gd name="connsiteY1157" fmla="*/ 390859 h 1091658"/>
                <a:gd name="connsiteX1158" fmla="*/ 670914 w 944077"/>
                <a:gd name="connsiteY1158" fmla="*/ 390828 h 1091658"/>
                <a:gd name="connsiteX1159" fmla="*/ 671321 w 944077"/>
                <a:gd name="connsiteY1159" fmla="*/ 390906 h 1091658"/>
                <a:gd name="connsiteX1160" fmla="*/ 671775 w 944077"/>
                <a:gd name="connsiteY1160" fmla="*/ 391086 h 1091658"/>
                <a:gd name="connsiteX1161" fmla="*/ 672948 w 944077"/>
                <a:gd name="connsiteY1161" fmla="*/ 391743 h 1091658"/>
                <a:gd name="connsiteX1162" fmla="*/ 673292 w 944077"/>
                <a:gd name="connsiteY1162" fmla="*/ 392197 h 1091658"/>
                <a:gd name="connsiteX1163" fmla="*/ 673167 w 944077"/>
                <a:gd name="connsiteY1163" fmla="*/ 392572 h 1091658"/>
                <a:gd name="connsiteX1164" fmla="*/ 672526 w 944077"/>
                <a:gd name="connsiteY1164" fmla="*/ 392705 h 1091658"/>
                <a:gd name="connsiteX1165" fmla="*/ 782977 w 944077"/>
                <a:gd name="connsiteY1165" fmla="*/ 664437 h 1091658"/>
                <a:gd name="connsiteX1166" fmla="*/ 781326 w 944077"/>
                <a:gd name="connsiteY1166" fmla="*/ 665070 h 1091658"/>
                <a:gd name="connsiteX1167" fmla="*/ 779785 w 944077"/>
                <a:gd name="connsiteY1167" fmla="*/ 665226 h 1091658"/>
                <a:gd name="connsiteX1168" fmla="*/ 778221 w 944077"/>
                <a:gd name="connsiteY1168" fmla="*/ 664765 h 1091658"/>
                <a:gd name="connsiteX1169" fmla="*/ 775482 w 944077"/>
                <a:gd name="connsiteY1169" fmla="*/ 664804 h 1091658"/>
                <a:gd name="connsiteX1170" fmla="*/ 772760 w 944077"/>
                <a:gd name="connsiteY1170" fmla="*/ 663631 h 1091658"/>
                <a:gd name="connsiteX1171" fmla="*/ 770201 w 944077"/>
                <a:gd name="connsiteY1171" fmla="*/ 661972 h 1091658"/>
                <a:gd name="connsiteX1172" fmla="*/ 769490 w 944077"/>
                <a:gd name="connsiteY1172" fmla="*/ 661010 h 1091658"/>
                <a:gd name="connsiteX1173" fmla="*/ 769802 w 944077"/>
                <a:gd name="connsiteY1173" fmla="*/ 659633 h 1091658"/>
                <a:gd name="connsiteX1174" fmla="*/ 771641 w 944077"/>
                <a:gd name="connsiteY1174" fmla="*/ 656449 h 1091658"/>
                <a:gd name="connsiteX1175" fmla="*/ 773393 w 944077"/>
                <a:gd name="connsiteY1175" fmla="*/ 650441 h 1091658"/>
                <a:gd name="connsiteX1176" fmla="*/ 774559 w 944077"/>
                <a:gd name="connsiteY1176" fmla="*/ 641858 h 1091658"/>
                <a:gd name="connsiteX1177" fmla="*/ 773620 w 944077"/>
                <a:gd name="connsiteY1177" fmla="*/ 638611 h 1091658"/>
                <a:gd name="connsiteX1178" fmla="*/ 773738 w 944077"/>
                <a:gd name="connsiteY1178" fmla="*/ 637273 h 1091658"/>
                <a:gd name="connsiteX1179" fmla="*/ 774168 w 944077"/>
                <a:gd name="connsiteY1179" fmla="*/ 635654 h 1091658"/>
                <a:gd name="connsiteX1180" fmla="*/ 774379 w 944077"/>
                <a:gd name="connsiteY1180" fmla="*/ 633996 h 1091658"/>
                <a:gd name="connsiteX1181" fmla="*/ 774246 w 944077"/>
                <a:gd name="connsiteY1181" fmla="*/ 632321 h 1091658"/>
                <a:gd name="connsiteX1182" fmla="*/ 774465 w 944077"/>
                <a:gd name="connsiteY1182" fmla="*/ 630772 h 1091658"/>
                <a:gd name="connsiteX1183" fmla="*/ 776398 w 944077"/>
                <a:gd name="connsiteY1183" fmla="*/ 627510 h 1091658"/>
                <a:gd name="connsiteX1184" fmla="*/ 776687 w 944077"/>
                <a:gd name="connsiteY1184" fmla="*/ 626047 h 1091658"/>
                <a:gd name="connsiteX1185" fmla="*/ 776742 w 944077"/>
                <a:gd name="connsiteY1185" fmla="*/ 624459 h 1091658"/>
                <a:gd name="connsiteX1186" fmla="*/ 777579 w 944077"/>
                <a:gd name="connsiteY1186" fmla="*/ 621181 h 1091658"/>
                <a:gd name="connsiteX1187" fmla="*/ 777321 w 944077"/>
                <a:gd name="connsiteY1187" fmla="*/ 620093 h 1091658"/>
                <a:gd name="connsiteX1188" fmla="*/ 776609 w 944077"/>
                <a:gd name="connsiteY1188" fmla="*/ 619178 h 1091658"/>
                <a:gd name="connsiteX1189" fmla="*/ 777188 w 944077"/>
                <a:gd name="connsiteY1189" fmla="*/ 618372 h 1091658"/>
                <a:gd name="connsiteX1190" fmla="*/ 783900 w 944077"/>
                <a:gd name="connsiteY1190" fmla="*/ 620774 h 1091658"/>
                <a:gd name="connsiteX1191" fmla="*/ 788360 w 944077"/>
                <a:gd name="connsiteY1191" fmla="*/ 621329 h 1091658"/>
                <a:gd name="connsiteX1192" fmla="*/ 788594 w 944077"/>
                <a:gd name="connsiteY1192" fmla="*/ 623817 h 1091658"/>
                <a:gd name="connsiteX1193" fmla="*/ 789455 w 944077"/>
                <a:gd name="connsiteY1193" fmla="*/ 625773 h 1091658"/>
                <a:gd name="connsiteX1194" fmla="*/ 789963 w 944077"/>
                <a:gd name="connsiteY1194" fmla="*/ 629278 h 1091658"/>
                <a:gd name="connsiteX1195" fmla="*/ 790660 w 944077"/>
                <a:gd name="connsiteY1195" fmla="*/ 630076 h 1091658"/>
                <a:gd name="connsiteX1196" fmla="*/ 790300 w 944077"/>
                <a:gd name="connsiteY1196" fmla="*/ 632587 h 1091658"/>
                <a:gd name="connsiteX1197" fmla="*/ 788242 w 944077"/>
                <a:gd name="connsiteY1197" fmla="*/ 633675 h 1091658"/>
                <a:gd name="connsiteX1198" fmla="*/ 788422 w 944077"/>
                <a:gd name="connsiteY1198" fmla="*/ 635990 h 1091658"/>
                <a:gd name="connsiteX1199" fmla="*/ 789603 w 944077"/>
                <a:gd name="connsiteY1199" fmla="*/ 638173 h 1091658"/>
                <a:gd name="connsiteX1200" fmla="*/ 787882 w 944077"/>
                <a:gd name="connsiteY1200" fmla="*/ 638956 h 1091658"/>
                <a:gd name="connsiteX1201" fmla="*/ 786020 w 944077"/>
                <a:gd name="connsiteY1201" fmla="*/ 639425 h 1091658"/>
                <a:gd name="connsiteX1202" fmla="*/ 785590 w 944077"/>
                <a:gd name="connsiteY1202" fmla="*/ 640035 h 1091658"/>
                <a:gd name="connsiteX1203" fmla="*/ 784244 w 944077"/>
                <a:gd name="connsiteY1203" fmla="*/ 640512 h 1091658"/>
                <a:gd name="connsiteX1204" fmla="*/ 782609 w 944077"/>
                <a:gd name="connsiteY1204" fmla="*/ 641725 h 1091658"/>
                <a:gd name="connsiteX1205" fmla="*/ 783102 w 944077"/>
                <a:gd name="connsiteY1205" fmla="*/ 642805 h 1091658"/>
                <a:gd name="connsiteX1206" fmla="*/ 785160 w 944077"/>
                <a:gd name="connsiteY1206" fmla="*/ 645253 h 1091658"/>
                <a:gd name="connsiteX1207" fmla="*/ 787460 w 944077"/>
                <a:gd name="connsiteY1207" fmla="*/ 646959 h 1091658"/>
                <a:gd name="connsiteX1208" fmla="*/ 788719 w 944077"/>
                <a:gd name="connsiteY1208" fmla="*/ 649509 h 1091658"/>
                <a:gd name="connsiteX1209" fmla="*/ 790355 w 944077"/>
                <a:gd name="connsiteY1209" fmla="*/ 652177 h 1091658"/>
                <a:gd name="connsiteX1210" fmla="*/ 789556 w 944077"/>
                <a:gd name="connsiteY1210" fmla="*/ 653875 h 1091658"/>
                <a:gd name="connsiteX1211" fmla="*/ 788062 w 944077"/>
                <a:gd name="connsiteY1211" fmla="*/ 656285 h 1091658"/>
                <a:gd name="connsiteX1212" fmla="*/ 785676 w 944077"/>
                <a:gd name="connsiteY1212" fmla="*/ 657888 h 1091658"/>
                <a:gd name="connsiteX1213" fmla="*/ 783478 w 944077"/>
                <a:gd name="connsiteY1213" fmla="*/ 658850 h 1091658"/>
                <a:gd name="connsiteX1214" fmla="*/ 783736 w 944077"/>
                <a:gd name="connsiteY1214" fmla="*/ 662817 h 1091658"/>
                <a:gd name="connsiteX1215" fmla="*/ 782977 w 944077"/>
                <a:gd name="connsiteY1215" fmla="*/ 664437 h 1091658"/>
                <a:gd name="connsiteX1216" fmla="*/ 763325 w 944077"/>
                <a:gd name="connsiteY1216" fmla="*/ 672330 h 1091658"/>
                <a:gd name="connsiteX1217" fmla="*/ 760219 w 944077"/>
                <a:gd name="connsiteY1217" fmla="*/ 672862 h 1091658"/>
                <a:gd name="connsiteX1218" fmla="*/ 759515 w 944077"/>
                <a:gd name="connsiteY1218" fmla="*/ 671963 h 1091658"/>
                <a:gd name="connsiteX1219" fmla="*/ 759522 w 944077"/>
                <a:gd name="connsiteY1219" fmla="*/ 671196 h 1091658"/>
                <a:gd name="connsiteX1220" fmla="*/ 760054 w 944077"/>
                <a:gd name="connsiteY1220" fmla="*/ 670570 h 1091658"/>
                <a:gd name="connsiteX1221" fmla="*/ 761650 w 944077"/>
                <a:gd name="connsiteY1221" fmla="*/ 670155 h 1091658"/>
                <a:gd name="connsiteX1222" fmla="*/ 762691 w 944077"/>
                <a:gd name="connsiteY1222" fmla="*/ 670672 h 1091658"/>
                <a:gd name="connsiteX1223" fmla="*/ 763239 w 944077"/>
                <a:gd name="connsiteY1223" fmla="*/ 671407 h 1091658"/>
                <a:gd name="connsiteX1224" fmla="*/ 763411 w 944077"/>
                <a:gd name="connsiteY1224" fmla="*/ 672080 h 1091658"/>
                <a:gd name="connsiteX1225" fmla="*/ 763325 w 944077"/>
                <a:gd name="connsiteY1225" fmla="*/ 672330 h 1091658"/>
                <a:gd name="connsiteX1226" fmla="*/ 782163 w 944077"/>
                <a:gd name="connsiteY1226" fmla="*/ 678972 h 1091658"/>
                <a:gd name="connsiteX1227" fmla="*/ 782625 w 944077"/>
                <a:gd name="connsiteY1227" fmla="*/ 680467 h 1091658"/>
                <a:gd name="connsiteX1228" fmla="*/ 781655 w 944077"/>
                <a:gd name="connsiteY1228" fmla="*/ 680670 h 1091658"/>
                <a:gd name="connsiteX1229" fmla="*/ 780106 w 944077"/>
                <a:gd name="connsiteY1229" fmla="*/ 680435 h 1091658"/>
                <a:gd name="connsiteX1230" fmla="*/ 779355 w 944077"/>
                <a:gd name="connsiteY1230" fmla="*/ 681617 h 1091658"/>
                <a:gd name="connsiteX1231" fmla="*/ 778971 w 944077"/>
                <a:gd name="connsiteY1231" fmla="*/ 681851 h 1091658"/>
                <a:gd name="connsiteX1232" fmla="*/ 775412 w 944077"/>
                <a:gd name="connsiteY1232" fmla="*/ 680803 h 1091658"/>
                <a:gd name="connsiteX1233" fmla="*/ 774856 w 944077"/>
                <a:gd name="connsiteY1233" fmla="*/ 680334 h 1091658"/>
                <a:gd name="connsiteX1234" fmla="*/ 774927 w 944077"/>
                <a:gd name="connsiteY1234" fmla="*/ 678777 h 1091658"/>
                <a:gd name="connsiteX1235" fmla="*/ 778721 w 944077"/>
                <a:gd name="connsiteY1235" fmla="*/ 678644 h 1091658"/>
                <a:gd name="connsiteX1236" fmla="*/ 781139 w 944077"/>
                <a:gd name="connsiteY1236" fmla="*/ 677650 h 1091658"/>
                <a:gd name="connsiteX1237" fmla="*/ 781475 w 944077"/>
                <a:gd name="connsiteY1237" fmla="*/ 677807 h 1091658"/>
                <a:gd name="connsiteX1238" fmla="*/ 782163 w 944077"/>
                <a:gd name="connsiteY1238" fmla="*/ 678972 h 1091658"/>
                <a:gd name="connsiteX1239" fmla="*/ 783814 w 944077"/>
                <a:gd name="connsiteY1239" fmla="*/ 696262 h 1091658"/>
                <a:gd name="connsiteX1240" fmla="*/ 782735 w 944077"/>
                <a:gd name="connsiteY1240" fmla="*/ 697576 h 1091658"/>
                <a:gd name="connsiteX1241" fmla="*/ 781029 w 944077"/>
                <a:gd name="connsiteY1241" fmla="*/ 697811 h 1091658"/>
                <a:gd name="connsiteX1242" fmla="*/ 778377 w 944077"/>
                <a:gd name="connsiteY1242" fmla="*/ 699337 h 1091658"/>
                <a:gd name="connsiteX1243" fmla="*/ 778095 w 944077"/>
                <a:gd name="connsiteY1243" fmla="*/ 700659 h 1091658"/>
                <a:gd name="connsiteX1244" fmla="*/ 777962 w 944077"/>
                <a:gd name="connsiteY1244" fmla="*/ 702286 h 1091658"/>
                <a:gd name="connsiteX1245" fmla="*/ 779793 w 944077"/>
                <a:gd name="connsiteY1245" fmla="*/ 704250 h 1091658"/>
                <a:gd name="connsiteX1246" fmla="*/ 780700 w 944077"/>
                <a:gd name="connsiteY1246" fmla="*/ 706534 h 1091658"/>
                <a:gd name="connsiteX1247" fmla="*/ 781788 w 944077"/>
                <a:gd name="connsiteY1247" fmla="*/ 709961 h 1091658"/>
                <a:gd name="connsiteX1248" fmla="*/ 782578 w 944077"/>
                <a:gd name="connsiteY1248" fmla="*/ 713231 h 1091658"/>
                <a:gd name="connsiteX1249" fmla="*/ 782508 w 944077"/>
                <a:gd name="connsiteY1249" fmla="*/ 714240 h 1091658"/>
                <a:gd name="connsiteX1250" fmla="*/ 782703 w 944077"/>
                <a:gd name="connsiteY1250" fmla="*/ 715946 h 1091658"/>
                <a:gd name="connsiteX1251" fmla="*/ 784010 w 944077"/>
                <a:gd name="connsiteY1251" fmla="*/ 718591 h 1091658"/>
                <a:gd name="connsiteX1252" fmla="*/ 784135 w 944077"/>
                <a:gd name="connsiteY1252" fmla="*/ 719787 h 1091658"/>
                <a:gd name="connsiteX1253" fmla="*/ 783986 w 944077"/>
                <a:gd name="connsiteY1253" fmla="*/ 720977 h 1091658"/>
                <a:gd name="connsiteX1254" fmla="*/ 783462 w 944077"/>
                <a:gd name="connsiteY1254" fmla="*/ 723183 h 1091658"/>
                <a:gd name="connsiteX1255" fmla="*/ 783047 w 944077"/>
                <a:gd name="connsiteY1255" fmla="*/ 723480 h 1091658"/>
                <a:gd name="connsiteX1256" fmla="*/ 781757 w 944077"/>
                <a:gd name="connsiteY1256" fmla="*/ 723699 h 1091658"/>
                <a:gd name="connsiteX1257" fmla="*/ 781655 w 944077"/>
                <a:gd name="connsiteY1257" fmla="*/ 725037 h 1091658"/>
                <a:gd name="connsiteX1258" fmla="*/ 781334 w 944077"/>
                <a:gd name="connsiteY1258" fmla="*/ 725475 h 1091658"/>
                <a:gd name="connsiteX1259" fmla="*/ 777657 w 944077"/>
                <a:gd name="connsiteY1259" fmla="*/ 725616 h 1091658"/>
                <a:gd name="connsiteX1260" fmla="*/ 775842 w 944077"/>
                <a:gd name="connsiteY1260" fmla="*/ 725006 h 1091658"/>
                <a:gd name="connsiteX1261" fmla="*/ 776061 w 944077"/>
                <a:gd name="connsiteY1261" fmla="*/ 720977 h 1091658"/>
                <a:gd name="connsiteX1262" fmla="*/ 773738 w 944077"/>
                <a:gd name="connsiteY1262" fmla="*/ 719396 h 1091658"/>
                <a:gd name="connsiteX1263" fmla="*/ 772142 w 944077"/>
                <a:gd name="connsiteY1263" fmla="*/ 716736 h 1091658"/>
                <a:gd name="connsiteX1264" fmla="*/ 770342 w 944077"/>
                <a:gd name="connsiteY1264" fmla="*/ 712152 h 1091658"/>
                <a:gd name="connsiteX1265" fmla="*/ 768832 w 944077"/>
                <a:gd name="connsiteY1265" fmla="*/ 710744 h 1091658"/>
                <a:gd name="connsiteX1266" fmla="*/ 767072 w 944077"/>
                <a:gd name="connsiteY1266" fmla="*/ 707129 h 1091658"/>
                <a:gd name="connsiteX1267" fmla="*/ 764459 w 944077"/>
                <a:gd name="connsiteY1267" fmla="*/ 704047 h 1091658"/>
                <a:gd name="connsiteX1268" fmla="*/ 767471 w 944077"/>
                <a:gd name="connsiteY1268" fmla="*/ 702091 h 1091658"/>
                <a:gd name="connsiteX1269" fmla="*/ 767002 w 944077"/>
                <a:gd name="connsiteY1269" fmla="*/ 698680 h 1091658"/>
                <a:gd name="connsiteX1270" fmla="*/ 768762 w 944077"/>
                <a:gd name="connsiteY1270" fmla="*/ 697514 h 1091658"/>
                <a:gd name="connsiteX1271" fmla="*/ 771406 w 944077"/>
                <a:gd name="connsiteY1271" fmla="*/ 696293 h 1091658"/>
                <a:gd name="connsiteX1272" fmla="*/ 773354 w 944077"/>
                <a:gd name="connsiteY1272" fmla="*/ 697256 h 1091658"/>
                <a:gd name="connsiteX1273" fmla="*/ 775107 w 944077"/>
                <a:gd name="connsiteY1273" fmla="*/ 696919 h 1091658"/>
                <a:gd name="connsiteX1274" fmla="*/ 775889 w 944077"/>
                <a:gd name="connsiteY1274" fmla="*/ 696106 h 1091658"/>
                <a:gd name="connsiteX1275" fmla="*/ 775654 w 944077"/>
                <a:gd name="connsiteY1275" fmla="*/ 692632 h 1091658"/>
                <a:gd name="connsiteX1276" fmla="*/ 776210 w 944077"/>
                <a:gd name="connsiteY1276" fmla="*/ 689902 h 1091658"/>
                <a:gd name="connsiteX1277" fmla="*/ 778142 w 944077"/>
                <a:gd name="connsiteY1277" fmla="*/ 688493 h 1091658"/>
                <a:gd name="connsiteX1278" fmla="*/ 780223 w 944077"/>
                <a:gd name="connsiteY1278" fmla="*/ 688329 h 1091658"/>
                <a:gd name="connsiteX1279" fmla="*/ 781006 w 944077"/>
                <a:gd name="connsiteY1279" fmla="*/ 689871 h 1091658"/>
                <a:gd name="connsiteX1280" fmla="*/ 782031 w 944077"/>
                <a:gd name="connsiteY1280" fmla="*/ 691388 h 1091658"/>
                <a:gd name="connsiteX1281" fmla="*/ 784550 w 944077"/>
                <a:gd name="connsiteY1281" fmla="*/ 692585 h 1091658"/>
                <a:gd name="connsiteX1282" fmla="*/ 784542 w 944077"/>
                <a:gd name="connsiteY1282" fmla="*/ 694150 h 1091658"/>
                <a:gd name="connsiteX1283" fmla="*/ 783814 w 944077"/>
                <a:gd name="connsiteY1283" fmla="*/ 696262 h 1091658"/>
                <a:gd name="connsiteX1284" fmla="*/ 800267 w 944077"/>
                <a:gd name="connsiteY1284" fmla="*/ 708107 h 1091658"/>
                <a:gd name="connsiteX1285" fmla="*/ 794947 w 944077"/>
                <a:gd name="connsiteY1285" fmla="*/ 710571 h 1091658"/>
                <a:gd name="connsiteX1286" fmla="*/ 792279 w 944077"/>
                <a:gd name="connsiteY1286" fmla="*/ 709742 h 1091658"/>
                <a:gd name="connsiteX1287" fmla="*/ 791246 w 944077"/>
                <a:gd name="connsiteY1287" fmla="*/ 707927 h 1091658"/>
                <a:gd name="connsiteX1288" fmla="*/ 790746 w 944077"/>
                <a:gd name="connsiteY1288" fmla="*/ 706401 h 1091658"/>
                <a:gd name="connsiteX1289" fmla="*/ 790198 w 944077"/>
                <a:gd name="connsiteY1289" fmla="*/ 703820 h 1091658"/>
                <a:gd name="connsiteX1290" fmla="*/ 791106 w 944077"/>
                <a:gd name="connsiteY1290" fmla="*/ 702435 h 1091658"/>
                <a:gd name="connsiteX1291" fmla="*/ 793062 w 944077"/>
                <a:gd name="connsiteY1291" fmla="*/ 700448 h 1091658"/>
                <a:gd name="connsiteX1292" fmla="*/ 793781 w 944077"/>
                <a:gd name="connsiteY1292" fmla="*/ 699165 h 1091658"/>
                <a:gd name="connsiteX1293" fmla="*/ 794133 w 944077"/>
                <a:gd name="connsiteY1293" fmla="*/ 697655 h 1091658"/>
                <a:gd name="connsiteX1294" fmla="*/ 794008 w 944077"/>
                <a:gd name="connsiteY1294" fmla="*/ 696247 h 1091658"/>
                <a:gd name="connsiteX1295" fmla="*/ 794258 w 944077"/>
                <a:gd name="connsiteY1295" fmla="*/ 694901 h 1091658"/>
                <a:gd name="connsiteX1296" fmla="*/ 795409 w 944077"/>
                <a:gd name="connsiteY1296" fmla="*/ 694432 h 1091658"/>
                <a:gd name="connsiteX1297" fmla="*/ 799344 w 944077"/>
                <a:gd name="connsiteY1297" fmla="*/ 695934 h 1091658"/>
                <a:gd name="connsiteX1298" fmla="*/ 803427 w 944077"/>
                <a:gd name="connsiteY1298" fmla="*/ 698187 h 1091658"/>
                <a:gd name="connsiteX1299" fmla="*/ 804883 w 944077"/>
                <a:gd name="connsiteY1299" fmla="*/ 699744 h 1091658"/>
                <a:gd name="connsiteX1300" fmla="*/ 805157 w 944077"/>
                <a:gd name="connsiteY1300" fmla="*/ 700988 h 1091658"/>
                <a:gd name="connsiteX1301" fmla="*/ 803373 w 944077"/>
                <a:gd name="connsiteY1301" fmla="*/ 703733 h 1091658"/>
                <a:gd name="connsiteX1302" fmla="*/ 802231 w 944077"/>
                <a:gd name="connsiteY1302" fmla="*/ 705994 h 1091658"/>
                <a:gd name="connsiteX1303" fmla="*/ 800267 w 944077"/>
                <a:gd name="connsiteY1303" fmla="*/ 708107 h 1091658"/>
                <a:gd name="connsiteX1304" fmla="*/ 786083 w 944077"/>
                <a:gd name="connsiteY1304" fmla="*/ 709382 h 1091658"/>
                <a:gd name="connsiteX1305" fmla="*/ 785363 w 944077"/>
                <a:gd name="connsiteY1305" fmla="*/ 709734 h 1091658"/>
                <a:gd name="connsiteX1306" fmla="*/ 784714 w 944077"/>
                <a:gd name="connsiteY1306" fmla="*/ 709679 h 1091658"/>
                <a:gd name="connsiteX1307" fmla="*/ 784049 w 944077"/>
                <a:gd name="connsiteY1307" fmla="*/ 708623 h 1091658"/>
                <a:gd name="connsiteX1308" fmla="*/ 783830 w 944077"/>
                <a:gd name="connsiteY1308" fmla="*/ 707231 h 1091658"/>
                <a:gd name="connsiteX1309" fmla="*/ 782398 w 944077"/>
                <a:gd name="connsiteY1309" fmla="*/ 705150 h 1091658"/>
                <a:gd name="connsiteX1310" fmla="*/ 781991 w 944077"/>
                <a:gd name="connsiteY1310" fmla="*/ 704172 h 1091658"/>
                <a:gd name="connsiteX1311" fmla="*/ 782023 w 944077"/>
                <a:gd name="connsiteY1311" fmla="*/ 702998 h 1091658"/>
                <a:gd name="connsiteX1312" fmla="*/ 782844 w 944077"/>
                <a:gd name="connsiteY1312" fmla="*/ 701316 h 1091658"/>
                <a:gd name="connsiteX1313" fmla="*/ 784064 w 944077"/>
                <a:gd name="connsiteY1313" fmla="*/ 700855 h 1091658"/>
                <a:gd name="connsiteX1314" fmla="*/ 784886 w 944077"/>
                <a:gd name="connsiteY1314" fmla="*/ 700917 h 1091658"/>
                <a:gd name="connsiteX1315" fmla="*/ 785879 w 944077"/>
                <a:gd name="connsiteY1315" fmla="*/ 702896 h 1091658"/>
                <a:gd name="connsiteX1316" fmla="*/ 786169 w 944077"/>
                <a:gd name="connsiteY1316" fmla="*/ 705048 h 1091658"/>
                <a:gd name="connsiteX1317" fmla="*/ 786427 w 944077"/>
                <a:gd name="connsiteY1317" fmla="*/ 707270 h 1091658"/>
                <a:gd name="connsiteX1318" fmla="*/ 786083 w 944077"/>
                <a:gd name="connsiteY1318" fmla="*/ 709382 h 1091658"/>
                <a:gd name="connsiteX1319" fmla="*/ 755118 w 944077"/>
                <a:gd name="connsiteY1319" fmla="*/ 711502 h 1091658"/>
                <a:gd name="connsiteX1320" fmla="*/ 754570 w 944077"/>
                <a:gd name="connsiteY1320" fmla="*/ 712003 h 1091658"/>
                <a:gd name="connsiteX1321" fmla="*/ 753890 w 944077"/>
                <a:gd name="connsiteY1321" fmla="*/ 711854 h 1091658"/>
                <a:gd name="connsiteX1322" fmla="*/ 753326 w 944077"/>
                <a:gd name="connsiteY1322" fmla="*/ 710876 h 1091658"/>
                <a:gd name="connsiteX1323" fmla="*/ 752935 w 944077"/>
                <a:gd name="connsiteY1323" fmla="*/ 709202 h 1091658"/>
                <a:gd name="connsiteX1324" fmla="*/ 753702 w 944077"/>
                <a:gd name="connsiteY1324" fmla="*/ 708569 h 1091658"/>
                <a:gd name="connsiteX1325" fmla="*/ 754312 w 944077"/>
                <a:gd name="connsiteY1325" fmla="*/ 708569 h 1091658"/>
                <a:gd name="connsiteX1326" fmla="*/ 754993 w 944077"/>
                <a:gd name="connsiteY1326" fmla="*/ 709461 h 1091658"/>
                <a:gd name="connsiteX1327" fmla="*/ 755345 w 944077"/>
                <a:gd name="connsiteY1327" fmla="*/ 710900 h 1091658"/>
                <a:gd name="connsiteX1328" fmla="*/ 755118 w 944077"/>
                <a:gd name="connsiteY1328" fmla="*/ 711502 h 1091658"/>
                <a:gd name="connsiteX1329" fmla="*/ 771140 w 944077"/>
                <a:gd name="connsiteY1329" fmla="*/ 736428 h 1091658"/>
                <a:gd name="connsiteX1330" fmla="*/ 769920 w 944077"/>
                <a:gd name="connsiteY1330" fmla="*/ 737821 h 1091658"/>
                <a:gd name="connsiteX1331" fmla="*/ 767792 w 944077"/>
                <a:gd name="connsiteY1331" fmla="*/ 738485 h 1091658"/>
                <a:gd name="connsiteX1332" fmla="*/ 765680 w 944077"/>
                <a:gd name="connsiteY1332" fmla="*/ 737398 h 1091658"/>
                <a:gd name="connsiteX1333" fmla="*/ 763129 w 944077"/>
                <a:gd name="connsiteY1333" fmla="*/ 737907 h 1091658"/>
                <a:gd name="connsiteX1334" fmla="*/ 762863 w 944077"/>
                <a:gd name="connsiteY1334" fmla="*/ 735520 h 1091658"/>
                <a:gd name="connsiteX1335" fmla="*/ 763818 w 944077"/>
                <a:gd name="connsiteY1335" fmla="*/ 733565 h 1091658"/>
                <a:gd name="connsiteX1336" fmla="*/ 765750 w 944077"/>
                <a:gd name="connsiteY1336" fmla="*/ 731241 h 1091658"/>
                <a:gd name="connsiteX1337" fmla="*/ 767150 w 944077"/>
                <a:gd name="connsiteY1337" fmla="*/ 728135 h 1091658"/>
                <a:gd name="connsiteX1338" fmla="*/ 766986 w 944077"/>
                <a:gd name="connsiteY1338" fmla="*/ 723754 h 1091658"/>
                <a:gd name="connsiteX1339" fmla="*/ 768136 w 944077"/>
                <a:gd name="connsiteY1339" fmla="*/ 722752 h 1091658"/>
                <a:gd name="connsiteX1340" fmla="*/ 768754 w 944077"/>
                <a:gd name="connsiteY1340" fmla="*/ 721211 h 1091658"/>
                <a:gd name="connsiteX1341" fmla="*/ 771203 w 944077"/>
                <a:gd name="connsiteY1341" fmla="*/ 720265 h 1091658"/>
                <a:gd name="connsiteX1342" fmla="*/ 771758 w 944077"/>
                <a:gd name="connsiteY1342" fmla="*/ 723519 h 1091658"/>
                <a:gd name="connsiteX1343" fmla="*/ 771101 w 944077"/>
                <a:gd name="connsiteY1343" fmla="*/ 729340 h 1091658"/>
                <a:gd name="connsiteX1344" fmla="*/ 772752 w 944077"/>
                <a:gd name="connsiteY1344" fmla="*/ 732782 h 1091658"/>
                <a:gd name="connsiteX1345" fmla="*/ 772987 w 944077"/>
                <a:gd name="connsiteY1345" fmla="*/ 733932 h 1091658"/>
                <a:gd name="connsiteX1346" fmla="*/ 772666 w 944077"/>
                <a:gd name="connsiteY1346" fmla="*/ 735254 h 1091658"/>
                <a:gd name="connsiteX1347" fmla="*/ 771140 w 944077"/>
                <a:gd name="connsiteY1347" fmla="*/ 736428 h 1091658"/>
                <a:gd name="connsiteX1348" fmla="*/ 753584 w 944077"/>
                <a:gd name="connsiteY1348" fmla="*/ 805016 h 1091658"/>
                <a:gd name="connsiteX1349" fmla="*/ 751965 w 944077"/>
                <a:gd name="connsiteY1349" fmla="*/ 805438 h 1091658"/>
                <a:gd name="connsiteX1350" fmla="*/ 751777 w 944077"/>
                <a:gd name="connsiteY1350" fmla="*/ 804374 h 1091658"/>
                <a:gd name="connsiteX1351" fmla="*/ 750314 w 944077"/>
                <a:gd name="connsiteY1351" fmla="*/ 802606 h 1091658"/>
                <a:gd name="connsiteX1352" fmla="*/ 751589 w 944077"/>
                <a:gd name="connsiteY1352" fmla="*/ 801440 h 1091658"/>
                <a:gd name="connsiteX1353" fmla="*/ 754077 w 944077"/>
                <a:gd name="connsiteY1353" fmla="*/ 800228 h 1091658"/>
                <a:gd name="connsiteX1354" fmla="*/ 755963 w 944077"/>
                <a:gd name="connsiteY1354" fmla="*/ 800369 h 1091658"/>
                <a:gd name="connsiteX1355" fmla="*/ 757660 w 944077"/>
                <a:gd name="connsiteY1355" fmla="*/ 801292 h 1091658"/>
                <a:gd name="connsiteX1356" fmla="*/ 757887 w 944077"/>
                <a:gd name="connsiteY1356" fmla="*/ 802379 h 1091658"/>
                <a:gd name="connsiteX1357" fmla="*/ 754922 w 944077"/>
                <a:gd name="connsiteY1357" fmla="*/ 803811 h 1091658"/>
                <a:gd name="connsiteX1358" fmla="*/ 754195 w 944077"/>
                <a:gd name="connsiteY1358" fmla="*/ 804601 h 1091658"/>
                <a:gd name="connsiteX1359" fmla="*/ 753584 w 944077"/>
                <a:gd name="connsiteY1359" fmla="*/ 805016 h 1091658"/>
                <a:gd name="connsiteX1360" fmla="*/ 765546 w 944077"/>
                <a:gd name="connsiteY1360" fmla="*/ 829800 h 1091658"/>
                <a:gd name="connsiteX1361" fmla="*/ 765132 w 944077"/>
                <a:gd name="connsiteY1361" fmla="*/ 830591 h 1091658"/>
                <a:gd name="connsiteX1362" fmla="*/ 762425 w 944077"/>
                <a:gd name="connsiteY1362" fmla="*/ 830105 h 1091658"/>
                <a:gd name="connsiteX1363" fmla="*/ 757739 w 944077"/>
                <a:gd name="connsiteY1363" fmla="*/ 830935 h 1091658"/>
                <a:gd name="connsiteX1364" fmla="*/ 755767 w 944077"/>
                <a:gd name="connsiteY1364" fmla="*/ 827930 h 1091658"/>
                <a:gd name="connsiteX1365" fmla="*/ 754907 w 944077"/>
                <a:gd name="connsiteY1365" fmla="*/ 823166 h 1091658"/>
                <a:gd name="connsiteX1366" fmla="*/ 754320 w 944077"/>
                <a:gd name="connsiteY1366" fmla="*/ 822188 h 1091658"/>
                <a:gd name="connsiteX1367" fmla="*/ 753154 w 944077"/>
                <a:gd name="connsiteY1367" fmla="*/ 819473 h 1091658"/>
                <a:gd name="connsiteX1368" fmla="*/ 752567 w 944077"/>
                <a:gd name="connsiteY1368" fmla="*/ 817698 h 1091658"/>
                <a:gd name="connsiteX1369" fmla="*/ 751378 w 944077"/>
                <a:gd name="connsiteY1369" fmla="*/ 814944 h 1091658"/>
                <a:gd name="connsiteX1370" fmla="*/ 750917 w 944077"/>
                <a:gd name="connsiteY1370" fmla="*/ 812057 h 1091658"/>
                <a:gd name="connsiteX1371" fmla="*/ 750619 w 944077"/>
                <a:gd name="connsiteY1371" fmla="*/ 811189 h 1091658"/>
                <a:gd name="connsiteX1372" fmla="*/ 751691 w 944077"/>
                <a:gd name="connsiteY1372" fmla="*/ 809475 h 1091658"/>
                <a:gd name="connsiteX1373" fmla="*/ 756596 w 944077"/>
                <a:gd name="connsiteY1373" fmla="*/ 807785 h 1091658"/>
                <a:gd name="connsiteX1374" fmla="*/ 758341 w 944077"/>
                <a:gd name="connsiteY1374" fmla="*/ 805055 h 1091658"/>
                <a:gd name="connsiteX1375" fmla="*/ 759835 w 944077"/>
                <a:gd name="connsiteY1375" fmla="*/ 805415 h 1091658"/>
                <a:gd name="connsiteX1376" fmla="*/ 759421 w 944077"/>
                <a:gd name="connsiteY1376" fmla="*/ 810985 h 1091658"/>
                <a:gd name="connsiteX1377" fmla="*/ 760320 w 944077"/>
                <a:gd name="connsiteY1377" fmla="*/ 812863 h 1091658"/>
                <a:gd name="connsiteX1378" fmla="*/ 761987 w 944077"/>
                <a:gd name="connsiteY1378" fmla="*/ 814428 h 1091658"/>
                <a:gd name="connsiteX1379" fmla="*/ 762300 w 944077"/>
                <a:gd name="connsiteY1379" fmla="*/ 815069 h 1091658"/>
                <a:gd name="connsiteX1380" fmla="*/ 762581 w 944077"/>
                <a:gd name="connsiteY1380" fmla="*/ 817048 h 1091658"/>
                <a:gd name="connsiteX1381" fmla="*/ 763419 w 944077"/>
                <a:gd name="connsiteY1381" fmla="*/ 820123 h 1091658"/>
                <a:gd name="connsiteX1382" fmla="*/ 764498 w 944077"/>
                <a:gd name="connsiteY1382" fmla="*/ 821570 h 1091658"/>
                <a:gd name="connsiteX1383" fmla="*/ 764780 w 944077"/>
                <a:gd name="connsiteY1383" fmla="*/ 822462 h 1091658"/>
                <a:gd name="connsiteX1384" fmla="*/ 764827 w 944077"/>
                <a:gd name="connsiteY1384" fmla="*/ 823221 h 1091658"/>
                <a:gd name="connsiteX1385" fmla="*/ 764435 w 944077"/>
                <a:gd name="connsiteY1385" fmla="*/ 824277 h 1091658"/>
                <a:gd name="connsiteX1386" fmla="*/ 765546 w 944077"/>
                <a:gd name="connsiteY1386" fmla="*/ 829800 h 1091658"/>
                <a:gd name="connsiteX1387" fmla="*/ 744846 w 944077"/>
                <a:gd name="connsiteY1387" fmla="*/ 835488 h 1091658"/>
                <a:gd name="connsiteX1388" fmla="*/ 742374 w 944077"/>
                <a:gd name="connsiteY1388" fmla="*/ 835527 h 1091658"/>
                <a:gd name="connsiteX1389" fmla="*/ 741755 w 944077"/>
                <a:gd name="connsiteY1389" fmla="*/ 829613 h 1091658"/>
                <a:gd name="connsiteX1390" fmla="*/ 744666 w 944077"/>
                <a:gd name="connsiteY1390" fmla="*/ 821116 h 1091658"/>
                <a:gd name="connsiteX1391" fmla="*/ 744869 w 944077"/>
                <a:gd name="connsiteY1391" fmla="*/ 817885 h 1091658"/>
                <a:gd name="connsiteX1392" fmla="*/ 743891 w 944077"/>
                <a:gd name="connsiteY1392" fmla="*/ 815452 h 1091658"/>
                <a:gd name="connsiteX1393" fmla="*/ 743492 w 944077"/>
                <a:gd name="connsiteY1393" fmla="*/ 813457 h 1091658"/>
                <a:gd name="connsiteX1394" fmla="*/ 743735 w 944077"/>
                <a:gd name="connsiteY1394" fmla="*/ 812644 h 1091658"/>
                <a:gd name="connsiteX1395" fmla="*/ 747451 w 944077"/>
                <a:gd name="connsiteY1395" fmla="*/ 810962 h 1091658"/>
                <a:gd name="connsiteX1396" fmla="*/ 748609 w 944077"/>
                <a:gd name="connsiteY1396" fmla="*/ 812745 h 1091658"/>
                <a:gd name="connsiteX1397" fmla="*/ 749994 w 944077"/>
                <a:gd name="connsiteY1397" fmla="*/ 817478 h 1091658"/>
                <a:gd name="connsiteX1398" fmla="*/ 752622 w 944077"/>
                <a:gd name="connsiteY1398" fmla="*/ 824285 h 1091658"/>
                <a:gd name="connsiteX1399" fmla="*/ 752560 w 944077"/>
                <a:gd name="connsiteY1399" fmla="*/ 830817 h 1091658"/>
                <a:gd name="connsiteX1400" fmla="*/ 751097 w 944077"/>
                <a:gd name="connsiteY1400" fmla="*/ 832429 h 1091658"/>
                <a:gd name="connsiteX1401" fmla="*/ 746512 w 944077"/>
                <a:gd name="connsiteY1401" fmla="*/ 834080 h 1091658"/>
                <a:gd name="connsiteX1402" fmla="*/ 744846 w 944077"/>
                <a:gd name="connsiteY1402" fmla="*/ 835488 h 1091658"/>
                <a:gd name="connsiteX1403" fmla="*/ 767549 w 944077"/>
                <a:gd name="connsiteY1403" fmla="*/ 848303 h 1091658"/>
                <a:gd name="connsiteX1404" fmla="*/ 767753 w 944077"/>
                <a:gd name="connsiteY1404" fmla="*/ 853224 h 1091658"/>
                <a:gd name="connsiteX1405" fmla="*/ 767385 w 944077"/>
                <a:gd name="connsiteY1405" fmla="*/ 858176 h 1091658"/>
                <a:gd name="connsiteX1406" fmla="*/ 766540 w 944077"/>
                <a:gd name="connsiteY1406" fmla="*/ 864279 h 1091658"/>
                <a:gd name="connsiteX1407" fmla="*/ 766681 w 944077"/>
                <a:gd name="connsiteY1407" fmla="*/ 865522 h 1091658"/>
                <a:gd name="connsiteX1408" fmla="*/ 767667 w 944077"/>
                <a:gd name="connsiteY1408" fmla="*/ 865819 h 1091658"/>
                <a:gd name="connsiteX1409" fmla="*/ 767933 w 944077"/>
                <a:gd name="connsiteY1409" fmla="*/ 866586 h 1091658"/>
                <a:gd name="connsiteX1410" fmla="*/ 767643 w 944077"/>
                <a:gd name="connsiteY1410" fmla="*/ 869810 h 1091658"/>
                <a:gd name="connsiteX1411" fmla="*/ 767119 w 944077"/>
                <a:gd name="connsiteY1411" fmla="*/ 872290 h 1091658"/>
                <a:gd name="connsiteX1412" fmla="*/ 766094 w 944077"/>
                <a:gd name="connsiteY1412" fmla="*/ 874324 h 1091658"/>
                <a:gd name="connsiteX1413" fmla="*/ 765500 w 944077"/>
                <a:gd name="connsiteY1413" fmla="*/ 876764 h 1091658"/>
                <a:gd name="connsiteX1414" fmla="*/ 764952 w 944077"/>
                <a:gd name="connsiteY1414" fmla="*/ 877304 h 1091658"/>
                <a:gd name="connsiteX1415" fmla="*/ 762566 w 944077"/>
                <a:gd name="connsiteY1415" fmla="*/ 877735 h 1091658"/>
                <a:gd name="connsiteX1416" fmla="*/ 761259 w 944077"/>
                <a:gd name="connsiteY1416" fmla="*/ 877469 h 1091658"/>
                <a:gd name="connsiteX1417" fmla="*/ 760211 w 944077"/>
                <a:gd name="connsiteY1417" fmla="*/ 874692 h 1091658"/>
                <a:gd name="connsiteX1418" fmla="*/ 759906 w 944077"/>
                <a:gd name="connsiteY1418" fmla="*/ 872986 h 1091658"/>
                <a:gd name="connsiteX1419" fmla="*/ 759968 w 944077"/>
                <a:gd name="connsiteY1419" fmla="*/ 870756 h 1091658"/>
                <a:gd name="connsiteX1420" fmla="*/ 758677 w 944077"/>
                <a:gd name="connsiteY1420" fmla="*/ 867768 h 1091658"/>
                <a:gd name="connsiteX1421" fmla="*/ 758638 w 944077"/>
                <a:gd name="connsiteY1421" fmla="*/ 866626 h 1091658"/>
                <a:gd name="connsiteX1422" fmla="*/ 759139 w 944077"/>
                <a:gd name="connsiteY1422" fmla="*/ 864662 h 1091658"/>
                <a:gd name="connsiteX1423" fmla="*/ 760180 w 944077"/>
                <a:gd name="connsiteY1423" fmla="*/ 863692 h 1091658"/>
                <a:gd name="connsiteX1424" fmla="*/ 760336 w 944077"/>
                <a:gd name="connsiteY1424" fmla="*/ 860672 h 1091658"/>
                <a:gd name="connsiteX1425" fmla="*/ 760860 w 944077"/>
                <a:gd name="connsiteY1425" fmla="*/ 859772 h 1091658"/>
                <a:gd name="connsiteX1426" fmla="*/ 762041 w 944077"/>
                <a:gd name="connsiteY1426" fmla="*/ 858528 h 1091658"/>
                <a:gd name="connsiteX1427" fmla="*/ 762221 w 944077"/>
                <a:gd name="connsiteY1427" fmla="*/ 858019 h 1091658"/>
                <a:gd name="connsiteX1428" fmla="*/ 762112 w 944077"/>
                <a:gd name="connsiteY1428" fmla="*/ 857573 h 1091658"/>
                <a:gd name="connsiteX1429" fmla="*/ 761674 w 944077"/>
                <a:gd name="connsiteY1429" fmla="*/ 857527 h 1091658"/>
                <a:gd name="connsiteX1430" fmla="*/ 756925 w 944077"/>
                <a:gd name="connsiteY1430" fmla="*/ 861251 h 1091658"/>
                <a:gd name="connsiteX1431" fmla="*/ 756463 w 944077"/>
                <a:gd name="connsiteY1431" fmla="*/ 862307 h 1091658"/>
                <a:gd name="connsiteX1432" fmla="*/ 756252 w 944077"/>
                <a:gd name="connsiteY1432" fmla="*/ 863707 h 1091658"/>
                <a:gd name="connsiteX1433" fmla="*/ 756198 w 944077"/>
                <a:gd name="connsiteY1433" fmla="*/ 868652 h 1091658"/>
                <a:gd name="connsiteX1434" fmla="*/ 755360 w 944077"/>
                <a:gd name="connsiteY1434" fmla="*/ 871515 h 1091658"/>
                <a:gd name="connsiteX1435" fmla="*/ 754601 w 944077"/>
                <a:gd name="connsiteY1435" fmla="*/ 872063 h 1091658"/>
                <a:gd name="connsiteX1436" fmla="*/ 752388 w 944077"/>
                <a:gd name="connsiteY1436" fmla="*/ 872188 h 1091658"/>
                <a:gd name="connsiteX1437" fmla="*/ 749461 w 944077"/>
                <a:gd name="connsiteY1437" fmla="*/ 871899 h 1091658"/>
                <a:gd name="connsiteX1438" fmla="*/ 746144 w 944077"/>
                <a:gd name="connsiteY1438" fmla="*/ 869270 h 1091658"/>
                <a:gd name="connsiteX1439" fmla="*/ 743977 w 944077"/>
                <a:gd name="connsiteY1439" fmla="*/ 869997 h 1091658"/>
                <a:gd name="connsiteX1440" fmla="*/ 743531 w 944077"/>
                <a:gd name="connsiteY1440" fmla="*/ 866806 h 1091658"/>
                <a:gd name="connsiteX1441" fmla="*/ 744619 w 944077"/>
                <a:gd name="connsiteY1441" fmla="*/ 864255 h 1091658"/>
                <a:gd name="connsiteX1442" fmla="*/ 748656 w 944077"/>
                <a:gd name="connsiteY1442" fmla="*/ 864474 h 1091658"/>
                <a:gd name="connsiteX1443" fmla="*/ 749336 w 944077"/>
                <a:gd name="connsiteY1443" fmla="*/ 859944 h 1091658"/>
                <a:gd name="connsiteX1444" fmla="*/ 748053 w 944077"/>
                <a:gd name="connsiteY1444" fmla="*/ 858880 h 1091658"/>
                <a:gd name="connsiteX1445" fmla="*/ 746629 w 944077"/>
                <a:gd name="connsiteY1445" fmla="*/ 857065 h 1091658"/>
                <a:gd name="connsiteX1446" fmla="*/ 745784 w 944077"/>
                <a:gd name="connsiteY1446" fmla="*/ 855399 h 1091658"/>
                <a:gd name="connsiteX1447" fmla="*/ 746543 w 944077"/>
                <a:gd name="connsiteY1447" fmla="*/ 854163 h 1091658"/>
                <a:gd name="connsiteX1448" fmla="*/ 748883 w 944077"/>
                <a:gd name="connsiteY1448" fmla="*/ 852371 h 1091658"/>
                <a:gd name="connsiteX1449" fmla="*/ 750134 w 944077"/>
                <a:gd name="connsiteY1449" fmla="*/ 852183 h 1091658"/>
                <a:gd name="connsiteX1450" fmla="*/ 751292 w 944077"/>
                <a:gd name="connsiteY1450" fmla="*/ 853185 h 1091658"/>
                <a:gd name="connsiteX1451" fmla="*/ 754163 w 944077"/>
                <a:gd name="connsiteY1451" fmla="*/ 852426 h 1091658"/>
                <a:gd name="connsiteX1452" fmla="*/ 753999 w 944077"/>
                <a:gd name="connsiteY1452" fmla="*/ 849586 h 1091658"/>
                <a:gd name="connsiteX1453" fmla="*/ 751441 w 944077"/>
                <a:gd name="connsiteY1453" fmla="*/ 848334 h 1091658"/>
                <a:gd name="connsiteX1454" fmla="*/ 752012 w 944077"/>
                <a:gd name="connsiteY1454" fmla="*/ 846183 h 1091658"/>
                <a:gd name="connsiteX1455" fmla="*/ 755243 w 944077"/>
                <a:gd name="connsiteY1455" fmla="*/ 844125 h 1091658"/>
                <a:gd name="connsiteX1456" fmla="*/ 757175 w 944077"/>
                <a:gd name="connsiteY1456" fmla="*/ 842052 h 1091658"/>
                <a:gd name="connsiteX1457" fmla="*/ 757261 w 944077"/>
                <a:gd name="connsiteY1457" fmla="*/ 839697 h 1091658"/>
                <a:gd name="connsiteX1458" fmla="*/ 756479 w 944077"/>
                <a:gd name="connsiteY1458" fmla="*/ 837350 h 1091658"/>
                <a:gd name="connsiteX1459" fmla="*/ 756722 w 944077"/>
                <a:gd name="connsiteY1459" fmla="*/ 836435 h 1091658"/>
                <a:gd name="connsiteX1460" fmla="*/ 758333 w 944077"/>
                <a:gd name="connsiteY1460" fmla="*/ 834502 h 1091658"/>
                <a:gd name="connsiteX1461" fmla="*/ 760587 w 944077"/>
                <a:gd name="connsiteY1461" fmla="*/ 833571 h 1091658"/>
                <a:gd name="connsiteX1462" fmla="*/ 761611 w 944077"/>
                <a:gd name="connsiteY1462" fmla="*/ 833704 h 1091658"/>
                <a:gd name="connsiteX1463" fmla="*/ 763700 w 944077"/>
                <a:gd name="connsiteY1463" fmla="*/ 835066 h 1091658"/>
                <a:gd name="connsiteX1464" fmla="*/ 765562 w 944077"/>
                <a:gd name="connsiteY1464" fmla="*/ 835230 h 1091658"/>
                <a:gd name="connsiteX1465" fmla="*/ 766016 w 944077"/>
                <a:gd name="connsiteY1465" fmla="*/ 835637 h 1091658"/>
                <a:gd name="connsiteX1466" fmla="*/ 766352 w 944077"/>
                <a:gd name="connsiteY1466" fmla="*/ 837147 h 1091658"/>
                <a:gd name="connsiteX1467" fmla="*/ 767549 w 944077"/>
                <a:gd name="connsiteY1467" fmla="*/ 848303 h 1091658"/>
                <a:gd name="connsiteX1468" fmla="*/ 753709 w 944077"/>
                <a:gd name="connsiteY1468" fmla="*/ 837913 h 1091658"/>
                <a:gd name="connsiteX1469" fmla="*/ 753530 w 944077"/>
                <a:gd name="connsiteY1469" fmla="*/ 840558 h 1091658"/>
                <a:gd name="connsiteX1470" fmla="*/ 750283 w 944077"/>
                <a:gd name="connsiteY1470" fmla="*/ 845659 h 1091658"/>
                <a:gd name="connsiteX1471" fmla="*/ 747490 w 944077"/>
                <a:gd name="connsiteY1471" fmla="*/ 848679 h 1091658"/>
                <a:gd name="connsiteX1472" fmla="*/ 744940 w 944077"/>
                <a:gd name="connsiteY1472" fmla="*/ 851072 h 1091658"/>
                <a:gd name="connsiteX1473" fmla="*/ 743312 w 944077"/>
                <a:gd name="connsiteY1473" fmla="*/ 851049 h 1091658"/>
                <a:gd name="connsiteX1474" fmla="*/ 741974 w 944077"/>
                <a:gd name="connsiteY1474" fmla="*/ 849899 h 1091658"/>
                <a:gd name="connsiteX1475" fmla="*/ 743477 w 944077"/>
                <a:gd name="connsiteY1475" fmla="*/ 848006 h 1091658"/>
                <a:gd name="connsiteX1476" fmla="*/ 745346 w 944077"/>
                <a:gd name="connsiteY1476" fmla="*/ 846120 h 1091658"/>
                <a:gd name="connsiteX1477" fmla="*/ 744752 w 944077"/>
                <a:gd name="connsiteY1477" fmla="*/ 843679 h 1091658"/>
                <a:gd name="connsiteX1478" fmla="*/ 744189 w 944077"/>
                <a:gd name="connsiteY1478" fmla="*/ 842975 h 1091658"/>
                <a:gd name="connsiteX1479" fmla="*/ 743398 w 944077"/>
                <a:gd name="connsiteY1479" fmla="*/ 842717 h 1091658"/>
                <a:gd name="connsiteX1480" fmla="*/ 742045 w 944077"/>
                <a:gd name="connsiteY1480" fmla="*/ 841450 h 1091658"/>
                <a:gd name="connsiteX1481" fmla="*/ 742459 w 944077"/>
                <a:gd name="connsiteY1481" fmla="*/ 839564 h 1091658"/>
                <a:gd name="connsiteX1482" fmla="*/ 743250 w 944077"/>
                <a:gd name="connsiteY1482" fmla="*/ 838664 h 1091658"/>
                <a:gd name="connsiteX1483" fmla="*/ 744298 w 944077"/>
                <a:gd name="connsiteY1483" fmla="*/ 837976 h 1091658"/>
                <a:gd name="connsiteX1484" fmla="*/ 745276 w 944077"/>
                <a:gd name="connsiteY1484" fmla="*/ 838383 h 1091658"/>
                <a:gd name="connsiteX1485" fmla="*/ 749516 w 944077"/>
                <a:gd name="connsiteY1485" fmla="*/ 837061 h 1091658"/>
                <a:gd name="connsiteX1486" fmla="*/ 750854 w 944077"/>
                <a:gd name="connsiteY1486" fmla="*/ 835989 h 1091658"/>
                <a:gd name="connsiteX1487" fmla="*/ 753436 w 944077"/>
                <a:gd name="connsiteY1487" fmla="*/ 835809 h 1091658"/>
                <a:gd name="connsiteX1488" fmla="*/ 753709 w 944077"/>
                <a:gd name="connsiteY1488" fmla="*/ 837913 h 1091658"/>
                <a:gd name="connsiteX1489" fmla="*/ 754844 w 944077"/>
                <a:gd name="connsiteY1489" fmla="*/ 887185 h 1091658"/>
                <a:gd name="connsiteX1490" fmla="*/ 750549 w 944077"/>
                <a:gd name="connsiteY1490" fmla="*/ 889939 h 1091658"/>
                <a:gd name="connsiteX1491" fmla="*/ 749289 w 944077"/>
                <a:gd name="connsiteY1491" fmla="*/ 888797 h 1091658"/>
                <a:gd name="connsiteX1492" fmla="*/ 746191 w 944077"/>
                <a:gd name="connsiteY1492" fmla="*/ 888813 h 1091658"/>
                <a:gd name="connsiteX1493" fmla="*/ 747005 w 944077"/>
                <a:gd name="connsiteY1493" fmla="*/ 885832 h 1091658"/>
                <a:gd name="connsiteX1494" fmla="*/ 747318 w 944077"/>
                <a:gd name="connsiteY1494" fmla="*/ 883649 h 1091658"/>
                <a:gd name="connsiteX1495" fmla="*/ 747787 w 944077"/>
                <a:gd name="connsiteY1495" fmla="*/ 882804 h 1091658"/>
                <a:gd name="connsiteX1496" fmla="*/ 747959 w 944077"/>
                <a:gd name="connsiteY1496" fmla="*/ 880919 h 1091658"/>
                <a:gd name="connsiteX1497" fmla="*/ 748890 w 944077"/>
                <a:gd name="connsiteY1497" fmla="*/ 877484 h 1091658"/>
                <a:gd name="connsiteX1498" fmla="*/ 751456 w 944077"/>
                <a:gd name="connsiteY1498" fmla="*/ 878627 h 1091658"/>
                <a:gd name="connsiteX1499" fmla="*/ 753373 w 944077"/>
                <a:gd name="connsiteY1499" fmla="*/ 878963 h 1091658"/>
                <a:gd name="connsiteX1500" fmla="*/ 755970 w 944077"/>
                <a:gd name="connsiteY1500" fmla="*/ 880105 h 1091658"/>
                <a:gd name="connsiteX1501" fmla="*/ 758787 w 944077"/>
                <a:gd name="connsiteY1501" fmla="*/ 880833 h 1091658"/>
                <a:gd name="connsiteX1502" fmla="*/ 759609 w 944077"/>
                <a:gd name="connsiteY1502" fmla="*/ 883821 h 1091658"/>
                <a:gd name="connsiteX1503" fmla="*/ 756870 w 944077"/>
                <a:gd name="connsiteY1503" fmla="*/ 885190 h 1091658"/>
                <a:gd name="connsiteX1504" fmla="*/ 754844 w 944077"/>
                <a:gd name="connsiteY1504" fmla="*/ 887185 h 1091658"/>
                <a:gd name="connsiteX1505" fmla="*/ 749415 w 944077"/>
                <a:gd name="connsiteY1505" fmla="*/ 900407 h 1091658"/>
                <a:gd name="connsiteX1506" fmla="*/ 748789 w 944077"/>
                <a:gd name="connsiteY1506" fmla="*/ 903599 h 1091658"/>
                <a:gd name="connsiteX1507" fmla="*/ 747013 w 944077"/>
                <a:gd name="connsiteY1507" fmla="*/ 903325 h 1091658"/>
                <a:gd name="connsiteX1508" fmla="*/ 746418 w 944077"/>
                <a:gd name="connsiteY1508" fmla="*/ 902511 h 1091658"/>
                <a:gd name="connsiteX1509" fmla="*/ 746105 w 944077"/>
                <a:gd name="connsiteY1509" fmla="*/ 900485 h 1091658"/>
                <a:gd name="connsiteX1510" fmla="*/ 745558 w 944077"/>
                <a:gd name="connsiteY1510" fmla="*/ 899507 h 1091658"/>
                <a:gd name="connsiteX1511" fmla="*/ 746324 w 944077"/>
                <a:gd name="connsiteY1511" fmla="*/ 897481 h 1091658"/>
                <a:gd name="connsiteX1512" fmla="*/ 746825 w 944077"/>
                <a:gd name="connsiteY1512" fmla="*/ 895236 h 1091658"/>
                <a:gd name="connsiteX1513" fmla="*/ 746653 w 944077"/>
                <a:gd name="connsiteY1513" fmla="*/ 893515 h 1091658"/>
                <a:gd name="connsiteX1514" fmla="*/ 749375 w 944077"/>
                <a:gd name="connsiteY1514" fmla="*/ 893640 h 1091658"/>
                <a:gd name="connsiteX1515" fmla="*/ 752614 w 944077"/>
                <a:gd name="connsiteY1515" fmla="*/ 894086 h 1091658"/>
                <a:gd name="connsiteX1516" fmla="*/ 753514 w 944077"/>
                <a:gd name="connsiteY1516" fmla="*/ 894555 h 1091658"/>
                <a:gd name="connsiteX1517" fmla="*/ 752520 w 944077"/>
                <a:gd name="connsiteY1517" fmla="*/ 896073 h 1091658"/>
                <a:gd name="connsiteX1518" fmla="*/ 751574 w 944077"/>
                <a:gd name="connsiteY1518" fmla="*/ 896972 h 1091658"/>
                <a:gd name="connsiteX1519" fmla="*/ 749618 w 944077"/>
                <a:gd name="connsiteY1519" fmla="*/ 897528 h 1091658"/>
                <a:gd name="connsiteX1520" fmla="*/ 749415 w 944077"/>
                <a:gd name="connsiteY1520" fmla="*/ 900407 h 1091658"/>
                <a:gd name="connsiteX1521" fmla="*/ 765742 w 944077"/>
                <a:gd name="connsiteY1521" fmla="*/ 921170 h 1091658"/>
                <a:gd name="connsiteX1522" fmla="*/ 765695 w 944077"/>
                <a:gd name="connsiteY1522" fmla="*/ 924104 h 1091658"/>
                <a:gd name="connsiteX1523" fmla="*/ 764999 w 944077"/>
                <a:gd name="connsiteY1523" fmla="*/ 925043 h 1091658"/>
                <a:gd name="connsiteX1524" fmla="*/ 764389 w 944077"/>
                <a:gd name="connsiteY1524" fmla="*/ 925325 h 1091658"/>
                <a:gd name="connsiteX1525" fmla="*/ 762847 w 944077"/>
                <a:gd name="connsiteY1525" fmla="*/ 924433 h 1091658"/>
                <a:gd name="connsiteX1526" fmla="*/ 761963 w 944077"/>
                <a:gd name="connsiteY1526" fmla="*/ 924331 h 1091658"/>
                <a:gd name="connsiteX1527" fmla="*/ 760500 w 944077"/>
                <a:gd name="connsiteY1527" fmla="*/ 925888 h 1091658"/>
                <a:gd name="connsiteX1528" fmla="*/ 759272 w 944077"/>
                <a:gd name="connsiteY1528" fmla="*/ 926678 h 1091658"/>
                <a:gd name="connsiteX1529" fmla="*/ 757441 w 944077"/>
                <a:gd name="connsiteY1529" fmla="*/ 926475 h 1091658"/>
                <a:gd name="connsiteX1530" fmla="*/ 755008 w 944077"/>
                <a:gd name="connsiteY1530" fmla="*/ 925419 h 1091658"/>
                <a:gd name="connsiteX1531" fmla="*/ 752841 w 944077"/>
                <a:gd name="connsiteY1531" fmla="*/ 929847 h 1091658"/>
                <a:gd name="connsiteX1532" fmla="*/ 751824 w 944077"/>
                <a:gd name="connsiteY1532" fmla="*/ 931333 h 1091658"/>
                <a:gd name="connsiteX1533" fmla="*/ 749704 w 944077"/>
                <a:gd name="connsiteY1533" fmla="*/ 933406 h 1091658"/>
                <a:gd name="connsiteX1534" fmla="*/ 749469 w 944077"/>
                <a:gd name="connsiteY1534" fmla="*/ 930973 h 1091658"/>
                <a:gd name="connsiteX1535" fmla="*/ 750815 w 944077"/>
                <a:gd name="connsiteY1535" fmla="*/ 927351 h 1091658"/>
                <a:gd name="connsiteX1536" fmla="*/ 751441 w 944077"/>
                <a:gd name="connsiteY1536" fmla="*/ 924886 h 1091658"/>
                <a:gd name="connsiteX1537" fmla="*/ 752677 w 944077"/>
                <a:gd name="connsiteY1537" fmla="*/ 921225 h 1091658"/>
                <a:gd name="connsiteX1538" fmla="*/ 755165 w 944077"/>
                <a:gd name="connsiteY1538" fmla="*/ 922602 h 1091658"/>
                <a:gd name="connsiteX1539" fmla="*/ 758654 w 944077"/>
                <a:gd name="connsiteY1539" fmla="*/ 921249 h 1091658"/>
                <a:gd name="connsiteX1540" fmla="*/ 761830 w 944077"/>
                <a:gd name="connsiteY1540" fmla="*/ 918738 h 1091658"/>
                <a:gd name="connsiteX1541" fmla="*/ 764576 w 944077"/>
                <a:gd name="connsiteY1541" fmla="*/ 918722 h 1091658"/>
                <a:gd name="connsiteX1542" fmla="*/ 765476 w 944077"/>
                <a:gd name="connsiteY1542" fmla="*/ 920059 h 1091658"/>
                <a:gd name="connsiteX1543" fmla="*/ 765742 w 944077"/>
                <a:gd name="connsiteY1543" fmla="*/ 921170 h 1091658"/>
                <a:gd name="connsiteX1544" fmla="*/ 759937 w 944077"/>
                <a:gd name="connsiteY1544" fmla="*/ 933578 h 1091658"/>
                <a:gd name="connsiteX1545" fmla="*/ 760876 w 944077"/>
                <a:gd name="connsiteY1545" fmla="*/ 940455 h 1091658"/>
                <a:gd name="connsiteX1546" fmla="*/ 761549 w 944077"/>
                <a:gd name="connsiteY1546" fmla="*/ 941418 h 1091658"/>
                <a:gd name="connsiteX1547" fmla="*/ 763786 w 944077"/>
                <a:gd name="connsiteY1547" fmla="*/ 941926 h 1091658"/>
                <a:gd name="connsiteX1548" fmla="*/ 766219 w 944077"/>
                <a:gd name="connsiteY1548" fmla="*/ 945431 h 1091658"/>
                <a:gd name="connsiteX1549" fmla="*/ 766329 w 944077"/>
                <a:gd name="connsiteY1549" fmla="*/ 946393 h 1091658"/>
                <a:gd name="connsiteX1550" fmla="*/ 763387 w 944077"/>
                <a:gd name="connsiteY1550" fmla="*/ 952378 h 1091658"/>
                <a:gd name="connsiteX1551" fmla="*/ 762761 w 944077"/>
                <a:gd name="connsiteY1551" fmla="*/ 956642 h 1091658"/>
                <a:gd name="connsiteX1552" fmla="*/ 759311 w 944077"/>
                <a:gd name="connsiteY1552" fmla="*/ 956337 h 1091658"/>
                <a:gd name="connsiteX1553" fmla="*/ 757864 w 944077"/>
                <a:gd name="connsiteY1553" fmla="*/ 952104 h 1091658"/>
                <a:gd name="connsiteX1554" fmla="*/ 755681 w 944077"/>
                <a:gd name="connsiteY1554" fmla="*/ 948028 h 1091658"/>
                <a:gd name="connsiteX1555" fmla="*/ 754946 w 944077"/>
                <a:gd name="connsiteY1555" fmla="*/ 943272 h 1091658"/>
                <a:gd name="connsiteX1556" fmla="*/ 753749 w 944077"/>
                <a:gd name="connsiteY1556" fmla="*/ 939196 h 1091658"/>
                <a:gd name="connsiteX1557" fmla="*/ 755885 w 944077"/>
                <a:gd name="connsiteY1557" fmla="*/ 936896 h 1091658"/>
                <a:gd name="connsiteX1558" fmla="*/ 757926 w 944077"/>
                <a:gd name="connsiteY1558" fmla="*/ 937404 h 1091658"/>
                <a:gd name="connsiteX1559" fmla="*/ 758044 w 944077"/>
                <a:gd name="connsiteY1559" fmla="*/ 934290 h 1091658"/>
                <a:gd name="connsiteX1560" fmla="*/ 759937 w 944077"/>
                <a:gd name="connsiteY1560" fmla="*/ 933578 h 1091658"/>
                <a:gd name="connsiteX1561" fmla="*/ 774888 w 944077"/>
                <a:gd name="connsiteY1561" fmla="*/ 944226 h 1091658"/>
                <a:gd name="connsiteX1562" fmla="*/ 774230 w 944077"/>
                <a:gd name="connsiteY1562" fmla="*/ 944617 h 1091658"/>
                <a:gd name="connsiteX1563" fmla="*/ 771789 w 944077"/>
                <a:gd name="connsiteY1563" fmla="*/ 943796 h 1091658"/>
                <a:gd name="connsiteX1564" fmla="*/ 770569 w 944077"/>
                <a:gd name="connsiteY1564" fmla="*/ 943053 h 1091658"/>
                <a:gd name="connsiteX1565" fmla="*/ 768707 w 944077"/>
                <a:gd name="connsiteY1565" fmla="*/ 941183 h 1091658"/>
                <a:gd name="connsiteX1566" fmla="*/ 768410 w 944077"/>
                <a:gd name="connsiteY1566" fmla="*/ 939250 h 1091658"/>
                <a:gd name="connsiteX1567" fmla="*/ 767573 w 944077"/>
                <a:gd name="connsiteY1567" fmla="*/ 936958 h 1091658"/>
                <a:gd name="connsiteX1568" fmla="*/ 768112 w 944077"/>
                <a:gd name="connsiteY1568" fmla="*/ 936927 h 1091658"/>
                <a:gd name="connsiteX1569" fmla="*/ 770061 w 944077"/>
                <a:gd name="connsiteY1569" fmla="*/ 937834 h 1091658"/>
                <a:gd name="connsiteX1570" fmla="*/ 770859 w 944077"/>
                <a:gd name="connsiteY1570" fmla="*/ 938531 h 1091658"/>
                <a:gd name="connsiteX1571" fmla="*/ 771922 w 944077"/>
                <a:gd name="connsiteY1571" fmla="*/ 940001 h 1091658"/>
                <a:gd name="connsiteX1572" fmla="*/ 775075 w 944077"/>
                <a:gd name="connsiteY1572" fmla="*/ 942106 h 1091658"/>
                <a:gd name="connsiteX1573" fmla="*/ 775474 w 944077"/>
                <a:gd name="connsiteY1573" fmla="*/ 942724 h 1091658"/>
                <a:gd name="connsiteX1574" fmla="*/ 775396 w 944077"/>
                <a:gd name="connsiteY1574" fmla="*/ 943530 h 1091658"/>
                <a:gd name="connsiteX1575" fmla="*/ 774888 w 944077"/>
                <a:gd name="connsiteY1575" fmla="*/ 944226 h 1091658"/>
                <a:gd name="connsiteX1576" fmla="*/ 895908 w 944077"/>
                <a:gd name="connsiteY1576" fmla="*/ 970067 h 1091658"/>
                <a:gd name="connsiteX1577" fmla="*/ 895869 w 944077"/>
                <a:gd name="connsiteY1577" fmla="*/ 980824 h 1091658"/>
                <a:gd name="connsiteX1578" fmla="*/ 895830 w 944077"/>
                <a:gd name="connsiteY1578" fmla="*/ 991487 h 1091658"/>
                <a:gd name="connsiteX1579" fmla="*/ 895799 w 944077"/>
                <a:gd name="connsiteY1579" fmla="*/ 1001525 h 1091658"/>
                <a:gd name="connsiteX1580" fmla="*/ 895768 w 944077"/>
                <a:gd name="connsiteY1580" fmla="*/ 1011633 h 1091658"/>
                <a:gd name="connsiteX1581" fmla="*/ 895736 w 944077"/>
                <a:gd name="connsiteY1581" fmla="*/ 1021459 h 1091658"/>
                <a:gd name="connsiteX1582" fmla="*/ 895705 w 944077"/>
                <a:gd name="connsiteY1582" fmla="*/ 1031606 h 1091658"/>
                <a:gd name="connsiteX1583" fmla="*/ 895533 w 944077"/>
                <a:gd name="connsiteY1583" fmla="*/ 1043060 h 1091658"/>
                <a:gd name="connsiteX1584" fmla="*/ 895408 w 944077"/>
                <a:gd name="connsiteY1584" fmla="*/ 1051634 h 1091658"/>
                <a:gd name="connsiteX1585" fmla="*/ 892106 w 944077"/>
                <a:gd name="connsiteY1585" fmla="*/ 1051634 h 1091658"/>
                <a:gd name="connsiteX1586" fmla="*/ 891238 w 944077"/>
                <a:gd name="connsiteY1586" fmla="*/ 1052510 h 1091658"/>
                <a:gd name="connsiteX1587" fmla="*/ 886012 w 944077"/>
                <a:gd name="connsiteY1587" fmla="*/ 1053770 h 1091658"/>
                <a:gd name="connsiteX1588" fmla="*/ 877124 w 944077"/>
                <a:gd name="connsiteY1588" fmla="*/ 1051830 h 1091658"/>
                <a:gd name="connsiteX1589" fmla="*/ 874903 w 944077"/>
                <a:gd name="connsiteY1589" fmla="*/ 1050077 h 1091658"/>
                <a:gd name="connsiteX1590" fmla="*/ 871922 w 944077"/>
                <a:gd name="connsiteY1590" fmla="*/ 1046251 h 1091658"/>
                <a:gd name="connsiteX1591" fmla="*/ 870858 w 944077"/>
                <a:gd name="connsiteY1591" fmla="*/ 1047284 h 1091658"/>
                <a:gd name="connsiteX1592" fmla="*/ 868057 w 944077"/>
                <a:gd name="connsiteY1592" fmla="*/ 1048904 h 1091658"/>
                <a:gd name="connsiteX1593" fmla="*/ 865178 w 944077"/>
                <a:gd name="connsiteY1593" fmla="*/ 1050187 h 1091658"/>
                <a:gd name="connsiteX1594" fmla="*/ 862815 w 944077"/>
                <a:gd name="connsiteY1594" fmla="*/ 1050327 h 1091658"/>
                <a:gd name="connsiteX1595" fmla="*/ 860625 w 944077"/>
                <a:gd name="connsiteY1595" fmla="*/ 1048740 h 1091658"/>
                <a:gd name="connsiteX1596" fmla="*/ 860155 w 944077"/>
                <a:gd name="connsiteY1596" fmla="*/ 1047934 h 1091658"/>
                <a:gd name="connsiteX1597" fmla="*/ 859655 w 944077"/>
                <a:gd name="connsiteY1597" fmla="*/ 1047762 h 1091658"/>
                <a:gd name="connsiteX1598" fmla="*/ 854929 w 944077"/>
                <a:gd name="connsiteY1598" fmla="*/ 1049960 h 1091658"/>
                <a:gd name="connsiteX1599" fmla="*/ 849703 w 944077"/>
                <a:gd name="connsiteY1599" fmla="*/ 1047714 h 1091658"/>
                <a:gd name="connsiteX1600" fmla="*/ 845541 w 944077"/>
                <a:gd name="connsiteY1600" fmla="*/ 1046345 h 1091658"/>
                <a:gd name="connsiteX1601" fmla="*/ 838852 w 944077"/>
                <a:gd name="connsiteY1601" fmla="*/ 1045571 h 1091658"/>
                <a:gd name="connsiteX1602" fmla="*/ 834205 w 944077"/>
                <a:gd name="connsiteY1602" fmla="*/ 1042755 h 1091658"/>
                <a:gd name="connsiteX1603" fmla="*/ 825630 w 944077"/>
                <a:gd name="connsiteY1603" fmla="*/ 1042997 h 1091658"/>
                <a:gd name="connsiteX1604" fmla="*/ 824089 w 944077"/>
                <a:gd name="connsiteY1604" fmla="*/ 1042066 h 1091658"/>
                <a:gd name="connsiteX1605" fmla="*/ 823518 w 944077"/>
                <a:gd name="connsiteY1605" fmla="*/ 1039312 h 1091658"/>
                <a:gd name="connsiteX1606" fmla="*/ 823972 w 944077"/>
                <a:gd name="connsiteY1606" fmla="*/ 1038037 h 1091658"/>
                <a:gd name="connsiteX1607" fmla="*/ 825803 w 944077"/>
                <a:gd name="connsiteY1607" fmla="*/ 1037262 h 1091658"/>
                <a:gd name="connsiteX1608" fmla="*/ 826311 w 944077"/>
                <a:gd name="connsiteY1608" fmla="*/ 1035737 h 1091658"/>
                <a:gd name="connsiteX1609" fmla="*/ 828165 w 944077"/>
                <a:gd name="connsiteY1609" fmla="*/ 1036104 h 1091658"/>
                <a:gd name="connsiteX1610" fmla="*/ 830567 w 944077"/>
                <a:gd name="connsiteY1610" fmla="*/ 1038123 h 1091658"/>
                <a:gd name="connsiteX1611" fmla="*/ 831303 w 944077"/>
                <a:gd name="connsiteY1611" fmla="*/ 1038053 h 1091658"/>
                <a:gd name="connsiteX1612" fmla="*/ 832890 w 944077"/>
                <a:gd name="connsiteY1612" fmla="*/ 1036152 h 1091658"/>
                <a:gd name="connsiteX1613" fmla="*/ 835238 w 944077"/>
                <a:gd name="connsiteY1613" fmla="*/ 1034469 h 1091658"/>
                <a:gd name="connsiteX1614" fmla="*/ 836075 w 944077"/>
                <a:gd name="connsiteY1614" fmla="*/ 1034297 h 1091658"/>
                <a:gd name="connsiteX1615" fmla="*/ 840385 w 944077"/>
                <a:gd name="connsiteY1615" fmla="*/ 1036370 h 1091658"/>
                <a:gd name="connsiteX1616" fmla="*/ 842122 w 944077"/>
                <a:gd name="connsiteY1616" fmla="*/ 1036136 h 1091658"/>
                <a:gd name="connsiteX1617" fmla="*/ 844610 w 944077"/>
                <a:gd name="connsiteY1617" fmla="*/ 1035205 h 1091658"/>
                <a:gd name="connsiteX1618" fmla="*/ 845056 w 944077"/>
                <a:gd name="connsiteY1618" fmla="*/ 1034391 h 1091658"/>
                <a:gd name="connsiteX1619" fmla="*/ 845455 w 944077"/>
                <a:gd name="connsiteY1619" fmla="*/ 1032967 h 1091658"/>
                <a:gd name="connsiteX1620" fmla="*/ 846112 w 944077"/>
                <a:gd name="connsiteY1620" fmla="*/ 1032138 h 1091658"/>
                <a:gd name="connsiteX1621" fmla="*/ 848326 w 944077"/>
                <a:gd name="connsiteY1621" fmla="*/ 1031731 h 1091658"/>
                <a:gd name="connsiteX1622" fmla="*/ 850486 w 944077"/>
                <a:gd name="connsiteY1622" fmla="*/ 1032545 h 1091658"/>
                <a:gd name="connsiteX1623" fmla="*/ 850736 w 944077"/>
                <a:gd name="connsiteY1623" fmla="*/ 1035025 h 1091658"/>
                <a:gd name="connsiteX1624" fmla="*/ 850439 w 944077"/>
                <a:gd name="connsiteY1624" fmla="*/ 1037685 h 1091658"/>
                <a:gd name="connsiteX1625" fmla="*/ 853247 w 944077"/>
                <a:gd name="connsiteY1625" fmla="*/ 1038404 h 1091658"/>
                <a:gd name="connsiteX1626" fmla="*/ 856658 w 944077"/>
                <a:gd name="connsiteY1626" fmla="*/ 1038319 h 1091658"/>
                <a:gd name="connsiteX1627" fmla="*/ 859005 w 944077"/>
                <a:gd name="connsiteY1627" fmla="*/ 1039312 h 1091658"/>
                <a:gd name="connsiteX1628" fmla="*/ 859302 w 944077"/>
                <a:gd name="connsiteY1628" fmla="*/ 1037693 h 1091658"/>
                <a:gd name="connsiteX1629" fmla="*/ 855555 w 944077"/>
                <a:gd name="connsiteY1629" fmla="*/ 1033460 h 1091658"/>
                <a:gd name="connsiteX1630" fmla="*/ 853983 w 944077"/>
                <a:gd name="connsiteY1630" fmla="*/ 1030839 h 1091658"/>
                <a:gd name="connsiteX1631" fmla="*/ 851870 w 944077"/>
                <a:gd name="connsiteY1631" fmla="*/ 1029298 h 1091658"/>
                <a:gd name="connsiteX1632" fmla="*/ 849155 w 944077"/>
                <a:gd name="connsiteY1632" fmla="*/ 1028508 h 1091658"/>
                <a:gd name="connsiteX1633" fmla="*/ 846887 w 944077"/>
                <a:gd name="connsiteY1633" fmla="*/ 1023610 h 1091658"/>
                <a:gd name="connsiteX1634" fmla="*/ 847027 w 944077"/>
                <a:gd name="connsiteY1634" fmla="*/ 1019331 h 1091658"/>
                <a:gd name="connsiteX1635" fmla="*/ 846785 w 944077"/>
                <a:gd name="connsiteY1635" fmla="*/ 1015177 h 1091658"/>
                <a:gd name="connsiteX1636" fmla="*/ 851682 w 944077"/>
                <a:gd name="connsiteY1636" fmla="*/ 1012900 h 1091658"/>
                <a:gd name="connsiteX1637" fmla="*/ 850556 w 944077"/>
                <a:gd name="connsiteY1637" fmla="*/ 1009364 h 1091658"/>
                <a:gd name="connsiteX1638" fmla="*/ 852246 w 944077"/>
                <a:gd name="connsiteY1638" fmla="*/ 1006689 h 1091658"/>
                <a:gd name="connsiteX1639" fmla="*/ 854170 w 944077"/>
                <a:gd name="connsiteY1639" fmla="*/ 1005663 h 1091658"/>
                <a:gd name="connsiteX1640" fmla="*/ 856111 w 944077"/>
                <a:gd name="connsiteY1640" fmla="*/ 1015521 h 1091658"/>
                <a:gd name="connsiteX1641" fmla="*/ 857503 w 944077"/>
                <a:gd name="connsiteY1641" fmla="*/ 1018995 h 1091658"/>
                <a:gd name="connsiteX1642" fmla="*/ 855727 w 944077"/>
                <a:gd name="connsiteY1642" fmla="*/ 1019699 h 1091658"/>
                <a:gd name="connsiteX1643" fmla="*/ 852011 w 944077"/>
                <a:gd name="connsiteY1643" fmla="*/ 1019691 h 1091658"/>
                <a:gd name="connsiteX1644" fmla="*/ 854084 w 944077"/>
                <a:gd name="connsiteY1644" fmla="*/ 1024565 h 1091658"/>
                <a:gd name="connsiteX1645" fmla="*/ 857495 w 944077"/>
                <a:gd name="connsiteY1645" fmla="*/ 1026239 h 1091658"/>
                <a:gd name="connsiteX1646" fmla="*/ 860429 w 944077"/>
                <a:gd name="connsiteY1646" fmla="*/ 1029861 h 1091658"/>
                <a:gd name="connsiteX1647" fmla="*/ 860492 w 944077"/>
                <a:gd name="connsiteY1647" fmla="*/ 1032498 h 1091658"/>
                <a:gd name="connsiteX1648" fmla="*/ 862119 w 944077"/>
                <a:gd name="connsiteY1648" fmla="*/ 1033687 h 1091658"/>
                <a:gd name="connsiteX1649" fmla="*/ 866046 w 944077"/>
                <a:gd name="connsiteY1649" fmla="*/ 1033766 h 1091658"/>
                <a:gd name="connsiteX1650" fmla="*/ 868753 w 944077"/>
                <a:gd name="connsiteY1650" fmla="*/ 1033249 h 1091658"/>
                <a:gd name="connsiteX1651" fmla="*/ 870028 w 944077"/>
                <a:gd name="connsiteY1651" fmla="*/ 1031489 h 1091658"/>
                <a:gd name="connsiteX1652" fmla="*/ 871499 w 944077"/>
                <a:gd name="connsiteY1652" fmla="*/ 1030933 h 1091658"/>
                <a:gd name="connsiteX1653" fmla="*/ 874136 w 944077"/>
                <a:gd name="connsiteY1653" fmla="*/ 1033116 h 1091658"/>
                <a:gd name="connsiteX1654" fmla="*/ 878580 w 944077"/>
                <a:gd name="connsiteY1654" fmla="*/ 1034735 h 1091658"/>
                <a:gd name="connsiteX1655" fmla="*/ 879776 w 944077"/>
                <a:gd name="connsiteY1655" fmla="*/ 1035878 h 1091658"/>
                <a:gd name="connsiteX1656" fmla="*/ 880645 w 944077"/>
                <a:gd name="connsiteY1656" fmla="*/ 1037787 h 1091658"/>
                <a:gd name="connsiteX1657" fmla="*/ 880700 w 944077"/>
                <a:gd name="connsiteY1657" fmla="*/ 1039844 h 1091658"/>
                <a:gd name="connsiteX1658" fmla="*/ 880926 w 944077"/>
                <a:gd name="connsiteY1658" fmla="*/ 1040940 h 1091658"/>
                <a:gd name="connsiteX1659" fmla="*/ 882217 w 944077"/>
                <a:gd name="connsiteY1659" fmla="*/ 1040408 h 1091658"/>
                <a:gd name="connsiteX1660" fmla="*/ 884064 w 944077"/>
                <a:gd name="connsiteY1660" fmla="*/ 1037614 h 1091658"/>
                <a:gd name="connsiteX1661" fmla="*/ 884971 w 944077"/>
                <a:gd name="connsiteY1661" fmla="*/ 1036644 h 1091658"/>
                <a:gd name="connsiteX1662" fmla="*/ 886082 w 944077"/>
                <a:gd name="connsiteY1662" fmla="*/ 1036167 h 1091658"/>
                <a:gd name="connsiteX1663" fmla="*/ 886786 w 944077"/>
                <a:gd name="connsiteY1663" fmla="*/ 1035541 h 1091658"/>
                <a:gd name="connsiteX1664" fmla="*/ 886810 w 944077"/>
                <a:gd name="connsiteY1664" fmla="*/ 1034728 h 1091658"/>
                <a:gd name="connsiteX1665" fmla="*/ 883485 w 944077"/>
                <a:gd name="connsiteY1665" fmla="*/ 1032756 h 1091658"/>
                <a:gd name="connsiteX1666" fmla="*/ 866085 w 944077"/>
                <a:gd name="connsiteY1666" fmla="*/ 1023564 h 1091658"/>
                <a:gd name="connsiteX1667" fmla="*/ 863950 w 944077"/>
                <a:gd name="connsiteY1667" fmla="*/ 1019910 h 1091658"/>
                <a:gd name="connsiteX1668" fmla="*/ 862510 w 944077"/>
                <a:gd name="connsiteY1668" fmla="*/ 1015325 h 1091658"/>
                <a:gd name="connsiteX1669" fmla="*/ 862557 w 944077"/>
                <a:gd name="connsiteY1669" fmla="*/ 1010608 h 1091658"/>
                <a:gd name="connsiteX1670" fmla="*/ 863824 w 944077"/>
                <a:gd name="connsiteY1670" fmla="*/ 1009153 h 1091658"/>
                <a:gd name="connsiteX1671" fmla="*/ 866930 w 944077"/>
                <a:gd name="connsiteY1671" fmla="*/ 1007298 h 1091658"/>
                <a:gd name="connsiteX1672" fmla="*/ 872634 w 944077"/>
                <a:gd name="connsiteY1672" fmla="*/ 1004685 h 1091658"/>
                <a:gd name="connsiteX1673" fmla="*/ 879213 w 944077"/>
                <a:gd name="connsiteY1673" fmla="*/ 1000938 h 1091658"/>
                <a:gd name="connsiteX1674" fmla="*/ 880034 w 944077"/>
                <a:gd name="connsiteY1674" fmla="*/ 1000218 h 1091658"/>
                <a:gd name="connsiteX1675" fmla="*/ 879956 w 944077"/>
                <a:gd name="connsiteY1675" fmla="*/ 997879 h 1091658"/>
                <a:gd name="connsiteX1676" fmla="*/ 879135 w 944077"/>
                <a:gd name="connsiteY1676" fmla="*/ 996307 h 1091658"/>
                <a:gd name="connsiteX1677" fmla="*/ 876522 w 944077"/>
                <a:gd name="connsiteY1677" fmla="*/ 995156 h 1091658"/>
                <a:gd name="connsiteX1678" fmla="*/ 873792 w 944077"/>
                <a:gd name="connsiteY1678" fmla="*/ 994867 h 1091658"/>
                <a:gd name="connsiteX1679" fmla="*/ 871186 w 944077"/>
                <a:gd name="connsiteY1679" fmla="*/ 994984 h 1091658"/>
                <a:gd name="connsiteX1680" fmla="*/ 868581 w 944077"/>
                <a:gd name="connsiteY1680" fmla="*/ 995477 h 1091658"/>
                <a:gd name="connsiteX1681" fmla="*/ 863832 w 944077"/>
                <a:gd name="connsiteY1681" fmla="*/ 997957 h 1091658"/>
                <a:gd name="connsiteX1682" fmla="*/ 861141 w 944077"/>
                <a:gd name="connsiteY1682" fmla="*/ 997801 h 1091658"/>
                <a:gd name="connsiteX1683" fmla="*/ 858583 w 944077"/>
                <a:gd name="connsiteY1683" fmla="*/ 996463 h 1091658"/>
                <a:gd name="connsiteX1684" fmla="*/ 856690 w 944077"/>
                <a:gd name="connsiteY1684" fmla="*/ 993787 h 1091658"/>
                <a:gd name="connsiteX1685" fmla="*/ 855712 w 944077"/>
                <a:gd name="connsiteY1685" fmla="*/ 990181 h 1091658"/>
                <a:gd name="connsiteX1686" fmla="*/ 855719 w 944077"/>
                <a:gd name="connsiteY1686" fmla="*/ 987881 h 1091658"/>
                <a:gd name="connsiteX1687" fmla="*/ 856079 w 944077"/>
                <a:gd name="connsiteY1687" fmla="*/ 985769 h 1091658"/>
                <a:gd name="connsiteX1688" fmla="*/ 857237 w 944077"/>
                <a:gd name="connsiteY1688" fmla="*/ 983617 h 1091658"/>
                <a:gd name="connsiteX1689" fmla="*/ 858794 w 944077"/>
                <a:gd name="connsiteY1689" fmla="*/ 982678 h 1091658"/>
                <a:gd name="connsiteX1690" fmla="*/ 860187 w 944077"/>
                <a:gd name="connsiteY1690" fmla="*/ 982803 h 1091658"/>
                <a:gd name="connsiteX1691" fmla="*/ 861501 w 944077"/>
                <a:gd name="connsiteY1691" fmla="*/ 982303 h 1091658"/>
                <a:gd name="connsiteX1692" fmla="*/ 862283 w 944077"/>
                <a:gd name="connsiteY1692" fmla="*/ 981567 h 1091658"/>
                <a:gd name="connsiteX1693" fmla="*/ 862948 w 944077"/>
                <a:gd name="connsiteY1693" fmla="*/ 980582 h 1091658"/>
                <a:gd name="connsiteX1694" fmla="*/ 862753 w 944077"/>
                <a:gd name="connsiteY1694" fmla="*/ 979729 h 1091658"/>
                <a:gd name="connsiteX1695" fmla="*/ 862244 w 944077"/>
                <a:gd name="connsiteY1695" fmla="*/ 978993 h 1091658"/>
                <a:gd name="connsiteX1696" fmla="*/ 860124 w 944077"/>
                <a:gd name="connsiteY1696" fmla="*/ 977476 h 1091658"/>
                <a:gd name="connsiteX1697" fmla="*/ 859287 w 944077"/>
                <a:gd name="connsiteY1697" fmla="*/ 976013 h 1091658"/>
                <a:gd name="connsiteX1698" fmla="*/ 857472 w 944077"/>
                <a:gd name="connsiteY1698" fmla="*/ 973658 h 1091658"/>
                <a:gd name="connsiteX1699" fmla="*/ 858465 w 944077"/>
                <a:gd name="connsiteY1699" fmla="*/ 973001 h 1091658"/>
                <a:gd name="connsiteX1700" fmla="*/ 861657 w 944077"/>
                <a:gd name="connsiteY1700" fmla="*/ 972633 h 1091658"/>
                <a:gd name="connsiteX1701" fmla="*/ 863887 w 944077"/>
                <a:gd name="connsiteY1701" fmla="*/ 974252 h 1091658"/>
                <a:gd name="connsiteX1702" fmla="*/ 865968 w 944077"/>
                <a:gd name="connsiteY1702" fmla="*/ 976169 h 1091658"/>
                <a:gd name="connsiteX1703" fmla="*/ 867243 w 944077"/>
                <a:gd name="connsiteY1703" fmla="*/ 976161 h 1091658"/>
                <a:gd name="connsiteX1704" fmla="*/ 868386 w 944077"/>
                <a:gd name="connsiteY1704" fmla="*/ 975356 h 1091658"/>
                <a:gd name="connsiteX1705" fmla="*/ 871014 w 944077"/>
                <a:gd name="connsiteY1705" fmla="*/ 972907 h 1091658"/>
                <a:gd name="connsiteX1706" fmla="*/ 873213 w 944077"/>
                <a:gd name="connsiteY1706" fmla="*/ 969832 h 1091658"/>
                <a:gd name="connsiteX1707" fmla="*/ 875215 w 944077"/>
                <a:gd name="connsiteY1707" fmla="*/ 966343 h 1091658"/>
                <a:gd name="connsiteX1708" fmla="*/ 876835 w 944077"/>
                <a:gd name="connsiteY1708" fmla="*/ 964254 h 1091658"/>
                <a:gd name="connsiteX1709" fmla="*/ 878681 w 944077"/>
                <a:gd name="connsiteY1709" fmla="*/ 964066 h 1091658"/>
                <a:gd name="connsiteX1710" fmla="*/ 884103 w 944077"/>
                <a:gd name="connsiteY1710" fmla="*/ 970606 h 1091658"/>
                <a:gd name="connsiteX1711" fmla="*/ 886020 w 944077"/>
                <a:gd name="connsiteY1711" fmla="*/ 970849 h 1091658"/>
                <a:gd name="connsiteX1712" fmla="*/ 892388 w 944077"/>
                <a:gd name="connsiteY1712" fmla="*/ 967329 h 1091658"/>
                <a:gd name="connsiteX1713" fmla="*/ 893100 w 944077"/>
                <a:gd name="connsiteY1713" fmla="*/ 967517 h 1091658"/>
                <a:gd name="connsiteX1714" fmla="*/ 895259 w 944077"/>
                <a:gd name="connsiteY1714" fmla="*/ 969300 h 1091658"/>
                <a:gd name="connsiteX1715" fmla="*/ 895908 w 944077"/>
                <a:gd name="connsiteY1715" fmla="*/ 970067 h 1091658"/>
                <a:gd name="connsiteX1716" fmla="*/ 769536 w 944077"/>
                <a:gd name="connsiteY1716" fmla="*/ 979839 h 1091658"/>
                <a:gd name="connsiteX1717" fmla="*/ 769896 w 944077"/>
                <a:gd name="connsiteY1717" fmla="*/ 980167 h 1091658"/>
                <a:gd name="connsiteX1718" fmla="*/ 770765 w 944077"/>
                <a:gd name="connsiteY1718" fmla="*/ 980089 h 1091658"/>
                <a:gd name="connsiteX1719" fmla="*/ 771977 w 944077"/>
                <a:gd name="connsiteY1719" fmla="*/ 980676 h 1091658"/>
                <a:gd name="connsiteX1720" fmla="*/ 776562 w 944077"/>
                <a:gd name="connsiteY1720" fmla="*/ 981395 h 1091658"/>
                <a:gd name="connsiteX1721" fmla="*/ 780661 w 944077"/>
                <a:gd name="connsiteY1721" fmla="*/ 983101 h 1091658"/>
                <a:gd name="connsiteX1722" fmla="*/ 782797 w 944077"/>
                <a:gd name="connsiteY1722" fmla="*/ 984704 h 1091658"/>
                <a:gd name="connsiteX1723" fmla="*/ 785606 w 944077"/>
                <a:gd name="connsiteY1723" fmla="*/ 985198 h 1091658"/>
                <a:gd name="connsiteX1724" fmla="*/ 787906 w 944077"/>
                <a:gd name="connsiteY1724" fmla="*/ 987239 h 1091658"/>
                <a:gd name="connsiteX1725" fmla="*/ 788884 w 944077"/>
                <a:gd name="connsiteY1725" fmla="*/ 987756 h 1091658"/>
                <a:gd name="connsiteX1726" fmla="*/ 790065 w 944077"/>
                <a:gd name="connsiteY1726" fmla="*/ 987920 h 1091658"/>
                <a:gd name="connsiteX1727" fmla="*/ 793148 w 944077"/>
                <a:gd name="connsiteY1727" fmla="*/ 991699 h 1091658"/>
                <a:gd name="connsiteX1728" fmla="*/ 793320 w 944077"/>
                <a:gd name="connsiteY1728" fmla="*/ 992129 h 1091658"/>
                <a:gd name="connsiteX1729" fmla="*/ 796817 w 944077"/>
                <a:gd name="connsiteY1729" fmla="*/ 995118 h 1091658"/>
                <a:gd name="connsiteX1730" fmla="*/ 796989 w 944077"/>
                <a:gd name="connsiteY1730" fmla="*/ 995595 h 1091658"/>
                <a:gd name="connsiteX1731" fmla="*/ 795002 w 944077"/>
                <a:gd name="connsiteY1731" fmla="*/ 995759 h 1091658"/>
                <a:gd name="connsiteX1732" fmla="*/ 790973 w 944077"/>
                <a:gd name="connsiteY1732" fmla="*/ 994367 h 1091658"/>
                <a:gd name="connsiteX1733" fmla="*/ 788962 w 944077"/>
                <a:gd name="connsiteY1733" fmla="*/ 994288 h 1091658"/>
                <a:gd name="connsiteX1734" fmla="*/ 787507 w 944077"/>
                <a:gd name="connsiteY1734" fmla="*/ 993858 h 1091658"/>
                <a:gd name="connsiteX1735" fmla="*/ 787170 w 944077"/>
                <a:gd name="connsiteY1735" fmla="*/ 993615 h 1091658"/>
                <a:gd name="connsiteX1736" fmla="*/ 786881 w 944077"/>
                <a:gd name="connsiteY1736" fmla="*/ 991886 h 1091658"/>
                <a:gd name="connsiteX1737" fmla="*/ 786419 w 944077"/>
                <a:gd name="connsiteY1737" fmla="*/ 991034 h 1091658"/>
                <a:gd name="connsiteX1738" fmla="*/ 782547 w 944077"/>
                <a:gd name="connsiteY1738" fmla="*/ 987052 h 1091658"/>
                <a:gd name="connsiteX1739" fmla="*/ 780935 w 944077"/>
                <a:gd name="connsiteY1739" fmla="*/ 986183 h 1091658"/>
                <a:gd name="connsiteX1740" fmla="*/ 778142 w 944077"/>
                <a:gd name="connsiteY1740" fmla="*/ 985409 h 1091658"/>
                <a:gd name="connsiteX1741" fmla="*/ 774966 w 944077"/>
                <a:gd name="connsiteY1741" fmla="*/ 985949 h 1091658"/>
                <a:gd name="connsiteX1742" fmla="*/ 772822 w 944077"/>
                <a:gd name="connsiteY1742" fmla="*/ 985440 h 1091658"/>
                <a:gd name="connsiteX1743" fmla="*/ 772079 w 944077"/>
                <a:gd name="connsiteY1743" fmla="*/ 985620 h 1091658"/>
                <a:gd name="connsiteX1744" fmla="*/ 768911 w 944077"/>
                <a:gd name="connsiteY1744" fmla="*/ 982467 h 1091658"/>
                <a:gd name="connsiteX1745" fmla="*/ 765750 w 944077"/>
                <a:gd name="connsiteY1745" fmla="*/ 979807 h 1091658"/>
                <a:gd name="connsiteX1746" fmla="*/ 764397 w 944077"/>
                <a:gd name="connsiteY1746" fmla="*/ 976654 h 1091658"/>
                <a:gd name="connsiteX1747" fmla="*/ 762386 w 944077"/>
                <a:gd name="connsiteY1747" fmla="*/ 974237 h 1091658"/>
                <a:gd name="connsiteX1748" fmla="*/ 762378 w 944077"/>
                <a:gd name="connsiteY1748" fmla="*/ 973533 h 1091658"/>
                <a:gd name="connsiteX1749" fmla="*/ 763301 w 944077"/>
                <a:gd name="connsiteY1749" fmla="*/ 972993 h 1091658"/>
                <a:gd name="connsiteX1750" fmla="*/ 765460 w 944077"/>
                <a:gd name="connsiteY1750" fmla="*/ 974354 h 1091658"/>
                <a:gd name="connsiteX1751" fmla="*/ 767588 w 944077"/>
                <a:gd name="connsiteY1751" fmla="*/ 976686 h 1091658"/>
                <a:gd name="connsiteX1752" fmla="*/ 768738 w 944077"/>
                <a:gd name="connsiteY1752" fmla="*/ 977569 h 1091658"/>
                <a:gd name="connsiteX1753" fmla="*/ 769536 w 944077"/>
                <a:gd name="connsiteY1753" fmla="*/ 979839 h 1091658"/>
                <a:gd name="connsiteX1754" fmla="*/ 801652 w 944077"/>
                <a:gd name="connsiteY1754" fmla="*/ 1000281 h 1091658"/>
                <a:gd name="connsiteX1755" fmla="*/ 802246 w 944077"/>
                <a:gd name="connsiteY1755" fmla="*/ 1003277 h 1091658"/>
                <a:gd name="connsiteX1756" fmla="*/ 802559 w 944077"/>
                <a:gd name="connsiteY1756" fmla="*/ 1003848 h 1091658"/>
                <a:gd name="connsiteX1757" fmla="*/ 804155 w 944077"/>
                <a:gd name="connsiteY1757" fmla="*/ 1003363 h 1091658"/>
                <a:gd name="connsiteX1758" fmla="*/ 806878 w 944077"/>
                <a:gd name="connsiteY1758" fmla="*/ 1003090 h 1091658"/>
                <a:gd name="connsiteX1759" fmla="*/ 811337 w 944077"/>
                <a:gd name="connsiteY1759" fmla="*/ 1004208 h 1091658"/>
                <a:gd name="connsiteX1760" fmla="*/ 811845 w 944077"/>
                <a:gd name="connsiteY1760" fmla="*/ 1004607 h 1091658"/>
                <a:gd name="connsiteX1761" fmla="*/ 813739 w 944077"/>
                <a:gd name="connsiteY1761" fmla="*/ 1007885 h 1091658"/>
                <a:gd name="connsiteX1762" fmla="*/ 815194 w 944077"/>
                <a:gd name="connsiteY1762" fmla="*/ 1009286 h 1091658"/>
                <a:gd name="connsiteX1763" fmla="*/ 817416 w 944077"/>
                <a:gd name="connsiteY1763" fmla="*/ 1012329 h 1091658"/>
                <a:gd name="connsiteX1764" fmla="*/ 815202 w 944077"/>
                <a:gd name="connsiteY1764" fmla="*/ 1014363 h 1091658"/>
                <a:gd name="connsiteX1765" fmla="*/ 813895 w 944077"/>
                <a:gd name="connsiteY1765" fmla="*/ 1017289 h 1091658"/>
                <a:gd name="connsiteX1766" fmla="*/ 813825 w 944077"/>
                <a:gd name="connsiteY1766" fmla="*/ 1018768 h 1091658"/>
                <a:gd name="connsiteX1767" fmla="*/ 812957 w 944077"/>
                <a:gd name="connsiteY1767" fmla="*/ 1019629 h 1091658"/>
                <a:gd name="connsiteX1768" fmla="*/ 811595 w 944077"/>
                <a:gd name="connsiteY1768" fmla="*/ 1020520 h 1091658"/>
                <a:gd name="connsiteX1769" fmla="*/ 809569 w 944077"/>
                <a:gd name="connsiteY1769" fmla="*/ 1022234 h 1091658"/>
                <a:gd name="connsiteX1770" fmla="*/ 807073 w 944077"/>
                <a:gd name="connsiteY1770" fmla="*/ 1022421 h 1091658"/>
                <a:gd name="connsiteX1771" fmla="*/ 804617 w 944077"/>
                <a:gd name="connsiteY1771" fmla="*/ 1023329 h 1091658"/>
                <a:gd name="connsiteX1772" fmla="*/ 803475 w 944077"/>
                <a:gd name="connsiteY1772" fmla="*/ 1024150 h 1091658"/>
                <a:gd name="connsiteX1773" fmla="*/ 802802 w 944077"/>
                <a:gd name="connsiteY1773" fmla="*/ 1024205 h 1091658"/>
                <a:gd name="connsiteX1774" fmla="*/ 802004 w 944077"/>
                <a:gd name="connsiteY1774" fmla="*/ 1023759 h 1091658"/>
                <a:gd name="connsiteX1775" fmla="*/ 801151 w 944077"/>
                <a:gd name="connsiteY1775" fmla="*/ 1022914 h 1091658"/>
                <a:gd name="connsiteX1776" fmla="*/ 800877 w 944077"/>
                <a:gd name="connsiteY1776" fmla="*/ 1021936 h 1091658"/>
                <a:gd name="connsiteX1777" fmla="*/ 802559 w 944077"/>
                <a:gd name="connsiteY1777" fmla="*/ 1021029 h 1091658"/>
                <a:gd name="connsiteX1778" fmla="*/ 804758 w 944077"/>
                <a:gd name="connsiteY1778" fmla="*/ 1017798 h 1091658"/>
                <a:gd name="connsiteX1779" fmla="*/ 805149 w 944077"/>
                <a:gd name="connsiteY1779" fmla="*/ 1014449 h 1091658"/>
                <a:gd name="connsiteX1780" fmla="*/ 802778 w 944077"/>
                <a:gd name="connsiteY1780" fmla="*/ 1013847 h 1091658"/>
                <a:gd name="connsiteX1781" fmla="*/ 801362 w 944077"/>
                <a:gd name="connsiteY1781" fmla="*/ 1014309 h 1091658"/>
                <a:gd name="connsiteX1782" fmla="*/ 800306 w 944077"/>
                <a:gd name="connsiteY1782" fmla="*/ 1014293 h 1091658"/>
                <a:gd name="connsiteX1783" fmla="*/ 799093 w 944077"/>
                <a:gd name="connsiteY1783" fmla="*/ 1013268 h 1091658"/>
                <a:gd name="connsiteX1784" fmla="*/ 798358 w 944077"/>
                <a:gd name="connsiteY1784" fmla="*/ 1014841 h 1091658"/>
                <a:gd name="connsiteX1785" fmla="*/ 798084 w 944077"/>
                <a:gd name="connsiteY1785" fmla="*/ 1016350 h 1091658"/>
                <a:gd name="connsiteX1786" fmla="*/ 798405 w 944077"/>
                <a:gd name="connsiteY1786" fmla="*/ 1018658 h 1091658"/>
                <a:gd name="connsiteX1787" fmla="*/ 798186 w 944077"/>
                <a:gd name="connsiteY1787" fmla="*/ 1019409 h 1091658"/>
                <a:gd name="connsiteX1788" fmla="*/ 797325 w 944077"/>
                <a:gd name="connsiteY1788" fmla="*/ 1019832 h 1091658"/>
                <a:gd name="connsiteX1789" fmla="*/ 795338 w 944077"/>
                <a:gd name="connsiteY1789" fmla="*/ 1018956 h 1091658"/>
                <a:gd name="connsiteX1790" fmla="*/ 793273 w 944077"/>
                <a:gd name="connsiteY1790" fmla="*/ 1017399 h 1091658"/>
                <a:gd name="connsiteX1791" fmla="*/ 793108 w 944077"/>
                <a:gd name="connsiteY1791" fmla="*/ 1016499 h 1091658"/>
                <a:gd name="connsiteX1792" fmla="*/ 793531 w 944077"/>
                <a:gd name="connsiteY1792" fmla="*/ 1013385 h 1091658"/>
                <a:gd name="connsiteX1793" fmla="*/ 793492 w 944077"/>
                <a:gd name="connsiteY1793" fmla="*/ 1011766 h 1091658"/>
                <a:gd name="connsiteX1794" fmla="*/ 793062 w 944077"/>
                <a:gd name="connsiteY1794" fmla="*/ 1009434 h 1091658"/>
                <a:gd name="connsiteX1795" fmla="*/ 792835 w 944077"/>
                <a:gd name="connsiteY1795" fmla="*/ 1009192 h 1091658"/>
                <a:gd name="connsiteX1796" fmla="*/ 792060 w 944077"/>
                <a:gd name="connsiteY1796" fmla="*/ 1009247 h 1091658"/>
                <a:gd name="connsiteX1797" fmla="*/ 789627 w 944077"/>
                <a:gd name="connsiteY1797" fmla="*/ 1009693 h 1091658"/>
                <a:gd name="connsiteX1798" fmla="*/ 787194 w 944077"/>
                <a:gd name="connsiteY1798" fmla="*/ 1006712 h 1091658"/>
                <a:gd name="connsiteX1799" fmla="*/ 785879 w 944077"/>
                <a:gd name="connsiteY1799" fmla="*/ 1003567 h 1091658"/>
                <a:gd name="connsiteX1800" fmla="*/ 781405 w 944077"/>
                <a:gd name="connsiteY1800" fmla="*/ 1002667 h 1091658"/>
                <a:gd name="connsiteX1801" fmla="*/ 784894 w 944077"/>
                <a:gd name="connsiteY1801" fmla="*/ 998286 h 1091658"/>
                <a:gd name="connsiteX1802" fmla="*/ 790151 w 944077"/>
                <a:gd name="connsiteY1802" fmla="*/ 997668 h 1091658"/>
                <a:gd name="connsiteX1803" fmla="*/ 791935 w 944077"/>
                <a:gd name="connsiteY1803" fmla="*/ 999882 h 1091658"/>
                <a:gd name="connsiteX1804" fmla="*/ 797787 w 944077"/>
                <a:gd name="connsiteY1804" fmla="*/ 1001407 h 1091658"/>
                <a:gd name="connsiteX1805" fmla="*/ 797435 w 944077"/>
                <a:gd name="connsiteY1805" fmla="*/ 999060 h 1091658"/>
                <a:gd name="connsiteX1806" fmla="*/ 797529 w 944077"/>
                <a:gd name="connsiteY1806" fmla="*/ 998223 h 1091658"/>
                <a:gd name="connsiteX1807" fmla="*/ 798334 w 944077"/>
                <a:gd name="connsiteY1807" fmla="*/ 997175 h 1091658"/>
                <a:gd name="connsiteX1808" fmla="*/ 798788 w 944077"/>
                <a:gd name="connsiteY1808" fmla="*/ 997089 h 1091658"/>
                <a:gd name="connsiteX1809" fmla="*/ 799477 w 944077"/>
                <a:gd name="connsiteY1809" fmla="*/ 997824 h 1091658"/>
                <a:gd name="connsiteX1810" fmla="*/ 800603 w 944077"/>
                <a:gd name="connsiteY1810" fmla="*/ 998137 h 1091658"/>
                <a:gd name="connsiteX1811" fmla="*/ 801120 w 944077"/>
                <a:gd name="connsiteY1811" fmla="*/ 998857 h 1091658"/>
                <a:gd name="connsiteX1812" fmla="*/ 801652 w 944077"/>
                <a:gd name="connsiteY1812" fmla="*/ 1000281 h 1091658"/>
                <a:gd name="connsiteX1813" fmla="*/ 835300 w 944077"/>
                <a:gd name="connsiteY1813" fmla="*/ 1020708 h 1091658"/>
                <a:gd name="connsiteX1814" fmla="*/ 840166 w 944077"/>
                <a:gd name="connsiteY1814" fmla="*/ 1023689 h 1091658"/>
                <a:gd name="connsiteX1815" fmla="*/ 843390 w 944077"/>
                <a:gd name="connsiteY1815" fmla="*/ 1023665 h 1091658"/>
                <a:gd name="connsiteX1816" fmla="*/ 843374 w 944077"/>
                <a:gd name="connsiteY1816" fmla="*/ 1025527 h 1091658"/>
                <a:gd name="connsiteX1817" fmla="*/ 843765 w 944077"/>
                <a:gd name="connsiteY1817" fmla="*/ 1028703 h 1091658"/>
                <a:gd name="connsiteX1818" fmla="*/ 843257 w 944077"/>
                <a:gd name="connsiteY1818" fmla="*/ 1029994 h 1091658"/>
                <a:gd name="connsiteX1819" fmla="*/ 842052 w 944077"/>
                <a:gd name="connsiteY1819" fmla="*/ 1031316 h 1091658"/>
                <a:gd name="connsiteX1820" fmla="*/ 841293 w 944077"/>
                <a:gd name="connsiteY1820" fmla="*/ 1033194 h 1091658"/>
                <a:gd name="connsiteX1821" fmla="*/ 840730 w 944077"/>
                <a:gd name="connsiteY1821" fmla="*/ 1033484 h 1091658"/>
                <a:gd name="connsiteX1822" fmla="*/ 837186 w 944077"/>
                <a:gd name="connsiteY1822" fmla="*/ 1031215 h 1091658"/>
                <a:gd name="connsiteX1823" fmla="*/ 833485 w 944077"/>
                <a:gd name="connsiteY1823" fmla="*/ 1028117 h 1091658"/>
                <a:gd name="connsiteX1824" fmla="*/ 831623 w 944077"/>
                <a:gd name="connsiteY1824" fmla="*/ 1028657 h 1091658"/>
                <a:gd name="connsiteX1825" fmla="*/ 829159 w 944077"/>
                <a:gd name="connsiteY1825" fmla="*/ 1027898 h 1091658"/>
                <a:gd name="connsiteX1826" fmla="*/ 827172 w 944077"/>
                <a:gd name="connsiteY1826" fmla="*/ 1028062 h 1091658"/>
                <a:gd name="connsiteX1827" fmla="*/ 825936 w 944077"/>
                <a:gd name="connsiteY1827" fmla="*/ 1029815 h 1091658"/>
                <a:gd name="connsiteX1828" fmla="*/ 823057 w 944077"/>
                <a:gd name="connsiteY1828" fmla="*/ 1030730 h 1091658"/>
                <a:gd name="connsiteX1829" fmla="*/ 822532 w 944077"/>
                <a:gd name="connsiteY1829" fmla="*/ 1027225 h 1091658"/>
                <a:gd name="connsiteX1830" fmla="*/ 819919 w 944077"/>
                <a:gd name="connsiteY1830" fmla="*/ 1023908 h 1091658"/>
                <a:gd name="connsiteX1831" fmla="*/ 817314 w 944077"/>
                <a:gd name="connsiteY1831" fmla="*/ 1021256 h 1091658"/>
                <a:gd name="connsiteX1832" fmla="*/ 818730 w 944077"/>
                <a:gd name="connsiteY1832" fmla="*/ 1017195 h 1091658"/>
                <a:gd name="connsiteX1833" fmla="*/ 820420 w 944077"/>
                <a:gd name="connsiteY1833" fmla="*/ 1016546 h 1091658"/>
                <a:gd name="connsiteX1834" fmla="*/ 822016 w 944077"/>
                <a:gd name="connsiteY1834" fmla="*/ 1015192 h 1091658"/>
                <a:gd name="connsiteX1835" fmla="*/ 828408 w 944077"/>
                <a:gd name="connsiteY1835" fmla="*/ 1016624 h 1091658"/>
                <a:gd name="connsiteX1836" fmla="*/ 831725 w 944077"/>
                <a:gd name="connsiteY1836" fmla="*/ 1017837 h 1091658"/>
                <a:gd name="connsiteX1837" fmla="*/ 835300 w 944077"/>
                <a:gd name="connsiteY1837" fmla="*/ 1020708 h 1091658"/>
                <a:gd name="connsiteX1838" fmla="*/ 844055 w 944077"/>
                <a:gd name="connsiteY1838" fmla="*/ 1052181 h 1091658"/>
                <a:gd name="connsiteX1839" fmla="*/ 845072 w 944077"/>
                <a:gd name="connsiteY1839" fmla="*/ 1054591 h 1091658"/>
                <a:gd name="connsiteX1840" fmla="*/ 845447 w 944077"/>
                <a:gd name="connsiteY1840" fmla="*/ 1055037 h 1091658"/>
                <a:gd name="connsiteX1841" fmla="*/ 848154 w 944077"/>
                <a:gd name="connsiteY1841" fmla="*/ 1055984 h 1091658"/>
                <a:gd name="connsiteX1842" fmla="*/ 849375 w 944077"/>
                <a:gd name="connsiteY1842" fmla="*/ 1055413 h 1091658"/>
                <a:gd name="connsiteX1843" fmla="*/ 852316 w 944077"/>
                <a:gd name="connsiteY1843" fmla="*/ 1055147 h 1091658"/>
                <a:gd name="connsiteX1844" fmla="*/ 854084 w 944077"/>
                <a:gd name="connsiteY1844" fmla="*/ 1054216 h 1091658"/>
                <a:gd name="connsiteX1845" fmla="*/ 856658 w 944077"/>
                <a:gd name="connsiteY1845" fmla="*/ 1053739 h 1091658"/>
                <a:gd name="connsiteX1846" fmla="*/ 859608 w 944077"/>
                <a:gd name="connsiteY1846" fmla="*/ 1059739 h 1091658"/>
                <a:gd name="connsiteX1847" fmla="*/ 859279 w 944077"/>
                <a:gd name="connsiteY1847" fmla="*/ 1061570 h 1091658"/>
                <a:gd name="connsiteX1848" fmla="*/ 856948 w 944077"/>
                <a:gd name="connsiteY1848" fmla="*/ 1063557 h 1091658"/>
                <a:gd name="connsiteX1849" fmla="*/ 855375 w 944077"/>
                <a:gd name="connsiteY1849" fmla="*/ 1063995 h 1091658"/>
                <a:gd name="connsiteX1850" fmla="*/ 853889 w 944077"/>
                <a:gd name="connsiteY1850" fmla="*/ 1063393 h 1091658"/>
                <a:gd name="connsiteX1851" fmla="*/ 853990 w 944077"/>
                <a:gd name="connsiteY1851" fmla="*/ 1062383 h 1091658"/>
                <a:gd name="connsiteX1852" fmla="*/ 853717 w 944077"/>
                <a:gd name="connsiteY1852" fmla="*/ 1061507 h 1091658"/>
                <a:gd name="connsiteX1853" fmla="*/ 852700 w 944077"/>
                <a:gd name="connsiteY1853" fmla="*/ 1060365 h 1091658"/>
                <a:gd name="connsiteX1854" fmla="*/ 851745 w 944077"/>
                <a:gd name="connsiteY1854" fmla="*/ 1060475 h 1091658"/>
                <a:gd name="connsiteX1855" fmla="*/ 850204 w 944077"/>
                <a:gd name="connsiteY1855" fmla="*/ 1061319 h 1091658"/>
                <a:gd name="connsiteX1856" fmla="*/ 849468 w 944077"/>
                <a:gd name="connsiteY1856" fmla="*/ 1061210 h 1091658"/>
                <a:gd name="connsiteX1857" fmla="*/ 847912 w 944077"/>
                <a:gd name="connsiteY1857" fmla="*/ 1060279 h 1091658"/>
                <a:gd name="connsiteX1858" fmla="*/ 845181 w 944077"/>
                <a:gd name="connsiteY1858" fmla="*/ 1059590 h 1091658"/>
                <a:gd name="connsiteX1859" fmla="*/ 844641 w 944077"/>
                <a:gd name="connsiteY1859" fmla="*/ 1058746 h 1091658"/>
                <a:gd name="connsiteX1860" fmla="*/ 844579 w 944077"/>
                <a:gd name="connsiteY1860" fmla="*/ 1057494 h 1091658"/>
                <a:gd name="connsiteX1861" fmla="*/ 844062 w 944077"/>
                <a:gd name="connsiteY1861" fmla="*/ 1056868 h 1091658"/>
                <a:gd name="connsiteX1862" fmla="*/ 841215 w 944077"/>
                <a:gd name="connsiteY1862" fmla="*/ 1054857 h 1091658"/>
                <a:gd name="connsiteX1863" fmla="*/ 839392 w 944077"/>
                <a:gd name="connsiteY1863" fmla="*/ 1053144 h 1091658"/>
                <a:gd name="connsiteX1864" fmla="*/ 837851 w 944077"/>
                <a:gd name="connsiteY1864" fmla="*/ 1052917 h 1091658"/>
                <a:gd name="connsiteX1865" fmla="*/ 837287 w 944077"/>
                <a:gd name="connsiteY1865" fmla="*/ 1053121 h 1091658"/>
                <a:gd name="connsiteX1866" fmla="*/ 836716 w 944077"/>
                <a:gd name="connsiteY1866" fmla="*/ 1053934 h 1091658"/>
                <a:gd name="connsiteX1867" fmla="*/ 835331 w 944077"/>
                <a:gd name="connsiteY1867" fmla="*/ 1054717 h 1091658"/>
                <a:gd name="connsiteX1868" fmla="*/ 834933 w 944077"/>
                <a:gd name="connsiteY1868" fmla="*/ 1054583 h 1091658"/>
                <a:gd name="connsiteX1869" fmla="*/ 834487 w 944077"/>
                <a:gd name="connsiteY1869" fmla="*/ 1053934 h 1091658"/>
                <a:gd name="connsiteX1870" fmla="*/ 834260 w 944077"/>
                <a:gd name="connsiteY1870" fmla="*/ 1052995 h 1091658"/>
                <a:gd name="connsiteX1871" fmla="*/ 834846 w 944077"/>
                <a:gd name="connsiteY1871" fmla="*/ 1051102 h 1091658"/>
                <a:gd name="connsiteX1872" fmla="*/ 835644 w 944077"/>
                <a:gd name="connsiteY1872" fmla="*/ 1050922 h 1091658"/>
                <a:gd name="connsiteX1873" fmla="*/ 839533 w 944077"/>
                <a:gd name="connsiteY1873" fmla="*/ 1051298 h 1091658"/>
                <a:gd name="connsiteX1874" fmla="*/ 841919 w 944077"/>
                <a:gd name="connsiteY1874" fmla="*/ 1052174 h 1091658"/>
                <a:gd name="connsiteX1875" fmla="*/ 844055 w 944077"/>
                <a:gd name="connsiteY1875" fmla="*/ 1052181 h 1091658"/>
                <a:gd name="connsiteX1876" fmla="*/ 872352 w 944077"/>
                <a:gd name="connsiteY1876" fmla="*/ 1054122 h 1091658"/>
                <a:gd name="connsiteX1877" fmla="*/ 889963 w 944077"/>
                <a:gd name="connsiteY1877" fmla="*/ 1057885 h 1091658"/>
                <a:gd name="connsiteX1878" fmla="*/ 895392 w 944077"/>
                <a:gd name="connsiteY1878" fmla="*/ 1055600 h 1091658"/>
                <a:gd name="connsiteX1879" fmla="*/ 899687 w 944077"/>
                <a:gd name="connsiteY1879" fmla="*/ 1055671 h 1091658"/>
                <a:gd name="connsiteX1880" fmla="*/ 900962 w 944077"/>
                <a:gd name="connsiteY1880" fmla="*/ 1058808 h 1091658"/>
                <a:gd name="connsiteX1881" fmla="*/ 896605 w 944077"/>
                <a:gd name="connsiteY1881" fmla="*/ 1062117 h 1091658"/>
                <a:gd name="connsiteX1882" fmla="*/ 896276 w 944077"/>
                <a:gd name="connsiteY1882" fmla="*/ 1063166 h 1091658"/>
                <a:gd name="connsiteX1883" fmla="*/ 896886 w 944077"/>
                <a:gd name="connsiteY1883" fmla="*/ 1064011 h 1091658"/>
                <a:gd name="connsiteX1884" fmla="*/ 901361 w 944077"/>
                <a:gd name="connsiteY1884" fmla="*/ 1064543 h 1091658"/>
                <a:gd name="connsiteX1885" fmla="*/ 902496 w 944077"/>
                <a:gd name="connsiteY1885" fmla="*/ 1065606 h 1091658"/>
                <a:gd name="connsiteX1886" fmla="*/ 903536 w 944077"/>
                <a:gd name="connsiteY1886" fmla="*/ 1066984 h 1091658"/>
                <a:gd name="connsiteX1887" fmla="*/ 902652 w 944077"/>
                <a:gd name="connsiteY1887" fmla="*/ 1069025 h 1091658"/>
                <a:gd name="connsiteX1888" fmla="*/ 902566 w 944077"/>
                <a:gd name="connsiteY1888" fmla="*/ 1069972 h 1091658"/>
                <a:gd name="connsiteX1889" fmla="*/ 903035 w 944077"/>
                <a:gd name="connsiteY1889" fmla="*/ 1070888 h 1091658"/>
                <a:gd name="connsiteX1890" fmla="*/ 906392 w 944077"/>
                <a:gd name="connsiteY1890" fmla="*/ 1073986 h 1091658"/>
                <a:gd name="connsiteX1891" fmla="*/ 907769 w 944077"/>
                <a:gd name="connsiteY1891" fmla="*/ 1075582 h 1091658"/>
                <a:gd name="connsiteX1892" fmla="*/ 908465 w 944077"/>
                <a:gd name="connsiteY1892" fmla="*/ 1077115 h 1091658"/>
                <a:gd name="connsiteX1893" fmla="*/ 908747 w 944077"/>
                <a:gd name="connsiteY1893" fmla="*/ 1079806 h 1091658"/>
                <a:gd name="connsiteX1894" fmla="*/ 908684 w 944077"/>
                <a:gd name="connsiteY1894" fmla="*/ 1081965 h 1091658"/>
                <a:gd name="connsiteX1895" fmla="*/ 907933 w 944077"/>
                <a:gd name="connsiteY1895" fmla="*/ 1082255 h 1091658"/>
                <a:gd name="connsiteX1896" fmla="*/ 906298 w 944077"/>
                <a:gd name="connsiteY1896" fmla="*/ 1081598 h 1091658"/>
                <a:gd name="connsiteX1897" fmla="*/ 904702 w 944077"/>
                <a:gd name="connsiteY1897" fmla="*/ 1080346 h 1091658"/>
                <a:gd name="connsiteX1898" fmla="*/ 903301 w 944077"/>
                <a:gd name="connsiteY1898" fmla="*/ 1077248 h 1091658"/>
                <a:gd name="connsiteX1899" fmla="*/ 902323 w 944077"/>
                <a:gd name="connsiteY1899" fmla="*/ 1076630 h 1091658"/>
                <a:gd name="connsiteX1900" fmla="*/ 899499 w 944077"/>
                <a:gd name="connsiteY1900" fmla="*/ 1076004 h 1091658"/>
                <a:gd name="connsiteX1901" fmla="*/ 896698 w 944077"/>
                <a:gd name="connsiteY1901" fmla="*/ 1074494 h 1091658"/>
                <a:gd name="connsiteX1902" fmla="*/ 894516 w 944077"/>
                <a:gd name="connsiteY1902" fmla="*/ 1074580 h 1091658"/>
                <a:gd name="connsiteX1903" fmla="*/ 892505 w 944077"/>
                <a:gd name="connsiteY1903" fmla="*/ 1073938 h 1091658"/>
                <a:gd name="connsiteX1904" fmla="*/ 890706 w 944077"/>
                <a:gd name="connsiteY1904" fmla="*/ 1074502 h 1091658"/>
                <a:gd name="connsiteX1905" fmla="*/ 890064 w 944077"/>
                <a:gd name="connsiteY1905" fmla="*/ 1073485 h 1091658"/>
                <a:gd name="connsiteX1906" fmla="*/ 889290 w 944077"/>
                <a:gd name="connsiteY1906" fmla="*/ 1071427 h 1091658"/>
                <a:gd name="connsiteX1907" fmla="*/ 889274 w 944077"/>
                <a:gd name="connsiteY1907" fmla="*/ 1070535 h 1091658"/>
                <a:gd name="connsiteX1908" fmla="*/ 890221 w 944077"/>
                <a:gd name="connsiteY1908" fmla="*/ 1067296 h 1091658"/>
                <a:gd name="connsiteX1909" fmla="*/ 890197 w 944077"/>
                <a:gd name="connsiteY1909" fmla="*/ 1066452 h 1091658"/>
                <a:gd name="connsiteX1910" fmla="*/ 889704 w 944077"/>
                <a:gd name="connsiteY1910" fmla="*/ 1066350 h 1091658"/>
                <a:gd name="connsiteX1911" fmla="*/ 887608 w 944077"/>
                <a:gd name="connsiteY1911" fmla="*/ 1067007 h 1091658"/>
                <a:gd name="connsiteX1912" fmla="*/ 886763 w 944077"/>
                <a:gd name="connsiteY1912" fmla="*/ 1066569 h 1091658"/>
                <a:gd name="connsiteX1913" fmla="*/ 884478 w 944077"/>
                <a:gd name="connsiteY1913" fmla="*/ 1064222 h 1091658"/>
                <a:gd name="connsiteX1914" fmla="*/ 883555 w 944077"/>
                <a:gd name="connsiteY1914" fmla="*/ 1063776 h 1091658"/>
                <a:gd name="connsiteX1915" fmla="*/ 881263 w 944077"/>
                <a:gd name="connsiteY1915" fmla="*/ 1063549 h 1091658"/>
                <a:gd name="connsiteX1916" fmla="*/ 879964 w 944077"/>
                <a:gd name="connsiteY1916" fmla="*/ 1067696 h 1091658"/>
                <a:gd name="connsiteX1917" fmla="*/ 879894 w 944077"/>
                <a:gd name="connsiteY1917" fmla="*/ 1068728 h 1091658"/>
                <a:gd name="connsiteX1918" fmla="*/ 881216 w 944077"/>
                <a:gd name="connsiteY1918" fmla="*/ 1071372 h 1091658"/>
                <a:gd name="connsiteX1919" fmla="*/ 883813 w 944077"/>
                <a:gd name="connsiteY1919" fmla="*/ 1075448 h 1091658"/>
                <a:gd name="connsiteX1920" fmla="*/ 882499 w 944077"/>
                <a:gd name="connsiteY1920" fmla="*/ 1075527 h 1091658"/>
                <a:gd name="connsiteX1921" fmla="*/ 878744 w 944077"/>
                <a:gd name="connsiteY1921" fmla="*/ 1074275 h 1091658"/>
                <a:gd name="connsiteX1922" fmla="*/ 877781 w 944077"/>
                <a:gd name="connsiteY1922" fmla="*/ 1073492 h 1091658"/>
                <a:gd name="connsiteX1923" fmla="*/ 876624 w 944077"/>
                <a:gd name="connsiteY1923" fmla="*/ 1071435 h 1091658"/>
                <a:gd name="connsiteX1924" fmla="*/ 874394 w 944077"/>
                <a:gd name="connsiteY1924" fmla="*/ 1070246 h 1091658"/>
                <a:gd name="connsiteX1925" fmla="*/ 873612 w 944077"/>
                <a:gd name="connsiteY1925" fmla="*/ 1069511 h 1091658"/>
                <a:gd name="connsiteX1926" fmla="*/ 873385 w 944077"/>
                <a:gd name="connsiteY1926" fmla="*/ 1068650 h 1091658"/>
                <a:gd name="connsiteX1927" fmla="*/ 873361 w 944077"/>
                <a:gd name="connsiteY1927" fmla="*/ 1065982 h 1091658"/>
                <a:gd name="connsiteX1928" fmla="*/ 872868 w 944077"/>
                <a:gd name="connsiteY1928" fmla="*/ 1065591 h 1091658"/>
                <a:gd name="connsiteX1929" fmla="*/ 869700 w 944077"/>
                <a:gd name="connsiteY1929" fmla="*/ 1066272 h 1091658"/>
                <a:gd name="connsiteX1930" fmla="*/ 869050 w 944077"/>
                <a:gd name="connsiteY1930" fmla="*/ 1065622 h 1091658"/>
                <a:gd name="connsiteX1931" fmla="*/ 868784 w 944077"/>
                <a:gd name="connsiteY1931" fmla="*/ 1064496 h 1091658"/>
                <a:gd name="connsiteX1932" fmla="*/ 868323 w 944077"/>
                <a:gd name="connsiteY1932" fmla="*/ 1063870 h 1091658"/>
                <a:gd name="connsiteX1933" fmla="*/ 866281 w 944077"/>
                <a:gd name="connsiteY1933" fmla="*/ 1062845 h 1091658"/>
                <a:gd name="connsiteX1934" fmla="*/ 866101 w 944077"/>
                <a:gd name="connsiteY1934" fmla="*/ 1062203 h 1091658"/>
                <a:gd name="connsiteX1935" fmla="*/ 867009 w 944077"/>
                <a:gd name="connsiteY1935" fmla="*/ 1061445 h 1091658"/>
                <a:gd name="connsiteX1936" fmla="*/ 867572 w 944077"/>
                <a:gd name="connsiteY1936" fmla="*/ 1059544 h 1091658"/>
                <a:gd name="connsiteX1937" fmla="*/ 868370 w 944077"/>
                <a:gd name="connsiteY1937" fmla="*/ 1052706 h 1091658"/>
                <a:gd name="connsiteX1938" fmla="*/ 872352 w 944077"/>
                <a:gd name="connsiteY1938" fmla="*/ 1054122 h 1091658"/>
                <a:gd name="connsiteX1939" fmla="*/ 929940 w 944077"/>
                <a:gd name="connsiteY1939" fmla="*/ 1063103 h 1091658"/>
                <a:gd name="connsiteX1940" fmla="*/ 929291 w 944077"/>
                <a:gd name="connsiteY1940" fmla="*/ 1064574 h 1091658"/>
                <a:gd name="connsiteX1941" fmla="*/ 927906 w 944077"/>
                <a:gd name="connsiteY1941" fmla="*/ 1066514 h 1091658"/>
                <a:gd name="connsiteX1942" fmla="*/ 926044 w 944077"/>
                <a:gd name="connsiteY1942" fmla="*/ 1068016 h 1091658"/>
                <a:gd name="connsiteX1943" fmla="*/ 924237 w 944077"/>
                <a:gd name="connsiteY1943" fmla="*/ 1068431 h 1091658"/>
                <a:gd name="connsiteX1944" fmla="*/ 922930 w 944077"/>
                <a:gd name="connsiteY1944" fmla="*/ 1067649 h 1091658"/>
                <a:gd name="connsiteX1945" fmla="*/ 922273 w 944077"/>
                <a:gd name="connsiteY1945" fmla="*/ 1066272 h 1091658"/>
                <a:gd name="connsiteX1946" fmla="*/ 921968 w 944077"/>
                <a:gd name="connsiteY1946" fmla="*/ 1064910 h 1091658"/>
                <a:gd name="connsiteX1947" fmla="*/ 921522 w 944077"/>
                <a:gd name="connsiteY1947" fmla="*/ 1064167 h 1091658"/>
                <a:gd name="connsiteX1948" fmla="*/ 920834 w 944077"/>
                <a:gd name="connsiteY1948" fmla="*/ 1064003 h 1091658"/>
                <a:gd name="connsiteX1949" fmla="*/ 919942 w 944077"/>
                <a:gd name="connsiteY1949" fmla="*/ 1064042 h 1091658"/>
                <a:gd name="connsiteX1950" fmla="*/ 918847 w 944077"/>
                <a:gd name="connsiteY1950" fmla="*/ 1064551 h 1091658"/>
                <a:gd name="connsiteX1951" fmla="*/ 916515 w 944077"/>
                <a:gd name="connsiteY1951" fmla="*/ 1066514 h 1091658"/>
                <a:gd name="connsiteX1952" fmla="*/ 915514 w 944077"/>
                <a:gd name="connsiteY1952" fmla="*/ 1067023 h 1091658"/>
                <a:gd name="connsiteX1953" fmla="*/ 914841 w 944077"/>
                <a:gd name="connsiteY1953" fmla="*/ 1067148 h 1091658"/>
                <a:gd name="connsiteX1954" fmla="*/ 908207 w 944077"/>
                <a:gd name="connsiteY1954" fmla="*/ 1065677 h 1091658"/>
                <a:gd name="connsiteX1955" fmla="*/ 907557 w 944077"/>
                <a:gd name="connsiteY1955" fmla="*/ 1065129 h 1091658"/>
                <a:gd name="connsiteX1956" fmla="*/ 906775 w 944077"/>
                <a:gd name="connsiteY1956" fmla="*/ 1063823 h 1091658"/>
                <a:gd name="connsiteX1957" fmla="*/ 905915 w 944077"/>
                <a:gd name="connsiteY1957" fmla="*/ 1059935 h 1091658"/>
                <a:gd name="connsiteX1958" fmla="*/ 903129 w 944077"/>
                <a:gd name="connsiteY1958" fmla="*/ 1056477 h 1091658"/>
                <a:gd name="connsiteX1959" fmla="*/ 907393 w 944077"/>
                <a:gd name="connsiteY1959" fmla="*/ 1054521 h 1091658"/>
                <a:gd name="connsiteX1960" fmla="*/ 912510 w 944077"/>
                <a:gd name="connsiteY1960" fmla="*/ 1054529 h 1091658"/>
                <a:gd name="connsiteX1961" fmla="*/ 922383 w 944077"/>
                <a:gd name="connsiteY1961" fmla="*/ 1056023 h 1091658"/>
                <a:gd name="connsiteX1962" fmla="*/ 926318 w 944077"/>
                <a:gd name="connsiteY1962" fmla="*/ 1056360 h 1091658"/>
                <a:gd name="connsiteX1963" fmla="*/ 929346 w 944077"/>
                <a:gd name="connsiteY1963" fmla="*/ 1059645 h 1091658"/>
                <a:gd name="connsiteX1964" fmla="*/ 929823 w 944077"/>
                <a:gd name="connsiteY1964" fmla="*/ 1061617 h 1091658"/>
                <a:gd name="connsiteX1965" fmla="*/ 929940 w 944077"/>
                <a:gd name="connsiteY1965" fmla="*/ 1063103 h 1091658"/>
                <a:gd name="connsiteX1966" fmla="*/ 943287 w 944077"/>
                <a:gd name="connsiteY1966" fmla="*/ 1065990 h 1091658"/>
                <a:gd name="connsiteX1967" fmla="*/ 941535 w 944077"/>
                <a:gd name="connsiteY1967" fmla="*/ 1067672 h 1091658"/>
                <a:gd name="connsiteX1968" fmla="*/ 940228 w 944077"/>
                <a:gd name="connsiteY1968" fmla="*/ 1067562 h 1091658"/>
                <a:gd name="connsiteX1969" fmla="*/ 939806 w 944077"/>
                <a:gd name="connsiteY1969" fmla="*/ 1066952 h 1091658"/>
                <a:gd name="connsiteX1970" fmla="*/ 939665 w 944077"/>
                <a:gd name="connsiteY1970" fmla="*/ 1066186 h 1091658"/>
                <a:gd name="connsiteX1971" fmla="*/ 939923 w 944077"/>
                <a:gd name="connsiteY1971" fmla="*/ 1065372 h 1091658"/>
                <a:gd name="connsiteX1972" fmla="*/ 940471 w 944077"/>
                <a:gd name="connsiteY1972" fmla="*/ 1064629 h 1091658"/>
                <a:gd name="connsiteX1973" fmla="*/ 941754 w 944077"/>
                <a:gd name="connsiteY1973" fmla="*/ 1063698 h 1091658"/>
                <a:gd name="connsiteX1974" fmla="*/ 942153 w 944077"/>
                <a:gd name="connsiteY1974" fmla="*/ 1063549 h 1091658"/>
                <a:gd name="connsiteX1975" fmla="*/ 944077 w 944077"/>
                <a:gd name="connsiteY1975" fmla="*/ 1064472 h 1091658"/>
                <a:gd name="connsiteX1976" fmla="*/ 943287 w 944077"/>
                <a:gd name="connsiteY1976" fmla="*/ 1065990 h 1091658"/>
                <a:gd name="connsiteX1977" fmla="*/ 925356 w 944077"/>
                <a:gd name="connsiteY1977" fmla="*/ 1087184 h 1091658"/>
                <a:gd name="connsiteX1978" fmla="*/ 924550 w 944077"/>
                <a:gd name="connsiteY1978" fmla="*/ 1087489 h 1091658"/>
                <a:gd name="connsiteX1979" fmla="*/ 923955 w 944077"/>
                <a:gd name="connsiteY1979" fmla="*/ 1086753 h 1091658"/>
                <a:gd name="connsiteX1980" fmla="*/ 923056 w 944077"/>
                <a:gd name="connsiteY1980" fmla="*/ 1086237 h 1091658"/>
                <a:gd name="connsiteX1981" fmla="*/ 919394 w 944077"/>
                <a:gd name="connsiteY1981" fmla="*/ 1085150 h 1091658"/>
                <a:gd name="connsiteX1982" fmla="*/ 919316 w 944077"/>
                <a:gd name="connsiteY1982" fmla="*/ 1084492 h 1091658"/>
                <a:gd name="connsiteX1983" fmla="*/ 919699 w 944077"/>
                <a:gd name="connsiteY1983" fmla="*/ 1083554 h 1091658"/>
                <a:gd name="connsiteX1984" fmla="*/ 920427 w 944077"/>
                <a:gd name="connsiteY1984" fmla="*/ 1082716 h 1091658"/>
                <a:gd name="connsiteX1985" fmla="*/ 921835 w 944077"/>
                <a:gd name="connsiteY1985" fmla="*/ 1081887 h 1091658"/>
                <a:gd name="connsiteX1986" fmla="*/ 922970 w 944077"/>
                <a:gd name="connsiteY1986" fmla="*/ 1079736 h 1091658"/>
                <a:gd name="connsiteX1987" fmla="*/ 923478 w 944077"/>
                <a:gd name="connsiteY1987" fmla="*/ 1079900 h 1091658"/>
                <a:gd name="connsiteX1988" fmla="*/ 923995 w 944077"/>
                <a:gd name="connsiteY1988" fmla="*/ 1080776 h 1091658"/>
                <a:gd name="connsiteX1989" fmla="*/ 924871 w 944077"/>
                <a:gd name="connsiteY1989" fmla="*/ 1083749 h 1091658"/>
                <a:gd name="connsiteX1990" fmla="*/ 925927 w 944077"/>
                <a:gd name="connsiteY1990" fmla="*/ 1085893 h 1091658"/>
                <a:gd name="connsiteX1991" fmla="*/ 925817 w 944077"/>
                <a:gd name="connsiteY1991" fmla="*/ 1086636 h 1091658"/>
                <a:gd name="connsiteX1992" fmla="*/ 925356 w 944077"/>
                <a:gd name="connsiteY1992" fmla="*/ 1087184 h 1091658"/>
                <a:gd name="connsiteX1993" fmla="*/ 919074 w 944077"/>
                <a:gd name="connsiteY1993" fmla="*/ 1091580 h 1091658"/>
                <a:gd name="connsiteX1994" fmla="*/ 918275 w 944077"/>
                <a:gd name="connsiteY1994" fmla="*/ 1091659 h 1091658"/>
                <a:gd name="connsiteX1995" fmla="*/ 916335 w 944077"/>
                <a:gd name="connsiteY1995" fmla="*/ 1090931 h 1091658"/>
                <a:gd name="connsiteX1996" fmla="*/ 913433 w 944077"/>
                <a:gd name="connsiteY1996" fmla="*/ 1090611 h 1091658"/>
                <a:gd name="connsiteX1997" fmla="*/ 913104 w 944077"/>
                <a:gd name="connsiteY1997" fmla="*/ 1090313 h 1091658"/>
                <a:gd name="connsiteX1998" fmla="*/ 913034 w 944077"/>
                <a:gd name="connsiteY1998" fmla="*/ 1089742 h 1091658"/>
                <a:gd name="connsiteX1999" fmla="*/ 913378 w 944077"/>
                <a:gd name="connsiteY1999" fmla="*/ 1089155 h 1091658"/>
                <a:gd name="connsiteX2000" fmla="*/ 914958 w 944077"/>
                <a:gd name="connsiteY2000" fmla="*/ 1088709 h 1091658"/>
                <a:gd name="connsiteX2001" fmla="*/ 919723 w 944077"/>
                <a:gd name="connsiteY2001" fmla="*/ 1089093 h 1091658"/>
                <a:gd name="connsiteX2002" fmla="*/ 920333 w 944077"/>
                <a:gd name="connsiteY2002" fmla="*/ 1089359 h 1091658"/>
                <a:gd name="connsiteX2003" fmla="*/ 920497 w 944077"/>
                <a:gd name="connsiteY2003" fmla="*/ 1089813 h 1091658"/>
                <a:gd name="connsiteX2004" fmla="*/ 919723 w 944077"/>
                <a:gd name="connsiteY2004" fmla="*/ 1091103 h 1091658"/>
                <a:gd name="connsiteX2005" fmla="*/ 919074 w 944077"/>
                <a:gd name="connsiteY2005" fmla="*/ 1091580 h 1091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</a:cxnLst>
              <a:rect l="l" t="t" r="r" b="b"/>
              <a:pathLst>
                <a:path w="944077" h="1091658">
                  <a:moveTo>
                    <a:pt x="927421" y="123696"/>
                  </a:moveTo>
                  <a:lnTo>
                    <a:pt x="931505" y="127952"/>
                  </a:lnTo>
                  <a:lnTo>
                    <a:pt x="929729" y="133741"/>
                  </a:lnTo>
                  <a:lnTo>
                    <a:pt x="926889" y="142997"/>
                  </a:lnTo>
                  <a:lnTo>
                    <a:pt x="924699" y="150171"/>
                  </a:lnTo>
                  <a:lnTo>
                    <a:pt x="924339" y="151133"/>
                  </a:lnTo>
                  <a:lnTo>
                    <a:pt x="923885" y="152541"/>
                  </a:lnTo>
                  <a:lnTo>
                    <a:pt x="919152" y="154583"/>
                  </a:lnTo>
                  <a:lnTo>
                    <a:pt x="912251" y="157556"/>
                  </a:lnTo>
                  <a:lnTo>
                    <a:pt x="908715" y="159113"/>
                  </a:lnTo>
                  <a:lnTo>
                    <a:pt x="904264" y="161116"/>
                  </a:lnTo>
                  <a:lnTo>
                    <a:pt x="903184" y="162751"/>
                  </a:lnTo>
                  <a:lnTo>
                    <a:pt x="901893" y="163635"/>
                  </a:lnTo>
                  <a:lnTo>
                    <a:pt x="900477" y="164777"/>
                  </a:lnTo>
                  <a:lnTo>
                    <a:pt x="899937" y="166029"/>
                  </a:lnTo>
                  <a:lnTo>
                    <a:pt x="898615" y="166819"/>
                  </a:lnTo>
                  <a:lnTo>
                    <a:pt x="897418" y="169644"/>
                  </a:lnTo>
                  <a:lnTo>
                    <a:pt x="897418" y="171810"/>
                  </a:lnTo>
                  <a:lnTo>
                    <a:pt x="898185" y="173289"/>
                  </a:lnTo>
                  <a:lnTo>
                    <a:pt x="899515" y="173915"/>
                  </a:lnTo>
                  <a:lnTo>
                    <a:pt x="899937" y="175699"/>
                  </a:lnTo>
                  <a:lnTo>
                    <a:pt x="900360" y="176950"/>
                  </a:lnTo>
                  <a:lnTo>
                    <a:pt x="901322" y="177936"/>
                  </a:lnTo>
                  <a:lnTo>
                    <a:pt x="901080" y="178726"/>
                  </a:lnTo>
                  <a:lnTo>
                    <a:pt x="900297" y="179321"/>
                  </a:lnTo>
                  <a:lnTo>
                    <a:pt x="898858" y="179650"/>
                  </a:lnTo>
                  <a:lnTo>
                    <a:pt x="897880" y="181433"/>
                  </a:lnTo>
                  <a:lnTo>
                    <a:pt x="896753" y="185862"/>
                  </a:lnTo>
                  <a:lnTo>
                    <a:pt x="896573" y="187450"/>
                  </a:lnTo>
                  <a:lnTo>
                    <a:pt x="897856" y="191463"/>
                  </a:lnTo>
                  <a:lnTo>
                    <a:pt x="898537" y="193630"/>
                  </a:lnTo>
                  <a:lnTo>
                    <a:pt x="900383" y="201508"/>
                  </a:lnTo>
                  <a:lnTo>
                    <a:pt x="900657" y="203652"/>
                  </a:lnTo>
                  <a:lnTo>
                    <a:pt x="898122" y="206656"/>
                  </a:lnTo>
                  <a:lnTo>
                    <a:pt x="897113" y="208479"/>
                  </a:lnTo>
                  <a:lnTo>
                    <a:pt x="896753" y="210091"/>
                  </a:lnTo>
                  <a:lnTo>
                    <a:pt x="896769" y="211366"/>
                  </a:lnTo>
                  <a:lnTo>
                    <a:pt x="896996" y="212532"/>
                  </a:lnTo>
                  <a:lnTo>
                    <a:pt x="899108" y="216248"/>
                  </a:lnTo>
                  <a:lnTo>
                    <a:pt x="901557" y="219572"/>
                  </a:lnTo>
                  <a:lnTo>
                    <a:pt x="902762" y="221310"/>
                  </a:lnTo>
                  <a:lnTo>
                    <a:pt x="902762" y="223656"/>
                  </a:lnTo>
                  <a:lnTo>
                    <a:pt x="902159" y="224994"/>
                  </a:lnTo>
                  <a:lnTo>
                    <a:pt x="900853" y="225487"/>
                  </a:lnTo>
                  <a:lnTo>
                    <a:pt x="897958" y="226402"/>
                  </a:lnTo>
                  <a:lnTo>
                    <a:pt x="896753" y="227740"/>
                  </a:lnTo>
                  <a:lnTo>
                    <a:pt x="895431" y="227944"/>
                  </a:lnTo>
                  <a:lnTo>
                    <a:pt x="894171" y="226872"/>
                  </a:lnTo>
                  <a:lnTo>
                    <a:pt x="892857" y="227138"/>
                  </a:lnTo>
                  <a:lnTo>
                    <a:pt x="891175" y="228077"/>
                  </a:lnTo>
                  <a:lnTo>
                    <a:pt x="890541" y="230361"/>
                  </a:lnTo>
                  <a:lnTo>
                    <a:pt x="889071" y="234257"/>
                  </a:lnTo>
                  <a:lnTo>
                    <a:pt x="887811" y="235329"/>
                  </a:lnTo>
                  <a:lnTo>
                    <a:pt x="886872" y="238310"/>
                  </a:lnTo>
                  <a:lnTo>
                    <a:pt x="885198" y="242589"/>
                  </a:lnTo>
                  <a:lnTo>
                    <a:pt x="884392" y="245171"/>
                  </a:lnTo>
                  <a:lnTo>
                    <a:pt x="883970" y="247064"/>
                  </a:lnTo>
                  <a:lnTo>
                    <a:pt x="882280" y="248277"/>
                  </a:lnTo>
                  <a:lnTo>
                    <a:pt x="880316" y="250678"/>
                  </a:lnTo>
                  <a:lnTo>
                    <a:pt x="878806" y="253018"/>
                  </a:lnTo>
                  <a:lnTo>
                    <a:pt x="878204" y="253698"/>
                  </a:lnTo>
                  <a:lnTo>
                    <a:pt x="877062" y="253902"/>
                  </a:lnTo>
                  <a:lnTo>
                    <a:pt x="876224" y="256006"/>
                  </a:lnTo>
                  <a:lnTo>
                    <a:pt x="873377" y="259182"/>
                  </a:lnTo>
                  <a:lnTo>
                    <a:pt x="872696" y="262875"/>
                  </a:lnTo>
                  <a:lnTo>
                    <a:pt x="871664" y="264839"/>
                  </a:lnTo>
                  <a:lnTo>
                    <a:pt x="871484" y="268399"/>
                  </a:lnTo>
                  <a:lnTo>
                    <a:pt x="869911" y="274923"/>
                  </a:lnTo>
                  <a:lnTo>
                    <a:pt x="869622" y="276371"/>
                  </a:lnTo>
                  <a:lnTo>
                    <a:pt x="868033" y="277513"/>
                  </a:lnTo>
                  <a:lnTo>
                    <a:pt x="865937" y="280048"/>
                  </a:lnTo>
                  <a:lnTo>
                    <a:pt x="865256" y="281902"/>
                  </a:lnTo>
                  <a:lnTo>
                    <a:pt x="866226" y="287456"/>
                  </a:lnTo>
                  <a:lnTo>
                    <a:pt x="867431" y="293081"/>
                  </a:lnTo>
                  <a:lnTo>
                    <a:pt x="867509" y="295718"/>
                  </a:lnTo>
                  <a:lnTo>
                    <a:pt x="867040" y="299309"/>
                  </a:lnTo>
                  <a:lnTo>
                    <a:pt x="866719" y="300874"/>
                  </a:lnTo>
                  <a:lnTo>
                    <a:pt x="867517" y="301523"/>
                  </a:lnTo>
                  <a:lnTo>
                    <a:pt x="868839" y="301938"/>
                  </a:lnTo>
                  <a:lnTo>
                    <a:pt x="869262" y="303315"/>
                  </a:lnTo>
                  <a:lnTo>
                    <a:pt x="868299" y="304285"/>
                  </a:lnTo>
                  <a:lnTo>
                    <a:pt x="867877" y="306014"/>
                  </a:lnTo>
                  <a:lnTo>
                    <a:pt x="866797" y="307954"/>
                  </a:lnTo>
                  <a:lnTo>
                    <a:pt x="863598" y="308721"/>
                  </a:lnTo>
                  <a:lnTo>
                    <a:pt x="862471" y="308024"/>
                  </a:lnTo>
                  <a:lnTo>
                    <a:pt x="862111" y="308650"/>
                  </a:lnTo>
                  <a:lnTo>
                    <a:pt x="862291" y="310035"/>
                  </a:lnTo>
                  <a:lnTo>
                    <a:pt x="861579" y="311670"/>
                  </a:lnTo>
                  <a:lnTo>
                    <a:pt x="859921" y="316051"/>
                  </a:lnTo>
                  <a:lnTo>
                    <a:pt x="858825" y="320033"/>
                  </a:lnTo>
                  <a:lnTo>
                    <a:pt x="858192" y="321778"/>
                  </a:lnTo>
                  <a:lnTo>
                    <a:pt x="858450" y="323241"/>
                  </a:lnTo>
                  <a:lnTo>
                    <a:pt x="858989" y="324070"/>
                  </a:lnTo>
                  <a:lnTo>
                    <a:pt x="859044" y="324837"/>
                  </a:lnTo>
                  <a:lnTo>
                    <a:pt x="858137" y="325807"/>
                  </a:lnTo>
                  <a:lnTo>
                    <a:pt x="857307" y="327348"/>
                  </a:lnTo>
                  <a:lnTo>
                    <a:pt x="856408" y="327560"/>
                  </a:lnTo>
                  <a:lnTo>
                    <a:pt x="855446" y="327145"/>
                  </a:lnTo>
                  <a:lnTo>
                    <a:pt x="854429" y="328052"/>
                  </a:lnTo>
                  <a:lnTo>
                    <a:pt x="854225" y="329953"/>
                  </a:lnTo>
                  <a:lnTo>
                    <a:pt x="853662" y="332371"/>
                  </a:lnTo>
                  <a:lnTo>
                    <a:pt x="853404" y="335195"/>
                  </a:lnTo>
                  <a:lnTo>
                    <a:pt x="852989" y="338817"/>
                  </a:lnTo>
                  <a:lnTo>
                    <a:pt x="854296" y="341305"/>
                  </a:lnTo>
                  <a:lnTo>
                    <a:pt x="855946" y="345819"/>
                  </a:lnTo>
                  <a:lnTo>
                    <a:pt x="857182" y="346899"/>
                  </a:lnTo>
                  <a:lnTo>
                    <a:pt x="858559" y="346828"/>
                  </a:lnTo>
                  <a:lnTo>
                    <a:pt x="859639" y="347744"/>
                  </a:lnTo>
                  <a:lnTo>
                    <a:pt x="860241" y="348800"/>
                  </a:lnTo>
                  <a:lnTo>
                    <a:pt x="859435" y="350693"/>
                  </a:lnTo>
                  <a:lnTo>
                    <a:pt x="858012" y="350991"/>
                  </a:lnTo>
                  <a:lnTo>
                    <a:pt x="857832" y="352047"/>
                  </a:lnTo>
                  <a:lnTo>
                    <a:pt x="858254" y="354448"/>
                  </a:lnTo>
                  <a:lnTo>
                    <a:pt x="858794" y="356780"/>
                  </a:lnTo>
                  <a:lnTo>
                    <a:pt x="860155" y="357899"/>
                  </a:lnTo>
                  <a:lnTo>
                    <a:pt x="860773" y="361020"/>
                  </a:lnTo>
                  <a:lnTo>
                    <a:pt x="862095" y="362084"/>
                  </a:lnTo>
                  <a:lnTo>
                    <a:pt x="861931" y="366090"/>
                  </a:lnTo>
                  <a:lnTo>
                    <a:pt x="863261" y="370800"/>
                  </a:lnTo>
                  <a:lnTo>
                    <a:pt x="864669" y="372169"/>
                  </a:lnTo>
                  <a:lnTo>
                    <a:pt x="865327" y="372810"/>
                  </a:lnTo>
                  <a:lnTo>
                    <a:pt x="864889" y="374876"/>
                  </a:lnTo>
                  <a:lnTo>
                    <a:pt x="863770" y="376519"/>
                  </a:lnTo>
                  <a:lnTo>
                    <a:pt x="863527" y="379155"/>
                  </a:lnTo>
                  <a:lnTo>
                    <a:pt x="863950" y="381087"/>
                  </a:lnTo>
                  <a:lnTo>
                    <a:pt x="865381" y="382910"/>
                  </a:lnTo>
                  <a:lnTo>
                    <a:pt x="866500" y="383113"/>
                  </a:lnTo>
                  <a:lnTo>
                    <a:pt x="868096" y="382370"/>
                  </a:lnTo>
                  <a:lnTo>
                    <a:pt x="869778" y="383231"/>
                  </a:lnTo>
                  <a:lnTo>
                    <a:pt x="870021" y="384803"/>
                  </a:lnTo>
                  <a:lnTo>
                    <a:pt x="870263" y="386235"/>
                  </a:lnTo>
                  <a:lnTo>
                    <a:pt x="869363" y="388097"/>
                  </a:lnTo>
                  <a:lnTo>
                    <a:pt x="868401" y="391532"/>
                  </a:lnTo>
                  <a:lnTo>
                    <a:pt x="868143" y="394958"/>
                  </a:lnTo>
                  <a:lnTo>
                    <a:pt x="868425" y="400177"/>
                  </a:lnTo>
                  <a:lnTo>
                    <a:pt x="868863" y="404237"/>
                  </a:lnTo>
                  <a:lnTo>
                    <a:pt x="868957" y="406795"/>
                  </a:lnTo>
                  <a:lnTo>
                    <a:pt x="869066" y="407953"/>
                  </a:lnTo>
                  <a:lnTo>
                    <a:pt x="868464" y="408751"/>
                  </a:lnTo>
                  <a:lnTo>
                    <a:pt x="867001" y="409158"/>
                  </a:lnTo>
                  <a:lnTo>
                    <a:pt x="865757" y="409322"/>
                  </a:lnTo>
                  <a:lnTo>
                    <a:pt x="864677" y="409972"/>
                  </a:lnTo>
                  <a:lnTo>
                    <a:pt x="864435" y="411278"/>
                  </a:lnTo>
                  <a:lnTo>
                    <a:pt x="863590" y="413445"/>
                  </a:lnTo>
                  <a:lnTo>
                    <a:pt x="862721" y="415057"/>
                  </a:lnTo>
                  <a:lnTo>
                    <a:pt x="861196" y="417404"/>
                  </a:lnTo>
                  <a:lnTo>
                    <a:pt x="860226" y="419837"/>
                  </a:lnTo>
                  <a:lnTo>
                    <a:pt x="859451" y="421441"/>
                  </a:lnTo>
                  <a:lnTo>
                    <a:pt x="859522" y="422551"/>
                  </a:lnTo>
                  <a:lnTo>
                    <a:pt x="858966" y="424687"/>
                  </a:lnTo>
                  <a:lnTo>
                    <a:pt x="858395" y="426471"/>
                  </a:lnTo>
                  <a:lnTo>
                    <a:pt x="857190" y="432479"/>
                  </a:lnTo>
                  <a:lnTo>
                    <a:pt x="855579" y="433731"/>
                  </a:lnTo>
                  <a:lnTo>
                    <a:pt x="854296" y="434349"/>
                  </a:lnTo>
                  <a:lnTo>
                    <a:pt x="853638" y="435155"/>
                  </a:lnTo>
                  <a:lnTo>
                    <a:pt x="854139" y="436790"/>
                  </a:lnTo>
                  <a:lnTo>
                    <a:pt x="855500" y="437283"/>
                  </a:lnTo>
                  <a:lnTo>
                    <a:pt x="855985" y="438598"/>
                  </a:lnTo>
                  <a:lnTo>
                    <a:pt x="855805" y="440655"/>
                  </a:lnTo>
                  <a:lnTo>
                    <a:pt x="856705" y="442564"/>
                  </a:lnTo>
                  <a:lnTo>
                    <a:pt x="856619" y="444880"/>
                  </a:lnTo>
                  <a:lnTo>
                    <a:pt x="857487" y="449261"/>
                  </a:lnTo>
                  <a:lnTo>
                    <a:pt x="856705" y="452132"/>
                  </a:lnTo>
                  <a:lnTo>
                    <a:pt x="856971" y="454620"/>
                  </a:lnTo>
                  <a:lnTo>
                    <a:pt x="856948" y="457084"/>
                  </a:lnTo>
                  <a:lnTo>
                    <a:pt x="855805" y="459009"/>
                  </a:lnTo>
                  <a:lnTo>
                    <a:pt x="853466" y="459377"/>
                  </a:lnTo>
                  <a:lnTo>
                    <a:pt x="852175" y="461152"/>
                  </a:lnTo>
                  <a:lnTo>
                    <a:pt x="849977" y="463085"/>
                  </a:lnTo>
                  <a:lnTo>
                    <a:pt x="849734" y="464642"/>
                  </a:lnTo>
                  <a:lnTo>
                    <a:pt x="849375" y="466050"/>
                  </a:lnTo>
                  <a:lnTo>
                    <a:pt x="848475" y="466566"/>
                  </a:lnTo>
                  <a:lnTo>
                    <a:pt x="847098" y="466566"/>
                  </a:lnTo>
                  <a:lnTo>
                    <a:pt x="845956" y="466785"/>
                  </a:lnTo>
                  <a:lnTo>
                    <a:pt x="844360" y="468616"/>
                  </a:lnTo>
                  <a:lnTo>
                    <a:pt x="842654" y="469602"/>
                  </a:lnTo>
                  <a:lnTo>
                    <a:pt x="842263" y="471080"/>
                  </a:lnTo>
                  <a:lnTo>
                    <a:pt x="842412" y="472880"/>
                  </a:lnTo>
                  <a:lnTo>
                    <a:pt x="841512" y="473998"/>
                  </a:lnTo>
                  <a:lnTo>
                    <a:pt x="840370" y="476087"/>
                  </a:lnTo>
                  <a:lnTo>
                    <a:pt x="839650" y="478325"/>
                  </a:lnTo>
                  <a:lnTo>
                    <a:pt x="840370" y="480422"/>
                  </a:lnTo>
                  <a:lnTo>
                    <a:pt x="841152" y="484169"/>
                  </a:lnTo>
                  <a:lnTo>
                    <a:pt x="841269" y="485742"/>
                  </a:lnTo>
                  <a:lnTo>
                    <a:pt x="840284" y="488847"/>
                  </a:lnTo>
                  <a:lnTo>
                    <a:pt x="839470" y="490850"/>
                  </a:lnTo>
                  <a:lnTo>
                    <a:pt x="840252" y="493408"/>
                  </a:lnTo>
                  <a:lnTo>
                    <a:pt x="840910" y="494840"/>
                  </a:lnTo>
                  <a:lnTo>
                    <a:pt x="840292" y="497985"/>
                  </a:lnTo>
                  <a:lnTo>
                    <a:pt x="839767" y="499965"/>
                  </a:lnTo>
                  <a:lnTo>
                    <a:pt x="840190" y="503595"/>
                  </a:lnTo>
                  <a:lnTo>
                    <a:pt x="841755" y="507678"/>
                  </a:lnTo>
                  <a:lnTo>
                    <a:pt x="843249" y="511316"/>
                  </a:lnTo>
                  <a:lnTo>
                    <a:pt x="843468" y="515556"/>
                  </a:lnTo>
                  <a:lnTo>
                    <a:pt x="843851" y="518929"/>
                  </a:lnTo>
                  <a:lnTo>
                    <a:pt x="844563" y="522582"/>
                  </a:lnTo>
                  <a:lnTo>
                    <a:pt x="846065" y="524037"/>
                  </a:lnTo>
                  <a:lnTo>
                    <a:pt x="847207" y="525257"/>
                  </a:lnTo>
                  <a:lnTo>
                    <a:pt x="846973" y="527018"/>
                  </a:lnTo>
                  <a:lnTo>
                    <a:pt x="846136" y="529162"/>
                  </a:lnTo>
                  <a:lnTo>
                    <a:pt x="844931" y="530773"/>
                  </a:lnTo>
                  <a:lnTo>
                    <a:pt x="841958" y="531305"/>
                  </a:lnTo>
                  <a:lnTo>
                    <a:pt x="839540" y="532761"/>
                  </a:lnTo>
                  <a:lnTo>
                    <a:pt x="837592" y="533769"/>
                  </a:lnTo>
                  <a:lnTo>
                    <a:pt x="836114" y="534990"/>
                  </a:lnTo>
                  <a:lnTo>
                    <a:pt x="835050" y="536289"/>
                  </a:lnTo>
                  <a:lnTo>
                    <a:pt x="834526" y="537713"/>
                  </a:lnTo>
                  <a:lnTo>
                    <a:pt x="834878" y="543916"/>
                  </a:lnTo>
                  <a:lnTo>
                    <a:pt x="834643" y="546209"/>
                  </a:lnTo>
                  <a:lnTo>
                    <a:pt x="833649" y="549463"/>
                  </a:lnTo>
                  <a:lnTo>
                    <a:pt x="832719" y="552092"/>
                  </a:lnTo>
                  <a:lnTo>
                    <a:pt x="832319" y="552882"/>
                  </a:lnTo>
                  <a:lnTo>
                    <a:pt x="832202" y="554048"/>
                  </a:lnTo>
                  <a:lnTo>
                    <a:pt x="832022" y="555135"/>
                  </a:lnTo>
                  <a:lnTo>
                    <a:pt x="830982" y="555386"/>
                  </a:lnTo>
                  <a:lnTo>
                    <a:pt x="829503" y="554900"/>
                  </a:lnTo>
                  <a:lnTo>
                    <a:pt x="828666" y="555214"/>
                  </a:lnTo>
                  <a:lnTo>
                    <a:pt x="828064" y="556066"/>
                  </a:lnTo>
                  <a:lnTo>
                    <a:pt x="828572" y="558100"/>
                  </a:lnTo>
                  <a:lnTo>
                    <a:pt x="829112" y="561692"/>
                  </a:lnTo>
                  <a:lnTo>
                    <a:pt x="829863" y="563217"/>
                  </a:lnTo>
                  <a:lnTo>
                    <a:pt x="829659" y="564430"/>
                  </a:lnTo>
                  <a:lnTo>
                    <a:pt x="829378" y="567042"/>
                  </a:lnTo>
                  <a:lnTo>
                    <a:pt x="828408" y="569123"/>
                  </a:lnTo>
                  <a:lnTo>
                    <a:pt x="827109" y="569116"/>
                  </a:lnTo>
                  <a:lnTo>
                    <a:pt x="826272" y="569976"/>
                  </a:lnTo>
                  <a:lnTo>
                    <a:pt x="825912" y="571463"/>
                  </a:lnTo>
                  <a:lnTo>
                    <a:pt x="826303" y="573403"/>
                  </a:lnTo>
                  <a:lnTo>
                    <a:pt x="828009" y="574991"/>
                  </a:lnTo>
                  <a:lnTo>
                    <a:pt x="828611" y="576008"/>
                  </a:lnTo>
                  <a:lnTo>
                    <a:pt x="828306" y="577346"/>
                  </a:lnTo>
                  <a:lnTo>
                    <a:pt x="826984" y="577894"/>
                  </a:lnTo>
                  <a:lnTo>
                    <a:pt x="826202" y="578997"/>
                  </a:lnTo>
                  <a:lnTo>
                    <a:pt x="825458" y="581445"/>
                  </a:lnTo>
                  <a:lnTo>
                    <a:pt x="824465" y="584215"/>
                  </a:lnTo>
                  <a:lnTo>
                    <a:pt x="823409" y="586265"/>
                  </a:lnTo>
                  <a:lnTo>
                    <a:pt x="823205" y="589074"/>
                  </a:lnTo>
                  <a:lnTo>
                    <a:pt x="824707" y="592078"/>
                  </a:lnTo>
                  <a:lnTo>
                    <a:pt x="824543" y="595019"/>
                  </a:lnTo>
                  <a:lnTo>
                    <a:pt x="824433" y="603664"/>
                  </a:lnTo>
                  <a:lnTo>
                    <a:pt x="824285" y="606606"/>
                  </a:lnTo>
                  <a:lnTo>
                    <a:pt x="824746" y="611488"/>
                  </a:lnTo>
                  <a:lnTo>
                    <a:pt x="824167" y="612833"/>
                  </a:lnTo>
                  <a:lnTo>
                    <a:pt x="823862" y="614116"/>
                  </a:lnTo>
                  <a:lnTo>
                    <a:pt x="825333" y="617676"/>
                  </a:lnTo>
                  <a:lnTo>
                    <a:pt x="826968" y="623450"/>
                  </a:lnTo>
                  <a:lnTo>
                    <a:pt x="827406" y="625750"/>
                  </a:lnTo>
                  <a:lnTo>
                    <a:pt x="827172" y="627361"/>
                  </a:lnTo>
                  <a:lnTo>
                    <a:pt x="824973" y="628730"/>
                  </a:lnTo>
                  <a:lnTo>
                    <a:pt x="823150" y="629301"/>
                  </a:lnTo>
                  <a:lnTo>
                    <a:pt x="822071" y="628331"/>
                  </a:lnTo>
                  <a:lnTo>
                    <a:pt x="821351" y="628730"/>
                  </a:lnTo>
                  <a:lnTo>
                    <a:pt x="820514" y="630428"/>
                  </a:lnTo>
                  <a:lnTo>
                    <a:pt x="819552" y="631805"/>
                  </a:lnTo>
                  <a:lnTo>
                    <a:pt x="819192" y="633174"/>
                  </a:lnTo>
                  <a:lnTo>
                    <a:pt x="820209" y="634958"/>
                  </a:lnTo>
                  <a:lnTo>
                    <a:pt x="820748" y="638361"/>
                  </a:lnTo>
                  <a:lnTo>
                    <a:pt x="819606" y="639824"/>
                  </a:lnTo>
                  <a:lnTo>
                    <a:pt x="818769" y="641451"/>
                  </a:lnTo>
                  <a:lnTo>
                    <a:pt x="819074" y="643564"/>
                  </a:lnTo>
                  <a:lnTo>
                    <a:pt x="819434" y="647389"/>
                  </a:lnTo>
                  <a:lnTo>
                    <a:pt x="818715" y="653750"/>
                  </a:lnTo>
                  <a:lnTo>
                    <a:pt x="819685" y="656018"/>
                  </a:lnTo>
                  <a:lnTo>
                    <a:pt x="820733" y="657106"/>
                  </a:lnTo>
                  <a:lnTo>
                    <a:pt x="824160" y="658405"/>
                  </a:lnTo>
                  <a:lnTo>
                    <a:pt x="826734" y="659054"/>
                  </a:lnTo>
                  <a:lnTo>
                    <a:pt x="827414" y="661174"/>
                  </a:lnTo>
                  <a:lnTo>
                    <a:pt x="827125" y="662895"/>
                  </a:lnTo>
                  <a:lnTo>
                    <a:pt x="825889" y="663748"/>
                  </a:lnTo>
                  <a:lnTo>
                    <a:pt x="824027" y="664491"/>
                  </a:lnTo>
                  <a:lnTo>
                    <a:pt x="824027" y="667276"/>
                  </a:lnTo>
                  <a:lnTo>
                    <a:pt x="825615" y="669897"/>
                  </a:lnTo>
                  <a:lnTo>
                    <a:pt x="827414" y="671798"/>
                  </a:lnTo>
                  <a:lnTo>
                    <a:pt x="827805" y="673512"/>
                  </a:lnTo>
                  <a:lnTo>
                    <a:pt x="827704" y="675264"/>
                  </a:lnTo>
                  <a:lnTo>
                    <a:pt x="826444" y="676735"/>
                  </a:lnTo>
                  <a:lnTo>
                    <a:pt x="828173" y="679919"/>
                  </a:lnTo>
                  <a:lnTo>
                    <a:pt x="828963" y="682079"/>
                  </a:lnTo>
                  <a:lnTo>
                    <a:pt x="828173" y="683745"/>
                  </a:lnTo>
                  <a:lnTo>
                    <a:pt x="827047" y="686248"/>
                  </a:lnTo>
                  <a:lnTo>
                    <a:pt x="826061" y="687445"/>
                  </a:lnTo>
                  <a:lnTo>
                    <a:pt x="826061" y="688807"/>
                  </a:lnTo>
                  <a:lnTo>
                    <a:pt x="825654" y="691576"/>
                  </a:lnTo>
                  <a:lnTo>
                    <a:pt x="825560" y="694291"/>
                  </a:lnTo>
                  <a:lnTo>
                    <a:pt x="825889" y="695910"/>
                  </a:lnTo>
                  <a:lnTo>
                    <a:pt x="836740" y="697193"/>
                  </a:lnTo>
                  <a:lnTo>
                    <a:pt x="839220" y="697694"/>
                  </a:lnTo>
                  <a:lnTo>
                    <a:pt x="840573" y="699314"/>
                  </a:lnTo>
                  <a:lnTo>
                    <a:pt x="840378" y="701347"/>
                  </a:lnTo>
                  <a:lnTo>
                    <a:pt x="839024" y="703515"/>
                  </a:lnTo>
                  <a:lnTo>
                    <a:pt x="838156" y="707591"/>
                  </a:lnTo>
                  <a:lnTo>
                    <a:pt x="836028" y="708271"/>
                  </a:lnTo>
                  <a:lnTo>
                    <a:pt x="833900" y="707184"/>
                  </a:lnTo>
                  <a:lnTo>
                    <a:pt x="831592" y="707559"/>
                  </a:lnTo>
                  <a:lnTo>
                    <a:pt x="829589" y="707825"/>
                  </a:lnTo>
                  <a:lnTo>
                    <a:pt x="826710" y="707943"/>
                  </a:lnTo>
                  <a:lnTo>
                    <a:pt x="822884" y="708467"/>
                  </a:lnTo>
                  <a:lnTo>
                    <a:pt x="820545" y="707864"/>
                  </a:lnTo>
                  <a:lnTo>
                    <a:pt x="820350" y="709359"/>
                  </a:lnTo>
                  <a:lnTo>
                    <a:pt x="821030" y="711948"/>
                  </a:lnTo>
                  <a:lnTo>
                    <a:pt x="826069" y="712762"/>
                  </a:lnTo>
                  <a:lnTo>
                    <a:pt x="830810" y="714264"/>
                  </a:lnTo>
                  <a:lnTo>
                    <a:pt x="832233" y="717010"/>
                  </a:lnTo>
                  <a:lnTo>
                    <a:pt x="834166" y="720124"/>
                  </a:lnTo>
                  <a:lnTo>
                    <a:pt x="836137" y="722056"/>
                  </a:lnTo>
                  <a:lnTo>
                    <a:pt x="836231" y="725209"/>
                  </a:lnTo>
                  <a:lnTo>
                    <a:pt x="833133" y="728511"/>
                  </a:lnTo>
                  <a:lnTo>
                    <a:pt x="832750" y="730849"/>
                  </a:lnTo>
                  <a:lnTo>
                    <a:pt x="828682" y="731538"/>
                  </a:lnTo>
                  <a:lnTo>
                    <a:pt x="827524" y="732915"/>
                  </a:lnTo>
                  <a:lnTo>
                    <a:pt x="826945" y="737476"/>
                  </a:lnTo>
                  <a:lnTo>
                    <a:pt x="827430" y="741075"/>
                  </a:lnTo>
                  <a:lnTo>
                    <a:pt x="828979" y="742319"/>
                  </a:lnTo>
                  <a:lnTo>
                    <a:pt x="830043" y="744674"/>
                  </a:lnTo>
                  <a:lnTo>
                    <a:pt x="828885" y="747451"/>
                  </a:lnTo>
                  <a:lnTo>
                    <a:pt x="826147" y="749368"/>
                  </a:lnTo>
                  <a:lnTo>
                    <a:pt x="824684" y="751198"/>
                  </a:lnTo>
                  <a:lnTo>
                    <a:pt x="825599" y="752661"/>
                  </a:lnTo>
                  <a:lnTo>
                    <a:pt x="826835" y="754977"/>
                  </a:lnTo>
                  <a:lnTo>
                    <a:pt x="827180" y="756237"/>
                  </a:lnTo>
                  <a:lnTo>
                    <a:pt x="827852" y="759664"/>
                  </a:lnTo>
                  <a:lnTo>
                    <a:pt x="828642" y="764451"/>
                  </a:lnTo>
                  <a:lnTo>
                    <a:pt x="828549" y="766775"/>
                  </a:lnTo>
                  <a:lnTo>
                    <a:pt x="827821" y="768512"/>
                  </a:lnTo>
                  <a:lnTo>
                    <a:pt x="825098" y="771250"/>
                  </a:lnTo>
                  <a:lnTo>
                    <a:pt x="823260" y="772517"/>
                  </a:lnTo>
                  <a:lnTo>
                    <a:pt x="822900" y="775905"/>
                  </a:lnTo>
                  <a:lnTo>
                    <a:pt x="822759" y="778439"/>
                  </a:lnTo>
                  <a:lnTo>
                    <a:pt x="822947" y="780732"/>
                  </a:lnTo>
                  <a:lnTo>
                    <a:pt x="824128" y="782563"/>
                  </a:lnTo>
                  <a:lnTo>
                    <a:pt x="824034" y="784409"/>
                  </a:lnTo>
                  <a:lnTo>
                    <a:pt x="822415" y="784800"/>
                  </a:lnTo>
                  <a:lnTo>
                    <a:pt x="821030" y="785684"/>
                  </a:lnTo>
                  <a:lnTo>
                    <a:pt x="819677" y="788954"/>
                  </a:lnTo>
                  <a:lnTo>
                    <a:pt x="815734" y="792303"/>
                  </a:lnTo>
                  <a:lnTo>
                    <a:pt x="814349" y="793805"/>
                  </a:lnTo>
                  <a:lnTo>
                    <a:pt x="814443" y="796379"/>
                  </a:lnTo>
                  <a:lnTo>
                    <a:pt x="812886" y="800064"/>
                  </a:lnTo>
                  <a:lnTo>
                    <a:pt x="811579" y="803279"/>
                  </a:lnTo>
                  <a:lnTo>
                    <a:pt x="810578" y="806283"/>
                  </a:lnTo>
                  <a:lnTo>
                    <a:pt x="810774" y="809452"/>
                  </a:lnTo>
                  <a:lnTo>
                    <a:pt x="812995" y="810844"/>
                  </a:lnTo>
                  <a:lnTo>
                    <a:pt x="814740" y="813935"/>
                  </a:lnTo>
                  <a:lnTo>
                    <a:pt x="815515" y="817838"/>
                  </a:lnTo>
                  <a:lnTo>
                    <a:pt x="814161" y="822337"/>
                  </a:lnTo>
                  <a:lnTo>
                    <a:pt x="811016" y="824035"/>
                  </a:lnTo>
                  <a:lnTo>
                    <a:pt x="809154" y="825951"/>
                  </a:lnTo>
                  <a:lnTo>
                    <a:pt x="808591" y="827407"/>
                  </a:lnTo>
                  <a:lnTo>
                    <a:pt x="809084" y="832140"/>
                  </a:lnTo>
                  <a:lnTo>
                    <a:pt x="808951" y="834370"/>
                  </a:lnTo>
                  <a:lnTo>
                    <a:pt x="808458" y="836466"/>
                  </a:lnTo>
                  <a:lnTo>
                    <a:pt x="807644" y="838093"/>
                  </a:lnTo>
                  <a:lnTo>
                    <a:pt x="805947" y="839908"/>
                  </a:lnTo>
                  <a:lnTo>
                    <a:pt x="802943" y="841496"/>
                  </a:lnTo>
                  <a:lnTo>
                    <a:pt x="800392" y="842592"/>
                  </a:lnTo>
                  <a:lnTo>
                    <a:pt x="799250" y="843844"/>
                  </a:lnTo>
                  <a:lnTo>
                    <a:pt x="797912" y="846605"/>
                  </a:lnTo>
                  <a:lnTo>
                    <a:pt x="796723" y="849656"/>
                  </a:lnTo>
                  <a:lnTo>
                    <a:pt x="797020" y="853435"/>
                  </a:lnTo>
                  <a:lnTo>
                    <a:pt x="789854" y="853881"/>
                  </a:lnTo>
                  <a:lnTo>
                    <a:pt x="789369" y="856697"/>
                  </a:lnTo>
                  <a:lnTo>
                    <a:pt x="787820" y="858920"/>
                  </a:lnTo>
                  <a:lnTo>
                    <a:pt x="787335" y="862941"/>
                  </a:lnTo>
                  <a:lnTo>
                    <a:pt x="788907" y="866829"/>
                  </a:lnTo>
                  <a:lnTo>
                    <a:pt x="789658" y="870099"/>
                  </a:lnTo>
                  <a:lnTo>
                    <a:pt x="788375" y="874050"/>
                  </a:lnTo>
                  <a:lnTo>
                    <a:pt x="788845" y="878118"/>
                  </a:lnTo>
                  <a:lnTo>
                    <a:pt x="788985" y="881365"/>
                  </a:lnTo>
                  <a:lnTo>
                    <a:pt x="791505" y="884979"/>
                  </a:lnTo>
                  <a:lnTo>
                    <a:pt x="793148" y="889462"/>
                  </a:lnTo>
                  <a:lnTo>
                    <a:pt x="793969" y="893256"/>
                  </a:lnTo>
                  <a:lnTo>
                    <a:pt x="794462" y="896221"/>
                  </a:lnTo>
                  <a:lnTo>
                    <a:pt x="795119" y="898021"/>
                  </a:lnTo>
                  <a:lnTo>
                    <a:pt x="796152" y="900063"/>
                  </a:lnTo>
                  <a:lnTo>
                    <a:pt x="796629" y="902425"/>
                  </a:lnTo>
                  <a:lnTo>
                    <a:pt x="798178" y="903192"/>
                  </a:lnTo>
                  <a:lnTo>
                    <a:pt x="800963" y="900986"/>
                  </a:lnTo>
                  <a:lnTo>
                    <a:pt x="802927" y="899492"/>
                  </a:lnTo>
                  <a:lnTo>
                    <a:pt x="804296" y="898960"/>
                  </a:lnTo>
                  <a:lnTo>
                    <a:pt x="808317" y="899312"/>
                  </a:lnTo>
                  <a:lnTo>
                    <a:pt x="810742" y="897919"/>
                  </a:lnTo>
                  <a:lnTo>
                    <a:pt x="811838" y="898068"/>
                  </a:lnTo>
                  <a:lnTo>
                    <a:pt x="813316" y="898850"/>
                  </a:lnTo>
                  <a:lnTo>
                    <a:pt x="814466" y="900493"/>
                  </a:lnTo>
                  <a:lnTo>
                    <a:pt x="815335" y="904225"/>
                  </a:lnTo>
                  <a:lnTo>
                    <a:pt x="815867" y="908411"/>
                  </a:lnTo>
                  <a:lnTo>
                    <a:pt x="815186" y="912690"/>
                  </a:lnTo>
                  <a:lnTo>
                    <a:pt x="814052" y="913621"/>
                  </a:lnTo>
                  <a:lnTo>
                    <a:pt x="813668" y="914849"/>
                  </a:lnTo>
                  <a:lnTo>
                    <a:pt x="814052" y="917470"/>
                  </a:lnTo>
                  <a:lnTo>
                    <a:pt x="815311" y="919316"/>
                  </a:lnTo>
                  <a:lnTo>
                    <a:pt x="815288" y="921961"/>
                  </a:lnTo>
                  <a:lnTo>
                    <a:pt x="813895" y="927977"/>
                  </a:lnTo>
                  <a:lnTo>
                    <a:pt x="812988" y="930457"/>
                  </a:lnTo>
                  <a:lnTo>
                    <a:pt x="814599" y="933257"/>
                  </a:lnTo>
                  <a:lnTo>
                    <a:pt x="816039" y="935753"/>
                  </a:lnTo>
                  <a:lnTo>
                    <a:pt x="818941" y="937615"/>
                  </a:lnTo>
                  <a:lnTo>
                    <a:pt x="821327" y="940260"/>
                  </a:lnTo>
                  <a:lnTo>
                    <a:pt x="822971" y="942450"/>
                  </a:lnTo>
                  <a:lnTo>
                    <a:pt x="822579" y="945423"/>
                  </a:lnTo>
                  <a:lnTo>
                    <a:pt x="823729" y="946323"/>
                  </a:lnTo>
                  <a:lnTo>
                    <a:pt x="828165" y="946386"/>
                  </a:lnTo>
                  <a:lnTo>
                    <a:pt x="834792" y="946487"/>
                  </a:lnTo>
                  <a:lnTo>
                    <a:pt x="845150" y="946636"/>
                  </a:lnTo>
                  <a:lnTo>
                    <a:pt x="855258" y="946784"/>
                  </a:lnTo>
                  <a:lnTo>
                    <a:pt x="866735" y="946996"/>
                  </a:lnTo>
                  <a:lnTo>
                    <a:pt x="872172" y="949389"/>
                  </a:lnTo>
                  <a:lnTo>
                    <a:pt x="877093" y="951556"/>
                  </a:lnTo>
                  <a:lnTo>
                    <a:pt x="883289" y="951556"/>
                  </a:lnTo>
                  <a:lnTo>
                    <a:pt x="889477" y="954123"/>
                  </a:lnTo>
                  <a:lnTo>
                    <a:pt x="894070" y="955821"/>
                  </a:lnTo>
                  <a:lnTo>
                    <a:pt x="896824" y="956454"/>
                  </a:lnTo>
                  <a:lnTo>
                    <a:pt x="899648" y="957072"/>
                  </a:lnTo>
                  <a:lnTo>
                    <a:pt x="900039" y="959443"/>
                  </a:lnTo>
                  <a:lnTo>
                    <a:pt x="887655" y="956078"/>
                  </a:lnTo>
                  <a:lnTo>
                    <a:pt x="884877" y="954248"/>
                  </a:lnTo>
                  <a:lnTo>
                    <a:pt x="882523" y="954037"/>
                  </a:lnTo>
                  <a:lnTo>
                    <a:pt x="878001" y="956321"/>
                  </a:lnTo>
                  <a:lnTo>
                    <a:pt x="875505" y="961774"/>
                  </a:lnTo>
                  <a:lnTo>
                    <a:pt x="874198" y="963323"/>
                  </a:lnTo>
                  <a:lnTo>
                    <a:pt x="871061" y="964794"/>
                  </a:lnTo>
                  <a:lnTo>
                    <a:pt x="867900" y="965083"/>
                  </a:lnTo>
                  <a:lnTo>
                    <a:pt x="857284" y="970395"/>
                  </a:lnTo>
                  <a:lnTo>
                    <a:pt x="853505" y="970849"/>
                  </a:lnTo>
                  <a:lnTo>
                    <a:pt x="850924" y="972265"/>
                  </a:lnTo>
                  <a:lnTo>
                    <a:pt x="848404" y="974299"/>
                  </a:lnTo>
                  <a:lnTo>
                    <a:pt x="847434" y="978688"/>
                  </a:lnTo>
                  <a:lnTo>
                    <a:pt x="847826" y="981364"/>
                  </a:lnTo>
                  <a:lnTo>
                    <a:pt x="844954" y="990979"/>
                  </a:lnTo>
                  <a:lnTo>
                    <a:pt x="844242" y="996362"/>
                  </a:lnTo>
                  <a:lnTo>
                    <a:pt x="844227" y="999107"/>
                  </a:lnTo>
                  <a:lnTo>
                    <a:pt x="845048" y="1003606"/>
                  </a:lnTo>
                  <a:lnTo>
                    <a:pt x="843992" y="1011328"/>
                  </a:lnTo>
                  <a:lnTo>
                    <a:pt x="842083" y="1013017"/>
                  </a:lnTo>
                  <a:lnTo>
                    <a:pt x="837366" y="1015185"/>
                  </a:lnTo>
                  <a:lnTo>
                    <a:pt x="834158" y="1013612"/>
                  </a:lnTo>
                  <a:lnTo>
                    <a:pt x="828666" y="1012204"/>
                  </a:lnTo>
                  <a:lnTo>
                    <a:pt x="824754" y="1009223"/>
                  </a:lnTo>
                  <a:lnTo>
                    <a:pt x="819724" y="1007119"/>
                  </a:lnTo>
                  <a:lnTo>
                    <a:pt x="818112" y="1005883"/>
                  </a:lnTo>
                  <a:lnTo>
                    <a:pt x="813668" y="999937"/>
                  </a:lnTo>
                  <a:lnTo>
                    <a:pt x="813191" y="997973"/>
                  </a:lnTo>
                  <a:lnTo>
                    <a:pt x="812870" y="995493"/>
                  </a:lnTo>
                  <a:lnTo>
                    <a:pt x="815217" y="991965"/>
                  </a:lnTo>
                  <a:lnTo>
                    <a:pt x="816477" y="991706"/>
                  </a:lnTo>
                  <a:lnTo>
                    <a:pt x="820154" y="991816"/>
                  </a:lnTo>
                  <a:lnTo>
                    <a:pt x="823213" y="991245"/>
                  </a:lnTo>
                  <a:lnTo>
                    <a:pt x="825169" y="993138"/>
                  </a:lnTo>
                  <a:lnTo>
                    <a:pt x="825709" y="997269"/>
                  </a:lnTo>
                  <a:lnTo>
                    <a:pt x="824848" y="999475"/>
                  </a:lnTo>
                  <a:lnTo>
                    <a:pt x="824066" y="1000836"/>
                  </a:lnTo>
                  <a:lnTo>
                    <a:pt x="824308" y="1001877"/>
                  </a:lnTo>
                  <a:lnTo>
                    <a:pt x="826507" y="1000429"/>
                  </a:lnTo>
                  <a:lnTo>
                    <a:pt x="827626" y="991182"/>
                  </a:lnTo>
                  <a:lnTo>
                    <a:pt x="835097" y="986598"/>
                  </a:lnTo>
                  <a:lnTo>
                    <a:pt x="837545" y="983922"/>
                  </a:lnTo>
                  <a:lnTo>
                    <a:pt x="839932" y="979807"/>
                  </a:lnTo>
                  <a:lnTo>
                    <a:pt x="840299" y="978633"/>
                  </a:lnTo>
                  <a:lnTo>
                    <a:pt x="840479" y="977092"/>
                  </a:lnTo>
                  <a:lnTo>
                    <a:pt x="838891" y="975825"/>
                  </a:lnTo>
                  <a:lnTo>
                    <a:pt x="835363" y="974143"/>
                  </a:lnTo>
                  <a:lnTo>
                    <a:pt x="824160" y="982772"/>
                  </a:lnTo>
                  <a:lnTo>
                    <a:pt x="819082" y="985049"/>
                  </a:lnTo>
                  <a:lnTo>
                    <a:pt x="815812" y="987529"/>
                  </a:lnTo>
                  <a:lnTo>
                    <a:pt x="811853" y="991988"/>
                  </a:lnTo>
                  <a:lnTo>
                    <a:pt x="811102" y="993310"/>
                  </a:lnTo>
                  <a:lnTo>
                    <a:pt x="810265" y="996283"/>
                  </a:lnTo>
                  <a:lnTo>
                    <a:pt x="809866" y="999561"/>
                  </a:lnTo>
                  <a:lnTo>
                    <a:pt x="805962" y="998067"/>
                  </a:lnTo>
                  <a:lnTo>
                    <a:pt x="800001" y="993326"/>
                  </a:lnTo>
                  <a:lnTo>
                    <a:pt x="798804" y="991589"/>
                  </a:lnTo>
                  <a:lnTo>
                    <a:pt x="800001" y="989164"/>
                  </a:lnTo>
                  <a:lnTo>
                    <a:pt x="801816" y="987145"/>
                  </a:lnTo>
                  <a:lnTo>
                    <a:pt x="801941" y="980394"/>
                  </a:lnTo>
                  <a:lnTo>
                    <a:pt x="802403" y="978031"/>
                  </a:lnTo>
                  <a:lnTo>
                    <a:pt x="803662" y="976146"/>
                  </a:lnTo>
                  <a:lnTo>
                    <a:pt x="805947" y="974073"/>
                  </a:lnTo>
                  <a:lnTo>
                    <a:pt x="807081" y="973588"/>
                  </a:lnTo>
                  <a:lnTo>
                    <a:pt x="808043" y="974487"/>
                  </a:lnTo>
                  <a:lnTo>
                    <a:pt x="808169" y="976068"/>
                  </a:lnTo>
                  <a:lnTo>
                    <a:pt x="811971" y="975950"/>
                  </a:lnTo>
                  <a:lnTo>
                    <a:pt x="819348" y="969997"/>
                  </a:lnTo>
                  <a:lnTo>
                    <a:pt x="822384" y="969856"/>
                  </a:lnTo>
                  <a:lnTo>
                    <a:pt x="826389" y="971186"/>
                  </a:lnTo>
                  <a:lnTo>
                    <a:pt x="830911" y="970380"/>
                  </a:lnTo>
                  <a:lnTo>
                    <a:pt x="831725" y="969778"/>
                  </a:lnTo>
                  <a:lnTo>
                    <a:pt x="832664" y="968385"/>
                  </a:lnTo>
                  <a:lnTo>
                    <a:pt x="829292" y="966750"/>
                  </a:lnTo>
                  <a:lnTo>
                    <a:pt x="826061" y="965920"/>
                  </a:lnTo>
                  <a:lnTo>
                    <a:pt x="816978" y="965349"/>
                  </a:lnTo>
                  <a:lnTo>
                    <a:pt x="815014" y="965983"/>
                  </a:lnTo>
                  <a:lnTo>
                    <a:pt x="812323" y="969120"/>
                  </a:lnTo>
                  <a:lnTo>
                    <a:pt x="811431" y="968338"/>
                  </a:lnTo>
                  <a:lnTo>
                    <a:pt x="810860" y="966750"/>
                  </a:lnTo>
                  <a:lnTo>
                    <a:pt x="807777" y="965631"/>
                  </a:lnTo>
                  <a:lnTo>
                    <a:pt x="806299" y="965858"/>
                  </a:lnTo>
                  <a:lnTo>
                    <a:pt x="804883" y="967368"/>
                  </a:lnTo>
                  <a:lnTo>
                    <a:pt x="805109" y="969723"/>
                  </a:lnTo>
                  <a:lnTo>
                    <a:pt x="804319" y="972242"/>
                  </a:lnTo>
                  <a:lnTo>
                    <a:pt x="801464" y="974745"/>
                  </a:lnTo>
                  <a:lnTo>
                    <a:pt x="799524" y="978735"/>
                  </a:lnTo>
                  <a:lnTo>
                    <a:pt x="799617" y="981849"/>
                  </a:lnTo>
                  <a:lnTo>
                    <a:pt x="799461" y="983469"/>
                  </a:lnTo>
                  <a:lnTo>
                    <a:pt x="798749" y="984329"/>
                  </a:lnTo>
                  <a:lnTo>
                    <a:pt x="797278" y="985362"/>
                  </a:lnTo>
                  <a:lnTo>
                    <a:pt x="792545" y="984658"/>
                  </a:lnTo>
                  <a:lnTo>
                    <a:pt x="789869" y="981388"/>
                  </a:lnTo>
                  <a:lnTo>
                    <a:pt x="788829" y="979158"/>
                  </a:lnTo>
                  <a:lnTo>
                    <a:pt x="785801" y="976740"/>
                  </a:lnTo>
                  <a:lnTo>
                    <a:pt x="792373" y="973744"/>
                  </a:lnTo>
                  <a:lnTo>
                    <a:pt x="794681" y="972038"/>
                  </a:lnTo>
                  <a:lnTo>
                    <a:pt x="796793" y="968244"/>
                  </a:lnTo>
                  <a:lnTo>
                    <a:pt x="798366" y="965827"/>
                  </a:lnTo>
                  <a:lnTo>
                    <a:pt x="797247" y="964137"/>
                  </a:lnTo>
                  <a:lnTo>
                    <a:pt x="795933" y="964129"/>
                  </a:lnTo>
                  <a:lnTo>
                    <a:pt x="796058" y="966828"/>
                  </a:lnTo>
                  <a:lnTo>
                    <a:pt x="794611" y="969034"/>
                  </a:lnTo>
                  <a:lnTo>
                    <a:pt x="791583" y="967986"/>
                  </a:lnTo>
                  <a:lnTo>
                    <a:pt x="787116" y="971264"/>
                  </a:lnTo>
                  <a:lnTo>
                    <a:pt x="784370" y="970388"/>
                  </a:lnTo>
                  <a:lnTo>
                    <a:pt x="779895" y="971350"/>
                  </a:lnTo>
                  <a:lnTo>
                    <a:pt x="777704" y="969582"/>
                  </a:lnTo>
                  <a:lnTo>
                    <a:pt x="777235" y="967344"/>
                  </a:lnTo>
                  <a:lnTo>
                    <a:pt x="778025" y="965013"/>
                  </a:lnTo>
                  <a:lnTo>
                    <a:pt x="777203" y="961070"/>
                  </a:lnTo>
                  <a:lnTo>
                    <a:pt x="775967" y="960116"/>
                  </a:lnTo>
                  <a:lnTo>
                    <a:pt x="774708" y="960334"/>
                  </a:lnTo>
                  <a:lnTo>
                    <a:pt x="774144" y="957995"/>
                  </a:lnTo>
                  <a:lnTo>
                    <a:pt x="772783" y="953888"/>
                  </a:lnTo>
                  <a:lnTo>
                    <a:pt x="772181" y="952777"/>
                  </a:lnTo>
                  <a:lnTo>
                    <a:pt x="771531" y="950876"/>
                  </a:lnTo>
                  <a:lnTo>
                    <a:pt x="772204" y="950407"/>
                  </a:lnTo>
                  <a:lnTo>
                    <a:pt x="773745" y="950947"/>
                  </a:lnTo>
                  <a:lnTo>
                    <a:pt x="775091" y="952182"/>
                  </a:lnTo>
                  <a:lnTo>
                    <a:pt x="777141" y="952339"/>
                  </a:lnTo>
                  <a:lnTo>
                    <a:pt x="781655" y="955014"/>
                  </a:lnTo>
                  <a:lnTo>
                    <a:pt x="783533" y="954373"/>
                  </a:lnTo>
                  <a:lnTo>
                    <a:pt x="784550" y="953763"/>
                  </a:lnTo>
                  <a:lnTo>
                    <a:pt x="784933" y="951541"/>
                  </a:lnTo>
                  <a:lnTo>
                    <a:pt x="784956" y="949436"/>
                  </a:lnTo>
                  <a:lnTo>
                    <a:pt x="785731" y="949436"/>
                  </a:lnTo>
                  <a:lnTo>
                    <a:pt x="788297" y="952127"/>
                  </a:lnTo>
                  <a:lnTo>
                    <a:pt x="789924" y="951877"/>
                  </a:lnTo>
                  <a:lnTo>
                    <a:pt x="792803" y="952589"/>
                  </a:lnTo>
                  <a:lnTo>
                    <a:pt x="794266" y="952300"/>
                  </a:lnTo>
                  <a:lnTo>
                    <a:pt x="796965" y="951299"/>
                  </a:lnTo>
                  <a:lnTo>
                    <a:pt x="801214" y="948341"/>
                  </a:lnTo>
                  <a:lnTo>
                    <a:pt x="803420" y="945290"/>
                  </a:lnTo>
                  <a:lnTo>
                    <a:pt x="804476" y="944876"/>
                  </a:lnTo>
                  <a:lnTo>
                    <a:pt x="805782" y="945267"/>
                  </a:lnTo>
                  <a:lnTo>
                    <a:pt x="806659" y="946143"/>
                  </a:lnTo>
                  <a:lnTo>
                    <a:pt x="806674" y="948263"/>
                  </a:lnTo>
                  <a:lnTo>
                    <a:pt x="807668" y="950235"/>
                  </a:lnTo>
                  <a:lnTo>
                    <a:pt x="809021" y="951838"/>
                  </a:lnTo>
                  <a:lnTo>
                    <a:pt x="809397" y="953810"/>
                  </a:lnTo>
                  <a:lnTo>
                    <a:pt x="809123" y="955742"/>
                  </a:lnTo>
                  <a:lnTo>
                    <a:pt x="806706" y="958465"/>
                  </a:lnTo>
                  <a:lnTo>
                    <a:pt x="806252" y="959411"/>
                  </a:lnTo>
                  <a:lnTo>
                    <a:pt x="807065" y="960421"/>
                  </a:lnTo>
                  <a:lnTo>
                    <a:pt x="808067" y="959943"/>
                  </a:lnTo>
                  <a:lnTo>
                    <a:pt x="809444" y="958598"/>
                  </a:lnTo>
                  <a:lnTo>
                    <a:pt x="810226" y="956751"/>
                  </a:lnTo>
                  <a:lnTo>
                    <a:pt x="810437" y="955789"/>
                  </a:lnTo>
                  <a:lnTo>
                    <a:pt x="810523" y="954412"/>
                  </a:lnTo>
                  <a:lnTo>
                    <a:pt x="810422" y="952738"/>
                  </a:lnTo>
                  <a:lnTo>
                    <a:pt x="808458" y="947989"/>
                  </a:lnTo>
                  <a:lnTo>
                    <a:pt x="808208" y="946917"/>
                  </a:lnTo>
                  <a:lnTo>
                    <a:pt x="808208" y="944774"/>
                  </a:lnTo>
                  <a:lnTo>
                    <a:pt x="810445" y="942794"/>
                  </a:lnTo>
                  <a:lnTo>
                    <a:pt x="811079" y="941261"/>
                  </a:lnTo>
                  <a:lnTo>
                    <a:pt x="811180" y="938296"/>
                  </a:lnTo>
                  <a:lnTo>
                    <a:pt x="810023" y="936254"/>
                  </a:lnTo>
                  <a:lnTo>
                    <a:pt x="805219" y="931560"/>
                  </a:lnTo>
                  <a:lnTo>
                    <a:pt x="797192" y="926866"/>
                  </a:lnTo>
                  <a:lnTo>
                    <a:pt x="796269" y="927359"/>
                  </a:lnTo>
                  <a:lnTo>
                    <a:pt x="795643" y="928212"/>
                  </a:lnTo>
                  <a:lnTo>
                    <a:pt x="796386" y="928822"/>
                  </a:lnTo>
                  <a:lnTo>
                    <a:pt x="797450" y="929135"/>
                  </a:lnTo>
                  <a:lnTo>
                    <a:pt x="804601" y="933007"/>
                  </a:lnTo>
                  <a:lnTo>
                    <a:pt x="806463" y="935252"/>
                  </a:lnTo>
                  <a:lnTo>
                    <a:pt x="807683" y="935855"/>
                  </a:lnTo>
                  <a:lnTo>
                    <a:pt x="809131" y="937342"/>
                  </a:lnTo>
                  <a:lnTo>
                    <a:pt x="808763" y="939532"/>
                  </a:lnTo>
                  <a:lnTo>
                    <a:pt x="801558" y="941675"/>
                  </a:lnTo>
                  <a:lnTo>
                    <a:pt x="795847" y="946323"/>
                  </a:lnTo>
                  <a:lnTo>
                    <a:pt x="791575" y="949147"/>
                  </a:lnTo>
                  <a:lnTo>
                    <a:pt x="788610" y="948114"/>
                  </a:lnTo>
                  <a:lnTo>
                    <a:pt x="787202" y="945251"/>
                  </a:lnTo>
                  <a:lnTo>
                    <a:pt x="785708" y="941550"/>
                  </a:lnTo>
                  <a:lnTo>
                    <a:pt x="783462" y="939399"/>
                  </a:lnTo>
                  <a:lnTo>
                    <a:pt x="782187" y="939594"/>
                  </a:lnTo>
                  <a:lnTo>
                    <a:pt x="781162" y="939196"/>
                  </a:lnTo>
                  <a:lnTo>
                    <a:pt x="780349" y="938054"/>
                  </a:lnTo>
                  <a:lnTo>
                    <a:pt x="778619" y="939000"/>
                  </a:lnTo>
                  <a:lnTo>
                    <a:pt x="774817" y="936442"/>
                  </a:lnTo>
                  <a:lnTo>
                    <a:pt x="773714" y="935323"/>
                  </a:lnTo>
                  <a:lnTo>
                    <a:pt x="776499" y="931724"/>
                  </a:lnTo>
                  <a:lnTo>
                    <a:pt x="779566" y="933109"/>
                  </a:lnTo>
                  <a:lnTo>
                    <a:pt x="780309" y="923040"/>
                  </a:lnTo>
                  <a:lnTo>
                    <a:pt x="779355" y="920764"/>
                  </a:lnTo>
                  <a:lnTo>
                    <a:pt x="775365" y="918283"/>
                  </a:lnTo>
                  <a:lnTo>
                    <a:pt x="773409" y="918604"/>
                  </a:lnTo>
                  <a:lnTo>
                    <a:pt x="770733" y="918268"/>
                  </a:lnTo>
                  <a:lnTo>
                    <a:pt x="768934" y="917134"/>
                  </a:lnTo>
                  <a:lnTo>
                    <a:pt x="766884" y="916680"/>
                  </a:lnTo>
                  <a:lnTo>
                    <a:pt x="765147" y="916015"/>
                  </a:lnTo>
                  <a:lnTo>
                    <a:pt x="762879" y="914482"/>
                  </a:lnTo>
                  <a:lnTo>
                    <a:pt x="760141" y="913660"/>
                  </a:lnTo>
                  <a:lnTo>
                    <a:pt x="756440" y="907331"/>
                  </a:lnTo>
                  <a:lnTo>
                    <a:pt x="754852" y="904021"/>
                  </a:lnTo>
                  <a:lnTo>
                    <a:pt x="753991" y="900407"/>
                  </a:lnTo>
                  <a:lnTo>
                    <a:pt x="759655" y="900329"/>
                  </a:lnTo>
                  <a:lnTo>
                    <a:pt x="762973" y="899742"/>
                  </a:lnTo>
                  <a:lnTo>
                    <a:pt x="763778" y="898248"/>
                  </a:lnTo>
                  <a:lnTo>
                    <a:pt x="762613" y="895377"/>
                  </a:lnTo>
                  <a:lnTo>
                    <a:pt x="760985" y="893131"/>
                  </a:lnTo>
                  <a:lnTo>
                    <a:pt x="762174" y="891011"/>
                  </a:lnTo>
                  <a:lnTo>
                    <a:pt x="763872" y="889376"/>
                  </a:lnTo>
                  <a:lnTo>
                    <a:pt x="765640" y="890103"/>
                  </a:lnTo>
                  <a:lnTo>
                    <a:pt x="769998" y="893749"/>
                  </a:lnTo>
                  <a:lnTo>
                    <a:pt x="770749" y="896214"/>
                  </a:lnTo>
                  <a:lnTo>
                    <a:pt x="773847" y="903755"/>
                  </a:lnTo>
                  <a:lnTo>
                    <a:pt x="774598" y="904436"/>
                  </a:lnTo>
                  <a:lnTo>
                    <a:pt x="774966" y="905140"/>
                  </a:lnTo>
                  <a:lnTo>
                    <a:pt x="781373" y="909380"/>
                  </a:lnTo>
                  <a:lnTo>
                    <a:pt x="782273" y="909318"/>
                  </a:lnTo>
                  <a:lnTo>
                    <a:pt x="781874" y="905766"/>
                  </a:lnTo>
                  <a:lnTo>
                    <a:pt x="783720" y="900947"/>
                  </a:lnTo>
                  <a:lnTo>
                    <a:pt x="785512" y="899358"/>
                  </a:lnTo>
                  <a:lnTo>
                    <a:pt x="786412" y="899374"/>
                  </a:lnTo>
                  <a:lnTo>
                    <a:pt x="786505" y="898569"/>
                  </a:lnTo>
                  <a:lnTo>
                    <a:pt x="784761" y="896574"/>
                  </a:lnTo>
                  <a:lnTo>
                    <a:pt x="785613" y="893906"/>
                  </a:lnTo>
                  <a:lnTo>
                    <a:pt x="785058" y="893820"/>
                  </a:lnTo>
                  <a:lnTo>
                    <a:pt x="783517" y="895533"/>
                  </a:lnTo>
                  <a:lnTo>
                    <a:pt x="780419" y="903920"/>
                  </a:lnTo>
                  <a:lnTo>
                    <a:pt x="778518" y="905453"/>
                  </a:lnTo>
                  <a:lnTo>
                    <a:pt x="775912" y="901651"/>
                  </a:lnTo>
                  <a:lnTo>
                    <a:pt x="774434" y="898905"/>
                  </a:lnTo>
                  <a:lnTo>
                    <a:pt x="773706" y="897935"/>
                  </a:lnTo>
                  <a:lnTo>
                    <a:pt x="773965" y="893648"/>
                  </a:lnTo>
                  <a:lnTo>
                    <a:pt x="779128" y="894516"/>
                  </a:lnTo>
                  <a:lnTo>
                    <a:pt x="777352" y="893108"/>
                  </a:lnTo>
                  <a:lnTo>
                    <a:pt x="771328" y="890644"/>
                  </a:lnTo>
                  <a:lnTo>
                    <a:pt x="769826" y="889446"/>
                  </a:lnTo>
                  <a:lnTo>
                    <a:pt x="768707" y="889000"/>
                  </a:lnTo>
                  <a:lnTo>
                    <a:pt x="766704" y="886106"/>
                  </a:lnTo>
                  <a:lnTo>
                    <a:pt x="764216" y="883657"/>
                  </a:lnTo>
                  <a:lnTo>
                    <a:pt x="768504" y="879253"/>
                  </a:lnTo>
                  <a:lnTo>
                    <a:pt x="770710" y="876162"/>
                  </a:lnTo>
                  <a:lnTo>
                    <a:pt x="777610" y="877805"/>
                  </a:lnTo>
                  <a:lnTo>
                    <a:pt x="778948" y="876851"/>
                  </a:lnTo>
                  <a:lnTo>
                    <a:pt x="777790" y="874590"/>
                  </a:lnTo>
                  <a:lnTo>
                    <a:pt x="776429" y="875278"/>
                  </a:lnTo>
                  <a:lnTo>
                    <a:pt x="774278" y="873870"/>
                  </a:lnTo>
                  <a:lnTo>
                    <a:pt x="770929" y="869661"/>
                  </a:lnTo>
                  <a:lnTo>
                    <a:pt x="771046" y="867525"/>
                  </a:lnTo>
                  <a:lnTo>
                    <a:pt x="771656" y="863598"/>
                  </a:lnTo>
                  <a:lnTo>
                    <a:pt x="772987" y="862768"/>
                  </a:lnTo>
                  <a:lnTo>
                    <a:pt x="775803" y="861955"/>
                  </a:lnTo>
                  <a:lnTo>
                    <a:pt x="779018" y="863230"/>
                  </a:lnTo>
                  <a:lnTo>
                    <a:pt x="780419" y="864263"/>
                  </a:lnTo>
                  <a:lnTo>
                    <a:pt x="781631" y="863770"/>
                  </a:lnTo>
                  <a:lnTo>
                    <a:pt x="780403" y="860875"/>
                  </a:lnTo>
                  <a:lnTo>
                    <a:pt x="778306" y="859772"/>
                  </a:lnTo>
                  <a:lnTo>
                    <a:pt x="775967" y="857707"/>
                  </a:lnTo>
                  <a:lnTo>
                    <a:pt x="776210" y="855422"/>
                  </a:lnTo>
                  <a:lnTo>
                    <a:pt x="776961" y="853537"/>
                  </a:lnTo>
                  <a:lnTo>
                    <a:pt x="777524" y="851479"/>
                  </a:lnTo>
                  <a:lnTo>
                    <a:pt x="777915" y="848593"/>
                  </a:lnTo>
                  <a:lnTo>
                    <a:pt x="777704" y="846347"/>
                  </a:lnTo>
                  <a:lnTo>
                    <a:pt x="778369" y="845314"/>
                  </a:lnTo>
                  <a:lnTo>
                    <a:pt x="779402" y="844845"/>
                  </a:lnTo>
                  <a:lnTo>
                    <a:pt x="779464" y="844008"/>
                  </a:lnTo>
                  <a:lnTo>
                    <a:pt x="777430" y="844180"/>
                  </a:lnTo>
                  <a:lnTo>
                    <a:pt x="776695" y="847012"/>
                  </a:lnTo>
                  <a:lnTo>
                    <a:pt x="776413" y="849602"/>
                  </a:lnTo>
                  <a:lnTo>
                    <a:pt x="774966" y="851682"/>
                  </a:lnTo>
                  <a:lnTo>
                    <a:pt x="774348" y="854038"/>
                  </a:lnTo>
                  <a:lnTo>
                    <a:pt x="773980" y="856854"/>
                  </a:lnTo>
                  <a:lnTo>
                    <a:pt x="773174" y="860093"/>
                  </a:lnTo>
                  <a:lnTo>
                    <a:pt x="771414" y="858857"/>
                  </a:lnTo>
                  <a:lnTo>
                    <a:pt x="770381" y="857589"/>
                  </a:lnTo>
                  <a:lnTo>
                    <a:pt x="769982" y="856729"/>
                  </a:lnTo>
                  <a:lnTo>
                    <a:pt x="770162" y="855078"/>
                  </a:lnTo>
                  <a:lnTo>
                    <a:pt x="769685" y="844900"/>
                  </a:lnTo>
                  <a:lnTo>
                    <a:pt x="769638" y="836435"/>
                  </a:lnTo>
                  <a:lnTo>
                    <a:pt x="770538" y="829871"/>
                  </a:lnTo>
                  <a:lnTo>
                    <a:pt x="773026" y="827266"/>
                  </a:lnTo>
                  <a:lnTo>
                    <a:pt x="774160" y="826507"/>
                  </a:lnTo>
                  <a:lnTo>
                    <a:pt x="775193" y="826843"/>
                  </a:lnTo>
                  <a:lnTo>
                    <a:pt x="776781" y="826820"/>
                  </a:lnTo>
                  <a:lnTo>
                    <a:pt x="777829" y="825873"/>
                  </a:lnTo>
                  <a:lnTo>
                    <a:pt x="774262" y="824309"/>
                  </a:lnTo>
                  <a:lnTo>
                    <a:pt x="772102" y="825200"/>
                  </a:lnTo>
                  <a:lnTo>
                    <a:pt x="770499" y="826452"/>
                  </a:lnTo>
                  <a:lnTo>
                    <a:pt x="767612" y="825513"/>
                  </a:lnTo>
                  <a:lnTo>
                    <a:pt x="767064" y="822157"/>
                  </a:lnTo>
                  <a:lnTo>
                    <a:pt x="765359" y="819262"/>
                  </a:lnTo>
                  <a:lnTo>
                    <a:pt x="765061" y="815562"/>
                  </a:lnTo>
                  <a:lnTo>
                    <a:pt x="765194" y="810226"/>
                  </a:lnTo>
                  <a:lnTo>
                    <a:pt x="769239" y="810688"/>
                  </a:lnTo>
                  <a:lnTo>
                    <a:pt x="772533" y="811728"/>
                  </a:lnTo>
                  <a:lnTo>
                    <a:pt x="781240" y="811642"/>
                  </a:lnTo>
                  <a:lnTo>
                    <a:pt x="788391" y="816751"/>
                  </a:lnTo>
                  <a:lnTo>
                    <a:pt x="791544" y="816070"/>
                  </a:lnTo>
                  <a:lnTo>
                    <a:pt x="791395" y="815038"/>
                  </a:lnTo>
                  <a:lnTo>
                    <a:pt x="788978" y="813747"/>
                  </a:lnTo>
                  <a:lnTo>
                    <a:pt x="787475" y="810891"/>
                  </a:lnTo>
                  <a:lnTo>
                    <a:pt x="786591" y="810062"/>
                  </a:lnTo>
                  <a:lnTo>
                    <a:pt x="786177" y="808348"/>
                  </a:lnTo>
                  <a:lnTo>
                    <a:pt x="786036" y="806346"/>
                  </a:lnTo>
                  <a:lnTo>
                    <a:pt x="784260" y="799023"/>
                  </a:lnTo>
                  <a:lnTo>
                    <a:pt x="783548" y="799211"/>
                  </a:lnTo>
                  <a:lnTo>
                    <a:pt x="782868" y="801715"/>
                  </a:lnTo>
                  <a:lnTo>
                    <a:pt x="781389" y="805900"/>
                  </a:lnTo>
                  <a:lnTo>
                    <a:pt x="779324" y="807942"/>
                  </a:lnTo>
                  <a:lnTo>
                    <a:pt x="776163" y="808763"/>
                  </a:lnTo>
                  <a:lnTo>
                    <a:pt x="773041" y="809233"/>
                  </a:lnTo>
                  <a:lnTo>
                    <a:pt x="770327" y="808427"/>
                  </a:lnTo>
                  <a:lnTo>
                    <a:pt x="769693" y="806690"/>
                  </a:lnTo>
                  <a:lnTo>
                    <a:pt x="769763" y="804679"/>
                  </a:lnTo>
                  <a:lnTo>
                    <a:pt x="768590" y="803694"/>
                  </a:lnTo>
                  <a:lnTo>
                    <a:pt x="765523" y="802833"/>
                  </a:lnTo>
                  <a:lnTo>
                    <a:pt x="764655" y="802340"/>
                  </a:lnTo>
                  <a:lnTo>
                    <a:pt x="763645" y="800533"/>
                  </a:lnTo>
                  <a:lnTo>
                    <a:pt x="765108" y="797787"/>
                  </a:lnTo>
                  <a:lnTo>
                    <a:pt x="766305" y="796152"/>
                  </a:lnTo>
                  <a:lnTo>
                    <a:pt x="767776" y="796481"/>
                  </a:lnTo>
                  <a:lnTo>
                    <a:pt x="769169" y="797224"/>
                  </a:lnTo>
                  <a:lnTo>
                    <a:pt x="770952" y="799368"/>
                  </a:lnTo>
                  <a:lnTo>
                    <a:pt x="772705" y="799782"/>
                  </a:lnTo>
                  <a:lnTo>
                    <a:pt x="774700" y="798069"/>
                  </a:lnTo>
                  <a:lnTo>
                    <a:pt x="775091" y="796911"/>
                  </a:lnTo>
                  <a:lnTo>
                    <a:pt x="773839" y="796183"/>
                  </a:lnTo>
                  <a:lnTo>
                    <a:pt x="772697" y="795894"/>
                  </a:lnTo>
                  <a:lnTo>
                    <a:pt x="770921" y="794986"/>
                  </a:lnTo>
                  <a:lnTo>
                    <a:pt x="767432" y="791708"/>
                  </a:lnTo>
                  <a:lnTo>
                    <a:pt x="769177" y="788383"/>
                  </a:lnTo>
                  <a:lnTo>
                    <a:pt x="773292" y="784581"/>
                  </a:lnTo>
                  <a:lnTo>
                    <a:pt x="774551" y="783713"/>
                  </a:lnTo>
                  <a:lnTo>
                    <a:pt x="773464" y="780513"/>
                  </a:lnTo>
                  <a:lnTo>
                    <a:pt x="774700" y="777024"/>
                  </a:lnTo>
                  <a:lnTo>
                    <a:pt x="773433" y="774152"/>
                  </a:lnTo>
                  <a:lnTo>
                    <a:pt x="771148" y="771062"/>
                  </a:lnTo>
                  <a:lnTo>
                    <a:pt x="768058" y="770382"/>
                  </a:lnTo>
                  <a:lnTo>
                    <a:pt x="767400" y="771281"/>
                  </a:lnTo>
                  <a:lnTo>
                    <a:pt x="767291" y="772549"/>
                  </a:lnTo>
                  <a:lnTo>
                    <a:pt x="767784" y="773503"/>
                  </a:lnTo>
                  <a:lnTo>
                    <a:pt x="767495" y="774192"/>
                  </a:lnTo>
                  <a:lnTo>
                    <a:pt x="766790" y="774168"/>
                  </a:lnTo>
                  <a:lnTo>
                    <a:pt x="762871" y="773487"/>
                  </a:lnTo>
                  <a:lnTo>
                    <a:pt x="760242" y="771430"/>
                  </a:lnTo>
                  <a:lnTo>
                    <a:pt x="755955" y="769560"/>
                  </a:lnTo>
                  <a:lnTo>
                    <a:pt x="755399" y="768097"/>
                  </a:lnTo>
                  <a:lnTo>
                    <a:pt x="754930" y="765953"/>
                  </a:lnTo>
                  <a:lnTo>
                    <a:pt x="756432" y="762261"/>
                  </a:lnTo>
                  <a:lnTo>
                    <a:pt x="755673" y="762206"/>
                  </a:lnTo>
                  <a:lnTo>
                    <a:pt x="752888" y="765062"/>
                  </a:lnTo>
                  <a:lnTo>
                    <a:pt x="748679" y="766556"/>
                  </a:lnTo>
                  <a:lnTo>
                    <a:pt x="745581" y="767049"/>
                  </a:lnTo>
                  <a:lnTo>
                    <a:pt x="744220" y="768207"/>
                  </a:lnTo>
                  <a:lnTo>
                    <a:pt x="743680" y="769169"/>
                  </a:lnTo>
                  <a:lnTo>
                    <a:pt x="744502" y="769732"/>
                  </a:lnTo>
                  <a:lnTo>
                    <a:pt x="746293" y="769873"/>
                  </a:lnTo>
                  <a:lnTo>
                    <a:pt x="747600" y="773456"/>
                  </a:lnTo>
                  <a:lnTo>
                    <a:pt x="747271" y="774833"/>
                  </a:lnTo>
                  <a:lnTo>
                    <a:pt x="746629" y="775756"/>
                  </a:lnTo>
                  <a:lnTo>
                    <a:pt x="745174" y="775936"/>
                  </a:lnTo>
                  <a:lnTo>
                    <a:pt x="742131" y="773464"/>
                  </a:lnTo>
                  <a:lnTo>
                    <a:pt x="740527" y="770655"/>
                  </a:lnTo>
                  <a:lnTo>
                    <a:pt x="740566" y="768433"/>
                  </a:lnTo>
                  <a:lnTo>
                    <a:pt x="741654" y="765406"/>
                  </a:lnTo>
                  <a:lnTo>
                    <a:pt x="746481" y="761345"/>
                  </a:lnTo>
                  <a:lnTo>
                    <a:pt x="747819" y="759632"/>
                  </a:lnTo>
                  <a:lnTo>
                    <a:pt x="750651" y="757739"/>
                  </a:lnTo>
                  <a:lnTo>
                    <a:pt x="754429" y="753467"/>
                  </a:lnTo>
                  <a:lnTo>
                    <a:pt x="757731" y="751097"/>
                  </a:lnTo>
                  <a:lnTo>
                    <a:pt x="756127" y="749141"/>
                  </a:lnTo>
                  <a:lnTo>
                    <a:pt x="754437" y="746199"/>
                  </a:lnTo>
                  <a:lnTo>
                    <a:pt x="754609" y="742123"/>
                  </a:lnTo>
                  <a:lnTo>
                    <a:pt x="761275" y="740512"/>
                  </a:lnTo>
                  <a:lnTo>
                    <a:pt x="764162" y="741239"/>
                  </a:lnTo>
                  <a:lnTo>
                    <a:pt x="767846" y="741114"/>
                  </a:lnTo>
                  <a:lnTo>
                    <a:pt x="769904" y="740144"/>
                  </a:lnTo>
                  <a:lnTo>
                    <a:pt x="771398" y="739933"/>
                  </a:lnTo>
                  <a:lnTo>
                    <a:pt x="774543" y="738814"/>
                  </a:lnTo>
                  <a:lnTo>
                    <a:pt x="775897" y="737234"/>
                  </a:lnTo>
                  <a:lnTo>
                    <a:pt x="776218" y="736029"/>
                  </a:lnTo>
                  <a:lnTo>
                    <a:pt x="776202" y="734980"/>
                  </a:lnTo>
                  <a:lnTo>
                    <a:pt x="775834" y="733682"/>
                  </a:lnTo>
                  <a:lnTo>
                    <a:pt x="775326" y="730333"/>
                  </a:lnTo>
                  <a:lnTo>
                    <a:pt x="775842" y="729215"/>
                  </a:lnTo>
                  <a:lnTo>
                    <a:pt x="777188" y="727885"/>
                  </a:lnTo>
                  <a:lnTo>
                    <a:pt x="778956" y="727470"/>
                  </a:lnTo>
                  <a:lnTo>
                    <a:pt x="779770" y="727572"/>
                  </a:lnTo>
                  <a:lnTo>
                    <a:pt x="781866" y="728792"/>
                  </a:lnTo>
                  <a:lnTo>
                    <a:pt x="781444" y="730529"/>
                  </a:lnTo>
                  <a:lnTo>
                    <a:pt x="780607" y="732618"/>
                  </a:lnTo>
                  <a:lnTo>
                    <a:pt x="778893" y="740950"/>
                  </a:lnTo>
                  <a:lnTo>
                    <a:pt x="778033" y="742835"/>
                  </a:lnTo>
                  <a:lnTo>
                    <a:pt x="776679" y="744470"/>
                  </a:lnTo>
                  <a:lnTo>
                    <a:pt x="777579" y="747889"/>
                  </a:lnTo>
                  <a:lnTo>
                    <a:pt x="776225" y="750291"/>
                  </a:lnTo>
                  <a:lnTo>
                    <a:pt x="770186" y="752849"/>
                  </a:lnTo>
                  <a:lnTo>
                    <a:pt x="769388" y="752998"/>
                  </a:lnTo>
                  <a:lnTo>
                    <a:pt x="769841" y="753913"/>
                  </a:lnTo>
                  <a:lnTo>
                    <a:pt x="773338" y="753694"/>
                  </a:lnTo>
                  <a:lnTo>
                    <a:pt x="776045" y="753154"/>
                  </a:lnTo>
                  <a:lnTo>
                    <a:pt x="778729" y="750995"/>
                  </a:lnTo>
                  <a:lnTo>
                    <a:pt x="779574" y="747709"/>
                  </a:lnTo>
                  <a:lnTo>
                    <a:pt x="780685" y="741317"/>
                  </a:lnTo>
                  <a:lnTo>
                    <a:pt x="782140" y="740418"/>
                  </a:lnTo>
                  <a:lnTo>
                    <a:pt x="783838" y="740214"/>
                  </a:lnTo>
                  <a:lnTo>
                    <a:pt x="784722" y="741717"/>
                  </a:lnTo>
                  <a:lnTo>
                    <a:pt x="784432" y="745088"/>
                  </a:lnTo>
                  <a:lnTo>
                    <a:pt x="784424" y="748350"/>
                  </a:lnTo>
                  <a:lnTo>
                    <a:pt x="782171" y="758060"/>
                  </a:lnTo>
                  <a:lnTo>
                    <a:pt x="779449" y="761971"/>
                  </a:lnTo>
                  <a:lnTo>
                    <a:pt x="779144" y="763004"/>
                  </a:lnTo>
                  <a:lnTo>
                    <a:pt x="779253" y="764225"/>
                  </a:lnTo>
                  <a:lnTo>
                    <a:pt x="781412" y="764045"/>
                  </a:lnTo>
                  <a:lnTo>
                    <a:pt x="783055" y="761940"/>
                  </a:lnTo>
                  <a:lnTo>
                    <a:pt x="784244" y="759249"/>
                  </a:lnTo>
                  <a:lnTo>
                    <a:pt x="785434" y="755509"/>
                  </a:lnTo>
                  <a:lnTo>
                    <a:pt x="785301" y="752810"/>
                  </a:lnTo>
                  <a:lnTo>
                    <a:pt x="785661" y="751144"/>
                  </a:lnTo>
                  <a:lnTo>
                    <a:pt x="786153" y="745691"/>
                  </a:lnTo>
                  <a:lnTo>
                    <a:pt x="786975" y="742937"/>
                  </a:lnTo>
                  <a:lnTo>
                    <a:pt x="786920" y="739096"/>
                  </a:lnTo>
                  <a:lnTo>
                    <a:pt x="785434" y="737648"/>
                  </a:lnTo>
                  <a:lnTo>
                    <a:pt x="783352" y="736772"/>
                  </a:lnTo>
                  <a:lnTo>
                    <a:pt x="782828" y="734425"/>
                  </a:lnTo>
                  <a:lnTo>
                    <a:pt x="783916" y="729801"/>
                  </a:lnTo>
                  <a:lnTo>
                    <a:pt x="787890" y="729919"/>
                  </a:lnTo>
                  <a:lnTo>
                    <a:pt x="791653" y="726773"/>
                  </a:lnTo>
                  <a:lnTo>
                    <a:pt x="794118" y="725631"/>
                  </a:lnTo>
                  <a:lnTo>
                    <a:pt x="795518" y="725866"/>
                  </a:lnTo>
                  <a:lnTo>
                    <a:pt x="800439" y="728902"/>
                  </a:lnTo>
                  <a:lnTo>
                    <a:pt x="801417" y="728941"/>
                  </a:lnTo>
                  <a:lnTo>
                    <a:pt x="801260" y="727845"/>
                  </a:lnTo>
                  <a:lnTo>
                    <a:pt x="800494" y="727071"/>
                  </a:lnTo>
                  <a:lnTo>
                    <a:pt x="798554" y="726046"/>
                  </a:lnTo>
                  <a:lnTo>
                    <a:pt x="794986" y="722792"/>
                  </a:lnTo>
                  <a:lnTo>
                    <a:pt x="790182" y="722260"/>
                  </a:lnTo>
                  <a:lnTo>
                    <a:pt x="791067" y="718043"/>
                  </a:lnTo>
                  <a:lnTo>
                    <a:pt x="791997" y="714201"/>
                  </a:lnTo>
                  <a:lnTo>
                    <a:pt x="794329" y="713669"/>
                  </a:lnTo>
                  <a:lnTo>
                    <a:pt x="798241" y="712410"/>
                  </a:lnTo>
                  <a:lnTo>
                    <a:pt x="805696" y="706667"/>
                  </a:lnTo>
                  <a:lnTo>
                    <a:pt x="806995" y="702357"/>
                  </a:lnTo>
                  <a:lnTo>
                    <a:pt x="807347" y="697522"/>
                  </a:lnTo>
                  <a:lnTo>
                    <a:pt x="803756" y="696262"/>
                  </a:lnTo>
                  <a:lnTo>
                    <a:pt x="799946" y="693109"/>
                  </a:lnTo>
                  <a:lnTo>
                    <a:pt x="796872" y="691435"/>
                  </a:lnTo>
                  <a:lnTo>
                    <a:pt x="794149" y="689331"/>
                  </a:lnTo>
                  <a:lnTo>
                    <a:pt x="794681" y="686194"/>
                  </a:lnTo>
                  <a:lnTo>
                    <a:pt x="795033" y="681093"/>
                  </a:lnTo>
                  <a:lnTo>
                    <a:pt x="798452" y="679997"/>
                  </a:lnTo>
                  <a:lnTo>
                    <a:pt x="800040" y="673019"/>
                  </a:lnTo>
                  <a:lnTo>
                    <a:pt x="797748" y="667691"/>
                  </a:lnTo>
                  <a:lnTo>
                    <a:pt x="798295" y="663732"/>
                  </a:lnTo>
                  <a:lnTo>
                    <a:pt x="801284" y="660361"/>
                  </a:lnTo>
                  <a:lnTo>
                    <a:pt x="801816" y="658029"/>
                  </a:lnTo>
                  <a:lnTo>
                    <a:pt x="802637" y="655471"/>
                  </a:lnTo>
                  <a:lnTo>
                    <a:pt x="805266" y="655213"/>
                  </a:lnTo>
                  <a:lnTo>
                    <a:pt x="805329" y="653820"/>
                  </a:lnTo>
                  <a:lnTo>
                    <a:pt x="805094" y="651285"/>
                  </a:lnTo>
                  <a:lnTo>
                    <a:pt x="803365" y="648297"/>
                  </a:lnTo>
                  <a:lnTo>
                    <a:pt x="803295" y="644166"/>
                  </a:lnTo>
                  <a:lnTo>
                    <a:pt x="804922" y="639292"/>
                  </a:lnTo>
                  <a:lnTo>
                    <a:pt x="807535" y="639628"/>
                  </a:lnTo>
                  <a:lnTo>
                    <a:pt x="808035" y="639425"/>
                  </a:lnTo>
                  <a:lnTo>
                    <a:pt x="806181" y="636484"/>
                  </a:lnTo>
                  <a:lnTo>
                    <a:pt x="804671" y="633252"/>
                  </a:lnTo>
                  <a:lnTo>
                    <a:pt x="804930" y="631962"/>
                  </a:lnTo>
                  <a:lnTo>
                    <a:pt x="806377" y="630866"/>
                  </a:lnTo>
                  <a:lnTo>
                    <a:pt x="808051" y="630256"/>
                  </a:lnTo>
                  <a:lnTo>
                    <a:pt x="809866" y="631907"/>
                  </a:lnTo>
                  <a:lnTo>
                    <a:pt x="812464" y="637180"/>
                  </a:lnTo>
                  <a:lnTo>
                    <a:pt x="812855" y="635826"/>
                  </a:lnTo>
                  <a:lnTo>
                    <a:pt x="811806" y="630459"/>
                  </a:lnTo>
                  <a:lnTo>
                    <a:pt x="810946" y="623802"/>
                  </a:lnTo>
                  <a:lnTo>
                    <a:pt x="808208" y="624670"/>
                  </a:lnTo>
                  <a:lnTo>
                    <a:pt x="805696" y="624201"/>
                  </a:lnTo>
                  <a:lnTo>
                    <a:pt x="804750" y="623176"/>
                  </a:lnTo>
                  <a:lnTo>
                    <a:pt x="803811" y="621681"/>
                  </a:lnTo>
                  <a:lnTo>
                    <a:pt x="804695" y="619859"/>
                  </a:lnTo>
                  <a:lnTo>
                    <a:pt x="805579" y="618505"/>
                  </a:lnTo>
                  <a:lnTo>
                    <a:pt x="807418" y="616799"/>
                  </a:lnTo>
                  <a:lnTo>
                    <a:pt x="811235" y="616197"/>
                  </a:lnTo>
                  <a:lnTo>
                    <a:pt x="813997" y="614061"/>
                  </a:lnTo>
                  <a:lnTo>
                    <a:pt x="814920" y="609673"/>
                  </a:lnTo>
                  <a:lnTo>
                    <a:pt x="814013" y="610103"/>
                  </a:lnTo>
                  <a:lnTo>
                    <a:pt x="812518" y="613967"/>
                  </a:lnTo>
                  <a:lnTo>
                    <a:pt x="809999" y="615274"/>
                  </a:lnTo>
                  <a:lnTo>
                    <a:pt x="808716" y="615078"/>
                  </a:lnTo>
                  <a:lnTo>
                    <a:pt x="807206" y="614359"/>
                  </a:lnTo>
                  <a:lnTo>
                    <a:pt x="804233" y="610995"/>
                  </a:lnTo>
                  <a:lnTo>
                    <a:pt x="802590" y="610212"/>
                  </a:lnTo>
                  <a:lnTo>
                    <a:pt x="800994" y="610126"/>
                  </a:lnTo>
                  <a:lnTo>
                    <a:pt x="799625" y="610979"/>
                  </a:lnTo>
                  <a:lnTo>
                    <a:pt x="796136" y="616909"/>
                  </a:lnTo>
                  <a:lnTo>
                    <a:pt x="794650" y="617911"/>
                  </a:lnTo>
                  <a:lnTo>
                    <a:pt x="788508" y="618388"/>
                  </a:lnTo>
                  <a:lnTo>
                    <a:pt x="786255" y="617700"/>
                  </a:lnTo>
                  <a:lnTo>
                    <a:pt x="783814" y="616784"/>
                  </a:lnTo>
                  <a:lnTo>
                    <a:pt x="784111" y="615321"/>
                  </a:lnTo>
                  <a:lnTo>
                    <a:pt x="784855" y="613764"/>
                  </a:lnTo>
                  <a:lnTo>
                    <a:pt x="786239" y="612958"/>
                  </a:lnTo>
                  <a:lnTo>
                    <a:pt x="786263" y="612066"/>
                  </a:lnTo>
                  <a:lnTo>
                    <a:pt x="784354" y="611840"/>
                  </a:lnTo>
                  <a:lnTo>
                    <a:pt x="782156" y="610205"/>
                  </a:lnTo>
                  <a:lnTo>
                    <a:pt x="781178" y="608131"/>
                  </a:lnTo>
                  <a:lnTo>
                    <a:pt x="780716" y="604423"/>
                  </a:lnTo>
                  <a:lnTo>
                    <a:pt x="778745" y="598579"/>
                  </a:lnTo>
                  <a:lnTo>
                    <a:pt x="778353" y="594401"/>
                  </a:lnTo>
                  <a:lnTo>
                    <a:pt x="779746" y="591428"/>
                  </a:lnTo>
                  <a:lnTo>
                    <a:pt x="782735" y="579803"/>
                  </a:lnTo>
                  <a:lnTo>
                    <a:pt x="783650" y="573904"/>
                  </a:lnTo>
                  <a:lnTo>
                    <a:pt x="785254" y="568732"/>
                  </a:lnTo>
                  <a:lnTo>
                    <a:pt x="785222" y="565329"/>
                  </a:lnTo>
                  <a:lnTo>
                    <a:pt x="789369" y="562224"/>
                  </a:lnTo>
                  <a:lnTo>
                    <a:pt x="790949" y="560369"/>
                  </a:lnTo>
                  <a:lnTo>
                    <a:pt x="794470" y="549956"/>
                  </a:lnTo>
                  <a:lnTo>
                    <a:pt x="794986" y="544362"/>
                  </a:lnTo>
                  <a:lnTo>
                    <a:pt x="789400" y="527487"/>
                  </a:lnTo>
                  <a:lnTo>
                    <a:pt x="788540" y="524280"/>
                  </a:lnTo>
                  <a:lnTo>
                    <a:pt x="788266" y="520298"/>
                  </a:lnTo>
                  <a:lnTo>
                    <a:pt x="789596" y="513710"/>
                  </a:lnTo>
                  <a:lnTo>
                    <a:pt x="789752" y="511215"/>
                  </a:lnTo>
                  <a:lnTo>
                    <a:pt x="788610" y="507616"/>
                  </a:lnTo>
                  <a:lnTo>
                    <a:pt x="785426" y="501748"/>
                  </a:lnTo>
                  <a:lnTo>
                    <a:pt x="785363" y="498760"/>
                  </a:lnTo>
                  <a:lnTo>
                    <a:pt x="786701" y="495693"/>
                  </a:lnTo>
                  <a:lnTo>
                    <a:pt x="785402" y="491891"/>
                  </a:lnTo>
                  <a:lnTo>
                    <a:pt x="786036" y="489543"/>
                  </a:lnTo>
                  <a:lnTo>
                    <a:pt x="786732" y="487705"/>
                  </a:lnTo>
                  <a:lnTo>
                    <a:pt x="791724" y="488691"/>
                  </a:lnTo>
                  <a:lnTo>
                    <a:pt x="793992" y="488221"/>
                  </a:lnTo>
                  <a:lnTo>
                    <a:pt x="795205" y="487111"/>
                  </a:lnTo>
                  <a:lnTo>
                    <a:pt x="796152" y="484004"/>
                  </a:lnTo>
                  <a:lnTo>
                    <a:pt x="796629" y="479154"/>
                  </a:lnTo>
                  <a:lnTo>
                    <a:pt x="796926" y="477065"/>
                  </a:lnTo>
                  <a:lnTo>
                    <a:pt x="797356" y="474022"/>
                  </a:lnTo>
                  <a:lnTo>
                    <a:pt x="799805" y="472802"/>
                  </a:lnTo>
                  <a:lnTo>
                    <a:pt x="800650" y="469922"/>
                  </a:lnTo>
                  <a:lnTo>
                    <a:pt x="802700" y="465917"/>
                  </a:lnTo>
                  <a:lnTo>
                    <a:pt x="804812" y="454761"/>
                  </a:lnTo>
                  <a:lnTo>
                    <a:pt x="806901" y="452014"/>
                  </a:lnTo>
                  <a:lnTo>
                    <a:pt x="809013" y="448854"/>
                  </a:lnTo>
                  <a:lnTo>
                    <a:pt x="808208" y="444176"/>
                  </a:lnTo>
                  <a:lnTo>
                    <a:pt x="809569" y="442016"/>
                  </a:lnTo>
                  <a:lnTo>
                    <a:pt x="810821" y="440444"/>
                  </a:lnTo>
                  <a:lnTo>
                    <a:pt x="811924" y="437596"/>
                  </a:lnTo>
                  <a:lnTo>
                    <a:pt x="813426" y="434905"/>
                  </a:lnTo>
                  <a:lnTo>
                    <a:pt x="817001" y="431048"/>
                  </a:lnTo>
                  <a:lnTo>
                    <a:pt x="817909" y="426346"/>
                  </a:lnTo>
                  <a:lnTo>
                    <a:pt x="820686" y="418249"/>
                  </a:lnTo>
                  <a:lnTo>
                    <a:pt x="821234" y="413070"/>
                  </a:lnTo>
                  <a:lnTo>
                    <a:pt x="822094" y="409572"/>
                  </a:lnTo>
                  <a:lnTo>
                    <a:pt x="821844" y="406318"/>
                  </a:lnTo>
                  <a:lnTo>
                    <a:pt x="823510" y="402367"/>
                  </a:lnTo>
                  <a:lnTo>
                    <a:pt x="825114" y="399042"/>
                  </a:lnTo>
                  <a:lnTo>
                    <a:pt x="825615" y="397196"/>
                  </a:lnTo>
                  <a:lnTo>
                    <a:pt x="829268" y="392815"/>
                  </a:lnTo>
                  <a:lnTo>
                    <a:pt x="829886" y="389318"/>
                  </a:lnTo>
                  <a:lnTo>
                    <a:pt x="828580" y="386947"/>
                  </a:lnTo>
                  <a:lnTo>
                    <a:pt x="828556" y="383286"/>
                  </a:lnTo>
                  <a:lnTo>
                    <a:pt x="827539" y="378224"/>
                  </a:lnTo>
                  <a:lnTo>
                    <a:pt x="829894" y="376330"/>
                  </a:lnTo>
                  <a:lnTo>
                    <a:pt x="830849" y="374946"/>
                  </a:lnTo>
                  <a:lnTo>
                    <a:pt x="833915" y="366888"/>
                  </a:lnTo>
                  <a:lnTo>
                    <a:pt x="833720" y="363735"/>
                  </a:lnTo>
                  <a:lnTo>
                    <a:pt x="834604" y="359823"/>
                  </a:lnTo>
                  <a:lnTo>
                    <a:pt x="832585" y="355199"/>
                  </a:lnTo>
                  <a:lnTo>
                    <a:pt x="832304" y="344841"/>
                  </a:lnTo>
                  <a:lnTo>
                    <a:pt x="831177" y="336901"/>
                  </a:lnTo>
                  <a:lnTo>
                    <a:pt x="829315" y="328538"/>
                  </a:lnTo>
                  <a:lnTo>
                    <a:pt x="829487" y="323875"/>
                  </a:lnTo>
                  <a:lnTo>
                    <a:pt x="828353" y="318085"/>
                  </a:lnTo>
                  <a:lnTo>
                    <a:pt x="828283" y="314752"/>
                  </a:lnTo>
                  <a:lnTo>
                    <a:pt x="829151" y="307211"/>
                  </a:lnTo>
                  <a:lnTo>
                    <a:pt x="835058" y="302478"/>
                  </a:lnTo>
                  <a:lnTo>
                    <a:pt x="836208" y="297181"/>
                  </a:lnTo>
                  <a:lnTo>
                    <a:pt x="836912" y="290046"/>
                  </a:lnTo>
                  <a:lnTo>
                    <a:pt x="836669" y="284859"/>
                  </a:lnTo>
                  <a:lnTo>
                    <a:pt x="836090" y="282536"/>
                  </a:lnTo>
                  <a:lnTo>
                    <a:pt x="833180" y="278726"/>
                  </a:lnTo>
                  <a:lnTo>
                    <a:pt x="832445" y="271927"/>
                  </a:lnTo>
                  <a:lnTo>
                    <a:pt x="833008" y="270151"/>
                  </a:lnTo>
                  <a:lnTo>
                    <a:pt x="835417" y="268242"/>
                  </a:lnTo>
                  <a:lnTo>
                    <a:pt x="837115" y="265598"/>
                  </a:lnTo>
                  <a:lnTo>
                    <a:pt x="837991" y="261498"/>
                  </a:lnTo>
                  <a:lnTo>
                    <a:pt x="839760" y="258275"/>
                  </a:lnTo>
                  <a:lnTo>
                    <a:pt x="840456" y="250498"/>
                  </a:lnTo>
                  <a:lnTo>
                    <a:pt x="841950" y="244326"/>
                  </a:lnTo>
                  <a:lnTo>
                    <a:pt x="842693" y="242175"/>
                  </a:lnTo>
                  <a:lnTo>
                    <a:pt x="845040" y="239475"/>
                  </a:lnTo>
                  <a:lnTo>
                    <a:pt x="845478" y="238756"/>
                  </a:lnTo>
                  <a:lnTo>
                    <a:pt x="845838" y="236698"/>
                  </a:lnTo>
                  <a:lnTo>
                    <a:pt x="845729" y="231848"/>
                  </a:lnTo>
                  <a:lnTo>
                    <a:pt x="846089" y="228890"/>
                  </a:lnTo>
                  <a:lnTo>
                    <a:pt x="847959" y="223077"/>
                  </a:lnTo>
                  <a:lnTo>
                    <a:pt x="848178" y="220394"/>
                  </a:lnTo>
                  <a:lnTo>
                    <a:pt x="850251" y="214433"/>
                  </a:lnTo>
                  <a:lnTo>
                    <a:pt x="850720" y="210153"/>
                  </a:lnTo>
                  <a:lnTo>
                    <a:pt x="851604" y="207900"/>
                  </a:lnTo>
                  <a:lnTo>
                    <a:pt x="851260" y="205365"/>
                  </a:lnTo>
                  <a:lnTo>
                    <a:pt x="851847" y="199701"/>
                  </a:lnTo>
                  <a:lnTo>
                    <a:pt x="850439" y="196509"/>
                  </a:lnTo>
                  <a:lnTo>
                    <a:pt x="850126" y="194647"/>
                  </a:lnTo>
                  <a:lnTo>
                    <a:pt x="851902" y="188865"/>
                  </a:lnTo>
                  <a:lnTo>
                    <a:pt x="853106" y="187457"/>
                  </a:lnTo>
                  <a:lnTo>
                    <a:pt x="855054" y="184774"/>
                  </a:lnTo>
                  <a:lnTo>
                    <a:pt x="855876" y="181762"/>
                  </a:lnTo>
                  <a:lnTo>
                    <a:pt x="856024" y="179853"/>
                  </a:lnTo>
                  <a:lnTo>
                    <a:pt x="853537" y="170363"/>
                  </a:lnTo>
                  <a:lnTo>
                    <a:pt x="853200" y="167132"/>
                  </a:lnTo>
                  <a:lnTo>
                    <a:pt x="853810" y="159629"/>
                  </a:lnTo>
                  <a:lnTo>
                    <a:pt x="854663" y="154795"/>
                  </a:lnTo>
                  <a:lnTo>
                    <a:pt x="854382" y="150945"/>
                  </a:lnTo>
                  <a:lnTo>
                    <a:pt x="854663" y="148966"/>
                  </a:lnTo>
                  <a:lnTo>
                    <a:pt x="855093" y="146486"/>
                  </a:lnTo>
                  <a:lnTo>
                    <a:pt x="856799" y="143482"/>
                  </a:lnTo>
                  <a:lnTo>
                    <a:pt x="857190" y="141346"/>
                  </a:lnTo>
                  <a:lnTo>
                    <a:pt x="856588" y="140454"/>
                  </a:lnTo>
                  <a:lnTo>
                    <a:pt x="854562" y="139366"/>
                  </a:lnTo>
                  <a:lnTo>
                    <a:pt x="852887" y="136644"/>
                  </a:lnTo>
                  <a:lnTo>
                    <a:pt x="852770" y="133961"/>
                  </a:lnTo>
                  <a:lnTo>
                    <a:pt x="853310" y="132005"/>
                  </a:lnTo>
                  <a:lnTo>
                    <a:pt x="853435" y="129243"/>
                  </a:lnTo>
                  <a:lnTo>
                    <a:pt x="855923" y="128703"/>
                  </a:lnTo>
                  <a:lnTo>
                    <a:pt x="857253" y="127170"/>
                  </a:lnTo>
                  <a:lnTo>
                    <a:pt x="858512" y="124306"/>
                  </a:lnTo>
                  <a:lnTo>
                    <a:pt x="860101" y="117383"/>
                  </a:lnTo>
                  <a:lnTo>
                    <a:pt x="860781" y="108816"/>
                  </a:lnTo>
                  <a:lnTo>
                    <a:pt x="861728" y="103668"/>
                  </a:lnTo>
                  <a:lnTo>
                    <a:pt x="862393" y="101126"/>
                  </a:lnTo>
                  <a:lnTo>
                    <a:pt x="862956" y="95821"/>
                  </a:lnTo>
                  <a:lnTo>
                    <a:pt x="863879" y="92356"/>
                  </a:lnTo>
                  <a:lnTo>
                    <a:pt x="864044" y="89163"/>
                  </a:lnTo>
                  <a:lnTo>
                    <a:pt x="863864" y="86731"/>
                  </a:lnTo>
                  <a:lnTo>
                    <a:pt x="861477" y="74393"/>
                  </a:lnTo>
                  <a:lnTo>
                    <a:pt x="861556" y="69863"/>
                  </a:lnTo>
                  <a:lnTo>
                    <a:pt x="862565" y="62846"/>
                  </a:lnTo>
                  <a:lnTo>
                    <a:pt x="862549" y="52980"/>
                  </a:lnTo>
                  <a:lnTo>
                    <a:pt x="862346" y="50680"/>
                  </a:lnTo>
                  <a:lnTo>
                    <a:pt x="861446" y="48529"/>
                  </a:lnTo>
                  <a:lnTo>
                    <a:pt x="861180" y="45603"/>
                  </a:lnTo>
                  <a:lnTo>
                    <a:pt x="859741" y="40533"/>
                  </a:lnTo>
                  <a:lnTo>
                    <a:pt x="858442" y="30371"/>
                  </a:lnTo>
                  <a:lnTo>
                    <a:pt x="858418" y="25012"/>
                  </a:lnTo>
                  <a:lnTo>
                    <a:pt x="857855" y="20474"/>
                  </a:lnTo>
                  <a:lnTo>
                    <a:pt x="856611" y="19269"/>
                  </a:lnTo>
                  <a:lnTo>
                    <a:pt x="857503" y="18995"/>
                  </a:lnTo>
                  <a:lnTo>
                    <a:pt x="859592" y="18807"/>
                  </a:lnTo>
                  <a:lnTo>
                    <a:pt x="861751" y="18800"/>
                  </a:lnTo>
                  <a:lnTo>
                    <a:pt x="864489" y="17837"/>
                  </a:lnTo>
                  <a:lnTo>
                    <a:pt x="867408" y="16054"/>
                  </a:lnTo>
                  <a:lnTo>
                    <a:pt x="869309" y="13464"/>
                  </a:lnTo>
                  <a:lnTo>
                    <a:pt x="870122" y="11102"/>
                  </a:lnTo>
                  <a:lnTo>
                    <a:pt x="870122" y="9028"/>
                  </a:lnTo>
                  <a:lnTo>
                    <a:pt x="869270" y="6392"/>
                  </a:lnTo>
                  <a:lnTo>
                    <a:pt x="869035" y="4530"/>
                  </a:lnTo>
                  <a:lnTo>
                    <a:pt x="870044" y="3638"/>
                  </a:lnTo>
                  <a:lnTo>
                    <a:pt x="872712" y="3294"/>
                  </a:lnTo>
                  <a:lnTo>
                    <a:pt x="874871" y="1533"/>
                  </a:lnTo>
                  <a:lnTo>
                    <a:pt x="876530" y="0"/>
                  </a:lnTo>
                  <a:lnTo>
                    <a:pt x="876874" y="2597"/>
                  </a:lnTo>
                  <a:lnTo>
                    <a:pt x="879886" y="6087"/>
                  </a:lnTo>
                  <a:lnTo>
                    <a:pt x="880864" y="10014"/>
                  </a:lnTo>
                  <a:lnTo>
                    <a:pt x="881545" y="10507"/>
                  </a:lnTo>
                  <a:lnTo>
                    <a:pt x="885683" y="12471"/>
                  </a:lnTo>
                  <a:lnTo>
                    <a:pt x="885754" y="12932"/>
                  </a:lnTo>
                  <a:lnTo>
                    <a:pt x="885151" y="13668"/>
                  </a:lnTo>
                  <a:lnTo>
                    <a:pt x="884549" y="14622"/>
                  </a:lnTo>
                  <a:lnTo>
                    <a:pt x="884971" y="15960"/>
                  </a:lnTo>
                  <a:lnTo>
                    <a:pt x="885722" y="17799"/>
                  </a:lnTo>
                  <a:lnTo>
                    <a:pt x="885972" y="19504"/>
                  </a:lnTo>
                  <a:lnTo>
                    <a:pt x="886434" y="21264"/>
                  </a:lnTo>
                  <a:lnTo>
                    <a:pt x="886888" y="23963"/>
                  </a:lnTo>
                  <a:lnTo>
                    <a:pt x="887162" y="26412"/>
                  </a:lnTo>
                  <a:lnTo>
                    <a:pt x="888218" y="30018"/>
                  </a:lnTo>
                  <a:lnTo>
                    <a:pt x="888429" y="32248"/>
                  </a:lnTo>
                  <a:lnTo>
                    <a:pt x="888445" y="33594"/>
                  </a:lnTo>
                  <a:lnTo>
                    <a:pt x="889266" y="34908"/>
                  </a:lnTo>
                  <a:lnTo>
                    <a:pt x="890870" y="36489"/>
                  </a:lnTo>
                  <a:lnTo>
                    <a:pt x="893037" y="38077"/>
                  </a:lnTo>
                  <a:lnTo>
                    <a:pt x="894758" y="39931"/>
                  </a:lnTo>
                  <a:lnTo>
                    <a:pt x="896073" y="41191"/>
                  </a:lnTo>
                  <a:lnTo>
                    <a:pt x="897668" y="42215"/>
                  </a:lnTo>
                  <a:lnTo>
                    <a:pt x="898897" y="43162"/>
                  </a:lnTo>
                  <a:lnTo>
                    <a:pt x="899382" y="43811"/>
                  </a:lnTo>
                  <a:lnTo>
                    <a:pt x="899546" y="44335"/>
                  </a:lnTo>
                  <a:lnTo>
                    <a:pt x="899014" y="44836"/>
                  </a:lnTo>
                  <a:lnTo>
                    <a:pt x="897074" y="47285"/>
                  </a:lnTo>
                  <a:lnTo>
                    <a:pt x="894367" y="51017"/>
                  </a:lnTo>
                  <a:lnTo>
                    <a:pt x="894414" y="51470"/>
                  </a:lnTo>
                  <a:lnTo>
                    <a:pt x="897004" y="54154"/>
                  </a:lnTo>
                  <a:lnTo>
                    <a:pt x="897418" y="55218"/>
                  </a:lnTo>
                  <a:lnTo>
                    <a:pt x="897387" y="56720"/>
                  </a:lnTo>
                  <a:lnTo>
                    <a:pt x="896519" y="58527"/>
                  </a:lnTo>
                  <a:lnTo>
                    <a:pt x="893725" y="59098"/>
                  </a:lnTo>
                  <a:lnTo>
                    <a:pt x="893100" y="59591"/>
                  </a:lnTo>
                  <a:lnTo>
                    <a:pt x="893021" y="60170"/>
                  </a:lnTo>
                  <a:lnTo>
                    <a:pt x="893663" y="60937"/>
                  </a:lnTo>
                  <a:lnTo>
                    <a:pt x="893561" y="62720"/>
                  </a:lnTo>
                  <a:lnTo>
                    <a:pt x="894570" y="64692"/>
                  </a:lnTo>
                  <a:lnTo>
                    <a:pt x="894054" y="65365"/>
                  </a:lnTo>
                  <a:lnTo>
                    <a:pt x="893021" y="66272"/>
                  </a:lnTo>
                  <a:lnTo>
                    <a:pt x="892998" y="67164"/>
                  </a:lnTo>
                  <a:lnTo>
                    <a:pt x="893334" y="68150"/>
                  </a:lnTo>
                  <a:lnTo>
                    <a:pt x="894422" y="68955"/>
                  </a:lnTo>
                  <a:lnTo>
                    <a:pt x="898725" y="71725"/>
                  </a:lnTo>
                  <a:lnTo>
                    <a:pt x="899061" y="72108"/>
                  </a:lnTo>
                  <a:lnTo>
                    <a:pt x="898999" y="72398"/>
                  </a:lnTo>
                  <a:lnTo>
                    <a:pt x="897332" y="74252"/>
                  </a:lnTo>
                  <a:lnTo>
                    <a:pt x="897160" y="75395"/>
                  </a:lnTo>
                  <a:lnTo>
                    <a:pt x="897207" y="77280"/>
                  </a:lnTo>
                  <a:lnTo>
                    <a:pt x="897442" y="78500"/>
                  </a:lnTo>
                  <a:lnTo>
                    <a:pt x="897981" y="79009"/>
                  </a:lnTo>
                  <a:lnTo>
                    <a:pt x="900141" y="79580"/>
                  </a:lnTo>
                  <a:lnTo>
                    <a:pt x="902809" y="83820"/>
                  </a:lnTo>
                  <a:lnTo>
                    <a:pt x="905375" y="87818"/>
                  </a:lnTo>
                  <a:lnTo>
                    <a:pt x="905343" y="91260"/>
                  </a:lnTo>
                  <a:lnTo>
                    <a:pt x="905609" y="95282"/>
                  </a:lnTo>
                  <a:lnTo>
                    <a:pt x="907237" y="98442"/>
                  </a:lnTo>
                  <a:lnTo>
                    <a:pt x="907464" y="100969"/>
                  </a:lnTo>
                  <a:lnTo>
                    <a:pt x="908011" y="103848"/>
                  </a:lnTo>
                  <a:lnTo>
                    <a:pt x="909951" y="105601"/>
                  </a:lnTo>
                  <a:lnTo>
                    <a:pt x="910710" y="109059"/>
                  </a:lnTo>
                  <a:lnTo>
                    <a:pt x="910906" y="110905"/>
                  </a:lnTo>
                  <a:lnTo>
                    <a:pt x="910788" y="112118"/>
                  </a:lnTo>
                  <a:lnTo>
                    <a:pt x="912299" y="115888"/>
                  </a:lnTo>
                  <a:lnTo>
                    <a:pt x="912471" y="119135"/>
                  </a:lnTo>
                  <a:lnTo>
                    <a:pt x="912111" y="121467"/>
                  </a:lnTo>
                  <a:lnTo>
                    <a:pt x="912126" y="122773"/>
                  </a:lnTo>
                  <a:lnTo>
                    <a:pt x="912337" y="123688"/>
                  </a:lnTo>
                  <a:lnTo>
                    <a:pt x="913636" y="124510"/>
                  </a:lnTo>
                  <a:lnTo>
                    <a:pt x="914207" y="125026"/>
                  </a:lnTo>
                  <a:lnTo>
                    <a:pt x="916116" y="125253"/>
                  </a:lnTo>
                  <a:lnTo>
                    <a:pt x="918909" y="125308"/>
                  </a:lnTo>
                  <a:lnTo>
                    <a:pt x="923689" y="124447"/>
                  </a:lnTo>
                  <a:lnTo>
                    <a:pt x="927421" y="123696"/>
                  </a:lnTo>
                  <a:close/>
                  <a:moveTo>
                    <a:pt x="3388" y="227772"/>
                  </a:moveTo>
                  <a:lnTo>
                    <a:pt x="0" y="228530"/>
                  </a:lnTo>
                  <a:lnTo>
                    <a:pt x="109" y="227177"/>
                  </a:lnTo>
                  <a:lnTo>
                    <a:pt x="962" y="226003"/>
                  </a:lnTo>
                  <a:lnTo>
                    <a:pt x="3466" y="226676"/>
                  </a:lnTo>
                  <a:lnTo>
                    <a:pt x="4639" y="226801"/>
                  </a:lnTo>
                  <a:lnTo>
                    <a:pt x="3388" y="227772"/>
                  </a:lnTo>
                  <a:close/>
                  <a:moveTo>
                    <a:pt x="672526" y="392705"/>
                  </a:moveTo>
                  <a:lnTo>
                    <a:pt x="668591" y="393269"/>
                  </a:lnTo>
                  <a:lnTo>
                    <a:pt x="668458" y="393104"/>
                  </a:lnTo>
                  <a:lnTo>
                    <a:pt x="668685" y="392643"/>
                  </a:lnTo>
                  <a:lnTo>
                    <a:pt x="669584" y="391837"/>
                  </a:lnTo>
                  <a:lnTo>
                    <a:pt x="670679" y="390859"/>
                  </a:lnTo>
                  <a:lnTo>
                    <a:pt x="670914" y="390828"/>
                  </a:lnTo>
                  <a:lnTo>
                    <a:pt x="671321" y="390906"/>
                  </a:lnTo>
                  <a:lnTo>
                    <a:pt x="671775" y="391086"/>
                  </a:lnTo>
                  <a:lnTo>
                    <a:pt x="672948" y="391743"/>
                  </a:lnTo>
                  <a:lnTo>
                    <a:pt x="673292" y="392197"/>
                  </a:lnTo>
                  <a:lnTo>
                    <a:pt x="673167" y="392572"/>
                  </a:lnTo>
                  <a:lnTo>
                    <a:pt x="672526" y="392705"/>
                  </a:lnTo>
                  <a:close/>
                  <a:moveTo>
                    <a:pt x="782977" y="664437"/>
                  </a:moveTo>
                  <a:lnTo>
                    <a:pt x="781326" y="665070"/>
                  </a:lnTo>
                  <a:lnTo>
                    <a:pt x="779785" y="665226"/>
                  </a:lnTo>
                  <a:lnTo>
                    <a:pt x="778221" y="664765"/>
                  </a:lnTo>
                  <a:lnTo>
                    <a:pt x="775482" y="664804"/>
                  </a:lnTo>
                  <a:lnTo>
                    <a:pt x="772760" y="663631"/>
                  </a:lnTo>
                  <a:lnTo>
                    <a:pt x="770201" y="661972"/>
                  </a:lnTo>
                  <a:lnTo>
                    <a:pt x="769490" y="661010"/>
                  </a:lnTo>
                  <a:lnTo>
                    <a:pt x="769802" y="659633"/>
                  </a:lnTo>
                  <a:lnTo>
                    <a:pt x="771641" y="656449"/>
                  </a:lnTo>
                  <a:lnTo>
                    <a:pt x="773393" y="650441"/>
                  </a:lnTo>
                  <a:lnTo>
                    <a:pt x="774559" y="641858"/>
                  </a:lnTo>
                  <a:lnTo>
                    <a:pt x="773620" y="638611"/>
                  </a:lnTo>
                  <a:lnTo>
                    <a:pt x="773738" y="637273"/>
                  </a:lnTo>
                  <a:lnTo>
                    <a:pt x="774168" y="635654"/>
                  </a:lnTo>
                  <a:lnTo>
                    <a:pt x="774379" y="633996"/>
                  </a:lnTo>
                  <a:lnTo>
                    <a:pt x="774246" y="632321"/>
                  </a:lnTo>
                  <a:lnTo>
                    <a:pt x="774465" y="630772"/>
                  </a:lnTo>
                  <a:lnTo>
                    <a:pt x="776398" y="627510"/>
                  </a:lnTo>
                  <a:lnTo>
                    <a:pt x="776687" y="626047"/>
                  </a:lnTo>
                  <a:lnTo>
                    <a:pt x="776742" y="624459"/>
                  </a:lnTo>
                  <a:lnTo>
                    <a:pt x="777579" y="621181"/>
                  </a:lnTo>
                  <a:lnTo>
                    <a:pt x="777321" y="620093"/>
                  </a:lnTo>
                  <a:lnTo>
                    <a:pt x="776609" y="619178"/>
                  </a:lnTo>
                  <a:lnTo>
                    <a:pt x="777188" y="618372"/>
                  </a:lnTo>
                  <a:lnTo>
                    <a:pt x="783900" y="620774"/>
                  </a:lnTo>
                  <a:lnTo>
                    <a:pt x="788360" y="621329"/>
                  </a:lnTo>
                  <a:lnTo>
                    <a:pt x="788594" y="623817"/>
                  </a:lnTo>
                  <a:lnTo>
                    <a:pt x="789455" y="625773"/>
                  </a:lnTo>
                  <a:lnTo>
                    <a:pt x="789963" y="629278"/>
                  </a:lnTo>
                  <a:lnTo>
                    <a:pt x="790660" y="630076"/>
                  </a:lnTo>
                  <a:lnTo>
                    <a:pt x="790300" y="632587"/>
                  </a:lnTo>
                  <a:lnTo>
                    <a:pt x="788242" y="633675"/>
                  </a:lnTo>
                  <a:lnTo>
                    <a:pt x="788422" y="635990"/>
                  </a:lnTo>
                  <a:lnTo>
                    <a:pt x="789603" y="638173"/>
                  </a:lnTo>
                  <a:lnTo>
                    <a:pt x="787882" y="638956"/>
                  </a:lnTo>
                  <a:lnTo>
                    <a:pt x="786020" y="639425"/>
                  </a:lnTo>
                  <a:lnTo>
                    <a:pt x="785590" y="640035"/>
                  </a:lnTo>
                  <a:lnTo>
                    <a:pt x="784244" y="640512"/>
                  </a:lnTo>
                  <a:lnTo>
                    <a:pt x="782609" y="641725"/>
                  </a:lnTo>
                  <a:lnTo>
                    <a:pt x="783102" y="642805"/>
                  </a:lnTo>
                  <a:lnTo>
                    <a:pt x="785160" y="645253"/>
                  </a:lnTo>
                  <a:lnTo>
                    <a:pt x="787460" y="646959"/>
                  </a:lnTo>
                  <a:lnTo>
                    <a:pt x="788719" y="649509"/>
                  </a:lnTo>
                  <a:lnTo>
                    <a:pt x="790355" y="652177"/>
                  </a:lnTo>
                  <a:lnTo>
                    <a:pt x="789556" y="653875"/>
                  </a:lnTo>
                  <a:lnTo>
                    <a:pt x="788062" y="656285"/>
                  </a:lnTo>
                  <a:lnTo>
                    <a:pt x="785676" y="657888"/>
                  </a:lnTo>
                  <a:lnTo>
                    <a:pt x="783478" y="658850"/>
                  </a:lnTo>
                  <a:lnTo>
                    <a:pt x="783736" y="662817"/>
                  </a:lnTo>
                  <a:lnTo>
                    <a:pt x="782977" y="664437"/>
                  </a:lnTo>
                  <a:close/>
                  <a:moveTo>
                    <a:pt x="763325" y="672330"/>
                  </a:moveTo>
                  <a:lnTo>
                    <a:pt x="760219" y="672862"/>
                  </a:lnTo>
                  <a:lnTo>
                    <a:pt x="759515" y="671963"/>
                  </a:lnTo>
                  <a:lnTo>
                    <a:pt x="759522" y="671196"/>
                  </a:lnTo>
                  <a:lnTo>
                    <a:pt x="760054" y="670570"/>
                  </a:lnTo>
                  <a:lnTo>
                    <a:pt x="761650" y="670155"/>
                  </a:lnTo>
                  <a:lnTo>
                    <a:pt x="762691" y="670672"/>
                  </a:lnTo>
                  <a:lnTo>
                    <a:pt x="763239" y="671407"/>
                  </a:lnTo>
                  <a:lnTo>
                    <a:pt x="763411" y="672080"/>
                  </a:lnTo>
                  <a:lnTo>
                    <a:pt x="763325" y="672330"/>
                  </a:lnTo>
                  <a:close/>
                  <a:moveTo>
                    <a:pt x="782163" y="678972"/>
                  </a:moveTo>
                  <a:lnTo>
                    <a:pt x="782625" y="680467"/>
                  </a:lnTo>
                  <a:lnTo>
                    <a:pt x="781655" y="680670"/>
                  </a:lnTo>
                  <a:lnTo>
                    <a:pt x="780106" y="680435"/>
                  </a:lnTo>
                  <a:lnTo>
                    <a:pt x="779355" y="681617"/>
                  </a:lnTo>
                  <a:lnTo>
                    <a:pt x="778971" y="681851"/>
                  </a:lnTo>
                  <a:lnTo>
                    <a:pt x="775412" y="680803"/>
                  </a:lnTo>
                  <a:lnTo>
                    <a:pt x="774856" y="680334"/>
                  </a:lnTo>
                  <a:lnTo>
                    <a:pt x="774927" y="678777"/>
                  </a:lnTo>
                  <a:lnTo>
                    <a:pt x="778721" y="678644"/>
                  </a:lnTo>
                  <a:lnTo>
                    <a:pt x="781139" y="677650"/>
                  </a:lnTo>
                  <a:lnTo>
                    <a:pt x="781475" y="677807"/>
                  </a:lnTo>
                  <a:lnTo>
                    <a:pt x="782163" y="678972"/>
                  </a:lnTo>
                  <a:close/>
                  <a:moveTo>
                    <a:pt x="783814" y="696262"/>
                  </a:moveTo>
                  <a:lnTo>
                    <a:pt x="782735" y="697576"/>
                  </a:lnTo>
                  <a:lnTo>
                    <a:pt x="781029" y="697811"/>
                  </a:lnTo>
                  <a:lnTo>
                    <a:pt x="778377" y="699337"/>
                  </a:lnTo>
                  <a:lnTo>
                    <a:pt x="778095" y="700659"/>
                  </a:lnTo>
                  <a:lnTo>
                    <a:pt x="777962" y="702286"/>
                  </a:lnTo>
                  <a:lnTo>
                    <a:pt x="779793" y="704250"/>
                  </a:lnTo>
                  <a:lnTo>
                    <a:pt x="780700" y="706534"/>
                  </a:lnTo>
                  <a:lnTo>
                    <a:pt x="781788" y="709961"/>
                  </a:lnTo>
                  <a:lnTo>
                    <a:pt x="782578" y="713231"/>
                  </a:lnTo>
                  <a:lnTo>
                    <a:pt x="782508" y="714240"/>
                  </a:lnTo>
                  <a:lnTo>
                    <a:pt x="782703" y="715946"/>
                  </a:lnTo>
                  <a:lnTo>
                    <a:pt x="784010" y="718591"/>
                  </a:lnTo>
                  <a:lnTo>
                    <a:pt x="784135" y="719787"/>
                  </a:lnTo>
                  <a:lnTo>
                    <a:pt x="783986" y="720977"/>
                  </a:lnTo>
                  <a:lnTo>
                    <a:pt x="783462" y="723183"/>
                  </a:lnTo>
                  <a:lnTo>
                    <a:pt x="783047" y="723480"/>
                  </a:lnTo>
                  <a:lnTo>
                    <a:pt x="781757" y="723699"/>
                  </a:lnTo>
                  <a:lnTo>
                    <a:pt x="781655" y="725037"/>
                  </a:lnTo>
                  <a:lnTo>
                    <a:pt x="781334" y="725475"/>
                  </a:lnTo>
                  <a:lnTo>
                    <a:pt x="777657" y="725616"/>
                  </a:lnTo>
                  <a:lnTo>
                    <a:pt x="775842" y="725006"/>
                  </a:lnTo>
                  <a:lnTo>
                    <a:pt x="776061" y="720977"/>
                  </a:lnTo>
                  <a:lnTo>
                    <a:pt x="773738" y="719396"/>
                  </a:lnTo>
                  <a:lnTo>
                    <a:pt x="772142" y="716736"/>
                  </a:lnTo>
                  <a:lnTo>
                    <a:pt x="770342" y="712152"/>
                  </a:lnTo>
                  <a:lnTo>
                    <a:pt x="768832" y="710744"/>
                  </a:lnTo>
                  <a:lnTo>
                    <a:pt x="767072" y="707129"/>
                  </a:lnTo>
                  <a:lnTo>
                    <a:pt x="764459" y="704047"/>
                  </a:lnTo>
                  <a:lnTo>
                    <a:pt x="767471" y="702091"/>
                  </a:lnTo>
                  <a:lnTo>
                    <a:pt x="767002" y="698680"/>
                  </a:lnTo>
                  <a:lnTo>
                    <a:pt x="768762" y="697514"/>
                  </a:lnTo>
                  <a:lnTo>
                    <a:pt x="771406" y="696293"/>
                  </a:lnTo>
                  <a:lnTo>
                    <a:pt x="773354" y="697256"/>
                  </a:lnTo>
                  <a:lnTo>
                    <a:pt x="775107" y="696919"/>
                  </a:lnTo>
                  <a:lnTo>
                    <a:pt x="775889" y="696106"/>
                  </a:lnTo>
                  <a:lnTo>
                    <a:pt x="775654" y="692632"/>
                  </a:lnTo>
                  <a:lnTo>
                    <a:pt x="776210" y="689902"/>
                  </a:lnTo>
                  <a:lnTo>
                    <a:pt x="778142" y="688493"/>
                  </a:lnTo>
                  <a:lnTo>
                    <a:pt x="780223" y="688329"/>
                  </a:lnTo>
                  <a:lnTo>
                    <a:pt x="781006" y="689871"/>
                  </a:lnTo>
                  <a:lnTo>
                    <a:pt x="782031" y="691388"/>
                  </a:lnTo>
                  <a:lnTo>
                    <a:pt x="784550" y="692585"/>
                  </a:lnTo>
                  <a:lnTo>
                    <a:pt x="784542" y="694150"/>
                  </a:lnTo>
                  <a:lnTo>
                    <a:pt x="783814" y="696262"/>
                  </a:lnTo>
                  <a:close/>
                  <a:moveTo>
                    <a:pt x="800267" y="708107"/>
                  </a:moveTo>
                  <a:lnTo>
                    <a:pt x="794947" y="710571"/>
                  </a:lnTo>
                  <a:lnTo>
                    <a:pt x="792279" y="709742"/>
                  </a:lnTo>
                  <a:lnTo>
                    <a:pt x="791246" y="707927"/>
                  </a:lnTo>
                  <a:lnTo>
                    <a:pt x="790746" y="706401"/>
                  </a:lnTo>
                  <a:lnTo>
                    <a:pt x="790198" y="703820"/>
                  </a:lnTo>
                  <a:lnTo>
                    <a:pt x="791106" y="702435"/>
                  </a:lnTo>
                  <a:lnTo>
                    <a:pt x="793062" y="700448"/>
                  </a:lnTo>
                  <a:lnTo>
                    <a:pt x="793781" y="699165"/>
                  </a:lnTo>
                  <a:lnTo>
                    <a:pt x="794133" y="697655"/>
                  </a:lnTo>
                  <a:lnTo>
                    <a:pt x="794008" y="696247"/>
                  </a:lnTo>
                  <a:lnTo>
                    <a:pt x="794258" y="694901"/>
                  </a:lnTo>
                  <a:lnTo>
                    <a:pt x="795409" y="694432"/>
                  </a:lnTo>
                  <a:lnTo>
                    <a:pt x="799344" y="695934"/>
                  </a:lnTo>
                  <a:lnTo>
                    <a:pt x="803427" y="698187"/>
                  </a:lnTo>
                  <a:lnTo>
                    <a:pt x="804883" y="699744"/>
                  </a:lnTo>
                  <a:lnTo>
                    <a:pt x="805157" y="700988"/>
                  </a:lnTo>
                  <a:lnTo>
                    <a:pt x="803373" y="703733"/>
                  </a:lnTo>
                  <a:lnTo>
                    <a:pt x="802231" y="705994"/>
                  </a:lnTo>
                  <a:lnTo>
                    <a:pt x="800267" y="708107"/>
                  </a:lnTo>
                  <a:close/>
                  <a:moveTo>
                    <a:pt x="786083" y="709382"/>
                  </a:moveTo>
                  <a:lnTo>
                    <a:pt x="785363" y="709734"/>
                  </a:lnTo>
                  <a:lnTo>
                    <a:pt x="784714" y="709679"/>
                  </a:lnTo>
                  <a:lnTo>
                    <a:pt x="784049" y="708623"/>
                  </a:lnTo>
                  <a:lnTo>
                    <a:pt x="783830" y="707231"/>
                  </a:lnTo>
                  <a:lnTo>
                    <a:pt x="782398" y="705150"/>
                  </a:lnTo>
                  <a:lnTo>
                    <a:pt x="781991" y="704172"/>
                  </a:lnTo>
                  <a:lnTo>
                    <a:pt x="782023" y="702998"/>
                  </a:lnTo>
                  <a:lnTo>
                    <a:pt x="782844" y="701316"/>
                  </a:lnTo>
                  <a:lnTo>
                    <a:pt x="784064" y="700855"/>
                  </a:lnTo>
                  <a:lnTo>
                    <a:pt x="784886" y="700917"/>
                  </a:lnTo>
                  <a:lnTo>
                    <a:pt x="785879" y="702896"/>
                  </a:lnTo>
                  <a:lnTo>
                    <a:pt x="786169" y="705048"/>
                  </a:lnTo>
                  <a:lnTo>
                    <a:pt x="786427" y="707270"/>
                  </a:lnTo>
                  <a:lnTo>
                    <a:pt x="786083" y="709382"/>
                  </a:lnTo>
                  <a:close/>
                  <a:moveTo>
                    <a:pt x="755118" y="711502"/>
                  </a:moveTo>
                  <a:lnTo>
                    <a:pt x="754570" y="712003"/>
                  </a:lnTo>
                  <a:lnTo>
                    <a:pt x="753890" y="711854"/>
                  </a:lnTo>
                  <a:lnTo>
                    <a:pt x="753326" y="710876"/>
                  </a:lnTo>
                  <a:lnTo>
                    <a:pt x="752935" y="709202"/>
                  </a:lnTo>
                  <a:lnTo>
                    <a:pt x="753702" y="708569"/>
                  </a:lnTo>
                  <a:lnTo>
                    <a:pt x="754312" y="708569"/>
                  </a:lnTo>
                  <a:lnTo>
                    <a:pt x="754993" y="709461"/>
                  </a:lnTo>
                  <a:lnTo>
                    <a:pt x="755345" y="710900"/>
                  </a:lnTo>
                  <a:lnTo>
                    <a:pt x="755118" y="711502"/>
                  </a:lnTo>
                  <a:close/>
                  <a:moveTo>
                    <a:pt x="771140" y="736428"/>
                  </a:moveTo>
                  <a:lnTo>
                    <a:pt x="769920" y="737821"/>
                  </a:lnTo>
                  <a:lnTo>
                    <a:pt x="767792" y="738485"/>
                  </a:lnTo>
                  <a:lnTo>
                    <a:pt x="765680" y="737398"/>
                  </a:lnTo>
                  <a:lnTo>
                    <a:pt x="763129" y="737907"/>
                  </a:lnTo>
                  <a:lnTo>
                    <a:pt x="762863" y="735520"/>
                  </a:lnTo>
                  <a:lnTo>
                    <a:pt x="763818" y="733565"/>
                  </a:lnTo>
                  <a:lnTo>
                    <a:pt x="765750" y="731241"/>
                  </a:lnTo>
                  <a:lnTo>
                    <a:pt x="767150" y="728135"/>
                  </a:lnTo>
                  <a:lnTo>
                    <a:pt x="766986" y="723754"/>
                  </a:lnTo>
                  <a:lnTo>
                    <a:pt x="768136" y="722752"/>
                  </a:lnTo>
                  <a:lnTo>
                    <a:pt x="768754" y="721211"/>
                  </a:lnTo>
                  <a:lnTo>
                    <a:pt x="771203" y="720265"/>
                  </a:lnTo>
                  <a:lnTo>
                    <a:pt x="771758" y="723519"/>
                  </a:lnTo>
                  <a:lnTo>
                    <a:pt x="771101" y="729340"/>
                  </a:lnTo>
                  <a:lnTo>
                    <a:pt x="772752" y="732782"/>
                  </a:lnTo>
                  <a:lnTo>
                    <a:pt x="772987" y="733932"/>
                  </a:lnTo>
                  <a:lnTo>
                    <a:pt x="772666" y="735254"/>
                  </a:lnTo>
                  <a:lnTo>
                    <a:pt x="771140" y="736428"/>
                  </a:lnTo>
                  <a:close/>
                  <a:moveTo>
                    <a:pt x="753584" y="805016"/>
                  </a:moveTo>
                  <a:lnTo>
                    <a:pt x="751965" y="805438"/>
                  </a:lnTo>
                  <a:lnTo>
                    <a:pt x="751777" y="804374"/>
                  </a:lnTo>
                  <a:lnTo>
                    <a:pt x="750314" y="802606"/>
                  </a:lnTo>
                  <a:lnTo>
                    <a:pt x="751589" y="801440"/>
                  </a:lnTo>
                  <a:lnTo>
                    <a:pt x="754077" y="800228"/>
                  </a:lnTo>
                  <a:lnTo>
                    <a:pt x="755963" y="800369"/>
                  </a:lnTo>
                  <a:lnTo>
                    <a:pt x="757660" y="801292"/>
                  </a:lnTo>
                  <a:lnTo>
                    <a:pt x="757887" y="802379"/>
                  </a:lnTo>
                  <a:lnTo>
                    <a:pt x="754922" y="803811"/>
                  </a:lnTo>
                  <a:lnTo>
                    <a:pt x="754195" y="804601"/>
                  </a:lnTo>
                  <a:lnTo>
                    <a:pt x="753584" y="805016"/>
                  </a:lnTo>
                  <a:close/>
                  <a:moveTo>
                    <a:pt x="765546" y="829800"/>
                  </a:moveTo>
                  <a:lnTo>
                    <a:pt x="765132" y="830591"/>
                  </a:lnTo>
                  <a:lnTo>
                    <a:pt x="762425" y="830105"/>
                  </a:lnTo>
                  <a:lnTo>
                    <a:pt x="757739" y="830935"/>
                  </a:lnTo>
                  <a:lnTo>
                    <a:pt x="755767" y="827930"/>
                  </a:lnTo>
                  <a:lnTo>
                    <a:pt x="754907" y="823166"/>
                  </a:lnTo>
                  <a:lnTo>
                    <a:pt x="754320" y="822188"/>
                  </a:lnTo>
                  <a:lnTo>
                    <a:pt x="753154" y="819473"/>
                  </a:lnTo>
                  <a:lnTo>
                    <a:pt x="752567" y="817698"/>
                  </a:lnTo>
                  <a:lnTo>
                    <a:pt x="751378" y="814944"/>
                  </a:lnTo>
                  <a:lnTo>
                    <a:pt x="750917" y="812057"/>
                  </a:lnTo>
                  <a:lnTo>
                    <a:pt x="750619" y="811189"/>
                  </a:lnTo>
                  <a:lnTo>
                    <a:pt x="751691" y="809475"/>
                  </a:lnTo>
                  <a:lnTo>
                    <a:pt x="756596" y="807785"/>
                  </a:lnTo>
                  <a:lnTo>
                    <a:pt x="758341" y="805055"/>
                  </a:lnTo>
                  <a:lnTo>
                    <a:pt x="759835" y="805415"/>
                  </a:lnTo>
                  <a:lnTo>
                    <a:pt x="759421" y="810985"/>
                  </a:lnTo>
                  <a:lnTo>
                    <a:pt x="760320" y="812863"/>
                  </a:lnTo>
                  <a:lnTo>
                    <a:pt x="761987" y="814428"/>
                  </a:lnTo>
                  <a:lnTo>
                    <a:pt x="762300" y="815069"/>
                  </a:lnTo>
                  <a:lnTo>
                    <a:pt x="762581" y="817048"/>
                  </a:lnTo>
                  <a:lnTo>
                    <a:pt x="763419" y="820123"/>
                  </a:lnTo>
                  <a:lnTo>
                    <a:pt x="764498" y="821570"/>
                  </a:lnTo>
                  <a:lnTo>
                    <a:pt x="764780" y="822462"/>
                  </a:lnTo>
                  <a:lnTo>
                    <a:pt x="764827" y="823221"/>
                  </a:lnTo>
                  <a:lnTo>
                    <a:pt x="764435" y="824277"/>
                  </a:lnTo>
                  <a:lnTo>
                    <a:pt x="765546" y="829800"/>
                  </a:lnTo>
                  <a:close/>
                  <a:moveTo>
                    <a:pt x="744846" y="835488"/>
                  </a:moveTo>
                  <a:lnTo>
                    <a:pt x="742374" y="835527"/>
                  </a:lnTo>
                  <a:lnTo>
                    <a:pt x="741755" y="829613"/>
                  </a:lnTo>
                  <a:lnTo>
                    <a:pt x="744666" y="821116"/>
                  </a:lnTo>
                  <a:lnTo>
                    <a:pt x="744869" y="817885"/>
                  </a:lnTo>
                  <a:lnTo>
                    <a:pt x="743891" y="815452"/>
                  </a:lnTo>
                  <a:lnTo>
                    <a:pt x="743492" y="813457"/>
                  </a:lnTo>
                  <a:lnTo>
                    <a:pt x="743735" y="812644"/>
                  </a:lnTo>
                  <a:lnTo>
                    <a:pt x="747451" y="810962"/>
                  </a:lnTo>
                  <a:lnTo>
                    <a:pt x="748609" y="812745"/>
                  </a:lnTo>
                  <a:lnTo>
                    <a:pt x="749994" y="817478"/>
                  </a:lnTo>
                  <a:lnTo>
                    <a:pt x="752622" y="824285"/>
                  </a:lnTo>
                  <a:lnTo>
                    <a:pt x="752560" y="830817"/>
                  </a:lnTo>
                  <a:lnTo>
                    <a:pt x="751097" y="832429"/>
                  </a:lnTo>
                  <a:lnTo>
                    <a:pt x="746512" y="834080"/>
                  </a:lnTo>
                  <a:lnTo>
                    <a:pt x="744846" y="835488"/>
                  </a:lnTo>
                  <a:close/>
                  <a:moveTo>
                    <a:pt x="767549" y="848303"/>
                  </a:moveTo>
                  <a:lnTo>
                    <a:pt x="767753" y="853224"/>
                  </a:lnTo>
                  <a:lnTo>
                    <a:pt x="767385" y="858176"/>
                  </a:lnTo>
                  <a:lnTo>
                    <a:pt x="766540" y="864279"/>
                  </a:lnTo>
                  <a:lnTo>
                    <a:pt x="766681" y="865522"/>
                  </a:lnTo>
                  <a:lnTo>
                    <a:pt x="767667" y="865819"/>
                  </a:lnTo>
                  <a:lnTo>
                    <a:pt x="767933" y="866586"/>
                  </a:lnTo>
                  <a:lnTo>
                    <a:pt x="767643" y="869810"/>
                  </a:lnTo>
                  <a:lnTo>
                    <a:pt x="767119" y="872290"/>
                  </a:lnTo>
                  <a:lnTo>
                    <a:pt x="766094" y="874324"/>
                  </a:lnTo>
                  <a:lnTo>
                    <a:pt x="765500" y="876764"/>
                  </a:lnTo>
                  <a:lnTo>
                    <a:pt x="764952" y="877304"/>
                  </a:lnTo>
                  <a:lnTo>
                    <a:pt x="762566" y="877735"/>
                  </a:lnTo>
                  <a:lnTo>
                    <a:pt x="761259" y="877469"/>
                  </a:lnTo>
                  <a:lnTo>
                    <a:pt x="760211" y="874692"/>
                  </a:lnTo>
                  <a:lnTo>
                    <a:pt x="759906" y="872986"/>
                  </a:lnTo>
                  <a:lnTo>
                    <a:pt x="759968" y="870756"/>
                  </a:lnTo>
                  <a:lnTo>
                    <a:pt x="758677" y="867768"/>
                  </a:lnTo>
                  <a:lnTo>
                    <a:pt x="758638" y="866626"/>
                  </a:lnTo>
                  <a:lnTo>
                    <a:pt x="759139" y="864662"/>
                  </a:lnTo>
                  <a:lnTo>
                    <a:pt x="760180" y="863692"/>
                  </a:lnTo>
                  <a:lnTo>
                    <a:pt x="760336" y="860672"/>
                  </a:lnTo>
                  <a:lnTo>
                    <a:pt x="760860" y="859772"/>
                  </a:lnTo>
                  <a:lnTo>
                    <a:pt x="762041" y="858528"/>
                  </a:lnTo>
                  <a:lnTo>
                    <a:pt x="762221" y="858019"/>
                  </a:lnTo>
                  <a:lnTo>
                    <a:pt x="762112" y="857573"/>
                  </a:lnTo>
                  <a:lnTo>
                    <a:pt x="761674" y="857527"/>
                  </a:lnTo>
                  <a:lnTo>
                    <a:pt x="756925" y="861251"/>
                  </a:lnTo>
                  <a:lnTo>
                    <a:pt x="756463" y="862307"/>
                  </a:lnTo>
                  <a:lnTo>
                    <a:pt x="756252" y="863707"/>
                  </a:lnTo>
                  <a:lnTo>
                    <a:pt x="756198" y="868652"/>
                  </a:lnTo>
                  <a:lnTo>
                    <a:pt x="755360" y="871515"/>
                  </a:lnTo>
                  <a:lnTo>
                    <a:pt x="754601" y="872063"/>
                  </a:lnTo>
                  <a:lnTo>
                    <a:pt x="752388" y="872188"/>
                  </a:lnTo>
                  <a:lnTo>
                    <a:pt x="749461" y="871899"/>
                  </a:lnTo>
                  <a:lnTo>
                    <a:pt x="746144" y="869270"/>
                  </a:lnTo>
                  <a:lnTo>
                    <a:pt x="743977" y="869997"/>
                  </a:lnTo>
                  <a:lnTo>
                    <a:pt x="743531" y="866806"/>
                  </a:lnTo>
                  <a:lnTo>
                    <a:pt x="744619" y="864255"/>
                  </a:lnTo>
                  <a:lnTo>
                    <a:pt x="748656" y="864474"/>
                  </a:lnTo>
                  <a:lnTo>
                    <a:pt x="749336" y="859944"/>
                  </a:lnTo>
                  <a:lnTo>
                    <a:pt x="748053" y="858880"/>
                  </a:lnTo>
                  <a:lnTo>
                    <a:pt x="746629" y="857065"/>
                  </a:lnTo>
                  <a:lnTo>
                    <a:pt x="745784" y="855399"/>
                  </a:lnTo>
                  <a:lnTo>
                    <a:pt x="746543" y="854163"/>
                  </a:lnTo>
                  <a:lnTo>
                    <a:pt x="748883" y="852371"/>
                  </a:lnTo>
                  <a:lnTo>
                    <a:pt x="750134" y="852183"/>
                  </a:lnTo>
                  <a:lnTo>
                    <a:pt x="751292" y="853185"/>
                  </a:lnTo>
                  <a:lnTo>
                    <a:pt x="754163" y="852426"/>
                  </a:lnTo>
                  <a:lnTo>
                    <a:pt x="753999" y="849586"/>
                  </a:lnTo>
                  <a:lnTo>
                    <a:pt x="751441" y="848334"/>
                  </a:lnTo>
                  <a:lnTo>
                    <a:pt x="752012" y="846183"/>
                  </a:lnTo>
                  <a:lnTo>
                    <a:pt x="755243" y="844125"/>
                  </a:lnTo>
                  <a:lnTo>
                    <a:pt x="757175" y="842052"/>
                  </a:lnTo>
                  <a:lnTo>
                    <a:pt x="757261" y="839697"/>
                  </a:lnTo>
                  <a:lnTo>
                    <a:pt x="756479" y="837350"/>
                  </a:lnTo>
                  <a:lnTo>
                    <a:pt x="756722" y="836435"/>
                  </a:lnTo>
                  <a:lnTo>
                    <a:pt x="758333" y="834502"/>
                  </a:lnTo>
                  <a:lnTo>
                    <a:pt x="760587" y="833571"/>
                  </a:lnTo>
                  <a:lnTo>
                    <a:pt x="761611" y="833704"/>
                  </a:lnTo>
                  <a:lnTo>
                    <a:pt x="763700" y="835066"/>
                  </a:lnTo>
                  <a:lnTo>
                    <a:pt x="765562" y="835230"/>
                  </a:lnTo>
                  <a:lnTo>
                    <a:pt x="766016" y="835637"/>
                  </a:lnTo>
                  <a:lnTo>
                    <a:pt x="766352" y="837147"/>
                  </a:lnTo>
                  <a:lnTo>
                    <a:pt x="767549" y="848303"/>
                  </a:lnTo>
                  <a:close/>
                  <a:moveTo>
                    <a:pt x="753709" y="837913"/>
                  </a:moveTo>
                  <a:lnTo>
                    <a:pt x="753530" y="840558"/>
                  </a:lnTo>
                  <a:lnTo>
                    <a:pt x="750283" y="845659"/>
                  </a:lnTo>
                  <a:lnTo>
                    <a:pt x="747490" y="848679"/>
                  </a:lnTo>
                  <a:lnTo>
                    <a:pt x="744940" y="851072"/>
                  </a:lnTo>
                  <a:lnTo>
                    <a:pt x="743312" y="851049"/>
                  </a:lnTo>
                  <a:lnTo>
                    <a:pt x="741974" y="849899"/>
                  </a:lnTo>
                  <a:lnTo>
                    <a:pt x="743477" y="848006"/>
                  </a:lnTo>
                  <a:lnTo>
                    <a:pt x="745346" y="846120"/>
                  </a:lnTo>
                  <a:lnTo>
                    <a:pt x="744752" y="843679"/>
                  </a:lnTo>
                  <a:lnTo>
                    <a:pt x="744189" y="842975"/>
                  </a:lnTo>
                  <a:lnTo>
                    <a:pt x="743398" y="842717"/>
                  </a:lnTo>
                  <a:lnTo>
                    <a:pt x="742045" y="841450"/>
                  </a:lnTo>
                  <a:lnTo>
                    <a:pt x="742459" y="839564"/>
                  </a:lnTo>
                  <a:lnTo>
                    <a:pt x="743250" y="838664"/>
                  </a:lnTo>
                  <a:lnTo>
                    <a:pt x="744298" y="837976"/>
                  </a:lnTo>
                  <a:lnTo>
                    <a:pt x="745276" y="838383"/>
                  </a:lnTo>
                  <a:lnTo>
                    <a:pt x="749516" y="837061"/>
                  </a:lnTo>
                  <a:lnTo>
                    <a:pt x="750854" y="835989"/>
                  </a:lnTo>
                  <a:lnTo>
                    <a:pt x="753436" y="835809"/>
                  </a:lnTo>
                  <a:lnTo>
                    <a:pt x="753709" y="837913"/>
                  </a:lnTo>
                  <a:close/>
                  <a:moveTo>
                    <a:pt x="754844" y="887185"/>
                  </a:moveTo>
                  <a:lnTo>
                    <a:pt x="750549" y="889939"/>
                  </a:lnTo>
                  <a:lnTo>
                    <a:pt x="749289" y="888797"/>
                  </a:lnTo>
                  <a:lnTo>
                    <a:pt x="746191" y="888813"/>
                  </a:lnTo>
                  <a:lnTo>
                    <a:pt x="747005" y="885832"/>
                  </a:lnTo>
                  <a:lnTo>
                    <a:pt x="747318" y="883649"/>
                  </a:lnTo>
                  <a:lnTo>
                    <a:pt x="747787" y="882804"/>
                  </a:lnTo>
                  <a:lnTo>
                    <a:pt x="747959" y="880919"/>
                  </a:lnTo>
                  <a:lnTo>
                    <a:pt x="748890" y="877484"/>
                  </a:lnTo>
                  <a:lnTo>
                    <a:pt x="751456" y="878627"/>
                  </a:lnTo>
                  <a:lnTo>
                    <a:pt x="753373" y="878963"/>
                  </a:lnTo>
                  <a:lnTo>
                    <a:pt x="755970" y="880105"/>
                  </a:lnTo>
                  <a:lnTo>
                    <a:pt x="758787" y="880833"/>
                  </a:lnTo>
                  <a:lnTo>
                    <a:pt x="759609" y="883821"/>
                  </a:lnTo>
                  <a:lnTo>
                    <a:pt x="756870" y="885190"/>
                  </a:lnTo>
                  <a:lnTo>
                    <a:pt x="754844" y="887185"/>
                  </a:lnTo>
                  <a:close/>
                  <a:moveTo>
                    <a:pt x="749415" y="900407"/>
                  </a:moveTo>
                  <a:lnTo>
                    <a:pt x="748789" y="903599"/>
                  </a:lnTo>
                  <a:lnTo>
                    <a:pt x="747013" y="903325"/>
                  </a:lnTo>
                  <a:lnTo>
                    <a:pt x="746418" y="902511"/>
                  </a:lnTo>
                  <a:lnTo>
                    <a:pt x="746105" y="900485"/>
                  </a:lnTo>
                  <a:lnTo>
                    <a:pt x="745558" y="899507"/>
                  </a:lnTo>
                  <a:lnTo>
                    <a:pt x="746324" y="897481"/>
                  </a:lnTo>
                  <a:lnTo>
                    <a:pt x="746825" y="895236"/>
                  </a:lnTo>
                  <a:lnTo>
                    <a:pt x="746653" y="893515"/>
                  </a:lnTo>
                  <a:lnTo>
                    <a:pt x="749375" y="893640"/>
                  </a:lnTo>
                  <a:lnTo>
                    <a:pt x="752614" y="894086"/>
                  </a:lnTo>
                  <a:lnTo>
                    <a:pt x="753514" y="894555"/>
                  </a:lnTo>
                  <a:lnTo>
                    <a:pt x="752520" y="896073"/>
                  </a:lnTo>
                  <a:lnTo>
                    <a:pt x="751574" y="896972"/>
                  </a:lnTo>
                  <a:lnTo>
                    <a:pt x="749618" y="897528"/>
                  </a:lnTo>
                  <a:lnTo>
                    <a:pt x="749415" y="900407"/>
                  </a:lnTo>
                  <a:close/>
                  <a:moveTo>
                    <a:pt x="765742" y="921170"/>
                  </a:moveTo>
                  <a:lnTo>
                    <a:pt x="765695" y="924104"/>
                  </a:lnTo>
                  <a:lnTo>
                    <a:pt x="764999" y="925043"/>
                  </a:lnTo>
                  <a:lnTo>
                    <a:pt x="764389" y="925325"/>
                  </a:lnTo>
                  <a:lnTo>
                    <a:pt x="762847" y="924433"/>
                  </a:lnTo>
                  <a:lnTo>
                    <a:pt x="761963" y="924331"/>
                  </a:lnTo>
                  <a:lnTo>
                    <a:pt x="760500" y="925888"/>
                  </a:lnTo>
                  <a:lnTo>
                    <a:pt x="759272" y="926678"/>
                  </a:lnTo>
                  <a:lnTo>
                    <a:pt x="757441" y="926475"/>
                  </a:lnTo>
                  <a:lnTo>
                    <a:pt x="755008" y="925419"/>
                  </a:lnTo>
                  <a:lnTo>
                    <a:pt x="752841" y="929847"/>
                  </a:lnTo>
                  <a:lnTo>
                    <a:pt x="751824" y="931333"/>
                  </a:lnTo>
                  <a:lnTo>
                    <a:pt x="749704" y="933406"/>
                  </a:lnTo>
                  <a:lnTo>
                    <a:pt x="749469" y="930973"/>
                  </a:lnTo>
                  <a:lnTo>
                    <a:pt x="750815" y="927351"/>
                  </a:lnTo>
                  <a:lnTo>
                    <a:pt x="751441" y="924886"/>
                  </a:lnTo>
                  <a:lnTo>
                    <a:pt x="752677" y="921225"/>
                  </a:lnTo>
                  <a:lnTo>
                    <a:pt x="755165" y="922602"/>
                  </a:lnTo>
                  <a:lnTo>
                    <a:pt x="758654" y="921249"/>
                  </a:lnTo>
                  <a:lnTo>
                    <a:pt x="761830" y="918738"/>
                  </a:lnTo>
                  <a:lnTo>
                    <a:pt x="764576" y="918722"/>
                  </a:lnTo>
                  <a:lnTo>
                    <a:pt x="765476" y="920059"/>
                  </a:lnTo>
                  <a:lnTo>
                    <a:pt x="765742" y="921170"/>
                  </a:lnTo>
                  <a:close/>
                  <a:moveTo>
                    <a:pt x="759937" y="933578"/>
                  </a:moveTo>
                  <a:lnTo>
                    <a:pt x="760876" y="940455"/>
                  </a:lnTo>
                  <a:lnTo>
                    <a:pt x="761549" y="941418"/>
                  </a:lnTo>
                  <a:lnTo>
                    <a:pt x="763786" y="941926"/>
                  </a:lnTo>
                  <a:lnTo>
                    <a:pt x="766219" y="945431"/>
                  </a:lnTo>
                  <a:lnTo>
                    <a:pt x="766329" y="946393"/>
                  </a:lnTo>
                  <a:lnTo>
                    <a:pt x="763387" y="952378"/>
                  </a:lnTo>
                  <a:lnTo>
                    <a:pt x="762761" y="956642"/>
                  </a:lnTo>
                  <a:lnTo>
                    <a:pt x="759311" y="956337"/>
                  </a:lnTo>
                  <a:lnTo>
                    <a:pt x="757864" y="952104"/>
                  </a:lnTo>
                  <a:lnTo>
                    <a:pt x="755681" y="948028"/>
                  </a:lnTo>
                  <a:lnTo>
                    <a:pt x="754946" y="943272"/>
                  </a:lnTo>
                  <a:lnTo>
                    <a:pt x="753749" y="939196"/>
                  </a:lnTo>
                  <a:lnTo>
                    <a:pt x="755885" y="936896"/>
                  </a:lnTo>
                  <a:lnTo>
                    <a:pt x="757926" y="937404"/>
                  </a:lnTo>
                  <a:lnTo>
                    <a:pt x="758044" y="934290"/>
                  </a:lnTo>
                  <a:lnTo>
                    <a:pt x="759937" y="933578"/>
                  </a:lnTo>
                  <a:close/>
                  <a:moveTo>
                    <a:pt x="774888" y="944226"/>
                  </a:moveTo>
                  <a:lnTo>
                    <a:pt x="774230" y="944617"/>
                  </a:lnTo>
                  <a:lnTo>
                    <a:pt x="771789" y="943796"/>
                  </a:lnTo>
                  <a:lnTo>
                    <a:pt x="770569" y="943053"/>
                  </a:lnTo>
                  <a:lnTo>
                    <a:pt x="768707" y="941183"/>
                  </a:lnTo>
                  <a:lnTo>
                    <a:pt x="768410" y="939250"/>
                  </a:lnTo>
                  <a:lnTo>
                    <a:pt x="767573" y="936958"/>
                  </a:lnTo>
                  <a:lnTo>
                    <a:pt x="768112" y="936927"/>
                  </a:lnTo>
                  <a:lnTo>
                    <a:pt x="770061" y="937834"/>
                  </a:lnTo>
                  <a:lnTo>
                    <a:pt x="770859" y="938531"/>
                  </a:lnTo>
                  <a:lnTo>
                    <a:pt x="771922" y="940001"/>
                  </a:lnTo>
                  <a:lnTo>
                    <a:pt x="775075" y="942106"/>
                  </a:lnTo>
                  <a:lnTo>
                    <a:pt x="775474" y="942724"/>
                  </a:lnTo>
                  <a:lnTo>
                    <a:pt x="775396" y="943530"/>
                  </a:lnTo>
                  <a:lnTo>
                    <a:pt x="774888" y="944226"/>
                  </a:lnTo>
                  <a:close/>
                  <a:moveTo>
                    <a:pt x="895908" y="970067"/>
                  </a:moveTo>
                  <a:lnTo>
                    <a:pt x="895869" y="980824"/>
                  </a:lnTo>
                  <a:lnTo>
                    <a:pt x="895830" y="991487"/>
                  </a:lnTo>
                  <a:lnTo>
                    <a:pt x="895799" y="1001525"/>
                  </a:lnTo>
                  <a:lnTo>
                    <a:pt x="895768" y="1011633"/>
                  </a:lnTo>
                  <a:lnTo>
                    <a:pt x="895736" y="1021459"/>
                  </a:lnTo>
                  <a:lnTo>
                    <a:pt x="895705" y="1031606"/>
                  </a:lnTo>
                  <a:lnTo>
                    <a:pt x="895533" y="1043060"/>
                  </a:lnTo>
                  <a:lnTo>
                    <a:pt x="895408" y="1051634"/>
                  </a:lnTo>
                  <a:lnTo>
                    <a:pt x="892106" y="1051634"/>
                  </a:lnTo>
                  <a:lnTo>
                    <a:pt x="891238" y="1052510"/>
                  </a:lnTo>
                  <a:lnTo>
                    <a:pt x="886012" y="1053770"/>
                  </a:lnTo>
                  <a:lnTo>
                    <a:pt x="877124" y="1051830"/>
                  </a:lnTo>
                  <a:lnTo>
                    <a:pt x="874903" y="1050077"/>
                  </a:lnTo>
                  <a:lnTo>
                    <a:pt x="871922" y="1046251"/>
                  </a:lnTo>
                  <a:lnTo>
                    <a:pt x="870858" y="1047284"/>
                  </a:lnTo>
                  <a:lnTo>
                    <a:pt x="868057" y="1048904"/>
                  </a:lnTo>
                  <a:lnTo>
                    <a:pt x="865178" y="1050187"/>
                  </a:lnTo>
                  <a:lnTo>
                    <a:pt x="862815" y="1050327"/>
                  </a:lnTo>
                  <a:lnTo>
                    <a:pt x="860625" y="1048740"/>
                  </a:lnTo>
                  <a:lnTo>
                    <a:pt x="860155" y="1047934"/>
                  </a:lnTo>
                  <a:lnTo>
                    <a:pt x="859655" y="1047762"/>
                  </a:lnTo>
                  <a:lnTo>
                    <a:pt x="854929" y="1049960"/>
                  </a:lnTo>
                  <a:lnTo>
                    <a:pt x="849703" y="1047714"/>
                  </a:lnTo>
                  <a:lnTo>
                    <a:pt x="845541" y="1046345"/>
                  </a:lnTo>
                  <a:lnTo>
                    <a:pt x="838852" y="1045571"/>
                  </a:lnTo>
                  <a:lnTo>
                    <a:pt x="834205" y="1042755"/>
                  </a:lnTo>
                  <a:lnTo>
                    <a:pt x="825630" y="1042997"/>
                  </a:lnTo>
                  <a:lnTo>
                    <a:pt x="824089" y="1042066"/>
                  </a:lnTo>
                  <a:lnTo>
                    <a:pt x="823518" y="1039312"/>
                  </a:lnTo>
                  <a:lnTo>
                    <a:pt x="823972" y="1038037"/>
                  </a:lnTo>
                  <a:lnTo>
                    <a:pt x="825803" y="1037262"/>
                  </a:lnTo>
                  <a:lnTo>
                    <a:pt x="826311" y="1035737"/>
                  </a:lnTo>
                  <a:lnTo>
                    <a:pt x="828165" y="1036104"/>
                  </a:lnTo>
                  <a:lnTo>
                    <a:pt x="830567" y="1038123"/>
                  </a:lnTo>
                  <a:lnTo>
                    <a:pt x="831303" y="1038053"/>
                  </a:lnTo>
                  <a:lnTo>
                    <a:pt x="832890" y="1036152"/>
                  </a:lnTo>
                  <a:lnTo>
                    <a:pt x="835238" y="1034469"/>
                  </a:lnTo>
                  <a:lnTo>
                    <a:pt x="836075" y="1034297"/>
                  </a:lnTo>
                  <a:lnTo>
                    <a:pt x="840385" y="1036370"/>
                  </a:lnTo>
                  <a:lnTo>
                    <a:pt x="842122" y="1036136"/>
                  </a:lnTo>
                  <a:lnTo>
                    <a:pt x="844610" y="1035205"/>
                  </a:lnTo>
                  <a:lnTo>
                    <a:pt x="845056" y="1034391"/>
                  </a:lnTo>
                  <a:lnTo>
                    <a:pt x="845455" y="1032967"/>
                  </a:lnTo>
                  <a:lnTo>
                    <a:pt x="846112" y="1032138"/>
                  </a:lnTo>
                  <a:lnTo>
                    <a:pt x="848326" y="1031731"/>
                  </a:lnTo>
                  <a:lnTo>
                    <a:pt x="850486" y="1032545"/>
                  </a:lnTo>
                  <a:lnTo>
                    <a:pt x="850736" y="1035025"/>
                  </a:lnTo>
                  <a:lnTo>
                    <a:pt x="850439" y="1037685"/>
                  </a:lnTo>
                  <a:lnTo>
                    <a:pt x="853247" y="1038404"/>
                  </a:lnTo>
                  <a:lnTo>
                    <a:pt x="856658" y="1038319"/>
                  </a:lnTo>
                  <a:lnTo>
                    <a:pt x="859005" y="1039312"/>
                  </a:lnTo>
                  <a:lnTo>
                    <a:pt x="859302" y="1037693"/>
                  </a:lnTo>
                  <a:lnTo>
                    <a:pt x="855555" y="1033460"/>
                  </a:lnTo>
                  <a:lnTo>
                    <a:pt x="853983" y="1030839"/>
                  </a:lnTo>
                  <a:lnTo>
                    <a:pt x="851870" y="1029298"/>
                  </a:lnTo>
                  <a:lnTo>
                    <a:pt x="849155" y="1028508"/>
                  </a:lnTo>
                  <a:lnTo>
                    <a:pt x="846887" y="1023610"/>
                  </a:lnTo>
                  <a:lnTo>
                    <a:pt x="847027" y="1019331"/>
                  </a:lnTo>
                  <a:lnTo>
                    <a:pt x="846785" y="1015177"/>
                  </a:lnTo>
                  <a:lnTo>
                    <a:pt x="851682" y="1012900"/>
                  </a:lnTo>
                  <a:lnTo>
                    <a:pt x="850556" y="1009364"/>
                  </a:lnTo>
                  <a:lnTo>
                    <a:pt x="852246" y="1006689"/>
                  </a:lnTo>
                  <a:lnTo>
                    <a:pt x="854170" y="1005663"/>
                  </a:lnTo>
                  <a:lnTo>
                    <a:pt x="856111" y="1015521"/>
                  </a:lnTo>
                  <a:lnTo>
                    <a:pt x="857503" y="1018995"/>
                  </a:lnTo>
                  <a:lnTo>
                    <a:pt x="855727" y="1019699"/>
                  </a:lnTo>
                  <a:lnTo>
                    <a:pt x="852011" y="1019691"/>
                  </a:lnTo>
                  <a:lnTo>
                    <a:pt x="854084" y="1024565"/>
                  </a:lnTo>
                  <a:lnTo>
                    <a:pt x="857495" y="1026239"/>
                  </a:lnTo>
                  <a:lnTo>
                    <a:pt x="860429" y="1029861"/>
                  </a:lnTo>
                  <a:lnTo>
                    <a:pt x="860492" y="1032498"/>
                  </a:lnTo>
                  <a:lnTo>
                    <a:pt x="862119" y="1033687"/>
                  </a:lnTo>
                  <a:lnTo>
                    <a:pt x="866046" y="1033766"/>
                  </a:lnTo>
                  <a:lnTo>
                    <a:pt x="868753" y="1033249"/>
                  </a:lnTo>
                  <a:lnTo>
                    <a:pt x="870028" y="1031489"/>
                  </a:lnTo>
                  <a:lnTo>
                    <a:pt x="871499" y="1030933"/>
                  </a:lnTo>
                  <a:lnTo>
                    <a:pt x="874136" y="1033116"/>
                  </a:lnTo>
                  <a:lnTo>
                    <a:pt x="878580" y="1034735"/>
                  </a:lnTo>
                  <a:lnTo>
                    <a:pt x="879776" y="1035878"/>
                  </a:lnTo>
                  <a:lnTo>
                    <a:pt x="880645" y="1037787"/>
                  </a:lnTo>
                  <a:lnTo>
                    <a:pt x="880700" y="1039844"/>
                  </a:lnTo>
                  <a:lnTo>
                    <a:pt x="880926" y="1040940"/>
                  </a:lnTo>
                  <a:lnTo>
                    <a:pt x="882217" y="1040408"/>
                  </a:lnTo>
                  <a:lnTo>
                    <a:pt x="884064" y="1037614"/>
                  </a:lnTo>
                  <a:lnTo>
                    <a:pt x="884971" y="1036644"/>
                  </a:lnTo>
                  <a:lnTo>
                    <a:pt x="886082" y="1036167"/>
                  </a:lnTo>
                  <a:lnTo>
                    <a:pt x="886786" y="1035541"/>
                  </a:lnTo>
                  <a:lnTo>
                    <a:pt x="886810" y="1034728"/>
                  </a:lnTo>
                  <a:lnTo>
                    <a:pt x="883485" y="1032756"/>
                  </a:lnTo>
                  <a:lnTo>
                    <a:pt x="866085" y="1023564"/>
                  </a:lnTo>
                  <a:lnTo>
                    <a:pt x="863950" y="1019910"/>
                  </a:lnTo>
                  <a:lnTo>
                    <a:pt x="862510" y="1015325"/>
                  </a:lnTo>
                  <a:lnTo>
                    <a:pt x="862557" y="1010608"/>
                  </a:lnTo>
                  <a:lnTo>
                    <a:pt x="863824" y="1009153"/>
                  </a:lnTo>
                  <a:lnTo>
                    <a:pt x="866930" y="1007298"/>
                  </a:lnTo>
                  <a:lnTo>
                    <a:pt x="872634" y="1004685"/>
                  </a:lnTo>
                  <a:lnTo>
                    <a:pt x="879213" y="1000938"/>
                  </a:lnTo>
                  <a:lnTo>
                    <a:pt x="880034" y="1000218"/>
                  </a:lnTo>
                  <a:lnTo>
                    <a:pt x="879956" y="997879"/>
                  </a:lnTo>
                  <a:lnTo>
                    <a:pt x="879135" y="996307"/>
                  </a:lnTo>
                  <a:lnTo>
                    <a:pt x="876522" y="995156"/>
                  </a:lnTo>
                  <a:lnTo>
                    <a:pt x="873792" y="994867"/>
                  </a:lnTo>
                  <a:lnTo>
                    <a:pt x="871186" y="994984"/>
                  </a:lnTo>
                  <a:lnTo>
                    <a:pt x="868581" y="995477"/>
                  </a:lnTo>
                  <a:lnTo>
                    <a:pt x="863832" y="997957"/>
                  </a:lnTo>
                  <a:lnTo>
                    <a:pt x="861141" y="997801"/>
                  </a:lnTo>
                  <a:lnTo>
                    <a:pt x="858583" y="996463"/>
                  </a:lnTo>
                  <a:lnTo>
                    <a:pt x="856690" y="993787"/>
                  </a:lnTo>
                  <a:lnTo>
                    <a:pt x="855712" y="990181"/>
                  </a:lnTo>
                  <a:lnTo>
                    <a:pt x="855719" y="987881"/>
                  </a:lnTo>
                  <a:lnTo>
                    <a:pt x="856079" y="985769"/>
                  </a:lnTo>
                  <a:lnTo>
                    <a:pt x="857237" y="983617"/>
                  </a:lnTo>
                  <a:lnTo>
                    <a:pt x="858794" y="982678"/>
                  </a:lnTo>
                  <a:lnTo>
                    <a:pt x="860187" y="982803"/>
                  </a:lnTo>
                  <a:lnTo>
                    <a:pt x="861501" y="982303"/>
                  </a:lnTo>
                  <a:lnTo>
                    <a:pt x="862283" y="981567"/>
                  </a:lnTo>
                  <a:lnTo>
                    <a:pt x="862948" y="980582"/>
                  </a:lnTo>
                  <a:lnTo>
                    <a:pt x="862753" y="979729"/>
                  </a:lnTo>
                  <a:lnTo>
                    <a:pt x="862244" y="978993"/>
                  </a:lnTo>
                  <a:lnTo>
                    <a:pt x="860124" y="977476"/>
                  </a:lnTo>
                  <a:lnTo>
                    <a:pt x="859287" y="976013"/>
                  </a:lnTo>
                  <a:lnTo>
                    <a:pt x="857472" y="973658"/>
                  </a:lnTo>
                  <a:lnTo>
                    <a:pt x="858465" y="973001"/>
                  </a:lnTo>
                  <a:lnTo>
                    <a:pt x="861657" y="972633"/>
                  </a:lnTo>
                  <a:lnTo>
                    <a:pt x="863887" y="974252"/>
                  </a:lnTo>
                  <a:lnTo>
                    <a:pt x="865968" y="976169"/>
                  </a:lnTo>
                  <a:lnTo>
                    <a:pt x="867243" y="976161"/>
                  </a:lnTo>
                  <a:lnTo>
                    <a:pt x="868386" y="975356"/>
                  </a:lnTo>
                  <a:lnTo>
                    <a:pt x="871014" y="972907"/>
                  </a:lnTo>
                  <a:lnTo>
                    <a:pt x="873213" y="969832"/>
                  </a:lnTo>
                  <a:lnTo>
                    <a:pt x="875215" y="966343"/>
                  </a:lnTo>
                  <a:lnTo>
                    <a:pt x="876835" y="964254"/>
                  </a:lnTo>
                  <a:lnTo>
                    <a:pt x="878681" y="964066"/>
                  </a:lnTo>
                  <a:lnTo>
                    <a:pt x="884103" y="970606"/>
                  </a:lnTo>
                  <a:lnTo>
                    <a:pt x="886020" y="970849"/>
                  </a:lnTo>
                  <a:lnTo>
                    <a:pt x="892388" y="967329"/>
                  </a:lnTo>
                  <a:lnTo>
                    <a:pt x="893100" y="967517"/>
                  </a:lnTo>
                  <a:lnTo>
                    <a:pt x="895259" y="969300"/>
                  </a:lnTo>
                  <a:lnTo>
                    <a:pt x="895908" y="970067"/>
                  </a:lnTo>
                  <a:close/>
                  <a:moveTo>
                    <a:pt x="769536" y="979839"/>
                  </a:moveTo>
                  <a:lnTo>
                    <a:pt x="769896" y="980167"/>
                  </a:lnTo>
                  <a:lnTo>
                    <a:pt x="770765" y="980089"/>
                  </a:lnTo>
                  <a:lnTo>
                    <a:pt x="771977" y="980676"/>
                  </a:lnTo>
                  <a:lnTo>
                    <a:pt x="776562" y="981395"/>
                  </a:lnTo>
                  <a:lnTo>
                    <a:pt x="780661" y="983101"/>
                  </a:lnTo>
                  <a:lnTo>
                    <a:pt x="782797" y="984704"/>
                  </a:lnTo>
                  <a:lnTo>
                    <a:pt x="785606" y="985198"/>
                  </a:lnTo>
                  <a:lnTo>
                    <a:pt x="787906" y="987239"/>
                  </a:lnTo>
                  <a:lnTo>
                    <a:pt x="788884" y="987756"/>
                  </a:lnTo>
                  <a:lnTo>
                    <a:pt x="790065" y="987920"/>
                  </a:lnTo>
                  <a:lnTo>
                    <a:pt x="793148" y="991699"/>
                  </a:lnTo>
                  <a:lnTo>
                    <a:pt x="793320" y="992129"/>
                  </a:lnTo>
                  <a:lnTo>
                    <a:pt x="796817" y="995118"/>
                  </a:lnTo>
                  <a:lnTo>
                    <a:pt x="796989" y="995595"/>
                  </a:lnTo>
                  <a:lnTo>
                    <a:pt x="795002" y="995759"/>
                  </a:lnTo>
                  <a:lnTo>
                    <a:pt x="790973" y="994367"/>
                  </a:lnTo>
                  <a:lnTo>
                    <a:pt x="788962" y="994288"/>
                  </a:lnTo>
                  <a:lnTo>
                    <a:pt x="787507" y="993858"/>
                  </a:lnTo>
                  <a:lnTo>
                    <a:pt x="787170" y="993615"/>
                  </a:lnTo>
                  <a:lnTo>
                    <a:pt x="786881" y="991886"/>
                  </a:lnTo>
                  <a:lnTo>
                    <a:pt x="786419" y="991034"/>
                  </a:lnTo>
                  <a:lnTo>
                    <a:pt x="782547" y="987052"/>
                  </a:lnTo>
                  <a:lnTo>
                    <a:pt x="780935" y="986183"/>
                  </a:lnTo>
                  <a:lnTo>
                    <a:pt x="778142" y="985409"/>
                  </a:lnTo>
                  <a:lnTo>
                    <a:pt x="774966" y="985949"/>
                  </a:lnTo>
                  <a:lnTo>
                    <a:pt x="772822" y="985440"/>
                  </a:lnTo>
                  <a:lnTo>
                    <a:pt x="772079" y="985620"/>
                  </a:lnTo>
                  <a:lnTo>
                    <a:pt x="768911" y="982467"/>
                  </a:lnTo>
                  <a:lnTo>
                    <a:pt x="765750" y="979807"/>
                  </a:lnTo>
                  <a:lnTo>
                    <a:pt x="764397" y="976654"/>
                  </a:lnTo>
                  <a:lnTo>
                    <a:pt x="762386" y="974237"/>
                  </a:lnTo>
                  <a:lnTo>
                    <a:pt x="762378" y="973533"/>
                  </a:lnTo>
                  <a:lnTo>
                    <a:pt x="763301" y="972993"/>
                  </a:lnTo>
                  <a:lnTo>
                    <a:pt x="765460" y="974354"/>
                  </a:lnTo>
                  <a:lnTo>
                    <a:pt x="767588" y="976686"/>
                  </a:lnTo>
                  <a:lnTo>
                    <a:pt x="768738" y="977569"/>
                  </a:lnTo>
                  <a:lnTo>
                    <a:pt x="769536" y="979839"/>
                  </a:lnTo>
                  <a:close/>
                  <a:moveTo>
                    <a:pt x="801652" y="1000281"/>
                  </a:moveTo>
                  <a:lnTo>
                    <a:pt x="802246" y="1003277"/>
                  </a:lnTo>
                  <a:lnTo>
                    <a:pt x="802559" y="1003848"/>
                  </a:lnTo>
                  <a:lnTo>
                    <a:pt x="804155" y="1003363"/>
                  </a:lnTo>
                  <a:lnTo>
                    <a:pt x="806878" y="1003090"/>
                  </a:lnTo>
                  <a:lnTo>
                    <a:pt x="811337" y="1004208"/>
                  </a:lnTo>
                  <a:lnTo>
                    <a:pt x="811845" y="1004607"/>
                  </a:lnTo>
                  <a:lnTo>
                    <a:pt x="813739" y="1007885"/>
                  </a:lnTo>
                  <a:lnTo>
                    <a:pt x="815194" y="1009286"/>
                  </a:lnTo>
                  <a:lnTo>
                    <a:pt x="817416" y="1012329"/>
                  </a:lnTo>
                  <a:lnTo>
                    <a:pt x="815202" y="1014363"/>
                  </a:lnTo>
                  <a:lnTo>
                    <a:pt x="813895" y="1017289"/>
                  </a:lnTo>
                  <a:lnTo>
                    <a:pt x="813825" y="1018768"/>
                  </a:lnTo>
                  <a:lnTo>
                    <a:pt x="812957" y="1019629"/>
                  </a:lnTo>
                  <a:lnTo>
                    <a:pt x="811595" y="1020520"/>
                  </a:lnTo>
                  <a:lnTo>
                    <a:pt x="809569" y="1022234"/>
                  </a:lnTo>
                  <a:lnTo>
                    <a:pt x="807073" y="1022421"/>
                  </a:lnTo>
                  <a:lnTo>
                    <a:pt x="804617" y="1023329"/>
                  </a:lnTo>
                  <a:lnTo>
                    <a:pt x="803475" y="1024150"/>
                  </a:lnTo>
                  <a:lnTo>
                    <a:pt x="802802" y="1024205"/>
                  </a:lnTo>
                  <a:lnTo>
                    <a:pt x="802004" y="1023759"/>
                  </a:lnTo>
                  <a:lnTo>
                    <a:pt x="801151" y="1022914"/>
                  </a:lnTo>
                  <a:lnTo>
                    <a:pt x="800877" y="1021936"/>
                  </a:lnTo>
                  <a:lnTo>
                    <a:pt x="802559" y="1021029"/>
                  </a:lnTo>
                  <a:lnTo>
                    <a:pt x="804758" y="1017798"/>
                  </a:lnTo>
                  <a:lnTo>
                    <a:pt x="805149" y="1014449"/>
                  </a:lnTo>
                  <a:lnTo>
                    <a:pt x="802778" y="1013847"/>
                  </a:lnTo>
                  <a:lnTo>
                    <a:pt x="801362" y="1014309"/>
                  </a:lnTo>
                  <a:lnTo>
                    <a:pt x="800306" y="1014293"/>
                  </a:lnTo>
                  <a:lnTo>
                    <a:pt x="799093" y="1013268"/>
                  </a:lnTo>
                  <a:lnTo>
                    <a:pt x="798358" y="1014841"/>
                  </a:lnTo>
                  <a:lnTo>
                    <a:pt x="798084" y="1016350"/>
                  </a:lnTo>
                  <a:lnTo>
                    <a:pt x="798405" y="1018658"/>
                  </a:lnTo>
                  <a:lnTo>
                    <a:pt x="798186" y="1019409"/>
                  </a:lnTo>
                  <a:lnTo>
                    <a:pt x="797325" y="1019832"/>
                  </a:lnTo>
                  <a:lnTo>
                    <a:pt x="795338" y="1018956"/>
                  </a:lnTo>
                  <a:lnTo>
                    <a:pt x="793273" y="1017399"/>
                  </a:lnTo>
                  <a:lnTo>
                    <a:pt x="793108" y="1016499"/>
                  </a:lnTo>
                  <a:lnTo>
                    <a:pt x="793531" y="1013385"/>
                  </a:lnTo>
                  <a:lnTo>
                    <a:pt x="793492" y="1011766"/>
                  </a:lnTo>
                  <a:lnTo>
                    <a:pt x="793062" y="1009434"/>
                  </a:lnTo>
                  <a:lnTo>
                    <a:pt x="792835" y="1009192"/>
                  </a:lnTo>
                  <a:lnTo>
                    <a:pt x="792060" y="1009247"/>
                  </a:lnTo>
                  <a:lnTo>
                    <a:pt x="789627" y="1009693"/>
                  </a:lnTo>
                  <a:lnTo>
                    <a:pt x="787194" y="1006712"/>
                  </a:lnTo>
                  <a:lnTo>
                    <a:pt x="785879" y="1003567"/>
                  </a:lnTo>
                  <a:lnTo>
                    <a:pt x="781405" y="1002667"/>
                  </a:lnTo>
                  <a:lnTo>
                    <a:pt x="784894" y="998286"/>
                  </a:lnTo>
                  <a:lnTo>
                    <a:pt x="790151" y="997668"/>
                  </a:lnTo>
                  <a:lnTo>
                    <a:pt x="791935" y="999882"/>
                  </a:lnTo>
                  <a:lnTo>
                    <a:pt x="797787" y="1001407"/>
                  </a:lnTo>
                  <a:lnTo>
                    <a:pt x="797435" y="999060"/>
                  </a:lnTo>
                  <a:lnTo>
                    <a:pt x="797529" y="998223"/>
                  </a:lnTo>
                  <a:lnTo>
                    <a:pt x="798334" y="997175"/>
                  </a:lnTo>
                  <a:lnTo>
                    <a:pt x="798788" y="997089"/>
                  </a:lnTo>
                  <a:lnTo>
                    <a:pt x="799477" y="997824"/>
                  </a:lnTo>
                  <a:lnTo>
                    <a:pt x="800603" y="998137"/>
                  </a:lnTo>
                  <a:lnTo>
                    <a:pt x="801120" y="998857"/>
                  </a:lnTo>
                  <a:lnTo>
                    <a:pt x="801652" y="1000281"/>
                  </a:lnTo>
                  <a:close/>
                  <a:moveTo>
                    <a:pt x="835300" y="1020708"/>
                  </a:moveTo>
                  <a:lnTo>
                    <a:pt x="840166" y="1023689"/>
                  </a:lnTo>
                  <a:lnTo>
                    <a:pt x="843390" y="1023665"/>
                  </a:lnTo>
                  <a:lnTo>
                    <a:pt x="843374" y="1025527"/>
                  </a:lnTo>
                  <a:lnTo>
                    <a:pt x="843765" y="1028703"/>
                  </a:lnTo>
                  <a:lnTo>
                    <a:pt x="843257" y="1029994"/>
                  </a:lnTo>
                  <a:lnTo>
                    <a:pt x="842052" y="1031316"/>
                  </a:lnTo>
                  <a:lnTo>
                    <a:pt x="841293" y="1033194"/>
                  </a:lnTo>
                  <a:lnTo>
                    <a:pt x="840730" y="1033484"/>
                  </a:lnTo>
                  <a:lnTo>
                    <a:pt x="837186" y="1031215"/>
                  </a:lnTo>
                  <a:lnTo>
                    <a:pt x="833485" y="1028117"/>
                  </a:lnTo>
                  <a:lnTo>
                    <a:pt x="831623" y="1028657"/>
                  </a:lnTo>
                  <a:lnTo>
                    <a:pt x="829159" y="1027898"/>
                  </a:lnTo>
                  <a:lnTo>
                    <a:pt x="827172" y="1028062"/>
                  </a:lnTo>
                  <a:lnTo>
                    <a:pt x="825936" y="1029815"/>
                  </a:lnTo>
                  <a:lnTo>
                    <a:pt x="823057" y="1030730"/>
                  </a:lnTo>
                  <a:lnTo>
                    <a:pt x="822532" y="1027225"/>
                  </a:lnTo>
                  <a:lnTo>
                    <a:pt x="819919" y="1023908"/>
                  </a:lnTo>
                  <a:lnTo>
                    <a:pt x="817314" y="1021256"/>
                  </a:lnTo>
                  <a:lnTo>
                    <a:pt x="818730" y="1017195"/>
                  </a:lnTo>
                  <a:lnTo>
                    <a:pt x="820420" y="1016546"/>
                  </a:lnTo>
                  <a:lnTo>
                    <a:pt x="822016" y="1015192"/>
                  </a:lnTo>
                  <a:lnTo>
                    <a:pt x="828408" y="1016624"/>
                  </a:lnTo>
                  <a:lnTo>
                    <a:pt x="831725" y="1017837"/>
                  </a:lnTo>
                  <a:lnTo>
                    <a:pt x="835300" y="1020708"/>
                  </a:lnTo>
                  <a:close/>
                  <a:moveTo>
                    <a:pt x="844055" y="1052181"/>
                  </a:moveTo>
                  <a:lnTo>
                    <a:pt x="845072" y="1054591"/>
                  </a:lnTo>
                  <a:lnTo>
                    <a:pt x="845447" y="1055037"/>
                  </a:lnTo>
                  <a:lnTo>
                    <a:pt x="848154" y="1055984"/>
                  </a:lnTo>
                  <a:lnTo>
                    <a:pt x="849375" y="1055413"/>
                  </a:lnTo>
                  <a:lnTo>
                    <a:pt x="852316" y="1055147"/>
                  </a:lnTo>
                  <a:lnTo>
                    <a:pt x="854084" y="1054216"/>
                  </a:lnTo>
                  <a:lnTo>
                    <a:pt x="856658" y="1053739"/>
                  </a:lnTo>
                  <a:lnTo>
                    <a:pt x="859608" y="1059739"/>
                  </a:lnTo>
                  <a:lnTo>
                    <a:pt x="859279" y="1061570"/>
                  </a:lnTo>
                  <a:lnTo>
                    <a:pt x="856948" y="1063557"/>
                  </a:lnTo>
                  <a:lnTo>
                    <a:pt x="855375" y="1063995"/>
                  </a:lnTo>
                  <a:lnTo>
                    <a:pt x="853889" y="1063393"/>
                  </a:lnTo>
                  <a:lnTo>
                    <a:pt x="853990" y="1062383"/>
                  </a:lnTo>
                  <a:lnTo>
                    <a:pt x="853717" y="1061507"/>
                  </a:lnTo>
                  <a:lnTo>
                    <a:pt x="852700" y="1060365"/>
                  </a:lnTo>
                  <a:lnTo>
                    <a:pt x="851745" y="1060475"/>
                  </a:lnTo>
                  <a:lnTo>
                    <a:pt x="850204" y="1061319"/>
                  </a:lnTo>
                  <a:lnTo>
                    <a:pt x="849468" y="1061210"/>
                  </a:lnTo>
                  <a:lnTo>
                    <a:pt x="847912" y="1060279"/>
                  </a:lnTo>
                  <a:lnTo>
                    <a:pt x="845181" y="1059590"/>
                  </a:lnTo>
                  <a:lnTo>
                    <a:pt x="844641" y="1058746"/>
                  </a:lnTo>
                  <a:lnTo>
                    <a:pt x="844579" y="1057494"/>
                  </a:lnTo>
                  <a:lnTo>
                    <a:pt x="844062" y="1056868"/>
                  </a:lnTo>
                  <a:lnTo>
                    <a:pt x="841215" y="1054857"/>
                  </a:lnTo>
                  <a:lnTo>
                    <a:pt x="839392" y="1053144"/>
                  </a:lnTo>
                  <a:lnTo>
                    <a:pt x="837851" y="1052917"/>
                  </a:lnTo>
                  <a:lnTo>
                    <a:pt x="837287" y="1053121"/>
                  </a:lnTo>
                  <a:lnTo>
                    <a:pt x="836716" y="1053934"/>
                  </a:lnTo>
                  <a:lnTo>
                    <a:pt x="835331" y="1054717"/>
                  </a:lnTo>
                  <a:lnTo>
                    <a:pt x="834933" y="1054583"/>
                  </a:lnTo>
                  <a:lnTo>
                    <a:pt x="834487" y="1053934"/>
                  </a:lnTo>
                  <a:lnTo>
                    <a:pt x="834260" y="1052995"/>
                  </a:lnTo>
                  <a:lnTo>
                    <a:pt x="834846" y="1051102"/>
                  </a:lnTo>
                  <a:lnTo>
                    <a:pt x="835644" y="1050922"/>
                  </a:lnTo>
                  <a:lnTo>
                    <a:pt x="839533" y="1051298"/>
                  </a:lnTo>
                  <a:lnTo>
                    <a:pt x="841919" y="1052174"/>
                  </a:lnTo>
                  <a:lnTo>
                    <a:pt x="844055" y="1052181"/>
                  </a:lnTo>
                  <a:close/>
                  <a:moveTo>
                    <a:pt x="872352" y="1054122"/>
                  </a:moveTo>
                  <a:lnTo>
                    <a:pt x="889963" y="1057885"/>
                  </a:lnTo>
                  <a:lnTo>
                    <a:pt x="895392" y="1055600"/>
                  </a:lnTo>
                  <a:lnTo>
                    <a:pt x="899687" y="1055671"/>
                  </a:lnTo>
                  <a:lnTo>
                    <a:pt x="900962" y="1058808"/>
                  </a:lnTo>
                  <a:lnTo>
                    <a:pt x="896605" y="1062117"/>
                  </a:lnTo>
                  <a:lnTo>
                    <a:pt x="896276" y="1063166"/>
                  </a:lnTo>
                  <a:lnTo>
                    <a:pt x="896886" y="1064011"/>
                  </a:lnTo>
                  <a:lnTo>
                    <a:pt x="901361" y="1064543"/>
                  </a:lnTo>
                  <a:lnTo>
                    <a:pt x="902496" y="1065606"/>
                  </a:lnTo>
                  <a:lnTo>
                    <a:pt x="903536" y="1066984"/>
                  </a:lnTo>
                  <a:lnTo>
                    <a:pt x="902652" y="1069025"/>
                  </a:lnTo>
                  <a:lnTo>
                    <a:pt x="902566" y="1069972"/>
                  </a:lnTo>
                  <a:lnTo>
                    <a:pt x="903035" y="1070888"/>
                  </a:lnTo>
                  <a:lnTo>
                    <a:pt x="906392" y="1073986"/>
                  </a:lnTo>
                  <a:lnTo>
                    <a:pt x="907769" y="1075582"/>
                  </a:lnTo>
                  <a:lnTo>
                    <a:pt x="908465" y="1077115"/>
                  </a:lnTo>
                  <a:lnTo>
                    <a:pt x="908747" y="1079806"/>
                  </a:lnTo>
                  <a:lnTo>
                    <a:pt x="908684" y="1081965"/>
                  </a:lnTo>
                  <a:lnTo>
                    <a:pt x="907933" y="1082255"/>
                  </a:lnTo>
                  <a:lnTo>
                    <a:pt x="906298" y="1081598"/>
                  </a:lnTo>
                  <a:lnTo>
                    <a:pt x="904702" y="1080346"/>
                  </a:lnTo>
                  <a:lnTo>
                    <a:pt x="903301" y="1077248"/>
                  </a:lnTo>
                  <a:lnTo>
                    <a:pt x="902323" y="1076630"/>
                  </a:lnTo>
                  <a:lnTo>
                    <a:pt x="899499" y="1076004"/>
                  </a:lnTo>
                  <a:lnTo>
                    <a:pt x="896698" y="1074494"/>
                  </a:lnTo>
                  <a:lnTo>
                    <a:pt x="894516" y="1074580"/>
                  </a:lnTo>
                  <a:lnTo>
                    <a:pt x="892505" y="1073938"/>
                  </a:lnTo>
                  <a:lnTo>
                    <a:pt x="890706" y="1074502"/>
                  </a:lnTo>
                  <a:lnTo>
                    <a:pt x="890064" y="1073485"/>
                  </a:lnTo>
                  <a:lnTo>
                    <a:pt x="889290" y="1071427"/>
                  </a:lnTo>
                  <a:lnTo>
                    <a:pt x="889274" y="1070535"/>
                  </a:lnTo>
                  <a:lnTo>
                    <a:pt x="890221" y="1067296"/>
                  </a:lnTo>
                  <a:lnTo>
                    <a:pt x="890197" y="1066452"/>
                  </a:lnTo>
                  <a:lnTo>
                    <a:pt x="889704" y="1066350"/>
                  </a:lnTo>
                  <a:lnTo>
                    <a:pt x="887608" y="1067007"/>
                  </a:lnTo>
                  <a:lnTo>
                    <a:pt x="886763" y="1066569"/>
                  </a:lnTo>
                  <a:lnTo>
                    <a:pt x="884478" y="1064222"/>
                  </a:lnTo>
                  <a:lnTo>
                    <a:pt x="883555" y="1063776"/>
                  </a:lnTo>
                  <a:lnTo>
                    <a:pt x="881263" y="1063549"/>
                  </a:lnTo>
                  <a:lnTo>
                    <a:pt x="879964" y="1067696"/>
                  </a:lnTo>
                  <a:lnTo>
                    <a:pt x="879894" y="1068728"/>
                  </a:lnTo>
                  <a:lnTo>
                    <a:pt x="881216" y="1071372"/>
                  </a:lnTo>
                  <a:lnTo>
                    <a:pt x="883813" y="1075448"/>
                  </a:lnTo>
                  <a:lnTo>
                    <a:pt x="882499" y="1075527"/>
                  </a:lnTo>
                  <a:lnTo>
                    <a:pt x="878744" y="1074275"/>
                  </a:lnTo>
                  <a:lnTo>
                    <a:pt x="877781" y="1073492"/>
                  </a:lnTo>
                  <a:lnTo>
                    <a:pt x="876624" y="1071435"/>
                  </a:lnTo>
                  <a:lnTo>
                    <a:pt x="874394" y="1070246"/>
                  </a:lnTo>
                  <a:lnTo>
                    <a:pt x="873612" y="1069511"/>
                  </a:lnTo>
                  <a:lnTo>
                    <a:pt x="873385" y="1068650"/>
                  </a:lnTo>
                  <a:lnTo>
                    <a:pt x="873361" y="1065982"/>
                  </a:lnTo>
                  <a:lnTo>
                    <a:pt x="872868" y="1065591"/>
                  </a:lnTo>
                  <a:lnTo>
                    <a:pt x="869700" y="1066272"/>
                  </a:lnTo>
                  <a:lnTo>
                    <a:pt x="869050" y="1065622"/>
                  </a:lnTo>
                  <a:lnTo>
                    <a:pt x="868784" y="1064496"/>
                  </a:lnTo>
                  <a:lnTo>
                    <a:pt x="868323" y="1063870"/>
                  </a:lnTo>
                  <a:lnTo>
                    <a:pt x="866281" y="1062845"/>
                  </a:lnTo>
                  <a:lnTo>
                    <a:pt x="866101" y="1062203"/>
                  </a:lnTo>
                  <a:lnTo>
                    <a:pt x="867009" y="1061445"/>
                  </a:lnTo>
                  <a:lnTo>
                    <a:pt x="867572" y="1059544"/>
                  </a:lnTo>
                  <a:lnTo>
                    <a:pt x="868370" y="1052706"/>
                  </a:lnTo>
                  <a:lnTo>
                    <a:pt x="872352" y="1054122"/>
                  </a:lnTo>
                  <a:close/>
                  <a:moveTo>
                    <a:pt x="929940" y="1063103"/>
                  </a:moveTo>
                  <a:lnTo>
                    <a:pt x="929291" y="1064574"/>
                  </a:lnTo>
                  <a:lnTo>
                    <a:pt x="927906" y="1066514"/>
                  </a:lnTo>
                  <a:lnTo>
                    <a:pt x="926044" y="1068016"/>
                  </a:lnTo>
                  <a:lnTo>
                    <a:pt x="924237" y="1068431"/>
                  </a:lnTo>
                  <a:lnTo>
                    <a:pt x="922930" y="1067649"/>
                  </a:lnTo>
                  <a:lnTo>
                    <a:pt x="922273" y="1066272"/>
                  </a:lnTo>
                  <a:lnTo>
                    <a:pt x="921968" y="1064910"/>
                  </a:lnTo>
                  <a:lnTo>
                    <a:pt x="921522" y="1064167"/>
                  </a:lnTo>
                  <a:lnTo>
                    <a:pt x="920834" y="1064003"/>
                  </a:lnTo>
                  <a:lnTo>
                    <a:pt x="919942" y="1064042"/>
                  </a:lnTo>
                  <a:lnTo>
                    <a:pt x="918847" y="1064551"/>
                  </a:lnTo>
                  <a:lnTo>
                    <a:pt x="916515" y="1066514"/>
                  </a:lnTo>
                  <a:lnTo>
                    <a:pt x="915514" y="1067023"/>
                  </a:lnTo>
                  <a:lnTo>
                    <a:pt x="914841" y="1067148"/>
                  </a:lnTo>
                  <a:lnTo>
                    <a:pt x="908207" y="1065677"/>
                  </a:lnTo>
                  <a:lnTo>
                    <a:pt x="907557" y="1065129"/>
                  </a:lnTo>
                  <a:lnTo>
                    <a:pt x="906775" y="1063823"/>
                  </a:lnTo>
                  <a:lnTo>
                    <a:pt x="905915" y="1059935"/>
                  </a:lnTo>
                  <a:lnTo>
                    <a:pt x="903129" y="1056477"/>
                  </a:lnTo>
                  <a:lnTo>
                    <a:pt x="907393" y="1054521"/>
                  </a:lnTo>
                  <a:lnTo>
                    <a:pt x="912510" y="1054529"/>
                  </a:lnTo>
                  <a:lnTo>
                    <a:pt x="922383" y="1056023"/>
                  </a:lnTo>
                  <a:lnTo>
                    <a:pt x="926318" y="1056360"/>
                  </a:lnTo>
                  <a:lnTo>
                    <a:pt x="929346" y="1059645"/>
                  </a:lnTo>
                  <a:lnTo>
                    <a:pt x="929823" y="1061617"/>
                  </a:lnTo>
                  <a:lnTo>
                    <a:pt x="929940" y="1063103"/>
                  </a:lnTo>
                  <a:close/>
                  <a:moveTo>
                    <a:pt x="943287" y="1065990"/>
                  </a:moveTo>
                  <a:lnTo>
                    <a:pt x="941535" y="1067672"/>
                  </a:lnTo>
                  <a:lnTo>
                    <a:pt x="940228" y="1067562"/>
                  </a:lnTo>
                  <a:lnTo>
                    <a:pt x="939806" y="1066952"/>
                  </a:lnTo>
                  <a:lnTo>
                    <a:pt x="939665" y="1066186"/>
                  </a:lnTo>
                  <a:lnTo>
                    <a:pt x="939923" y="1065372"/>
                  </a:lnTo>
                  <a:lnTo>
                    <a:pt x="940471" y="1064629"/>
                  </a:lnTo>
                  <a:lnTo>
                    <a:pt x="941754" y="1063698"/>
                  </a:lnTo>
                  <a:lnTo>
                    <a:pt x="942153" y="1063549"/>
                  </a:lnTo>
                  <a:lnTo>
                    <a:pt x="944077" y="1064472"/>
                  </a:lnTo>
                  <a:lnTo>
                    <a:pt x="943287" y="1065990"/>
                  </a:lnTo>
                  <a:close/>
                  <a:moveTo>
                    <a:pt x="925356" y="1087184"/>
                  </a:moveTo>
                  <a:lnTo>
                    <a:pt x="924550" y="1087489"/>
                  </a:lnTo>
                  <a:lnTo>
                    <a:pt x="923955" y="1086753"/>
                  </a:lnTo>
                  <a:lnTo>
                    <a:pt x="923056" y="1086237"/>
                  </a:lnTo>
                  <a:lnTo>
                    <a:pt x="919394" y="1085150"/>
                  </a:lnTo>
                  <a:lnTo>
                    <a:pt x="919316" y="1084492"/>
                  </a:lnTo>
                  <a:lnTo>
                    <a:pt x="919699" y="1083554"/>
                  </a:lnTo>
                  <a:lnTo>
                    <a:pt x="920427" y="1082716"/>
                  </a:lnTo>
                  <a:lnTo>
                    <a:pt x="921835" y="1081887"/>
                  </a:lnTo>
                  <a:lnTo>
                    <a:pt x="922970" y="1079736"/>
                  </a:lnTo>
                  <a:lnTo>
                    <a:pt x="923478" y="1079900"/>
                  </a:lnTo>
                  <a:lnTo>
                    <a:pt x="923995" y="1080776"/>
                  </a:lnTo>
                  <a:lnTo>
                    <a:pt x="924871" y="1083749"/>
                  </a:lnTo>
                  <a:lnTo>
                    <a:pt x="925927" y="1085893"/>
                  </a:lnTo>
                  <a:lnTo>
                    <a:pt x="925817" y="1086636"/>
                  </a:lnTo>
                  <a:lnTo>
                    <a:pt x="925356" y="1087184"/>
                  </a:lnTo>
                  <a:close/>
                  <a:moveTo>
                    <a:pt x="919074" y="1091580"/>
                  </a:moveTo>
                  <a:lnTo>
                    <a:pt x="918275" y="1091659"/>
                  </a:lnTo>
                  <a:lnTo>
                    <a:pt x="916335" y="1090931"/>
                  </a:lnTo>
                  <a:lnTo>
                    <a:pt x="913433" y="1090611"/>
                  </a:lnTo>
                  <a:lnTo>
                    <a:pt x="913104" y="1090313"/>
                  </a:lnTo>
                  <a:lnTo>
                    <a:pt x="913034" y="1089742"/>
                  </a:lnTo>
                  <a:lnTo>
                    <a:pt x="913378" y="1089155"/>
                  </a:lnTo>
                  <a:lnTo>
                    <a:pt x="914958" y="1088709"/>
                  </a:lnTo>
                  <a:lnTo>
                    <a:pt x="919723" y="1089093"/>
                  </a:lnTo>
                  <a:lnTo>
                    <a:pt x="920333" y="1089359"/>
                  </a:lnTo>
                  <a:lnTo>
                    <a:pt x="920497" y="1089813"/>
                  </a:lnTo>
                  <a:lnTo>
                    <a:pt x="919723" y="1091103"/>
                  </a:lnTo>
                  <a:lnTo>
                    <a:pt x="919074" y="109158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E9B7890-9177-711B-58CC-B859B5DBC67D}"/>
                </a:ext>
              </a:extLst>
            </p:cNvPr>
            <p:cNvSpPr>
              <a:spLocks/>
            </p:cNvSpPr>
            <p:nvPr/>
          </p:nvSpPr>
          <p:spPr>
            <a:xfrm>
              <a:off x="7438253" y="4360852"/>
              <a:ext cx="167977" cy="251218"/>
            </a:xfrm>
            <a:custGeom>
              <a:avLst/>
              <a:gdLst>
                <a:gd name="connsiteX0" fmla="*/ 152534 w 167977"/>
                <a:gd name="connsiteY0" fmla="*/ 123211 h 251218"/>
                <a:gd name="connsiteX1" fmla="*/ 150320 w 167977"/>
                <a:gd name="connsiteY1" fmla="*/ 126857 h 251218"/>
                <a:gd name="connsiteX2" fmla="*/ 147393 w 167977"/>
                <a:gd name="connsiteY2" fmla="*/ 128938 h 251218"/>
                <a:gd name="connsiteX3" fmla="*/ 146533 w 167977"/>
                <a:gd name="connsiteY3" fmla="*/ 130198 h 251218"/>
                <a:gd name="connsiteX4" fmla="*/ 146071 w 167977"/>
                <a:gd name="connsiteY4" fmla="*/ 131762 h 251218"/>
                <a:gd name="connsiteX5" fmla="*/ 145446 w 167977"/>
                <a:gd name="connsiteY5" fmla="*/ 133335 h 251218"/>
                <a:gd name="connsiteX6" fmla="*/ 143889 w 167977"/>
                <a:gd name="connsiteY6" fmla="*/ 136707 h 251218"/>
                <a:gd name="connsiteX7" fmla="*/ 142755 w 167977"/>
                <a:gd name="connsiteY7" fmla="*/ 139461 h 251218"/>
                <a:gd name="connsiteX8" fmla="*/ 141620 w 167977"/>
                <a:gd name="connsiteY8" fmla="*/ 140321 h 251218"/>
                <a:gd name="connsiteX9" fmla="*/ 138960 w 167977"/>
                <a:gd name="connsiteY9" fmla="*/ 144483 h 251218"/>
                <a:gd name="connsiteX10" fmla="*/ 137176 w 167977"/>
                <a:gd name="connsiteY10" fmla="*/ 148661 h 251218"/>
                <a:gd name="connsiteX11" fmla="*/ 136816 w 167977"/>
                <a:gd name="connsiteY11" fmla="*/ 149741 h 251218"/>
                <a:gd name="connsiteX12" fmla="*/ 136269 w 167977"/>
                <a:gd name="connsiteY12" fmla="*/ 150539 h 251218"/>
                <a:gd name="connsiteX13" fmla="*/ 135400 w 167977"/>
                <a:gd name="connsiteY13" fmla="*/ 151188 h 251218"/>
                <a:gd name="connsiteX14" fmla="*/ 132326 w 167977"/>
                <a:gd name="connsiteY14" fmla="*/ 152487 h 251218"/>
                <a:gd name="connsiteX15" fmla="*/ 131285 w 167977"/>
                <a:gd name="connsiteY15" fmla="*/ 153128 h 251218"/>
                <a:gd name="connsiteX16" fmla="*/ 130464 w 167977"/>
                <a:gd name="connsiteY16" fmla="*/ 153903 h 251218"/>
                <a:gd name="connsiteX17" fmla="*/ 129712 w 167977"/>
                <a:gd name="connsiteY17" fmla="*/ 154779 h 251218"/>
                <a:gd name="connsiteX18" fmla="*/ 129501 w 167977"/>
                <a:gd name="connsiteY18" fmla="*/ 155835 h 251218"/>
                <a:gd name="connsiteX19" fmla="*/ 130221 w 167977"/>
                <a:gd name="connsiteY19" fmla="*/ 157322 h 251218"/>
                <a:gd name="connsiteX20" fmla="*/ 131082 w 167977"/>
                <a:gd name="connsiteY20" fmla="*/ 158503 h 251218"/>
                <a:gd name="connsiteX21" fmla="*/ 131950 w 167977"/>
                <a:gd name="connsiteY21" fmla="*/ 158573 h 251218"/>
                <a:gd name="connsiteX22" fmla="*/ 132709 w 167977"/>
                <a:gd name="connsiteY22" fmla="*/ 158518 h 251218"/>
                <a:gd name="connsiteX23" fmla="*/ 133186 w 167977"/>
                <a:gd name="connsiteY23" fmla="*/ 159223 h 251218"/>
                <a:gd name="connsiteX24" fmla="*/ 133585 w 167977"/>
                <a:gd name="connsiteY24" fmla="*/ 159637 h 251218"/>
                <a:gd name="connsiteX25" fmla="*/ 133585 w 167977"/>
                <a:gd name="connsiteY25" fmla="*/ 167742 h 251218"/>
                <a:gd name="connsiteX26" fmla="*/ 132850 w 167977"/>
                <a:gd name="connsiteY26" fmla="*/ 168963 h 251218"/>
                <a:gd name="connsiteX27" fmla="*/ 132865 w 167977"/>
                <a:gd name="connsiteY27" fmla="*/ 169510 h 251218"/>
                <a:gd name="connsiteX28" fmla="*/ 132506 w 167977"/>
                <a:gd name="connsiteY28" fmla="*/ 170903 h 251218"/>
                <a:gd name="connsiteX29" fmla="*/ 132396 w 167977"/>
                <a:gd name="connsiteY29" fmla="*/ 172460 h 251218"/>
                <a:gd name="connsiteX30" fmla="*/ 132631 w 167977"/>
                <a:gd name="connsiteY30" fmla="*/ 173078 h 251218"/>
                <a:gd name="connsiteX31" fmla="*/ 133249 w 167977"/>
                <a:gd name="connsiteY31" fmla="*/ 173587 h 251218"/>
                <a:gd name="connsiteX32" fmla="*/ 134102 w 167977"/>
                <a:gd name="connsiteY32" fmla="*/ 174674 h 251218"/>
                <a:gd name="connsiteX33" fmla="*/ 134563 w 167977"/>
                <a:gd name="connsiteY33" fmla="*/ 177162 h 251218"/>
                <a:gd name="connsiteX34" fmla="*/ 135604 w 167977"/>
                <a:gd name="connsiteY34" fmla="*/ 185908 h 251218"/>
                <a:gd name="connsiteX35" fmla="*/ 136089 w 167977"/>
                <a:gd name="connsiteY35" fmla="*/ 187293 h 251218"/>
                <a:gd name="connsiteX36" fmla="*/ 136949 w 167977"/>
                <a:gd name="connsiteY36" fmla="*/ 188263 h 251218"/>
                <a:gd name="connsiteX37" fmla="*/ 139656 w 167977"/>
                <a:gd name="connsiteY37" fmla="*/ 190149 h 251218"/>
                <a:gd name="connsiteX38" fmla="*/ 142496 w 167977"/>
                <a:gd name="connsiteY38" fmla="*/ 192629 h 251218"/>
                <a:gd name="connsiteX39" fmla="*/ 143396 w 167977"/>
                <a:gd name="connsiteY39" fmla="*/ 194240 h 251218"/>
                <a:gd name="connsiteX40" fmla="*/ 143912 w 167977"/>
                <a:gd name="connsiteY40" fmla="*/ 196885 h 251218"/>
                <a:gd name="connsiteX41" fmla="*/ 145000 w 167977"/>
                <a:gd name="connsiteY41" fmla="*/ 198958 h 251218"/>
                <a:gd name="connsiteX42" fmla="*/ 144976 w 167977"/>
                <a:gd name="connsiteY42" fmla="*/ 199662 h 251218"/>
                <a:gd name="connsiteX43" fmla="*/ 144530 w 167977"/>
                <a:gd name="connsiteY43" fmla="*/ 199936 h 251218"/>
                <a:gd name="connsiteX44" fmla="*/ 143474 w 167977"/>
                <a:gd name="connsiteY44" fmla="*/ 199967 h 251218"/>
                <a:gd name="connsiteX45" fmla="*/ 142762 w 167977"/>
                <a:gd name="connsiteY45" fmla="*/ 200116 h 251218"/>
                <a:gd name="connsiteX46" fmla="*/ 143357 w 167977"/>
                <a:gd name="connsiteY46" fmla="*/ 201626 h 251218"/>
                <a:gd name="connsiteX47" fmla="*/ 144820 w 167977"/>
                <a:gd name="connsiteY47" fmla="*/ 204254 h 251218"/>
                <a:gd name="connsiteX48" fmla="*/ 147261 w 167977"/>
                <a:gd name="connsiteY48" fmla="*/ 206985 h 251218"/>
                <a:gd name="connsiteX49" fmla="*/ 149905 w 167977"/>
                <a:gd name="connsiteY49" fmla="*/ 209934 h 251218"/>
                <a:gd name="connsiteX50" fmla="*/ 152056 w 167977"/>
                <a:gd name="connsiteY50" fmla="*/ 212344 h 251218"/>
                <a:gd name="connsiteX51" fmla="*/ 154748 w 167977"/>
                <a:gd name="connsiteY51" fmla="*/ 215129 h 251218"/>
                <a:gd name="connsiteX52" fmla="*/ 156844 w 167977"/>
                <a:gd name="connsiteY52" fmla="*/ 217304 h 251218"/>
                <a:gd name="connsiteX53" fmla="*/ 159012 w 167977"/>
                <a:gd name="connsiteY53" fmla="*/ 219541 h 251218"/>
                <a:gd name="connsiteX54" fmla="*/ 160647 w 167977"/>
                <a:gd name="connsiteY54" fmla="*/ 220073 h 251218"/>
                <a:gd name="connsiteX55" fmla="*/ 161859 w 167977"/>
                <a:gd name="connsiteY55" fmla="*/ 220230 h 251218"/>
                <a:gd name="connsiteX56" fmla="*/ 162383 w 167977"/>
                <a:gd name="connsiteY56" fmla="*/ 220668 h 251218"/>
                <a:gd name="connsiteX57" fmla="*/ 163025 w 167977"/>
                <a:gd name="connsiteY57" fmla="*/ 221693 h 251218"/>
                <a:gd name="connsiteX58" fmla="*/ 164128 w 167977"/>
                <a:gd name="connsiteY58" fmla="*/ 222835 h 251218"/>
                <a:gd name="connsiteX59" fmla="*/ 165349 w 167977"/>
                <a:gd name="connsiteY59" fmla="*/ 224321 h 251218"/>
                <a:gd name="connsiteX60" fmla="*/ 165763 w 167977"/>
                <a:gd name="connsiteY60" fmla="*/ 225831 h 251218"/>
                <a:gd name="connsiteX61" fmla="*/ 165255 w 167977"/>
                <a:gd name="connsiteY61" fmla="*/ 227279 h 251218"/>
                <a:gd name="connsiteX62" fmla="*/ 165755 w 167977"/>
                <a:gd name="connsiteY62" fmla="*/ 229352 h 251218"/>
                <a:gd name="connsiteX63" fmla="*/ 165786 w 167977"/>
                <a:gd name="connsiteY63" fmla="*/ 229532 h 251218"/>
                <a:gd name="connsiteX64" fmla="*/ 166186 w 167977"/>
                <a:gd name="connsiteY64" fmla="*/ 230345 h 251218"/>
                <a:gd name="connsiteX65" fmla="*/ 166045 w 167977"/>
                <a:gd name="connsiteY65" fmla="*/ 231073 h 251218"/>
                <a:gd name="connsiteX66" fmla="*/ 166295 w 167977"/>
                <a:gd name="connsiteY66" fmla="*/ 233819 h 251218"/>
                <a:gd name="connsiteX67" fmla="*/ 166937 w 167977"/>
                <a:gd name="connsiteY67" fmla="*/ 236213 h 251218"/>
                <a:gd name="connsiteX68" fmla="*/ 167977 w 167977"/>
                <a:gd name="connsiteY68" fmla="*/ 238255 h 251218"/>
                <a:gd name="connsiteX69" fmla="*/ 167961 w 167977"/>
                <a:gd name="connsiteY69" fmla="*/ 238427 h 251218"/>
                <a:gd name="connsiteX70" fmla="*/ 167828 w 167977"/>
                <a:gd name="connsiteY70" fmla="*/ 239679 h 251218"/>
                <a:gd name="connsiteX71" fmla="*/ 166491 w 167977"/>
                <a:gd name="connsiteY71" fmla="*/ 240485 h 251218"/>
                <a:gd name="connsiteX72" fmla="*/ 165708 w 167977"/>
                <a:gd name="connsiteY72" fmla="*/ 241822 h 251218"/>
                <a:gd name="connsiteX73" fmla="*/ 165481 w 167977"/>
                <a:gd name="connsiteY73" fmla="*/ 243677 h 251218"/>
                <a:gd name="connsiteX74" fmla="*/ 165881 w 167977"/>
                <a:gd name="connsiteY74" fmla="*/ 245938 h 251218"/>
                <a:gd name="connsiteX75" fmla="*/ 166913 w 167977"/>
                <a:gd name="connsiteY75" fmla="*/ 248605 h 251218"/>
                <a:gd name="connsiteX76" fmla="*/ 166937 w 167977"/>
                <a:gd name="connsiteY76" fmla="*/ 250170 h 251218"/>
                <a:gd name="connsiteX77" fmla="*/ 166577 w 167977"/>
                <a:gd name="connsiteY77" fmla="*/ 250389 h 251218"/>
                <a:gd name="connsiteX78" fmla="*/ 165935 w 167977"/>
                <a:gd name="connsiteY78" fmla="*/ 250890 h 251218"/>
                <a:gd name="connsiteX79" fmla="*/ 165255 w 167977"/>
                <a:gd name="connsiteY79" fmla="*/ 251218 h 251218"/>
                <a:gd name="connsiteX80" fmla="*/ 163408 w 167977"/>
                <a:gd name="connsiteY80" fmla="*/ 249388 h 251218"/>
                <a:gd name="connsiteX81" fmla="*/ 161350 w 167977"/>
                <a:gd name="connsiteY81" fmla="*/ 248152 h 251218"/>
                <a:gd name="connsiteX82" fmla="*/ 158276 w 167977"/>
                <a:gd name="connsiteY82" fmla="*/ 246008 h 251218"/>
                <a:gd name="connsiteX83" fmla="*/ 155170 w 167977"/>
                <a:gd name="connsiteY83" fmla="*/ 245233 h 251218"/>
                <a:gd name="connsiteX84" fmla="*/ 151164 w 167977"/>
                <a:gd name="connsiteY84" fmla="*/ 245093 h 251218"/>
                <a:gd name="connsiteX85" fmla="*/ 149435 w 167977"/>
                <a:gd name="connsiteY85" fmla="*/ 245359 h 251218"/>
                <a:gd name="connsiteX86" fmla="*/ 148199 w 167977"/>
                <a:gd name="connsiteY86" fmla="*/ 244553 h 251218"/>
                <a:gd name="connsiteX87" fmla="*/ 146463 w 167977"/>
                <a:gd name="connsiteY87" fmla="*/ 243614 h 251218"/>
                <a:gd name="connsiteX88" fmla="*/ 145508 w 167977"/>
                <a:gd name="connsiteY88" fmla="*/ 243379 h 251218"/>
                <a:gd name="connsiteX89" fmla="*/ 144178 w 167977"/>
                <a:gd name="connsiteY89" fmla="*/ 244099 h 251218"/>
                <a:gd name="connsiteX90" fmla="*/ 143263 w 167977"/>
                <a:gd name="connsiteY90" fmla="*/ 244130 h 251218"/>
                <a:gd name="connsiteX91" fmla="*/ 142136 w 167977"/>
                <a:gd name="connsiteY91" fmla="*/ 243857 h 251218"/>
                <a:gd name="connsiteX92" fmla="*/ 139852 w 167977"/>
                <a:gd name="connsiteY92" fmla="*/ 243888 h 251218"/>
                <a:gd name="connsiteX93" fmla="*/ 139641 w 167977"/>
                <a:gd name="connsiteY93" fmla="*/ 242636 h 251218"/>
                <a:gd name="connsiteX94" fmla="*/ 139250 w 167977"/>
                <a:gd name="connsiteY94" fmla="*/ 242401 h 251218"/>
                <a:gd name="connsiteX95" fmla="*/ 136785 w 167977"/>
                <a:gd name="connsiteY95" fmla="*/ 242511 h 251218"/>
                <a:gd name="connsiteX96" fmla="*/ 136026 w 167977"/>
                <a:gd name="connsiteY96" fmla="*/ 241478 h 251218"/>
                <a:gd name="connsiteX97" fmla="*/ 135697 w 167977"/>
                <a:gd name="connsiteY97" fmla="*/ 241596 h 251218"/>
                <a:gd name="connsiteX98" fmla="*/ 134728 w 167977"/>
                <a:gd name="connsiteY98" fmla="*/ 241275 h 251218"/>
                <a:gd name="connsiteX99" fmla="*/ 132748 w 167977"/>
                <a:gd name="connsiteY99" fmla="*/ 239804 h 251218"/>
                <a:gd name="connsiteX100" fmla="*/ 130667 w 167977"/>
                <a:gd name="connsiteY100" fmla="*/ 240774 h 251218"/>
                <a:gd name="connsiteX101" fmla="*/ 126341 w 167977"/>
                <a:gd name="connsiteY101" fmla="*/ 240649 h 251218"/>
                <a:gd name="connsiteX102" fmla="*/ 120794 w 167977"/>
                <a:gd name="connsiteY102" fmla="*/ 240680 h 251218"/>
                <a:gd name="connsiteX103" fmla="*/ 115052 w 167977"/>
                <a:gd name="connsiteY103" fmla="*/ 240719 h 251218"/>
                <a:gd name="connsiteX104" fmla="*/ 109794 w 167977"/>
                <a:gd name="connsiteY104" fmla="*/ 240672 h 251218"/>
                <a:gd name="connsiteX105" fmla="*/ 104529 w 167977"/>
                <a:gd name="connsiteY105" fmla="*/ 240626 h 251218"/>
                <a:gd name="connsiteX106" fmla="*/ 104005 w 167977"/>
                <a:gd name="connsiteY106" fmla="*/ 239256 h 251218"/>
                <a:gd name="connsiteX107" fmla="*/ 102917 w 167977"/>
                <a:gd name="connsiteY107" fmla="*/ 238552 h 251218"/>
                <a:gd name="connsiteX108" fmla="*/ 100954 w 167977"/>
                <a:gd name="connsiteY108" fmla="*/ 238490 h 251218"/>
                <a:gd name="connsiteX109" fmla="*/ 95172 w 167977"/>
                <a:gd name="connsiteY109" fmla="*/ 238764 h 251218"/>
                <a:gd name="connsiteX110" fmla="*/ 90744 w 167977"/>
                <a:gd name="connsiteY110" fmla="*/ 238544 h 251218"/>
                <a:gd name="connsiteX111" fmla="*/ 89328 w 167977"/>
                <a:gd name="connsiteY111" fmla="*/ 238365 h 251218"/>
                <a:gd name="connsiteX112" fmla="*/ 87756 w 167977"/>
                <a:gd name="connsiteY112" fmla="*/ 238012 h 251218"/>
                <a:gd name="connsiteX113" fmla="*/ 84063 w 167977"/>
                <a:gd name="connsiteY113" fmla="*/ 237692 h 251218"/>
                <a:gd name="connsiteX114" fmla="*/ 79494 w 167977"/>
                <a:gd name="connsiteY114" fmla="*/ 237950 h 251218"/>
                <a:gd name="connsiteX115" fmla="*/ 78454 w 167977"/>
                <a:gd name="connsiteY115" fmla="*/ 237879 h 251218"/>
                <a:gd name="connsiteX116" fmla="*/ 74800 w 167977"/>
                <a:gd name="connsiteY116" fmla="*/ 237926 h 251218"/>
                <a:gd name="connsiteX117" fmla="*/ 66445 w 167977"/>
                <a:gd name="connsiteY117" fmla="*/ 237559 h 251218"/>
                <a:gd name="connsiteX118" fmla="*/ 61821 w 167977"/>
                <a:gd name="connsiteY118" fmla="*/ 237613 h 251218"/>
                <a:gd name="connsiteX119" fmla="*/ 61930 w 167977"/>
                <a:gd name="connsiteY119" fmla="*/ 238451 h 251218"/>
                <a:gd name="connsiteX120" fmla="*/ 61633 w 167977"/>
                <a:gd name="connsiteY120" fmla="*/ 239045 h 251218"/>
                <a:gd name="connsiteX121" fmla="*/ 61391 w 167977"/>
                <a:gd name="connsiteY121" fmla="*/ 240500 h 251218"/>
                <a:gd name="connsiteX122" fmla="*/ 56290 w 167977"/>
                <a:gd name="connsiteY122" fmla="*/ 240493 h 251218"/>
                <a:gd name="connsiteX123" fmla="*/ 49577 w 167977"/>
                <a:gd name="connsiteY123" fmla="*/ 240493 h 251218"/>
                <a:gd name="connsiteX124" fmla="*/ 43240 w 167977"/>
                <a:gd name="connsiteY124" fmla="*/ 240493 h 251218"/>
                <a:gd name="connsiteX125" fmla="*/ 38953 w 167977"/>
                <a:gd name="connsiteY125" fmla="*/ 240493 h 251218"/>
                <a:gd name="connsiteX126" fmla="*/ 31771 w 167977"/>
                <a:gd name="connsiteY126" fmla="*/ 240493 h 251218"/>
                <a:gd name="connsiteX127" fmla="*/ 29362 w 167977"/>
                <a:gd name="connsiteY127" fmla="*/ 239499 h 251218"/>
                <a:gd name="connsiteX128" fmla="*/ 28634 w 167977"/>
                <a:gd name="connsiteY128" fmla="*/ 238857 h 251218"/>
                <a:gd name="connsiteX129" fmla="*/ 28485 w 167977"/>
                <a:gd name="connsiteY129" fmla="*/ 238138 h 251218"/>
                <a:gd name="connsiteX130" fmla="*/ 28399 w 167977"/>
                <a:gd name="connsiteY130" fmla="*/ 237653 h 251218"/>
                <a:gd name="connsiteX131" fmla="*/ 27836 w 167977"/>
                <a:gd name="connsiteY131" fmla="*/ 237512 h 251218"/>
                <a:gd name="connsiteX132" fmla="*/ 28297 w 167977"/>
                <a:gd name="connsiteY132" fmla="*/ 232380 h 251218"/>
                <a:gd name="connsiteX133" fmla="*/ 29307 w 167977"/>
                <a:gd name="connsiteY133" fmla="*/ 228108 h 251218"/>
                <a:gd name="connsiteX134" fmla="*/ 29698 w 167977"/>
                <a:gd name="connsiteY134" fmla="*/ 224141 h 251218"/>
                <a:gd name="connsiteX135" fmla="*/ 31083 w 167977"/>
                <a:gd name="connsiteY135" fmla="*/ 220598 h 251218"/>
                <a:gd name="connsiteX136" fmla="*/ 30347 w 167977"/>
                <a:gd name="connsiteY136" fmla="*/ 217085 h 251218"/>
                <a:gd name="connsiteX137" fmla="*/ 29494 w 167977"/>
                <a:gd name="connsiteY137" fmla="*/ 215551 h 251218"/>
                <a:gd name="connsiteX138" fmla="*/ 25012 w 167977"/>
                <a:gd name="connsiteY138" fmla="*/ 210576 h 251218"/>
                <a:gd name="connsiteX139" fmla="*/ 27069 w 167977"/>
                <a:gd name="connsiteY139" fmla="*/ 208698 h 251218"/>
                <a:gd name="connsiteX140" fmla="*/ 24362 w 167977"/>
                <a:gd name="connsiteY140" fmla="*/ 208956 h 251218"/>
                <a:gd name="connsiteX141" fmla="*/ 23783 w 167977"/>
                <a:gd name="connsiteY141" fmla="*/ 207102 h 251218"/>
                <a:gd name="connsiteX142" fmla="*/ 22469 w 167977"/>
                <a:gd name="connsiteY142" fmla="*/ 204888 h 251218"/>
                <a:gd name="connsiteX143" fmla="*/ 23275 w 167977"/>
                <a:gd name="connsiteY143" fmla="*/ 204528 h 251218"/>
                <a:gd name="connsiteX144" fmla="*/ 24049 w 167977"/>
                <a:gd name="connsiteY144" fmla="*/ 203315 h 251218"/>
                <a:gd name="connsiteX145" fmla="*/ 26498 w 167977"/>
                <a:gd name="connsiteY145" fmla="*/ 203683 h 251218"/>
                <a:gd name="connsiteX146" fmla="*/ 26420 w 167977"/>
                <a:gd name="connsiteY146" fmla="*/ 203089 h 251218"/>
                <a:gd name="connsiteX147" fmla="*/ 24308 w 167977"/>
                <a:gd name="connsiteY147" fmla="*/ 201227 h 251218"/>
                <a:gd name="connsiteX148" fmla="*/ 24511 w 167977"/>
                <a:gd name="connsiteY148" fmla="*/ 200288 h 251218"/>
                <a:gd name="connsiteX149" fmla="*/ 25379 w 167977"/>
                <a:gd name="connsiteY149" fmla="*/ 199240 h 251218"/>
                <a:gd name="connsiteX150" fmla="*/ 24957 w 167977"/>
                <a:gd name="connsiteY150" fmla="*/ 198794 h 251218"/>
                <a:gd name="connsiteX151" fmla="*/ 23439 w 167977"/>
                <a:gd name="connsiteY151" fmla="*/ 199889 h 251218"/>
                <a:gd name="connsiteX152" fmla="*/ 22344 w 167977"/>
                <a:gd name="connsiteY152" fmla="*/ 199850 h 251218"/>
                <a:gd name="connsiteX153" fmla="*/ 21499 w 167977"/>
                <a:gd name="connsiteY153" fmla="*/ 199146 h 251218"/>
                <a:gd name="connsiteX154" fmla="*/ 20873 w 167977"/>
                <a:gd name="connsiteY154" fmla="*/ 199028 h 251218"/>
                <a:gd name="connsiteX155" fmla="*/ 21248 w 167977"/>
                <a:gd name="connsiteY155" fmla="*/ 200452 h 251218"/>
                <a:gd name="connsiteX156" fmla="*/ 20396 w 167977"/>
                <a:gd name="connsiteY156" fmla="*/ 201727 h 251218"/>
                <a:gd name="connsiteX157" fmla="*/ 19590 w 167977"/>
                <a:gd name="connsiteY157" fmla="*/ 202173 h 251218"/>
                <a:gd name="connsiteX158" fmla="*/ 18213 w 167977"/>
                <a:gd name="connsiteY158" fmla="*/ 202095 h 251218"/>
                <a:gd name="connsiteX159" fmla="*/ 17087 w 167977"/>
                <a:gd name="connsiteY159" fmla="*/ 201774 h 251218"/>
                <a:gd name="connsiteX160" fmla="*/ 16781 w 167977"/>
                <a:gd name="connsiteY160" fmla="*/ 201062 h 251218"/>
                <a:gd name="connsiteX161" fmla="*/ 15725 w 167977"/>
                <a:gd name="connsiteY161" fmla="*/ 200523 h 251218"/>
                <a:gd name="connsiteX162" fmla="*/ 12752 w 167977"/>
                <a:gd name="connsiteY162" fmla="*/ 199576 h 251218"/>
                <a:gd name="connsiteX163" fmla="*/ 10257 w 167977"/>
                <a:gd name="connsiteY163" fmla="*/ 198465 h 251218"/>
                <a:gd name="connsiteX164" fmla="*/ 9756 w 167977"/>
                <a:gd name="connsiteY164" fmla="*/ 195430 h 251218"/>
                <a:gd name="connsiteX165" fmla="*/ 8762 w 167977"/>
                <a:gd name="connsiteY165" fmla="*/ 194123 h 251218"/>
                <a:gd name="connsiteX166" fmla="*/ 8356 w 167977"/>
                <a:gd name="connsiteY166" fmla="*/ 192644 h 251218"/>
                <a:gd name="connsiteX167" fmla="*/ 8121 w 167977"/>
                <a:gd name="connsiteY167" fmla="*/ 190955 h 251218"/>
                <a:gd name="connsiteX168" fmla="*/ 8465 w 167977"/>
                <a:gd name="connsiteY168" fmla="*/ 188357 h 251218"/>
                <a:gd name="connsiteX169" fmla="*/ 7823 w 167977"/>
                <a:gd name="connsiteY169" fmla="*/ 187942 h 251218"/>
                <a:gd name="connsiteX170" fmla="*/ 7104 w 167977"/>
                <a:gd name="connsiteY170" fmla="*/ 187802 h 251218"/>
                <a:gd name="connsiteX171" fmla="*/ 6024 w 167977"/>
                <a:gd name="connsiteY171" fmla="*/ 187927 h 251218"/>
                <a:gd name="connsiteX172" fmla="*/ 5031 w 167977"/>
                <a:gd name="connsiteY172" fmla="*/ 187786 h 251218"/>
                <a:gd name="connsiteX173" fmla="*/ 3842 w 167977"/>
                <a:gd name="connsiteY173" fmla="*/ 186346 h 251218"/>
                <a:gd name="connsiteX174" fmla="*/ 2801 w 167977"/>
                <a:gd name="connsiteY174" fmla="*/ 185791 h 251218"/>
                <a:gd name="connsiteX175" fmla="*/ 3442 w 167977"/>
                <a:gd name="connsiteY175" fmla="*/ 188435 h 251218"/>
                <a:gd name="connsiteX176" fmla="*/ 2707 w 167977"/>
                <a:gd name="connsiteY176" fmla="*/ 189178 h 251218"/>
                <a:gd name="connsiteX177" fmla="*/ 915 w 167977"/>
                <a:gd name="connsiteY177" fmla="*/ 188967 h 251218"/>
                <a:gd name="connsiteX178" fmla="*/ 149 w 167977"/>
                <a:gd name="connsiteY178" fmla="*/ 187966 h 251218"/>
                <a:gd name="connsiteX179" fmla="*/ 0 w 167977"/>
                <a:gd name="connsiteY179" fmla="*/ 187215 h 251218"/>
                <a:gd name="connsiteX180" fmla="*/ 822 w 167977"/>
                <a:gd name="connsiteY180" fmla="*/ 184023 h 251218"/>
                <a:gd name="connsiteX181" fmla="*/ 501 w 167977"/>
                <a:gd name="connsiteY181" fmla="*/ 183952 h 251218"/>
                <a:gd name="connsiteX182" fmla="*/ 1142 w 167977"/>
                <a:gd name="connsiteY182" fmla="*/ 182255 h 251218"/>
                <a:gd name="connsiteX183" fmla="*/ 2363 w 167977"/>
                <a:gd name="connsiteY183" fmla="*/ 180189 h 251218"/>
                <a:gd name="connsiteX184" fmla="*/ 4013 w 167977"/>
                <a:gd name="connsiteY184" fmla="*/ 177569 h 251218"/>
                <a:gd name="connsiteX185" fmla="*/ 5883 w 167977"/>
                <a:gd name="connsiteY185" fmla="*/ 174267 h 251218"/>
                <a:gd name="connsiteX186" fmla="*/ 7166 w 167977"/>
                <a:gd name="connsiteY186" fmla="*/ 168439 h 251218"/>
                <a:gd name="connsiteX187" fmla="*/ 8035 w 167977"/>
                <a:gd name="connsiteY187" fmla="*/ 164801 h 251218"/>
                <a:gd name="connsiteX188" fmla="*/ 8825 w 167977"/>
                <a:gd name="connsiteY188" fmla="*/ 161484 h 251218"/>
                <a:gd name="connsiteX189" fmla="*/ 10194 w 167977"/>
                <a:gd name="connsiteY189" fmla="*/ 158487 h 251218"/>
                <a:gd name="connsiteX190" fmla="*/ 11579 w 167977"/>
                <a:gd name="connsiteY190" fmla="*/ 156484 h 251218"/>
                <a:gd name="connsiteX191" fmla="*/ 15498 w 167977"/>
                <a:gd name="connsiteY191" fmla="*/ 152604 h 251218"/>
                <a:gd name="connsiteX192" fmla="*/ 18456 w 167977"/>
                <a:gd name="connsiteY192" fmla="*/ 149670 h 251218"/>
                <a:gd name="connsiteX193" fmla="*/ 19965 w 167977"/>
                <a:gd name="connsiteY193" fmla="*/ 148489 h 251218"/>
                <a:gd name="connsiteX194" fmla="*/ 21014 w 167977"/>
                <a:gd name="connsiteY194" fmla="*/ 147495 h 251218"/>
                <a:gd name="connsiteX195" fmla="*/ 22860 w 167977"/>
                <a:gd name="connsiteY195" fmla="*/ 146361 h 251218"/>
                <a:gd name="connsiteX196" fmla="*/ 24746 w 167977"/>
                <a:gd name="connsiteY196" fmla="*/ 145007 h 251218"/>
                <a:gd name="connsiteX197" fmla="*/ 26193 w 167977"/>
                <a:gd name="connsiteY197" fmla="*/ 142418 h 251218"/>
                <a:gd name="connsiteX198" fmla="*/ 27374 w 167977"/>
                <a:gd name="connsiteY198" fmla="*/ 140001 h 251218"/>
                <a:gd name="connsiteX199" fmla="*/ 28274 w 167977"/>
                <a:gd name="connsiteY199" fmla="*/ 139476 h 251218"/>
                <a:gd name="connsiteX200" fmla="*/ 29455 w 167977"/>
                <a:gd name="connsiteY200" fmla="*/ 139054 h 251218"/>
                <a:gd name="connsiteX201" fmla="*/ 33070 w 167977"/>
                <a:gd name="connsiteY201" fmla="*/ 136456 h 251218"/>
                <a:gd name="connsiteX202" fmla="*/ 35362 w 167977"/>
                <a:gd name="connsiteY202" fmla="*/ 134806 h 251218"/>
                <a:gd name="connsiteX203" fmla="*/ 35894 w 167977"/>
                <a:gd name="connsiteY203" fmla="*/ 135627 h 251218"/>
                <a:gd name="connsiteX204" fmla="*/ 36285 w 167977"/>
                <a:gd name="connsiteY204" fmla="*/ 136644 h 251218"/>
                <a:gd name="connsiteX205" fmla="*/ 36723 w 167977"/>
                <a:gd name="connsiteY205" fmla="*/ 137114 h 251218"/>
                <a:gd name="connsiteX206" fmla="*/ 38648 w 167977"/>
                <a:gd name="connsiteY206" fmla="*/ 137434 h 251218"/>
                <a:gd name="connsiteX207" fmla="*/ 41284 w 167977"/>
                <a:gd name="connsiteY207" fmla="*/ 137419 h 251218"/>
                <a:gd name="connsiteX208" fmla="*/ 42802 w 167977"/>
                <a:gd name="connsiteY208" fmla="*/ 137121 h 251218"/>
                <a:gd name="connsiteX209" fmla="*/ 43608 w 167977"/>
                <a:gd name="connsiteY209" fmla="*/ 136261 h 251218"/>
                <a:gd name="connsiteX210" fmla="*/ 44429 w 167977"/>
                <a:gd name="connsiteY210" fmla="*/ 133906 h 251218"/>
                <a:gd name="connsiteX211" fmla="*/ 44907 w 167977"/>
                <a:gd name="connsiteY211" fmla="*/ 133460 h 251218"/>
                <a:gd name="connsiteX212" fmla="*/ 45525 w 167977"/>
                <a:gd name="connsiteY212" fmla="*/ 133343 h 251218"/>
                <a:gd name="connsiteX213" fmla="*/ 48404 w 167977"/>
                <a:gd name="connsiteY213" fmla="*/ 134986 h 251218"/>
                <a:gd name="connsiteX214" fmla="*/ 50798 w 167977"/>
                <a:gd name="connsiteY214" fmla="*/ 137325 h 251218"/>
                <a:gd name="connsiteX215" fmla="*/ 53160 w 167977"/>
                <a:gd name="connsiteY215" fmla="*/ 139640 h 251218"/>
                <a:gd name="connsiteX216" fmla="*/ 54357 w 167977"/>
                <a:gd name="connsiteY216" fmla="*/ 140462 h 251218"/>
                <a:gd name="connsiteX217" fmla="*/ 54882 w 167977"/>
                <a:gd name="connsiteY217" fmla="*/ 141370 h 251218"/>
                <a:gd name="connsiteX218" fmla="*/ 55914 w 167977"/>
                <a:gd name="connsiteY218" fmla="*/ 145586 h 251218"/>
                <a:gd name="connsiteX219" fmla="*/ 56509 w 167977"/>
                <a:gd name="connsiteY219" fmla="*/ 146635 h 251218"/>
                <a:gd name="connsiteX220" fmla="*/ 57534 w 167977"/>
                <a:gd name="connsiteY220" fmla="*/ 147073 h 251218"/>
                <a:gd name="connsiteX221" fmla="*/ 59380 w 167977"/>
                <a:gd name="connsiteY221" fmla="*/ 146791 h 251218"/>
                <a:gd name="connsiteX222" fmla="*/ 61297 w 167977"/>
                <a:gd name="connsiteY222" fmla="*/ 146048 h 251218"/>
                <a:gd name="connsiteX223" fmla="*/ 62987 w 167977"/>
                <a:gd name="connsiteY223" fmla="*/ 144968 h 251218"/>
                <a:gd name="connsiteX224" fmla="*/ 64653 w 167977"/>
                <a:gd name="connsiteY224" fmla="*/ 143568 h 251218"/>
                <a:gd name="connsiteX225" fmla="*/ 65787 w 167977"/>
                <a:gd name="connsiteY225" fmla="*/ 142308 h 251218"/>
                <a:gd name="connsiteX226" fmla="*/ 66280 w 167977"/>
                <a:gd name="connsiteY226" fmla="*/ 141377 h 251218"/>
                <a:gd name="connsiteX227" fmla="*/ 66530 w 167977"/>
                <a:gd name="connsiteY227" fmla="*/ 137927 h 251218"/>
                <a:gd name="connsiteX228" fmla="*/ 66906 w 167977"/>
                <a:gd name="connsiteY228" fmla="*/ 137168 h 251218"/>
                <a:gd name="connsiteX229" fmla="*/ 68604 w 167977"/>
                <a:gd name="connsiteY229" fmla="*/ 135791 h 251218"/>
                <a:gd name="connsiteX230" fmla="*/ 71452 w 167977"/>
                <a:gd name="connsiteY230" fmla="*/ 133491 h 251218"/>
                <a:gd name="connsiteX231" fmla="*/ 73079 w 167977"/>
                <a:gd name="connsiteY231" fmla="*/ 132169 h 251218"/>
                <a:gd name="connsiteX232" fmla="*/ 72938 w 167977"/>
                <a:gd name="connsiteY232" fmla="*/ 131700 h 251218"/>
                <a:gd name="connsiteX233" fmla="*/ 71921 w 167977"/>
                <a:gd name="connsiteY233" fmla="*/ 130291 h 251218"/>
                <a:gd name="connsiteX234" fmla="*/ 71021 w 167977"/>
                <a:gd name="connsiteY234" fmla="*/ 128742 h 251218"/>
                <a:gd name="connsiteX235" fmla="*/ 71937 w 167977"/>
                <a:gd name="connsiteY235" fmla="*/ 127147 h 251218"/>
                <a:gd name="connsiteX236" fmla="*/ 72883 w 167977"/>
                <a:gd name="connsiteY236" fmla="*/ 125918 h 251218"/>
                <a:gd name="connsiteX237" fmla="*/ 76474 w 167977"/>
                <a:gd name="connsiteY237" fmla="*/ 121764 h 251218"/>
                <a:gd name="connsiteX238" fmla="*/ 76490 w 167977"/>
                <a:gd name="connsiteY238" fmla="*/ 120387 h 251218"/>
                <a:gd name="connsiteX239" fmla="*/ 76678 w 167977"/>
                <a:gd name="connsiteY239" fmla="*/ 118721 h 251218"/>
                <a:gd name="connsiteX240" fmla="*/ 79549 w 167977"/>
                <a:gd name="connsiteY240" fmla="*/ 113995 h 251218"/>
                <a:gd name="connsiteX241" fmla="*/ 81199 w 167977"/>
                <a:gd name="connsiteY241" fmla="*/ 107721 h 251218"/>
                <a:gd name="connsiteX242" fmla="*/ 81246 w 167977"/>
                <a:gd name="connsiteY242" fmla="*/ 106508 h 251218"/>
                <a:gd name="connsiteX243" fmla="*/ 82960 w 167977"/>
                <a:gd name="connsiteY243" fmla="*/ 103481 h 251218"/>
                <a:gd name="connsiteX244" fmla="*/ 84986 w 167977"/>
                <a:gd name="connsiteY244" fmla="*/ 99600 h 251218"/>
                <a:gd name="connsiteX245" fmla="*/ 88921 w 167977"/>
                <a:gd name="connsiteY245" fmla="*/ 98974 h 251218"/>
                <a:gd name="connsiteX246" fmla="*/ 90431 w 167977"/>
                <a:gd name="connsiteY246" fmla="*/ 98004 h 251218"/>
                <a:gd name="connsiteX247" fmla="*/ 92176 w 167977"/>
                <a:gd name="connsiteY247" fmla="*/ 96291 h 251218"/>
                <a:gd name="connsiteX248" fmla="*/ 93302 w 167977"/>
                <a:gd name="connsiteY248" fmla="*/ 94695 h 251218"/>
                <a:gd name="connsiteX249" fmla="*/ 93834 w 167977"/>
                <a:gd name="connsiteY249" fmla="*/ 93177 h 251218"/>
                <a:gd name="connsiteX250" fmla="*/ 94225 w 167977"/>
                <a:gd name="connsiteY250" fmla="*/ 90243 h 251218"/>
                <a:gd name="connsiteX251" fmla="*/ 94922 w 167977"/>
                <a:gd name="connsiteY251" fmla="*/ 86903 h 251218"/>
                <a:gd name="connsiteX252" fmla="*/ 95352 w 167977"/>
                <a:gd name="connsiteY252" fmla="*/ 83969 h 251218"/>
                <a:gd name="connsiteX253" fmla="*/ 96534 w 167977"/>
                <a:gd name="connsiteY253" fmla="*/ 81254 h 251218"/>
                <a:gd name="connsiteX254" fmla="*/ 98505 w 167977"/>
                <a:gd name="connsiteY254" fmla="*/ 79885 h 251218"/>
                <a:gd name="connsiteX255" fmla="*/ 101932 w 167977"/>
                <a:gd name="connsiteY255" fmla="*/ 78743 h 251218"/>
                <a:gd name="connsiteX256" fmla="*/ 102448 w 167977"/>
                <a:gd name="connsiteY256" fmla="*/ 78211 h 251218"/>
                <a:gd name="connsiteX257" fmla="*/ 102941 w 167977"/>
                <a:gd name="connsiteY257" fmla="*/ 76411 h 251218"/>
                <a:gd name="connsiteX258" fmla="*/ 103324 w 167977"/>
                <a:gd name="connsiteY258" fmla="*/ 72672 h 251218"/>
                <a:gd name="connsiteX259" fmla="*/ 103434 w 167977"/>
                <a:gd name="connsiteY259" fmla="*/ 70419 h 251218"/>
                <a:gd name="connsiteX260" fmla="*/ 103567 w 167977"/>
                <a:gd name="connsiteY260" fmla="*/ 69441 h 251218"/>
                <a:gd name="connsiteX261" fmla="*/ 104005 w 167977"/>
                <a:gd name="connsiteY261" fmla="*/ 67751 h 251218"/>
                <a:gd name="connsiteX262" fmla="*/ 107181 w 167977"/>
                <a:gd name="connsiteY262" fmla="*/ 64755 h 251218"/>
                <a:gd name="connsiteX263" fmla="*/ 108590 w 167977"/>
                <a:gd name="connsiteY263" fmla="*/ 60061 h 251218"/>
                <a:gd name="connsiteX264" fmla="*/ 109841 w 167977"/>
                <a:gd name="connsiteY264" fmla="*/ 55140 h 251218"/>
                <a:gd name="connsiteX265" fmla="*/ 113448 w 167977"/>
                <a:gd name="connsiteY265" fmla="*/ 49186 h 251218"/>
                <a:gd name="connsiteX266" fmla="*/ 117672 w 167977"/>
                <a:gd name="connsiteY266" fmla="*/ 43256 h 251218"/>
                <a:gd name="connsiteX267" fmla="*/ 119628 w 167977"/>
                <a:gd name="connsiteY267" fmla="*/ 41660 h 251218"/>
                <a:gd name="connsiteX268" fmla="*/ 121279 w 167977"/>
                <a:gd name="connsiteY268" fmla="*/ 40925 h 251218"/>
                <a:gd name="connsiteX269" fmla="*/ 123188 w 167977"/>
                <a:gd name="connsiteY269" fmla="*/ 40846 h 251218"/>
                <a:gd name="connsiteX270" fmla="*/ 124487 w 167977"/>
                <a:gd name="connsiteY270" fmla="*/ 40408 h 251218"/>
                <a:gd name="connsiteX271" fmla="*/ 129032 w 167977"/>
                <a:gd name="connsiteY271" fmla="*/ 37451 h 251218"/>
                <a:gd name="connsiteX272" fmla="*/ 130933 w 167977"/>
                <a:gd name="connsiteY272" fmla="*/ 36449 h 251218"/>
                <a:gd name="connsiteX273" fmla="*/ 132333 w 167977"/>
                <a:gd name="connsiteY273" fmla="*/ 35425 h 251218"/>
                <a:gd name="connsiteX274" fmla="*/ 132670 w 167977"/>
                <a:gd name="connsiteY274" fmla="*/ 34525 h 251218"/>
                <a:gd name="connsiteX275" fmla="*/ 132810 w 167977"/>
                <a:gd name="connsiteY275" fmla="*/ 33218 h 251218"/>
                <a:gd name="connsiteX276" fmla="*/ 132373 w 167977"/>
                <a:gd name="connsiteY276" fmla="*/ 30152 h 251218"/>
                <a:gd name="connsiteX277" fmla="*/ 133155 w 167977"/>
                <a:gd name="connsiteY277" fmla="*/ 27906 h 251218"/>
                <a:gd name="connsiteX278" fmla="*/ 133617 w 167977"/>
                <a:gd name="connsiteY278" fmla="*/ 24409 h 251218"/>
                <a:gd name="connsiteX279" fmla="*/ 133804 w 167977"/>
                <a:gd name="connsiteY279" fmla="*/ 21687 h 251218"/>
                <a:gd name="connsiteX280" fmla="*/ 133640 w 167977"/>
                <a:gd name="connsiteY280" fmla="*/ 20740 h 251218"/>
                <a:gd name="connsiteX281" fmla="*/ 132928 w 167977"/>
                <a:gd name="connsiteY281" fmla="*/ 19433 h 251218"/>
                <a:gd name="connsiteX282" fmla="*/ 132795 w 167977"/>
                <a:gd name="connsiteY282" fmla="*/ 19152 h 251218"/>
                <a:gd name="connsiteX283" fmla="*/ 131434 w 167977"/>
                <a:gd name="connsiteY283" fmla="*/ 17454 h 251218"/>
                <a:gd name="connsiteX284" fmla="*/ 129157 w 167977"/>
                <a:gd name="connsiteY284" fmla="*/ 16429 h 251218"/>
                <a:gd name="connsiteX285" fmla="*/ 126028 w 167977"/>
                <a:gd name="connsiteY285" fmla="*/ 16148 h 251218"/>
                <a:gd name="connsiteX286" fmla="*/ 124369 w 167977"/>
                <a:gd name="connsiteY286" fmla="*/ 15545 h 251218"/>
                <a:gd name="connsiteX287" fmla="*/ 124096 w 167977"/>
                <a:gd name="connsiteY287" fmla="*/ 14121 h 251218"/>
                <a:gd name="connsiteX288" fmla="*/ 123939 w 167977"/>
                <a:gd name="connsiteY288" fmla="*/ 13300 h 251218"/>
                <a:gd name="connsiteX289" fmla="*/ 123775 w 167977"/>
                <a:gd name="connsiteY289" fmla="*/ 12408 h 251218"/>
                <a:gd name="connsiteX290" fmla="*/ 123548 w 167977"/>
                <a:gd name="connsiteY290" fmla="*/ 10429 h 251218"/>
                <a:gd name="connsiteX291" fmla="*/ 121443 w 167977"/>
                <a:gd name="connsiteY291" fmla="*/ 0 h 251218"/>
                <a:gd name="connsiteX292" fmla="*/ 125418 w 167977"/>
                <a:gd name="connsiteY292" fmla="*/ 31 h 251218"/>
                <a:gd name="connsiteX293" fmla="*/ 130174 w 167977"/>
                <a:gd name="connsiteY293" fmla="*/ 1275 h 251218"/>
                <a:gd name="connsiteX294" fmla="*/ 131371 w 167977"/>
                <a:gd name="connsiteY294" fmla="*/ 2214 h 251218"/>
                <a:gd name="connsiteX295" fmla="*/ 132005 w 167977"/>
                <a:gd name="connsiteY295" fmla="*/ 5782 h 251218"/>
                <a:gd name="connsiteX296" fmla="*/ 133726 w 167977"/>
                <a:gd name="connsiteY296" fmla="*/ 7808 h 251218"/>
                <a:gd name="connsiteX297" fmla="*/ 136754 w 167977"/>
                <a:gd name="connsiteY297" fmla="*/ 9466 h 251218"/>
                <a:gd name="connsiteX298" fmla="*/ 138639 w 167977"/>
                <a:gd name="connsiteY298" fmla="*/ 12901 h 251218"/>
                <a:gd name="connsiteX299" fmla="*/ 139375 w 167977"/>
                <a:gd name="connsiteY299" fmla="*/ 18096 h 251218"/>
                <a:gd name="connsiteX300" fmla="*/ 141041 w 167977"/>
                <a:gd name="connsiteY300" fmla="*/ 21201 h 251218"/>
                <a:gd name="connsiteX301" fmla="*/ 141424 w 167977"/>
                <a:gd name="connsiteY301" fmla="*/ 21694 h 251218"/>
                <a:gd name="connsiteX302" fmla="*/ 143310 w 167977"/>
                <a:gd name="connsiteY302" fmla="*/ 26177 h 251218"/>
                <a:gd name="connsiteX303" fmla="*/ 143779 w 167977"/>
                <a:gd name="connsiteY303" fmla="*/ 27554 h 251218"/>
                <a:gd name="connsiteX304" fmla="*/ 143920 w 167977"/>
                <a:gd name="connsiteY304" fmla="*/ 30253 h 251218"/>
                <a:gd name="connsiteX305" fmla="*/ 143709 w 167977"/>
                <a:gd name="connsiteY305" fmla="*/ 32076 h 251218"/>
                <a:gd name="connsiteX306" fmla="*/ 144671 w 167977"/>
                <a:gd name="connsiteY306" fmla="*/ 34329 h 251218"/>
                <a:gd name="connsiteX307" fmla="*/ 143216 w 167977"/>
                <a:gd name="connsiteY307" fmla="*/ 38178 h 251218"/>
                <a:gd name="connsiteX308" fmla="*/ 142778 w 167977"/>
                <a:gd name="connsiteY308" fmla="*/ 40533 h 251218"/>
                <a:gd name="connsiteX309" fmla="*/ 142653 w 167977"/>
                <a:gd name="connsiteY309" fmla="*/ 43843 h 251218"/>
                <a:gd name="connsiteX310" fmla="*/ 143505 w 167977"/>
                <a:gd name="connsiteY310" fmla="*/ 49679 h 251218"/>
                <a:gd name="connsiteX311" fmla="*/ 144898 w 167977"/>
                <a:gd name="connsiteY311" fmla="*/ 54177 h 251218"/>
                <a:gd name="connsiteX312" fmla="*/ 146408 w 167977"/>
                <a:gd name="connsiteY312" fmla="*/ 57815 h 251218"/>
                <a:gd name="connsiteX313" fmla="*/ 148059 w 167977"/>
                <a:gd name="connsiteY313" fmla="*/ 60640 h 251218"/>
                <a:gd name="connsiteX314" fmla="*/ 150773 w 167977"/>
                <a:gd name="connsiteY314" fmla="*/ 63753 h 251218"/>
                <a:gd name="connsiteX315" fmla="*/ 153676 w 167977"/>
                <a:gd name="connsiteY315" fmla="*/ 66593 h 251218"/>
                <a:gd name="connsiteX316" fmla="*/ 156375 w 167977"/>
                <a:gd name="connsiteY316" fmla="*/ 68385 h 251218"/>
                <a:gd name="connsiteX317" fmla="*/ 153871 w 167977"/>
                <a:gd name="connsiteY317" fmla="*/ 69433 h 251218"/>
                <a:gd name="connsiteX318" fmla="*/ 149021 w 167977"/>
                <a:gd name="connsiteY318" fmla="*/ 69566 h 251218"/>
                <a:gd name="connsiteX319" fmla="*/ 146236 w 167977"/>
                <a:gd name="connsiteY319" fmla="*/ 68964 h 251218"/>
                <a:gd name="connsiteX320" fmla="*/ 144906 w 167977"/>
                <a:gd name="connsiteY320" fmla="*/ 68932 h 251218"/>
                <a:gd name="connsiteX321" fmla="*/ 143568 w 167977"/>
                <a:gd name="connsiteY321" fmla="*/ 69308 h 251218"/>
                <a:gd name="connsiteX322" fmla="*/ 138389 w 167977"/>
                <a:gd name="connsiteY322" fmla="*/ 69848 h 251218"/>
                <a:gd name="connsiteX323" fmla="*/ 133163 w 167977"/>
                <a:gd name="connsiteY323" fmla="*/ 69597 h 251218"/>
                <a:gd name="connsiteX324" fmla="*/ 128320 w 167977"/>
                <a:gd name="connsiteY324" fmla="*/ 68885 h 251218"/>
                <a:gd name="connsiteX325" fmla="*/ 125379 w 167977"/>
                <a:gd name="connsiteY325" fmla="*/ 69003 h 251218"/>
                <a:gd name="connsiteX326" fmla="*/ 123109 w 167977"/>
                <a:gd name="connsiteY326" fmla="*/ 70732 h 251218"/>
                <a:gd name="connsiteX327" fmla="*/ 121263 w 167977"/>
                <a:gd name="connsiteY327" fmla="*/ 73329 h 251218"/>
                <a:gd name="connsiteX328" fmla="*/ 119542 w 167977"/>
                <a:gd name="connsiteY328" fmla="*/ 75387 h 251218"/>
                <a:gd name="connsiteX329" fmla="*/ 120145 w 167977"/>
                <a:gd name="connsiteY329" fmla="*/ 77663 h 251218"/>
                <a:gd name="connsiteX330" fmla="*/ 121443 w 167977"/>
                <a:gd name="connsiteY330" fmla="*/ 78923 h 251218"/>
                <a:gd name="connsiteX331" fmla="*/ 123947 w 167977"/>
                <a:gd name="connsiteY331" fmla="*/ 81692 h 251218"/>
                <a:gd name="connsiteX332" fmla="*/ 126184 w 167977"/>
                <a:gd name="connsiteY332" fmla="*/ 84376 h 251218"/>
                <a:gd name="connsiteX333" fmla="*/ 127334 w 167977"/>
                <a:gd name="connsiteY333" fmla="*/ 86175 h 251218"/>
                <a:gd name="connsiteX334" fmla="*/ 131809 w 167977"/>
                <a:gd name="connsiteY334" fmla="*/ 90118 h 251218"/>
                <a:gd name="connsiteX335" fmla="*/ 136128 w 167977"/>
                <a:gd name="connsiteY335" fmla="*/ 93639 h 251218"/>
                <a:gd name="connsiteX336" fmla="*/ 136973 w 167977"/>
                <a:gd name="connsiteY336" fmla="*/ 94226 h 251218"/>
                <a:gd name="connsiteX337" fmla="*/ 138185 w 167977"/>
                <a:gd name="connsiteY337" fmla="*/ 94859 h 251218"/>
                <a:gd name="connsiteX338" fmla="*/ 138936 w 167977"/>
                <a:gd name="connsiteY338" fmla="*/ 95117 h 251218"/>
                <a:gd name="connsiteX339" fmla="*/ 141291 w 167977"/>
                <a:gd name="connsiteY339" fmla="*/ 97136 h 251218"/>
                <a:gd name="connsiteX340" fmla="*/ 144546 w 167977"/>
                <a:gd name="connsiteY340" fmla="*/ 100445 h 251218"/>
                <a:gd name="connsiteX341" fmla="*/ 147534 w 167977"/>
                <a:gd name="connsiteY341" fmla="*/ 105624 h 251218"/>
                <a:gd name="connsiteX342" fmla="*/ 149654 w 167977"/>
                <a:gd name="connsiteY342" fmla="*/ 110882 h 251218"/>
                <a:gd name="connsiteX343" fmla="*/ 151720 w 167977"/>
                <a:gd name="connsiteY343" fmla="*/ 115990 h 251218"/>
                <a:gd name="connsiteX344" fmla="*/ 152627 w 167977"/>
                <a:gd name="connsiteY344" fmla="*/ 116851 h 251218"/>
                <a:gd name="connsiteX345" fmla="*/ 154067 w 167977"/>
                <a:gd name="connsiteY345" fmla="*/ 117399 h 251218"/>
                <a:gd name="connsiteX346" fmla="*/ 154239 w 167977"/>
                <a:gd name="connsiteY346" fmla="*/ 118494 h 251218"/>
                <a:gd name="connsiteX347" fmla="*/ 154130 w 167977"/>
                <a:gd name="connsiteY347" fmla="*/ 120113 h 251218"/>
                <a:gd name="connsiteX348" fmla="*/ 153684 w 167977"/>
                <a:gd name="connsiteY348" fmla="*/ 121435 h 251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</a:cxnLst>
              <a:rect l="l" t="t" r="r" b="b"/>
              <a:pathLst>
                <a:path w="167977" h="251218">
                  <a:moveTo>
                    <a:pt x="152534" y="123211"/>
                  </a:moveTo>
                  <a:lnTo>
                    <a:pt x="150320" y="126857"/>
                  </a:lnTo>
                  <a:lnTo>
                    <a:pt x="147393" y="128938"/>
                  </a:lnTo>
                  <a:lnTo>
                    <a:pt x="146533" y="130198"/>
                  </a:lnTo>
                  <a:lnTo>
                    <a:pt x="146071" y="131762"/>
                  </a:lnTo>
                  <a:lnTo>
                    <a:pt x="145446" y="133335"/>
                  </a:lnTo>
                  <a:lnTo>
                    <a:pt x="143889" y="136707"/>
                  </a:lnTo>
                  <a:lnTo>
                    <a:pt x="142755" y="139461"/>
                  </a:lnTo>
                  <a:lnTo>
                    <a:pt x="141620" y="140321"/>
                  </a:lnTo>
                  <a:lnTo>
                    <a:pt x="138960" y="144483"/>
                  </a:lnTo>
                  <a:lnTo>
                    <a:pt x="137176" y="148661"/>
                  </a:lnTo>
                  <a:lnTo>
                    <a:pt x="136816" y="149741"/>
                  </a:lnTo>
                  <a:lnTo>
                    <a:pt x="136269" y="150539"/>
                  </a:lnTo>
                  <a:lnTo>
                    <a:pt x="135400" y="151188"/>
                  </a:lnTo>
                  <a:lnTo>
                    <a:pt x="132326" y="152487"/>
                  </a:lnTo>
                  <a:lnTo>
                    <a:pt x="131285" y="153128"/>
                  </a:lnTo>
                  <a:lnTo>
                    <a:pt x="130464" y="153903"/>
                  </a:lnTo>
                  <a:lnTo>
                    <a:pt x="129712" y="154779"/>
                  </a:lnTo>
                  <a:lnTo>
                    <a:pt x="129501" y="155835"/>
                  </a:lnTo>
                  <a:lnTo>
                    <a:pt x="130221" y="157322"/>
                  </a:lnTo>
                  <a:lnTo>
                    <a:pt x="131082" y="158503"/>
                  </a:lnTo>
                  <a:lnTo>
                    <a:pt x="131950" y="158573"/>
                  </a:lnTo>
                  <a:lnTo>
                    <a:pt x="132709" y="158518"/>
                  </a:lnTo>
                  <a:lnTo>
                    <a:pt x="133186" y="159223"/>
                  </a:lnTo>
                  <a:lnTo>
                    <a:pt x="133585" y="159637"/>
                  </a:lnTo>
                  <a:lnTo>
                    <a:pt x="133585" y="167742"/>
                  </a:lnTo>
                  <a:lnTo>
                    <a:pt x="132850" y="168963"/>
                  </a:lnTo>
                  <a:lnTo>
                    <a:pt x="132865" y="169510"/>
                  </a:lnTo>
                  <a:lnTo>
                    <a:pt x="132506" y="170903"/>
                  </a:lnTo>
                  <a:lnTo>
                    <a:pt x="132396" y="172460"/>
                  </a:lnTo>
                  <a:lnTo>
                    <a:pt x="132631" y="173078"/>
                  </a:lnTo>
                  <a:lnTo>
                    <a:pt x="133249" y="173587"/>
                  </a:lnTo>
                  <a:lnTo>
                    <a:pt x="134102" y="174674"/>
                  </a:lnTo>
                  <a:lnTo>
                    <a:pt x="134563" y="177162"/>
                  </a:lnTo>
                  <a:lnTo>
                    <a:pt x="135604" y="185908"/>
                  </a:lnTo>
                  <a:lnTo>
                    <a:pt x="136089" y="187293"/>
                  </a:lnTo>
                  <a:lnTo>
                    <a:pt x="136949" y="188263"/>
                  </a:lnTo>
                  <a:lnTo>
                    <a:pt x="139656" y="190149"/>
                  </a:lnTo>
                  <a:lnTo>
                    <a:pt x="142496" y="192629"/>
                  </a:lnTo>
                  <a:lnTo>
                    <a:pt x="143396" y="194240"/>
                  </a:lnTo>
                  <a:lnTo>
                    <a:pt x="143912" y="196885"/>
                  </a:lnTo>
                  <a:lnTo>
                    <a:pt x="145000" y="198958"/>
                  </a:lnTo>
                  <a:lnTo>
                    <a:pt x="144976" y="199662"/>
                  </a:lnTo>
                  <a:lnTo>
                    <a:pt x="144530" y="199936"/>
                  </a:lnTo>
                  <a:lnTo>
                    <a:pt x="143474" y="199967"/>
                  </a:lnTo>
                  <a:lnTo>
                    <a:pt x="142762" y="200116"/>
                  </a:lnTo>
                  <a:lnTo>
                    <a:pt x="143357" y="201626"/>
                  </a:lnTo>
                  <a:lnTo>
                    <a:pt x="144820" y="204254"/>
                  </a:lnTo>
                  <a:lnTo>
                    <a:pt x="147261" y="206985"/>
                  </a:lnTo>
                  <a:lnTo>
                    <a:pt x="149905" y="209934"/>
                  </a:lnTo>
                  <a:lnTo>
                    <a:pt x="152056" y="212344"/>
                  </a:lnTo>
                  <a:lnTo>
                    <a:pt x="154748" y="215129"/>
                  </a:lnTo>
                  <a:lnTo>
                    <a:pt x="156844" y="217304"/>
                  </a:lnTo>
                  <a:lnTo>
                    <a:pt x="159012" y="219541"/>
                  </a:lnTo>
                  <a:lnTo>
                    <a:pt x="160647" y="220073"/>
                  </a:lnTo>
                  <a:lnTo>
                    <a:pt x="161859" y="220230"/>
                  </a:lnTo>
                  <a:lnTo>
                    <a:pt x="162383" y="220668"/>
                  </a:lnTo>
                  <a:lnTo>
                    <a:pt x="163025" y="221693"/>
                  </a:lnTo>
                  <a:lnTo>
                    <a:pt x="164128" y="222835"/>
                  </a:lnTo>
                  <a:lnTo>
                    <a:pt x="165349" y="224321"/>
                  </a:lnTo>
                  <a:lnTo>
                    <a:pt x="165763" y="225831"/>
                  </a:lnTo>
                  <a:lnTo>
                    <a:pt x="165255" y="227279"/>
                  </a:lnTo>
                  <a:lnTo>
                    <a:pt x="165755" y="229352"/>
                  </a:lnTo>
                  <a:lnTo>
                    <a:pt x="165786" y="229532"/>
                  </a:lnTo>
                  <a:lnTo>
                    <a:pt x="166186" y="230345"/>
                  </a:lnTo>
                  <a:lnTo>
                    <a:pt x="166045" y="231073"/>
                  </a:lnTo>
                  <a:lnTo>
                    <a:pt x="166295" y="233819"/>
                  </a:lnTo>
                  <a:lnTo>
                    <a:pt x="166937" y="236213"/>
                  </a:lnTo>
                  <a:lnTo>
                    <a:pt x="167977" y="238255"/>
                  </a:lnTo>
                  <a:lnTo>
                    <a:pt x="167961" y="238427"/>
                  </a:lnTo>
                  <a:lnTo>
                    <a:pt x="167828" y="239679"/>
                  </a:lnTo>
                  <a:lnTo>
                    <a:pt x="166491" y="240485"/>
                  </a:lnTo>
                  <a:lnTo>
                    <a:pt x="165708" y="241822"/>
                  </a:lnTo>
                  <a:lnTo>
                    <a:pt x="165481" y="243677"/>
                  </a:lnTo>
                  <a:lnTo>
                    <a:pt x="165881" y="245938"/>
                  </a:lnTo>
                  <a:lnTo>
                    <a:pt x="166913" y="248605"/>
                  </a:lnTo>
                  <a:lnTo>
                    <a:pt x="166937" y="250170"/>
                  </a:lnTo>
                  <a:lnTo>
                    <a:pt x="166577" y="250389"/>
                  </a:lnTo>
                  <a:lnTo>
                    <a:pt x="165935" y="250890"/>
                  </a:lnTo>
                  <a:lnTo>
                    <a:pt x="165255" y="251218"/>
                  </a:lnTo>
                  <a:lnTo>
                    <a:pt x="163408" y="249388"/>
                  </a:lnTo>
                  <a:lnTo>
                    <a:pt x="161350" y="248152"/>
                  </a:lnTo>
                  <a:lnTo>
                    <a:pt x="158276" y="246008"/>
                  </a:lnTo>
                  <a:lnTo>
                    <a:pt x="155170" y="245233"/>
                  </a:lnTo>
                  <a:lnTo>
                    <a:pt x="151164" y="245093"/>
                  </a:lnTo>
                  <a:lnTo>
                    <a:pt x="149435" y="245359"/>
                  </a:lnTo>
                  <a:lnTo>
                    <a:pt x="148199" y="244553"/>
                  </a:lnTo>
                  <a:lnTo>
                    <a:pt x="146463" y="243614"/>
                  </a:lnTo>
                  <a:lnTo>
                    <a:pt x="145508" y="243379"/>
                  </a:lnTo>
                  <a:lnTo>
                    <a:pt x="144178" y="244099"/>
                  </a:lnTo>
                  <a:lnTo>
                    <a:pt x="143263" y="244130"/>
                  </a:lnTo>
                  <a:lnTo>
                    <a:pt x="142136" y="243857"/>
                  </a:lnTo>
                  <a:lnTo>
                    <a:pt x="139852" y="243888"/>
                  </a:lnTo>
                  <a:lnTo>
                    <a:pt x="139641" y="242636"/>
                  </a:lnTo>
                  <a:lnTo>
                    <a:pt x="139250" y="242401"/>
                  </a:lnTo>
                  <a:lnTo>
                    <a:pt x="136785" y="242511"/>
                  </a:lnTo>
                  <a:lnTo>
                    <a:pt x="136026" y="241478"/>
                  </a:lnTo>
                  <a:lnTo>
                    <a:pt x="135697" y="241596"/>
                  </a:lnTo>
                  <a:lnTo>
                    <a:pt x="134728" y="241275"/>
                  </a:lnTo>
                  <a:lnTo>
                    <a:pt x="132748" y="239804"/>
                  </a:lnTo>
                  <a:lnTo>
                    <a:pt x="130667" y="240774"/>
                  </a:lnTo>
                  <a:lnTo>
                    <a:pt x="126341" y="240649"/>
                  </a:lnTo>
                  <a:lnTo>
                    <a:pt x="120794" y="240680"/>
                  </a:lnTo>
                  <a:lnTo>
                    <a:pt x="115052" y="240719"/>
                  </a:lnTo>
                  <a:lnTo>
                    <a:pt x="109794" y="240672"/>
                  </a:lnTo>
                  <a:lnTo>
                    <a:pt x="104529" y="240626"/>
                  </a:lnTo>
                  <a:lnTo>
                    <a:pt x="104005" y="239256"/>
                  </a:lnTo>
                  <a:lnTo>
                    <a:pt x="102917" y="238552"/>
                  </a:lnTo>
                  <a:lnTo>
                    <a:pt x="100954" y="238490"/>
                  </a:lnTo>
                  <a:lnTo>
                    <a:pt x="95172" y="238764"/>
                  </a:lnTo>
                  <a:lnTo>
                    <a:pt x="90744" y="238544"/>
                  </a:lnTo>
                  <a:lnTo>
                    <a:pt x="89328" y="238365"/>
                  </a:lnTo>
                  <a:lnTo>
                    <a:pt x="87756" y="238012"/>
                  </a:lnTo>
                  <a:lnTo>
                    <a:pt x="84063" y="237692"/>
                  </a:lnTo>
                  <a:lnTo>
                    <a:pt x="79494" y="237950"/>
                  </a:lnTo>
                  <a:lnTo>
                    <a:pt x="78454" y="237879"/>
                  </a:lnTo>
                  <a:lnTo>
                    <a:pt x="74800" y="237926"/>
                  </a:lnTo>
                  <a:lnTo>
                    <a:pt x="66445" y="237559"/>
                  </a:lnTo>
                  <a:lnTo>
                    <a:pt x="61821" y="237613"/>
                  </a:lnTo>
                  <a:lnTo>
                    <a:pt x="61930" y="238451"/>
                  </a:lnTo>
                  <a:lnTo>
                    <a:pt x="61633" y="239045"/>
                  </a:lnTo>
                  <a:lnTo>
                    <a:pt x="61391" y="240500"/>
                  </a:lnTo>
                  <a:lnTo>
                    <a:pt x="56290" y="240493"/>
                  </a:lnTo>
                  <a:lnTo>
                    <a:pt x="49577" y="240493"/>
                  </a:lnTo>
                  <a:lnTo>
                    <a:pt x="43240" y="240493"/>
                  </a:lnTo>
                  <a:lnTo>
                    <a:pt x="38953" y="240493"/>
                  </a:lnTo>
                  <a:lnTo>
                    <a:pt x="31771" y="240493"/>
                  </a:lnTo>
                  <a:lnTo>
                    <a:pt x="29362" y="239499"/>
                  </a:lnTo>
                  <a:lnTo>
                    <a:pt x="28634" y="238857"/>
                  </a:lnTo>
                  <a:lnTo>
                    <a:pt x="28485" y="238138"/>
                  </a:lnTo>
                  <a:lnTo>
                    <a:pt x="28399" y="237653"/>
                  </a:lnTo>
                  <a:lnTo>
                    <a:pt x="27836" y="237512"/>
                  </a:lnTo>
                  <a:lnTo>
                    <a:pt x="28297" y="232380"/>
                  </a:lnTo>
                  <a:lnTo>
                    <a:pt x="29307" y="228108"/>
                  </a:lnTo>
                  <a:lnTo>
                    <a:pt x="29698" y="224141"/>
                  </a:lnTo>
                  <a:lnTo>
                    <a:pt x="31083" y="220598"/>
                  </a:lnTo>
                  <a:lnTo>
                    <a:pt x="30347" y="217085"/>
                  </a:lnTo>
                  <a:lnTo>
                    <a:pt x="29494" y="215551"/>
                  </a:lnTo>
                  <a:lnTo>
                    <a:pt x="25012" y="210576"/>
                  </a:lnTo>
                  <a:lnTo>
                    <a:pt x="27069" y="208698"/>
                  </a:lnTo>
                  <a:lnTo>
                    <a:pt x="24362" y="208956"/>
                  </a:lnTo>
                  <a:lnTo>
                    <a:pt x="23783" y="207102"/>
                  </a:lnTo>
                  <a:lnTo>
                    <a:pt x="22469" y="204888"/>
                  </a:lnTo>
                  <a:lnTo>
                    <a:pt x="23275" y="204528"/>
                  </a:lnTo>
                  <a:lnTo>
                    <a:pt x="24049" y="203315"/>
                  </a:lnTo>
                  <a:lnTo>
                    <a:pt x="26498" y="203683"/>
                  </a:lnTo>
                  <a:lnTo>
                    <a:pt x="26420" y="203089"/>
                  </a:lnTo>
                  <a:lnTo>
                    <a:pt x="24308" y="201227"/>
                  </a:lnTo>
                  <a:lnTo>
                    <a:pt x="24511" y="200288"/>
                  </a:lnTo>
                  <a:lnTo>
                    <a:pt x="25379" y="199240"/>
                  </a:lnTo>
                  <a:lnTo>
                    <a:pt x="24957" y="198794"/>
                  </a:lnTo>
                  <a:lnTo>
                    <a:pt x="23439" y="199889"/>
                  </a:lnTo>
                  <a:lnTo>
                    <a:pt x="22344" y="199850"/>
                  </a:lnTo>
                  <a:lnTo>
                    <a:pt x="21499" y="199146"/>
                  </a:lnTo>
                  <a:lnTo>
                    <a:pt x="20873" y="199028"/>
                  </a:lnTo>
                  <a:lnTo>
                    <a:pt x="21248" y="200452"/>
                  </a:lnTo>
                  <a:lnTo>
                    <a:pt x="20396" y="201727"/>
                  </a:lnTo>
                  <a:lnTo>
                    <a:pt x="19590" y="202173"/>
                  </a:lnTo>
                  <a:lnTo>
                    <a:pt x="18213" y="202095"/>
                  </a:lnTo>
                  <a:lnTo>
                    <a:pt x="17087" y="201774"/>
                  </a:lnTo>
                  <a:lnTo>
                    <a:pt x="16781" y="201062"/>
                  </a:lnTo>
                  <a:lnTo>
                    <a:pt x="15725" y="200523"/>
                  </a:lnTo>
                  <a:lnTo>
                    <a:pt x="12752" y="199576"/>
                  </a:lnTo>
                  <a:lnTo>
                    <a:pt x="10257" y="198465"/>
                  </a:lnTo>
                  <a:lnTo>
                    <a:pt x="9756" y="195430"/>
                  </a:lnTo>
                  <a:lnTo>
                    <a:pt x="8762" y="194123"/>
                  </a:lnTo>
                  <a:lnTo>
                    <a:pt x="8356" y="192644"/>
                  </a:lnTo>
                  <a:lnTo>
                    <a:pt x="8121" y="190955"/>
                  </a:lnTo>
                  <a:lnTo>
                    <a:pt x="8465" y="188357"/>
                  </a:lnTo>
                  <a:lnTo>
                    <a:pt x="7823" y="187942"/>
                  </a:lnTo>
                  <a:lnTo>
                    <a:pt x="7104" y="187802"/>
                  </a:lnTo>
                  <a:lnTo>
                    <a:pt x="6024" y="187927"/>
                  </a:lnTo>
                  <a:lnTo>
                    <a:pt x="5031" y="187786"/>
                  </a:lnTo>
                  <a:lnTo>
                    <a:pt x="3842" y="186346"/>
                  </a:lnTo>
                  <a:lnTo>
                    <a:pt x="2801" y="185791"/>
                  </a:lnTo>
                  <a:lnTo>
                    <a:pt x="3442" y="188435"/>
                  </a:lnTo>
                  <a:lnTo>
                    <a:pt x="2707" y="189178"/>
                  </a:lnTo>
                  <a:lnTo>
                    <a:pt x="915" y="188967"/>
                  </a:lnTo>
                  <a:lnTo>
                    <a:pt x="149" y="187966"/>
                  </a:lnTo>
                  <a:lnTo>
                    <a:pt x="0" y="187215"/>
                  </a:lnTo>
                  <a:lnTo>
                    <a:pt x="822" y="184023"/>
                  </a:lnTo>
                  <a:lnTo>
                    <a:pt x="501" y="183952"/>
                  </a:lnTo>
                  <a:lnTo>
                    <a:pt x="1142" y="182255"/>
                  </a:lnTo>
                  <a:lnTo>
                    <a:pt x="2363" y="180189"/>
                  </a:lnTo>
                  <a:lnTo>
                    <a:pt x="4013" y="177569"/>
                  </a:lnTo>
                  <a:lnTo>
                    <a:pt x="5883" y="174267"/>
                  </a:lnTo>
                  <a:lnTo>
                    <a:pt x="7166" y="168439"/>
                  </a:lnTo>
                  <a:lnTo>
                    <a:pt x="8035" y="164801"/>
                  </a:lnTo>
                  <a:lnTo>
                    <a:pt x="8825" y="161484"/>
                  </a:lnTo>
                  <a:lnTo>
                    <a:pt x="10194" y="158487"/>
                  </a:lnTo>
                  <a:lnTo>
                    <a:pt x="11579" y="156484"/>
                  </a:lnTo>
                  <a:lnTo>
                    <a:pt x="15498" y="152604"/>
                  </a:lnTo>
                  <a:lnTo>
                    <a:pt x="18456" y="149670"/>
                  </a:lnTo>
                  <a:lnTo>
                    <a:pt x="19965" y="148489"/>
                  </a:lnTo>
                  <a:lnTo>
                    <a:pt x="21014" y="147495"/>
                  </a:lnTo>
                  <a:lnTo>
                    <a:pt x="22860" y="146361"/>
                  </a:lnTo>
                  <a:lnTo>
                    <a:pt x="24746" y="145007"/>
                  </a:lnTo>
                  <a:lnTo>
                    <a:pt x="26193" y="142418"/>
                  </a:lnTo>
                  <a:lnTo>
                    <a:pt x="27374" y="140001"/>
                  </a:lnTo>
                  <a:lnTo>
                    <a:pt x="28274" y="139476"/>
                  </a:lnTo>
                  <a:lnTo>
                    <a:pt x="29455" y="139054"/>
                  </a:lnTo>
                  <a:lnTo>
                    <a:pt x="33070" y="136456"/>
                  </a:lnTo>
                  <a:lnTo>
                    <a:pt x="35362" y="134806"/>
                  </a:lnTo>
                  <a:lnTo>
                    <a:pt x="35894" y="135627"/>
                  </a:lnTo>
                  <a:lnTo>
                    <a:pt x="36285" y="136644"/>
                  </a:lnTo>
                  <a:lnTo>
                    <a:pt x="36723" y="137114"/>
                  </a:lnTo>
                  <a:lnTo>
                    <a:pt x="38648" y="137434"/>
                  </a:lnTo>
                  <a:lnTo>
                    <a:pt x="41284" y="137419"/>
                  </a:lnTo>
                  <a:lnTo>
                    <a:pt x="42802" y="137121"/>
                  </a:lnTo>
                  <a:lnTo>
                    <a:pt x="43608" y="136261"/>
                  </a:lnTo>
                  <a:lnTo>
                    <a:pt x="44429" y="133906"/>
                  </a:lnTo>
                  <a:lnTo>
                    <a:pt x="44907" y="133460"/>
                  </a:lnTo>
                  <a:lnTo>
                    <a:pt x="45525" y="133343"/>
                  </a:lnTo>
                  <a:lnTo>
                    <a:pt x="48404" y="134986"/>
                  </a:lnTo>
                  <a:lnTo>
                    <a:pt x="50798" y="137325"/>
                  </a:lnTo>
                  <a:lnTo>
                    <a:pt x="53160" y="139640"/>
                  </a:lnTo>
                  <a:lnTo>
                    <a:pt x="54357" y="140462"/>
                  </a:lnTo>
                  <a:lnTo>
                    <a:pt x="54882" y="141370"/>
                  </a:lnTo>
                  <a:lnTo>
                    <a:pt x="55914" y="145586"/>
                  </a:lnTo>
                  <a:lnTo>
                    <a:pt x="56509" y="146635"/>
                  </a:lnTo>
                  <a:lnTo>
                    <a:pt x="57534" y="147073"/>
                  </a:lnTo>
                  <a:lnTo>
                    <a:pt x="59380" y="146791"/>
                  </a:lnTo>
                  <a:lnTo>
                    <a:pt x="61297" y="146048"/>
                  </a:lnTo>
                  <a:lnTo>
                    <a:pt x="62987" y="144968"/>
                  </a:lnTo>
                  <a:lnTo>
                    <a:pt x="64653" y="143568"/>
                  </a:lnTo>
                  <a:lnTo>
                    <a:pt x="65787" y="142308"/>
                  </a:lnTo>
                  <a:lnTo>
                    <a:pt x="66280" y="141377"/>
                  </a:lnTo>
                  <a:lnTo>
                    <a:pt x="66530" y="137927"/>
                  </a:lnTo>
                  <a:lnTo>
                    <a:pt x="66906" y="137168"/>
                  </a:lnTo>
                  <a:lnTo>
                    <a:pt x="68604" y="135791"/>
                  </a:lnTo>
                  <a:lnTo>
                    <a:pt x="71452" y="133491"/>
                  </a:lnTo>
                  <a:lnTo>
                    <a:pt x="73079" y="132169"/>
                  </a:lnTo>
                  <a:lnTo>
                    <a:pt x="72938" y="131700"/>
                  </a:lnTo>
                  <a:lnTo>
                    <a:pt x="71921" y="130291"/>
                  </a:lnTo>
                  <a:lnTo>
                    <a:pt x="71021" y="128742"/>
                  </a:lnTo>
                  <a:lnTo>
                    <a:pt x="71937" y="127147"/>
                  </a:lnTo>
                  <a:lnTo>
                    <a:pt x="72883" y="125918"/>
                  </a:lnTo>
                  <a:lnTo>
                    <a:pt x="76474" y="121764"/>
                  </a:lnTo>
                  <a:lnTo>
                    <a:pt x="76490" y="120387"/>
                  </a:lnTo>
                  <a:lnTo>
                    <a:pt x="76678" y="118721"/>
                  </a:lnTo>
                  <a:lnTo>
                    <a:pt x="79549" y="113995"/>
                  </a:lnTo>
                  <a:lnTo>
                    <a:pt x="81199" y="107721"/>
                  </a:lnTo>
                  <a:lnTo>
                    <a:pt x="81246" y="106508"/>
                  </a:lnTo>
                  <a:lnTo>
                    <a:pt x="82960" y="103481"/>
                  </a:lnTo>
                  <a:lnTo>
                    <a:pt x="84986" y="99600"/>
                  </a:lnTo>
                  <a:lnTo>
                    <a:pt x="88921" y="98974"/>
                  </a:lnTo>
                  <a:lnTo>
                    <a:pt x="90431" y="98004"/>
                  </a:lnTo>
                  <a:lnTo>
                    <a:pt x="92176" y="96291"/>
                  </a:lnTo>
                  <a:lnTo>
                    <a:pt x="93302" y="94695"/>
                  </a:lnTo>
                  <a:lnTo>
                    <a:pt x="93834" y="93177"/>
                  </a:lnTo>
                  <a:lnTo>
                    <a:pt x="94225" y="90243"/>
                  </a:lnTo>
                  <a:lnTo>
                    <a:pt x="94922" y="86903"/>
                  </a:lnTo>
                  <a:lnTo>
                    <a:pt x="95352" y="83969"/>
                  </a:lnTo>
                  <a:lnTo>
                    <a:pt x="96534" y="81254"/>
                  </a:lnTo>
                  <a:lnTo>
                    <a:pt x="98505" y="79885"/>
                  </a:lnTo>
                  <a:lnTo>
                    <a:pt x="101932" y="78743"/>
                  </a:lnTo>
                  <a:lnTo>
                    <a:pt x="102448" y="78211"/>
                  </a:lnTo>
                  <a:lnTo>
                    <a:pt x="102941" y="76411"/>
                  </a:lnTo>
                  <a:lnTo>
                    <a:pt x="103324" y="72672"/>
                  </a:lnTo>
                  <a:lnTo>
                    <a:pt x="103434" y="70419"/>
                  </a:lnTo>
                  <a:lnTo>
                    <a:pt x="103567" y="69441"/>
                  </a:lnTo>
                  <a:lnTo>
                    <a:pt x="104005" y="67751"/>
                  </a:lnTo>
                  <a:lnTo>
                    <a:pt x="107181" y="64755"/>
                  </a:lnTo>
                  <a:lnTo>
                    <a:pt x="108590" y="60061"/>
                  </a:lnTo>
                  <a:lnTo>
                    <a:pt x="109841" y="55140"/>
                  </a:lnTo>
                  <a:lnTo>
                    <a:pt x="113448" y="49186"/>
                  </a:lnTo>
                  <a:lnTo>
                    <a:pt x="117672" y="43256"/>
                  </a:lnTo>
                  <a:lnTo>
                    <a:pt x="119628" y="41660"/>
                  </a:lnTo>
                  <a:lnTo>
                    <a:pt x="121279" y="40925"/>
                  </a:lnTo>
                  <a:lnTo>
                    <a:pt x="123188" y="40846"/>
                  </a:lnTo>
                  <a:lnTo>
                    <a:pt x="124487" y="40408"/>
                  </a:lnTo>
                  <a:lnTo>
                    <a:pt x="129032" y="37451"/>
                  </a:lnTo>
                  <a:lnTo>
                    <a:pt x="130933" y="36449"/>
                  </a:lnTo>
                  <a:lnTo>
                    <a:pt x="132333" y="35425"/>
                  </a:lnTo>
                  <a:lnTo>
                    <a:pt x="132670" y="34525"/>
                  </a:lnTo>
                  <a:lnTo>
                    <a:pt x="132810" y="33218"/>
                  </a:lnTo>
                  <a:lnTo>
                    <a:pt x="132373" y="30152"/>
                  </a:lnTo>
                  <a:lnTo>
                    <a:pt x="133155" y="27906"/>
                  </a:lnTo>
                  <a:lnTo>
                    <a:pt x="133617" y="24409"/>
                  </a:lnTo>
                  <a:lnTo>
                    <a:pt x="133804" y="21687"/>
                  </a:lnTo>
                  <a:lnTo>
                    <a:pt x="133640" y="20740"/>
                  </a:lnTo>
                  <a:lnTo>
                    <a:pt x="132928" y="19433"/>
                  </a:lnTo>
                  <a:lnTo>
                    <a:pt x="132795" y="19152"/>
                  </a:lnTo>
                  <a:lnTo>
                    <a:pt x="131434" y="17454"/>
                  </a:lnTo>
                  <a:lnTo>
                    <a:pt x="129157" y="16429"/>
                  </a:lnTo>
                  <a:lnTo>
                    <a:pt x="126028" y="16148"/>
                  </a:lnTo>
                  <a:lnTo>
                    <a:pt x="124369" y="15545"/>
                  </a:lnTo>
                  <a:lnTo>
                    <a:pt x="124096" y="14121"/>
                  </a:lnTo>
                  <a:lnTo>
                    <a:pt x="123939" y="13300"/>
                  </a:lnTo>
                  <a:lnTo>
                    <a:pt x="123775" y="12408"/>
                  </a:lnTo>
                  <a:lnTo>
                    <a:pt x="123548" y="10429"/>
                  </a:lnTo>
                  <a:lnTo>
                    <a:pt x="121443" y="0"/>
                  </a:lnTo>
                  <a:lnTo>
                    <a:pt x="125418" y="31"/>
                  </a:lnTo>
                  <a:lnTo>
                    <a:pt x="130174" y="1275"/>
                  </a:lnTo>
                  <a:lnTo>
                    <a:pt x="131371" y="2214"/>
                  </a:lnTo>
                  <a:lnTo>
                    <a:pt x="132005" y="5782"/>
                  </a:lnTo>
                  <a:lnTo>
                    <a:pt x="133726" y="7808"/>
                  </a:lnTo>
                  <a:lnTo>
                    <a:pt x="136754" y="9466"/>
                  </a:lnTo>
                  <a:lnTo>
                    <a:pt x="138639" y="12901"/>
                  </a:lnTo>
                  <a:lnTo>
                    <a:pt x="139375" y="18096"/>
                  </a:lnTo>
                  <a:lnTo>
                    <a:pt x="141041" y="21201"/>
                  </a:lnTo>
                  <a:lnTo>
                    <a:pt x="141424" y="21694"/>
                  </a:lnTo>
                  <a:lnTo>
                    <a:pt x="143310" y="26177"/>
                  </a:lnTo>
                  <a:lnTo>
                    <a:pt x="143779" y="27554"/>
                  </a:lnTo>
                  <a:lnTo>
                    <a:pt x="143920" y="30253"/>
                  </a:lnTo>
                  <a:lnTo>
                    <a:pt x="143709" y="32076"/>
                  </a:lnTo>
                  <a:lnTo>
                    <a:pt x="144671" y="34329"/>
                  </a:lnTo>
                  <a:lnTo>
                    <a:pt x="143216" y="38178"/>
                  </a:lnTo>
                  <a:lnTo>
                    <a:pt x="142778" y="40533"/>
                  </a:lnTo>
                  <a:lnTo>
                    <a:pt x="142653" y="43843"/>
                  </a:lnTo>
                  <a:lnTo>
                    <a:pt x="143505" y="49679"/>
                  </a:lnTo>
                  <a:lnTo>
                    <a:pt x="144898" y="54177"/>
                  </a:lnTo>
                  <a:lnTo>
                    <a:pt x="146408" y="57815"/>
                  </a:lnTo>
                  <a:lnTo>
                    <a:pt x="148059" y="60640"/>
                  </a:lnTo>
                  <a:lnTo>
                    <a:pt x="150773" y="63753"/>
                  </a:lnTo>
                  <a:lnTo>
                    <a:pt x="153676" y="66593"/>
                  </a:lnTo>
                  <a:lnTo>
                    <a:pt x="156375" y="68385"/>
                  </a:lnTo>
                  <a:lnTo>
                    <a:pt x="153871" y="69433"/>
                  </a:lnTo>
                  <a:lnTo>
                    <a:pt x="149021" y="69566"/>
                  </a:lnTo>
                  <a:lnTo>
                    <a:pt x="146236" y="68964"/>
                  </a:lnTo>
                  <a:lnTo>
                    <a:pt x="144906" y="68932"/>
                  </a:lnTo>
                  <a:lnTo>
                    <a:pt x="143568" y="69308"/>
                  </a:lnTo>
                  <a:lnTo>
                    <a:pt x="138389" y="69848"/>
                  </a:lnTo>
                  <a:lnTo>
                    <a:pt x="133163" y="69597"/>
                  </a:lnTo>
                  <a:lnTo>
                    <a:pt x="128320" y="68885"/>
                  </a:lnTo>
                  <a:lnTo>
                    <a:pt x="125379" y="69003"/>
                  </a:lnTo>
                  <a:lnTo>
                    <a:pt x="123109" y="70732"/>
                  </a:lnTo>
                  <a:lnTo>
                    <a:pt x="121263" y="73329"/>
                  </a:lnTo>
                  <a:lnTo>
                    <a:pt x="119542" y="75387"/>
                  </a:lnTo>
                  <a:lnTo>
                    <a:pt x="120145" y="77663"/>
                  </a:lnTo>
                  <a:lnTo>
                    <a:pt x="121443" y="78923"/>
                  </a:lnTo>
                  <a:lnTo>
                    <a:pt x="123947" y="81692"/>
                  </a:lnTo>
                  <a:lnTo>
                    <a:pt x="126184" y="84376"/>
                  </a:lnTo>
                  <a:lnTo>
                    <a:pt x="127334" y="86175"/>
                  </a:lnTo>
                  <a:lnTo>
                    <a:pt x="131809" y="90118"/>
                  </a:lnTo>
                  <a:lnTo>
                    <a:pt x="136128" y="93639"/>
                  </a:lnTo>
                  <a:lnTo>
                    <a:pt x="136973" y="94226"/>
                  </a:lnTo>
                  <a:lnTo>
                    <a:pt x="138185" y="94859"/>
                  </a:lnTo>
                  <a:lnTo>
                    <a:pt x="138936" y="95117"/>
                  </a:lnTo>
                  <a:lnTo>
                    <a:pt x="141291" y="97136"/>
                  </a:lnTo>
                  <a:lnTo>
                    <a:pt x="144546" y="100445"/>
                  </a:lnTo>
                  <a:lnTo>
                    <a:pt x="147534" y="105624"/>
                  </a:lnTo>
                  <a:lnTo>
                    <a:pt x="149654" y="110882"/>
                  </a:lnTo>
                  <a:lnTo>
                    <a:pt x="151720" y="115990"/>
                  </a:lnTo>
                  <a:lnTo>
                    <a:pt x="152627" y="116851"/>
                  </a:lnTo>
                  <a:lnTo>
                    <a:pt x="154067" y="117399"/>
                  </a:lnTo>
                  <a:lnTo>
                    <a:pt x="154239" y="118494"/>
                  </a:lnTo>
                  <a:lnTo>
                    <a:pt x="154130" y="120113"/>
                  </a:lnTo>
                  <a:lnTo>
                    <a:pt x="153684" y="12143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93E01E39-7AF5-74C7-4D21-8AFD5FC71DB0}"/>
                </a:ext>
              </a:extLst>
            </p:cNvPr>
            <p:cNvSpPr>
              <a:spLocks/>
            </p:cNvSpPr>
            <p:nvPr/>
          </p:nvSpPr>
          <p:spPr>
            <a:xfrm>
              <a:off x="8867038" y="3257646"/>
              <a:ext cx="1342548" cy="986691"/>
            </a:xfrm>
            <a:custGeom>
              <a:avLst/>
              <a:gdLst>
                <a:gd name="connsiteX0" fmla="*/ 818574 w 1342548"/>
                <a:gd name="connsiteY0" fmla="*/ 945728 h 986691"/>
                <a:gd name="connsiteX1" fmla="*/ 819669 w 1342548"/>
                <a:gd name="connsiteY1" fmla="*/ 946761 h 986691"/>
                <a:gd name="connsiteX2" fmla="*/ 820381 w 1342548"/>
                <a:gd name="connsiteY2" fmla="*/ 948255 h 986691"/>
                <a:gd name="connsiteX3" fmla="*/ 820968 w 1342548"/>
                <a:gd name="connsiteY3" fmla="*/ 951009 h 986691"/>
                <a:gd name="connsiteX4" fmla="*/ 821320 w 1342548"/>
                <a:gd name="connsiteY4" fmla="*/ 953544 h 986691"/>
                <a:gd name="connsiteX5" fmla="*/ 819106 w 1342548"/>
                <a:gd name="connsiteY5" fmla="*/ 955156 h 986691"/>
                <a:gd name="connsiteX6" fmla="*/ 817119 w 1342548"/>
                <a:gd name="connsiteY6" fmla="*/ 955805 h 986691"/>
                <a:gd name="connsiteX7" fmla="*/ 813137 w 1342548"/>
                <a:gd name="connsiteY7" fmla="*/ 961977 h 986691"/>
                <a:gd name="connsiteX8" fmla="*/ 812307 w 1342548"/>
                <a:gd name="connsiteY8" fmla="*/ 963926 h 986691"/>
                <a:gd name="connsiteX9" fmla="*/ 811634 w 1342548"/>
                <a:gd name="connsiteY9" fmla="*/ 964739 h 986691"/>
                <a:gd name="connsiteX10" fmla="*/ 811423 w 1342548"/>
                <a:gd name="connsiteY10" fmla="*/ 965584 h 986691"/>
                <a:gd name="connsiteX11" fmla="*/ 811501 w 1342548"/>
                <a:gd name="connsiteY11" fmla="*/ 966429 h 986691"/>
                <a:gd name="connsiteX12" fmla="*/ 810469 w 1342548"/>
                <a:gd name="connsiteY12" fmla="*/ 969386 h 986691"/>
                <a:gd name="connsiteX13" fmla="*/ 809561 w 1342548"/>
                <a:gd name="connsiteY13" fmla="*/ 973024 h 986691"/>
                <a:gd name="connsiteX14" fmla="*/ 808982 w 1342548"/>
                <a:gd name="connsiteY14" fmla="*/ 974511 h 986691"/>
                <a:gd name="connsiteX15" fmla="*/ 807840 w 1342548"/>
                <a:gd name="connsiteY15" fmla="*/ 975653 h 986691"/>
                <a:gd name="connsiteX16" fmla="*/ 806393 w 1342548"/>
                <a:gd name="connsiteY16" fmla="*/ 976232 h 986691"/>
                <a:gd name="connsiteX17" fmla="*/ 805454 w 1342548"/>
                <a:gd name="connsiteY17" fmla="*/ 976318 h 986691"/>
                <a:gd name="connsiteX18" fmla="*/ 804601 w 1342548"/>
                <a:gd name="connsiteY18" fmla="*/ 976631 h 986691"/>
                <a:gd name="connsiteX19" fmla="*/ 802496 w 1342548"/>
                <a:gd name="connsiteY19" fmla="*/ 978610 h 986691"/>
                <a:gd name="connsiteX20" fmla="*/ 800126 w 1342548"/>
                <a:gd name="connsiteY20" fmla="*/ 980097 h 986691"/>
                <a:gd name="connsiteX21" fmla="*/ 800525 w 1342548"/>
                <a:gd name="connsiteY21" fmla="*/ 980777 h 986691"/>
                <a:gd name="connsiteX22" fmla="*/ 800549 w 1342548"/>
                <a:gd name="connsiteY22" fmla="*/ 981427 h 986691"/>
                <a:gd name="connsiteX23" fmla="*/ 799508 w 1342548"/>
                <a:gd name="connsiteY23" fmla="*/ 982146 h 986691"/>
                <a:gd name="connsiteX24" fmla="*/ 798358 w 1342548"/>
                <a:gd name="connsiteY24" fmla="*/ 982005 h 986691"/>
                <a:gd name="connsiteX25" fmla="*/ 795017 w 1342548"/>
                <a:gd name="connsiteY25" fmla="*/ 982592 h 986691"/>
                <a:gd name="connsiteX26" fmla="*/ 793797 w 1342548"/>
                <a:gd name="connsiteY26" fmla="*/ 983703 h 986691"/>
                <a:gd name="connsiteX27" fmla="*/ 792545 w 1342548"/>
                <a:gd name="connsiteY27" fmla="*/ 985753 h 986691"/>
                <a:gd name="connsiteX28" fmla="*/ 792068 w 1342548"/>
                <a:gd name="connsiteY28" fmla="*/ 986035 h 986691"/>
                <a:gd name="connsiteX29" fmla="*/ 790049 w 1342548"/>
                <a:gd name="connsiteY29" fmla="*/ 986512 h 986691"/>
                <a:gd name="connsiteX30" fmla="*/ 788516 w 1342548"/>
                <a:gd name="connsiteY30" fmla="*/ 986692 h 986691"/>
                <a:gd name="connsiteX31" fmla="*/ 785896 w 1342548"/>
                <a:gd name="connsiteY31" fmla="*/ 985244 h 986691"/>
                <a:gd name="connsiteX32" fmla="*/ 784597 w 1342548"/>
                <a:gd name="connsiteY32" fmla="*/ 984822 h 986691"/>
                <a:gd name="connsiteX33" fmla="*/ 781139 w 1342548"/>
                <a:gd name="connsiteY33" fmla="*/ 984235 h 986691"/>
                <a:gd name="connsiteX34" fmla="*/ 777767 w 1342548"/>
                <a:gd name="connsiteY34" fmla="*/ 983257 h 986691"/>
                <a:gd name="connsiteX35" fmla="*/ 775404 w 1342548"/>
                <a:gd name="connsiteY35" fmla="*/ 982138 h 986691"/>
                <a:gd name="connsiteX36" fmla="*/ 770561 w 1342548"/>
                <a:gd name="connsiteY36" fmla="*/ 979400 h 986691"/>
                <a:gd name="connsiteX37" fmla="*/ 769998 w 1342548"/>
                <a:gd name="connsiteY37" fmla="*/ 974448 h 986691"/>
                <a:gd name="connsiteX38" fmla="*/ 769169 w 1342548"/>
                <a:gd name="connsiteY38" fmla="*/ 971773 h 986691"/>
                <a:gd name="connsiteX39" fmla="*/ 769114 w 1342548"/>
                <a:gd name="connsiteY39" fmla="*/ 970818 h 986691"/>
                <a:gd name="connsiteX40" fmla="*/ 769435 w 1342548"/>
                <a:gd name="connsiteY40" fmla="*/ 962564 h 986691"/>
                <a:gd name="connsiteX41" fmla="*/ 769771 w 1342548"/>
                <a:gd name="connsiteY41" fmla="*/ 961657 h 986691"/>
                <a:gd name="connsiteX42" fmla="*/ 770389 w 1342548"/>
                <a:gd name="connsiteY42" fmla="*/ 960867 h 986691"/>
                <a:gd name="connsiteX43" fmla="*/ 772525 w 1342548"/>
                <a:gd name="connsiteY43" fmla="*/ 959020 h 986691"/>
                <a:gd name="connsiteX44" fmla="*/ 774974 w 1342548"/>
                <a:gd name="connsiteY44" fmla="*/ 957557 h 986691"/>
                <a:gd name="connsiteX45" fmla="*/ 778487 w 1342548"/>
                <a:gd name="connsiteY45" fmla="*/ 954490 h 986691"/>
                <a:gd name="connsiteX46" fmla="*/ 781037 w 1342548"/>
                <a:gd name="connsiteY46" fmla="*/ 953090 h 986691"/>
                <a:gd name="connsiteX47" fmla="*/ 783173 w 1342548"/>
                <a:gd name="connsiteY47" fmla="*/ 951072 h 986691"/>
                <a:gd name="connsiteX48" fmla="*/ 781921 w 1342548"/>
                <a:gd name="connsiteY48" fmla="*/ 951158 h 986691"/>
                <a:gd name="connsiteX49" fmla="*/ 780998 w 1342548"/>
                <a:gd name="connsiteY49" fmla="*/ 950900 h 986691"/>
                <a:gd name="connsiteX50" fmla="*/ 781906 w 1342548"/>
                <a:gd name="connsiteY50" fmla="*/ 949171 h 986691"/>
                <a:gd name="connsiteX51" fmla="*/ 782883 w 1342548"/>
                <a:gd name="connsiteY51" fmla="*/ 948247 h 986691"/>
                <a:gd name="connsiteX52" fmla="*/ 784018 w 1342548"/>
                <a:gd name="connsiteY52" fmla="*/ 947747 h 986691"/>
                <a:gd name="connsiteX53" fmla="*/ 786287 w 1342548"/>
                <a:gd name="connsiteY53" fmla="*/ 948107 h 986691"/>
                <a:gd name="connsiteX54" fmla="*/ 788383 w 1342548"/>
                <a:gd name="connsiteY54" fmla="*/ 947747 h 986691"/>
                <a:gd name="connsiteX55" fmla="*/ 789932 w 1342548"/>
                <a:gd name="connsiteY55" fmla="*/ 946213 h 986691"/>
                <a:gd name="connsiteX56" fmla="*/ 791403 w 1342548"/>
                <a:gd name="connsiteY56" fmla="*/ 945885 h 986691"/>
                <a:gd name="connsiteX57" fmla="*/ 797005 w 1342548"/>
                <a:gd name="connsiteY57" fmla="*/ 946386 h 986691"/>
                <a:gd name="connsiteX58" fmla="*/ 800885 w 1342548"/>
                <a:gd name="connsiteY58" fmla="*/ 945681 h 986691"/>
                <a:gd name="connsiteX59" fmla="*/ 802825 w 1342548"/>
                <a:gd name="connsiteY59" fmla="*/ 944265 h 986691"/>
                <a:gd name="connsiteX60" fmla="*/ 803740 w 1342548"/>
                <a:gd name="connsiteY60" fmla="*/ 944210 h 986691"/>
                <a:gd name="connsiteX61" fmla="*/ 806604 w 1342548"/>
                <a:gd name="connsiteY61" fmla="*/ 944609 h 986691"/>
                <a:gd name="connsiteX62" fmla="*/ 807668 w 1342548"/>
                <a:gd name="connsiteY62" fmla="*/ 946080 h 986691"/>
                <a:gd name="connsiteX63" fmla="*/ 807574 w 1342548"/>
                <a:gd name="connsiteY63" fmla="*/ 945095 h 986691"/>
                <a:gd name="connsiteX64" fmla="*/ 807699 w 1342548"/>
                <a:gd name="connsiteY64" fmla="*/ 944132 h 986691"/>
                <a:gd name="connsiteX65" fmla="*/ 808224 w 1342548"/>
                <a:gd name="connsiteY65" fmla="*/ 944234 h 986691"/>
                <a:gd name="connsiteX66" fmla="*/ 811971 w 1342548"/>
                <a:gd name="connsiteY66" fmla="*/ 946057 h 986691"/>
                <a:gd name="connsiteX67" fmla="*/ 811979 w 1342548"/>
                <a:gd name="connsiteY67" fmla="*/ 943827 h 986691"/>
                <a:gd name="connsiteX68" fmla="*/ 812190 w 1342548"/>
                <a:gd name="connsiteY68" fmla="*/ 943240 h 986691"/>
                <a:gd name="connsiteX69" fmla="*/ 813355 w 1342548"/>
                <a:gd name="connsiteY69" fmla="*/ 942310 h 986691"/>
                <a:gd name="connsiteX70" fmla="*/ 813942 w 1342548"/>
                <a:gd name="connsiteY70" fmla="*/ 942325 h 986691"/>
                <a:gd name="connsiteX71" fmla="*/ 815398 w 1342548"/>
                <a:gd name="connsiteY71" fmla="*/ 944125 h 986691"/>
                <a:gd name="connsiteX72" fmla="*/ 816813 w 1342548"/>
                <a:gd name="connsiteY72" fmla="*/ 945173 h 986691"/>
                <a:gd name="connsiteX73" fmla="*/ 818574 w 1342548"/>
                <a:gd name="connsiteY73" fmla="*/ 945728 h 986691"/>
                <a:gd name="connsiteX74" fmla="*/ 807519 w 1342548"/>
                <a:gd name="connsiteY74" fmla="*/ 920059 h 986691"/>
                <a:gd name="connsiteX75" fmla="*/ 808333 w 1342548"/>
                <a:gd name="connsiteY75" fmla="*/ 920873 h 986691"/>
                <a:gd name="connsiteX76" fmla="*/ 810508 w 1342548"/>
                <a:gd name="connsiteY76" fmla="*/ 920302 h 986691"/>
                <a:gd name="connsiteX77" fmla="*/ 810907 w 1342548"/>
                <a:gd name="connsiteY77" fmla="*/ 921335 h 986691"/>
                <a:gd name="connsiteX78" fmla="*/ 810891 w 1342548"/>
                <a:gd name="connsiteY78" fmla="*/ 921820 h 986691"/>
                <a:gd name="connsiteX79" fmla="*/ 810116 w 1342548"/>
                <a:gd name="connsiteY79" fmla="*/ 923009 h 986691"/>
                <a:gd name="connsiteX80" fmla="*/ 808317 w 1342548"/>
                <a:gd name="connsiteY80" fmla="*/ 922094 h 986691"/>
                <a:gd name="connsiteX81" fmla="*/ 806526 w 1342548"/>
                <a:gd name="connsiteY81" fmla="*/ 922305 h 986691"/>
                <a:gd name="connsiteX82" fmla="*/ 805227 w 1342548"/>
                <a:gd name="connsiteY82" fmla="*/ 922227 h 986691"/>
                <a:gd name="connsiteX83" fmla="*/ 804875 w 1342548"/>
                <a:gd name="connsiteY83" fmla="*/ 921663 h 986691"/>
                <a:gd name="connsiteX84" fmla="*/ 805869 w 1342548"/>
                <a:gd name="connsiteY84" fmla="*/ 920505 h 986691"/>
                <a:gd name="connsiteX85" fmla="*/ 807519 w 1342548"/>
                <a:gd name="connsiteY85" fmla="*/ 920059 h 986691"/>
                <a:gd name="connsiteX86" fmla="*/ 857112 w 1342548"/>
                <a:gd name="connsiteY86" fmla="*/ 907245 h 986691"/>
                <a:gd name="connsiteX87" fmla="*/ 854961 w 1342548"/>
                <a:gd name="connsiteY87" fmla="*/ 907738 h 986691"/>
                <a:gd name="connsiteX88" fmla="*/ 854499 w 1342548"/>
                <a:gd name="connsiteY88" fmla="*/ 907636 h 986691"/>
                <a:gd name="connsiteX89" fmla="*/ 855250 w 1342548"/>
                <a:gd name="connsiteY89" fmla="*/ 906423 h 986691"/>
                <a:gd name="connsiteX90" fmla="*/ 857198 w 1342548"/>
                <a:gd name="connsiteY90" fmla="*/ 905586 h 986691"/>
                <a:gd name="connsiteX91" fmla="*/ 857112 w 1342548"/>
                <a:gd name="connsiteY91" fmla="*/ 907245 h 986691"/>
                <a:gd name="connsiteX92" fmla="*/ 860328 w 1342548"/>
                <a:gd name="connsiteY92" fmla="*/ 908137 h 986691"/>
                <a:gd name="connsiteX93" fmla="*/ 859905 w 1342548"/>
                <a:gd name="connsiteY93" fmla="*/ 908606 h 986691"/>
                <a:gd name="connsiteX94" fmla="*/ 859264 w 1342548"/>
                <a:gd name="connsiteY94" fmla="*/ 907753 h 986691"/>
                <a:gd name="connsiteX95" fmla="*/ 859084 w 1342548"/>
                <a:gd name="connsiteY95" fmla="*/ 906533 h 986691"/>
                <a:gd name="connsiteX96" fmla="*/ 858622 w 1342548"/>
                <a:gd name="connsiteY96" fmla="*/ 905876 h 986691"/>
                <a:gd name="connsiteX97" fmla="*/ 859678 w 1342548"/>
                <a:gd name="connsiteY97" fmla="*/ 905047 h 986691"/>
                <a:gd name="connsiteX98" fmla="*/ 860148 w 1342548"/>
                <a:gd name="connsiteY98" fmla="*/ 904131 h 986691"/>
                <a:gd name="connsiteX99" fmla="*/ 861400 w 1342548"/>
                <a:gd name="connsiteY99" fmla="*/ 904311 h 986691"/>
                <a:gd name="connsiteX100" fmla="*/ 861916 w 1342548"/>
                <a:gd name="connsiteY100" fmla="*/ 904585 h 986691"/>
                <a:gd name="connsiteX101" fmla="*/ 860813 w 1342548"/>
                <a:gd name="connsiteY101" fmla="*/ 905539 h 986691"/>
                <a:gd name="connsiteX102" fmla="*/ 860554 w 1342548"/>
                <a:gd name="connsiteY102" fmla="*/ 905946 h 986691"/>
                <a:gd name="connsiteX103" fmla="*/ 860328 w 1342548"/>
                <a:gd name="connsiteY103" fmla="*/ 908137 h 986691"/>
                <a:gd name="connsiteX104" fmla="*/ 877124 w 1342548"/>
                <a:gd name="connsiteY104" fmla="*/ 879785 h 986691"/>
                <a:gd name="connsiteX105" fmla="*/ 877304 w 1342548"/>
                <a:gd name="connsiteY105" fmla="*/ 880880 h 986691"/>
                <a:gd name="connsiteX106" fmla="*/ 875591 w 1342548"/>
                <a:gd name="connsiteY106" fmla="*/ 879214 h 986691"/>
                <a:gd name="connsiteX107" fmla="*/ 875098 w 1342548"/>
                <a:gd name="connsiteY107" fmla="*/ 879119 h 986691"/>
                <a:gd name="connsiteX108" fmla="*/ 874285 w 1342548"/>
                <a:gd name="connsiteY108" fmla="*/ 878494 h 986691"/>
                <a:gd name="connsiteX109" fmla="*/ 873807 w 1342548"/>
                <a:gd name="connsiteY109" fmla="*/ 877445 h 986691"/>
                <a:gd name="connsiteX110" fmla="*/ 875137 w 1342548"/>
                <a:gd name="connsiteY110" fmla="*/ 877406 h 986691"/>
                <a:gd name="connsiteX111" fmla="*/ 876358 w 1342548"/>
                <a:gd name="connsiteY111" fmla="*/ 878650 h 986691"/>
                <a:gd name="connsiteX112" fmla="*/ 877124 w 1342548"/>
                <a:gd name="connsiteY112" fmla="*/ 879785 h 986691"/>
                <a:gd name="connsiteX113" fmla="*/ 978735 w 1342548"/>
                <a:gd name="connsiteY113" fmla="*/ 839455 h 986691"/>
                <a:gd name="connsiteX114" fmla="*/ 978000 w 1342548"/>
                <a:gd name="connsiteY114" fmla="*/ 840902 h 986691"/>
                <a:gd name="connsiteX115" fmla="*/ 976701 w 1342548"/>
                <a:gd name="connsiteY115" fmla="*/ 840660 h 986691"/>
                <a:gd name="connsiteX116" fmla="*/ 976662 w 1342548"/>
                <a:gd name="connsiteY116" fmla="*/ 839635 h 986691"/>
                <a:gd name="connsiteX117" fmla="*/ 976396 w 1342548"/>
                <a:gd name="connsiteY117" fmla="*/ 839337 h 986691"/>
                <a:gd name="connsiteX118" fmla="*/ 976756 w 1342548"/>
                <a:gd name="connsiteY118" fmla="*/ 838383 h 986691"/>
                <a:gd name="connsiteX119" fmla="*/ 976990 w 1342548"/>
                <a:gd name="connsiteY119" fmla="*/ 838117 h 986691"/>
                <a:gd name="connsiteX120" fmla="*/ 978461 w 1342548"/>
                <a:gd name="connsiteY120" fmla="*/ 838930 h 986691"/>
                <a:gd name="connsiteX121" fmla="*/ 978735 w 1342548"/>
                <a:gd name="connsiteY121" fmla="*/ 839455 h 986691"/>
                <a:gd name="connsiteX122" fmla="*/ 1014699 w 1342548"/>
                <a:gd name="connsiteY122" fmla="*/ 816313 h 986691"/>
                <a:gd name="connsiteX123" fmla="*/ 1013064 w 1342548"/>
                <a:gd name="connsiteY123" fmla="*/ 817432 h 986691"/>
                <a:gd name="connsiteX124" fmla="*/ 1012047 w 1342548"/>
                <a:gd name="connsiteY124" fmla="*/ 816900 h 986691"/>
                <a:gd name="connsiteX125" fmla="*/ 1012032 w 1342548"/>
                <a:gd name="connsiteY125" fmla="*/ 815398 h 986691"/>
                <a:gd name="connsiteX126" fmla="*/ 1012548 w 1342548"/>
                <a:gd name="connsiteY126" fmla="*/ 814044 h 986691"/>
                <a:gd name="connsiteX127" fmla="*/ 1011953 w 1342548"/>
                <a:gd name="connsiteY127" fmla="*/ 813066 h 986691"/>
                <a:gd name="connsiteX128" fmla="*/ 1012533 w 1342548"/>
                <a:gd name="connsiteY128" fmla="*/ 811909 h 986691"/>
                <a:gd name="connsiteX129" fmla="*/ 1013745 w 1342548"/>
                <a:gd name="connsiteY129" fmla="*/ 811564 h 986691"/>
                <a:gd name="connsiteX130" fmla="*/ 1014183 w 1342548"/>
                <a:gd name="connsiteY130" fmla="*/ 812292 h 986691"/>
                <a:gd name="connsiteX131" fmla="*/ 1014864 w 1342548"/>
                <a:gd name="connsiteY131" fmla="*/ 812675 h 986691"/>
                <a:gd name="connsiteX132" fmla="*/ 1015075 w 1342548"/>
                <a:gd name="connsiteY132" fmla="*/ 813074 h 986691"/>
                <a:gd name="connsiteX133" fmla="*/ 1015083 w 1342548"/>
                <a:gd name="connsiteY133" fmla="*/ 813833 h 986691"/>
                <a:gd name="connsiteX134" fmla="*/ 1014434 w 1342548"/>
                <a:gd name="connsiteY134" fmla="*/ 815085 h 986691"/>
                <a:gd name="connsiteX135" fmla="*/ 1014942 w 1342548"/>
                <a:gd name="connsiteY135" fmla="*/ 815765 h 986691"/>
                <a:gd name="connsiteX136" fmla="*/ 1014699 w 1342548"/>
                <a:gd name="connsiteY136" fmla="*/ 816313 h 986691"/>
                <a:gd name="connsiteX137" fmla="*/ 1046103 w 1342548"/>
                <a:gd name="connsiteY137" fmla="*/ 751989 h 986691"/>
                <a:gd name="connsiteX138" fmla="*/ 1044186 w 1342548"/>
                <a:gd name="connsiteY138" fmla="*/ 752583 h 986691"/>
                <a:gd name="connsiteX139" fmla="*/ 1043466 w 1342548"/>
                <a:gd name="connsiteY139" fmla="*/ 752583 h 986691"/>
                <a:gd name="connsiteX140" fmla="*/ 1043529 w 1342548"/>
                <a:gd name="connsiteY140" fmla="*/ 750784 h 986691"/>
                <a:gd name="connsiteX141" fmla="*/ 1045094 w 1342548"/>
                <a:gd name="connsiteY141" fmla="*/ 749071 h 986691"/>
                <a:gd name="connsiteX142" fmla="*/ 1045727 w 1342548"/>
                <a:gd name="connsiteY142" fmla="*/ 749642 h 986691"/>
                <a:gd name="connsiteX143" fmla="*/ 1046087 w 1342548"/>
                <a:gd name="connsiteY143" fmla="*/ 750534 h 986691"/>
                <a:gd name="connsiteX144" fmla="*/ 1046103 w 1342548"/>
                <a:gd name="connsiteY144" fmla="*/ 751989 h 986691"/>
                <a:gd name="connsiteX145" fmla="*/ 1066326 w 1342548"/>
                <a:gd name="connsiteY145" fmla="*/ 712254 h 986691"/>
                <a:gd name="connsiteX146" fmla="*/ 1066248 w 1342548"/>
                <a:gd name="connsiteY146" fmla="*/ 712723 h 986691"/>
                <a:gd name="connsiteX147" fmla="*/ 1064378 w 1342548"/>
                <a:gd name="connsiteY147" fmla="*/ 711088 h 986691"/>
                <a:gd name="connsiteX148" fmla="*/ 1063478 w 1342548"/>
                <a:gd name="connsiteY148" fmla="*/ 710822 h 986691"/>
                <a:gd name="connsiteX149" fmla="*/ 1063909 w 1342548"/>
                <a:gd name="connsiteY149" fmla="*/ 709891 h 986691"/>
                <a:gd name="connsiteX150" fmla="*/ 1065168 w 1342548"/>
                <a:gd name="connsiteY150" fmla="*/ 709656 h 986691"/>
                <a:gd name="connsiteX151" fmla="*/ 1066170 w 1342548"/>
                <a:gd name="connsiteY151" fmla="*/ 711706 h 986691"/>
                <a:gd name="connsiteX152" fmla="*/ 1066326 w 1342548"/>
                <a:gd name="connsiteY152" fmla="*/ 712254 h 986691"/>
                <a:gd name="connsiteX153" fmla="*/ 1071412 w 1342548"/>
                <a:gd name="connsiteY153" fmla="*/ 706887 h 986691"/>
                <a:gd name="connsiteX154" fmla="*/ 1071200 w 1342548"/>
                <a:gd name="connsiteY154" fmla="*/ 708052 h 986691"/>
                <a:gd name="connsiteX155" fmla="*/ 1070613 w 1342548"/>
                <a:gd name="connsiteY155" fmla="*/ 707888 h 986691"/>
                <a:gd name="connsiteX156" fmla="*/ 1069831 w 1342548"/>
                <a:gd name="connsiteY156" fmla="*/ 705815 h 986691"/>
                <a:gd name="connsiteX157" fmla="*/ 1070254 w 1342548"/>
                <a:gd name="connsiteY157" fmla="*/ 705306 h 986691"/>
                <a:gd name="connsiteX158" fmla="*/ 1071364 w 1342548"/>
                <a:gd name="connsiteY158" fmla="*/ 705431 h 986691"/>
                <a:gd name="connsiteX159" fmla="*/ 1071412 w 1342548"/>
                <a:gd name="connsiteY159" fmla="*/ 706887 h 986691"/>
                <a:gd name="connsiteX160" fmla="*/ 1069041 w 1342548"/>
                <a:gd name="connsiteY160" fmla="*/ 705095 h 986691"/>
                <a:gd name="connsiteX161" fmla="*/ 1068721 w 1342548"/>
                <a:gd name="connsiteY161" fmla="*/ 705588 h 986691"/>
                <a:gd name="connsiteX162" fmla="*/ 1066005 w 1342548"/>
                <a:gd name="connsiteY162" fmla="*/ 704140 h 986691"/>
                <a:gd name="connsiteX163" fmla="*/ 1063064 w 1342548"/>
                <a:gd name="connsiteY163" fmla="*/ 703835 h 986691"/>
                <a:gd name="connsiteX164" fmla="*/ 1062047 w 1342548"/>
                <a:gd name="connsiteY164" fmla="*/ 702560 h 986691"/>
                <a:gd name="connsiteX165" fmla="*/ 1061867 w 1342548"/>
                <a:gd name="connsiteY165" fmla="*/ 700558 h 986691"/>
                <a:gd name="connsiteX166" fmla="*/ 1064965 w 1342548"/>
                <a:gd name="connsiteY166" fmla="*/ 700643 h 986691"/>
                <a:gd name="connsiteX167" fmla="*/ 1068783 w 1342548"/>
                <a:gd name="connsiteY167" fmla="*/ 702451 h 986691"/>
                <a:gd name="connsiteX168" fmla="*/ 1069604 w 1342548"/>
                <a:gd name="connsiteY168" fmla="*/ 703374 h 986691"/>
                <a:gd name="connsiteX169" fmla="*/ 1069041 w 1342548"/>
                <a:gd name="connsiteY169" fmla="*/ 705095 h 986691"/>
                <a:gd name="connsiteX170" fmla="*/ 1059520 w 1342548"/>
                <a:gd name="connsiteY170" fmla="*/ 666228 h 986691"/>
                <a:gd name="connsiteX171" fmla="*/ 1057721 w 1342548"/>
                <a:gd name="connsiteY171" fmla="*/ 666964 h 986691"/>
                <a:gd name="connsiteX172" fmla="*/ 1052009 w 1342548"/>
                <a:gd name="connsiteY172" fmla="*/ 664765 h 986691"/>
                <a:gd name="connsiteX173" fmla="*/ 1047972 w 1342548"/>
                <a:gd name="connsiteY173" fmla="*/ 662348 h 986691"/>
                <a:gd name="connsiteX174" fmla="*/ 1045563 w 1342548"/>
                <a:gd name="connsiteY174" fmla="*/ 659414 h 986691"/>
                <a:gd name="connsiteX175" fmla="*/ 1045219 w 1342548"/>
                <a:gd name="connsiteY175" fmla="*/ 658201 h 986691"/>
                <a:gd name="connsiteX176" fmla="*/ 1048027 w 1342548"/>
                <a:gd name="connsiteY176" fmla="*/ 658405 h 986691"/>
                <a:gd name="connsiteX177" fmla="*/ 1050774 w 1342548"/>
                <a:gd name="connsiteY177" fmla="*/ 659461 h 986691"/>
                <a:gd name="connsiteX178" fmla="*/ 1051384 w 1342548"/>
                <a:gd name="connsiteY178" fmla="*/ 661072 h 986691"/>
                <a:gd name="connsiteX179" fmla="*/ 1052494 w 1342548"/>
                <a:gd name="connsiteY179" fmla="*/ 661581 h 986691"/>
                <a:gd name="connsiteX180" fmla="*/ 1053246 w 1342548"/>
                <a:gd name="connsiteY180" fmla="*/ 662520 h 986691"/>
                <a:gd name="connsiteX181" fmla="*/ 1058331 w 1342548"/>
                <a:gd name="connsiteY181" fmla="*/ 664703 h 986691"/>
                <a:gd name="connsiteX182" fmla="*/ 1059113 w 1342548"/>
                <a:gd name="connsiteY182" fmla="*/ 665360 h 986691"/>
                <a:gd name="connsiteX183" fmla="*/ 1059520 w 1342548"/>
                <a:gd name="connsiteY183" fmla="*/ 666228 h 986691"/>
                <a:gd name="connsiteX184" fmla="*/ 1095242 w 1342548"/>
                <a:gd name="connsiteY184" fmla="*/ 1025 h 986691"/>
                <a:gd name="connsiteX185" fmla="*/ 1096235 w 1342548"/>
                <a:gd name="connsiteY185" fmla="*/ 1135 h 986691"/>
                <a:gd name="connsiteX186" fmla="*/ 1096783 w 1342548"/>
                <a:gd name="connsiteY186" fmla="*/ 1127 h 986691"/>
                <a:gd name="connsiteX187" fmla="*/ 1097839 w 1342548"/>
                <a:gd name="connsiteY187" fmla="*/ 391 h 986691"/>
                <a:gd name="connsiteX188" fmla="*/ 1100757 w 1342548"/>
                <a:gd name="connsiteY188" fmla="*/ 1698 h 986691"/>
                <a:gd name="connsiteX189" fmla="*/ 1106335 w 1342548"/>
                <a:gd name="connsiteY189" fmla="*/ 5578 h 986691"/>
                <a:gd name="connsiteX190" fmla="*/ 1109832 w 1342548"/>
                <a:gd name="connsiteY190" fmla="*/ 7299 h 986691"/>
                <a:gd name="connsiteX191" fmla="*/ 1111280 w 1342548"/>
                <a:gd name="connsiteY191" fmla="*/ 6877 h 986691"/>
                <a:gd name="connsiteX192" fmla="*/ 1112844 w 1342548"/>
                <a:gd name="connsiteY192" fmla="*/ 7949 h 986691"/>
                <a:gd name="connsiteX193" fmla="*/ 1114558 w 1342548"/>
                <a:gd name="connsiteY193" fmla="*/ 10515 h 986691"/>
                <a:gd name="connsiteX194" fmla="*/ 1116678 w 1342548"/>
                <a:gd name="connsiteY194" fmla="*/ 12025 h 986691"/>
                <a:gd name="connsiteX195" fmla="*/ 1120496 w 1342548"/>
                <a:gd name="connsiteY195" fmla="*/ 12721 h 986691"/>
                <a:gd name="connsiteX196" fmla="*/ 1124282 w 1342548"/>
                <a:gd name="connsiteY196" fmla="*/ 15522 h 986691"/>
                <a:gd name="connsiteX197" fmla="*/ 1125808 w 1342548"/>
                <a:gd name="connsiteY197" fmla="*/ 15678 h 986691"/>
                <a:gd name="connsiteX198" fmla="*/ 1126340 w 1342548"/>
                <a:gd name="connsiteY198" fmla="*/ 14106 h 986691"/>
                <a:gd name="connsiteX199" fmla="*/ 1127756 w 1342548"/>
                <a:gd name="connsiteY199" fmla="*/ 13206 h 986691"/>
                <a:gd name="connsiteX200" fmla="*/ 1130040 w 1342548"/>
                <a:gd name="connsiteY200" fmla="*/ 12971 h 986691"/>
                <a:gd name="connsiteX201" fmla="*/ 1133350 w 1342548"/>
                <a:gd name="connsiteY201" fmla="*/ 14356 h 986691"/>
                <a:gd name="connsiteX202" fmla="*/ 1137676 w 1342548"/>
                <a:gd name="connsiteY202" fmla="*/ 17353 h 986691"/>
                <a:gd name="connsiteX203" fmla="*/ 1140391 w 1342548"/>
                <a:gd name="connsiteY203" fmla="*/ 18667 h 986691"/>
                <a:gd name="connsiteX204" fmla="*/ 1141494 w 1342548"/>
                <a:gd name="connsiteY204" fmla="*/ 18307 h 986691"/>
                <a:gd name="connsiteX205" fmla="*/ 1142652 w 1342548"/>
                <a:gd name="connsiteY205" fmla="*/ 18862 h 986691"/>
                <a:gd name="connsiteX206" fmla="*/ 1143583 w 1342548"/>
                <a:gd name="connsiteY206" fmla="*/ 20263 h 986691"/>
                <a:gd name="connsiteX207" fmla="*/ 1143669 w 1342548"/>
                <a:gd name="connsiteY207" fmla="*/ 21992 h 986691"/>
                <a:gd name="connsiteX208" fmla="*/ 1143348 w 1342548"/>
                <a:gd name="connsiteY208" fmla="*/ 22915 h 986691"/>
                <a:gd name="connsiteX209" fmla="*/ 1144389 w 1342548"/>
                <a:gd name="connsiteY209" fmla="*/ 24370 h 986691"/>
                <a:gd name="connsiteX210" fmla="*/ 1145585 w 1342548"/>
                <a:gd name="connsiteY210" fmla="*/ 24370 h 986691"/>
                <a:gd name="connsiteX211" fmla="*/ 1147541 w 1342548"/>
                <a:gd name="connsiteY211" fmla="*/ 25066 h 986691"/>
                <a:gd name="connsiteX212" fmla="*/ 1149075 w 1342548"/>
                <a:gd name="connsiteY212" fmla="*/ 27632 h 986691"/>
                <a:gd name="connsiteX213" fmla="*/ 1150452 w 1342548"/>
                <a:gd name="connsiteY213" fmla="*/ 28822 h 986691"/>
                <a:gd name="connsiteX214" fmla="*/ 1151414 w 1342548"/>
                <a:gd name="connsiteY214" fmla="*/ 29846 h 986691"/>
                <a:gd name="connsiteX215" fmla="*/ 1151586 w 1342548"/>
                <a:gd name="connsiteY215" fmla="*/ 30699 h 986691"/>
                <a:gd name="connsiteX216" fmla="*/ 1151672 w 1342548"/>
                <a:gd name="connsiteY216" fmla="*/ 31560 h 986691"/>
                <a:gd name="connsiteX217" fmla="*/ 1151390 w 1342548"/>
                <a:gd name="connsiteY217" fmla="*/ 32225 h 986691"/>
                <a:gd name="connsiteX218" fmla="*/ 1150867 w 1342548"/>
                <a:gd name="connsiteY218" fmla="*/ 33328 h 986691"/>
                <a:gd name="connsiteX219" fmla="*/ 1150702 w 1342548"/>
                <a:gd name="connsiteY219" fmla="*/ 34509 h 986691"/>
                <a:gd name="connsiteX220" fmla="*/ 1151367 w 1342548"/>
                <a:gd name="connsiteY220" fmla="*/ 35839 h 986691"/>
                <a:gd name="connsiteX221" fmla="*/ 1153800 w 1342548"/>
                <a:gd name="connsiteY221" fmla="*/ 36802 h 986691"/>
                <a:gd name="connsiteX222" fmla="*/ 1154622 w 1342548"/>
                <a:gd name="connsiteY222" fmla="*/ 37795 h 986691"/>
                <a:gd name="connsiteX223" fmla="*/ 1154809 w 1342548"/>
                <a:gd name="connsiteY223" fmla="*/ 39063 h 986691"/>
                <a:gd name="connsiteX224" fmla="*/ 1155568 w 1342548"/>
                <a:gd name="connsiteY224" fmla="*/ 40463 h 986691"/>
                <a:gd name="connsiteX225" fmla="*/ 1157227 w 1342548"/>
                <a:gd name="connsiteY225" fmla="*/ 42082 h 986691"/>
                <a:gd name="connsiteX226" fmla="*/ 1157852 w 1342548"/>
                <a:gd name="connsiteY226" fmla="*/ 43436 h 986691"/>
                <a:gd name="connsiteX227" fmla="*/ 1157470 w 1342548"/>
                <a:gd name="connsiteY227" fmla="*/ 44523 h 986691"/>
                <a:gd name="connsiteX228" fmla="*/ 1157962 w 1342548"/>
                <a:gd name="connsiteY228" fmla="*/ 45431 h 986691"/>
                <a:gd name="connsiteX229" fmla="*/ 1158776 w 1342548"/>
                <a:gd name="connsiteY229" fmla="*/ 46143 h 986691"/>
                <a:gd name="connsiteX230" fmla="*/ 1158948 w 1342548"/>
                <a:gd name="connsiteY230" fmla="*/ 48717 h 986691"/>
                <a:gd name="connsiteX231" fmla="*/ 1159019 w 1342548"/>
                <a:gd name="connsiteY231" fmla="*/ 50195 h 986691"/>
                <a:gd name="connsiteX232" fmla="*/ 1160356 w 1342548"/>
                <a:gd name="connsiteY232" fmla="*/ 51854 h 986691"/>
                <a:gd name="connsiteX233" fmla="*/ 1160630 w 1342548"/>
                <a:gd name="connsiteY233" fmla="*/ 55249 h 986691"/>
                <a:gd name="connsiteX234" fmla="*/ 1161561 w 1342548"/>
                <a:gd name="connsiteY234" fmla="*/ 58997 h 986691"/>
                <a:gd name="connsiteX235" fmla="*/ 1164698 w 1342548"/>
                <a:gd name="connsiteY235" fmla="*/ 64121 h 986691"/>
                <a:gd name="connsiteX236" fmla="*/ 1165739 w 1342548"/>
                <a:gd name="connsiteY236" fmla="*/ 66891 h 986691"/>
                <a:gd name="connsiteX237" fmla="*/ 1165473 w 1342548"/>
                <a:gd name="connsiteY237" fmla="*/ 70176 h 986691"/>
                <a:gd name="connsiteX238" fmla="*/ 1165927 w 1342548"/>
                <a:gd name="connsiteY238" fmla="*/ 71717 h 986691"/>
                <a:gd name="connsiteX239" fmla="*/ 1167358 w 1342548"/>
                <a:gd name="connsiteY239" fmla="*/ 72461 h 986691"/>
                <a:gd name="connsiteX240" fmla="*/ 1168039 w 1342548"/>
                <a:gd name="connsiteY240" fmla="*/ 73845 h 986691"/>
                <a:gd name="connsiteX241" fmla="*/ 1167961 w 1342548"/>
                <a:gd name="connsiteY241" fmla="*/ 75872 h 986691"/>
                <a:gd name="connsiteX242" fmla="*/ 1168516 w 1342548"/>
                <a:gd name="connsiteY242" fmla="*/ 77131 h 986691"/>
                <a:gd name="connsiteX243" fmla="*/ 1168970 w 1342548"/>
                <a:gd name="connsiteY243" fmla="*/ 78469 h 986691"/>
                <a:gd name="connsiteX244" fmla="*/ 1168665 w 1342548"/>
                <a:gd name="connsiteY244" fmla="*/ 80550 h 986691"/>
                <a:gd name="connsiteX245" fmla="*/ 1169118 w 1342548"/>
                <a:gd name="connsiteY245" fmla="*/ 82420 h 986691"/>
                <a:gd name="connsiteX246" fmla="*/ 1169854 w 1342548"/>
                <a:gd name="connsiteY246" fmla="*/ 83515 h 986691"/>
                <a:gd name="connsiteX247" fmla="*/ 1170370 w 1342548"/>
                <a:gd name="connsiteY247" fmla="*/ 85534 h 986691"/>
                <a:gd name="connsiteX248" fmla="*/ 1170660 w 1342548"/>
                <a:gd name="connsiteY248" fmla="*/ 88053 h 986691"/>
                <a:gd name="connsiteX249" fmla="*/ 1172764 w 1342548"/>
                <a:gd name="connsiteY249" fmla="*/ 92027 h 986691"/>
                <a:gd name="connsiteX250" fmla="*/ 1176668 w 1342548"/>
                <a:gd name="connsiteY250" fmla="*/ 97457 h 986691"/>
                <a:gd name="connsiteX251" fmla="*/ 1179062 w 1342548"/>
                <a:gd name="connsiteY251" fmla="*/ 101666 h 986691"/>
                <a:gd name="connsiteX252" fmla="*/ 1179930 w 1342548"/>
                <a:gd name="connsiteY252" fmla="*/ 104654 h 986691"/>
                <a:gd name="connsiteX253" fmla="*/ 1179939 w 1342548"/>
                <a:gd name="connsiteY253" fmla="*/ 107111 h 986691"/>
                <a:gd name="connsiteX254" fmla="*/ 1179086 w 1342548"/>
                <a:gd name="connsiteY254" fmla="*/ 109035 h 986691"/>
                <a:gd name="connsiteX255" fmla="*/ 1179038 w 1342548"/>
                <a:gd name="connsiteY255" fmla="*/ 110436 h 986691"/>
                <a:gd name="connsiteX256" fmla="*/ 1179805 w 1342548"/>
                <a:gd name="connsiteY256" fmla="*/ 111312 h 986691"/>
                <a:gd name="connsiteX257" fmla="*/ 1180032 w 1342548"/>
                <a:gd name="connsiteY257" fmla="*/ 112493 h 986691"/>
                <a:gd name="connsiteX258" fmla="*/ 1179727 w 1342548"/>
                <a:gd name="connsiteY258" fmla="*/ 113988 h 986691"/>
                <a:gd name="connsiteX259" fmla="*/ 1180994 w 1342548"/>
                <a:gd name="connsiteY259" fmla="*/ 115756 h 986691"/>
                <a:gd name="connsiteX260" fmla="*/ 1185282 w 1342548"/>
                <a:gd name="connsiteY260" fmla="*/ 118822 h 986691"/>
                <a:gd name="connsiteX261" fmla="*/ 1183568 w 1342548"/>
                <a:gd name="connsiteY261" fmla="*/ 123516 h 986691"/>
                <a:gd name="connsiteX262" fmla="*/ 1183114 w 1342548"/>
                <a:gd name="connsiteY262" fmla="*/ 126810 h 986691"/>
                <a:gd name="connsiteX263" fmla="*/ 1183342 w 1342548"/>
                <a:gd name="connsiteY263" fmla="*/ 130268 h 986691"/>
                <a:gd name="connsiteX264" fmla="*/ 1184406 w 1342548"/>
                <a:gd name="connsiteY264" fmla="*/ 132701 h 986691"/>
                <a:gd name="connsiteX265" fmla="*/ 1186291 w 1342548"/>
                <a:gd name="connsiteY265" fmla="*/ 134109 h 986691"/>
                <a:gd name="connsiteX266" fmla="*/ 1187464 w 1342548"/>
                <a:gd name="connsiteY266" fmla="*/ 135580 h 986691"/>
                <a:gd name="connsiteX267" fmla="*/ 1187926 w 1342548"/>
                <a:gd name="connsiteY267" fmla="*/ 137114 h 986691"/>
                <a:gd name="connsiteX268" fmla="*/ 1190195 w 1342548"/>
                <a:gd name="connsiteY268" fmla="*/ 138780 h 986691"/>
                <a:gd name="connsiteX269" fmla="*/ 1194263 w 1342548"/>
                <a:gd name="connsiteY269" fmla="*/ 140587 h 986691"/>
                <a:gd name="connsiteX270" fmla="*/ 1199481 w 1342548"/>
                <a:gd name="connsiteY270" fmla="*/ 140908 h 986691"/>
                <a:gd name="connsiteX271" fmla="*/ 1205842 w 1342548"/>
                <a:gd name="connsiteY271" fmla="*/ 139727 h 986691"/>
                <a:gd name="connsiteX272" fmla="*/ 1209730 w 1342548"/>
                <a:gd name="connsiteY272" fmla="*/ 139531 h 986691"/>
                <a:gd name="connsiteX273" fmla="*/ 1211162 w 1342548"/>
                <a:gd name="connsiteY273" fmla="*/ 140313 h 986691"/>
                <a:gd name="connsiteX274" fmla="*/ 1211654 w 1342548"/>
                <a:gd name="connsiteY274" fmla="*/ 141503 h 986691"/>
                <a:gd name="connsiteX275" fmla="*/ 1211193 w 1342548"/>
                <a:gd name="connsiteY275" fmla="*/ 143091 h 986691"/>
                <a:gd name="connsiteX276" fmla="*/ 1212273 w 1342548"/>
                <a:gd name="connsiteY276" fmla="*/ 144131 h 986691"/>
                <a:gd name="connsiteX277" fmla="*/ 1214886 w 1342548"/>
                <a:gd name="connsiteY277" fmla="*/ 144632 h 986691"/>
                <a:gd name="connsiteX278" fmla="*/ 1216677 w 1342548"/>
                <a:gd name="connsiteY278" fmla="*/ 145626 h 986691"/>
                <a:gd name="connsiteX279" fmla="*/ 1217663 w 1342548"/>
                <a:gd name="connsiteY279" fmla="*/ 147128 h 986691"/>
                <a:gd name="connsiteX280" fmla="*/ 1218868 w 1342548"/>
                <a:gd name="connsiteY280" fmla="*/ 147550 h 986691"/>
                <a:gd name="connsiteX281" fmla="*/ 1220300 w 1342548"/>
                <a:gd name="connsiteY281" fmla="*/ 146901 h 986691"/>
                <a:gd name="connsiteX282" fmla="*/ 1221692 w 1342548"/>
                <a:gd name="connsiteY282" fmla="*/ 146995 h 986691"/>
                <a:gd name="connsiteX283" fmla="*/ 1223045 w 1342548"/>
                <a:gd name="connsiteY283" fmla="*/ 147824 h 986691"/>
                <a:gd name="connsiteX284" fmla="*/ 1223921 w 1342548"/>
                <a:gd name="connsiteY284" fmla="*/ 147534 h 986691"/>
                <a:gd name="connsiteX285" fmla="*/ 1224688 w 1342548"/>
                <a:gd name="connsiteY285" fmla="*/ 146627 h 986691"/>
                <a:gd name="connsiteX286" fmla="*/ 1225916 w 1342548"/>
                <a:gd name="connsiteY286" fmla="*/ 146627 h 986691"/>
                <a:gd name="connsiteX287" fmla="*/ 1227176 w 1342548"/>
                <a:gd name="connsiteY287" fmla="*/ 146643 h 986691"/>
                <a:gd name="connsiteX288" fmla="*/ 1227959 w 1342548"/>
                <a:gd name="connsiteY288" fmla="*/ 148841 h 986691"/>
                <a:gd name="connsiteX289" fmla="*/ 1229226 w 1342548"/>
                <a:gd name="connsiteY289" fmla="*/ 150077 h 986691"/>
                <a:gd name="connsiteX290" fmla="*/ 1230978 w 1342548"/>
                <a:gd name="connsiteY290" fmla="*/ 150351 h 986691"/>
                <a:gd name="connsiteX291" fmla="*/ 1233646 w 1342548"/>
                <a:gd name="connsiteY291" fmla="*/ 153019 h 986691"/>
                <a:gd name="connsiteX292" fmla="*/ 1239013 w 1342548"/>
                <a:gd name="connsiteY292" fmla="*/ 160600 h 986691"/>
                <a:gd name="connsiteX293" fmla="*/ 1242502 w 1342548"/>
                <a:gd name="connsiteY293" fmla="*/ 163283 h 986691"/>
                <a:gd name="connsiteX294" fmla="*/ 1245999 w 1342548"/>
                <a:gd name="connsiteY294" fmla="*/ 164120 h 986691"/>
                <a:gd name="connsiteX295" fmla="*/ 1250349 w 1342548"/>
                <a:gd name="connsiteY295" fmla="*/ 164292 h 986691"/>
                <a:gd name="connsiteX296" fmla="*/ 1251758 w 1342548"/>
                <a:gd name="connsiteY296" fmla="*/ 167218 h 986691"/>
                <a:gd name="connsiteX297" fmla="*/ 1250615 w 1342548"/>
                <a:gd name="connsiteY297" fmla="*/ 170308 h 986691"/>
                <a:gd name="connsiteX298" fmla="*/ 1250326 w 1342548"/>
                <a:gd name="connsiteY298" fmla="*/ 172882 h 986691"/>
                <a:gd name="connsiteX299" fmla="*/ 1251312 w 1342548"/>
                <a:gd name="connsiteY299" fmla="*/ 173805 h 986691"/>
                <a:gd name="connsiteX300" fmla="*/ 1252673 w 1342548"/>
                <a:gd name="connsiteY300" fmla="*/ 176825 h 986691"/>
                <a:gd name="connsiteX301" fmla="*/ 1254597 w 1342548"/>
                <a:gd name="connsiteY301" fmla="*/ 178578 h 986691"/>
                <a:gd name="connsiteX302" fmla="*/ 1254965 w 1342548"/>
                <a:gd name="connsiteY302" fmla="*/ 179963 h 986691"/>
                <a:gd name="connsiteX303" fmla="*/ 1255857 w 1342548"/>
                <a:gd name="connsiteY303" fmla="*/ 181512 h 986691"/>
                <a:gd name="connsiteX304" fmla="*/ 1255481 w 1342548"/>
                <a:gd name="connsiteY304" fmla="*/ 184367 h 986691"/>
                <a:gd name="connsiteX305" fmla="*/ 1253830 w 1342548"/>
                <a:gd name="connsiteY305" fmla="*/ 188537 h 986691"/>
                <a:gd name="connsiteX306" fmla="*/ 1254285 w 1342548"/>
                <a:gd name="connsiteY306" fmla="*/ 192089 h 986691"/>
                <a:gd name="connsiteX307" fmla="*/ 1256835 w 1342548"/>
                <a:gd name="connsiteY307" fmla="*/ 195023 h 986691"/>
                <a:gd name="connsiteX308" fmla="*/ 1258306 w 1342548"/>
                <a:gd name="connsiteY308" fmla="*/ 197847 h 986691"/>
                <a:gd name="connsiteX309" fmla="*/ 1258689 w 1342548"/>
                <a:gd name="connsiteY309" fmla="*/ 200554 h 986691"/>
                <a:gd name="connsiteX310" fmla="*/ 1259323 w 1342548"/>
                <a:gd name="connsiteY310" fmla="*/ 202197 h 986691"/>
                <a:gd name="connsiteX311" fmla="*/ 1260222 w 1342548"/>
                <a:gd name="connsiteY311" fmla="*/ 202776 h 986691"/>
                <a:gd name="connsiteX312" fmla="*/ 1262835 w 1342548"/>
                <a:gd name="connsiteY312" fmla="*/ 202572 h 986691"/>
                <a:gd name="connsiteX313" fmla="*/ 1267177 w 1342548"/>
                <a:gd name="connsiteY313" fmla="*/ 201594 h 986691"/>
                <a:gd name="connsiteX314" fmla="*/ 1270354 w 1342548"/>
                <a:gd name="connsiteY314" fmla="*/ 201759 h 986691"/>
                <a:gd name="connsiteX315" fmla="*/ 1272388 w 1342548"/>
                <a:gd name="connsiteY315" fmla="*/ 203081 h 986691"/>
                <a:gd name="connsiteX316" fmla="*/ 1277402 w 1342548"/>
                <a:gd name="connsiteY316" fmla="*/ 203128 h 986691"/>
                <a:gd name="connsiteX317" fmla="*/ 1285406 w 1342548"/>
                <a:gd name="connsiteY317" fmla="*/ 201907 h 986691"/>
                <a:gd name="connsiteX318" fmla="*/ 1290460 w 1342548"/>
                <a:gd name="connsiteY318" fmla="*/ 201532 h 986691"/>
                <a:gd name="connsiteX319" fmla="*/ 1292572 w 1342548"/>
                <a:gd name="connsiteY319" fmla="*/ 202001 h 986691"/>
                <a:gd name="connsiteX320" fmla="*/ 1294450 w 1342548"/>
                <a:gd name="connsiteY320" fmla="*/ 200257 h 986691"/>
                <a:gd name="connsiteX321" fmla="*/ 1296101 w 1342548"/>
                <a:gd name="connsiteY321" fmla="*/ 196290 h 986691"/>
                <a:gd name="connsiteX322" fmla="*/ 1297642 w 1342548"/>
                <a:gd name="connsiteY322" fmla="*/ 194428 h 986691"/>
                <a:gd name="connsiteX323" fmla="*/ 1299089 w 1342548"/>
                <a:gd name="connsiteY323" fmla="*/ 194663 h 986691"/>
                <a:gd name="connsiteX324" fmla="*/ 1301374 w 1342548"/>
                <a:gd name="connsiteY324" fmla="*/ 193387 h 986691"/>
                <a:gd name="connsiteX325" fmla="*/ 1304511 w 1342548"/>
                <a:gd name="connsiteY325" fmla="*/ 190595 h 986691"/>
                <a:gd name="connsiteX326" fmla="*/ 1307234 w 1342548"/>
                <a:gd name="connsiteY326" fmla="*/ 189241 h 986691"/>
                <a:gd name="connsiteX327" fmla="*/ 1310684 w 1342548"/>
                <a:gd name="connsiteY327" fmla="*/ 189382 h 986691"/>
                <a:gd name="connsiteX328" fmla="*/ 1314360 w 1342548"/>
                <a:gd name="connsiteY328" fmla="*/ 189523 h 986691"/>
                <a:gd name="connsiteX329" fmla="*/ 1316660 w 1342548"/>
                <a:gd name="connsiteY329" fmla="*/ 188349 h 986691"/>
                <a:gd name="connsiteX330" fmla="*/ 1318820 w 1342548"/>
                <a:gd name="connsiteY330" fmla="*/ 185900 h 986691"/>
                <a:gd name="connsiteX331" fmla="*/ 1322567 w 1342548"/>
                <a:gd name="connsiteY331" fmla="*/ 183734 h 986691"/>
                <a:gd name="connsiteX332" fmla="*/ 1330555 w 1342548"/>
                <a:gd name="connsiteY332" fmla="*/ 180894 h 986691"/>
                <a:gd name="connsiteX333" fmla="*/ 1332472 w 1342548"/>
                <a:gd name="connsiteY333" fmla="*/ 180448 h 986691"/>
                <a:gd name="connsiteX334" fmla="*/ 1333387 w 1342548"/>
                <a:gd name="connsiteY334" fmla="*/ 180604 h 986691"/>
                <a:gd name="connsiteX335" fmla="*/ 1336047 w 1342548"/>
                <a:gd name="connsiteY335" fmla="*/ 181050 h 986691"/>
                <a:gd name="connsiteX336" fmla="*/ 1338410 w 1342548"/>
                <a:gd name="connsiteY336" fmla="*/ 182161 h 986691"/>
                <a:gd name="connsiteX337" fmla="*/ 1340639 w 1342548"/>
                <a:gd name="connsiteY337" fmla="*/ 184391 h 986691"/>
                <a:gd name="connsiteX338" fmla="*/ 1340984 w 1342548"/>
                <a:gd name="connsiteY338" fmla="*/ 185822 h 986691"/>
                <a:gd name="connsiteX339" fmla="*/ 1340733 w 1342548"/>
                <a:gd name="connsiteY339" fmla="*/ 187700 h 986691"/>
                <a:gd name="connsiteX340" fmla="*/ 1340241 w 1342548"/>
                <a:gd name="connsiteY340" fmla="*/ 188787 h 986691"/>
                <a:gd name="connsiteX341" fmla="*/ 1339325 w 1342548"/>
                <a:gd name="connsiteY341" fmla="*/ 190008 h 986691"/>
                <a:gd name="connsiteX342" fmla="*/ 1338465 w 1342548"/>
                <a:gd name="connsiteY342" fmla="*/ 191987 h 986691"/>
                <a:gd name="connsiteX343" fmla="*/ 1339020 w 1342548"/>
                <a:gd name="connsiteY343" fmla="*/ 193528 h 986691"/>
                <a:gd name="connsiteX344" fmla="*/ 1340311 w 1342548"/>
                <a:gd name="connsiteY344" fmla="*/ 196822 h 986691"/>
                <a:gd name="connsiteX345" fmla="*/ 1341375 w 1342548"/>
                <a:gd name="connsiteY345" fmla="*/ 199200 h 986691"/>
                <a:gd name="connsiteX346" fmla="*/ 1342548 w 1342548"/>
                <a:gd name="connsiteY346" fmla="*/ 202001 h 986691"/>
                <a:gd name="connsiteX347" fmla="*/ 1342024 w 1342548"/>
                <a:gd name="connsiteY347" fmla="*/ 203002 h 986691"/>
                <a:gd name="connsiteX348" fmla="*/ 1341312 w 1342548"/>
                <a:gd name="connsiteY348" fmla="*/ 204943 h 986691"/>
                <a:gd name="connsiteX349" fmla="*/ 1339129 w 1342548"/>
                <a:gd name="connsiteY349" fmla="*/ 208221 h 986691"/>
                <a:gd name="connsiteX350" fmla="*/ 1337940 w 1342548"/>
                <a:gd name="connsiteY350" fmla="*/ 209472 h 986691"/>
                <a:gd name="connsiteX351" fmla="*/ 1336657 w 1342548"/>
                <a:gd name="connsiteY351" fmla="*/ 210693 h 986691"/>
                <a:gd name="connsiteX352" fmla="*/ 1334443 w 1342548"/>
                <a:gd name="connsiteY352" fmla="*/ 210990 h 986691"/>
                <a:gd name="connsiteX353" fmla="*/ 1333497 w 1342548"/>
                <a:gd name="connsiteY353" fmla="*/ 211272 h 986691"/>
                <a:gd name="connsiteX354" fmla="*/ 1332425 w 1342548"/>
                <a:gd name="connsiteY354" fmla="*/ 211788 h 986691"/>
                <a:gd name="connsiteX355" fmla="*/ 1331752 w 1342548"/>
                <a:gd name="connsiteY355" fmla="*/ 212946 h 986691"/>
                <a:gd name="connsiteX356" fmla="*/ 1330985 w 1342548"/>
                <a:gd name="connsiteY356" fmla="*/ 213760 h 986691"/>
                <a:gd name="connsiteX357" fmla="*/ 1329718 w 1342548"/>
                <a:gd name="connsiteY357" fmla="*/ 215387 h 986691"/>
                <a:gd name="connsiteX358" fmla="*/ 1329616 w 1342548"/>
                <a:gd name="connsiteY358" fmla="*/ 216788 h 986691"/>
                <a:gd name="connsiteX359" fmla="*/ 1330187 w 1342548"/>
                <a:gd name="connsiteY359" fmla="*/ 218869 h 986691"/>
                <a:gd name="connsiteX360" fmla="*/ 1330469 w 1342548"/>
                <a:gd name="connsiteY360" fmla="*/ 220997 h 986691"/>
                <a:gd name="connsiteX361" fmla="*/ 1329037 w 1342548"/>
                <a:gd name="connsiteY361" fmla="*/ 222897 h 986691"/>
                <a:gd name="connsiteX362" fmla="*/ 1327926 w 1342548"/>
                <a:gd name="connsiteY362" fmla="*/ 225816 h 986691"/>
                <a:gd name="connsiteX363" fmla="*/ 1327590 w 1342548"/>
                <a:gd name="connsiteY363" fmla="*/ 226692 h 986691"/>
                <a:gd name="connsiteX364" fmla="*/ 1327042 w 1342548"/>
                <a:gd name="connsiteY364" fmla="*/ 228898 h 986691"/>
                <a:gd name="connsiteX365" fmla="*/ 1326878 w 1342548"/>
                <a:gd name="connsiteY365" fmla="*/ 229665 h 986691"/>
                <a:gd name="connsiteX366" fmla="*/ 1326526 w 1342548"/>
                <a:gd name="connsiteY366" fmla="*/ 234296 h 986691"/>
                <a:gd name="connsiteX367" fmla="*/ 1325094 w 1342548"/>
                <a:gd name="connsiteY367" fmla="*/ 237449 h 986691"/>
                <a:gd name="connsiteX368" fmla="*/ 1323099 w 1342548"/>
                <a:gd name="connsiteY368" fmla="*/ 241110 h 986691"/>
                <a:gd name="connsiteX369" fmla="*/ 1323545 w 1342548"/>
                <a:gd name="connsiteY369" fmla="*/ 243293 h 986691"/>
                <a:gd name="connsiteX370" fmla="*/ 1323897 w 1342548"/>
                <a:gd name="connsiteY370" fmla="*/ 245312 h 986691"/>
                <a:gd name="connsiteX371" fmla="*/ 1323404 w 1342548"/>
                <a:gd name="connsiteY371" fmla="*/ 246290 h 986691"/>
                <a:gd name="connsiteX372" fmla="*/ 1323279 w 1342548"/>
                <a:gd name="connsiteY372" fmla="*/ 247142 h 986691"/>
                <a:gd name="connsiteX373" fmla="*/ 1322990 w 1342548"/>
                <a:gd name="connsiteY373" fmla="*/ 249083 h 986691"/>
                <a:gd name="connsiteX374" fmla="*/ 1322364 w 1342548"/>
                <a:gd name="connsiteY374" fmla="*/ 249826 h 986691"/>
                <a:gd name="connsiteX375" fmla="*/ 1320549 w 1342548"/>
                <a:gd name="connsiteY375" fmla="*/ 251039 h 986691"/>
                <a:gd name="connsiteX376" fmla="*/ 1319461 w 1342548"/>
                <a:gd name="connsiteY376" fmla="*/ 252501 h 986691"/>
                <a:gd name="connsiteX377" fmla="*/ 1319688 w 1342548"/>
                <a:gd name="connsiteY377" fmla="*/ 254716 h 986691"/>
                <a:gd name="connsiteX378" fmla="*/ 1319133 w 1342548"/>
                <a:gd name="connsiteY378" fmla="*/ 256632 h 986691"/>
                <a:gd name="connsiteX379" fmla="*/ 1318304 w 1342548"/>
                <a:gd name="connsiteY379" fmla="*/ 258322 h 986691"/>
                <a:gd name="connsiteX380" fmla="*/ 1317435 w 1342548"/>
                <a:gd name="connsiteY380" fmla="*/ 259425 h 986691"/>
                <a:gd name="connsiteX381" fmla="*/ 1316183 w 1342548"/>
                <a:gd name="connsiteY381" fmla="*/ 260129 h 986691"/>
                <a:gd name="connsiteX382" fmla="*/ 1315354 w 1342548"/>
                <a:gd name="connsiteY382" fmla="*/ 260724 h 986691"/>
                <a:gd name="connsiteX383" fmla="*/ 1314728 w 1342548"/>
                <a:gd name="connsiteY383" fmla="*/ 262867 h 986691"/>
                <a:gd name="connsiteX384" fmla="*/ 1314540 w 1342548"/>
                <a:gd name="connsiteY384" fmla="*/ 264526 h 986691"/>
                <a:gd name="connsiteX385" fmla="*/ 1313953 w 1342548"/>
                <a:gd name="connsiteY385" fmla="*/ 266177 h 986691"/>
                <a:gd name="connsiteX386" fmla="*/ 1314314 w 1342548"/>
                <a:gd name="connsiteY386" fmla="*/ 267859 h 986691"/>
                <a:gd name="connsiteX387" fmla="*/ 1313680 w 1342548"/>
                <a:gd name="connsiteY387" fmla="*/ 269314 h 986691"/>
                <a:gd name="connsiteX388" fmla="*/ 1311896 w 1342548"/>
                <a:gd name="connsiteY388" fmla="*/ 270331 h 986691"/>
                <a:gd name="connsiteX389" fmla="*/ 1310887 w 1342548"/>
                <a:gd name="connsiteY389" fmla="*/ 270934 h 986691"/>
                <a:gd name="connsiteX390" fmla="*/ 1309956 w 1342548"/>
                <a:gd name="connsiteY390" fmla="*/ 271176 h 986691"/>
                <a:gd name="connsiteX391" fmla="*/ 1308172 w 1342548"/>
                <a:gd name="connsiteY391" fmla="*/ 272756 h 986691"/>
                <a:gd name="connsiteX392" fmla="*/ 1306576 w 1342548"/>
                <a:gd name="connsiteY392" fmla="*/ 278162 h 986691"/>
                <a:gd name="connsiteX393" fmla="*/ 1306216 w 1342548"/>
                <a:gd name="connsiteY393" fmla="*/ 281299 h 986691"/>
                <a:gd name="connsiteX394" fmla="*/ 1306584 w 1342548"/>
                <a:gd name="connsiteY394" fmla="*/ 284085 h 986691"/>
                <a:gd name="connsiteX395" fmla="*/ 1304347 w 1342548"/>
                <a:gd name="connsiteY395" fmla="*/ 285829 h 986691"/>
                <a:gd name="connsiteX396" fmla="*/ 1302688 w 1342548"/>
                <a:gd name="connsiteY396" fmla="*/ 287214 h 986691"/>
                <a:gd name="connsiteX397" fmla="*/ 1301647 w 1342548"/>
                <a:gd name="connsiteY397" fmla="*/ 286713 h 986691"/>
                <a:gd name="connsiteX398" fmla="*/ 1300544 w 1342548"/>
                <a:gd name="connsiteY398" fmla="*/ 286244 h 986691"/>
                <a:gd name="connsiteX399" fmla="*/ 1298010 w 1342548"/>
                <a:gd name="connsiteY399" fmla="*/ 285642 h 986691"/>
                <a:gd name="connsiteX400" fmla="*/ 1296742 w 1342548"/>
                <a:gd name="connsiteY400" fmla="*/ 285235 h 986691"/>
                <a:gd name="connsiteX401" fmla="*/ 1294191 w 1342548"/>
                <a:gd name="connsiteY401" fmla="*/ 284327 h 986691"/>
                <a:gd name="connsiteX402" fmla="*/ 1290108 w 1342548"/>
                <a:gd name="connsiteY402" fmla="*/ 283177 h 986691"/>
                <a:gd name="connsiteX403" fmla="*/ 1286118 w 1342548"/>
                <a:gd name="connsiteY403" fmla="*/ 281839 h 986691"/>
                <a:gd name="connsiteX404" fmla="*/ 1283614 w 1342548"/>
                <a:gd name="connsiteY404" fmla="*/ 281135 h 986691"/>
                <a:gd name="connsiteX405" fmla="*/ 1281643 w 1342548"/>
                <a:gd name="connsiteY405" fmla="*/ 280572 h 986691"/>
                <a:gd name="connsiteX406" fmla="*/ 1280149 w 1342548"/>
                <a:gd name="connsiteY406" fmla="*/ 279649 h 986691"/>
                <a:gd name="connsiteX407" fmla="*/ 1278889 w 1342548"/>
                <a:gd name="connsiteY407" fmla="*/ 277998 h 986691"/>
                <a:gd name="connsiteX408" fmla="*/ 1277637 w 1342548"/>
                <a:gd name="connsiteY408" fmla="*/ 278663 h 986691"/>
                <a:gd name="connsiteX409" fmla="*/ 1276479 w 1342548"/>
                <a:gd name="connsiteY409" fmla="*/ 280619 h 986691"/>
                <a:gd name="connsiteX410" fmla="*/ 1274547 w 1342548"/>
                <a:gd name="connsiteY410" fmla="*/ 281777 h 986691"/>
                <a:gd name="connsiteX411" fmla="*/ 1273671 w 1342548"/>
                <a:gd name="connsiteY411" fmla="*/ 283913 h 986691"/>
                <a:gd name="connsiteX412" fmla="*/ 1272896 w 1342548"/>
                <a:gd name="connsiteY412" fmla="*/ 285548 h 986691"/>
                <a:gd name="connsiteX413" fmla="*/ 1270894 w 1342548"/>
                <a:gd name="connsiteY413" fmla="*/ 287730 h 986691"/>
                <a:gd name="connsiteX414" fmla="*/ 1270002 w 1342548"/>
                <a:gd name="connsiteY414" fmla="*/ 288630 h 986691"/>
                <a:gd name="connsiteX415" fmla="*/ 1266082 w 1342548"/>
                <a:gd name="connsiteY415" fmla="*/ 290109 h 986691"/>
                <a:gd name="connsiteX416" fmla="*/ 1265198 w 1342548"/>
                <a:gd name="connsiteY416" fmla="*/ 290602 h 986691"/>
                <a:gd name="connsiteX417" fmla="*/ 1261998 w 1342548"/>
                <a:gd name="connsiteY417" fmla="*/ 290914 h 986691"/>
                <a:gd name="connsiteX418" fmla="*/ 1260911 w 1342548"/>
                <a:gd name="connsiteY418" fmla="*/ 291564 h 986691"/>
                <a:gd name="connsiteX419" fmla="*/ 1259784 w 1342548"/>
                <a:gd name="connsiteY419" fmla="*/ 292941 h 986691"/>
                <a:gd name="connsiteX420" fmla="*/ 1259479 w 1342548"/>
                <a:gd name="connsiteY420" fmla="*/ 294310 h 986691"/>
                <a:gd name="connsiteX421" fmla="*/ 1260277 w 1342548"/>
                <a:gd name="connsiteY421" fmla="*/ 295749 h 986691"/>
                <a:gd name="connsiteX422" fmla="*/ 1261521 w 1342548"/>
                <a:gd name="connsiteY422" fmla="*/ 298629 h 986691"/>
                <a:gd name="connsiteX423" fmla="*/ 1262100 w 1342548"/>
                <a:gd name="connsiteY423" fmla="*/ 300592 h 986691"/>
                <a:gd name="connsiteX424" fmla="*/ 1262945 w 1342548"/>
                <a:gd name="connsiteY424" fmla="*/ 304480 h 986691"/>
                <a:gd name="connsiteX425" fmla="*/ 1265785 w 1342548"/>
                <a:gd name="connsiteY425" fmla="*/ 316630 h 986691"/>
                <a:gd name="connsiteX426" fmla="*/ 1264869 w 1342548"/>
                <a:gd name="connsiteY426" fmla="*/ 318719 h 986691"/>
                <a:gd name="connsiteX427" fmla="*/ 1264017 w 1342548"/>
                <a:gd name="connsiteY427" fmla="*/ 327771 h 986691"/>
                <a:gd name="connsiteX428" fmla="*/ 1264220 w 1342548"/>
                <a:gd name="connsiteY428" fmla="*/ 329398 h 986691"/>
                <a:gd name="connsiteX429" fmla="*/ 1264134 w 1342548"/>
                <a:gd name="connsiteY429" fmla="*/ 331933 h 986691"/>
                <a:gd name="connsiteX430" fmla="*/ 1264189 w 1342548"/>
                <a:gd name="connsiteY430" fmla="*/ 333787 h 986691"/>
                <a:gd name="connsiteX431" fmla="*/ 1264776 w 1342548"/>
                <a:gd name="connsiteY431" fmla="*/ 334248 h 986691"/>
                <a:gd name="connsiteX432" fmla="*/ 1265542 w 1342548"/>
                <a:gd name="connsiteY432" fmla="*/ 334898 h 986691"/>
                <a:gd name="connsiteX433" fmla="*/ 1265933 w 1342548"/>
                <a:gd name="connsiteY433" fmla="*/ 335978 h 986691"/>
                <a:gd name="connsiteX434" fmla="*/ 1265832 w 1342548"/>
                <a:gd name="connsiteY434" fmla="*/ 337636 h 986691"/>
                <a:gd name="connsiteX435" fmla="*/ 1265440 w 1342548"/>
                <a:gd name="connsiteY435" fmla="*/ 338849 h 986691"/>
                <a:gd name="connsiteX436" fmla="*/ 1264838 w 1342548"/>
                <a:gd name="connsiteY436" fmla="*/ 341251 h 986691"/>
                <a:gd name="connsiteX437" fmla="*/ 1264040 w 1342548"/>
                <a:gd name="connsiteY437" fmla="*/ 344716 h 986691"/>
                <a:gd name="connsiteX438" fmla="*/ 1263156 w 1342548"/>
                <a:gd name="connsiteY438" fmla="*/ 346046 h 986691"/>
                <a:gd name="connsiteX439" fmla="*/ 1262577 w 1342548"/>
                <a:gd name="connsiteY439" fmla="*/ 347102 h 986691"/>
                <a:gd name="connsiteX440" fmla="*/ 1262085 w 1342548"/>
                <a:gd name="connsiteY440" fmla="*/ 347830 h 986691"/>
                <a:gd name="connsiteX441" fmla="*/ 1262022 w 1342548"/>
                <a:gd name="connsiteY441" fmla="*/ 350279 h 986691"/>
                <a:gd name="connsiteX442" fmla="*/ 1261693 w 1342548"/>
                <a:gd name="connsiteY442" fmla="*/ 351890 h 986691"/>
                <a:gd name="connsiteX443" fmla="*/ 1260308 w 1342548"/>
                <a:gd name="connsiteY443" fmla="*/ 352461 h 986691"/>
                <a:gd name="connsiteX444" fmla="*/ 1258932 w 1342548"/>
                <a:gd name="connsiteY444" fmla="*/ 353400 h 986691"/>
                <a:gd name="connsiteX445" fmla="*/ 1257297 w 1342548"/>
                <a:gd name="connsiteY445" fmla="*/ 353056 h 986691"/>
                <a:gd name="connsiteX446" fmla="*/ 1255857 w 1342548"/>
                <a:gd name="connsiteY446" fmla="*/ 353244 h 986691"/>
                <a:gd name="connsiteX447" fmla="*/ 1254081 w 1342548"/>
                <a:gd name="connsiteY447" fmla="*/ 353870 h 986691"/>
                <a:gd name="connsiteX448" fmla="*/ 1250897 w 1342548"/>
                <a:gd name="connsiteY448" fmla="*/ 354597 h 986691"/>
                <a:gd name="connsiteX449" fmla="*/ 1249051 w 1342548"/>
                <a:gd name="connsiteY449" fmla="*/ 355567 h 986691"/>
                <a:gd name="connsiteX450" fmla="*/ 1248166 w 1342548"/>
                <a:gd name="connsiteY450" fmla="*/ 356271 h 986691"/>
                <a:gd name="connsiteX451" fmla="*/ 1247556 w 1342548"/>
                <a:gd name="connsiteY451" fmla="*/ 357116 h 986691"/>
                <a:gd name="connsiteX452" fmla="*/ 1247447 w 1342548"/>
                <a:gd name="connsiteY452" fmla="*/ 357930 h 986691"/>
                <a:gd name="connsiteX453" fmla="*/ 1247869 w 1342548"/>
                <a:gd name="connsiteY453" fmla="*/ 358360 h 986691"/>
                <a:gd name="connsiteX454" fmla="*/ 1249661 w 1342548"/>
                <a:gd name="connsiteY454" fmla="*/ 358689 h 986691"/>
                <a:gd name="connsiteX455" fmla="*/ 1250889 w 1342548"/>
                <a:gd name="connsiteY455" fmla="*/ 360207 h 986691"/>
                <a:gd name="connsiteX456" fmla="*/ 1251061 w 1342548"/>
                <a:gd name="connsiteY456" fmla="*/ 361865 h 986691"/>
                <a:gd name="connsiteX457" fmla="*/ 1249794 w 1342548"/>
                <a:gd name="connsiteY457" fmla="*/ 362812 h 986691"/>
                <a:gd name="connsiteX458" fmla="*/ 1249168 w 1342548"/>
                <a:gd name="connsiteY458" fmla="*/ 361771 h 986691"/>
                <a:gd name="connsiteX459" fmla="*/ 1248112 w 1342548"/>
                <a:gd name="connsiteY459" fmla="*/ 361443 h 986691"/>
                <a:gd name="connsiteX460" fmla="*/ 1246148 w 1342548"/>
                <a:gd name="connsiteY460" fmla="*/ 359980 h 986691"/>
                <a:gd name="connsiteX461" fmla="*/ 1244709 w 1342548"/>
                <a:gd name="connsiteY461" fmla="*/ 358368 h 986691"/>
                <a:gd name="connsiteX462" fmla="*/ 1243637 w 1342548"/>
                <a:gd name="connsiteY462" fmla="*/ 356584 h 986691"/>
                <a:gd name="connsiteX463" fmla="*/ 1243683 w 1342548"/>
                <a:gd name="connsiteY463" fmla="*/ 352774 h 986691"/>
                <a:gd name="connsiteX464" fmla="*/ 1243504 w 1342548"/>
                <a:gd name="connsiteY464" fmla="*/ 352203 h 986691"/>
                <a:gd name="connsiteX465" fmla="*/ 1241548 w 1342548"/>
                <a:gd name="connsiteY465" fmla="*/ 351421 h 986691"/>
                <a:gd name="connsiteX466" fmla="*/ 1240969 w 1342548"/>
                <a:gd name="connsiteY466" fmla="*/ 350279 h 986691"/>
                <a:gd name="connsiteX467" fmla="*/ 1240038 w 1342548"/>
                <a:gd name="connsiteY467" fmla="*/ 349739 h 986691"/>
                <a:gd name="connsiteX468" fmla="*/ 1238716 w 1342548"/>
                <a:gd name="connsiteY468" fmla="*/ 350083 h 986691"/>
                <a:gd name="connsiteX469" fmla="*/ 1237722 w 1342548"/>
                <a:gd name="connsiteY469" fmla="*/ 349723 h 986691"/>
                <a:gd name="connsiteX470" fmla="*/ 1236932 w 1342548"/>
                <a:gd name="connsiteY470" fmla="*/ 349097 h 986691"/>
                <a:gd name="connsiteX471" fmla="*/ 1235993 w 1342548"/>
                <a:gd name="connsiteY471" fmla="*/ 349027 h 986691"/>
                <a:gd name="connsiteX472" fmla="*/ 1235180 w 1342548"/>
                <a:gd name="connsiteY472" fmla="*/ 350013 h 986691"/>
                <a:gd name="connsiteX473" fmla="*/ 1234741 w 1342548"/>
                <a:gd name="connsiteY473" fmla="*/ 352133 h 986691"/>
                <a:gd name="connsiteX474" fmla="*/ 1233372 w 1342548"/>
                <a:gd name="connsiteY474" fmla="*/ 355646 h 986691"/>
                <a:gd name="connsiteX475" fmla="*/ 1233247 w 1342548"/>
                <a:gd name="connsiteY475" fmla="*/ 357766 h 986691"/>
                <a:gd name="connsiteX476" fmla="*/ 1232660 w 1342548"/>
                <a:gd name="connsiteY476" fmla="*/ 360786 h 986691"/>
                <a:gd name="connsiteX477" fmla="*/ 1232073 w 1342548"/>
                <a:gd name="connsiteY477" fmla="*/ 364611 h 986691"/>
                <a:gd name="connsiteX478" fmla="*/ 1231581 w 1342548"/>
                <a:gd name="connsiteY478" fmla="*/ 365409 h 986691"/>
                <a:gd name="connsiteX479" fmla="*/ 1230055 w 1342548"/>
                <a:gd name="connsiteY479" fmla="*/ 365527 h 986691"/>
                <a:gd name="connsiteX480" fmla="*/ 1229531 w 1342548"/>
                <a:gd name="connsiteY480" fmla="*/ 365777 h 986691"/>
                <a:gd name="connsiteX481" fmla="*/ 1228725 w 1342548"/>
                <a:gd name="connsiteY481" fmla="*/ 367076 h 986691"/>
                <a:gd name="connsiteX482" fmla="*/ 1227763 w 1342548"/>
                <a:gd name="connsiteY482" fmla="*/ 367295 h 986691"/>
                <a:gd name="connsiteX483" fmla="*/ 1226910 w 1342548"/>
                <a:gd name="connsiteY483" fmla="*/ 366536 h 986691"/>
                <a:gd name="connsiteX484" fmla="*/ 1225572 w 1342548"/>
                <a:gd name="connsiteY484" fmla="*/ 365777 h 986691"/>
                <a:gd name="connsiteX485" fmla="*/ 1224297 w 1342548"/>
                <a:gd name="connsiteY485" fmla="*/ 365675 h 986691"/>
                <a:gd name="connsiteX486" fmla="*/ 1223155 w 1342548"/>
                <a:gd name="connsiteY486" fmla="*/ 366434 h 986691"/>
                <a:gd name="connsiteX487" fmla="*/ 1221809 w 1342548"/>
                <a:gd name="connsiteY487" fmla="*/ 368085 h 986691"/>
                <a:gd name="connsiteX488" fmla="*/ 1221043 w 1342548"/>
                <a:gd name="connsiteY488" fmla="*/ 369415 h 986691"/>
                <a:gd name="connsiteX489" fmla="*/ 1220769 w 1342548"/>
                <a:gd name="connsiteY489" fmla="*/ 370667 h 986691"/>
                <a:gd name="connsiteX490" fmla="*/ 1220557 w 1342548"/>
                <a:gd name="connsiteY490" fmla="*/ 372208 h 986691"/>
                <a:gd name="connsiteX491" fmla="*/ 1219196 w 1342548"/>
                <a:gd name="connsiteY491" fmla="*/ 373679 h 986691"/>
                <a:gd name="connsiteX492" fmla="*/ 1217960 w 1342548"/>
                <a:gd name="connsiteY492" fmla="*/ 374453 h 986691"/>
                <a:gd name="connsiteX493" fmla="*/ 1215402 w 1342548"/>
                <a:gd name="connsiteY493" fmla="*/ 376620 h 986691"/>
                <a:gd name="connsiteX494" fmla="*/ 1214588 w 1342548"/>
                <a:gd name="connsiteY494" fmla="*/ 377520 h 986691"/>
                <a:gd name="connsiteX495" fmla="*/ 1212757 w 1342548"/>
                <a:gd name="connsiteY495" fmla="*/ 377528 h 986691"/>
                <a:gd name="connsiteX496" fmla="*/ 1210762 w 1342548"/>
                <a:gd name="connsiteY496" fmla="*/ 377442 h 986691"/>
                <a:gd name="connsiteX497" fmla="*/ 1208071 w 1342548"/>
                <a:gd name="connsiteY497" fmla="*/ 378028 h 986691"/>
                <a:gd name="connsiteX498" fmla="*/ 1203690 w 1342548"/>
                <a:gd name="connsiteY498" fmla="*/ 378326 h 986691"/>
                <a:gd name="connsiteX499" fmla="*/ 1201070 w 1342548"/>
                <a:gd name="connsiteY499" fmla="*/ 377880 h 986691"/>
                <a:gd name="connsiteX500" fmla="*/ 1197831 w 1342548"/>
                <a:gd name="connsiteY500" fmla="*/ 378294 h 986691"/>
                <a:gd name="connsiteX501" fmla="*/ 1195304 w 1342548"/>
                <a:gd name="connsiteY501" fmla="*/ 378999 h 986691"/>
                <a:gd name="connsiteX502" fmla="*/ 1194944 w 1342548"/>
                <a:gd name="connsiteY502" fmla="*/ 380055 h 986691"/>
                <a:gd name="connsiteX503" fmla="*/ 1195038 w 1342548"/>
                <a:gd name="connsiteY503" fmla="*/ 381620 h 986691"/>
                <a:gd name="connsiteX504" fmla="*/ 1195538 w 1342548"/>
                <a:gd name="connsiteY504" fmla="*/ 382636 h 986691"/>
                <a:gd name="connsiteX505" fmla="*/ 1196156 w 1342548"/>
                <a:gd name="connsiteY505" fmla="*/ 383317 h 986691"/>
                <a:gd name="connsiteX506" fmla="*/ 1197205 w 1342548"/>
                <a:gd name="connsiteY506" fmla="*/ 385414 h 986691"/>
                <a:gd name="connsiteX507" fmla="*/ 1198308 w 1342548"/>
                <a:gd name="connsiteY507" fmla="*/ 387440 h 986691"/>
                <a:gd name="connsiteX508" fmla="*/ 1199974 w 1342548"/>
                <a:gd name="connsiteY508" fmla="*/ 388747 h 986691"/>
                <a:gd name="connsiteX509" fmla="*/ 1200670 w 1342548"/>
                <a:gd name="connsiteY509" fmla="*/ 390155 h 986691"/>
                <a:gd name="connsiteX510" fmla="*/ 1200702 w 1342548"/>
                <a:gd name="connsiteY510" fmla="*/ 391461 h 986691"/>
                <a:gd name="connsiteX511" fmla="*/ 1199912 w 1342548"/>
                <a:gd name="connsiteY511" fmla="*/ 393104 h 986691"/>
                <a:gd name="connsiteX512" fmla="*/ 1198714 w 1342548"/>
                <a:gd name="connsiteY512" fmla="*/ 395248 h 986691"/>
                <a:gd name="connsiteX513" fmla="*/ 1197596 w 1342548"/>
                <a:gd name="connsiteY513" fmla="*/ 396570 h 986691"/>
                <a:gd name="connsiteX514" fmla="*/ 1196759 w 1342548"/>
                <a:gd name="connsiteY514" fmla="*/ 396523 h 986691"/>
                <a:gd name="connsiteX515" fmla="*/ 1195476 w 1342548"/>
                <a:gd name="connsiteY515" fmla="*/ 395756 h 986691"/>
                <a:gd name="connsiteX516" fmla="*/ 1194607 w 1342548"/>
                <a:gd name="connsiteY516" fmla="*/ 394786 h 986691"/>
                <a:gd name="connsiteX517" fmla="*/ 1192534 w 1342548"/>
                <a:gd name="connsiteY517" fmla="*/ 394426 h 986691"/>
                <a:gd name="connsiteX518" fmla="*/ 1187464 w 1342548"/>
                <a:gd name="connsiteY518" fmla="*/ 395044 h 986691"/>
                <a:gd name="connsiteX519" fmla="*/ 1184930 w 1342548"/>
                <a:gd name="connsiteY519" fmla="*/ 394614 h 986691"/>
                <a:gd name="connsiteX520" fmla="*/ 1183717 w 1342548"/>
                <a:gd name="connsiteY520" fmla="*/ 393824 h 986691"/>
                <a:gd name="connsiteX521" fmla="*/ 1181597 w 1342548"/>
                <a:gd name="connsiteY521" fmla="*/ 393769 h 986691"/>
                <a:gd name="connsiteX522" fmla="*/ 1178319 w 1342548"/>
                <a:gd name="connsiteY522" fmla="*/ 392713 h 986691"/>
                <a:gd name="connsiteX523" fmla="*/ 1176316 w 1342548"/>
                <a:gd name="connsiteY523" fmla="*/ 392377 h 986691"/>
                <a:gd name="connsiteX524" fmla="*/ 1175369 w 1342548"/>
                <a:gd name="connsiteY524" fmla="*/ 391704 h 986691"/>
                <a:gd name="connsiteX525" fmla="*/ 1175189 w 1342548"/>
                <a:gd name="connsiteY525" fmla="*/ 390155 h 986691"/>
                <a:gd name="connsiteX526" fmla="*/ 1174250 w 1342548"/>
                <a:gd name="connsiteY526" fmla="*/ 389091 h 986691"/>
                <a:gd name="connsiteX527" fmla="*/ 1173719 w 1342548"/>
                <a:gd name="connsiteY527" fmla="*/ 387816 h 986691"/>
                <a:gd name="connsiteX528" fmla="*/ 1172530 w 1342548"/>
                <a:gd name="connsiteY528" fmla="*/ 386212 h 986691"/>
                <a:gd name="connsiteX529" fmla="*/ 1171387 w 1342548"/>
                <a:gd name="connsiteY529" fmla="*/ 385406 h 986691"/>
                <a:gd name="connsiteX530" fmla="*/ 1170261 w 1342548"/>
                <a:gd name="connsiteY530" fmla="*/ 385070 h 986691"/>
                <a:gd name="connsiteX531" fmla="*/ 1169032 w 1342548"/>
                <a:gd name="connsiteY531" fmla="*/ 386040 h 986691"/>
                <a:gd name="connsiteX532" fmla="*/ 1167718 w 1342548"/>
                <a:gd name="connsiteY532" fmla="*/ 386916 h 986691"/>
                <a:gd name="connsiteX533" fmla="*/ 1166740 w 1342548"/>
                <a:gd name="connsiteY533" fmla="*/ 386720 h 986691"/>
                <a:gd name="connsiteX534" fmla="*/ 1166263 w 1342548"/>
                <a:gd name="connsiteY534" fmla="*/ 386963 h 986691"/>
                <a:gd name="connsiteX535" fmla="*/ 1165731 w 1342548"/>
                <a:gd name="connsiteY535" fmla="*/ 387690 h 986691"/>
                <a:gd name="connsiteX536" fmla="*/ 1163618 w 1342548"/>
                <a:gd name="connsiteY536" fmla="*/ 389177 h 986691"/>
                <a:gd name="connsiteX537" fmla="*/ 1163126 w 1342548"/>
                <a:gd name="connsiteY537" fmla="*/ 390538 h 986691"/>
                <a:gd name="connsiteX538" fmla="*/ 1162289 w 1342548"/>
                <a:gd name="connsiteY538" fmla="*/ 393425 h 986691"/>
                <a:gd name="connsiteX539" fmla="*/ 1161702 w 1342548"/>
                <a:gd name="connsiteY539" fmla="*/ 396390 h 986691"/>
                <a:gd name="connsiteX540" fmla="*/ 1161201 w 1342548"/>
                <a:gd name="connsiteY540" fmla="*/ 397438 h 986691"/>
                <a:gd name="connsiteX541" fmla="*/ 1160348 w 1342548"/>
                <a:gd name="connsiteY541" fmla="*/ 397618 h 986691"/>
                <a:gd name="connsiteX542" fmla="*/ 1159480 w 1342548"/>
                <a:gd name="connsiteY542" fmla="*/ 398510 h 986691"/>
                <a:gd name="connsiteX543" fmla="*/ 1157657 w 1342548"/>
                <a:gd name="connsiteY543" fmla="*/ 401287 h 986691"/>
                <a:gd name="connsiteX544" fmla="*/ 1156006 w 1342548"/>
                <a:gd name="connsiteY544" fmla="*/ 403846 h 986691"/>
                <a:gd name="connsiteX545" fmla="*/ 1153612 w 1342548"/>
                <a:gd name="connsiteY545" fmla="*/ 405575 h 986691"/>
                <a:gd name="connsiteX546" fmla="*/ 1152478 w 1342548"/>
                <a:gd name="connsiteY546" fmla="*/ 407155 h 986691"/>
                <a:gd name="connsiteX547" fmla="*/ 1151899 w 1342548"/>
                <a:gd name="connsiteY547" fmla="*/ 408595 h 986691"/>
                <a:gd name="connsiteX548" fmla="*/ 1150194 w 1342548"/>
                <a:gd name="connsiteY548" fmla="*/ 410605 h 986691"/>
                <a:gd name="connsiteX549" fmla="*/ 1147690 w 1342548"/>
                <a:gd name="connsiteY549" fmla="*/ 410965 h 986691"/>
                <a:gd name="connsiteX550" fmla="*/ 1145695 w 1342548"/>
                <a:gd name="connsiteY550" fmla="*/ 411552 h 986691"/>
                <a:gd name="connsiteX551" fmla="*/ 1144475 w 1342548"/>
                <a:gd name="connsiteY551" fmla="*/ 411708 h 986691"/>
                <a:gd name="connsiteX552" fmla="*/ 1143599 w 1342548"/>
                <a:gd name="connsiteY552" fmla="*/ 412522 h 986691"/>
                <a:gd name="connsiteX553" fmla="*/ 1142957 w 1342548"/>
                <a:gd name="connsiteY553" fmla="*/ 413758 h 986691"/>
                <a:gd name="connsiteX554" fmla="*/ 1142652 w 1342548"/>
                <a:gd name="connsiteY554" fmla="*/ 414251 h 986691"/>
                <a:gd name="connsiteX555" fmla="*/ 1141518 w 1342548"/>
                <a:gd name="connsiteY555" fmla="*/ 414251 h 986691"/>
                <a:gd name="connsiteX556" fmla="*/ 1140391 w 1342548"/>
                <a:gd name="connsiteY556" fmla="*/ 415299 h 986691"/>
                <a:gd name="connsiteX557" fmla="*/ 1137629 w 1342548"/>
                <a:gd name="connsiteY557" fmla="*/ 417685 h 986691"/>
                <a:gd name="connsiteX558" fmla="*/ 1135376 w 1342548"/>
                <a:gd name="connsiteY558" fmla="*/ 418131 h 986691"/>
                <a:gd name="connsiteX559" fmla="*/ 1132560 w 1342548"/>
                <a:gd name="connsiteY559" fmla="*/ 419720 h 986691"/>
                <a:gd name="connsiteX560" fmla="*/ 1130079 w 1342548"/>
                <a:gd name="connsiteY560" fmla="*/ 420924 h 986691"/>
                <a:gd name="connsiteX561" fmla="*/ 1129047 w 1342548"/>
                <a:gd name="connsiteY561" fmla="*/ 421605 h 986691"/>
                <a:gd name="connsiteX562" fmla="*/ 1128773 w 1342548"/>
                <a:gd name="connsiteY562" fmla="*/ 422356 h 986691"/>
                <a:gd name="connsiteX563" fmla="*/ 1128413 w 1342548"/>
                <a:gd name="connsiteY563" fmla="*/ 423310 h 986691"/>
                <a:gd name="connsiteX564" fmla="*/ 1127216 w 1342548"/>
                <a:gd name="connsiteY564" fmla="*/ 423498 h 986691"/>
                <a:gd name="connsiteX565" fmla="*/ 1126058 w 1342548"/>
                <a:gd name="connsiteY565" fmla="*/ 423451 h 986691"/>
                <a:gd name="connsiteX566" fmla="*/ 1123476 w 1342548"/>
                <a:gd name="connsiteY566" fmla="*/ 425634 h 986691"/>
                <a:gd name="connsiteX567" fmla="*/ 1122170 w 1342548"/>
                <a:gd name="connsiteY567" fmla="*/ 427488 h 986691"/>
                <a:gd name="connsiteX568" fmla="*/ 1117093 w 1342548"/>
                <a:gd name="connsiteY568" fmla="*/ 431431 h 986691"/>
                <a:gd name="connsiteX569" fmla="*/ 1115019 w 1342548"/>
                <a:gd name="connsiteY569" fmla="*/ 433645 h 986691"/>
                <a:gd name="connsiteX570" fmla="*/ 1114487 w 1342548"/>
                <a:gd name="connsiteY570" fmla="*/ 436509 h 986691"/>
                <a:gd name="connsiteX571" fmla="*/ 1114221 w 1342548"/>
                <a:gd name="connsiteY571" fmla="*/ 436297 h 986691"/>
                <a:gd name="connsiteX572" fmla="*/ 1112414 w 1342548"/>
                <a:gd name="connsiteY572" fmla="*/ 438793 h 986691"/>
                <a:gd name="connsiteX573" fmla="*/ 1108862 w 1342548"/>
                <a:gd name="connsiteY573" fmla="*/ 441164 h 986691"/>
                <a:gd name="connsiteX574" fmla="*/ 1101273 w 1342548"/>
                <a:gd name="connsiteY574" fmla="*/ 441696 h 986691"/>
                <a:gd name="connsiteX575" fmla="*/ 1098872 w 1342548"/>
                <a:gd name="connsiteY575" fmla="*/ 440014 h 986691"/>
                <a:gd name="connsiteX576" fmla="*/ 1098004 w 1342548"/>
                <a:gd name="connsiteY576" fmla="*/ 441172 h 986691"/>
                <a:gd name="connsiteX577" fmla="*/ 1097331 w 1342548"/>
                <a:gd name="connsiteY577" fmla="*/ 442728 h 986691"/>
                <a:gd name="connsiteX578" fmla="*/ 1095336 w 1342548"/>
                <a:gd name="connsiteY578" fmla="*/ 443245 h 986691"/>
                <a:gd name="connsiteX579" fmla="*/ 1092230 w 1342548"/>
                <a:gd name="connsiteY579" fmla="*/ 443385 h 986691"/>
                <a:gd name="connsiteX580" fmla="*/ 1090485 w 1342548"/>
                <a:gd name="connsiteY580" fmla="*/ 444410 h 986691"/>
                <a:gd name="connsiteX581" fmla="*/ 1089554 w 1342548"/>
                <a:gd name="connsiteY581" fmla="*/ 445553 h 986691"/>
                <a:gd name="connsiteX582" fmla="*/ 1085290 w 1342548"/>
                <a:gd name="connsiteY582" fmla="*/ 445920 h 986691"/>
                <a:gd name="connsiteX583" fmla="*/ 1083726 w 1342548"/>
                <a:gd name="connsiteY583" fmla="*/ 447446 h 986691"/>
                <a:gd name="connsiteX584" fmla="*/ 1081066 w 1342548"/>
                <a:gd name="connsiteY584" fmla="*/ 447986 h 986691"/>
                <a:gd name="connsiteX585" fmla="*/ 1069980 w 1342548"/>
                <a:gd name="connsiteY585" fmla="*/ 454635 h 986691"/>
                <a:gd name="connsiteX586" fmla="*/ 1067563 w 1342548"/>
                <a:gd name="connsiteY586" fmla="*/ 457428 h 986691"/>
                <a:gd name="connsiteX587" fmla="*/ 1065270 w 1342548"/>
                <a:gd name="connsiteY587" fmla="*/ 460691 h 986691"/>
                <a:gd name="connsiteX588" fmla="*/ 1063667 w 1342548"/>
                <a:gd name="connsiteY588" fmla="*/ 462326 h 986691"/>
                <a:gd name="connsiteX589" fmla="*/ 1062227 w 1342548"/>
                <a:gd name="connsiteY589" fmla="*/ 463468 h 986691"/>
                <a:gd name="connsiteX590" fmla="*/ 1060921 w 1342548"/>
                <a:gd name="connsiteY590" fmla="*/ 463938 h 986691"/>
                <a:gd name="connsiteX591" fmla="*/ 1059637 w 1342548"/>
                <a:gd name="connsiteY591" fmla="*/ 465064 h 986691"/>
                <a:gd name="connsiteX592" fmla="*/ 1058339 w 1342548"/>
                <a:gd name="connsiteY592" fmla="*/ 465205 h 986691"/>
                <a:gd name="connsiteX593" fmla="*/ 1057016 w 1342548"/>
                <a:gd name="connsiteY593" fmla="*/ 464689 h 986691"/>
                <a:gd name="connsiteX594" fmla="*/ 1055538 w 1342548"/>
                <a:gd name="connsiteY594" fmla="*/ 464869 h 986691"/>
                <a:gd name="connsiteX595" fmla="*/ 1054560 w 1342548"/>
                <a:gd name="connsiteY595" fmla="*/ 466230 h 986691"/>
                <a:gd name="connsiteX596" fmla="*/ 1055381 w 1342548"/>
                <a:gd name="connsiteY596" fmla="*/ 468006 h 986691"/>
                <a:gd name="connsiteX597" fmla="*/ 1054928 w 1342548"/>
                <a:gd name="connsiteY597" fmla="*/ 468757 h 986691"/>
                <a:gd name="connsiteX598" fmla="*/ 1052017 w 1342548"/>
                <a:gd name="connsiteY598" fmla="*/ 469719 h 986691"/>
                <a:gd name="connsiteX599" fmla="*/ 1047683 w 1342548"/>
                <a:gd name="connsiteY599" fmla="*/ 470353 h 986691"/>
                <a:gd name="connsiteX600" fmla="*/ 1045852 w 1342548"/>
                <a:gd name="connsiteY600" fmla="*/ 471511 h 986691"/>
                <a:gd name="connsiteX601" fmla="*/ 1045211 w 1342548"/>
                <a:gd name="connsiteY601" fmla="*/ 472168 h 986691"/>
                <a:gd name="connsiteX602" fmla="*/ 1044257 w 1342548"/>
                <a:gd name="connsiteY602" fmla="*/ 472497 h 986691"/>
                <a:gd name="connsiteX603" fmla="*/ 1043333 w 1342548"/>
                <a:gd name="connsiteY603" fmla="*/ 470212 h 986691"/>
                <a:gd name="connsiteX604" fmla="*/ 1043005 w 1342548"/>
                <a:gd name="connsiteY604" fmla="*/ 467192 h 986691"/>
                <a:gd name="connsiteX605" fmla="*/ 1044796 w 1342548"/>
                <a:gd name="connsiteY605" fmla="*/ 466464 h 986691"/>
                <a:gd name="connsiteX606" fmla="*/ 1046447 w 1342548"/>
                <a:gd name="connsiteY606" fmla="*/ 466081 h 986691"/>
                <a:gd name="connsiteX607" fmla="*/ 1055593 w 1342548"/>
                <a:gd name="connsiteY607" fmla="*/ 461904 h 986691"/>
                <a:gd name="connsiteX608" fmla="*/ 1054450 w 1342548"/>
                <a:gd name="connsiteY608" fmla="*/ 458759 h 986691"/>
                <a:gd name="connsiteX609" fmla="*/ 1055264 w 1342548"/>
                <a:gd name="connsiteY609" fmla="*/ 457389 h 986691"/>
                <a:gd name="connsiteX610" fmla="*/ 1057314 w 1342548"/>
                <a:gd name="connsiteY610" fmla="*/ 455160 h 986691"/>
                <a:gd name="connsiteX611" fmla="*/ 1058644 w 1342548"/>
                <a:gd name="connsiteY611" fmla="*/ 454057 h 986691"/>
                <a:gd name="connsiteX612" fmla="*/ 1057924 w 1342548"/>
                <a:gd name="connsiteY612" fmla="*/ 453650 h 986691"/>
                <a:gd name="connsiteX613" fmla="*/ 1051923 w 1342548"/>
                <a:gd name="connsiteY613" fmla="*/ 454385 h 986691"/>
                <a:gd name="connsiteX614" fmla="*/ 1048489 w 1342548"/>
                <a:gd name="connsiteY614" fmla="*/ 454330 h 986691"/>
                <a:gd name="connsiteX615" fmla="*/ 1046721 w 1342548"/>
                <a:gd name="connsiteY615" fmla="*/ 454104 h 986691"/>
                <a:gd name="connsiteX616" fmla="*/ 1047253 w 1342548"/>
                <a:gd name="connsiteY616" fmla="*/ 452195 h 986691"/>
                <a:gd name="connsiteX617" fmla="*/ 1046955 w 1342548"/>
                <a:gd name="connsiteY617" fmla="*/ 450286 h 986691"/>
                <a:gd name="connsiteX618" fmla="*/ 1046541 w 1342548"/>
                <a:gd name="connsiteY618" fmla="*/ 449574 h 986691"/>
                <a:gd name="connsiteX619" fmla="*/ 1049600 w 1342548"/>
                <a:gd name="connsiteY619" fmla="*/ 447399 h 986691"/>
                <a:gd name="connsiteX620" fmla="*/ 1050985 w 1342548"/>
                <a:gd name="connsiteY620" fmla="*/ 446867 h 986691"/>
                <a:gd name="connsiteX621" fmla="*/ 1052041 w 1342548"/>
                <a:gd name="connsiteY621" fmla="*/ 446898 h 986691"/>
                <a:gd name="connsiteX622" fmla="*/ 1051963 w 1342548"/>
                <a:gd name="connsiteY622" fmla="*/ 445584 h 986691"/>
                <a:gd name="connsiteX623" fmla="*/ 1051086 w 1342548"/>
                <a:gd name="connsiteY623" fmla="*/ 443604 h 986691"/>
                <a:gd name="connsiteX624" fmla="*/ 1052033 w 1342548"/>
                <a:gd name="connsiteY624" fmla="*/ 441046 h 986691"/>
                <a:gd name="connsiteX625" fmla="*/ 1058260 w 1342548"/>
                <a:gd name="connsiteY625" fmla="*/ 438034 h 986691"/>
                <a:gd name="connsiteX626" fmla="*/ 1059755 w 1342548"/>
                <a:gd name="connsiteY626" fmla="*/ 435296 h 986691"/>
                <a:gd name="connsiteX627" fmla="*/ 1062250 w 1342548"/>
                <a:gd name="connsiteY627" fmla="*/ 432738 h 986691"/>
                <a:gd name="connsiteX628" fmla="*/ 1066819 w 1342548"/>
                <a:gd name="connsiteY628" fmla="*/ 426369 h 986691"/>
                <a:gd name="connsiteX629" fmla="*/ 1067093 w 1342548"/>
                <a:gd name="connsiteY629" fmla="*/ 425282 h 986691"/>
                <a:gd name="connsiteX630" fmla="*/ 1068423 w 1342548"/>
                <a:gd name="connsiteY630" fmla="*/ 422286 h 986691"/>
                <a:gd name="connsiteX631" fmla="*/ 1068658 w 1342548"/>
                <a:gd name="connsiteY631" fmla="*/ 421089 h 986691"/>
                <a:gd name="connsiteX632" fmla="*/ 1066546 w 1342548"/>
                <a:gd name="connsiteY632" fmla="*/ 419336 h 986691"/>
                <a:gd name="connsiteX633" fmla="*/ 1065708 w 1342548"/>
                <a:gd name="connsiteY633" fmla="*/ 416880 h 986691"/>
                <a:gd name="connsiteX634" fmla="*/ 1059528 w 1342548"/>
                <a:gd name="connsiteY634" fmla="*/ 412436 h 986691"/>
                <a:gd name="connsiteX635" fmla="*/ 1059004 w 1342548"/>
                <a:gd name="connsiteY635" fmla="*/ 408610 h 986691"/>
                <a:gd name="connsiteX636" fmla="*/ 1058425 w 1342548"/>
                <a:gd name="connsiteY636" fmla="*/ 408775 h 986691"/>
                <a:gd name="connsiteX637" fmla="*/ 1057486 w 1342548"/>
                <a:gd name="connsiteY637" fmla="*/ 411450 h 986691"/>
                <a:gd name="connsiteX638" fmla="*/ 1056680 w 1342548"/>
                <a:gd name="connsiteY638" fmla="*/ 412311 h 986691"/>
                <a:gd name="connsiteX639" fmla="*/ 1053817 w 1342548"/>
                <a:gd name="connsiteY639" fmla="*/ 412389 h 986691"/>
                <a:gd name="connsiteX640" fmla="*/ 1052463 w 1342548"/>
                <a:gd name="connsiteY640" fmla="*/ 411380 h 986691"/>
                <a:gd name="connsiteX641" fmla="*/ 1044499 w 1342548"/>
                <a:gd name="connsiteY641" fmla="*/ 410722 h 986691"/>
                <a:gd name="connsiteX642" fmla="*/ 1042551 w 1342548"/>
                <a:gd name="connsiteY642" fmla="*/ 412452 h 986691"/>
                <a:gd name="connsiteX643" fmla="*/ 1040736 w 1342548"/>
                <a:gd name="connsiteY643" fmla="*/ 415119 h 986691"/>
                <a:gd name="connsiteX644" fmla="*/ 1038960 w 1342548"/>
                <a:gd name="connsiteY644" fmla="*/ 417028 h 986691"/>
                <a:gd name="connsiteX645" fmla="*/ 1037176 w 1342548"/>
                <a:gd name="connsiteY645" fmla="*/ 418006 h 986691"/>
                <a:gd name="connsiteX646" fmla="*/ 1035627 w 1342548"/>
                <a:gd name="connsiteY646" fmla="*/ 419743 h 986691"/>
                <a:gd name="connsiteX647" fmla="*/ 1029228 w 1342548"/>
                <a:gd name="connsiteY647" fmla="*/ 430023 h 986691"/>
                <a:gd name="connsiteX648" fmla="*/ 1026810 w 1342548"/>
                <a:gd name="connsiteY648" fmla="*/ 430805 h 986691"/>
                <a:gd name="connsiteX649" fmla="*/ 1015427 w 1342548"/>
                <a:gd name="connsiteY649" fmla="*/ 436994 h 986691"/>
                <a:gd name="connsiteX650" fmla="*/ 1009724 w 1342548"/>
                <a:gd name="connsiteY650" fmla="*/ 439419 h 986691"/>
                <a:gd name="connsiteX651" fmla="*/ 1005335 w 1342548"/>
                <a:gd name="connsiteY651" fmla="*/ 443691 h 986691"/>
                <a:gd name="connsiteX652" fmla="*/ 1003825 w 1342548"/>
                <a:gd name="connsiteY652" fmla="*/ 446272 h 986691"/>
                <a:gd name="connsiteX653" fmla="*/ 1002487 w 1342548"/>
                <a:gd name="connsiteY653" fmla="*/ 449136 h 986691"/>
                <a:gd name="connsiteX654" fmla="*/ 1001674 w 1342548"/>
                <a:gd name="connsiteY654" fmla="*/ 453462 h 986691"/>
                <a:gd name="connsiteX655" fmla="*/ 997621 w 1342548"/>
                <a:gd name="connsiteY655" fmla="*/ 458711 h 986691"/>
                <a:gd name="connsiteX656" fmla="*/ 996228 w 1342548"/>
                <a:gd name="connsiteY656" fmla="*/ 459838 h 986691"/>
                <a:gd name="connsiteX657" fmla="*/ 994812 w 1342548"/>
                <a:gd name="connsiteY657" fmla="*/ 460292 h 986691"/>
                <a:gd name="connsiteX658" fmla="*/ 992927 w 1342548"/>
                <a:gd name="connsiteY658" fmla="*/ 460128 h 986691"/>
                <a:gd name="connsiteX659" fmla="*/ 991300 w 1342548"/>
                <a:gd name="connsiteY659" fmla="*/ 460456 h 986691"/>
                <a:gd name="connsiteX660" fmla="*/ 988530 w 1342548"/>
                <a:gd name="connsiteY660" fmla="*/ 459995 h 986691"/>
                <a:gd name="connsiteX661" fmla="*/ 985135 w 1342548"/>
                <a:gd name="connsiteY661" fmla="*/ 461653 h 986691"/>
                <a:gd name="connsiteX662" fmla="*/ 981317 w 1342548"/>
                <a:gd name="connsiteY662" fmla="*/ 463085 h 986691"/>
                <a:gd name="connsiteX663" fmla="*/ 978023 w 1342548"/>
                <a:gd name="connsiteY663" fmla="*/ 459478 h 986691"/>
                <a:gd name="connsiteX664" fmla="*/ 975668 w 1342548"/>
                <a:gd name="connsiteY664" fmla="*/ 458586 h 986691"/>
                <a:gd name="connsiteX665" fmla="*/ 971827 w 1342548"/>
                <a:gd name="connsiteY665" fmla="*/ 459588 h 986691"/>
                <a:gd name="connsiteX666" fmla="*/ 970043 w 1342548"/>
                <a:gd name="connsiteY666" fmla="*/ 461192 h 986691"/>
                <a:gd name="connsiteX667" fmla="*/ 966351 w 1342548"/>
                <a:gd name="connsiteY667" fmla="*/ 469117 h 986691"/>
                <a:gd name="connsiteX668" fmla="*/ 964966 w 1342548"/>
                <a:gd name="connsiteY668" fmla="*/ 473646 h 986691"/>
                <a:gd name="connsiteX669" fmla="*/ 965060 w 1342548"/>
                <a:gd name="connsiteY669" fmla="*/ 475501 h 986691"/>
                <a:gd name="connsiteX670" fmla="*/ 967211 w 1342548"/>
                <a:gd name="connsiteY670" fmla="*/ 481118 h 986691"/>
                <a:gd name="connsiteX671" fmla="*/ 969645 w 1342548"/>
                <a:gd name="connsiteY671" fmla="*/ 484255 h 986691"/>
                <a:gd name="connsiteX672" fmla="*/ 975097 w 1342548"/>
                <a:gd name="connsiteY672" fmla="*/ 487830 h 986691"/>
                <a:gd name="connsiteX673" fmla="*/ 986691 w 1342548"/>
                <a:gd name="connsiteY673" fmla="*/ 490287 h 986691"/>
                <a:gd name="connsiteX674" fmla="*/ 989414 w 1342548"/>
                <a:gd name="connsiteY674" fmla="*/ 489411 h 986691"/>
                <a:gd name="connsiteX675" fmla="*/ 992332 w 1342548"/>
                <a:gd name="connsiteY675" fmla="*/ 489403 h 986691"/>
                <a:gd name="connsiteX676" fmla="*/ 995407 w 1342548"/>
                <a:gd name="connsiteY676" fmla="*/ 491734 h 986691"/>
                <a:gd name="connsiteX677" fmla="*/ 997332 w 1342548"/>
                <a:gd name="connsiteY677" fmla="*/ 495583 h 986691"/>
                <a:gd name="connsiteX678" fmla="*/ 997504 w 1342548"/>
                <a:gd name="connsiteY678" fmla="*/ 498204 h 986691"/>
                <a:gd name="connsiteX679" fmla="*/ 997566 w 1342548"/>
                <a:gd name="connsiteY679" fmla="*/ 499112 h 986691"/>
                <a:gd name="connsiteX680" fmla="*/ 998270 w 1342548"/>
                <a:gd name="connsiteY680" fmla="*/ 499886 h 986691"/>
                <a:gd name="connsiteX681" fmla="*/ 998685 w 1342548"/>
                <a:gd name="connsiteY681" fmla="*/ 501208 h 986691"/>
                <a:gd name="connsiteX682" fmla="*/ 997464 w 1342548"/>
                <a:gd name="connsiteY682" fmla="*/ 502304 h 986691"/>
                <a:gd name="connsiteX683" fmla="*/ 996526 w 1342548"/>
                <a:gd name="connsiteY683" fmla="*/ 502851 h 986691"/>
                <a:gd name="connsiteX684" fmla="*/ 995735 w 1342548"/>
                <a:gd name="connsiteY684" fmla="*/ 506912 h 986691"/>
                <a:gd name="connsiteX685" fmla="*/ 995689 w 1342548"/>
                <a:gd name="connsiteY685" fmla="*/ 511395 h 986691"/>
                <a:gd name="connsiteX686" fmla="*/ 996682 w 1342548"/>
                <a:gd name="connsiteY686" fmla="*/ 512881 h 986691"/>
                <a:gd name="connsiteX687" fmla="*/ 999178 w 1342548"/>
                <a:gd name="connsiteY687" fmla="*/ 514970 h 986691"/>
                <a:gd name="connsiteX688" fmla="*/ 1003035 w 1342548"/>
                <a:gd name="connsiteY688" fmla="*/ 516691 h 986691"/>
                <a:gd name="connsiteX689" fmla="*/ 1006602 w 1342548"/>
                <a:gd name="connsiteY689" fmla="*/ 517059 h 986691"/>
                <a:gd name="connsiteX690" fmla="*/ 1013416 w 1342548"/>
                <a:gd name="connsiteY690" fmla="*/ 516230 h 986691"/>
                <a:gd name="connsiteX691" fmla="*/ 1016202 w 1342548"/>
                <a:gd name="connsiteY691" fmla="*/ 513530 h 986691"/>
                <a:gd name="connsiteX692" fmla="*/ 1016037 w 1342548"/>
                <a:gd name="connsiteY692" fmla="*/ 512365 h 986691"/>
                <a:gd name="connsiteX693" fmla="*/ 1016108 w 1342548"/>
                <a:gd name="connsiteY693" fmla="*/ 510855 h 986691"/>
                <a:gd name="connsiteX694" fmla="*/ 1022108 w 1342548"/>
                <a:gd name="connsiteY694" fmla="*/ 506888 h 986691"/>
                <a:gd name="connsiteX695" fmla="*/ 1025527 w 1342548"/>
                <a:gd name="connsiteY695" fmla="*/ 503368 h 986691"/>
                <a:gd name="connsiteX696" fmla="*/ 1024995 w 1342548"/>
                <a:gd name="connsiteY696" fmla="*/ 502437 h 986691"/>
                <a:gd name="connsiteX697" fmla="*/ 1024338 w 1342548"/>
                <a:gd name="connsiteY697" fmla="*/ 501819 h 986691"/>
                <a:gd name="connsiteX698" fmla="*/ 1024941 w 1342548"/>
                <a:gd name="connsiteY698" fmla="*/ 501459 h 986691"/>
                <a:gd name="connsiteX699" fmla="*/ 1026810 w 1342548"/>
                <a:gd name="connsiteY699" fmla="*/ 501208 h 986691"/>
                <a:gd name="connsiteX700" fmla="*/ 1035150 w 1342548"/>
                <a:gd name="connsiteY700" fmla="*/ 497531 h 986691"/>
                <a:gd name="connsiteX701" fmla="*/ 1041714 w 1342548"/>
                <a:gd name="connsiteY701" fmla="*/ 500536 h 986691"/>
                <a:gd name="connsiteX702" fmla="*/ 1045461 w 1342548"/>
                <a:gd name="connsiteY702" fmla="*/ 503994 h 986691"/>
                <a:gd name="connsiteX703" fmla="*/ 1049170 w 1342548"/>
                <a:gd name="connsiteY703" fmla="*/ 504572 h 986691"/>
                <a:gd name="connsiteX704" fmla="*/ 1051736 w 1342548"/>
                <a:gd name="connsiteY704" fmla="*/ 506341 h 986691"/>
                <a:gd name="connsiteX705" fmla="*/ 1054701 w 1342548"/>
                <a:gd name="connsiteY705" fmla="*/ 507843 h 986691"/>
                <a:gd name="connsiteX706" fmla="*/ 1058565 w 1342548"/>
                <a:gd name="connsiteY706" fmla="*/ 507944 h 986691"/>
                <a:gd name="connsiteX707" fmla="*/ 1061828 w 1342548"/>
                <a:gd name="connsiteY707" fmla="*/ 508257 h 986691"/>
                <a:gd name="connsiteX708" fmla="*/ 1062821 w 1342548"/>
                <a:gd name="connsiteY708" fmla="*/ 506865 h 986691"/>
                <a:gd name="connsiteX709" fmla="*/ 1063846 w 1342548"/>
                <a:gd name="connsiteY709" fmla="*/ 505950 h 986691"/>
                <a:gd name="connsiteX710" fmla="*/ 1065004 w 1342548"/>
                <a:gd name="connsiteY710" fmla="*/ 506129 h 986691"/>
                <a:gd name="connsiteX711" fmla="*/ 1066311 w 1342548"/>
                <a:gd name="connsiteY711" fmla="*/ 507952 h 986691"/>
                <a:gd name="connsiteX712" fmla="*/ 1070019 w 1342548"/>
                <a:gd name="connsiteY712" fmla="*/ 509353 h 986691"/>
                <a:gd name="connsiteX713" fmla="*/ 1073438 w 1342548"/>
                <a:gd name="connsiteY713" fmla="*/ 509282 h 986691"/>
                <a:gd name="connsiteX714" fmla="*/ 1075832 w 1342548"/>
                <a:gd name="connsiteY714" fmla="*/ 508774 h 986691"/>
                <a:gd name="connsiteX715" fmla="*/ 1077256 w 1342548"/>
                <a:gd name="connsiteY715" fmla="*/ 509423 h 986691"/>
                <a:gd name="connsiteX716" fmla="*/ 1075198 w 1342548"/>
                <a:gd name="connsiteY716" fmla="*/ 511754 h 986691"/>
                <a:gd name="connsiteX717" fmla="*/ 1075503 w 1342548"/>
                <a:gd name="connsiteY717" fmla="*/ 515510 h 986691"/>
                <a:gd name="connsiteX718" fmla="*/ 1073931 w 1342548"/>
                <a:gd name="connsiteY718" fmla="*/ 516699 h 986691"/>
                <a:gd name="connsiteX719" fmla="*/ 1072421 w 1342548"/>
                <a:gd name="connsiteY719" fmla="*/ 518608 h 986691"/>
                <a:gd name="connsiteX720" fmla="*/ 1073313 w 1342548"/>
                <a:gd name="connsiteY720" fmla="*/ 519867 h 986691"/>
                <a:gd name="connsiteX721" fmla="*/ 1074103 w 1342548"/>
                <a:gd name="connsiteY721" fmla="*/ 520399 h 986691"/>
                <a:gd name="connsiteX722" fmla="*/ 1074025 w 1342548"/>
                <a:gd name="connsiteY722" fmla="*/ 521925 h 986691"/>
                <a:gd name="connsiteX723" fmla="*/ 1072648 w 1342548"/>
                <a:gd name="connsiteY723" fmla="*/ 522793 h 986691"/>
                <a:gd name="connsiteX724" fmla="*/ 1070097 w 1342548"/>
                <a:gd name="connsiteY724" fmla="*/ 525062 h 986691"/>
                <a:gd name="connsiteX725" fmla="*/ 1068626 w 1342548"/>
                <a:gd name="connsiteY725" fmla="*/ 525023 h 986691"/>
                <a:gd name="connsiteX726" fmla="*/ 1067930 w 1342548"/>
                <a:gd name="connsiteY726" fmla="*/ 524585 h 986691"/>
                <a:gd name="connsiteX727" fmla="*/ 1067437 w 1342548"/>
                <a:gd name="connsiteY727" fmla="*/ 523771 h 986691"/>
                <a:gd name="connsiteX728" fmla="*/ 1067070 w 1342548"/>
                <a:gd name="connsiteY728" fmla="*/ 522465 h 986691"/>
                <a:gd name="connsiteX729" fmla="*/ 1066178 w 1342548"/>
                <a:gd name="connsiteY729" fmla="*/ 521604 h 986691"/>
                <a:gd name="connsiteX730" fmla="*/ 1063705 w 1342548"/>
                <a:gd name="connsiteY730" fmla="*/ 521276 h 986691"/>
                <a:gd name="connsiteX731" fmla="*/ 1061139 w 1342548"/>
                <a:gd name="connsiteY731" fmla="*/ 521589 h 986691"/>
                <a:gd name="connsiteX732" fmla="*/ 1055366 w 1342548"/>
                <a:gd name="connsiteY732" fmla="*/ 524953 h 986691"/>
                <a:gd name="connsiteX733" fmla="*/ 1049725 w 1342548"/>
                <a:gd name="connsiteY733" fmla="*/ 527628 h 986691"/>
                <a:gd name="connsiteX734" fmla="*/ 1043818 w 1342548"/>
                <a:gd name="connsiteY734" fmla="*/ 529748 h 986691"/>
                <a:gd name="connsiteX735" fmla="*/ 1041839 w 1342548"/>
                <a:gd name="connsiteY735" fmla="*/ 531086 h 986691"/>
                <a:gd name="connsiteX736" fmla="*/ 1040431 w 1342548"/>
                <a:gd name="connsiteY736" fmla="*/ 531454 h 986691"/>
                <a:gd name="connsiteX737" fmla="*/ 1037982 w 1342548"/>
                <a:gd name="connsiteY737" fmla="*/ 530445 h 986691"/>
                <a:gd name="connsiteX738" fmla="*/ 1036503 w 1342548"/>
                <a:gd name="connsiteY738" fmla="*/ 530507 h 986691"/>
                <a:gd name="connsiteX739" fmla="*/ 1036191 w 1342548"/>
                <a:gd name="connsiteY739" fmla="*/ 531204 h 986691"/>
                <a:gd name="connsiteX740" fmla="*/ 1038076 w 1342548"/>
                <a:gd name="connsiteY740" fmla="*/ 533065 h 986691"/>
                <a:gd name="connsiteX741" fmla="*/ 1038569 w 1342548"/>
                <a:gd name="connsiteY741" fmla="*/ 534521 h 986691"/>
                <a:gd name="connsiteX742" fmla="*/ 1038373 w 1342548"/>
                <a:gd name="connsiteY742" fmla="*/ 535639 h 986691"/>
                <a:gd name="connsiteX743" fmla="*/ 1037301 w 1342548"/>
                <a:gd name="connsiteY743" fmla="*/ 536132 h 986691"/>
                <a:gd name="connsiteX744" fmla="*/ 1035745 w 1342548"/>
                <a:gd name="connsiteY744" fmla="*/ 535319 h 986691"/>
                <a:gd name="connsiteX745" fmla="*/ 1034321 w 1342548"/>
                <a:gd name="connsiteY745" fmla="*/ 536484 h 986691"/>
                <a:gd name="connsiteX746" fmla="*/ 1033679 w 1342548"/>
                <a:gd name="connsiteY746" fmla="*/ 538448 h 986691"/>
                <a:gd name="connsiteX747" fmla="*/ 1033648 w 1342548"/>
                <a:gd name="connsiteY747" fmla="*/ 543119 h 986691"/>
                <a:gd name="connsiteX748" fmla="*/ 1032709 w 1342548"/>
                <a:gd name="connsiteY748" fmla="*/ 544159 h 986691"/>
                <a:gd name="connsiteX749" fmla="*/ 1030104 w 1342548"/>
                <a:gd name="connsiteY749" fmla="*/ 544730 h 986691"/>
                <a:gd name="connsiteX750" fmla="*/ 1027334 w 1342548"/>
                <a:gd name="connsiteY750" fmla="*/ 546217 h 986691"/>
                <a:gd name="connsiteX751" fmla="*/ 1026349 w 1342548"/>
                <a:gd name="connsiteY751" fmla="*/ 545528 h 986691"/>
                <a:gd name="connsiteX752" fmla="*/ 1025958 w 1342548"/>
                <a:gd name="connsiteY752" fmla="*/ 544691 h 986691"/>
                <a:gd name="connsiteX753" fmla="*/ 1026247 w 1342548"/>
                <a:gd name="connsiteY753" fmla="*/ 542547 h 986691"/>
                <a:gd name="connsiteX754" fmla="*/ 1025903 w 1342548"/>
                <a:gd name="connsiteY754" fmla="*/ 541499 h 986691"/>
                <a:gd name="connsiteX755" fmla="*/ 1024635 w 1342548"/>
                <a:gd name="connsiteY755" fmla="*/ 541554 h 986691"/>
                <a:gd name="connsiteX756" fmla="*/ 1022726 w 1342548"/>
                <a:gd name="connsiteY756" fmla="*/ 542196 h 986691"/>
                <a:gd name="connsiteX757" fmla="*/ 1021271 w 1342548"/>
                <a:gd name="connsiteY757" fmla="*/ 543604 h 986691"/>
                <a:gd name="connsiteX758" fmla="*/ 1020770 w 1342548"/>
                <a:gd name="connsiteY758" fmla="*/ 544457 h 986691"/>
                <a:gd name="connsiteX759" fmla="*/ 1022687 w 1342548"/>
                <a:gd name="connsiteY759" fmla="*/ 547202 h 986691"/>
                <a:gd name="connsiteX760" fmla="*/ 1024510 w 1342548"/>
                <a:gd name="connsiteY760" fmla="*/ 547484 h 986691"/>
                <a:gd name="connsiteX761" fmla="*/ 1024956 w 1342548"/>
                <a:gd name="connsiteY761" fmla="*/ 548102 h 986691"/>
                <a:gd name="connsiteX762" fmla="*/ 1023508 w 1342548"/>
                <a:gd name="connsiteY762" fmla="*/ 549440 h 986691"/>
                <a:gd name="connsiteX763" fmla="*/ 1019902 w 1342548"/>
                <a:gd name="connsiteY763" fmla="*/ 551427 h 986691"/>
                <a:gd name="connsiteX764" fmla="*/ 1019300 w 1342548"/>
                <a:gd name="connsiteY764" fmla="*/ 553094 h 986691"/>
                <a:gd name="connsiteX765" fmla="*/ 1018228 w 1342548"/>
                <a:gd name="connsiteY765" fmla="*/ 554689 h 986691"/>
                <a:gd name="connsiteX766" fmla="*/ 1016757 w 1342548"/>
                <a:gd name="connsiteY766" fmla="*/ 555957 h 986691"/>
                <a:gd name="connsiteX767" fmla="*/ 1015756 w 1342548"/>
                <a:gd name="connsiteY767" fmla="*/ 557295 h 986691"/>
                <a:gd name="connsiteX768" fmla="*/ 1014535 w 1342548"/>
                <a:gd name="connsiteY768" fmla="*/ 557991 h 986691"/>
                <a:gd name="connsiteX769" fmla="*/ 1012540 w 1342548"/>
                <a:gd name="connsiteY769" fmla="*/ 558773 h 986691"/>
                <a:gd name="connsiteX770" fmla="*/ 1010092 w 1342548"/>
                <a:gd name="connsiteY770" fmla="*/ 561965 h 986691"/>
                <a:gd name="connsiteX771" fmla="*/ 1008300 w 1342548"/>
                <a:gd name="connsiteY771" fmla="*/ 564946 h 986691"/>
                <a:gd name="connsiteX772" fmla="*/ 1006172 w 1342548"/>
                <a:gd name="connsiteY772" fmla="*/ 566480 h 986691"/>
                <a:gd name="connsiteX773" fmla="*/ 1004490 w 1342548"/>
                <a:gd name="connsiteY773" fmla="*/ 571502 h 986691"/>
                <a:gd name="connsiteX774" fmla="*/ 1001478 w 1342548"/>
                <a:gd name="connsiteY774" fmla="*/ 574225 h 986691"/>
                <a:gd name="connsiteX775" fmla="*/ 1000367 w 1342548"/>
                <a:gd name="connsiteY775" fmla="*/ 578574 h 986691"/>
                <a:gd name="connsiteX776" fmla="*/ 1001149 w 1342548"/>
                <a:gd name="connsiteY776" fmla="*/ 581242 h 986691"/>
                <a:gd name="connsiteX777" fmla="*/ 1004458 w 1342548"/>
                <a:gd name="connsiteY777" fmla="*/ 581219 h 986691"/>
                <a:gd name="connsiteX778" fmla="*/ 1006109 w 1342548"/>
                <a:gd name="connsiteY778" fmla="*/ 582158 h 986691"/>
                <a:gd name="connsiteX779" fmla="*/ 1009536 w 1342548"/>
                <a:gd name="connsiteY779" fmla="*/ 585663 h 986691"/>
                <a:gd name="connsiteX780" fmla="*/ 1013636 w 1342548"/>
                <a:gd name="connsiteY780" fmla="*/ 587947 h 986691"/>
                <a:gd name="connsiteX781" fmla="*/ 1017892 w 1342548"/>
                <a:gd name="connsiteY781" fmla="*/ 589230 h 986691"/>
                <a:gd name="connsiteX782" fmla="*/ 1023110 w 1342548"/>
                <a:gd name="connsiteY782" fmla="*/ 592461 h 986691"/>
                <a:gd name="connsiteX783" fmla="*/ 1024549 w 1342548"/>
                <a:gd name="connsiteY783" fmla="*/ 593830 h 986691"/>
                <a:gd name="connsiteX784" fmla="*/ 1025778 w 1342548"/>
                <a:gd name="connsiteY784" fmla="*/ 596607 h 986691"/>
                <a:gd name="connsiteX785" fmla="*/ 1028039 w 1342548"/>
                <a:gd name="connsiteY785" fmla="*/ 604587 h 986691"/>
                <a:gd name="connsiteX786" fmla="*/ 1029666 w 1342548"/>
                <a:gd name="connsiteY786" fmla="*/ 608530 h 986691"/>
                <a:gd name="connsiteX787" fmla="*/ 1029775 w 1342548"/>
                <a:gd name="connsiteY787" fmla="*/ 610588 h 986691"/>
                <a:gd name="connsiteX788" fmla="*/ 1032216 w 1342548"/>
                <a:gd name="connsiteY788" fmla="*/ 614461 h 986691"/>
                <a:gd name="connsiteX789" fmla="*/ 1034822 w 1342548"/>
                <a:gd name="connsiteY789" fmla="*/ 621111 h 986691"/>
                <a:gd name="connsiteX790" fmla="*/ 1037825 w 1342548"/>
                <a:gd name="connsiteY790" fmla="*/ 626853 h 986691"/>
                <a:gd name="connsiteX791" fmla="*/ 1038397 w 1342548"/>
                <a:gd name="connsiteY791" fmla="*/ 631367 h 986691"/>
                <a:gd name="connsiteX792" fmla="*/ 1037427 w 1342548"/>
                <a:gd name="connsiteY792" fmla="*/ 633424 h 986691"/>
                <a:gd name="connsiteX793" fmla="*/ 1037434 w 1342548"/>
                <a:gd name="connsiteY793" fmla="*/ 636092 h 986691"/>
                <a:gd name="connsiteX794" fmla="*/ 1040431 w 1342548"/>
                <a:gd name="connsiteY794" fmla="*/ 638541 h 986691"/>
                <a:gd name="connsiteX795" fmla="*/ 1047096 w 1342548"/>
                <a:gd name="connsiteY795" fmla="*/ 641381 h 986691"/>
                <a:gd name="connsiteX796" fmla="*/ 1048160 w 1342548"/>
                <a:gd name="connsiteY796" fmla="*/ 642218 h 986691"/>
                <a:gd name="connsiteX797" fmla="*/ 1049467 w 1342548"/>
                <a:gd name="connsiteY797" fmla="*/ 643595 h 986691"/>
                <a:gd name="connsiteX798" fmla="*/ 1049530 w 1342548"/>
                <a:gd name="connsiteY798" fmla="*/ 647874 h 986691"/>
                <a:gd name="connsiteX799" fmla="*/ 1050562 w 1342548"/>
                <a:gd name="connsiteY799" fmla="*/ 649236 h 986691"/>
                <a:gd name="connsiteX800" fmla="*/ 1051431 w 1342548"/>
                <a:gd name="connsiteY800" fmla="*/ 650065 h 986691"/>
                <a:gd name="connsiteX801" fmla="*/ 1055467 w 1342548"/>
                <a:gd name="connsiteY801" fmla="*/ 651872 h 986691"/>
                <a:gd name="connsiteX802" fmla="*/ 1057157 w 1342548"/>
                <a:gd name="connsiteY802" fmla="*/ 653374 h 986691"/>
                <a:gd name="connsiteX803" fmla="*/ 1058949 w 1342548"/>
                <a:gd name="connsiteY803" fmla="*/ 655768 h 986691"/>
                <a:gd name="connsiteX804" fmla="*/ 1059465 w 1342548"/>
                <a:gd name="connsiteY804" fmla="*/ 657912 h 986691"/>
                <a:gd name="connsiteX805" fmla="*/ 1059684 w 1342548"/>
                <a:gd name="connsiteY805" fmla="*/ 660814 h 986691"/>
                <a:gd name="connsiteX806" fmla="*/ 1057431 w 1342548"/>
                <a:gd name="connsiteY806" fmla="*/ 660916 h 986691"/>
                <a:gd name="connsiteX807" fmla="*/ 1055616 w 1342548"/>
                <a:gd name="connsiteY807" fmla="*/ 660588 h 986691"/>
                <a:gd name="connsiteX808" fmla="*/ 1048395 w 1342548"/>
                <a:gd name="connsiteY808" fmla="*/ 656817 h 986691"/>
                <a:gd name="connsiteX809" fmla="*/ 1046518 w 1342548"/>
                <a:gd name="connsiteY809" fmla="*/ 656715 h 986691"/>
                <a:gd name="connsiteX810" fmla="*/ 1043865 w 1342548"/>
                <a:gd name="connsiteY810" fmla="*/ 657239 h 986691"/>
                <a:gd name="connsiteX811" fmla="*/ 1040086 w 1342548"/>
                <a:gd name="connsiteY811" fmla="*/ 656543 h 986691"/>
                <a:gd name="connsiteX812" fmla="*/ 1036096 w 1342548"/>
                <a:gd name="connsiteY812" fmla="*/ 652357 h 986691"/>
                <a:gd name="connsiteX813" fmla="*/ 1033218 w 1342548"/>
                <a:gd name="connsiteY813" fmla="*/ 651090 h 986691"/>
                <a:gd name="connsiteX814" fmla="*/ 1030127 w 1342548"/>
                <a:gd name="connsiteY814" fmla="*/ 650448 h 986691"/>
                <a:gd name="connsiteX815" fmla="*/ 1022758 w 1342548"/>
                <a:gd name="connsiteY815" fmla="*/ 654047 h 986691"/>
                <a:gd name="connsiteX816" fmla="*/ 1020880 w 1342548"/>
                <a:gd name="connsiteY816" fmla="*/ 653789 h 986691"/>
                <a:gd name="connsiteX817" fmla="*/ 1020340 w 1342548"/>
                <a:gd name="connsiteY817" fmla="*/ 654196 h 986691"/>
                <a:gd name="connsiteX818" fmla="*/ 1019511 w 1342548"/>
                <a:gd name="connsiteY818" fmla="*/ 654814 h 986691"/>
                <a:gd name="connsiteX819" fmla="*/ 1022930 w 1342548"/>
                <a:gd name="connsiteY819" fmla="*/ 655588 h 986691"/>
                <a:gd name="connsiteX820" fmla="*/ 1026356 w 1342548"/>
                <a:gd name="connsiteY820" fmla="*/ 654407 h 986691"/>
                <a:gd name="connsiteX821" fmla="*/ 1029642 w 1342548"/>
                <a:gd name="connsiteY821" fmla="*/ 652662 h 986691"/>
                <a:gd name="connsiteX822" fmla="*/ 1034438 w 1342548"/>
                <a:gd name="connsiteY822" fmla="*/ 653593 h 986691"/>
                <a:gd name="connsiteX823" fmla="*/ 1035244 w 1342548"/>
                <a:gd name="connsiteY823" fmla="*/ 655166 h 986691"/>
                <a:gd name="connsiteX824" fmla="*/ 1036034 w 1342548"/>
                <a:gd name="connsiteY824" fmla="*/ 657818 h 986691"/>
                <a:gd name="connsiteX825" fmla="*/ 1039320 w 1342548"/>
                <a:gd name="connsiteY825" fmla="*/ 659610 h 986691"/>
                <a:gd name="connsiteX826" fmla="*/ 1041901 w 1342548"/>
                <a:gd name="connsiteY826" fmla="*/ 660400 h 986691"/>
                <a:gd name="connsiteX827" fmla="*/ 1045187 w 1342548"/>
                <a:gd name="connsiteY827" fmla="*/ 662747 h 986691"/>
                <a:gd name="connsiteX828" fmla="*/ 1048395 w 1342548"/>
                <a:gd name="connsiteY828" fmla="*/ 666408 h 986691"/>
                <a:gd name="connsiteX829" fmla="*/ 1055194 w 1342548"/>
                <a:gd name="connsiteY829" fmla="*/ 670648 h 986691"/>
                <a:gd name="connsiteX830" fmla="*/ 1057948 w 1342548"/>
                <a:gd name="connsiteY830" fmla="*/ 674654 h 986691"/>
                <a:gd name="connsiteX831" fmla="*/ 1059011 w 1342548"/>
                <a:gd name="connsiteY831" fmla="*/ 677236 h 986691"/>
                <a:gd name="connsiteX832" fmla="*/ 1059966 w 1342548"/>
                <a:gd name="connsiteY832" fmla="*/ 680921 h 986691"/>
                <a:gd name="connsiteX833" fmla="*/ 1057588 w 1342548"/>
                <a:gd name="connsiteY833" fmla="*/ 682110 h 986691"/>
                <a:gd name="connsiteX834" fmla="*/ 1055514 w 1342548"/>
                <a:gd name="connsiteY834" fmla="*/ 682274 h 986691"/>
                <a:gd name="connsiteX835" fmla="*/ 1052268 w 1342548"/>
                <a:gd name="connsiteY835" fmla="*/ 682853 h 986691"/>
                <a:gd name="connsiteX836" fmla="*/ 1049882 w 1342548"/>
                <a:gd name="connsiteY836" fmla="*/ 684160 h 986691"/>
                <a:gd name="connsiteX837" fmla="*/ 1047487 w 1342548"/>
                <a:gd name="connsiteY837" fmla="*/ 686444 h 986691"/>
                <a:gd name="connsiteX838" fmla="*/ 1040627 w 1342548"/>
                <a:gd name="connsiteY838" fmla="*/ 690035 h 986691"/>
                <a:gd name="connsiteX839" fmla="*/ 1039328 w 1342548"/>
                <a:gd name="connsiteY839" fmla="*/ 692280 h 986691"/>
                <a:gd name="connsiteX840" fmla="*/ 1038436 w 1342548"/>
                <a:gd name="connsiteY840" fmla="*/ 694236 h 986691"/>
                <a:gd name="connsiteX841" fmla="*/ 1036762 w 1342548"/>
                <a:gd name="connsiteY841" fmla="*/ 695198 h 986691"/>
                <a:gd name="connsiteX842" fmla="*/ 1032561 w 1342548"/>
                <a:gd name="connsiteY842" fmla="*/ 694283 h 986691"/>
                <a:gd name="connsiteX843" fmla="*/ 1028602 w 1342548"/>
                <a:gd name="connsiteY843" fmla="*/ 694361 h 986691"/>
                <a:gd name="connsiteX844" fmla="*/ 1024119 w 1342548"/>
                <a:gd name="connsiteY844" fmla="*/ 696998 h 986691"/>
                <a:gd name="connsiteX845" fmla="*/ 1023000 w 1342548"/>
                <a:gd name="connsiteY845" fmla="*/ 698070 h 986691"/>
                <a:gd name="connsiteX846" fmla="*/ 1023743 w 1342548"/>
                <a:gd name="connsiteY846" fmla="*/ 697858 h 986691"/>
                <a:gd name="connsiteX847" fmla="*/ 1024448 w 1342548"/>
                <a:gd name="connsiteY847" fmla="*/ 697522 h 986691"/>
                <a:gd name="connsiteX848" fmla="*/ 1026466 w 1342548"/>
                <a:gd name="connsiteY848" fmla="*/ 697921 h 986691"/>
                <a:gd name="connsiteX849" fmla="*/ 1029588 w 1342548"/>
                <a:gd name="connsiteY849" fmla="*/ 696513 h 986691"/>
                <a:gd name="connsiteX850" fmla="*/ 1032639 w 1342548"/>
                <a:gd name="connsiteY850" fmla="*/ 700808 h 986691"/>
                <a:gd name="connsiteX851" fmla="*/ 1038592 w 1342548"/>
                <a:gd name="connsiteY851" fmla="*/ 700112 h 986691"/>
                <a:gd name="connsiteX852" fmla="*/ 1044186 w 1342548"/>
                <a:gd name="connsiteY852" fmla="*/ 696544 h 986691"/>
                <a:gd name="connsiteX853" fmla="*/ 1046353 w 1342548"/>
                <a:gd name="connsiteY853" fmla="*/ 696481 h 986691"/>
                <a:gd name="connsiteX854" fmla="*/ 1048160 w 1342548"/>
                <a:gd name="connsiteY854" fmla="*/ 697029 h 986691"/>
                <a:gd name="connsiteX855" fmla="*/ 1050187 w 1342548"/>
                <a:gd name="connsiteY855" fmla="*/ 698437 h 986691"/>
                <a:gd name="connsiteX856" fmla="*/ 1055569 w 1342548"/>
                <a:gd name="connsiteY856" fmla="*/ 704688 h 986691"/>
                <a:gd name="connsiteX857" fmla="*/ 1058526 w 1342548"/>
                <a:gd name="connsiteY857" fmla="*/ 705369 h 986691"/>
                <a:gd name="connsiteX858" fmla="*/ 1061421 w 1342548"/>
                <a:gd name="connsiteY858" fmla="*/ 706832 h 986691"/>
                <a:gd name="connsiteX859" fmla="*/ 1063025 w 1342548"/>
                <a:gd name="connsiteY859" fmla="*/ 706996 h 986691"/>
                <a:gd name="connsiteX860" fmla="*/ 1064472 w 1342548"/>
                <a:gd name="connsiteY860" fmla="*/ 707434 h 986691"/>
                <a:gd name="connsiteX861" fmla="*/ 1060576 w 1342548"/>
                <a:gd name="connsiteY861" fmla="*/ 709719 h 986691"/>
                <a:gd name="connsiteX862" fmla="*/ 1055546 w 1342548"/>
                <a:gd name="connsiteY862" fmla="*/ 714648 h 986691"/>
                <a:gd name="connsiteX863" fmla="*/ 1053308 w 1342548"/>
                <a:gd name="connsiteY863" fmla="*/ 715821 h 986691"/>
                <a:gd name="connsiteX864" fmla="*/ 1051806 w 1342548"/>
                <a:gd name="connsiteY864" fmla="*/ 717135 h 986691"/>
                <a:gd name="connsiteX865" fmla="*/ 1055858 w 1342548"/>
                <a:gd name="connsiteY865" fmla="*/ 716478 h 986691"/>
                <a:gd name="connsiteX866" fmla="*/ 1058738 w 1342548"/>
                <a:gd name="connsiteY866" fmla="*/ 714123 h 986691"/>
                <a:gd name="connsiteX867" fmla="*/ 1060193 w 1342548"/>
                <a:gd name="connsiteY867" fmla="*/ 713544 h 986691"/>
                <a:gd name="connsiteX868" fmla="*/ 1061358 w 1342548"/>
                <a:gd name="connsiteY868" fmla="*/ 714092 h 986691"/>
                <a:gd name="connsiteX869" fmla="*/ 1061953 w 1342548"/>
                <a:gd name="connsiteY869" fmla="*/ 716994 h 986691"/>
                <a:gd name="connsiteX870" fmla="*/ 1060842 w 1342548"/>
                <a:gd name="connsiteY870" fmla="*/ 725898 h 986691"/>
                <a:gd name="connsiteX871" fmla="*/ 1059426 w 1342548"/>
                <a:gd name="connsiteY871" fmla="*/ 726054 h 986691"/>
                <a:gd name="connsiteX872" fmla="*/ 1058049 w 1342548"/>
                <a:gd name="connsiteY872" fmla="*/ 723637 h 986691"/>
                <a:gd name="connsiteX873" fmla="*/ 1056438 w 1342548"/>
                <a:gd name="connsiteY873" fmla="*/ 722870 h 986691"/>
                <a:gd name="connsiteX874" fmla="*/ 1055084 w 1342548"/>
                <a:gd name="connsiteY874" fmla="*/ 723371 h 986691"/>
                <a:gd name="connsiteX875" fmla="*/ 1052401 w 1342548"/>
                <a:gd name="connsiteY875" fmla="*/ 723355 h 986691"/>
                <a:gd name="connsiteX876" fmla="*/ 1051376 w 1342548"/>
                <a:gd name="connsiteY876" fmla="*/ 724450 h 986691"/>
                <a:gd name="connsiteX877" fmla="*/ 1050515 w 1342548"/>
                <a:gd name="connsiteY877" fmla="*/ 725999 h 986691"/>
                <a:gd name="connsiteX878" fmla="*/ 1052119 w 1342548"/>
                <a:gd name="connsiteY878" fmla="*/ 726320 h 986691"/>
                <a:gd name="connsiteX879" fmla="*/ 1055280 w 1342548"/>
                <a:gd name="connsiteY879" fmla="*/ 729019 h 986691"/>
                <a:gd name="connsiteX880" fmla="*/ 1055601 w 1342548"/>
                <a:gd name="connsiteY880" fmla="*/ 730451 h 986691"/>
                <a:gd name="connsiteX881" fmla="*/ 1054755 w 1342548"/>
                <a:gd name="connsiteY881" fmla="*/ 731382 h 986691"/>
                <a:gd name="connsiteX882" fmla="*/ 1052541 w 1342548"/>
                <a:gd name="connsiteY882" fmla="*/ 730983 h 986691"/>
                <a:gd name="connsiteX883" fmla="*/ 1055233 w 1342548"/>
                <a:gd name="connsiteY883" fmla="*/ 732993 h 986691"/>
                <a:gd name="connsiteX884" fmla="*/ 1054521 w 1342548"/>
                <a:gd name="connsiteY884" fmla="*/ 735074 h 986691"/>
                <a:gd name="connsiteX885" fmla="*/ 1053652 w 1342548"/>
                <a:gd name="connsiteY885" fmla="*/ 735896 h 986691"/>
                <a:gd name="connsiteX886" fmla="*/ 1052088 w 1342548"/>
                <a:gd name="connsiteY886" fmla="*/ 736420 h 986691"/>
                <a:gd name="connsiteX887" fmla="*/ 1051125 w 1342548"/>
                <a:gd name="connsiteY887" fmla="*/ 738220 h 986691"/>
                <a:gd name="connsiteX888" fmla="*/ 1052510 w 1342548"/>
                <a:gd name="connsiteY888" fmla="*/ 741216 h 986691"/>
                <a:gd name="connsiteX889" fmla="*/ 1053911 w 1342548"/>
                <a:gd name="connsiteY889" fmla="*/ 745049 h 986691"/>
                <a:gd name="connsiteX890" fmla="*/ 1054083 w 1342548"/>
                <a:gd name="connsiteY890" fmla="*/ 746896 h 986691"/>
                <a:gd name="connsiteX891" fmla="*/ 1051892 w 1342548"/>
                <a:gd name="connsiteY891" fmla="*/ 746098 h 986691"/>
                <a:gd name="connsiteX892" fmla="*/ 1048473 w 1342548"/>
                <a:gd name="connsiteY892" fmla="*/ 748437 h 986691"/>
                <a:gd name="connsiteX893" fmla="*/ 1046674 w 1342548"/>
                <a:gd name="connsiteY893" fmla="*/ 748632 h 986691"/>
                <a:gd name="connsiteX894" fmla="*/ 1045454 w 1342548"/>
                <a:gd name="connsiteY894" fmla="*/ 745550 h 986691"/>
                <a:gd name="connsiteX895" fmla="*/ 1043896 w 1342548"/>
                <a:gd name="connsiteY895" fmla="*/ 746035 h 986691"/>
                <a:gd name="connsiteX896" fmla="*/ 1042856 w 1342548"/>
                <a:gd name="connsiteY896" fmla="*/ 746927 h 986691"/>
                <a:gd name="connsiteX897" fmla="*/ 1041471 w 1342548"/>
                <a:gd name="connsiteY897" fmla="*/ 750229 h 986691"/>
                <a:gd name="connsiteX898" fmla="*/ 1039781 w 1342548"/>
                <a:gd name="connsiteY898" fmla="*/ 753209 h 986691"/>
                <a:gd name="connsiteX899" fmla="*/ 1038326 w 1342548"/>
                <a:gd name="connsiteY899" fmla="*/ 754023 h 986691"/>
                <a:gd name="connsiteX900" fmla="*/ 1036582 w 1342548"/>
                <a:gd name="connsiteY900" fmla="*/ 753788 h 986691"/>
                <a:gd name="connsiteX901" fmla="*/ 1035142 w 1342548"/>
                <a:gd name="connsiteY901" fmla="*/ 753874 h 986691"/>
                <a:gd name="connsiteX902" fmla="*/ 1035494 w 1342548"/>
                <a:gd name="connsiteY902" fmla="*/ 754680 h 986691"/>
                <a:gd name="connsiteX903" fmla="*/ 1037012 w 1342548"/>
                <a:gd name="connsiteY903" fmla="*/ 755658 h 986691"/>
                <a:gd name="connsiteX904" fmla="*/ 1037012 w 1342548"/>
                <a:gd name="connsiteY904" fmla="*/ 756800 h 986691"/>
                <a:gd name="connsiteX905" fmla="*/ 1033773 w 1342548"/>
                <a:gd name="connsiteY905" fmla="*/ 760422 h 986691"/>
                <a:gd name="connsiteX906" fmla="*/ 1033249 w 1342548"/>
                <a:gd name="connsiteY906" fmla="*/ 761823 h 986691"/>
                <a:gd name="connsiteX907" fmla="*/ 1033327 w 1342548"/>
                <a:gd name="connsiteY907" fmla="*/ 763012 h 986691"/>
                <a:gd name="connsiteX908" fmla="*/ 1031629 w 1342548"/>
                <a:gd name="connsiteY908" fmla="*/ 764459 h 986691"/>
                <a:gd name="connsiteX909" fmla="*/ 1032545 w 1342548"/>
                <a:gd name="connsiteY909" fmla="*/ 766892 h 986691"/>
                <a:gd name="connsiteX910" fmla="*/ 1032068 w 1342548"/>
                <a:gd name="connsiteY910" fmla="*/ 768606 h 986691"/>
                <a:gd name="connsiteX911" fmla="*/ 1030581 w 1342548"/>
                <a:gd name="connsiteY911" fmla="*/ 770921 h 986691"/>
                <a:gd name="connsiteX912" fmla="*/ 1029016 w 1342548"/>
                <a:gd name="connsiteY912" fmla="*/ 772447 h 986691"/>
                <a:gd name="connsiteX913" fmla="*/ 1027178 w 1342548"/>
                <a:gd name="connsiteY913" fmla="*/ 774919 h 986691"/>
                <a:gd name="connsiteX914" fmla="*/ 1024846 w 1342548"/>
                <a:gd name="connsiteY914" fmla="*/ 776351 h 986691"/>
                <a:gd name="connsiteX915" fmla="*/ 1021772 w 1342548"/>
                <a:gd name="connsiteY915" fmla="*/ 781522 h 986691"/>
                <a:gd name="connsiteX916" fmla="*/ 1020865 w 1342548"/>
                <a:gd name="connsiteY916" fmla="*/ 784104 h 986691"/>
                <a:gd name="connsiteX917" fmla="*/ 1020638 w 1342548"/>
                <a:gd name="connsiteY917" fmla="*/ 786772 h 986691"/>
                <a:gd name="connsiteX918" fmla="*/ 1019675 w 1342548"/>
                <a:gd name="connsiteY918" fmla="*/ 787695 h 986691"/>
                <a:gd name="connsiteX919" fmla="*/ 1018024 w 1342548"/>
                <a:gd name="connsiteY919" fmla="*/ 788853 h 986691"/>
                <a:gd name="connsiteX920" fmla="*/ 1016147 w 1342548"/>
                <a:gd name="connsiteY920" fmla="*/ 788266 h 986691"/>
                <a:gd name="connsiteX921" fmla="*/ 1016084 w 1342548"/>
                <a:gd name="connsiteY921" fmla="*/ 786490 h 986691"/>
                <a:gd name="connsiteX922" fmla="*/ 1015271 w 1342548"/>
                <a:gd name="connsiteY922" fmla="*/ 786334 h 986691"/>
                <a:gd name="connsiteX923" fmla="*/ 1014809 w 1342548"/>
                <a:gd name="connsiteY923" fmla="*/ 785168 h 986691"/>
                <a:gd name="connsiteX924" fmla="*/ 1014668 w 1342548"/>
                <a:gd name="connsiteY924" fmla="*/ 783689 h 986691"/>
                <a:gd name="connsiteX925" fmla="*/ 1014864 w 1342548"/>
                <a:gd name="connsiteY925" fmla="*/ 782492 h 986691"/>
                <a:gd name="connsiteX926" fmla="*/ 1014082 w 1342548"/>
                <a:gd name="connsiteY926" fmla="*/ 782860 h 986691"/>
                <a:gd name="connsiteX927" fmla="*/ 1013596 w 1342548"/>
                <a:gd name="connsiteY927" fmla="*/ 784245 h 986691"/>
                <a:gd name="connsiteX928" fmla="*/ 1012360 w 1342548"/>
                <a:gd name="connsiteY928" fmla="*/ 785371 h 986691"/>
                <a:gd name="connsiteX929" fmla="*/ 1011069 w 1342548"/>
                <a:gd name="connsiteY929" fmla="*/ 784918 h 986691"/>
                <a:gd name="connsiteX930" fmla="*/ 1009677 w 1342548"/>
                <a:gd name="connsiteY930" fmla="*/ 783994 h 986691"/>
                <a:gd name="connsiteX931" fmla="*/ 1009716 w 1342548"/>
                <a:gd name="connsiteY931" fmla="*/ 785324 h 986691"/>
                <a:gd name="connsiteX932" fmla="*/ 1010459 w 1342548"/>
                <a:gd name="connsiteY932" fmla="*/ 786662 h 986691"/>
                <a:gd name="connsiteX933" fmla="*/ 1010780 w 1342548"/>
                <a:gd name="connsiteY933" fmla="*/ 788000 h 986691"/>
                <a:gd name="connsiteX934" fmla="*/ 1012704 w 1342548"/>
                <a:gd name="connsiteY934" fmla="*/ 788289 h 986691"/>
                <a:gd name="connsiteX935" fmla="*/ 1013995 w 1342548"/>
                <a:gd name="connsiteY935" fmla="*/ 789823 h 986691"/>
                <a:gd name="connsiteX936" fmla="*/ 1015012 w 1342548"/>
                <a:gd name="connsiteY936" fmla="*/ 792178 h 986691"/>
                <a:gd name="connsiteX937" fmla="*/ 1015216 w 1342548"/>
                <a:gd name="connsiteY937" fmla="*/ 793062 h 986691"/>
                <a:gd name="connsiteX938" fmla="*/ 1016006 w 1342548"/>
                <a:gd name="connsiteY938" fmla="*/ 794110 h 986691"/>
                <a:gd name="connsiteX939" fmla="*/ 1016116 w 1342548"/>
                <a:gd name="connsiteY939" fmla="*/ 795010 h 986691"/>
                <a:gd name="connsiteX940" fmla="*/ 1014277 w 1342548"/>
                <a:gd name="connsiteY940" fmla="*/ 795839 h 986691"/>
                <a:gd name="connsiteX941" fmla="*/ 1011977 w 1342548"/>
                <a:gd name="connsiteY941" fmla="*/ 797388 h 986691"/>
                <a:gd name="connsiteX942" fmla="*/ 1009215 w 1342548"/>
                <a:gd name="connsiteY942" fmla="*/ 800040 h 986691"/>
                <a:gd name="connsiteX943" fmla="*/ 1006939 w 1342548"/>
                <a:gd name="connsiteY943" fmla="*/ 801808 h 986691"/>
                <a:gd name="connsiteX944" fmla="*/ 1004881 w 1342548"/>
                <a:gd name="connsiteY944" fmla="*/ 801824 h 986691"/>
                <a:gd name="connsiteX945" fmla="*/ 1003637 w 1342548"/>
                <a:gd name="connsiteY945" fmla="*/ 801621 h 986691"/>
                <a:gd name="connsiteX946" fmla="*/ 1001861 w 1342548"/>
                <a:gd name="connsiteY946" fmla="*/ 800604 h 986691"/>
                <a:gd name="connsiteX947" fmla="*/ 999819 w 1342548"/>
                <a:gd name="connsiteY947" fmla="*/ 800181 h 986691"/>
                <a:gd name="connsiteX948" fmla="*/ 1002557 w 1342548"/>
                <a:gd name="connsiteY948" fmla="*/ 803756 h 986691"/>
                <a:gd name="connsiteX949" fmla="*/ 1004052 w 1342548"/>
                <a:gd name="connsiteY949" fmla="*/ 804390 h 986691"/>
                <a:gd name="connsiteX950" fmla="*/ 1005930 w 1342548"/>
                <a:gd name="connsiteY950" fmla="*/ 804257 h 986691"/>
                <a:gd name="connsiteX951" fmla="*/ 1007752 w 1342548"/>
                <a:gd name="connsiteY951" fmla="*/ 802927 h 986691"/>
                <a:gd name="connsiteX952" fmla="*/ 1010342 w 1342548"/>
                <a:gd name="connsiteY952" fmla="*/ 803068 h 986691"/>
                <a:gd name="connsiteX953" fmla="*/ 1010991 w 1342548"/>
                <a:gd name="connsiteY953" fmla="*/ 805126 h 986691"/>
                <a:gd name="connsiteX954" fmla="*/ 1010303 w 1342548"/>
                <a:gd name="connsiteY954" fmla="*/ 807449 h 986691"/>
                <a:gd name="connsiteX955" fmla="*/ 1008887 w 1342548"/>
                <a:gd name="connsiteY955" fmla="*/ 810461 h 986691"/>
                <a:gd name="connsiteX956" fmla="*/ 1008597 w 1342548"/>
                <a:gd name="connsiteY956" fmla="*/ 813066 h 986691"/>
                <a:gd name="connsiteX957" fmla="*/ 1010350 w 1342548"/>
                <a:gd name="connsiteY957" fmla="*/ 816790 h 986691"/>
                <a:gd name="connsiteX958" fmla="*/ 1010428 w 1342548"/>
                <a:gd name="connsiteY958" fmla="*/ 817909 h 986691"/>
                <a:gd name="connsiteX959" fmla="*/ 1009771 w 1342548"/>
                <a:gd name="connsiteY959" fmla="*/ 818464 h 986691"/>
                <a:gd name="connsiteX960" fmla="*/ 1007713 w 1342548"/>
                <a:gd name="connsiteY960" fmla="*/ 817486 h 986691"/>
                <a:gd name="connsiteX961" fmla="*/ 1006016 w 1342548"/>
                <a:gd name="connsiteY961" fmla="*/ 816250 h 986691"/>
                <a:gd name="connsiteX962" fmla="*/ 1004302 w 1342548"/>
                <a:gd name="connsiteY962" fmla="*/ 816579 h 986691"/>
                <a:gd name="connsiteX963" fmla="*/ 1002526 w 1342548"/>
                <a:gd name="connsiteY963" fmla="*/ 816055 h 986691"/>
                <a:gd name="connsiteX964" fmla="*/ 1000703 w 1342548"/>
                <a:gd name="connsiteY964" fmla="*/ 816493 h 986691"/>
                <a:gd name="connsiteX965" fmla="*/ 999960 w 1342548"/>
                <a:gd name="connsiteY965" fmla="*/ 817353 h 986691"/>
                <a:gd name="connsiteX966" fmla="*/ 1000461 w 1342548"/>
                <a:gd name="connsiteY966" fmla="*/ 818770 h 986691"/>
                <a:gd name="connsiteX967" fmla="*/ 1002096 w 1342548"/>
                <a:gd name="connsiteY967" fmla="*/ 819943 h 986691"/>
                <a:gd name="connsiteX968" fmla="*/ 1003011 w 1342548"/>
                <a:gd name="connsiteY968" fmla="*/ 821750 h 986691"/>
                <a:gd name="connsiteX969" fmla="*/ 1001916 w 1342548"/>
                <a:gd name="connsiteY969" fmla="*/ 822384 h 986691"/>
                <a:gd name="connsiteX970" fmla="*/ 997277 w 1342548"/>
                <a:gd name="connsiteY970" fmla="*/ 821961 h 986691"/>
                <a:gd name="connsiteX971" fmla="*/ 996244 w 1342548"/>
                <a:gd name="connsiteY971" fmla="*/ 822306 h 986691"/>
                <a:gd name="connsiteX972" fmla="*/ 994859 w 1342548"/>
                <a:gd name="connsiteY972" fmla="*/ 824293 h 986691"/>
                <a:gd name="connsiteX973" fmla="*/ 995759 w 1342548"/>
                <a:gd name="connsiteY973" fmla="*/ 827234 h 986691"/>
                <a:gd name="connsiteX974" fmla="*/ 994734 w 1342548"/>
                <a:gd name="connsiteY974" fmla="*/ 829057 h 986691"/>
                <a:gd name="connsiteX975" fmla="*/ 992825 w 1342548"/>
                <a:gd name="connsiteY975" fmla="*/ 829488 h 986691"/>
                <a:gd name="connsiteX976" fmla="*/ 990314 w 1342548"/>
                <a:gd name="connsiteY976" fmla="*/ 830959 h 986691"/>
                <a:gd name="connsiteX977" fmla="*/ 988765 w 1342548"/>
                <a:gd name="connsiteY977" fmla="*/ 831303 h 986691"/>
                <a:gd name="connsiteX978" fmla="*/ 988843 w 1342548"/>
                <a:gd name="connsiteY978" fmla="*/ 831944 h 986691"/>
                <a:gd name="connsiteX979" fmla="*/ 989978 w 1342548"/>
                <a:gd name="connsiteY979" fmla="*/ 832586 h 986691"/>
                <a:gd name="connsiteX980" fmla="*/ 990580 w 1342548"/>
                <a:gd name="connsiteY980" fmla="*/ 833454 h 986691"/>
                <a:gd name="connsiteX981" fmla="*/ 989211 w 1342548"/>
                <a:gd name="connsiteY981" fmla="*/ 836451 h 986691"/>
                <a:gd name="connsiteX982" fmla="*/ 987091 w 1342548"/>
                <a:gd name="connsiteY982" fmla="*/ 837436 h 986691"/>
                <a:gd name="connsiteX983" fmla="*/ 983836 w 1342548"/>
                <a:gd name="connsiteY983" fmla="*/ 836943 h 986691"/>
                <a:gd name="connsiteX984" fmla="*/ 981278 w 1342548"/>
                <a:gd name="connsiteY984" fmla="*/ 837616 h 986691"/>
                <a:gd name="connsiteX985" fmla="*/ 979064 w 1342548"/>
                <a:gd name="connsiteY985" fmla="*/ 836341 h 986691"/>
                <a:gd name="connsiteX986" fmla="*/ 976701 w 1342548"/>
                <a:gd name="connsiteY986" fmla="*/ 836318 h 986691"/>
                <a:gd name="connsiteX987" fmla="*/ 975097 w 1342548"/>
                <a:gd name="connsiteY987" fmla="*/ 837929 h 986691"/>
                <a:gd name="connsiteX988" fmla="*/ 974925 w 1342548"/>
                <a:gd name="connsiteY988" fmla="*/ 839799 h 986691"/>
                <a:gd name="connsiteX989" fmla="*/ 973368 w 1342548"/>
                <a:gd name="connsiteY989" fmla="*/ 839987 h 986691"/>
                <a:gd name="connsiteX990" fmla="*/ 972531 w 1342548"/>
                <a:gd name="connsiteY990" fmla="*/ 839846 h 986691"/>
                <a:gd name="connsiteX991" fmla="*/ 971350 w 1342548"/>
                <a:gd name="connsiteY991" fmla="*/ 839979 h 986691"/>
                <a:gd name="connsiteX992" fmla="*/ 971475 w 1342548"/>
                <a:gd name="connsiteY992" fmla="*/ 840980 h 986691"/>
                <a:gd name="connsiteX993" fmla="*/ 972148 w 1342548"/>
                <a:gd name="connsiteY993" fmla="*/ 841856 h 986691"/>
                <a:gd name="connsiteX994" fmla="*/ 975340 w 1342548"/>
                <a:gd name="connsiteY994" fmla="*/ 842248 h 986691"/>
                <a:gd name="connsiteX995" fmla="*/ 975911 w 1342548"/>
                <a:gd name="connsiteY995" fmla="*/ 843507 h 986691"/>
                <a:gd name="connsiteX996" fmla="*/ 976036 w 1342548"/>
                <a:gd name="connsiteY996" fmla="*/ 845447 h 986691"/>
                <a:gd name="connsiteX997" fmla="*/ 972695 w 1342548"/>
                <a:gd name="connsiteY997" fmla="*/ 848788 h 986691"/>
                <a:gd name="connsiteX998" fmla="*/ 971271 w 1342548"/>
                <a:gd name="connsiteY998" fmla="*/ 851041 h 986691"/>
                <a:gd name="connsiteX999" fmla="*/ 969128 w 1342548"/>
                <a:gd name="connsiteY999" fmla="*/ 850979 h 986691"/>
                <a:gd name="connsiteX1000" fmla="*/ 967509 w 1342548"/>
                <a:gd name="connsiteY1000" fmla="*/ 852786 h 986691"/>
                <a:gd name="connsiteX1001" fmla="*/ 966640 w 1342548"/>
                <a:gd name="connsiteY1001" fmla="*/ 855235 h 986691"/>
                <a:gd name="connsiteX1002" fmla="*/ 965569 w 1342548"/>
                <a:gd name="connsiteY1002" fmla="*/ 854750 h 986691"/>
                <a:gd name="connsiteX1003" fmla="*/ 963088 w 1342548"/>
                <a:gd name="connsiteY1003" fmla="*/ 855141 h 986691"/>
                <a:gd name="connsiteX1004" fmla="*/ 962361 w 1342548"/>
                <a:gd name="connsiteY1004" fmla="*/ 856306 h 986691"/>
                <a:gd name="connsiteX1005" fmla="*/ 962940 w 1342548"/>
                <a:gd name="connsiteY1005" fmla="*/ 856792 h 986691"/>
                <a:gd name="connsiteX1006" fmla="*/ 962994 w 1342548"/>
                <a:gd name="connsiteY1006" fmla="*/ 857629 h 986691"/>
                <a:gd name="connsiteX1007" fmla="*/ 962001 w 1342548"/>
                <a:gd name="connsiteY1007" fmla="*/ 860375 h 986691"/>
                <a:gd name="connsiteX1008" fmla="*/ 960921 w 1342548"/>
                <a:gd name="connsiteY1008" fmla="*/ 861149 h 986691"/>
                <a:gd name="connsiteX1009" fmla="*/ 960452 w 1342548"/>
                <a:gd name="connsiteY1009" fmla="*/ 860023 h 986691"/>
                <a:gd name="connsiteX1010" fmla="*/ 960100 w 1342548"/>
                <a:gd name="connsiteY1010" fmla="*/ 858278 h 986691"/>
                <a:gd name="connsiteX1011" fmla="*/ 959231 w 1342548"/>
                <a:gd name="connsiteY1011" fmla="*/ 858145 h 986691"/>
                <a:gd name="connsiteX1012" fmla="*/ 957784 w 1342548"/>
                <a:gd name="connsiteY1012" fmla="*/ 859749 h 986691"/>
                <a:gd name="connsiteX1013" fmla="*/ 956094 w 1342548"/>
                <a:gd name="connsiteY1013" fmla="*/ 860899 h 986691"/>
                <a:gd name="connsiteX1014" fmla="*/ 954647 w 1342548"/>
                <a:gd name="connsiteY1014" fmla="*/ 861376 h 986691"/>
                <a:gd name="connsiteX1015" fmla="*/ 953552 w 1342548"/>
                <a:gd name="connsiteY1015" fmla="*/ 860312 h 986691"/>
                <a:gd name="connsiteX1016" fmla="*/ 950868 w 1342548"/>
                <a:gd name="connsiteY1016" fmla="*/ 859757 h 986691"/>
                <a:gd name="connsiteX1017" fmla="*/ 949773 w 1342548"/>
                <a:gd name="connsiteY1017" fmla="*/ 864365 h 986691"/>
                <a:gd name="connsiteX1018" fmla="*/ 947551 w 1342548"/>
                <a:gd name="connsiteY1018" fmla="*/ 866039 h 986691"/>
                <a:gd name="connsiteX1019" fmla="*/ 946510 w 1342548"/>
                <a:gd name="connsiteY1019" fmla="*/ 866563 h 986691"/>
                <a:gd name="connsiteX1020" fmla="*/ 944695 w 1342548"/>
                <a:gd name="connsiteY1020" fmla="*/ 866719 h 986691"/>
                <a:gd name="connsiteX1021" fmla="*/ 945853 w 1342548"/>
                <a:gd name="connsiteY1021" fmla="*/ 867353 h 986691"/>
                <a:gd name="connsiteX1022" fmla="*/ 946213 w 1342548"/>
                <a:gd name="connsiteY1022" fmla="*/ 868534 h 986691"/>
                <a:gd name="connsiteX1023" fmla="*/ 945564 w 1342548"/>
                <a:gd name="connsiteY1023" fmla="*/ 869708 h 986691"/>
                <a:gd name="connsiteX1024" fmla="*/ 943749 w 1342548"/>
                <a:gd name="connsiteY1024" fmla="*/ 869943 h 986691"/>
                <a:gd name="connsiteX1025" fmla="*/ 942693 w 1342548"/>
                <a:gd name="connsiteY1025" fmla="*/ 870858 h 986691"/>
                <a:gd name="connsiteX1026" fmla="*/ 942286 w 1342548"/>
                <a:gd name="connsiteY1026" fmla="*/ 874965 h 986691"/>
                <a:gd name="connsiteX1027" fmla="*/ 941206 w 1342548"/>
                <a:gd name="connsiteY1027" fmla="*/ 876405 h 986691"/>
                <a:gd name="connsiteX1028" fmla="*/ 938453 w 1342548"/>
                <a:gd name="connsiteY1028" fmla="*/ 876522 h 986691"/>
                <a:gd name="connsiteX1029" fmla="*/ 936395 w 1342548"/>
                <a:gd name="connsiteY1029" fmla="*/ 875568 h 986691"/>
                <a:gd name="connsiteX1030" fmla="*/ 935737 w 1342548"/>
                <a:gd name="connsiteY1030" fmla="*/ 876319 h 986691"/>
                <a:gd name="connsiteX1031" fmla="*/ 935393 w 1342548"/>
                <a:gd name="connsiteY1031" fmla="*/ 877054 h 986691"/>
                <a:gd name="connsiteX1032" fmla="*/ 934314 w 1342548"/>
                <a:gd name="connsiteY1032" fmla="*/ 877797 h 986691"/>
                <a:gd name="connsiteX1033" fmla="*/ 932233 w 1342548"/>
                <a:gd name="connsiteY1033" fmla="*/ 877993 h 986691"/>
                <a:gd name="connsiteX1034" fmla="*/ 927609 w 1342548"/>
                <a:gd name="connsiteY1034" fmla="*/ 879831 h 986691"/>
                <a:gd name="connsiteX1035" fmla="*/ 925489 w 1342548"/>
                <a:gd name="connsiteY1035" fmla="*/ 879299 h 986691"/>
                <a:gd name="connsiteX1036" fmla="*/ 922962 w 1342548"/>
                <a:gd name="connsiteY1036" fmla="*/ 878603 h 986691"/>
                <a:gd name="connsiteX1037" fmla="*/ 921217 w 1342548"/>
                <a:gd name="connsiteY1037" fmla="*/ 879284 h 986691"/>
                <a:gd name="connsiteX1038" fmla="*/ 920638 w 1342548"/>
                <a:gd name="connsiteY1038" fmla="*/ 880692 h 986691"/>
                <a:gd name="connsiteX1039" fmla="*/ 919833 w 1342548"/>
                <a:gd name="connsiteY1039" fmla="*/ 881787 h 986691"/>
                <a:gd name="connsiteX1040" fmla="*/ 917298 w 1342548"/>
                <a:gd name="connsiteY1040" fmla="*/ 881787 h 986691"/>
                <a:gd name="connsiteX1041" fmla="*/ 915263 w 1342548"/>
                <a:gd name="connsiteY1041" fmla="*/ 880434 h 986691"/>
                <a:gd name="connsiteX1042" fmla="*/ 913191 w 1342548"/>
                <a:gd name="connsiteY1042" fmla="*/ 879456 h 986691"/>
                <a:gd name="connsiteX1043" fmla="*/ 910898 w 1342548"/>
                <a:gd name="connsiteY1043" fmla="*/ 880301 h 986691"/>
                <a:gd name="connsiteX1044" fmla="*/ 909154 w 1342548"/>
                <a:gd name="connsiteY1044" fmla="*/ 882022 h 986691"/>
                <a:gd name="connsiteX1045" fmla="*/ 907010 w 1342548"/>
                <a:gd name="connsiteY1045" fmla="*/ 882601 h 986691"/>
                <a:gd name="connsiteX1046" fmla="*/ 906611 w 1342548"/>
                <a:gd name="connsiteY1046" fmla="*/ 883673 h 986691"/>
                <a:gd name="connsiteX1047" fmla="*/ 905680 w 1342548"/>
                <a:gd name="connsiteY1047" fmla="*/ 884205 h 986691"/>
                <a:gd name="connsiteX1048" fmla="*/ 903411 w 1342548"/>
                <a:gd name="connsiteY1048" fmla="*/ 883978 h 986691"/>
                <a:gd name="connsiteX1049" fmla="*/ 902550 w 1342548"/>
                <a:gd name="connsiteY1049" fmla="*/ 881318 h 986691"/>
                <a:gd name="connsiteX1050" fmla="*/ 901244 w 1342548"/>
                <a:gd name="connsiteY1050" fmla="*/ 880927 h 986691"/>
                <a:gd name="connsiteX1051" fmla="*/ 899953 w 1342548"/>
                <a:gd name="connsiteY1051" fmla="*/ 882272 h 986691"/>
                <a:gd name="connsiteX1052" fmla="*/ 899491 w 1342548"/>
                <a:gd name="connsiteY1052" fmla="*/ 883321 h 986691"/>
                <a:gd name="connsiteX1053" fmla="*/ 898889 w 1342548"/>
                <a:gd name="connsiteY1053" fmla="*/ 884119 h 986691"/>
                <a:gd name="connsiteX1054" fmla="*/ 899100 w 1342548"/>
                <a:gd name="connsiteY1054" fmla="*/ 886286 h 986691"/>
                <a:gd name="connsiteX1055" fmla="*/ 897825 w 1342548"/>
                <a:gd name="connsiteY1055" fmla="*/ 886333 h 986691"/>
                <a:gd name="connsiteX1056" fmla="*/ 896159 w 1342548"/>
                <a:gd name="connsiteY1056" fmla="*/ 885003 h 986691"/>
                <a:gd name="connsiteX1057" fmla="*/ 894407 w 1342548"/>
                <a:gd name="connsiteY1057" fmla="*/ 884768 h 986691"/>
                <a:gd name="connsiteX1058" fmla="*/ 892771 w 1342548"/>
                <a:gd name="connsiteY1058" fmla="*/ 886004 h 986691"/>
                <a:gd name="connsiteX1059" fmla="*/ 891942 w 1342548"/>
                <a:gd name="connsiteY1059" fmla="*/ 885699 h 986691"/>
                <a:gd name="connsiteX1060" fmla="*/ 891066 w 1342548"/>
                <a:gd name="connsiteY1060" fmla="*/ 885441 h 986691"/>
                <a:gd name="connsiteX1061" fmla="*/ 889634 w 1342548"/>
                <a:gd name="connsiteY1061" fmla="*/ 885441 h 986691"/>
                <a:gd name="connsiteX1062" fmla="*/ 889087 w 1342548"/>
                <a:gd name="connsiteY1062" fmla="*/ 885769 h 986691"/>
                <a:gd name="connsiteX1063" fmla="*/ 888038 w 1342548"/>
                <a:gd name="connsiteY1063" fmla="*/ 885965 h 986691"/>
                <a:gd name="connsiteX1064" fmla="*/ 887334 w 1342548"/>
                <a:gd name="connsiteY1064" fmla="*/ 886638 h 986691"/>
                <a:gd name="connsiteX1065" fmla="*/ 887271 w 1342548"/>
                <a:gd name="connsiteY1065" fmla="*/ 886693 h 986691"/>
                <a:gd name="connsiteX1066" fmla="*/ 885425 w 1342548"/>
                <a:gd name="connsiteY1066" fmla="*/ 886239 h 986691"/>
                <a:gd name="connsiteX1067" fmla="*/ 883164 w 1342548"/>
                <a:gd name="connsiteY1067" fmla="*/ 884440 h 986691"/>
                <a:gd name="connsiteX1068" fmla="*/ 881544 w 1342548"/>
                <a:gd name="connsiteY1068" fmla="*/ 881451 h 986691"/>
                <a:gd name="connsiteX1069" fmla="*/ 879487 w 1342548"/>
                <a:gd name="connsiteY1069" fmla="*/ 879839 h 986691"/>
                <a:gd name="connsiteX1070" fmla="*/ 878580 w 1342548"/>
                <a:gd name="connsiteY1070" fmla="*/ 878423 h 986691"/>
                <a:gd name="connsiteX1071" fmla="*/ 878228 w 1342548"/>
                <a:gd name="connsiteY1071" fmla="*/ 875881 h 986691"/>
                <a:gd name="connsiteX1072" fmla="*/ 877852 w 1342548"/>
                <a:gd name="connsiteY1072" fmla="*/ 874668 h 986691"/>
                <a:gd name="connsiteX1073" fmla="*/ 877977 w 1342548"/>
                <a:gd name="connsiteY1073" fmla="*/ 873322 h 986691"/>
                <a:gd name="connsiteX1074" fmla="*/ 878603 w 1342548"/>
                <a:gd name="connsiteY1074" fmla="*/ 872125 h 986691"/>
                <a:gd name="connsiteX1075" fmla="*/ 876389 w 1342548"/>
                <a:gd name="connsiteY1075" fmla="*/ 872728 h 986691"/>
                <a:gd name="connsiteX1076" fmla="*/ 874754 w 1342548"/>
                <a:gd name="connsiteY1076" fmla="*/ 873847 h 986691"/>
                <a:gd name="connsiteX1077" fmla="*/ 875091 w 1342548"/>
                <a:gd name="connsiteY1077" fmla="*/ 875255 h 986691"/>
                <a:gd name="connsiteX1078" fmla="*/ 874684 w 1342548"/>
                <a:gd name="connsiteY1078" fmla="*/ 876561 h 986691"/>
                <a:gd name="connsiteX1079" fmla="*/ 872243 w 1342548"/>
                <a:gd name="connsiteY1079" fmla="*/ 877242 h 986691"/>
                <a:gd name="connsiteX1080" fmla="*/ 872391 w 1342548"/>
                <a:gd name="connsiteY1080" fmla="*/ 877790 h 986691"/>
                <a:gd name="connsiteX1081" fmla="*/ 872555 w 1342548"/>
                <a:gd name="connsiteY1081" fmla="*/ 878369 h 986691"/>
                <a:gd name="connsiteX1082" fmla="*/ 874465 w 1342548"/>
                <a:gd name="connsiteY1082" fmla="*/ 880152 h 986691"/>
                <a:gd name="connsiteX1083" fmla="*/ 874856 w 1342548"/>
                <a:gd name="connsiteY1083" fmla="*/ 881646 h 986691"/>
                <a:gd name="connsiteX1084" fmla="*/ 875630 w 1342548"/>
                <a:gd name="connsiteY1084" fmla="*/ 882445 h 986691"/>
                <a:gd name="connsiteX1085" fmla="*/ 877124 w 1342548"/>
                <a:gd name="connsiteY1085" fmla="*/ 884768 h 986691"/>
                <a:gd name="connsiteX1086" fmla="*/ 877085 w 1342548"/>
                <a:gd name="connsiteY1086" fmla="*/ 889259 h 986691"/>
                <a:gd name="connsiteX1087" fmla="*/ 877907 w 1342548"/>
                <a:gd name="connsiteY1087" fmla="*/ 890526 h 986691"/>
                <a:gd name="connsiteX1088" fmla="*/ 877633 w 1342548"/>
                <a:gd name="connsiteY1088" fmla="*/ 891786 h 986691"/>
                <a:gd name="connsiteX1089" fmla="*/ 877038 w 1342548"/>
                <a:gd name="connsiteY1089" fmla="*/ 893483 h 986691"/>
                <a:gd name="connsiteX1090" fmla="*/ 876983 w 1342548"/>
                <a:gd name="connsiteY1090" fmla="*/ 893507 h 986691"/>
                <a:gd name="connsiteX1091" fmla="*/ 876545 w 1342548"/>
                <a:gd name="connsiteY1091" fmla="*/ 892990 h 986691"/>
                <a:gd name="connsiteX1092" fmla="*/ 875826 w 1342548"/>
                <a:gd name="connsiteY1092" fmla="*/ 893092 h 986691"/>
                <a:gd name="connsiteX1093" fmla="*/ 875536 w 1342548"/>
                <a:gd name="connsiteY1093" fmla="*/ 893663 h 986691"/>
                <a:gd name="connsiteX1094" fmla="*/ 875489 w 1342548"/>
                <a:gd name="connsiteY1094" fmla="*/ 894180 h 986691"/>
                <a:gd name="connsiteX1095" fmla="*/ 875364 w 1342548"/>
                <a:gd name="connsiteY1095" fmla="*/ 894203 h 986691"/>
                <a:gd name="connsiteX1096" fmla="*/ 874097 w 1342548"/>
                <a:gd name="connsiteY1096" fmla="*/ 894579 h 986691"/>
                <a:gd name="connsiteX1097" fmla="*/ 873033 w 1342548"/>
                <a:gd name="connsiteY1097" fmla="*/ 894899 h 986691"/>
                <a:gd name="connsiteX1098" fmla="*/ 872172 w 1342548"/>
                <a:gd name="connsiteY1098" fmla="*/ 895353 h 986691"/>
                <a:gd name="connsiteX1099" fmla="*/ 870819 w 1342548"/>
                <a:gd name="connsiteY1099" fmla="*/ 896691 h 986691"/>
                <a:gd name="connsiteX1100" fmla="*/ 868245 w 1342548"/>
                <a:gd name="connsiteY1100" fmla="*/ 897020 h 986691"/>
                <a:gd name="connsiteX1101" fmla="*/ 866923 w 1342548"/>
                <a:gd name="connsiteY1101" fmla="*/ 893890 h 986691"/>
                <a:gd name="connsiteX1102" fmla="*/ 865147 w 1342548"/>
                <a:gd name="connsiteY1102" fmla="*/ 895979 h 986691"/>
                <a:gd name="connsiteX1103" fmla="*/ 864615 w 1342548"/>
                <a:gd name="connsiteY1103" fmla="*/ 900243 h 986691"/>
                <a:gd name="connsiteX1104" fmla="*/ 863958 w 1342548"/>
                <a:gd name="connsiteY1104" fmla="*/ 900970 h 986691"/>
                <a:gd name="connsiteX1105" fmla="*/ 862854 w 1342548"/>
                <a:gd name="connsiteY1105" fmla="*/ 901581 h 986691"/>
                <a:gd name="connsiteX1106" fmla="*/ 860765 w 1342548"/>
                <a:gd name="connsiteY1106" fmla="*/ 900094 h 986691"/>
                <a:gd name="connsiteX1107" fmla="*/ 858943 w 1342548"/>
                <a:gd name="connsiteY1107" fmla="*/ 901088 h 986691"/>
                <a:gd name="connsiteX1108" fmla="*/ 857519 w 1342548"/>
                <a:gd name="connsiteY1108" fmla="*/ 902097 h 986691"/>
                <a:gd name="connsiteX1109" fmla="*/ 856932 w 1342548"/>
                <a:gd name="connsiteY1109" fmla="*/ 903028 h 986691"/>
                <a:gd name="connsiteX1110" fmla="*/ 855884 w 1342548"/>
                <a:gd name="connsiteY1110" fmla="*/ 904037 h 986691"/>
                <a:gd name="connsiteX1111" fmla="*/ 853873 w 1342548"/>
                <a:gd name="connsiteY1111" fmla="*/ 903059 h 986691"/>
                <a:gd name="connsiteX1112" fmla="*/ 852254 w 1342548"/>
                <a:gd name="connsiteY1112" fmla="*/ 901596 h 986691"/>
                <a:gd name="connsiteX1113" fmla="*/ 852661 w 1342548"/>
                <a:gd name="connsiteY1113" fmla="*/ 900493 h 986691"/>
                <a:gd name="connsiteX1114" fmla="*/ 852434 w 1342548"/>
                <a:gd name="connsiteY1114" fmla="*/ 899773 h 986691"/>
                <a:gd name="connsiteX1115" fmla="*/ 851706 w 1342548"/>
                <a:gd name="connsiteY1115" fmla="*/ 899226 h 986691"/>
                <a:gd name="connsiteX1116" fmla="*/ 850900 w 1342548"/>
                <a:gd name="connsiteY1116" fmla="*/ 899304 h 986691"/>
                <a:gd name="connsiteX1117" fmla="*/ 851299 w 1342548"/>
                <a:gd name="connsiteY1117" fmla="*/ 900736 h 986691"/>
                <a:gd name="connsiteX1118" fmla="*/ 851565 w 1342548"/>
                <a:gd name="connsiteY1118" fmla="*/ 903474 h 986691"/>
                <a:gd name="connsiteX1119" fmla="*/ 850830 w 1342548"/>
                <a:gd name="connsiteY1119" fmla="*/ 904264 h 986691"/>
                <a:gd name="connsiteX1120" fmla="*/ 849695 w 1342548"/>
                <a:gd name="connsiteY1120" fmla="*/ 904874 h 986691"/>
                <a:gd name="connsiteX1121" fmla="*/ 847247 w 1342548"/>
                <a:gd name="connsiteY1121" fmla="*/ 904373 h 986691"/>
                <a:gd name="connsiteX1122" fmla="*/ 845580 w 1342548"/>
                <a:gd name="connsiteY1122" fmla="*/ 903357 h 986691"/>
                <a:gd name="connsiteX1123" fmla="*/ 843554 w 1342548"/>
                <a:gd name="connsiteY1123" fmla="*/ 902496 h 986691"/>
                <a:gd name="connsiteX1124" fmla="*/ 841770 w 1342548"/>
                <a:gd name="connsiteY1124" fmla="*/ 902340 h 986691"/>
                <a:gd name="connsiteX1125" fmla="*/ 841379 w 1342548"/>
                <a:gd name="connsiteY1125" fmla="*/ 904069 h 986691"/>
                <a:gd name="connsiteX1126" fmla="*/ 840221 w 1342548"/>
                <a:gd name="connsiteY1126" fmla="*/ 905461 h 986691"/>
                <a:gd name="connsiteX1127" fmla="*/ 839149 w 1342548"/>
                <a:gd name="connsiteY1127" fmla="*/ 905633 h 986691"/>
                <a:gd name="connsiteX1128" fmla="*/ 838078 w 1342548"/>
                <a:gd name="connsiteY1128" fmla="*/ 905414 h 986691"/>
                <a:gd name="connsiteX1129" fmla="*/ 836670 w 1342548"/>
                <a:gd name="connsiteY1129" fmla="*/ 906916 h 986691"/>
                <a:gd name="connsiteX1130" fmla="*/ 836004 w 1342548"/>
                <a:gd name="connsiteY1130" fmla="*/ 908012 h 986691"/>
                <a:gd name="connsiteX1131" fmla="*/ 834268 w 1342548"/>
                <a:gd name="connsiteY1131" fmla="*/ 909169 h 986691"/>
                <a:gd name="connsiteX1132" fmla="*/ 829652 w 1342548"/>
                <a:gd name="connsiteY1132" fmla="*/ 909733 h 986691"/>
                <a:gd name="connsiteX1133" fmla="*/ 828040 w 1342548"/>
                <a:gd name="connsiteY1133" fmla="*/ 910875 h 986691"/>
                <a:gd name="connsiteX1134" fmla="*/ 825881 w 1342548"/>
                <a:gd name="connsiteY1134" fmla="*/ 910695 h 986691"/>
                <a:gd name="connsiteX1135" fmla="*/ 824207 w 1342548"/>
                <a:gd name="connsiteY1135" fmla="*/ 910969 h 986691"/>
                <a:gd name="connsiteX1136" fmla="*/ 823245 w 1342548"/>
                <a:gd name="connsiteY1136" fmla="*/ 910906 h 986691"/>
                <a:gd name="connsiteX1137" fmla="*/ 822384 w 1342548"/>
                <a:gd name="connsiteY1137" fmla="*/ 910288 h 986691"/>
                <a:gd name="connsiteX1138" fmla="*/ 821414 w 1342548"/>
                <a:gd name="connsiteY1138" fmla="*/ 910273 h 986691"/>
                <a:gd name="connsiteX1139" fmla="*/ 820968 w 1342548"/>
                <a:gd name="connsiteY1139" fmla="*/ 912181 h 986691"/>
                <a:gd name="connsiteX1140" fmla="*/ 818355 w 1342548"/>
                <a:gd name="connsiteY1140" fmla="*/ 912987 h 986691"/>
                <a:gd name="connsiteX1141" fmla="*/ 816008 w 1342548"/>
                <a:gd name="connsiteY1141" fmla="*/ 913206 h 986691"/>
                <a:gd name="connsiteX1142" fmla="*/ 813395 w 1342548"/>
                <a:gd name="connsiteY1142" fmla="*/ 915725 h 986691"/>
                <a:gd name="connsiteX1143" fmla="*/ 811533 w 1342548"/>
                <a:gd name="connsiteY1143" fmla="*/ 917251 h 986691"/>
                <a:gd name="connsiteX1144" fmla="*/ 810148 w 1342548"/>
                <a:gd name="connsiteY1144" fmla="*/ 917407 h 986691"/>
                <a:gd name="connsiteX1145" fmla="*/ 809131 w 1342548"/>
                <a:gd name="connsiteY1145" fmla="*/ 916868 h 986691"/>
                <a:gd name="connsiteX1146" fmla="*/ 808622 w 1342548"/>
                <a:gd name="connsiteY1146" fmla="*/ 914614 h 986691"/>
                <a:gd name="connsiteX1147" fmla="*/ 808106 w 1342548"/>
                <a:gd name="connsiteY1147" fmla="*/ 914349 h 986691"/>
                <a:gd name="connsiteX1148" fmla="*/ 807809 w 1342548"/>
                <a:gd name="connsiteY1148" fmla="*/ 916469 h 986691"/>
                <a:gd name="connsiteX1149" fmla="*/ 807316 w 1342548"/>
                <a:gd name="connsiteY1149" fmla="*/ 918229 h 986691"/>
                <a:gd name="connsiteX1150" fmla="*/ 806361 w 1342548"/>
                <a:gd name="connsiteY1150" fmla="*/ 919191 h 986691"/>
                <a:gd name="connsiteX1151" fmla="*/ 803342 w 1342548"/>
                <a:gd name="connsiteY1151" fmla="*/ 921382 h 986691"/>
                <a:gd name="connsiteX1152" fmla="*/ 802473 w 1342548"/>
                <a:gd name="connsiteY1152" fmla="*/ 923557 h 986691"/>
                <a:gd name="connsiteX1153" fmla="*/ 803052 w 1342548"/>
                <a:gd name="connsiteY1153" fmla="*/ 925567 h 986691"/>
                <a:gd name="connsiteX1154" fmla="*/ 807113 w 1342548"/>
                <a:gd name="connsiteY1154" fmla="*/ 926060 h 986691"/>
                <a:gd name="connsiteX1155" fmla="*/ 807613 w 1342548"/>
                <a:gd name="connsiteY1155" fmla="*/ 927163 h 986691"/>
                <a:gd name="connsiteX1156" fmla="*/ 807222 w 1342548"/>
                <a:gd name="connsiteY1156" fmla="*/ 928063 h 986691"/>
                <a:gd name="connsiteX1157" fmla="*/ 806252 w 1342548"/>
                <a:gd name="connsiteY1157" fmla="*/ 928814 h 986691"/>
                <a:gd name="connsiteX1158" fmla="*/ 805963 w 1342548"/>
                <a:gd name="connsiteY1158" fmla="*/ 929940 h 986691"/>
                <a:gd name="connsiteX1159" fmla="*/ 810320 w 1342548"/>
                <a:gd name="connsiteY1159" fmla="*/ 933524 h 986691"/>
                <a:gd name="connsiteX1160" fmla="*/ 810453 w 1342548"/>
                <a:gd name="connsiteY1160" fmla="*/ 934877 h 986691"/>
                <a:gd name="connsiteX1161" fmla="*/ 809780 w 1342548"/>
                <a:gd name="connsiteY1161" fmla="*/ 935652 h 986691"/>
                <a:gd name="connsiteX1162" fmla="*/ 808967 w 1342548"/>
                <a:gd name="connsiteY1162" fmla="*/ 937318 h 986691"/>
                <a:gd name="connsiteX1163" fmla="*/ 806667 w 1342548"/>
                <a:gd name="connsiteY1163" fmla="*/ 938726 h 986691"/>
                <a:gd name="connsiteX1164" fmla="*/ 801800 w 1342548"/>
                <a:gd name="connsiteY1164" fmla="*/ 939446 h 986691"/>
                <a:gd name="connsiteX1165" fmla="*/ 797740 w 1342548"/>
                <a:gd name="connsiteY1165" fmla="*/ 938718 h 986691"/>
                <a:gd name="connsiteX1166" fmla="*/ 796512 w 1342548"/>
                <a:gd name="connsiteY1166" fmla="*/ 937115 h 986691"/>
                <a:gd name="connsiteX1167" fmla="*/ 796590 w 1342548"/>
                <a:gd name="connsiteY1167" fmla="*/ 935972 h 986691"/>
                <a:gd name="connsiteX1168" fmla="*/ 797599 w 1342548"/>
                <a:gd name="connsiteY1168" fmla="*/ 936301 h 986691"/>
                <a:gd name="connsiteX1169" fmla="*/ 798741 w 1342548"/>
                <a:gd name="connsiteY1169" fmla="*/ 936199 h 986691"/>
                <a:gd name="connsiteX1170" fmla="*/ 798397 w 1342548"/>
                <a:gd name="connsiteY1170" fmla="*/ 935151 h 986691"/>
                <a:gd name="connsiteX1171" fmla="*/ 797912 w 1342548"/>
                <a:gd name="connsiteY1171" fmla="*/ 934541 h 986691"/>
                <a:gd name="connsiteX1172" fmla="*/ 796043 w 1342548"/>
                <a:gd name="connsiteY1172" fmla="*/ 933610 h 986691"/>
                <a:gd name="connsiteX1173" fmla="*/ 794525 w 1342548"/>
                <a:gd name="connsiteY1173" fmla="*/ 931098 h 986691"/>
                <a:gd name="connsiteX1174" fmla="*/ 794814 w 1342548"/>
                <a:gd name="connsiteY1174" fmla="*/ 929010 h 986691"/>
                <a:gd name="connsiteX1175" fmla="*/ 793993 w 1342548"/>
                <a:gd name="connsiteY1175" fmla="*/ 927390 h 986691"/>
                <a:gd name="connsiteX1176" fmla="*/ 793085 w 1342548"/>
                <a:gd name="connsiteY1176" fmla="*/ 926037 h 986691"/>
                <a:gd name="connsiteX1177" fmla="*/ 792178 w 1342548"/>
                <a:gd name="connsiteY1177" fmla="*/ 925223 h 986691"/>
                <a:gd name="connsiteX1178" fmla="*/ 791685 w 1342548"/>
                <a:gd name="connsiteY1178" fmla="*/ 924214 h 986691"/>
                <a:gd name="connsiteX1179" fmla="*/ 792608 w 1342548"/>
                <a:gd name="connsiteY1179" fmla="*/ 921037 h 986691"/>
                <a:gd name="connsiteX1180" fmla="*/ 792099 w 1342548"/>
                <a:gd name="connsiteY1180" fmla="*/ 919191 h 986691"/>
                <a:gd name="connsiteX1181" fmla="*/ 793836 w 1342548"/>
                <a:gd name="connsiteY1181" fmla="*/ 916922 h 986691"/>
                <a:gd name="connsiteX1182" fmla="*/ 794266 w 1342548"/>
                <a:gd name="connsiteY1182" fmla="*/ 914364 h 986691"/>
                <a:gd name="connsiteX1183" fmla="*/ 797365 w 1342548"/>
                <a:gd name="connsiteY1183" fmla="*/ 913449 h 986691"/>
                <a:gd name="connsiteX1184" fmla="*/ 797576 w 1342548"/>
                <a:gd name="connsiteY1184" fmla="*/ 911008 h 986691"/>
                <a:gd name="connsiteX1185" fmla="*/ 795354 w 1342548"/>
                <a:gd name="connsiteY1185" fmla="*/ 910937 h 986691"/>
                <a:gd name="connsiteX1186" fmla="*/ 793813 w 1342548"/>
                <a:gd name="connsiteY1186" fmla="*/ 909146 h 986691"/>
                <a:gd name="connsiteX1187" fmla="*/ 793461 w 1342548"/>
                <a:gd name="connsiteY1187" fmla="*/ 909905 h 986691"/>
                <a:gd name="connsiteX1188" fmla="*/ 792224 w 1342548"/>
                <a:gd name="connsiteY1188" fmla="*/ 909983 h 986691"/>
                <a:gd name="connsiteX1189" fmla="*/ 790190 w 1342548"/>
                <a:gd name="connsiteY1189" fmla="*/ 906525 h 986691"/>
                <a:gd name="connsiteX1190" fmla="*/ 789580 w 1342548"/>
                <a:gd name="connsiteY1190" fmla="*/ 906087 h 986691"/>
                <a:gd name="connsiteX1191" fmla="*/ 788594 w 1342548"/>
                <a:gd name="connsiteY1191" fmla="*/ 906024 h 986691"/>
                <a:gd name="connsiteX1192" fmla="*/ 789087 w 1342548"/>
                <a:gd name="connsiteY1192" fmla="*/ 909670 h 986691"/>
                <a:gd name="connsiteX1193" fmla="*/ 786701 w 1342548"/>
                <a:gd name="connsiteY1193" fmla="*/ 911039 h 986691"/>
                <a:gd name="connsiteX1194" fmla="*/ 784745 w 1342548"/>
                <a:gd name="connsiteY1194" fmla="*/ 911642 h 986691"/>
                <a:gd name="connsiteX1195" fmla="*/ 781976 w 1342548"/>
                <a:gd name="connsiteY1195" fmla="*/ 911892 h 986691"/>
                <a:gd name="connsiteX1196" fmla="*/ 780396 w 1342548"/>
                <a:gd name="connsiteY1196" fmla="*/ 912314 h 986691"/>
                <a:gd name="connsiteX1197" fmla="*/ 778924 w 1342548"/>
                <a:gd name="connsiteY1197" fmla="*/ 911970 h 986691"/>
                <a:gd name="connsiteX1198" fmla="*/ 779285 w 1342548"/>
                <a:gd name="connsiteY1198" fmla="*/ 910867 h 986691"/>
                <a:gd name="connsiteX1199" fmla="*/ 780067 w 1342548"/>
                <a:gd name="connsiteY1199" fmla="*/ 909553 h 986691"/>
                <a:gd name="connsiteX1200" fmla="*/ 779370 w 1342548"/>
                <a:gd name="connsiteY1200" fmla="*/ 908450 h 986691"/>
                <a:gd name="connsiteX1201" fmla="*/ 777806 w 1342548"/>
                <a:gd name="connsiteY1201" fmla="*/ 907605 h 986691"/>
                <a:gd name="connsiteX1202" fmla="*/ 775412 w 1342548"/>
                <a:gd name="connsiteY1202" fmla="*/ 907652 h 986691"/>
                <a:gd name="connsiteX1203" fmla="*/ 773761 w 1342548"/>
                <a:gd name="connsiteY1203" fmla="*/ 907417 h 986691"/>
                <a:gd name="connsiteX1204" fmla="*/ 772118 w 1342548"/>
                <a:gd name="connsiteY1204" fmla="*/ 907511 h 986691"/>
                <a:gd name="connsiteX1205" fmla="*/ 771516 w 1342548"/>
                <a:gd name="connsiteY1205" fmla="*/ 907018 h 986691"/>
                <a:gd name="connsiteX1206" fmla="*/ 769990 w 1342548"/>
                <a:gd name="connsiteY1206" fmla="*/ 905289 h 986691"/>
                <a:gd name="connsiteX1207" fmla="*/ 768700 w 1342548"/>
                <a:gd name="connsiteY1207" fmla="*/ 904217 h 986691"/>
                <a:gd name="connsiteX1208" fmla="*/ 768120 w 1342548"/>
                <a:gd name="connsiteY1208" fmla="*/ 903145 h 986691"/>
                <a:gd name="connsiteX1209" fmla="*/ 768700 w 1342548"/>
                <a:gd name="connsiteY1209" fmla="*/ 901901 h 986691"/>
                <a:gd name="connsiteX1210" fmla="*/ 768215 w 1342548"/>
                <a:gd name="connsiteY1210" fmla="*/ 901142 h 986691"/>
                <a:gd name="connsiteX1211" fmla="*/ 765719 w 1342548"/>
                <a:gd name="connsiteY1211" fmla="*/ 901056 h 986691"/>
                <a:gd name="connsiteX1212" fmla="*/ 765734 w 1342548"/>
                <a:gd name="connsiteY1212" fmla="*/ 902840 h 986691"/>
                <a:gd name="connsiteX1213" fmla="*/ 765993 w 1342548"/>
                <a:gd name="connsiteY1213" fmla="*/ 904945 h 986691"/>
                <a:gd name="connsiteX1214" fmla="*/ 766720 w 1342548"/>
                <a:gd name="connsiteY1214" fmla="*/ 906541 h 986691"/>
                <a:gd name="connsiteX1215" fmla="*/ 766204 w 1342548"/>
                <a:gd name="connsiteY1215" fmla="*/ 907433 h 986691"/>
                <a:gd name="connsiteX1216" fmla="*/ 764936 w 1342548"/>
                <a:gd name="connsiteY1216" fmla="*/ 908043 h 986691"/>
                <a:gd name="connsiteX1217" fmla="*/ 763583 w 1342548"/>
                <a:gd name="connsiteY1217" fmla="*/ 906353 h 986691"/>
                <a:gd name="connsiteX1218" fmla="*/ 762965 w 1342548"/>
                <a:gd name="connsiteY1218" fmla="*/ 905938 h 986691"/>
                <a:gd name="connsiteX1219" fmla="*/ 762315 w 1342548"/>
                <a:gd name="connsiteY1219" fmla="*/ 906017 h 986691"/>
                <a:gd name="connsiteX1220" fmla="*/ 761823 w 1342548"/>
                <a:gd name="connsiteY1220" fmla="*/ 907699 h 986691"/>
                <a:gd name="connsiteX1221" fmla="*/ 760595 w 1342548"/>
                <a:gd name="connsiteY1221" fmla="*/ 909193 h 986691"/>
                <a:gd name="connsiteX1222" fmla="*/ 758388 w 1342548"/>
                <a:gd name="connsiteY1222" fmla="*/ 909028 h 986691"/>
                <a:gd name="connsiteX1223" fmla="*/ 756667 w 1342548"/>
                <a:gd name="connsiteY1223" fmla="*/ 909952 h 986691"/>
                <a:gd name="connsiteX1224" fmla="*/ 754586 w 1342548"/>
                <a:gd name="connsiteY1224" fmla="*/ 910374 h 986691"/>
                <a:gd name="connsiteX1225" fmla="*/ 753170 w 1342548"/>
                <a:gd name="connsiteY1225" fmla="*/ 909138 h 986691"/>
                <a:gd name="connsiteX1226" fmla="*/ 750830 w 1342548"/>
                <a:gd name="connsiteY1226" fmla="*/ 907151 h 986691"/>
                <a:gd name="connsiteX1227" fmla="*/ 749900 w 1342548"/>
                <a:gd name="connsiteY1227" fmla="*/ 906924 h 986691"/>
                <a:gd name="connsiteX1228" fmla="*/ 747302 w 1342548"/>
                <a:gd name="connsiteY1228" fmla="*/ 907894 h 986691"/>
                <a:gd name="connsiteX1229" fmla="*/ 743571 w 1342548"/>
                <a:gd name="connsiteY1229" fmla="*/ 908254 h 986691"/>
                <a:gd name="connsiteX1230" fmla="*/ 742741 w 1342548"/>
                <a:gd name="connsiteY1230" fmla="*/ 907221 h 986691"/>
                <a:gd name="connsiteX1231" fmla="*/ 740942 w 1342548"/>
                <a:gd name="connsiteY1231" fmla="*/ 908004 h 986691"/>
                <a:gd name="connsiteX1232" fmla="*/ 739205 w 1342548"/>
                <a:gd name="connsiteY1232" fmla="*/ 905618 h 986691"/>
                <a:gd name="connsiteX1233" fmla="*/ 737148 w 1342548"/>
                <a:gd name="connsiteY1233" fmla="*/ 905461 h 986691"/>
                <a:gd name="connsiteX1234" fmla="*/ 734581 w 1342548"/>
                <a:gd name="connsiteY1234" fmla="*/ 903654 h 986691"/>
                <a:gd name="connsiteX1235" fmla="*/ 733658 w 1342548"/>
                <a:gd name="connsiteY1235" fmla="*/ 902691 h 986691"/>
                <a:gd name="connsiteX1236" fmla="*/ 733369 w 1342548"/>
                <a:gd name="connsiteY1236" fmla="*/ 901315 h 986691"/>
                <a:gd name="connsiteX1237" fmla="*/ 732586 w 1342548"/>
                <a:gd name="connsiteY1237" fmla="*/ 900595 h 986691"/>
                <a:gd name="connsiteX1238" fmla="*/ 731585 w 1342548"/>
                <a:gd name="connsiteY1238" fmla="*/ 900689 h 986691"/>
                <a:gd name="connsiteX1239" fmla="*/ 730466 w 1342548"/>
                <a:gd name="connsiteY1239" fmla="*/ 899953 h 986691"/>
                <a:gd name="connsiteX1240" fmla="*/ 728698 w 1342548"/>
                <a:gd name="connsiteY1240" fmla="*/ 899226 h 986691"/>
                <a:gd name="connsiteX1241" fmla="*/ 727274 w 1342548"/>
                <a:gd name="connsiteY1241" fmla="*/ 898795 h 986691"/>
                <a:gd name="connsiteX1242" fmla="*/ 726570 w 1342548"/>
                <a:gd name="connsiteY1242" fmla="*/ 899124 h 986691"/>
                <a:gd name="connsiteX1243" fmla="*/ 725827 w 1342548"/>
                <a:gd name="connsiteY1243" fmla="*/ 899296 h 986691"/>
                <a:gd name="connsiteX1244" fmla="*/ 725694 w 1342548"/>
                <a:gd name="connsiteY1244" fmla="*/ 898373 h 986691"/>
                <a:gd name="connsiteX1245" fmla="*/ 725749 w 1342548"/>
                <a:gd name="connsiteY1245" fmla="*/ 895588 h 986691"/>
                <a:gd name="connsiteX1246" fmla="*/ 725616 w 1342548"/>
                <a:gd name="connsiteY1246" fmla="*/ 893116 h 986691"/>
                <a:gd name="connsiteX1247" fmla="*/ 725225 w 1342548"/>
                <a:gd name="connsiteY1247" fmla="*/ 891997 h 986691"/>
                <a:gd name="connsiteX1248" fmla="*/ 724270 w 1342548"/>
                <a:gd name="connsiteY1248" fmla="*/ 891152 h 986691"/>
                <a:gd name="connsiteX1249" fmla="*/ 723410 w 1342548"/>
                <a:gd name="connsiteY1249" fmla="*/ 890745 h 986691"/>
                <a:gd name="connsiteX1250" fmla="*/ 723026 w 1342548"/>
                <a:gd name="connsiteY1250" fmla="*/ 889470 h 986691"/>
                <a:gd name="connsiteX1251" fmla="*/ 723339 w 1342548"/>
                <a:gd name="connsiteY1251" fmla="*/ 886967 h 986691"/>
                <a:gd name="connsiteX1252" fmla="*/ 724043 w 1342548"/>
                <a:gd name="connsiteY1252" fmla="*/ 885269 h 986691"/>
                <a:gd name="connsiteX1253" fmla="*/ 725154 w 1342548"/>
                <a:gd name="connsiteY1253" fmla="*/ 884964 h 986691"/>
                <a:gd name="connsiteX1254" fmla="*/ 726656 w 1342548"/>
                <a:gd name="connsiteY1254" fmla="*/ 883743 h 986691"/>
                <a:gd name="connsiteX1255" fmla="*/ 727423 w 1342548"/>
                <a:gd name="connsiteY1255" fmla="*/ 882006 h 986691"/>
                <a:gd name="connsiteX1256" fmla="*/ 728385 w 1342548"/>
                <a:gd name="connsiteY1256" fmla="*/ 880395 h 986691"/>
                <a:gd name="connsiteX1257" fmla="*/ 724959 w 1342548"/>
                <a:gd name="connsiteY1257" fmla="*/ 878134 h 986691"/>
                <a:gd name="connsiteX1258" fmla="*/ 723159 w 1342548"/>
                <a:gd name="connsiteY1258" fmla="*/ 877320 h 986691"/>
                <a:gd name="connsiteX1259" fmla="*/ 721164 w 1342548"/>
                <a:gd name="connsiteY1259" fmla="*/ 877664 h 986691"/>
                <a:gd name="connsiteX1260" fmla="*/ 718684 w 1342548"/>
                <a:gd name="connsiteY1260" fmla="*/ 878384 h 986691"/>
                <a:gd name="connsiteX1261" fmla="*/ 717393 w 1342548"/>
                <a:gd name="connsiteY1261" fmla="*/ 878525 h 986691"/>
                <a:gd name="connsiteX1262" fmla="*/ 716744 w 1342548"/>
                <a:gd name="connsiteY1262" fmla="*/ 878243 h 986691"/>
                <a:gd name="connsiteX1263" fmla="*/ 715297 w 1342548"/>
                <a:gd name="connsiteY1263" fmla="*/ 876209 h 986691"/>
                <a:gd name="connsiteX1264" fmla="*/ 714514 w 1342548"/>
                <a:gd name="connsiteY1264" fmla="*/ 875857 h 986691"/>
                <a:gd name="connsiteX1265" fmla="*/ 712762 w 1342548"/>
                <a:gd name="connsiteY1265" fmla="*/ 875724 h 986691"/>
                <a:gd name="connsiteX1266" fmla="*/ 711283 w 1342548"/>
                <a:gd name="connsiteY1266" fmla="*/ 875740 h 986691"/>
                <a:gd name="connsiteX1267" fmla="*/ 710438 w 1342548"/>
                <a:gd name="connsiteY1267" fmla="*/ 876624 h 986691"/>
                <a:gd name="connsiteX1268" fmla="*/ 709124 w 1342548"/>
                <a:gd name="connsiteY1268" fmla="*/ 876921 h 986691"/>
                <a:gd name="connsiteX1269" fmla="*/ 707810 w 1342548"/>
                <a:gd name="connsiteY1269" fmla="*/ 876968 h 986691"/>
                <a:gd name="connsiteX1270" fmla="*/ 706480 w 1342548"/>
                <a:gd name="connsiteY1270" fmla="*/ 875865 h 986691"/>
                <a:gd name="connsiteX1271" fmla="*/ 704477 w 1342548"/>
                <a:gd name="connsiteY1271" fmla="*/ 874426 h 986691"/>
                <a:gd name="connsiteX1272" fmla="*/ 701340 w 1342548"/>
                <a:gd name="connsiteY1272" fmla="*/ 873408 h 986691"/>
                <a:gd name="connsiteX1273" fmla="*/ 700956 w 1342548"/>
                <a:gd name="connsiteY1273" fmla="*/ 872243 h 986691"/>
                <a:gd name="connsiteX1274" fmla="*/ 700158 w 1342548"/>
                <a:gd name="connsiteY1274" fmla="*/ 870842 h 986691"/>
                <a:gd name="connsiteX1275" fmla="*/ 698969 w 1342548"/>
                <a:gd name="connsiteY1275" fmla="*/ 869544 h 986691"/>
                <a:gd name="connsiteX1276" fmla="*/ 696998 w 1342548"/>
                <a:gd name="connsiteY1276" fmla="*/ 867822 h 986691"/>
                <a:gd name="connsiteX1277" fmla="*/ 695347 w 1342548"/>
                <a:gd name="connsiteY1277" fmla="*/ 866931 h 986691"/>
                <a:gd name="connsiteX1278" fmla="*/ 694541 w 1342548"/>
                <a:gd name="connsiteY1278" fmla="*/ 867478 h 986691"/>
                <a:gd name="connsiteX1279" fmla="*/ 693446 w 1342548"/>
                <a:gd name="connsiteY1279" fmla="*/ 868456 h 986691"/>
                <a:gd name="connsiteX1280" fmla="*/ 689206 w 1342548"/>
                <a:gd name="connsiteY1280" fmla="*/ 870514 h 986691"/>
                <a:gd name="connsiteX1281" fmla="*/ 687328 w 1342548"/>
                <a:gd name="connsiteY1281" fmla="*/ 871320 h 986691"/>
                <a:gd name="connsiteX1282" fmla="*/ 686326 w 1342548"/>
                <a:gd name="connsiteY1282" fmla="*/ 871891 h 986691"/>
                <a:gd name="connsiteX1283" fmla="*/ 685489 w 1342548"/>
                <a:gd name="connsiteY1283" fmla="*/ 872751 h 986691"/>
                <a:gd name="connsiteX1284" fmla="*/ 685231 w 1342548"/>
                <a:gd name="connsiteY1284" fmla="*/ 874871 h 986691"/>
                <a:gd name="connsiteX1285" fmla="*/ 684816 w 1342548"/>
                <a:gd name="connsiteY1285" fmla="*/ 877234 h 986691"/>
                <a:gd name="connsiteX1286" fmla="*/ 683596 w 1342548"/>
                <a:gd name="connsiteY1286" fmla="*/ 878431 h 986691"/>
                <a:gd name="connsiteX1287" fmla="*/ 682438 w 1342548"/>
                <a:gd name="connsiteY1287" fmla="*/ 879339 h 986691"/>
                <a:gd name="connsiteX1288" fmla="*/ 681226 w 1342548"/>
                <a:gd name="connsiteY1288" fmla="*/ 879432 h 986691"/>
                <a:gd name="connsiteX1289" fmla="*/ 680037 w 1342548"/>
                <a:gd name="connsiteY1289" fmla="*/ 879393 h 986691"/>
                <a:gd name="connsiteX1290" fmla="*/ 678918 w 1342548"/>
                <a:gd name="connsiteY1290" fmla="*/ 879769 h 986691"/>
                <a:gd name="connsiteX1291" fmla="*/ 675507 w 1342548"/>
                <a:gd name="connsiteY1291" fmla="*/ 882139 h 986691"/>
                <a:gd name="connsiteX1292" fmla="*/ 673903 w 1342548"/>
                <a:gd name="connsiteY1292" fmla="*/ 881952 h 986691"/>
                <a:gd name="connsiteX1293" fmla="*/ 672581 w 1342548"/>
                <a:gd name="connsiteY1293" fmla="*/ 880614 h 986691"/>
                <a:gd name="connsiteX1294" fmla="*/ 672017 w 1342548"/>
                <a:gd name="connsiteY1294" fmla="*/ 879644 h 986691"/>
                <a:gd name="connsiteX1295" fmla="*/ 670492 w 1342548"/>
                <a:gd name="connsiteY1295" fmla="*/ 879863 h 986691"/>
                <a:gd name="connsiteX1296" fmla="*/ 668536 w 1342548"/>
                <a:gd name="connsiteY1296" fmla="*/ 880997 h 986691"/>
                <a:gd name="connsiteX1297" fmla="*/ 667629 w 1342548"/>
                <a:gd name="connsiteY1297" fmla="*/ 883031 h 986691"/>
                <a:gd name="connsiteX1298" fmla="*/ 667151 w 1342548"/>
                <a:gd name="connsiteY1298" fmla="*/ 884932 h 986691"/>
                <a:gd name="connsiteX1299" fmla="*/ 666721 w 1342548"/>
                <a:gd name="connsiteY1299" fmla="*/ 885777 h 986691"/>
                <a:gd name="connsiteX1300" fmla="*/ 666064 w 1342548"/>
                <a:gd name="connsiteY1300" fmla="*/ 886020 h 986691"/>
                <a:gd name="connsiteX1301" fmla="*/ 665485 w 1342548"/>
                <a:gd name="connsiteY1301" fmla="*/ 886059 h 986691"/>
                <a:gd name="connsiteX1302" fmla="*/ 659390 w 1342548"/>
                <a:gd name="connsiteY1302" fmla="*/ 880575 h 986691"/>
                <a:gd name="connsiteX1303" fmla="*/ 659015 w 1342548"/>
                <a:gd name="connsiteY1303" fmla="*/ 880293 h 986691"/>
                <a:gd name="connsiteX1304" fmla="*/ 657920 w 1342548"/>
                <a:gd name="connsiteY1304" fmla="*/ 881420 h 986691"/>
                <a:gd name="connsiteX1305" fmla="*/ 656926 w 1342548"/>
                <a:gd name="connsiteY1305" fmla="*/ 884330 h 986691"/>
                <a:gd name="connsiteX1306" fmla="*/ 656214 w 1342548"/>
                <a:gd name="connsiteY1306" fmla="*/ 884885 h 986691"/>
                <a:gd name="connsiteX1307" fmla="*/ 655729 w 1342548"/>
                <a:gd name="connsiteY1307" fmla="*/ 884658 h 986691"/>
                <a:gd name="connsiteX1308" fmla="*/ 653210 w 1342548"/>
                <a:gd name="connsiteY1308" fmla="*/ 880935 h 986691"/>
                <a:gd name="connsiteX1309" fmla="*/ 652561 w 1342548"/>
                <a:gd name="connsiteY1309" fmla="*/ 880583 h 986691"/>
                <a:gd name="connsiteX1310" fmla="*/ 651989 w 1342548"/>
                <a:gd name="connsiteY1310" fmla="*/ 880708 h 986691"/>
                <a:gd name="connsiteX1311" fmla="*/ 651231 w 1342548"/>
                <a:gd name="connsiteY1311" fmla="*/ 881913 h 986691"/>
                <a:gd name="connsiteX1312" fmla="*/ 649634 w 1342548"/>
                <a:gd name="connsiteY1312" fmla="*/ 883688 h 986691"/>
                <a:gd name="connsiteX1313" fmla="*/ 648414 w 1342548"/>
                <a:gd name="connsiteY1313" fmla="*/ 884768 h 986691"/>
                <a:gd name="connsiteX1314" fmla="*/ 648383 w 1342548"/>
                <a:gd name="connsiteY1314" fmla="*/ 885965 h 986691"/>
                <a:gd name="connsiteX1315" fmla="*/ 647053 w 1342548"/>
                <a:gd name="connsiteY1315" fmla="*/ 887021 h 986691"/>
                <a:gd name="connsiteX1316" fmla="*/ 645512 w 1342548"/>
                <a:gd name="connsiteY1316" fmla="*/ 888077 h 986691"/>
                <a:gd name="connsiteX1317" fmla="*/ 644995 w 1342548"/>
                <a:gd name="connsiteY1317" fmla="*/ 888187 h 986691"/>
                <a:gd name="connsiteX1318" fmla="*/ 643970 w 1342548"/>
                <a:gd name="connsiteY1318" fmla="*/ 887764 h 986691"/>
                <a:gd name="connsiteX1319" fmla="*/ 642633 w 1342548"/>
                <a:gd name="connsiteY1319" fmla="*/ 886364 h 986691"/>
                <a:gd name="connsiteX1320" fmla="*/ 641662 w 1342548"/>
                <a:gd name="connsiteY1320" fmla="*/ 884901 h 986691"/>
                <a:gd name="connsiteX1321" fmla="*/ 639261 w 1342548"/>
                <a:gd name="connsiteY1321" fmla="*/ 883446 h 986691"/>
                <a:gd name="connsiteX1322" fmla="*/ 636569 w 1342548"/>
                <a:gd name="connsiteY1322" fmla="*/ 882218 h 986691"/>
                <a:gd name="connsiteX1323" fmla="*/ 634786 w 1342548"/>
                <a:gd name="connsiteY1323" fmla="*/ 881255 h 986691"/>
                <a:gd name="connsiteX1324" fmla="*/ 633769 w 1342548"/>
                <a:gd name="connsiteY1324" fmla="*/ 881021 h 986691"/>
                <a:gd name="connsiteX1325" fmla="*/ 632822 w 1342548"/>
                <a:gd name="connsiteY1325" fmla="*/ 881451 h 986691"/>
                <a:gd name="connsiteX1326" fmla="*/ 632345 w 1342548"/>
                <a:gd name="connsiteY1326" fmla="*/ 882038 h 986691"/>
                <a:gd name="connsiteX1327" fmla="*/ 631672 w 1342548"/>
                <a:gd name="connsiteY1327" fmla="*/ 883493 h 986691"/>
                <a:gd name="connsiteX1328" fmla="*/ 630061 w 1342548"/>
                <a:gd name="connsiteY1328" fmla="*/ 885871 h 986691"/>
                <a:gd name="connsiteX1329" fmla="*/ 628621 w 1342548"/>
                <a:gd name="connsiteY1329" fmla="*/ 887764 h 986691"/>
                <a:gd name="connsiteX1330" fmla="*/ 627283 w 1342548"/>
                <a:gd name="connsiteY1330" fmla="*/ 888977 h 986691"/>
                <a:gd name="connsiteX1331" fmla="*/ 626219 w 1342548"/>
                <a:gd name="connsiteY1331" fmla="*/ 889814 h 986691"/>
                <a:gd name="connsiteX1332" fmla="*/ 625421 w 1342548"/>
                <a:gd name="connsiteY1332" fmla="*/ 889032 h 986691"/>
                <a:gd name="connsiteX1333" fmla="*/ 623950 w 1342548"/>
                <a:gd name="connsiteY1333" fmla="*/ 888390 h 986691"/>
                <a:gd name="connsiteX1334" fmla="*/ 622221 w 1342548"/>
                <a:gd name="connsiteY1334" fmla="*/ 888390 h 986691"/>
                <a:gd name="connsiteX1335" fmla="*/ 619945 w 1342548"/>
                <a:gd name="connsiteY1335" fmla="*/ 889595 h 986691"/>
                <a:gd name="connsiteX1336" fmla="*/ 618153 w 1342548"/>
                <a:gd name="connsiteY1336" fmla="*/ 887185 h 986691"/>
                <a:gd name="connsiteX1337" fmla="*/ 617684 w 1342548"/>
                <a:gd name="connsiteY1337" fmla="*/ 887068 h 986691"/>
                <a:gd name="connsiteX1338" fmla="*/ 616995 w 1342548"/>
                <a:gd name="connsiteY1338" fmla="*/ 887272 h 986691"/>
                <a:gd name="connsiteX1339" fmla="*/ 616197 w 1342548"/>
                <a:gd name="connsiteY1339" fmla="*/ 887843 h 986691"/>
                <a:gd name="connsiteX1340" fmla="*/ 615649 w 1342548"/>
                <a:gd name="connsiteY1340" fmla="*/ 889188 h 986691"/>
                <a:gd name="connsiteX1341" fmla="*/ 615071 w 1342548"/>
                <a:gd name="connsiteY1341" fmla="*/ 891027 h 986691"/>
                <a:gd name="connsiteX1342" fmla="*/ 613929 w 1342548"/>
                <a:gd name="connsiteY1342" fmla="*/ 892232 h 986691"/>
                <a:gd name="connsiteX1343" fmla="*/ 612982 w 1342548"/>
                <a:gd name="connsiteY1343" fmla="*/ 892764 h 986691"/>
                <a:gd name="connsiteX1344" fmla="*/ 613256 w 1342548"/>
                <a:gd name="connsiteY1344" fmla="*/ 893796 h 986691"/>
                <a:gd name="connsiteX1345" fmla="*/ 613795 w 1342548"/>
                <a:gd name="connsiteY1345" fmla="*/ 894915 h 986691"/>
                <a:gd name="connsiteX1346" fmla="*/ 613756 w 1342548"/>
                <a:gd name="connsiteY1346" fmla="*/ 895893 h 986691"/>
                <a:gd name="connsiteX1347" fmla="*/ 614100 w 1342548"/>
                <a:gd name="connsiteY1347" fmla="*/ 897434 h 986691"/>
                <a:gd name="connsiteX1348" fmla="*/ 614695 w 1342548"/>
                <a:gd name="connsiteY1348" fmla="*/ 898976 h 986691"/>
                <a:gd name="connsiteX1349" fmla="*/ 616816 w 1342548"/>
                <a:gd name="connsiteY1349" fmla="*/ 901502 h 986691"/>
                <a:gd name="connsiteX1350" fmla="*/ 617629 w 1342548"/>
                <a:gd name="connsiteY1350" fmla="*/ 902817 h 986691"/>
                <a:gd name="connsiteX1351" fmla="*/ 617793 w 1342548"/>
                <a:gd name="connsiteY1351" fmla="*/ 903959 h 986691"/>
                <a:gd name="connsiteX1352" fmla="*/ 617871 w 1342548"/>
                <a:gd name="connsiteY1352" fmla="*/ 908012 h 986691"/>
                <a:gd name="connsiteX1353" fmla="*/ 617785 w 1342548"/>
                <a:gd name="connsiteY1353" fmla="*/ 909701 h 986691"/>
                <a:gd name="connsiteX1354" fmla="*/ 617363 w 1342548"/>
                <a:gd name="connsiteY1354" fmla="*/ 912956 h 986691"/>
                <a:gd name="connsiteX1355" fmla="*/ 617332 w 1342548"/>
                <a:gd name="connsiteY1355" fmla="*/ 914833 h 986691"/>
                <a:gd name="connsiteX1356" fmla="*/ 618216 w 1342548"/>
                <a:gd name="connsiteY1356" fmla="*/ 915678 h 986691"/>
                <a:gd name="connsiteX1357" fmla="*/ 619068 w 1342548"/>
                <a:gd name="connsiteY1357" fmla="*/ 916688 h 986691"/>
                <a:gd name="connsiteX1358" fmla="*/ 619029 w 1342548"/>
                <a:gd name="connsiteY1358" fmla="*/ 917235 h 986691"/>
                <a:gd name="connsiteX1359" fmla="*/ 618654 w 1342548"/>
                <a:gd name="connsiteY1359" fmla="*/ 917431 h 986691"/>
                <a:gd name="connsiteX1360" fmla="*/ 617441 w 1342548"/>
                <a:gd name="connsiteY1360" fmla="*/ 918550 h 986691"/>
                <a:gd name="connsiteX1361" fmla="*/ 616932 w 1342548"/>
                <a:gd name="connsiteY1361" fmla="*/ 918698 h 986691"/>
                <a:gd name="connsiteX1362" fmla="*/ 616135 w 1342548"/>
                <a:gd name="connsiteY1362" fmla="*/ 918237 h 986691"/>
                <a:gd name="connsiteX1363" fmla="*/ 615102 w 1342548"/>
                <a:gd name="connsiteY1363" fmla="*/ 917893 h 986691"/>
                <a:gd name="connsiteX1364" fmla="*/ 614280 w 1342548"/>
                <a:gd name="connsiteY1364" fmla="*/ 917447 h 986691"/>
                <a:gd name="connsiteX1365" fmla="*/ 613365 w 1342548"/>
                <a:gd name="connsiteY1365" fmla="*/ 916727 h 986691"/>
                <a:gd name="connsiteX1366" fmla="*/ 611198 w 1342548"/>
                <a:gd name="connsiteY1366" fmla="*/ 916805 h 986691"/>
                <a:gd name="connsiteX1367" fmla="*/ 607638 w 1342548"/>
                <a:gd name="connsiteY1367" fmla="*/ 917900 h 986691"/>
                <a:gd name="connsiteX1368" fmla="*/ 606903 w 1342548"/>
                <a:gd name="connsiteY1368" fmla="*/ 917587 h 986691"/>
                <a:gd name="connsiteX1369" fmla="*/ 606394 w 1342548"/>
                <a:gd name="connsiteY1369" fmla="*/ 916969 h 986691"/>
                <a:gd name="connsiteX1370" fmla="*/ 606113 w 1342548"/>
                <a:gd name="connsiteY1370" fmla="*/ 915686 h 986691"/>
                <a:gd name="connsiteX1371" fmla="*/ 606285 w 1342548"/>
                <a:gd name="connsiteY1371" fmla="*/ 914184 h 986691"/>
                <a:gd name="connsiteX1372" fmla="*/ 605972 w 1342548"/>
                <a:gd name="connsiteY1372" fmla="*/ 913222 h 986691"/>
                <a:gd name="connsiteX1373" fmla="*/ 605307 w 1342548"/>
                <a:gd name="connsiteY1373" fmla="*/ 912651 h 986691"/>
                <a:gd name="connsiteX1374" fmla="*/ 605784 w 1342548"/>
                <a:gd name="connsiteY1374" fmla="*/ 909967 h 986691"/>
                <a:gd name="connsiteX1375" fmla="*/ 604517 w 1342548"/>
                <a:gd name="connsiteY1375" fmla="*/ 908903 h 986691"/>
                <a:gd name="connsiteX1376" fmla="*/ 604697 w 1342548"/>
                <a:gd name="connsiteY1376" fmla="*/ 908575 h 986691"/>
                <a:gd name="connsiteX1377" fmla="*/ 604274 w 1342548"/>
                <a:gd name="connsiteY1377" fmla="*/ 905672 h 986691"/>
                <a:gd name="connsiteX1378" fmla="*/ 604329 w 1342548"/>
                <a:gd name="connsiteY1378" fmla="*/ 904952 h 986691"/>
                <a:gd name="connsiteX1379" fmla="*/ 604110 w 1342548"/>
                <a:gd name="connsiteY1379" fmla="*/ 904710 h 986691"/>
                <a:gd name="connsiteX1380" fmla="*/ 603218 w 1342548"/>
                <a:gd name="connsiteY1380" fmla="*/ 904483 h 986691"/>
                <a:gd name="connsiteX1381" fmla="*/ 601888 w 1342548"/>
                <a:gd name="connsiteY1381" fmla="*/ 904937 h 986691"/>
                <a:gd name="connsiteX1382" fmla="*/ 597843 w 1342548"/>
                <a:gd name="connsiteY1382" fmla="*/ 906846 h 986691"/>
                <a:gd name="connsiteX1383" fmla="*/ 594370 w 1342548"/>
                <a:gd name="connsiteY1383" fmla="*/ 910374 h 986691"/>
                <a:gd name="connsiteX1384" fmla="*/ 592782 w 1342548"/>
                <a:gd name="connsiteY1384" fmla="*/ 911156 h 986691"/>
                <a:gd name="connsiteX1385" fmla="*/ 591178 w 1342548"/>
                <a:gd name="connsiteY1385" fmla="*/ 911477 h 986691"/>
                <a:gd name="connsiteX1386" fmla="*/ 589293 w 1342548"/>
                <a:gd name="connsiteY1386" fmla="*/ 910867 h 986691"/>
                <a:gd name="connsiteX1387" fmla="*/ 587204 w 1342548"/>
                <a:gd name="connsiteY1387" fmla="*/ 910468 h 986691"/>
                <a:gd name="connsiteX1388" fmla="*/ 584223 w 1342548"/>
                <a:gd name="connsiteY1388" fmla="*/ 911360 h 986691"/>
                <a:gd name="connsiteX1389" fmla="*/ 582752 w 1342548"/>
                <a:gd name="connsiteY1389" fmla="*/ 910945 h 986691"/>
                <a:gd name="connsiteX1390" fmla="*/ 582071 w 1342548"/>
                <a:gd name="connsiteY1390" fmla="*/ 910226 h 986691"/>
                <a:gd name="connsiteX1391" fmla="*/ 581469 w 1342548"/>
                <a:gd name="connsiteY1391" fmla="*/ 909130 h 986691"/>
                <a:gd name="connsiteX1392" fmla="*/ 581837 w 1342548"/>
                <a:gd name="connsiteY1392" fmla="*/ 907738 h 986691"/>
                <a:gd name="connsiteX1393" fmla="*/ 581610 w 1342548"/>
                <a:gd name="connsiteY1393" fmla="*/ 906713 h 986691"/>
                <a:gd name="connsiteX1394" fmla="*/ 580421 w 1342548"/>
                <a:gd name="connsiteY1394" fmla="*/ 906196 h 986691"/>
                <a:gd name="connsiteX1395" fmla="*/ 579036 w 1342548"/>
                <a:gd name="connsiteY1395" fmla="*/ 905751 h 986691"/>
                <a:gd name="connsiteX1396" fmla="*/ 578215 w 1342548"/>
                <a:gd name="connsiteY1396" fmla="*/ 904413 h 986691"/>
                <a:gd name="connsiteX1397" fmla="*/ 577886 w 1342548"/>
                <a:gd name="connsiteY1397" fmla="*/ 902950 h 986691"/>
                <a:gd name="connsiteX1398" fmla="*/ 578207 w 1342548"/>
                <a:gd name="connsiteY1398" fmla="*/ 901049 h 986691"/>
                <a:gd name="connsiteX1399" fmla="*/ 578371 w 1342548"/>
                <a:gd name="connsiteY1399" fmla="*/ 899007 h 986691"/>
                <a:gd name="connsiteX1400" fmla="*/ 577706 w 1342548"/>
                <a:gd name="connsiteY1400" fmla="*/ 898068 h 986691"/>
                <a:gd name="connsiteX1401" fmla="*/ 575680 w 1342548"/>
                <a:gd name="connsiteY1401" fmla="*/ 897559 h 986691"/>
                <a:gd name="connsiteX1402" fmla="*/ 570571 w 1342548"/>
                <a:gd name="connsiteY1402" fmla="*/ 896628 h 986691"/>
                <a:gd name="connsiteX1403" fmla="*/ 566096 w 1342548"/>
                <a:gd name="connsiteY1403" fmla="*/ 896120 h 986691"/>
                <a:gd name="connsiteX1404" fmla="*/ 564218 w 1342548"/>
                <a:gd name="connsiteY1404" fmla="*/ 896362 h 986691"/>
                <a:gd name="connsiteX1405" fmla="*/ 562685 w 1342548"/>
                <a:gd name="connsiteY1405" fmla="*/ 896136 h 986691"/>
                <a:gd name="connsiteX1406" fmla="*/ 561801 w 1342548"/>
                <a:gd name="connsiteY1406" fmla="*/ 895760 h 986691"/>
                <a:gd name="connsiteX1407" fmla="*/ 561371 w 1342548"/>
                <a:gd name="connsiteY1407" fmla="*/ 895118 h 986691"/>
                <a:gd name="connsiteX1408" fmla="*/ 561347 w 1342548"/>
                <a:gd name="connsiteY1408" fmla="*/ 894195 h 986691"/>
                <a:gd name="connsiteX1409" fmla="*/ 562075 w 1342548"/>
                <a:gd name="connsiteY1409" fmla="*/ 892075 h 986691"/>
                <a:gd name="connsiteX1410" fmla="*/ 562896 w 1342548"/>
                <a:gd name="connsiteY1410" fmla="*/ 890002 h 986691"/>
                <a:gd name="connsiteX1411" fmla="*/ 564977 w 1342548"/>
                <a:gd name="connsiteY1411" fmla="*/ 886982 h 986691"/>
                <a:gd name="connsiteX1412" fmla="*/ 565102 w 1342548"/>
                <a:gd name="connsiteY1412" fmla="*/ 884885 h 986691"/>
                <a:gd name="connsiteX1413" fmla="*/ 564993 w 1342548"/>
                <a:gd name="connsiteY1413" fmla="*/ 882468 h 986691"/>
                <a:gd name="connsiteX1414" fmla="*/ 566026 w 1342548"/>
                <a:gd name="connsiteY1414" fmla="*/ 879237 h 986691"/>
                <a:gd name="connsiteX1415" fmla="*/ 567817 w 1342548"/>
                <a:gd name="connsiteY1415" fmla="*/ 876820 h 986691"/>
                <a:gd name="connsiteX1416" fmla="*/ 568701 w 1342548"/>
                <a:gd name="connsiteY1416" fmla="*/ 876061 h 986691"/>
                <a:gd name="connsiteX1417" fmla="*/ 568490 w 1342548"/>
                <a:gd name="connsiteY1417" fmla="*/ 874981 h 986691"/>
                <a:gd name="connsiteX1418" fmla="*/ 567770 w 1342548"/>
                <a:gd name="connsiteY1418" fmla="*/ 873995 h 986691"/>
                <a:gd name="connsiteX1419" fmla="*/ 566745 w 1342548"/>
                <a:gd name="connsiteY1419" fmla="*/ 873448 h 986691"/>
                <a:gd name="connsiteX1420" fmla="*/ 565048 w 1342548"/>
                <a:gd name="connsiteY1420" fmla="*/ 872814 h 986691"/>
                <a:gd name="connsiteX1421" fmla="*/ 562403 w 1342548"/>
                <a:gd name="connsiteY1421" fmla="*/ 872642 h 986691"/>
                <a:gd name="connsiteX1422" fmla="*/ 558773 w 1342548"/>
                <a:gd name="connsiteY1422" fmla="*/ 871992 h 986691"/>
                <a:gd name="connsiteX1423" fmla="*/ 554572 w 1342548"/>
                <a:gd name="connsiteY1423" fmla="*/ 870553 h 986691"/>
                <a:gd name="connsiteX1424" fmla="*/ 555057 w 1342548"/>
                <a:gd name="connsiteY1424" fmla="*/ 867791 h 986691"/>
                <a:gd name="connsiteX1425" fmla="*/ 554987 w 1342548"/>
                <a:gd name="connsiteY1425" fmla="*/ 866062 h 986691"/>
                <a:gd name="connsiteX1426" fmla="*/ 554470 w 1342548"/>
                <a:gd name="connsiteY1426" fmla="*/ 864638 h 986691"/>
                <a:gd name="connsiteX1427" fmla="*/ 553618 w 1342548"/>
                <a:gd name="connsiteY1427" fmla="*/ 863629 h 986691"/>
                <a:gd name="connsiteX1428" fmla="*/ 553133 w 1342548"/>
                <a:gd name="connsiteY1428" fmla="*/ 862729 h 986691"/>
                <a:gd name="connsiteX1429" fmla="*/ 553891 w 1342548"/>
                <a:gd name="connsiteY1429" fmla="*/ 860257 h 986691"/>
                <a:gd name="connsiteX1430" fmla="*/ 552913 w 1342548"/>
                <a:gd name="connsiteY1430" fmla="*/ 857550 h 986691"/>
                <a:gd name="connsiteX1431" fmla="*/ 551764 w 1342548"/>
                <a:gd name="connsiteY1431" fmla="*/ 856471 h 986691"/>
                <a:gd name="connsiteX1432" fmla="*/ 550574 w 1342548"/>
                <a:gd name="connsiteY1432" fmla="*/ 855070 h 986691"/>
                <a:gd name="connsiteX1433" fmla="*/ 550481 w 1342548"/>
                <a:gd name="connsiteY1433" fmla="*/ 853560 h 986691"/>
                <a:gd name="connsiteX1434" fmla="*/ 551020 w 1342548"/>
                <a:gd name="connsiteY1434" fmla="*/ 852152 h 986691"/>
                <a:gd name="connsiteX1435" fmla="*/ 553931 w 1342548"/>
                <a:gd name="connsiteY1435" fmla="*/ 849125 h 986691"/>
                <a:gd name="connsiteX1436" fmla="*/ 553954 w 1342548"/>
                <a:gd name="connsiteY1436" fmla="*/ 848389 h 986691"/>
                <a:gd name="connsiteX1437" fmla="*/ 553234 w 1342548"/>
                <a:gd name="connsiteY1437" fmla="*/ 848452 h 986691"/>
                <a:gd name="connsiteX1438" fmla="*/ 552405 w 1342548"/>
                <a:gd name="connsiteY1438" fmla="*/ 848514 h 986691"/>
                <a:gd name="connsiteX1439" fmla="*/ 548431 w 1342548"/>
                <a:gd name="connsiteY1439" fmla="*/ 849617 h 986691"/>
                <a:gd name="connsiteX1440" fmla="*/ 548000 w 1342548"/>
                <a:gd name="connsiteY1440" fmla="*/ 848921 h 986691"/>
                <a:gd name="connsiteX1441" fmla="*/ 546577 w 1342548"/>
                <a:gd name="connsiteY1441" fmla="*/ 848522 h 986691"/>
                <a:gd name="connsiteX1442" fmla="*/ 543674 w 1342548"/>
                <a:gd name="connsiteY1442" fmla="*/ 848444 h 986691"/>
                <a:gd name="connsiteX1443" fmla="*/ 540279 w 1342548"/>
                <a:gd name="connsiteY1443" fmla="*/ 848647 h 986691"/>
                <a:gd name="connsiteX1444" fmla="*/ 535984 w 1342548"/>
                <a:gd name="connsiteY1444" fmla="*/ 849727 h 986691"/>
                <a:gd name="connsiteX1445" fmla="*/ 532041 w 1342548"/>
                <a:gd name="connsiteY1445" fmla="*/ 851620 h 986691"/>
                <a:gd name="connsiteX1446" fmla="*/ 530249 w 1342548"/>
                <a:gd name="connsiteY1446" fmla="*/ 852919 h 986691"/>
                <a:gd name="connsiteX1447" fmla="*/ 528724 w 1342548"/>
                <a:gd name="connsiteY1447" fmla="*/ 853725 h 986691"/>
                <a:gd name="connsiteX1448" fmla="*/ 527487 w 1342548"/>
                <a:gd name="connsiteY1448" fmla="*/ 853991 h 986691"/>
                <a:gd name="connsiteX1449" fmla="*/ 526056 w 1342548"/>
                <a:gd name="connsiteY1449" fmla="*/ 853420 h 986691"/>
                <a:gd name="connsiteX1450" fmla="*/ 526134 w 1342548"/>
                <a:gd name="connsiteY1450" fmla="*/ 851565 h 986691"/>
                <a:gd name="connsiteX1451" fmla="*/ 528825 w 1342548"/>
                <a:gd name="connsiteY1451" fmla="*/ 848162 h 986691"/>
                <a:gd name="connsiteX1452" fmla="*/ 529209 w 1342548"/>
                <a:gd name="connsiteY1452" fmla="*/ 845823 h 986691"/>
                <a:gd name="connsiteX1453" fmla="*/ 528395 w 1342548"/>
                <a:gd name="connsiteY1453" fmla="*/ 843812 h 986691"/>
                <a:gd name="connsiteX1454" fmla="*/ 528301 w 1342548"/>
                <a:gd name="connsiteY1454" fmla="*/ 842201 h 986691"/>
                <a:gd name="connsiteX1455" fmla="*/ 527355 w 1342548"/>
                <a:gd name="connsiteY1455" fmla="*/ 841176 h 986691"/>
                <a:gd name="connsiteX1456" fmla="*/ 526032 w 1342548"/>
                <a:gd name="connsiteY1456" fmla="*/ 840675 h 986691"/>
                <a:gd name="connsiteX1457" fmla="*/ 525328 w 1342548"/>
                <a:gd name="connsiteY1457" fmla="*/ 839533 h 986691"/>
                <a:gd name="connsiteX1458" fmla="*/ 525281 w 1342548"/>
                <a:gd name="connsiteY1458" fmla="*/ 836185 h 986691"/>
                <a:gd name="connsiteX1459" fmla="*/ 526463 w 1342548"/>
                <a:gd name="connsiteY1459" fmla="*/ 832734 h 986691"/>
                <a:gd name="connsiteX1460" fmla="*/ 528379 w 1342548"/>
                <a:gd name="connsiteY1460" fmla="*/ 831647 h 986691"/>
                <a:gd name="connsiteX1461" fmla="*/ 529545 w 1342548"/>
                <a:gd name="connsiteY1461" fmla="*/ 831123 h 986691"/>
                <a:gd name="connsiteX1462" fmla="*/ 529858 w 1342548"/>
                <a:gd name="connsiteY1462" fmla="*/ 830450 h 986691"/>
                <a:gd name="connsiteX1463" fmla="*/ 529263 w 1342548"/>
                <a:gd name="connsiteY1463" fmla="*/ 828025 h 986691"/>
                <a:gd name="connsiteX1464" fmla="*/ 529357 w 1342548"/>
                <a:gd name="connsiteY1464" fmla="*/ 826483 h 986691"/>
                <a:gd name="connsiteX1465" fmla="*/ 530499 w 1342548"/>
                <a:gd name="connsiteY1465" fmla="*/ 823503 h 986691"/>
                <a:gd name="connsiteX1466" fmla="*/ 531642 w 1342548"/>
                <a:gd name="connsiteY1466" fmla="*/ 821242 h 986691"/>
                <a:gd name="connsiteX1467" fmla="*/ 533801 w 1342548"/>
                <a:gd name="connsiteY1467" fmla="*/ 821617 h 986691"/>
                <a:gd name="connsiteX1468" fmla="*/ 534771 w 1342548"/>
                <a:gd name="connsiteY1468" fmla="*/ 821054 h 986691"/>
                <a:gd name="connsiteX1469" fmla="*/ 535843 w 1342548"/>
                <a:gd name="connsiteY1469" fmla="*/ 820248 h 986691"/>
                <a:gd name="connsiteX1470" fmla="*/ 537008 w 1342548"/>
                <a:gd name="connsiteY1470" fmla="*/ 818887 h 986691"/>
                <a:gd name="connsiteX1471" fmla="*/ 537791 w 1342548"/>
                <a:gd name="connsiteY1471" fmla="*/ 817268 h 986691"/>
                <a:gd name="connsiteX1472" fmla="*/ 538745 w 1342548"/>
                <a:gd name="connsiteY1472" fmla="*/ 813512 h 986691"/>
                <a:gd name="connsiteX1473" fmla="*/ 539395 w 1342548"/>
                <a:gd name="connsiteY1473" fmla="*/ 812949 h 986691"/>
                <a:gd name="connsiteX1474" fmla="*/ 542117 w 1342548"/>
                <a:gd name="connsiteY1474" fmla="*/ 813575 h 986691"/>
                <a:gd name="connsiteX1475" fmla="*/ 542931 w 1342548"/>
                <a:gd name="connsiteY1475" fmla="*/ 813137 h 986691"/>
                <a:gd name="connsiteX1476" fmla="*/ 544417 w 1342548"/>
                <a:gd name="connsiteY1476" fmla="*/ 810931 h 986691"/>
                <a:gd name="connsiteX1477" fmla="*/ 545825 w 1342548"/>
                <a:gd name="connsiteY1477" fmla="*/ 808239 h 986691"/>
                <a:gd name="connsiteX1478" fmla="*/ 547867 w 1342548"/>
                <a:gd name="connsiteY1478" fmla="*/ 807410 h 986691"/>
                <a:gd name="connsiteX1479" fmla="*/ 549338 w 1342548"/>
                <a:gd name="connsiteY1479" fmla="*/ 807324 h 986691"/>
                <a:gd name="connsiteX1480" fmla="*/ 550019 w 1342548"/>
                <a:gd name="connsiteY1480" fmla="*/ 806432 h 986691"/>
                <a:gd name="connsiteX1481" fmla="*/ 549980 w 1342548"/>
                <a:gd name="connsiteY1481" fmla="*/ 805118 h 986691"/>
                <a:gd name="connsiteX1482" fmla="*/ 548579 w 1342548"/>
                <a:gd name="connsiteY1482" fmla="*/ 803029 h 986691"/>
                <a:gd name="connsiteX1483" fmla="*/ 547993 w 1342548"/>
                <a:gd name="connsiteY1483" fmla="*/ 801362 h 986691"/>
                <a:gd name="connsiteX1484" fmla="*/ 548165 w 1342548"/>
                <a:gd name="connsiteY1484" fmla="*/ 800345 h 986691"/>
                <a:gd name="connsiteX1485" fmla="*/ 550167 w 1342548"/>
                <a:gd name="connsiteY1485" fmla="*/ 799727 h 986691"/>
                <a:gd name="connsiteX1486" fmla="*/ 550660 w 1342548"/>
                <a:gd name="connsiteY1486" fmla="*/ 798515 h 986691"/>
                <a:gd name="connsiteX1487" fmla="*/ 550363 w 1342548"/>
                <a:gd name="connsiteY1487" fmla="*/ 795855 h 986691"/>
                <a:gd name="connsiteX1488" fmla="*/ 551184 w 1342548"/>
                <a:gd name="connsiteY1488" fmla="*/ 792655 h 986691"/>
                <a:gd name="connsiteX1489" fmla="*/ 551677 w 1342548"/>
                <a:gd name="connsiteY1489" fmla="*/ 788908 h 986691"/>
                <a:gd name="connsiteX1490" fmla="*/ 551841 w 1342548"/>
                <a:gd name="connsiteY1490" fmla="*/ 786107 h 986691"/>
                <a:gd name="connsiteX1491" fmla="*/ 551818 w 1342548"/>
                <a:gd name="connsiteY1491" fmla="*/ 783971 h 986691"/>
                <a:gd name="connsiteX1492" fmla="*/ 551623 w 1342548"/>
                <a:gd name="connsiteY1492" fmla="*/ 781726 h 986691"/>
                <a:gd name="connsiteX1493" fmla="*/ 551341 w 1342548"/>
                <a:gd name="connsiteY1493" fmla="*/ 777626 h 986691"/>
                <a:gd name="connsiteX1494" fmla="*/ 550426 w 1342548"/>
                <a:gd name="connsiteY1494" fmla="*/ 774051 h 986691"/>
                <a:gd name="connsiteX1495" fmla="*/ 550590 w 1342548"/>
                <a:gd name="connsiteY1495" fmla="*/ 772705 h 986691"/>
                <a:gd name="connsiteX1496" fmla="*/ 550465 w 1342548"/>
                <a:gd name="connsiteY1496" fmla="*/ 768363 h 986691"/>
                <a:gd name="connsiteX1497" fmla="*/ 549901 w 1342548"/>
                <a:gd name="connsiteY1497" fmla="*/ 764655 h 986691"/>
                <a:gd name="connsiteX1498" fmla="*/ 548775 w 1342548"/>
                <a:gd name="connsiteY1498" fmla="*/ 764005 h 986691"/>
                <a:gd name="connsiteX1499" fmla="*/ 546678 w 1342548"/>
                <a:gd name="connsiteY1499" fmla="*/ 762801 h 986691"/>
                <a:gd name="connsiteX1500" fmla="*/ 545536 w 1342548"/>
                <a:gd name="connsiteY1500" fmla="*/ 762566 h 986691"/>
                <a:gd name="connsiteX1501" fmla="*/ 544581 w 1342548"/>
                <a:gd name="connsiteY1501" fmla="*/ 763004 h 986691"/>
                <a:gd name="connsiteX1502" fmla="*/ 544221 w 1342548"/>
                <a:gd name="connsiteY1502" fmla="*/ 764295 h 986691"/>
                <a:gd name="connsiteX1503" fmla="*/ 543298 w 1342548"/>
                <a:gd name="connsiteY1503" fmla="*/ 765500 h 986691"/>
                <a:gd name="connsiteX1504" fmla="*/ 542164 w 1342548"/>
                <a:gd name="connsiteY1504" fmla="*/ 765203 h 986691"/>
                <a:gd name="connsiteX1505" fmla="*/ 541624 w 1342548"/>
                <a:gd name="connsiteY1505" fmla="*/ 763998 h 986691"/>
                <a:gd name="connsiteX1506" fmla="*/ 540897 w 1342548"/>
                <a:gd name="connsiteY1506" fmla="*/ 762417 h 986691"/>
                <a:gd name="connsiteX1507" fmla="*/ 538464 w 1342548"/>
                <a:gd name="connsiteY1507" fmla="*/ 754899 h 986691"/>
                <a:gd name="connsiteX1508" fmla="*/ 538198 w 1342548"/>
                <a:gd name="connsiteY1508" fmla="*/ 752732 h 986691"/>
                <a:gd name="connsiteX1509" fmla="*/ 537768 w 1342548"/>
                <a:gd name="connsiteY1509" fmla="*/ 750573 h 986691"/>
                <a:gd name="connsiteX1510" fmla="*/ 536954 w 1342548"/>
                <a:gd name="connsiteY1510" fmla="*/ 749493 h 986691"/>
                <a:gd name="connsiteX1511" fmla="*/ 536093 w 1342548"/>
                <a:gd name="connsiteY1511" fmla="*/ 748851 h 986691"/>
                <a:gd name="connsiteX1512" fmla="*/ 534153 w 1342548"/>
                <a:gd name="connsiteY1512" fmla="*/ 746317 h 986691"/>
                <a:gd name="connsiteX1513" fmla="*/ 533136 w 1342548"/>
                <a:gd name="connsiteY1513" fmla="*/ 745261 h 986691"/>
                <a:gd name="connsiteX1514" fmla="*/ 532643 w 1342548"/>
                <a:gd name="connsiteY1514" fmla="*/ 745088 h 986691"/>
                <a:gd name="connsiteX1515" fmla="*/ 531579 w 1342548"/>
                <a:gd name="connsiteY1515" fmla="*/ 745268 h 986691"/>
                <a:gd name="connsiteX1516" fmla="*/ 530530 w 1342548"/>
                <a:gd name="connsiteY1516" fmla="*/ 745268 h 986691"/>
                <a:gd name="connsiteX1517" fmla="*/ 529678 w 1342548"/>
                <a:gd name="connsiteY1517" fmla="*/ 744001 h 986691"/>
                <a:gd name="connsiteX1518" fmla="*/ 528895 w 1342548"/>
                <a:gd name="connsiteY1518" fmla="*/ 742452 h 986691"/>
                <a:gd name="connsiteX1519" fmla="*/ 528113 w 1342548"/>
                <a:gd name="connsiteY1519" fmla="*/ 741693 h 986691"/>
                <a:gd name="connsiteX1520" fmla="*/ 526799 w 1342548"/>
                <a:gd name="connsiteY1520" fmla="*/ 741271 h 986691"/>
                <a:gd name="connsiteX1521" fmla="*/ 525453 w 1342548"/>
                <a:gd name="connsiteY1521" fmla="*/ 741435 h 986691"/>
                <a:gd name="connsiteX1522" fmla="*/ 524663 w 1342548"/>
                <a:gd name="connsiteY1522" fmla="*/ 742773 h 986691"/>
                <a:gd name="connsiteX1523" fmla="*/ 524131 w 1342548"/>
                <a:gd name="connsiteY1523" fmla="*/ 743532 h 986691"/>
                <a:gd name="connsiteX1524" fmla="*/ 523114 w 1342548"/>
                <a:gd name="connsiteY1524" fmla="*/ 745315 h 986691"/>
                <a:gd name="connsiteX1525" fmla="*/ 521471 w 1342548"/>
                <a:gd name="connsiteY1525" fmla="*/ 747780 h 986691"/>
                <a:gd name="connsiteX1526" fmla="*/ 520720 w 1342548"/>
                <a:gd name="connsiteY1526" fmla="*/ 748687 h 986691"/>
                <a:gd name="connsiteX1527" fmla="*/ 519992 w 1342548"/>
                <a:gd name="connsiteY1527" fmla="*/ 748218 h 986691"/>
                <a:gd name="connsiteX1528" fmla="*/ 516824 w 1342548"/>
                <a:gd name="connsiteY1528" fmla="*/ 745652 h 986691"/>
                <a:gd name="connsiteX1529" fmla="*/ 515299 w 1342548"/>
                <a:gd name="connsiteY1529" fmla="*/ 744940 h 986691"/>
                <a:gd name="connsiteX1530" fmla="*/ 513218 w 1342548"/>
                <a:gd name="connsiteY1530" fmla="*/ 745714 h 986691"/>
                <a:gd name="connsiteX1531" fmla="*/ 509971 w 1342548"/>
                <a:gd name="connsiteY1531" fmla="*/ 745104 h 986691"/>
                <a:gd name="connsiteX1532" fmla="*/ 508719 w 1342548"/>
                <a:gd name="connsiteY1532" fmla="*/ 744987 h 986691"/>
                <a:gd name="connsiteX1533" fmla="*/ 506012 w 1342548"/>
                <a:gd name="connsiteY1533" fmla="*/ 742937 h 986691"/>
                <a:gd name="connsiteX1534" fmla="*/ 504909 w 1342548"/>
                <a:gd name="connsiteY1534" fmla="*/ 742687 h 986691"/>
                <a:gd name="connsiteX1535" fmla="*/ 501067 w 1342548"/>
                <a:gd name="connsiteY1535" fmla="*/ 744025 h 986691"/>
                <a:gd name="connsiteX1536" fmla="*/ 500223 w 1342548"/>
                <a:gd name="connsiteY1536" fmla="*/ 744971 h 986691"/>
                <a:gd name="connsiteX1537" fmla="*/ 499730 w 1342548"/>
                <a:gd name="connsiteY1537" fmla="*/ 744987 h 986691"/>
                <a:gd name="connsiteX1538" fmla="*/ 498705 w 1342548"/>
                <a:gd name="connsiteY1538" fmla="*/ 744509 h 986691"/>
                <a:gd name="connsiteX1539" fmla="*/ 497868 w 1342548"/>
                <a:gd name="connsiteY1539" fmla="*/ 743876 h 986691"/>
                <a:gd name="connsiteX1540" fmla="*/ 497813 w 1342548"/>
                <a:gd name="connsiteY1540" fmla="*/ 743477 h 986691"/>
                <a:gd name="connsiteX1541" fmla="*/ 498854 w 1342548"/>
                <a:gd name="connsiteY1541" fmla="*/ 742476 h 986691"/>
                <a:gd name="connsiteX1542" fmla="*/ 498932 w 1342548"/>
                <a:gd name="connsiteY1542" fmla="*/ 741771 h 986691"/>
                <a:gd name="connsiteX1543" fmla="*/ 498877 w 1342548"/>
                <a:gd name="connsiteY1543" fmla="*/ 741059 h 986691"/>
                <a:gd name="connsiteX1544" fmla="*/ 500371 w 1342548"/>
                <a:gd name="connsiteY1544" fmla="*/ 739041 h 986691"/>
                <a:gd name="connsiteX1545" fmla="*/ 504447 w 1342548"/>
                <a:gd name="connsiteY1545" fmla="*/ 735129 h 986691"/>
                <a:gd name="connsiteX1546" fmla="*/ 503767 w 1342548"/>
                <a:gd name="connsiteY1546" fmla="*/ 733486 h 986691"/>
                <a:gd name="connsiteX1547" fmla="*/ 502163 w 1342548"/>
                <a:gd name="connsiteY1547" fmla="*/ 730247 h 986691"/>
                <a:gd name="connsiteX1548" fmla="*/ 501952 w 1342548"/>
                <a:gd name="connsiteY1548" fmla="*/ 728675 h 986691"/>
                <a:gd name="connsiteX1549" fmla="*/ 501256 w 1342548"/>
                <a:gd name="connsiteY1549" fmla="*/ 727963 h 986691"/>
                <a:gd name="connsiteX1550" fmla="*/ 499307 w 1342548"/>
                <a:gd name="connsiteY1550" fmla="*/ 728542 h 986691"/>
                <a:gd name="connsiteX1551" fmla="*/ 495255 w 1342548"/>
                <a:gd name="connsiteY1551" fmla="*/ 731483 h 986691"/>
                <a:gd name="connsiteX1552" fmla="*/ 494699 w 1342548"/>
                <a:gd name="connsiteY1552" fmla="*/ 731163 h 986691"/>
                <a:gd name="connsiteX1553" fmla="*/ 494801 w 1342548"/>
                <a:gd name="connsiteY1553" fmla="*/ 730146 h 986691"/>
                <a:gd name="connsiteX1554" fmla="*/ 494379 w 1342548"/>
                <a:gd name="connsiteY1554" fmla="*/ 727181 h 986691"/>
                <a:gd name="connsiteX1555" fmla="*/ 495662 w 1342548"/>
                <a:gd name="connsiteY1555" fmla="*/ 726289 h 986691"/>
                <a:gd name="connsiteX1556" fmla="*/ 497633 w 1342548"/>
                <a:gd name="connsiteY1556" fmla="*/ 725201 h 986691"/>
                <a:gd name="connsiteX1557" fmla="*/ 499151 w 1342548"/>
                <a:gd name="connsiteY1557" fmla="*/ 723989 h 986691"/>
                <a:gd name="connsiteX1558" fmla="*/ 499503 w 1342548"/>
                <a:gd name="connsiteY1558" fmla="*/ 723011 h 986691"/>
                <a:gd name="connsiteX1559" fmla="*/ 499088 w 1342548"/>
                <a:gd name="connsiteY1559" fmla="*/ 722706 h 986691"/>
                <a:gd name="connsiteX1560" fmla="*/ 496851 w 1342548"/>
                <a:gd name="connsiteY1560" fmla="*/ 723089 h 986691"/>
                <a:gd name="connsiteX1561" fmla="*/ 495967 w 1342548"/>
                <a:gd name="connsiteY1561" fmla="*/ 722424 h 986691"/>
                <a:gd name="connsiteX1562" fmla="*/ 494504 w 1342548"/>
                <a:gd name="connsiteY1562" fmla="*/ 719694 h 986691"/>
                <a:gd name="connsiteX1563" fmla="*/ 493432 w 1342548"/>
                <a:gd name="connsiteY1563" fmla="*/ 718622 h 986691"/>
                <a:gd name="connsiteX1564" fmla="*/ 492462 w 1342548"/>
                <a:gd name="connsiteY1564" fmla="*/ 718043 h 986691"/>
                <a:gd name="connsiteX1565" fmla="*/ 489160 w 1342548"/>
                <a:gd name="connsiteY1565" fmla="*/ 719451 h 986691"/>
                <a:gd name="connsiteX1566" fmla="*/ 485327 w 1342548"/>
                <a:gd name="connsiteY1566" fmla="*/ 721383 h 986691"/>
                <a:gd name="connsiteX1567" fmla="*/ 481055 w 1342548"/>
                <a:gd name="connsiteY1567" fmla="*/ 724075 h 986691"/>
                <a:gd name="connsiteX1568" fmla="*/ 481079 w 1342548"/>
                <a:gd name="connsiteY1568" fmla="*/ 725452 h 986691"/>
                <a:gd name="connsiteX1569" fmla="*/ 480570 w 1342548"/>
                <a:gd name="connsiteY1569" fmla="*/ 725804 h 986691"/>
                <a:gd name="connsiteX1570" fmla="*/ 479756 w 1342548"/>
                <a:gd name="connsiteY1570" fmla="*/ 726672 h 986691"/>
                <a:gd name="connsiteX1571" fmla="*/ 478959 w 1342548"/>
                <a:gd name="connsiteY1571" fmla="*/ 727869 h 986691"/>
                <a:gd name="connsiteX1572" fmla="*/ 478278 w 1342548"/>
                <a:gd name="connsiteY1572" fmla="*/ 728291 h 986691"/>
                <a:gd name="connsiteX1573" fmla="*/ 477480 w 1342548"/>
                <a:gd name="connsiteY1573" fmla="*/ 728331 h 986691"/>
                <a:gd name="connsiteX1574" fmla="*/ 475853 w 1342548"/>
                <a:gd name="connsiteY1574" fmla="*/ 727994 h 986691"/>
                <a:gd name="connsiteX1575" fmla="*/ 472903 w 1342548"/>
                <a:gd name="connsiteY1575" fmla="*/ 726633 h 986691"/>
                <a:gd name="connsiteX1576" fmla="*/ 469704 w 1342548"/>
                <a:gd name="connsiteY1576" fmla="*/ 725506 h 986691"/>
                <a:gd name="connsiteX1577" fmla="*/ 469015 w 1342548"/>
                <a:gd name="connsiteY1577" fmla="*/ 725632 h 986691"/>
                <a:gd name="connsiteX1578" fmla="*/ 464665 w 1342548"/>
                <a:gd name="connsiteY1578" fmla="*/ 724834 h 986691"/>
                <a:gd name="connsiteX1579" fmla="*/ 464525 w 1342548"/>
                <a:gd name="connsiteY1579" fmla="*/ 724192 h 986691"/>
                <a:gd name="connsiteX1580" fmla="*/ 463867 w 1342548"/>
                <a:gd name="connsiteY1580" fmla="*/ 722932 h 986691"/>
                <a:gd name="connsiteX1581" fmla="*/ 462631 w 1342548"/>
                <a:gd name="connsiteY1581" fmla="*/ 721790 h 986691"/>
                <a:gd name="connsiteX1582" fmla="*/ 461450 w 1342548"/>
                <a:gd name="connsiteY1582" fmla="*/ 721407 h 986691"/>
                <a:gd name="connsiteX1583" fmla="*/ 458047 w 1342548"/>
                <a:gd name="connsiteY1583" fmla="*/ 723817 h 986691"/>
                <a:gd name="connsiteX1584" fmla="*/ 454205 w 1342548"/>
                <a:gd name="connsiteY1584" fmla="*/ 725608 h 986691"/>
                <a:gd name="connsiteX1585" fmla="*/ 452022 w 1342548"/>
                <a:gd name="connsiteY1585" fmla="*/ 727728 h 986691"/>
                <a:gd name="connsiteX1586" fmla="*/ 450223 w 1342548"/>
                <a:gd name="connsiteY1586" fmla="*/ 729833 h 986691"/>
                <a:gd name="connsiteX1587" fmla="*/ 448158 w 1342548"/>
                <a:gd name="connsiteY1587" fmla="*/ 730239 h 986691"/>
                <a:gd name="connsiteX1588" fmla="*/ 448064 w 1342548"/>
                <a:gd name="connsiteY1588" fmla="*/ 731538 h 986691"/>
                <a:gd name="connsiteX1589" fmla="*/ 447195 w 1342548"/>
                <a:gd name="connsiteY1589" fmla="*/ 732704 h 986691"/>
                <a:gd name="connsiteX1590" fmla="*/ 445631 w 1342548"/>
                <a:gd name="connsiteY1590" fmla="*/ 734144 h 986691"/>
                <a:gd name="connsiteX1591" fmla="*/ 442525 w 1342548"/>
                <a:gd name="connsiteY1591" fmla="*/ 735974 h 986691"/>
                <a:gd name="connsiteX1592" fmla="*/ 440421 w 1342548"/>
                <a:gd name="connsiteY1592" fmla="*/ 736960 h 986691"/>
                <a:gd name="connsiteX1593" fmla="*/ 433739 w 1342548"/>
                <a:gd name="connsiteY1593" fmla="*/ 737859 h 986691"/>
                <a:gd name="connsiteX1594" fmla="*/ 431353 w 1342548"/>
                <a:gd name="connsiteY1594" fmla="*/ 738470 h 986691"/>
                <a:gd name="connsiteX1595" fmla="*/ 430351 w 1342548"/>
                <a:gd name="connsiteY1595" fmla="*/ 739432 h 986691"/>
                <a:gd name="connsiteX1596" fmla="*/ 429280 w 1342548"/>
                <a:gd name="connsiteY1596" fmla="*/ 741873 h 986691"/>
                <a:gd name="connsiteX1597" fmla="*/ 428435 w 1342548"/>
                <a:gd name="connsiteY1597" fmla="*/ 744118 h 986691"/>
                <a:gd name="connsiteX1598" fmla="*/ 426589 w 1342548"/>
                <a:gd name="connsiteY1598" fmla="*/ 745973 h 986691"/>
                <a:gd name="connsiteX1599" fmla="*/ 423224 w 1342548"/>
                <a:gd name="connsiteY1599" fmla="*/ 748445 h 986691"/>
                <a:gd name="connsiteX1600" fmla="*/ 419274 w 1342548"/>
                <a:gd name="connsiteY1600" fmla="*/ 750447 h 986691"/>
                <a:gd name="connsiteX1601" fmla="*/ 418186 w 1342548"/>
                <a:gd name="connsiteY1601" fmla="*/ 751778 h 986691"/>
                <a:gd name="connsiteX1602" fmla="*/ 417991 w 1342548"/>
                <a:gd name="connsiteY1602" fmla="*/ 752568 h 986691"/>
                <a:gd name="connsiteX1603" fmla="*/ 418484 w 1342548"/>
                <a:gd name="connsiteY1603" fmla="*/ 752857 h 986691"/>
                <a:gd name="connsiteX1604" fmla="*/ 418969 w 1342548"/>
                <a:gd name="connsiteY1604" fmla="*/ 753460 h 986691"/>
                <a:gd name="connsiteX1605" fmla="*/ 418969 w 1342548"/>
                <a:gd name="connsiteY1605" fmla="*/ 754367 h 986691"/>
                <a:gd name="connsiteX1606" fmla="*/ 418460 w 1342548"/>
                <a:gd name="connsiteY1606" fmla="*/ 755353 h 986691"/>
                <a:gd name="connsiteX1607" fmla="*/ 415878 w 1342548"/>
                <a:gd name="connsiteY1607" fmla="*/ 757074 h 986691"/>
                <a:gd name="connsiteX1608" fmla="*/ 414423 w 1342548"/>
                <a:gd name="connsiteY1608" fmla="*/ 757895 h 986691"/>
                <a:gd name="connsiteX1609" fmla="*/ 412976 w 1342548"/>
                <a:gd name="connsiteY1609" fmla="*/ 758420 h 986691"/>
                <a:gd name="connsiteX1610" fmla="*/ 411356 w 1342548"/>
                <a:gd name="connsiteY1610" fmla="*/ 758513 h 986691"/>
                <a:gd name="connsiteX1611" fmla="*/ 409800 w 1342548"/>
                <a:gd name="connsiteY1611" fmla="*/ 758279 h 986691"/>
                <a:gd name="connsiteX1612" fmla="*/ 409369 w 1342548"/>
                <a:gd name="connsiteY1612" fmla="*/ 757997 h 986691"/>
                <a:gd name="connsiteX1613" fmla="*/ 408751 w 1342548"/>
                <a:gd name="connsiteY1613" fmla="*/ 758357 h 986691"/>
                <a:gd name="connsiteX1614" fmla="*/ 407327 w 1342548"/>
                <a:gd name="connsiteY1614" fmla="*/ 758717 h 986691"/>
                <a:gd name="connsiteX1615" fmla="*/ 406091 w 1342548"/>
                <a:gd name="connsiteY1615" fmla="*/ 758834 h 986691"/>
                <a:gd name="connsiteX1616" fmla="*/ 403376 w 1342548"/>
                <a:gd name="connsiteY1616" fmla="*/ 760743 h 986691"/>
                <a:gd name="connsiteX1617" fmla="*/ 401882 w 1342548"/>
                <a:gd name="connsiteY1617" fmla="*/ 760759 h 986691"/>
                <a:gd name="connsiteX1618" fmla="*/ 400020 w 1342548"/>
                <a:gd name="connsiteY1618" fmla="*/ 760344 h 986691"/>
                <a:gd name="connsiteX1619" fmla="*/ 397564 w 1342548"/>
                <a:gd name="connsiteY1619" fmla="*/ 760015 h 986691"/>
                <a:gd name="connsiteX1620" fmla="*/ 395788 w 1342548"/>
                <a:gd name="connsiteY1620" fmla="*/ 760015 h 986691"/>
                <a:gd name="connsiteX1621" fmla="*/ 395733 w 1342548"/>
                <a:gd name="connsiteY1621" fmla="*/ 759006 h 986691"/>
                <a:gd name="connsiteX1622" fmla="*/ 396007 w 1342548"/>
                <a:gd name="connsiteY1622" fmla="*/ 755979 h 986691"/>
                <a:gd name="connsiteX1623" fmla="*/ 395201 w 1342548"/>
                <a:gd name="connsiteY1623" fmla="*/ 755275 h 986691"/>
                <a:gd name="connsiteX1624" fmla="*/ 392744 w 1342548"/>
                <a:gd name="connsiteY1624" fmla="*/ 754531 h 986691"/>
                <a:gd name="connsiteX1625" fmla="*/ 389975 w 1342548"/>
                <a:gd name="connsiteY1625" fmla="*/ 753546 h 986691"/>
                <a:gd name="connsiteX1626" fmla="*/ 388645 w 1342548"/>
                <a:gd name="connsiteY1626" fmla="*/ 752497 h 986691"/>
                <a:gd name="connsiteX1627" fmla="*/ 387902 w 1342548"/>
                <a:gd name="connsiteY1627" fmla="*/ 752145 h 986691"/>
                <a:gd name="connsiteX1628" fmla="*/ 386861 w 1342548"/>
                <a:gd name="connsiteY1628" fmla="*/ 752317 h 986691"/>
                <a:gd name="connsiteX1629" fmla="*/ 385195 w 1342548"/>
                <a:gd name="connsiteY1629" fmla="*/ 753420 h 986691"/>
                <a:gd name="connsiteX1630" fmla="*/ 383614 w 1342548"/>
                <a:gd name="connsiteY1630" fmla="*/ 754719 h 986691"/>
                <a:gd name="connsiteX1631" fmla="*/ 382363 w 1342548"/>
                <a:gd name="connsiteY1631" fmla="*/ 754829 h 986691"/>
                <a:gd name="connsiteX1632" fmla="*/ 381080 w 1342548"/>
                <a:gd name="connsiteY1632" fmla="*/ 754226 h 986691"/>
                <a:gd name="connsiteX1633" fmla="*/ 379859 w 1342548"/>
                <a:gd name="connsiteY1633" fmla="*/ 753428 h 986691"/>
                <a:gd name="connsiteX1634" fmla="*/ 375666 w 1342548"/>
                <a:gd name="connsiteY1634" fmla="*/ 752309 h 986691"/>
                <a:gd name="connsiteX1635" fmla="*/ 373788 w 1342548"/>
                <a:gd name="connsiteY1635" fmla="*/ 752145 h 986691"/>
                <a:gd name="connsiteX1636" fmla="*/ 370432 w 1342548"/>
                <a:gd name="connsiteY1636" fmla="*/ 752333 h 986691"/>
                <a:gd name="connsiteX1637" fmla="*/ 367694 w 1342548"/>
                <a:gd name="connsiteY1637" fmla="*/ 752098 h 986691"/>
                <a:gd name="connsiteX1638" fmla="*/ 367264 w 1342548"/>
                <a:gd name="connsiteY1638" fmla="*/ 751754 h 986691"/>
                <a:gd name="connsiteX1639" fmla="*/ 367271 w 1342548"/>
                <a:gd name="connsiteY1639" fmla="*/ 751128 h 986691"/>
                <a:gd name="connsiteX1640" fmla="*/ 367678 w 1342548"/>
                <a:gd name="connsiteY1640" fmla="*/ 749916 h 986691"/>
                <a:gd name="connsiteX1641" fmla="*/ 367913 w 1342548"/>
                <a:gd name="connsiteY1641" fmla="*/ 748718 h 986691"/>
                <a:gd name="connsiteX1642" fmla="*/ 367592 w 1342548"/>
                <a:gd name="connsiteY1642" fmla="*/ 748038 h 986691"/>
                <a:gd name="connsiteX1643" fmla="*/ 364799 w 1342548"/>
                <a:gd name="connsiteY1643" fmla="*/ 747201 h 986691"/>
                <a:gd name="connsiteX1644" fmla="*/ 362249 w 1342548"/>
                <a:gd name="connsiteY1644" fmla="*/ 746598 h 986691"/>
                <a:gd name="connsiteX1645" fmla="*/ 359534 w 1342548"/>
                <a:gd name="connsiteY1645" fmla="*/ 746371 h 986691"/>
                <a:gd name="connsiteX1646" fmla="*/ 357711 w 1342548"/>
                <a:gd name="connsiteY1646" fmla="*/ 746794 h 986691"/>
                <a:gd name="connsiteX1647" fmla="*/ 355927 w 1342548"/>
                <a:gd name="connsiteY1647" fmla="*/ 747733 h 986691"/>
                <a:gd name="connsiteX1648" fmla="*/ 354456 w 1342548"/>
                <a:gd name="connsiteY1648" fmla="*/ 749422 h 986691"/>
                <a:gd name="connsiteX1649" fmla="*/ 352329 w 1342548"/>
                <a:gd name="connsiteY1649" fmla="*/ 750158 h 986691"/>
                <a:gd name="connsiteX1650" fmla="*/ 349786 w 1342548"/>
                <a:gd name="connsiteY1650" fmla="*/ 751418 h 986691"/>
                <a:gd name="connsiteX1651" fmla="*/ 348558 w 1342548"/>
                <a:gd name="connsiteY1651" fmla="*/ 752591 h 986691"/>
                <a:gd name="connsiteX1652" fmla="*/ 346695 w 1342548"/>
                <a:gd name="connsiteY1652" fmla="*/ 755110 h 986691"/>
                <a:gd name="connsiteX1653" fmla="*/ 343989 w 1342548"/>
                <a:gd name="connsiteY1653" fmla="*/ 758200 h 986691"/>
                <a:gd name="connsiteX1654" fmla="*/ 341532 w 1342548"/>
                <a:gd name="connsiteY1654" fmla="*/ 761213 h 986691"/>
                <a:gd name="connsiteX1655" fmla="*/ 340257 w 1342548"/>
                <a:gd name="connsiteY1655" fmla="*/ 764138 h 986691"/>
                <a:gd name="connsiteX1656" fmla="*/ 338567 w 1342548"/>
                <a:gd name="connsiteY1656" fmla="*/ 765977 h 986691"/>
                <a:gd name="connsiteX1657" fmla="*/ 336854 w 1342548"/>
                <a:gd name="connsiteY1657" fmla="*/ 767299 h 986691"/>
                <a:gd name="connsiteX1658" fmla="*/ 335617 w 1342548"/>
                <a:gd name="connsiteY1658" fmla="*/ 770937 h 986691"/>
                <a:gd name="connsiteX1659" fmla="*/ 334327 w 1342548"/>
                <a:gd name="connsiteY1659" fmla="*/ 769787 h 986691"/>
                <a:gd name="connsiteX1660" fmla="*/ 332848 w 1342548"/>
                <a:gd name="connsiteY1660" fmla="*/ 768136 h 986691"/>
                <a:gd name="connsiteX1661" fmla="*/ 332496 w 1342548"/>
                <a:gd name="connsiteY1661" fmla="*/ 765875 h 986691"/>
                <a:gd name="connsiteX1662" fmla="*/ 334248 w 1342548"/>
                <a:gd name="connsiteY1662" fmla="*/ 759867 h 986691"/>
                <a:gd name="connsiteX1663" fmla="*/ 334663 w 1342548"/>
                <a:gd name="connsiteY1663" fmla="*/ 757363 h 986691"/>
                <a:gd name="connsiteX1664" fmla="*/ 334217 w 1342548"/>
                <a:gd name="connsiteY1664" fmla="*/ 756409 h 986691"/>
                <a:gd name="connsiteX1665" fmla="*/ 333670 w 1342548"/>
                <a:gd name="connsiteY1665" fmla="*/ 753944 h 986691"/>
                <a:gd name="connsiteX1666" fmla="*/ 332629 w 1342548"/>
                <a:gd name="connsiteY1666" fmla="*/ 753131 h 986691"/>
                <a:gd name="connsiteX1667" fmla="*/ 329656 w 1342548"/>
                <a:gd name="connsiteY1667" fmla="*/ 751840 h 986691"/>
                <a:gd name="connsiteX1668" fmla="*/ 328709 w 1342548"/>
                <a:gd name="connsiteY1668" fmla="*/ 751801 h 986691"/>
                <a:gd name="connsiteX1669" fmla="*/ 327692 w 1342548"/>
                <a:gd name="connsiteY1669" fmla="*/ 752693 h 986691"/>
                <a:gd name="connsiteX1670" fmla="*/ 326699 w 1342548"/>
                <a:gd name="connsiteY1670" fmla="*/ 753256 h 986691"/>
                <a:gd name="connsiteX1671" fmla="*/ 325377 w 1342548"/>
                <a:gd name="connsiteY1671" fmla="*/ 753819 h 986691"/>
                <a:gd name="connsiteX1672" fmla="*/ 322060 w 1342548"/>
                <a:gd name="connsiteY1672" fmla="*/ 754876 h 986691"/>
                <a:gd name="connsiteX1673" fmla="*/ 319118 w 1342548"/>
                <a:gd name="connsiteY1673" fmla="*/ 755368 h 986691"/>
                <a:gd name="connsiteX1674" fmla="*/ 318414 w 1342548"/>
                <a:gd name="connsiteY1674" fmla="*/ 755760 h 986691"/>
                <a:gd name="connsiteX1675" fmla="*/ 318195 w 1342548"/>
                <a:gd name="connsiteY1675" fmla="*/ 756464 h 986691"/>
                <a:gd name="connsiteX1676" fmla="*/ 318430 w 1342548"/>
                <a:gd name="connsiteY1676" fmla="*/ 757301 h 986691"/>
                <a:gd name="connsiteX1677" fmla="*/ 316536 w 1342548"/>
                <a:gd name="connsiteY1677" fmla="*/ 756980 h 986691"/>
                <a:gd name="connsiteX1678" fmla="*/ 314557 w 1342548"/>
                <a:gd name="connsiteY1678" fmla="*/ 756800 h 986691"/>
                <a:gd name="connsiteX1679" fmla="*/ 312961 w 1342548"/>
                <a:gd name="connsiteY1679" fmla="*/ 756917 h 986691"/>
                <a:gd name="connsiteX1680" fmla="*/ 309057 w 1342548"/>
                <a:gd name="connsiteY1680" fmla="*/ 758513 h 986691"/>
                <a:gd name="connsiteX1681" fmla="*/ 307735 w 1342548"/>
                <a:gd name="connsiteY1681" fmla="*/ 758670 h 986691"/>
                <a:gd name="connsiteX1682" fmla="*/ 306264 w 1342548"/>
                <a:gd name="connsiteY1682" fmla="*/ 758506 h 986691"/>
                <a:gd name="connsiteX1683" fmla="*/ 304261 w 1342548"/>
                <a:gd name="connsiteY1683" fmla="*/ 758459 h 986691"/>
                <a:gd name="connsiteX1684" fmla="*/ 300451 w 1342548"/>
                <a:gd name="connsiteY1684" fmla="*/ 758506 h 986691"/>
                <a:gd name="connsiteX1685" fmla="*/ 297173 w 1342548"/>
                <a:gd name="connsiteY1685" fmla="*/ 758099 h 986691"/>
                <a:gd name="connsiteX1686" fmla="*/ 294506 w 1342548"/>
                <a:gd name="connsiteY1686" fmla="*/ 755869 h 986691"/>
                <a:gd name="connsiteX1687" fmla="*/ 292620 w 1342548"/>
                <a:gd name="connsiteY1687" fmla="*/ 754883 h 986691"/>
                <a:gd name="connsiteX1688" fmla="*/ 290609 w 1342548"/>
                <a:gd name="connsiteY1688" fmla="*/ 754124 h 986691"/>
                <a:gd name="connsiteX1689" fmla="*/ 288583 w 1342548"/>
                <a:gd name="connsiteY1689" fmla="*/ 753553 h 986691"/>
                <a:gd name="connsiteX1690" fmla="*/ 287910 w 1342548"/>
                <a:gd name="connsiteY1690" fmla="*/ 752356 h 986691"/>
                <a:gd name="connsiteX1691" fmla="*/ 287269 w 1342548"/>
                <a:gd name="connsiteY1691" fmla="*/ 751754 h 986691"/>
                <a:gd name="connsiteX1692" fmla="*/ 285603 w 1342548"/>
                <a:gd name="connsiteY1692" fmla="*/ 751558 h 986691"/>
                <a:gd name="connsiteX1693" fmla="*/ 284280 w 1342548"/>
                <a:gd name="connsiteY1693" fmla="*/ 751996 h 986691"/>
                <a:gd name="connsiteX1694" fmla="*/ 283459 w 1342548"/>
                <a:gd name="connsiteY1694" fmla="*/ 755009 h 986691"/>
                <a:gd name="connsiteX1695" fmla="*/ 282755 w 1342548"/>
                <a:gd name="connsiteY1695" fmla="*/ 755603 h 986691"/>
                <a:gd name="connsiteX1696" fmla="*/ 281081 w 1342548"/>
                <a:gd name="connsiteY1696" fmla="*/ 755869 h 986691"/>
                <a:gd name="connsiteX1697" fmla="*/ 279320 w 1342548"/>
                <a:gd name="connsiteY1697" fmla="*/ 755102 h 986691"/>
                <a:gd name="connsiteX1698" fmla="*/ 276887 w 1342548"/>
                <a:gd name="connsiteY1698" fmla="*/ 753553 h 986691"/>
                <a:gd name="connsiteX1699" fmla="*/ 275933 w 1342548"/>
                <a:gd name="connsiteY1699" fmla="*/ 751832 h 986691"/>
                <a:gd name="connsiteX1700" fmla="*/ 275119 w 1342548"/>
                <a:gd name="connsiteY1700" fmla="*/ 751277 h 986691"/>
                <a:gd name="connsiteX1701" fmla="*/ 273836 w 1342548"/>
                <a:gd name="connsiteY1701" fmla="*/ 752036 h 986691"/>
                <a:gd name="connsiteX1702" fmla="*/ 273766 w 1342548"/>
                <a:gd name="connsiteY1702" fmla="*/ 754242 h 986691"/>
                <a:gd name="connsiteX1703" fmla="*/ 273515 w 1342548"/>
                <a:gd name="connsiteY1703" fmla="*/ 755721 h 986691"/>
                <a:gd name="connsiteX1704" fmla="*/ 271989 w 1342548"/>
                <a:gd name="connsiteY1704" fmla="*/ 756323 h 986691"/>
                <a:gd name="connsiteX1705" fmla="*/ 271106 w 1342548"/>
                <a:gd name="connsiteY1705" fmla="*/ 755885 h 986691"/>
                <a:gd name="connsiteX1706" fmla="*/ 270394 w 1342548"/>
                <a:gd name="connsiteY1706" fmla="*/ 754367 h 986691"/>
                <a:gd name="connsiteX1707" fmla="*/ 268602 w 1342548"/>
                <a:gd name="connsiteY1707" fmla="*/ 750760 h 986691"/>
                <a:gd name="connsiteX1708" fmla="*/ 266826 w 1342548"/>
                <a:gd name="connsiteY1708" fmla="*/ 748648 h 986691"/>
                <a:gd name="connsiteX1709" fmla="*/ 265035 w 1342548"/>
                <a:gd name="connsiteY1709" fmla="*/ 747240 h 986691"/>
                <a:gd name="connsiteX1710" fmla="*/ 259159 w 1342548"/>
                <a:gd name="connsiteY1710" fmla="*/ 747279 h 986691"/>
                <a:gd name="connsiteX1711" fmla="*/ 254802 w 1342548"/>
                <a:gd name="connsiteY1711" fmla="*/ 746864 h 986691"/>
                <a:gd name="connsiteX1712" fmla="*/ 252830 w 1342548"/>
                <a:gd name="connsiteY1712" fmla="*/ 746286 h 986691"/>
                <a:gd name="connsiteX1713" fmla="*/ 252087 w 1342548"/>
                <a:gd name="connsiteY1713" fmla="*/ 744893 h 986691"/>
                <a:gd name="connsiteX1714" fmla="*/ 252807 w 1342548"/>
                <a:gd name="connsiteY1714" fmla="*/ 742108 h 986691"/>
                <a:gd name="connsiteX1715" fmla="*/ 253651 w 1342548"/>
                <a:gd name="connsiteY1715" fmla="*/ 739933 h 986691"/>
                <a:gd name="connsiteX1716" fmla="*/ 253628 w 1342548"/>
                <a:gd name="connsiteY1716" fmla="*/ 739424 h 986691"/>
                <a:gd name="connsiteX1717" fmla="*/ 252908 w 1342548"/>
                <a:gd name="connsiteY1717" fmla="*/ 739166 h 986691"/>
                <a:gd name="connsiteX1718" fmla="*/ 251656 w 1342548"/>
                <a:gd name="connsiteY1718" fmla="*/ 738994 h 986691"/>
                <a:gd name="connsiteX1719" fmla="*/ 246955 w 1342548"/>
                <a:gd name="connsiteY1719" fmla="*/ 740386 h 986691"/>
                <a:gd name="connsiteX1720" fmla="*/ 245672 w 1342548"/>
                <a:gd name="connsiteY1720" fmla="*/ 740222 h 986691"/>
                <a:gd name="connsiteX1721" fmla="*/ 244858 w 1342548"/>
                <a:gd name="connsiteY1721" fmla="*/ 739745 h 986691"/>
                <a:gd name="connsiteX1722" fmla="*/ 243864 w 1342548"/>
                <a:gd name="connsiteY1722" fmla="*/ 739338 h 986691"/>
                <a:gd name="connsiteX1723" fmla="*/ 243043 w 1342548"/>
                <a:gd name="connsiteY1723" fmla="*/ 738689 h 986691"/>
                <a:gd name="connsiteX1724" fmla="*/ 242472 w 1342548"/>
                <a:gd name="connsiteY1724" fmla="*/ 737742 h 986691"/>
                <a:gd name="connsiteX1725" fmla="*/ 238404 w 1342548"/>
                <a:gd name="connsiteY1725" fmla="*/ 735419 h 986691"/>
                <a:gd name="connsiteX1726" fmla="*/ 237207 w 1342548"/>
                <a:gd name="connsiteY1726" fmla="*/ 734144 h 986691"/>
                <a:gd name="connsiteX1727" fmla="*/ 235040 w 1342548"/>
                <a:gd name="connsiteY1727" fmla="*/ 732547 h 986691"/>
                <a:gd name="connsiteX1728" fmla="*/ 233209 w 1342548"/>
                <a:gd name="connsiteY1728" fmla="*/ 731460 h 986691"/>
                <a:gd name="connsiteX1729" fmla="*/ 232051 w 1342548"/>
                <a:gd name="connsiteY1729" fmla="*/ 728346 h 986691"/>
                <a:gd name="connsiteX1730" fmla="*/ 230995 w 1342548"/>
                <a:gd name="connsiteY1730" fmla="*/ 725350 h 986691"/>
                <a:gd name="connsiteX1731" fmla="*/ 230416 w 1342548"/>
                <a:gd name="connsiteY1731" fmla="*/ 723754 h 986691"/>
                <a:gd name="connsiteX1732" fmla="*/ 228671 w 1342548"/>
                <a:gd name="connsiteY1732" fmla="*/ 722909 h 986691"/>
                <a:gd name="connsiteX1733" fmla="*/ 226786 w 1342548"/>
                <a:gd name="connsiteY1733" fmla="*/ 722268 h 986691"/>
                <a:gd name="connsiteX1734" fmla="*/ 223594 w 1342548"/>
                <a:gd name="connsiteY1734" fmla="*/ 723574 h 986691"/>
                <a:gd name="connsiteX1735" fmla="*/ 220973 w 1342548"/>
                <a:gd name="connsiteY1735" fmla="*/ 724568 h 986691"/>
                <a:gd name="connsiteX1736" fmla="*/ 219049 w 1342548"/>
                <a:gd name="connsiteY1736" fmla="*/ 724669 h 986691"/>
                <a:gd name="connsiteX1737" fmla="*/ 216271 w 1342548"/>
                <a:gd name="connsiteY1737" fmla="*/ 721595 h 986691"/>
                <a:gd name="connsiteX1738" fmla="*/ 214041 w 1342548"/>
                <a:gd name="connsiteY1738" fmla="*/ 718270 h 986691"/>
                <a:gd name="connsiteX1739" fmla="*/ 211405 w 1342548"/>
                <a:gd name="connsiteY1739" fmla="*/ 715367 h 986691"/>
                <a:gd name="connsiteX1740" fmla="*/ 209653 w 1342548"/>
                <a:gd name="connsiteY1740" fmla="*/ 713904 h 986691"/>
                <a:gd name="connsiteX1741" fmla="*/ 206546 w 1342548"/>
                <a:gd name="connsiteY1741" fmla="*/ 713763 h 986691"/>
                <a:gd name="connsiteX1742" fmla="*/ 203050 w 1342548"/>
                <a:gd name="connsiteY1742" fmla="*/ 712128 h 986691"/>
                <a:gd name="connsiteX1743" fmla="*/ 198355 w 1342548"/>
                <a:gd name="connsiteY1743" fmla="*/ 708404 h 986691"/>
                <a:gd name="connsiteX1744" fmla="*/ 194968 w 1342548"/>
                <a:gd name="connsiteY1744" fmla="*/ 705627 h 986691"/>
                <a:gd name="connsiteX1745" fmla="*/ 189131 w 1342548"/>
                <a:gd name="connsiteY1745" fmla="*/ 702537 h 986691"/>
                <a:gd name="connsiteX1746" fmla="*/ 187771 w 1342548"/>
                <a:gd name="connsiteY1746" fmla="*/ 701238 h 986691"/>
                <a:gd name="connsiteX1747" fmla="*/ 187254 w 1342548"/>
                <a:gd name="connsiteY1747" fmla="*/ 700135 h 986691"/>
                <a:gd name="connsiteX1748" fmla="*/ 186456 w 1342548"/>
                <a:gd name="connsiteY1748" fmla="*/ 697960 h 986691"/>
                <a:gd name="connsiteX1749" fmla="*/ 185235 w 1342548"/>
                <a:gd name="connsiteY1749" fmla="*/ 695895 h 986691"/>
                <a:gd name="connsiteX1750" fmla="*/ 181097 w 1342548"/>
                <a:gd name="connsiteY1750" fmla="*/ 694995 h 986691"/>
                <a:gd name="connsiteX1751" fmla="*/ 176418 w 1342548"/>
                <a:gd name="connsiteY1751" fmla="*/ 694354 h 986691"/>
                <a:gd name="connsiteX1752" fmla="*/ 171482 w 1342548"/>
                <a:gd name="connsiteY1752" fmla="*/ 695621 h 986691"/>
                <a:gd name="connsiteX1753" fmla="*/ 167930 w 1342548"/>
                <a:gd name="connsiteY1753" fmla="*/ 701801 h 986691"/>
                <a:gd name="connsiteX1754" fmla="*/ 166217 w 1342548"/>
                <a:gd name="connsiteY1754" fmla="*/ 703147 h 986691"/>
                <a:gd name="connsiteX1755" fmla="*/ 164746 w 1342548"/>
                <a:gd name="connsiteY1755" fmla="*/ 703225 h 986691"/>
                <a:gd name="connsiteX1756" fmla="*/ 163541 w 1342548"/>
                <a:gd name="connsiteY1756" fmla="*/ 701653 h 986691"/>
                <a:gd name="connsiteX1757" fmla="*/ 162548 w 1342548"/>
                <a:gd name="connsiteY1757" fmla="*/ 700002 h 986691"/>
                <a:gd name="connsiteX1758" fmla="*/ 162008 w 1342548"/>
                <a:gd name="connsiteY1758" fmla="*/ 698171 h 986691"/>
                <a:gd name="connsiteX1759" fmla="*/ 159551 w 1342548"/>
                <a:gd name="connsiteY1759" fmla="*/ 696818 h 986691"/>
                <a:gd name="connsiteX1760" fmla="*/ 156774 w 1342548"/>
                <a:gd name="connsiteY1760" fmla="*/ 695050 h 986691"/>
                <a:gd name="connsiteX1761" fmla="*/ 155350 w 1342548"/>
                <a:gd name="connsiteY1761" fmla="*/ 693673 h 986691"/>
                <a:gd name="connsiteX1762" fmla="*/ 153746 w 1342548"/>
                <a:gd name="connsiteY1762" fmla="*/ 692812 h 986691"/>
                <a:gd name="connsiteX1763" fmla="*/ 152252 w 1342548"/>
                <a:gd name="connsiteY1763" fmla="*/ 692444 h 986691"/>
                <a:gd name="connsiteX1764" fmla="*/ 149373 w 1342548"/>
                <a:gd name="connsiteY1764" fmla="*/ 691279 h 986691"/>
                <a:gd name="connsiteX1765" fmla="*/ 146111 w 1342548"/>
                <a:gd name="connsiteY1765" fmla="*/ 689965 h 986691"/>
                <a:gd name="connsiteX1766" fmla="*/ 144577 w 1342548"/>
                <a:gd name="connsiteY1766" fmla="*/ 689785 h 986691"/>
                <a:gd name="connsiteX1767" fmla="*/ 144468 w 1342548"/>
                <a:gd name="connsiteY1767" fmla="*/ 688846 h 986691"/>
                <a:gd name="connsiteX1768" fmla="*/ 144929 w 1342548"/>
                <a:gd name="connsiteY1768" fmla="*/ 686851 h 986691"/>
                <a:gd name="connsiteX1769" fmla="*/ 144648 w 1342548"/>
                <a:gd name="connsiteY1769" fmla="*/ 684934 h 986691"/>
                <a:gd name="connsiteX1770" fmla="*/ 143662 w 1342548"/>
                <a:gd name="connsiteY1770" fmla="*/ 684152 h 986691"/>
                <a:gd name="connsiteX1771" fmla="*/ 142176 w 1342548"/>
                <a:gd name="connsiteY1771" fmla="*/ 684355 h 986691"/>
                <a:gd name="connsiteX1772" fmla="*/ 138733 w 1342548"/>
                <a:gd name="connsiteY1772" fmla="*/ 681633 h 986691"/>
                <a:gd name="connsiteX1773" fmla="*/ 138561 w 1342548"/>
                <a:gd name="connsiteY1773" fmla="*/ 681492 h 986691"/>
                <a:gd name="connsiteX1774" fmla="*/ 137583 w 1342548"/>
                <a:gd name="connsiteY1774" fmla="*/ 680717 h 986691"/>
                <a:gd name="connsiteX1775" fmla="*/ 135885 w 1342548"/>
                <a:gd name="connsiteY1775" fmla="*/ 679606 h 986691"/>
                <a:gd name="connsiteX1776" fmla="*/ 133022 w 1342548"/>
                <a:gd name="connsiteY1776" fmla="*/ 679685 h 986691"/>
                <a:gd name="connsiteX1777" fmla="*/ 130855 w 1342548"/>
                <a:gd name="connsiteY1777" fmla="*/ 680091 h 986691"/>
                <a:gd name="connsiteX1778" fmla="*/ 129267 w 1342548"/>
                <a:gd name="connsiteY1778" fmla="*/ 678957 h 986691"/>
                <a:gd name="connsiteX1779" fmla="*/ 126967 w 1342548"/>
                <a:gd name="connsiteY1779" fmla="*/ 677157 h 986691"/>
                <a:gd name="connsiteX1780" fmla="*/ 126552 w 1342548"/>
                <a:gd name="connsiteY1780" fmla="*/ 676758 h 986691"/>
                <a:gd name="connsiteX1781" fmla="*/ 125871 w 1342548"/>
                <a:gd name="connsiteY1781" fmla="*/ 676101 h 986691"/>
                <a:gd name="connsiteX1782" fmla="*/ 123540 w 1342548"/>
                <a:gd name="connsiteY1782" fmla="*/ 672628 h 986691"/>
                <a:gd name="connsiteX1783" fmla="*/ 120786 w 1342548"/>
                <a:gd name="connsiteY1783" fmla="*/ 668513 h 986691"/>
                <a:gd name="connsiteX1784" fmla="*/ 119393 w 1342548"/>
                <a:gd name="connsiteY1784" fmla="*/ 667910 h 986691"/>
                <a:gd name="connsiteX1785" fmla="*/ 118674 w 1342548"/>
                <a:gd name="connsiteY1785" fmla="*/ 668223 h 986691"/>
                <a:gd name="connsiteX1786" fmla="*/ 117860 w 1342548"/>
                <a:gd name="connsiteY1786" fmla="*/ 670406 h 986691"/>
                <a:gd name="connsiteX1787" fmla="*/ 117250 w 1342548"/>
                <a:gd name="connsiteY1787" fmla="*/ 670187 h 986691"/>
                <a:gd name="connsiteX1788" fmla="*/ 116225 w 1342548"/>
                <a:gd name="connsiteY1788" fmla="*/ 670336 h 986691"/>
                <a:gd name="connsiteX1789" fmla="*/ 115020 w 1342548"/>
                <a:gd name="connsiteY1789" fmla="*/ 671102 h 986691"/>
                <a:gd name="connsiteX1790" fmla="*/ 113862 w 1342548"/>
                <a:gd name="connsiteY1790" fmla="*/ 671298 h 986691"/>
                <a:gd name="connsiteX1791" fmla="*/ 113119 w 1342548"/>
                <a:gd name="connsiteY1791" fmla="*/ 671071 h 986691"/>
                <a:gd name="connsiteX1792" fmla="*/ 112806 w 1342548"/>
                <a:gd name="connsiteY1792" fmla="*/ 670531 h 986691"/>
                <a:gd name="connsiteX1793" fmla="*/ 113135 w 1342548"/>
                <a:gd name="connsiteY1793" fmla="*/ 667644 h 986691"/>
                <a:gd name="connsiteX1794" fmla="*/ 112431 w 1342548"/>
                <a:gd name="connsiteY1794" fmla="*/ 666744 h 986691"/>
                <a:gd name="connsiteX1795" fmla="*/ 113056 w 1342548"/>
                <a:gd name="connsiteY1795" fmla="*/ 664734 h 986691"/>
                <a:gd name="connsiteX1796" fmla="*/ 114113 w 1342548"/>
                <a:gd name="connsiteY1796" fmla="*/ 662997 h 986691"/>
                <a:gd name="connsiteX1797" fmla="*/ 113033 w 1342548"/>
                <a:gd name="connsiteY1797" fmla="*/ 661706 h 986691"/>
                <a:gd name="connsiteX1798" fmla="*/ 111703 w 1342548"/>
                <a:gd name="connsiteY1798" fmla="*/ 659860 h 986691"/>
                <a:gd name="connsiteX1799" fmla="*/ 111555 w 1342548"/>
                <a:gd name="connsiteY1799" fmla="*/ 658186 h 986691"/>
                <a:gd name="connsiteX1800" fmla="*/ 112274 w 1342548"/>
                <a:gd name="connsiteY1800" fmla="*/ 656073 h 986691"/>
                <a:gd name="connsiteX1801" fmla="*/ 112626 w 1342548"/>
                <a:gd name="connsiteY1801" fmla="*/ 654266 h 986691"/>
                <a:gd name="connsiteX1802" fmla="*/ 112407 w 1342548"/>
                <a:gd name="connsiteY1802" fmla="*/ 653601 h 986691"/>
                <a:gd name="connsiteX1803" fmla="*/ 111359 w 1342548"/>
                <a:gd name="connsiteY1803" fmla="*/ 652592 h 986691"/>
                <a:gd name="connsiteX1804" fmla="*/ 107361 w 1342548"/>
                <a:gd name="connsiteY1804" fmla="*/ 647616 h 986691"/>
                <a:gd name="connsiteX1805" fmla="*/ 107150 w 1342548"/>
                <a:gd name="connsiteY1805" fmla="*/ 647092 h 986691"/>
                <a:gd name="connsiteX1806" fmla="*/ 106477 w 1342548"/>
                <a:gd name="connsiteY1806" fmla="*/ 645433 h 986691"/>
                <a:gd name="connsiteX1807" fmla="*/ 106164 w 1342548"/>
                <a:gd name="connsiteY1807" fmla="*/ 642930 h 986691"/>
                <a:gd name="connsiteX1808" fmla="*/ 105648 w 1342548"/>
                <a:gd name="connsiteY1808" fmla="*/ 641139 h 986691"/>
                <a:gd name="connsiteX1809" fmla="*/ 105038 w 1342548"/>
                <a:gd name="connsiteY1809" fmla="*/ 639761 h 986691"/>
                <a:gd name="connsiteX1810" fmla="*/ 105084 w 1342548"/>
                <a:gd name="connsiteY1810" fmla="*/ 639112 h 986691"/>
                <a:gd name="connsiteX1811" fmla="*/ 105546 w 1342548"/>
                <a:gd name="connsiteY1811" fmla="*/ 638776 h 986691"/>
                <a:gd name="connsiteX1812" fmla="*/ 108042 w 1342548"/>
                <a:gd name="connsiteY1812" fmla="*/ 638439 h 986691"/>
                <a:gd name="connsiteX1813" fmla="*/ 110350 w 1342548"/>
                <a:gd name="connsiteY1813" fmla="*/ 638228 h 986691"/>
                <a:gd name="connsiteX1814" fmla="*/ 111867 w 1342548"/>
                <a:gd name="connsiteY1814" fmla="*/ 637759 h 986691"/>
                <a:gd name="connsiteX1815" fmla="*/ 112658 w 1342548"/>
                <a:gd name="connsiteY1815" fmla="*/ 638760 h 986691"/>
                <a:gd name="connsiteX1816" fmla="*/ 113025 w 1342548"/>
                <a:gd name="connsiteY1816" fmla="*/ 640294 h 986691"/>
                <a:gd name="connsiteX1817" fmla="*/ 113424 w 1342548"/>
                <a:gd name="connsiteY1817" fmla="*/ 641099 h 986691"/>
                <a:gd name="connsiteX1818" fmla="*/ 114887 w 1342548"/>
                <a:gd name="connsiteY1818" fmla="*/ 642555 h 986691"/>
                <a:gd name="connsiteX1819" fmla="*/ 116671 w 1342548"/>
                <a:gd name="connsiteY1819" fmla="*/ 643947 h 986691"/>
                <a:gd name="connsiteX1820" fmla="*/ 118400 w 1342548"/>
                <a:gd name="connsiteY1820" fmla="*/ 643767 h 986691"/>
                <a:gd name="connsiteX1821" fmla="*/ 119926 w 1342548"/>
                <a:gd name="connsiteY1821" fmla="*/ 643172 h 986691"/>
                <a:gd name="connsiteX1822" fmla="*/ 121247 w 1342548"/>
                <a:gd name="connsiteY1822" fmla="*/ 640904 h 986691"/>
                <a:gd name="connsiteX1823" fmla="*/ 122179 w 1342548"/>
                <a:gd name="connsiteY1823" fmla="*/ 640348 h 986691"/>
                <a:gd name="connsiteX1824" fmla="*/ 123266 w 1342548"/>
                <a:gd name="connsiteY1824" fmla="*/ 640247 h 986691"/>
                <a:gd name="connsiteX1825" fmla="*/ 123266 w 1342548"/>
                <a:gd name="connsiteY1825" fmla="*/ 640082 h 986691"/>
                <a:gd name="connsiteX1826" fmla="*/ 123203 w 1342548"/>
                <a:gd name="connsiteY1826" fmla="*/ 638619 h 986691"/>
                <a:gd name="connsiteX1827" fmla="*/ 123587 w 1342548"/>
                <a:gd name="connsiteY1827" fmla="*/ 635013 h 986691"/>
                <a:gd name="connsiteX1828" fmla="*/ 123454 w 1342548"/>
                <a:gd name="connsiteY1828" fmla="*/ 633565 h 986691"/>
                <a:gd name="connsiteX1829" fmla="*/ 122961 w 1342548"/>
                <a:gd name="connsiteY1829" fmla="*/ 632259 h 986691"/>
                <a:gd name="connsiteX1830" fmla="*/ 123047 w 1342548"/>
                <a:gd name="connsiteY1830" fmla="*/ 630804 h 986691"/>
                <a:gd name="connsiteX1831" fmla="*/ 122883 w 1342548"/>
                <a:gd name="connsiteY1831" fmla="*/ 628691 h 986691"/>
                <a:gd name="connsiteX1832" fmla="*/ 121639 w 1342548"/>
                <a:gd name="connsiteY1832" fmla="*/ 627244 h 986691"/>
                <a:gd name="connsiteX1833" fmla="*/ 120825 w 1342548"/>
                <a:gd name="connsiteY1833" fmla="*/ 626689 h 986691"/>
                <a:gd name="connsiteX1834" fmla="*/ 120692 w 1342548"/>
                <a:gd name="connsiteY1834" fmla="*/ 625906 h 986691"/>
                <a:gd name="connsiteX1835" fmla="*/ 121115 w 1342548"/>
                <a:gd name="connsiteY1835" fmla="*/ 624459 h 986691"/>
                <a:gd name="connsiteX1836" fmla="*/ 121404 w 1342548"/>
                <a:gd name="connsiteY1836" fmla="*/ 622793 h 986691"/>
                <a:gd name="connsiteX1837" fmla="*/ 120974 w 1342548"/>
                <a:gd name="connsiteY1837" fmla="*/ 621564 h 986691"/>
                <a:gd name="connsiteX1838" fmla="*/ 120904 w 1342548"/>
                <a:gd name="connsiteY1838" fmla="*/ 621377 h 986691"/>
                <a:gd name="connsiteX1839" fmla="*/ 119894 w 1342548"/>
                <a:gd name="connsiteY1839" fmla="*/ 620743 h 986691"/>
                <a:gd name="connsiteX1840" fmla="*/ 118713 w 1342548"/>
                <a:gd name="connsiteY1840" fmla="*/ 619671 h 986691"/>
                <a:gd name="connsiteX1841" fmla="*/ 117305 w 1342548"/>
                <a:gd name="connsiteY1841" fmla="*/ 618224 h 986691"/>
                <a:gd name="connsiteX1842" fmla="*/ 116609 w 1342548"/>
                <a:gd name="connsiteY1842" fmla="*/ 617175 h 986691"/>
                <a:gd name="connsiteX1843" fmla="*/ 115466 w 1342548"/>
                <a:gd name="connsiteY1843" fmla="*/ 616017 h 986691"/>
                <a:gd name="connsiteX1844" fmla="*/ 114073 w 1342548"/>
                <a:gd name="connsiteY1844" fmla="*/ 614218 h 986691"/>
                <a:gd name="connsiteX1845" fmla="*/ 113816 w 1342548"/>
                <a:gd name="connsiteY1845" fmla="*/ 610267 h 986691"/>
                <a:gd name="connsiteX1846" fmla="*/ 113675 w 1342548"/>
                <a:gd name="connsiteY1846" fmla="*/ 606105 h 986691"/>
                <a:gd name="connsiteX1847" fmla="*/ 113190 w 1342548"/>
                <a:gd name="connsiteY1847" fmla="*/ 604032 h 986691"/>
                <a:gd name="connsiteX1848" fmla="*/ 112415 w 1342548"/>
                <a:gd name="connsiteY1848" fmla="*/ 600723 h 986691"/>
                <a:gd name="connsiteX1849" fmla="*/ 112533 w 1342548"/>
                <a:gd name="connsiteY1849" fmla="*/ 599612 h 986691"/>
                <a:gd name="connsiteX1850" fmla="*/ 113002 w 1342548"/>
                <a:gd name="connsiteY1850" fmla="*/ 598767 h 986691"/>
                <a:gd name="connsiteX1851" fmla="*/ 116929 w 1342548"/>
                <a:gd name="connsiteY1851" fmla="*/ 596091 h 986691"/>
                <a:gd name="connsiteX1852" fmla="*/ 117782 w 1342548"/>
                <a:gd name="connsiteY1852" fmla="*/ 595051 h 986691"/>
                <a:gd name="connsiteX1853" fmla="*/ 117923 w 1342548"/>
                <a:gd name="connsiteY1853" fmla="*/ 594260 h 986691"/>
                <a:gd name="connsiteX1854" fmla="*/ 117766 w 1342548"/>
                <a:gd name="connsiteY1854" fmla="*/ 593087 h 986691"/>
                <a:gd name="connsiteX1855" fmla="*/ 117023 w 1342548"/>
                <a:gd name="connsiteY1855" fmla="*/ 591780 h 986691"/>
                <a:gd name="connsiteX1856" fmla="*/ 115458 w 1342548"/>
                <a:gd name="connsiteY1856" fmla="*/ 590763 h 986691"/>
                <a:gd name="connsiteX1857" fmla="*/ 113221 w 1342548"/>
                <a:gd name="connsiteY1857" fmla="*/ 589105 h 986691"/>
                <a:gd name="connsiteX1858" fmla="*/ 111195 w 1342548"/>
                <a:gd name="connsiteY1858" fmla="*/ 587376 h 986691"/>
                <a:gd name="connsiteX1859" fmla="*/ 107784 w 1342548"/>
                <a:gd name="connsiteY1859" fmla="*/ 586320 h 986691"/>
                <a:gd name="connsiteX1860" fmla="*/ 103645 w 1342548"/>
                <a:gd name="connsiteY1860" fmla="*/ 585029 h 986691"/>
                <a:gd name="connsiteX1861" fmla="*/ 102652 w 1342548"/>
                <a:gd name="connsiteY1861" fmla="*/ 583769 h 986691"/>
                <a:gd name="connsiteX1862" fmla="*/ 101650 w 1342548"/>
                <a:gd name="connsiteY1862" fmla="*/ 580687 h 986691"/>
                <a:gd name="connsiteX1863" fmla="*/ 99945 w 1342548"/>
                <a:gd name="connsiteY1863" fmla="*/ 575977 h 986691"/>
                <a:gd name="connsiteX1864" fmla="*/ 98130 w 1342548"/>
                <a:gd name="connsiteY1864" fmla="*/ 570947 h 986691"/>
                <a:gd name="connsiteX1865" fmla="*/ 96729 w 1342548"/>
                <a:gd name="connsiteY1865" fmla="*/ 567841 h 986691"/>
                <a:gd name="connsiteX1866" fmla="*/ 96659 w 1342548"/>
                <a:gd name="connsiteY1866" fmla="*/ 566347 h 986691"/>
                <a:gd name="connsiteX1867" fmla="*/ 97496 w 1342548"/>
                <a:gd name="connsiteY1867" fmla="*/ 562529 h 986691"/>
                <a:gd name="connsiteX1868" fmla="*/ 97394 w 1342548"/>
                <a:gd name="connsiteY1868" fmla="*/ 561715 h 986691"/>
                <a:gd name="connsiteX1869" fmla="*/ 96659 w 1342548"/>
                <a:gd name="connsiteY1869" fmla="*/ 561433 h 986691"/>
                <a:gd name="connsiteX1870" fmla="*/ 95258 w 1342548"/>
                <a:gd name="connsiteY1870" fmla="*/ 561934 h 986691"/>
                <a:gd name="connsiteX1871" fmla="*/ 94140 w 1342548"/>
                <a:gd name="connsiteY1871" fmla="*/ 562537 h 986691"/>
                <a:gd name="connsiteX1872" fmla="*/ 93185 w 1342548"/>
                <a:gd name="connsiteY1872" fmla="*/ 562224 h 986691"/>
                <a:gd name="connsiteX1873" fmla="*/ 92301 w 1342548"/>
                <a:gd name="connsiteY1873" fmla="*/ 561582 h 986691"/>
                <a:gd name="connsiteX1874" fmla="*/ 92121 w 1342548"/>
                <a:gd name="connsiteY1874" fmla="*/ 561363 h 986691"/>
                <a:gd name="connsiteX1875" fmla="*/ 92050 w 1342548"/>
                <a:gd name="connsiteY1875" fmla="*/ 561277 h 986691"/>
                <a:gd name="connsiteX1876" fmla="*/ 90392 w 1342548"/>
                <a:gd name="connsiteY1876" fmla="*/ 561692 h 986691"/>
                <a:gd name="connsiteX1877" fmla="*/ 87067 w 1342548"/>
                <a:gd name="connsiteY1877" fmla="*/ 561926 h 986691"/>
                <a:gd name="connsiteX1878" fmla="*/ 85917 w 1342548"/>
                <a:gd name="connsiteY1878" fmla="*/ 561887 h 986691"/>
                <a:gd name="connsiteX1879" fmla="*/ 84305 w 1342548"/>
                <a:gd name="connsiteY1879" fmla="*/ 561832 h 986691"/>
                <a:gd name="connsiteX1880" fmla="*/ 80973 w 1342548"/>
                <a:gd name="connsiteY1880" fmla="*/ 560956 h 986691"/>
                <a:gd name="connsiteX1881" fmla="*/ 76474 w 1342548"/>
                <a:gd name="connsiteY1881" fmla="*/ 559775 h 986691"/>
                <a:gd name="connsiteX1882" fmla="*/ 71835 w 1342548"/>
                <a:gd name="connsiteY1882" fmla="*/ 558132 h 986691"/>
                <a:gd name="connsiteX1883" fmla="*/ 69379 w 1342548"/>
                <a:gd name="connsiteY1883" fmla="*/ 556825 h 986691"/>
                <a:gd name="connsiteX1884" fmla="*/ 68518 w 1342548"/>
                <a:gd name="connsiteY1884" fmla="*/ 556371 h 986691"/>
                <a:gd name="connsiteX1885" fmla="*/ 66413 w 1342548"/>
                <a:gd name="connsiteY1885" fmla="*/ 555010 h 986691"/>
                <a:gd name="connsiteX1886" fmla="*/ 64919 w 1342548"/>
                <a:gd name="connsiteY1886" fmla="*/ 553837 h 986691"/>
                <a:gd name="connsiteX1887" fmla="*/ 64653 w 1342548"/>
                <a:gd name="connsiteY1887" fmla="*/ 550762 h 986691"/>
                <a:gd name="connsiteX1888" fmla="*/ 63565 w 1342548"/>
                <a:gd name="connsiteY1888" fmla="*/ 550997 h 986691"/>
                <a:gd name="connsiteX1889" fmla="*/ 61015 w 1342548"/>
                <a:gd name="connsiteY1889" fmla="*/ 552108 h 986691"/>
                <a:gd name="connsiteX1890" fmla="*/ 58074 w 1342548"/>
                <a:gd name="connsiteY1890" fmla="*/ 552812 h 986691"/>
                <a:gd name="connsiteX1891" fmla="*/ 56446 w 1342548"/>
                <a:gd name="connsiteY1891" fmla="*/ 552820 h 986691"/>
                <a:gd name="connsiteX1892" fmla="*/ 55789 w 1342548"/>
                <a:gd name="connsiteY1892" fmla="*/ 552327 h 986691"/>
                <a:gd name="connsiteX1893" fmla="*/ 54811 w 1342548"/>
                <a:gd name="connsiteY1893" fmla="*/ 549080 h 986691"/>
                <a:gd name="connsiteX1894" fmla="*/ 54099 w 1342548"/>
                <a:gd name="connsiteY1894" fmla="*/ 548165 h 986691"/>
                <a:gd name="connsiteX1895" fmla="*/ 52777 w 1342548"/>
                <a:gd name="connsiteY1895" fmla="*/ 547805 h 986691"/>
                <a:gd name="connsiteX1896" fmla="*/ 51337 w 1342548"/>
                <a:gd name="connsiteY1896" fmla="*/ 547234 h 986691"/>
                <a:gd name="connsiteX1897" fmla="*/ 50610 w 1342548"/>
                <a:gd name="connsiteY1897" fmla="*/ 546389 h 986691"/>
                <a:gd name="connsiteX1898" fmla="*/ 50445 w 1342548"/>
                <a:gd name="connsiteY1898" fmla="*/ 545317 h 986691"/>
                <a:gd name="connsiteX1899" fmla="*/ 51087 w 1342548"/>
                <a:gd name="connsiteY1899" fmla="*/ 544089 h 986691"/>
                <a:gd name="connsiteX1900" fmla="*/ 51846 w 1342548"/>
                <a:gd name="connsiteY1900" fmla="*/ 543142 h 986691"/>
                <a:gd name="connsiteX1901" fmla="*/ 51979 w 1342548"/>
                <a:gd name="connsiteY1901" fmla="*/ 537353 h 986691"/>
                <a:gd name="connsiteX1902" fmla="*/ 51486 w 1342548"/>
                <a:gd name="connsiteY1902" fmla="*/ 535295 h 986691"/>
                <a:gd name="connsiteX1903" fmla="*/ 51071 w 1342548"/>
                <a:gd name="connsiteY1903" fmla="*/ 533566 h 986691"/>
                <a:gd name="connsiteX1904" fmla="*/ 50015 w 1342548"/>
                <a:gd name="connsiteY1904" fmla="*/ 531415 h 986691"/>
                <a:gd name="connsiteX1905" fmla="*/ 49030 w 1342548"/>
                <a:gd name="connsiteY1905" fmla="*/ 530085 h 986691"/>
                <a:gd name="connsiteX1906" fmla="*/ 47543 w 1342548"/>
                <a:gd name="connsiteY1906" fmla="*/ 528849 h 986691"/>
                <a:gd name="connsiteX1907" fmla="*/ 45235 w 1342548"/>
                <a:gd name="connsiteY1907" fmla="*/ 527566 h 986691"/>
                <a:gd name="connsiteX1908" fmla="*/ 43178 w 1342548"/>
                <a:gd name="connsiteY1908" fmla="*/ 527088 h 986691"/>
                <a:gd name="connsiteX1909" fmla="*/ 40690 w 1342548"/>
                <a:gd name="connsiteY1909" fmla="*/ 528027 h 986691"/>
                <a:gd name="connsiteX1910" fmla="*/ 39900 w 1342548"/>
                <a:gd name="connsiteY1910" fmla="*/ 527667 h 986691"/>
                <a:gd name="connsiteX1911" fmla="*/ 38859 w 1342548"/>
                <a:gd name="connsiteY1911" fmla="*/ 523693 h 986691"/>
                <a:gd name="connsiteX1912" fmla="*/ 38194 w 1342548"/>
                <a:gd name="connsiteY1912" fmla="*/ 522879 h 986691"/>
                <a:gd name="connsiteX1913" fmla="*/ 33774 w 1342548"/>
                <a:gd name="connsiteY1913" fmla="*/ 521244 h 986691"/>
                <a:gd name="connsiteX1914" fmla="*/ 31771 w 1342548"/>
                <a:gd name="connsiteY1914" fmla="*/ 520869 h 986691"/>
                <a:gd name="connsiteX1915" fmla="*/ 29463 w 1342548"/>
                <a:gd name="connsiteY1915" fmla="*/ 521377 h 986691"/>
                <a:gd name="connsiteX1916" fmla="*/ 28149 w 1342548"/>
                <a:gd name="connsiteY1916" fmla="*/ 521815 h 986691"/>
                <a:gd name="connsiteX1917" fmla="*/ 27093 w 1342548"/>
                <a:gd name="connsiteY1917" fmla="*/ 521088 h 986691"/>
                <a:gd name="connsiteX1918" fmla="*/ 25442 w 1342548"/>
                <a:gd name="connsiteY1918" fmla="*/ 520165 h 986691"/>
                <a:gd name="connsiteX1919" fmla="*/ 23823 w 1342548"/>
                <a:gd name="connsiteY1919" fmla="*/ 519531 h 986691"/>
                <a:gd name="connsiteX1920" fmla="*/ 21812 w 1342548"/>
                <a:gd name="connsiteY1920" fmla="*/ 519508 h 986691"/>
                <a:gd name="connsiteX1921" fmla="*/ 20513 w 1342548"/>
                <a:gd name="connsiteY1921" fmla="*/ 519899 h 986691"/>
                <a:gd name="connsiteX1922" fmla="*/ 20185 w 1342548"/>
                <a:gd name="connsiteY1922" fmla="*/ 519672 h 986691"/>
                <a:gd name="connsiteX1923" fmla="*/ 19559 w 1342548"/>
                <a:gd name="connsiteY1923" fmla="*/ 518944 h 986691"/>
                <a:gd name="connsiteX1924" fmla="*/ 16883 w 1342548"/>
                <a:gd name="connsiteY1924" fmla="*/ 516746 h 986691"/>
                <a:gd name="connsiteX1925" fmla="*/ 16789 w 1342548"/>
                <a:gd name="connsiteY1925" fmla="*/ 516190 h 986691"/>
                <a:gd name="connsiteX1926" fmla="*/ 20889 w 1342548"/>
                <a:gd name="connsiteY1926" fmla="*/ 514023 h 986691"/>
                <a:gd name="connsiteX1927" fmla="*/ 23306 w 1342548"/>
                <a:gd name="connsiteY1927" fmla="*/ 513202 h 986691"/>
                <a:gd name="connsiteX1928" fmla="*/ 24573 w 1342548"/>
                <a:gd name="connsiteY1928" fmla="*/ 512545 h 986691"/>
                <a:gd name="connsiteX1929" fmla="*/ 24839 w 1342548"/>
                <a:gd name="connsiteY1929" fmla="*/ 512685 h 986691"/>
                <a:gd name="connsiteX1930" fmla="*/ 25465 w 1342548"/>
                <a:gd name="connsiteY1930" fmla="*/ 513687 h 986691"/>
                <a:gd name="connsiteX1931" fmla="*/ 27062 w 1342548"/>
                <a:gd name="connsiteY1931" fmla="*/ 514344 h 986691"/>
                <a:gd name="connsiteX1932" fmla="*/ 28188 w 1342548"/>
                <a:gd name="connsiteY1932" fmla="*/ 514164 h 986691"/>
                <a:gd name="connsiteX1933" fmla="*/ 28775 w 1342548"/>
                <a:gd name="connsiteY1933" fmla="*/ 513663 h 986691"/>
                <a:gd name="connsiteX1934" fmla="*/ 30762 w 1342548"/>
                <a:gd name="connsiteY1934" fmla="*/ 512466 h 986691"/>
                <a:gd name="connsiteX1935" fmla="*/ 32311 w 1342548"/>
                <a:gd name="connsiteY1935" fmla="*/ 511074 h 986691"/>
                <a:gd name="connsiteX1936" fmla="*/ 33179 w 1342548"/>
                <a:gd name="connsiteY1936" fmla="*/ 509931 h 986691"/>
                <a:gd name="connsiteX1937" fmla="*/ 32710 w 1342548"/>
                <a:gd name="connsiteY1937" fmla="*/ 508132 h 986691"/>
                <a:gd name="connsiteX1938" fmla="*/ 30269 w 1342548"/>
                <a:gd name="connsiteY1938" fmla="*/ 505950 h 986691"/>
                <a:gd name="connsiteX1939" fmla="*/ 28720 w 1342548"/>
                <a:gd name="connsiteY1939" fmla="*/ 504784 h 986691"/>
                <a:gd name="connsiteX1940" fmla="*/ 28242 w 1342548"/>
                <a:gd name="connsiteY1940" fmla="*/ 503994 h 986691"/>
                <a:gd name="connsiteX1941" fmla="*/ 28642 w 1342548"/>
                <a:gd name="connsiteY1941" fmla="*/ 501623 h 986691"/>
                <a:gd name="connsiteX1942" fmla="*/ 29205 w 1342548"/>
                <a:gd name="connsiteY1942" fmla="*/ 499268 h 986691"/>
                <a:gd name="connsiteX1943" fmla="*/ 28829 w 1342548"/>
                <a:gd name="connsiteY1943" fmla="*/ 498368 h 986691"/>
                <a:gd name="connsiteX1944" fmla="*/ 28368 w 1342548"/>
                <a:gd name="connsiteY1944" fmla="*/ 497602 h 986691"/>
                <a:gd name="connsiteX1945" fmla="*/ 28165 w 1342548"/>
                <a:gd name="connsiteY1945" fmla="*/ 495028 h 986691"/>
                <a:gd name="connsiteX1946" fmla="*/ 27100 w 1342548"/>
                <a:gd name="connsiteY1946" fmla="*/ 491914 h 986691"/>
                <a:gd name="connsiteX1947" fmla="*/ 25943 w 1342548"/>
                <a:gd name="connsiteY1947" fmla="*/ 490099 h 986691"/>
                <a:gd name="connsiteX1948" fmla="*/ 25622 w 1342548"/>
                <a:gd name="connsiteY1948" fmla="*/ 487643 h 986691"/>
                <a:gd name="connsiteX1949" fmla="*/ 25559 w 1342548"/>
                <a:gd name="connsiteY1949" fmla="*/ 485343 h 986691"/>
                <a:gd name="connsiteX1950" fmla="*/ 26960 w 1342548"/>
                <a:gd name="connsiteY1950" fmla="*/ 481728 h 986691"/>
                <a:gd name="connsiteX1951" fmla="*/ 26443 w 1342548"/>
                <a:gd name="connsiteY1951" fmla="*/ 480163 h 986691"/>
                <a:gd name="connsiteX1952" fmla="*/ 24973 w 1342548"/>
                <a:gd name="connsiteY1952" fmla="*/ 478771 h 986691"/>
                <a:gd name="connsiteX1953" fmla="*/ 19903 w 1342548"/>
                <a:gd name="connsiteY1953" fmla="*/ 476252 h 986691"/>
                <a:gd name="connsiteX1954" fmla="*/ 14708 w 1342548"/>
                <a:gd name="connsiteY1954" fmla="*/ 474585 h 986691"/>
                <a:gd name="connsiteX1955" fmla="*/ 12729 w 1342548"/>
                <a:gd name="connsiteY1955" fmla="*/ 474648 h 986691"/>
                <a:gd name="connsiteX1956" fmla="*/ 11501 w 1342548"/>
                <a:gd name="connsiteY1956" fmla="*/ 474546 h 986691"/>
                <a:gd name="connsiteX1957" fmla="*/ 10045 w 1342548"/>
                <a:gd name="connsiteY1957" fmla="*/ 476017 h 986691"/>
                <a:gd name="connsiteX1958" fmla="*/ 9177 w 1342548"/>
                <a:gd name="connsiteY1958" fmla="*/ 477942 h 986691"/>
                <a:gd name="connsiteX1959" fmla="*/ 7964 w 1342548"/>
                <a:gd name="connsiteY1959" fmla="*/ 478114 h 986691"/>
                <a:gd name="connsiteX1960" fmla="*/ 5750 w 1342548"/>
                <a:gd name="connsiteY1960" fmla="*/ 477300 h 986691"/>
                <a:gd name="connsiteX1961" fmla="*/ 4272 w 1342548"/>
                <a:gd name="connsiteY1961" fmla="*/ 476064 h 986691"/>
                <a:gd name="connsiteX1962" fmla="*/ 3223 w 1342548"/>
                <a:gd name="connsiteY1962" fmla="*/ 473490 h 986691"/>
                <a:gd name="connsiteX1963" fmla="*/ 2410 w 1342548"/>
                <a:gd name="connsiteY1963" fmla="*/ 470173 h 986691"/>
                <a:gd name="connsiteX1964" fmla="*/ 1948 w 1342548"/>
                <a:gd name="connsiteY1964" fmla="*/ 469132 h 986691"/>
                <a:gd name="connsiteX1965" fmla="*/ 2183 w 1342548"/>
                <a:gd name="connsiteY1965" fmla="*/ 468233 h 986691"/>
                <a:gd name="connsiteX1966" fmla="*/ 2691 w 1342548"/>
                <a:gd name="connsiteY1966" fmla="*/ 467435 h 986691"/>
                <a:gd name="connsiteX1967" fmla="*/ 4107 w 1342548"/>
                <a:gd name="connsiteY1967" fmla="*/ 466684 h 986691"/>
                <a:gd name="connsiteX1968" fmla="*/ 4342 w 1342548"/>
                <a:gd name="connsiteY1968" fmla="*/ 465917 h 986691"/>
                <a:gd name="connsiteX1969" fmla="*/ 4131 w 1342548"/>
                <a:gd name="connsiteY1969" fmla="*/ 464970 h 986691"/>
                <a:gd name="connsiteX1970" fmla="*/ 2989 w 1342548"/>
                <a:gd name="connsiteY1970" fmla="*/ 463773 h 986691"/>
                <a:gd name="connsiteX1971" fmla="*/ 1823 w 1342548"/>
                <a:gd name="connsiteY1971" fmla="*/ 462083 h 986691"/>
                <a:gd name="connsiteX1972" fmla="*/ 0 w 1342548"/>
                <a:gd name="connsiteY1972" fmla="*/ 458571 h 986691"/>
                <a:gd name="connsiteX1973" fmla="*/ 352 w 1342548"/>
                <a:gd name="connsiteY1973" fmla="*/ 456631 h 986691"/>
                <a:gd name="connsiteX1974" fmla="*/ 642 w 1342548"/>
                <a:gd name="connsiteY1974" fmla="*/ 453838 h 986691"/>
                <a:gd name="connsiteX1975" fmla="*/ 532 w 1342548"/>
                <a:gd name="connsiteY1975" fmla="*/ 452367 h 986691"/>
                <a:gd name="connsiteX1976" fmla="*/ 2378 w 1342548"/>
                <a:gd name="connsiteY1976" fmla="*/ 451983 h 986691"/>
                <a:gd name="connsiteX1977" fmla="*/ 4734 w 1342548"/>
                <a:gd name="connsiteY1977" fmla="*/ 451224 h 986691"/>
                <a:gd name="connsiteX1978" fmla="*/ 5828 w 1342548"/>
                <a:gd name="connsiteY1978" fmla="*/ 449965 h 986691"/>
                <a:gd name="connsiteX1979" fmla="*/ 6588 w 1342548"/>
                <a:gd name="connsiteY1979" fmla="*/ 448682 h 986691"/>
                <a:gd name="connsiteX1980" fmla="*/ 6752 w 1342548"/>
                <a:gd name="connsiteY1980" fmla="*/ 447884 h 986691"/>
                <a:gd name="connsiteX1981" fmla="*/ 6040 w 1342548"/>
                <a:gd name="connsiteY1981" fmla="*/ 444809 h 986691"/>
                <a:gd name="connsiteX1982" fmla="*/ 5101 w 1342548"/>
                <a:gd name="connsiteY1982" fmla="*/ 443440 h 986691"/>
                <a:gd name="connsiteX1983" fmla="*/ 5007 w 1342548"/>
                <a:gd name="connsiteY1983" fmla="*/ 442376 h 986691"/>
                <a:gd name="connsiteX1984" fmla="*/ 5469 w 1342548"/>
                <a:gd name="connsiteY1984" fmla="*/ 441563 h 986691"/>
                <a:gd name="connsiteX1985" fmla="*/ 6087 w 1342548"/>
                <a:gd name="connsiteY1985" fmla="*/ 440162 h 986691"/>
                <a:gd name="connsiteX1986" fmla="*/ 7276 w 1342548"/>
                <a:gd name="connsiteY1986" fmla="*/ 437283 h 986691"/>
                <a:gd name="connsiteX1987" fmla="*/ 8434 w 1342548"/>
                <a:gd name="connsiteY1987" fmla="*/ 435445 h 986691"/>
                <a:gd name="connsiteX1988" fmla="*/ 9067 w 1342548"/>
                <a:gd name="connsiteY1988" fmla="*/ 434983 h 986691"/>
                <a:gd name="connsiteX1989" fmla="*/ 10484 w 1342548"/>
                <a:gd name="connsiteY1989" fmla="*/ 434553 h 986691"/>
                <a:gd name="connsiteX1990" fmla="*/ 13942 w 1342548"/>
                <a:gd name="connsiteY1990" fmla="*/ 434044 h 986691"/>
                <a:gd name="connsiteX1991" fmla="*/ 17658 w 1342548"/>
                <a:gd name="connsiteY1991" fmla="*/ 432753 h 986691"/>
                <a:gd name="connsiteX1992" fmla="*/ 22070 w 1342548"/>
                <a:gd name="connsiteY1992" fmla="*/ 428889 h 986691"/>
                <a:gd name="connsiteX1993" fmla="*/ 23541 w 1342548"/>
                <a:gd name="connsiteY1993" fmla="*/ 427785 h 986691"/>
                <a:gd name="connsiteX1994" fmla="*/ 25465 w 1342548"/>
                <a:gd name="connsiteY1994" fmla="*/ 427230 h 986691"/>
                <a:gd name="connsiteX1995" fmla="*/ 26842 w 1342548"/>
                <a:gd name="connsiteY1995" fmla="*/ 427269 h 986691"/>
                <a:gd name="connsiteX1996" fmla="*/ 27093 w 1342548"/>
                <a:gd name="connsiteY1996" fmla="*/ 426800 h 986691"/>
                <a:gd name="connsiteX1997" fmla="*/ 26201 w 1342548"/>
                <a:gd name="connsiteY1997" fmla="*/ 424398 h 986691"/>
                <a:gd name="connsiteX1998" fmla="*/ 26420 w 1342548"/>
                <a:gd name="connsiteY1998" fmla="*/ 423530 h 986691"/>
                <a:gd name="connsiteX1999" fmla="*/ 26944 w 1342548"/>
                <a:gd name="connsiteY1999" fmla="*/ 422849 h 986691"/>
                <a:gd name="connsiteX2000" fmla="*/ 27609 w 1342548"/>
                <a:gd name="connsiteY2000" fmla="*/ 422536 h 986691"/>
                <a:gd name="connsiteX2001" fmla="*/ 30668 w 1342548"/>
                <a:gd name="connsiteY2001" fmla="*/ 423803 h 986691"/>
                <a:gd name="connsiteX2002" fmla="*/ 33007 w 1342548"/>
                <a:gd name="connsiteY2002" fmla="*/ 423671 h 986691"/>
                <a:gd name="connsiteX2003" fmla="*/ 35855 w 1342548"/>
                <a:gd name="connsiteY2003" fmla="*/ 422919 h 986691"/>
                <a:gd name="connsiteX2004" fmla="*/ 41997 w 1342548"/>
                <a:gd name="connsiteY2004" fmla="*/ 418679 h 986691"/>
                <a:gd name="connsiteX2005" fmla="*/ 42763 w 1342548"/>
                <a:gd name="connsiteY2005" fmla="*/ 418742 h 986691"/>
                <a:gd name="connsiteX2006" fmla="*/ 43381 w 1342548"/>
                <a:gd name="connsiteY2006" fmla="*/ 419313 h 986691"/>
                <a:gd name="connsiteX2007" fmla="*/ 44124 w 1342548"/>
                <a:gd name="connsiteY2007" fmla="*/ 421871 h 986691"/>
                <a:gd name="connsiteX2008" fmla="*/ 44969 w 1342548"/>
                <a:gd name="connsiteY2008" fmla="*/ 427253 h 986691"/>
                <a:gd name="connsiteX2009" fmla="*/ 45439 w 1342548"/>
                <a:gd name="connsiteY2009" fmla="*/ 427926 h 986691"/>
                <a:gd name="connsiteX2010" fmla="*/ 49710 w 1342548"/>
                <a:gd name="connsiteY2010" fmla="*/ 427997 h 986691"/>
                <a:gd name="connsiteX2011" fmla="*/ 52621 w 1342548"/>
                <a:gd name="connsiteY2011" fmla="*/ 426041 h 986691"/>
                <a:gd name="connsiteX2012" fmla="*/ 53896 w 1342548"/>
                <a:gd name="connsiteY2012" fmla="*/ 425579 h 986691"/>
                <a:gd name="connsiteX2013" fmla="*/ 55961 w 1342548"/>
                <a:gd name="connsiteY2013" fmla="*/ 425900 h 986691"/>
                <a:gd name="connsiteX2014" fmla="*/ 57057 w 1342548"/>
                <a:gd name="connsiteY2014" fmla="*/ 424985 h 986691"/>
                <a:gd name="connsiteX2015" fmla="*/ 58199 w 1342548"/>
                <a:gd name="connsiteY2015" fmla="*/ 424343 h 986691"/>
                <a:gd name="connsiteX2016" fmla="*/ 59521 w 1342548"/>
                <a:gd name="connsiteY2016" fmla="*/ 426596 h 986691"/>
                <a:gd name="connsiteX2017" fmla="*/ 61226 w 1342548"/>
                <a:gd name="connsiteY2017" fmla="*/ 425517 h 986691"/>
                <a:gd name="connsiteX2018" fmla="*/ 63065 w 1342548"/>
                <a:gd name="connsiteY2018" fmla="*/ 423803 h 986691"/>
                <a:gd name="connsiteX2019" fmla="*/ 63965 w 1342548"/>
                <a:gd name="connsiteY2019" fmla="*/ 422027 h 986691"/>
                <a:gd name="connsiteX2020" fmla="*/ 65208 w 1342548"/>
                <a:gd name="connsiteY2020" fmla="*/ 420111 h 986691"/>
                <a:gd name="connsiteX2021" fmla="*/ 66179 w 1342548"/>
                <a:gd name="connsiteY2021" fmla="*/ 417678 h 986691"/>
                <a:gd name="connsiteX2022" fmla="*/ 66570 w 1342548"/>
                <a:gd name="connsiteY2022" fmla="*/ 415377 h 986691"/>
                <a:gd name="connsiteX2023" fmla="*/ 67047 w 1342548"/>
                <a:gd name="connsiteY2023" fmla="*/ 414298 h 986691"/>
                <a:gd name="connsiteX2024" fmla="*/ 68080 w 1342548"/>
                <a:gd name="connsiteY2024" fmla="*/ 413187 h 986691"/>
                <a:gd name="connsiteX2025" fmla="*/ 70622 w 1342548"/>
                <a:gd name="connsiteY2025" fmla="*/ 408438 h 986691"/>
                <a:gd name="connsiteX2026" fmla="*/ 72453 w 1342548"/>
                <a:gd name="connsiteY2026" fmla="*/ 407225 h 986691"/>
                <a:gd name="connsiteX2027" fmla="*/ 74190 w 1342548"/>
                <a:gd name="connsiteY2027" fmla="*/ 406795 h 986691"/>
                <a:gd name="connsiteX2028" fmla="*/ 78485 w 1342548"/>
                <a:gd name="connsiteY2028" fmla="*/ 407617 h 986691"/>
                <a:gd name="connsiteX2029" fmla="*/ 80714 w 1342548"/>
                <a:gd name="connsiteY2029" fmla="*/ 407515 h 986691"/>
                <a:gd name="connsiteX2030" fmla="*/ 87255 w 1342548"/>
                <a:gd name="connsiteY2030" fmla="*/ 408141 h 986691"/>
                <a:gd name="connsiteX2031" fmla="*/ 90275 w 1342548"/>
                <a:gd name="connsiteY2031" fmla="*/ 407225 h 986691"/>
                <a:gd name="connsiteX2032" fmla="*/ 92387 w 1342548"/>
                <a:gd name="connsiteY2032" fmla="*/ 406318 h 986691"/>
                <a:gd name="connsiteX2033" fmla="*/ 95485 w 1342548"/>
                <a:gd name="connsiteY2033" fmla="*/ 406459 h 986691"/>
                <a:gd name="connsiteX2034" fmla="*/ 99154 w 1342548"/>
                <a:gd name="connsiteY2034" fmla="*/ 405739 h 986691"/>
                <a:gd name="connsiteX2035" fmla="*/ 104044 w 1342548"/>
                <a:gd name="connsiteY2035" fmla="*/ 399754 h 986691"/>
                <a:gd name="connsiteX2036" fmla="*/ 104106 w 1342548"/>
                <a:gd name="connsiteY2036" fmla="*/ 398479 h 986691"/>
                <a:gd name="connsiteX2037" fmla="*/ 104404 w 1342548"/>
                <a:gd name="connsiteY2037" fmla="*/ 397126 h 986691"/>
                <a:gd name="connsiteX2038" fmla="*/ 106172 w 1342548"/>
                <a:gd name="connsiteY2038" fmla="*/ 395788 h 986691"/>
                <a:gd name="connsiteX2039" fmla="*/ 108370 w 1342548"/>
                <a:gd name="connsiteY2039" fmla="*/ 394559 h 986691"/>
                <a:gd name="connsiteX2040" fmla="*/ 112751 w 1342548"/>
                <a:gd name="connsiteY2040" fmla="*/ 391626 h 986691"/>
                <a:gd name="connsiteX2041" fmla="*/ 121662 w 1342548"/>
                <a:gd name="connsiteY2041" fmla="*/ 386971 h 986691"/>
                <a:gd name="connsiteX2042" fmla="*/ 124855 w 1342548"/>
                <a:gd name="connsiteY2042" fmla="*/ 385101 h 986691"/>
                <a:gd name="connsiteX2043" fmla="*/ 126184 w 1342548"/>
                <a:gd name="connsiteY2043" fmla="*/ 385148 h 986691"/>
                <a:gd name="connsiteX2044" fmla="*/ 129470 w 1342548"/>
                <a:gd name="connsiteY2044" fmla="*/ 383974 h 986691"/>
                <a:gd name="connsiteX2045" fmla="*/ 135228 w 1342548"/>
                <a:gd name="connsiteY2045" fmla="*/ 381690 h 986691"/>
                <a:gd name="connsiteX2046" fmla="*/ 136856 w 1342548"/>
                <a:gd name="connsiteY2046" fmla="*/ 378842 h 986691"/>
                <a:gd name="connsiteX2047" fmla="*/ 138373 w 1342548"/>
                <a:gd name="connsiteY2047" fmla="*/ 378271 h 986691"/>
                <a:gd name="connsiteX2048" fmla="*/ 145101 w 1342548"/>
                <a:gd name="connsiteY2048" fmla="*/ 377763 h 986691"/>
                <a:gd name="connsiteX2049" fmla="*/ 145524 w 1342548"/>
                <a:gd name="connsiteY2049" fmla="*/ 377434 h 986691"/>
                <a:gd name="connsiteX2050" fmla="*/ 145759 w 1342548"/>
                <a:gd name="connsiteY2050" fmla="*/ 376949 h 986691"/>
                <a:gd name="connsiteX2051" fmla="*/ 145383 w 1342548"/>
                <a:gd name="connsiteY2051" fmla="*/ 374883 h 986691"/>
                <a:gd name="connsiteX2052" fmla="*/ 144945 w 1342548"/>
                <a:gd name="connsiteY2052" fmla="*/ 373108 h 986691"/>
                <a:gd name="connsiteX2053" fmla="*/ 145469 w 1342548"/>
                <a:gd name="connsiteY2053" fmla="*/ 372583 h 986691"/>
                <a:gd name="connsiteX2054" fmla="*/ 146032 w 1342548"/>
                <a:gd name="connsiteY2054" fmla="*/ 371770 h 986691"/>
                <a:gd name="connsiteX2055" fmla="*/ 145946 w 1342548"/>
                <a:gd name="connsiteY2055" fmla="*/ 370627 h 986691"/>
                <a:gd name="connsiteX2056" fmla="*/ 144859 w 1342548"/>
                <a:gd name="connsiteY2056" fmla="*/ 366919 h 986691"/>
                <a:gd name="connsiteX2057" fmla="*/ 144280 w 1342548"/>
                <a:gd name="connsiteY2057" fmla="*/ 363399 h 986691"/>
                <a:gd name="connsiteX2058" fmla="*/ 143896 w 1342548"/>
                <a:gd name="connsiteY2058" fmla="*/ 360214 h 986691"/>
                <a:gd name="connsiteX2059" fmla="*/ 143967 w 1342548"/>
                <a:gd name="connsiteY2059" fmla="*/ 359025 h 986691"/>
                <a:gd name="connsiteX2060" fmla="*/ 144781 w 1342548"/>
                <a:gd name="connsiteY2060" fmla="*/ 356968 h 986691"/>
                <a:gd name="connsiteX2061" fmla="*/ 145837 w 1342548"/>
                <a:gd name="connsiteY2061" fmla="*/ 355098 h 986691"/>
                <a:gd name="connsiteX2062" fmla="*/ 149647 w 1342548"/>
                <a:gd name="connsiteY2062" fmla="*/ 353353 h 986691"/>
                <a:gd name="connsiteX2063" fmla="*/ 152174 w 1342548"/>
                <a:gd name="connsiteY2063" fmla="*/ 352829 h 986691"/>
                <a:gd name="connsiteX2064" fmla="*/ 152275 w 1342548"/>
                <a:gd name="connsiteY2064" fmla="*/ 351687 h 986691"/>
                <a:gd name="connsiteX2065" fmla="*/ 150233 w 1342548"/>
                <a:gd name="connsiteY2065" fmla="*/ 350975 h 986691"/>
                <a:gd name="connsiteX2066" fmla="*/ 148755 w 1342548"/>
                <a:gd name="connsiteY2066" fmla="*/ 349833 h 986691"/>
                <a:gd name="connsiteX2067" fmla="*/ 148497 w 1342548"/>
                <a:gd name="connsiteY2067" fmla="*/ 349183 h 986691"/>
                <a:gd name="connsiteX2068" fmla="*/ 148567 w 1342548"/>
                <a:gd name="connsiteY2068" fmla="*/ 348440 h 986691"/>
                <a:gd name="connsiteX2069" fmla="*/ 148911 w 1342548"/>
                <a:gd name="connsiteY2069" fmla="*/ 347760 h 986691"/>
                <a:gd name="connsiteX2070" fmla="*/ 151477 w 1342548"/>
                <a:gd name="connsiteY2070" fmla="*/ 346477 h 986691"/>
                <a:gd name="connsiteX2071" fmla="*/ 153895 w 1342548"/>
                <a:gd name="connsiteY2071" fmla="*/ 345201 h 986691"/>
                <a:gd name="connsiteX2072" fmla="*/ 156844 w 1342548"/>
                <a:gd name="connsiteY2072" fmla="*/ 345976 h 986691"/>
                <a:gd name="connsiteX2073" fmla="*/ 157423 w 1342548"/>
                <a:gd name="connsiteY2073" fmla="*/ 345483 h 986691"/>
                <a:gd name="connsiteX2074" fmla="*/ 157596 w 1342548"/>
                <a:gd name="connsiteY2074" fmla="*/ 344208 h 986691"/>
                <a:gd name="connsiteX2075" fmla="*/ 156961 w 1342548"/>
                <a:gd name="connsiteY2075" fmla="*/ 342925 h 986691"/>
                <a:gd name="connsiteX2076" fmla="*/ 156367 w 1342548"/>
                <a:gd name="connsiteY2076" fmla="*/ 340820 h 986691"/>
                <a:gd name="connsiteX2077" fmla="*/ 155006 w 1342548"/>
                <a:gd name="connsiteY2077" fmla="*/ 339740 h 986691"/>
                <a:gd name="connsiteX2078" fmla="*/ 154951 w 1342548"/>
                <a:gd name="connsiteY2078" fmla="*/ 338450 h 986691"/>
                <a:gd name="connsiteX2079" fmla="*/ 155788 w 1342548"/>
                <a:gd name="connsiteY2079" fmla="*/ 336220 h 986691"/>
                <a:gd name="connsiteX2080" fmla="*/ 154630 w 1342548"/>
                <a:gd name="connsiteY2080" fmla="*/ 332089 h 986691"/>
                <a:gd name="connsiteX2081" fmla="*/ 153371 w 1342548"/>
                <a:gd name="connsiteY2081" fmla="*/ 328436 h 986691"/>
                <a:gd name="connsiteX2082" fmla="*/ 151235 w 1342548"/>
                <a:gd name="connsiteY2082" fmla="*/ 322161 h 986691"/>
                <a:gd name="connsiteX2083" fmla="*/ 149819 w 1342548"/>
                <a:gd name="connsiteY2083" fmla="*/ 320346 h 986691"/>
                <a:gd name="connsiteX2084" fmla="*/ 149029 w 1342548"/>
                <a:gd name="connsiteY2084" fmla="*/ 317444 h 986691"/>
                <a:gd name="connsiteX2085" fmla="*/ 148145 w 1342548"/>
                <a:gd name="connsiteY2085" fmla="*/ 315918 h 986691"/>
                <a:gd name="connsiteX2086" fmla="*/ 148223 w 1342548"/>
                <a:gd name="connsiteY2086" fmla="*/ 313657 h 986691"/>
                <a:gd name="connsiteX2087" fmla="*/ 148372 w 1342548"/>
                <a:gd name="connsiteY2087" fmla="*/ 312069 h 986691"/>
                <a:gd name="connsiteX2088" fmla="*/ 148145 w 1342548"/>
                <a:gd name="connsiteY2088" fmla="*/ 308916 h 986691"/>
                <a:gd name="connsiteX2089" fmla="*/ 147730 w 1342548"/>
                <a:gd name="connsiteY2089" fmla="*/ 305490 h 986691"/>
                <a:gd name="connsiteX2090" fmla="*/ 148145 w 1342548"/>
                <a:gd name="connsiteY2090" fmla="*/ 302008 h 986691"/>
                <a:gd name="connsiteX2091" fmla="*/ 148943 w 1342548"/>
                <a:gd name="connsiteY2091" fmla="*/ 299708 h 986691"/>
                <a:gd name="connsiteX2092" fmla="*/ 148731 w 1342548"/>
                <a:gd name="connsiteY2092" fmla="*/ 298824 h 986691"/>
                <a:gd name="connsiteX2093" fmla="*/ 149154 w 1342548"/>
                <a:gd name="connsiteY2093" fmla="*/ 298167 h 986691"/>
                <a:gd name="connsiteX2094" fmla="*/ 150359 w 1342548"/>
                <a:gd name="connsiteY2094" fmla="*/ 297948 h 986691"/>
                <a:gd name="connsiteX2095" fmla="*/ 150930 w 1342548"/>
                <a:gd name="connsiteY2095" fmla="*/ 297001 h 986691"/>
                <a:gd name="connsiteX2096" fmla="*/ 150359 w 1342548"/>
                <a:gd name="connsiteY2096" fmla="*/ 296031 h 986691"/>
                <a:gd name="connsiteX2097" fmla="*/ 148278 w 1342548"/>
                <a:gd name="connsiteY2097" fmla="*/ 295280 h 986691"/>
                <a:gd name="connsiteX2098" fmla="*/ 145954 w 1342548"/>
                <a:gd name="connsiteY2098" fmla="*/ 294114 h 986691"/>
                <a:gd name="connsiteX2099" fmla="*/ 143161 w 1342548"/>
                <a:gd name="connsiteY2099" fmla="*/ 294247 h 986691"/>
                <a:gd name="connsiteX2100" fmla="*/ 140298 w 1342548"/>
                <a:gd name="connsiteY2100" fmla="*/ 294451 h 986691"/>
                <a:gd name="connsiteX2101" fmla="*/ 138866 w 1342548"/>
                <a:gd name="connsiteY2101" fmla="*/ 293590 h 986691"/>
                <a:gd name="connsiteX2102" fmla="*/ 137614 w 1342548"/>
                <a:gd name="connsiteY2102" fmla="*/ 292487 h 986691"/>
                <a:gd name="connsiteX2103" fmla="*/ 137544 w 1342548"/>
                <a:gd name="connsiteY2103" fmla="*/ 291783 h 986691"/>
                <a:gd name="connsiteX2104" fmla="*/ 139265 w 1342548"/>
                <a:gd name="connsiteY2104" fmla="*/ 289921 h 986691"/>
                <a:gd name="connsiteX2105" fmla="*/ 141659 w 1342548"/>
                <a:gd name="connsiteY2105" fmla="*/ 287989 h 986691"/>
                <a:gd name="connsiteX2106" fmla="*/ 145375 w 1342548"/>
                <a:gd name="connsiteY2106" fmla="*/ 287136 h 986691"/>
                <a:gd name="connsiteX2107" fmla="*/ 149467 w 1342548"/>
                <a:gd name="connsiteY2107" fmla="*/ 285861 h 986691"/>
                <a:gd name="connsiteX2108" fmla="*/ 151540 w 1342548"/>
                <a:gd name="connsiteY2108" fmla="*/ 284938 h 986691"/>
                <a:gd name="connsiteX2109" fmla="*/ 154302 w 1342548"/>
                <a:gd name="connsiteY2109" fmla="*/ 284272 h 986691"/>
                <a:gd name="connsiteX2110" fmla="*/ 157494 w 1342548"/>
                <a:gd name="connsiteY2110" fmla="*/ 283991 h 986691"/>
                <a:gd name="connsiteX2111" fmla="*/ 159097 w 1342548"/>
                <a:gd name="connsiteY2111" fmla="*/ 284179 h 986691"/>
                <a:gd name="connsiteX2112" fmla="*/ 163205 w 1342548"/>
                <a:gd name="connsiteY2112" fmla="*/ 282943 h 986691"/>
                <a:gd name="connsiteX2113" fmla="*/ 169667 w 1342548"/>
                <a:gd name="connsiteY2113" fmla="*/ 280549 h 986691"/>
                <a:gd name="connsiteX2114" fmla="*/ 175534 w 1342548"/>
                <a:gd name="connsiteY2114" fmla="*/ 278538 h 986691"/>
                <a:gd name="connsiteX2115" fmla="*/ 177506 w 1342548"/>
                <a:gd name="connsiteY2115" fmla="*/ 277341 h 986691"/>
                <a:gd name="connsiteX2116" fmla="*/ 178977 w 1342548"/>
                <a:gd name="connsiteY2116" fmla="*/ 278538 h 986691"/>
                <a:gd name="connsiteX2117" fmla="*/ 179657 w 1342548"/>
                <a:gd name="connsiteY2117" fmla="*/ 281174 h 986691"/>
                <a:gd name="connsiteX2118" fmla="*/ 181371 w 1342548"/>
                <a:gd name="connsiteY2118" fmla="*/ 282536 h 986691"/>
                <a:gd name="connsiteX2119" fmla="*/ 183069 w 1342548"/>
                <a:gd name="connsiteY2119" fmla="*/ 283193 h 986691"/>
                <a:gd name="connsiteX2120" fmla="*/ 184046 w 1342548"/>
                <a:gd name="connsiteY2120" fmla="*/ 283161 h 986691"/>
                <a:gd name="connsiteX2121" fmla="*/ 186972 w 1342548"/>
                <a:gd name="connsiteY2121" fmla="*/ 282137 h 986691"/>
                <a:gd name="connsiteX2122" fmla="*/ 190133 w 1342548"/>
                <a:gd name="connsiteY2122" fmla="*/ 281386 h 986691"/>
                <a:gd name="connsiteX2123" fmla="*/ 191377 w 1342548"/>
                <a:gd name="connsiteY2123" fmla="*/ 281792 h 986691"/>
                <a:gd name="connsiteX2124" fmla="*/ 192981 w 1342548"/>
                <a:gd name="connsiteY2124" fmla="*/ 283138 h 986691"/>
                <a:gd name="connsiteX2125" fmla="*/ 194780 w 1342548"/>
                <a:gd name="connsiteY2125" fmla="*/ 284343 h 986691"/>
                <a:gd name="connsiteX2126" fmla="*/ 195719 w 1342548"/>
                <a:gd name="connsiteY2126" fmla="*/ 284288 h 986691"/>
                <a:gd name="connsiteX2127" fmla="*/ 196540 w 1342548"/>
                <a:gd name="connsiteY2127" fmla="*/ 283357 h 986691"/>
                <a:gd name="connsiteX2128" fmla="*/ 197370 w 1342548"/>
                <a:gd name="connsiteY2128" fmla="*/ 281479 h 986691"/>
                <a:gd name="connsiteX2129" fmla="*/ 197894 w 1342548"/>
                <a:gd name="connsiteY2129" fmla="*/ 279085 h 986691"/>
                <a:gd name="connsiteX2130" fmla="*/ 198003 w 1342548"/>
                <a:gd name="connsiteY2130" fmla="*/ 276551 h 986691"/>
                <a:gd name="connsiteX2131" fmla="*/ 197691 w 1342548"/>
                <a:gd name="connsiteY2131" fmla="*/ 275002 h 986691"/>
                <a:gd name="connsiteX2132" fmla="*/ 197057 w 1342548"/>
                <a:gd name="connsiteY2132" fmla="*/ 274431 h 986691"/>
                <a:gd name="connsiteX2133" fmla="*/ 194178 w 1342548"/>
                <a:gd name="connsiteY2133" fmla="*/ 273515 h 986691"/>
                <a:gd name="connsiteX2134" fmla="*/ 191432 w 1342548"/>
                <a:gd name="connsiteY2134" fmla="*/ 272021 h 986691"/>
                <a:gd name="connsiteX2135" fmla="*/ 191119 w 1342548"/>
                <a:gd name="connsiteY2135" fmla="*/ 270652 h 986691"/>
                <a:gd name="connsiteX2136" fmla="*/ 191181 w 1342548"/>
                <a:gd name="connsiteY2136" fmla="*/ 269674 h 986691"/>
                <a:gd name="connsiteX2137" fmla="*/ 191909 w 1342548"/>
                <a:gd name="connsiteY2137" fmla="*/ 267280 h 986691"/>
                <a:gd name="connsiteX2138" fmla="*/ 193701 w 1342548"/>
                <a:gd name="connsiteY2138" fmla="*/ 262875 h 986691"/>
                <a:gd name="connsiteX2139" fmla="*/ 195500 w 1342548"/>
                <a:gd name="connsiteY2139" fmla="*/ 256781 h 986691"/>
                <a:gd name="connsiteX2140" fmla="*/ 196454 w 1342548"/>
                <a:gd name="connsiteY2140" fmla="*/ 251954 h 986691"/>
                <a:gd name="connsiteX2141" fmla="*/ 199467 w 1342548"/>
                <a:gd name="connsiteY2141" fmla="*/ 244733 h 986691"/>
                <a:gd name="connsiteX2142" fmla="*/ 201837 w 1342548"/>
                <a:gd name="connsiteY2142" fmla="*/ 237175 h 986691"/>
                <a:gd name="connsiteX2143" fmla="*/ 205670 w 1342548"/>
                <a:gd name="connsiteY2143" fmla="*/ 226254 h 986691"/>
                <a:gd name="connsiteX2144" fmla="*/ 206312 w 1342548"/>
                <a:gd name="connsiteY2144" fmla="*/ 224087 h 986691"/>
                <a:gd name="connsiteX2145" fmla="*/ 206664 w 1342548"/>
                <a:gd name="connsiteY2145" fmla="*/ 220621 h 986691"/>
                <a:gd name="connsiteX2146" fmla="*/ 206867 w 1342548"/>
                <a:gd name="connsiteY2146" fmla="*/ 219189 h 986691"/>
                <a:gd name="connsiteX2147" fmla="*/ 208205 w 1342548"/>
                <a:gd name="connsiteY2147" fmla="*/ 218438 h 986691"/>
                <a:gd name="connsiteX2148" fmla="*/ 210458 w 1342548"/>
                <a:gd name="connsiteY2148" fmla="*/ 219174 h 986691"/>
                <a:gd name="connsiteX2149" fmla="*/ 215958 w 1342548"/>
                <a:gd name="connsiteY2149" fmla="*/ 221677 h 986691"/>
                <a:gd name="connsiteX2150" fmla="*/ 220144 w 1342548"/>
                <a:gd name="connsiteY2150" fmla="*/ 223782 h 986691"/>
                <a:gd name="connsiteX2151" fmla="*/ 221896 w 1342548"/>
                <a:gd name="connsiteY2151" fmla="*/ 224494 h 986691"/>
                <a:gd name="connsiteX2152" fmla="*/ 224502 w 1342548"/>
                <a:gd name="connsiteY2152" fmla="*/ 225237 h 986691"/>
                <a:gd name="connsiteX2153" fmla="*/ 228530 w 1342548"/>
                <a:gd name="connsiteY2153" fmla="*/ 226113 h 986691"/>
                <a:gd name="connsiteX2154" fmla="*/ 230862 w 1342548"/>
                <a:gd name="connsiteY2154" fmla="*/ 225855 h 986691"/>
                <a:gd name="connsiteX2155" fmla="*/ 232904 w 1342548"/>
                <a:gd name="connsiteY2155" fmla="*/ 225338 h 986691"/>
                <a:gd name="connsiteX2156" fmla="*/ 235627 w 1342548"/>
                <a:gd name="connsiteY2156" fmla="*/ 225291 h 986691"/>
                <a:gd name="connsiteX2157" fmla="*/ 239874 w 1342548"/>
                <a:gd name="connsiteY2157" fmla="*/ 225941 h 986691"/>
                <a:gd name="connsiteX2158" fmla="*/ 241189 w 1342548"/>
                <a:gd name="connsiteY2158" fmla="*/ 225964 h 986691"/>
                <a:gd name="connsiteX2159" fmla="*/ 242824 w 1342548"/>
                <a:gd name="connsiteY2159" fmla="*/ 226050 h 986691"/>
                <a:gd name="connsiteX2160" fmla="*/ 243982 w 1342548"/>
                <a:gd name="connsiteY2160" fmla="*/ 227114 h 986691"/>
                <a:gd name="connsiteX2161" fmla="*/ 244561 w 1342548"/>
                <a:gd name="connsiteY2161" fmla="*/ 229516 h 986691"/>
                <a:gd name="connsiteX2162" fmla="*/ 245437 w 1342548"/>
                <a:gd name="connsiteY2162" fmla="*/ 230596 h 986691"/>
                <a:gd name="connsiteX2163" fmla="*/ 247025 w 1342548"/>
                <a:gd name="connsiteY2163" fmla="*/ 230197 h 986691"/>
                <a:gd name="connsiteX2164" fmla="*/ 250405 w 1342548"/>
                <a:gd name="connsiteY2164" fmla="*/ 228077 h 986691"/>
                <a:gd name="connsiteX2165" fmla="*/ 252564 w 1342548"/>
                <a:gd name="connsiteY2165" fmla="*/ 226410 h 986691"/>
                <a:gd name="connsiteX2166" fmla="*/ 255263 w 1342548"/>
                <a:gd name="connsiteY2166" fmla="*/ 223993 h 986691"/>
                <a:gd name="connsiteX2167" fmla="*/ 257939 w 1342548"/>
                <a:gd name="connsiteY2167" fmla="*/ 223664 h 986691"/>
                <a:gd name="connsiteX2168" fmla="*/ 260779 w 1342548"/>
                <a:gd name="connsiteY2168" fmla="*/ 223125 h 986691"/>
                <a:gd name="connsiteX2169" fmla="*/ 261765 w 1342548"/>
                <a:gd name="connsiteY2169" fmla="*/ 221927 h 986691"/>
                <a:gd name="connsiteX2170" fmla="*/ 262813 w 1342548"/>
                <a:gd name="connsiteY2170" fmla="*/ 219111 h 986691"/>
                <a:gd name="connsiteX2171" fmla="*/ 264558 w 1342548"/>
                <a:gd name="connsiteY2171" fmla="*/ 216983 h 986691"/>
                <a:gd name="connsiteX2172" fmla="*/ 264847 w 1342548"/>
                <a:gd name="connsiteY2172" fmla="*/ 214276 h 986691"/>
                <a:gd name="connsiteX2173" fmla="*/ 264237 w 1342548"/>
                <a:gd name="connsiteY2173" fmla="*/ 212367 h 986691"/>
                <a:gd name="connsiteX2174" fmla="*/ 263024 w 1342548"/>
                <a:gd name="connsiteY2174" fmla="*/ 209254 h 986691"/>
                <a:gd name="connsiteX2175" fmla="*/ 263063 w 1342548"/>
                <a:gd name="connsiteY2175" fmla="*/ 207149 h 986691"/>
                <a:gd name="connsiteX2176" fmla="*/ 262476 w 1342548"/>
                <a:gd name="connsiteY2176" fmla="*/ 201039 h 986691"/>
                <a:gd name="connsiteX2177" fmla="*/ 261694 w 1342548"/>
                <a:gd name="connsiteY2177" fmla="*/ 195523 h 986691"/>
                <a:gd name="connsiteX2178" fmla="*/ 262492 w 1342548"/>
                <a:gd name="connsiteY2178" fmla="*/ 191072 h 986691"/>
                <a:gd name="connsiteX2179" fmla="*/ 263900 w 1342548"/>
                <a:gd name="connsiteY2179" fmla="*/ 186080 h 986691"/>
                <a:gd name="connsiteX2180" fmla="*/ 264448 w 1342548"/>
                <a:gd name="connsiteY2180" fmla="*/ 184547 h 986691"/>
                <a:gd name="connsiteX2181" fmla="*/ 265340 w 1342548"/>
                <a:gd name="connsiteY2181" fmla="*/ 182536 h 986691"/>
                <a:gd name="connsiteX2182" fmla="*/ 266599 w 1342548"/>
                <a:gd name="connsiteY2182" fmla="*/ 180119 h 986691"/>
                <a:gd name="connsiteX2183" fmla="*/ 268368 w 1342548"/>
                <a:gd name="connsiteY2183" fmla="*/ 179360 h 986691"/>
                <a:gd name="connsiteX2184" fmla="*/ 273335 w 1342548"/>
                <a:gd name="connsiteY2184" fmla="*/ 178844 h 986691"/>
                <a:gd name="connsiteX2185" fmla="*/ 277935 w 1342548"/>
                <a:gd name="connsiteY2185" fmla="*/ 177827 h 986691"/>
                <a:gd name="connsiteX2186" fmla="*/ 280282 w 1342548"/>
                <a:gd name="connsiteY2186" fmla="*/ 176778 h 986691"/>
                <a:gd name="connsiteX2187" fmla="*/ 282723 w 1342548"/>
                <a:gd name="connsiteY2187" fmla="*/ 176145 h 986691"/>
                <a:gd name="connsiteX2188" fmla="*/ 284179 w 1342548"/>
                <a:gd name="connsiteY2188" fmla="*/ 175378 h 986691"/>
                <a:gd name="connsiteX2189" fmla="*/ 286682 w 1342548"/>
                <a:gd name="connsiteY2189" fmla="*/ 171834 h 986691"/>
                <a:gd name="connsiteX2190" fmla="*/ 287871 w 1342548"/>
                <a:gd name="connsiteY2190" fmla="*/ 169792 h 986691"/>
                <a:gd name="connsiteX2191" fmla="*/ 288747 w 1342548"/>
                <a:gd name="connsiteY2191" fmla="*/ 164363 h 986691"/>
                <a:gd name="connsiteX2192" fmla="*/ 288106 w 1342548"/>
                <a:gd name="connsiteY2192" fmla="*/ 161750 h 986691"/>
                <a:gd name="connsiteX2193" fmla="*/ 288638 w 1342548"/>
                <a:gd name="connsiteY2193" fmla="*/ 159434 h 986691"/>
                <a:gd name="connsiteX2194" fmla="*/ 289850 w 1342548"/>
                <a:gd name="connsiteY2194" fmla="*/ 158073 h 986691"/>
                <a:gd name="connsiteX2195" fmla="*/ 291556 w 1342548"/>
                <a:gd name="connsiteY2195" fmla="*/ 156703 h 986691"/>
                <a:gd name="connsiteX2196" fmla="*/ 292698 w 1342548"/>
                <a:gd name="connsiteY2196" fmla="*/ 156469 h 986691"/>
                <a:gd name="connsiteX2197" fmla="*/ 295131 w 1342548"/>
                <a:gd name="connsiteY2197" fmla="*/ 156054 h 986691"/>
                <a:gd name="connsiteX2198" fmla="*/ 299121 w 1342548"/>
                <a:gd name="connsiteY2198" fmla="*/ 156195 h 986691"/>
                <a:gd name="connsiteX2199" fmla="*/ 301155 w 1342548"/>
                <a:gd name="connsiteY2199" fmla="*/ 156860 h 986691"/>
                <a:gd name="connsiteX2200" fmla="*/ 303221 w 1342548"/>
                <a:gd name="connsiteY2200" fmla="*/ 157173 h 986691"/>
                <a:gd name="connsiteX2201" fmla="*/ 304527 w 1342548"/>
                <a:gd name="connsiteY2201" fmla="*/ 156680 h 986691"/>
                <a:gd name="connsiteX2202" fmla="*/ 305396 w 1342548"/>
                <a:gd name="connsiteY2202" fmla="*/ 155640 h 986691"/>
                <a:gd name="connsiteX2203" fmla="*/ 306734 w 1342548"/>
                <a:gd name="connsiteY2203" fmla="*/ 155311 h 986691"/>
                <a:gd name="connsiteX2204" fmla="*/ 308744 w 1342548"/>
                <a:gd name="connsiteY2204" fmla="*/ 154810 h 986691"/>
                <a:gd name="connsiteX2205" fmla="*/ 310817 w 1342548"/>
                <a:gd name="connsiteY2205" fmla="*/ 154184 h 986691"/>
                <a:gd name="connsiteX2206" fmla="*/ 311959 w 1342548"/>
                <a:gd name="connsiteY2206" fmla="*/ 154302 h 986691"/>
                <a:gd name="connsiteX2207" fmla="*/ 312194 w 1342548"/>
                <a:gd name="connsiteY2207" fmla="*/ 155843 h 986691"/>
                <a:gd name="connsiteX2208" fmla="*/ 312007 w 1342548"/>
                <a:gd name="connsiteY2208" fmla="*/ 157048 h 986691"/>
                <a:gd name="connsiteX2209" fmla="*/ 312405 w 1342548"/>
                <a:gd name="connsiteY2209" fmla="*/ 158659 h 986691"/>
                <a:gd name="connsiteX2210" fmla="*/ 313227 w 1342548"/>
                <a:gd name="connsiteY2210" fmla="*/ 159723 h 986691"/>
                <a:gd name="connsiteX2211" fmla="*/ 312961 w 1342548"/>
                <a:gd name="connsiteY2211" fmla="*/ 160873 h 986691"/>
                <a:gd name="connsiteX2212" fmla="*/ 311803 w 1342548"/>
                <a:gd name="connsiteY2212" fmla="*/ 161538 h 986691"/>
                <a:gd name="connsiteX2213" fmla="*/ 310661 w 1342548"/>
                <a:gd name="connsiteY2213" fmla="*/ 162438 h 986691"/>
                <a:gd name="connsiteX2214" fmla="*/ 310410 w 1342548"/>
                <a:gd name="connsiteY2214" fmla="*/ 163666 h 986691"/>
                <a:gd name="connsiteX2215" fmla="*/ 311858 w 1342548"/>
                <a:gd name="connsiteY2215" fmla="*/ 165192 h 986691"/>
                <a:gd name="connsiteX2216" fmla="*/ 312351 w 1342548"/>
                <a:gd name="connsiteY2216" fmla="*/ 166655 h 986691"/>
                <a:gd name="connsiteX2217" fmla="*/ 314776 w 1342548"/>
                <a:gd name="connsiteY2217" fmla="*/ 167531 h 986691"/>
                <a:gd name="connsiteX2218" fmla="*/ 316661 w 1342548"/>
                <a:gd name="connsiteY2218" fmla="*/ 168517 h 986691"/>
                <a:gd name="connsiteX2219" fmla="*/ 317366 w 1342548"/>
                <a:gd name="connsiteY2219" fmla="*/ 169464 h 986691"/>
                <a:gd name="connsiteX2220" fmla="*/ 317154 w 1342548"/>
                <a:gd name="connsiteY2220" fmla="*/ 170527 h 986691"/>
                <a:gd name="connsiteX2221" fmla="*/ 316286 w 1342548"/>
                <a:gd name="connsiteY2221" fmla="*/ 171670 h 986691"/>
                <a:gd name="connsiteX2222" fmla="*/ 315449 w 1342548"/>
                <a:gd name="connsiteY2222" fmla="*/ 172898 h 986691"/>
                <a:gd name="connsiteX2223" fmla="*/ 315339 w 1342548"/>
                <a:gd name="connsiteY2223" fmla="*/ 173633 h 986691"/>
                <a:gd name="connsiteX2224" fmla="*/ 315605 w 1342548"/>
                <a:gd name="connsiteY2224" fmla="*/ 174494 h 986691"/>
                <a:gd name="connsiteX2225" fmla="*/ 317420 w 1342548"/>
                <a:gd name="connsiteY2225" fmla="*/ 175065 h 986691"/>
                <a:gd name="connsiteX2226" fmla="*/ 319525 w 1342548"/>
                <a:gd name="connsiteY2226" fmla="*/ 176012 h 986691"/>
                <a:gd name="connsiteX2227" fmla="*/ 322858 w 1342548"/>
                <a:gd name="connsiteY2227" fmla="*/ 177232 h 986691"/>
                <a:gd name="connsiteX2228" fmla="*/ 325142 w 1342548"/>
                <a:gd name="connsiteY2228" fmla="*/ 179501 h 986691"/>
                <a:gd name="connsiteX2229" fmla="*/ 327411 w 1342548"/>
                <a:gd name="connsiteY2229" fmla="*/ 180127 h 986691"/>
                <a:gd name="connsiteX2230" fmla="*/ 328506 w 1342548"/>
                <a:gd name="connsiteY2230" fmla="*/ 182333 h 986691"/>
                <a:gd name="connsiteX2231" fmla="*/ 328702 w 1342548"/>
                <a:gd name="connsiteY2231" fmla="*/ 185533 h 986691"/>
                <a:gd name="connsiteX2232" fmla="*/ 331025 w 1342548"/>
                <a:gd name="connsiteY2232" fmla="*/ 187160 h 986691"/>
                <a:gd name="connsiteX2233" fmla="*/ 334460 w 1342548"/>
                <a:gd name="connsiteY2233" fmla="*/ 189421 h 986691"/>
                <a:gd name="connsiteX2234" fmla="*/ 336204 w 1342548"/>
                <a:gd name="connsiteY2234" fmla="*/ 189836 h 986691"/>
                <a:gd name="connsiteX2235" fmla="*/ 337370 w 1342548"/>
                <a:gd name="connsiteY2235" fmla="*/ 191119 h 986691"/>
                <a:gd name="connsiteX2236" fmla="*/ 339052 w 1342548"/>
                <a:gd name="connsiteY2236" fmla="*/ 192668 h 986691"/>
                <a:gd name="connsiteX2237" fmla="*/ 340546 w 1342548"/>
                <a:gd name="connsiteY2237" fmla="*/ 193153 h 986691"/>
                <a:gd name="connsiteX2238" fmla="*/ 342323 w 1342548"/>
                <a:gd name="connsiteY2238" fmla="*/ 193380 h 986691"/>
                <a:gd name="connsiteX2239" fmla="*/ 345248 w 1342548"/>
                <a:gd name="connsiteY2239" fmla="*/ 191940 h 986691"/>
                <a:gd name="connsiteX2240" fmla="*/ 348534 w 1342548"/>
                <a:gd name="connsiteY2240" fmla="*/ 191800 h 986691"/>
                <a:gd name="connsiteX2241" fmla="*/ 350325 w 1342548"/>
                <a:gd name="connsiteY2241" fmla="*/ 192621 h 986691"/>
                <a:gd name="connsiteX2242" fmla="*/ 352031 w 1342548"/>
                <a:gd name="connsiteY2242" fmla="*/ 195719 h 986691"/>
                <a:gd name="connsiteX2243" fmla="*/ 353236 w 1342548"/>
                <a:gd name="connsiteY2243" fmla="*/ 196697 h 986691"/>
                <a:gd name="connsiteX2244" fmla="*/ 353948 w 1342548"/>
                <a:gd name="connsiteY2244" fmla="*/ 197565 h 986691"/>
                <a:gd name="connsiteX2245" fmla="*/ 355098 w 1342548"/>
                <a:gd name="connsiteY2245" fmla="*/ 198395 h 986691"/>
                <a:gd name="connsiteX2246" fmla="*/ 356264 w 1342548"/>
                <a:gd name="connsiteY2246" fmla="*/ 198520 h 986691"/>
                <a:gd name="connsiteX2247" fmla="*/ 358000 w 1342548"/>
                <a:gd name="connsiteY2247" fmla="*/ 197831 h 986691"/>
                <a:gd name="connsiteX2248" fmla="*/ 359057 w 1342548"/>
                <a:gd name="connsiteY2248" fmla="*/ 196462 h 986691"/>
                <a:gd name="connsiteX2249" fmla="*/ 360574 w 1342548"/>
                <a:gd name="connsiteY2249" fmla="*/ 196744 h 986691"/>
                <a:gd name="connsiteX2250" fmla="*/ 361145 w 1342548"/>
                <a:gd name="connsiteY2250" fmla="*/ 197636 h 986691"/>
                <a:gd name="connsiteX2251" fmla="*/ 361427 w 1342548"/>
                <a:gd name="connsiteY2251" fmla="*/ 199161 h 986691"/>
                <a:gd name="connsiteX2252" fmla="*/ 362233 w 1342548"/>
                <a:gd name="connsiteY2252" fmla="*/ 201055 h 986691"/>
                <a:gd name="connsiteX2253" fmla="*/ 364157 w 1342548"/>
                <a:gd name="connsiteY2253" fmla="*/ 202463 h 986691"/>
                <a:gd name="connsiteX2254" fmla="*/ 366849 w 1342548"/>
                <a:gd name="connsiteY2254" fmla="*/ 203300 h 986691"/>
                <a:gd name="connsiteX2255" fmla="*/ 367224 w 1342548"/>
                <a:gd name="connsiteY2255" fmla="*/ 203988 h 986691"/>
                <a:gd name="connsiteX2256" fmla="*/ 367600 w 1342548"/>
                <a:gd name="connsiteY2256" fmla="*/ 205874 h 986691"/>
                <a:gd name="connsiteX2257" fmla="*/ 368327 w 1342548"/>
                <a:gd name="connsiteY2257" fmla="*/ 207180 h 986691"/>
                <a:gd name="connsiteX2258" fmla="*/ 369305 w 1342548"/>
                <a:gd name="connsiteY2258" fmla="*/ 208886 h 986691"/>
                <a:gd name="connsiteX2259" fmla="*/ 370236 w 1342548"/>
                <a:gd name="connsiteY2259" fmla="*/ 211992 h 986691"/>
                <a:gd name="connsiteX2260" fmla="*/ 370432 w 1342548"/>
                <a:gd name="connsiteY2260" fmla="*/ 214558 h 986691"/>
                <a:gd name="connsiteX2261" fmla="*/ 370862 w 1342548"/>
                <a:gd name="connsiteY2261" fmla="*/ 215966 h 986691"/>
                <a:gd name="connsiteX2262" fmla="*/ 372106 w 1342548"/>
                <a:gd name="connsiteY2262" fmla="*/ 218258 h 986691"/>
                <a:gd name="connsiteX2263" fmla="*/ 374093 w 1342548"/>
                <a:gd name="connsiteY2263" fmla="*/ 221920 h 986691"/>
                <a:gd name="connsiteX2264" fmla="*/ 375674 w 1342548"/>
                <a:gd name="connsiteY2264" fmla="*/ 225018 h 986691"/>
                <a:gd name="connsiteX2265" fmla="*/ 377504 w 1342548"/>
                <a:gd name="connsiteY2265" fmla="*/ 225620 h 986691"/>
                <a:gd name="connsiteX2266" fmla="*/ 379061 w 1342548"/>
                <a:gd name="connsiteY2266" fmla="*/ 226598 h 986691"/>
                <a:gd name="connsiteX2267" fmla="*/ 379953 w 1342548"/>
                <a:gd name="connsiteY2267" fmla="*/ 228883 h 986691"/>
                <a:gd name="connsiteX2268" fmla="*/ 381604 w 1342548"/>
                <a:gd name="connsiteY2268" fmla="*/ 233177 h 986691"/>
                <a:gd name="connsiteX2269" fmla="*/ 381870 w 1342548"/>
                <a:gd name="connsiteY2269" fmla="*/ 235978 h 986691"/>
                <a:gd name="connsiteX2270" fmla="*/ 382011 w 1342548"/>
                <a:gd name="connsiteY2270" fmla="*/ 238067 h 986691"/>
                <a:gd name="connsiteX2271" fmla="*/ 382550 w 1342548"/>
                <a:gd name="connsiteY2271" fmla="*/ 239014 h 986691"/>
                <a:gd name="connsiteX2272" fmla="*/ 382668 w 1342548"/>
                <a:gd name="connsiteY2272" fmla="*/ 240195 h 986691"/>
                <a:gd name="connsiteX2273" fmla="*/ 381291 w 1342548"/>
                <a:gd name="connsiteY2273" fmla="*/ 244678 h 986691"/>
                <a:gd name="connsiteX2274" fmla="*/ 380125 w 1342548"/>
                <a:gd name="connsiteY2274" fmla="*/ 246697 h 986691"/>
                <a:gd name="connsiteX2275" fmla="*/ 379977 w 1342548"/>
                <a:gd name="connsiteY2275" fmla="*/ 248394 h 986691"/>
                <a:gd name="connsiteX2276" fmla="*/ 380767 w 1342548"/>
                <a:gd name="connsiteY2276" fmla="*/ 251344 h 986691"/>
                <a:gd name="connsiteX2277" fmla="*/ 381854 w 1342548"/>
                <a:gd name="connsiteY2277" fmla="*/ 253628 h 986691"/>
                <a:gd name="connsiteX2278" fmla="*/ 381964 w 1342548"/>
                <a:gd name="connsiteY2278" fmla="*/ 255811 h 986691"/>
                <a:gd name="connsiteX2279" fmla="*/ 381040 w 1342548"/>
                <a:gd name="connsiteY2279" fmla="*/ 257407 h 986691"/>
                <a:gd name="connsiteX2280" fmla="*/ 379452 w 1342548"/>
                <a:gd name="connsiteY2280" fmla="*/ 259402 h 986691"/>
                <a:gd name="connsiteX2281" fmla="*/ 378685 w 1342548"/>
                <a:gd name="connsiteY2281" fmla="*/ 260544 h 986691"/>
                <a:gd name="connsiteX2282" fmla="*/ 377450 w 1342548"/>
                <a:gd name="connsiteY2282" fmla="*/ 261545 h 986691"/>
                <a:gd name="connsiteX2283" fmla="*/ 375556 w 1342548"/>
                <a:gd name="connsiteY2283" fmla="*/ 265394 h 986691"/>
                <a:gd name="connsiteX2284" fmla="*/ 374704 w 1342548"/>
                <a:gd name="connsiteY2284" fmla="*/ 269643 h 986691"/>
                <a:gd name="connsiteX2285" fmla="*/ 374508 w 1342548"/>
                <a:gd name="connsiteY2285" fmla="*/ 271825 h 986691"/>
                <a:gd name="connsiteX2286" fmla="*/ 375228 w 1342548"/>
                <a:gd name="connsiteY2286" fmla="*/ 273406 h 986691"/>
                <a:gd name="connsiteX2287" fmla="*/ 376433 w 1342548"/>
                <a:gd name="connsiteY2287" fmla="*/ 275142 h 986691"/>
                <a:gd name="connsiteX2288" fmla="*/ 376730 w 1342548"/>
                <a:gd name="connsiteY2288" fmla="*/ 276644 h 986691"/>
                <a:gd name="connsiteX2289" fmla="*/ 378709 w 1342548"/>
                <a:gd name="connsiteY2289" fmla="*/ 280001 h 986691"/>
                <a:gd name="connsiteX2290" fmla="*/ 379233 w 1342548"/>
                <a:gd name="connsiteY2290" fmla="*/ 282074 h 986691"/>
                <a:gd name="connsiteX2291" fmla="*/ 380047 w 1342548"/>
                <a:gd name="connsiteY2291" fmla="*/ 282144 h 986691"/>
                <a:gd name="connsiteX2292" fmla="*/ 380915 w 1342548"/>
                <a:gd name="connsiteY2292" fmla="*/ 281464 h 986691"/>
                <a:gd name="connsiteX2293" fmla="*/ 383035 w 1342548"/>
                <a:gd name="connsiteY2293" fmla="*/ 281417 h 986691"/>
                <a:gd name="connsiteX2294" fmla="*/ 384960 w 1342548"/>
                <a:gd name="connsiteY2294" fmla="*/ 282152 h 986691"/>
                <a:gd name="connsiteX2295" fmla="*/ 386806 w 1342548"/>
                <a:gd name="connsiteY2295" fmla="*/ 283686 h 986691"/>
                <a:gd name="connsiteX2296" fmla="*/ 388786 w 1342548"/>
                <a:gd name="connsiteY2296" fmla="*/ 284499 h 986691"/>
                <a:gd name="connsiteX2297" fmla="*/ 391618 w 1342548"/>
                <a:gd name="connsiteY2297" fmla="*/ 284296 h 986691"/>
                <a:gd name="connsiteX2298" fmla="*/ 393128 w 1342548"/>
                <a:gd name="connsiteY2298" fmla="*/ 285117 h 986691"/>
                <a:gd name="connsiteX2299" fmla="*/ 394755 w 1342548"/>
                <a:gd name="connsiteY2299" fmla="*/ 285790 h 986691"/>
                <a:gd name="connsiteX2300" fmla="*/ 398127 w 1342548"/>
                <a:gd name="connsiteY2300" fmla="*/ 286025 h 986691"/>
                <a:gd name="connsiteX2301" fmla="*/ 400654 w 1342548"/>
                <a:gd name="connsiteY2301" fmla="*/ 286017 h 986691"/>
                <a:gd name="connsiteX2302" fmla="*/ 404534 w 1342548"/>
                <a:gd name="connsiteY2302" fmla="*/ 286041 h 986691"/>
                <a:gd name="connsiteX2303" fmla="*/ 407671 w 1342548"/>
                <a:gd name="connsiteY2303" fmla="*/ 287073 h 986691"/>
                <a:gd name="connsiteX2304" fmla="*/ 413187 w 1342548"/>
                <a:gd name="connsiteY2304" fmla="*/ 287887 h 986691"/>
                <a:gd name="connsiteX2305" fmla="*/ 416598 w 1342548"/>
                <a:gd name="connsiteY2305" fmla="*/ 287824 h 986691"/>
                <a:gd name="connsiteX2306" fmla="*/ 421182 w 1342548"/>
                <a:gd name="connsiteY2306" fmla="*/ 287058 h 986691"/>
                <a:gd name="connsiteX2307" fmla="*/ 423991 w 1342548"/>
                <a:gd name="connsiteY2307" fmla="*/ 287543 h 986691"/>
                <a:gd name="connsiteX2308" fmla="*/ 432307 w 1342548"/>
                <a:gd name="connsiteY2308" fmla="*/ 288685 h 986691"/>
                <a:gd name="connsiteX2309" fmla="*/ 437174 w 1342548"/>
                <a:gd name="connsiteY2309" fmla="*/ 289882 h 986691"/>
                <a:gd name="connsiteX2310" fmla="*/ 440256 w 1342548"/>
                <a:gd name="connsiteY2310" fmla="*/ 291227 h 986691"/>
                <a:gd name="connsiteX2311" fmla="*/ 442423 w 1342548"/>
                <a:gd name="connsiteY2311" fmla="*/ 293355 h 986691"/>
                <a:gd name="connsiteX2312" fmla="*/ 444903 w 1342548"/>
                <a:gd name="connsiteY2312" fmla="*/ 296673 h 986691"/>
                <a:gd name="connsiteX2313" fmla="*/ 446875 w 1342548"/>
                <a:gd name="connsiteY2313" fmla="*/ 298190 h 986691"/>
                <a:gd name="connsiteX2314" fmla="*/ 452171 w 1342548"/>
                <a:gd name="connsiteY2314" fmla="*/ 299106 h 986691"/>
                <a:gd name="connsiteX2315" fmla="*/ 455809 w 1342548"/>
                <a:gd name="connsiteY2315" fmla="*/ 302970 h 986691"/>
                <a:gd name="connsiteX2316" fmla="*/ 458649 w 1342548"/>
                <a:gd name="connsiteY2316" fmla="*/ 304410 h 986691"/>
                <a:gd name="connsiteX2317" fmla="*/ 463429 w 1342548"/>
                <a:gd name="connsiteY2317" fmla="*/ 308142 h 986691"/>
                <a:gd name="connsiteX2318" fmla="*/ 466809 w 1342548"/>
                <a:gd name="connsiteY2318" fmla="*/ 309597 h 986691"/>
                <a:gd name="connsiteX2319" fmla="*/ 470853 w 1342548"/>
                <a:gd name="connsiteY2319" fmla="*/ 310935 h 986691"/>
                <a:gd name="connsiteX2320" fmla="*/ 477449 w 1342548"/>
                <a:gd name="connsiteY2320" fmla="*/ 310364 h 986691"/>
                <a:gd name="connsiteX2321" fmla="*/ 477816 w 1342548"/>
                <a:gd name="connsiteY2321" fmla="*/ 310864 h 986691"/>
                <a:gd name="connsiteX2322" fmla="*/ 477308 w 1342548"/>
                <a:gd name="connsiteY2322" fmla="*/ 312883 h 986691"/>
                <a:gd name="connsiteX2323" fmla="*/ 476909 w 1342548"/>
                <a:gd name="connsiteY2323" fmla="*/ 315644 h 986691"/>
                <a:gd name="connsiteX2324" fmla="*/ 476909 w 1342548"/>
                <a:gd name="connsiteY2324" fmla="*/ 317639 h 986691"/>
                <a:gd name="connsiteX2325" fmla="*/ 477590 w 1342548"/>
                <a:gd name="connsiteY2325" fmla="*/ 318657 h 986691"/>
                <a:gd name="connsiteX2326" fmla="*/ 480109 w 1342548"/>
                <a:gd name="connsiteY2326" fmla="*/ 319259 h 986691"/>
                <a:gd name="connsiteX2327" fmla="*/ 481298 w 1342548"/>
                <a:gd name="connsiteY2327" fmla="*/ 320237 h 986691"/>
                <a:gd name="connsiteX2328" fmla="*/ 482205 w 1342548"/>
                <a:gd name="connsiteY2328" fmla="*/ 322114 h 986691"/>
                <a:gd name="connsiteX2329" fmla="*/ 482729 w 1342548"/>
                <a:gd name="connsiteY2329" fmla="*/ 323280 h 986691"/>
                <a:gd name="connsiteX2330" fmla="*/ 484849 w 1342548"/>
                <a:gd name="connsiteY2330" fmla="*/ 329022 h 986691"/>
                <a:gd name="connsiteX2331" fmla="*/ 488245 w 1342548"/>
                <a:gd name="connsiteY2331" fmla="*/ 337479 h 986691"/>
                <a:gd name="connsiteX2332" fmla="*/ 488636 w 1342548"/>
                <a:gd name="connsiteY2332" fmla="*/ 340726 h 986691"/>
                <a:gd name="connsiteX2333" fmla="*/ 489794 w 1342548"/>
                <a:gd name="connsiteY2333" fmla="*/ 342815 h 986691"/>
                <a:gd name="connsiteX2334" fmla="*/ 493479 w 1342548"/>
                <a:gd name="connsiteY2334" fmla="*/ 346124 h 986691"/>
                <a:gd name="connsiteX2335" fmla="*/ 495411 w 1342548"/>
                <a:gd name="connsiteY2335" fmla="*/ 348573 h 986691"/>
                <a:gd name="connsiteX2336" fmla="*/ 498290 w 1342548"/>
                <a:gd name="connsiteY2336" fmla="*/ 351139 h 986691"/>
                <a:gd name="connsiteX2337" fmla="*/ 499237 w 1342548"/>
                <a:gd name="connsiteY2337" fmla="*/ 353510 h 986691"/>
                <a:gd name="connsiteX2338" fmla="*/ 499448 w 1342548"/>
                <a:gd name="connsiteY2338" fmla="*/ 356569 h 986691"/>
                <a:gd name="connsiteX2339" fmla="*/ 500176 w 1342548"/>
                <a:gd name="connsiteY2339" fmla="*/ 357359 h 986691"/>
                <a:gd name="connsiteX2340" fmla="*/ 505441 w 1342548"/>
                <a:gd name="connsiteY2340" fmla="*/ 356655 h 986691"/>
                <a:gd name="connsiteX2341" fmla="*/ 510002 w 1342548"/>
                <a:gd name="connsiteY2341" fmla="*/ 356162 h 986691"/>
                <a:gd name="connsiteX2342" fmla="*/ 518185 w 1342548"/>
                <a:gd name="connsiteY2342" fmla="*/ 355286 h 986691"/>
                <a:gd name="connsiteX2343" fmla="*/ 529451 w 1342548"/>
                <a:gd name="connsiteY2343" fmla="*/ 356882 h 986691"/>
                <a:gd name="connsiteX2344" fmla="*/ 541069 w 1342548"/>
                <a:gd name="connsiteY2344" fmla="*/ 358423 h 986691"/>
                <a:gd name="connsiteX2345" fmla="*/ 551341 w 1342548"/>
                <a:gd name="connsiteY2345" fmla="*/ 359784 h 986691"/>
                <a:gd name="connsiteX2346" fmla="*/ 556403 w 1342548"/>
                <a:gd name="connsiteY2346" fmla="*/ 360449 h 986691"/>
                <a:gd name="connsiteX2347" fmla="*/ 567841 w 1342548"/>
                <a:gd name="connsiteY2347" fmla="*/ 361881 h 986691"/>
                <a:gd name="connsiteX2348" fmla="*/ 574201 w 1342548"/>
                <a:gd name="connsiteY2348" fmla="*/ 360058 h 986691"/>
                <a:gd name="connsiteX2349" fmla="*/ 579169 w 1342548"/>
                <a:gd name="connsiteY2349" fmla="*/ 358634 h 986691"/>
                <a:gd name="connsiteX2350" fmla="*/ 581422 w 1342548"/>
                <a:gd name="connsiteY2350" fmla="*/ 358830 h 986691"/>
                <a:gd name="connsiteX2351" fmla="*/ 590920 w 1342548"/>
                <a:gd name="connsiteY2351" fmla="*/ 360434 h 986691"/>
                <a:gd name="connsiteX2352" fmla="*/ 596490 w 1342548"/>
                <a:gd name="connsiteY2352" fmla="*/ 361294 h 986691"/>
                <a:gd name="connsiteX2353" fmla="*/ 603500 w 1342548"/>
                <a:gd name="connsiteY2353" fmla="*/ 362374 h 986691"/>
                <a:gd name="connsiteX2354" fmla="*/ 608366 w 1342548"/>
                <a:gd name="connsiteY2354" fmla="*/ 362773 h 986691"/>
                <a:gd name="connsiteX2355" fmla="*/ 612356 w 1342548"/>
                <a:gd name="connsiteY2355" fmla="*/ 362749 h 986691"/>
                <a:gd name="connsiteX2356" fmla="*/ 614194 w 1342548"/>
                <a:gd name="connsiteY2356" fmla="*/ 363203 h 986691"/>
                <a:gd name="connsiteX2357" fmla="*/ 615970 w 1342548"/>
                <a:gd name="connsiteY2357" fmla="*/ 363899 h 986691"/>
                <a:gd name="connsiteX2358" fmla="*/ 617152 w 1342548"/>
                <a:gd name="connsiteY2358" fmla="*/ 364916 h 986691"/>
                <a:gd name="connsiteX2359" fmla="*/ 620797 w 1342548"/>
                <a:gd name="connsiteY2359" fmla="*/ 370049 h 986691"/>
                <a:gd name="connsiteX2360" fmla="*/ 622839 w 1342548"/>
                <a:gd name="connsiteY2360" fmla="*/ 372310 h 986691"/>
                <a:gd name="connsiteX2361" fmla="*/ 626884 w 1342548"/>
                <a:gd name="connsiteY2361" fmla="*/ 374015 h 986691"/>
                <a:gd name="connsiteX2362" fmla="*/ 636069 w 1342548"/>
                <a:gd name="connsiteY2362" fmla="*/ 375963 h 986691"/>
                <a:gd name="connsiteX2363" fmla="*/ 641154 w 1342548"/>
                <a:gd name="connsiteY2363" fmla="*/ 377144 h 986691"/>
                <a:gd name="connsiteX2364" fmla="*/ 646990 w 1342548"/>
                <a:gd name="connsiteY2364" fmla="*/ 378498 h 986691"/>
                <a:gd name="connsiteX2365" fmla="*/ 650840 w 1342548"/>
                <a:gd name="connsiteY2365" fmla="*/ 380540 h 986691"/>
                <a:gd name="connsiteX2366" fmla="*/ 655268 w 1342548"/>
                <a:gd name="connsiteY2366" fmla="*/ 382910 h 986691"/>
                <a:gd name="connsiteX2367" fmla="*/ 661002 w 1342548"/>
                <a:gd name="connsiteY2367" fmla="*/ 385977 h 986691"/>
                <a:gd name="connsiteX2368" fmla="*/ 667284 w 1342548"/>
                <a:gd name="connsiteY2368" fmla="*/ 384639 h 986691"/>
                <a:gd name="connsiteX2369" fmla="*/ 674044 w 1342548"/>
                <a:gd name="connsiteY2369" fmla="*/ 383192 h 986691"/>
                <a:gd name="connsiteX2370" fmla="*/ 678284 w 1342548"/>
                <a:gd name="connsiteY2370" fmla="*/ 382284 h 986691"/>
                <a:gd name="connsiteX2371" fmla="*/ 678284 w 1342548"/>
                <a:gd name="connsiteY2371" fmla="*/ 388684 h 986691"/>
                <a:gd name="connsiteX2372" fmla="*/ 684331 w 1342548"/>
                <a:gd name="connsiteY2372" fmla="*/ 389193 h 986691"/>
                <a:gd name="connsiteX2373" fmla="*/ 686225 w 1342548"/>
                <a:gd name="connsiteY2373" fmla="*/ 389122 h 986691"/>
                <a:gd name="connsiteX2374" fmla="*/ 688901 w 1342548"/>
                <a:gd name="connsiteY2374" fmla="*/ 390530 h 986691"/>
                <a:gd name="connsiteX2375" fmla="*/ 690402 w 1342548"/>
                <a:gd name="connsiteY2375" fmla="*/ 389936 h 986691"/>
                <a:gd name="connsiteX2376" fmla="*/ 691834 w 1342548"/>
                <a:gd name="connsiteY2376" fmla="*/ 388551 h 986691"/>
                <a:gd name="connsiteX2377" fmla="*/ 693626 w 1342548"/>
                <a:gd name="connsiteY2377" fmla="*/ 386360 h 986691"/>
                <a:gd name="connsiteX2378" fmla="*/ 696200 w 1342548"/>
                <a:gd name="connsiteY2378" fmla="*/ 385398 h 986691"/>
                <a:gd name="connsiteX2379" fmla="*/ 700651 w 1342548"/>
                <a:gd name="connsiteY2379" fmla="*/ 382942 h 986691"/>
                <a:gd name="connsiteX2380" fmla="*/ 701739 w 1342548"/>
                <a:gd name="connsiteY2380" fmla="*/ 382347 h 986691"/>
                <a:gd name="connsiteX2381" fmla="*/ 708349 w 1342548"/>
                <a:gd name="connsiteY2381" fmla="*/ 378850 h 986691"/>
                <a:gd name="connsiteX2382" fmla="*/ 718223 w 1342548"/>
                <a:gd name="connsiteY2382" fmla="*/ 374531 h 986691"/>
                <a:gd name="connsiteX2383" fmla="*/ 722651 w 1342548"/>
                <a:gd name="connsiteY2383" fmla="*/ 372435 h 986691"/>
                <a:gd name="connsiteX2384" fmla="*/ 723973 w 1342548"/>
                <a:gd name="connsiteY2384" fmla="*/ 371965 h 986691"/>
                <a:gd name="connsiteX2385" fmla="*/ 726476 w 1342548"/>
                <a:gd name="connsiteY2385" fmla="*/ 370894 h 986691"/>
                <a:gd name="connsiteX2386" fmla="*/ 728166 w 1342548"/>
                <a:gd name="connsiteY2386" fmla="*/ 370150 h 986691"/>
                <a:gd name="connsiteX2387" fmla="*/ 731155 w 1342548"/>
                <a:gd name="connsiteY2387" fmla="*/ 369556 h 986691"/>
                <a:gd name="connsiteX2388" fmla="*/ 735207 w 1342548"/>
                <a:gd name="connsiteY2388" fmla="*/ 369180 h 986691"/>
                <a:gd name="connsiteX2389" fmla="*/ 739635 w 1342548"/>
                <a:gd name="connsiteY2389" fmla="*/ 368367 h 986691"/>
                <a:gd name="connsiteX2390" fmla="*/ 749650 w 1342548"/>
                <a:gd name="connsiteY2390" fmla="*/ 366833 h 986691"/>
                <a:gd name="connsiteX2391" fmla="*/ 750909 w 1342548"/>
                <a:gd name="connsiteY2391" fmla="*/ 366692 h 986691"/>
                <a:gd name="connsiteX2392" fmla="*/ 756534 w 1342548"/>
                <a:gd name="connsiteY2392" fmla="*/ 366059 h 986691"/>
                <a:gd name="connsiteX2393" fmla="*/ 758928 w 1342548"/>
                <a:gd name="connsiteY2393" fmla="*/ 365464 h 986691"/>
                <a:gd name="connsiteX2394" fmla="*/ 762503 w 1342548"/>
                <a:gd name="connsiteY2394" fmla="*/ 365777 h 986691"/>
                <a:gd name="connsiteX2395" fmla="*/ 767174 w 1342548"/>
                <a:gd name="connsiteY2395" fmla="*/ 365996 h 986691"/>
                <a:gd name="connsiteX2396" fmla="*/ 770272 w 1342548"/>
                <a:gd name="connsiteY2396" fmla="*/ 366387 h 986691"/>
                <a:gd name="connsiteX2397" fmla="*/ 774379 w 1342548"/>
                <a:gd name="connsiteY2397" fmla="*/ 366082 h 986691"/>
                <a:gd name="connsiteX2398" fmla="*/ 780028 w 1342548"/>
                <a:gd name="connsiteY2398" fmla="*/ 365668 h 986691"/>
                <a:gd name="connsiteX2399" fmla="*/ 784597 w 1342548"/>
                <a:gd name="connsiteY2399" fmla="*/ 365730 h 986691"/>
                <a:gd name="connsiteX2400" fmla="*/ 786865 w 1342548"/>
                <a:gd name="connsiteY2400" fmla="*/ 365214 h 986691"/>
                <a:gd name="connsiteX2401" fmla="*/ 790214 w 1342548"/>
                <a:gd name="connsiteY2401" fmla="*/ 363594 h 986691"/>
                <a:gd name="connsiteX2402" fmla="*/ 792459 w 1342548"/>
                <a:gd name="connsiteY2402" fmla="*/ 362311 h 986691"/>
                <a:gd name="connsiteX2403" fmla="*/ 795988 w 1342548"/>
                <a:gd name="connsiteY2403" fmla="*/ 360754 h 986691"/>
                <a:gd name="connsiteX2404" fmla="*/ 800369 w 1342548"/>
                <a:gd name="connsiteY2404" fmla="*/ 359135 h 986691"/>
                <a:gd name="connsiteX2405" fmla="*/ 803420 w 1342548"/>
                <a:gd name="connsiteY2405" fmla="*/ 357664 h 986691"/>
                <a:gd name="connsiteX2406" fmla="*/ 805438 w 1342548"/>
                <a:gd name="connsiteY2406" fmla="*/ 356686 h 986691"/>
                <a:gd name="connsiteX2407" fmla="*/ 807887 w 1342548"/>
                <a:gd name="connsiteY2407" fmla="*/ 355763 h 986691"/>
                <a:gd name="connsiteX2408" fmla="*/ 808528 w 1342548"/>
                <a:gd name="connsiteY2408" fmla="*/ 354574 h 986691"/>
                <a:gd name="connsiteX2409" fmla="*/ 809233 w 1342548"/>
                <a:gd name="connsiteY2409" fmla="*/ 353659 h 986691"/>
                <a:gd name="connsiteX2410" fmla="*/ 810531 w 1342548"/>
                <a:gd name="connsiteY2410" fmla="*/ 352133 h 986691"/>
                <a:gd name="connsiteX2411" fmla="*/ 812871 w 1342548"/>
                <a:gd name="connsiteY2411" fmla="*/ 349285 h 986691"/>
                <a:gd name="connsiteX2412" fmla="*/ 814654 w 1342548"/>
                <a:gd name="connsiteY2412" fmla="*/ 346789 h 986691"/>
                <a:gd name="connsiteX2413" fmla="*/ 815530 w 1342548"/>
                <a:gd name="connsiteY2413" fmla="*/ 345678 h 986691"/>
                <a:gd name="connsiteX2414" fmla="*/ 817533 w 1342548"/>
                <a:gd name="connsiteY2414" fmla="*/ 343183 h 986691"/>
                <a:gd name="connsiteX2415" fmla="*/ 819153 w 1342548"/>
                <a:gd name="connsiteY2415" fmla="*/ 341297 h 986691"/>
                <a:gd name="connsiteX2416" fmla="*/ 821218 w 1342548"/>
                <a:gd name="connsiteY2416" fmla="*/ 338755 h 986691"/>
                <a:gd name="connsiteX2417" fmla="*/ 822955 w 1342548"/>
                <a:gd name="connsiteY2417" fmla="*/ 337933 h 986691"/>
                <a:gd name="connsiteX2418" fmla="*/ 825161 w 1342548"/>
                <a:gd name="connsiteY2418" fmla="*/ 337237 h 986691"/>
                <a:gd name="connsiteX2419" fmla="*/ 830958 w 1342548"/>
                <a:gd name="connsiteY2419" fmla="*/ 334741 h 986691"/>
                <a:gd name="connsiteX2420" fmla="*/ 832108 w 1342548"/>
                <a:gd name="connsiteY2420" fmla="*/ 334202 h 986691"/>
                <a:gd name="connsiteX2421" fmla="*/ 833071 w 1342548"/>
                <a:gd name="connsiteY2421" fmla="*/ 334092 h 986691"/>
                <a:gd name="connsiteX2422" fmla="*/ 835121 w 1342548"/>
                <a:gd name="connsiteY2422" fmla="*/ 332074 h 986691"/>
                <a:gd name="connsiteX2423" fmla="*/ 836857 w 1342548"/>
                <a:gd name="connsiteY2423" fmla="*/ 330321 h 986691"/>
                <a:gd name="connsiteX2424" fmla="*/ 837992 w 1342548"/>
                <a:gd name="connsiteY2424" fmla="*/ 329015 h 986691"/>
                <a:gd name="connsiteX2425" fmla="*/ 840346 w 1342548"/>
                <a:gd name="connsiteY2425" fmla="*/ 328538 h 986691"/>
                <a:gd name="connsiteX2426" fmla="*/ 841551 w 1342548"/>
                <a:gd name="connsiteY2426" fmla="*/ 327591 h 986691"/>
                <a:gd name="connsiteX2427" fmla="*/ 841763 w 1342548"/>
                <a:gd name="connsiteY2427" fmla="*/ 326355 h 986691"/>
                <a:gd name="connsiteX2428" fmla="*/ 841520 w 1342548"/>
                <a:gd name="connsiteY2428" fmla="*/ 324461 h 986691"/>
                <a:gd name="connsiteX2429" fmla="*/ 840386 w 1342548"/>
                <a:gd name="connsiteY2429" fmla="*/ 322521 h 986691"/>
                <a:gd name="connsiteX2430" fmla="*/ 839431 w 1342548"/>
                <a:gd name="connsiteY2430" fmla="*/ 320823 h 986691"/>
                <a:gd name="connsiteX2431" fmla="*/ 836067 w 1342548"/>
                <a:gd name="connsiteY2431" fmla="*/ 317585 h 986691"/>
                <a:gd name="connsiteX2432" fmla="*/ 834283 w 1342548"/>
                <a:gd name="connsiteY2432" fmla="*/ 315574 h 986691"/>
                <a:gd name="connsiteX2433" fmla="*/ 832468 w 1342548"/>
                <a:gd name="connsiteY2433" fmla="*/ 312984 h 986691"/>
                <a:gd name="connsiteX2434" fmla="*/ 831725 w 1342548"/>
                <a:gd name="connsiteY2434" fmla="*/ 310551 h 986691"/>
                <a:gd name="connsiteX2435" fmla="*/ 830481 w 1342548"/>
                <a:gd name="connsiteY2435" fmla="*/ 309002 h 986691"/>
                <a:gd name="connsiteX2436" fmla="*/ 829887 w 1342548"/>
                <a:gd name="connsiteY2436" fmla="*/ 307625 h 986691"/>
                <a:gd name="connsiteX2437" fmla="*/ 830074 w 1342548"/>
                <a:gd name="connsiteY2437" fmla="*/ 306037 h 986691"/>
                <a:gd name="connsiteX2438" fmla="*/ 831803 w 1342548"/>
                <a:gd name="connsiteY2438" fmla="*/ 303205 h 986691"/>
                <a:gd name="connsiteX2439" fmla="*/ 832351 w 1342548"/>
                <a:gd name="connsiteY2439" fmla="*/ 301414 h 986691"/>
                <a:gd name="connsiteX2440" fmla="*/ 833071 w 1342548"/>
                <a:gd name="connsiteY2440" fmla="*/ 298245 h 986691"/>
                <a:gd name="connsiteX2441" fmla="*/ 834690 w 1342548"/>
                <a:gd name="connsiteY2441" fmla="*/ 293496 h 986691"/>
                <a:gd name="connsiteX2442" fmla="*/ 836012 w 1342548"/>
                <a:gd name="connsiteY2442" fmla="*/ 291267 h 986691"/>
                <a:gd name="connsiteX2443" fmla="*/ 837538 w 1342548"/>
                <a:gd name="connsiteY2443" fmla="*/ 289092 h 986691"/>
                <a:gd name="connsiteX2444" fmla="*/ 840769 w 1342548"/>
                <a:gd name="connsiteY2444" fmla="*/ 286166 h 986691"/>
                <a:gd name="connsiteX2445" fmla="*/ 843726 w 1342548"/>
                <a:gd name="connsiteY2445" fmla="*/ 285626 h 986691"/>
                <a:gd name="connsiteX2446" fmla="*/ 845487 w 1342548"/>
                <a:gd name="connsiteY2446" fmla="*/ 286205 h 986691"/>
                <a:gd name="connsiteX2447" fmla="*/ 849422 w 1342548"/>
                <a:gd name="connsiteY2447" fmla="*/ 286205 h 986691"/>
                <a:gd name="connsiteX2448" fmla="*/ 852042 w 1342548"/>
                <a:gd name="connsiteY2448" fmla="*/ 286361 h 986691"/>
                <a:gd name="connsiteX2449" fmla="*/ 853975 w 1342548"/>
                <a:gd name="connsiteY2449" fmla="*/ 287824 h 986691"/>
                <a:gd name="connsiteX2450" fmla="*/ 856111 w 1342548"/>
                <a:gd name="connsiteY2450" fmla="*/ 290711 h 986691"/>
                <a:gd name="connsiteX2451" fmla="*/ 858528 w 1342548"/>
                <a:gd name="connsiteY2451" fmla="*/ 291767 h 986691"/>
                <a:gd name="connsiteX2452" fmla="*/ 866054 w 1342548"/>
                <a:gd name="connsiteY2452" fmla="*/ 294028 h 986691"/>
                <a:gd name="connsiteX2453" fmla="*/ 869270 w 1342548"/>
                <a:gd name="connsiteY2453" fmla="*/ 294506 h 986691"/>
                <a:gd name="connsiteX2454" fmla="*/ 871570 w 1342548"/>
                <a:gd name="connsiteY2454" fmla="*/ 294607 h 986691"/>
                <a:gd name="connsiteX2455" fmla="*/ 874973 w 1342548"/>
                <a:gd name="connsiteY2455" fmla="*/ 295350 h 986691"/>
                <a:gd name="connsiteX2456" fmla="*/ 876115 w 1342548"/>
                <a:gd name="connsiteY2456" fmla="*/ 295515 h 986691"/>
                <a:gd name="connsiteX2457" fmla="*/ 877860 w 1342548"/>
                <a:gd name="connsiteY2457" fmla="*/ 296023 h 986691"/>
                <a:gd name="connsiteX2458" fmla="*/ 879299 w 1342548"/>
                <a:gd name="connsiteY2458" fmla="*/ 295476 h 986691"/>
                <a:gd name="connsiteX2459" fmla="*/ 881482 w 1342548"/>
                <a:gd name="connsiteY2459" fmla="*/ 293543 h 986691"/>
                <a:gd name="connsiteX2460" fmla="*/ 884228 w 1342548"/>
                <a:gd name="connsiteY2460" fmla="*/ 291376 h 986691"/>
                <a:gd name="connsiteX2461" fmla="*/ 885409 w 1342548"/>
                <a:gd name="connsiteY2461" fmla="*/ 290875 h 986691"/>
                <a:gd name="connsiteX2462" fmla="*/ 887592 w 1342548"/>
                <a:gd name="connsiteY2462" fmla="*/ 289937 h 986691"/>
                <a:gd name="connsiteX2463" fmla="*/ 888687 w 1342548"/>
                <a:gd name="connsiteY2463" fmla="*/ 289053 h 986691"/>
                <a:gd name="connsiteX2464" fmla="*/ 890604 w 1342548"/>
                <a:gd name="connsiteY2464" fmla="*/ 286612 h 986691"/>
                <a:gd name="connsiteX2465" fmla="*/ 893092 w 1342548"/>
                <a:gd name="connsiteY2465" fmla="*/ 284718 h 986691"/>
                <a:gd name="connsiteX2466" fmla="*/ 896127 w 1342548"/>
                <a:gd name="connsiteY2466" fmla="*/ 281871 h 986691"/>
                <a:gd name="connsiteX2467" fmla="*/ 897622 w 1342548"/>
                <a:gd name="connsiteY2467" fmla="*/ 279727 h 986691"/>
                <a:gd name="connsiteX2468" fmla="*/ 897951 w 1342548"/>
                <a:gd name="connsiteY2468" fmla="*/ 278342 h 986691"/>
                <a:gd name="connsiteX2469" fmla="*/ 898279 w 1342548"/>
                <a:gd name="connsiteY2469" fmla="*/ 276840 h 986691"/>
                <a:gd name="connsiteX2470" fmla="*/ 899218 w 1342548"/>
                <a:gd name="connsiteY2470" fmla="*/ 276050 h 986691"/>
                <a:gd name="connsiteX2471" fmla="*/ 901064 w 1342548"/>
                <a:gd name="connsiteY2471" fmla="*/ 275322 h 986691"/>
                <a:gd name="connsiteX2472" fmla="*/ 903145 w 1342548"/>
                <a:gd name="connsiteY2472" fmla="*/ 275127 h 986691"/>
                <a:gd name="connsiteX2473" fmla="*/ 907104 w 1342548"/>
                <a:gd name="connsiteY2473" fmla="*/ 276418 h 986691"/>
                <a:gd name="connsiteX2474" fmla="*/ 912455 w 1342548"/>
                <a:gd name="connsiteY2474" fmla="*/ 276050 h 986691"/>
                <a:gd name="connsiteX2475" fmla="*/ 913652 w 1342548"/>
                <a:gd name="connsiteY2475" fmla="*/ 275862 h 986691"/>
                <a:gd name="connsiteX2476" fmla="*/ 918526 w 1342548"/>
                <a:gd name="connsiteY2476" fmla="*/ 275119 h 986691"/>
                <a:gd name="connsiteX2477" fmla="*/ 920724 w 1342548"/>
                <a:gd name="connsiteY2477" fmla="*/ 274509 h 986691"/>
                <a:gd name="connsiteX2478" fmla="*/ 923823 w 1342548"/>
                <a:gd name="connsiteY2478" fmla="*/ 273922 h 986691"/>
                <a:gd name="connsiteX2479" fmla="*/ 926201 w 1342548"/>
                <a:gd name="connsiteY2479" fmla="*/ 271528 h 986691"/>
                <a:gd name="connsiteX2480" fmla="*/ 929385 w 1342548"/>
                <a:gd name="connsiteY2480" fmla="*/ 268673 h 986691"/>
                <a:gd name="connsiteX2481" fmla="*/ 931701 w 1342548"/>
                <a:gd name="connsiteY2481" fmla="*/ 267084 h 986691"/>
                <a:gd name="connsiteX2482" fmla="*/ 933242 w 1342548"/>
                <a:gd name="connsiteY2482" fmla="*/ 266779 h 986691"/>
                <a:gd name="connsiteX2483" fmla="*/ 935166 w 1342548"/>
                <a:gd name="connsiteY2483" fmla="*/ 265128 h 986691"/>
                <a:gd name="connsiteX2484" fmla="*/ 936113 w 1342548"/>
                <a:gd name="connsiteY2484" fmla="*/ 263353 h 986691"/>
                <a:gd name="connsiteX2485" fmla="*/ 935863 w 1342548"/>
                <a:gd name="connsiteY2485" fmla="*/ 261788 h 986691"/>
                <a:gd name="connsiteX2486" fmla="*/ 935503 w 1342548"/>
                <a:gd name="connsiteY2486" fmla="*/ 260497 h 986691"/>
                <a:gd name="connsiteX2487" fmla="*/ 936637 w 1342548"/>
                <a:gd name="connsiteY2487" fmla="*/ 258095 h 986691"/>
                <a:gd name="connsiteX2488" fmla="*/ 938687 w 1342548"/>
                <a:gd name="connsiteY2488" fmla="*/ 253886 h 986691"/>
                <a:gd name="connsiteX2489" fmla="*/ 940596 w 1342548"/>
                <a:gd name="connsiteY2489" fmla="*/ 251923 h 986691"/>
                <a:gd name="connsiteX2490" fmla="*/ 942176 w 1342548"/>
                <a:gd name="connsiteY2490" fmla="*/ 250334 h 986691"/>
                <a:gd name="connsiteX2491" fmla="*/ 943186 w 1342548"/>
                <a:gd name="connsiteY2491" fmla="*/ 247776 h 986691"/>
                <a:gd name="connsiteX2492" fmla="*/ 944429 w 1342548"/>
                <a:gd name="connsiteY2492" fmla="*/ 247041 h 986691"/>
                <a:gd name="connsiteX2493" fmla="*/ 945955 w 1342548"/>
                <a:gd name="connsiteY2493" fmla="*/ 246759 h 986691"/>
                <a:gd name="connsiteX2494" fmla="*/ 948106 w 1342548"/>
                <a:gd name="connsiteY2494" fmla="*/ 245022 h 986691"/>
                <a:gd name="connsiteX2495" fmla="*/ 949687 w 1342548"/>
                <a:gd name="connsiteY2495" fmla="*/ 244670 h 986691"/>
                <a:gd name="connsiteX2496" fmla="*/ 952315 w 1342548"/>
                <a:gd name="connsiteY2496" fmla="*/ 245499 h 986691"/>
                <a:gd name="connsiteX2497" fmla="*/ 956204 w 1342548"/>
                <a:gd name="connsiteY2497" fmla="*/ 245711 h 986691"/>
                <a:gd name="connsiteX2498" fmla="*/ 958684 w 1342548"/>
                <a:gd name="connsiteY2498" fmla="*/ 245797 h 986691"/>
                <a:gd name="connsiteX2499" fmla="*/ 960100 w 1342548"/>
                <a:gd name="connsiteY2499" fmla="*/ 245484 h 986691"/>
                <a:gd name="connsiteX2500" fmla="*/ 960616 w 1342548"/>
                <a:gd name="connsiteY2500" fmla="*/ 244553 h 986691"/>
                <a:gd name="connsiteX2501" fmla="*/ 960601 w 1342548"/>
                <a:gd name="connsiteY2501" fmla="*/ 243113 h 986691"/>
                <a:gd name="connsiteX2502" fmla="*/ 961390 w 1342548"/>
                <a:gd name="connsiteY2502" fmla="*/ 239906 h 986691"/>
                <a:gd name="connsiteX2503" fmla="*/ 961688 w 1342548"/>
                <a:gd name="connsiteY2503" fmla="*/ 238849 h 986691"/>
                <a:gd name="connsiteX2504" fmla="*/ 962400 w 1342548"/>
                <a:gd name="connsiteY2504" fmla="*/ 238357 h 986691"/>
                <a:gd name="connsiteX2505" fmla="*/ 964794 w 1342548"/>
                <a:gd name="connsiteY2505" fmla="*/ 238294 h 986691"/>
                <a:gd name="connsiteX2506" fmla="*/ 966406 w 1342548"/>
                <a:gd name="connsiteY2506" fmla="*/ 239444 h 986691"/>
                <a:gd name="connsiteX2507" fmla="*/ 967516 w 1342548"/>
                <a:gd name="connsiteY2507" fmla="*/ 240399 h 986691"/>
                <a:gd name="connsiteX2508" fmla="*/ 969058 w 1342548"/>
                <a:gd name="connsiteY2508" fmla="*/ 240524 h 986691"/>
                <a:gd name="connsiteX2509" fmla="*/ 970646 w 1342548"/>
                <a:gd name="connsiteY2509" fmla="*/ 239898 h 986691"/>
                <a:gd name="connsiteX2510" fmla="*/ 972766 w 1342548"/>
                <a:gd name="connsiteY2510" fmla="*/ 237300 h 986691"/>
                <a:gd name="connsiteX2511" fmla="*/ 976302 w 1342548"/>
                <a:gd name="connsiteY2511" fmla="*/ 235791 h 986691"/>
                <a:gd name="connsiteX2512" fmla="*/ 978180 w 1342548"/>
                <a:gd name="connsiteY2512" fmla="*/ 235407 h 986691"/>
                <a:gd name="connsiteX2513" fmla="*/ 981512 w 1342548"/>
                <a:gd name="connsiteY2513" fmla="*/ 234179 h 986691"/>
                <a:gd name="connsiteX2514" fmla="*/ 983617 w 1342548"/>
                <a:gd name="connsiteY2514" fmla="*/ 234625 h 986691"/>
                <a:gd name="connsiteX2515" fmla="*/ 987482 w 1342548"/>
                <a:gd name="connsiteY2515" fmla="*/ 234985 h 986691"/>
                <a:gd name="connsiteX2516" fmla="*/ 988976 w 1342548"/>
                <a:gd name="connsiteY2516" fmla="*/ 234672 h 986691"/>
                <a:gd name="connsiteX2517" fmla="*/ 990603 w 1342548"/>
                <a:gd name="connsiteY2517" fmla="*/ 234985 h 986691"/>
                <a:gd name="connsiteX2518" fmla="*/ 992082 w 1342548"/>
                <a:gd name="connsiteY2518" fmla="*/ 233224 h 986691"/>
                <a:gd name="connsiteX2519" fmla="*/ 993256 w 1342548"/>
                <a:gd name="connsiteY2519" fmla="*/ 232802 h 986691"/>
                <a:gd name="connsiteX2520" fmla="*/ 995743 w 1342548"/>
                <a:gd name="connsiteY2520" fmla="*/ 233616 h 986691"/>
                <a:gd name="connsiteX2521" fmla="*/ 997308 w 1342548"/>
                <a:gd name="connsiteY2521" fmla="*/ 234977 h 986691"/>
                <a:gd name="connsiteX2522" fmla="*/ 1000234 w 1342548"/>
                <a:gd name="connsiteY2522" fmla="*/ 236683 h 986691"/>
                <a:gd name="connsiteX2523" fmla="*/ 1003966 w 1342548"/>
                <a:gd name="connsiteY2523" fmla="*/ 237480 h 986691"/>
                <a:gd name="connsiteX2524" fmla="*/ 1007087 w 1342548"/>
                <a:gd name="connsiteY2524" fmla="*/ 237074 h 986691"/>
                <a:gd name="connsiteX2525" fmla="*/ 1010295 w 1342548"/>
                <a:gd name="connsiteY2525" fmla="*/ 237793 h 986691"/>
                <a:gd name="connsiteX2526" fmla="*/ 1012188 w 1342548"/>
                <a:gd name="connsiteY2526" fmla="*/ 237731 h 986691"/>
                <a:gd name="connsiteX2527" fmla="*/ 1013088 w 1342548"/>
                <a:gd name="connsiteY2527" fmla="*/ 237058 h 986691"/>
                <a:gd name="connsiteX2528" fmla="*/ 1015717 w 1342548"/>
                <a:gd name="connsiteY2528" fmla="*/ 235626 h 986691"/>
                <a:gd name="connsiteX2529" fmla="*/ 1016343 w 1342548"/>
                <a:gd name="connsiteY2529" fmla="*/ 233686 h 986691"/>
                <a:gd name="connsiteX2530" fmla="*/ 1016084 w 1342548"/>
                <a:gd name="connsiteY2530" fmla="*/ 231816 h 986691"/>
                <a:gd name="connsiteX2531" fmla="*/ 1016389 w 1342548"/>
                <a:gd name="connsiteY2531" fmla="*/ 229696 h 986691"/>
                <a:gd name="connsiteX2532" fmla="*/ 1015615 w 1342548"/>
                <a:gd name="connsiteY2532" fmla="*/ 228131 h 986691"/>
                <a:gd name="connsiteX2533" fmla="*/ 1013988 w 1342548"/>
                <a:gd name="connsiteY2533" fmla="*/ 225816 h 986691"/>
                <a:gd name="connsiteX2534" fmla="*/ 1013354 w 1342548"/>
                <a:gd name="connsiteY2534" fmla="*/ 224267 h 986691"/>
                <a:gd name="connsiteX2535" fmla="*/ 1013299 w 1342548"/>
                <a:gd name="connsiteY2535" fmla="*/ 222240 h 986691"/>
                <a:gd name="connsiteX2536" fmla="*/ 1012282 w 1342548"/>
                <a:gd name="connsiteY2536" fmla="*/ 220308 h 986691"/>
                <a:gd name="connsiteX2537" fmla="*/ 1009841 w 1342548"/>
                <a:gd name="connsiteY2537" fmla="*/ 217977 h 986691"/>
                <a:gd name="connsiteX2538" fmla="*/ 1008237 w 1342548"/>
                <a:gd name="connsiteY2538" fmla="*/ 216897 h 986691"/>
                <a:gd name="connsiteX2539" fmla="*/ 1004936 w 1342548"/>
                <a:gd name="connsiteY2539" fmla="*/ 212860 h 986691"/>
                <a:gd name="connsiteX2540" fmla="*/ 1003817 w 1342548"/>
                <a:gd name="connsiteY2540" fmla="*/ 211913 h 986691"/>
                <a:gd name="connsiteX2541" fmla="*/ 1003434 w 1342548"/>
                <a:gd name="connsiteY2541" fmla="*/ 211249 h 986691"/>
                <a:gd name="connsiteX2542" fmla="*/ 1003050 w 1342548"/>
                <a:gd name="connsiteY2542" fmla="*/ 209895 h 986691"/>
                <a:gd name="connsiteX2543" fmla="*/ 1001830 w 1342548"/>
                <a:gd name="connsiteY2543" fmla="*/ 209246 h 986691"/>
                <a:gd name="connsiteX2544" fmla="*/ 1000226 w 1342548"/>
                <a:gd name="connsiteY2544" fmla="*/ 208189 h 986691"/>
                <a:gd name="connsiteX2545" fmla="*/ 999365 w 1342548"/>
                <a:gd name="connsiteY2545" fmla="*/ 207110 h 986691"/>
                <a:gd name="connsiteX2546" fmla="*/ 998802 w 1342548"/>
                <a:gd name="connsiteY2546" fmla="*/ 205232 h 986691"/>
                <a:gd name="connsiteX2547" fmla="*/ 998466 w 1342548"/>
                <a:gd name="connsiteY2547" fmla="*/ 204004 h 986691"/>
                <a:gd name="connsiteX2548" fmla="*/ 997050 w 1342548"/>
                <a:gd name="connsiteY2548" fmla="*/ 202987 h 986691"/>
                <a:gd name="connsiteX2549" fmla="*/ 995634 w 1342548"/>
                <a:gd name="connsiteY2549" fmla="*/ 202416 h 986691"/>
                <a:gd name="connsiteX2550" fmla="*/ 994038 w 1342548"/>
                <a:gd name="connsiteY2550" fmla="*/ 201696 h 986691"/>
                <a:gd name="connsiteX2551" fmla="*/ 991393 w 1342548"/>
                <a:gd name="connsiteY2551" fmla="*/ 200640 h 986691"/>
                <a:gd name="connsiteX2552" fmla="*/ 989868 w 1342548"/>
                <a:gd name="connsiteY2552" fmla="*/ 198535 h 986691"/>
                <a:gd name="connsiteX2553" fmla="*/ 987177 w 1342548"/>
                <a:gd name="connsiteY2553" fmla="*/ 194585 h 986691"/>
                <a:gd name="connsiteX2554" fmla="*/ 985651 w 1342548"/>
                <a:gd name="connsiteY2554" fmla="*/ 193254 h 986691"/>
                <a:gd name="connsiteX2555" fmla="*/ 979971 w 1342548"/>
                <a:gd name="connsiteY2555" fmla="*/ 192746 h 986691"/>
                <a:gd name="connsiteX2556" fmla="*/ 977929 w 1342548"/>
                <a:gd name="connsiteY2556" fmla="*/ 191784 h 986691"/>
                <a:gd name="connsiteX2557" fmla="*/ 975621 w 1342548"/>
                <a:gd name="connsiteY2557" fmla="*/ 192112 h 986691"/>
                <a:gd name="connsiteX2558" fmla="*/ 974244 w 1342548"/>
                <a:gd name="connsiteY2558" fmla="*/ 192746 h 986691"/>
                <a:gd name="connsiteX2559" fmla="*/ 971194 w 1342548"/>
                <a:gd name="connsiteY2559" fmla="*/ 192738 h 986691"/>
                <a:gd name="connsiteX2560" fmla="*/ 969613 w 1342548"/>
                <a:gd name="connsiteY2560" fmla="*/ 193129 h 986691"/>
                <a:gd name="connsiteX2561" fmla="*/ 967602 w 1342548"/>
                <a:gd name="connsiteY2561" fmla="*/ 195735 h 986691"/>
                <a:gd name="connsiteX2562" fmla="*/ 964934 w 1342548"/>
                <a:gd name="connsiteY2562" fmla="*/ 199114 h 986691"/>
                <a:gd name="connsiteX2563" fmla="*/ 962736 w 1342548"/>
                <a:gd name="connsiteY2563" fmla="*/ 201172 h 986691"/>
                <a:gd name="connsiteX2564" fmla="*/ 961172 w 1342548"/>
                <a:gd name="connsiteY2564" fmla="*/ 203308 h 986691"/>
                <a:gd name="connsiteX2565" fmla="*/ 960444 w 1342548"/>
                <a:gd name="connsiteY2565" fmla="*/ 204074 h 986691"/>
                <a:gd name="connsiteX2566" fmla="*/ 959020 w 1342548"/>
                <a:gd name="connsiteY2566" fmla="*/ 203613 h 986691"/>
                <a:gd name="connsiteX2567" fmla="*/ 957064 w 1342548"/>
                <a:gd name="connsiteY2567" fmla="*/ 201211 h 986691"/>
                <a:gd name="connsiteX2568" fmla="*/ 954271 w 1342548"/>
                <a:gd name="connsiteY2568" fmla="*/ 199060 h 986691"/>
                <a:gd name="connsiteX2569" fmla="*/ 951682 w 1342548"/>
                <a:gd name="connsiteY2569" fmla="*/ 198082 h 986691"/>
                <a:gd name="connsiteX2570" fmla="*/ 950571 w 1342548"/>
                <a:gd name="connsiteY2570" fmla="*/ 197542 h 986691"/>
                <a:gd name="connsiteX2571" fmla="*/ 947481 w 1342548"/>
                <a:gd name="connsiteY2571" fmla="*/ 196994 h 986691"/>
                <a:gd name="connsiteX2572" fmla="*/ 945095 w 1342548"/>
                <a:gd name="connsiteY2572" fmla="*/ 197166 h 986691"/>
                <a:gd name="connsiteX2573" fmla="*/ 942051 w 1342548"/>
                <a:gd name="connsiteY2573" fmla="*/ 197980 h 986691"/>
                <a:gd name="connsiteX2574" fmla="*/ 939078 w 1342548"/>
                <a:gd name="connsiteY2574" fmla="*/ 197831 h 986691"/>
                <a:gd name="connsiteX2575" fmla="*/ 937741 w 1342548"/>
                <a:gd name="connsiteY2575" fmla="*/ 197315 h 986691"/>
                <a:gd name="connsiteX2576" fmla="*/ 935847 w 1342548"/>
                <a:gd name="connsiteY2576" fmla="*/ 197370 h 986691"/>
                <a:gd name="connsiteX2577" fmla="*/ 932421 w 1342548"/>
                <a:gd name="connsiteY2577" fmla="*/ 199607 h 986691"/>
                <a:gd name="connsiteX2578" fmla="*/ 930644 w 1342548"/>
                <a:gd name="connsiteY2578" fmla="*/ 202150 h 986691"/>
                <a:gd name="connsiteX2579" fmla="*/ 928540 w 1342548"/>
                <a:gd name="connsiteY2579" fmla="*/ 202948 h 986691"/>
                <a:gd name="connsiteX2580" fmla="*/ 926639 w 1342548"/>
                <a:gd name="connsiteY2580" fmla="*/ 201281 h 986691"/>
                <a:gd name="connsiteX2581" fmla="*/ 924448 w 1342548"/>
                <a:gd name="connsiteY2581" fmla="*/ 199310 h 986691"/>
                <a:gd name="connsiteX2582" fmla="*/ 922352 w 1342548"/>
                <a:gd name="connsiteY2582" fmla="*/ 196838 h 986691"/>
                <a:gd name="connsiteX2583" fmla="*/ 921061 w 1342548"/>
                <a:gd name="connsiteY2583" fmla="*/ 194545 h 986691"/>
                <a:gd name="connsiteX2584" fmla="*/ 920341 w 1342548"/>
                <a:gd name="connsiteY2584" fmla="*/ 188459 h 986691"/>
                <a:gd name="connsiteX2585" fmla="*/ 922852 w 1342548"/>
                <a:gd name="connsiteY2585" fmla="*/ 186644 h 986691"/>
                <a:gd name="connsiteX2586" fmla="*/ 926060 w 1342548"/>
                <a:gd name="connsiteY2586" fmla="*/ 184602 h 986691"/>
                <a:gd name="connsiteX2587" fmla="*/ 926302 w 1342548"/>
                <a:gd name="connsiteY2587" fmla="*/ 181371 h 986691"/>
                <a:gd name="connsiteX2588" fmla="*/ 926185 w 1342548"/>
                <a:gd name="connsiteY2588" fmla="*/ 177764 h 986691"/>
                <a:gd name="connsiteX2589" fmla="*/ 926819 w 1342548"/>
                <a:gd name="connsiteY2589" fmla="*/ 173743 h 986691"/>
                <a:gd name="connsiteX2590" fmla="*/ 929745 w 1342548"/>
                <a:gd name="connsiteY2590" fmla="*/ 170027 h 986691"/>
                <a:gd name="connsiteX2591" fmla="*/ 931317 w 1342548"/>
                <a:gd name="connsiteY2591" fmla="*/ 166944 h 986691"/>
                <a:gd name="connsiteX2592" fmla="*/ 931513 w 1342548"/>
                <a:gd name="connsiteY2592" fmla="*/ 165020 h 986691"/>
                <a:gd name="connsiteX2593" fmla="*/ 932921 w 1342548"/>
                <a:gd name="connsiteY2593" fmla="*/ 161820 h 986691"/>
                <a:gd name="connsiteX2594" fmla="*/ 934267 w 1342548"/>
                <a:gd name="connsiteY2594" fmla="*/ 158440 h 986691"/>
                <a:gd name="connsiteX2595" fmla="*/ 936105 w 1342548"/>
                <a:gd name="connsiteY2595" fmla="*/ 153997 h 986691"/>
                <a:gd name="connsiteX2596" fmla="*/ 939587 w 1342548"/>
                <a:gd name="connsiteY2596" fmla="*/ 146079 h 986691"/>
                <a:gd name="connsiteX2597" fmla="*/ 943702 w 1342548"/>
                <a:gd name="connsiteY2597" fmla="*/ 136675 h 986691"/>
                <a:gd name="connsiteX2598" fmla="*/ 945759 w 1342548"/>
                <a:gd name="connsiteY2598" fmla="*/ 131966 h 986691"/>
                <a:gd name="connsiteX2599" fmla="*/ 950274 w 1342548"/>
                <a:gd name="connsiteY2599" fmla="*/ 134884 h 986691"/>
                <a:gd name="connsiteX2600" fmla="*/ 953184 w 1342548"/>
                <a:gd name="connsiteY2600" fmla="*/ 136402 h 986691"/>
                <a:gd name="connsiteX2601" fmla="*/ 958105 w 1342548"/>
                <a:gd name="connsiteY2601" fmla="*/ 138702 h 986691"/>
                <a:gd name="connsiteX2602" fmla="*/ 963182 w 1342548"/>
                <a:gd name="connsiteY2602" fmla="*/ 139218 h 986691"/>
                <a:gd name="connsiteX2603" fmla="*/ 968041 w 1342548"/>
                <a:gd name="connsiteY2603" fmla="*/ 141706 h 986691"/>
                <a:gd name="connsiteX2604" fmla="*/ 970544 w 1342548"/>
                <a:gd name="connsiteY2604" fmla="*/ 142457 h 986691"/>
                <a:gd name="connsiteX2605" fmla="*/ 971882 w 1342548"/>
                <a:gd name="connsiteY2605" fmla="*/ 142457 h 986691"/>
                <a:gd name="connsiteX2606" fmla="*/ 978759 w 1342548"/>
                <a:gd name="connsiteY2606" fmla="*/ 136402 h 986691"/>
                <a:gd name="connsiteX2607" fmla="*/ 984571 w 1342548"/>
                <a:gd name="connsiteY2607" fmla="*/ 131262 h 986691"/>
                <a:gd name="connsiteX2608" fmla="*/ 991253 w 1342548"/>
                <a:gd name="connsiteY2608" fmla="*/ 127240 h 986691"/>
                <a:gd name="connsiteX2609" fmla="*/ 996166 w 1342548"/>
                <a:gd name="connsiteY2609" fmla="*/ 126693 h 986691"/>
                <a:gd name="connsiteX2610" fmla="*/ 999859 w 1342548"/>
                <a:gd name="connsiteY2610" fmla="*/ 125519 h 986691"/>
                <a:gd name="connsiteX2611" fmla="*/ 1002315 w 1342548"/>
                <a:gd name="connsiteY2611" fmla="*/ 123712 h 986691"/>
                <a:gd name="connsiteX2612" fmla="*/ 1003778 w 1342548"/>
                <a:gd name="connsiteY2612" fmla="*/ 120692 h 986691"/>
                <a:gd name="connsiteX2613" fmla="*/ 1004224 w 1342548"/>
                <a:gd name="connsiteY2613" fmla="*/ 116452 h 986691"/>
                <a:gd name="connsiteX2614" fmla="*/ 1003238 w 1342548"/>
                <a:gd name="connsiteY2614" fmla="*/ 113878 h 986691"/>
                <a:gd name="connsiteX2615" fmla="*/ 1000828 w 1342548"/>
                <a:gd name="connsiteY2615" fmla="*/ 112986 h 986691"/>
                <a:gd name="connsiteX2616" fmla="*/ 1000211 w 1342548"/>
                <a:gd name="connsiteY2616" fmla="*/ 112086 h 986691"/>
                <a:gd name="connsiteX2617" fmla="*/ 1001369 w 1342548"/>
                <a:gd name="connsiteY2617" fmla="*/ 111171 h 986691"/>
                <a:gd name="connsiteX2618" fmla="*/ 1002229 w 1342548"/>
                <a:gd name="connsiteY2618" fmla="*/ 109395 h 986691"/>
                <a:gd name="connsiteX2619" fmla="*/ 1002769 w 1342548"/>
                <a:gd name="connsiteY2619" fmla="*/ 106751 h 986691"/>
                <a:gd name="connsiteX2620" fmla="*/ 1004161 w 1342548"/>
                <a:gd name="connsiteY2620" fmla="*/ 104232 h 986691"/>
                <a:gd name="connsiteX2621" fmla="*/ 1006391 w 1342548"/>
                <a:gd name="connsiteY2621" fmla="*/ 101853 h 986691"/>
                <a:gd name="connsiteX2622" fmla="*/ 1007627 w 1342548"/>
                <a:gd name="connsiteY2622" fmla="*/ 99209 h 986691"/>
                <a:gd name="connsiteX2623" fmla="*/ 1007854 w 1342548"/>
                <a:gd name="connsiteY2623" fmla="*/ 96299 h 986691"/>
                <a:gd name="connsiteX2624" fmla="*/ 1009200 w 1342548"/>
                <a:gd name="connsiteY2624" fmla="*/ 93388 h 986691"/>
                <a:gd name="connsiteX2625" fmla="*/ 1011648 w 1342548"/>
                <a:gd name="connsiteY2625" fmla="*/ 90486 h 986691"/>
                <a:gd name="connsiteX2626" fmla="*/ 1012994 w 1342548"/>
                <a:gd name="connsiteY2626" fmla="*/ 87779 h 986691"/>
                <a:gd name="connsiteX2627" fmla="*/ 1013221 w 1342548"/>
                <a:gd name="connsiteY2627" fmla="*/ 85275 h 986691"/>
                <a:gd name="connsiteX2628" fmla="*/ 1014465 w 1342548"/>
                <a:gd name="connsiteY2628" fmla="*/ 82209 h 986691"/>
                <a:gd name="connsiteX2629" fmla="*/ 1017844 w 1342548"/>
                <a:gd name="connsiteY2629" fmla="*/ 76772 h 986691"/>
                <a:gd name="connsiteX2630" fmla="*/ 1020035 w 1342548"/>
                <a:gd name="connsiteY2630" fmla="*/ 70489 h 986691"/>
                <a:gd name="connsiteX2631" fmla="*/ 1023774 w 1342548"/>
                <a:gd name="connsiteY2631" fmla="*/ 66171 h 986691"/>
                <a:gd name="connsiteX2632" fmla="*/ 1029783 w 1342548"/>
                <a:gd name="connsiteY2632" fmla="*/ 61727 h 986691"/>
                <a:gd name="connsiteX2633" fmla="*/ 1033530 w 1342548"/>
                <a:gd name="connsiteY2633" fmla="*/ 57307 h 986691"/>
                <a:gd name="connsiteX2634" fmla="*/ 1035025 w 1342548"/>
                <a:gd name="connsiteY2634" fmla="*/ 52910 h 986691"/>
                <a:gd name="connsiteX2635" fmla="*/ 1034907 w 1342548"/>
                <a:gd name="connsiteY2635" fmla="*/ 49014 h 986691"/>
                <a:gd name="connsiteX2636" fmla="*/ 1033171 w 1342548"/>
                <a:gd name="connsiteY2636" fmla="*/ 45634 h 986691"/>
                <a:gd name="connsiteX2637" fmla="*/ 1032834 w 1342548"/>
                <a:gd name="connsiteY2637" fmla="*/ 42192 h 986691"/>
                <a:gd name="connsiteX2638" fmla="*/ 1033914 w 1342548"/>
                <a:gd name="connsiteY2638" fmla="*/ 38679 h 986691"/>
                <a:gd name="connsiteX2639" fmla="*/ 1032967 w 1342548"/>
                <a:gd name="connsiteY2639" fmla="*/ 36050 h 986691"/>
                <a:gd name="connsiteX2640" fmla="*/ 1030002 w 1342548"/>
                <a:gd name="connsiteY2640" fmla="*/ 34306 h 986691"/>
                <a:gd name="connsiteX2641" fmla="*/ 1026466 w 1342548"/>
                <a:gd name="connsiteY2641" fmla="*/ 33876 h 986691"/>
                <a:gd name="connsiteX2642" fmla="*/ 1022359 w 1342548"/>
                <a:gd name="connsiteY2642" fmla="*/ 34759 h 986691"/>
                <a:gd name="connsiteX2643" fmla="*/ 1020051 w 1342548"/>
                <a:gd name="connsiteY2643" fmla="*/ 33656 h 986691"/>
                <a:gd name="connsiteX2644" fmla="*/ 1019542 w 1342548"/>
                <a:gd name="connsiteY2644" fmla="*/ 30574 h 986691"/>
                <a:gd name="connsiteX2645" fmla="*/ 1020645 w 1342548"/>
                <a:gd name="connsiteY2645" fmla="*/ 28078 h 986691"/>
                <a:gd name="connsiteX2646" fmla="*/ 1023360 w 1342548"/>
                <a:gd name="connsiteY2646" fmla="*/ 26169 h 986691"/>
                <a:gd name="connsiteX2647" fmla="*/ 1027819 w 1342548"/>
                <a:gd name="connsiteY2647" fmla="*/ 21514 h 986691"/>
                <a:gd name="connsiteX2648" fmla="*/ 1034031 w 1342548"/>
                <a:gd name="connsiteY2648" fmla="*/ 14082 h 986691"/>
                <a:gd name="connsiteX2649" fmla="*/ 1040212 w 1342548"/>
                <a:gd name="connsiteY2649" fmla="*/ 9959 h 986691"/>
                <a:gd name="connsiteX2650" fmla="*/ 1049428 w 1342548"/>
                <a:gd name="connsiteY2650" fmla="*/ 8770 h 986691"/>
                <a:gd name="connsiteX2651" fmla="*/ 1056860 w 1342548"/>
                <a:gd name="connsiteY2651" fmla="*/ 6321 h 986691"/>
                <a:gd name="connsiteX2652" fmla="*/ 1064433 w 1342548"/>
                <a:gd name="connsiteY2652" fmla="*/ 3834 h 986691"/>
                <a:gd name="connsiteX2653" fmla="*/ 1069902 w 1342548"/>
                <a:gd name="connsiteY2653" fmla="*/ 2597 h 986691"/>
                <a:gd name="connsiteX2654" fmla="*/ 1070833 w 1342548"/>
                <a:gd name="connsiteY2654" fmla="*/ 3427 h 986691"/>
                <a:gd name="connsiteX2655" fmla="*/ 1073814 w 1342548"/>
                <a:gd name="connsiteY2655" fmla="*/ 3630 h 986691"/>
                <a:gd name="connsiteX2656" fmla="*/ 1078844 w 1342548"/>
                <a:gd name="connsiteY2656" fmla="*/ 3208 h 986691"/>
                <a:gd name="connsiteX2657" fmla="*/ 1083515 w 1342548"/>
                <a:gd name="connsiteY2657" fmla="*/ 2136 h 986691"/>
                <a:gd name="connsiteX2658" fmla="*/ 1087833 w 1342548"/>
                <a:gd name="connsiteY2658" fmla="*/ 407 h 986691"/>
                <a:gd name="connsiteX2659" fmla="*/ 1091252 w 1342548"/>
                <a:gd name="connsiteY2659" fmla="*/ 0 h 986691"/>
                <a:gd name="connsiteX2660" fmla="*/ 1093763 w 1342548"/>
                <a:gd name="connsiteY2660" fmla="*/ 915 h 986691"/>
                <a:gd name="connsiteX2661" fmla="*/ 1095242 w 1342548"/>
                <a:gd name="connsiteY2661" fmla="*/ 1025 h 9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</a:cxnLst>
              <a:rect l="l" t="t" r="r" b="b"/>
              <a:pathLst>
                <a:path w="1342548" h="986691">
                  <a:moveTo>
                    <a:pt x="818574" y="945728"/>
                  </a:moveTo>
                  <a:lnTo>
                    <a:pt x="819669" y="946761"/>
                  </a:lnTo>
                  <a:lnTo>
                    <a:pt x="820381" y="948255"/>
                  </a:lnTo>
                  <a:lnTo>
                    <a:pt x="820968" y="951009"/>
                  </a:lnTo>
                  <a:lnTo>
                    <a:pt x="821320" y="953544"/>
                  </a:lnTo>
                  <a:lnTo>
                    <a:pt x="819106" y="955156"/>
                  </a:lnTo>
                  <a:lnTo>
                    <a:pt x="817119" y="955805"/>
                  </a:lnTo>
                  <a:lnTo>
                    <a:pt x="813137" y="961977"/>
                  </a:lnTo>
                  <a:lnTo>
                    <a:pt x="812307" y="963926"/>
                  </a:lnTo>
                  <a:lnTo>
                    <a:pt x="811634" y="964739"/>
                  </a:lnTo>
                  <a:lnTo>
                    <a:pt x="811423" y="965584"/>
                  </a:lnTo>
                  <a:lnTo>
                    <a:pt x="811501" y="966429"/>
                  </a:lnTo>
                  <a:lnTo>
                    <a:pt x="810469" y="969386"/>
                  </a:lnTo>
                  <a:lnTo>
                    <a:pt x="809561" y="973024"/>
                  </a:lnTo>
                  <a:lnTo>
                    <a:pt x="808982" y="974511"/>
                  </a:lnTo>
                  <a:lnTo>
                    <a:pt x="807840" y="975653"/>
                  </a:lnTo>
                  <a:lnTo>
                    <a:pt x="806393" y="976232"/>
                  </a:lnTo>
                  <a:lnTo>
                    <a:pt x="805454" y="976318"/>
                  </a:lnTo>
                  <a:lnTo>
                    <a:pt x="804601" y="976631"/>
                  </a:lnTo>
                  <a:lnTo>
                    <a:pt x="802496" y="978610"/>
                  </a:lnTo>
                  <a:lnTo>
                    <a:pt x="800126" y="980097"/>
                  </a:lnTo>
                  <a:lnTo>
                    <a:pt x="800525" y="980777"/>
                  </a:lnTo>
                  <a:lnTo>
                    <a:pt x="800549" y="981427"/>
                  </a:lnTo>
                  <a:lnTo>
                    <a:pt x="799508" y="982146"/>
                  </a:lnTo>
                  <a:lnTo>
                    <a:pt x="798358" y="982005"/>
                  </a:lnTo>
                  <a:lnTo>
                    <a:pt x="795017" y="982592"/>
                  </a:lnTo>
                  <a:lnTo>
                    <a:pt x="793797" y="983703"/>
                  </a:lnTo>
                  <a:lnTo>
                    <a:pt x="792545" y="985753"/>
                  </a:lnTo>
                  <a:lnTo>
                    <a:pt x="792068" y="986035"/>
                  </a:lnTo>
                  <a:lnTo>
                    <a:pt x="790049" y="986512"/>
                  </a:lnTo>
                  <a:lnTo>
                    <a:pt x="788516" y="986692"/>
                  </a:lnTo>
                  <a:lnTo>
                    <a:pt x="785896" y="985244"/>
                  </a:lnTo>
                  <a:lnTo>
                    <a:pt x="784597" y="984822"/>
                  </a:lnTo>
                  <a:lnTo>
                    <a:pt x="781139" y="984235"/>
                  </a:lnTo>
                  <a:lnTo>
                    <a:pt x="777767" y="983257"/>
                  </a:lnTo>
                  <a:lnTo>
                    <a:pt x="775404" y="982138"/>
                  </a:lnTo>
                  <a:lnTo>
                    <a:pt x="770561" y="979400"/>
                  </a:lnTo>
                  <a:lnTo>
                    <a:pt x="769998" y="974448"/>
                  </a:lnTo>
                  <a:lnTo>
                    <a:pt x="769169" y="971773"/>
                  </a:lnTo>
                  <a:lnTo>
                    <a:pt x="769114" y="970818"/>
                  </a:lnTo>
                  <a:lnTo>
                    <a:pt x="769435" y="962564"/>
                  </a:lnTo>
                  <a:lnTo>
                    <a:pt x="769771" y="961657"/>
                  </a:lnTo>
                  <a:lnTo>
                    <a:pt x="770389" y="960867"/>
                  </a:lnTo>
                  <a:lnTo>
                    <a:pt x="772525" y="959020"/>
                  </a:lnTo>
                  <a:lnTo>
                    <a:pt x="774974" y="957557"/>
                  </a:lnTo>
                  <a:lnTo>
                    <a:pt x="778487" y="954490"/>
                  </a:lnTo>
                  <a:lnTo>
                    <a:pt x="781037" y="953090"/>
                  </a:lnTo>
                  <a:lnTo>
                    <a:pt x="783173" y="951072"/>
                  </a:lnTo>
                  <a:lnTo>
                    <a:pt x="781921" y="951158"/>
                  </a:lnTo>
                  <a:lnTo>
                    <a:pt x="780998" y="950900"/>
                  </a:lnTo>
                  <a:lnTo>
                    <a:pt x="781906" y="949171"/>
                  </a:lnTo>
                  <a:lnTo>
                    <a:pt x="782883" y="948247"/>
                  </a:lnTo>
                  <a:lnTo>
                    <a:pt x="784018" y="947747"/>
                  </a:lnTo>
                  <a:lnTo>
                    <a:pt x="786287" y="948107"/>
                  </a:lnTo>
                  <a:lnTo>
                    <a:pt x="788383" y="947747"/>
                  </a:lnTo>
                  <a:lnTo>
                    <a:pt x="789932" y="946213"/>
                  </a:lnTo>
                  <a:lnTo>
                    <a:pt x="791403" y="945885"/>
                  </a:lnTo>
                  <a:lnTo>
                    <a:pt x="797005" y="946386"/>
                  </a:lnTo>
                  <a:lnTo>
                    <a:pt x="800885" y="945681"/>
                  </a:lnTo>
                  <a:lnTo>
                    <a:pt x="802825" y="944265"/>
                  </a:lnTo>
                  <a:lnTo>
                    <a:pt x="803740" y="944210"/>
                  </a:lnTo>
                  <a:lnTo>
                    <a:pt x="806604" y="944609"/>
                  </a:lnTo>
                  <a:lnTo>
                    <a:pt x="807668" y="946080"/>
                  </a:lnTo>
                  <a:lnTo>
                    <a:pt x="807574" y="945095"/>
                  </a:lnTo>
                  <a:lnTo>
                    <a:pt x="807699" y="944132"/>
                  </a:lnTo>
                  <a:lnTo>
                    <a:pt x="808224" y="944234"/>
                  </a:lnTo>
                  <a:lnTo>
                    <a:pt x="811971" y="946057"/>
                  </a:lnTo>
                  <a:lnTo>
                    <a:pt x="811979" y="943827"/>
                  </a:lnTo>
                  <a:lnTo>
                    <a:pt x="812190" y="943240"/>
                  </a:lnTo>
                  <a:lnTo>
                    <a:pt x="813355" y="942310"/>
                  </a:lnTo>
                  <a:lnTo>
                    <a:pt x="813942" y="942325"/>
                  </a:lnTo>
                  <a:lnTo>
                    <a:pt x="815398" y="944125"/>
                  </a:lnTo>
                  <a:lnTo>
                    <a:pt x="816813" y="945173"/>
                  </a:lnTo>
                  <a:lnTo>
                    <a:pt x="818574" y="945728"/>
                  </a:lnTo>
                  <a:close/>
                  <a:moveTo>
                    <a:pt x="807519" y="920059"/>
                  </a:moveTo>
                  <a:lnTo>
                    <a:pt x="808333" y="920873"/>
                  </a:lnTo>
                  <a:lnTo>
                    <a:pt x="810508" y="920302"/>
                  </a:lnTo>
                  <a:lnTo>
                    <a:pt x="810907" y="921335"/>
                  </a:lnTo>
                  <a:lnTo>
                    <a:pt x="810891" y="921820"/>
                  </a:lnTo>
                  <a:lnTo>
                    <a:pt x="810116" y="923009"/>
                  </a:lnTo>
                  <a:lnTo>
                    <a:pt x="808317" y="922094"/>
                  </a:lnTo>
                  <a:lnTo>
                    <a:pt x="806526" y="922305"/>
                  </a:lnTo>
                  <a:lnTo>
                    <a:pt x="805227" y="922227"/>
                  </a:lnTo>
                  <a:lnTo>
                    <a:pt x="804875" y="921663"/>
                  </a:lnTo>
                  <a:lnTo>
                    <a:pt x="805869" y="920505"/>
                  </a:lnTo>
                  <a:lnTo>
                    <a:pt x="807519" y="920059"/>
                  </a:lnTo>
                  <a:close/>
                  <a:moveTo>
                    <a:pt x="857112" y="907245"/>
                  </a:moveTo>
                  <a:lnTo>
                    <a:pt x="854961" y="907738"/>
                  </a:lnTo>
                  <a:lnTo>
                    <a:pt x="854499" y="907636"/>
                  </a:lnTo>
                  <a:lnTo>
                    <a:pt x="855250" y="906423"/>
                  </a:lnTo>
                  <a:lnTo>
                    <a:pt x="857198" y="905586"/>
                  </a:lnTo>
                  <a:lnTo>
                    <a:pt x="857112" y="907245"/>
                  </a:lnTo>
                  <a:close/>
                  <a:moveTo>
                    <a:pt x="860328" y="908137"/>
                  </a:moveTo>
                  <a:lnTo>
                    <a:pt x="859905" y="908606"/>
                  </a:lnTo>
                  <a:lnTo>
                    <a:pt x="859264" y="907753"/>
                  </a:lnTo>
                  <a:lnTo>
                    <a:pt x="859084" y="906533"/>
                  </a:lnTo>
                  <a:lnTo>
                    <a:pt x="858622" y="905876"/>
                  </a:lnTo>
                  <a:lnTo>
                    <a:pt x="859678" y="905047"/>
                  </a:lnTo>
                  <a:lnTo>
                    <a:pt x="860148" y="904131"/>
                  </a:lnTo>
                  <a:lnTo>
                    <a:pt x="861400" y="904311"/>
                  </a:lnTo>
                  <a:lnTo>
                    <a:pt x="861916" y="904585"/>
                  </a:lnTo>
                  <a:lnTo>
                    <a:pt x="860813" y="905539"/>
                  </a:lnTo>
                  <a:lnTo>
                    <a:pt x="860554" y="905946"/>
                  </a:lnTo>
                  <a:lnTo>
                    <a:pt x="860328" y="908137"/>
                  </a:lnTo>
                  <a:close/>
                  <a:moveTo>
                    <a:pt x="877124" y="879785"/>
                  </a:moveTo>
                  <a:lnTo>
                    <a:pt x="877304" y="880880"/>
                  </a:lnTo>
                  <a:lnTo>
                    <a:pt x="875591" y="879214"/>
                  </a:lnTo>
                  <a:lnTo>
                    <a:pt x="875098" y="879119"/>
                  </a:lnTo>
                  <a:lnTo>
                    <a:pt x="874285" y="878494"/>
                  </a:lnTo>
                  <a:lnTo>
                    <a:pt x="873807" y="877445"/>
                  </a:lnTo>
                  <a:lnTo>
                    <a:pt x="875137" y="877406"/>
                  </a:lnTo>
                  <a:lnTo>
                    <a:pt x="876358" y="878650"/>
                  </a:lnTo>
                  <a:lnTo>
                    <a:pt x="877124" y="879785"/>
                  </a:lnTo>
                  <a:close/>
                  <a:moveTo>
                    <a:pt x="978735" y="839455"/>
                  </a:moveTo>
                  <a:lnTo>
                    <a:pt x="978000" y="840902"/>
                  </a:lnTo>
                  <a:lnTo>
                    <a:pt x="976701" y="840660"/>
                  </a:lnTo>
                  <a:lnTo>
                    <a:pt x="976662" y="839635"/>
                  </a:lnTo>
                  <a:lnTo>
                    <a:pt x="976396" y="839337"/>
                  </a:lnTo>
                  <a:lnTo>
                    <a:pt x="976756" y="838383"/>
                  </a:lnTo>
                  <a:lnTo>
                    <a:pt x="976990" y="838117"/>
                  </a:lnTo>
                  <a:lnTo>
                    <a:pt x="978461" y="838930"/>
                  </a:lnTo>
                  <a:lnTo>
                    <a:pt x="978735" y="839455"/>
                  </a:lnTo>
                  <a:close/>
                  <a:moveTo>
                    <a:pt x="1014699" y="816313"/>
                  </a:moveTo>
                  <a:lnTo>
                    <a:pt x="1013064" y="817432"/>
                  </a:lnTo>
                  <a:lnTo>
                    <a:pt x="1012047" y="816900"/>
                  </a:lnTo>
                  <a:lnTo>
                    <a:pt x="1012032" y="815398"/>
                  </a:lnTo>
                  <a:lnTo>
                    <a:pt x="1012548" y="814044"/>
                  </a:lnTo>
                  <a:lnTo>
                    <a:pt x="1011953" y="813066"/>
                  </a:lnTo>
                  <a:lnTo>
                    <a:pt x="1012533" y="811909"/>
                  </a:lnTo>
                  <a:lnTo>
                    <a:pt x="1013745" y="811564"/>
                  </a:lnTo>
                  <a:lnTo>
                    <a:pt x="1014183" y="812292"/>
                  </a:lnTo>
                  <a:lnTo>
                    <a:pt x="1014864" y="812675"/>
                  </a:lnTo>
                  <a:lnTo>
                    <a:pt x="1015075" y="813074"/>
                  </a:lnTo>
                  <a:lnTo>
                    <a:pt x="1015083" y="813833"/>
                  </a:lnTo>
                  <a:lnTo>
                    <a:pt x="1014434" y="815085"/>
                  </a:lnTo>
                  <a:lnTo>
                    <a:pt x="1014942" y="815765"/>
                  </a:lnTo>
                  <a:lnTo>
                    <a:pt x="1014699" y="816313"/>
                  </a:lnTo>
                  <a:close/>
                  <a:moveTo>
                    <a:pt x="1046103" y="751989"/>
                  </a:moveTo>
                  <a:lnTo>
                    <a:pt x="1044186" y="752583"/>
                  </a:lnTo>
                  <a:lnTo>
                    <a:pt x="1043466" y="752583"/>
                  </a:lnTo>
                  <a:lnTo>
                    <a:pt x="1043529" y="750784"/>
                  </a:lnTo>
                  <a:lnTo>
                    <a:pt x="1045094" y="749071"/>
                  </a:lnTo>
                  <a:lnTo>
                    <a:pt x="1045727" y="749642"/>
                  </a:lnTo>
                  <a:lnTo>
                    <a:pt x="1046087" y="750534"/>
                  </a:lnTo>
                  <a:lnTo>
                    <a:pt x="1046103" y="751989"/>
                  </a:lnTo>
                  <a:close/>
                  <a:moveTo>
                    <a:pt x="1066326" y="712254"/>
                  </a:moveTo>
                  <a:lnTo>
                    <a:pt x="1066248" y="712723"/>
                  </a:lnTo>
                  <a:lnTo>
                    <a:pt x="1064378" y="711088"/>
                  </a:lnTo>
                  <a:lnTo>
                    <a:pt x="1063478" y="710822"/>
                  </a:lnTo>
                  <a:lnTo>
                    <a:pt x="1063909" y="709891"/>
                  </a:lnTo>
                  <a:lnTo>
                    <a:pt x="1065168" y="709656"/>
                  </a:lnTo>
                  <a:lnTo>
                    <a:pt x="1066170" y="711706"/>
                  </a:lnTo>
                  <a:lnTo>
                    <a:pt x="1066326" y="712254"/>
                  </a:lnTo>
                  <a:close/>
                  <a:moveTo>
                    <a:pt x="1071412" y="706887"/>
                  </a:moveTo>
                  <a:lnTo>
                    <a:pt x="1071200" y="708052"/>
                  </a:lnTo>
                  <a:lnTo>
                    <a:pt x="1070613" y="707888"/>
                  </a:lnTo>
                  <a:lnTo>
                    <a:pt x="1069831" y="705815"/>
                  </a:lnTo>
                  <a:lnTo>
                    <a:pt x="1070254" y="705306"/>
                  </a:lnTo>
                  <a:lnTo>
                    <a:pt x="1071364" y="705431"/>
                  </a:lnTo>
                  <a:lnTo>
                    <a:pt x="1071412" y="706887"/>
                  </a:lnTo>
                  <a:close/>
                  <a:moveTo>
                    <a:pt x="1069041" y="705095"/>
                  </a:moveTo>
                  <a:lnTo>
                    <a:pt x="1068721" y="705588"/>
                  </a:lnTo>
                  <a:lnTo>
                    <a:pt x="1066005" y="704140"/>
                  </a:lnTo>
                  <a:lnTo>
                    <a:pt x="1063064" y="703835"/>
                  </a:lnTo>
                  <a:lnTo>
                    <a:pt x="1062047" y="702560"/>
                  </a:lnTo>
                  <a:lnTo>
                    <a:pt x="1061867" y="700558"/>
                  </a:lnTo>
                  <a:lnTo>
                    <a:pt x="1064965" y="700643"/>
                  </a:lnTo>
                  <a:lnTo>
                    <a:pt x="1068783" y="702451"/>
                  </a:lnTo>
                  <a:lnTo>
                    <a:pt x="1069604" y="703374"/>
                  </a:lnTo>
                  <a:lnTo>
                    <a:pt x="1069041" y="705095"/>
                  </a:lnTo>
                  <a:close/>
                  <a:moveTo>
                    <a:pt x="1059520" y="666228"/>
                  </a:moveTo>
                  <a:lnTo>
                    <a:pt x="1057721" y="666964"/>
                  </a:lnTo>
                  <a:lnTo>
                    <a:pt x="1052009" y="664765"/>
                  </a:lnTo>
                  <a:lnTo>
                    <a:pt x="1047972" y="662348"/>
                  </a:lnTo>
                  <a:lnTo>
                    <a:pt x="1045563" y="659414"/>
                  </a:lnTo>
                  <a:lnTo>
                    <a:pt x="1045219" y="658201"/>
                  </a:lnTo>
                  <a:lnTo>
                    <a:pt x="1048027" y="658405"/>
                  </a:lnTo>
                  <a:lnTo>
                    <a:pt x="1050774" y="659461"/>
                  </a:lnTo>
                  <a:lnTo>
                    <a:pt x="1051384" y="661072"/>
                  </a:lnTo>
                  <a:lnTo>
                    <a:pt x="1052494" y="661581"/>
                  </a:lnTo>
                  <a:lnTo>
                    <a:pt x="1053246" y="662520"/>
                  </a:lnTo>
                  <a:lnTo>
                    <a:pt x="1058331" y="664703"/>
                  </a:lnTo>
                  <a:lnTo>
                    <a:pt x="1059113" y="665360"/>
                  </a:lnTo>
                  <a:lnTo>
                    <a:pt x="1059520" y="666228"/>
                  </a:lnTo>
                  <a:close/>
                  <a:moveTo>
                    <a:pt x="1095242" y="1025"/>
                  </a:moveTo>
                  <a:lnTo>
                    <a:pt x="1096235" y="1135"/>
                  </a:lnTo>
                  <a:lnTo>
                    <a:pt x="1096783" y="1127"/>
                  </a:lnTo>
                  <a:lnTo>
                    <a:pt x="1097839" y="391"/>
                  </a:lnTo>
                  <a:lnTo>
                    <a:pt x="1100757" y="1698"/>
                  </a:lnTo>
                  <a:lnTo>
                    <a:pt x="1106335" y="5578"/>
                  </a:lnTo>
                  <a:lnTo>
                    <a:pt x="1109832" y="7299"/>
                  </a:lnTo>
                  <a:lnTo>
                    <a:pt x="1111280" y="6877"/>
                  </a:lnTo>
                  <a:lnTo>
                    <a:pt x="1112844" y="7949"/>
                  </a:lnTo>
                  <a:lnTo>
                    <a:pt x="1114558" y="10515"/>
                  </a:lnTo>
                  <a:lnTo>
                    <a:pt x="1116678" y="12025"/>
                  </a:lnTo>
                  <a:lnTo>
                    <a:pt x="1120496" y="12721"/>
                  </a:lnTo>
                  <a:lnTo>
                    <a:pt x="1124282" y="15522"/>
                  </a:lnTo>
                  <a:lnTo>
                    <a:pt x="1125808" y="15678"/>
                  </a:lnTo>
                  <a:lnTo>
                    <a:pt x="1126340" y="14106"/>
                  </a:lnTo>
                  <a:lnTo>
                    <a:pt x="1127756" y="13206"/>
                  </a:lnTo>
                  <a:lnTo>
                    <a:pt x="1130040" y="12971"/>
                  </a:lnTo>
                  <a:lnTo>
                    <a:pt x="1133350" y="14356"/>
                  </a:lnTo>
                  <a:lnTo>
                    <a:pt x="1137676" y="17353"/>
                  </a:lnTo>
                  <a:lnTo>
                    <a:pt x="1140391" y="18667"/>
                  </a:lnTo>
                  <a:lnTo>
                    <a:pt x="1141494" y="18307"/>
                  </a:lnTo>
                  <a:lnTo>
                    <a:pt x="1142652" y="18862"/>
                  </a:lnTo>
                  <a:lnTo>
                    <a:pt x="1143583" y="20263"/>
                  </a:lnTo>
                  <a:lnTo>
                    <a:pt x="1143669" y="21992"/>
                  </a:lnTo>
                  <a:lnTo>
                    <a:pt x="1143348" y="22915"/>
                  </a:lnTo>
                  <a:lnTo>
                    <a:pt x="1144389" y="24370"/>
                  </a:lnTo>
                  <a:lnTo>
                    <a:pt x="1145585" y="24370"/>
                  </a:lnTo>
                  <a:lnTo>
                    <a:pt x="1147541" y="25066"/>
                  </a:lnTo>
                  <a:lnTo>
                    <a:pt x="1149075" y="27632"/>
                  </a:lnTo>
                  <a:lnTo>
                    <a:pt x="1150452" y="28822"/>
                  </a:lnTo>
                  <a:lnTo>
                    <a:pt x="1151414" y="29846"/>
                  </a:lnTo>
                  <a:lnTo>
                    <a:pt x="1151586" y="30699"/>
                  </a:lnTo>
                  <a:lnTo>
                    <a:pt x="1151672" y="31560"/>
                  </a:lnTo>
                  <a:lnTo>
                    <a:pt x="1151390" y="32225"/>
                  </a:lnTo>
                  <a:lnTo>
                    <a:pt x="1150867" y="33328"/>
                  </a:lnTo>
                  <a:lnTo>
                    <a:pt x="1150702" y="34509"/>
                  </a:lnTo>
                  <a:lnTo>
                    <a:pt x="1151367" y="35839"/>
                  </a:lnTo>
                  <a:lnTo>
                    <a:pt x="1153800" y="36802"/>
                  </a:lnTo>
                  <a:lnTo>
                    <a:pt x="1154622" y="37795"/>
                  </a:lnTo>
                  <a:lnTo>
                    <a:pt x="1154809" y="39063"/>
                  </a:lnTo>
                  <a:lnTo>
                    <a:pt x="1155568" y="40463"/>
                  </a:lnTo>
                  <a:lnTo>
                    <a:pt x="1157227" y="42082"/>
                  </a:lnTo>
                  <a:lnTo>
                    <a:pt x="1157852" y="43436"/>
                  </a:lnTo>
                  <a:lnTo>
                    <a:pt x="1157470" y="44523"/>
                  </a:lnTo>
                  <a:lnTo>
                    <a:pt x="1157962" y="45431"/>
                  </a:lnTo>
                  <a:lnTo>
                    <a:pt x="1158776" y="46143"/>
                  </a:lnTo>
                  <a:lnTo>
                    <a:pt x="1158948" y="48717"/>
                  </a:lnTo>
                  <a:lnTo>
                    <a:pt x="1159019" y="50195"/>
                  </a:lnTo>
                  <a:lnTo>
                    <a:pt x="1160356" y="51854"/>
                  </a:lnTo>
                  <a:lnTo>
                    <a:pt x="1160630" y="55249"/>
                  </a:lnTo>
                  <a:lnTo>
                    <a:pt x="1161561" y="58997"/>
                  </a:lnTo>
                  <a:lnTo>
                    <a:pt x="1164698" y="64121"/>
                  </a:lnTo>
                  <a:lnTo>
                    <a:pt x="1165739" y="66891"/>
                  </a:lnTo>
                  <a:lnTo>
                    <a:pt x="1165473" y="70176"/>
                  </a:lnTo>
                  <a:lnTo>
                    <a:pt x="1165927" y="71717"/>
                  </a:lnTo>
                  <a:lnTo>
                    <a:pt x="1167358" y="72461"/>
                  </a:lnTo>
                  <a:lnTo>
                    <a:pt x="1168039" y="73845"/>
                  </a:lnTo>
                  <a:lnTo>
                    <a:pt x="1167961" y="75872"/>
                  </a:lnTo>
                  <a:lnTo>
                    <a:pt x="1168516" y="77131"/>
                  </a:lnTo>
                  <a:lnTo>
                    <a:pt x="1168970" y="78469"/>
                  </a:lnTo>
                  <a:lnTo>
                    <a:pt x="1168665" y="80550"/>
                  </a:lnTo>
                  <a:lnTo>
                    <a:pt x="1169118" y="82420"/>
                  </a:lnTo>
                  <a:lnTo>
                    <a:pt x="1169854" y="83515"/>
                  </a:lnTo>
                  <a:lnTo>
                    <a:pt x="1170370" y="85534"/>
                  </a:lnTo>
                  <a:lnTo>
                    <a:pt x="1170660" y="88053"/>
                  </a:lnTo>
                  <a:lnTo>
                    <a:pt x="1172764" y="92027"/>
                  </a:lnTo>
                  <a:lnTo>
                    <a:pt x="1176668" y="97457"/>
                  </a:lnTo>
                  <a:lnTo>
                    <a:pt x="1179062" y="101666"/>
                  </a:lnTo>
                  <a:lnTo>
                    <a:pt x="1179930" y="104654"/>
                  </a:lnTo>
                  <a:lnTo>
                    <a:pt x="1179939" y="107111"/>
                  </a:lnTo>
                  <a:lnTo>
                    <a:pt x="1179086" y="109035"/>
                  </a:lnTo>
                  <a:lnTo>
                    <a:pt x="1179038" y="110436"/>
                  </a:lnTo>
                  <a:lnTo>
                    <a:pt x="1179805" y="111312"/>
                  </a:lnTo>
                  <a:lnTo>
                    <a:pt x="1180032" y="112493"/>
                  </a:lnTo>
                  <a:lnTo>
                    <a:pt x="1179727" y="113988"/>
                  </a:lnTo>
                  <a:lnTo>
                    <a:pt x="1180994" y="115756"/>
                  </a:lnTo>
                  <a:lnTo>
                    <a:pt x="1185282" y="118822"/>
                  </a:lnTo>
                  <a:lnTo>
                    <a:pt x="1183568" y="123516"/>
                  </a:lnTo>
                  <a:lnTo>
                    <a:pt x="1183114" y="126810"/>
                  </a:lnTo>
                  <a:lnTo>
                    <a:pt x="1183342" y="130268"/>
                  </a:lnTo>
                  <a:lnTo>
                    <a:pt x="1184406" y="132701"/>
                  </a:lnTo>
                  <a:lnTo>
                    <a:pt x="1186291" y="134109"/>
                  </a:lnTo>
                  <a:lnTo>
                    <a:pt x="1187464" y="135580"/>
                  </a:lnTo>
                  <a:lnTo>
                    <a:pt x="1187926" y="137114"/>
                  </a:lnTo>
                  <a:lnTo>
                    <a:pt x="1190195" y="138780"/>
                  </a:lnTo>
                  <a:lnTo>
                    <a:pt x="1194263" y="140587"/>
                  </a:lnTo>
                  <a:lnTo>
                    <a:pt x="1199481" y="140908"/>
                  </a:lnTo>
                  <a:lnTo>
                    <a:pt x="1205842" y="139727"/>
                  </a:lnTo>
                  <a:lnTo>
                    <a:pt x="1209730" y="139531"/>
                  </a:lnTo>
                  <a:lnTo>
                    <a:pt x="1211162" y="140313"/>
                  </a:lnTo>
                  <a:lnTo>
                    <a:pt x="1211654" y="141503"/>
                  </a:lnTo>
                  <a:lnTo>
                    <a:pt x="1211193" y="143091"/>
                  </a:lnTo>
                  <a:lnTo>
                    <a:pt x="1212273" y="144131"/>
                  </a:lnTo>
                  <a:lnTo>
                    <a:pt x="1214886" y="144632"/>
                  </a:lnTo>
                  <a:lnTo>
                    <a:pt x="1216677" y="145626"/>
                  </a:lnTo>
                  <a:lnTo>
                    <a:pt x="1217663" y="147128"/>
                  </a:lnTo>
                  <a:lnTo>
                    <a:pt x="1218868" y="147550"/>
                  </a:lnTo>
                  <a:lnTo>
                    <a:pt x="1220300" y="146901"/>
                  </a:lnTo>
                  <a:lnTo>
                    <a:pt x="1221692" y="146995"/>
                  </a:lnTo>
                  <a:lnTo>
                    <a:pt x="1223045" y="147824"/>
                  </a:lnTo>
                  <a:lnTo>
                    <a:pt x="1223921" y="147534"/>
                  </a:lnTo>
                  <a:lnTo>
                    <a:pt x="1224688" y="146627"/>
                  </a:lnTo>
                  <a:lnTo>
                    <a:pt x="1225916" y="146627"/>
                  </a:lnTo>
                  <a:lnTo>
                    <a:pt x="1227176" y="146643"/>
                  </a:lnTo>
                  <a:lnTo>
                    <a:pt x="1227959" y="148841"/>
                  </a:lnTo>
                  <a:lnTo>
                    <a:pt x="1229226" y="150077"/>
                  </a:lnTo>
                  <a:lnTo>
                    <a:pt x="1230978" y="150351"/>
                  </a:lnTo>
                  <a:lnTo>
                    <a:pt x="1233646" y="153019"/>
                  </a:lnTo>
                  <a:lnTo>
                    <a:pt x="1239013" y="160600"/>
                  </a:lnTo>
                  <a:lnTo>
                    <a:pt x="1242502" y="163283"/>
                  </a:lnTo>
                  <a:lnTo>
                    <a:pt x="1245999" y="164120"/>
                  </a:lnTo>
                  <a:lnTo>
                    <a:pt x="1250349" y="164292"/>
                  </a:lnTo>
                  <a:lnTo>
                    <a:pt x="1251758" y="167218"/>
                  </a:lnTo>
                  <a:lnTo>
                    <a:pt x="1250615" y="170308"/>
                  </a:lnTo>
                  <a:lnTo>
                    <a:pt x="1250326" y="172882"/>
                  </a:lnTo>
                  <a:lnTo>
                    <a:pt x="1251312" y="173805"/>
                  </a:lnTo>
                  <a:lnTo>
                    <a:pt x="1252673" y="176825"/>
                  </a:lnTo>
                  <a:lnTo>
                    <a:pt x="1254597" y="178578"/>
                  </a:lnTo>
                  <a:lnTo>
                    <a:pt x="1254965" y="179963"/>
                  </a:lnTo>
                  <a:lnTo>
                    <a:pt x="1255857" y="181512"/>
                  </a:lnTo>
                  <a:lnTo>
                    <a:pt x="1255481" y="184367"/>
                  </a:lnTo>
                  <a:lnTo>
                    <a:pt x="1253830" y="188537"/>
                  </a:lnTo>
                  <a:lnTo>
                    <a:pt x="1254285" y="192089"/>
                  </a:lnTo>
                  <a:lnTo>
                    <a:pt x="1256835" y="195023"/>
                  </a:lnTo>
                  <a:lnTo>
                    <a:pt x="1258306" y="197847"/>
                  </a:lnTo>
                  <a:lnTo>
                    <a:pt x="1258689" y="200554"/>
                  </a:lnTo>
                  <a:lnTo>
                    <a:pt x="1259323" y="202197"/>
                  </a:lnTo>
                  <a:lnTo>
                    <a:pt x="1260222" y="202776"/>
                  </a:lnTo>
                  <a:lnTo>
                    <a:pt x="1262835" y="202572"/>
                  </a:lnTo>
                  <a:lnTo>
                    <a:pt x="1267177" y="201594"/>
                  </a:lnTo>
                  <a:lnTo>
                    <a:pt x="1270354" y="201759"/>
                  </a:lnTo>
                  <a:lnTo>
                    <a:pt x="1272388" y="203081"/>
                  </a:lnTo>
                  <a:lnTo>
                    <a:pt x="1277402" y="203128"/>
                  </a:lnTo>
                  <a:lnTo>
                    <a:pt x="1285406" y="201907"/>
                  </a:lnTo>
                  <a:lnTo>
                    <a:pt x="1290460" y="201532"/>
                  </a:lnTo>
                  <a:lnTo>
                    <a:pt x="1292572" y="202001"/>
                  </a:lnTo>
                  <a:lnTo>
                    <a:pt x="1294450" y="200257"/>
                  </a:lnTo>
                  <a:lnTo>
                    <a:pt x="1296101" y="196290"/>
                  </a:lnTo>
                  <a:lnTo>
                    <a:pt x="1297642" y="194428"/>
                  </a:lnTo>
                  <a:lnTo>
                    <a:pt x="1299089" y="194663"/>
                  </a:lnTo>
                  <a:lnTo>
                    <a:pt x="1301374" y="193387"/>
                  </a:lnTo>
                  <a:lnTo>
                    <a:pt x="1304511" y="190595"/>
                  </a:lnTo>
                  <a:lnTo>
                    <a:pt x="1307234" y="189241"/>
                  </a:lnTo>
                  <a:lnTo>
                    <a:pt x="1310684" y="189382"/>
                  </a:lnTo>
                  <a:lnTo>
                    <a:pt x="1314360" y="189523"/>
                  </a:lnTo>
                  <a:lnTo>
                    <a:pt x="1316660" y="188349"/>
                  </a:lnTo>
                  <a:lnTo>
                    <a:pt x="1318820" y="185900"/>
                  </a:lnTo>
                  <a:lnTo>
                    <a:pt x="1322567" y="183734"/>
                  </a:lnTo>
                  <a:lnTo>
                    <a:pt x="1330555" y="180894"/>
                  </a:lnTo>
                  <a:lnTo>
                    <a:pt x="1332472" y="180448"/>
                  </a:lnTo>
                  <a:lnTo>
                    <a:pt x="1333387" y="180604"/>
                  </a:lnTo>
                  <a:lnTo>
                    <a:pt x="1336047" y="181050"/>
                  </a:lnTo>
                  <a:lnTo>
                    <a:pt x="1338410" y="182161"/>
                  </a:lnTo>
                  <a:lnTo>
                    <a:pt x="1340639" y="184391"/>
                  </a:lnTo>
                  <a:lnTo>
                    <a:pt x="1340984" y="185822"/>
                  </a:lnTo>
                  <a:lnTo>
                    <a:pt x="1340733" y="187700"/>
                  </a:lnTo>
                  <a:lnTo>
                    <a:pt x="1340241" y="188787"/>
                  </a:lnTo>
                  <a:lnTo>
                    <a:pt x="1339325" y="190008"/>
                  </a:lnTo>
                  <a:lnTo>
                    <a:pt x="1338465" y="191987"/>
                  </a:lnTo>
                  <a:lnTo>
                    <a:pt x="1339020" y="193528"/>
                  </a:lnTo>
                  <a:lnTo>
                    <a:pt x="1340311" y="196822"/>
                  </a:lnTo>
                  <a:lnTo>
                    <a:pt x="1341375" y="199200"/>
                  </a:lnTo>
                  <a:lnTo>
                    <a:pt x="1342548" y="202001"/>
                  </a:lnTo>
                  <a:lnTo>
                    <a:pt x="1342024" y="203002"/>
                  </a:lnTo>
                  <a:lnTo>
                    <a:pt x="1341312" y="204943"/>
                  </a:lnTo>
                  <a:lnTo>
                    <a:pt x="1339129" y="208221"/>
                  </a:lnTo>
                  <a:lnTo>
                    <a:pt x="1337940" y="209472"/>
                  </a:lnTo>
                  <a:lnTo>
                    <a:pt x="1336657" y="210693"/>
                  </a:lnTo>
                  <a:lnTo>
                    <a:pt x="1334443" y="210990"/>
                  </a:lnTo>
                  <a:lnTo>
                    <a:pt x="1333497" y="211272"/>
                  </a:lnTo>
                  <a:lnTo>
                    <a:pt x="1332425" y="211788"/>
                  </a:lnTo>
                  <a:lnTo>
                    <a:pt x="1331752" y="212946"/>
                  </a:lnTo>
                  <a:lnTo>
                    <a:pt x="1330985" y="213760"/>
                  </a:lnTo>
                  <a:lnTo>
                    <a:pt x="1329718" y="215387"/>
                  </a:lnTo>
                  <a:lnTo>
                    <a:pt x="1329616" y="216788"/>
                  </a:lnTo>
                  <a:lnTo>
                    <a:pt x="1330187" y="218869"/>
                  </a:lnTo>
                  <a:lnTo>
                    <a:pt x="1330469" y="220997"/>
                  </a:lnTo>
                  <a:lnTo>
                    <a:pt x="1329037" y="222897"/>
                  </a:lnTo>
                  <a:lnTo>
                    <a:pt x="1327926" y="225816"/>
                  </a:lnTo>
                  <a:lnTo>
                    <a:pt x="1327590" y="226692"/>
                  </a:lnTo>
                  <a:lnTo>
                    <a:pt x="1327042" y="228898"/>
                  </a:lnTo>
                  <a:lnTo>
                    <a:pt x="1326878" y="229665"/>
                  </a:lnTo>
                  <a:lnTo>
                    <a:pt x="1326526" y="234296"/>
                  </a:lnTo>
                  <a:lnTo>
                    <a:pt x="1325094" y="237449"/>
                  </a:lnTo>
                  <a:lnTo>
                    <a:pt x="1323099" y="241110"/>
                  </a:lnTo>
                  <a:lnTo>
                    <a:pt x="1323545" y="243293"/>
                  </a:lnTo>
                  <a:lnTo>
                    <a:pt x="1323897" y="245312"/>
                  </a:lnTo>
                  <a:lnTo>
                    <a:pt x="1323404" y="246290"/>
                  </a:lnTo>
                  <a:lnTo>
                    <a:pt x="1323279" y="247142"/>
                  </a:lnTo>
                  <a:lnTo>
                    <a:pt x="1322990" y="249083"/>
                  </a:lnTo>
                  <a:lnTo>
                    <a:pt x="1322364" y="249826"/>
                  </a:lnTo>
                  <a:lnTo>
                    <a:pt x="1320549" y="251039"/>
                  </a:lnTo>
                  <a:lnTo>
                    <a:pt x="1319461" y="252501"/>
                  </a:lnTo>
                  <a:lnTo>
                    <a:pt x="1319688" y="254716"/>
                  </a:lnTo>
                  <a:lnTo>
                    <a:pt x="1319133" y="256632"/>
                  </a:lnTo>
                  <a:lnTo>
                    <a:pt x="1318304" y="258322"/>
                  </a:lnTo>
                  <a:lnTo>
                    <a:pt x="1317435" y="259425"/>
                  </a:lnTo>
                  <a:lnTo>
                    <a:pt x="1316183" y="260129"/>
                  </a:lnTo>
                  <a:lnTo>
                    <a:pt x="1315354" y="260724"/>
                  </a:lnTo>
                  <a:lnTo>
                    <a:pt x="1314728" y="262867"/>
                  </a:lnTo>
                  <a:lnTo>
                    <a:pt x="1314540" y="264526"/>
                  </a:lnTo>
                  <a:lnTo>
                    <a:pt x="1313953" y="266177"/>
                  </a:lnTo>
                  <a:lnTo>
                    <a:pt x="1314314" y="267859"/>
                  </a:lnTo>
                  <a:lnTo>
                    <a:pt x="1313680" y="269314"/>
                  </a:lnTo>
                  <a:lnTo>
                    <a:pt x="1311896" y="270331"/>
                  </a:lnTo>
                  <a:lnTo>
                    <a:pt x="1310887" y="270934"/>
                  </a:lnTo>
                  <a:lnTo>
                    <a:pt x="1309956" y="271176"/>
                  </a:lnTo>
                  <a:lnTo>
                    <a:pt x="1308172" y="272756"/>
                  </a:lnTo>
                  <a:lnTo>
                    <a:pt x="1306576" y="278162"/>
                  </a:lnTo>
                  <a:lnTo>
                    <a:pt x="1306216" y="281299"/>
                  </a:lnTo>
                  <a:lnTo>
                    <a:pt x="1306584" y="284085"/>
                  </a:lnTo>
                  <a:lnTo>
                    <a:pt x="1304347" y="285829"/>
                  </a:lnTo>
                  <a:lnTo>
                    <a:pt x="1302688" y="287214"/>
                  </a:lnTo>
                  <a:lnTo>
                    <a:pt x="1301647" y="286713"/>
                  </a:lnTo>
                  <a:lnTo>
                    <a:pt x="1300544" y="286244"/>
                  </a:lnTo>
                  <a:lnTo>
                    <a:pt x="1298010" y="285642"/>
                  </a:lnTo>
                  <a:lnTo>
                    <a:pt x="1296742" y="285235"/>
                  </a:lnTo>
                  <a:lnTo>
                    <a:pt x="1294191" y="284327"/>
                  </a:lnTo>
                  <a:lnTo>
                    <a:pt x="1290108" y="283177"/>
                  </a:lnTo>
                  <a:lnTo>
                    <a:pt x="1286118" y="281839"/>
                  </a:lnTo>
                  <a:lnTo>
                    <a:pt x="1283614" y="281135"/>
                  </a:lnTo>
                  <a:lnTo>
                    <a:pt x="1281643" y="280572"/>
                  </a:lnTo>
                  <a:lnTo>
                    <a:pt x="1280149" y="279649"/>
                  </a:lnTo>
                  <a:lnTo>
                    <a:pt x="1278889" y="277998"/>
                  </a:lnTo>
                  <a:lnTo>
                    <a:pt x="1277637" y="278663"/>
                  </a:lnTo>
                  <a:lnTo>
                    <a:pt x="1276479" y="280619"/>
                  </a:lnTo>
                  <a:lnTo>
                    <a:pt x="1274547" y="281777"/>
                  </a:lnTo>
                  <a:lnTo>
                    <a:pt x="1273671" y="283913"/>
                  </a:lnTo>
                  <a:lnTo>
                    <a:pt x="1272896" y="285548"/>
                  </a:lnTo>
                  <a:lnTo>
                    <a:pt x="1270894" y="287730"/>
                  </a:lnTo>
                  <a:lnTo>
                    <a:pt x="1270002" y="288630"/>
                  </a:lnTo>
                  <a:lnTo>
                    <a:pt x="1266082" y="290109"/>
                  </a:lnTo>
                  <a:lnTo>
                    <a:pt x="1265198" y="290602"/>
                  </a:lnTo>
                  <a:lnTo>
                    <a:pt x="1261998" y="290914"/>
                  </a:lnTo>
                  <a:lnTo>
                    <a:pt x="1260911" y="291564"/>
                  </a:lnTo>
                  <a:lnTo>
                    <a:pt x="1259784" y="292941"/>
                  </a:lnTo>
                  <a:lnTo>
                    <a:pt x="1259479" y="294310"/>
                  </a:lnTo>
                  <a:lnTo>
                    <a:pt x="1260277" y="295749"/>
                  </a:lnTo>
                  <a:lnTo>
                    <a:pt x="1261521" y="298629"/>
                  </a:lnTo>
                  <a:lnTo>
                    <a:pt x="1262100" y="300592"/>
                  </a:lnTo>
                  <a:lnTo>
                    <a:pt x="1262945" y="304480"/>
                  </a:lnTo>
                  <a:lnTo>
                    <a:pt x="1265785" y="316630"/>
                  </a:lnTo>
                  <a:lnTo>
                    <a:pt x="1264869" y="318719"/>
                  </a:lnTo>
                  <a:lnTo>
                    <a:pt x="1264017" y="327771"/>
                  </a:lnTo>
                  <a:lnTo>
                    <a:pt x="1264220" y="329398"/>
                  </a:lnTo>
                  <a:lnTo>
                    <a:pt x="1264134" y="331933"/>
                  </a:lnTo>
                  <a:lnTo>
                    <a:pt x="1264189" y="333787"/>
                  </a:lnTo>
                  <a:lnTo>
                    <a:pt x="1264776" y="334248"/>
                  </a:lnTo>
                  <a:lnTo>
                    <a:pt x="1265542" y="334898"/>
                  </a:lnTo>
                  <a:lnTo>
                    <a:pt x="1265933" y="335978"/>
                  </a:lnTo>
                  <a:lnTo>
                    <a:pt x="1265832" y="337636"/>
                  </a:lnTo>
                  <a:lnTo>
                    <a:pt x="1265440" y="338849"/>
                  </a:lnTo>
                  <a:lnTo>
                    <a:pt x="1264838" y="341251"/>
                  </a:lnTo>
                  <a:lnTo>
                    <a:pt x="1264040" y="344716"/>
                  </a:lnTo>
                  <a:lnTo>
                    <a:pt x="1263156" y="346046"/>
                  </a:lnTo>
                  <a:lnTo>
                    <a:pt x="1262577" y="347102"/>
                  </a:lnTo>
                  <a:lnTo>
                    <a:pt x="1262085" y="347830"/>
                  </a:lnTo>
                  <a:lnTo>
                    <a:pt x="1262022" y="350279"/>
                  </a:lnTo>
                  <a:lnTo>
                    <a:pt x="1261693" y="351890"/>
                  </a:lnTo>
                  <a:lnTo>
                    <a:pt x="1260308" y="352461"/>
                  </a:lnTo>
                  <a:lnTo>
                    <a:pt x="1258932" y="353400"/>
                  </a:lnTo>
                  <a:lnTo>
                    <a:pt x="1257297" y="353056"/>
                  </a:lnTo>
                  <a:lnTo>
                    <a:pt x="1255857" y="353244"/>
                  </a:lnTo>
                  <a:lnTo>
                    <a:pt x="1254081" y="353870"/>
                  </a:lnTo>
                  <a:lnTo>
                    <a:pt x="1250897" y="354597"/>
                  </a:lnTo>
                  <a:lnTo>
                    <a:pt x="1249051" y="355567"/>
                  </a:lnTo>
                  <a:lnTo>
                    <a:pt x="1248166" y="356271"/>
                  </a:lnTo>
                  <a:lnTo>
                    <a:pt x="1247556" y="357116"/>
                  </a:lnTo>
                  <a:lnTo>
                    <a:pt x="1247447" y="357930"/>
                  </a:lnTo>
                  <a:lnTo>
                    <a:pt x="1247869" y="358360"/>
                  </a:lnTo>
                  <a:lnTo>
                    <a:pt x="1249661" y="358689"/>
                  </a:lnTo>
                  <a:lnTo>
                    <a:pt x="1250889" y="360207"/>
                  </a:lnTo>
                  <a:lnTo>
                    <a:pt x="1251061" y="361865"/>
                  </a:lnTo>
                  <a:lnTo>
                    <a:pt x="1249794" y="362812"/>
                  </a:lnTo>
                  <a:lnTo>
                    <a:pt x="1249168" y="361771"/>
                  </a:lnTo>
                  <a:lnTo>
                    <a:pt x="1248112" y="361443"/>
                  </a:lnTo>
                  <a:lnTo>
                    <a:pt x="1246148" y="359980"/>
                  </a:lnTo>
                  <a:lnTo>
                    <a:pt x="1244709" y="358368"/>
                  </a:lnTo>
                  <a:lnTo>
                    <a:pt x="1243637" y="356584"/>
                  </a:lnTo>
                  <a:lnTo>
                    <a:pt x="1243683" y="352774"/>
                  </a:lnTo>
                  <a:lnTo>
                    <a:pt x="1243504" y="352203"/>
                  </a:lnTo>
                  <a:lnTo>
                    <a:pt x="1241548" y="351421"/>
                  </a:lnTo>
                  <a:lnTo>
                    <a:pt x="1240969" y="350279"/>
                  </a:lnTo>
                  <a:lnTo>
                    <a:pt x="1240038" y="349739"/>
                  </a:lnTo>
                  <a:lnTo>
                    <a:pt x="1238716" y="350083"/>
                  </a:lnTo>
                  <a:lnTo>
                    <a:pt x="1237722" y="349723"/>
                  </a:lnTo>
                  <a:lnTo>
                    <a:pt x="1236932" y="349097"/>
                  </a:lnTo>
                  <a:lnTo>
                    <a:pt x="1235993" y="349027"/>
                  </a:lnTo>
                  <a:lnTo>
                    <a:pt x="1235180" y="350013"/>
                  </a:lnTo>
                  <a:lnTo>
                    <a:pt x="1234741" y="352133"/>
                  </a:lnTo>
                  <a:lnTo>
                    <a:pt x="1233372" y="355646"/>
                  </a:lnTo>
                  <a:lnTo>
                    <a:pt x="1233247" y="357766"/>
                  </a:lnTo>
                  <a:lnTo>
                    <a:pt x="1232660" y="360786"/>
                  </a:lnTo>
                  <a:lnTo>
                    <a:pt x="1232073" y="364611"/>
                  </a:lnTo>
                  <a:lnTo>
                    <a:pt x="1231581" y="365409"/>
                  </a:lnTo>
                  <a:lnTo>
                    <a:pt x="1230055" y="365527"/>
                  </a:lnTo>
                  <a:lnTo>
                    <a:pt x="1229531" y="365777"/>
                  </a:lnTo>
                  <a:lnTo>
                    <a:pt x="1228725" y="367076"/>
                  </a:lnTo>
                  <a:lnTo>
                    <a:pt x="1227763" y="367295"/>
                  </a:lnTo>
                  <a:lnTo>
                    <a:pt x="1226910" y="366536"/>
                  </a:lnTo>
                  <a:lnTo>
                    <a:pt x="1225572" y="365777"/>
                  </a:lnTo>
                  <a:lnTo>
                    <a:pt x="1224297" y="365675"/>
                  </a:lnTo>
                  <a:lnTo>
                    <a:pt x="1223155" y="366434"/>
                  </a:lnTo>
                  <a:lnTo>
                    <a:pt x="1221809" y="368085"/>
                  </a:lnTo>
                  <a:lnTo>
                    <a:pt x="1221043" y="369415"/>
                  </a:lnTo>
                  <a:lnTo>
                    <a:pt x="1220769" y="370667"/>
                  </a:lnTo>
                  <a:lnTo>
                    <a:pt x="1220557" y="372208"/>
                  </a:lnTo>
                  <a:lnTo>
                    <a:pt x="1219196" y="373679"/>
                  </a:lnTo>
                  <a:lnTo>
                    <a:pt x="1217960" y="374453"/>
                  </a:lnTo>
                  <a:lnTo>
                    <a:pt x="1215402" y="376620"/>
                  </a:lnTo>
                  <a:lnTo>
                    <a:pt x="1214588" y="377520"/>
                  </a:lnTo>
                  <a:lnTo>
                    <a:pt x="1212757" y="377528"/>
                  </a:lnTo>
                  <a:lnTo>
                    <a:pt x="1210762" y="377442"/>
                  </a:lnTo>
                  <a:lnTo>
                    <a:pt x="1208071" y="378028"/>
                  </a:lnTo>
                  <a:lnTo>
                    <a:pt x="1203690" y="378326"/>
                  </a:lnTo>
                  <a:lnTo>
                    <a:pt x="1201070" y="377880"/>
                  </a:lnTo>
                  <a:lnTo>
                    <a:pt x="1197831" y="378294"/>
                  </a:lnTo>
                  <a:lnTo>
                    <a:pt x="1195304" y="378999"/>
                  </a:lnTo>
                  <a:lnTo>
                    <a:pt x="1194944" y="380055"/>
                  </a:lnTo>
                  <a:lnTo>
                    <a:pt x="1195038" y="381620"/>
                  </a:lnTo>
                  <a:lnTo>
                    <a:pt x="1195538" y="382636"/>
                  </a:lnTo>
                  <a:lnTo>
                    <a:pt x="1196156" y="383317"/>
                  </a:lnTo>
                  <a:lnTo>
                    <a:pt x="1197205" y="385414"/>
                  </a:lnTo>
                  <a:lnTo>
                    <a:pt x="1198308" y="387440"/>
                  </a:lnTo>
                  <a:lnTo>
                    <a:pt x="1199974" y="388747"/>
                  </a:lnTo>
                  <a:lnTo>
                    <a:pt x="1200670" y="390155"/>
                  </a:lnTo>
                  <a:lnTo>
                    <a:pt x="1200702" y="391461"/>
                  </a:lnTo>
                  <a:lnTo>
                    <a:pt x="1199912" y="393104"/>
                  </a:lnTo>
                  <a:lnTo>
                    <a:pt x="1198714" y="395248"/>
                  </a:lnTo>
                  <a:lnTo>
                    <a:pt x="1197596" y="396570"/>
                  </a:lnTo>
                  <a:lnTo>
                    <a:pt x="1196759" y="396523"/>
                  </a:lnTo>
                  <a:lnTo>
                    <a:pt x="1195476" y="395756"/>
                  </a:lnTo>
                  <a:lnTo>
                    <a:pt x="1194607" y="394786"/>
                  </a:lnTo>
                  <a:lnTo>
                    <a:pt x="1192534" y="394426"/>
                  </a:lnTo>
                  <a:lnTo>
                    <a:pt x="1187464" y="395044"/>
                  </a:lnTo>
                  <a:lnTo>
                    <a:pt x="1184930" y="394614"/>
                  </a:lnTo>
                  <a:lnTo>
                    <a:pt x="1183717" y="393824"/>
                  </a:lnTo>
                  <a:lnTo>
                    <a:pt x="1181597" y="393769"/>
                  </a:lnTo>
                  <a:lnTo>
                    <a:pt x="1178319" y="392713"/>
                  </a:lnTo>
                  <a:lnTo>
                    <a:pt x="1176316" y="392377"/>
                  </a:lnTo>
                  <a:lnTo>
                    <a:pt x="1175369" y="391704"/>
                  </a:lnTo>
                  <a:lnTo>
                    <a:pt x="1175189" y="390155"/>
                  </a:lnTo>
                  <a:lnTo>
                    <a:pt x="1174250" y="389091"/>
                  </a:lnTo>
                  <a:lnTo>
                    <a:pt x="1173719" y="387816"/>
                  </a:lnTo>
                  <a:lnTo>
                    <a:pt x="1172530" y="386212"/>
                  </a:lnTo>
                  <a:lnTo>
                    <a:pt x="1171387" y="385406"/>
                  </a:lnTo>
                  <a:lnTo>
                    <a:pt x="1170261" y="385070"/>
                  </a:lnTo>
                  <a:lnTo>
                    <a:pt x="1169032" y="386040"/>
                  </a:lnTo>
                  <a:lnTo>
                    <a:pt x="1167718" y="386916"/>
                  </a:lnTo>
                  <a:lnTo>
                    <a:pt x="1166740" y="386720"/>
                  </a:lnTo>
                  <a:lnTo>
                    <a:pt x="1166263" y="386963"/>
                  </a:lnTo>
                  <a:lnTo>
                    <a:pt x="1165731" y="387690"/>
                  </a:lnTo>
                  <a:lnTo>
                    <a:pt x="1163618" y="389177"/>
                  </a:lnTo>
                  <a:lnTo>
                    <a:pt x="1163126" y="390538"/>
                  </a:lnTo>
                  <a:lnTo>
                    <a:pt x="1162289" y="393425"/>
                  </a:lnTo>
                  <a:lnTo>
                    <a:pt x="1161702" y="396390"/>
                  </a:lnTo>
                  <a:lnTo>
                    <a:pt x="1161201" y="397438"/>
                  </a:lnTo>
                  <a:lnTo>
                    <a:pt x="1160348" y="397618"/>
                  </a:lnTo>
                  <a:lnTo>
                    <a:pt x="1159480" y="398510"/>
                  </a:lnTo>
                  <a:lnTo>
                    <a:pt x="1157657" y="401287"/>
                  </a:lnTo>
                  <a:lnTo>
                    <a:pt x="1156006" y="403846"/>
                  </a:lnTo>
                  <a:lnTo>
                    <a:pt x="1153612" y="405575"/>
                  </a:lnTo>
                  <a:lnTo>
                    <a:pt x="1152478" y="407155"/>
                  </a:lnTo>
                  <a:lnTo>
                    <a:pt x="1151899" y="408595"/>
                  </a:lnTo>
                  <a:lnTo>
                    <a:pt x="1150194" y="410605"/>
                  </a:lnTo>
                  <a:lnTo>
                    <a:pt x="1147690" y="410965"/>
                  </a:lnTo>
                  <a:lnTo>
                    <a:pt x="1145695" y="411552"/>
                  </a:lnTo>
                  <a:lnTo>
                    <a:pt x="1144475" y="411708"/>
                  </a:lnTo>
                  <a:lnTo>
                    <a:pt x="1143599" y="412522"/>
                  </a:lnTo>
                  <a:lnTo>
                    <a:pt x="1142957" y="413758"/>
                  </a:lnTo>
                  <a:lnTo>
                    <a:pt x="1142652" y="414251"/>
                  </a:lnTo>
                  <a:lnTo>
                    <a:pt x="1141518" y="414251"/>
                  </a:lnTo>
                  <a:lnTo>
                    <a:pt x="1140391" y="415299"/>
                  </a:lnTo>
                  <a:lnTo>
                    <a:pt x="1137629" y="417685"/>
                  </a:lnTo>
                  <a:lnTo>
                    <a:pt x="1135376" y="418131"/>
                  </a:lnTo>
                  <a:lnTo>
                    <a:pt x="1132560" y="419720"/>
                  </a:lnTo>
                  <a:lnTo>
                    <a:pt x="1130079" y="420924"/>
                  </a:lnTo>
                  <a:lnTo>
                    <a:pt x="1129047" y="421605"/>
                  </a:lnTo>
                  <a:lnTo>
                    <a:pt x="1128773" y="422356"/>
                  </a:lnTo>
                  <a:lnTo>
                    <a:pt x="1128413" y="423310"/>
                  </a:lnTo>
                  <a:lnTo>
                    <a:pt x="1127216" y="423498"/>
                  </a:lnTo>
                  <a:lnTo>
                    <a:pt x="1126058" y="423451"/>
                  </a:lnTo>
                  <a:lnTo>
                    <a:pt x="1123476" y="425634"/>
                  </a:lnTo>
                  <a:lnTo>
                    <a:pt x="1122170" y="427488"/>
                  </a:lnTo>
                  <a:lnTo>
                    <a:pt x="1117093" y="431431"/>
                  </a:lnTo>
                  <a:lnTo>
                    <a:pt x="1115019" y="433645"/>
                  </a:lnTo>
                  <a:lnTo>
                    <a:pt x="1114487" y="436509"/>
                  </a:lnTo>
                  <a:lnTo>
                    <a:pt x="1114221" y="436297"/>
                  </a:lnTo>
                  <a:lnTo>
                    <a:pt x="1112414" y="438793"/>
                  </a:lnTo>
                  <a:lnTo>
                    <a:pt x="1108862" y="441164"/>
                  </a:lnTo>
                  <a:lnTo>
                    <a:pt x="1101273" y="441696"/>
                  </a:lnTo>
                  <a:lnTo>
                    <a:pt x="1098872" y="440014"/>
                  </a:lnTo>
                  <a:lnTo>
                    <a:pt x="1098004" y="441172"/>
                  </a:lnTo>
                  <a:lnTo>
                    <a:pt x="1097331" y="442728"/>
                  </a:lnTo>
                  <a:lnTo>
                    <a:pt x="1095336" y="443245"/>
                  </a:lnTo>
                  <a:lnTo>
                    <a:pt x="1092230" y="443385"/>
                  </a:lnTo>
                  <a:lnTo>
                    <a:pt x="1090485" y="444410"/>
                  </a:lnTo>
                  <a:lnTo>
                    <a:pt x="1089554" y="445553"/>
                  </a:lnTo>
                  <a:lnTo>
                    <a:pt x="1085290" y="445920"/>
                  </a:lnTo>
                  <a:lnTo>
                    <a:pt x="1083726" y="447446"/>
                  </a:lnTo>
                  <a:lnTo>
                    <a:pt x="1081066" y="447986"/>
                  </a:lnTo>
                  <a:lnTo>
                    <a:pt x="1069980" y="454635"/>
                  </a:lnTo>
                  <a:lnTo>
                    <a:pt x="1067563" y="457428"/>
                  </a:lnTo>
                  <a:lnTo>
                    <a:pt x="1065270" y="460691"/>
                  </a:lnTo>
                  <a:lnTo>
                    <a:pt x="1063667" y="462326"/>
                  </a:lnTo>
                  <a:lnTo>
                    <a:pt x="1062227" y="463468"/>
                  </a:lnTo>
                  <a:lnTo>
                    <a:pt x="1060921" y="463938"/>
                  </a:lnTo>
                  <a:lnTo>
                    <a:pt x="1059637" y="465064"/>
                  </a:lnTo>
                  <a:lnTo>
                    <a:pt x="1058339" y="465205"/>
                  </a:lnTo>
                  <a:lnTo>
                    <a:pt x="1057016" y="464689"/>
                  </a:lnTo>
                  <a:lnTo>
                    <a:pt x="1055538" y="464869"/>
                  </a:lnTo>
                  <a:lnTo>
                    <a:pt x="1054560" y="466230"/>
                  </a:lnTo>
                  <a:lnTo>
                    <a:pt x="1055381" y="468006"/>
                  </a:lnTo>
                  <a:lnTo>
                    <a:pt x="1054928" y="468757"/>
                  </a:lnTo>
                  <a:lnTo>
                    <a:pt x="1052017" y="469719"/>
                  </a:lnTo>
                  <a:lnTo>
                    <a:pt x="1047683" y="470353"/>
                  </a:lnTo>
                  <a:lnTo>
                    <a:pt x="1045852" y="471511"/>
                  </a:lnTo>
                  <a:lnTo>
                    <a:pt x="1045211" y="472168"/>
                  </a:lnTo>
                  <a:lnTo>
                    <a:pt x="1044257" y="472497"/>
                  </a:lnTo>
                  <a:lnTo>
                    <a:pt x="1043333" y="470212"/>
                  </a:lnTo>
                  <a:lnTo>
                    <a:pt x="1043005" y="467192"/>
                  </a:lnTo>
                  <a:lnTo>
                    <a:pt x="1044796" y="466464"/>
                  </a:lnTo>
                  <a:lnTo>
                    <a:pt x="1046447" y="466081"/>
                  </a:lnTo>
                  <a:lnTo>
                    <a:pt x="1055593" y="461904"/>
                  </a:lnTo>
                  <a:lnTo>
                    <a:pt x="1054450" y="458759"/>
                  </a:lnTo>
                  <a:lnTo>
                    <a:pt x="1055264" y="457389"/>
                  </a:lnTo>
                  <a:lnTo>
                    <a:pt x="1057314" y="455160"/>
                  </a:lnTo>
                  <a:lnTo>
                    <a:pt x="1058644" y="454057"/>
                  </a:lnTo>
                  <a:lnTo>
                    <a:pt x="1057924" y="453650"/>
                  </a:lnTo>
                  <a:lnTo>
                    <a:pt x="1051923" y="454385"/>
                  </a:lnTo>
                  <a:lnTo>
                    <a:pt x="1048489" y="454330"/>
                  </a:lnTo>
                  <a:lnTo>
                    <a:pt x="1046721" y="454104"/>
                  </a:lnTo>
                  <a:lnTo>
                    <a:pt x="1047253" y="452195"/>
                  </a:lnTo>
                  <a:lnTo>
                    <a:pt x="1046955" y="450286"/>
                  </a:lnTo>
                  <a:lnTo>
                    <a:pt x="1046541" y="449574"/>
                  </a:lnTo>
                  <a:lnTo>
                    <a:pt x="1049600" y="447399"/>
                  </a:lnTo>
                  <a:lnTo>
                    <a:pt x="1050985" y="446867"/>
                  </a:lnTo>
                  <a:lnTo>
                    <a:pt x="1052041" y="446898"/>
                  </a:lnTo>
                  <a:lnTo>
                    <a:pt x="1051963" y="445584"/>
                  </a:lnTo>
                  <a:lnTo>
                    <a:pt x="1051086" y="443604"/>
                  </a:lnTo>
                  <a:lnTo>
                    <a:pt x="1052033" y="441046"/>
                  </a:lnTo>
                  <a:lnTo>
                    <a:pt x="1058260" y="438034"/>
                  </a:lnTo>
                  <a:lnTo>
                    <a:pt x="1059755" y="435296"/>
                  </a:lnTo>
                  <a:lnTo>
                    <a:pt x="1062250" y="432738"/>
                  </a:lnTo>
                  <a:lnTo>
                    <a:pt x="1066819" y="426369"/>
                  </a:lnTo>
                  <a:lnTo>
                    <a:pt x="1067093" y="425282"/>
                  </a:lnTo>
                  <a:lnTo>
                    <a:pt x="1068423" y="422286"/>
                  </a:lnTo>
                  <a:lnTo>
                    <a:pt x="1068658" y="421089"/>
                  </a:lnTo>
                  <a:lnTo>
                    <a:pt x="1066546" y="419336"/>
                  </a:lnTo>
                  <a:lnTo>
                    <a:pt x="1065708" y="416880"/>
                  </a:lnTo>
                  <a:lnTo>
                    <a:pt x="1059528" y="412436"/>
                  </a:lnTo>
                  <a:lnTo>
                    <a:pt x="1059004" y="408610"/>
                  </a:lnTo>
                  <a:lnTo>
                    <a:pt x="1058425" y="408775"/>
                  </a:lnTo>
                  <a:lnTo>
                    <a:pt x="1057486" y="411450"/>
                  </a:lnTo>
                  <a:lnTo>
                    <a:pt x="1056680" y="412311"/>
                  </a:lnTo>
                  <a:lnTo>
                    <a:pt x="1053817" y="412389"/>
                  </a:lnTo>
                  <a:lnTo>
                    <a:pt x="1052463" y="411380"/>
                  </a:lnTo>
                  <a:lnTo>
                    <a:pt x="1044499" y="410722"/>
                  </a:lnTo>
                  <a:lnTo>
                    <a:pt x="1042551" y="412452"/>
                  </a:lnTo>
                  <a:lnTo>
                    <a:pt x="1040736" y="415119"/>
                  </a:lnTo>
                  <a:lnTo>
                    <a:pt x="1038960" y="417028"/>
                  </a:lnTo>
                  <a:lnTo>
                    <a:pt x="1037176" y="418006"/>
                  </a:lnTo>
                  <a:lnTo>
                    <a:pt x="1035627" y="419743"/>
                  </a:lnTo>
                  <a:lnTo>
                    <a:pt x="1029228" y="430023"/>
                  </a:lnTo>
                  <a:lnTo>
                    <a:pt x="1026810" y="430805"/>
                  </a:lnTo>
                  <a:lnTo>
                    <a:pt x="1015427" y="436994"/>
                  </a:lnTo>
                  <a:lnTo>
                    <a:pt x="1009724" y="439419"/>
                  </a:lnTo>
                  <a:lnTo>
                    <a:pt x="1005335" y="443691"/>
                  </a:lnTo>
                  <a:lnTo>
                    <a:pt x="1003825" y="446272"/>
                  </a:lnTo>
                  <a:lnTo>
                    <a:pt x="1002487" y="449136"/>
                  </a:lnTo>
                  <a:lnTo>
                    <a:pt x="1001674" y="453462"/>
                  </a:lnTo>
                  <a:lnTo>
                    <a:pt x="997621" y="458711"/>
                  </a:lnTo>
                  <a:lnTo>
                    <a:pt x="996228" y="459838"/>
                  </a:lnTo>
                  <a:lnTo>
                    <a:pt x="994812" y="460292"/>
                  </a:lnTo>
                  <a:lnTo>
                    <a:pt x="992927" y="460128"/>
                  </a:lnTo>
                  <a:lnTo>
                    <a:pt x="991300" y="460456"/>
                  </a:lnTo>
                  <a:lnTo>
                    <a:pt x="988530" y="459995"/>
                  </a:lnTo>
                  <a:lnTo>
                    <a:pt x="985135" y="461653"/>
                  </a:lnTo>
                  <a:lnTo>
                    <a:pt x="981317" y="463085"/>
                  </a:lnTo>
                  <a:lnTo>
                    <a:pt x="978023" y="459478"/>
                  </a:lnTo>
                  <a:lnTo>
                    <a:pt x="975668" y="458586"/>
                  </a:lnTo>
                  <a:lnTo>
                    <a:pt x="971827" y="459588"/>
                  </a:lnTo>
                  <a:lnTo>
                    <a:pt x="970043" y="461192"/>
                  </a:lnTo>
                  <a:lnTo>
                    <a:pt x="966351" y="469117"/>
                  </a:lnTo>
                  <a:lnTo>
                    <a:pt x="964966" y="473646"/>
                  </a:lnTo>
                  <a:lnTo>
                    <a:pt x="965060" y="475501"/>
                  </a:lnTo>
                  <a:lnTo>
                    <a:pt x="967211" y="481118"/>
                  </a:lnTo>
                  <a:lnTo>
                    <a:pt x="969645" y="484255"/>
                  </a:lnTo>
                  <a:lnTo>
                    <a:pt x="975097" y="487830"/>
                  </a:lnTo>
                  <a:lnTo>
                    <a:pt x="986691" y="490287"/>
                  </a:lnTo>
                  <a:lnTo>
                    <a:pt x="989414" y="489411"/>
                  </a:lnTo>
                  <a:lnTo>
                    <a:pt x="992332" y="489403"/>
                  </a:lnTo>
                  <a:lnTo>
                    <a:pt x="995407" y="491734"/>
                  </a:lnTo>
                  <a:lnTo>
                    <a:pt x="997332" y="495583"/>
                  </a:lnTo>
                  <a:lnTo>
                    <a:pt x="997504" y="498204"/>
                  </a:lnTo>
                  <a:lnTo>
                    <a:pt x="997566" y="499112"/>
                  </a:lnTo>
                  <a:lnTo>
                    <a:pt x="998270" y="499886"/>
                  </a:lnTo>
                  <a:lnTo>
                    <a:pt x="998685" y="501208"/>
                  </a:lnTo>
                  <a:lnTo>
                    <a:pt x="997464" y="502304"/>
                  </a:lnTo>
                  <a:lnTo>
                    <a:pt x="996526" y="502851"/>
                  </a:lnTo>
                  <a:lnTo>
                    <a:pt x="995735" y="506912"/>
                  </a:lnTo>
                  <a:lnTo>
                    <a:pt x="995689" y="511395"/>
                  </a:lnTo>
                  <a:lnTo>
                    <a:pt x="996682" y="512881"/>
                  </a:lnTo>
                  <a:lnTo>
                    <a:pt x="999178" y="514970"/>
                  </a:lnTo>
                  <a:lnTo>
                    <a:pt x="1003035" y="516691"/>
                  </a:lnTo>
                  <a:lnTo>
                    <a:pt x="1006602" y="517059"/>
                  </a:lnTo>
                  <a:lnTo>
                    <a:pt x="1013416" y="516230"/>
                  </a:lnTo>
                  <a:lnTo>
                    <a:pt x="1016202" y="513530"/>
                  </a:lnTo>
                  <a:lnTo>
                    <a:pt x="1016037" y="512365"/>
                  </a:lnTo>
                  <a:lnTo>
                    <a:pt x="1016108" y="510855"/>
                  </a:lnTo>
                  <a:lnTo>
                    <a:pt x="1022108" y="506888"/>
                  </a:lnTo>
                  <a:lnTo>
                    <a:pt x="1025527" y="503368"/>
                  </a:lnTo>
                  <a:lnTo>
                    <a:pt x="1024995" y="502437"/>
                  </a:lnTo>
                  <a:lnTo>
                    <a:pt x="1024338" y="501819"/>
                  </a:lnTo>
                  <a:lnTo>
                    <a:pt x="1024941" y="501459"/>
                  </a:lnTo>
                  <a:lnTo>
                    <a:pt x="1026810" y="501208"/>
                  </a:lnTo>
                  <a:lnTo>
                    <a:pt x="1035150" y="497531"/>
                  </a:lnTo>
                  <a:lnTo>
                    <a:pt x="1041714" y="500536"/>
                  </a:lnTo>
                  <a:lnTo>
                    <a:pt x="1045461" y="503994"/>
                  </a:lnTo>
                  <a:lnTo>
                    <a:pt x="1049170" y="504572"/>
                  </a:lnTo>
                  <a:lnTo>
                    <a:pt x="1051736" y="506341"/>
                  </a:lnTo>
                  <a:lnTo>
                    <a:pt x="1054701" y="507843"/>
                  </a:lnTo>
                  <a:lnTo>
                    <a:pt x="1058565" y="507944"/>
                  </a:lnTo>
                  <a:lnTo>
                    <a:pt x="1061828" y="508257"/>
                  </a:lnTo>
                  <a:lnTo>
                    <a:pt x="1062821" y="506865"/>
                  </a:lnTo>
                  <a:lnTo>
                    <a:pt x="1063846" y="505950"/>
                  </a:lnTo>
                  <a:lnTo>
                    <a:pt x="1065004" y="506129"/>
                  </a:lnTo>
                  <a:lnTo>
                    <a:pt x="1066311" y="507952"/>
                  </a:lnTo>
                  <a:lnTo>
                    <a:pt x="1070019" y="509353"/>
                  </a:lnTo>
                  <a:lnTo>
                    <a:pt x="1073438" y="509282"/>
                  </a:lnTo>
                  <a:lnTo>
                    <a:pt x="1075832" y="508774"/>
                  </a:lnTo>
                  <a:lnTo>
                    <a:pt x="1077256" y="509423"/>
                  </a:lnTo>
                  <a:lnTo>
                    <a:pt x="1075198" y="511754"/>
                  </a:lnTo>
                  <a:lnTo>
                    <a:pt x="1075503" y="515510"/>
                  </a:lnTo>
                  <a:lnTo>
                    <a:pt x="1073931" y="516699"/>
                  </a:lnTo>
                  <a:lnTo>
                    <a:pt x="1072421" y="518608"/>
                  </a:lnTo>
                  <a:lnTo>
                    <a:pt x="1073313" y="519867"/>
                  </a:lnTo>
                  <a:lnTo>
                    <a:pt x="1074103" y="520399"/>
                  </a:lnTo>
                  <a:lnTo>
                    <a:pt x="1074025" y="521925"/>
                  </a:lnTo>
                  <a:lnTo>
                    <a:pt x="1072648" y="522793"/>
                  </a:lnTo>
                  <a:lnTo>
                    <a:pt x="1070097" y="525062"/>
                  </a:lnTo>
                  <a:lnTo>
                    <a:pt x="1068626" y="525023"/>
                  </a:lnTo>
                  <a:lnTo>
                    <a:pt x="1067930" y="524585"/>
                  </a:lnTo>
                  <a:lnTo>
                    <a:pt x="1067437" y="523771"/>
                  </a:lnTo>
                  <a:lnTo>
                    <a:pt x="1067070" y="522465"/>
                  </a:lnTo>
                  <a:lnTo>
                    <a:pt x="1066178" y="521604"/>
                  </a:lnTo>
                  <a:lnTo>
                    <a:pt x="1063705" y="521276"/>
                  </a:lnTo>
                  <a:lnTo>
                    <a:pt x="1061139" y="521589"/>
                  </a:lnTo>
                  <a:lnTo>
                    <a:pt x="1055366" y="524953"/>
                  </a:lnTo>
                  <a:lnTo>
                    <a:pt x="1049725" y="527628"/>
                  </a:lnTo>
                  <a:lnTo>
                    <a:pt x="1043818" y="529748"/>
                  </a:lnTo>
                  <a:lnTo>
                    <a:pt x="1041839" y="531086"/>
                  </a:lnTo>
                  <a:lnTo>
                    <a:pt x="1040431" y="531454"/>
                  </a:lnTo>
                  <a:lnTo>
                    <a:pt x="1037982" y="530445"/>
                  </a:lnTo>
                  <a:lnTo>
                    <a:pt x="1036503" y="530507"/>
                  </a:lnTo>
                  <a:lnTo>
                    <a:pt x="1036191" y="531204"/>
                  </a:lnTo>
                  <a:lnTo>
                    <a:pt x="1038076" y="533065"/>
                  </a:lnTo>
                  <a:lnTo>
                    <a:pt x="1038569" y="534521"/>
                  </a:lnTo>
                  <a:lnTo>
                    <a:pt x="1038373" y="535639"/>
                  </a:lnTo>
                  <a:lnTo>
                    <a:pt x="1037301" y="536132"/>
                  </a:lnTo>
                  <a:lnTo>
                    <a:pt x="1035745" y="535319"/>
                  </a:lnTo>
                  <a:lnTo>
                    <a:pt x="1034321" y="536484"/>
                  </a:lnTo>
                  <a:lnTo>
                    <a:pt x="1033679" y="538448"/>
                  </a:lnTo>
                  <a:lnTo>
                    <a:pt x="1033648" y="543119"/>
                  </a:lnTo>
                  <a:lnTo>
                    <a:pt x="1032709" y="544159"/>
                  </a:lnTo>
                  <a:lnTo>
                    <a:pt x="1030104" y="544730"/>
                  </a:lnTo>
                  <a:lnTo>
                    <a:pt x="1027334" y="546217"/>
                  </a:lnTo>
                  <a:lnTo>
                    <a:pt x="1026349" y="545528"/>
                  </a:lnTo>
                  <a:lnTo>
                    <a:pt x="1025958" y="544691"/>
                  </a:lnTo>
                  <a:lnTo>
                    <a:pt x="1026247" y="542547"/>
                  </a:lnTo>
                  <a:lnTo>
                    <a:pt x="1025903" y="541499"/>
                  </a:lnTo>
                  <a:lnTo>
                    <a:pt x="1024635" y="541554"/>
                  </a:lnTo>
                  <a:lnTo>
                    <a:pt x="1022726" y="542196"/>
                  </a:lnTo>
                  <a:lnTo>
                    <a:pt x="1021271" y="543604"/>
                  </a:lnTo>
                  <a:lnTo>
                    <a:pt x="1020770" y="544457"/>
                  </a:lnTo>
                  <a:lnTo>
                    <a:pt x="1022687" y="547202"/>
                  </a:lnTo>
                  <a:lnTo>
                    <a:pt x="1024510" y="547484"/>
                  </a:lnTo>
                  <a:lnTo>
                    <a:pt x="1024956" y="548102"/>
                  </a:lnTo>
                  <a:lnTo>
                    <a:pt x="1023508" y="549440"/>
                  </a:lnTo>
                  <a:lnTo>
                    <a:pt x="1019902" y="551427"/>
                  </a:lnTo>
                  <a:lnTo>
                    <a:pt x="1019300" y="553094"/>
                  </a:lnTo>
                  <a:lnTo>
                    <a:pt x="1018228" y="554689"/>
                  </a:lnTo>
                  <a:lnTo>
                    <a:pt x="1016757" y="555957"/>
                  </a:lnTo>
                  <a:lnTo>
                    <a:pt x="1015756" y="557295"/>
                  </a:lnTo>
                  <a:lnTo>
                    <a:pt x="1014535" y="557991"/>
                  </a:lnTo>
                  <a:lnTo>
                    <a:pt x="1012540" y="558773"/>
                  </a:lnTo>
                  <a:lnTo>
                    <a:pt x="1010092" y="561965"/>
                  </a:lnTo>
                  <a:lnTo>
                    <a:pt x="1008300" y="564946"/>
                  </a:lnTo>
                  <a:lnTo>
                    <a:pt x="1006172" y="566480"/>
                  </a:lnTo>
                  <a:lnTo>
                    <a:pt x="1004490" y="571502"/>
                  </a:lnTo>
                  <a:lnTo>
                    <a:pt x="1001478" y="574225"/>
                  </a:lnTo>
                  <a:lnTo>
                    <a:pt x="1000367" y="578574"/>
                  </a:lnTo>
                  <a:lnTo>
                    <a:pt x="1001149" y="581242"/>
                  </a:lnTo>
                  <a:lnTo>
                    <a:pt x="1004458" y="581219"/>
                  </a:lnTo>
                  <a:lnTo>
                    <a:pt x="1006109" y="582158"/>
                  </a:lnTo>
                  <a:lnTo>
                    <a:pt x="1009536" y="585663"/>
                  </a:lnTo>
                  <a:lnTo>
                    <a:pt x="1013636" y="587947"/>
                  </a:lnTo>
                  <a:lnTo>
                    <a:pt x="1017892" y="589230"/>
                  </a:lnTo>
                  <a:lnTo>
                    <a:pt x="1023110" y="592461"/>
                  </a:lnTo>
                  <a:lnTo>
                    <a:pt x="1024549" y="593830"/>
                  </a:lnTo>
                  <a:lnTo>
                    <a:pt x="1025778" y="596607"/>
                  </a:lnTo>
                  <a:lnTo>
                    <a:pt x="1028039" y="604587"/>
                  </a:lnTo>
                  <a:lnTo>
                    <a:pt x="1029666" y="608530"/>
                  </a:lnTo>
                  <a:lnTo>
                    <a:pt x="1029775" y="610588"/>
                  </a:lnTo>
                  <a:lnTo>
                    <a:pt x="1032216" y="614461"/>
                  </a:lnTo>
                  <a:lnTo>
                    <a:pt x="1034822" y="621111"/>
                  </a:lnTo>
                  <a:lnTo>
                    <a:pt x="1037825" y="626853"/>
                  </a:lnTo>
                  <a:lnTo>
                    <a:pt x="1038397" y="631367"/>
                  </a:lnTo>
                  <a:lnTo>
                    <a:pt x="1037427" y="633424"/>
                  </a:lnTo>
                  <a:lnTo>
                    <a:pt x="1037434" y="636092"/>
                  </a:lnTo>
                  <a:lnTo>
                    <a:pt x="1040431" y="638541"/>
                  </a:lnTo>
                  <a:lnTo>
                    <a:pt x="1047096" y="641381"/>
                  </a:lnTo>
                  <a:lnTo>
                    <a:pt x="1048160" y="642218"/>
                  </a:lnTo>
                  <a:lnTo>
                    <a:pt x="1049467" y="643595"/>
                  </a:lnTo>
                  <a:lnTo>
                    <a:pt x="1049530" y="647874"/>
                  </a:lnTo>
                  <a:lnTo>
                    <a:pt x="1050562" y="649236"/>
                  </a:lnTo>
                  <a:lnTo>
                    <a:pt x="1051431" y="650065"/>
                  </a:lnTo>
                  <a:lnTo>
                    <a:pt x="1055467" y="651872"/>
                  </a:lnTo>
                  <a:lnTo>
                    <a:pt x="1057157" y="653374"/>
                  </a:lnTo>
                  <a:lnTo>
                    <a:pt x="1058949" y="655768"/>
                  </a:lnTo>
                  <a:lnTo>
                    <a:pt x="1059465" y="657912"/>
                  </a:lnTo>
                  <a:lnTo>
                    <a:pt x="1059684" y="660814"/>
                  </a:lnTo>
                  <a:lnTo>
                    <a:pt x="1057431" y="660916"/>
                  </a:lnTo>
                  <a:lnTo>
                    <a:pt x="1055616" y="660588"/>
                  </a:lnTo>
                  <a:lnTo>
                    <a:pt x="1048395" y="656817"/>
                  </a:lnTo>
                  <a:lnTo>
                    <a:pt x="1046518" y="656715"/>
                  </a:lnTo>
                  <a:lnTo>
                    <a:pt x="1043865" y="657239"/>
                  </a:lnTo>
                  <a:lnTo>
                    <a:pt x="1040086" y="656543"/>
                  </a:lnTo>
                  <a:lnTo>
                    <a:pt x="1036096" y="652357"/>
                  </a:lnTo>
                  <a:lnTo>
                    <a:pt x="1033218" y="651090"/>
                  </a:lnTo>
                  <a:lnTo>
                    <a:pt x="1030127" y="650448"/>
                  </a:lnTo>
                  <a:lnTo>
                    <a:pt x="1022758" y="654047"/>
                  </a:lnTo>
                  <a:lnTo>
                    <a:pt x="1020880" y="653789"/>
                  </a:lnTo>
                  <a:lnTo>
                    <a:pt x="1020340" y="654196"/>
                  </a:lnTo>
                  <a:lnTo>
                    <a:pt x="1019511" y="654814"/>
                  </a:lnTo>
                  <a:lnTo>
                    <a:pt x="1022930" y="655588"/>
                  </a:lnTo>
                  <a:lnTo>
                    <a:pt x="1026356" y="654407"/>
                  </a:lnTo>
                  <a:lnTo>
                    <a:pt x="1029642" y="652662"/>
                  </a:lnTo>
                  <a:lnTo>
                    <a:pt x="1034438" y="653593"/>
                  </a:lnTo>
                  <a:lnTo>
                    <a:pt x="1035244" y="655166"/>
                  </a:lnTo>
                  <a:lnTo>
                    <a:pt x="1036034" y="657818"/>
                  </a:lnTo>
                  <a:lnTo>
                    <a:pt x="1039320" y="659610"/>
                  </a:lnTo>
                  <a:lnTo>
                    <a:pt x="1041901" y="660400"/>
                  </a:lnTo>
                  <a:lnTo>
                    <a:pt x="1045187" y="662747"/>
                  </a:lnTo>
                  <a:lnTo>
                    <a:pt x="1048395" y="666408"/>
                  </a:lnTo>
                  <a:lnTo>
                    <a:pt x="1055194" y="670648"/>
                  </a:lnTo>
                  <a:lnTo>
                    <a:pt x="1057948" y="674654"/>
                  </a:lnTo>
                  <a:lnTo>
                    <a:pt x="1059011" y="677236"/>
                  </a:lnTo>
                  <a:lnTo>
                    <a:pt x="1059966" y="680921"/>
                  </a:lnTo>
                  <a:lnTo>
                    <a:pt x="1057588" y="682110"/>
                  </a:lnTo>
                  <a:lnTo>
                    <a:pt x="1055514" y="682274"/>
                  </a:lnTo>
                  <a:lnTo>
                    <a:pt x="1052268" y="682853"/>
                  </a:lnTo>
                  <a:lnTo>
                    <a:pt x="1049882" y="684160"/>
                  </a:lnTo>
                  <a:lnTo>
                    <a:pt x="1047487" y="686444"/>
                  </a:lnTo>
                  <a:lnTo>
                    <a:pt x="1040627" y="690035"/>
                  </a:lnTo>
                  <a:lnTo>
                    <a:pt x="1039328" y="692280"/>
                  </a:lnTo>
                  <a:lnTo>
                    <a:pt x="1038436" y="694236"/>
                  </a:lnTo>
                  <a:lnTo>
                    <a:pt x="1036762" y="695198"/>
                  </a:lnTo>
                  <a:lnTo>
                    <a:pt x="1032561" y="694283"/>
                  </a:lnTo>
                  <a:lnTo>
                    <a:pt x="1028602" y="694361"/>
                  </a:lnTo>
                  <a:lnTo>
                    <a:pt x="1024119" y="696998"/>
                  </a:lnTo>
                  <a:lnTo>
                    <a:pt x="1023000" y="698070"/>
                  </a:lnTo>
                  <a:lnTo>
                    <a:pt x="1023743" y="697858"/>
                  </a:lnTo>
                  <a:lnTo>
                    <a:pt x="1024448" y="697522"/>
                  </a:lnTo>
                  <a:lnTo>
                    <a:pt x="1026466" y="697921"/>
                  </a:lnTo>
                  <a:lnTo>
                    <a:pt x="1029588" y="696513"/>
                  </a:lnTo>
                  <a:lnTo>
                    <a:pt x="1032639" y="700808"/>
                  </a:lnTo>
                  <a:lnTo>
                    <a:pt x="1038592" y="700112"/>
                  </a:lnTo>
                  <a:lnTo>
                    <a:pt x="1044186" y="696544"/>
                  </a:lnTo>
                  <a:lnTo>
                    <a:pt x="1046353" y="696481"/>
                  </a:lnTo>
                  <a:lnTo>
                    <a:pt x="1048160" y="697029"/>
                  </a:lnTo>
                  <a:lnTo>
                    <a:pt x="1050187" y="698437"/>
                  </a:lnTo>
                  <a:lnTo>
                    <a:pt x="1055569" y="704688"/>
                  </a:lnTo>
                  <a:lnTo>
                    <a:pt x="1058526" y="705369"/>
                  </a:lnTo>
                  <a:lnTo>
                    <a:pt x="1061421" y="706832"/>
                  </a:lnTo>
                  <a:lnTo>
                    <a:pt x="1063025" y="706996"/>
                  </a:lnTo>
                  <a:lnTo>
                    <a:pt x="1064472" y="707434"/>
                  </a:lnTo>
                  <a:lnTo>
                    <a:pt x="1060576" y="709719"/>
                  </a:lnTo>
                  <a:lnTo>
                    <a:pt x="1055546" y="714648"/>
                  </a:lnTo>
                  <a:lnTo>
                    <a:pt x="1053308" y="715821"/>
                  </a:lnTo>
                  <a:lnTo>
                    <a:pt x="1051806" y="717135"/>
                  </a:lnTo>
                  <a:lnTo>
                    <a:pt x="1055858" y="716478"/>
                  </a:lnTo>
                  <a:lnTo>
                    <a:pt x="1058738" y="714123"/>
                  </a:lnTo>
                  <a:lnTo>
                    <a:pt x="1060193" y="713544"/>
                  </a:lnTo>
                  <a:lnTo>
                    <a:pt x="1061358" y="714092"/>
                  </a:lnTo>
                  <a:lnTo>
                    <a:pt x="1061953" y="716994"/>
                  </a:lnTo>
                  <a:lnTo>
                    <a:pt x="1060842" y="725898"/>
                  </a:lnTo>
                  <a:lnTo>
                    <a:pt x="1059426" y="726054"/>
                  </a:lnTo>
                  <a:lnTo>
                    <a:pt x="1058049" y="723637"/>
                  </a:lnTo>
                  <a:lnTo>
                    <a:pt x="1056438" y="722870"/>
                  </a:lnTo>
                  <a:lnTo>
                    <a:pt x="1055084" y="723371"/>
                  </a:lnTo>
                  <a:lnTo>
                    <a:pt x="1052401" y="723355"/>
                  </a:lnTo>
                  <a:lnTo>
                    <a:pt x="1051376" y="724450"/>
                  </a:lnTo>
                  <a:lnTo>
                    <a:pt x="1050515" y="725999"/>
                  </a:lnTo>
                  <a:lnTo>
                    <a:pt x="1052119" y="726320"/>
                  </a:lnTo>
                  <a:lnTo>
                    <a:pt x="1055280" y="729019"/>
                  </a:lnTo>
                  <a:lnTo>
                    <a:pt x="1055601" y="730451"/>
                  </a:lnTo>
                  <a:lnTo>
                    <a:pt x="1054755" y="731382"/>
                  </a:lnTo>
                  <a:lnTo>
                    <a:pt x="1052541" y="730983"/>
                  </a:lnTo>
                  <a:lnTo>
                    <a:pt x="1055233" y="732993"/>
                  </a:lnTo>
                  <a:lnTo>
                    <a:pt x="1054521" y="735074"/>
                  </a:lnTo>
                  <a:lnTo>
                    <a:pt x="1053652" y="735896"/>
                  </a:lnTo>
                  <a:lnTo>
                    <a:pt x="1052088" y="736420"/>
                  </a:lnTo>
                  <a:lnTo>
                    <a:pt x="1051125" y="738220"/>
                  </a:lnTo>
                  <a:lnTo>
                    <a:pt x="1052510" y="741216"/>
                  </a:lnTo>
                  <a:lnTo>
                    <a:pt x="1053911" y="745049"/>
                  </a:lnTo>
                  <a:lnTo>
                    <a:pt x="1054083" y="746896"/>
                  </a:lnTo>
                  <a:lnTo>
                    <a:pt x="1051892" y="746098"/>
                  </a:lnTo>
                  <a:lnTo>
                    <a:pt x="1048473" y="748437"/>
                  </a:lnTo>
                  <a:lnTo>
                    <a:pt x="1046674" y="748632"/>
                  </a:lnTo>
                  <a:lnTo>
                    <a:pt x="1045454" y="745550"/>
                  </a:lnTo>
                  <a:lnTo>
                    <a:pt x="1043896" y="746035"/>
                  </a:lnTo>
                  <a:lnTo>
                    <a:pt x="1042856" y="746927"/>
                  </a:lnTo>
                  <a:lnTo>
                    <a:pt x="1041471" y="750229"/>
                  </a:lnTo>
                  <a:lnTo>
                    <a:pt x="1039781" y="753209"/>
                  </a:lnTo>
                  <a:lnTo>
                    <a:pt x="1038326" y="754023"/>
                  </a:lnTo>
                  <a:lnTo>
                    <a:pt x="1036582" y="753788"/>
                  </a:lnTo>
                  <a:lnTo>
                    <a:pt x="1035142" y="753874"/>
                  </a:lnTo>
                  <a:lnTo>
                    <a:pt x="1035494" y="754680"/>
                  </a:lnTo>
                  <a:lnTo>
                    <a:pt x="1037012" y="755658"/>
                  </a:lnTo>
                  <a:lnTo>
                    <a:pt x="1037012" y="756800"/>
                  </a:lnTo>
                  <a:lnTo>
                    <a:pt x="1033773" y="760422"/>
                  </a:lnTo>
                  <a:lnTo>
                    <a:pt x="1033249" y="761823"/>
                  </a:lnTo>
                  <a:lnTo>
                    <a:pt x="1033327" y="763012"/>
                  </a:lnTo>
                  <a:lnTo>
                    <a:pt x="1031629" y="764459"/>
                  </a:lnTo>
                  <a:lnTo>
                    <a:pt x="1032545" y="766892"/>
                  </a:lnTo>
                  <a:lnTo>
                    <a:pt x="1032068" y="768606"/>
                  </a:lnTo>
                  <a:lnTo>
                    <a:pt x="1030581" y="770921"/>
                  </a:lnTo>
                  <a:lnTo>
                    <a:pt x="1029016" y="772447"/>
                  </a:lnTo>
                  <a:lnTo>
                    <a:pt x="1027178" y="774919"/>
                  </a:lnTo>
                  <a:lnTo>
                    <a:pt x="1024846" y="776351"/>
                  </a:lnTo>
                  <a:lnTo>
                    <a:pt x="1021772" y="781522"/>
                  </a:lnTo>
                  <a:lnTo>
                    <a:pt x="1020865" y="784104"/>
                  </a:lnTo>
                  <a:lnTo>
                    <a:pt x="1020638" y="786772"/>
                  </a:lnTo>
                  <a:lnTo>
                    <a:pt x="1019675" y="787695"/>
                  </a:lnTo>
                  <a:lnTo>
                    <a:pt x="1018024" y="788853"/>
                  </a:lnTo>
                  <a:lnTo>
                    <a:pt x="1016147" y="788266"/>
                  </a:lnTo>
                  <a:lnTo>
                    <a:pt x="1016084" y="786490"/>
                  </a:lnTo>
                  <a:lnTo>
                    <a:pt x="1015271" y="786334"/>
                  </a:lnTo>
                  <a:lnTo>
                    <a:pt x="1014809" y="785168"/>
                  </a:lnTo>
                  <a:lnTo>
                    <a:pt x="1014668" y="783689"/>
                  </a:lnTo>
                  <a:lnTo>
                    <a:pt x="1014864" y="782492"/>
                  </a:lnTo>
                  <a:lnTo>
                    <a:pt x="1014082" y="782860"/>
                  </a:lnTo>
                  <a:lnTo>
                    <a:pt x="1013596" y="784245"/>
                  </a:lnTo>
                  <a:lnTo>
                    <a:pt x="1012360" y="785371"/>
                  </a:lnTo>
                  <a:lnTo>
                    <a:pt x="1011069" y="784918"/>
                  </a:lnTo>
                  <a:lnTo>
                    <a:pt x="1009677" y="783994"/>
                  </a:lnTo>
                  <a:lnTo>
                    <a:pt x="1009716" y="785324"/>
                  </a:lnTo>
                  <a:lnTo>
                    <a:pt x="1010459" y="786662"/>
                  </a:lnTo>
                  <a:lnTo>
                    <a:pt x="1010780" y="788000"/>
                  </a:lnTo>
                  <a:lnTo>
                    <a:pt x="1012704" y="788289"/>
                  </a:lnTo>
                  <a:lnTo>
                    <a:pt x="1013995" y="789823"/>
                  </a:lnTo>
                  <a:lnTo>
                    <a:pt x="1015012" y="792178"/>
                  </a:lnTo>
                  <a:lnTo>
                    <a:pt x="1015216" y="793062"/>
                  </a:lnTo>
                  <a:lnTo>
                    <a:pt x="1016006" y="794110"/>
                  </a:lnTo>
                  <a:lnTo>
                    <a:pt x="1016116" y="795010"/>
                  </a:lnTo>
                  <a:lnTo>
                    <a:pt x="1014277" y="795839"/>
                  </a:lnTo>
                  <a:lnTo>
                    <a:pt x="1011977" y="797388"/>
                  </a:lnTo>
                  <a:lnTo>
                    <a:pt x="1009215" y="800040"/>
                  </a:lnTo>
                  <a:lnTo>
                    <a:pt x="1006939" y="801808"/>
                  </a:lnTo>
                  <a:lnTo>
                    <a:pt x="1004881" y="801824"/>
                  </a:lnTo>
                  <a:lnTo>
                    <a:pt x="1003637" y="801621"/>
                  </a:lnTo>
                  <a:lnTo>
                    <a:pt x="1001861" y="800604"/>
                  </a:lnTo>
                  <a:lnTo>
                    <a:pt x="999819" y="800181"/>
                  </a:lnTo>
                  <a:lnTo>
                    <a:pt x="1002557" y="803756"/>
                  </a:lnTo>
                  <a:lnTo>
                    <a:pt x="1004052" y="804390"/>
                  </a:lnTo>
                  <a:lnTo>
                    <a:pt x="1005930" y="804257"/>
                  </a:lnTo>
                  <a:lnTo>
                    <a:pt x="1007752" y="802927"/>
                  </a:lnTo>
                  <a:lnTo>
                    <a:pt x="1010342" y="803068"/>
                  </a:lnTo>
                  <a:lnTo>
                    <a:pt x="1010991" y="805126"/>
                  </a:lnTo>
                  <a:lnTo>
                    <a:pt x="1010303" y="807449"/>
                  </a:lnTo>
                  <a:lnTo>
                    <a:pt x="1008887" y="810461"/>
                  </a:lnTo>
                  <a:lnTo>
                    <a:pt x="1008597" y="813066"/>
                  </a:lnTo>
                  <a:lnTo>
                    <a:pt x="1010350" y="816790"/>
                  </a:lnTo>
                  <a:lnTo>
                    <a:pt x="1010428" y="817909"/>
                  </a:lnTo>
                  <a:lnTo>
                    <a:pt x="1009771" y="818464"/>
                  </a:lnTo>
                  <a:lnTo>
                    <a:pt x="1007713" y="817486"/>
                  </a:lnTo>
                  <a:lnTo>
                    <a:pt x="1006016" y="816250"/>
                  </a:lnTo>
                  <a:lnTo>
                    <a:pt x="1004302" y="816579"/>
                  </a:lnTo>
                  <a:lnTo>
                    <a:pt x="1002526" y="816055"/>
                  </a:lnTo>
                  <a:lnTo>
                    <a:pt x="1000703" y="816493"/>
                  </a:lnTo>
                  <a:lnTo>
                    <a:pt x="999960" y="817353"/>
                  </a:lnTo>
                  <a:lnTo>
                    <a:pt x="1000461" y="818770"/>
                  </a:lnTo>
                  <a:lnTo>
                    <a:pt x="1002096" y="819943"/>
                  </a:lnTo>
                  <a:lnTo>
                    <a:pt x="1003011" y="821750"/>
                  </a:lnTo>
                  <a:lnTo>
                    <a:pt x="1001916" y="822384"/>
                  </a:lnTo>
                  <a:lnTo>
                    <a:pt x="997277" y="821961"/>
                  </a:lnTo>
                  <a:lnTo>
                    <a:pt x="996244" y="822306"/>
                  </a:lnTo>
                  <a:lnTo>
                    <a:pt x="994859" y="824293"/>
                  </a:lnTo>
                  <a:lnTo>
                    <a:pt x="995759" y="827234"/>
                  </a:lnTo>
                  <a:lnTo>
                    <a:pt x="994734" y="829057"/>
                  </a:lnTo>
                  <a:lnTo>
                    <a:pt x="992825" y="829488"/>
                  </a:lnTo>
                  <a:lnTo>
                    <a:pt x="990314" y="830959"/>
                  </a:lnTo>
                  <a:lnTo>
                    <a:pt x="988765" y="831303"/>
                  </a:lnTo>
                  <a:lnTo>
                    <a:pt x="988843" y="831944"/>
                  </a:lnTo>
                  <a:lnTo>
                    <a:pt x="989978" y="832586"/>
                  </a:lnTo>
                  <a:lnTo>
                    <a:pt x="990580" y="833454"/>
                  </a:lnTo>
                  <a:lnTo>
                    <a:pt x="989211" y="836451"/>
                  </a:lnTo>
                  <a:lnTo>
                    <a:pt x="987091" y="837436"/>
                  </a:lnTo>
                  <a:lnTo>
                    <a:pt x="983836" y="836943"/>
                  </a:lnTo>
                  <a:lnTo>
                    <a:pt x="981278" y="837616"/>
                  </a:lnTo>
                  <a:lnTo>
                    <a:pt x="979064" y="836341"/>
                  </a:lnTo>
                  <a:lnTo>
                    <a:pt x="976701" y="836318"/>
                  </a:lnTo>
                  <a:lnTo>
                    <a:pt x="975097" y="837929"/>
                  </a:lnTo>
                  <a:lnTo>
                    <a:pt x="974925" y="839799"/>
                  </a:lnTo>
                  <a:lnTo>
                    <a:pt x="973368" y="839987"/>
                  </a:lnTo>
                  <a:lnTo>
                    <a:pt x="972531" y="839846"/>
                  </a:lnTo>
                  <a:lnTo>
                    <a:pt x="971350" y="839979"/>
                  </a:lnTo>
                  <a:lnTo>
                    <a:pt x="971475" y="840980"/>
                  </a:lnTo>
                  <a:lnTo>
                    <a:pt x="972148" y="841856"/>
                  </a:lnTo>
                  <a:lnTo>
                    <a:pt x="975340" y="842248"/>
                  </a:lnTo>
                  <a:lnTo>
                    <a:pt x="975911" y="843507"/>
                  </a:lnTo>
                  <a:lnTo>
                    <a:pt x="976036" y="845447"/>
                  </a:lnTo>
                  <a:lnTo>
                    <a:pt x="972695" y="848788"/>
                  </a:lnTo>
                  <a:lnTo>
                    <a:pt x="971271" y="851041"/>
                  </a:lnTo>
                  <a:lnTo>
                    <a:pt x="969128" y="850979"/>
                  </a:lnTo>
                  <a:lnTo>
                    <a:pt x="967509" y="852786"/>
                  </a:lnTo>
                  <a:lnTo>
                    <a:pt x="966640" y="855235"/>
                  </a:lnTo>
                  <a:lnTo>
                    <a:pt x="965569" y="854750"/>
                  </a:lnTo>
                  <a:lnTo>
                    <a:pt x="963088" y="855141"/>
                  </a:lnTo>
                  <a:lnTo>
                    <a:pt x="962361" y="856306"/>
                  </a:lnTo>
                  <a:lnTo>
                    <a:pt x="962940" y="856792"/>
                  </a:lnTo>
                  <a:lnTo>
                    <a:pt x="962994" y="857629"/>
                  </a:lnTo>
                  <a:lnTo>
                    <a:pt x="962001" y="860375"/>
                  </a:lnTo>
                  <a:lnTo>
                    <a:pt x="960921" y="861149"/>
                  </a:lnTo>
                  <a:lnTo>
                    <a:pt x="960452" y="860023"/>
                  </a:lnTo>
                  <a:lnTo>
                    <a:pt x="960100" y="858278"/>
                  </a:lnTo>
                  <a:lnTo>
                    <a:pt x="959231" y="858145"/>
                  </a:lnTo>
                  <a:lnTo>
                    <a:pt x="957784" y="859749"/>
                  </a:lnTo>
                  <a:lnTo>
                    <a:pt x="956094" y="860899"/>
                  </a:lnTo>
                  <a:lnTo>
                    <a:pt x="954647" y="861376"/>
                  </a:lnTo>
                  <a:lnTo>
                    <a:pt x="953552" y="860312"/>
                  </a:lnTo>
                  <a:lnTo>
                    <a:pt x="950868" y="859757"/>
                  </a:lnTo>
                  <a:lnTo>
                    <a:pt x="949773" y="864365"/>
                  </a:lnTo>
                  <a:lnTo>
                    <a:pt x="947551" y="866039"/>
                  </a:lnTo>
                  <a:lnTo>
                    <a:pt x="946510" y="866563"/>
                  </a:lnTo>
                  <a:lnTo>
                    <a:pt x="944695" y="866719"/>
                  </a:lnTo>
                  <a:lnTo>
                    <a:pt x="945853" y="867353"/>
                  </a:lnTo>
                  <a:lnTo>
                    <a:pt x="946213" y="868534"/>
                  </a:lnTo>
                  <a:lnTo>
                    <a:pt x="945564" y="869708"/>
                  </a:lnTo>
                  <a:lnTo>
                    <a:pt x="943749" y="869943"/>
                  </a:lnTo>
                  <a:lnTo>
                    <a:pt x="942693" y="870858"/>
                  </a:lnTo>
                  <a:lnTo>
                    <a:pt x="942286" y="874965"/>
                  </a:lnTo>
                  <a:lnTo>
                    <a:pt x="941206" y="876405"/>
                  </a:lnTo>
                  <a:lnTo>
                    <a:pt x="938453" y="876522"/>
                  </a:lnTo>
                  <a:lnTo>
                    <a:pt x="936395" y="875568"/>
                  </a:lnTo>
                  <a:lnTo>
                    <a:pt x="935737" y="876319"/>
                  </a:lnTo>
                  <a:lnTo>
                    <a:pt x="935393" y="877054"/>
                  </a:lnTo>
                  <a:lnTo>
                    <a:pt x="934314" y="877797"/>
                  </a:lnTo>
                  <a:lnTo>
                    <a:pt x="932233" y="877993"/>
                  </a:lnTo>
                  <a:lnTo>
                    <a:pt x="927609" y="879831"/>
                  </a:lnTo>
                  <a:lnTo>
                    <a:pt x="925489" y="879299"/>
                  </a:lnTo>
                  <a:lnTo>
                    <a:pt x="922962" y="878603"/>
                  </a:lnTo>
                  <a:lnTo>
                    <a:pt x="921217" y="879284"/>
                  </a:lnTo>
                  <a:lnTo>
                    <a:pt x="920638" y="880692"/>
                  </a:lnTo>
                  <a:lnTo>
                    <a:pt x="919833" y="881787"/>
                  </a:lnTo>
                  <a:lnTo>
                    <a:pt x="917298" y="881787"/>
                  </a:lnTo>
                  <a:lnTo>
                    <a:pt x="915263" y="880434"/>
                  </a:lnTo>
                  <a:lnTo>
                    <a:pt x="913191" y="879456"/>
                  </a:lnTo>
                  <a:lnTo>
                    <a:pt x="910898" y="880301"/>
                  </a:lnTo>
                  <a:lnTo>
                    <a:pt x="909154" y="882022"/>
                  </a:lnTo>
                  <a:lnTo>
                    <a:pt x="907010" y="882601"/>
                  </a:lnTo>
                  <a:lnTo>
                    <a:pt x="906611" y="883673"/>
                  </a:lnTo>
                  <a:lnTo>
                    <a:pt x="905680" y="884205"/>
                  </a:lnTo>
                  <a:lnTo>
                    <a:pt x="903411" y="883978"/>
                  </a:lnTo>
                  <a:lnTo>
                    <a:pt x="902550" y="881318"/>
                  </a:lnTo>
                  <a:lnTo>
                    <a:pt x="901244" y="880927"/>
                  </a:lnTo>
                  <a:lnTo>
                    <a:pt x="899953" y="882272"/>
                  </a:lnTo>
                  <a:lnTo>
                    <a:pt x="899491" y="883321"/>
                  </a:lnTo>
                  <a:lnTo>
                    <a:pt x="898889" y="884119"/>
                  </a:lnTo>
                  <a:lnTo>
                    <a:pt x="899100" y="886286"/>
                  </a:lnTo>
                  <a:lnTo>
                    <a:pt x="897825" y="886333"/>
                  </a:lnTo>
                  <a:lnTo>
                    <a:pt x="896159" y="885003"/>
                  </a:lnTo>
                  <a:lnTo>
                    <a:pt x="894407" y="884768"/>
                  </a:lnTo>
                  <a:lnTo>
                    <a:pt x="892771" y="886004"/>
                  </a:lnTo>
                  <a:lnTo>
                    <a:pt x="891942" y="885699"/>
                  </a:lnTo>
                  <a:lnTo>
                    <a:pt x="891066" y="885441"/>
                  </a:lnTo>
                  <a:lnTo>
                    <a:pt x="889634" y="885441"/>
                  </a:lnTo>
                  <a:lnTo>
                    <a:pt x="889087" y="885769"/>
                  </a:lnTo>
                  <a:lnTo>
                    <a:pt x="888038" y="885965"/>
                  </a:lnTo>
                  <a:lnTo>
                    <a:pt x="887334" y="886638"/>
                  </a:lnTo>
                  <a:lnTo>
                    <a:pt x="887271" y="886693"/>
                  </a:lnTo>
                  <a:lnTo>
                    <a:pt x="885425" y="886239"/>
                  </a:lnTo>
                  <a:lnTo>
                    <a:pt x="883164" y="884440"/>
                  </a:lnTo>
                  <a:lnTo>
                    <a:pt x="881544" y="881451"/>
                  </a:lnTo>
                  <a:lnTo>
                    <a:pt x="879487" y="879839"/>
                  </a:lnTo>
                  <a:lnTo>
                    <a:pt x="878580" y="878423"/>
                  </a:lnTo>
                  <a:lnTo>
                    <a:pt x="878228" y="875881"/>
                  </a:lnTo>
                  <a:lnTo>
                    <a:pt x="877852" y="874668"/>
                  </a:lnTo>
                  <a:lnTo>
                    <a:pt x="877977" y="873322"/>
                  </a:lnTo>
                  <a:lnTo>
                    <a:pt x="878603" y="872125"/>
                  </a:lnTo>
                  <a:lnTo>
                    <a:pt x="876389" y="872728"/>
                  </a:lnTo>
                  <a:lnTo>
                    <a:pt x="874754" y="873847"/>
                  </a:lnTo>
                  <a:lnTo>
                    <a:pt x="875091" y="875255"/>
                  </a:lnTo>
                  <a:lnTo>
                    <a:pt x="874684" y="876561"/>
                  </a:lnTo>
                  <a:lnTo>
                    <a:pt x="872243" y="877242"/>
                  </a:lnTo>
                  <a:lnTo>
                    <a:pt x="872391" y="877790"/>
                  </a:lnTo>
                  <a:lnTo>
                    <a:pt x="872555" y="878369"/>
                  </a:lnTo>
                  <a:lnTo>
                    <a:pt x="874465" y="880152"/>
                  </a:lnTo>
                  <a:lnTo>
                    <a:pt x="874856" y="881646"/>
                  </a:lnTo>
                  <a:lnTo>
                    <a:pt x="875630" y="882445"/>
                  </a:lnTo>
                  <a:lnTo>
                    <a:pt x="877124" y="884768"/>
                  </a:lnTo>
                  <a:lnTo>
                    <a:pt x="877085" y="889259"/>
                  </a:lnTo>
                  <a:lnTo>
                    <a:pt x="877907" y="890526"/>
                  </a:lnTo>
                  <a:lnTo>
                    <a:pt x="877633" y="891786"/>
                  </a:lnTo>
                  <a:lnTo>
                    <a:pt x="877038" y="893483"/>
                  </a:lnTo>
                  <a:lnTo>
                    <a:pt x="876983" y="893507"/>
                  </a:lnTo>
                  <a:lnTo>
                    <a:pt x="876545" y="892990"/>
                  </a:lnTo>
                  <a:lnTo>
                    <a:pt x="875826" y="893092"/>
                  </a:lnTo>
                  <a:lnTo>
                    <a:pt x="875536" y="893663"/>
                  </a:lnTo>
                  <a:lnTo>
                    <a:pt x="875489" y="894180"/>
                  </a:lnTo>
                  <a:lnTo>
                    <a:pt x="875364" y="894203"/>
                  </a:lnTo>
                  <a:lnTo>
                    <a:pt x="874097" y="894579"/>
                  </a:lnTo>
                  <a:lnTo>
                    <a:pt x="873033" y="894899"/>
                  </a:lnTo>
                  <a:lnTo>
                    <a:pt x="872172" y="895353"/>
                  </a:lnTo>
                  <a:lnTo>
                    <a:pt x="870819" y="896691"/>
                  </a:lnTo>
                  <a:lnTo>
                    <a:pt x="868245" y="897020"/>
                  </a:lnTo>
                  <a:lnTo>
                    <a:pt x="866923" y="893890"/>
                  </a:lnTo>
                  <a:lnTo>
                    <a:pt x="865147" y="895979"/>
                  </a:lnTo>
                  <a:lnTo>
                    <a:pt x="864615" y="900243"/>
                  </a:lnTo>
                  <a:lnTo>
                    <a:pt x="863958" y="900970"/>
                  </a:lnTo>
                  <a:lnTo>
                    <a:pt x="862854" y="901581"/>
                  </a:lnTo>
                  <a:lnTo>
                    <a:pt x="860765" y="900094"/>
                  </a:lnTo>
                  <a:lnTo>
                    <a:pt x="858943" y="901088"/>
                  </a:lnTo>
                  <a:lnTo>
                    <a:pt x="857519" y="902097"/>
                  </a:lnTo>
                  <a:lnTo>
                    <a:pt x="856932" y="903028"/>
                  </a:lnTo>
                  <a:lnTo>
                    <a:pt x="855884" y="904037"/>
                  </a:lnTo>
                  <a:lnTo>
                    <a:pt x="853873" y="903059"/>
                  </a:lnTo>
                  <a:lnTo>
                    <a:pt x="852254" y="901596"/>
                  </a:lnTo>
                  <a:lnTo>
                    <a:pt x="852661" y="900493"/>
                  </a:lnTo>
                  <a:lnTo>
                    <a:pt x="852434" y="899773"/>
                  </a:lnTo>
                  <a:lnTo>
                    <a:pt x="851706" y="899226"/>
                  </a:lnTo>
                  <a:lnTo>
                    <a:pt x="850900" y="899304"/>
                  </a:lnTo>
                  <a:lnTo>
                    <a:pt x="851299" y="900736"/>
                  </a:lnTo>
                  <a:lnTo>
                    <a:pt x="851565" y="903474"/>
                  </a:lnTo>
                  <a:lnTo>
                    <a:pt x="850830" y="904264"/>
                  </a:lnTo>
                  <a:lnTo>
                    <a:pt x="849695" y="904874"/>
                  </a:lnTo>
                  <a:lnTo>
                    <a:pt x="847247" y="904373"/>
                  </a:lnTo>
                  <a:lnTo>
                    <a:pt x="845580" y="903357"/>
                  </a:lnTo>
                  <a:lnTo>
                    <a:pt x="843554" y="902496"/>
                  </a:lnTo>
                  <a:lnTo>
                    <a:pt x="841770" y="902340"/>
                  </a:lnTo>
                  <a:lnTo>
                    <a:pt x="841379" y="904069"/>
                  </a:lnTo>
                  <a:lnTo>
                    <a:pt x="840221" y="905461"/>
                  </a:lnTo>
                  <a:lnTo>
                    <a:pt x="839149" y="905633"/>
                  </a:lnTo>
                  <a:lnTo>
                    <a:pt x="838078" y="905414"/>
                  </a:lnTo>
                  <a:lnTo>
                    <a:pt x="836670" y="906916"/>
                  </a:lnTo>
                  <a:lnTo>
                    <a:pt x="836004" y="908012"/>
                  </a:lnTo>
                  <a:lnTo>
                    <a:pt x="834268" y="909169"/>
                  </a:lnTo>
                  <a:lnTo>
                    <a:pt x="829652" y="909733"/>
                  </a:lnTo>
                  <a:lnTo>
                    <a:pt x="828040" y="910875"/>
                  </a:lnTo>
                  <a:lnTo>
                    <a:pt x="825881" y="910695"/>
                  </a:lnTo>
                  <a:lnTo>
                    <a:pt x="824207" y="910969"/>
                  </a:lnTo>
                  <a:lnTo>
                    <a:pt x="823245" y="910906"/>
                  </a:lnTo>
                  <a:lnTo>
                    <a:pt x="822384" y="910288"/>
                  </a:lnTo>
                  <a:lnTo>
                    <a:pt x="821414" y="910273"/>
                  </a:lnTo>
                  <a:lnTo>
                    <a:pt x="820968" y="912181"/>
                  </a:lnTo>
                  <a:lnTo>
                    <a:pt x="818355" y="912987"/>
                  </a:lnTo>
                  <a:lnTo>
                    <a:pt x="816008" y="913206"/>
                  </a:lnTo>
                  <a:lnTo>
                    <a:pt x="813395" y="915725"/>
                  </a:lnTo>
                  <a:lnTo>
                    <a:pt x="811533" y="917251"/>
                  </a:lnTo>
                  <a:lnTo>
                    <a:pt x="810148" y="917407"/>
                  </a:lnTo>
                  <a:lnTo>
                    <a:pt x="809131" y="916868"/>
                  </a:lnTo>
                  <a:lnTo>
                    <a:pt x="808622" y="914614"/>
                  </a:lnTo>
                  <a:lnTo>
                    <a:pt x="808106" y="914349"/>
                  </a:lnTo>
                  <a:lnTo>
                    <a:pt x="807809" y="916469"/>
                  </a:lnTo>
                  <a:lnTo>
                    <a:pt x="807316" y="918229"/>
                  </a:lnTo>
                  <a:lnTo>
                    <a:pt x="806361" y="919191"/>
                  </a:lnTo>
                  <a:lnTo>
                    <a:pt x="803342" y="921382"/>
                  </a:lnTo>
                  <a:lnTo>
                    <a:pt x="802473" y="923557"/>
                  </a:lnTo>
                  <a:lnTo>
                    <a:pt x="803052" y="925567"/>
                  </a:lnTo>
                  <a:lnTo>
                    <a:pt x="807113" y="926060"/>
                  </a:lnTo>
                  <a:lnTo>
                    <a:pt x="807613" y="927163"/>
                  </a:lnTo>
                  <a:lnTo>
                    <a:pt x="807222" y="928063"/>
                  </a:lnTo>
                  <a:lnTo>
                    <a:pt x="806252" y="928814"/>
                  </a:lnTo>
                  <a:lnTo>
                    <a:pt x="805963" y="929940"/>
                  </a:lnTo>
                  <a:lnTo>
                    <a:pt x="810320" y="933524"/>
                  </a:lnTo>
                  <a:lnTo>
                    <a:pt x="810453" y="934877"/>
                  </a:lnTo>
                  <a:lnTo>
                    <a:pt x="809780" y="935652"/>
                  </a:lnTo>
                  <a:lnTo>
                    <a:pt x="808967" y="937318"/>
                  </a:lnTo>
                  <a:lnTo>
                    <a:pt x="806667" y="938726"/>
                  </a:lnTo>
                  <a:lnTo>
                    <a:pt x="801800" y="939446"/>
                  </a:lnTo>
                  <a:lnTo>
                    <a:pt x="797740" y="938718"/>
                  </a:lnTo>
                  <a:lnTo>
                    <a:pt x="796512" y="937115"/>
                  </a:lnTo>
                  <a:lnTo>
                    <a:pt x="796590" y="935972"/>
                  </a:lnTo>
                  <a:lnTo>
                    <a:pt x="797599" y="936301"/>
                  </a:lnTo>
                  <a:lnTo>
                    <a:pt x="798741" y="936199"/>
                  </a:lnTo>
                  <a:lnTo>
                    <a:pt x="798397" y="935151"/>
                  </a:lnTo>
                  <a:lnTo>
                    <a:pt x="797912" y="934541"/>
                  </a:lnTo>
                  <a:lnTo>
                    <a:pt x="796043" y="933610"/>
                  </a:lnTo>
                  <a:lnTo>
                    <a:pt x="794525" y="931098"/>
                  </a:lnTo>
                  <a:lnTo>
                    <a:pt x="794814" y="929010"/>
                  </a:lnTo>
                  <a:lnTo>
                    <a:pt x="793993" y="927390"/>
                  </a:lnTo>
                  <a:lnTo>
                    <a:pt x="793085" y="926037"/>
                  </a:lnTo>
                  <a:lnTo>
                    <a:pt x="792178" y="925223"/>
                  </a:lnTo>
                  <a:lnTo>
                    <a:pt x="791685" y="924214"/>
                  </a:lnTo>
                  <a:lnTo>
                    <a:pt x="792608" y="921037"/>
                  </a:lnTo>
                  <a:lnTo>
                    <a:pt x="792099" y="919191"/>
                  </a:lnTo>
                  <a:lnTo>
                    <a:pt x="793836" y="916922"/>
                  </a:lnTo>
                  <a:lnTo>
                    <a:pt x="794266" y="914364"/>
                  </a:lnTo>
                  <a:lnTo>
                    <a:pt x="797365" y="913449"/>
                  </a:lnTo>
                  <a:lnTo>
                    <a:pt x="797576" y="911008"/>
                  </a:lnTo>
                  <a:lnTo>
                    <a:pt x="795354" y="910937"/>
                  </a:lnTo>
                  <a:lnTo>
                    <a:pt x="793813" y="909146"/>
                  </a:lnTo>
                  <a:lnTo>
                    <a:pt x="793461" y="909905"/>
                  </a:lnTo>
                  <a:lnTo>
                    <a:pt x="792224" y="909983"/>
                  </a:lnTo>
                  <a:lnTo>
                    <a:pt x="790190" y="906525"/>
                  </a:lnTo>
                  <a:lnTo>
                    <a:pt x="789580" y="906087"/>
                  </a:lnTo>
                  <a:lnTo>
                    <a:pt x="788594" y="906024"/>
                  </a:lnTo>
                  <a:lnTo>
                    <a:pt x="789087" y="909670"/>
                  </a:lnTo>
                  <a:lnTo>
                    <a:pt x="786701" y="911039"/>
                  </a:lnTo>
                  <a:lnTo>
                    <a:pt x="784745" y="911642"/>
                  </a:lnTo>
                  <a:lnTo>
                    <a:pt x="781976" y="911892"/>
                  </a:lnTo>
                  <a:lnTo>
                    <a:pt x="780396" y="912314"/>
                  </a:lnTo>
                  <a:lnTo>
                    <a:pt x="778924" y="911970"/>
                  </a:lnTo>
                  <a:lnTo>
                    <a:pt x="779285" y="910867"/>
                  </a:lnTo>
                  <a:lnTo>
                    <a:pt x="780067" y="909553"/>
                  </a:lnTo>
                  <a:lnTo>
                    <a:pt x="779370" y="908450"/>
                  </a:lnTo>
                  <a:lnTo>
                    <a:pt x="777806" y="907605"/>
                  </a:lnTo>
                  <a:lnTo>
                    <a:pt x="775412" y="907652"/>
                  </a:lnTo>
                  <a:lnTo>
                    <a:pt x="773761" y="907417"/>
                  </a:lnTo>
                  <a:lnTo>
                    <a:pt x="772118" y="907511"/>
                  </a:lnTo>
                  <a:lnTo>
                    <a:pt x="771516" y="907018"/>
                  </a:lnTo>
                  <a:lnTo>
                    <a:pt x="769990" y="905289"/>
                  </a:lnTo>
                  <a:lnTo>
                    <a:pt x="768700" y="904217"/>
                  </a:lnTo>
                  <a:lnTo>
                    <a:pt x="768120" y="903145"/>
                  </a:lnTo>
                  <a:lnTo>
                    <a:pt x="768700" y="901901"/>
                  </a:lnTo>
                  <a:lnTo>
                    <a:pt x="768215" y="901142"/>
                  </a:lnTo>
                  <a:lnTo>
                    <a:pt x="765719" y="901056"/>
                  </a:lnTo>
                  <a:lnTo>
                    <a:pt x="765734" y="902840"/>
                  </a:lnTo>
                  <a:lnTo>
                    <a:pt x="765993" y="904945"/>
                  </a:lnTo>
                  <a:lnTo>
                    <a:pt x="766720" y="906541"/>
                  </a:lnTo>
                  <a:lnTo>
                    <a:pt x="766204" y="907433"/>
                  </a:lnTo>
                  <a:lnTo>
                    <a:pt x="764936" y="908043"/>
                  </a:lnTo>
                  <a:lnTo>
                    <a:pt x="763583" y="906353"/>
                  </a:lnTo>
                  <a:lnTo>
                    <a:pt x="762965" y="905938"/>
                  </a:lnTo>
                  <a:lnTo>
                    <a:pt x="762315" y="906017"/>
                  </a:lnTo>
                  <a:lnTo>
                    <a:pt x="761823" y="907699"/>
                  </a:lnTo>
                  <a:lnTo>
                    <a:pt x="760595" y="909193"/>
                  </a:lnTo>
                  <a:lnTo>
                    <a:pt x="758388" y="909028"/>
                  </a:lnTo>
                  <a:lnTo>
                    <a:pt x="756667" y="909952"/>
                  </a:lnTo>
                  <a:lnTo>
                    <a:pt x="754586" y="910374"/>
                  </a:lnTo>
                  <a:lnTo>
                    <a:pt x="753170" y="909138"/>
                  </a:lnTo>
                  <a:lnTo>
                    <a:pt x="750830" y="907151"/>
                  </a:lnTo>
                  <a:lnTo>
                    <a:pt x="749900" y="906924"/>
                  </a:lnTo>
                  <a:lnTo>
                    <a:pt x="747302" y="907894"/>
                  </a:lnTo>
                  <a:lnTo>
                    <a:pt x="743571" y="908254"/>
                  </a:lnTo>
                  <a:lnTo>
                    <a:pt x="742741" y="907221"/>
                  </a:lnTo>
                  <a:lnTo>
                    <a:pt x="740942" y="908004"/>
                  </a:lnTo>
                  <a:lnTo>
                    <a:pt x="739205" y="905618"/>
                  </a:lnTo>
                  <a:lnTo>
                    <a:pt x="737148" y="905461"/>
                  </a:lnTo>
                  <a:lnTo>
                    <a:pt x="734581" y="903654"/>
                  </a:lnTo>
                  <a:lnTo>
                    <a:pt x="733658" y="902691"/>
                  </a:lnTo>
                  <a:lnTo>
                    <a:pt x="733369" y="901315"/>
                  </a:lnTo>
                  <a:lnTo>
                    <a:pt x="732586" y="900595"/>
                  </a:lnTo>
                  <a:lnTo>
                    <a:pt x="731585" y="900689"/>
                  </a:lnTo>
                  <a:lnTo>
                    <a:pt x="730466" y="899953"/>
                  </a:lnTo>
                  <a:lnTo>
                    <a:pt x="728698" y="899226"/>
                  </a:lnTo>
                  <a:lnTo>
                    <a:pt x="727274" y="898795"/>
                  </a:lnTo>
                  <a:lnTo>
                    <a:pt x="726570" y="899124"/>
                  </a:lnTo>
                  <a:lnTo>
                    <a:pt x="725827" y="899296"/>
                  </a:lnTo>
                  <a:lnTo>
                    <a:pt x="725694" y="898373"/>
                  </a:lnTo>
                  <a:lnTo>
                    <a:pt x="725749" y="895588"/>
                  </a:lnTo>
                  <a:lnTo>
                    <a:pt x="725616" y="893116"/>
                  </a:lnTo>
                  <a:lnTo>
                    <a:pt x="725225" y="891997"/>
                  </a:lnTo>
                  <a:lnTo>
                    <a:pt x="724270" y="891152"/>
                  </a:lnTo>
                  <a:lnTo>
                    <a:pt x="723410" y="890745"/>
                  </a:lnTo>
                  <a:lnTo>
                    <a:pt x="723026" y="889470"/>
                  </a:lnTo>
                  <a:lnTo>
                    <a:pt x="723339" y="886967"/>
                  </a:lnTo>
                  <a:lnTo>
                    <a:pt x="724043" y="885269"/>
                  </a:lnTo>
                  <a:lnTo>
                    <a:pt x="725154" y="884964"/>
                  </a:lnTo>
                  <a:lnTo>
                    <a:pt x="726656" y="883743"/>
                  </a:lnTo>
                  <a:lnTo>
                    <a:pt x="727423" y="882006"/>
                  </a:lnTo>
                  <a:lnTo>
                    <a:pt x="728385" y="880395"/>
                  </a:lnTo>
                  <a:lnTo>
                    <a:pt x="724959" y="878134"/>
                  </a:lnTo>
                  <a:lnTo>
                    <a:pt x="723159" y="877320"/>
                  </a:lnTo>
                  <a:lnTo>
                    <a:pt x="721164" y="877664"/>
                  </a:lnTo>
                  <a:lnTo>
                    <a:pt x="718684" y="878384"/>
                  </a:lnTo>
                  <a:lnTo>
                    <a:pt x="717393" y="878525"/>
                  </a:lnTo>
                  <a:lnTo>
                    <a:pt x="716744" y="878243"/>
                  </a:lnTo>
                  <a:lnTo>
                    <a:pt x="715297" y="876209"/>
                  </a:lnTo>
                  <a:lnTo>
                    <a:pt x="714514" y="875857"/>
                  </a:lnTo>
                  <a:lnTo>
                    <a:pt x="712762" y="875724"/>
                  </a:lnTo>
                  <a:lnTo>
                    <a:pt x="711283" y="875740"/>
                  </a:lnTo>
                  <a:lnTo>
                    <a:pt x="710438" y="876624"/>
                  </a:lnTo>
                  <a:lnTo>
                    <a:pt x="709124" y="876921"/>
                  </a:lnTo>
                  <a:lnTo>
                    <a:pt x="707810" y="876968"/>
                  </a:lnTo>
                  <a:lnTo>
                    <a:pt x="706480" y="875865"/>
                  </a:lnTo>
                  <a:lnTo>
                    <a:pt x="704477" y="874426"/>
                  </a:lnTo>
                  <a:lnTo>
                    <a:pt x="701340" y="873408"/>
                  </a:lnTo>
                  <a:lnTo>
                    <a:pt x="700956" y="872243"/>
                  </a:lnTo>
                  <a:lnTo>
                    <a:pt x="700158" y="870842"/>
                  </a:lnTo>
                  <a:lnTo>
                    <a:pt x="698969" y="869544"/>
                  </a:lnTo>
                  <a:lnTo>
                    <a:pt x="696998" y="867822"/>
                  </a:lnTo>
                  <a:lnTo>
                    <a:pt x="695347" y="866931"/>
                  </a:lnTo>
                  <a:lnTo>
                    <a:pt x="694541" y="867478"/>
                  </a:lnTo>
                  <a:lnTo>
                    <a:pt x="693446" y="868456"/>
                  </a:lnTo>
                  <a:lnTo>
                    <a:pt x="689206" y="870514"/>
                  </a:lnTo>
                  <a:lnTo>
                    <a:pt x="687328" y="871320"/>
                  </a:lnTo>
                  <a:lnTo>
                    <a:pt x="686326" y="871891"/>
                  </a:lnTo>
                  <a:lnTo>
                    <a:pt x="685489" y="872751"/>
                  </a:lnTo>
                  <a:lnTo>
                    <a:pt x="685231" y="874871"/>
                  </a:lnTo>
                  <a:lnTo>
                    <a:pt x="684816" y="877234"/>
                  </a:lnTo>
                  <a:lnTo>
                    <a:pt x="683596" y="878431"/>
                  </a:lnTo>
                  <a:lnTo>
                    <a:pt x="682438" y="879339"/>
                  </a:lnTo>
                  <a:lnTo>
                    <a:pt x="681226" y="879432"/>
                  </a:lnTo>
                  <a:lnTo>
                    <a:pt x="680037" y="879393"/>
                  </a:lnTo>
                  <a:lnTo>
                    <a:pt x="678918" y="879769"/>
                  </a:lnTo>
                  <a:lnTo>
                    <a:pt x="675507" y="882139"/>
                  </a:lnTo>
                  <a:lnTo>
                    <a:pt x="673903" y="881952"/>
                  </a:lnTo>
                  <a:lnTo>
                    <a:pt x="672581" y="880614"/>
                  </a:lnTo>
                  <a:lnTo>
                    <a:pt x="672017" y="879644"/>
                  </a:lnTo>
                  <a:lnTo>
                    <a:pt x="670492" y="879863"/>
                  </a:lnTo>
                  <a:lnTo>
                    <a:pt x="668536" y="880997"/>
                  </a:lnTo>
                  <a:lnTo>
                    <a:pt x="667629" y="883031"/>
                  </a:lnTo>
                  <a:lnTo>
                    <a:pt x="667151" y="884932"/>
                  </a:lnTo>
                  <a:lnTo>
                    <a:pt x="666721" y="885777"/>
                  </a:lnTo>
                  <a:lnTo>
                    <a:pt x="666064" y="886020"/>
                  </a:lnTo>
                  <a:lnTo>
                    <a:pt x="665485" y="886059"/>
                  </a:lnTo>
                  <a:lnTo>
                    <a:pt x="659390" y="880575"/>
                  </a:lnTo>
                  <a:lnTo>
                    <a:pt x="659015" y="880293"/>
                  </a:lnTo>
                  <a:lnTo>
                    <a:pt x="657920" y="881420"/>
                  </a:lnTo>
                  <a:lnTo>
                    <a:pt x="656926" y="884330"/>
                  </a:lnTo>
                  <a:lnTo>
                    <a:pt x="656214" y="884885"/>
                  </a:lnTo>
                  <a:lnTo>
                    <a:pt x="655729" y="884658"/>
                  </a:lnTo>
                  <a:lnTo>
                    <a:pt x="653210" y="880935"/>
                  </a:lnTo>
                  <a:lnTo>
                    <a:pt x="652561" y="880583"/>
                  </a:lnTo>
                  <a:lnTo>
                    <a:pt x="651989" y="880708"/>
                  </a:lnTo>
                  <a:lnTo>
                    <a:pt x="651231" y="881913"/>
                  </a:lnTo>
                  <a:lnTo>
                    <a:pt x="649634" y="883688"/>
                  </a:lnTo>
                  <a:lnTo>
                    <a:pt x="648414" y="884768"/>
                  </a:lnTo>
                  <a:lnTo>
                    <a:pt x="648383" y="885965"/>
                  </a:lnTo>
                  <a:lnTo>
                    <a:pt x="647053" y="887021"/>
                  </a:lnTo>
                  <a:lnTo>
                    <a:pt x="645512" y="888077"/>
                  </a:lnTo>
                  <a:lnTo>
                    <a:pt x="644995" y="888187"/>
                  </a:lnTo>
                  <a:lnTo>
                    <a:pt x="643970" y="887764"/>
                  </a:lnTo>
                  <a:lnTo>
                    <a:pt x="642633" y="886364"/>
                  </a:lnTo>
                  <a:lnTo>
                    <a:pt x="641662" y="884901"/>
                  </a:lnTo>
                  <a:lnTo>
                    <a:pt x="639261" y="883446"/>
                  </a:lnTo>
                  <a:lnTo>
                    <a:pt x="636569" y="882218"/>
                  </a:lnTo>
                  <a:lnTo>
                    <a:pt x="634786" y="881255"/>
                  </a:lnTo>
                  <a:lnTo>
                    <a:pt x="633769" y="881021"/>
                  </a:lnTo>
                  <a:lnTo>
                    <a:pt x="632822" y="881451"/>
                  </a:lnTo>
                  <a:lnTo>
                    <a:pt x="632345" y="882038"/>
                  </a:lnTo>
                  <a:lnTo>
                    <a:pt x="631672" y="883493"/>
                  </a:lnTo>
                  <a:lnTo>
                    <a:pt x="630061" y="885871"/>
                  </a:lnTo>
                  <a:lnTo>
                    <a:pt x="628621" y="887764"/>
                  </a:lnTo>
                  <a:lnTo>
                    <a:pt x="627283" y="888977"/>
                  </a:lnTo>
                  <a:lnTo>
                    <a:pt x="626219" y="889814"/>
                  </a:lnTo>
                  <a:lnTo>
                    <a:pt x="625421" y="889032"/>
                  </a:lnTo>
                  <a:lnTo>
                    <a:pt x="623950" y="888390"/>
                  </a:lnTo>
                  <a:lnTo>
                    <a:pt x="622221" y="888390"/>
                  </a:lnTo>
                  <a:lnTo>
                    <a:pt x="619945" y="889595"/>
                  </a:lnTo>
                  <a:lnTo>
                    <a:pt x="618153" y="887185"/>
                  </a:lnTo>
                  <a:lnTo>
                    <a:pt x="617684" y="887068"/>
                  </a:lnTo>
                  <a:lnTo>
                    <a:pt x="616995" y="887272"/>
                  </a:lnTo>
                  <a:lnTo>
                    <a:pt x="616197" y="887843"/>
                  </a:lnTo>
                  <a:lnTo>
                    <a:pt x="615649" y="889188"/>
                  </a:lnTo>
                  <a:lnTo>
                    <a:pt x="615071" y="891027"/>
                  </a:lnTo>
                  <a:lnTo>
                    <a:pt x="613929" y="892232"/>
                  </a:lnTo>
                  <a:lnTo>
                    <a:pt x="612982" y="892764"/>
                  </a:lnTo>
                  <a:lnTo>
                    <a:pt x="613256" y="893796"/>
                  </a:lnTo>
                  <a:lnTo>
                    <a:pt x="613795" y="894915"/>
                  </a:lnTo>
                  <a:lnTo>
                    <a:pt x="613756" y="895893"/>
                  </a:lnTo>
                  <a:lnTo>
                    <a:pt x="614100" y="897434"/>
                  </a:lnTo>
                  <a:lnTo>
                    <a:pt x="614695" y="898976"/>
                  </a:lnTo>
                  <a:lnTo>
                    <a:pt x="616816" y="901502"/>
                  </a:lnTo>
                  <a:lnTo>
                    <a:pt x="617629" y="902817"/>
                  </a:lnTo>
                  <a:lnTo>
                    <a:pt x="617793" y="903959"/>
                  </a:lnTo>
                  <a:lnTo>
                    <a:pt x="617871" y="908012"/>
                  </a:lnTo>
                  <a:lnTo>
                    <a:pt x="617785" y="909701"/>
                  </a:lnTo>
                  <a:lnTo>
                    <a:pt x="617363" y="912956"/>
                  </a:lnTo>
                  <a:lnTo>
                    <a:pt x="617332" y="914833"/>
                  </a:lnTo>
                  <a:lnTo>
                    <a:pt x="618216" y="915678"/>
                  </a:lnTo>
                  <a:lnTo>
                    <a:pt x="619068" y="916688"/>
                  </a:lnTo>
                  <a:lnTo>
                    <a:pt x="619029" y="917235"/>
                  </a:lnTo>
                  <a:lnTo>
                    <a:pt x="618654" y="917431"/>
                  </a:lnTo>
                  <a:lnTo>
                    <a:pt x="617441" y="918550"/>
                  </a:lnTo>
                  <a:lnTo>
                    <a:pt x="616932" y="918698"/>
                  </a:lnTo>
                  <a:lnTo>
                    <a:pt x="616135" y="918237"/>
                  </a:lnTo>
                  <a:lnTo>
                    <a:pt x="615102" y="917893"/>
                  </a:lnTo>
                  <a:lnTo>
                    <a:pt x="614280" y="917447"/>
                  </a:lnTo>
                  <a:lnTo>
                    <a:pt x="613365" y="916727"/>
                  </a:lnTo>
                  <a:lnTo>
                    <a:pt x="611198" y="916805"/>
                  </a:lnTo>
                  <a:lnTo>
                    <a:pt x="607638" y="917900"/>
                  </a:lnTo>
                  <a:lnTo>
                    <a:pt x="606903" y="917587"/>
                  </a:lnTo>
                  <a:lnTo>
                    <a:pt x="606394" y="916969"/>
                  </a:lnTo>
                  <a:lnTo>
                    <a:pt x="606113" y="915686"/>
                  </a:lnTo>
                  <a:lnTo>
                    <a:pt x="606285" y="914184"/>
                  </a:lnTo>
                  <a:lnTo>
                    <a:pt x="605972" y="913222"/>
                  </a:lnTo>
                  <a:lnTo>
                    <a:pt x="605307" y="912651"/>
                  </a:lnTo>
                  <a:lnTo>
                    <a:pt x="605784" y="909967"/>
                  </a:lnTo>
                  <a:lnTo>
                    <a:pt x="604517" y="908903"/>
                  </a:lnTo>
                  <a:lnTo>
                    <a:pt x="604697" y="908575"/>
                  </a:lnTo>
                  <a:lnTo>
                    <a:pt x="604274" y="905672"/>
                  </a:lnTo>
                  <a:lnTo>
                    <a:pt x="604329" y="904952"/>
                  </a:lnTo>
                  <a:lnTo>
                    <a:pt x="604110" y="904710"/>
                  </a:lnTo>
                  <a:lnTo>
                    <a:pt x="603218" y="904483"/>
                  </a:lnTo>
                  <a:lnTo>
                    <a:pt x="601888" y="904937"/>
                  </a:lnTo>
                  <a:lnTo>
                    <a:pt x="597843" y="906846"/>
                  </a:lnTo>
                  <a:lnTo>
                    <a:pt x="594370" y="910374"/>
                  </a:lnTo>
                  <a:lnTo>
                    <a:pt x="592782" y="911156"/>
                  </a:lnTo>
                  <a:lnTo>
                    <a:pt x="591178" y="911477"/>
                  </a:lnTo>
                  <a:lnTo>
                    <a:pt x="589293" y="910867"/>
                  </a:lnTo>
                  <a:lnTo>
                    <a:pt x="587204" y="910468"/>
                  </a:lnTo>
                  <a:lnTo>
                    <a:pt x="584223" y="911360"/>
                  </a:lnTo>
                  <a:lnTo>
                    <a:pt x="582752" y="910945"/>
                  </a:lnTo>
                  <a:lnTo>
                    <a:pt x="582071" y="910226"/>
                  </a:lnTo>
                  <a:lnTo>
                    <a:pt x="581469" y="909130"/>
                  </a:lnTo>
                  <a:lnTo>
                    <a:pt x="581837" y="907738"/>
                  </a:lnTo>
                  <a:lnTo>
                    <a:pt x="581610" y="906713"/>
                  </a:lnTo>
                  <a:lnTo>
                    <a:pt x="580421" y="906196"/>
                  </a:lnTo>
                  <a:lnTo>
                    <a:pt x="579036" y="905751"/>
                  </a:lnTo>
                  <a:lnTo>
                    <a:pt x="578215" y="904413"/>
                  </a:lnTo>
                  <a:lnTo>
                    <a:pt x="577886" y="902950"/>
                  </a:lnTo>
                  <a:lnTo>
                    <a:pt x="578207" y="901049"/>
                  </a:lnTo>
                  <a:lnTo>
                    <a:pt x="578371" y="899007"/>
                  </a:lnTo>
                  <a:lnTo>
                    <a:pt x="577706" y="898068"/>
                  </a:lnTo>
                  <a:lnTo>
                    <a:pt x="575680" y="897559"/>
                  </a:lnTo>
                  <a:lnTo>
                    <a:pt x="570571" y="896628"/>
                  </a:lnTo>
                  <a:lnTo>
                    <a:pt x="566096" y="896120"/>
                  </a:lnTo>
                  <a:lnTo>
                    <a:pt x="564218" y="896362"/>
                  </a:lnTo>
                  <a:lnTo>
                    <a:pt x="562685" y="896136"/>
                  </a:lnTo>
                  <a:lnTo>
                    <a:pt x="561801" y="895760"/>
                  </a:lnTo>
                  <a:lnTo>
                    <a:pt x="561371" y="895118"/>
                  </a:lnTo>
                  <a:lnTo>
                    <a:pt x="561347" y="894195"/>
                  </a:lnTo>
                  <a:lnTo>
                    <a:pt x="562075" y="892075"/>
                  </a:lnTo>
                  <a:lnTo>
                    <a:pt x="562896" y="890002"/>
                  </a:lnTo>
                  <a:lnTo>
                    <a:pt x="564977" y="886982"/>
                  </a:lnTo>
                  <a:lnTo>
                    <a:pt x="565102" y="884885"/>
                  </a:lnTo>
                  <a:lnTo>
                    <a:pt x="564993" y="882468"/>
                  </a:lnTo>
                  <a:lnTo>
                    <a:pt x="566026" y="879237"/>
                  </a:lnTo>
                  <a:lnTo>
                    <a:pt x="567817" y="876820"/>
                  </a:lnTo>
                  <a:lnTo>
                    <a:pt x="568701" y="876061"/>
                  </a:lnTo>
                  <a:lnTo>
                    <a:pt x="568490" y="874981"/>
                  </a:lnTo>
                  <a:lnTo>
                    <a:pt x="567770" y="873995"/>
                  </a:lnTo>
                  <a:lnTo>
                    <a:pt x="566745" y="873448"/>
                  </a:lnTo>
                  <a:lnTo>
                    <a:pt x="565048" y="872814"/>
                  </a:lnTo>
                  <a:lnTo>
                    <a:pt x="562403" y="872642"/>
                  </a:lnTo>
                  <a:lnTo>
                    <a:pt x="558773" y="871992"/>
                  </a:lnTo>
                  <a:lnTo>
                    <a:pt x="554572" y="870553"/>
                  </a:lnTo>
                  <a:lnTo>
                    <a:pt x="555057" y="867791"/>
                  </a:lnTo>
                  <a:lnTo>
                    <a:pt x="554987" y="866062"/>
                  </a:lnTo>
                  <a:lnTo>
                    <a:pt x="554470" y="864638"/>
                  </a:lnTo>
                  <a:lnTo>
                    <a:pt x="553618" y="863629"/>
                  </a:lnTo>
                  <a:lnTo>
                    <a:pt x="553133" y="862729"/>
                  </a:lnTo>
                  <a:lnTo>
                    <a:pt x="553891" y="860257"/>
                  </a:lnTo>
                  <a:lnTo>
                    <a:pt x="552913" y="857550"/>
                  </a:lnTo>
                  <a:lnTo>
                    <a:pt x="551764" y="856471"/>
                  </a:lnTo>
                  <a:lnTo>
                    <a:pt x="550574" y="855070"/>
                  </a:lnTo>
                  <a:lnTo>
                    <a:pt x="550481" y="853560"/>
                  </a:lnTo>
                  <a:lnTo>
                    <a:pt x="551020" y="852152"/>
                  </a:lnTo>
                  <a:lnTo>
                    <a:pt x="553931" y="849125"/>
                  </a:lnTo>
                  <a:lnTo>
                    <a:pt x="553954" y="848389"/>
                  </a:lnTo>
                  <a:lnTo>
                    <a:pt x="553234" y="848452"/>
                  </a:lnTo>
                  <a:lnTo>
                    <a:pt x="552405" y="848514"/>
                  </a:lnTo>
                  <a:lnTo>
                    <a:pt x="548431" y="849617"/>
                  </a:lnTo>
                  <a:lnTo>
                    <a:pt x="548000" y="848921"/>
                  </a:lnTo>
                  <a:lnTo>
                    <a:pt x="546577" y="848522"/>
                  </a:lnTo>
                  <a:lnTo>
                    <a:pt x="543674" y="848444"/>
                  </a:lnTo>
                  <a:lnTo>
                    <a:pt x="540279" y="848647"/>
                  </a:lnTo>
                  <a:lnTo>
                    <a:pt x="535984" y="849727"/>
                  </a:lnTo>
                  <a:lnTo>
                    <a:pt x="532041" y="851620"/>
                  </a:lnTo>
                  <a:lnTo>
                    <a:pt x="530249" y="852919"/>
                  </a:lnTo>
                  <a:lnTo>
                    <a:pt x="528724" y="853725"/>
                  </a:lnTo>
                  <a:lnTo>
                    <a:pt x="527487" y="853991"/>
                  </a:lnTo>
                  <a:lnTo>
                    <a:pt x="526056" y="853420"/>
                  </a:lnTo>
                  <a:lnTo>
                    <a:pt x="526134" y="851565"/>
                  </a:lnTo>
                  <a:lnTo>
                    <a:pt x="528825" y="848162"/>
                  </a:lnTo>
                  <a:lnTo>
                    <a:pt x="529209" y="845823"/>
                  </a:lnTo>
                  <a:lnTo>
                    <a:pt x="528395" y="843812"/>
                  </a:lnTo>
                  <a:lnTo>
                    <a:pt x="528301" y="842201"/>
                  </a:lnTo>
                  <a:lnTo>
                    <a:pt x="527355" y="841176"/>
                  </a:lnTo>
                  <a:lnTo>
                    <a:pt x="526032" y="840675"/>
                  </a:lnTo>
                  <a:lnTo>
                    <a:pt x="525328" y="839533"/>
                  </a:lnTo>
                  <a:lnTo>
                    <a:pt x="525281" y="836185"/>
                  </a:lnTo>
                  <a:lnTo>
                    <a:pt x="526463" y="832734"/>
                  </a:lnTo>
                  <a:lnTo>
                    <a:pt x="528379" y="831647"/>
                  </a:lnTo>
                  <a:lnTo>
                    <a:pt x="529545" y="831123"/>
                  </a:lnTo>
                  <a:lnTo>
                    <a:pt x="529858" y="830450"/>
                  </a:lnTo>
                  <a:lnTo>
                    <a:pt x="529263" y="828025"/>
                  </a:lnTo>
                  <a:lnTo>
                    <a:pt x="529357" y="826483"/>
                  </a:lnTo>
                  <a:lnTo>
                    <a:pt x="530499" y="823503"/>
                  </a:lnTo>
                  <a:lnTo>
                    <a:pt x="531642" y="821242"/>
                  </a:lnTo>
                  <a:lnTo>
                    <a:pt x="533801" y="821617"/>
                  </a:lnTo>
                  <a:lnTo>
                    <a:pt x="534771" y="821054"/>
                  </a:lnTo>
                  <a:lnTo>
                    <a:pt x="535843" y="820248"/>
                  </a:lnTo>
                  <a:lnTo>
                    <a:pt x="537008" y="818887"/>
                  </a:lnTo>
                  <a:lnTo>
                    <a:pt x="537791" y="817268"/>
                  </a:lnTo>
                  <a:lnTo>
                    <a:pt x="538745" y="813512"/>
                  </a:lnTo>
                  <a:lnTo>
                    <a:pt x="539395" y="812949"/>
                  </a:lnTo>
                  <a:lnTo>
                    <a:pt x="542117" y="813575"/>
                  </a:lnTo>
                  <a:lnTo>
                    <a:pt x="542931" y="813137"/>
                  </a:lnTo>
                  <a:lnTo>
                    <a:pt x="544417" y="810931"/>
                  </a:lnTo>
                  <a:lnTo>
                    <a:pt x="545825" y="808239"/>
                  </a:lnTo>
                  <a:lnTo>
                    <a:pt x="547867" y="807410"/>
                  </a:lnTo>
                  <a:lnTo>
                    <a:pt x="549338" y="807324"/>
                  </a:lnTo>
                  <a:lnTo>
                    <a:pt x="550019" y="806432"/>
                  </a:lnTo>
                  <a:lnTo>
                    <a:pt x="549980" y="805118"/>
                  </a:lnTo>
                  <a:lnTo>
                    <a:pt x="548579" y="803029"/>
                  </a:lnTo>
                  <a:lnTo>
                    <a:pt x="547993" y="801362"/>
                  </a:lnTo>
                  <a:lnTo>
                    <a:pt x="548165" y="800345"/>
                  </a:lnTo>
                  <a:lnTo>
                    <a:pt x="550167" y="799727"/>
                  </a:lnTo>
                  <a:lnTo>
                    <a:pt x="550660" y="798515"/>
                  </a:lnTo>
                  <a:lnTo>
                    <a:pt x="550363" y="795855"/>
                  </a:lnTo>
                  <a:lnTo>
                    <a:pt x="551184" y="792655"/>
                  </a:lnTo>
                  <a:lnTo>
                    <a:pt x="551677" y="788908"/>
                  </a:lnTo>
                  <a:lnTo>
                    <a:pt x="551841" y="786107"/>
                  </a:lnTo>
                  <a:lnTo>
                    <a:pt x="551818" y="783971"/>
                  </a:lnTo>
                  <a:lnTo>
                    <a:pt x="551623" y="781726"/>
                  </a:lnTo>
                  <a:lnTo>
                    <a:pt x="551341" y="777626"/>
                  </a:lnTo>
                  <a:lnTo>
                    <a:pt x="550426" y="774051"/>
                  </a:lnTo>
                  <a:lnTo>
                    <a:pt x="550590" y="772705"/>
                  </a:lnTo>
                  <a:lnTo>
                    <a:pt x="550465" y="768363"/>
                  </a:lnTo>
                  <a:lnTo>
                    <a:pt x="549901" y="764655"/>
                  </a:lnTo>
                  <a:lnTo>
                    <a:pt x="548775" y="764005"/>
                  </a:lnTo>
                  <a:lnTo>
                    <a:pt x="546678" y="762801"/>
                  </a:lnTo>
                  <a:lnTo>
                    <a:pt x="545536" y="762566"/>
                  </a:lnTo>
                  <a:lnTo>
                    <a:pt x="544581" y="763004"/>
                  </a:lnTo>
                  <a:lnTo>
                    <a:pt x="544221" y="764295"/>
                  </a:lnTo>
                  <a:lnTo>
                    <a:pt x="543298" y="765500"/>
                  </a:lnTo>
                  <a:lnTo>
                    <a:pt x="542164" y="765203"/>
                  </a:lnTo>
                  <a:lnTo>
                    <a:pt x="541624" y="763998"/>
                  </a:lnTo>
                  <a:lnTo>
                    <a:pt x="540897" y="762417"/>
                  </a:lnTo>
                  <a:lnTo>
                    <a:pt x="538464" y="754899"/>
                  </a:lnTo>
                  <a:lnTo>
                    <a:pt x="538198" y="752732"/>
                  </a:lnTo>
                  <a:lnTo>
                    <a:pt x="537768" y="750573"/>
                  </a:lnTo>
                  <a:lnTo>
                    <a:pt x="536954" y="749493"/>
                  </a:lnTo>
                  <a:lnTo>
                    <a:pt x="536093" y="748851"/>
                  </a:lnTo>
                  <a:lnTo>
                    <a:pt x="534153" y="746317"/>
                  </a:lnTo>
                  <a:lnTo>
                    <a:pt x="533136" y="745261"/>
                  </a:lnTo>
                  <a:lnTo>
                    <a:pt x="532643" y="745088"/>
                  </a:lnTo>
                  <a:lnTo>
                    <a:pt x="531579" y="745268"/>
                  </a:lnTo>
                  <a:lnTo>
                    <a:pt x="530530" y="745268"/>
                  </a:lnTo>
                  <a:lnTo>
                    <a:pt x="529678" y="744001"/>
                  </a:lnTo>
                  <a:lnTo>
                    <a:pt x="528895" y="742452"/>
                  </a:lnTo>
                  <a:lnTo>
                    <a:pt x="528113" y="741693"/>
                  </a:lnTo>
                  <a:lnTo>
                    <a:pt x="526799" y="741271"/>
                  </a:lnTo>
                  <a:lnTo>
                    <a:pt x="525453" y="741435"/>
                  </a:lnTo>
                  <a:lnTo>
                    <a:pt x="524663" y="742773"/>
                  </a:lnTo>
                  <a:lnTo>
                    <a:pt x="524131" y="743532"/>
                  </a:lnTo>
                  <a:lnTo>
                    <a:pt x="523114" y="745315"/>
                  </a:lnTo>
                  <a:lnTo>
                    <a:pt x="521471" y="747780"/>
                  </a:lnTo>
                  <a:lnTo>
                    <a:pt x="520720" y="748687"/>
                  </a:lnTo>
                  <a:lnTo>
                    <a:pt x="519992" y="748218"/>
                  </a:lnTo>
                  <a:lnTo>
                    <a:pt x="516824" y="745652"/>
                  </a:lnTo>
                  <a:lnTo>
                    <a:pt x="515299" y="744940"/>
                  </a:lnTo>
                  <a:lnTo>
                    <a:pt x="513218" y="745714"/>
                  </a:lnTo>
                  <a:lnTo>
                    <a:pt x="509971" y="745104"/>
                  </a:lnTo>
                  <a:lnTo>
                    <a:pt x="508719" y="744987"/>
                  </a:lnTo>
                  <a:lnTo>
                    <a:pt x="506012" y="742937"/>
                  </a:lnTo>
                  <a:lnTo>
                    <a:pt x="504909" y="742687"/>
                  </a:lnTo>
                  <a:lnTo>
                    <a:pt x="501067" y="744025"/>
                  </a:lnTo>
                  <a:lnTo>
                    <a:pt x="500223" y="744971"/>
                  </a:lnTo>
                  <a:lnTo>
                    <a:pt x="499730" y="744987"/>
                  </a:lnTo>
                  <a:lnTo>
                    <a:pt x="498705" y="744509"/>
                  </a:lnTo>
                  <a:lnTo>
                    <a:pt x="497868" y="743876"/>
                  </a:lnTo>
                  <a:lnTo>
                    <a:pt x="497813" y="743477"/>
                  </a:lnTo>
                  <a:lnTo>
                    <a:pt x="498854" y="742476"/>
                  </a:lnTo>
                  <a:lnTo>
                    <a:pt x="498932" y="741771"/>
                  </a:lnTo>
                  <a:lnTo>
                    <a:pt x="498877" y="741059"/>
                  </a:lnTo>
                  <a:lnTo>
                    <a:pt x="500371" y="739041"/>
                  </a:lnTo>
                  <a:lnTo>
                    <a:pt x="504447" y="735129"/>
                  </a:lnTo>
                  <a:lnTo>
                    <a:pt x="503767" y="733486"/>
                  </a:lnTo>
                  <a:lnTo>
                    <a:pt x="502163" y="730247"/>
                  </a:lnTo>
                  <a:lnTo>
                    <a:pt x="501952" y="728675"/>
                  </a:lnTo>
                  <a:lnTo>
                    <a:pt x="501256" y="727963"/>
                  </a:lnTo>
                  <a:lnTo>
                    <a:pt x="499307" y="728542"/>
                  </a:lnTo>
                  <a:lnTo>
                    <a:pt x="495255" y="731483"/>
                  </a:lnTo>
                  <a:lnTo>
                    <a:pt x="494699" y="731163"/>
                  </a:lnTo>
                  <a:lnTo>
                    <a:pt x="494801" y="730146"/>
                  </a:lnTo>
                  <a:lnTo>
                    <a:pt x="494379" y="727181"/>
                  </a:lnTo>
                  <a:lnTo>
                    <a:pt x="495662" y="726289"/>
                  </a:lnTo>
                  <a:lnTo>
                    <a:pt x="497633" y="725201"/>
                  </a:lnTo>
                  <a:lnTo>
                    <a:pt x="499151" y="723989"/>
                  </a:lnTo>
                  <a:lnTo>
                    <a:pt x="499503" y="723011"/>
                  </a:lnTo>
                  <a:lnTo>
                    <a:pt x="499088" y="722706"/>
                  </a:lnTo>
                  <a:lnTo>
                    <a:pt x="496851" y="723089"/>
                  </a:lnTo>
                  <a:lnTo>
                    <a:pt x="495967" y="722424"/>
                  </a:lnTo>
                  <a:lnTo>
                    <a:pt x="494504" y="719694"/>
                  </a:lnTo>
                  <a:lnTo>
                    <a:pt x="493432" y="718622"/>
                  </a:lnTo>
                  <a:lnTo>
                    <a:pt x="492462" y="718043"/>
                  </a:lnTo>
                  <a:lnTo>
                    <a:pt x="489160" y="719451"/>
                  </a:lnTo>
                  <a:lnTo>
                    <a:pt x="485327" y="721383"/>
                  </a:lnTo>
                  <a:lnTo>
                    <a:pt x="481055" y="724075"/>
                  </a:lnTo>
                  <a:lnTo>
                    <a:pt x="481079" y="725452"/>
                  </a:lnTo>
                  <a:lnTo>
                    <a:pt x="480570" y="725804"/>
                  </a:lnTo>
                  <a:lnTo>
                    <a:pt x="479756" y="726672"/>
                  </a:lnTo>
                  <a:lnTo>
                    <a:pt x="478959" y="727869"/>
                  </a:lnTo>
                  <a:lnTo>
                    <a:pt x="478278" y="728291"/>
                  </a:lnTo>
                  <a:lnTo>
                    <a:pt x="477480" y="728331"/>
                  </a:lnTo>
                  <a:lnTo>
                    <a:pt x="475853" y="727994"/>
                  </a:lnTo>
                  <a:lnTo>
                    <a:pt x="472903" y="726633"/>
                  </a:lnTo>
                  <a:lnTo>
                    <a:pt x="469704" y="725506"/>
                  </a:lnTo>
                  <a:lnTo>
                    <a:pt x="469015" y="725632"/>
                  </a:lnTo>
                  <a:lnTo>
                    <a:pt x="464665" y="724834"/>
                  </a:lnTo>
                  <a:lnTo>
                    <a:pt x="464525" y="724192"/>
                  </a:lnTo>
                  <a:lnTo>
                    <a:pt x="463867" y="722932"/>
                  </a:lnTo>
                  <a:lnTo>
                    <a:pt x="462631" y="721790"/>
                  </a:lnTo>
                  <a:lnTo>
                    <a:pt x="461450" y="721407"/>
                  </a:lnTo>
                  <a:lnTo>
                    <a:pt x="458047" y="723817"/>
                  </a:lnTo>
                  <a:lnTo>
                    <a:pt x="454205" y="725608"/>
                  </a:lnTo>
                  <a:lnTo>
                    <a:pt x="452022" y="727728"/>
                  </a:lnTo>
                  <a:lnTo>
                    <a:pt x="450223" y="729833"/>
                  </a:lnTo>
                  <a:lnTo>
                    <a:pt x="448158" y="730239"/>
                  </a:lnTo>
                  <a:lnTo>
                    <a:pt x="448064" y="731538"/>
                  </a:lnTo>
                  <a:lnTo>
                    <a:pt x="447195" y="732704"/>
                  </a:lnTo>
                  <a:lnTo>
                    <a:pt x="445631" y="734144"/>
                  </a:lnTo>
                  <a:lnTo>
                    <a:pt x="442525" y="735974"/>
                  </a:lnTo>
                  <a:lnTo>
                    <a:pt x="440421" y="736960"/>
                  </a:lnTo>
                  <a:lnTo>
                    <a:pt x="433739" y="737859"/>
                  </a:lnTo>
                  <a:lnTo>
                    <a:pt x="431353" y="738470"/>
                  </a:lnTo>
                  <a:lnTo>
                    <a:pt x="430351" y="739432"/>
                  </a:lnTo>
                  <a:lnTo>
                    <a:pt x="429280" y="741873"/>
                  </a:lnTo>
                  <a:lnTo>
                    <a:pt x="428435" y="744118"/>
                  </a:lnTo>
                  <a:lnTo>
                    <a:pt x="426589" y="745973"/>
                  </a:lnTo>
                  <a:lnTo>
                    <a:pt x="423224" y="748445"/>
                  </a:lnTo>
                  <a:lnTo>
                    <a:pt x="419274" y="750447"/>
                  </a:lnTo>
                  <a:lnTo>
                    <a:pt x="418186" y="751778"/>
                  </a:lnTo>
                  <a:lnTo>
                    <a:pt x="417991" y="752568"/>
                  </a:lnTo>
                  <a:lnTo>
                    <a:pt x="418484" y="752857"/>
                  </a:lnTo>
                  <a:lnTo>
                    <a:pt x="418969" y="753460"/>
                  </a:lnTo>
                  <a:lnTo>
                    <a:pt x="418969" y="754367"/>
                  </a:lnTo>
                  <a:lnTo>
                    <a:pt x="418460" y="755353"/>
                  </a:lnTo>
                  <a:lnTo>
                    <a:pt x="415878" y="757074"/>
                  </a:lnTo>
                  <a:lnTo>
                    <a:pt x="414423" y="757895"/>
                  </a:lnTo>
                  <a:lnTo>
                    <a:pt x="412976" y="758420"/>
                  </a:lnTo>
                  <a:lnTo>
                    <a:pt x="411356" y="758513"/>
                  </a:lnTo>
                  <a:lnTo>
                    <a:pt x="409800" y="758279"/>
                  </a:lnTo>
                  <a:lnTo>
                    <a:pt x="409369" y="757997"/>
                  </a:lnTo>
                  <a:lnTo>
                    <a:pt x="408751" y="758357"/>
                  </a:lnTo>
                  <a:lnTo>
                    <a:pt x="407327" y="758717"/>
                  </a:lnTo>
                  <a:lnTo>
                    <a:pt x="406091" y="758834"/>
                  </a:lnTo>
                  <a:lnTo>
                    <a:pt x="403376" y="760743"/>
                  </a:lnTo>
                  <a:lnTo>
                    <a:pt x="401882" y="760759"/>
                  </a:lnTo>
                  <a:lnTo>
                    <a:pt x="400020" y="760344"/>
                  </a:lnTo>
                  <a:lnTo>
                    <a:pt x="397564" y="760015"/>
                  </a:lnTo>
                  <a:lnTo>
                    <a:pt x="395788" y="760015"/>
                  </a:lnTo>
                  <a:lnTo>
                    <a:pt x="395733" y="759006"/>
                  </a:lnTo>
                  <a:lnTo>
                    <a:pt x="396007" y="755979"/>
                  </a:lnTo>
                  <a:lnTo>
                    <a:pt x="395201" y="755275"/>
                  </a:lnTo>
                  <a:lnTo>
                    <a:pt x="392744" y="754531"/>
                  </a:lnTo>
                  <a:lnTo>
                    <a:pt x="389975" y="753546"/>
                  </a:lnTo>
                  <a:lnTo>
                    <a:pt x="388645" y="752497"/>
                  </a:lnTo>
                  <a:lnTo>
                    <a:pt x="387902" y="752145"/>
                  </a:lnTo>
                  <a:lnTo>
                    <a:pt x="386861" y="752317"/>
                  </a:lnTo>
                  <a:lnTo>
                    <a:pt x="385195" y="753420"/>
                  </a:lnTo>
                  <a:lnTo>
                    <a:pt x="383614" y="754719"/>
                  </a:lnTo>
                  <a:lnTo>
                    <a:pt x="382363" y="754829"/>
                  </a:lnTo>
                  <a:lnTo>
                    <a:pt x="381080" y="754226"/>
                  </a:lnTo>
                  <a:lnTo>
                    <a:pt x="379859" y="753428"/>
                  </a:lnTo>
                  <a:lnTo>
                    <a:pt x="375666" y="752309"/>
                  </a:lnTo>
                  <a:lnTo>
                    <a:pt x="373788" y="752145"/>
                  </a:lnTo>
                  <a:lnTo>
                    <a:pt x="370432" y="752333"/>
                  </a:lnTo>
                  <a:lnTo>
                    <a:pt x="367694" y="752098"/>
                  </a:lnTo>
                  <a:lnTo>
                    <a:pt x="367264" y="751754"/>
                  </a:lnTo>
                  <a:lnTo>
                    <a:pt x="367271" y="751128"/>
                  </a:lnTo>
                  <a:lnTo>
                    <a:pt x="367678" y="749916"/>
                  </a:lnTo>
                  <a:lnTo>
                    <a:pt x="367913" y="748718"/>
                  </a:lnTo>
                  <a:lnTo>
                    <a:pt x="367592" y="748038"/>
                  </a:lnTo>
                  <a:lnTo>
                    <a:pt x="364799" y="747201"/>
                  </a:lnTo>
                  <a:lnTo>
                    <a:pt x="362249" y="746598"/>
                  </a:lnTo>
                  <a:lnTo>
                    <a:pt x="359534" y="746371"/>
                  </a:lnTo>
                  <a:lnTo>
                    <a:pt x="357711" y="746794"/>
                  </a:lnTo>
                  <a:lnTo>
                    <a:pt x="355927" y="747733"/>
                  </a:lnTo>
                  <a:lnTo>
                    <a:pt x="354456" y="749422"/>
                  </a:lnTo>
                  <a:lnTo>
                    <a:pt x="352329" y="750158"/>
                  </a:lnTo>
                  <a:lnTo>
                    <a:pt x="349786" y="751418"/>
                  </a:lnTo>
                  <a:lnTo>
                    <a:pt x="348558" y="752591"/>
                  </a:lnTo>
                  <a:lnTo>
                    <a:pt x="346695" y="755110"/>
                  </a:lnTo>
                  <a:lnTo>
                    <a:pt x="343989" y="758200"/>
                  </a:lnTo>
                  <a:lnTo>
                    <a:pt x="341532" y="761213"/>
                  </a:lnTo>
                  <a:lnTo>
                    <a:pt x="340257" y="764138"/>
                  </a:lnTo>
                  <a:lnTo>
                    <a:pt x="338567" y="765977"/>
                  </a:lnTo>
                  <a:lnTo>
                    <a:pt x="336854" y="767299"/>
                  </a:lnTo>
                  <a:lnTo>
                    <a:pt x="335617" y="770937"/>
                  </a:lnTo>
                  <a:lnTo>
                    <a:pt x="334327" y="769787"/>
                  </a:lnTo>
                  <a:lnTo>
                    <a:pt x="332848" y="768136"/>
                  </a:lnTo>
                  <a:lnTo>
                    <a:pt x="332496" y="765875"/>
                  </a:lnTo>
                  <a:lnTo>
                    <a:pt x="334248" y="759867"/>
                  </a:lnTo>
                  <a:lnTo>
                    <a:pt x="334663" y="757363"/>
                  </a:lnTo>
                  <a:lnTo>
                    <a:pt x="334217" y="756409"/>
                  </a:lnTo>
                  <a:lnTo>
                    <a:pt x="333670" y="753944"/>
                  </a:lnTo>
                  <a:lnTo>
                    <a:pt x="332629" y="753131"/>
                  </a:lnTo>
                  <a:lnTo>
                    <a:pt x="329656" y="751840"/>
                  </a:lnTo>
                  <a:lnTo>
                    <a:pt x="328709" y="751801"/>
                  </a:lnTo>
                  <a:lnTo>
                    <a:pt x="327692" y="752693"/>
                  </a:lnTo>
                  <a:lnTo>
                    <a:pt x="326699" y="753256"/>
                  </a:lnTo>
                  <a:lnTo>
                    <a:pt x="325377" y="753819"/>
                  </a:lnTo>
                  <a:lnTo>
                    <a:pt x="322060" y="754876"/>
                  </a:lnTo>
                  <a:lnTo>
                    <a:pt x="319118" y="755368"/>
                  </a:lnTo>
                  <a:lnTo>
                    <a:pt x="318414" y="755760"/>
                  </a:lnTo>
                  <a:lnTo>
                    <a:pt x="318195" y="756464"/>
                  </a:lnTo>
                  <a:lnTo>
                    <a:pt x="318430" y="757301"/>
                  </a:lnTo>
                  <a:lnTo>
                    <a:pt x="316536" y="756980"/>
                  </a:lnTo>
                  <a:lnTo>
                    <a:pt x="314557" y="756800"/>
                  </a:lnTo>
                  <a:lnTo>
                    <a:pt x="312961" y="756917"/>
                  </a:lnTo>
                  <a:lnTo>
                    <a:pt x="309057" y="758513"/>
                  </a:lnTo>
                  <a:lnTo>
                    <a:pt x="307735" y="758670"/>
                  </a:lnTo>
                  <a:lnTo>
                    <a:pt x="306264" y="758506"/>
                  </a:lnTo>
                  <a:lnTo>
                    <a:pt x="304261" y="758459"/>
                  </a:lnTo>
                  <a:lnTo>
                    <a:pt x="300451" y="758506"/>
                  </a:lnTo>
                  <a:lnTo>
                    <a:pt x="297173" y="758099"/>
                  </a:lnTo>
                  <a:lnTo>
                    <a:pt x="294506" y="755869"/>
                  </a:lnTo>
                  <a:lnTo>
                    <a:pt x="292620" y="754883"/>
                  </a:lnTo>
                  <a:lnTo>
                    <a:pt x="290609" y="754124"/>
                  </a:lnTo>
                  <a:lnTo>
                    <a:pt x="288583" y="753553"/>
                  </a:lnTo>
                  <a:lnTo>
                    <a:pt x="287910" y="752356"/>
                  </a:lnTo>
                  <a:lnTo>
                    <a:pt x="287269" y="751754"/>
                  </a:lnTo>
                  <a:lnTo>
                    <a:pt x="285603" y="751558"/>
                  </a:lnTo>
                  <a:lnTo>
                    <a:pt x="284280" y="751996"/>
                  </a:lnTo>
                  <a:lnTo>
                    <a:pt x="283459" y="755009"/>
                  </a:lnTo>
                  <a:lnTo>
                    <a:pt x="282755" y="755603"/>
                  </a:lnTo>
                  <a:lnTo>
                    <a:pt x="281081" y="755869"/>
                  </a:lnTo>
                  <a:lnTo>
                    <a:pt x="279320" y="755102"/>
                  </a:lnTo>
                  <a:lnTo>
                    <a:pt x="276887" y="753553"/>
                  </a:lnTo>
                  <a:lnTo>
                    <a:pt x="275933" y="751832"/>
                  </a:lnTo>
                  <a:lnTo>
                    <a:pt x="275119" y="751277"/>
                  </a:lnTo>
                  <a:lnTo>
                    <a:pt x="273836" y="752036"/>
                  </a:lnTo>
                  <a:lnTo>
                    <a:pt x="273766" y="754242"/>
                  </a:lnTo>
                  <a:lnTo>
                    <a:pt x="273515" y="755721"/>
                  </a:lnTo>
                  <a:lnTo>
                    <a:pt x="271989" y="756323"/>
                  </a:lnTo>
                  <a:lnTo>
                    <a:pt x="271106" y="755885"/>
                  </a:lnTo>
                  <a:lnTo>
                    <a:pt x="270394" y="754367"/>
                  </a:lnTo>
                  <a:lnTo>
                    <a:pt x="268602" y="750760"/>
                  </a:lnTo>
                  <a:lnTo>
                    <a:pt x="266826" y="748648"/>
                  </a:lnTo>
                  <a:lnTo>
                    <a:pt x="265035" y="747240"/>
                  </a:lnTo>
                  <a:lnTo>
                    <a:pt x="259159" y="747279"/>
                  </a:lnTo>
                  <a:lnTo>
                    <a:pt x="254802" y="746864"/>
                  </a:lnTo>
                  <a:lnTo>
                    <a:pt x="252830" y="746286"/>
                  </a:lnTo>
                  <a:lnTo>
                    <a:pt x="252087" y="744893"/>
                  </a:lnTo>
                  <a:lnTo>
                    <a:pt x="252807" y="742108"/>
                  </a:lnTo>
                  <a:lnTo>
                    <a:pt x="253651" y="739933"/>
                  </a:lnTo>
                  <a:lnTo>
                    <a:pt x="253628" y="739424"/>
                  </a:lnTo>
                  <a:lnTo>
                    <a:pt x="252908" y="739166"/>
                  </a:lnTo>
                  <a:lnTo>
                    <a:pt x="251656" y="738994"/>
                  </a:lnTo>
                  <a:lnTo>
                    <a:pt x="246955" y="740386"/>
                  </a:lnTo>
                  <a:lnTo>
                    <a:pt x="245672" y="740222"/>
                  </a:lnTo>
                  <a:lnTo>
                    <a:pt x="244858" y="739745"/>
                  </a:lnTo>
                  <a:lnTo>
                    <a:pt x="243864" y="739338"/>
                  </a:lnTo>
                  <a:lnTo>
                    <a:pt x="243043" y="738689"/>
                  </a:lnTo>
                  <a:lnTo>
                    <a:pt x="242472" y="737742"/>
                  </a:lnTo>
                  <a:lnTo>
                    <a:pt x="238404" y="735419"/>
                  </a:lnTo>
                  <a:lnTo>
                    <a:pt x="237207" y="734144"/>
                  </a:lnTo>
                  <a:lnTo>
                    <a:pt x="235040" y="732547"/>
                  </a:lnTo>
                  <a:lnTo>
                    <a:pt x="233209" y="731460"/>
                  </a:lnTo>
                  <a:lnTo>
                    <a:pt x="232051" y="728346"/>
                  </a:lnTo>
                  <a:lnTo>
                    <a:pt x="230995" y="725350"/>
                  </a:lnTo>
                  <a:lnTo>
                    <a:pt x="230416" y="723754"/>
                  </a:lnTo>
                  <a:lnTo>
                    <a:pt x="228671" y="722909"/>
                  </a:lnTo>
                  <a:lnTo>
                    <a:pt x="226786" y="722268"/>
                  </a:lnTo>
                  <a:lnTo>
                    <a:pt x="223594" y="723574"/>
                  </a:lnTo>
                  <a:lnTo>
                    <a:pt x="220973" y="724568"/>
                  </a:lnTo>
                  <a:lnTo>
                    <a:pt x="219049" y="724669"/>
                  </a:lnTo>
                  <a:lnTo>
                    <a:pt x="216271" y="721595"/>
                  </a:lnTo>
                  <a:lnTo>
                    <a:pt x="214041" y="718270"/>
                  </a:lnTo>
                  <a:lnTo>
                    <a:pt x="211405" y="715367"/>
                  </a:lnTo>
                  <a:lnTo>
                    <a:pt x="209653" y="713904"/>
                  </a:lnTo>
                  <a:lnTo>
                    <a:pt x="206546" y="713763"/>
                  </a:lnTo>
                  <a:lnTo>
                    <a:pt x="203050" y="712128"/>
                  </a:lnTo>
                  <a:lnTo>
                    <a:pt x="198355" y="708404"/>
                  </a:lnTo>
                  <a:lnTo>
                    <a:pt x="194968" y="705627"/>
                  </a:lnTo>
                  <a:lnTo>
                    <a:pt x="189131" y="702537"/>
                  </a:lnTo>
                  <a:lnTo>
                    <a:pt x="187771" y="701238"/>
                  </a:lnTo>
                  <a:lnTo>
                    <a:pt x="187254" y="700135"/>
                  </a:lnTo>
                  <a:lnTo>
                    <a:pt x="186456" y="697960"/>
                  </a:lnTo>
                  <a:lnTo>
                    <a:pt x="185235" y="695895"/>
                  </a:lnTo>
                  <a:lnTo>
                    <a:pt x="181097" y="694995"/>
                  </a:lnTo>
                  <a:lnTo>
                    <a:pt x="176418" y="694354"/>
                  </a:lnTo>
                  <a:lnTo>
                    <a:pt x="171482" y="695621"/>
                  </a:lnTo>
                  <a:lnTo>
                    <a:pt x="167930" y="701801"/>
                  </a:lnTo>
                  <a:lnTo>
                    <a:pt x="166217" y="703147"/>
                  </a:lnTo>
                  <a:lnTo>
                    <a:pt x="164746" y="703225"/>
                  </a:lnTo>
                  <a:lnTo>
                    <a:pt x="163541" y="701653"/>
                  </a:lnTo>
                  <a:lnTo>
                    <a:pt x="162548" y="700002"/>
                  </a:lnTo>
                  <a:lnTo>
                    <a:pt x="162008" y="698171"/>
                  </a:lnTo>
                  <a:lnTo>
                    <a:pt x="159551" y="696818"/>
                  </a:lnTo>
                  <a:lnTo>
                    <a:pt x="156774" y="695050"/>
                  </a:lnTo>
                  <a:lnTo>
                    <a:pt x="155350" y="693673"/>
                  </a:lnTo>
                  <a:lnTo>
                    <a:pt x="153746" y="692812"/>
                  </a:lnTo>
                  <a:lnTo>
                    <a:pt x="152252" y="692444"/>
                  </a:lnTo>
                  <a:lnTo>
                    <a:pt x="149373" y="691279"/>
                  </a:lnTo>
                  <a:lnTo>
                    <a:pt x="146111" y="689965"/>
                  </a:lnTo>
                  <a:lnTo>
                    <a:pt x="144577" y="689785"/>
                  </a:lnTo>
                  <a:lnTo>
                    <a:pt x="144468" y="688846"/>
                  </a:lnTo>
                  <a:lnTo>
                    <a:pt x="144929" y="686851"/>
                  </a:lnTo>
                  <a:lnTo>
                    <a:pt x="144648" y="684934"/>
                  </a:lnTo>
                  <a:lnTo>
                    <a:pt x="143662" y="684152"/>
                  </a:lnTo>
                  <a:lnTo>
                    <a:pt x="142176" y="684355"/>
                  </a:lnTo>
                  <a:lnTo>
                    <a:pt x="138733" y="681633"/>
                  </a:lnTo>
                  <a:lnTo>
                    <a:pt x="138561" y="681492"/>
                  </a:lnTo>
                  <a:lnTo>
                    <a:pt x="137583" y="680717"/>
                  </a:lnTo>
                  <a:lnTo>
                    <a:pt x="135885" y="679606"/>
                  </a:lnTo>
                  <a:lnTo>
                    <a:pt x="133022" y="679685"/>
                  </a:lnTo>
                  <a:lnTo>
                    <a:pt x="130855" y="680091"/>
                  </a:lnTo>
                  <a:lnTo>
                    <a:pt x="129267" y="678957"/>
                  </a:lnTo>
                  <a:lnTo>
                    <a:pt x="126967" y="677157"/>
                  </a:lnTo>
                  <a:lnTo>
                    <a:pt x="126552" y="676758"/>
                  </a:lnTo>
                  <a:lnTo>
                    <a:pt x="125871" y="676101"/>
                  </a:lnTo>
                  <a:lnTo>
                    <a:pt x="123540" y="672628"/>
                  </a:lnTo>
                  <a:lnTo>
                    <a:pt x="120786" y="668513"/>
                  </a:lnTo>
                  <a:lnTo>
                    <a:pt x="119393" y="667910"/>
                  </a:lnTo>
                  <a:lnTo>
                    <a:pt x="118674" y="668223"/>
                  </a:lnTo>
                  <a:lnTo>
                    <a:pt x="117860" y="670406"/>
                  </a:lnTo>
                  <a:lnTo>
                    <a:pt x="117250" y="670187"/>
                  </a:lnTo>
                  <a:lnTo>
                    <a:pt x="116225" y="670336"/>
                  </a:lnTo>
                  <a:lnTo>
                    <a:pt x="115020" y="671102"/>
                  </a:lnTo>
                  <a:lnTo>
                    <a:pt x="113862" y="671298"/>
                  </a:lnTo>
                  <a:lnTo>
                    <a:pt x="113119" y="671071"/>
                  </a:lnTo>
                  <a:lnTo>
                    <a:pt x="112806" y="670531"/>
                  </a:lnTo>
                  <a:lnTo>
                    <a:pt x="113135" y="667644"/>
                  </a:lnTo>
                  <a:lnTo>
                    <a:pt x="112431" y="666744"/>
                  </a:lnTo>
                  <a:lnTo>
                    <a:pt x="113056" y="664734"/>
                  </a:lnTo>
                  <a:lnTo>
                    <a:pt x="114113" y="662997"/>
                  </a:lnTo>
                  <a:lnTo>
                    <a:pt x="113033" y="661706"/>
                  </a:lnTo>
                  <a:lnTo>
                    <a:pt x="111703" y="659860"/>
                  </a:lnTo>
                  <a:lnTo>
                    <a:pt x="111555" y="658186"/>
                  </a:lnTo>
                  <a:lnTo>
                    <a:pt x="112274" y="656073"/>
                  </a:lnTo>
                  <a:lnTo>
                    <a:pt x="112626" y="654266"/>
                  </a:lnTo>
                  <a:lnTo>
                    <a:pt x="112407" y="653601"/>
                  </a:lnTo>
                  <a:lnTo>
                    <a:pt x="111359" y="652592"/>
                  </a:lnTo>
                  <a:lnTo>
                    <a:pt x="107361" y="647616"/>
                  </a:lnTo>
                  <a:lnTo>
                    <a:pt x="107150" y="647092"/>
                  </a:lnTo>
                  <a:lnTo>
                    <a:pt x="106477" y="645433"/>
                  </a:lnTo>
                  <a:lnTo>
                    <a:pt x="106164" y="642930"/>
                  </a:lnTo>
                  <a:lnTo>
                    <a:pt x="105648" y="641139"/>
                  </a:lnTo>
                  <a:lnTo>
                    <a:pt x="105038" y="639761"/>
                  </a:lnTo>
                  <a:lnTo>
                    <a:pt x="105084" y="639112"/>
                  </a:lnTo>
                  <a:lnTo>
                    <a:pt x="105546" y="638776"/>
                  </a:lnTo>
                  <a:lnTo>
                    <a:pt x="108042" y="638439"/>
                  </a:lnTo>
                  <a:lnTo>
                    <a:pt x="110350" y="638228"/>
                  </a:lnTo>
                  <a:lnTo>
                    <a:pt x="111867" y="637759"/>
                  </a:lnTo>
                  <a:lnTo>
                    <a:pt x="112658" y="638760"/>
                  </a:lnTo>
                  <a:lnTo>
                    <a:pt x="113025" y="640294"/>
                  </a:lnTo>
                  <a:lnTo>
                    <a:pt x="113424" y="641099"/>
                  </a:lnTo>
                  <a:lnTo>
                    <a:pt x="114887" y="642555"/>
                  </a:lnTo>
                  <a:lnTo>
                    <a:pt x="116671" y="643947"/>
                  </a:lnTo>
                  <a:lnTo>
                    <a:pt x="118400" y="643767"/>
                  </a:lnTo>
                  <a:lnTo>
                    <a:pt x="119926" y="643172"/>
                  </a:lnTo>
                  <a:lnTo>
                    <a:pt x="121247" y="640904"/>
                  </a:lnTo>
                  <a:lnTo>
                    <a:pt x="122179" y="640348"/>
                  </a:lnTo>
                  <a:lnTo>
                    <a:pt x="123266" y="640247"/>
                  </a:lnTo>
                  <a:lnTo>
                    <a:pt x="123266" y="640082"/>
                  </a:lnTo>
                  <a:lnTo>
                    <a:pt x="123203" y="638619"/>
                  </a:lnTo>
                  <a:lnTo>
                    <a:pt x="123587" y="635013"/>
                  </a:lnTo>
                  <a:lnTo>
                    <a:pt x="123454" y="633565"/>
                  </a:lnTo>
                  <a:lnTo>
                    <a:pt x="122961" y="632259"/>
                  </a:lnTo>
                  <a:lnTo>
                    <a:pt x="123047" y="630804"/>
                  </a:lnTo>
                  <a:lnTo>
                    <a:pt x="122883" y="628691"/>
                  </a:lnTo>
                  <a:lnTo>
                    <a:pt x="121639" y="627244"/>
                  </a:lnTo>
                  <a:lnTo>
                    <a:pt x="120825" y="626689"/>
                  </a:lnTo>
                  <a:lnTo>
                    <a:pt x="120692" y="625906"/>
                  </a:lnTo>
                  <a:lnTo>
                    <a:pt x="121115" y="624459"/>
                  </a:lnTo>
                  <a:lnTo>
                    <a:pt x="121404" y="622793"/>
                  </a:lnTo>
                  <a:lnTo>
                    <a:pt x="120974" y="621564"/>
                  </a:lnTo>
                  <a:lnTo>
                    <a:pt x="120904" y="621377"/>
                  </a:lnTo>
                  <a:lnTo>
                    <a:pt x="119894" y="620743"/>
                  </a:lnTo>
                  <a:lnTo>
                    <a:pt x="118713" y="619671"/>
                  </a:lnTo>
                  <a:lnTo>
                    <a:pt x="117305" y="618224"/>
                  </a:lnTo>
                  <a:lnTo>
                    <a:pt x="116609" y="617175"/>
                  </a:lnTo>
                  <a:lnTo>
                    <a:pt x="115466" y="616017"/>
                  </a:lnTo>
                  <a:lnTo>
                    <a:pt x="114073" y="614218"/>
                  </a:lnTo>
                  <a:lnTo>
                    <a:pt x="113816" y="610267"/>
                  </a:lnTo>
                  <a:lnTo>
                    <a:pt x="113675" y="606105"/>
                  </a:lnTo>
                  <a:lnTo>
                    <a:pt x="113190" y="604032"/>
                  </a:lnTo>
                  <a:lnTo>
                    <a:pt x="112415" y="600723"/>
                  </a:lnTo>
                  <a:lnTo>
                    <a:pt x="112533" y="599612"/>
                  </a:lnTo>
                  <a:lnTo>
                    <a:pt x="113002" y="598767"/>
                  </a:lnTo>
                  <a:lnTo>
                    <a:pt x="116929" y="596091"/>
                  </a:lnTo>
                  <a:lnTo>
                    <a:pt x="117782" y="595051"/>
                  </a:lnTo>
                  <a:lnTo>
                    <a:pt x="117923" y="594260"/>
                  </a:lnTo>
                  <a:lnTo>
                    <a:pt x="117766" y="593087"/>
                  </a:lnTo>
                  <a:lnTo>
                    <a:pt x="117023" y="591780"/>
                  </a:lnTo>
                  <a:lnTo>
                    <a:pt x="115458" y="590763"/>
                  </a:lnTo>
                  <a:lnTo>
                    <a:pt x="113221" y="589105"/>
                  </a:lnTo>
                  <a:lnTo>
                    <a:pt x="111195" y="587376"/>
                  </a:lnTo>
                  <a:lnTo>
                    <a:pt x="107784" y="586320"/>
                  </a:lnTo>
                  <a:lnTo>
                    <a:pt x="103645" y="585029"/>
                  </a:lnTo>
                  <a:lnTo>
                    <a:pt x="102652" y="583769"/>
                  </a:lnTo>
                  <a:lnTo>
                    <a:pt x="101650" y="580687"/>
                  </a:lnTo>
                  <a:lnTo>
                    <a:pt x="99945" y="575977"/>
                  </a:lnTo>
                  <a:lnTo>
                    <a:pt x="98130" y="570947"/>
                  </a:lnTo>
                  <a:lnTo>
                    <a:pt x="96729" y="567841"/>
                  </a:lnTo>
                  <a:lnTo>
                    <a:pt x="96659" y="566347"/>
                  </a:lnTo>
                  <a:lnTo>
                    <a:pt x="97496" y="562529"/>
                  </a:lnTo>
                  <a:lnTo>
                    <a:pt x="97394" y="561715"/>
                  </a:lnTo>
                  <a:lnTo>
                    <a:pt x="96659" y="561433"/>
                  </a:lnTo>
                  <a:lnTo>
                    <a:pt x="95258" y="561934"/>
                  </a:lnTo>
                  <a:lnTo>
                    <a:pt x="94140" y="562537"/>
                  </a:lnTo>
                  <a:lnTo>
                    <a:pt x="93185" y="562224"/>
                  </a:lnTo>
                  <a:lnTo>
                    <a:pt x="92301" y="561582"/>
                  </a:lnTo>
                  <a:lnTo>
                    <a:pt x="92121" y="561363"/>
                  </a:lnTo>
                  <a:lnTo>
                    <a:pt x="92050" y="561277"/>
                  </a:lnTo>
                  <a:lnTo>
                    <a:pt x="90392" y="561692"/>
                  </a:lnTo>
                  <a:lnTo>
                    <a:pt x="87067" y="561926"/>
                  </a:lnTo>
                  <a:lnTo>
                    <a:pt x="85917" y="561887"/>
                  </a:lnTo>
                  <a:lnTo>
                    <a:pt x="84305" y="561832"/>
                  </a:lnTo>
                  <a:lnTo>
                    <a:pt x="80973" y="560956"/>
                  </a:lnTo>
                  <a:lnTo>
                    <a:pt x="76474" y="559775"/>
                  </a:lnTo>
                  <a:lnTo>
                    <a:pt x="71835" y="558132"/>
                  </a:lnTo>
                  <a:lnTo>
                    <a:pt x="69379" y="556825"/>
                  </a:lnTo>
                  <a:lnTo>
                    <a:pt x="68518" y="556371"/>
                  </a:lnTo>
                  <a:lnTo>
                    <a:pt x="66413" y="555010"/>
                  </a:lnTo>
                  <a:lnTo>
                    <a:pt x="64919" y="553837"/>
                  </a:lnTo>
                  <a:lnTo>
                    <a:pt x="64653" y="550762"/>
                  </a:lnTo>
                  <a:lnTo>
                    <a:pt x="63565" y="550997"/>
                  </a:lnTo>
                  <a:lnTo>
                    <a:pt x="61015" y="552108"/>
                  </a:lnTo>
                  <a:lnTo>
                    <a:pt x="58074" y="552812"/>
                  </a:lnTo>
                  <a:lnTo>
                    <a:pt x="56446" y="552820"/>
                  </a:lnTo>
                  <a:lnTo>
                    <a:pt x="55789" y="552327"/>
                  </a:lnTo>
                  <a:lnTo>
                    <a:pt x="54811" y="549080"/>
                  </a:lnTo>
                  <a:lnTo>
                    <a:pt x="54099" y="548165"/>
                  </a:lnTo>
                  <a:lnTo>
                    <a:pt x="52777" y="547805"/>
                  </a:lnTo>
                  <a:lnTo>
                    <a:pt x="51337" y="547234"/>
                  </a:lnTo>
                  <a:lnTo>
                    <a:pt x="50610" y="546389"/>
                  </a:lnTo>
                  <a:lnTo>
                    <a:pt x="50445" y="545317"/>
                  </a:lnTo>
                  <a:lnTo>
                    <a:pt x="51087" y="544089"/>
                  </a:lnTo>
                  <a:lnTo>
                    <a:pt x="51846" y="543142"/>
                  </a:lnTo>
                  <a:lnTo>
                    <a:pt x="51979" y="537353"/>
                  </a:lnTo>
                  <a:lnTo>
                    <a:pt x="51486" y="535295"/>
                  </a:lnTo>
                  <a:lnTo>
                    <a:pt x="51071" y="533566"/>
                  </a:lnTo>
                  <a:lnTo>
                    <a:pt x="50015" y="531415"/>
                  </a:lnTo>
                  <a:lnTo>
                    <a:pt x="49030" y="530085"/>
                  </a:lnTo>
                  <a:lnTo>
                    <a:pt x="47543" y="528849"/>
                  </a:lnTo>
                  <a:lnTo>
                    <a:pt x="45235" y="527566"/>
                  </a:lnTo>
                  <a:lnTo>
                    <a:pt x="43178" y="527088"/>
                  </a:lnTo>
                  <a:lnTo>
                    <a:pt x="40690" y="528027"/>
                  </a:lnTo>
                  <a:lnTo>
                    <a:pt x="39900" y="527667"/>
                  </a:lnTo>
                  <a:lnTo>
                    <a:pt x="38859" y="523693"/>
                  </a:lnTo>
                  <a:lnTo>
                    <a:pt x="38194" y="522879"/>
                  </a:lnTo>
                  <a:lnTo>
                    <a:pt x="33774" y="521244"/>
                  </a:lnTo>
                  <a:lnTo>
                    <a:pt x="31771" y="520869"/>
                  </a:lnTo>
                  <a:lnTo>
                    <a:pt x="29463" y="521377"/>
                  </a:lnTo>
                  <a:lnTo>
                    <a:pt x="28149" y="521815"/>
                  </a:lnTo>
                  <a:lnTo>
                    <a:pt x="27093" y="521088"/>
                  </a:lnTo>
                  <a:lnTo>
                    <a:pt x="25442" y="520165"/>
                  </a:lnTo>
                  <a:lnTo>
                    <a:pt x="23823" y="519531"/>
                  </a:lnTo>
                  <a:lnTo>
                    <a:pt x="21812" y="519508"/>
                  </a:lnTo>
                  <a:lnTo>
                    <a:pt x="20513" y="519899"/>
                  </a:lnTo>
                  <a:lnTo>
                    <a:pt x="20185" y="519672"/>
                  </a:lnTo>
                  <a:lnTo>
                    <a:pt x="19559" y="518944"/>
                  </a:lnTo>
                  <a:lnTo>
                    <a:pt x="16883" y="516746"/>
                  </a:lnTo>
                  <a:lnTo>
                    <a:pt x="16789" y="516190"/>
                  </a:lnTo>
                  <a:lnTo>
                    <a:pt x="20889" y="514023"/>
                  </a:lnTo>
                  <a:lnTo>
                    <a:pt x="23306" y="513202"/>
                  </a:lnTo>
                  <a:lnTo>
                    <a:pt x="24573" y="512545"/>
                  </a:lnTo>
                  <a:lnTo>
                    <a:pt x="24839" y="512685"/>
                  </a:lnTo>
                  <a:lnTo>
                    <a:pt x="25465" y="513687"/>
                  </a:lnTo>
                  <a:lnTo>
                    <a:pt x="27062" y="514344"/>
                  </a:lnTo>
                  <a:lnTo>
                    <a:pt x="28188" y="514164"/>
                  </a:lnTo>
                  <a:lnTo>
                    <a:pt x="28775" y="513663"/>
                  </a:lnTo>
                  <a:lnTo>
                    <a:pt x="30762" y="512466"/>
                  </a:lnTo>
                  <a:lnTo>
                    <a:pt x="32311" y="511074"/>
                  </a:lnTo>
                  <a:lnTo>
                    <a:pt x="33179" y="509931"/>
                  </a:lnTo>
                  <a:lnTo>
                    <a:pt x="32710" y="508132"/>
                  </a:lnTo>
                  <a:lnTo>
                    <a:pt x="30269" y="505950"/>
                  </a:lnTo>
                  <a:lnTo>
                    <a:pt x="28720" y="504784"/>
                  </a:lnTo>
                  <a:lnTo>
                    <a:pt x="28242" y="503994"/>
                  </a:lnTo>
                  <a:lnTo>
                    <a:pt x="28642" y="501623"/>
                  </a:lnTo>
                  <a:lnTo>
                    <a:pt x="29205" y="499268"/>
                  </a:lnTo>
                  <a:lnTo>
                    <a:pt x="28829" y="498368"/>
                  </a:lnTo>
                  <a:lnTo>
                    <a:pt x="28368" y="497602"/>
                  </a:lnTo>
                  <a:lnTo>
                    <a:pt x="28165" y="495028"/>
                  </a:lnTo>
                  <a:lnTo>
                    <a:pt x="27100" y="491914"/>
                  </a:lnTo>
                  <a:lnTo>
                    <a:pt x="25943" y="490099"/>
                  </a:lnTo>
                  <a:lnTo>
                    <a:pt x="25622" y="487643"/>
                  </a:lnTo>
                  <a:lnTo>
                    <a:pt x="25559" y="485343"/>
                  </a:lnTo>
                  <a:lnTo>
                    <a:pt x="26960" y="481728"/>
                  </a:lnTo>
                  <a:lnTo>
                    <a:pt x="26443" y="480163"/>
                  </a:lnTo>
                  <a:lnTo>
                    <a:pt x="24973" y="478771"/>
                  </a:lnTo>
                  <a:lnTo>
                    <a:pt x="19903" y="476252"/>
                  </a:lnTo>
                  <a:lnTo>
                    <a:pt x="14708" y="474585"/>
                  </a:lnTo>
                  <a:lnTo>
                    <a:pt x="12729" y="474648"/>
                  </a:lnTo>
                  <a:lnTo>
                    <a:pt x="11501" y="474546"/>
                  </a:lnTo>
                  <a:lnTo>
                    <a:pt x="10045" y="476017"/>
                  </a:lnTo>
                  <a:lnTo>
                    <a:pt x="9177" y="477942"/>
                  </a:lnTo>
                  <a:lnTo>
                    <a:pt x="7964" y="478114"/>
                  </a:lnTo>
                  <a:lnTo>
                    <a:pt x="5750" y="477300"/>
                  </a:lnTo>
                  <a:lnTo>
                    <a:pt x="4272" y="476064"/>
                  </a:lnTo>
                  <a:lnTo>
                    <a:pt x="3223" y="473490"/>
                  </a:lnTo>
                  <a:lnTo>
                    <a:pt x="2410" y="470173"/>
                  </a:lnTo>
                  <a:lnTo>
                    <a:pt x="1948" y="469132"/>
                  </a:lnTo>
                  <a:lnTo>
                    <a:pt x="2183" y="468233"/>
                  </a:lnTo>
                  <a:lnTo>
                    <a:pt x="2691" y="467435"/>
                  </a:lnTo>
                  <a:lnTo>
                    <a:pt x="4107" y="466684"/>
                  </a:lnTo>
                  <a:lnTo>
                    <a:pt x="4342" y="465917"/>
                  </a:lnTo>
                  <a:lnTo>
                    <a:pt x="4131" y="464970"/>
                  </a:lnTo>
                  <a:lnTo>
                    <a:pt x="2989" y="463773"/>
                  </a:lnTo>
                  <a:lnTo>
                    <a:pt x="1823" y="462083"/>
                  </a:lnTo>
                  <a:lnTo>
                    <a:pt x="0" y="458571"/>
                  </a:lnTo>
                  <a:lnTo>
                    <a:pt x="352" y="456631"/>
                  </a:lnTo>
                  <a:lnTo>
                    <a:pt x="642" y="453838"/>
                  </a:lnTo>
                  <a:lnTo>
                    <a:pt x="532" y="452367"/>
                  </a:lnTo>
                  <a:lnTo>
                    <a:pt x="2378" y="451983"/>
                  </a:lnTo>
                  <a:lnTo>
                    <a:pt x="4734" y="451224"/>
                  </a:lnTo>
                  <a:lnTo>
                    <a:pt x="5828" y="449965"/>
                  </a:lnTo>
                  <a:lnTo>
                    <a:pt x="6588" y="448682"/>
                  </a:lnTo>
                  <a:lnTo>
                    <a:pt x="6752" y="447884"/>
                  </a:lnTo>
                  <a:lnTo>
                    <a:pt x="6040" y="444809"/>
                  </a:lnTo>
                  <a:lnTo>
                    <a:pt x="5101" y="443440"/>
                  </a:lnTo>
                  <a:lnTo>
                    <a:pt x="5007" y="442376"/>
                  </a:lnTo>
                  <a:lnTo>
                    <a:pt x="5469" y="441563"/>
                  </a:lnTo>
                  <a:lnTo>
                    <a:pt x="6087" y="440162"/>
                  </a:lnTo>
                  <a:lnTo>
                    <a:pt x="7276" y="437283"/>
                  </a:lnTo>
                  <a:lnTo>
                    <a:pt x="8434" y="435445"/>
                  </a:lnTo>
                  <a:lnTo>
                    <a:pt x="9067" y="434983"/>
                  </a:lnTo>
                  <a:lnTo>
                    <a:pt x="10484" y="434553"/>
                  </a:lnTo>
                  <a:lnTo>
                    <a:pt x="13942" y="434044"/>
                  </a:lnTo>
                  <a:lnTo>
                    <a:pt x="17658" y="432753"/>
                  </a:lnTo>
                  <a:lnTo>
                    <a:pt x="22070" y="428889"/>
                  </a:lnTo>
                  <a:lnTo>
                    <a:pt x="23541" y="427785"/>
                  </a:lnTo>
                  <a:lnTo>
                    <a:pt x="25465" y="427230"/>
                  </a:lnTo>
                  <a:lnTo>
                    <a:pt x="26842" y="427269"/>
                  </a:lnTo>
                  <a:lnTo>
                    <a:pt x="27093" y="426800"/>
                  </a:lnTo>
                  <a:lnTo>
                    <a:pt x="26201" y="424398"/>
                  </a:lnTo>
                  <a:lnTo>
                    <a:pt x="26420" y="423530"/>
                  </a:lnTo>
                  <a:lnTo>
                    <a:pt x="26944" y="422849"/>
                  </a:lnTo>
                  <a:lnTo>
                    <a:pt x="27609" y="422536"/>
                  </a:lnTo>
                  <a:lnTo>
                    <a:pt x="30668" y="423803"/>
                  </a:lnTo>
                  <a:lnTo>
                    <a:pt x="33007" y="423671"/>
                  </a:lnTo>
                  <a:lnTo>
                    <a:pt x="35855" y="422919"/>
                  </a:lnTo>
                  <a:lnTo>
                    <a:pt x="41997" y="418679"/>
                  </a:lnTo>
                  <a:lnTo>
                    <a:pt x="42763" y="418742"/>
                  </a:lnTo>
                  <a:lnTo>
                    <a:pt x="43381" y="419313"/>
                  </a:lnTo>
                  <a:lnTo>
                    <a:pt x="44124" y="421871"/>
                  </a:lnTo>
                  <a:lnTo>
                    <a:pt x="44969" y="427253"/>
                  </a:lnTo>
                  <a:lnTo>
                    <a:pt x="45439" y="427926"/>
                  </a:lnTo>
                  <a:lnTo>
                    <a:pt x="49710" y="427997"/>
                  </a:lnTo>
                  <a:lnTo>
                    <a:pt x="52621" y="426041"/>
                  </a:lnTo>
                  <a:lnTo>
                    <a:pt x="53896" y="425579"/>
                  </a:lnTo>
                  <a:lnTo>
                    <a:pt x="55961" y="425900"/>
                  </a:lnTo>
                  <a:lnTo>
                    <a:pt x="57057" y="424985"/>
                  </a:lnTo>
                  <a:lnTo>
                    <a:pt x="58199" y="424343"/>
                  </a:lnTo>
                  <a:lnTo>
                    <a:pt x="59521" y="426596"/>
                  </a:lnTo>
                  <a:lnTo>
                    <a:pt x="61226" y="425517"/>
                  </a:lnTo>
                  <a:lnTo>
                    <a:pt x="63065" y="423803"/>
                  </a:lnTo>
                  <a:lnTo>
                    <a:pt x="63965" y="422027"/>
                  </a:lnTo>
                  <a:lnTo>
                    <a:pt x="65208" y="420111"/>
                  </a:lnTo>
                  <a:lnTo>
                    <a:pt x="66179" y="417678"/>
                  </a:lnTo>
                  <a:lnTo>
                    <a:pt x="66570" y="415377"/>
                  </a:lnTo>
                  <a:lnTo>
                    <a:pt x="67047" y="414298"/>
                  </a:lnTo>
                  <a:lnTo>
                    <a:pt x="68080" y="413187"/>
                  </a:lnTo>
                  <a:lnTo>
                    <a:pt x="70622" y="408438"/>
                  </a:lnTo>
                  <a:lnTo>
                    <a:pt x="72453" y="407225"/>
                  </a:lnTo>
                  <a:lnTo>
                    <a:pt x="74190" y="406795"/>
                  </a:lnTo>
                  <a:lnTo>
                    <a:pt x="78485" y="407617"/>
                  </a:lnTo>
                  <a:lnTo>
                    <a:pt x="80714" y="407515"/>
                  </a:lnTo>
                  <a:lnTo>
                    <a:pt x="87255" y="408141"/>
                  </a:lnTo>
                  <a:lnTo>
                    <a:pt x="90275" y="407225"/>
                  </a:lnTo>
                  <a:lnTo>
                    <a:pt x="92387" y="406318"/>
                  </a:lnTo>
                  <a:lnTo>
                    <a:pt x="95485" y="406459"/>
                  </a:lnTo>
                  <a:lnTo>
                    <a:pt x="99154" y="405739"/>
                  </a:lnTo>
                  <a:lnTo>
                    <a:pt x="104044" y="399754"/>
                  </a:lnTo>
                  <a:lnTo>
                    <a:pt x="104106" y="398479"/>
                  </a:lnTo>
                  <a:lnTo>
                    <a:pt x="104404" y="397126"/>
                  </a:lnTo>
                  <a:lnTo>
                    <a:pt x="106172" y="395788"/>
                  </a:lnTo>
                  <a:lnTo>
                    <a:pt x="108370" y="394559"/>
                  </a:lnTo>
                  <a:lnTo>
                    <a:pt x="112751" y="391626"/>
                  </a:lnTo>
                  <a:lnTo>
                    <a:pt x="121662" y="386971"/>
                  </a:lnTo>
                  <a:lnTo>
                    <a:pt x="124855" y="385101"/>
                  </a:lnTo>
                  <a:lnTo>
                    <a:pt x="126184" y="385148"/>
                  </a:lnTo>
                  <a:lnTo>
                    <a:pt x="129470" y="383974"/>
                  </a:lnTo>
                  <a:lnTo>
                    <a:pt x="135228" y="381690"/>
                  </a:lnTo>
                  <a:lnTo>
                    <a:pt x="136856" y="378842"/>
                  </a:lnTo>
                  <a:lnTo>
                    <a:pt x="138373" y="378271"/>
                  </a:lnTo>
                  <a:lnTo>
                    <a:pt x="145101" y="377763"/>
                  </a:lnTo>
                  <a:lnTo>
                    <a:pt x="145524" y="377434"/>
                  </a:lnTo>
                  <a:lnTo>
                    <a:pt x="145759" y="376949"/>
                  </a:lnTo>
                  <a:lnTo>
                    <a:pt x="145383" y="374883"/>
                  </a:lnTo>
                  <a:lnTo>
                    <a:pt x="144945" y="373108"/>
                  </a:lnTo>
                  <a:lnTo>
                    <a:pt x="145469" y="372583"/>
                  </a:lnTo>
                  <a:lnTo>
                    <a:pt x="146032" y="371770"/>
                  </a:lnTo>
                  <a:lnTo>
                    <a:pt x="145946" y="370627"/>
                  </a:lnTo>
                  <a:lnTo>
                    <a:pt x="144859" y="366919"/>
                  </a:lnTo>
                  <a:lnTo>
                    <a:pt x="144280" y="363399"/>
                  </a:lnTo>
                  <a:lnTo>
                    <a:pt x="143896" y="360214"/>
                  </a:lnTo>
                  <a:lnTo>
                    <a:pt x="143967" y="359025"/>
                  </a:lnTo>
                  <a:lnTo>
                    <a:pt x="144781" y="356968"/>
                  </a:lnTo>
                  <a:lnTo>
                    <a:pt x="145837" y="355098"/>
                  </a:lnTo>
                  <a:lnTo>
                    <a:pt x="149647" y="353353"/>
                  </a:lnTo>
                  <a:lnTo>
                    <a:pt x="152174" y="352829"/>
                  </a:lnTo>
                  <a:lnTo>
                    <a:pt x="152275" y="351687"/>
                  </a:lnTo>
                  <a:lnTo>
                    <a:pt x="150233" y="350975"/>
                  </a:lnTo>
                  <a:lnTo>
                    <a:pt x="148755" y="349833"/>
                  </a:lnTo>
                  <a:lnTo>
                    <a:pt x="148497" y="349183"/>
                  </a:lnTo>
                  <a:lnTo>
                    <a:pt x="148567" y="348440"/>
                  </a:lnTo>
                  <a:lnTo>
                    <a:pt x="148911" y="347760"/>
                  </a:lnTo>
                  <a:lnTo>
                    <a:pt x="151477" y="346477"/>
                  </a:lnTo>
                  <a:lnTo>
                    <a:pt x="153895" y="345201"/>
                  </a:lnTo>
                  <a:lnTo>
                    <a:pt x="156844" y="345976"/>
                  </a:lnTo>
                  <a:lnTo>
                    <a:pt x="157423" y="345483"/>
                  </a:lnTo>
                  <a:lnTo>
                    <a:pt x="157596" y="344208"/>
                  </a:lnTo>
                  <a:lnTo>
                    <a:pt x="156961" y="342925"/>
                  </a:lnTo>
                  <a:lnTo>
                    <a:pt x="156367" y="340820"/>
                  </a:lnTo>
                  <a:lnTo>
                    <a:pt x="155006" y="339740"/>
                  </a:lnTo>
                  <a:lnTo>
                    <a:pt x="154951" y="338450"/>
                  </a:lnTo>
                  <a:lnTo>
                    <a:pt x="155788" y="336220"/>
                  </a:lnTo>
                  <a:lnTo>
                    <a:pt x="154630" y="332089"/>
                  </a:lnTo>
                  <a:lnTo>
                    <a:pt x="153371" y="328436"/>
                  </a:lnTo>
                  <a:lnTo>
                    <a:pt x="151235" y="322161"/>
                  </a:lnTo>
                  <a:lnTo>
                    <a:pt x="149819" y="320346"/>
                  </a:lnTo>
                  <a:lnTo>
                    <a:pt x="149029" y="317444"/>
                  </a:lnTo>
                  <a:lnTo>
                    <a:pt x="148145" y="315918"/>
                  </a:lnTo>
                  <a:lnTo>
                    <a:pt x="148223" y="313657"/>
                  </a:lnTo>
                  <a:lnTo>
                    <a:pt x="148372" y="312069"/>
                  </a:lnTo>
                  <a:lnTo>
                    <a:pt x="148145" y="308916"/>
                  </a:lnTo>
                  <a:lnTo>
                    <a:pt x="147730" y="305490"/>
                  </a:lnTo>
                  <a:lnTo>
                    <a:pt x="148145" y="302008"/>
                  </a:lnTo>
                  <a:lnTo>
                    <a:pt x="148943" y="299708"/>
                  </a:lnTo>
                  <a:lnTo>
                    <a:pt x="148731" y="298824"/>
                  </a:lnTo>
                  <a:lnTo>
                    <a:pt x="149154" y="298167"/>
                  </a:lnTo>
                  <a:lnTo>
                    <a:pt x="150359" y="297948"/>
                  </a:lnTo>
                  <a:lnTo>
                    <a:pt x="150930" y="297001"/>
                  </a:lnTo>
                  <a:lnTo>
                    <a:pt x="150359" y="296031"/>
                  </a:lnTo>
                  <a:lnTo>
                    <a:pt x="148278" y="295280"/>
                  </a:lnTo>
                  <a:lnTo>
                    <a:pt x="145954" y="294114"/>
                  </a:lnTo>
                  <a:lnTo>
                    <a:pt x="143161" y="294247"/>
                  </a:lnTo>
                  <a:lnTo>
                    <a:pt x="140298" y="294451"/>
                  </a:lnTo>
                  <a:lnTo>
                    <a:pt x="138866" y="293590"/>
                  </a:lnTo>
                  <a:lnTo>
                    <a:pt x="137614" y="292487"/>
                  </a:lnTo>
                  <a:lnTo>
                    <a:pt x="137544" y="291783"/>
                  </a:lnTo>
                  <a:lnTo>
                    <a:pt x="139265" y="289921"/>
                  </a:lnTo>
                  <a:lnTo>
                    <a:pt x="141659" y="287989"/>
                  </a:lnTo>
                  <a:lnTo>
                    <a:pt x="145375" y="287136"/>
                  </a:lnTo>
                  <a:lnTo>
                    <a:pt x="149467" y="285861"/>
                  </a:lnTo>
                  <a:lnTo>
                    <a:pt x="151540" y="284938"/>
                  </a:lnTo>
                  <a:lnTo>
                    <a:pt x="154302" y="284272"/>
                  </a:lnTo>
                  <a:lnTo>
                    <a:pt x="157494" y="283991"/>
                  </a:lnTo>
                  <a:lnTo>
                    <a:pt x="159097" y="284179"/>
                  </a:lnTo>
                  <a:lnTo>
                    <a:pt x="163205" y="282943"/>
                  </a:lnTo>
                  <a:lnTo>
                    <a:pt x="169667" y="280549"/>
                  </a:lnTo>
                  <a:lnTo>
                    <a:pt x="175534" y="278538"/>
                  </a:lnTo>
                  <a:lnTo>
                    <a:pt x="177506" y="277341"/>
                  </a:lnTo>
                  <a:lnTo>
                    <a:pt x="178977" y="278538"/>
                  </a:lnTo>
                  <a:lnTo>
                    <a:pt x="179657" y="281174"/>
                  </a:lnTo>
                  <a:lnTo>
                    <a:pt x="181371" y="282536"/>
                  </a:lnTo>
                  <a:lnTo>
                    <a:pt x="183069" y="283193"/>
                  </a:lnTo>
                  <a:lnTo>
                    <a:pt x="184046" y="283161"/>
                  </a:lnTo>
                  <a:lnTo>
                    <a:pt x="186972" y="282137"/>
                  </a:lnTo>
                  <a:lnTo>
                    <a:pt x="190133" y="281386"/>
                  </a:lnTo>
                  <a:lnTo>
                    <a:pt x="191377" y="281792"/>
                  </a:lnTo>
                  <a:lnTo>
                    <a:pt x="192981" y="283138"/>
                  </a:lnTo>
                  <a:lnTo>
                    <a:pt x="194780" y="284343"/>
                  </a:lnTo>
                  <a:lnTo>
                    <a:pt x="195719" y="284288"/>
                  </a:lnTo>
                  <a:lnTo>
                    <a:pt x="196540" y="283357"/>
                  </a:lnTo>
                  <a:lnTo>
                    <a:pt x="197370" y="281479"/>
                  </a:lnTo>
                  <a:lnTo>
                    <a:pt x="197894" y="279085"/>
                  </a:lnTo>
                  <a:lnTo>
                    <a:pt x="198003" y="276551"/>
                  </a:lnTo>
                  <a:lnTo>
                    <a:pt x="197691" y="275002"/>
                  </a:lnTo>
                  <a:lnTo>
                    <a:pt x="197057" y="274431"/>
                  </a:lnTo>
                  <a:lnTo>
                    <a:pt x="194178" y="273515"/>
                  </a:lnTo>
                  <a:lnTo>
                    <a:pt x="191432" y="272021"/>
                  </a:lnTo>
                  <a:lnTo>
                    <a:pt x="191119" y="270652"/>
                  </a:lnTo>
                  <a:lnTo>
                    <a:pt x="191181" y="269674"/>
                  </a:lnTo>
                  <a:lnTo>
                    <a:pt x="191909" y="267280"/>
                  </a:lnTo>
                  <a:lnTo>
                    <a:pt x="193701" y="262875"/>
                  </a:lnTo>
                  <a:lnTo>
                    <a:pt x="195500" y="256781"/>
                  </a:lnTo>
                  <a:lnTo>
                    <a:pt x="196454" y="251954"/>
                  </a:lnTo>
                  <a:lnTo>
                    <a:pt x="199467" y="244733"/>
                  </a:lnTo>
                  <a:lnTo>
                    <a:pt x="201837" y="237175"/>
                  </a:lnTo>
                  <a:lnTo>
                    <a:pt x="205670" y="226254"/>
                  </a:lnTo>
                  <a:lnTo>
                    <a:pt x="206312" y="224087"/>
                  </a:lnTo>
                  <a:lnTo>
                    <a:pt x="206664" y="220621"/>
                  </a:lnTo>
                  <a:lnTo>
                    <a:pt x="206867" y="219189"/>
                  </a:lnTo>
                  <a:lnTo>
                    <a:pt x="208205" y="218438"/>
                  </a:lnTo>
                  <a:lnTo>
                    <a:pt x="210458" y="219174"/>
                  </a:lnTo>
                  <a:lnTo>
                    <a:pt x="215958" y="221677"/>
                  </a:lnTo>
                  <a:lnTo>
                    <a:pt x="220144" y="223782"/>
                  </a:lnTo>
                  <a:lnTo>
                    <a:pt x="221896" y="224494"/>
                  </a:lnTo>
                  <a:lnTo>
                    <a:pt x="224502" y="225237"/>
                  </a:lnTo>
                  <a:lnTo>
                    <a:pt x="228530" y="226113"/>
                  </a:lnTo>
                  <a:lnTo>
                    <a:pt x="230862" y="225855"/>
                  </a:lnTo>
                  <a:lnTo>
                    <a:pt x="232904" y="225338"/>
                  </a:lnTo>
                  <a:lnTo>
                    <a:pt x="235627" y="225291"/>
                  </a:lnTo>
                  <a:lnTo>
                    <a:pt x="239874" y="225941"/>
                  </a:lnTo>
                  <a:lnTo>
                    <a:pt x="241189" y="225964"/>
                  </a:lnTo>
                  <a:lnTo>
                    <a:pt x="242824" y="226050"/>
                  </a:lnTo>
                  <a:lnTo>
                    <a:pt x="243982" y="227114"/>
                  </a:lnTo>
                  <a:lnTo>
                    <a:pt x="244561" y="229516"/>
                  </a:lnTo>
                  <a:lnTo>
                    <a:pt x="245437" y="230596"/>
                  </a:lnTo>
                  <a:lnTo>
                    <a:pt x="247025" y="230197"/>
                  </a:lnTo>
                  <a:lnTo>
                    <a:pt x="250405" y="228077"/>
                  </a:lnTo>
                  <a:lnTo>
                    <a:pt x="252564" y="226410"/>
                  </a:lnTo>
                  <a:lnTo>
                    <a:pt x="255263" y="223993"/>
                  </a:lnTo>
                  <a:lnTo>
                    <a:pt x="257939" y="223664"/>
                  </a:lnTo>
                  <a:lnTo>
                    <a:pt x="260779" y="223125"/>
                  </a:lnTo>
                  <a:lnTo>
                    <a:pt x="261765" y="221927"/>
                  </a:lnTo>
                  <a:lnTo>
                    <a:pt x="262813" y="219111"/>
                  </a:lnTo>
                  <a:lnTo>
                    <a:pt x="264558" y="216983"/>
                  </a:lnTo>
                  <a:lnTo>
                    <a:pt x="264847" y="214276"/>
                  </a:lnTo>
                  <a:lnTo>
                    <a:pt x="264237" y="212367"/>
                  </a:lnTo>
                  <a:lnTo>
                    <a:pt x="263024" y="209254"/>
                  </a:lnTo>
                  <a:lnTo>
                    <a:pt x="263063" y="207149"/>
                  </a:lnTo>
                  <a:lnTo>
                    <a:pt x="262476" y="201039"/>
                  </a:lnTo>
                  <a:lnTo>
                    <a:pt x="261694" y="195523"/>
                  </a:lnTo>
                  <a:lnTo>
                    <a:pt x="262492" y="191072"/>
                  </a:lnTo>
                  <a:lnTo>
                    <a:pt x="263900" y="186080"/>
                  </a:lnTo>
                  <a:lnTo>
                    <a:pt x="264448" y="184547"/>
                  </a:lnTo>
                  <a:lnTo>
                    <a:pt x="265340" y="182536"/>
                  </a:lnTo>
                  <a:lnTo>
                    <a:pt x="266599" y="180119"/>
                  </a:lnTo>
                  <a:lnTo>
                    <a:pt x="268368" y="179360"/>
                  </a:lnTo>
                  <a:lnTo>
                    <a:pt x="273335" y="178844"/>
                  </a:lnTo>
                  <a:lnTo>
                    <a:pt x="277935" y="177827"/>
                  </a:lnTo>
                  <a:lnTo>
                    <a:pt x="280282" y="176778"/>
                  </a:lnTo>
                  <a:lnTo>
                    <a:pt x="282723" y="176145"/>
                  </a:lnTo>
                  <a:lnTo>
                    <a:pt x="284179" y="175378"/>
                  </a:lnTo>
                  <a:lnTo>
                    <a:pt x="286682" y="171834"/>
                  </a:lnTo>
                  <a:lnTo>
                    <a:pt x="287871" y="169792"/>
                  </a:lnTo>
                  <a:lnTo>
                    <a:pt x="288747" y="164363"/>
                  </a:lnTo>
                  <a:lnTo>
                    <a:pt x="288106" y="161750"/>
                  </a:lnTo>
                  <a:lnTo>
                    <a:pt x="288638" y="159434"/>
                  </a:lnTo>
                  <a:lnTo>
                    <a:pt x="289850" y="158073"/>
                  </a:lnTo>
                  <a:lnTo>
                    <a:pt x="291556" y="156703"/>
                  </a:lnTo>
                  <a:lnTo>
                    <a:pt x="292698" y="156469"/>
                  </a:lnTo>
                  <a:lnTo>
                    <a:pt x="295131" y="156054"/>
                  </a:lnTo>
                  <a:lnTo>
                    <a:pt x="299121" y="156195"/>
                  </a:lnTo>
                  <a:lnTo>
                    <a:pt x="301155" y="156860"/>
                  </a:lnTo>
                  <a:lnTo>
                    <a:pt x="303221" y="157173"/>
                  </a:lnTo>
                  <a:lnTo>
                    <a:pt x="304527" y="156680"/>
                  </a:lnTo>
                  <a:lnTo>
                    <a:pt x="305396" y="155640"/>
                  </a:lnTo>
                  <a:lnTo>
                    <a:pt x="306734" y="155311"/>
                  </a:lnTo>
                  <a:lnTo>
                    <a:pt x="308744" y="154810"/>
                  </a:lnTo>
                  <a:lnTo>
                    <a:pt x="310817" y="154184"/>
                  </a:lnTo>
                  <a:lnTo>
                    <a:pt x="311959" y="154302"/>
                  </a:lnTo>
                  <a:lnTo>
                    <a:pt x="312194" y="155843"/>
                  </a:lnTo>
                  <a:lnTo>
                    <a:pt x="312007" y="157048"/>
                  </a:lnTo>
                  <a:lnTo>
                    <a:pt x="312405" y="158659"/>
                  </a:lnTo>
                  <a:lnTo>
                    <a:pt x="313227" y="159723"/>
                  </a:lnTo>
                  <a:lnTo>
                    <a:pt x="312961" y="160873"/>
                  </a:lnTo>
                  <a:lnTo>
                    <a:pt x="311803" y="161538"/>
                  </a:lnTo>
                  <a:lnTo>
                    <a:pt x="310661" y="162438"/>
                  </a:lnTo>
                  <a:lnTo>
                    <a:pt x="310410" y="163666"/>
                  </a:lnTo>
                  <a:lnTo>
                    <a:pt x="311858" y="165192"/>
                  </a:lnTo>
                  <a:lnTo>
                    <a:pt x="312351" y="166655"/>
                  </a:lnTo>
                  <a:lnTo>
                    <a:pt x="314776" y="167531"/>
                  </a:lnTo>
                  <a:lnTo>
                    <a:pt x="316661" y="168517"/>
                  </a:lnTo>
                  <a:lnTo>
                    <a:pt x="317366" y="169464"/>
                  </a:lnTo>
                  <a:lnTo>
                    <a:pt x="317154" y="170527"/>
                  </a:lnTo>
                  <a:lnTo>
                    <a:pt x="316286" y="171670"/>
                  </a:lnTo>
                  <a:lnTo>
                    <a:pt x="315449" y="172898"/>
                  </a:lnTo>
                  <a:lnTo>
                    <a:pt x="315339" y="173633"/>
                  </a:lnTo>
                  <a:lnTo>
                    <a:pt x="315605" y="174494"/>
                  </a:lnTo>
                  <a:lnTo>
                    <a:pt x="317420" y="175065"/>
                  </a:lnTo>
                  <a:lnTo>
                    <a:pt x="319525" y="176012"/>
                  </a:lnTo>
                  <a:lnTo>
                    <a:pt x="322858" y="177232"/>
                  </a:lnTo>
                  <a:lnTo>
                    <a:pt x="325142" y="179501"/>
                  </a:lnTo>
                  <a:lnTo>
                    <a:pt x="327411" y="180127"/>
                  </a:lnTo>
                  <a:lnTo>
                    <a:pt x="328506" y="182333"/>
                  </a:lnTo>
                  <a:lnTo>
                    <a:pt x="328702" y="185533"/>
                  </a:lnTo>
                  <a:lnTo>
                    <a:pt x="331025" y="187160"/>
                  </a:lnTo>
                  <a:lnTo>
                    <a:pt x="334460" y="189421"/>
                  </a:lnTo>
                  <a:lnTo>
                    <a:pt x="336204" y="189836"/>
                  </a:lnTo>
                  <a:lnTo>
                    <a:pt x="337370" y="191119"/>
                  </a:lnTo>
                  <a:lnTo>
                    <a:pt x="339052" y="192668"/>
                  </a:lnTo>
                  <a:lnTo>
                    <a:pt x="340546" y="193153"/>
                  </a:lnTo>
                  <a:lnTo>
                    <a:pt x="342323" y="193380"/>
                  </a:lnTo>
                  <a:lnTo>
                    <a:pt x="345248" y="191940"/>
                  </a:lnTo>
                  <a:lnTo>
                    <a:pt x="348534" y="191800"/>
                  </a:lnTo>
                  <a:lnTo>
                    <a:pt x="350325" y="192621"/>
                  </a:lnTo>
                  <a:lnTo>
                    <a:pt x="352031" y="195719"/>
                  </a:lnTo>
                  <a:lnTo>
                    <a:pt x="353236" y="196697"/>
                  </a:lnTo>
                  <a:lnTo>
                    <a:pt x="353948" y="197565"/>
                  </a:lnTo>
                  <a:lnTo>
                    <a:pt x="355098" y="198395"/>
                  </a:lnTo>
                  <a:lnTo>
                    <a:pt x="356264" y="198520"/>
                  </a:lnTo>
                  <a:lnTo>
                    <a:pt x="358000" y="197831"/>
                  </a:lnTo>
                  <a:lnTo>
                    <a:pt x="359057" y="196462"/>
                  </a:lnTo>
                  <a:lnTo>
                    <a:pt x="360574" y="196744"/>
                  </a:lnTo>
                  <a:lnTo>
                    <a:pt x="361145" y="197636"/>
                  </a:lnTo>
                  <a:lnTo>
                    <a:pt x="361427" y="199161"/>
                  </a:lnTo>
                  <a:lnTo>
                    <a:pt x="362233" y="201055"/>
                  </a:lnTo>
                  <a:lnTo>
                    <a:pt x="364157" y="202463"/>
                  </a:lnTo>
                  <a:lnTo>
                    <a:pt x="366849" y="203300"/>
                  </a:lnTo>
                  <a:lnTo>
                    <a:pt x="367224" y="203988"/>
                  </a:lnTo>
                  <a:lnTo>
                    <a:pt x="367600" y="205874"/>
                  </a:lnTo>
                  <a:lnTo>
                    <a:pt x="368327" y="207180"/>
                  </a:lnTo>
                  <a:lnTo>
                    <a:pt x="369305" y="208886"/>
                  </a:lnTo>
                  <a:lnTo>
                    <a:pt x="370236" y="211992"/>
                  </a:lnTo>
                  <a:lnTo>
                    <a:pt x="370432" y="214558"/>
                  </a:lnTo>
                  <a:lnTo>
                    <a:pt x="370862" y="215966"/>
                  </a:lnTo>
                  <a:lnTo>
                    <a:pt x="372106" y="218258"/>
                  </a:lnTo>
                  <a:lnTo>
                    <a:pt x="374093" y="221920"/>
                  </a:lnTo>
                  <a:lnTo>
                    <a:pt x="375674" y="225018"/>
                  </a:lnTo>
                  <a:lnTo>
                    <a:pt x="377504" y="225620"/>
                  </a:lnTo>
                  <a:lnTo>
                    <a:pt x="379061" y="226598"/>
                  </a:lnTo>
                  <a:lnTo>
                    <a:pt x="379953" y="228883"/>
                  </a:lnTo>
                  <a:lnTo>
                    <a:pt x="381604" y="233177"/>
                  </a:lnTo>
                  <a:lnTo>
                    <a:pt x="381870" y="235978"/>
                  </a:lnTo>
                  <a:lnTo>
                    <a:pt x="382011" y="238067"/>
                  </a:lnTo>
                  <a:lnTo>
                    <a:pt x="382550" y="239014"/>
                  </a:lnTo>
                  <a:lnTo>
                    <a:pt x="382668" y="240195"/>
                  </a:lnTo>
                  <a:lnTo>
                    <a:pt x="381291" y="244678"/>
                  </a:lnTo>
                  <a:lnTo>
                    <a:pt x="380125" y="246697"/>
                  </a:lnTo>
                  <a:lnTo>
                    <a:pt x="379977" y="248394"/>
                  </a:lnTo>
                  <a:lnTo>
                    <a:pt x="380767" y="251344"/>
                  </a:lnTo>
                  <a:lnTo>
                    <a:pt x="381854" y="253628"/>
                  </a:lnTo>
                  <a:lnTo>
                    <a:pt x="381964" y="255811"/>
                  </a:lnTo>
                  <a:lnTo>
                    <a:pt x="381040" y="257407"/>
                  </a:lnTo>
                  <a:lnTo>
                    <a:pt x="379452" y="259402"/>
                  </a:lnTo>
                  <a:lnTo>
                    <a:pt x="378685" y="260544"/>
                  </a:lnTo>
                  <a:lnTo>
                    <a:pt x="377450" y="261545"/>
                  </a:lnTo>
                  <a:lnTo>
                    <a:pt x="375556" y="265394"/>
                  </a:lnTo>
                  <a:lnTo>
                    <a:pt x="374704" y="269643"/>
                  </a:lnTo>
                  <a:lnTo>
                    <a:pt x="374508" y="271825"/>
                  </a:lnTo>
                  <a:lnTo>
                    <a:pt x="375228" y="273406"/>
                  </a:lnTo>
                  <a:lnTo>
                    <a:pt x="376433" y="275142"/>
                  </a:lnTo>
                  <a:lnTo>
                    <a:pt x="376730" y="276644"/>
                  </a:lnTo>
                  <a:lnTo>
                    <a:pt x="378709" y="280001"/>
                  </a:lnTo>
                  <a:lnTo>
                    <a:pt x="379233" y="282074"/>
                  </a:lnTo>
                  <a:lnTo>
                    <a:pt x="380047" y="282144"/>
                  </a:lnTo>
                  <a:lnTo>
                    <a:pt x="380915" y="281464"/>
                  </a:lnTo>
                  <a:lnTo>
                    <a:pt x="383035" y="281417"/>
                  </a:lnTo>
                  <a:lnTo>
                    <a:pt x="384960" y="282152"/>
                  </a:lnTo>
                  <a:lnTo>
                    <a:pt x="386806" y="283686"/>
                  </a:lnTo>
                  <a:lnTo>
                    <a:pt x="388786" y="284499"/>
                  </a:lnTo>
                  <a:lnTo>
                    <a:pt x="391618" y="284296"/>
                  </a:lnTo>
                  <a:lnTo>
                    <a:pt x="393128" y="285117"/>
                  </a:lnTo>
                  <a:lnTo>
                    <a:pt x="394755" y="285790"/>
                  </a:lnTo>
                  <a:lnTo>
                    <a:pt x="398127" y="286025"/>
                  </a:lnTo>
                  <a:lnTo>
                    <a:pt x="400654" y="286017"/>
                  </a:lnTo>
                  <a:lnTo>
                    <a:pt x="404534" y="286041"/>
                  </a:lnTo>
                  <a:lnTo>
                    <a:pt x="407671" y="287073"/>
                  </a:lnTo>
                  <a:lnTo>
                    <a:pt x="413187" y="287887"/>
                  </a:lnTo>
                  <a:lnTo>
                    <a:pt x="416598" y="287824"/>
                  </a:lnTo>
                  <a:lnTo>
                    <a:pt x="421182" y="287058"/>
                  </a:lnTo>
                  <a:lnTo>
                    <a:pt x="423991" y="287543"/>
                  </a:lnTo>
                  <a:lnTo>
                    <a:pt x="432307" y="288685"/>
                  </a:lnTo>
                  <a:lnTo>
                    <a:pt x="437174" y="289882"/>
                  </a:lnTo>
                  <a:lnTo>
                    <a:pt x="440256" y="291227"/>
                  </a:lnTo>
                  <a:lnTo>
                    <a:pt x="442423" y="293355"/>
                  </a:lnTo>
                  <a:lnTo>
                    <a:pt x="444903" y="296673"/>
                  </a:lnTo>
                  <a:lnTo>
                    <a:pt x="446875" y="298190"/>
                  </a:lnTo>
                  <a:lnTo>
                    <a:pt x="452171" y="299106"/>
                  </a:lnTo>
                  <a:lnTo>
                    <a:pt x="455809" y="302970"/>
                  </a:lnTo>
                  <a:lnTo>
                    <a:pt x="458649" y="304410"/>
                  </a:lnTo>
                  <a:lnTo>
                    <a:pt x="463429" y="308142"/>
                  </a:lnTo>
                  <a:lnTo>
                    <a:pt x="466809" y="309597"/>
                  </a:lnTo>
                  <a:lnTo>
                    <a:pt x="470853" y="310935"/>
                  </a:lnTo>
                  <a:lnTo>
                    <a:pt x="477449" y="310364"/>
                  </a:lnTo>
                  <a:lnTo>
                    <a:pt x="477816" y="310864"/>
                  </a:lnTo>
                  <a:lnTo>
                    <a:pt x="477308" y="312883"/>
                  </a:lnTo>
                  <a:lnTo>
                    <a:pt x="476909" y="315644"/>
                  </a:lnTo>
                  <a:lnTo>
                    <a:pt x="476909" y="317639"/>
                  </a:lnTo>
                  <a:lnTo>
                    <a:pt x="477590" y="318657"/>
                  </a:lnTo>
                  <a:lnTo>
                    <a:pt x="480109" y="319259"/>
                  </a:lnTo>
                  <a:lnTo>
                    <a:pt x="481298" y="320237"/>
                  </a:lnTo>
                  <a:lnTo>
                    <a:pt x="482205" y="322114"/>
                  </a:lnTo>
                  <a:lnTo>
                    <a:pt x="482729" y="323280"/>
                  </a:lnTo>
                  <a:lnTo>
                    <a:pt x="484849" y="329022"/>
                  </a:lnTo>
                  <a:lnTo>
                    <a:pt x="488245" y="337479"/>
                  </a:lnTo>
                  <a:lnTo>
                    <a:pt x="488636" y="340726"/>
                  </a:lnTo>
                  <a:lnTo>
                    <a:pt x="489794" y="342815"/>
                  </a:lnTo>
                  <a:lnTo>
                    <a:pt x="493479" y="346124"/>
                  </a:lnTo>
                  <a:lnTo>
                    <a:pt x="495411" y="348573"/>
                  </a:lnTo>
                  <a:lnTo>
                    <a:pt x="498290" y="351139"/>
                  </a:lnTo>
                  <a:lnTo>
                    <a:pt x="499237" y="353510"/>
                  </a:lnTo>
                  <a:lnTo>
                    <a:pt x="499448" y="356569"/>
                  </a:lnTo>
                  <a:lnTo>
                    <a:pt x="500176" y="357359"/>
                  </a:lnTo>
                  <a:lnTo>
                    <a:pt x="505441" y="356655"/>
                  </a:lnTo>
                  <a:lnTo>
                    <a:pt x="510002" y="356162"/>
                  </a:lnTo>
                  <a:lnTo>
                    <a:pt x="518185" y="355286"/>
                  </a:lnTo>
                  <a:lnTo>
                    <a:pt x="529451" y="356882"/>
                  </a:lnTo>
                  <a:lnTo>
                    <a:pt x="541069" y="358423"/>
                  </a:lnTo>
                  <a:lnTo>
                    <a:pt x="551341" y="359784"/>
                  </a:lnTo>
                  <a:lnTo>
                    <a:pt x="556403" y="360449"/>
                  </a:lnTo>
                  <a:lnTo>
                    <a:pt x="567841" y="361881"/>
                  </a:lnTo>
                  <a:lnTo>
                    <a:pt x="574201" y="360058"/>
                  </a:lnTo>
                  <a:lnTo>
                    <a:pt x="579169" y="358634"/>
                  </a:lnTo>
                  <a:lnTo>
                    <a:pt x="581422" y="358830"/>
                  </a:lnTo>
                  <a:lnTo>
                    <a:pt x="590920" y="360434"/>
                  </a:lnTo>
                  <a:lnTo>
                    <a:pt x="596490" y="361294"/>
                  </a:lnTo>
                  <a:lnTo>
                    <a:pt x="603500" y="362374"/>
                  </a:lnTo>
                  <a:lnTo>
                    <a:pt x="608366" y="362773"/>
                  </a:lnTo>
                  <a:lnTo>
                    <a:pt x="612356" y="362749"/>
                  </a:lnTo>
                  <a:lnTo>
                    <a:pt x="614194" y="363203"/>
                  </a:lnTo>
                  <a:lnTo>
                    <a:pt x="615970" y="363899"/>
                  </a:lnTo>
                  <a:lnTo>
                    <a:pt x="617152" y="364916"/>
                  </a:lnTo>
                  <a:lnTo>
                    <a:pt x="620797" y="370049"/>
                  </a:lnTo>
                  <a:lnTo>
                    <a:pt x="622839" y="372310"/>
                  </a:lnTo>
                  <a:lnTo>
                    <a:pt x="626884" y="374015"/>
                  </a:lnTo>
                  <a:lnTo>
                    <a:pt x="636069" y="375963"/>
                  </a:lnTo>
                  <a:lnTo>
                    <a:pt x="641154" y="377144"/>
                  </a:lnTo>
                  <a:lnTo>
                    <a:pt x="646990" y="378498"/>
                  </a:lnTo>
                  <a:lnTo>
                    <a:pt x="650840" y="380540"/>
                  </a:lnTo>
                  <a:lnTo>
                    <a:pt x="655268" y="382910"/>
                  </a:lnTo>
                  <a:lnTo>
                    <a:pt x="661002" y="385977"/>
                  </a:lnTo>
                  <a:lnTo>
                    <a:pt x="667284" y="384639"/>
                  </a:lnTo>
                  <a:lnTo>
                    <a:pt x="674044" y="383192"/>
                  </a:lnTo>
                  <a:lnTo>
                    <a:pt x="678284" y="382284"/>
                  </a:lnTo>
                  <a:lnTo>
                    <a:pt x="678284" y="388684"/>
                  </a:lnTo>
                  <a:lnTo>
                    <a:pt x="684331" y="389193"/>
                  </a:lnTo>
                  <a:lnTo>
                    <a:pt x="686225" y="389122"/>
                  </a:lnTo>
                  <a:lnTo>
                    <a:pt x="688901" y="390530"/>
                  </a:lnTo>
                  <a:lnTo>
                    <a:pt x="690402" y="389936"/>
                  </a:lnTo>
                  <a:lnTo>
                    <a:pt x="691834" y="388551"/>
                  </a:lnTo>
                  <a:lnTo>
                    <a:pt x="693626" y="386360"/>
                  </a:lnTo>
                  <a:lnTo>
                    <a:pt x="696200" y="385398"/>
                  </a:lnTo>
                  <a:lnTo>
                    <a:pt x="700651" y="382942"/>
                  </a:lnTo>
                  <a:lnTo>
                    <a:pt x="701739" y="382347"/>
                  </a:lnTo>
                  <a:lnTo>
                    <a:pt x="708349" y="378850"/>
                  </a:lnTo>
                  <a:lnTo>
                    <a:pt x="718223" y="374531"/>
                  </a:lnTo>
                  <a:lnTo>
                    <a:pt x="722651" y="372435"/>
                  </a:lnTo>
                  <a:lnTo>
                    <a:pt x="723973" y="371965"/>
                  </a:lnTo>
                  <a:lnTo>
                    <a:pt x="726476" y="370894"/>
                  </a:lnTo>
                  <a:lnTo>
                    <a:pt x="728166" y="370150"/>
                  </a:lnTo>
                  <a:lnTo>
                    <a:pt x="731155" y="369556"/>
                  </a:lnTo>
                  <a:lnTo>
                    <a:pt x="735207" y="369180"/>
                  </a:lnTo>
                  <a:lnTo>
                    <a:pt x="739635" y="368367"/>
                  </a:lnTo>
                  <a:lnTo>
                    <a:pt x="749650" y="366833"/>
                  </a:lnTo>
                  <a:lnTo>
                    <a:pt x="750909" y="366692"/>
                  </a:lnTo>
                  <a:lnTo>
                    <a:pt x="756534" y="366059"/>
                  </a:lnTo>
                  <a:lnTo>
                    <a:pt x="758928" y="365464"/>
                  </a:lnTo>
                  <a:lnTo>
                    <a:pt x="762503" y="365777"/>
                  </a:lnTo>
                  <a:lnTo>
                    <a:pt x="767174" y="365996"/>
                  </a:lnTo>
                  <a:lnTo>
                    <a:pt x="770272" y="366387"/>
                  </a:lnTo>
                  <a:lnTo>
                    <a:pt x="774379" y="366082"/>
                  </a:lnTo>
                  <a:lnTo>
                    <a:pt x="780028" y="365668"/>
                  </a:lnTo>
                  <a:lnTo>
                    <a:pt x="784597" y="365730"/>
                  </a:lnTo>
                  <a:lnTo>
                    <a:pt x="786865" y="365214"/>
                  </a:lnTo>
                  <a:lnTo>
                    <a:pt x="790214" y="363594"/>
                  </a:lnTo>
                  <a:lnTo>
                    <a:pt x="792459" y="362311"/>
                  </a:lnTo>
                  <a:lnTo>
                    <a:pt x="795988" y="360754"/>
                  </a:lnTo>
                  <a:lnTo>
                    <a:pt x="800369" y="359135"/>
                  </a:lnTo>
                  <a:lnTo>
                    <a:pt x="803420" y="357664"/>
                  </a:lnTo>
                  <a:lnTo>
                    <a:pt x="805438" y="356686"/>
                  </a:lnTo>
                  <a:lnTo>
                    <a:pt x="807887" y="355763"/>
                  </a:lnTo>
                  <a:lnTo>
                    <a:pt x="808528" y="354574"/>
                  </a:lnTo>
                  <a:lnTo>
                    <a:pt x="809233" y="353659"/>
                  </a:lnTo>
                  <a:lnTo>
                    <a:pt x="810531" y="352133"/>
                  </a:lnTo>
                  <a:lnTo>
                    <a:pt x="812871" y="349285"/>
                  </a:lnTo>
                  <a:lnTo>
                    <a:pt x="814654" y="346789"/>
                  </a:lnTo>
                  <a:lnTo>
                    <a:pt x="815530" y="345678"/>
                  </a:lnTo>
                  <a:lnTo>
                    <a:pt x="817533" y="343183"/>
                  </a:lnTo>
                  <a:lnTo>
                    <a:pt x="819153" y="341297"/>
                  </a:lnTo>
                  <a:lnTo>
                    <a:pt x="821218" y="338755"/>
                  </a:lnTo>
                  <a:lnTo>
                    <a:pt x="822955" y="337933"/>
                  </a:lnTo>
                  <a:lnTo>
                    <a:pt x="825161" y="337237"/>
                  </a:lnTo>
                  <a:lnTo>
                    <a:pt x="830958" y="334741"/>
                  </a:lnTo>
                  <a:lnTo>
                    <a:pt x="832108" y="334202"/>
                  </a:lnTo>
                  <a:lnTo>
                    <a:pt x="833071" y="334092"/>
                  </a:lnTo>
                  <a:lnTo>
                    <a:pt x="835121" y="332074"/>
                  </a:lnTo>
                  <a:lnTo>
                    <a:pt x="836857" y="330321"/>
                  </a:lnTo>
                  <a:lnTo>
                    <a:pt x="837992" y="329015"/>
                  </a:lnTo>
                  <a:lnTo>
                    <a:pt x="840346" y="328538"/>
                  </a:lnTo>
                  <a:lnTo>
                    <a:pt x="841551" y="327591"/>
                  </a:lnTo>
                  <a:lnTo>
                    <a:pt x="841763" y="326355"/>
                  </a:lnTo>
                  <a:lnTo>
                    <a:pt x="841520" y="324461"/>
                  </a:lnTo>
                  <a:lnTo>
                    <a:pt x="840386" y="322521"/>
                  </a:lnTo>
                  <a:lnTo>
                    <a:pt x="839431" y="320823"/>
                  </a:lnTo>
                  <a:lnTo>
                    <a:pt x="836067" y="317585"/>
                  </a:lnTo>
                  <a:lnTo>
                    <a:pt x="834283" y="315574"/>
                  </a:lnTo>
                  <a:lnTo>
                    <a:pt x="832468" y="312984"/>
                  </a:lnTo>
                  <a:lnTo>
                    <a:pt x="831725" y="310551"/>
                  </a:lnTo>
                  <a:lnTo>
                    <a:pt x="830481" y="309002"/>
                  </a:lnTo>
                  <a:lnTo>
                    <a:pt x="829887" y="307625"/>
                  </a:lnTo>
                  <a:lnTo>
                    <a:pt x="830074" y="306037"/>
                  </a:lnTo>
                  <a:lnTo>
                    <a:pt x="831803" y="303205"/>
                  </a:lnTo>
                  <a:lnTo>
                    <a:pt x="832351" y="301414"/>
                  </a:lnTo>
                  <a:lnTo>
                    <a:pt x="833071" y="298245"/>
                  </a:lnTo>
                  <a:lnTo>
                    <a:pt x="834690" y="293496"/>
                  </a:lnTo>
                  <a:lnTo>
                    <a:pt x="836012" y="291267"/>
                  </a:lnTo>
                  <a:lnTo>
                    <a:pt x="837538" y="289092"/>
                  </a:lnTo>
                  <a:lnTo>
                    <a:pt x="840769" y="286166"/>
                  </a:lnTo>
                  <a:lnTo>
                    <a:pt x="843726" y="285626"/>
                  </a:lnTo>
                  <a:lnTo>
                    <a:pt x="845487" y="286205"/>
                  </a:lnTo>
                  <a:lnTo>
                    <a:pt x="849422" y="286205"/>
                  </a:lnTo>
                  <a:lnTo>
                    <a:pt x="852042" y="286361"/>
                  </a:lnTo>
                  <a:lnTo>
                    <a:pt x="853975" y="287824"/>
                  </a:lnTo>
                  <a:lnTo>
                    <a:pt x="856111" y="290711"/>
                  </a:lnTo>
                  <a:lnTo>
                    <a:pt x="858528" y="291767"/>
                  </a:lnTo>
                  <a:lnTo>
                    <a:pt x="866054" y="294028"/>
                  </a:lnTo>
                  <a:lnTo>
                    <a:pt x="869270" y="294506"/>
                  </a:lnTo>
                  <a:lnTo>
                    <a:pt x="871570" y="294607"/>
                  </a:lnTo>
                  <a:lnTo>
                    <a:pt x="874973" y="295350"/>
                  </a:lnTo>
                  <a:lnTo>
                    <a:pt x="876115" y="295515"/>
                  </a:lnTo>
                  <a:lnTo>
                    <a:pt x="877860" y="296023"/>
                  </a:lnTo>
                  <a:lnTo>
                    <a:pt x="879299" y="295476"/>
                  </a:lnTo>
                  <a:lnTo>
                    <a:pt x="881482" y="293543"/>
                  </a:lnTo>
                  <a:lnTo>
                    <a:pt x="884228" y="291376"/>
                  </a:lnTo>
                  <a:lnTo>
                    <a:pt x="885409" y="290875"/>
                  </a:lnTo>
                  <a:lnTo>
                    <a:pt x="887592" y="289937"/>
                  </a:lnTo>
                  <a:lnTo>
                    <a:pt x="888687" y="289053"/>
                  </a:lnTo>
                  <a:lnTo>
                    <a:pt x="890604" y="286612"/>
                  </a:lnTo>
                  <a:lnTo>
                    <a:pt x="893092" y="284718"/>
                  </a:lnTo>
                  <a:lnTo>
                    <a:pt x="896127" y="281871"/>
                  </a:lnTo>
                  <a:lnTo>
                    <a:pt x="897622" y="279727"/>
                  </a:lnTo>
                  <a:lnTo>
                    <a:pt x="897951" y="278342"/>
                  </a:lnTo>
                  <a:lnTo>
                    <a:pt x="898279" y="276840"/>
                  </a:lnTo>
                  <a:lnTo>
                    <a:pt x="899218" y="276050"/>
                  </a:lnTo>
                  <a:lnTo>
                    <a:pt x="901064" y="275322"/>
                  </a:lnTo>
                  <a:lnTo>
                    <a:pt x="903145" y="275127"/>
                  </a:lnTo>
                  <a:lnTo>
                    <a:pt x="907104" y="276418"/>
                  </a:lnTo>
                  <a:lnTo>
                    <a:pt x="912455" y="276050"/>
                  </a:lnTo>
                  <a:lnTo>
                    <a:pt x="913652" y="275862"/>
                  </a:lnTo>
                  <a:lnTo>
                    <a:pt x="918526" y="275119"/>
                  </a:lnTo>
                  <a:lnTo>
                    <a:pt x="920724" y="274509"/>
                  </a:lnTo>
                  <a:lnTo>
                    <a:pt x="923823" y="273922"/>
                  </a:lnTo>
                  <a:lnTo>
                    <a:pt x="926201" y="271528"/>
                  </a:lnTo>
                  <a:lnTo>
                    <a:pt x="929385" y="268673"/>
                  </a:lnTo>
                  <a:lnTo>
                    <a:pt x="931701" y="267084"/>
                  </a:lnTo>
                  <a:lnTo>
                    <a:pt x="933242" y="266779"/>
                  </a:lnTo>
                  <a:lnTo>
                    <a:pt x="935166" y="265128"/>
                  </a:lnTo>
                  <a:lnTo>
                    <a:pt x="936113" y="263353"/>
                  </a:lnTo>
                  <a:lnTo>
                    <a:pt x="935863" y="261788"/>
                  </a:lnTo>
                  <a:lnTo>
                    <a:pt x="935503" y="260497"/>
                  </a:lnTo>
                  <a:lnTo>
                    <a:pt x="936637" y="258095"/>
                  </a:lnTo>
                  <a:lnTo>
                    <a:pt x="938687" y="253886"/>
                  </a:lnTo>
                  <a:lnTo>
                    <a:pt x="940596" y="251923"/>
                  </a:lnTo>
                  <a:lnTo>
                    <a:pt x="942176" y="250334"/>
                  </a:lnTo>
                  <a:lnTo>
                    <a:pt x="943186" y="247776"/>
                  </a:lnTo>
                  <a:lnTo>
                    <a:pt x="944429" y="247041"/>
                  </a:lnTo>
                  <a:lnTo>
                    <a:pt x="945955" y="246759"/>
                  </a:lnTo>
                  <a:lnTo>
                    <a:pt x="948106" y="245022"/>
                  </a:lnTo>
                  <a:lnTo>
                    <a:pt x="949687" y="244670"/>
                  </a:lnTo>
                  <a:lnTo>
                    <a:pt x="952315" y="245499"/>
                  </a:lnTo>
                  <a:lnTo>
                    <a:pt x="956204" y="245711"/>
                  </a:lnTo>
                  <a:lnTo>
                    <a:pt x="958684" y="245797"/>
                  </a:lnTo>
                  <a:lnTo>
                    <a:pt x="960100" y="245484"/>
                  </a:lnTo>
                  <a:lnTo>
                    <a:pt x="960616" y="244553"/>
                  </a:lnTo>
                  <a:lnTo>
                    <a:pt x="960601" y="243113"/>
                  </a:lnTo>
                  <a:lnTo>
                    <a:pt x="961390" y="239906"/>
                  </a:lnTo>
                  <a:lnTo>
                    <a:pt x="961688" y="238849"/>
                  </a:lnTo>
                  <a:lnTo>
                    <a:pt x="962400" y="238357"/>
                  </a:lnTo>
                  <a:lnTo>
                    <a:pt x="964794" y="238294"/>
                  </a:lnTo>
                  <a:lnTo>
                    <a:pt x="966406" y="239444"/>
                  </a:lnTo>
                  <a:lnTo>
                    <a:pt x="967516" y="240399"/>
                  </a:lnTo>
                  <a:lnTo>
                    <a:pt x="969058" y="240524"/>
                  </a:lnTo>
                  <a:lnTo>
                    <a:pt x="970646" y="239898"/>
                  </a:lnTo>
                  <a:lnTo>
                    <a:pt x="972766" y="237300"/>
                  </a:lnTo>
                  <a:lnTo>
                    <a:pt x="976302" y="235791"/>
                  </a:lnTo>
                  <a:lnTo>
                    <a:pt x="978180" y="235407"/>
                  </a:lnTo>
                  <a:lnTo>
                    <a:pt x="981512" y="234179"/>
                  </a:lnTo>
                  <a:lnTo>
                    <a:pt x="983617" y="234625"/>
                  </a:lnTo>
                  <a:lnTo>
                    <a:pt x="987482" y="234985"/>
                  </a:lnTo>
                  <a:lnTo>
                    <a:pt x="988976" y="234672"/>
                  </a:lnTo>
                  <a:lnTo>
                    <a:pt x="990603" y="234985"/>
                  </a:lnTo>
                  <a:lnTo>
                    <a:pt x="992082" y="233224"/>
                  </a:lnTo>
                  <a:lnTo>
                    <a:pt x="993256" y="232802"/>
                  </a:lnTo>
                  <a:lnTo>
                    <a:pt x="995743" y="233616"/>
                  </a:lnTo>
                  <a:lnTo>
                    <a:pt x="997308" y="234977"/>
                  </a:lnTo>
                  <a:lnTo>
                    <a:pt x="1000234" y="236683"/>
                  </a:lnTo>
                  <a:lnTo>
                    <a:pt x="1003966" y="237480"/>
                  </a:lnTo>
                  <a:lnTo>
                    <a:pt x="1007087" y="237074"/>
                  </a:lnTo>
                  <a:lnTo>
                    <a:pt x="1010295" y="237793"/>
                  </a:lnTo>
                  <a:lnTo>
                    <a:pt x="1012188" y="237731"/>
                  </a:lnTo>
                  <a:lnTo>
                    <a:pt x="1013088" y="237058"/>
                  </a:lnTo>
                  <a:lnTo>
                    <a:pt x="1015717" y="235626"/>
                  </a:lnTo>
                  <a:lnTo>
                    <a:pt x="1016343" y="233686"/>
                  </a:lnTo>
                  <a:lnTo>
                    <a:pt x="1016084" y="231816"/>
                  </a:lnTo>
                  <a:lnTo>
                    <a:pt x="1016389" y="229696"/>
                  </a:lnTo>
                  <a:lnTo>
                    <a:pt x="1015615" y="228131"/>
                  </a:lnTo>
                  <a:lnTo>
                    <a:pt x="1013988" y="225816"/>
                  </a:lnTo>
                  <a:lnTo>
                    <a:pt x="1013354" y="224267"/>
                  </a:lnTo>
                  <a:lnTo>
                    <a:pt x="1013299" y="222240"/>
                  </a:lnTo>
                  <a:lnTo>
                    <a:pt x="1012282" y="220308"/>
                  </a:lnTo>
                  <a:lnTo>
                    <a:pt x="1009841" y="217977"/>
                  </a:lnTo>
                  <a:lnTo>
                    <a:pt x="1008237" y="216897"/>
                  </a:lnTo>
                  <a:lnTo>
                    <a:pt x="1004936" y="212860"/>
                  </a:lnTo>
                  <a:lnTo>
                    <a:pt x="1003817" y="211913"/>
                  </a:lnTo>
                  <a:lnTo>
                    <a:pt x="1003434" y="211249"/>
                  </a:lnTo>
                  <a:lnTo>
                    <a:pt x="1003050" y="209895"/>
                  </a:lnTo>
                  <a:lnTo>
                    <a:pt x="1001830" y="209246"/>
                  </a:lnTo>
                  <a:lnTo>
                    <a:pt x="1000226" y="208189"/>
                  </a:lnTo>
                  <a:lnTo>
                    <a:pt x="999365" y="207110"/>
                  </a:lnTo>
                  <a:lnTo>
                    <a:pt x="998802" y="205232"/>
                  </a:lnTo>
                  <a:lnTo>
                    <a:pt x="998466" y="204004"/>
                  </a:lnTo>
                  <a:lnTo>
                    <a:pt x="997050" y="202987"/>
                  </a:lnTo>
                  <a:lnTo>
                    <a:pt x="995634" y="202416"/>
                  </a:lnTo>
                  <a:lnTo>
                    <a:pt x="994038" y="201696"/>
                  </a:lnTo>
                  <a:lnTo>
                    <a:pt x="991393" y="200640"/>
                  </a:lnTo>
                  <a:lnTo>
                    <a:pt x="989868" y="198535"/>
                  </a:lnTo>
                  <a:lnTo>
                    <a:pt x="987177" y="194585"/>
                  </a:lnTo>
                  <a:lnTo>
                    <a:pt x="985651" y="193254"/>
                  </a:lnTo>
                  <a:lnTo>
                    <a:pt x="979971" y="192746"/>
                  </a:lnTo>
                  <a:lnTo>
                    <a:pt x="977929" y="191784"/>
                  </a:lnTo>
                  <a:lnTo>
                    <a:pt x="975621" y="192112"/>
                  </a:lnTo>
                  <a:lnTo>
                    <a:pt x="974244" y="192746"/>
                  </a:lnTo>
                  <a:lnTo>
                    <a:pt x="971194" y="192738"/>
                  </a:lnTo>
                  <a:lnTo>
                    <a:pt x="969613" y="193129"/>
                  </a:lnTo>
                  <a:lnTo>
                    <a:pt x="967602" y="195735"/>
                  </a:lnTo>
                  <a:lnTo>
                    <a:pt x="964934" y="199114"/>
                  </a:lnTo>
                  <a:lnTo>
                    <a:pt x="962736" y="201172"/>
                  </a:lnTo>
                  <a:lnTo>
                    <a:pt x="961172" y="203308"/>
                  </a:lnTo>
                  <a:lnTo>
                    <a:pt x="960444" y="204074"/>
                  </a:lnTo>
                  <a:lnTo>
                    <a:pt x="959020" y="203613"/>
                  </a:lnTo>
                  <a:lnTo>
                    <a:pt x="957064" y="201211"/>
                  </a:lnTo>
                  <a:lnTo>
                    <a:pt x="954271" y="199060"/>
                  </a:lnTo>
                  <a:lnTo>
                    <a:pt x="951682" y="198082"/>
                  </a:lnTo>
                  <a:lnTo>
                    <a:pt x="950571" y="197542"/>
                  </a:lnTo>
                  <a:lnTo>
                    <a:pt x="947481" y="196994"/>
                  </a:lnTo>
                  <a:lnTo>
                    <a:pt x="945095" y="197166"/>
                  </a:lnTo>
                  <a:lnTo>
                    <a:pt x="942051" y="197980"/>
                  </a:lnTo>
                  <a:lnTo>
                    <a:pt x="939078" y="197831"/>
                  </a:lnTo>
                  <a:lnTo>
                    <a:pt x="937741" y="197315"/>
                  </a:lnTo>
                  <a:lnTo>
                    <a:pt x="935847" y="197370"/>
                  </a:lnTo>
                  <a:lnTo>
                    <a:pt x="932421" y="199607"/>
                  </a:lnTo>
                  <a:lnTo>
                    <a:pt x="930644" y="202150"/>
                  </a:lnTo>
                  <a:lnTo>
                    <a:pt x="928540" y="202948"/>
                  </a:lnTo>
                  <a:lnTo>
                    <a:pt x="926639" y="201281"/>
                  </a:lnTo>
                  <a:lnTo>
                    <a:pt x="924448" y="199310"/>
                  </a:lnTo>
                  <a:lnTo>
                    <a:pt x="922352" y="196838"/>
                  </a:lnTo>
                  <a:lnTo>
                    <a:pt x="921061" y="194545"/>
                  </a:lnTo>
                  <a:lnTo>
                    <a:pt x="920341" y="188459"/>
                  </a:lnTo>
                  <a:lnTo>
                    <a:pt x="922852" y="186644"/>
                  </a:lnTo>
                  <a:lnTo>
                    <a:pt x="926060" y="184602"/>
                  </a:lnTo>
                  <a:lnTo>
                    <a:pt x="926302" y="181371"/>
                  </a:lnTo>
                  <a:lnTo>
                    <a:pt x="926185" y="177764"/>
                  </a:lnTo>
                  <a:lnTo>
                    <a:pt x="926819" y="173743"/>
                  </a:lnTo>
                  <a:lnTo>
                    <a:pt x="929745" y="170027"/>
                  </a:lnTo>
                  <a:lnTo>
                    <a:pt x="931317" y="166944"/>
                  </a:lnTo>
                  <a:lnTo>
                    <a:pt x="931513" y="165020"/>
                  </a:lnTo>
                  <a:lnTo>
                    <a:pt x="932921" y="161820"/>
                  </a:lnTo>
                  <a:lnTo>
                    <a:pt x="934267" y="158440"/>
                  </a:lnTo>
                  <a:lnTo>
                    <a:pt x="936105" y="153997"/>
                  </a:lnTo>
                  <a:lnTo>
                    <a:pt x="939587" y="146079"/>
                  </a:lnTo>
                  <a:lnTo>
                    <a:pt x="943702" y="136675"/>
                  </a:lnTo>
                  <a:lnTo>
                    <a:pt x="945759" y="131966"/>
                  </a:lnTo>
                  <a:lnTo>
                    <a:pt x="950274" y="134884"/>
                  </a:lnTo>
                  <a:lnTo>
                    <a:pt x="953184" y="136402"/>
                  </a:lnTo>
                  <a:lnTo>
                    <a:pt x="958105" y="138702"/>
                  </a:lnTo>
                  <a:lnTo>
                    <a:pt x="963182" y="139218"/>
                  </a:lnTo>
                  <a:lnTo>
                    <a:pt x="968041" y="141706"/>
                  </a:lnTo>
                  <a:lnTo>
                    <a:pt x="970544" y="142457"/>
                  </a:lnTo>
                  <a:lnTo>
                    <a:pt x="971882" y="142457"/>
                  </a:lnTo>
                  <a:lnTo>
                    <a:pt x="978759" y="136402"/>
                  </a:lnTo>
                  <a:lnTo>
                    <a:pt x="984571" y="131262"/>
                  </a:lnTo>
                  <a:lnTo>
                    <a:pt x="991253" y="127240"/>
                  </a:lnTo>
                  <a:lnTo>
                    <a:pt x="996166" y="126693"/>
                  </a:lnTo>
                  <a:lnTo>
                    <a:pt x="999859" y="125519"/>
                  </a:lnTo>
                  <a:lnTo>
                    <a:pt x="1002315" y="123712"/>
                  </a:lnTo>
                  <a:lnTo>
                    <a:pt x="1003778" y="120692"/>
                  </a:lnTo>
                  <a:lnTo>
                    <a:pt x="1004224" y="116452"/>
                  </a:lnTo>
                  <a:lnTo>
                    <a:pt x="1003238" y="113878"/>
                  </a:lnTo>
                  <a:lnTo>
                    <a:pt x="1000828" y="112986"/>
                  </a:lnTo>
                  <a:lnTo>
                    <a:pt x="1000211" y="112086"/>
                  </a:lnTo>
                  <a:lnTo>
                    <a:pt x="1001369" y="111171"/>
                  </a:lnTo>
                  <a:lnTo>
                    <a:pt x="1002229" y="109395"/>
                  </a:lnTo>
                  <a:lnTo>
                    <a:pt x="1002769" y="106751"/>
                  </a:lnTo>
                  <a:lnTo>
                    <a:pt x="1004161" y="104232"/>
                  </a:lnTo>
                  <a:lnTo>
                    <a:pt x="1006391" y="101853"/>
                  </a:lnTo>
                  <a:lnTo>
                    <a:pt x="1007627" y="99209"/>
                  </a:lnTo>
                  <a:lnTo>
                    <a:pt x="1007854" y="96299"/>
                  </a:lnTo>
                  <a:lnTo>
                    <a:pt x="1009200" y="93388"/>
                  </a:lnTo>
                  <a:lnTo>
                    <a:pt x="1011648" y="90486"/>
                  </a:lnTo>
                  <a:lnTo>
                    <a:pt x="1012994" y="87779"/>
                  </a:lnTo>
                  <a:lnTo>
                    <a:pt x="1013221" y="85275"/>
                  </a:lnTo>
                  <a:lnTo>
                    <a:pt x="1014465" y="82209"/>
                  </a:lnTo>
                  <a:lnTo>
                    <a:pt x="1017844" y="76772"/>
                  </a:lnTo>
                  <a:lnTo>
                    <a:pt x="1020035" y="70489"/>
                  </a:lnTo>
                  <a:lnTo>
                    <a:pt x="1023774" y="66171"/>
                  </a:lnTo>
                  <a:lnTo>
                    <a:pt x="1029783" y="61727"/>
                  </a:lnTo>
                  <a:lnTo>
                    <a:pt x="1033530" y="57307"/>
                  </a:lnTo>
                  <a:lnTo>
                    <a:pt x="1035025" y="52910"/>
                  </a:lnTo>
                  <a:lnTo>
                    <a:pt x="1034907" y="49014"/>
                  </a:lnTo>
                  <a:lnTo>
                    <a:pt x="1033171" y="45634"/>
                  </a:lnTo>
                  <a:lnTo>
                    <a:pt x="1032834" y="42192"/>
                  </a:lnTo>
                  <a:lnTo>
                    <a:pt x="1033914" y="38679"/>
                  </a:lnTo>
                  <a:lnTo>
                    <a:pt x="1032967" y="36050"/>
                  </a:lnTo>
                  <a:lnTo>
                    <a:pt x="1030002" y="34306"/>
                  </a:lnTo>
                  <a:lnTo>
                    <a:pt x="1026466" y="33876"/>
                  </a:lnTo>
                  <a:lnTo>
                    <a:pt x="1022359" y="34759"/>
                  </a:lnTo>
                  <a:lnTo>
                    <a:pt x="1020051" y="33656"/>
                  </a:lnTo>
                  <a:lnTo>
                    <a:pt x="1019542" y="30574"/>
                  </a:lnTo>
                  <a:lnTo>
                    <a:pt x="1020645" y="28078"/>
                  </a:lnTo>
                  <a:lnTo>
                    <a:pt x="1023360" y="26169"/>
                  </a:lnTo>
                  <a:lnTo>
                    <a:pt x="1027819" y="21514"/>
                  </a:lnTo>
                  <a:lnTo>
                    <a:pt x="1034031" y="14082"/>
                  </a:lnTo>
                  <a:lnTo>
                    <a:pt x="1040212" y="9959"/>
                  </a:lnTo>
                  <a:lnTo>
                    <a:pt x="1049428" y="8770"/>
                  </a:lnTo>
                  <a:lnTo>
                    <a:pt x="1056860" y="6321"/>
                  </a:lnTo>
                  <a:lnTo>
                    <a:pt x="1064433" y="3834"/>
                  </a:lnTo>
                  <a:lnTo>
                    <a:pt x="1069902" y="2597"/>
                  </a:lnTo>
                  <a:lnTo>
                    <a:pt x="1070833" y="3427"/>
                  </a:lnTo>
                  <a:lnTo>
                    <a:pt x="1073814" y="3630"/>
                  </a:lnTo>
                  <a:lnTo>
                    <a:pt x="1078844" y="3208"/>
                  </a:lnTo>
                  <a:lnTo>
                    <a:pt x="1083515" y="2136"/>
                  </a:lnTo>
                  <a:lnTo>
                    <a:pt x="1087833" y="407"/>
                  </a:lnTo>
                  <a:lnTo>
                    <a:pt x="1091252" y="0"/>
                  </a:lnTo>
                  <a:lnTo>
                    <a:pt x="1093763" y="915"/>
                  </a:lnTo>
                  <a:lnTo>
                    <a:pt x="1095242" y="102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32C8B48-E04E-445A-1F6F-1B6C7B66165E}"/>
                </a:ext>
              </a:extLst>
            </p:cNvPr>
            <p:cNvSpPr>
              <a:spLocks/>
            </p:cNvSpPr>
            <p:nvPr/>
          </p:nvSpPr>
          <p:spPr>
            <a:xfrm>
              <a:off x="5515847" y="4375278"/>
              <a:ext cx="266739" cy="365831"/>
            </a:xfrm>
            <a:custGeom>
              <a:avLst/>
              <a:gdLst>
                <a:gd name="connsiteX0" fmla="*/ 169135 w 266739"/>
                <a:gd name="connsiteY0" fmla="*/ 12760 h 365831"/>
                <a:gd name="connsiteX1" fmla="*/ 168345 w 266739"/>
                <a:gd name="connsiteY1" fmla="*/ 13034 h 365831"/>
                <a:gd name="connsiteX2" fmla="*/ 167367 w 266739"/>
                <a:gd name="connsiteY2" fmla="*/ 13621 h 365831"/>
                <a:gd name="connsiteX3" fmla="*/ 164386 w 266739"/>
                <a:gd name="connsiteY3" fmla="*/ 14724 h 365831"/>
                <a:gd name="connsiteX4" fmla="*/ 160357 w 266739"/>
                <a:gd name="connsiteY4" fmla="*/ 15772 h 365831"/>
                <a:gd name="connsiteX5" fmla="*/ 155115 w 266739"/>
                <a:gd name="connsiteY5" fmla="*/ 17118 h 365831"/>
                <a:gd name="connsiteX6" fmla="*/ 153926 w 266739"/>
                <a:gd name="connsiteY6" fmla="*/ 18557 h 365831"/>
                <a:gd name="connsiteX7" fmla="*/ 148739 w 266739"/>
                <a:gd name="connsiteY7" fmla="*/ 27578 h 365831"/>
                <a:gd name="connsiteX8" fmla="*/ 144397 w 266739"/>
                <a:gd name="connsiteY8" fmla="*/ 29401 h 365831"/>
                <a:gd name="connsiteX9" fmla="*/ 142817 w 266739"/>
                <a:gd name="connsiteY9" fmla="*/ 30746 h 365831"/>
                <a:gd name="connsiteX10" fmla="*/ 141627 w 266739"/>
                <a:gd name="connsiteY10" fmla="*/ 32452 h 365831"/>
                <a:gd name="connsiteX11" fmla="*/ 139038 w 266739"/>
                <a:gd name="connsiteY11" fmla="*/ 35589 h 365831"/>
                <a:gd name="connsiteX12" fmla="*/ 137958 w 266739"/>
                <a:gd name="connsiteY12" fmla="*/ 37999 h 365831"/>
                <a:gd name="connsiteX13" fmla="*/ 135103 w 266739"/>
                <a:gd name="connsiteY13" fmla="*/ 43232 h 365831"/>
                <a:gd name="connsiteX14" fmla="*/ 133538 w 266739"/>
                <a:gd name="connsiteY14" fmla="*/ 49788 h 365831"/>
                <a:gd name="connsiteX15" fmla="*/ 132944 w 266739"/>
                <a:gd name="connsiteY15" fmla="*/ 53465 h 365831"/>
                <a:gd name="connsiteX16" fmla="*/ 132083 w 266739"/>
                <a:gd name="connsiteY16" fmla="*/ 58793 h 365831"/>
                <a:gd name="connsiteX17" fmla="*/ 130816 w 266739"/>
                <a:gd name="connsiteY17" fmla="*/ 61469 h 365831"/>
                <a:gd name="connsiteX18" fmla="*/ 129126 w 266739"/>
                <a:gd name="connsiteY18" fmla="*/ 63980 h 365831"/>
                <a:gd name="connsiteX19" fmla="*/ 127303 w 266739"/>
                <a:gd name="connsiteY19" fmla="*/ 66429 h 365831"/>
                <a:gd name="connsiteX20" fmla="*/ 125738 w 266739"/>
                <a:gd name="connsiteY20" fmla="*/ 69120 h 365831"/>
                <a:gd name="connsiteX21" fmla="*/ 124408 w 266739"/>
                <a:gd name="connsiteY21" fmla="*/ 71225 h 365831"/>
                <a:gd name="connsiteX22" fmla="*/ 124189 w 266739"/>
                <a:gd name="connsiteY22" fmla="*/ 71944 h 365831"/>
                <a:gd name="connsiteX23" fmla="*/ 124838 w 266739"/>
                <a:gd name="connsiteY23" fmla="*/ 72523 h 365831"/>
                <a:gd name="connsiteX24" fmla="*/ 127991 w 266739"/>
                <a:gd name="connsiteY24" fmla="*/ 71944 h 365831"/>
                <a:gd name="connsiteX25" fmla="*/ 129235 w 266739"/>
                <a:gd name="connsiteY25" fmla="*/ 71311 h 365831"/>
                <a:gd name="connsiteX26" fmla="*/ 130956 w 266739"/>
                <a:gd name="connsiteY26" fmla="*/ 70497 h 365831"/>
                <a:gd name="connsiteX27" fmla="*/ 132036 w 266739"/>
                <a:gd name="connsiteY27" fmla="*/ 70935 h 365831"/>
                <a:gd name="connsiteX28" fmla="*/ 133116 w 266739"/>
                <a:gd name="connsiteY28" fmla="*/ 73251 h 365831"/>
                <a:gd name="connsiteX29" fmla="*/ 134336 w 266739"/>
                <a:gd name="connsiteY29" fmla="*/ 73540 h 365831"/>
                <a:gd name="connsiteX30" fmla="*/ 135486 w 266739"/>
                <a:gd name="connsiteY30" fmla="*/ 73251 h 365831"/>
                <a:gd name="connsiteX31" fmla="*/ 136707 w 266739"/>
                <a:gd name="connsiteY31" fmla="*/ 73830 h 365831"/>
                <a:gd name="connsiteX32" fmla="*/ 138263 w 266739"/>
                <a:gd name="connsiteY32" fmla="*/ 79588 h 365831"/>
                <a:gd name="connsiteX33" fmla="*/ 139586 w 266739"/>
                <a:gd name="connsiteY33" fmla="*/ 84462 h 365831"/>
                <a:gd name="connsiteX34" fmla="*/ 142652 w 266739"/>
                <a:gd name="connsiteY34" fmla="*/ 87505 h 365831"/>
                <a:gd name="connsiteX35" fmla="*/ 145046 w 266739"/>
                <a:gd name="connsiteY35" fmla="*/ 89876 h 365831"/>
                <a:gd name="connsiteX36" fmla="*/ 145625 w 266739"/>
                <a:gd name="connsiteY36" fmla="*/ 91972 h 365831"/>
                <a:gd name="connsiteX37" fmla="*/ 146196 w 266739"/>
                <a:gd name="connsiteY37" fmla="*/ 94930 h 365831"/>
                <a:gd name="connsiteX38" fmla="*/ 146345 w 266739"/>
                <a:gd name="connsiteY38" fmla="*/ 96377 h 365831"/>
                <a:gd name="connsiteX39" fmla="*/ 145594 w 266739"/>
                <a:gd name="connsiteY39" fmla="*/ 97245 h 365831"/>
                <a:gd name="connsiteX40" fmla="*/ 144405 w 266739"/>
                <a:gd name="connsiteY40" fmla="*/ 99045 h 365831"/>
                <a:gd name="connsiteX41" fmla="*/ 144108 w 266739"/>
                <a:gd name="connsiteY41" fmla="*/ 102479 h 365831"/>
                <a:gd name="connsiteX42" fmla="*/ 143904 w 266739"/>
                <a:gd name="connsiteY42" fmla="*/ 103622 h 365831"/>
                <a:gd name="connsiteX43" fmla="*/ 143685 w 266739"/>
                <a:gd name="connsiteY43" fmla="*/ 106806 h 365831"/>
                <a:gd name="connsiteX44" fmla="*/ 143842 w 266739"/>
                <a:gd name="connsiteY44" fmla="*/ 108761 h 365831"/>
                <a:gd name="connsiteX45" fmla="*/ 144483 w 266739"/>
                <a:gd name="connsiteY45" fmla="*/ 110287 h 365831"/>
                <a:gd name="connsiteX46" fmla="*/ 145547 w 266739"/>
                <a:gd name="connsiteY46" fmla="*/ 111163 h 365831"/>
                <a:gd name="connsiteX47" fmla="*/ 147706 w 266739"/>
                <a:gd name="connsiteY47" fmla="*/ 111617 h 365831"/>
                <a:gd name="connsiteX48" fmla="*/ 149654 w 266739"/>
                <a:gd name="connsiteY48" fmla="*/ 112149 h 365831"/>
                <a:gd name="connsiteX49" fmla="*/ 150773 w 266739"/>
                <a:gd name="connsiteY49" fmla="*/ 114793 h 365831"/>
                <a:gd name="connsiteX50" fmla="*/ 152361 w 266739"/>
                <a:gd name="connsiteY50" fmla="*/ 118158 h 365831"/>
                <a:gd name="connsiteX51" fmla="*/ 154067 w 266739"/>
                <a:gd name="connsiteY51" fmla="*/ 119574 h 365831"/>
                <a:gd name="connsiteX52" fmla="*/ 156570 w 266739"/>
                <a:gd name="connsiteY52" fmla="*/ 120504 h 365831"/>
                <a:gd name="connsiteX53" fmla="*/ 158362 w 266739"/>
                <a:gd name="connsiteY53" fmla="*/ 120168 h 365831"/>
                <a:gd name="connsiteX54" fmla="*/ 162540 w 266739"/>
                <a:gd name="connsiteY54" fmla="*/ 119574 h 365831"/>
                <a:gd name="connsiteX55" fmla="*/ 166131 w 266739"/>
                <a:gd name="connsiteY55" fmla="*/ 119722 h 365831"/>
                <a:gd name="connsiteX56" fmla="*/ 171388 w 266739"/>
                <a:gd name="connsiteY56" fmla="*/ 120622 h 365831"/>
                <a:gd name="connsiteX57" fmla="*/ 173344 w 266739"/>
                <a:gd name="connsiteY57" fmla="*/ 120590 h 365831"/>
                <a:gd name="connsiteX58" fmla="*/ 175871 w 266739"/>
                <a:gd name="connsiteY58" fmla="*/ 120418 h 365831"/>
                <a:gd name="connsiteX59" fmla="*/ 180322 w 266739"/>
                <a:gd name="connsiteY59" fmla="*/ 118596 h 365831"/>
                <a:gd name="connsiteX60" fmla="*/ 181942 w 266739"/>
                <a:gd name="connsiteY60" fmla="*/ 118322 h 365831"/>
                <a:gd name="connsiteX61" fmla="*/ 183741 w 266739"/>
                <a:gd name="connsiteY61" fmla="*/ 118486 h 365831"/>
                <a:gd name="connsiteX62" fmla="*/ 186370 w 266739"/>
                <a:gd name="connsiteY62" fmla="*/ 119417 h 365831"/>
                <a:gd name="connsiteX63" fmla="*/ 187794 w 266739"/>
                <a:gd name="connsiteY63" fmla="*/ 120152 h 365831"/>
                <a:gd name="connsiteX64" fmla="*/ 189616 w 266739"/>
                <a:gd name="connsiteY64" fmla="*/ 120911 h 365831"/>
                <a:gd name="connsiteX65" fmla="*/ 192277 w 266739"/>
                <a:gd name="connsiteY65" fmla="*/ 121451 h 365831"/>
                <a:gd name="connsiteX66" fmla="*/ 193990 w 266739"/>
                <a:gd name="connsiteY66" fmla="*/ 121357 h 365831"/>
                <a:gd name="connsiteX67" fmla="*/ 195288 w 266739"/>
                <a:gd name="connsiteY67" fmla="*/ 121326 h 365831"/>
                <a:gd name="connsiteX68" fmla="*/ 196040 w 266739"/>
                <a:gd name="connsiteY68" fmla="*/ 121670 h 365831"/>
                <a:gd name="connsiteX69" fmla="*/ 200225 w 266739"/>
                <a:gd name="connsiteY69" fmla="*/ 126888 h 365831"/>
                <a:gd name="connsiteX70" fmla="*/ 203855 w 266739"/>
                <a:gd name="connsiteY70" fmla="*/ 131410 h 365831"/>
                <a:gd name="connsiteX71" fmla="*/ 207016 w 266739"/>
                <a:gd name="connsiteY71" fmla="*/ 135205 h 365831"/>
                <a:gd name="connsiteX72" fmla="*/ 210435 w 266739"/>
                <a:gd name="connsiteY72" fmla="*/ 139296 h 365831"/>
                <a:gd name="connsiteX73" fmla="*/ 210701 w 266739"/>
                <a:gd name="connsiteY73" fmla="*/ 139539 h 365831"/>
                <a:gd name="connsiteX74" fmla="*/ 212242 w 266739"/>
                <a:gd name="connsiteY74" fmla="*/ 139015 h 365831"/>
                <a:gd name="connsiteX75" fmla="*/ 213259 w 266739"/>
                <a:gd name="connsiteY75" fmla="*/ 139242 h 365831"/>
                <a:gd name="connsiteX76" fmla="*/ 214198 w 266739"/>
                <a:gd name="connsiteY76" fmla="*/ 140071 h 365831"/>
                <a:gd name="connsiteX77" fmla="*/ 215817 w 266739"/>
                <a:gd name="connsiteY77" fmla="*/ 139727 h 365831"/>
                <a:gd name="connsiteX78" fmla="*/ 218117 w 266739"/>
                <a:gd name="connsiteY78" fmla="*/ 138209 h 365831"/>
                <a:gd name="connsiteX79" fmla="*/ 221466 w 266739"/>
                <a:gd name="connsiteY79" fmla="*/ 137904 h 365831"/>
                <a:gd name="connsiteX80" fmla="*/ 225870 w 266739"/>
                <a:gd name="connsiteY80" fmla="*/ 138811 h 365831"/>
                <a:gd name="connsiteX81" fmla="*/ 231683 w 266739"/>
                <a:gd name="connsiteY81" fmla="*/ 138811 h 365831"/>
                <a:gd name="connsiteX82" fmla="*/ 238896 w 266739"/>
                <a:gd name="connsiteY82" fmla="*/ 137912 h 365831"/>
                <a:gd name="connsiteX83" fmla="*/ 243379 w 266739"/>
                <a:gd name="connsiteY83" fmla="*/ 136934 h 365831"/>
                <a:gd name="connsiteX84" fmla="*/ 245132 w 266739"/>
                <a:gd name="connsiteY84" fmla="*/ 135878 h 365831"/>
                <a:gd name="connsiteX85" fmla="*/ 248026 w 266739"/>
                <a:gd name="connsiteY85" fmla="*/ 135987 h 365831"/>
                <a:gd name="connsiteX86" fmla="*/ 251523 w 266739"/>
                <a:gd name="connsiteY86" fmla="*/ 136934 h 365831"/>
                <a:gd name="connsiteX87" fmla="*/ 253409 w 266739"/>
                <a:gd name="connsiteY87" fmla="*/ 138279 h 365831"/>
                <a:gd name="connsiteX88" fmla="*/ 253636 w 266739"/>
                <a:gd name="connsiteY88" fmla="*/ 139602 h 365831"/>
                <a:gd name="connsiteX89" fmla="*/ 254340 w 266739"/>
                <a:gd name="connsiteY89" fmla="*/ 141675 h 365831"/>
                <a:gd name="connsiteX90" fmla="*/ 253581 w 266739"/>
                <a:gd name="connsiteY90" fmla="*/ 143771 h 365831"/>
                <a:gd name="connsiteX91" fmla="*/ 251359 w 266739"/>
                <a:gd name="connsiteY91" fmla="*/ 145892 h 365831"/>
                <a:gd name="connsiteX92" fmla="*/ 250123 w 266739"/>
                <a:gd name="connsiteY92" fmla="*/ 148606 h 365831"/>
                <a:gd name="connsiteX93" fmla="*/ 249880 w 266739"/>
                <a:gd name="connsiteY93" fmla="*/ 151908 h 365831"/>
                <a:gd name="connsiteX94" fmla="*/ 248730 w 266739"/>
                <a:gd name="connsiteY94" fmla="*/ 154349 h 365831"/>
                <a:gd name="connsiteX95" fmla="*/ 246673 w 266739"/>
                <a:gd name="connsiteY95" fmla="*/ 155929 h 365831"/>
                <a:gd name="connsiteX96" fmla="*/ 245867 w 266739"/>
                <a:gd name="connsiteY96" fmla="*/ 158229 h 365831"/>
                <a:gd name="connsiteX97" fmla="*/ 246321 w 266739"/>
                <a:gd name="connsiteY97" fmla="*/ 161249 h 365831"/>
                <a:gd name="connsiteX98" fmla="*/ 246102 w 266739"/>
                <a:gd name="connsiteY98" fmla="*/ 165661 h 365831"/>
                <a:gd name="connsiteX99" fmla="*/ 245202 w 266739"/>
                <a:gd name="connsiteY99" fmla="*/ 171466 h 365831"/>
                <a:gd name="connsiteX100" fmla="*/ 245202 w 266739"/>
                <a:gd name="connsiteY100" fmla="*/ 174932 h 365831"/>
                <a:gd name="connsiteX101" fmla="*/ 246102 w 266739"/>
                <a:gd name="connsiteY101" fmla="*/ 176066 h 365831"/>
                <a:gd name="connsiteX102" fmla="*/ 246516 w 266739"/>
                <a:gd name="connsiteY102" fmla="*/ 177694 h 365831"/>
                <a:gd name="connsiteX103" fmla="*/ 246446 w 266739"/>
                <a:gd name="connsiteY103" fmla="*/ 179814 h 365831"/>
                <a:gd name="connsiteX104" fmla="*/ 246782 w 266739"/>
                <a:gd name="connsiteY104" fmla="*/ 181691 h 365831"/>
                <a:gd name="connsiteX105" fmla="*/ 247901 w 266739"/>
                <a:gd name="connsiteY105" fmla="*/ 184132 h 365831"/>
                <a:gd name="connsiteX106" fmla="*/ 249458 w 266739"/>
                <a:gd name="connsiteY106" fmla="*/ 188991 h 365831"/>
                <a:gd name="connsiteX107" fmla="*/ 250757 w 266739"/>
                <a:gd name="connsiteY107" fmla="*/ 191080 h 365831"/>
                <a:gd name="connsiteX108" fmla="*/ 251891 w 266739"/>
                <a:gd name="connsiteY108" fmla="*/ 191846 h 365831"/>
                <a:gd name="connsiteX109" fmla="*/ 253041 w 266739"/>
                <a:gd name="connsiteY109" fmla="*/ 192785 h 365831"/>
                <a:gd name="connsiteX110" fmla="*/ 256358 w 266739"/>
                <a:gd name="connsiteY110" fmla="*/ 197753 h 365831"/>
                <a:gd name="connsiteX111" fmla="*/ 257164 w 266739"/>
                <a:gd name="connsiteY111" fmla="*/ 198801 h 365831"/>
                <a:gd name="connsiteX112" fmla="*/ 256922 w 266739"/>
                <a:gd name="connsiteY112" fmla="*/ 199717 h 365831"/>
                <a:gd name="connsiteX113" fmla="*/ 256609 w 266739"/>
                <a:gd name="connsiteY113" fmla="*/ 200397 h 365831"/>
                <a:gd name="connsiteX114" fmla="*/ 256225 w 266739"/>
                <a:gd name="connsiteY114" fmla="*/ 200836 h 365831"/>
                <a:gd name="connsiteX115" fmla="*/ 252689 w 266739"/>
                <a:gd name="connsiteY115" fmla="*/ 203793 h 365831"/>
                <a:gd name="connsiteX116" fmla="*/ 245664 w 266739"/>
                <a:gd name="connsiteY116" fmla="*/ 210224 h 365831"/>
                <a:gd name="connsiteX117" fmla="*/ 245085 w 266739"/>
                <a:gd name="connsiteY117" fmla="*/ 211037 h 365831"/>
                <a:gd name="connsiteX118" fmla="*/ 245132 w 266739"/>
                <a:gd name="connsiteY118" fmla="*/ 212383 h 365831"/>
                <a:gd name="connsiteX119" fmla="*/ 247166 w 266739"/>
                <a:gd name="connsiteY119" fmla="*/ 211514 h 365831"/>
                <a:gd name="connsiteX120" fmla="*/ 249348 w 266739"/>
                <a:gd name="connsiteY120" fmla="*/ 212242 h 365831"/>
                <a:gd name="connsiteX121" fmla="*/ 250413 w 266739"/>
                <a:gd name="connsiteY121" fmla="*/ 212383 h 365831"/>
                <a:gd name="connsiteX122" fmla="*/ 250897 w 266739"/>
                <a:gd name="connsiteY122" fmla="*/ 212915 h 365831"/>
                <a:gd name="connsiteX123" fmla="*/ 251531 w 266739"/>
                <a:gd name="connsiteY123" fmla="*/ 214652 h 365831"/>
                <a:gd name="connsiteX124" fmla="*/ 252259 w 266739"/>
                <a:gd name="connsiteY124" fmla="*/ 214941 h 365831"/>
                <a:gd name="connsiteX125" fmla="*/ 253323 w 266739"/>
                <a:gd name="connsiteY125" fmla="*/ 215661 h 365831"/>
                <a:gd name="connsiteX126" fmla="*/ 255404 w 266739"/>
                <a:gd name="connsiteY126" fmla="*/ 217492 h 365831"/>
                <a:gd name="connsiteX127" fmla="*/ 257148 w 266739"/>
                <a:gd name="connsiteY127" fmla="*/ 219416 h 365831"/>
                <a:gd name="connsiteX128" fmla="*/ 258455 w 266739"/>
                <a:gd name="connsiteY128" fmla="*/ 220339 h 365831"/>
                <a:gd name="connsiteX129" fmla="*/ 259378 w 266739"/>
                <a:gd name="connsiteY129" fmla="*/ 221200 h 365831"/>
                <a:gd name="connsiteX130" fmla="*/ 259668 w 266739"/>
                <a:gd name="connsiteY130" fmla="*/ 222452 h 365831"/>
                <a:gd name="connsiteX131" fmla="*/ 259284 w 266739"/>
                <a:gd name="connsiteY131" fmla="*/ 223704 h 365831"/>
                <a:gd name="connsiteX132" fmla="*/ 260380 w 266739"/>
                <a:gd name="connsiteY132" fmla="*/ 226606 h 365831"/>
                <a:gd name="connsiteX133" fmla="*/ 261123 w 266739"/>
                <a:gd name="connsiteY133" fmla="*/ 227506 h 365831"/>
                <a:gd name="connsiteX134" fmla="*/ 261514 w 266739"/>
                <a:gd name="connsiteY134" fmla="*/ 228609 h 365831"/>
                <a:gd name="connsiteX135" fmla="*/ 261123 w 266739"/>
                <a:gd name="connsiteY135" fmla="*/ 229720 h 365831"/>
                <a:gd name="connsiteX136" fmla="*/ 262046 w 266739"/>
                <a:gd name="connsiteY136" fmla="*/ 231018 h 365831"/>
                <a:gd name="connsiteX137" fmla="*/ 263047 w 266739"/>
                <a:gd name="connsiteY137" fmla="*/ 233577 h 365831"/>
                <a:gd name="connsiteX138" fmla="*/ 264268 w 266739"/>
                <a:gd name="connsiteY138" fmla="*/ 236698 h 365831"/>
                <a:gd name="connsiteX139" fmla="*/ 264416 w 266739"/>
                <a:gd name="connsiteY139" fmla="*/ 238435 h 365831"/>
                <a:gd name="connsiteX140" fmla="*/ 264925 w 266739"/>
                <a:gd name="connsiteY140" fmla="*/ 239233 h 365831"/>
                <a:gd name="connsiteX141" fmla="*/ 265527 w 266739"/>
                <a:gd name="connsiteY141" fmla="*/ 241549 h 365831"/>
                <a:gd name="connsiteX142" fmla="*/ 266552 w 266739"/>
                <a:gd name="connsiteY142" fmla="*/ 243724 h 365831"/>
                <a:gd name="connsiteX143" fmla="*/ 266310 w 266739"/>
                <a:gd name="connsiteY143" fmla="*/ 245210 h 365831"/>
                <a:gd name="connsiteX144" fmla="*/ 266740 w 266739"/>
                <a:gd name="connsiteY144" fmla="*/ 246673 h 365831"/>
                <a:gd name="connsiteX145" fmla="*/ 262586 w 266739"/>
                <a:gd name="connsiteY145" fmla="*/ 247651 h 365831"/>
                <a:gd name="connsiteX146" fmla="*/ 262210 w 266739"/>
                <a:gd name="connsiteY146" fmla="*/ 247494 h 365831"/>
                <a:gd name="connsiteX147" fmla="*/ 261960 w 266739"/>
                <a:gd name="connsiteY147" fmla="*/ 246955 h 365831"/>
                <a:gd name="connsiteX148" fmla="*/ 262077 w 266739"/>
                <a:gd name="connsiteY148" fmla="*/ 242800 h 365831"/>
                <a:gd name="connsiteX149" fmla="*/ 262038 w 266739"/>
                <a:gd name="connsiteY149" fmla="*/ 238106 h 365831"/>
                <a:gd name="connsiteX150" fmla="*/ 261397 w 266739"/>
                <a:gd name="connsiteY150" fmla="*/ 236182 h 365831"/>
                <a:gd name="connsiteX151" fmla="*/ 259495 w 266739"/>
                <a:gd name="connsiteY151" fmla="*/ 233099 h 365831"/>
                <a:gd name="connsiteX152" fmla="*/ 256976 w 266739"/>
                <a:gd name="connsiteY152" fmla="*/ 229016 h 365831"/>
                <a:gd name="connsiteX153" fmla="*/ 256288 w 266739"/>
                <a:gd name="connsiteY153" fmla="*/ 227842 h 365831"/>
                <a:gd name="connsiteX154" fmla="*/ 255224 w 266739"/>
                <a:gd name="connsiteY154" fmla="*/ 227169 h 365831"/>
                <a:gd name="connsiteX155" fmla="*/ 253964 w 266739"/>
                <a:gd name="connsiteY155" fmla="*/ 227075 h 365831"/>
                <a:gd name="connsiteX156" fmla="*/ 253041 w 266739"/>
                <a:gd name="connsiteY156" fmla="*/ 227365 h 365831"/>
                <a:gd name="connsiteX157" fmla="*/ 251805 w 266739"/>
                <a:gd name="connsiteY157" fmla="*/ 228124 h 365831"/>
                <a:gd name="connsiteX158" fmla="*/ 250639 w 266739"/>
                <a:gd name="connsiteY158" fmla="*/ 228953 h 365831"/>
                <a:gd name="connsiteX159" fmla="*/ 248386 w 266739"/>
                <a:gd name="connsiteY159" fmla="*/ 231417 h 365831"/>
                <a:gd name="connsiteX160" fmla="*/ 246117 w 266739"/>
                <a:gd name="connsiteY160" fmla="*/ 234296 h 365831"/>
                <a:gd name="connsiteX161" fmla="*/ 244787 w 266739"/>
                <a:gd name="connsiteY161" fmla="*/ 234946 h 365831"/>
                <a:gd name="connsiteX162" fmla="*/ 243457 w 266739"/>
                <a:gd name="connsiteY162" fmla="*/ 235212 h 365831"/>
                <a:gd name="connsiteX163" fmla="*/ 242284 w 266739"/>
                <a:gd name="connsiteY163" fmla="*/ 235126 h 365831"/>
                <a:gd name="connsiteX164" fmla="*/ 241337 w 266739"/>
                <a:gd name="connsiteY164" fmla="*/ 234351 h 365831"/>
                <a:gd name="connsiteX165" fmla="*/ 240367 w 266739"/>
                <a:gd name="connsiteY165" fmla="*/ 232778 h 365831"/>
                <a:gd name="connsiteX166" fmla="*/ 239201 w 266739"/>
                <a:gd name="connsiteY166" fmla="*/ 230690 h 365831"/>
                <a:gd name="connsiteX167" fmla="*/ 237809 w 266739"/>
                <a:gd name="connsiteY167" fmla="*/ 230009 h 365831"/>
                <a:gd name="connsiteX168" fmla="*/ 237269 w 266739"/>
                <a:gd name="connsiteY168" fmla="*/ 230651 h 365831"/>
                <a:gd name="connsiteX169" fmla="*/ 236807 w 266739"/>
                <a:gd name="connsiteY169" fmla="*/ 231879 h 365831"/>
                <a:gd name="connsiteX170" fmla="*/ 236448 w 266739"/>
                <a:gd name="connsiteY170" fmla="*/ 233099 h 365831"/>
                <a:gd name="connsiteX171" fmla="*/ 237386 w 266739"/>
                <a:gd name="connsiteY171" fmla="*/ 234648 h 365831"/>
                <a:gd name="connsiteX172" fmla="*/ 238192 w 266739"/>
                <a:gd name="connsiteY172" fmla="*/ 235846 h 365831"/>
                <a:gd name="connsiteX173" fmla="*/ 236807 w 266739"/>
                <a:gd name="connsiteY173" fmla="*/ 235806 h 365831"/>
                <a:gd name="connsiteX174" fmla="*/ 232333 w 266739"/>
                <a:gd name="connsiteY174" fmla="*/ 235806 h 365831"/>
                <a:gd name="connsiteX175" fmla="*/ 227169 w 266739"/>
                <a:gd name="connsiteY175" fmla="*/ 235806 h 365831"/>
                <a:gd name="connsiteX176" fmla="*/ 222013 w 266739"/>
                <a:gd name="connsiteY176" fmla="*/ 235806 h 365831"/>
                <a:gd name="connsiteX177" fmla="*/ 217382 w 266739"/>
                <a:gd name="connsiteY177" fmla="*/ 235806 h 365831"/>
                <a:gd name="connsiteX178" fmla="*/ 213095 w 266739"/>
                <a:gd name="connsiteY178" fmla="*/ 235806 h 365831"/>
                <a:gd name="connsiteX179" fmla="*/ 211460 w 266739"/>
                <a:gd name="connsiteY179" fmla="*/ 235705 h 365831"/>
                <a:gd name="connsiteX180" fmla="*/ 209793 w 266739"/>
                <a:gd name="connsiteY180" fmla="*/ 235001 h 365831"/>
                <a:gd name="connsiteX181" fmla="*/ 208197 w 266739"/>
                <a:gd name="connsiteY181" fmla="*/ 234672 h 365831"/>
                <a:gd name="connsiteX182" fmla="*/ 207352 w 266739"/>
                <a:gd name="connsiteY182" fmla="*/ 234727 h 365831"/>
                <a:gd name="connsiteX183" fmla="*/ 205842 w 266739"/>
                <a:gd name="connsiteY183" fmla="*/ 235407 h 365831"/>
                <a:gd name="connsiteX184" fmla="*/ 203879 w 266739"/>
                <a:gd name="connsiteY184" fmla="*/ 235509 h 365831"/>
                <a:gd name="connsiteX185" fmla="*/ 202557 w 266739"/>
                <a:gd name="connsiteY185" fmla="*/ 236158 h 365831"/>
                <a:gd name="connsiteX186" fmla="*/ 201492 w 266739"/>
                <a:gd name="connsiteY186" fmla="*/ 236080 h 365831"/>
                <a:gd name="connsiteX187" fmla="*/ 201477 w 266739"/>
                <a:gd name="connsiteY187" fmla="*/ 239679 h 365831"/>
                <a:gd name="connsiteX188" fmla="*/ 201446 w 266739"/>
                <a:gd name="connsiteY188" fmla="*/ 244803 h 365831"/>
                <a:gd name="connsiteX189" fmla="*/ 201414 w 266739"/>
                <a:gd name="connsiteY189" fmla="*/ 250241 h 365831"/>
                <a:gd name="connsiteX190" fmla="*/ 202603 w 266739"/>
                <a:gd name="connsiteY190" fmla="*/ 249826 h 365831"/>
                <a:gd name="connsiteX191" fmla="*/ 203628 w 266739"/>
                <a:gd name="connsiteY191" fmla="*/ 249865 h 365831"/>
                <a:gd name="connsiteX192" fmla="*/ 204379 w 266739"/>
                <a:gd name="connsiteY192" fmla="*/ 250248 h 365831"/>
                <a:gd name="connsiteX193" fmla="*/ 206492 w 266739"/>
                <a:gd name="connsiteY193" fmla="*/ 249935 h 365831"/>
                <a:gd name="connsiteX194" fmla="*/ 207657 w 266739"/>
                <a:gd name="connsiteY194" fmla="*/ 250100 h 365831"/>
                <a:gd name="connsiteX195" fmla="*/ 208768 w 266739"/>
                <a:gd name="connsiteY195" fmla="*/ 250241 h 365831"/>
                <a:gd name="connsiteX196" fmla="*/ 209793 w 266739"/>
                <a:gd name="connsiteY196" fmla="*/ 250256 h 365831"/>
                <a:gd name="connsiteX197" fmla="*/ 210427 w 266739"/>
                <a:gd name="connsiteY197" fmla="*/ 250686 h 365831"/>
                <a:gd name="connsiteX198" fmla="*/ 211272 w 266739"/>
                <a:gd name="connsiteY198" fmla="*/ 250608 h 365831"/>
                <a:gd name="connsiteX199" fmla="*/ 212179 w 266739"/>
                <a:gd name="connsiteY199" fmla="*/ 250131 h 365831"/>
                <a:gd name="connsiteX200" fmla="*/ 213267 w 266739"/>
                <a:gd name="connsiteY200" fmla="*/ 250428 h 365831"/>
                <a:gd name="connsiteX201" fmla="*/ 214433 w 266739"/>
                <a:gd name="connsiteY201" fmla="*/ 251195 h 365831"/>
                <a:gd name="connsiteX202" fmla="*/ 215183 w 266739"/>
                <a:gd name="connsiteY202" fmla="*/ 252337 h 365831"/>
                <a:gd name="connsiteX203" fmla="*/ 215856 w 266739"/>
                <a:gd name="connsiteY203" fmla="*/ 253753 h 365831"/>
                <a:gd name="connsiteX204" fmla="*/ 216529 w 266739"/>
                <a:gd name="connsiteY204" fmla="*/ 254504 h 365831"/>
                <a:gd name="connsiteX205" fmla="*/ 216490 w 266739"/>
                <a:gd name="connsiteY205" fmla="*/ 255858 h 365831"/>
                <a:gd name="connsiteX206" fmla="*/ 216467 w 266739"/>
                <a:gd name="connsiteY206" fmla="*/ 256922 h 365831"/>
                <a:gd name="connsiteX207" fmla="*/ 216232 w 266739"/>
                <a:gd name="connsiteY207" fmla="*/ 257806 h 365831"/>
                <a:gd name="connsiteX208" fmla="*/ 216529 w 266739"/>
                <a:gd name="connsiteY208" fmla="*/ 258377 h 365831"/>
                <a:gd name="connsiteX209" fmla="*/ 216748 w 266739"/>
                <a:gd name="connsiteY209" fmla="*/ 258987 h 365831"/>
                <a:gd name="connsiteX210" fmla="*/ 216686 w 266739"/>
                <a:gd name="connsiteY210" fmla="*/ 259339 h 365831"/>
                <a:gd name="connsiteX211" fmla="*/ 216294 w 266739"/>
                <a:gd name="connsiteY211" fmla="*/ 259503 h 365831"/>
                <a:gd name="connsiteX212" fmla="*/ 215442 w 266739"/>
                <a:gd name="connsiteY212" fmla="*/ 259621 h 365831"/>
                <a:gd name="connsiteX213" fmla="*/ 214534 w 266739"/>
                <a:gd name="connsiteY213" fmla="*/ 259722 h 365831"/>
                <a:gd name="connsiteX214" fmla="*/ 213900 w 266739"/>
                <a:gd name="connsiteY214" fmla="*/ 259683 h 365831"/>
                <a:gd name="connsiteX215" fmla="*/ 213408 w 266739"/>
                <a:gd name="connsiteY215" fmla="*/ 259136 h 365831"/>
                <a:gd name="connsiteX216" fmla="*/ 212930 w 266739"/>
                <a:gd name="connsiteY216" fmla="*/ 259073 h 365831"/>
                <a:gd name="connsiteX217" fmla="*/ 212242 w 266739"/>
                <a:gd name="connsiteY217" fmla="*/ 259151 h 365831"/>
                <a:gd name="connsiteX218" fmla="*/ 211506 w 266739"/>
                <a:gd name="connsiteY218" fmla="*/ 258823 h 365831"/>
                <a:gd name="connsiteX219" fmla="*/ 210873 w 266739"/>
                <a:gd name="connsiteY219" fmla="*/ 258134 h 365831"/>
                <a:gd name="connsiteX220" fmla="*/ 209746 w 266739"/>
                <a:gd name="connsiteY220" fmla="*/ 257446 h 365831"/>
                <a:gd name="connsiteX221" fmla="*/ 208541 w 266739"/>
                <a:gd name="connsiteY221" fmla="*/ 257743 h 365831"/>
                <a:gd name="connsiteX222" fmla="*/ 207712 w 266739"/>
                <a:gd name="connsiteY222" fmla="*/ 258095 h 365831"/>
                <a:gd name="connsiteX223" fmla="*/ 206859 w 266739"/>
                <a:gd name="connsiteY223" fmla="*/ 258526 h 365831"/>
                <a:gd name="connsiteX224" fmla="*/ 206085 w 266739"/>
                <a:gd name="connsiteY224" fmla="*/ 258979 h 365831"/>
                <a:gd name="connsiteX225" fmla="*/ 205310 w 266739"/>
                <a:gd name="connsiteY225" fmla="*/ 258862 h 365831"/>
                <a:gd name="connsiteX226" fmla="*/ 204325 w 266739"/>
                <a:gd name="connsiteY226" fmla="*/ 259190 h 365831"/>
                <a:gd name="connsiteX227" fmla="*/ 203495 w 266739"/>
                <a:gd name="connsiteY227" fmla="*/ 259699 h 365831"/>
                <a:gd name="connsiteX228" fmla="*/ 202384 w 266739"/>
                <a:gd name="connsiteY228" fmla="*/ 260114 h 365831"/>
                <a:gd name="connsiteX229" fmla="*/ 201180 w 266739"/>
                <a:gd name="connsiteY229" fmla="*/ 260309 h 365831"/>
                <a:gd name="connsiteX230" fmla="*/ 199795 w 266739"/>
                <a:gd name="connsiteY230" fmla="*/ 260505 h 365831"/>
                <a:gd name="connsiteX231" fmla="*/ 198473 w 266739"/>
                <a:gd name="connsiteY231" fmla="*/ 260583 h 365831"/>
                <a:gd name="connsiteX232" fmla="*/ 196970 w 266739"/>
                <a:gd name="connsiteY232" fmla="*/ 260747 h 365831"/>
                <a:gd name="connsiteX233" fmla="*/ 196885 w 266739"/>
                <a:gd name="connsiteY233" fmla="*/ 263611 h 365831"/>
                <a:gd name="connsiteX234" fmla="*/ 196712 w 266739"/>
                <a:gd name="connsiteY234" fmla="*/ 269236 h 365831"/>
                <a:gd name="connsiteX235" fmla="*/ 196595 w 266739"/>
                <a:gd name="connsiteY235" fmla="*/ 272960 h 365831"/>
                <a:gd name="connsiteX236" fmla="*/ 196603 w 266739"/>
                <a:gd name="connsiteY236" fmla="*/ 276394 h 365831"/>
                <a:gd name="connsiteX237" fmla="*/ 197182 w 266739"/>
                <a:gd name="connsiteY237" fmla="*/ 277646 h 365831"/>
                <a:gd name="connsiteX238" fmla="*/ 199842 w 266739"/>
                <a:gd name="connsiteY238" fmla="*/ 280290 h 365831"/>
                <a:gd name="connsiteX239" fmla="*/ 201931 w 266739"/>
                <a:gd name="connsiteY239" fmla="*/ 281683 h 365831"/>
                <a:gd name="connsiteX240" fmla="*/ 203699 w 266739"/>
                <a:gd name="connsiteY240" fmla="*/ 283240 h 365831"/>
                <a:gd name="connsiteX241" fmla="*/ 205459 w 266739"/>
                <a:gd name="connsiteY241" fmla="*/ 283889 h 365831"/>
                <a:gd name="connsiteX242" fmla="*/ 206194 w 266739"/>
                <a:gd name="connsiteY242" fmla="*/ 284476 h 365831"/>
                <a:gd name="connsiteX243" fmla="*/ 206679 w 266739"/>
                <a:gd name="connsiteY243" fmla="*/ 285438 h 365831"/>
                <a:gd name="connsiteX244" fmla="*/ 206922 w 266739"/>
                <a:gd name="connsiteY244" fmla="*/ 286447 h 365831"/>
                <a:gd name="connsiteX245" fmla="*/ 207110 w 266739"/>
                <a:gd name="connsiteY245" fmla="*/ 287308 h 365831"/>
                <a:gd name="connsiteX246" fmla="*/ 206922 w 266739"/>
                <a:gd name="connsiteY246" fmla="*/ 288223 h 365831"/>
                <a:gd name="connsiteX247" fmla="*/ 206484 w 266739"/>
                <a:gd name="connsiteY247" fmla="*/ 289092 h 365831"/>
                <a:gd name="connsiteX248" fmla="*/ 206672 w 266739"/>
                <a:gd name="connsiteY248" fmla="*/ 290007 h 365831"/>
                <a:gd name="connsiteX249" fmla="*/ 207305 w 266739"/>
                <a:gd name="connsiteY249" fmla="*/ 290727 h 365831"/>
                <a:gd name="connsiteX250" fmla="*/ 207501 w 266739"/>
                <a:gd name="connsiteY250" fmla="*/ 291642 h 365831"/>
                <a:gd name="connsiteX251" fmla="*/ 207939 w 266739"/>
                <a:gd name="connsiteY251" fmla="*/ 292511 h 365831"/>
                <a:gd name="connsiteX252" fmla="*/ 208182 w 266739"/>
                <a:gd name="connsiteY252" fmla="*/ 293379 h 365831"/>
                <a:gd name="connsiteX253" fmla="*/ 208714 w 266739"/>
                <a:gd name="connsiteY253" fmla="*/ 294005 h 365831"/>
                <a:gd name="connsiteX254" fmla="*/ 209386 w 266739"/>
                <a:gd name="connsiteY254" fmla="*/ 294435 h 365831"/>
                <a:gd name="connsiteX255" fmla="*/ 210255 w 266739"/>
                <a:gd name="connsiteY255" fmla="*/ 295155 h 365831"/>
                <a:gd name="connsiteX256" fmla="*/ 210349 w 266739"/>
                <a:gd name="connsiteY256" fmla="*/ 295828 h 365831"/>
                <a:gd name="connsiteX257" fmla="*/ 210255 w 266739"/>
                <a:gd name="connsiteY257" fmla="*/ 296594 h 365831"/>
                <a:gd name="connsiteX258" fmla="*/ 210247 w 266739"/>
                <a:gd name="connsiteY258" fmla="*/ 297173 h 365831"/>
                <a:gd name="connsiteX259" fmla="*/ 211076 w 266739"/>
                <a:gd name="connsiteY259" fmla="*/ 298496 h 365831"/>
                <a:gd name="connsiteX260" fmla="*/ 211319 w 266739"/>
                <a:gd name="connsiteY260" fmla="*/ 299426 h 365831"/>
                <a:gd name="connsiteX261" fmla="*/ 210935 w 266739"/>
                <a:gd name="connsiteY261" fmla="*/ 300529 h 365831"/>
                <a:gd name="connsiteX262" fmla="*/ 210560 w 266739"/>
                <a:gd name="connsiteY262" fmla="*/ 304371 h 365831"/>
                <a:gd name="connsiteX263" fmla="*/ 209606 w 266739"/>
                <a:gd name="connsiteY263" fmla="*/ 308744 h 365831"/>
                <a:gd name="connsiteX264" fmla="*/ 208987 w 266739"/>
                <a:gd name="connsiteY264" fmla="*/ 312085 h 365831"/>
                <a:gd name="connsiteX265" fmla="*/ 207994 w 266739"/>
                <a:gd name="connsiteY265" fmla="*/ 317522 h 365831"/>
                <a:gd name="connsiteX266" fmla="*/ 206836 w 266739"/>
                <a:gd name="connsiteY266" fmla="*/ 323851 h 365831"/>
                <a:gd name="connsiteX267" fmla="*/ 205420 w 266739"/>
                <a:gd name="connsiteY267" fmla="*/ 331565 h 365831"/>
                <a:gd name="connsiteX268" fmla="*/ 204019 w 266739"/>
                <a:gd name="connsiteY268" fmla="*/ 339185 h 365831"/>
                <a:gd name="connsiteX269" fmla="*/ 202674 w 266739"/>
                <a:gd name="connsiteY269" fmla="*/ 346563 h 365831"/>
                <a:gd name="connsiteX270" fmla="*/ 201453 w 266739"/>
                <a:gd name="connsiteY270" fmla="*/ 353236 h 365831"/>
                <a:gd name="connsiteX271" fmla="*/ 200108 w 266739"/>
                <a:gd name="connsiteY271" fmla="*/ 360598 h 365831"/>
                <a:gd name="connsiteX272" fmla="*/ 199294 w 266739"/>
                <a:gd name="connsiteY272" fmla="*/ 365057 h 365831"/>
                <a:gd name="connsiteX273" fmla="*/ 198903 w 266739"/>
                <a:gd name="connsiteY273" fmla="*/ 365832 h 365831"/>
                <a:gd name="connsiteX274" fmla="*/ 197776 w 266739"/>
                <a:gd name="connsiteY274" fmla="*/ 364212 h 365831"/>
                <a:gd name="connsiteX275" fmla="*/ 196071 w 266739"/>
                <a:gd name="connsiteY275" fmla="*/ 362687 h 365831"/>
                <a:gd name="connsiteX276" fmla="*/ 194475 w 266739"/>
                <a:gd name="connsiteY276" fmla="*/ 361771 h 365831"/>
                <a:gd name="connsiteX277" fmla="*/ 193794 w 266739"/>
                <a:gd name="connsiteY277" fmla="*/ 360567 h 365831"/>
                <a:gd name="connsiteX278" fmla="*/ 192879 w 266739"/>
                <a:gd name="connsiteY278" fmla="*/ 358110 h 365831"/>
                <a:gd name="connsiteX279" fmla="*/ 191596 w 266739"/>
                <a:gd name="connsiteY279" fmla="*/ 357273 h 365831"/>
                <a:gd name="connsiteX280" fmla="*/ 190696 w 266739"/>
                <a:gd name="connsiteY280" fmla="*/ 356624 h 365831"/>
                <a:gd name="connsiteX281" fmla="*/ 189828 w 266739"/>
                <a:gd name="connsiteY281" fmla="*/ 356717 h 365831"/>
                <a:gd name="connsiteX282" fmla="*/ 188905 w 266739"/>
                <a:gd name="connsiteY282" fmla="*/ 357390 h 365831"/>
                <a:gd name="connsiteX283" fmla="*/ 187481 w 266739"/>
                <a:gd name="connsiteY283" fmla="*/ 357820 h 365831"/>
                <a:gd name="connsiteX284" fmla="*/ 186518 w 266739"/>
                <a:gd name="connsiteY284" fmla="*/ 357758 h 365831"/>
                <a:gd name="connsiteX285" fmla="*/ 182646 w 266739"/>
                <a:gd name="connsiteY285" fmla="*/ 356068 h 365831"/>
                <a:gd name="connsiteX286" fmla="*/ 182012 w 266739"/>
                <a:gd name="connsiteY286" fmla="*/ 355904 h 365831"/>
                <a:gd name="connsiteX287" fmla="*/ 184500 w 266739"/>
                <a:gd name="connsiteY287" fmla="*/ 352039 h 365831"/>
                <a:gd name="connsiteX288" fmla="*/ 188952 w 266739"/>
                <a:gd name="connsiteY288" fmla="*/ 345131 h 365831"/>
                <a:gd name="connsiteX289" fmla="*/ 191784 w 266739"/>
                <a:gd name="connsiteY289" fmla="*/ 340734 h 365831"/>
                <a:gd name="connsiteX290" fmla="*/ 194921 w 266739"/>
                <a:gd name="connsiteY290" fmla="*/ 335860 h 365831"/>
                <a:gd name="connsiteX291" fmla="*/ 196525 w 266739"/>
                <a:gd name="connsiteY291" fmla="*/ 333372 h 365831"/>
                <a:gd name="connsiteX292" fmla="*/ 196736 w 266739"/>
                <a:gd name="connsiteY292" fmla="*/ 332950 h 365831"/>
                <a:gd name="connsiteX293" fmla="*/ 196736 w 266739"/>
                <a:gd name="connsiteY293" fmla="*/ 332308 h 365831"/>
                <a:gd name="connsiteX294" fmla="*/ 196055 w 266739"/>
                <a:gd name="connsiteY294" fmla="*/ 331362 h 365831"/>
                <a:gd name="connsiteX295" fmla="*/ 194545 w 266739"/>
                <a:gd name="connsiteY295" fmla="*/ 330963 h 365831"/>
                <a:gd name="connsiteX296" fmla="*/ 192793 w 266739"/>
                <a:gd name="connsiteY296" fmla="*/ 330235 h 365831"/>
                <a:gd name="connsiteX297" fmla="*/ 191690 w 266739"/>
                <a:gd name="connsiteY297" fmla="*/ 329054 h 365831"/>
                <a:gd name="connsiteX298" fmla="*/ 190164 w 266739"/>
                <a:gd name="connsiteY298" fmla="*/ 328545 h 365831"/>
                <a:gd name="connsiteX299" fmla="*/ 188975 w 266739"/>
                <a:gd name="connsiteY299" fmla="*/ 327708 h 365831"/>
                <a:gd name="connsiteX300" fmla="*/ 186808 w 266739"/>
                <a:gd name="connsiteY300" fmla="*/ 326887 h 365831"/>
                <a:gd name="connsiteX301" fmla="*/ 185509 w 266739"/>
                <a:gd name="connsiteY301" fmla="*/ 326128 h 365831"/>
                <a:gd name="connsiteX302" fmla="*/ 183921 w 266739"/>
                <a:gd name="connsiteY302" fmla="*/ 325854 h 365831"/>
                <a:gd name="connsiteX303" fmla="*/ 182662 w 266739"/>
                <a:gd name="connsiteY303" fmla="*/ 324462 h 365831"/>
                <a:gd name="connsiteX304" fmla="*/ 178069 w 266739"/>
                <a:gd name="connsiteY304" fmla="*/ 321762 h 365831"/>
                <a:gd name="connsiteX305" fmla="*/ 176888 w 266739"/>
                <a:gd name="connsiteY305" fmla="*/ 321512 h 365831"/>
                <a:gd name="connsiteX306" fmla="*/ 175597 w 266739"/>
                <a:gd name="connsiteY306" fmla="*/ 321927 h 365831"/>
                <a:gd name="connsiteX307" fmla="*/ 173704 w 266739"/>
                <a:gd name="connsiteY307" fmla="*/ 322357 h 365831"/>
                <a:gd name="connsiteX308" fmla="*/ 171881 w 266739"/>
                <a:gd name="connsiteY308" fmla="*/ 323828 h 365831"/>
                <a:gd name="connsiteX309" fmla="*/ 169604 w 266739"/>
                <a:gd name="connsiteY309" fmla="*/ 324305 h 365831"/>
                <a:gd name="connsiteX310" fmla="*/ 167476 w 266739"/>
                <a:gd name="connsiteY310" fmla="*/ 324289 h 365831"/>
                <a:gd name="connsiteX311" fmla="*/ 166365 w 266739"/>
                <a:gd name="connsiteY311" fmla="*/ 323413 h 365831"/>
                <a:gd name="connsiteX312" fmla="*/ 165301 w 266739"/>
                <a:gd name="connsiteY312" fmla="*/ 323092 h 365831"/>
                <a:gd name="connsiteX313" fmla="*/ 163909 w 266739"/>
                <a:gd name="connsiteY313" fmla="*/ 321895 h 365831"/>
                <a:gd name="connsiteX314" fmla="*/ 161452 w 266739"/>
                <a:gd name="connsiteY314" fmla="*/ 320972 h 365831"/>
                <a:gd name="connsiteX315" fmla="*/ 159669 w 266739"/>
                <a:gd name="connsiteY315" fmla="*/ 320331 h 365831"/>
                <a:gd name="connsiteX316" fmla="*/ 158565 w 266739"/>
                <a:gd name="connsiteY316" fmla="*/ 320628 h 365831"/>
                <a:gd name="connsiteX317" fmla="*/ 157149 w 266739"/>
                <a:gd name="connsiteY317" fmla="*/ 321966 h 365831"/>
                <a:gd name="connsiteX318" fmla="*/ 155718 w 266739"/>
                <a:gd name="connsiteY318" fmla="*/ 323296 h 365831"/>
                <a:gd name="connsiteX319" fmla="*/ 154583 w 266739"/>
                <a:gd name="connsiteY319" fmla="*/ 324125 h 365831"/>
                <a:gd name="connsiteX320" fmla="*/ 153058 w 266739"/>
                <a:gd name="connsiteY320" fmla="*/ 324078 h 365831"/>
                <a:gd name="connsiteX321" fmla="*/ 151235 w 266739"/>
                <a:gd name="connsiteY321" fmla="*/ 325299 h 365831"/>
                <a:gd name="connsiteX322" fmla="*/ 149443 w 266739"/>
                <a:gd name="connsiteY322" fmla="*/ 325737 h 365831"/>
                <a:gd name="connsiteX323" fmla="*/ 147636 w 266739"/>
                <a:gd name="connsiteY323" fmla="*/ 325924 h 365831"/>
                <a:gd name="connsiteX324" fmla="*/ 145555 w 266739"/>
                <a:gd name="connsiteY324" fmla="*/ 326355 h 365831"/>
                <a:gd name="connsiteX325" fmla="*/ 143247 w 266739"/>
                <a:gd name="connsiteY325" fmla="*/ 325619 h 365831"/>
                <a:gd name="connsiteX326" fmla="*/ 141354 w 266739"/>
                <a:gd name="connsiteY326" fmla="*/ 324970 h 365831"/>
                <a:gd name="connsiteX327" fmla="*/ 140509 w 266739"/>
                <a:gd name="connsiteY327" fmla="*/ 324673 h 365831"/>
                <a:gd name="connsiteX328" fmla="*/ 139742 w 266739"/>
                <a:gd name="connsiteY328" fmla="*/ 324876 h 365831"/>
                <a:gd name="connsiteX329" fmla="*/ 138553 w 266739"/>
                <a:gd name="connsiteY329" fmla="*/ 325557 h 365831"/>
                <a:gd name="connsiteX330" fmla="*/ 136425 w 266739"/>
                <a:gd name="connsiteY330" fmla="*/ 325846 h 365831"/>
                <a:gd name="connsiteX331" fmla="*/ 134759 w 266739"/>
                <a:gd name="connsiteY331" fmla="*/ 325917 h 365831"/>
                <a:gd name="connsiteX332" fmla="*/ 133577 w 266739"/>
                <a:gd name="connsiteY332" fmla="*/ 325596 h 365831"/>
                <a:gd name="connsiteX333" fmla="*/ 132513 w 266739"/>
                <a:gd name="connsiteY333" fmla="*/ 324414 h 365831"/>
                <a:gd name="connsiteX334" fmla="*/ 130792 w 266739"/>
                <a:gd name="connsiteY334" fmla="*/ 323812 h 365831"/>
                <a:gd name="connsiteX335" fmla="*/ 128899 w 266739"/>
                <a:gd name="connsiteY335" fmla="*/ 323077 h 365831"/>
                <a:gd name="connsiteX336" fmla="*/ 128500 w 266739"/>
                <a:gd name="connsiteY336" fmla="*/ 321551 h 365831"/>
                <a:gd name="connsiteX337" fmla="*/ 128774 w 266739"/>
                <a:gd name="connsiteY337" fmla="*/ 320409 h 365831"/>
                <a:gd name="connsiteX338" fmla="*/ 129509 w 266739"/>
                <a:gd name="connsiteY338" fmla="*/ 318766 h 365831"/>
                <a:gd name="connsiteX339" fmla="*/ 129102 w 266739"/>
                <a:gd name="connsiteY339" fmla="*/ 317068 h 365831"/>
                <a:gd name="connsiteX340" fmla="*/ 128304 w 266739"/>
                <a:gd name="connsiteY340" fmla="*/ 314393 h 365831"/>
                <a:gd name="connsiteX341" fmla="*/ 127968 w 266739"/>
                <a:gd name="connsiteY341" fmla="*/ 313297 h 365831"/>
                <a:gd name="connsiteX342" fmla="*/ 127373 w 266739"/>
                <a:gd name="connsiteY342" fmla="*/ 312366 h 365831"/>
                <a:gd name="connsiteX343" fmla="*/ 126442 w 266739"/>
                <a:gd name="connsiteY343" fmla="*/ 312030 h 365831"/>
                <a:gd name="connsiteX344" fmla="*/ 124619 w 266739"/>
                <a:gd name="connsiteY344" fmla="*/ 312280 h 365831"/>
                <a:gd name="connsiteX345" fmla="*/ 122624 w 266739"/>
                <a:gd name="connsiteY345" fmla="*/ 311271 h 365831"/>
                <a:gd name="connsiteX346" fmla="*/ 121396 w 266739"/>
                <a:gd name="connsiteY346" fmla="*/ 310301 h 365831"/>
                <a:gd name="connsiteX347" fmla="*/ 120762 w 266739"/>
                <a:gd name="connsiteY347" fmla="*/ 309120 h 365831"/>
                <a:gd name="connsiteX348" fmla="*/ 121435 w 266739"/>
                <a:gd name="connsiteY348" fmla="*/ 306890 h 365831"/>
                <a:gd name="connsiteX349" fmla="*/ 120841 w 266739"/>
                <a:gd name="connsiteY349" fmla="*/ 304989 h 365831"/>
                <a:gd name="connsiteX350" fmla="*/ 119652 w 266739"/>
                <a:gd name="connsiteY350" fmla="*/ 303941 h 365831"/>
                <a:gd name="connsiteX351" fmla="*/ 118885 w 266739"/>
                <a:gd name="connsiteY351" fmla="*/ 302086 h 365831"/>
                <a:gd name="connsiteX352" fmla="*/ 117696 w 266739"/>
                <a:gd name="connsiteY352" fmla="*/ 300616 h 365831"/>
                <a:gd name="connsiteX353" fmla="*/ 116131 w 266739"/>
                <a:gd name="connsiteY353" fmla="*/ 299857 h 365831"/>
                <a:gd name="connsiteX354" fmla="*/ 114558 w 266739"/>
                <a:gd name="connsiteY354" fmla="*/ 299943 h 365831"/>
                <a:gd name="connsiteX355" fmla="*/ 113330 w 266739"/>
                <a:gd name="connsiteY355" fmla="*/ 299481 h 365831"/>
                <a:gd name="connsiteX356" fmla="*/ 111930 w 266739"/>
                <a:gd name="connsiteY356" fmla="*/ 297917 h 365831"/>
                <a:gd name="connsiteX357" fmla="*/ 110615 w 266739"/>
                <a:gd name="connsiteY357" fmla="*/ 297330 h 365831"/>
                <a:gd name="connsiteX358" fmla="*/ 109129 w 266739"/>
                <a:gd name="connsiteY358" fmla="*/ 295812 h 365831"/>
                <a:gd name="connsiteX359" fmla="*/ 106359 w 266739"/>
                <a:gd name="connsiteY359" fmla="*/ 295139 h 365831"/>
                <a:gd name="connsiteX360" fmla="*/ 104920 w 266739"/>
                <a:gd name="connsiteY360" fmla="*/ 294545 h 365831"/>
                <a:gd name="connsiteX361" fmla="*/ 104098 w 266739"/>
                <a:gd name="connsiteY361" fmla="*/ 293606 h 365831"/>
                <a:gd name="connsiteX362" fmla="*/ 102988 w 266739"/>
                <a:gd name="connsiteY362" fmla="*/ 291932 h 365831"/>
                <a:gd name="connsiteX363" fmla="*/ 103113 w 266739"/>
                <a:gd name="connsiteY363" fmla="*/ 291009 h 365831"/>
                <a:gd name="connsiteX364" fmla="*/ 102573 w 266739"/>
                <a:gd name="connsiteY364" fmla="*/ 290093 h 365831"/>
                <a:gd name="connsiteX365" fmla="*/ 102096 w 266739"/>
                <a:gd name="connsiteY365" fmla="*/ 288458 h 365831"/>
                <a:gd name="connsiteX366" fmla="*/ 101149 w 266739"/>
                <a:gd name="connsiteY366" fmla="*/ 286041 h 365831"/>
                <a:gd name="connsiteX367" fmla="*/ 100109 w 266739"/>
                <a:gd name="connsiteY367" fmla="*/ 284664 h 365831"/>
                <a:gd name="connsiteX368" fmla="*/ 99037 w 266739"/>
                <a:gd name="connsiteY368" fmla="*/ 283631 h 365831"/>
                <a:gd name="connsiteX369" fmla="*/ 98129 w 266739"/>
                <a:gd name="connsiteY369" fmla="*/ 282755 h 365831"/>
                <a:gd name="connsiteX370" fmla="*/ 96784 w 266739"/>
                <a:gd name="connsiteY370" fmla="*/ 281448 h 365831"/>
                <a:gd name="connsiteX371" fmla="*/ 95133 w 266739"/>
                <a:gd name="connsiteY371" fmla="*/ 280689 h 365831"/>
                <a:gd name="connsiteX372" fmla="*/ 93733 w 266739"/>
                <a:gd name="connsiteY372" fmla="*/ 279891 h 365831"/>
                <a:gd name="connsiteX373" fmla="*/ 93185 w 266739"/>
                <a:gd name="connsiteY373" fmla="*/ 278710 h 365831"/>
                <a:gd name="connsiteX374" fmla="*/ 92716 w 266739"/>
                <a:gd name="connsiteY374" fmla="*/ 277740 h 365831"/>
                <a:gd name="connsiteX375" fmla="*/ 91925 w 266739"/>
                <a:gd name="connsiteY375" fmla="*/ 277810 h 365831"/>
                <a:gd name="connsiteX376" fmla="*/ 90799 w 266739"/>
                <a:gd name="connsiteY376" fmla="*/ 277724 h 365831"/>
                <a:gd name="connsiteX377" fmla="*/ 89563 w 266739"/>
                <a:gd name="connsiteY377" fmla="*/ 277474 h 365831"/>
                <a:gd name="connsiteX378" fmla="*/ 88256 w 266739"/>
                <a:gd name="connsiteY378" fmla="*/ 276770 h 365831"/>
                <a:gd name="connsiteX379" fmla="*/ 87161 w 266739"/>
                <a:gd name="connsiteY379" fmla="*/ 275917 h 365831"/>
                <a:gd name="connsiteX380" fmla="*/ 85322 w 266739"/>
                <a:gd name="connsiteY380" fmla="*/ 274470 h 365831"/>
                <a:gd name="connsiteX381" fmla="*/ 84321 w 266739"/>
                <a:gd name="connsiteY381" fmla="*/ 274282 h 365831"/>
                <a:gd name="connsiteX382" fmla="*/ 83429 w 266739"/>
                <a:gd name="connsiteY382" fmla="*/ 274282 h 365831"/>
                <a:gd name="connsiteX383" fmla="*/ 82115 w 266739"/>
                <a:gd name="connsiteY383" fmla="*/ 275698 h 365831"/>
                <a:gd name="connsiteX384" fmla="*/ 78180 w 266739"/>
                <a:gd name="connsiteY384" fmla="*/ 274212 h 365831"/>
                <a:gd name="connsiteX385" fmla="*/ 74808 w 266739"/>
                <a:gd name="connsiteY385" fmla="*/ 272005 h 365831"/>
                <a:gd name="connsiteX386" fmla="*/ 71311 w 266739"/>
                <a:gd name="connsiteY386" fmla="*/ 271434 h 365831"/>
                <a:gd name="connsiteX387" fmla="*/ 69050 w 266739"/>
                <a:gd name="connsiteY387" fmla="*/ 270089 h 365831"/>
                <a:gd name="connsiteX388" fmla="*/ 66961 w 266739"/>
                <a:gd name="connsiteY388" fmla="*/ 267976 h 365831"/>
                <a:gd name="connsiteX389" fmla="*/ 65834 w 266739"/>
                <a:gd name="connsiteY389" fmla="*/ 266545 h 365831"/>
                <a:gd name="connsiteX390" fmla="*/ 64919 w 266739"/>
                <a:gd name="connsiteY390" fmla="*/ 265840 h 365831"/>
                <a:gd name="connsiteX391" fmla="*/ 60467 w 266739"/>
                <a:gd name="connsiteY391" fmla="*/ 263791 h 365831"/>
                <a:gd name="connsiteX392" fmla="*/ 59583 w 266739"/>
                <a:gd name="connsiteY392" fmla="*/ 263595 h 365831"/>
                <a:gd name="connsiteX393" fmla="*/ 57886 w 266739"/>
                <a:gd name="connsiteY393" fmla="*/ 264550 h 365831"/>
                <a:gd name="connsiteX394" fmla="*/ 57338 w 266739"/>
                <a:gd name="connsiteY394" fmla="*/ 265121 h 365831"/>
                <a:gd name="connsiteX395" fmla="*/ 57236 w 266739"/>
                <a:gd name="connsiteY395" fmla="*/ 266756 h 365831"/>
                <a:gd name="connsiteX396" fmla="*/ 57033 w 266739"/>
                <a:gd name="connsiteY396" fmla="*/ 267687 h 365831"/>
                <a:gd name="connsiteX397" fmla="*/ 55554 w 266739"/>
                <a:gd name="connsiteY397" fmla="*/ 268250 h 365831"/>
                <a:gd name="connsiteX398" fmla="*/ 53168 w 266739"/>
                <a:gd name="connsiteY398" fmla="*/ 268125 h 365831"/>
                <a:gd name="connsiteX399" fmla="*/ 51517 w 266739"/>
                <a:gd name="connsiteY399" fmla="*/ 267530 h 365831"/>
                <a:gd name="connsiteX400" fmla="*/ 50406 w 266739"/>
                <a:gd name="connsiteY400" fmla="*/ 267444 h 365831"/>
                <a:gd name="connsiteX401" fmla="*/ 50179 w 266739"/>
                <a:gd name="connsiteY401" fmla="*/ 267914 h 365831"/>
                <a:gd name="connsiteX402" fmla="*/ 49554 w 266739"/>
                <a:gd name="connsiteY402" fmla="*/ 268109 h 365831"/>
                <a:gd name="connsiteX403" fmla="*/ 48200 w 266739"/>
                <a:gd name="connsiteY403" fmla="*/ 267976 h 365831"/>
                <a:gd name="connsiteX404" fmla="*/ 46205 w 266739"/>
                <a:gd name="connsiteY404" fmla="*/ 267522 h 365831"/>
                <a:gd name="connsiteX405" fmla="*/ 44398 w 266739"/>
                <a:gd name="connsiteY405" fmla="*/ 266920 h 365831"/>
                <a:gd name="connsiteX406" fmla="*/ 41949 w 266739"/>
                <a:gd name="connsiteY406" fmla="*/ 265637 h 365831"/>
                <a:gd name="connsiteX407" fmla="*/ 40815 w 266739"/>
                <a:gd name="connsiteY407" fmla="*/ 265801 h 365831"/>
                <a:gd name="connsiteX408" fmla="*/ 38030 w 266739"/>
                <a:gd name="connsiteY408" fmla="*/ 265527 h 365831"/>
                <a:gd name="connsiteX409" fmla="*/ 35753 w 266739"/>
                <a:gd name="connsiteY409" fmla="*/ 264792 h 365831"/>
                <a:gd name="connsiteX410" fmla="*/ 35174 w 266739"/>
                <a:gd name="connsiteY410" fmla="*/ 264119 h 365831"/>
                <a:gd name="connsiteX411" fmla="*/ 34188 w 266739"/>
                <a:gd name="connsiteY411" fmla="*/ 259503 h 365831"/>
                <a:gd name="connsiteX412" fmla="*/ 33883 w 266739"/>
                <a:gd name="connsiteY412" fmla="*/ 259183 h 365831"/>
                <a:gd name="connsiteX413" fmla="*/ 32905 w 266739"/>
                <a:gd name="connsiteY413" fmla="*/ 258987 h 365831"/>
                <a:gd name="connsiteX414" fmla="*/ 31255 w 266739"/>
                <a:gd name="connsiteY414" fmla="*/ 258346 h 365831"/>
                <a:gd name="connsiteX415" fmla="*/ 30214 w 266739"/>
                <a:gd name="connsiteY415" fmla="*/ 257602 h 365831"/>
                <a:gd name="connsiteX416" fmla="*/ 29674 w 266739"/>
                <a:gd name="connsiteY416" fmla="*/ 256319 h 365831"/>
                <a:gd name="connsiteX417" fmla="*/ 29025 w 266739"/>
                <a:gd name="connsiteY417" fmla="*/ 255107 h 365831"/>
                <a:gd name="connsiteX418" fmla="*/ 26248 w 266739"/>
                <a:gd name="connsiteY418" fmla="*/ 255380 h 365831"/>
                <a:gd name="connsiteX419" fmla="*/ 21694 w 266739"/>
                <a:gd name="connsiteY419" fmla="*/ 253777 h 365831"/>
                <a:gd name="connsiteX420" fmla="*/ 18542 w 266739"/>
                <a:gd name="connsiteY420" fmla="*/ 252251 h 365831"/>
                <a:gd name="connsiteX421" fmla="*/ 15655 w 266739"/>
                <a:gd name="connsiteY421" fmla="*/ 250561 h 365831"/>
                <a:gd name="connsiteX422" fmla="*/ 11274 w 266739"/>
                <a:gd name="connsiteY422" fmla="*/ 247228 h 365831"/>
                <a:gd name="connsiteX423" fmla="*/ 9607 w 266739"/>
                <a:gd name="connsiteY423" fmla="*/ 246407 h 365831"/>
                <a:gd name="connsiteX424" fmla="*/ 7542 w 266739"/>
                <a:gd name="connsiteY424" fmla="*/ 245390 h 365831"/>
                <a:gd name="connsiteX425" fmla="*/ 6321 w 266739"/>
                <a:gd name="connsiteY425" fmla="*/ 243747 h 365831"/>
                <a:gd name="connsiteX426" fmla="*/ 4311 w 266739"/>
                <a:gd name="connsiteY426" fmla="*/ 242088 h 365831"/>
                <a:gd name="connsiteX427" fmla="*/ 3638 w 266739"/>
                <a:gd name="connsiteY427" fmla="*/ 241635 h 365831"/>
                <a:gd name="connsiteX428" fmla="*/ 3004 w 266739"/>
                <a:gd name="connsiteY428" fmla="*/ 240140 h 365831"/>
                <a:gd name="connsiteX429" fmla="*/ 0 w 266739"/>
                <a:gd name="connsiteY429" fmla="*/ 237966 h 365831"/>
                <a:gd name="connsiteX430" fmla="*/ 1486 w 266739"/>
                <a:gd name="connsiteY430" fmla="*/ 235165 h 365831"/>
                <a:gd name="connsiteX431" fmla="*/ 5101 w 266739"/>
                <a:gd name="connsiteY431" fmla="*/ 233052 h 365831"/>
                <a:gd name="connsiteX432" fmla="*/ 9842 w 266739"/>
                <a:gd name="connsiteY432" fmla="*/ 234688 h 365831"/>
                <a:gd name="connsiteX433" fmla="*/ 10421 w 266739"/>
                <a:gd name="connsiteY433" fmla="*/ 231417 h 365831"/>
                <a:gd name="connsiteX434" fmla="*/ 8707 w 266739"/>
                <a:gd name="connsiteY434" fmla="*/ 228523 h 365831"/>
                <a:gd name="connsiteX435" fmla="*/ 8966 w 266739"/>
                <a:gd name="connsiteY435" fmla="*/ 223054 h 365831"/>
                <a:gd name="connsiteX436" fmla="*/ 9521 w 266739"/>
                <a:gd name="connsiteY436" fmla="*/ 221959 h 365831"/>
                <a:gd name="connsiteX437" fmla="*/ 10773 w 266739"/>
                <a:gd name="connsiteY437" fmla="*/ 220496 h 365831"/>
                <a:gd name="connsiteX438" fmla="*/ 12400 w 266739"/>
                <a:gd name="connsiteY438" fmla="*/ 219479 h 365831"/>
                <a:gd name="connsiteX439" fmla="*/ 13355 w 266739"/>
                <a:gd name="connsiteY439" fmla="*/ 219189 h 365831"/>
                <a:gd name="connsiteX440" fmla="*/ 14982 w 266739"/>
                <a:gd name="connsiteY440" fmla="*/ 219690 h 365831"/>
                <a:gd name="connsiteX441" fmla="*/ 16007 w 266739"/>
                <a:gd name="connsiteY441" fmla="*/ 218595 h 365831"/>
                <a:gd name="connsiteX442" fmla="*/ 19871 w 266739"/>
                <a:gd name="connsiteY442" fmla="*/ 219087 h 365831"/>
                <a:gd name="connsiteX443" fmla="*/ 21045 w 266739"/>
                <a:gd name="connsiteY443" fmla="*/ 218626 h 365831"/>
                <a:gd name="connsiteX444" fmla="*/ 21851 w 266739"/>
                <a:gd name="connsiteY444" fmla="*/ 217883 h 365831"/>
                <a:gd name="connsiteX445" fmla="*/ 22797 w 266739"/>
                <a:gd name="connsiteY445" fmla="*/ 217320 h 365831"/>
                <a:gd name="connsiteX446" fmla="*/ 24002 w 266739"/>
                <a:gd name="connsiteY446" fmla="*/ 216005 h 365831"/>
                <a:gd name="connsiteX447" fmla="*/ 24699 w 266739"/>
                <a:gd name="connsiteY447" fmla="*/ 214487 h 365831"/>
                <a:gd name="connsiteX448" fmla="*/ 25278 w 266739"/>
                <a:gd name="connsiteY448" fmla="*/ 213893 h 365831"/>
                <a:gd name="connsiteX449" fmla="*/ 26615 w 266739"/>
                <a:gd name="connsiteY449" fmla="*/ 214104 h 365831"/>
                <a:gd name="connsiteX450" fmla="*/ 26740 w 266739"/>
                <a:gd name="connsiteY450" fmla="*/ 213447 h 365831"/>
                <a:gd name="connsiteX451" fmla="*/ 27429 w 266739"/>
                <a:gd name="connsiteY451" fmla="*/ 212555 h 365831"/>
                <a:gd name="connsiteX452" fmla="*/ 29768 w 266739"/>
                <a:gd name="connsiteY452" fmla="*/ 210560 h 365831"/>
                <a:gd name="connsiteX453" fmla="*/ 29745 w 266739"/>
                <a:gd name="connsiteY453" fmla="*/ 209676 h 365831"/>
                <a:gd name="connsiteX454" fmla="*/ 29088 w 266739"/>
                <a:gd name="connsiteY454" fmla="*/ 207752 h 365831"/>
                <a:gd name="connsiteX455" fmla="*/ 29252 w 266739"/>
                <a:gd name="connsiteY455" fmla="*/ 207047 h 365831"/>
                <a:gd name="connsiteX456" fmla="*/ 30605 w 266739"/>
                <a:gd name="connsiteY456" fmla="*/ 206805 h 365831"/>
                <a:gd name="connsiteX457" fmla="*/ 32209 w 266739"/>
                <a:gd name="connsiteY457" fmla="*/ 206265 h 365831"/>
                <a:gd name="connsiteX458" fmla="*/ 33062 w 266739"/>
                <a:gd name="connsiteY458" fmla="*/ 204426 h 365831"/>
                <a:gd name="connsiteX459" fmla="*/ 34118 w 266739"/>
                <a:gd name="connsiteY459" fmla="*/ 202823 h 365831"/>
                <a:gd name="connsiteX460" fmla="*/ 35323 w 266739"/>
                <a:gd name="connsiteY460" fmla="*/ 200460 h 365831"/>
                <a:gd name="connsiteX461" fmla="*/ 36653 w 266739"/>
                <a:gd name="connsiteY461" fmla="*/ 200311 h 365831"/>
                <a:gd name="connsiteX462" fmla="*/ 37357 w 266739"/>
                <a:gd name="connsiteY462" fmla="*/ 197550 h 365831"/>
                <a:gd name="connsiteX463" fmla="*/ 39148 w 266739"/>
                <a:gd name="connsiteY463" fmla="*/ 195132 h 365831"/>
                <a:gd name="connsiteX464" fmla="*/ 42794 w 266739"/>
                <a:gd name="connsiteY464" fmla="*/ 187966 h 365831"/>
                <a:gd name="connsiteX465" fmla="*/ 41691 w 266739"/>
                <a:gd name="connsiteY465" fmla="*/ 188122 h 365831"/>
                <a:gd name="connsiteX466" fmla="*/ 40815 w 266739"/>
                <a:gd name="connsiteY466" fmla="*/ 189085 h 365831"/>
                <a:gd name="connsiteX467" fmla="*/ 39821 w 266739"/>
                <a:gd name="connsiteY467" fmla="*/ 188967 h 365831"/>
                <a:gd name="connsiteX468" fmla="*/ 38687 w 266739"/>
                <a:gd name="connsiteY468" fmla="*/ 188404 h 365831"/>
                <a:gd name="connsiteX469" fmla="*/ 39015 w 266739"/>
                <a:gd name="connsiteY469" fmla="*/ 185173 h 365831"/>
                <a:gd name="connsiteX470" fmla="*/ 38366 w 266739"/>
                <a:gd name="connsiteY470" fmla="*/ 184790 h 365831"/>
                <a:gd name="connsiteX471" fmla="*/ 36606 w 266739"/>
                <a:gd name="connsiteY471" fmla="*/ 187278 h 365831"/>
                <a:gd name="connsiteX472" fmla="*/ 35088 w 266739"/>
                <a:gd name="connsiteY472" fmla="*/ 184743 h 365831"/>
                <a:gd name="connsiteX473" fmla="*/ 34947 w 266739"/>
                <a:gd name="connsiteY473" fmla="*/ 183202 h 365831"/>
                <a:gd name="connsiteX474" fmla="*/ 35589 w 266739"/>
                <a:gd name="connsiteY474" fmla="*/ 181676 h 365831"/>
                <a:gd name="connsiteX475" fmla="*/ 35495 w 266739"/>
                <a:gd name="connsiteY475" fmla="*/ 180651 h 365831"/>
                <a:gd name="connsiteX476" fmla="*/ 33038 w 266739"/>
                <a:gd name="connsiteY476" fmla="*/ 181418 h 365831"/>
                <a:gd name="connsiteX477" fmla="*/ 33156 w 266739"/>
                <a:gd name="connsiteY477" fmla="*/ 180463 h 365831"/>
                <a:gd name="connsiteX478" fmla="*/ 34681 w 266739"/>
                <a:gd name="connsiteY478" fmla="*/ 179485 h 365831"/>
                <a:gd name="connsiteX479" fmla="*/ 35377 w 266739"/>
                <a:gd name="connsiteY479" fmla="*/ 178468 h 365831"/>
                <a:gd name="connsiteX480" fmla="*/ 36708 w 266739"/>
                <a:gd name="connsiteY480" fmla="*/ 177357 h 365831"/>
                <a:gd name="connsiteX481" fmla="*/ 37263 w 266739"/>
                <a:gd name="connsiteY481" fmla="*/ 175683 h 365831"/>
                <a:gd name="connsiteX482" fmla="*/ 37584 w 266739"/>
                <a:gd name="connsiteY482" fmla="*/ 173078 h 365831"/>
                <a:gd name="connsiteX483" fmla="*/ 38186 w 266739"/>
                <a:gd name="connsiteY483" fmla="*/ 170285 h 365831"/>
                <a:gd name="connsiteX484" fmla="*/ 37740 w 266739"/>
                <a:gd name="connsiteY484" fmla="*/ 168908 h 365831"/>
                <a:gd name="connsiteX485" fmla="*/ 37021 w 266739"/>
                <a:gd name="connsiteY485" fmla="*/ 167734 h 365831"/>
                <a:gd name="connsiteX486" fmla="*/ 36418 w 266739"/>
                <a:gd name="connsiteY486" fmla="*/ 162524 h 365831"/>
                <a:gd name="connsiteX487" fmla="*/ 36582 w 266739"/>
                <a:gd name="connsiteY487" fmla="*/ 159489 h 365831"/>
                <a:gd name="connsiteX488" fmla="*/ 36269 w 266739"/>
                <a:gd name="connsiteY488" fmla="*/ 157103 h 365831"/>
                <a:gd name="connsiteX489" fmla="*/ 35643 w 266739"/>
                <a:gd name="connsiteY489" fmla="*/ 155084 h 365831"/>
                <a:gd name="connsiteX490" fmla="*/ 32725 w 266739"/>
                <a:gd name="connsiteY490" fmla="*/ 152432 h 365831"/>
                <a:gd name="connsiteX491" fmla="*/ 37333 w 266739"/>
                <a:gd name="connsiteY491" fmla="*/ 149396 h 365831"/>
                <a:gd name="connsiteX492" fmla="*/ 38984 w 266739"/>
                <a:gd name="connsiteY492" fmla="*/ 147104 h 365831"/>
                <a:gd name="connsiteX493" fmla="*/ 36888 w 266739"/>
                <a:gd name="connsiteY493" fmla="*/ 142387 h 365831"/>
                <a:gd name="connsiteX494" fmla="*/ 34149 w 266739"/>
                <a:gd name="connsiteY494" fmla="*/ 138404 h 365831"/>
                <a:gd name="connsiteX495" fmla="*/ 34071 w 266739"/>
                <a:gd name="connsiteY495" fmla="*/ 136018 h 365831"/>
                <a:gd name="connsiteX496" fmla="*/ 34791 w 266739"/>
                <a:gd name="connsiteY496" fmla="*/ 136324 h 365831"/>
                <a:gd name="connsiteX497" fmla="*/ 35714 w 266739"/>
                <a:gd name="connsiteY497" fmla="*/ 136253 h 365831"/>
                <a:gd name="connsiteX498" fmla="*/ 36551 w 266739"/>
                <a:gd name="connsiteY498" fmla="*/ 131215 h 365831"/>
                <a:gd name="connsiteX499" fmla="*/ 36355 w 266739"/>
                <a:gd name="connsiteY499" fmla="*/ 129658 h 365831"/>
                <a:gd name="connsiteX500" fmla="*/ 34814 w 266739"/>
                <a:gd name="connsiteY500" fmla="*/ 127139 h 365831"/>
                <a:gd name="connsiteX501" fmla="*/ 32905 w 266739"/>
                <a:gd name="connsiteY501" fmla="*/ 127076 h 365831"/>
                <a:gd name="connsiteX502" fmla="*/ 31231 w 266739"/>
                <a:gd name="connsiteY502" fmla="*/ 123908 h 365831"/>
                <a:gd name="connsiteX503" fmla="*/ 30269 w 266739"/>
                <a:gd name="connsiteY503" fmla="*/ 123196 h 365831"/>
                <a:gd name="connsiteX504" fmla="*/ 29494 w 266739"/>
                <a:gd name="connsiteY504" fmla="*/ 121201 h 365831"/>
                <a:gd name="connsiteX505" fmla="*/ 26795 w 266739"/>
                <a:gd name="connsiteY505" fmla="*/ 117313 h 365831"/>
                <a:gd name="connsiteX506" fmla="*/ 24659 w 266739"/>
                <a:gd name="connsiteY506" fmla="*/ 115286 h 365831"/>
                <a:gd name="connsiteX507" fmla="*/ 26263 w 266739"/>
                <a:gd name="connsiteY507" fmla="*/ 110592 h 365831"/>
                <a:gd name="connsiteX508" fmla="*/ 27664 w 266739"/>
                <a:gd name="connsiteY508" fmla="*/ 109693 h 365831"/>
                <a:gd name="connsiteX509" fmla="*/ 28117 w 266739"/>
                <a:gd name="connsiteY509" fmla="*/ 108527 h 365831"/>
                <a:gd name="connsiteX510" fmla="*/ 27570 w 266739"/>
                <a:gd name="connsiteY510" fmla="*/ 105640 h 365831"/>
                <a:gd name="connsiteX511" fmla="*/ 27726 w 266739"/>
                <a:gd name="connsiteY511" fmla="*/ 104967 h 365831"/>
                <a:gd name="connsiteX512" fmla="*/ 28055 w 266739"/>
                <a:gd name="connsiteY512" fmla="*/ 104678 h 365831"/>
                <a:gd name="connsiteX513" fmla="*/ 28383 w 266739"/>
                <a:gd name="connsiteY513" fmla="*/ 104693 h 365831"/>
                <a:gd name="connsiteX514" fmla="*/ 28947 w 266739"/>
                <a:gd name="connsiteY514" fmla="*/ 105131 h 365831"/>
                <a:gd name="connsiteX515" fmla="*/ 29995 w 266739"/>
                <a:gd name="connsiteY515" fmla="*/ 106375 h 365831"/>
                <a:gd name="connsiteX516" fmla="*/ 30871 w 266739"/>
                <a:gd name="connsiteY516" fmla="*/ 107917 h 365831"/>
                <a:gd name="connsiteX517" fmla="*/ 31575 w 266739"/>
                <a:gd name="connsiteY517" fmla="*/ 108386 h 365831"/>
                <a:gd name="connsiteX518" fmla="*/ 32639 w 266739"/>
                <a:gd name="connsiteY518" fmla="*/ 107877 h 365831"/>
                <a:gd name="connsiteX519" fmla="*/ 36754 w 266739"/>
                <a:gd name="connsiteY519" fmla="*/ 104803 h 365831"/>
                <a:gd name="connsiteX520" fmla="*/ 36488 w 266739"/>
                <a:gd name="connsiteY520" fmla="*/ 103848 h 365831"/>
                <a:gd name="connsiteX521" fmla="*/ 36864 w 266739"/>
                <a:gd name="connsiteY521" fmla="*/ 101924 h 365831"/>
                <a:gd name="connsiteX522" fmla="*/ 38241 w 266739"/>
                <a:gd name="connsiteY522" fmla="*/ 100351 h 365831"/>
                <a:gd name="connsiteX523" fmla="*/ 39712 w 266739"/>
                <a:gd name="connsiteY523" fmla="*/ 99812 h 365831"/>
                <a:gd name="connsiteX524" fmla="*/ 40150 w 266739"/>
                <a:gd name="connsiteY524" fmla="*/ 98935 h 365831"/>
                <a:gd name="connsiteX525" fmla="*/ 39798 w 266739"/>
                <a:gd name="connsiteY525" fmla="*/ 97582 h 365831"/>
                <a:gd name="connsiteX526" fmla="*/ 38249 w 266739"/>
                <a:gd name="connsiteY526" fmla="*/ 94210 h 365831"/>
                <a:gd name="connsiteX527" fmla="*/ 36872 w 266739"/>
                <a:gd name="connsiteY527" fmla="*/ 92395 h 365831"/>
                <a:gd name="connsiteX528" fmla="*/ 35988 w 266739"/>
                <a:gd name="connsiteY528" fmla="*/ 90588 h 365831"/>
                <a:gd name="connsiteX529" fmla="*/ 35518 w 266739"/>
                <a:gd name="connsiteY529" fmla="*/ 88921 h 365831"/>
                <a:gd name="connsiteX530" fmla="*/ 33954 w 266739"/>
                <a:gd name="connsiteY530" fmla="*/ 87349 h 365831"/>
                <a:gd name="connsiteX531" fmla="*/ 34611 w 266739"/>
                <a:gd name="connsiteY531" fmla="*/ 85862 h 365831"/>
                <a:gd name="connsiteX532" fmla="*/ 35823 w 266739"/>
                <a:gd name="connsiteY532" fmla="*/ 84126 h 365831"/>
                <a:gd name="connsiteX533" fmla="*/ 36238 w 266739"/>
                <a:gd name="connsiteY533" fmla="*/ 83820 h 365831"/>
                <a:gd name="connsiteX534" fmla="*/ 36895 w 266739"/>
                <a:gd name="connsiteY534" fmla="*/ 84298 h 365831"/>
                <a:gd name="connsiteX535" fmla="*/ 38710 w 266739"/>
                <a:gd name="connsiteY535" fmla="*/ 87450 h 365831"/>
                <a:gd name="connsiteX536" fmla="*/ 41597 w 266739"/>
                <a:gd name="connsiteY536" fmla="*/ 89500 h 365831"/>
                <a:gd name="connsiteX537" fmla="*/ 44625 w 266739"/>
                <a:gd name="connsiteY537" fmla="*/ 92809 h 365831"/>
                <a:gd name="connsiteX538" fmla="*/ 45869 w 266739"/>
                <a:gd name="connsiteY538" fmla="*/ 95094 h 365831"/>
                <a:gd name="connsiteX539" fmla="*/ 46855 w 266739"/>
                <a:gd name="connsiteY539" fmla="*/ 95509 h 365831"/>
                <a:gd name="connsiteX540" fmla="*/ 47707 w 266739"/>
                <a:gd name="connsiteY540" fmla="*/ 96330 h 365831"/>
                <a:gd name="connsiteX541" fmla="*/ 47332 w 266739"/>
                <a:gd name="connsiteY541" fmla="*/ 96948 h 365831"/>
                <a:gd name="connsiteX542" fmla="*/ 46385 w 266739"/>
                <a:gd name="connsiteY542" fmla="*/ 97597 h 365831"/>
                <a:gd name="connsiteX543" fmla="*/ 46111 w 266739"/>
                <a:gd name="connsiteY543" fmla="*/ 98920 h 365831"/>
                <a:gd name="connsiteX544" fmla="*/ 46729 w 266739"/>
                <a:gd name="connsiteY544" fmla="*/ 99663 h 365831"/>
                <a:gd name="connsiteX545" fmla="*/ 47379 w 266739"/>
                <a:gd name="connsiteY545" fmla="*/ 100140 h 365831"/>
                <a:gd name="connsiteX546" fmla="*/ 49147 w 266739"/>
                <a:gd name="connsiteY546" fmla="*/ 99835 h 365831"/>
                <a:gd name="connsiteX547" fmla="*/ 50117 w 266739"/>
                <a:gd name="connsiteY547" fmla="*/ 98286 h 365831"/>
                <a:gd name="connsiteX548" fmla="*/ 49467 w 266739"/>
                <a:gd name="connsiteY548" fmla="*/ 91487 h 365831"/>
                <a:gd name="connsiteX549" fmla="*/ 48451 w 266739"/>
                <a:gd name="connsiteY549" fmla="*/ 88084 h 365831"/>
                <a:gd name="connsiteX550" fmla="*/ 47269 w 266739"/>
                <a:gd name="connsiteY550" fmla="*/ 87028 h 365831"/>
                <a:gd name="connsiteX551" fmla="*/ 46213 w 266739"/>
                <a:gd name="connsiteY551" fmla="*/ 85682 h 365831"/>
                <a:gd name="connsiteX552" fmla="*/ 46925 w 266739"/>
                <a:gd name="connsiteY552" fmla="*/ 84665 h 365831"/>
                <a:gd name="connsiteX553" fmla="*/ 48810 w 266739"/>
                <a:gd name="connsiteY553" fmla="*/ 84204 h 365831"/>
                <a:gd name="connsiteX554" fmla="*/ 51283 w 266739"/>
                <a:gd name="connsiteY554" fmla="*/ 83015 h 365831"/>
                <a:gd name="connsiteX555" fmla="*/ 60342 w 266739"/>
                <a:gd name="connsiteY555" fmla="*/ 76513 h 365831"/>
                <a:gd name="connsiteX556" fmla="*/ 63448 w 266739"/>
                <a:gd name="connsiteY556" fmla="*/ 70403 h 365831"/>
                <a:gd name="connsiteX557" fmla="*/ 65826 w 266739"/>
                <a:gd name="connsiteY557" fmla="*/ 68189 h 365831"/>
                <a:gd name="connsiteX558" fmla="*/ 68510 w 266739"/>
                <a:gd name="connsiteY558" fmla="*/ 66750 h 365831"/>
                <a:gd name="connsiteX559" fmla="*/ 71796 w 266739"/>
                <a:gd name="connsiteY559" fmla="*/ 67086 h 365831"/>
                <a:gd name="connsiteX560" fmla="*/ 74346 w 266739"/>
                <a:gd name="connsiteY560" fmla="*/ 66319 h 365831"/>
                <a:gd name="connsiteX561" fmla="*/ 75136 w 266739"/>
                <a:gd name="connsiteY561" fmla="*/ 64371 h 365831"/>
                <a:gd name="connsiteX562" fmla="*/ 74440 w 266739"/>
                <a:gd name="connsiteY562" fmla="*/ 61735 h 365831"/>
                <a:gd name="connsiteX563" fmla="*/ 73462 w 266739"/>
                <a:gd name="connsiteY563" fmla="*/ 60139 h 365831"/>
                <a:gd name="connsiteX564" fmla="*/ 74401 w 266739"/>
                <a:gd name="connsiteY564" fmla="*/ 57831 h 365831"/>
                <a:gd name="connsiteX565" fmla="*/ 75379 w 266739"/>
                <a:gd name="connsiteY565" fmla="*/ 54318 h 365831"/>
                <a:gd name="connsiteX566" fmla="*/ 75308 w 266739"/>
                <a:gd name="connsiteY566" fmla="*/ 51369 h 365831"/>
                <a:gd name="connsiteX567" fmla="*/ 76568 w 266739"/>
                <a:gd name="connsiteY567" fmla="*/ 49608 h 365831"/>
                <a:gd name="connsiteX568" fmla="*/ 76130 w 266739"/>
                <a:gd name="connsiteY568" fmla="*/ 48920 h 365831"/>
                <a:gd name="connsiteX569" fmla="*/ 74291 w 266739"/>
                <a:gd name="connsiteY569" fmla="*/ 50344 h 365831"/>
                <a:gd name="connsiteX570" fmla="*/ 72836 w 266739"/>
                <a:gd name="connsiteY570" fmla="*/ 50985 h 365831"/>
                <a:gd name="connsiteX571" fmla="*/ 73658 w 266739"/>
                <a:gd name="connsiteY571" fmla="*/ 49812 h 365831"/>
                <a:gd name="connsiteX572" fmla="*/ 76232 w 266739"/>
                <a:gd name="connsiteY572" fmla="*/ 46902 h 365831"/>
                <a:gd name="connsiteX573" fmla="*/ 77569 w 266739"/>
                <a:gd name="connsiteY573" fmla="*/ 42466 h 365831"/>
                <a:gd name="connsiteX574" fmla="*/ 78594 w 266739"/>
                <a:gd name="connsiteY574" fmla="*/ 40619 h 365831"/>
                <a:gd name="connsiteX575" fmla="*/ 82224 w 266739"/>
                <a:gd name="connsiteY575" fmla="*/ 38038 h 365831"/>
                <a:gd name="connsiteX576" fmla="*/ 82944 w 266739"/>
                <a:gd name="connsiteY576" fmla="*/ 36794 h 365831"/>
                <a:gd name="connsiteX577" fmla="*/ 85690 w 266739"/>
                <a:gd name="connsiteY577" fmla="*/ 34854 h 365831"/>
                <a:gd name="connsiteX578" fmla="*/ 90110 w 266739"/>
                <a:gd name="connsiteY578" fmla="*/ 30691 h 365831"/>
                <a:gd name="connsiteX579" fmla="*/ 91800 w 266739"/>
                <a:gd name="connsiteY579" fmla="*/ 29534 h 365831"/>
                <a:gd name="connsiteX580" fmla="*/ 100367 w 266739"/>
                <a:gd name="connsiteY580" fmla="*/ 32217 h 365831"/>
                <a:gd name="connsiteX581" fmla="*/ 103089 w 266739"/>
                <a:gd name="connsiteY581" fmla="*/ 32045 h 365831"/>
                <a:gd name="connsiteX582" fmla="*/ 102604 w 266739"/>
                <a:gd name="connsiteY582" fmla="*/ 32538 h 365831"/>
                <a:gd name="connsiteX583" fmla="*/ 101345 w 266739"/>
                <a:gd name="connsiteY583" fmla="*/ 32702 h 365831"/>
                <a:gd name="connsiteX584" fmla="*/ 99530 w 266739"/>
                <a:gd name="connsiteY584" fmla="*/ 33430 h 365831"/>
                <a:gd name="connsiteX585" fmla="*/ 99005 w 266739"/>
                <a:gd name="connsiteY585" fmla="*/ 35034 h 365831"/>
                <a:gd name="connsiteX586" fmla="*/ 100234 w 266739"/>
                <a:gd name="connsiteY586" fmla="*/ 36708 h 365831"/>
                <a:gd name="connsiteX587" fmla="*/ 101540 w 266739"/>
                <a:gd name="connsiteY587" fmla="*/ 37193 h 365831"/>
                <a:gd name="connsiteX588" fmla="*/ 102651 w 266739"/>
                <a:gd name="connsiteY588" fmla="*/ 36113 h 365831"/>
                <a:gd name="connsiteX589" fmla="*/ 103754 w 266739"/>
                <a:gd name="connsiteY589" fmla="*/ 33039 h 365831"/>
                <a:gd name="connsiteX590" fmla="*/ 105530 w 266739"/>
                <a:gd name="connsiteY590" fmla="*/ 29635 h 365831"/>
                <a:gd name="connsiteX591" fmla="*/ 105945 w 266739"/>
                <a:gd name="connsiteY591" fmla="*/ 26068 h 365831"/>
                <a:gd name="connsiteX592" fmla="*/ 107204 w 266739"/>
                <a:gd name="connsiteY592" fmla="*/ 24840 h 365831"/>
                <a:gd name="connsiteX593" fmla="*/ 109043 w 266739"/>
                <a:gd name="connsiteY593" fmla="*/ 24394 h 365831"/>
                <a:gd name="connsiteX594" fmla="*/ 112329 w 266739"/>
                <a:gd name="connsiteY594" fmla="*/ 25098 h 365831"/>
                <a:gd name="connsiteX595" fmla="*/ 114824 w 266739"/>
                <a:gd name="connsiteY595" fmla="*/ 25833 h 365831"/>
                <a:gd name="connsiteX596" fmla="*/ 117430 w 266739"/>
                <a:gd name="connsiteY596" fmla="*/ 25927 h 365831"/>
                <a:gd name="connsiteX597" fmla="*/ 125417 w 266739"/>
                <a:gd name="connsiteY597" fmla="*/ 25387 h 365831"/>
                <a:gd name="connsiteX598" fmla="*/ 138404 w 266739"/>
                <a:gd name="connsiteY598" fmla="*/ 16116 h 365831"/>
                <a:gd name="connsiteX599" fmla="*/ 144436 w 266739"/>
                <a:gd name="connsiteY599" fmla="*/ 14121 h 365831"/>
                <a:gd name="connsiteX600" fmla="*/ 148215 w 266739"/>
                <a:gd name="connsiteY600" fmla="*/ 12166 h 365831"/>
                <a:gd name="connsiteX601" fmla="*/ 150625 w 266739"/>
                <a:gd name="connsiteY601" fmla="*/ 8356 h 365831"/>
                <a:gd name="connsiteX602" fmla="*/ 151274 w 266739"/>
                <a:gd name="connsiteY602" fmla="*/ 5492 h 365831"/>
                <a:gd name="connsiteX603" fmla="*/ 153050 w 266739"/>
                <a:gd name="connsiteY603" fmla="*/ 4381 h 365831"/>
                <a:gd name="connsiteX604" fmla="*/ 154912 w 266739"/>
                <a:gd name="connsiteY604" fmla="*/ 4381 h 365831"/>
                <a:gd name="connsiteX605" fmla="*/ 155764 w 266739"/>
                <a:gd name="connsiteY605" fmla="*/ 3685 h 365831"/>
                <a:gd name="connsiteX606" fmla="*/ 156030 w 266739"/>
                <a:gd name="connsiteY606" fmla="*/ 2801 h 365831"/>
                <a:gd name="connsiteX607" fmla="*/ 160521 w 266739"/>
                <a:gd name="connsiteY607" fmla="*/ 321 h 365831"/>
                <a:gd name="connsiteX608" fmla="*/ 163095 w 266739"/>
                <a:gd name="connsiteY608" fmla="*/ 0 h 365831"/>
                <a:gd name="connsiteX609" fmla="*/ 165372 w 266739"/>
                <a:gd name="connsiteY609" fmla="*/ 47 h 365831"/>
                <a:gd name="connsiteX610" fmla="*/ 170457 w 266739"/>
                <a:gd name="connsiteY610" fmla="*/ 2206 h 365831"/>
                <a:gd name="connsiteX611" fmla="*/ 172812 w 266739"/>
                <a:gd name="connsiteY611" fmla="*/ 6024 h 365831"/>
                <a:gd name="connsiteX612" fmla="*/ 173203 w 266739"/>
                <a:gd name="connsiteY612" fmla="*/ 8653 h 365831"/>
                <a:gd name="connsiteX613" fmla="*/ 169980 w 266739"/>
                <a:gd name="connsiteY613" fmla="*/ 11508 h 365831"/>
                <a:gd name="connsiteX614" fmla="*/ 169135 w 266739"/>
                <a:gd name="connsiteY614" fmla="*/ 12760 h 365831"/>
                <a:gd name="connsiteX615" fmla="*/ 19965 w 266739"/>
                <a:gd name="connsiteY615" fmla="*/ 217906 h 365831"/>
                <a:gd name="connsiteX616" fmla="*/ 19371 w 266739"/>
                <a:gd name="connsiteY616" fmla="*/ 218391 h 365831"/>
                <a:gd name="connsiteX617" fmla="*/ 18236 w 266739"/>
                <a:gd name="connsiteY617" fmla="*/ 217531 h 365831"/>
                <a:gd name="connsiteX618" fmla="*/ 17853 w 266739"/>
                <a:gd name="connsiteY618" fmla="*/ 216435 h 365831"/>
                <a:gd name="connsiteX619" fmla="*/ 18549 w 266739"/>
                <a:gd name="connsiteY619" fmla="*/ 215622 h 365831"/>
                <a:gd name="connsiteX620" fmla="*/ 19441 w 266739"/>
                <a:gd name="connsiteY620" fmla="*/ 215888 h 365831"/>
                <a:gd name="connsiteX621" fmla="*/ 19848 w 266739"/>
                <a:gd name="connsiteY621" fmla="*/ 216553 h 365831"/>
                <a:gd name="connsiteX622" fmla="*/ 19965 w 266739"/>
                <a:gd name="connsiteY622" fmla="*/ 217906 h 365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</a:cxnLst>
              <a:rect l="l" t="t" r="r" b="b"/>
              <a:pathLst>
                <a:path w="266739" h="365831">
                  <a:moveTo>
                    <a:pt x="169135" y="12760"/>
                  </a:moveTo>
                  <a:lnTo>
                    <a:pt x="168345" y="13034"/>
                  </a:lnTo>
                  <a:lnTo>
                    <a:pt x="167367" y="13621"/>
                  </a:lnTo>
                  <a:lnTo>
                    <a:pt x="164386" y="14724"/>
                  </a:lnTo>
                  <a:lnTo>
                    <a:pt x="160357" y="15772"/>
                  </a:lnTo>
                  <a:lnTo>
                    <a:pt x="155115" y="17118"/>
                  </a:lnTo>
                  <a:lnTo>
                    <a:pt x="153926" y="18557"/>
                  </a:lnTo>
                  <a:lnTo>
                    <a:pt x="148739" y="27578"/>
                  </a:lnTo>
                  <a:lnTo>
                    <a:pt x="144397" y="29401"/>
                  </a:lnTo>
                  <a:lnTo>
                    <a:pt x="142817" y="30746"/>
                  </a:lnTo>
                  <a:lnTo>
                    <a:pt x="141627" y="32452"/>
                  </a:lnTo>
                  <a:lnTo>
                    <a:pt x="139038" y="35589"/>
                  </a:lnTo>
                  <a:lnTo>
                    <a:pt x="137958" y="37999"/>
                  </a:lnTo>
                  <a:lnTo>
                    <a:pt x="135103" y="43232"/>
                  </a:lnTo>
                  <a:lnTo>
                    <a:pt x="133538" y="49788"/>
                  </a:lnTo>
                  <a:lnTo>
                    <a:pt x="132944" y="53465"/>
                  </a:lnTo>
                  <a:lnTo>
                    <a:pt x="132083" y="58793"/>
                  </a:lnTo>
                  <a:lnTo>
                    <a:pt x="130816" y="61469"/>
                  </a:lnTo>
                  <a:lnTo>
                    <a:pt x="129126" y="63980"/>
                  </a:lnTo>
                  <a:lnTo>
                    <a:pt x="127303" y="66429"/>
                  </a:lnTo>
                  <a:lnTo>
                    <a:pt x="125738" y="69120"/>
                  </a:lnTo>
                  <a:lnTo>
                    <a:pt x="124408" y="71225"/>
                  </a:lnTo>
                  <a:lnTo>
                    <a:pt x="124189" y="71944"/>
                  </a:lnTo>
                  <a:lnTo>
                    <a:pt x="124838" y="72523"/>
                  </a:lnTo>
                  <a:lnTo>
                    <a:pt x="127991" y="71944"/>
                  </a:lnTo>
                  <a:lnTo>
                    <a:pt x="129235" y="71311"/>
                  </a:lnTo>
                  <a:lnTo>
                    <a:pt x="130956" y="70497"/>
                  </a:lnTo>
                  <a:lnTo>
                    <a:pt x="132036" y="70935"/>
                  </a:lnTo>
                  <a:lnTo>
                    <a:pt x="133116" y="73251"/>
                  </a:lnTo>
                  <a:lnTo>
                    <a:pt x="134336" y="73540"/>
                  </a:lnTo>
                  <a:lnTo>
                    <a:pt x="135486" y="73251"/>
                  </a:lnTo>
                  <a:lnTo>
                    <a:pt x="136707" y="73830"/>
                  </a:lnTo>
                  <a:lnTo>
                    <a:pt x="138263" y="79588"/>
                  </a:lnTo>
                  <a:lnTo>
                    <a:pt x="139586" y="84462"/>
                  </a:lnTo>
                  <a:lnTo>
                    <a:pt x="142652" y="87505"/>
                  </a:lnTo>
                  <a:lnTo>
                    <a:pt x="145046" y="89876"/>
                  </a:lnTo>
                  <a:lnTo>
                    <a:pt x="145625" y="91972"/>
                  </a:lnTo>
                  <a:lnTo>
                    <a:pt x="146196" y="94930"/>
                  </a:lnTo>
                  <a:lnTo>
                    <a:pt x="146345" y="96377"/>
                  </a:lnTo>
                  <a:lnTo>
                    <a:pt x="145594" y="97245"/>
                  </a:lnTo>
                  <a:lnTo>
                    <a:pt x="144405" y="99045"/>
                  </a:lnTo>
                  <a:lnTo>
                    <a:pt x="144108" y="102479"/>
                  </a:lnTo>
                  <a:lnTo>
                    <a:pt x="143904" y="103622"/>
                  </a:lnTo>
                  <a:lnTo>
                    <a:pt x="143685" y="106806"/>
                  </a:lnTo>
                  <a:lnTo>
                    <a:pt x="143842" y="108761"/>
                  </a:lnTo>
                  <a:lnTo>
                    <a:pt x="144483" y="110287"/>
                  </a:lnTo>
                  <a:lnTo>
                    <a:pt x="145547" y="111163"/>
                  </a:lnTo>
                  <a:lnTo>
                    <a:pt x="147706" y="111617"/>
                  </a:lnTo>
                  <a:lnTo>
                    <a:pt x="149654" y="112149"/>
                  </a:lnTo>
                  <a:lnTo>
                    <a:pt x="150773" y="114793"/>
                  </a:lnTo>
                  <a:lnTo>
                    <a:pt x="152361" y="118158"/>
                  </a:lnTo>
                  <a:lnTo>
                    <a:pt x="154067" y="119574"/>
                  </a:lnTo>
                  <a:lnTo>
                    <a:pt x="156570" y="120504"/>
                  </a:lnTo>
                  <a:lnTo>
                    <a:pt x="158362" y="120168"/>
                  </a:lnTo>
                  <a:lnTo>
                    <a:pt x="162540" y="119574"/>
                  </a:lnTo>
                  <a:lnTo>
                    <a:pt x="166131" y="119722"/>
                  </a:lnTo>
                  <a:lnTo>
                    <a:pt x="171388" y="120622"/>
                  </a:lnTo>
                  <a:lnTo>
                    <a:pt x="173344" y="120590"/>
                  </a:lnTo>
                  <a:lnTo>
                    <a:pt x="175871" y="120418"/>
                  </a:lnTo>
                  <a:lnTo>
                    <a:pt x="180322" y="118596"/>
                  </a:lnTo>
                  <a:lnTo>
                    <a:pt x="181942" y="118322"/>
                  </a:lnTo>
                  <a:lnTo>
                    <a:pt x="183741" y="118486"/>
                  </a:lnTo>
                  <a:lnTo>
                    <a:pt x="186370" y="119417"/>
                  </a:lnTo>
                  <a:lnTo>
                    <a:pt x="187794" y="120152"/>
                  </a:lnTo>
                  <a:lnTo>
                    <a:pt x="189616" y="120911"/>
                  </a:lnTo>
                  <a:lnTo>
                    <a:pt x="192277" y="121451"/>
                  </a:lnTo>
                  <a:lnTo>
                    <a:pt x="193990" y="121357"/>
                  </a:lnTo>
                  <a:lnTo>
                    <a:pt x="195288" y="121326"/>
                  </a:lnTo>
                  <a:lnTo>
                    <a:pt x="196040" y="121670"/>
                  </a:lnTo>
                  <a:lnTo>
                    <a:pt x="200225" y="126888"/>
                  </a:lnTo>
                  <a:lnTo>
                    <a:pt x="203855" y="131410"/>
                  </a:lnTo>
                  <a:lnTo>
                    <a:pt x="207016" y="135205"/>
                  </a:lnTo>
                  <a:lnTo>
                    <a:pt x="210435" y="139296"/>
                  </a:lnTo>
                  <a:lnTo>
                    <a:pt x="210701" y="139539"/>
                  </a:lnTo>
                  <a:lnTo>
                    <a:pt x="212242" y="139015"/>
                  </a:lnTo>
                  <a:lnTo>
                    <a:pt x="213259" y="139242"/>
                  </a:lnTo>
                  <a:lnTo>
                    <a:pt x="214198" y="140071"/>
                  </a:lnTo>
                  <a:lnTo>
                    <a:pt x="215817" y="139727"/>
                  </a:lnTo>
                  <a:lnTo>
                    <a:pt x="218117" y="138209"/>
                  </a:lnTo>
                  <a:lnTo>
                    <a:pt x="221466" y="137904"/>
                  </a:lnTo>
                  <a:lnTo>
                    <a:pt x="225870" y="138811"/>
                  </a:lnTo>
                  <a:lnTo>
                    <a:pt x="231683" y="138811"/>
                  </a:lnTo>
                  <a:lnTo>
                    <a:pt x="238896" y="137912"/>
                  </a:lnTo>
                  <a:lnTo>
                    <a:pt x="243379" y="136934"/>
                  </a:lnTo>
                  <a:lnTo>
                    <a:pt x="245132" y="135878"/>
                  </a:lnTo>
                  <a:lnTo>
                    <a:pt x="248026" y="135987"/>
                  </a:lnTo>
                  <a:lnTo>
                    <a:pt x="251523" y="136934"/>
                  </a:lnTo>
                  <a:lnTo>
                    <a:pt x="253409" y="138279"/>
                  </a:lnTo>
                  <a:lnTo>
                    <a:pt x="253636" y="139602"/>
                  </a:lnTo>
                  <a:lnTo>
                    <a:pt x="254340" y="141675"/>
                  </a:lnTo>
                  <a:lnTo>
                    <a:pt x="253581" y="143771"/>
                  </a:lnTo>
                  <a:lnTo>
                    <a:pt x="251359" y="145892"/>
                  </a:lnTo>
                  <a:lnTo>
                    <a:pt x="250123" y="148606"/>
                  </a:lnTo>
                  <a:lnTo>
                    <a:pt x="249880" y="151908"/>
                  </a:lnTo>
                  <a:lnTo>
                    <a:pt x="248730" y="154349"/>
                  </a:lnTo>
                  <a:lnTo>
                    <a:pt x="246673" y="155929"/>
                  </a:lnTo>
                  <a:lnTo>
                    <a:pt x="245867" y="158229"/>
                  </a:lnTo>
                  <a:lnTo>
                    <a:pt x="246321" y="161249"/>
                  </a:lnTo>
                  <a:lnTo>
                    <a:pt x="246102" y="165661"/>
                  </a:lnTo>
                  <a:lnTo>
                    <a:pt x="245202" y="171466"/>
                  </a:lnTo>
                  <a:lnTo>
                    <a:pt x="245202" y="174932"/>
                  </a:lnTo>
                  <a:lnTo>
                    <a:pt x="246102" y="176066"/>
                  </a:lnTo>
                  <a:lnTo>
                    <a:pt x="246516" y="177694"/>
                  </a:lnTo>
                  <a:lnTo>
                    <a:pt x="246446" y="179814"/>
                  </a:lnTo>
                  <a:lnTo>
                    <a:pt x="246782" y="181691"/>
                  </a:lnTo>
                  <a:lnTo>
                    <a:pt x="247901" y="184132"/>
                  </a:lnTo>
                  <a:lnTo>
                    <a:pt x="249458" y="188991"/>
                  </a:lnTo>
                  <a:lnTo>
                    <a:pt x="250757" y="191080"/>
                  </a:lnTo>
                  <a:lnTo>
                    <a:pt x="251891" y="191846"/>
                  </a:lnTo>
                  <a:lnTo>
                    <a:pt x="253041" y="192785"/>
                  </a:lnTo>
                  <a:lnTo>
                    <a:pt x="256358" y="197753"/>
                  </a:lnTo>
                  <a:lnTo>
                    <a:pt x="257164" y="198801"/>
                  </a:lnTo>
                  <a:lnTo>
                    <a:pt x="256922" y="199717"/>
                  </a:lnTo>
                  <a:lnTo>
                    <a:pt x="256609" y="200397"/>
                  </a:lnTo>
                  <a:lnTo>
                    <a:pt x="256225" y="200836"/>
                  </a:lnTo>
                  <a:lnTo>
                    <a:pt x="252689" y="203793"/>
                  </a:lnTo>
                  <a:lnTo>
                    <a:pt x="245664" y="210224"/>
                  </a:lnTo>
                  <a:lnTo>
                    <a:pt x="245085" y="211037"/>
                  </a:lnTo>
                  <a:lnTo>
                    <a:pt x="245132" y="212383"/>
                  </a:lnTo>
                  <a:lnTo>
                    <a:pt x="247166" y="211514"/>
                  </a:lnTo>
                  <a:lnTo>
                    <a:pt x="249348" y="212242"/>
                  </a:lnTo>
                  <a:lnTo>
                    <a:pt x="250413" y="212383"/>
                  </a:lnTo>
                  <a:lnTo>
                    <a:pt x="250897" y="212915"/>
                  </a:lnTo>
                  <a:lnTo>
                    <a:pt x="251531" y="214652"/>
                  </a:lnTo>
                  <a:lnTo>
                    <a:pt x="252259" y="214941"/>
                  </a:lnTo>
                  <a:lnTo>
                    <a:pt x="253323" y="215661"/>
                  </a:lnTo>
                  <a:lnTo>
                    <a:pt x="255404" y="217492"/>
                  </a:lnTo>
                  <a:lnTo>
                    <a:pt x="257148" y="219416"/>
                  </a:lnTo>
                  <a:lnTo>
                    <a:pt x="258455" y="220339"/>
                  </a:lnTo>
                  <a:lnTo>
                    <a:pt x="259378" y="221200"/>
                  </a:lnTo>
                  <a:lnTo>
                    <a:pt x="259668" y="222452"/>
                  </a:lnTo>
                  <a:lnTo>
                    <a:pt x="259284" y="223704"/>
                  </a:lnTo>
                  <a:lnTo>
                    <a:pt x="260380" y="226606"/>
                  </a:lnTo>
                  <a:lnTo>
                    <a:pt x="261123" y="227506"/>
                  </a:lnTo>
                  <a:lnTo>
                    <a:pt x="261514" y="228609"/>
                  </a:lnTo>
                  <a:lnTo>
                    <a:pt x="261123" y="229720"/>
                  </a:lnTo>
                  <a:lnTo>
                    <a:pt x="262046" y="231018"/>
                  </a:lnTo>
                  <a:lnTo>
                    <a:pt x="263047" y="233577"/>
                  </a:lnTo>
                  <a:lnTo>
                    <a:pt x="264268" y="236698"/>
                  </a:lnTo>
                  <a:lnTo>
                    <a:pt x="264416" y="238435"/>
                  </a:lnTo>
                  <a:lnTo>
                    <a:pt x="264925" y="239233"/>
                  </a:lnTo>
                  <a:lnTo>
                    <a:pt x="265527" y="241549"/>
                  </a:lnTo>
                  <a:lnTo>
                    <a:pt x="266552" y="243724"/>
                  </a:lnTo>
                  <a:lnTo>
                    <a:pt x="266310" y="245210"/>
                  </a:lnTo>
                  <a:lnTo>
                    <a:pt x="266740" y="246673"/>
                  </a:lnTo>
                  <a:lnTo>
                    <a:pt x="262586" y="247651"/>
                  </a:lnTo>
                  <a:lnTo>
                    <a:pt x="262210" y="247494"/>
                  </a:lnTo>
                  <a:lnTo>
                    <a:pt x="261960" y="246955"/>
                  </a:lnTo>
                  <a:lnTo>
                    <a:pt x="262077" y="242800"/>
                  </a:lnTo>
                  <a:lnTo>
                    <a:pt x="262038" y="238106"/>
                  </a:lnTo>
                  <a:lnTo>
                    <a:pt x="261397" y="236182"/>
                  </a:lnTo>
                  <a:lnTo>
                    <a:pt x="259495" y="233099"/>
                  </a:lnTo>
                  <a:lnTo>
                    <a:pt x="256976" y="229016"/>
                  </a:lnTo>
                  <a:lnTo>
                    <a:pt x="256288" y="227842"/>
                  </a:lnTo>
                  <a:lnTo>
                    <a:pt x="255224" y="227169"/>
                  </a:lnTo>
                  <a:lnTo>
                    <a:pt x="253964" y="227075"/>
                  </a:lnTo>
                  <a:lnTo>
                    <a:pt x="253041" y="227365"/>
                  </a:lnTo>
                  <a:lnTo>
                    <a:pt x="251805" y="228124"/>
                  </a:lnTo>
                  <a:lnTo>
                    <a:pt x="250639" y="228953"/>
                  </a:lnTo>
                  <a:lnTo>
                    <a:pt x="248386" y="231417"/>
                  </a:lnTo>
                  <a:lnTo>
                    <a:pt x="246117" y="234296"/>
                  </a:lnTo>
                  <a:lnTo>
                    <a:pt x="244787" y="234946"/>
                  </a:lnTo>
                  <a:lnTo>
                    <a:pt x="243457" y="235212"/>
                  </a:lnTo>
                  <a:lnTo>
                    <a:pt x="242284" y="235126"/>
                  </a:lnTo>
                  <a:lnTo>
                    <a:pt x="241337" y="234351"/>
                  </a:lnTo>
                  <a:lnTo>
                    <a:pt x="240367" y="232778"/>
                  </a:lnTo>
                  <a:lnTo>
                    <a:pt x="239201" y="230690"/>
                  </a:lnTo>
                  <a:lnTo>
                    <a:pt x="237809" y="230009"/>
                  </a:lnTo>
                  <a:lnTo>
                    <a:pt x="237269" y="230651"/>
                  </a:lnTo>
                  <a:lnTo>
                    <a:pt x="236807" y="231879"/>
                  </a:lnTo>
                  <a:lnTo>
                    <a:pt x="236448" y="233099"/>
                  </a:lnTo>
                  <a:lnTo>
                    <a:pt x="237386" y="234648"/>
                  </a:lnTo>
                  <a:lnTo>
                    <a:pt x="238192" y="235846"/>
                  </a:lnTo>
                  <a:lnTo>
                    <a:pt x="236807" y="235806"/>
                  </a:lnTo>
                  <a:lnTo>
                    <a:pt x="232333" y="235806"/>
                  </a:lnTo>
                  <a:lnTo>
                    <a:pt x="227169" y="235806"/>
                  </a:lnTo>
                  <a:lnTo>
                    <a:pt x="222013" y="235806"/>
                  </a:lnTo>
                  <a:lnTo>
                    <a:pt x="217382" y="235806"/>
                  </a:lnTo>
                  <a:lnTo>
                    <a:pt x="213095" y="235806"/>
                  </a:lnTo>
                  <a:lnTo>
                    <a:pt x="211460" y="235705"/>
                  </a:lnTo>
                  <a:lnTo>
                    <a:pt x="209793" y="235001"/>
                  </a:lnTo>
                  <a:lnTo>
                    <a:pt x="208197" y="234672"/>
                  </a:lnTo>
                  <a:lnTo>
                    <a:pt x="207352" y="234727"/>
                  </a:lnTo>
                  <a:lnTo>
                    <a:pt x="205842" y="235407"/>
                  </a:lnTo>
                  <a:lnTo>
                    <a:pt x="203879" y="235509"/>
                  </a:lnTo>
                  <a:lnTo>
                    <a:pt x="202557" y="236158"/>
                  </a:lnTo>
                  <a:lnTo>
                    <a:pt x="201492" y="236080"/>
                  </a:lnTo>
                  <a:lnTo>
                    <a:pt x="201477" y="239679"/>
                  </a:lnTo>
                  <a:lnTo>
                    <a:pt x="201446" y="244803"/>
                  </a:lnTo>
                  <a:lnTo>
                    <a:pt x="201414" y="250241"/>
                  </a:lnTo>
                  <a:lnTo>
                    <a:pt x="202603" y="249826"/>
                  </a:lnTo>
                  <a:lnTo>
                    <a:pt x="203628" y="249865"/>
                  </a:lnTo>
                  <a:lnTo>
                    <a:pt x="204379" y="250248"/>
                  </a:lnTo>
                  <a:lnTo>
                    <a:pt x="206492" y="249935"/>
                  </a:lnTo>
                  <a:lnTo>
                    <a:pt x="207657" y="250100"/>
                  </a:lnTo>
                  <a:lnTo>
                    <a:pt x="208768" y="250241"/>
                  </a:lnTo>
                  <a:lnTo>
                    <a:pt x="209793" y="250256"/>
                  </a:lnTo>
                  <a:lnTo>
                    <a:pt x="210427" y="250686"/>
                  </a:lnTo>
                  <a:lnTo>
                    <a:pt x="211272" y="250608"/>
                  </a:lnTo>
                  <a:lnTo>
                    <a:pt x="212179" y="250131"/>
                  </a:lnTo>
                  <a:lnTo>
                    <a:pt x="213267" y="250428"/>
                  </a:lnTo>
                  <a:lnTo>
                    <a:pt x="214433" y="251195"/>
                  </a:lnTo>
                  <a:lnTo>
                    <a:pt x="215183" y="252337"/>
                  </a:lnTo>
                  <a:lnTo>
                    <a:pt x="215856" y="253753"/>
                  </a:lnTo>
                  <a:lnTo>
                    <a:pt x="216529" y="254504"/>
                  </a:lnTo>
                  <a:lnTo>
                    <a:pt x="216490" y="255858"/>
                  </a:lnTo>
                  <a:lnTo>
                    <a:pt x="216467" y="256922"/>
                  </a:lnTo>
                  <a:lnTo>
                    <a:pt x="216232" y="257806"/>
                  </a:lnTo>
                  <a:lnTo>
                    <a:pt x="216529" y="258377"/>
                  </a:lnTo>
                  <a:lnTo>
                    <a:pt x="216748" y="258987"/>
                  </a:lnTo>
                  <a:lnTo>
                    <a:pt x="216686" y="259339"/>
                  </a:lnTo>
                  <a:lnTo>
                    <a:pt x="216294" y="259503"/>
                  </a:lnTo>
                  <a:lnTo>
                    <a:pt x="215442" y="259621"/>
                  </a:lnTo>
                  <a:lnTo>
                    <a:pt x="214534" y="259722"/>
                  </a:lnTo>
                  <a:lnTo>
                    <a:pt x="213900" y="259683"/>
                  </a:lnTo>
                  <a:lnTo>
                    <a:pt x="213408" y="259136"/>
                  </a:lnTo>
                  <a:lnTo>
                    <a:pt x="212930" y="259073"/>
                  </a:lnTo>
                  <a:lnTo>
                    <a:pt x="212242" y="259151"/>
                  </a:lnTo>
                  <a:lnTo>
                    <a:pt x="211506" y="258823"/>
                  </a:lnTo>
                  <a:lnTo>
                    <a:pt x="210873" y="258134"/>
                  </a:lnTo>
                  <a:lnTo>
                    <a:pt x="209746" y="257446"/>
                  </a:lnTo>
                  <a:lnTo>
                    <a:pt x="208541" y="257743"/>
                  </a:lnTo>
                  <a:lnTo>
                    <a:pt x="207712" y="258095"/>
                  </a:lnTo>
                  <a:lnTo>
                    <a:pt x="206859" y="258526"/>
                  </a:lnTo>
                  <a:lnTo>
                    <a:pt x="206085" y="258979"/>
                  </a:lnTo>
                  <a:lnTo>
                    <a:pt x="205310" y="258862"/>
                  </a:lnTo>
                  <a:lnTo>
                    <a:pt x="204325" y="259190"/>
                  </a:lnTo>
                  <a:lnTo>
                    <a:pt x="203495" y="259699"/>
                  </a:lnTo>
                  <a:lnTo>
                    <a:pt x="202384" y="260114"/>
                  </a:lnTo>
                  <a:lnTo>
                    <a:pt x="201180" y="260309"/>
                  </a:lnTo>
                  <a:lnTo>
                    <a:pt x="199795" y="260505"/>
                  </a:lnTo>
                  <a:lnTo>
                    <a:pt x="198473" y="260583"/>
                  </a:lnTo>
                  <a:lnTo>
                    <a:pt x="196970" y="260747"/>
                  </a:lnTo>
                  <a:lnTo>
                    <a:pt x="196885" y="263611"/>
                  </a:lnTo>
                  <a:lnTo>
                    <a:pt x="196712" y="269236"/>
                  </a:lnTo>
                  <a:lnTo>
                    <a:pt x="196595" y="272960"/>
                  </a:lnTo>
                  <a:lnTo>
                    <a:pt x="196603" y="276394"/>
                  </a:lnTo>
                  <a:lnTo>
                    <a:pt x="197182" y="277646"/>
                  </a:lnTo>
                  <a:lnTo>
                    <a:pt x="199842" y="280290"/>
                  </a:lnTo>
                  <a:lnTo>
                    <a:pt x="201931" y="281683"/>
                  </a:lnTo>
                  <a:lnTo>
                    <a:pt x="203699" y="283240"/>
                  </a:lnTo>
                  <a:lnTo>
                    <a:pt x="205459" y="283889"/>
                  </a:lnTo>
                  <a:lnTo>
                    <a:pt x="206194" y="284476"/>
                  </a:lnTo>
                  <a:lnTo>
                    <a:pt x="206679" y="285438"/>
                  </a:lnTo>
                  <a:lnTo>
                    <a:pt x="206922" y="286447"/>
                  </a:lnTo>
                  <a:lnTo>
                    <a:pt x="207110" y="287308"/>
                  </a:lnTo>
                  <a:lnTo>
                    <a:pt x="206922" y="288223"/>
                  </a:lnTo>
                  <a:lnTo>
                    <a:pt x="206484" y="289092"/>
                  </a:lnTo>
                  <a:lnTo>
                    <a:pt x="206672" y="290007"/>
                  </a:lnTo>
                  <a:lnTo>
                    <a:pt x="207305" y="290727"/>
                  </a:lnTo>
                  <a:lnTo>
                    <a:pt x="207501" y="291642"/>
                  </a:lnTo>
                  <a:lnTo>
                    <a:pt x="207939" y="292511"/>
                  </a:lnTo>
                  <a:lnTo>
                    <a:pt x="208182" y="293379"/>
                  </a:lnTo>
                  <a:lnTo>
                    <a:pt x="208714" y="294005"/>
                  </a:lnTo>
                  <a:lnTo>
                    <a:pt x="209386" y="294435"/>
                  </a:lnTo>
                  <a:lnTo>
                    <a:pt x="210255" y="295155"/>
                  </a:lnTo>
                  <a:lnTo>
                    <a:pt x="210349" y="295828"/>
                  </a:lnTo>
                  <a:lnTo>
                    <a:pt x="210255" y="296594"/>
                  </a:lnTo>
                  <a:lnTo>
                    <a:pt x="210247" y="297173"/>
                  </a:lnTo>
                  <a:lnTo>
                    <a:pt x="211076" y="298496"/>
                  </a:lnTo>
                  <a:lnTo>
                    <a:pt x="211319" y="299426"/>
                  </a:lnTo>
                  <a:lnTo>
                    <a:pt x="210935" y="300529"/>
                  </a:lnTo>
                  <a:lnTo>
                    <a:pt x="210560" y="304371"/>
                  </a:lnTo>
                  <a:lnTo>
                    <a:pt x="209606" y="308744"/>
                  </a:lnTo>
                  <a:lnTo>
                    <a:pt x="208987" y="312085"/>
                  </a:lnTo>
                  <a:lnTo>
                    <a:pt x="207994" y="317522"/>
                  </a:lnTo>
                  <a:lnTo>
                    <a:pt x="206836" y="323851"/>
                  </a:lnTo>
                  <a:lnTo>
                    <a:pt x="205420" y="331565"/>
                  </a:lnTo>
                  <a:lnTo>
                    <a:pt x="204019" y="339185"/>
                  </a:lnTo>
                  <a:lnTo>
                    <a:pt x="202674" y="346563"/>
                  </a:lnTo>
                  <a:lnTo>
                    <a:pt x="201453" y="353236"/>
                  </a:lnTo>
                  <a:lnTo>
                    <a:pt x="200108" y="360598"/>
                  </a:lnTo>
                  <a:lnTo>
                    <a:pt x="199294" y="365057"/>
                  </a:lnTo>
                  <a:lnTo>
                    <a:pt x="198903" y="365832"/>
                  </a:lnTo>
                  <a:lnTo>
                    <a:pt x="197776" y="364212"/>
                  </a:lnTo>
                  <a:lnTo>
                    <a:pt x="196071" y="362687"/>
                  </a:lnTo>
                  <a:lnTo>
                    <a:pt x="194475" y="361771"/>
                  </a:lnTo>
                  <a:lnTo>
                    <a:pt x="193794" y="360567"/>
                  </a:lnTo>
                  <a:lnTo>
                    <a:pt x="192879" y="358110"/>
                  </a:lnTo>
                  <a:lnTo>
                    <a:pt x="191596" y="357273"/>
                  </a:lnTo>
                  <a:lnTo>
                    <a:pt x="190696" y="356624"/>
                  </a:lnTo>
                  <a:lnTo>
                    <a:pt x="189828" y="356717"/>
                  </a:lnTo>
                  <a:lnTo>
                    <a:pt x="188905" y="357390"/>
                  </a:lnTo>
                  <a:lnTo>
                    <a:pt x="187481" y="357820"/>
                  </a:lnTo>
                  <a:lnTo>
                    <a:pt x="186518" y="357758"/>
                  </a:lnTo>
                  <a:lnTo>
                    <a:pt x="182646" y="356068"/>
                  </a:lnTo>
                  <a:lnTo>
                    <a:pt x="182012" y="355904"/>
                  </a:lnTo>
                  <a:lnTo>
                    <a:pt x="184500" y="352039"/>
                  </a:lnTo>
                  <a:lnTo>
                    <a:pt x="188952" y="345131"/>
                  </a:lnTo>
                  <a:lnTo>
                    <a:pt x="191784" y="340734"/>
                  </a:lnTo>
                  <a:lnTo>
                    <a:pt x="194921" y="335860"/>
                  </a:lnTo>
                  <a:lnTo>
                    <a:pt x="196525" y="333372"/>
                  </a:lnTo>
                  <a:lnTo>
                    <a:pt x="196736" y="332950"/>
                  </a:lnTo>
                  <a:lnTo>
                    <a:pt x="196736" y="332308"/>
                  </a:lnTo>
                  <a:lnTo>
                    <a:pt x="196055" y="331362"/>
                  </a:lnTo>
                  <a:lnTo>
                    <a:pt x="194545" y="330963"/>
                  </a:lnTo>
                  <a:lnTo>
                    <a:pt x="192793" y="330235"/>
                  </a:lnTo>
                  <a:lnTo>
                    <a:pt x="191690" y="329054"/>
                  </a:lnTo>
                  <a:lnTo>
                    <a:pt x="190164" y="328545"/>
                  </a:lnTo>
                  <a:lnTo>
                    <a:pt x="188975" y="327708"/>
                  </a:lnTo>
                  <a:lnTo>
                    <a:pt x="186808" y="326887"/>
                  </a:lnTo>
                  <a:lnTo>
                    <a:pt x="185509" y="326128"/>
                  </a:lnTo>
                  <a:lnTo>
                    <a:pt x="183921" y="325854"/>
                  </a:lnTo>
                  <a:lnTo>
                    <a:pt x="182662" y="324462"/>
                  </a:lnTo>
                  <a:lnTo>
                    <a:pt x="178069" y="321762"/>
                  </a:lnTo>
                  <a:lnTo>
                    <a:pt x="176888" y="321512"/>
                  </a:lnTo>
                  <a:lnTo>
                    <a:pt x="175597" y="321927"/>
                  </a:lnTo>
                  <a:lnTo>
                    <a:pt x="173704" y="322357"/>
                  </a:lnTo>
                  <a:lnTo>
                    <a:pt x="171881" y="323828"/>
                  </a:lnTo>
                  <a:lnTo>
                    <a:pt x="169604" y="324305"/>
                  </a:lnTo>
                  <a:lnTo>
                    <a:pt x="167476" y="324289"/>
                  </a:lnTo>
                  <a:lnTo>
                    <a:pt x="166365" y="323413"/>
                  </a:lnTo>
                  <a:lnTo>
                    <a:pt x="165301" y="323092"/>
                  </a:lnTo>
                  <a:lnTo>
                    <a:pt x="163909" y="321895"/>
                  </a:lnTo>
                  <a:lnTo>
                    <a:pt x="161452" y="320972"/>
                  </a:lnTo>
                  <a:lnTo>
                    <a:pt x="159669" y="320331"/>
                  </a:lnTo>
                  <a:lnTo>
                    <a:pt x="158565" y="320628"/>
                  </a:lnTo>
                  <a:lnTo>
                    <a:pt x="157149" y="321966"/>
                  </a:lnTo>
                  <a:lnTo>
                    <a:pt x="155718" y="323296"/>
                  </a:lnTo>
                  <a:lnTo>
                    <a:pt x="154583" y="324125"/>
                  </a:lnTo>
                  <a:lnTo>
                    <a:pt x="153058" y="324078"/>
                  </a:lnTo>
                  <a:lnTo>
                    <a:pt x="151235" y="325299"/>
                  </a:lnTo>
                  <a:lnTo>
                    <a:pt x="149443" y="325737"/>
                  </a:lnTo>
                  <a:lnTo>
                    <a:pt x="147636" y="325924"/>
                  </a:lnTo>
                  <a:lnTo>
                    <a:pt x="145555" y="326355"/>
                  </a:lnTo>
                  <a:lnTo>
                    <a:pt x="143247" y="325619"/>
                  </a:lnTo>
                  <a:lnTo>
                    <a:pt x="141354" y="324970"/>
                  </a:lnTo>
                  <a:lnTo>
                    <a:pt x="140509" y="324673"/>
                  </a:lnTo>
                  <a:lnTo>
                    <a:pt x="139742" y="324876"/>
                  </a:lnTo>
                  <a:lnTo>
                    <a:pt x="138553" y="325557"/>
                  </a:lnTo>
                  <a:lnTo>
                    <a:pt x="136425" y="325846"/>
                  </a:lnTo>
                  <a:lnTo>
                    <a:pt x="134759" y="325917"/>
                  </a:lnTo>
                  <a:lnTo>
                    <a:pt x="133577" y="325596"/>
                  </a:lnTo>
                  <a:lnTo>
                    <a:pt x="132513" y="324414"/>
                  </a:lnTo>
                  <a:lnTo>
                    <a:pt x="130792" y="323812"/>
                  </a:lnTo>
                  <a:lnTo>
                    <a:pt x="128899" y="323077"/>
                  </a:lnTo>
                  <a:lnTo>
                    <a:pt x="128500" y="321551"/>
                  </a:lnTo>
                  <a:lnTo>
                    <a:pt x="128774" y="320409"/>
                  </a:lnTo>
                  <a:lnTo>
                    <a:pt x="129509" y="318766"/>
                  </a:lnTo>
                  <a:lnTo>
                    <a:pt x="129102" y="317068"/>
                  </a:lnTo>
                  <a:lnTo>
                    <a:pt x="128304" y="314393"/>
                  </a:lnTo>
                  <a:lnTo>
                    <a:pt x="127968" y="313297"/>
                  </a:lnTo>
                  <a:lnTo>
                    <a:pt x="127373" y="312366"/>
                  </a:lnTo>
                  <a:lnTo>
                    <a:pt x="126442" y="312030"/>
                  </a:lnTo>
                  <a:lnTo>
                    <a:pt x="124619" y="312280"/>
                  </a:lnTo>
                  <a:lnTo>
                    <a:pt x="122624" y="311271"/>
                  </a:lnTo>
                  <a:lnTo>
                    <a:pt x="121396" y="310301"/>
                  </a:lnTo>
                  <a:lnTo>
                    <a:pt x="120762" y="309120"/>
                  </a:lnTo>
                  <a:lnTo>
                    <a:pt x="121435" y="306890"/>
                  </a:lnTo>
                  <a:lnTo>
                    <a:pt x="120841" y="304989"/>
                  </a:lnTo>
                  <a:lnTo>
                    <a:pt x="119652" y="303941"/>
                  </a:lnTo>
                  <a:lnTo>
                    <a:pt x="118885" y="302086"/>
                  </a:lnTo>
                  <a:lnTo>
                    <a:pt x="117696" y="300616"/>
                  </a:lnTo>
                  <a:lnTo>
                    <a:pt x="116131" y="299857"/>
                  </a:lnTo>
                  <a:lnTo>
                    <a:pt x="114558" y="299943"/>
                  </a:lnTo>
                  <a:lnTo>
                    <a:pt x="113330" y="299481"/>
                  </a:lnTo>
                  <a:lnTo>
                    <a:pt x="111930" y="297917"/>
                  </a:lnTo>
                  <a:lnTo>
                    <a:pt x="110615" y="297330"/>
                  </a:lnTo>
                  <a:lnTo>
                    <a:pt x="109129" y="295812"/>
                  </a:lnTo>
                  <a:lnTo>
                    <a:pt x="106359" y="295139"/>
                  </a:lnTo>
                  <a:lnTo>
                    <a:pt x="104920" y="294545"/>
                  </a:lnTo>
                  <a:lnTo>
                    <a:pt x="104098" y="293606"/>
                  </a:lnTo>
                  <a:lnTo>
                    <a:pt x="102988" y="291932"/>
                  </a:lnTo>
                  <a:lnTo>
                    <a:pt x="103113" y="291009"/>
                  </a:lnTo>
                  <a:lnTo>
                    <a:pt x="102573" y="290093"/>
                  </a:lnTo>
                  <a:lnTo>
                    <a:pt x="102096" y="288458"/>
                  </a:lnTo>
                  <a:lnTo>
                    <a:pt x="101149" y="286041"/>
                  </a:lnTo>
                  <a:lnTo>
                    <a:pt x="100109" y="284664"/>
                  </a:lnTo>
                  <a:lnTo>
                    <a:pt x="99037" y="283631"/>
                  </a:lnTo>
                  <a:lnTo>
                    <a:pt x="98129" y="282755"/>
                  </a:lnTo>
                  <a:lnTo>
                    <a:pt x="96784" y="281448"/>
                  </a:lnTo>
                  <a:lnTo>
                    <a:pt x="95133" y="280689"/>
                  </a:lnTo>
                  <a:lnTo>
                    <a:pt x="93733" y="279891"/>
                  </a:lnTo>
                  <a:lnTo>
                    <a:pt x="93185" y="278710"/>
                  </a:lnTo>
                  <a:lnTo>
                    <a:pt x="92716" y="277740"/>
                  </a:lnTo>
                  <a:lnTo>
                    <a:pt x="91925" y="277810"/>
                  </a:lnTo>
                  <a:lnTo>
                    <a:pt x="90799" y="277724"/>
                  </a:lnTo>
                  <a:lnTo>
                    <a:pt x="89563" y="277474"/>
                  </a:lnTo>
                  <a:lnTo>
                    <a:pt x="88256" y="276770"/>
                  </a:lnTo>
                  <a:lnTo>
                    <a:pt x="87161" y="275917"/>
                  </a:lnTo>
                  <a:lnTo>
                    <a:pt x="85322" y="274470"/>
                  </a:lnTo>
                  <a:lnTo>
                    <a:pt x="84321" y="274282"/>
                  </a:lnTo>
                  <a:lnTo>
                    <a:pt x="83429" y="274282"/>
                  </a:lnTo>
                  <a:lnTo>
                    <a:pt x="82115" y="275698"/>
                  </a:lnTo>
                  <a:lnTo>
                    <a:pt x="78180" y="274212"/>
                  </a:lnTo>
                  <a:lnTo>
                    <a:pt x="74808" y="272005"/>
                  </a:lnTo>
                  <a:lnTo>
                    <a:pt x="71311" y="271434"/>
                  </a:lnTo>
                  <a:lnTo>
                    <a:pt x="69050" y="270089"/>
                  </a:lnTo>
                  <a:lnTo>
                    <a:pt x="66961" y="267976"/>
                  </a:lnTo>
                  <a:lnTo>
                    <a:pt x="65834" y="266545"/>
                  </a:lnTo>
                  <a:lnTo>
                    <a:pt x="64919" y="265840"/>
                  </a:lnTo>
                  <a:lnTo>
                    <a:pt x="60467" y="263791"/>
                  </a:lnTo>
                  <a:lnTo>
                    <a:pt x="59583" y="263595"/>
                  </a:lnTo>
                  <a:lnTo>
                    <a:pt x="57886" y="264550"/>
                  </a:lnTo>
                  <a:lnTo>
                    <a:pt x="57338" y="265121"/>
                  </a:lnTo>
                  <a:lnTo>
                    <a:pt x="57236" y="266756"/>
                  </a:lnTo>
                  <a:lnTo>
                    <a:pt x="57033" y="267687"/>
                  </a:lnTo>
                  <a:lnTo>
                    <a:pt x="55554" y="268250"/>
                  </a:lnTo>
                  <a:lnTo>
                    <a:pt x="53168" y="268125"/>
                  </a:lnTo>
                  <a:lnTo>
                    <a:pt x="51517" y="267530"/>
                  </a:lnTo>
                  <a:lnTo>
                    <a:pt x="50406" y="267444"/>
                  </a:lnTo>
                  <a:lnTo>
                    <a:pt x="50179" y="267914"/>
                  </a:lnTo>
                  <a:lnTo>
                    <a:pt x="49554" y="268109"/>
                  </a:lnTo>
                  <a:lnTo>
                    <a:pt x="48200" y="267976"/>
                  </a:lnTo>
                  <a:lnTo>
                    <a:pt x="46205" y="267522"/>
                  </a:lnTo>
                  <a:lnTo>
                    <a:pt x="44398" y="266920"/>
                  </a:lnTo>
                  <a:lnTo>
                    <a:pt x="41949" y="265637"/>
                  </a:lnTo>
                  <a:lnTo>
                    <a:pt x="40815" y="265801"/>
                  </a:lnTo>
                  <a:lnTo>
                    <a:pt x="38030" y="265527"/>
                  </a:lnTo>
                  <a:lnTo>
                    <a:pt x="35753" y="264792"/>
                  </a:lnTo>
                  <a:lnTo>
                    <a:pt x="35174" y="264119"/>
                  </a:lnTo>
                  <a:lnTo>
                    <a:pt x="34188" y="259503"/>
                  </a:lnTo>
                  <a:lnTo>
                    <a:pt x="33883" y="259183"/>
                  </a:lnTo>
                  <a:lnTo>
                    <a:pt x="32905" y="258987"/>
                  </a:lnTo>
                  <a:lnTo>
                    <a:pt x="31255" y="258346"/>
                  </a:lnTo>
                  <a:lnTo>
                    <a:pt x="30214" y="257602"/>
                  </a:lnTo>
                  <a:lnTo>
                    <a:pt x="29674" y="256319"/>
                  </a:lnTo>
                  <a:lnTo>
                    <a:pt x="29025" y="255107"/>
                  </a:lnTo>
                  <a:lnTo>
                    <a:pt x="26248" y="255380"/>
                  </a:lnTo>
                  <a:lnTo>
                    <a:pt x="21694" y="253777"/>
                  </a:lnTo>
                  <a:lnTo>
                    <a:pt x="18542" y="252251"/>
                  </a:lnTo>
                  <a:lnTo>
                    <a:pt x="15655" y="250561"/>
                  </a:lnTo>
                  <a:lnTo>
                    <a:pt x="11274" y="247228"/>
                  </a:lnTo>
                  <a:lnTo>
                    <a:pt x="9607" y="246407"/>
                  </a:lnTo>
                  <a:lnTo>
                    <a:pt x="7542" y="245390"/>
                  </a:lnTo>
                  <a:lnTo>
                    <a:pt x="6321" y="243747"/>
                  </a:lnTo>
                  <a:lnTo>
                    <a:pt x="4311" y="242088"/>
                  </a:lnTo>
                  <a:lnTo>
                    <a:pt x="3638" y="241635"/>
                  </a:lnTo>
                  <a:lnTo>
                    <a:pt x="3004" y="240140"/>
                  </a:lnTo>
                  <a:lnTo>
                    <a:pt x="0" y="237966"/>
                  </a:lnTo>
                  <a:lnTo>
                    <a:pt x="1486" y="235165"/>
                  </a:lnTo>
                  <a:lnTo>
                    <a:pt x="5101" y="233052"/>
                  </a:lnTo>
                  <a:lnTo>
                    <a:pt x="9842" y="234688"/>
                  </a:lnTo>
                  <a:lnTo>
                    <a:pt x="10421" y="231417"/>
                  </a:lnTo>
                  <a:lnTo>
                    <a:pt x="8707" y="228523"/>
                  </a:lnTo>
                  <a:lnTo>
                    <a:pt x="8966" y="223054"/>
                  </a:lnTo>
                  <a:lnTo>
                    <a:pt x="9521" y="221959"/>
                  </a:lnTo>
                  <a:lnTo>
                    <a:pt x="10773" y="220496"/>
                  </a:lnTo>
                  <a:lnTo>
                    <a:pt x="12400" y="219479"/>
                  </a:lnTo>
                  <a:lnTo>
                    <a:pt x="13355" y="219189"/>
                  </a:lnTo>
                  <a:lnTo>
                    <a:pt x="14982" y="219690"/>
                  </a:lnTo>
                  <a:lnTo>
                    <a:pt x="16007" y="218595"/>
                  </a:lnTo>
                  <a:lnTo>
                    <a:pt x="19871" y="219087"/>
                  </a:lnTo>
                  <a:lnTo>
                    <a:pt x="21045" y="218626"/>
                  </a:lnTo>
                  <a:lnTo>
                    <a:pt x="21851" y="217883"/>
                  </a:lnTo>
                  <a:lnTo>
                    <a:pt x="22797" y="217320"/>
                  </a:lnTo>
                  <a:lnTo>
                    <a:pt x="24002" y="216005"/>
                  </a:lnTo>
                  <a:lnTo>
                    <a:pt x="24699" y="214487"/>
                  </a:lnTo>
                  <a:lnTo>
                    <a:pt x="25278" y="213893"/>
                  </a:lnTo>
                  <a:lnTo>
                    <a:pt x="26615" y="214104"/>
                  </a:lnTo>
                  <a:lnTo>
                    <a:pt x="26740" y="213447"/>
                  </a:lnTo>
                  <a:lnTo>
                    <a:pt x="27429" y="212555"/>
                  </a:lnTo>
                  <a:lnTo>
                    <a:pt x="29768" y="210560"/>
                  </a:lnTo>
                  <a:lnTo>
                    <a:pt x="29745" y="209676"/>
                  </a:lnTo>
                  <a:lnTo>
                    <a:pt x="29088" y="207752"/>
                  </a:lnTo>
                  <a:lnTo>
                    <a:pt x="29252" y="207047"/>
                  </a:lnTo>
                  <a:lnTo>
                    <a:pt x="30605" y="206805"/>
                  </a:lnTo>
                  <a:lnTo>
                    <a:pt x="32209" y="206265"/>
                  </a:lnTo>
                  <a:lnTo>
                    <a:pt x="33062" y="204426"/>
                  </a:lnTo>
                  <a:lnTo>
                    <a:pt x="34118" y="202823"/>
                  </a:lnTo>
                  <a:lnTo>
                    <a:pt x="35323" y="200460"/>
                  </a:lnTo>
                  <a:lnTo>
                    <a:pt x="36653" y="200311"/>
                  </a:lnTo>
                  <a:lnTo>
                    <a:pt x="37357" y="197550"/>
                  </a:lnTo>
                  <a:lnTo>
                    <a:pt x="39148" y="195132"/>
                  </a:lnTo>
                  <a:lnTo>
                    <a:pt x="42794" y="187966"/>
                  </a:lnTo>
                  <a:lnTo>
                    <a:pt x="41691" y="188122"/>
                  </a:lnTo>
                  <a:lnTo>
                    <a:pt x="40815" y="189085"/>
                  </a:lnTo>
                  <a:lnTo>
                    <a:pt x="39821" y="188967"/>
                  </a:lnTo>
                  <a:lnTo>
                    <a:pt x="38687" y="188404"/>
                  </a:lnTo>
                  <a:lnTo>
                    <a:pt x="39015" y="185173"/>
                  </a:lnTo>
                  <a:lnTo>
                    <a:pt x="38366" y="184790"/>
                  </a:lnTo>
                  <a:lnTo>
                    <a:pt x="36606" y="187278"/>
                  </a:lnTo>
                  <a:lnTo>
                    <a:pt x="35088" y="184743"/>
                  </a:lnTo>
                  <a:lnTo>
                    <a:pt x="34947" y="183202"/>
                  </a:lnTo>
                  <a:lnTo>
                    <a:pt x="35589" y="181676"/>
                  </a:lnTo>
                  <a:lnTo>
                    <a:pt x="35495" y="180651"/>
                  </a:lnTo>
                  <a:lnTo>
                    <a:pt x="33038" y="181418"/>
                  </a:lnTo>
                  <a:lnTo>
                    <a:pt x="33156" y="180463"/>
                  </a:lnTo>
                  <a:lnTo>
                    <a:pt x="34681" y="179485"/>
                  </a:lnTo>
                  <a:lnTo>
                    <a:pt x="35377" y="178468"/>
                  </a:lnTo>
                  <a:lnTo>
                    <a:pt x="36708" y="177357"/>
                  </a:lnTo>
                  <a:lnTo>
                    <a:pt x="37263" y="175683"/>
                  </a:lnTo>
                  <a:lnTo>
                    <a:pt x="37584" y="173078"/>
                  </a:lnTo>
                  <a:lnTo>
                    <a:pt x="38186" y="170285"/>
                  </a:lnTo>
                  <a:lnTo>
                    <a:pt x="37740" y="168908"/>
                  </a:lnTo>
                  <a:lnTo>
                    <a:pt x="37021" y="167734"/>
                  </a:lnTo>
                  <a:lnTo>
                    <a:pt x="36418" y="162524"/>
                  </a:lnTo>
                  <a:lnTo>
                    <a:pt x="36582" y="159489"/>
                  </a:lnTo>
                  <a:lnTo>
                    <a:pt x="36269" y="157103"/>
                  </a:lnTo>
                  <a:lnTo>
                    <a:pt x="35643" y="155084"/>
                  </a:lnTo>
                  <a:lnTo>
                    <a:pt x="32725" y="152432"/>
                  </a:lnTo>
                  <a:lnTo>
                    <a:pt x="37333" y="149396"/>
                  </a:lnTo>
                  <a:lnTo>
                    <a:pt x="38984" y="147104"/>
                  </a:lnTo>
                  <a:lnTo>
                    <a:pt x="36888" y="142387"/>
                  </a:lnTo>
                  <a:lnTo>
                    <a:pt x="34149" y="138404"/>
                  </a:lnTo>
                  <a:lnTo>
                    <a:pt x="34071" y="136018"/>
                  </a:lnTo>
                  <a:lnTo>
                    <a:pt x="34791" y="136324"/>
                  </a:lnTo>
                  <a:lnTo>
                    <a:pt x="35714" y="136253"/>
                  </a:lnTo>
                  <a:lnTo>
                    <a:pt x="36551" y="131215"/>
                  </a:lnTo>
                  <a:lnTo>
                    <a:pt x="36355" y="129658"/>
                  </a:lnTo>
                  <a:lnTo>
                    <a:pt x="34814" y="127139"/>
                  </a:lnTo>
                  <a:lnTo>
                    <a:pt x="32905" y="127076"/>
                  </a:lnTo>
                  <a:lnTo>
                    <a:pt x="31231" y="123908"/>
                  </a:lnTo>
                  <a:lnTo>
                    <a:pt x="30269" y="123196"/>
                  </a:lnTo>
                  <a:lnTo>
                    <a:pt x="29494" y="121201"/>
                  </a:lnTo>
                  <a:lnTo>
                    <a:pt x="26795" y="117313"/>
                  </a:lnTo>
                  <a:lnTo>
                    <a:pt x="24659" y="115286"/>
                  </a:lnTo>
                  <a:lnTo>
                    <a:pt x="26263" y="110592"/>
                  </a:lnTo>
                  <a:lnTo>
                    <a:pt x="27664" y="109693"/>
                  </a:lnTo>
                  <a:lnTo>
                    <a:pt x="28117" y="108527"/>
                  </a:lnTo>
                  <a:lnTo>
                    <a:pt x="27570" y="105640"/>
                  </a:lnTo>
                  <a:lnTo>
                    <a:pt x="27726" y="104967"/>
                  </a:lnTo>
                  <a:lnTo>
                    <a:pt x="28055" y="104678"/>
                  </a:lnTo>
                  <a:lnTo>
                    <a:pt x="28383" y="104693"/>
                  </a:lnTo>
                  <a:lnTo>
                    <a:pt x="28947" y="105131"/>
                  </a:lnTo>
                  <a:lnTo>
                    <a:pt x="29995" y="106375"/>
                  </a:lnTo>
                  <a:lnTo>
                    <a:pt x="30871" y="107917"/>
                  </a:lnTo>
                  <a:lnTo>
                    <a:pt x="31575" y="108386"/>
                  </a:lnTo>
                  <a:lnTo>
                    <a:pt x="32639" y="107877"/>
                  </a:lnTo>
                  <a:lnTo>
                    <a:pt x="36754" y="104803"/>
                  </a:lnTo>
                  <a:lnTo>
                    <a:pt x="36488" y="103848"/>
                  </a:lnTo>
                  <a:lnTo>
                    <a:pt x="36864" y="101924"/>
                  </a:lnTo>
                  <a:lnTo>
                    <a:pt x="38241" y="100351"/>
                  </a:lnTo>
                  <a:lnTo>
                    <a:pt x="39712" y="99812"/>
                  </a:lnTo>
                  <a:lnTo>
                    <a:pt x="40150" y="98935"/>
                  </a:lnTo>
                  <a:lnTo>
                    <a:pt x="39798" y="97582"/>
                  </a:lnTo>
                  <a:lnTo>
                    <a:pt x="38249" y="94210"/>
                  </a:lnTo>
                  <a:lnTo>
                    <a:pt x="36872" y="92395"/>
                  </a:lnTo>
                  <a:lnTo>
                    <a:pt x="35988" y="90588"/>
                  </a:lnTo>
                  <a:lnTo>
                    <a:pt x="35518" y="88921"/>
                  </a:lnTo>
                  <a:lnTo>
                    <a:pt x="33954" y="87349"/>
                  </a:lnTo>
                  <a:lnTo>
                    <a:pt x="34611" y="85862"/>
                  </a:lnTo>
                  <a:lnTo>
                    <a:pt x="35823" y="84126"/>
                  </a:lnTo>
                  <a:lnTo>
                    <a:pt x="36238" y="83820"/>
                  </a:lnTo>
                  <a:lnTo>
                    <a:pt x="36895" y="84298"/>
                  </a:lnTo>
                  <a:lnTo>
                    <a:pt x="38710" y="87450"/>
                  </a:lnTo>
                  <a:lnTo>
                    <a:pt x="41597" y="89500"/>
                  </a:lnTo>
                  <a:lnTo>
                    <a:pt x="44625" y="92809"/>
                  </a:lnTo>
                  <a:lnTo>
                    <a:pt x="45869" y="95094"/>
                  </a:lnTo>
                  <a:lnTo>
                    <a:pt x="46855" y="95509"/>
                  </a:lnTo>
                  <a:lnTo>
                    <a:pt x="47707" y="96330"/>
                  </a:lnTo>
                  <a:lnTo>
                    <a:pt x="47332" y="96948"/>
                  </a:lnTo>
                  <a:lnTo>
                    <a:pt x="46385" y="97597"/>
                  </a:lnTo>
                  <a:lnTo>
                    <a:pt x="46111" y="98920"/>
                  </a:lnTo>
                  <a:lnTo>
                    <a:pt x="46729" y="99663"/>
                  </a:lnTo>
                  <a:lnTo>
                    <a:pt x="47379" y="100140"/>
                  </a:lnTo>
                  <a:lnTo>
                    <a:pt x="49147" y="99835"/>
                  </a:lnTo>
                  <a:lnTo>
                    <a:pt x="50117" y="98286"/>
                  </a:lnTo>
                  <a:lnTo>
                    <a:pt x="49467" y="91487"/>
                  </a:lnTo>
                  <a:lnTo>
                    <a:pt x="48451" y="88084"/>
                  </a:lnTo>
                  <a:lnTo>
                    <a:pt x="47269" y="87028"/>
                  </a:lnTo>
                  <a:lnTo>
                    <a:pt x="46213" y="85682"/>
                  </a:lnTo>
                  <a:lnTo>
                    <a:pt x="46925" y="84665"/>
                  </a:lnTo>
                  <a:lnTo>
                    <a:pt x="48810" y="84204"/>
                  </a:lnTo>
                  <a:lnTo>
                    <a:pt x="51283" y="83015"/>
                  </a:lnTo>
                  <a:lnTo>
                    <a:pt x="60342" y="76513"/>
                  </a:lnTo>
                  <a:lnTo>
                    <a:pt x="63448" y="70403"/>
                  </a:lnTo>
                  <a:lnTo>
                    <a:pt x="65826" y="68189"/>
                  </a:lnTo>
                  <a:lnTo>
                    <a:pt x="68510" y="66750"/>
                  </a:lnTo>
                  <a:lnTo>
                    <a:pt x="71796" y="67086"/>
                  </a:lnTo>
                  <a:lnTo>
                    <a:pt x="74346" y="66319"/>
                  </a:lnTo>
                  <a:lnTo>
                    <a:pt x="75136" y="64371"/>
                  </a:lnTo>
                  <a:lnTo>
                    <a:pt x="74440" y="61735"/>
                  </a:lnTo>
                  <a:lnTo>
                    <a:pt x="73462" y="60139"/>
                  </a:lnTo>
                  <a:lnTo>
                    <a:pt x="74401" y="57831"/>
                  </a:lnTo>
                  <a:lnTo>
                    <a:pt x="75379" y="54318"/>
                  </a:lnTo>
                  <a:lnTo>
                    <a:pt x="75308" y="51369"/>
                  </a:lnTo>
                  <a:lnTo>
                    <a:pt x="76568" y="49608"/>
                  </a:lnTo>
                  <a:lnTo>
                    <a:pt x="76130" y="48920"/>
                  </a:lnTo>
                  <a:lnTo>
                    <a:pt x="74291" y="50344"/>
                  </a:lnTo>
                  <a:lnTo>
                    <a:pt x="72836" y="50985"/>
                  </a:lnTo>
                  <a:lnTo>
                    <a:pt x="73658" y="49812"/>
                  </a:lnTo>
                  <a:lnTo>
                    <a:pt x="76232" y="46902"/>
                  </a:lnTo>
                  <a:lnTo>
                    <a:pt x="77569" y="42466"/>
                  </a:lnTo>
                  <a:lnTo>
                    <a:pt x="78594" y="40619"/>
                  </a:lnTo>
                  <a:lnTo>
                    <a:pt x="82224" y="38038"/>
                  </a:lnTo>
                  <a:lnTo>
                    <a:pt x="82944" y="36794"/>
                  </a:lnTo>
                  <a:lnTo>
                    <a:pt x="85690" y="34854"/>
                  </a:lnTo>
                  <a:lnTo>
                    <a:pt x="90110" y="30691"/>
                  </a:lnTo>
                  <a:lnTo>
                    <a:pt x="91800" y="29534"/>
                  </a:lnTo>
                  <a:lnTo>
                    <a:pt x="100367" y="32217"/>
                  </a:lnTo>
                  <a:lnTo>
                    <a:pt x="103089" y="32045"/>
                  </a:lnTo>
                  <a:lnTo>
                    <a:pt x="102604" y="32538"/>
                  </a:lnTo>
                  <a:lnTo>
                    <a:pt x="101345" y="32702"/>
                  </a:lnTo>
                  <a:lnTo>
                    <a:pt x="99530" y="33430"/>
                  </a:lnTo>
                  <a:lnTo>
                    <a:pt x="99005" y="35034"/>
                  </a:lnTo>
                  <a:lnTo>
                    <a:pt x="100234" y="36708"/>
                  </a:lnTo>
                  <a:lnTo>
                    <a:pt x="101540" y="37193"/>
                  </a:lnTo>
                  <a:lnTo>
                    <a:pt x="102651" y="36113"/>
                  </a:lnTo>
                  <a:lnTo>
                    <a:pt x="103754" y="33039"/>
                  </a:lnTo>
                  <a:lnTo>
                    <a:pt x="105530" y="29635"/>
                  </a:lnTo>
                  <a:lnTo>
                    <a:pt x="105945" y="26068"/>
                  </a:lnTo>
                  <a:lnTo>
                    <a:pt x="107204" y="24840"/>
                  </a:lnTo>
                  <a:lnTo>
                    <a:pt x="109043" y="24394"/>
                  </a:lnTo>
                  <a:lnTo>
                    <a:pt x="112329" y="25098"/>
                  </a:lnTo>
                  <a:lnTo>
                    <a:pt x="114824" y="25833"/>
                  </a:lnTo>
                  <a:lnTo>
                    <a:pt x="117430" y="25927"/>
                  </a:lnTo>
                  <a:lnTo>
                    <a:pt x="125417" y="25387"/>
                  </a:lnTo>
                  <a:lnTo>
                    <a:pt x="138404" y="16116"/>
                  </a:lnTo>
                  <a:lnTo>
                    <a:pt x="144436" y="14121"/>
                  </a:lnTo>
                  <a:lnTo>
                    <a:pt x="148215" y="12166"/>
                  </a:lnTo>
                  <a:lnTo>
                    <a:pt x="150625" y="8356"/>
                  </a:lnTo>
                  <a:lnTo>
                    <a:pt x="151274" y="5492"/>
                  </a:lnTo>
                  <a:lnTo>
                    <a:pt x="153050" y="4381"/>
                  </a:lnTo>
                  <a:lnTo>
                    <a:pt x="154912" y="4381"/>
                  </a:lnTo>
                  <a:lnTo>
                    <a:pt x="155764" y="3685"/>
                  </a:lnTo>
                  <a:lnTo>
                    <a:pt x="156030" y="2801"/>
                  </a:lnTo>
                  <a:lnTo>
                    <a:pt x="160521" y="321"/>
                  </a:lnTo>
                  <a:lnTo>
                    <a:pt x="163095" y="0"/>
                  </a:lnTo>
                  <a:lnTo>
                    <a:pt x="165372" y="47"/>
                  </a:lnTo>
                  <a:lnTo>
                    <a:pt x="170457" y="2206"/>
                  </a:lnTo>
                  <a:lnTo>
                    <a:pt x="172812" y="6024"/>
                  </a:lnTo>
                  <a:lnTo>
                    <a:pt x="173203" y="8653"/>
                  </a:lnTo>
                  <a:lnTo>
                    <a:pt x="169980" y="11508"/>
                  </a:lnTo>
                  <a:lnTo>
                    <a:pt x="169135" y="12760"/>
                  </a:lnTo>
                  <a:close/>
                  <a:moveTo>
                    <a:pt x="19965" y="217906"/>
                  </a:moveTo>
                  <a:lnTo>
                    <a:pt x="19371" y="218391"/>
                  </a:lnTo>
                  <a:lnTo>
                    <a:pt x="18236" y="217531"/>
                  </a:lnTo>
                  <a:lnTo>
                    <a:pt x="17853" y="216435"/>
                  </a:lnTo>
                  <a:lnTo>
                    <a:pt x="18549" y="215622"/>
                  </a:lnTo>
                  <a:lnTo>
                    <a:pt x="19441" y="215888"/>
                  </a:lnTo>
                  <a:lnTo>
                    <a:pt x="19848" y="216553"/>
                  </a:lnTo>
                  <a:lnTo>
                    <a:pt x="19965" y="21790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134DE10F-1D9A-CA7C-75C7-59606A309310}"/>
                </a:ext>
              </a:extLst>
            </p:cNvPr>
            <p:cNvSpPr>
              <a:spLocks/>
            </p:cNvSpPr>
            <p:nvPr/>
          </p:nvSpPr>
          <p:spPr>
            <a:xfrm>
              <a:off x="5364675" y="4403012"/>
              <a:ext cx="73430" cy="69010"/>
            </a:xfrm>
            <a:custGeom>
              <a:avLst/>
              <a:gdLst>
                <a:gd name="connsiteX0" fmla="*/ 49749 w 73430"/>
                <a:gd name="connsiteY0" fmla="*/ 6048 h 69010"/>
                <a:gd name="connsiteX1" fmla="*/ 50297 w 73430"/>
                <a:gd name="connsiteY1" fmla="*/ 6931 h 69010"/>
                <a:gd name="connsiteX2" fmla="*/ 50931 w 73430"/>
                <a:gd name="connsiteY2" fmla="*/ 8316 h 69010"/>
                <a:gd name="connsiteX3" fmla="*/ 51212 w 73430"/>
                <a:gd name="connsiteY3" fmla="*/ 10100 h 69010"/>
                <a:gd name="connsiteX4" fmla="*/ 54005 w 73430"/>
                <a:gd name="connsiteY4" fmla="*/ 16069 h 69010"/>
                <a:gd name="connsiteX5" fmla="*/ 56235 w 73430"/>
                <a:gd name="connsiteY5" fmla="*/ 19402 h 69010"/>
                <a:gd name="connsiteX6" fmla="*/ 61117 w 73430"/>
                <a:gd name="connsiteY6" fmla="*/ 25473 h 69010"/>
                <a:gd name="connsiteX7" fmla="*/ 63221 w 73430"/>
                <a:gd name="connsiteY7" fmla="*/ 26592 h 69010"/>
                <a:gd name="connsiteX8" fmla="*/ 66781 w 73430"/>
                <a:gd name="connsiteY8" fmla="*/ 31466 h 69010"/>
                <a:gd name="connsiteX9" fmla="*/ 68009 w 73430"/>
                <a:gd name="connsiteY9" fmla="*/ 32272 h 69010"/>
                <a:gd name="connsiteX10" fmla="*/ 68713 w 73430"/>
                <a:gd name="connsiteY10" fmla="*/ 33711 h 69010"/>
                <a:gd name="connsiteX11" fmla="*/ 72406 w 73430"/>
                <a:gd name="connsiteY11" fmla="*/ 34892 h 69010"/>
                <a:gd name="connsiteX12" fmla="*/ 73431 w 73430"/>
                <a:gd name="connsiteY12" fmla="*/ 35769 h 69010"/>
                <a:gd name="connsiteX13" fmla="*/ 73306 w 73430"/>
                <a:gd name="connsiteY13" fmla="*/ 36176 h 69010"/>
                <a:gd name="connsiteX14" fmla="*/ 72922 w 73430"/>
                <a:gd name="connsiteY14" fmla="*/ 36606 h 69010"/>
                <a:gd name="connsiteX15" fmla="*/ 72382 w 73430"/>
                <a:gd name="connsiteY15" fmla="*/ 37036 h 69010"/>
                <a:gd name="connsiteX16" fmla="*/ 71663 w 73430"/>
                <a:gd name="connsiteY16" fmla="*/ 37333 h 69010"/>
                <a:gd name="connsiteX17" fmla="*/ 69926 w 73430"/>
                <a:gd name="connsiteY17" fmla="*/ 36441 h 69010"/>
                <a:gd name="connsiteX18" fmla="*/ 68212 w 73430"/>
                <a:gd name="connsiteY18" fmla="*/ 35432 h 69010"/>
                <a:gd name="connsiteX19" fmla="*/ 67274 w 73430"/>
                <a:gd name="connsiteY19" fmla="*/ 35894 h 69010"/>
                <a:gd name="connsiteX20" fmla="*/ 66922 w 73430"/>
                <a:gd name="connsiteY20" fmla="*/ 37208 h 69010"/>
                <a:gd name="connsiteX21" fmla="*/ 66288 w 73430"/>
                <a:gd name="connsiteY21" fmla="*/ 37881 h 69010"/>
                <a:gd name="connsiteX22" fmla="*/ 65498 w 73430"/>
                <a:gd name="connsiteY22" fmla="*/ 38147 h 69010"/>
                <a:gd name="connsiteX23" fmla="*/ 65169 w 73430"/>
                <a:gd name="connsiteY23" fmla="*/ 38585 h 69010"/>
                <a:gd name="connsiteX24" fmla="*/ 65099 w 73430"/>
                <a:gd name="connsiteY24" fmla="*/ 43013 h 69010"/>
                <a:gd name="connsiteX25" fmla="*/ 65161 w 73430"/>
                <a:gd name="connsiteY25" fmla="*/ 47183 h 69010"/>
                <a:gd name="connsiteX26" fmla="*/ 66452 w 73430"/>
                <a:gd name="connsiteY26" fmla="*/ 47277 h 69010"/>
                <a:gd name="connsiteX27" fmla="*/ 68611 w 73430"/>
                <a:gd name="connsiteY27" fmla="*/ 48724 h 69010"/>
                <a:gd name="connsiteX28" fmla="*/ 69535 w 73430"/>
                <a:gd name="connsiteY28" fmla="*/ 49577 h 69010"/>
                <a:gd name="connsiteX29" fmla="*/ 69824 w 73430"/>
                <a:gd name="connsiteY29" fmla="*/ 50367 h 69010"/>
                <a:gd name="connsiteX30" fmla="*/ 69558 w 73430"/>
                <a:gd name="connsiteY30" fmla="*/ 50751 h 69010"/>
                <a:gd name="connsiteX31" fmla="*/ 67978 w 73430"/>
                <a:gd name="connsiteY31" fmla="*/ 51658 h 69010"/>
                <a:gd name="connsiteX32" fmla="*/ 66437 w 73430"/>
                <a:gd name="connsiteY32" fmla="*/ 52808 h 69010"/>
                <a:gd name="connsiteX33" fmla="*/ 65670 w 73430"/>
                <a:gd name="connsiteY33" fmla="*/ 54240 h 69010"/>
                <a:gd name="connsiteX34" fmla="*/ 67015 w 73430"/>
                <a:gd name="connsiteY34" fmla="*/ 56564 h 69010"/>
                <a:gd name="connsiteX35" fmla="*/ 67305 w 73430"/>
                <a:gd name="connsiteY35" fmla="*/ 58136 h 69010"/>
                <a:gd name="connsiteX36" fmla="*/ 67258 w 73430"/>
                <a:gd name="connsiteY36" fmla="*/ 59787 h 69010"/>
                <a:gd name="connsiteX37" fmla="*/ 66883 w 73430"/>
                <a:gd name="connsiteY37" fmla="*/ 60577 h 69010"/>
                <a:gd name="connsiteX38" fmla="*/ 63902 w 73430"/>
                <a:gd name="connsiteY38" fmla="*/ 62462 h 69010"/>
                <a:gd name="connsiteX39" fmla="*/ 63252 w 73430"/>
                <a:gd name="connsiteY39" fmla="*/ 63127 h 69010"/>
                <a:gd name="connsiteX40" fmla="*/ 63331 w 73430"/>
                <a:gd name="connsiteY40" fmla="*/ 63605 h 69010"/>
                <a:gd name="connsiteX41" fmla="*/ 64981 w 73430"/>
                <a:gd name="connsiteY41" fmla="*/ 64911 h 69010"/>
                <a:gd name="connsiteX42" fmla="*/ 65756 w 73430"/>
                <a:gd name="connsiteY42" fmla="*/ 66171 h 69010"/>
                <a:gd name="connsiteX43" fmla="*/ 66405 w 73430"/>
                <a:gd name="connsiteY43" fmla="*/ 67688 h 69010"/>
                <a:gd name="connsiteX44" fmla="*/ 66499 w 73430"/>
                <a:gd name="connsiteY44" fmla="*/ 69010 h 69010"/>
                <a:gd name="connsiteX45" fmla="*/ 65005 w 73430"/>
                <a:gd name="connsiteY45" fmla="*/ 66562 h 69010"/>
                <a:gd name="connsiteX46" fmla="*/ 62940 w 73430"/>
                <a:gd name="connsiteY46" fmla="*/ 64222 h 69010"/>
                <a:gd name="connsiteX47" fmla="*/ 61140 w 73430"/>
                <a:gd name="connsiteY47" fmla="*/ 62783 h 69010"/>
                <a:gd name="connsiteX48" fmla="*/ 60999 w 73430"/>
                <a:gd name="connsiteY48" fmla="*/ 59427 h 69010"/>
                <a:gd name="connsiteX49" fmla="*/ 60280 w 73430"/>
                <a:gd name="connsiteY49" fmla="*/ 57604 h 69010"/>
                <a:gd name="connsiteX50" fmla="*/ 57573 w 73430"/>
                <a:gd name="connsiteY50" fmla="*/ 55922 h 69010"/>
                <a:gd name="connsiteX51" fmla="*/ 55257 w 73430"/>
                <a:gd name="connsiteY51" fmla="*/ 54741 h 69010"/>
                <a:gd name="connsiteX52" fmla="*/ 53536 w 73430"/>
                <a:gd name="connsiteY52" fmla="*/ 54983 h 69010"/>
                <a:gd name="connsiteX53" fmla="*/ 54592 w 73430"/>
                <a:gd name="connsiteY53" fmla="*/ 56915 h 69010"/>
                <a:gd name="connsiteX54" fmla="*/ 57307 w 73430"/>
                <a:gd name="connsiteY54" fmla="*/ 59396 h 69010"/>
                <a:gd name="connsiteX55" fmla="*/ 57487 w 73430"/>
                <a:gd name="connsiteY55" fmla="*/ 60342 h 69010"/>
                <a:gd name="connsiteX56" fmla="*/ 57447 w 73430"/>
                <a:gd name="connsiteY56" fmla="*/ 61617 h 69010"/>
                <a:gd name="connsiteX57" fmla="*/ 55578 w 73430"/>
                <a:gd name="connsiteY57" fmla="*/ 61422 h 69010"/>
                <a:gd name="connsiteX58" fmla="*/ 53919 w 73430"/>
                <a:gd name="connsiteY58" fmla="*/ 60905 h 69010"/>
                <a:gd name="connsiteX59" fmla="*/ 51908 w 73430"/>
                <a:gd name="connsiteY59" fmla="*/ 60741 h 69010"/>
                <a:gd name="connsiteX60" fmla="*/ 50571 w 73430"/>
                <a:gd name="connsiteY60" fmla="*/ 59982 h 69010"/>
                <a:gd name="connsiteX61" fmla="*/ 47731 w 73430"/>
                <a:gd name="connsiteY61" fmla="*/ 57017 h 69010"/>
                <a:gd name="connsiteX62" fmla="*/ 49749 w 73430"/>
                <a:gd name="connsiteY62" fmla="*/ 54498 h 69010"/>
                <a:gd name="connsiteX63" fmla="*/ 50375 w 73430"/>
                <a:gd name="connsiteY63" fmla="*/ 52839 h 69010"/>
                <a:gd name="connsiteX64" fmla="*/ 50320 w 73430"/>
                <a:gd name="connsiteY64" fmla="*/ 49397 h 69010"/>
                <a:gd name="connsiteX65" fmla="*/ 49859 w 73430"/>
                <a:gd name="connsiteY65" fmla="*/ 47731 h 69010"/>
                <a:gd name="connsiteX66" fmla="*/ 47668 w 73430"/>
                <a:gd name="connsiteY66" fmla="*/ 45196 h 69010"/>
                <a:gd name="connsiteX67" fmla="*/ 44187 w 73430"/>
                <a:gd name="connsiteY67" fmla="*/ 42403 h 69010"/>
                <a:gd name="connsiteX68" fmla="*/ 39305 w 73430"/>
                <a:gd name="connsiteY68" fmla="*/ 40126 h 69010"/>
                <a:gd name="connsiteX69" fmla="*/ 37013 w 73430"/>
                <a:gd name="connsiteY69" fmla="*/ 38288 h 69010"/>
                <a:gd name="connsiteX70" fmla="*/ 31294 w 73430"/>
                <a:gd name="connsiteY70" fmla="*/ 36880 h 69010"/>
                <a:gd name="connsiteX71" fmla="*/ 29119 w 73430"/>
                <a:gd name="connsiteY71" fmla="*/ 35949 h 69010"/>
                <a:gd name="connsiteX72" fmla="*/ 27421 w 73430"/>
                <a:gd name="connsiteY72" fmla="*/ 34220 h 69010"/>
                <a:gd name="connsiteX73" fmla="*/ 27171 w 73430"/>
                <a:gd name="connsiteY73" fmla="*/ 32976 h 69010"/>
                <a:gd name="connsiteX74" fmla="*/ 27773 w 73430"/>
                <a:gd name="connsiteY74" fmla="*/ 31059 h 69010"/>
                <a:gd name="connsiteX75" fmla="*/ 26193 w 73430"/>
                <a:gd name="connsiteY75" fmla="*/ 28626 h 69010"/>
                <a:gd name="connsiteX76" fmla="*/ 19386 w 73430"/>
                <a:gd name="connsiteY76" fmla="*/ 23830 h 69010"/>
                <a:gd name="connsiteX77" fmla="*/ 15576 w 73430"/>
                <a:gd name="connsiteY77" fmla="*/ 22070 h 69010"/>
                <a:gd name="connsiteX78" fmla="*/ 14763 w 73430"/>
                <a:gd name="connsiteY78" fmla="*/ 21029 h 69010"/>
                <a:gd name="connsiteX79" fmla="*/ 14160 w 73430"/>
                <a:gd name="connsiteY79" fmla="*/ 20709 h 69010"/>
                <a:gd name="connsiteX80" fmla="*/ 14739 w 73430"/>
                <a:gd name="connsiteY80" fmla="*/ 24018 h 69010"/>
                <a:gd name="connsiteX81" fmla="*/ 16406 w 73430"/>
                <a:gd name="connsiteY81" fmla="*/ 26013 h 69010"/>
                <a:gd name="connsiteX82" fmla="*/ 20748 w 73430"/>
                <a:gd name="connsiteY82" fmla="*/ 27867 h 69010"/>
                <a:gd name="connsiteX83" fmla="*/ 21945 w 73430"/>
                <a:gd name="connsiteY83" fmla="*/ 28954 h 69010"/>
                <a:gd name="connsiteX84" fmla="*/ 22430 w 73430"/>
                <a:gd name="connsiteY84" fmla="*/ 30363 h 69010"/>
                <a:gd name="connsiteX85" fmla="*/ 19911 w 73430"/>
                <a:gd name="connsiteY85" fmla="*/ 33054 h 69010"/>
                <a:gd name="connsiteX86" fmla="*/ 18620 w 73430"/>
                <a:gd name="connsiteY86" fmla="*/ 33735 h 69010"/>
                <a:gd name="connsiteX87" fmla="*/ 18244 w 73430"/>
                <a:gd name="connsiteY87" fmla="*/ 35205 h 69010"/>
                <a:gd name="connsiteX88" fmla="*/ 17423 w 73430"/>
                <a:gd name="connsiteY88" fmla="*/ 35651 h 69010"/>
                <a:gd name="connsiteX89" fmla="*/ 16554 w 73430"/>
                <a:gd name="connsiteY89" fmla="*/ 34807 h 69010"/>
                <a:gd name="connsiteX90" fmla="*/ 13034 w 73430"/>
                <a:gd name="connsiteY90" fmla="*/ 30582 h 69010"/>
                <a:gd name="connsiteX91" fmla="*/ 6220 w 73430"/>
                <a:gd name="connsiteY91" fmla="*/ 28555 h 69010"/>
                <a:gd name="connsiteX92" fmla="*/ 4983 w 73430"/>
                <a:gd name="connsiteY92" fmla="*/ 27312 h 69010"/>
                <a:gd name="connsiteX93" fmla="*/ 2449 w 73430"/>
                <a:gd name="connsiteY93" fmla="*/ 23447 h 69010"/>
                <a:gd name="connsiteX94" fmla="*/ 1283 w 73430"/>
                <a:gd name="connsiteY94" fmla="*/ 19926 h 69010"/>
                <a:gd name="connsiteX95" fmla="*/ 1698 w 73430"/>
                <a:gd name="connsiteY95" fmla="*/ 17571 h 69010"/>
                <a:gd name="connsiteX96" fmla="*/ 4498 w 73430"/>
                <a:gd name="connsiteY96" fmla="*/ 13902 h 69010"/>
                <a:gd name="connsiteX97" fmla="*/ 5375 w 73430"/>
                <a:gd name="connsiteY97" fmla="*/ 12306 h 69010"/>
                <a:gd name="connsiteX98" fmla="*/ 5195 w 73430"/>
                <a:gd name="connsiteY98" fmla="*/ 11320 h 69010"/>
                <a:gd name="connsiteX99" fmla="*/ 5281 w 73430"/>
                <a:gd name="connsiteY99" fmla="*/ 9873 h 69010"/>
                <a:gd name="connsiteX100" fmla="*/ 4240 w 73430"/>
                <a:gd name="connsiteY100" fmla="*/ 8864 h 69010"/>
                <a:gd name="connsiteX101" fmla="*/ 1651 w 73430"/>
                <a:gd name="connsiteY101" fmla="*/ 7542 h 69010"/>
                <a:gd name="connsiteX102" fmla="*/ 0 w 73430"/>
                <a:gd name="connsiteY102" fmla="*/ 6486 h 69010"/>
                <a:gd name="connsiteX103" fmla="*/ 454 w 73430"/>
                <a:gd name="connsiteY103" fmla="*/ 5961 h 69010"/>
                <a:gd name="connsiteX104" fmla="*/ 3419 w 73430"/>
                <a:gd name="connsiteY104" fmla="*/ 4537 h 69010"/>
                <a:gd name="connsiteX105" fmla="*/ 3607 w 73430"/>
                <a:gd name="connsiteY105" fmla="*/ 3254 h 69010"/>
                <a:gd name="connsiteX106" fmla="*/ 3591 w 73430"/>
                <a:gd name="connsiteY106" fmla="*/ 2832 h 69010"/>
                <a:gd name="connsiteX107" fmla="*/ 4076 w 73430"/>
                <a:gd name="connsiteY107" fmla="*/ 2738 h 69010"/>
                <a:gd name="connsiteX108" fmla="*/ 4506 w 73430"/>
                <a:gd name="connsiteY108" fmla="*/ 2402 h 69010"/>
                <a:gd name="connsiteX109" fmla="*/ 4772 w 73430"/>
                <a:gd name="connsiteY109" fmla="*/ 2042 h 69010"/>
                <a:gd name="connsiteX110" fmla="*/ 5578 w 73430"/>
                <a:gd name="connsiteY110" fmla="*/ 806 h 69010"/>
                <a:gd name="connsiteX111" fmla="*/ 6290 w 73430"/>
                <a:gd name="connsiteY111" fmla="*/ 110 h 69010"/>
                <a:gd name="connsiteX112" fmla="*/ 7111 w 73430"/>
                <a:gd name="connsiteY112" fmla="*/ 0 h 69010"/>
                <a:gd name="connsiteX113" fmla="*/ 8105 w 73430"/>
                <a:gd name="connsiteY113" fmla="*/ 509 h 69010"/>
                <a:gd name="connsiteX114" fmla="*/ 11845 w 73430"/>
                <a:gd name="connsiteY114" fmla="*/ 1846 h 69010"/>
                <a:gd name="connsiteX115" fmla="*/ 16007 w 73430"/>
                <a:gd name="connsiteY115" fmla="*/ 3325 h 69010"/>
                <a:gd name="connsiteX116" fmla="*/ 21929 w 73430"/>
                <a:gd name="connsiteY116" fmla="*/ 5422 h 69010"/>
                <a:gd name="connsiteX117" fmla="*/ 24386 w 73430"/>
                <a:gd name="connsiteY117" fmla="*/ 4076 h 69010"/>
                <a:gd name="connsiteX118" fmla="*/ 26498 w 73430"/>
                <a:gd name="connsiteY118" fmla="*/ 3051 h 69010"/>
                <a:gd name="connsiteX119" fmla="*/ 27969 w 73430"/>
                <a:gd name="connsiteY119" fmla="*/ 3200 h 69010"/>
                <a:gd name="connsiteX120" fmla="*/ 31153 w 73430"/>
                <a:gd name="connsiteY120" fmla="*/ 4397 h 69010"/>
                <a:gd name="connsiteX121" fmla="*/ 33070 w 73430"/>
                <a:gd name="connsiteY121" fmla="*/ 4780 h 69010"/>
                <a:gd name="connsiteX122" fmla="*/ 34243 w 73430"/>
                <a:gd name="connsiteY122" fmla="*/ 4655 h 69010"/>
                <a:gd name="connsiteX123" fmla="*/ 36277 w 73430"/>
                <a:gd name="connsiteY123" fmla="*/ 6415 h 69010"/>
                <a:gd name="connsiteX124" fmla="*/ 37388 w 73430"/>
                <a:gd name="connsiteY124" fmla="*/ 7737 h 69010"/>
                <a:gd name="connsiteX125" fmla="*/ 37576 w 73430"/>
                <a:gd name="connsiteY125" fmla="*/ 8614 h 69010"/>
                <a:gd name="connsiteX126" fmla="*/ 38194 w 73430"/>
                <a:gd name="connsiteY126" fmla="*/ 9091 h 69010"/>
                <a:gd name="connsiteX127" fmla="*/ 39782 w 73430"/>
                <a:gd name="connsiteY127" fmla="*/ 9192 h 69010"/>
                <a:gd name="connsiteX128" fmla="*/ 43663 w 73430"/>
                <a:gd name="connsiteY128" fmla="*/ 10084 h 69010"/>
                <a:gd name="connsiteX129" fmla="*/ 46033 w 73430"/>
                <a:gd name="connsiteY129" fmla="*/ 9912 h 69010"/>
                <a:gd name="connsiteX130" fmla="*/ 48192 w 73430"/>
                <a:gd name="connsiteY130" fmla="*/ 8966 h 69010"/>
                <a:gd name="connsiteX131" fmla="*/ 49381 w 73430"/>
                <a:gd name="connsiteY131" fmla="*/ 7831 h 6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73430" h="69010">
                  <a:moveTo>
                    <a:pt x="49749" y="6048"/>
                  </a:moveTo>
                  <a:lnTo>
                    <a:pt x="50297" y="6931"/>
                  </a:lnTo>
                  <a:lnTo>
                    <a:pt x="50931" y="8316"/>
                  </a:lnTo>
                  <a:lnTo>
                    <a:pt x="51212" y="10100"/>
                  </a:lnTo>
                  <a:lnTo>
                    <a:pt x="54005" y="16069"/>
                  </a:lnTo>
                  <a:lnTo>
                    <a:pt x="56235" y="19402"/>
                  </a:lnTo>
                  <a:lnTo>
                    <a:pt x="61117" y="25473"/>
                  </a:lnTo>
                  <a:lnTo>
                    <a:pt x="63221" y="26592"/>
                  </a:lnTo>
                  <a:lnTo>
                    <a:pt x="66781" y="31466"/>
                  </a:lnTo>
                  <a:lnTo>
                    <a:pt x="68009" y="32272"/>
                  </a:lnTo>
                  <a:lnTo>
                    <a:pt x="68713" y="33711"/>
                  </a:lnTo>
                  <a:lnTo>
                    <a:pt x="72406" y="34892"/>
                  </a:lnTo>
                  <a:lnTo>
                    <a:pt x="73431" y="35769"/>
                  </a:lnTo>
                  <a:lnTo>
                    <a:pt x="73306" y="36176"/>
                  </a:lnTo>
                  <a:lnTo>
                    <a:pt x="72922" y="36606"/>
                  </a:lnTo>
                  <a:lnTo>
                    <a:pt x="72382" y="37036"/>
                  </a:lnTo>
                  <a:lnTo>
                    <a:pt x="71663" y="37333"/>
                  </a:lnTo>
                  <a:lnTo>
                    <a:pt x="69926" y="36441"/>
                  </a:lnTo>
                  <a:lnTo>
                    <a:pt x="68212" y="35432"/>
                  </a:lnTo>
                  <a:lnTo>
                    <a:pt x="67274" y="35894"/>
                  </a:lnTo>
                  <a:lnTo>
                    <a:pt x="66922" y="37208"/>
                  </a:lnTo>
                  <a:lnTo>
                    <a:pt x="66288" y="37881"/>
                  </a:lnTo>
                  <a:lnTo>
                    <a:pt x="65498" y="38147"/>
                  </a:lnTo>
                  <a:lnTo>
                    <a:pt x="65169" y="38585"/>
                  </a:lnTo>
                  <a:lnTo>
                    <a:pt x="65099" y="43013"/>
                  </a:lnTo>
                  <a:lnTo>
                    <a:pt x="65161" y="47183"/>
                  </a:lnTo>
                  <a:lnTo>
                    <a:pt x="66452" y="47277"/>
                  </a:lnTo>
                  <a:lnTo>
                    <a:pt x="68611" y="48724"/>
                  </a:lnTo>
                  <a:lnTo>
                    <a:pt x="69535" y="49577"/>
                  </a:lnTo>
                  <a:lnTo>
                    <a:pt x="69824" y="50367"/>
                  </a:lnTo>
                  <a:lnTo>
                    <a:pt x="69558" y="50751"/>
                  </a:lnTo>
                  <a:lnTo>
                    <a:pt x="67978" y="51658"/>
                  </a:lnTo>
                  <a:lnTo>
                    <a:pt x="66437" y="52808"/>
                  </a:lnTo>
                  <a:lnTo>
                    <a:pt x="65670" y="54240"/>
                  </a:lnTo>
                  <a:lnTo>
                    <a:pt x="67015" y="56564"/>
                  </a:lnTo>
                  <a:lnTo>
                    <a:pt x="67305" y="58136"/>
                  </a:lnTo>
                  <a:lnTo>
                    <a:pt x="67258" y="59787"/>
                  </a:lnTo>
                  <a:lnTo>
                    <a:pt x="66883" y="60577"/>
                  </a:lnTo>
                  <a:lnTo>
                    <a:pt x="63902" y="62462"/>
                  </a:lnTo>
                  <a:lnTo>
                    <a:pt x="63252" y="63127"/>
                  </a:lnTo>
                  <a:lnTo>
                    <a:pt x="63331" y="63605"/>
                  </a:lnTo>
                  <a:lnTo>
                    <a:pt x="64981" y="64911"/>
                  </a:lnTo>
                  <a:lnTo>
                    <a:pt x="65756" y="66171"/>
                  </a:lnTo>
                  <a:lnTo>
                    <a:pt x="66405" y="67688"/>
                  </a:lnTo>
                  <a:lnTo>
                    <a:pt x="66499" y="69010"/>
                  </a:lnTo>
                  <a:lnTo>
                    <a:pt x="65005" y="66562"/>
                  </a:lnTo>
                  <a:lnTo>
                    <a:pt x="62940" y="64222"/>
                  </a:lnTo>
                  <a:lnTo>
                    <a:pt x="61140" y="62783"/>
                  </a:lnTo>
                  <a:lnTo>
                    <a:pt x="60999" y="59427"/>
                  </a:lnTo>
                  <a:lnTo>
                    <a:pt x="60280" y="57604"/>
                  </a:lnTo>
                  <a:lnTo>
                    <a:pt x="57573" y="55922"/>
                  </a:lnTo>
                  <a:lnTo>
                    <a:pt x="55257" y="54741"/>
                  </a:lnTo>
                  <a:lnTo>
                    <a:pt x="53536" y="54983"/>
                  </a:lnTo>
                  <a:lnTo>
                    <a:pt x="54592" y="56915"/>
                  </a:lnTo>
                  <a:lnTo>
                    <a:pt x="57307" y="59396"/>
                  </a:lnTo>
                  <a:lnTo>
                    <a:pt x="57487" y="60342"/>
                  </a:lnTo>
                  <a:lnTo>
                    <a:pt x="57447" y="61617"/>
                  </a:lnTo>
                  <a:lnTo>
                    <a:pt x="55578" y="61422"/>
                  </a:lnTo>
                  <a:lnTo>
                    <a:pt x="53919" y="60905"/>
                  </a:lnTo>
                  <a:lnTo>
                    <a:pt x="51908" y="60741"/>
                  </a:lnTo>
                  <a:lnTo>
                    <a:pt x="50571" y="59982"/>
                  </a:lnTo>
                  <a:lnTo>
                    <a:pt x="47731" y="57017"/>
                  </a:lnTo>
                  <a:lnTo>
                    <a:pt x="49749" y="54498"/>
                  </a:lnTo>
                  <a:lnTo>
                    <a:pt x="50375" y="52839"/>
                  </a:lnTo>
                  <a:lnTo>
                    <a:pt x="50320" y="49397"/>
                  </a:lnTo>
                  <a:lnTo>
                    <a:pt x="49859" y="47731"/>
                  </a:lnTo>
                  <a:lnTo>
                    <a:pt x="47668" y="45196"/>
                  </a:lnTo>
                  <a:lnTo>
                    <a:pt x="44187" y="42403"/>
                  </a:lnTo>
                  <a:lnTo>
                    <a:pt x="39305" y="40126"/>
                  </a:lnTo>
                  <a:lnTo>
                    <a:pt x="37013" y="38288"/>
                  </a:lnTo>
                  <a:lnTo>
                    <a:pt x="31294" y="36880"/>
                  </a:lnTo>
                  <a:lnTo>
                    <a:pt x="29119" y="35949"/>
                  </a:lnTo>
                  <a:lnTo>
                    <a:pt x="27421" y="34220"/>
                  </a:lnTo>
                  <a:lnTo>
                    <a:pt x="27171" y="32976"/>
                  </a:lnTo>
                  <a:lnTo>
                    <a:pt x="27773" y="31059"/>
                  </a:lnTo>
                  <a:lnTo>
                    <a:pt x="26193" y="28626"/>
                  </a:lnTo>
                  <a:lnTo>
                    <a:pt x="19386" y="23830"/>
                  </a:lnTo>
                  <a:lnTo>
                    <a:pt x="15576" y="22070"/>
                  </a:lnTo>
                  <a:lnTo>
                    <a:pt x="14763" y="21029"/>
                  </a:lnTo>
                  <a:lnTo>
                    <a:pt x="14160" y="20709"/>
                  </a:lnTo>
                  <a:lnTo>
                    <a:pt x="14739" y="24018"/>
                  </a:lnTo>
                  <a:lnTo>
                    <a:pt x="16406" y="26013"/>
                  </a:lnTo>
                  <a:lnTo>
                    <a:pt x="20748" y="27867"/>
                  </a:lnTo>
                  <a:lnTo>
                    <a:pt x="21945" y="28954"/>
                  </a:lnTo>
                  <a:lnTo>
                    <a:pt x="22430" y="30363"/>
                  </a:lnTo>
                  <a:lnTo>
                    <a:pt x="19911" y="33054"/>
                  </a:lnTo>
                  <a:lnTo>
                    <a:pt x="18620" y="33735"/>
                  </a:lnTo>
                  <a:lnTo>
                    <a:pt x="18244" y="35205"/>
                  </a:lnTo>
                  <a:lnTo>
                    <a:pt x="17423" y="35651"/>
                  </a:lnTo>
                  <a:lnTo>
                    <a:pt x="16554" y="34807"/>
                  </a:lnTo>
                  <a:lnTo>
                    <a:pt x="13034" y="30582"/>
                  </a:lnTo>
                  <a:lnTo>
                    <a:pt x="6220" y="28555"/>
                  </a:lnTo>
                  <a:lnTo>
                    <a:pt x="4983" y="27312"/>
                  </a:lnTo>
                  <a:lnTo>
                    <a:pt x="2449" y="23447"/>
                  </a:lnTo>
                  <a:lnTo>
                    <a:pt x="1283" y="19926"/>
                  </a:lnTo>
                  <a:lnTo>
                    <a:pt x="1698" y="17571"/>
                  </a:lnTo>
                  <a:lnTo>
                    <a:pt x="4498" y="13902"/>
                  </a:lnTo>
                  <a:lnTo>
                    <a:pt x="5375" y="12306"/>
                  </a:lnTo>
                  <a:lnTo>
                    <a:pt x="5195" y="11320"/>
                  </a:lnTo>
                  <a:lnTo>
                    <a:pt x="5281" y="9873"/>
                  </a:lnTo>
                  <a:lnTo>
                    <a:pt x="4240" y="8864"/>
                  </a:lnTo>
                  <a:lnTo>
                    <a:pt x="1651" y="7542"/>
                  </a:lnTo>
                  <a:lnTo>
                    <a:pt x="0" y="6486"/>
                  </a:lnTo>
                  <a:lnTo>
                    <a:pt x="454" y="5961"/>
                  </a:lnTo>
                  <a:lnTo>
                    <a:pt x="3419" y="4537"/>
                  </a:lnTo>
                  <a:lnTo>
                    <a:pt x="3607" y="3254"/>
                  </a:lnTo>
                  <a:lnTo>
                    <a:pt x="3591" y="2832"/>
                  </a:lnTo>
                  <a:lnTo>
                    <a:pt x="4076" y="2738"/>
                  </a:lnTo>
                  <a:lnTo>
                    <a:pt x="4506" y="2402"/>
                  </a:lnTo>
                  <a:lnTo>
                    <a:pt x="4772" y="2042"/>
                  </a:lnTo>
                  <a:lnTo>
                    <a:pt x="5578" y="806"/>
                  </a:lnTo>
                  <a:lnTo>
                    <a:pt x="6290" y="110"/>
                  </a:lnTo>
                  <a:lnTo>
                    <a:pt x="7111" y="0"/>
                  </a:lnTo>
                  <a:lnTo>
                    <a:pt x="8105" y="509"/>
                  </a:lnTo>
                  <a:lnTo>
                    <a:pt x="11845" y="1846"/>
                  </a:lnTo>
                  <a:lnTo>
                    <a:pt x="16007" y="3325"/>
                  </a:lnTo>
                  <a:lnTo>
                    <a:pt x="21929" y="5422"/>
                  </a:lnTo>
                  <a:lnTo>
                    <a:pt x="24386" y="4076"/>
                  </a:lnTo>
                  <a:lnTo>
                    <a:pt x="26498" y="3051"/>
                  </a:lnTo>
                  <a:lnTo>
                    <a:pt x="27969" y="3200"/>
                  </a:lnTo>
                  <a:lnTo>
                    <a:pt x="31153" y="4397"/>
                  </a:lnTo>
                  <a:lnTo>
                    <a:pt x="33070" y="4780"/>
                  </a:lnTo>
                  <a:lnTo>
                    <a:pt x="34243" y="4655"/>
                  </a:lnTo>
                  <a:lnTo>
                    <a:pt x="36277" y="6415"/>
                  </a:lnTo>
                  <a:lnTo>
                    <a:pt x="37388" y="7737"/>
                  </a:lnTo>
                  <a:lnTo>
                    <a:pt x="37576" y="8614"/>
                  </a:lnTo>
                  <a:lnTo>
                    <a:pt x="38194" y="9091"/>
                  </a:lnTo>
                  <a:lnTo>
                    <a:pt x="39782" y="9192"/>
                  </a:lnTo>
                  <a:lnTo>
                    <a:pt x="43663" y="10084"/>
                  </a:lnTo>
                  <a:lnTo>
                    <a:pt x="46033" y="9912"/>
                  </a:lnTo>
                  <a:lnTo>
                    <a:pt x="48192" y="8966"/>
                  </a:lnTo>
                  <a:lnTo>
                    <a:pt x="49381" y="783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C1B06E6A-0F45-D935-287F-96C9F5852173}"/>
                </a:ext>
              </a:extLst>
            </p:cNvPr>
            <p:cNvSpPr>
              <a:spLocks/>
            </p:cNvSpPr>
            <p:nvPr/>
          </p:nvSpPr>
          <p:spPr>
            <a:xfrm>
              <a:off x="5387019" y="4128245"/>
              <a:ext cx="236064" cy="78296"/>
            </a:xfrm>
            <a:custGeom>
              <a:avLst/>
              <a:gdLst>
                <a:gd name="connsiteX0" fmla="*/ 67031 w 236064"/>
                <a:gd name="connsiteY0" fmla="*/ 681 h 78296"/>
                <a:gd name="connsiteX1" fmla="*/ 72781 w 236064"/>
                <a:gd name="connsiteY1" fmla="*/ 1784 h 78296"/>
                <a:gd name="connsiteX2" fmla="*/ 77429 w 236064"/>
                <a:gd name="connsiteY2" fmla="*/ 1471 h 78296"/>
                <a:gd name="connsiteX3" fmla="*/ 79650 w 236064"/>
                <a:gd name="connsiteY3" fmla="*/ 822 h 78296"/>
                <a:gd name="connsiteX4" fmla="*/ 79447 w 236064"/>
                <a:gd name="connsiteY4" fmla="*/ 1486 h 78296"/>
                <a:gd name="connsiteX5" fmla="*/ 81489 w 236064"/>
                <a:gd name="connsiteY5" fmla="*/ 3121 h 78296"/>
                <a:gd name="connsiteX6" fmla="*/ 82232 w 236064"/>
                <a:gd name="connsiteY6" fmla="*/ 3231 h 78296"/>
                <a:gd name="connsiteX7" fmla="*/ 85236 w 236064"/>
                <a:gd name="connsiteY7" fmla="*/ 2402 h 78296"/>
                <a:gd name="connsiteX8" fmla="*/ 93083 w 236064"/>
                <a:gd name="connsiteY8" fmla="*/ 2089 h 78296"/>
                <a:gd name="connsiteX9" fmla="*/ 93889 w 236064"/>
                <a:gd name="connsiteY9" fmla="*/ 2550 h 78296"/>
                <a:gd name="connsiteX10" fmla="*/ 95274 w 236064"/>
                <a:gd name="connsiteY10" fmla="*/ 4146 h 78296"/>
                <a:gd name="connsiteX11" fmla="*/ 97277 w 236064"/>
                <a:gd name="connsiteY11" fmla="*/ 5132 h 78296"/>
                <a:gd name="connsiteX12" fmla="*/ 99350 w 236064"/>
                <a:gd name="connsiteY12" fmla="*/ 5883 h 78296"/>
                <a:gd name="connsiteX13" fmla="*/ 101517 w 236064"/>
                <a:gd name="connsiteY13" fmla="*/ 6079 h 78296"/>
                <a:gd name="connsiteX14" fmla="*/ 103676 w 236064"/>
                <a:gd name="connsiteY14" fmla="*/ 5742 h 78296"/>
                <a:gd name="connsiteX15" fmla="*/ 105702 w 236064"/>
                <a:gd name="connsiteY15" fmla="*/ 5907 h 78296"/>
                <a:gd name="connsiteX16" fmla="*/ 108237 w 236064"/>
                <a:gd name="connsiteY16" fmla="*/ 7456 h 78296"/>
                <a:gd name="connsiteX17" fmla="*/ 109035 w 236064"/>
                <a:gd name="connsiteY17" fmla="*/ 7636 h 78296"/>
                <a:gd name="connsiteX18" fmla="*/ 111304 w 236064"/>
                <a:gd name="connsiteY18" fmla="*/ 7213 h 78296"/>
                <a:gd name="connsiteX19" fmla="*/ 110639 w 236064"/>
                <a:gd name="connsiteY19" fmla="*/ 8637 h 78296"/>
                <a:gd name="connsiteX20" fmla="*/ 114457 w 236064"/>
                <a:gd name="connsiteY20" fmla="*/ 10624 h 78296"/>
                <a:gd name="connsiteX21" fmla="*/ 117258 w 236064"/>
                <a:gd name="connsiteY21" fmla="*/ 14536 h 78296"/>
                <a:gd name="connsiteX22" fmla="*/ 119292 w 236064"/>
                <a:gd name="connsiteY22" fmla="*/ 16140 h 78296"/>
                <a:gd name="connsiteX23" fmla="*/ 121443 w 236064"/>
                <a:gd name="connsiteY23" fmla="*/ 17579 h 78296"/>
                <a:gd name="connsiteX24" fmla="*/ 123258 w 236064"/>
                <a:gd name="connsiteY24" fmla="*/ 18557 h 78296"/>
                <a:gd name="connsiteX25" fmla="*/ 125292 w 236064"/>
                <a:gd name="connsiteY25" fmla="*/ 19027 h 78296"/>
                <a:gd name="connsiteX26" fmla="*/ 131465 w 236064"/>
                <a:gd name="connsiteY26" fmla="*/ 18839 h 78296"/>
                <a:gd name="connsiteX27" fmla="*/ 132928 w 236064"/>
                <a:gd name="connsiteY27" fmla="*/ 18956 h 78296"/>
                <a:gd name="connsiteX28" fmla="*/ 134235 w 236064"/>
                <a:gd name="connsiteY28" fmla="*/ 19512 h 78296"/>
                <a:gd name="connsiteX29" fmla="*/ 135478 w 236064"/>
                <a:gd name="connsiteY29" fmla="*/ 19731 h 78296"/>
                <a:gd name="connsiteX30" fmla="*/ 136198 w 236064"/>
                <a:gd name="connsiteY30" fmla="*/ 19519 h 78296"/>
                <a:gd name="connsiteX31" fmla="*/ 148121 w 236064"/>
                <a:gd name="connsiteY31" fmla="*/ 25590 h 78296"/>
                <a:gd name="connsiteX32" fmla="*/ 151916 w 236064"/>
                <a:gd name="connsiteY32" fmla="*/ 28829 h 78296"/>
                <a:gd name="connsiteX33" fmla="*/ 154231 w 236064"/>
                <a:gd name="connsiteY33" fmla="*/ 30511 h 78296"/>
                <a:gd name="connsiteX34" fmla="*/ 159246 w 236064"/>
                <a:gd name="connsiteY34" fmla="*/ 32937 h 78296"/>
                <a:gd name="connsiteX35" fmla="*/ 161257 w 236064"/>
                <a:gd name="connsiteY35" fmla="*/ 33469 h 78296"/>
                <a:gd name="connsiteX36" fmla="*/ 162313 w 236064"/>
                <a:gd name="connsiteY36" fmla="*/ 33148 h 78296"/>
                <a:gd name="connsiteX37" fmla="*/ 162109 w 236064"/>
                <a:gd name="connsiteY37" fmla="*/ 32616 h 78296"/>
                <a:gd name="connsiteX38" fmla="*/ 160639 w 236064"/>
                <a:gd name="connsiteY38" fmla="*/ 31270 h 78296"/>
                <a:gd name="connsiteX39" fmla="*/ 160420 w 236064"/>
                <a:gd name="connsiteY39" fmla="*/ 30777 h 78296"/>
                <a:gd name="connsiteX40" fmla="*/ 162305 w 236064"/>
                <a:gd name="connsiteY40" fmla="*/ 31192 h 78296"/>
                <a:gd name="connsiteX41" fmla="*/ 165708 w 236064"/>
                <a:gd name="connsiteY41" fmla="*/ 33930 h 78296"/>
                <a:gd name="connsiteX42" fmla="*/ 166647 w 236064"/>
                <a:gd name="connsiteY42" fmla="*/ 34939 h 78296"/>
                <a:gd name="connsiteX43" fmla="*/ 168345 w 236064"/>
                <a:gd name="connsiteY43" fmla="*/ 35878 h 78296"/>
                <a:gd name="connsiteX44" fmla="*/ 170058 w 236064"/>
                <a:gd name="connsiteY44" fmla="*/ 36551 h 78296"/>
                <a:gd name="connsiteX45" fmla="*/ 169244 w 236064"/>
                <a:gd name="connsiteY45" fmla="*/ 37631 h 78296"/>
                <a:gd name="connsiteX46" fmla="*/ 167852 w 236064"/>
                <a:gd name="connsiteY46" fmla="*/ 37725 h 78296"/>
                <a:gd name="connsiteX47" fmla="*/ 165184 w 236064"/>
                <a:gd name="connsiteY47" fmla="*/ 37279 h 78296"/>
                <a:gd name="connsiteX48" fmla="*/ 167304 w 236064"/>
                <a:gd name="connsiteY48" fmla="*/ 39039 h 78296"/>
                <a:gd name="connsiteX49" fmla="*/ 167664 w 236064"/>
                <a:gd name="connsiteY49" fmla="*/ 40314 h 78296"/>
                <a:gd name="connsiteX50" fmla="*/ 168650 w 236064"/>
                <a:gd name="connsiteY50" fmla="*/ 40424 h 78296"/>
                <a:gd name="connsiteX51" fmla="*/ 170121 w 236064"/>
                <a:gd name="connsiteY51" fmla="*/ 39023 h 78296"/>
                <a:gd name="connsiteX52" fmla="*/ 171052 w 236064"/>
                <a:gd name="connsiteY52" fmla="*/ 37842 h 78296"/>
                <a:gd name="connsiteX53" fmla="*/ 174799 w 236064"/>
                <a:gd name="connsiteY53" fmla="*/ 40893 h 78296"/>
                <a:gd name="connsiteX54" fmla="*/ 176817 w 236064"/>
                <a:gd name="connsiteY54" fmla="*/ 42286 h 78296"/>
                <a:gd name="connsiteX55" fmla="*/ 176301 w 236064"/>
                <a:gd name="connsiteY55" fmla="*/ 43099 h 78296"/>
                <a:gd name="connsiteX56" fmla="*/ 176137 w 236064"/>
                <a:gd name="connsiteY56" fmla="*/ 43905 h 78296"/>
                <a:gd name="connsiteX57" fmla="*/ 178390 w 236064"/>
                <a:gd name="connsiteY57" fmla="*/ 43154 h 78296"/>
                <a:gd name="connsiteX58" fmla="*/ 179243 w 236064"/>
                <a:gd name="connsiteY58" fmla="*/ 43240 h 78296"/>
                <a:gd name="connsiteX59" fmla="*/ 180064 w 236064"/>
                <a:gd name="connsiteY59" fmla="*/ 43670 h 78296"/>
                <a:gd name="connsiteX60" fmla="*/ 180964 w 236064"/>
                <a:gd name="connsiteY60" fmla="*/ 44977 h 78296"/>
                <a:gd name="connsiteX61" fmla="*/ 183068 w 236064"/>
                <a:gd name="connsiteY61" fmla="*/ 45266 h 78296"/>
                <a:gd name="connsiteX62" fmla="*/ 185189 w 236064"/>
                <a:gd name="connsiteY62" fmla="*/ 45235 h 78296"/>
                <a:gd name="connsiteX63" fmla="*/ 189491 w 236064"/>
                <a:gd name="connsiteY63" fmla="*/ 46315 h 78296"/>
                <a:gd name="connsiteX64" fmla="*/ 193568 w 236064"/>
                <a:gd name="connsiteY64" fmla="*/ 48513 h 78296"/>
                <a:gd name="connsiteX65" fmla="*/ 197401 w 236064"/>
                <a:gd name="connsiteY65" fmla="*/ 48959 h 78296"/>
                <a:gd name="connsiteX66" fmla="*/ 201266 w 236064"/>
                <a:gd name="connsiteY66" fmla="*/ 49037 h 78296"/>
                <a:gd name="connsiteX67" fmla="*/ 203222 w 236064"/>
                <a:gd name="connsiteY67" fmla="*/ 50195 h 78296"/>
                <a:gd name="connsiteX68" fmla="*/ 204051 w 236064"/>
                <a:gd name="connsiteY68" fmla="*/ 51760 h 78296"/>
                <a:gd name="connsiteX69" fmla="*/ 203112 w 236064"/>
                <a:gd name="connsiteY69" fmla="*/ 52863 h 78296"/>
                <a:gd name="connsiteX70" fmla="*/ 202580 w 236064"/>
                <a:gd name="connsiteY70" fmla="*/ 54013 h 78296"/>
                <a:gd name="connsiteX71" fmla="*/ 204020 w 236064"/>
                <a:gd name="connsiteY71" fmla="*/ 55429 h 78296"/>
                <a:gd name="connsiteX72" fmla="*/ 200882 w 236064"/>
                <a:gd name="connsiteY72" fmla="*/ 56031 h 78296"/>
                <a:gd name="connsiteX73" fmla="*/ 200436 w 236064"/>
                <a:gd name="connsiteY73" fmla="*/ 56884 h 78296"/>
                <a:gd name="connsiteX74" fmla="*/ 200601 w 236064"/>
                <a:gd name="connsiteY74" fmla="*/ 57800 h 78296"/>
                <a:gd name="connsiteX75" fmla="*/ 201226 w 236064"/>
                <a:gd name="connsiteY75" fmla="*/ 58300 h 78296"/>
                <a:gd name="connsiteX76" fmla="*/ 203018 w 236064"/>
                <a:gd name="connsiteY76" fmla="*/ 57862 h 78296"/>
                <a:gd name="connsiteX77" fmla="*/ 205615 w 236064"/>
                <a:gd name="connsiteY77" fmla="*/ 58253 h 78296"/>
                <a:gd name="connsiteX78" fmla="*/ 209707 w 236064"/>
                <a:gd name="connsiteY78" fmla="*/ 58597 h 78296"/>
                <a:gd name="connsiteX79" fmla="*/ 212445 w 236064"/>
                <a:gd name="connsiteY79" fmla="*/ 58316 h 78296"/>
                <a:gd name="connsiteX80" fmla="*/ 218016 w 236064"/>
                <a:gd name="connsiteY80" fmla="*/ 59278 h 78296"/>
                <a:gd name="connsiteX81" fmla="*/ 219705 w 236064"/>
                <a:gd name="connsiteY81" fmla="*/ 59795 h 78296"/>
                <a:gd name="connsiteX82" fmla="*/ 223007 w 236064"/>
                <a:gd name="connsiteY82" fmla="*/ 61602 h 78296"/>
                <a:gd name="connsiteX83" fmla="*/ 224533 w 236064"/>
                <a:gd name="connsiteY83" fmla="*/ 62791 h 78296"/>
                <a:gd name="connsiteX84" fmla="*/ 227811 w 236064"/>
                <a:gd name="connsiteY84" fmla="*/ 65999 h 78296"/>
                <a:gd name="connsiteX85" fmla="*/ 230635 w 236064"/>
                <a:gd name="connsiteY85" fmla="*/ 67258 h 78296"/>
                <a:gd name="connsiteX86" fmla="*/ 233084 w 236064"/>
                <a:gd name="connsiteY86" fmla="*/ 67563 h 78296"/>
                <a:gd name="connsiteX87" fmla="*/ 233936 w 236064"/>
                <a:gd name="connsiteY87" fmla="*/ 67352 h 78296"/>
                <a:gd name="connsiteX88" fmla="*/ 234711 w 236064"/>
                <a:gd name="connsiteY88" fmla="*/ 67704 h 78296"/>
                <a:gd name="connsiteX89" fmla="*/ 235391 w 236064"/>
                <a:gd name="connsiteY89" fmla="*/ 68150 h 78296"/>
                <a:gd name="connsiteX90" fmla="*/ 236064 w 236064"/>
                <a:gd name="connsiteY90" fmla="*/ 69550 h 78296"/>
                <a:gd name="connsiteX91" fmla="*/ 235689 w 236064"/>
                <a:gd name="connsiteY91" fmla="*/ 71021 h 78296"/>
                <a:gd name="connsiteX92" fmla="*/ 234288 w 236064"/>
                <a:gd name="connsiteY92" fmla="*/ 72218 h 78296"/>
                <a:gd name="connsiteX93" fmla="*/ 233514 w 236064"/>
                <a:gd name="connsiteY93" fmla="*/ 73087 h 78296"/>
                <a:gd name="connsiteX94" fmla="*/ 230017 w 236064"/>
                <a:gd name="connsiteY94" fmla="*/ 73188 h 78296"/>
                <a:gd name="connsiteX95" fmla="*/ 225127 w 236064"/>
                <a:gd name="connsiteY95" fmla="*/ 73587 h 78296"/>
                <a:gd name="connsiteX96" fmla="*/ 220402 w 236064"/>
                <a:gd name="connsiteY96" fmla="*/ 74886 h 78296"/>
                <a:gd name="connsiteX97" fmla="*/ 218094 w 236064"/>
                <a:gd name="connsiteY97" fmla="*/ 75919 h 78296"/>
                <a:gd name="connsiteX98" fmla="*/ 217038 w 236064"/>
                <a:gd name="connsiteY98" fmla="*/ 76599 h 78296"/>
                <a:gd name="connsiteX99" fmla="*/ 214550 w 236064"/>
                <a:gd name="connsiteY99" fmla="*/ 77233 h 78296"/>
                <a:gd name="connsiteX100" fmla="*/ 214386 w 236064"/>
                <a:gd name="connsiteY100" fmla="*/ 76693 h 78296"/>
                <a:gd name="connsiteX101" fmla="*/ 214433 w 236064"/>
                <a:gd name="connsiteY101" fmla="*/ 76013 h 78296"/>
                <a:gd name="connsiteX102" fmla="*/ 213783 w 236064"/>
                <a:gd name="connsiteY102" fmla="*/ 74753 h 78296"/>
                <a:gd name="connsiteX103" fmla="*/ 213220 w 236064"/>
                <a:gd name="connsiteY103" fmla="*/ 75887 h 78296"/>
                <a:gd name="connsiteX104" fmla="*/ 212297 w 236064"/>
                <a:gd name="connsiteY104" fmla="*/ 76717 h 78296"/>
                <a:gd name="connsiteX105" fmla="*/ 210740 w 236064"/>
                <a:gd name="connsiteY105" fmla="*/ 77421 h 78296"/>
                <a:gd name="connsiteX106" fmla="*/ 204998 w 236064"/>
                <a:gd name="connsiteY106" fmla="*/ 77468 h 78296"/>
                <a:gd name="connsiteX107" fmla="*/ 202690 w 236064"/>
                <a:gd name="connsiteY107" fmla="*/ 76513 h 78296"/>
                <a:gd name="connsiteX108" fmla="*/ 200319 w 236064"/>
                <a:gd name="connsiteY108" fmla="*/ 75864 h 78296"/>
                <a:gd name="connsiteX109" fmla="*/ 191682 w 236064"/>
                <a:gd name="connsiteY109" fmla="*/ 75183 h 78296"/>
                <a:gd name="connsiteX110" fmla="*/ 189609 w 236064"/>
                <a:gd name="connsiteY110" fmla="*/ 75238 h 78296"/>
                <a:gd name="connsiteX111" fmla="*/ 183843 w 236064"/>
                <a:gd name="connsiteY111" fmla="*/ 75950 h 78296"/>
                <a:gd name="connsiteX112" fmla="*/ 178046 w 236064"/>
                <a:gd name="connsiteY112" fmla="*/ 76333 h 78296"/>
                <a:gd name="connsiteX113" fmla="*/ 175621 w 236064"/>
                <a:gd name="connsiteY113" fmla="*/ 76771 h 78296"/>
                <a:gd name="connsiteX114" fmla="*/ 173219 w 236064"/>
                <a:gd name="connsiteY114" fmla="*/ 77429 h 78296"/>
                <a:gd name="connsiteX115" fmla="*/ 168548 w 236064"/>
                <a:gd name="connsiteY115" fmla="*/ 77405 h 78296"/>
                <a:gd name="connsiteX116" fmla="*/ 163033 w 236064"/>
                <a:gd name="connsiteY116" fmla="*/ 78156 h 78296"/>
                <a:gd name="connsiteX117" fmla="*/ 157501 w 236064"/>
                <a:gd name="connsiteY117" fmla="*/ 78297 h 78296"/>
                <a:gd name="connsiteX118" fmla="*/ 161045 w 236064"/>
                <a:gd name="connsiteY118" fmla="*/ 73032 h 78296"/>
                <a:gd name="connsiteX119" fmla="*/ 168517 w 236064"/>
                <a:gd name="connsiteY119" fmla="*/ 67954 h 78296"/>
                <a:gd name="connsiteX120" fmla="*/ 169925 w 236064"/>
                <a:gd name="connsiteY120" fmla="*/ 66859 h 78296"/>
                <a:gd name="connsiteX121" fmla="*/ 170926 w 236064"/>
                <a:gd name="connsiteY121" fmla="*/ 65459 h 78296"/>
                <a:gd name="connsiteX122" fmla="*/ 171161 w 236064"/>
                <a:gd name="connsiteY122" fmla="*/ 64402 h 78296"/>
                <a:gd name="connsiteX123" fmla="*/ 170833 w 236064"/>
                <a:gd name="connsiteY123" fmla="*/ 63503 h 78296"/>
                <a:gd name="connsiteX124" fmla="*/ 169049 w 236064"/>
                <a:gd name="connsiteY124" fmla="*/ 61907 h 78296"/>
                <a:gd name="connsiteX125" fmla="*/ 168689 w 236064"/>
                <a:gd name="connsiteY125" fmla="*/ 60725 h 78296"/>
                <a:gd name="connsiteX126" fmla="*/ 168157 w 236064"/>
                <a:gd name="connsiteY126" fmla="*/ 59959 h 78296"/>
                <a:gd name="connsiteX127" fmla="*/ 165567 w 236064"/>
                <a:gd name="connsiteY127" fmla="*/ 59294 h 78296"/>
                <a:gd name="connsiteX128" fmla="*/ 162947 w 236064"/>
                <a:gd name="connsiteY128" fmla="*/ 58895 h 78296"/>
                <a:gd name="connsiteX129" fmla="*/ 160185 w 236064"/>
                <a:gd name="connsiteY129" fmla="*/ 58887 h 78296"/>
                <a:gd name="connsiteX130" fmla="*/ 154388 w 236064"/>
                <a:gd name="connsiteY130" fmla="*/ 58339 h 78296"/>
                <a:gd name="connsiteX131" fmla="*/ 151305 w 236064"/>
                <a:gd name="connsiteY131" fmla="*/ 58300 h 78296"/>
                <a:gd name="connsiteX132" fmla="*/ 148692 w 236064"/>
                <a:gd name="connsiteY132" fmla="*/ 57213 h 78296"/>
                <a:gd name="connsiteX133" fmla="*/ 144358 w 236064"/>
                <a:gd name="connsiteY133" fmla="*/ 53348 h 78296"/>
                <a:gd name="connsiteX134" fmla="*/ 142332 w 236064"/>
                <a:gd name="connsiteY134" fmla="*/ 52260 h 78296"/>
                <a:gd name="connsiteX135" fmla="*/ 141291 w 236064"/>
                <a:gd name="connsiteY135" fmla="*/ 51392 h 78296"/>
                <a:gd name="connsiteX136" fmla="*/ 140478 w 236064"/>
                <a:gd name="connsiteY136" fmla="*/ 50391 h 78296"/>
                <a:gd name="connsiteX137" fmla="*/ 139461 w 236064"/>
                <a:gd name="connsiteY137" fmla="*/ 44695 h 78296"/>
                <a:gd name="connsiteX138" fmla="*/ 138600 w 236064"/>
                <a:gd name="connsiteY138" fmla="*/ 41957 h 78296"/>
                <a:gd name="connsiteX139" fmla="*/ 137286 w 236064"/>
                <a:gd name="connsiteY139" fmla="*/ 39571 h 78296"/>
                <a:gd name="connsiteX140" fmla="*/ 135283 w 236064"/>
                <a:gd name="connsiteY140" fmla="*/ 37764 h 78296"/>
                <a:gd name="connsiteX141" fmla="*/ 133186 w 236064"/>
                <a:gd name="connsiteY141" fmla="*/ 37146 h 78296"/>
                <a:gd name="connsiteX142" fmla="*/ 125144 w 236064"/>
                <a:gd name="connsiteY142" fmla="*/ 38695 h 78296"/>
                <a:gd name="connsiteX143" fmla="*/ 123274 w 236064"/>
                <a:gd name="connsiteY143" fmla="*/ 38460 h 78296"/>
                <a:gd name="connsiteX144" fmla="*/ 121451 w 236064"/>
                <a:gd name="connsiteY144" fmla="*/ 37936 h 78296"/>
                <a:gd name="connsiteX145" fmla="*/ 109309 w 236064"/>
                <a:gd name="connsiteY145" fmla="*/ 34235 h 78296"/>
                <a:gd name="connsiteX146" fmla="*/ 104302 w 236064"/>
                <a:gd name="connsiteY146" fmla="*/ 32201 h 78296"/>
                <a:gd name="connsiteX147" fmla="*/ 102260 w 236064"/>
                <a:gd name="connsiteY147" fmla="*/ 31192 h 78296"/>
                <a:gd name="connsiteX148" fmla="*/ 100516 w 236064"/>
                <a:gd name="connsiteY148" fmla="*/ 29753 h 78296"/>
                <a:gd name="connsiteX149" fmla="*/ 98708 w 236064"/>
                <a:gd name="connsiteY149" fmla="*/ 27390 h 78296"/>
                <a:gd name="connsiteX150" fmla="*/ 96682 w 236064"/>
                <a:gd name="connsiteY150" fmla="*/ 25277 h 78296"/>
                <a:gd name="connsiteX151" fmla="*/ 96690 w 236064"/>
                <a:gd name="connsiteY151" fmla="*/ 26130 h 78296"/>
                <a:gd name="connsiteX152" fmla="*/ 96377 w 236064"/>
                <a:gd name="connsiteY152" fmla="*/ 26686 h 78296"/>
                <a:gd name="connsiteX153" fmla="*/ 86214 w 236064"/>
                <a:gd name="connsiteY153" fmla="*/ 26936 h 78296"/>
                <a:gd name="connsiteX154" fmla="*/ 84595 w 236064"/>
                <a:gd name="connsiteY154" fmla="*/ 26451 h 78296"/>
                <a:gd name="connsiteX155" fmla="*/ 83554 w 236064"/>
                <a:gd name="connsiteY155" fmla="*/ 25872 h 78296"/>
                <a:gd name="connsiteX156" fmla="*/ 82819 w 236064"/>
                <a:gd name="connsiteY156" fmla="*/ 25019 h 78296"/>
                <a:gd name="connsiteX157" fmla="*/ 82271 w 236064"/>
                <a:gd name="connsiteY157" fmla="*/ 23306 h 78296"/>
                <a:gd name="connsiteX158" fmla="*/ 81301 w 236064"/>
                <a:gd name="connsiteY158" fmla="*/ 21867 h 78296"/>
                <a:gd name="connsiteX159" fmla="*/ 80988 w 236064"/>
                <a:gd name="connsiteY159" fmla="*/ 23400 h 78296"/>
                <a:gd name="connsiteX160" fmla="*/ 80488 w 236064"/>
                <a:gd name="connsiteY160" fmla="*/ 24816 h 78296"/>
                <a:gd name="connsiteX161" fmla="*/ 79126 w 236064"/>
                <a:gd name="connsiteY161" fmla="*/ 25606 h 78296"/>
                <a:gd name="connsiteX162" fmla="*/ 77569 w 236064"/>
                <a:gd name="connsiteY162" fmla="*/ 25739 h 78296"/>
                <a:gd name="connsiteX163" fmla="*/ 75684 w 236064"/>
                <a:gd name="connsiteY163" fmla="*/ 23861 h 78296"/>
                <a:gd name="connsiteX164" fmla="*/ 67446 w 236064"/>
                <a:gd name="connsiteY164" fmla="*/ 23470 h 78296"/>
                <a:gd name="connsiteX165" fmla="*/ 66718 w 236064"/>
                <a:gd name="connsiteY165" fmla="*/ 23150 h 78296"/>
                <a:gd name="connsiteX166" fmla="*/ 64011 w 236064"/>
                <a:gd name="connsiteY166" fmla="*/ 21327 h 78296"/>
                <a:gd name="connsiteX167" fmla="*/ 61703 w 236064"/>
                <a:gd name="connsiteY167" fmla="*/ 19042 h 78296"/>
                <a:gd name="connsiteX168" fmla="*/ 63996 w 236064"/>
                <a:gd name="connsiteY168" fmla="*/ 18236 h 78296"/>
                <a:gd name="connsiteX169" fmla="*/ 68737 w 236064"/>
                <a:gd name="connsiteY169" fmla="*/ 17180 h 78296"/>
                <a:gd name="connsiteX170" fmla="*/ 69762 w 236064"/>
                <a:gd name="connsiteY170" fmla="*/ 16476 h 78296"/>
                <a:gd name="connsiteX171" fmla="*/ 70356 w 236064"/>
                <a:gd name="connsiteY171" fmla="*/ 15569 h 78296"/>
                <a:gd name="connsiteX172" fmla="*/ 69926 w 236064"/>
                <a:gd name="connsiteY172" fmla="*/ 14223 h 78296"/>
                <a:gd name="connsiteX173" fmla="*/ 68979 w 236064"/>
                <a:gd name="connsiteY173" fmla="*/ 13245 h 78296"/>
                <a:gd name="connsiteX174" fmla="*/ 68009 w 236064"/>
                <a:gd name="connsiteY174" fmla="*/ 12674 h 78296"/>
                <a:gd name="connsiteX175" fmla="*/ 66937 w 236064"/>
                <a:gd name="connsiteY175" fmla="*/ 12314 h 78296"/>
                <a:gd name="connsiteX176" fmla="*/ 65521 w 236064"/>
                <a:gd name="connsiteY176" fmla="*/ 12158 h 78296"/>
                <a:gd name="connsiteX177" fmla="*/ 47191 w 236064"/>
                <a:gd name="connsiteY177" fmla="*/ 11915 h 78296"/>
                <a:gd name="connsiteX178" fmla="*/ 46135 w 236064"/>
                <a:gd name="connsiteY178" fmla="*/ 12651 h 78296"/>
                <a:gd name="connsiteX179" fmla="*/ 44492 w 236064"/>
                <a:gd name="connsiteY179" fmla="*/ 14145 h 78296"/>
                <a:gd name="connsiteX180" fmla="*/ 41237 w 236064"/>
                <a:gd name="connsiteY180" fmla="*/ 16062 h 78296"/>
                <a:gd name="connsiteX181" fmla="*/ 39094 w 236064"/>
                <a:gd name="connsiteY181" fmla="*/ 18049 h 78296"/>
                <a:gd name="connsiteX182" fmla="*/ 38288 w 236064"/>
                <a:gd name="connsiteY182" fmla="*/ 19073 h 78296"/>
                <a:gd name="connsiteX183" fmla="*/ 37287 w 236064"/>
                <a:gd name="connsiteY183" fmla="*/ 19809 h 78296"/>
                <a:gd name="connsiteX184" fmla="*/ 35033 w 236064"/>
                <a:gd name="connsiteY184" fmla="*/ 21037 h 78296"/>
                <a:gd name="connsiteX185" fmla="*/ 33109 w 236064"/>
                <a:gd name="connsiteY185" fmla="*/ 22930 h 78296"/>
                <a:gd name="connsiteX186" fmla="*/ 30777 w 236064"/>
                <a:gd name="connsiteY186" fmla="*/ 23775 h 78296"/>
                <a:gd name="connsiteX187" fmla="*/ 29502 w 236064"/>
                <a:gd name="connsiteY187" fmla="*/ 23259 h 78296"/>
                <a:gd name="connsiteX188" fmla="*/ 28243 w 236064"/>
                <a:gd name="connsiteY188" fmla="*/ 23267 h 78296"/>
                <a:gd name="connsiteX189" fmla="*/ 27327 w 236064"/>
                <a:gd name="connsiteY189" fmla="*/ 23736 h 78296"/>
                <a:gd name="connsiteX190" fmla="*/ 26365 w 236064"/>
                <a:gd name="connsiteY190" fmla="*/ 23948 h 78296"/>
                <a:gd name="connsiteX191" fmla="*/ 21663 w 236064"/>
                <a:gd name="connsiteY191" fmla="*/ 24174 h 78296"/>
                <a:gd name="connsiteX192" fmla="*/ 20959 w 236064"/>
                <a:gd name="connsiteY192" fmla="*/ 24660 h 78296"/>
                <a:gd name="connsiteX193" fmla="*/ 20286 w 236064"/>
                <a:gd name="connsiteY193" fmla="*/ 26013 h 78296"/>
                <a:gd name="connsiteX194" fmla="*/ 19520 w 236064"/>
                <a:gd name="connsiteY194" fmla="*/ 28649 h 78296"/>
                <a:gd name="connsiteX195" fmla="*/ 18800 w 236064"/>
                <a:gd name="connsiteY195" fmla="*/ 29518 h 78296"/>
                <a:gd name="connsiteX196" fmla="*/ 16445 w 236064"/>
                <a:gd name="connsiteY196" fmla="*/ 29846 h 78296"/>
                <a:gd name="connsiteX197" fmla="*/ 14200 w 236064"/>
                <a:gd name="connsiteY197" fmla="*/ 30566 h 78296"/>
                <a:gd name="connsiteX198" fmla="*/ 9631 w 236064"/>
                <a:gd name="connsiteY198" fmla="*/ 33070 h 78296"/>
                <a:gd name="connsiteX199" fmla="*/ 8449 w 236064"/>
                <a:gd name="connsiteY199" fmla="*/ 33437 h 78296"/>
                <a:gd name="connsiteX200" fmla="*/ 8708 w 236064"/>
                <a:gd name="connsiteY200" fmla="*/ 31599 h 78296"/>
                <a:gd name="connsiteX201" fmla="*/ 8481 w 236064"/>
                <a:gd name="connsiteY201" fmla="*/ 29807 h 78296"/>
                <a:gd name="connsiteX202" fmla="*/ 7190 w 236064"/>
                <a:gd name="connsiteY202" fmla="*/ 29745 h 78296"/>
                <a:gd name="connsiteX203" fmla="*/ 5719 w 236064"/>
                <a:gd name="connsiteY203" fmla="*/ 30042 h 78296"/>
                <a:gd name="connsiteX204" fmla="*/ 4491 w 236064"/>
                <a:gd name="connsiteY204" fmla="*/ 30543 h 78296"/>
                <a:gd name="connsiteX205" fmla="*/ 2222 w 236064"/>
                <a:gd name="connsiteY205" fmla="*/ 31881 h 78296"/>
                <a:gd name="connsiteX206" fmla="*/ 1072 w 236064"/>
                <a:gd name="connsiteY206" fmla="*/ 32217 h 78296"/>
                <a:gd name="connsiteX207" fmla="*/ 0 w 236064"/>
                <a:gd name="connsiteY207" fmla="*/ 31536 h 78296"/>
                <a:gd name="connsiteX208" fmla="*/ 219 w 236064"/>
                <a:gd name="connsiteY208" fmla="*/ 30660 h 78296"/>
                <a:gd name="connsiteX209" fmla="*/ 7784 w 236064"/>
                <a:gd name="connsiteY209" fmla="*/ 27437 h 78296"/>
                <a:gd name="connsiteX210" fmla="*/ 8629 w 236064"/>
                <a:gd name="connsiteY210" fmla="*/ 27194 h 78296"/>
                <a:gd name="connsiteX211" fmla="*/ 9975 w 236064"/>
                <a:gd name="connsiteY211" fmla="*/ 27437 h 78296"/>
                <a:gd name="connsiteX212" fmla="*/ 11289 w 236064"/>
                <a:gd name="connsiteY212" fmla="*/ 27327 h 78296"/>
                <a:gd name="connsiteX213" fmla="*/ 12314 w 236064"/>
                <a:gd name="connsiteY213" fmla="*/ 26420 h 78296"/>
                <a:gd name="connsiteX214" fmla="*/ 11070 w 236064"/>
                <a:gd name="connsiteY214" fmla="*/ 22148 h 78296"/>
                <a:gd name="connsiteX215" fmla="*/ 11547 w 236064"/>
                <a:gd name="connsiteY215" fmla="*/ 19238 h 78296"/>
                <a:gd name="connsiteX216" fmla="*/ 13300 w 236064"/>
                <a:gd name="connsiteY216" fmla="*/ 16985 h 78296"/>
                <a:gd name="connsiteX217" fmla="*/ 16805 w 236064"/>
                <a:gd name="connsiteY217" fmla="*/ 13566 h 78296"/>
                <a:gd name="connsiteX218" fmla="*/ 18495 w 236064"/>
                <a:gd name="connsiteY218" fmla="*/ 12439 h 78296"/>
                <a:gd name="connsiteX219" fmla="*/ 35777 w 236064"/>
                <a:gd name="connsiteY219" fmla="*/ 5296 h 78296"/>
                <a:gd name="connsiteX220" fmla="*/ 37545 w 236064"/>
                <a:gd name="connsiteY220" fmla="*/ 4929 h 78296"/>
                <a:gd name="connsiteX221" fmla="*/ 48779 w 236064"/>
                <a:gd name="connsiteY221" fmla="*/ 3489 h 78296"/>
                <a:gd name="connsiteX222" fmla="*/ 50493 w 236064"/>
                <a:gd name="connsiteY222" fmla="*/ 2988 h 78296"/>
                <a:gd name="connsiteX223" fmla="*/ 55703 w 236064"/>
                <a:gd name="connsiteY223" fmla="*/ 868 h 78296"/>
                <a:gd name="connsiteX224" fmla="*/ 61171 w 236064"/>
                <a:gd name="connsiteY224" fmla="*/ 0 h 78296"/>
                <a:gd name="connsiteX225" fmla="*/ 67031 w 236064"/>
                <a:gd name="connsiteY225" fmla="*/ 681 h 78296"/>
                <a:gd name="connsiteX226" fmla="*/ 121654 w 236064"/>
                <a:gd name="connsiteY226" fmla="*/ 12502 h 78296"/>
                <a:gd name="connsiteX227" fmla="*/ 121694 w 236064"/>
                <a:gd name="connsiteY227" fmla="*/ 13128 h 78296"/>
                <a:gd name="connsiteX228" fmla="*/ 117852 w 236064"/>
                <a:gd name="connsiteY228" fmla="*/ 11391 h 78296"/>
                <a:gd name="connsiteX229" fmla="*/ 116202 w 236064"/>
                <a:gd name="connsiteY229" fmla="*/ 9584 h 78296"/>
                <a:gd name="connsiteX230" fmla="*/ 115537 w 236064"/>
                <a:gd name="connsiteY230" fmla="*/ 9169 h 78296"/>
                <a:gd name="connsiteX231" fmla="*/ 116616 w 236064"/>
                <a:gd name="connsiteY231" fmla="*/ 9130 h 78296"/>
                <a:gd name="connsiteX232" fmla="*/ 120942 w 236064"/>
                <a:gd name="connsiteY232" fmla="*/ 12095 h 78296"/>
                <a:gd name="connsiteX233" fmla="*/ 121654 w 236064"/>
                <a:gd name="connsiteY233" fmla="*/ 12502 h 78296"/>
                <a:gd name="connsiteX234" fmla="*/ 137450 w 236064"/>
                <a:gd name="connsiteY234" fmla="*/ 15146 h 78296"/>
                <a:gd name="connsiteX235" fmla="*/ 140462 w 236064"/>
                <a:gd name="connsiteY235" fmla="*/ 15647 h 78296"/>
                <a:gd name="connsiteX236" fmla="*/ 141510 w 236064"/>
                <a:gd name="connsiteY236" fmla="*/ 15342 h 78296"/>
                <a:gd name="connsiteX237" fmla="*/ 142512 w 236064"/>
                <a:gd name="connsiteY237" fmla="*/ 15256 h 78296"/>
                <a:gd name="connsiteX238" fmla="*/ 143568 w 236064"/>
                <a:gd name="connsiteY238" fmla="*/ 15467 h 78296"/>
                <a:gd name="connsiteX239" fmla="*/ 145047 w 236064"/>
                <a:gd name="connsiteY239" fmla="*/ 17431 h 78296"/>
                <a:gd name="connsiteX240" fmla="*/ 143748 w 236064"/>
                <a:gd name="connsiteY240" fmla="*/ 17673 h 78296"/>
                <a:gd name="connsiteX241" fmla="*/ 142715 w 236064"/>
                <a:gd name="connsiteY241" fmla="*/ 17673 h 78296"/>
                <a:gd name="connsiteX242" fmla="*/ 141956 w 236064"/>
                <a:gd name="connsiteY242" fmla="*/ 17321 h 78296"/>
                <a:gd name="connsiteX243" fmla="*/ 139249 w 236064"/>
                <a:gd name="connsiteY243" fmla="*/ 17235 h 78296"/>
                <a:gd name="connsiteX244" fmla="*/ 137466 w 236064"/>
                <a:gd name="connsiteY244" fmla="*/ 16664 h 78296"/>
                <a:gd name="connsiteX245" fmla="*/ 136488 w 236064"/>
                <a:gd name="connsiteY245" fmla="*/ 16171 h 78296"/>
                <a:gd name="connsiteX246" fmla="*/ 136010 w 236064"/>
                <a:gd name="connsiteY246" fmla="*/ 15576 h 78296"/>
                <a:gd name="connsiteX247" fmla="*/ 137450 w 236064"/>
                <a:gd name="connsiteY247" fmla="*/ 15146 h 78296"/>
                <a:gd name="connsiteX248" fmla="*/ 150687 w 236064"/>
                <a:gd name="connsiteY248" fmla="*/ 21452 h 78296"/>
                <a:gd name="connsiteX249" fmla="*/ 150241 w 236064"/>
                <a:gd name="connsiteY249" fmla="*/ 21843 h 78296"/>
                <a:gd name="connsiteX250" fmla="*/ 149052 w 236064"/>
                <a:gd name="connsiteY250" fmla="*/ 20967 h 78296"/>
                <a:gd name="connsiteX251" fmla="*/ 147331 w 236064"/>
                <a:gd name="connsiteY251" fmla="*/ 20584 h 78296"/>
                <a:gd name="connsiteX252" fmla="*/ 146322 w 236064"/>
                <a:gd name="connsiteY252" fmla="*/ 19214 h 78296"/>
                <a:gd name="connsiteX253" fmla="*/ 145352 w 236064"/>
                <a:gd name="connsiteY253" fmla="*/ 18690 h 78296"/>
                <a:gd name="connsiteX254" fmla="*/ 145273 w 236064"/>
                <a:gd name="connsiteY254" fmla="*/ 18190 h 78296"/>
                <a:gd name="connsiteX255" fmla="*/ 146869 w 236064"/>
                <a:gd name="connsiteY255" fmla="*/ 17861 h 78296"/>
                <a:gd name="connsiteX256" fmla="*/ 147980 w 236064"/>
                <a:gd name="connsiteY256" fmla="*/ 18010 h 78296"/>
                <a:gd name="connsiteX257" fmla="*/ 149216 w 236064"/>
                <a:gd name="connsiteY257" fmla="*/ 19050 h 78296"/>
                <a:gd name="connsiteX258" fmla="*/ 149928 w 236064"/>
                <a:gd name="connsiteY258" fmla="*/ 20975 h 78296"/>
                <a:gd name="connsiteX259" fmla="*/ 150687 w 236064"/>
                <a:gd name="connsiteY259" fmla="*/ 21452 h 78296"/>
                <a:gd name="connsiteX260" fmla="*/ 153934 w 236064"/>
                <a:gd name="connsiteY260" fmla="*/ 25176 h 78296"/>
                <a:gd name="connsiteX261" fmla="*/ 153214 w 236064"/>
                <a:gd name="connsiteY261" fmla="*/ 25239 h 78296"/>
                <a:gd name="connsiteX262" fmla="*/ 151031 w 236064"/>
                <a:gd name="connsiteY262" fmla="*/ 24261 h 78296"/>
                <a:gd name="connsiteX263" fmla="*/ 150382 w 236064"/>
                <a:gd name="connsiteY263" fmla="*/ 23439 h 78296"/>
                <a:gd name="connsiteX264" fmla="*/ 151149 w 236064"/>
                <a:gd name="connsiteY264" fmla="*/ 22336 h 78296"/>
                <a:gd name="connsiteX265" fmla="*/ 151313 w 236064"/>
                <a:gd name="connsiteY265" fmla="*/ 21139 h 78296"/>
                <a:gd name="connsiteX266" fmla="*/ 151610 w 236064"/>
                <a:gd name="connsiteY266" fmla="*/ 21061 h 78296"/>
                <a:gd name="connsiteX267" fmla="*/ 151962 w 236064"/>
                <a:gd name="connsiteY267" fmla="*/ 22516 h 78296"/>
                <a:gd name="connsiteX268" fmla="*/ 153629 w 236064"/>
                <a:gd name="connsiteY268" fmla="*/ 23134 h 78296"/>
                <a:gd name="connsiteX269" fmla="*/ 153731 w 236064"/>
                <a:gd name="connsiteY269" fmla="*/ 23455 h 78296"/>
                <a:gd name="connsiteX270" fmla="*/ 154756 w 236064"/>
                <a:gd name="connsiteY270" fmla="*/ 24683 h 78296"/>
                <a:gd name="connsiteX271" fmla="*/ 153934 w 236064"/>
                <a:gd name="connsiteY271" fmla="*/ 25176 h 78296"/>
                <a:gd name="connsiteX272" fmla="*/ 158558 w 236064"/>
                <a:gd name="connsiteY272" fmla="*/ 29307 h 78296"/>
                <a:gd name="connsiteX273" fmla="*/ 157658 w 236064"/>
                <a:gd name="connsiteY273" fmla="*/ 30026 h 78296"/>
                <a:gd name="connsiteX274" fmla="*/ 156672 w 236064"/>
                <a:gd name="connsiteY274" fmla="*/ 28986 h 78296"/>
                <a:gd name="connsiteX275" fmla="*/ 156046 w 236064"/>
                <a:gd name="connsiteY275" fmla="*/ 28876 h 78296"/>
                <a:gd name="connsiteX276" fmla="*/ 155178 w 236064"/>
                <a:gd name="connsiteY276" fmla="*/ 28462 h 78296"/>
                <a:gd name="connsiteX277" fmla="*/ 153496 w 236064"/>
                <a:gd name="connsiteY277" fmla="*/ 27304 h 78296"/>
                <a:gd name="connsiteX278" fmla="*/ 153089 w 236064"/>
                <a:gd name="connsiteY278" fmla="*/ 26107 h 78296"/>
                <a:gd name="connsiteX279" fmla="*/ 154489 w 236064"/>
                <a:gd name="connsiteY279" fmla="*/ 26013 h 78296"/>
                <a:gd name="connsiteX280" fmla="*/ 156258 w 236064"/>
                <a:gd name="connsiteY280" fmla="*/ 26224 h 78296"/>
                <a:gd name="connsiteX281" fmla="*/ 159348 w 236064"/>
                <a:gd name="connsiteY281" fmla="*/ 26905 h 78296"/>
                <a:gd name="connsiteX282" fmla="*/ 159074 w 236064"/>
                <a:gd name="connsiteY282" fmla="*/ 28258 h 78296"/>
                <a:gd name="connsiteX283" fmla="*/ 158558 w 236064"/>
                <a:gd name="connsiteY283" fmla="*/ 29307 h 78296"/>
                <a:gd name="connsiteX284" fmla="*/ 51126 w 236064"/>
                <a:gd name="connsiteY284" fmla="*/ 38241 h 78296"/>
                <a:gd name="connsiteX285" fmla="*/ 49084 w 236064"/>
                <a:gd name="connsiteY285" fmla="*/ 39485 h 78296"/>
                <a:gd name="connsiteX286" fmla="*/ 44727 w 236064"/>
                <a:gd name="connsiteY286" fmla="*/ 41237 h 78296"/>
                <a:gd name="connsiteX287" fmla="*/ 42387 w 236064"/>
                <a:gd name="connsiteY287" fmla="*/ 41300 h 78296"/>
                <a:gd name="connsiteX288" fmla="*/ 40025 w 236064"/>
                <a:gd name="connsiteY288" fmla="*/ 40643 h 78296"/>
                <a:gd name="connsiteX289" fmla="*/ 38397 w 236064"/>
                <a:gd name="connsiteY289" fmla="*/ 39180 h 78296"/>
                <a:gd name="connsiteX290" fmla="*/ 37466 w 236064"/>
                <a:gd name="connsiteY290" fmla="*/ 37732 h 78296"/>
                <a:gd name="connsiteX291" fmla="*/ 37545 w 236064"/>
                <a:gd name="connsiteY291" fmla="*/ 37036 h 78296"/>
                <a:gd name="connsiteX292" fmla="*/ 39023 w 236064"/>
                <a:gd name="connsiteY292" fmla="*/ 38194 h 78296"/>
                <a:gd name="connsiteX293" fmla="*/ 40299 w 236064"/>
                <a:gd name="connsiteY293" fmla="*/ 38765 h 78296"/>
                <a:gd name="connsiteX294" fmla="*/ 41347 w 236064"/>
                <a:gd name="connsiteY294" fmla="*/ 38382 h 78296"/>
                <a:gd name="connsiteX295" fmla="*/ 42090 w 236064"/>
                <a:gd name="connsiteY295" fmla="*/ 37756 h 78296"/>
                <a:gd name="connsiteX296" fmla="*/ 39696 w 236064"/>
                <a:gd name="connsiteY296" fmla="*/ 33077 h 78296"/>
                <a:gd name="connsiteX297" fmla="*/ 39806 w 236064"/>
                <a:gd name="connsiteY297" fmla="*/ 32092 h 78296"/>
                <a:gd name="connsiteX298" fmla="*/ 41707 w 236064"/>
                <a:gd name="connsiteY298" fmla="*/ 29518 h 78296"/>
                <a:gd name="connsiteX299" fmla="*/ 46878 w 236064"/>
                <a:gd name="connsiteY299" fmla="*/ 30300 h 78296"/>
                <a:gd name="connsiteX300" fmla="*/ 47778 w 236064"/>
                <a:gd name="connsiteY300" fmla="*/ 30754 h 78296"/>
                <a:gd name="connsiteX301" fmla="*/ 48498 w 236064"/>
                <a:gd name="connsiteY301" fmla="*/ 32381 h 78296"/>
                <a:gd name="connsiteX302" fmla="*/ 49648 w 236064"/>
                <a:gd name="connsiteY302" fmla="*/ 33656 h 78296"/>
                <a:gd name="connsiteX303" fmla="*/ 51001 w 236064"/>
                <a:gd name="connsiteY303" fmla="*/ 37067 h 78296"/>
                <a:gd name="connsiteX304" fmla="*/ 51126 w 236064"/>
                <a:gd name="connsiteY304" fmla="*/ 38241 h 7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</a:cxnLst>
              <a:rect l="l" t="t" r="r" b="b"/>
              <a:pathLst>
                <a:path w="236064" h="78296">
                  <a:moveTo>
                    <a:pt x="67031" y="681"/>
                  </a:moveTo>
                  <a:lnTo>
                    <a:pt x="72781" y="1784"/>
                  </a:lnTo>
                  <a:lnTo>
                    <a:pt x="77429" y="1471"/>
                  </a:lnTo>
                  <a:lnTo>
                    <a:pt x="79650" y="822"/>
                  </a:lnTo>
                  <a:lnTo>
                    <a:pt x="79447" y="1486"/>
                  </a:lnTo>
                  <a:lnTo>
                    <a:pt x="81489" y="3121"/>
                  </a:lnTo>
                  <a:lnTo>
                    <a:pt x="82232" y="3231"/>
                  </a:lnTo>
                  <a:lnTo>
                    <a:pt x="85236" y="2402"/>
                  </a:lnTo>
                  <a:lnTo>
                    <a:pt x="93083" y="2089"/>
                  </a:lnTo>
                  <a:lnTo>
                    <a:pt x="93889" y="2550"/>
                  </a:lnTo>
                  <a:lnTo>
                    <a:pt x="95274" y="4146"/>
                  </a:lnTo>
                  <a:lnTo>
                    <a:pt x="97277" y="5132"/>
                  </a:lnTo>
                  <a:lnTo>
                    <a:pt x="99350" y="5883"/>
                  </a:lnTo>
                  <a:lnTo>
                    <a:pt x="101517" y="6079"/>
                  </a:lnTo>
                  <a:lnTo>
                    <a:pt x="103676" y="5742"/>
                  </a:lnTo>
                  <a:lnTo>
                    <a:pt x="105702" y="5907"/>
                  </a:lnTo>
                  <a:lnTo>
                    <a:pt x="108237" y="7456"/>
                  </a:lnTo>
                  <a:lnTo>
                    <a:pt x="109035" y="7636"/>
                  </a:lnTo>
                  <a:lnTo>
                    <a:pt x="111304" y="7213"/>
                  </a:lnTo>
                  <a:lnTo>
                    <a:pt x="110639" y="8637"/>
                  </a:lnTo>
                  <a:lnTo>
                    <a:pt x="114457" y="10624"/>
                  </a:lnTo>
                  <a:lnTo>
                    <a:pt x="117258" y="14536"/>
                  </a:lnTo>
                  <a:lnTo>
                    <a:pt x="119292" y="16140"/>
                  </a:lnTo>
                  <a:lnTo>
                    <a:pt x="121443" y="17579"/>
                  </a:lnTo>
                  <a:lnTo>
                    <a:pt x="123258" y="18557"/>
                  </a:lnTo>
                  <a:lnTo>
                    <a:pt x="125292" y="19027"/>
                  </a:lnTo>
                  <a:lnTo>
                    <a:pt x="131465" y="18839"/>
                  </a:lnTo>
                  <a:lnTo>
                    <a:pt x="132928" y="18956"/>
                  </a:lnTo>
                  <a:lnTo>
                    <a:pt x="134235" y="19512"/>
                  </a:lnTo>
                  <a:lnTo>
                    <a:pt x="135478" y="19731"/>
                  </a:lnTo>
                  <a:lnTo>
                    <a:pt x="136198" y="19519"/>
                  </a:lnTo>
                  <a:lnTo>
                    <a:pt x="148121" y="25590"/>
                  </a:lnTo>
                  <a:lnTo>
                    <a:pt x="151916" y="28829"/>
                  </a:lnTo>
                  <a:lnTo>
                    <a:pt x="154231" y="30511"/>
                  </a:lnTo>
                  <a:lnTo>
                    <a:pt x="159246" y="32937"/>
                  </a:lnTo>
                  <a:lnTo>
                    <a:pt x="161257" y="33469"/>
                  </a:lnTo>
                  <a:lnTo>
                    <a:pt x="162313" y="33148"/>
                  </a:lnTo>
                  <a:lnTo>
                    <a:pt x="162109" y="32616"/>
                  </a:lnTo>
                  <a:lnTo>
                    <a:pt x="160639" y="31270"/>
                  </a:lnTo>
                  <a:lnTo>
                    <a:pt x="160420" y="30777"/>
                  </a:lnTo>
                  <a:lnTo>
                    <a:pt x="162305" y="31192"/>
                  </a:lnTo>
                  <a:lnTo>
                    <a:pt x="165708" y="33930"/>
                  </a:lnTo>
                  <a:lnTo>
                    <a:pt x="166647" y="34939"/>
                  </a:lnTo>
                  <a:lnTo>
                    <a:pt x="168345" y="35878"/>
                  </a:lnTo>
                  <a:lnTo>
                    <a:pt x="170058" y="36551"/>
                  </a:lnTo>
                  <a:lnTo>
                    <a:pt x="169244" y="37631"/>
                  </a:lnTo>
                  <a:lnTo>
                    <a:pt x="167852" y="37725"/>
                  </a:lnTo>
                  <a:lnTo>
                    <a:pt x="165184" y="37279"/>
                  </a:lnTo>
                  <a:lnTo>
                    <a:pt x="167304" y="39039"/>
                  </a:lnTo>
                  <a:lnTo>
                    <a:pt x="167664" y="40314"/>
                  </a:lnTo>
                  <a:lnTo>
                    <a:pt x="168650" y="40424"/>
                  </a:lnTo>
                  <a:lnTo>
                    <a:pt x="170121" y="39023"/>
                  </a:lnTo>
                  <a:lnTo>
                    <a:pt x="171052" y="37842"/>
                  </a:lnTo>
                  <a:lnTo>
                    <a:pt x="174799" y="40893"/>
                  </a:lnTo>
                  <a:lnTo>
                    <a:pt x="176817" y="42286"/>
                  </a:lnTo>
                  <a:lnTo>
                    <a:pt x="176301" y="43099"/>
                  </a:lnTo>
                  <a:lnTo>
                    <a:pt x="176137" y="43905"/>
                  </a:lnTo>
                  <a:lnTo>
                    <a:pt x="178390" y="43154"/>
                  </a:lnTo>
                  <a:lnTo>
                    <a:pt x="179243" y="43240"/>
                  </a:lnTo>
                  <a:lnTo>
                    <a:pt x="180064" y="43670"/>
                  </a:lnTo>
                  <a:lnTo>
                    <a:pt x="180964" y="44977"/>
                  </a:lnTo>
                  <a:lnTo>
                    <a:pt x="183068" y="45266"/>
                  </a:lnTo>
                  <a:lnTo>
                    <a:pt x="185189" y="45235"/>
                  </a:lnTo>
                  <a:lnTo>
                    <a:pt x="189491" y="46315"/>
                  </a:lnTo>
                  <a:lnTo>
                    <a:pt x="193568" y="48513"/>
                  </a:lnTo>
                  <a:lnTo>
                    <a:pt x="197401" y="48959"/>
                  </a:lnTo>
                  <a:lnTo>
                    <a:pt x="201266" y="49037"/>
                  </a:lnTo>
                  <a:lnTo>
                    <a:pt x="203222" y="50195"/>
                  </a:lnTo>
                  <a:lnTo>
                    <a:pt x="204051" y="51760"/>
                  </a:lnTo>
                  <a:lnTo>
                    <a:pt x="203112" y="52863"/>
                  </a:lnTo>
                  <a:lnTo>
                    <a:pt x="202580" y="54013"/>
                  </a:lnTo>
                  <a:lnTo>
                    <a:pt x="204020" y="55429"/>
                  </a:lnTo>
                  <a:lnTo>
                    <a:pt x="200882" y="56031"/>
                  </a:lnTo>
                  <a:lnTo>
                    <a:pt x="200436" y="56884"/>
                  </a:lnTo>
                  <a:lnTo>
                    <a:pt x="200601" y="57800"/>
                  </a:lnTo>
                  <a:lnTo>
                    <a:pt x="201226" y="58300"/>
                  </a:lnTo>
                  <a:lnTo>
                    <a:pt x="203018" y="57862"/>
                  </a:lnTo>
                  <a:lnTo>
                    <a:pt x="205615" y="58253"/>
                  </a:lnTo>
                  <a:lnTo>
                    <a:pt x="209707" y="58597"/>
                  </a:lnTo>
                  <a:lnTo>
                    <a:pt x="212445" y="58316"/>
                  </a:lnTo>
                  <a:lnTo>
                    <a:pt x="218016" y="59278"/>
                  </a:lnTo>
                  <a:lnTo>
                    <a:pt x="219705" y="59795"/>
                  </a:lnTo>
                  <a:lnTo>
                    <a:pt x="223007" y="61602"/>
                  </a:lnTo>
                  <a:lnTo>
                    <a:pt x="224533" y="62791"/>
                  </a:lnTo>
                  <a:lnTo>
                    <a:pt x="227811" y="65999"/>
                  </a:lnTo>
                  <a:lnTo>
                    <a:pt x="230635" y="67258"/>
                  </a:lnTo>
                  <a:lnTo>
                    <a:pt x="233084" y="67563"/>
                  </a:lnTo>
                  <a:lnTo>
                    <a:pt x="233936" y="67352"/>
                  </a:lnTo>
                  <a:lnTo>
                    <a:pt x="234711" y="67704"/>
                  </a:lnTo>
                  <a:lnTo>
                    <a:pt x="235391" y="68150"/>
                  </a:lnTo>
                  <a:lnTo>
                    <a:pt x="236064" y="69550"/>
                  </a:lnTo>
                  <a:lnTo>
                    <a:pt x="235689" y="71021"/>
                  </a:lnTo>
                  <a:lnTo>
                    <a:pt x="234288" y="72218"/>
                  </a:lnTo>
                  <a:lnTo>
                    <a:pt x="233514" y="73087"/>
                  </a:lnTo>
                  <a:lnTo>
                    <a:pt x="230017" y="73188"/>
                  </a:lnTo>
                  <a:lnTo>
                    <a:pt x="225127" y="73587"/>
                  </a:lnTo>
                  <a:lnTo>
                    <a:pt x="220402" y="74886"/>
                  </a:lnTo>
                  <a:lnTo>
                    <a:pt x="218094" y="75919"/>
                  </a:lnTo>
                  <a:lnTo>
                    <a:pt x="217038" y="76599"/>
                  </a:lnTo>
                  <a:lnTo>
                    <a:pt x="214550" y="77233"/>
                  </a:lnTo>
                  <a:lnTo>
                    <a:pt x="214386" y="76693"/>
                  </a:lnTo>
                  <a:lnTo>
                    <a:pt x="214433" y="76013"/>
                  </a:lnTo>
                  <a:lnTo>
                    <a:pt x="213783" y="74753"/>
                  </a:lnTo>
                  <a:lnTo>
                    <a:pt x="213220" y="75887"/>
                  </a:lnTo>
                  <a:lnTo>
                    <a:pt x="212297" y="76717"/>
                  </a:lnTo>
                  <a:lnTo>
                    <a:pt x="210740" y="77421"/>
                  </a:lnTo>
                  <a:lnTo>
                    <a:pt x="204998" y="77468"/>
                  </a:lnTo>
                  <a:lnTo>
                    <a:pt x="202690" y="76513"/>
                  </a:lnTo>
                  <a:lnTo>
                    <a:pt x="200319" y="75864"/>
                  </a:lnTo>
                  <a:lnTo>
                    <a:pt x="191682" y="75183"/>
                  </a:lnTo>
                  <a:lnTo>
                    <a:pt x="189609" y="75238"/>
                  </a:lnTo>
                  <a:lnTo>
                    <a:pt x="183843" y="75950"/>
                  </a:lnTo>
                  <a:lnTo>
                    <a:pt x="178046" y="76333"/>
                  </a:lnTo>
                  <a:lnTo>
                    <a:pt x="175621" y="76771"/>
                  </a:lnTo>
                  <a:lnTo>
                    <a:pt x="173219" y="77429"/>
                  </a:lnTo>
                  <a:lnTo>
                    <a:pt x="168548" y="77405"/>
                  </a:lnTo>
                  <a:lnTo>
                    <a:pt x="163033" y="78156"/>
                  </a:lnTo>
                  <a:lnTo>
                    <a:pt x="157501" y="78297"/>
                  </a:lnTo>
                  <a:lnTo>
                    <a:pt x="161045" y="73032"/>
                  </a:lnTo>
                  <a:lnTo>
                    <a:pt x="168517" y="67954"/>
                  </a:lnTo>
                  <a:lnTo>
                    <a:pt x="169925" y="66859"/>
                  </a:lnTo>
                  <a:lnTo>
                    <a:pt x="170926" y="65459"/>
                  </a:lnTo>
                  <a:lnTo>
                    <a:pt x="171161" y="64402"/>
                  </a:lnTo>
                  <a:lnTo>
                    <a:pt x="170833" y="63503"/>
                  </a:lnTo>
                  <a:lnTo>
                    <a:pt x="169049" y="61907"/>
                  </a:lnTo>
                  <a:lnTo>
                    <a:pt x="168689" y="60725"/>
                  </a:lnTo>
                  <a:lnTo>
                    <a:pt x="168157" y="59959"/>
                  </a:lnTo>
                  <a:lnTo>
                    <a:pt x="165567" y="59294"/>
                  </a:lnTo>
                  <a:lnTo>
                    <a:pt x="162947" y="58895"/>
                  </a:lnTo>
                  <a:lnTo>
                    <a:pt x="160185" y="58887"/>
                  </a:lnTo>
                  <a:lnTo>
                    <a:pt x="154388" y="58339"/>
                  </a:lnTo>
                  <a:lnTo>
                    <a:pt x="151305" y="58300"/>
                  </a:lnTo>
                  <a:lnTo>
                    <a:pt x="148692" y="57213"/>
                  </a:lnTo>
                  <a:lnTo>
                    <a:pt x="144358" y="53348"/>
                  </a:lnTo>
                  <a:lnTo>
                    <a:pt x="142332" y="52260"/>
                  </a:lnTo>
                  <a:lnTo>
                    <a:pt x="141291" y="51392"/>
                  </a:lnTo>
                  <a:lnTo>
                    <a:pt x="140478" y="50391"/>
                  </a:lnTo>
                  <a:lnTo>
                    <a:pt x="139461" y="44695"/>
                  </a:lnTo>
                  <a:lnTo>
                    <a:pt x="138600" y="41957"/>
                  </a:lnTo>
                  <a:lnTo>
                    <a:pt x="137286" y="39571"/>
                  </a:lnTo>
                  <a:lnTo>
                    <a:pt x="135283" y="37764"/>
                  </a:lnTo>
                  <a:lnTo>
                    <a:pt x="133186" y="37146"/>
                  </a:lnTo>
                  <a:lnTo>
                    <a:pt x="125144" y="38695"/>
                  </a:lnTo>
                  <a:lnTo>
                    <a:pt x="123274" y="38460"/>
                  </a:lnTo>
                  <a:lnTo>
                    <a:pt x="121451" y="37936"/>
                  </a:lnTo>
                  <a:lnTo>
                    <a:pt x="109309" y="34235"/>
                  </a:lnTo>
                  <a:lnTo>
                    <a:pt x="104302" y="32201"/>
                  </a:lnTo>
                  <a:lnTo>
                    <a:pt x="102260" y="31192"/>
                  </a:lnTo>
                  <a:lnTo>
                    <a:pt x="100516" y="29753"/>
                  </a:lnTo>
                  <a:lnTo>
                    <a:pt x="98708" y="27390"/>
                  </a:lnTo>
                  <a:lnTo>
                    <a:pt x="96682" y="25277"/>
                  </a:lnTo>
                  <a:lnTo>
                    <a:pt x="96690" y="26130"/>
                  </a:lnTo>
                  <a:lnTo>
                    <a:pt x="96377" y="26686"/>
                  </a:lnTo>
                  <a:lnTo>
                    <a:pt x="86214" y="26936"/>
                  </a:lnTo>
                  <a:lnTo>
                    <a:pt x="84595" y="26451"/>
                  </a:lnTo>
                  <a:lnTo>
                    <a:pt x="83554" y="25872"/>
                  </a:lnTo>
                  <a:lnTo>
                    <a:pt x="82819" y="25019"/>
                  </a:lnTo>
                  <a:lnTo>
                    <a:pt x="82271" y="23306"/>
                  </a:lnTo>
                  <a:lnTo>
                    <a:pt x="81301" y="21867"/>
                  </a:lnTo>
                  <a:lnTo>
                    <a:pt x="80988" y="23400"/>
                  </a:lnTo>
                  <a:lnTo>
                    <a:pt x="80488" y="24816"/>
                  </a:lnTo>
                  <a:lnTo>
                    <a:pt x="79126" y="25606"/>
                  </a:lnTo>
                  <a:lnTo>
                    <a:pt x="77569" y="25739"/>
                  </a:lnTo>
                  <a:lnTo>
                    <a:pt x="75684" y="23861"/>
                  </a:lnTo>
                  <a:lnTo>
                    <a:pt x="67446" y="23470"/>
                  </a:lnTo>
                  <a:lnTo>
                    <a:pt x="66718" y="23150"/>
                  </a:lnTo>
                  <a:lnTo>
                    <a:pt x="64011" y="21327"/>
                  </a:lnTo>
                  <a:lnTo>
                    <a:pt x="61703" y="19042"/>
                  </a:lnTo>
                  <a:lnTo>
                    <a:pt x="63996" y="18236"/>
                  </a:lnTo>
                  <a:lnTo>
                    <a:pt x="68737" y="17180"/>
                  </a:lnTo>
                  <a:lnTo>
                    <a:pt x="69762" y="16476"/>
                  </a:lnTo>
                  <a:lnTo>
                    <a:pt x="70356" y="15569"/>
                  </a:lnTo>
                  <a:lnTo>
                    <a:pt x="69926" y="14223"/>
                  </a:lnTo>
                  <a:lnTo>
                    <a:pt x="68979" y="13245"/>
                  </a:lnTo>
                  <a:lnTo>
                    <a:pt x="68009" y="12674"/>
                  </a:lnTo>
                  <a:lnTo>
                    <a:pt x="66937" y="12314"/>
                  </a:lnTo>
                  <a:lnTo>
                    <a:pt x="65521" y="12158"/>
                  </a:lnTo>
                  <a:lnTo>
                    <a:pt x="47191" y="11915"/>
                  </a:lnTo>
                  <a:lnTo>
                    <a:pt x="46135" y="12651"/>
                  </a:lnTo>
                  <a:lnTo>
                    <a:pt x="44492" y="14145"/>
                  </a:lnTo>
                  <a:lnTo>
                    <a:pt x="41237" y="16062"/>
                  </a:lnTo>
                  <a:lnTo>
                    <a:pt x="39094" y="18049"/>
                  </a:lnTo>
                  <a:lnTo>
                    <a:pt x="38288" y="19073"/>
                  </a:lnTo>
                  <a:lnTo>
                    <a:pt x="37287" y="19809"/>
                  </a:lnTo>
                  <a:lnTo>
                    <a:pt x="35033" y="21037"/>
                  </a:lnTo>
                  <a:lnTo>
                    <a:pt x="33109" y="22930"/>
                  </a:lnTo>
                  <a:lnTo>
                    <a:pt x="30777" y="23775"/>
                  </a:lnTo>
                  <a:lnTo>
                    <a:pt x="29502" y="23259"/>
                  </a:lnTo>
                  <a:lnTo>
                    <a:pt x="28243" y="23267"/>
                  </a:lnTo>
                  <a:lnTo>
                    <a:pt x="27327" y="23736"/>
                  </a:lnTo>
                  <a:lnTo>
                    <a:pt x="26365" y="23948"/>
                  </a:lnTo>
                  <a:lnTo>
                    <a:pt x="21663" y="24174"/>
                  </a:lnTo>
                  <a:lnTo>
                    <a:pt x="20959" y="24660"/>
                  </a:lnTo>
                  <a:lnTo>
                    <a:pt x="20286" y="26013"/>
                  </a:lnTo>
                  <a:lnTo>
                    <a:pt x="19520" y="28649"/>
                  </a:lnTo>
                  <a:lnTo>
                    <a:pt x="18800" y="29518"/>
                  </a:lnTo>
                  <a:lnTo>
                    <a:pt x="16445" y="29846"/>
                  </a:lnTo>
                  <a:lnTo>
                    <a:pt x="14200" y="30566"/>
                  </a:lnTo>
                  <a:lnTo>
                    <a:pt x="9631" y="33070"/>
                  </a:lnTo>
                  <a:lnTo>
                    <a:pt x="8449" y="33437"/>
                  </a:lnTo>
                  <a:lnTo>
                    <a:pt x="8708" y="31599"/>
                  </a:lnTo>
                  <a:lnTo>
                    <a:pt x="8481" y="29807"/>
                  </a:lnTo>
                  <a:lnTo>
                    <a:pt x="7190" y="29745"/>
                  </a:lnTo>
                  <a:lnTo>
                    <a:pt x="5719" y="30042"/>
                  </a:lnTo>
                  <a:lnTo>
                    <a:pt x="4491" y="30543"/>
                  </a:lnTo>
                  <a:lnTo>
                    <a:pt x="2222" y="31881"/>
                  </a:lnTo>
                  <a:lnTo>
                    <a:pt x="1072" y="32217"/>
                  </a:lnTo>
                  <a:lnTo>
                    <a:pt x="0" y="31536"/>
                  </a:lnTo>
                  <a:lnTo>
                    <a:pt x="219" y="30660"/>
                  </a:lnTo>
                  <a:lnTo>
                    <a:pt x="7784" y="27437"/>
                  </a:lnTo>
                  <a:lnTo>
                    <a:pt x="8629" y="27194"/>
                  </a:lnTo>
                  <a:lnTo>
                    <a:pt x="9975" y="27437"/>
                  </a:lnTo>
                  <a:lnTo>
                    <a:pt x="11289" y="27327"/>
                  </a:lnTo>
                  <a:lnTo>
                    <a:pt x="12314" y="26420"/>
                  </a:lnTo>
                  <a:lnTo>
                    <a:pt x="11070" y="22148"/>
                  </a:lnTo>
                  <a:lnTo>
                    <a:pt x="11547" y="19238"/>
                  </a:lnTo>
                  <a:lnTo>
                    <a:pt x="13300" y="16985"/>
                  </a:lnTo>
                  <a:lnTo>
                    <a:pt x="16805" y="13566"/>
                  </a:lnTo>
                  <a:lnTo>
                    <a:pt x="18495" y="12439"/>
                  </a:lnTo>
                  <a:lnTo>
                    <a:pt x="35777" y="5296"/>
                  </a:lnTo>
                  <a:lnTo>
                    <a:pt x="37545" y="4929"/>
                  </a:lnTo>
                  <a:lnTo>
                    <a:pt x="48779" y="3489"/>
                  </a:lnTo>
                  <a:lnTo>
                    <a:pt x="50493" y="2988"/>
                  </a:lnTo>
                  <a:lnTo>
                    <a:pt x="55703" y="868"/>
                  </a:lnTo>
                  <a:lnTo>
                    <a:pt x="61171" y="0"/>
                  </a:lnTo>
                  <a:lnTo>
                    <a:pt x="67031" y="681"/>
                  </a:lnTo>
                  <a:close/>
                  <a:moveTo>
                    <a:pt x="121654" y="12502"/>
                  </a:moveTo>
                  <a:lnTo>
                    <a:pt x="121694" y="13128"/>
                  </a:lnTo>
                  <a:lnTo>
                    <a:pt x="117852" y="11391"/>
                  </a:lnTo>
                  <a:lnTo>
                    <a:pt x="116202" y="9584"/>
                  </a:lnTo>
                  <a:lnTo>
                    <a:pt x="115537" y="9169"/>
                  </a:lnTo>
                  <a:lnTo>
                    <a:pt x="116616" y="9130"/>
                  </a:lnTo>
                  <a:lnTo>
                    <a:pt x="120942" y="12095"/>
                  </a:lnTo>
                  <a:lnTo>
                    <a:pt x="121654" y="12502"/>
                  </a:lnTo>
                  <a:close/>
                  <a:moveTo>
                    <a:pt x="137450" y="15146"/>
                  </a:moveTo>
                  <a:lnTo>
                    <a:pt x="140462" y="15647"/>
                  </a:lnTo>
                  <a:lnTo>
                    <a:pt x="141510" y="15342"/>
                  </a:lnTo>
                  <a:lnTo>
                    <a:pt x="142512" y="15256"/>
                  </a:lnTo>
                  <a:lnTo>
                    <a:pt x="143568" y="15467"/>
                  </a:lnTo>
                  <a:lnTo>
                    <a:pt x="145047" y="17431"/>
                  </a:lnTo>
                  <a:lnTo>
                    <a:pt x="143748" y="17673"/>
                  </a:lnTo>
                  <a:lnTo>
                    <a:pt x="142715" y="17673"/>
                  </a:lnTo>
                  <a:lnTo>
                    <a:pt x="141956" y="17321"/>
                  </a:lnTo>
                  <a:lnTo>
                    <a:pt x="139249" y="17235"/>
                  </a:lnTo>
                  <a:lnTo>
                    <a:pt x="137466" y="16664"/>
                  </a:lnTo>
                  <a:lnTo>
                    <a:pt x="136488" y="16171"/>
                  </a:lnTo>
                  <a:lnTo>
                    <a:pt x="136010" y="15576"/>
                  </a:lnTo>
                  <a:lnTo>
                    <a:pt x="137450" y="15146"/>
                  </a:lnTo>
                  <a:close/>
                  <a:moveTo>
                    <a:pt x="150687" y="21452"/>
                  </a:moveTo>
                  <a:lnTo>
                    <a:pt x="150241" y="21843"/>
                  </a:lnTo>
                  <a:lnTo>
                    <a:pt x="149052" y="20967"/>
                  </a:lnTo>
                  <a:lnTo>
                    <a:pt x="147331" y="20584"/>
                  </a:lnTo>
                  <a:lnTo>
                    <a:pt x="146322" y="19214"/>
                  </a:lnTo>
                  <a:lnTo>
                    <a:pt x="145352" y="18690"/>
                  </a:lnTo>
                  <a:lnTo>
                    <a:pt x="145273" y="18190"/>
                  </a:lnTo>
                  <a:lnTo>
                    <a:pt x="146869" y="17861"/>
                  </a:lnTo>
                  <a:lnTo>
                    <a:pt x="147980" y="18010"/>
                  </a:lnTo>
                  <a:lnTo>
                    <a:pt x="149216" y="19050"/>
                  </a:lnTo>
                  <a:lnTo>
                    <a:pt x="149928" y="20975"/>
                  </a:lnTo>
                  <a:lnTo>
                    <a:pt x="150687" y="21452"/>
                  </a:lnTo>
                  <a:close/>
                  <a:moveTo>
                    <a:pt x="153934" y="25176"/>
                  </a:moveTo>
                  <a:lnTo>
                    <a:pt x="153214" y="25239"/>
                  </a:lnTo>
                  <a:lnTo>
                    <a:pt x="151031" y="24261"/>
                  </a:lnTo>
                  <a:lnTo>
                    <a:pt x="150382" y="23439"/>
                  </a:lnTo>
                  <a:lnTo>
                    <a:pt x="151149" y="22336"/>
                  </a:lnTo>
                  <a:lnTo>
                    <a:pt x="151313" y="21139"/>
                  </a:lnTo>
                  <a:lnTo>
                    <a:pt x="151610" y="21061"/>
                  </a:lnTo>
                  <a:lnTo>
                    <a:pt x="151962" y="22516"/>
                  </a:lnTo>
                  <a:lnTo>
                    <a:pt x="153629" y="23134"/>
                  </a:lnTo>
                  <a:lnTo>
                    <a:pt x="153731" y="23455"/>
                  </a:lnTo>
                  <a:lnTo>
                    <a:pt x="154756" y="24683"/>
                  </a:lnTo>
                  <a:lnTo>
                    <a:pt x="153934" y="25176"/>
                  </a:lnTo>
                  <a:close/>
                  <a:moveTo>
                    <a:pt x="158558" y="29307"/>
                  </a:moveTo>
                  <a:lnTo>
                    <a:pt x="157658" y="30026"/>
                  </a:lnTo>
                  <a:lnTo>
                    <a:pt x="156672" y="28986"/>
                  </a:lnTo>
                  <a:lnTo>
                    <a:pt x="156046" y="28876"/>
                  </a:lnTo>
                  <a:lnTo>
                    <a:pt x="155178" y="28462"/>
                  </a:lnTo>
                  <a:lnTo>
                    <a:pt x="153496" y="27304"/>
                  </a:lnTo>
                  <a:lnTo>
                    <a:pt x="153089" y="26107"/>
                  </a:lnTo>
                  <a:lnTo>
                    <a:pt x="154489" y="26013"/>
                  </a:lnTo>
                  <a:lnTo>
                    <a:pt x="156258" y="26224"/>
                  </a:lnTo>
                  <a:lnTo>
                    <a:pt x="159348" y="26905"/>
                  </a:lnTo>
                  <a:lnTo>
                    <a:pt x="159074" y="28258"/>
                  </a:lnTo>
                  <a:lnTo>
                    <a:pt x="158558" y="29307"/>
                  </a:lnTo>
                  <a:close/>
                  <a:moveTo>
                    <a:pt x="51126" y="38241"/>
                  </a:moveTo>
                  <a:lnTo>
                    <a:pt x="49084" y="39485"/>
                  </a:lnTo>
                  <a:lnTo>
                    <a:pt x="44727" y="41237"/>
                  </a:lnTo>
                  <a:lnTo>
                    <a:pt x="42387" y="41300"/>
                  </a:lnTo>
                  <a:lnTo>
                    <a:pt x="40025" y="40643"/>
                  </a:lnTo>
                  <a:lnTo>
                    <a:pt x="38397" y="39180"/>
                  </a:lnTo>
                  <a:lnTo>
                    <a:pt x="37466" y="37732"/>
                  </a:lnTo>
                  <a:lnTo>
                    <a:pt x="37545" y="37036"/>
                  </a:lnTo>
                  <a:lnTo>
                    <a:pt x="39023" y="38194"/>
                  </a:lnTo>
                  <a:lnTo>
                    <a:pt x="40299" y="38765"/>
                  </a:lnTo>
                  <a:lnTo>
                    <a:pt x="41347" y="38382"/>
                  </a:lnTo>
                  <a:lnTo>
                    <a:pt x="42090" y="37756"/>
                  </a:lnTo>
                  <a:lnTo>
                    <a:pt x="39696" y="33077"/>
                  </a:lnTo>
                  <a:lnTo>
                    <a:pt x="39806" y="32092"/>
                  </a:lnTo>
                  <a:lnTo>
                    <a:pt x="41707" y="29518"/>
                  </a:lnTo>
                  <a:lnTo>
                    <a:pt x="46878" y="30300"/>
                  </a:lnTo>
                  <a:lnTo>
                    <a:pt x="47778" y="30754"/>
                  </a:lnTo>
                  <a:lnTo>
                    <a:pt x="48498" y="32381"/>
                  </a:lnTo>
                  <a:lnTo>
                    <a:pt x="49648" y="33656"/>
                  </a:lnTo>
                  <a:lnTo>
                    <a:pt x="51001" y="37067"/>
                  </a:lnTo>
                  <a:lnTo>
                    <a:pt x="51126" y="3824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C946421-95CA-348F-DDF7-D5ED3BDB9055}"/>
                </a:ext>
              </a:extLst>
            </p:cNvPr>
            <p:cNvSpPr>
              <a:spLocks/>
            </p:cNvSpPr>
            <p:nvPr/>
          </p:nvSpPr>
          <p:spPr>
            <a:xfrm>
              <a:off x="6694494" y="4267815"/>
              <a:ext cx="58394" cy="53926"/>
            </a:xfrm>
            <a:custGeom>
              <a:avLst/>
              <a:gdLst>
                <a:gd name="connsiteX0" fmla="*/ 3771 w 58394"/>
                <a:gd name="connsiteY0" fmla="*/ 5641 h 53926"/>
                <a:gd name="connsiteX1" fmla="*/ 1635 w 58394"/>
                <a:gd name="connsiteY1" fmla="*/ 6110 h 53926"/>
                <a:gd name="connsiteX2" fmla="*/ 728 w 58394"/>
                <a:gd name="connsiteY2" fmla="*/ 5883 h 53926"/>
                <a:gd name="connsiteX3" fmla="*/ 430 w 58394"/>
                <a:gd name="connsiteY3" fmla="*/ 4068 h 53926"/>
                <a:gd name="connsiteX4" fmla="*/ 0 w 58394"/>
                <a:gd name="connsiteY4" fmla="*/ 2871 h 53926"/>
                <a:gd name="connsiteX5" fmla="*/ 102 w 58394"/>
                <a:gd name="connsiteY5" fmla="*/ 2339 h 53926"/>
                <a:gd name="connsiteX6" fmla="*/ 5007 w 58394"/>
                <a:gd name="connsiteY6" fmla="*/ 0 h 53926"/>
                <a:gd name="connsiteX7" fmla="*/ 6736 w 58394"/>
                <a:gd name="connsiteY7" fmla="*/ 391 h 53926"/>
                <a:gd name="connsiteX8" fmla="*/ 7941 w 58394"/>
                <a:gd name="connsiteY8" fmla="*/ 2261 h 53926"/>
                <a:gd name="connsiteX9" fmla="*/ 7119 w 58394"/>
                <a:gd name="connsiteY9" fmla="*/ 3294 h 53926"/>
                <a:gd name="connsiteX10" fmla="*/ 3771 w 58394"/>
                <a:gd name="connsiteY10" fmla="*/ 5641 h 53926"/>
                <a:gd name="connsiteX11" fmla="*/ 9975 w 58394"/>
                <a:gd name="connsiteY11" fmla="*/ 8567 h 53926"/>
                <a:gd name="connsiteX12" fmla="*/ 8176 w 58394"/>
                <a:gd name="connsiteY12" fmla="*/ 9114 h 53926"/>
                <a:gd name="connsiteX13" fmla="*/ 7057 w 58394"/>
                <a:gd name="connsiteY13" fmla="*/ 9044 h 53926"/>
                <a:gd name="connsiteX14" fmla="*/ 5453 w 58394"/>
                <a:gd name="connsiteY14" fmla="*/ 8238 h 53926"/>
                <a:gd name="connsiteX15" fmla="*/ 5954 w 58394"/>
                <a:gd name="connsiteY15" fmla="*/ 7370 h 53926"/>
                <a:gd name="connsiteX16" fmla="*/ 7690 w 58394"/>
                <a:gd name="connsiteY16" fmla="*/ 6400 h 53926"/>
                <a:gd name="connsiteX17" fmla="*/ 8888 w 58394"/>
                <a:gd name="connsiteY17" fmla="*/ 6196 h 53926"/>
                <a:gd name="connsiteX18" fmla="*/ 9865 w 58394"/>
                <a:gd name="connsiteY18" fmla="*/ 7925 h 53926"/>
                <a:gd name="connsiteX19" fmla="*/ 9975 w 58394"/>
                <a:gd name="connsiteY19" fmla="*/ 8567 h 53926"/>
                <a:gd name="connsiteX20" fmla="*/ 53864 w 58394"/>
                <a:gd name="connsiteY20" fmla="*/ 12197 h 53926"/>
                <a:gd name="connsiteX21" fmla="*/ 53160 w 58394"/>
                <a:gd name="connsiteY21" fmla="*/ 13362 h 53926"/>
                <a:gd name="connsiteX22" fmla="*/ 52300 w 58394"/>
                <a:gd name="connsiteY22" fmla="*/ 11649 h 53926"/>
                <a:gd name="connsiteX23" fmla="*/ 51830 w 58394"/>
                <a:gd name="connsiteY23" fmla="*/ 11242 h 53926"/>
                <a:gd name="connsiteX24" fmla="*/ 51603 w 58394"/>
                <a:gd name="connsiteY24" fmla="*/ 8786 h 53926"/>
                <a:gd name="connsiteX25" fmla="*/ 52879 w 58394"/>
                <a:gd name="connsiteY25" fmla="*/ 8050 h 53926"/>
                <a:gd name="connsiteX26" fmla="*/ 53497 w 58394"/>
                <a:gd name="connsiteY26" fmla="*/ 7988 h 53926"/>
                <a:gd name="connsiteX27" fmla="*/ 53512 w 58394"/>
                <a:gd name="connsiteY27" fmla="*/ 10530 h 53926"/>
                <a:gd name="connsiteX28" fmla="*/ 53864 w 58394"/>
                <a:gd name="connsiteY28" fmla="*/ 12197 h 53926"/>
                <a:gd name="connsiteX29" fmla="*/ 27531 w 58394"/>
                <a:gd name="connsiteY29" fmla="*/ 13026 h 53926"/>
                <a:gd name="connsiteX30" fmla="*/ 28438 w 58394"/>
                <a:gd name="connsiteY30" fmla="*/ 13691 h 53926"/>
                <a:gd name="connsiteX31" fmla="*/ 28736 w 58394"/>
                <a:gd name="connsiteY31" fmla="*/ 14176 h 53926"/>
                <a:gd name="connsiteX32" fmla="*/ 27390 w 58394"/>
                <a:gd name="connsiteY32" fmla="*/ 14426 h 53926"/>
                <a:gd name="connsiteX33" fmla="*/ 24120 w 58394"/>
                <a:gd name="connsiteY33" fmla="*/ 13550 h 53926"/>
                <a:gd name="connsiteX34" fmla="*/ 23251 w 58394"/>
                <a:gd name="connsiteY34" fmla="*/ 14082 h 53926"/>
                <a:gd name="connsiteX35" fmla="*/ 22383 w 58394"/>
                <a:gd name="connsiteY35" fmla="*/ 15968 h 53926"/>
                <a:gd name="connsiteX36" fmla="*/ 20717 w 58394"/>
                <a:gd name="connsiteY36" fmla="*/ 13112 h 53926"/>
                <a:gd name="connsiteX37" fmla="*/ 20834 w 58394"/>
                <a:gd name="connsiteY37" fmla="*/ 12064 h 53926"/>
                <a:gd name="connsiteX38" fmla="*/ 21186 w 58394"/>
                <a:gd name="connsiteY38" fmla="*/ 11759 h 53926"/>
                <a:gd name="connsiteX39" fmla="*/ 23502 w 58394"/>
                <a:gd name="connsiteY39" fmla="*/ 12510 h 53926"/>
                <a:gd name="connsiteX40" fmla="*/ 27531 w 58394"/>
                <a:gd name="connsiteY40" fmla="*/ 13026 h 53926"/>
                <a:gd name="connsiteX41" fmla="*/ 53215 w 58394"/>
                <a:gd name="connsiteY41" fmla="*/ 21788 h 53926"/>
                <a:gd name="connsiteX42" fmla="*/ 55046 w 58394"/>
                <a:gd name="connsiteY42" fmla="*/ 22203 h 53926"/>
                <a:gd name="connsiteX43" fmla="*/ 55742 w 58394"/>
                <a:gd name="connsiteY43" fmla="*/ 22054 h 53926"/>
                <a:gd name="connsiteX44" fmla="*/ 56908 w 58394"/>
                <a:gd name="connsiteY44" fmla="*/ 22148 h 53926"/>
                <a:gd name="connsiteX45" fmla="*/ 58160 w 58394"/>
                <a:gd name="connsiteY45" fmla="*/ 23337 h 53926"/>
                <a:gd name="connsiteX46" fmla="*/ 58394 w 58394"/>
                <a:gd name="connsiteY46" fmla="*/ 24605 h 53926"/>
                <a:gd name="connsiteX47" fmla="*/ 57776 w 58394"/>
                <a:gd name="connsiteY47" fmla="*/ 26193 h 53926"/>
                <a:gd name="connsiteX48" fmla="*/ 55351 w 58394"/>
                <a:gd name="connsiteY48" fmla="*/ 27499 h 53926"/>
                <a:gd name="connsiteX49" fmla="*/ 53950 w 58394"/>
                <a:gd name="connsiteY49" fmla="*/ 27343 h 53926"/>
                <a:gd name="connsiteX50" fmla="*/ 52300 w 58394"/>
                <a:gd name="connsiteY50" fmla="*/ 26154 h 53926"/>
                <a:gd name="connsiteX51" fmla="*/ 53246 w 58394"/>
                <a:gd name="connsiteY51" fmla="*/ 23807 h 53926"/>
                <a:gd name="connsiteX52" fmla="*/ 53215 w 58394"/>
                <a:gd name="connsiteY52" fmla="*/ 21788 h 53926"/>
                <a:gd name="connsiteX53" fmla="*/ 41652 w 58394"/>
                <a:gd name="connsiteY53" fmla="*/ 49640 h 53926"/>
                <a:gd name="connsiteX54" fmla="*/ 40330 w 58394"/>
                <a:gd name="connsiteY54" fmla="*/ 51713 h 53926"/>
                <a:gd name="connsiteX55" fmla="*/ 37420 w 58394"/>
                <a:gd name="connsiteY55" fmla="*/ 51549 h 53926"/>
                <a:gd name="connsiteX56" fmla="*/ 35925 w 58394"/>
                <a:gd name="connsiteY56" fmla="*/ 50696 h 53926"/>
                <a:gd name="connsiteX57" fmla="*/ 34173 w 58394"/>
                <a:gd name="connsiteY57" fmla="*/ 48091 h 53926"/>
                <a:gd name="connsiteX58" fmla="*/ 34228 w 58394"/>
                <a:gd name="connsiteY58" fmla="*/ 46072 h 53926"/>
                <a:gd name="connsiteX59" fmla="*/ 34846 w 58394"/>
                <a:gd name="connsiteY59" fmla="*/ 44320 h 53926"/>
                <a:gd name="connsiteX60" fmla="*/ 34736 w 58394"/>
                <a:gd name="connsiteY60" fmla="*/ 42802 h 53926"/>
                <a:gd name="connsiteX61" fmla="*/ 34987 w 58394"/>
                <a:gd name="connsiteY61" fmla="*/ 42403 h 53926"/>
                <a:gd name="connsiteX62" fmla="*/ 35886 w 58394"/>
                <a:gd name="connsiteY62" fmla="*/ 42669 h 53926"/>
                <a:gd name="connsiteX63" fmla="*/ 36035 w 58394"/>
                <a:gd name="connsiteY63" fmla="*/ 43694 h 53926"/>
                <a:gd name="connsiteX64" fmla="*/ 38679 w 58394"/>
                <a:gd name="connsiteY64" fmla="*/ 46197 h 53926"/>
                <a:gd name="connsiteX65" fmla="*/ 39657 w 58394"/>
                <a:gd name="connsiteY65" fmla="*/ 46683 h 53926"/>
                <a:gd name="connsiteX66" fmla="*/ 41652 w 58394"/>
                <a:gd name="connsiteY66" fmla="*/ 49640 h 53926"/>
                <a:gd name="connsiteX67" fmla="*/ 47410 w 58394"/>
                <a:gd name="connsiteY67" fmla="*/ 46729 h 53926"/>
                <a:gd name="connsiteX68" fmla="*/ 46800 w 58394"/>
                <a:gd name="connsiteY68" fmla="*/ 46816 h 53926"/>
                <a:gd name="connsiteX69" fmla="*/ 45885 w 58394"/>
                <a:gd name="connsiteY69" fmla="*/ 45798 h 53926"/>
                <a:gd name="connsiteX70" fmla="*/ 46088 w 58394"/>
                <a:gd name="connsiteY70" fmla="*/ 44390 h 53926"/>
                <a:gd name="connsiteX71" fmla="*/ 45986 w 58394"/>
                <a:gd name="connsiteY71" fmla="*/ 44023 h 53926"/>
                <a:gd name="connsiteX72" fmla="*/ 46800 w 58394"/>
                <a:gd name="connsiteY72" fmla="*/ 42520 h 53926"/>
                <a:gd name="connsiteX73" fmla="*/ 48396 w 58394"/>
                <a:gd name="connsiteY73" fmla="*/ 42653 h 53926"/>
                <a:gd name="connsiteX74" fmla="*/ 48803 w 58394"/>
                <a:gd name="connsiteY74" fmla="*/ 43772 h 53926"/>
                <a:gd name="connsiteX75" fmla="*/ 48881 w 58394"/>
                <a:gd name="connsiteY75" fmla="*/ 46072 h 53926"/>
                <a:gd name="connsiteX76" fmla="*/ 47410 w 58394"/>
                <a:gd name="connsiteY76" fmla="*/ 46729 h 53926"/>
                <a:gd name="connsiteX77" fmla="*/ 22688 w 58394"/>
                <a:gd name="connsiteY77" fmla="*/ 53067 h 53926"/>
                <a:gd name="connsiteX78" fmla="*/ 20983 w 58394"/>
                <a:gd name="connsiteY78" fmla="*/ 53927 h 53926"/>
                <a:gd name="connsiteX79" fmla="*/ 19785 w 58394"/>
                <a:gd name="connsiteY79" fmla="*/ 53551 h 53926"/>
                <a:gd name="connsiteX80" fmla="*/ 18651 w 58394"/>
                <a:gd name="connsiteY80" fmla="*/ 52660 h 53926"/>
                <a:gd name="connsiteX81" fmla="*/ 18103 w 58394"/>
                <a:gd name="connsiteY81" fmla="*/ 51369 h 53926"/>
                <a:gd name="connsiteX82" fmla="*/ 18549 w 58394"/>
                <a:gd name="connsiteY82" fmla="*/ 50258 h 53926"/>
                <a:gd name="connsiteX83" fmla="*/ 20850 w 58394"/>
                <a:gd name="connsiteY83" fmla="*/ 48951 h 53926"/>
                <a:gd name="connsiteX84" fmla="*/ 22226 w 58394"/>
                <a:gd name="connsiteY84" fmla="*/ 49374 h 53926"/>
                <a:gd name="connsiteX85" fmla="*/ 22962 w 58394"/>
                <a:gd name="connsiteY85" fmla="*/ 51408 h 53926"/>
                <a:gd name="connsiteX86" fmla="*/ 22688 w 58394"/>
                <a:gd name="connsiteY86" fmla="*/ 53067 h 5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58394" h="53926">
                  <a:moveTo>
                    <a:pt x="3771" y="5641"/>
                  </a:moveTo>
                  <a:lnTo>
                    <a:pt x="1635" y="6110"/>
                  </a:lnTo>
                  <a:lnTo>
                    <a:pt x="728" y="5883"/>
                  </a:lnTo>
                  <a:lnTo>
                    <a:pt x="430" y="4068"/>
                  </a:lnTo>
                  <a:lnTo>
                    <a:pt x="0" y="2871"/>
                  </a:lnTo>
                  <a:lnTo>
                    <a:pt x="102" y="2339"/>
                  </a:lnTo>
                  <a:lnTo>
                    <a:pt x="5007" y="0"/>
                  </a:lnTo>
                  <a:lnTo>
                    <a:pt x="6736" y="391"/>
                  </a:lnTo>
                  <a:lnTo>
                    <a:pt x="7941" y="2261"/>
                  </a:lnTo>
                  <a:lnTo>
                    <a:pt x="7119" y="3294"/>
                  </a:lnTo>
                  <a:lnTo>
                    <a:pt x="3771" y="5641"/>
                  </a:lnTo>
                  <a:close/>
                  <a:moveTo>
                    <a:pt x="9975" y="8567"/>
                  </a:moveTo>
                  <a:lnTo>
                    <a:pt x="8176" y="9114"/>
                  </a:lnTo>
                  <a:lnTo>
                    <a:pt x="7057" y="9044"/>
                  </a:lnTo>
                  <a:lnTo>
                    <a:pt x="5453" y="8238"/>
                  </a:lnTo>
                  <a:lnTo>
                    <a:pt x="5954" y="7370"/>
                  </a:lnTo>
                  <a:lnTo>
                    <a:pt x="7690" y="6400"/>
                  </a:lnTo>
                  <a:lnTo>
                    <a:pt x="8888" y="6196"/>
                  </a:lnTo>
                  <a:lnTo>
                    <a:pt x="9865" y="7925"/>
                  </a:lnTo>
                  <a:lnTo>
                    <a:pt x="9975" y="8567"/>
                  </a:lnTo>
                  <a:close/>
                  <a:moveTo>
                    <a:pt x="53864" y="12197"/>
                  </a:moveTo>
                  <a:lnTo>
                    <a:pt x="53160" y="13362"/>
                  </a:lnTo>
                  <a:lnTo>
                    <a:pt x="52300" y="11649"/>
                  </a:lnTo>
                  <a:lnTo>
                    <a:pt x="51830" y="11242"/>
                  </a:lnTo>
                  <a:lnTo>
                    <a:pt x="51603" y="8786"/>
                  </a:lnTo>
                  <a:lnTo>
                    <a:pt x="52879" y="8050"/>
                  </a:lnTo>
                  <a:lnTo>
                    <a:pt x="53497" y="7988"/>
                  </a:lnTo>
                  <a:lnTo>
                    <a:pt x="53512" y="10530"/>
                  </a:lnTo>
                  <a:lnTo>
                    <a:pt x="53864" y="12197"/>
                  </a:lnTo>
                  <a:close/>
                  <a:moveTo>
                    <a:pt x="27531" y="13026"/>
                  </a:moveTo>
                  <a:lnTo>
                    <a:pt x="28438" y="13691"/>
                  </a:lnTo>
                  <a:lnTo>
                    <a:pt x="28736" y="14176"/>
                  </a:lnTo>
                  <a:lnTo>
                    <a:pt x="27390" y="14426"/>
                  </a:lnTo>
                  <a:lnTo>
                    <a:pt x="24120" y="13550"/>
                  </a:lnTo>
                  <a:lnTo>
                    <a:pt x="23251" y="14082"/>
                  </a:lnTo>
                  <a:lnTo>
                    <a:pt x="22383" y="15968"/>
                  </a:lnTo>
                  <a:lnTo>
                    <a:pt x="20717" y="13112"/>
                  </a:lnTo>
                  <a:lnTo>
                    <a:pt x="20834" y="12064"/>
                  </a:lnTo>
                  <a:lnTo>
                    <a:pt x="21186" y="11759"/>
                  </a:lnTo>
                  <a:lnTo>
                    <a:pt x="23502" y="12510"/>
                  </a:lnTo>
                  <a:lnTo>
                    <a:pt x="27531" y="13026"/>
                  </a:lnTo>
                  <a:close/>
                  <a:moveTo>
                    <a:pt x="53215" y="21788"/>
                  </a:moveTo>
                  <a:lnTo>
                    <a:pt x="55046" y="22203"/>
                  </a:lnTo>
                  <a:lnTo>
                    <a:pt x="55742" y="22054"/>
                  </a:lnTo>
                  <a:lnTo>
                    <a:pt x="56908" y="22148"/>
                  </a:lnTo>
                  <a:lnTo>
                    <a:pt x="58160" y="23337"/>
                  </a:lnTo>
                  <a:lnTo>
                    <a:pt x="58394" y="24605"/>
                  </a:lnTo>
                  <a:lnTo>
                    <a:pt x="57776" y="26193"/>
                  </a:lnTo>
                  <a:lnTo>
                    <a:pt x="55351" y="27499"/>
                  </a:lnTo>
                  <a:lnTo>
                    <a:pt x="53950" y="27343"/>
                  </a:lnTo>
                  <a:lnTo>
                    <a:pt x="52300" y="26154"/>
                  </a:lnTo>
                  <a:lnTo>
                    <a:pt x="53246" y="23807"/>
                  </a:lnTo>
                  <a:lnTo>
                    <a:pt x="53215" y="21788"/>
                  </a:lnTo>
                  <a:close/>
                  <a:moveTo>
                    <a:pt x="41652" y="49640"/>
                  </a:moveTo>
                  <a:lnTo>
                    <a:pt x="40330" y="51713"/>
                  </a:lnTo>
                  <a:lnTo>
                    <a:pt x="37420" y="51549"/>
                  </a:lnTo>
                  <a:lnTo>
                    <a:pt x="35925" y="50696"/>
                  </a:lnTo>
                  <a:lnTo>
                    <a:pt x="34173" y="48091"/>
                  </a:lnTo>
                  <a:lnTo>
                    <a:pt x="34228" y="46072"/>
                  </a:lnTo>
                  <a:lnTo>
                    <a:pt x="34846" y="44320"/>
                  </a:lnTo>
                  <a:lnTo>
                    <a:pt x="34736" y="42802"/>
                  </a:lnTo>
                  <a:lnTo>
                    <a:pt x="34987" y="42403"/>
                  </a:lnTo>
                  <a:lnTo>
                    <a:pt x="35886" y="42669"/>
                  </a:lnTo>
                  <a:lnTo>
                    <a:pt x="36035" y="43694"/>
                  </a:lnTo>
                  <a:lnTo>
                    <a:pt x="38679" y="46197"/>
                  </a:lnTo>
                  <a:lnTo>
                    <a:pt x="39657" y="46683"/>
                  </a:lnTo>
                  <a:lnTo>
                    <a:pt x="41652" y="49640"/>
                  </a:lnTo>
                  <a:close/>
                  <a:moveTo>
                    <a:pt x="47410" y="46729"/>
                  </a:moveTo>
                  <a:lnTo>
                    <a:pt x="46800" y="46816"/>
                  </a:lnTo>
                  <a:lnTo>
                    <a:pt x="45885" y="45798"/>
                  </a:lnTo>
                  <a:lnTo>
                    <a:pt x="46088" y="44390"/>
                  </a:lnTo>
                  <a:lnTo>
                    <a:pt x="45986" y="44023"/>
                  </a:lnTo>
                  <a:lnTo>
                    <a:pt x="46800" y="42520"/>
                  </a:lnTo>
                  <a:lnTo>
                    <a:pt x="48396" y="42653"/>
                  </a:lnTo>
                  <a:lnTo>
                    <a:pt x="48803" y="43772"/>
                  </a:lnTo>
                  <a:lnTo>
                    <a:pt x="48881" y="46072"/>
                  </a:lnTo>
                  <a:lnTo>
                    <a:pt x="47410" y="46729"/>
                  </a:lnTo>
                  <a:close/>
                  <a:moveTo>
                    <a:pt x="22688" y="53067"/>
                  </a:moveTo>
                  <a:lnTo>
                    <a:pt x="20983" y="53927"/>
                  </a:lnTo>
                  <a:lnTo>
                    <a:pt x="19785" y="53551"/>
                  </a:lnTo>
                  <a:lnTo>
                    <a:pt x="18651" y="52660"/>
                  </a:lnTo>
                  <a:lnTo>
                    <a:pt x="18103" y="51369"/>
                  </a:lnTo>
                  <a:lnTo>
                    <a:pt x="18549" y="50258"/>
                  </a:lnTo>
                  <a:lnTo>
                    <a:pt x="20850" y="48951"/>
                  </a:lnTo>
                  <a:lnTo>
                    <a:pt x="22226" y="49374"/>
                  </a:lnTo>
                  <a:lnTo>
                    <a:pt x="22962" y="51408"/>
                  </a:lnTo>
                  <a:lnTo>
                    <a:pt x="22688" y="5306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3FD2FCF7-B94B-0252-171E-A8CAD41FDD05}"/>
                </a:ext>
              </a:extLst>
            </p:cNvPr>
            <p:cNvSpPr>
              <a:spLocks/>
            </p:cNvSpPr>
            <p:nvPr/>
          </p:nvSpPr>
          <p:spPr>
            <a:xfrm>
              <a:off x="5732423" y="4376475"/>
              <a:ext cx="8950" cy="7471"/>
            </a:xfrm>
            <a:custGeom>
              <a:avLst/>
              <a:gdLst>
                <a:gd name="connsiteX0" fmla="*/ 8950 w 8950"/>
                <a:gd name="connsiteY0" fmla="*/ 7151 h 7471"/>
                <a:gd name="connsiteX1" fmla="*/ 7808 w 8950"/>
                <a:gd name="connsiteY1" fmla="*/ 7471 h 7471"/>
                <a:gd name="connsiteX2" fmla="*/ 3591 w 8950"/>
                <a:gd name="connsiteY2" fmla="*/ 5320 h 7471"/>
                <a:gd name="connsiteX3" fmla="*/ 110 w 8950"/>
                <a:gd name="connsiteY3" fmla="*/ 1823 h 7471"/>
                <a:gd name="connsiteX4" fmla="*/ 0 w 8950"/>
                <a:gd name="connsiteY4" fmla="*/ 0 h 7471"/>
                <a:gd name="connsiteX5" fmla="*/ 892 w 8950"/>
                <a:gd name="connsiteY5" fmla="*/ 156 h 7471"/>
                <a:gd name="connsiteX6" fmla="*/ 1799 w 8950"/>
                <a:gd name="connsiteY6" fmla="*/ 853 h 7471"/>
                <a:gd name="connsiteX7" fmla="*/ 3200 w 8950"/>
                <a:gd name="connsiteY7" fmla="*/ 3325 h 7471"/>
                <a:gd name="connsiteX8" fmla="*/ 7276 w 8950"/>
                <a:gd name="connsiteY8" fmla="*/ 4952 h 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50" h="7471">
                  <a:moveTo>
                    <a:pt x="8950" y="7151"/>
                  </a:moveTo>
                  <a:lnTo>
                    <a:pt x="7808" y="7471"/>
                  </a:lnTo>
                  <a:lnTo>
                    <a:pt x="3591" y="5320"/>
                  </a:lnTo>
                  <a:lnTo>
                    <a:pt x="110" y="1823"/>
                  </a:lnTo>
                  <a:lnTo>
                    <a:pt x="0" y="0"/>
                  </a:lnTo>
                  <a:lnTo>
                    <a:pt x="892" y="156"/>
                  </a:lnTo>
                  <a:lnTo>
                    <a:pt x="1799" y="853"/>
                  </a:lnTo>
                  <a:lnTo>
                    <a:pt x="3200" y="3325"/>
                  </a:lnTo>
                  <a:lnTo>
                    <a:pt x="7276" y="495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B539EF5-3BFD-AC91-0F4C-C3C8494D7DA8}"/>
                </a:ext>
              </a:extLst>
            </p:cNvPr>
            <p:cNvSpPr>
              <a:spLocks/>
            </p:cNvSpPr>
            <p:nvPr/>
          </p:nvSpPr>
          <p:spPr>
            <a:xfrm>
              <a:off x="9569145" y="4877402"/>
              <a:ext cx="3098" cy="2965"/>
            </a:xfrm>
            <a:custGeom>
              <a:avLst/>
              <a:gdLst>
                <a:gd name="connsiteX0" fmla="*/ 3098 w 3098"/>
                <a:gd name="connsiteY0" fmla="*/ 1385 h 2965"/>
                <a:gd name="connsiteX1" fmla="*/ 2472 w 3098"/>
                <a:gd name="connsiteY1" fmla="*/ 2965 h 2965"/>
                <a:gd name="connsiteX2" fmla="*/ 1322 w 3098"/>
                <a:gd name="connsiteY2" fmla="*/ 2097 h 2965"/>
                <a:gd name="connsiteX3" fmla="*/ 0 w 3098"/>
                <a:gd name="connsiteY3" fmla="*/ 1815 h 2965"/>
                <a:gd name="connsiteX4" fmla="*/ 258 w 3098"/>
                <a:gd name="connsiteY4" fmla="*/ 642 h 2965"/>
                <a:gd name="connsiteX5" fmla="*/ 1346 w 3098"/>
                <a:gd name="connsiteY5" fmla="*/ 477 h 2965"/>
                <a:gd name="connsiteX6" fmla="*/ 1885 w 3098"/>
                <a:gd name="connsiteY6" fmla="*/ 415 h 2965"/>
                <a:gd name="connsiteX7" fmla="*/ 2660 w 3098"/>
                <a:gd name="connsiteY7" fmla="*/ 0 h 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98" h="2965">
                  <a:moveTo>
                    <a:pt x="3098" y="1385"/>
                  </a:moveTo>
                  <a:lnTo>
                    <a:pt x="2472" y="2965"/>
                  </a:lnTo>
                  <a:lnTo>
                    <a:pt x="1322" y="2097"/>
                  </a:lnTo>
                  <a:lnTo>
                    <a:pt x="0" y="1815"/>
                  </a:lnTo>
                  <a:lnTo>
                    <a:pt x="258" y="642"/>
                  </a:lnTo>
                  <a:lnTo>
                    <a:pt x="1346" y="477"/>
                  </a:lnTo>
                  <a:lnTo>
                    <a:pt x="1885" y="415"/>
                  </a:lnTo>
                  <a:lnTo>
                    <a:pt x="2660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5FB6B8C2-84A9-D08D-3B4D-58597B7BF9B2}"/>
                </a:ext>
              </a:extLst>
            </p:cNvPr>
            <p:cNvSpPr>
              <a:spLocks/>
            </p:cNvSpPr>
            <p:nvPr/>
          </p:nvSpPr>
          <p:spPr>
            <a:xfrm>
              <a:off x="7960115" y="3814455"/>
              <a:ext cx="49514" cy="29189"/>
            </a:xfrm>
            <a:custGeom>
              <a:avLst/>
              <a:gdLst>
                <a:gd name="connsiteX0" fmla="*/ 47473 w 49514"/>
                <a:gd name="connsiteY0" fmla="*/ 1839 h 29189"/>
                <a:gd name="connsiteX1" fmla="*/ 36027 w 49514"/>
                <a:gd name="connsiteY1" fmla="*/ 9928 h 29189"/>
                <a:gd name="connsiteX2" fmla="*/ 35284 w 49514"/>
                <a:gd name="connsiteY2" fmla="*/ 12330 h 29189"/>
                <a:gd name="connsiteX3" fmla="*/ 35792 w 49514"/>
                <a:gd name="connsiteY3" fmla="*/ 13988 h 29189"/>
                <a:gd name="connsiteX4" fmla="*/ 37404 w 49514"/>
                <a:gd name="connsiteY4" fmla="*/ 15999 h 29189"/>
                <a:gd name="connsiteX5" fmla="*/ 37826 w 49514"/>
                <a:gd name="connsiteY5" fmla="*/ 16523 h 29189"/>
                <a:gd name="connsiteX6" fmla="*/ 38405 w 49514"/>
                <a:gd name="connsiteY6" fmla="*/ 18049 h 29189"/>
                <a:gd name="connsiteX7" fmla="*/ 35910 w 49514"/>
                <a:gd name="connsiteY7" fmla="*/ 18503 h 29189"/>
                <a:gd name="connsiteX8" fmla="*/ 33406 w 49514"/>
                <a:gd name="connsiteY8" fmla="*/ 18651 h 29189"/>
                <a:gd name="connsiteX9" fmla="*/ 32014 w 49514"/>
                <a:gd name="connsiteY9" fmla="*/ 18448 h 29189"/>
                <a:gd name="connsiteX10" fmla="*/ 30699 w 49514"/>
                <a:gd name="connsiteY10" fmla="*/ 18542 h 29189"/>
                <a:gd name="connsiteX11" fmla="*/ 26639 w 49514"/>
                <a:gd name="connsiteY11" fmla="*/ 22899 h 29189"/>
                <a:gd name="connsiteX12" fmla="*/ 24456 w 49514"/>
                <a:gd name="connsiteY12" fmla="*/ 24378 h 29189"/>
                <a:gd name="connsiteX13" fmla="*/ 21859 w 49514"/>
                <a:gd name="connsiteY13" fmla="*/ 25254 h 29189"/>
                <a:gd name="connsiteX14" fmla="*/ 19215 w 49514"/>
                <a:gd name="connsiteY14" fmla="*/ 25778 h 29189"/>
                <a:gd name="connsiteX15" fmla="*/ 17884 w 49514"/>
                <a:gd name="connsiteY15" fmla="*/ 25849 h 29189"/>
                <a:gd name="connsiteX16" fmla="*/ 16711 w 49514"/>
                <a:gd name="connsiteY16" fmla="*/ 26396 h 29189"/>
                <a:gd name="connsiteX17" fmla="*/ 15889 w 49514"/>
                <a:gd name="connsiteY17" fmla="*/ 27406 h 29189"/>
                <a:gd name="connsiteX18" fmla="*/ 15874 w 49514"/>
                <a:gd name="connsiteY18" fmla="*/ 28384 h 29189"/>
                <a:gd name="connsiteX19" fmla="*/ 15522 w 49514"/>
                <a:gd name="connsiteY19" fmla="*/ 29189 h 29189"/>
                <a:gd name="connsiteX20" fmla="*/ 14067 w 49514"/>
                <a:gd name="connsiteY20" fmla="*/ 29025 h 29189"/>
                <a:gd name="connsiteX21" fmla="*/ 13464 w 49514"/>
                <a:gd name="connsiteY21" fmla="*/ 27445 h 29189"/>
                <a:gd name="connsiteX22" fmla="*/ 12432 w 49514"/>
                <a:gd name="connsiteY22" fmla="*/ 26764 h 29189"/>
                <a:gd name="connsiteX23" fmla="*/ 9858 w 49514"/>
                <a:gd name="connsiteY23" fmla="*/ 27116 h 29189"/>
                <a:gd name="connsiteX24" fmla="*/ 8606 w 49514"/>
                <a:gd name="connsiteY24" fmla="*/ 27069 h 29189"/>
                <a:gd name="connsiteX25" fmla="*/ 4491 w 49514"/>
                <a:gd name="connsiteY25" fmla="*/ 25567 h 29189"/>
                <a:gd name="connsiteX26" fmla="*/ 3247 w 49514"/>
                <a:gd name="connsiteY26" fmla="*/ 24941 h 29189"/>
                <a:gd name="connsiteX27" fmla="*/ 2473 w 49514"/>
                <a:gd name="connsiteY27" fmla="*/ 23650 h 29189"/>
                <a:gd name="connsiteX28" fmla="*/ 352 w 49514"/>
                <a:gd name="connsiteY28" fmla="*/ 18987 h 29189"/>
                <a:gd name="connsiteX29" fmla="*/ 0 w 49514"/>
                <a:gd name="connsiteY29" fmla="*/ 15522 h 29189"/>
                <a:gd name="connsiteX30" fmla="*/ 1972 w 49514"/>
                <a:gd name="connsiteY30" fmla="*/ 16414 h 29189"/>
                <a:gd name="connsiteX31" fmla="*/ 3818 w 49514"/>
                <a:gd name="connsiteY31" fmla="*/ 15334 h 29189"/>
                <a:gd name="connsiteX32" fmla="*/ 5594 w 49514"/>
                <a:gd name="connsiteY32" fmla="*/ 13574 h 29189"/>
                <a:gd name="connsiteX33" fmla="*/ 7714 w 49514"/>
                <a:gd name="connsiteY33" fmla="*/ 12854 h 29189"/>
                <a:gd name="connsiteX34" fmla="*/ 9036 w 49514"/>
                <a:gd name="connsiteY34" fmla="*/ 13167 h 29189"/>
                <a:gd name="connsiteX35" fmla="*/ 10350 w 49514"/>
                <a:gd name="connsiteY35" fmla="*/ 13480 h 29189"/>
                <a:gd name="connsiteX36" fmla="*/ 12713 w 49514"/>
                <a:gd name="connsiteY36" fmla="*/ 12917 h 29189"/>
                <a:gd name="connsiteX37" fmla="*/ 13730 w 49514"/>
                <a:gd name="connsiteY37" fmla="*/ 10304 h 29189"/>
                <a:gd name="connsiteX38" fmla="*/ 14067 w 49514"/>
                <a:gd name="connsiteY38" fmla="*/ 7299 h 29189"/>
                <a:gd name="connsiteX39" fmla="*/ 18057 w 49514"/>
                <a:gd name="connsiteY39" fmla="*/ 8160 h 29189"/>
                <a:gd name="connsiteX40" fmla="*/ 22109 w 49514"/>
                <a:gd name="connsiteY40" fmla="*/ 8606 h 29189"/>
                <a:gd name="connsiteX41" fmla="*/ 25419 w 49514"/>
                <a:gd name="connsiteY41" fmla="*/ 8755 h 29189"/>
                <a:gd name="connsiteX42" fmla="*/ 28689 w 49514"/>
                <a:gd name="connsiteY42" fmla="*/ 8269 h 29189"/>
                <a:gd name="connsiteX43" fmla="*/ 38695 w 49514"/>
                <a:gd name="connsiteY43" fmla="*/ 5054 h 29189"/>
                <a:gd name="connsiteX44" fmla="*/ 41527 w 49514"/>
                <a:gd name="connsiteY44" fmla="*/ 3130 h 29189"/>
                <a:gd name="connsiteX45" fmla="*/ 43287 w 49514"/>
                <a:gd name="connsiteY45" fmla="*/ 2472 h 29189"/>
                <a:gd name="connsiteX46" fmla="*/ 46330 w 49514"/>
                <a:gd name="connsiteY46" fmla="*/ 884 h 29189"/>
                <a:gd name="connsiteX47" fmla="*/ 49515 w 49514"/>
                <a:gd name="connsiteY47" fmla="*/ 0 h 29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9514" h="29189">
                  <a:moveTo>
                    <a:pt x="47473" y="1839"/>
                  </a:moveTo>
                  <a:lnTo>
                    <a:pt x="36027" y="9928"/>
                  </a:lnTo>
                  <a:lnTo>
                    <a:pt x="35284" y="12330"/>
                  </a:lnTo>
                  <a:lnTo>
                    <a:pt x="35792" y="13988"/>
                  </a:lnTo>
                  <a:lnTo>
                    <a:pt x="37404" y="15999"/>
                  </a:lnTo>
                  <a:lnTo>
                    <a:pt x="37826" y="16523"/>
                  </a:lnTo>
                  <a:lnTo>
                    <a:pt x="38405" y="18049"/>
                  </a:lnTo>
                  <a:lnTo>
                    <a:pt x="35910" y="18503"/>
                  </a:lnTo>
                  <a:lnTo>
                    <a:pt x="33406" y="18651"/>
                  </a:lnTo>
                  <a:lnTo>
                    <a:pt x="32014" y="18448"/>
                  </a:lnTo>
                  <a:lnTo>
                    <a:pt x="30699" y="18542"/>
                  </a:lnTo>
                  <a:lnTo>
                    <a:pt x="26639" y="22899"/>
                  </a:lnTo>
                  <a:lnTo>
                    <a:pt x="24456" y="24378"/>
                  </a:lnTo>
                  <a:lnTo>
                    <a:pt x="21859" y="25254"/>
                  </a:lnTo>
                  <a:lnTo>
                    <a:pt x="19215" y="25778"/>
                  </a:lnTo>
                  <a:lnTo>
                    <a:pt x="17884" y="25849"/>
                  </a:lnTo>
                  <a:lnTo>
                    <a:pt x="16711" y="26396"/>
                  </a:lnTo>
                  <a:lnTo>
                    <a:pt x="15889" y="27406"/>
                  </a:lnTo>
                  <a:lnTo>
                    <a:pt x="15874" y="28384"/>
                  </a:lnTo>
                  <a:lnTo>
                    <a:pt x="15522" y="29189"/>
                  </a:lnTo>
                  <a:lnTo>
                    <a:pt x="14067" y="29025"/>
                  </a:lnTo>
                  <a:lnTo>
                    <a:pt x="13464" y="27445"/>
                  </a:lnTo>
                  <a:lnTo>
                    <a:pt x="12432" y="26764"/>
                  </a:lnTo>
                  <a:lnTo>
                    <a:pt x="9858" y="27116"/>
                  </a:lnTo>
                  <a:lnTo>
                    <a:pt x="8606" y="27069"/>
                  </a:lnTo>
                  <a:lnTo>
                    <a:pt x="4491" y="25567"/>
                  </a:lnTo>
                  <a:lnTo>
                    <a:pt x="3247" y="24941"/>
                  </a:lnTo>
                  <a:lnTo>
                    <a:pt x="2473" y="23650"/>
                  </a:lnTo>
                  <a:lnTo>
                    <a:pt x="352" y="18987"/>
                  </a:lnTo>
                  <a:lnTo>
                    <a:pt x="0" y="15522"/>
                  </a:lnTo>
                  <a:lnTo>
                    <a:pt x="1972" y="16414"/>
                  </a:lnTo>
                  <a:lnTo>
                    <a:pt x="3818" y="15334"/>
                  </a:lnTo>
                  <a:lnTo>
                    <a:pt x="5594" y="13574"/>
                  </a:lnTo>
                  <a:lnTo>
                    <a:pt x="7714" y="12854"/>
                  </a:lnTo>
                  <a:lnTo>
                    <a:pt x="9036" y="13167"/>
                  </a:lnTo>
                  <a:lnTo>
                    <a:pt x="10350" y="13480"/>
                  </a:lnTo>
                  <a:lnTo>
                    <a:pt x="12713" y="12917"/>
                  </a:lnTo>
                  <a:lnTo>
                    <a:pt x="13730" y="10304"/>
                  </a:lnTo>
                  <a:lnTo>
                    <a:pt x="14067" y="7299"/>
                  </a:lnTo>
                  <a:lnTo>
                    <a:pt x="18057" y="8160"/>
                  </a:lnTo>
                  <a:lnTo>
                    <a:pt x="22109" y="8606"/>
                  </a:lnTo>
                  <a:lnTo>
                    <a:pt x="25419" y="8755"/>
                  </a:lnTo>
                  <a:lnTo>
                    <a:pt x="28689" y="8269"/>
                  </a:lnTo>
                  <a:lnTo>
                    <a:pt x="38695" y="5054"/>
                  </a:lnTo>
                  <a:lnTo>
                    <a:pt x="41527" y="3130"/>
                  </a:lnTo>
                  <a:lnTo>
                    <a:pt x="43287" y="2472"/>
                  </a:lnTo>
                  <a:lnTo>
                    <a:pt x="46330" y="884"/>
                  </a:lnTo>
                  <a:lnTo>
                    <a:pt x="49515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B31D7A5-CB6B-3B9D-DC30-4B149C76263F}"/>
                </a:ext>
              </a:extLst>
            </p:cNvPr>
            <p:cNvSpPr>
              <a:spLocks/>
            </p:cNvSpPr>
            <p:nvPr/>
          </p:nvSpPr>
          <p:spPr>
            <a:xfrm>
              <a:off x="7516346" y="3347905"/>
              <a:ext cx="148042" cy="83538"/>
            </a:xfrm>
            <a:custGeom>
              <a:avLst/>
              <a:gdLst>
                <a:gd name="connsiteX0" fmla="*/ 59716 w 148042"/>
                <a:gd name="connsiteY0" fmla="*/ 6212 h 83538"/>
                <a:gd name="connsiteX1" fmla="*/ 61610 w 148042"/>
                <a:gd name="connsiteY1" fmla="*/ 6126 h 83538"/>
                <a:gd name="connsiteX2" fmla="*/ 63526 w 148042"/>
                <a:gd name="connsiteY2" fmla="*/ 5257 h 83538"/>
                <a:gd name="connsiteX3" fmla="*/ 63683 w 148042"/>
                <a:gd name="connsiteY3" fmla="*/ 3841 h 83538"/>
                <a:gd name="connsiteX4" fmla="*/ 63557 w 148042"/>
                <a:gd name="connsiteY4" fmla="*/ 1197 h 83538"/>
                <a:gd name="connsiteX5" fmla="*/ 63761 w 148042"/>
                <a:gd name="connsiteY5" fmla="*/ 814 h 83538"/>
                <a:gd name="connsiteX6" fmla="*/ 66663 w 148042"/>
                <a:gd name="connsiteY6" fmla="*/ 1565 h 83538"/>
                <a:gd name="connsiteX7" fmla="*/ 69574 w 148042"/>
                <a:gd name="connsiteY7" fmla="*/ 2754 h 83538"/>
                <a:gd name="connsiteX8" fmla="*/ 69981 w 148042"/>
                <a:gd name="connsiteY8" fmla="*/ 5382 h 83538"/>
                <a:gd name="connsiteX9" fmla="*/ 70763 w 148042"/>
                <a:gd name="connsiteY9" fmla="*/ 6673 h 83538"/>
                <a:gd name="connsiteX10" fmla="*/ 71686 w 148042"/>
                <a:gd name="connsiteY10" fmla="*/ 7855 h 83538"/>
                <a:gd name="connsiteX11" fmla="*/ 72562 w 148042"/>
                <a:gd name="connsiteY11" fmla="*/ 8387 h 83538"/>
                <a:gd name="connsiteX12" fmla="*/ 74088 w 148042"/>
                <a:gd name="connsiteY12" fmla="*/ 8473 h 83538"/>
                <a:gd name="connsiteX13" fmla="*/ 78039 w 148042"/>
                <a:gd name="connsiteY13" fmla="*/ 10030 h 83538"/>
                <a:gd name="connsiteX14" fmla="*/ 79940 w 148042"/>
                <a:gd name="connsiteY14" fmla="*/ 10343 h 83538"/>
                <a:gd name="connsiteX15" fmla="*/ 81888 w 148042"/>
                <a:gd name="connsiteY15" fmla="*/ 11422 h 83538"/>
                <a:gd name="connsiteX16" fmla="*/ 83531 w 148042"/>
                <a:gd name="connsiteY16" fmla="*/ 12517 h 83538"/>
                <a:gd name="connsiteX17" fmla="*/ 84728 w 148042"/>
                <a:gd name="connsiteY17" fmla="*/ 12752 h 83538"/>
                <a:gd name="connsiteX18" fmla="*/ 85283 w 148042"/>
                <a:gd name="connsiteY18" fmla="*/ 13949 h 83538"/>
                <a:gd name="connsiteX19" fmla="*/ 86019 w 148042"/>
                <a:gd name="connsiteY19" fmla="*/ 14771 h 83538"/>
                <a:gd name="connsiteX20" fmla="*/ 87317 w 148042"/>
                <a:gd name="connsiteY20" fmla="*/ 14137 h 83538"/>
                <a:gd name="connsiteX21" fmla="*/ 92058 w 148042"/>
                <a:gd name="connsiteY21" fmla="*/ 13253 h 83538"/>
                <a:gd name="connsiteX22" fmla="*/ 93764 w 148042"/>
                <a:gd name="connsiteY22" fmla="*/ 14434 h 83538"/>
                <a:gd name="connsiteX23" fmla="*/ 94914 w 148042"/>
                <a:gd name="connsiteY23" fmla="*/ 15686 h 83538"/>
                <a:gd name="connsiteX24" fmla="*/ 95070 w 148042"/>
                <a:gd name="connsiteY24" fmla="*/ 16077 h 83538"/>
                <a:gd name="connsiteX25" fmla="*/ 94468 w 148042"/>
                <a:gd name="connsiteY25" fmla="*/ 17180 h 83538"/>
                <a:gd name="connsiteX26" fmla="*/ 94178 w 148042"/>
                <a:gd name="connsiteY26" fmla="*/ 18033 h 83538"/>
                <a:gd name="connsiteX27" fmla="*/ 93685 w 148042"/>
                <a:gd name="connsiteY27" fmla="*/ 18604 h 83538"/>
                <a:gd name="connsiteX28" fmla="*/ 92058 w 148042"/>
                <a:gd name="connsiteY28" fmla="*/ 19206 h 83538"/>
                <a:gd name="connsiteX29" fmla="*/ 91143 w 148042"/>
                <a:gd name="connsiteY29" fmla="*/ 20176 h 83538"/>
                <a:gd name="connsiteX30" fmla="*/ 90470 w 148042"/>
                <a:gd name="connsiteY30" fmla="*/ 21241 h 83538"/>
                <a:gd name="connsiteX31" fmla="*/ 90924 w 148042"/>
                <a:gd name="connsiteY31" fmla="*/ 22258 h 83538"/>
                <a:gd name="connsiteX32" fmla="*/ 92254 w 148042"/>
                <a:gd name="connsiteY32" fmla="*/ 23024 h 83538"/>
                <a:gd name="connsiteX33" fmla="*/ 93193 w 148042"/>
                <a:gd name="connsiteY33" fmla="*/ 23196 h 83538"/>
                <a:gd name="connsiteX34" fmla="*/ 93553 w 148042"/>
                <a:gd name="connsiteY34" fmla="*/ 23940 h 83538"/>
                <a:gd name="connsiteX35" fmla="*/ 96565 w 148042"/>
                <a:gd name="connsiteY35" fmla="*/ 27257 h 83538"/>
                <a:gd name="connsiteX36" fmla="*/ 98959 w 148042"/>
                <a:gd name="connsiteY36" fmla="*/ 31583 h 83538"/>
                <a:gd name="connsiteX37" fmla="*/ 99890 w 148042"/>
                <a:gd name="connsiteY37" fmla="*/ 32256 h 83538"/>
                <a:gd name="connsiteX38" fmla="*/ 100766 w 148042"/>
                <a:gd name="connsiteY38" fmla="*/ 32420 h 83538"/>
                <a:gd name="connsiteX39" fmla="*/ 101783 w 148042"/>
                <a:gd name="connsiteY39" fmla="*/ 31787 h 83538"/>
                <a:gd name="connsiteX40" fmla="*/ 102956 w 148042"/>
                <a:gd name="connsiteY40" fmla="*/ 30378 h 83538"/>
                <a:gd name="connsiteX41" fmla="*/ 104341 w 148042"/>
                <a:gd name="connsiteY41" fmla="*/ 29369 h 83538"/>
                <a:gd name="connsiteX42" fmla="*/ 105515 w 148042"/>
                <a:gd name="connsiteY42" fmla="*/ 28845 h 83538"/>
                <a:gd name="connsiteX43" fmla="*/ 107588 w 148042"/>
                <a:gd name="connsiteY43" fmla="*/ 27648 h 83538"/>
                <a:gd name="connsiteX44" fmla="*/ 107674 w 148042"/>
                <a:gd name="connsiteY44" fmla="*/ 26873 h 83538"/>
                <a:gd name="connsiteX45" fmla="*/ 105937 w 148042"/>
                <a:gd name="connsiteY45" fmla="*/ 23940 h 83538"/>
                <a:gd name="connsiteX46" fmla="*/ 104944 w 148042"/>
                <a:gd name="connsiteY46" fmla="*/ 21561 h 83538"/>
                <a:gd name="connsiteX47" fmla="*/ 105178 w 148042"/>
                <a:gd name="connsiteY47" fmla="*/ 21131 h 83538"/>
                <a:gd name="connsiteX48" fmla="*/ 107392 w 148042"/>
                <a:gd name="connsiteY48" fmla="*/ 21507 h 83538"/>
                <a:gd name="connsiteX49" fmla="*/ 111147 w 148042"/>
                <a:gd name="connsiteY49" fmla="*/ 22805 h 83538"/>
                <a:gd name="connsiteX50" fmla="*/ 116929 w 148042"/>
                <a:gd name="connsiteY50" fmla="*/ 27038 h 83538"/>
                <a:gd name="connsiteX51" fmla="*/ 117969 w 148042"/>
                <a:gd name="connsiteY51" fmla="*/ 27038 h 83538"/>
                <a:gd name="connsiteX52" fmla="*/ 119988 w 148042"/>
                <a:gd name="connsiteY52" fmla="*/ 26717 h 83538"/>
                <a:gd name="connsiteX53" fmla="*/ 122186 w 148042"/>
                <a:gd name="connsiteY53" fmla="*/ 26029 h 83538"/>
                <a:gd name="connsiteX54" fmla="*/ 123235 w 148042"/>
                <a:gd name="connsiteY54" fmla="*/ 25246 h 83538"/>
                <a:gd name="connsiteX55" fmla="*/ 123626 w 148042"/>
                <a:gd name="connsiteY55" fmla="*/ 25536 h 83538"/>
                <a:gd name="connsiteX56" fmla="*/ 123962 w 148042"/>
                <a:gd name="connsiteY56" fmla="*/ 27859 h 83538"/>
                <a:gd name="connsiteX57" fmla="*/ 123383 w 148042"/>
                <a:gd name="connsiteY57" fmla="*/ 29134 h 83538"/>
                <a:gd name="connsiteX58" fmla="*/ 120755 w 148042"/>
                <a:gd name="connsiteY58" fmla="*/ 30370 h 83538"/>
                <a:gd name="connsiteX59" fmla="*/ 120903 w 148042"/>
                <a:gd name="connsiteY59" fmla="*/ 30981 h 83538"/>
                <a:gd name="connsiteX60" fmla="*/ 121584 w 148042"/>
                <a:gd name="connsiteY60" fmla="*/ 31771 h 83538"/>
                <a:gd name="connsiteX61" fmla="*/ 122765 w 148042"/>
                <a:gd name="connsiteY61" fmla="*/ 32303 h 83538"/>
                <a:gd name="connsiteX62" fmla="*/ 124205 w 148042"/>
                <a:gd name="connsiteY62" fmla="*/ 33805 h 83538"/>
                <a:gd name="connsiteX63" fmla="*/ 125198 w 148042"/>
                <a:gd name="connsiteY63" fmla="*/ 35518 h 83538"/>
                <a:gd name="connsiteX64" fmla="*/ 126067 w 148042"/>
                <a:gd name="connsiteY64" fmla="*/ 36308 h 83538"/>
                <a:gd name="connsiteX65" fmla="*/ 127021 w 148042"/>
                <a:gd name="connsiteY65" fmla="*/ 36684 h 83538"/>
                <a:gd name="connsiteX66" fmla="*/ 129415 w 148042"/>
                <a:gd name="connsiteY66" fmla="*/ 35769 h 83538"/>
                <a:gd name="connsiteX67" fmla="*/ 130088 w 148042"/>
                <a:gd name="connsiteY67" fmla="*/ 35049 h 83538"/>
                <a:gd name="connsiteX68" fmla="*/ 130393 w 148042"/>
                <a:gd name="connsiteY68" fmla="*/ 34540 h 83538"/>
                <a:gd name="connsiteX69" fmla="*/ 130855 w 148042"/>
                <a:gd name="connsiteY69" fmla="*/ 34650 h 83538"/>
                <a:gd name="connsiteX70" fmla="*/ 131692 w 148042"/>
                <a:gd name="connsiteY70" fmla="*/ 35495 h 83538"/>
                <a:gd name="connsiteX71" fmla="*/ 131950 w 148042"/>
                <a:gd name="connsiteY71" fmla="*/ 35988 h 83538"/>
                <a:gd name="connsiteX72" fmla="*/ 134273 w 148042"/>
                <a:gd name="connsiteY72" fmla="*/ 36942 h 83538"/>
                <a:gd name="connsiteX73" fmla="*/ 135619 w 148042"/>
                <a:gd name="connsiteY73" fmla="*/ 38116 h 83538"/>
                <a:gd name="connsiteX74" fmla="*/ 136472 w 148042"/>
                <a:gd name="connsiteY74" fmla="*/ 38663 h 83538"/>
                <a:gd name="connsiteX75" fmla="*/ 137419 w 148042"/>
                <a:gd name="connsiteY75" fmla="*/ 38131 h 83538"/>
                <a:gd name="connsiteX76" fmla="*/ 141104 w 148042"/>
                <a:gd name="connsiteY76" fmla="*/ 39062 h 83538"/>
                <a:gd name="connsiteX77" fmla="*/ 142121 w 148042"/>
                <a:gd name="connsiteY77" fmla="*/ 39845 h 83538"/>
                <a:gd name="connsiteX78" fmla="*/ 142441 w 148042"/>
                <a:gd name="connsiteY78" fmla="*/ 41143 h 83538"/>
                <a:gd name="connsiteX79" fmla="*/ 142261 w 148042"/>
                <a:gd name="connsiteY79" fmla="*/ 41934 h 83538"/>
                <a:gd name="connsiteX80" fmla="*/ 142824 w 148042"/>
                <a:gd name="connsiteY80" fmla="*/ 43968 h 83538"/>
                <a:gd name="connsiteX81" fmla="*/ 147487 w 148042"/>
                <a:gd name="connsiteY81" fmla="*/ 48842 h 83538"/>
                <a:gd name="connsiteX82" fmla="*/ 147972 w 148042"/>
                <a:gd name="connsiteY82" fmla="*/ 51329 h 83538"/>
                <a:gd name="connsiteX83" fmla="*/ 148043 w 148042"/>
                <a:gd name="connsiteY83" fmla="*/ 52323 h 83538"/>
                <a:gd name="connsiteX84" fmla="*/ 147487 w 148042"/>
                <a:gd name="connsiteY84" fmla="*/ 52370 h 83538"/>
                <a:gd name="connsiteX85" fmla="*/ 146228 w 148042"/>
                <a:gd name="connsiteY85" fmla="*/ 52886 h 83538"/>
                <a:gd name="connsiteX86" fmla="*/ 144616 w 148042"/>
                <a:gd name="connsiteY86" fmla="*/ 53074 h 83538"/>
                <a:gd name="connsiteX87" fmla="*/ 142871 w 148042"/>
                <a:gd name="connsiteY87" fmla="*/ 52972 h 83538"/>
                <a:gd name="connsiteX88" fmla="*/ 141510 w 148042"/>
                <a:gd name="connsiteY88" fmla="*/ 53872 h 83538"/>
                <a:gd name="connsiteX89" fmla="*/ 140227 w 148042"/>
                <a:gd name="connsiteY89" fmla="*/ 55343 h 83538"/>
                <a:gd name="connsiteX90" fmla="*/ 138897 w 148042"/>
                <a:gd name="connsiteY90" fmla="*/ 56360 h 83538"/>
                <a:gd name="connsiteX91" fmla="*/ 138185 w 148042"/>
                <a:gd name="connsiteY91" fmla="*/ 57260 h 83538"/>
                <a:gd name="connsiteX92" fmla="*/ 137778 w 148042"/>
                <a:gd name="connsiteY92" fmla="*/ 58199 h 83538"/>
                <a:gd name="connsiteX93" fmla="*/ 133304 w 148042"/>
                <a:gd name="connsiteY93" fmla="*/ 60843 h 83538"/>
                <a:gd name="connsiteX94" fmla="*/ 132677 w 148042"/>
                <a:gd name="connsiteY94" fmla="*/ 61946 h 83538"/>
                <a:gd name="connsiteX95" fmla="*/ 132185 w 148042"/>
                <a:gd name="connsiteY95" fmla="*/ 63448 h 83538"/>
                <a:gd name="connsiteX96" fmla="*/ 131973 w 148042"/>
                <a:gd name="connsiteY96" fmla="*/ 65466 h 83538"/>
                <a:gd name="connsiteX97" fmla="*/ 131660 w 148042"/>
                <a:gd name="connsiteY97" fmla="*/ 67281 h 83538"/>
                <a:gd name="connsiteX98" fmla="*/ 130886 w 148042"/>
                <a:gd name="connsiteY98" fmla="*/ 68236 h 83538"/>
                <a:gd name="connsiteX99" fmla="*/ 128468 w 148042"/>
                <a:gd name="connsiteY99" fmla="*/ 69057 h 83538"/>
                <a:gd name="connsiteX100" fmla="*/ 127866 w 148042"/>
                <a:gd name="connsiteY100" fmla="*/ 69496 h 83538"/>
                <a:gd name="connsiteX101" fmla="*/ 127413 w 148042"/>
                <a:gd name="connsiteY101" fmla="*/ 70419 h 83538"/>
                <a:gd name="connsiteX102" fmla="*/ 126059 w 148042"/>
                <a:gd name="connsiteY102" fmla="*/ 71835 h 83538"/>
                <a:gd name="connsiteX103" fmla="*/ 124471 w 148042"/>
                <a:gd name="connsiteY103" fmla="*/ 73180 h 83538"/>
                <a:gd name="connsiteX104" fmla="*/ 121545 w 148042"/>
                <a:gd name="connsiteY104" fmla="*/ 74722 h 83538"/>
                <a:gd name="connsiteX105" fmla="*/ 118408 w 148042"/>
                <a:gd name="connsiteY105" fmla="*/ 75191 h 83538"/>
                <a:gd name="connsiteX106" fmla="*/ 114332 w 148042"/>
                <a:gd name="connsiteY106" fmla="*/ 74690 h 83538"/>
                <a:gd name="connsiteX107" fmla="*/ 111945 w 148042"/>
                <a:gd name="connsiteY107" fmla="*/ 74088 h 83538"/>
                <a:gd name="connsiteX108" fmla="*/ 110795 w 148042"/>
                <a:gd name="connsiteY108" fmla="*/ 74753 h 83538"/>
                <a:gd name="connsiteX109" fmla="*/ 109200 w 148042"/>
                <a:gd name="connsiteY109" fmla="*/ 76756 h 83538"/>
                <a:gd name="connsiteX110" fmla="*/ 107494 w 148042"/>
                <a:gd name="connsiteY110" fmla="*/ 80198 h 83538"/>
                <a:gd name="connsiteX111" fmla="*/ 106782 w 148042"/>
                <a:gd name="connsiteY111" fmla="*/ 82788 h 83538"/>
                <a:gd name="connsiteX112" fmla="*/ 106234 w 148042"/>
                <a:gd name="connsiteY112" fmla="*/ 82052 h 83538"/>
                <a:gd name="connsiteX113" fmla="*/ 105256 w 148042"/>
                <a:gd name="connsiteY113" fmla="*/ 79314 h 83538"/>
                <a:gd name="connsiteX114" fmla="*/ 104153 w 148042"/>
                <a:gd name="connsiteY114" fmla="*/ 78962 h 83538"/>
                <a:gd name="connsiteX115" fmla="*/ 102643 w 148042"/>
                <a:gd name="connsiteY115" fmla="*/ 78704 h 83538"/>
                <a:gd name="connsiteX116" fmla="*/ 101509 w 148042"/>
                <a:gd name="connsiteY116" fmla="*/ 78297 h 83538"/>
                <a:gd name="connsiteX117" fmla="*/ 99053 w 148042"/>
                <a:gd name="connsiteY117" fmla="*/ 76717 h 83538"/>
                <a:gd name="connsiteX118" fmla="*/ 97793 w 148042"/>
                <a:gd name="connsiteY118" fmla="*/ 76239 h 83538"/>
                <a:gd name="connsiteX119" fmla="*/ 96346 w 148042"/>
                <a:gd name="connsiteY119" fmla="*/ 76114 h 83538"/>
                <a:gd name="connsiteX120" fmla="*/ 94968 w 148042"/>
                <a:gd name="connsiteY120" fmla="*/ 77045 h 83538"/>
                <a:gd name="connsiteX121" fmla="*/ 93920 w 148042"/>
                <a:gd name="connsiteY121" fmla="*/ 78140 h 83538"/>
                <a:gd name="connsiteX122" fmla="*/ 90673 w 148042"/>
                <a:gd name="connsiteY122" fmla="*/ 78125 h 83538"/>
                <a:gd name="connsiteX123" fmla="*/ 87114 w 148042"/>
                <a:gd name="connsiteY123" fmla="*/ 77616 h 83538"/>
                <a:gd name="connsiteX124" fmla="*/ 82021 w 148042"/>
                <a:gd name="connsiteY124" fmla="*/ 73970 h 83538"/>
                <a:gd name="connsiteX125" fmla="*/ 80699 w 148042"/>
                <a:gd name="connsiteY125" fmla="*/ 73939 h 83538"/>
                <a:gd name="connsiteX126" fmla="*/ 79291 w 148042"/>
                <a:gd name="connsiteY126" fmla="*/ 74103 h 83538"/>
                <a:gd name="connsiteX127" fmla="*/ 77061 w 148042"/>
                <a:gd name="connsiteY127" fmla="*/ 73235 h 83538"/>
                <a:gd name="connsiteX128" fmla="*/ 72750 w 148042"/>
                <a:gd name="connsiteY128" fmla="*/ 70872 h 83538"/>
                <a:gd name="connsiteX129" fmla="*/ 70724 w 148042"/>
                <a:gd name="connsiteY129" fmla="*/ 70317 h 83538"/>
                <a:gd name="connsiteX130" fmla="*/ 69449 w 148042"/>
                <a:gd name="connsiteY130" fmla="*/ 70653 h 83538"/>
                <a:gd name="connsiteX131" fmla="*/ 68283 w 148042"/>
                <a:gd name="connsiteY131" fmla="*/ 71185 h 83538"/>
                <a:gd name="connsiteX132" fmla="*/ 67446 w 148042"/>
                <a:gd name="connsiteY132" fmla="*/ 71248 h 83538"/>
                <a:gd name="connsiteX133" fmla="*/ 66969 w 148042"/>
                <a:gd name="connsiteY133" fmla="*/ 70473 h 83538"/>
                <a:gd name="connsiteX134" fmla="*/ 65365 w 148042"/>
                <a:gd name="connsiteY134" fmla="*/ 69527 h 83538"/>
                <a:gd name="connsiteX135" fmla="*/ 63753 w 148042"/>
                <a:gd name="connsiteY135" fmla="*/ 69417 h 83538"/>
                <a:gd name="connsiteX136" fmla="*/ 63291 w 148042"/>
                <a:gd name="connsiteY136" fmla="*/ 69988 h 83538"/>
                <a:gd name="connsiteX137" fmla="*/ 62744 w 148042"/>
                <a:gd name="connsiteY137" fmla="*/ 75191 h 83538"/>
                <a:gd name="connsiteX138" fmla="*/ 62204 w 148042"/>
                <a:gd name="connsiteY138" fmla="*/ 77069 h 83538"/>
                <a:gd name="connsiteX139" fmla="*/ 59990 w 148042"/>
                <a:gd name="connsiteY139" fmla="*/ 76983 h 83538"/>
                <a:gd name="connsiteX140" fmla="*/ 59200 w 148042"/>
                <a:gd name="connsiteY140" fmla="*/ 77859 h 83538"/>
                <a:gd name="connsiteX141" fmla="*/ 57463 w 148042"/>
                <a:gd name="connsiteY141" fmla="*/ 80370 h 83538"/>
                <a:gd name="connsiteX142" fmla="*/ 57127 w 148042"/>
                <a:gd name="connsiteY142" fmla="*/ 82772 h 83538"/>
                <a:gd name="connsiteX143" fmla="*/ 54107 w 148042"/>
                <a:gd name="connsiteY143" fmla="*/ 82310 h 83538"/>
                <a:gd name="connsiteX144" fmla="*/ 52675 w 148042"/>
                <a:gd name="connsiteY144" fmla="*/ 81904 h 83538"/>
                <a:gd name="connsiteX145" fmla="*/ 51408 w 148042"/>
                <a:gd name="connsiteY145" fmla="*/ 82209 h 83538"/>
                <a:gd name="connsiteX146" fmla="*/ 50015 w 148042"/>
                <a:gd name="connsiteY146" fmla="*/ 83538 h 83538"/>
                <a:gd name="connsiteX147" fmla="*/ 46111 w 148042"/>
                <a:gd name="connsiteY147" fmla="*/ 83460 h 83538"/>
                <a:gd name="connsiteX148" fmla="*/ 43021 w 148042"/>
                <a:gd name="connsiteY148" fmla="*/ 82670 h 83538"/>
                <a:gd name="connsiteX149" fmla="*/ 41699 w 148042"/>
                <a:gd name="connsiteY149" fmla="*/ 79689 h 83538"/>
                <a:gd name="connsiteX150" fmla="*/ 40283 w 148042"/>
                <a:gd name="connsiteY150" fmla="*/ 78500 h 83538"/>
                <a:gd name="connsiteX151" fmla="*/ 38499 w 148042"/>
                <a:gd name="connsiteY151" fmla="*/ 77452 h 83538"/>
                <a:gd name="connsiteX152" fmla="*/ 37881 w 148042"/>
                <a:gd name="connsiteY152" fmla="*/ 77209 h 83538"/>
                <a:gd name="connsiteX153" fmla="*/ 36895 w 148042"/>
                <a:gd name="connsiteY153" fmla="*/ 75582 h 83538"/>
                <a:gd name="connsiteX154" fmla="*/ 35025 w 148042"/>
                <a:gd name="connsiteY154" fmla="*/ 73564 h 83538"/>
                <a:gd name="connsiteX155" fmla="*/ 32013 w 148042"/>
                <a:gd name="connsiteY155" fmla="*/ 70794 h 83538"/>
                <a:gd name="connsiteX156" fmla="*/ 29666 w 148042"/>
                <a:gd name="connsiteY156" fmla="*/ 70935 h 83538"/>
                <a:gd name="connsiteX157" fmla="*/ 28798 w 148042"/>
                <a:gd name="connsiteY157" fmla="*/ 70200 h 83538"/>
                <a:gd name="connsiteX158" fmla="*/ 28414 w 148042"/>
                <a:gd name="connsiteY158" fmla="*/ 69183 h 83538"/>
                <a:gd name="connsiteX159" fmla="*/ 27436 w 148042"/>
                <a:gd name="connsiteY159" fmla="*/ 67422 h 83538"/>
                <a:gd name="connsiteX160" fmla="*/ 26326 w 148042"/>
                <a:gd name="connsiteY160" fmla="*/ 66202 h 83538"/>
                <a:gd name="connsiteX161" fmla="*/ 24988 w 148042"/>
                <a:gd name="connsiteY161" fmla="*/ 65725 h 83538"/>
                <a:gd name="connsiteX162" fmla="*/ 23071 w 148042"/>
                <a:gd name="connsiteY162" fmla="*/ 64160 h 83538"/>
                <a:gd name="connsiteX163" fmla="*/ 20505 w 148042"/>
                <a:gd name="connsiteY163" fmla="*/ 60749 h 83538"/>
                <a:gd name="connsiteX164" fmla="*/ 18158 w 148042"/>
                <a:gd name="connsiteY164" fmla="*/ 58386 h 83538"/>
                <a:gd name="connsiteX165" fmla="*/ 15889 w 148042"/>
                <a:gd name="connsiteY165" fmla="*/ 58425 h 83538"/>
                <a:gd name="connsiteX166" fmla="*/ 14458 w 148042"/>
                <a:gd name="connsiteY166" fmla="*/ 57189 h 83538"/>
                <a:gd name="connsiteX167" fmla="*/ 12987 w 148042"/>
                <a:gd name="connsiteY167" fmla="*/ 55562 h 83538"/>
                <a:gd name="connsiteX168" fmla="*/ 11907 w 148042"/>
                <a:gd name="connsiteY168" fmla="*/ 53990 h 83538"/>
                <a:gd name="connsiteX169" fmla="*/ 10233 w 148042"/>
                <a:gd name="connsiteY169" fmla="*/ 50156 h 83538"/>
                <a:gd name="connsiteX170" fmla="*/ 9012 w 148042"/>
                <a:gd name="connsiteY170" fmla="*/ 47965 h 83538"/>
                <a:gd name="connsiteX171" fmla="*/ 8066 w 148042"/>
                <a:gd name="connsiteY171" fmla="*/ 46612 h 83538"/>
                <a:gd name="connsiteX172" fmla="*/ 6994 w 148042"/>
                <a:gd name="connsiteY172" fmla="*/ 45485 h 83538"/>
                <a:gd name="connsiteX173" fmla="*/ 6603 w 148042"/>
                <a:gd name="connsiteY173" fmla="*/ 44586 h 83538"/>
                <a:gd name="connsiteX174" fmla="*/ 7917 w 148042"/>
                <a:gd name="connsiteY174" fmla="*/ 42536 h 83538"/>
                <a:gd name="connsiteX175" fmla="*/ 8395 w 148042"/>
                <a:gd name="connsiteY175" fmla="*/ 41519 h 83538"/>
                <a:gd name="connsiteX176" fmla="*/ 8958 w 148042"/>
                <a:gd name="connsiteY176" fmla="*/ 40737 h 83538"/>
                <a:gd name="connsiteX177" fmla="*/ 9286 w 148042"/>
                <a:gd name="connsiteY177" fmla="*/ 39907 h 83538"/>
                <a:gd name="connsiteX178" fmla="*/ 9271 w 148042"/>
                <a:gd name="connsiteY178" fmla="*/ 39289 h 83538"/>
                <a:gd name="connsiteX179" fmla="*/ 8082 w 148042"/>
                <a:gd name="connsiteY179" fmla="*/ 37255 h 83538"/>
                <a:gd name="connsiteX180" fmla="*/ 6470 w 148042"/>
                <a:gd name="connsiteY180" fmla="*/ 35784 h 83538"/>
                <a:gd name="connsiteX181" fmla="*/ 4099 w 148042"/>
                <a:gd name="connsiteY181" fmla="*/ 34298 h 83538"/>
                <a:gd name="connsiteX182" fmla="*/ 2590 w 148042"/>
                <a:gd name="connsiteY182" fmla="*/ 32412 h 83538"/>
                <a:gd name="connsiteX183" fmla="*/ 2042 w 148042"/>
                <a:gd name="connsiteY183" fmla="*/ 30691 h 83538"/>
                <a:gd name="connsiteX184" fmla="*/ 1878 w 148042"/>
                <a:gd name="connsiteY184" fmla="*/ 29737 h 83538"/>
                <a:gd name="connsiteX185" fmla="*/ 837 w 148042"/>
                <a:gd name="connsiteY185" fmla="*/ 28454 h 83538"/>
                <a:gd name="connsiteX186" fmla="*/ 0 w 148042"/>
                <a:gd name="connsiteY186" fmla="*/ 26568 h 83538"/>
                <a:gd name="connsiteX187" fmla="*/ 0 w 148042"/>
                <a:gd name="connsiteY187" fmla="*/ 25434 h 83538"/>
                <a:gd name="connsiteX188" fmla="*/ 211 w 148042"/>
                <a:gd name="connsiteY188" fmla="*/ 25113 h 83538"/>
                <a:gd name="connsiteX189" fmla="*/ 993 w 148042"/>
                <a:gd name="connsiteY189" fmla="*/ 25113 h 83538"/>
                <a:gd name="connsiteX190" fmla="*/ 1870 w 148042"/>
                <a:gd name="connsiteY190" fmla="*/ 25888 h 83538"/>
                <a:gd name="connsiteX191" fmla="*/ 3106 w 148042"/>
                <a:gd name="connsiteY191" fmla="*/ 27374 h 83538"/>
                <a:gd name="connsiteX192" fmla="*/ 4123 w 148042"/>
                <a:gd name="connsiteY192" fmla="*/ 29549 h 83538"/>
                <a:gd name="connsiteX193" fmla="*/ 4741 w 148042"/>
                <a:gd name="connsiteY193" fmla="*/ 28720 h 83538"/>
                <a:gd name="connsiteX194" fmla="*/ 5906 w 148042"/>
                <a:gd name="connsiteY194" fmla="*/ 26404 h 83538"/>
                <a:gd name="connsiteX195" fmla="*/ 7972 w 148042"/>
                <a:gd name="connsiteY195" fmla="*/ 23783 h 83538"/>
                <a:gd name="connsiteX196" fmla="*/ 10084 w 148042"/>
                <a:gd name="connsiteY196" fmla="*/ 22281 h 83538"/>
                <a:gd name="connsiteX197" fmla="*/ 11985 w 148042"/>
                <a:gd name="connsiteY197" fmla="*/ 22156 h 83538"/>
                <a:gd name="connsiteX198" fmla="*/ 13542 w 148042"/>
                <a:gd name="connsiteY198" fmla="*/ 21741 h 83538"/>
                <a:gd name="connsiteX199" fmla="*/ 14833 w 148042"/>
                <a:gd name="connsiteY199" fmla="*/ 20990 h 83538"/>
                <a:gd name="connsiteX200" fmla="*/ 17094 w 148042"/>
                <a:gd name="connsiteY200" fmla="*/ 21295 h 83538"/>
                <a:gd name="connsiteX201" fmla="*/ 18729 w 148042"/>
                <a:gd name="connsiteY201" fmla="*/ 21835 h 83538"/>
                <a:gd name="connsiteX202" fmla="*/ 19261 w 148042"/>
                <a:gd name="connsiteY202" fmla="*/ 21499 h 83538"/>
                <a:gd name="connsiteX203" fmla="*/ 19926 w 148042"/>
                <a:gd name="connsiteY203" fmla="*/ 20130 h 83538"/>
                <a:gd name="connsiteX204" fmla="*/ 20349 w 148042"/>
                <a:gd name="connsiteY204" fmla="*/ 18948 h 83538"/>
                <a:gd name="connsiteX205" fmla="*/ 23963 w 148042"/>
                <a:gd name="connsiteY205" fmla="*/ 18260 h 83538"/>
                <a:gd name="connsiteX206" fmla="*/ 25207 w 148042"/>
                <a:gd name="connsiteY206" fmla="*/ 15975 h 83538"/>
                <a:gd name="connsiteX207" fmla="*/ 25903 w 148042"/>
                <a:gd name="connsiteY207" fmla="*/ 15983 h 83538"/>
                <a:gd name="connsiteX208" fmla="*/ 26709 w 148042"/>
                <a:gd name="connsiteY208" fmla="*/ 15647 h 83538"/>
                <a:gd name="connsiteX209" fmla="*/ 27476 w 148042"/>
                <a:gd name="connsiteY209" fmla="*/ 14778 h 83538"/>
                <a:gd name="connsiteX210" fmla="*/ 28211 w 148042"/>
                <a:gd name="connsiteY210" fmla="*/ 14418 h 83538"/>
                <a:gd name="connsiteX211" fmla="*/ 28798 w 148042"/>
                <a:gd name="connsiteY211" fmla="*/ 14857 h 83538"/>
                <a:gd name="connsiteX212" fmla="*/ 29565 w 148042"/>
                <a:gd name="connsiteY212" fmla="*/ 15138 h 83538"/>
                <a:gd name="connsiteX213" fmla="*/ 30363 w 148042"/>
                <a:gd name="connsiteY213" fmla="*/ 14591 h 83538"/>
                <a:gd name="connsiteX214" fmla="*/ 31552 w 148042"/>
                <a:gd name="connsiteY214" fmla="*/ 11962 h 83538"/>
                <a:gd name="connsiteX215" fmla="*/ 32209 w 148042"/>
                <a:gd name="connsiteY215" fmla="*/ 11555 h 83538"/>
                <a:gd name="connsiteX216" fmla="*/ 35385 w 148042"/>
                <a:gd name="connsiteY216" fmla="*/ 11148 h 83538"/>
                <a:gd name="connsiteX217" fmla="*/ 39719 w 148042"/>
                <a:gd name="connsiteY217" fmla="*/ 9599 h 83538"/>
                <a:gd name="connsiteX218" fmla="*/ 41910 w 148042"/>
                <a:gd name="connsiteY218" fmla="*/ 8222 h 83538"/>
                <a:gd name="connsiteX219" fmla="*/ 44061 w 148042"/>
                <a:gd name="connsiteY219" fmla="*/ 7471 h 83538"/>
                <a:gd name="connsiteX220" fmla="*/ 46377 w 148042"/>
                <a:gd name="connsiteY220" fmla="*/ 6134 h 83538"/>
                <a:gd name="connsiteX221" fmla="*/ 50046 w 148042"/>
                <a:gd name="connsiteY221" fmla="*/ 4835 h 83538"/>
                <a:gd name="connsiteX222" fmla="*/ 50219 w 148042"/>
                <a:gd name="connsiteY222" fmla="*/ 4303 h 83538"/>
                <a:gd name="connsiteX223" fmla="*/ 48521 w 148042"/>
                <a:gd name="connsiteY223" fmla="*/ 2965 h 83538"/>
                <a:gd name="connsiteX224" fmla="*/ 47950 w 148042"/>
                <a:gd name="connsiteY224" fmla="*/ 2120 h 83538"/>
                <a:gd name="connsiteX225" fmla="*/ 47558 w 148042"/>
                <a:gd name="connsiteY225" fmla="*/ 1252 h 83538"/>
                <a:gd name="connsiteX226" fmla="*/ 48161 w 148042"/>
                <a:gd name="connsiteY226" fmla="*/ 289 h 83538"/>
                <a:gd name="connsiteX227" fmla="*/ 48967 w 148042"/>
                <a:gd name="connsiteY227" fmla="*/ 0 h 83538"/>
                <a:gd name="connsiteX228" fmla="*/ 50007 w 148042"/>
                <a:gd name="connsiteY228" fmla="*/ 399 h 83538"/>
                <a:gd name="connsiteX229" fmla="*/ 53082 w 148042"/>
                <a:gd name="connsiteY229" fmla="*/ 970 h 83538"/>
                <a:gd name="connsiteX230" fmla="*/ 53927 w 148042"/>
                <a:gd name="connsiteY230" fmla="*/ 1525 h 83538"/>
                <a:gd name="connsiteX231" fmla="*/ 54232 w 148042"/>
                <a:gd name="connsiteY231" fmla="*/ 2879 h 83538"/>
                <a:gd name="connsiteX232" fmla="*/ 55014 w 148042"/>
                <a:gd name="connsiteY232" fmla="*/ 4139 h 83538"/>
                <a:gd name="connsiteX233" fmla="*/ 55640 w 148042"/>
                <a:gd name="connsiteY233" fmla="*/ 4279 h 83538"/>
                <a:gd name="connsiteX234" fmla="*/ 55413 w 148042"/>
                <a:gd name="connsiteY234" fmla="*/ 6329 h 83538"/>
                <a:gd name="connsiteX235" fmla="*/ 56391 w 148042"/>
                <a:gd name="connsiteY235" fmla="*/ 7127 h 83538"/>
                <a:gd name="connsiteX236" fmla="*/ 57831 w 148042"/>
                <a:gd name="connsiteY236" fmla="*/ 7745 h 83538"/>
                <a:gd name="connsiteX237" fmla="*/ 58777 w 148042"/>
                <a:gd name="connsiteY237" fmla="*/ 7620 h 83538"/>
                <a:gd name="connsiteX238" fmla="*/ 59458 w 148042"/>
                <a:gd name="connsiteY238" fmla="*/ 6791 h 83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</a:cxnLst>
              <a:rect l="l" t="t" r="r" b="b"/>
              <a:pathLst>
                <a:path w="148042" h="83538">
                  <a:moveTo>
                    <a:pt x="59716" y="6212"/>
                  </a:moveTo>
                  <a:lnTo>
                    <a:pt x="61610" y="6126"/>
                  </a:lnTo>
                  <a:lnTo>
                    <a:pt x="63526" y="5257"/>
                  </a:lnTo>
                  <a:lnTo>
                    <a:pt x="63683" y="3841"/>
                  </a:lnTo>
                  <a:lnTo>
                    <a:pt x="63557" y="1197"/>
                  </a:lnTo>
                  <a:lnTo>
                    <a:pt x="63761" y="814"/>
                  </a:lnTo>
                  <a:lnTo>
                    <a:pt x="66663" y="1565"/>
                  </a:lnTo>
                  <a:lnTo>
                    <a:pt x="69574" y="2754"/>
                  </a:lnTo>
                  <a:lnTo>
                    <a:pt x="69981" y="5382"/>
                  </a:lnTo>
                  <a:lnTo>
                    <a:pt x="70763" y="6673"/>
                  </a:lnTo>
                  <a:lnTo>
                    <a:pt x="71686" y="7855"/>
                  </a:lnTo>
                  <a:lnTo>
                    <a:pt x="72562" y="8387"/>
                  </a:lnTo>
                  <a:lnTo>
                    <a:pt x="74088" y="8473"/>
                  </a:lnTo>
                  <a:lnTo>
                    <a:pt x="78039" y="10030"/>
                  </a:lnTo>
                  <a:lnTo>
                    <a:pt x="79940" y="10343"/>
                  </a:lnTo>
                  <a:lnTo>
                    <a:pt x="81888" y="11422"/>
                  </a:lnTo>
                  <a:lnTo>
                    <a:pt x="83531" y="12517"/>
                  </a:lnTo>
                  <a:lnTo>
                    <a:pt x="84728" y="12752"/>
                  </a:lnTo>
                  <a:lnTo>
                    <a:pt x="85283" y="13949"/>
                  </a:lnTo>
                  <a:lnTo>
                    <a:pt x="86019" y="14771"/>
                  </a:lnTo>
                  <a:lnTo>
                    <a:pt x="87317" y="14137"/>
                  </a:lnTo>
                  <a:lnTo>
                    <a:pt x="92058" y="13253"/>
                  </a:lnTo>
                  <a:lnTo>
                    <a:pt x="93764" y="14434"/>
                  </a:lnTo>
                  <a:lnTo>
                    <a:pt x="94914" y="15686"/>
                  </a:lnTo>
                  <a:lnTo>
                    <a:pt x="95070" y="16077"/>
                  </a:lnTo>
                  <a:lnTo>
                    <a:pt x="94468" y="17180"/>
                  </a:lnTo>
                  <a:lnTo>
                    <a:pt x="94178" y="18033"/>
                  </a:lnTo>
                  <a:lnTo>
                    <a:pt x="93685" y="18604"/>
                  </a:lnTo>
                  <a:lnTo>
                    <a:pt x="92058" y="19206"/>
                  </a:lnTo>
                  <a:lnTo>
                    <a:pt x="91143" y="20176"/>
                  </a:lnTo>
                  <a:lnTo>
                    <a:pt x="90470" y="21241"/>
                  </a:lnTo>
                  <a:lnTo>
                    <a:pt x="90924" y="22258"/>
                  </a:lnTo>
                  <a:lnTo>
                    <a:pt x="92254" y="23024"/>
                  </a:lnTo>
                  <a:lnTo>
                    <a:pt x="93193" y="23196"/>
                  </a:lnTo>
                  <a:lnTo>
                    <a:pt x="93553" y="23940"/>
                  </a:lnTo>
                  <a:lnTo>
                    <a:pt x="96565" y="27257"/>
                  </a:lnTo>
                  <a:lnTo>
                    <a:pt x="98959" y="31583"/>
                  </a:lnTo>
                  <a:lnTo>
                    <a:pt x="99890" y="32256"/>
                  </a:lnTo>
                  <a:lnTo>
                    <a:pt x="100766" y="32420"/>
                  </a:lnTo>
                  <a:lnTo>
                    <a:pt x="101783" y="31787"/>
                  </a:lnTo>
                  <a:lnTo>
                    <a:pt x="102956" y="30378"/>
                  </a:lnTo>
                  <a:lnTo>
                    <a:pt x="104341" y="29369"/>
                  </a:lnTo>
                  <a:lnTo>
                    <a:pt x="105515" y="28845"/>
                  </a:lnTo>
                  <a:lnTo>
                    <a:pt x="107588" y="27648"/>
                  </a:lnTo>
                  <a:lnTo>
                    <a:pt x="107674" y="26873"/>
                  </a:lnTo>
                  <a:lnTo>
                    <a:pt x="105937" y="23940"/>
                  </a:lnTo>
                  <a:lnTo>
                    <a:pt x="104944" y="21561"/>
                  </a:lnTo>
                  <a:lnTo>
                    <a:pt x="105178" y="21131"/>
                  </a:lnTo>
                  <a:lnTo>
                    <a:pt x="107392" y="21507"/>
                  </a:lnTo>
                  <a:lnTo>
                    <a:pt x="111147" y="22805"/>
                  </a:lnTo>
                  <a:lnTo>
                    <a:pt x="116929" y="27038"/>
                  </a:lnTo>
                  <a:lnTo>
                    <a:pt x="117969" y="27038"/>
                  </a:lnTo>
                  <a:lnTo>
                    <a:pt x="119988" y="26717"/>
                  </a:lnTo>
                  <a:lnTo>
                    <a:pt x="122186" y="26029"/>
                  </a:lnTo>
                  <a:lnTo>
                    <a:pt x="123235" y="25246"/>
                  </a:lnTo>
                  <a:lnTo>
                    <a:pt x="123626" y="25536"/>
                  </a:lnTo>
                  <a:lnTo>
                    <a:pt x="123962" y="27859"/>
                  </a:lnTo>
                  <a:lnTo>
                    <a:pt x="123383" y="29134"/>
                  </a:lnTo>
                  <a:lnTo>
                    <a:pt x="120755" y="30370"/>
                  </a:lnTo>
                  <a:lnTo>
                    <a:pt x="120903" y="30981"/>
                  </a:lnTo>
                  <a:lnTo>
                    <a:pt x="121584" y="31771"/>
                  </a:lnTo>
                  <a:lnTo>
                    <a:pt x="122765" y="32303"/>
                  </a:lnTo>
                  <a:lnTo>
                    <a:pt x="124205" y="33805"/>
                  </a:lnTo>
                  <a:lnTo>
                    <a:pt x="125198" y="35518"/>
                  </a:lnTo>
                  <a:lnTo>
                    <a:pt x="126067" y="36308"/>
                  </a:lnTo>
                  <a:lnTo>
                    <a:pt x="127021" y="36684"/>
                  </a:lnTo>
                  <a:lnTo>
                    <a:pt x="129415" y="35769"/>
                  </a:lnTo>
                  <a:lnTo>
                    <a:pt x="130088" y="35049"/>
                  </a:lnTo>
                  <a:lnTo>
                    <a:pt x="130393" y="34540"/>
                  </a:lnTo>
                  <a:lnTo>
                    <a:pt x="130855" y="34650"/>
                  </a:lnTo>
                  <a:lnTo>
                    <a:pt x="131692" y="35495"/>
                  </a:lnTo>
                  <a:lnTo>
                    <a:pt x="131950" y="35988"/>
                  </a:lnTo>
                  <a:lnTo>
                    <a:pt x="134273" y="36942"/>
                  </a:lnTo>
                  <a:lnTo>
                    <a:pt x="135619" y="38116"/>
                  </a:lnTo>
                  <a:lnTo>
                    <a:pt x="136472" y="38663"/>
                  </a:lnTo>
                  <a:lnTo>
                    <a:pt x="137419" y="38131"/>
                  </a:lnTo>
                  <a:lnTo>
                    <a:pt x="141104" y="39062"/>
                  </a:lnTo>
                  <a:lnTo>
                    <a:pt x="142121" y="39845"/>
                  </a:lnTo>
                  <a:lnTo>
                    <a:pt x="142441" y="41143"/>
                  </a:lnTo>
                  <a:lnTo>
                    <a:pt x="142261" y="41934"/>
                  </a:lnTo>
                  <a:lnTo>
                    <a:pt x="142824" y="43968"/>
                  </a:lnTo>
                  <a:lnTo>
                    <a:pt x="147487" y="48842"/>
                  </a:lnTo>
                  <a:lnTo>
                    <a:pt x="147972" y="51329"/>
                  </a:lnTo>
                  <a:lnTo>
                    <a:pt x="148043" y="52323"/>
                  </a:lnTo>
                  <a:lnTo>
                    <a:pt x="147487" y="52370"/>
                  </a:lnTo>
                  <a:lnTo>
                    <a:pt x="146228" y="52886"/>
                  </a:lnTo>
                  <a:lnTo>
                    <a:pt x="144616" y="53074"/>
                  </a:lnTo>
                  <a:lnTo>
                    <a:pt x="142871" y="52972"/>
                  </a:lnTo>
                  <a:lnTo>
                    <a:pt x="141510" y="53872"/>
                  </a:lnTo>
                  <a:lnTo>
                    <a:pt x="140227" y="55343"/>
                  </a:lnTo>
                  <a:lnTo>
                    <a:pt x="138897" y="56360"/>
                  </a:lnTo>
                  <a:lnTo>
                    <a:pt x="138185" y="57260"/>
                  </a:lnTo>
                  <a:lnTo>
                    <a:pt x="137778" y="58199"/>
                  </a:lnTo>
                  <a:lnTo>
                    <a:pt x="133304" y="60843"/>
                  </a:lnTo>
                  <a:lnTo>
                    <a:pt x="132677" y="61946"/>
                  </a:lnTo>
                  <a:lnTo>
                    <a:pt x="132185" y="63448"/>
                  </a:lnTo>
                  <a:lnTo>
                    <a:pt x="131973" y="65466"/>
                  </a:lnTo>
                  <a:lnTo>
                    <a:pt x="131660" y="67281"/>
                  </a:lnTo>
                  <a:lnTo>
                    <a:pt x="130886" y="68236"/>
                  </a:lnTo>
                  <a:lnTo>
                    <a:pt x="128468" y="69057"/>
                  </a:lnTo>
                  <a:lnTo>
                    <a:pt x="127866" y="69496"/>
                  </a:lnTo>
                  <a:lnTo>
                    <a:pt x="127413" y="70419"/>
                  </a:lnTo>
                  <a:lnTo>
                    <a:pt x="126059" y="71835"/>
                  </a:lnTo>
                  <a:lnTo>
                    <a:pt x="124471" y="73180"/>
                  </a:lnTo>
                  <a:lnTo>
                    <a:pt x="121545" y="74722"/>
                  </a:lnTo>
                  <a:lnTo>
                    <a:pt x="118408" y="75191"/>
                  </a:lnTo>
                  <a:lnTo>
                    <a:pt x="114332" y="74690"/>
                  </a:lnTo>
                  <a:lnTo>
                    <a:pt x="111945" y="74088"/>
                  </a:lnTo>
                  <a:lnTo>
                    <a:pt x="110795" y="74753"/>
                  </a:lnTo>
                  <a:lnTo>
                    <a:pt x="109200" y="76756"/>
                  </a:lnTo>
                  <a:lnTo>
                    <a:pt x="107494" y="80198"/>
                  </a:lnTo>
                  <a:lnTo>
                    <a:pt x="106782" y="82788"/>
                  </a:lnTo>
                  <a:lnTo>
                    <a:pt x="106234" y="82052"/>
                  </a:lnTo>
                  <a:lnTo>
                    <a:pt x="105256" y="79314"/>
                  </a:lnTo>
                  <a:lnTo>
                    <a:pt x="104153" y="78962"/>
                  </a:lnTo>
                  <a:lnTo>
                    <a:pt x="102643" y="78704"/>
                  </a:lnTo>
                  <a:lnTo>
                    <a:pt x="101509" y="78297"/>
                  </a:lnTo>
                  <a:lnTo>
                    <a:pt x="99053" y="76717"/>
                  </a:lnTo>
                  <a:lnTo>
                    <a:pt x="97793" y="76239"/>
                  </a:lnTo>
                  <a:lnTo>
                    <a:pt x="96346" y="76114"/>
                  </a:lnTo>
                  <a:lnTo>
                    <a:pt x="94968" y="77045"/>
                  </a:lnTo>
                  <a:lnTo>
                    <a:pt x="93920" y="78140"/>
                  </a:lnTo>
                  <a:lnTo>
                    <a:pt x="90673" y="78125"/>
                  </a:lnTo>
                  <a:lnTo>
                    <a:pt x="87114" y="77616"/>
                  </a:lnTo>
                  <a:lnTo>
                    <a:pt x="82021" y="73970"/>
                  </a:lnTo>
                  <a:lnTo>
                    <a:pt x="80699" y="73939"/>
                  </a:lnTo>
                  <a:lnTo>
                    <a:pt x="79291" y="74103"/>
                  </a:lnTo>
                  <a:lnTo>
                    <a:pt x="77061" y="73235"/>
                  </a:lnTo>
                  <a:lnTo>
                    <a:pt x="72750" y="70872"/>
                  </a:lnTo>
                  <a:lnTo>
                    <a:pt x="70724" y="70317"/>
                  </a:lnTo>
                  <a:lnTo>
                    <a:pt x="69449" y="70653"/>
                  </a:lnTo>
                  <a:lnTo>
                    <a:pt x="68283" y="71185"/>
                  </a:lnTo>
                  <a:lnTo>
                    <a:pt x="67446" y="71248"/>
                  </a:lnTo>
                  <a:lnTo>
                    <a:pt x="66969" y="70473"/>
                  </a:lnTo>
                  <a:lnTo>
                    <a:pt x="65365" y="69527"/>
                  </a:lnTo>
                  <a:lnTo>
                    <a:pt x="63753" y="69417"/>
                  </a:lnTo>
                  <a:lnTo>
                    <a:pt x="63291" y="69988"/>
                  </a:lnTo>
                  <a:lnTo>
                    <a:pt x="62744" y="75191"/>
                  </a:lnTo>
                  <a:lnTo>
                    <a:pt x="62204" y="77069"/>
                  </a:lnTo>
                  <a:lnTo>
                    <a:pt x="59990" y="76983"/>
                  </a:lnTo>
                  <a:lnTo>
                    <a:pt x="59200" y="77859"/>
                  </a:lnTo>
                  <a:lnTo>
                    <a:pt x="57463" y="80370"/>
                  </a:lnTo>
                  <a:lnTo>
                    <a:pt x="57127" y="82772"/>
                  </a:lnTo>
                  <a:lnTo>
                    <a:pt x="54107" y="82310"/>
                  </a:lnTo>
                  <a:lnTo>
                    <a:pt x="52675" y="81904"/>
                  </a:lnTo>
                  <a:lnTo>
                    <a:pt x="51408" y="82209"/>
                  </a:lnTo>
                  <a:lnTo>
                    <a:pt x="50015" y="83538"/>
                  </a:lnTo>
                  <a:lnTo>
                    <a:pt x="46111" y="83460"/>
                  </a:lnTo>
                  <a:lnTo>
                    <a:pt x="43021" y="82670"/>
                  </a:lnTo>
                  <a:lnTo>
                    <a:pt x="41699" y="79689"/>
                  </a:lnTo>
                  <a:lnTo>
                    <a:pt x="40283" y="78500"/>
                  </a:lnTo>
                  <a:lnTo>
                    <a:pt x="38499" y="77452"/>
                  </a:lnTo>
                  <a:lnTo>
                    <a:pt x="37881" y="77209"/>
                  </a:lnTo>
                  <a:lnTo>
                    <a:pt x="36895" y="75582"/>
                  </a:lnTo>
                  <a:lnTo>
                    <a:pt x="35025" y="73564"/>
                  </a:lnTo>
                  <a:lnTo>
                    <a:pt x="32013" y="70794"/>
                  </a:lnTo>
                  <a:lnTo>
                    <a:pt x="29666" y="70935"/>
                  </a:lnTo>
                  <a:lnTo>
                    <a:pt x="28798" y="70200"/>
                  </a:lnTo>
                  <a:lnTo>
                    <a:pt x="28414" y="69183"/>
                  </a:lnTo>
                  <a:lnTo>
                    <a:pt x="27436" y="67422"/>
                  </a:lnTo>
                  <a:lnTo>
                    <a:pt x="26326" y="66202"/>
                  </a:lnTo>
                  <a:lnTo>
                    <a:pt x="24988" y="65725"/>
                  </a:lnTo>
                  <a:lnTo>
                    <a:pt x="23071" y="64160"/>
                  </a:lnTo>
                  <a:lnTo>
                    <a:pt x="20505" y="60749"/>
                  </a:lnTo>
                  <a:lnTo>
                    <a:pt x="18158" y="58386"/>
                  </a:lnTo>
                  <a:lnTo>
                    <a:pt x="15889" y="58425"/>
                  </a:lnTo>
                  <a:lnTo>
                    <a:pt x="14458" y="57189"/>
                  </a:lnTo>
                  <a:lnTo>
                    <a:pt x="12987" y="55562"/>
                  </a:lnTo>
                  <a:lnTo>
                    <a:pt x="11907" y="53990"/>
                  </a:lnTo>
                  <a:lnTo>
                    <a:pt x="10233" y="50156"/>
                  </a:lnTo>
                  <a:lnTo>
                    <a:pt x="9012" y="47965"/>
                  </a:lnTo>
                  <a:lnTo>
                    <a:pt x="8066" y="46612"/>
                  </a:lnTo>
                  <a:lnTo>
                    <a:pt x="6994" y="45485"/>
                  </a:lnTo>
                  <a:lnTo>
                    <a:pt x="6603" y="44586"/>
                  </a:lnTo>
                  <a:lnTo>
                    <a:pt x="7917" y="42536"/>
                  </a:lnTo>
                  <a:lnTo>
                    <a:pt x="8395" y="41519"/>
                  </a:lnTo>
                  <a:lnTo>
                    <a:pt x="8958" y="40737"/>
                  </a:lnTo>
                  <a:lnTo>
                    <a:pt x="9286" y="39907"/>
                  </a:lnTo>
                  <a:lnTo>
                    <a:pt x="9271" y="39289"/>
                  </a:lnTo>
                  <a:lnTo>
                    <a:pt x="8082" y="37255"/>
                  </a:lnTo>
                  <a:lnTo>
                    <a:pt x="6470" y="35784"/>
                  </a:lnTo>
                  <a:lnTo>
                    <a:pt x="4099" y="34298"/>
                  </a:lnTo>
                  <a:lnTo>
                    <a:pt x="2590" y="32412"/>
                  </a:lnTo>
                  <a:lnTo>
                    <a:pt x="2042" y="30691"/>
                  </a:lnTo>
                  <a:lnTo>
                    <a:pt x="1878" y="29737"/>
                  </a:lnTo>
                  <a:lnTo>
                    <a:pt x="837" y="28454"/>
                  </a:lnTo>
                  <a:lnTo>
                    <a:pt x="0" y="26568"/>
                  </a:lnTo>
                  <a:lnTo>
                    <a:pt x="0" y="25434"/>
                  </a:lnTo>
                  <a:lnTo>
                    <a:pt x="211" y="25113"/>
                  </a:lnTo>
                  <a:lnTo>
                    <a:pt x="993" y="25113"/>
                  </a:lnTo>
                  <a:lnTo>
                    <a:pt x="1870" y="25888"/>
                  </a:lnTo>
                  <a:lnTo>
                    <a:pt x="3106" y="27374"/>
                  </a:lnTo>
                  <a:lnTo>
                    <a:pt x="4123" y="29549"/>
                  </a:lnTo>
                  <a:lnTo>
                    <a:pt x="4741" y="28720"/>
                  </a:lnTo>
                  <a:lnTo>
                    <a:pt x="5906" y="26404"/>
                  </a:lnTo>
                  <a:lnTo>
                    <a:pt x="7972" y="23783"/>
                  </a:lnTo>
                  <a:lnTo>
                    <a:pt x="10084" y="22281"/>
                  </a:lnTo>
                  <a:lnTo>
                    <a:pt x="11985" y="22156"/>
                  </a:lnTo>
                  <a:lnTo>
                    <a:pt x="13542" y="21741"/>
                  </a:lnTo>
                  <a:lnTo>
                    <a:pt x="14833" y="20990"/>
                  </a:lnTo>
                  <a:lnTo>
                    <a:pt x="17094" y="21295"/>
                  </a:lnTo>
                  <a:lnTo>
                    <a:pt x="18729" y="21835"/>
                  </a:lnTo>
                  <a:lnTo>
                    <a:pt x="19261" y="21499"/>
                  </a:lnTo>
                  <a:lnTo>
                    <a:pt x="19926" y="20130"/>
                  </a:lnTo>
                  <a:lnTo>
                    <a:pt x="20349" y="18948"/>
                  </a:lnTo>
                  <a:lnTo>
                    <a:pt x="23963" y="18260"/>
                  </a:lnTo>
                  <a:lnTo>
                    <a:pt x="25207" y="15975"/>
                  </a:lnTo>
                  <a:lnTo>
                    <a:pt x="25903" y="15983"/>
                  </a:lnTo>
                  <a:lnTo>
                    <a:pt x="26709" y="15647"/>
                  </a:lnTo>
                  <a:lnTo>
                    <a:pt x="27476" y="14778"/>
                  </a:lnTo>
                  <a:lnTo>
                    <a:pt x="28211" y="14418"/>
                  </a:lnTo>
                  <a:lnTo>
                    <a:pt x="28798" y="14857"/>
                  </a:lnTo>
                  <a:lnTo>
                    <a:pt x="29565" y="15138"/>
                  </a:lnTo>
                  <a:lnTo>
                    <a:pt x="30363" y="14591"/>
                  </a:lnTo>
                  <a:lnTo>
                    <a:pt x="31552" y="11962"/>
                  </a:lnTo>
                  <a:lnTo>
                    <a:pt x="32209" y="11555"/>
                  </a:lnTo>
                  <a:lnTo>
                    <a:pt x="35385" y="11148"/>
                  </a:lnTo>
                  <a:lnTo>
                    <a:pt x="39719" y="9599"/>
                  </a:lnTo>
                  <a:lnTo>
                    <a:pt x="41910" y="8222"/>
                  </a:lnTo>
                  <a:lnTo>
                    <a:pt x="44061" y="7471"/>
                  </a:lnTo>
                  <a:lnTo>
                    <a:pt x="46377" y="6134"/>
                  </a:lnTo>
                  <a:lnTo>
                    <a:pt x="50046" y="4835"/>
                  </a:lnTo>
                  <a:lnTo>
                    <a:pt x="50219" y="4303"/>
                  </a:lnTo>
                  <a:lnTo>
                    <a:pt x="48521" y="2965"/>
                  </a:lnTo>
                  <a:lnTo>
                    <a:pt x="47950" y="2120"/>
                  </a:lnTo>
                  <a:lnTo>
                    <a:pt x="47558" y="1252"/>
                  </a:lnTo>
                  <a:lnTo>
                    <a:pt x="48161" y="289"/>
                  </a:lnTo>
                  <a:lnTo>
                    <a:pt x="48967" y="0"/>
                  </a:lnTo>
                  <a:lnTo>
                    <a:pt x="50007" y="399"/>
                  </a:lnTo>
                  <a:lnTo>
                    <a:pt x="53082" y="970"/>
                  </a:lnTo>
                  <a:lnTo>
                    <a:pt x="53927" y="1525"/>
                  </a:lnTo>
                  <a:lnTo>
                    <a:pt x="54232" y="2879"/>
                  </a:lnTo>
                  <a:lnTo>
                    <a:pt x="55014" y="4139"/>
                  </a:lnTo>
                  <a:lnTo>
                    <a:pt x="55640" y="4279"/>
                  </a:lnTo>
                  <a:lnTo>
                    <a:pt x="55413" y="6329"/>
                  </a:lnTo>
                  <a:lnTo>
                    <a:pt x="56391" y="7127"/>
                  </a:lnTo>
                  <a:lnTo>
                    <a:pt x="57831" y="7745"/>
                  </a:lnTo>
                  <a:lnTo>
                    <a:pt x="58777" y="7620"/>
                  </a:lnTo>
                  <a:lnTo>
                    <a:pt x="59458" y="679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C664E042-A6EB-69A4-19C9-A40D84339F11}"/>
                </a:ext>
              </a:extLst>
            </p:cNvPr>
            <p:cNvSpPr>
              <a:spLocks/>
            </p:cNvSpPr>
            <p:nvPr/>
          </p:nvSpPr>
          <p:spPr>
            <a:xfrm>
              <a:off x="7379514" y="3201254"/>
              <a:ext cx="201132" cy="272545"/>
            </a:xfrm>
            <a:custGeom>
              <a:avLst/>
              <a:gdLst>
                <a:gd name="connsiteX0" fmla="*/ 53794 w 201132"/>
                <a:gd name="connsiteY0" fmla="*/ 10366 h 272545"/>
                <a:gd name="connsiteX1" fmla="*/ 53285 w 201132"/>
                <a:gd name="connsiteY1" fmla="*/ 11117 h 272545"/>
                <a:gd name="connsiteX2" fmla="*/ 53528 w 201132"/>
                <a:gd name="connsiteY2" fmla="*/ 5742 h 272545"/>
                <a:gd name="connsiteX3" fmla="*/ 55930 w 201132"/>
                <a:gd name="connsiteY3" fmla="*/ 0 h 272545"/>
                <a:gd name="connsiteX4" fmla="*/ 56947 w 201132"/>
                <a:gd name="connsiteY4" fmla="*/ 133 h 272545"/>
                <a:gd name="connsiteX5" fmla="*/ 55906 w 201132"/>
                <a:gd name="connsiteY5" fmla="*/ 1690 h 272545"/>
                <a:gd name="connsiteX6" fmla="*/ 55601 w 201132"/>
                <a:gd name="connsiteY6" fmla="*/ 2777 h 272545"/>
                <a:gd name="connsiteX7" fmla="*/ 55179 w 201132"/>
                <a:gd name="connsiteY7" fmla="*/ 4945 h 272545"/>
                <a:gd name="connsiteX8" fmla="*/ 55366 w 201132"/>
                <a:gd name="connsiteY8" fmla="*/ 6071 h 272545"/>
                <a:gd name="connsiteX9" fmla="*/ 60851 w 201132"/>
                <a:gd name="connsiteY9" fmla="*/ 6384 h 272545"/>
                <a:gd name="connsiteX10" fmla="*/ 60209 w 201132"/>
                <a:gd name="connsiteY10" fmla="*/ 7385 h 272545"/>
                <a:gd name="connsiteX11" fmla="*/ 54647 w 201132"/>
                <a:gd name="connsiteY11" fmla="*/ 8058 h 272545"/>
                <a:gd name="connsiteX12" fmla="*/ 53794 w 201132"/>
                <a:gd name="connsiteY12" fmla="*/ 10366 h 272545"/>
                <a:gd name="connsiteX13" fmla="*/ 85236 w 201132"/>
                <a:gd name="connsiteY13" fmla="*/ 8903 h 272545"/>
                <a:gd name="connsiteX14" fmla="*/ 85369 w 201132"/>
                <a:gd name="connsiteY14" fmla="*/ 9600 h 272545"/>
                <a:gd name="connsiteX15" fmla="*/ 88585 w 201132"/>
                <a:gd name="connsiteY15" fmla="*/ 10609 h 272545"/>
                <a:gd name="connsiteX16" fmla="*/ 89938 w 201132"/>
                <a:gd name="connsiteY16" fmla="*/ 12220 h 272545"/>
                <a:gd name="connsiteX17" fmla="*/ 91440 w 201132"/>
                <a:gd name="connsiteY17" fmla="*/ 14661 h 272545"/>
                <a:gd name="connsiteX18" fmla="*/ 91589 w 201132"/>
                <a:gd name="connsiteY18" fmla="*/ 18166 h 272545"/>
                <a:gd name="connsiteX19" fmla="*/ 89664 w 201132"/>
                <a:gd name="connsiteY19" fmla="*/ 20685 h 272545"/>
                <a:gd name="connsiteX20" fmla="*/ 88069 w 201132"/>
                <a:gd name="connsiteY20" fmla="*/ 22281 h 272545"/>
                <a:gd name="connsiteX21" fmla="*/ 94100 w 201132"/>
                <a:gd name="connsiteY21" fmla="*/ 21679 h 272545"/>
                <a:gd name="connsiteX22" fmla="*/ 94703 w 201132"/>
                <a:gd name="connsiteY22" fmla="*/ 23118 h 272545"/>
                <a:gd name="connsiteX23" fmla="*/ 95618 w 201132"/>
                <a:gd name="connsiteY23" fmla="*/ 24675 h 272545"/>
                <a:gd name="connsiteX24" fmla="*/ 98865 w 201132"/>
                <a:gd name="connsiteY24" fmla="*/ 23564 h 272545"/>
                <a:gd name="connsiteX25" fmla="*/ 107017 w 201132"/>
                <a:gd name="connsiteY25" fmla="*/ 28157 h 272545"/>
                <a:gd name="connsiteX26" fmla="*/ 111946 w 201132"/>
                <a:gd name="connsiteY26" fmla="*/ 25919 h 272545"/>
                <a:gd name="connsiteX27" fmla="*/ 113205 w 201132"/>
                <a:gd name="connsiteY27" fmla="*/ 25786 h 272545"/>
                <a:gd name="connsiteX28" fmla="*/ 114324 w 201132"/>
                <a:gd name="connsiteY28" fmla="*/ 29495 h 272545"/>
                <a:gd name="connsiteX29" fmla="*/ 113096 w 201132"/>
                <a:gd name="connsiteY29" fmla="*/ 33218 h 272545"/>
                <a:gd name="connsiteX30" fmla="*/ 108754 w 201132"/>
                <a:gd name="connsiteY30" fmla="*/ 37177 h 272545"/>
                <a:gd name="connsiteX31" fmla="*/ 109716 w 201132"/>
                <a:gd name="connsiteY31" fmla="*/ 39618 h 272545"/>
                <a:gd name="connsiteX32" fmla="*/ 111108 w 201132"/>
                <a:gd name="connsiteY32" fmla="*/ 40158 h 272545"/>
                <a:gd name="connsiteX33" fmla="*/ 115200 w 201132"/>
                <a:gd name="connsiteY33" fmla="*/ 39641 h 272545"/>
                <a:gd name="connsiteX34" fmla="*/ 121686 w 201132"/>
                <a:gd name="connsiteY34" fmla="*/ 42043 h 272545"/>
                <a:gd name="connsiteX35" fmla="*/ 123039 w 201132"/>
                <a:gd name="connsiteY35" fmla="*/ 41292 h 272545"/>
                <a:gd name="connsiteX36" fmla="*/ 128297 w 201132"/>
                <a:gd name="connsiteY36" fmla="*/ 35745 h 272545"/>
                <a:gd name="connsiteX37" fmla="*/ 130401 w 201132"/>
                <a:gd name="connsiteY37" fmla="*/ 34548 h 272545"/>
                <a:gd name="connsiteX38" fmla="*/ 137317 w 201132"/>
                <a:gd name="connsiteY38" fmla="*/ 33696 h 272545"/>
                <a:gd name="connsiteX39" fmla="*/ 138577 w 201132"/>
                <a:gd name="connsiteY39" fmla="*/ 31536 h 272545"/>
                <a:gd name="connsiteX40" fmla="*/ 141377 w 201132"/>
                <a:gd name="connsiteY40" fmla="*/ 29369 h 272545"/>
                <a:gd name="connsiteX41" fmla="*/ 143177 w 201132"/>
                <a:gd name="connsiteY41" fmla="*/ 26999 h 272545"/>
                <a:gd name="connsiteX42" fmla="*/ 147503 w 201132"/>
                <a:gd name="connsiteY42" fmla="*/ 22469 h 272545"/>
                <a:gd name="connsiteX43" fmla="*/ 151978 w 201132"/>
                <a:gd name="connsiteY43" fmla="*/ 23283 h 272545"/>
                <a:gd name="connsiteX44" fmla="*/ 154591 w 201132"/>
                <a:gd name="connsiteY44" fmla="*/ 24151 h 272545"/>
                <a:gd name="connsiteX45" fmla="*/ 157454 w 201132"/>
                <a:gd name="connsiteY45" fmla="*/ 24589 h 272545"/>
                <a:gd name="connsiteX46" fmla="*/ 160060 w 201132"/>
                <a:gd name="connsiteY46" fmla="*/ 29416 h 272545"/>
                <a:gd name="connsiteX47" fmla="*/ 166663 w 201132"/>
                <a:gd name="connsiteY47" fmla="*/ 34728 h 272545"/>
                <a:gd name="connsiteX48" fmla="*/ 172726 w 201132"/>
                <a:gd name="connsiteY48" fmla="*/ 34267 h 272545"/>
                <a:gd name="connsiteX49" fmla="*/ 174877 w 201132"/>
                <a:gd name="connsiteY49" fmla="*/ 39282 h 272545"/>
                <a:gd name="connsiteX50" fmla="*/ 175832 w 201132"/>
                <a:gd name="connsiteY50" fmla="*/ 45447 h 272545"/>
                <a:gd name="connsiteX51" fmla="*/ 177694 w 201132"/>
                <a:gd name="connsiteY51" fmla="*/ 47379 h 272545"/>
                <a:gd name="connsiteX52" fmla="*/ 179329 w 201132"/>
                <a:gd name="connsiteY52" fmla="*/ 48638 h 272545"/>
                <a:gd name="connsiteX53" fmla="*/ 184265 w 201132"/>
                <a:gd name="connsiteY53" fmla="*/ 49953 h 272545"/>
                <a:gd name="connsiteX54" fmla="*/ 184461 w 201132"/>
                <a:gd name="connsiteY54" fmla="*/ 50031 h 272545"/>
                <a:gd name="connsiteX55" fmla="*/ 184625 w 201132"/>
                <a:gd name="connsiteY55" fmla="*/ 50860 h 272545"/>
                <a:gd name="connsiteX56" fmla="*/ 184931 w 201132"/>
                <a:gd name="connsiteY56" fmla="*/ 53911 h 272545"/>
                <a:gd name="connsiteX57" fmla="*/ 185345 w 201132"/>
                <a:gd name="connsiteY57" fmla="*/ 56431 h 272545"/>
                <a:gd name="connsiteX58" fmla="*/ 187888 w 201132"/>
                <a:gd name="connsiteY58" fmla="*/ 66460 h 272545"/>
                <a:gd name="connsiteX59" fmla="*/ 187840 w 201132"/>
                <a:gd name="connsiteY59" fmla="*/ 68901 h 272545"/>
                <a:gd name="connsiteX60" fmla="*/ 187809 w 201132"/>
                <a:gd name="connsiteY60" fmla="*/ 69550 h 272545"/>
                <a:gd name="connsiteX61" fmla="*/ 186878 w 201132"/>
                <a:gd name="connsiteY61" fmla="*/ 72969 h 272545"/>
                <a:gd name="connsiteX62" fmla="*/ 185228 w 201132"/>
                <a:gd name="connsiteY62" fmla="*/ 75840 h 272545"/>
                <a:gd name="connsiteX63" fmla="*/ 183045 w 201132"/>
                <a:gd name="connsiteY63" fmla="*/ 77460 h 272545"/>
                <a:gd name="connsiteX64" fmla="*/ 181840 w 201132"/>
                <a:gd name="connsiteY64" fmla="*/ 79259 h 272545"/>
                <a:gd name="connsiteX65" fmla="*/ 181621 w 201132"/>
                <a:gd name="connsiteY65" fmla="*/ 81239 h 272545"/>
                <a:gd name="connsiteX66" fmla="*/ 184367 w 201132"/>
                <a:gd name="connsiteY66" fmla="*/ 84705 h 272545"/>
                <a:gd name="connsiteX67" fmla="*/ 190086 w 201132"/>
                <a:gd name="connsiteY67" fmla="*/ 89657 h 272545"/>
                <a:gd name="connsiteX68" fmla="*/ 192394 w 201132"/>
                <a:gd name="connsiteY68" fmla="*/ 93881 h 272545"/>
                <a:gd name="connsiteX69" fmla="*/ 191307 w 201132"/>
                <a:gd name="connsiteY69" fmla="*/ 97386 h 272545"/>
                <a:gd name="connsiteX70" fmla="*/ 190978 w 201132"/>
                <a:gd name="connsiteY70" fmla="*/ 99952 h 272545"/>
                <a:gd name="connsiteX71" fmla="*/ 191400 w 201132"/>
                <a:gd name="connsiteY71" fmla="*/ 101580 h 272545"/>
                <a:gd name="connsiteX72" fmla="*/ 192316 w 201132"/>
                <a:gd name="connsiteY72" fmla="*/ 102886 h 272545"/>
                <a:gd name="connsiteX73" fmla="*/ 193724 w 201132"/>
                <a:gd name="connsiteY73" fmla="*/ 103872 h 272545"/>
                <a:gd name="connsiteX74" fmla="*/ 194287 w 201132"/>
                <a:gd name="connsiteY74" fmla="*/ 105390 h 272545"/>
                <a:gd name="connsiteX75" fmla="*/ 193998 w 201132"/>
                <a:gd name="connsiteY75" fmla="*/ 107439 h 272545"/>
                <a:gd name="connsiteX76" fmla="*/ 194264 w 201132"/>
                <a:gd name="connsiteY76" fmla="*/ 108863 h 272545"/>
                <a:gd name="connsiteX77" fmla="*/ 195320 w 201132"/>
                <a:gd name="connsiteY77" fmla="*/ 109872 h 272545"/>
                <a:gd name="connsiteX78" fmla="*/ 195218 w 201132"/>
                <a:gd name="connsiteY78" fmla="*/ 110264 h 272545"/>
                <a:gd name="connsiteX79" fmla="*/ 194710 w 201132"/>
                <a:gd name="connsiteY79" fmla="*/ 111687 h 272545"/>
                <a:gd name="connsiteX80" fmla="*/ 194013 w 201132"/>
                <a:gd name="connsiteY80" fmla="*/ 114277 h 272545"/>
                <a:gd name="connsiteX81" fmla="*/ 193614 w 201132"/>
                <a:gd name="connsiteY81" fmla="*/ 116170 h 272545"/>
                <a:gd name="connsiteX82" fmla="*/ 192003 w 201132"/>
                <a:gd name="connsiteY82" fmla="*/ 118736 h 272545"/>
                <a:gd name="connsiteX83" fmla="*/ 192496 w 201132"/>
                <a:gd name="connsiteY83" fmla="*/ 120919 h 272545"/>
                <a:gd name="connsiteX84" fmla="*/ 193755 w 201132"/>
                <a:gd name="connsiteY84" fmla="*/ 123485 h 272545"/>
                <a:gd name="connsiteX85" fmla="*/ 194718 w 201132"/>
                <a:gd name="connsiteY85" fmla="*/ 124776 h 272545"/>
                <a:gd name="connsiteX86" fmla="*/ 195023 w 201132"/>
                <a:gd name="connsiteY86" fmla="*/ 125997 h 272545"/>
                <a:gd name="connsiteX87" fmla="*/ 194412 w 201132"/>
                <a:gd name="connsiteY87" fmla="*/ 128891 h 272545"/>
                <a:gd name="connsiteX88" fmla="*/ 194718 w 201132"/>
                <a:gd name="connsiteY88" fmla="*/ 129634 h 272545"/>
                <a:gd name="connsiteX89" fmla="*/ 198699 w 201132"/>
                <a:gd name="connsiteY89" fmla="*/ 131762 h 272545"/>
                <a:gd name="connsiteX90" fmla="*/ 199349 w 201132"/>
                <a:gd name="connsiteY90" fmla="*/ 132740 h 272545"/>
                <a:gd name="connsiteX91" fmla="*/ 199732 w 201132"/>
                <a:gd name="connsiteY91" fmla="*/ 134782 h 272545"/>
                <a:gd name="connsiteX92" fmla="*/ 201133 w 201132"/>
                <a:gd name="connsiteY92" fmla="*/ 139140 h 272545"/>
                <a:gd name="connsiteX93" fmla="*/ 199975 w 201132"/>
                <a:gd name="connsiteY93" fmla="*/ 144648 h 272545"/>
                <a:gd name="connsiteX94" fmla="*/ 198958 w 201132"/>
                <a:gd name="connsiteY94" fmla="*/ 147660 h 272545"/>
                <a:gd name="connsiteX95" fmla="*/ 196689 w 201132"/>
                <a:gd name="connsiteY95" fmla="*/ 152424 h 272545"/>
                <a:gd name="connsiteX96" fmla="*/ 196579 w 201132"/>
                <a:gd name="connsiteY96" fmla="*/ 152862 h 272545"/>
                <a:gd name="connsiteX97" fmla="*/ 196321 w 201132"/>
                <a:gd name="connsiteY97" fmla="*/ 153441 h 272545"/>
                <a:gd name="connsiteX98" fmla="*/ 195641 w 201132"/>
                <a:gd name="connsiteY98" fmla="*/ 154271 h 272545"/>
                <a:gd name="connsiteX99" fmla="*/ 194694 w 201132"/>
                <a:gd name="connsiteY99" fmla="*/ 154396 h 272545"/>
                <a:gd name="connsiteX100" fmla="*/ 193263 w 201132"/>
                <a:gd name="connsiteY100" fmla="*/ 153778 h 272545"/>
                <a:gd name="connsiteX101" fmla="*/ 192285 w 201132"/>
                <a:gd name="connsiteY101" fmla="*/ 152980 h 272545"/>
                <a:gd name="connsiteX102" fmla="*/ 192511 w 201132"/>
                <a:gd name="connsiteY102" fmla="*/ 150930 h 272545"/>
                <a:gd name="connsiteX103" fmla="*/ 191878 w 201132"/>
                <a:gd name="connsiteY103" fmla="*/ 150789 h 272545"/>
                <a:gd name="connsiteX104" fmla="*/ 191095 w 201132"/>
                <a:gd name="connsiteY104" fmla="*/ 149529 h 272545"/>
                <a:gd name="connsiteX105" fmla="*/ 190790 w 201132"/>
                <a:gd name="connsiteY105" fmla="*/ 148176 h 272545"/>
                <a:gd name="connsiteX106" fmla="*/ 189945 w 201132"/>
                <a:gd name="connsiteY106" fmla="*/ 147621 h 272545"/>
                <a:gd name="connsiteX107" fmla="*/ 186871 w 201132"/>
                <a:gd name="connsiteY107" fmla="*/ 147049 h 272545"/>
                <a:gd name="connsiteX108" fmla="*/ 185822 w 201132"/>
                <a:gd name="connsiteY108" fmla="*/ 146651 h 272545"/>
                <a:gd name="connsiteX109" fmla="*/ 185017 w 201132"/>
                <a:gd name="connsiteY109" fmla="*/ 146940 h 272545"/>
                <a:gd name="connsiteX110" fmla="*/ 184414 w 201132"/>
                <a:gd name="connsiteY110" fmla="*/ 147902 h 272545"/>
                <a:gd name="connsiteX111" fmla="*/ 184797 w 201132"/>
                <a:gd name="connsiteY111" fmla="*/ 148771 h 272545"/>
                <a:gd name="connsiteX112" fmla="*/ 185368 w 201132"/>
                <a:gd name="connsiteY112" fmla="*/ 149616 h 272545"/>
                <a:gd name="connsiteX113" fmla="*/ 187074 w 201132"/>
                <a:gd name="connsiteY113" fmla="*/ 150953 h 272545"/>
                <a:gd name="connsiteX114" fmla="*/ 186902 w 201132"/>
                <a:gd name="connsiteY114" fmla="*/ 151485 h 272545"/>
                <a:gd name="connsiteX115" fmla="*/ 183225 w 201132"/>
                <a:gd name="connsiteY115" fmla="*/ 152792 h 272545"/>
                <a:gd name="connsiteX116" fmla="*/ 180917 w 201132"/>
                <a:gd name="connsiteY116" fmla="*/ 154122 h 272545"/>
                <a:gd name="connsiteX117" fmla="*/ 178766 w 201132"/>
                <a:gd name="connsiteY117" fmla="*/ 154873 h 272545"/>
                <a:gd name="connsiteX118" fmla="*/ 176575 w 201132"/>
                <a:gd name="connsiteY118" fmla="*/ 156250 h 272545"/>
                <a:gd name="connsiteX119" fmla="*/ 172249 w 201132"/>
                <a:gd name="connsiteY119" fmla="*/ 157799 h 272545"/>
                <a:gd name="connsiteX120" fmla="*/ 169072 w 201132"/>
                <a:gd name="connsiteY120" fmla="*/ 158206 h 272545"/>
                <a:gd name="connsiteX121" fmla="*/ 168415 w 201132"/>
                <a:gd name="connsiteY121" fmla="*/ 158612 h 272545"/>
                <a:gd name="connsiteX122" fmla="*/ 167234 w 201132"/>
                <a:gd name="connsiteY122" fmla="*/ 161233 h 272545"/>
                <a:gd name="connsiteX123" fmla="*/ 166436 w 201132"/>
                <a:gd name="connsiteY123" fmla="*/ 161781 h 272545"/>
                <a:gd name="connsiteX124" fmla="*/ 165661 w 201132"/>
                <a:gd name="connsiteY124" fmla="*/ 161499 h 272545"/>
                <a:gd name="connsiteX125" fmla="*/ 165082 w 201132"/>
                <a:gd name="connsiteY125" fmla="*/ 161069 h 272545"/>
                <a:gd name="connsiteX126" fmla="*/ 164347 w 201132"/>
                <a:gd name="connsiteY126" fmla="*/ 161421 h 272545"/>
                <a:gd name="connsiteX127" fmla="*/ 163580 w 201132"/>
                <a:gd name="connsiteY127" fmla="*/ 162289 h 272545"/>
                <a:gd name="connsiteX128" fmla="*/ 162774 w 201132"/>
                <a:gd name="connsiteY128" fmla="*/ 162626 h 272545"/>
                <a:gd name="connsiteX129" fmla="*/ 162078 w 201132"/>
                <a:gd name="connsiteY129" fmla="*/ 162618 h 272545"/>
                <a:gd name="connsiteX130" fmla="*/ 160834 w 201132"/>
                <a:gd name="connsiteY130" fmla="*/ 164902 h 272545"/>
                <a:gd name="connsiteX131" fmla="*/ 157220 w 201132"/>
                <a:gd name="connsiteY131" fmla="*/ 165591 h 272545"/>
                <a:gd name="connsiteX132" fmla="*/ 156797 w 201132"/>
                <a:gd name="connsiteY132" fmla="*/ 166772 h 272545"/>
                <a:gd name="connsiteX133" fmla="*/ 156132 w 201132"/>
                <a:gd name="connsiteY133" fmla="*/ 168141 h 272545"/>
                <a:gd name="connsiteX134" fmla="*/ 155600 w 201132"/>
                <a:gd name="connsiteY134" fmla="*/ 168478 h 272545"/>
                <a:gd name="connsiteX135" fmla="*/ 153973 w 201132"/>
                <a:gd name="connsiteY135" fmla="*/ 167938 h 272545"/>
                <a:gd name="connsiteX136" fmla="*/ 151712 w 201132"/>
                <a:gd name="connsiteY136" fmla="*/ 167633 h 272545"/>
                <a:gd name="connsiteX137" fmla="*/ 150413 w 201132"/>
                <a:gd name="connsiteY137" fmla="*/ 168384 h 272545"/>
                <a:gd name="connsiteX138" fmla="*/ 148857 w 201132"/>
                <a:gd name="connsiteY138" fmla="*/ 168799 h 272545"/>
                <a:gd name="connsiteX139" fmla="*/ 146955 w 201132"/>
                <a:gd name="connsiteY139" fmla="*/ 168924 h 272545"/>
                <a:gd name="connsiteX140" fmla="*/ 144835 w 201132"/>
                <a:gd name="connsiteY140" fmla="*/ 170418 h 272545"/>
                <a:gd name="connsiteX141" fmla="*/ 142770 w 201132"/>
                <a:gd name="connsiteY141" fmla="*/ 173039 h 272545"/>
                <a:gd name="connsiteX142" fmla="*/ 141612 w 201132"/>
                <a:gd name="connsiteY142" fmla="*/ 175355 h 272545"/>
                <a:gd name="connsiteX143" fmla="*/ 140986 w 201132"/>
                <a:gd name="connsiteY143" fmla="*/ 176184 h 272545"/>
                <a:gd name="connsiteX144" fmla="*/ 139977 w 201132"/>
                <a:gd name="connsiteY144" fmla="*/ 174009 h 272545"/>
                <a:gd name="connsiteX145" fmla="*/ 138741 w 201132"/>
                <a:gd name="connsiteY145" fmla="*/ 172522 h 272545"/>
                <a:gd name="connsiteX146" fmla="*/ 137865 w 201132"/>
                <a:gd name="connsiteY146" fmla="*/ 171748 h 272545"/>
                <a:gd name="connsiteX147" fmla="*/ 137082 w 201132"/>
                <a:gd name="connsiteY147" fmla="*/ 171748 h 272545"/>
                <a:gd name="connsiteX148" fmla="*/ 136879 w 201132"/>
                <a:gd name="connsiteY148" fmla="*/ 172069 h 272545"/>
                <a:gd name="connsiteX149" fmla="*/ 136879 w 201132"/>
                <a:gd name="connsiteY149" fmla="*/ 173203 h 272545"/>
                <a:gd name="connsiteX150" fmla="*/ 137716 w 201132"/>
                <a:gd name="connsiteY150" fmla="*/ 175089 h 272545"/>
                <a:gd name="connsiteX151" fmla="*/ 138749 w 201132"/>
                <a:gd name="connsiteY151" fmla="*/ 176379 h 272545"/>
                <a:gd name="connsiteX152" fmla="*/ 138913 w 201132"/>
                <a:gd name="connsiteY152" fmla="*/ 177334 h 272545"/>
                <a:gd name="connsiteX153" fmla="*/ 139468 w 201132"/>
                <a:gd name="connsiteY153" fmla="*/ 179055 h 272545"/>
                <a:gd name="connsiteX154" fmla="*/ 140978 w 201132"/>
                <a:gd name="connsiteY154" fmla="*/ 180941 h 272545"/>
                <a:gd name="connsiteX155" fmla="*/ 143341 w 201132"/>
                <a:gd name="connsiteY155" fmla="*/ 182427 h 272545"/>
                <a:gd name="connsiteX156" fmla="*/ 144953 w 201132"/>
                <a:gd name="connsiteY156" fmla="*/ 183898 h 272545"/>
                <a:gd name="connsiteX157" fmla="*/ 146150 w 201132"/>
                <a:gd name="connsiteY157" fmla="*/ 185932 h 272545"/>
                <a:gd name="connsiteX158" fmla="*/ 146157 w 201132"/>
                <a:gd name="connsiteY158" fmla="*/ 186558 h 272545"/>
                <a:gd name="connsiteX159" fmla="*/ 145829 w 201132"/>
                <a:gd name="connsiteY159" fmla="*/ 187387 h 272545"/>
                <a:gd name="connsiteX160" fmla="*/ 145266 w 201132"/>
                <a:gd name="connsiteY160" fmla="*/ 188169 h 272545"/>
                <a:gd name="connsiteX161" fmla="*/ 144788 w 201132"/>
                <a:gd name="connsiteY161" fmla="*/ 189186 h 272545"/>
                <a:gd name="connsiteX162" fmla="*/ 143474 w 201132"/>
                <a:gd name="connsiteY162" fmla="*/ 191236 h 272545"/>
                <a:gd name="connsiteX163" fmla="*/ 143865 w 201132"/>
                <a:gd name="connsiteY163" fmla="*/ 192136 h 272545"/>
                <a:gd name="connsiteX164" fmla="*/ 144937 w 201132"/>
                <a:gd name="connsiteY164" fmla="*/ 193262 h 272545"/>
                <a:gd name="connsiteX165" fmla="*/ 145884 w 201132"/>
                <a:gd name="connsiteY165" fmla="*/ 194616 h 272545"/>
                <a:gd name="connsiteX166" fmla="*/ 147104 w 201132"/>
                <a:gd name="connsiteY166" fmla="*/ 196806 h 272545"/>
                <a:gd name="connsiteX167" fmla="*/ 148778 w 201132"/>
                <a:gd name="connsiteY167" fmla="*/ 200640 h 272545"/>
                <a:gd name="connsiteX168" fmla="*/ 149858 w 201132"/>
                <a:gd name="connsiteY168" fmla="*/ 202212 h 272545"/>
                <a:gd name="connsiteX169" fmla="*/ 151329 w 201132"/>
                <a:gd name="connsiteY169" fmla="*/ 203840 h 272545"/>
                <a:gd name="connsiteX170" fmla="*/ 152768 w 201132"/>
                <a:gd name="connsiteY170" fmla="*/ 205076 h 272545"/>
                <a:gd name="connsiteX171" fmla="*/ 155037 w 201132"/>
                <a:gd name="connsiteY171" fmla="*/ 205037 h 272545"/>
                <a:gd name="connsiteX172" fmla="*/ 157384 w 201132"/>
                <a:gd name="connsiteY172" fmla="*/ 207399 h 272545"/>
                <a:gd name="connsiteX173" fmla="*/ 159950 w 201132"/>
                <a:gd name="connsiteY173" fmla="*/ 210810 h 272545"/>
                <a:gd name="connsiteX174" fmla="*/ 161867 w 201132"/>
                <a:gd name="connsiteY174" fmla="*/ 212367 h 272545"/>
                <a:gd name="connsiteX175" fmla="*/ 163205 w 201132"/>
                <a:gd name="connsiteY175" fmla="*/ 212845 h 272545"/>
                <a:gd name="connsiteX176" fmla="*/ 164316 w 201132"/>
                <a:gd name="connsiteY176" fmla="*/ 214073 h 272545"/>
                <a:gd name="connsiteX177" fmla="*/ 165294 w 201132"/>
                <a:gd name="connsiteY177" fmla="*/ 215833 h 272545"/>
                <a:gd name="connsiteX178" fmla="*/ 165677 w 201132"/>
                <a:gd name="connsiteY178" fmla="*/ 216850 h 272545"/>
                <a:gd name="connsiteX179" fmla="*/ 166545 w 201132"/>
                <a:gd name="connsiteY179" fmla="*/ 217585 h 272545"/>
                <a:gd name="connsiteX180" fmla="*/ 168892 w 201132"/>
                <a:gd name="connsiteY180" fmla="*/ 217445 h 272545"/>
                <a:gd name="connsiteX181" fmla="*/ 171912 w 201132"/>
                <a:gd name="connsiteY181" fmla="*/ 220214 h 272545"/>
                <a:gd name="connsiteX182" fmla="*/ 173774 w 201132"/>
                <a:gd name="connsiteY182" fmla="*/ 222233 h 272545"/>
                <a:gd name="connsiteX183" fmla="*/ 174760 w 201132"/>
                <a:gd name="connsiteY183" fmla="*/ 223860 h 272545"/>
                <a:gd name="connsiteX184" fmla="*/ 174502 w 201132"/>
                <a:gd name="connsiteY184" fmla="*/ 224509 h 272545"/>
                <a:gd name="connsiteX185" fmla="*/ 174377 w 201132"/>
                <a:gd name="connsiteY185" fmla="*/ 226536 h 272545"/>
                <a:gd name="connsiteX186" fmla="*/ 174408 w 201132"/>
                <a:gd name="connsiteY186" fmla="*/ 228679 h 272545"/>
                <a:gd name="connsiteX187" fmla="*/ 174111 w 201132"/>
                <a:gd name="connsiteY187" fmla="*/ 229813 h 272545"/>
                <a:gd name="connsiteX188" fmla="*/ 172765 w 201132"/>
                <a:gd name="connsiteY188" fmla="*/ 231308 h 272545"/>
                <a:gd name="connsiteX189" fmla="*/ 172069 w 201132"/>
                <a:gd name="connsiteY189" fmla="*/ 231629 h 272545"/>
                <a:gd name="connsiteX190" fmla="*/ 171693 w 201132"/>
                <a:gd name="connsiteY190" fmla="*/ 231949 h 272545"/>
                <a:gd name="connsiteX191" fmla="*/ 167555 w 201132"/>
                <a:gd name="connsiteY191" fmla="*/ 230001 h 272545"/>
                <a:gd name="connsiteX192" fmla="*/ 167226 w 201132"/>
                <a:gd name="connsiteY192" fmla="*/ 230330 h 272545"/>
                <a:gd name="connsiteX193" fmla="*/ 166968 w 201132"/>
                <a:gd name="connsiteY193" fmla="*/ 230572 h 272545"/>
                <a:gd name="connsiteX194" fmla="*/ 165857 w 201132"/>
                <a:gd name="connsiteY194" fmla="*/ 236197 h 272545"/>
                <a:gd name="connsiteX195" fmla="*/ 165098 w 201132"/>
                <a:gd name="connsiteY195" fmla="*/ 237277 h 272545"/>
                <a:gd name="connsiteX196" fmla="*/ 163956 w 201132"/>
                <a:gd name="connsiteY196" fmla="*/ 238271 h 272545"/>
                <a:gd name="connsiteX197" fmla="*/ 161593 w 201132"/>
                <a:gd name="connsiteY197" fmla="*/ 239241 h 272545"/>
                <a:gd name="connsiteX198" fmla="*/ 159950 w 201132"/>
                <a:gd name="connsiteY198" fmla="*/ 239632 h 272545"/>
                <a:gd name="connsiteX199" fmla="*/ 158667 w 201132"/>
                <a:gd name="connsiteY199" fmla="*/ 240125 h 272545"/>
                <a:gd name="connsiteX200" fmla="*/ 154607 w 201132"/>
                <a:gd name="connsiteY200" fmla="*/ 242472 h 272545"/>
                <a:gd name="connsiteX201" fmla="*/ 152784 w 201132"/>
                <a:gd name="connsiteY201" fmla="*/ 243880 h 272545"/>
                <a:gd name="connsiteX202" fmla="*/ 151603 w 201132"/>
                <a:gd name="connsiteY202" fmla="*/ 245648 h 272545"/>
                <a:gd name="connsiteX203" fmla="*/ 151595 w 201132"/>
                <a:gd name="connsiteY203" fmla="*/ 246665 h 272545"/>
                <a:gd name="connsiteX204" fmla="*/ 153566 w 201132"/>
                <a:gd name="connsiteY204" fmla="*/ 249646 h 272545"/>
                <a:gd name="connsiteX205" fmla="*/ 155843 w 201132"/>
                <a:gd name="connsiteY205" fmla="*/ 252728 h 272545"/>
                <a:gd name="connsiteX206" fmla="*/ 155851 w 201132"/>
                <a:gd name="connsiteY206" fmla="*/ 255427 h 272545"/>
                <a:gd name="connsiteX207" fmla="*/ 154849 w 201132"/>
                <a:gd name="connsiteY207" fmla="*/ 257446 h 272545"/>
                <a:gd name="connsiteX208" fmla="*/ 154615 w 201132"/>
                <a:gd name="connsiteY208" fmla="*/ 258220 h 272545"/>
                <a:gd name="connsiteX209" fmla="*/ 155287 w 201132"/>
                <a:gd name="connsiteY209" fmla="*/ 258518 h 272545"/>
                <a:gd name="connsiteX210" fmla="*/ 156547 w 201132"/>
                <a:gd name="connsiteY210" fmla="*/ 258627 h 272545"/>
                <a:gd name="connsiteX211" fmla="*/ 157603 w 201132"/>
                <a:gd name="connsiteY211" fmla="*/ 258972 h 272545"/>
                <a:gd name="connsiteX212" fmla="*/ 158049 w 201132"/>
                <a:gd name="connsiteY212" fmla="*/ 260395 h 272545"/>
                <a:gd name="connsiteX213" fmla="*/ 157916 w 201132"/>
                <a:gd name="connsiteY213" fmla="*/ 262860 h 272545"/>
                <a:gd name="connsiteX214" fmla="*/ 157556 w 201132"/>
                <a:gd name="connsiteY214" fmla="*/ 265168 h 272545"/>
                <a:gd name="connsiteX215" fmla="*/ 157181 w 201132"/>
                <a:gd name="connsiteY215" fmla="*/ 266138 h 272545"/>
                <a:gd name="connsiteX216" fmla="*/ 156164 w 201132"/>
                <a:gd name="connsiteY216" fmla="*/ 266216 h 272545"/>
                <a:gd name="connsiteX217" fmla="*/ 154208 w 201132"/>
                <a:gd name="connsiteY217" fmla="*/ 265222 h 272545"/>
                <a:gd name="connsiteX218" fmla="*/ 152682 w 201132"/>
                <a:gd name="connsiteY218" fmla="*/ 264065 h 272545"/>
                <a:gd name="connsiteX219" fmla="*/ 152095 w 201132"/>
                <a:gd name="connsiteY219" fmla="*/ 263353 h 272545"/>
                <a:gd name="connsiteX220" fmla="*/ 152064 w 201132"/>
                <a:gd name="connsiteY220" fmla="*/ 262500 h 272545"/>
                <a:gd name="connsiteX221" fmla="*/ 152393 w 201132"/>
                <a:gd name="connsiteY221" fmla="*/ 261960 h 272545"/>
                <a:gd name="connsiteX222" fmla="*/ 151853 w 201132"/>
                <a:gd name="connsiteY222" fmla="*/ 260912 h 272545"/>
                <a:gd name="connsiteX223" fmla="*/ 149975 w 201132"/>
                <a:gd name="connsiteY223" fmla="*/ 259934 h 272545"/>
                <a:gd name="connsiteX224" fmla="*/ 147965 w 201132"/>
                <a:gd name="connsiteY224" fmla="*/ 260356 h 272545"/>
                <a:gd name="connsiteX225" fmla="*/ 146486 w 201132"/>
                <a:gd name="connsiteY225" fmla="*/ 261006 h 272545"/>
                <a:gd name="connsiteX226" fmla="*/ 145524 w 201132"/>
                <a:gd name="connsiteY226" fmla="*/ 260967 h 272545"/>
                <a:gd name="connsiteX227" fmla="*/ 144491 w 201132"/>
                <a:gd name="connsiteY227" fmla="*/ 260028 h 272545"/>
                <a:gd name="connsiteX228" fmla="*/ 142895 w 201132"/>
                <a:gd name="connsiteY228" fmla="*/ 259308 h 272545"/>
                <a:gd name="connsiteX229" fmla="*/ 140814 w 201132"/>
                <a:gd name="connsiteY229" fmla="*/ 258831 h 272545"/>
                <a:gd name="connsiteX230" fmla="*/ 139515 w 201132"/>
                <a:gd name="connsiteY230" fmla="*/ 258330 h 272545"/>
                <a:gd name="connsiteX231" fmla="*/ 139242 w 201132"/>
                <a:gd name="connsiteY231" fmla="*/ 258627 h 272545"/>
                <a:gd name="connsiteX232" fmla="*/ 139390 w 201132"/>
                <a:gd name="connsiteY232" fmla="*/ 260654 h 272545"/>
                <a:gd name="connsiteX233" fmla="*/ 138991 w 201132"/>
                <a:gd name="connsiteY233" fmla="*/ 261538 h 272545"/>
                <a:gd name="connsiteX234" fmla="*/ 128696 w 201132"/>
                <a:gd name="connsiteY234" fmla="*/ 262711 h 272545"/>
                <a:gd name="connsiteX235" fmla="*/ 125558 w 201132"/>
                <a:gd name="connsiteY235" fmla="*/ 263806 h 272545"/>
                <a:gd name="connsiteX236" fmla="*/ 123274 w 201132"/>
                <a:gd name="connsiteY236" fmla="*/ 265222 h 272545"/>
                <a:gd name="connsiteX237" fmla="*/ 121584 w 201132"/>
                <a:gd name="connsiteY237" fmla="*/ 265833 h 272545"/>
                <a:gd name="connsiteX238" fmla="*/ 121169 w 201132"/>
                <a:gd name="connsiteY238" fmla="*/ 266701 h 272545"/>
                <a:gd name="connsiteX239" fmla="*/ 119495 w 201132"/>
                <a:gd name="connsiteY239" fmla="*/ 267843 h 272545"/>
                <a:gd name="connsiteX240" fmla="*/ 117610 w 201132"/>
                <a:gd name="connsiteY240" fmla="*/ 268203 h 272545"/>
                <a:gd name="connsiteX241" fmla="*/ 117148 w 201132"/>
                <a:gd name="connsiteY241" fmla="*/ 267835 h 272545"/>
                <a:gd name="connsiteX242" fmla="*/ 115935 w 201132"/>
                <a:gd name="connsiteY242" fmla="*/ 268360 h 272545"/>
                <a:gd name="connsiteX243" fmla="*/ 113870 w 201132"/>
                <a:gd name="connsiteY243" fmla="*/ 268868 h 272545"/>
                <a:gd name="connsiteX244" fmla="*/ 112532 w 201132"/>
                <a:gd name="connsiteY244" fmla="*/ 268704 h 272545"/>
                <a:gd name="connsiteX245" fmla="*/ 111899 w 201132"/>
                <a:gd name="connsiteY245" fmla="*/ 267781 h 272545"/>
                <a:gd name="connsiteX246" fmla="*/ 110623 w 201132"/>
                <a:gd name="connsiteY246" fmla="*/ 266365 h 272545"/>
                <a:gd name="connsiteX247" fmla="*/ 110107 w 201132"/>
                <a:gd name="connsiteY247" fmla="*/ 265387 h 272545"/>
                <a:gd name="connsiteX248" fmla="*/ 110162 w 201132"/>
                <a:gd name="connsiteY248" fmla="*/ 264753 h 272545"/>
                <a:gd name="connsiteX249" fmla="*/ 107275 w 201132"/>
                <a:gd name="connsiteY249" fmla="*/ 264628 h 272545"/>
                <a:gd name="connsiteX250" fmla="*/ 105460 w 201132"/>
                <a:gd name="connsiteY250" fmla="*/ 263877 h 272545"/>
                <a:gd name="connsiteX251" fmla="*/ 101595 w 201132"/>
                <a:gd name="connsiteY251" fmla="*/ 264049 h 272545"/>
                <a:gd name="connsiteX252" fmla="*/ 100641 w 201132"/>
                <a:gd name="connsiteY252" fmla="*/ 263728 h 272545"/>
                <a:gd name="connsiteX253" fmla="*/ 100445 w 201132"/>
                <a:gd name="connsiteY253" fmla="*/ 264065 h 272545"/>
                <a:gd name="connsiteX254" fmla="*/ 99866 w 201132"/>
                <a:gd name="connsiteY254" fmla="*/ 268086 h 272545"/>
                <a:gd name="connsiteX255" fmla="*/ 99100 w 201132"/>
                <a:gd name="connsiteY255" fmla="*/ 269729 h 272545"/>
                <a:gd name="connsiteX256" fmla="*/ 97863 w 201132"/>
                <a:gd name="connsiteY256" fmla="*/ 271426 h 272545"/>
                <a:gd name="connsiteX257" fmla="*/ 96275 w 201132"/>
                <a:gd name="connsiteY257" fmla="*/ 272373 h 272545"/>
                <a:gd name="connsiteX258" fmla="*/ 95016 w 201132"/>
                <a:gd name="connsiteY258" fmla="*/ 272545 h 272545"/>
                <a:gd name="connsiteX259" fmla="*/ 95070 w 201132"/>
                <a:gd name="connsiteY259" fmla="*/ 271309 h 272545"/>
                <a:gd name="connsiteX260" fmla="*/ 95391 w 201132"/>
                <a:gd name="connsiteY260" fmla="*/ 269815 h 272545"/>
                <a:gd name="connsiteX261" fmla="*/ 94476 w 201132"/>
                <a:gd name="connsiteY261" fmla="*/ 269463 h 272545"/>
                <a:gd name="connsiteX262" fmla="*/ 93107 w 201132"/>
                <a:gd name="connsiteY262" fmla="*/ 269299 h 272545"/>
                <a:gd name="connsiteX263" fmla="*/ 92450 w 201132"/>
                <a:gd name="connsiteY263" fmla="*/ 268853 h 272545"/>
                <a:gd name="connsiteX264" fmla="*/ 92622 w 201132"/>
                <a:gd name="connsiteY264" fmla="*/ 267710 h 272545"/>
                <a:gd name="connsiteX265" fmla="*/ 92301 w 201132"/>
                <a:gd name="connsiteY265" fmla="*/ 267045 h 272545"/>
                <a:gd name="connsiteX266" fmla="*/ 91738 w 201132"/>
                <a:gd name="connsiteY266" fmla="*/ 266247 h 272545"/>
                <a:gd name="connsiteX267" fmla="*/ 90361 w 201132"/>
                <a:gd name="connsiteY267" fmla="*/ 265222 h 272545"/>
                <a:gd name="connsiteX268" fmla="*/ 87450 w 201132"/>
                <a:gd name="connsiteY268" fmla="*/ 263705 h 272545"/>
                <a:gd name="connsiteX269" fmla="*/ 85471 w 201132"/>
                <a:gd name="connsiteY269" fmla="*/ 262946 h 272545"/>
                <a:gd name="connsiteX270" fmla="*/ 84728 w 201132"/>
                <a:gd name="connsiteY270" fmla="*/ 263752 h 272545"/>
                <a:gd name="connsiteX271" fmla="*/ 83312 w 201132"/>
                <a:gd name="connsiteY271" fmla="*/ 264557 h 272545"/>
                <a:gd name="connsiteX272" fmla="*/ 81082 w 201132"/>
                <a:gd name="connsiteY272" fmla="*/ 264291 h 272545"/>
                <a:gd name="connsiteX273" fmla="*/ 80534 w 201132"/>
                <a:gd name="connsiteY273" fmla="*/ 264612 h 272545"/>
                <a:gd name="connsiteX274" fmla="*/ 76709 w 201132"/>
                <a:gd name="connsiteY274" fmla="*/ 262187 h 272545"/>
                <a:gd name="connsiteX275" fmla="*/ 73040 w 201132"/>
                <a:gd name="connsiteY275" fmla="*/ 259856 h 272545"/>
                <a:gd name="connsiteX276" fmla="*/ 71827 w 201132"/>
                <a:gd name="connsiteY276" fmla="*/ 259856 h 272545"/>
                <a:gd name="connsiteX277" fmla="*/ 66421 w 201132"/>
                <a:gd name="connsiteY277" fmla="*/ 260325 h 272545"/>
                <a:gd name="connsiteX278" fmla="*/ 66264 w 201132"/>
                <a:gd name="connsiteY278" fmla="*/ 260122 h 272545"/>
                <a:gd name="connsiteX279" fmla="*/ 65318 w 201132"/>
                <a:gd name="connsiteY279" fmla="*/ 258792 h 272545"/>
                <a:gd name="connsiteX280" fmla="*/ 64489 w 201132"/>
                <a:gd name="connsiteY280" fmla="*/ 258369 h 272545"/>
                <a:gd name="connsiteX281" fmla="*/ 63988 w 201132"/>
                <a:gd name="connsiteY281" fmla="*/ 258588 h 272545"/>
                <a:gd name="connsiteX282" fmla="*/ 63652 w 201132"/>
                <a:gd name="connsiteY282" fmla="*/ 258972 h 272545"/>
                <a:gd name="connsiteX283" fmla="*/ 63073 w 201132"/>
                <a:gd name="connsiteY283" fmla="*/ 258909 h 272545"/>
                <a:gd name="connsiteX284" fmla="*/ 60647 w 201132"/>
                <a:gd name="connsiteY284" fmla="*/ 256765 h 272545"/>
                <a:gd name="connsiteX285" fmla="*/ 59654 w 201132"/>
                <a:gd name="connsiteY285" fmla="*/ 256452 h 272545"/>
                <a:gd name="connsiteX286" fmla="*/ 58277 w 201132"/>
                <a:gd name="connsiteY286" fmla="*/ 256742 h 272545"/>
                <a:gd name="connsiteX287" fmla="*/ 56649 w 201132"/>
                <a:gd name="connsiteY287" fmla="*/ 257900 h 272545"/>
                <a:gd name="connsiteX288" fmla="*/ 55938 w 201132"/>
                <a:gd name="connsiteY288" fmla="*/ 259316 h 272545"/>
                <a:gd name="connsiteX289" fmla="*/ 56157 w 201132"/>
                <a:gd name="connsiteY289" fmla="*/ 260129 h 272545"/>
                <a:gd name="connsiteX290" fmla="*/ 56994 w 201132"/>
                <a:gd name="connsiteY290" fmla="*/ 260481 h 272545"/>
                <a:gd name="connsiteX291" fmla="*/ 59208 w 201132"/>
                <a:gd name="connsiteY291" fmla="*/ 260247 h 272545"/>
                <a:gd name="connsiteX292" fmla="*/ 59529 w 201132"/>
                <a:gd name="connsiteY292" fmla="*/ 260481 h 272545"/>
                <a:gd name="connsiteX293" fmla="*/ 59607 w 201132"/>
                <a:gd name="connsiteY293" fmla="*/ 260943 h 272545"/>
                <a:gd name="connsiteX294" fmla="*/ 59364 w 201132"/>
                <a:gd name="connsiteY294" fmla="*/ 261389 h 272545"/>
                <a:gd name="connsiteX295" fmla="*/ 57573 w 201132"/>
                <a:gd name="connsiteY295" fmla="*/ 261757 h 272545"/>
                <a:gd name="connsiteX296" fmla="*/ 57056 w 201132"/>
                <a:gd name="connsiteY296" fmla="*/ 262296 h 272545"/>
                <a:gd name="connsiteX297" fmla="*/ 56532 w 201132"/>
                <a:gd name="connsiteY297" fmla="*/ 262429 h 272545"/>
                <a:gd name="connsiteX298" fmla="*/ 56196 w 201132"/>
                <a:gd name="connsiteY298" fmla="*/ 262516 h 272545"/>
                <a:gd name="connsiteX299" fmla="*/ 54287 w 201132"/>
                <a:gd name="connsiteY299" fmla="*/ 261952 h 272545"/>
                <a:gd name="connsiteX300" fmla="*/ 51447 w 201132"/>
                <a:gd name="connsiteY300" fmla="*/ 261952 h 272545"/>
                <a:gd name="connsiteX301" fmla="*/ 49155 w 201132"/>
                <a:gd name="connsiteY301" fmla="*/ 262946 h 272545"/>
                <a:gd name="connsiteX302" fmla="*/ 45493 w 201132"/>
                <a:gd name="connsiteY302" fmla="*/ 263345 h 272545"/>
                <a:gd name="connsiteX303" fmla="*/ 40463 w 201132"/>
                <a:gd name="connsiteY303" fmla="*/ 263149 h 272545"/>
                <a:gd name="connsiteX304" fmla="*/ 38656 w 201132"/>
                <a:gd name="connsiteY304" fmla="*/ 262406 h 272545"/>
                <a:gd name="connsiteX305" fmla="*/ 37553 w 201132"/>
                <a:gd name="connsiteY305" fmla="*/ 261960 h 272545"/>
                <a:gd name="connsiteX306" fmla="*/ 36754 w 201132"/>
                <a:gd name="connsiteY306" fmla="*/ 259769 h 272545"/>
                <a:gd name="connsiteX307" fmla="*/ 36958 w 201132"/>
                <a:gd name="connsiteY307" fmla="*/ 256523 h 272545"/>
                <a:gd name="connsiteX308" fmla="*/ 38155 w 201132"/>
                <a:gd name="connsiteY308" fmla="*/ 252212 h 272545"/>
                <a:gd name="connsiteX309" fmla="*/ 38491 w 201132"/>
                <a:gd name="connsiteY309" fmla="*/ 249043 h 272545"/>
                <a:gd name="connsiteX310" fmla="*/ 37959 w 201132"/>
                <a:gd name="connsiteY310" fmla="*/ 247025 h 272545"/>
                <a:gd name="connsiteX311" fmla="*/ 38671 w 201132"/>
                <a:gd name="connsiteY311" fmla="*/ 243990 h 272545"/>
                <a:gd name="connsiteX312" fmla="*/ 40627 w 201132"/>
                <a:gd name="connsiteY312" fmla="*/ 239937 h 272545"/>
                <a:gd name="connsiteX313" fmla="*/ 41934 w 201132"/>
                <a:gd name="connsiteY313" fmla="*/ 235658 h 272545"/>
                <a:gd name="connsiteX314" fmla="*/ 42583 w 201132"/>
                <a:gd name="connsiteY314" fmla="*/ 231136 h 272545"/>
                <a:gd name="connsiteX315" fmla="*/ 43530 w 201132"/>
                <a:gd name="connsiteY315" fmla="*/ 228186 h 272545"/>
                <a:gd name="connsiteX316" fmla="*/ 45392 w 201132"/>
                <a:gd name="connsiteY316" fmla="*/ 226113 h 272545"/>
                <a:gd name="connsiteX317" fmla="*/ 49812 w 201132"/>
                <a:gd name="connsiteY317" fmla="*/ 220308 h 272545"/>
                <a:gd name="connsiteX318" fmla="*/ 50172 w 201132"/>
                <a:gd name="connsiteY318" fmla="*/ 219870 h 272545"/>
                <a:gd name="connsiteX319" fmla="*/ 50047 w 201132"/>
                <a:gd name="connsiteY319" fmla="*/ 216967 h 272545"/>
                <a:gd name="connsiteX320" fmla="*/ 48857 w 201132"/>
                <a:gd name="connsiteY320" fmla="*/ 216553 h 272545"/>
                <a:gd name="connsiteX321" fmla="*/ 47113 w 201132"/>
                <a:gd name="connsiteY321" fmla="*/ 215716 h 272545"/>
                <a:gd name="connsiteX322" fmla="*/ 42677 w 201132"/>
                <a:gd name="connsiteY322" fmla="*/ 214683 h 272545"/>
                <a:gd name="connsiteX323" fmla="*/ 38546 w 201132"/>
                <a:gd name="connsiteY323" fmla="*/ 214018 h 272545"/>
                <a:gd name="connsiteX324" fmla="*/ 36669 w 201132"/>
                <a:gd name="connsiteY324" fmla="*/ 213197 h 272545"/>
                <a:gd name="connsiteX325" fmla="*/ 35026 w 201132"/>
                <a:gd name="connsiteY325" fmla="*/ 210998 h 272545"/>
                <a:gd name="connsiteX326" fmla="*/ 34009 w 201132"/>
                <a:gd name="connsiteY326" fmla="*/ 210967 h 272545"/>
                <a:gd name="connsiteX327" fmla="*/ 32014 w 201132"/>
                <a:gd name="connsiteY327" fmla="*/ 211757 h 272545"/>
                <a:gd name="connsiteX328" fmla="*/ 29526 w 201132"/>
                <a:gd name="connsiteY328" fmla="*/ 212289 h 272545"/>
                <a:gd name="connsiteX329" fmla="*/ 27711 w 201132"/>
                <a:gd name="connsiteY329" fmla="*/ 211827 h 272545"/>
                <a:gd name="connsiteX330" fmla="*/ 26576 w 201132"/>
                <a:gd name="connsiteY330" fmla="*/ 211913 h 272545"/>
                <a:gd name="connsiteX331" fmla="*/ 25943 w 201132"/>
                <a:gd name="connsiteY331" fmla="*/ 212320 h 272545"/>
                <a:gd name="connsiteX332" fmla="*/ 25622 w 201132"/>
                <a:gd name="connsiteY332" fmla="*/ 211960 h 272545"/>
                <a:gd name="connsiteX333" fmla="*/ 25168 w 201132"/>
                <a:gd name="connsiteY333" fmla="*/ 210075 h 272545"/>
                <a:gd name="connsiteX334" fmla="*/ 24221 w 201132"/>
                <a:gd name="connsiteY334" fmla="*/ 209582 h 272545"/>
                <a:gd name="connsiteX335" fmla="*/ 22751 w 201132"/>
                <a:gd name="connsiteY335" fmla="*/ 209144 h 272545"/>
                <a:gd name="connsiteX336" fmla="*/ 21835 w 201132"/>
                <a:gd name="connsiteY336" fmla="*/ 209332 h 272545"/>
                <a:gd name="connsiteX337" fmla="*/ 21202 w 201132"/>
                <a:gd name="connsiteY337" fmla="*/ 210271 h 272545"/>
                <a:gd name="connsiteX338" fmla="*/ 20224 w 201132"/>
                <a:gd name="connsiteY338" fmla="*/ 210928 h 272545"/>
                <a:gd name="connsiteX339" fmla="*/ 19332 w 201132"/>
                <a:gd name="connsiteY339" fmla="*/ 210717 h 272545"/>
                <a:gd name="connsiteX340" fmla="*/ 16523 w 201132"/>
                <a:gd name="connsiteY340" fmla="*/ 206351 h 272545"/>
                <a:gd name="connsiteX341" fmla="*/ 15803 w 201132"/>
                <a:gd name="connsiteY341" fmla="*/ 205381 h 272545"/>
                <a:gd name="connsiteX342" fmla="*/ 15623 w 201132"/>
                <a:gd name="connsiteY342" fmla="*/ 204489 h 272545"/>
                <a:gd name="connsiteX343" fmla="*/ 14919 w 201132"/>
                <a:gd name="connsiteY343" fmla="*/ 202862 h 272545"/>
                <a:gd name="connsiteX344" fmla="*/ 13245 w 201132"/>
                <a:gd name="connsiteY344" fmla="*/ 201235 h 272545"/>
                <a:gd name="connsiteX345" fmla="*/ 11579 w 201132"/>
                <a:gd name="connsiteY345" fmla="*/ 200718 h 272545"/>
                <a:gd name="connsiteX346" fmla="*/ 10750 w 201132"/>
                <a:gd name="connsiteY346" fmla="*/ 200898 h 272545"/>
                <a:gd name="connsiteX347" fmla="*/ 10843 w 201132"/>
                <a:gd name="connsiteY347" fmla="*/ 198880 h 272545"/>
                <a:gd name="connsiteX348" fmla="*/ 11493 w 201132"/>
                <a:gd name="connsiteY348" fmla="*/ 195946 h 272545"/>
                <a:gd name="connsiteX349" fmla="*/ 12119 w 201132"/>
                <a:gd name="connsiteY349" fmla="*/ 194412 h 272545"/>
                <a:gd name="connsiteX350" fmla="*/ 12948 w 201132"/>
                <a:gd name="connsiteY350" fmla="*/ 193161 h 272545"/>
                <a:gd name="connsiteX351" fmla="*/ 13832 w 201132"/>
                <a:gd name="connsiteY351" fmla="*/ 192284 h 272545"/>
                <a:gd name="connsiteX352" fmla="*/ 14027 w 201132"/>
                <a:gd name="connsiteY352" fmla="*/ 190704 h 272545"/>
                <a:gd name="connsiteX353" fmla="*/ 13887 w 201132"/>
                <a:gd name="connsiteY353" fmla="*/ 189210 h 272545"/>
                <a:gd name="connsiteX354" fmla="*/ 12870 w 201132"/>
                <a:gd name="connsiteY354" fmla="*/ 188975 h 272545"/>
                <a:gd name="connsiteX355" fmla="*/ 10319 w 201132"/>
                <a:gd name="connsiteY355" fmla="*/ 187872 h 272545"/>
                <a:gd name="connsiteX356" fmla="*/ 8809 w 201132"/>
                <a:gd name="connsiteY356" fmla="*/ 186706 h 272545"/>
                <a:gd name="connsiteX357" fmla="*/ 7690 w 201132"/>
                <a:gd name="connsiteY357" fmla="*/ 185243 h 272545"/>
                <a:gd name="connsiteX358" fmla="*/ 6220 w 201132"/>
                <a:gd name="connsiteY358" fmla="*/ 183233 h 272545"/>
                <a:gd name="connsiteX359" fmla="*/ 5594 w 201132"/>
                <a:gd name="connsiteY359" fmla="*/ 181183 h 272545"/>
                <a:gd name="connsiteX360" fmla="*/ 5562 w 201132"/>
                <a:gd name="connsiteY360" fmla="*/ 179141 h 272545"/>
                <a:gd name="connsiteX361" fmla="*/ 5735 w 201132"/>
                <a:gd name="connsiteY361" fmla="*/ 178226 h 272545"/>
                <a:gd name="connsiteX362" fmla="*/ 5844 w 201132"/>
                <a:gd name="connsiteY362" fmla="*/ 177592 h 272545"/>
                <a:gd name="connsiteX363" fmla="*/ 7026 w 201132"/>
                <a:gd name="connsiteY363" fmla="*/ 174400 h 272545"/>
                <a:gd name="connsiteX364" fmla="*/ 11188 w 201132"/>
                <a:gd name="connsiteY364" fmla="*/ 171537 h 272545"/>
                <a:gd name="connsiteX365" fmla="*/ 10726 w 201132"/>
                <a:gd name="connsiteY365" fmla="*/ 168650 h 272545"/>
                <a:gd name="connsiteX366" fmla="*/ 10663 w 201132"/>
                <a:gd name="connsiteY366" fmla="*/ 166874 h 272545"/>
                <a:gd name="connsiteX367" fmla="*/ 9654 w 201132"/>
                <a:gd name="connsiteY367" fmla="*/ 165716 h 272545"/>
                <a:gd name="connsiteX368" fmla="*/ 7636 w 201132"/>
                <a:gd name="connsiteY368" fmla="*/ 165247 h 272545"/>
                <a:gd name="connsiteX369" fmla="*/ 7104 w 201132"/>
                <a:gd name="connsiteY369" fmla="*/ 164441 h 272545"/>
                <a:gd name="connsiteX370" fmla="*/ 6877 w 201132"/>
                <a:gd name="connsiteY370" fmla="*/ 163651 h 272545"/>
                <a:gd name="connsiteX371" fmla="*/ 8356 w 201132"/>
                <a:gd name="connsiteY371" fmla="*/ 161875 h 272545"/>
                <a:gd name="connsiteX372" fmla="*/ 6564 w 201132"/>
                <a:gd name="connsiteY372" fmla="*/ 160475 h 272545"/>
                <a:gd name="connsiteX373" fmla="*/ 5750 w 201132"/>
                <a:gd name="connsiteY373" fmla="*/ 159090 h 272545"/>
                <a:gd name="connsiteX374" fmla="*/ 3263 w 201132"/>
                <a:gd name="connsiteY374" fmla="*/ 157259 h 272545"/>
                <a:gd name="connsiteX375" fmla="*/ 2996 w 201132"/>
                <a:gd name="connsiteY375" fmla="*/ 156625 h 272545"/>
                <a:gd name="connsiteX376" fmla="*/ 4193 w 201132"/>
                <a:gd name="connsiteY376" fmla="*/ 151266 h 272545"/>
                <a:gd name="connsiteX377" fmla="*/ 3278 w 201132"/>
                <a:gd name="connsiteY377" fmla="*/ 149702 h 272545"/>
                <a:gd name="connsiteX378" fmla="*/ 2144 w 201132"/>
                <a:gd name="connsiteY378" fmla="*/ 148904 h 272545"/>
                <a:gd name="connsiteX379" fmla="*/ 822 w 201132"/>
                <a:gd name="connsiteY379" fmla="*/ 148512 h 272545"/>
                <a:gd name="connsiteX380" fmla="*/ 211 w 201132"/>
                <a:gd name="connsiteY380" fmla="*/ 147769 h 272545"/>
                <a:gd name="connsiteX381" fmla="*/ 0 w 201132"/>
                <a:gd name="connsiteY381" fmla="*/ 146916 h 272545"/>
                <a:gd name="connsiteX382" fmla="*/ 235 w 201132"/>
                <a:gd name="connsiteY382" fmla="*/ 146392 h 272545"/>
                <a:gd name="connsiteX383" fmla="*/ 1792 w 201132"/>
                <a:gd name="connsiteY383" fmla="*/ 146549 h 272545"/>
                <a:gd name="connsiteX384" fmla="*/ 2277 w 201132"/>
                <a:gd name="connsiteY384" fmla="*/ 145993 h 272545"/>
                <a:gd name="connsiteX385" fmla="*/ 5985 w 201132"/>
                <a:gd name="connsiteY385" fmla="*/ 142833 h 272545"/>
                <a:gd name="connsiteX386" fmla="*/ 6141 w 201132"/>
                <a:gd name="connsiteY386" fmla="*/ 142222 h 272545"/>
                <a:gd name="connsiteX387" fmla="*/ 5625 w 201132"/>
                <a:gd name="connsiteY387" fmla="*/ 141878 h 272545"/>
                <a:gd name="connsiteX388" fmla="*/ 4952 w 201132"/>
                <a:gd name="connsiteY388" fmla="*/ 141698 h 272545"/>
                <a:gd name="connsiteX389" fmla="*/ 4780 w 201132"/>
                <a:gd name="connsiteY389" fmla="*/ 141033 h 272545"/>
                <a:gd name="connsiteX390" fmla="*/ 4804 w 201132"/>
                <a:gd name="connsiteY390" fmla="*/ 140157 h 272545"/>
                <a:gd name="connsiteX391" fmla="*/ 6783 w 201132"/>
                <a:gd name="connsiteY391" fmla="*/ 135580 h 272545"/>
                <a:gd name="connsiteX392" fmla="*/ 7370 w 201132"/>
                <a:gd name="connsiteY392" fmla="*/ 133624 h 272545"/>
                <a:gd name="connsiteX393" fmla="*/ 7503 w 201132"/>
                <a:gd name="connsiteY393" fmla="*/ 132240 h 272545"/>
                <a:gd name="connsiteX394" fmla="*/ 7378 w 201132"/>
                <a:gd name="connsiteY394" fmla="*/ 130871 h 272545"/>
                <a:gd name="connsiteX395" fmla="*/ 6235 w 201132"/>
                <a:gd name="connsiteY395" fmla="*/ 128719 h 272545"/>
                <a:gd name="connsiteX396" fmla="*/ 5132 w 201132"/>
                <a:gd name="connsiteY396" fmla="*/ 126998 h 272545"/>
                <a:gd name="connsiteX397" fmla="*/ 5093 w 201132"/>
                <a:gd name="connsiteY397" fmla="*/ 125629 h 272545"/>
                <a:gd name="connsiteX398" fmla="*/ 4287 w 201132"/>
                <a:gd name="connsiteY398" fmla="*/ 124909 h 272545"/>
                <a:gd name="connsiteX399" fmla="*/ 2003 w 201132"/>
                <a:gd name="connsiteY399" fmla="*/ 121224 h 272545"/>
                <a:gd name="connsiteX400" fmla="*/ 2003 w 201132"/>
                <a:gd name="connsiteY400" fmla="*/ 119800 h 272545"/>
                <a:gd name="connsiteX401" fmla="*/ 3294 w 201132"/>
                <a:gd name="connsiteY401" fmla="*/ 118690 h 272545"/>
                <a:gd name="connsiteX402" fmla="*/ 5101 w 201132"/>
                <a:gd name="connsiteY402" fmla="*/ 117985 h 272545"/>
                <a:gd name="connsiteX403" fmla="*/ 5703 w 201132"/>
                <a:gd name="connsiteY403" fmla="*/ 117399 h 272545"/>
                <a:gd name="connsiteX404" fmla="*/ 6783 w 201132"/>
                <a:gd name="connsiteY404" fmla="*/ 117031 h 272545"/>
                <a:gd name="connsiteX405" fmla="*/ 9654 w 201132"/>
                <a:gd name="connsiteY405" fmla="*/ 118095 h 272545"/>
                <a:gd name="connsiteX406" fmla="*/ 10937 w 201132"/>
                <a:gd name="connsiteY406" fmla="*/ 119018 h 272545"/>
                <a:gd name="connsiteX407" fmla="*/ 11297 w 201132"/>
                <a:gd name="connsiteY407" fmla="*/ 118830 h 272545"/>
                <a:gd name="connsiteX408" fmla="*/ 12455 w 201132"/>
                <a:gd name="connsiteY408" fmla="*/ 117829 h 272545"/>
                <a:gd name="connsiteX409" fmla="*/ 14489 w 201132"/>
                <a:gd name="connsiteY409" fmla="*/ 117985 h 272545"/>
                <a:gd name="connsiteX410" fmla="*/ 19410 w 201132"/>
                <a:gd name="connsiteY410" fmla="*/ 115967 h 272545"/>
                <a:gd name="connsiteX411" fmla="*/ 20145 w 201132"/>
                <a:gd name="connsiteY411" fmla="*/ 114997 h 272545"/>
                <a:gd name="connsiteX412" fmla="*/ 20693 w 201132"/>
                <a:gd name="connsiteY412" fmla="*/ 113964 h 272545"/>
                <a:gd name="connsiteX413" fmla="*/ 20740 w 201132"/>
                <a:gd name="connsiteY413" fmla="*/ 113510 h 272545"/>
                <a:gd name="connsiteX414" fmla="*/ 18831 w 201132"/>
                <a:gd name="connsiteY414" fmla="*/ 111515 h 272545"/>
                <a:gd name="connsiteX415" fmla="*/ 18776 w 201132"/>
                <a:gd name="connsiteY415" fmla="*/ 110780 h 272545"/>
                <a:gd name="connsiteX416" fmla="*/ 19027 w 201132"/>
                <a:gd name="connsiteY416" fmla="*/ 109951 h 272545"/>
                <a:gd name="connsiteX417" fmla="*/ 19566 w 201132"/>
                <a:gd name="connsiteY417" fmla="*/ 109293 h 272545"/>
                <a:gd name="connsiteX418" fmla="*/ 20693 w 201132"/>
                <a:gd name="connsiteY418" fmla="*/ 108848 h 272545"/>
                <a:gd name="connsiteX419" fmla="*/ 21890 w 201132"/>
                <a:gd name="connsiteY419" fmla="*/ 107971 h 272545"/>
                <a:gd name="connsiteX420" fmla="*/ 24574 w 201132"/>
                <a:gd name="connsiteY420" fmla="*/ 105483 h 272545"/>
                <a:gd name="connsiteX421" fmla="*/ 25504 w 201132"/>
                <a:gd name="connsiteY421" fmla="*/ 103324 h 272545"/>
                <a:gd name="connsiteX422" fmla="*/ 25794 w 201132"/>
                <a:gd name="connsiteY422" fmla="*/ 100977 h 272545"/>
                <a:gd name="connsiteX423" fmla="*/ 25849 w 201132"/>
                <a:gd name="connsiteY423" fmla="*/ 99225 h 272545"/>
                <a:gd name="connsiteX424" fmla="*/ 25113 w 201132"/>
                <a:gd name="connsiteY424" fmla="*/ 97832 h 272545"/>
                <a:gd name="connsiteX425" fmla="*/ 24370 w 201132"/>
                <a:gd name="connsiteY425" fmla="*/ 96932 h 272545"/>
                <a:gd name="connsiteX426" fmla="*/ 23361 w 201132"/>
                <a:gd name="connsiteY426" fmla="*/ 97073 h 272545"/>
                <a:gd name="connsiteX427" fmla="*/ 21397 w 201132"/>
                <a:gd name="connsiteY427" fmla="*/ 97003 h 272545"/>
                <a:gd name="connsiteX428" fmla="*/ 19559 w 201132"/>
                <a:gd name="connsiteY428" fmla="*/ 96221 h 272545"/>
                <a:gd name="connsiteX429" fmla="*/ 18549 w 201132"/>
                <a:gd name="connsiteY429" fmla="*/ 94953 h 272545"/>
                <a:gd name="connsiteX430" fmla="*/ 18299 w 201132"/>
                <a:gd name="connsiteY430" fmla="*/ 93842 h 272545"/>
                <a:gd name="connsiteX431" fmla="*/ 18761 w 201132"/>
                <a:gd name="connsiteY431" fmla="*/ 93138 h 272545"/>
                <a:gd name="connsiteX432" fmla="*/ 18902 w 201132"/>
                <a:gd name="connsiteY432" fmla="*/ 92278 h 272545"/>
                <a:gd name="connsiteX433" fmla="*/ 18604 w 201132"/>
                <a:gd name="connsiteY433" fmla="*/ 91409 h 272545"/>
                <a:gd name="connsiteX434" fmla="*/ 18722 w 201132"/>
                <a:gd name="connsiteY434" fmla="*/ 90681 h 272545"/>
                <a:gd name="connsiteX435" fmla="*/ 19551 w 201132"/>
                <a:gd name="connsiteY435" fmla="*/ 90095 h 272545"/>
                <a:gd name="connsiteX436" fmla="*/ 25364 w 201132"/>
                <a:gd name="connsiteY436" fmla="*/ 90110 h 272545"/>
                <a:gd name="connsiteX437" fmla="*/ 25802 w 201132"/>
                <a:gd name="connsiteY437" fmla="*/ 89469 h 272545"/>
                <a:gd name="connsiteX438" fmla="*/ 26193 w 201132"/>
                <a:gd name="connsiteY438" fmla="*/ 86089 h 272545"/>
                <a:gd name="connsiteX439" fmla="*/ 27648 w 201132"/>
                <a:gd name="connsiteY439" fmla="*/ 80933 h 272545"/>
                <a:gd name="connsiteX440" fmla="*/ 29017 w 201132"/>
                <a:gd name="connsiteY440" fmla="*/ 78055 h 272545"/>
                <a:gd name="connsiteX441" fmla="*/ 29244 w 201132"/>
                <a:gd name="connsiteY441" fmla="*/ 76842 h 272545"/>
                <a:gd name="connsiteX442" fmla="*/ 29221 w 201132"/>
                <a:gd name="connsiteY442" fmla="*/ 69996 h 272545"/>
                <a:gd name="connsiteX443" fmla="*/ 29408 w 201132"/>
                <a:gd name="connsiteY443" fmla="*/ 66515 h 272545"/>
                <a:gd name="connsiteX444" fmla="*/ 28415 w 201132"/>
                <a:gd name="connsiteY444" fmla="*/ 64880 h 272545"/>
                <a:gd name="connsiteX445" fmla="*/ 26248 w 201132"/>
                <a:gd name="connsiteY445" fmla="*/ 63088 h 272545"/>
                <a:gd name="connsiteX446" fmla="*/ 26709 w 201132"/>
                <a:gd name="connsiteY446" fmla="*/ 59349 h 272545"/>
                <a:gd name="connsiteX447" fmla="*/ 27429 w 201132"/>
                <a:gd name="connsiteY447" fmla="*/ 56423 h 272545"/>
                <a:gd name="connsiteX448" fmla="*/ 29612 w 201132"/>
                <a:gd name="connsiteY448" fmla="*/ 52824 h 272545"/>
                <a:gd name="connsiteX449" fmla="*/ 31341 w 201132"/>
                <a:gd name="connsiteY449" fmla="*/ 51838 h 272545"/>
                <a:gd name="connsiteX450" fmla="*/ 38890 w 201132"/>
                <a:gd name="connsiteY450" fmla="*/ 51252 h 272545"/>
                <a:gd name="connsiteX451" fmla="*/ 47230 w 201132"/>
                <a:gd name="connsiteY451" fmla="*/ 51494 h 272545"/>
                <a:gd name="connsiteX452" fmla="*/ 50696 w 201132"/>
                <a:gd name="connsiteY452" fmla="*/ 56931 h 272545"/>
                <a:gd name="connsiteX453" fmla="*/ 49413 w 201132"/>
                <a:gd name="connsiteY453" fmla="*/ 59716 h 272545"/>
                <a:gd name="connsiteX454" fmla="*/ 51439 w 201132"/>
                <a:gd name="connsiteY454" fmla="*/ 61015 h 272545"/>
                <a:gd name="connsiteX455" fmla="*/ 52417 w 201132"/>
                <a:gd name="connsiteY455" fmla="*/ 60538 h 272545"/>
                <a:gd name="connsiteX456" fmla="*/ 53160 w 201132"/>
                <a:gd name="connsiteY456" fmla="*/ 58113 h 272545"/>
                <a:gd name="connsiteX457" fmla="*/ 53653 w 201132"/>
                <a:gd name="connsiteY457" fmla="*/ 55421 h 272545"/>
                <a:gd name="connsiteX458" fmla="*/ 54365 w 201132"/>
                <a:gd name="connsiteY458" fmla="*/ 54608 h 272545"/>
                <a:gd name="connsiteX459" fmla="*/ 56947 w 201132"/>
                <a:gd name="connsiteY459" fmla="*/ 56618 h 272545"/>
                <a:gd name="connsiteX460" fmla="*/ 57854 w 201132"/>
                <a:gd name="connsiteY460" fmla="*/ 57995 h 272545"/>
                <a:gd name="connsiteX461" fmla="*/ 57909 w 201132"/>
                <a:gd name="connsiteY461" fmla="*/ 62408 h 272545"/>
                <a:gd name="connsiteX462" fmla="*/ 58864 w 201132"/>
                <a:gd name="connsiteY462" fmla="*/ 56423 h 272545"/>
                <a:gd name="connsiteX463" fmla="*/ 58152 w 201132"/>
                <a:gd name="connsiteY463" fmla="*/ 52222 h 272545"/>
                <a:gd name="connsiteX464" fmla="*/ 58637 w 201132"/>
                <a:gd name="connsiteY464" fmla="*/ 48138 h 272545"/>
                <a:gd name="connsiteX465" fmla="*/ 59677 w 201132"/>
                <a:gd name="connsiteY465" fmla="*/ 46010 h 272545"/>
                <a:gd name="connsiteX466" fmla="*/ 60632 w 201132"/>
                <a:gd name="connsiteY466" fmla="*/ 44656 h 272545"/>
                <a:gd name="connsiteX467" fmla="*/ 66750 w 201132"/>
                <a:gd name="connsiteY467" fmla="*/ 46119 h 272545"/>
                <a:gd name="connsiteX468" fmla="*/ 73509 w 201132"/>
                <a:gd name="connsiteY468" fmla="*/ 45368 h 272545"/>
                <a:gd name="connsiteX469" fmla="*/ 76067 w 201132"/>
                <a:gd name="connsiteY469" fmla="*/ 46948 h 272545"/>
                <a:gd name="connsiteX470" fmla="*/ 81849 w 201132"/>
                <a:gd name="connsiteY470" fmla="*/ 54827 h 272545"/>
                <a:gd name="connsiteX471" fmla="*/ 83781 w 201132"/>
                <a:gd name="connsiteY471" fmla="*/ 56118 h 272545"/>
                <a:gd name="connsiteX472" fmla="*/ 86214 w 201132"/>
                <a:gd name="connsiteY472" fmla="*/ 56524 h 272545"/>
                <a:gd name="connsiteX473" fmla="*/ 82858 w 201132"/>
                <a:gd name="connsiteY473" fmla="*/ 54842 h 272545"/>
                <a:gd name="connsiteX474" fmla="*/ 75848 w 201132"/>
                <a:gd name="connsiteY474" fmla="*/ 45251 h 272545"/>
                <a:gd name="connsiteX475" fmla="*/ 73752 w 201132"/>
                <a:gd name="connsiteY475" fmla="*/ 44062 h 272545"/>
                <a:gd name="connsiteX476" fmla="*/ 70528 w 201132"/>
                <a:gd name="connsiteY476" fmla="*/ 43702 h 272545"/>
                <a:gd name="connsiteX477" fmla="*/ 68518 w 201132"/>
                <a:gd name="connsiteY477" fmla="*/ 42763 h 272545"/>
                <a:gd name="connsiteX478" fmla="*/ 67250 w 201132"/>
                <a:gd name="connsiteY478" fmla="*/ 41308 h 272545"/>
                <a:gd name="connsiteX479" fmla="*/ 66883 w 201132"/>
                <a:gd name="connsiteY479" fmla="*/ 40001 h 272545"/>
                <a:gd name="connsiteX480" fmla="*/ 66953 w 201132"/>
                <a:gd name="connsiteY480" fmla="*/ 30261 h 272545"/>
                <a:gd name="connsiteX481" fmla="*/ 65748 w 201132"/>
                <a:gd name="connsiteY481" fmla="*/ 28806 h 272545"/>
                <a:gd name="connsiteX482" fmla="*/ 64184 w 201132"/>
                <a:gd name="connsiteY482" fmla="*/ 28305 h 272545"/>
                <a:gd name="connsiteX483" fmla="*/ 63206 w 201132"/>
                <a:gd name="connsiteY483" fmla="*/ 28970 h 272545"/>
                <a:gd name="connsiteX484" fmla="*/ 61203 w 201132"/>
                <a:gd name="connsiteY484" fmla="*/ 28978 h 272545"/>
                <a:gd name="connsiteX485" fmla="*/ 60780 w 201132"/>
                <a:gd name="connsiteY485" fmla="*/ 26764 h 272545"/>
                <a:gd name="connsiteX486" fmla="*/ 61273 w 201132"/>
                <a:gd name="connsiteY486" fmla="*/ 25121 h 272545"/>
                <a:gd name="connsiteX487" fmla="*/ 65294 w 201132"/>
                <a:gd name="connsiteY487" fmla="*/ 23995 h 272545"/>
                <a:gd name="connsiteX488" fmla="*/ 67947 w 201132"/>
                <a:gd name="connsiteY488" fmla="*/ 22485 h 272545"/>
                <a:gd name="connsiteX489" fmla="*/ 68064 w 201132"/>
                <a:gd name="connsiteY489" fmla="*/ 19817 h 272545"/>
                <a:gd name="connsiteX490" fmla="*/ 66390 w 201132"/>
                <a:gd name="connsiteY490" fmla="*/ 17712 h 272545"/>
                <a:gd name="connsiteX491" fmla="*/ 64387 w 201132"/>
                <a:gd name="connsiteY491" fmla="*/ 13848 h 272545"/>
                <a:gd name="connsiteX492" fmla="*/ 62032 w 201132"/>
                <a:gd name="connsiteY492" fmla="*/ 10210 h 272545"/>
                <a:gd name="connsiteX493" fmla="*/ 61766 w 201132"/>
                <a:gd name="connsiteY493" fmla="*/ 5969 h 272545"/>
                <a:gd name="connsiteX494" fmla="*/ 61774 w 201132"/>
                <a:gd name="connsiteY494" fmla="*/ 5969 h 272545"/>
                <a:gd name="connsiteX495" fmla="*/ 65873 w 201132"/>
                <a:gd name="connsiteY495" fmla="*/ 6048 h 272545"/>
                <a:gd name="connsiteX496" fmla="*/ 66875 w 201132"/>
                <a:gd name="connsiteY496" fmla="*/ 6212 h 272545"/>
                <a:gd name="connsiteX497" fmla="*/ 73087 w 201132"/>
                <a:gd name="connsiteY497" fmla="*/ 8199 h 272545"/>
                <a:gd name="connsiteX498" fmla="*/ 74604 w 201132"/>
                <a:gd name="connsiteY498" fmla="*/ 9592 h 272545"/>
                <a:gd name="connsiteX499" fmla="*/ 76513 w 201132"/>
                <a:gd name="connsiteY499" fmla="*/ 9654 h 272545"/>
                <a:gd name="connsiteX500" fmla="*/ 79956 w 201132"/>
                <a:gd name="connsiteY500" fmla="*/ 8356 h 272545"/>
                <a:gd name="connsiteX501" fmla="*/ 82529 w 201132"/>
                <a:gd name="connsiteY501" fmla="*/ 7785 h 272545"/>
                <a:gd name="connsiteX502" fmla="*/ 83523 w 201132"/>
                <a:gd name="connsiteY502" fmla="*/ 8590 h 272545"/>
                <a:gd name="connsiteX503" fmla="*/ 84923 w 201132"/>
                <a:gd name="connsiteY503" fmla="*/ 8927 h 272545"/>
                <a:gd name="connsiteX504" fmla="*/ 85236 w 201132"/>
                <a:gd name="connsiteY504" fmla="*/ 8927 h 272545"/>
                <a:gd name="connsiteX505" fmla="*/ 59943 w 201132"/>
                <a:gd name="connsiteY505" fmla="*/ 13190 h 272545"/>
                <a:gd name="connsiteX506" fmla="*/ 59090 w 201132"/>
                <a:gd name="connsiteY506" fmla="*/ 14121 h 272545"/>
                <a:gd name="connsiteX507" fmla="*/ 56994 w 201132"/>
                <a:gd name="connsiteY507" fmla="*/ 14012 h 272545"/>
                <a:gd name="connsiteX508" fmla="*/ 55820 w 201132"/>
                <a:gd name="connsiteY508" fmla="*/ 13136 h 272545"/>
                <a:gd name="connsiteX509" fmla="*/ 56204 w 201132"/>
                <a:gd name="connsiteY509" fmla="*/ 12205 h 272545"/>
                <a:gd name="connsiteX510" fmla="*/ 57315 w 201132"/>
                <a:gd name="connsiteY510" fmla="*/ 11493 h 272545"/>
                <a:gd name="connsiteX511" fmla="*/ 58238 w 201132"/>
                <a:gd name="connsiteY511" fmla="*/ 11383 h 272545"/>
                <a:gd name="connsiteX512" fmla="*/ 59630 w 201132"/>
                <a:gd name="connsiteY512" fmla="*/ 11821 h 272545"/>
                <a:gd name="connsiteX513" fmla="*/ 59943 w 201132"/>
                <a:gd name="connsiteY513" fmla="*/ 13190 h 272545"/>
                <a:gd name="connsiteX514" fmla="*/ 172389 w 201132"/>
                <a:gd name="connsiteY514" fmla="*/ 25645 h 272545"/>
                <a:gd name="connsiteX515" fmla="*/ 172937 w 201132"/>
                <a:gd name="connsiteY515" fmla="*/ 28172 h 272545"/>
                <a:gd name="connsiteX516" fmla="*/ 172350 w 201132"/>
                <a:gd name="connsiteY516" fmla="*/ 29463 h 272545"/>
                <a:gd name="connsiteX517" fmla="*/ 169886 w 201132"/>
                <a:gd name="connsiteY517" fmla="*/ 27319 h 272545"/>
                <a:gd name="connsiteX518" fmla="*/ 167406 w 201132"/>
                <a:gd name="connsiteY518" fmla="*/ 27351 h 272545"/>
                <a:gd name="connsiteX519" fmla="*/ 165927 w 201132"/>
                <a:gd name="connsiteY519" fmla="*/ 30645 h 272545"/>
                <a:gd name="connsiteX520" fmla="*/ 164824 w 201132"/>
                <a:gd name="connsiteY520" fmla="*/ 30785 h 272545"/>
                <a:gd name="connsiteX521" fmla="*/ 160999 w 201132"/>
                <a:gd name="connsiteY521" fmla="*/ 27789 h 272545"/>
                <a:gd name="connsiteX522" fmla="*/ 160380 w 201132"/>
                <a:gd name="connsiteY522" fmla="*/ 26326 h 272545"/>
                <a:gd name="connsiteX523" fmla="*/ 160255 w 201132"/>
                <a:gd name="connsiteY523" fmla="*/ 25106 h 272545"/>
                <a:gd name="connsiteX524" fmla="*/ 160803 w 201132"/>
                <a:gd name="connsiteY524" fmla="*/ 20881 h 272545"/>
                <a:gd name="connsiteX525" fmla="*/ 160701 w 201132"/>
                <a:gd name="connsiteY525" fmla="*/ 19551 h 272545"/>
                <a:gd name="connsiteX526" fmla="*/ 161906 w 201132"/>
                <a:gd name="connsiteY526" fmla="*/ 18096 h 272545"/>
                <a:gd name="connsiteX527" fmla="*/ 162094 w 201132"/>
                <a:gd name="connsiteY527" fmla="*/ 15984 h 272545"/>
                <a:gd name="connsiteX528" fmla="*/ 164214 w 201132"/>
                <a:gd name="connsiteY528" fmla="*/ 13761 h 272545"/>
                <a:gd name="connsiteX529" fmla="*/ 166107 w 201132"/>
                <a:gd name="connsiteY529" fmla="*/ 13675 h 272545"/>
                <a:gd name="connsiteX530" fmla="*/ 166702 w 201132"/>
                <a:gd name="connsiteY530" fmla="*/ 15561 h 272545"/>
                <a:gd name="connsiteX531" fmla="*/ 167609 w 201132"/>
                <a:gd name="connsiteY531" fmla="*/ 16860 h 272545"/>
                <a:gd name="connsiteX532" fmla="*/ 170785 w 201132"/>
                <a:gd name="connsiteY532" fmla="*/ 18315 h 272545"/>
                <a:gd name="connsiteX533" fmla="*/ 171263 w 201132"/>
                <a:gd name="connsiteY533" fmla="*/ 18972 h 272545"/>
                <a:gd name="connsiteX534" fmla="*/ 171552 w 201132"/>
                <a:gd name="connsiteY534" fmla="*/ 19887 h 272545"/>
                <a:gd name="connsiteX535" fmla="*/ 170074 w 201132"/>
                <a:gd name="connsiteY535" fmla="*/ 21671 h 272545"/>
                <a:gd name="connsiteX536" fmla="*/ 169573 w 201132"/>
                <a:gd name="connsiteY536" fmla="*/ 22586 h 272545"/>
                <a:gd name="connsiteX537" fmla="*/ 170042 w 201132"/>
                <a:gd name="connsiteY537" fmla="*/ 24049 h 272545"/>
                <a:gd name="connsiteX538" fmla="*/ 172389 w 201132"/>
                <a:gd name="connsiteY538" fmla="*/ 25645 h 272545"/>
                <a:gd name="connsiteX539" fmla="*/ 119120 w 201132"/>
                <a:gd name="connsiteY539" fmla="*/ 24323 h 272545"/>
                <a:gd name="connsiteX540" fmla="*/ 115748 w 201132"/>
                <a:gd name="connsiteY540" fmla="*/ 24394 h 272545"/>
                <a:gd name="connsiteX541" fmla="*/ 114457 w 201132"/>
                <a:gd name="connsiteY541" fmla="*/ 22892 h 272545"/>
                <a:gd name="connsiteX542" fmla="*/ 113166 w 201132"/>
                <a:gd name="connsiteY542" fmla="*/ 22508 h 272545"/>
                <a:gd name="connsiteX543" fmla="*/ 113862 w 201132"/>
                <a:gd name="connsiteY543" fmla="*/ 20654 h 272545"/>
                <a:gd name="connsiteX544" fmla="*/ 114770 w 201132"/>
                <a:gd name="connsiteY544" fmla="*/ 19973 h 272545"/>
                <a:gd name="connsiteX545" fmla="*/ 118032 w 201132"/>
                <a:gd name="connsiteY545" fmla="*/ 21186 h 272545"/>
                <a:gd name="connsiteX546" fmla="*/ 119057 w 201132"/>
                <a:gd name="connsiteY546" fmla="*/ 23556 h 272545"/>
                <a:gd name="connsiteX547" fmla="*/ 119120 w 201132"/>
                <a:gd name="connsiteY547" fmla="*/ 24323 h 272545"/>
                <a:gd name="connsiteX548" fmla="*/ 183413 w 201132"/>
                <a:gd name="connsiteY548" fmla="*/ 41824 h 272545"/>
                <a:gd name="connsiteX549" fmla="*/ 183123 w 201132"/>
                <a:gd name="connsiteY549" fmla="*/ 42990 h 272545"/>
                <a:gd name="connsiteX550" fmla="*/ 183459 w 201132"/>
                <a:gd name="connsiteY550" fmla="*/ 44782 h 272545"/>
                <a:gd name="connsiteX551" fmla="*/ 182552 w 201132"/>
                <a:gd name="connsiteY551" fmla="*/ 44648 h 272545"/>
                <a:gd name="connsiteX552" fmla="*/ 179829 w 201132"/>
                <a:gd name="connsiteY552" fmla="*/ 45071 h 272545"/>
                <a:gd name="connsiteX553" fmla="*/ 177138 w 201132"/>
                <a:gd name="connsiteY553" fmla="*/ 44476 h 272545"/>
                <a:gd name="connsiteX554" fmla="*/ 176622 w 201132"/>
                <a:gd name="connsiteY554" fmla="*/ 42247 h 272545"/>
                <a:gd name="connsiteX555" fmla="*/ 177052 w 201132"/>
                <a:gd name="connsiteY555" fmla="*/ 40103 h 272545"/>
                <a:gd name="connsiteX556" fmla="*/ 175973 w 201132"/>
                <a:gd name="connsiteY556" fmla="*/ 38624 h 272545"/>
                <a:gd name="connsiteX557" fmla="*/ 174979 w 201132"/>
                <a:gd name="connsiteY557" fmla="*/ 37756 h 272545"/>
                <a:gd name="connsiteX558" fmla="*/ 174830 w 201132"/>
                <a:gd name="connsiteY558" fmla="*/ 36520 h 272545"/>
                <a:gd name="connsiteX559" fmla="*/ 174995 w 201132"/>
                <a:gd name="connsiteY559" fmla="*/ 35229 h 272545"/>
                <a:gd name="connsiteX560" fmla="*/ 179634 w 201132"/>
                <a:gd name="connsiteY560" fmla="*/ 38687 h 272545"/>
                <a:gd name="connsiteX561" fmla="*/ 183413 w 201132"/>
                <a:gd name="connsiteY561" fmla="*/ 41824 h 27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</a:cxnLst>
              <a:rect l="l" t="t" r="r" b="b"/>
              <a:pathLst>
                <a:path w="201132" h="272545">
                  <a:moveTo>
                    <a:pt x="53794" y="10366"/>
                  </a:moveTo>
                  <a:lnTo>
                    <a:pt x="53285" y="11117"/>
                  </a:lnTo>
                  <a:lnTo>
                    <a:pt x="53528" y="5742"/>
                  </a:lnTo>
                  <a:lnTo>
                    <a:pt x="55930" y="0"/>
                  </a:lnTo>
                  <a:lnTo>
                    <a:pt x="56947" y="133"/>
                  </a:lnTo>
                  <a:lnTo>
                    <a:pt x="55906" y="1690"/>
                  </a:lnTo>
                  <a:lnTo>
                    <a:pt x="55601" y="2777"/>
                  </a:lnTo>
                  <a:lnTo>
                    <a:pt x="55179" y="4945"/>
                  </a:lnTo>
                  <a:lnTo>
                    <a:pt x="55366" y="6071"/>
                  </a:lnTo>
                  <a:lnTo>
                    <a:pt x="60851" y="6384"/>
                  </a:lnTo>
                  <a:lnTo>
                    <a:pt x="60209" y="7385"/>
                  </a:lnTo>
                  <a:lnTo>
                    <a:pt x="54647" y="8058"/>
                  </a:lnTo>
                  <a:lnTo>
                    <a:pt x="53794" y="10366"/>
                  </a:lnTo>
                  <a:close/>
                  <a:moveTo>
                    <a:pt x="85236" y="8903"/>
                  </a:moveTo>
                  <a:lnTo>
                    <a:pt x="85369" y="9600"/>
                  </a:lnTo>
                  <a:lnTo>
                    <a:pt x="88585" y="10609"/>
                  </a:lnTo>
                  <a:lnTo>
                    <a:pt x="89938" y="12220"/>
                  </a:lnTo>
                  <a:lnTo>
                    <a:pt x="91440" y="14661"/>
                  </a:lnTo>
                  <a:lnTo>
                    <a:pt x="91589" y="18166"/>
                  </a:lnTo>
                  <a:lnTo>
                    <a:pt x="89664" y="20685"/>
                  </a:lnTo>
                  <a:lnTo>
                    <a:pt x="88069" y="22281"/>
                  </a:lnTo>
                  <a:lnTo>
                    <a:pt x="94100" y="21679"/>
                  </a:lnTo>
                  <a:lnTo>
                    <a:pt x="94703" y="23118"/>
                  </a:lnTo>
                  <a:lnTo>
                    <a:pt x="95618" y="24675"/>
                  </a:lnTo>
                  <a:lnTo>
                    <a:pt x="98865" y="23564"/>
                  </a:lnTo>
                  <a:lnTo>
                    <a:pt x="107017" y="28157"/>
                  </a:lnTo>
                  <a:lnTo>
                    <a:pt x="111946" y="25919"/>
                  </a:lnTo>
                  <a:lnTo>
                    <a:pt x="113205" y="25786"/>
                  </a:lnTo>
                  <a:lnTo>
                    <a:pt x="114324" y="29495"/>
                  </a:lnTo>
                  <a:lnTo>
                    <a:pt x="113096" y="33218"/>
                  </a:lnTo>
                  <a:lnTo>
                    <a:pt x="108754" y="37177"/>
                  </a:lnTo>
                  <a:lnTo>
                    <a:pt x="109716" y="39618"/>
                  </a:lnTo>
                  <a:lnTo>
                    <a:pt x="111108" y="40158"/>
                  </a:lnTo>
                  <a:lnTo>
                    <a:pt x="115200" y="39641"/>
                  </a:lnTo>
                  <a:lnTo>
                    <a:pt x="121686" y="42043"/>
                  </a:lnTo>
                  <a:lnTo>
                    <a:pt x="123039" y="41292"/>
                  </a:lnTo>
                  <a:lnTo>
                    <a:pt x="128297" y="35745"/>
                  </a:lnTo>
                  <a:lnTo>
                    <a:pt x="130401" y="34548"/>
                  </a:lnTo>
                  <a:lnTo>
                    <a:pt x="137317" y="33696"/>
                  </a:lnTo>
                  <a:lnTo>
                    <a:pt x="138577" y="31536"/>
                  </a:lnTo>
                  <a:lnTo>
                    <a:pt x="141377" y="29369"/>
                  </a:lnTo>
                  <a:lnTo>
                    <a:pt x="143177" y="26999"/>
                  </a:lnTo>
                  <a:lnTo>
                    <a:pt x="147503" y="22469"/>
                  </a:lnTo>
                  <a:lnTo>
                    <a:pt x="151978" y="23283"/>
                  </a:lnTo>
                  <a:lnTo>
                    <a:pt x="154591" y="24151"/>
                  </a:lnTo>
                  <a:lnTo>
                    <a:pt x="157454" y="24589"/>
                  </a:lnTo>
                  <a:lnTo>
                    <a:pt x="160060" y="29416"/>
                  </a:lnTo>
                  <a:lnTo>
                    <a:pt x="166663" y="34728"/>
                  </a:lnTo>
                  <a:lnTo>
                    <a:pt x="172726" y="34267"/>
                  </a:lnTo>
                  <a:lnTo>
                    <a:pt x="174877" y="39282"/>
                  </a:lnTo>
                  <a:lnTo>
                    <a:pt x="175832" y="45447"/>
                  </a:lnTo>
                  <a:lnTo>
                    <a:pt x="177694" y="47379"/>
                  </a:lnTo>
                  <a:lnTo>
                    <a:pt x="179329" y="48638"/>
                  </a:lnTo>
                  <a:lnTo>
                    <a:pt x="184265" y="49953"/>
                  </a:lnTo>
                  <a:lnTo>
                    <a:pt x="184461" y="50031"/>
                  </a:lnTo>
                  <a:lnTo>
                    <a:pt x="184625" y="50860"/>
                  </a:lnTo>
                  <a:lnTo>
                    <a:pt x="184931" y="53911"/>
                  </a:lnTo>
                  <a:lnTo>
                    <a:pt x="185345" y="56431"/>
                  </a:lnTo>
                  <a:lnTo>
                    <a:pt x="187888" y="66460"/>
                  </a:lnTo>
                  <a:lnTo>
                    <a:pt x="187840" y="68901"/>
                  </a:lnTo>
                  <a:lnTo>
                    <a:pt x="187809" y="69550"/>
                  </a:lnTo>
                  <a:lnTo>
                    <a:pt x="186878" y="72969"/>
                  </a:lnTo>
                  <a:lnTo>
                    <a:pt x="185228" y="75840"/>
                  </a:lnTo>
                  <a:lnTo>
                    <a:pt x="183045" y="77460"/>
                  </a:lnTo>
                  <a:lnTo>
                    <a:pt x="181840" y="79259"/>
                  </a:lnTo>
                  <a:lnTo>
                    <a:pt x="181621" y="81239"/>
                  </a:lnTo>
                  <a:lnTo>
                    <a:pt x="184367" y="84705"/>
                  </a:lnTo>
                  <a:lnTo>
                    <a:pt x="190086" y="89657"/>
                  </a:lnTo>
                  <a:lnTo>
                    <a:pt x="192394" y="93881"/>
                  </a:lnTo>
                  <a:lnTo>
                    <a:pt x="191307" y="97386"/>
                  </a:lnTo>
                  <a:lnTo>
                    <a:pt x="190978" y="99952"/>
                  </a:lnTo>
                  <a:lnTo>
                    <a:pt x="191400" y="101580"/>
                  </a:lnTo>
                  <a:lnTo>
                    <a:pt x="192316" y="102886"/>
                  </a:lnTo>
                  <a:lnTo>
                    <a:pt x="193724" y="103872"/>
                  </a:lnTo>
                  <a:lnTo>
                    <a:pt x="194287" y="105390"/>
                  </a:lnTo>
                  <a:lnTo>
                    <a:pt x="193998" y="107439"/>
                  </a:lnTo>
                  <a:lnTo>
                    <a:pt x="194264" y="108863"/>
                  </a:lnTo>
                  <a:lnTo>
                    <a:pt x="195320" y="109872"/>
                  </a:lnTo>
                  <a:lnTo>
                    <a:pt x="195218" y="110264"/>
                  </a:lnTo>
                  <a:lnTo>
                    <a:pt x="194710" y="111687"/>
                  </a:lnTo>
                  <a:lnTo>
                    <a:pt x="194013" y="114277"/>
                  </a:lnTo>
                  <a:lnTo>
                    <a:pt x="193614" y="116170"/>
                  </a:lnTo>
                  <a:lnTo>
                    <a:pt x="192003" y="118736"/>
                  </a:lnTo>
                  <a:lnTo>
                    <a:pt x="192496" y="120919"/>
                  </a:lnTo>
                  <a:lnTo>
                    <a:pt x="193755" y="123485"/>
                  </a:lnTo>
                  <a:lnTo>
                    <a:pt x="194718" y="124776"/>
                  </a:lnTo>
                  <a:lnTo>
                    <a:pt x="195023" y="125997"/>
                  </a:lnTo>
                  <a:lnTo>
                    <a:pt x="194412" y="128891"/>
                  </a:lnTo>
                  <a:lnTo>
                    <a:pt x="194718" y="129634"/>
                  </a:lnTo>
                  <a:lnTo>
                    <a:pt x="198699" y="131762"/>
                  </a:lnTo>
                  <a:lnTo>
                    <a:pt x="199349" y="132740"/>
                  </a:lnTo>
                  <a:lnTo>
                    <a:pt x="199732" y="134782"/>
                  </a:lnTo>
                  <a:lnTo>
                    <a:pt x="201133" y="139140"/>
                  </a:lnTo>
                  <a:lnTo>
                    <a:pt x="199975" y="144648"/>
                  </a:lnTo>
                  <a:lnTo>
                    <a:pt x="198958" y="147660"/>
                  </a:lnTo>
                  <a:lnTo>
                    <a:pt x="196689" y="152424"/>
                  </a:lnTo>
                  <a:lnTo>
                    <a:pt x="196579" y="152862"/>
                  </a:lnTo>
                  <a:lnTo>
                    <a:pt x="196321" y="153441"/>
                  </a:lnTo>
                  <a:lnTo>
                    <a:pt x="195641" y="154271"/>
                  </a:lnTo>
                  <a:lnTo>
                    <a:pt x="194694" y="154396"/>
                  </a:lnTo>
                  <a:lnTo>
                    <a:pt x="193263" y="153778"/>
                  </a:lnTo>
                  <a:lnTo>
                    <a:pt x="192285" y="152980"/>
                  </a:lnTo>
                  <a:lnTo>
                    <a:pt x="192511" y="150930"/>
                  </a:lnTo>
                  <a:lnTo>
                    <a:pt x="191878" y="150789"/>
                  </a:lnTo>
                  <a:lnTo>
                    <a:pt x="191095" y="149529"/>
                  </a:lnTo>
                  <a:lnTo>
                    <a:pt x="190790" y="148176"/>
                  </a:lnTo>
                  <a:lnTo>
                    <a:pt x="189945" y="147621"/>
                  </a:lnTo>
                  <a:lnTo>
                    <a:pt x="186871" y="147049"/>
                  </a:lnTo>
                  <a:lnTo>
                    <a:pt x="185822" y="146651"/>
                  </a:lnTo>
                  <a:lnTo>
                    <a:pt x="185017" y="146940"/>
                  </a:lnTo>
                  <a:lnTo>
                    <a:pt x="184414" y="147902"/>
                  </a:lnTo>
                  <a:lnTo>
                    <a:pt x="184797" y="148771"/>
                  </a:lnTo>
                  <a:lnTo>
                    <a:pt x="185368" y="149616"/>
                  </a:lnTo>
                  <a:lnTo>
                    <a:pt x="187074" y="150953"/>
                  </a:lnTo>
                  <a:lnTo>
                    <a:pt x="186902" y="151485"/>
                  </a:lnTo>
                  <a:lnTo>
                    <a:pt x="183225" y="152792"/>
                  </a:lnTo>
                  <a:lnTo>
                    <a:pt x="180917" y="154122"/>
                  </a:lnTo>
                  <a:lnTo>
                    <a:pt x="178766" y="154873"/>
                  </a:lnTo>
                  <a:lnTo>
                    <a:pt x="176575" y="156250"/>
                  </a:lnTo>
                  <a:lnTo>
                    <a:pt x="172249" y="157799"/>
                  </a:lnTo>
                  <a:lnTo>
                    <a:pt x="169072" y="158206"/>
                  </a:lnTo>
                  <a:lnTo>
                    <a:pt x="168415" y="158612"/>
                  </a:lnTo>
                  <a:lnTo>
                    <a:pt x="167234" y="161233"/>
                  </a:lnTo>
                  <a:lnTo>
                    <a:pt x="166436" y="161781"/>
                  </a:lnTo>
                  <a:lnTo>
                    <a:pt x="165661" y="161499"/>
                  </a:lnTo>
                  <a:lnTo>
                    <a:pt x="165082" y="161069"/>
                  </a:lnTo>
                  <a:lnTo>
                    <a:pt x="164347" y="161421"/>
                  </a:lnTo>
                  <a:lnTo>
                    <a:pt x="163580" y="162289"/>
                  </a:lnTo>
                  <a:lnTo>
                    <a:pt x="162774" y="162626"/>
                  </a:lnTo>
                  <a:lnTo>
                    <a:pt x="162078" y="162618"/>
                  </a:lnTo>
                  <a:lnTo>
                    <a:pt x="160834" y="164902"/>
                  </a:lnTo>
                  <a:lnTo>
                    <a:pt x="157220" y="165591"/>
                  </a:lnTo>
                  <a:lnTo>
                    <a:pt x="156797" y="166772"/>
                  </a:lnTo>
                  <a:lnTo>
                    <a:pt x="156132" y="168141"/>
                  </a:lnTo>
                  <a:lnTo>
                    <a:pt x="155600" y="168478"/>
                  </a:lnTo>
                  <a:lnTo>
                    <a:pt x="153973" y="167938"/>
                  </a:lnTo>
                  <a:lnTo>
                    <a:pt x="151712" y="167633"/>
                  </a:lnTo>
                  <a:lnTo>
                    <a:pt x="150413" y="168384"/>
                  </a:lnTo>
                  <a:lnTo>
                    <a:pt x="148857" y="168799"/>
                  </a:lnTo>
                  <a:lnTo>
                    <a:pt x="146955" y="168924"/>
                  </a:lnTo>
                  <a:lnTo>
                    <a:pt x="144835" y="170418"/>
                  </a:lnTo>
                  <a:lnTo>
                    <a:pt x="142770" y="173039"/>
                  </a:lnTo>
                  <a:lnTo>
                    <a:pt x="141612" y="175355"/>
                  </a:lnTo>
                  <a:lnTo>
                    <a:pt x="140986" y="176184"/>
                  </a:lnTo>
                  <a:lnTo>
                    <a:pt x="139977" y="174009"/>
                  </a:lnTo>
                  <a:lnTo>
                    <a:pt x="138741" y="172522"/>
                  </a:lnTo>
                  <a:lnTo>
                    <a:pt x="137865" y="171748"/>
                  </a:lnTo>
                  <a:lnTo>
                    <a:pt x="137082" y="171748"/>
                  </a:lnTo>
                  <a:lnTo>
                    <a:pt x="136879" y="172069"/>
                  </a:lnTo>
                  <a:lnTo>
                    <a:pt x="136879" y="173203"/>
                  </a:lnTo>
                  <a:lnTo>
                    <a:pt x="137716" y="175089"/>
                  </a:lnTo>
                  <a:lnTo>
                    <a:pt x="138749" y="176379"/>
                  </a:lnTo>
                  <a:lnTo>
                    <a:pt x="138913" y="177334"/>
                  </a:lnTo>
                  <a:lnTo>
                    <a:pt x="139468" y="179055"/>
                  </a:lnTo>
                  <a:lnTo>
                    <a:pt x="140978" y="180941"/>
                  </a:lnTo>
                  <a:lnTo>
                    <a:pt x="143341" y="182427"/>
                  </a:lnTo>
                  <a:lnTo>
                    <a:pt x="144953" y="183898"/>
                  </a:lnTo>
                  <a:lnTo>
                    <a:pt x="146150" y="185932"/>
                  </a:lnTo>
                  <a:lnTo>
                    <a:pt x="146157" y="186558"/>
                  </a:lnTo>
                  <a:lnTo>
                    <a:pt x="145829" y="187387"/>
                  </a:lnTo>
                  <a:lnTo>
                    <a:pt x="145266" y="188169"/>
                  </a:lnTo>
                  <a:lnTo>
                    <a:pt x="144788" y="189186"/>
                  </a:lnTo>
                  <a:lnTo>
                    <a:pt x="143474" y="191236"/>
                  </a:lnTo>
                  <a:lnTo>
                    <a:pt x="143865" y="192136"/>
                  </a:lnTo>
                  <a:lnTo>
                    <a:pt x="144937" y="193262"/>
                  </a:lnTo>
                  <a:lnTo>
                    <a:pt x="145884" y="194616"/>
                  </a:lnTo>
                  <a:lnTo>
                    <a:pt x="147104" y="196806"/>
                  </a:lnTo>
                  <a:lnTo>
                    <a:pt x="148778" y="200640"/>
                  </a:lnTo>
                  <a:lnTo>
                    <a:pt x="149858" y="202212"/>
                  </a:lnTo>
                  <a:lnTo>
                    <a:pt x="151329" y="203840"/>
                  </a:lnTo>
                  <a:lnTo>
                    <a:pt x="152768" y="205076"/>
                  </a:lnTo>
                  <a:lnTo>
                    <a:pt x="155037" y="205037"/>
                  </a:lnTo>
                  <a:lnTo>
                    <a:pt x="157384" y="207399"/>
                  </a:lnTo>
                  <a:lnTo>
                    <a:pt x="159950" y="210810"/>
                  </a:lnTo>
                  <a:lnTo>
                    <a:pt x="161867" y="212367"/>
                  </a:lnTo>
                  <a:lnTo>
                    <a:pt x="163205" y="212845"/>
                  </a:lnTo>
                  <a:lnTo>
                    <a:pt x="164316" y="214073"/>
                  </a:lnTo>
                  <a:lnTo>
                    <a:pt x="165294" y="215833"/>
                  </a:lnTo>
                  <a:lnTo>
                    <a:pt x="165677" y="216850"/>
                  </a:lnTo>
                  <a:lnTo>
                    <a:pt x="166545" y="217585"/>
                  </a:lnTo>
                  <a:lnTo>
                    <a:pt x="168892" y="217445"/>
                  </a:lnTo>
                  <a:lnTo>
                    <a:pt x="171912" y="220214"/>
                  </a:lnTo>
                  <a:lnTo>
                    <a:pt x="173774" y="222233"/>
                  </a:lnTo>
                  <a:lnTo>
                    <a:pt x="174760" y="223860"/>
                  </a:lnTo>
                  <a:lnTo>
                    <a:pt x="174502" y="224509"/>
                  </a:lnTo>
                  <a:lnTo>
                    <a:pt x="174377" y="226536"/>
                  </a:lnTo>
                  <a:lnTo>
                    <a:pt x="174408" y="228679"/>
                  </a:lnTo>
                  <a:lnTo>
                    <a:pt x="174111" y="229813"/>
                  </a:lnTo>
                  <a:lnTo>
                    <a:pt x="172765" y="231308"/>
                  </a:lnTo>
                  <a:lnTo>
                    <a:pt x="172069" y="231629"/>
                  </a:lnTo>
                  <a:lnTo>
                    <a:pt x="171693" y="231949"/>
                  </a:lnTo>
                  <a:lnTo>
                    <a:pt x="167555" y="230001"/>
                  </a:lnTo>
                  <a:lnTo>
                    <a:pt x="167226" y="230330"/>
                  </a:lnTo>
                  <a:lnTo>
                    <a:pt x="166968" y="230572"/>
                  </a:lnTo>
                  <a:lnTo>
                    <a:pt x="165857" y="236197"/>
                  </a:lnTo>
                  <a:lnTo>
                    <a:pt x="165098" y="237277"/>
                  </a:lnTo>
                  <a:lnTo>
                    <a:pt x="163956" y="238271"/>
                  </a:lnTo>
                  <a:lnTo>
                    <a:pt x="161593" y="239241"/>
                  </a:lnTo>
                  <a:lnTo>
                    <a:pt x="159950" y="239632"/>
                  </a:lnTo>
                  <a:lnTo>
                    <a:pt x="158667" y="240125"/>
                  </a:lnTo>
                  <a:lnTo>
                    <a:pt x="154607" y="242472"/>
                  </a:lnTo>
                  <a:lnTo>
                    <a:pt x="152784" y="243880"/>
                  </a:lnTo>
                  <a:lnTo>
                    <a:pt x="151603" y="245648"/>
                  </a:lnTo>
                  <a:lnTo>
                    <a:pt x="151595" y="246665"/>
                  </a:lnTo>
                  <a:lnTo>
                    <a:pt x="153566" y="249646"/>
                  </a:lnTo>
                  <a:lnTo>
                    <a:pt x="155843" y="252728"/>
                  </a:lnTo>
                  <a:lnTo>
                    <a:pt x="155851" y="255427"/>
                  </a:lnTo>
                  <a:lnTo>
                    <a:pt x="154849" y="257446"/>
                  </a:lnTo>
                  <a:lnTo>
                    <a:pt x="154615" y="258220"/>
                  </a:lnTo>
                  <a:lnTo>
                    <a:pt x="155287" y="258518"/>
                  </a:lnTo>
                  <a:lnTo>
                    <a:pt x="156547" y="258627"/>
                  </a:lnTo>
                  <a:lnTo>
                    <a:pt x="157603" y="258972"/>
                  </a:lnTo>
                  <a:lnTo>
                    <a:pt x="158049" y="260395"/>
                  </a:lnTo>
                  <a:lnTo>
                    <a:pt x="157916" y="262860"/>
                  </a:lnTo>
                  <a:lnTo>
                    <a:pt x="157556" y="265168"/>
                  </a:lnTo>
                  <a:lnTo>
                    <a:pt x="157181" y="266138"/>
                  </a:lnTo>
                  <a:lnTo>
                    <a:pt x="156164" y="266216"/>
                  </a:lnTo>
                  <a:lnTo>
                    <a:pt x="154208" y="265222"/>
                  </a:lnTo>
                  <a:lnTo>
                    <a:pt x="152682" y="264065"/>
                  </a:lnTo>
                  <a:lnTo>
                    <a:pt x="152095" y="263353"/>
                  </a:lnTo>
                  <a:lnTo>
                    <a:pt x="152064" y="262500"/>
                  </a:lnTo>
                  <a:lnTo>
                    <a:pt x="152393" y="261960"/>
                  </a:lnTo>
                  <a:lnTo>
                    <a:pt x="151853" y="260912"/>
                  </a:lnTo>
                  <a:lnTo>
                    <a:pt x="149975" y="259934"/>
                  </a:lnTo>
                  <a:lnTo>
                    <a:pt x="147965" y="260356"/>
                  </a:lnTo>
                  <a:lnTo>
                    <a:pt x="146486" y="261006"/>
                  </a:lnTo>
                  <a:lnTo>
                    <a:pt x="145524" y="260967"/>
                  </a:lnTo>
                  <a:lnTo>
                    <a:pt x="144491" y="260028"/>
                  </a:lnTo>
                  <a:lnTo>
                    <a:pt x="142895" y="259308"/>
                  </a:lnTo>
                  <a:lnTo>
                    <a:pt x="140814" y="258831"/>
                  </a:lnTo>
                  <a:lnTo>
                    <a:pt x="139515" y="258330"/>
                  </a:lnTo>
                  <a:lnTo>
                    <a:pt x="139242" y="258627"/>
                  </a:lnTo>
                  <a:lnTo>
                    <a:pt x="139390" y="260654"/>
                  </a:lnTo>
                  <a:lnTo>
                    <a:pt x="138991" y="261538"/>
                  </a:lnTo>
                  <a:lnTo>
                    <a:pt x="128696" y="262711"/>
                  </a:lnTo>
                  <a:lnTo>
                    <a:pt x="125558" y="263806"/>
                  </a:lnTo>
                  <a:lnTo>
                    <a:pt x="123274" y="265222"/>
                  </a:lnTo>
                  <a:lnTo>
                    <a:pt x="121584" y="265833"/>
                  </a:lnTo>
                  <a:lnTo>
                    <a:pt x="121169" y="266701"/>
                  </a:lnTo>
                  <a:lnTo>
                    <a:pt x="119495" y="267843"/>
                  </a:lnTo>
                  <a:lnTo>
                    <a:pt x="117610" y="268203"/>
                  </a:lnTo>
                  <a:lnTo>
                    <a:pt x="117148" y="267835"/>
                  </a:lnTo>
                  <a:lnTo>
                    <a:pt x="115935" y="268360"/>
                  </a:lnTo>
                  <a:lnTo>
                    <a:pt x="113870" y="268868"/>
                  </a:lnTo>
                  <a:lnTo>
                    <a:pt x="112532" y="268704"/>
                  </a:lnTo>
                  <a:lnTo>
                    <a:pt x="111899" y="267781"/>
                  </a:lnTo>
                  <a:lnTo>
                    <a:pt x="110623" y="266365"/>
                  </a:lnTo>
                  <a:lnTo>
                    <a:pt x="110107" y="265387"/>
                  </a:lnTo>
                  <a:lnTo>
                    <a:pt x="110162" y="264753"/>
                  </a:lnTo>
                  <a:lnTo>
                    <a:pt x="107275" y="264628"/>
                  </a:lnTo>
                  <a:lnTo>
                    <a:pt x="105460" y="263877"/>
                  </a:lnTo>
                  <a:lnTo>
                    <a:pt x="101595" y="264049"/>
                  </a:lnTo>
                  <a:lnTo>
                    <a:pt x="100641" y="263728"/>
                  </a:lnTo>
                  <a:lnTo>
                    <a:pt x="100445" y="264065"/>
                  </a:lnTo>
                  <a:lnTo>
                    <a:pt x="99866" y="268086"/>
                  </a:lnTo>
                  <a:lnTo>
                    <a:pt x="99100" y="269729"/>
                  </a:lnTo>
                  <a:lnTo>
                    <a:pt x="97863" y="271426"/>
                  </a:lnTo>
                  <a:lnTo>
                    <a:pt x="96275" y="272373"/>
                  </a:lnTo>
                  <a:lnTo>
                    <a:pt x="95016" y="272545"/>
                  </a:lnTo>
                  <a:lnTo>
                    <a:pt x="95070" y="271309"/>
                  </a:lnTo>
                  <a:lnTo>
                    <a:pt x="95391" y="269815"/>
                  </a:lnTo>
                  <a:lnTo>
                    <a:pt x="94476" y="269463"/>
                  </a:lnTo>
                  <a:lnTo>
                    <a:pt x="93107" y="269299"/>
                  </a:lnTo>
                  <a:lnTo>
                    <a:pt x="92450" y="268853"/>
                  </a:lnTo>
                  <a:lnTo>
                    <a:pt x="92622" y="267710"/>
                  </a:lnTo>
                  <a:lnTo>
                    <a:pt x="92301" y="267045"/>
                  </a:lnTo>
                  <a:lnTo>
                    <a:pt x="91738" y="266247"/>
                  </a:lnTo>
                  <a:lnTo>
                    <a:pt x="90361" y="265222"/>
                  </a:lnTo>
                  <a:lnTo>
                    <a:pt x="87450" y="263705"/>
                  </a:lnTo>
                  <a:lnTo>
                    <a:pt x="85471" y="262946"/>
                  </a:lnTo>
                  <a:lnTo>
                    <a:pt x="84728" y="263752"/>
                  </a:lnTo>
                  <a:lnTo>
                    <a:pt x="83312" y="264557"/>
                  </a:lnTo>
                  <a:lnTo>
                    <a:pt x="81082" y="264291"/>
                  </a:lnTo>
                  <a:lnTo>
                    <a:pt x="80534" y="264612"/>
                  </a:lnTo>
                  <a:lnTo>
                    <a:pt x="76709" y="262187"/>
                  </a:lnTo>
                  <a:lnTo>
                    <a:pt x="73040" y="259856"/>
                  </a:lnTo>
                  <a:lnTo>
                    <a:pt x="71827" y="259856"/>
                  </a:lnTo>
                  <a:lnTo>
                    <a:pt x="66421" y="260325"/>
                  </a:lnTo>
                  <a:lnTo>
                    <a:pt x="66264" y="260122"/>
                  </a:lnTo>
                  <a:lnTo>
                    <a:pt x="65318" y="258792"/>
                  </a:lnTo>
                  <a:lnTo>
                    <a:pt x="64489" y="258369"/>
                  </a:lnTo>
                  <a:lnTo>
                    <a:pt x="63988" y="258588"/>
                  </a:lnTo>
                  <a:lnTo>
                    <a:pt x="63652" y="258972"/>
                  </a:lnTo>
                  <a:lnTo>
                    <a:pt x="63073" y="258909"/>
                  </a:lnTo>
                  <a:lnTo>
                    <a:pt x="60647" y="256765"/>
                  </a:lnTo>
                  <a:lnTo>
                    <a:pt x="59654" y="256452"/>
                  </a:lnTo>
                  <a:lnTo>
                    <a:pt x="58277" y="256742"/>
                  </a:lnTo>
                  <a:lnTo>
                    <a:pt x="56649" y="257900"/>
                  </a:lnTo>
                  <a:lnTo>
                    <a:pt x="55938" y="259316"/>
                  </a:lnTo>
                  <a:lnTo>
                    <a:pt x="56157" y="260129"/>
                  </a:lnTo>
                  <a:lnTo>
                    <a:pt x="56994" y="260481"/>
                  </a:lnTo>
                  <a:lnTo>
                    <a:pt x="59208" y="260247"/>
                  </a:lnTo>
                  <a:lnTo>
                    <a:pt x="59529" y="260481"/>
                  </a:lnTo>
                  <a:lnTo>
                    <a:pt x="59607" y="260943"/>
                  </a:lnTo>
                  <a:lnTo>
                    <a:pt x="59364" y="261389"/>
                  </a:lnTo>
                  <a:lnTo>
                    <a:pt x="57573" y="261757"/>
                  </a:lnTo>
                  <a:lnTo>
                    <a:pt x="57056" y="262296"/>
                  </a:lnTo>
                  <a:lnTo>
                    <a:pt x="56532" y="262429"/>
                  </a:lnTo>
                  <a:lnTo>
                    <a:pt x="56196" y="262516"/>
                  </a:lnTo>
                  <a:lnTo>
                    <a:pt x="54287" y="261952"/>
                  </a:lnTo>
                  <a:lnTo>
                    <a:pt x="51447" y="261952"/>
                  </a:lnTo>
                  <a:lnTo>
                    <a:pt x="49155" y="262946"/>
                  </a:lnTo>
                  <a:lnTo>
                    <a:pt x="45493" y="263345"/>
                  </a:lnTo>
                  <a:lnTo>
                    <a:pt x="40463" y="263149"/>
                  </a:lnTo>
                  <a:lnTo>
                    <a:pt x="38656" y="262406"/>
                  </a:lnTo>
                  <a:lnTo>
                    <a:pt x="37553" y="261960"/>
                  </a:lnTo>
                  <a:lnTo>
                    <a:pt x="36754" y="259769"/>
                  </a:lnTo>
                  <a:lnTo>
                    <a:pt x="36958" y="256523"/>
                  </a:lnTo>
                  <a:lnTo>
                    <a:pt x="38155" y="252212"/>
                  </a:lnTo>
                  <a:lnTo>
                    <a:pt x="38491" y="249043"/>
                  </a:lnTo>
                  <a:lnTo>
                    <a:pt x="37959" y="247025"/>
                  </a:lnTo>
                  <a:lnTo>
                    <a:pt x="38671" y="243990"/>
                  </a:lnTo>
                  <a:lnTo>
                    <a:pt x="40627" y="239937"/>
                  </a:lnTo>
                  <a:lnTo>
                    <a:pt x="41934" y="235658"/>
                  </a:lnTo>
                  <a:lnTo>
                    <a:pt x="42583" y="231136"/>
                  </a:lnTo>
                  <a:lnTo>
                    <a:pt x="43530" y="228186"/>
                  </a:lnTo>
                  <a:lnTo>
                    <a:pt x="45392" y="226113"/>
                  </a:lnTo>
                  <a:lnTo>
                    <a:pt x="49812" y="220308"/>
                  </a:lnTo>
                  <a:lnTo>
                    <a:pt x="50172" y="219870"/>
                  </a:lnTo>
                  <a:lnTo>
                    <a:pt x="50047" y="216967"/>
                  </a:lnTo>
                  <a:lnTo>
                    <a:pt x="48857" y="216553"/>
                  </a:lnTo>
                  <a:lnTo>
                    <a:pt x="47113" y="215716"/>
                  </a:lnTo>
                  <a:lnTo>
                    <a:pt x="42677" y="214683"/>
                  </a:lnTo>
                  <a:lnTo>
                    <a:pt x="38546" y="214018"/>
                  </a:lnTo>
                  <a:lnTo>
                    <a:pt x="36669" y="213197"/>
                  </a:lnTo>
                  <a:lnTo>
                    <a:pt x="35026" y="210998"/>
                  </a:lnTo>
                  <a:lnTo>
                    <a:pt x="34009" y="210967"/>
                  </a:lnTo>
                  <a:lnTo>
                    <a:pt x="32014" y="211757"/>
                  </a:lnTo>
                  <a:lnTo>
                    <a:pt x="29526" y="212289"/>
                  </a:lnTo>
                  <a:lnTo>
                    <a:pt x="27711" y="211827"/>
                  </a:lnTo>
                  <a:lnTo>
                    <a:pt x="26576" y="211913"/>
                  </a:lnTo>
                  <a:lnTo>
                    <a:pt x="25943" y="212320"/>
                  </a:lnTo>
                  <a:lnTo>
                    <a:pt x="25622" y="211960"/>
                  </a:lnTo>
                  <a:lnTo>
                    <a:pt x="25168" y="210075"/>
                  </a:lnTo>
                  <a:lnTo>
                    <a:pt x="24221" y="209582"/>
                  </a:lnTo>
                  <a:lnTo>
                    <a:pt x="22751" y="209144"/>
                  </a:lnTo>
                  <a:lnTo>
                    <a:pt x="21835" y="209332"/>
                  </a:lnTo>
                  <a:lnTo>
                    <a:pt x="21202" y="210271"/>
                  </a:lnTo>
                  <a:lnTo>
                    <a:pt x="20224" y="210928"/>
                  </a:lnTo>
                  <a:lnTo>
                    <a:pt x="19332" y="210717"/>
                  </a:lnTo>
                  <a:lnTo>
                    <a:pt x="16523" y="206351"/>
                  </a:lnTo>
                  <a:lnTo>
                    <a:pt x="15803" y="205381"/>
                  </a:lnTo>
                  <a:lnTo>
                    <a:pt x="15623" y="204489"/>
                  </a:lnTo>
                  <a:lnTo>
                    <a:pt x="14919" y="202862"/>
                  </a:lnTo>
                  <a:lnTo>
                    <a:pt x="13245" y="201235"/>
                  </a:lnTo>
                  <a:lnTo>
                    <a:pt x="11579" y="200718"/>
                  </a:lnTo>
                  <a:lnTo>
                    <a:pt x="10750" y="200898"/>
                  </a:lnTo>
                  <a:lnTo>
                    <a:pt x="10843" y="198880"/>
                  </a:lnTo>
                  <a:lnTo>
                    <a:pt x="11493" y="195946"/>
                  </a:lnTo>
                  <a:lnTo>
                    <a:pt x="12119" y="194412"/>
                  </a:lnTo>
                  <a:lnTo>
                    <a:pt x="12948" y="193161"/>
                  </a:lnTo>
                  <a:lnTo>
                    <a:pt x="13832" y="192284"/>
                  </a:lnTo>
                  <a:lnTo>
                    <a:pt x="14027" y="190704"/>
                  </a:lnTo>
                  <a:lnTo>
                    <a:pt x="13887" y="189210"/>
                  </a:lnTo>
                  <a:lnTo>
                    <a:pt x="12870" y="188975"/>
                  </a:lnTo>
                  <a:lnTo>
                    <a:pt x="10319" y="187872"/>
                  </a:lnTo>
                  <a:lnTo>
                    <a:pt x="8809" y="186706"/>
                  </a:lnTo>
                  <a:lnTo>
                    <a:pt x="7690" y="185243"/>
                  </a:lnTo>
                  <a:lnTo>
                    <a:pt x="6220" y="183233"/>
                  </a:lnTo>
                  <a:lnTo>
                    <a:pt x="5594" y="181183"/>
                  </a:lnTo>
                  <a:lnTo>
                    <a:pt x="5562" y="179141"/>
                  </a:lnTo>
                  <a:lnTo>
                    <a:pt x="5735" y="178226"/>
                  </a:lnTo>
                  <a:lnTo>
                    <a:pt x="5844" y="177592"/>
                  </a:lnTo>
                  <a:lnTo>
                    <a:pt x="7026" y="174400"/>
                  </a:lnTo>
                  <a:lnTo>
                    <a:pt x="11188" y="171537"/>
                  </a:lnTo>
                  <a:lnTo>
                    <a:pt x="10726" y="168650"/>
                  </a:lnTo>
                  <a:lnTo>
                    <a:pt x="10663" y="166874"/>
                  </a:lnTo>
                  <a:lnTo>
                    <a:pt x="9654" y="165716"/>
                  </a:lnTo>
                  <a:lnTo>
                    <a:pt x="7636" y="165247"/>
                  </a:lnTo>
                  <a:lnTo>
                    <a:pt x="7104" y="164441"/>
                  </a:lnTo>
                  <a:lnTo>
                    <a:pt x="6877" y="163651"/>
                  </a:lnTo>
                  <a:lnTo>
                    <a:pt x="8356" y="161875"/>
                  </a:lnTo>
                  <a:lnTo>
                    <a:pt x="6564" y="160475"/>
                  </a:lnTo>
                  <a:lnTo>
                    <a:pt x="5750" y="159090"/>
                  </a:lnTo>
                  <a:lnTo>
                    <a:pt x="3263" y="157259"/>
                  </a:lnTo>
                  <a:lnTo>
                    <a:pt x="2996" y="156625"/>
                  </a:lnTo>
                  <a:lnTo>
                    <a:pt x="4193" y="151266"/>
                  </a:lnTo>
                  <a:lnTo>
                    <a:pt x="3278" y="149702"/>
                  </a:lnTo>
                  <a:lnTo>
                    <a:pt x="2144" y="148904"/>
                  </a:lnTo>
                  <a:lnTo>
                    <a:pt x="822" y="148512"/>
                  </a:lnTo>
                  <a:lnTo>
                    <a:pt x="211" y="147769"/>
                  </a:lnTo>
                  <a:lnTo>
                    <a:pt x="0" y="146916"/>
                  </a:lnTo>
                  <a:lnTo>
                    <a:pt x="235" y="146392"/>
                  </a:lnTo>
                  <a:lnTo>
                    <a:pt x="1792" y="146549"/>
                  </a:lnTo>
                  <a:lnTo>
                    <a:pt x="2277" y="145993"/>
                  </a:lnTo>
                  <a:lnTo>
                    <a:pt x="5985" y="142833"/>
                  </a:lnTo>
                  <a:lnTo>
                    <a:pt x="6141" y="142222"/>
                  </a:lnTo>
                  <a:lnTo>
                    <a:pt x="5625" y="141878"/>
                  </a:lnTo>
                  <a:lnTo>
                    <a:pt x="4952" y="141698"/>
                  </a:lnTo>
                  <a:lnTo>
                    <a:pt x="4780" y="141033"/>
                  </a:lnTo>
                  <a:lnTo>
                    <a:pt x="4804" y="140157"/>
                  </a:lnTo>
                  <a:lnTo>
                    <a:pt x="6783" y="135580"/>
                  </a:lnTo>
                  <a:lnTo>
                    <a:pt x="7370" y="133624"/>
                  </a:lnTo>
                  <a:lnTo>
                    <a:pt x="7503" y="132240"/>
                  </a:lnTo>
                  <a:lnTo>
                    <a:pt x="7378" y="130871"/>
                  </a:lnTo>
                  <a:lnTo>
                    <a:pt x="6235" y="128719"/>
                  </a:lnTo>
                  <a:lnTo>
                    <a:pt x="5132" y="126998"/>
                  </a:lnTo>
                  <a:lnTo>
                    <a:pt x="5093" y="125629"/>
                  </a:lnTo>
                  <a:lnTo>
                    <a:pt x="4287" y="124909"/>
                  </a:lnTo>
                  <a:lnTo>
                    <a:pt x="2003" y="121224"/>
                  </a:lnTo>
                  <a:lnTo>
                    <a:pt x="2003" y="119800"/>
                  </a:lnTo>
                  <a:lnTo>
                    <a:pt x="3294" y="118690"/>
                  </a:lnTo>
                  <a:lnTo>
                    <a:pt x="5101" y="117985"/>
                  </a:lnTo>
                  <a:lnTo>
                    <a:pt x="5703" y="117399"/>
                  </a:lnTo>
                  <a:lnTo>
                    <a:pt x="6783" y="117031"/>
                  </a:lnTo>
                  <a:lnTo>
                    <a:pt x="9654" y="118095"/>
                  </a:lnTo>
                  <a:lnTo>
                    <a:pt x="10937" y="119018"/>
                  </a:lnTo>
                  <a:lnTo>
                    <a:pt x="11297" y="118830"/>
                  </a:lnTo>
                  <a:lnTo>
                    <a:pt x="12455" y="117829"/>
                  </a:lnTo>
                  <a:lnTo>
                    <a:pt x="14489" y="117985"/>
                  </a:lnTo>
                  <a:lnTo>
                    <a:pt x="19410" y="115967"/>
                  </a:lnTo>
                  <a:lnTo>
                    <a:pt x="20145" y="114997"/>
                  </a:lnTo>
                  <a:lnTo>
                    <a:pt x="20693" y="113964"/>
                  </a:lnTo>
                  <a:lnTo>
                    <a:pt x="20740" y="113510"/>
                  </a:lnTo>
                  <a:lnTo>
                    <a:pt x="18831" y="111515"/>
                  </a:lnTo>
                  <a:lnTo>
                    <a:pt x="18776" y="110780"/>
                  </a:lnTo>
                  <a:lnTo>
                    <a:pt x="19027" y="109951"/>
                  </a:lnTo>
                  <a:lnTo>
                    <a:pt x="19566" y="109293"/>
                  </a:lnTo>
                  <a:lnTo>
                    <a:pt x="20693" y="108848"/>
                  </a:lnTo>
                  <a:lnTo>
                    <a:pt x="21890" y="107971"/>
                  </a:lnTo>
                  <a:lnTo>
                    <a:pt x="24574" y="105483"/>
                  </a:lnTo>
                  <a:lnTo>
                    <a:pt x="25504" y="103324"/>
                  </a:lnTo>
                  <a:lnTo>
                    <a:pt x="25794" y="100977"/>
                  </a:lnTo>
                  <a:lnTo>
                    <a:pt x="25849" y="99225"/>
                  </a:lnTo>
                  <a:lnTo>
                    <a:pt x="25113" y="97832"/>
                  </a:lnTo>
                  <a:lnTo>
                    <a:pt x="24370" y="96932"/>
                  </a:lnTo>
                  <a:lnTo>
                    <a:pt x="23361" y="97073"/>
                  </a:lnTo>
                  <a:lnTo>
                    <a:pt x="21397" y="97003"/>
                  </a:lnTo>
                  <a:lnTo>
                    <a:pt x="19559" y="96221"/>
                  </a:lnTo>
                  <a:lnTo>
                    <a:pt x="18549" y="94953"/>
                  </a:lnTo>
                  <a:lnTo>
                    <a:pt x="18299" y="93842"/>
                  </a:lnTo>
                  <a:lnTo>
                    <a:pt x="18761" y="93138"/>
                  </a:lnTo>
                  <a:lnTo>
                    <a:pt x="18902" y="92278"/>
                  </a:lnTo>
                  <a:lnTo>
                    <a:pt x="18604" y="91409"/>
                  </a:lnTo>
                  <a:lnTo>
                    <a:pt x="18722" y="90681"/>
                  </a:lnTo>
                  <a:lnTo>
                    <a:pt x="19551" y="90095"/>
                  </a:lnTo>
                  <a:lnTo>
                    <a:pt x="25364" y="90110"/>
                  </a:lnTo>
                  <a:lnTo>
                    <a:pt x="25802" y="89469"/>
                  </a:lnTo>
                  <a:lnTo>
                    <a:pt x="26193" y="86089"/>
                  </a:lnTo>
                  <a:lnTo>
                    <a:pt x="27648" y="80933"/>
                  </a:lnTo>
                  <a:lnTo>
                    <a:pt x="29017" y="78055"/>
                  </a:lnTo>
                  <a:lnTo>
                    <a:pt x="29244" y="76842"/>
                  </a:lnTo>
                  <a:lnTo>
                    <a:pt x="29221" y="69996"/>
                  </a:lnTo>
                  <a:lnTo>
                    <a:pt x="29408" y="66515"/>
                  </a:lnTo>
                  <a:lnTo>
                    <a:pt x="28415" y="64880"/>
                  </a:lnTo>
                  <a:lnTo>
                    <a:pt x="26248" y="63088"/>
                  </a:lnTo>
                  <a:lnTo>
                    <a:pt x="26709" y="59349"/>
                  </a:lnTo>
                  <a:lnTo>
                    <a:pt x="27429" y="56423"/>
                  </a:lnTo>
                  <a:lnTo>
                    <a:pt x="29612" y="52824"/>
                  </a:lnTo>
                  <a:lnTo>
                    <a:pt x="31341" y="51838"/>
                  </a:lnTo>
                  <a:lnTo>
                    <a:pt x="38890" y="51252"/>
                  </a:lnTo>
                  <a:lnTo>
                    <a:pt x="47230" y="51494"/>
                  </a:lnTo>
                  <a:lnTo>
                    <a:pt x="50696" y="56931"/>
                  </a:lnTo>
                  <a:lnTo>
                    <a:pt x="49413" y="59716"/>
                  </a:lnTo>
                  <a:lnTo>
                    <a:pt x="51439" y="61015"/>
                  </a:lnTo>
                  <a:lnTo>
                    <a:pt x="52417" y="60538"/>
                  </a:lnTo>
                  <a:lnTo>
                    <a:pt x="53160" y="58113"/>
                  </a:lnTo>
                  <a:lnTo>
                    <a:pt x="53653" y="55421"/>
                  </a:lnTo>
                  <a:lnTo>
                    <a:pt x="54365" y="54608"/>
                  </a:lnTo>
                  <a:lnTo>
                    <a:pt x="56947" y="56618"/>
                  </a:lnTo>
                  <a:lnTo>
                    <a:pt x="57854" y="57995"/>
                  </a:lnTo>
                  <a:lnTo>
                    <a:pt x="57909" y="62408"/>
                  </a:lnTo>
                  <a:lnTo>
                    <a:pt x="58864" y="56423"/>
                  </a:lnTo>
                  <a:lnTo>
                    <a:pt x="58152" y="52222"/>
                  </a:lnTo>
                  <a:lnTo>
                    <a:pt x="58637" y="48138"/>
                  </a:lnTo>
                  <a:lnTo>
                    <a:pt x="59677" y="46010"/>
                  </a:lnTo>
                  <a:lnTo>
                    <a:pt x="60632" y="44656"/>
                  </a:lnTo>
                  <a:lnTo>
                    <a:pt x="66750" y="46119"/>
                  </a:lnTo>
                  <a:lnTo>
                    <a:pt x="73509" y="45368"/>
                  </a:lnTo>
                  <a:lnTo>
                    <a:pt x="76067" y="46948"/>
                  </a:lnTo>
                  <a:lnTo>
                    <a:pt x="81849" y="54827"/>
                  </a:lnTo>
                  <a:lnTo>
                    <a:pt x="83781" y="56118"/>
                  </a:lnTo>
                  <a:lnTo>
                    <a:pt x="86214" y="56524"/>
                  </a:lnTo>
                  <a:lnTo>
                    <a:pt x="82858" y="54842"/>
                  </a:lnTo>
                  <a:lnTo>
                    <a:pt x="75848" y="45251"/>
                  </a:lnTo>
                  <a:lnTo>
                    <a:pt x="73752" y="44062"/>
                  </a:lnTo>
                  <a:lnTo>
                    <a:pt x="70528" y="43702"/>
                  </a:lnTo>
                  <a:lnTo>
                    <a:pt x="68518" y="42763"/>
                  </a:lnTo>
                  <a:lnTo>
                    <a:pt x="67250" y="41308"/>
                  </a:lnTo>
                  <a:lnTo>
                    <a:pt x="66883" y="40001"/>
                  </a:lnTo>
                  <a:lnTo>
                    <a:pt x="66953" y="30261"/>
                  </a:lnTo>
                  <a:lnTo>
                    <a:pt x="65748" y="28806"/>
                  </a:lnTo>
                  <a:lnTo>
                    <a:pt x="64184" y="28305"/>
                  </a:lnTo>
                  <a:lnTo>
                    <a:pt x="63206" y="28970"/>
                  </a:lnTo>
                  <a:lnTo>
                    <a:pt x="61203" y="28978"/>
                  </a:lnTo>
                  <a:lnTo>
                    <a:pt x="60780" y="26764"/>
                  </a:lnTo>
                  <a:lnTo>
                    <a:pt x="61273" y="25121"/>
                  </a:lnTo>
                  <a:lnTo>
                    <a:pt x="65294" y="23995"/>
                  </a:lnTo>
                  <a:lnTo>
                    <a:pt x="67947" y="22485"/>
                  </a:lnTo>
                  <a:lnTo>
                    <a:pt x="68064" y="19817"/>
                  </a:lnTo>
                  <a:lnTo>
                    <a:pt x="66390" y="17712"/>
                  </a:lnTo>
                  <a:lnTo>
                    <a:pt x="64387" y="13848"/>
                  </a:lnTo>
                  <a:lnTo>
                    <a:pt x="62032" y="10210"/>
                  </a:lnTo>
                  <a:lnTo>
                    <a:pt x="61766" y="5969"/>
                  </a:lnTo>
                  <a:lnTo>
                    <a:pt x="61774" y="5969"/>
                  </a:lnTo>
                  <a:lnTo>
                    <a:pt x="65873" y="6048"/>
                  </a:lnTo>
                  <a:lnTo>
                    <a:pt x="66875" y="6212"/>
                  </a:lnTo>
                  <a:lnTo>
                    <a:pt x="73087" y="8199"/>
                  </a:lnTo>
                  <a:lnTo>
                    <a:pt x="74604" y="9592"/>
                  </a:lnTo>
                  <a:lnTo>
                    <a:pt x="76513" y="9654"/>
                  </a:lnTo>
                  <a:lnTo>
                    <a:pt x="79956" y="8356"/>
                  </a:lnTo>
                  <a:lnTo>
                    <a:pt x="82529" y="7785"/>
                  </a:lnTo>
                  <a:lnTo>
                    <a:pt x="83523" y="8590"/>
                  </a:lnTo>
                  <a:lnTo>
                    <a:pt x="84923" y="8927"/>
                  </a:lnTo>
                  <a:lnTo>
                    <a:pt x="85236" y="8927"/>
                  </a:lnTo>
                  <a:close/>
                  <a:moveTo>
                    <a:pt x="59943" y="13190"/>
                  </a:moveTo>
                  <a:lnTo>
                    <a:pt x="59090" y="14121"/>
                  </a:lnTo>
                  <a:lnTo>
                    <a:pt x="56994" y="14012"/>
                  </a:lnTo>
                  <a:lnTo>
                    <a:pt x="55820" y="13136"/>
                  </a:lnTo>
                  <a:lnTo>
                    <a:pt x="56204" y="12205"/>
                  </a:lnTo>
                  <a:lnTo>
                    <a:pt x="57315" y="11493"/>
                  </a:lnTo>
                  <a:lnTo>
                    <a:pt x="58238" y="11383"/>
                  </a:lnTo>
                  <a:lnTo>
                    <a:pt x="59630" y="11821"/>
                  </a:lnTo>
                  <a:lnTo>
                    <a:pt x="59943" y="13190"/>
                  </a:lnTo>
                  <a:close/>
                  <a:moveTo>
                    <a:pt x="172389" y="25645"/>
                  </a:moveTo>
                  <a:lnTo>
                    <a:pt x="172937" y="28172"/>
                  </a:lnTo>
                  <a:lnTo>
                    <a:pt x="172350" y="29463"/>
                  </a:lnTo>
                  <a:lnTo>
                    <a:pt x="169886" y="27319"/>
                  </a:lnTo>
                  <a:lnTo>
                    <a:pt x="167406" y="27351"/>
                  </a:lnTo>
                  <a:lnTo>
                    <a:pt x="165927" y="30645"/>
                  </a:lnTo>
                  <a:lnTo>
                    <a:pt x="164824" y="30785"/>
                  </a:lnTo>
                  <a:lnTo>
                    <a:pt x="160999" y="27789"/>
                  </a:lnTo>
                  <a:lnTo>
                    <a:pt x="160380" y="26326"/>
                  </a:lnTo>
                  <a:lnTo>
                    <a:pt x="160255" y="25106"/>
                  </a:lnTo>
                  <a:lnTo>
                    <a:pt x="160803" y="20881"/>
                  </a:lnTo>
                  <a:lnTo>
                    <a:pt x="160701" y="19551"/>
                  </a:lnTo>
                  <a:lnTo>
                    <a:pt x="161906" y="18096"/>
                  </a:lnTo>
                  <a:lnTo>
                    <a:pt x="162094" y="15984"/>
                  </a:lnTo>
                  <a:lnTo>
                    <a:pt x="164214" y="13761"/>
                  </a:lnTo>
                  <a:lnTo>
                    <a:pt x="166107" y="13675"/>
                  </a:lnTo>
                  <a:lnTo>
                    <a:pt x="166702" y="15561"/>
                  </a:lnTo>
                  <a:lnTo>
                    <a:pt x="167609" y="16860"/>
                  </a:lnTo>
                  <a:lnTo>
                    <a:pt x="170785" y="18315"/>
                  </a:lnTo>
                  <a:lnTo>
                    <a:pt x="171263" y="18972"/>
                  </a:lnTo>
                  <a:lnTo>
                    <a:pt x="171552" y="19887"/>
                  </a:lnTo>
                  <a:lnTo>
                    <a:pt x="170074" y="21671"/>
                  </a:lnTo>
                  <a:lnTo>
                    <a:pt x="169573" y="22586"/>
                  </a:lnTo>
                  <a:lnTo>
                    <a:pt x="170042" y="24049"/>
                  </a:lnTo>
                  <a:lnTo>
                    <a:pt x="172389" y="25645"/>
                  </a:lnTo>
                  <a:close/>
                  <a:moveTo>
                    <a:pt x="119120" y="24323"/>
                  </a:moveTo>
                  <a:lnTo>
                    <a:pt x="115748" y="24394"/>
                  </a:lnTo>
                  <a:lnTo>
                    <a:pt x="114457" y="22892"/>
                  </a:lnTo>
                  <a:lnTo>
                    <a:pt x="113166" y="22508"/>
                  </a:lnTo>
                  <a:lnTo>
                    <a:pt x="113862" y="20654"/>
                  </a:lnTo>
                  <a:lnTo>
                    <a:pt x="114770" y="19973"/>
                  </a:lnTo>
                  <a:lnTo>
                    <a:pt x="118032" y="21186"/>
                  </a:lnTo>
                  <a:lnTo>
                    <a:pt x="119057" y="23556"/>
                  </a:lnTo>
                  <a:lnTo>
                    <a:pt x="119120" y="24323"/>
                  </a:lnTo>
                  <a:close/>
                  <a:moveTo>
                    <a:pt x="183413" y="41824"/>
                  </a:moveTo>
                  <a:lnTo>
                    <a:pt x="183123" y="42990"/>
                  </a:lnTo>
                  <a:lnTo>
                    <a:pt x="183459" y="44782"/>
                  </a:lnTo>
                  <a:lnTo>
                    <a:pt x="182552" y="44648"/>
                  </a:lnTo>
                  <a:lnTo>
                    <a:pt x="179829" y="45071"/>
                  </a:lnTo>
                  <a:lnTo>
                    <a:pt x="177138" y="44476"/>
                  </a:lnTo>
                  <a:lnTo>
                    <a:pt x="176622" y="42247"/>
                  </a:lnTo>
                  <a:lnTo>
                    <a:pt x="177052" y="40103"/>
                  </a:lnTo>
                  <a:lnTo>
                    <a:pt x="175973" y="38624"/>
                  </a:lnTo>
                  <a:lnTo>
                    <a:pt x="174979" y="37756"/>
                  </a:lnTo>
                  <a:lnTo>
                    <a:pt x="174830" y="36520"/>
                  </a:lnTo>
                  <a:lnTo>
                    <a:pt x="174995" y="35229"/>
                  </a:lnTo>
                  <a:lnTo>
                    <a:pt x="179634" y="38687"/>
                  </a:lnTo>
                  <a:lnTo>
                    <a:pt x="183413" y="4182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3FB71F50-0C31-8B32-DA2D-12C992624A88}"/>
                </a:ext>
              </a:extLst>
            </p:cNvPr>
            <p:cNvSpPr>
              <a:spLocks/>
            </p:cNvSpPr>
            <p:nvPr/>
          </p:nvSpPr>
          <p:spPr>
            <a:xfrm>
              <a:off x="8167905" y="4369129"/>
              <a:ext cx="36113" cy="39398"/>
            </a:xfrm>
            <a:custGeom>
              <a:avLst/>
              <a:gdLst>
                <a:gd name="connsiteX0" fmla="*/ 32522 w 36113"/>
                <a:gd name="connsiteY0" fmla="*/ 26975 h 39398"/>
                <a:gd name="connsiteX1" fmla="*/ 30621 w 36113"/>
                <a:gd name="connsiteY1" fmla="*/ 29956 h 39398"/>
                <a:gd name="connsiteX2" fmla="*/ 28188 w 36113"/>
                <a:gd name="connsiteY2" fmla="*/ 33774 h 39398"/>
                <a:gd name="connsiteX3" fmla="*/ 25426 w 36113"/>
                <a:gd name="connsiteY3" fmla="*/ 38108 h 39398"/>
                <a:gd name="connsiteX4" fmla="*/ 23698 w 36113"/>
                <a:gd name="connsiteY4" fmla="*/ 38139 h 39398"/>
                <a:gd name="connsiteX5" fmla="*/ 22360 w 36113"/>
                <a:gd name="connsiteY5" fmla="*/ 37889 h 39398"/>
                <a:gd name="connsiteX6" fmla="*/ 21437 w 36113"/>
                <a:gd name="connsiteY6" fmla="*/ 37153 h 39398"/>
                <a:gd name="connsiteX7" fmla="*/ 19543 w 36113"/>
                <a:gd name="connsiteY7" fmla="*/ 36348 h 39398"/>
                <a:gd name="connsiteX8" fmla="*/ 17407 w 36113"/>
                <a:gd name="connsiteY8" fmla="*/ 36293 h 39398"/>
                <a:gd name="connsiteX9" fmla="*/ 15373 w 36113"/>
                <a:gd name="connsiteY9" fmla="*/ 37044 h 39398"/>
                <a:gd name="connsiteX10" fmla="*/ 11931 w 36113"/>
                <a:gd name="connsiteY10" fmla="*/ 37975 h 39398"/>
                <a:gd name="connsiteX11" fmla="*/ 8817 w 36113"/>
                <a:gd name="connsiteY11" fmla="*/ 38280 h 39398"/>
                <a:gd name="connsiteX12" fmla="*/ 6306 w 36113"/>
                <a:gd name="connsiteY12" fmla="*/ 38796 h 39398"/>
                <a:gd name="connsiteX13" fmla="*/ 4233 w 36113"/>
                <a:gd name="connsiteY13" fmla="*/ 39399 h 39398"/>
                <a:gd name="connsiteX14" fmla="*/ 2355 w 36113"/>
                <a:gd name="connsiteY14" fmla="*/ 39070 h 39398"/>
                <a:gd name="connsiteX15" fmla="*/ 736 w 36113"/>
                <a:gd name="connsiteY15" fmla="*/ 38530 h 39398"/>
                <a:gd name="connsiteX16" fmla="*/ 376 w 36113"/>
                <a:gd name="connsiteY16" fmla="*/ 33915 h 39398"/>
                <a:gd name="connsiteX17" fmla="*/ 0 w 36113"/>
                <a:gd name="connsiteY17" fmla="*/ 28908 h 39398"/>
                <a:gd name="connsiteX18" fmla="*/ 39 w 36113"/>
                <a:gd name="connsiteY18" fmla="*/ 24988 h 39398"/>
                <a:gd name="connsiteX19" fmla="*/ 610 w 36113"/>
                <a:gd name="connsiteY19" fmla="*/ 22829 h 39398"/>
                <a:gd name="connsiteX20" fmla="*/ 1119 w 36113"/>
                <a:gd name="connsiteY20" fmla="*/ 21984 h 39398"/>
                <a:gd name="connsiteX21" fmla="*/ 4061 w 36113"/>
                <a:gd name="connsiteY21" fmla="*/ 19003 h 39398"/>
                <a:gd name="connsiteX22" fmla="*/ 5078 w 36113"/>
                <a:gd name="connsiteY22" fmla="*/ 17783 h 39398"/>
                <a:gd name="connsiteX23" fmla="*/ 8434 w 36113"/>
                <a:gd name="connsiteY23" fmla="*/ 12838 h 39398"/>
                <a:gd name="connsiteX24" fmla="*/ 11321 w 36113"/>
                <a:gd name="connsiteY24" fmla="*/ 8590 h 39398"/>
                <a:gd name="connsiteX25" fmla="*/ 13472 w 36113"/>
                <a:gd name="connsiteY25" fmla="*/ 5422 h 39398"/>
                <a:gd name="connsiteX26" fmla="*/ 14137 w 36113"/>
                <a:gd name="connsiteY26" fmla="*/ 4796 h 39398"/>
                <a:gd name="connsiteX27" fmla="*/ 15045 w 36113"/>
                <a:gd name="connsiteY27" fmla="*/ 4186 h 39398"/>
                <a:gd name="connsiteX28" fmla="*/ 15686 w 36113"/>
                <a:gd name="connsiteY28" fmla="*/ 4365 h 39398"/>
                <a:gd name="connsiteX29" fmla="*/ 19879 w 36113"/>
                <a:gd name="connsiteY29" fmla="*/ 7424 h 39398"/>
                <a:gd name="connsiteX30" fmla="*/ 20615 w 36113"/>
                <a:gd name="connsiteY30" fmla="*/ 7338 h 39398"/>
                <a:gd name="connsiteX31" fmla="*/ 22015 w 36113"/>
                <a:gd name="connsiteY31" fmla="*/ 6392 h 39398"/>
                <a:gd name="connsiteX32" fmla="*/ 23283 w 36113"/>
                <a:gd name="connsiteY32" fmla="*/ 3121 h 39398"/>
                <a:gd name="connsiteX33" fmla="*/ 24175 w 36113"/>
                <a:gd name="connsiteY33" fmla="*/ 1925 h 39398"/>
                <a:gd name="connsiteX34" fmla="*/ 24558 w 36113"/>
                <a:gd name="connsiteY34" fmla="*/ 1956 h 39398"/>
                <a:gd name="connsiteX35" fmla="*/ 27249 w 36113"/>
                <a:gd name="connsiteY35" fmla="*/ 1040 h 39398"/>
                <a:gd name="connsiteX36" fmla="*/ 29682 w 36113"/>
                <a:gd name="connsiteY36" fmla="*/ 0 h 39398"/>
                <a:gd name="connsiteX37" fmla="*/ 29995 w 36113"/>
                <a:gd name="connsiteY37" fmla="*/ 1080 h 39398"/>
                <a:gd name="connsiteX38" fmla="*/ 33672 w 36113"/>
                <a:gd name="connsiteY38" fmla="*/ 5476 h 39398"/>
                <a:gd name="connsiteX39" fmla="*/ 34885 w 36113"/>
                <a:gd name="connsiteY39" fmla="*/ 7636 h 39398"/>
                <a:gd name="connsiteX40" fmla="*/ 36113 w 36113"/>
                <a:gd name="connsiteY40" fmla="*/ 11594 h 39398"/>
                <a:gd name="connsiteX41" fmla="*/ 35472 w 36113"/>
                <a:gd name="connsiteY41" fmla="*/ 13793 h 39398"/>
                <a:gd name="connsiteX42" fmla="*/ 34509 w 36113"/>
                <a:gd name="connsiteY42" fmla="*/ 15232 h 39398"/>
                <a:gd name="connsiteX43" fmla="*/ 33093 w 36113"/>
                <a:gd name="connsiteY43" fmla="*/ 16507 h 39398"/>
                <a:gd name="connsiteX44" fmla="*/ 28172 w 36113"/>
                <a:gd name="connsiteY44" fmla="*/ 19645 h 39398"/>
                <a:gd name="connsiteX45" fmla="*/ 22704 w 36113"/>
                <a:gd name="connsiteY45" fmla="*/ 21640 h 39398"/>
                <a:gd name="connsiteX46" fmla="*/ 19215 w 36113"/>
                <a:gd name="connsiteY46" fmla="*/ 25637 h 39398"/>
                <a:gd name="connsiteX47" fmla="*/ 16617 w 36113"/>
                <a:gd name="connsiteY47" fmla="*/ 25364 h 39398"/>
                <a:gd name="connsiteX48" fmla="*/ 17016 w 36113"/>
                <a:gd name="connsiteY48" fmla="*/ 26873 h 39398"/>
                <a:gd name="connsiteX49" fmla="*/ 17979 w 36113"/>
                <a:gd name="connsiteY49" fmla="*/ 27046 h 39398"/>
                <a:gd name="connsiteX50" fmla="*/ 19496 w 36113"/>
                <a:gd name="connsiteY50" fmla="*/ 26756 h 39398"/>
                <a:gd name="connsiteX51" fmla="*/ 22508 w 36113"/>
                <a:gd name="connsiteY51" fmla="*/ 25598 h 39398"/>
                <a:gd name="connsiteX52" fmla="*/ 25176 w 36113"/>
                <a:gd name="connsiteY52" fmla="*/ 25043 h 39398"/>
                <a:gd name="connsiteX53" fmla="*/ 28063 w 36113"/>
                <a:gd name="connsiteY53" fmla="*/ 25004 h 39398"/>
                <a:gd name="connsiteX54" fmla="*/ 30676 w 36113"/>
                <a:gd name="connsiteY54" fmla="*/ 25504 h 39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113" h="39398">
                  <a:moveTo>
                    <a:pt x="32522" y="26975"/>
                  </a:moveTo>
                  <a:lnTo>
                    <a:pt x="30621" y="29956"/>
                  </a:lnTo>
                  <a:lnTo>
                    <a:pt x="28188" y="33774"/>
                  </a:lnTo>
                  <a:lnTo>
                    <a:pt x="25426" y="38108"/>
                  </a:lnTo>
                  <a:lnTo>
                    <a:pt x="23698" y="38139"/>
                  </a:lnTo>
                  <a:lnTo>
                    <a:pt x="22360" y="37889"/>
                  </a:lnTo>
                  <a:lnTo>
                    <a:pt x="21437" y="37153"/>
                  </a:lnTo>
                  <a:lnTo>
                    <a:pt x="19543" y="36348"/>
                  </a:lnTo>
                  <a:lnTo>
                    <a:pt x="17407" y="36293"/>
                  </a:lnTo>
                  <a:lnTo>
                    <a:pt x="15373" y="37044"/>
                  </a:lnTo>
                  <a:lnTo>
                    <a:pt x="11931" y="37975"/>
                  </a:lnTo>
                  <a:lnTo>
                    <a:pt x="8817" y="38280"/>
                  </a:lnTo>
                  <a:lnTo>
                    <a:pt x="6306" y="38796"/>
                  </a:lnTo>
                  <a:lnTo>
                    <a:pt x="4233" y="39399"/>
                  </a:lnTo>
                  <a:lnTo>
                    <a:pt x="2355" y="39070"/>
                  </a:lnTo>
                  <a:lnTo>
                    <a:pt x="736" y="38530"/>
                  </a:lnTo>
                  <a:lnTo>
                    <a:pt x="376" y="33915"/>
                  </a:lnTo>
                  <a:lnTo>
                    <a:pt x="0" y="28908"/>
                  </a:lnTo>
                  <a:lnTo>
                    <a:pt x="39" y="24988"/>
                  </a:lnTo>
                  <a:lnTo>
                    <a:pt x="610" y="22829"/>
                  </a:lnTo>
                  <a:lnTo>
                    <a:pt x="1119" y="21984"/>
                  </a:lnTo>
                  <a:lnTo>
                    <a:pt x="4061" y="19003"/>
                  </a:lnTo>
                  <a:lnTo>
                    <a:pt x="5078" y="17783"/>
                  </a:lnTo>
                  <a:lnTo>
                    <a:pt x="8434" y="12838"/>
                  </a:lnTo>
                  <a:lnTo>
                    <a:pt x="11321" y="8590"/>
                  </a:lnTo>
                  <a:lnTo>
                    <a:pt x="13472" y="5422"/>
                  </a:lnTo>
                  <a:lnTo>
                    <a:pt x="14137" y="4796"/>
                  </a:lnTo>
                  <a:lnTo>
                    <a:pt x="15045" y="4186"/>
                  </a:lnTo>
                  <a:lnTo>
                    <a:pt x="15686" y="4365"/>
                  </a:lnTo>
                  <a:lnTo>
                    <a:pt x="19879" y="7424"/>
                  </a:lnTo>
                  <a:lnTo>
                    <a:pt x="20615" y="7338"/>
                  </a:lnTo>
                  <a:lnTo>
                    <a:pt x="22015" y="6392"/>
                  </a:lnTo>
                  <a:lnTo>
                    <a:pt x="23283" y="3121"/>
                  </a:lnTo>
                  <a:lnTo>
                    <a:pt x="24175" y="1925"/>
                  </a:lnTo>
                  <a:lnTo>
                    <a:pt x="24558" y="1956"/>
                  </a:lnTo>
                  <a:lnTo>
                    <a:pt x="27249" y="1040"/>
                  </a:lnTo>
                  <a:lnTo>
                    <a:pt x="29682" y="0"/>
                  </a:lnTo>
                  <a:lnTo>
                    <a:pt x="29995" y="1080"/>
                  </a:lnTo>
                  <a:lnTo>
                    <a:pt x="33672" y="5476"/>
                  </a:lnTo>
                  <a:lnTo>
                    <a:pt x="34885" y="7636"/>
                  </a:lnTo>
                  <a:lnTo>
                    <a:pt x="36113" y="11594"/>
                  </a:lnTo>
                  <a:lnTo>
                    <a:pt x="35472" y="13793"/>
                  </a:lnTo>
                  <a:lnTo>
                    <a:pt x="34509" y="15232"/>
                  </a:lnTo>
                  <a:lnTo>
                    <a:pt x="33093" y="16507"/>
                  </a:lnTo>
                  <a:lnTo>
                    <a:pt x="28172" y="19645"/>
                  </a:lnTo>
                  <a:lnTo>
                    <a:pt x="22704" y="21640"/>
                  </a:lnTo>
                  <a:lnTo>
                    <a:pt x="19215" y="25637"/>
                  </a:lnTo>
                  <a:lnTo>
                    <a:pt x="16617" y="25364"/>
                  </a:lnTo>
                  <a:lnTo>
                    <a:pt x="17016" y="26873"/>
                  </a:lnTo>
                  <a:lnTo>
                    <a:pt x="17979" y="27046"/>
                  </a:lnTo>
                  <a:lnTo>
                    <a:pt x="19496" y="26756"/>
                  </a:lnTo>
                  <a:lnTo>
                    <a:pt x="22508" y="25598"/>
                  </a:lnTo>
                  <a:lnTo>
                    <a:pt x="25176" y="25043"/>
                  </a:lnTo>
                  <a:lnTo>
                    <a:pt x="28063" y="25004"/>
                  </a:lnTo>
                  <a:lnTo>
                    <a:pt x="30676" y="2550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6A952053-915D-626D-594E-2B375FDCC0D4}"/>
                </a:ext>
              </a:extLst>
            </p:cNvPr>
            <p:cNvSpPr>
              <a:spLocks/>
            </p:cNvSpPr>
            <p:nvPr/>
          </p:nvSpPr>
          <p:spPr>
            <a:xfrm>
              <a:off x="7429209" y="3095208"/>
              <a:ext cx="154051" cy="122413"/>
            </a:xfrm>
            <a:custGeom>
              <a:avLst/>
              <a:gdLst>
                <a:gd name="connsiteX0" fmla="*/ 35542 w 154051"/>
                <a:gd name="connsiteY0" fmla="*/ 114950 h 122413"/>
                <a:gd name="connsiteX1" fmla="*/ 35213 w 154051"/>
                <a:gd name="connsiteY1" fmla="*/ 114950 h 122413"/>
                <a:gd name="connsiteX2" fmla="*/ 33813 w 154051"/>
                <a:gd name="connsiteY2" fmla="*/ 114613 h 122413"/>
                <a:gd name="connsiteX3" fmla="*/ 32819 w 154051"/>
                <a:gd name="connsiteY3" fmla="*/ 113807 h 122413"/>
                <a:gd name="connsiteX4" fmla="*/ 30245 w 154051"/>
                <a:gd name="connsiteY4" fmla="*/ 114379 h 122413"/>
                <a:gd name="connsiteX5" fmla="*/ 26803 w 154051"/>
                <a:gd name="connsiteY5" fmla="*/ 115677 h 122413"/>
                <a:gd name="connsiteX6" fmla="*/ 24894 w 154051"/>
                <a:gd name="connsiteY6" fmla="*/ 115615 h 122413"/>
                <a:gd name="connsiteX7" fmla="*/ 23376 w 154051"/>
                <a:gd name="connsiteY7" fmla="*/ 114222 h 122413"/>
                <a:gd name="connsiteX8" fmla="*/ 17165 w 154051"/>
                <a:gd name="connsiteY8" fmla="*/ 112235 h 122413"/>
                <a:gd name="connsiteX9" fmla="*/ 16163 w 154051"/>
                <a:gd name="connsiteY9" fmla="*/ 112071 h 122413"/>
                <a:gd name="connsiteX10" fmla="*/ 12064 w 154051"/>
                <a:gd name="connsiteY10" fmla="*/ 111993 h 122413"/>
                <a:gd name="connsiteX11" fmla="*/ 12056 w 154051"/>
                <a:gd name="connsiteY11" fmla="*/ 111993 h 122413"/>
                <a:gd name="connsiteX12" fmla="*/ 11860 w 154051"/>
                <a:gd name="connsiteY12" fmla="*/ 108847 h 122413"/>
                <a:gd name="connsiteX13" fmla="*/ 11352 w 154051"/>
                <a:gd name="connsiteY13" fmla="*/ 106571 h 122413"/>
                <a:gd name="connsiteX14" fmla="*/ 9912 w 154051"/>
                <a:gd name="connsiteY14" fmla="*/ 103176 h 122413"/>
                <a:gd name="connsiteX15" fmla="*/ 12040 w 154051"/>
                <a:gd name="connsiteY15" fmla="*/ 102354 h 122413"/>
                <a:gd name="connsiteX16" fmla="*/ 11626 w 154051"/>
                <a:gd name="connsiteY16" fmla="*/ 95704 h 122413"/>
                <a:gd name="connsiteX17" fmla="*/ 10851 w 154051"/>
                <a:gd name="connsiteY17" fmla="*/ 92254 h 122413"/>
                <a:gd name="connsiteX18" fmla="*/ 4913 w 154051"/>
                <a:gd name="connsiteY18" fmla="*/ 88694 h 122413"/>
                <a:gd name="connsiteX19" fmla="*/ 235 w 154051"/>
                <a:gd name="connsiteY19" fmla="*/ 85229 h 122413"/>
                <a:gd name="connsiteX20" fmla="*/ 1314 w 154051"/>
                <a:gd name="connsiteY20" fmla="*/ 73493 h 122413"/>
                <a:gd name="connsiteX21" fmla="*/ 1776 w 154051"/>
                <a:gd name="connsiteY21" fmla="*/ 70317 h 122413"/>
                <a:gd name="connsiteX22" fmla="*/ 0 w 154051"/>
                <a:gd name="connsiteY22" fmla="*/ 64137 h 122413"/>
                <a:gd name="connsiteX23" fmla="*/ 188 w 154051"/>
                <a:gd name="connsiteY23" fmla="*/ 56986 h 122413"/>
                <a:gd name="connsiteX24" fmla="*/ 939 w 154051"/>
                <a:gd name="connsiteY24" fmla="*/ 45658 h 122413"/>
                <a:gd name="connsiteX25" fmla="*/ 2425 w 154051"/>
                <a:gd name="connsiteY25" fmla="*/ 45212 h 122413"/>
                <a:gd name="connsiteX26" fmla="*/ 3520 w 154051"/>
                <a:gd name="connsiteY26" fmla="*/ 45266 h 122413"/>
                <a:gd name="connsiteX27" fmla="*/ 7729 w 154051"/>
                <a:gd name="connsiteY27" fmla="*/ 47308 h 122413"/>
                <a:gd name="connsiteX28" fmla="*/ 9482 w 154051"/>
                <a:gd name="connsiteY28" fmla="*/ 47512 h 122413"/>
                <a:gd name="connsiteX29" fmla="*/ 10687 w 154051"/>
                <a:gd name="connsiteY29" fmla="*/ 49335 h 122413"/>
                <a:gd name="connsiteX30" fmla="*/ 12095 w 154051"/>
                <a:gd name="connsiteY30" fmla="*/ 50086 h 122413"/>
                <a:gd name="connsiteX31" fmla="*/ 13112 w 154051"/>
                <a:gd name="connsiteY31" fmla="*/ 48153 h 122413"/>
                <a:gd name="connsiteX32" fmla="*/ 13511 w 154051"/>
                <a:gd name="connsiteY32" fmla="*/ 44844 h 122413"/>
                <a:gd name="connsiteX33" fmla="*/ 16844 w 154051"/>
                <a:gd name="connsiteY33" fmla="*/ 40549 h 122413"/>
                <a:gd name="connsiteX34" fmla="*/ 19183 w 154051"/>
                <a:gd name="connsiteY34" fmla="*/ 38961 h 122413"/>
                <a:gd name="connsiteX35" fmla="*/ 20779 w 154051"/>
                <a:gd name="connsiteY35" fmla="*/ 38202 h 122413"/>
                <a:gd name="connsiteX36" fmla="*/ 22391 w 154051"/>
                <a:gd name="connsiteY36" fmla="*/ 39939 h 122413"/>
                <a:gd name="connsiteX37" fmla="*/ 23619 w 154051"/>
                <a:gd name="connsiteY37" fmla="*/ 41887 h 122413"/>
                <a:gd name="connsiteX38" fmla="*/ 23908 w 154051"/>
                <a:gd name="connsiteY38" fmla="*/ 37623 h 122413"/>
                <a:gd name="connsiteX39" fmla="*/ 24902 w 154051"/>
                <a:gd name="connsiteY39" fmla="*/ 29463 h 122413"/>
                <a:gd name="connsiteX40" fmla="*/ 21733 w 154051"/>
                <a:gd name="connsiteY40" fmla="*/ 28180 h 122413"/>
                <a:gd name="connsiteX41" fmla="*/ 19144 w 154051"/>
                <a:gd name="connsiteY41" fmla="*/ 29291 h 122413"/>
                <a:gd name="connsiteX42" fmla="*/ 16586 w 154051"/>
                <a:gd name="connsiteY42" fmla="*/ 34470 h 122413"/>
                <a:gd name="connsiteX43" fmla="*/ 14301 w 154051"/>
                <a:gd name="connsiteY43" fmla="*/ 40956 h 122413"/>
                <a:gd name="connsiteX44" fmla="*/ 10593 w 154051"/>
                <a:gd name="connsiteY44" fmla="*/ 41550 h 122413"/>
                <a:gd name="connsiteX45" fmla="*/ 7636 w 154051"/>
                <a:gd name="connsiteY45" fmla="*/ 43381 h 122413"/>
                <a:gd name="connsiteX46" fmla="*/ 4968 w 154051"/>
                <a:gd name="connsiteY46" fmla="*/ 41480 h 122413"/>
                <a:gd name="connsiteX47" fmla="*/ 3247 w 154051"/>
                <a:gd name="connsiteY47" fmla="*/ 39806 h 122413"/>
                <a:gd name="connsiteX48" fmla="*/ 3207 w 154051"/>
                <a:gd name="connsiteY48" fmla="*/ 37357 h 122413"/>
                <a:gd name="connsiteX49" fmla="*/ 3599 w 154051"/>
                <a:gd name="connsiteY49" fmla="*/ 35878 h 122413"/>
                <a:gd name="connsiteX50" fmla="*/ 6736 w 154051"/>
                <a:gd name="connsiteY50" fmla="*/ 30574 h 122413"/>
                <a:gd name="connsiteX51" fmla="*/ 10945 w 154051"/>
                <a:gd name="connsiteY51" fmla="*/ 25465 h 122413"/>
                <a:gd name="connsiteX52" fmla="*/ 15185 w 154051"/>
                <a:gd name="connsiteY52" fmla="*/ 25512 h 122413"/>
                <a:gd name="connsiteX53" fmla="*/ 18276 w 154051"/>
                <a:gd name="connsiteY53" fmla="*/ 23877 h 122413"/>
                <a:gd name="connsiteX54" fmla="*/ 20122 w 154051"/>
                <a:gd name="connsiteY54" fmla="*/ 23682 h 122413"/>
                <a:gd name="connsiteX55" fmla="*/ 25888 w 154051"/>
                <a:gd name="connsiteY55" fmla="*/ 24034 h 122413"/>
                <a:gd name="connsiteX56" fmla="*/ 28845 w 154051"/>
                <a:gd name="connsiteY56" fmla="*/ 22907 h 122413"/>
                <a:gd name="connsiteX57" fmla="*/ 31497 w 154051"/>
                <a:gd name="connsiteY57" fmla="*/ 20560 h 122413"/>
                <a:gd name="connsiteX58" fmla="*/ 37224 w 154051"/>
                <a:gd name="connsiteY58" fmla="*/ 10570 h 122413"/>
                <a:gd name="connsiteX59" fmla="*/ 40455 w 154051"/>
                <a:gd name="connsiteY59" fmla="*/ 6384 h 122413"/>
                <a:gd name="connsiteX60" fmla="*/ 46972 w 154051"/>
                <a:gd name="connsiteY60" fmla="*/ 4913 h 122413"/>
                <a:gd name="connsiteX61" fmla="*/ 52996 w 154051"/>
                <a:gd name="connsiteY61" fmla="*/ 63 h 122413"/>
                <a:gd name="connsiteX62" fmla="*/ 54678 w 154051"/>
                <a:gd name="connsiteY62" fmla="*/ 0 h 122413"/>
                <a:gd name="connsiteX63" fmla="*/ 51846 w 154051"/>
                <a:gd name="connsiteY63" fmla="*/ 3614 h 122413"/>
                <a:gd name="connsiteX64" fmla="*/ 51392 w 154051"/>
                <a:gd name="connsiteY64" fmla="*/ 5015 h 122413"/>
                <a:gd name="connsiteX65" fmla="*/ 51048 w 154051"/>
                <a:gd name="connsiteY65" fmla="*/ 7151 h 122413"/>
                <a:gd name="connsiteX66" fmla="*/ 53074 w 154051"/>
                <a:gd name="connsiteY66" fmla="*/ 11782 h 122413"/>
                <a:gd name="connsiteX67" fmla="*/ 52644 w 154051"/>
                <a:gd name="connsiteY67" fmla="*/ 14599 h 122413"/>
                <a:gd name="connsiteX68" fmla="*/ 52792 w 154051"/>
                <a:gd name="connsiteY68" fmla="*/ 20122 h 122413"/>
                <a:gd name="connsiteX69" fmla="*/ 50876 w 154051"/>
                <a:gd name="connsiteY69" fmla="*/ 22993 h 122413"/>
                <a:gd name="connsiteX70" fmla="*/ 48716 w 154051"/>
                <a:gd name="connsiteY70" fmla="*/ 29080 h 122413"/>
                <a:gd name="connsiteX71" fmla="*/ 47786 w 154051"/>
                <a:gd name="connsiteY71" fmla="*/ 29972 h 122413"/>
                <a:gd name="connsiteX72" fmla="*/ 47582 w 154051"/>
                <a:gd name="connsiteY72" fmla="*/ 37044 h 122413"/>
                <a:gd name="connsiteX73" fmla="*/ 47793 w 154051"/>
                <a:gd name="connsiteY73" fmla="*/ 38726 h 122413"/>
                <a:gd name="connsiteX74" fmla="*/ 47480 w 154051"/>
                <a:gd name="connsiteY74" fmla="*/ 45126 h 122413"/>
                <a:gd name="connsiteX75" fmla="*/ 49694 w 154051"/>
                <a:gd name="connsiteY75" fmla="*/ 47739 h 122413"/>
                <a:gd name="connsiteX76" fmla="*/ 52034 w 154051"/>
                <a:gd name="connsiteY76" fmla="*/ 49100 h 122413"/>
                <a:gd name="connsiteX77" fmla="*/ 59841 w 154051"/>
                <a:gd name="connsiteY77" fmla="*/ 49053 h 122413"/>
                <a:gd name="connsiteX78" fmla="*/ 60655 w 154051"/>
                <a:gd name="connsiteY78" fmla="*/ 50195 h 122413"/>
                <a:gd name="connsiteX79" fmla="*/ 61610 w 154051"/>
                <a:gd name="connsiteY79" fmla="*/ 52159 h 122413"/>
                <a:gd name="connsiteX80" fmla="*/ 60913 w 154051"/>
                <a:gd name="connsiteY80" fmla="*/ 55492 h 122413"/>
                <a:gd name="connsiteX81" fmla="*/ 60076 w 154051"/>
                <a:gd name="connsiteY81" fmla="*/ 58003 h 122413"/>
                <a:gd name="connsiteX82" fmla="*/ 57815 w 154051"/>
                <a:gd name="connsiteY82" fmla="*/ 60115 h 122413"/>
                <a:gd name="connsiteX83" fmla="*/ 54913 w 154051"/>
                <a:gd name="connsiteY83" fmla="*/ 61688 h 122413"/>
                <a:gd name="connsiteX84" fmla="*/ 53105 w 154051"/>
                <a:gd name="connsiteY84" fmla="*/ 61758 h 122413"/>
                <a:gd name="connsiteX85" fmla="*/ 50649 w 154051"/>
                <a:gd name="connsiteY85" fmla="*/ 58770 h 122413"/>
                <a:gd name="connsiteX86" fmla="*/ 49483 w 154051"/>
                <a:gd name="connsiteY86" fmla="*/ 59740 h 122413"/>
                <a:gd name="connsiteX87" fmla="*/ 48278 w 154051"/>
                <a:gd name="connsiteY87" fmla="*/ 61265 h 122413"/>
                <a:gd name="connsiteX88" fmla="*/ 46252 w 154051"/>
                <a:gd name="connsiteY88" fmla="*/ 69417 h 122413"/>
                <a:gd name="connsiteX89" fmla="*/ 45290 w 154051"/>
                <a:gd name="connsiteY89" fmla="*/ 74902 h 122413"/>
                <a:gd name="connsiteX90" fmla="*/ 44773 w 154051"/>
                <a:gd name="connsiteY90" fmla="*/ 75348 h 122413"/>
                <a:gd name="connsiteX91" fmla="*/ 43631 w 154051"/>
                <a:gd name="connsiteY91" fmla="*/ 74534 h 122413"/>
                <a:gd name="connsiteX92" fmla="*/ 41660 w 154051"/>
                <a:gd name="connsiteY92" fmla="*/ 74471 h 122413"/>
                <a:gd name="connsiteX93" fmla="*/ 39164 w 154051"/>
                <a:gd name="connsiteY93" fmla="*/ 75770 h 122413"/>
                <a:gd name="connsiteX94" fmla="*/ 40447 w 154051"/>
                <a:gd name="connsiteY94" fmla="*/ 76928 h 122413"/>
                <a:gd name="connsiteX95" fmla="*/ 41801 w 154051"/>
                <a:gd name="connsiteY95" fmla="*/ 78938 h 122413"/>
                <a:gd name="connsiteX96" fmla="*/ 41261 w 154051"/>
                <a:gd name="connsiteY96" fmla="*/ 79948 h 122413"/>
                <a:gd name="connsiteX97" fmla="*/ 39062 w 154051"/>
                <a:gd name="connsiteY97" fmla="*/ 81035 h 122413"/>
                <a:gd name="connsiteX98" fmla="*/ 37114 w 154051"/>
                <a:gd name="connsiteY98" fmla="*/ 83234 h 122413"/>
                <a:gd name="connsiteX99" fmla="*/ 36301 w 154051"/>
                <a:gd name="connsiteY99" fmla="*/ 84892 h 122413"/>
                <a:gd name="connsiteX100" fmla="*/ 33852 w 154051"/>
                <a:gd name="connsiteY100" fmla="*/ 86856 h 122413"/>
                <a:gd name="connsiteX101" fmla="*/ 32303 w 154051"/>
                <a:gd name="connsiteY101" fmla="*/ 89344 h 122413"/>
                <a:gd name="connsiteX102" fmla="*/ 33062 w 154051"/>
                <a:gd name="connsiteY102" fmla="*/ 92418 h 122413"/>
                <a:gd name="connsiteX103" fmla="*/ 33383 w 154051"/>
                <a:gd name="connsiteY103" fmla="*/ 95117 h 122413"/>
                <a:gd name="connsiteX104" fmla="*/ 34055 w 154051"/>
                <a:gd name="connsiteY104" fmla="*/ 98090 h 122413"/>
                <a:gd name="connsiteX105" fmla="*/ 33445 w 154051"/>
                <a:gd name="connsiteY105" fmla="*/ 100461 h 122413"/>
                <a:gd name="connsiteX106" fmla="*/ 30402 w 154051"/>
                <a:gd name="connsiteY106" fmla="*/ 103856 h 122413"/>
                <a:gd name="connsiteX107" fmla="*/ 29283 w 154051"/>
                <a:gd name="connsiteY107" fmla="*/ 106790 h 122413"/>
                <a:gd name="connsiteX108" fmla="*/ 31888 w 154051"/>
                <a:gd name="connsiteY108" fmla="*/ 106751 h 122413"/>
                <a:gd name="connsiteX109" fmla="*/ 33492 w 154051"/>
                <a:gd name="connsiteY109" fmla="*/ 107424 h 122413"/>
                <a:gd name="connsiteX110" fmla="*/ 34431 w 154051"/>
                <a:gd name="connsiteY110" fmla="*/ 108292 h 122413"/>
                <a:gd name="connsiteX111" fmla="*/ 35401 w 154051"/>
                <a:gd name="connsiteY111" fmla="*/ 109520 h 122413"/>
                <a:gd name="connsiteX112" fmla="*/ 34806 w 154051"/>
                <a:gd name="connsiteY112" fmla="*/ 111038 h 122413"/>
                <a:gd name="connsiteX113" fmla="*/ 35542 w 154051"/>
                <a:gd name="connsiteY113" fmla="*/ 114950 h 122413"/>
                <a:gd name="connsiteX114" fmla="*/ 64355 w 154051"/>
                <a:gd name="connsiteY114" fmla="*/ 19715 h 122413"/>
                <a:gd name="connsiteX115" fmla="*/ 63464 w 154051"/>
                <a:gd name="connsiteY115" fmla="*/ 20662 h 122413"/>
                <a:gd name="connsiteX116" fmla="*/ 60444 w 154051"/>
                <a:gd name="connsiteY116" fmla="*/ 19324 h 122413"/>
                <a:gd name="connsiteX117" fmla="*/ 61774 w 154051"/>
                <a:gd name="connsiteY117" fmla="*/ 17446 h 122413"/>
                <a:gd name="connsiteX118" fmla="*/ 65091 w 154051"/>
                <a:gd name="connsiteY118" fmla="*/ 16578 h 122413"/>
                <a:gd name="connsiteX119" fmla="*/ 67039 w 154051"/>
                <a:gd name="connsiteY119" fmla="*/ 16867 h 122413"/>
                <a:gd name="connsiteX120" fmla="*/ 64895 w 154051"/>
                <a:gd name="connsiteY120" fmla="*/ 18729 h 122413"/>
                <a:gd name="connsiteX121" fmla="*/ 64355 w 154051"/>
                <a:gd name="connsiteY121" fmla="*/ 19715 h 122413"/>
                <a:gd name="connsiteX122" fmla="*/ 97660 w 154051"/>
                <a:gd name="connsiteY122" fmla="*/ 78015 h 122413"/>
                <a:gd name="connsiteX123" fmla="*/ 97715 w 154051"/>
                <a:gd name="connsiteY123" fmla="*/ 81911 h 122413"/>
                <a:gd name="connsiteX124" fmla="*/ 97144 w 154051"/>
                <a:gd name="connsiteY124" fmla="*/ 83046 h 122413"/>
                <a:gd name="connsiteX125" fmla="*/ 96306 w 154051"/>
                <a:gd name="connsiteY125" fmla="*/ 83797 h 122413"/>
                <a:gd name="connsiteX126" fmla="*/ 94116 w 154051"/>
                <a:gd name="connsiteY126" fmla="*/ 84587 h 122413"/>
                <a:gd name="connsiteX127" fmla="*/ 92215 w 154051"/>
                <a:gd name="connsiteY127" fmla="*/ 85690 h 122413"/>
                <a:gd name="connsiteX128" fmla="*/ 90517 w 154051"/>
                <a:gd name="connsiteY128" fmla="*/ 87623 h 122413"/>
                <a:gd name="connsiteX129" fmla="*/ 89891 w 154051"/>
                <a:gd name="connsiteY129" fmla="*/ 90384 h 122413"/>
                <a:gd name="connsiteX130" fmla="*/ 91213 w 154051"/>
                <a:gd name="connsiteY130" fmla="*/ 92403 h 122413"/>
                <a:gd name="connsiteX131" fmla="*/ 93623 w 154051"/>
                <a:gd name="connsiteY131" fmla="*/ 93506 h 122413"/>
                <a:gd name="connsiteX132" fmla="*/ 94241 w 154051"/>
                <a:gd name="connsiteY132" fmla="*/ 97339 h 122413"/>
                <a:gd name="connsiteX133" fmla="*/ 92254 w 154051"/>
                <a:gd name="connsiteY133" fmla="*/ 99225 h 122413"/>
                <a:gd name="connsiteX134" fmla="*/ 87153 w 154051"/>
                <a:gd name="connsiteY134" fmla="*/ 101102 h 122413"/>
                <a:gd name="connsiteX135" fmla="*/ 86621 w 154051"/>
                <a:gd name="connsiteY135" fmla="*/ 105632 h 122413"/>
                <a:gd name="connsiteX136" fmla="*/ 86785 w 154051"/>
                <a:gd name="connsiteY136" fmla="*/ 109192 h 122413"/>
                <a:gd name="connsiteX137" fmla="*/ 86691 w 154051"/>
                <a:gd name="connsiteY137" fmla="*/ 111774 h 122413"/>
                <a:gd name="connsiteX138" fmla="*/ 86285 w 154051"/>
                <a:gd name="connsiteY138" fmla="*/ 115341 h 122413"/>
                <a:gd name="connsiteX139" fmla="*/ 82162 w 154051"/>
                <a:gd name="connsiteY139" fmla="*/ 116960 h 122413"/>
                <a:gd name="connsiteX140" fmla="*/ 79494 w 154051"/>
                <a:gd name="connsiteY140" fmla="*/ 111531 h 122413"/>
                <a:gd name="connsiteX141" fmla="*/ 79470 w 154051"/>
                <a:gd name="connsiteY141" fmla="*/ 109348 h 122413"/>
                <a:gd name="connsiteX142" fmla="*/ 78672 w 154051"/>
                <a:gd name="connsiteY142" fmla="*/ 106798 h 122413"/>
                <a:gd name="connsiteX143" fmla="*/ 78524 w 154051"/>
                <a:gd name="connsiteY143" fmla="*/ 104623 h 122413"/>
                <a:gd name="connsiteX144" fmla="*/ 77577 w 154051"/>
                <a:gd name="connsiteY144" fmla="*/ 101141 h 122413"/>
                <a:gd name="connsiteX145" fmla="*/ 73673 w 154051"/>
                <a:gd name="connsiteY145" fmla="*/ 100195 h 122413"/>
                <a:gd name="connsiteX146" fmla="*/ 72155 w 154051"/>
                <a:gd name="connsiteY146" fmla="*/ 100070 h 122413"/>
                <a:gd name="connsiteX147" fmla="*/ 70035 w 154051"/>
                <a:gd name="connsiteY147" fmla="*/ 100719 h 122413"/>
                <a:gd name="connsiteX148" fmla="*/ 69511 w 154051"/>
                <a:gd name="connsiteY148" fmla="*/ 100469 h 122413"/>
                <a:gd name="connsiteX149" fmla="*/ 66969 w 154051"/>
                <a:gd name="connsiteY149" fmla="*/ 95696 h 122413"/>
                <a:gd name="connsiteX150" fmla="*/ 67391 w 154051"/>
                <a:gd name="connsiteY150" fmla="*/ 90408 h 122413"/>
                <a:gd name="connsiteX151" fmla="*/ 66037 w 154051"/>
                <a:gd name="connsiteY151" fmla="*/ 87732 h 122413"/>
                <a:gd name="connsiteX152" fmla="*/ 65850 w 154051"/>
                <a:gd name="connsiteY152" fmla="*/ 86520 h 122413"/>
                <a:gd name="connsiteX153" fmla="*/ 65881 w 154051"/>
                <a:gd name="connsiteY153" fmla="*/ 85174 h 122413"/>
                <a:gd name="connsiteX154" fmla="*/ 64762 w 154051"/>
                <a:gd name="connsiteY154" fmla="*/ 84063 h 122413"/>
                <a:gd name="connsiteX155" fmla="*/ 63417 w 154051"/>
                <a:gd name="connsiteY155" fmla="*/ 83476 h 122413"/>
                <a:gd name="connsiteX156" fmla="*/ 62760 w 154051"/>
                <a:gd name="connsiteY156" fmla="*/ 80480 h 122413"/>
                <a:gd name="connsiteX157" fmla="*/ 64309 w 154051"/>
                <a:gd name="connsiteY157" fmla="*/ 79752 h 122413"/>
                <a:gd name="connsiteX158" fmla="*/ 68150 w 154051"/>
                <a:gd name="connsiteY158" fmla="*/ 80104 h 122413"/>
                <a:gd name="connsiteX159" fmla="*/ 69276 w 154051"/>
                <a:gd name="connsiteY159" fmla="*/ 79901 h 122413"/>
                <a:gd name="connsiteX160" fmla="*/ 70301 w 154051"/>
                <a:gd name="connsiteY160" fmla="*/ 79275 h 122413"/>
                <a:gd name="connsiteX161" fmla="*/ 73407 w 154051"/>
                <a:gd name="connsiteY161" fmla="*/ 74331 h 122413"/>
                <a:gd name="connsiteX162" fmla="*/ 73313 w 154051"/>
                <a:gd name="connsiteY162" fmla="*/ 73235 h 122413"/>
                <a:gd name="connsiteX163" fmla="*/ 73642 w 154051"/>
                <a:gd name="connsiteY163" fmla="*/ 71819 h 122413"/>
                <a:gd name="connsiteX164" fmla="*/ 76998 w 154051"/>
                <a:gd name="connsiteY164" fmla="*/ 71295 h 122413"/>
                <a:gd name="connsiteX165" fmla="*/ 78492 w 154051"/>
                <a:gd name="connsiteY165" fmla="*/ 73212 h 122413"/>
                <a:gd name="connsiteX166" fmla="*/ 78187 w 154051"/>
                <a:gd name="connsiteY166" fmla="*/ 76278 h 122413"/>
                <a:gd name="connsiteX167" fmla="*/ 78375 w 154051"/>
                <a:gd name="connsiteY167" fmla="*/ 80190 h 122413"/>
                <a:gd name="connsiteX168" fmla="*/ 80409 w 154051"/>
                <a:gd name="connsiteY168" fmla="*/ 81254 h 122413"/>
                <a:gd name="connsiteX169" fmla="*/ 81199 w 154051"/>
                <a:gd name="connsiteY169" fmla="*/ 81411 h 122413"/>
                <a:gd name="connsiteX170" fmla="*/ 82052 w 154051"/>
                <a:gd name="connsiteY170" fmla="*/ 78524 h 122413"/>
                <a:gd name="connsiteX171" fmla="*/ 82647 w 154051"/>
                <a:gd name="connsiteY171" fmla="*/ 77116 h 122413"/>
                <a:gd name="connsiteX172" fmla="*/ 83453 w 154051"/>
                <a:gd name="connsiteY172" fmla="*/ 76326 h 122413"/>
                <a:gd name="connsiteX173" fmla="*/ 83726 w 154051"/>
                <a:gd name="connsiteY173" fmla="*/ 73681 h 122413"/>
                <a:gd name="connsiteX174" fmla="*/ 83249 w 154051"/>
                <a:gd name="connsiteY174" fmla="*/ 72062 h 122413"/>
                <a:gd name="connsiteX175" fmla="*/ 82232 w 154051"/>
                <a:gd name="connsiteY175" fmla="*/ 70849 h 122413"/>
                <a:gd name="connsiteX176" fmla="*/ 86034 w 154051"/>
                <a:gd name="connsiteY176" fmla="*/ 67563 h 122413"/>
                <a:gd name="connsiteX177" fmla="*/ 89969 w 154051"/>
                <a:gd name="connsiteY177" fmla="*/ 64950 h 122413"/>
                <a:gd name="connsiteX178" fmla="*/ 92262 w 154051"/>
                <a:gd name="connsiteY178" fmla="*/ 64809 h 122413"/>
                <a:gd name="connsiteX179" fmla="*/ 94562 w 154051"/>
                <a:gd name="connsiteY179" fmla="*/ 65451 h 122413"/>
                <a:gd name="connsiteX180" fmla="*/ 96705 w 154051"/>
                <a:gd name="connsiteY180" fmla="*/ 66327 h 122413"/>
                <a:gd name="connsiteX181" fmla="*/ 97863 w 154051"/>
                <a:gd name="connsiteY181" fmla="*/ 67086 h 122413"/>
                <a:gd name="connsiteX182" fmla="*/ 98513 w 154051"/>
                <a:gd name="connsiteY182" fmla="*/ 68307 h 122413"/>
                <a:gd name="connsiteX183" fmla="*/ 97073 w 154051"/>
                <a:gd name="connsiteY183" fmla="*/ 71209 h 122413"/>
                <a:gd name="connsiteX184" fmla="*/ 96674 w 154051"/>
                <a:gd name="connsiteY184" fmla="*/ 72789 h 122413"/>
                <a:gd name="connsiteX185" fmla="*/ 97660 w 154051"/>
                <a:gd name="connsiteY185" fmla="*/ 78015 h 122413"/>
                <a:gd name="connsiteX186" fmla="*/ 54592 w 154051"/>
                <a:gd name="connsiteY186" fmla="*/ 78093 h 122413"/>
                <a:gd name="connsiteX187" fmla="*/ 54216 w 154051"/>
                <a:gd name="connsiteY187" fmla="*/ 78790 h 122413"/>
                <a:gd name="connsiteX188" fmla="*/ 52824 w 154051"/>
                <a:gd name="connsiteY188" fmla="*/ 78062 h 122413"/>
                <a:gd name="connsiteX189" fmla="*/ 52675 w 154051"/>
                <a:gd name="connsiteY189" fmla="*/ 75543 h 122413"/>
                <a:gd name="connsiteX190" fmla="*/ 53199 w 154051"/>
                <a:gd name="connsiteY190" fmla="*/ 73274 h 122413"/>
                <a:gd name="connsiteX191" fmla="*/ 52581 w 154051"/>
                <a:gd name="connsiteY191" fmla="*/ 71240 h 122413"/>
                <a:gd name="connsiteX192" fmla="*/ 53262 w 154051"/>
                <a:gd name="connsiteY192" fmla="*/ 69934 h 122413"/>
                <a:gd name="connsiteX193" fmla="*/ 55218 w 154051"/>
                <a:gd name="connsiteY193" fmla="*/ 72977 h 122413"/>
                <a:gd name="connsiteX194" fmla="*/ 55773 w 154051"/>
                <a:gd name="connsiteY194" fmla="*/ 74409 h 122413"/>
                <a:gd name="connsiteX195" fmla="*/ 55014 w 154051"/>
                <a:gd name="connsiteY195" fmla="*/ 76114 h 122413"/>
                <a:gd name="connsiteX196" fmla="*/ 54592 w 154051"/>
                <a:gd name="connsiteY196" fmla="*/ 78093 h 122413"/>
                <a:gd name="connsiteX197" fmla="*/ 99788 w 154051"/>
                <a:gd name="connsiteY197" fmla="*/ 85338 h 122413"/>
                <a:gd name="connsiteX198" fmla="*/ 97722 w 154051"/>
                <a:gd name="connsiteY198" fmla="*/ 86989 h 122413"/>
                <a:gd name="connsiteX199" fmla="*/ 97269 w 154051"/>
                <a:gd name="connsiteY199" fmla="*/ 86903 h 122413"/>
                <a:gd name="connsiteX200" fmla="*/ 96596 w 154051"/>
                <a:gd name="connsiteY200" fmla="*/ 84642 h 122413"/>
                <a:gd name="connsiteX201" fmla="*/ 97691 w 154051"/>
                <a:gd name="connsiteY201" fmla="*/ 83265 h 122413"/>
                <a:gd name="connsiteX202" fmla="*/ 98333 w 154051"/>
                <a:gd name="connsiteY202" fmla="*/ 82099 h 122413"/>
                <a:gd name="connsiteX203" fmla="*/ 98794 w 154051"/>
                <a:gd name="connsiteY203" fmla="*/ 82131 h 122413"/>
                <a:gd name="connsiteX204" fmla="*/ 99420 w 154051"/>
                <a:gd name="connsiteY204" fmla="*/ 83398 h 122413"/>
                <a:gd name="connsiteX205" fmla="*/ 99788 w 154051"/>
                <a:gd name="connsiteY205" fmla="*/ 85338 h 122413"/>
                <a:gd name="connsiteX206" fmla="*/ 55421 w 154051"/>
                <a:gd name="connsiteY206" fmla="*/ 84830 h 122413"/>
                <a:gd name="connsiteX207" fmla="*/ 56336 w 154051"/>
                <a:gd name="connsiteY207" fmla="*/ 86848 h 122413"/>
                <a:gd name="connsiteX208" fmla="*/ 57463 w 154051"/>
                <a:gd name="connsiteY208" fmla="*/ 91151 h 122413"/>
                <a:gd name="connsiteX209" fmla="*/ 59247 w 154051"/>
                <a:gd name="connsiteY209" fmla="*/ 95955 h 122413"/>
                <a:gd name="connsiteX210" fmla="*/ 58504 w 154051"/>
                <a:gd name="connsiteY210" fmla="*/ 97957 h 122413"/>
                <a:gd name="connsiteX211" fmla="*/ 59012 w 154051"/>
                <a:gd name="connsiteY211" fmla="*/ 100523 h 122413"/>
                <a:gd name="connsiteX212" fmla="*/ 58504 w 154051"/>
                <a:gd name="connsiteY212" fmla="*/ 103191 h 122413"/>
                <a:gd name="connsiteX213" fmla="*/ 54960 w 154051"/>
                <a:gd name="connsiteY213" fmla="*/ 106289 h 122413"/>
                <a:gd name="connsiteX214" fmla="*/ 50985 w 154051"/>
                <a:gd name="connsiteY214" fmla="*/ 106430 h 122413"/>
                <a:gd name="connsiteX215" fmla="*/ 46854 w 154051"/>
                <a:gd name="connsiteY215" fmla="*/ 104936 h 122413"/>
                <a:gd name="connsiteX216" fmla="*/ 41018 w 154051"/>
                <a:gd name="connsiteY216" fmla="*/ 102049 h 122413"/>
                <a:gd name="connsiteX217" fmla="*/ 40549 w 154051"/>
                <a:gd name="connsiteY217" fmla="*/ 100429 h 122413"/>
                <a:gd name="connsiteX218" fmla="*/ 39735 w 154051"/>
                <a:gd name="connsiteY218" fmla="*/ 99530 h 122413"/>
                <a:gd name="connsiteX219" fmla="*/ 38171 w 154051"/>
                <a:gd name="connsiteY219" fmla="*/ 94593 h 122413"/>
                <a:gd name="connsiteX220" fmla="*/ 38202 w 154051"/>
                <a:gd name="connsiteY220" fmla="*/ 88483 h 122413"/>
                <a:gd name="connsiteX221" fmla="*/ 41136 w 154051"/>
                <a:gd name="connsiteY221" fmla="*/ 87709 h 122413"/>
                <a:gd name="connsiteX222" fmla="*/ 47543 w 154051"/>
                <a:gd name="connsiteY222" fmla="*/ 84783 h 122413"/>
                <a:gd name="connsiteX223" fmla="*/ 49022 w 154051"/>
                <a:gd name="connsiteY223" fmla="*/ 85244 h 122413"/>
                <a:gd name="connsiteX224" fmla="*/ 50571 w 154051"/>
                <a:gd name="connsiteY224" fmla="*/ 86738 h 122413"/>
                <a:gd name="connsiteX225" fmla="*/ 52354 w 154051"/>
                <a:gd name="connsiteY225" fmla="*/ 86825 h 122413"/>
                <a:gd name="connsiteX226" fmla="*/ 54936 w 154051"/>
                <a:gd name="connsiteY226" fmla="*/ 84704 h 122413"/>
                <a:gd name="connsiteX227" fmla="*/ 55421 w 154051"/>
                <a:gd name="connsiteY227" fmla="*/ 84830 h 122413"/>
                <a:gd name="connsiteX228" fmla="*/ 152964 w 154051"/>
                <a:gd name="connsiteY228" fmla="*/ 107463 h 122413"/>
                <a:gd name="connsiteX229" fmla="*/ 152150 w 154051"/>
                <a:gd name="connsiteY229" fmla="*/ 108112 h 122413"/>
                <a:gd name="connsiteX230" fmla="*/ 148520 w 154051"/>
                <a:gd name="connsiteY230" fmla="*/ 107040 h 122413"/>
                <a:gd name="connsiteX231" fmla="*/ 144100 w 154051"/>
                <a:gd name="connsiteY231" fmla="*/ 104388 h 122413"/>
                <a:gd name="connsiteX232" fmla="*/ 144749 w 154051"/>
                <a:gd name="connsiteY232" fmla="*/ 99178 h 122413"/>
                <a:gd name="connsiteX233" fmla="*/ 145883 w 154051"/>
                <a:gd name="connsiteY233" fmla="*/ 96917 h 122413"/>
                <a:gd name="connsiteX234" fmla="*/ 153949 w 154051"/>
                <a:gd name="connsiteY234" fmla="*/ 102761 h 122413"/>
                <a:gd name="connsiteX235" fmla="*/ 154051 w 154051"/>
                <a:gd name="connsiteY235" fmla="*/ 104959 h 122413"/>
                <a:gd name="connsiteX236" fmla="*/ 152964 w 154051"/>
                <a:gd name="connsiteY236" fmla="*/ 107463 h 122413"/>
                <a:gd name="connsiteX237" fmla="*/ 57377 w 154051"/>
                <a:gd name="connsiteY237" fmla="*/ 117790 h 122413"/>
                <a:gd name="connsiteX238" fmla="*/ 56399 w 154051"/>
                <a:gd name="connsiteY238" fmla="*/ 118001 h 122413"/>
                <a:gd name="connsiteX239" fmla="*/ 55077 w 154051"/>
                <a:gd name="connsiteY239" fmla="*/ 114926 h 122413"/>
                <a:gd name="connsiteX240" fmla="*/ 54905 w 154051"/>
                <a:gd name="connsiteY240" fmla="*/ 113956 h 122413"/>
                <a:gd name="connsiteX241" fmla="*/ 56462 w 154051"/>
                <a:gd name="connsiteY241" fmla="*/ 111985 h 122413"/>
                <a:gd name="connsiteX242" fmla="*/ 57463 w 154051"/>
                <a:gd name="connsiteY242" fmla="*/ 109747 h 122413"/>
                <a:gd name="connsiteX243" fmla="*/ 60068 w 154051"/>
                <a:gd name="connsiteY243" fmla="*/ 106305 h 122413"/>
                <a:gd name="connsiteX244" fmla="*/ 61563 w 154051"/>
                <a:gd name="connsiteY244" fmla="*/ 102260 h 122413"/>
                <a:gd name="connsiteX245" fmla="*/ 62134 w 154051"/>
                <a:gd name="connsiteY245" fmla="*/ 102323 h 122413"/>
                <a:gd name="connsiteX246" fmla="*/ 61469 w 154051"/>
                <a:gd name="connsiteY246" fmla="*/ 105929 h 122413"/>
                <a:gd name="connsiteX247" fmla="*/ 58050 w 154051"/>
                <a:gd name="connsiteY247" fmla="*/ 115935 h 122413"/>
                <a:gd name="connsiteX248" fmla="*/ 57377 w 154051"/>
                <a:gd name="connsiteY248" fmla="*/ 117790 h 122413"/>
                <a:gd name="connsiteX249" fmla="*/ 42598 w 154051"/>
                <a:gd name="connsiteY249" fmla="*/ 112634 h 122413"/>
                <a:gd name="connsiteX250" fmla="*/ 40314 w 154051"/>
                <a:gd name="connsiteY250" fmla="*/ 113158 h 122413"/>
                <a:gd name="connsiteX251" fmla="*/ 39148 w 154051"/>
                <a:gd name="connsiteY251" fmla="*/ 112235 h 122413"/>
                <a:gd name="connsiteX252" fmla="*/ 37005 w 154051"/>
                <a:gd name="connsiteY252" fmla="*/ 111883 h 122413"/>
                <a:gd name="connsiteX253" fmla="*/ 36238 w 154051"/>
                <a:gd name="connsiteY253" fmla="*/ 106008 h 122413"/>
                <a:gd name="connsiteX254" fmla="*/ 36457 w 154051"/>
                <a:gd name="connsiteY254" fmla="*/ 105656 h 122413"/>
                <a:gd name="connsiteX255" fmla="*/ 37537 w 154051"/>
                <a:gd name="connsiteY255" fmla="*/ 106070 h 122413"/>
                <a:gd name="connsiteX256" fmla="*/ 41237 w 154051"/>
                <a:gd name="connsiteY256" fmla="*/ 108816 h 122413"/>
                <a:gd name="connsiteX257" fmla="*/ 42528 w 154051"/>
                <a:gd name="connsiteY257" fmla="*/ 111813 h 122413"/>
                <a:gd name="connsiteX258" fmla="*/ 42598 w 154051"/>
                <a:gd name="connsiteY258" fmla="*/ 112634 h 122413"/>
                <a:gd name="connsiteX259" fmla="*/ 97229 w 154051"/>
                <a:gd name="connsiteY259" fmla="*/ 109606 h 122413"/>
                <a:gd name="connsiteX260" fmla="*/ 96392 w 154051"/>
                <a:gd name="connsiteY260" fmla="*/ 110178 h 122413"/>
                <a:gd name="connsiteX261" fmla="*/ 93021 w 154051"/>
                <a:gd name="connsiteY261" fmla="*/ 109763 h 122413"/>
                <a:gd name="connsiteX262" fmla="*/ 89218 w 154051"/>
                <a:gd name="connsiteY262" fmla="*/ 112407 h 122413"/>
                <a:gd name="connsiteX263" fmla="*/ 87779 w 154051"/>
                <a:gd name="connsiteY263" fmla="*/ 111570 h 122413"/>
                <a:gd name="connsiteX264" fmla="*/ 88326 w 154051"/>
                <a:gd name="connsiteY264" fmla="*/ 109880 h 122413"/>
                <a:gd name="connsiteX265" fmla="*/ 88726 w 154051"/>
                <a:gd name="connsiteY265" fmla="*/ 109262 h 122413"/>
                <a:gd name="connsiteX266" fmla="*/ 90001 w 154051"/>
                <a:gd name="connsiteY266" fmla="*/ 108542 h 122413"/>
                <a:gd name="connsiteX267" fmla="*/ 90853 w 154051"/>
                <a:gd name="connsiteY267" fmla="*/ 107494 h 122413"/>
                <a:gd name="connsiteX268" fmla="*/ 91190 w 154051"/>
                <a:gd name="connsiteY268" fmla="*/ 105851 h 122413"/>
                <a:gd name="connsiteX269" fmla="*/ 91980 w 154051"/>
                <a:gd name="connsiteY269" fmla="*/ 106735 h 122413"/>
                <a:gd name="connsiteX270" fmla="*/ 94335 w 154051"/>
                <a:gd name="connsiteY270" fmla="*/ 107103 h 122413"/>
                <a:gd name="connsiteX271" fmla="*/ 95485 w 154051"/>
                <a:gd name="connsiteY271" fmla="*/ 107627 h 122413"/>
                <a:gd name="connsiteX272" fmla="*/ 96447 w 154051"/>
                <a:gd name="connsiteY272" fmla="*/ 108402 h 122413"/>
                <a:gd name="connsiteX273" fmla="*/ 97229 w 154051"/>
                <a:gd name="connsiteY273" fmla="*/ 109606 h 122413"/>
                <a:gd name="connsiteX274" fmla="*/ 51893 w 154051"/>
                <a:gd name="connsiteY274" fmla="*/ 114105 h 122413"/>
                <a:gd name="connsiteX275" fmla="*/ 50422 w 154051"/>
                <a:gd name="connsiteY275" fmla="*/ 114504 h 122413"/>
                <a:gd name="connsiteX276" fmla="*/ 48740 w 154051"/>
                <a:gd name="connsiteY276" fmla="*/ 113675 h 122413"/>
                <a:gd name="connsiteX277" fmla="*/ 45994 w 154051"/>
                <a:gd name="connsiteY277" fmla="*/ 110553 h 122413"/>
                <a:gd name="connsiteX278" fmla="*/ 45650 w 154051"/>
                <a:gd name="connsiteY278" fmla="*/ 109724 h 122413"/>
                <a:gd name="connsiteX279" fmla="*/ 47089 w 154051"/>
                <a:gd name="connsiteY279" fmla="*/ 110248 h 122413"/>
                <a:gd name="connsiteX280" fmla="*/ 48881 w 154051"/>
                <a:gd name="connsiteY280" fmla="*/ 111883 h 122413"/>
                <a:gd name="connsiteX281" fmla="*/ 50344 w 154051"/>
                <a:gd name="connsiteY281" fmla="*/ 112235 h 122413"/>
                <a:gd name="connsiteX282" fmla="*/ 52346 w 154051"/>
                <a:gd name="connsiteY282" fmla="*/ 113612 h 122413"/>
                <a:gd name="connsiteX283" fmla="*/ 51893 w 154051"/>
                <a:gd name="connsiteY283" fmla="*/ 114105 h 122413"/>
                <a:gd name="connsiteX284" fmla="*/ 71146 w 154051"/>
                <a:gd name="connsiteY284" fmla="*/ 112431 h 122413"/>
                <a:gd name="connsiteX285" fmla="*/ 75035 w 154051"/>
                <a:gd name="connsiteY285" fmla="*/ 114793 h 122413"/>
                <a:gd name="connsiteX286" fmla="*/ 77663 w 154051"/>
                <a:gd name="connsiteY286" fmla="*/ 114652 h 122413"/>
                <a:gd name="connsiteX287" fmla="*/ 79455 w 154051"/>
                <a:gd name="connsiteY287" fmla="*/ 115630 h 122413"/>
                <a:gd name="connsiteX288" fmla="*/ 79885 w 154051"/>
                <a:gd name="connsiteY288" fmla="*/ 117140 h 122413"/>
                <a:gd name="connsiteX289" fmla="*/ 80041 w 154051"/>
                <a:gd name="connsiteY289" fmla="*/ 120489 h 122413"/>
                <a:gd name="connsiteX290" fmla="*/ 78164 w 154051"/>
                <a:gd name="connsiteY290" fmla="*/ 121467 h 122413"/>
                <a:gd name="connsiteX291" fmla="*/ 76091 w 154051"/>
                <a:gd name="connsiteY291" fmla="*/ 121138 h 122413"/>
                <a:gd name="connsiteX292" fmla="*/ 73266 w 154051"/>
                <a:gd name="connsiteY292" fmla="*/ 122413 h 122413"/>
                <a:gd name="connsiteX293" fmla="*/ 64004 w 154051"/>
                <a:gd name="connsiteY293" fmla="*/ 116945 h 122413"/>
                <a:gd name="connsiteX294" fmla="*/ 64136 w 154051"/>
                <a:gd name="connsiteY294" fmla="*/ 112368 h 122413"/>
                <a:gd name="connsiteX295" fmla="*/ 64504 w 154051"/>
                <a:gd name="connsiteY295" fmla="*/ 110569 h 122413"/>
                <a:gd name="connsiteX296" fmla="*/ 68893 w 154051"/>
                <a:gd name="connsiteY296" fmla="*/ 110138 h 122413"/>
                <a:gd name="connsiteX297" fmla="*/ 71146 w 154051"/>
                <a:gd name="connsiteY297" fmla="*/ 112431 h 122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</a:cxnLst>
              <a:rect l="l" t="t" r="r" b="b"/>
              <a:pathLst>
                <a:path w="154051" h="122413">
                  <a:moveTo>
                    <a:pt x="35542" y="114950"/>
                  </a:moveTo>
                  <a:lnTo>
                    <a:pt x="35213" y="114950"/>
                  </a:lnTo>
                  <a:lnTo>
                    <a:pt x="33813" y="114613"/>
                  </a:lnTo>
                  <a:lnTo>
                    <a:pt x="32819" y="113807"/>
                  </a:lnTo>
                  <a:lnTo>
                    <a:pt x="30245" y="114379"/>
                  </a:lnTo>
                  <a:lnTo>
                    <a:pt x="26803" y="115677"/>
                  </a:lnTo>
                  <a:lnTo>
                    <a:pt x="24894" y="115615"/>
                  </a:lnTo>
                  <a:lnTo>
                    <a:pt x="23376" y="114222"/>
                  </a:lnTo>
                  <a:lnTo>
                    <a:pt x="17165" y="112235"/>
                  </a:lnTo>
                  <a:lnTo>
                    <a:pt x="16163" y="112071"/>
                  </a:lnTo>
                  <a:lnTo>
                    <a:pt x="12064" y="111993"/>
                  </a:lnTo>
                  <a:lnTo>
                    <a:pt x="12056" y="111993"/>
                  </a:lnTo>
                  <a:lnTo>
                    <a:pt x="11860" y="108847"/>
                  </a:lnTo>
                  <a:lnTo>
                    <a:pt x="11352" y="106571"/>
                  </a:lnTo>
                  <a:lnTo>
                    <a:pt x="9912" y="103176"/>
                  </a:lnTo>
                  <a:lnTo>
                    <a:pt x="12040" y="102354"/>
                  </a:lnTo>
                  <a:lnTo>
                    <a:pt x="11626" y="95704"/>
                  </a:lnTo>
                  <a:lnTo>
                    <a:pt x="10851" y="92254"/>
                  </a:lnTo>
                  <a:lnTo>
                    <a:pt x="4913" y="88694"/>
                  </a:lnTo>
                  <a:lnTo>
                    <a:pt x="235" y="85229"/>
                  </a:lnTo>
                  <a:lnTo>
                    <a:pt x="1314" y="73493"/>
                  </a:lnTo>
                  <a:lnTo>
                    <a:pt x="1776" y="70317"/>
                  </a:lnTo>
                  <a:lnTo>
                    <a:pt x="0" y="64137"/>
                  </a:lnTo>
                  <a:lnTo>
                    <a:pt x="188" y="56986"/>
                  </a:lnTo>
                  <a:lnTo>
                    <a:pt x="939" y="45658"/>
                  </a:lnTo>
                  <a:lnTo>
                    <a:pt x="2425" y="45212"/>
                  </a:lnTo>
                  <a:lnTo>
                    <a:pt x="3520" y="45266"/>
                  </a:lnTo>
                  <a:lnTo>
                    <a:pt x="7729" y="47308"/>
                  </a:lnTo>
                  <a:lnTo>
                    <a:pt x="9482" y="47512"/>
                  </a:lnTo>
                  <a:lnTo>
                    <a:pt x="10687" y="49335"/>
                  </a:lnTo>
                  <a:lnTo>
                    <a:pt x="12095" y="50086"/>
                  </a:lnTo>
                  <a:lnTo>
                    <a:pt x="13112" y="48153"/>
                  </a:lnTo>
                  <a:lnTo>
                    <a:pt x="13511" y="44844"/>
                  </a:lnTo>
                  <a:lnTo>
                    <a:pt x="16844" y="40549"/>
                  </a:lnTo>
                  <a:lnTo>
                    <a:pt x="19183" y="38961"/>
                  </a:lnTo>
                  <a:lnTo>
                    <a:pt x="20779" y="38202"/>
                  </a:lnTo>
                  <a:lnTo>
                    <a:pt x="22391" y="39939"/>
                  </a:lnTo>
                  <a:lnTo>
                    <a:pt x="23619" y="41887"/>
                  </a:lnTo>
                  <a:lnTo>
                    <a:pt x="23908" y="37623"/>
                  </a:lnTo>
                  <a:lnTo>
                    <a:pt x="24902" y="29463"/>
                  </a:lnTo>
                  <a:lnTo>
                    <a:pt x="21733" y="28180"/>
                  </a:lnTo>
                  <a:lnTo>
                    <a:pt x="19144" y="29291"/>
                  </a:lnTo>
                  <a:lnTo>
                    <a:pt x="16586" y="34470"/>
                  </a:lnTo>
                  <a:lnTo>
                    <a:pt x="14301" y="40956"/>
                  </a:lnTo>
                  <a:lnTo>
                    <a:pt x="10593" y="41550"/>
                  </a:lnTo>
                  <a:lnTo>
                    <a:pt x="7636" y="43381"/>
                  </a:lnTo>
                  <a:lnTo>
                    <a:pt x="4968" y="41480"/>
                  </a:lnTo>
                  <a:lnTo>
                    <a:pt x="3247" y="39806"/>
                  </a:lnTo>
                  <a:lnTo>
                    <a:pt x="3207" y="37357"/>
                  </a:lnTo>
                  <a:lnTo>
                    <a:pt x="3599" y="35878"/>
                  </a:lnTo>
                  <a:lnTo>
                    <a:pt x="6736" y="30574"/>
                  </a:lnTo>
                  <a:lnTo>
                    <a:pt x="10945" y="25465"/>
                  </a:lnTo>
                  <a:lnTo>
                    <a:pt x="15185" y="25512"/>
                  </a:lnTo>
                  <a:lnTo>
                    <a:pt x="18276" y="23877"/>
                  </a:lnTo>
                  <a:lnTo>
                    <a:pt x="20122" y="23682"/>
                  </a:lnTo>
                  <a:lnTo>
                    <a:pt x="25888" y="24034"/>
                  </a:lnTo>
                  <a:lnTo>
                    <a:pt x="28845" y="22907"/>
                  </a:lnTo>
                  <a:lnTo>
                    <a:pt x="31497" y="20560"/>
                  </a:lnTo>
                  <a:lnTo>
                    <a:pt x="37224" y="10570"/>
                  </a:lnTo>
                  <a:lnTo>
                    <a:pt x="40455" y="6384"/>
                  </a:lnTo>
                  <a:lnTo>
                    <a:pt x="46972" y="4913"/>
                  </a:lnTo>
                  <a:lnTo>
                    <a:pt x="52996" y="63"/>
                  </a:lnTo>
                  <a:lnTo>
                    <a:pt x="54678" y="0"/>
                  </a:lnTo>
                  <a:lnTo>
                    <a:pt x="51846" y="3614"/>
                  </a:lnTo>
                  <a:lnTo>
                    <a:pt x="51392" y="5015"/>
                  </a:lnTo>
                  <a:lnTo>
                    <a:pt x="51048" y="7151"/>
                  </a:lnTo>
                  <a:lnTo>
                    <a:pt x="53074" y="11782"/>
                  </a:lnTo>
                  <a:lnTo>
                    <a:pt x="52644" y="14599"/>
                  </a:lnTo>
                  <a:lnTo>
                    <a:pt x="52792" y="20122"/>
                  </a:lnTo>
                  <a:lnTo>
                    <a:pt x="50876" y="22993"/>
                  </a:lnTo>
                  <a:lnTo>
                    <a:pt x="48716" y="29080"/>
                  </a:lnTo>
                  <a:lnTo>
                    <a:pt x="47786" y="29972"/>
                  </a:lnTo>
                  <a:lnTo>
                    <a:pt x="47582" y="37044"/>
                  </a:lnTo>
                  <a:lnTo>
                    <a:pt x="47793" y="38726"/>
                  </a:lnTo>
                  <a:lnTo>
                    <a:pt x="47480" y="45126"/>
                  </a:lnTo>
                  <a:lnTo>
                    <a:pt x="49694" y="47739"/>
                  </a:lnTo>
                  <a:lnTo>
                    <a:pt x="52034" y="49100"/>
                  </a:lnTo>
                  <a:lnTo>
                    <a:pt x="59841" y="49053"/>
                  </a:lnTo>
                  <a:lnTo>
                    <a:pt x="60655" y="50195"/>
                  </a:lnTo>
                  <a:lnTo>
                    <a:pt x="61610" y="52159"/>
                  </a:lnTo>
                  <a:lnTo>
                    <a:pt x="60913" y="55492"/>
                  </a:lnTo>
                  <a:lnTo>
                    <a:pt x="60076" y="58003"/>
                  </a:lnTo>
                  <a:lnTo>
                    <a:pt x="57815" y="60115"/>
                  </a:lnTo>
                  <a:lnTo>
                    <a:pt x="54913" y="61688"/>
                  </a:lnTo>
                  <a:lnTo>
                    <a:pt x="53105" y="61758"/>
                  </a:lnTo>
                  <a:lnTo>
                    <a:pt x="50649" y="58770"/>
                  </a:lnTo>
                  <a:lnTo>
                    <a:pt x="49483" y="59740"/>
                  </a:lnTo>
                  <a:lnTo>
                    <a:pt x="48278" y="61265"/>
                  </a:lnTo>
                  <a:lnTo>
                    <a:pt x="46252" y="69417"/>
                  </a:lnTo>
                  <a:lnTo>
                    <a:pt x="45290" y="74902"/>
                  </a:lnTo>
                  <a:lnTo>
                    <a:pt x="44773" y="75348"/>
                  </a:lnTo>
                  <a:lnTo>
                    <a:pt x="43631" y="74534"/>
                  </a:lnTo>
                  <a:lnTo>
                    <a:pt x="41660" y="74471"/>
                  </a:lnTo>
                  <a:lnTo>
                    <a:pt x="39164" y="75770"/>
                  </a:lnTo>
                  <a:lnTo>
                    <a:pt x="40447" y="76928"/>
                  </a:lnTo>
                  <a:lnTo>
                    <a:pt x="41801" y="78938"/>
                  </a:lnTo>
                  <a:lnTo>
                    <a:pt x="41261" y="79948"/>
                  </a:lnTo>
                  <a:lnTo>
                    <a:pt x="39062" y="81035"/>
                  </a:lnTo>
                  <a:lnTo>
                    <a:pt x="37114" y="83234"/>
                  </a:lnTo>
                  <a:lnTo>
                    <a:pt x="36301" y="84892"/>
                  </a:lnTo>
                  <a:lnTo>
                    <a:pt x="33852" y="86856"/>
                  </a:lnTo>
                  <a:lnTo>
                    <a:pt x="32303" y="89344"/>
                  </a:lnTo>
                  <a:lnTo>
                    <a:pt x="33062" y="92418"/>
                  </a:lnTo>
                  <a:lnTo>
                    <a:pt x="33383" y="95117"/>
                  </a:lnTo>
                  <a:lnTo>
                    <a:pt x="34055" y="98090"/>
                  </a:lnTo>
                  <a:lnTo>
                    <a:pt x="33445" y="100461"/>
                  </a:lnTo>
                  <a:lnTo>
                    <a:pt x="30402" y="103856"/>
                  </a:lnTo>
                  <a:lnTo>
                    <a:pt x="29283" y="106790"/>
                  </a:lnTo>
                  <a:lnTo>
                    <a:pt x="31888" y="106751"/>
                  </a:lnTo>
                  <a:lnTo>
                    <a:pt x="33492" y="107424"/>
                  </a:lnTo>
                  <a:lnTo>
                    <a:pt x="34431" y="108292"/>
                  </a:lnTo>
                  <a:lnTo>
                    <a:pt x="35401" y="109520"/>
                  </a:lnTo>
                  <a:lnTo>
                    <a:pt x="34806" y="111038"/>
                  </a:lnTo>
                  <a:lnTo>
                    <a:pt x="35542" y="114950"/>
                  </a:lnTo>
                  <a:close/>
                  <a:moveTo>
                    <a:pt x="64355" y="19715"/>
                  </a:moveTo>
                  <a:lnTo>
                    <a:pt x="63464" y="20662"/>
                  </a:lnTo>
                  <a:lnTo>
                    <a:pt x="60444" y="19324"/>
                  </a:lnTo>
                  <a:lnTo>
                    <a:pt x="61774" y="17446"/>
                  </a:lnTo>
                  <a:lnTo>
                    <a:pt x="65091" y="16578"/>
                  </a:lnTo>
                  <a:lnTo>
                    <a:pt x="67039" y="16867"/>
                  </a:lnTo>
                  <a:lnTo>
                    <a:pt x="64895" y="18729"/>
                  </a:lnTo>
                  <a:lnTo>
                    <a:pt x="64355" y="19715"/>
                  </a:lnTo>
                  <a:close/>
                  <a:moveTo>
                    <a:pt x="97660" y="78015"/>
                  </a:moveTo>
                  <a:lnTo>
                    <a:pt x="97715" y="81911"/>
                  </a:lnTo>
                  <a:lnTo>
                    <a:pt x="97144" y="83046"/>
                  </a:lnTo>
                  <a:lnTo>
                    <a:pt x="96306" y="83797"/>
                  </a:lnTo>
                  <a:lnTo>
                    <a:pt x="94116" y="84587"/>
                  </a:lnTo>
                  <a:lnTo>
                    <a:pt x="92215" y="85690"/>
                  </a:lnTo>
                  <a:lnTo>
                    <a:pt x="90517" y="87623"/>
                  </a:lnTo>
                  <a:lnTo>
                    <a:pt x="89891" y="90384"/>
                  </a:lnTo>
                  <a:lnTo>
                    <a:pt x="91213" y="92403"/>
                  </a:lnTo>
                  <a:lnTo>
                    <a:pt x="93623" y="93506"/>
                  </a:lnTo>
                  <a:lnTo>
                    <a:pt x="94241" y="97339"/>
                  </a:lnTo>
                  <a:lnTo>
                    <a:pt x="92254" y="99225"/>
                  </a:lnTo>
                  <a:lnTo>
                    <a:pt x="87153" y="101102"/>
                  </a:lnTo>
                  <a:lnTo>
                    <a:pt x="86621" y="105632"/>
                  </a:lnTo>
                  <a:lnTo>
                    <a:pt x="86785" y="109192"/>
                  </a:lnTo>
                  <a:lnTo>
                    <a:pt x="86691" y="111774"/>
                  </a:lnTo>
                  <a:lnTo>
                    <a:pt x="86285" y="115341"/>
                  </a:lnTo>
                  <a:lnTo>
                    <a:pt x="82162" y="116960"/>
                  </a:lnTo>
                  <a:lnTo>
                    <a:pt x="79494" y="111531"/>
                  </a:lnTo>
                  <a:lnTo>
                    <a:pt x="79470" y="109348"/>
                  </a:lnTo>
                  <a:lnTo>
                    <a:pt x="78672" y="106798"/>
                  </a:lnTo>
                  <a:lnTo>
                    <a:pt x="78524" y="104623"/>
                  </a:lnTo>
                  <a:lnTo>
                    <a:pt x="77577" y="101141"/>
                  </a:lnTo>
                  <a:lnTo>
                    <a:pt x="73673" y="100195"/>
                  </a:lnTo>
                  <a:lnTo>
                    <a:pt x="72155" y="100070"/>
                  </a:lnTo>
                  <a:lnTo>
                    <a:pt x="70035" y="100719"/>
                  </a:lnTo>
                  <a:lnTo>
                    <a:pt x="69511" y="100469"/>
                  </a:lnTo>
                  <a:lnTo>
                    <a:pt x="66969" y="95696"/>
                  </a:lnTo>
                  <a:lnTo>
                    <a:pt x="67391" y="90408"/>
                  </a:lnTo>
                  <a:lnTo>
                    <a:pt x="66037" y="87732"/>
                  </a:lnTo>
                  <a:lnTo>
                    <a:pt x="65850" y="86520"/>
                  </a:lnTo>
                  <a:lnTo>
                    <a:pt x="65881" y="85174"/>
                  </a:lnTo>
                  <a:lnTo>
                    <a:pt x="64762" y="84063"/>
                  </a:lnTo>
                  <a:lnTo>
                    <a:pt x="63417" y="83476"/>
                  </a:lnTo>
                  <a:lnTo>
                    <a:pt x="62760" y="80480"/>
                  </a:lnTo>
                  <a:lnTo>
                    <a:pt x="64309" y="79752"/>
                  </a:lnTo>
                  <a:lnTo>
                    <a:pt x="68150" y="80104"/>
                  </a:lnTo>
                  <a:lnTo>
                    <a:pt x="69276" y="79901"/>
                  </a:lnTo>
                  <a:lnTo>
                    <a:pt x="70301" y="79275"/>
                  </a:lnTo>
                  <a:lnTo>
                    <a:pt x="73407" y="74331"/>
                  </a:lnTo>
                  <a:lnTo>
                    <a:pt x="73313" y="73235"/>
                  </a:lnTo>
                  <a:lnTo>
                    <a:pt x="73642" y="71819"/>
                  </a:lnTo>
                  <a:lnTo>
                    <a:pt x="76998" y="71295"/>
                  </a:lnTo>
                  <a:lnTo>
                    <a:pt x="78492" y="73212"/>
                  </a:lnTo>
                  <a:lnTo>
                    <a:pt x="78187" y="76278"/>
                  </a:lnTo>
                  <a:lnTo>
                    <a:pt x="78375" y="80190"/>
                  </a:lnTo>
                  <a:lnTo>
                    <a:pt x="80409" y="81254"/>
                  </a:lnTo>
                  <a:lnTo>
                    <a:pt x="81199" y="81411"/>
                  </a:lnTo>
                  <a:lnTo>
                    <a:pt x="82052" y="78524"/>
                  </a:lnTo>
                  <a:lnTo>
                    <a:pt x="82647" y="77116"/>
                  </a:lnTo>
                  <a:lnTo>
                    <a:pt x="83453" y="76326"/>
                  </a:lnTo>
                  <a:lnTo>
                    <a:pt x="83726" y="73681"/>
                  </a:lnTo>
                  <a:lnTo>
                    <a:pt x="83249" y="72062"/>
                  </a:lnTo>
                  <a:lnTo>
                    <a:pt x="82232" y="70849"/>
                  </a:lnTo>
                  <a:lnTo>
                    <a:pt x="86034" y="67563"/>
                  </a:lnTo>
                  <a:lnTo>
                    <a:pt x="89969" y="64950"/>
                  </a:lnTo>
                  <a:lnTo>
                    <a:pt x="92262" y="64809"/>
                  </a:lnTo>
                  <a:lnTo>
                    <a:pt x="94562" y="65451"/>
                  </a:lnTo>
                  <a:lnTo>
                    <a:pt x="96705" y="66327"/>
                  </a:lnTo>
                  <a:lnTo>
                    <a:pt x="97863" y="67086"/>
                  </a:lnTo>
                  <a:lnTo>
                    <a:pt x="98513" y="68307"/>
                  </a:lnTo>
                  <a:lnTo>
                    <a:pt x="97073" y="71209"/>
                  </a:lnTo>
                  <a:lnTo>
                    <a:pt x="96674" y="72789"/>
                  </a:lnTo>
                  <a:lnTo>
                    <a:pt x="97660" y="78015"/>
                  </a:lnTo>
                  <a:close/>
                  <a:moveTo>
                    <a:pt x="54592" y="78093"/>
                  </a:moveTo>
                  <a:lnTo>
                    <a:pt x="54216" y="78790"/>
                  </a:lnTo>
                  <a:lnTo>
                    <a:pt x="52824" y="78062"/>
                  </a:lnTo>
                  <a:lnTo>
                    <a:pt x="52675" y="75543"/>
                  </a:lnTo>
                  <a:lnTo>
                    <a:pt x="53199" y="73274"/>
                  </a:lnTo>
                  <a:lnTo>
                    <a:pt x="52581" y="71240"/>
                  </a:lnTo>
                  <a:lnTo>
                    <a:pt x="53262" y="69934"/>
                  </a:lnTo>
                  <a:lnTo>
                    <a:pt x="55218" y="72977"/>
                  </a:lnTo>
                  <a:lnTo>
                    <a:pt x="55773" y="74409"/>
                  </a:lnTo>
                  <a:lnTo>
                    <a:pt x="55014" y="76114"/>
                  </a:lnTo>
                  <a:lnTo>
                    <a:pt x="54592" y="78093"/>
                  </a:lnTo>
                  <a:close/>
                  <a:moveTo>
                    <a:pt x="99788" y="85338"/>
                  </a:moveTo>
                  <a:lnTo>
                    <a:pt x="97722" y="86989"/>
                  </a:lnTo>
                  <a:lnTo>
                    <a:pt x="97269" y="86903"/>
                  </a:lnTo>
                  <a:lnTo>
                    <a:pt x="96596" y="84642"/>
                  </a:lnTo>
                  <a:lnTo>
                    <a:pt x="97691" y="83265"/>
                  </a:lnTo>
                  <a:lnTo>
                    <a:pt x="98333" y="82099"/>
                  </a:lnTo>
                  <a:lnTo>
                    <a:pt x="98794" y="82131"/>
                  </a:lnTo>
                  <a:lnTo>
                    <a:pt x="99420" y="83398"/>
                  </a:lnTo>
                  <a:lnTo>
                    <a:pt x="99788" y="85338"/>
                  </a:lnTo>
                  <a:close/>
                  <a:moveTo>
                    <a:pt x="55421" y="84830"/>
                  </a:moveTo>
                  <a:lnTo>
                    <a:pt x="56336" y="86848"/>
                  </a:lnTo>
                  <a:lnTo>
                    <a:pt x="57463" y="91151"/>
                  </a:lnTo>
                  <a:lnTo>
                    <a:pt x="59247" y="95955"/>
                  </a:lnTo>
                  <a:lnTo>
                    <a:pt x="58504" y="97957"/>
                  </a:lnTo>
                  <a:lnTo>
                    <a:pt x="59012" y="100523"/>
                  </a:lnTo>
                  <a:lnTo>
                    <a:pt x="58504" y="103191"/>
                  </a:lnTo>
                  <a:lnTo>
                    <a:pt x="54960" y="106289"/>
                  </a:lnTo>
                  <a:lnTo>
                    <a:pt x="50985" y="106430"/>
                  </a:lnTo>
                  <a:lnTo>
                    <a:pt x="46854" y="104936"/>
                  </a:lnTo>
                  <a:lnTo>
                    <a:pt x="41018" y="102049"/>
                  </a:lnTo>
                  <a:lnTo>
                    <a:pt x="40549" y="100429"/>
                  </a:lnTo>
                  <a:lnTo>
                    <a:pt x="39735" y="99530"/>
                  </a:lnTo>
                  <a:lnTo>
                    <a:pt x="38171" y="94593"/>
                  </a:lnTo>
                  <a:lnTo>
                    <a:pt x="38202" y="88483"/>
                  </a:lnTo>
                  <a:lnTo>
                    <a:pt x="41136" y="87709"/>
                  </a:lnTo>
                  <a:lnTo>
                    <a:pt x="47543" y="84783"/>
                  </a:lnTo>
                  <a:lnTo>
                    <a:pt x="49022" y="85244"/>
                  </a:lnTo>
                  <a:lnTo>
                    <a:pt x="50571" y="86738"/>
                  </a:lnTo>
                  <a:lnTo>
                    <a:pt x="52354" y="86825"/>
                  </a:lnTo>
                  <a:lnTo>
                    <a:pt x="54936" y="84704"/>
                  </a:lnTo>
                  <a:lnTo>
                    <a:pt x="55421" y="84830"/>
                  </a:lnTo>
                  <a:close/>
                  <a:moveTo>
                    <a:pt x="152964" y="107463"/>
                  </a:moveTo>
                  <a:lnTo>
                    <a:pt x="152150" y="108112"/>
                  </a:lnTo>
                  <a:lnTo>
                    <a:pt x="148520" y="107040"/>
                  </a:lnTo>
                  <a:lnTo>
                    <a:pt x="144100" y="104388"/>
                  </a:lnTo>
                  <a:lnTo>
                    <a:pt x="144749" y="99178"/>
                  </a:lnTo>
                  <a:lnTo>
                    <a:pt x="145883" y="96917"/>
                  </a:lnTo>
                  <a:lnTo>
                    <a:pt x="153949" y="102761"/>
                  </a:lnTo>
                  <a:lnTo>
                    <a:pt x="154051" y="104959"/>
                  </a:lnTo>
                  <a:lnTo>
                    <a:pt x="152964" y="107463"/>
                  </a:lnTo>
                  <a:close/>
                  <a:moveTo>
                    <a:pt x="57377" y="117790"/>
                  </a:moveTo>
                  <a:lnTo>
                    <a:pt x="56399" y="118001"/>
                  </a:lnTo>
                  <a:lnTo>
                    <a:pt x="55077" y="114926"/>
                  </a:lnTo>
                  <a:lnTo>
                    <a:pt x="54905" y="113956"/>
                  </a:lnTo>
                  <a:lnTo>
                    <a:pt x="56462" y="111985"/>
                  </a:lnTo>
                  <a:lnTo>
                    <a:pt x="57463" y="109747"/>
                  </a:lnTo>
                  <a:lnTo>
                    <a:pt x="60068" y="106305"/>
                  </a:lnTo>
                  <a:lnTo>
                    <a:pt x="61563" y="102260"/>
                  </a:lnTo>
                  <a:lnTo>
                    <a:pt x="62134" y="102323"/>
                  </a:lnTo>
                  <a:lnTo>
                    <a:pt x="61469" y="105929"/>
                  </a:lnTo>
                  <a:lnTo>
                    <a:pt x="58050" y="115935"/>
                  </a:lnTo>
                  <a:lnTo>
                    <a:pt x="57377" y="117790"/>
                  </a:lnTo>
                  <a:close/>
                  <a:moveTo>
                    <a:pt x="42598" y="112634"/>
                  </a:moveTo>
                  <a:lnTo>
                    <a:pt x="40314" y="113158"/>
                  </a:lnTo>
                  <a:lnTo>
                    <a:pt x="39148" y="112235"/>
                  </a:lnTo>
                  <a:lnTo>
                    <a:pt x="37005" y="111883"/>
                  </a:lnTo>
                  <a:lnTo>
                    <a:pt x="36238" y="106008"/>
                  </a:lnTo>
                  <a:lnTo>
                    <a:pt x="36457" y="105656"/>
                  </a:lnTo>
                  <a:lnTo>
                    <a:pt x="37537" y="106070"/>
                  </a:lnTo>
                  <a:lnTo>
                    <a:pt x="41237" y="108816"/>
                  </a:lnTo>
                  <a:lnTo>
                    <a:pt x="42528" y="111813"/>
                  </a:lnTo>
                  <a:lnTo>
                    <a:pt x="42598" y="112634"/>
                  </a:lnTo>
                  <a:close/>
                  <a:moveTo>
                    <a:pt x="97229" y="109606"/>
                  </a:moveTo>
                  <a:lnTo>
                    <a:pt x="96392" y="110178"/>
                  </a:lnTo>
                  <a:lnTo>
                    <a:pt x="93021" y="109763"/>
                  </a:lnTo>
                  <a:lnTo>
                    <a:pt x="89218" y="112407"/>
                  </a:lnTo>
                  <a:lnTo>
                    <a:pt x="87779" y="111570"/>
                  </a:lnTo>
                  <a:lnTo>
                    <a:pt x="88326" y="109880"/>
                  </a:lnTo>
                  <a:lnTo>
                    <a:pt x="88726" y="109262"/>
                  </a:lnTo>
                  <a:lnTo>
                    <a:pt x="90001" y="108542"/>
                  </a:lnTo>
                  <a:lnTo>
                    <a:pt x="90853" y="107494"/>
                  </a:lnTo>
                  <a:lnTo>
                    <a:pt x="91190" y="105851"/>
                  </a:lnTo>
                  <a:lnTo>
                    <a:pt x="91980" y="106735"/>
                  </a:lnTo>
                  <a:lnTo>
                    <a:pt x="94335" y="107103"/>
                  </a:lnTo>
                  <a:lnTo>
                    <a:pt x="95485" y="107627"/>
                  </a:lnTo>
                  <a:lnTo>
                    <a:pt x="96447" y="108402"/>
                  </a:lnTo>
                  <a:lnTo>
                    <a:pt x="97229" y="109606"/>
                  </a:lnTo>
                  <a:close/>
                  <a:moveTo>
                    <a:pt x="51893" y="114105"/>
                  </a:moveTo>
                  <a:lnTo>
                    <a:pt x="50422" y="114504"/>
                  </a:lnTo>
                  <a:lnTo>
                    <a:pt x="48740" y="113675"/>
                  </a:lnTo>
                  <a:lnTo>
                    <a:pt x="45994" y="110553"/>
                  </a:lnTo>
                  <a:lnTo>
                    <a:pt x="45650" y="109724"/>
                  </a:lnTo>
                  <a:lnTo>
                    <a:pt x="47089" y="110248"/>
                  </a:lnTo>
                  <a:lnTo>
                    <a:pt x="48881" y="111883"/>
                  </a:lnTo>
                  <a:lnTo>
                    <a:pt x="50344" y="112235"/>
                  </a:lnTo>
                  <a:lnTo>
                    <a:pt x="52346" y="113612"/>
                  </a:lnTo>
                  <a:lnTo>
                    <a:pt x="51893" y="114105"/>
                  </a:lnTo>
                  <a:close/>
                  <a:moveTo>
                    <a:pt x="71146" y="112431"/>
                  </a:moveTo>
                  <a:lnTo>
                    <a:pt x="75035" y="114793"/>
                  </a:lnTo>
                  <a:lnTo>
                    <a:pt x="77663" y="114652"/>
                  </a:lnTo>
                  <a:lnTo>
                    <a:pt x="79455" y="115630"/>
                  </a:lnTo>
                  <a:lnTo>
                    <a:pt x="79885" y="117140"/>
                  </a:lnTo>
                  <a:lnTo>
                    <a:pt x="80041" y="120489"/>
                  </a:lnTo>
                  <a:lnTo>
                    <a:pt x="78164" y="121467"/>
                  </a:lnTo>
                  <a:lnTo>
                    <a:pt x="76091" y="121138"/>
                  </a:lnTo>
                  <a:lnTo>
                    <a:pt x="73266" y="122413"/>
                  </a:lnTo>
                  <a:lnTo>
                    <a:pt x="64004" y="116945"/>
                  </a:lnTo>
                  <a:lnTo>
                    <a:pt x="64136" y="112368"/>
                  </a:lnTo>
                  <a:lnTo>
                    <a:pt x="64504" y="110569"/>
                  </a:lnTo>
                  <a:lnTo>
                    <a:pt x="68893" y="110138"/>
                  </a:lnTo>
                  <a:lnTo>
                    <a:pt x="71146" y="11243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79517B4-B4CF-C535-DE7D-0BCBD9E6AD78}"/>
                </a:ext>
              </a:extLst>
            </p:cNvPr>
            <p:cNvSpPr>
              <a:spLocks/>
            </p:cNvSpPr>
            <p:nvPr/>
          </p:nvSpPr>
          <p:spPr>
            <a:xfrm>
              <a:off x="5900995" y="4303318"/>
              <a:ext cx="5053" cy="9184"/>
            </a:xfrm>
            <a:custGeom>
              <a:avLst/>
              <a:gdLst>
                <a:gd name="connsiteX0" fmla="*/ 4381 w 5053"/>
                <a:gd name="connsiteY0" fmla="*/ 8692 h 9184"/>
                <a:gd name="connsiteX1" fmla="*/ 2324 w 5053"/>
                <a:gd name="connsiteY1" fmla="*/ 9185 h 9184"/>
                <a:gd name="connsiteX2" fmla="*/ 1439 w 5053"/>
                <a:gd name="connsiteY2" fmla="*/ 5281 h 9184"/>
                <a:gd name="connsiteX3" fmla="*/ 0 w 5053"/>
                <a:gd name="connsiteY3" fmla="*/ 2441 h 9184"/>
                <a:gd name="connsiteX4" fmla="*/ 250 w 5053"/>
                <a:gd name="connsiteY4" fmla="*/ 673 h 9184"/>
                <a:gd name="connsiteX5" fmla="*/ 509 w 5053"/>
                <a:gd name="connsiteY5" fmla="*/ 0 h 9184"/>
                <a:gd name="connsiteX6" fmla="*/ 3536 w 5053"/>
                <a:gd name="connsiteY6" fmla="*/ 1088 h 9184"/>
                <a:gd name="connsiteX7" fmla="*/ 4483 w 5053"/>
                <a:gd name="connsiteY7" fmla="*/ 2410 h 9184"/>
                <a:gd name="connsiteX8" fmla="*/ 5054 w 5053"/>
                <a:gd name="connsiteY8" fmla="*/ 5883 h 9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53" h="9184">
                  <a:moveTo>
                    <a:pt x="4381" y="8692"/>
                  </a:moveTo>
                  <a:lnTo>
                    <a:pt x="2324" y="9185"/>
                  </a:lnTo>
                  <a:lnTo>
                    <a:pt x="1439" y="5281"/>
                  </a:lnTo>
                  <a:lnTo>
                    <a:pt x="0" y="2441"/>
                  </a:lnTo>
                  <a:lnTo>
                    <a:pt x="250" y="673"/>
                  </a:lnTo>
                  <a:lnTo>
                    <a:pt x="509" y="0"/>
                  </a:lnTo>
                  <a:lnTo>
                    <a:pt x="3536" y="1088"/>
                  </a:lnTo>
                  <a:lnTo>
                    <a:pt x="4483" y="2410"/>
                  </a:lnTo>
                  <a:lnTo>
                    <a:pt x="5054" y="588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2B9CA64A-50CE-EE65-9AD9-8792093712D0}"/>
                </a:ext>
              </a:extLst>
            </p:cNvPr>
            <p:cNvSpPr>
              <a:spLocks/>
            </p:cNvSpPr>
            <p:nvPr/>
          </p:nvSpPr>
          <p:spPr>
            <a:xfrm>
              <a:off x="5670031" y="4205181"/>
              <a:ext cx="80393" cy="52526"/>
            </a:xfrm>
            <a:custGeom>
              <a:avLst/>
              <a:gdLst>
                <a:gd name="connsiteX0" fmla="*/ 5101 w 80393"/>
                <a:gd name="connsiteY0" fmla="*/ 43279 h 52526"/>
                <a:gd name="connsiteX1" fmla="*/ 5195 w 80393"/>
                <a:gd name="connsiteY1" fmla="*/ 39492 h 52526"/>
                <a:gd name="connsiteX2" fmla="*/ 5782 w 80393"/>
                <a:gd name="connsiteY2" fmla="*/ 37951 h 52526"/>
                <a:gd name="connsiteX3" fmla="*/ 5242 w 80393"/>
                <a:gd name="connsiteY3" fmla="*/ 36332 h 52526"/>
                <a:gd name="connsiteX4" fmla="*/ 2809 w 80393"/>
                <a:gd name="connsiteY4" fmla="*/ 34611 h 52526"/>
                <a:gd name="connsiteX5" fmla="*/ 1322 w 80393"/>
                <a:gd name="connsiteY5" fmla="*/ 32389 h 52526"/>
                <a:gd name="connsiteX6" fmla="*/ 0 w 80393"/>
                <a:gd name="connsiteY6" fmla="*/ 30425 h 52526"/>
                <a:gd name="connsiteX7" fmla="*/ 297 w 80393"/>
                <a:gd name="connsiteY7" fmla="*/ 30144 h 52526"/>
                <a:gd name="connsiteX8" fmla="*/ 2942 w 80393"/>
                <a:gd name="connsiteY8" fmla="*/ 30057 h 52526"/>
                <a:gd name="connsiteX9" fmla="*/ 3873 w 80393"/>
                <a:gd name="connsiteY9" fmla="*/ 29330 h 52526"/>
                <a:gd name="connsiteX10" fmla="*/ 5649 w 80393"/>
                <a:gd name="connsiteY10" fmla="*/ 27319 h 52526"/>
                <a:gd name="connsiteX11" fmla="*/ 6001 w 80393"/>
                <a:gd name="connsiteY11" fmla="*/ 25700 h 52526"/>
                <a:gd name="connsiteX12" fmla="*/ 5860 w 80393"/>
                <a:gd name="connsiteY12" fmla="*/ 24472 h 52526"/>
                <a:gd name="connsiteX13" fmla="*/ 4702 w 80393"/>
                <a:gd name="connsiteY13" fmla="*/ 23009 h 52526"/>
                <a:gd name="connsiteX14" fmla="*/ 4248 w 80393"/>
                <a:gd name="connsiteY14" fmla="*/ 21460 h 52526"/>
                <a:gd name="connsiteX15" fmla="*/ 5672 w 80393"/>
                <a:gd name="connsiteY15" fmla="*/ 20114 h 52526"/>
                <a:gd name="connsiteX16" fmla="*/ 7542 w 80393"/>
                <a:gd name="connsiteY16" fmla="*/ 18143 h 52526"/>
                <a:gd name="connsiteX17" fmla="*/ 7800 w 80393"/>
                <a:gd name="connsiteY17" fmla="*/ 17384 h 52526"/>
                <a:gd name="connsiteX18" fmla="*/ 7761 w 80393"/>
                <a:gd name="connsiteY18" fmla="*/ 16632 h 52526"/>
                <a:gd name="connsiteX19" fmla="*/ 5578 w 80393"/>
                <a:gd name="connsiteY19" fmla="*/ 14559 h 52526"/>
                <a:gd name="connsiteX20" fmla="*/ 5429 w 80393"/>
                <a:gd name="connsiteY20" fmla="*/ 13659 h 52526"/>
                <a:gd name="connsiteX21" fmla="*/ 6447 w 80393"/>
                <a:gd name="connsiteY21" fmla="*/ 11406 h 52526"/>
                <a:gd name="connsiteX22" fmla="*/ 6345 w 80393"/>
                <a:gd name="connsiteY22" fmla="*/ 9912 h 52526"/>
                <a:gd name="connsiteX23" fmla="*/ 5336 w 80393"/>
                <a:gd name="connsiteY23" fmla="*/ 5242 h 52526"/>
                <a:gd name="connsiteX24" fmla="*/ 4858 w 80393"/>
                <a:gd name="connsiteY24" fmla="*/ 4545 h 52526"/>
                <a:gd name="connsiteX25" fmla="*/ 5828 w 80393"/>
                <a:gd name="connsiteY25" fmla="*/ 4154 h 52526"/>
                <a:gd name="connsiteX26" fmla="*/ 6470 w 80393"/>
                <a:gd name="connsiteY26" fmla="*/ 2762 h 52526"/>
                <a:gd name="connsiteX27" fmla="*/ 7315 w 80393"/>
                <a:gd name="connsiteY27" fmla="*/ 1518 h 52526"/>
                <a:gd name="connsiteX28" fmla="*/ 8442 w 80393"/>
                <a:gd name="connsiteY28" fmla="*/ 853 h 52526"/>
                <a:gd name="connsiteX29" fmla="*/ 9725 w 80393"/>
                <a:gd name="connsiteY29" fmla="*/ 430 h 52526"/>
                <a:gd name="connsiteX30" fmla="*/ 12267 w 80393"/>
                <a:gd name="connsiteY30" fmla="*/ 469 h 52526"/>
                <a:gd name="connsiteX31" fmla="*/ 15788 w 80393"/>
                <a:gd name="connsiteY31" fmla="*/ 1549 h 52526"/>
                <a:gd name="connsiteX32" fmla="*/ 16789 w 80393"/>
                <a:gd name="connsiteY32" fmla="*/ 1533 h 52526"/>
                <a:gd name="connsiteX33" fmla="*/ 20169 w 80393"/>
                <a:gd name="connsiteY33" fmla="*/ 547 h 52526"/>
                <a:gd name="connsiteX34" fmla="*/ 22970 w 80393"/>
                <a:gd name="connsiteY34" fmla="*/ 0 h 52526"/>
                <a:gd name="connsiteX35" fmla="*/ 25614 w 80393"/>
                <a:gd name="connsiteY35" fmla="*/ 626 h 52526"/>
                <a:gd name="connsiteX36" fmla="*/ 26686 w 80393"/>
                <a:gd name="connsiteY36" fmla="*/ 1471 h 52526"/>
                <a:gd name="connsiteX37" fmla="*/ 28861 w 80393"/>
                <a:gd name="connsiteY37" fmla="*/ 2808 h 52526"/>
                <a:gd name="connsiteX38" fmla="*/ 29956 w 80393"/>
                <a:gd name="connsiteY38" fmla="*/ 3207 h 52526"/>
                <a:gd name="connsiteX39" fmla="*/ 33398 w 80393"/>
                <a:gd name="connsiteY39" fmla="*/ 3184 h 52526"/>
                <a:gd name="connsiteX40" fmla="*/ 34345 w 80393"/>
                <a:gd name="connsiteY40" fmla="*/ 3317 h 52526"/>
                <a:gd name="connsiteX41" fmla="*/ 37232 w 80393"/>
                <a:gd name="connsiteY41" fmla="*/ 5523 h 52526"/>
                <a:gd name="connsiteX42" fmla="*/ 39665 w 80393"/>
                <a:gd name="connsiteY42" fmla="*/ 6407 h 52526"/>
                <a:gd name="connsiteX43" fmla="*/ 41081 w 80393"/>
                <a:gd name="connsiteY43" fmla="*/ 6446 h 52526"/>
                <a:gd name="connsiteX44" fmla="*/ 43616 w 80393"/>
                <a:gd name="connsiteY44" fmla="*/ 5594 h 52526"/>
                <a:gd name="connsiteX45" fmla="*/ 44875 w 80393"/>
                <a:gd name="connsiteY45" fmla="*/ 5617 h 52526"/>
                <a:gd name="connsiteX46" fmla="*/ 46315 w 80393"/>
                <a:gd name="connsiteY46" fmla="*/ 7518 h 52526"/>
                <a:gd name="connsiteX47" fmla="*/ 46596 w 80393"/>
                <a:gd name="connsiteY47" fmla="*/ 10217 h 52526"/>
                <a:gd name="connsiteX48" fmla="*/ 47801 w 80393"/>
                <a:gd name="connsiteY48" fmla="*/ 12674 h 52526"/>
                <a:gd name="connsiteX49" fmla="*/ 49648 w 80393"/>
                <a:gd name="connsiteY49" fmla="*/ 14246 h 52526"/>
                <a:gd name="connsiteX50" fmla="*/ 58746 w 80393"/>
                <a:gd name="connsiteY50" fmla="*/ 13589 h 52526"/>
                <a:gd name="connsiteX51" fmla="*/ 60772 w 80393"/>
                <a:gd name="connsiteY51" fmla="*/ 14880 h 52526"/>
                <a:gd name="connsiteX52" fmla="*/ 60084 w 80393"/>
                <a:gd name="connsiteY52" fmla="*/ 15944 h 52526"/>
                <a:gd name="connsiteX53" fmla="*/ 58793 w 80393"/>
                <a:gd name="connsiteY53" fmla="*/ 16515 h 52526"/>
                <a:gd name="connsiteX54" fmla="*/ 54467 w 80393"/>
                <a:gd name="connsiteY54" fmla="*/ 16265 h 52526"/>
                <a:gd name="connsiteX55" fmla="*/ 52581 w 80393"/>
                <a:gd name="connsiteY55" fmla="*/ 16390 h 52526"/>
                <a:gd name="connsiteX56" fmla="*/ 52198 w 80393"/>
                <a:gd name="connsiteY56" fmla="*/ 17454 h 52526"/>
                <a:gd name="connsiteX57" fmla="*/ 52190 w 80393"/>
                <a:gd name="connsiteY57" fmla="*/ 18440 h 52526"/>
                <a:gd name="connsiteX58" fmla="*/ 54717 w 80393"/>
                <a:gd name="connsiteY58" fmla="*/ 18674 h 52526"/>
                <a:gd name="connsiteX59" fmla="*/ 57197 w 80393"/>
                <a:gd name="connsiteY59" fmla="*/ 19167 h 52526"/>
                <a:gd name="connsiteX60" fmla="*/ 59732 w 80393"/>
                <a:gd name="connsiteY60" fmla="*/ 19965 h 52526"/>
                <a:gd name="connsiteX61" fmla="*/ 62298 w 80393"/>
                <a:gd name="connsiteY61" fmla="*/ 20505 h 52526"/>
                <a:gd name="connsiteX62" fmla="*/ 65193 w 80393"/>
                <a:gd name="connsiteY62" fmla="*/ 20857 h 52526"/>
                <a:gd name="connsiteX63" fmla="*/ 68048 w 80393"/>
                <a:gd name="connsiteY63" fmla="*/ 21428 h 52526"/>
                <a:gd name="connsiteX64" fmla="*/ 72805 w 80393"/>
                <a:gd name="connsiteY64" fmla="*/ 23361 h 52526"/>
                <a:gd name="connsiteX65" fmla="*/ 78054 w 80393"/>
                <a:gd name="connsiteY65" fmla="*/ 27742 h 52526"/>
                <a:gd name="connsiteX66" fmla="*/ 79463 w 80393"/>
                <a:gd name="connsiteY66" fmla="*/ 28743 h 52526"/>
                <a:gd name="connsiteX67" fmla="*/ 80394 w 80393"/>
                <a:gd name="connsiteY67" fmla="*/ 30112 h 52526"/>
                <a:gd name="connsiteX68" fmla="*/ 79948 w 80393"/>
                <a:gd name="connsiteY68" fmla="*/ 31810 h 52526"/>
                <a:gd name="connsiteX69" fmla="*/ 78070 w 80393"/>
                <a:gd name="connsiteY69" fmla="*/ 34579 h 52526"/>
                <a:gd name="connsiteX70" fmla="*/ 77006 w 80393"/>
                <a:gd name="connsiteY70" fmla="*/ 35464 h 52526"/>
                <a:gd name="connsiteX71" fmla="*/ 75457 w 80393"/>
                <a:gd name="connsiteY71" fmla="*/ 36011 h 52526"/>
                <a:gd name="connsiteX72" fmla="*/ 74393 w 80393"/>
                <a:gd name="connsiteY72" fmla="*/ 37138 h 52526"/>
                <a:gd name="connsiteX73" fmla="*/ 73368 w 80393"/>
                <a:gd name="connsiteY73" fmla="*/ 39070 h 52526"/>
                <a:gd name="connsiteX74" fmla="*/ 72742 w 80393"/>
                <a:gd name="connsiteY74" fmla="*/ 39234 h 52526"/>
                <a:gd name="connsiteX75" fmla="*/ 72007 w 80393"/>
                <a:gd name="connsiteY75" fmla="*/ 39156 h 52526"/>
                <a:gd name="connsiteX76" fmla="*/ 70747 w 80393"/>
                <a:gd name="connsiteY76" fmla="*/ 38061 h 52526"/>
                <a:gd name="connsiteX77" fmla="*/ 69848 w 80393"/>
                <a:gd name="connsiteY77" fmla="*/ 36379 h 52526"/>
                <a:gd name="connsiteX78" fmla="*/ 67305 w 80393"/>
                <a:gd name="connsiteY78" fmla="*/ 34799 h 52526"/>
                <a:gd name="connsiteX79" fmla="*/ 64293 w 80393"/>
                <a:gd name="connsiteY79" fmla="*/ 35002 h 52526"/>
                <a:gd name="connsiteX80" fmla="*/ 59849 w 80393"/>
                <a:gd name="connsiteY80" fmla="*/ 34071 h 52526"/>
                <a:gd name="connsiteX81" fmla="*/ 57166 w 80393"/>
                <a:gd name="connsiteY81" fmla="*/ 34517 h 52526"/>
                <a:gd name="connsiteX82" fmla="*/ 54475 w 80393"/>
                <a:gd name="connsiteY82" fmla="*/ 34626 h 52526"/>
                <a:gd name="connsiteX83" fmla="*/ 51729 w 80393"/>
                <a:gd name="connsiteY83" fmla="*/ 34149 h 52526"/>
                <a:gd name="connsiteX84" fmla="*/ 48959 w 80393"/>
                <a:gd name="connsiteY84" fmla="*/ 33985 h 52526"/>
                <a:gd name="connsiteX85" fmla="*/ 46197 w 80393"/>
                <a:gd name="connsiteY85" fmla="*/ 34579 h 52526"/>
                <a:gd name="connsiteX86" fmla="*/ 43522 w 80393"/>
                <a:gd name="connsiteY86" fmla="*/ 35589 h 52526"/>
                <a:gd name="connsiteX87" fmla="*/ 42536 w 80393"/>
                <a:gd name="connsiteY87" fmla="*/ 36238 h 52526"/>
                <a:gd name="connsiteX88" fmla="*/ 40815 w 80393"/>
                <a:gd name="connsiteY88" fmla="*/ 37810 h 52526"/>
                <a:gd name="connsiteX89" fmla="*/ 39900 w 80393"/>
                <a:gd name="connsiteY89" fmla="*/ 38397 h 52526"/>
                <a:gd name="connsiteX90" fmla="*/ 33383 w 80393"/>
                <a:gd name="connsiteY90" fmla="*/ 39187 h 52526"/>
                <a:gd name="connsiteX91" fmla="*/ 31513 w 80393"/>
                <a:gd name="connsiteY91" fmla="*/ 38030 h 52526"/>
                <a:gd name="connsiteX92" fmla="*/ 29768 w 80393"/>
                <a:gd name="connsiteY92" fmla="*/ 36449 h 52526"/>
                <a:gd name="connsiteX93" fmla="*/ 27265 w 80393"/>
                <a:gd name="connsiteY93" fmla="*/ 36238 h 52526"/>
                <a:gd name="connsiteX94" fmla="*/ 23627 w 80393"/>
                <a:gd name="connsiteY94" fmla="*/ 37459 h 52526"/>
                <a:gd name="connsiteX95" fmla="*/ 21358 w 80393"/>
                <a:gd name="connsiteY95" fmla="*/ 37905 h 52526"/>
                <a:gd name="connsiteX96" fmla="*/ 20435 w 80393"/>
                <a:gd name="connsiteY96" fmla="*/ 38421 h 52526"/>
                <a:gd name="connsiteX97" fmla="*/ 20161 w 80393"/>
                <a:gd name="connsiteY97" fmla="*/ 39023 h 52526"/>
                <a:gd name="connsiteX98" fmla="*/ 20153 w 80393"/>
                <a:gd name="connsiteY98" fmla="*/ 41229 h 52526"/>
                <a:gd name="connsiteX99" fmla="*/ 19645 w 80393"/>
                <a:gd name="connsiteY99" fmla="*/ 42567 h 52526"/>
                <a:gd name="connsiteX100" fmla="*/ 16101 w 80393"/>
                <a:gd name="connsiteY100" fmla="*/ 47621 h 52526"/>
                <a:gd name="connsiteX101" fmla="*/ 14106 w 80393"/>
                <a:gd name="connsiteY101" fmla="*/ 51189 h 52526"/>
                <a:gd name="connsiteX102" fmla="*/ 13284 w 80393"/>
                <a:gd name="connsiteY102" fmla="*/ 52284 h 52526"/>
                <a:gd name="connsiteX103" fmla="*/ 12330 w 80393"/>
                <a:gd name="connsiteY103" fmla="*/ 52526 h 52526"/>
                <a:gd name="connsiteX104" fmla="*/ 10585 w 80393"/>
                <a:gd name="connsiteY104" fmla="*/ 50477 h 52526"/>
                <a:gd name="connsiteX105" fmla="*/ 9474 w 80393"/>
                <a:gd name="connsiteY105" fmla="*/ 49741 h 52526"/>
                <a:gd name="connsiteX106" fmla="*/ 8097 w 80393"/>
                <a:gd name="connsiteY106" fmla="*/ 49366 h 52526"/>
                <a:gd name="connsiteX107" fmla="*/ 7510 w 80393"/>
                <a:gd name="connsiteY107" fmla="*/ 48278 h 52526"/>
                <a:gd name="connsiteX108" fmla="*/ 7534 w 80393"/>
                <a:gd name="connsiteY108" fmla="*/ 46729 h 52526"/>
                <a:gd name="connsiteX109" fmla="*/ 7174 w 80393"/>
                <a:gd name="connsiteY109" fmla="*/ 45227 h 52526"/>
                <a:gd name="connsiteX110" fmla="*/ 6321 w 80393"/>
                <a:gd name="connsiteY110" fmla="*/ 44046 h 52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80393" h="52526">
                  <a:moveTo>
                    <a:pt x="5101" y="43279"/>
                  </a:moveTo>
                  <a:lnTo>
                    <a:pt x="5195" y="39492"/>
                  </a:lnTo>
                  <a:lnTo>
                    <a:pt x="5782" y="37951"/>
                  </a:lnTo>
                  <a:lnTo>
                    <a:pt x="5242" y="36332"/>
                  </a:lnTo>
                  <a:lnTo>
                    <a:pt x="2809" y="34611"/>
                  </a:lnTo>
                  <a:lnTo>
                    <a:pt x="1322" y="32389"/>
                  </a:lnTo>
                  <a:lnTo>
                    <a:pt x="0" y="30425"/>
                  </a:lnTo>
                  <a:lnTo>
                    <a:pt x="297" y="30144"/>
                  </a:lnTo>
                  <a:lnTo>
                    <a:pt x="2942" y="30057"/>
                  </a:lnTo>
                  <a:lnTo>
                    <a:pt x="3873" y="29330"/>
                  </a:lnTo>
                  <a:lnTo>
                    <a:pt x="5649" y="27319"/>
                  </a:lnTo>
                  <a:lnTo>
                    <a:pt x="6001" y="25700"/>
                  </a:lnTo>
                  <a:lnTo>
                    <a:pt x="5860" y="24472"/>
                  </a:lnTo>
                  <a:lnTo>
                    <a:pt x="4702" y="23009"/>
                  </a:lnTo>
                  <a:lnTo>
                    <a:pt x="4248" y="21460"/>
                  </a:lnTo>
                  <a:lnTo>
                    <a:pt x="5672" y="20114"/>
                  </a:lnTo>
                  <a:lnTo>
                    <a:pt x="7542" y="18143"/>
                  </a:lnTo>
                  <a:lnTo>
                    <a:pt x="7800" y="17384"/>
                  </a:lnTo>
                  <a:lnTo>
                    <a:pt x="7761" y="16632"/>
                  </a:lnTo>
                  <a:lnTo>
                    <a:pt x="5578" y="14559"/>
                  </a:lnTo>
                  <a:lnTo>
                    <a:pt x="5429" y="13659"/>
                  </a:lnTo>
                  <a:lnTo>
                    <a:pt x="6447" y="11406"/>
                  </a:lnTo>
                  <a:lnTo>
                    <a:pt x="6345" y="9912"/>
                  </a:lnTo>
                  <a:lnTo>
                    <a:pt x="5336" y="5242"/>
                  </a:lnTo>
                  <a:lnTo>
                    <a:pt x="4858" y="4545"/>
                  </a:lnTo>
                  <a:lnTo>
                    <a:pt x="5828" y="4154"/>
                  </a:lnTo>
                  <a:lnTo>
                    <a:pt x="6470" y="2762"/>
                  </a:lnTo>
                  <a:lnTo>
                    <a:pt x="7315" y="1518"/>
                  </a:lnTo>
                  <a:lnTo>
                    <a:pt x="8442" y="853"/>
                  </a:lnTo>
                  <a:lnTo>
                    <a:pt x="9725" y="430"/>
                  </a:lnTo>
                  <a:lnTo>
                    <a:pt x="12267" y="469"/>
                  </a:lnTo>
                  <a:lnTo>
                    <a:pt x="15788" y="1549"/>
                  </a:lnTo>
                  <a:lnTo>
                    <a:pt x="16789" y="1533"/>
                  </a:lnTo>
                  <a:lnTo>
                    <a:pt x="20169" y="547"/>
                  </a:lnTo>
                  <a:lnTo>
                    <a:pt x="22970" y="0"/>
                  </a:lnTo>
                  <a:lnTo>
                    <a:pt x="25614" y="626"/>
                  </a:lnTo>
                  <a:lnTo>
                    <a:pt x="26686" y="1471"/>
                  </a:lnTo>
                  <a:lnTo>
                    <a:pt x="28861" y="2808"/>
                  </a:lnTo>
                  <a:lnTo>
                    <a:pt x="29956" y="3207"/>
                  </a:lnTo>
                  <a:lnTo>
                    <a:pt x="33398" y="3184"/>
                  </a:lnTo>
                  <a:lnTo>
                    <a:pt x="34345" y="3317"/>
                  </a:lnTo>
                  <a:lnTo>
                    <a:pt x="37232" y="5523"/>
                  </a:lnTo>
                  <a:lnTo>
                    <a:pt x="39665" y="6407"/>
                  </a:lnTo>
                  <a:lnTo>
                    <a:pt x="41081" y="6446"/>
                  </a:lnTo>
                  <a:lnTo>
                    <a:pt x="43616" y="5594"/>
                  </a:lnTo>
                  <a:lnTo>
                    <a:pt x="44875" y="5617"/>
                  </a:lnTo>
                  <a:lnTo>
                    <a:pt x="46315" y="7518"/>
                  </a:lnTo>
                  <a:lnTo>
                    <a:pt x="46596" y="10217"/>
                  </a:lnTo>
                  <a:lnTo>
                    <a:pt x="47801" y="12674"/>
                  </a:lnTo>
                  <a:lnTo>
                    <a:pt x="49648" y="14246"/>
                  </a:lnTo>
                  <a:lnTo>
                    <a:pt x="58746" y="13589"/>
                  </a:lnTo>
                  <a:lnTo>
                    <a:pt x="60772" y="14880"/>
                  </a:lnTo>
                  <a:lnTo>
                    <a:pt x="60084" y="15944"/>
                  </a:lnTo>
                  <a:lnTo>
                    <a:pt x="58793" y="16515"/>
                  </a:lnTo>
                  <a:lnTo>
                    <a:pt x="54467" y="16265"/>
                  </a:lnTo>
                  <a:lnTo>
                    <a:pt x="52581" y="16390"/>
                  </a:lnTo>
                  <a:lnTo>
                    <a:pt x="52198" y="17454"/>
                  </a:lnTo>
                  <a:lnTo>
                    <a:pt x="52190" y="18440"/>
                  </a:lnTo>
                  <a:lnTo>
                    <a:pt x="54717" y="18674"/>
                  </a:lnTo>
                  <a:lnTo>
                    <a:pt x="57197" y="19167"/>
                  </a:lnTo>
                  <a:lnTo>
                    <a:pt x="59732" y="19965"/>
                  </a:lnTo>
                  <a:lnTo>
                    <a:pt x="62298" y="20505"/>
                  </a:lnTo>
                  <a:lnTo>
                    <a:pt x="65193" y="20857"/>
                  </a:lnTo>
                  <a:lnTo>
                    <a:pt x="68048" y="21428"/>
                  </a:lnTo>
                  <a:lnTo>
                    <a:pt x="72805" y="23361"/>
                  </a:lnTo>
                  <a:lnTo>
                    <a:pt x="78054" y="27742"/>
                  </a:lnTo>
                  <a:lnTo>
                    <a:pt x="79463" y="28743"/>
                  </a:lnTo>
                  <a:lnTo>
                    <a:pt x="80394" y="30112"/>
                  </a:lnTo>
                  <a:lnTo>
                    <a:pt x="79948" y="31810"/>
                  </a:lnTo>
                  <a:lnTo>
                    <a:pt x="78070" y="34579"/>
                  </a:lnTo>
                  <a:lnTo>
                    <a:pt x="77006" y="35464"/>
                  </a:lnTo>
                  <a:lnTo>
                    <a:pt x="75457" y="36011"/>
                  </a:lnTo>
                  <a:lnTo>
                    <a:pt x="74393" y="37138"/>
                  </a:lnTo>
                  <a:lnTo>
                    <a:pt x="73368" y="39070"/>
                  </a:lnTo>
                  <a:lnTo>
                    <a:pt x="72742" y="39234"/>
                  </a:lnTo>
                  <a:lnTo>
                    <a:pt x="72007" y="39156"/>
                  </a:lnTo>
                  <a:lnTo>
                    <a:pt x="70747" y="38061"/>
                  </a:lnTo>
                  <a:lnTo>
                    <a:pt x="69848" y="36379"/>
                  </a:lnTo>
                  <a:lnTo>
                    <a:pt x="67305" y="34799"/>
                  </a:lnTo>
                  <a:lnTo>
                    <a:pt x="64293" y="35002"/>
                  </a:lnTo>
                  <a:lnTo>
                    <a:pt x="59849" y="34071"/>
                  </a:lnTo>
                  <a:lnTo>
                    <a:pt x="57166" y="34517"/>
                  </a:lnTo>
                  <a:lnTo>
                    <a:pt x="54475" y="34626"/>
                  </a:lnTo>
                  <a:lnTo>
                    <a:pt x="51729" y="34149"/>
                  </a:lnTo>
                  <a:lnTo>
                    <a:pt x="48959" y="33985"/>
                  </a:lnTo>
                  <a:lnTo>
                    <a:pt x="46197" y="34579"/>
                  </a:lnTo>
                  <a:lnTo>
                    <a:pt x="43522" y="35589"/>
                  </a:lnTo>
                  <a:lnTo>
                    <a:pt x="42536" y="36238"/>
                  </a:lnTo>
                  <a:lnTo>
                    <a:pt x="40815" y="37810"/>
                  </a:lnTo>
                  <a:lnTo>
                    <a:pt x="39900" y="38397"/>
                  </a:lnTo>
                  <a:lnTo>
                    <a:pt x="33383" y="39187"/>
                  </a:lnTo>
                  <a:lnTo>
                    <a:pt x="31513" y="38030"/>
                  </a:lnTo>
                  <a:lnTo>
                    <a:pt x="29768" y="36449"/>
                  </a:lnTo>
                  <a:lnTo>
                    <a:pt x="27265" y="36238"/>
                  </a:lnTo>
                  <a:lnTo>
                    <a:pt x="23627" y="37459"/>
                  </a:lnTo>
                  <a:lnTo>
                    <a:pt x="21358" y="37905"/>
                  </a:lnTo>
                  <a:lnTo>
                    <a:pt x="20435" y="38421"/>
                  </a:lnTo>
                  <a:lnTo>
                    <a:pt x="20161" y="39023"/>
                  </a:lnTo>
                  <a:lnTo>
                    <a:pt x="20153" y="41229"/>
                  </a:lnTo>
                  <a:lnTo>
                    <a:pt x="19645" y="42567"/>
                  </a:lnTo>
                  <a:lnTo>
                    <a:pt x="16101" y="47621"/>
                  </a:lnTo>
                  <a:lnTo>
                    <a:pt x="14106" y="51189"/>
                  </a:lnTo>
                  <a:lnTo>
                    <a:pt x="13284" y="52284"/>
                  </a:lnTo>
                  <a:lnTo>
                    <a:pt x="12330" y="52526"/>
                  </a:lnTo>
                  <a:lnTo>
                    <a:pt x="10585" y="50477"/>
                  </a:lnTo>
                  <a:lnTo>
                    <a:pt x="9474" y="49741"/>
                  </a:lnTo>
                  <a:lnTo>
                    <a:pt x="8097" y="49366"/>
                  </a:lnTo>
                  <a:lnTo>
                    <a:pt x="7510" y="48278"/>
                  </a:lnTo>
                  <a:lnTo>
                    <a:pt x="7534" y="46729"/>
                  </a:lnTo>
                  <a:lnTo>
                    <a:pt x="7174" y="45227"/>
                  </a:lnTo>
                  <a:lnTo>
                    <a:pt x="6321" y="4404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AA781EFD-6DC9-DAB6-55AA-6D3AC5A0D910}"/>
                </a:ext>
              </a:extLst>
            </p:cNvPr>
            <p:cNvSpPr>
              <a:spLocks/>
            </p:cNvSpPr>
            <p:nvPr/>
          </p:nvSpPr>
          <p:spPr>
            <a:xfrm>
              <a:off x="7060248" y="3775620"/>
              <a:ext cx="453422" cy="451028"/>
            </a:xfrm>
            <a:custGeom>
              <a:avLst/>
              <a:gdLst>
                <a:gd name="connsiteX0" fmla="*/ 378967 w 453422"/>
                <a:gd name="connsiteY0" fmla="*/ 4248 h 451028"/>
                <a:gd name="connsiteX1" fmla="*/ 379429 w 453422"/>
                <a:gd name="connsiteY1" fmla="*/ 5703 h 451028"/>
                <a:gd name="connsiteX2" fmla="*/ 379507 w 453422"/>
                <a:gd name="connsiteY2" fmla="*/ 7064 h 451028"/>
                <a:gd name="connsiteX3" fmla="*/ 377426 w 453422"/>
                <a:gd name="connsiteY3" fmla="*/ 8332 h 451028"/>
                <a:gd name="connsiteX4" fmla="*/ 376057 w 453422"/>
                <a:gd name="connsiteY4" fmla="*/ 9067 h 451028"/>
                <a:gd name="connsiteX5" fmla="*/ 374414 w 453422"/>
                <a:gd name="connsiteY5" fmla="*/ 12564 h 451028"/>
                <a:gd name="connsiteX6" fmla="*/ 371371 w 453422"/>
                <a:gd name="connsiteY6" fmla="*/ 14935 h 451028"/>
                <a:gd name="connsiteX7" fmla="*/ 370862 w 453422"/>
                <a:gd name="connsiteY7" fmla="*/ 15655 h 451028"/>
                <a:gd name="connsiteX8" fmla="*/ 370886 w 453422"/>
                <a:gd name="connsiteY8" fmla="*/ 16304 h 451028"/>
                <a:gd name="connsiteX9" fmla="*/ 372951 w 453422"/>
                <a:gd name="connsiteY9" fmla="*/ 17376 h 451028"/>
                <a:gd name="connsiteX10" fmla="*/ 373639 w 453422"/>
                <a:gd name="connsiteY10" fmla="*/ 18393 h 451028"/>
                <a:gd name="connsiteX11" fmla="*/ 373960 w 453422"/>
                <a:gd name="connsiteY11" fmla="*/ 19754 h 451028"/>
                <a:gd name="connsiteX12" fmla="*/ 373037 w 453422"/>
                <a:gd name="connsiteY12" fmla="*/ 24620 h 451028"/>
                <a:gd name="connsiteX13" fmla="*/ 372458 w 453422"/>
                <a:gd name="connsiteY13" fmla="*/ 28344 h 451028"/>
                <a:gd name="connsiteX14" fmla="*/ 371699 w 453422"/>
                <a:gd name="connsiteY14" fmla="*/ 33218 h 451028"/>
                <a:gd name="connsiteX15" fmla="*/ 371730 w 453422"/>
                <a:gd name="connsiteY15" fmla="*/ 35072 h 451028"/>
                <a:gd name="connsiteX16" fmla="*/ 372513 w 453422"/>
                <a:gd name="connsiteY16" fmla="*/ 37294 h 451028"/>
                <a:gd name="connsiteX17" fmla="*/ 373287 w 453422"/>
                <a:gd name="connsiteY17" fmla="*/ 39023 h 451028"/>
                <a:gd name="connsiteX18" fmla="*/ 373530 w 453422"/>
                <a:gd name="connsiteY18" fmla="*/ 40979 h 451028"/>
                <a:gd name="connsiteX19" fmla="*/ 373256 w 453422"/>
                <a:gd name="connsiteY19" fmla="*/ 45791 h 451028"/>
                <a:gd name="connsiteX20" fmla="*/ 374203 w 453422"/>
                <a:gd name="connsiteY20" fmla="*/ 48568 h 451028"/>
                <a:gd name="connsiteX21" fmla="*/ 374962 w 453422"/>
                <a:gd name="connsiteY21" fmla="*/ 51126 h 451028"/>
                <a:gd name="connsiteX22" fmla="*/ 373154 w 453422"/>
                <a:gd name="connsiteY22" fmla="*/ 54310 h 451028"/>
                <a:gd name="connsiteX23" fmla="*/ 372380 w 453422"/>
                <a:gd name="connsiteY23" fmla="*/ 57119 h 451028"/>
                <a:gd name="connsiteX24" fmla="*/ 371895 w 453422"/>
                <a:gd name="connsiteY24" fmla="*/ 61132 h 451028"/>
                <a:gd name="connsiteX25" fmla="*/ 371699 w 453422"/>
                <a:gd name="connsiteY25" fmla="*/ 63659 h 451028"/>
                <a:gd name="connsiteX26" fmla="*/ 370533 w 453422"/>
                <a:gd name="connsiteY26" fmla="*/ 65991 h 451028"/>
                <a:gd name="connsiteX27" fmla="*/ 369016 w 453422"/>
                <a:gd name="connsiteY27" fmla="*/ 68173 h 451028"/>
                <a:gd name="connsiteX28" fmla="*/ 367302 w 453422"/>
                <a:gd name="connsiteY28" fmla="*/ 69535 h 451028"/>
                <a:gd name="connsiteX29" fmla="*/ 365190 w 453422"/>
                <a:gd name="connsiteY29" fmla="*/ 70708 h 451028"/>
                <a:gd name="connsiteX30" fmla="*/ 362757 w 453422"/>
                <a:gd name="connsiteY30" fmla="*/ 72249 h 451028"/>
                <a:gd name="connsiteX31" fmla="*/ 360785 w 453422"/>
                <a:gd name="connsiteY31" fmla="*/ 76372 h 451028"/>
                <a:gd name="connsiteX32" fmla="*/ 356522 w 453422"/>
                <a:gd name="connsiteY32" fmla="*/ 79799 h 451028"/>
                <a:gd name="connsiteX33" fmla="*/ 355630 w 453422"/>
                <a:gd name="connsiteY33" fmla="*/ 80973 h 451028"/>
                <a:gd name="connsiteX34" fmla="*/ 355231 w 453422"/>
                <a:gd name="connsiteY34" fmla="*/ 83711 h 451028"/>
                <a:gd name="connsiteX35" fmla="*/ 355333 w 453422"/>
                <a:gd name="connsiteY35" fmla="*/ 87505 h 451028"/>
                <a:gd name="connsiteX36" fmla="*/ 356083 w 453422"/>
                <a:gd name="connsiteY36" fmla="*/ 90517 h 451028"/>
                <a:gd name="connsiteX37" fmla="*/ 358126 w 453422"/>
                <a:gd name="connsiteY37" fmla="*/ 94961 h 451028"/>
                <a:gd name="connsiteX38" fmla="*/ 359917 w 453422"/>
                <a:gd name="connsiteY38" fmla="*/ 99843 h 451028"/>
                <a:gd name="connsiteX39" fmla="*/ 360402 w 453422"/>
                <a:gd name="connsiteY39" fmla="*/ 102292 h 451028"/>
                <a:gd name="connsiteX40" fmla="*/ 361091 w 453422"/>
                <a:gd name="connsiteY40" fmla="*/ 103222 h 451028"/>
                <a:gd name="connsiteX41" fmla="*/ 363610 w 453422"/>
                <a:gd name="connsiteY41" fmla="*/ 104818 h 451028"/>
                <a:gd name="connsiteX42" fmla="*/ 367967 w 453422"/>
                <a:gd name="connsiteY42" fmla="*/ 106978 h 451028"/>
                <a:gd name="connsiteX43" fmla="*/ 368773 w 453422"/>
                <a:gd name="connsiteY43" fmla="*/ 107862 h 451028"/>
                <a:gd name="connsiteX44" fmla="*/ 370932 w 453422"/>
                <a:gd name="connsiteY44" fmla="*/ 111210 h 451028"/>
                <a:gd name="connsiteX45" fmla="*/ 372982 w 453422"/>
                <a:gd name="connsiteY45" fmla="*/ 117203 h 451028"/>
                <a:gd name="connsiteX46" fmla="*/ 373624 w 453422"/>
                <a:gd name="connsiteY46" fmla="*/ 121162 h 451028"/>
                <a:gd name="connsiteX47" fmla="*/ 377614 w 453422"/>
                <a:gd name="connsiteY47" fmla="*/ 124307 h 451028"/>
                <a:gd name="connsiteX48" fmla="*/ 381299 w 453422"/>
                <a:gd name="connsiteY48" fmla="*/ 127201 h 451028"/>
                <a:gd name="connsiteX49" fmla="*/ 384835 w 453422"/>
                <a:gd name="connsiteY49" fmla="*/ 129744 h 451028"/>
                <a:gd name="connsiteX50" fmla="*/ 388676 w 453422"/>
                <a:gd name="connsiteY50" fmla="*/ 132498 h 451028"/>
                <a:gd name="connsiteX51" fmla="*/ 389232 w 453422"/>
                <a:gd name="connsiteY51" fmla="*/ 133343 h 451028"/>
                <a:gd name="connsiteX52" fmla="*/ 390507 w 453422"/>
                <a:gd name="connsiteY52" fmla="*/ 139171 h 451028"/>
                <a:gd name="connsiteX53" fmla="*/ 391782 w 453422"/>
                <a:gd name="connsiteY53" fmla="*/ 144945 h 451028"/>
                <a:gd name="connsiteX54" fmla="*/ 393175 w 453422"/>
                <a:gd name="connsiteY54" fmla="*/ 151290 h 451028"/>
                <a:gd name="connsiteX55" fmla="*/ 394583 w 453422"/>
                <a:gd name="connsiteY55" fmla="*/ 157642 h 451028"/>
                <a:gd name="connsiteX56" fmla="*/ 396241 w 453422"/>
                <a:gd name="connsiteY56" fmla="*/ 165098 h 451028"/>
                <a:gd name="connsiteX57" fmla="*/ 397180 w 453422"/>
                <a:gd name="connsiteY57" fmla="*/ 169315 h 451028"/>
                <a:gd name="connsiteX58" fmla="*/ 398314 w 453422"/>
                <a:gd name="connsiteY58" fmla="*/ 174424 h 451028"/>
                <a:gd name="connsiteX59" fmla="*/ 399652 w 453422"/>
                <a:gd name="connsiteY59" fmla="*/ 180401 h 451028"/>
                <a:gd name="connsiteX60" fmla="*/ 397501 w 453422"/>
                <a:gd name="connsiteY60" fmla="*/ 181668 h 451028"/>
                <a:gd name="connsiteX61" fmla="*/ 395076 w 453422"/>
                <a:gd name="connsiteY61" fmla="*/ 183288 h 451028"/>
                <a:gd name="connsiteX62" fmla="*/ 396844 w 453422"/>
                <a:gd name="connsiteY62" fmla="*/ 186354 h 451028"/>
                <a:gd name="connsiteX63" fmla="*/ 400255 w 453422"/>
                <a:gd name="connsiteY63" fmla="*/ 191338 h 451028"/>
                <a:gd name="connsiteX64" fmla="*/ 402312 w 453422"/>
                <a:gd name="connsiteY64" fmla="*/ 195351 h 451028"/>
                <a:gd name="connsiteX65" fmla="*/ 403032 w 453422"/>
                <a:gd name="connsiteY65" fmla="*/ 197096 h 451028"/>
                <a:gd name="connsiteX66" fmla="*/ 404636 w 453422"/>
                <a:gd name="connsiteY66" fmla="*/ 202064 h 451028"/>
                <a:gd name="connsiteX67" fmla="*/ 405942 w 453422"/>
                <a:gd name="connsiteY67" fmla="*/ 206867 h 451028"/>
                <a:gd name="connsiteX68" fmla="*/ 406279 w 453422"/>
                <a:gd name="connsiteY68" fmla="*/ 208424 h 451028"/>
                <a:gd name="connsiteX69" fmla="*/ 406756 w 453422"/>
                <a:gd name="connsiteY69" fmla="*/ 212117 h 451028"/>
                <a:gd name="connsiteX70" fmla="*/ 406169 w 453422"/>
                <a:gd name="connsiteY70" fmla="*/ 222256 h 451028"/>
                <a:gd name="connsiteX71" fmla="*/ 407108 w 453422"/>
                <a:gd name="connsiteY71" fmla="*/ 235079 h 451028"/>
                <a:gd name="connsiteX72" fmla="*/ 408375 w 453422"/>
                <a:gd name="connsiteY72" fmla="*/ 241447 h 451028"/>
                <a:gd name="connsiteX73" fmla="*/ 406380 w 453422"/>
                <a:gd name="connsiteY73" fmla="*/ 247181 h 451028"/>
                <a:gd name="connsiteX74" fmla="*/ 404675 w 453422"/>
                <a:gd name="connsiteY74" fmla="*/ 252650 h 451028"/>
                <a:gd name="connsiteX75" fmla="*/ 404784 w 453422"/>
                <a:gd name="connsiteY75" fmla="*/ 255396 h 451028"/>
                <a:gd name="connsiteX76" fmla="*/ 405723 w 453422"/>
                <a:gd name="connsiteY76" fmla="*/ 259675 h 451028"/>
                <a:gd name="connsiteX77" fmla="*/ 406646 w 453422"/>
                <a:gd name="connsiteY77" fmla="*/ 262836 h 451028"/>
                <a:gd name="connsiteX78" fmla="*/ 407898 w 453422"/>
                <a:gd name="connsiteY78" fmla="*/ 264495 h 451028"/>
                <a:gd name="connsiteX79" fmla="*/ 407656 w 453422"/>
                <a:gd name="connsiteY79" fmla="*/ 269807 h 451028"/>
                <a:gd name="connsiteX80" fmla="*/ 407132 w 453422"/>
                <a:gd name="connsiteY80" fmla="*/ 271731 h 451028"/>
                <a:gd name="connsiteX81" fmla="*/ 403298 w 453422"/>
                <a:gd name="connsiteY81" fmla="*/ 274509 h 451028"/>
                <a:gd name="connsiteX82" fmla="*/ 399050 w 453422"/>
                <a:gd name="connsiteY82" fmla="*/ 277051 h 451028"/>
                <a:gd name="connsiteX83" fmla="*/ 397876 w 453422"/>
                <a:gd name="connsiteY83" fmla="*/ 279203 h 451028"/>
                <a:gd name="connsiteX84" fmla="*/ 397540 w 453422"/>
                <a:gd name="connsiteY84" fmla="*/ 281597 h 451028"/>
                <a:gd name="connsiteX85" fmla="*/ 398103 w 453422"/>
                <a:gd name="connsiteY85" fmla="*/ 283545 h 451028"/>
                <a:gd name="connsiteX86" fmla="*/ 401021 w 453422"/>
                <a:gd name="connsiteY86" fmla="*/ 287848 h 451028"/>
                <a:gd name="connsiteX87" fmla="*/ 405410 w 453422"/>
                <a:gd name="connsiteY87" fmla="*/ 294286 h 451028"/>
                <a:gd name="connsiteX88" fmla="*/ 410237 w 453422"/>
                <a:gd name="connsiteY88" fmla="*/ 301359 h 451028"/>
                <a:gd name="connsiteX89" fmla="*/ 410636 w 453422"/>
                <a:gd name="connsiteY89" fmla="*/ 303135 h 451028"/>
                <a:gd name="connsiteX90" fmla="*/ 410832 w 453422"/>
                <a:gd name="connsiteY90" fmla="*/ 308142 h 451028"/>
                <a:gd name="connsiteX91" fmla="*/ 412843 w 453422"/>
                <a:gd name="connsiteY91" fmla="*/ 314424 h 451028"/>
                <a:gd name="connsiteX92" fmla="*/ 415018 w 453422"/>
                <a:gd name="connsiteY92" fmla="*/ 317162 h 451028"/>
                <a:gd name="connsiteX93" fmla="*/ 415831 w 453422"/>
                <a:gd name="connsiteY93" fmla="*/ 319204 h 451028"/>
                <a:gd name="connsiteX94" fmla="*/ 417372 w 453422"/>
                <a:gd name="connsiteY94" fmla="*/ 320667 h 451028"/>
                <a:gd name="connsiteX95" fmla="*/ 418906 w 453422"/>
                <a:gd name="connsiteY95" fmla="*/ 321739 h 451028"/>
                <a:gd name="connsiteX96" fmla="*/ 419860 w 453422"/>
                <a:gd name="connsiteY96" fmla="*/ 321864 h 451028"/>
                <a:gd name="connsiteX97" fmla="*/ 425282 w 453422"/>
                <a:gd name="connsiteY97" fmla="*/ 320158 h 451028"/>
                <a:gd name="connsiteX98" fmla="*/ 434553 w 453422"/>
                <a:gd name="connsiteY98" fmla="*/ 322975 h 451028"/>
                <a:gd name="connsiteX99" fmla="*/ 443323 w 453422"/>
                <a:gd name="connsiteY99" fmla="*/ 325838 h 451028"/>
                <a:gd name="connsiteX100" fmla="*/ 443964 w 453422"/>
                <a:gd name="connsiteY100" fmla="*/ 326402 h 451028"/>
                <a:gd name="connsiteX101" fmla="*/ 445881 w 453422"/>
                <a:gd name="connsiteY101" fmla="*/ 330024 h 451028"/>
                <a:gd name="connsiteX102" fmla="*/ 449018 w 453422"/>
                <a:gd name="connsiteY102" fmla="*/ 335930 h 451028"/>
                <a:gd name="connsiteX103" fmla="*/ 451342 w 453422"/>
                <a:gd name="connsiteY103" fmla="*/ 340648 h 451028"/>
                <a:gd name="connsiteX104" fmla="*/ 453423 w 453422"/>
                <a:gd name="connsiteY104" fmla="*/ 344865 h 451028"/>
                <a:gd name="connsiteX105" fmla="*/ 442055 w 453422"/>
                <a:gd name="connsiteY105" fmla="*/ 352125 h 451028"/>
                <a:gd name="connsiteX106" fmla="*/ 430680 w 453422"/>
                <a:gd name="connsiteY106" fmla="*/ 359370 h 451028"/>
                <a:gd name="connsiteX107" fmla="*/ 419312 w 453422"/>
                <a:gd name="connsiteY107" fmla="*/ 366598 h 451028"/>
                <a:gd name="connsiteX108" fmla="*/ 407945 w 453422"/>
                <a:gd name="connsiteY108" fmla="*/ 373804 h 451028"/>
                <a:gd name="connsiteX109" fmla="*/ 396578 w 453422"/>
                <a:gd name="connsiteY109" fmla="*/ 381001 h 451028"/>
                <a:gd name="connsiteX110" fmla="*/ 385202 w 453422"/>
                <a:gd name="connsiteY110" fmla="*/ 388183 h 451028"/>
                <a:gd name="connsiteX111" fmla="*/ 373835 w 453422"/>
                <a:gd name="connsiteY111" fmla="*/ 395349 h 451028"/>
                <a:gd name="connsiteX112" fmla="*/ 362467 w 453422"/>
                <a:gd name="connsiteY112" fmla="*/ 402492 h 451028"/>
                <a:gd name="connsiteX113" fmla="*/ 354926 w 453422"/>
                <a:gd name="connsiteY113" fmla="*/ 407225 h 451028"/>
                <a:gd name="connsiteX114" fmla="*/ 350130 w 453422"/>
                <a:gd name="connsiteY114" fmla="*/ 411403 h 451028"/>
                <a:gd name="connsiteX115" fmla="*/ 344114 w 453422"/>
                <a:gd name="connsiteY115" fmla="*/ 416621 h 451028"/>
                <a:gd name="connsiteX116" fmla="*/ 338434 w 453422"/>
                <a:gd name="connsiteY116" fmla="*/ 421801 h 451028"/>
                <a:gd name="connsiteX117" fmla="*/ 333967 w 453422"/>
                <a:gd name="connsiteY117" fmla="*/ 425877 h 451028"/>
                <a:gd name="connsiteX118" fmla="*/ 328177 w 453422"/>
                <a:gd name="connsiteY118" fmla="*/ 431134 h 451028"/>
                <a:gd name="connsiteX119" fmla="*/ 325259 w 453422"/>
                <a:gd name="connsiteY119" fmla="*/ 433786 h 451028"/>
                <a:gd name="connsiteX120" fmla="*/ 318805 w 453422"/>
                <a:gd name="connsiteY120" fmla="*/ 439646 h 451028"/>
                <a:gd name="connsiteX121" fmla="*/ 316865 w 453422"/>
                <a:gd name="connsiteY121" fmla="*/ 440686 h 451028"/>
                <a:gd name="connsiteX122" fmla="*/ 308314 w 453422"/>
                <a:gd name="connsiteY122" fmla="*/ 442415 h 451028"/>
                <a:gd name="connsiteX123" fmla="*/ 300467 w 453422"/>
                <a:gd name="connsiteY123" fmla="*/ 443996 h 451028"/>
                <a:gd name="connsiteX124" fmla="*/ 293222 w 453422"/>
                <a:gd name="connsiteY124" fmla="*/ 445459 h 451028"/>
                <a:gd name="connsiteX125" fmla="*/ 288270 w 453422"/>
                <a:gd name="connsiteY125" fmla="*/ 446460 h 451028"/>
                <a:gd name="connsiteX126" fmla="*/ 283474 w 453422"/>
                <a:gd name="connsiteY126" fmla="*/ 447422 h 451028"/>
                <a:gd name="connsiteX127" fmla="*/ 276504 w 453422"/>
                <a:gd name="connsiteY127" fmla="*/ 448784 h 451028"/>
                <a:gd name="connsiteX128" fmla="*/ 271528 w 453422"/>
                <a:gd name="connsiteY128" fmla="*/ 449762 h 451028"/>
                <a:gd name="connsiteX129" fmla="*/ 266161 w 453422"/>
                <a:gd name="connsiteY129" fmla="*/ 450810 h 451028"/>
                <a:gd name="connsiteX130" fmla="*/ 265324 w 453422"/>
                <a:gd name="connsiteY130" fmla="*/ 450990 h 451028"/>
                <a:gd name="connsiteX131" fmla="*/ 264354 w 453422"/>
                <a:gd name="connsiteY131" fmla="*/ 451029 h 451028"/>
                <a:gd name="connsiteX132" fmla="*/ 263626 w 453422"/>
                <a:gd name="connsiteY132" fmla="*/ 450990 h 451028"/>
                <a:gd name="connsiteX133" fmla="*/ 262140 w 453422"/>
                <a:gd name="connsiteY133" fmla="*/ 450411 h 451028"/>
                <a:gd name="connsiteX134" fmla="*/ 260348 w 453422"/>
                <a:gd name="connsiteY134" fmla="*/ 449042 h 451028"/>
                <a:gd name="connsiteX135" fmla="*/ 259151 w 453422"/>
                <a:gd name="connsiteY135" fmla="*/ 448338 h 451028"/>
                <a:gd name="connsiteX136" fmla="*/ 258854 w 453422"/>
                <a:gd name="connsiteY136" fmla="*/ 447258 h 451028"/>
                <a:gd name="connsiteX137" fmla="*/ 259550 w 453422"/>
                <a:gd name="connsiteY137" fmla="*/ 445818 h 451028"/>
                <a:gd name="connsiteX138" fmla="*/ 260419 w 453422"/>
                <a:gd name="connsiteY138" fmla="*/ 444528 h 451028"/>
                <a:gd name="connsiteX139" fmla="*/ 260747 w 453422"/>
                <a:gd name="connsiteY139" fmla="*/ 443511 h 451028"/>
                <a:gd name="connsiteX140" fmla="*/ 261342 w 453422"/>
                <a:gd name="connsiteY140" fmla="*/ 442736 h 451028"/>
                <a:gd name="connsiteX141" fmla="*/ 262108 w 453422"/>
                <a:gd name="connsiteY141" fmla="*/ 442110 h 451028"/>
                <a:gd name="connsiteX142" fmla="*/ 262140 w 453422"/>
                <a:gd name="connsiteY142" fmla="*/ 441226 h 451028"/>
                <a:gd name="connsiteX143" fmla="*/ 261506 w 453422"/>
                <a:gd name="connsiteY143" fmla="*/ 439771 h 451028"/>
                <a:gd name="connsiteX144" fmla="*/ 260951 w 453422"/>
                <a:gd name="connsiteY144" fmla="*/ 437760 h 451028"/>
                <a:gd name="connsiteX145" fmla="*/ 260974 w 453422"/>
                <a:gd name="connsiteY145" fmla="*/ 434107 h 451028"/>
                <a:gd name="connsiteX146" fmla="*/ 260990 w 453422"/>
                <a:gd name="connsiteY146" fmla="*/ 432886 h 451028"/>
                <a:gd name="connsiteX147" fmla="*/ 260990 w 453422"/>
                <a:gd name="connsiteY147" fmla="*/ 432448 h 451028"/>
                <a:gd name="connsiteX148" fmla="*/ 259386 w 453422"/>
                <a:gd name="connsiteY148" fmla="*/ 431048 h 451028"/>
                <a:gd name="connsiteX149" fmla="*/ 256358 w 453422"/>
                <a:gd name="connsiteY149" fmla="*/ 429499 h 451028"/>
                <a:gd name="connsiteX150" fmla="*/ 253573 w 453422"/>
                <a:gd name="connsiteY150" fmla="*/ 428591 h 451028"/>
                <a:gd name="connsiteX151" fmla="*/ 252306 w 453422"/>
                <a:gd name="connsiteY151" fmla="*/ 428278 h 451028"/>
                <a:gd name="connsiteX152" fmla="*/ 249231 w 453422"/>
                <a:gd name="connsiteY152" fmla="*/ 427731 h 451028"/>
                <a:gd name="connsiteX153" fmla="*/ 244983 w 453422"/>
                <a:gd name="connsiteY153" fmla="*/ 426753 h 451028"/>
                <a:gd name="connsiteX154" fmla="*/ 243489 w 453422"/>
                <a:gd name="connsiteY154" fmla="*/ 426080 h 451028"/>
                <a:gd name="connsiteX155" fmla="*/ 240735 w 453422"/>
                <a:gd name="connsiteY155" fmla="*/ 422677 h 451028"/>
                <a:gd name="connsiteX156" fmla="*/ 239381 w 453422"/>
                <a:gd name="connsiteY156" fmla="*/ 421808 h 451028"/>
                <a:gd name="connsiteX157" fmla="*/ 233005 w 453422"/>
                <a:gd name="connsiteY157" fmla="*/ 421230 h 451028"/>
                <a:gd name="connsiteX158" fmla="*/ 230885 w 453422"/>
                <a:gd name="connsiteY158" fmla="*/ 420666 h 451028"/>
                <a:gd name="connsiteX159" fmla="*/ 229148 w 453422"/>
                <a:gd name="connsiteY159" fmla="*/ 419860 h 451028"/>
                <a:gd name="connsiteX160" fmla="*/ 227662 w 453422"/>
                <a:gd name="connsiteY160" fmla="*/ 418765 h 451028"/>
                <a:gd name="connsiteX161" fmla="*/ 226825 w 453422"/>
                <a:gd name="connsiteY161" fmla="*/ 416895 h 451028"/>
                <a:gd name="connsiteX162" fmla="*/ 226574 w 453422"/>
                <a:gd name="connsiteY162" fmla="*/ 415370 h 451028"/>
                <a:gd name="connsiteX163" fmla="*/ 226019 w 453422"/>
                <a:gd name="connsiteY163" fmla="*/ 414642 h 451028"/>
                <a:gd name="connsiteX164" fmla="*/ 218986 w 453422"/>
                <a:gd name="connsiteY164" fmla="*/ 410949 h 451028"/>
                <a:gd name="connsiteX165" fmla="*/ 217194 w 453422"/>
                <a:gd name="connsiteY165" fmla="*/ 409698 h 451028"/>
                <a:gd name="connsiteX166" fmla="*/ 216247 w 453422"/>
                <a:gd name="connsiteY166" fmla="*/ 408532 h 451028"/>
                <a:gd name="connsiteX167" fmla="*/ 216216 w 453422"/>
                <a:gd name="connsiteY167" fmla="*/ 406803 h 451028"/>
                <a:gd name="connsiteX168" fmla="*/ 216404 w 453422"/>
                <a:gd name="connsiteY168" fmla="*/ 404683 h 451028"/>
                <a:gd name="connsiteX169" fmla="*/ 216107 w 453422"/>
                <a:gd name="connsiteY169" fmla="*/ 402797 h 451028"/>
                <a:gd name="connsiteX170" fmla="*/ 215809 w 453422"/>
                <a:gd name="connsiteY170" fmla="*/ 401874 h 451028"/>
                <a:gd name="connsiteX171" fmla="*/ 212594 w 453422"/>
                <a:gd name="connsiteY171" fmla="*/ 399637 h 451028"/>
                <a:gd name="connsiteX172" fmla="*/ 205404 w 453422"/>
                <a:gd name="connsiteY172" fmla="*/ 394614 h 451028"/>
                <a:gd name="connsiteX173" fmla="*/ 198215 w 453422"/>
                <a:gd name="connsiteY173" fmla="*/ 389591 h 451028"/>
                <a:gd name="connsiteX174" fmla="*/ 191025 w 453422"/>
                <a:gd name="connsiteY174" fmla="*/ 384561 h 451028"/>
                <a:gd name="connsiteX175" fmla="*/ 183835 w 453422"/>
                <a:gd name="connsiteY175" fmla="*/ 379523 h 451028"/>
                <a:gd name="connsiteX176" fmla="*/ 176645 w 453422"/>
                <a:gd name="connsiteY176" fmla="*/ 374477 h 451028"/>
                <a:gd name="connsiteX177" fmla="*/ 169456 w 453422"/>
                <a:gd name="connsiteY177" fmla="*/ 369423 h 451028"/>
                <a:gd name="connsiteX178" fmla="*/ 162266 w 453422"/>
                <a:gd name="connsiteY178" fmla="*/ 364361 h 451028"/>
                <a:gd name="connsiteX179" fmla="*/ 155076 w 453422"/>
                <a:gd name="connsiteY179" fmla="*/ 359291 h 451028"/>
                <a:gd name="connsiteX180" fmla="*/ 147886 w 453422"/>
                <a:gd name="connsiteY180" fmla="*/ 354206 h 451028"/>
                <a:gd name="connsiteX181" fmla="*/ 140689 w 453422"/>
                <a:gd name="connsiteY181" fmla="*/ 349129 h 451028"/>
                <a:gd name="connsiteX182" fmla="*/ 133507 w 453422"/>
                <a:gd name="connsiteY182" fmla="*/ 344028 h 451028"/>
                <a:gd name="connsiteX183" fmla="*/ 126317 w 453422"/>
                <a:gd name="connsiteY183" fmla="*/ 338927 h 451028"/>
                <a:gd name="connsiteX184" fmla="*/ 119127 w 453422"/>
                <a:gd name="connsiteY184" fmla="*/ 333818 h 451028"/>
                <a:gd name="connsiteX185" fmla="*/ 111930 w 453422"/>
                <a:gd name="connsiteY185" fmla="*/ 328694 h 451028"/>
                <a:gd name="connsiteX186" fmla="*/ 104740 w 453422"/>
                <a:gd name="connsiteY186" fmla="*/ 323562 h 451028"/>
                <a:gd name="connsiteX187" fmla="*/ 97550 w 453422"/>
                <a:gd name="connsiteY187" fmla="*/ 318422 h 451028"/>
                <a:gd name="connsiteX188" fmla="*/ 91471 w 453422"/>
                <a:gd name="connsiteY188" fmla="*/ 314080 h 451028"/>
                <a:gd name="connsiteX189" fmla="*/ 84767 w 453422"/>
                <a:gd name="connsiteY189" fmla="*/ 309480 h 451028"/>
                <a:gd name="connsiteX190" fmla="*/ 79783 w 453422"/>
                <a:gd name="connsiteY190" fmla="*/ 306108 h 451028"/>
                <a:gd name="connsiteX191" fmla="*/ 74839 w 453422"/>
                <a:gd name="connsiteY191" fmla="*/ 302743 h 451028"/>
                <a:gd name="connsiteX192" fmla="*/ 69519 w 453422"/>
                <a:gd name="connsiteY192" fmla="*/ 299137 h 451028"/>
                <a:gd name="connsiteX193" fmla="*/ 66061 w 453422"/>
                <a:gd name="connsiteY193" fmla="*/ 296899 h 451028"/>
                <a:gd name="connsiteX194" fmla="*/ 61938 w 453422"/>
                <a:gd name="connsiteY194" fmla="*/ 294224 h 451028"/>
                <a:gd name="connsiteX195" fmla="*/ 57807 w 453422"/>
                <a:gd name="connsiteY195" fmla="*/ 291540 h 451028"/>
                <a:gd name="connsiteX196" fmla="*/ 53677 w 453422"/>
                <a:gd name="connsiteY196" fmla="*/ 288857 h 451028"/>
                <a:gd name="connsiteX197" fmla="*/ 49546 w 453422"/>
                <a:gd name="connsiteY197" fmla="*/ 286174 h 451028"/>
                <a:gd name="connsiteX198" fmla="*/ 45415 w 453422"/>
                <a:gd name="connsiteY198" fmla="*/ 283490 h 451028"/>
                <a:gd name="connsiteX199" fmla="*/ 41284 w 453422"/>
                <a:gd name="connsiteY199" fmla="*/ 280799 h 451028"/>
                <a:gd name="connsiteX200" fmla="*/ 37161 w 453422"/>
                <a:gd name="connsiteY200" fmla="*/ 278108 h 451028"/>
                <a:gd name="connsiteX201" fmla="*/ 33030 w 453422"/>
                <a:gd name="connsiteY201" fmla="*/ 275408 h 451028"/>
                <a:gd name="connsiteX202" fmla="*/ 28900 w 453422"/>
                <a:gd name="connsiteY202" fmla="*/ 272709 h 451028"/>
                <a:gd name="connsiteX203" fmla="*/ 24777 w 453422"/>
                <a:gd name="connsiteY203" fmla="*/ 270010 h 451028"/>
                <a:gd name="connsiteX204" fmla="*/ 20646 w 453422"/>
                <a:gd name="connsiteY204" fmla="*/ 267311 h 451028"/>
                <a:gd name="connsiteX205" fmla="*/ 16515 w 453422"/>
                <a:gd name="connsiteY205" fmla="*/ 264604 h 451028"/>
                <a:gd name="connsiteX206" fmla="*/ 12385 w 453422"/>
                <a:gd name="connsiteY206" fmla="*/ 261897 h 451028"/>
                <a:gd name="connsiteX207" fmla="*/ 8254 w 453422"/>
                <a:gd name="connsiteY207" fmla="*/ 259183 h 451028"/>
                <a:gd name="connsiteX208" fmla="*/ 4123 w 453422"/>
                <a:gd name="connsiteY208" fmla="*/ 256468 h 451028"/>
                <a:gd name="connsiteX209" fmla="*/ 0 w 453422"/>
                <a:gd name="connsiteY209" fmla="*/ 253753 h 451028"/>
                <a:gd name="connsiteX210" fmla="*/ 0 w 453422"/>
                <a:gd name="connsiteY210" fmla="*/ 248730 h 451028"/>
                <a:gd name="connsiteX211" fmla="*/ 0 w 453422"/>
                <a:gd name="connsiteY211" fmla="*/ 244639 h 451028"/>
                <a:gd name="connsiteX212" fmla="*/ 0 w 453422"/>
                <a:gd name="connsiteY212" fmla="*/ 238615 h 451028"/>
                <a:gd name="connsiteX213" fmla="*/ 0 w 453422"/>
                <a:gd name="connsiteY213" fmla="*/ 233373 h 451028"/>
                <a:gd name="connsiteX214" fmla="*/ 0 w 453422"/>
                <a:gd name="connsiteY214" fmla="*/ 228131 h 451028"/>
                <a:gd name="connsiteX215" fmla="*/ 0 w 453422"/>
                <a:gd name="connsiteY215" fmla="*/ 224517 h 451028"/>
                <a:gd name="connsiteX216" fmla="*/ 0 w 453422"/>
                <a:gd name="connsiteY216" fmla="*/ 220746 h 451028"/>
                <a:gd name="connsiteX217" fmla="*/ 110 w 453422"/>
                <a:gd name="connsiteY217" fmla="*/ 219040 h 451028"/>
                <a:gd name="connsiteX218" fmla="*/ 516 w 453422"/>
                <a:gd name="connsiteY218" fmla="*/ 218313 h 451028"/>
                <a:gd name="connsiteX219" fmla="*/ 2746 w 453422"/>
                <a:gd name="connsiteY219" fmla="*/ 217085 h 451028"/>
                <a:gd name="connsiteX220" fmla="*/ 6235 w 453422"/>
                <a:gd name="connsiteY220" fmla="*/ 214284 h 451028"/>
                <a:gd name="connsiteX221" fmla="*/ 7526 w 453422"/>
                <a:gd name="connsiteY221" fmla="*/ 213040 h 451028"/>
                <a:gd name="connsiteX222" fmla="*/ 9177 w 453422"/>
                <a:gd name="connsiteY222" fmla="*/ 211780 h 451028"/>
                <a:gd name="connsiteX223" fmla="*/ 15021 w 453422"/>
                <a:gd name="connsiteY223" fmla="*/ 207986 h 451028"/>
                <a:gd name="connsiteX224" fmla="*/ 16234 w 453422"/>
                <a:gd name="connsiteY224" fmla="*/ 206922 h 451028"/>
                <a:gd name="connsiteX225" fmla="*/ 21913 w 453422"/>
                <a:gd name="connsiteY225" fmla="*/ 202549 h 451028"/>
                <a:gd name="connsiteX226" fmla="*/ 23243 w 453422"/>
                <a:gd name="connsiteY226" fmla="*/ 201907 h 451028"/>
                <a:gd name="connsiteX227" fmla="*/ 26295 w 453422"/>
                <a:gd name="connsiteY227" fmla="*/ 201477 h 451028"/>
                <a:gd name="connsiteX228" fmla="*/ 27570 w 453422"/>
                <a:gd name="connsiteY228" fmla="*/ 200656 h 451028"/>
                <a:gd name="connsiteX229" fmla="*/ 29283 w 453422"/>
                <a:gd name="connsiteY229" fmla="*/ 198903 h 451028"/>
                <a:gd name="connsiteX230" fmla="*/ 31802 w 453422"/>
                <a:gd name="connsiteY230" fmla="*/ 196900 h 451028"/>
                <a:gd name="connsiteX231" fmla="*/ 33437 w 453422"/>
                <a:gd name="connsiteY231" fmla="*/ 195946 h 451028"/>
                <a:gd name="connsiteX232" fmla="*/ 33829 w 453422"/>
                <a:gd name="connsiteY232" fmla="*/ 195774 h 451028"/>
                <a:gd name="connsiteX233" fmla="*/ 34877 w 453422"/>
                <a:gd name="connsiteY233" fmla="*/ 195633 h 451028"/>
                <a:gd name="connsiteX234" fmla="*/ 40126 w 453422"/>
                <a:gd name="connsiteY234" fmla="*/ 196227 h 451028"/>
                <a:gd name="connsiteX235" fmla="*/ 42333 w 453422"/>
                <a:gd name="connsiteY235" fmla="*/ 196673 h 451028"/>
                <a:gd name="connsiteX236" fmla="*/ 44969 w 453422"/>
                <a:gd name="connsiteY236" fmla="*/ 197049 h 451028"/>
                <a:gd name="connsiteX237" fmla="*/ 45791 w 453422"/>
                <a:gd name="connsiteY237" fmla="*/ 196791 h 451028"/>
                <a:gd name="connsiteX238" fmla="*/ 46495 w 453422"/>
                <a:gd name="connsiteY238" fmla="*/ 196165 h 451028"/>
                <a:gd name="connsiteX239" fmla="*/ 47488 w 453422"/>
                <a:gd name="connsiteY239" fmla="*/ 194764 h 451028"/>
                <a:gd name="connsiteX240" fmla="*/ 47699 w 453422"/>
                <a:gd name="connsiteY240" fmla="*/ 193098 h 451028"/>
                <a:gd name="connsiteX241" fmla="*/ 47762 w 453422"/>
                <a:gd name="connsiteY241" fmla="*/ 191643 h 451028"/>
                <a:gd name="connsiteX242" fmla="*/ 47919 w 453422"/>
                <a:gd name="connsiteY242" fmla="*/ 191009 h 451028"/>
                <a:gd name="connsiteX243" fmla="*/ 48380 w 453422"/>
                <a:gd name="connsiteY243" fmla="*/ 190720 h 451028"/>
                <a:gd name="connsiteX244" fmla="*/ 49530 w 453422"/>
                <a:gd name="connsiteY244" fmla="*/ 190829 h 451028"/>
                <a:gd name="connsiteX245" fmla="*/ 51064 w 453422"/>
                <a:gd name="connsiteY245" fmla="*/ 191025 h 451028"/>
                <a:gd name="connsiteX246" fmla="*/ 54201 w 453422"/>
                <a:gd name="connsiteY246" fmla="*/ 190962 h 451028"/>
                <a:gd name="connsiteX247" fmla="*/ 55265 w 453422"/>
                <a:gd name="connsiteY247" fmla="*/ 190759 h 451028"/>
                <a:gd name="connsiteX248" fmla="*/ 58824 w 453422"/>
                <a:gd name="connsiteY248" fmla="*/ 190446 h 451028"/>
                <a:gd name="connsiteX249" fmla="*/ 63855 w 453422"/>
                <a:gd name="connsiteY249" fmla="*/ 189499 h 451028"/>
                <a:gd name="connsiteX250" fmla="*/ 67845 w 453422"/>
                <a:gd name="connsiteY250" fmla="*/ 188263 h 451028"/>
                <a:gd name="connsiteX251" fmla="*/ 71021 w 453422"/>
                <a:gd name="connsiteY251" fmla="*/ 187285 h 451028"/>
                <a:gd name="connsiteX252" fmla="*/ 74424 w 453422"/>
                <a:gd name="connsiteY252" fmla="*/ 184711 h 451028"/>
                <a:gd name="connsiteX253" fmla="*/ 76920 w 453422"/>
                <a:gd name="connsiteY253" fmla="*/ 181997 h 451028"/>
                <a:gd name="connsiteX254" fmla="*/ 79510 w 453422"/>
                <a:gd name="connsiteY254" fmla="*/ 177944 h 451028"/>
                <a:gd name="connsiteX255" fmla="*/ 81567 w 453422"/>
                <a:gd name="connsiteY255" fmla="*/ 174424 h 451028"/>
                <a:gd name="connsiteX256" fmla="*/ 85737 w 453422"/>
                <a:gd name="connsiteY256" fmla="*/ 172225 h 451028"/>
                <a:gd name="connsiteX257" fmla="*/ 89218 w 453422"/>
                <a:gd name="connsiteY257" fmla="*/ 170887 h 451028"/>
                <a:gd name="connsiteX258" fmla="*/ 91213 w 453422"/>
                <a:gd name="connsiteY258" fmla="*/ 170363 h 451028"/>
                <a:gd name="connsiteX259" fmla="*/ 95735 w 453422"/>
                <a:gd name="connsiteY259" fmla="*/ 168501 h 451028"/>
                <a:gd name="connsiteX260" fmla="*/ 99561 w 453422"/>
                <a:gd name="connsiteY260" fmla="*/ 165685 h 451028"/>
                <a:gd name="connsiteX261" fmla="*/ 103152 w 453422"/>
                <a:gd name="connsiteY261" fmla="*/ 163040 h 451028"/>
                <a:gd name="connsiteX262" fmla="*/ 105898 w 453422"/>
                <a:gd name="connsiteY262" fmla="*/ 162688 h 451028"/>
                <a:gd name="connsiteX263" fmla="*/ 109372 w 453422"/>
                <a:gd name="connsiteY263" fmla="*/ 162250 h 451028"/>
                <a:gd name="connsiteX264" fmla="*/ 110146 w 453422"/>
                <a:gd name="connsiteY264" fmla="*/ 161757 h 451028"/>
                <a:gd name="connsiteX265" fmla="*/ 111022 w 453422"/>
                <a:gd name="connsiteY265" fmla="*/ 160819 h 451028"/>
                <a:gd name="connsiteX266" fmla="*/ 111069 w 453422"/>
                <a:gd name="connsiteY266" fmla="*/ 159160 h 451028"/>
                <a:gd name="connsiteX267" fmla="*/ 110021 w 453422"/>
                <a:gd name="connsiteY267" fmla="*/ 157994 h 451028"/>
                <a:gd name="connsiteX268" fmla="*/ 108754 w 453422"/>
                <a:gd name="connsiteY268" fmla="*/ 157384 h 451028"/>
                <a:gd name="connsiteX269" fmla="*/ 107854 w 453422"/>
                <a:gd name="connsiteY269" fmla="*/ 156711 h 451028"/>
                <a:gd name="connsiteX270" fmla="*/ 106962 w 453422"/>
                <a:gd name="connsiteY270" fmla="*/ 156586 h 451028"/>
                <a:gd name="connsiteX271" fmla="*/ 106485 w 453422"/>
                <a:gd name="connsiteY271" fmla="*/ 155788 h 451028"/>
                <a:gd name="connsiteX272" fmla="*/ 106751 w 453422"/>
                <a:gd name="connsiteY272" fmla="*/ 154317 h 451028"/>
                <a:gd name="connsiteX273" fmla="*/ 106884 w 453422"/>
                <a:gd name="connsiteY273" fmla="*/ 152956 h 451028"/>
                <a:gd name="connsiteX274" fmla="*/ 107455 w 453422"/>
                <a:gd name="connsiteY274" fmla="*/ 151595 h 451028"/>
                <a:gd name="connsiteX275" fmla="*/ 107298 w 453422"/>
                <a:gd name="connsiteY275" fmla="*/ 149670 h 451028"/>
                <a:gd name="connsiteX276" fmla="*/ 106407 w 453422"/>
                <a:gd name="connsiteY276" fmla="*/ 147746 h 451028"/>
                <a:gd name="connsiteX277" fmla="*/ 106133 w 453422"/>
                <a:gd name="connsiteY277" fmla="*/ 146361 h 451028"/>
                <a:gd name="connsiteX278" fmla="*/ 106195 w 453422"/>
                <a:gd name="connsiteY278" fmla="*/ 144984 h 451028"/>
                <a:gd name="connsiteX279" fmla="*/ 106633 w 453422"/>
                <a:gd name="connsiteY279" fmla="*/ 143912 h 451028"/>
                <a:gd name="connsiteX280" fmla="*/ 107916 w 453422"/>
                <a:gd name="connsiteY280" fmla="*/ 143200 h 451028"/>
                <a:gd name="connsiteX281" fmla="*/ 109411 w 453422"/>
                <a:gd name="connsiteY281" fmla="*/ 142926 h 451028"/>
                <a:gd name="connsiteX282" fmla="*/ 111507 w 453422"/>
                <a:gd name="connsiteY282" fmla="*/ 143270 h 451028"/>
                <a:gd name="connsiteX283" fmla="*/ 115130 w 453422"/>
                <a:gd name="connsiteY283" fmla="*/ 142809 h 451028"/>
                <a:gd name="connsiteX284" fmla="*/ 124400 w 453422"/>
                <a:gd name="connsiteY284" fmla="*/ 139476 h 451028"/>
                <a:gd name="connsiteX285" fmla="*/ 125042 w 453422"/>
                <a:gd name="connsiteY285" fmla="*/ 138451 h 451028"/>
                <a:gd name="connsiteX286" fmla="*/ 125636 w 453422"/>
                <a:gd name="connsiteY286" fmla="*/ 136143 h 451028"/>
                <a:gd name="connsiteX287" fmla="*/ 126302 w 453422"/>
                <a:gd name="connsiteY287" fmla="*/ 134117 h 451028"/>
                <a:gd name="connsiteX288" fmla="*/ 127264 w 453422"/>
                <a:gd name="connsiteY288" fmla="*/ 133437 h 451028"/>
                <a:gd name="connsiteX289" fmla="*/ 127788 w 453422"/>
                <a:gd name="connsiteY289" fmla="*/ 133288 h 451028"/>
                <a:gd name="connsiteX290" fmla="*/ 130878 w 453422"/>
                <a:gd name="connsiteY290" fmla="*/ 132740 h 451028"/>
                <a:gd name="connsiteX291" fmla="*/ 135251 w 453422"/>
                <a:gd name="connsiteY291" fmla="*/ 131973 h 451028"/>
                <a:gd name="connsiteX292" fmla="*/ 136894 w 453422"/>
                <a:gd name="connsiteY292" fmla="*/ 131864 h 451028"/>
                <a:gd name="connsiteX293" fmla="*/ 141667 w 453422"/>
                <a:gd name="connsiteY293" fmla="*/ 132083 h 451028"/>
                <a:gd name="connsiteX294" fmla="*/ 145140 w 453422"/>
                <a:gd name="connsiteY294" fmla="*/ 132247 h 451028"/>
                <a:gd name="connsiteX295" fmla="*/ 150757 w 453422"/>
                <a:gd name="connsiteY295" fmla="*/ 132513 h 451028"/>
                <a:gd name="connsiteX296" fmla="*/ 154748 w 453422"/>
                <a:gd name="connsiteY296" fmla="*/ 132646 h 451028"/>
                <a:gd name="connsiteX297" fmla="*/ 158221 w 453422"/>
                <a:gd name="connsiteY297" fmla="*/ 132764 h 451028"/>
                <a:gd name="connsiteX298" fmla="*/ 162649 w 453422"/>
                <a:gd name="connsiteY298" fmla="*/ 132920 h 451028"/>
                <a:gd name="connsiteX299" fmla="*/ 163737 w 453422"/>
                <a:gd name="connsiteY299" fmla="*/ 132451 h 451028"/>
                <a:gd name="connsiteX300" fmla="*/ 163737 w 453422"/>
                <a:gd name="connsiteY300" fmla="*/ 130972 h 451028"/>
                <a:gd name="connsiteX301" fmla="*/ 162939 w 453422"/>
                <a:gd name="connsiteY301" fmla="*/ 128218 h 451028"/>
                <a:gd name="connsiteX302" fmla="*/ 163424 w 453422"/>
                <a:gd name="connsiteY302" fmla="*/ 126497 h 451028"/>
                <a:gd name="connsiteX303" fmla="*/ 165129 w 453422"/>
                <a:gd name="connsiteY303" fmla="*/ 124901 h 451028"/>
                <a:gd name="connsiteX304" fmla="*/ 167257 w 453422"/>
                <a:gd name="connsiteY304" fmla="*/ 123117 h 451028"/>
                <a:gd name="connsiteX305" fmla="*/ 166264 w 453422"/>
                <a:gd name="connsiteY305" fmla="*/ 120942 h 451028"/>
                <a:gd name="connsiteX306" fmla="*/ 164566 w 453422"/>
                <a:gd name="connsiteY306" fmla="*/ 119487 h 451028"/>
                <a:gd name="connsiteX307" fmla="*/ 162195 w 453422"/>
                <a:gd name="connsiteY307" fmla="*/ 117735 h 451028"/>
                <a:gd name="connsiteX308" fmla="*/ 160967 w 453422"/>
                <a:gd name="connsiteY308" fmla="*/ 117023 h 451028"/>
                <a:gd name="connsiteX309" fmla="*/ 158816 w 453422"/>
                <a:gd name="connsiteY309" fmla="*/ 114903 h 451028"/>
                <a:gd name="connsiteX310" fmla="*/ 157501 w 453422"/>
                <a:gd name="connsiteY310" fmla="*/ 112485 h 451028"/>
                <a:gd name="connsiteX311" fmla="*/ 156610 w 453422"/>
                <a:gd name="connsiteY311" fmla="*/ 107385 h 451028"/>
                <a:gd name="connsiteX312" fmla="*/ 154974 w 453422"/>
                <a:gd name="connsiteY312" fmla="*/ 104521 h 451028"/>
                <a:gd name="connsiteX313" fmla="*/ 153785 w 453422"/>
                <a:gd name="connsiteY313" fmla="*/ 100985 h 451028"/>
                <a:gd name="connsiteX314" fmla="*/ 154841 w 453422"/>
                <a:gd name="connsiteY314" fmla="*/ 94484 h 451028"/>
                <a:gd name="connsiteX315" fmla="*/ 153261 w 453422"/>
                <a:gd name="connsiteY315" fmla="*/ 90548 h 451028"/>
                <a:gd name="connsiteX316" fmla="*/ 153018 w 453422"/>
                <a:gd name="connsiteY316" fmla="*/ 88843 h 451028"/>
                <a:gd name="connsiteX317" fmla="*/ 153003 w 453422"/>
                <a:gd name="connsiteY317" fmla="*/ 86832 h 451028"/>
                <a:gd name="connsiteX318" fmla="*/ 153488 w 453422"/>
                <a:gd name="connsiteY318" fmla="*/ 83351 h 451028"/>
                <a:gd name="connsiteX319" fmla="*/ 153175 w 453422"/>
                <a:gd name="connsiteY319" fmla="*/ 78446 h 451028"/>
                <a:gd name="connsiteX320" fmla="*/ 151313 w 453422"/>
                <a:gd name="connsiteY320" fmla="*/ 73376 h 451028"/>
                <a:gd name="connsiteX321" fmla="*/ 152189 w 453422"/>
                <a:gd name="connsiteY321" fmla="*/ 71647 h 451028"/>
                <a:gd name="connsiteX322" fmla="*/ 152596 w 453422"/>
                <a:gd name="connsiteY322" fmla="*/ 70747 h 451028"/>
                <a:gd name="connsiteX323" fmla="*/ 152463 w 453422"/>
                <a:gd name="connsiteY323" fmla="*/ 69973 h 451028"/>
                <a:gd name="connsiteX324" fmla="*/ 150765 w 453422"/>
                <a:gd name="connsiteY324" fmla="*/ 68361 h 451028"/>
                <a:gd name="connsiteX325" fmla="*/ 150046 w 453422"/>
                <a:gd name="connsiteY325" fmla="*/ 67023 h 451028"/>
                <a:gd name="connsiteX326" fmla="*/ 150421 w 453422"/>
                <a:gd name="connsiteY326" fmla="*/ 65772 h 451028"/>
                <a:gd name="connsiteX327" fmla="*/ 151305 w 453422"/>
                <a:gd name="connsiteY327" fmla="*/ 63949 h 451028"/>
                <a:gd name="connsiteX328" fmla="*/ 151227 w 453422"/>
                <a:gd name="connsiteY328" fmla="*/ 63182 h 451028"/>
                <a:gd name="connsiteX329" fmla="*/ 148481 w 453422"/>
                <a:gd name="connsiteY329" fmla="*/ 60960 h 451028"/>
                <a:gd name="connsiteX330" fmla="*/ 143849 w 453422"/>
                <a:gd name="connsiteY330" fmla="*/ 57354 h 451028"/>
                <a:gd name="connsiteX331" fmla="*/ 142551 w 453422"/>
                <a:gd name="connsiteY331" fmla="*/ 55773 h 451028"/>
                <a:gd name="connsiteX332" fmla="*/ 141917 w 453422"/>
                <a:gd name="connsiteY332" fmla="*/ 53794 h 451028"/>
                <a:gd name="connsiteX333" fmla="*/ 146353 w 453422"/>
                <a:gd name="connsiteY333" fmla="*/ 54303 h 451028"/>
                <a:gd name="connsiteX334" fmla="*/ 148645 w 453422"/>
                <a:gd name="connsiteY334" fmla="*/ 54060 h 451028"/>
                <a:gd name="connsiteX335" fmla="*/ 153903 w 453422"/>
                <a:gd name="connsiteY335" fmla="*/ 51682 h 451028"/>
                <a:gd name="connsiteX336" fmla="*/ 158080 w 453422"/>
                <a:gd name="connsiteY336" fmla="*/ 48466 h 451028"/>
                <a:gd name="connsiteX337" fmla="*/ 161327 w 453422"/>
                <a:gd name="connsiteY337" fmla="*/ 46831 h 451028"/>
                <a:gd name="connsiteX338" fmla="*/ 164183 w 453422"/>
                <a:gd name="connsiteY338" fmla="*/ 43303 h 451028"/>
                <a:gd name="connsiteX339" fmla="*/ 166772 w 453422"/>
                <a:gd name="connsiteY339" fmla="*/ 41073 h 451028"/>
                <a:gd name="connsiteX340" fmla="*/ 170512 w 453422"/>
                <a:gd name="connsiteY340" fmla="*/ 38663 h 451028"/>
                <a:gd name="connsiteX341" fmla="*/ 181300 w 453422"/>
                <a:gd name="connsiteY341" fmla="*/ 33461 h 451028"/>
                <a:gd name="connsiteX342" fmla="*/ 182951 w 453422"/>
                <a:gd name="connsiteY342" fmla="*/ 33422 h 451028"/>
                <a:gd name="connsiteX343" fmla="*/ 186503 w 453422"/>
                <a:gd name="connsiteY343" fmla="*/ 34603 h 451028"/>
                <a:gd name="connsiteX344" fmla="*/ 189593 w 453422"/>
                <a:gd name="connsiteY344" fmla="*/ 34235 h 451028"/>
                <a:gd name="connsiteX345" fmla="*/ 191705 w 453422"/>
                <a:gd name="connsiteY345" fmla="*/ 32413 h 451028"/>
                <a:gd name="connsiteX346" fmla="*/ 193982 w 453422"/>
                <a:gd name="connsiteY346" fmla="*/ 28016 h 451028"/>
                <a:gd name="connsiteX347" fmla="*/ 197510 w 453422"/>
                <a:gd name="connsiteY347" fmla="*/ 25332 h 451028"/>
                <a:gd name="connsiteX348" fmla="*/ 201962 w 453422"/>
                <a:gd name="connsiteY348" fmla="*/ 22641 h 451028"/>
                <a:gd name="connsiteX349" fmla="*/ 208017 w 453422"/>
                <a:gd name="connsiteY349" fmla="*/ 20067 h 451028"/>
                <a:gd name="connsiteX350" fmla="*/ 211984 w 453422"/>
                <a:gd name="connsiteY350" fmla="*/ 17697 h 451028"/>
                <a:gd name="connsiteX351" fmla="*/ 218258 w 453422"/>
                <a:gd name="connsiteY351" fmla="*/ 15639 h 451028"/>
                <a:gd name="connsiteX352" fmla="*/ 234007 w 453422"/>
                <a:gd name="connsiteY352" fmla="*/ 14333 h 451028"/>
                <a:gd name="connsiteX353" fmla="*/ 242096 w 453422"/>
                <a:gd name="connsiteY353" fmla="*/ 13167 h 451028"/>
                <a:gd name="connsiteX354" fmla="*/ 247596 w 453422"/>
                <a:gd name="connsiteY354" fmla="*/ 13433 h 451028"/>
                <a:gd name="connsiteX355" fmla="*/ 253151 w 453422"/>
                <a:gd name="connsiteY355" fmla="*/ 9662 h 451028"/>
                <a:gd name="connsiteX356" fmla="*/ 255928 w 453422"/>
                <a:gd name="connsiteY356" fmla="*/ 8418 h 451028"/>
                <a:gd name="connsiteX357" fmla="*/ 267953 w 453422"/>
                <a:gd name="connsiteY357" fmla="*/ 8129 h 451028"/>
                <a:gd name="connsiteX358" fmla="*/ 273625 w 453422"/>
                <a:gd name="connsiteY358" fmla="*/ 5367 h 451028"/>
                <a:gd name="connsiteX359" fmla="*/ 295123 w 453422"/>
                <a:gd name="connsiteY359" fmla="*/ 5367 h 451028"/>
                <a:gd name="connsiteX360" fmla="*/ 297752 w 453422"/>
                <a:gd name="connsiteY360" fmla="*/ 6290 h 451028"/>
                <a:gd name="connsiteX361" fmla="*/ 300334 w 453422"/>
                <a:gd name="connsiteY361" fmla="*/ 7776 h 451028"/>
                <a:gd name="connsiteX362" fmla="*/ 304730 w 453422"/>
                <a:gd name="connsiteY362" fmla="*/ 11352 h 451028"/>
                <a:gd name="connsiteX363" fmla="*/ 306921 w 453422"/>
                <a:gd name="connsiteY363" fmla="*/ 12134 h 451028"/>
                <a:gd name="connsiteX364" fmla="*/ 309761 w 453422"/>
                <a:gd name="connsiteY364" fmla="*/ 11391 h 451028"/>
                <a:gd name="connsiteX365" fmla="*/ 316364 w 453422"/>
                <a:gd name="connsiteY365" fmla="*/ 8003 h 451028"/>
                <a:gd name="connsiteX366" fmla="*/ 323812 w 453422"/>
                <a:gd name="connsiteY366" fmla="*/ 6235 h 451028"/>
                <a:gd name="connsiteX367" fmla="*/ 327864 w 453422"/>
                <a:gd name="connsiteY367" fmla="*/ 4217 h 451028"/>
                <a:gd name="connsiteX368" fmla="*/ 329586 w 453422"/>
                <a:gd name="connsiteY368" fmla="*/ 1267 h 451028"/>
                <a:gd name="connsiteX369" fmla="*/ 333075 w 453422"/>
                <a:gd name="connsiteY369" fmla="*/ 180 h 451028"/>
                <a:gd name="connsiteX370" fmla="*/ 335039 w 453422"/>
                <a:gd name="connsiteY370" fmla="*/ 2449 h 451028"/>
                <a:gd name="connsiteX371" fmla="*/ 342760 w 453422"/>
                <a:gd name="connsiteY371" fmla="*/ 4733 h 451028"/>
                <a:gd name="connsiteX372" fmla="*/ 347501 w 453422"/>
                <a:gd name="connsiteY372" fmla="*/ 4076 h 451028"/>
                <a:gd name="connsiteX373" fmla="*/ 349582 w 453422"/>
                <a:gd name="connsiteY373" fmla="*/ 3388 h 451028"/>
                <a:gd name="connsiteX374" fmla="*/ 348831 w 453422"/>
                <a:gd name="connsiteY374" fmla="*/ 0 h 451028"/>
                <a:gd name="connsiteX375" fmla="*/ 353846 w 453422"/>
                <a:gd name="connsiteY375" fmla="*/ 900 h 451028"/>
                <a:gd name="connsiteX376" fmla="*/ 357695 w 453422"/>
                <a:gd name="connsiteY376" fmla="*/ 2535 h 451028"/>
                <a:gd name="connsiteX377" fmla="*/ 361724 w 453422"/>
                <a:gd name="connsiteY377" fmla="*/ 5805 h 451028"/>
                <a:gd name="connsiteX378" fmla="*/ 364337 w 453422"/>
                <a:gd name="connsiteY378" fmla="*/ 6454 h 451028"/>
                <a:gd name="connsiteX379" fmla="*/ 369094 w 453422"/>
                <a:gd name="connsiteY379" fmla="*/ 4983 h 45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</a:cxnLst>
              <a:rect l="l" t="t" r="r" b="b"/>
              <a:pathLst>
                <a:path w="453422" h="451028">
                  <a:moveTo>
                    <a:pt x="378967" y="4248"/>
                  </a:moveTo>
                  <a:lnTo>
                    <a:pt x="379429" y="5703"/>
                  </a:lnTo>
                  <a:lnTo>
                    <a:pt x="379507" y="7064"/>
                  </a:lnTo>
                  <a:lnTo>
                    <a:pt x="377426" y="8332"/>
                  </a:lnTo>
                  <a:lnTo>
                    <a:pt x="376057" y="9067"/>
                  </a:lnTo>
                  <a:lnTo>
                    <a:pt x="374414" y="12564"/>
                  </a:lnTo>
                  <a:lnTo>
                    <a:pt x="371371" y="14935"/>
                  </a:lnTo>
                  <a:lnTo>
                    <a:pt x="370862" y="15655"/>
                  </a:lnTo>
                  <a:lnTo>
                    <a:pt x="370886" y="16304"/>
                  </a:lnTo>
                  <a:lnTo>
                    <a:pt x="372951" y="17376"/>
                  </a:lnTo>
                  <a:lnTo>
                    <a:pt x="373639" y="18393"/>
                  </a:lnTo>
                  <a:lnTo>
                    <a:pt x="373960" y="19754"/>
                  </a:lnTo>
                  <a:lnTo>
                    <a:pt x="373037" y="24620"/>
                  </a:lnTo>
                  <a:lnTo>
                    <a:pt x="372458" y="28344"/>
                  </a:lnTo>
                  <a:lnTo>
                    <a:pt x="371699" y="33218"/>
                  </a:lnTo>
                  <a:lnTo>
                    <a:pt x="371730" y="35072"/>
                  </a:lnTo>
                  <a:lnTo>
                    <a:pt x="372513" y="37294"/>
                  </a:lnTo>
                  <a:lnTo>
                    <a:pt x="373287" y="39023"/>
                  </a:lnTo>
                  <a:lnTo>
                    <a:pt x="373530" y="40979"/>
                  </a:lnTo>
                  <a:lnTo>
                    <a:pt x="373256" y="45791"/>
                  </a:lnTo>
                  <a:lnTo>
                    <a:pt x="374203" y="48568"/>
                  </a:lnTo>
                  <a:lnTo>
                    <a:pt x="374962" y="51126"/>
                  </a:lnTo>
                  <a:lnTo>
                    <a:pt x="373154" y="54310"/>
                  </a:lnTo>
                  <a:lnTo>
                    <a:pt x="372380" y="57119"/>
                  </a:lnTo>
                  <a:lnTo>
                    <a:pt x="371895" y="61132"/>
                  </a:lnTo>
                  <a:lnTo>
                    <a:pt x="371699" y="63659"/>
                  </a:lnTo>
                  <a:lnTo>
                    <a:pt x="370533" y="65991"/>
                  </a:lnTo>
                  <a:lnTo>
                    <a:pt x="369016" y="68173"/>
                  </a:lnTo>
                  <a:lnTo>
                    <a:pt x="367302" y="69535"/>
                  </a:lnTo>
                  <a:lnTo>
                    <a:pt x="365190" y="70708"/>
                  </a:lnTo>
                  <a:lnTo>
                    <a:pt x="362757" y="72249"/>
                  </a:lnTo>
                  <a:lnTo>
                    <a:pt x="360785" y="76372"/>
                  </a:lnTo>
                  <a:lnTo>
                    <a:pt x="356522" y="79799"/>
                  </a:lnTo>
                  <a:lnTo>
                    <a:pt x="355630" y="80973"/>
                  </a:lnTo>
                  <a:lnTo>
                    <a:pt x="355231" y="83711"/>
                  </a:lnTo>
                  <a:lnTo>
                    <a:pt x="355333" y="87505"/>
                  </a:lnTo>
                  <a:lnTo>
                    <a:pt x="356083" y="90517"/>
                  </a:lnTo>
                  <a:lnTo>
                    <a:pt x="358126" y="94961"/>
                  </a:lnTo>
                  <a:lnTo>
                    <a:pt x="359917" y="99843"/>
                  </a:lnTo>
                  <a:lnTo>
                    <a:pt x="360402" y="102292"/>
                  </a:lnTo>
                  <a:lnTo>
                    <a:pt x="361091" y="103222"/>
                  </a:lnTo>
                  <a:lnTo>
                    <a:pt x="363610" y="104818"/>
                  </a:lnTo>
                  <a:lnTo>
                    <a:pt x="367967" y="106978"/>
                  </a:lnTo>
                  <a:lnTo>
                    <a:pt x="368773" y="107862"/>
                  </a:lnTo>
                  <a:lnTo>
                    <a:pt x="370932" y="111210"/>
                  </a:lnTo>
                  <a:lnTo>
                    <a:pt x="372982" y="117203"/>
                  </a:lnTo>
                  <a:lnTo>
                    <a:pt x="373624" y="121162"/>
                  </a:lnTo>
                  <a:lnTo>
                    <a:pt x="377614" y="124307"/>
                  </a:lnTo>
                  <a:lnTo>
                    <a:pt x="381299" y="127201"/>
                  </a:lnTo>
                  <a:lnTo>
                    <a:pt x="384835" y="129744"/>
                  </a:lnTo>
                  <a:lnTo>
                    <a:pt x="388676" y="132498"/>
                  </a:lnTo>
                  <a:lnTo>
                    <a:pt x="389232" y="133343"/>
                  </a:lnTo>
                  <a:lnTo>
                    <a:pt x="390507" y="139171"/>
                  </a:lnTo>
                  <a:lnTo>
                    <a:pt x="391782" y="144945"/>
                  </a:lnTo>
                  <a:lnTo>
                    <a:pt x="393175" y="151290"/>
                  </a:lnTo>
                  <a:lnTo>
                    <a:pt x="394583" y="157642"/>
                  </a:lnTo>
                  <a:lnTo>
                    <a:pt x="396241" y="165098"/>
                  </a:lnTo>
                  <a:lnTo>
                    <a:pt x="397180" y="169315"/>
                  </a:lnTo>
                  <a:lnTo>
                    <a:pt x="398314" y="174424"/>
                  </a:lnTo>
                  <a:lnTo>
                    <a:pt x="399652" y="180401"/>
                  </a:lnTo>
                  <a:lnTo>
                    <a:pt x="397501" y="181668"/>
                  </a:lnTo>
                  <a:lnTo>
                    <a:pt x="395076" y="183288"/>
                  </a:lnTo>
                  <a:lnTo>
                    <a:pt x="396844" y="186354"/>
                  </a:lnTo>
                  <a:lnTo>
                    <a:pt x="400255" y="191338"/>
                  </a:lnTo>
                  <a:lnTo>
                    <a:pt x="402312" y="195351"/>
                  </a:lnTo>
                  <a:lnTo>
                    <a:pt x="403032" y="197096"/>
                  </a:lnTo>
                  <a:lnTo>
                    <a:pt x="404636" y="202064"/>
                  </a:lnTo>
                  <a:lnTo>
                    <a:pt x="405942" y="206867"/>
                  </a:lnTo>
                  <a:lnTo>
                    <a:pt x="406279" y="208424"/>
                  </a:lnTo>
                  <a:lnTo>
                    <a:pt x="406756" y="212117"/>
                  </a:lnTo>
                  <a:lnTo>
                    <a:pt x="406169" y="222256"/>
                  </a:lnTo>
                  <a:lnTo>
                    <a:pt x="407108" y="235079"/>
                  </a:lnTo>
                  <a:lnTo>
                    <a:pt x="408375" y="241447"/>
                  </a:lnTo>
                  <a:lnTo>
                    <a:pt x="406380" y="247181"/>
                  </a:lnTo>
                  <a:lnTo>
                    <a:pt x="404675" y="252650"/>
                  </a:lnTo>
                  <a:lnTo>
                    <a:pt x="404784" y="255396"/>
                  </a:lnTo>
                  <a:lnTo>
                    <a:pt x="405723" y="259675"/>
                  </a:lnTo>
                  <a:lnTo>
                    <a:pt x="406646" y="262836"/>
                  </a:lnTo>
                  <a:lnTo>
                    <a:pt x="407898" y="264495"/>
                  </a:lnTo>
                  <a:lnTo>
                    <a:pt x="407656" y="269807"/>
                  </a:lnTo>
                  <a:lnTo>
                    <a:pt x="407132" y="271731"/>
                  </a:lnTo>
                  <a:lnTo>
                    <a:pt x="403298" y="274509"/>
                  </a:lnTo>
                  <a:lnTo>
                    <a:pt x="399050" y="277051"/>
                  </a:lnTo>
                  <a:lnTo>
                    <a:pt x="397876" y="279203"/>
                  </a:lnTo>
                  <a:lnTo>
                    <a:pt x="397540" y="281597"/>
                  </a:lnTo>
                  <a:lnTo>
                    <a:pt x="398103" y="283545"/>
                  </a:lnTo>
                  <a:lnTo>
                    <a:pt x="401021" y="287848"/>
                  </a:lnTo>
                  <a:lnTo>
                    <a:pt x="405410" y="294286"/>
                  </a:lnTo>
                  <a:lnTo>
                    <a:pt x="410237" y="301359"/>
                  </a:lnTo>
                  <a:lnTo>
                    <a:pt x="410636" y="303135"/>
                  </a:lnTo>
                  <a:lnTo>
                    <a:pt x="410832" y="308142"/>
                  </a:lnTo>
                  <a:lnTo>
                    <a:pt x="412843" y="314424"/>
                  </a:lnTo>
                  <a:lnTo>
                    <a:pt x="415018" y="317162"/>
                  </a:lnTo>
                  <a:lnTo>
                    <a:pt x="415831" y="319204"/>
                  </a:lnTo>
                  <a:lnTo>
                    <a:pt x="417372" y="320667"/>
                  </a:lnTo>
                  <a:lnTo>
                    <a:pt x="418906" y="321739"/>
                  </a:lnTo>
                  <a:lnTo>
                    <a:pt x="419860" y="321864"/>
                  </a:lnTo>
                  <a:lnTo>
                    <a:pt x="425282" y="320158"/>
                  </a:lnTo>
                  <a:lnTo>
                    <a:pt x="434553" y="322975"/>
                  </a:lnTo>
                  <a:lnTo>
                    <a:pt x="443323" y="325838"/>
                  </a:lnTo>
                  <a:lnTo>
                    <a:pt x="443964" y="326402"/>
                  </a:lnTo>
                  <a:lnTo>
                    <a:pt x="445881" y="330024"/>
                  </a:lnTo>
                  <a:lnTo>
                    <a:pt x="449018" y="335930"/>
                  </a:lnTo>
                  <a:lnTo>
                    <a:pt x="451342" y="340648"/>
                  </a:lnTo>
                  <a:lnTo>
                    <a:pt x="453423" y="344865"/>
                  </a:lnTo>
                  <a:lnTo>
                    <a:pt x="442055" y="352125"/>
                  </a:lnTo>
                  <a:lnTo>
                    <a:pt x="430680" y="359370"/>
                  </a:lnTo>
                  <a:lnTo>
                    <a:pt x="419312" y="366598"/>
                  </a:lnTo>
                  <a:lnTo>
                    <a:pt x="407945" y="373804"/>
                  </a:lnTo>
                  <a:lnTo>
                    <a:pt x="396578" y="381001"/>
                  </a:lnTo>
                  <a:lnTo>
                    <a:pt x="385202" y="388183"/>
                  </a:lnTo>
                  <a:lnTo>
                    <a:pt x="373835" y="395349"/>
                  </a:lnTo>
                  <a:lnTo>
                    <a:pt x="362467" y="402492"/>
                  </a:lnTo>
                  <a:lnTo>
                    <a:pt x="354926" y="407225"/>
                  </a:lnTo>
                  <a:lnTo>
                    <a:pt x="350130" y="411403"/>
                  </a:lnTo>
                  <a:lnTo>
                    <a:pt x="344114" y="416621"/>
                  </a:lnTo>
                  <a:lnTo>
                    <a:pt x="338434" y="421801"/>
                  </a:lnTo>
                  <a:lnTo>
                    <a:pt x="333967" y="425877"/>
                  </a:lnTo>
                  <a:lnTo>
                    <a:pt x="328177" y="431134"/>
                  </a:lnTo>
                  <a:lnTo>
                    <a:pt x="325259" y="433786"/>
                  </a:lnTo>
                  <a:lnTo>
                    <a:pt x="318805" y="439646"/>
                  </a:lnTo>
                  <a:lnTo>
                    <a:pt x="316865" y="440686"/>
                  </a:lnTo>
                  <a:lnTo>
                    <a:pt x="308314" y="442415"/>
                  </a:lnTo>
                  <a:lnTo>
                    <a:pt x="300467" y="443996"/>
                  </a:lnTo>
                  <a:lnTo>
                    <a:pt x="293222" y="445459"/>
                  </a:lnTo>
                  <a:lnTo>
                    <a:pt x="288270" y="446460"/>
                  </a:lnTo>
                  <a:lnTo>
                    <a:pt x="283474" y="447422"/>
                  </a:lnTo>
                  <a:lnTo>
                    <a:pt x="276504" y="448784"/>
                  </a:lnTo>
                  <a:lnTo>
                    <a:pt x="271528" y="449762"/>
                  </a:lnTo>
                  <a:lnTo>
                    <a:pt x="266161" y="450810"/>
                  </a:lnTo>
                  <a:lnTo>
                    <a:pt x="265324" y="450990"/>
                  </a:lnTo>
                  <a:lnTo>
                    <a:pt x="264354" y="451029"/>
                  </a:lnTo>
                  <a:lnTo>
                    <a:pt x="263626" y="450990"/>
                  </a:lnTo>
                  <a:lnTo>
                    <a:pt x="262140" y="450411"/>
                  </a:lnTo>
                  <a:lnTo>
                    <a:pt x="260348" y="449042"/>
                  </a:lnTo>
                  <a:lnTo>
                    <a:pt x="259151" y="448338"/>
                  </a:lnTo>
                  <a:lnTo>
                    <a:pt x="258854" y="447258"/>
                  </a:lnTo>
                  <a:lnTo>
                    <a:pt x="259550" y="445818"/>
                  </a:lnTo>
                  <a:lnTo>
                    <a:pt x="260419" y="444528"/>
                  </a:lnTo>
                  <a:lnTo>
                    <a:pt x="260747" y="443511"/>
                  </a:lnTo>
                  <a:lnTo>
                    <a:pt x="261342" y="442736"/>
                  </a:lnTo>
                  <a:lnTo>
                    <a:pt x="262108" y="442110"/>
                  </a:lnTo>
                  <a:lnTo>
                    <a:pt x="262140" y="441226"/>
                  </a:lnTo>
                  <a:lnTo>
                    <a:pt x="261506" y="439771"/>
                  </a:lnTo>
                  <a:lnTo>
                    <a:pt x="260951" y="437760"/>
                  </a:lnTo>
                  <a:lnTo>
                    <a:pt x="260974" y="434107"/>
                  </a:lnTo>
                  <a:lnTo>
                    <a:pt x="260990" y="432886"/>
                  </a:lnTo>
                  <a:lnTo>
                    <a:pt x="260990" y="432448"/>
                  </a:lnTo>
                  <a:lnTo>
                    <a:pt x="259386" y="431048"/>
                  </a:lnTo>
                  <a:lnTo>
                    <a:pt x="256358" y="429499"/>
                  </a:lnTo>
                  <a:lnTo>
                    <a:pt x="253573" y="428591"/>
                  </a:lnTo>
                  <a:lnTo>
                    <a:pt x="252306" y="428278"/>
                  </a:lnTo>
                  <a:lnTo>
                    <a:pt x="249231" y="427731"/>
                  </a:lnTo>
                  <a:lnTo>
                    <a:pt x="244983" y="426753"/>
                  </a:lnTo>
                  <a:lnTo>
                    <a:pt x="243489" y="426080"/>
                  </a:lnTo>
                  <a:lnTo>
                    <a:pt x="240735" y="422677"/>
                  </a:lnTo>
                  <a:lnTo>
                    <a:pt x="239381" y="421808"/>
                  </a:lnTo>
                  <a:lnTo>
                    <a:pt x="233005" y="421230"/>
                  </a:lnTo>
                  <a:lnTo>
                    <a:pt x="230885" y="420666"/>
                  </a:lnTo>
                  <a:lnTo>
                    <a:pt x="229148" y="419860"/>
                  </a:lnTo>
                  <a:lnTo>
                    <a:pt x="227662" y="418765"/>
                  </a:lnTo>
                  <a:lnTo>
                    <a:pt x="226825" y="416895"/>
                  </a:lnTo>
                  <a:lnTo>
                    <a:pt x="226574" y="415370"/>
                  </a:lnTo>
                  <a:lnTo>
                    <a:pt x="226019" y="414642"/>
                  </a:lnTo>
                  <a:lnTo>
                    <a:pt x="218986" y="410949"/>
                  </a:lnTo>
                  <a:lnTo>
                    <a:pt x="217194" y="409698"/>
                  </a:lnTo>
                  <a:lnTo>
                    <a:pt x="216247" y="408532"/>
                  </a:lnTo>
                  <a:lnTo>
                    <a:pt x="216216" y="406803"/>
                  </a:lnTo>
                  <a:lnTo>
                    <a:pt x="216404" y="404683"/>
                  </a:lnTo>
                  <a:lnTo>
                    <a:pt x="216107" y="402797"/>
                  </a:lnTo>
                  <a:lnTo>
                    <a:pt x="215809" y="401874"/>
                  </a:lnTo>
                  <a:lnTo>
                    <a:pt x="212594" y="399637"/>
                  </a:lnTo>
                  <a:lnTo>
                    <a:pt x="205404" y="394614"/>
                  </a:lnTo>
                  <a:lnTo>
                    <a:pt x="198215" y="389591"/>
                  </a:lnTo>
                  <a:lnTo>
                    <a:pt x="191025" y="384561"/>
                  </a:lnTo>
                  <a:lnTo>
                    <a:pt x="183835" y="379523"/>
                  </a:lnTo>
                  <a:lnTo>
                    <a:pt x="176645" y="374477"/>
                  </a:lnTo>
                  <a:lnTo>
                    <a:pt x="169456" y="369423"/>
                  </a:lnTo>
                  <a:lnTo>
                    <a:pt x="162266" y="364361"/>
                  </a:lnTo>
                  <a:lnTo>
                    <a:pt x="155076" y="359291"/>
                  </a:lnTo>
                  <a:lnTo>
                    <a:pt x="147886" y="354206"/>
                  </a:lnTo>
                  <a:lnTo>
                    <a:pt x="140689" y="349129"/>
                  </a:lnTo>
                  <a:lnTo>
                    <a:pt x="133507" y="344028"/>
                  </a:lnTo>
                  <a:lnTo>
                    <a:pt x="126317" y="338927"/>
                  </a:lnTo>
                  <a:lnTo>
                    <a:pt x="119127" y="333818"/>
                  </a:lnTo>
                  <a:lnTo>
                    <a:pt x="111930" y="328694"/>
                  </a:lnTo>
                  <a:lnTo>
                    <a:pt x="104740" y="323562"/>
                  </a:lnTo>
                  <a:lnTo>
                    <a:pt x="97550" y="318422"/>
                  </a:lnTo>
                  <a:lnTo>
                    <a:pt x="91471" y="314080"/>
                  </a:lnTo>
                  <a:lnTo>
                    <a:pt x="84767" y="309480"/>
                  </a:lnTo>
                  <a:lnTo>
                    <a:pt x="79783" y="306108"/>
                  </a:lnTo>
                  <a:lnTo>
                    <a:pt x="74839" y="302743"/>
                  </a:lnTo>
                  <a:lnTo>
                    <a:pt x="69519" y="299137"/>
                  </a:lnTo>
                  <a:lnTo>
                    <a:pt x="66061" y="296899"/>
                  </a:lnTo>
                  <a:lnTo>
                    <a:pt x="61938" y="294224"/>
                  </a:lnTo>
                  <a:lnTo>
                    <a:pt x="57807" y="291540"/>
                  </a:lnTo>
                  <a:lnTo>
                    <a:pt x="53677" y="288857"/>
                  </a:lnTo>
                  <a:lnTo>
                    <a:pt x="49546" y="286174"/>
                  </a:lnTo>
                  <a:lnTo>
                    <a:pt x="45415" y="283490"/>
                  </a:lnTo>
                  <a:lnTo>
                    <a:pt x="41284" y="280799"/>
                  </a:lnTo>
                  <a:lnTo>
                    <a:pt x="37161" y="278108"/>
                  </a:lnTo>
                  <a:lnTo>
                    <a:pt x="33030" y="275408"/>
                  </a:lnTo>
                  <a:lnTo>
                    <a:pt x="28900" y="272709"/>
                  </a:lnTo>
                  <a:lnTo>
                    <a:pt x="24777" y="270010"/>
                  </a:lnTo>
                  <a:lnTo>
                    <a:pt x="20646" y="267311"/>
                  </a:lnTo>
                  <a:lnTo>
                    <a:pt x="16515" y="264604"/>
                  </a:lnTo>
                  <a:lnTo>
                    <a:pt x="12385" y="261897"/>
                  </a:lnTo>
                  <a:lnTo>
                    <a:pt x="8254" y="259183"/>
                  </a:lnTo>
                  <a:lnTo>
                    <a:pt x="4123" y="256468"/>
                  </a:lnTo>
                  <a:lnTo>
                    <a:pt x="0" y="253753"/>
                  </a:lnTo>
                  <a:lnTo>
                    <a:pt x="0" y="248730"/>
                  </a:lnTo>
                  <a:lnTo>
                    <a:pt x="0" y="244639"/>
                  </a:lnTo>
                  <a:lnTo>
                    <a:pt x="0" y="238615"/>
                  </a:lnTo>
                  <a:lnTo>
                    <a:pt x="0" y="233373"/>
                  </a:lnTo>
                  <a:lnTo>
                    <a:pt x="0" y="228131"/>
                  </a:lnTo>
                  <a:lnTo>
                    <a:pt x="0" y="224517"/>
                  </a:lnTo>
                  <a:lnTo>
                    <a:pt x="0" y="220746"/>
                  </a:lnTo>
                  <a:lnTo>
                    <a:pt x="110" y="219040"/>
                  </a:lnTo>
                  <a:lnTo>
                    <a:pt x="516" y="218313"/>
                  </a:lnTo>
                  <a:lnTo>
                    <a:pt x="2746" y="217085"/>
                  </a:lnTo>
                  <a:lnTo>
                    <a:pt x="6235" y="214284"/>
                  </a:lnTo>
                  <a:lnTo>
                    <a:pt x="7526" y="213040"/>
                  </a:lnTo>
                  <a:lnTo>
                    <a:pt x="9177" y="211780"/>
                  </a:lnTo>
                  <a:lnTo>
                    <a:pt x="15021" y="207986"/>
                  </a:lnTo>
                  <a:lnTo>
                    <a:pt x="16234" y="206922"/>
                  </a:lnTo>
                  <a:lnTo>
                    <a:pt x="21913" y="202549"/>
                  </a:lnTo>
                  <a:lnTo>
                    <a:pt x="23243" y="201907"/>
                  </a:lnTo>
                  <a:lnTo>
                    <a:pt x="26295" y="201477"/>
                  </a:lnTo>
                  <a:lnTo>
                    <a:pt x="27570" y="200656"/>
                  </a:lnTo>
                  <a:lnTo>
                    <a:pt x="29283" y="198903"/>
                  </a:lnTo>
                  <a:lnTo>
                    <a:pt x="31802" y="196900"/>
                  </a:lnTo>
                  <a:lnTo>
                    <a:pt x="33437" y="195946"/>
                  </a:lnTo>
                  <a:lnTo>
                    <a:pt x="33829" y="195774"/>
                  </a:lnTo>
                  <a:lnTo>
                    <a:pt x="34877" y="195633"/>
                  </a:lnTo>
                  <a:lnTo>
                    <a:pt x="40126" y="196227"/>
                  </a:lnTo>
                  <a:lnTo>
                    <a:pt x="42333" y="196673"/>
                  </a:lnTo>
                  <a:lnTo>
                    <a:pt x="44969" y="197049"/>
                  </a:lnTo>
                  <a:lnTo>
                    <a:pt x="45791" y="196791"/>
                  </a:lnTo>
                  <a:lnTo>
                    <a:pt x="46495" y="196165"/>
                  </a:lnTo>
                  <a:lnTo>
                    <a:pt x="47488" y="194764"/>
                  </a:lnTo>
                  <a:lnTo>
                    <a:pt x="47699" y="193098"/>
                  </a:lnTo>
                  <a:lnTo>
                    <a:pt x="47762" y="191643"/>
                  </a:lnTo>
                  <a:lnTo>
                    <a:pt x="47919" y="191009"/>
                  </a:lnTo>
                  <a:lnTo>
                    <a:pt x="48380" y="190720"/>
                  </a:lnTo>
                  <a:lnTo>
                    <a:pt x="49530" y="190829"/>
                  </a:lnTo>
                  <a:lnTo>
                    <a:pt x="51064" y="191025"/>
                  </a:lnTo>
                  <a:lnTo>
                    <a:pt x="54201" y="190962"/>
                  </a:lnTo>
                  <a:lnTo>
                    <a:pt x="55265" y="190759"/>
                  </a:lnTo>
                  <a:lnTo>
                    <a:pt x="58824" y="190446"/>
                  </a:lnTo>
                  <a:lnTo>
                    <a:pt x="63855" y="189499"/>
                  </a:lnTo>
                  <a:lnTo>
                    <a:pt x="67845" y="188263"/>
                  </a:lnTo>
                  <a:lnTo>
                    <a:pt x="71021" y="187285"/>
                  </a:lnTo>
                  <a:lnTo>
                    <a:pt x="74424" y="184711"/>
                  </a:lnTo>
                  <a:lnTo>
                    <a:pt x="76920" y="181997"/>
                  </a:lnTo>
                  <a:lnTo>
                    <a:pt x="79510" y="177944"/>
                  </a:lnTo>
                  <a:lnTo>
                    <a:pt x="81567" y="174424"/>
                  </a:lnTo>
                  <a:lnTo>
                    <a:pt x="85737" y="172225"/>
                  </a:lnTo>
                  <a:lnTo>
                    <a:pt x="89218" y="170887"/>
                  </a:lnTo>
                  <a:lnTo>
                    <a:pt x="91213" y="170363"/>
                  </a:lnTo>
                  <a:lnTo>
                    <a:pt x="95735" y="168501"/>
                  </a:lnTo>
                  <a:lnTo>
                    <a:pt x="99561" y="165685"/>
                  </a:lnTo>
                  <a:lnTo>
                    <a:pt x="103152" y="163040"/>
                  </a:lnTo>
                  <a:lnTo>
                    <a:pt x="105898" y="162688"/>
                  </a:lnTo>
                  <a:lnTo>
                    <a:pt x="109372" y="162250"/>
                  </a:lnTo>
                  <a:lnTo>
                    <a:pt x="110146" y="161757"/>
                  </a:lnTo>
                  <a:lnTo>
                    <a:pt x="111022" y="160819"/>
                  </a:lnTo>
                  <a:lnTo>
                    <a:pt x="111069" y="159160"/>
                  </a:lnTo>
                  <a:lnTo>
                    <a:pt x="110021" y="157994"/>
                  </a:lnTo>
                  <a:lnTo>
                    <a:pt x="108754" y="157384"/>
                  </a:lnTo>
                  <a:lnTo>
                    <a:pt x="107854" y="156711"/>
                  </a:lnTo>
                  <a:lnTo>
                    <a:pt x="106962" y="156586"/>
                  </a:lnTo>
                  <a:lnTo>
                    <a:pt x="106485" y="155788"/>
                  </a:lnTo>
                  <a:lnTo>
                    <a:pt x="106751" y="154317"/>
                  </a:lnTo>
                  <a:lnTo>
                    <a:pt x="106884" y="152956"/>
                  </a:lnTo>
                  <a:lnTo>
                    <a:pt x="107455" y="151595"/>
                  </a:lnTo>
                  <a:lnTo>
                    <a:pt x="107298" y="149670"/>
                  </a:lnTo>
                  <a:lnTo>
                    <a:pt x="106407" y="147746"/>
                  </a:lnTo>
                  <a:lnTo>
                    <a:pt x="106133" y="146361"/>
                  </a:lnTo>
                  <a:lnTo>
                    <a:pt x="106195" y="144984"/>
                  </a:lnTo>
                  <a:lnTo>
                    <a:pt x="106633" y="143912"/>
                  </a:lnTo>
                  <a:lnTo>
                    <a:pt x="107916" y="143200"/>
                  </a:lnTo>
                  <a:lnTo>
                    <a:pt x="109411" y="142926"/>
                  </a:lnTo>
                  <a:lnTo>
                    <a:pt x="111507" y="143270"/>
                  </a:lnTo>
                  <a:lnTo>
                    <a:pt x="115130" y="142809"/>
                  </a:lnTo>
                  <a:lnTo>
                    <a:pt x="124400" y="139476"/>
                  </a:lnTo>
                  <a:lnTo>
                    <a:pt x="125042" y="138451"/>
                  </a:lnTo>
                  <a:lnTo>
                    <a:pt x="125636" y="136143"/>
                  </a:lnTo>
                  <a:lnTo>
                    <a:pt x="126302" y="134117"/>
                  </a:lnTo>
                  <a:lnTo>
                    <a:pt x="127264" y="133437"/>
                  </a:lnTo>
                  <a:lnTo>
                    <a:pt x="127788" y="133288"/>
                  </a:lnTo>
                  <a:lnTo>
                    <a:pt x="130878" y="132740"/>
                  </a:lnTo>
                  <a:lnTo>
                    <a:pt x="135251" y="131973"/>
                  </a:lnTo>
                  <a:lnTo>
                    <a:pt x="136894" y="131864"/>
                  </a:lnTo>
                  <a:lnTo>
                    <a:pt x="141667" y="132083"/>
                  </a:lnTo>
                  <a:lnTo>
                    <a:pt x="145140" y="132247"/>
                  </a:lnTo>
                  <a:lnTo>
                    <a:pt x="150757" y="132513"/>
                  </a:lnTo>
                  <a:lnTo>
                    <a:pt x="154748" y="132646"/>
                  </a:lnTo>
                  <a:lnTo>
                    <a:pt x="158221" y="132764"/>
                  </a:lnTo>
                  <a:lnTo>
                    <a:pt x="162649" y="132920"/>
                  </a:lnTo>
                  <a:lnTo>
                    <a:pt x="163737" y="132451"/>
                  </a:lnTo>
                  <a:lnTo>
                    <a:pt x="163737" y="130972"/>
                  </a:lnTo>
                  <a:lnTo>
                    <a:pt x="162939" y="128218"/>
                  </a:lnTo>
                  <a:lnTo>
                    <a:pt x="163424" y="126497"/>
                  </a:lnTo>
                  <a:lnTo>
                    <a:pt x="165129" y="124901"/>
                  </a:lnTo>
                  <a:lnTo>
                    <a:pt x="167257" y="123117"/>
                  </a:lnTo>
                  <a:lnTo>
                    <a:pt x="166264" y="120942"/>
                  </a:lnTo>
                  <a:lnTo>
                    <a:pt x="164566" y="119487"/>
                  </a:lnTo>
                  <a:lnTo>
                    <a:pt x="162195" y="117735"/>
                  </a:lnTo>
                  <a:lnTo>
                    <a:pt x="160967" y="117023"/>
                  </a:lnTo>
                  <a:lnTo>
                    <a:pt x="158816" y="114903"/>
                  </a:lnTo>
                  <a:lnTo>
                    <a:pt x="157501" y="112485"/>
                  </a:lnTo>
                  <a:lnTo>
                    <a:pt x="156610" y="107385"/>
                  </a:lnTo>
                  <a:lnTo>
                    <a:pt x="154974" y="104521"/>
                  </a:lnTo>
                  <a:lnTo>
                    <a:pt x="153785" y="100985"/>
                  </a:lnTo>
                  <a:lnTo>
                    <a:pt x="154841" y="94484"/>
                  </a:lnTo>
                  <a:lnTo>
                    <a:pt x="153261" y="90548"/>
                  </a:lnTo>
                  <a:lnTo>
                    <a:pt x="153018" y="88843"/>
                  </a:lnTo>
                  <a:lnTo>
                    <a:pt x="153003" y="86832"/>
                  </a:lnTo>
                  <a:lnTo>
                    <a:pt x="153488" y="83351"/>
                  </a:lnTo>
                  <a:lnTo>
                    <a:pt x="153175" y="78446"/>
                  </a:lnTo>
                  <a:lnTo>
                    <a:pt x="151313" y="73376"/>
                  </a:lnTo>
                  <a:lnTo>
                    <a:pt x="152189" y="71647"/>
                  </a:lnTo>
                  <a:lnTo>
                    <a:pt x="152596" y="70747"/>
                  </a:lnTo>
                  <a:lnTo>
                    <a:pt x="152463" y="69973"/>
                  </a:lnTo>
                  <a:lnTo>
                    <a:pt x="150765" y="68361"/>
                  </a:lnTo>
                  <a:lnTo>
                    <a:pt x="150046" y="67023"/>
                  </a:lnTo>
                  <a:lnTo>
                    <a:pt x="150421" y="65772"/>
                  </a:lnTo>
                  <a:lnTo>
                    <a:pt x="151305" y="63949"/>
                  </a:lnTo>
                  <a:lnTo>
                    <a:pt x="151227" y="63182"/>
                  </a:lnTo>
                  <a:lnTo>
                    <a:pt x="148481" y="60960"/>
                  </a:lnTo>
                  <a:lnTo>
                    <a:pt x="143849" y="57354"/>
                  </a:lnTo>
                  <a:lnTo>
                    <a:pt x="142551" y="55773"/>
                  </a:lnTo>
                  <a:lnTo>
                    <a:pt x="141917" y="53794"/>
                  </a:lnTo>
                  <a:lnTo>
                    <a:pt x="146353" y="54303"/>
                  </a:lnTo>
                  <a:lnTo>
                    <a:pt x="148645" y="54060"/>
                  </a:lnTo>
                  <a:lnTo>
                    <a:pt x="153903" y="51682"/>
                  </a:lnTo>
                  <a:lnTo>
                    <a:pt x="158080" y="48466"/>
                  </a:lnTo>
                  <a:lnTo>
                    <a:pt x="161327" y="46831"/>
                  </a:lnTo>
                  <a:lnTo>
                    <a:pt x="164183" y="43303"/>
                  </a:lnTo>
                  <a:lnTo>
                    <a:pt x="166772" y="41073"/>
                  </a:lnTo>
                  <a:lnTo>
                    <a:pt x="170512" y="38663"/>
                  </a:lnTo>
                  <a:lnTo>
                    <a:pt x="181300" y="33461"/>
                  </a:lnTo>
                  <a:lnTo>
                    <a:pt x="182951" y="33422"/>
                  </a:lnTo>
                  <a:lnTo>
                    <a:pt x="186503" y="34603"/>
                  </a:lnTo>
                  <a:lnTo>
                    <a:pt x="189593" y="34235"/>
                  </a:lnTo>
                  <a:lnTo>
                    <a:pt x="191705" y="32413"/>
                  </a:lnTo>
                  <a:lnTo>
                    <a:pt x="193982" y="28016"/>
                  </a:lnTo>
                  <a:lnTo>
                    <a:pt x="197510" y="25332"/>
                  </a:lnTo>
                  <a:lnTo>
                    <a:pt x="201962" y="22641"/>
                  </a:lnTo>
                  <a:lnTo>
                    <a:pt x="208017" y="20067"/>
                  </a:lnTo>
                  <a:lnTo>
                    <a:pt x="211984" y="17697"/>
                  </a:lnTo>
                  <a:lnTo>
                    <a:pt x="218258" y="15639"/>
                  </a:lnTo>
                  <a:lnTo>
                    <a:pt x="234007" y="14333"/>
                  </a:lnTo>
                  <a:lnTo>
                    <a:pt x="242096" y="13167"/>
                  </a:lnTo>
                  <a:lnTo>
                    <a:pt x="247596" y="13433"/>
                  </a:lnTo>
                  <a:lnTo>
                    <a:pt x="253151" y="9662"/>
                  </a:lnTo>
                  <a:lnTo>
                    <a:pt x="255928" y="8418"/>
                  </a:lnTo>
                  <a:lnTo>
                    <a:pt x="267953" y="8129"/>
                  </a:lnTo>
                  <a:lnTo>
                    <a:pt x="273625" y="5367"/>
                  </a:lnTo>
                  <a:lnTo>
                    <a:pt x="295123" y="5367"/>
                  </a:lnTo>
                  <a:lnTo>
                    <a:pt x="297752" y="6290"/>
                  </a:lnTo>
                  <a:lnTo>
                    <a:pt x="300334" y="7776"/>
                  </a:lnTo>
                  <a:lnTo>
                    <a:pt x="304730" y="11352"/>
                  </a:lnTo>
                  <a:lnTo>
                    <a:pt x="306921" y="12134"/>
                  </a:lnTo>
                  <a:lnTo>
                    <a:pt x="309761" y="11391"/>
                  </a:lnTo>
                  <a:lnTo>
                    <a:pt x="316364" y="8003"/>
                  </a:lnTo>
                  <a:lnTo>
                    <a:pt x="323812" y="6235"/>
                  </a:lnTo>
                  <a:lnTo>
                    <a:pt x="327864" y="4217"/>
                  </a:lnTo>
                  <a:lnTo>
                    <a:pt x="329586" y="1267"/>
                  </a:lnTo>
                  <a:lnTo>
                    <a:pt x="333075" y="180"/>
                  </a:lnTo>
                  <a:lnTo>
                    <a:pt x="335039" y="2449"/>
                  </a:lnTo>
                  <a:lnTo>
                    <a:pt x="342760" y="4733"/>
                  </a:lnTo>
                  <a:lnTo>
                    <a:pt x="347501" y="4076"/>
                  </a:lnTo>
                  <a:lnTo>
                    <a:pt x="349582" y="3388"/>
                  </a:lnTo>
                  <a:lnTo>
                    <a:pt x="348831" y="0"/>
                  </a:lnTo>
                  <a:lnTo>
                    <a:pt x="353846" y="900"/>
                  </a:lnTo>
                  <a:lnTo>
                    <a:pt x="357695" y="2535"/>
                  </a:lnTo>
                  <a:lnTo>
                    <a:pt x="361724" y="5805"/>
                  </a:lnTo>
                  <a:lnTo>
                    <a:pt x="364337" y="6454"/>
                  </a:lnTo>
                  <a:lnTo>
                    <a:pt x="369094" y="498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816685A0-C606-1590-866A-EDF6965956EA}"/>
                </a:ext>
              </a:extLst>
            </p:cNvPr>
            <p:cNvSpPr>
              <a:spLocks/>
            </p:cNvSpPr>
            <p:nvPr/>
          </p:nvSpPr>
          <p:spPr>
            <a:xfrm>
              <a:off x="5238507" y="4616850"/>
              <a:ext cx="360183" cy="140759"/>
            </a:xfrm>
            <a:custGeom>
              <a:avLst/>
              <a:gdLst>
                <a:gd name="connsiteX0" fmla="*/ 359424 w 360183"/>
                <a:gd name="connsiteY0" fmla="*/ 34102 h 140759"/>
                <a:gd name="connsiteX1" fmla="*/ 358196 w 360183"/>
                <a:gd name="connsiteY1" fmla="*/ 34885 h 140759"/>
                <a:gd name="connsiteX2" fmla="*/ 356921 w 360183"/>
                <a:gd name="connsiteY2" fmla="*/ 34971 h 140759"/>
                <a:gd name="connsiteX3" fmla="*/ 355223 w 360183"/>
                <a:gd name="connsiteY3" fmla="*/ 35213 h 140759"/>
                <a:gd name="connsiteX4" fmla="*/ 352852 w 360183"/>
                <a:gd name="connsiteY4" fmla="*/ 34462 h 140759"/>
                <a:gd name="connsiteX5" fmla="*/ 351922 w 360183"/>
                <a:gd name="connsiteY5" fmla="*/ 34462 h 140759"/>
                <a:gd name="connsiteX6" fmla="*/ 351789 w 360183"/>
                <a:gd name="connsiteY6" fmla="*/ 35221 h 140759"/>
                <a:gd name="connsiteX7" fmla="*/ 353361 w 360183"/>
                <a:gd name="connsiteY7" fmla="*/ 36144 h 140759"/>
                <a:gd name="connsiteX8" fmla="*/ 354887 w 360183"/>
                <a:gd name="connsiteY8" fmla="*/ 37200 h 140759"/>
                <a:gd name="connsiteX9" fmla="*/ 355434 w 360183"/>
                <a:gd name="connsiteY9" fmla="*/ 38804 h 140759"/>
                <a:gd name="connsiteX10" fmla="*/ 356342 w 360183"/>
                <a:gd name="connsiteY10" fmla="*/ 40705 h 140759"/>
                <a:gd name="connsiteX11" fmla="*/ 358524 w 360183"/>
                <a:gd name="connsiteY11" fmla="*/ 42833 h 140759"/>
                <a:gd name="connsiteX12" fmla="*/ 359886 w 360183"/>
                <a:gd name="connsiteY12" fmla="*/ 43897 h 140759"/>
                <a:gd name="connsiteX13" fmla="*/ 359972 w 360183"/>
                <a:gd name="connsiteY13" fmla="*/ 44656 h 140759"/>
                <a:gd name="connsiteX14" fmla="*/ 359542 w 360183"/>
                <a:gd name="connsiteY14" fmla="*/ 46049 h 140759"/>
                <a:gd name="connsiteX15" fmla="*/ 359432 w 360183"/>
                <a:gd name="connsiteY15" fmla="*/ 47207 h 140759"/>
                <a:gd name="connsiteX16" fmla="*/ 360183 w 360183"/>
                <a:gd name="connsiteY16" fmla="*/ 52550 h 140759"/>
                <a:gd name="connsiteX17" fmla="*/ 359682 w 360183"/>
                <a:gd name="connsiteY17" fmla="*/ 52879 h 140759"/>
                <a:gd name="connsiteX18" fmla="*/ 358876 w 360183"/>
                <a:gd name="connsiteY18" fmla="*/ 52902 h 140759"/>
                <a:gd name="connsiteX19" fmla="*/ 358024 w 360183"/>
                <a:gd name="connsiteY19" fmla="*/ 52879 h 140759"/>
                <a:gd name="connsiteX20" fmla="*/ 357320 w 360183"/>
                <a:gd name="connsiteY20" fmla="*/ 52300 h 140759"/>
                <a:gd name="connsiteX21" fmla="*/ 356709 w 360183"/>
                <a:gd name="connsiteY21" fmla="*/ 51955 h 140759"/>
                <a:gd name="connsiteX22" fmla="*/ 356436 w 360183"/>
                <a:gd name="connsiteY22" fmla="*/ 52777 h 140759"/>
                <a:gd name="connsiteX23" fmla="*/ 355802 w 360183"/>
                <a:gd name="connsiteY23" fmla="*/ 55155 h 140759"/>
                <a:gd name="connsiteX24" fmla="*/ 354378 w 360183"/>
                <a:gd name="connsiteY24" fmla="*/ 60506 h 140759"/>
                <a:gd name="connsiteX25" fmla="*/ 353134 w 360183"/>
                <a:gd name="connsiteY25" fmla="*/ 65193 h 140759"/>
                <a:gd name="connsiteX26" fmla="*/ 351569 w 360183"/>
                <a:gd name="connsiteY26" fmla="*/ 66851 h 140759"/>
                <a:gd name="connsiteX27" fmla="*/ 349308 w 360183"/>
                <a:gd name="connsiteY27" fmla="*/ 69488 h 140759"/>
                <a:gd name="connsiteX28" fmla="*/ 346210 w 360183"/>
                <a:gd name="connsiteY28" fmla="*/ 73094 h 140759"/>
                <a:gd name="connsiteX29" fmla="*/ 341720 w 360183"/>
                <a:gd name="connsiteY29" fmla="*/ 78320 h 140759"/>
                <a:gd name="connsiteX30" fmla="*/ 338403 w 360183"/>
                <a:gd name="connsiteY30" fmla="*/ 80746 h 140759"/>
                <a:gd name="connsiteX31" fmla="*/ 335790 w 360183"/>
                <a:gd name="connsiteY31" fmla="*/ 82655 h 140759"/>
                <a:gd name="connsiteX32" fmla="*/ 332731 w 360183"/>
                <a:gd name="connsiteY32" fmla="*/ 84861 h 140759"/>
                <a:gd name="connsiteX33" fmla="*/ 328788 w 360183"/>
                <a:gd name="connsiteY33" fmla="*/ 87709 h 140759"/>
                <a:gd name="connsiteX34" fmla="*/ 324360 w 360183"/>
                <a:gd name="connsiteY34" fmla="*/ 89304 h 140759"/>
                <a:gd name="connsiteX35" fmla="*/ 318195 w 360183"/>
                <a:gd name="connsiteY35" fmla="*/ 91526 h 140759"/>
                <a:gd name="connsiteX36" fmla="*/ 313829 w 360183"/>
                <a:gd name="connsiteY36" fmla="*/ 93099 h 140759"/>
                <a:gd name="connsiteX37" fmla="*/ 310614 w 360183"/>
                <a:gd name="connsiteY37" fmla="*/ 94194 h 140759"/>
                <a:gd name="connsiteX38" fmla="*/ 307265 w 360183"/>
                <a:gd name="connsiteY38" fmla="*/ 95336 h 140759"/>
                <a:gd name="connsiteX39" fmla="*/ 302837 w 360183"/>
                <a:gd name="connsiteY39" fmla="*/ 96846 h 140759"/>
                <a:gd name="connsiteX40" fmla="*/ 301132 w 360183"/>
                <a:gd name="connsiteY40" fmla="*/ 98270 h 140759"/>
                <a:gd name="connsiteX41" fmla="*/ 298292 w 360183"/>
                <a:gd name="connsiteY41" fmla="*/ 101759 h 140759"/>
                <a:gd name="connsiteX42" fmla="*/ 296970 w 360183"/>
                <a:gd name="connsiteY42" fmla="*/ 103441 h 140759"/>
                <a:gd name="connsiteX43" fmla="*/ 295765 w 360183"/>
                <a:gd name="connsiteY43" fmla="*/ 104889 h 140759"/>
                <a:gd name="connsiteX44" fmla="*/ 295515 w 360183"/>
                <a:gd name="connsiteY44" fmla="*/ 105546 h 140759"/>
                <a:gd name="connsiteX45" fmla="*/ 295679 w 360183"/>
                <a:gd name="connsiteY45" fmla="*/ 105968 h 140759"/>
                <a:gd name="connsiteX46" fmla="*/ 296258 w 360183"/>
                <a:gd name="connsiteY46" fmla="*/ 106672 h 140759"/>
                <a:gd name="connsiteX47" fmla="*/ 296313 w 360183"/>
                <a:gd name="connsiteY47" fmla="*/ 107400 h 140759"/>
                <a:gd name="connsiteX48" fmla="*/ 295515 w 360183"/>
                <a:gd name="connsiteY48" fmla="*/ 107854 h 140759"/>
                <a:gd name="connsiteX49" fmla="*/ 294826 w 360183"/>
                <a:gd name="connsiteY49" fmla="*/ 107924 h 140759"/>
                <a:gd name="connsiteX50" fmla="*/ 294521 w 360183"/>
                <a:gd name="connsiteY50" fmla="*/ 107564 h 140759"/>
                <a:gd name="connsiteX51" fmla="*/ 294294 w 360183"/>
                <a:gd name="connsiteY51" fmla="*/ 106766 h 140759"/>
                <a:gd name="connsiteX52" fmla="*/ 293559 w 360183"/>
                <a:gd name="connsiteY52" fmla="*/ 105953 h 140759"/>
                <a:gd name="connsiteX53" fmla="*/ 292706 w 360183"/>
                <a:gd name="connsiteY53" fmla="*/ 105718 h 140759"/>
                <a:gd name="connsiteX54" fmla="*/ 292213 w 360183"/>
                <a:gd name="connsiteY54" fmla="*/ 105914 h 140759"/>
                <a:gd name="connsiteX55" fmla="*/ 292174 w 360183"/>
                <a:gd name="connsiteY55" fmla="*/ 106657 h 140759"/>
                <a:gd name="connsiteX56" fmla="*/ 291055 w 360183"/>
                <a:gd name="connsiteY56" fmla="*/ 110232 h 140759"/>
                <a:gd name="connsiteX57" fmla="*/ 291016 w 360183"/>
                <a:gd name="connsiteY57" fmla="*/ 111969 h 140759"/>
                <a:gd name="connsiteX58" fmla="*/ 290547 w 360183"/>
                <a:gd name="connsiteY58" fmla="*/ 112657 h 140759"/>
                <a:gd name="connsiteX59" fmla="*/ 290578 w 360183"/>
                <a:gd name="connsiteY59" fmla="*/ 114214 h 140759"/>
                <a:gd name="connsiteX60" fmla="*/ 289451 w 360183"/>
                <a:gd name="connsiteY60" fmla="*/ 115662 h 140759"/>
                <a:gd name="connsiteX61" fmla="*/ 288959 w 360183"/>
                <a:gd name="connsiteY61" fmla="*/ 116953 h 140759"/>
                <a:gd name="connsiteX62" fmla="*/ 288614 w 360183"/>
                <a:gd name="connsiteY62" fmla="*/ 118048 h 140759"/>
                <a:gd name="connsiteX63" fmla="*/ 287707 w 360183"/>
                <a:gd name="connsiteY63" fmla="*/ 118807 h 140759"/>
                <a:gd name="connsiteX64" fmla="*/ 287378 w 360183"/>
                <a:gd name="connsiteY64" fmla="*/ 119996 h 140759"/>
                <a:gd name="connsiteX65" fmla="*/ 286541 w 360183"/>
                <a:gd name="connsiteY65" fmla="*/ 122531 h 140759"/>
                <a:gd name="connsiteX66" fmla="*/ 285563 w 360183"/>
                <a:gd name="connsiteY66" fmla="*/ 124518 h 140759"/>
                <a:gd name="connsiteX67" fmla="*/ 284875 w 360183"/>
                <a:gd name="connsiteY67" fmla="*/ 126215 h 140759"/>
                <a:gd name="connsiteX68" fmla="*/ 284749 w 360183"/>
                <a:gd name="connsiteY68" fmla="*/ 127491 h 140759"/>
                <a:gd name="connsiteX69" fmla="*/ 285274 w 360183"/>
                <a:gd name="connsiteY69" fmla="*/ 128390 h 140759"/>
                <a:gd name="connsiteX70" fmla="*/ 285454 w 360183"/>
                <a:gd name="connsiteY70" fmla="*/ 129118 h 140759"/>
                <a:gd name="connsiteX71" fmla="*/ 284984 w 360183"/>
                <a:gd name="connsiteY71" fmla="*/ 130424 h 140759"/>
                <a:gd name="connsiteX72" fmla="*/ 284726 w 360183"/>
                <a:gd name="connsiteY72" fmla="*/ 131402 h 140759"/>
                <a:gd name="connsiteX73" fmla="*/ 283474 w 360183"/>
                <a:gd name="connsiteY73" fmla="*/ 132067 h 140759"/>
                <a:gd name="connsiteX74" fmla="*/ 280877 w 360183"/>
                <a:gd name="connsiteY74" fmla="*/ 133648 h 140759"/>
                <a:gd name="connsiteX75" fmla="*/ 279868 w 360183"/>
                <a:gd name="connsiteY75" fmla="*/ 134735 h 140759"/>
                <a:gd name="connsiteX76" fmla="*/ 279469 w 360183"/>
                <a:gd name="connsiteY76" fmla="*/ 135963 h 140759"/>
                <a:gd name="connsiteX77" fmla="*/ 279727 w 360183"/>
                <a:gd name="connsiteY77" fmla="*/ 137012 h 140759"/>
                <a:gd name="connsiteX78" fmla="*/ 279617 w 360183"/>
                <a:gd name="connsiteY78" fmla="*/ 137880 h 140759"/>
                <a:gd name="connsiteX79" fmla="*/ 278381 w 360183"/>
                <a:gd name="connsiteY79" fmla="*/ 138209 h 140759"/>
                <a:gd name="connsiteX80" fmla="*/ 277943 w 360183"/>
                <a:gd name="connsiteY80" fmla="*/ 138952 h 140759"/>
                <a:gd name="connsiteX81" fmla="*/ 277106 w 360183"/>
                <a:gd name="connsiteY81" fmla="*/ 140290 h 140759"/>
                <a:gd name="connsiteX82" fmla="*/ 276159 w 360183"/>
                <a:gd name="connsiteY82" fmla="*/ 140759 h 140759"/>
                <a:gd name="connsiteX83" fmla="*/ 273734 w 360183"/>
                <a:gd name="connsiteY83" fmla="*/ 140047 h 140759"/>
                <a:gd name="connsiteX84" fmla="*/ 271943 w 360183"/>
                <a:gd name="connsiteY84" fmla="*/ 140039 h 140759"/>
                <a:gd name="connsiteX85" fmla="*/ 270558 w 360183"/>
                <a:gd name="connsiteY85" fmla="*/ 139390 h 140759"/>
                <a:gd name="connsiteX86" fmla="*/ 269056 w 360183"/>
                <a:gd name="connsiteY86" fmla="*/ 137465 h 140759"/>
                <a:gd name="connsiteX87" fmla="*/ 267820 w 360183"/>
                <a:gd name="connsiteY87" fmla="*/ 135846 h 140759"/>
                <a:gd name="connsiteX88" fmla="*/ 266810 w 360183"/>
                <a:gd name="connsiteY88" fmla="*/ 133749 h 140759"/>
                <a:gd name="connsiteX89" fmla="*/ 266497 w 360183"/>
                <a:gd name="connsiteY89" fmla="*/ 130878 h 140759"/>
                <a:gd name="connsiteX90" fmla="*/ 265144 w 360183"/>
                <a:gd name="connsiteY90" fmla="*/ 130033 h 140759"/>
                <a:gd name="connsiteX91" fmla="*/ 263814 w 360183"/>
                <a:gd name="connsiteY91" fmla="*/ 129032 h 140759"/>
                <a:gd name="connsiteX92" fmla="*/ 262218 w 360183"/>
                <a:gd name="connsiteY92" fmla="*/ 129314 h 140759"/>
                <a:gd name="connsiteX93" fmla="*/ 260325 w 360183"/>
                <a:gd name="connsiteY93" fmla="*/ 129501 h 140759"/>
                <a:gd name="connsiteX94" fmla="*/ 259276 w 360183"/>
                <a:gd name="connsiteY94" fmla="*/ 128836 h 140759"/>
                <a:gd name="connsiteX95" fmla="*/ 256687 w 360183"/>
                <a:gd name="connsiteY95" fmla="*/ 127624 h 140759"/>
                <a:gd name="connsiteX96" fmla="*/ 254481 w 360183"/>
                <a:gd name="connsiteY96" fmla="*/ 126247 h 140759"/>
                <a:gd name="connsiteX97" fmla="*/ 252814 w 360183"/>
                <a:gd name="connsiteY97" fmla="*/ 125558 h 140759"/>
                <a:gd name="connsiteX98" fmla="*/ 251539 w 360183"/>
                <a:gd name="connsiteY98" fmla="*/ 125887 h 140759"/>
                <a:gd name="connsiteX99" fmla="*/ 250772 w 360183"/>
                <a:gd name="connsiteY99" fmla="*/ 126716 h 140759"/>
                <a:gd name="connsiteX100" fmla="*/ 249435 w 360183"/>
                <a:gd name="connsiteY100" fmla="*/ 128195 h 140759"/>
                <a:gd name="connsiteX101" fmla="*/ 247455 w 360183"/>
                <a:gd name="connsiteY101" fmla="*/ 129220 h 140759"/>
                <a:gd name="connsiteX102" fmla="*/ 246563 w 360183"/>
                <a:gd name="connsiteY102" fmla="*/ 129173 h 140759"/>
                <a:gd name="connsiteX103" fmla="*/ 245366 w 360183"/>
                <a:gd name="connsiteY103" fmla="*/ 128492 h 140759"/>
                <a:gd name="connsiteX104" fmla="*/ 245147 w 360183"/>
                <a:gd name="connsiteY104" fmla="*/ 127694 h 140759"/>
                <a:gd name="connsiteX105" fmla="*/ 246125 w 360183"/>
                <a:gd name="connsiteY105" fmla="*/ 126427 h 140759"/>
                <a:gd name="connsiteX106" fmla="*/ 248120 w 360183"/>
                <a:gd name="connsiteY106" fmla="*/ 123641 h 140759"/>
                <a:gd name="connsiteX107" fmla="*/ 245906 w 360183"/>
                <a:gd name="connsiteY107" fmla="*/ 123571 h 140759"/>
                <a:gd name="connsiteX108" fmla="*/ 245139 w 360183"/>
                <a:gd name="connsiteY108" fmla="*/ 122703 h 140759"/>
                <a:gd name="connsiteX109" fmla="*/ 245030 w 360183"/>
                <a:gd name="connsiteY109" fmla="*/ 121693 h 140759"/>
                <a:gd name="connsiteX110" fmla="*/ 244670 w 360183"/>
                <a:gd name="connsiteY110" fmla="*/ 120606 h 140759"/>
                <a:gd name="connsiteX111" fmla="*/ 245108 w 360183"/>
                <a:gd name="connsiteY111" fmla="*/ 119300 h 140759"/>
                <a:gd name="connsiteX112" fmla="*/ 246266 w 360183"/>
                <a:gd name="connsiteY112" fmla="*/ 118611 h 140759"/>
                <a:gd name="connsiteX113" fmla="*/ 248011 w 360183"/>
                <a:gd name="connsiteY113" fmla="*/ 119151 h 140759"/>
                <a:gd name="connsiteX114" fmla="*/ 249208 w 360183"/>
                <a:gd name="connsiteY114" fmla="*/ 119190 h 140759"/>
                <a:gd name="connsiteX115" fmla="*/ 250006 w 360183"/>
                <a:gd name="connsiteY115" fmla="*/ 117962 h 140759"/>
                <a:gd name="connsiteX116" fmla="*/ 250804 w 360183"/>
                <a:gd name="connsiteY116" fmla="*/ 117422 h 140759"/>
                <a:gd name="connsiteX117" fmla="*/ 251602 w 360183"/>
                <a:gd name="connsiteY117" fmla="*/ 117023 h 140759"/>
                <a:gd name="connsiteX118" fmla="*/ 251930 w 360183"/>
                <a:gd name="connsiteY118" fmla="*/ 116405 h 140759"/>
                <a:gd name="connsiteX119" fmla="*/ 251085 w 360183"/>
                <a:gd name="connsiteY119" fmla="*/ 114441 h 140759"/>
                <a:gd name="connsiteX120" fmla="*/ 250835 w 360183"/>
                <a:gd name="connsiteY120" fmla="*/ 113369 h 140759"/>
                <a:gd name="connsiteX121" fmla="*/ 251093 w 360183"/>
                <a:gd name="connsiteY121" fmla="*/ 112751 h 140759"/>
                <a:gd name="connsiteX122" fmla="*/ 251054 w 360183"/>
                <a:gd name="connsiteY122" fmla="*/ 111523 h 140759"/>
                <a:gd name="connsiteX123" fmla="*/ 251023 w 360183"/>
                <a:gd name="connsiteY123" fmla="*/ 110615 h 140759"/>
                <a:gd name="connsiteX124" fmla="*/ 250514 w 360183"/>
                <a:gd name="connsiteY124" fmla="*/ 109817 h 140759"/>
                <a:gd name="connsiteX125" fmla="*/ 250475 w 360183"/>
                <a:gd name="connsiteY125" fmla="*/ 108628 h 140759"/>
                <a:gd name="connsiteX126" fmla="*/ 250037 w 360183"/>
                <a:gd name="connsiteY126" fmla="*/ 107979 h 140759"/>
                <a:gd name="connsiteX127" fmla="*/ 249888 w 360183"/>
                <a:gd name="connsiteY127" fmla="*/ 107291 h 140759"/>
                <a:gd name="connsiteX128" fmla="*/ 249857 w 360183"/>
                <a:gd name="connsiteY128" fmla="*/ 106493 h 140759"/>
                <a:gd name="connsiteX129" fmla="*/ 249309 w 360183"/>
                <a:gd name="connsiteY129" fmla="*/ 106094 h 140759"/>
                <a:gd name="connsiteX130" fmla="*/ 248730 w 360183"/>
                <a:gd name="connsiteY130" fmla="*/ 105687 h 140759"/>
                <a:gd name="connsiteX131" fmla="*/ 249208 w 360183"/>
                <a:gd name="connsiteY131" fmla="*/ 105405 h 140759"/>
                <a:gd name="connsiteX132" fmla="*/ 252353 w 360183"/>
                <a:gd name="connsiteY132" fmla="*/ 104302 h 140759"/>
                <a:gd name="connsiteX133" fmla="*/ 253659 w 360183"/>
                <a:gd name="connsiteY133" fmla="*/ 103199 h 140759"/>
                <a:gd name="connsiteX134" fmla="*/ 255279 w 360183"/>
                <a:gd name="connsiteY134" fmla="*/ 102197 h 140759"/>
                <a:gd name="connsiteX135" fmla="*/ 256671 w 360183"/>
                <a:gd name="connsiteY135" fmla="*/ 100656 h 140759"/>
                <a:gd name="connsiteX136" fmla="*/ 257586 w 360183"/>
                <a:gd name="connsiteY136" fmla="*/ 99185 h 140759"/>
                <a:gd name="connsiteX137" fmla="*/ 259754 w 360183"/>
                <a:gd name="connsiteY137" fmla="*/ 92340 h 140759"/>
                <a:gd name="connsiteX138" fmla="*/ 261796 w 360183"/>
                <a:gd name="connsiteY138" fmla="*/ 88021 h 140759"/>
                <a:gd name="connsiteX139" fmla="*/ 261451 w 360183"/>
                <a:gd name="connsiteY139" fmla="*/ 85956 h 140759"/>
                <a:gd name="connsiteX140" fmla="*/ 259761 w 360183"/>
                <a:gd name="connsiteY140" fmla="*/ 83163 h 140759"/>
                <a:gd name="connsiteX141" fmla="*/ 259378 w 360183"/>
                <a:gd name="connsiteY141" fmla="*/ 79048 h 140759"/>
                <a:gd name="connsiteX142" fmla="*/ 259535 w 360183"/>
                <a:gd name="connsiteY142" fmla="*/ 77796 h 140759"/>
                <a:gd name="connsiteX143" fmla="*/ 259323 w 360183"/>
                <a:gd name="connsiteY143" fmla="*/ 76850 h 140759"/>
                <a:gd name="connsiteX144" fmla="*/ 258197 w 360183"/>
                <a:gd name="connsiteY144" fmla="*/ 78555 h 140759"/>
                <a:gd name="connsiteX145" fmla="*/ 258486 w 360183"/>
                <a:gd name="connsiteY145" fmla="*/ 84618 h 140759"/>
                <a:gd name="connsiteX146" fmla="*/ 257493 w 360183"/>
                <a:gd name="connsiteY146" fmla="*/ 87348 h 140759"/>
                <a:gd name="connsiteX147" fmla="*/ 256100 w 360183"/>
                <a:gd name="connsiteY147" fmla="*/ 88006 h 140759"/>
                <a:gd name="connsiteX148" fmla="*/ 255192 w 360183"/>
                <a:gd name="connsiteY148" fmla="*/ 87529 h 140759"/>
                <a:gd name="connsiteX149" fmla="*/ 255709 w 360183"/>
                <a:gd name="connsiteY149" fmla="*/ 83100 h 140759"/>
                <a:gd name="connsiteX150" fmla="*/ 254692 w 360183"/>
                <a:gd name="connsiteY150" fmla="*/ 83906 h 140759"/>
                <a:gd name="connsiteX151" fmla="*/ 253065 w 360183"/>
                <a:gd name="connsiteY151" fmla="*/ 86910 h 140759"/>
                <a:gd name="connsiteX152" fmla="*/ 250397 w 360183"/>
                <a:gd name="connsiteY152" fmla="*/ 89140 h 140759"/>
                <a:gd name="connsiteX153" fmla="*/ 250248 w 360183"/>
                <a:gd name="connsiteY153" fmla="*/ 89883 h 140759"/>
                <a:gd name="connsiteX154" fmla="*/ 249599 w 360183"/>
                <a:gd name="connsiteY154" fmla="*/ 90799 h 140759"/>
                <a:gd name="connsiteX155" fmla="*/ 247541 w 360183"/>
                <a:gd name="connsiteY155" fmla="*/ 89954 h 140759"/>
                <a:gd name="connsiteX156" fmla="*/ 245969 w 360183"/>
                <a:gd name="connsiteY156" fmla="*/ 89038 h 140759"/>
                <a:gd name="connsiteX157" fmla="*/ 240813 w 360183"/>
                <a:gd name="connsiteY157" fmla="*/ 84039 h 140759"/>
                <a:gd name="connsiteX158" fmla="*/ 237426 w 360183"/>
                <a:gd name="connsiteY158" fmla="*/ 82991 h 140759"/>
                <a:gd name="connsiteX159" fmla="*/ 235384 w 360183"/>
                <a:gd name="connsiteY159" fmla="*/ 81246 h 140759"/>
                <a:gd name="connsiteX160" fmla="*/ 234953 w 360183"/>
                <a:gd name="connsiteY160" fmla="*/ 80511 h 140759"/>
                <a:gd name="connsiteX161" fmla="*/ 234711 w 360183"/>
                <a:gd name="connsiteY161" fmla="*/ 79502 h 140759"/>
                <a:gd name="connsiteX162" fmla="*/ 236800 w 360183"/>
                <a:gd name="connsiteY162" fmla="*/ 78453 h 140759"/>
                <a:gd name="connsiteX163" fmla="*/ 238935 w 360183"/>
                <a:gd name="connsiteY163" fmla="*/ 77045 h 140759"/>
                <a:gd name="connsiteX164" fmla="*/ 239147 w 360183"/>
                <a:gd name="connsiteY164" fmla="*/ 73947 h 140759"/>
                <a:gd name="connsiteX165" fmla="*/ 239092 w 360183"/>
                <a:gd name="connsiteY165" fmla="*/ 71514 h 140759"/>
                <a:gd name="connsiteX166" fmla="*/ 237512 w 360183"/>
                <a:gd name="connsiteY166" fmla="*/ 67352 h 140759"/>
                <a:gd name="connsiteX167" fmla="*/ 238255 w 360183"/>
                <a:gd name="connsiteY167" fmla="*/ 61922 h 140759"/>
                <a:gd name="connsiteX168" fmla="*/ 237848 w 360183"/>
                <a:gd name="connsiteY168" fmla="*/ 59795 h 140759"/>
                <a:gd name="connsiteX169" fmla="*/ 236041 w 360183"/>
                <a:gd name="connsiteY169" fmla="*/ 55280 h 140759"/>
                <a:gd name="connsiteX170" fmla="*/ 237379 w 360183"/>
                <a:gd name="connsiteY170" fmla="*/ 53004 h 140759"/>
                <a:gd name="connsiteX171" fmla="*/ 242159 w 360183"/>
                <a:gd name="connsiteY171" fmla="*/ 51345 h 140759"/>
                <a:gd name="connsiteX172" fmla="*/ 243692 w 360183"/>
                <a:gd name="connsiteY172" fmla="*/ 50234 h 140759"/>
                <a:gd name="connsiteX173" fmla="*/ 244764 w 360183"/>
                <a:gd name="connsiteY173" fmla="*/ 46651 h 140759"/>
                <a:gd name="connsiteX174" fmla="*/ 245851 w 360183"/>
                <a:gd name="connsiteY174" fmla="*/ 44507 h 140759"/>
                <a:gd name="connsiteX175" fmla="*/ 247979 w 360183"/>
                <a:gd name="connsiteY175" fmla="*/ 45368 h 140759"/>
                <a:gd name="connsiteX176" fmla="*/ 249646 w 360183"/>
                <a:gd name="connsiteY176" fmla="*/ 45266 h 140759"/>
                <a:gd name="connsiteX177" fmla="*/ 247393 w 360183"/>
                <a:gd name="connsiteY177" fmla="*/ 44468 h 140759"/>
                <a:gd name="connsiteX178" fmla="*/ 245562 w 360183"/>
                <a:gd name="connsiteY178" fmla="*/ 41237 h 140759"/>
                <a:gd name="connsiteX179" fmla="*/ 245257 w 360183"/>
                <a:gd name="connsiteY179" fmla="*/ 39766 h 140759"/>
                <a:gd name="connsiteX180" fmla="*/ 248793 w 360183"/>
                <a:gd name="connsiteY180" fmla="*/ 35354 h 140759"/>
                <a:gd name="connsiteX181" fmla="*/ 250647 w 360183"/>
                <a:gd name="connsiteY181" fmla="*/ 34204 h 140759"/>
                <a:gd name="connsiteX182" fmla="*/ 252924 w 360183"/>
                <a:gd name="connsiteY182" fmla="*/ 31873 h 140759"/>
                <a:gd name="connsiteX183" fmla="*/ 254840 w 360183"/>
                <a:gd name="connsiteY183" fmla="*/ 28352 h 140759"/>
                <a:gd name="connsiteX184" fmla="*/ 255302 w 360183"/>
                <a:gd name="connsiteY184" fmla="*/ 22798 h 140759"/>
                <a:gd name="connsiteX185" fmla="*/ 254512 w 360183"/>
                <a:gd name="connsiteY185" fmla="*/ 18831 h 140759"/>
                <a:gd name="connsiteX186" fmla="*/ 253917 w 360183"/>
                <a:gd name="connsiteY186" fmla="*/ 14630 h 140759"/>
                <a:gd name="connsiteX187" fmla="*/ 255060 w 360183"/>
                <a:gd name="connsiteY187" fmla="*/ 13542 h 140759"/>
                <a:gd name="connsiteX188" fmla="*/ 257970 w 360183"/>
                <a:gd name="connsiteY188" fmla="*/ 12987 h 140759"/>
                <a:gd name="connsiteX189" fmla="*/ 260333 w 360183"/>
                <a:gd name="connsiteY189" fmla="*/ 11633 h 140759"/>
                <a:gd name="connsiteX190" fmla="*/ 261530 w 360183"/>
                <a:gd name="connsiteY190" fmla="*/ 10382 h 140759"/>
                <a:gd name="connsiteX191" fmla="*/ 264338 w 360183"/>
                <a:gd name="connsiteY191" fmla="*/ 10569 h 140759"/>
                <a:gd name="connsiteX192" fmla="*/ 267585 w 360183"/>
                <a:gd name="connsiteY192" fmla="*/ 8629 h 140759"/>
                <a:gd name="connsiteX193" fmla="*/ 272772 w 360183"/>
                <a:gd name="connsiteY193" fmla="*/ 7651 h 140759"/>
                <a:gd name="connsiteX194" fmla="*/ 280001 w 360183"/>
                <a:gd name="connsiteY194" fmla="*/ 5437 h 140759"/>
                <a:gd name="connsiteX195" fmla="*/ 281597 w 360183"/>
                <a:gd name="connsiteY195" fmla="*/ 3481 h 140759"/>
                <a:gd name="connsiteX196" fmla="*/ 280877 w 360183"/>
                <a:gd name="connsiteY196" fmla="*/ 0 h 140759"/>
                <a:gd name="connsiteX197" fmla="*/ 281550 w 360183"/>
                <a:gd name="connsiteY197" fmla="*/ 454 h 140759"/>
                <a:gd name="connsiteX198" fmla="*/ 283560 w 360183"/>
                <a:gd name="connsiteY198" fmla="*/ 2112 h 140759"/>
                <a:gd name="connsiteX199" fmla="*/ 284781 w 360183"/>
                <a:gd name="connsiteY199" fmla="*/ 3755 h 140759"/>
                <a:gd name="connsiteX200" fmla="*/ 286846 w 360183"/>
                <a:gd name="connsiteY200" fmla="*/ 4772 h 140759"/>
                <a:gd name="connsiteX201" fmla="*/ 288513 w 360183"/>
                <a:gd name="connsiteY201" fmla="*/ 5594 h 140759"/>
                <a:gd name="connsiteX202" fmla="*/ 292894 w 360183"/>
                <a:gd name="connsiteY202" fmla="*/ 8926 h 140759"/>
                <a:gd name="connsiteX203" fmla="*/ 295781 w 360183"/>
                <a:gd name="connsiteY203" fmla="*/ 10616 h 140759"/>
                <a:gd name="connsiteX204" fmla="*/ 298933 w 360183"/>
                <a:gd name="connsiteY204" fmla="*/ 12142 h 140759"/>
                <a:gd name="connsiteX205" fmla="*/ 303487 w 360183"/>
                <a:gd name="connsiteY205" fmla="*/ 13746 h 140759"/>
                <a:gd name="connsiteX206" fmla="*/ 306264 w 360183"/>
                <a:gd name="connsiteY206" fmla="*/ 13472 h 140759"/>
                <a:gd name="connsiteX207" fmla="*/ 306913 w 360183"/>
                <a:gd name="connsiteY207" fmla="*/ 14684 h 140759"/>
                <a:gd name="connsiteX208" fmla="*/ 307453 w 360183"/>
                <a:gd name="connsiteY208" fmla="*/ 15968 h 140759"/>
                <a:gd name="connsiteX209" fmla="*/ 308494 w 360183"/>
                <a:gd name="connsiteY209" fmla="*/ 16711 h 140759"/>
                <a:gd name="connsiteX210" fmla="*/ 310144 w 360183"/>
                <a:gd name="connsiteY210" fmla="*/ 17352 h 140759"/>
                <a:gd name="connsiteX211" fmla="*/ 311122 w 360183"/>
                <a:gd name="connsiteY211" fmla="*/ 17548 h 140759"/>
                <a:gd name="connsiteX212" fmla="*/ 311427 w 360183"/>
                <a:gd name="connsiteY212" fmla="*/ 17869 h 140759"/>
                <a:gd name="connsiteX213" fmla="*/ 312413 w 360183"/>
                <a:gd name="connsiteY213" fmla="*/ 22484 h 140759"/>
                <a:gd name="connsiteX214" fmla="*/ 312992 w 360183"/>
                <a:gd name="connsiteY214" fmla="*/ 23157 h 140759"/>
                <a:gd name="connsiteX215" fmla="*/ 315269 w 360183"/>
                <a:gd name="connsiteY215" fmla="*/ 23893 h 140759"/>
                <a:gd name="connsiteX216" fmla="*/ 318054 w 360183"/>
                <a:gd name="connsiteY216" fmla="*/ 24167 h 140759"/>
                <a:gd name="connsiteX217" fmla="*/ 319188 w 360183"/>
                <a:gd name="connsiteY217" fmla="*/ 24002 h 140759"/>
                <a:gd name="connsiteX218" fmla="*/ 321637 w 360183"/>
                <a:gd name="connsiteY218" fmla="*/ 25285 h 140759"/>
                <a:gd name="connsiteX219" fmla="*/ 323444 w 360183"/>
                <a:gd name="connsiteY219" fmla="*/ 25888 h 140759"/>
                <a:gd name="connsiteX220" fmla="*/ 325439 w 360183"/>
                <a:gd name="connsiteY220" fmla="*/ 26342 h 140759"/>
                <a:gd name="connsiteX221" fmla="*/ 326793 w 360183"/>
                <a:gd name="connsiteY221" fmla="*/ 26475 h 140759"/>
                <a:gd name="connsiteX222" fmla="*/ 327418 w 360183"/>
                <a:gd name="connsiteY222" fmla="*/ 26279 h 140759"/>
                <a:gd name="connsiteX223" fmla="*/ 327645 w 360183"/>
                <a:gd name="connsiteY223" fmla="*/ 25809 h 140759"/>
                <a:gd name="connsiteX224" fmla="*/ 328756 w 360183"/>
                <a:gd name="connsiteY224" fmla="*/ 25896 h 140759"/>
                <a:gd name="connsiteX225" fmla="*/ 330407 w 360183"/>
                <a:gd name="connsiteY225" fmla="*/ 26490 h 140759"/>
                <a:gd name="connsiteX226" fmla="*/ 332793 w 360183"/>
                <a:gd name="connsiteY226" fmla="*/ 26615 h 140759"/>
                <a:gd name="connsiteX227" fmla="*/ 334272 w 360183"/>
                <a:gd name="connsiteY227" fmla="*/ 26052 h 140759"/>
                <a:gd name="connsiteX228" fmla="*/ 334475 w 360183"/>
                <a:gd name="connsiteY228" fmla="*/ 25121 h 140759"/>
                <a:gd name="connsiteX229" fmla="*/ 334577 w 360183"/>
                <a:gd name="connsiteY229" fmla="*/ 23486 h 140759"/>
                <a:gd name="connsiteX230" fmla="*/ 335125 w 360183"/>
                <a:gd name="connsiteY230" fmla="*/ 22915 h 140759"/>
                <a:gd name="connsiteX231" fmla="*/ 336822 w 360183"/>
                <a:gd name="connsiteY231" fmla="*/ 21960 h 140759"/>
                <a:gd name="connsiteX232" fmla="*/ 337706 w 360183"/>
                <a:gd name="connsiteY232" fmla="*/ 22156 h 140759"/>
                <a:gd name="connsiteX233" fmla="*/ 342158 w 360183"/>
                <a:gd name="connsiteY233" fmla="*/ 24206 h 140759"/>
                <a:gd name="connsiteX234" fmla="*/ 343073 w 360183"/>
                <a:gd name="connsiteY234" fmla="*/ 24910 h 140759"/>
                <a:gd name="connsiteX235" fmla="*/ 344200 w 360183"/>
                <a:gd name="connsiteY235" fmla="*/ 26342 h 140759"/>
                <a:gd name="connsiteX236" fmla="*/ 346289 w 360183"/>
                <a:gd name="connsiteY236" fmla="*/ 28454 h 140759"/>
                <a:gd name="connsiteX237" fmla="*/ 348550 w 360183"/>
                <a:gd name="connsiteY237" fmla="*/ 29799 h 140759"/>
                <a:gd name="connsiteX238" fmla="*/ 352047 w 360183"/>
                <a:gd name="connsiteY238" fmla="*/ 30370 h 140759"/>
                <a:gd name="connsiteX239" fmla="*/ 355419 w 360183"/>
                <a:gd name="connsiteY239" fmla="*/ 32577 h 140759"/>
                <a:gd name="connsiteX240" fmla="*/ 359424 w 360183"/>
                <a:gd name="connsiteY240" fmla="*/ 34102 h 140759"/>
                <a:gd name="connsiteX241" fmla="*/ 279836 w 360183"/>
                <a:gd name="connsiteY241" fmla="*/ 4459 h 140759"/>
                <a:gd name="connsiteX242" fmla="*/ 278600 w 360183"/>
                <a:gd name="connsiteY242" fmla="*/ 4624 h 140759"/>
                <a:gd name="connsiteX243" fmla="*/ 278029 w 360183"/>
                <a:gd name="connsiteY243" fmla="*/ 3583 h 140759"/>
                <a:gd name="connsiteX244" fmla="*/ 279531 w 360183"/>
                <a:gd name="connsiteY244" fmla="*/ 2370 h 140759"/>
                <a:gd name="connsiteX245" fmla="*/ 280048 w 360183"/>
                <a:gd name="connsiteY245" fmla="*/ 2136 h 140759"/>
                <a:gd name="connsiteX246" fmla="*/ 279836 w 360183"/>
                <a:gd name="connsiteY246" fmla="*/ 4459 h 140759"/>
                <a:gd name="connsiteX247" fmla="*/ 8387 w 360183"/>
                <a:gd name="connsiteY247" fmla="*/ 31231 h 140759"/>
                <a:gd name="connsiteX248" fmla="*/ 9748 w 360183"/>
                <a:gd name="connsiteY248" fmla="*/ 32639 h 140759"/>
                <a:gd name="connsiteX249" fmla="*/ 10491 w 360183"/>
                <a:gd name="connsiteY249" fmla="*/ 36645 h 140759"/>
                <a:gd name="connsiteX250" fmla="*/ 14896 w 360183"/>
                <a:gd name="connsiteY250" fmla="*/ 40870 h 140759"/>
                <a:gd name="connsiteX251" fmla="*/ 15443 w 360183"/>
                <a:gd name="connsiteY251" fmla="*/ 43232 h 140759"/>
                <a:gd name="connsiteX252" fmla="*/ 15052 w 360183"/>
                <a:gd name="connsiteY252" fmla="*/ 44327 h 140759"/>
                <a:gd name="connsiteX253" fmla="*/ 15256 w 360183"/>
                <a:gd name="connsiteY253" fmla="*/ 44758 h 140759"/>
                <a:gd name="connsiteX254" fmla="*/ 17376 w 360183"/>
                <a:gd name="connsiteY254" fmla="*/ 46424 h 140759"/>
                <a:gd name="connsiteX255" fmla="*/ 18761 w 360183"/>
                <a:gd name="connsiteY255" fmla="*/ 48177 h 140759"/>
                <a:gd name="connsiteX256" fmla="*/ 16437 w 360183"/>
                <a:gd name="connsiteY256" fmla="*/ 52284 h 140759"/>
                <a:gd name="connsiteX257" fmla="*/ 11485 w 360183"/>
                <a:gd name="connsiteY257" fmla="*/ 54013 h 140759"/>
                <a:gd name="connsiteX258" fmla="*/ 6204 w 360183"/>
                <a:gd name="connsiteY258" fmla="*/ 53958 h 140759"/>
                <a:gd name="connsiteX259" fmla="*/ 5163 w 360183"/>
                <a:gd name="connsiteY259" fmla="*/ 53512 h 140759"/>
                <a:gd name="connsiteX260" fmla="*/ 3747 w 360183"/>
                <a:gd name="connsiteY260" fmla="*/ 51940 h 140759"/>
                <a:gd name="connsiteX261" fmla="*/ 3489 w 360183"/>
                <a:gd name="connsiteY261" fmla="*/ 50555 h 140759"/>
                <a:gd name="connsiteX262" fmla="*/ 4303 w 360183"/>
                <a:gd name="connsiteY262" fmla="*/ 49217 h 140759"/>
                <a:gd name="connsiteX263" fmla="*/ 7033 w 360183"/>
                <a:gd name="connsiteY263" fmla="*/ 47183 h 140759"/>
                <a:gd name="connsiteX264" fmla="*/ 11195 w 360183"/>
                <a:gd name="connsiteY264" fmla="*/ 45368 h 140759"/>
                <a:gd name="connsiteX265" fmla="*/ 11712 w 360183"/>
                <a:gd name="connsiteY265" fmla="*/ 43976 h 140759"/>
                <a:gd name="connsiteX266" fmla="*/ 10045 w 360183"/>
                <a:gd name="connsiteY266" fmla="*/ 42622 h 140759"/>
                <a:gd name="connsiteX267" fmla="*/ 8895 w 360183"/>
                <a:gd name="connsiteY267" fmla="*/ 39931 h 140759"/>
                <a:gd name="connsiteX268" fmla="*/ 6267 w 360183"/>
                <a:gd name="connsiteY268" fmla="*/ 38045 h 140759"/>
                <a:gd name="connsiteX269" fmla="*/ 4960 w 360183"/>
                <a:gd name="connsiteY269" fmla="*/ 32295 h 140759"/>
                <a:gd name="connsiteX270" fmla="*/ 4084 w 360183"/>
                <a:gd name="connsiteY270" fmla="*/ 32006 h 140759"/>
                <a:gd name="connsiteX271" fmla="*/ 2300 w 360183"/>
                <a:gd name="connsiteY271" fmla="*/ 32796 h 140759"/>
                <a:gd name="connsiteX272" fmla="*/ 1424 w 360183"/>
                <a:gd name="connsiteY272" fmla="*/ 32100 h 140759"/>
                <a:gd name="connsiteX273" fmla="*/ 1275 w 360183"/>
                <a:gd name="connsiteY273" fmla="*/ 31732 h 140759"/>
                <a:gd name="connsiteX274" fmla="*/ 3200 w 360183"/>
                <a:gd name="connsiteY274" fmla="*/ 30425 h 140759"/>
                <a:gd name="connsiteX275" fmla="*/ 3599 w 360183"/>
                <a:gd name="connsiteY275" fmla="*/ 29486 h 140759"/>
                <a:gd name="connsiteX276" fmla="*/ 6446 w 360183"/>
                <a:gd name="connsiteY276" fmla="*/ 29033 h 140759"/>
                <a:gd name="connsiteX277" fmla="*/ 7667 w 360183"/>
                <a:gd name="connsiteY277" fmla="*/ 29784 h 140759"/>
                <a:gd name="connsiteX278" fmla="*/ 8387 w 360183"/>
                <a:gd name="connsiteY278" fmla="*/ 31231 h 140759"/>
                <a:gd name="connsiteX279" fmla="*/ 23721 w 360183"/>
                <a:gd name="connsiteY279" fmla="*/ 39070 h 140759"/>
                <a:gd name="connsiteX280" fmla="*/ 22704 w 360183"/>
                <a:gd name="connsiteY280" fmla="*/ 39727 h 140759"/>
                <a:gd name="connsiteX281" fmla="*/ 18565 w 360183"/>
                <a:gd name="connsiteY281" fmla="*/ 38968 h 140759"/>
                <a:gd name="connsiteX282" fmla="*/ 17274 w 360183"/>
                <a:gd name="connsiteY282" fmla="*/ 37701 h 140759"/>
                <a:gd name="connsiteX283" fmla="*/ 18315 w 360183"/>
                <a:gd name="connsiteY283" fmla="*/ 35972 h 140759"/>
                <a:gd name="connsiteX284" fmla="*/ 19191 w 360183"/>
                <a:gd name="connsiteY284" fmla="*/ 35284 h 140759"/>
                <a:gd name="connsiteX285" fmla="*/ 21663 w 360183"/>
                <a:gd name="connsiteY285" fmla="*/ 35925 h 140759"/>
                <a:gd name="connsiteX286" fmla="*/ 24174 w 360183"/>
                <a:gd name="connsiteY286" fmla="*/ 37858 h 140759"/>
                <a:gd name="connsiteX287" fmla="*/ 23721 w 360183"/>
                <a:gd name="connsiteY287" fmla="*/ 39070 h 140759"/>
                <a:gd name="connsiteX288" fmla="*/ 5015 w 360183"/>
                <a:gd name="connsiteY288" fmla="*/ 41832 h 140759"/>
                <a:gd name="connsiteX289" fmla="*/ 2809 w 360183"/>
                <a:gd name="connsiteY289" fmla="*/ 42215 h 140759"/>
                <a:gd name="connsiteX290" fmla="*/ 954 w 360183"/>
                <a:gd name="connsiteY290" fmla="*/ 41464 h 140759"/>
                <a:gd name="connsiteX291" fmla="*/ 164 w 360183"/>
                <a:gd name="connsiteY291" fmla="*/ 40306 h 140759"/>
                <a:gd name="connsiteX292" fmla="*/ 0 w 360183"/>
                <a:gd name="connsiteY292" fmla="*/ 38562 h 140759"/>
                <a:gd name="connsiteX293" fmla="*/ 164 w 360183"/>
                <a:gd name="connsiteY293" fmla="*/ 37983 h 140759"/>
                <a:gd name="connsiteX294" fmla="*/ 4256 w 360183"/>
                <a:gd name="connsiteY294" fmla="*/ 37349 h 140759"/>
                <a:gd name="connsiteX295" fmla="*/ 5594 w 360183"/>
                <a:gd name="connsiteY295" fmla="*/ 38812 h 140759"/>
                <a:gd name="connsiteX296" fmla="*/ 5578 w 360183"/>
                <a:gd name="connsiteY296" fmla="*/ 40956 h 140759"/>
                <a:gd name="connsiteX297" fmla="*/ 5015 w 360183"/>
                <a:gd name="connsiteY297" fmla="*/ 41832 h 140759"/>
                <a:gd name="connsiteX298" fmla="*/ 28970 w 360183"/>
                <a:gd name="connsiteY298" fmla="*/ 48607 h 140759"/>
                <a:gd name="connsiteX299" fmla="*/ 27828 w 360183"/>
                <a:gd name="connsiteY299" fmla="*/ 48646 h 140759"/>
                <a:gd name="connsiteX300" fmla="*/ 24425 w 360183"/>
                <a:gd name="connsiteY300" fmla="*/ 46534 h 140759"/>
                <a:gd name="connsiteX301" fmla="*/ 24652 w 360183"/>
                <a:gd name="connsiteY301" fmla="*/ 44460 h 140759"/>
                <a:gd name="connsiteX302" fmla="*/ 26013 w 360183"/>
                <a:gd name="connsiteY302" fmla="*/ 43068 h 140759"/>
                <a:gd name="connsiteX303" fmla="*/ 30418 w 360183"/>
                <a:gd name="connsiteY303" fmla="*/ 42356 h 140759"/>
                <a:gd name="connsiteX304" fmla="*/ 32264 w 360183"/>
                <a:gd name="connsiteY304" fmla="*/ 43670 h 140759"/>
                <a:gd name="connsiteX305" fmla="*/ 32100 w 360183"/>
                <a:gd name="connsiteY305" fmla="*/ 46150 h 140759"/>
                <a:gd name="connsiteX306" fmla="*/ 30597 w 360183"/>
                <a:gd name="connsiteY306" fmla="*/ 47965 h 140759"/>
                <a:gd name="connsiteX307" fmla="*/ 29408 w 360183"/>
                <a:gd name="connsiteY307" fmla="*/ 48294 h 140759"/>
                <a:gd name="connsiteX308" fmla="*/ 28970 w 360183"/>
                <a:gd name="connsiteY308" fmla="*/ 48607 h 140759"/>
                <a:gd name="connsiteX309" fmla="*/ 49084 w 360183"/>
                <a:gd name="connsiteY309" fmla="*/ 51650 h 140759"/>
                <a:gd name="connsiteX310" fmla="*/ 46495 w 360183"/>
                <a:gd name="connsiteY310" fmla="*/ 52550 h 140759"/>
                <a:gd name="connsiteX311" fmla="*/ 45603 w 360183"/>
                <a:gd name="connsiteY311" fmla="*/ 52143 h 140759"/>
                <a:gd name="connsiteX312" fmla="*/ 45047 w 360183"/>
                <a:gd name="connsiteY312" fmla="*/ 51697 h 140759"/>
                <a:gd name="connsiteX313" fmla="*/ 44914 w 360183"/>
                <a:gd name="connsiteY313" fmla="*/ 51157 h 140759"/>
                <a:gd name="connsiteX314" fmla="*/ 46346 w 360183"/>
                <a:gd name="connsiteY314" fmla="*/ 49812 h 140759"/>
                <a:gd name="connsiteX315" fmla="*/ 47739 w 360183"/>
                <a:gd name="connsiteY315" fmla="*/ 49084 h 140759"/>
                <a:gd name="connsiteX316" fmla="*/ 48990 w 360183"/>
                <a:gd name="connsiteY316" fmla="*/ 47535 h 140759"/>
                <a:gd name="connsiteX317" fmla="*/ 51283 w 360183"/>
                <a:gd name="connsiteY317" fmla="*/ 46612 h 140759"/>
                <a:gd name="connsiteX318" fmla="*/ 51955 w 360183"/>
                <a:gd name="connsiteY318" fmla="*/ 46823 h 140759"/>
                <a:gd name="connsiteX319" fmla="*/ 52409 w 360183"/>
                <a:gd name="connsiteY319" fmla="*/ 47144 h 140759"/>
                <a:gd name="connsiteX320" fmla="*/ 52581 w 360183"/>
                <a:gd name="connsiteY320" fmla="*/ 47660 h 140759"/>
                <a:gd name="connsiteX321" fmla="*/ 51799 w 360183"/>
                <a:gd name="connsiteY321" fmla="*/ 48912 h 140759"/>
                <a:gd name="connsiteX322" fmla="*/ 50406 w 360183"/>
                <a:gd name="connsiteY322" fmla="*/ 49788 h 140759"/>
                <a:gd name="connsiteX323" fmla="*/ 49084 w 360183"/>
                <a:gd name="connsiteY323" fmla="*/ 51650 h 140759"/>
                <a:gd name="connsiteX324" fmla="*/ 27014 w 360183"/>
                <a:gd name="connsiteY324" fmla="*/ 61007 h 140759"/>
                <a:gd name="connsiteX325" fmla="*/ 26130 w 360183"/>
                <a:gd name="connsiteY325" fmla="*/ 61046 h 140759"/>
                <a:gd name="connsiteX326" fmla="*/ 24918 w 360183"/>
                <a:gd name="connsiteY326" fmla="*/ 60107 h 140759"/>
                <a:gd name="connsiteX327" fmla="*/ 25849 w 360183"/>
                <a:gd name="connsiteY327" fmla="*/ 58402 h 140759"/>
                <a:gd name="connsiteX328" fmla="*/ 26842 w 360183"/>
                <a:gd name="connsiteY328" fmla="*/ 58817 h 140759"/>
                <a:gd name="connsiteX329" fmla="*/ 27570 w 360183"/>
                <a:gd name="connsiteY329" fmla="*/ 59309 h 140759"/>
                <a:gd name="connsiteX330" fmla="*/ 28000 w 360183"/>
                <a:gd name="connsiteY330" fmla="*/ 59966 h 140759"/>
                <a:gd name="connsiteX331" fmla="*/ 27014 w 360183"/>
                <a:gd name="connsiteY331" fmla="*/ 61007 h 140759"/>
                <a:gd name="connsiteX332" fmla="*/ 253002 w 360183"/>
                <a:gd name="connsiteY332" fmla="*/ 96651 h 140759"/>
                <a:gd name="connsiteX333" fmla="*/ 252579 w 360183"/>
                <a:gd name="connsiteY333" fmla="*/ 97496 h 140759"/>
                <a:gd name="connsiteX334" fmla="*/ 250491 w 360183"/>
                <a:gd name="connsiteY334" fmla="*/ 97417 h 140759"/>
                <a:gd name="connsiteX335" fmla="*/ 249888 w 360183"/>
                <a:gd name="connsiteY335" fmla="*/ 97144 h 140759"/>
                <a:gd name="connsiteX336" fmla="*/ 249904 w 360183"/>
                <a:gd name="connsiteY336" fmla="*/ 96181 h 140759"/>
                <a:gd name="connsiteX337" fmla="*/ 250397 w 360183"/>
                <a:gd name="connsiteY337" fmla="*/ 93122 h 140759"/>
                <a:gd name="connsiteX338" fmla="*/ 250968 w 360183"/>
                <a:gd name="connsiteY338" fmla="*/ 91839 h 140759"/>
                <a:gd name="connsiteX339" fmla="*/ 252681 w 360183"/>
                <a:gd name="connsiteY339" fmla="*/ 90595 h 140759"/>
                <a:gd name="connsiteX340" fmla="*/ 254113 w 360183"/>
                <a:gd name="connsiteY340" fmla="*/ 89993 h 140759"/>
                <a:gd name="connsiteX341" fmla="*/ 255944 w 360183"/>
                <a:gd name="connsiteY341" fmla="*/ 90102 h 140759"/>
                <a:gd name="connsiteX342" fmla="*/ 257884 w 360183"/>
                <a:gd name="connsiteY342" fmla="*/ 91237 h 140759"/>
                <a:gd name="connsiteX343" fmla="*/ 255599 w 360183"/>
                <a:gd name="connsiteY343" fmla="*/ 93286 h 140759"/>
                <a:gd name="connsiteX344" fmla="*/ 254324 w 360183"/>
                <a:gd name="connsiteY344" fmla="*/ 93600 h 140759"/>
                <a:gd name="connsiteX345" fmla="*/ 253831 w 360183"/>
                <a:gd name="connsiteY345" fmla="*/ 93865 h 140759"/>
                <a:gd name="connsiteX346" fmla="*/ 253002 w 360183"/>
                <a:gd name="connsiteY346" fmla="*/ 96651 h 140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360183" h="140759">
                  <a:moveTo>
                    <a:pt x="359424" y="34102"/>
                  </a:moveTo>
                  <a:lnTo>
                    <a:pt x="358196" y="34885"/>
                  </a:lnTo>
                  <a:lnTo>
                    <a:pt x="356921" y="34971"/>
                  </a:lnTo>
                  <a:lnTo>
                    <a:pt x="355223" y="35213"/>
                  </a:lnTo>
                  <a:lnTo>
                    <a:pt x="352852" y="34462"/>
                  </a:lnTo>
                  <a:lnTo>
                    <a:pt x="351922" y="34462"/>
                  </a:lnTo>
                  <a:lnTo>
                    <a:pt x="351789" y="35221"/>
                  </a:lnTo>
                  <a:lnTo>
                    <a:pt x="353361" y="36144"/>
                  </a:lnTo>
                  <a:lnTo>
                    <a:pt x="354887" y="37200"/>
                  </a:lnTo>
                  <a:lnTo>
                    <a:pt x="355434" y="38804"/>
                  </a:lnTo>
                  <a:lnTo>
                    <a:pt x="356342" y="40705"/>
                  </a:lnTo>
                  <a:lnTo>
                    <a:pt x="358524" y="42833"/>
                  </a:lnTo>
                  <a:lnTo>
                    <a:pt x="359886" y="43897"/>
                  </a:lnTo>
                  <a:lnTo>
                    <a:pt x="359972" y="44656"/>
                  </a:lnTo>
                  <a:lnTo>
                    <a:pt x="359542" y="46049"/>
                  </a:lnTo>
                  <a:lnTo>
                    <a:pt x="359432" y="47207"/>
                  </a:lnTo>
                  <a:lnTo>
                    <a:pt x="360183" y="52550"/>
                  </a:lnTo>
                  <a:lnTo>
                    <a:pt x="359682" y="52879"/>
                  </a:lnTo>
                  <a:lnTo>
                    <a:pt x="358876" y="52902"/>
                  </a:lnTo>
                  <a:lnTo>
                    <a:pt x="358024" y="52879"/>
                  </a:lnTo>
                  <a:lnTo>
                    <a:pt x="357320" y="52300"/>
                  </a:lnTo>
                  <a:lnTo>
                    <a:pt x="356709" y="51955"/>
                  </a:lnTo>
                  <a:lnTo>
                    <a:pt x="356436" y="52777"/>
                  </a:lnTo>
                  <a:lnTo>
                    <a:pt x="355802" y="55155"/>
                  </a:lnTo>
                  <a:lnTo>
                    <a:pt x="354378" y="60506"/>
                  </a:lnTo>
                  <a:lnTo>
                    <a:pt x="353134" y="65193"/>
                  </a:lnTo>
                  <a:lnTo>
                    <a:pt x="351569" y="66851"/>
                  </a:lnTo>
                  <a:lnTo>
                    <a:pt x="349308" y="69488"/>
                  </a:lnTo>
                  <a:lnTo>
                    <a:pt x="346210" y="73094"/>
                  </a:lnTo>
                  <a:lnTo>
                    <a:pt x="341720" y="78320"/>
                  </a:lnTo>
                  <a:lnTo>
                    <a:pt x="338403" y="80746"/>
                  </a:lnTo>
                  <a:lnTo>
                    <a:pt x="335790" y="82655"/>
                  </a:lnTo>
                  <a:lnTo>
                    <a:pt x="332731" y="84861"/>
                  </a:lnTo>
                  <a:lnTo>
                    <a:pt x="328788" y="87709"/>
                  </a:lnTo>
                  <a:lnTo>
                    <a:pt x="324360" y="89304"/>
                  </a:lnTo>
                  <a:lnTo>
                    <a:pt x="318195" y="91526"/>
                  </a:lnTo>
                  <a:lnTo>
                    <a:pt x="313829" y="93099"/>
                  </a:lnTo>
                  <a:lnTo>
                    <a:pt x="310614" y="94194"/>
                  </a:lnTo>
                  <a:lnTo>
                    <a:pt x="307265" y="95336"/>
                  </a:lnTo>
                  <a:lnTo>
                    <a:pt x="302837" y="96846"/>
                  </a:lnTo>
                  <a:lnTo>
                    <a:pt x="301132" y="98270"/>
                  </a:lnTo>
                  <a:lnTo>
                    <a:pt x="298292" y="101759"/>
                  </a:lnTo>
                  <a:lnTo>
                    <a:pt x="296970" y="103441"/>
                  </a:lnTo>
                  <a:lnTo>
                    <a:pt x="295765" y="104889"/>
                  </a:lnTo>
                  <a:lnTo>
                    <a:pt x="295515" y="105546"/>
                  </a:lnTo>
                  <a:lnTo>
                    <a:pt x="295679" y="105968"/>
                  </a:lnTo>
                  <a:lnTo>
                    <a:pt x="296258" y="106672"/>
                  </a:lnTo>
                  <a:lnTo>
                    <a:pt x="296313" y="107400"/>
                  </a:lnTo>
                  <a:lnTo>
                    <a:pt x="295515" y="107854"/>
                  </a:lnTo>
                  <a:lnTo>
                    <a:pt x="294826" y="107924"/>
                  </a:lnTo>
                  <a:lnTo>
                    <a:pt x="294521" y="107564"/>
                  </a:lnTo>
                  <a:lnTo>
                    <a:pt x="294294" y="106766"/>
                  </a:lnTo>
                  <a:lnTo>
                    <a:pt x="293559" y="105953"/>
                  </a:lnTo>
                  <a:lnTo>
                    <a:pt x="292706" y="105718"/>
                  </a:lnTo>
                  <a:lnTo>
                    <a:pt x="292213" y="105914"/>
                  </a:lnTo>
                  <a:lnTo>
                    <a:pt x="292174" y="106657"/>
                  </a:lnTo>
                  <a:lnTo>
                    <a:pt x="291055" y="110232"/>
                  </a:lnTo>
                  <a:lnTo>
                    <a:pt x="291016" y="111969"/>
                  </a:lnTo>
                  <a:lnTo>
                    <a:pt x="290547" y="112657"/>
                  </a:lnTo>
                  <a:lnTo>
                    <a:pt x="290578" y="114214"/>
                  </a:lnTo>
                  <a:lnTo>
                    <a:pt x="289451" y="115662"/>
                  </a:lnTo>
                  <a:lnTo>
                    <a:pt x="288959" y="116953"/>
                  </a:lnTo>
                  <a:lnTo>
                    <a:pt x="288614" y="118048"/>
                  </a:lnTo>
                  <a:lnTo>
                    <a:pt x="287707" y="118807"/>
                  </a:lnTo>
                  <a:lnTo>
                    <a:pt x="287378" y="119996"/>
                  </a:lnTo>
                  <a:lnTo>
                    <a:pt x="286541" y="122531"/>
                  </a:lnTo>
                  <a:lnTo>
                    <a:pt x="285563" y="124518"/>
                  </a:lnTo>
                  <a:lnTo>
                    <a:pt x="284875" y="126215"/>
                  </a:lnTo>
                  <a:lnTo>
                    <a:pt x="284749" y="127491"/>
                  </a:lnTo>
                  <a:lnTo>
                    <a:pt x="285274" y="128390"/>
                  </a:lnTo>
                  <a:lnTo>
                    <a:pt x="285454" y="129118"/>
                  </a:lnTo>
                  <a:lnTo>
                    <a:pt x="284984" y="130424"/>
                  </a:lnTo>
                  <a:lnTo>
                    <a:pt x="284726" y="131402"/>
                  </a:lnTo>
                  <a:lnTo>
                    <a:pt x="283474" y="132067"/>
                  </a:lnTo>
                  <a:lnTo>
                    <a:pt x="280877" y="133648"/>
                  </a:lnTo>
                  <a:lnTo>
                    <a:pt x="279868" y="134735"/>
                  </a:lnTo>
                  <a:lnTo>
                    <a:pt x="279469" y="135963"/>
                  </a:lnTo>
                  <a:lnTo>
                    <a:pt x="279727" y="137012"/>
                  </a:lnTo>
                  <a:lnTo>
                    <a:pt x="279617" y="137880"/>
                  </a:lnTo>
                  <a:lnTo>
                    <a:pt x="278381" y="138209"/>
                  </a:lnTo>
                  <a:lnTo>
                    <a:pt x="277943" y="138952"/>
                  </a:lnTo>
                  <a:lnTo>
                    <a:pt x="277106" y="140290"/>
                  </a:lnTo>
                  <a:lnTo>
                    <a:pt x="276159" y="140759"/>
                  </a:lnTo>
                  <a:lnTo>
                    <a:pt x="273734" y="140047"/>
                  </a:lnTo>
                  <a:lnTo>
                    <a:pt x="271943" y="140039"/>
                  </a:lnTo>
                  <a:lnTo>
                    <a:pt x="270558" y="139390"/>
                  </a:lnTo>
                  <a:lnTo>
                    <a:pt x="269056" y="137465"/>
                  </a:lnTo>
                  <a:lnTo>
                    <a:pt x="267820" y="135846"/>
                  </a:lnTo>
                  <a:lnTo>
                    <a:pt x="266810" y="133749"/>
                  </a:lnTo>
                  <a:lnTo>
                    <a:pt x="266497" y="130878"/>
                  </a:lnTo>
                  <a:lnTo>
                    <a:pt x="265144" y="130033"/>
                  </a:lnTo>
                  <a:lnTo>
                    <a:pt x="263814" y="129032"/>
                  </a:lnTo>
                  <a:lnTo>
                    <a:pt x="262218" y="129314"/>
                  </a:lnTo>
                  <a:lnTo>
                    <a:pt x="260325" y="129501"/>
                  </a:lnTo>
                  <a:lnTo>
                    <a:pt x="259276" y="128836"/>
                  </a:lnTo>
                  <a:lnTo>
                    <a:pt x="256687" y="127624"/>
                  </a:lnTo>
                  <a:lnTo>
                    <a:pt x="254481" y="126247"/>
                  </a:lnTo>
                  <a:lnTo>
                    <a:pt x="252814" y="125558"/>
                  </a:lnTo>
                  <a:lnTo>
                    <a:pt x="251539" y="125887"/>
                  </a:lnTo>
                  <a:lnTo>
                    <a:pt x="250772" y="126716"/>
                  </a:lnTo>
                  <a:lnTo>
                    <a:pt x="249435" y="128195"/>
                  </a:lnTo>
                  <a:lnTo>
                    <a:pt x="247455" y="129220"/>
                  </a:lnTo>
                  <a:lnTo>
                    <a:pt x="246563" y="129173"/>
                  </a:lnTo>
                  <a:lnTo>
                    <a:pt x="245366" y="128492"/>
                  </a:lnTo>
                  <a:lnTo>
                    <a:pt x="245147" y="127694"/>
                  </a:lnTo>
                  <a:lnTo>
                    <a:pt x="246125" y="126427"/>
                  </a:lnTo>
                  <a:lnTo>
                    <a:pt x="248120" y="123641"/>
                  </a:lnTo>
                  <a:lnTo>
                    <a:pt x="245906" y="123571"/>
                  </a:lnTo>
                  <a:lnTo>
                    <a:pt x="245139" y="122703"/>
                  </a:lnTo>
                  <a:lnTo>
                    <a:pt x="245030" y="121693"/>
                  </a:lnTo>
                  <a:lnTo>
                    <a:pt x="244670" y="120606"/>
                  </a:lnTo>
                  <a:lnTo>
                    <a:pt x="245108" y="119300"/>
                  </a:lnTo>
                  <a:lnTo>
                    <a:pt x="246266" y="118611"/>
                  </a:lnTo>
                  <a:lnTo>
                    <a:pt x="248011" y="119151"/>
                  </a:lnTo>
                  <a:lnTo>
                    <a:pt x="249208" y="119190"/>
                  </a:lnTo>
                  <a:lnTo>
                    <a:pt x="250006" y="117962"/>
                  </a:lnTo>
                  <a:lnTo>
                    <a:pt x="250804" y="117422"/>
                  </a:lnTo>
                  <a:lnTo>
                    <a:pt x="251602" y="117023"/>
                  </a:lnTo>
                  <a:lnTo>
                    <a:pt x="251930" y="116405"/>
                  </a:lnTo>
                  <a:lnTo>
                    <a:pt x="251085" y="114441"/>
                  </a:lnTo>
                  <a:lnTo>
                    <a:pt x="250835" y="113369"/>
                  </a:lnTo>
                  <a:lnTo>
                    <a:pt x="251093" y="112751"/>
                  </a:lnTo>
                  <a:lnTo>
                    <a:pt x="251054" y="111523"/>
                  </a:lnTo>
                  <a:lnTo>
                    <a:pt x="251023" y="110615"/>
                  </a:lnTo>
                  <a:lnTo>
                    <a:pt x="250514" y="109817"/>
                  </a:lnTo>
                  <a:lnTo>
                    <a:pt x="250475" y="108628"/>
                  </a:lnTo>
                  <a:lnTo>
                    <a:pt x="250037" y="107979"/>
                  </a:lnTo>
                  <a:lnTo>
                    <a:pt x="249888" y="107291"/>
                  </a:lnTo>
                  <a:lnTo>
                    <a:pt x="249857" y="106493"/>
                  </a:lnTo>
                  <a:lnTo>
                    <a:pt x="249309" y="106094"/>
                  </a:lnTo>
                  <a:lnTo>
                    <a:pt x="248730" y="105687"/>
                  </a:lnTo>
                  <a:lnTo>
                    <a:pt x="249208" y="105405"/>
                  </a:lnTo>
                  <a:lnTo>
                    <a:pt x="252353" y="104302"/>
                  </a:lnTo>
                  <a:lnTo>
                    <a:pt x="253659" y="103199"/>
                  </a:lnTo>
                  <a:lnTo>
                    <a:pt x="255279" y="102197"/>
                  </a:lnTo>
                  <a:lnTo>
                    <a:pt x="256671" y="100656"/>
                  </a:lnTo>
                  <a:lnTo>
                    <a:pt x="257586" y="99185"/>
                  </a:lnTo>
                  <a:lnTo>
                    <a:pt x="259754" y="92340"/>
                  </a:lnTo>
                  <a:lnTo>
                    <a:pt x="261796" y="88021"/>
                  </a:lnTo>
                  <a:lnTo>
                    <a:pt x="261451" y="85956"/>
                  </a:lnTo>
                  <a:lnTo>
                    <a:pt x="259761" y="83163"/>
                  </a:lnTo>
                  <a:lnTo>
                    <a:pt x="259378" y="79048"/>
                  </a:lnTo>
                  <a:lnTo>
                    <a:pt x="259535" y="77796"/>
                  </a:lnTo>
                  <a:lnTo>
                    <a:pt x="259323" y="76850"/>
                  </a:lnTo>
                  <a:lnTo>
                    <a:pt x="258197" y="78555"/>
                  </a:lnTo>
                  <a:lnTo>
                    <a:pt x="258486" y="84618"/>
                  </a:lnTo>
                  <a:lnTo>
                    <a:pt x="257493" y="87348"/>
                  </a:lnTo>
                  <a:lnTo>
                    <a:pt x="256100" y="88006"/>
                  </a:lnTo>
                  <a:lnTo>
                    <a:pt x="255192" y="87529"/>
                  </a:lnTo>
                  <a:lnTo>
                    <a:pt x="255709" y="83100"/>
                  </a:lnTo>
                  <a:lnTo>
                    <a:pt x="254692" y="83906"/>
                  </a:lnTo>
                  <a:lnTo>
                    <a:pt x="253065" y="86910"/>
                  </a:lnTo>
                  <a:lnTo>
                    <a:pt x="250397" y="89140"/>
                  </a:lnTo>
                  <a:lnTo>
                    <a:pt x="250248" y="89883"/>
                  </a:lnTo>
                  <a:lnTo>
                    <a:pt x="249599" y="90799"/>
                  </a:lnTo>
                  <a:lnTo>
                    <a:pt x="247541" y="89954"/>
                  </a:lnTo>
                  <a:lnTo>
                    <a:pt x="245969" y="89038"/>
                  </a:lnTo>
                  <a:lnTo>
                    <a:pt x="240813" y="84039"/>
                  </a:lnTo>
                  <a:lnTo>
                    <a:pt x="237426" y="82991"/>
                  </a:lnTo>
                  <a:lnTo>
                    <a:pt x="235384" y="81246"/>
                  </a:lnTo>
                  <a:lnTo>
                    <a:pt x="234953" y="80511"/>
                  </a:lnTo>
                  <a:lnTo>
                    <a:pt x="234711" y="79502"/>
                  </a:lnTo>
                  <a:lnTo>
                    <a:pt x="236800" y="78453"/>
                  </a:lnTo>
                  <a:lnTo>
                    <a:pt x="238935" y="77045"/>
                  </a:lnTo>
                  <a:lnTo>
                    <a:pt x="239147" y="73947"/>
                  </a:lnTo>
                  <a:lnTo>
                    <a:pt x="239092" y="71514"/>
                  </a:lnTo>
                  <a:lnTo>
                    <a:pt x="237512" y="67352"/>
                  </a:lnTo>
                  <a:lnTo>
                    <a:pt x="238255" y="61922"/>
                  </a:lnTo>
                  <a:lnTo>
                    <a:pt x="237848" y="59795"/>
                  </a:lnTo>
                  <a:lnTo>
                    <a:pt x="236041" y="55280"/>
                  </a:lnTo>
                  <a:lnTo>
                    <a:pt x="237379" y="53004"/>
                  </a:lnTo>
                  <a:lnTo>
                    <a:pt x="242159" y="51345"/>
                  </a:lnTo>
                  <a:lnTo>
                    <a:pt x="243692" y="50234"/>
                  </a:lnTo>
                  <a:lnTo>
                    <a:pt x="244764" y="46651"/>
                  </a:lnTo>
                  <a:lnTo>
                    <a:pt x="245851" y="44507"/>
                  </a:lnTo>
                  <a:lnTo>
                    <a:pt x="247979" y="45368"/>
                  </a:lnTo>
                  <a:lnTo>
                    <a:pt x="249646" y="45266"/>
                  </a:lnTo>
                  <a:lnTo>
                    <a:pt x="247393" y="44468"/>
                  </a:lnTo>
                  <a:lnTo>
                    <a:pt x="245562" y="41237"/>
                  </a:lnTo>
                  <a:lnTo>
                    <a:pt x="245257" y="39766"/>
                  </a:lnTo>
                  <a:lnTo>
                    <a:pt x="248793" y="35354"/>
                  </a:lnTo>
                  <a:lnTo>
                    <a:pt x="250647" y="34204"/>
                  </a:lnTo>
                  <a:lnTo>
                    <a:pt x="252924" y="31873"/>
                  </a:lnTo>
                  <a:lnTo>
                    <a:pt x="254840" y="28352"/>
                  </a:lnTo>
                  <a:lnTo>
                    <a:pt x="255302" y="22798"/>
                  </a:lnTo>
                  <a:lnTo>
                    <a:pt x="254512" y="18831"/>
                  </a:lnTo>
                  <a:lnTo>
                    <a:pt x="253917" y="14630"/>
                  </a:lnTo>
                  <a:lnTo>
                    <a:pt x="255060" y="13542"/>
                  </a:lnTo>
                  <a:lnTo>
                    <a:pt x="257970" y="12987"/>
                  </a:lnTo>
                  <a:lnTo>
                    <a:pt x="260333" y="11633"/>
                  </a:lnTo>
                  <a:lnTo>
                    <a:pt x="261530" y="10382"/>
                  </a:lnTo>
                  <a:lnTo>
                    <a:pt x="264338" y="10569"/>
                  </a:lnTo>
                  <a:lnTo>
                    <a:pt x="267585" y="8629"/>
                  </a:lnTo>
                  <a:lnTo>
                    <a:pt x="272772" y="7651"/>
                  </a:lnTo>
                  <a:lnTo>
                    <a:pt x="280001" y="5437"/>
                  </a:lnTo>
                  <a:lnTo>
                    <a:pt x="281597" y="3481"/>
                  </a:lnTo>
                  <a:lnTo>
                    <a:pt x="280877" y="0"/>
                  </a:lnTo>
                  <a:lnTo>
                    <a:pt x="281550" y="454"/>
                  </a:lnTo>
                  <a:lnTo>
                    <a:pt x="283560" y="2112"/>
                  </a:lnTo>
                  <a:lnTo>
                    <a:pt x="284781" y="3755"/>
                  </a:lnTo>
                  <a:lnTo>
                    <a:pt x="286846" y="4772"/>
                  </a:lnTo>
                  <a:lnTo>
                    <a:pt x="288513" y="5594"/>
                  </a:lnTo>
                  <a:lnTo>
                    <a:pt x="292894" y="8926"/>
                  </a:lnTo>
                  <a:lnTo>
                    <a:pt x="295781" y="10616"/>
                  </a:lnTo>
                  <a:lnTo>
                    <a:pt x="298933" y="12142"/>
                  </a:lnTo>
                  <a:lnTo>
                    <a:pt x="303487" y="13746"/>
                  </a:lnTo>
                  <a:lnTo>
                    <a:pt x="306264" y="13472"/>
                  </a:lnTo>
                  <a:lnTo>
                    <a:pt x="306913" y="14684"/>
                  </a:lnTo>
                  <a:lnTo>
                    <a:pt x="307453" y="15968"/>
                  </a:lnTo>
                  <a:lnTo>
                    <a:pt x="308494" y="16711"/>
                  </a:lnTo>
                  <a:lnTo>
                    <a:pt x="310144" y="17352"/>
                  </a:lnTo>
                  <a:lnTo>
                    <a:pt x="311122" y="17548"/>
                  </a:lnTo>
                  <a:lnTo>
                    <a:pt x="311427" y="17869"/>
                  </a:lnTo>
                  <a:lnTo>
                    <a:pt x="312413" y="22484"/>
                  </a:lnTo>
                  <a:lnTo>
                    <a:pt x="312992" y="23157"/>
                  </a:lnTo>
                  <a:lnTo>
                    <a:pt x="315269" y="23893"/>
                  </a:lnTo>
                  <a:lnTo>
                    <a:pt x="318054" y="24167"/>
                  </a:lnTo>
                  <a:lnTo>
                    <a:pt x="319188" y="24002"/>
                  </a:lnTo>
                  <a:lnTo>
                    <a:pt x="321637" y="25285"/>
                  </a:lnTo>
                  <a:lnTo>
                    <a:pt x="323444" y="25888"/>
                  </a:lnTo>
                  <a:lnTo>
                    <a:pt x="325439" y="26342"/>
                  </a:lnTo>
                  <a:lnTo>
                    <a:pt x="326793" y="26475"/>
                  </a:lnTo>
                  <a:lnTo>
                    <a:pt x="327418" y="26279"/>
                  </a:lnTo>
                  <a:lnTo>
                    <a:pt x="327645" y="25809"/>
                  </a:lnTo>
                  <a:lnTo>
                    <a:pt x="328756" y="25896"/>
                  </a:lnTo>
                  <a:lnTo>
                    <a:pt x="330407" y="26490"/>
                  </a:lnTo>
                  <a:lnTo>
                    <a:pt x="332793" y="26615"/>
                  </a:lnTo>
                  <a:lnTo>
                    <a:pt x="334272" y="26052"/>
                  </a:lnTo>
                  <a:lnTo>
                    <a:pt x="334475" y="25121"/>
                  </a:lnTo>
                  <a:lnTo>
                    <a:pt x="334577" y="23486"/>
                  </a:lnTo>
                  <a:lnTo>
                    <a:pt x="335125" y="22915"/>
                  </a:lnTo>
                  <a:lnTo>
                    <a:pt x="336822" y="21960"/>
                  </a:lnTo>
                  <a:lnTo>
                    <a:pt x="337706" y="22156"/>
                  </a:lnTo>
                  <a:lnTo>
                    <a:pt x="342158" y="24206"/>
                  </a:lnTo>
                  <a:lnTo>
                    <a:pt x="343073" y="24910"/>
                  </a:lnTo>
                  <a:lnTo>
                    <a:pt x="344200" y="26342"/>
                  </a:lnTo>
                  <a:lnTo>
                    <a:pt x="346289" y="28454"/>
                  </a:lnTo>
                  <a:lnTo>
                    <a:pt x="348550" y="29799"/>
                  </a:lnTo>
                  <a:lnTo>
                    <a:pt x="352047" y="30370"/>
                  </a:lnTo>
                  <a:lnTo>
                    <a:pt x="355419" y="32577"/>
                  </a:lnTo>
                  <a:lnTo>
                    <a:pt x="359424" y="34102"/>
                  </a:lnTo>
                  <a:close/>
                  <a:moveTo>
                    <a:pt x="279836" y="4459"/>
                  </a:moveTo>
                  <a:lnTo>
                    <a:pt x="278600" y="4624"/>
                  </a:lnTo>
                  <a:lnTo>
                    <a:pt x="278029" y="3583"/>
                  </a:lnTo>
                  <a:lnTo>
                    <a:pt x="279531" y="2370"/>
                  </a:lnTo>
                  <a:lnTo>
                    <a:pt x="280048" y="2136"/>
                  </a:lnTo>
                  <a:lnTo>
                    <a:pt x="279836" y="4459"/>
                  </a:lnTo>
                  <a:close/>
                  <a:moveTo>
                    <a:pt x="8387" y="31231"/>
                  </a:moveTo>
                  <a:lnTo>
                    <a:pt x="9748" y="32639"/>
                  </a:lnTo>
                  <a:lnTo>
                    <a:pt x="10491" y="36645"/>
                  </a:lnTo>
                  <a:lnTo>
                    <a:pt x="14896" y="40870"/>
                  </a:lnTo>
                  <a:lnTo>
                    <a:pt x="15443" y="43232"/>
                  </a:lnTo>
                  <a:lnTo>
                    <a:pt x="15052" y="44327"/>
                  </a:lnTo>
                  <a:lnTo>
                    <a:pt x="15256" y="44758"/>
                  </a:lnTo>
                  <a:lnTo>
                    <a:pt x="17376" y="46424"/>
                  </a:lnTo>
                  <a:lnTo>
                    <a:pt x="18761" y="48177"/>
                  </a:lnTo>
                  <a:lnTo>
                    <a:pt x="16437" y="52284"/>
                  </a:lnTo>
                  <a:lnTo>
                    <a:pt x="11485" y="54013"/>
                  </a:lnTo>
                  <a:lnTo>
                    <a:pt x="6204" y="53958"/>
                  </a:lnTo>
                  <a:lnTo>
                    <a:pt x="5163" y="53512"/>
                  </a:lnTo>
                  <a:lnTo>
                    <a:pt x="3747" y="51940"/>
                  </a:lnTo>
                  <a:lnTo>
                    <a:pt x="3489" y="50555"/>
                  </a:lnTo>
                  <a:lnTo>
                    <a:pt x="4303" y="49217"/>
                  </a:lnTo>
                  <a:lnTo>
                    <a:pt x="7033" y="47183"/>
                  </a:lnTo>
                  <a:lnTo>
                    <a:pt x="11195" y="45368"/>
                  </a:lnTo>
                  <a:lnTo>
                    <a:pt x="11712" y="43976"/>
                  </a:lnTo>
                  <a:lnTo>
                    <a:pt x="10045" y="42622"/>
                  </a:lnTo>
                  <a:lnTo>
                    <a:pt x="8895" y="39931"/>
                  </a:lnTo>
                  <a:lnTo>
                    <a:pt x="6267" y="38045"/>
                  </a:lnTo>
                  <a:lnTo>
                    <a:pt x="4960" y="32295"/>
                  </a:lnTo>
                  <a:lnTo>
                    <a:pt x="4084" y="32006"/>
                  </a:lnTo>
                  <a:lnTo>
                    <a:pt x="2300" y="32796"/>
                  </a:lnTo>
                  <a:lnTo>
                    <a:pt x="1424" y="32100"/>
                  </a:lnTo>
                  <a:lnTo>
                    <a:pt x="1275" y="31732"/>
                  </a:lnTo>
                  <a:lnTo>
                    <a:pt x="3200" y="30425"/>
                  </a:lnTo>
                  <a:lnTo>
                    <a:pt x="3599" y="29486"/>
                  </a:lnTo>
                  <a:lnTo>
                    <a:pt x="6446" y="29033"/>
                  </a:lnTo>
                  <a:lnTo>
                    <a:pt x="7667" y="29784"/>
                  </a:lnTo>
                  <a:lnTo>
                    <a:pt x="8387" y="31231"/>
                  </a:lnTo>
                  <a:close/>
                  <a:moveTo>
                    <a:pt x="23721" y="39070"/>
                  </a:moveTo>
                  <a:lnTo>
                    <a:pt x="22704" y="39727"/>
                  </a:lnTo>
                  <a:lnTo>
                    <a:pt x="18565" y="38968"/>
                  </a:lnTo>
                  <a:lnTo>
                    <a:pt x="17274" y="37701"/>
                  </a:lnTo>
                  <a:lnTo>
                    <a:pt x="18315" y="35972"/>
                  </a:lnTo>
                  <a:lnTo>
                    <a:pt x="19191" y="35284"/>
                  </a:lnTo>
                  <a:lnTo>
                    <a:pt x="21663" y="35925"/>
                  </a:lnTo>
                  <a:lnTo>
                    <a:pt x="24174" y="37858"/>
                  </a:lnTo>
                  <a:lnTo>
                    <a:pt x="23721" y="39070"/>
                  </a:lnTo>
                  <a:close/>
                  <a:moveTo>
                    <a:pt x="5015" y="41832"/>
                  </a:moveTo>
                  <a:lnTo>
                    <a:pt x="2809" y="42215"/>
                  </a:lnTo>
                  <a:lnTo>
                    <a:pt x="954" y="41464"/>
                  </a:lnTo>
                  <a:lnTo>
                    <a:pt x="164" y="40306"/>
                  </a:lnTo>
                  <a:lnTo>
                    <a:pt x="0" y="38562"/>
                  </a:lnTo>
                  <a:lnTo>
                    <a:pt x="164" y="37983"/>
                  </a:lnTo>
                  <a:lnTo>
                    <a:pt x="4256" y="37349"/>
                  </a:lnTo>
                  <a:lnTo>
                    <a:pt x="5594" y="38812"/>
                  </a:lnTo>
                  <a:lnTo>
                    <a:pt x="5578" y="40956"/>
                  </a:lnTo>
                  <a:lnTo>
                    <a:pt x="5015" y="41832"/>
                  </a:lnTo>
                  <a:close/>
                  <a:moveTo>
                    <a:pt x="28970" y="48607"/>
                  </a:moveTo>
                  <a:lnTo>
                    <a:pt x="27828" y="48646"/>
                  </a:lnTo>
                  <a:lnTo>
                    <a:pt x="24425" y="46534"/>
                  </a:lnTo>
                  <a:lnTo>
                    <a:pt x="24652" y="44460"/>
                  </a:lnTo>
                  <a:lnTo>
                    <a:pt x="26013" y="43068"/>
                  </a:lnTo>
                  <a:lnTo>
                    <a:pt x="30418" y="42356"/>
                  </a:lnTo>
                  <a:lnTo>
                    <a:pt x="32264" y="43670"/>
                  </a:lnTo>
                  <a:lnTo>
                    <a:pt x="32100" y="46150"/>
                  </a:lnTo>
                  <a:lnTo>
                    <a:pt x="30597" y="47965"/>
                  </a:lnTo>
                  <a:lnTo>
                    <a:pt x="29408" y="48294"/>
                  </a:lnTo>
                  <a:lnTo>
                    <a:pt x="28970" y="48607"/>
                  </a:lnTo>
                  <a:close/>
                  <a:moveTo>
                    <a:pt x="49084" y="51650"/>
                  </a:moveTo>
                  <a:lnTo>
                    <a:pt x="46495" y="52550"/>
                  </a:lnTo>
                  <a:lnTo>
                    <a:pt x="45603" y="52143"/>
                  </a:lnTo>
                  <a:lnTo>
                    <a:pt x="45047" y="51697"/>
                  </a:lnTo>
                  <a:lnTo>
                    <a:pt x="44914" y="51157"/>
                  </a:lnTo>
                  <a:lnTo>
                    <a:pt x="46346" y="49812"/>
                  </a:lnTo>
                  <a:lnTo>
                    <a:pt x="47739" y="49084"/>
                  </a:lnTo>
                  <a:lnTo>
                    <a:pt x="48990" y="47535"/>
                  </a:lnTo>
                  <a:lnTo>
                    <a:pt x="51283" y="46612"/>
                  </a:lnTo>
                  <a:lnTo>
                    <a:pt x="51955" y="46823"/>
                  </a:lnTo>
                  <a:lnTo>
                    <a:pt x="52409" y="47144"/>
                  </a:lnTo>
                  <a:lnTo>
                    <a:pt x="52581" y="47660"/>
                  </a:lnTo>
                  <a:lnTo>
                    <a:pt x="51799" y="48912"/>
                  </a:lnTo>
                  <a:lnTo>
                    <a:pt x="50406" y="49788"/>
                  </a:lnTo>
                  <a:lnTo>
                    <a:pt x="49084" y="51650"/>
                  </a:lnTo>
                  <a:close/>
                  <a:moveTo>
                    <a:pt x="27014" y="61007"/>
                  </a:moveTo>
                  <a:lnTo>
                    <a:pt x="26130" y="61046"/>
                  </a:lnTo>
                  <a:lnTo>
                    <a:pt x="24918" y="60107"/>
                  </a:lnTo>
                  <a:lnTo>
                    <a:pt x="25849" y="58402"/>
                  </a:lnTo>
                  <a:lnTo>
                    <a:pt x="26842" y="58817"/>
                  </a:lnTo>
                  <a:lnTo>
                    <a:pt x="27570" y="59309"/>
                  </a:lnTo>
                  <a:lnTo>
                    <a:pt x="28000" y="59966"/>
                  </a:lnTo>
                  <a:lnTo>
                    <a:pt x="27014" y="61007"/>
                  </a:lnTo>
                  <a:close/>
                  <a:moveTo>
                    <a:pt x="253002" y="96651"/>
                  </a:moveTo>
                  <a:lnTo>
                    <a:pt x="252579" y="97496"/>
                  </a:lnTo>
                  <a:lnTo>
                    <a:pt x="250491" y="97417"/>
                  </a:lnTo>
                  <a:lnTo>
                    <a:pt x="249888" y="97144"/>
                  </a:lnTo>
                  <a:lnTo>
                    <a:pt x="249904" y="96181"/>
                  </a:lnTo>
                  <a:lnTo>
                    <a:pt x="250397" y="93122"/>
                  </a:lnTo>
                  <a:lnTo>
                    <a:pt x="250968" y="91839"/>
                  </a:lnTo>
                  <a:lnTo>
                    <a:pt x="252681" y="90595"/>
                  </a:lnTo>
                  <a:lnTo>
                    <a:pt x="254113" y="89993"/>
                  </a:lnTo>
                  <a:lnTo>
                    <a:pt x="255944" y="90102"/>
                  </a:lnTo>
                  <a:lnTo>
                    <a:pt x="257884" y="91237"/>
                  </a:lnTo>
                  <a:lnTo>
                    <a:pt x="255599" y="93286"/>
                  </a:lnTo>
                  <a:lnTo>
                    <a:pt x="254324" y="93600"/>
                  </a:lnTo>
                  <a:lnTo>
                    <a:pt x="253831" y="93865"/>
                  </a:lnTo>
                  <a:lnTo>
                    <a:pt x="253002" y="9665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776F9D3C-EACF-7AA5-1633-929E35BF06CA}"/>
                </a:ext>
              </a:extLst>
            </p:cNvPr>
            <p:cNvSpPr>
              <a:spLocks/>
            </p:cNvSpPr>
            <p:nvPr/>
          </p:nvSpPr>
          <p:spPr>
            <a:xfrm>
              <a:off x="7793295" y="3919704"/>
              <a:ext cx="267170" cy="236838"/>
            </a:xfrm>
            <a:custGeom>
              <a:avLst/>
              <a:gdLst>
                <a:gd name="connsiteX0" fmla="*/ 208471 w 267170"/>
                <a:gd name="connsiteY0" fmla="*/ 8520 h 236838"/>
                <a:gd name="connsiteX1" fmla="*/ 208792 w 267170"/>
                <a:gd name="connsiteY1" fmla="*/ 9294 h 236838"/>
                <a:gd name="connsiteX2" fmla="*/ 209512 w 267170"/>
                <a:gd name="connsiteY2" fmla="*/ 11438 h 236838"/>
                <a:gd name="connsiteX3" fmla="*/ 211334 w 267170"/>
                <a:gd name="connsiteY3" fmla="*/ 16883 h 236838"/>
                <a:gd name="connsiteX4" fmla="*/ 212931 w 267170"/>
                <a:gd name="connsiteY4" fmla="*/ 21139 h 236838"/>
                <a:gd name="connsiteX5" fmla="*/ 214878 w 267170"/>
                <a:gd name="connsiteY5" fmla="*/ 27022 h 236838"/>
                <a:gd name="connsiteX6" fmla="*/ 215489 w 267170"/>
                <a:gd name="connsiteY6" fmla="*/ 29275 h 236838"/>
                <a:gd name="connsiteX7" fmla="*/ 215747 w 267170"/>
                <a:gd name="connsiteY7" fmla="*/ 30832 h 236838"/>
                <a:gd name="connsiteX8" fmla="*/ 218579 w 267170"/>
                <a:gd name="connsiteY8" fmla="*/ 37279 h 236838"/>
                <a:gd name="connsiteX9" fmla="*/ 220261 w 267170"/>
                <a:gd name="connsiteY9" fmla="*/ 42560 h 236838"/>
                <a:gd name="connsiteX10" fmla="*/ 221490 w 267170"/>
                <a:gd name="connsiteY10" fmla="*/ 46847 h 236838"/>
                <a:gd name="connsiteX11" fmla="*/ 223226 w 267170"/>
                <a:gd name="connsiteY11" fmla="*/ 53090 h 236838"/>
                <a:gd name="connsiteX12" fmla="*/ 223977 w 267170"/>
                <a:gd name="connsiteY12" fmla="*/ 55265 h 236838"/>
                <a:gd name="connsiteX13" fmla="*/ 222749 w 267170"/>
                <a:gd name="connsiteY13" fmla="*/ 56399 h 236838"/>
                <a:gd name="connsiteX14" fmla="*/ 220292 w 267170"/>
                <a:gd name="connsiteY14" fmla="*/ 60444 h 236838"/>
                <a:gd name="connsiteX15" fmla="*/ 217671 w 267170"/>
                <a:gd name="connsiteY15" fmla="*/ 73251 h 236838"/>
                <a:gd name="connsiteX16" fmla="*/ 213924 w 267170"/>
                <a:gd name="connsiteY16" fmla="*/ 83210 h 236838"/>
                <a:gd name="connsiteX17" fmla="*/ 213502 w 267170"/>
                <a:gd name="connsiteY17" fmla="*/ 89430 h 236838"/>
                <a:gd name="connsiteX18" fmla="*/ 212899 w 267170"/>
                <a:gd name="connsiteY18" fmla="*/ 91667 h 236838"/>
                <a:gd name="connsiteX19" fmla="*/ 211116 w 267170"/>
                <a:gd name="connsiteY19" fmla="*/ 94812 h 236838"/>
                <a:gd name="connsiteX20" fmla="*/ 208956 w 267170"/>
                <a:gd name="connsiteY20" fmla="*/ 97887 h 236838"/>
                <a:gd name="connsiteX21" fmla="*/ 205115 w 267170"/>
                <a:gd name="connsiteY21" fmla="*/ 96299 h 236838"/>
                <a:gd name="connsiteX22" fmla="*/ 198856 w 267170"/>
                <a:gd name="connsiteY22" fmla="*/ 90885 h 236838"/>
                <a:gd name="connsiteX23" fmla="*/ 195211 w 267170"/>
                <a:gd name="connsiteY23" fmla="*/ 85737 h 236838"/>
                <a:gd name="connsiteX24" fmla="*/ 191299 w 267170"/>
                <a:gd name="connsiteY24" fmla="*/ 82404 h 236838"/>
                <a:gd name="connsiteX25" fmla="*/ 187606 w 267170"/>
                <a:gd name="connsiteY25" fmla="*/ 77984 h 236838"/>
                <a:gd name="connsiteX26" fmla="*/ 186597 w 267170"/>
                <a:gd name="connsiteY26" fmla="*/ 74800 h 236838"/>
                <a:gd name="connsiteX27" fmla="*/ 186636 w 267170"/>
                <a:gd name="connsiteY27" fmla="*/ 72750 h 236838"/>
                <a:gd name="connsiteX28" fmla="*/ 185024 w 267170"/>
                <a:gd name="connsiteY28" fmla="*/ 67751 h 236838"/>
                <a:gd name="connsiteX29" fmla="*/ 183827 w 267170"/>
                <a:gd name="connsiteY29" fmla="*/ 65380 h 236838"/>
                <a:gd name="connsiteX30" fmla="*/ 179321 w 267170"/>
                <a:gd name="connsiteY30" fmla="*/ 60053 h 236838"/>
                <a:gd name="connsiteX31" fmla="*/ 178030 w 267170"/>
                <a:gd name="connsiteY31" fmla="*/ 57205 h 236838"/>
                <a:gd name="connsiteX32" fmla="*/ 177044 w 267170"/>
                <a:gd name="connsiteY32" fmla="*/ 55945 h 236838"/>
                <a:gd name="connsiteX33" fmla="*/ 176051 w 267170"/>
                <a:gd name="connsiteY33" fmla="*/ 54146 h 236838"/>
                <a:gd name="connsiteX34" fmla="*/ 174416 w 267170"/>
                <a:gd name="connsiteY34" fmla="*/ 47191 h 236838"/>
                <a:gd name="connsiteX35" fmla="*/ 172632 w 267170"/>
                <a:gd name="connsiteY35" fmla="*/ 42763 h 236838"/>
                <a:gd name="connsiteX36" fmla="*/ 170598 w 267170"/>
                <a:gd name="connsiteY36" fmla="*/ 43991 h 236838"/>
                <a:gd name="connsiteX37" fmla="*/ 170958 w 267170"/>
                <a:gd name="connsiteY37" fmla="*/ 45853 h 236838"/>
                <a:gd name="connsiteX38" fmla="*/ 169182 w 267170"/>
                <a:gd name="connsiteY38" fmla="*/ 48427 h 236838"/>
                <a:gd name="connsiteX39" fmla="*/ 168110 w 267170"/>
                <a:gd name="connsiteY39" fmla="*/ 51408 h 236838"/>
                <a:gd name="connsiteX40" fmla="*/ 168932 w 267170"/>
                <a:gd name="connsiteY40" fmla="*/ 53841 h 236838"/>
                <a:gd name="connsiteX41" fmla="*/ 172616 w 267170"/>
                <a:gd name="connsiteY41" fmla="*/ 57541 h 236838"/>
                <a:gd name="connsiteX42" fmla="*/ 173359 w 267170"/>
                <a:gd name="connsiteY42" fmla="*/ 59161 h 236838"/>
                <a:gd name="connsiteX43" fmla="*/ 174220 w 267170"/>
                <a:gd name="connsiteY43" fmla="*/ 62658 h 236838"/>
                <a:gd name="connsiteX44" fmla="*/ 174080 w 267170"/>
                <a:gd name="connsiteY44" fmla="*/ 67407 h 236838"/>
                <a:gd name="connsiteX45" fmla="*/ 174674 w 267170"/>
                <a:gd name="connsiteY45" fmla="*/ 69011 h 236838"/>
                <a:gd name="connsiteX46" fmla="*/ 177436 w 267170"/>
                <a:gd name="connsiteY46" fmla="*/ 72531 h 236838"/>
                <a:gd name="connsiteX47" fmla="*/ 178421 w 267170"/>
                <a:gd name="connsiteY47" fmla="*/ 74620 h 236838"/>
                <a:gd name="connsiteX48" fmla="*/ 179016 w 267170"/>
                <a:gd name="connsiteY48" fmla="*/ 76419 h 236838"/>
                <a:gd name="connsiteX49" fmla="*/ 179931 w 267170"/>
                <a:gd name="connsiteY49" fmla="*/ 78047 h 236838"/>
                <a:gd name="connsiteX50" fmla="*/ 182669 w 267170"/>
                <a:gd name="connsiteY50" fmla="*/ 81098 h 236838"/>
                <a:gd name="connsiteX51" fmla="*/ 186605 w 267170"/>
                <a:gd name="connsiteY51" fmla="*/ 86903 h 236838"/>
                <a:gd name="connsiteX52" fmla="*/ 190337 w 267170"/>
                <a:gd name="connsiteY52" fmla="*/ 90814 h 236838"/>
                <a:gd name="connsiteX53" fmla="*/ 193035 w 267170"/>
                <a:gd name="connsiteY53" fmla="*/ 92700 h 236838"/>
                <a:gd name="connsiteX54" fmla="*/ 194178 w 267170"/>
                <a:gd name="connsiteY54" fmla="*/ 94585 h 236838"/>
                <a:gd name="connsiteX55" fmla="*/ 194436 w 267170"/>
                <a:gd name="connsiteY55" fmla="*/ 99444 h 236838"/>
                <a:gd name="connsiteX56" fmla="*/ 194233 w 267170"/>
                <a:gd name="connsiteY56" fmla="*/ 101760 h 236838"/>
                <a:gd name="connsiteX57" fmla="*/ 196603 w 267170"/>
                <a:gd name="connsiteY57" fmla="*/ 106117 h 236838"/>
                <a:gd name="connsiteX58" fmla="*/ 197479 w 267170"/>
                <a:gd name="connsiteY58" fmla="*/ 108315 h 236838"/>
                <a:gd name="connsiteX59" fmla="*/ 199764 w 267170"/>
                <a:gd name="connsiteY59" fmla="*/ 110107 h 236838"/>
                <a:gd name="connsiteX60" fmla="*/ 200812 w 267170"/>
                <a:gd name="connsiteY60" fmla="*/ 112149 h 236838"/>
                <a:gd name="connsiteX61" fmla="*/ 201774 w 267170"/>
                <a:gd name="connsiteY61" fmla="*/ 115474 h 236838"/>
                <a:gd name="connsiteX62" fmla="*/ 203222 w 267170"/>
                <a:gd name="connsiteY62" fmla="*/ 125277 h 236838"/>
                <a:gd name="connsiteX63" fmla="*/ 205209 w 267170"/>
                <a:gd name="connsiteY63" fmla="*/ 127679 h 236838"/>
                <a:gd name="connsiteX64" fmla="*/ 211350 w 267170"/>
                <a:gd name="connsiteY64" fmla="*/ 140501 h 236838"/>
                <a:gd name="connsiteX65" fmla="*/ 216529 w 267170"/>
                <a:gd name="connsiteY65" fmla="*/ 148583 h 236838"/>
                <a:gd name="connsiteX66" fmla="*/ 219033 w 267170"/>
                <a:gd name="connsiteY66" fmla="*/ 154607 h 236838"/>
                <a:gd name="connsiteX67" fmla="*/ 222859 w 267170"/>
                <a:gd name="connsiteY67" fmla="*/ 161914 h 236838"/>
                <a:gd name="connsiteX68" fmla="*/ 230346 w 267170"/>
                <a:gd name="connsiteY68" fmla="*/ 177905 h 236838"/>
                <a:gd name="connsiteX69" fmla="*/ 234797 w 267170"/>
                <a:gd name="connsiteY69" fmla="*/ 182818 h 236838"/>
                <a:gd name="connsiteX70" fmla="*/ 236573 w 267170"/>
                <a:gd name="connsiteY70" fmla="*/ 185580 h 236838"/>
                <a:gd name="connsiteX71" fmla="*/ 239796 w 267170"/>
                <a:gd name="connsiteY71" fmla="*/ 187700 h 236838"/>
                <a:gd name="connsiteX72" fmla="*/ 243286 w 267170"/>
                <a:gd name="connsiteY72" fmla="*/ 190767 h 236838"/>
                <a:gd name="connsiteX73" fmla="*/ 239960 w 267170"/>
                <a:gd name="connsiteY73" fmla="*/ 190469 h 236838"/>
                <a:gd name="connsiteX74" fmla="*/ 239116 w 267170"/>
                <a:gd name="connsiteY74" fmla="*/ 190649 h 236838"/>
                <a:gd name="connsiteX75" fmla="*/ 237950 w 267170"/>
                <a:gd name="connsiteY75" fmla="*/ 191174 h 236838"/>
                <a:gd name="connsiteX76" fmla="*/ 237394 w 267170"/>
                <a:gd name="connsiteY76" fmla="*/ 193036 h 236838"/>
                <a:gd name="connsiteX77" fmla="*/ 237152 w 267170"/>
                <a:gd name="connsiteY77" fmla="*/ 194553 h 236838"/>
                <a:gd name="connsiteX78" fmla="*/ 237559 w 267170"/>
                <a:gd name="connsiteY78" fmla="*/ 202572 h 236838"/>
                <a:gd name="connsiteX79" fmla="*/ 238474 w 267170"/>
                <a:gd name="connsiteY79" fmla="*/ 206656 h 236838"/>
                <a:gd name="connsiteX80" fmla="*/ 241400 w 267170"/>
                <a:gd name="connsiteY80" fmla="*/ 214362 h 236838"/>
                <a:gd name="connsiteX81" fmla="*/ 243583 w 267170"/>
                <a:gd name="connsiteY81" fmla="*/ 216670 h 236838"/>
                <a:gd name="connsiteX82" fmla="*/ 244647 w 267170"/>
                <a:gd name="connsiteY82" fmla="*/ 218164 h 236838"/>
                <a:gd name="connsiteX83" fmla="*/ 246133 w 267170"/>
                <a:gd name="connsiteY83" fmla="*/ 219252 h 236838"/>
                <a:gd name="connsiteX84" fmla="*/ 253073 w 267170"/>
                <a:gd name="connsiteY84" fmla="*/ 221880 h 236838"/>
                <a:gd name="connsiteX85" fmla="*/ 257133 w 267170"/>
                <a:gd name="connsiteY85" fmla="*/ 227419 h 236838"/>
                <a:gd name="connsiteX86" fmla="*/ 266255 w 267170"/>
                <a:gd name="connsiteY86" fmla="*/ 234414 h 236838"/>
                <a:gd name="connsiteX87" fmla="*/ 267147 w 267170"/>
                <a:gd name="connsiteY87" fmla="*/ 236346 h 236838"/>
                <a:gd name="connsiteX88" fmla="*/ 267170 w 267170"/>
                <a:gd name="connsiteY88" fmla="*/ 236792 h 236838"/>
                <a:gd name="connsiteX89" fmla="*/ 259965 w 267170"/>
                <a:gd name="connsiteY89" fmla="*/ 236800 h 236838"/>
                <a:gd name="connsiteX90" fmla="*/ 252760 w 267170"/>
                <a:gd name="connsiteY90" fmla="*/ 236800 h 236838"/>
                <a:gd name="connsiteX91" fmla="*/ 245554 w 267170"/>
                <a:gd name="connsiteY91" fmla="*/ 236800 h 236838"/>
                <a:gd name="connsiteX92" fmla="*/ 238349 w 267170"/>
                <a:gd name="connsiteY92" fmla="*/ 236800 h 236838"/>
                <a:gd name="connsiteX93" fmla="*/ 231151 w 267170"/>
                <a:gd name="connsiteY93" fmla="*/ 236800 h 236838"/>
                <a:gd name="connsiteX94" fmla="*/ 223938 w 267170"/>
                <a:gd name="connsiteY94" fmla="*/ 236808 h 236838"/>
                <a:gd name="connsiteX95" fmla="*/ 216741 w 267170"/>
                <a:gd name="connsiteY95" fmla="*/ 236808 h 236838"/>
                <a:gd name="connsiteX96" fmla="*/ 209535 w 267170"/>
                <a:gd name="connsiteY96" fmla="*/ 236808 h 236838"/>
                <a:gd name="connsiteX97" fmla="*/ 202330 w 267170"/>
                <a:gd name="connsiteY97" fmla="*/ 236808 h 236838"/>
                <a:gd name="connsiteX98" fmla="*/ 195125 w 267170"/>
                <a:gd name="connsiteY98" fmla="*/ 236808 h 236838"/>
                <a:gd name="connsiteX99" fmla="*/ 187919 w 267170"/>
                <a:gd name="connsiteY99" fmla="*/ 236808 h 236838"/>
                <a:gd name="connsiteX100" fmla="*/ 180722 w 267170"/>
                <a:gd name="connsiteY100" fmla="*/ 236808 h 236838"/>
                <a:gd name="connsiteX101" fmla="*/ 173516 w 267170"/>
                <a:gd name="connsiteY101" fmla="*/ 236816 h 236838"/>
                <a:gd name="connsiteX102" fmla="*/ 166311 w 267170"/>
                <a:gd name="connsiteY102" fmla="*/ 236816 h 236838"/>
                <a:gd name="connsiteX103" fmla="*/ 159105 w 267170"/>
                <a:gd name="connsiteY103" fmla="*/ 236816 h 236838"/>
                <a:gd name="connsiteX104" fmla="*/ 151900 w 267170"/>
                <a:gd name="connsiteY104" fmla="*/ 236816 h 236838"/>
                <a:gd name="connsiteX105" fmla="*/ 147793 w 267170"/>
                <a:gd name="connsiteY105" fmla="*/ 236816 h 236838"/>
                <a:gd name="connsiteX106" fmla="*/ 148497 w 267170"/>
                <a:gd name="connsiteY106" fmla="*/ 234719 h 236838"/>
                <a:gd name="connsiteX107" fmla="*/ 148927 w 267170"/>
                <a:gd name="connsiteY107" fmla="*/ 233240 h 236838"/>
                <a:gd name="connsiteX108" fmla="*/ 148442 w 267170"/>
                <a:gd name="connsiteY108" fmla="*/ 232207 h 236838"/>
                <a:gd name="connsiteX109" fmla="*/ 147042 w 267170"/>
                <a:gd name="connsiteY109" fmla="*/ 231949 h 236838"/>
                <a:gd name="connsiteX110" fmla="*/ 146126 w 267170"/>
                <a:gd name="connsiteY110" fmla="*/ 232278 h 236838"/>
                <a:gd name="connsiteX111" fmla="*/ 143975 w 267170"/>
                <a:gd name="connsiteY111" fmla="*/ 236667 h 236838"/>
                <a:gd name="connsiteX112" fmla="*/ 142848 w 267170"/>
                <a:gd name="connsiteY112" fmla="*/ 236839 h 236838"/>
                <a:gd name="connsiteX113" fmla="*/ 140290 w 267170"/>
                <a:gd name="connsiteY113" fmla="*/ 236839 h 236838"/>
                <a:gd name="connsiteX114" fmla="*/ 131903 w 267170"/>
                <a:gd name="connsiteY114" fmla="*/ 236839 h 236838"/>
                <a:gd name="connsiteX115" fmla="*/ 123509 w 267170"/>
                <a:gd name="connsiteY115" fmla="*/ 236839 h 236838"/>
                <a:gd name="connsiteX116" fmla="*/ 115122 w 267170"/>
                <a:gd name="connsiteY116" fmla="*/ 236839 h 236838"/>
                <a:gd name="connsiteX117" fmla="*/ 106735 w 267170"/>
                <a:gd name="connsiteY117" fmla="*/ 236831 h 236838"/>
                <a:gd name="connsiteX118" fmla="*/ 98349 w 267170"/>
                <a:gd name="connsiteY118" fmla="*/ 236831 h 236838"/>
                <a:gd name="connsiteX119" fmla="*/ 89962 w 267170"/>
                <a:gd name="connsiteY119" fmla="*/ 236831 h 236838"/>
                <a:gd name="connsiteX120" fmla="*/ 81575 w 267170"/>
                <a:gd name="connsiteY120" fmla="*/ 236831 h 236838"/>
                <a:gd name="connsiteX121" fmla="*/ 73189 w 267170"/>
                <a:gd name="connsiteY121" fmla="*/ 236831 h 236838"/>
                <a:gd name="connsiteX122" fmla="*/ 64802 w 267170"/>
                <a:gd name="connsiteY122" fmla="*/ 236823 h 236838"/>
                <a:gd name="connsiteX123" fmla="*/ 56407 w 267170"/>
                <a:gd name="connsiteY123" fmla="*/ 236823 h 236838"/>
                <a:gd name="connsiteX124" fmla="*/ 48020 w 267170"/>
                <a:gd name="connsiteY124" fmla="*/ 236823 h 236838"/>
                <a:gd name="connsiteX125" fmla="*/ 39634 w 267170"/>
                <a:gd name="connsiteY125" fmla="*/ 236823 h 236838"/>
                <a:gd name="connsiteX126" fmla="*/ 31247 w 267170"/>
                <a:gd name="connsiteY126" fmla="*/ 236823 h 236838"/>
                <a:gd name="connsiteX127" fmla="*/ 22860 w 267170"/>
                <a:gd name="connsiteY127" fmla="*/ 236823 h 236838"/>
                <a:gd name="connsiteX128" fmla="*/ 14466 w 267170"/>
                <a:gd name="connsiteY128" fmla="*/ 236816 h 236838"/>
                <a:gd name="connsiteX129" fmla="*/ 6079 w 267170"/>
                <a:gd name="connsiteY129" fmla="*/ 236816 h 236838"/>
                <a:gd name="connsiteX130" fmla="*/ 6079 w 267170"/>
                <a:gd name="connsiteY130" fmla="*/ 231527 h 236838"/>
                <a:gd name="connsiteX131" fmla="*/ 6079 w 267170"/>
                <a:gd name="connsiteY131" fmla="*/ 226223 h 236838"/>
                <a:gd name="connsiteX132" fmla="*/ 6079 w 267170"/>
                <a:gd name="connsiteY132" fmla="*/ 220910 h 236838"/>
                <a:gd name="connsiteX133" fmla="*/ 6079 w 267170"/>
                <a:gd name="connsiteY133" fmla="*/ 215598 h 236838"/>
                <a:gd name="connsiteX134" fmla="*/ 6079 w 267170"/>
                <a:gd name="connsiteY134" fmla="*/ 210271 h 236838"/>
                <a:gd name="connsiteX135" fmla="*/ 6079 w 267170"/>
                <a:gd name="connsiteY135" fmla="*/ 204935 h 236838"/>
                <a:gd name="connsiteX136" fmla="*/ 6079 w 267170"/>
                <a:gd name="connsiteY136" fmla="*/ 199591 h 236838"/>
                <a:gd name="connsiteX137" fmla="*/ 6079 w 267170"/>
                <a:gd name="connsiteY137" fmla="*/ 194240 h 236838"/>
                <a:gd name="connsiteX138" fmla="*/ 6079 w 267170"/>
                <a:gd name="connsiteY138" fmla="*/ 188873 h 236838"/>
                <a:gd name="connsiteX139" fmla="*/ 6079 w 267170"/>
                <a:gd name="connsiteY139" fmla="*/ 183506 h 236838"/>
                <a:gd name="connsiteX140" fmla="*/ 6079 w 267170"/>
                <a:gd name="connsiteY140" fmla="*/ 178124 h 236838"/>
                <a:gd name="connsiteX141" fmla="*/ 6079 w 267170"/>
                <a:gd name="connsiteY141" fmla="*/ 172726 h 236838"/>
                <a:gd name="connsiteX142" fmla="*/ 6079 w 267170"/>
                <a:gd name="connsiteY142" fmla="*/ 167328 h 236838"/>
                <a:gd name="connsiteX143" fmla="*/ 6079 w 267170"/>
                <a:gd name="connsiteY143" fmla="*/ 161914 h 236838"/>
                <a:gd name="connsiteX144" fmla="*/ 6079 w 267170"/>
                <a:gd name="connsiteY144" fmla="*/ 156492 h 236838"/>
                <a:gd name="connsiteX145" fmla="*/ 6079 w 267170"/>
                <a:gd name="connsiteY145" fmla="*/ 151063 h 236838"/>
                <a:gd name="connsiteX146" fmla="*/ 6079 w 267170"/>
                <a:gd name="connsiteY146" fmla="*/ 145618 h 236838"/>
                <a:gd name="connsiteX147" fmla="*/ 6079 w 267170"/>
                <a:gd name="connsiteY147" fmla="*/ 140165 h 236838"/>
                <a:gd name="connsiteX148" fmla="*/ 6079 w 267170"/>
                <a:gd name="connsiteY148" fmla="*/ 134704 h 236838"/>
                <a:gd name="connsiteX149" fmla="*/ 6079 w 267170"/>
                <a:gd name="connsiteY149" fmla="*/ 129235 h 236838"/>
                <a:gd name="connsiteX150" fmla="*/ 6079 w 267170"/>
                <a:gd name="connsiteY150" fmla="*/ 123743 h 236838"/>
                <a:gd name="connsiteX151" fmla="*/ 6079 w 267170"/>
                <a:gd name="connsiteY151" fmla="*/ 118251 h 236838"/>
                <a:gd name="connsiteX152" fmla="*/ 6079 w 267170"/>
                <a:gd name="connsiteY152" fmla="*/ 112744 h 236838"/>
                <a:gd name="connsiteX153" fmla="*/ 6079 w 267170"/>
                <a:gd name="connsiteY153" fmla="*/ 107228 h 236838"/>
                <a:gd name="connsiteX154" fmla="*/ 6079 w 267170"/>
                <a:gd name="connsiteY154" fmla="*/ 101697 h 236838"/>
                <a:gd name="connsiteX155" fmla="*/ 6079 w 267170"/>
                <a:gd name="connsiteY155" fmla="*/ 96158 h 236838"/>
                <a:gd name="connsiteX156" fmla="*/ 6079 w 267170"/>
                <a:gd name="connsiteY156" fmla="*/ 90603 h 236838"/>
                <a:gd name="connsiteX157" fmla="*/ 6079 w 267170"/>
                <a:gd name="connsiteY157" fmla="*/ 85041 h 236838"/>
                <a:gd name="connsiteX158" fmla="*/ 6079 w 267170"/>
                <a:gd name="connsiteY158" fmla="*/ 79463 h 236838"/>
                <a:gd name="connsiteX159" fmla="*/ 6079 w 267170"/>
                <a:gd name="connsiteY159" fmla="*/ 73877 h 236838"/>
                <a:gd name="connsiteX160" fmla="*/ 6079 w 267170"/>
                <a:gd name="connsiteY160" fmla="*/ 68275 h 236838"/>
                <a:gd name="connsiteX161" fmla="*/ 6079 w 267170"/>
                <a:gd name="connsiteY161" fmla="*/ 62666 h 236838"/>
                <a:gd name="connsiteX162" fmla="*/ 5891 w 267170"/>
                <a:gd name="connsiteY162" fmla="*/ 61617 h 236838"/>
                <a:gd name="connsiteX163" fmla="*/ 4671 w 267170"/>
                <a:gd name="connsiteY163" fmla="*/ 57792 h 236838"/>
                <a:gd name="connsiteX164" fmla="*/ 3568 w 267170"/>
                <a:gd name="connsiteY164" fmla="*/ 52926 h 236838"/>
                <a:gd name="connsiteX165" fmla="*/ 2363 w 267170"/>
                <a:gd name="connsiteY165" fmla="*/ 46933 h 236838"/>
                <a:gd name="connsiteX166" fmla="*/ 2207 w 267170"/>
                <a:gd name="connsiteY166" fmla="*/ 44985 h 236838"/>
                <a:gd name="connsiteX167" fmla="*/ 188 w 267170"/>
                <a:gd name="connsiteY167" fmla="*/ 38789 h 236838"/>
                <a:gd name="connsiteX168" fmla="*/ 0 w 267170"/>
                <a:gd name="connsiteY168" fmla="*/ 37028 h 236838"/>
                <a:gd name="connsiteX169" fmla="*/ 509 w 267170"/>
                <a:gd name="connsiteY169" fmla="*/ 35777 h 236838"/>
                <a:gd name="connsiteX170" fmla="*/ 3826 w 267170"/>
                <a:gd name="connsiteY170" fmla="*/ 30543 h 236838"/>
                <a:gd name="connsiteX171" fmla="*/ 4827 w 267170"/>
                <a:gd name="connsiteY171" fmla="*/ 27992 h 236838"/>
                <a:gd name="connsiteX172" fmla="*/ 5664 w 267170"/>
                <a:gd name="connsiteY172" fmla="*/ 24933 h 236838"/>
                <a:gd name="connsiteX173" fmla="*/ 5946 w 267170"/>
                <a:gd name="connsiteY173" fmla="*/ 22446 h 236838"/>
                <a:gd name="connsiteX174" fmla="*/ 4968 w 267170"/>
                <a:gd name="connsiteY174" fmla="*/ 18628 h 236838"/>
                <a:gd name="connsiteX175" fmla="*/ 3826 w 267170"/>
                <a:gd name="connsiteY175" fmla="*/ 15193 h 236838"/>
                <a:gd name="connsiteX176" fmla="*/ 3442 w 267170"/>
                <a:gd name="connsiteY176" fmla="*/ 11673 h 236838"/>
                <a:gd name="connsiteX177" fmla="*/ 3278 w 267170"/>
                <a:gd name="connsiteY177" fmla="*/ 8207 h 236838"/>
                <a:gd name="connsiteX178" fmla="*/ 4976 w 267170"/>
                <a:gd name="connsiteY178" fmla="*/ 5836 h 236838"/>
                <a:gd name="connsiteX179" fmla="*/ 7010 w 267170"/>
                <a:gd name="connsiteY179" fmla="*/ 3614 h 236838"/>
                <a:gd name="connsiteX180" fmla="*/ 7769 w 267170"/>
                <a:gd name="connsiteY180" fmla="*/ 2253 h 236838"/>
                <a:gd name="connsiteX181" fmla="*/ 8974 w 267170"/>
                <a:gd name="connsiteY181" fmla="*/ 720 h 236838"/>
                <a:gd name="connsiteX182" fmla="*/ 9818 w 267170"/>
                <a:gd name="connsiteY182" fmla="*/ 0 h 236838"/>
                <a:gd name="connsiteX183" fmla="*/ 11469 w 267170"/>
                <a:gd name="connsiteY183" fmla="*/ 3114 h 236838"/>
                <a:gd name="connsiteX184" fmla="*/ 14912 w 267170"/>
                <a:gd name="connsiteY184" fmla="*/ 3646 h 236838"/>
                <a:gd name="connsiteX185" fmla="*/ 26130 w 267170"/>
                <a:gd name="connsiteY185" fmla="*/ 876 h 236838"/>
                <a:gd name="connsiteX186" fmla="*/ 38515 w 267170"/>
                <a:gd name="connsiteY186" fmla="*/ 3669 h 236838"/>
                <a:gd name="connsiteX187" fmla="*/ 45345 w 267170"/>
                <a:gd name="connsiteY187" fmla="*/ 4733 h 236838"/>
                <a:gd name="connsiteX188" fmla="*/ 55875 w 267170"/>
                <a:gd name="connsiteY188" fmla="*/ 7104 h 236838"/>
                <a:gd name="connsiteX189" fmla="*/ 62282 w 267170"/>
                <a:gd name="connsiteY189" fmla="*/ 11328 h 236838"/>
                <a:gd name="connsiteX190" fmla="*/ 64043 w 267170"/>
                <a:gd name="connsiteY190" fmla="*/ 11860 h 236838"/>
                <a:gd name="connsiteX191" fmla="*/ 68651 w 267170"/>
                <a:gd name="connsiteY191" fmla="*/ 11774 h 236838"/>
                <a:gd name="connsiteX192" fmla="*/ 71671 w 267170"/>
                <a:gd name="connsiteY192" fmla="*/ 14270 h 236838"/>
                <a:gd name="connsiteX193" fmla="*/ 83687 w 267170"/>
                <a:gd name="connsiteY193" fmla="*/ 15467 h 236838"/>
                <a:gd name="connsiteX194" fmla="*/ 90103 w 267170"/>
                <a:gd name="connsiteY194" fmla="*/ 18213 h 236838"/>
                <a:gd name="connsiteX195" fmla="*/ 93740 w 267170"/>
                <a:gd name="connsiteY195" fmla="*/ 20404 h 236838"/>
                <a:gd name="connsiteX196" fmla="*/ 95923 w 267170"/>
                <a:gd name="connsiteY196" fmla="*/ 21076 h 236838"/>
                <a:gd name="connsiteX197" fmla="*/ 97855 w 267170"/>
                <a:gd name="connsiteY197" fmla="*/ 20967 h 236838"/>
                <a:gd name="connsiteX198" fmla="*/ 100461 w 267170"/>
                <a:gd name="connsiteY198" fmla="*/ 20145 h 236838"/>
                <a:gd name="connsiteX199" fmla="*/ 103755 w 267170"/>
                <a:gd name="connsiteY199" fmla="*/ 18604 h 236838"/>
                <a:gd name="connsiteX200" fmla="*/ 107330 w 267170"/>
                <a:gd name="connsiteY200" fmla="*/ 16461 h 236838"/>
                <a:gd name="connsiteX201" fmla="*/ 114754 w 267170"/>
                <a:gd name="connsiteY201" fmla="*/ 10945 h 236838"/>
                <a:gd name="connsiteX202" fmla="*/ 117383 w 267170"/>
                <a:gd name="connsiteY202" fmla="*/ 9975 h 236838"/>
                <a:gd name="connsiteX203" fmla="*/ 119096 w 267170"/>
                <a:gd name="connsiteY203" fmla="*/ 10233 h 236838"/>
                <a:gd name="connsiteX204" fmla="*/ 121185 w 267170"/>
                <a:gd name="connsiteY204" fmla="*/ 10155 h 236838"/>
                <a:gd name="connsiteX205" fmla="*/ 122053 w 267170"/>
                <a:gd name="connsiteY205" fmla="*/ 8661 h 236838"/>
                <a:gd name="connsiteX206" fmla="*/ 123157 w 267170"/>
                <a:gd name="connsiteY206" fmla="*/ 7636 h 236838"/>
                <a:gd name="connsiteX207" fmla="*/ 123845 w 267170"/>
                <a:gd name="connsiteY207" fmla="*/ 6470 h 236838"/>
                <a:gd name="connsiteX208" fmla="*/ 124972 w 267170"/>
                <a:gd name="connsiteY208" fmla="*/ 5062 h 236838"/>
                <a:gd name="connsiteX209" fmla="*/ 128836 w 267170"/>
                <a:gd name="connsiteY209" fmla="*/ 4671 h 236838"/>
                <a:gd name="connsiteX210" fmla="*/ 136574 w 267170"/>
                <a:gd name="connsiteY210" fmla="*/ 2261 h 236838"/>
                <a:gd name="connsiteX211" fmla="*/ 135705 w 267170"/>
                <a:gd name="connsiteY211" fmla="*/ 3403 h 236838"/>
                <a:gd name="connsiteX212" fmla="*/ 128656 w 267170"/>
                <a:gd name="connsiteY212" fmla="*/ 6102 h 236838"/>
                <a:gd name="connsiteX213" fmla="*/ 131677 w 267170"/>
                <a:gd name="connsiteY213" fmla="*/ 6439 h 236838"/>
                <a:gd name="connsiteX214" fmla="*/ 134767 w 267170"/>
                <a:gd name="connsiteY214" fmla="*/ 5516 h 236838"/>
                <a:gd name="connsiteX215" fmla="*/ 138295 w 267170"/>
                <a:gd name="connsiteY215" fmla="*/ 4929 h 236838"/>
                <a:gd name="connsiteX216" fmla="*/ 138937 w 267170"/>
                <a:gd name="connsiteY216" fmla="*/ 3779 h 236838"/>
                <a:gd name="connsiteX217" fmla="*/ 139398 w 267170"/>
                <a:gd name="connsiteY217" fmla="*/ 1627 h 236838"/>
                <a:gd name="connsiteX218" fmla="*/ 140071 w 267170"/>
                <a:gd name="connsiteY218" fmla="*/ 1322 h 236838"/>
                <a:gd name="connsiteX219" fmla="*/ 142512 w 267170"/>
                <a:gd name="connsiteY219" fmla="*/ 1729 h 236838"/>
                <a:gd name="connsiteX220" fmla="*/ 149764 w 267170"/>
                <a:gd name="connsiteY220" fmla="*/ 5046 h 236838"/>
                <a:gd name="connsiteX221" fmla="*/ 151571 w 267170"/>
                <a:gd name="connsiteY221" fmla="*/ 5109 h 236838"/>
                <a:gd name="connsiteX222" fmla="*/ 156680 w 267170"/>
                <a:gd name="connsiteY222" fmla="*/ 3301 h 236838"/>
                <a:gd name="connsiteX223" fmla="*/ 157767 w 267170"/>
                <a:gd name="connsiteY223" fmla="*/ 2918 h 236838"/>
                <a:gd name="connsiteX224" fmla="*/ 159426 w 267170"/>
                <a:gd name="connsiteY224" fmla="*/ 3920 h 236838"/>
                <a:gd name="connsiteX225" fmla="*/ 163197 w 267170"/>
                <a:gd name="connsiteY225" fmla="*/ 8043 h 236838"/>
                <a:gd name="connsiteX226" fmla="*/ 161883 w 267170"/>
                <a:gd name="connsiteY226" fmla="*/ 7956 h 236838"/>
                <a:gd name="connsiteX227" fmla="*/ 157846 w 267170"/>
                <a:gd name="connsiteY227" fmla="*/ 4420 h 236838"/>
                <a:gd name="connsiteX228" fmla="*/ 157486 w 267170"/>
                <a:gd name="connsiteY228" fmla="*/ 6188 h 236838"/>
                <a:gd name="connsiteX229" fmla="*/ 155186 w 267170"/>
                <a:gd name="connsiteY229" fmla="*/ 9287 h 236838"/>
                <a:gd name="connsiteX230" fmla="*/ 158057 w 267170"/>
                <a:gd name="connsiteY230" fmla="*/ 10624 h 236838"/>
                <a:gd name="connsiteX231" fmla="*/ 160396 w 267170"/>
                <a:gd name="connsiteY231" fmla="*/ 11125 h 236838"/>
                <a:gd name="connsiteX232" fmla="*/ 161648 w 267170"/>
                <a:gd name="connsiteY232" fmla="*/ 12854 h 236838"/>
                <a:gd name="connsiteX233" fmla="*/ 162438 w 267170"/>
                <a:gd name="connsiteY233" fmla="*/ 14387 h 236838"/>
                <a:gd name="connsiteX234" fmla="*/ 164746 w 267170"/>
                <a:gd name="connsiteY234" fmla="*/ 13715 h 236838"/>
                <a:gd name="connsiteX235" fmla="*/ 166397 w 267170"/>
                <a:gd name="connsiteY235" fmla="*/ 11626 h 236838"/>
                <a:gd name="connsiteX236" fmla="*/ 165536 w 267170"/>
                <a:gd name="connsiteY236" fmla="*/ 10460 h 236838"/>
                <a:gd name="connsiteX237" fmla="*/ 164957 w 267170"/>
                <a:gd name="connsiteY237" fmla="*/ 9255 h 236838"/>
                <a:gd name="connsiteX238" fmla="*/ 165708 w 267170"/>
                <a:gd name="connsiteY238" fmla="*/ 9224 h 236838"/>
                <a:gd name="connsiteX239" fmla="*/ 167312 w 267170"/>
                <a:gd name="connsiteY239" fmla="*/ 10217 h 236838"/>
                <a:gd name="connsiteX240" fmla="*/ 171904 w 267170"/>
                <a:gd name="connsiteY240" fmla="*/ 14184 h 236838"/>
                <a:gd name="connsiteX241" fmla="*/ 173454 w 267170"/>
                <a:gd name="connsiteY241" fmla="*/ 15005 h 236838"/>
                <a:gd name="connsiteX242" fmla="*/ 175237 w 267170"/>
                <a:gd name="connsiteY242" fmla="*/ 14864 h 236838"/>
                <a:gd name="connsiteX243" fmla="*/ 178969 w 267170"/>
                <a:gd name="connsiteY243" fmla="*/ 13754 h 236838"/>
                <a:gd name="connsiteX244" fmla="*/ 180010 w 267170"/>
                <a:gd name="connsiteY244" fmla="*/ 13926 h 236838"/>
                <a:gd name="connsiteX245" fmla="*/ 185017 w 267170"/>
                <a:gd name="connsiteY245" fmla="*/ 12463 h 236838"/>
                <a:gd name="connsiteX246" fmla="*/ 185603 w 267170"/>
                <a:gd name="connsiteY246" fmla="*/ 13535 h 236838"/>
                <a:gd name="connsiteX247" fmla="*/ 186433 w 267170"/>
                <a:gd name="connsiteY247" fmla="*/ 14599 h 236838"/>
                <a:gd name="connsiteX248" fmla="*/ 190469 w 267170"/>
                <a:gd name="connsiteY248" fmla="*/ 13410 h 236838"/>
                <a:gd name="connsiteX249" fmla="*/ 196799 w 267170"/>
                <a:gd name="connsiteY249" fmla="*/ 13425 h 236838"/>
                <a:gd name="connsiteX250" fmla="*/ 201986 w 267170"/>
                <a:gd name="connsiteY250" fmla="*/ 12134 h 236838"/>
                <a:gd name="connsiteX251" fmla="*/ 207994 w 267170"/>
                <a:gd name="connsiteY251" fmla="*/ 8989 h 2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</a:cxnLst>
              <a:rect l="l" t="t" r="r" b="b"/>
              <a:pathLst>
                <a:path w="267170" h="236838">
                  <a:moveTo>
                    <a:pt x="208471" y="8520"/>
                  </a:moveTo>
                  <a:lnTo>
                    <a:pt x="208792" y="9294"/>
                  </a:lnTo>
                  <a:lnTo>
                    <a:pt x="209512" y="11438"/>
                  </a:lnTo>
                  <a:lnTo>
                    <a:pt x="211334" y="16883"/>
                  </a:lnTo>
                  <a:lnTo>
                    <a:pt x="212931" y="21139"/>
                  </a:lnTo>
                  <a:lnTo>
                    <a:pt x="214878" y="27022"/>
                  </a:lnTo>
                  <a:lnTo>
                    <a:pt x="215489" y="29275"/>
                  </a:lnTo>
                  <a:lnTo>
                    <a:pt x="215747" y="30832"/>
                  </a:lnTo>
                  <a:lnTo>
                    <a:pt x="218579" y="37279"/>
                  </a:lnTo>
                  <a:lnTo>
                    <a:pt x="220261" y="42560"/>
                  </a:lnTo>
                  <a:lnTo>
                    <a:pt x="221490" y="46847"/>
                  </a:lnTo>
                  <a:lnTo>
                    <a:pt x="223226" y="53090"/>
                  </a:lnTo>
                  <a:lnTo>
                    <a:pt x="223977" y="55265"/>
                  </a:lnTo>
                  <a:lnTo>
                    <a:pt x="222749" y="56399"/>
                  </a:lnTo>
                  <a:lnTo>
                    <a:pt x="220292" y="60444"/>
                  </a:lnTo>
                  <a:lnTo>
                    <a:pt x="217671" y="73251"/>
                  </a:lnTo>
                  <a:lnTo>
                    <a:pt x="213924" y="83210"/>
                  </a:lnTo>
                  <a:lnTo>
                    <a:pt x="213502" y="89430"/>
                  </a:lnTo>
                  <a:lnTo>
                    <a:pt x="212899" y="91667"/>
                  </a:lnTo>
                  <a:lnTo>
                    <a:pt x="211116" y="94812"/>
                  </a:lnTo>
                  <a:lnTo>
                    <a:pt x="208956" y="97887"/>
                  </a:lnTo>
                  <a:lnTo>
                    <a:pt x="205115" y="96299"/>
                  </a:lnTo>
                  <a:lnTo>
                    <a:pt x="198856" y="90885"/>
                  </a:lnTo>
                  <a:lnTo>
                    <a:pt x="195211" y="85737"/>
                  </a:lnTo>
                  <a:lnTo>
                    <a:pt x="191299" y="82404"/>
                  </a:lnTo>
                  <a:lnTo>
                    <a:pt x="187606" y="77984"/>
                  </a:lnTo>
                  <a:lnTo>
                    <a:pt x="186597" y="74800"/>
                  </a:lnTo>
                  <a:lnTo>
                    <a:pt x="186636" y="72750"/>
                  </a:lnTo>
                  <a:lnTo>
                    <a:pt x="185024" y="67751"/>
                  </a:lnTo>
                  <a:lnTo>
                    <a:pt x="183827" y="65380"/>
                  </a:lnTo>
                  <a:lnTo>
                    <a:pt x="179321" y="60053"/>
                  </a:lnTo>
                  <a:lnTo>
                    <a:pt x="178030" y="57205"/>
                  </a:lnTo>
                  <a:lnTo>
                    <a:pt x="177044" y="55945"/>
                  </a:lnTo>
                  <a:lnTo>
                    <a:pt x="176051" y="54146"/>
                  </a:lnTo>
                  <a:lnTo>
                    <a:pt x="174416" y="47191"/>
                  </a:lnTo>
                  <a:lnTo>
                    <a:pt x="172632" y="42763"/>
                  </a:lnTo>
                  <a:lnTo>
                    <a:pt x="170598" y="43991"/>
                  </a:lnTo>
                  <a:lnTo>
                    <a:pt x="170958" y="45853"/>
                  </a:lnTo>
                  <a:lnTo>
                    <a:pt x="169182" y="48427"/>
                  </a:lnTo>
                  <a:lnTo>
                    <a:pt x="168110" y="51408"/>
                  </a:lnTo>
                  <a:lnTo>
                    <a:pt x="168932" y="53841"/>
                  </a:lnTo>
                  <a:lnTo>
                    <a:pt x="172616" y="57541"/>
                  </a:lnTo>
                  <a:lnTo>
                    <a:pt x="173359" y="59161"/>
                  </a:lnTo>
                  <a:lnTo>
                    <a:pt x="174220" y="62658"/>
                  </a:lnTo>
                  <a:lnTo>
                    <a:pt x="174080" y="67407"/>
                  </a:lnTo>
                  <a:lnTo>
                    <a:pt x="174674" y="69011"/>
                  </a:lnTo>
                  <a:lnTo>
                    <a:pt x="177436" y="72531"/>
                  </a:lnTo>
                  <a:lnTo>
                    <a:pt x="178421" y="74620"/>
                  </a:lnTo>
                  <a:lnTo>
                    <a:pt x="179016" y="76419"/>
                  </a:lnTo>
                  <a:lnTo>
                    <a:pt x="179931" y="78047"/>
                  </a:lnTo>
                  <a:lnTo>
                    <a:pt x="182669" y="81098"/>
                  </a:lnTo>
                  <a:lnTo>
                    <a:pt x="186605" y="86903"/>
                  </a:lnTo>
                  <a:lnTo>
                    <a:pt x="190337" y="90814"/>
                  </a:lnTo>
                  <a:lnTo>
                    <a:pt x="193035" y="92700"/>
                  </a:lnTo>
                  <a:lnTo>
                    <a:pt x="194178" y="94585"/>
                  </a:lnTo>
                  <a:lnTo>
                    <a:pt x="194436" y="99444"/>
                  </a:lnTo>
                  <a:lnTo>
                    <a:pt x="194233" y="101760"/>
                  </a:lnTo>
                  <a:lnTo>
                    <a:pt x="196603" y="106117"/>
                  </a:lnTo>
                  <a:lnTo>
                    <a:pt x="197479" y="108315"/>
                  </a:lnTo>
                  <a:lnTo>
                    <a:pt x="199764" y="110107"/>
                  </a:lnTo>
                  <a:lnTo>
                    <a:pt x="200812" y="112149"/>
                  </a:lnTo>
                  <a:lnTo>
                    <a:pt x="201774" y="115474"/>
                  </a:lnTo>
                  <a:lnTo>
                    <a:pt x="203222" y="125277"/>
                  </a:lnTo>
                  <a:lnTo>
                    <a:pt x="205209" y="127679"/>
                  </a:lnTo>
                  <a:lnTo>
                    <a:pt x="211350" y="140501"/>
                  </a:lnTo>
                  <a:lnTo>
                    <a:pt x="216529" y="148583"/>
                  </a:lnTo>
                  <a:lnTo>
                    <a:pt x="219033" y="154607"/>
                  </a:lnTo>
                  <a:lnTo>
                    <a:pt x="222859" y="161914"/>
                  </a:lnTo>
                  <a:lnTo>
                    <a:pt x="230346" y="177905"/>
                  </a:lnTo>
                  <a:lnTo>
                    <a:pt x="234797" y="182818"/>
                  </a:lnTo>
                  <a:lnTo>
                    <a:pt x="236573" y="185580"/>
                  </a:lnTo>
                  <a:lnTo>
                    <a:pt x="239796" y="187700"/>
                  </a:lnTo>
                  <a:lnTo>
                    <a:pt x="243286" y="190767"/>
                  </a:lnTo>
                  <a:lnTo>
                    <a:pt x="239960" y="190469"/>
                  </a:lnTo>
                  <a:lnTo>
                    <a:pt x="239116" y="190649"/>
                  </a:lnTo>
                  <a:lnTo>
                    <a:pt x="237950" y="191174"/>
                  </a:lnTo>
                  <a:lnTo>
                    <a:pt x="237394" y="193036"/>
                  </a:lnTo>
                  <a:lnTo>
                    <a:pt x="237152" y="194553"/>
                  </a:lnTo>
                  <a:lnTo>
                    <a:pt x="237559" y="202572"/>
                  </a:lnTo>
                  <a:lnTo>
                    <a:pt x="238474" y="206656"/>
                  </a:lnTo>
                  <a:lnTo>
                    <a:pt x="241400" y="214362"/>
                  </a:lnTo>
                  <a:lnTo>
                    <a:pt x="243583" y="216670"/>
                  </a:lnTo>
                  <a:lnTo>
                    <a:pt x="244647" y="218164"/>
                  </a:lnTo>
                  <a:lnTo>
                    <a:pt x="246133" y="219252"/>
                  </a:lnTo>
                  <a:lnTo>
                    <a:pt x="253073" y="221880"/>
                  </a:lnTo>
                  <a:lnTo>
                    <a:pt x="257133" y="227419"/>
                  </a:lnTo>
                  <a:lnTo>
                    <a:pt x="266255" y="234414"/>
                  </a:lnTo>
                  <a:lnTo>
                    <a:pt x="267147" y="236346"/>
                  </a:lnTo>
                  <a:lnTo>
                    <a:pt x="267170" y="236792"/>
                  </a:lnTo>
                  <a:lnTo>
                    <a:pt x="259965" y="236800"/>
                  </a:lnTo>
                  <a:lnTo>
                    <a:pt x="252760" y="236800"/>
                  </a:lnTo>
                  <a:lnTo>
                    <a:pt x="245554" y="236800"/>
                  </a:lnTo>
                  <a:lnTo>
                    <a:pt x="238349" y="236800"/>
                  </a:lnTo>
                  <a:lnTo>
                    <a:pt x="231151" y="236800"/>
                  </a:lnTo>
                  <a:lnTo>
                    <a:pt x="223938" y="236808"/>
                  </a:lnTo>
                  <a:lnTo>
                    <a:pt x="216741" y="236808"/>
                  </a:lnTo>
                  <a:lnTo>
                    <a:pt x="209535" y="236808"/>
                  </a:lnTo>
                  <a:lnTo>
                    <a:pt x="202330" y="236808"/>
                  </a:lnTo>
                  <a:lnTo>
                    <a:pt x="195125" y="236808"/>
                  </a:lnTo>
                  <a:lnTo>
                    <a:pt x="187919" y="236808"/>
                  </a:lnTo>
                  <a:lnTo>
                    <a:pt x="180722" y="236808"/>
                  </a:lnTo>
                  <a:lnTo>
                    <a:pt x="173516" y="236816"/>
                  </a:lnTo>
                  <a:lnTo>
                    <a:pt x="166311" y="236816"/>
                  </a:lnTo>
                  <a:lnTo>
                    <a:pt x="159105" y="236816"/>
                  </a:lnTo>
                  <a:lnTo>
                    <a:pt x="151900" y="236816"/>
                  </a:lnTo>
                  <a:lnTo>
                    <a:pt x="147793" y="236816"/>
                  </a:lnTo>
                  <a:lnTo>
                    <a:pt x="148497" y="234719"/>
                  </a:lnTo>
                  <a:lnTo>
                    <a:pt x="148927" y="233240"/>
                  </a:lnTo>
                  <a:lnTo>
                    <a:pt x="148442" y="232207"/>
                  </a:lnTo>
                  <a:lnTo>
                    <a:pt x="147042" y="231949"/>
                  </a:lnTo>
                  <a:lnTo>
                    <a:pt x="146126" y="232278"/>
                  </a:lnTo>
                  <a:lnTo>
                    <a:pt x="143975" y="236667"/>
                  </a:lnTo>
                  <a:lnTo>
                    <a:pt x="142848" y="236839"/>
                  </a:lnTo>
                  <a:lnTo>
                    <a:pt x="140290" y="236839"/>
                  </a:lnTo>
                  <a:lnTo>
                    <a:pt x="131903" y="236839"/>
                  </a:lnTo>
                  <a:lnTo>
                    <a:pt x="123509" y="236839"/>
                  </a:lnTo>
                  <a:lnTo>
                    <a:pt x="115122" y="236839"/>
                  </a:lnTo>
                  <a:lnTo>
                    <a:pt x="106735" y="236831"/>
                  </a:lnTo>
                  <a:lnTo>
                    <a:pt x="98349" y="236831"/>
                  </a:lnTo>
                  <a:lnTo>
                    <a:pt x="89962" y="236831"/>
                  </a:lnTo>
                  <a:lnTo>
                    <a:pt x="81575" y="236831"/>
                  </a:lnTo>
                  <a:lnTo>
                    <a:pt x="73189" y="236831"/>
                  </a:lnTo>
                  <a:lnTo>
                    <a:pt x="64802" y="236823"/>
                  </a:lnTo>
                  <a:lnTo>
                    <a:pt x="56407" y="236823"/>
                  </a:lnTo>
                  <a:lnTo>
                    <a:pt x="48020" y="236823"/>
                  </a:lnTo>
                  <a:lnTo>
                    <a:pt x="39634" y="236823"/>
                  </a:lnTo>
                  <a:lnTo>
                    <a:pt x="31247" y="236823"/>
                  </a:lnTo>
                  <a:lnTo>
                    <a:pt x="22860" y="236823"/>
                  </a:lnTo>
                  <a:lnTo>
                    <a:pt x="14466" y="236816"/>
                  </a:lnTo>
                  <a:lnTo>
                    <a:pt x="6079" y="236816"/>
                  </a:lnTo>
                  <a:lnTo>
                    <a:pt x="6079" y="231527"/>
                  </a:lnTo>
                  <a:lnTo>
                    <a:pt x="6079" y="226223"/>
                  </a:lnTo>
                  <a:lnTo>
                    <a:pt x="6079" y="220910"/>
                  </a:lnTo>
                  <a:lnTo>
                    <a:pt x="6079" y="215598"/>
                  </a:lnTo>
                  <a:lnTo>
                    <a:pt x="6079" y="210271"/>
                  </a:lnTo>
                  <a:lnTo>
                    <a:pt x="6079" y="204935"/>
                  </a:lnTo>
                  <a:lnTo>
                    <a:pt x="6079" y="199591"/>
                  </a:lnTo>
                  <a:lnTo>
                    <a:pt x="6079" y="194240"/>
                  </a:lnTo>
                  <a:lnTo>
                    <a:pt x="6079" y="188873"/>
                  </a:lnTo>
                  <a:lnTo>
                    <a:pt x="6079" y="183506"/>
                  </a:lnTo>
                  <a:lnTo>
                    <a:pt x="6079" y="178124"/>
                  </a:lnTo>
                  <a:lnTo>
                    <a:pt x="6079" y="172726"/>
                  </a:lnTo>
                  <a:lnTo>
                    <a:pt x="6079" y="167328"/>
                  </a:lnTo>
                  <a:lnTo>
                    <a:pt x="6079" y="161914"/>
                  </a:lnTo>
                  <a:lnTo>
                    <a:pt x="6079" y="156492"/>
                  </a:lnTo>
                  <a:lnTo>
                    <a:pt x="6079" y="151063"/>
                  </a:lnTo>
                  <a:lnTo>
                    <a:pt x="6079" y="145618"/>
                  </a:lnTo>
                  <a:lnTo>
                    <a:pt x="6079" y="140165"/>
                  </a:lnTo>
                  <a:lnTo>
                    <a:pt x="6079" y="134704"/>
                  </a:lnTo>
                  <a:lnTo>
                    <a:pt x="6079" y="129235"/>
                  </a:lnTo>
                  <a:lnTo>
                    <a:pt x="6079" y="123743"/>
                  </a:lnTo>
                  <a:lnTo>
                    <a:pt x="6079" y="118251"/>
                  </a:lnTo>
                  <a:lnTo>
                    <a:pt x="6079" y="112744"/>
                  </a:lnTo>
                  <a:lnTo>
                    <a:pt x="6079" y="107228"/>
                  </a:lnTo>
                  <a:lnTo>
                    <a:pt x="6079" y="101697"/>
                  </a:lnTo>
                  <a:lnTo>
                    <a:pt x="6079" y="96158"/>
                  </a:lnTo>
                  <a:lnTo>
                    <a:pt x="6079" y="90603"/>
                  </a:lnTo>
                  <a:lnTo>
                    <a:pt x="6079" y="85041"/>
                  </a:lnTo>
                  <a:lnTo>
                    <a:pt x="6079" y="79463"/>
                  </a:lnTo>
                  <a:lnTo>
                    <a:pt x="6079" y="73877"/>
                  </a:lnTo>
                  <a:lnTo>
                    <a:pt x="6079" y="68275"/>
                  </a:lnTo>
                  <a:lnTo>
                    <a:pt x="6079" y="62666"/>
                  </a:lnTo>
                  <a:lnTo>
                    <a:pt x="5891" y="61617"/>
                  </a:lnTo>
                  <a:lnTo>
                    <a:pt x="4671" y="57792"/>
                  </a:lnTo>
                  <a:lnTo>
                    <a:pt x="3568" y="52926"/>
                  </a:lnTo>
                  <a:lnTo>
                    <a:pt x="2363" y="46933"/>
                  </a:lnTo>
                  <a:lnTo>
                    <a:pt x="2207" y="44985"/>
                  </a:lnTo>
                  <a:lnTo>
                    <a:pt x="188" y="38789"/>
                  </a:lnTo>
                  <a:lnTo>
                    <a:pt x="0" y="37028"/>
                  </a:lnTo>
                  <a:lnTo>
                    <a:pt x="509" y="35777"/>
                  </a:lnTo>
                  <a:lnTo>
                    <a:pt x="3826" y="30543"/>
                  </a:lnTo>
                  <a:lnTo>
                    <a:pt x="4827" y="27992"/>
                  </a:lnTo>
                  <a:lnTo>
                    <a:pt x="5664" y="24933"/>
                  </a:lnTo>
                  <a:lnTo>
                    <a:pt x="5946" y="22446"/>
                  </a:lnTo>
                  <a:lnTo>
                    <a:pt x="4968" y="18628"/>
                  </a:lnTo>
                  <a:lnTo>
                    <a:pt x="3826" y="15193"/>
                  </a:lnTo>
                  <a:lnTo>
                    <a:pt x="3442" y="11673"/>
                  </a:lnTo>
                  <a:lnTo>
                    <a:pt x="3278" y="8207"/>
                  </a:lnTo>
                  <a:lnTo>
                    <a:pt x="4976" y="5836"/>
                  </a:lnTo>
                  <a:lnTo>
                    <a:pt x="7010" y="3614"/>
                  </a:lnTo>
                  <a:lnTo>
                    <a:pt x="7769" y="2253"/>
                  </a:lnTo>
                  <a:lnTo>
                    <a:pt x="8974" y="720"/>
                  </a:lnTo>
                  <a:lnTo>
                    <a:pt x="9818" y="0"/>
                  </a:lnTo>
                  <a:lnTo>
                    <a:pt x="11469" y="3114"/>
                  </a:lnTo>
                  <a:lnTo>
                    <a:pt x="14912" y="3646"/>
                  </a:lnTo>
                  <a:lnTo>
                    <a:pt x="26130" y="876"/>
                  </a:lnTo>
                  <a:lnTo>
                    <a:pt x="38515" y="3669"/>
                  </a:lnTo>
                  <a:lnTo>
                    <a:pt x="45345" y="4733"/>
                  </a:lnTo>
                  <a:lnTo>
                    <a:pt x="55875" y="7104"/>
                  </a:lnTo>
                  <a:lnTo>
                    <a:pt x="62282" y="11328"/>
                  </a:lnTo>
                  <a:lnTo>
                    <a:pt x="64043" y="11860"/>
                  </a:lnTo>
                  <a:lnTo>
                    <a:pt x="68651" y="11774"/>
                  </a:lnTo>
                  <a:lnTo>
                    <a:pt x="71671" y="14270"/>
                  </a:lnTo>
                  <a:lnTo>
                    <a:pt x="83687" y="15467"/>
                  </a:lnTo>
                  <a:lnTo>
                    <a:pt x="90103" y="18213"/>
                  </a:lnTo>
                  <a:lnTo>
                    <a:pt x="93740" y="20404"/>
                  </a:lnTo>
                  <a:lnTo>
                    <a:pt x="95923" y="21076"/>
                  </a:lnTo>
                  <a:lnTo>
                    <a:pt x="97855" y="20967"/>
                  </a:lnTo>
                  <a:lnTo>
                    <a:pt x="100461" y="20145"/>
                  </a:lnTo>
                  <a:lnTo>
                    <a:pt x="103755" y="18604"/>
                  </a:lnTo>
                  <a:lnTo>
                    <a:pt x="107330" y="16461"/>
                  </a:lnTo>
                  <a:lnTo>
                    <a:pt x="114754" y="10945"/>
                  </a:lnTo>
                  <a:lnTo>
                    <a:pt x="117383" y="9975"/>
                  </a:lnTo>
                  <a:lnTo>
                    <a:pt x="119096" y="10233"/>
                  </a:lnTo>
                  <a:lnTo>
                    <a:pt x="121185" y="10155"/>
                  </a:lnTo>
                  <a:lnTo>
                    <a:pt x="122053" y="8661"/>
                  </a:lnTo>
                  <a:lnTo>
                    <a:pt x="123157" y="7636"/>
                  </a:lnTo>
                  <a:lnTo>
                    <a:pt x="123845" y="6470"/>
                  </a:lnTo>
                  <a:lnTo>
                    <a:pt x="124972" y="5062"/>
                  </a:lnTo>
                  <a:lnTo>
                    <a:pt x="128836" y="4671"/>
                  </a:lnTo>
                  <a:lnTo>
                    <a:pt x="136574" y="2261"/>
                  </a:lnTo>
                  <a:lnTo>
                    <a:pt x="135705" y="3403"/>
                  </a:lnTo>
                  <a:lnTo>
                    <a:pt x="128656" y="6102"/>
                  </a:lnTo>
                  <a:lnTo>
                    <a:pt x="131677" y="6439"/>
                  </a:lnTo>
                  <a:lnTo>
                    <a:pt x="134767" y="5516"/>
                  </a:lnTo>
                  <a:lnTo>
                    <a:pt x="138295" y="4929"/>
                  </a:lnTo>
                  <a:lnTo>
                    <a:pt x="138937" y="3779"/>
                  </a:lnTo>
                  <a:lnTo>
                    <a:pt x="139398" y="1627"/>
                  </a:lnTo>
                  <a:lnTo>
                    <a:pt x="140071" y="1322"/>
                  </a:lnTo>
                  <a:lnTo>
                    <a:pt x="142512" y="1729"/>
                  </a:lnTo>
                  <a:lnTo>
                    <a:pt x="149764" y="5046"/>
                  </a:lnTo>
                  <a:lnTo>
                    <a:pt x="151571" y="5109"/>
                  </a:lnTo>
                  <a:lnTo>
                    <a:pt x="156680" y="3301"/>
                  </a:lnTo>
                  <a:lnTo>
                    <a:pt x="157767" y="2918"/>
                  </a:lnTo>
                  <a:lnTo>
                    <a:pt x="159426" y="3920"/>
                  </a:lnTo>
                  <a:lnTo>
                    <a:pt x="163197" y="8043"/>
                  </a:lnTo>
                  <a:lnTo>
                    <a:pt x="161883" y="7956"/>
                  </a:lnTo>
                  <a:lnTo>
                    <a:pt x="157846" y="4420"/>
                  </a:lnTo>
                  <a:lnTo>
                    <a:pt x="157486" y="6188"/>
                  </a:lnTo>
                  <a:lnTo>
                    <a:pt x="155186" y="9287"/>
                  </a:lnTo>
                  <a:lnTo>
                    <a:pt x="158057" y="10624"/>
                  </a:lnTo>
                  <a:lnTo>
                    <a:pt x="160396" y="11125"/>
                  </a:lnTo>
                  <a:lnTo>
                    <a:pt x="161648" y="12854"/>
                  </a:lnTo>
                  <a:lnTo>
                    <a:pt x="162438" y="14387"/>
                  </a:lnTo>
                  <a:lnTo>
                    <a:pt x="164746" y="13715"/>
                  </a:lnTo>
                  <a:lnTo>
                    <a:pt x="166397" y="11626"/>
                  </a:lnTo>
                  <a:lnTo>
                    <a:pt x="165536" y="10460"/>
                  </a:lnTo>
                  <a:lnTo>
                    <a:pt x="164957" y="9255"/>
                  </a:lnTo>
                  <a:lnTo>
                    <a:pt x="165708" y="9224"/>
                  </a:lnTo>
                  <a:lnTo>
                    <a:pt x="167312" y="10217"/>
                  </a:lnTo>
                  <a:lnTo>
                    <a:pt x="171904" y="14184"/>
                  </a:lnTo>
                  <a:lnTo>
                    <a:pt x="173454" y="15005"/>
                  </a:lnTo>
                  <a:lnTo>
                    <a:pt x="175237" y="14864"/>
                  </a:lnTo>
                  <a:lnTo>
                    <a:pt x="178969" y="13754"/>
                  </a:lnTo>
                  <a:lnTo>
                    <a:pt x="180010" y="13926"/>
                  </a:lnTo>
                  <a:lnTo>
                    <a:pt x="185017" y="12463"/>
                  </a:lnTo>
                  <a:lnTo>
                    <a:pt x="185603" y="13535"/>
                  </a:lnTo>
                  <a:lnTo>
                    <a:pt x="186433" y="14599"/>
                  </a:lnTo>
                  <a:lnTo>
                    <a:pt x="190469" y="13410"/>
                  </a:lnTo>
                  <a:lnTo>
                    <a:pt x="196799" y="13425"/>
                  </a:lnTo>
                  <a:lnTo>
                    <a:pt x="201986" y="12134"/>
                  </a:lnTo>
                  <a:lnTo>
                    <a:pt x="207994" y="898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4F01D5CB-7884-36E1-2DEE-2FE1045BF1F8}"/>
                </a:ext>
              </a:extLst>
            </p:cNvPr>
            <p:cNvSpPr>
              <a:spLocks/>
            </p:cNvSpPr>
            <p:nvPr/>
          </p:nvSpPr>
          <p:spPr>
            <a:xfrm>
              <a:off x="7730747" y="3014931"/>
              <a:ext cx="138240" cy="88897"/>
            </a:xfrm>
            <a:custGeom>
              <a:avLst/>
              <a:gdLst>
                <a:gd name="connsiteX0" fmla="*/ 135205 w 138240"/>
                <a:gd name="connsiteY0" fmla="*/ 6697 h 88897"/>
                <a:gd name="connsiteX1" fmla="*/ 136371 w 138240"/>
                <a:gd name="connsiteY1" fmla="*/ 8035 h 88897"/>
                <a:gd name="connsiteX2" fmla="*/ 137841 w 138240"/>
                <a:gd name="connsiteY2" fmla="*/ 10194 h 88897"/>
                <a:gd name="connsiteX3" fmla="*/ 138240 w 138240"/>
                <a:gd name="connsiteY3" fmla="*/ 11430 h 88897"/>
                <a:gd name="connsiteX4" fmla="*/ 137740 w 138240"/>
                <a:gd name="connsiteY4" fmla="*/ 12158 h 88897"/>
                <a:gd name="connsiteX5" fmla="*/ 136269 w 138240"/>
                <a:gd name="connsiteY5" fmla="*/ 12776 h 88897"/>
                <a:gd name="connsiteX6" fmla="*/ 135932 w 138240"/>
                <a:gd name="connsiteY6" fmla="*/ 13441 h 88897"/>
                <a:gd name="connsiteX7" fmla="*/ 135283 w 138240"/>
                <a:gd name="connsiteY7" fmla="*/ 14559 h 88897"/>
                <a:gd name="connsiteX8" fmla="*/ 133562 w 138240"/>
                <a:gd name="connsiteY8" fmla="*/ 14763 h 88897"/>
                <a:gd name="connsiteX9" fmla="*/ 132678 w 138240"/>
                <a:gd name="connsiteY9" fmla="*/ 15592 h 88897"/>
                <a:gd name="connsiteX10" fmla="*/ 131622 w 138240"/>
                <a:gd name="connsiteY10" fmla="*/ 19230 h 88897"/>
                <a:gd name="connsiteX11" fmla="*/ 129603 w 138240"/>
                <a:gd name="connsiteY11" fmla="*/ 25238 h 88897"/>
                <a:gd name="connsiteX12" fmla="*/ 126622 w 138240"/>
                <a:gd name="connsiteY12" fmla="*/ 29792 h 88897"/>
                <a:gd name="connsiteX13" fmla="*/ 124236 w 138240"/>
                <a:gd name="connsiteY13" fmla="*/ 32280 h 88897"/>
                <a:gd name="connsiteX14" fmla="*/ 123172 w 138240"/>
                <a:gd name="connsiteY14" fmla="*/ 34188 h 88897"/>
                <a:gd name="connsiteX15" fmla="*/ 122507 w 138240"/>
                <a:gd name="connsiteY15" fmla="*/ 36473 h 88897"/>
                <a:gd name="connsiteX16" fmla="*/ 122351 w 138240"/>
                <a:gd name="connsiteY16" fmla="*/ 38765 h 88897"/>
                <a:gd name="connsiteX17" fmla="*/ 124635 w 138240"/>
                <a:gd name="connsiteY17" fmla="*/ 51283 h 88897"/>
                <a:gd name="connsiteX18" fmla="*/ 124612 w 138240"/>
                <a:gd name="connsiteY18" fmla="*/ 53536 h 88897"/>
                <a:gd name="connsiteX19" fmla="*/ 124072 w 138240"/>
                <a:gd name="connsiteY19" fmla="*/ 55844 h 88897"/>
                <a:gd name="connsiteX20" fmla="*/ 123681 w 138240"/>
                <a:gd name="connsiteY20" fmla="*/ 58183 h 88897"/>
                <a:gd name="connsiteX21" fmla="*/ 124002 w 138240"/>
                <a:gd name="connsiteY21" fmla="*/ 60209 h 88897"/>
                <a:gd name="connsiteX22" fmla="*/ 125512 w 138240"/>
                <a:gd name="connsiteY22" fmla="*/ 63667 h 88897"/>
                <a:gd name="connsiteX23" fmla="*/ 127116 w 138240"/>
                <a:gd name="connsiteY23" fmla="*/ 68815 h 88897"/>
                <a:gd name="connsiteX24" fmla="*/ 127764 w 138240"/>
                <a:gd name="connsiteY24" fmla="*/ 72093 h 88897"/>
                <a:gd name="connsiteX25" fmla="*/ 128829 w 138240"/>
                <a:gd name="connsiteY25" fmla="*/ 73290 h 88897"/>
                <a:gd name="connsiteX26" fmla="*/ 129854 w 138240"/>
                <a:gd name="connsiteY26" fmla="*/ 74174 h 88897"/>
                <a:gd name="connsiteX27" fmla="*/ 130065 w 138240"/>
                <a:gd name="connsiteY27" fmla="*/ 74729 h 88897"/>
                <a:gd name="connsiteX28" fmla="*/ 130034 w 138240"/>
                <a:gd name="connsiteY28" fmla="*/ 75301 h 88897"/>
                <a:gd name="connsiteX29" fmla="*/ 129502 w 138240"/>
                <a:gd name="connsiteY29" fmla="*/ 75950 h 88897"/>
                <a:gd name="connsiteX30" fmla="*/ 124878 w 138240"/>
                <a:gd name="connsiteY30" fmla="*/ 77663 h 88897"/>
                <a:gd name="connsiteX31" fmla="*/ 124275 w 138240"/>
                <a:gd name="connsiteY31" fmla="*/ 79111 h 88897"/>
                <a:gd name="connsiteX32" fmla="*/ 123775 w 138240"/>
                <a:gd name="connsiteY32" fmla="*/ 80730 h 88897"/>
                <a:gd name="connsiteX33" fmla="*/ 121756 w 138240"/>
                <a:gd name="connsiteY33" fmla="*/ 83116 h 88897"/>
                <a:gd name="connsiteX34" fmla="*/ 121138 w 138240"/>
                <a:gd name="connsiteY34" fmla="*/ 85338 h 88897"/>
                <a:gd name="connsiteX35" fmla="*/ 120755 w 138240"/>
                <a:gd name="connsiteY35" fmla="*/ 87881 h 88897"/>
                <a:gd name="connsiteX36" fmla="*/ 120708 w 138240"/>
                <a:gd name="connsiteY36" fmla="*/ 88788 h 88897"/>
                <a:gd name="connsiteX37" fmla="*/ 120153 w 138240"/>
                <a:gd name="connsiteY37" fmla="*/ 88898 h 88897"/>
                <a:gd name="connsiteX38" fmla="*/ 117086 w 138240"/>
                <a:gd name="connsiteY38" fmla="*/ 88373 h 88897"/>
                <a:gd name="connsiteX39" fmla="*/ 113706 w 138240"/>
                <a:gd name="connsiteY39" fmla="*/ 86723 h 88897"/>
                <a:gd name="connsiteX40" fmla="*/ 112227 w 138240"/>
                <a:gd name="connsiteY40" fmla="*/ 85479 h 88897"/>
                <a:gd name="connsiteX41" fmla="*/ 110772 w 138240"/>
                <a:gd name="connsiteY41" fmla="*/ 85495 h 88897"/>
                <a:gd name="connsiteX42" fmla="*/ 109012 w 138240"/>
                <a:gd name="connsiteY42" fmla="*/ 86308 h 88897"/>
                <a:gd name="connsiteX43" fmla="*/ 102706 w 138240"/>
                <a:gd name="connsiteY43" fmla="*/ 88663 h 88897"/>
                <a:gd name="connsiteX44" fmla="*/ 101157 w 138240"/>
                <a:gd name="connsiteY44" fmla="*/ 88115 h 88897"/>
                <a:gd name="connsiteX45" fmla="*/ 97558 w 138240"/>
                <a:gd name="connsiteY45" fmla="*/ 85799 h 88897"/>
                <a:gd name="connsiteX46" fmla="*/ 95735 w 138240"/>
                <a:gd name="connsiteY46" fmla="*/ 83273 h 88897"/>
                <a:gd name="connsiteX47" fmla="*/ 91675 w 138240"/>
                <a:gd name="connsiteY47" fmla="*/ 78234 h 88897"/>
                <a:gd name="connsiteX48" fmla="*/ 91347 w 138240"/>
                <a:gd name="connsiteY48" fmla="*/ 77030 h 88897"/>
                <a:gd name="connsiteX49" fmla="*/ 90815 w 138240"/>
                <a:gd name="connsiteY49" fmla="*/ 76067 h 88897"/>
                <a:gd name="connsiteX50" fmla="*/ 86480 w 138240"/>
                <a:gd name="connsiteY50" fmla="*/ 74815 h 88897"/>
                <a:gd name="connsiteX51" fmla="*/ 84876 w 138240"/>
                <a:gd name="connsiteY51" fmla="*/ 72946 h 88897"/>
                <a:gd name="connsiteX52" fmla="*/ 83547 w 138240"/>
                <a:gd name="connsiteY52" fmla="*/ 72687 h 88897"/>
                <a:gd name="connsiteX53" fmla="*/ 81591 w 138240"/>
                <a:gd name="connsiteY53" fmla="*/ 71749 h 88897"/>
                <a:gd name="connsiteX54" fmla="*/ 76513 w 138240"/>
                <a:gd name="connsiteY54" fmla="*/ 67751 h 88897"/>
                <a:gd name="connsiteX55" fmla="*/ 75254 w 138240"/>
                <a:gd name="connsiteY55" fmla="*/ 67375 h 88897"/>
                <a:gd name="connsiteX56" fmla="*/ 74949 w 138240"/>
                <a:gd name="connsiteY56" fmla="*/ 68048 h 88897"/>
                <a:gd name="connsiteX57" fmla="*/ 75035 w 138240"/>
                <a:gd name="connsiteY57" fmla="*/ 68995 h 88897"/>
                <a:gd name="connsiteX58" fmla="*/ 74714 w 138240"/>
                <a:gd name="connsiteY58" fmla="*/ 69543 h 88897"/>
                <a:gd name="connsiteX59" fmla="*/ 74065 w 138240"/>
                <a:gd name="connsiteY59" fmla="*/ 69527 h 88897"/>
                <a:gd name="connsiteX60" fmla="*/ 72891 w 138240"/>
                <a:gd name="connsiteY60" fmla="*/ 68056 h 88897"/>
                <a:gd name="connsiteX61" fmla="*/ 71483 w 138240"/>
                <a:gd name="connsiteY61" fmla="*/ 66757 h 88897"/>
                <a:gd name="connsiteX62" fmla="*/ 67094 w 138240"/>
                <a:gd name="connsiteY62" fmla="*/ 69198 h 88897"/>
                <a:gd name="connsiteX63" fmla="*/ 65506 w 138240"/>
                <a:gd name="connsiteY63" fmla="*/ 69848 h 88897"/>
                <a:gd name="connsiteX64" fmla="*/ 64113 w 138240"/>
                <a:gd name="connsiteY64" fmla="*/ 69996 h 88897"/>
                <a:gd name="connsiteX65" fmla="*/ 57158 w 138240"/>
                <a:gd name="connsiteY65" fmla="*/ 73188 h 88897"/>
                <a:gd name="connsiteX66" fmla="*/ 55038 w 138240"/>
                <a:gd name="connsiteY66" fmla="*/ 74909 h 88897"/>
                <a:gd name="connsiteX67" fmla="*/ 54162 w 138240"/>
                <a:gd name="connsiteY67" fmla="*/ 74729 h 88897"/>
                <a:gd name="connsiteX68" fmla="*/ 54365 w 138240"/>
                <a:gd name="connsiteY68" fmla="*/ 73110 h 88897"/>
                <a:gd name="connsiteX69" fmla="*/ 57260 w 138240"/>
                <a:gd name="connsiteY69" fmla="*/ 64997 h 88897"/>
                <a:gd name="connsiteX70" fmla="*/ 57776 w 138240"/>
                <a:gd name="connsiteY70" fmla="*/ 58527 h 88897"/>
                <a:gd name="connsiteX71" fmla="*/ 58832 w 138240"/>
                <a:gd name="connsiteY71" fmla="*/ 57635 h 88897"/>
                <a:gd name="connsiteX72" fmla="*/ 59145 w 138240"/>
                <a:gd name="connsiteY72" fmla="*/ 56735 h 88897"/>
                <a:gd name="connsiteX73" fmla="*/ 58692 w 138240"/>
                <a:gd name="connsiteY73" fmla="*/ 54662 h 88897"/>
                <a:gd name="connsiteX74" fmla="*/ 55688 w 138240"/>
                <a:gd name="connsiteY74" fmla="*/ 53332 h 88897"/>
                <a:gd name="connsiteX75" fmla="*/ 54475 w 138240"/>
                <a:gd name="connsiteY75" fmla="*/ 53528 h 88897"/>
                <a:gd name="connsiteX76" fmla="*/ 53379 w 138240"/>
                <a:gd name="connsiteY76" fmla="*/ 55757 h 88897"/>
                <a:gd name="connsiteX77" fmla="*/ 52245 w 138240"/>
                <a:gd name="connsiteY77" fmla="*/ 57361 h 88897"/>
                <a:gd name="connsiteX78" fmla="*/ 49593 w 138240"/>
                <a:gd name="connsiteY78" fmla="*/ 58339 h 88897"/>
                <a:gd name="connsiteX79" fmla="*/ 47308 w 138240"/>
                <a:gd name="connsiteY79" fmla="*/ 56649 h 88897"/>
                <a:gd name="connsiteX80" fmla="*/ 41965 w 138240"/>
                <a:gd name="connsiteY80" fmla="*/ 54388 h 88897"/>
                <a:gd name="connsiteX81" fmla="*/ 40619 w 138240"/>
                <a:gd name="connsiteY81" fmla="*/ 51369 h 88897"/>
                <a:gd name="connsiteX82" fmla="*/ 40299 w 138240"/>
                <a:gd name="connsiteY82" fmla="*/ 48325 h 88897"/>
                <a:gd name="connsiteX83" fmla="*/ 37475 w 138240"/>
                <a:gd name="connsiteY83" fmla="*/ 45384 h 88897"/>
                <a:gd name="connsiteX84" fmla="*/ 36301 w 138240"/>
                <a:gd name="connsiteY84" fmla="*/ 41902 h 88897"/>
                <a:gd name="connsiteX85" fmla="*/ 36770 w 138240"/>
                <a:gd name="connsiteY85" fmla="*/ 39469 h 88897"/>
                <a:gd name="connsiteX86" fmla="*/ 39336 w 138240"/>
                <a:gd name="connsiteY86" fmla="*/ 37865 h 88897"/>
                <a:gd name="connsiteX87" fmla="*/ 40064 w 138240"/>
                <a:gd name="connsiteY87" fmla="*/ 36473 h 88897"/>
                <a:gd name="connsiteX88" fmla="*/ 36833 w 138240"/>
                <a:gd name="connsiteY88" fmla="*/ 36692 h 88897"/>
                <a:gd name="connsiteX89" fmla="*/ 36176 w 138240"/>
                <a:gd name="connsiteY89" fmla="*/ 36356 h 88897"/>
                <a:gd name="connsiteX90" fmla="*/ 36035 w 138240"/>
                <a:gd name="connsiteY90" fmla="*/ 35104 h 88897"/>
                <a:gd name="connsiteX91" fmla="*/ 34603 w 138240"/>
                <a:gd name="connsiteY91" fmla="*/ 30816 h 88897"/>
                <a:gd name="connsiteX92" fmla="*/ 35871 w 138240"/>
                <a:gd name="connsiteY92" fmla="*/ 29127 h 88897"/>
                <a:gd name="connsiteX93" fmla="*/ 36426 w 138240"/>
                <a:gd name="connsiteY93" fmla="*/ 27484 h 88897"/>
                <a:gd name="connsiteX94" fmla="*/ 35385 w 138240"/>
                <a:gd name="connsiteY94" fmla="*/ 26083 h 88897"/>
                <a:gd name="connsiteX95" fmla="*/ 35660 w 138240"/>
                <a:gd name="connsiteY95" fmla="*/ 24480 h 88897"/>
                <a:gd name="connsiteX96" fmla="*/ 36473 w 138240"/>
                <a:gd name="connsiteY96" fmla="*/ 22860 h 88897"/>
                <a:gd name="connsiteX97" fmla="*/ 35980 w 138240"/>
                <a:gd name="connsiteY97" fmla="*/ 19097 h 88897"/>
                <a:gd name="connsiteX98" fmla="*/ 39188 w 138240"/>
                <a:gd name="connsiteY98" fmla="*/ 17102 h 88897"/>
                <a:gd name="connsiteX99" fmla="*/ 42302 w 138240"/>
                <a:gd name="connsiteY99" fmla="*/ 15694 h 88897"/>
                <a:gd name="connsiteX100" fmla="*/ 48912 w 138240"/>
                <a:gd name="connsiteY100" fmla="*/ 14974 h 88897"/>
                <a:gd name="connsiteX101" fmla="*/ 48263 w 138240"/>
                <a:gd name="connsiteY101" fmla="*/ 11516 h 88897"/>
                <a:gd name="connsiteX102" fmla="*/ 50931 w 138240"/>
                <a:gd name="connsiteY102" fmla="*/ 11360 h 88897"/>
                <a:gd name="connsiteX103" fmla="*/ 55429 w 138240"/>
                <a:gd name="connsiteY103" fmla="*/ 7190 h 88897"/>
                <a:gd name="connsiteX104" fmla="*/ 59889 w 138240"/>
                <a:gd name="connsiteY104" fmla="*/ 7925 h 88897"/>
                <a:gd name="connsiteX105" fmla="*/ 66343 w 138240"/>
                <a:gd name="connsiteY105" fmla="*/ 5062 h 88897"/>
                <a:gd name="connsiteX106" fmla="*/ 78774 w 138240"/>
                <a:gd name="connsiteY106" fmla="*/ 5101 h 88897"/>
                <a:gd name="connsiteX107" fmla="*/ 80472 w 138240"/>
                <a:gd name="connsiteY107" fmla="*/ 3442 h 88897"/>
                <a:gd name="connsiteX108" fmla="*/ 80175 w 138240"/>
                <a:gd name="connsiteY108" fmla="*/ 1776 h 88897"/>
                <a:gd name="connsiteX109" fmla="*/ 80214 w 138240"/>
                <a:gd name="connsiteY109" fmla="*/ 0 h 88897"/>
                <a:gd name="connsiteX110" fmla="*/ 82553 w 138240"/>
                <a:gd name="connsiteY110" fmla="*/ 493 h 88897"/>
                <a:gd name="connsiteX111" fmla="*/ 86465 w 138240"/>
                <a:gd name="connsiteY111" fmla="*/ 180 h 88897"/>
                <a:gd name="connsiteX112" fmla="*/ 101110 w 138240"/>
                <a:gd name="connsiteY112" fmla="*/ 3677 h 88897"/>
                <a:gd name="connsiteX113" fmla="*/ 104717 w 138240"/>
                <a:gd name="connsiteY113" fmla="*/ 3677 h 88897"/>
                <a:gd name="connsiteX114" fmla="*/ 109700 w 138240"/>
                <a:gd name="connsiteY114" fmla="*/ 7221 h 88897"/>
                <a:gd name="connsiteX115" fmla="*/ 112392 w 138240"/>
                <a:gd name="connsiteY115" fmla="*/ 8136 h 88897"/>
                <a:gd name="connsiteX116" fmla="*/ 120317 w 138240"/>
                <a:gd name="connsiteY116" fmla="*/ 8136 h 88897"/>
                <a:gd name="connsiteX117" fmla="*/ 132545 w 138240"/>
                <a:gd name="connsiteY117" fmla="*/ 9701 h 88897"/>
                <a:gd name="connsiteX118" fmla="*/ 134947 w 138240"/>
                <a:gd name="connsiteY118" fmla="*/ 7307 h 88897"/>
                <a:gd name="connsiteX119" fmla="*/ 135205 w 138240"/>
                <a:gd name="connsiteY119" fmla="*/ 6697 h 88897"/>
                <a:gd name="connsiteX120" fmla="*/ 23478 w 138240"/>
                <a:gd name="connsiteY120" fmla="*/ 34799 h 88897"/>
                <a:gd name="connsiteX121" fmla="*/ 21679 w 138240"/>
                <a:gd name="connsiteY121" fmla="*/ 36887 h 88897"/>
                <a:gd name="connsiteX122" fmla="*/ 20607 w 138240"/>
                <a:gd name="connsiteY122" fmla="*/ 36058 h 88897"/>
                <a:gd name="connsiteX123" fmla="*/ 20044 w 138240"/>
                <a:gd name="connsiteY123" fmla="*/ 35057 h 88897"/>
                <a:gd name="connsiteX124" fmla="*/ 17720 w 138240"/>
                <a:gd name="connsiteY124" fmla="*/ 39782 h 88897"/>
                <a:gd name="connsiteX125" fmla="*/ 15107 w 138240"/>
                <a:gd name="connsiteY125" fmla="*/ 40588 h 88897"/>
                <a:gd name="connsiteX126" fmla="*/ 13582 w 138240"/>
                <a:gd name="connsiteY126" fmla="*/ 39657 h 88897"/>
                <a:gd name="connsiteX127" fmla="*/ 13723 w 138240"/>
                <a:gd name="connsiteY127" fmla="*/ 37897 h 88897"/>
                <a:gd name="connsiteX128" fmla="*/ 12236 w 138240"/>
                <a:gd name="connsiteY128" fmla="*/ 33257 h 88897"/>
                <a:gd name="connsiteX129" fmla="*/ 9959 w 138240"/>
                <a:gd name="connsiteY129" fmla="*/ 31896 h 88897"/>
                <a:gd name="connsiteX130" fmla="*/ 6760 w 138240"/>
                <a:gd name="connsiteY130" fmla="*/ 31771 h 88897"/>
                <a:gd name="connsiteX131" fmla="*/ 4444 w 138240"/>
                <a:gd name="connsiteY131" fmla="*/ 29854 h 88897"/>
                <a:gd name="connsiteX132" fmla="*/ 13371 w 138240"/>
                <a:gd name="connsiteY132" fmla="*/ 28548 h 88897"/>
                <a:gd name="connsiteX133" fmla="*/ 14294 w 138240"/>
                <a:gd name="connsiteY133" fmla="*/ 26326 h 88897"/>
                <a:gd name="connsiteX134" fmla="*/ 16109 w 138240"/>
                <a:gd name="connsiteY134" fmla="*/ 23994 h 88897"/>
                <a:gd name="connsiteX135" fmla="*/ 17470 w 138240"/>
                <a:gd name="connsiteY135" fmla="*/ 23744 h 88897"/>
                <a:gd name="connsiteX136" fmla="*/ 18628 w 138240"/>
                <a:gd name="connsiteY136" fmla="*/ 24284 h 88897"/>
                <a:gd name="connsiteX137" fmla="*/ 18847 w 138240"/>
                <a:gd name="connsiteY137" fmla="*/ 26091 h 88897"/>
                <a:gd name="connsiteX138" fmla="*/ 19136 w 138240"/>
                <a:gd name="connsiteY138" fmla="*/ 26811 h 88897"/>
                <a:gd name="connsiteX139" fmla="*/ 23181 w 138240"/>
                <a:gd name="connsiteY139" fmla="*/ 27828 h 88897"/>
                <a:gd name="connsiteX140" fmla="*/ 24761 w 138240"/>
                <a:gd name="connsiteY140" fmla="*/ 30864 h 88897"/>
                <a:gd name="connsiteX141" fmla="*/ 25356 w 138240"/>
                <a:gd name="connsiteY141" fmla="*/ 34501 h 88897"/>
                <a:gd name="connsiteX142" fmla="*/ 23478 w 138240"/>
                <a:gd name="connsiteY142" fmla="*/ 34799 h 88897"/>
                <a:gd name="connsiteX143" fmla="*/ 32694 w 138240"/>
                <a:gd name="connsiteY143" fmla="*/ 46463 h 88897"/>
                <a:gd name="connsiteX144" fmla="*/ 30872 w 138240"/>
                <a:gd name="connsiteY144" fmla="*/ 46901 h 88897"/>
                <a:gd name="connsiteX145" fmla="*/ 26545 w 138240"/>
                <a:gd name="connsiteY145" fmla="*/ 43913 h 88897"/>
                <a:gd name="connsiteX146" fmla="*/ 27546 w 138240"/>
                <a:gd name="connsiteY146" fmla="*/ 41887 h 88897"/>
                <a:gd name="connsiteX147" fmla="*/ 28783 w 138240"/>
                <a:gd name="connsiteY147" fmla="*/ 41089 h 88897"/>
                <a:gd name="connsiteX148" fmla="*/ 32460 w 138240"/>
                <a:gd name="connsiteY148" fmla="*/ 42332 h 88897"/>
                <a:gd name="connsiteX149" fmla="*/ 32976 w 138240"/>
                <a:gd name="connsiteY149" fmla="*/ 45407 h 88897"/>
                <a:gd name="connsiteX150" fmla="*/ 32694 w 138240"/>
                <a:gd name="connsiteY150" fmla="*/ 46463 h 88897"/>
                <a:gd name="connsiteX151" fmla="*/ 16750 w 138240"/>
                <a:gd name="connsiteY151" fmla="*/ 43483 h 88897"/>
                <a:gd name="connsiteX152" fmla="*/ 18307 w 138240"/>
                <a:gd name="connsiteY152" fmla="*/ 44500 h 88897"/>
                <a:gd name="connsiteX153" fmla="*/ 19747 w 138240"/>
                <a:gd name="connsiteY153" fmla="*/ 44179 h 88897"/>
                <a:gd name="connsiteX154" fmla="*/ 21209 w 138240"/>
                <a:gd name="connsiteY154" fmla="*/ 43467 h 88897"/>
                <a:gd name="connsiteX155" fmla="*/ 24370 w 138240"/>
                <a:gd name="connsiteY155" fmla="*/ 44132 h 88897"/>
                <a:gd name="connsiteX156" fmla="*/ 31584 w 138240"/>
                <a:gd name="connsiteY156" fmla="*/ 49264 h 88897"/>
                <a:gd name="connsiteX157" fmla="*/ 32248 w 138240"/>
                <a:gd name="connsiteY157" fmla="*/ 50633 h 88897"/>
                <a:gd name="connsiteX158" fmla="*/ 27938 w 138240"/>
                <a:gd name="connsiteY158" fmla="*/ 51259 h 88897"/>
                <a:gd name="connsiteX159" fmla="*/ 26960 w 138240"/>
                <a:gd name="connsiteY159" fmla="*/ 52824 h 88897"/>
                <a:gd name="connsiteX160" fmla="*/ 25927 w 138240"/>
                <a:gd name="connsiteY160" fmla="*/ 53919 h 88897"/>
                <a:gd name="connsiteX161" fmla="*/ 24707 w 138240"/>
                <a:gd name="connsiteY161" fmla="*/ 54271 h 88897"/>
                <a:gd name="connsiteX162" fmla="*/ 22626 w 138240"/>
                <a:gd name="connsiteY162" fmla="*/ 56469 h 88897"/>
                <a:gd name="connsiteX163" fmla="*/ 19817 w 138240"/>
                <a:gd name="connsiteY163" fmla="*/ 58574 h 88897"/>
                <a:gd name="connsiteX164" fmla="*/ 19230 w 138240"/>
                <a:gd name="connsiteY164" fmla="*/ 59833 h 88897"/>
                <a:gd name="connsiteX165" fmla="*/ 14137 w 138240"/>
                <a:gd name="connsiteY165" fmla="*/ 59599 h 88897"/>
                <a:gd name="connsiteX166" fmla="*/ 11360 w 138240"/>
                <a:gd name="connsiteY166" fmla="*/ 60397 h 88897"/>
                <a:gd name="connsiteX167" fmla="*/ 9115 w 138240"/>
                <a:gd name="connsiteY167" fmla="*/ 62744 h 88897"/>
                <a:gd name="connsiteX168" fmla="*/ 8191 w 138240"/>
                <a:gd name="connsiteY168" fmla="*/ 67266 h 88897"/>
                <a:gd name="connsiteX169" fmla="*/ 6548 w 138240"/>
                <a:gd name="connsiteY169" fmla="*/ 70786 h 88897"/>
                <a:gd name="connsiteX170" fmla="*/ 4874 w 138240"/>
                <a:gd name="connsiteY170" fmla="*/ 72054 h 88897"/>
                <a:gd name="connsiteX171" fmla="*/ 3130 w 138240"/>
                <a:gd name="connsiteY171" fmla="*/ 72249 h 88897"/>
                <a:gd name="connsiteX172" fmla="*/ 2715 w 138240"/>
                <a:gd name="connsiteY172" fmla="*/ 70935 h 88897"/>
                <a:gd name="connsiteX173" fmla="*/ 2879 w 138240"/>
                <a:gd name="connsiteY173" fmla="*/ 69621 h 88897"/>
                <a:gd name="connsiteX174" fmla="*/ 6548 w 138240"/>
                <a:gd name="connsiteY174" fmla="*/ 64645 h 88897"/>
                <a:gd name="connsiteX175" fmla="*/ 7315 w 138240"/>
                <a:gd name="connsiteY175" fmla="*/ 63026 h 88897"/>
                <a:gd name="connsiteX176" fmla="*/ 5485 w 138240"/>
                <a:gd name="connsiteY176" fmla="*/ 62306 h 88897"/>
                <a:gd name="connsiteX177" fmla="*/ 3951 w 138240"/>
                <a:gd name="connsiteY177" fmla="*/ 60569 h 88897"/>
                <a:gd name="connsiteX178" fmla="*/ 603 w 138240"/>
                <a:gd name="connsiteY178" fmla="*/ 58535 h 88897"/>
                <a:gd name="connsiteX179" fmla="*/ 0 w 138240"/>
                <a:gd name="connsiteY179" fmla="*/ 56900 h 88897"/>
                <a:gd name="connsiteX180" fmla="*/ 798 w 138240"/>
                <a:gd name="connsiteY180" fmla="*/ 56775 h 88897"/>
                <a:gd name="connsiteX181" fmla="*/ 1534 w 138240"/>
                <a:gd name="connsiteY181" fmla="*/ 56305 h 88897"/>
                <a:gd name="connsiteX182" fmla="*/ 2425 w 138240"/>
                <a:gd name="connsiteY182" fmla="*/ 54928 h 88897"/>
                <a:gd name="connsiteX183" fmla="*/ 2840 w 138240"/>
                <a:gd name="connsiteY183" fmla="*/ 53348 h 88897"/>
                <a:gd name="connsiteX184" fmla="*/ 164 w 138240"/>
                <a:gd name="connsiteY184" fmla="*/ 48716 h 88897"/>
                <a:gd name="connsiteX185" fmla="*/ 1526 w 138240"/>
                <a:gd name="connsiteY185" fmla="*/ 47997 h 88897"/>
                <a:gd name="connsiteX186" fmla="*/ 3231 w 138240"/>
                <a:gd name="connsiteY186" fmla="*/ 48161 h 88897"/>
                <a:gd name="connsiteX187" fmla="*/ 4976 w 138240"/>
                <a:gd name="connsiteY187" fmla="*/ 49507 h 88897"/>
                <a:gd name="connsiteX188" fmla="*/ 6893 w 138240"/>
                <a:gd name="connsiteY188" fmla="*/ 47926 h 88897"/>
                <a:gd name="connsiteX189" fmla="*/ 7706 w 138240"/>
                <a:gd name="connsiteY189" fmla="*/ 47692 h 88897"/>
                <a:gd name="connsiteX190" fmla="*/ 9044 w 138240"/>
                <a:gd name="connsiteY190" fmla="*/ 48255 h 88897"/>
                <a:gd name="connsiteX191" fmla="*/ 10398 w 138240"/>
                <a:gd name="connsiteY191" fmla="*/ 45188 h 88897"/>
                <a:gd name="connsiteX192" fmla="*/ 13613 w 138240"/>
                <a:gd name="connsiteY192" fmla="*/ 44179 h 88897"/>
                <a:gd name="connsiteX193" fmla="*/ 15209 w 138240"/>
                <a:gd name="connsiteY193" fmla="*/ 43232 h 88897"/>
                <a:gd name="connsiteX194" fmla="*/ 16750 w 138240"/>
                <a:gd name="connsiteY194" fmla="*/ 43483 h 88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138240" h="88897">
                  <a:moveTo>
                    <a:pt x="135205" y="6697"/>
                  </a:moveTo>
                  <a:lnTo>
                    <a:pt x="136371" y="8035"/>
                  </a:lnTo>
                  <a:lnTo>
                    <a:pt x="137841" y="10194"/>
                  </a:lnTo>
                  <a:lnTo>
                    <a:pt x="138240" y="11430"/>
                  </a:lnTo>
                  <a:lnTo>
                    <a:pt x="137740" y="12158"/>
                  </a:lnTo>
                  <a:lnTo>
                    <a:pt x="136269" y="12776"/>
                  </a:lnTo>
                  <a:lnTo>
                    <a:pt x="135932" y="13441"/>
                  </a:lnTo>
                  <a:lnTo>
                    <a:pt x="135283" y="14559"/>
                  </a:lnTo>
                  <a:lnTo>
                    <a:pt x="133562" y="14763"/>
                  </a:lnTo>
                  <a:lnTo>
                    <a:pt x="132678" y="15592"/>
                  </a:lnTo>
                  <a:lnTo>
                    <a:pt x="131622" y="19230"/>
                  </a:lnTo>
                  <a:lnTo>
                    <a:pt x="129603" y="25238"/>
                  </a:lnTo>
                  <a:lnTo>
                    <a:pt x="126622" y="29792"/>
                  </a:lnTo>
                  <a:lnTo>
                    <a:pt x="124236" y="32280"/>
                  </a:lnTo>
                  <a:lnTo>
                    <a:pt x="123172" y="34188"/>
                  </a:lnTo>
                  <a:lnTo>
                    <a:pt x="122507" y="36473"/>
                  </a:lnTo>
                  <a:lnTo>
                    <a:pt x="122351" y="38765"/>
                  </a:lnTo>
                  <a:lnTo>
                    <a:pt x="124635" y="51283"/>
                  </a:lnTo>
                  <a:lnTo>
                    <a:pt x="124612" y="53536"/>
                  </a:lnTo>
                  <a:lnTo>
                    <a:pt x="124072" y="55844"/>
                  </a:lnTo>
                  <a:lnTo>
                    <a:pt x="123681" y="58183"/>
                  </a:lnTo>
                  <a:lnTo>
                    <a:pt x="124002" y="60209"/>
                  </a:lnTo>
                  <a:lnTo>
                    <a:pt x="125512" y="63667"/>
                  </a:lnTo>
                  <a:lnTo>
                    <a:pt x="127116" y="68815"/>
                  </a:lnTo>
                  <a:lnTo>
                    <a:pt x="127764" y="72093"/>
                  </a:lnTo>
                  <a:lnTo>
                    <a:pt x="128829" y="73290"/>
                  </a:lnTo>
                  <a:lnTo>
                    <a:pt x="129854" y="74174"/>
                  </a:lnTo>
                  <a:lnTo>
                    <a:pt x="130065" y="74729"/>
                  </a:lnTo>
                  <a:lnTo>
                    <a:pt x="130034" y="75301"/>
                  </a:lnTo>
                  <a:lnTo>
                    <a:pt x="129502" y="75950"/>
                  </a:lnTo>
                  <a:lnTo>
                    <a:pt x="124878" y="77663"/>
                  </a:lnTo>
                  <a:lnTo>
                    <a:pt x="124275" y="79111"/>
                  </a:lnTo>
                  <a:lnTo>
                    <a:pt x="123775" y="80730"/>
                  </a:lnTo>
                  <a:lnTo>
                    <a:pt x="121756" y="83116"/>
                  </a:lnTo>
                  <a:lnTo>
                    <a:pt x="121138" y="85338"/>
                  </a:lnTo>
                  <a:lnTo>
                    <a:pt x="120755" y="87881"/>
                  </a:lnTo>
                  <a:lnTo>
                    <a:pt x="120708" y="88788"/>
                  </a:lnTo>
                  <a:lnTo>
                    <a:pt x="120153" y="88898"/>
                  </a:lnTo>
                  <a:lnTo>
                    <a:pt x="117086" y="88373"/>
                  </a:lnTo>
                  <a:lnTo>
                    <a:pt x="113706" y="86723"/>
                  </a:lnTo>
                  <a:lnTo>
                    <a:pt x="112227" y="85479"/>
                  </a:lnTo>
                  <a:lnTo>
                    <a:pt x="110772" y="85495"/>
                  </a:lnTo>
                  <a:lnTo>
                    <a:pt x="109012" y="86308"/>
                  </a:lnTo>
                  <a:lnTo>
                    <a:pt x="102706" y="88663"/>
                  </a:lnTo>
                  <a:lnTo>
                    <a:pt x="101157" y="88115"/>
                  </a:lnTo>
                  <a:lnTo>
                    <a:pt x="97558" y="85799"/>
                  </a:lnTo>
                  <a:lnTo>
                    <a:pt x="95735" y="83273"/>
                  </a:lnTo>
                  <a:lnTo>
                    <a:pt x="91675" y="78234"/>
                  </a:lnTo>
                  <a:lnTo>
                    <a:pt x="91347" y="77030"/>
                  </a:lnTo>
                  <a:lnTo>
                    <a:pt x="90815" y="76067"/>
                  </a:lnTo>
                  <a:lnTo>
                    <a:pt x="86480" y="74815"/>
                  </a:lnTo>
                  <a:lnTo>
                    <a:pt x="84876" y="72946"/>
                  </a:lnTo>
                  <a:lnTo>
                    <a:pt x="83547" y="72687"/>
                  </a:lnTo>
                  <a:lnTo>
                    <a:pt x="81591" y="71749"/>
                  </a:lnTo>
                  <a:lnTo>
                    <a:pt x="76513" y="67751"/>
                  </a:lnTo>
                  <a:lnTo>
                    <a:pt x="75254" y="67375"/>
                  </a:lnTo>
                  <a:lnTo>
                    <a:pt x="74949" y="68048"/>
                  </a:lnTo>
                  <a:lnTo>
                    <a:pt x="75035" y="68995"/>
                  </a:lnTo>
                  <a:lnTo>
                    <a:pt x="74714" y="69543"/>
                  </a:lnTo>
                  <a:lnTo>
                    <a:pt x="74065" y="69527"/>
                  </a:lnTo>
                  <a:lnTo>
                    <a:pt x="72891" y="68056"/>
                  </a:lnTo>
                  <a:lnTo>
                    <a:pt x="71483" y="66757"/>
                  </a:lnTo>
                  <a:lnTo>
                    <a:pt x="67094" y="69198"/>
                  </a:lnTo>
                  <a:lnTo>
                    <a:pt x="65506" y="69848"/>
                  </a:lnTo>
                  <a:lnTo>
                    <a:pt x="64113" y="69996"/>
                  </a:lnTo>
                  <a:lnTo>
                    <a:pt x="57158" y="73188"/>
                  </a:lnTo>
                  <a:lnTo>
                    <a:pt x="55038" y="74909"/>
                  </a:lnTo>
                  <a:lnTo>
                    <a:pt x="54162" y="74729"/>
                  </a:lnTo>
                  <a:lnTo>
                    <a:pt x="54365" y="73110"/>
                  </a:lnTo>
                  <a:lnTo>
                    <a:pt x="57260" y="64997"/>
                  </a:lnTo>
                  <a:lnTo>
                    <a:pt x="57776" y="58527"/>
                  </a:lnTo>
                  <a:lnTo>
                    <a:pt x="58832" y="57635"/>
                  </a:lnTo>
                  <a:lnTo>
                    <a:pt x="59145" y="56735"/>
                  </a:lnTo>
                  <a:lnTo>
                    <a:pt x="58692" y="54662"/>
                  </a:lnTo>
                  <a:lnTo>
                    <a:pt x="55688" y="53332"/>
                  </a:lnTo>
                  <a:lnTo>
                    <a:pt x="54475" y="53528"/>
                  </a:lnTo>
                  <a:lnTo>
                    <a:pt x="53379" y="55757"/>
                  </a:lnTo>
                  <a:lnTo>
                    <a:pt x="52245" y="57361"/>
                  </a:lnTo>
                  <a:lnTo>
                    <a:pt x="49593" y="58339"/>
                  </a:lnTo>
                  <a:lnTo>
                    <a:pt x="47308" y="56649"/>
                  </a:lnTo>
                  <a:lnTo>
                    <a:pt x="41965" y="54388"/>
                  </a:lnTo>
                  <a:lnTo>
                    <a:pt x="40619" y="51369"/>
                  </a:lnTo>
                  <a:lnTo>
                    <a:pt x="40299" y="48325"/>
                  </a:lnTo>
                  <a:lnTo>
                    <a:pt x="37475" y="45384"/>
                  </a:lnTo>
                  <a:lnTo>
                    <a:pt x="36301" y="41902"/>
                  </a:lnTo>
                  <a:lnTo>
                    <a:pt x="36770" y="39469"/>
                  </a:lnTo>
                  <a:lnTo>
                    <a:pt x="39336" y="37865"/>
                  </a:lnTo>
                  <a:lnTo>
                    <a:pt x="40064" y="36473"/>
                  </a:lnTo>
                  <a:lnTo>
                    <a:pt x="36833" y="36692"/>
                  </a:lnTo>
                  <a:lnTo>
                    <a:pt x="36176" y="36356"/>
                  </a:lnTo>
                  <a:lnTo>
                    <a:pt x="36035" y="35104"/>
                  </a:lnTo>
                  <a:lnTo>
                    <a:pt x="34603" y="30816"/>
                  </a:lnTo>
                  <a:lnTo>
                    <a:pt x="35871" y="29127"/>
                  </a:lnTo>
                  <a:lnTo>
                    <a:pt x="36426" y="27484"/>
                  </a:lnTo>
                  <a:lnTo>
                    <a:pt x="35385" y="26083"/>
                  </a:lnTo>
                  <a:lnTo>
                    <a:pt x="35660" y="24480"/>
                  </a:lnTo>
                  <a:lnTo>
                    <a:pt x="36473" y="22860"/>
                  </a:lnTo>
                  <a:lnTo>
                    <a:pt x="35980" y="19097"/>
                  </a:lnTo>
                  <a:lnTo>
                    <a:pt x="39188" y="17102"/>
                  </a:lnTo>
                  <a:lnTo>
                    <a:pt x="42302" y="15694"/>
                  </a:lnTo>
                  <a:lnTo>
                    <a:pt x="48912" y="14974"/>
                  </a:lnTo>
                  <a:lnTo>
                    <a:pt x="48263" y="11516"/>
                  </a:lnTo>
                  <a:lnTo>
                    <a:pt x="50931" y="11360"/>
                  </a:lnTo>
                  <a:lnTo>
                    <a:pt x="55429" y="7190"/>
                  </a:lnTo>
                  <a:lnTo>
                    <a:pt x="59889" y="7925"/>
                  </a:lnTo>
                  <a:lnTo>
                    <a:pt x="66343" y="5062"/>
                  </a:lnTo>
                  <a:lnTo>
                    <a:pt x="78774" y="5101"/>
                  </a:lnTo>
                  <a:lnTo>
                    <a:pt x="80472" y="3442"/>
                  </a:lnTo>
                  <a:lnTo>
                    <a:pt x="80175" y="1776"/>
                  </a:lnTo>
                  <a:lnTo>
                    <a:pt x="80214" y="0"/>
                  </a:lnTo>
                  <a:lnTo>
                    <a:pt x="82553" y="493"/>
                  </a:lnTo>
                  <a:lnTo>
                    <a:pt x="86465" y="180"/>
                  </a:lnTo>
                  <a:lnTo>
                    <a:pt x="101110" y="3677"/>
                  </a:lnTo>
                  <a:lnTo>
                    <a:pt x="104717" y="3677"/>
                  </a:lnTo>
                  <a:lnTo>
                    <a:pt x="109700" y="7221"/>
                  </a:lnTo>
                  <a:lnTo>
                    <a:pt x="112392" y="8136"/>
                  </a:lnTo>
                  <a:lnTo>
                    <a:pt x="120317" y="8136"/>
                  </a:lnTo>
                  <a:lnTo>
                    <a:pt x="132545" y="9701"/>
                  </a:lnTo>
                  <a:lnTo>
                    <a:pt x="134947" y="7307"/>
                  </a:lnTo>
                  <a:lnTo>
                    <a:pt x="135205" y="6697"/>
                  </a:lnTo>
                  <a:close/>
                  <a:moveTo>
                    <a:pt x="23478" y="34799"/>
                  </a:moveTo>
                  <a:lnTo>
                    <a:pt x="21679" y="36887"/>
                  </a:lnTo>
                  <a:lnTo>
                    <a:pt x="20607" y="36058"/>
                  </a:lnTo>
                  <a:lnTo>
                    <a:pt x="20044" y="35057"/>
                  </a:lnTo>
                  <a:lnTo>
                    <a:pt x="17720" y="39782"/>
                  </a:lnTo>
                  <a:lnTo>
                    <a:pt x="15107" y="40588"/>
                  </a:lnTo>
                  <a:lnTo>
                    <a:pt x="13582" y="39657"/>
                  </a:lnTo>
                  <a:lnTo>
                    <a:pt x="13723" y="37897"/>
                  </a:lnTo>
                  <a:lnTo>
                    <a:pt x="12236" y="33257"/>
                  </a:lnTo>
                  <a:lnTo>
                    <a:pt x="9959" y="31896"/>
                  </a:lnTo>
                  <a:lnTo>
                    <a:pt x="6760" y="31771"/>
                  </a:lnTo>
                  <a:lnTo>
                    <a:pt x="4444" y="29854"/>
                  </a:lnTo>
                  <a:lnTo>
                    <a:pt x="13371" y="28548"/>
                  </a:lnTo>
                  <a:lnTo>
                    <a:pt x="14294" y="26326"/>
                  </a:lnTo>
                  <a:lnTo>
                    <a:pt x="16109" y="23994"/>
                  </a:lnTo>
                  <a:lnTo>
                    <a:pt x="17470" y="23744"/>
                  </a:lnTo>
                  <a:lnTo>
                    <a:pt x="18628" y="24284"/>
                  </a:lnTo>
                  <a:lnTo>
                    <a:pt x="18847" y="26091"/>
                  </a:lnTo>
                  <a:lnTo>
                    <a:pt x="19136" y="26811"/>
                  </a:lnTo>
                  <a:lnTo>
                    <a:pt x="23181" y="27828"/>
                  </a:lnTo>
                  <a:lnTo>
                    <a:pt x="24761" y="30864"/>
                  </a:lnTo>
                  <a:lnTo>
                    <a:pt x="25356" y="34501"/>
                  </a:lnTo>
                  <a:lnTo>
                    <a:pt x="23478" y="34799"/>
                  </a:lnTo>
                  <a:close/>
                  <a:moveTo>
                    <a:pt x="32694" y="46463"/>
                  </a:moveTo>
                  <a:lnTo>
                    <a:pt x="30872" y="46901"/>
                  </a:lnTo>
                  <a:lnTo>
                    <a:pt x="26545" y="43913"/>
                  </a:lnTo>
                  <a:lnTo>
                    <a:pt x="27546" y="41887"/>
                  </a:lnTo>
                  <a:lnTo>
                    <a:pt x="28783" y="41089"/>
                  </a:lnTo>
                  <a:lnTo>
                    <a:pt x="32460" y="42332"/>
                  </a:lnTo>
                  <a:lnTo>
                    <a:pt x="32976" y="45407"/>
                  </a:lnTo>
                  <a:lnTo>
                    <a:pt x="32694" y="46463"/>
                  </a:lnTo>
                  <a:close/>
                  <a:moveTo>
                    <a:pt x="16750" y="43483"/>
                  </a:moveTo>
                  <a:lnTo>
                    <a:pt x="18307" y="44500"/>
                  </a:lnTo>
                  <a:lnTo>
                    <a:pt x="19747" y="44179"/>
                  </a:lnTo>
                  <a:lnTo>
                    <a:pt x="21209" y="43467"/>
                  </a:lnTo>
                  <a:lnTo>
                    <a:pt x="24370" y="44132"/>
                  </a:lnTo>
                  <a:lnTo>
                    <a:pt x="31584" y="49264"/>
                  </a:lnTo>
                  <a:lnTo>
                    <a:pt x="32248" y="50633"/>
                  </a:lnTo>
                  <a:lnTo>
                    <a:pt x="27938" y="51259"/>
                  </a:lnTo>
                  <a:lnTo>
                    <a:pt x="26960" y="52824"/>
                  </a:lnTo>
                  <a:lnTo>
                    <a:pt x="25927" y="53919"/>
                  </a:lnTo>
                  <a:lnTo>
                    <a:pt x="24707" y="54271"/>
                  </a:lnTo>
                  <a:lnTo>
                    <a:pt x="22626" y="56469"/>
                  </a:lnTo>
                  <a:lnTo>
                    <a:pt x="19817" y="58574"/>
                  </a:lnTo>
                  <a:lnTo>
                    <a:pt x="19230" y="59833"/>
                  </a:lnTo>
                  <a:lnTo>
                    <a:pt x="14137" y="59599"/>
                  </a:lnTo>
                  <a:lnTo>
                    <a:pt x="11360" y="60397"/>
                  </a:lnTo>
                  <a:lnTo>
                    <a:pt x="9115" y="62744"/>
                  </a:lnTo>
                  <a:lnTo>
                    <a:pt x="8191" y="67266"/>
                  </a:lnTo>
                  <a:lnTo>
                    <a:pt x="6548" y="70786"/>
                  </a:lnTo>
                  <a:lnTo>
                    <a:pt x="4874" y="72054"/>
                  </a:lnTo>
                  <a:lnTo>
                    <a:pt x="3130" y="72249"/>
                  </a:lnTo>
                  <a:lnTo>
                    <a:pt x="2715" y="70935"/>
                  </a:lnTo>
                  <a:lnTo>
                    <a:pt x="2879" y="69621"/>
                  </a:lnTo>
                  <a:lnTo>
                    <a:pt x="6548" y="64645"/>
                  </a:lnTo>
                  <a:lnTo>
                    <a:pt x="7315" y="63026"/>
                  </a:lnTo>
                  <a:lnTo>
                    <a:pt x="5485" y="62306"/>
                  </a:lnTo>
                  <a:lnTo>
                    <a:pt x="3951" y="60569"/>
                  </a:lnTo>
                  <a:lnTo>
                    <a:pt x="603" y="58535"/>
                  </a:lnTo>
                  <a:lnTo>
                    <a:pt x="0" y="56900"/>
                  </a:lnTo>
                  <a:lnTo>
                    <a:pt x="798" y="56775"/>
                  </a:lnTo>
                  <a:lnTo>
                    <a:pt x="1534" y="56305"/>
                  </a:lnTo>
                  <a:lnTo>
                    <a:pt x="2425" y="54928"/>
                  </a:lnTo>
                  <a:lnTo>
                    <a:pt x="2840" y="53348"/>
                  </a:lnTo>
                  <a:lnTo>
                    <a:pt x="164" y="48716"/>
                  </a:lnTo>
                  <a:lnTo>
                    <a:pt x="1526" y="47997"/>
                  </a:lnTo>
                  <a:lnTo>
                    <a:pt x="3231" y="48161"/>
                  </a:lnTo>
                  <a:lnTo>
                    <a:pt x="4976" y="49507"/>
                  </a:lnTo>
                  <a:lnTo>
                    <a:pt x="6893" y="47926"/>
                  </a:lnTo>
                  <a:lnTo>
                    <a:pt x="7706" y="47692"/>
                  </a:lnTo>
                  <a:lnTo>
                    <a:pt x="9044" y="48255"/>
                  </a:lnTo>
                  <a:lnTo>
                    <a:pt x="10398" y="45188"/>
                  </a:lnTo>
                  <a:lnTo>
                    <a:pt x="13613" y="44179"/>
                  </a:lnTo>
                  <a:lnTo>
                    <a:pt x="15209" y="43232"/>
                  </a:lnTo>
                  <a:lnTo>
                    <a:pt x="16750" y="4348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AB311728-BB9B-D445-E9AB-CD9D31DEB4FE}"/>
                </a:ext>
              </a:extLst>
            </p:cNvPr>
            <p:cNvSpPr>
              <a:spLocks/>
            </p:cNvSpPr>
            <p:nvPr/>
          </p:nvSpPr>
          <p:spPr>
            <a:xfrm>
              <a:off x="6875474" y="4020258"/>
              <a:ext cx="184797" cy="164151"/>
            </a:xfrm>
            <a:custGeom>
              <a:avLst/>
              <a:gdLst>
                <a:gd name="connsiteX0" fmla="*/ 184774 w 184797"/>
                <a:gd name="connsiteY0" fmla="*/ 9114 h 164151"/>
                <a:gd name="connsiteX1" fmla="*/ 184782 w 184797"/>
                <a:gd name="connsiteY1" fmla="*/ 13206 h 164151"/>
                <a:gd name="connsiteX2" fmla="*/ 184782 w 184797"/>
                <a:gd name="connsiteY2" fmla="*/ 18064 h 164151"/>
                <a:gd name="connsiteX3" fmla="*/ 184790 w 184797"/>
                <a:gd name="connsiteY3" fmla="*/ 22907 h 164151"/>
                <a:gd name="connsiteX4" fmla="*/ 184797 w 184797"/>
                <a:gd name="connsiteY4" fmla="*/ 28415 h 164151"/>
                <a:gd name="connsiteX5" fmla="*/ 184797 w 184797"/>
                <a:gd name="connsiteY5" fmla="*/ 33891 h 164151"/>
                <a:gd name="connsiteX6" fmla="*/ 184797 w 184797"/>
                <a:gd name="connsiteY6" fmla="*/ 37873 h 164151"/>
                <a:gd name="connsiteX7" fmla="*/ 184797 w 184797"/>
                <a:gd name="connsiteY7" fmla="*/ 40643 h 164151"/>
                <a:gd name="connsiteX8" fmla="*/ 180330 w 184797"/>
                <a:gd name="connsiteY8" fmla="*/ 40643 h 164151"/>
                <a:gd name="connsiteX9" fmla="*/ 176239 w 184797"/>
                <a:gd name="connsiteY9" fmla="*/ 40643 h 164151"/>
                <a:gd name="connsiteX10" fmla="*/ 172147 w 184797"/>
                <a:gd name="connsiteY10" fmla="*/ 40643 h 164151"/>
                <a:gd name="connsiteX11" fmla="*/ 168063 w 184797"/>
                <a:gd name="connsiteY11" fmla="*/ 40643 h 164151"/>
                <a:gd name="connsiteX12" fmla="*/ 163971 w 184797"/>
                <a:gd name="connsiteY12" fmla="*/ 40643 h 164151"/>
                <a:gd name="connsiteX13" fmla="*/ 159880 w 184797"/>
                <a:gd name="connsiteY13" fmla="*/ 40643 h 164151"/>
                <a:gd name="connsiteX14" fmla="*/ 155788 w 184797"/>
                <a:gd name="connsiteY14" fmla="*/ 40643 h 164151"/>
                <a:gd name="connsiteX15" fmla="*/ 151697 w 184797"/>
                <a:gd name="connsiteY15" fmla="*/ 40643 h 164151"/>
                <a:gd name="connsiteX16" fmla="*/ 147605 w 184797"/>
                <a:gd name="connsiteY16" fmla="*/ 40643 h 164151"/>
                <a:gd name="connsiteX17" fmla="*/ 143513 w 184797"/>
                <a:gd name="connsiteY17" fmla="*/ 40643 h 164151"/>
                <a:gd name="connsiteX18" fmla="*/ 139422 w 184797"/>
                <a:gd name="connsiteY18" fmla="*/ 40643 h 164151"/>
                <a:gd name="connsiteX19" fmla="*/ 135330 w 184797"/>
                <a:gd name="connsiteY19" fmla="*/ 40643 h 164151"/>
                <a:gd name="connsiteX20" fmla="*/ 131238 w 184797"/>
                <a:gd name="connsiteY20" fmla="*/ 40643 h 164151"/>
                <a:gd name="connsiteX21" fmla="*/ 127147 w 184797"/>
                <a:gd name="connsiteY21" fmla="*/ 40643 h 164151"/>
                <a:gd name="connsiteX22" fmla="*/ 123055 w 184797"/>
                <a:gd name="connsiteY22" fmla="*/ 40643 h 164151"/>
                <a:gd name="connsiteX23" fmla="*/ 118971 w 184797"/>
                <a:gd name="connsiteY23" fmla="*/ 40643 h 164151"/>
                <a:gd name="connsiteX24" fmla="*/ 114879 w 184797"/>
                <a:gd name="connsiteY24" fmla="*/ 40643 h 164151"/>
                <a:gd name="connsiteX25" fmla="*/ 111594 w 184797"/>
                <a:gd name="connsiteY25" fmla="*/ 40643 h 164151"/>
                <a:gd name="connsiteX26" fmla="*/ 111594 w 184797"/>
                <a:gd name="connsiteY26" fmla="*/ 43545 h 164151"/>
                <a:gd name="connsiteX27" fmla="*/ 111594 w 184797"/>
                <a:gd name="connsiteY27" fmla="*/ 46839 h 164151"/>
                <a:gd name="connsiteX28" fmla="*/ 111594 w 184797"/>
                <a:gd name="connsiteY28" fmla="*/ 50140 h 164151"/>
                <a:gd name="connsiteX29" fmla="*/ 111594 w 184797"/>
                <a:gd name="connsiteY29" fmla="*/ 53434 h 164151"/>
                <a:gd name="connsiteX30" fmla="*/ 111594 w 184797"/>
                <a:gd name="connsiteY30" fmla="*/ 56728 h 164151"/>
                <a:gd name="connsiteX31" fmla="*/ 111594 w 184797"/>
                <a:gd name="connsiteY31" fmla="*/ 60014 h 164151"/>
                <a:gd name="connsiteX32" fmla="*/ 111594 w 184797"/>
                <a:gd name="connsiteY32" fmla="*/ 63299 h 164151"/>
                <a:gd name="connsiteX33" fmla="*/ 111594 w 184797"/>
                <a:gd name="connsiteY33" fmla="*/ 66578 h 164151"/>
                <a:gd name="connsiteX34" fmla="*/ 111594 w 184797"/>
                <a:gd name="connsiteY34" fmla="*/ 69856 h 164151"/>
                <a:gd name="connsiteX35" fmla="*/ 111594 w 184797"/>
                <a:gd name="connsiteY35" fmla="*/ 73126 h 164151"/>
                <a:gd name="connsiteX36" fmla="*/ 111594 w 184797"/>
                <a:gd name="connsiteY36" fmla="*/ 76396 h 164151"/>
                <a:gd name="connsiteX37" fmla="*/ 111594 w 184797"/>
                <a:gd name="connsiteY37" fmla="*/ 79666 h 164151"/>
                <a:gd name="connsiteX38" fmla="*/ 111594 w 184797"/>
                <a:gd name="connsiteY38" fmla="*/ 82921 h 164151"/>
                <a:gd name="connsiteX39" fmla="*/ 111594 w 184797"/>
                <a:gd name="connsiteY39" fmla="*/ 86183 h 164151"/>
                <a:gd name="connsiteX40" fmla="*/ 111594 w 184797"/>
                <a:gd name="connsiteY40" fmla="*/ 89438 h 164151"/>
                <a:gd name="connsiteX41" fmla="*/ 111594 w 184797"/>
                <a:gd name="connsiteY41" fmla="*/ 92692 h 164151"/>
                <a:gd name="connsiteX42" fmla="*/ 111594 w 184797"/>
                <a:gd name="connsiteY42" fmla="*/ 95939 h 164151"/>
                <a:gd name="connsiteX43" fmla="*/ 111594 w 184797"/>
                <a:gd name="connsiteY43" fmla="*/ 98833 h 164151"/>
                <a:gd name="connsiteX44" fmla="*/ 111437 w 184797"/>
                <a:gd name="connsiteY44" fmla="*/ 101423 h 164151"/>
                <a:gd name="connsiteX45" fmla="*/ 110123 w 184797"/>
                <a:gd name="connsiteY45" fmla="*/ 102190 h 164151"/>
                <a:gd name="connsiteX46" fmla="*/ 106986 w 184797"/>
                <a:gd name="connsiteY46" fmla="*/ 103567 h 164151"/>
                <a:gd name="connsiteX47" fmla="*/ 103762 w 184797"/>
                <a:gd name="connsiteY47" fmla="*/ 104983 h 164151"/>
                <a:gd name="connsiteX48" fmla="*/ 99671 w 184797"/>
                <a:gd name="connsiteY48" fmla="*/ 105632 h 164151"/>
                <a:gd name="connsiteX49" fmla="*/ 98325 w 184797"/>
                <a:gd name="connsiteY49" fmla="*/ 106094 h 164151"/>
                <a:gd name="connsiteX50" fmla="*/ 95712 w 184797"/>
                <a:gd name="connsiteY50" fmla="*/ 107956 h 164151"/>
                <a:gd name="connsiteX51" fmla="*/ 92278 w 184797"/>
                <a:gd name="connsiteY51" fmla="*/ 110404 h 164151"/>
                <a:gd name="connsiteX52" fmla="*/ 89305 w 184797"/>
                <a:gd name="connsiteY52" fmla="*/ 112524 h 164151"/>
                <a:gd name="connsiteX53" fmla="*/ 87341 w 184797"/>
                <a:gd name="connsiteY53" fmla="*/ 115278 h 164151"/>
                <a:gd name="connsiteX54" fmla="*/ 86629 w 184797"/>
                <a:gd name="connsiteY54" fmla="*/ 116788 h 164151"/>
                <a:gd name="connsiteX55" fmla="*/ 86340 w 184797"/>
                <a:gd name="connsiteY55" fmla="*/ 118376 h 164151"/>
                <a:gd name="connsiteX56" fmla="*/ 86566 w 184797"/>
                <a:gd name="connsiteY56" fmla="*/ 119894 h 164151"/>
                <a:gd name="connsiteX57" fmla="*/ 87638 w 184797"/>
                <a:gd name="connsiteY57" fmla="*/ 122930 h 164151"/>
                <a:gd name="connsiteX58" fmla="*/ 87928 w 184797"/>
                <a:gd name="connsiteY58" fmla="*/ 124463 h 164151"/>
                <a:gd name="connsiteX59" fmla="*/ 88092 w 184797"/>
                <a:gd name="connsiteY59" fmla="*/ 127131 h 164151"/>
                <a:gd name="connsiteX60" fmla="*/ 88272 w 184797"/>
                <a:gd name="connsiteY60" fmla="*/ 130025 h 164151"/>
                <a:gd name="connsiteX61" fmla="*/ 88468 w 184797"/>
                <a:gd name="connsiteY61" fmla="*/ 133147 h 164151"/>
                <a:gd name="connsiteX62" fmla="*/ 88663 w 184797"/>
                <a:gd name="connsiteY62" fmla="*/ 136269 h 164151"/>
                <a:gd name="connsiteX63" fmla="*/ 88866 w 184797"/>
                <a:gd name="connsiteY63" fmla="*/ 139578 h 164151"/>
                <a:gd name="connsiteX64" fmla="*/ 89078 w 184797"/>
                <a:gd name="connsiteY64" fmla="*/ 142895 h 164151"/>
                <a:gd name="connsiteX65" fmla="*/ 89289 w 184797"/>
                <a:gd name="connsiteY65" fmla="*/ 146220 h 164151"/>
                <a:gd name="connsiteX66" fmla="*/ 89445 w 184797"/>
                <a:gd name="connsiteY66" fmla="*/ 148692 h 164151"/>
                <a:gd name="connsiteX67" fmla="*/ 89641 w 184797"/>
                <a:gd name="connsiteY67" fmla="*/ 151806 h 164151"/>
                <a:gd name="connsiteX68" fmla="*/ 86316 w 184797"/>
                <a:gd name="connsiteY68" fmla="*/ 151814 h 164151"/>
                <a:gd name="connsiteX69" fmla="*/ 81286 w 184797"/>
                <a:gd name="connsiteY69" fmla="*/ 151814 h 164151"/>
                <a:gd name="connsiteX70" fmla="*/ 76247 w 184797"/>
                <a:gd name="connsiteY70" fmla="*/ 151822 h 164151"/>
                <a:gd name="connsiteX71" fmla="*/ 71209 w 184797"/>
                <a:gd name="connsiteY71" fmla="*/ 151830 h 164151"/>
                <a:gd name="connsiteX72" fmla="*/ 66179 w 184797"/>
                <a:gd name="connsiteY72" fmla="*/ 151837 h 164151"/>
                <a:gd name="connsiteX73" fmla="*/ 61148 w 184797"/>
                <a:gd name="connsiteY73" fmla="*/ 151845 h 164151"/>
                <a:gd name="connsiteX74" fmla="*/ 56110 w 184797"/>
                <a:gd name="connsiteY74" fmla="*/ 151853 h 164151"/>
                <a:gd name="connsiteX75" fmla="*/ 51071 w 184797"/>
                <a:gd name="connsiteY75" fmla="*/ 151853 h 164151"/>
                <a:gd name="connsiteX76" fmla="*/ 46041 w 184797"/>
                <a:gd name="connsiteY76" fmla="*/ 151861 h 164151"/>
                <a:gd name="connsiteX77" fmla="*/ 41003 w 184797"/>
                <a:gd name="connsiteY77" fmla="*/ 151869 h 164151"/>
                <a:gd name="connsiteX78" fmla="*/ 35972 w 184797"/>
                <a:gd name="connsiteY78" fmla="*/ 151877 h 164151"/>
                <a:gd name="connsiteX79" fmla="*/ 30942 w 184797"/>
                <a:gd name="connsiteY79" fmla="*/ 151884 h 164151"/>
                <a:gd name="connsiteX80" fmla="*/ 25903 w 184797"/>
                <a:gd name="connsiteY80" fmla="*/ 151892 h 164151"/>
                <a:gd name="connsiteX81" fmla="*/ 20865 w 184797"/>
                <a:gd name="connsiteY81" fmla="*/ 151900 h 164151"/>
                <a:gd name="connsiteX82" fmla="*/ 15835 w 184797"/>
                <a:gd name="connsiteY82" fmla="*/ 151900 h 164151"/>
                <a:gd name="connsiteX83" fmla="*/ 10796 w 184797"/>
                <a:gd name="connsiteY83" fmla="*/ 151908 h 164151"/>
                <a:gd name="connsiteX84" fmla="*/ 5766 w 184797"/>
                <a:gd name="connsiteY84" fmla="*/ 151915 h 164151"/>
                <a:gd name="connsiteX85" fmla="*/ 2950 w 184797"/>
                <a:gd name="connsiteY85" fmla="*/ 151923 h 164151"/>
                <a:gd name="connsiteX86" fmla="*/ 2042 w 184797"/>
                <a:gd name="connsiteY86" fmla="*/ 156297 h 164151"/>
                <a:gd name="connsiteX87" fmla="*/ 1236 w 184797"/>
                <a:gd name="connsiteY87" fmla="*/ 159434 h 164151"/>
                <a:gd name="connsiteX88" fmla="*/ 767 w 184797"/>
                <a:gd name="connsiteY88" fmla="*/ 161992 h 164151"/>
                <a:gd name="connsiteX89" fmla="*/ 1111 w 184797"/>
                <a:gd name="connsiteY89" fmla="*/ 164152 h 164151"/>
                <a:gd name="connsiteX90" fmla="*/ 0 w 184797"/>
                <a:gd name="connsiteY90" fmla="*/ 162970 h 164151"/>
                <a:gd name="connsiteX91" fmla="*/ 1956 w 184797"/>
                <a:gd name="connsiteY91" fmla="*/ 150797 h 164151"/>
                <a:gd name="connsiteX92" fmla="*/ 2097 w 184797"/>
                <a:gd name="connsiteY92" fmla="*/ 149772 h 164151"/>
                <a:gd name="connsiteX93" fmla="*/ 3693 w 184797"/>
                <a:gd name="connsiteY93" fmla="*/ 138514 h 164151"/>
                <a:gd name="connsiteX94" fmla="*/ 6705 w 184797"/>
                <a:gd name="connsiteY94" fmla="*/ 132396 h 164151"/>
                <a:gd name="connsiteX95" fmla="*/ 9106 w 184797"/>
                <a:gd name="connsiteY95" fmla="*/ 129697 h 164151"/>
                <a:gd name="connsiteX96" fmla="*/ 12831 w 184797"/>
                <a:gd name="connsiteY96" fmla="*/ 128297 h 164151"/>
                <a:gd name="connsiteX97" fmla="*/ 16249 w 184797"/>
                <a:gd name="connsiteY97" fmla="*/ 122132 h 164151"/>
                <a:gd name="connsiteX98" fmla="*/ 17446 w 184797"/>
                <a:gd name="connsiteY98" fmla="*/ 116444 h 164151"/>
                <a:gd name="connsiteX99" fmla="*/ 19692 w 184797"/>
                <a:gd name="connsiteY99" fmla="*/ 113823 h 164151"/>
                <a:gd name="connsiteX100" fmla="*/ 20396 w 184797"/>
                <a:gd name="connsiteY100" fmla="*/ 111774 h 164151"/>
                <a:gd name="connsiteX101" fmla="*/ 19512 w 184797"/>
                <a:gd name="connsiteY101" fmla="*/ 110209 h 164151"/>
                <a:gd name="connsiteX102" fmla="*/ 21632 w 184797"/>
                <a:gd name="connsiteY102" fmla="*/ 107134 h 164151"/>
                <a:gd name="connsiteX103" fmla="*/ 24198 w 184797"/>
                <a:gd name="connsiteY103" fmla="*/ 102425 h 164151"/>
                <a:gd name="connsiteX104" fmla="*/ 25387 w 184797"/>
                <a:gd name="connsiteY104" fmla="*/ 99397 h 164151"/>
                <a:gd name="connsiteX105" fmla="*/ 28384 w 184797"/>
                <a:gd name="connsiteY105" fmla="*/ 94711 h 164151"/>
                <a:gd name="connsiteX106" fmla="*/ 28751 w 184797"/>
                <a:gd name="connsiteY106" fmla="*/ 93670 h 164151"/>
                <a:gd name="connsiteX107" fmla="*/ 28485 w 184797"/>
                <a:gd name="connsiteY107" fmla="*/ 92496 h 164151"/>
                <a:gd name="connsiteX108" fmla="*/ 27304 w 184797"/>
                <a:gd name="connsiteY108" fmla="*/ 93490 h 164151"/>
                <a:gd name="connsiteX109" fmla="*/ 26044 w 184797"/>
                <a:gd name="connsiteY109" fmla="*/ 95227 h 164151"/>
                <a:gd name="connsiteX110" fmla="*/ 24550 w 184797"/>
                <a:gd name="connsiteY110" fmla="*/ 96596 h 164151"/>
                <a:gd name="connsiteX111" fmla="*/ 25160 w 184797"/>
                <a:gd name="connsiteY111" fmla="*/ 94914 h 164151"/>
                <a:gd name="connsiteX112" fmla="*/ 26334 w 184797"/>
                <a:gd name="connsiteY112" fmla="*/ 92442 h 164151"/>
                <a:gd name="connsiteX113" fmla="*/ 29001 w 184797"/>
                <a:gd name="connsiteY113" fmla="*/ 89844 h 164151"/>
                <a:gd name="connsiteX114" fmla="*/ 33211 w 184797"/>
                <a:gd name="connsiteY114" fmla="*/ 86989 h 164151"/>
                <a:gd name="connsiteX115" fmla="*/ 41942 w 184797"/>
                <a:gd name="connsiteY115" fmla="*/ 77264 h 164151"/>
                <a:gd name="connsiteX116" fmla="*/ 45227 w 184797"/>
                <a:gd name="connsiteY116" fmla="*/ 75582 h 164151"/>
                <a:gd name="connsiteX117" fmla="*/ 48185 w 184797"/>
                <a:gd name="connsiteY117" fmla="*/ 71475 h 164151"/>
                <a:gd name="connsiteX118" fmla="*/ 49241 w 184797"/>
                <a:gd name="connsiteY118" fmla="*/ 67821 h 164151"/>
                <a:gd name="connsiteX119" fmla="*/ 49530 w 184797"/>
                <a:gd name="connsiteY119" fmla="*/ 59419 h 164151"/>
                <a:gd name="connsiteX120" fmla="*/ 50586 w 184797"/>
                <a:gd name="connsiteY120" fmla="*/ 54975 h 164151"/>
                <a:gd name="connsiteX121" fmla="*/ 52511 w 184797"/>
                <a:gd name="connsiteY121" fmla="*/ 51510 h 164151"/>
                <a:gd name="connsiteX122" fmla="*/ 54811 w 184797"/>
                <a:gd name="connsiteY122" fmla="*/ 45181 h 164151"/>
                <a:gd name="connsiteX123" fmla="*/ 56564 w 184797"/>
                <a:gd name="connsiteY123" fmla="*/ 42356 h 164151"/>
                <a:gd name="connsiteX124" fmla="*/ 57706 w 184797"/>
                <a:gd name="connsiteY124" fmla="*/ 36567 h 164151"/>
                <a:gd name="connsiteX125" fmla="*/ 58950 w 184797"/>
                <a:gd name="connsiteY125" fmla="*/ 34368 h 164151"/>
                <a:gd name="connsiteX126" fmla="*/ 61179 w 184797"/>
                <a:gd name="connsiteY126" fmla="*/ 33312 h 164151"/>
                <a:gd name="connsiteX127" fmla="*/ 64340 w 184797"/>
                <a:gd name="connsiteY127" fmla="*/ 30425 h 164151"/>
                <a:gd name="connsiteX128" fmla="*/ 69089 w 184797"/>
                <a:gd name="connsiteY128" fmla="*/ 28634 h 164151"/>
                <a:gd name="connsiteX129" fmla="*/ 74714 w 184797"/>
                <a:gd name="connsiteY129" fmla="*/ 24871 h 164151"/>
                <a:gd name="connsiteX130" fmla="*/ 77350 w 184797"/>
                <a:gd name="connsiteY130" fmla="*/ 22618 h 164151"/>
                <a:gd name="connsiteX131" fmla="*/ 79111 w 184797"/>
                <a:gd name="connsiteY131" fmla="*/ 19253 h 164151"/>
                <a:gd name="connsiteX132" fmla="*/ 80996 w 184797"/>
                <a:gd name="connsiteY132" fmla="*/ 12541 h 164151"/>
                <a:gd name="connsiteX133" fmla="*/ 84368 w 184797"/>
                <a:gd name="connsiteY133" fmla="*/ 5461 h 164151"/>
                <a:gd name="connsiteX134" fmla="*/ 86097 w 184797"/>
                <a:gd name="connsiteY134" fmla="*/ 110 h 164151"/>
                <a:gd name="connsiteX135" fmla="*/ 181809 w 184797"/>
                <a:gd name="connsiteY135" fmla="*/ 0 h 164151"/>
                <a:gd name="connsiteX136" fmla="*/ 181824 w 184797"/>
                <a:gd name="connsiteY136" fmla="*/ 8 h 164151"/>
                <a:gd name="connsiteX137" fmla="*/ 181824 w 184797"/>
                <a:gd name="connsiteY137" fmla="*/ 0 h 164151"/>
                <a:gd name="connsiteX138" fmla="*/ 184774 w 184797"/>
                <a:gd name="connsiteY138" fmla="*/ 0 h 164151"/>
                <a:gd name="connsiteX139" fmla="*/ 184774 w 184797"/>
                <a:gd name="connsiteY139" fmla="*/ 4092 h 16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184797" h="164151">
                  <a:moveTo>
                    <a:pt x="184774" y="9114"/>
                  </a:moveTo>
                  <a:lnTo>
                    <a:pt x="184782" y="13206"/>
                  </a:lnTo>
                  <a:lnTo>
                    <a:pt x="184782" y="18064"/>
                  </a:lnTo>
                  <a:lnTo>
                    <a:pt x="184790" y="22907"/>
                  </a:lnTo>
                  <a:lnTo>
                    <a:pt x="184797" y="28415"/>
                  </a:lnTo>
                  <a:lnTo>
                    <a:pt x="184797" y="33891"/>
                  </a:lnTo>
                  <a:lnTo>
                    <a:pt x="184797" y="37873"/>
                  </a:lnTo>
                  <a:lnTo>
                    <a:pt x="184797" y="40643"/>
                  </a:lnTo>
                  <a:lnTo>
                    <a:pt x="180330" y="40643"/>
                  </a:lnTo>
                  <a:lnTo>
                    <a:pt x="176239" y="40643"/>
                  </a:lnTo>
                  <a:lnTo>
                    <a:pt x="172147" y="40643"/>
                  </a:lnTo>
                  <a:lnTo>
                    <a:pt x="168063" y="40643"/>
                  </a:lnTo>
                  <a:lnTo>
                    <a:pt x="163971" y="40643"/>
                  </a:lnTo>
                  <a:lnTo>
                    <a:pt x="159880" y="40643"/>
                  </a:lnTo>
                  <a:lnTo>
                    <a:pt x="155788" y="40643"/>
                  </a:lnTo>
                  <a:lnTo>
                    <a:pt x="151697" y="40643"/>
                  </a:lnTo>
                  <a:lnTo>
                    <a:pt x="147605" y="40643"/>
                  </a:lnTo>
                  <a:lnTo>
                    <a:pt x="143513" y="40643"/>
                  </a:lnTo>
                  <a:lnTo>
                    <a:pt x="139422" y="40643"/>
                  </a:lnTo>
                  <a:lnTo>
                    <a:pt x="135330" y="40643"/>
                  </a:lnTo>
                  <a:lnTo>
                    <a:pt x="131238" y="40643"/>
                  </a:lnTo>
                  <a:lnTo>
                    <a:pt x="127147" y="40643"/>
                  </a:lnTo>
                  <a:lnTo>
                    <a:pt x="123055" y="40643"/>
                  </a:lnTo>
                  <a:lnTo>
                    <a:pt x="118971" y="40643"/>
                  </a:lnTo>
                  <a:lnTo>
                    <a:pt x="114879" y="40643"/>
                  </a:lnTo>
                  <a:lnTo>
                    <a:pt x="111594" y="40643"/>
                  </a:lnTo>
                  <a:lnTo>
                    <a:pt x="111594" y="43545"/>
                  </a:lnTo>
                  <a:lnTo>
                    <a:pt x="111594" y="46839"/>
                  </a:lnTo>
                  <a:lnTo>
                    <a:pt x="111594" y="50140"/>
                  </a:lnTo>
                  <a:lnTo>
                    <a:pt x="111594" y="53434"/>
                  </a:lnTo>
                  <a:lnTo>
                    <a:pt x="111594" y="56728"/>
                  </a:lnTo>
                  <a:lnTo>
                    <a:pt x="111594" y="60014"/>
                  </a:lnTo>
                  <a:lnTo>
                    <a:pt x="111594" y="63299"/>
                  </a:lnTo>
                  <a:lnTo>
                    <a:pt x="111594" y="66578"/>
                  </a:lnTo>
                  <a:lnTo>
                    <a:pt x="111594" y="69856"/>
                  </a:lnTo>
                  <a:lnTo>
                    <a:pt x="111594" y="73126"/>
                  </a:lnTo>
                  <a:lnTo>
                    <a:pt x="111594" y="76396"/>
                  </a:lnTo>
                  <a:lnTo>
                    <a:pt x="111594" y="79666"/>
                  </a:lnTo>
                  <a:lnTo>
                    <a:pt x="111594" y="82921"/>
                  </a:lnTo>
                  <a:lnTo>
                    <a:pt x="111594" y="86183"/>
                  </a:lnTo>
                  <a:lnTo>
                    <a:pt x="111594" y="89438"/>
                  </a:lnTo>
                  <a:lnTo>
                    <a:pt x="111594" y="92692"/>
                  </a:lnTo>
                  <a:lnTo>
                    <a:pt x="111594" y="95939"/>
                  </a:lnTo>
                  <a:lnTo>
                    <a:pt x="111594" y="98833"/>
                  </a:lnTo>
                  <a:lnTo>
                    <a:pt x="111437" y="101423"/>
                  </a:lnTo>
                  <a:lnTo>
                    <a:pt x="110123" y="102190"/>
                  </a:lnTo>
                  <a:lnTo>
                    <a:pt x="106986" y="103567"/>
                  </a:lnTo>
                  <a:lnTo>
                    <a:pt x="103762" y="104983"/>
                  </a:lnTo>
                  <a:lnTo>
                    <a:pt x="99671" y="105632"/>
                  </a:lnTo>
                  <a:lnTo>
                    <a:pt x="98325" y="106094"/>
                  </a:lnTo>
                  <a:lnTo>
                    <a:pt x="95712" y="107956"/>
                  </a:lnTo>
                  <a:lnTo>
                    <a:pt x="92278" y="110404"/>
                  </a:lnTo>
                  <a:lnTo>
                    <a:pt x="89305" y="112524"/>
                  </a:lnTo>
                  <a:lnTo>
                    <a:pt x="87341" y="115278"/>
                  </a:lnTo>
                  <a:lnTo>
                    <a:pt x="86629" y="116788"/>
                  </a:lnTo>
                  <a:lnTo>
                    <a:pt x="86340" y="118376"/>
                  </a:lnTo>
                  <a:lnTo>
                    <a:pt x="86566" y="119894"/>
                  </a:lnTo>
                  <a:lnTo>
                    <a:pt x="87638" y="122930"/>
                  </a:lnTo>
                  <a:lnTo>
                    <a:pt x="87928" y="124463"/>
                  </a:lnTo>
                  <a:lnTo>
                    <a:pt x="88092" y="127131"/>
                  </a:lnTo>
                  <a:lnTo>
                    <a:pt x="88272" y="130025"/>
                  </a:lnTo>
                  <a:lnTo>
                    <a:pt x="88468" y="133147"/>
                  </a:lnTo>
                  <a:lnTo>
                    <a:pt x="88663" y="136269"/>
                  </a:lnTo>
                  <a:lnTo>
                    <a:pt x="88866" y="139578"/>
                  </a:lnTo>
                  <a:lnTo>
                    <a:pt x="89078" y="142895"/>
                  </a:lnTo>
                  <a:lnTo>
                    <a:pt x="89289" y="146220"/>
                  </a:lnTo>
                  <a:lnTo>
                    <a:pt x="89445" y="148692"/>
                  </a:lnTo>
                  <a:lnTo>
                    <a:pt x="89641" y="151806"/>
                  </a:lnTo>
                  <a:lnTo>
                    <a:pt x="86316" y="151814"/>
                  </a:lnTo>
                  <a:lnTo>
                    <a:pt x="81286" y="151814"/>
                  </a:lnTo>
                  <a:lnTo>
                    <a:pt x="76247" y="151822"/>
                  </a:lnTo>
                  <a:lnTo>
                    <a:pt x="71209" y="151830"/>
                  </a:lnTo>
                  <a:lnTo>
                    <a:pt x="66179" y="151837"/>
                  </a:lnTo>
                  <a:lnTo>
                    <a:pt x="61148" y="151845"/>
                  </a:lnTo>
                  <a:lnTo>
                    <a:pt x="56110" y="151853"/>
                  </a:lnTo>
                  <a:lnTo>
                    <a:pt x="51071" y="151853"/>
                  </a:lnTo>
                  <a:lnTo>
                    <a:pt x="46041" y="151861"/>
                  </a:lnTo>
                  <a:lnTo>
                    <a:pt x="41003" y="151869"/>
                  </a:lnTo>
                  <a:lnTo>
                    <a:pt x="35972" y="151877"/>
                  </a:lnTo>
                  <a:lnTo>
                    <a:pt x="30942" y="151884"/>
                  </a:lnTo>
                  <a:lnTo>
                    <a:pt x="25903" y="151892"/>
                  </a:lnTo>
                  <a:lnTo>
                    <a:pt x="20865" y="151900"/>
                  </a:lnTo>
                  <a:lnTo>
                    <a:pt x="15835" y="151900"/>
                  </a:lnTo>
                  <a:lnTo>
                    <a:pt x="10796" y="151908"/>
                  </a:lnTo>
                  <a:lnTo>
                    <a:pt x="5766" y="151915"/>
                  </a:lnTo>
                  <a:lnTo>
                    <a:pt x="2950" y="151923"/>
                  </a:lnTo>
                  <a:lnTo>
                    <a:pt x="2042" y="156297"/>
                  </a:lnTo>
                  <a:lnTo>
                    <a:pt x="1236" y="159434"/>
                  </a:lnTo>
                  <a:lnTo>
                    <a:pt x="767" y="161992"/>
                  </a:lnTo>
                  <a:lnTo>
                    <a:pt x="1111" y="164152"/>
                  </a:lnTo>
                  <a:lnTo>
                    <a:pt x="0" y="162970"/>
                  </a:lnTo>
                  <a:lnTo>
                    <a:pt x="1956" y="150797"/>
                  </a:lnTo>
                  <a:lnTo>
                    <a:pt x="2097" y="149772"/>
                  </a:lnTo>
                  <a:lnTo>
                    <a:pt x="3693" y="138514"/>
                  </a:lnTo>
                  <a:lnTo>
                    <a:pt x="6705" y="132396"/>
                  </a:lnTo>
                  <a:lnTo>
                    <a:pt x="9106" y="129697"/>
                  </a:lnTo>
                  <a:lnTo>
                    <a:pt x="12831" y="128297"/>
                  </a:lnTo>
                  <a:lnTo>
                    <a:pt x="16249" y="122132"/>
                  </a:lnTo>
                  <a:lnTo>
                    <a:pt x="17446" y="116444"/>
                  </a:lnTo>
                  <a:lnTo>
                    <a:pt x="19692" y="113823"/>
                  </a:lnTo>
                  <a:lnTo>
                    <a:pt x="20396" y="111774"/>
                  </a:lnTo>
                  <a:lnTo>
                    <a:pt x="19512" y="110209"/>
                  </a:lnTo>
                  <a:lnTo>
                    <a:pt x="21632" y="107134"/>
                  </a:lnTo>
                  <a:lnTo>
                    <a:pt x="24198" y="102425"/>
                  </a:lnTo>
                  <a:lnTo>
                    <a:pt x="25387" y="99397"/>
                  </a:lnTo>
                  <a:lnTo>
                    <a:pt x="28384" y="94711"/>
                  </a:lnTo>
                  <a:lnTo>
                    <a:pt x="28751" y="93670"/>
                  </a:lnTo>
                  <a:lnTo>
                    <a:pt x="28485" y="92496"/>
                  </a:lnTo>
                  <a:lnTo>
                    <a:pt x="27304" y="93490"/>
                  </a:lnTo>
                  <a:lnTo>
                    <a:pt x="26044" y="95227"/>
                  </a:lnTo>
                  <a:lnTo>
                    <a:pt x="24550" y="96596"/>
                  </a:lnTo>
                  <a:lnTo>
                    <a:pt x="25160" y="94914"/>
                  </a:lnTo>
                  <a:lnTo>
                    <a:pt x="26334" y="92442"/>
                  </a:lnTo>
                  <a:lnTo>
                    <a:pt x="29001" y="89844"/>
                  </a:lnTo>
                  <a:lnTo>
                    <a:pt x="33211" y="86989"/>
                  </a:lnTo>
                  <a:lnTo>
                    <a:pt x="41942" y="77264"/>
                  </a:lnTo>
                  <a:lnTo>
                    <a:pt x="45227" y="75582"/>
                  </a:lnTo>
                  <a:lnTo>
                    <a:pt x="48185" y="71475"/>
                  </a:lnTo>
                  <a:lnTo>
                    <a:pt x="49241" y="67821"/>
                  </a:lnTo>
                  <a:lnTo>
                    <a:pt x="49530" y="59419"/>
                  </a:lnTo>
                  <a:lnTo>
                    <a:pt x="50586" y="54975"/>
                  </a:lnTo>
                  <a:lnTo>
                    <a:pt x="52511" y="51510"/>
                  </a:lnTo>
                  <a:lnTo>
                    <a:pt x="54811" y="45181"/>
                  </a:lnTo>
                  <a:lnTo>
                    <a:pt x="56564" y="42356"/>
                  </a:lnTo>
                  <a:lnTo>
                    <a:pt x="57706" y="36567"/>
                  </a:lnTo>
                  <a:lnTo>
                    <a:pt x="58950" y="34368"/>
                  </a:lnTo>
                  <a:lnTo>
                    <a:pt x="61179" y="33312"/>
                  </a:lnTo>
                  <a:lnTo>
                    <a:pt x="64340" y="30425"/>
                  </a:lnTo>
                  <a:lnTo>
                    <a:pt x="69089" y="28634"/>
                  </a:lnTo>
                  <a:lnTo>
                    <a:pt x="74714" y="24871"/>
                  </a:lnTo>
                  <a:lnTo>
                    <a:pt x="77350" y="22618"/>
                  </a:lnTo>
                  <a:lnTo>
                    <a:pt x="79111" y="19253"/>
                  </a:lnTo>
                  <a:lnTo>
                    <a:pt x="80996" y="12541"/>
                  </a:lnTo>
                  <a:lnTo>
                    <a:pt x="84368" y="5461"/>
                  </a:lnTo>
                  <a:lnTo>
                    <a:pt x="86097" y="110"/>
                  </a:lnTo>
                  <a:lnTo>
                    <a:pt x="181809" y="0"/>
                  </a:lnTo>
                  <a:lnTo>
                    <a:pt x="181824" y="8"/>
                  </a:lnTo>
                  <a:lnTo>
                    <a:pt x="181824" y="0"/>
                  </a:lnTo>
                  <a:lnTo>
                    <a:pt x="184774" y="0"/>
                  </a:lnTo>
                  <a:lnTo>
                    <a:pt x="184774" y="409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A1AA4F11-419C-8F01-A302-074581AC9EE7}"/>
                </a:ext>
              </a:extLst>
            </p:cNvPr>
            <p:cNvSpPr>
              <a:spLocks/>
            </p:cNvSpPr>
            <p:nvPr/>
          </p:nvSpPr>
          <p:spPr>
            <a:xfrm>
              <a:off x="8050671" y="4249219"/>
              <a:ext cx="146916" cy="127341"/>
            </a:xfrm>
            <a:custGeom>
              <a:avLst/>
              <a:gdLst>
                <a:gd name="connsiteX0" fmla="*/ 146916 w 146916"/>
                <a:gd name="connsiteY0" fmla="*/ 119910 h 127341"/>
                <a:gd name="connsiteX1" fmla="*/ 144476 w 146916"/>
                <a:gd name="connsiteY1" fmla="*/ 120950 h 127341"/>
                <a:gd name="connsiteX2" fmla="*/ 141784 w 146916"/>
                <a:gd name="connsiteY2" fmla="*/ 121866 h 127341"/>
                <a:gd name="connsiteX3" fmla="*/ 141401 w 146916"/>
                <a:gd name="connsiteY3" fmla="*/ 121834 h 127341"/>
                <a:gd name="connsiteX4" fmla="*/ 140509 w 146916"/>
                <a:gd name="connsiteY4" fmla="*/ 123031 h 127341"/>
                <a:gd name="connsiteX5" fmla="*/ 139234 w 146916"/>
                <a:gd name="connsiteY5" fmla="*/ 126301 h 127341"/>
                <a:gd name="connsiteX6" fmla="*/ 137834 w 146916"/>
                <a:gd name="connsiteY6" fmla="*/ 127256 h 127341"/>
                <a:gd name="connsiteX7" fmla="*/ 137098 w 146916"/>
                <a:gd name="connsiteY7" fmla="*/ 127342 h 127341"/>
                <a:gd name="connsiteX8" fmla="*/ 132912 w 146916"/>
                <a:gd name="connsiteY8" fmla="*/ 124283 h 127341"/>
                <a:gd name="connsiteX9" fmla="*/ 132263 w 146916"/>
                <a:gd name="connsiteY9" fmla="*/ 124111 h 127341"/>
                <a:gd name="connsiteX10" fmla="*/ 131356 w 146916"/>
                <a:gd name="connsiteY10" fmla="*/ 124713 h 127341"/>
                <a:gd name="connsiteX11" fmla="*/ 130698 w 146916"/>
                <a:gd name="connsiteY11" fmla="*/ 125339 h 127341"/>
                <a:gd name="connsiteX12" fmla="*/ 128750 w 146916"/>
                <a:gd name="connsiteY12" fmla="*/ 123016 h 127341"/>
                <a:gd name="connsiteX13" fmla="*/ 127327 w 146916"/>
                <a:gd name="connsiteY13" fmla="*/ 120966 h 127341"/>
                <a:gd name="connsiteX14" fmla="*/ 125339 w 146916"/>
                <a:gd name="connsiteY14" fmla="*/ 118517 h 127341"/>
                <a:gd name="connsiteX15" fmla="*/ 123407 w 146916"/>
                <a:gd name="connsiteY15" fmla="*/ 117414 h 127341"/>
                <a:gd name="connsiteX16" fmla="*/ 121334 w 146916"/>
                <a:gd name="connsiteY16" fmla="*/ 116029 h 127341"/>
                <a:gd name="connsiteX17" fmla="*/ 119300 w 146916"/>
                <a:gd name="connsiteY17" fmla="*/ 112814 h 127341"/>
                <a:gd name="connsiteX18" fmla="*/ 117226 w 146916"/>
                <a:gd name="connsiteY18" fmla="*/ 109270 h 127341"/>
                <a:gd name="connsiteX19" fmla="*/ 114152 w 146916"/>
                <a:gd name="connsiteY19" fmla="*/ 106367 h 127341"/>
                <a:gd name="connsiteX20" fmla="*/ 108402 w 146916"/>
                <a:gd name="connsiteY20" fmla="*/ 102182 h 127341"/>
                <a:gd name="connsiteX21" fmla="*/ 103121 w 146916"/>
                <a:gd name="connsiteY21" fmla="*/ 96878 h 127341"/>
                <a:gd name="connsiteX22" fmla="*/ 99084 w 146916"/>
                <a:gd name="connsiteY22" fmla="*/ 91331 h 127341"/>
                <a:gd name="connsiteX23" fmla="*/ 96479 w 146916"/>
                <a:gd name="connsiteY23" fmla="*/ 88436 h 127341"/>
                <a:gd name="connsiteX24" fmla="*/ 95368 w 146916"/>
                <a:gd name="connsiteY24" fmla="*/ 87701 h 127341"/>
                <a:gd name="connsiteX25" fmla="*/ 89985 w 146916"/>
                <a:gd name="connsiteY25" fmla="*/ 85886 h 127341"/>
                <a:gd name="connsiteX26" fmla="*/ 86230 w 146916"/>
                <a:gd name="connsiteY26" fmla="*/ 83343 h 127341"/>
                <a:gd name="connsiteX27" fmla="*/ 83336 w 146916"/>
                <a:gd name="connsiteY27" fmla="*/ 81246 h 127341"/>
                <a:gd name="connsiteX28" fmla="*/ 81559 w 146916"/>
                <a:gd name="connsiteY28" fmla="*/ 80683 h 127341"/>
                <a:gd name="connsiteX29" fmla="*/ 79838 w 146916"/>
                <a:gd name="connsiteY29" fmla="*/ 80613 h 127341"/>
                <a:gd name="connsiteX30" fmla="*/ 76169 w 146916"/>
                <a:gd name="connsiteY30" fmla="*/ 81027 h 127341"/>
                <a:gd name="connsiteX31" fmla="*/ 73118 w 146916"/>
                <a:gd name="connsiteY31" fmla="*/ 79713 h 127341"/>
                <a:gd name="connsiteX32" fmla="*/ 71835 w 146916"/>
                <a:gd name="connsiteY32" fmla="*/ 79713 h 127341"/>
                <a:gd name="connsiteX33" fmla="*/ 69793 w 146916"/>
                <a:gd name="connsiteY33" fmla="*/ 79330 h 127341"/>
                <a:gd name="connsiteX34" fmla="*/ 68189 w 146916"/>
                <a:gd name="connsiteY34" fmla="*/ 78860 h 127341"/>
                <a:gd name="connsiteX35" fmla="*/ 66304 w 146916"/>
                <a:gd name="connsiteY35" fmla="*/ 79423 h 127341"/>
                <a:gd name="connsiteX36" fmla="*/ 62439 w 146916"/>
                <a:gd name="connsiteY36" fmla="*/ 80362 h 127341"/>
                <a:gd name="connsiteX37" fmla="*/ 60851 w 146916"/>
                <a:gd name="connsiteY37" fmla="*/ 80159 h 127341"/>
                <a:gd name="connsiteX38" fmla="*/ 59990 w 146916"/>
                <a:gd name="connsiteY38" fmla="*/ 78852 h 127341"/>
                <a:gd name="connsiteX39" fmla="*/ 59482 w 146916"/>
                <a:gd name="connsiteY39" fmla="*/ 77851 h 127341"/>
                <a:gd name="connsiteX40" fmla="*/ 58136 w 146916"/>
                <a:gd name="connsiteY40" fmla="*/ 76810 h 127341"/>
                <a:gd name="connsiteX41" fmla="*/ 57025 w 146916"/>
                <a:gd name="connsiteY41" fmla="*/ 76810 h 127341"/>
                <a:gd name="connsiteX42" fmla="*/ 56407 w 146916"/>
                <a:gd name="connsiteY42" fmla="*/ 77741 h 127341"/>
                <a:gd name="connsiteX43" fmla="*/ 52370 w 146916"/>
                <a:gd name="connsiteY43" fmla="*/ 80096 h 127341"/>
                <a:gd name="connsiteX44" fmla="*/ 45618 w 146916"/>
                <a:gd name="connsiteY44" fmla="*/ 81403 h 127341"/>
                <a:gd name="connsiteX45" fmla="*/ 44015 w 146916"/>
                <a:gd name="connsiteY45" fmla="*/ 81309 h 127341"/>
                <a:gd name="connsiteX46" fmla="*/ 42818 w 146916"/>
                <a:gd name="connsiteY46" fmla="*/ 80362 h 127341"/>
                <a:gd name="connsiteX47" fmla="*/ 39407 w 146916"/>
                <a:gd name="connsiteY47" fmla="*/ 76317 h 127341"/>
                <a:gd name="connsiteX48" fmla="*/ 38429 w 146916"/>
                <a:gd name="connsiteY48" fmla="*/ 75660 h 127341"/>
                <a:gd name="connsiteX49" fmla="*/ 37654 w 146916"/>
                <a:gd name="connsiteY49" fmla="*/ 75598 h 127341"/>
                <a:gd name="connsiteX50" fmla="*/ 36074 w 146916"/>
                <a:gd name="connsiteY50" fmla="*/ 75121 h 127341"/>
                <a:gd name="connsiteX51" fmla="*/ 34595 w 146916"/>
                <a:gd name="connsiteY51" fmla="*/ 74346 h 127341"/>
                <a:gd name="connsiteX52" fmla="*/ 33297 w 146916"/>
                <a:gd name="connsiteY52" fmla="*/ 72687 h 127341"/>
                <a:gd name="connsiteX53" fmla="*/ 31990 w 146916"/>
                <a:gd name="connsiteY53" fmla="*/ 71741 h 127341"/>
                <a:gd name="connsiteX54" fmla="*/ 30590 w 146916"/>
                <a:gd name="connsiteY54" fmla="*/ 74988 h 127341"/>
                <a:gd name="connsiteX55" fmla="*/ 28133 w 146916"/>
                <a:gd name="connsiteY55" fmla="*/ 80652 h 127341"/>
                <a:gd name="connsiteX56" fmla="*/ 26819 w 146916"/>
                <a:gd name="connsiteY56" fmla="*/ 83687 h 127341"/>
                <a:gd name="connsiteX57" fmla="*/ 25121 w 146916"/>
                <a:gd name="connsiteY57" fmla="*/ 87591 h 127341"/>
                <a:gd name="connsiteX58" fmla="*/ 24589 w 146916"/>
                <a:gd name="connsiteY58" fmla="*/ 87709 h 127341"/>
                <a:gd name="connsiteX59" fmla="*/ 23721 w 146916"/>
                <a:gd name="connsiteY59" fmla="*/ 87427 h 127341"/>
                <a:gd name="connsiteX60" fmla="*/ 20349 w 146916"/>
                <a:gd name="connsiteY60" fmla="*/ 82561 h 127341"/>
                <a:gd name="connsiteX61" fmla="*/ 18229 w 146916"/>
                <a:gd name="connsiteY61" fmla="*/ 80730 h 127341"/>
                <a:gd name="connsiteX62" fmla="*/ 16648 w 146916"/>
                <a:gd name="connsiteY62" fmla="*/ 80902 h 127341"/>
                <a:gd name="connsiteX63" fmla="*/ 15498 w 146916"/>
                <a:gd name="connsiteY63" fmla="*/ 81802 h 127341"/>
                <a:gd name="connsiteX64" fmla="*/ 14771 w 146916"/>
                <a:gd name="connsiteY64" fmla="*/ 83429 h 127341"/>
                <a:gd name="connsiteX65" fmla="*/ 13980 w 146916"/>
                <a:gd name="connsiteY65" fmla="*/ 84430 h 127341"/>
                <a:gd name="connsiteX66" fmla="*/ 13128 w 146916"/>
                <a:gd name="connsiteY66" fmla="*/ 84822 h 127341"/>
                <a:gd name="connsiteX67" fmla="*/ 11289 w 146916"/>
                <a:gd name="connsiteY67" fmla="*/ 84626 h 127341"/>
                <a:gd name="connsiteX68" fmla="*/ 8465 w 146916"/>
                <a:gd name="connsiteY68" fmla="*/ 83851 h 127341"/>
                <a:gd name="connsiteX69" fmla="*/ 5547 w 146916"/>
                <a:gd name="connsiteY69" fmla="*/ 84016 h 127341"/>
                <a:gd name="connsiteX70" fmla="*/ 2543 w 146916"/>
                <a:gd name="connsiteY70" fmla="*/ 85127 h 127341"/>
                <a:gd name="connsiteX71" fmla="*/ 2144 w 146916"/>
                <a:gd name="connsiteY71" fmla="*/ 85158 h 127341"/>
                <a:gd name="connsiteX72" fmla="*/ 1440 w 146916"/>
                <a:gd name="connsiteY72" fmla="*/ 78680 h 127341"/>
                <a:gd name="connsiteX73" fmla="*/ 970 w 146916"/>
                <a:gd name="connsiteY73" fmla="*/ 74346 h 127341"/>
                <a:gd name="connsiteX74" fmla="*/ 469 w 146916"/>
                <a:gd name="connsiteY74" fmla="*/ 69754 h 127341"/>
                <a:gd name="connsiteX75" fmla="*/ 0 w 146916"/>
                <a:gd name="connsiteY75" fmla="*/ 65412 h 127341"/>
                <a:gd name="connsiteX76" fmla="*/ 2089 w 146916"/>
                <a:gd name="connsiteY76" fmla="*/ 62744 h 127341"/>
                <a:gd name="connsiteX77" fmla="*/ 3059 w 146916"/>
                <a:gd name="connsiteY77" fmla="*/ 60209 h 127341"/>
                <a:gd name="connsiteX78" fmla="*/ 5547 w 146916"/>
                <a:gd name="connsiteY78" fmla="*/ 51963 h 127341"/>
                <a:gd name="connsiteX79" fmla="*/ 6540 w 146916"/>
                <a:gd name="connsiteY79" fmla="*/ 50320 h 127341"/>
                <a:gd name="connsiteX80" fmla="*/ 8496 w 146916"/>
                <a:gd name="connsiteY80" fmla="*/ 45900 h 127341"/>
                <a:gd name="connsiteX81" fmla="*/ 8770 w 146916"/>
                <a:gd name="connsiteY81" fmla="*/ 44617 h 127341"/>
                <a:gd name="connsiteX82" fmla="*/ 10703 w 146916"/>
                <a:gd name="connsiteY82" fmla="*/ 39031 h 127341"/>
                <a:gd name="connsiteX83" fmla="*/ 10523 w 146916"/>
                <a:gd name="connsiteY83" fmla="*/ 35315 h 127341"/>
                <a:gd name="connsiteX84" fmla="*/ 10132 w 146916"/>
                <a:gd name="connsiteY84" fmla="*/ 31560 h 127341"/>
                <a:gd name="connsiteX85" fmla="*/ 11187 w 146916"/>
                <a:gd name="connsiteY85" fmla="*/ 29330 h 127341"/>
                <a:gd name="connsiteX86" fmla="*/ 12126 w 146916"/>
                <a:gd name="connsiteY86" fmla="*/ 27546 h 127341"/>
                <a:gd name="connsiteX87" fmla="*/ 12064 w 146916"/>
                <a:gd name="connsiteY87" fmla="*/ 26044 h 127341"/>
                <a:gd name="connsiteX88" fmla="*/ 12486 w 146916"/>
                <a:gd name="connsiteY88" fmla="*/ 22531 h 127341"/>
                <a:gd name="connsiteX89" fmla="*/ 12791 w 146916"/>
                <a:gd name="connsiteY89" fmla="*/ 21655 h 127341"/>
                <a:gd name="connsiteX90" fmla="*/ 13942 w 146916"/>
                <a:gd name="connsiteY90" fmla="*/ 21600 h 127341"/>
                <a:gd name="connsiteX91" fmla="*/ 16312 w 146916"/>
                <a:gd name="connsiteY91" fmla="*/ 22054 h 127341"/>
                <a:gd name="connsiteX92" fmla="*/ 18057 w 146916"/>
                <a:gd name="connsiteY92" fmla="*/ 21702 h 127341"/>
                <a:gd name="connsiteX93" fmla="*/ 20067 w 146916"/>
                <a:gd name="connsiteY93" fmla="*/ 21702 h 127341"/>
                <a:gd name="connsiteX94" fmla="*/ 21616 w 146916"/>
                <a:gd name="connsiteY94" fmla="*/ 21593 h 127341"/>
                <a:gd name="connsiteX95" fmla="*/ 22532 w 146916"/>
                <a:gd name="connsiteY95" fmla="*/ 20521 h 127341"/>
                <a:gd name="connsiteX96" fmla="*/ 23791 w 146916"/>
                <a:gd name="connsiteY96" fmla="*/ 16421 h 127341"/>
                <a:gd name="connsiteX97" fmla="*/ 24605 w 146916"/>
                <a:gd name="connsiteY97" fmla="*/ 15600 h 127341"/>
                <a:gd name="connsiteX98" fmla="*/ 25239 w 146916"/>
                <a:gd name="connsiteY98" fmla="*/ 15349 h 127341"/>
                <a:gd name="connsiteX99" fmla="*/ 27014 w 146916"/>
                <a:gd name="connsiteY99" fmla="*/ 14591 h 127341"/>
                <a:gd name="connsiteX100" fmla="*/ 28532 w 146916"/>
                <a:gd name="connsiteY100" fmla="*/ 13394 h 127341"/>
                <a:gd name="connsiteX101" fmla="*/ 29768 w 146916"/>
                <a:gd name="connsiteY101" fmla="*/ 12541 h 127341"/>
                <a:gd name="connsiteX102" fmla="*/ 30230 w 146916"/>
                <a:gd name="connsiteY102" fmla="*/ 12369 h 127341"/>
                <a:gd name="connsiteX103" fmla="*/ 31536 w 146916"/>
                <a:gd name="connsiteY103" fmla="*/ 12259 h 127341"/>
                <a:gd name="connsiteX104" fmla="*/ 32843 w 146916"/>
                <a:gd name="connsiteY104" fmla="*/ 11759 h 127341"/>
                <a:gd name="connsiteX105" fmla="*/ 33445 w 146916"/>
                <a:gd name="connsiteY105" fmla="*/ 11180 h 127341"/>
                <a:gd name="connsiteX106" fmla="*/ 35096 w 146916"/>
                <a:gd name="connsiteY106" fmla="*/ 10718 h 127341"/>
                <a:gd name="connsiteX107" fmla="*/ 36715 w 146916"/>
                <a:gd name="connsiteY107" fmla="*/ 10976 h 127341"/>
                <a:gd name="connsiteX108" fmla="*/ 37803 w 146916"/>
                <a:gd name="connsiteY108" fmla="*/ 10468 h 127341"/>
                <a:gd name="connsiteX109" fmla="*/ 38530 w 146916"/>
                <a:gd name="connsiteY109" fmla="*/ 10139 h 127341"/>
                <a:gd name="connsiteX110" fmla="*/ 39352 w 146916"/>
                <a:gd name="connsiteY110" fmla="*/ 10116 h 127341"/>
                <a:gd name="connsiteX111" fmla="*/ 40111 w 146916"/>
                <a:gd name="connsiteY111" fmla="*/ 9638 h 127341"/>
                <a:gd name="connsiteX112" fmla="*/ 40416 w 146916"/>
                <a:gd name="connsiteY112" fmla="*/ 8911 h 127341"/>
                <a:gd name="connsiteX113" fmla="*/ 40909 w 146916"/>
                <a:gd name="connsiteY113" fmla="*/ 8441 h 127341"/>
                <a:gd name="connsiteX114" fmla="*/ 42168 w 146916"/>
                <a:gd name="connsiteY114" fmla="*/ 7377 h 127341"/>
                <a:gd name="connsiteX115" fmla="*/ 42747 w 146916"/>
                <a:gd name="connsiteY115" fmla="*/ 6603 h 127341"/>
                <a:gd name="connsiteX116" fmla="*/ 43005 w 146916"/>
                <a:gd name="connsiteY116" fmla="*/ 5821 h 127341"/>
                <a:gd name="connsiteX117" fmla="*/ 43264 w 146916"/>
                <a:gd name="connsiteY117" fmla="*/ 5202 h 127341"/>
                <a:gd name="connsiteX118" fmla="*/ 43819 w 146916"/>
                <a:gd name="connsiteY118" fmla="*/ 4154 h 127341"/>
                <a:gd name="connsiteX119" fmla="*/ 46025 w 146916"/>
                <a:gd name="connsiteY119" fmla="*/ 1525 h 127341"/>
                <a:gd name="connsiteX120" fmla="*/ 47927 w 146916"/>
                <a:gd name="connsiteY120" fmla="*/ 0 h 127341"/>
                <a:gd name="connsiteX121" fmla="*/ 54561 w 146916"/>
                <a:gd name="connsiteY121" fmla="*/ 13237 h 127341"/>
                <a:gd name="connsiteX122" fmla="*/ 57252 w 146916"/>
                <a:gd name="connsiteY122" fmla="*/ 21045 h 127341"/>
                <a:gd name="connsiteX123" fmla="*/ 59630 w 146916"/>
                <a:gd name="connsiteY123" fmla="*/ 29173 h 127341"/>
                <a:gd name="connsiteX124" fmla="*/ 61390 w 146916"/>
                <a:gd name="connsiteY124" fmla="*/ 41355 h 127341"/>
                <a:gd name="connsiteX125" fmla="*/ 63065 w 146916"/>
                <a:gd name="connsiteY125" fmla="*/ 47551 h 127341"/>
                <a:gd name="connsiteX126" fmla="*/ 65772 w 146916"/>
                <a:gd name="connsiteY126" fmla="*/ 50602 h 127341"/>
                <a:gd name="connsiteX127" fmla="*/ 67626 w 146916"/>
                <a:gd name="connsiteY127" fmla="*/ 56368 h 127341"/>
                <a:gd name="connsiteX128" fmla="*/ 69214 w 146916"/>
                <a:gd name="connsiteY128" fmla="*/ 56587 h 127341"/>
                <a:gd name="connsiteX129" fmla="*/ 70364 w 146916"/>
                <a:gd name="connsiteY129" fmla="*/ 58167 h 127341"/>
                <a:gd name="connsiteX130" fmla="*/ 72336 w 146916"/>
                <a:gd name="connsiteY130" fmla="*/ 63573 h 127341"/>
                <a:gd name="connsiteX131" fmla="*/ 73752 w 146916"/>
                <a:gd name="connsiteY131" fmla="*/ 65584 h 127341"/>
                <a:gd name="connsiteX132" fmla="*/ 74495 w 146916"/>
                <a:gd name="connsiteY132" fmla="*/ 63855 h 127341"/>
                <a:gd name="connsiteX133" fmla="*/ 74409 w 146916"/>
                <a:gd name="connsiteY133" fmla="*/ 62861 h 127341"/>
                <a:gd name="connsiteX134" fmla="*/ 73853 w 146916"/>
                <a:gd name="connsiteY134" fmla="*/ 61195 h 127341"/>
                <a:gd name="connsiteX135" fmla="*/ 74362 w 146916"/>
                <a:gd name="connsiteY135" fmla="*/ 59051 h 127341"/>
                <a:gd name="connsiteX136" fmla="*/ 75465 w 146916"/>
                <a:gd name="connsiteY136" fmla="*/ 57768 h 127341"/>
                <a:gd name="connsiteX137" fmla="*/ 77984 w 146916"/>
                <a:gd name="connsiteY137" fmla="*/ 59521 h 127341"/>
                <a:gd name="connsiteX138" fmla="*/ 79361 w 146916"/>
                <a:gd name="connsiteY138" fmla="*/ 60843 h 127341"/>
                <a:gd name="connsiteX139" fmla="*/ 79729 w 146916"/>
                <a:gd name="connsiteY139" fmla="*/ 63495 h 127341"/>
                <a:gd name="connsiteX140" fmla="*/ 80308 w 146916"/>
                <a:gd name="connsiteY140" fmla="*/ 64966 h 127341"/>
                <a:gd name="connsiteX141" fmla="*/ 82936 w 146916"/>
                <a:gd name="connsiteY141" fmla="*/ 68080 h 127341"/>
                <a:gd name="connsiteX142" fmla="*/ 85158 w 146916"/>
                <a:gd name="connsiteY142" fmla="*/ 68987 h 127341"/>
                <a:gd name="connsiteX143" fmla="*/ 88037 w 146916"/>
                <a:gd name="connsiteY143" fmla="*/ 69214 h 127341"/>
                <a:gd name="connsiteX144" fmla="*/ 90447 w 146916"/>
                <a:gd name="connsiteY144" fmla="*/ 69895 h 127341"/>
                <a:gd name="connsiteX145" fmla="*/ 92379 w 146916"/>
                <a:gd name="connsiteY145" fmla="*/ 71037 h 127341"/>
                <a:gd name="connsiteX146" fmla="*/ 96001 w 146916"/>
                <a:gd name="connsiteY146" fmla="*/ 74197 h 127341"/>
                <a:gd name="connsiteX147" fmla="*/ 104287 w 146916"/>
                <a:gd name="connsiteY147" fmla="*/ 76967 h 127341"/>
                <a:gd name="connsiteX148" fmla="*/ 110944 w 146916"/>
                <a:gd name="connsiteY148" fmla="*/ 85448 h 127341"/>
                <a:gd name="connsiteX149" fmla="*/ 114864 w 146916"/>
                <a:gd name="connsiteY149" fmla="*/ 91315 h 127341"/>
                <a:gd name="connsiteX150" fmla="*/ 127749 w 146916"/>
                <a:gd name="connsiteY150" fmla="*/ 100195 h 127341"/>
                <a:gd name="connsiteX151" fmla="*/ 129979 w 146916"/>
                <a:gd name="connsiteY151" fmla="*/ 104443 h 127341"/>
                <a:gd name="connsiteX152" fmla="*/ 131137 w 146916"/>
                <a:gd name="connsiteY152" fmla="*/ 108605 h 127341"/>
                <a:gd name="connsiteX153" fmla="*/ 133844 w 146916"/>
                <a:gd name="connsiteY153" fmla="*/ 108409 h 127341"/>
                <a:gd name="connsiteX154" fmla="*/ 138491 w 146916"/>
                <a:gd name="connsiteY154" fmla="*/ 112955 h 127341"/>
                <a:gd name="connsiteX155" fmla="*/ 139844 w 146916"/>
                <a:gd name="connsiteY155" fmla="*/ 116405 h 127341"/>
                <a:gd name="connsiteX156" fmla="*/ 143646 w 146916"/>
                <a:gd name="connsiteY156" fmla="*/ 117657 h 127341"/>
                <a:gd name="connsiteX157" fmla="*/ 144296 w 146916"/>
                <a:gd name="connsiteY157" fmla="*/ 115615 h 127341"/>
                <a:gd name="connsiteX158" fmla="*/ 146134 w 146916"/>
                <a:gd name="connsiteY158" fmla="*/ 117289 h 127341"/>
                <a:gd name="connsiteX159" fmla="*/ 146916 w 146916"/>
                <a:gd name="connsiteY159" fmla="*/ 119910 h 127341"/>
                <a:gd name="connsiteX160" fmla="*/ 80167 w 146916"/>
                <a:gd name="connsiteY160" fmla="*/ 43905 h 127341"/>
                <a:gd name="connsiteX161" fmla="*/ 80902 w 146916"/>
                <a:gd name="connsiteY161" fmla="*/ 46096 h 127341"/>
                <a:gd name="connsiteX162" fmla="*/ 78759 w 146916"/>
                <a:gd name="connsiteY162" fmla="*/ 45259 h 127341"/>
                <a:gd name="connsiteX163" fmla="*/ 78407 w 146916"/>
                <a:gd name="connsiteY163" fmla="*/ 44805 h 127341"/>
                <a:gd name="connsiteX164" fmla="*/ 79345 w 146916"/>
                <a:gd name="connsiteY164" fmla="*/ 43936 h 127341"/>
                <a:gd name="connsiteX165" fmla="*/ 79549 w 146916"/>
                <a:gd name="connsiteY165" fmla="*/ 43404 h 127341"/>
                <a:gd name="connsiteX166" fmla="*/ 80167 w 146916"/>
                <a:gd name="connsiteY166" fmla="*/ 43905 h 127341"/>
                <a:gd name="connsiteX167" fmla="*/ 81583 w 146916"/>
                <a:gd name="connsiteY167" fmla="*/ 52667 h 127341"/>
                <a:gd name="connsiteX168" fmla="*/ 82490 w 146916"/>
                <a:gd name="connsiteY168" fmla="*/ 53872 h 127341"/>
                <a:gd name="connsiteX169" fmla="*/ 83124 w 146916"/>
                <a:gd name="connsiteY169" fmla="*/ 53755 h 127341"/>
                <a:gd name="connsiteX170" fmla="*/ 83625 w 146916"/>
                <a:gd name="connsiteY170" fmla="*/ 53356 h 127341"/>
                <a:gd name="connsiteX171" fmla="*/ 83977 w 146916"/>
                <a:gd name="connsiteY171" fmla="*/ 52503 h 127341"/>
                <a:gd name="connsiteX172" fmla="*/ 87443 w 146916"/>
                <a:gd name="connsiteY172" fmla="*/ 54185 h 127341"/>
                <a:gd name="connsiteX173" fmla="*/ 87247 w 146916"/>
                <a:gd name="connsiteY173" fmla="*/ 55304 h 127341"/>
                <a:gd name="connsiteX174" fmla="*/ 85174 w 146916"/>
                <a:gd name="connsiteY174" fmla="*/ 55359 h 127341"/>
                <a:gd name="connsiteX175" fmla="*/ 82788 w 146916"/>
                <a:gd name="connsiteY175" fmla="*/ 54881 h 127341"/>
                <a:gd name="connsiteX176" fmla="*/ 80574 w 146916"/>
                <a:gd name="connsiteY176" fmla="*/ 55046 h 127341"/>
                <a:gd name="connsiteX177" fmla="*/ 77937 w 146916"/>
                <a:gd name="connsiteY177" fmla="*/ 54561 h 127341"/>
                <a:gd name="connsiteX178" fmla="*/ 77327 w 146916"/>
                <a:gd name="connsiteY178" fmla="*/ 52659 h 127341"/>
                <a:gd name="connsiteX179" fmla="*/ 79009 w 146916"/>
                <a:gd name="connsiteY179" fmla="*/ 53575 h 127341"/>
                <a:gd name="connsiteX180" fmla="*/ 79877 w 146916"/>
                <a:gd name="connsiteY180" fmla="*/ 53348 h 127341"/>
                <a:gd name="connsiteX181" fmla="*/ 80034 w 146916"/>
                <a:gd name="connsiteY181" fmla="*/ 53105 h 127341"/>
                <a:gd name="connsiteX182" fmla="*/ 78845 w 146916"/>
                <a:gd name="connsiteY182" fmla="*/ 51822 h 127341"/>
                <a:gd name="connsiteX183" fmla="*/ 77170 w 146916"/>
                <a:gd name="connsiteY183" fmla="*/ 51564 h 127341"/>
                <a:gd name="connsiteX184" fmla="*/ 77288 w 146916"/>
                <a:gd name="connsiteY184" fmla="*/ 50555 h 127341"/>
                <a:gd name="connsiteX185" fmla="*/ 78039 w 146916"/>
                <a:gd name="connsiteY185" fmla="*/ 50156 h 127341"/>
                <a:gd name="connsiteX186" fmla="*/ 78500 w 146916"/>
                <a:gd name="connsiteY186" fmla="*/ 49663 h 127341"/>
                <a:gd name="connsiteX187" fmla="*/ 77538 w 146916"/>
                <a:gd name="connsiteY187" fmla="*/ 48278 h 127341"/>
                <a:gd name="connsiteX188" fmla="*/ 79424 w 146916"/>
                <a:gd name="connsiteY188" fmla="*/ 48591 h 127341"/>
                <a:gd name="connsiteX189" fmla="*/ 80613 w 146916"/>
                <a:gd name="connsiteY189" fmla="*/ 49428 h 127341"/>
                <a:gd name="connsiteX190" fmla="*/ 81395 w 146916"/>
                <a:gd name="connsiteY190" fmla="*/ 50406 h 127341"/>
                <a:gd name="connsiteX191" fmla="*/ 81583 w 146916"/>
                <a:gd name="connsiteY191" fmla="*/ 52667 h 12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146916" h="127341">
                  <a:moveTo>
                    <a:pt x="146916" y="119910"/>
                  </a:moveTo>
                  <a:lnTo>
                    <a:pt x="144476" y="120950"/>
                  </a:lnTo>
                  <a:lnTo>
                    <a:pt x="141784" y="121866"/>
                  </a:lnTo>
                  <a:lnTo>
                    <a:pt x="141401" y="121834"/>
                  </a:lnTo>
                  <a:lnTo>
                    <a:pt x="140509" y="123031"/>
                  </a:lnTo>
                  <a:lnTo>
                    <a:pt x="139234" y="126301"/>
                  </a:lnTo>
                  <a:lnTo>
                    <a:pt x="137834" y="127256"/>
                  </a:lnTo>
                  <a:lnTo>
                    <a:pt x="137098" y="127342"/>
                  </a:lnTo>
                  <a:lnTo>
                    <a:pt x="132912" y="124283"/>
                  </a:lnTo>
                  <a:lnTo>
                    <a:pt x="132263" y="124111"/>
                  </a:lnTo>
                  <a:lnTo>
                    <a:pt x="131356" y="124713"/>
                  </a:lnTo>
                  <a:lnTo>
                    <a:pt x="130698" y="125339"/>
                  </a:lnTo>
                  <a:lnTo>
                    <a:pt x="128750" y="123016"/>
                  </a:lnTo>
                  <a:lnTo>
                    <a:pt x="127327" y="120966"/>
                  </a:lnTo>
                  <a:lnTo>
                    <a:pt x="125339" y="118517"/>
                  </a:lnTo>
                  <a:lnTo>
                    <a:pt x="123407" y="117414"/>
                  </a:lnTo>
                  <a:lnTo>
                    <a:pt x="121334" y="116029"/>
                  </a:lnTo>
                  <a:lnTo>
                    <a:pt x="119300" y="112814"/>
                  </a:lnTo>
                  <a:lnTo>
                    <a:pt x="117226" y="109270"/>
                  </a:lnTo>
                  <a:lnTo>
                    <a:pt x="114152" y="106367"/>
                  </a:lnTo>
                  <a:lnTo>
                    <a:pt x="108402" y="102182"/>
                  </a:lnTo>
                  <a:lnTo>
                    <a:pt x="103121" y="96878"/>
                  </a:lnTo>
                  <a:lnTo>
                    <a:pt x="99084" y="91331"/>
                  </a:lnTo>
                  <a:lnTo>
                    <a:pt x="96479" y="88436"/>
                  </a:lnTo>
                  <a:lnTo>
                    <a:pt x="95368" y="87701"/>
                  </a:lnTo>
                  <a:lnTo>
                    <a:pt x="89985" y="85886"/>
                  </a:lnTo>
                  <a:lnTo>
                    <a:pt x="86230" y="83343"/>
                  </a:lnTo>
                  <a:lnTo>
                    <a:pt x="83336" y="81246"/>
                  </a:lnTo>
                  <a:lnTo>
                    <a:pt x="81559" y="80683"/>
                  </a:lnTo>
                  <a:lnTo>
                    <a:pt x="79838" y="80613"/>
                  </a:lnTo>
                  <a:lnTo>
                    <a:pt x="76169" y="81027"/>
                  </a:lnTo>
                  <a:lnTo>
                    <a:pt x="73118" y="79713"/>
                  </a:lnTo>
                  <a:lnTo>
                    <a:pt x="71835" y="79713"/>
                  </a:lnTo>
                  <a:lnTo>
                    <a:pt x="69793" y="79330"/>
                  </a:lnTo>
                  <a:lnTo>
                    <a:pt x="68189" y="78860"/>
                  </a:lnTo>
                  <a:lnTo>
                    <a:pt x="66304" y="79423"/>
                  </a:lnTo>
                  <a:lnTo>
                    <a:pt x="62439" y="80362"/>
                  </a:lnTo>
                  <a:lnTo>
                    <a:pt x="60851" y="80159"/>
                  </a:lnTo>
                  <a:lnTo>
                    <a:pt x="59990" y="78852"/>
                  </a:lnTo>
                  <a:lnTo>
                    <a:pt x="59482" y="77851"/>
                  </a:lnTo>
                  <a:lnTo>
                    <a:pt x="58136" y="76810"/>
                  </a:lnTo>
                  <a:lnTo>
                    <a:pt x="57025" y="76810"/>
                  </a:lnTo>
                  <a:lnTo>
                    <a:pt x="56407" y="77741"/>
                  </a:lnTo>
                  <a:lnTo>
                    <a:pt x="52370" y="80096"/>
                  </a:lnTo>
                  <a:lnTo>
                    <a:pt x="45618" y="81403"/>
                  </a:lnTo>
                  <a:lnTo>
                    <a:pt x="44015" y="81309"/>
                  </a:lnTo>
                  <a:lnTo>
                    <a:pt x="42818" y="80362"/>
                  </a:lnTo>
                  <a:lnTo>
                    <a:pt x="39407" y="76317"/>
                  </a:lnTo>
                  <a:lnTo>
                    <a:pt x="38429" y="75660"/>
                  </a:lnTo>
                  <a:lnTo>
                    <a:pt x="37654" y="75598"/>
                  </a:lnTo>
                  <a:lnTo>
                    <a:pt x="36074" y="75121"/>
                  </a:lnTo>
                  <a:lnTo>
                    <a:pt x="34595" y="74346"/>
                  </a:lnTo>
                  <a:lnTo>
                    <a:pt x="33297" y="72687"/>
                  </a:lnTo>
                  <a:lnTo>
                    <a:pt x="31990" y="71741"/>
                  </a:lnTo>
                  <a:lnTo>
                    <a:pt x="30590" y="74988"/>
                  </a:lnTo>
                  <a:lnTo>
                    <a:pt x="28133" y="80652"/>
                  </a:lnTo>
                  <a:lnTo>
                    <a:pt x="26819" y="83687"/>
                  </a:lnTo>
                  <a:lnTo>
                    <a:pt x="25121" y="87591"/>
                  </a:lnTo>
                  <a:lnTo>
                    <a:pt x="24589" y="87709"/>
                  </a:lnTo>
                  <a:lnTo>
                    <a:pt x="23721" y="87427"/>
                  </a:lnTo>
                  <a:lnTo>
                    <a:pt x="20349" y="82561"/>
                  </a:lnTo>
                  <a:lnTo>
                    <a:pt x="18229" y="80730"/>
                  </a:lnTo>
                  <a:lnTo>
                    <a:pt x="16648" y="80902"/>
                  </a:lnTo>
                  <a:lnTo>
                    <a:pt x="15498" y="81802"/>
                  </a:lnTo>
                  <a:lnTo>
                    <a:pt x="14771" y="83429"/>
                  </a:lnTo>
                  <a:lnTo>
                    <a:pt x="13980" y="84430"/>
                  </a:lnTo>
                  <a:lnTo>
                    <a:pt x="13128" y="84822"/>
                  </a:lnTo>
                  <a:lnTo>
                    <a:pt x="11289" y="84626"/>
                  </a:lnTo>
                  <a:lnTo>
                    <a:pt x="8465" y="83851"/>
                  </a:lnTo>
                  <a:lnTo>
                    <a:pt x="5547" y="84016"/>
                  </a:lnTo>
                  <a:lnTo>
                    <a:pt x="2543" y="85127"/>
                  </a:lnTo>
                  <a:lnTo>
                    <a:pt x="2144" y="85158"/>
                  </a:lnTo>
                  <a:lnTo>
                    <a:pt x="1440" y="78680"/>
                  </a:lnTo>
                  <a:lnTo>
                    <a:pt x="970" y="74346"/>
                  </a:lnTo>
                  <a:lnTo>
                    <a:pt x="469" y="69754"/>
                  </a:lnTo>
                  <a:lnTo>
                    <a:pt x="0" y="65412"/>
                  </a:lnTo>
                  <a:lnTo>
                    <a:pt x="2089" y="62744"/>
                  </a:lnTo>
                  <a:lnTo>
                    <a:pt x="3059" y="60209"/>
                  </a:lnTo>
                  <a:lnTo>
                    <a:pt x="5547" y="51963"/>
                  </a:lnTo>
                  <a:lnTo>
                    <a:pt x="6540" y="50320"/>
                  </a:lnTo>
                  <a:lnTo>
                    <a:pt x="8496" y="45900"/>
                  </a:lnTo>
                  <a:lnTo>
                    <a:pt x="8770" y="44617"/>
                  </a:lnTo>
                  <a:lnTo>
                    <a:pt x="10703" y="39031"/>
                  </a:lnTo>
                  <a:lnTo>
                    <a:pt x="10523" y="35315"/>
                  </a:lnTo>
                  <a:lnTo>
                    <a:pt x="10132" y="31560"/>
                  </a:lnTo>
                  <a:lnTo>
                    <a:pt x="11187" y="29330"/>
                  </a:lnTo>
                  <a:lnTo>
                    <a:pt x="12126" y="27546"/>
                  </a:lnTo>
                  <a:lnTo>
                    <a:pt x="12064" y="26044"/>
                  </a:lnTo>
                  <a:lnTo>
                    <a:pt x="12486" y="22531"/>
                  </a:lnTo>
                  <a:lnTo>
                    <a:pt x="12791" y="21655"/>
                  </a:lnTo>
                  <a:lnTo>
                    <a:pt x="13942" y="21600"/>
                  </a:lnTo>
                  <a:lnTo>
                    <a:pt x="16312" y="22054"/>
                  </a:lnTo>
                  <a:lnTo>
                    <a:pt x="18057" y="21702"/>
                  </a:lnTo>
                  <a:lnTo>
                    <a:pt x="20067" y="21702"/>
                  </a:lnTo>
                  <a:lnTo>
                    <a:pt x="21616" y="21593"/>
                  </a:lnTo>
                  <a:lnTo>
                    <a:pt x="22532" y="20521"/>
                  </a:lnTo>
                  <a:lnTo>
                    <a:pt x="23791" y="16421"/>
                  </a:lnTo>
                  <a:lnTo>
                    <a:pt x="24605" y="15600"/>
                  </a:lnTo>
                  <a:lnTo>
                    <a:pt x="25239" y="15349"/>
                  </a:lnTo>
                  <a:lnTo>
                    <a:pt x="27014" y="14591"/>
                  </a:lnTo>
                  <a:lnTo>
                    <a:pt x="28532" y="13394"/>
                  </a:lnTo>
                  <a:lnTo>
                    <a:pt x="29768" y="12541"/>
                  </a:lnTo>
                  <a:lnTo>
                    <a:pt x="30230" y="12369"/>
                  </a:lnTo>
                  <a:lnTo>
                    <a:pt x="31536" y="12259"/>
                  </a:lnTo>
                  <a:lnTo>
                    <a:pt x="32843" y="11759"/>
                  </a:lnTo>
                  <a:lnTo>
                    <a:pt x="33445" y="11180"/>
                  </a:lnTo>
                  <a:lnTo>
                    <a:pt x="35096" y="10718"/>
                  </a:lnTo>
                  <a:lnTo>
                    <a:pt x="36715" y="10976"/>
                  </a:lnTo>
                  <a:lnTo>
                    <a:pt x="37803" y="10468"/>
                  </a:lnTo>
                  <a:lnTo>
                    <a:pt x="38530" y="10139"/>
                  </a:lnTo>
                  <a:lnTo>
                    <a:pt x="39352" y="10116"/>
                  </a:lnTo>
                  <a:lnTo>
                    <a:pt x="40111" y="9638"/>
                  </a:lnTo>
                  <a:lnTo>
                    <a:pt x="40416" y="8911"/>
                  </a:lnTo>
                  <a:lnTo>
                    <a:pt x="40909" y="8441"/>
                  </a:lnTo>
                  <a:lnTo>
                    <a:pt x="42168" y="7377"/>
                  </a:lnTo>
                  <a:lnTo>
                    <a:pt x="42747" y="6603"/>
                  </a:lnTo>
                  <a:lnTo>
                    <a:pt x="43005" y="5821"/>
                  </a:lnTo>
                  <a:lnTo>
                    <a:pt x="43264" y="5202"/>
                  </a:lnTo>
                  <a:lnTo>
                    <a:pt x="43819" y="4154"/>
                  </a:lnTo>
                  <a:lnTo>
                    <a:pt x="46025" y="1525"/>
                  </a:lnTo>
                  <a:lnTo>
                    <a:pt x="47927" y="0"/>
                  </a:lnTo>
                  <a:lnTo>
                    <a:pt x="54561" y="13237"/>
                  </a:lnTo>
                  <a:lnTo>
                    <a:pt x="57252" y="21045"/>
                  </a:lnTo>
                  <a:lnTo>
                    <a:pt x="59630" y="29173"/>
                  </a:lnTo>
                  <a:lnTo>
                    <a:pt x="61390" y="41355"/>
                  </a:lnTo>
                  <a:lnTo>
                    <a:pt x="63065" y="47551"/>
                  </a:lnTo>
                  <a:lnTo>
                    <a:pt x="65772" y="50602"/>
                  </a:lnTo>
                  <a:lnTo>
                    <a:pt x="67626" y="56368"/>
                  </a:lnTo>
                  <a:lnTo>
                    <a:pt x="69214" y="56587"/>
                  </a:lnTo>
                  <a:lnTo>
                    <a:pt x="70364" y="58167"/>
                  </a:lnTo>
                  <a:lnTo>
                    <a:pt x="72336" y="63573"/>
                  </a:lnTo>
                  <a:lnTo>
                    <a:pt x="73752" y="65584"/>
                  </a:lnTo>
                  <a:lnTo>
                    <a:pt x="74495" y="63855"/>
                  </a:lnTo>
                  <a:lnTo>
                    <a:pt x="74409" y="62861"/>
                  </a:lnTo>
                  <a:lnTo>
                    <a:pt x="73853" y="61195"/>
                  </a:lnTo>
                  <a:lnTo>
                    <a:pt x="74362" y="59051"/>
                  </a:lnTo>
                  <a:lnTo>
                    <a:pt x="75465" y="57768"/>
                  </a:lnTo>
                  <a:lnTo>
                    <a:pt x="77984" y="59521"/>
                  </a:lnTo>
                  <a:lnTo>
                    <a:pt x="79361" y="60843"/>
                  </a:lnTo>
                  <a:lnTo>
                    <a:pt x="79729" y="63495"/>
                  </a:lnTo>
                  <a:lnTo>
                    <a:pt x="80308" y="64966"/>
                  </a:lnTo>
                  <a:lnTo>
                    <a:pt x="82936" y="68080"/>
                  </a:lnTo>
                  <a:lnTo>
                    <a:pt x="85158" y="68987"/>
                  </a:lnTo>
                  <a:lnTo>
                    <a:pt x="88037" y="69214"/>
                  </a:lnTo>
                  <a:lnTo>
                    <a:pt x="90447" y="69895"/>
                  </a:lnTo>
                  <a:lnTo>
                    <a:pt x="92379" y="71037"/>
                  </a:lnTo>
                  <a:lnTo>
                    <a:pt x="96001" y="74197"/>
                  </a:lnTo>
                  <a:lnTo>
                    <a:pt x="104287" y="76967"/>
                  </a:lnTo>
                  <a:lnTo>
                    <a:pt x="110944" y="85448"/>
                  </a:lnTo>
                  <a:lnTo>
                    <a:pt x="114864" y="91315"/>
                  </a:lnTo>
                  <a:lnTo>
                    <a:pt x="127749" y="100195"/>
                  </a:lnTo>
                  <a:lnTo>
                    <a:pt x="129979" y="104443"/>
                  </a:lnTo>
                  <a:lnTo>
                    <a:pt x="131137" y="108605"/>
                  </a:lnTo>
                  <a:lnTo>
                    <a:pt x="133844" y="108409"/>
                  </a:lnTo>
                  <a:lnTo>
                    <a:pt x="138491" y="112955"/>
                  </a:lnTo>
                  <a:lnTo>
                    <a:pt x="139844" y="116405"/>
                  </a:lnTo>
                  <a:lnTo>
                    <a:pt x="143646" y="117657"/>
                  </a:lnTo>
                  <a:lnTo>
                    <a:pt x="144296" y="115615"/>
                  </a:lnTo>
                  <a:lnTo>
                    <a:pt x="146134" y="117289"/>
                  </a:lnTo>
                  <a:lnTo>
                    <a:pt x="146916" y="119910"/>
                  </a:lnTo>
                  <a:close/>
                  <a:moveTo>
                    <a:pt x="80167" y="43905"/>
                  </a:moveTo>
                  <a:lnTo>
                    <a:pt x="80902" y="46096"/>
                  </a:lnTo>
                  <a:lnTo>
                    <a:pt x="78759" y="45259"/>
                  </a:lnTo>
                  <a:lnTo>
                    <a:pt x="78407" y="44805"/>
                  </a:lnTo>
                  <a:lnTo>
                    <a:pt x="79345" y="43936"/>
                  </a:lnTo>
                  <a:lnTo>
                    <a:pt x="79549" y="43404"/>
                  </a:lnTo>
                  <a:lnTo>
                    <a:pt x="80167" y="43905"/>
                  </a:lnTo>
                  <a:close/>
                  <a:moveTo>
                    <a:pt x="81583" y="52667"/>
                  </a:moveTo>
                  <a:lnTo>
                    <a:pt x="82490" y="53872"/>
                  </a:lnTo>
                  <a:lnTo>
                    <a:pt x="83124" y="53755"/>
                  </a:lnTo>
                  <a:lnTo>
                    <a:pt x="83625" y="53356"/>
                  </a:lnTo>
                  <a:lnTo>
                    <a:pt x="83977" y="52503"/>
                  </a:lnTo>
                  <a:lnTo>
                    <a:pt x="87443" y="54185"/>
                  </a:lnTo>
                  <a:lnTo>
                    <a:pt x="87247" y="55304"/>
                  </a:lnTo>
                  <a:lnTo>
                    <a:pt x="85174" y="55359"/>
                  </a:lnTo>
                  <a:lnTo>
                    <a:pt x="82788" y="54881"/>
                  </a:lnTo>
                  <a:lnTo>
                    <a:pt x="80574" y="55046"/>
                  </a:lnTo>
                  <a:lnTo>
                    <a:pt x="77937" y="54561"/>
                  </a:lnTo>
                  <a:lnTo>
                    <a:pt x="77327" y="52659"/>
                  </a:lnTo>
                  <a:lnTo>
                    <a:pt x="79009" y="53575"/>
                  </a:lnTo>
                  <a:lnTo>
                    <a:pt x="79877" y="53348"/>
                  </a:lnTo>
                  <a:lnTo>
                    <a:pt x="80034" y="53105"/>
                  </a:lnTo>
                  <a:lnTo>
                    <a:pt x="78845" y="51822"/>
                  </a:lnTo>
                  <a:lnTo>
                    <a:pt x="77170" y="51564"/>
                  </a:lnTo>
                  <a:lnTo>
                    <a:pt x="77288" y="50555"/>
                  </a:lnTo>
                  <a:lnTo>
                    <a:pt x="78039" y="50156"/>
                  </a:lnTo>
                  <a:lnTo>
                    <a:pt x="78500" y="49663"/>
                  </a:lnTo>
                  <a:lnTo>
                    <a:pt x="77538" y="48278"/>
                  </a:lnTo>
                  <a:lnTo>
                    <a:pt x="79424" y="48591"/>
                  </a:lnTo>
                  <a:lnTo>
                    <a:pt x="80613" y="49428"/>
                  </a:lnTo>
                  <a:lnTo>
                    <a:pt x="81395" y="50406"/>
                  </a:lnTo>
                  <a:lnTo>
                    <a:pt x="81583" y="5266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A9BC162-26C4-89F1-A602-C395C43F45C3}"/>
                </a:ext>
              </a:extLst>
            </p:cNvPr>
            <p:cNvSpPr>
              <a:spLocks/>
            </p:cNvSpPr>
            <p:nvPr/>
          </p:nvSpPr>
          <p:spPr>
            <a:xfrm>
              <a:off x="6852160" y="3583726"/>
              <a:ext cx="493642" cy="436774"/>
            </a:xfrm>
            <a:custGeom>
              <a:avLst/>
              <a:gdLst>
                <a:gd name="connsiteX0" fmla="*/ 359354 w 493642"/>
                <a:gd name="connsiteY0" fmla="*/ 10710 h 436774"/>
                <a:gd name="connsiteX1" fmla="*/ 359385 w 493642"/>
                <a:gd name="connsiteY1" fmla="*/ 11759 h 436774"/>
                <a:gd name="connsiteX2" fmla="*/ 360246 w 493642"/>
                <a:gd name="connsiteY2" fmla="*/ 13198 h 436774"/>
                <a:gd name="connsiteX3" fmla="*/ 361137 w 493642"/>
                <a:gd name="connsiteY3" fmla="*/ 13730 h 436774"/>
                <a:gd name="connsiteX4" fmla="*/ 363015 w 493642"/>
                <a:gd name="connsiteY4" fmla="*/ 14466 h 436774"/>
                <a:gd name="connsiteX5" fmla="*/ 364462 w 493642"/>
                <a:gd name="connsiteY5" fmla="*/ 14567 h 436774"/>
                <a:gd name="connsiteX6" fmla="*/ 366434 w 493642"/>
                <a:gd name="connsiteY6" fmla="*/ 14912 h 436774"/>
                <a:gd name="connsiteX7" fmla="*/ 367772 w 493642"/>
                <a:gd name="connsiteY7" fmla="*/ 15741 h 436774"/>
                <a:gd name="connsiteX8" fmla="*/ 367850 w 493642"/>
                <a:gd name="connsiteY8" fmla="*/ 17032 h 436774"/>
                <a:gd name="connsiteX9" fmla="*/ 367513 w 493642"/>
                <a:gd name="connsiteY9" fmla="*/ 18471 h 436774"/>
                <a:gd name="connsiteX10" fmla="*/ 366700 w 493642"/>
                <a:gd name="connsiteY10" fmla="*/ 19794 h 436774"/>
                <a:gd name="connsiteX11" fmla="*/ 366238 w 493642"/>
                <a:gd name="connsiteY11" fmla="*/ 20803 h 436774"/>
                <a:gd name="connsiteX12" fmla="*/ 366669 w 493642"/>
                <a:gd name="connsiteY12" fmla="*/ 21381 h 436774"/>
                <a:gd name="connsiteX13" fmla="*/ 367373 w 493642"/>
                <a:gd name="connsiteY13" fmla="*/ 21835 h 436774"/>
                <a:gd name="connsiteX14" fmla="*/ 368132 w 493642"/>
                <a:gd name="connsiteY14" fmla="*/ 21960 h 436774"/>
                <a:gd name="connsiteX15" fmla="*/ 368648 w 493642"/>
                <a:gd name="connsiteY15" fmla="*/ 21812 h 436774"/>
                <a:gd name="connsiteX16" fmla="*/ 369039 w 493642"/>
                <a:gd name="connsiteY16" fmla="*/ 21014 h 436774"/>
                <a:gd name="connsiteX17" fmla="*/ 369782 w 493642"/>
                <a:gd name="connsiteY17" fmla="*/ 20036 h 436774"/>
                <a:gd name="connsiteX18" fmla="*/ 370197 w 493642"/>
                <a:gd name="connsiteY18" fmla="*/ 19911 h 436774"/>
                <a:gd name="connsiteX19" fmla="*/ 370166 w 493642"/>
                <a:gd name="connsiteY19" fmla="*/ 20466 h 436774"/>
                <a:gd name="connsiteX20" fmla="*/ 370518 w 493642"/>
                <a:gd name="connsiteY20" fmla="*/ 21155 h 436774"/>
                <a:gd name="connsiteX21" fmla="*/ 372935 w 493642"/>
                <a:gd name="connsiteY21" fmla="*/ 22305 h 436774"/>
                <a:gd name="connsiteX22" fmla="*/ 378239 w 493642"/>
                <a:gd name="connsiteY22" fmla="*/ 24448 h 436774"/>
                <a:gd name="connsiteX23" fmla="*/ 380320 w 493642"/>
                <a:gd name="connsiteY23" fmla="*/ 24487 h 436774"/>
                <a:gd name="connsiteX24" fmla="*/ 382003 w 493642"/>
                <a:gd name="connsiteY24" fmla="*/ 24738 h 436774"/>
                <a:gd name="connsiteX25" fmla="*/ 382495 w 493642"/>
                <a:gd name="connsiteY25" fmla="*/ 25637 h 436774"/>
                <a:gd name="connsiteX26" fmla="*/ 385875 w 493642"/>
                <a:gd name="connsiteY26" fmla="*/ 28939 h 436774"/>
                <a:gd name="connsiteX27" fmla="*/ 386681 w 493642"/>
                <a:gd name="connsiteY27" fmla="*/ 28853 h 436774"/>
                <a:gd name="connsiteX28" fmla="*/ 388183 w 493642"/>
                <a:gd name="connsiteY28" fmla="*/ 28931 h 436774"/>
                <a:gd name="connsiteX29" fmla="*/ 389998 w 493642"/>
                <a:gd name="connsiteY29" fmla="*/ 28665 h 436774"/>
                <a:gd name="connsiteX30" fmla="*/ 391313 w 493642"/>
                <a:gd name="connsiteY30" fmla="*/ 28047 h 436774"/>
                <a:gd name="connsiteX31" fmla="*/ 392173 w 493642"/>
                <a:gd name="connsiteY31" fmla="*/ 28149 h 436774"/>
                <a:gd name="connsiteX32" fmla="*/ 393128 w 493642"/>
                <a:gd name="connsiteY32" fmla="*/ 28790 h 436774"/>
                <a:gd name="connsiteX33" fmla="*/ 394238 w 493642"/>
                <a:gd name="connsiteY33" fmla="*/ 29346 h 436774"/>
                <a:gd name="connsiteX34" fmla="*/ 395678 w 493642"/>
                <a:gd name="connsiteY34" fmla="*/ 30433 h 436774"/>
                <a:gd name="connsiteX35" fmla="*/ 396961 w 493642"/>
                <a:gd name="connsiteY35" fmla="*/ 31771 h 436774"/>
                <a:gd name="connsiteX36" fmla="*/ 397845 w 493642"/>
                <a:gd name="connsiteY36" fmla="*/ 32209 h 436774"/>
                <a:gd name="connsiteX37" fmla="*/ 403173 w 493642"/>
                <a:gd name="connsiteY37" fmla="*/ 31310 h 436774"/>
                <a:gd name="connsiteX38" fmla="*/ 404362 w 493642"/>
                <a:gd name="connsiteY38" fmla="*/ 32100 h 436774"/>
                <a:gd name="connsiteX39" fmla="*/ 405621 w 493642"/>
                <a:gd name="connsiteY39" fmla="*/ 32092 h 436774"/>
                <a:gd name="connsiteX40" fmla="*/ 407038 w 493642"/>
                <a:gd name="connsiteY40" fmla="*/ 31888 h 436774"/>
                <a:gd name="connsiteX41" fmla="*/ 410120 w 493642"/>
                <a:gd name="connsiteY41" fmla="*/ 32303 h 436774"/>
                <a:gd name="connsiteX42" fmla="*/ 412624 w 493642"/>
                <a:gd name="connsiteY42" fmla="*/ 32201 h 436774"/>
                <a:gd name="connsiteX43" fmla="*/ 412850 w 493642"/>
                <a:gd name="connsiteY43" fmla="*/ 31873 h 436774"/>
                <a:gd name="connsiteX44" fmla="*/ 413062 w 493642"/>
                <a:gd name="connsiteY44" fmla="*/ 28900 h 436774"/>
                <a:gd name="connsiteX45" fmla="*/ 413461 w 493642"/>
                <a:gd name="connsiteY45" fmla="*/ 27844 h 436774"/>
                <a:gd name="connsiteX46" fmla="*/ 414055 w 493642"/>
                <a:gd name="connsiteY46" fmla="*/ 27562 h 436774"/>
                <a:gd name="connsiteX47" fmla="*/ 415534 w 493642"/>
                <a:gd name="connsiteY47" fmla="*/ 27773 h 436774"/>
                <a:gd name="connsiteX48" fmla="*/ 420924 w 493642"/>
                <a:gd name="connsiteY48" fmla="*/ 29534 h 436774"/>
                <a:gd name="connsiteX49" fmla="*/ 423146 w 493642"/>
                <a:gd name="connsiteY49" fmla="*/ 30637 h 436774"/>
                <a:gd name="connsiteX50" fmla="*/ 425282 w 493642"/>
                <a:gd name="connsiteY50" fmla="*/ 31497 h 436774"/>
                <a:gd name="connsiteX51" fmla="*/ 427144 w 493642"/>
                <a:gd name="connsiteY51" fmla="*/ 31591 h 436774"/>
                <a:gd name="connsiteX52" fmla="*/ 428380 w 493642"/>
                <a:gd name="connsiteY52" fmla="*/ 32170 h 436774"/>
                <a:gd name="connsiteX53" fmla="*/ 430109 w 493642"/>
                <a:gd name="connsiteY53" fmla="*/ 34987 h 436774"/>
                <a:gd name="connsiteX54" fmla="*/ 429812 w 493642"/>
                <a:gd name="connsiteY54" fmla="*/ 36403 h 436774"/>
                <a:gd name="connsiteX55" fmla="*/ 429968 w 493642"/>
                <a:gd name="connsiteY55" fmla="*/ 36927 h 436774"/>
                <a:gd name="connsiteX56" fmla="*/ 430148 w 493642"/>
                <a:gd name="connsiteY56" fmla="*/ 37905 h 436774"/>
                <a:gd name="connsiteX57" fmla="*/ 430101 w 493642"/>
                <a:gd name="connsiteY57" fmla="*/ 38992 h 436774"/>
                <a:gd name="connsiteX58" fmla="*/ 430555 w 493642"/>
                <a:gd name="connsiteY58" fmla="*/ 39704 h 436774"/>
                <a:gd name="connsiteX59" fmla="*/ 431376 w 493642"/>
                <a:gd name="connsiteY59" fmla="*/ 39790 h 436774"/>
                <a:gd name="connsiteX60" fmla="*/ 432425 w 493642"/>
                <a:gd name="connsiteY60" fmla="*/ 39579 h 436774"/>
                <a:gd name="connsiteX61" fmla="*/ 433575 w 493642"/>
                <a:gd name="connsiteY61" fmla="*/ 39156 h 436774"/>
                <a:gd name="connsiteX62" fmla="*/ 435593 w 493642"/>
                <a:gd name="connsiteY62" fmla="*/ 37952 h 436774"/>
                <a:gd name="connsiteX63" fmla="*/ 436196 w 493642"/>
                <a:gd name="connsiteY63" fmla="*/ 37756 h 436774"/>
                <a:gd name="connsiteX64" fmla="*/ 439575 w 493642"/>
                <a:gd name="connsiteY64" fmla="*/ 39125 h 436774"/>
                <a:gd name="connsiteX65" fmla="*/ 441069 w 493642"/>
                <a:gd name="connsiteY65" fmla="*/ 40040 h 436774"/>
                <a:gd name="connsiteX66" fmla="*/ 441586 w 493642"/>
                <a:gd name="connsiteY66" fmla="*/ 41034 h 436774"/>
                <a:gd name="connsiteX67" fmla="*/ 442360 w 493642"/>
                <a:gd name="connsiteY67" fmla="*/ 42051 h 436774"/>
                <a:gd name="connsiteX68" fmla="*/ 443370 w 493642"/>
                <a:gd name="connsiteY68" fmla="*/ 42200 h 436774"/>
                <a:gd name="connsiteX69" fmla="*/ 444809 w 493642"/>
                <a:gd name="connsiteY69" fmla="*/ 41238 h 436774"/>
                <a:gd name="connsiteX70" fmla="*/ 447055 w 493642"/>
                <a:gd name="connsiteY70" fmla="*/ 40205 h 436774"/>
                <a:gd name="connsiteX71" fmla="*/ 450872 w 493642"/>
                <a:gd name="connsiteY71" fmla="*/ 41112 h 436774"/>
                <a:gd name="connsiteX72" fmla="*/ 455120 w 493642"/>
                <a:gd name="connsiteY72" fmla="*/ 42427 h 436774"/>
                <a:gd name="connsiteX73" fmla="*/ 456959 w 493642"/>
                <a:gd name="connsiteY73" fmla="*/ 42583 h 436774"/>
                <a:gd name="connsiteX74" fmla="*/ 457021 w 493642"/>
                <a:gd name="connsiteY74" fmla="*/ 41942 h 436774"/>
                <a:gd name="connsiteX75" fmla="*/ 457358 w 493642"/>
                <a:gd name="connsiteY75" fmla="*/ 41026 h 436774"/>
                <a:gd name="connsiteX76" fmla="*/ 458054 w 493642"/>
                <a:gd name="connsiteY76" fmla="*/ 40565 h 436774"/>
                <a:gd name="connsiteX77" fmla="*/ 459102 w 493642"/>
                <a:gd name="connsiteY77" fmla="*/ 40432 h 436774"/>
                <a:gd name="connsiteX78" fmla="*/ 460558 w 493642"/>
                <a:gd name="connsiteY78" fmla="*/ 39947 h 436774"/>
                <a:gd name="connsiteX79" fmla="*/ 462216 w 493642"/>
                <a:gd name="connsiteY79" fmla="*/ 39149 h 436774"/>
                <a:gd name="connsiteX80" fmla="*/ 463945 w 493642"/>
                <a:gd name="connsiteY80" fmla="*/ 38820 h 436774"/>
                <a:gd name="connsiteX81" fmla="*/ 465752 w 493642"/>
                <a:gd name="connsiteY81" fmla="*/ 39415 h 436774"/>
                <a:gd name="connsiteX82" fmla="*/ 467935 w 493642"/>
                <a:gd name="connsiteY82" fmla="*/ 39900 h 436774"/>
                <a:gd name="connsiteX83" fmla="*/ 469242 w 493642"/>
                <a:gd name="connsiteY83" fmla="*/ 39892 h 436774"/>
                <a:gd name="connsiteX84" fmla="*/ 469868 w 493642"/>
                <a:gd name="connsiteY84" fmla="*/ 41769 h 436774"/>
                <a:gd name="connsiteX85" fmla="*/ 470924 w 493642"/>
                <a:gd name="connsiteY85" fmla="*/ 42481 h 436774"/>
                <a:gd name="connsiteX86" fmla="*/ 471338 w 493642"/>
                <a:gd name="connsiteY86" fmla="*/ 44109 h 436774"/>
                <a:gd name="connsiteX87" fmla="*/ 469398 w 493642"/>
                <a:gd name="connsiteY87" fmla="*/ 44953 h 436774"/>
                <a:gd name="connsiteX88" fmla="*/ 468256 w 493642"/>
                <a:gd name="connsiteY88" fmla="*/ 45071 h 436774"/>
                <a:gd name="connsiteX89" fmla="*/ 467904 w 493642"/>
                <a:gd name="connsiteY89" fmla="*/ 47848 h 436774"/>
                <a:gd name="connsiteX90" fmla="*/ 468452 w 493642"/>
                <a:gd name="connsiteY90" fmla="*/ 48631 h 436774"/>
                <a:gd name="connsiteX91" fmla="*/ 469539 w 493642"/>
                <a:gd name="connsiteY91" fmla="*/ 49366 h 436774"/>
                <a:gd name="connsiteX92" fmla="*/ 469836 w 493642"/>
                <a:gd name="connsiteY92" fmla="*/ 50219 h 436774"/>
                <a:gd name="connsiteX93" fmla="*/ 470055 w 493642"/>
                <a:gd name="connsiteY93" fmla="*/ 54287 h 436774"/>
                <a:gd name="connsiteX94" fmla="*/ 467833 w 493642"/>
                <a:gd name="connsiteY94" fmla="*/ 56736 h 436774"/>
                <a:gd name="connsiteX95" fmla="*/ 464720 w 493642"/>
                <a:gd name="connsiteY95" fmla="*/ 59482 h 436774"/>
                <a:gd name="connsiteX96" fmla="*/ 449480 w 493642"/>
                <a:gd name="connsiteY96" fmla="*/ 68283 h 436774"/>
                <a:gd name="connsiteX97" fmla="*/ 445850 w 493642"/>
                <a:gd name="connsiteY97" fmla="*/ 72531 h 436774"/>
                <a:gd name="connsiteX98" fmla="*/ 444465 w 493642"/>
                <a:gd name="connsiteY98" fmla="*/ 73509 h 436774"/>
                <a:gd name="connsiteX99" fmla="*/ 433136 w 493642"/>
                <a:gd name="connsiteY99" fmla="*/ 76177 h 436774"/>
                <a:gd name="connsiteX100" fmla="*/ 425219 w 493642"/>
                <a:gd name="connsiteY100" fmla="*/ 79025 h 436774"/>
                <a:gd name="connsiteX101" fmla="*/ 421425 w 493642"/>
                <a:gd name="connsiteY101" fmla="*/ 80057 h 436774"/>
                <a:gd name="connsiteX102" fmla="*/ 416684 w 493642"/>
                <a:gd name="connsiteY102" fmla="*/ 84994 h 436774"/>
                <a:gd name="connsiteX103" fmla="*/ 414439 w 493642"/>
                <a:gd name="connsiteY103" fmla="*/ 86981 h 436774"/>
                <a:gd name="connsiteX104" fmla="*/ 416230 w 493642"/>
                <a:gd name="connsiteY104" fmla="*/ 87529 h 436774"/>
                <a:gd name="connsiteX105" fmla="*/ 418319 w 493642"/>
                <a:gd name="connsiteY105" fmla="*/ 89884 h 436774"/>
                <a:gd name="connsiteX106" fmla="*/ 417615 w 493642"/>
                <a:gd name="connsiteY106" fmla="*/ 90924 h 436774"/>
                <a:gd name="connsiteX107" fmla="*/ 414572 w 493642"/>
                <a:gd name="connsiteY107" fmla="*/ 92536 h 436774"/>
                <a:gd name="connsiteX108" fmla="*/ 413241 w 493642"/>
                <a:gd name="connsiteY108" fmla="*/ 93029 h 436774"/>
                <a:gd name="connsiteX109" fmla="*/ 412522 w 493642"/>
                <a:gd name="connsiteY109" fmla="*/ 92770 h 436774"/>
                <a:gd name="connsiteX110" fmla="*/ 411841 w 493642"/>
                <a:gd name="connsiteY110" fmla="*/ 92989 h 436774"/>
                <a:gd name="connsiteX111" fmla="*/ 406740 w 493642"/>
                <a:gd name="connsiteY111" fmla="*/ 101478 h 436774"/>
                <a:gd name="connsiteX112" fmla="*/ 402234 w 493642"/>
                <a:gd name="connsiteY112" fmla="*/ 107565 h 436774"/>
                <a:gd name="connsiteX113" fmla="*/ 399699 w 493642"/>
                <a:gd name="connsiteY113" fmla="*/ 110209 h 436774"/>
                <a:gd name="connsiteX114" fmla="*/ 397102 w 493642"/>
                <a:gd name="connsiteY114" fmla="*/ 114144 h 436774"/>
                <a:gd name="connsiteX115" fmla="*/ 391571 w 493642"/>
                <a:gd name="connsiteY115" fmla="*/ 124260 h 436774"/>
                <a:gd name="connsiteX116" fmla="*/ 391531 w 493642"/>
                <a:gd name="connsiteY116" fmla="*/ 127170 h 436774"/>
                <a:gd name="connsiteX117" fmla="*/ 394254 w 493642"/>
                <a:gd name="connsiteY117" fmla="*/ 137176 h 436774"/>
                <a:gd name="connsiteX118" fmla="*/ 395819 w 493642"/>
                <a:gd name="connsiteY118" fmla="*/ 139797 h 436774"/>
                <a:gd name="connsiteX119" fmla="*/ 398009 w 493642"/>
                <a:gd name="connsiteY119" fmla="*/ 141996 h 436774"/>
                <a:gd name="connsiteX120" fmla="*/ 402156 w 493642"/>
                <a:gd name="connsiteY120" fmla="*/ 143865 h 436774"/>
                <a:gd name="connsiteX121" fmla="*/ 403181 w 493642"/>
                <a:gd name="connsiteY121" fmla="*/ 145704 h 436774"/>
                <a:gd name="connsiteX122" fmla="*/ 401749 w 493642"/>
                <a:gd name="connsiteY122" fmla="*/ 147456 h 436774"/>
                <a:gd name="connsiteX123" fmla="*/ 397602 w 493642"/>
                <a:gd name="connsiteY123" fmla="*/ 150562 h 436774"/>
                <a:gd name="connsiteX124" fmla="*/ 390389 w 493642"/>
                <a:gd name="connsiteY124" fmla="*/ 154755 h 436774"/>
                <a:gd name="connsiteX125" fmla="*/ 387323 w 493642"/>
                <a:gd name="connsiteY125" fmla="*/ 158057 h 436774"/>
                <a:gd name="connsiteX126" fmla="*/ 386673 w 493642"/>
                <a:gd name="connsiteY126" fmla="*/ 161233 h 436774"/>
                <a:gd name="connsiteX127" fmla="*/ 384561 w 493642"/>
                <a:gd name="connsiteY127" fmla="*/ 162665 h 436774"/>
                <a:gd name="connsiteX128" fmla="*/ 383763 w 493642"/>
                <a:gd name="connsiteY128" fmla="*/ 167101 h 436774"/>
                <a:gd name="connsiteX129" fmla="*/ 382480 w 493642"/>
                <a:gd name="connsiteY129" fmla="*/ 170035 h 436774"/>
                <a:gd name="connsiteX130" fmla="*/ 382237 w 493642"/>
                <a:gd name="connsiteY130" fmla="*/ 171028 h 436774"/>
                <a:gd name="connsiteX131" fmla="*/ 380876 w 493642"/>
                <a:gd name="connsiteY131" fmla="*/ 173250 h 436774"/>
                <a:gd name="connsiteX132" fmla="*/ 380696 w 493642"/>
                <a:gd name="connsiteY132" fmla="*/ 174870 h 436774"/>
                <a:gd name="connsiteX133" fmla="*/ 382926 w 493642"/>
                <a:gd name="connsiteY133" fmla="*/ 177091 h 436774"/>
                <a:gd name="connsiteX134" fmla="*/ 381823 w 493642"/>
                <a:gd name="connsiteY134" fmla="*/ 178054 h 436774"/>
                <a:gd name="connsiteX135" fmla="*/ 380720 w 493642"/>
                <a:gd name="connsiteY135" fmla="*/ 178476 h 436774"/>
                <a:gd name="connsiteX136" fmla="*/ 378177 w 493642"/>
                <a:gd name="connsiteY136" fmla="*/ 178734 h 436774"/>
                <a:gd name="connsiteX137" fmla="*/ 369626 w 493642"/>
                <a:gd name="connsiteY137" fmla="*/ 179016 h 436774"/>
                <a:gd name="connsiteX138" fmla="*/ 362749 w 493642"/>
                <a:gd name="connsiteY138" fmla="*/ 183812 h 436774"/>
                <a:gd name="connsiteX139" fmla="*/ 359315 w 493642"/>
                <a:gd name="connsiteY139" fmla="*/ 188052 h 436774"/>
                <a:gd name="connsiteX140" fmla="*/ 356201 w 493642"/>
                <a:gd name="connsiteY140" fmla="*/ 195915 h 436774"/>
                <a:gd name="connsiteX141" fmla="*/ 352422 w 493642"/>
                <a:gd name="connsiteY141" fmla="*/ 200538 h 436774"/>
                <a:gd name="connsiteX142" fmla="*/ 350756 w 493642"/>
                <a:gd name="connsiteY142" fmla="*/ 201391 h 436774"/>
                <a:gd name="connsiteX143" fmla="*/ 348166 w 493642"/>
                <a:gd name="connsiteY143" fmla="*/ 199365 h 436774"/>
                <a:gd name="connsiteX144" fmla="*/ 344927 w 493642"/>
                <a:gd name="connsiteY144" fmla="*/ 199052 h 436774"/>
                <a:gd name="connsiteX145" fmla="*/ 341790 w 493642"/>
                <a:gd name="connsiteY145" fmla="*/ 199725 h 436774"/>
                <a:gd name="connsiteX146" fmla="*/ 340147 w 493642"/>
                <a:gd name="connsiteY146" fmla="*/ 201336 h 436774"/>
                <a:gd name="connsiteX147" fmla="*/ 337581 w 493642"/>
                <a:gd name="connsiteY147" fmla="*/ 202236 h 436774"/>
                <a:gd name="connsiteX148" fmla="*/ 335070 w 493642"/>
                <a:gd name="connsiteY148" fmla="*/ 201461 h 436774"/>
                <a:gd name="connsiteX149" fmla="*/ 329640 w 493642"/>
                <a:gd name="connsiteY149" fmla="*/ 201039 h 436774"/>
                <a:gd name="connsiteX150" fmla="*/ 327223 w 493642"/>
                <a:gd name="connsiteY150" fmla="*/ 201117 h 436774"/>
                <a:gd name="connsiteX151" fmla="*/ 323444 w 493642"/>
                <a:gd name="connsiteY151" fmla="*/ 202424 h 436774"/>
                <a:gd name="connsiteX152" fmla="*/ 320205 w 493642"/>
                <a:gd name="connsiteY152" fmla="*/ 201555 h 436774"/>
                <a:gd name="connsiteX153" fmla="*/ 314737 w 493642"/>
                <a:gd name="connsiteY153" fmla="*/ 201109 h 436774"/>
                <a:gd name="connsiteX154" fmla="*/ 302900 w 493642"/>
                <a:gd name="connsiteY154" fmla="*/ 202150 h 436774"/>
                <a:gd name="connsiteX155" fmla="*/ 301406 w 493642"/>
                <a:gd name="connsiteY155" fmla="*/ 202635 h 436774"/>
                <a:gd name="connsiteX156" fmla="*/ 299927 w 493642"/>
                <a:gd name="connsiteY156" fmla="*/ 204575 h 436774"/>
                <a:gd name="connsiteX157" fmla="*/ 296156 w 493642"/>
                <a:gd name="connsiteY157" fmla="*/ 207916 h 436774"/>
                <a:gd name="connsiteX158" fmla="*/ 290421 w 493642"/>
                <a:gd name="connsiteY158" fmla="*/ 208033 h 436774"/>
                <a:gd name="connsiteX159" fmla="*/ 285234 w 493642"/>
                <a:gd name="connsiteY159" fmla="*/ 210161 h 436774"/>
                <a:gd name="connsiteX160" fmla="*/ 283936 w 493642"/>
                <a:gd name="connsiteY160" fmla="*/ 211522 h 436774"/>
                <a:gd name="connsiteX161" fmla="*/ 281761 w 493642"/>
                <a:gd name="connsiteY161" fmla="*/ 215270 h 436774"/>
                <a:gd name="connsiteX162" fmla="*/ 281080 w 493642"/>
                <a:gd name="connsiteY162" fmla="*/ 218000 h 436774"/>
                <a:gd name="connsiteX163" fmla="*/ 280627 w 493642"/>
                <a:gd name="connsiteY163" fmla="*/ 218024 h 436774"/>
                <a:gd name="connsiteX164" fmla="*/ 280063 w 493642"/>
                <a:gd name="connsiteY164" fmla="*/ 217351 h 436774"/>
                <a:gd name="connsiteX165" fmla="*/ 279265 w 493642"/>
                <a:gd name="connsiteY165" fmla="*/ 217570 h 436774"/>
                <a:gd name="connsiteX166" fmla="*/ 278851 w 493642"/>
                <a:gd name="connsiteY166" fmla="*/ 219651 h 436774"/>
                <a:gd name="connsiteX167" fmla="*/ 276902 w 493642"/>
                <a:gd name="connsiteY167" fmla="*/ 220598 h 436774"/>
                <a:gd name="connsiteX168" fmla="*/ 275275 w 493642"/>
                <a:gd name="connsiteY168" fmla="*/ 220942 h 436774"/>
                <a:gd name="connsiteX169" fmla="*/ 271262 w 493642"/>
                <a:gd name="connsiteY169" fmla="*/ 219260 h 436774"/>
                <a:gd name="connsiteX170" fmla="*/ 267913 w 493642"/>
                <a:gd name="connsiteY170" fmla="*/ 216733 h 436774"/>
                <a:gd name="connsiteX171" fmla="*/ 266161 w 493642"/>
                <a:gd name="connsiteY171" fmla="*/ 216553 h 436774"/>
                <a:gd name="connsiteX172" fmla="*/ 263313 w 493642"/>
                <a:gd name="connsiteY172" fmla="*/ 212610 h 436774"/>
                <a:gd name="connsiteX173" fmla="*/ 262085 w 493642"/>
                <a:gd name="connsiteY173" fmla="*/ 210098 h 436774"/>
                <a:gd name="connsiteX174" fmla="*/ 261216 w 493642"/>
                <a:gd name="connsiteY174" fmla="*/ 207376 h 436774"/>
                <a:gd name="connsiteX175" fmla="*/ 261396 w 493642"/>
                <a:gd name="connsiteY175" fmla="*/ 206335 h 436774"/>
                <a:gd name="connsiteX176" fmla="*/ 261154 w 493642"/>
                <a:gd name="connsiteY176" fmla="*/ 205467 h 436774"/>
                <a:gd name="connsiteX177" fmla="*/ 258627 w 493642"/>
                <a:gd name="connsiteY177" fmla="*/ 204364 h 436774"/>
                <a:gd name="connsiteX178" fmla="*/ 258009 w 493642"/>
                <a:gd name="connsiteY178" fmla="*/ 201860 h 436774"/>
                <a:gd name="connsiteX179" fmla="*/ 259855 w 493642"/>
                <a:gd name="connsiteY179" fmla="*/ 198598 h 436774"/>
                <a:gd name="connsiteX180" fmla="*/ 261365 w 493642"/>
                <a:gd name="connsiteY180" fmla="*/ 197213 h 436774"/>
                <a:gd name="connsiteX181" fmla="*/ 262304 w 493642"/>
                <a:gd name="connsiteY181" fmla="*/ 196814 h 436774"/>
                <a:gd name="connsiteX182" fmla="*/ 260020 w 493642"/>
                <a:gd name="connsiteY182" fmla="*/ 196955 h 436774"/>
                <a:gd name="connsiteX183" fmla="*/ 258369 w 493642"/>
                <a:gd name="connsiteY183" fmla="*/ 199052 h 436774"/>
                <a:gd name="connsiteX184" fmla="*/ 256257 w 493642"/>
                <a:gd name="connsiteY184" fmla="*/ 195688 h 436774"/>
                <a:gd name="connsiteX185" fmla="*/ 247643 w 493642"/>
                <a:gd name="connsiteY185" fmla="*/ 189124 h 436774"/>
                <a:gd name="connsiteX186" fmla="*/ 248198 w 493642"/>
                <a:gd name="connsiteY186" fmla="*/ 187614 h 436774"/>
                <a:gd name="connsiteX187" fmla="*/ 248104 w 493642"/>
                <a:gd name="connsiteY187" fmla="*/ 186800 h 436774"/>
                <a:gd name="connsiteX188" fmla="*/ 246657 w 493642"/>
                <a:gd name="connsiteY188" fmla="*/ 188561 h 436774"/>
                <a:gd name="connsiteX189" fmla="*/ 245671 w 493642"/>
                <a:gd name="connsiteY189" fmla="*/ 189014 h 436774"/>
                <a:gd name="connsiteX190" fmla="*/ 241267 w 493642"/>
                <a:gd name="connsiteY190" fmla="*/ 188733 h 436774"/>
                <a:gd name="connsiteX191" fmla="*/ 236197 w 493642"/>
                <a:gd name="connsiteY191" fmla="*/ 189539 h 436774"/>
                <a:gd name="connsiteX192" fmla="*/ 234859 w 493642"/>
                <a:gd name="connsiteY192" fmla="*/ 182701 h 436774"/>
                <a:gd name="connsiteX193" fmla="*/ 234226 w 493642"/>
                <a:gd name="connsiteY193" fmla="*/ 180072 h 436774"/>
                <a:gd name="connsiteX194" fmla="*/ 234061 w 493642"/>
                <a:gd name="connsiteY194" fmla="*/ 178367 h 436774"/>
                <a:gd name="connsiteX195" fmla="*/ 235368 w 493642"/>
                <a:gd name="connsiteY195" fmla="*/ 174424 h 436774"/>
                <a:gd name="connsiteX196" fmla="*/ 236800 w 493642"/>
                <a:gd name="connsiteY196" fmla="*/ 172812 h 436774"/>
                <a:gd name="connsiteX197" fmla="*/ 238701 w 493642"/>
                <a:gd name="connsiteY197" fmla="*/ 169487 h 436774"/>
                <a:gd name="connsiteX198" fmla="*/ 241048 w 493642"/>
                <a:gd name="connsiteY198" fmla="*/ 166718 h 436774"/>
                <a:gd name="connsiteX199" fmla="*/ 243528 w 493642"/>
                <a:gd name="connsiteY199" fmla="*/ 166060 h 436774"/>
                <a:gd name="connsiteX200" fmla="*/ 244623 w 493642"/>
                <a:gd name="connsiteY200" fmla="*/ 165654 h 436774"/>
                <a:gd name="connsiteX201" fmla="*/ 245538 w 493642"/>
                <a:gd name="connsiteY201" fmla="*/ 163510 h 436774"/>
                <a:gd name="connsiteX202" fmla="*/ 246055 w 493642"/>
                <a:gd name="connsiteY202" fmla="*/ 161679 h 436774"/>
                <a:gd name="connsiteX203" fmla="*/ 245679 w 493642"/>
                <a:gd name="connsiteY203" fmla="*/ 161499 h 436774"/>
                <a:gd name="connsiteX204" fmla="*/ 242785 w 493642"/>
                <a:gd name="connsiteY204" fmla="*/ 161875 h 436774"/>
                <a:gd name="connsiteX205" fmla="*/ 237590 w 493642"/>
                <a:gd name="connsiteY205" fmla="*/ 154169 h 436774"/>
                <a:gd name="connsiteX206" fmla="*/ 237754 w 493642"/>
                <a:gd name="connsiteY206" fmla="*/ 152940 h 436774"/>
                <a:gd name="connsiteX207" fmla="*/ 238403 w 493642"/>
                <a:gd name="connsiteY207" fmla="*/ 151118 h 436774"/>
                <a:gd name="connsiteX208" fmla="*/ 238834 w 493642"/>
                <a:gd name="connsiteY208" fmla="*/ 148810 h 436774"/>
                <a:gd name="connsiteX209" fmla="*/ 238943 w 493642"/>
                <a:gd name="connsiteY209" fmla="*/ 146987 h 436774"/>
                <a:gd name="connsiteX210" fmla="*/ 240297 w 493642"/>
                <a:gd name="connsiteY210" fmla="*/ 145414 h 436774"/>
                <a:gd name="connsiteX211" fmla="*/ 242370 w 493642"/>
                <a:gd name="connsiteY211" fmla="*/ 143834 h 436774"/>
                <a:gd name="connsiteX212" fmla="*/ 244115 w 493642"/>
                <a:gd name="connsiteY212" fmla="*/ 141581 h 436774"/>
                <a:gd name="connsiteX213" fmla="*/ 244991 w 493642"/>
                <a:gd name="connsiteY213" fmla="*/ 139382 h 436774"/>
                <a:gd name="connsiteX214" fmla="*/ 245171 w 493642"/>
                <a:gd name="connsiteY214" fmla="*/ 137380 h 436774"/>
                <a:gd name="connsiteX215" fmla="*/ 244185 w 493642"/>
                <a:gd name="connsiteY215" fmla="*/ 135948 h 436774"/>
                <a:gd name="connsiteX216" fmla="*/ 241345 w 493642"/>
                <a:gd name="connsiteY216" fmla="*/ 135158 h 436774"/>
                <a:gd name="connsiteX217" fmla="*/ 238411 w 493642"/>
                <a:gd name="connsiteY217" fmla="*/ 129431 h 436774"/>
                <a:gd name="connsiteX218" fmla="*/ 237762 w 493642"/>
                <a:gd name="connsiteY218" fmla="*/ 125840 h 436774"/>
                <a:gd name="connsiteX219" fmla="*/ 237160 w 493642"/>
                <a:gd name="connsiteY219" fmla="*/ 125465 h 436774"/>
                <a:gd name="connsiteX220" fmla="*/ 235352 w 493642"/>
                <a:gd name="connsiteY220" fmla="*/ 123829 h 436774"/>
                <a:gd name="connsiteX221" fmla="*/ 233616 w 493642"/>
                <a:gd name="connsiteY221" fmla="*/ 120747 h 436774"/>
                <a:gd name="connsiteX222" fmla="*/ 233365 w 493642"/>
                <a:gd name="connsiteY222" fmla="*/ 120262 h 436774"/>
                <a:gd name="connsiteX223" fmla="*/ 235157 w 493642"/>
                <a:gd name="connsiteY223" fmla="*/ 119722 h 436774"/>
                <a:gd name="connsiteX224" fmla="*/ 242542 w 493642"/>
                <a:gd name="connsiteY224" fmla="*/ 119699 h 436774"/>
                <a:gd name="connsiteX225" fmla="*/ 244083 w 493642"/>
                <a:gd name="connsiteY225" fmla="*/ 119018 h 436774"/>
                <a:gd name="connsiteX226" fmla="*/ 244318 w 493642"/>
                <a:gd name="connsiteY226" fmla="*/ 118783 h 436774"/>
                <a:gd name="connsiteX227" fmla="*/ 245664 w 493642"/>
                <a:gd name="connsiteY227" fmla="*/ 116381 h 436774"/>
                <a:gd name="connsiteX228" fmla="*/ 247072 w 493642"/>
                <a:gd name="connsiteY228" fmla="*/ 112431 h 436774"/>
                <a:gd name="connsiteX229" fmla="*/ 247400 w 493642"/>
                <a:gd name="connsiteY229" fmla="*/ 110013 h 436774"/>
                <a:gd name="connsiteX230" fmla="*/ 246954 w 493642"/>
                <a:gd name="connsiteY230" fmla="*/ 109012 h 436774"/>
                <a:gd name="connsiteX231" fmla="*/ 244506 w 493642"/>
                <a:gd name="connsiteY231" fmla="*/ 106563 h 436774"/>
                <a:gd name="connsiteX232" fmla="*/ 244396 w 493642"/>
                <a:gd name="connsiteY232" fmla="*/ 105843 h 436774"/>
                <a:gd name="connsiteX233" fmla="*/ 244787 w 493642"/>
                <a:gd name="connsiteY233" fmla="*/ 104685 h 436774"/>
                <a:gd name="connsiteX234" fmla="*/ 246243 w 493642"/>
                <a:gd name="connsiteY234" fmla="*/ 103449 h 436774"/>
                <a:gd name="connsiteX235" fmla="*/ 248206 w 493642"/>
                <a:gd name="connsiteY235" fmla="*/ 102041 h 436774"/>
                <a:gd name="connsiteX236" fmla="*/ 249278 w 493642"/>
                <a:gd name="connsiteY236" fmla="*/ 100828 h 436774"/>
                <a:gd name="connsiteX237" fmla="*/ 249020 w 493642"/>
                <a:gd name="connsiteY237" fmla="*/ 99874 h 436774"/>
                <a:gd name="connsiteX238" fmla="*/ 248449 w 493642"/>
                <a:gd name="connsiteY238" fmla="*/ 98880 h 436774"/>
                <a:gd name="connsiteX239" fmla="*/ 248355 w 493642"/>
                <a:gd name="connsiteY239" fmla="*/ 97950 h 436774"/>
                <a:gd name="connsiteX240" fmla="*/ 248715 w 493642"/>
                <a:gd name="connsiteY240" fmla="*/ 96807 h 436774"/>
                <a:gd name="connsiteX241" fmla="*/ 248848 w 493642"/>
                <a:gd name="connsiteY241" fmla="*/ 92896 h 436774"/>
                <a:gd name="connsiteX242" fmla="*/ 249098 w 493642"/>
                <a:gd name="connsiteY242" fmla="*/ 91894 h 436774"/>
                <a:gd name="connsiteX243" fmla="*/ 248715 w 493642"/>
                <a:gd name="connsiteY243" fmla="*/ 88327 h 436774"/>
                <a:gd name="connsiteX244" fmla="*/ 248237 w 493642"/>
                <a:gd name="connsiteY244" fmla="*/ 85409 h 436774"/>
                <a:gd name="connsiteX245" fmla="*/ 246681 w 493642"/>
                <a:gd name="connsiteY245" fmla="*/ 81622 h 436774"/>
                <a:gd name="connsiteX246" fmla="*/ 246962 w 493642"/>
                <a:gd name="connsiteY246" fmla="*/ 80785 h 436774"/>
                <a:gd name="connsiteX247" fmla="*/ 247682 w 493642"/>
                <a:gd name="connsiteY247" fmla="*/ 80081 h 436774"/>
                <a:gd name="connsiteX248" fmla="*/ 250037 w 493642"/>
                <a:gd name="connsiteY248" fmla="*/ 78767 h 436774"/>
                <a:gd name="connsiteX249" fmla="*/ 251914 w 493642"/>
                <a:gd name="connsiteY249" fmla="*/ 75668 h 436774"/>
                <a:gd name="connsiteX250" fmla="*/ 254645 w 493642"/>
                <a:gd name="connsiteY250" fmla="*/ 73071 h 436774"/>
                <a:gd name="connsiteX251" fmla="*/ 258220 w 493642"/>
                <a:gd name="connsiteY251" fmla="*/ 70982 h 436774"/>
                <a:gd name="connsiteX252" fmla="*/ 260724 w 493642"/>
                <a:gd name="connsiteY252" fmla="*/ 68658 h 436774"/>
                <a:gd name="connsiteX253" fmla="*/ 261709 w 493642"/>
                <a:gd name="connsiteY253" fmla="*/ 66875 h 436774"/>
                <a:gd name="connsiteX254" fmla="*/ 262406 w 493642"/>
                <a:gd name="connsiteY254" fmla="*/ 66405 h 436774"/>
                <a:gd name="connsiteX255" fmla="*/ 262202 w 493642"/>
                <a:gd name="connsiteY255" fmla="*/ 65576 h 436774"/>
                <a:gd name="connsiteX256" fmla="*/ 261733 w 493642"/>
                <a:gd name="connsiteY256" fmla="*/ 64371 h 436774"/>
                <a:gd name="connsiteX257" fmla="*/ 260309 w 493642"/>
                <a:gd name="connsiteY257" fmla="*/ 63190 h 436774"/>
                <a:gd name="connsiteX258" fmla="*/ 258471 w 493642"/>
                <a:gd name="connsiteY258" fmla="*/ 62517 h 436774"/>
                <a:gd name="connsiteX259" fmla="*/ 256429 w 493642"/>
                <a:gd name="connsiteY259" fmla="*/ 62549 h 436774"/>
                <a:gd name="connsiteX260" fmla="*/ 255161 w 493642"/>
                <a:gd name="connsiteY260" fmla="*/ 62306 h 436774"/>
                <a:gd name="connsiteX261" fmla="*/ 254794 w 493642"/>
                <a:gd name="connsiteY261" fmla="*/ 61383 h 436774"/>
                <a:gd name="connsiteX262" fmla="*/ 254934 w 493642"/>
                <a:gd name="connsiteY262" fmla="*/ 58879 h 436774"/>
                <a:gd name="connsiteX263" fmla="*/ 254825 w 493642"/>
                <a:gd name="connsiteY263" fmla="*/ 56399 h 436774"/>
                <a:gd name="connsiteX264" fmla="*/ 254434 w 493642"/>
                <a:gd name="connsiteY264" fmla="*/ 55257 h 436774"/>
                <a:gd name="connsiteX265" fmla="*/ 253487 w 493642"/>
                <a:gd name="connsiteY265" fmla="*/ 54396 h 436774"/>
                <a:gd name="connsiteX266" fmla="*/ 251617 w 493642"/>
                <a:gd name="connsiteY266" fmla="*/ 54623 h 436774"/>
                <a:gd name="connsiteX267" fmla="*/ 249998 w 493642"/>
                <a:gd name="connsiteY267" fmla="*/ 53919 h 436774"/>
                <a:gd name="connsiteX268" fmla="*/ 248770 w 493642"/>
                <a:gd name="connsiteY268" fmla="*/ 53755 h 436774"/>
                <a:gd name="connsiteX269" fmla="*/ 248058 w 493642"/>
                <a:gd name="connsiteY269" fmla="*/ 54310 h 436774"/>
                <a:gd name="connsiteX270" fmla="*/ 244435 w 493642"/>
                <a:gd name="connsiteY270" fmla="*/ 54146 h 436774"/>
                <a:gd name="connsiteX271" fmla="*/ 242925 w 493642"/>
                <a:gd name="connsiteY271" fmla="*/ 53747 h 436774"/>
                <a:gd name="connsiteX272" fmla="*/ 241869 w 493642"/>
                <a:gd name="connsiteY272" fmla="*/ 53254 h 436774"/>
                <a:gd name="connsiteX273" fmla="*/ 241196 w 493642"/>
                <a:gd name="connsiteY273" fmla="*/ 53528 h 436774"/>
                <a:gd name="connsiteX274" fmla="*/ 240813 w 493642"/>
                <a:gd name="connsiteY274" fmla="*/ 54013 h 436774"/>
                <a:gd name="connsiteX275" fmla="*/ 240750 w 493642"/>
                <a:gd name="connsiteY275" fmla="*/ 54772 h 436774"/>
                <a:gd name="connsiteX276" fmla="*/ 240500 w 493642"/>
                <a:gd name="connsiteY276" fmla="*/ 55773 h 436774"/>
                <a:gd name="connsiteX277" fmla="*/ 239201 w 493642"/>
                <a:gd name="connsiteY277" fmla="*/ 56681 h 436774"/>
                <a:gd name="connsiteX278" fmla="*/ 236236 w 493642"/>
                <a:gd name="connsiteY278" fmla="*/ 57581 h 436774"/>
                <a:gd name="connsiteX279" fmla="*/ 233842 w 493642"/>
                <a:gd name="connsiteY279" fmla="*/ 57510 h 436774"/>
                <a:gd name="connsiteX280" fmla="*/ 231644 w 493642"/>
                <a:gd name="connsiteY280" fmla="*/ 56869 h 436774"/>
                <a:gd name="connsiteX281" fmla="*/ 230940 w 493642"/>
                <a:gd name="connsiteY281" fmla="*/ 56391 h 436774"/>
                <a:gd name="connsiteX282" fmla="*/ 229884 w 493642"/>
                <a:gd name="connsiteY282" fmla="*/ 55969 h 436774"/>
                <a:gd name="connsiteX283" fmla="*/ 225417 w 493642"/>
                <a:gd name="connsiteY283" fmla="*/ 56493 h 436774"/>
                <a:gd name="connsiteX284" fmla="*/ 224877 w 493642"/>
                <a:gd name="connsiteY284" fmla="*/ 56110 h 436774"/>
                <a:gd name="connsiteX285" fmla="*/ 223336 w 493642"/>
                <a:gd name="connsiteY285" fmla="*/ 57041 h 436774"/>
                <a:gd name="connsiteX286" fmla="*/ 221067 w 493642"/>
                <a:gd name="connsiteY286" fmla="*/ 58152 h 436774"/>
                <a:gd name="connsiteX287" fmla="*/ 219792 w 493642"/>
                <a:gd name="connsiteY287" fmla="*/ 58214 h 436774"/>
                <a:gd name="connsiteX288" fmla="*/ 219330 w 493642"/>
                <a:gd name="connsiteY288" fmla="*/ 57980 h 436774"/>
                <a:gd name="connsiteX289" fmla="*/ 219165 w 493642"/>
                <a:gd name="connsiteY289" fmla="*/ 57487 h 436774"/>
                <a:gd name="connsiteX290" fmla="*/ 218211 w 493642"/>
                <a:gd name="connsiteY290" fmla="*/ 55758 h 436774"/>
                <a:gd name="connsiteX291" fmla="*/ 218461 w 493642"/>
                <a:gd name="connsiteY291" fmla="*/ 54842 h 436774"/>
                <a:gd name="connsiteX292" fmla="*/ 220292 w 493642"/>
                <a:gd name="connsiteY292" fmla="*/ 52159 h 436774"/>
                <a:gd name="connsiteX293" fmla="*/ 220089 w 493642"/>
                <a:gd name="connsiteY293" fmla="*/ 51517 h 436774"/>
                <a:gd name="connsiteX294" fmla="*/ 219338 w 493642"/>
                <a:gd name="connsiteY294" fmla="*/ 50649 h 436774"/>
                <a:gd name="connsiteX295" fmla="*/ 218665 w 493642"/>
                <a:gd name="connsiteY295" fmla="*/ 49397 h 436774"/>
                <a:gd name="connsiteX296" fmla="*/ 218469 w 493642"/>
                <a:gd name="connsiteY296" fmla="*/ 48748 h 436774"/>
                <a:gd name="connsiteX297" fmla="*/ 217304 w 493642"/>
                <a:gd name="connsiteY297" fmla="*/ 48638 h 436774"/>
                <a:gd name="connsiteX298" fmla="*/ 216060 w 493642"/>
                <a:gd name="connsiteY298" fmla="*/ 49296 h 436774"/>
                <a:gd name="connsiteX299" fmla="*/ 211327 w 493642"/>
                <a:gd name="connsiteY299" fmla="*/ 50649 h 436774"/>
                <a:gd name="connsiteX300" fmla="*/ 210192 w 493642"/>
                <a:gd name="connsiteY300" fmla="*/ 51142 h 436774"/>
                <a:gd name="connsiteX301" fmla="*/ 208142 w 493642"/>
                <a:gd name="connsiteY301" fmla="*/ 52441 h 436774"/>
                <a:gd name="connsiteX302" fmla="*/ 206069 w 493642"/>
                <a:gd name="connsiteY302" fmla="*/ 54428 h 436774"/>
                <a:gd name="connsiteX303" fmla="*/ 204418 w 493642"/>
                <a:gd name="connsiteY303" fmla="*/ 54842 h 436774"/>
                <a:gd name="connsiteX304" fmla="*/ 203847 w 493642"/>
                <a:gd name="connsiteY304" fmla="*/ 54256 h 436774"/>
                <a:gd name="connsiteX305" fmla="*/ 203652 w 493642"/>
                <a:gd name="connsiteY305" fmla="*/ 49593 h 436774"/>
                <a:gd name="connsiteX306" fmla="*/ 206171 w 493642"/>
                <a:gd name="connsiteY306" fmla="*/ 46487 h 436774"/>
                <a:gd name="connsiteX307" fmla="*/ 207963 w 493642"/>
                <a:gd name="connsiteY307" fmla="*/ 44609 h 436774"/>
                <a:gd name="connsiteX308" fmla="*/ 207125 w 493642"/>
                <a:gd name="connsiteY308" fmla="*/ 44226 h 436774"/>
                <a:gd name="connsiteX309" fmla="*/ 205224 w 493642"/>
                <a:gd name="connsiteY309" fmla="*/ 44281 h 436774"/>
                <a:gd name="connsiteX310" fmla="*/ 205357 w 493642"/>
                <a:gd name="connsiteY310" fmla="*/ 42826 h 436774"/>
                <a:gd name="connsiteX311" fmla="*/ 206249 w 493642"/>
                <a:gd name="connsiteY311" fmla="*/ 42121 h 436774"/>
                <a:gd name="connsiteX312" fmla="*/ 207110 w 493642"/>
                <a:gd name="connsiteY312" fmla="*/ 40533 h 436774"/>
                <a:gd name="connsiteX313" fmla="*/ 206100 w 493642"/>
                <a:gd name="connsiteY313" fmla="*/ 39853 h 436774"/>
                <a:gd name="connsiteX314" fmla="*/ 205310 w 493642"/>
                <a:gd name="connsiteY314" fmla="*/ 38804 h 436774"/>
                <a:gd name="connsiteX315" fmla="*/ 205357 w 493642"/>
                <a:gd name="connsiteY315" fmla="*/ 36066 h 436774"/>
                <a:gd name="connsiteX316" fmla="*/ 205576 w 493642"/>
                <a:gd name="connsiteY316" fmla="*/ 34955 h 436774"/>
                <a:gd name="connsiteX317" fmla="*/ 205318 w 493642"/>
                <a:gd name="connsiteY317" fmla="*/ 33751 h 436774"/>
                <a:gd name="connsiteX318" fmla="*/ 201446 w 493642"/>
                <a:gd name="connsiteY318" fmla="*/ 35378 h 436774"/>
                <a:gd name="connsiteX319" fmla="*/ 200452 w 493642"/>
                <a:gd name="connsiteY319" fmla="*/ 35135 h 436774"/>
                <a:gd name="connsiteX320" fmla="*/ 200413 w 493642"/>
                <a:gd name="connsiteY320" fmla="*/ 33101 h 436774"/>
                <a:gd name="connsiteX321" fmla="*/ 202556 w 493642"/>
                <a:gd name="connsiteY321" fmla="*/ 29995 h 436774"/>
                <a:gd name="connsiteX322" fmla="*/ 202775 w 493642"/>
                <a:gd name="connsiteY322" fmla="*/ 29041 h 436774"/>
                <a:gd name="connsiteX323" fmla="*/ 200264 w 493642"/>
                <a:gd name="connsiteY323" fmla="*/ 28579 h 436774"/>
                <a:gd name="connsiteX324" fmla="*/ 198387 w 493642"/>
                <a:gd name="connsiteY324" fmla="*/ 27054 h 436774"/>
                <a:gd name="connsiteX325" fmla="*/ 197244 w 493642"/>
                <a:gd name="connsiteY325" fmla="*/ 25684 h 436774"/>
                <a:gd name="connsiteX326" fmla="*/ 196024 w 493642"/>
                <a:gd name="connsiteY326" fmla="*/ 23721 h 436774"/>
                <a:gd name="connsiteX327" fmla="*/ 196016 w 493642"/>
                <a:gd name="connsiteY327" fmla="*/ 21953 h 436774"/>
                <a:gd name="connsiteX328" fmla="*/ 197283 w 493642"/>
                <a:gd name="connsiteY328" fmla="*/ 17814 h 436774"/>
                <a:gd name="connsiteX329" fmla="*/ 199091 w 493642"/>
                <a:gd name="connsiteY329" fmla="*/ 16609 h 436774"/>
                <a:gd name="connsiteX330" fmla="*/ 200655 w 493642"/>
                <a:gd name="connsiteY330" fmla="*/ 15866 h 436774"/>
                <a:gd name="connsiteX331" fmla="*/ 203965 w 493642"/>
                <a:gd name="connsiteY331" fmla="*/ 12995 h 436774"/>
                <a:gd name="connsiteX332" fmla="*/ 208526 w 493642"/>
                <a:gd name="connsiteY332" fmla="*/ 13527 h 436774"/>
                <a:gd name="connsiteX333" fmla="*/ 211350 w 493642"/>
                <a:gd name="connsiteY333" fmla="*/ 12909 h 436774"/>
                <a:gd name="connsiteX334" fmla="*/ 213885 w 493642"/>
                <a:gd name="connsiteY334" fmla="*/ 11438 h 436774"/>
                <a:gd name="connsiteX335" fmla="*/ 215340 w 493642"/>
                <a:gd name="connsiteY335" fmla="*/ 11109 h 436774"/>
                <a:gd name="connsiteX336" fmla="*/ 217679 w 493642"/>
                <a:gd name="connsiteY336" fmla="*/ 9826 h 436774"/>
                <a:gd name="connsiteX337" fmla="*/ 217601 w 493642"/>
                <a:gd name="connsiteY337" fmla="*/ 8090 h 436774"/>
                <a:gd name="connsiteX338" fmla="*/ 216795 w 493642"/>
                <a:gd name="connsiteY338" fmla="*/ 6799 h 436774"/>
                <a:gd name="connsiteX339" fmla="*/ 217499 w 493642"/>
                <a:gd name="connsiteY339" fmla="*/ 5586 h 436774"/>
                <a:gd name="connsiteX340" fmla="*/ 220120 w 493642"/>
                <a:gd name="connsiteY340" fmla="*/ 4100 h 436774"/>
                <a:gd name="connsiteX341" fmla="*/ 223030 w 493642"/>
                <a:gd name="connsiteY341" fmla="*/ 2128 h 436774"/>
                <a:gd name="connsiteX342" fmla="*/ 226371 w 493642"/>
                <a:gd name="connsiteY342" fmla="*/ 1745 h 436774"/>
                <a:gd name="connsiteX343" fmla="*/ 229766 w 493642"/>
                <a:gd name="connsiteY343" fmla="*/ 0 h 436774"/>
                <a:gd name="connsiteX344" fmla="*/ 232043 w 493642"/>
                <a:gd name="connsiteY344" fmla="*/ 1127 h 436774"/>
                <a:gd name="connsiteX345" fmla="*/ 234038 w 493642"/>
                <a:gd name="connsiteY345" fmla="*/ 743 h 436774"/>
                <a:gd name="connsiteX346" fmla="*/ 236330 w 493642"/>
                <a:gd name="connsiteY346" fmla="*/ 2081 h 436774"/>
                <a:gd name="connsiteX347" fmla="*/ 239342 w 493642"/>
                <a:gd name="connsiteY347" fmla="*/ 5140 h 436774"/>
                <a:gd name="connsiteX348" fmla="*/ 243755 w 493642"/>
                <a:gd name="connsiteY348" fmla="*/ 6368 h 436774"/>
                <a:gd name="connsiteX349" fmla="*/ 247275 w 493642"/>
                <a:gd name="connsiteY349" fmla="*/ 5406 h 436774"/>
                <a:gd name="connsiteX350" fmla="*/ 253495 w 493642"/>
                <a:gd name="connsiteY350" fmla="*/ 5203 h 436774"/>
                <a:gd name="connsiteX351" fmla="*/ 256601 w 493642"/>
                <a:gd name="connsiteY351" fmla="*/ 5609 h 436774"/>
                <a:gd name="connsiteX352" fmla="*/ 262124 w 493642"/>
                <a:gd name="connsiteY352" fmla="*/ 4851 h 436774"/>
                <a:gd name="connsiteX353" fmla="*/ 265285 w 493642"/>
                <a:gd name="connsiteY353" fmla="*/ 5125 h 436774"/>
                <a:gd name="connsiteX354" fmla="*/ 270409 w 493642"/>
                <a:gd name="connsiteY354" fmla="*/ 3607 h 436774"/>
                <a:gd name="connsiteX355" fmla="*/ 274376 w 493642"/>
                <a:gd name="connsiteY355" fmla="*/ 5500 h 436774"/>
                <a:gd name="connsiteX356" fmla="*/ 282066 w 493642"/>
                <a:gd name="connsiteY356" fmla="*/ 6384 h 436774"/>
                <a:gd name="connsiteX357" fmla="*/ 286682 w 493642"/>
                <a:gd name="connsiteY357" fmla="*/ 7933 h 436774"/>
                <a:gd name="connsiteX358" fmla="*/ 299465 w 493642"/>
                <a:gd name="connsiteY358" fmla="*/ 10530 h 436774"/>
                <a:gd name="connsiteX359" fmla="*/ 304081 w 493642"/>
                <a:gd name="connsiteY359" fmla="*/ 10562 h 436774"/>
                <a:gd name="connsiteX360" fmla="*/ 310614 w 493642"/>
                <a:gd name="connsiteY360" fmla="*/ 9099 h 436774"/>
                <a:gd name="connsiteX361" fmla="*/ 313383 w 493642"/>
                <a:gd name="connsiteY361" fmla="*/ 8003 h 436774"/>
                <a:gd name="connsiteX362" fmla="*/ 315918 w 493642"/>
                <a:gd name="connsiteY362" fmla="*/ 8653 h 436774"/>
                <a:gd name="connsiteX363" fmla="*/ 319634 w 493642"/>
                <a:gd name="connsiteY363" fmla="*/ 7393 h 436774"/>
                <a:gd name="connsiteX364" fmla="*/ 321418 w 493642"/>
                <a:gd name="connsiteY364" fmla="*/ 7652 h 436774"/>
                <a:gd name="connsiteX365" fmla="*/ 323741 w 493642"/>
                <a:gd name="connsiteY365" fmla="*/ 9443 h 436774"/>
                <a:gd name="connsiteX366" fmla="*/ 331917 w 493642"/>
                <a:gd name="connsiteY366" fmla="*/ 11860 h 436774"/>
                <a:gd name="connsiteX367" fmla="*/ 334060 w 493642"/>
                <a:gd name="connsiteY367" fmla="*/ 9811 h 436774"/>
                <a:gd name="connsiteX368" fmla="*/ 335657 w 493642"/>
                <a:gd name="connsiteY368" fmla="*/ 9365 h 436774"/>
                <a:gd name="connsiteX369" fmla="*/ 341540 w 493642"/>
                <a:gd name="connsiteY369" fmla="*/ 10617 h 436774"/>
                <a:gd name="connsiteX370" fmla="*/ 347470 w 493642"/>
                <a:gd name="connsiteY370" fmla="*/ 13167 h 436774"/>
                <a:gd name="connsiteX371" fmla="*/ 350552 w 493642"/>
                <a:gd name="connsiteY371" fmla="*/ 13347 h 436774"/>
                <a:gd name="connsiteX372" fmla="*/ 355059 w 493642"/>
                <a:gd name="connsiteY372" fmla="*/ 12651 h 436774"/>
                <a:gd name="connsiteX373" fmla="*/ 358634 w 493642"/>
                <a:gd name="connsiteY373" fmla="*/ 10976 h 436774"/>
                <a:gd name="connsiteX374" fmla="*/ 359354 w 493642"/>
                <a:gd name="connsiteY374" fmla="*/ 10710 h 436774"/>
                <a:gd name="connsiteX375" fmla="*/ 493017 w 493642"/>
                <a:gd name="connsiteY375" fmla="*/ 115091 h 436774"/>
                <a:gd name="connsiteX376" fmla="*/ 492618 w 493642"/>
                <a:gd name="connsiteY376" fmla="*/ 115419 h 436774"/>
                <a:gd name="connsiteX377" fmla="*/ 485867 w 493642"/>
                <a:gd name="connsiteY377" fmla="*/ 112125 h 436774"/>
                <a:gd name="connsiteX378" fmla="*/ 483660 w 493642"/>
                <a:gd name="connsiteY378" fmla="*/ 111758 h 436774"/>
                <a:gd name="connsiteX379" fmla="*/ 483120 w 493642"/>
                <a:gd name="connsiteY379" fmla="*/ 111257 h 436774"/>
                <a:gd name="connsiteX380" fmla="*/ 483183 w 493642"/>
                <a:gd name="connsiteY380" fmla="*/ 109544 h 436774"/>
                <a:gd name="connsiteX381" fmla="*/ 483355 w 493642"/>
                <a:gd name="connsiteY381" fmla="*/ 108785 h 436774"/>
                <a:gd name="connsiteX382" fmla="*/ 487877 w 493642"/>
                <a:gd name="connsiteY382" fmla="*/ 108441 h 436774"/>
                <a:gd name="connsiteX383" fmla="*/ 491531 w 493642"/>
                <a:gd name="connsiteY383" fmla="*/ 109661 h 436774"/>
                <a:gd name="connsiteX384" fmla="*/ 493494 w 493642"/>
                <a:gd name="connsiteY384" fmla="*/ 112947 h 436774"/>
                <a:gd name="connsiteX385" fmla="*/ 493643 w 493642"/>
                <a:gd name="connsiteY385" fmla="*/ 113510 h 436774"/>
                <a:gd name="connsiteX386" fmla="*/ 493017 w 493642"/>
                <a:gd name="connsiteY386" fmla="*/ 115091 h 436774"/>
                <a:gd name="connsiteX387" fmla="*/ 467802 w 493642"/>
                <a:gd name="connsiteY387" fmla="*/ 116562 h 436774"/>
                <a:gd name="connsiteX388" fmla="*/ 469907 w 493642"/>
                <a:gd name="connsiteY388" fmla="*/ 117508 h 436774"/>
                <a:gd name="connsiteX389" fmla="*/ 472129 w 493642"/>
                <a:gd name="connsiteY389" fmla="*/ 116655 h 436774"/>
                <a:gd name="connsiteX390" fmla="*/ 473310 w 493642"/>
                <a:gd name="connsiteY390" fmla="*/ 116921 h 436774"/>
                <a:gd name="connsiteX391" fmla="*/ 474475 w 493642"/>
                <a:gd name="connsiteY391" fmla="*/ 117383 h 436774"/>
                <a:gd name="connsiteX392" fmla="*/ 474757 w 493642"/>
                <a:gd name="connsiteY392" fmla="*/ 119182 h 436774"/>
                <a:gd name="connsiteX393" fmla="*/ 473725 w 493642"/>
                <a:gd name="connsiteY393" fmla="*/ 121185 h 436774"/>
                <a:gd name="connsiteX394" fmla="*/ 472277 w 493642"/>
                <a:gd name="connsiteY394" fmla="*/ 123219 h 436774"/>
                <a:gd name="connsiteX395" fmla="*/ 471057 w 493642"/>
                <a:gd name="connsiteY395" fmla="*/ 125449 h 436774"/>
                <a:gd name="connsiteX396" fmla="*/ 469993 w 493642"/>
                <a:gd name="connsiteY396" fmla="*/ 128007 h 436774"/>
                <a:gd name="connsiteX397" fmla="*/ 468013 w 493642"/>
                <a:gd name="connsiteY397" fmla="*/ 129517 h 436774"/>
                <a:gd name="connsiteX398" fmla="*/ 466222 w 493642"/>
                <a:gd name="connsiteY398" fmla="*/ 130425 h 436774"/>
                <a:gd name="connsiteX399" fmla="*/ 462435 w 493642"/>
                <a:gd name="connsiteY399" fmla="*/ 128523 h 436774"/>
                <a:gd name="connsiteX400" fmla="*/ 460229 w 493642"/>
                <a:gd name="connsiteY400" fmla="*/ 128046 h 436774"/>
                <a:gd name="connsiteX401" fmla="*/ 459572 w 493642"/>
                <a:gd name="connsiteY401" fmla="*/ 127334 h 436774"/>
                <a:gd name="connsiteX402" fmla="*/ 459048 w 493642"/>
                <a:gd name="connsiteY402" fmla="*/ 124502 h 436774"/>
                <a:gd name="connsiteX403" fmla="*/ 458054 w 493642"/>
                <a:gd name="connsiteY403" fmla="*/ 123603 h 436774"/>
                <a:gd name="connsiteX404" fmla="*/ 456591 w 493642"/>
                <a:gd name="connsiteY404" fmla="*/ 123204 h 436774"/>
                <a:gd name="connsiteX405" fmla="*/ 455308 w 493642"/>
                <a:gd name="connsiteY405" fmla="*/ 123931 h 436774"/>
                <a:gd name="connsiteX406" fmla="*/ 453634 w 493642"/>
                <a:gd name="connsiteY406" fmla="*/ 125425 h 436774"/>
                <a:gd name="connsiteX407" fmla="*/ 452742 w 493642"/>
                <a:gd name="connsiteY407" fmla="*/ 123931 h 436774"/>
                <a:gd name="connsiteX408" fmla="*/ 451326 w 493642"/>
                <a:gd name="connsiteY408" fmla="*/ 123650 h 436774"/>
                <a:gd name="connsiteX409" fmla="*/ 450794 w 493642"/>
                <a:gd name="connsiteY409" fmla="*/ 122750 h 436774"/>
                <a:gd name="connsiteX410" fmla="*/ 450818 w 493642"/>
                <a:gd name="connsiteY410" fmla="*/ 121592 h 436774"/>
                <a:gd name="connsiteX411" fmla="*/ 459901 w 493642"/>
                <a:gd name="connsiteY411" fmla="*/ 114715 h 436774"/>
                <a:gd name="connsiteX412" fmla="*/ 462529 w 493642"/>
                <a:gd name="connsiteY412" fmla="*/ 113190 h 436774"/>
                <a:gd name="connsiteX413" fmla="*/ 468107 w 493642"/>
                <a:gd name="connsiteY413" fmla="*/ 111414 h 436774"/>
                <a:gd name="connsiteX414" fmla="*/ 468960 w 493642"/>
                <a:gd name="connsiteY414" fmla="*/ 111680 h 436774"/>
                <a:gd name="connsiteX415" fmla="*/ 468233 w 493642"/>
                <a:gd name="connsiteY415" fmla="*/ 112728 h 436774"/>
                <a:gd name="connsiteX416" fmla="*/ 468287 w 493642"/>
                <a:gd name="connsiteY416" fmla="*/ 113205 h 436774"/>
                <a:gd name="connsiteX417" fmla="*/ 468983 w 493642"/>
                <a:gd name="connsiteY417" fmla="*/ 113714 h 436774"/>
                <a:gd name="connsiteX418" fmla="*/ 468819 w 493642"/>
                <a:gd name="connsiteY418" fmla="*/ 114527 h 436774"/>
                <a:gd name="connsiteX419" fmla="*/ 468115 w 493642"/>
                <a:gd name="connsiteY419" fmla="*/ 115231 h 436774"/>
                <a:gd name="connsiteX420" fmla="*/ 467802 w 493642"/>
                <a:gd name="connsiteY420" fmla="*/ 116562 h 436774"/>
                <a:gd name="connsiteX421" fmla="*/ 430469 w 493642"/>
                <a:gd name="connsiteY421" fmla="*/ 141205 h 436774"/>
                <a:gd name="connsiteX422" fmla="*/ 429671 w 493642"/>
                <a:gd name="connsiteY422" fmla="*/ 142934 h 436774"/>
                <a:gd name="connsiteX423" fmla="*/ 426330 w 493642"/>
                <a:gd name="connsiteY423" fmla="*/ 142324 h 436774"/>
                <a:gd name="connsiteX424" fmla="*/ 425595 w 493642"/>
                <a:gd name="connsiteY424" fmla="*/ 141628 h 436774"/>
                <a:gd name="connsiteX425" fmla="*/ 426315 w 493642"/>
                <a:gd name="connsiteY425" fmla="*/ 139672 h 436774"/>
                <a:gd name="connsiteX426" fmla="*/ 427277 w 493642"/>
                <a:gd name="connsiteY426" fmla="*/ 139437 h 436774"/>
                <a:gd name="connsiteX427" fmla="*/ 427339 w 493642"/>
                <a:gd name="connsiteY427" fmla="*/ 138045 h 436774"/>
                <a:gd name="connsiteX428" fmla="*/ 428349 w 493642"/>
                <a:gd name="connsiteY428" fmla="*/ 136644 h 436774"/>
                <a:gd name="connsiteX429" fmla="*/ 433090 w 493642"/>
                <a:gd name="connsiteY429" fmla="*/ 135510 h 436774"/>
                <a:gd name="connsiteX430" fmla="*/ 434161 w 493642"/>
                <a:gd name="connsiteY430" fmla="*/ 136464 h 436774"/>
                <a:gd name="connsiteX431" fmla="*/ 434388 w 493642"/>
                <a:gd name="connsiteY431" fmla="*/ 137833 h 436774"/>
                <a:gd name="connsiteX432" fmla="*/ 431556 w 493642"/>
                <a:gd name="connsiteY432" fmla="*/ 140822 h 436774"/>
                <a:gd name="connsiteX433" fmla="*/ 430469 w 493642"/>
                <a:gd name="connsiteY433" fmla="*/ 141205 h 436774"/>
                <a:gd name="connsiteX434" fmla="*/ 433739 w 493642"/>
                <a:gd name="connsiteY434" fmla="*/ 148129 h 436774"/>
                <a:gd name="connsiteX435" fmla="*/ 433246 w 493642"/>
                <a:gd name="connsiteY435" fmla="*/ 148497 h 436774"/>
                <a:gd name="connsiteX436" fmla="*/ 431791 w 493642"/>
                <a:gd name="connsiteY436" fmla="*/ 148160 h 436774"/>
                <a:gd name="connsiteX437" fmla="*/ 429608 w 493642"/>
                <a:gd name="connsiteY437" fmla="*/ 148160 h 436774"/>
                <a:gd name="connsiteX438" fmla="*/ 429522 w 493642"/>
                <a:gd name="connsiteY438" fmla="*/ 147026 h 436774"/>
                <a:gd name="connsiteX439" fmla="*/ 429858 w 493642"/>
                <a:gd name="connsiteY439" fmla="*/ 146236 h 436774"/>
                <a:gd name="connsiteX440" fmla="*/ 430281 w 493642"/>
                <a:gd name="connsiteY440" fmla="*/ 145430 h 436774"/>
                <a:gd name="connsiteX441" fmla="*/ 431611 w 493642"/>
                <a:gd name="connsiteY441" fmla="*/ 147010 h 436774"/>
                <a:gd name="connsiteX442" fmla="*/ 433715 w 493642"/>
                <a:gd name="connsiteY442" fmla="*/ 147308 h 436774"/>
                <a:gd name="connsiteX443" fmla="*/ 433739 w 493642"/>
                <a:gd name="connsiteY443" fmla="*/ 148129 h 436774"/>
                <a:gd name="connsiteX444" fmla="*/ 97590 w 493642"/>
                <a:gd name="connsiteY444" fmla="*/ 405403 h 436774"/>
                <a:gd name="connsiteX445" fmla="*/ 96095 w 493642"/>
                <a:gd name="connsiteY445" fmla="*/ 407046 h 436774"/>
                <a:gd name="connsiteX446" fmla="*/ 94429 w 493642"/>
                <a:gd name="connsiteY446" fmla="*/ 406451 h 436774"/>
                <a:gd name="connsiteX447" fmla="*/ 95227 w 493642"/>
                <a:gd name="connsiteY447" fmla="*/ 402852 h 436774"/>
                <a:gd name="connsiteX448" fmla="*/ 96001 w 493642"/>
                <a:gd name="connsiteY448" fmla="*/ 401781 h 436774"/>
                <a:gd name="connsiteX449" fmla="*/ 99037 w 493642"/>
                <a:gd name="connsiteY449" fmla="*/ 400208 h 436774"/>
                <a:gd name="connsiteX450" fmla="*/ 101564 w 493642"/>
                <a:gd name="connsiteY450" fmla="*/ 399574 h 436774"/>
                <a:gd name="connsiteX451" fmla="*/ 102307 w 493642"/>
                <a:gd name="connsiteY451" fmla="*/ 397900 h 436774"/>
                <a:gd name="connsiteX452" fmla="*/ 103136 w 493642"/>
                <a:gd name="connsiteY452" fmla="*/ 397251 h 436774"/>
                <a:gd name="connsiteX453" fmla="*/ 104028 w 493642"/>
                <a:gd name="connsiteY453" fmla="*/ 398244 h 436774"/>
                <a:gd name="connsiteX454" fmla="*/ 103355 w 493642"/>
                <a:gd name="connsiteY454" fmla="*/ 399402 h 436774"/>
                <a:gd name="connsiteX455" fmla="*/ 102823 w 493642"/>
                <a:gd name="connsiteY455" fmla="*/ 403017 h 436774"/>
                <a:gd name="connsiteX456" fmla="*/ 101141 w 493642"/>
                <a:gd name="connsiteY456" fmla="*/ 404174 h 436774"/>
                <a:gd name="connsiteX457" fmla="*/ 97590 w 493642"/>
                <a:gd name="connsiteY457" fmla="*/ 405403 h 436774"/>
                <a:gd name="connsiteX458" fmla="*/ 7166 w 493642"/>
                <a:gd name="connsiteY458" fmla="*/ 415816 h 436774"/>
                <a:gd name="connsiteX459" fmla="*/ 6618 w 493642"/>
                <a:gd name="connsiteY459" fmla="*/ 416003 h 436774"/>
                <a:gd name="connsiteX460" fmla="*/ 6118 w 493642"/>
                <a:gd name="connsiteY460" fmla="*/ 414040 h 436774"/>
                <a:gd name="connsiteX461" fmla="*/ 3513 w 493642"/>
                <a:gd name="connsiteY461" fmla="*/ 409221 h 436774"/>
                <a:gd name="connsiteX462" fmla="*/ 5093 w 493642"/>
                <a:gd name="connsiteY462" fmla="*/ 407069 h 436774"/>
                <a:gd name="connsiteX463" fmla="*/ 7972 w 493642"/>
                <a:gd name="connsiteY463" fmla="*/ 407014 h 436774"/>
                <a:gd name="connsiteX464" fmla="*/ 9138 w 493642"/>
                <a:gd name="connsiteY464" fmla="*/ 408516 h 436774"/>
                <a:gd name="connsiteX465" fmla="*/ 9529 w 493642"/>
                <a:gd name="connsiteY465" fmla="*/ 410065 h 436774"/>
                <a:gd name="connsiteX466" fmla="*/ 8981 w 493642"/>
                <a:gd name="connsiteY466" fmla="*/ 410957 h 436774"/>
                <a:gd name="connsiteX467" fmla="*/ 9145 w 493642"/>
                <a:gd name="connsiteY467" fmla="*/ 412765 h 436774"/>
                <a:gd name="connsiteX468" fmla="*/ 8841 w 493642"/>
                <a:gd name="connsiteY468" fmla="*/ 413930 h 436774"/>
                <a:gd name="connsiteX469" fmla="*/ 7166 w 493642"/>
                <a:gd name="connsiteY469" fmla="*/ 415816 h 436774"/>
                <a:gd name="connsiteX470" fmla="*/ 87028 w 493642"/>
                <a:gd name="connsiteY470" fmla="*/ 423850 h 436774"/>
                <a:gd name="connsiteX471" fmla="*/ 84047 w 493642"/>
                <a:gd name="connsiteY471" fmla="*/ 426659 h 436774"/>
                <a:gd name="connsiteX472" fmla="*/ 81066 w 493642"/>
                <a:gd name="connsiteY472" fmla="*/ 426010 h 436774"/>
                <a:gd name="connsiteX473" fmla="*/ 80558 w 493642"/>
                <a:gd name="connsiteY473" fmla="*/ 425548 h 436774"/>
                <a:gd name="connsiteX474" fmla="*/ 83546 w 493642"/>
                <a:gd name="connsiteY474" fmla="*/ 424836 h 436774"/>
                <a:gd name="connsiteX475" fmla="*/ 86261 w 493642"/>
                <a:gd name="connsiteY475" fmla="*/ 422700 h 436774"/>
                <a:gd name="connsiteX476" fmla="*/ 88006 w 493642"/>
                <a:gd name="connsiteY476" fmla="*/ 417967 h 436774"/>
                <a:gd name="connsiteX477" fmla="*/ 90736 w 493642"/>
                <a:gd name="connsiteY477" fmla="*/ 412725 h 436774"/>
                <a:gd name="connsiteX478" fmla="*/ 91284 w 493642"/>
                <a:gd name="connsiteY478" fmla="*/ 410504 h 436774"/>
                <a:gd name="connsiteX479" fmla="*/ 92363 w 493642"/>
                <a:gd name="connsiteY479" fmla="*/ 409635 h 436774"/>
                <a:gd name="connsiteX480" fmla="*/ 93850 w 493642"/>
                <a:gd name="connsiteY480" fmla="*/ 409557 h 436774"/>
                <a:gd name="connsiteX481" fmla="*/ 94491 w 493642"/>
                <a:gd name="connsiteY481" fmla="*/ 409721 h 436774"/>
                <a:gd name="connsiteX482" fmla="*/ 95149 w 493642"/>
                <a:gd name="connsiteY482" fmla="*/ 410887 h 436774"/>
                <a:gd name="connsiteX483" fmla="*/ 95141 w 493642"/>
                <a:gd name="connsiteY483" fmla="*/ 413524 h 436774"/>
                <a:gd name="connsiteX484" fmla="*/ 94366 w 493642"/>
                <a:gd name="connsiteY484" fmla="*/ 417897 h 436774"/>
                <a:gd name="connsiteX485" fmla="*/ 92935 w 493642"/>
                <a:gd name="connsiteY485" fmla="*/ 421761 h 436774"/>
                <a:gd name="connsiteX486" fmla="*/ 87028 w 493642"/>
                <a:gd name="connsiteY486" fmla="*/ 423850 h 436774"/>
                <a:gd name="connsiteX487" fmla="*/ 40095 w 493642"/>
                <a:gd name="connsiteY487" fmla="*/ 418632 h 436774"/>
                <a:gd name="connsiteX488" fmla="*/ 38256 w 493642"/>
                <a:gd name="connsiteY488" fmla="*/ 424296 h 436774"/>
                <a:gd name="connsiteX489" fmla="*/ 36543 w 493642"/>
                <a:gd name="connsiteY489" fmla="*/ 426510 h 436774"/>
                <a:gd name="connsiteX490" fmla="*/ 35526 w 493642"/>
                <a:gd name="connsiteY490" fmla="*/ 427253 h 436774"/>
                <a:gd name="connsiteX491" fmla="*/ 32999 w 493642"/>
                <a:gd name="connsiteY491" fmla="*/ 427872 h 436774"/>
                <a:gd name="connsiteX492" fmla="*/ 29995 w 493642"/>
                <a:gd name="connsiteY492" fmla="*/ 424359 h 436774"/>
                <a:gd name="connsiteX493" fmla="*/ 28430 w 493642"/>
                <a:gd name="connsiteY493" fmla="*/ 420784 h 436774"/>
                <a:gd name="connsiteX494" fmla="*/ 27570 w 493642"/>
                <a:gd name="connsiteY494" fmla="*/ 419633 h 436774"/>
                <a:gd name="connsiteX495" fmla="*/ 28939 w 493642"/>
                <a:gd name="connsiteY495" fmla="*/ 418726 h 436774"/>
                <a:gd name="connsiteX496" fmla="*/ 30934 w 493642"/>
                <a:gd name="connsiteY496" fmla="*/ 418883 h 436774"/>
                <a:gd name="connsiteX497" fmla="*/ 35221 w 493642"/>
                <a:gd name="connsiteY497" fmla="*/ 418124 h 436774"/>
                <a:gd name="connsiteX498" fmla="*/ 36089 w 493642"/>
                <a:gd name="connsiteY498" fmla="*/ 417818 h 436774"/>
                <a:gd name="connsiteX499" fmla="*/ 40447 w 493642"/>
                <a:gd name="connsiteY499" fmla="*/ 414204 h 436774"/>
                <a:gd name="connsiteX500" fmla="*/ 44734 w 493642"/>
                <a:gd name="connsiteY500" fmla="*/ 413758 h 436774"/>
                <a:gd name="connsiteX501" fmla="*/ 44836 w 493642"/>
                <a:gd name="connsiteY501" fmla="*/ 414947 h 436774"/>
                <a:gd name="connsiteX502" fmla="*/ 40095 w 493642"/>
                <a:gd name="connsiteY502" fmla="*/ 418632 h 436774"/>
                <a:gd name="connsiteX503" fmla="*/ 21428 w 493642"/>
                <a:gd name="connsiteY503" fmla="*/ 427496 h 436774"/>
                <a:gd name="connsiteX504" fmla="*/ 20529 w 493642"/>
                <a:gd name="connsiteY504" fmla="*/ 427707 h 436774"/>
                <a:gd name="connsiteX505" fmla="*/ 19465 w 493642"/>
                <a:gd name="connsiteY505" fmla="*/ 427089 h 436774"/>
                <a:gd name="connsiteX506" fmla="*/ 18338 w 493642"/>
                <a:gd name="connsiteY506" fmla="*/ 425126 h 436774"/>
                <a:gd name="connsiteX507" fmla="*/ 19097 w 493642"/>
                <a:gd name="connsiteY507" fmla="*/ 423671 h 436774"/>
                <a:gd name="connsiteX508" fmla="*/ 19793 w 493642"/>
                <a:gd name="connsiteY508" fmla="*/ 423005 h 436774"/>
                <a:gd name="connsiteX509" fmla="*/ 20763 w 493642"/>
                <a:gd name="connsiteY509" fmla="*/ 423107 h 436774"/>
                <a:gd name="connsiteX510" fmla="*/ 22625 w 493642"/>
                <a:gd name="connsiteY510" fmla="*/ 424179 h 436774"/>
                <a:gd name="connsiteX511" fmla="*/ 23196 w 493642"/>
                <a:gd name="connsiteY511" fmla="*/ 425290 h 436774"/>
                <a:gd name="connsiteX512" fmla="*/ 23251 w 493642"/>
                <a:gd name="connsiteY512" fmla="*/ 425978 h 436774"/>
                <a:gd name="connsiteX513" fmla="*/ 21428 w 493642"/>
                <a:gd name="connsiteY513" fmla="*/ 427496 h 436774"/>
                <a:gd name="connsiteX514" fmla="*/ 60600 w 493642"/>
                <a:gd name="connsiteY514" fmla="*/ 424390 h 436774"/>
                <a:gd name="connsiteX515" fmla="*/ 60467 w 493642"/>
                <a:gd name="connsiteY515" fmla="*/ 426299 h 436774"/>
                <a:gd name="connsiteX516" fmla="*/ 60984 w 493642"/>
                <a:gd name="connsiteY516" fmla="*/ 428224 h 436774"/>
                <a:gd name="connsiteX517" fmla="*/ 60851 w 493642"/>
                <a:gd name="connsiteY517" fmla="*/ 431142 h 436774"/>
                <a:gd name="connsiteX518" fmla="*/ 59802 w 493642"/>
                <a:gd name="connsiteY518" fmla="*/ 432722 h 436774"/>
                <a:gd name="connsiteX519" fmla="*/ 57111 w 493642"/>
                <a:gd name="connsiteY519" fmla="*/ 434295 h 436774"/>
                <a:gd name="connsiteX520" fmla="*/ 54991 w 493642"/>
                <a:gd name="connsiteY520" fmla="*/ 434013 h 436774"/>
                <a:gd name="connsiteX521" fmla="*/ 53794 w 493642"/>
                <a:gd name="connsiteY521" fmla="*/ 433379 h 436774"/>
                <a:gd name="connsiteX522" fmla="*/ 51666 w 493642"/>
                <a:gd name="connsiteY522" fmla="*/ 430821 h 436774"/>
                <a:gd name="connsiteX523" fmla="*/ 51619 w 493642"/>
                <a:gd name="connsiteY523" fmla="*/ 428177 h 436774"/>
                <a:gd name="connsiteX524" fmla="*/ 53567 w 493642"/>
                <a:gd name="connsiteY524" fmla="*/ 426456 h 436774"/>
                <a:gd name="connsiteX525" fmla="*/ 54404 w 493642"/>
                <a:gd name="connsiteY525" fmla="*/ 424226 h 436774"/>
                <a:gd name="connsiteX526" fmla="*/ 59458 w 493642"/>
                <a:gd name="connsiteY526" fmla="*/ 424648 h 436774"/>
                <a:gd name="connsiteX527" fmla="*/ 59896 w 493642"/>
                <a:gd name="connsiteY527" fmla="*/ 424218 h 436774"/>
                <a:gd name="connsiteX528" fmla="*/ 60272 w 493642"/>
                <a:gd name="connsiteY528" fmla="*/ 424093 h 436774"/>
                <a:gd name="connsiteX529" fmla="*/ 60600 w 493642"/>
                <a:gd name="connsiteY529" fmla="*/ 424390 h 436774"/>
                <a:gd name="connsiteX530" fmla="*/ 5985 w 493642"/>
                <a:gd name="connsiteY530" fmla="*/ 432746 h 436774"/>
                <a:gd name="connsiteX531" fmla="*/ 3865 w 493642"/>
                <a:gd name="connsiteY531" fmla="*/ 436775 h 436774"/>
                <a:gd name="connsiteX532" fmla="*/ 1189 w 493642"/>
                <a:gd name="connsiteY532" fmla="*/ 435273 h 436774"/>
                <a:gd name="connsiteX533" fmla="*/ 540 w 493642"/>
                <a:gd name="connsiteY533" fmla="*/ 434772 h 436774"/>
                <a:gd name="connsiteX534" fmla="*/ 0 w 493642"/>
                <a:gd name="connsiteY534" fmla="*/ 433943 h 436774"/>
                <a:gd name="connsiteX535" fmla="*/ 2574 w 493642"/>
                <a:gd name="connsiteY535" fmla="*/ 433778 h 436774"/>
                <a:gd name="connsiteX536" fmla="*/ 5179 w 493642"/>
                <a:gd name="connsiteY536" fmla="*/ 431752 h 436774"/>
                <a:gd name="connsiteX537" fmla="*/ 5985 w 493642"/>
                <a:gd name="connsiteY537" fmla="*/ 432746 h 436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</a:cxnLst>
              <a:rect l="l" t="t" r="r" b="b"/>
              <a:pathLst>
                <a:path w="493642" h="436774">
                  <a:moveTo>
                    <a:pt x="359354" y="10710"/>
                  </a:moveTo>
                  <a:lnTo>
                    <a:pt x="359385" y="11759"/>
                  </a:lnTo>
                  <a:lnTo>
                    <a:pt x="360246" y="13198"/>
                  </a:lnTo>
                  <a:lnTo>
                    <a:pt x="361137" y="13730"/>
                  </a:lnTo>
                  <a:lnTo>
                    <a:pt x="363015" y="14466"/>
                  </a:lnTo>
                  <a:lnTo>
                    <a:pt x="364462" y="14567"/>
                  </a:lnTo>
                  <a:lnTo>
                    <a:pt x="366434" y="14912"/>
                  </a:lnTo>
                  <a:lnTo>
                    <a:pt x="367772" y="15741"/>
                  </a:lnTo>
                  <a:lnTo>
                    <a:pt x="367850" y="17032"/>
                  </a:lnTo>
                  <a:lnTo>
                    <a:pt x="367513" y="18471"/>
                  </a:lnTo>
                  <a:lnTo>
                    <a:pt x="366700" y="19794"/>
                  </a:lnTo>
                  <a:lnTo>
                    <a:pt x="366238" y="20803"/>
                  </a:lnTo>
                  <a:lnTo>
                    <a:pt x="366669" y="21381"/>
                  </a:lnTo>
                  <a:lnTo>
                    <a:pt x="367373" y="21835"/>
                  </a:lnTo>
                  <a:lnTo>
                    <a:pt x="368132" y="21960"/>
                  </a:lnTo>
                  <a:lnTo>
                    <a:pt x="368648" y="21812"/>
                  </a:lnTo>
                  <a:lnTo>
                    <a:pt x="369039" y="21014"/>
                  </a:lnTo>
                  <a:lnTo>
                    <a:pt x="369782" y="20036"/>
                  </a:lnTo>
                  <a:lnTo>
                    <a:pt x="370197" y="19911"/>
                  </a:lnTo>
                  <a:lnTo>
                    <a:pt x="370166" y="20466"/>
                  </a:lnTo>
                  <a:lnTo>
                    <a:pt x="370518" y="21155"/>
                  </a:lnTo>
                  <a:lnTo>
                    <a:pt x="372935" y="22305"/>
                  </a:lnTo>
                  <a:lnTo>
                    <a:pt x="378239" y="24448"/>
                  </a:lnTo>
                  <a:lnTo>
                    <a:pt x="380320" y="24487"/>
                  </a:lnTo>
                  <a:lnTo>
                    <a:pt x="382003" y="24738"/>
                  </a:lnTo>
                  <a:lnTo>
                    <a:pt x="382495" y="25637"/>
                  </a:lnTo>
                  <a:lnTo>
                    <a:pt x="385875" y="28939"/>
                  </a:lnTo>
                  <a:lnTo>
                    <a:pt x="386681" y="28853"/>
                  </a:lnTo>
                  <a:lnTo>
                    <a:pt x="388183" y="28931"/>
                  </a:lnTo>
                  <a:lnTo>
                    <a:pt x="389998" y="28665"/>
                  </a:lnTo>
                  <a:lnTo>
                    <a:pt x="391313" y="28047"/>
                  </a:lnTo>
                  <a:lnTo>
                    <a:pt x="392173" y="28149"/>
                  </a:lnTo>
                  <a:lnTo>
                    <a:pt x="393128" y="28790"/>
                  </a:lnTo>
                  <a:lnTo>
                    <a:pt x="394238" y="29346"/>
                  </a:lnTo>
                  <a:lnTo>
                    <a:pt x="395678" y="30433"/>
                  </a:lnTo>
                  <a:lnTo>
                    <a:pt x="396961" y="31771"/>
                  </a:lnTo>
                  <a:lnTo>
                    <a:pt x="397845" y="32209"/>
                  </a:lnTo>
                  <a:lnTo>
                    <a:pt x="403173" y="31310"/>
                  </a:lnTo>
                  <a:lnTo>
                    <a:pt x="404362" y="32100"/>
                  </a:lnTo>
                  <a:lnTo>
                    <a:pt x="405621" y="32092"/>
                  </a:lnTo>
                  <a:lnTo>
                    <a:pt x="407038" y="31888"/>
                  </a:lnTo>
                  <a:lnTo>
                    <a:pt x="410120" y="32303"/>
                  </a:lnTo>
                  <a:lnTo>
                    <a:pt x="412624" y="32201"/>
                  </a:lnTo>
                  <a:lnTo>
                    <a:pt x="412850" y="31873"/>
                  </a:lnTo>
                  <a:lnTo>
                    <a:pt x="413062" y="28900"/>
                  </a:lnTo>
                  <a:lnTo>
                    <a:pt x="413461" y="27844"/>
                  </a:lnTo>
                  <a:lnTo>
                    <a:pt x="414055" y="27562"/>
                  </a:lnTo>
                  <a:lnTo>
                    <a:pt x="415534" y="27773"/>
                  </a:lnTo>
                  <a:lnTo>
                    <a:pt x="420924" y="29534"/>
                  </a:lnTo>
                  <a:lnTo>
                    <a:pt x="423146" y="30637"/>
                  </a:lnTo>
                  <a:lnTo>
                    <a:pt x="425282" y="31497"/>
                  </a:lnTo>
                  <a:lnTo>
                    <a:pt x="427144" y="31591"/>
                  </a:lnTo>
                  <a:lnTo>
                    <a:pt x="428380" y="32170"/>
                  </a:lnTo>
                  <a:lnTo>
                    <a:pt x="430109" y="34987"/>
                  </a:lnTo>
                  <a:lnTo>
                    <a:pt x="429812" y="36403"/>
                  </a:lnTo>
                  <a:lnTo>
                    <a:pt x="429968" y="36927"/>
                  </a:lnTo>
                  <a:lnTo>
                    <a:pt x="430148" y="37905"/>
                  </a:lnTo>
                  <a:lnTo>
                    <a:pt x="430101" y="38992"/>
                  </a:lnTo>
                  <a:lnTo>
                    <a:pt x="430555" y="39704"/>
                  </a:lnTo>
                  <a:lnTo>
                    <a:pt x="431376" y="39790"/>
                  </a:lnTo>
                  <a:lnTo>
                    <a:pt x="432425" y="39579"/>
                  </a:lnTo>
                  <a:lnTo>
                    <a:pt x="433575" y="39156"/>
                  </a:lnTo>
                  <a:lnTo>
                    <a:pt x="435593" y="37952"/>
                  </a:lnTo>
                  <a:lnTo>
                    <a:pt x="436196" y="37756"/>
                  </a:lnTo>
                  <a:lnTo>
                    <a:pt x="439575" y="39125"/>
                  </a:lnTo>
                  <a:lnTo>
                    <a:pt x="441069" y="40040"/>
                  </a:lnTo>
                  <a:lnTo>
                    <a:pt x="441586" y="41034"/>
                  </a:lnTo>
                  <a:lnTo>
                    <a:pt x="442360" y="42051"/>
                  </a:lnTo>
                  <a:lnTo>
                    <a:pt x="443370" y="42200"/>
                  </a:lnTo>
                  <a:lnTo>
                    <a:pt x="444809" y="41238"/>
                  </a:lnTo>
                  <a:lnTo>
                    <a:pt x="447055" y="40205"/>
                  </a:lnTo>
                  <a:lnTo>
                    <a:pt x="450872" y="41112"/>
                  </a:lnTo>
                  <a:lnTo>
                    <a:pt x="455120" y="42427"/>
                  </a:lnTo>
                  <a:lnTo>
                    <a:pt x="456959" y="42583"/>
                  </a:lnTo>
                  <a:lnTo>
                    <a:pt x="457021" y="41942"/>
                  </a:lnTo>
                  <a:lnTo>
                    <a:pt x="457358" y="41026"/>
                  </a:lnTo>
                  <a:lnTo>
                    <a:pt x="458054" y="40565"/>
                  </a:lnTo>
                  <a:lnTo>
                    <a:pt x="459102" y="40432"/>
                  </a:lnTo>
                  <a:lnTo>
                    <a:pt x="460558" y="39947"/>
                  </a:lnTo>
                  <a:lnTo>
                    <a:pt x="462216" y="39149"/>
                  </a:lnTo>
                  <a:lnTo>
                    <a:pt x="463945" y="38820"/>
                  </a:lnTo>
                  <a:lnTo>
                    <a:pt x="465752" y="39415"/>
                  </a:lnTo>
                  <a:lnTo>
                    <a:pt x="467935" y="39900"/>
                  </a:lnTo>
                  <a:lnTo>
                    <a:pt x="469242" y="39892"/>
                  </a:lnTo>
                  <a:lnTo>
                    <a:pt x="469868" y="41769"/>
                  </a:lnTo>
                  <a:lnTo>
                    <a:pt x="470924" y="42481"/>
                  </a:lnTo>
                  <a:lnTo>
                    <a:pt x="471338" y="44109"/>
                  </a:lnTo>
                  <a:lnTo>
                    <a:pt x="469398" y="44953"/>
                  </a:lnTo>
                  <a:lnTo>
                    <a:pt x="468256" y="45071"/>
                  </a:lnTo>
                  <a:lnTo>
                    <a:pt x="467904" y="47848"/>
                  </a:lnTo>
                  <a:lnTo>
                    <a:pt x="468452" y="48631"/>
                  </a:lnTo>
                  <a:lnTo>
                    <a:pt x="469539" y="49366"/>
                  </a:lnTo>
                  <a:lnTo>
                    <a:pt x="469836" y="50219"/>
                  </a:lnTo>
                  <a:lnTo>
                    <a:pt x="470055" y="54287"/>
                  </a:lnTo>
                  <a:lnTo>
                    <a:pt x="467833" y="56736"/>
                  </a:lnTo>
                  <a:lnTo>
                    <a:pt x="464720" y="59482"/>
                  </a:lnTo>
                  <a:lnTo>
                    <a:pt x="449480" y="68283"/>
                  </a:lnTo>
                  <a:lnTo>
                    <a:pt x="445850" y="72531"/>
                  </a:lnTo>
                  <a:lnTo>
                    <a:pt x="444465" y="73509"/>
                  </a:lnTo>
                  <a:lnTo>
                    <a:pt x="433136" y="76177"/>
                  </a:lnTo>
                  <a:lnTo>
                    <a:pt x="425219" y="79025"/>
                  </a:lnTo>
                  <a:lnTo>
                    <a:pt x="421425" y="80057"/>
                  </a:lnTo>
                  <a:lnTo>
                    <a:pt x="416684" y="84994"/>
                  </a:lnTo>
                  <a:lnTo>
                    <a:pt x="414439" y="86981"/>
                  </a:lnTo>
                  <a:lnTo>
                    <a:pt x="416230" y="87529"/>
                  </a:lnTo>
                  <a:lnTo>
                    <a:pt x="418319" y="89884"/>
                  </a:lnTo>
                  <a:lnTo>
                    <a:pt x="417615" y="90924"/>
                  </a:lnTo>
                  <a:lnTo>
                    <a:pt x="414572" y="92536"/>
                  </a:lnTo>
                  <a:lnTo>
                    <a:pt x="413241" y="93029"/>
                  </a:lnTo>
                  <a:lnTo>
                    <a:pt x="412522" y="92770"/>
                  </a:lnTo>
                  <a:lnTo>
                    <a:pt x="411841" y="92989"/>
                  </a:lnTo>
                  <a:lnTo>
                    <a:pt x="406740" y="101478"/>
                  </a:lnTo>
                  <a:lnTo>
                    <a:pt x="402234" y="107565"/>
                  </a:lnTo>
                  <a:lnTo>
                    <a:pt x="399699" y="110209"/>
                  </a:lnTo>
                  <a:lnTo>
                    <a:pt x="397102" y="114144"/>
                  </a:lnTo>
                  <a:lnTo>
                    <a:pt x="391571" y="124260"/>
                  </a:lnTo>
                  <a:lnTo>
                    <a:pt x="391531" y="127170"/>
                  </a:lnTo>
                  <a:lnTo>
                    <a:pt x="394254" y="137176"/>
                  </a:lnTo>
                  <a:lnTo>
                    <a:pt x="395819" y="139797"/>
                  </a:lnTo>
                  <a:lnTo>
                    <a:pt x="398009" y="141996"/>
                  </a:lnTo>
                  <a:lnTo>
                    <a:pt x="402156" y="143865"/>
                  </a:lnTo>
                  <a:lnTo>
                    <a:pt x="403181" y="145704"/>
                  </a:lnTo>
                  <a:lnTo>
                    <a:pt x="401749" y="147456"/>
                  </a:lnTo>
                  <a:lnTo>
                    <a:pt x="397602" y="150562"/>
                  </a:lnTo>
                  <a:lnTo>
                    <a:pt x="390389" y="154755"/>
                  </a:lnTo>
                  <a:lnTo>
                    <a:pt x="387323" y="158057"/>
                  </a:lnTo>
                  <a:lnTo>
                    <a:pt x="386673" y="161233"/>
                  </a:lnTo>
                  <a:lnTo>
                    <a:pt x="384561" y="162665"/>
                  </a:lnTo>
                  <a:lnTo>
                    <a:pt x="383763" y="167101"/>
                  </a:lnTo>
                  <a:lnTo>
                    <a:pt x="382480" y="170035"/>
                  </a:lnTo>
                  <a:lnTo>
                    <a:pt x="382237" y="171028"/>
                  </a:lnTo>
                  <a:lnTo>
                    <a:pt x="380876" y="173250"/>
                  </a:lnTo>
                  <a:lnTo>
                    <a:pt x="380696" y="174870"/>
                  </a:lnTo>
                  <a:lnTo>
                    <a:pt x="382926" y="177091"/>
                  </a:lnTo>
                  <a:lnTo>
                    <a:pt x="381823" y="178054"/>
                  </a:lnTo>
                  <a:lnTo>
                    <a:pt x="380720" y="178476"/>
                  </a:lnTo>
                  <a:lnTo>
                    <a:pt x="378177" y="178734"/>
                  </a:lnTo>
                  <a:lnTo>
                    <a:pt x="369626" y="179016"/>
                  </a:lnTo>
                  <a:lnTo>
                    <a:pt x="362749" y="183812"/>
                  </a:lnTo>
                  <a:lnTo>
                    <a:pt x="359315" y="188052"/>
                  </a:lnTo>
                  <a:lnTo>
                    <a:pt x="356201" y="195915"/>
                  </a:lnTo>
                  <a:lnTo>
                    <a:pt x="352422" y="200538"/>
                  </a:lnTo>
                  <a:lnTo>
                    <a:pt x="350756" y="201391"/>
                  </a:lnTo>
                  <a:lnTo>
                    <a:pt x="348166" y="199365"/>
                  </a:lnTo>
                  <a:lnTo>
                    <a:pt x="344927" y="199052"/>
                  </a:lnTo>
                  <a:lnTo>
                    <a:pt x="341790" y="199725"/>
                  </a:lnTo>
                  <a:lnTo>
                    <a:pt x="340147" y="201336"/>
                  </a:lnTo>
                  <a:lnTo>
                    <a:pt x="337581" y="202236"/>
                  </a:lnTo>
                  <a:lnTo>
                    <a:pt x="335070" y="201461"/>
                  </a:lnTo>
                  <a:lnTo>
                    <a:pt x="329640" y="201039"/>
                  </a:lnTo>
                  <a:lnTo>
                    <a:pt x="327223" y="201117"/>
                  </a:lnTo>
                  <a:lnTo>
                    <a:pt x="323444" y="202424"/>
                  </a:lnTo>
                  <a:lnTo>
                    <a:pt x="320205" y="201555"/>
                  </a:lnTo>
                  <a:lnTo>
                    <a:pt x="314737" y="201109"/>
                  </a:lnTo>
                  <a:lnTo>
                    <a:pt x="302900" y="202150"/>
                  </a:lnTo>
                  <a:lnTo>
                    <a:pt x="301406" y="202635"/>
                  </a:lnTo>
                  <a:lnTo>
                    <a:pt x="299927" y="204575"/>
                  </a:lnTo>
                  <a:lnTo>
                    <a:pt x="296156" y="207916"/>
                  </a:lnTo>
                  <a:lnTo>
                    <a:pt x="290421" y="208033"/>
                  </a:lnTo>
                  <a:lnTo>
                    <a:pt x="285234" y="210161"/>
                  </a:lnTo>
                  <a:lnTo>
                    <a:pt x="283936" y="211522"/>
                  </a:lnTo>
                  <a:lnTo>
                    <a:pt x="281761" y="215270"/>
                  </a:lnTo>
                  <a:lnTo>
                    <a:pt x="281080" y="218000"/>
                  </a:lnTo>
                  <a:lnTo>
                    <a:pt x="280627" y="218024"/>
                  </a:lnTo>
                  <a:lnTo>
                    <a:pt x="280063" y="217351"/>
                  </a:lnTo>
                  <a:lnTo>
                    <a:pt x="279265" y="217570"/>
                  </a:lnTo>
                  <a:lnTo>
                    <a:pt x="278851" y="219651"/>
                  </a:lnTo>
                  <a:lnTo>
                    <a:pt x="276902" y="220598"/>
                  </a:lnTo>
                  <a:lnTo>
                    <a:pt x="275275" y="220942"/>
                  </a:lnTo>
                  <a:lnTo>
                    <a:pt x="271262" y="219260"/>
                  </a:lnTo>
                  <a:lnTo>
                    <a:pt x="267913" y="216733"/>
                  </a:lnTo>
                  <a:lnTo>
                    <a:pt x="266161" y="216553"/>
                  </a:lnTo>
                  <a:lnTo>
                    <a:pt x="263313" y="212610"/>
                  </a:lnTo>
                  <a:lnTo>
                    <a:pt x="262085" y="210098"/>
                  </a:lnTo>
                  <a:lnTo>
                    <a:pt x="261216" y="207376"/>
                  </a:lnTo>
                  <a:lnTo>
                    <a:pt x="261396" y="206335"/>
                  </a:lnTo>
                  <a:lnTo>
                    <a:pt x="261154" y="205467"/>
                  </a:lnTo>
                  <a:lnTo>
                    <a:pt x="258627" y="204364"/>
                  </a:lnTo>
                  <a:lnTo>
                    <a:pt x="258009" y="201860"/>
                  </a:lnTo>
                  <a:lnTo>
                    <a:pt x="259855" y="198598"/>
                  </a:lnTo>
                  <a:lnTo>
                    <a:pt x="261365" y="197213"/>
                  </a:lnTo>
                  <a:lnTo>
                    <a:pt x="262304" y="196814"/>
                  </a:lnTo>
                  <a:lnTo>
                    <a:pt x="260020" y="196955"/>
                  </a:lnTo>
                  <a:lnTo>
                    <a:pt x="258369" y="199052"/>
                  </a:lnTo>
                  <a:lnTo>
                    <a:pt x="256257" y="195688"/>
                  </a:lnTo>
                  <a:lnTo>
                    <a:pt x="247643" y="189124"/>
                  </a:lnTo>
                  <a:lnTo>
                    <a:pt x="248198" y="187614"/>
                  </a:lnTo>
                  <a:lnTo>
                    <a:pt x="248104" y="186800"/>
                  </a:lnTo>
                  <a:lnTo>
                    <a:pt x="246657" y="188561"/>
                  </a:lnTo>
                  <a:lnTo>
                    <a:pt x="245671" y="189014"/>
                  </a:lnTo>
                  <a:lnTo>
                    <a:pt x="241267" y="188733"/>
                  </a:lnTo>
                  <a:lnTo>
                    <a:pt x="236197" y="189539"/>
                  </a:lnTo>
                  <a:lnTo>
                    <a:pt x="234859" y="182701"/>
                  </a:lnTo>
                  <a:lnTo>
                    <a:pt x="234226" y="180072"/>
                  </a:lnTo>
                  <a:lnTo>
                    <a:pt x="234061" y="178367"/>
                  </a:lnTo>
                  <a:lnTo>
                    <a:pt x="235368" y="174424"/>
                  </a:lnTo>
                  <a:lnTo>
                    <a:pt x="236800" y="172812"/>
                  </a:lnTo>
                  <a:lnTo>
                    <a:pt x="238701" y="169487"/>
                  </a:lnTo>
                  <a:lnTo>
                    <a:pt x="241048" y="166718"/>
                  </a:lnTo>
                  <a:lnTo>
                    <a:pt x="243528" y="166060"/>
                  </a:lnTo>
                  <a:lnTo>
                    <a:pt x="244623" y="165654"/>
                  </a:lnTo>
                  <a:lnTo>
                    <a:pt x="245538" y="163510"/>
                  </a:lnTo>
                  <a:lnTo>
                    <a:pt x="246055" y="161679"/>
                  </a:lnTo>
                  <a:lnTo>
                    <a:pt x="245679" y="161499"/>
                  </a:lnTo>
                  <a:lnTo>
                    <a:pt x="242785" y="161875"/>
                  </a:lnTo>
                  <a:lnTo>
                    <a:pt x="237590" y="154169"/>
                  </a:lnTo>
                  <a:lnTo>
                    <a:pt x="237754" y="152940"/>
                  </a:lnTo>
                  <a:lnTo>
                    <a:pt x="238403" y="151118"/>
                  </a:lnTo>
                  <a:lnTo>
                    <a:pt x="238834" y="148810"/>
                  </a:lnTo>
                  <a:lnTo>
                    <a:pt x="238943" y="146987"/>
                  </a:lnTo>
                  <a:lnTo>
                    <a:pt x="240297" y="145414"/>
                  </a:lnTo>
                  <a:lnTo>
                    <a:pt x="242370" y="143834"/>
                  </a:lnTo>
                  <a:lnTo>
                    <a:pt x="244115" y="141581"/>
                  </a:lnTo>
                  <a:lnTo>
                    <a:pt x="244991" y="139382"/>
                  </a:lnTo>
                  <a:lnTo>
                    <a:pt x="245171" y="137380"/>
                  </a:lnTo>
                  <a:lnTo>
                    <a:pt x="244185" y="135948"/>
                  </a:lnTo>
                  <a:lnTo>
                    <a:pt x="241345" y="135158"/>
                  </a:lnTo>
                  <a:lnTo>
                    <a:pt x="238411" y="129431"/>
                  </a:lnTo>
                  <a:lnTo>
                    <a:pt x="237762" y="125840"/>
                  </a:lnTo>
                  <a:lnTo>
                    <a:pt x="237160" y="125465"/>
                  </a:lnTo>
                  <a:lnTo>
                    <a:pt x="235352" y="123829"/>
                  </a:lnTo>
                  <a:lnTo>
                    <a:pt x="233616" y="120747"/>
                  </a:lnTo>
                  <a:lnTo>
                    <a:pt x="233365" y="120262"/>
                  </a:lnTo>
                  <a:lnTo>
                    <a:pt x="235157" y="119722"/>
                  </a:lnTo>
                  <a:lnTo>
                    <a:pt x="242542" y="119699"/>
                  </a:lnTo>
                  <a:lnTo>
                    <a:pt x="244083" y="119018"/>
                  </a:lnTo>
                  <a:lnTo>
                    <a:pt x="244318" y="118783"/>
                  </a:lnTo>
                  <a:lnTo>
                    <a:pt x="245664" y="116381"/>
                  </a:lnTo>
                  <a:lnTo>
                    <a:pt x="247072" y="112431"/>
                  </a:lnTo>
                  <a:lnTo>
                    <a:pt x="247400" y="110013"/>
                  </a:lnTo>
                  <a:lnTo>
                    <a:pt x="246954" y="109012"/>
                  </a:lnTo>
                  <a:lnTo>
                    <a:pt x="244506" y="106563"/>
                  </a:lnTo>
                  <a:lnTo>
                    <a:pt x="244396" y="105843"/>
                  </a:lnTo>
                  <a:lnTo>
                    <a:pt x="244787" y="104685"/>
                  </a:lnTo>
                  <a:lnTo>
                    <a:pt x="246243" y="103449"/>
                  </a:lnTo>
                  <a:lnTo>
                    <a:pt x="248206" y="102041"/>
                  </a:lnTo>
                  <a:lnTo>
                    <a:pt x="249278" y="100828"/>
                  </a:lnTo>
                  <a:lnTo>
                    <a:pt x="249020" y="99874"/>
                  </a:lnTo>
                  <a:lnTo>
                    <a:pt x="248449" y="98880"/>
                  </a:lnTo>
                  <a:lnTo>
                    <a:pt x="248355" y="97950"/>
                  </a:lnTo>
                  <a:lnTo>
                    <a:pt x="248715" y="96807"/>
                  </a:lnTo>
                  <a:lnTo>
                    <a:pt x="248848" y="92896"/>
                  </a:lnTo>
                  <a:lnTo>
                    <a:pt x="249098" y="91894"/>
                  </a:lnTo>
                  <a:lnTo>
                    <a:pt x="248715" y="88327"/>
                  </a:lnTo>
                  <a:lnTo>
                    <a:pt x="248237" y="85409"/>
                  </a:lnTo>
                  <a:lnTo>
                    <a:pt x="246681" y="81622"/>
                  </a:lnTo>
                  <a:lnTo>
                    <a:pt x="246962" y="80785"/>
                  </a:lnTo>
                  <a:lnTo>
                    <a:pt x="247682" y="80081"/>
                  </a:lnTo>
                  <a:lnTo>
                    <a:pt x="250037" y="78767"/>
                  </a:lnTo>
                  <a:lnTo>
                    <a:pt x="251914" y="75668"/>
                  </a:lnTo>
                  <a:lnTo>
                    <a:pt x="254645" y="73071"/>
                  </a:lnTo>
                  <a:lnTo>
                    <a:pt x="258220" y="70982"/>
                  </a:lnTo>
                  <a:lnTo>
                    <a:pt x="260724" y="68658"/>
                  </a:lnTo>
                  <a:lnTo>
                    <a:pt x="261709" y="66875"/>
                  </a:lnTo>
                  <a:lnTo>
                    <a:pt x="262406" y="66405"/>
                  </a:lnTo>
                  <a:lnTo>
                    <a:pt x="262202" y="65576"/>
                  </a:lnTo>
                  <a:lnTo>
                    <a:pt x="261733" y="64371"/>
                  </a:lnTo>
                  <a:lnTo>
                    <a:pt x="260309" y="63190"/>
                  </a:lnTo>
                  <a:lnTo>
                    <a:pt x="258471" y="62517"/>
                  </a:lnTo>
                  <a:lnTo>
                    <a:pt x="256429" y="62549"/>
                  </a:lnTo>
                  <a:lnTo>
                    <a:pt x="255161" y="62306"/>
                  </a:lnTo>
                  <a:lnTo>
                    <a:pt x="254794" y="61383"/>
                  </a:lnTo>
                  <a:lnTo>
                    <a:pt x="254934" y="58879"/>
                  </a:lnTo>
                  <a:lnTo>
                    <a:pt x="254825" y="56399"/>
                  </a:lnTo>
                  <a:lnTo>
                    <a:pt x="254434" y="55257"/>
                  </a:lnTo>
                  <a:lnTo>
                    <a:pt x="253487" y="54396"/>
                  </a:lnTo>
                  <a:lnTo>
                    <a:pt x="251617" y="54623"/>
                  </a:lnTo>
                  <a:lnTo>
                    <a:pt x="249998" y="53919"/>
                  </a:lnTo>
                  <a:lnTo>
                    <a:pt x="248770" y="53755"/>
                  </a:lnTo>
                  <a:lnTo>
                    <a:pt x="248058" y="54310"/>
                  </a:lnTo>
                  <a:lnTo>
                    <a:pt x="244435" y="54146"/>
                  </a:lnTo>
                  <a:lnTo>
                    <a:pt x="242925" y="53747"/>
                  </a:lnTo>
                  <a:lnTo>
                    <a:pt x="241869" y="53254"/>
                  </a:lnTo>
                  <a:lnTo>
                    <a:pt x="241196" y="53528"/>
                  </a:lnTo>
                  <a:lnTo>
                    <a:pt x="240813" y="54013"/>
                  </a:lnTo>
                  <a:lnTo>
                    <a:pt x="240750" y="54772"/>
                  </a:lnTo>
                  <a:lnTo>
                    <a:pt x="240500" y="55773"/>
                  </a:lnTo>
                  <a:lnTo>
                    <a:pt x="239201" y="56681"/>
                  </a:lnTo>
                  <a:lnTo>
                    <a:pt x="236236" y="57581"/>
                  </a:lnTo>
                  <a:lnTo>
                    <a:pt x="233842" y="57510"/>
                  </a:lnTo>
                  <a:lnTo>
                    <a:pt x="231644" y="56869"/>
                  </a:lnTo>
                  <a:lnTo>
                    <a:pt x="230940" y="56391"/>
                  </a:lnTo>
                  <a:lnTo>
                    <a:pt x="229884" y="55969"/>
                  </a:lnTo>
                  <a:lnTo>
                    <a:pt x="225417" y="56493"/>
                  </a:lnTo>
                  <a:lnTo>
                    <a:pt x="224877" y="56110"/>
                  </a:lnTo>
                  <a:lnTo>
                    <a:pt x="223336" y="57041"/>
                  </a:lnTo>
                  <a:lnTo>
                    <a:pt x="221067" y="58152"/>
                  </a:lnTo>
                  <a:lnTo>
                    <a:pt x="219792" y="58214"/>
                  </a:lnTo>
                  <a:lnTo>
                    <a:pt x="219330" y="57980"/>
                  </a:lnTo>
                  <a:lnTo>
                    <a:pt x="219165" y="57487"/>
                  </a:lnTo>
                  <a:lnTo>
                    <a:pt x="218211" y="55758"/>
                  </a:lnTo>
                  <a:lnTo>
                    <a:pt x="218461" y="54842"/>
                  </a:lnTo>
                  <a:lnTo>
                    <a:pt x="220292" y="52159"/>
                  </a:lnTo>
                  <a:lnTo>
                    <a:pt x="220089" y="51517"/>
                  </a:lnTo>
                  <a:lnTo>
                    <a:pt x="219338" y="50649"/>
                  </a:lnTo>
                  <a:lnTo>
                    <a:pt x="218665" y="49397"/>
                  </a:lnTo>
                  <a:lnTo>
                    <a:pt x="218469" y="48748"/>
                  </a:lnTo>
                  <a:lnTo>
                    <a:pt x="217304" y="48638"/>
                  </a:lnTo>
                  <a:lnTo>
                    <a:pt x="216060" y="49296"/>
                  </a:lnTo>
                  <a:lnTo>
                    <a:pt x="211327" y="50649"/>
                  </a:lnTo>
                  <a:lnTo>
                    <a:pt x="210192" y="51142"/>
                  </a:lnTo>
                  <a:lnTo>
                    <a:pt x="208142" y="52441"/>
                  </a:lnTo>
                  <a:lnTo>
                    <a:pt x="206069" y="54428"/>
                  </a:lnTo>
                  <a:lnTo>
                    <a:pt x="204418" y="54842"/>
                  </a:lnTo>
                  <a:lnTo>
                    <a:pt x="203847" y="54256"/>
                  </a:lnTo>
                  <a:lnTo>
                    <a:pt x="203652" y="49593"/>
                  </a:lnTo>
                  <a:lnTo>
                    <a:pt x="206171" y="46487"/>
                  </a:lnTo>
                  <a:lnTo>
                    <a:pt x="207963" y="44609"/>
                  </a:lnTo>
                  <a:lnTo>
                    <a:pt x="207125" y="44226"/>
                  </a:lnTo>
                  <a:lnTo>
                    <a:pt x="205224" y="44281"/>
                  </a:lnTo>
                  <a:lnTo>
                    <a:pt x="205357" y="42826"/>
                  </a:lnTo>
                  <a:lnTo>
                    <a:pt x="206249" y="42121"/>
                  </a:lnTo>
                  <a:lnTo>
                    <a:pt x="207110" y="40533"/>
                  </a:lnTo>
                  <a:lnTo>
                    <a:pt x="206100" y="39853"/>
                  </a:lnTo>
                  <a:lnTo>
                    <a:pt x="205310" y="38804"/>
                  </a:lnTo>
                  <a:lnTo>
                    <a:pt x="205357" y="36066"/>
                  </a:lnTo>
                  <a:lnTo>
                    <a:pt x="205576" y="34955"/>
                  </a:lnTo>
                  <a:lnTo>
                    <a:pt x="205318" y="33751"/>
                  </a:lnTo>
                  <a:lnTo>
                    <a:pt x="201446" y="35378"/>
                  </a:lnTo>
                  <a:lnTo>
                    <a:pt x="200452" y="35135"/>
                  </a:lnTo>
                  <a:lnTo>
                    <a:pt x="200413" y="33101"/>
                  </a:lnTo>
                  <a:lnTo>
                    <a:pt x="202556" y="29995"/>
                  </a:lnTo>
                  <a:lnTo>
                    <a:pt x="202775" y="29041"/>
                  </a:lnTo>
                  <a:lnTo>
                    <a:pt x="200264" y="28579"/>
                  </a:lnTo>
                  <a:lnTo>
                    <a:pt x="198387" y="27054"/>
                  </a:lnTo>
                  <a:lnTo>
                    <a:pt x="197244" y="25684"/>
                  </a:lnTo>
                  <a:lnTo>
                    <a:pt x="196024" y="23721"/>
                  </a:lnTo>
                  <a:lnTo>
                    <a:pt x="196016" y="21953"/>
                  </a:lnTo>
                  <a:lnTo>
                    <a:pt x="197283" y="17814"/>
                  </a:lnTo>
                  <a:lnTo>
                    <a:pt x="199091" y="16609"/>
                  </a:lnTo>
                  <a:lnTo>
                    <a:pt x="200655" y="15866"/>
                  </a:lnTo>
                  <a:lnTo>
                    <a:pt x="203965" y="12995"/>
                  </a:lnTo>
                  <a:lnTo>
                    <a:pt x="208526" y="13527"/>
                  </a:lnTo>
                  <a:lnTo>
                    <a:pt x="211350" y="12909"/>
                  </a:lnTo>
                  <a:lnTo>
                    <a:pt x="213885" y="11438"/>
                  </a:lnTo>
                  <a:lnTo>
                    <a:pt x="215340" y="11109"/>
                  </a:lnTo>
                  <a:lnTo>
                    <a:pt x="217679" y="9826"/>
                  </a:lnTo>
                  <a:lnTo>
                    <a:pt x="217601" y="8090"/>
                  </a:lnTo>
                  <a:lnTo>
                    <a:pt x="216795" y="6799"/>
                  </a:lnTo>
                  <a:lnTo>
                    <a:pt x="217499" y="5586"/>
                  </a:lnTo>
                  <a:lnTo>
                    <a:pt x="220120" y="4100"/>
                  </a:lnTo>
                  <a:lnTo>
                    <a:pt x="223030" y="2128"/>
                  </a:lnTo>
                  <a:lnTo>
                    <a:pt x="226371" y="1745"/>
                  </a:lnTo>
                  <a:lnTo>
                    <a:pt x="229766" y="0"/>
                  </a:lnTo>
                  <a:lnTo>
                    <a:pt x="232043" y="1127"/>
                  </a:lnTo>
                  <a:lnTo>
                    <a:pt x="234038" y="743"/>
                  </a:lnTo>
                  <a:lnTo>
                    <a:pt x="236330" y="2081"/>
                  </a:lnTo>
                  <a:lnTo>
                    <a:pt x="239342" y="5140"/>
                  </a:lnTo>
                  <a:lnTo>
                    <a:pt x="243755" y="6368"/>
                  </a:lnTo>
                  <a:lnTo>
                    <a:pt x="247275" y="5406"/>
                  </a:lnTo>
                  <a:lnTo>
                    <a:pt x="253495" y="5203"/>
                  </a:lnTo>
                  <a:lnTo>
                    <a:pt x="256601" y="5609"/>
                  </a:lnTo>
                  <a:lnTo>
                    <a:pt x="262124" y="4851"/>
                  </a:lnTo>
                  <a:lnTo>
                    <a:pt x="265285" y="5125"/>
                  </a:lnTo>
                  <a:lnTo>
                    <a:pt x="270409" y="3607"/>
                  </a:lnTo>
                  <a:lnTo>
                    <a:pt x="274376" y="5500"/>
                  </a:lnTo>
                  <a:lnTo>
                    <a:pt x="282066" y="6384"/>
                  </a:lnTo>
                  <a:lnTo>
                    <a:pt x="286682" y="7933"/>
                  </a:lnTo>
                  <a:lnTo>
                    <a:pt x="299465" y="10530"/>
                  </a:lnTo>
                  <a:lnTo>
                    <a:pt x="304081" y="10562"/>
                  </a:lnTo>
                  <a:lnTo>
                    <a:pt x="310614" y="9099"/>
                  </a:lnTo>
                  <a:lnTo>
                    <a:pt x="313383" y="8003"/>
                  </a:lnTo>
                  <a:lnTo>
                    <a:pt x="315918" y="8653"/>
                  </a:lnTo>
                  <a:lnTo>
                    <a:pt x="319634" y="7393"/>
                  </a:lnTo>
                  <a:lnTo>
                    <a:pt x="321418" y="7652"/>
                  </a:lnTo>
                  <a:lnTo>
                    <a:pt x="323741" y="9443"/>
                  </a:lnTo>
                  <a:lnTo>
                    <a:pt x="331917" y="11860"/>
                  </a:lnTo>
                  <a:lnTo>
                    <a:pt x="334060" y="9811"/>
                  </a:lnTo>
                  <a:lnTo>
                    <a:pt x="335657" y="9365"/>
                  </a:lnTo>
                  <a:lnTo>
                    <a:pt x="341540" y="10617"/>
                  </a:lnTo>
                  <a:lnTo>
                    <a:pt x="347470" y="13167"/>
                  </a:lnTo>
                  <a:lnTo>
                    <a:pt x="350552" y="13347"/>
                  </a:lnTo>
                  <a:lnTo>
                    <a:pt x="355059" y="12651"/>
                  </a:lnTo>
                  <a:lnTo>
                    <a:pt x="358634" y="10976"/>
                  </a:lnTo>
                  <a:lnTo>
                    <a:pt x="359354" y="10710"/>
                  </a:lnTo>
                  <a:close/>
                  <a:moveTo>
                    <a:pt x="493017" y="115091"/>
                  </a:moveTo>
                  <a:lnTo>
                    <a:pt x="492618" y="115419"/>
                  </a:lnTo>
                  <a:lnTo>
                    <a:pt x="485867" y="112125"/>
                  </a:lnTo>
                  <a:lnTo>
                    <a:pt x="483660" y="111758"/>
                  </a:lnTo>
                  <a:lnTo>
                    <a:pt x="483120" y="111257"/>
                  </a:lnTo>
                  <a:lnTo>
                    <a:pt x="483183" y="109544"/>
                  </a:lnTo>
                  <a:lnTo>
                    <a:pt x="483355" y="108785"/>
                  </a:lnTo>
                  <a:lnTo>
                    <a:pt x="487877" y="108441"/>
                  </a:lnTo>
                  <a:lnTo>
                    <a:pt x="491531" y="109661"/>
                  </a:lnTo>
                  <a:lnTo>
                    <a:pt x="493494" y="112947"/>
                  </a:lnTo>
                  <a:lnTo>
                    <a:pt x="493643" y="113510"/>
                  </a:lnTo>
                  <a:lnTo>
                    <a:pt x="493017" y="115091"/>
                  </a:lnTo>
                  <a:close/>
                  <a:moveTo>
                    <a:pt x="467802" y="116562"/>
                  </a:moveTo>
                  <a:lnTo>
                    <a:pt x="469907" y="117508"/>
                  </a:lnTo>
                  <a:lnTo>
                    <a:pt x="472129" y="116655"/>
                  </a:lnTo>
                  <a:lnTo>
                    <a:pt x="473310" y="116921"/>
                  </a:lnTo>
                  <a:lnTo>
                    <a:pt x="474475" y="117383"/>
                  </a:lnTo>
                  <a:lnTo>
                    <a:pt x="474757" y="119182"/>
                  </a:lnTo>
                  <a:lnTo>
                    <a:pt x="473725" y="121185"/>
                  </a:lnTo>
                  <a:lnTo>
                    <a:pt x="472277" y="123219"/>
                  </a:lnTo>
                  <a:lnTo>
                    <a:pt x="471057" y="125449"/>
                  </a:lnTo>
                  <a:lnTo>
                    <a:pt x="469993" y="128007"/>
                  </a:lnTo>
                  <a:lnTo>
                    <a:pt x="468013" y="129517"/>
                  </a:lnTo>
                  <a:lnTo>
                    <a:pt x="466222" y="130425"/>
                  </a:lnTo>
                  <a:lnTo>
                    <a:pt x="462435" y="128523"/>
                  </a:lnTo>
                  <a:lnTo>
                    <a:pt x="460229" y="128046"/>
                  </a:lnTo>
                  <a:lnTo>
                    <a:pt x="459572" y="127334"/>
                  </a:lnTo>
                  <a:lnTo>
                    <a:pt x="459048" y="124502"/>
                  </a:lnTo>
                  <a:lnTo>
                    <a:pt x="458054" y="123603"/>
                  </a:lnTo>
                  <a:lnTo>
                    <a:pt x="456591" y="123204"/>
                  </a:lnTo>
                  <a:lnTo>
                    <a:pt x="455308" y="123931"/>
                  </a:lnTo>
                  <a:lnTo>
                    <a:pt x="453634" y="125425"/>
                  </a:lnTo>
                  <a:lnTo>
                    <a:pt x="452742" y="123931"/>
                  </a:lnTo>
                  <a:lnTo>
                    <a:pt x="451326" y="123650"/>
                  </a:lnTo>
                  <a:lnTo>
                    <a:pt x="450794" y="122750"/>
                  </a:lnTo>
                  <a:lnTo>
                    <a:pt x="450818" y="121592"/>
                  </a:lnTo>
                  <a:lnTo>
                    <a:pt x="459901" y="114715"/>
                  </a:lnTo>
                  <a:lnTo>
                    <a:pt x="462529" y="113190"/>
                  </a:lnTo>
                  <a:lnTo>
                    <a:pt x="468107" y="111414"/>
                  </a:lnTo>
                  <a:lnTo>
                    <a:pt x="468960" y="111680"/>
                  </a:lnTo>
                  <a:lnTo>
                    <a:pt x="468233" y="112728"/>
                  </a:lnTo>
                  <a:lnTo>
                    <a:pt x="468287" y="113205"/>
                  </a:lnTo>
                  <a:lnTo>
                    <a:pt x="468983" y="113714"/>
                  </a:lnTo>
                  <a:lnTo>
                    <a:pt x="468819" y="114527"/>
                  </a:lnTo>
                  <a:lnTo>
                    <a:pt x="468115" y="115231"/>
                  </a:lnTo>
                  <a:lnTo>
                    <a:pt x="467802" y="116562"/>
                  </a:lnTo>
                  <a:close/>
                  <a:moveTo>
                    <a:pt x="430469" y="141205"/>
                  </a:moveTo>
                  <a:lnTo>
                    <a:pt x="429671" y="142934"/>
                  </a:lnTo>
                  <a:lnTo>
                    <a:pt x="426330" y="142324"/>
                  </a:lnTo>
                  <a:lnTo>
                    <a:pt x="425595" y="141628"/>
                  </a:lnTo>
                  <a:lnTo>
                    <a:pt x="426315" y="139672"/>
                  </a:lnTo>
                  <a:lnTo>
                    <a:pt x="427277" y="139437"/>
                  </a:lnTo>
                  <a:lnTo>
                    <a:pt x="427339" y="138045"/>
                  </a:lnTo>
                  <a:lnTo>
                    <a:pt x="428349" y="136644"/>
                  </a:lnTo>
                  <a:lnTo>
                    <a:pt x="433090" y="135510"/>
                  </a:lnTo>
                  <a:lnTo>
                    <a:pt x="434161" y="136464"/>
                  </a:lnTo>
                  <a:lnTo>
                    <a:pt x="434388" y="137833"/>
                  </a:lnTo>
                  <a:lnTo>
                    <a:pt x="431556" y="140822"/>
                  </a:lnTo>
                  <a:lnTo>
                    <a:pt x="430469" y="141205"/>
                  </a:lnTo>
                  <a:close/>
                  <a:moveTo>
                    <a:pt x="433739" y="148129"/>
                  </a:moveTo>
                  <a:lnTo>
                    <a:pt x="433246" y="148497"/>
                  </a:lnTo>
                  <a:lnTo>
                    <a:pt x="431791" y="148160"/>
                  </a:lnTo>
                  <a:lnTo>
                    <a:pt x="429608" y="148160"/>
                  </a:lnTo>
                  <a:lnTo>
                    <a:pt x="429522" y="147026"/>
                  </a:lnTo>
                  <a:lnTo>
                    <a:pt x="429858" y="146236"/>
                  </a:lnTo>
                  <a:lnTo>
                    <a:pt x="430281" y="145430"/>
                  </a:lnTo>
                  <a:lnTo>
                    <a:pt x="431611" y="147010"/>
                  </a:lnTo>
                  <a:lnTo>
                    <a:pt x="433715" y="147308"/>
                  </a:lnTo>
                  <a:lnTo>
                    <a:pt x="433739" y="148129"/>
                  </a:lnTo>
                  <a:close/>
                  <a:moveTo>
                    <a:pt x="97590" y="405403"/>
                  </a:moveTo>
                  <a:lnTo>
                    <a:pt x="96095" y="407046"/>
                  </a:lnTo>
                  <a:lnTo>
                    <a:pt x="94429" y="406451"/>
                  </a:lnTo>
                  <a:lnTo>
                    <a:pt x="95227" y="402852"/>
                  </a:lnTo>
                  <a:lnTo>
                    <a:pt x="96001" y="401781"/>
                  </a:lnTo>
                  <a:lnTo>
                    <a:pt x="99037" y="400208"/>
                  </a:lnTo>
                  <a:lnTo>
                    <a:pt x="101564" y="399574"/>
                  </a:lnTo>
                  <a:lnTo>
                    <a:pt x="102307" y="397900"/>
                  </a:lnTo>
                  <a:lnTo>
                    <a:pt x="103136" y="397251"/>
                  </a:lnTo>
                  <a:lnTo>
                    <a:pt x="104028" y="398244"/>
                  </a:lnTo>
                  <a:lnTo>
                    <a:pt x="103355" y="399402"/>
                  </a:lnTo>
                  <a:lnTo>
                    <a:pt x="102823" y="403017"/>
                  </a:lnTo>
                  <a:lnTo>
                    <a:pt x="101141" y="404174"/>
                  </a:lnTo>
                  <a:lnTo>
                    <a:pt x="97590" y="405403"/>
                  </a:lnTo>
                  <a:close/>
                  <a:moveTo>
                    <a:pt x="7166" y="415816"/>
                  </a:moveTo>
                  <a:lnTo>
                    <a:pt x="6618" y="416003"/>
                  </a:lnTo>
                  <a:lnTo>
                    <a:pt x="6118" y="414040"/>
                  </a:lnTo>
                  <a:lnTo>
                    <a:pt x="3513" y="409221"/>
                  </a:lnTo>
                  <a:lnTo>
                    <a:pt x="5093" y="407069"/>
                  </a:lnTo>
                  <a:lnTo>
                    <a:pt x="7972" y="407014"/>
                  </a:lnTo>
                  <a:lnTo>
                    <a:pt x="9138" y="408516"/>
                  </a:lnTo>
                  <a:lnTo>
                    <a:pt x="9529" y="410065"/>
                  </a:lnTo>
                  <a:lnTo>
                    <a:pt x="8981" y="410957"/>
                  </a:lnTo>
                  <a:lnTo>
                    <a:pt x="9145" y="412765"/>
                  </a:lnTo>
                  <a:lnTo>
                    <a:pt x="8841" y="413930"/>
                  </a:lnTo>
                  <a:lnTo>
                    <a:pt x="7166" y="415816"/>
                  </a:lnTo>
                  <a:close/>
                  <a:moveTo>
                    <a:pt x="87028" y="423850"/>
                  </a:moveTo>
                  <a:lnTo>
                    <a:pt x="84047" y="426659"/>
                  </a:lnTo>
                  <a:lnTo>
                    <a:pt x="81066" y="426010"/>
                  </a:lnTo>
                  <a:lnTo>
                    <a:pt x="80558" y="425548"/>
                  </a:lnTo>
                  <a:lnTo>
                    <a:pt x="83546" y="424836"/>
                  </a:lnTo>
                  <a:lnTo>
                    <a:pt x="86261" y="422700"/>
                  </a:lnTo>
                  <a:lnTo>
                    <a:pt x="88006" y="417967"/>
                  </a:lnTo>
                  <a:lnTo>
                    <a:pt x="90736" y="412725"/>
                  </a:lnTo>
                  <a:lnTo>
                    <a:pt x="91284" y="410504"/>
                  </a:lnTo>
                  <a:lnTo>
                    <a:pt x="92363" y="409635"/>
                  </a:lnTo>
                  <a:lnTo>
                    <a:pt x="93850" y="409557"/>
                  </a:lnTo>
                  <a:lnTo>
                    <a:pt x="94491" y="409721"/>
                  </a:lnTo>
                  <a:lnTo>
                    <a:pt x="95149" y="410887"/>
                  </a:lnTo>
                  <a:lnTo>
                    <a:pt x="95141" y="413524"/>
                  </a:lnTo>
                  <a:lnTo>
                    <a:pt x="94366" y="417897"/>
                  </a:lnTo>
                  <a:lnTo>
                    <a:pt x="92935" y="421761"/>
                  </a:lnTo>
                  <a:lnTo>
                    <a:pt x="87028" y="423850"/>
                  </a:lnTo>
                  <a:close/>
                  <a:moveTo>
                    <a:pt x="40095" y="418632"/>
                  </a:moveTo>
                  <a:lnTo>
                    <a:pt x="38256" y="424296"/>
                  </a:lnTo>
                  <a:lnTo>
                    <a:pt x="36543" y="426510"/>
                  </a:lnTo>
                  <a:lnTo>
                    <a:pt x="35526" y="427253"/>
                  </a:lnTo>
                  <a:lnTo>
                    <a:pt x="32999" y="427872"/>
                  </a:lnTo>
                  <a:lnTo>
                    <a:pt x="29995" y="424359"/>
                  </a:lnTo>
                  <a:lnTo>
                    <a:pt x="28430" y="420784"/>
                  </a:lnTo>
                  <a:lnTo>
                    <a:pt x="27570" y="419633"/>
                  </a:lnTo>
                  <a:lnTo>
                    <a:pt x="28939" y="418726"/>
                  </a:lnTo>
                  <a:lnTo>
                    <a:pt x="30934" y="418883"/>
                  </a:lnTo>
                  <a:lnTo>
                    <a:pt x="35221" y="418124"/>
                  </a:lnTo>
                  <a:lnTo>
                    <a:pt x="36089" y="417818"/>
                  </a:lnTo>
                  <a:lnTo>
                    <a:pt x="40447" y="414204"/>
                  </a:lnTo>
                  <a:lnTo>
                    <a:pt x="44734" y="413758"/>
                  </a:lnTo>
                  <a:lnTo>
                    <a:pt x="44836" y="414947"/>
                  </a:lnTo>
                  <a:lnTo>
                    <a:pt x="40095" y="418632"/>
                  </a:lnTo>
                  <a:close/>
                  <a:moveTo>
                    <a:pt x="21428" y="427496"/>
                  </a:moveTo>
                  <a:lnTo>
                    <a:pt x="20529" y="427707"/>
                  </a:lnTo>
                  <a:lnTo>
                    <a:pt x="19465" y="427089"/>
                  </a:lnTo>
                  <a:lnTo>
                    <a:pt x="18338" y="425126"/>
                  </a:lnTo>
                  <a:lnTo>
                    <a:pt x="19097" y="423671"/>
                  </a:lnTo>
                  <a:lnTo>
                    <a:pt x="19793" y="423005"/>
                  </a:lnTo>
                  <a:lnTo>
                    <a:pt x="20763" y="423107"/>
                  </a:lnTo>
                  <a:lnTo>
                    <a:pt x="22625" y="424179"/>
                  </a:lnTo>
                  <a:lnTo>
                    <a:pt x="23196" y="425290"/>
                  </a:lnTo>
                  <a:lnTo>
                    <a:pt x="23251" y="425978"/>
                  </a:lnTo>
                  <a:lnTo>
                    <a:pt x="21428" y="427496"/>
                  </a:lnTo>
                  <a:close/>
                  <a:moveTo>
                    <a:pt x="60600" y="424390"/>
                  </a:moveTo>
                  <a:lnTo>
                    <a:pt x="60467" y="426299"/>
                  </a:lnTo>
                  <a:lnTo>
                    <a:pt x="60984" y="428224"/>
                  </a:lnTo>
                  <a:lnTo>
                    <a:pt x="60851" y="431142"/>
                  </a:lnTo>
                  <a:lnTo>
                    <a:pt x="59802" y="432722"/>
                  </a:lnTo>
                  <a:lnTo>
                    <a:pt x="57111" y="434295"/>
                  </a:lnTo>
                  <a:lnTo>
                    <a:pt x="54991" y="434013"/>
                  </a:lnTo>
                  <a:lnTo>
                    <a:pt x="53794" y="433379"/>
                  </a:lnTo>
                  <a:lnTo>
                    <a:pt x="51666" y="430821"/>
                  </a:lnTo>
                  <a:lnTo>
                    <a:pt x="51619" y="428177"/>
                  </a:lnTo>
                  <a:lnTo>
                    <a:pt x="53567" y="426456"/>
                  </a:lnTo>
                  <a:lnTo>
                    <a:pt x="54404" y="424226"/>
                  </a:lnTo>
                  <a:lnTo>
                    <a:pt x="59458" y="424648"/>
                  </a:lnTo>
                  <a:lnTo>
                    <a:pt x="59896" y="424218"/>
                  </a:lnTo>
                  <a:lnTo>
                    <a:pt x="60272" y="424093"/>
                  </a:lnTo>
                  <a:lnTo>
                    <a:pt x="60600" y="424390"/>
                  </a:lnTo>
                  <a:close/>
                  <a:moveTo>
                    <a:pt x="5985" y="432746"/>
                  </a:moveTo>
                  <a:lnTo>
                    <a:pt x="3865" y="436775"/>
                  </a:lnTo>
                  <a:lnTo>
                    <a:pt x="1189" y="435273"/>
                  </a:lnTo>
                  <a:lnTo>
                    <a:pt x="540" y="434772"/>
                  </a:lnTo>
                  <a:lnTo>
                    <a:pt x="0" y="433943"/>
                  </a:lnTo>
                  <a:lnTo>
                    <a:pt x="2574" y="433778"/>
                  </a:lnTo>
                  <a:lnTo>
                    <a:pt x="5179" y="431752"/>
                  </a:lnTo>
                  <a:lnTo>
                    <a:pt x="5985" y="43274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41CB3EC-9C64-F6C7-BEC0-9BE4AEEB894A}"/>
                </a:ext>
              </a:extLst>
            </p:cNvPr>
            <p:cNvSpPr>
              <a:spLocks/>
            </p:cNvSpPr>
            <p:nvPr/>
          </p:nvSpPr>
          <p:spPr>
            <a:xfrm>
              <a:off x="7975441" y="4320976"/>
              <a:ext cx="328889" cy="252235"/>
            </a:xfrm>
            <a:custGeom>
              <a:avLst/>
              <a:gdLst>
                <a:gd name="connsiteX0" fmla="*/ 119276 w 328889"/>
                <a:gd name="connsiteY0" fmla="*/ 9552 h 252235"/>
                <a:gd name="connsiteX1" fmla="*/ 120880 w 328889"/>
                <a:gd name="connsiteY1" fmla="*/ 9646 h 252235"/>
                <a:gd name="connsiteX2" fmla="*/ 127631 w 328889"/>
                <a:gd name="connsiteY2" fmla="*/ 8340 h 252235"/>
                <a:gd name="connsiteX3" fmla="*/ 131668 w 328889"/>
                <a:gd name="connsiteY3" fmla="*/ 5985 h 252235"/>
                <a:gd name="connsiteX4" fmla="*/ 132278 w 328889"/>
                <a:gd name="connsiteY4" fmla="*/ 5054 h 252235"/>
                <a:gd name="connsiteX5" fmla="*/ 133389 w 328889"/>
                <a:gd name="connsiteY5" fmla="*/ 5054 h 252235"/>
                <a:gd name="connsiteX6" fmla="*/ 134735 w 328889"/>
                <a:gd name="connsiteY6" fmla="*/ 6094 h 252235"/>
                <a:gd name="connsiteX7" fmla="*/ 135244 w 328889"/>
                <a:gd name="connsiteY7" fmla="*/ 7096 h 252235"/>
                <a:gd name="connsiteX8" fmla="*/ 136104 w 328889"/>
                <a:gd name="connsiteY8" fmla="*/ 8410 h 252235"/>
                <a:gd name="connsiteX9" fmla="*/ 137692 w 328889"/>
                <a:gd name="connsiteY9" fmla="*/ 8613 h 252235"/>
                <a:gd name="connsiteX10" fmla="*/ 141549 w 328889"/>
                <a:gd name="connsiteY10" fmla="*/ 7683 h 252235"/>
                <a:gd name="connsiteX11" fmla="*/ 143442 w 328889"/>
                <a:gd name="connsiteY11" fmla="*/ 7119 h 252235"/>
                <a:gd name="connsiteX12" fmla="*/ 145039 w 328889"/>
                <a:gd name="connsiteY12" fmla="*/ 7581 h 252235"/>
                <a:gd name="connsiteX13" fmla="*/ 147080 w 328889"/>
                <a:gd name="connsiteY13" fmla="*/ 7964 h 252235"/>
                <a:gd name="connsiteX14" fmla="*/ 148364 w 328889"/>
                <a:gd name="connsiteY14" fmla="*/ 7964 h 252235"/>
                <a:gd name="connsiteX15" fmla="*/ 151415 w 328889"/>
                <a:gd name="connsiteY15" fmla="*/ 9286 h 252235"/>
                <a:gd name="connsiteX16" fmla="*/ 155076 w 328889"/>
                <a:gd name="connsiteY16" fmla="*/ 8864 h 252235"/>
                <a:gd name="connsiteX17" fmla="*/ 156805 w 328889"/>
                <a:gd name="connsiteY17" fmla="*/ 8934 h 252235"/>
                <a:gd name="connsiteX18" fmla="*/ 158581 w 328889"/>
                <a:gd name="connsiteY18" fmla="*/ 9498 h 252235"/>
                <a:gd name="connsiteX19" fmla="*/ 161468 w 328889"/>
                <a:gd name="connsiteY19" fmla="*/ 11594 h 252235"/>
                <a:gd name="connsiteX20" fmla="*/ 165231 w 328889"/>
                <a:gd name="connsiteY20" fmla="*/ 14137 h 252235"/>
                <a:gd name="connsiteX21" fmla="*/ 170613 w 328889"/>
                <a:gd name="connsiteY21" fmla="*/ 15952 h 252235"/>
                <a:gd name="connsiteX22" fmla="*/ 171724 w 328889"/>
                <a:gd name="connsiteY22" fmla="*/ 16687 h 252235"/>
                <a:gd name="connsiteX23" fmla="*/ 174322 w 328889"/>
                <a:gd name="connsiteY23" fmla="*/ 19582 h 252235"/>
                <a:gd name="connsiteX24" fmla="*/ 178358 w 328889"/>
                <a:gd name="connsiteY24" fmla="*/ 25129 h 252235"/>
                <a:gd name="connsiteX25" fmla="*/ 183639 w 328889"/>
                <a:gd name="connsiteY25" fmla="*/ 30433 h 252235"/>
                <a:gd name="connsiteX26" fmla="*/ 189397 w 328889"/>
                <a:gd name="connsiteY26" fmla="*/ 34619 h 252235"/>
                <a:gd name="connsiteX27" fmla="*/ 192472 w 328889"/>
                <a:gd name="connsiteY27" fmla="*/ 37513 h 252235"/>
                <a:gd name="connsiteX28" fmla="*/ 194545 w 328889"/>
                <a:gd name="connsiteY28" fmla="*/ 41057 h 252235"/>
                <a:gd name="connsiteX29" fmla="*/ 196579 w 328889"/>
                <a:gd name="connsiteY29" fmla="*/ 44273 h 252235"/>
                <a:gd name="connsiteX30" fmla="*/ 198652 w 328889"/>
                <a:gd name="connsiteY30" fmla="*/ 45658 h 252235"/>
                <a:gd name="connsiteX31" fmla="*/ 200577 w 328889"/>
                <a:gd name="connsiteY31" fmla="*/ 46753 h 252235"/>
                <a:gd name="connsiteX32" fmla="*/ 202572 w 328889"/>
                <a:gd name="connsiteY32" fmla="*/ 49202 h 252235"/>
                <a:gd name="connsiteX33" fmla="*/ 203996 w 328889"/>
                <a:gd name="connsiteY33" fmla="*/ 51251 h 252235"/>
                <a:gd name="connsiteX34" fmla="*/ 205936 w 328889"/>
                <a:gd name="connsiteY34" fmla="*/ 53575 h 252235"/>
                <a:gd name="connsiteX35" fmla="*/ 203785 w 328889"/>
                <a:gd name="connsiteY35" fmla="*/ 56743 h 252235"/>
                <a:gd name="connsiteX36" fmla="*/ 200898 w 328889"/>
                <a:gd name="connsiteY36" fmla="*/ 60991 h 252235"/>
                <a:gd name="connsiteX37" fmla="*/ 197542 w 328889"/>
                <a:gd name="connsiteY37" fmla="*/ 65936 h 252235"/>
                <a:gd name="connsiteX38" fmla="*/ 196525 w 328889"/>
                <a:gd name="connsiteY38" fmla="*/ 67156 h 252235"/>
                <a:gd name="connsiteX39" fmla="*/ 193583 w 328889"/>
                <a:gd name="connsiteY39" fmla="*/ 70137 h 252235"/>
                <a:gd name="connsiteX40" fmla="*/ 193074 w 328889"/>
                <a:gd name="connsiteY40" fmla="*/ 70982 h 252235"/>
                <a:gd name="connsiteX41" fmla="*/ 192503 w 328889"/>
                <a:gd name="connsiteY41" fmla="*/ 73141 h 252235"/>
                <a:gd name="connsiteX42" fmla="*/ 192464 w 328889"/>
                <a:gd name="connsiteY42" fmla="*/ 77061 h 252235"/>
                <a:gd name="connsiteX43" fmla="*/ 192840 w 328889"/>
                <a:gd name="connsiteY43" fmla="*/ 82068 h 252235"/>
                <a:gd name="connsiteX44" fmla="*/ 193200 w 328889"/>
                <a:gd name="connsiteY44" fmla="*/ 86684 h 252235"/>
                <a:gd name="connsiteX45" fmla="*/ 194819 w 328889"/>
                <a:gd name="connsiteY45" fmla="*/ 87223 h 252235"/>
                <a:gd name="connsiteX46" fmla="*/ 196697 w 328889"/>
                <a:gd name="connsiteY46" fmla="*/ 87552 h 252235"/>
                <a:gd name="connsiteX47" fmla="*/ 198770 w 328889"/>
                <a:gd name="connsiteY47" fmla="*/ 86950 h 252235"/>
                <a:gd name="connsiteX48" fmla="*/ 201281 w 328889"/>
                <a:gd name="connsiteY48" fmla="*/ 86433 h 252235"/>
                <a:gd name="connsiteX49" fmla="*/ 204395 w 328889"/>
                <a:gd name="connsiteY49" fmla="*/ 86128 h 252235"/>
                <a:gd name="connsiteX50" fmla="*/ 207837 w 328889"/>
                <a:gd name="connsiteY50" fmla="*/ 85197 h 252235"/>
                <a:gd name="connsiteX51" fmla="*/ 209871 w 328889"/>
                <a:gd name="connsiteY51" fmla="*/ 84446 h 252235"/>
                <a:gd name="connsiteX52" fmla="*/ 212007 w 328889"/>
                <a:gd name="connsiteY52" fmla="*/ 84501 h 252235"/>
                <a:gd name="connsiteX53" fmla="*/ 213901 w 328889"/>
                <a:gd name="connsiteY53" fmla="*/ 85307 h 252235"/>
                <a:gd name="connsiteX54" fmla="*/ 214824 w 328889"/>
                <a:gd name="connsiteY54" fmla="*/ 86042 h 252235"/>
                <a:gd name="connsiteX55" fmla="*/ 216162 w 328889"/>
                <a:gd name="connsiteY55" fmla="*/ 86292 h 252235"/>
                <a:gd name="connsiteX56" fmla="*/ 217890 w 328889"/>
                <a:gd name="connsiteY56" fmla="*/ 86261 h 252235"/>
                <a:gd name="connsiteX57" fmla="*/ 217522 w 328889"/>
                <a:gd name="connsiteY57" fmla="*/ 87130 h 252235"/>
                <a:gd name="connsiteX58" fmla="*/ 216576 w 328889"/>
                <a:gd name="connsiteY58" fmla="*/ 88397 h 252235"/>
                <a:gd name="connsiteX59" fmla="*/ 215410 w 328889"/>
                <a:gd name="connsiteY59" fmla="*/ 89664 h 252235"/>
                <a:gd name="connsiteX60" fmla="*/ 214385 w 328889"/>
                <a:gd name="connsiteY60" fmla="*/ 90979 h 252235"/>
                <a:gd name="connsiteX61" fmla="*/ 212109 w 328889"/>
                <a:gd name="connsiteY61" fmla="*/ 94656 h 252235"/>
                <a:gd name="connsiteX62" fmla="*/ 212038 w 328889"/>
                <a:gd name="connsiteY62" fmla="*/ 95125 h 252235"/>
                <a:gd name="connsiteX63" fmla="*/ 212320 w 328889"/>
                <a:gd name="connsiteY63" fmla="*/ 95853 h 252235"/>
                <a:gd name="connsiteX64" fmla="*/ 213548 w 328889"/>
                <a:gd name="connsiteY64" fmla="*/ 97527 h 252235"/>
                <a:gd name="connsiteX65" fmla="*/ 214831 w 328889"/>
                <a:gd name="connsiteY65" fmla="*/ 100242 h 252235"/>
                <a:gd name="connsiteX66" fmla="*/ 215551 w 328889"/>
                <a:gd name="connsiteY66" fmla="*/ 102729 h 252235"/>
                <a:gd name="connsiteX67" fmla="*/ 216107 w 328889"/>
                <a:gd name="connsiteY67" fmla="*/ 103934 h 252235"/>
                <a:gd name="connsiteX68" fmla="*/ 217663 w 328889"/>
                <a:gd name="connsiteY68" fmla="*/ 105311 h 252235"/>
                <a:gd name="connsiteX69" fmla="*/ 219909 w 328889"/>
                <a:gd name="connsiteY69" fmla="*/ 108151 h 252235"/>
                <a:gd name="connsiteX70" fmla="*/ 221098 w 328889"/>
                <a:gd name="connsiteY70" fmla="*/ 110068 h 252235"/>
                <a:gd name="connsiteX71" fmla="*/ 223578 w 328889"/>
                <a:gd name="connsiteY71" fmla="*/ 111093 h 252235"/>
                <a:gd name="connsiteX72" fmla="*/ 224384 w 328889"/>
                <a:gd name="connsiteY72" fmla="*/ 113518 h 252235"/>
                <a:gd name="connsiteX73" fmla="*/ 226238 w 328889"/>
                <a:gd name="connsiteY73" fmla="*/ 117086 h 252235"/>
                <a:gd name="connsiteX74" fmla="*/ 228241 w 328889"/>
                <a:gd name="connsiteY74" fmla="*/ 119933 h 252235"/>
                <a:gd name="connsiteX75" fmla="*/ 230181 w 328889"/>
                <a:gd name="connsiteY75" fmla="*/ 122163 h 252235"/>
                <a:gd name="connsiteX76" fmla="*/ 232340 w 328889"/>
                <a:gd name="connsiteY76" fmla="*/ 123024 h 252235"/>
                <a:gd name="connsiteX77" fmla="*/ 233208 w 328889"/>
                <a:gd name="connsiteY77" fmla="*/ 123094 h 252235"/>
                <a:gd name="connsiteX78" fmla="*/ 237739 w 328889"/>
                <a:gd name="connsiteY78" fmla="*/ 127217 h 252235"/>
                <a:gd name="connsiteX79" fmla="*/ 241188 w 328889"/>
                <a:gd name="connsiteY79" fmla="*/ 130354 h 252235"/>
                <a:gd name="connsiteX80" fmla="*/ 242041 w 328889"/>
                <a:gd name="connsiteY80" fmla="*/ 130855 h 252235"/>
                <a:gd name="connsiteX81" fmla="*/ 248261 w 328889"/>
                <a:gd name="connsiteY81" fmla="*/ 132912 h 252235"/>
                <a:gd name="connsiteX82" fmla="*/ 255420 w 328889"/>
                <a:gd name="connsiteY82" fmla="*/ 135275 h 252235"/>
                <a:gd name="connsiteX83" fmla="*/ 261162 w 328889"/>
                <a:gd name="connsiteY83" fmla="*/ 137168 h 252235"/>
                <a:gd name="connsiteX84" fmla="*/ 268476 w 328889"/>
                <a:gd name="connsiteY84" fmla="*/ 139578 h 252235"/>
                <a:gd name="connsiteX85" fmla="*/ 275690 w 328889"/>
                <a:gd name="connsiteY85" fmla="*/ 141964 h 252235"/>
                <a:gd name="connsiteX86" fmla="*/ 282457 w 328889"/>
                <a:gd name="connsiteY86" fmla="*/ 144233 h 252235"/>
                <a:gd name="connsiteX87" fmla="*/ 291955 w 328889"/>
                <a:gd name="connsiteY87" fmla="*/ 147425 h 252235"/>
                <a:gd name="connsiteX88" fmla="*/ 299606 w 328889"/>
                <a:gd name="connsiteY88" fmla="*/ 149999 h 252235"/>
                <a:gd name="connsiteX89" fmla="*/ 305646 w 328889"/>
                <a:gd name="connsiteY89" fmla="*/ 152033 h 252235"/>
                <a:gd name="connsiteX90" fmla="*/ 306929 w 328889"/>
                <a:gd name="connsiteY90" fmla="*/ 152666 h 252235"/>
                <a:gd name="connsiteX91" fmla="*/ 314119 w 328889"/>
                <a:gd name="connsiteY91" fmla="*/ 152666 h 252235"/>
                <a:gd name="connsiteX92" fmla="*/ 321418 w 328889"/>
                <a:gd name="connsiteY92" fmla="*/ 152666 h 252235"/>
                <a:gd name="connsiteX93" fmla="*/ 328889 w 328889"/>
                <a:gd name="connsiteY93" fmla="*/ 152666 h 252235"/>
                <a:gd name="connsiteX94" fmla="*/ 323475 w 328889"/>
                <a:gd name="connsiteY94" fmla="*/ 157900 h 252235"/>
                <a:gd name="connsiteX95" fmla="*/ 317350 w 328889"/>
                <a:gd name="connsiteY95" fmla="*/ 163823 h 252235"/>
                <a:gd name="connsiteX96" fmla="*/ 310919 w 328889"/>
                <a:gd name="connsiteY96" fmla="*/ 170034 h 252235"/>
                <a:gd name="connsiteX97" fmla="*/ 306772 w 328889"/>
                <a:gd name="connsiteY97" fmla="*/ 174032 h 252235"/>
                <a:gd name="connsiteX98" fmla="*/ 300209 w 328889"/>
                <a:gd name="connsiteY98" fmla="*/ 180377 h 252235"/>
                <a:gd name="connsiteX99" fmla="*/ 294740 w 328889"/>
                <a:gd name="connsiteY99" fmla="*/ 185650 h 252235"/>
                <a:gd name="connsiteX100" fmla="*/ 289115 w 328889"/>
                <a:gd name="connsiteY100" fmla="*/ 191408 h 252235"/>
                <a:gd name="connsiteX101" fmla="*/ 284030 w 328889"/>
                <a:gd name="connsiteY101" fmla="*/ 196618 h 252235"/>
                <a:gd name="connsiteX102" fmla="*/ 277411 w 328889"/>
                <a:gd name="connsiteY102" fmla="*/ 203832 h 252235"/>
                <a:gd name="connsiteX103" fmla="*/ 273124 w 328889"/>
                <a:gd name="connsiteY103" fmla="*/ 208495 h 252235"/>
                <a:gd name="connsiteX104" fmla="*/ 266411 w 328889"/>
                <a:gd name="connsiteY104" fmla="*/ 215809 h 252235"/>
                <a:gd name="connsiteX105" fmla="*/ 262194 w 328889"/>
                <a:gd name="connsiteY105" fmla="*/ 220394 h 252235"/>
                <a:gd name="connsiteX106" fmla="*/ 261553 w 328889"/>
                <a:gd name="connsiteY106" fmla="*/ 220660 h 252235"/>
                <a:gd name="connsiteX107" fmla="*/ 255521 w 328889"/>
                <a:gd name="connsiteY107" fmla="*/ 220316 h 252235"/>
                <a:gd name="connsiteX108" fmla="*/ 249654 w 328889"/>
                <a:gd name="connsiteY108" fmla="*/ 219972 h 252235"/>
                <a:gd name="connsiteX109" fmla="*/ 242159 w 328889"/>
                <a:gd name="connsiteY109" fmla="*/ 219541 h 252235"/>
                <a:gd name="connsiteX110" fmla="*/ 241298 w 328889"/>
                <a:gd name="connsiteY110" fmla="*/ 219557 h 252235"/>
                <a:gd name="connsiteX111" fmla="*/ 239115 w 328889"/>
                <a:gd name="connsiteY111" fmla="*/ 219987 h 252235"/>
                <a:gd name="connsiteX112" fmla="*/ 237793 w 328889"/>
                <a:gd name="connsiteY112" fmla="*/ 220410 h 252235"/>
                <a:gd name="connsiteX113" fmla="*/ 232395 w 328889"/>
                <a:gd name="connsiteY113" fmla="*/ 221646 h 252235"/>
                <a:gd name="connsiteX114" fmla="*/ 231402 w 328889"/>
                <a:gd name="connsiteY114" fmla="*/ 221966 h 252235"/>
                <a:gd name="connsiteX115" fmla="*/ 226919 w 328889"/>
                <a:gd name="connsiteY115" fmla="*/ 223930 h 252235"/>
                <a:gd name="connsiteX116" fmla="*/ 222342 w 328889"/>
                <a:gd name="connsiteY116" fmla="*/ 226246 h 252235"/>
                <a:gd name="connsiteX117" fmla="*/ 219932 w 328889"/>
                <a:gd name="connsiteY117" fmla="*/ 228030 h 252235"/>
                <a:gd name="connsiteX118" fmla="*/ 218070 w 328889"/>
                <a:gd name="connsiteY118" fmla="*/ 230611 h 252235"/>
                <a:gd name="connsiteX119" fmla="*/ 217272 w 328889"/>
                <a:gd name="connsiteY119" fmla="*/ 232450 h 252235"/>
                <a:gd name="connsiteX120" fmla="*/ 216435 w 328889"/>
                <a:gd name="connsiteY120" fmla="*/ 233256 h 252235"/>
                <a:gd name="connsiteX121" fmla="*/ 215011 w 328889"/>
                <a:gd name="connsiteY121" fmla="*/ 233960 h 252235"/>
                <a:gd name="connsiteX122" fmla="*/ 205428 w 328889"/>
                <a:gd name="connsiteY122" fmla="*/ 235704 h 252235"/>
                <a:gd name="connsiteX123" fmla="*/ 202642 w 328889"/>
                <a:gd name="connsiteY123" fmla="*/ 235939 h 252235"/>
                <a:gd name="connsiteX124" fmla="*/ 198160 w 328889"/>
                <a:gd name="connsiteY124" fmla="*/ 237332 h 252235"/>
                <a:gd name="connsiteX125" fmla="*/ 195766 w 328889"/>
                <a:gd name="connsiteY125" fmla="*/ 239663 h 252235"/>
                <a:gd name="connsiteX126" fmla="*/ 195085 w 328889"/>
                <a:gd name="connsiteY126" fmla="*/ 240837 h 252235"/>
                <a:gd name="connsiteX127" fmla="*/ 191869 w 328889"/>
                <a:gd name="connsiteY127" fmla="*/ 240805 h 252235"/>
                <a:gd name="connsiteX128" fmla="*/ 186253 w 328889"/>
                <a:gd name="connsiteY128" fmla="*/ 241150 h 252235"/>
                <a:gd name="connsiteX129" fmla="*/ 183851 w 328889"/>
                <a:gd name="connsiteY129" fmla="*/ 241525 h 252235"/>
                <a:gd name="connsiteX130" fmla="*/ 182677 w 328889"/>
                <a:gd name="connsiteY130" fmla="*/ 241588 h 252235"/>
                <a:gd name="connsiteX131" fmla="*/ 180525 w 328889"/>
                <a:gd name="connsiteY131" fmla="*/ 241580 h 252235"/>
                <a:gd name="connsiteX132" fmla="*/ 178758 w 328889"/>
                <a:gd name="connsiteY132" fmla="*/ 241157 h 252235"/>
                <a:gd name="connsiteX133" fmla="*/ 177584 w 328889"/>
                <a:gd name="connsiteY133" fmla="*/ 240524 h 252235"/>
                <a:gd name="connsiteX134" fmla="*/ 176129 w 328889"/>
                <a:gd name="connsiteY134" fmla="*/ 239092 h 252235"/>
                <a:gd name="connsiteX135" fmla="*/ 172874 w 328889"/>
                <a:gd name="connsiteY135" fmla="*/ 236190 h 252235"/>
                <a:gd name="connsiteX136" fmla="*/ 170512 w 328889"/>
                <a:gd name="connsiteY136" fmla="*/ 234374 h 252235"/>
                <a:gd name="connsiteX137" fmla="*/ 165324 w 328889"/>
                <a:gd name="connsiteY137" fmla="*/ 236463 h 252235"/>
                <a:gd name="connsiteX138" fmla="*/ 160654 w 328889"/>
                <a:gd name="connsiteY138" fmla="*/ 238536 h 252235"/>
                <a:gd name="connsiteX139" fmla="*/ 154028 w 328889"/>
                <a:gd name="connsiteY139" fmla="*/ 241486 h 252235"/>
                <a:gd name="connsiteX140" fmla="*/ 150249 w 328889"/>
                <a:gd name="connsiteY140" fmla="*/ 243598 h 252235"/>
                <a:gd name="connsiteX141" fmla="*/ 149115 w 328889"/>
                <a:gd name="connsiteY141" fmla="*/ 245718 h 252235"/>
                <a:gd name="connsiteX142" fmla="*/ 146196 w 328889"/>
                <a:gd name="connsiteY142" fmla="*/ 249575 h 252235"/>
                <a:gd name="connsiteX143" fmla="*/ 143591 w 328889"/>
                <a:gd name="connsiteY143" fmla="*/ 251946 h 252235"/>
                <a:gd name="connsiteX144" fmla="*/ 142613 w 328889"/>
                <a:gd name="connsiteY144" fmla="*/ 252235 h 252235"/>
                <a:gd name="connsiteX145" fmla="*/ 136707 w 328889"/>
                <a:gd name="connsiteY145" fmla="*/ 251742 h 252235"/>
                <a:gd name="connsiteX146" fmla="*/ 134578 w 328889"/>
                <a:gd name="connsiteY146" fmla="*/ 251257 h 252235"/>
                <a:gd name="connsiteX147" fmla="*/ 131058 w 328889"/>
                <a:gd name="connsiteY147" fmla="*/ 250827 h 252235"/>
                <a:gd name="connsiteX148" fmla="*/ 126325 w 328889"/>
                <a:gd name="connsiteY148" fmla="*/ 249990 h 252235"/>
                <a:gd name="connsiteX149" fmla="*/ 123157 w 328889"/>
                <a:gd name="connsiteY149" fmla="*/ 249090 h 252235"/>
                <a:gd name="connsiteX150" fmla="*/ 119714 w 328889"/>
                <a:gd name="connsiteY150" fmla="*/ 248981 h 252235"/>
                <a:gd name="connsiteX151" fmla="*/ 114754 w 328889"/>
                <a:gd name="connsiteY151" fmla="*/ 248676 h 252235"/>
                <a:gd name="connsiteX152" fmla="*/ 111695 w 328889"/>
                <a:gd name="connsiteY152" fmla="*/ 248026 h 252235"/>
                <a:gd name="connsiteX153" fmla="*/ 108589 w 328889"/>
                <a:gd name="connsiteY153" fmla="*/ 245883 h 252235"/>
                <a:gd name="connsiteX154" fmla="*/ 104599 w 328889"/>
                <a:gd name="connsiteY154" fmla="*/ 243309 h 252235"/>
                <a:gd name="connsiteX155" fmla="*/ 100484 w 328889"/>
                <a:gd name="connsiteY155" fmla="*/ 240657 h 252235"/>
                <a:gd name="connsiteX156" fmla="*/ 96244 w 328889"/>
                <a:gd name="connsiteY156" fmla="*/ 237926 h 252235"/>
                <a:gd name="connsiteX157" fmla="*/ 91237 w 328889"/>
                <a:gd name="connsiteY157" fmla="*/ 234781 h 252235"/>
                <a:gd name="connsiteX158" fmla="*/ 85768 w 328889"/>
                <a:gd name="connsiteY158" fmla="*/ 231347 h 252235"/>
                <a:gd name="connsiteX159" fmla="*/ 84516 w 328889"/>
                <a:gd name="connsiteY159" fmla="*/ 231002 h 252235"/>
                <a:gd name="connsiteX160" fmla="*/ 83969 w 328889"/>
                <a:gd name="connsiteY160" fmla="*/ 230940 h 252235"/>
                <a:gd name="connsiteX161" fmla="*/ 78031 w 328889"/>
                <a:gd name="connsiteY161" fmla="*/ 230783 h 252235"/>
                <a:gd name="connsiteX162" fmla="*/ 71858 w 328889"/>
                <a:gd name="connsiteY162" fmla="*/ 230619 h 252235"/>
                <a:gd name="connsiteX163" fmla="*/ 67688 w 328889"/>
                <a:gd name="connsiteY163" fmla="*/ 230510 h 252235"/>
                <a:gd name="connsiteX164" fmla="*/ 66374 w 328889"/>
                <a:gd name="connsiteY164" fmla="*/ 230111 h 252235"/>
                <a:gd name="connsiteX165" fmla="*/ 65420 w 328889"/>
                <a:gd name="connsiteY165" fmla="*/ 229328 h 252235"/>
                <a:gd name="connsiteX166" fmla="*/ 64128 w 328889"/>
                <a:gd name="connsiteY166" fmla="*/ 226786 h 252235"/>
                <a:gd name="connsiteX167" fmla="*/ 62501 w 328889"/>
                <a:gd name="connsiteY167" fmla="*/ 224978 h 252235"/>
                <a:gd name="connsiteX168" fmla="*/ 60686 w 328889"/>
                <a:gd name="connsiteY168" fmla="*/ 222671 h 252235"/>
                <a:gd name="connsiteX169" fmla="*/ 60538 w 328889"/>
                <a:gd name="connsiteY169" fmla="*/ 219557 h 252235"/>
                <a:gd name="connsiteX170" fmla="*/ 61038 w 328889"/>
                <a:gd name="connsiteY170" fmla="*/ 216154 h 252235"/>
                <a:gd name="connsiteX171" fmla="*/ 61508 w 328889"/>
                <a:gd name="connsiteY171" fmla="*/ 215027 h 252235"/>
                <a:gd name="connsiteX172" fmla="*/ 61242 w 328889"/>
                <a:gd name="connsiteY172" fmla="*/ 213908 h 252235"/>
                <a:gd name="connsiteX173" fmla="*/ 61312 w 328889"/>
                <a:gd name="connsiteY173" fmla="*/ 212367 h 252235"/>
                <a:gd name="connsiteX174" fmla="*/ 60295 w 328889"/>
                <a:gd name="connsiteY174" fmla="*/ 210936 h 252235"/>
                <a:gd name="connsiteX175" fmla="*/ 54224 w 328889"/>
                <a:gd name="connsiteY175" fmla="*/ 209292 h 252235"/>
                <a:gd name="connsiteX176" fmla="*/ 53238 w 328889"/>
                <a:gd name="connsiteY176" fmla="*/ 209418 h 252235"/>
                <a:gd name="connsiteX177" fmla="*/ 52229 w 328889"/>
                <a:gd name="connsiteY177" fmla="*/ 210036 h 252235"/>
                <a:gd name="connsiteX178" fmla="*/ 51079 w 328889"/>
                <a:gd name="connsiteY178" fmla="*/ 210474 h 252235"/>
                <a:gd name="connsiteX179" fmla="*/ 50250 w 328889"/>
                <a:gd name="connsiteY179" fmla="*/ 210059 h 252235"/>
                <a:gd name="connsiteX180" fmla="*/ 49741 w 328889"/>
                <a:gd name="connsiteY180" fmla="*/ 209449 h 252235"/>
                <a:gd name="connsiteX181" fmla="*/ 49725 w 328889"/>
                <a:gd name="connsiteY181" fmla="*/ 208440 h 252235"/>
                <a:gd name="connsiteX182" fmla="*/ 49827 w 328889"/>
                <a:gd name="connsiteY182" fmla="*/ 207689 h 252235"/>
                <a:gd name="connsiteX183" fmla="*/ 49475 w 328889"/>
                <a:gd name="connsiteY183" fmla="*/ 207274 h 252235"/>
                <a:gd name="connsiteX184" fmla="*/ 47543 w 328889"/>
                <a:gd name="connsiteY184" fmla="*/ 205741 h 252235"/>
                <a:gd name="connsiteX185" fmla="*/ 45728 w 328889"/>
                <a:gd name="connsiteY185" fmla="*/ 203722 h 252235"/>
                <a:gd name="connsiteX186" fmla="*/ 44632 w 328889"/>
                <a:gd name="connsiteY186" fmla="*/ 201493 h 252235"/>
                <a:gd name="connsiteX187" fmla="*/ 43568 w 328889"/>
                <a:gd name="connsiteY187" fmla="*/ 199662 h 252235"/>
                <a:gd name="connsiteX188" fmla="*/ 43037 w 328889"/>
                <a:gd name="connsiteY188" fmla="*/ 195570 h 252235"/>
                <a:gd name="connsiteX189" fmla="*/ 41691 w 328889"/>
                <a:gd name="connsiteY189" fmla="*/ 193051 h 252235"/>
                <a:gd name="connsiteX190" fmla="*/ 40377 w 328889"/>
                <a:gd name="connsiteY190" fmla="*/ 189969 h 252235"/>
                <a:gd name="connsiteX191" fmla="*/ 38429 w 328889"/>
                <a:gd name="connsiteY191" fmla="*/ 184093 h 252235"/>
                <a:gd name="connsiteX192" fmla="*/ 37583 w 328889"/>
                <a:gd name="connsiteY192" fmla="*/ 182067 h 252235"/>
                <a:gd name="connsiteX193" fmla="*/ 36003 w 328889"/>
                <a:gd name="connsiteY193" fmla="*/ 180706 h 252235"/>
                <a:gd name="connsiteX194" fmla="*/ 34337 w 328889"/>
                <a:gd name="connsiteY194" fmla="*/ 179446 h 252235"/>
                <a:gd name="connsiteX195" fmla="*/ 32608 w 328889"/>
                <a:gd name="connsiteY195" fmla="*/ 176841 h 252235"/>
                <a:gd name="connsiteX196" fmla="*/ 28109 w 328889"/>
                <a:gd name="connsiteY196" fmla="*/ 174541 h 252235"/>
                <a:gd name="connsiteX197" fmla="*/ 26381 w 328889"/>
                <a:gd name="connsiteY197" fmla="*/ 172749 h 252235"/>
                <a:gd name="connsiteX198" fmla="*/ 23384 w 328889"/>
                <a:gd name="connsiteY198" fmla="*/ 169643 h 252235"/>
                <a:gd name="connsiteX199" fmla="*/ 22641 w 328889"/>
                <a:gd name="connsiteY199" fmla="*/ 168071 h 252235"/>
                <a:gd name="connsiteX200" fmla="*/ 22422 w 328889"/>
                <a:gd name="connsiteY200" fmla="*/ 166514 h 252235"/>
                <a:gd name="connsiteX201" fmla="*/ 21491 w 328889"/>
                <a:gd name="connsiteY201" fmla="*/ 165051 h 252235"/>
                <a:gd name="connsiteX202" fmla="*/ 19832 w 328889"/>
                <a:gd name="connsiteY202" fmla="*/ 163400 h 252235"/>
                <a:gd name="connsiteX203" fmla="*/ 14646 w 328889"/>
                <a:gd name="connsiteY203" fmla="*/ 159848 h 252235"/>
                <a:gd name="connsiteX204" fmla="*/ 13214 w 328889"/>
                <a:gd name="connsiteY204" fmla="*/ 159426 h 252235"/>
                <a:gd name="connsiteX205" fmla="*/ 11359 w 328889"/>
                <a:gd name="connsiteY205" fmla="*/ 159042 h 252235"/>
                <a:gd name="connsiteX206" fmla="*/ 8637 w 328889"/>
                <a:gd name="connsiteY206" fmla="*/ 158691 h 252235"/>
                <a:gd name="connsiteX207" fmla="*/ 4983 w 328889"/>
                <a:gd name="connsiteY207" fmla="*/ 157877 h 252235"/>
                <a:gd name="connsiteX208" fmla="*/ 1792 w 328889"/>
                <a:gd name="connsiteY208" fmla="*/ 156484 h 252235"/>
                <a:gd name="connsiteX209" fmla="*/ 344 w 328889"/>
                <a:gd name="connsiteY209" fmla="*/ 155498 h 252235"/>
                <a:gd name="connsiteX210" fmla="*/ 0 w 328889"/>
                <a:gd name="connsiteY210" fmla="*/ 154818 h 252235"/>
                <a:gd name="connsiteX211" fmla="*/ 297 w 328889"/>
                <a:gd name="connsiteY211" fmla="*/ 153676 h 252235"/>
                <a:gd name="connsiteX212" fmla="*/ 1455 w 328889"/>
                <a:gd name="connsiteY212" fmla="*/ 151712 h 252235"/>
                <a:gd name="connsiteX213" fmla="*/ 3646 w 328889"/>
                <a:gd name="connsiteY213" fmla="*/ 147073 h 252235"/>
                <a:gd name="connsiteX214" fmla="*/ 5163 w 328889"/>
                <a:gd name="connsiteY214" fmla="*/ 143873 h 252235"/>
                <a:gd name="connsiteX215" fmla="*/ 6196 w 328889"/>
                <a:gd name="connsiteY215" fmla="*/ 142965 h 252235"/>
                <a:gd name="connsiteX216" fmla="*/ 9005 w 328889"/>
                <a:gd name="connsiteY216" fmla="*/ 142739 h 252235"/>
                <a:gd name="connsiteX217" fmla="*/ 11993 w 328889"/>
                <a:gd name="connsiteY217" fmla="*/ 142832 h 252235"/>
                <a:gd name="connsiteX218" fmla="*/ 14176 w 328889"/>
                <a:gd name="connsiteY218" fmla="*/ 143067 h 252235"/>
                <a:gd name="connsiteX219" fmla="*/ 17258 w 328889"/>
                <a:gd name="connsiteY219" fmla="*/ 143106 h 252235"/>
                <a:gd name="connsiteX220" fmla="*/ 20951 w 328889"/>
                <a:gd name="connsiteY220" fmla="*/ 142832 h 252235"/>
                <a:gd name="connsiteX221" fmla="*/ 22414 w 328889"/>
                <a:gd name="connsiteY221" fmla="*/ 141761 h 252235"/>
                <a:gd name="connsiteX222" fmla="*/ 23572 w 328889"/>
                <a:gd name="connsiteY222" fmla="*/ 140587 h 252235"/>
                <a:gd name="connsiteX223" fmla="*/ 24057 w 328889"/>
                <a:gd name="connsiteY223" fmla="*/ 139766 h 252235"/>
                <a:gd name="connsiteX224" fmla="*/ 24213 w 328889"/>
                <a:gd name="connsiteY224" fmla="*/ 137693 h 252235"/>
                <a:gd name="connsiteX225" fmla="*/ 24206 w 328889"/>
                <a:gd name="connsiteY225" fmla="*/ 136026 h 252235"/>
                <a:gd name="connsiteX226" fmla="*/ 23971 w 328889"/>
                <a:gd name="connsiteY226" fmla="*/ 129634 h 252235"/>
                <a:gd name="connsiteX227" fmla="*/ 23830 w 328889"/>
                <a:gd name="connsiteY227" fmla="*/ 125722 h 252235"/>
                <a:gd name="connsiteX228" fmla="*/ 23666 w 328889"/>
                <a:gd name="connsiteY228" fmla="*/ 121247 h 252235"/>
                <a:gd name="connsiteX229" fmla="*/ 23689 w 328889"/>
                <a:gd name="connsiteY229" fmla="*/ 120348 h 252235"/>
                <a:gd name="connsiteX230" fmla="*/ 23721 w 328889"/>
                <a:gd name="connsiteY230" fmla="*/ 119198 h 252235"/>
                <a:gd name="connsiteX231" fmla="*/ 24620 w 328889"/>
                <a:gd name="connsiteY231" fmla="*/ 114418 h 252235"/>
                <a:gd name="connsiteX232" fmla="*/ 25465 w 328889"/>
                <a:gd name="connsiteY232" fmla="*/ 111679 h 252235"/>
                <a:gd name="connsiteX233" fmla="*/ 26044 w 328889"/>
                <a:gd name="connsiteY233" fmla="*/ 110232 h 252235"/>
                <a:gd name="connsiteX234" fmla="*/ 28375 w 328889"/>
                <a:gd name="connsiteY234" fmla="*/ 105663 h 252235"/>
                <a:gd name="connsiteX235" fmla="*/ 28814 w 328889"/>
                <a:gd name="connsiteY235" fmla="*/ 104200 h 252235"/>
                <a:gd name="connsiteX236" fmla="*/ 28892 w 328889"/>
                <a:gd name="connsiteY236" fmla="*/ 102862 h 252235"/>
                <a:gd name="connsiteX237" fmla="*/ 28031 w 328889"/>
                <a:gd name="connsiteY237" fmla="*/ 96721 h 252235"/>
                <a:gd name="connsiteX238" fmla="*/ 29526 w 328889"/>
                <a:gd name="connsiteY238" fmla="*/ 93826 h 252235"/>
                <a:gd name="connsiteX239" fmla="*/ 31450 w 328889"/>
                <a:gd name="connsiteY239" fmla="*/ 90963 h 252235"/>
                <a:gd name="connsiteX240" fmla="*/ 33132 w 328889"/>
                <a:gd name="connsiteY240" fmla="*/ 89735 h 252235"/>
                <a:gd name="connsiteX241" fmla="*/ 34533 w 328889"/>
                <a:gd name="connsiteY241" fmla="*/ 88905 h 252235"/>
                <a:gd name="connsiteX242" fmla="*/ 35190 w 328889"/>
                <a:gd name="connsiteY242" fmla="*/ 89258 h 252235"/>
                <a:gd name="connsiteX243" fmla="*/ 36801 w 328889"/>
                <a:gd name="connsiteY243" fmla="*/ 90580 h 252235"/>
                <a:gd name="connsiteX244" fmla="*/ 38914 w 328889"/>
                <a:gd name="connsiteY244" fmla="*/ 91886 h 252235"/>
                <a:gd name="connsiteX245" fmla="*/ 39899 w 328889"/>
                <a:gd name="connsiteY245" fmla="*/ 91597 h 252235"/>
                <a:gd name="connsiteX246" fmla="*/ 41347 w 328889"/>
                <a:gd name="connsiteY246" fmla="*/ 90454 h 252235"/>
                <a:gd name="connsiteX247" fmla="*/ 42426 w 328889"/>
                <a:gd name="connsiteY247" fmla="*/ 89250 h 252235"/>
                <a:gd name="connsiteX248" fmla="*/ 42285 w 328889"/>
                <a:gd name="connsiteY248" fmla="*/ 87090 h 252235"/>
                <a:gd name="connsiteX249" fmla="*/ 43256 w 328889"/>
                <a:gd name="connsiteY249" fmla="*/ 82655 h 252235"/>
                <a:gd name="connsiteX250" fmla="*/ 43068 w 328889"/>
                <a:gd name="connsiteY250" fmla="*/ 80089 h 252235"/>
                <a:gd name="connsiteX251" fmla="*/ 44109 w 328889"/>
                <a:gd name="connsiteY251" fmla="*/ 76912 h 252235"/>
                <a:gd name="connsiteX252" fmla="*/ 45243 w 328889"/>
                <a:gd name="connsiteY252" fmla="*/ 72429 h 252235"/>
                <a:gd name="connsiteX253" fmla="*/ 45751 w 328889"/>
                <a:gd name="connsiteY253" fmla="*/ 69597 h 252235"/>
                <a:gd name="connsiteX254" fmla="*/ 46401 w 328889"/>
                <a:gd name="connsiteY254" fmla="*/ 68072 h 252235"/>
                <a:gd name="connsiteX255" fmla="*/ 49475 w 328889"/>
                <a:gd name="connsiteY255" fmla="*/ 64942 h 252235"/>
                <a:gd name="connsiteX256" fmla="*/ 52120 w 328889"/>
                <a:gd name="connsiteY256" fmla="*/ 60514 h 252235"/>
                <a:gd name="connsiteX257" fmla="*/ 53801 w 328889"/>
                <a:gd name="connsiteY257" fmla="*/ 57275 h 252235"/>
                <a:gd name="connsiteX258" fmla="*/ 57025 w 328889"/>
                <a:gd name="connsiteY258" fmla="*/ 51987 h 252235"/>
                <a:gd name="connsiteX259" fmla="*/ 58652 w 328889"/>
                <a:gd name="connsiteY259" fmla="*/ 50054 h 252235"/>
                <a:gd name="connsiteX260" fmla="*/ 59974 w 328889"/>
                <a:gd name="connsiteY260" fmla="*/ 49225 h 252235"/>
                <a:gd name="connsiteX261" fmla="*/ 61946 w 328889"/>
                <a:gd name="connsiteY261" fmla="*/ 48693 h 252235"/>
                <a:gd name="connsiteX262" fmla="*/ 65615 w 328889"/>
                <a:gd name="connsiteY262" fmla="*/ 48208 h 252235"/>
                <a:gd name="connsiteX263" fmla="*/ 68252 w 328889"/>
                <a:gd name="connsiteY263" fmla="*/ 47762 h 252235"/>
                <a:gd name="connsiteX264" fmla="*/ 68635 w 328889"/>
                <a:gd name="connsiteY264" fmla="*/ 47074 h 252235"/>
                <a:gd name="connsiteX265" fmla="*/ 68862 w 328889"/>
                <a:gd name="connsiteY265" fmla="*/ 45994 h 252235"/>
                <a:gd name="connsiteX266" fmla="*/ 68901 w 328889"/>
                <a:gd name="connsiteY266" fmla="*/ 43623 h 252235"/>
                <a:gd name="connsiteX267" fmla="*/ 69410 w 328889"/>
                <a:gd name="connsiteY267" fmla="*/ 39547 h 252235"/>
                <a:gd name="connsiteX268" fmla="*/ 70552 w 328889"/>
                <a:gd name="connsiteY268" fmla="*/ 35565 h 252235"/>
                <a:gd name="connsiteX269" fmla="*/ 71897 w 328889"/>
                <a:gd name="connsiteY269" fmla="*/ 32546 h 252235"/>
                <a:gd name="connsiteX270" fmla="*/ 72625 w 328889"/>
                <a:gd name="connsiteY270" fmla="*/ 31168 h 252235"/>
                <a:gd name="connsiteX271" fmla="*/ 73493 w 328889"/>
                <a:gd name="connsiteY271" fmla="*/ 29846 h 252235"/>
                <a:gd name="connsiteX272" fmla="*/ 74471 w 328889"/>
                <a:gd name="connsiteY272" fmla="*/ 27601 h 252235"/>
                <a:gd name="connsiteX273" fmla="*/ 75707 w 328889"/>
                <a:gd name="connsiteY273" fmla="*/ 22750 h 252235"/>
                <a:gd name="connsiteX274" fmla="*/ 75637 w 328889"/>
                <a:gd name="connsiteY274" fmla="*/ 19457 h 252235"/>
                <a:gd name="connsiteX275" fmla="*/ 77405 w 328889"/>
                <a:gd name="connsiteY275" fmla="*/ 13417 h 252235"/>
                <a:gd name="connsiteX276" fmla="*/ 77796 w 328889"/>
                <a:gd name="connsiteY276" fmla="*/ 13386 h 252235"/>
                <a:gd name="connsiteX277" fmla="*/ 80800 w 328889"/>
                <a:gd name="connsiteY277" fmla="*/ 12275 h 252235"/>
                <a:gd name="connsiteX278" fmla="*/ 83718 w 328889"/>
                <a:gd name="connsiteY278" fmla="*/ 12111 h 252235"/>
                <a:gd name="connsiteX279" fmla="*/ 86542 w 328889"/>
                <a:gd name="connsiteY279" fmla="*/ 12885 h 252235"/>
                <a:gd name="connsiteX280" fmla="*/ 88381 w 328889"/>
                <a:gd name="connsiteY280" fmla="*/ 13081 h 252235"/>
                <a:gd name="connsiteX281" fmla="*/ 89242 w 328889"/>
                <a:gd name="connsiteY281" fmla="*/ 12689 h 252235"/>
                <a:gd name="connsiteX282" fmla="*/ 90032 w 328889"/>
                <a:gd name="connsiteY282" fmla="*/ 11688 h 252235"/>
                <a:gd name="connsiteX283" fmla="*/ 90759 w 328889"/>
                <a:gd name="connsiteY283" fmla="*/ 10061 h 252235"/>
                <a:gd name="connsiteX284" fmla="*/ 91917 w 328889"/>
                <a:gd name="connsiteY284" fmla="*/ 9161 h 252235"/>
                <a:gd name="connsiteX285" fmla="*/ 93498 w 328889"/>
                <a:gd name="connsiteY285" fmla="*/ 8989 h 252235"/>
                <a:gd name="connsiteX286" fmla="*/ 95610 w 328889"/>
                <a:gd name="connsiteY286" fmla="*/ 10820 h 252235"/>
                <a:gd name="connsiteX287" fmla="*/ 98982 w 328889"/>
                <a:gd name="connsiteY287" fmla="*/ 15678 h 252235"/>
                <a:gd name="connsiteX288" fmla="*/ 99850 w 328889"/>
                <a:gd name="connsiteY288" fmla="*/ 15968 h 252235"/>
                <a:gd name="connsiteX289" fmla="*/ 100390 w 328889"/>
                <a:gd name="connsiteY289" fmla="*/ 15842 h 252235"/>
                <a:gd name="connsiteX290" fmla="*/ 102080 w 328889"/>
                <a:gd name="connsiteY290" fmla="*/ 11939 h 252235"/>
                <a:gd name="connsiteX291" fmla="*/ 103402 w 328889"/>
                <a:gd name="connsiteY291" fmla="*/ 8911 h 252235"/>
                <a:gd name="connsiteX292" fmla="*/ 105859 w 328889"/>
                <a:gd name="connsiteY292" fmla="*/ 3247 h 252235"/>
                <a:gd name="connsiteX293" fmla="*/ 107259 w 328889"/>
                <a:gd name="connsiteY293" fmla="*/ 0 h 252235"/>
                <a:gd name="connsiteX294" fmla="*/ 108565 w 328889"/>
                <a:gd name="connsiteY294" fmla="*/ 939 h 252235"/>
                <a:gd name="connsiteX295" fmla="*/ 109864 w 328889"/>
                <a:gd name="connsiteY295" fmla="*/ 2597 h 252235"/>
                <a:gd name="connsiteX296" fmla="*/ 111335 w 328889"/>
                <a:gd name="connsiteY296" fmla="*/ 3372 h 252235"/>
                <a:gd name="connsiteX297" fmla="*/ 112923 w 328889"/>
                <a:gd name="connsiteY297" fmla="*/ 3849 h 252235"/>
                <a:gd name="connsiteX298" fmla="*/ 113690 w 328889"/>
                <a:gd name="connsiteY298" fmla="*/ 3912 h 252235"/>
                <a:gd name="connsiteX299" fmla="*/ 114668 w 328889"/>
                <a:gd name="connsiteY299" fmla="*/ 4569 h 252235"/>
                <a:gd name="connsiteX300" fmla="*/ 118079 w 328889"/>
                <a:gd name="connsiteY300" fmla="*/ 8613 h 252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</a:cxnLst>
              <a:rect l="l" t="t" r="r" b="b"/>
              <a:pathLst>
                <a:path w="328889" h="252235">
                  <a:moveTo>
                    <a:pt x="119276" y="9552"/>
                  </a:moveTo>
                  <a:lnTo>
                    <a:pt x="120880" y="9646"/>
                  </a:lnTo>
                  <a:lnTo>
                    <a:pt x="127631" y="8340"/>
                  </a:lnTo>
                  <a:lnTo>
                    <a:pt x="131668" y="5985"/>
                  </a:lnTo>
                  <a:lnTo>
                    <a:pt x="132278" y="5054"/>
                  </a:lnTo>
                  <a:lnTo>
                    <a:pt x="133389" y="5054"/>
                  </a:lnTo>
                  <a:lnTo>
                    <a:pt x="134735" y="6094"/>
                  </a:lnTo>
                  <a:lnTo>
                    <a:pt x="135244" y="7096"/>
                  </a:lnTo>
                  <a:lnTo>
                    <a:pt x="136104" y="8410"/>
                  </a:lnTo>
                  <a:lnTo>
                    <a:pt x="137692" y="8613"/>
                  </a:lnTo>
                  <a:lnTo>
                    <a:pt x="141549" y="7683"/>
                  </a:lnTo>
                  <a:lnTo>
                    <a:pt x="143442" y="7119"/>
                  </a:lnTo>
                  <a:lnTo>
                    <a:pt x="145039" y="7581"/>
                  </a:lnTo>
                  <a:lnTo>
                    <a:pt x="147080" y="7964"/>
                  </a:lnTo>
                  <a:lnTo>
                    <a:pt x="148364" y="7964"/>
                  </a:lnTo>
                  <a:lnTo>
                    <a:pt x="151415" y="9286"/>
                  </a:lnTo>
                  <a:lnTo>
                    <a:pt x="155076" y="8864"/>
                  </a:lnTo>
                  <a:lnTo>
                    <a:pt x="156805" y="8934"/>
                  </a:lnTo>
                  <a:lnTo>
                    <a:pt x="158581" y="9498"/>
                  </a:lnTo>
                  <a:lnTo>
                    <a:pt x="161468" y="11594"/>
                  </a:lnTo>
                  <a:lnTo>
                    <a:pt x="165231" y="14137"/>
                  </a:lnTo>
                  <a:lnTo>
                    <a:pt x="170613" y="15952"/>
                  </a:lnTo>
                  <a:lnTo>
                    <a:pt x="171724" y="16687"/>
                  </a:lnTo>
                  <a:lnTo>
                    <a:pt x="174322" y="19582"/>
                  </a:lnTo>
                  <a:lnTo>
                    <a:pt x="178358" y="25129"/>
                  </a:lnTo>
                  <a:lnTo>
                    <a:pt x="183639" y="30433"/>
                  </a:lnTo>
                  <a:lnTo>
                    <a:pt x="189397" y="34619"/>
                  </a:lnTo>
                  <a:lnTo>
                    <a:pt x="192472" y="37513"/>
                  </a:lnTo>
                  <a:lnTo>
                    <a:pt x="194545" y="41057"/>
                  </a:lnTo>
                  <a:lnTo>
                    <a:pt x="196579" y="44273"/>
                  </a:lnTo>
                  <a:lnTo>
                    <a:pt x="198652" y="45658"/>
                  </a:lnTo>
                  <a:lnTo>
                    <a:pt x="200577" y="46753"/>
                  </a:lnTo>
                  <a:lnTo>
                    <a:pt x="202572" y="49202"/>
                  </a:lnTo>
                  <a:lnTo>
                    <a:pt x="203996" y="51251"/>
                  </a:lnTo>
                  <a:lnTo>
                    <a:pt x="205936" y="53575"/>
                  </a:lnTo>
                  <a:lnTo>
                    <a:pt x="203785" y="56743"/>
                  </a:lnTo>
                  <a:lnTo>
                    <a:pt x="200898" y="60991"/>
                  </a:lnTo>
                  <a:lnTo>
                    <a:pt x="197542" y="65936"/>
                  </a:lnTo>
                  <a:lnTo>
                    <a:pt x="196525" y="67156"/>
                  </a:lnTo>
                  <a:lnTo>
                    <a:pt x="193583" y="70137"/>
                  </a:lnTo>
                  <a:lnTo>
                    <a:pt x="193074" y="70982"/>
                  </a:lnTo>
                  <a:lnTo>
                    <a:pt x="192503" y="73141"/>
                  </a:lnTo>
                  <a:lnTo>
                    <a:pt x="192464" y="77061"/>
                  </a:lnTo>
                  <a:lnTo>
                    <a:pt x="192840" y="82068"/>
                  </a:lnTo>
                  <a:lnTo>
                    <a:pt x="193200" y="86684"/>
                  </a:lnTo>
                  <a:lnTo>
                    <a:pt x="194819" y="87223"/>
                  </a:lnTo>
                  <a:lnTo>
                    <a:pt x="196697" y="87552"/>
                  </a:lnTo>
                  <a:lnTo>
                    <a:pt x="198770" y="86950"/>
                  </a:lnTo>
                  <a:lnTo>
                    <a:pt x="201281" y="86433"/>
                  </a:lnTo>
                  <a:lnTo>
                    <a:pt x="204395" y="86128"/>
                  </a:lnTo>
                  <a:lnTo>
                    <a:pt x="207837" y="85197"/>
                  </a:lnTo>
                  <a:lnTo>
                    <a:pt x="209871" y="84446"/>
                  </a:lnTo>
                  <a:lnTo>
                    <a:pt x="212007" y="84501"/>
                  </a:lnTo>
                  <a:lnTo>
                    <a:pt x="213901" y="85307"/>
                  </a:lnTo>
                  <a:lnTo>
                    <a:pt x="214824" y="86042"/>
                  </a:lnTo>
                  <a:lnTo>
                    <a:pt x="216162" y="86292"/>
                  </a:lnTo>
                  <a:lnTo>
                    <a:pt x="217890" y="86261"/>
                  </a:lnTo>
                  <a:lnTo>
                    <a:pt x="217522" y="87130"/>
                  </a:lnTo>
                  <a:lnTo>
                    <a:pt x="216576" y="88397"/>
                  </a:lnTo>
                  <a:lnTo>
                    <a:pt x="215410" y="89664"/>
                  </a:lnTo>
                  <a:lnTo>
                    <a:pt x="214385" y="90979"/>
                  </a:lnTo>
                  <a:lnTo>
                    <a:pt x="212109" y="94656"/>
                  </a:lnTo>
                  <a:lnTo>
                    <a:pt x="212038" y="95125"/>
                  </a:lnTo>
                  <a:lnTo>
                    <a:pt x="212320" y="95853"/>
                  </a:lnTo>
                  <a:lnTo>
                    <a:pt x="213548" y="97527"/>
                  </a:lnTo>
                  <a:lnTo>
                    <a:pt x="214831" y="100242"/>
                  </a:lnTo>
                  <a:lnTo>
                    <a:pt x="215551" y="102729"/>
                  </a:lnTo>
                  <a:lnTo>
                    <a:pt x="216107" y="103934"/>
                  </a:lnTo>
                  <a:lnTo>
                    <a:pt x="217663" y="105311"/>
                  </a:lnTo>
                  <a:lnTo>
                    <a:pt x="219909" y="108151"/>
                  </a:lnTo>
                  <a:lnTo>
                    <a:pt x="221098" y="110068"/>
                  </a:lnTo>
                  <a:lnTo>
                    <a:pt x="223578" y="111093"/>
                  </a:lnTo>
                  <a:lnTo>
                    <a:pt x="224384" y="113518"/>
                  </a:lnTo>
                  <a:lnTo>
                    <a:pt x="226238" y="117086"/>
                  </a:lnTo>
                  <a:lnTo>
                    <a:pt x="228241" y="119933"/>
                  </a:lnTo>
                  <a:lnTo>
                    <a:pt x="230181" y="122163"/>
                  </a:lnTo>
                  <a:lnTo>
                    <a:pt x="232340" y="123024"/>
                  </a:lnTo>
                  <a:lnTo>
                    <a:pt x="233208" y="123094"/>
                  </a:lnTo>
                  <a:lnTo>
                    <a:pt x="237739" y="127217"/>
                  </a:lnTo>
                  <a:lnTo>
                    <a:pt x="241188" y="130354"/>
                  </a:lnTo>
                  <a:lnTo>
                    <a:pt x="242041" y="130855"/>
                  </a:lnTo>
                  <a:lnTo>
                    <a:pt x="248261" y="132912"/>
                  </a:lnTo>
                  <a:lnTo>
                    <a:pt x="255420" y="135275"/>
                  </a:lnTo>
                  <a:lnTo>
                    <a:pt x="261162" y="137168"/>
                  </a:lnTo>
                  <a:lnTo>
                    <a:pt x="268476" y="139578"/>
                  </a:lnTo>
                  <a:lnTo>
                    <a:pt x="275690" y="141964"/>
                  </a:lnTo>
                  <a:lnTo>
                    <a:pt x="282457" y="144233"/>
                  </a:lnTo>
                  <a:lnTo>
                    <a:pt x="291955" y="147425"/>
                  </a:lnTo>
                  <a:lnTo>
                    <a:pt x="299606" y="149999"/>
                  </a:lnTo>
                  <a:lnTo>
                    <a:pt x="305646" y="152033"/>
                  </a:lnTo>
                  <a:lnTo>
                    <a:pt x="306929" y="152666"/>
                  </a:lnTo>
                  <a:lnTo>
                    <a:pt x="314119" y="152666"/>
                  </a:lnTo>
                  <a:lnTo>
                    <a:pt x="321418" y="152666"/>
                  </a:lnTo>
                  <a:lnTo>
                    <a:pt x="328889" y="152666"/>
                  </a:lnTo>
                  <a:lnTo>
                    <a:pt x="323475" y="157900"/>
                  </a:lnTo>
                  <a:lnTo>
                    <a:pt x="317350" y="163823"/>
                  </a:lnTo>
                  <a:lnTo>
                    <a:pt x="310919" y="170034"/>
                  </a:lnTo>
                  <a:lnTo>
                    <a:pt x="306772" y="174032"/>
                  </a:lnTo>
                  <a:lnTo>
                    <a:pt x="300209" y="180377"/>
                  </a:lnTo>
                  <a:lnTo>
                    <a:pt x="294740" y="185650"/>
                  </a:lnTo>
                  <a:lnTo>
                    <a:pt x="289115" y="191408"/>
                  </a:lnTo>
                  <a:lnTo>
                    <a:pt x="284030" y="196618"/>
                  </a:lnTo>
                  <a:lnTo>
                    <a:pt x="277411" y="203832"/>
                  </a:lnTo>
                  <a:lnTo>
                    <a:pt x="273124" y="208495"/>
                  </a:lnTo>
                  <a:lnTo>
                    <a:pt x="266411" y="215809"/>
                  </a:lnTo>
                  <a:lnTo>
                    <a:pt x="262194" y="220394"/>
                  </a:lnTo>
                  <a:lnTo>
                    <a:pt x="261553" y="220660"/>
                  </a:lnTo>
                  <a:lnTo>
                    <a:pt x="255521" y="220316"/>
                  </a:lnTo>
                  <a:lnTo>
                    <a:pt x="249654" y="219972"/>
                  </a:lnTo>
                  <a:lnTo>
                    <a:pt x="242159" y="219541"/>
                  </a:lnTo>
                  <a:lnTo>
                    <a:pt x="241298" y="219557"/>
                  </a:lnTo>
                  <a:lnTo>
                    <a:pt x="239115" y="219987"/>
                  </a:lnTo>
                  <a:lnTo>
                    <a:pt x="237793" y="220410"/>
                  </a:lnTo>
                  <a:lnTo>
                    <a:pt x="232395" y="221646"/>
                  </a:lnTo>
                  <a:lnTo>
                    <a:pt x="231402" y="221966"/>
                  </a:lnTo>
                  <a:lnTo>
                    <a:pt x="226919" y="223930"/>
                  </a:lnTo>
                  <a:lnTo>
                    <a:pt x="222342" y="226246"/>
                  </a:lnTo>
                  <a:lnTo>
                    <a:pt x="219932" y="228030"/>
                  </a:lnTo>
                  <a:lnTo>
                    <a:pt x="218070" y="230611"/>
                  </a:lnTo>
                  <a:lnTo>
                    <a:pt x="217272" y="232450"/>
                  </a:lnTo>
                  <a:lnTo>
                    <a:pt x="216435" y="233256"/>
                  </a:lnTo>
                  <a:lnTo>
                    <a:pt x="215011" y="233960"/>
                  </a:lnTo>
                  <a:lnTo>
                    <a:pt x="205428" y="235704"/>
                  </a:lnTo>
                  <a:lnTo>
                    <a:pt x="202642" y="235939"/>
                  </a:lnTo>
                  <a:lnTo>
                    <a:pt x="198160" y="237332"/>
                  </a:lnTo>
                  <a:lnTo>
                    <a:pt x="195766" y="239663"/>
                  </a:lnTo>
                  <a:lnTo>
                    <a:pt x="195085" y="240837"/>
                  </a:lnTo>
                  <a:lnTo>
                    <a:pt x="191869" y="240805"/>
                  </a:lnTo>
                  <a:lnTo>
                    <a:pt x="186253" y="241150"/>
                  </a:lnTo>
                  <a:lnTo>
                    <a:pt x="183851" y="241525"/>
                  </a:lnTo>
                  <a:lnTo>
                    <a:pt x="182677" y="241588"/>
                  </a:lnTo>
                  <a:lnTo>
                    <a:pt x="180525" y="241580"/>
                  </a:lnTo>
                  <a:lnTo>
                    <a:pt x="178758" y="241157"/>
                  </a:lnTo>
                  <a:lnTo>
                    <a:pt x="177584" y="240524"/>
                  </a:lnTo>
                  <a:lnTo>
                    <a:pt x="176129" y="239092"/>
                  </a:lnTo>
                  <a:lnTo>
                    <a:pt x="172874" y="236190"/>
                  </a:lnTo>
                  <a:lnTo>
                    <a:pt x="170512" y="234374"/>
                  </a:lnTo>
                  <a:lnTo>
                    <a:pt x="165324" y="236463"/>
                  </a:lnTo>
                  <a:lnTo>
                    <a:pt x="160654" y="238536"/>
                  </a:lnTo>
                  <a:lnTo>
                    <a:pt x="154028" y="241486"/>
                  </a:lnTo>
                  <a:lnTo>
                    <a:pt x="150249" y="243598"/>
                  </a:lnTo>
                  <a:lnTo>
                    <a:pt x="149115" y="245718"/>
                  </a:lnTo>
                  <a:lnTo>
                    <a:pt x="146196" y="249575"/>
                  </a:lnTo>
                  <a:lnTo>
                    <a:pt x="143591" y="251946"/>
                  </a:lnTo>
                  <a:lnTo>
                    <a:pt x="142613" y="252235"/>
                  </a:lnTo>
                  <a:lnTo>
                    <a:pt x="136707" y="251742"/>
                  </a:lnTo>
                  <a:lnTo>
                    <a:pt x="134578" y="251257"/>
                  </a:lnTo>
                  <a:lnTo>
                    <a:pt x="131058" y="250827"/>
                  </a:lnTo>
                  <a:lnTo>
                    <a:pt x="126325" y="249990"/>
                  </a:lnTo>
                  <a:lnTo>
                    <a:pt x="123157" y="249090"/>
                  </a:lnTo>
                  <a:lnTo>
                    <a:pt x="119714" y="248981"/>
                  </a:lnTo>
                  <a:lnTo>
                    <a:pt x="114754" y="248676"/>
                  </a:lnTo>
                  <a:lnTo>
                    <a:pt x="111695" y="248026"/>
                  </a:lnTo>
                  <a:lnTo>
                    <a:pt x="108589" y="245883"/>
                  </a:lnTo>
                  <a:lnTo>
                    <a:pt x="104599" y="243309"/>
                  </a:lnTo>
                  <a:lnTo>
                    <a:pt x="100484" y="240657"/>
                  </a:lnTo>
                  <a:lnTo>
                    <a:pt x="96244" y="237926"/>
                  </a:lnTo>
                  <a:lnTo>
                    <a:pt x="91237" y="234781"/>
                  </a:lnTo>
                  <a:lnTo>
                    <a:pt x="85768" y="231347"/>
                  </a:lnTo>
                  <a:lnTo>
                    <a:pt x="84516" y="231002"/>
                  </a:lnTo>
                  <a:lnTo>
                    <a:pt x="83969" y="230940"/>
                  </a:lnTo>
                  <a:lnTo>
                    <a:pt x="78031" y="230783"/>
                  </a:lnTo>
                  <a:lnTo>
                    <a:pt x="71858" y="230619"/>
                  </a:lnTo>
                  <a:lnTo>
                    <a:pt x="67688" y="230510"/>
                  </a:lnTo>
                  <a:lnTo>
                    <a:pt x="66374" y="230111"/>
                  </a:lnTo>
                  <a:lnTo>
                    <a:pt x="65420" y="229328"/>
                  </a:lnTo>
                  <a:lnTo>
                    <a:pt x="64128" y="226786"/>
                  </a:lnTo>
                  <a:lnTo>
                    <a:pt x="62501" y="224978"/>
                  </a:lnTo>
                  <a:lnTo>
                    <a:pt x="60686" y="222671"/>
                  </a:lnTo>
                  <a:lnTo>
                    <a:pt x="60538" y="219557"/>
                  </a:lnTo>
                  <a:lnTo>
                    <a:pt x="61038" y="216154"/>
                  </a:lnTo>
                  <a:lnTo>
                    <a:pt x="61508" y="215027"/>
                  </a:lnTo>
                  <a:lnTo>
                    <a:pt x="61242" y="213908"/>
                  </a:lnTo>
                  <a:lnTo>
                    <a:pt x="61312" y="212367"/>
                  </a:lnTo>
                  <a:lnTo>
                    <a:pt x="60295" y="210936"/>
                  </a:lnTo>
                  <a:lnTo>
                    <a:pt x="54224" y="209292"/>
                  </a:lnTo>
                  <a:lnTo>
                    <a:pt x="53238" y="209418"/>
                  </a:lnTo>
                  <a:lnTo>
                    <a:pt x="52229" y="210036"/>
                  </a:lnTo>
                  <a:lnTo>
                    <a:pt x="51079" y="210474"/>
                  </a:lnTo>
                  <a:lnTo>
                    <a:pt x="50250" y="210059"/>
                  </a:lnTo>
                  <a:lnTo>
                    <a:pt x="49741" y="209449"/>
                  </a:lnTo>
                  <a:lnTo>
                    <a:pt x="49725" y="208440"/>
                  </a:lnTo>
                  <a:lnTo>
                    <a:pt x="49827" y="207689"/>
                  </a:lnTo>
                  <a:lnTo>
                    <a:pt x="49475" y="207274"/>
                  </a:lnTo>
                  <a:lnTo>
                    <a:pt x="47543" y="205741"/>
                  </a:lnTo>
                  <a:lnTo>
                    <a:pt x="45728" y="203722"/>
                  </a:lnTo>
                  <a:lnTo>
                    <a:pt x="44632" y="201493"/>
                  </a:lnTo>
                  <a:lnTo>
                    <a:pt x="43568" y="199662"/>
                  </a:lnTo>
                  <a:lnTo>
                    <a:pt x="43037" y="195570"/>
                  </a:lnTo>
                  <a:lnTo>
                    <a:pt x="41691" y="193051"/>
                  </a:lnTo>
                  <a:lnTo>
                    <a:pt x="40377" y="189969"/>
                  </a:lnTo>
                  <a:lnTo>
                    <a:pt x="38429" y="184093"/>
                  </a:lnTo>
                  <a:lnTo>
                    <a:pt x="37583" y="182067"/>
                  </a:lnTo>
                  <a:lnTo>
                    <a:pt x="36003" y="180706"/>
                  </a:lnTo>
                  <a:lnTo>
                    <a:pt x="34337" y="179446"/>
                  </a:lnTo>
                  <a:lnTo>
                    <a:pt x="32608" y="176841"/>
                  </a:lnTo>
                  <a:lnTo>
                    <a:pt x="28109" y="174541"/>
                  </a:lnTo>
                  <a:lnTo>
                    <a:pt x="26381" y="172749"/>
                  </a:lnTo>
                  <a:lnTo>
                    <a:pt x="23384" y="169643"/>
                  </a:lnTo>
                  <a:lnTo>
                    <a:pt x="22641" y="168071"/>
                  </a:lnTo>
                  <a:lnTo>
                    <a:pt x="22422" y="166514"/>
                  </a:lnTo>
                  <a:lnTo>
                    <a:pt x="21491" y="165051"/>
                  </a:lnTo>
                  <a:lnTo>
                    <a:pt x="19832" y="163400"/>
                  </a:lnTo>
                  <a:lnTo>
                    <a:pt x="14646" y="159848"/>
                  </a:lnTo>
                  <a:lnTo>
                    <a:pt x="13214" y="159426"/>
                  </a:lnTo>
                  <a:lnTo>
                    <a:pt x="11359" y="159042"/>
                  </a:lnTo>
                  <a:lnTo>
                    <a:pt x="8637" y="158691"/>
                  </a:lnTo>
                  <a:lnTo>
                    <a:pt x="4983" y="157877"/>
                  </a:lnTo>
                  <a:lnTo>
                    <a:pt x="1792" y="156484"/>
                  </a:lnTo>
                  <a:lnTo>
                    <a:pt x="344" y="155498"/>
                  </a:lnTo>
                  <a:lnTo>
                    <a:pt x="0" y="154818"/>
                  </a:lnTo>
                  <a:lnTo>
                    <a:pt x="297" y="153676"/>
                  </a:lnTo>
                  <a:lnTo>
                    <a:pt x="1455" y="151712"/>
                  </a:lnTo>
                  <a:lnTo>
                    <a:pt x="3646" y="147073"/>
                  </a:lnTo>
                  <a:lnTo>
                    <a:pt x="5163" y="143873"/>
                  </a:lnTo>
                  <a:lnTo>
                    <a:pt x="6196" y="142965"/>
                  </a:lnTo>
                  <a:lnTo>
                    <a:pt x="9005" y="142739"/>
                  </a:lnTo>
                  <a:lnTo>
                    <a:pt x="11993" y="142832"/>
                  </a:lnTo>
                  <a:lnTo>
                    <a:pt x="14176" y="143067"/>
                  </a:lnTo>
                  <a:lnTo>
                    <a:pt x="17258" y="143106"/>
                  </a:lnTo>
                  <a:lnTo>
                    <a:pt x="20951" y="142832"/>
                  </a:lnTo>
                  <a:lnTo>
                    <a:pt x="22414" y="141761"/>
                  </a:lnTo>
                  <a:lnTo>
                    <a:pt x="23572" y="140587"/>
                  </a:lnTo>
                  <a:lnTo>
                    <a:pt x="24057" y="139766"/>
                  </a:lnTo>
                  <a:lnTo>
                    <a:pt x="24213" y="137693"/>
                  </a:lnTo>
                  <a:lnTo>
                    <a:pt x="24206" y="136026"/>
                  </a:lnTo>
                  <a:lnTo>
                    <a:pt x="23971" y="129634"/>
                  </a:lnTo>
                  <a:lnTo>
                    <a:pt x="23830" y="125722"/>
                  </a:lnTo>
                  <a:lnTo>
                    <a:pt x="23666" y="121247"/>
                  </a:lnTo>
                  <a:lnTo>
                    <a:pt x="23689" y="120348"/>
                  </a:lnTo>
                  <a:lnTo>
                    <a:pt x="23721" y="119198"/>
                  </a:lnTo>
                  <a:lnTo>
                    <a:pt x="24620" y="114418"/>
                  </a:lnTo>
                  <a:lnTo>
                    <a:pt x="25465" y="111679"/>
                  </a:lnTo>
                  <a:lnTo>
                    <a:pt x="26044" y="110232"/>
                  </a:lnTo>
                  <a:lnTo>
                    <a:pt x="28375" y="105663"/>
                  </a:lnTo>
                  <a:lnTo>
                    <a:pt x="28814" y="104200"/>
                  </a:lnTo>
                  <a:lnTo>
                    <a:pt x="28892" y="102862"/>
                  </a:lnTo>
                  <a:lnTo>
                    <a:pt x="28031" y="96721"/>
                  </a:lnTo>
                  <a:lnTo>
                    <a:pt x="29526" y="93826"/>
                  </a:lnTo>
                  <a:lnTo>
                    <a:pt x="31450" y="90963"/>
                  </a:lnTo>
                  <a:lnTo>
                    <a:pt x="33132" y="89735"/>
                  </a:lnTo>
                  <a:lnTo>
                    <a:pt x="34533" y="88905"/>
                  </a:lnTo>
                  <a:lnTo>
                    <a:pt x="35190" y="89258"/>
                  </a:lnTo>
                  <a:lnTo>
                    <a:pt x="36801" y="90580"/>
                  </a:lnTo>
                  <a:lnTo>
                    <a:pt x="38914" y="91886"/>
                  </a:lnTo>
                  <a:lnTo>
                    <a:pt x="39899" y="91597"/>
                  </a:lnTo>
                  <a:lnTo>
                    <a:pt x="41347" y="90454"/>
                  </a:lnTo>
                  <a:lnTo>
                    <a:pt x="42426" y="89250"/>
                  </a:lnTo>
                  <a:lnTo>
                    <a:pt x="42285" y="87090"/>
                  </a:lnTo>
                  <a:lnTo>
                    <a:pt x="43256" y="82655"/>
                  </a:lnTo>
                  <a:lnTo>
                    <a:pt x="43068" y="80089"/>
                  </a:lnTo>
                  <a:lnTo>
                    <a:pt x="44109" y="76912"/>
                  </a:lnTo>
                  <a:lnTo>
                    <a:pt x="45243" y="72429"/>
                  </a:lnTo>
                  <a:lnTo>
                    <a:pt x="45751" y="69597"/>
                  </a:lnTo>
                  <a:lnTo>
                    <a:pt x="46401" y="68072"/>
                  </a:lnTo>
                  <a:lnTo>
                    <a:pt x="49475" y="64942"/>
                  </a:lnTo>
                  <a:lnTo>
                    <a:pt x="52120" y="60514"/>
                  </a:lnTo>
                  <a:lnTo>
                    <a:pt x="53801" y="57275"/>
                  </a:lnTo>
                  <a:lnTo>
                    <a:pt x="57025" y="51987"/>
                  </a:lnTo>
                  <a:lnTo>
                    <a:pt x="58652" y="50054"/>
                  </a:lnTo>
                  <a:lnTo>
                    <a:pt x="59974" y="49225"/>
                  </a:lnTo>
                  <a:lnTo>
                    <a:pt x="61946" y="48693"/>
                  </a:lnTo>
                  <a:lnTo>
                    <a:pt x="65615" y="48208"/>
                  </a:lnTo>
                  <a:lnTo>
                    <a:pt x="68252" y="47762"/>
                  </a:lnTo>
                  <a:lnTo>
                    <a:pt x="68635" y="47074"/>
                  </a:lnTo>
                  <a:lnTo>
                    <a:pt x="68862" y="45994"/>
                  </a:lnTo>
                  <a:lnTo>
                    <a:pt x="68901" y="43623"/>
                  </a:lnTo>
                  <a:lnTo>
                    <a:pt x="69410" y="39547"/>
                  </a:lnTo>
                  <a:lnTo>
                    <a:pt x="70552" y="35565"/>
                  </a:lnTo>
                  <a:lnTo>
                    <a:pt x="71897" y="32546"/>
                  </a:lnTo>
                  <a:lnTo>
                    <a:pt x="72625" y="31168"/>
                  </a:lnTo>
                  <a:lnTo>
                    <a:pt x="73493" y="29846"/>
                  </a:lnTo>
                  <a:lnTo>
                    <a:pt x="74471" y="27601"/>
                  </a:lnTo>
                  <a:lnTo>
                    <a:pt x="75707" y="22750"/>
                  </a:lnTo>
                  <a:lnTo>
                    <a:pt x="75637" y="19457"/>
                  </a:lnTo>
                  <a:lnTo>
                    <a:pt x="77405" y="13417"/>
                  </a:lnTo>
                  <a:lnTo>
                    <a:pt x="77796" y="13386"/>
                  </a:lnTo>
                  <a:lnTo>
                    <a:pt x="80800" y="12275"/>
                  </a:lnTo>
                  <a:lnTo>
                    <a:pt x="83718" y="12111"/>
                  </a:lnTo>
                  <a:lnTo>
                    <a:pt x="86542" y="12885"/>
                  </a:lnTo>
                  <a:lnTo>
                    <a:pt x="88381" y="13081"/>
                  </a:lnTo>
                  <a:lnTo>
                    <a:pt x="89242" y="12689"/>
                  </a:lnTo>
                  <a:lnTo>
                    <a:pt x="90032" y="11688"/>
                  </a:lnTo>
                  <a:lnTo>
                    <a:pt x="90759" y="10061"/>
                  </a:lnTo>
                  <a:lnTo>
                    <a:pt x="91917" y="9161"/>
                  </a:lnTo>
                  <a:lnTo>
                    <a:pt x="93498" y="8989"/>
                  </a:lnTo>
                  <a:lnTo>
                    <a:pt x="95610" y="10820"/>
                  </a:lnTo>
                  <a:lnTo>
                    <a:pt x="98982" y="15678"/>
                  </a:lnTo>
                  <a:lnTo>
                    <a:pt x="99850" y="15968"/>
                  </a:lnTo>
                  <a:lnTo>
                    <a:pt x="100390" y="15842"/>
                  </a:lnTo>
                  <a:lnTo>
                    <a:pt x="102080" y="11939"/>
                  </a:lnTo>
                  <a:lnTo>
                    <a:pt x="103402" y="8911"/>
                  </a:lnTo>
                  <a:lnTo>
                    <a:pt x="105859" y="3247"/>
                  </a:lnTo>
                  <a:lnTo>
                    <a:pt x="107259" y="0"/>
                  </a:lnTo>
                  <a:lnTo>
                    <a:pt x="108565" y="939"/>
                  </a:lnTo>
                  <a:lnTo>
                    <a:pt x="109864" y="2597"/>
                  </a:lnTo>
                  <a:lnTo>
                    <a:pt x="111335" y="3372"/>
                  </a:lnTo>
                  <a:lnTo>
                    <a:pt x="112923" y="3849"/>
                  </a:lnTo>
                  <a:lnTo>
                    <a:pt x="113690" y="3912"/>
                  </a:lnTo>
                  <a:lnTo>
                    <a:pt x="114668" y="4569"/>
                  </a:lnTo>
                  <a:lnTo>
                    <a:pt x="118079" y="861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6B458991-C78C-3BB3-A420-F71B2D8C833D}"/>
                </a:ext>
              </a:extLst>
            </p:cNvPr>
            <p:cNvSpPr>
              <a:spLocks/>
            </p:cNvSpPr>
            <p:nvPr/>
          </p:nvSpPr>
          <p:spPr>
            <a:xfrm>
              <a:off x="7703655" y="2469286"/>
              <a:ext cx="239655" cy="537986"/>
            </a:xfrm>
            <a:custGeom>
              <a:avLst/>
              <a:gdLst>
                <a:gd name="connsiteX0" fmla="*/ 183232 w 239655"/>
                <a:gd name="connsiteY0" fmla="*/ 65420 h 537986"/>
                <a:gd name="connsiteX1" fmla="*/ 181762 w 239655"/>
                <a:gd name="connsiteY1" fmla="*/ 66178 h 537986"/>
                <a:gd name="connsiteX2" fmla="*/ 177224 w 239655"/>
                <a:gd name="connsiteY2" fmla="*/ 69151 h 537986"/>
                <a:gd name="connsiteX3" fmla="*/ 174454 w 239655"/>
                <a:gd name="connsiteY3" fmla="*/ 71154 h 537986"/>
                <a:gd name="connsiteX4" fmla="*/ 171122 w 239655"/>
                <a:gd name="connsiteY4" fmla="*/ 72625 h 537986"/>
                <a:gd name="connsiteX5" fmla="*/ 171982 w 239655"/>
                <a:gd name="connsiteY5" fmla="*/ 74573 h 537986"/>
                <a:gd name="connsiteX6" fmla="*/ 177521 w 239655"/>
                <a:gd name="connsiteY6" fmla="*/ 74980 h 537986"/>
                <a:gd name="connsiteX7" fmla="*/ 178374 w 239655"/>
                <a:gd name="connsiteY7" fmla="*/ 75535 h 537986"/>
                <a:gd name="connsiteX8" fmla="*/ 178992 w 239655"/>
                <a:gd name="connsiteY8" fmla="*/ 76529 h 537986"/>
                <a:gd name="connsiteX9" fmla="*/ 179094 w 239655"/>
                <a:gd name="connsiteY9" fmla="*/ 78125 h 537986"/>
                <a:gd name="connsiteX10" fmla="*/ 178538 w 239655"/>
                <a:gd name="connsiteY10" fmla="*/ 80699 h 537986"/>
                <a:gd name="connsiteX11" fmla="*/ 172546 w 239655"/>
                <a:gd name="connsiteY11" fmla="*/ 94789 h 537986"/>
                <a:gd name="connsiteX12" fmla="*/ 172358 w 239655"/>
                <a:gd name="connsiteY12" fmla="*/ 97738 h 537986"/>
                <a:gd name="connsiteX13" fmla="*/ 174314 w 239655"/>
                <a:gd name="connsiteY13" fmla="*/ 105906 h 537986"/>
                <a:gd name="connsiteX14" fmla="*/ 177060 w 239655"/>
                <a:gd name="connsiteY14" fmla="*/ 115482 h 537986"/>
                <a:gd name="connsiteX15" fmla="*/ 185361 w 239655"/>
                <a:gd name="connsiteY15" fmla="*/ 119714 h 537986"/>
                <a:gd name="connsiteX16" fmla="*/ 191525 w 239655"/>
                <a:gd name="connsiteY16" fmla="*/ 123008 h 537986"/>
                <a:gd name="connsiteX17" fmla="*/ 195484 w 239655"/>
                <a:gd name="connsiteY17" fmla="*/ 130784 h 537986"/>
                <a:gd name="connsiteX18" fmla="*/ 202016 w 239655"/>
                <a:gd name="connsiteY18" fmla="*/ 140963 h 537986"/>
                <a:gd name="connsiteX19" fmla="*/ 205474 w 239655"/>
                <a:gd name="connsiteY19" fmla="*/ 144749 h 537986"/>
                <a:gd name="connsiteX20" fmla="*/ 205670 w 239655"/>
                <a:gd name="connsiteY20" fmla="*/ 145923 h 537986"/>
                <a:gd name="connsiteX21" fmla="*/ 204645 w 239655"/>
                <a:gd name="connsiteY21" fmla="*/ 152878 h 537986"/>
                <a:gd name="connsiteX22" fmla="*/ 200460 w 239655"/>
                <a:gd name="connsiteY22" fmla="*/ 159809 h 537986"/>
                <a:gd name="connsiteX23" fmla="*/ 196548 w 239655"/>
                <a:gd name="connsiteY23" fmla="*/ 165630 h 537986"/>
                <a:gd name="connsiteX24" fmla="*/ 192495 w 239655"/>
                <a:gd name="connsiteY24" fmla="*/ 172608 h 537986"/>
                <a:gd name="connsiteX25" fmla="*/ 189327 w 239655"/>
                <a:gd name="connsiteY25" fmla="*/ 178531 h 537986"/>
                <a:gd name="connsiteX26" fmla="*/ 185893 w 239655"/>
                <a:gd name="connsiteY26" fmla="*/ 185595 h 537986"/>
                <a:gd name="connsiteX27" fmla="*/ 185493 w 239655"/>
                <a:gd name="connsiteY27" fmla="*/ 187880 h 537986"/>
                <a:gd name="connsiteX28" fmla="*/ 185431 w 239655"/>
                <a:gd name="connsiteY28" fmla="*/ 190031 h 537986"/>
                <a:gd name="connsiteX29" fmla="*/ 186025 w 239655"/>
                <a:gd name="connsiteY29" fmla="*/ 192402 h 537986"/>
                <a:gd name="connsiteX30" fmla="*/ 190422 w 239655"/>
                <a:gd name="connsiteY30" fmla="*/ 200953 h 537986"/>
                <a:gd name="connsiteX31" fmla="*/ 192135 w 239655"/>
                <a:gd name="connsiteY31" fmla="*/ 205295 h 537986"/>
                <a:gd name="connsiteX32" fmla="*/ 194177 w 239655"/>
                <a:gd name="connsiteY32" fmla="*/ 209973 h 537986"/>
                <a:gd name="connsiteX33" fmla="*/ 195938 w 239655"/>
                <a:gd name="connsiteY33" fmla="*/ 215058 h 537986"/>
                <a:gd name="connsiteX34" fmla="*/ 196955 w 239655"/>
                <a:gd name="connsiteY34" fmla="*/ 219604 h 537986"/>
                <a:gd name="connsiteX35" fmla="*/ 198715 w 239655"/>
                <a:gd name="connsiteY35" fmla="*/ 224009 h 537986"/>
                <a:gd name="connsiteX36" fmla="*/ 199810 w 239655"/>
                <a:gd name="connsiteY36" fmla="*/ 226254 h 537986"/>
                <a:gd name="connsiteX37" fmla="*/ 201625 w 239655"/>
                <a:gd name="connsiteY37" fmla="*/ 229399 h 537986"/>
                <a:gd name="connsiteX38" fmla="*/ 203816 w 239655"/>
                <a:gd name="connsiteY38" fmla="*/ 234062 h 537986"/>
                <a:gd name="connsiteX39" fmla="*/ 204543 w 239655"/>
                <a:gd name="connsiteY39" fmla="*/ 237746 h 537986"/>
                <a:gd name="connsiteX40" fmla="*/ 207853 w 239655"/>
                <a:gd name="connsiteY40" fmla="*/ 250452 h 537986"/>
                <a:gd name="connsiteX41" fmla="*/ 208189 w 239655"/>
                <a:gd name="connsiteY41" fmla="*/ 253667 h 537986"/>
                <a:gd name="connsiteX42" fmla="*/ 208025 w 239655"/>
                <a:gd name="connsiteY42" fmla="*/ 256045 h 537986"/>
                <a:gd name="connsiteX43" fmla="*/ 206570 w 239655"/>
                <a:gd name="connsiteY43" fmla="*/ 256624 h 537986"/>
                <a:gd name="connsiteX44" fmla="*/ 203354 w 239655"/>
                <a:gd name="connsiteY44" fmla="*/ 257000 h 537986"/>
                <a:gd name="connsiteX45" fmla="*/ 199865 w 239655"/>
                <a:gd name="connsiteY45" fmla="*/ 258557 h 537986"/>
                <a:gd name="connsiteX46" fmla="*/ 199693 w 239655"/>
                <a:gd name="connsiteY46" fmla="*/ 259081 h 537986"/>
                <a:gd name="connsiteX47" fmla="*/ 201970 w 239655"/>
                <a:gd name="connsiteY47" fmla="*/ 262038 h 537986"/>
                <a:gd name="connsiteX48" fmla="*/ 199959 w 239655"/>
                <a:gd name="connsiteY48" fmla="*/ 267084 h 537986"/>
                <a:gd name="connsiteX49" fmla="*/ 199669 w 239655"/>
                <a:gd name="connsiteY49" fmla="*/ 274274 h 537986"/>
                <a:gd name="connsiteX50" fmla="*/ 197526 w 239655"/>
                <a:gd name="connsiteY50" fmla="*/ 278029 h 537986"/>
                <a:gd name="connsiteX51" fmla="*/ 197323 w 239655"/>
                <a:gd name="connsiteY51" fmla="*/ 278898 h 537986"/>
                <a:gd name="connsiteX52" fmla="*/ 197416 w 239655"/>
                <a:gd name="connsiteY52" fmla="*/ 279625 h 537986"/>
                <a:gd name="connsiteX53" fmla="*/ 197800 w 239655"/>
                <a:gd name="connsiteY53" fmla="*/ 280196 h 537986"/>
                <a:gd name="connsiteX54" fmla="*/ 201766 w 239655"/>
                <a:gd name="connsiteY54" fmla="*/ 281198 h 537986"/>
                <a:gd name="connsiteX55" fmla="*/ 202110 w 239655"/>
                <a:gd name="connsiteY55" fmla="*/ 282215 h 537986"/>
                <a:gd name="connsiteX56" fmla="*/ 202126 w 239655"/>
                <a:gd name="connsiteY56" fmla="*/ 284319 h 537986"/>
                <a:gd name="connsiteX57" fmla="*/ 201774 w 239655"/>
                <a:gd name="connsiteY57" fmla="*/ 286260 h 537986"/>
                <a:gd name="connsiteX58" fmla="*/ 199779 w 239655"/>
                <a:gd name="connsiteY58" fmla="*/ 287699 h 537986"/>
                <a:gd name="connsiteX59" fmla="*/ 197643 w 239655"/>
                <a:gd name="connsiteY59" fmla="*/ 289819 h 537986"/>
                <a:gd name="connsiteX60" fmla="*/ 197166 w 239655"/>
                <a:gd name="connsiteY60" fmla="*/ 291775 h 537986"/>
                <a:gd name="connsiteX61" fmla="*/ 197237 w 239655"/>
                <a:gd name="connsiteY61" fmla="*/ 293512 h 537986"/>
                <a:gd name="connsiteX62" fmla="*/ 197964 w 239655"/>
                <a:gd name="connsiteY62" fmla="*/ 296446 h 537986"/>
                <a:gd name="connsiteX63" fmla="*/ 199380 w 239655"/>
                <a:gd name="connsiteY63" fmla="*/ 299857 h 537986"/>
                <a:gd name="connsiteX64" fmla="*/ 201172 w 239655"/>
                <a:gd name="connsiteY64" fmla="*/ 301992 h 537986"/>
                <a:gd name="connsiteX65" fmla="*/ 207532 w 239655"/>
                <a:gd name="connsiteY65" fmla="*/ 304019 h 537986"/>
                <a:gd name="connsiteX66" fmla="*/ 208353 w 239655"/>
                <a:gd name="connsiteY66" fmla="*/ 305685 h 537986"/>
                <a:gd name="connsiteX67" fmla="*/ 208698 w 239655"/>
                <a:gd name="connsiteY67" fmla="*/ 307970 h 537986"/>
                <a:gd name="connsiteX68" fmla="*/ 208565 w 239655"/>
                <a:gd name="connsiteY68" fmla="*/ 310199 h 537986"/>
                <a:gd name="connsiteX69" fmla="*/ 205607 w 239655"/>
                <a:gd name="connsiteY69" fmla="*/ 314643 h 537986"/>
                <a:gd name="connsiteX70" fmla="*/ 205631 w 239655"/>
                <a:gd name="connsiteY70" fmla="*/ 316348 h 537986"/>
                <a:gd name="connsiteX71" fmla="*/ 206843 w 239655"/>
                <a:gd name="connsiteY71" fmla="*/ 320464 h 537986"/>
                <a:gd name="connsiteX72" fmla="*/ 208299 w 239655"/>
                <a:gd name="connsiteY72" fmla="*/ 324383 h 537986"/>
                <a:gd name="connsiteX73" fmla="*/ 214503 w 239655"/>
                <a:gd name="connsiteY73" fmla="*/ 328623 h 537986"/>
                <a:gd name="connsiteX74" fmla="*/ 216639 w 239655"/>
                <a:gd name="connsiteY74" fmla="*/ 330939 h 537986"/>
                <a:gd name="connsiteX75" fmla="*/ 217202 w 239655"/>
                <a:gd name="connsiteY75" fmla="*/ 332778 h 537986"/>
                <a:gd name="connsiteX76" fmla="*/ 217515 w 239655"/>
                <a:gd name="connsiteY76" fmla="*/ 335743 h 537986"/>
                <a:gd name="connsiteX77" fmla="*/ 217476 w 239655"/>
                <a:gd name="connsiteY77" fmla="*/ 338950 h 537986"/>
                <a:gd name="connsiteX78" fmla="*/ 216990 w 239655"/>
                <a:gd name="connsiteY78" fmla="*/ 341790 h 537986"/>
                <a:gd name="connsiteX79" fmla="*/ 215043 w 239655"/>
                <a:gd name="connsiteY79" fmla="*/ 345444 h 537986"/>
                <a:gd name="connsiteX80" fmla="*/ 210544 w 239655"/>
                <a:gd name="connsiteY80" fmla="*/ 352626 h 537986"/>
                <a:gd name="connsiteX81" fmla="*/ 206014 w 239655"/>
                <a:gd name="connsiteY81" fmla="*/ 355403 h 537986"/>
                <a:gd name="connsiteX82" fmla="*/ 205740 w 239655"/>
                <a:gd name="connsiteY82" fmla="*/ 356005 h 537986"/>
                <a:gd name="connsiteX83" fmla="*/ 207141 w 239655"/>
                <a:gd name="connsiteY83" fmla="*/ 358290 h 537986"/>
                <a:gd name="connsiteX84" fmla="*/ 215113 w 239655"/>
                <a:gd name="connsiteY84" fmla="*/ 367412 h 537986"/>
                <a:gd name="connsiteX85" fmla="*/ 220315 w 239655"/>
                <a:gd name="connsiteY85" fmla="*/ 371660 h 537986"/>
                <a:gd name="connsiteX86" fmla="*/ 227325 w 239655"/>
                <a:gd name="connsiteY86" fmla="*/ 377371 h 537986"/>
                <a:gd name="connsiteX87" fmla="*/ 231847 w 239655"/>
                <a:gd name="connsiteY87" fmla="*/ 381870 h 537986"/>
                <a:gd name="connsiteX88" fmla="*/ 233310 w 239655"/>
                <a:gd name="connsiteY88" fmla="*/ 385093 h 537986"/>
                <a:gd name="connsiteX89" fmla="*/ 235266 w 239655"/>
                <a:gd name="connsiteY89" fmla="*/ 388676 h 537986"/>
                <a:gd name="connsiteX90" fmla="*/ 237464 w 239655"/>
                <a:gd name="connsiteY90" fmla="*/ 391594 h 537986"/>
                <a:gd name="connsiteX91" fmla="*/ 239053 w 239655"/>
                <a:gd name="connsiteY91" fmla="*/ 394121 h 537986"/>
                <a:gd name="connsiteX92" fmla="*/ 239655 w 239655"/>
                <a:gd name="connsiteY92" fmla="*/ 395749 h 537986"/>
                <a:gd name="connsiteX93" fmla="*/ 239600 w 239655"/>
                <a:gd name="connsiteY93" fmla="*/ 397493 h 537986"/>
                <a:gd name="connsiteX94" fmla="*/ 237480 w 239655"/>
                <a:gd name="connsiteY94" fmla="*/ 402743 h 537986"/>
                <a:gd name="connsiteX95" fmla="*/ 236275 w 239655"/>
                <a:gd name="connsiteY95" fmla="*/ 406787 h 537986"/>
                <a:gd name="connsiteX96" fmla="*/ 234155 w 239655"/>
                <a:gd name="connsiteY96" fmla="*/ 412694 h 537986"/>
                <a:gd name="connsiteX97" fmla="*/ 231980 w 239655"/>
                <a:gd name="connsiteY97" fmla="*/ 416794 h 537986"/>
                <a:gd name="connsiteX98" fmla="*/ 226473 w 239655"/>
                <a:gd name="connsiteY98" fmla="*/ 424257 h 537986"/>
                <a:gd name="connsiteX99" fmla="*/ 218344 w 239655"/>
                <a:gd name="connsiteY99" fmla="*/ 433489 h 537986"/>
                <a:gd name="connsiteX100" fmla="*/ 216459 w 239655"/>
                <a:gd name="connsiteY100" fmla="*/ 436266 h 537986"/>
                <a:gd name="connsiteX101" fmla="*/ 212656 w 239655"/>
                <a:gd name="connsiteY101" fmla="*/ 441093 h 537986"/>
                <a:gd name="connsiteX102" fmla="*/ 206140 w 239655"/>
                <a:gd name="connsiteY102" fmla="*/ 450739 h 537986"/>
                <a:gd name="connsiteX103" fmla="*/ 204457 w 239655"/>
                <a:gd name="connsiteY103" fmla="*/ 452860 h 537986"/>
                <a:gd name="connsiteX104" fmla="*/ 199122 w 239655"/>
                <a:gd name="connsiteY104" fmla="*/ 460495 h 537986"/>
                <a:gd name="connsiteX105" fmla="*/ 196689 w 239655"/>
                <a:gd name="connsiteY105" fmla="*/ 462921 h 537986"/>
                <a:gd name="connsiteX106" fmla="*/ 194772 w 239655"/>
                <a:gd name="connsiteY106" fmla="*/ 465182 h 537986"/>
                <a:gd name="connsiteX107" fmla="*/ 189491 w 239655"/>
                <a:gd name="connsiteY107" fmla="*/ 472340 h 537986"/>
                <a:gd name="connsiteX108" fmla="*/ 183812 w 239655"/>
                <a:gd name="connsiteY108" fmla="*/ 477746 h 537986"/>
                <a:gd name="connsiteX109" fmla="*/ 178241 w 239655"/>
                <a:gd name="connsiteY109" fmla="*/ 482753 h 537986"/>
                <a:gd name="connsiteX110" fmla="*/ 176567 w 239655"/>
                <a:gd name="connsiteY110" fmla="*/ 485280 h 537986"/>
                <a:gd name="connsiteX111" fmla="*/ 174486 w 239655"/>
                <a:gd name="connsiteY111" fmla="*/ 487212 h 537986"/>
                <a:gd name="connsiteX112" fmla="*/ 172006 w 239655"/>
                <a:gd name="connsiteY112" fmla="*/ 489043 h 537986"/>
                <a:gd name="connsiteX113" fmla="*/ 170965 w 239655"/>
                <a:gd name="connsiteY113" fmla="*/ 490068 h 537986"/>
                <a:gd name="connsiteX114" fmla="*/ 165356 w 239655"/>
                <a:gd name="connsiteY114" fmla="*/ 496866 h 537986"/>
                <a:gd name="connsiteX115" fmla="*/ 157572 w 239655"/>
                <a:gd name="connsiteY115" fmla="*/ 506239 h 537986"/>
                <a:gd name="connsiteX116" fmla="*/ 156781 w 239655"/>
                <a:gd name="connsiteY116" fmla="*/ 506388 h 537986"/>
                <a:gd name="connsiteX117" fmla="*/ 154755 w 239655"/>
                <a:gd name="connsiteY117" fmla="*/ 507897 h 537986"/>
                <a:gd name="connsiteX118" fmla="*/ 151587 w 239655"/>
                <a:gd name="connsiteY118" fmla="*/ 508265 h 537986"/>
                <a:gd name="connsiteX119" fmla="*/ 150210 w 239655"/>
                <a:gd name="connsiteY119" fmla="*/ 509415 h 537986"/>
                <a:gd name="connsiteX120" fmla="*/ 145367 w 239655"/>
                <a:gd name="connsiteY120" fmla="*/ 506129 h 537986"/>
                <a:gd name="connsiteX121" fmla="*/ 144561 w 239655"/>
                <a:gd name="connsiteY121" fmla="*/ 505918 h 537986"/>
                <a:gd name="connsiteX122" fmla="*/ 141713 w 239655"/>
                <a:gd name="connsiteY122" fmla="*/ 506732 h 537986"/>
                <a:gd name="connsiteX123" fmla="*/ 138983 w 239655"/>
                <a:gd name="connsiteY123" fmla="*/ 509118 h 537986"/>
                <a:gd name="connsiteX124" fmla="*/ 133937 w 239655"/>
                <a:gd name="connsiteY124" fmla="*/ 509846 h 537986"/>
                <a:gd name="connsiteX125" fmla="*/ 131434 w 239655"/>
                <a:gd name="connsiteY125" fmla="*/ 510620 h 537986"/>
                <a:gd name="connsiteX126" fmla="*/ 129837 w 239655"/>
                <a:gd name="connsiteY126" fmla="*/ 511723 h 537986"/>
                <a:gd name="connsiteX127" fmla="*/ 129509 w 239655"/>
                <a:gd name="connsiteY127" fmla="*/ 509118 h 537986"/>
                <a:gd name="connsiteX128" fmla="*/ 130197 w 239655"/>
                <a:gd name="connsiteY128" fmla="*/ 505809 h 537986"/>
                <a:gd name="connsiteX129" fmla="*/ 131308 w 239655"/>
                <a:gd name="connsiteY129" fmla="*/ 503595 h 537986"/>
                <a:gd name="connsiteX130" fmla="*/ 131410 w 239655"/>
                <a:gd name="connsiteY130" fmla="*/ 502155 h 537986"/>
                <a:gd name="connsiteX131" fmla="*/ 130597 w 239655"/>
                <a:gd name="connsiteY131" fmla="*/ 502304 h 537986"/>
                <a:gd name="connsiteX132" fmla="*/ 128977 w 239655"/>
                <a:gd name="connsiteY132" fmla="*/ 505550 h 537986"/>
                <a:gd name="connsiteX133" fmla="*/ 128116 w 239655"/>
                <a:gd name="connsiteY133" fmla="*/ 509337 h 537986"/>
                <a:gd name="connsiteX134" fmla="*/ 126387 w 239655"/>
                <a:gd name="connsiteY134" fmla="*/ 511238 h 537986"/>
                <a:gd name="connsiteX135" fmla="*/ 122585 w 239655"/>
                <a:gd name="connsiteY135" fmla="*/ 512013 h 537986"/>
                <a:gd name="connsiteX136" fmla="*/ 118885 w 239655"/>
                <a:gd name="connsiteY136" fmla="*/ 508977 h 537986"/>
                <a:gd name="connsiteX137" fmla="*/ 117124 w 239655"/>
                <a:gd name="connsiteY137" fmla="*/ 509001 h 537986"/>
                <a:gd name="connsiteX138" fmla="*/ 118228 w 239655"/>
                <a:gd name="connsiteY138" fmla="*/ 511175 h 537986"/>
                <a:gd name="connsiteX139" fmla="*/ 118971 w 239655"/>
                <a:gd name="connsiteY139" fmla="*/ 513562 h 537986"/>
                <a:gd name="connsiteX140" fmla="*/ 118877 w 239655"/>
                <a:gd name="connsiteY140" fmla="*/ 514892 h 537986"/>
                <a:gd name="connsiteX141" fmla="*/ 116906 w 239655"/>
                <a:gd name="connsiteY141" fmla="*/ 514657 h 537986"/>
                <a:gd name="connsiteX142" fmla="*/ 114707 w 239655"/>
                <a:gd name="connsiteY142" fmla="*/ 516081 h 537986"/>
                <a:gd name="connsiteX143" fmla="*/ 112782 w 239655"/>
                <a:gd name="connsiteY143" fmla="*/ 518162 h 537986"/>
                <a:gd name="connsiteX144" fmla="*/ 111843 w 239655"/>
                <a:gd name="connsiteY144" fmla="*/ 518170 h 537986"/>
                <a:gd name="connsiteX145" fmla="*/ 110545 w 239655"/>
                <a:gd name="connsiteY145" fmla="*/ 515259 h 537986"/>
                <a:gd name="connsiteX146" fmla="*/ 108167 w 239655"/>
                <a:gd name="connsiteY146" fmla="*/ 516621 h 537986"/>
                <a:gd name="connsiteX147" fmla="*/ 106133 w 239655"/>
                <a:gd name="connsiteY147" fmla="*/ 518443 h 537986"/>
                <a:gd name="connsiteX148" fmla="*/ 102010 w 239655"/>
                <a:gd name="connsiteY148" fmla="*/ 519007 h 537986"/>
                <a:gd name="connsiteX149" fmla="*/ 99553 w 239655"/>
                <a:gd name="connsiteY149" fmla="*/ 521401 h 537986"/>
                <a:gd name="connsiteX150" fmla="*/ 95203 w 239655"/>
                <a:gd name="connsiteY150" fmla="*/ 523020 h 537986"/>
                <a:gd name="connsiteX151" fmla="*/ 92817 w 239655"/>
                <a:gd name="connsiteY151" fmla="*/ 522981 h 537986"/>
                <a:gd name="connsiteX152" fmla="*/ 87364 w 239655"/>
                <a:gd name="connsiteY152" fmla="*/ 524921 h 537986"/>
                <a:gd name="connsiteX153" fmla="*/ 85549 w 239655"/>
                <a:gd name="connsiteY153" fmla="*/ 527910 h 537986"/>
                <a:gd name="connsiteX154" fmla="*/ 83961 w 239655"/>
                <a:gd name="connsiteY154" fmla="*/ 529005 h 537986"/>
                <a:gd name="connsiteX155" fmla="*/ 81700 w 239655"/>
                <a:gd name="connsiteY155" fmla="*/ 528082 h 537986"/>
                <a:gd name="connsiteX156" fmla="*/ 74729 w 239655"/>
                <a:gd name="connsiteY156" fmla="*/ 529537 h 537986"/>
                <a:gd name="connsiteX157" fmla="*/ 68063 w 239655"/>
                <a:gd name="connsiteY157" fmla="*/ 531446 h 537986"/>
                <a:gd name="connsiteX158" fmla="*/ 65231 w 239655"/>
                <a:gd name="connsiteY158" fmla="*/ 531336 h 537986"/>
                <a:gd name="connsiteX159" fmla="*/ 62399 w 239655"/>
                <a:gd name="connsiteY159" fmla="*/ 530546 h 537986"/>
                <a:gd name="connsiteX160" fmla="*/ 59395 w 239655"/>
                <a:gd name="connsiteY160" fmla="*/ 533191 h 537986"/>
                <a:gd name="connsiteX161" fmla="*/ 56203 w 239655"/>
                <a:gd name="connsiteY161" fmla="*/ 536727 h 537986"/>
                <a:gd name="connsiteX162" fmla="*/ 52691 w 239655"/>
                <a:gd name="connsiteY162" fmla="*/ 537986 h 537986"/>
                <a:gd name="connsiteX163" fmla="*/ 51431 w 239655"/>
                <a:gd name="connsiteY163" fmla="*/ 537533 h 537986"/>
                <a:gd name="connsiteX164" fmla="*/ 52440 w 239655"/>
                <a:gd name="connsiteY164" fmla="*/ 535679 h 537986"/>
                <a:gd name="connsiteX165" fmla="*/ 54764 w 239655"/>
                <a:gd name="connsiteY165" fmla="*/ 533762 h 537986"/>
                <a:gd name="connsiteX166" fmla="*/ 56360 w 239655"/>
                <a:gd name="connsiteY166" fmla="*/ 531157 h 537986"/>
                <a:gd name="connsiteX167" fmla="*/ 56579 w 239655"/>
                <a:gd name="connsiteY167" fmla="*/ 528982 h 537986"/>
                <a:gd name="connsiteX168" fmla="*/ 55484 w 239655"/>
                <a:gd name="connsiteY168" fmla="*/ 528129 h 537986"/>
                <a:gd name="connsiteX169" fmla="*/ 53981 w 239655"/>
                <a:gd name="connsiteY169" fmla="*/ 527863 h 537986"/>
                <a:gd name="connsiteX170" fmla="*/ 52096 w 239655"/>
                <a:gd name="connsiteY170" fmla="*/ 525610 h 537986"/>
                <a:gd name="connsiteX171" fmla="*/ 50289 w 239655"/>
                <a:gd name="connsiteY171" fmla="*/ 520712 h 537986"/>
                <a:gd name="connsiteX172" fmla="*/ 49311 w 239655"/>
                <a:gd name="connsiteY172" fmla="*/ 520438 h 537986"/>
                <a:gd name="connsiteX173" fmla="*/ 48818 w 239655"/>
                <a:gd name="connsiteY173" fmla="*/ 521729 h 537986"/>
                <a:gd name="connsiteX174" fmla="*/ 48262 w 239655"/>
                <a:gd name="connsiteY174" fmla="*/ 525477 h 537986"/>
                <a:gd name="connsiteX175" fmla="*/ 47699 w 239655"/>
                <a:gd name="connsiteY175" fmla="*/ 526556 h 537986"/>
                <a:gd name="connsiteX176" fmla="*/ 46745 w 239655"/>
                <a:gd name="connsiteY176" fmla="*/ 527417 h 537986"/>
                <a:gd name="connsiteX177" fmla="*/ 45595 w 239655"/>
                <a:gd name="connsiteY177" fmla="*/ 528278 h 537986"/>
                <a:gd name="connsiteX178" fmla="*/ 44468 w 239655"/>
                <a:gd name="connsiteY178" fmla="*/ 528700 h 537986"/>
                <a:gd name="connsiteX179" fmla="*/ 40439 w 239655"/>
                <a:gd name="connsiteY179" fmla="*/ 528645 h 537986"/>
                <a:gd name="connsiteX180" fmla="*/ 39907 w 239655"/>
                <a:gd name="connsiteY180" fmla="*/ 526752 h 537986"/>
                <a:gd name="connsiteX181" fmla="*/ 39907 w 239655"/>
                <a:gd name="connsiteY181" fmla="*/ 525962 h 537986"/>
                <a:gd name="connsiteX182" fmla="*/ 40627 w 239655"/>
                <a:gd name="connsiteY182" fmla="*/ 523466 h 537986"/>
                <a:gd name="connsiteX183" fmla="*/ 40001 w 239655"/>
                <a:gd name="connsiteY183" fmla="*/ 523028 h 537986"/>
                <a:gd name="connsiteX184" fmla="*/ 40596 w 239655"/>
                <a:gd name="connsiteY184" fmla="*/ 521072 h 537986"/>
                <a:gd name="connsiteX185" fmla="*/ 41542 w 239655"/>
                <a:gd name="connsiteY185" fmla="*/ 521182 h 537986"/>
                <a:gd name="connsiteX186" fmla="*/ 42669 w 239655"/>
                <a:gd name="connsiteY186" fmla="*/ 520884 h 537986"/>
                <a:gd name="connsiteX187" fmla="*/ 43232 w 239655"/>
                <a:gd name="connsiteY187" fmla="*/ 519883 h 537986"/>
                <a:gd name="connsiteX188" fmla="*/ 43193 w 239655"/>
                <a:gd name="connsiteY188" fmla="*/ 518678 h 537986"/>
                <a:gd name="connsiteX189" fmla="*/ 41628 w 239655"/>
                <a:gd name="connsiteY189" fmla="*/ 518365 h 537986"/>
                <a:gd name="connsiteX190" fmla="*/ 41534 w 239655"/>
                <a:gd name="connsiteY190" fmla="*/ 517544 h 537986"/>
                <a:gd name="connsiteX191" fmla="*/ 42927 w 239655"/>
                <a:gd name="connsiteY191" fmla="*/ 514101 h 537986"/>
                <a:gd name="connsiteX192" fmla="*/ 43122 w 239655"/>
                <a:gd name="connsiteY192" fmla="*/ 513147 h 537986"/>
                <a:gd name="connsiteX193" fmla="*/ 42583 w 239655"/>
                <a:gd name="connsiteY193" fmla="*/ 512951 h 537986"/>
                <a:gd name="connsiteX194" fmla="*/ 41714 w 239655"/>
                <a:gd name="connsiteY194" fmla="*/ 513327 h 537986"/>
                <a:gd name="connsiteX195" fmla="*/ 35948 w 239655"/>
                <a:gd name="connsiteY195" fmla="*/ 512247 h 537986"/>
                <a:gd name="connsiteX196" fmla="*/ 28837 w 239655"/>
                <a:gd name="connsiteY196" fmla="*/ 507835 h 537986"/>
                <a:gd name="connsiteX197" fmla="*/ 27085 w 239655"/>
                <a:gd name="connsiteY197" fmla="*/ 507608 h 537986"/>
                <a:gd name="connsiteX198" fmla="*/ 26013 w 239655"/>
                <a:gd name="connsiteY198" fmla="*/ 503657 h 537986"/>
                <a:gd name="connsiteX199" fmla="*/ 24299 w 239655"/>
                <a:gd name="connsiteY199" fmla="*/ 504158 h 537986"/>
                <a:gd name="connsiteX200" fmla="*/ 21796 w 239655"/>
                <a:gd name="connsiteY200" fmla="*/ 506474 h 537986"/>
                <a:gd name="connsiteX201" fmla="*/ 19918 w 239655"/>
                <a:gd name="connsiteY201" fmla="*/ 504713 h 537986"/>
                <a:gd name="connsiteX202" fmla="*/ 17900 w 239655"/>
                <a:gd name="connsiteY202" fmla="*/ 503555 h 537986"/>
                <a:gd name="connsiteX203" fmla="*/ 17344 w 239655"/>
                <a:gd name="connsiteY203" fmla="*/ 501748 h 537986"/>
                <a:gd name="connsiteX204" fmla="*/ 17375 w 239655"/>
                <a:gd name="connsiteY204" fmla="*/ 499073 h 537986"/>
                <a:gd name="connsiteX205" fmla="*/ 17204 w 239655"/>
                <a:gd name="connsiteY205" fmla="*/ 495904 h 537986"/>
                <a:gd name="connsiteX206" fmla="*/ 16656 w 239655"/>
                <a:gd name="connsiteY206" fmla="*/ 492188 h 537986"/>
                <a:gd name="connsiteX207" fmla="*/ 16257 w 239655"/>
                <a:gd name="connsiteY207" fmla="*/ 486892 h 537986"/>
                <a:gd name="connsiteX208" fmla="*/ 16632 w 239655"/>
                <a:gd name="connsiteY208" fmla="*/ 482737 h 537986"/>
                <a:gd name="connsiteX209" fmla="*/ 18244 w 239655"/>
                <a:gd name="connsiteY209" fmla="*/ 479655 h 537986"/>
                <a:gd name="connsiteX210" fmla="*/ 18862 w 239655"/>
                <a:gd name="connsiteY210" fmla="*/ 477683 h 537986"/>
                <a:gd name="connsiteX211" fmla="*/ 19613 w 239655"/>
                <a:gd name="connsiteY211" fmla="*/ 472637 h 537986"/>
                <a:gd name="connsiteX212" fmla="*/ 19785 w 239655"/>
                <a:gd name="connsiteY212" fmla="*/ 466715 h 537986"/>
                <a:gd name="connsiteX213" fmla="*/ 19355 w 239655"/>
                <a:gd name="connsiteY213" fmla="*/ 464697 h 537986"/>
                <a:gd name="connsiteX214" fmla="*/ 19465 w 239655"/>
                <a:gd name="connsiteY214" fmla="*/ 463351 h 537986"/>
                <a:gd name="connsiteX215" fmla="*/ 20748 w 239655"/>
                <a:gd name="connsiteY215" fmla="*/ 463351 h 537986"/>
                <a:gd name="connsiteX216" fmla="*/ 20466 w 239655"/>
                <a:gd name="connsiteY216" fmla="*/ 462193 h 537986"/>
                <a:gd name="connsiteX217" fmla="*/ 19902 w 239655"/>
                <a:gd name="connsiteY217" fmla="*/ 461559 h 537986"/>
                <a:gd name="connsiteX218" fmla="*/ 19277 w 239655"/>
                <a:gd name="connsiteY218" fmla="*/ 460245 h 537986"/>
                <a:gd name="connsiteX219" fmla="*/ 19809 w 239655"/>
                <a:gd name="connsiteY219" fmla="*/ 459549 h 537986"/>
                <a:gd name="connsiteX220" fmla="*/ 21342 w 239655"/>
                <a:gd name="connsiteY220" fmla="*/ 459502 h 537986"/>
                <a:gd name="connsiteX221" fmla="*/ 21467 w 239655"/>
                <a:gd name="connsiteY221" fmla="*/ 459056 h 537986"/>
                <a:gd name="connsiteX222" fmla="*/ 21640 w 239655"/>
                <a:gd name="connsiteY222" fmla="*/ 458430 h 537986"/>
                <a:gd name="connsiteX223" fmla="*/ 20450 w 239655"/>
                <a:gd name="connsiteY223" fmla="*/ 454956 h 537986"/>
                <a:gd name="connsiteX224" fmla="*/ 20309 w 239655"/>
                <a:gd name="connsiteY224" fmla="*/ 453298 h 537986"/>
                <a:gd name="connsiteX225" fmla="*/ 18667 w 239655"/>
                <a:gd name="connsiteY225" fmla="*/ 448252 h 537986"/>
                <a:gd name="connsiteX226" fmla="*/ 16781 w 239655"/>
                <a:gd name="connsiteY226" fmla="*/ 443448 h 537986"/>
                <a:gd name="connsiteX227" fmla="*/ 13957 w 239655"/>
                <a:gd name="connsiteY227" fmla="*/ 439967 h 537986"/>
                <a:gd name="connsiteX228" fmla="*/ 14958 w 239655"/>
                <a:gd name="connsiteY228" fmla="*/ 434216 h 537986"/>
                <a:gd name="connsiteX229" fmla="*/ 16100 w 239655"/>
                <a:gd name="connsiteY229" fmla="*/ 428998 h 537986"/>
                <a:gd name="connsiteX230" fmla="*/ 15874 w 239655"/>
                <a:gd name="connsiteY230" fmla="*/ 426479 h 537986"/>
                <a:gd name="connsiteX231" fmla="*/ 15435 w 239655"/>
                <a:gd name="connsiteY231" fmla="*/ 423404 h 537986"/>
                <a:gd name="connsiteX232" fmla="*/ 11970 w 239655"/>
                <a:gd name="connsiteY232" fmla="*/ 420025 h 537986"/>
                <a:gd name="connsiteX233" fmla="*/ 11461 w 239655"/>
                <a:gd name="connsiteY233" fmla="*/ 415252 h 537986"/>
                <a:gd name="connsiteX234" fmla="*/ 10616 w 239655"/>
                <a:gd name="connsiteY234" fmla="*/ 410104 h 537986"/>
                <a:gd name="connsiteX235" fmla="*/ 10937 w 239655"/>
                <a:gd name="connsiteY235" fmla="*/ 406944 h 537986"/>
                <a:gd name="connsiteX236" fmla="*/ 11500 w 239655"/>
                <a:gd name="connsiteY236" fmla="*/ 404511 h 537986"/>
                <a:gd name="connsiteX237" fmla="*/ 12642 w 239655"/>
                <a:gd name="connsiteY237" fmla="*/ 402086 h 537986"/>
                <a:gd name="connsiteX238" fmla="*/ 18393 w 239655"/>
                <a:gd name="connsiteY238" fmla="*/ 394419 h 537986"/>
                <a:gd name="connsiteX239" fmla="*/ 18745 w 239655"/>
                <a:gd name="connsiteY239" fmla="*/ 390397 h 537986"/>
                <a:gd name="connsiteX240" fmla="*/ 22641 w 239655"/>
                <a:gd name="connsiteY240" fmla="*/ 390100 h 537986"/>
                <a:gd name="connsiteX241" fmla="*/ 20834 w 239655"/>
                <a:gd name="connsiteY241" fmla="*/ 386501 h 537986"/>
                <a:gd name="connsiteX242" fmla="*/ 20411 w 239655"/>
                <a:gd name="connsiteY242" fmla="*/ 384475 h 537986"/>
                <a:gd name="connsiteX243" fmla="*/ 20317 w 239655"/>
                <a:gd name="connsiteY243" fmla="*/ 382104 h 537986"/>
                <a:gd name="connsiteX244" fmla="*/ 25919 w 239655"/>
                <a:gd name="connsiteY244" fmla="*/ 380477 h 537986"/>
                <a:gd name="connsiteX245" fmla="*/ 28016 w 239655"/>
                <a:gd name="connsiteY245" fmla="*/ 381815 h 537986"/>
                <a:gd name="connsiteX246" fmla="*/ 32944 w 239655"/>
                <a:gd name="connsiteY246" fmla="*/ 380164 h 537986"/>
                <a:gd name="connsiteX247" fmla="*/ 37326 w 239655"/>
                <a:gd name="connsiteY247" fmla="*/ 376933 h 537986"/>
                <a:gd name="connsiteX248" fmla="*/ 37247 w 239655"/>
                <a:gd name="connsiteY248" fmla="*/ 375212 h 537986"/>
                <a:gd name="connsiteX249" fmla="*/ 36574 w 239655"/>
                <a:gd name="connsiteY249" fmla="*/ 373671 h 537986"/>
                <a:gd name="connsiteX250" fmla="*/ 35643 w 239655"/>
                <a:gd name="connsiteY250" fmla="*/ 370698 h 537986"/>
                <a:gd name="connsiteX251" fmla="*/ 36300 w 239655"/>
                <a:gd name="connsiteY251" fmla="*/ 369869 h 537986"/>
                <a:gd name="connsiteX252" fmla="*/ 37897 w 239655"/>
                <a:gd name="connsiteY252" fmla="*/ 370479 h 537986"/>
                <a:gd name="connsiteX253" fmla="*/ 37161 w 239655"/>
                <a:gd name="connsiteY253" fmla="*/ 369000 h 537986"/>
                <a:gd name="connsiteX254" fmla="*/ 37294 w 239655"/>
                <a:gd name="connsiteY254" fmla="*/ 367436 h 537986"/>
                <a:gd name="connsiteX255" fmla="*/ 39039 w 239655"/>
                <a:gd name="connsiteY255" fmla="*/ 368085 h 537986"/>
                <a:gd name="connsiteX256" fmla="*/ 41879 w 239655"/>
                <a:gd name="connsiteY256" fmla="*/ 363712 h 537986"/>
                <a:gd name="connsiteX257" fmla="*/ 41980 w 239655"/>
                <a:gd name="connsiteY257" fmla="*/ 360363 h 537986"/>
                <a:gd name="connsiteX258" fmla="*/ 46893 w 239655"/>
                <a:gd name="connsiteY258" fmla="*/ 358611 h 537986"/>
                <a:gd name="connsiteX259" fmla="*/ 52566 w 239655"/>
                <a:gd name="connsiteY259" fmla="*/ 351742 h 537986"/>
                <a:gd name="connsiteX260" fmla="*/ 55179 w 239655"/>
                <a:gd name="connsiteY260" fmla="*/ 349598 h 537986"/>
                <a:gd name="connsiteX261" fmla="*/ 57705 w 239655"/>
                <a:gd name="connsiteY261" fmla="*/ 348041 h 537986"/>
                <a:gd name="connsiteX262" fmla="*/ 63088 w 239655"/>
                <a:gd name="connsiteY262" fmla="*/ 341133 h 537986"/>
                <a:gd name="connsiteX263" fmla="*/ 65388 w 239655"/>
                <a:gd name="connsiteY263" fmla="*/ 340812 h 537986"/>
                <a:gd name="connsiteX264" fmla="*/ 66569 w 239655"/>
                <a:gd name="connsiteY264" fmla="*/ 336134 h 537986"/>
                <a:gd name="connsiteX265" fmla="*/ 71146 w 239655"/>
                <a:gd name="connsiteY265" fmla="*/ 329883 h 537986"/>
                <a:gd name="connsiteX266" fmla="*/ 72539 w 239655"/>
                <a:gd name="connsiteY266" fmla="*/ 329085 h 537986"/>
                <a:gd name="connsiteX267" fmla="*/ 74675 w 239655"/>
                <a:gd name="connsiteY267" fmla="*/ 323421 h 537986"/>
                <a:gd name="connsiteX268" fmla="*/ 80300 w 239655"/>
                <a:gd name="connsiteY268" fmla="*/ 316849 h 537986"/>
                <a:gd name="connsiteX269" fmla="*/ 83867 w 239655"/>
                <a:gd name="connsiteY269" fmla="*/ 308423 h 537986"/>
                <a:gd name="connsiteX270" fmla="*/ 85830 w 239655"/>
                <a:gd name="connsiteY270" fmla="*/ 305419 h 537986"/>
                <a:gd name="connsiteX271" fmla="*/ 86441 w 239655"/>
                <a:gd name="connsiteY271" fmla="*/ 302211 h 537986"/>
                <a:gd name="connsiteX272" fmla="*/ 88632 w 239655"/>
                <a:gd name="connsiteY272" fmla="*/ 301938 h 537986"/>
                <a:gd name="connsiteX273" fmla="*/ 90603 w 239655"/>
                <a:gd name="connsiteY273" fmla="*/ 299575 h 537986"/>
                <a:gd name="connsiteX274" fmla="*/ 94874 w 239655"/>
                <a:gd name="connsiteY274" fmla="*/ 297932 h 537986"/>
                <a:gd name="connsiteX275" fmla="*/ 99099 w 239655"/>
                <a:gd name="connsiteY275" fmla="*/ 298386 h 537986"/>
                <a:gd name="connsiteX276" fmla="*/ 100859 w 239655"/>
                <a:gd name="connsiteY276" fmla="*/ 299513 h 537986"/>
                <a:gd name="connsiteX277" fmla="*/ 102479 w 239655"/>
                <a:gd name="connsiteY277" fmla="*/ 299160 h 537986"/>
                <a:gd name="connsiteX278" fmla="*/ 102314 w 239655"/>
                <a:gd name="connsiteY278" fmla="*/ 296266 h 537986"/>
                <a:gd name="connsiteX279" fmla="*/ 101157 w 239655"/>
                <a:gd name="connsiteY279" fmla="*/ 294474 h 537986"/>
                <a:gd name="connsiteX280" fmla="*/ 102103 w 239655"/>
                <a:gd name="connsiteY280" fmla="*/ 292745 h 537986"/>
                <a:gd name="connsiteX281" fmla="*/ 104333 w 239655"/>
                <a:gd name="connsiteY281" fmla="*/ 291439 h 537986"/>
                <a:gd name="connsiteX282" fmla="*/ 104106 w 239655"/>
                <a:gd name="connsiteY282" fmla="*/ 288544 h 537986"/>
                <a:gd name="connsiteX283" fmla="*/ 103621 w 239655"/>
                <a:gd name="connsiteY283" fmla="*/ 286799 h 537986"/>
                <a:gd name="connsiteX284" fmla="*/ 101767 w 239655"/>
                <a:gd name="connsiteY284" fmla="*/ 284476 h 537986"/>
                <a:gd name="connsiteX285" fmla="*/ 102690 w 239655"/>
                <a:gd name="connsiteY285" fmla="*/ 279250 h 537986"/>
                <a:gd name="connsiteX286" fmla="*/ 102909 w 239655"/>
                <a:gd name="connsiteY286" fmla="*/ 273499 h 537986"/>
                <a:gd name="connsiteX287" fmla="*/ 103786 w 239655"/>
                <a:gd name="connsiteY287" fmla="*/ 266826 h 537986"/>
                <a:gd name="connsiteX288" fmla="*/ 101462 w 239655"/>
                <a:gd name="connsiteY288" fmla="*/ 263282 h 537986"/>
                <a:gd name="connsiteX289" fmla="*/ 92622 w 239655"/>
                <a:gd name="connsiteY289" fmla="*/ 257227 h 537986"/>
                <a:gd name="connsiteX290" fmla="*/ 90978 w 239655"/>
                <a:gd name="connsiteY290" fmla="*/ 257438 h 537986"/>
                <a:gd name="connsiteX291" fmla="*/ 89015 w 239655"/>
                <a:gd name="connsiteY291" fmla="*/ 256671 h 537986"/>
                <a:gd name="connsiteX292" fmla="*/ 86965 w 239655"/>
                <a:gd name="connsiteY292" fmla="*/ 252063 h 537986"/>
                <a:gd name="connsiteX293" fmla="*/ 87880 w 239655"/>
                <a:gd name="connsiteY293" fmla="*/ 248073 h 537986"/>
                <a:gd name="connsiteX294" fmla="*/ 87990 w 239655"/>
                <a:gd name="connsiteY294" fmla="*/ 246603 h 537986"/>
                <a:gd name="connsiteX295" fmla="*/ 87192 w 239655"/>
                <a:gd name="connsiteY295" fmla="*/ 246650 h 537986"/>
                <a:gd name="connsiteX296" fmla="*/ 85893 w 239655"/>
                <a:gd name="connsiteY296" fmla="*/ 248597 h 537986"/>
                <a:gd name="connsiteX297" fmla="*/ 83077 w 239655"/>
                <a:gd name="connsiteY297" fmla="*/ 250819 h 537986"/>
                <a:gd name="connsiteX298" fmla="*/ 79416 w 239655"/>
                <a:gd name="connsiteY298" fmla="*/ 249114 h 537986"/>
                <a:gd name="connsiteX299" fmla="*/ 77616 w 239655"/>
                <a:gd name="connsiteY299" fmla="*/ 249489 h 537986"/>
                <a:gd name="connsiteX300" fmla="*/ 75277 w 239655"/>
                <a:gd name="connsiteY300" fmla="*/ 239577 h 537986"/>
                <a:gd name="connsiteX301" fmla="*/ 74080 w 239655"/>
                <a:gd name="connsiteY301" fmla="*/ 235767 h 537986"/>
                <a:gd name="connsiteX302" fmla="*/ 72163 w 239655"/>
                <a:gd name="connsiteY302" fmla="*/ 231010 h 537986"/>
                <a:gd name="connsiteX303" fmla="*/ 68744 w 239655"/>
                <a:gd name="connsiteY303" fmla="*/ 228687 h 537986"/>
                <a:gd name="connsiteX304" fmla="*/ 68072 w 239655"/>
                <a:gd name="connsiteY304" fmla="*/ 227365 h 537986"/>
                <a:gd name="connsiteX305" fmla="*/ 67618 w 239655"/>
                <a:gd name="connsiteY305" fmla="*/ 225338 h 537986"/>
                <a:gd name="connsiteX306" fmla="*/ 67469 w 239655"/>
                <a:gd name="connsiteY306" fmla="*/ 222522 h 537986"/>
                <a:gd name="connsiteX307" fmla="*/ 67031 w 239655"/>
                <a:gd name="connsiteY307" fmla="*/ 218344 h 537986"/>
                <a:gd name="connsiteX308" fmla="*/ 67211 w 239655"/>
                <a:gd name="connsiteY308" fmla="*/ 214910 h 537986"/>
                <a:gd name="connsiteX309" fmla="*/ 67633 w 239655"/>
                <a:gd name="connsiteY309" fmla="*/ 212860 h 537986"/>
                <a:gd name="connsiteX310" fmla="*/ 69112 w 239655"/>
                <a:gd name="connsiteY310" fmla="*/ 211483 h 537986"/>
                <a:gd name="connsiteX311" fmla="*/ 71240 w 239655"/>
                <a:gd name="connsiteY311" fmla="*/ 207579 h 537986"/>
                <a:gd name="connsiteX312" fmla="*/ 71686 w 239655"/>
                <a:gd name="connsiteY312" fmla="*/ 204739 h 537986"/>
                <a:gd name="connsiteX313" fmla="*/ 71866 w 239655"/>
                <a:gd name="connsiteY313" fmla="*/ 200374 h 537986"/>
                <a:gd name="connsiteX314" fmla="*/ 72844 w 239655"/>
                <a:gd name="connsiteY314" fmla="*/ 196548 h 537986"/>
                <a:gd name="connsiteX315" fmla="*/ 73931 w 239655"/>
                <a:gd name="connsiteY315" fmla="*/ 194608 h 537986"/>
                <a:gd name="connsiteX316" fmla="*/ 73657 w 239655"/>
                <a:gd name="connsiteY316" fmla="*/ 193059 h 537986"/>
                <a:gd name="connsiteX317" fmla="*/ 72906 w 239655"/>
                <a:gd name="connsiteY317" fmla="*/ 190853 h 537986"/>
                <a:gd name="connsiteX318" fmla="*/ 71311 w 239655"/>
                <a:gd name="connsiteY318" fmla="*/ 187708 h 537986"/>
                <a:gd name="connsiteX319" fmla="*/ 68885 w 239655"/>
                <a:gd name="connsiteY319" fmla="*/ 183866 h 537986"/>
                <a:gd name="connsiteX320" fmla="*/ 67094 w 239655"/>
                <a:gd name="connsiteY320" fmla="*/ 180182 h 537986"/>
                <a:gd name="connsiteX321" fmla="*/ 66303 w 239655"/>
                <a:gd name="connsiteY321" fmla="*/ 176732 h 537986"/>
                <a:gd name="connsiteX322" fmla="*/ 65897 w 239655"/>
                <a:gd name="connsiteY322" fmla="*/ 173633 h 537986"/>
                <a:gd name="connsiteX323" fmla="*/ 65959 w 239655"/>
                <a:gd name="connsiteY323" fmla="*/ 170817 h 537986"/>
                <a:gd name="connsiteX324" fmla="*/ 66632 w 239655"/>
                <a:gd name="connsiteY324" fmla="*/ 168892 h 537986"/>
                <a:gd name="connsiteX325" fmla="*/ 68916 w 239655"/>
                <a:gd name="connsiteY325" fmla="*/ 166467 h 537986"/>
                <a:gd name="connsiteX326" fmla="*/ 69221 w 239655"/>
                <a:gd name="connsiteY326" fmla="*/ 165434 h 537986"/>
                <a:gd name="connsiteX327" fmla="*/ 68314 w 239655"/>
                <a:gd name="connsiteY327" fmla="*/ 160060 h 537986"/>
                <a:gd name="connsiteX328" fmla="*/ 66718 w 239655"/>
                <a:gd name="connsiteY328" fmla="*/ 159082 h 537986"/>
                <a:gd name="connsiteX329" fmla="*/ 64003 w 239655"/>
                <a:gd name="connsiteY329" fmla="*/ 158558 h 537986"/>
                <a:gd name="connsiteX330" fmla="*/ 62486 w 239655"/>
                <a:gd name="connsiteY330" fmla="*/ 158511 h 537986"/>
                <a:gd name="connsiteX331" fmla="*/ 62196 w 239655"/>
                <a:gd name="connsiteY331" fmla="*/ 157916 h 537986"/>
                <a:gd name="connsiteX332" fmla="*/ 62118 w 239655"/>
                <a:gd name="connsiteY332" fmla="*/ 156836 h 537986"/>
                <a:gd name="connsiteX333" fmla="*/ 62431 w 239655"/>
                <a:gd name="connsiteY333" fmla="*/ 154622 h 537986"/>
                <a:gd name="connsiteX334" fmla="*/ 63284 w 239655"/>
                <a:gd name="connsiteY334" fmla="*/ 152080 h 537986"/>
                <a:gd name="connsiteX335" fmla="*/ 63996 w 239655"/>
                <a:gd name="connsiteY335" fmla="*/ 150453 h 537986"/>
                <a:gd name="connsiteX336" fmla="*/ 64089 w 239655"/>
                <a:gd name="connsiteY336" fmla="*/ 149076 h 537986"/>
                <a:gd name="connsiteX337" fmla="*/ 63182 w 239655"/>
                <a:gd name="connsiteY337" fmla="*/ 144350 h 537986"/>
                <a:gd name="connsiteX338" fmla="*/ 62908 w 239655"/>
                <a:gd name="connsiteY338" fmla="*/ 138537 h 537986"/>
                <a:gd name="connsiteX339" fmla="*/ 63221 w 239655"/>
                <a:gd name="connsiteY339" fmla="*/ 133969 h 537986"/>
                <a:gd name="connsiteX340" fmla="*/ 66100 w 239655"/>
                <a:gd name="connsiteY340" fmla="*/ 130589 h 537986"/>
                <a:gd name="connsiteX341" fmla="*/ 66233 w 239655"/>
                <a:gd name="connsiteY341" fmla="*/ 129353 h 537986"/>
                <a:gd name="connsiteX342" fmla="*/ 62619 w 239655"/>
                <a:gd name="connsiteY342" fmla="*/ 125668 h 537986"/>
                <a:gd name="connsiteX343" fmla="*/ 60013 w 239655"/>
                <a:gd name="connsiteY343" fmla="*/ 121482 h 537986"/>
                <a:gd name="connsiteX344" fmla="*/ 59200 w 239655"/>
                <a:gd name="connsiteY344" fmla="*/ 119034 h 537986"/>
                <a:gd name="connsiteX345" fmla="*/ 56219 w 239655"/>
                <a:gd name="connsiteY345" fmla="*/ 118666 h 537986"/>
                <a:gd name="connsiteX346" fmla="*/ 54357 w 239655"/>
                <a:gd name="connsiteY346" fmla="*/ 111515 h 537986"/>
                <a:gd name="connsiteX347" fmla="*/ 51666 w 239655"/>
                <a:gd name="connsiteY347" fmla="*/ 108026 h 537986"/>
                <a:gd name="connsiteX348" fmla="*/ 49006 w 239655"/>
                <a:gd name="connsiteY348" fmla="*/ 104998 h 537986"/>
                <a:gd name="connsiteX349" fmla="*/ 47433 w 239655"/>
                <a:gd name="connsiteY349" fmla="*/ 103590 h 537986"/>
                <a:gd name="connsiteX350" fmla="*/ 38202 w 239655"/>
                <a:gd name="connsiteY350" fmla="*/ 99233 h 537986"/>
                <a:gd name="connsiteX351" fmla="*/ 34540 w 239655"/>
                <a:gd name="connsiteY351" fmla="*/ 98403 h 537986"/>
                <a:gd name="connsiteX352" fmla="*/ 30198 w 239655"/>
                <a:gd name="connsiteY352" fmla="*/ 95853 h 537986"/>
                <a:gd name="connsiteX353" fmla="*/ 26967 w 239655"/>
                <a:gd name="connsiteY353" fmla="*/ 92645 h 537986"/>
                <a:gd name="connsiteX354" fmla="*/ 24198 w 239655"/>
                <a:gd name="connsiteY354" fmla="*/ 90580 h 537986"/>
                <a:gd name="connsiteX355" fmla="*/ 21827 w 239655"/>
                <a:gd name="connsiteY355" fmla="*/ 88022 h 537986"/>
                <a:gd name="connsiteX356" fmla="*/ 18518 w 239655"/>
                <a:gd name="connsiteY356" fmla="*/ 85628 h 537986"/>
                <a:gd name="connsiteX357" fmla="*/ 17571 w 239655"/>
                <a:gd name="connsiteY357" fmla="*/ 83578 h 537986"/>
                <a:gd name="connsiteX358" fmla="*/ 13996 w 239655"/>
                <a:gd name="connsiteY358" fmla="*/ 79776 h 537986"/>
                <a:gd name="connsiteX359" fmla="*/ 12322 w 239655"/>
                <a:gd name="connsiteY359" fmla="*/ 77264 h 537986"/>
                <a:gd name="connsiteX360" fmla="*/ 6509 w 239655"/>
                <a:gd name="connsiteY360" fmla="*/ 72515 h 537986"/>
                <a:gd name="connsiteX361" fmla="*/ 6298 w 239655"/>
                <a:gd name="connsiteY361" fmla="*/ 70638 h 537986"/>
                <a:gd name="connsiteX362" fmla="*/ 6259 w 239655"/>
                <a:gd name="connsiteY362" fmla="*/ 68823 h 537986"/>
                <a:gd name="connsiteX363" fmla="*/ 5993 w 239655"/>
                <a:gd name="connsiteY363" fmla="*/ 68064 h 537986"/>
                <a:gd name="connsiteX364" fmla="*/ 0 w 239655"/>
                <a:gd name="connsiteY364" fmla="*/ 64575 h 537986"/>
                <a:gd name="connsiteX365" fmla="*/ 1181 w 239655"/>
                <a:gd name="connsiteY365" fmla="*/ 62572 h 537986"/>
                <a:gd name="connsiteX366" fmla="*/ 5868 w 239655"/>
                <a:gd name="connsiteY366" fmla="*/ 62447 h 537986"/>
                <a:gd name="connsiteX367" fmla="*/ 9740 w 239655"/>
                <a:gd name="connsiteY367" fmla="*/ 64270 h 537986"/>
                <a:gd name="connsiteX368" fmla="*/ 10592 w 239655"/>
                <a:gd name="connsiteY368" fmla="*/ 63487 h 537986"/>
                <a:gd name="connsiteX369" fmla="*/ 11101 w 239655"/>
                <a:gd name="connsiteY369" fmla="*/ 61868 h 537986"/>
                <a:gd name="connsiteX370" fmla="*/ 9450 w 239655"/>
                <a:gd name="connsiteY370" fmla="*/ 55359 h 537986"/>
                <a:gd name="connsiteX371" fmla="*/ 9748 w 239655"/>
                <a:gd name="connsiteY371" fmla="*/ 53653 h 537986"/>
                <a:gd name="connsiteX372" fmla="*/ 11453 w 239655"/>
                <a:gd name="connsiteY372" fmla="*/ 51603 h 537986"/>
                <a:gd name="connsiteX373" fmla="*/ 14160 w 239655"/>
                <a:gd name="connsiteY373" fmla="*/ 49968 h 537986"/>
                <a:gd name="connsiteX374" fmla="*/ 18424 w 239655"/>
                <a:gd name="connsiteY374" fmla="*/ 49734 h 537986"/>
                <a:gd name="connsiteX375" fmla="*/ 21334 w 239655"/>
                <a:gd name="connsiteY375" fmla="*/ 49976 h 537986"/>
                <a:gd name="connsiteX376" fmla="*/ 21952 w 239655"/>
                <a:gd name="connsiteY376" fmla="*/ 50156 h 537986"/>
                <a:gd name="connsiteX377" fmla="*/ 26294 w 239655"/>
                <a:gd name="connsiteY377" fmla="*/ 57338 h 537986"/>
                <a:gd name="connsiteX378" fmla="*/ 30026 w 239655"/>
                <a:gd name="connsiteY378" fmla="*/ 64309 h 537986"/>
                <a:gd name="connsiteX379" fmla="*/ 32005 w 239655"/>
                <a:gd name="connsiteY379" fmla="*/ 67266 h 537986"/>
                <a:gd name="connsiteX380" fmla="*/ 36848 w 239655"/>
                <a:gd name="connsiteY380" fmla="*/ 75621 h 537986"/>
                <a:gd name="connsiteX381" fmla="*/ 38663 w 239655"/>
                <a:gd name="connsiteY381" fmla="*/ 80433 h 537986"/>
                <a:gd name="connsiteX382" fmla="*/ 39281 w 239655"/>
                <a:gd name="connsiteY382" fmla="*/ 83867 h 537986"/>
                <a:gd name="connsiteX383" fmla="*/ 41253 w 239655"/>
                <a:gd name="connsiteY383" fmla="*/ 83852 h 537986"/>
                <a:gd name="connsiteX384" fmla="*/ 48067 w 239655"/>
                <a:gd name="connsiteY384" fmla="*/ 85354 h 537986"/>
                <a:gd name="connsiteX385" fmla="*/ 53794 w 239655"/>
                <a:gd name="connsiteY385" fmla="*/ 86621 h 537986"/>
                <a:gd name="connsiteX386" fmla="*/ 55390 w 239655"/>
                <a:gd name="connsiteY386" fmla="*/ 88538 h 537986"/>
                <a:gd name="connsiteX387" fmla="*/ 59333 w 239655"/>
                <a:gd name="connsiteY387" fmla="*/ 88155 h 537986"/>
                <a:gd name="connsiteX388" fmla="*/ 62376 w 239655"/>
                <a:gd name="connsiteY388" fmla="*/ 86425 h 537986"/>
                <a:gd name="connsiteX389" fmla="*/ 67743 w 239655"/>
                <a:gd name="connsiteY389" fmla="*/ 84243 h 537986"/>
                <a:gd name="connsiteX390" fmla="*/ 69182 w 239655"/>
                <a:gd name="connsiteY390" fmla="*/ 81552 h 537986"/>
                <a:gd name="connsiteX391" fmla="*/ 70974 w 239655"/>
                <a:gd name="connsiteY391" fmla="*/ 78665 h 537986"/>
                <a:gd name="connsiteX392" fmla="*/ 74119 w 239655"/>
                <a:gd name="connsiteY392" fmla="*/ 79118 h 537986"/>
                <a:gd name="connsiteX393" fmla="*/ 77562 w 239655"/>
                <a:gd name="connsiteY393" fmla="*/ 81395 h 537986"/>
                <a:gd name="connsiteX394" fmla="*/ 81465 w 239655"/>
                <a:gd name="connsiteY394" fmla="*/ 84384 h 537986"/>
                <a:gd name="connsiteX395" fmla="*/ 84947 w 239655"/>
                <a:gd name="connsiteY395" fmla="*/ 85761 h 537986"/>
                <a:gd name="connsiteX396" fmla="*/ 89617 w 239655"/>
                <a:gd name="connsiteY396" fmla="*/ 87920 h 537986"/>
                <a:gd name="connsiteX397" fmla="*/ 91792 w 239655"/>
                <a:gd name="connsiteY397" fmla="*/ 90705 h 537986"/>
                <a:gd name="connsiteX398" fmla="*/ 94843 w 239655"/>
                <a:gd name="connsiteY398" fmla="*/ 91503 h 537986"/>
                <a:gd name="connsiteX399" fmla="*/ 98035 w 239655"/>
                <a:gd name="connsiteY399" fmla="*/ 88718 h 537986"/>
                <a:gd name="connsiteX400" fmla="*/ 99921 w 239655"/>
                <a:gd name="connsiteY400" fmla="*/ 81121 h 537986"/>
                <a:gd name="connsiteX401" fmla="*/ 101595 w 239655"/>
                <a:gd name="connsiteY401" fmla="*/ 77718 h 537986"/>
                <a:gd name="connsiteX402" fmla="*/ 103966 w 239655"/>
                <a:gd name="connsiteY402" fmla="*/ 75222 h 537986"/>
                <a:gd name="connsiteX403" fmla="*/ 106680 w 239655"/>
                <a:gd name="connsiteY403" fmla="*/ 74119 h 537986"/>
                <a:gd name="connsiteX404" fmla="*/ 108754 w 239655"/>
                <a:gd name="connsiteY404" fmla="*/ 73720 h 537986"/>
                <a:gd name="connsiteX405" fmla="*/ 110326 w 239655"/>
                <a:gd name="connsiteY405" fmla="*/ 71772 h 537986"/>
                <a:gd name="connsiteX406" fmla="*/ 112555 w 239655"/>
                <a:gd name="connsiteY406" fmla="*/ 67438 h 537986"/>
                <a:gd name="connsiteX407" fmla="*/ 112994 w 239655"/>
                <a:gd name="connsiteY407" fmla="*/ 62165 h 537986"/>
                <a:gd name="connsiteX408" fmla="*/ 112564 w 239655"/>
                <a:gd name="connsiteY408" fmla="*/ 52589 h 537986"/>
                <a:gd name="connsiteX409" fmla="*/ 112970 w 239655"/>
                <a:gd name="connsiteY409" fmla="*/ 49413 h 537986"/>
                <a:gd name="connsiteX410" fmla="*/ 114793 w 239655"/>
                <a:gd name="connsiteY410" fmla="*/ 44202 h 537986"/>
                <a:gd name="connsiteX411" fmla="*/ 117242 w 239655"/>
                <a:gd name="connsiteY411" fmla="*/ 30308 h 537986"/>
                <a:gd name="connsiteX412" fmla="*/ 118337 w 239655"/>
                <a:gd name="connsiteY412" fmla="*/ 26271 h 537986"/>
                <a:gd name="connsiteX413" fmla="*/ 119675 w 239655"/>
                <a:gd name="connsiteY413" fmla="*/ 23815 h 537986"/>
                <a:gd name="connsiteX414" fmla="*/ 121513 w 239655"/>
                <a:gd name="connsiteY414" fmla="*/ 22352 h 537986"/>
                <a:gd name="connsiteX415" fmla="*/ 124854 w 239655"/>
                <a:gd name="connsiteY415" fmla="*/ 18096 h 537986"/>
                <a:gd name="connsiteX416" fmla="*/ 129626 w 239655"/>
                <a:gd name="connsiteY416" fmla="*/ 9615 h 537986"/>
                <a:gd name="connsiteX417" fmla="*/ 130917 w 239655"/>
                <a:gd name="connsiteY417" fmla="*/ 8895 h 537986"/>
                <a:gd name="connsiteX418" fmla="*/ 134344 w 239655"/>
                <a:gd name="connsiteY418" fmla="*/ 8465 h 537986"/>
                <a:gd name="connsiteX419" fmla="*/ 138600 w 239655"/>
                <a:gd name="connsiteY419" fmla="*/ 8778 h 537986"/>
                <a:gd name="connsiteX420" fmla="*/ 142433 w 239655"/>
                <a:gd name="connsiteY420" fmla="*/ 10272 h 537986"/>
                <a:gd name="connsiteX421" fmla="*/ 142848 w 239655"/>
                <a:gd name="connsiteY421" fmla="*/ 10155 h 537986"/>
                <a:gd name="connsiteX422" fmla="*/ 144569 w 239655"/>
                <a:gd name="connsiteY422" fmla="*/ 9372 h 537986"/>
                <a:gd name="connsiteX423" fmla="*/ 147691 w 239655"/>
                <a:gd name="connsiteY423" fmla="*/ 6728 h 537986"/>
                <a:gd name="connsiteX424" fmla="*/ 153042 w 239655"/>
                <a:gd name="connsiteY424" fmla="*/ 1455 h 537986"/>
                <a:gd name="connsiteX425" fmla="*/ 156469 w 239655"/>
                <a:gd name="connsiteY425" fmla="*/ 0 h 537986"/>
                <a:gd name="connsiteX426" fmla="*/ 159582 w 239655"/>
                <a:gd name="connsiteY426" fmla="*/ 203 h 537986"/>
                <a:gd name="connsiteX427" fmla="*/ 163032 w 239655"/>
                <a:gd name="connsiteY427" fmla="*/ 5977 h 537986"/>
                <a:gd name="connsiteX428" fmla="*/ 167906 w 239655"/>
                <a:gd name="connsiteY428" fmla="*/ 12385 h 537986"/>
                <a:gd name="connsiteX429" fmla="*/ 171036 w 239655"/>
                <a:gd name="connsiteY429" fmla="*/ 15483 h 537986"/>
                <a:gd name="connsiteX430" fmla="*/ 179571 w 239655"/>
                <a:gd name="connsiteY430" fmla="*/ 21280 h 537986"/>
                <a:gd name="connsiteX431" fmla="*/ 187066 w 239655"/>
                <a:gd name="connsiteY431" fmla="*/ 25074 h 537986"/>
                <a:gd name="connsiteX432" fmla="*/ 191275 w 239655"/>
                <a:gd name="connsiteY432" fmla="*/ 37545 h 537986"/>
                <a:gd name="connsiteX433" fmla="*/ 189194 w 239655"/>
                <a:gd name="connsiteY433" fmla="*/ 42481 h 537986"/>
                <a:gd name="connsiteX434" fmla="*/ 188161 w 239655"/>
                <a:gd name="connsiteY434" fmla="*/ 44179 h 537986"/>
                <a:gd name="connsiteX435" fmla="*/ 184492 w 239655"/>
                <a:gd name="connsiteY435" fmla="*/ 49069 h 537986"/>
                <a:gd name="connsiteX436" fmla="*/ 180573 w 239655"/>
                <a:gd name="connsiteY436" fmla="*/ 55938 h 537986"/>
                <a:gd name="connsiteX437" fmla="*/ 180275 w 239655"/>
                <a:gd name="connsiteY437" fmla="*/ 59505 h 537986"/>
                <a:gd name="connsiteX438" fmla="*/ 181574 w 239655"/>
                <a:gd name="connsiteY438" fmla="*/ 63096 h 537986"/>
                <a:gd name="connsiteX439" fmla="*/ 183232 w 239655"/>
                <a:gd name="connsiteY439" fmla="*/ 65420 h 537986"/>
                <a:gd name="connsiteX440" fmla="*/ 92825 w 239655"/>
                <a:gd name="connsiteY440" fmla="*/ 292330 h 537986"/>
                <a:gd name="connsiteX441" fmla="*/ 89547 w 239655"/>
                <a:gd name="connsiteY441" fmla="*/ 294052 h 537986"/>
                <a:gd name="connsiteX442" fmla="*/ 86910 w 239655"/>
                <a:gd name="connsiteY442" fmla="*/ 292980 h 537986"/>
                <a:gd name="connsiteX443" fmla="*/ 86863 w 239655"/>
                <a:gd name="connsiteY443" fmla="*/ 289639 h 537986"/>
                <a:gd name="connsiteX444" fmla="*/ 88498 w 239655"/>
                <a:gd name="connsiteY444" fmla="*/ 288020 h 537986"/>
                <a:gd name="connsiteX445" fmla="*/ 91455 w 239655"/>
                <a:gd name="connsiteY445" fmla="*/ 287371 h 537986"/>
                <a:gd name="connsiteX446" fmla="*/ 95508 w 239655"/>
                <a:gd name="connsiteY446" fmla="*/ 288990 h 537986"/>
                <a:gd name="connsiteX447" fmla="*/ 96103 w 239655"/>
                <a:gd name="connsiteY447" fmla="*/ 289851 h 537986"/>
                <a:gd name="connsiteX448" fmla="*/ 93779 w 239655"/>
                <a:gd name="connsiteY448" fmla="*/ 290500 h 537986"/>
                <a:gd name="connsiteX449" fmla="*/ 92825 w 239655"/>
                <a:gd name="connsiteY449" fmla="*/ 292330 h 537986"/>
                <a:gd name="connsiteX450" fmla="*/ 13112 w 239655"/>
                <a:gd name="connsiteY450" fmla="*/ 380250 h 537986"/>
                <a:gd name="connsiteX451" fmla="*/ 13347 w 239655"/>
                <a:gd name="connsiteY451" fmla="*/ 381158 h 537986"/>
                <a:gd name="connsiteX452" fmla="*/ 14630 w 239655"/>
                <a:gd name="connsiteY452" fmla="*/ 380907 h 537986"/>
                <a:gd name="connsiteX453" fmla="*/ 16366 w 239655"/>
                <a:gd name="connsiteY453" fmla="*/ 379249 h 537986"/>
                <a:gd name="connsiteX454" fmla="*/ 17595 w 239655"/>
                <a:gd name="connsiteY454" fmla="*/ 380023 h 537986"/>
                <a:gd name="connsiteX455" fmla="*/ 17454 w 239655"/>
                <a:gd name="connsiteY455" fmla="*/ 382386 h 537986"/>
                <a:gd name="connsiteX456" fmla="*/ 16625 w 239655"/>
                <a:gd name="connsiteY456" fmla="*/ 382292 h 537986"/>
                <a:gd name="connsiteX457" fmla="*/ 16398 w 239655"/>
                <a:gd name="connsiteY457" fmla="*/ 381901 h 537986"/>
                <a:gd name="connsiteX458" fmla="*/ 15326 w 239655"/>
                <a:gd name="connsiteY458" fmla="*/ 383247 h 537986"/>
                <a:gd name="connsiteX459" fmla="*/ 15138 w 239655"/>
                <a:gd name="connsiteY459" fmla="*/ 384060 h 537986"/>
                <a:gd name="connsiteX460" fmla="*/ 13902 w 239655"/>
                <a:gd name="connsiteY460" fmla="*/ 384577 h 537986"/>
                <a:gd name="connsiteX461" fmla="*/ 11618 w 239655"/>
                <a:gd name="connsiteY461" fmla="*/ 382269 h 537986"/>
                <a:gd name="connsiteX462" fmla="*/ 10178 w 239655"/>
                <a:gd name="connsiteY462" fmla="*/ 378467 h 537986"/>
                <a:gd name="connsiteX463" fmla="*/ 13526 w 239655"/>
                <a:gd name="connsiteY463" fmla="*/ 378459 h 537986"/>
                <a:gd name="connsiteX464" fmla="*/ 13206 w 239655"/>
                <a:gd name="connsiteY464" fmla="*/ 379366 h 537986"/>
                <a:gd name="connsiteX465" fmla="*/ 13112 w 239655"/>
                <a:gd name="connsiteY465" fmla="*/ 380250 h 537986"/>
                <a:gd name="connsiteX466" fmla="*/ 18228 w 239655"/>
                <a:gd name="connsiteY466" fmla="*/ 506505 h 537986"/>
                <a:gd name="connsiteX467" fmla="*/ 17923 w 239655"/>
                <a:gd name="connsiteY467" fmla="*/ 508578 h 537986"/>
                <a:gd name="connsiteX468" fmla="*/ 16429 w 239655"/>
                <a:gd name="connsiteY468" fmla="*/ 508351 h 537986"/>
                <a:gd name="connsiteX469" fmla="*/ 14911 w 239655"/>
                <a:gd name="connsiteY469" fmla="*/ 508727 h 537986"/>
                <a:gd name="connsiteX470" fmla="*/ 13691 w 239655"/>
                <a:gd name="connsiteY470" fmla="*/ 506669 h 537986"/>
                <a:gd name="connsiteX471" fmla="*/ 13042 w 239655"/>
                <a:gd name="connsiteY471" fmla="*/ 503196 h 537986"/>
                <a:gd name="connsiteX472" fmla="*/ 13268 w 239655"/>
                <a:gd name="connsiteY472" fmla="*/ 502445 h 537986"/>
                <a:gd name="connsiteX473" fmla="*/ 14223 w 239655"/>
                <a:gd name="connsiteY473" fmla="*/ 501654 h 537986"/>
                <a:gd name="connsiteX474" fmla="*/ 14950 w 239655"/>
                <a:gd name="connsiteY474" fmla="*/ 503563 h 537986"/>
                <a:gd name="connsiteX475" fmla="*/ 18228 w 239655"/>
                <a:gd name="connsiteY475" fmla="*/ 506505 h 537986"/>
                <a:gd name="connsiteX476" fmla="*/ 30159 w 239655"/>
                <a:gd name="connsiteY476" fmla="*/ 515072 h 537986"/>
                <a:gd name="connsiteX477" fmla="*/ 28555 w 239655"/>
                <a:gd name="connsiteY477" fmla="*/ 515267 h 537986"/>
                <a:gd name="connsiteX478" fmla="*/ 26294 w 239655"/>
                <a:gd name="connsiteY478" fmla="*/ 513069 h 537986"/>
                <a:gd name="connsiteX479" fmla="*/ 26013 w 239655"/>
                <a:gd name="connsiteY479" fmla="*/ 512208 h 537986"/>
                <a:gd name="connsiteX480" fmla="*/ 26897 w 239655"/>
                <a:gd name="connsiteY480" fmla="*/ 511707 h 537986"/>
                <a:gd name="connsiteX481" fmla="*/ 26310 w 239655"/>
                <a:gd name="connsiteY481" fmla="*/ 509939 h 537986"/>
                <a:gd name="connsiteX482" fmla="*/ 26482 w 239655"/>
                <a:gd name="connsiteY482" fmla="*/ 509157 h 537986"/>
                <a:gd name="connsiteX483" fmla="*/ 28227 w 239655"/>
                <a:gd name="connsiteY483" fmla="*/ 510557 h 537986"/>
                <a:gd name="connsiteX484" fmla="*/ 29181 w 239655"/>
                <a:gd name="connsiteY484" fmla="*/ 512185 h 537986"/>
                <a:gd name="connsiteX485" fmla="*/ 28250 w 239655"/>
                <a:gd name="connsiteY485" fmla="*/ 512560 h 537986"/>
                <a:gd name="connsiteX486" fmla="*/ 29831 w 239655"/>
                <a:gd name="connsiteY486" fmla="*/ 514242 h 537986"/>
                <a:gd name="connsiteX487" fmla="*/ 30159 w 239655"/>
                <a:gd name="connsiteY487" fmla="*/ 515072 h 537986"/>
                <a:gd name="connsiteX488" fmla="*/ 34133 w 239655"/>
                <a:gd name="connsiteY488" fmla="*/ 513569 h 537986"/>
                <a:gd name="connsiteX489" fmla="*/ 36911 w 239655"/>
                <a:gd name="connsiteY489" fmla="*/ 514594 h 537986"/>
                <a:gd name="connsiteX490" fmla="*/ 38076 w 239655"/>
                <a:gd name="connsiteY490" fmla="*/ 514227 h 537986"/>
                <a:gd name="connsiteX491" fmla="*/ 39407 w 239655"/>
                <a:gd name="connsiteY491" fmla="*/ 516550 h 537986"/>
                <a:gd name="connsiteX492" fmla="*/ 37153 w 239655"/>
                <a:gd name="connsiteY492" fmla="*/ 518021 h 537986"/>
                <a:gd name="connsiteX493" fmla="*/ 36997 w 239655"/>
                <a:gd name="connsiteY493" fmla="*/ 519852 h 537986"/>
                <a:gd name="connsiteX494" fmla="*/ 37889 w 239655"/>
                <a:gd name="connsiteY494" fmla="*/ 520986 h 537986"/>
                <a:gd name="connsiteX495" fmla="*/ 38202 w 239655"/>
                <a:gd name="connsiteY495" fmla="*/ 522629 h 537986"/>
                <a:gd name="connsiteX496" fmla="*/ 35956 w 239655"/>
                <a:gd name="connsiteY496" fmla="*/ 522629 h 537986"/>
                <a:gd name="connsiteX497" fmla="*/ 34885 w 239655"/>
                <a:gd name="connsiteY497" fmla="*/ 521244 h 537986"/>
                <a:gd name="connsiteX498" fmla="*/ 34415 w 239655"/>
                <a:gd name="connsiteY498" fmla="*/ 519484 h 537986"/>
                <a:gd name="connsiteX499" fmla="*/ 33367 w 239655"/>
                <a:gd name="connsiteY499" fmla="*/ 518240 h 537986"/>
                <a:gd name="connsiteX500" fmla="*/ 31974 w 239655"/>
                <a:gd name="connsiteY500" fmla="*/ 517293 h 537986"/>
                <a:gd name="connsiteX501" fmla="*/ 32655 w 239655"/>
                <a:gd name="connsiteY501" fmla="*/ 516026 h 537986"/>
                <a:gd name="connsiteX502" fmla="*/ 33046 w 239655"/>
                <a:gd name="connsiteY502" fmla="*/ 514211 h 537986"/>
                <a:gd name="connsiteX503" fmla="*/ 34133 w 239655"/>
                <a:gd name="connsiteY503" fmla="*/ 513569 h 537986"/>
                <a:gd name="connsiteX504" fmla="*/ 26623 w 239655"/>
                <a:gd name="connsiteY504" fmla="*/ 523732 h 537986"/>
                <a:gd name="connsiteX505" fmla="*/ 24424 w 239655"/>
                <a:gd name="connsiteY505" fmla="*/ 525242 h 537986"/>
                <a:gd name="connsiteX506" fmla="*/ 23587 w 239655"/>
                <a:gd name="connsiteY506" fmla="*/ 524882 h 537986"/>
                <a:gd name="connsiteX507" fmla="*/ 23799 w 239655"/>
                <a:gd name="connsiteY507" fmla="*/ 522332 h 537986"/>
                <a:gd name="connsiteX508" fmla="*/ 25105 w 239655"/>
                <a:gd name="connsiteY508" fmla="*/ 521166 h 537986"/>
                <a:gd name="connsiteX509" fmla="*/ 27304 w 239655"/>
                <a:gd name="connsiteY509" fmla="*/ 521033 h 537986"/>
                <a:gd name="connsiteX510" fmla="*/ 26623 w 239655"/>
                <a:gd name="connsiteY510" fmla="*/ 523732 h 537986"/>
                <a:gd name="connsiteX511" fmla="*/ 22124 w 239655"/>
                <a:gd name="connsiteY511" fmla="*/ 525172 h 537986"/>
                <a:gd name="connsiteX512" fmla="*/ 20200 w 239655"/>
                <a:gd name="connsiteY512" fmla="*/ 525610 h 537986"/>
                <a:gd name="connsiteX513" fmla="*/ 19003 w 239655"/>
                <a:gd name="connsiteY513" fmla="*/ 524335 h 537986"/>
                <a:gd name="connsiteX514" fmla="*/ 19457 w 239655"/>
                <a:gd name="connsiteY514" fmla="*/ 523388 h 537986"/>
                <a:gd name="connsiteX515" fmla="*/ 20794 w 239655"/>
                <a:gd name="connsiteY515" fmla="*/ 522332 h 537986"/>
                <a:gd name="connsiteX516" fmla="*/ 22250 w 239655"/>
                <a:gd name="connsiteY516" fmla="*/ 522480 h 537986"/>
                <a:gd name="connsiteX517" fmla="*/ 22563 w 239655"/>
                <a:gd name="connsiteY517" fmla="*/ 523716 h 537986"/>
                <a:gd name="connsiteX518" fmla="*/ 22124 w 239655"/>
                <a:gd name="connsiteY518" fmla="*/ 525172 h 537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</a:cxnLst>
              <a:rect l="l" t="t" r="r" b="b"/>
              <a:pathLst>
                <a:path w="239655" h="537986">
                  <a:moveTo>
                    <a:pt x="183232" y="65420"/>
                  </a:moveTo>
                  <a:lnTo>
                    <a:pt x="181762" y="66178"/>
                  </a:lnTo>
                  <a:lnTo>
                    <a:pt x="177224" y="69151"/>
                  </a:lnTo>
                  <a:lnTo>
                    <a:pt x="174454" y="71154"/>
                  </a:lnTo>
                  <a:lnTo>
                    <a:pt x="171122" y="72625"/>
                  </a:lnTo>
                  <a:lnTo>
                    <a:pt x="171982" y="74573"/>
                  </a:lnTo>
                  <a:lnTo>
                    <a:pt x="177521" y="74980"/>
                  </a:lnTo>
                  <a:lnTo>
                    <a:pt x="178374" y="75535"/>
                  </a:lnTo>
                  <a:lnTo>
                    <a:pt x="178992" y="76529"/>
                  </a:lnTo>
                  <a:lnTo>
                    <a:pt x="179094" y="78125"/>
                  </a:lnTo>
                  <a:lnTo>
                    <a:pt x="178538" y="80699"/>
                  </a:lnTo>
                  <a:lnTo>
                    <a:pt x="172546" y="94789"/>
                  </a:lnTo>
                  <a:lnTo>
                    <a:pt x="172358" y="97738"/>
                  </a:lnTo>
                  <a:lnTo>
                    <a:pt x="174314" y="105906"/>
                  </a:lnTo>
                  <a:lnTo>
                    <a:pt x="177060" y="115482"/>
                  </a:lnTo>
                  <a:lnTo>
                    <a:pt x="185361" y="119714"/>
                  </a:lnTo>
                  <a:lnTo>
                    <a:pt x="191525" y="123008"/>
                  </a:lnTo>
                  <a:lnTo>
                    <a:pt x="195484" y="130784"/>
                  </a:lnTo>
                  <a:lnTo>
                    <a:pt x="202016" y="140963"/>
                  </a:lnTo>
                  <a:lnTo>
                    <a:pt x="205474" y="144749"/>
                  </a:lnTo>
                  <a:lnTo>
                    <a:pt x="205670" y="145923"/>
                  </a:lnTo>
                  <a:lnTo>
                    <a:pt x="204645" y="152878"/>
                  </a:lnTo>
                  <a:lnTo>
                    <a:pt x="200460" y="159809"/>
                  </a:lnTo>
                  <a:lnTo>
                    <a:pt x="196548" y="165630"/>
                  </a:lnTo>
                  <a:lnTo>
                    <a:pt x="192495" y="172608"/>
                  </a:lnTo>
                  <a:lnTo>
                    <a:pt x="189327" y="178531"/>
                  </a:lnTo>
                  <a:lnTo>
                    <a:pt x="185893" y="185595"/>
                  </a:lnTo>
                  <a:lnTo>
                    <a:pt x="185493" y="187880"/>
                  </a:lnTo>
                  <a:lnTo>
                    <a:pt x="185431" y="190031"/>
                  </a:lnTo>
                  <a:lnTo>
                    <a:pt x="186025" y="192402"/>
                  </a:lnTo>
                  <a:lnTo>
                    <a:pt x="190422" y="200953"/>
                  </a:lnTo>
                  <a:lnTo>
                    <a:pt x="192135" y="205295"/>
                  </a:lnTo>
                  <a:lnTo>
                    <a:pt x="194177" y="209973"/>
                  </a:lnTo>
                  <a:lnTo>
                    <a:pt x="195938" y="215058"/>
                  </a:lnTo>
                  <a:lnTo>
                    <a:pt x="196955" y="219604"/>
                  </a:lnTo>
                  <a:lnTo>
                    <a:pt x="198715" y="224009"/>
                  </a:lnTo>
                  <a:lnTo>
                    <a:pt x="199810" y="226254"/>
                  </a:lnTo>
                  <a:lnTo>
                    <a:pt x="201625" y="229399"/>
                  </a:lnTo>
                  <a:lnTo>
                    <a:pt x="203816" y="234062"/>
                  </a:lnTo>
                  <a:lnTo>
                    <a:pt x="204543" y="237746"/>
                  </a:lnTo>
                  <a:lnTo>
                    <a:pt x="207853" y="250452"/>
                  </a:lnTo>
                  <a:lnTo>
                    <a:pt x="208189" y="253667"/>
                  </a:lnTo>
                  <a:lnTo>
                    <a:pt x="208025" y="256045"/>
                  </a:lnTo>
                  <a:lnTo>
                    <a:pt x="206570" y="256624"/>
                  </a:lnTo>
                  <a:lnTo>
                    <a:pt x="203354" y="257000"/>
                  </a:lnTo>
                  <a:lnTo>
                    <a:pt x="199865" y="258557"/>
                  </a:lnTo>
                  <a:lnTo>
                    <a:pt x="199693" y="259081"/>
                  </a:lnTo>
                  <a:lnTo>
                    <a:pt x="201970" y="262038"/>
                  </a:lnTo>
                  <a:lnTo>
                    <a:pt x="199959" y="267084"/>
                  </a:lnTo>
                  <a:lnTo>
                    <a:pt x="199669" y="274274"/>
                  </a:lnTo>
                  <a:lnTo>
                    <a:pt x="197526" y="278029"/>
                  </a:lnTo>
                  <a:lnTo>
                    <a:pt x="197323" y="278898"/>
                  </a:lnTo>
                  <a:lnTo>
                    <a:pt x="197416" y="279625"/>
                  </a:lnTo>
                  <a:lnTo>
                    <a:pt x="197800" y="280196"/>
                  </a:lnTo>
                  <a:lnTo>
                    <a:pt x="201766" y="281198"/>
                  </a:lnTo>
                  <a:lnTo>
                    <a:pt x="202110" y="282215"/>
                  </a:lnTo>
                  <a:lnTo>
                    <a:pt x="202126" y="284319"/>
                  </a:lnTo>
                  <a:lnTo>
                    <a:pt x="201774" y="286260"/>
                  </a:lnTo>
                  <a:lnTo>
                    <a:pt x="199779" y="287699"/>
                  </a:lnTo>
                  <a:lnTo>
                    <a:pt x="197643" y="289819"/>
                  </a:lnTo>
                  <a:lnTo>
                    <a:pt x="197166" y="291775"/>
                  </a:lnTo>
                  <a:lnTo>
                    <a:pt x="197237" y="293512"/>
                  </a:lnTo>
                  <a:lnTo>
                    <a:pt x="197964" y="296446"/>
                  </a:lnTo>
                  <a:lnTo>
                    <a:pt x="199380" y="299857"/>
                  </a:lnTo>
                  <a:lnTo>
                    <a:pt x="201172" y="301992"/>
                  </a:lnTo>
                  <a:lnTo>
                    <a:pt x="207532" y="304019"/>
                  </a:lnTo>
                  <a:lnTo>
                    <a:pt x="208353" y="305685"/>
                  </a:lnTo>
                  <a:lnTo>
                    <a:pt x="208698" y="307970"/>
                  </a:lnTo>
                  <a:lnTo>
                    <a:pt x="208565" y="310199"/>
                  </a:lnTo>
                  <a:lnTo>
                    <a:pt x="205607" y="314643"/>
                  </a:lnTo>
                  <a:lnTo>
                    <a:pt x="205631" y="316348"/>
                  </a:lnTo>
                  <a:lnTo>
                    <a:pt x="206843" y="320464"/>
                  </a:lnTo>
                  <a:lnTo>
                    <a:pt x="208299" y="324383"/>
                  </a:lnTo>
                  <a:lnTo>
                    <a:pt x="214503" y="328623"/>
                  </a:lnTo>
                  <a:lnTo>
                    <a:pt x="216639" y="330939"/>
                  </a:lnTo>
                  <a:lnTo>
                    <a:pt x="217202" y="332778"/>
                  </a:lnTo>
                  <a:lnTo>
                    <a:pt x="217515" y="335743"/>
                  </a:lnTo>
                  <a:lnTo>
                    <a:pt x="217476" y="338950"/>
                  </a:lnTo>
                  <a:lnTo>
                    <a:pt x="216990" y="341790"/>
                  </a:lnTo>
                  <a:lnTo>
                    <a:pt x="215043" y="345444"/>
                  </a:lnTo>
                  <a:lnTo>
                    <a:pt x="210544" y="352626"/>
                  </a:lnTo>
                  <a:lnTo>
                    <a:pt x="206014" y="355403"/>
                  </a:lnTo>
                  <a:lnTo>
                    <a:pt x="205740" y="356005"/>
                  </a:lnTo>
                  <a:lnTo>
                    <a:pt x="207141" y="358290"/>
                  </a:lnTo>
                  <a:lnTo>
                    <a:pt x="215113" y="367412"/>
                  </a:lnTo>
                  <a:lnTo>
                    <a:pt x="220315" y="371660"/>
                  </a:lnTo>
                  <a:lnTo>
                    <a:pt x="227325" y="377371"/>
                  </a:lnTo>
                  <a:lnTo>
                    <a:pt x="231847" y="381870"/>
                  </a:lnTo>
                  <a:lnTo>
                    <a:pt x="233310" y="385093"/>
                  </a:lnTo>
                  <a:lnTo>
                    <a:pt x="235266" y="388676"/>
                  </a:lnTo>
                  <a:lnTo>
                    <a:pt x="237464" y="391594"/>
                  </a:lnTo>
                  <a:lnTo>
                    <a:pt x="239053" y="394121"/>
                  </a:lnTo>
                  <a:lnTo>
                    <a:pt x="239655" y="395749"/>
                  </a:lnTo>
                  <a:lnTo>
                    <a:pt x="239600" y="397493"/>
                  </a:lnTo>
                  <a:lnTo>
                    <a:pt x="237480" y="402743"/>
                  </a:lnTo>
                  <a:lnTo>
                    <a:pt x="236275" y="406787"/>
                  </a:lnTo>
                  <a:lnTo>
                    <a:pt x="234155" y="412694"/>
                  </a:lnTo>
                  <a:lnTo>
                    <a:pt x="231980" y="416794"/>
                  </a:lnTo>
                  <a:lnTo>
                    <a:pt x="226473" y="424257"/>
                  </a:lnTo>
                  <a:lnTo>
                    <a:pt x="218344" y="433489"/>
                  </a:lnTo>
                  <a:lnTo>
                    <a:pt x="216459" y="436266"/>
                  </a:lnTo>
                  <a:lnTo>
                    <a:pt x="212656" y="441093"/>
                  </a:lnTo>
                  <a:lnTo>
                    <a:pt x="206140" y="450739"/>
                  </a:lnTo>
                  <a:lnTo>
                    <a:pt x="204457" y="452860"/>
                  </a:lnTo>
                  <a:lnTo>
                    <a:pt x="199122" y="460495"/>
                  </a:lnTo>
                  <a:lnTo>
                    <a:pt x="196689" y="462921"/>
                  </a:lnTo>
                  <a:lnTo>
                    <a:pt x="194772" y="465182"/>
                  </a:lnTo>
                  <a:lnTo>
                    <a:pt x="189491" y="472340"/>
                  </a:lnTo>
                  <a:lnTo>
                    <a:pt x="183812" y="477746"/>
                  </a:lnTo>
                  <a:lnTo>
                    <a:pt x="178241" y="482753"/>
                  </a:lnTo>
                  <a:lnTo>
                    <a:pt x="176567" y="485280"/>
                  </a:lnTo>
                  <a:lnTo>
                    <a:pt x="174486" y="487212"/>
                  </a:lnTo>
                  <a:lnTo>
                    <a:pt x="172006" y="489043"/>
                  </a:lnTo>
                  <a:lnTo>
                    <a:pt x="170965" y="490068"/>
                  </a:lnTo>
                  <a:lnTo>
                    <a:pt x="165356" y="496866"/>
                  </a:lnTo>
                  <a:lnTo>
                    <a:pt x="157572" y="506239"/>
                  </a:lnTo>
                  <a:lnTo>
                    <a:pt x="156781" y="506388"/>
                  </a:lnTo>
                  <a:lnTo>
                    <a:pt x="154755" y="507897"/>
                  </a:lnTo>
                  <a:lnTo>
                    <a:pt x="151587" y="508265"/>
                  </a:lnTo>
                  <a:lnTo>
                    <a:pt x="150210" y="509415"/>
                  </a:lnTo>
                  <a:lnTo>
                    <a:pt x="145367" y="506129"/>
                  </a:lnTo>
                  <a:lnTo>
                    <a:pt x="144561" y="505918"/>
                  </a:lnTo>
                  <a:lnTo>
                    <a:pt x="141713" y="506732"/>
                  </a:lnTo>
                  <a:lnTo>
                    <a:pt x="138983" y="509118"/>
                  </a:lnTo>
                  <a:lnTo>
                    <a:pt x="133937" y="509846"/>
                  </a:lnTo>
                  <a:lnTo>
                    <a:pt x="131434" y="510620"/>
                  </a:lnTo>
                  <a:lnTo>
                    <a:pt x="129837" y="511723"/>
                  </a:lnTo>
                  <a:lnTo>
                    <a:pt x="129509" y="509118"/>
                  </a:lnTo>
                  <a:lnTo>
                    <a:pt x="130197" y="505809"/>
                  </a:lnTo>
                  <a:lnTo>
                    <a:pt x="131308" y="503595"/>
                  </a:lnTo>
                  <a:lnTo>
                    <a:pt x="131410" y="502155"/>
                  </a:lnTo>
                  <a:lnTo>
                    <a:pt x="130597" y="502304"/>
                  </a:lnTo>
                  <a:lnTo>
                    <a:pt x="128977" y="505550"/>
                  </a:lnTo>
                  <a:lnTo>
                    <a:pt x="128116" y="509337"/>
                  </a:lnTo>
                  <a:lnTo>
                    <a:pt x="126387" y="511238"/>
                  </a:lnTo>
                  <a:lnTo>
                    <a:pt x="122585" y="512013"/>
                  </a:lnTo>
                  <a:lnTo>
                    <a:pt x="118885" y="508977"/>
                  </a:lnTo>
                  <a:lnTo>
                    <a:pt x="117124" y="509001"/>
                  </a:lnTo>
                  <a:lnTo>
                    <a:pt x="118228" y="511175"/>
                  </a:lnTo>
                  <a:lnTo>
                    <a:pt x="118971" y="513562"/>
                  </a:lnTo>
                  <a:lnTo>
                    <a:pt x="118877" y="514892"/>
                  </a:lnTo>
                  <a:lnTo>
                    <a:pt x="116906" y="514657"/>
                  </a:lnTo>
                  <a:lnTo>
                    <a:pt x="114707" y="516081"/>
                  </a:lnTo>
                  <a:lnTo>
                    <a:pt x="112782" y="518162"/>
                  </a:lnTo>
                  <a:lnTo>
                    <a:pt x="111843" y="518170"/>
                  </a:lnTo>
                  <a:lnTo>
                    <a:pt x="110545" y="515259"/>
                  </a:lnTo>
                  <a:lnTo>
                    <a:pt x="108167" y="516621"/>
                  </a:lnTo>
                  <a:lnTo>
                    <a:pt x="106133" y="518443"/>
                  </a:lnTo>
                  <a:lnTo>
                    <a:pt x="102010" y="519007"/>
                  </a:lnTo>
                  <a:lnTo>
                    <a:pt x="99553" y="521401"/>
                  </a:lnTo>
                  <a:lnTo>
                    <a:pt x="95203" y="523020"/>
                  </a:lnTo>
                  <a:lnTo>
                    <a:pt x="92817" y="522981"/>
                  </a:lnTo>
                  <a:lnTo>
                    <a:pt x="87364" y="524921"/>
                  </a:lnTo>
                  <a:lnTo>
                    <a:pt x="85549" y="527910"/>
                  </a:lnTo>
                  <a:lnTo>
                    <a:pt x="83961" y="529005"/>
                  </a:lnTo>
                  <a:lnTo>
                    <a:pt x="81700" y="528082"/>
                  </a:lnTo>
                  <a:lnTo>
                    <a:pt x="74729" y="529537"/>
                  </a:lnTo>
                  <a:lnTo>
                    <a:pt x="68063" y="531446"/>
                  </a:lnTo>
                  <a:lnTo>
                    <a:pt x="65231" y="531336"/>
                  </a:lnTo>
                  <a:lnTo>
                    <a:pt x="62399" y="530546"/>
                  </a:lnTo>
                  <a:lnTo>
                    <a:pt x="59395" y="533191"/>
                  </a:lnTo>
                  <a:lnTo>
                    <a:pt x="56203" y="536727"/>
                  </a:lnTo>
                  <a:lnTo>
                    <a:pt x="52691" y="537986"/>
                  </a:lnTo>
                  <a:lnTo>
                    <a:pt x="51431" y="537533"/>
                  </a:lnTo>
                  <a:lnTo>
                    <a:pt x="52440" y="535679"/>
                  </a:lnTo>
                  <a:lnTo>
                    <a:pt x="54764" y="533762"/>
                  </a:lnTo>
                  <a:lnTo>
                    <a:pt x="56360" y="531157"/>
                  </a:lnTo>
                  <a:lnTo>
                    <a:pt x="56579" y="528982"/>
                  </a:lnTo>
                  <a:lnTo>
                    <a:pt x="55484" y="528129"/>
                  </a:lnTo>
                  <a:lnTo>
                    <a:pt x="53981" y="527863"/>
                  </a:lnTo>
                  <a:lnTo>
                    <a:pt x="52096" y="525610"/>
                  </a:lnTo>
                  <a:lnTo>
                    <a:pt x="50289" y="520712"/>
                  </a:lnTo>
                  <a:lnTo>
                    <a:pt x="49311" y="520438"/>
                  </a:lnTo>
                  <a:lnTo>
                    <a:pt x="48818" y="521729"/>
                  </a:lnTo>
                  <a:lnTo>
                    <a:pt x="48262" y="525477"/>
                  </a:lnTo>
                  <a:lnTo>
                    <a:pt x="47699" y="526556"/>
                  </a:lnTo>
                  <a:lnTo>
                    <a:pt x="46745" y="527417"/>
                  </a:lnTo>
                  <a:lnTo>
                    <a:pt x="45595" y="528278"/>
                  </a:lnTo>
                  <a:lnTo>
                    <a:pt x="44468" y="528700"/>
                  </a:lnTo>
                  <a:lnTo>
                    <a:pt x="40439" y="528645"/>
                  </a:lnTo>
                  <a:lnTo>
                    <a:pt x="39907" y="526752"/>
                  </a:lnTo>
                  <a:lnTo>
                    <a:pt x="39907" y="525962"/>
                  </a:lnTo>
                  <a:lnTo>
                    <a:pt x="40627" y="523466"/>
                  </a:lnTo>
                  <a:lnTo>
                    <a:pt x="40001" y="523028"/>
                  </a:lnTo>
                  <a:lnTo>
                    <a:pt x="40596" y="521072"/>
                  </a:lnTo>
                  <a:lnTo>
                    <a:pt x="41542" y="521182"/>
                  </a:lnTo>
                  <a:lnTo>
                    <a:pt x="42669" y="520884"/>
                  </a:lnTo>
                  <a:lnTo>
                    <a:pt x="43232" y="519883"/>
                  </a:lnTo>
                  <a:lnTo>
                    <a:pt x="43193" y="518678"/>
                  </a:lnTo>
                  <a:lnTo>
                    <a:pt x="41628" y="518365"/>
                  </a:lnTo>
                  <a:lnTo>
                    <a:pt x="41534" y="517544"/>
                  </a:lnTo>
                  <a:lnTo>
                    <a:pt x="42927" y="514101"/>
                  </a:lnTo>
                  <a:lnTo>
                    <a:pt x="43122" y="513147"/>
                  </a:lnTo>
                  <a:lnTo>
                    <a:pt x="42583" y="512951"/>
                  </a:lnTo>
                  <a:lnTo>
                    <a:pt x="41714" y="513327"/>
                  </a:lnTo>
                  <a:lnTo>
                    <a:pt x="35948" y="512247"/>
                  </a:lnTo>
                  <a:lnTo>
                    <a:pt x="28837" y="507835"/>
                  </a:lnTo>
                  <a:lnTo>
                    <a:pt x="27085" y="507608"/>
                  </a:lnTo>
                  <a:lnTo>
                    <a:pt x="26013" y="503657"/>
                  </a:lnTo>
                  <a:lnTo>
                    <a:pt x="24299" y="504158"/>
                  </a:lnTo>
                  <a:lnTo>
                    <a:pt x="21796" y="506474"/>
                  </a:lnTo>
                  <a:lnTo>
                    <a:pt x="19918" y="504713"/>
                  </a:lnTo>
                  <a:lnTo>
                    <a:pt x="17900" y="503555"/>
                  </a:lnTo>
                  <a:lnTo>
                    <a:pt x="17344" y="501748"/>
                  </a:lnTo>
                  <a:lnTo>
                    <a:pt x="17375" y="499073"/>
                  </a:lnTo>
                  <a:lnTo>
                    <a:pt x="17204" y="495904"/>
                  </a:lnTo>
                  <a:lnTo>
                    <a:pt x="16656" y="492188"/>
                  </a:lnTo>
                  <a:lnTo>
                    <a:pt x="16257" y="486892"/>
                  </a:lnTo>
                  <a:lnTo>
                    <a:pt x="16632" y="482737"/>
                  </a:lnTo>
                  <a:lnTo>
                    <a:pt x="18244" y="479655"/>
                  </a:lnTo>
                  <a:lnTo>
                    <a:pt x="18862" y="477683"/>
                  </a:lnTo>
                  <a:lnTo>
                    <a:pt x="19613" y="472637"/>
                  </a:lnTo>
                  <a:lnTo>
                    <a:pt x="19785" y="466715"/>
                  </a:lnTo>
                  <a:lnTo>
                    <a:pt x="19355" y="464697"/>
                  </a:lnTo>
                  <a:lnTo>
                    <a:pt x="19465" y="463351"/>
                  </a:lnTo>
                  <a:lnTo>
                    <a:pt x="20748" y="463351"/>
                  </a:lnTo>
                  <a:lnTo>
                    <a:pt x="20466" y="462193"/>
                  </a:lnTo>
                  <a:lnTo>
                    <a:pt x="19902" y="461559"/>
                  </a:lnTo>
                  <a:lnTo>
                    <a:pt x="19277" y="460245"/>
                  </a:lnTo>
                  <a:lnTo>
                    <a:pt x="19809" y="459549"/>
                  </a:lnTo>
                  <a:lnTo>
                    <a:pt x="21342" y="459502"/>
                  </a:lnTo>
                  <a:lnTo>
                    <a:pt x="21467" y="459056"/>
                  </a:lnTo>
                  <a:lnTo>
                    <a:pt x="21640" y="458430"/>
                  </a:lnTo>
                  <a:lnTo>
                    <a:pt x="20450" y="454956"/>
                  </a:lnTo>
                  <a:lnTo>
                    <a:pt x="20309" y="453298"/>
                  </a:lnTo>
                  <a:lnTo>
                    <a:pt x="18667" y="448252"/>
                  </a:lnTo>
                  <a:lnTo>
                    <a:pt x="16781" y="443448"/>
                  </a:lnTo>
                  <a:lnTo>
                    <a:pt x="13957" y="439967"/>
                  </a:lnTo>
                  <a:lnTo>
                    <a:pt x="14958" y="434216"/>
                  </a:lnTo>
                  <a:lnTo>
                    <a:pt x="16100" y="428998"/>
                  </a:lnTo>
                  <a:lnTo>
                    <a:pt x="15874" y="426479"/>
                  </a:lnTo>
                  <a:lnTo>
                    <a:pt x="15435" y="423404"/>
                  </a:lnTo>
                  <a:lnTo>
                    <a:pt x="11970" y="420025"/>
                  </a:lnTo>
                  <a:lnTo>
                    <a:pt x="11461" y="415252"/>
                  </a:lnTo>
                  <a:lnTo>
                    <a:pt x="10616" y="410104"/>
                  </a:lnTo>
                  <a:lnTo>
                    <a:pt x="10937" y="406944"/>
                  </a:lnTo>
                  <a:lnTo>
                    <a:pt x="11500" y="404511"/>
                  </a:lnTo>
                  <a:lnTo>
                    <a:pt x="12642" y="402086"/>
                  </a:lnTo>
                  <a:lnTo>
                    <a:pt x="18393" y="394419"/>
                  </a:lnTo>
                  <a:lnTo>
                    <a:pt x="18745" y="390397"/>
                  </a:lnTo>
                  <a:lnTo>
                    <a:pt x="22641" y="390100"/>
                  </a:lnTo>
                  <a:lnTo>
                    <a:pt x="20834" y="386501"/>
                  </a:lnTo>
                  <a:lnTo>
                    <a:pt x="20411" y="384475"/>
                  </a:lnTo>
                  <a:lnTo>
                    <a:pt x="20317" y="382104"/>
                  </a:lnTo>
                  <a:lnTo>
                    <a:pt x="25919" y="380477"/>
                  </a:lnTo>
                  <a:lnTo>
                    <a:pt x="28016" y="381815"/>
                  </a:lnTo>
                  <a:lnTo>
                    <a:pt x="32944" y="380164"/>
                  </a:lnTo>
                  <a:lnTo>
                    <a:pt x="37326" y="376933"/>
                  </a:lnTo>
                  <a:lnTo>
                    <a:pt x="37247" y="375212"/>
                  </a:lnTo>
                  <a:lnTo>
                    <a:pt x="36574" y="373671"/>
                  </a:lnTo>
                  <a:lnTo>
                    <a:pt x="35643" y="370698"/>
                  </a:lnTo>
                  <a:lnTo>
                    <a:pt x="36300" y="369869"/>
                  </a:lnTo>
                  <a:lnTo>
                    <a:pt x="37897" y="370479"/>
                  </a:lnTo>
                  <a:lnTo>
                    <a:pt x="37161" y="369000"/>
                  </a:lnTo>
                  <a:lnTo>
                    <a:pt x="37294" y="367436"/>
                  </a:lnTo>
                  <a:lnTo>
                    <a:pt x="39039" y="368085"/>
                  </a:lnTo>
                  <a:lnTo>
                    <a:pt x="41879" y="363712"/>
                  </a:lnTo>
                  <a:lnTo>
                    <a:pt x="41980" y="360363"/>
                  </a:lnTo>
                  <a:lnTo>
                    <a:pt x="46893" y="358611"/>
                  </a:lnTo>
                  <a:lnTo>
                    <a:pt x="52566" y="351742"/>
                  </a:lnTo>
                  <a:lnTo>
                    <a:pt x="55179" y="349598"/>
                  </a:lnTo>
                  <a:lnTo>
                    <a:pt x="57705" y="348041"/>
                  </a:lnTo>
                  <a:lnTo>
                    <a:pt x="63088" y="341133"/>
                  </a:lnTo>
                  <a:lnTo>
                    <a:pt x="65388" y="340812"/>
                  </a:lnTo>
                  <a:lnTo>
                    <a:pt x="66569" y="336134"/>
                  </a:lnTo>
                  <a:lnTo>
                    <a:pt x="71146" y="329883"/>
                  </a:lnTo>
                  <a:lnTo>
                    <a:pt x="72539" y="329085"/>
                  </a:lnTo>
                  <a:lnTo>
                    <a:pt x="74675" y="323421"/>
                  </a:lnTo>
                  <a:lnTo>
                    <a:pt x="80300" y="316849"/>
                  </a:lnTo>
                  <a:lnTo>
                    <a:pt x="83867" y="308423"/>
                  </a:lnTo>
                  <a:lnTo>
                    <a:pt x="85830" y="305419"/>
                  </a:lnTo>
                  <a:lnTo>
                    <a:pt x="86441" y="302211"/>
                  </a:lnTo>
                  <a:lnTo>
                    <a:pt x="88632" y="301938"/>
                  </a:lnTo>
                  <a:lnTo>
                    <a:pt x="90603" y="299575"/>
                  </a:lnTo>
                  <a:lnTo>
                    <a:pt x="94874" y="297932"/>
                  </a:lnTo>
                  <a:lnTo>
                    <a:pt x="99099" y="298386"/>
                  </a:lnTo>
                  <a:lnTo>
                    <a:pt x="100859" y="299513"/>
                  </a:lnTo>
                  <a:lnTo>
                    <a:pt x="102479" y="299160"/>
                  </a:lnTo>
                  <a:lnTo>
                    <a:pt x="102314" y="296266"/>
                  </a:lnTo>
                  <a:lnTo>
                    <a:pt x="101157" y="294474"/>
                  </a:lnTo>
                  <a:lnTo>
                    <a:pt x="102103" y="292745"/>
                  </a:lnTo>
                  <a:lnTo>
                    <a:pt x="104333" y="291439"/>
                  </a:lnTo>
                  <a:lnTo>
                    <a:pt x="104106" y="288544"/>
                  </a:lnTo>
                  <a:lnTo>
                    <a:pt x="103621" y="286799"/>
                  </a:lnTo>
                  <a:lnTo>
                    <a:pt x="101767" y="284476"/>
                  </a:lnTo>
                  <a:lnTo>
                    <a:pt x="102690" y="279250"/>
                  </a:lnTo>
                  <a:lnTo>
                    <a:pt x="102909" y="273499"/>
                  </a:lnTo>
                  <a:lnTo>
                    <a:pt x="103786" y="266826"/>
                  </a:lnTo>
                  <a:lnTo>
                    <a:pt x="101462" y="263282"/>
                  </a:lnTo>
                  <a:lnTo>
                    <a:pt x="92622" y="257227"/>
                  </a:lnTo>
                  <a:lnTo>
                    <a:pt x="90978" y="257438"/>
                  </a:lnTo>
                  <a:lnTo>
                    <a:pt x="89015" y="256671"/>
                  </a:lnTo>
                  <a:lnTo>
                    <a:pt x="86965" y="252063"/>
                  </a:lnTo>
                  <a:lnTo>
                    <a:pt x="87880" y="248073"/>
                  </a:lnTo>
                  <a:lnTo>
                    <a:pt x="87990" y="246603"/>
                  </a:lnTo>
                  <a:lnTo>
                    <a:pt x="87192" y="246650"/>
                  </a:lnTo>
                  <a:lnTo>
                    <a:pt x="85893" y="248597"/>
                  </a:lnTo>
                  <a:lnTo>
                    <a:pt x="83077" y="250819"/>
                  </a:lnTo>
                  <a:lnTo>
                    <a:pt x="79416" y="249114"/>
                  </a:lnTo>
                  <a:lnTo>
                    <a:pt x="77616" y="249489"/>
                  </a:lnTo>
                  <a:lnTo>
                    <a:pt x="75277" y="239577"/>
                  </a:lnTo>
                  <a:lnTo>
                    <a:pt x="74080" y="235767"/>
                  </a:lnTo>
                  <a:lnTo>
                    <a:pt x="72163" y="231010"/>
                  </a:lnTo>
                  <a:lnTo>
                    <a:pt x="68744" y="228687"/>
                  </a:lnTo>
                  <a:lnTo>
                    <a:pt x="68072" y="227365"/>
                  </a:lnTo>
                  <a:lnTo>
                    <a:pt x="67618" y="225338"/>
                  </a:lnTo>
                  <a:lnTo>
                    <a:pt x="67469" y="222522"/>
                  </a:lnTo>
                  <a:lnTo>
                    <a:pt x="67031" y="218344"/>
                  </a:lnTo>
                  <a:lnTo>
                    <a:pt x="67211" y="214910"/>
                  </a:lnTo>
                  <a:lnTo>
                    <a:pt x="67633" y="212860"/>
                  </a:lnTo>
                  <a:lnTo>
                    <a:pt x="69112" y="211483"/>
                  </a:lnTo>
                  <a:lnTo>
                    <a:pt x="71240" y="207579"/>
                  </a:lnTo>
                  <a:lnTo>
                    <a:pt x="71686" y="204739"/>
                  </a:lnTo>
                  <a:lnTo>
                    <a:pt x="71866" y="200374"/>
                  </a:lnTo>
                  <a:lnTo>
                    <a:pt x="72844" y="196548"/>
                  </a:lnTo>
                  <a:lnTo>
                    <a:pt x="73931" y="194608"/>
                  </a:lnTo>
                  <a:lnTo>
                    <a:pt x="73657" y="193059"/>
                  </a:lnTo>
                  <a:lnTo>
                    <a:pt x="72906" y="190853"/>
                  </a:lnTo>
                  <a:lnTo>
                    <a:pt x="71311" y="187708"/>
                  </a:lnTo>
                  <a:lnTo>
                    <a:pt x="68885" y="183866"/>
                  </a:lnTo>
                  <a:lnTo>
                    <a:pt x="67094" y="180182"/>
                  </a:lnTo>
                  <a:lnTo>
                    <a:pt x="66303" y="176732"/>
                  </a:lnTo>
                  <a:lnTo>
                    <a:pt x="65897" y="173633"/>
                  </a:lnTo>
                  <a:lnTo>
                    <a:pt x="65959" y="170817"/>
                  </a:lnTo>
                  <a:lnTo>
                    <a:pt x="66632" y="168892"/>
                  </a:lnTo>
                  <a:lnTo>
                    <a:pt x="68916" y="166467"/>
                  </a:lnTo>
                  <a:lnTo>
                    <a:pt x="69221" y="165434"/>
                  </a:lnTo>
                  <a:lnTo>
                    <a:pt x="68314" y="160060"/>
                  </a:lnTo>
                  <a:lnTo>
                    <a:pt x="66718" y="159082"/>
                  </a:lnTo>
                  <a:lnTo>
                    <a:pt x="64003" y="158558"/>
                  </a:lnTo>
                  <a:lnTo>
                    <a:pt x="62486" y="158511"/>
                  </a:lnTo>
                  <a:lnTo>
                    <a:pt x="62196" y="157916"/>
                  </a:lnTo>
                  <a:lnTo>
                    <a:pt x="62118" y="156836"/>
                  </a:lnTo>
                  <a:lnTo>
                    <a:pt x="62431" y="154622"/>
                  </a:lnTo>
                  <a:lnTo>
                    <a:pt x="63284" y="152080"/>
                  </a:lnTo>
                  <a:lnTo>
                    <a:pt x="63996" y="150453"/>
                  </a:lnTo>
                  <a:lnTo>
                    <a:pt x="64089" y="149076"/>
                  </a:lnTo>
                  <a:lnTo>
                    <a:pt x="63182" y="144350"/>
                  </a:lnTo>
                  <a:lnTo>
                    <a:pt x="62908" y="138537"/>
                  </a:lnTo>
                  <a:lnTo>
                    <a:pt x="63221" y="133969"/>
                  </a:lnTo>
                  <a:lnTo>
                    <a:pt x="66100" y="130589"/>
                  </a:lnTo>
                  <a:lnTo>
                    <a:pt x="66233" y="129353"/>
                  </a:lnTo>
                  <a:lnTo>
                    <a:pt x="62619" y="125668"/>
                  </a:lnTo>
                  <a:lnTo>
                    <a:pt x="60013" y="121482"/>
                  </a:lnTo>
                  <a:lnTo>
                    <a:pt x="59200" y="119034"/>
                  </a:lnTo>
                  <a:lnTo>
                    <a:pt x="56219" y="118666"/>
                  </a:lnTo>
                  <a:lnTo>
                    <a:pt x="54357" y="111515"/>
                  </a:lnTo>
                  <a:lnTo>
                    <a:pt x="51666" y="108026"/>
                  </a:lnTo>
                  <a:lnTo>
                    <a:pt x="49006" y="104998"/>
                  </a:lnTo>
                  <a:lnTo>
                    <a:pt x="47433" y="103590"/>
                  </a:lnTo>
                  <a:lnTo>
                    <a:pt x="38202" y="99233"/>
                  </a:lnTo>
                  <a:lnTo>
                    <a:pt x="34540" y="98403"/>
                  </a:lnTo>
                  <a:lnTo>
                    <a:pt x="30198" y="95853"/>
                  </a:lnTo>
                  <a:lnTo>
                    <a:pt x="26967" y="92645"/>
                  </a:lnTo>
                  <a:lnTo>
                    <a:pt x="24198" y="90580"/>
                  </a:lnTo>
                  <a:lnTo>
                    <a:pt x="21827" y="88022"/>
                  </a:lnTo>
                  <a:lnTo>
                    <a:pt x="18518" y="85628"/>
                  </a:lnTo>
                  <a:lnTo>
                    <a:pt x="17571" y="83578"/>
                  </a:lnTo>
                  <a:lnTo>
                    <a:pt x="13996" y="79776"/>
                  </a:lnTo>
                  <a:lnTo>
                    <a:pt x="12322" y="77264"/>
                  </a:lnTo>
                  <a:lnTo>
                    <a:pt x="6509" y="72515"/>
                  </a:lnTo>
                  <a:lnTo>
                    <a:pt x="6298" y="70638"/>
                  </a:lnTo>
                  <a:lnTo>
                    <a:pt x="6259" y="68823"/>
                  </a:lnTo>
                  <a:lnTo>
                    <a:pt x="5993" y="68064"/>
                  </a:lnTo>
                  <a:lnTo>
                    <a:pt x="0" y="64575"/>
                  </a:lnTo>
                  <a:lnTo>
                    <a:pt x="1181" y="62572"/>
                  </a:lnTo>
                  <a:lnTo>
                    <a:pt x="5868" y="62447"/>
                  </a:lnTo>
                  <a:lnTo>
                    <a:pt x="9740" y="64270"/>
                  </a:lnTo>
                  <a:lnTo>
                    <a:pt x="10592" y="63487"/>
                  </a:lnTo>
                  <a:lnTo>
                    <a:pt x="11101" y="61868"/>
                  </a:lnTo>
                  <a:lnTo>
                    <a:pt x="9450" y="55359"/>
                  </a:lnTo>
                  <a:lnTo>
                    <a:pt x="9748" y="53653"/>
                  </a:lnTo>
                  <a:lnTo>
                    <a:pt x="11453" y="51603"/>
                  </a:lnTo>
                  <a:lnTo>
                    <a:pt x="14160" y="49968"/>
                  </a:lnTo>
                  <a:lnTo>
                    <a:pt x="18424" y="49734"/>
                  </a:lnTo>
                  <a:lnTo>
                    <a:pt x="21334" y="49976"/>
                  </a:lnTo>
                  <a:lnTo>
                    <a:pt x="21952" y="50156"/>
                  </a:lnTo>
                  <a:lnTo>
                    <a:pt x="26294" y="57338"/>
                  </a:lnTo>
                  <a:lnTo>
                    <a:pt x="30026" y="64309"/>
                  </a:lnTo>
                  <a:lnTo>
                    <a:pt x="32005" y="67266"/>
                  </a:lnTo>
                  <a:lnTo>
                    <a:pt x="36848" y="75621"/>
                  </a:lnTo>
                  <a:lnTo>
                    <a:pt x="38663" y="80433"/>
                  </a:lnTo>
                  <a:lnTo>
                    <a:pt x="39281" y="83867"/>
                  </a:lnTo>
                  <a:lnTo>
                    <a:pt x="41253" y="83852"/>
                  </a:lnTo>
                  <a:lnTo>
                    <a:pt x="48067" y="85354"/>
                  </a:lnTo>
                  <a:lnTo>
                    <a:pt x="53794" y="86621"/>
                  </a:lnTo>
                  <a:lnTo>
                    <a:pt x="55390" y="88538"/>
                  </a:lnTo>
                  <a:lnTo>
                    <a:pt x="59333" y="88155"/>
                  </a:lnTo>
                  <a:lnTo>
                    <a:pt x="62376" y="86425"/>
                  </a:lnTo>
                  <a:lnTo>
                    <a:pt x="67743" y="84243"/>
                  </a:lnTo>
                  <a:lnTo>
                    <a:pt x="69182" y="81552"/>
                  </a:lnTo>
                  <a:lnTo>
                    <a:pt x="70974" y="78665"/>
                  </a:lnTo>
                  <a:lnTo>
                    <a:pt x="74119" y="79118"/>
                  </a:lnTo>
                  <a:lnTo>
                    <a:pt x="77562" y="81395"/>
                  </a:lnTo>
                  <a:lnTo>
                    <a:pt x="81465" y="84384"/>
                  </a:lnTo>
                  <a:lnTo>
                    <a:pt x="84947" y="85761"/>
                  </a:lnTo>
                  <a:lnTo>
                    <a:pt x="89617" y="87920"/>
                  </a:lnTo>
                  <a:lnTo>
                    <a:pt x="91792" y="90705"/>
                  </a:lnTo>
                  <a:lnTo>
                    <a:pt x="94843" y="91503"/>
                  </a:lnTo>
                  <a:lnTo>
                    <a:pt x="98035" y="88718"/>
                  </a:lnTo>
                  <a:lnTo>
                    <a:pt x="99921" y="81121"/>
                  </a:lnTo>
                  <a:lnTo>
                    <a:pt x="101595" y="77718"/>
                  </a:lnTo>
                  <a:lnTo>
                    <a:pt x="103966" y="75222"/>
                  </a:lnTo>
                  <a:lnTo>
                    <a:pt x="106680" y="74119"/>
                  </a:lnTo>
                  <a:lnTo>
                    <a:pt x="108754" y="73720"/>
                  </a:lnTo>
                  <a:lnTo>
                    <a:pt x="110326" y="71772"/>
                  </a:lnTo>
                  <a:lnTo>
                    <a:pt x="112555" y="67438"/>
                  </a:lnTo>
                  <a:lnTo>
                    <a:pt x="112994" y="62165"/>
                  </a:lnTo>
                  <a:lnTo>
                    <a:pt x="112564" y="52589"/>
                  </a:lnTo>
                  <a:lnTo>
                    <a:pt x="112970" y="49413"/>
                  </a:lnTo>
                  <a:lnTo>
                    <a:pt x="114793" y="44202"/>
                  </a:lnTo>
                  <a:lnTo>
                    <a:pt x="117242" y="30308"/>
                  </a:lnTo>
                  <a:lnTo>
                    <a:pt x="118337" y="26271"/>
                  </a:lnTo>
                  <a:lnTo>
                    <a:pt x="119675" y="23815"/>
                  </a:lnTo>
                  <a:lnTo>
                    <a:pt x="121513" y="22352"/>
                  </a:lnTo>
                  <a:lnTo>
                    <a:pt x="124854" y="18096"/>
                  </a:lnTo>
                  <a:lnTo>
                    <a:pt x="129626" y="9615"/>
                  </a:lnTo>
                  <a:lnTo>
                    <a:pt x="130917" y="8895"/>
                  </a:lnTo>
                  <a:lnTo>
                    <a:pt x="134344" y="8465"/>
                  </a:lnTo>
                  <a:lnTo>
                    <a:pt x="138600" y="8778"/>
                  </a:lnTo>
                  <a:lnTo>
                    <a:pt x="142433" y="10272"/>
                  </a:lnTo>
                  <a:lnTo>
                    <a:pt x="142848" y="10155"/>
                  </a:lnTo>
                  <a:lnTo>
                    <a:pt x="144569" y="9372"/>
                  </a:lnTo>
                  <a:lnTo>
                    <a:pt x="147691" y="6728"/>
                  </a:lnTo>
                  <a:lnTo>
                    <a:pt x="153042" y="1455"/>
                  </a:lnTo>
                  <a:lnTo>
                    <a:pt x="156469" y="0"/>
                  </a:lnTo>
                  <a:lnTo>
                    <a:pt x="159582" y="203"/>
                  </a:lnTo>
                  <a:lnTo>
                    <a:pt x="163032" y="5977"/>
                  </a:lnTo>
                  <a:lnTo>
                    <a:pt x="167906" y="12385"/>
                  </a:lnTo>
                  <a:lnTo>
                    <a:pt x="171036" y="15483"/>
                  </a:lnTo>
                  <a:lnTo>
                    <a:pt x="179571" y="21280"/>
                  </a:lnTo>
                  <a:lnTo>
                    <a:pt x="187066" y="25074"/>
                  </a:lnTo>
                  <a:lnTo>
                    <a:pt x="191275" y="37545"/>
                  </a:lnTo>
                  <a:lnTo>
                    <a:pt x="189194" y="42481"/>
                  </a:lnTo>
                  <a:lnTo>
                    <a:pt x="188161" y="44179"/>
                  </a:lnTo>
                  <a:lnTo>
                    <a:pt x="184492" y="49069"/>
                  </a:lnTo>
                  <a:lnTo>
                    <a:pt x="180573" y="55938"/>
                  </a:lnTo>
                  <a:lnTo>
                    <a:pt x="180275" y="59505"/>
                  </a:lnTo>
                  <a:lnTo>
                    <a:pt x="181574" y="63096"/>
                  </a:lnTo>
                  <a:lnTo>
                    <a:pt x="183232" y="65420"/>
                  </a:lnTo>
                  <a:close/>
                  <a:moveTo>
                    <a:pt x="92825" y="292330"/>
                  </a:moveTo>
                  <a:lnTo>
                    <a:pt x="89547" y="294052"/>
                  </a:lnTo>
                  <a:lnTo>
                    <a:pt x="86910" y="292980"/>
                  </a:lnTo>
                  <a:lnTo>
                    <a:pt x="86863" y="289639"/>
                  </a:lnTo>
                  <a:lnTo>
                    <a:pt x="88498" y="288020"/>
                  </a:lnTo>
                  <a:lnTo>
                    <a:pt x="91455" y="287371"/>
                  </a:lnTo>
                  <a:lnTo>
                    <a:pt x="95508" y="288990"/>
                  </a:lnTo>
                  <a:lnTo>
                    <a:pt x="96103" y="289851"/>
                  </a:lnTo>
                  <a:lnTo>
                    <a:pt x="93779" y="290500"/>
                  </a:lnTo>
                  <a:lnTo>
                    <a:pt x="92825" y="292330"/>
                  </a:lnTo>
                  <a:close/>
                  <a:moveTo>
                    <a:pt x="13112" y="380250"/>
                  </a:moveTo>
                  <a:lnTo>
                    <a:pt x="13347" y="381158"/>
                  </a:lnTo>
                  <a:lnTo>
                    <a:pt x="14630" y="380907"/>
                  </a:lnTo>
                  <a:lnTo>
                    <a:pt x="16366" y="379249"/>
                  </a:lnTo>
                  <a:lnTo>
                    <a:pt x="17595" y="380023"/>
                  </a:lnTo>
                  <a:lnTo>
                    <a:pt x="17454" y="382386"/>
                  </a:lnTo>
                  <a:lnTo>
                    <a:pt x="16625" y="382292"/>
                  </a:lnTo>
                  <a:lnTo>
                    <a:pt x="16398" y="381901"/>
                  </a:lnTo>
                  <a:lnTo>
                    <a:pt x="15326" y="383247"/>
                  </a:lnTo>
                  <a:lnTo>
                    <a:pt x="15138" y="384060"/>
                  </a:lnTo>
                  <a:lnTo>
                    <a:pt x="13902" y="384577"/>
                  </a:lnTo>
                  <a:lnTo>
                    <a:pt x="11618" y="382269"/>
                  </a:lnTo>
                  <a:lnTo>
                    <a:pt x="10178" y="378467"/>
                  </a:lnTo>
                  <a:lnTo>
                    <a:pt x="13526" y="378459"/>
                  </a:lnTo>
                  <a:lnTo>
                    <a:pt x="13206" y="379366"/>
                  </a:lnTo>
                  <a:lnTo>
                    <a:pt x="13112" y="380250"/>
                  </a:lnTo>
                  <a:close/>
                  <a:moveTo>
                    <a:pt x="18228" y="506505"/>
                  </a:moveTo>
                  <a:lnTo>
                    <a:pt x="17923" y="508578"/>
                  </a:lnTo>
                  <a:lnTo>
                    <a:pt x="16429" y="508351"/>
                  </a:lnTo>
                  <a:lnTo>
                    <a:pt x="14911" y="508727"/>
                  </a:lnTo>
                  <a:lnTo>
                    <a:pt x="13691" y="506669"/>
                  </a:lnTo>
                  <a:lnTo>
                    <a:pt x="13042" y="503196"/>
                  </a:lnTo>
                  <a:lnTo>
                    <a:pt x="13268" y="502445"/>
                  </a:lnTo>
                  <a:lnTo>
                    <a:pt x="14223" y="501654"/>
                  </a:lnTo>
                  <a:lnTo>
                    <a:pt x="14950" y="503563"/>
                  </a:lnTo>
                  <a:lnTo>
                    <a:pt x="18228" y="506505"/>
                  </a:lnTo>
                  <a:close/>
                  <a:moveTo>
                    <a:pt x="30159" y="515072"/>
                  </a:moveTo>
                  <a:lnTo>
                    <a:pt x="28555" y="515267"/>
                  </a:lnTo>
                  <a:lnTo>
                    <a:pt x="26294" y="513069"/>
                  </a:lnTo>
                  <a:lnTo>
                    <a:pt x="26013" y="512208"/>
                  </a:lnTo>
                  <a:lnTo>
                    <a:pt x="26897" y="511707"/>
                  </a:lnTo>
                  <a:lnTo>
                    <a:pt x="26310" y="509939"/>
                  </a:lnTo>
                  <a:lnTo>
                    <a:pt x="26482" y="509157"/>
                  </a:lnTo>
                  <a:lnTo>
                    <a:pt x="28227" y="510557"/>
                  </a:lnTo>
                  <a:lnTo>
                    <a:pt x="29181" y="512185"/>
                  </a:lnTo>
                  <a:lnTo>
                    <a:pt x="28250" y="512560"/>
                  </a:lnTo>
                  <a:lnTo>
                    <a:pt x="29831" y="514242"/>
                  </a:lnTo>
                  <a:lnTo>
                    <a:pt x="30159" y="515072"/>
                  </a:lnTo>
                  <a:close/>
                  <a:moveTo>
                    <a:pt x="34133" y="513569"/>
                  </a:moveTo>
                  <a:lnTo>
                    <a:pt x="36911" y="514594"/>
                  </a:lnTo>
                  <a:lnTo>
                    <a:pt x="38076" y="514227"/>
                  </a:lnTo>
                  <a:lnTo>
                    <a:pt x="39407" y="516550"/>
                  </a:lnTo>
                  <a:lnTo>
                    <a:pt x="37153" y="518021"/>
                  </a:lnTo>
                  <a:lnTo>
                    <a:pt x="36997" y="519852"/>
                  </a:lnTo>
                  <a:lnTo>
                    <a:pt x="37889" y="520986"/>
                  </a:lnTo>
                  <a:lnTo>
                    <a:pt x="38202" y="522629"/>
                  </a:lnTo>
                  <a:lnTo>
                    <a:pt x="35956" y="522629"/>
                  </a:lnTo>
                  <a:lnTo>
                    <a:pt x="34885" y="521244"/>
                  </a:lnTo>
                  <a:lnTo>
                    <a:pt x="34415" y="519484"/>
                  </a:lnTo>
                  <a:lnTo>
                    <a:pt x="33367" y="518240"/>
                  </a:lnTo>
                  <a:lnTo>
                    <a:pt x="31974" y="517293"/>
                  </a:lnTo>
                  <a:lnTo>
                    <a:pt x="32655" y="516026"/>
                  </a:lnTo>
                  <a:lnTo>
                    <a:pt x="33046" y="514211"/>
                  </a:lnTo>
                  <a:lnTo>
                    <a:pt x="34133" y="513569"/>
                  </a:lnTo>
                  <a:close/>
                  <a:moveTo>
                    <a:pt x="26623" y="523732"/>
                  </a:moveTo>
                  <a:lnTo>
                    <a:pt x="24424" y="525242"/>
                  </a:lnTo>
                  <a:lnTo>
                    <a:pt x="23587" y="524882"/>
                  </a:lnTo>
                  <a:lnTo>
                    <a:pt x="23799" y="522332"/>
                  </a:lnTo>
                  <a:lnTo>
                    <a:pt x="25105" y="521166"/>
                  </a:lnTo>
                  <a:lnTo>
                    <a:pt x="27304" y="521033"/>
                  </a:lnTo>
                  <a:lnTo>
                    <a:pt x="26623" y="523732"/>
                  </a:lnTo>
                  <a:close/>
                  <a:moveTo>
                    <a:pt x="22124" y="525172"/>
                  </a:moveTo>
                  <a:lnTo>
                    <a:pt x="20200" y="525610"/>
                  </a:lnTo>
                  <a:lnTo>
                    <a:pt x="19003" y="524335"/>
                  </a:lnTo>
                  <a:lnTo>
                    <a:pt x="19457" y="523388"/>
                  </a:lnTo>
                  <a:lnTo>
                    <a:pt x="20794" y="522332"/>
                  </a:lnTo>
                  <a:lnTo>
                    <a:pt x="22250" y="522480"/>
                  </a:lnTo>
                  <a:lnTo>
                    <a:pt x="22563" y="523716"/>
                  </a:lnTo>
                  <a:lnTo>
                    <a:pt x="22124" y="52517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7F5E6FF5-7BBA-9FCE-47AB-7A7E851E8380}"/>
                </a:ext>
              </a:extLst>
            </p:cNvPr>
            <p:cNvSpPr>
              <a:spLocks/>
            </p:cNvSpPr>
            <p:nvPr/>
          </p:nvSpPr>
          <p:spPr>
            <a:xfrm>
              <a:off x="11084207" y="4922958"/>
              <a:ext cx="157235" cy="210967"/>
            </a:xfrm>
            <a:custGeom>
              <a:avLst/>
              <a:gdLst>
                <a:gd name="connsiteX0" fmla="*/ 55640 w 157235"/>
                <a:gd name="connsiteY0" fmla="*/ 634 h 210967"/>
                <a:gd name="connsiteX1" fmla="*/ 54780 w 157235"/>
                <a:gd name="connsiteY1" fmla="*/ 861 h 210967"/>
                <a:gd name="connsiteX2" fmla="*/ 53395 w 157235"/>
                <a:gd name="connsiteY2" fmla="*/ 673 h 210967"/>
                <a:gd name="connsiteX3" fmla="*/ 53113 w 157235"/>
                <a:gd name="connsiteY3" fmla="*/ 313 h 210967"/>
                <a:gd name="connsiteX4" fmla="*/ 53552 w 157235"/>
                <a:gd name="connsiteY4" fmla="*/ 235 h 210967"/>
                <a:gd name="connsiteX5" fmla="*/ 54459 w 157235"/>
                <a:gd name="connsiteY5" fmla="*/ 0 h 210967"/>
                <a:gd name="connsiteX6" fmla="*/ 55570 w 157235"/>
                <a:gd name="connsiteY6" fmla="*/ 117 h 210967"/>
                <a:gd name="connsiteX7" fmla="*/ 55765 w 157235"/>
                <a:gd name="connsiteY7" fmla="*/ 352 h 210967"/>
                <a:gd name="connsiteX8" fmla="*/ 55640 w 157235"/>
                <a:gd name="connsiteY8" fmla="*/ 634 h 210967"/>
                <a:gd name="connsiteX9" fmla="*/ 119800 w 157235"/>
                <a:gd name="connsiteY9" fmla="*/ 82702 h 210967"/>
                <a:gd name="connsiteX10" fmla="*/ 118838 w 157235"/>
                <a:gd name="connsiteY10" fmla="*/ 83140 h 210967"/>
                <a:gd name="connsiteX11" fmla="*/ 118838 w 157235"/>
                <a:gd name="connsiteY11" fmla="*/ 82858 h 210967"/>
                <a:gd name="connsiteX12" fmla="*/ 118838 w 157235"/>
                <a:gd name="connsiteY12" fmla="*/ 82788 h 210967"/>
                <a:gd name="connsiteX13" fmla="*/ 119511 w 157235"/>
                <a:gd name="connsiteY13" fmla="*/ 82177 h 210967"/>
                <a:gd name="connsiteX14" fmla="*/ 120051 w 157235"/>
                <a:gd name="connsiteY14" fmla="*/ 82177 h 210967"/>
                <a:gd name="connsiteX15" fmla="*/ 119800 w 157235"/>
                <a:gd name="connsiteY15" fmla="*/ 82702 h 210967"/>
                <a:gd name="connsiteX16" fmla="*/ 120387 w 157235"/>
                <a:gd name="connsiteY16" fmla="*/ 90736 h 210967"/>
                <a:gd name="connsiteX17" fmla="*/ 118838 w 157235"/>
                <a:gd name="connsiteY17" fmla="*/ 91581 h 210967"/>
                <a:gd name="connsiteX18" fmla="*/ 118838 w 157235"/>
                <a:gd name="connsiteY18" fmla="*/ 90416 h 210967"/>
                <a:gd name="connsiteX19" fmla="*/ 120074 w 157235"/>
                <a:gd name="connsiteY19" fmla="*/ 89336 h 210967"/>
                <a:gd name="connsiteX20" fmla="*/ 121013 w 157235"/>
                <a:gd name="connsiteY20" fmla="*/ 89109 h 210967"/>
                <a:gd name="connsiteX21" fmla="*/ 120434 w 157235"/>
                <a:gd name="connsiteY21" fmla="*/ 90197 h 210967"/>
                <a:gd name="connsiteX22" fmla="*/ 120387 w 157235"/>
                <a:gd name="connsiteY22" fmla="*/ 90736 h 210967"/>
                <a:gd name="connsiteX23" fmla="*/ 141753 w 157235"/>
                <a:gd name="connsiteY23" fmla="*/ 108300 h 210967"/>
                <a:gd name="connsiteX24" fmla="*/ 141198 w 157235"/>
                <a:gd name="connsiteY24" fmla="*/ 109082 h 210967"/>
                <a:gd name="connsiteX25" fmla="*/ 140712 w 157235"/>
                <a:gd name="connsiteY25" fmla="*/ 108801 h 210967"/>
                <a:gd name="connsiteX26" fmla="*/ 141330 w 157235"/>
                <a:gd name="connsiteY26" fmla="*/ 107486 h 210967"/>
                <a:gd name="connsiteX27" fmla="*/ 141424 w 157235"/>
                <a:gd name="connsiteY27" fmla="*/ 106923 h 210967"/>
                <a:gd name="connsiteX28" fmla="*/ 140470 w 157235"/>
                <a:gd name="connsiteY28" fmla="*/ 106235 h 210967"/>
                <a:gd name="connsiteX29" fmla="*/ 140407 w 157235"/>
                <a:gd name="connsiteY29" fmla="*/ 105749 h 210967"/>
                <a:gd name="connsiteX30" fmla="*/ 140689 w 157235"/>
                <a:gd name="connsiteY30" fmla="*/ 105452 h 210967"/>
                <a:gd name="connsiteX31" fmla="*/ 141831 w 157235"/>
                <a:gd name="connsiteY31" fmla="*/ 106227 h 210967"/>
                <a:gd name="connsiteX32" fmla="*/ 142527 w 157235"/>
                <a:gd name="connsiteY32" fmla="*/ 106829 h 210967"/>
                <a:gd name="connsiteX33" fmla="*/ 142668 w 157235"/>
                <a:gd name="connsiteY33" fmla="*/ 107158 h 210967"/>
                <a:gd name="connsiteX34" fmla="*/ 142457 w 157235"/>
                <a:gd name="connsiteY34" fmla="*/ 107744 h 210967"/>
                <a:gd name="connsiteX35" fmla="*/ 141753 w 157235"/>
                <a:gd name="connsiteY35" fmla="*/ 108300 h 210967"/>
                <a:gd name="connsiteX36" fmla="*/ 157236 w 157235"/>
                <a:gd name="connsiteY36" fmla="*/ 123868 h 210967"/>
                <a:gd name="connsiteX37" fmla="*/ 156015 w 157235"/>
                <a:gd name="connsiteY37" fmla="*/ 124111 h 210967"/>
                <a:gd name="connsiteX38" fmla="*/ 154904 w 157235"/>
                <a:gd name="connsiteY38" fmla="*/ 123133 h 210967"/>
                <a:gd name="connsiteX39" fmla="*/ 155608 w 157235"/>
                <a:gd name="connsiteY39" fmla="*/ 122101 h 210967"/>
                <a:gd name="connsiteX40" fmla="*/ 156594 w 157235"/>
                <a:gd name="connsiteY40" fmla="*/ 122343 h 210967"/>
                <a:gd name="connsiteX41" fmla="*/ 157157 w 157235"/>
                <a:gd name="connsiteY41" fmla="*/ 123344 h 210967"/>
                <a:gd name="connsiteX42" fmla="*/ 157236 w 157235"/>
                <a:gd name="connsiteY42" fmla="*/ 123868 h 210967"/>
                <a:gd name="connsiteX43" fmla="*/ 141057 w 157235"/>
                <a:gd name="connsiteY43" fmla="*/ 124416 h 210967"/>
                <a:gd name="connsiteX44" fmla="*/ 140392 w 157235"/>
                <a:gd name="connsiteY44" fmla="*/ 124760 h 210967"/>
                <a:gd name="connsiteX45" fmla="*/ 139930 w 157235"/>
                <a:gd name="connsiteY45" fmla="*/ 124682 h 210967"/>
                <a:gd name="connsiteX46" fmla="*/ 139390 w 157235"/>
                <a:gd name="connsiteY46" fmla="*/ 124314 h 210967"/>
                <a:gd name="connsiteX47" fmla="*/ 139062 w 157235"/>
                <a:gd name="connsiteY47" fmla="*/ 123665 h 210967"/>
                <a:gd name="connsiteX48" fmla="*/ 139750 w 157235"/>
                <a:gd name="connsiteY48" fmla="*/ 123118 h 210967"/>
                <a:gd name="connsiteX49" fmla="*/ 140814 w 157235"/>
                <a:gd name="connsiteY49" fmla="*/ 123736 h 210967"/>
                <a:gd name="connsiteX50" fmla="*/ 141057 w 157235"/>
                <a:gd name="connsiteY50" fmla="*/ 124416 h 210967"/>
                <a:gd name="connsiteX51" fmla="*/ 146025 w 157235"/>
                <a:gd name="connsiteY51" fmla="*/ 130323 h 210967"/>
                <a:gd name="connsiteX52" fmla="*/ 145766 w 157235"/>
                <a:gd name="connsiteY52" fmla="*/ 130745 h 210967"/>
                <a:gd name="connsiteX53" fmla="*/ 144593 w 157235"/>
                <a:gd name="connsiteY53" fmla="*/ 130057 h 210967"/>
                <a:gd name="connsiteX54" fmla="*/ 144139 w 157235"/>
                <a:gd name="connsiteY54" fmla="*/ 129587 h 210967"/>
                <a:gd name="connsiteX55" fmla="*/ 145391 w 157235"/>
                <a:gd name="connsiteY55" fmla="*/ 129228 h 210967"/>
                <a:gd name="connsiteX56" fmla="*/ 146001 w 157235"/>
                <a:gd name="connsiteY56" fmla="*/ 129345 h 210967"/>
                <a:gd name="connsiteX57" fmla="*/ 146025 w 157235"/>
                <a:gd name="connsiteY57" fmla="*/ 130323 h 210967"/>
                <a:gd name="connsiteX58" fmla="*/ 123235 w 157235"/>
                <a:gd name="connsiteY58" fmla="*/ 146588 h 210967"/>
                <a:gd name="connsiteX59" fmla="*/ 123290 w 157235"/>
                <a:gd name="connsiteY59" fmla="*/ 147268 h 210967"/>
                <a:gd name="connsiteX60" fmla="*/ 122961 w 157235"/>
                <a:gd name="connsiteY60" fmla="*/ 147229 h 210967"/>
                <a:gd name="connsiteX61" fmla="*/ 122570 w 157235"/>
                <a:gd name="connsiteY61" fmla="*/ 146940 h 210967"/>
                <a:gd name="connsiteX62" fmla="*/ 122374 w 157235"/>
                <a:gd name="connsiteY62" fmla="*/ 147081 h 210967"/>
                <a:gd name="connsiteX63" fmla="*/ 122234 w 157235"/>
                <a:gd name="connsiteY63" fmla="*/ 147292 h 210967"/>
                <a:gd name="connsiteX64" fmla="*/ 122163 w 157235"/>
                <a:gd name="connsiteY64" fmla="*/ 147769 h 210967"/>
                <a:gd name="connsiteX65" fmla="*/ 122108 w 157235"/>
                <a:gd name="connsiteY65" fmla="*/ 148035 h 210967"/>
                <a:gd name="connsiteX66" fmla="*/ 121803 w 157235"/>
                <a:gd name="connsiteY66" fmla="*/ 147941 h 210967"/>
                <a:gd name="connsiteX67" fmla="*/ 121748 w 157235"/>
                <a:gd name="connsiteY67" fmla="*/ 147472 h 210967"/>
                <a:gd name="connsiteX68" fmla="*/ 121850 w 157235"/>
                <a:gd name="connsiteY68" fmla="*/ 147143 h 210967"/>
                <a:gd name="connsiteX69" fmla="*/ 121999 w 157235"/>
                <a:gd name="connsiteY69" fmla="*/ 146658 h 210967"/>
                <a:gd name="connsiteX70" fmla="*/ 122546 w 157235"/>
                <a:gd name="connsiteY70" fmla="*/ 146220 h 210967"/>
                <a:gd name="connsiteX71" fmla="*/ 123235 w 157235"/>
                <a:gd name="connsiteY71" fmla="*/ 146588 h 210967"/>
                <a:gd name="connsiteX72" fmla="*/ 151008 w 157235"/>
                <a:gd name="connsiteY72" fmla="*/ 151798 h 210967"/>
                <a:gd name="connsiteX73" fmla="*/ 150765 w 157235"/>
                <a:gd name="connsiteY73" fmla="*/ 152010 h 210967"/>
                <a:gd name="connsiteX74" fmla="*/ 150163 w 157235"/>
                <a:gd name="connsiteY74" fmla="*/ 151775 h 210967"/>
                <a:gd name="connsiteX75" fmla="*/ 149670 w 157235"/>
                <a:gd name="connsiteY75" fmla="*/ 151454 h 210967"/>
                <a:gd name="connsiteX76" fmla="*/ 149607 w 157235"/>
                <a:gd name="connsiteY76" fmla="*/ 151125 h 210967"/>
                <a:gd name="connsiteX77" fmla="*/ 149811 w 157235"/>
                <a:gd name="connsiteY77" fmla="*/ 150703 h 210967"/>
                <a:gd name="connsiteX78" fmla="*/ 150288 w 157235"/>
                <a:gd name="connsiteY78" fmla="*/ 150484 h 210967"/>
                <a:gd name="connsiteX79" fmla="*/ 150531 w 157235"/>
                <a:gd name="connsiteY79" fmla="*/ 150570 h 210967"/>
                <a:gd name="connsiteX80" fmla="*/ 150390 w 157235"/>
                <a:gd name="connsiteY80" fmla="*/ 150711 h 210967"/>
                <a:gd name="connsiteX81" fmla="*/ 150101 w 157235"/>
                <a:gd name="connsiteY81" fmla="*/ 150859 h 210967"/>
                <a:gd name="connsiteX82" fmla="*/ 150147 w 157235"/>
                <a:gd name="connsiteY82" fmla="*/ 151274 h 210967"/>
                <a:gd name="connsiteX83" fmla="*/ 150523 w 157235"/>
                <a:gd name="connsiteY83" fmla="*/ 151524 h 210967"/>
                <a:gd name="connsiteX84" fmla="*/ 150883 w 157235"/>
                <a:gd name="connsiteY84" fmla="*/ 151595 h 210967"/>
                <a:gd name="connsiteX85" fmla="*/ 151008 w 157235"/>
                <a:gd name="connsiteY85" fmla="*/ 151798 h 210967"/>
                <a:gd name="connsiteX86" fmla="*/ 147128 w 157235"/>
                <a:gd name="connsiteY86" fmla="*/ 186667 h 210967"/>
                <a:gd name="connsiteX87" fmla="*/ 147175 w 157235"/>
                <a:gd name="connsiteY87" fmla="*/ 186730 h 210967"/>
                <a:gd name="connsiteX88" fmla="*/ 147049 w 157235"/>
                <a:gd name="connsiteY88" fmla="*/ 186722 h 210967"/>
                <a:gd name="connsiteX89" fmla="*/ 146877 w 157235"/>
                <a:gd name="connsiteY89" fmla="*/ 186644 h 210967"/>
                <a:gd name="connsiteX90" fmla="*/ 146737 w 157235"/>
                <a:gd name="connsiteY90" fmla="*/ 186487 h 210967"/>
                <a:gd name="connsiteX91" fmla="*/ 146705 w 157235"/>
                <a:gd name="connsiteY91" fmla="*/ 186315 h 210967"/>
                <a:gd name="connsiteX92" fmla="*/ 146775 w 157235"/>
                <a:gd name="connsiteY92" fmla="*/ 186143 h 210967"/>
                <a:gd name="connsiteX93" fmla="*/ 146846 w 157235"/>
                <a:gd name="connsiteY93" fmla="*/ 186151 h 210967"/>
                <a:gd name="connsiteX94" fmla="*/ 146963 w 157235"/>
                <a:gd name="connsiteY94" fmla="*/ 186307 h 210967"/>
                <a:gd name="connsiteX95" fmla="*/ 147073 w 157235"/>
                <a:gd name="connsiteY95" fmla="*/ 186480 h 210967"/>
                <a:gd name="connsiteX96" fmla="*/ 147128 w 157235"/>
                <a:gd name="connsiteY96" fmla="*/ 186667 h 210967"/>
                <a:gd name="connsiteX97" fmla="*/ 118822 w 157235"/>
                <a:gd name="connsiteY97" fmla="*/ 83140 h 210967"/>
                <a:gd name="connsiteX98" fmla="*/ 115505 w 157235"/>
                <a:gd name="connsiteY98" fmla="*/ 86167 h 210967"/>
                <a:gd name="connsiteX99" fmla="*/ 114316 w 157235"/>
                <a:gd name="connsiteY99" fmla="*/ 87732 h 210967"/>
                <a:gd name="connsiteX100" fmla="*/ 113307 w 157235"/>
                <a:gd name="connsiteY100" fmla="*/ 89461 h 210967"/>
                <a:gd name="connsiteX101" fmla="*/ 110483 w 157235"/>
                <a:gd name="connsiteY101" fmla="*/ 91315 h 210967"/>
                <a:gd name="connsiteX102" fmla="*/ 109278 w 157235"/>
                <a:gd name="connsiteY102" fmla="*/ 93803 h 210967"/>
                <a:gd name="connsiteX103" fmla="*/ 109364 w 157235"/>
                <a:gd name="connsiteY103" fmla="*/ 96314 h 210967"/>
                <a:gd name="connsiteX104" fmla="*/ 112196 w 157235"/>
                <a:gd name="connsiteY104" fmla="*/ 93686 h 210967"/>
                <a:gd name="connsiteX105" fmla="*/ 115349 w 157235"/>
                <a:gd name="connsiteY105" fmla="*/ 91542 h 210967"/>
                <a:gd name="connsiteX106" fmla="*/ 116319 w 157235"/>
                <a:gd name="connsiteY106" fmla="*/ 91104 h 210967"/>
                <a:gd name="connsiteX107" fmla="*/ 117312 w 157235"/>
                <a:gd name="connsiteY107" fmla="*/ 91127 h 210967"/>
                <a:gd name="connsiteX108" fmla="*/ 117226 w 157235"/>
                <a:gd name="connsiteY108" fmla="*/ 91863 h 210967"/>
                <a:gd name="connsiteX109" fmla="*/ 116773 w 157235"/>
                <a:gd name="connsiteY109" fmla="*/ 92591 h 210967"/>
                <a:gd name="connsiteX110" fmla="*/ 116421 w 157235"/>
                <a:gd name="connsiteY110" fmla="*/ 94491 h 210967"/>
                <a:gd name="connsiteX111" fmla="*/ 117250 w 157235"/>
                <a:gd name="connsiteY111" fmla="*/ 96260 h 210967"/>
                <a:gd name="connsiteX112" fmla="*/ 114895 w 157235"/>
                <a:gd name="connsiteY112" fmla="*/ 96088 h 210967"/>
                <a:gd name="connsiteX113" fmla="*/ 112564 w 157235"/>
                <a:gd name="connsiteY113" fmla="*/ 96236 h 210967"/>
                <a:gd name="connsiteX114" fmla="*/ 109802 w 157235"/>
                <a:gd name="connsiteY114" fmla="*/ 97222 h 210967"/>
                <a:gd name="connsiteX115" fmla="*/ 107087 w 157235"/>
                <a:gd name="connsiteY115" fmla="*/ 97660 h 210967"/>
                <a:gd name="connsiteX116" fmla="*/ 106070 w 157235"/>
                <a:gd name="connsiteY116" fmla="*/ 97668 h 210967"/>
                <a:gd name="connsiteX117" fmla="*/ 105100 w 157235"/>
                <a:gd name="connsiteY117" fmla="*/ 97339 h 210967"/>
                <a:gd name="connsiteX118" fmla="*/ 104467 w 157235"/>
                <a:gd name="connsiteY118" fmla="*/ 96831 h 210967"/>
                <a:gd name="connsiteX119" fmla="*/ 103974 w 157235"/>
                <a:gd name="connsiteY119" fmla="*/ 95657 h 210967"/>
                <a:gd name="connsiteX120" fmla="*/ 103473 w 157235"/>
                <a:gd name="connsiteY120" fmla="*/ 95485 h 210967"/>
                <a:gd name="connsiteX121" fmla="*/ 101321 w 157235"/>
                <a:gd name="connsiteY121" fmla="*/ 95540 h 210967"/>
                <a:gd name="connsiteX122" fmla="*/ 98098 w 157235"/>
                <a:gd name="connsiteY122" fmla="*/ 97840 h 210967"/>
                <a:gd name="connsiteX123" fmla="*/ 97027 w 157235"/>
                <a:gd name="connsiteY123" fmla="*/ 99811 h 210967"/>
                <a:gd name="connsiteX124" fmla="*/ 95790 w 157235"/>
                <a:gd name="connsiteY124" fmla="*/ 99898 h 210967"/>
                <a:gd name="connsiteX125" fmla="*/ 94320 w 157235"/>
                <a:gd name="connsiteY125" fmla="*/ 99491 h 210967"/>
                <a:gd name="connsiteX126" fmla="*/ 92544 w 157235"/>
                <a:gd name="connsiteY126" fmla="*/ 101001 h 210967"/>
                <a:gd name="connsiteX127" fmla="*/ 90424 w 157235"/>
                <a:gd name="connsiteY127" fmla="*/ 101540 h 210967"/>
                <a:gd name="connsiteX128" fmla="*/ 89516 w 157235"/>
                <a:gd name="connsiteY128" fmla="*/ 100257 h 210967"/>
                <a:gd name="connsiteX129" fmla="*/ 88921 w 157235"/>
                <a:gd name="connsiteY129" fmla="*/ 98693 h 210967"/>
                <a:gd name="connsiteX130" fmla="*/ 88163 w 157235"/>
                <a:gd name="connsiteY130" fmla="*/ 97543 h 210967"/>
                <a:gd name="connsiteX131" fmla="*/ 85831 w 157235"/>
                <a:gd name="connsiteY131" fmla="*/ 97253 h 210967"/>
                <a:gd name="connsiteX132" fmla="*/ 86191 w 157235"/>
                <a:gd name="connsiteY132" fmla="*/ 95845 h 210967"/>
                <a:gd name="connsiteX133" fmla="*/ 86809 w 157235"/>
                <a:gd name="connsiteY133" fmla="*/ 95266 h 210967"/>
                <a:gd name="connsiteX134" fmla="*/ 87372 w 157235"/>
                <a:gd name="connsiteY134" fmla="*/ 94429 h 210967"/>
                <a:gd name="connsiteX135" fmla="*/ 87717 w 157235"/>
                <a:gd name="connsiteY135" fmla="*/ 93474 h 210967"/>
                <a:gd name="connsiteX136" fmla="*/ 88835 w 157235"/>
                <a:gd name="connsiteY136" fmla="*/ 94077 h 210967"/>
                <a:gd name="connsiteX137" fmla="*/ 89978 w 157235"/>
                <a:gd name="connsiteY137" fmla="*/ 94468 h 210967"/>
                <a:gd name="connsiteX138" fmla="*/ 91253 w 157235"/>
                <a:gd name="connsiteY138" fmla="*/ 93756 h 210967"/>
                <a:gd name="connsiteX139" fmla="*/ 92582 w 157235"/>
                <a:gd name="connsiteY139" fmla="*/ 93694 h 210967"/>
                <a:gd name="connsiteX140" fmla="*/ 93913 w 157235"/>
                <a:gd name="connsiteY140" fmla="*/ 91613 h 210967"/>
                <a:gd name="connsiteX141" fmla="*/ 96001 w 157235"/>
                <a:gd name="connsiteY141" fmla="*/ 90306 h 210967"/>
                <a:gd name="connsiteX142" fmla="*/ 98873 w 157235"/>
                <a:gd name="connsiteY142" fmla="*/ 89273 h 210967"/>
                <a:gd name="connsiteX143" fmla="*/ 101799 w 157235"/>
                <a:gd name="connsiteY143" fmla="*/ 88538 h 210967"/>
                <a:gd name="connsiteX144" fmla="*/ 103309 w 157235"/>
                <a:gd name="connsiteY144" fmla="*/ 88389 h 210967"/>
                <a:gd name="connsiteX145" fmla="*/ 104756 w 157235"/>
                <a:gd name="connsiteY145" fmla="*/ 87967 h 210967"/>
                <a:gd name="connsiteX146" fmla="*/ 107299 w 157235"/>
                <a:gd name="connsiteY146" fmla="*/ 86011 h 210967"/>
                <a:gd name="connsiteX147" fmla="*/ 108980 w 157235"/>
                <a:gd name="connsiteY147" fmla="*/ 85009 h 210967"/>
                <a:gd name="connsiteX148" fmla="*/ 110811 w 157235"/>
                <a:gd name="connsiteY148" fmla="*/ 84407 h 210967"/>
                <a:gd name="connsiteX149" fmla="*/ 112564 w 157235"/>
                <a:gd name="connsiteY149" fmla="*/ 84055 h 210967"/>
                <a:gd name="connsiteX150" fmla="*/ 114183 w 157235"/>
                <a:gd name="connsiteY150" fmla="*/ 84368 h 210967"/>
                <a:gd name="connsiteX151" fmla="*/ 115490 w 157235"/>
                <a:gd name="connsiteY151" fmla="*/ 84204 h 210967"/>
                <a:gd name="connsiteX152" fmla="*/ 118822 w 157235"/>
                <a:gd name="connsiteY152" fmla="*/ 82811 h 210967"/>
                <a:gd name="connsiteX153" fmla="*/ 118822 w 157235"/>
                <a:gd name="connsiteY153" fmla="*/ 83140 h 210967"/>
                <a:gd name="connsiteX154" fmla="*/ 118838 w 157235"/>
                <a:gd name="connsiteY154" fmla="*/ 91589 h 210967"/>
                <a:gd name="connsiteX155" fmla="*/ 118556 w 157235"/>
                <a:gd name="connsiteY155" fmla="*/ 91613 h 210967"/>
                <a:gd name="connsiteX156" fmla="*/ 118502 w 157235"/>
                <a:gd name="connsiteY156" fmla="*/ 91174 h 210967"/>
                <a:gd name="connsiteX157" fmla="*/ 118838 w 157235"/>
                <a:gd name="connsiteY157" fmla="*/ 90416 h 210967"/>
                <a:gd name="connsiteX158" fmla="*/ 118838 w 157235"/>
                <a:gd name="connsiteY158" fmla="*/ 91589 h 210967"/>
                <a:gd name="connsiteX159" fmla="*/ 121897 w 157235"/>
                <a:gd name="connsiteY159" fmla="*/ 94961 h 210967"/>
                <a:gd name="connsiteX160" fmla="*/ 121177 w 157235"/>
                <a:gd name="connsiteY160" fmla="*/ 95243 h 210967"/>
                <a:gd name="connsiteX161" fmla="*/ 118838 w 157235"/>
                <a:gd name="connsiteY161" fmla="*/ 97183 h 210967"/>
                <a:gd name="connsiteX162" fmla="*/ 118838 w 157235"/>
                <a:gd name="connsiteY162" fmla="*/ 97183 h 210967"/>
                <a:gd name="connsiteX163" fmla="*/ 117328 w 157235"/>
                <a:gd name="connsiteY163" fmla="*/ 99240 h 210967"/>
                <a:gd name="connsiteX164" fmla="*/ 116577 w 157235"/>
                <a:gd name="connsiteY164" fmla="*/ 101243 h 210967"/>
                <a:gd name="connsiteX165" fmla="*/ 117211 w 157235"/>
                <a:gd name="connsiteY165" fmla="*/ 102072 h 210967"/>
                <a:gd name="connsiteX166" fmla="*/ 118838 w 157235"/>
                <a:gd name="connsiteY166" fmla="*/ 101220 h 210967"/>
                <a:gd name="connsiteX167" fmla="*/ 119386 w 157235"/>
                <a:gd name="connsiteY167" fmla="*/ 100351 h 210967"/>
                <a:gd name="connsiteX168" fmla="*/ 121741 w 157235"/>
                <a:gd name="connsiteY168" fmla="*/ 98654 h 210967"/>
                <a:gd name="connsiteX169" fmla="*/ 122742 w 157235"/>
                <a:gd name="connsiteY169" fmla="*/ 96713 h 210967"/>
                <a:gd name="connsiteX170" fmla="*/ 121897 w 157235"/>
                <a:gd name="connsiteY170" fmla="*/ 94961 h 210967"/>
                <a:gd name="connsiteX171" fmla="*/ 58113 w 157235"/>
                <a:gd name="connsiteY171" fmla="*/ 105429 h 210967"/>
                <a:gd name="connsiteX172" fmla="*/ 56978 w 157235"/>
                <a:gd name="connsiteY172" fmla="*/ 105812 h 210967"/>
                <a:gd name="connsiteX173" fmla="*/ 57580 w 157235"/>
                <a:gd name="connsiteY173" fmla="*/ 103997 h 210967"/>
                <a:gd name="connsiteX174" fmla="*/ 58214 w 157235"/>
                <a:gd name="connsiteY174" fmla="*/ 103426 h 210967"/>
                <a:gd name="connsiteX175" fmla="*/ 58621 w 157235"/>
                <a:gd name="connsiteY175" fmla="*/ 103309 h 210967"/>
                <a:gd name="connsiteX176" fmla="*/ 59270 w 157235"/>
                <a:gd name="connsiteY176" fmla="*/ 103183 h 210967"/>
                <a:gd name="connsiteX177" fmla="*/ 59020 w 157235"/>
                <a:gd name="connsiteY177" fmla="*/ 104466 h 210967"/>
                <a:gd name="connsiteX178" fmla="*/ 58113 w 157235"/>
                <a:gd name="connsiteY178" fmla="*/ 105429 h 210967"/>
                <a:gd name="connsiteX179" fmla="*/ 106156 w 157235"/>
                <a:gd name="connsiteY179" fmla="*/ 110451 h 210967"/>
                <a:gd name="connsiteX180" fmla="*/ 105421 w 157235"/>
                <a:gd name="connsiteY180" fmla="*/ 111069 h 210967"/>
                <a:gd name="connsiteX181" fmla="*/ 105077 w 157235"/>
                <a:gd name="connsiteY181" fmla="*/ 107924 h 210967"/>
                <a:gd name="connsiteX182" fmla="*/ 105836 w 157235"/>
                <a:gd name="connsiteY182" fmla="*/ 107948 h 210967"/>
                <a:gd name="connsiteX183" fmla="*/ 106383 w 157235"/>
                <a:gd name="connsiteY183" fmla="*/ 108276 h 210967"/>
                <a:gd name="connsiteX184" fmla="*/ 106696 w 157235"/>
                <a:gd name="connsiteY184" fmla="*/ 109074 h 210967"/>
                <a:gd name="connsiteX185" fmla="*/ 106156 w 157235"/>
                <a:gd name="connsiteY185" fmla="*/ 110451 h 210967"/>
                <a:gd name="connsiteX186" fmla="*/ 81082 w 157235"/>
                <a:gd name="connsiteY186" fmla="*/ 110569 h 210967"/>
                <a:gd name="connsiteX187" fmla="*/ 81082 w 157235"/>
                <a:gd name="connsiteY187" fmla="*/ 111578 h 210967"/>
                <a:gd name="connsiteX188" fmla="*/ 81723 w 157235"/>
                <a:gd name="connsiteY188" fmla="*/ 112016 h 210967"/>
                <a:gd name="connsiteX189" fmla="*/ 82365 w 157235"/>
                <a:gd name="connsiteY189" fmla="*/ 112086 h 210967"/>
                <a:gd name="connsiteX190" fmla="*/ 83946 w 157235"/>
                <a:gd name="connsiteY190" fmla="*/ 114026 h 210967"/>
                <a:gd name="connsiteX191" fmla="*/ 86410 w 157235"/>
                <a:gd name="connsiteY191" fmla="*/ 115693 h 210967"/>
                <a:gd name="connsiteX192" fmla="*/ 87912 w 157235"/>
                <a:gd name="connsiteY192" fmla="*/ 116968 h 210967"/>
                <a:gd name="connsiteX193" fmla="*/ 87998 w 157235"/>
                <a:gd name="connsiteY193" fmla="*/ 118056 h 210967"/>
                <a:gd name="connsiteX194" fmla="*/ 87537 w 157235"/>
                <a:gd name="connsiteY194" fmla="*/ 119206 h 210967"/>
                <a:gd name="connsiteX195" fmla="*/ 88178 w 157235"/>
                <a:gd name="connsiteY195" fmla="*/ 121271 h 210967"/>
                <a:gd name="connsiteX196" fmla="*/ 88483 w 157235"/>
                <a:gd name="connsiteY196" fmla="*/ 123407 h 210967"/>
                <a:gd name="connsiteX197" fmla="*/ 89578 w 157235"/>
                <a:gd name="connsiteY197" fmla="*/ 126802 h 210967"/>
                <a:gd name="connsiteX198" fmla="*/ 88037 w 157235"/>
                <a:gd name="connsiteY198" fmla="*/ 127451 h 210967"/>
                <a:gd name="connsiteX199" fmla="*/ 85604 w 157235"/>
                <a:gd name="connsiteY199" fmla="*/ 127530 h 210967"/>
                <a:gd name="connsiteX200" fmla="*/ 85041 w 157235"/>
                <a:gd name="connsiteY200" fmla="*/ 128140 h 210967"/>
                <a:gd name="connsiteX201" fmla="*/ 84219 w 157235"/>
                <a:gd name="connsiteY201" fmla="*/ 127804 h 210967"/>
                <a:gd name="connsiteX202" fmla="*/ 82201 w 157235"/>
                <a:gd name="connsiteY202" fmla="*/ 128062 h 210967"/>
                <a:gd name="connsiteX203" fmla="*/ 80276 w 157235"/>
                <a:gd name="connsiteY203" fmla="*/ 129181 h 210967"/>
                <a:gd name="connsiteX204" fmla="*/ 78446 w 157235"/>
                <a:gd name="connsiteY204" fmla="*/ 130699 h 210967"/>
                <a:gd name="connsiteX205" fmla="*/ 76326 w 157235"/>
                <a:gd name="connsiteY205" fmla="*/ 130699 h 210967"/>
                <a:gd name="connsiteX206" fmla="*/ 73939 w 157235"/>
                <a:gd name="connsiteY206" fmla="*/ 131011 h 210967"/>
                <a:gd name="connsiteX207" fmla="*/ 71561 w 157235"/>
                <a:gd name="connsiteY207" fmla="*/ 130800 h 210967"/>
                <a:gd name="connsiteX208" fmla="*/ 69887 w 157235"/>
                <a:gd name="connsiteY208" fmla="*/ 129987 h 210967"/>
                <a:gd name="connsiteX209" fmla="*/ 66938 w 157235"/>
                <a:gd name="connsiteY209" fmla="*/ 129102 h 210967"/>
                <a:gd name="connsiteX210" fmla="*/ 63002 w 157235"/>
                <a:gd name="connsiteY210" fmla="*/ 128352 h 210967"/>
                <a:gd name="connsiteX211" fmla="*/ 61375 w 157235"/>
                <a:gd name="connsiteY211" fmla="*/ 127717 h 210967"/>
                <a:gd name="connsiteX212" fmla="*/ 60014 w 157235"/>
                <a:gd name="connsiteY212" fmla="*/ 126732 h 210967"/>
                <a:gd name="connsiteX213" fmla="*/ 58746 w 157235"/>
                <a:gd name="connsiteY213" fmla="*/ 124236 h 210967"/>
                <a:gd name="connsiteX214" fmla="*/ 58558 w 157235"/>
                <a:gd name="connsiteY214" fmla="*/ 123000 h 210967"/>
                <a:gd name="connsiteX215" fmla="*/ 58754 w 157235"/>
                <a:gd name="connsiteY215" fmla="*/ 121819 h 210967"/>
                <a:gd name="connsiteX216" fmla="*/ 59904 w 157235"/>
                <a:gd name="connsiteY216" fmla="*/ 121420 h 210967"/>
                <a:gd name="connsiteX217" fmla="*/ 60867 w 157235"/>
                <a:gd name="connsiteY217" fmla="*/ 120825 h 210967"/>
                <a:gd name="connsiteX218" fmla="*/ 60999 w 157235"/>
                <a:gd name="connsiteY218" fmla="*/ 120043 h 210967"/>
                <a:gd name="connsiteX219" fmla="*/ 61430 w 157235"/>
                <a:gd name="connsiteY219" fmla="*/ 119495 h 210967"/>
                <a:gd name="connsiteX220" fmla="*/ 61977 w 157235"/>
                <a:gd name="connsiteY220" fmla="*/ 119300 h 210967"/>
                <a:gd name="connsiteX221" fmla="*/ 62251 w 157235"/>
                <a:gd name="connsiteY221" fmla="*/ 118924 h 210967"/>
                <a:gd name="connsiteX222" fmla="*/ 61860 w 157235"/>
                <a:gd name="connsiteY222" fmla="*/ 117657 h 210967"/>
                <a:gd name="connsiteX223" fmla="*/ 61750 w 157235"/>
                <a:gd name="connsiteY223" fmla="*/ 116507 h 210967"/>
                <a:gd name="connsiteX224" fmla="*/ 64035 w 157235"/>
                <a:gd name="connsiteY224" fmla="*/ 114394 h 210967"/>
                <a:gd name="connsiteX225" fmla="*/ 66515 w 157235"/>
                <a:gd name="connsiteY225" fmla="*/ 112595 h 210967"/>
                <a:gd name="connsiteX226" fmla="*/ 70912 w 157235"/>
                <a:gd name="connsiteY226" fmla="*/ 110936 h 210967"/>
                <a:gd name="connsiteX227" fmla="*/ 73595 w 157235"/>
                <a:gd name="connsiteY227" fmla="*/ 111093 h 210967"/>
                <a:gd name="connsiteX228" fmla="*/ 77711 w 157235"/>
                <a:gd name="connsiteY228" fmla="*/ 109818 h 210967"/>
                <a:gd name="connsiteX229" fmla="*/ 79032 w 157235"/>
                <a:gd name="connsiteY229" fmla="*/ 109215 h 210967"/>
                <a:gd name="connsiteX230" fmla="*/ 80339 w 157235"/>
                <a:gd name="connsiteY230" fmla="*/ 109583 h 210967"/>
                <a:gd name="connsiteX231" fmla="*/ 81082 w 157235"/>
                <a:gd name="connsiteY231" fmla="*/ 110569 h 210967"/>
                <a:gd name="connsiteX232" fmla="*/ 93099 w 157235"/>
                <a:gd name="connsiteY232" fmla="*/ 118737 h 210967"/>
                <a:gd name="connsiteX233" fmla="*/ 91965 w 157235"/>
                <a:gd name="connsiteY233" fmla="*/ 119143 h 210967"/>
                <a:gd name="connsiteX234" fmla="*/ 91338 w 157235"/>
                <a:gd name="connsiteY234" fmla="*/ 117743 h 210967"/>
                <a:gd name="connsiteX235" fmla="*/ 92199 w 157235"/>
                <a:gd name="connsiteY235" fmla="*/ 116335 h 210967"/>
                <a:gd name="connsiteX236" fmla="*/ 93169 w 157235"/>
                <a:gd name="connsiteY236" fmla="*/ 116210 h 210967"/>
                <a:gd name="connsiteX237" fmla="*/ 93647 w 157235"/>
                <a:gd name="connsiteY237" fmla="*/ 117641 h 210967"/>
                <a:gd name="connsiteX238" fmla="*/ 93099 w 157235"/>
                <a:gd name="connsiteY238" fmla="*/ 118737 h 210967"/>
                <a:gd name="connsiteX239" fmla="*/ 104552 w 157235"/>
                <a:gd name="connsiteY239" fmla="*/ 127303 h 210967"/>
                <a:gd name="connsiteX240" fmla="*/ 104357 w 157235"/>
                <a:gd name="connsiteY240" fmla="*/ 127491 h 210967"/>
                <a:gd name="connsiteX241" fmla="*/ 102456 w 157235"/>
                <a:gd name="connsiteY241" fmla="*/ 125660 h 210967"/>
                <a:gd name="connsiteX242" fmla="*/ 102518 w 157235"/>
                <a:gd name="connsiteY242" fmla="*/ 124933 h 210967"/>
                <a:gd name="connsiteX243" fmla="*/ 102855 w 157235"/>
                <a:gd name="connsiteY243" fmla="*/ 124283 h 210967"/>
                <a:gd name="connsiteX244" fmla="*/ 103621 w 157235"/>
                <a:gd name="connsiteY244" fmla="*/ 123673 h 210967"/>
                <a:gd name="connsiteX245" fmla="*/ 104310 w 157235"/>
                <a:gd name="connsiteY245" fmla="*/ 124713 h 210967"/>
                <a:gd name="connsiteX246" fmla="*/ 104850 w 157235"/>
                <a:gd name="connsiteY246" fmla="*/ 126450 h 210967"/>
                <a:gd name="connsiteX247" fmla="*/ 104552 w 157235"/>
                <a:gd name="connsiteY247" fmla="*/ 127303 h 210967"/>
                <a:gd name="connsiteX248" fmla="*/ 85643 w 157235"/>
                <a:gd name="connsiteY248" fmla="*/ 147370 h 210967"/>
                <a:gd name="connsiteX249" fmla="*/ 85635 w 157235"/>
                <a:gd name="connsiteY249" fmla="*/ 148364 h 210967"/>
                <a:gd name="connsiteX250" fmla="*/ 82811 w 157235"/>
                <a:gd name="connsiteY250" fmla="*/ 149021 h 210967"/>
                <a:gd name="connsiteX251" fmla="*/ 81864 w 157235"/>
                <a:gd name="connsiteY251" fmla="*/ 148207 h 210967"/>
                <a:gd name="connsiteX252" fmla="*/ 81254 w 157235"/>
                <a:gd name="connsiteY252" fmla="*/ 148059 h 210967"/>
                <a:gd name="connsiteX253" fmla="*/ 79572 w 157235"/>
                <a:gd name="connsiteY253" fmla="*/ 149514 h 210967"/>
                <a:gd name="connsiteX254" fmla="*/ 79080 w 157235"/>
                <a:gd name="connsiteY254" fmla="*/ 150108 h 210967"/>
                <a:gd name="connsiteX255" fmla="*/ 78915 w 157235"/>
                <a:gd name="connsiteY255" fmla="*/ 150554 h 210967"/>
                <a:gd name="connsiteX256" fmla="*/ 78477 w 157235"/>
                <a:gd name="connsiteY256" fmla="*/ 150781 h 210967"/>
                <a:gd name="connsiteX257" fmla="*/ 75379 w 157235"/>
                <a:gd name="connsiteY257" fmla="*/ 151478 h 210967"/>
                <a:gd name="connsiteX258" fmla="*/ 74017 w 157235"/>
                <a:gd name="connsiteY258" fmla="*/ 150781 h 210967"/>
                <a:gd name="connsiteX259" fmla="*/ 74933 w 157235"/>
                <a:gd name="connsiteY259" fmla="*/ 150312 h 210967"/>
                <a:gd name="connsiteX260" fmla="*/ 76067 w 157235"/>
                <a:gd name="connsiteY260" fmla="*/ 149365 h 210967"/>
                <a:gd name="connsiteX261" fmla="*/ 77210 w 157235"/>
                <a:gd name="connsiteY261" fmla="*/ 149506 h 210967"/>
                <a:gd name="connsiteX262" fmla="*/ 78352 w 157235"/>
                <a:gd name="connsiteY262" fmla="*/ 148622 h 210967"/>
                <a:gd name="connsiteX263" fmla="*/ 79494 w 157235"/>
                <a:gd name="connsiteY263" fmla="*/ 147276 h 210967"/>
                <a:gd name="connsiteX264" fmla="*/ 81114 w 157235"/>
                <a:gd name="connsiteY264" fmla="*/ 146987 h 210967"/>
                <a:gd name="connsiteX265" fmla="*/ 82256 w 157235"/>
                <a:gd name="connsiteY265" fmla="*/ 146470 h 210967"/>
                <a:gd name="connsiteX266" fmla="*/ 84141 w 157235"/>
                <a:gd name="connsiteY266" fmla="*/ 146846 h 210967"/>
                <a:gd name="connsiteX267" fmla="*/ 85643 w 157235"/>
                <a:gd name="connsiteY267" fmla="*/ 147370 h 210967"/>
                <a:gd name="connsiteX268" fmla="*/ 923 w 157235"/>
                <a:gd name="connsiteY268" fmla="*/ 210709 h 210967"/>
                <a:gd name="connsiteX269" fmla="*/ 759 w 157235"/>
                <a:gd name="connsiteY269" fmla="*/ 210967 h 210967"/>
                <a:gd name="connsiteX270" fmla="*/ 125 w 157235"/>
                <a:gd name="connsiteY270" fmla="*/ 210881 h 210967"/>
                <a:gd name="connsiteX271" fmla="*/ 0 w 157235"/>
                <a:gd name="connsiteY271" fmla="*/ 210357 h 210967"/>
                <a:gd name="connsiteX272" fmla="*/ 368 w 157235"/>
                <a:gd name="connsiteY272" fmla="*/ 210059 h 210967"/>
                <a:gd name="connsiteX273" fmla="*/ 884 w 157235"/>
                <a:gd name="connsiteY273" fmla="*/ 210255 h 210967"/>
                <a:gd name="connsiteX274" fmla="*/ 923 w 157235"/>
                <a:gd name="connsiteY274" fmla="*/ 210709 h 21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</a:cxnLst>
              <a:rect l="l" t="t" r="r" b="b"/>
              <a:pathLst>
                <a:path w="157235" h="210967">
                  <a:moveTo>
                    <a:pt x="55640" y="634"/>
                  </a:moveTo>
                  <a:lnTo>
                    <a:pt x="54780" y="861"/>
                  </a:lnTo>
                  <a:lnTo>
                    <a:pt x="53395" y="673"/>
                  </a:lnTo>
                  <a:lnTo>
                    <a:pt x="53113" y="313"/>
                  </a:lnTo>
                  <a:lnTo>
                    <a:pt x="53552" y="235"/>
                  </a:lnTo>
                  <a:lnTo>
                    <a:pt x="54459" y="0"/>
                  </a:lnTo>
                  <a:lnTo>
                    <a:pt x="55570" y="117"/>
                  </a:lnTo>
                  <a:lnTo>
                    <a:pt x="55765" y="352"/>
                  </a:lnTo>
                  <a:lnTo>
                    <a:pt x="55640" y="634"/>
                  </a:lnTo>
                  <a:close/>
                  <a:moveTo>
                    <a:pt x="119800" y="82702"/>
                  </a:moveTo>
                  <a:lnTo>
                    <a:pt x="118838" y="83140"/>
                  </a:lnTo>
                  <a:lnTo>
                    <a:pt x="118838" y="82858"/>
                  </a:lnTo>
                  <a:lnTo>
                    <a:pt x="118838" y="82788"/>
                  </a:lnTo>
                  <a:lnTo>
                    <a:pt x="119511" y="82177"/>
                  </a:lnTo>
                  <a:lnTo>
                    <a:pt x="120051" y="82177"/>
                  </a:lnTo>
                  <a:lnTo>
                    <a:pt x="119800" y="82702"/>
                  </a:lnTo>
                  <a:close/>
                  <a:moveTo>
                    <a:pt x="120387" y="90736"/>
                  </a:moveTo>
                  <a:lnTo>
                    <a:pt x="118838" y="91581"/>
                  </a:lnTo>
                  <a:lnTo>
                    <a:pt x="118838" y="90416"/>
                  </a:lnTo>
                  <a:lnTo>
                    <a:pt x="120074" y="89336"/>
                  </a:lnTo>
                  <a:lnTo>
                    <a:pt x="121013" y="89109"/>
                  </a:lnTo>
                  <a:lnTo>
                    <a:pt x="120434" y="90197"/>
                  </a:lnTo>
                  <a:lnTo>
                    <a:pt x="120387" y="90736"/>
                  </a:lnTo>
                  <a:close/>
                  <a:moveTo>
                    <a:pt x="141753" y="108300"/>
                  </a:moveTo>
                  <a:lnTo>
                    <a:pt x="141198" y="109082"/>
                  </a:lnTo>
                  <a:lnTo>
                    <a:pt x="140712" y="108801"/>
                  </a:lnTo>
                  <a:lnTo>
                    <a:pt x="141330" y="107486"/>
                  </a:lnTo>
                  <a:lnTo>
                    <a:pt x="141424" y="106923"/>
                  </a:lnTo>
                  <a:lnTo>
                    <a:pt x="140470" y="106235"/>
                  </a:lnTo>
                  <a:lnTo>
                    <a:pt x="140407" y="105749"/>
                  </a:lnTo>
                  <a:lnTo>
                    <a:pt x="140689" y="105452"/>
                  </a:lnTo>
                  <a:lnTo>
                    <a:pt x="141831" y="106227"/>
                  </a:lnTo>
                  <a:lnTo>
                    <a:pt x="142527" y="106829"/>
                  </a:lnTo>
                  <a:lnTo>
                    <a:pt x="142668" y="107158"/>
                  </a:lnTo>
                  <a:lnTo>
                    <a:pt x="142457" y="107744"/>
                  </a:lnTo>
                  <a:lnTo>
                    <a:pt x="141753" y="108300"/>
                  </a:lnTo>
                  <a:close/>
                  <a:moveTo>
                    <a:pt x="157236" y="123868"/>
                  </a:moveTo>
                  <a:lnTo>
                    <a:pt x="156015" y="124111"/>
                  </a:lnTo>
                  <a:lnTo>
                    <a:pt x="154904" y="123133"/>
                  </a:lnTo>
                  <a:lnTo>
                    <a:pt x="155608" y="122101"/>
                  </a:lnTo>
                  <a:lnTo>
                    <a:pt x="156594" y="122343"/>
                  </a:lnTo>
                  <a:lnTo>
                    <a:pt x="157157" y="123344"/>
                  </a:lnTo>
                  <a:lnTo>
                    <a:pt x="157236" y="123868"/>
                  </a:lnTo>
                  <a:close/>
                  <a:moveTo>
                    <a:pt x="141057" y="124416"/>
                  </a:moveTo>
                  <a:lnTo>
                    <a:pt x="140392" y="124760"/>
                  </a:lnTo>
                  <a:lnTo>
                    <a:pt x="139930" y="124682"/>
                  </a:lnTo>
                  <a:lnTo>
                    <a:pt x="139390" y="124314"/>
                  </a:lnTo>
                  <a:lnTo>
                    <a:pt x="139062" y="123665"/>
                  </a:lnTo>
                  <a:lnTo>
                    <a:pt x="139750" y="123118"/>
                  </a:lnTo>
                  <a:lnTo>
                    <a:pt x="140814" y="123736"/>
                  </a:lnTo>
                  <a:lnTo>
                    <a:pt x="141057" y="124416"/>
                  </a:lnTo>
                  <a:close/>
                  <a:moveTo>
                    <a:pt x="146025" y="130323"/>
                  </a:moveTo>
                  <a:lnTo>
                    <a:pt x="145766" y="130745"/>
                  </a:lnTo>
                  <a:lnTo>
                    <a:pt x="144593" y="130057"/>
                  </a:lnTo>
                  <a:lnTo>
                    <a:pt x="144139" y="129587"/>
                  </a:lnTo>
                  <a:lnTo>
                    <a:pt x="145391" y="129228"/>
                  </a:lnTo>
                  <a:lnTo>
                    <a:pt x="146001" y="129345"/>
                  </a:lnTo>
                  <a:lnTo>
                    <a:pt x="146025" y="130323"/>
                  </a:lnTo>
                  <a:close/>
                  <a:moveTo>
                    <a:pt x="123235" y="146588"/>
                  </a:moveTo>
                  <a:lnTo>
                    <a:pt x="123290" y="147268"/>
                  </a:lnTo>
                  <a:lnTo>
                    <a:pt x="122961" y="147229"/>
                  </a:lnTo>
                  <a:lnTo>
                    <a:pt x="122570" y="146940"/>
                  </a:lnTo>
                  <a:lnTo>
                    <a:pt x="122374" y="147081"/>
                  </a:lnTo>
                  <a:lnTo>
                    <a:pt x="122234" y="147292"/>
                  </a:lnTo>
                  <a:lnTo>
                    <a:pt x="122163" y="147769"/>
                  </a:lnTo>
                  <a:lnTo>
                    <a:pt x="122108" y="148035"/>
                  </a:lnTo>
                  <a:lnTo>
                    <a:pt x="121803" y="147941"/>
                  </a:lnTo>
                  <a:lnTo>
                    <a:pt x="121748" y="147472"/>
                  </a:lnTo>
                  <a:lnTo>
                    <a:pt x="121850" y="147143"/>
                  </a:lnTo>
                  <a:lnTo>
                    <a:pt x="121999" y="146658"/>
                  </a:lnTo>
                  <a:lnTo>
                    <a:pt x="122546" y="146220"/>
                  </a:lnTo>
                  <a:lnTo>
                    <a:pt x="123235" y="146588"/>
                  </a:lnTo>
                  <a:close/>
                  <a:moveTo>
                    <a:pt x="151008" y="151798"/>
                  </a:moveTo>
                  <a:lnTo>
                    <a:pt x="150765" y="152010"/>
                  </a:lnTo>
                  <a:lnTo>
                    <a:pt x="150163" y="151775"/>
                  </a:lnTo>
                  <a:lnTo>
                    <a:pt x="149670" y="151454"/>
                  </a:lnTo>
                  <a:lnTo>
                    <a:pt x="149607" y="151125"/>
                  </a:lnTo>
                  <a:lnTo>
                    <a:pt x="149811" y="150703"/>
                  </a:lnTo>
                  <a:lnTo>
                    <a:pt x="150288" y="150484"/>
                  </a:lnTo>
                  <a:lnTo>
                    <a:pt x="150531" y="150570"/>
                  </a:lnTo>
                  <a:lnTo>
                    <a:pt x="150390" y="150711"/>
                  </a:lnTo>
                  <a:lnTo>
                    <a:pt x="150101" y="150859"/>
                  </a:lnTo>
                  <a:lnTo>
                    <a:pt x="150147" y="151274"/>
                  </a:lnTo>
                  <a:lnTo>
                    <a:pt x="150523" y="151524"/>
                  </a:lnTo>
                  <a:lnTo>
                    <a:pt x="150883" y="151595"/>
                  </a:lnTo>
                  <a:lnTo>
                    <a:pt x="151008" y="151798"/>
                  </a:lnTo>
                  <a:close/>
                  <a:moveTo>
                    <a:pt x="147128" y="186667"/>
                  </a:moveTo>
                  <a:lnTo>
                    <a:pt x="147175" y="186730"/>
                  </a:lnTo>
                  <a:lnTo>
                    <a:pt x="147049" y="186722"/>
                  </a:lnTo>
                  <a:lnTo>
                    <a:pt x="146877" y="186644"/>
                  </a:lnTo>
                  <a:lnTo>
                    <a:pt x="146737" y="186487"/>
                  </a:lnTo>
                  <a:lnTo>
                    <a:pt x="146705" y="186315"/>
                  </a:lnTo>
                  <a:lnTo>
                    <a:pt x="146775" y="186143"/>
                  </a:lnTo>
                  <a:lnTo>
                    <a:pt x="146846" y="186151"/>
                  </a:lnTo>
                  <a:lnTo>
                    <a:pt x="146963" y="186307"/>
                  </a:lnTo>
                  <a:lnTo>
                    <a:pt x="147073" y="186480"/>
                  </a:lnTo>
                  <a:lnTo>
                    <a:pt x="147128" y="186667"/>
                  </a:lnTo>
                  <a:close/>
                  <a:moveTo>
                    <a:pt x="118822" y="83140"/>
                  </a:moveTo>
                  <a:lnTo>
                    <a:pt x="115505" y="86167"/>
                  </a:lnTo>
                  <a:lnTo>
                    <a:pt x="114316" y="87732"/>
                  </a:lnTo>
                  <a:lnTo>
                    <a:pt x="113307" y="89461"/>
                  </a:lnTo>
                  <a:lnTo>
                    <a:pt x="110483" y="91315"/>
                  </a:lnTo>
                  <a:lnTo>
                    <a:pt x="109278" y="93803"/>
                  </a:lnTo>
                  <a:lnTo>
                    <a:pt x="109364" y="96314"/>
                  </a:lnTo>
                  <a:lnTo>
                    <a:pt x="112196" y="93686"/>
                  </a:lnTo>
                  <a:lnTo>
                    <a:pt x="115349" y="91542"/>
                  </a:lnTo>
                  <a:lnTo>
                    <a:pt x="116319" y="91104"/>
                  </a:lnTo>
                  <a:lnTo>
                    <a:pt x="117312" y="91127"/>
                  </a:lnTo>
                  <a:lnTo>
                    <a:pt x="117226" y="91863"/>
                  </a:lnTo>
                  <a:lnTo>
                    <a:pt x="116773" y="92591"/>
                  </a:lnTo>
                  <a:lnTo>
                    <a:pt x="116421" y="94491"/>
                  </a:lnTo>
                  <a:lnTo>
                    <a:pt x="117250" y="96260"/>
                  </a:lnTo>
                  <a:lnTo>
                    <a:pt x="114895" y="96088"/>
                  </a:lnTo>
                  <a:lnTo>
                    <a:pt x="112564" y="96236"/>
                  </a:lnTo>
                  <a:lnTo>
                    <a:pt x="109802" y="97222"/>
                  </a:lnTo>
                  <a:lnTo>
                    <a:pt x="107087" y="97660"/>
                  </a:lnTo>
                  <a:lnTo>
                    <a:pt x="106070" y="97668"/>
                  </a:lnTo>
                  <a:lnTo>
                    <a:pt x="105100" y="97339"/>
                  </a:lnTo>
                  <a:lnTo>
                    <a:pt x="104467" y="96831"/>
                  </a:lnTo>
                  <a:lnTo>
                    <a:pt x="103974" y="95657"/>
                  </a:lnTo>
                  <a:lnTo>
                    <a:pt x="103473" y="95485"/>
                  </a:lnTo>
                  <a:lnTo>
                    <a:pt x="101321" y="95540"/>
                  </a:lnTo>
                  <a:lnTo>
                    <a:pt x="98098" y="97840"/>
                  </a:lnTo>
                  <a:lnTo>
                    <a:pt x="97027" y="99811"/>
                  </a:lnTo>
                  <a:lnTo>
                    <a:pt x="95790" y="99898"/>
                  </a:lnTo>
                  <a:lnTo>
                    <a:pt x="94320" y="99491"/>
                  </a:lnTo>
                  <a:lnTo>
                    <a:pt x="92544" y="101001"/>
                  </a:lnTo>
                  <a:lnTo>
                    <a:pt x="90424" y="101540"/>
                  </a:lnTo>
                  <a:lnTo>
                    <a:pt x="89516" y="100257"/>
                  </a:lnTo>
                  <a:lnTo>
                    <a:pt x="88921" y="98693"/>
                  </a:lnTo>
                  <a:lnTo>
                    <a:pt x="88163" y="97543"/>
                  </a:lnTo>
                  <a:lnTo>
                    <a:pt x="85831" y="97253"/>
                  </a:lnTo>
                  <a:lnTo>
                    <a:pt x="86191" y="95845"/>
                  </a:lnTo>
                  <a:lnTo>
                    <a:pt x="86809" y="95266"/>
                  </a:lnTo>
                  <a:lnTo>
                    <a:pt x="87372" y="94429"/>
                  </a:lnTo>
                  <a:lnTo>
                    <a:pt x="87717" y="93474"/>
                  </a:lnTo>
                  <a:lnTo>
                    <a:pt x="88835" y="94077"/>
                  </a:lnTo>
                  <a:lnTo>
                    <a:pt x="89978" y="94468"/>
                  </a:lnTo>
                  <a:lnTo>
                    <a:pt x="91253" y="93756"/>
                  </a:lnTo>
                  <a:lnTo>
                    <a:pt x="92582" y="93694"/>
                  </a:lnTo>
                  <a:lnTo>
                    <a:pt x="93913" y="91613"/>
                  </a:lnTo>
                  <a:lnTo>
                    <a:pt x="96001" y="90306"/>
                  </a:lnTo>
                  <a:lnTo>
                    <a:pt x="98873" y="89273"/>
                  </a:lnTo>
                  <a:lnTo>
                    <a:pt x="101799" y="88538"/>
                  </a:lnTo>
                  <a:lnTo>
                    <a:pt x="103309" y="88389"/>
                  </a:lnTo>
                  <a:lnTo>
                    <a:pt x="104756" y="87967"/>
                  </a:lnTo>
                  <a:lnTo>
                    <a:pt x="107299" y="86011"/>
                  </a:lnTo>
                  <a:lnTo>
                    <a:pt x="108980" y="85009"/>
                  </a:lnTo>
                  <a:lnTo>
                    <a:pt x="110811" y="84407"/>
                  </a:lnTo>
                  <a:lnTo>
                    <a:pt x="112564" y="84055"/>
                  </a:lnTo>
                  <a:lnTo>
                    <a:pt x="114183" y="84368"/>
                  </a:lnTo>
                  <a:lnTo>
                    <a:pt x="115490" y="84204"/>
                  </a:lnTo>
                  <a:lnTo>
                    <a:pt x="118822" y="82811"/>
                  </a:lnTo>
                  <a:lnTo>
                    <a:pt x="118822" y="83140"/>
                  </a:lnTo>
                  <a:close/>
                  <a:moveTo>
                    <a:pt x="118838" y="91589"/>
                  </a:moveTo>
                  <a:lnTo>
                    <a:pt x="118556" y="91613"/>
                  </a:lnTo>
                  <a:lnTo>
                    <a:pt x="118502" y="91174"/>
                  </a:lnTo>
                  <a:lnTo>
                    <a:pt x="118838" y="90416"/>
                  </a:lnTo>
                  <a:lnTo>
                    <a:pt x="118838" y="91589"/>
                  </a:lnTo>
                  <a:close/>
                  <a:moveTo>
                    <a:pt x="121897" y="94961"/>
                  </a:moveTo>
                  <a:lnTo>
                    <a:pt x="121177" y="95243"/>
                  </a:lnTo>
                  <a:lnTo>
                    <a:pt x="118838" y="97183"/>
                  </a:lnTo>
                  <a:lnTo>
                    <a:pt x="118838" y="97183"/>
                  </a:lnTo>
                  <a:lnTo>
                    <a:pt x="117328" y="99240"/>
                  </a:lnTo>
                  <a:lnTo>
                    <a:pt x="116577" y="101243"/>
                  </a:lnTo>
                  <a:lnTo>
                    <a:pt x="117211" y="102072"/>
                  </a:lnTo>
                  <a:lnTo>
                    <a:pt x="118838" y="101220"/>
                  </a:lnTo>
                  <a:lnTo>
                    <a:pt x="119386" y="100351"/>
                  </a:lnTo>
                  <a:lnTo>
                    <a:pt x="121741" y="98654"/>
                  </a:lnTo>
                  <a:lnTo>
                    <a:pt x="122742" y="96713"/>
                  </a:lnTo>
                  <a:lnTo>
                    <a:pt x="121897" y="94961"/>
                  </a:lnTo>
                  <a:close/>
                  <a:moveTo>
                    <a:pt x="58113" y="105429"/>
                  </a:moveTo>
                  <a:lnTo>
                    <a:pt x="56978" y="105812"/>
                  </a:lnTo>
                  <a:lnTo>
                    <a:pt x="57580" y="103997"/>
                  </a:lnTo>
                  <a:lnTo>
                    <a:pt x="58214" y="103426"/>
                  </a:lnTo>
                  <a:lnTo>
                    <a:pt x="58621" y="103309"/>
                  </a:lnTo>
                  <a:lnTo>
                    <a:pt x="59270" y="103183"/>
                  </a:lnTo>
                  <a:lnTo>
                    <a:pt x="59020" y="104466"/>
                  </a:lnTo>
                  <a:lnTo>
                    <a:pt x="58113" y="105429"/>
                  </a:lnTo>
                  <a:close/>
                  <a:moveTo>
                    <a:pt x="106156" y="110451"/>
                  </a:moveTo>
                  <a:lnTo>
                    <a:pt x="105421" y="111069"/>
                  </a:lnTo>
                  <a:lnTo>
                    <a:pt x="105077" y="107924"/>
                  </a:lnTo>
                  <a:lnTo>
                    <a:pt x="105836" y="107948"/>
                  </a:lnTo>
                  <a:lnTo>
                    <a:pt x="106383" y="108276"/>
                  </a:lnTo>
                  <a:lnTo>
                    <a:pt x="106696" y="109074"/>
                  </a:lnTo>
                  <a:lnTo>
                    <a:pt x="106156" y="110451"/>
                  </a:lnTo>
                  <a:close/>
                  <a:moveTo>
                    <a:pt x="81082" y="110569"/>
                  </a:moveTo>
                  <a:lnTo>
                    <a:pt x="81082" y="111578"/>
                  </a:lnTo>
                  <a:lnTo>
                    <a:pt x="81723" y="112016"/>
                  </a:lnTo>
                  <a:lnTo>
                    <a:pt x="82365" y="112086"/>
                  </a:lnTo>
                  <a:lnTo>
                    <a:pt x="83946" y="114026"/>
                  </a:lnTo>
                  <a:lnTo>
                    <a:pt x="86410" y="115693"/>
                  </a:lnTo>
                  <a:lnTo>
                    <a:pt x="87912" y="116968"/>
                  </a:lnTo>
                  <a:lnTo>
                    <a:pt x="87998" y="118056"/>
                  </a:lnTo>
                  <a:lnTo>
                    <a:pt x="87537" y="119206"/>
                  </a:lnTo>
                  <a:lnTo>
                    <a:pt x="88178" y="121271"/>
                  </a:lnTo>
                  <a:lnTo>
                    <a:pt x="88483" y="123407"/>
                  </a:lnTo>
                  <a:lnTo>
                    <a:pt x="89578" y="126802"/>
                  </a:lnTo>
                  <a:lnTo>
                    <a:pt x="88037" y="127451"/>
                  </a:lnTo>
                  <a:lnTo>
                    <a:pt x="85604" y="127530"/>
                  </a:lnTo>
                  <a:lnTo>
                    <a:pt x="85041" y="128140"/>
                  </a:lnTo>
                  <a:lnTo>
                    <a:pt x="84219" y="127804"/>
                  </a:lnTo>
                  <a:lnTo>
                    <a:pt x="82201" y="128062"/>
                  </a:lnTo>
                  <a:lnTo>
                    <a:pt x="80276" y="129181"/>
                  </a:lnTo>
                  <a:lnTo>
                    <a:pt x="78446" y="130699"/>
                  </a:lnTo>
                  <a:lnTo>
                    <a:pt x="76326" y="130699"/>
                  </a:lnTo>
                  <a:lnTo>
                    <a:pt x="73939" y="131011"/>
                  </a:lnTo>
                  <a:lnTo>
                    <a:pt x="71561" y="130800"/>
                  </a:lnTo>
                  <a:lnTo>
                    <a:pt x="69887" y="129987"/>
                  </a:lnTo>
                  <a:lnTo>
                    <a:pt x="66938" y="129102"/>
                  </a:lnTo>
                  <a:lnTo>
                    <a:pt x="63002" y="128352"/>
                  </a:lnTo>
                  <a:lnTo>
                    <a:pt x="61375" y="127717"/>
                  </a:lnTo>
                  <a:lnTo>
                    <a:pt x="60014" y="126732"/>
                  </a:lnTo>
                  <a:lnTo>
                    <a:pt x="58746" y="124236"/>
                  </a:lnTo>
                  <a:lnTo>
                    <a:pt x="58558" y="123000"/>
                  </a:lnTo>
                  <a:lnTo>
                    <a:pt x="58754" y="121819"/>
                  </a:lnTo>
                  <a:lnTo>
                    <a:pt x="59904" y="121420"/>
                  </a:lnTo>
                  <a:lnTo>
                    <a:pt x="60867" y="120825"/>
                  </a:lnTo>
                  <a:lnTo>
                    <a:pt x="60999" y="120043"/>
                  </a:lnTo>
                  <a:lnTo>
                    <a:pt x="61430" y="119495"/>
                  </a:lnTo>
                  <a:lnTo>
                    <a:pt x="61977" y="119300"/>
                  </a:lnTo>
                  <a:lnTo>
                    <a:pt x="62251" y="118924"/>
                  </a:lnTo>
                  <a:lnTo>
                    <a:pt x="61860" y="117657"/>
                  </a:lnTo>
                  <a:lnTo>
                    <a:pt x="61750" y="116507"/>
                  </a:lnTo>
                  <a:lnTo>
                    <a:pt x="64035" y="114394"/>
                  </a:lnTo>
                  <a:lnTo>
                    <a:pt x="66515" y="112595"/>
                  </a:lnTo>
                  <a:lnTo>
                    <a:pt x="70912" y="110936"/>
                  </a:lnTo>
                  <a:lnTo>
                    <a:pt x="73595" y="111093"/>
                  </a:lnTo>
                  <a:lnTo>
                    <a:pt x="77711" y="109818"/>
                  </a:lnTo>
                  <a:lnTo>
                    <a:pt x="79032" y="109215"/>
                  </a:lnTo>
                  <a:lnTo>
                    <a:pt x="80339" y="109583"/>
                  </a:lnTo>
                  <a:lnTo>
                    <a:pt x="81082" y="110569"/>
                  </a:lnTo>
                  <a:close/>
                  <a:moveTo>
                    <a:pt x="93099" y="118737"/>
                  </a:moveTo>
                  <a:lnTo>
                    <a:pt x="91965" y="119143"/>
                  </a:lnTo>
                  <a:lnTo>
                    <a:pt x="91338" y="117743"/>
                  </a:lnTo>
                  <a:lnTo>
                    <a:pt x="92199" y="116335"/>
                  </a:lnTo>
                  <a:lnTo>
                    <a:pt x="93169" y="116210"/>
                  </a:lnTo>
                  <a:lnTo>
                    <a:pt x="93647" y="117641"/>
                  </a:lnTo>
                  <a:lnTo>
                    <a:pt x="93099" y="118737"/>
                  </a:lnTo>
                  <a:close/>
                  <a:moveTo>
                    <a:pt x="104552" y="127303"/>
                  </a:moveTo>
                  <a:lnTo>
                    <a:pt x="104357" y="127491"/>
                  </a:lnTo>
                  <a:lnTo>
                    <a:pt x="102456" y="125660"/>
                  </a:lnTo>
                  <a:lnTo>
                    <a:pt x="102518" y="124933"/>
                  </a:lnTo>
                  <a:lnTo>
                    <a:pt x="102855" y="124283"/>
                  </a:lnTo>
                  <a:lnTo>
                    <a:pt x="103621" y="123673"/>
                  </a:lnTo>
                  <a:lnTo>
                    <a:pt x="104310" y="124713"/>
                  </a:lnTo>
                  <a:lnTo>
                    <a:pt x="104850" y="126450"/>
                  </a:lnTo>
                  <a:lnTo>
                    <a:pt x="104552" y="127303"/>
                  </a:lnTo>
                  <a:close/>
                  <a:moveTo>
                    <a:pt x="85643" y="147370"/>
                  </a:moveTo>
                  <a:lnTo>
                    <a:pt x="85635" y="148364"/>
                  </a:lnTo>
                  <a:lnTo>
                    <a:pt x="82811" y="149021"/>
                  </a:lnTo>
                  <a:lnTo>
                    <a:pt x="81864" y="148207"/>
                  </a:lnTo>
                  <a:lnTo>
                    <a:pt x="81254" y="148059"/>
                  </a:lnTo>
                  <a:lnTo>
                    <a:pt x="79572" y="149514"/>
                  </a:lnTo>
                  <a:lnTo>
                    <a:pt x="79080" y="150108"/>
                  </a:lnTo>
                  <a:lnTo>
                    <a:pt x="78915" y="150554"/>
                  </a:lnTo>
                  <a:lnTo>
                    <a:pt x="78477" y="150781"/>
                  </a:lnTo>
                  <a:lnTo>
                    <a:pt x="75379" y="151478"/>
                  </a:lnTo>
                  <a:lnTo>
                    <a:pt x="74017" y="150781"/>
                  </a:lnTo>
                  <a:lnTo>
                    <a:pt x="74933" y="150312"/>
                  </a:lnTo>
                  <a:lnTo>
                    <a:pt x="76067" y="149365"/>
                  </a:lnTo>
                  <a:lnTo>
                    <a:pt x="77210" y="149506"/>
                  </a:lnTo>
                  <a:lnTo>
                    <a:pt x="78352" y="148622"/>
                  </a:lnTo>
                  <a:lnTo>
                    <a:pt x="79494" y="147276"/>
                  </a:lnTo>
                  <a:lnTo>
                    <a:pt x="81114" y="146987"/>
                  </a:lnTo>
                  <a:lnTo>
                    <a:pt x="82256" y="146470"/>
                  </a:lnTo>
                  <a:lnTo>
                    <a:pt x="84141" y="146846"/>
                  </a:lnTo>
                  <a:lnTo>
                    <a:pt x="85643" y="147370"/>
                  </a:lnTo>
                  <a:close/>
                  <a:moveTo>
                    <a:pt x="923" y="210709"/>
                  </a:moveTo>
                  <a:lnTo>
                    <a:pt x="759" y="210967"/>
                  </a:lnTo>
                  <a:lnTo>
                    <a:pt x="125" y="210881"/>
                  </a:lnTo>
                  <a:lnTo>
                    <a:pt x="0" y="210357"/>
                  </a:lnTo>
                  <a:lnTo>
                    <a:pt x="368" y="210059"/>
                  </a:lnTo>
                  <a:lnTo>
                    <a:pt x="884" y="210255"/>
                  </a:lnTo>
                  <a:lnTo>
                    <a:pt x="923" y="21070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F7054C4-7E03-8545-FC98-FF2EE86CE167}"/>
                </a:ext>
              </a:extLst>
            </p:cNvPr>
            <p:cNvSpPr>
              <a:spLocks/>
            </p:cNvSpPr>
            <p:nvPr/>
          </p:nvSpPr>
          <p:spPr>
            <a:xfrm>
              <a:off x="5908380" y="5957466"/>
              <a:ext cx="73610" cy="36785"/>
            </a:xfrm>
            <a:custGeom>
              <a:avLst/>
              <a:gdLst>
                <a:gd name="connsiteX0" fmla="*/ 50383 w 73610"/>
                <a:gd name="connsiteY0" fmla="*/ 0 h 36785"/>
                <a:gd name="connsiteX1" fmla="*/ 53739 w 73610"/>
                <a:gd name="connsiteY1" fmla="*/ 2058 h 36785"/>
                <a:gd name="connsiteX2" fmla="*/ 57940 w 73610"/>
                <a:gd name="connsiteY2" fmla="*/ 1337 h 36785"/>
                <a:gd name="connsiteX3" fmla="*/ 59708 w 73610"/>
                <a:gd name="connsiteY3" fmla="*/ 1901 h 36785"/>
                <a:gd name="connsiteX4" fmla="*/ 60741 w 73610"/>
                <a:gd name="connsiteY4" fmla="*/ 3614 h 36785"/>
                <a:gd name="connsiteX5" fmla="*/ 60123 w 73610"/>
                <a:gd name="connsiteY5" fmla="*/ 5202 h 36785"/>
                <a:gd name="connsiteX6" fmla="*/ 58793 w 73610"/>
                <a:gd name="connsiteY6" fmla="*/ 4976 h 36785"/>
                <a:gd name="connsiteX7" fmla="*/ 57651 w 73610"/>
                <a:gd name="connsiteY7" fmla="*/ 5406 h 36785"/>
                <a:gd name="connsiteX8" fmla="*/ 57878 w 73610"/>
                <a:gd name="connsiteY8" fmla="*/ 7503 h 36785"/>
                <a:gd name="connsiteX9" fmla="*/ 58652 w 73610"/>
                <a:gd name="connsiteY9" fmla="*/ 8402 h 36785"/>
                <a:gd name="connsiteX10" fmla="*/ 63088 w 73610"/>
                <a:gd name="connsiteY10" fmla="*/ 10710 h 36785"/>
                <a:gd name="connsiteX11" fmla="*/ 63902 w 73610"/>
                <a:gd name="connsiteY11" fmla="*/ 10851 h 36785"/>
                <a:gd name="connsiteX12" fmla="*/ 63753 w 73610"/>
                <a:gd name="connsiteY12" fmla="*/ 9881 h 36785"/>
                <a:gd name="connsiteX13" fmla="*/ 62979 w 73610"/>
                <a:gd name="connsiteY13" fmla="*/ 8293 h 36785"/>
                <a:gd name="connsiteX14" fmla="*/ 62689 w 73610"/>
                <a:gd name="connsiteY14" fmla="*/ 6587 h 36785"/>
                <a:gd name="connsiteX15" fmla="*/ 63346 w 73610"/>
                <a:gd name="connsiteY15" fmla="*/ 5171 h 36785"/>
                <a:gd name="connsiteX16" fmla="*/ 64504 w 73610"/>
                <a:gd name="connsiteY16" fmla="*/ 4725 h 36785"/>
                <a:gd name="connsiteX17" fmla="*/ 69558 w 73610"/>
                <a:gd name="connsiteY17" fmla="*/ 4013 h 36785"/>
                <a:gd name="connsiteX18" fmla="*/ 70739 w 73610"/>
                <a:gd name="connsiteY18" fmla="*/ 4686 h 36785"/>
                <a:gd name="connsiteX19" fmla="*/ 73243 w 73610"/>
                <a:gd name="connsiteY19" fmla="*/ 8707 h 36785"/>
                <a:gd name="connsiteX20" fmla="*/ 70896 w 73610"/>
                <a:gd name="connsiteY20" fmla="*/ 9263 h 36785"/>
                <a:gd name="connsiteX21" fmla="*/ 69910 w 73610"/>
                <a:gd name="connsiteY21" fmla="*/ 11007 h 36785"/>
                <a:gd name="connsiteX22" fmla="*/ 71976 w 73610"/>
                <a:gd name="connsiteY22" fmla="*/ 11766 h 36785"/>
                <a:gd name="connsiteX23" fmla="*/ 73611 w 73610"/>
                <a:gd name="connsiteY23" fmla="*/ 12885 h 36785"/>
                <a:gd name="connsiteX24" fmla="*/ 72742 w 73610"/>
                <a:gd name="connsiteY24" fmla="*/ 14598 h 36785"/>
                <a:gd name="connsiteX25" fmla="*/ 72586 w 73610"/>
                <a:gd name="connsiteY25" fmla="*/ 15459 h 36785"/>
                <a:gd name="connsiteX26" fmla="*/ 68948 w 73610"/>
                <a:gd name="connsiteY26" fmla="*/ 16672 h 36785"/>
                <a:gd name="connsiteX27" fmla="*/ 65725 w 73610"/>
                <a:gd name="connsiteY27" fmla="*/ 17454 h 36785"/>
                <a:gd name="connsiteX28" fmla="*/ 64254 w 73610"/>
                <a:gd name="connsiteY28" fmla="*/ 19472 h 36785"/>
                <a:gd name="connsiteX29" fmla="*/ 61657 w 73610"/>
                <a:gd name="connsiteY29" fmla="*/ 20943 h 36785"/>
                <a:gd name="connsiteX30" fmla="*/ 54021 w 73610"/>
                <a:gd name="connsiteY30" fmla="*/ 23509 h 36785"/>
                <a:gd name="connsiteX31" fmla="*/ 54913 w 73610"/>
                <a:gd name="connsiteY31" fmla="*/ 25598 h 36785"/>
                <a:gd name="connsiteX32" fmla="*/ 55030 w 73610"/>
                <a:gd name="connsiteY32" fmla="*/ 26599 h 36785"/>
                <a:gd name="connsiteX33" fmla="*/ 54701 w 73610"/>
                <a:gd name="connsiteY33" fmla="*/ 29314 h 36785"/>
                <a:gd name="connsiteX34" fmla="*/ 44194 w 73610"/>
                <a:gd name="connsiteY34" fmla="*/ 26067 h 36785"/>
                <a:gd name="connsiteX35" fmla="*/ 42771 w 73610"/>
                <a:gd name="connsiteY35" fmla="*/ 26412 h 36785"/>
                <a:gd name="connsiteX36" fmla="*/ 45579 w 73610"/>
                <a:gd name="connsiteY36" fmla="*/ 31951 h 36785"/>
                <a:gd name="connsiteX37" fmla="*/ 43498 w 73610"/>
                <a:gd name="connsiteY37" fmla="*/ 32976 h 36785"/>
                <a:gd name="connsiteX38" fmla="*/ 41441 w 73610"/>
                <a:gd name="connsiteY38" fmla="*/ 32311 h 36785"/>
                <a:gd name="connsiteX39" fmla="*/ 39571 w 73610"/>
                <a:gd name="connsiteY39" fmla="*/ 32772 h 36785"/>
                <a:gd name="connsiteX40" fmla="*/ 38382 w 73610"/>
                <a:gd name="connsiteY40" fmla="*/ 36786 h 36785"/>
                <a:gd name="connsiteX41" fmla="*/ 35385 w 73610"/>
                <a:gd name="connsiteY41" fmla="*/ 34219 h 36785"/>
                <a:gd name="connsiteX42" fmla="*/ 32827 w 73610"/>
                <a:gd name="connsiteY42" fmla="*/ 30574 h 36785"/>
                <a:gd name="connsiteX43" fmla="*/ 32819 w 73610"/>
                <a:gd name="connsiteY43" fmla="*/ 28540 h 36785"/>
                <a:gd name="connsiteX44" fmla="*/ 35291 w 73610"/>
                <a:gd name="connsiteY44" fmla="*/ 24745 h 36785"/>
                <a:gd name="connsiteX45" fmla="*/ 34541 w 73610"/>
                <a:gd name="connsiteY45" fmla="*/ 23142 h 36785"/>
                <a:gd name="connsiteX46" fmla="*/ 40291 w 73610"/>
                <a:gd name="connsiteY46" fmla="*/ 18001 h 36785"/>
                <a:gd name="connsiteX47" fmla="*/ 41323 w 73610"/>
                <a:gd name="connsiteY47" fmla="*/ 16476 h 36785"/>
                <a:gd name="connsiteX48" fmla="*/ 43115 w 73610"/>
                <a:gd name="connsiteY48" fmla="*/ 15608 h 36785"/>
                <a:gd name="connsiteX49" fmla="*/ 44977 w 73610"/>
                <a:gd name="connsiteY49" fmla="*/ 15310 h 36785"/>
                <a:gd name="connsiteX50" fmla="*/ 45767 w 73610"/>
                <a:gd name="connsiteY50" fmla="*/ 14653 h 36785"/>
                <a:gd name="connsiteX51" fmla="*/ 45634 w 73610"/>
                <a:gd name="connsiteY51" fmla="*/ 13402 h 36785"/>
                <a:gd name="connsiteX52" fmla="*/ 44891 w 73610"/>
                <a:gd name="connsiteY52" fmla="*/ 11273 h 36785"/>
                <a:gd name="connsiteX53" fmla="*/ 44953 w 73610"/>
                <a:gd name="connsiteY53" fmla="*/ 7815 h 36785"/>
                <a:gd name="connsiteX54" fmla="*/ 49561 w 73610"/>
                <a:gd name="connsiteY54" fmla="*/ 3129 h 36785"/>
                <a:gd name="connsiteX55" fmla="*/ 48889 w 73610"/>
                <a:gd name="connsiteY55" fmla="*/ 117 h 36785"/>
                <a:gd name="connsiteX56" fmla="*/ 50383 w 73610"/>
                <a:gd name="connsiteY56" fmla="*/ 0 h 36785"/>
                <a:gd name="connsiteX57" fmla="*/ 22688 w 73610"/>
                <a:gd name="connsiteY57" fmla="*/ 4412 h 36785"/>
                <a:gd name="connsiteX58" fmla="*/ 19676 w 73610"/>
                <a:gd name="connsiteY58" fmla="*/ 4412 h 36785"/>
                <a:gd name="connsiteX59" fmla="*/ 19081 w 73610"/>
                <a:gd name="connsiteY59" fmla="*/ 3270 h 36785"/>
                <a:gd name="connsiteX60" fmla="*/ 19089 w 73610"/>
                <a:gd name="connsiteY60" fmla="*/ 375 h 36785"/>
                <a:gd name="connsiteX61" fmla="*/ 21374 w 73610"/>
                <a:gd name="connsiteY61" fmla="*/ 125 h 36785"/>
                <a:gd name="connsiteX62" fmla="*/ 23603 w 73610"/>
                <a:gd name="connsiteY62" fmla="*/ 1330 h 36785"/>
                <a:gd name="connsiteX63" fmla="*/ 23455 w 73610"/>
                <a:gd name="connsiteY63" fmla="*/ 2543 h 36785"/>
                <a:gd name="connsiteX64" fmla="*/ 22688 w 73610"/>
                <a:gd name="connsiteY64" fmla="*/ 4412 h 36785"/>
                <a:gd name="connsiteX65" fmla="*/ 18855 w 73610"/>
                <a:gd name="connsiteY65" fmla="*/ 6736 h 36785"/>
                <a:gd name="connsiteX66" fmla="*/ 22031 w 73610"/>
                <a:gd name="connsiteY66" fmla="*/ 7401 h 36785"/>
                <a:gd name="connsiteX67" fmla="*/ 24949 w 73610"/>
                <a:gd name="connsiteY67" fmla="*/ 4929 h 36785"/>
                <a:gd name="connsiteX68" fmla="*/ 26960 w 73610"/>
                <a:gd name="connsiteY68" fmla="*/ 4139 h 36785"/>
                <a:gd name="connsiteX69" fmla="*/ 28618 w 73610"/>
                <a:gd name="connsiteY69" fmla="*/ 4670 h 36785"/>
                <a:gd name="connsiteX70" fmla="*/ 29784 w 73610"/>
                <a:gd name="connsiteY70" fmla="*/ 6165 h 36785"/>
                <a:gd name="connsiteX71" fmla="*/ 31474 w 73610"/>
                <a:gd name="connsiteY71" fmla="*/ 5930 h 36785"/>
                <a:gd name="connsiteX72" fmla="*/ 36254 w 73610"/>
                <a:gd name="connsiteY72" fmla="*/ 4405 h 36785"/>
                <a:gd name="connsiteX73" fmla="*/ 36880 w 73610"/>
                <a:gd name="connsiteY73" fmla="*/ 4921 h 36785"/>
                <a:gd name="connsiteX74" fmla="*/ 38585 w 73610"/>
                <a:gd name="connsiteY74" fmla="*/ 3145 h 36785"/>
                <a:gd name="connsiteX75" fmla="*/ 40048 w 73610"/>
                <a:gd name="connsiteY75" fmla="*/ 3966 h 36785"/>
                <a:gd name="connsiteX76" fmla="*/ 41206 w 73610"/>
                <a:gd name="connsiteY76" fmla="*/ 5515 h 36785"/>
                <a:gd name="connsiteX77" fmla="*/ 40643 w 73610"/>
                <a:gd name="connsiteY77" fmla="*/ 7307 h 36785"/>
                <a:gd name="connsiteX78" fmla="*/ 39321 w 73610"/>
                <a:gd name="connsiteY78" fmla="*/ 8449 h 36785"/>
                <a:gd name="connsiteX79" fmla="*/ 38484 w 73610"/>
                <a:gd name="connsiteY79" fmla="*/ 10045 h 36785"/>
                <a:gd name="connsiteX80" fmla="*/ 37506 w 73610"/>
                <a:gd name="connsiteY80" fmla="*/ 11328 h 36785"/>
                <a:gd name="connsiteX81" fmla="*/ 35816 w 73610"/>
                <a:gd name="connsiteY81" fmla="*/ 12525 h 36785"/>
                <a:gd name="connsiteX82" fmla="*/ 34517 w 73610"/>
                <a:gd name="connsiteY82" fmla="*/ 14434 h 36785"/>
                <a:gd name="connsiteX83" fmla="*/ 31403 w 73610"/>
                <a:gd name="connsiteY83" fmla="*/ 18917 h 36785"/>
                <a:gd name="connsiteX84" fmla="*/ 26866 w 73610"/>
                <a:gd name="connsiteY84" fmla="*/ 24659 h 36785"/>
                <a:gd name="connsiteX85" fmla="*/ 25364 w 73610"/>
                <a:gd name="connsiteY85" fmla="*/ 25175 h 36785"/>
                <a:gd name="connsiteX86" fmla="*/ 22234 w 73610"/>
                <a:gd name="connsiteY86" fmla="*/ 25520 h 36785"/>
                <a:gd name="connsiteX87" fmla="*/ 20889 w 73610"/>
                <a:gd name="connsiteY87" fmla="*/ 25121 h 36785"/>
                <a:gd name="connsiteX88" fmla="*/ 19739 w 73610"/>
                <a:gd name="connsiteY88" fmla="*/ 25254 h 36785"/>
                <a:gd name="connsiteX89" fmla="*/ 18815 w 73610"/>
                <a:gd name="connsiteY89" fmla="*/ 28368 h 36785"/>
                <a:gd name="connsiteX90" fmla="*/ 17384 w 73610"/>
                <a:gd name="connsiteY90" fmla="*/ 30730 h 36785"/>
                <a:gd name="connsiteX91" fmla="*/ 16711 w 73610"/>
                <a:gd name="connsiteY91" fmla="*/ 31223 h 36785"/>
                <a:gd name="connsiteX92" fmla="*/ 15225 w 73610"/>
                <a:gd name="connsiteY92" fmla="*/ 31442 h 36785"/>
                <a:gd name="connsiteX93" fmla="*/ 14520 w 73610"/>
                <a:gd name="connsiteY93" fmla="*/ 31802 h 36785"/>
                <a:gd name="connsiteX94" fmla="*/ 13988 w 73610"/>
                <a:gd name="connsiteY94" fmla="*/ 32679 h 36785"/>
                <a:gd name="connsiteX95" fmla="*/ 10077 w 73610"/>
                <a:gd name="connsiteY95" fmla="*/ 32452 h 36785"/>
                <a:gd name="connsiteX96" fmla="*/ 7315 w 73610"/>
                <a:gd name="connsiteY96" fmla="*/ 30996 h 36785"/>
                <a:gd name="connsiteX97" fmla="*/ 4045 w 73610"/>
                <a:gd name="connsiteY97" fmla="*/ 27773 h 36785"/>
                <a:gd name="connsiteX98" fmla="*/ 8410 w 73610"/>
                <a:gd name="connsiteY98" fmla="*/ 23830 h 36785"/>
                <a:gd name="connsiteX99" fmla="*/ 12173 w 73610"/>
                <a:gd name="connsiteY99" fmla="*/ 24010 h 36785"/>
                <a:gd name="connsiteX100" fmla="*/ 15279 w 73610"/>
                <a:gd name="connsiteY100" fmla="*/ 21365 h 36785"/>
                <a:gd name="connsiteX101" fmla="*/ 17806 w 73610"/>
                <a:gd name="connsiteY101" fmla="*/ 20028 h 36785"/>
                <a:gd name="connsiteX102" fmla="*/ 18807 w 73610"/>
                <a:gd name="connsiteY102" fmla="*/ 18674 h 36785"/>
                <a:gd name="connsiteX103" fmla="*/ 19911 w 73610"/>
                <a:gd name="connsiteY103" fmla="*/ 17634 h 36785"/>
                <a:gd name="connsiteX104" fmla="*/ 19918 w 73610"/>
                <a:gd name="connsiteY104" fmla="*/ 16281 h 36785"/>
                <a:gd name="connsiteX105" fmla="*/ 19073 w 73610"/>
                <a:gd name="connsiteY105" fmla="*/ 15678 h 36785"/>
                <a:gd name="connsiteX106" fmla="*/ 17931 w 73610"/>
                <a:gd name="connsiteY106" fmla="*/ 15740 h 36785"/>
                <a:gd name="connsiteX107" fmla="*/ 16805 w 73610"/>
                <a:gd name="connsiteY107" fmla="*/ 16327 h 36785"/>
                <a:gd name="connsiteX108" fmla="*/ 14160 w 73610"/>
                <a:gd name="connsiteY108" fmla="*/ 17094 h 36785"/>
                <a:gd name="connsiteX109" fmla="*/ 12353 w 73610"/>
                <a:gd name="connsiteY109" fmla="*/ 15545 h 36785"/>
                <a:gd name="connsiteX110" fmla="*/ 13542 w 73610"/>
                <a:gd name="connsiteY110" fmla="*/ 14966 h 36785"/>
                <a:gd name="connsiteX111" fmla="*/ 14880 w 73610"/>
                <a:gd name="connsiteY111" fmla="*/ 14997 h 36785"/>
                <a:gd name="connsiteX112" fmla="*/ 18972 w 73610"/>
                <a:gd name="connsiteY112" fmla="*/ 13542 h 36785"/>
                <a:gd name="connsiteX113" fmla="*/ 19754 w 73610"/>
                <a:gd name="connsiteY113" fmla="*/ 12932 h 36785"/>
                <a:gd name="connsiteX114" fmla="*/ 18495 w 73610"/>
                <a:gd name="connsiteY114" fmla="*/ 10874 h 36785"/>
                <a:gd name="connsiteX115" fmla="*/ 16030 w 73610"/>
                <a:gd name="connsiteY115" fmla="*/ 9623 h 36785"/>
                <a:gd name="connsiteX116" fmla="*/ 14035 w 73610"/>
                <a:gd name="connsiteY116" fmla="*/ 7526 h 36785"/>
                <a:gd name="connsiteX117" fmla="*/ 13668 w 73610"/>
                <a:gd name="connsiteY117" fmla="*/ 6744 h 36785"/>
                <a:gd name="connsiteX118" fmla="*/ 13769 w 73610"/>
                <a:gd name="connsiteY118" fmla="*/ 5500 h 36785"/>
                <a:gd name="connsiteX119" fmla="*/ 12666 w 73610"/>
                <a:gd name="connsiteY119" fmla="*/ 3043 h 36785"/>
                <a:gd name="connsiteX120" fmla="*/ 13824 w 73610"/>
                <a:gd name="connsiteY120" fmla="*/ 2918 h 36785"/>
                <a:gd name="connsiteX121" fmla="*/ 15365 w 73610"/>
                <a:gd name="connsiteY121" fmla="*/ 4499 h 36785"/>
                <a:gd name="connsiteX122" fmla="*/ 18855 w 73610"/>
                <a:gd name="connsiteY122" fmla="*/ 6736 h 36785"/>
                <a:gd name="connsiteX123" fmla="*/ 2770 w 73610"/>
                <a:gd name="connsiteY123" fmla="*/ 18158 h 36785"/>
                <a:gd name="connsiteX124" fmla="*/ 4342 w 73610"/>
                <a:gd name="connsiteY124" fmla="*/ 18643 h 36785"/>
                <a:gd name="connsiteX125" fmla="*/ 5907 w 73610"/>
                <a:gd name="connsiteY125" fmla="*/ 18463 h 36785"/>
                <a:gd name="connsiteX126" fmla="*/ 5023 w 73610"/>
                <a:gd name="connsiteY126" fmla="*/ 22109 h 36785"/>
                <a:gd name="connsiteX127" fmla="*/ 4334 w 73610"/>
                <a:gd name="connsiteY127" fmla="*/ 23861 h 36785"/>
                <a:gd name="connsiteX128" fmla="*/ 2480 w 73610"/>
                <a:gd name="connsiteY128" fmla="*/ 23721 h 36785"/>
                <a:gd name="connsiteX129" fmla="*/ 642 w 73610"/>
                <a:gd name="connsiteY129" fmla="*/ 21334 h 36785"/>
                <a:gd name="connsiteX130" fmla="*/ 0 w 73610"/>
                <a:gd name="connsiteY130" fmla="*/ 20067 h 36785"/>
                <a:gd name="connsiteX131" fmla="*/ 2050 w 73610"/>
                <a:gd name="connsiteY131" fmla="*/ 19159 h 36785"/>
                <a:gd name="connsiteX132" fmla="*/ 2770 w 73610"/>
                <a:gd name="connsiteY132" fmla="*/ 18158 h 36785"/>
                <a:gd name="connsiteX133" fmla="*/ 59419 w 73610"/>
                <a:gd name="connsiteY133" fmla="*/ 26153 h 36785"/>
                <a:gd name="connsiteX134" fmla="*/ 59552 w 73610"/>
                <a:gd name="connsiteY134" fmla="*/ 29283 h 36785"/>
                <a:gd name="connsiteX135" fmla="*/ 57792 w 73610"/>
                <a:gd name="connsiteY135" fmla="*/ 28289 h 36785"/>
                <a:gd name="connsiteX136" fmla="*/ 57166 w 73610"/>
                <a:gd name="connsiteY136" fmla="*/ 26772 h 36785"/>
                <a:gd name="connsiteX137" fmla="*/ 58144 w 73610"/>
                <a:gd name="connsiteY137" fmla="*/ 25739 h 36785"/>
                <a:gd name="connsiteX138" fmla="*/ 58950 w 73610"/>
                <a:gd name="connsiteY138" fmla="*/ 25817 h 36785"/>
                <a:gd name="connsiteX139" fmla="*/ 59419 w 73610"/>
                <a:gd name="connsiteY139" fmla="*/ 26153 h 36785"/>
                <a:gd name="connsiteX140" fmla="*/ 32107 w 73610"/>
                <a:gd name="connsiteY140" fmla="*/ 34016 h 36785"/>
                <a:gd name="connsiteX141" fmla="*/ 30699 w 73610"/>
                <a:gd name="connsiteY141" fmla="*/ 34705 h 36785"/>
                <a:gd name="connsiteX142" fmla="*/ 30308 w 73610"/>
                <a:gd name="connsiteY142" fmla="*/ 34399 h 36785"/>
                <a:gd name="connsiteX143" fmla="*/ 29862 w 73610"/>
                <a:gd name="connsiteY143" fmla="*/ 33054 h 36785"/>
                <a:gd name="connsiteX144" fmla="*/ 29839 w 73610"/>
                <a:gd name="connsiteY144" fmla="*/ 31317 h 36785"/>
                <a:gd name="connsiteX145" fmla="*/ 29674 w 73610"/>
                <a:gd name="connsiteY145" fmla="*/ 30535 h 36785"/>
                <a:gd name="connsiteX146" fmla="*/ 30550 w 73610"/>
                <a:gd name="connsiteY146" fmla="*/ 30785 h 36785"/>
                <a:gd name="connsiteX147" fmla="*/ 32139 w 73610"/>
                <a:gd name="connsiteY147" fmla="*/ 32170 h 36785"/>
                <a:gd name="connsiteX148" fmla="*/ 32107 w 73610"/>
                <a:gd name="connsiteY148" fmla="*/ 34016 h 36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73610" h="36785">
                  <a:moveTo>
                    <a:pt x="50383" y="0"/>
                  </a:moveTo>
                  <a:lnTo>
                    <a:pt x="53739" y="2058"/>
                  </a:lnTo>
                  <a:lnTo>
                    <a:pt x="57940" y="1337"/>
                  </a:lnTo>
                  <a:lnTo>
                    <a:pt x="59708" y="1901"/>
                  </a:lnTo>
                  <a:lnTo>
                    <a:pt x="60741" y="3614"/>
                  </a:lnTo>
                  <a:lnTo>
                    <a:pt x="60123" y="5202"/>
                  </a:lnTo>
                  <a:lnTo>
                    <a:pt x="58793" y="4976"/>
                  </a:lnTo>
                  <a:lnTo>
                    <a:pt x="57651" y="5406"/>
                  </a:lnTo>
                  <a:lnTo>
                    <a:pt x="57878" y="7503"/>
                  </a:lnTo>
                  <a:lnTo>
                    <a:pt x="58652" y="8402"/>
                  </a:lnTo>
                  <a:lnTo>
                    <a:pt x="63088" y="10710"/>
                  </a:lnTo>
                  <a:lnTo>
                    <a:pt x="63902" y="10851"/>
                  </a:lnTo>
                  <a:lnTo>
                    <a:pt x="63753" y="9881"/>
                  </a:lnTo>
                  <a:lnTo>
                    <a:pt x="62979" y="8293"/>
                  </a:lnTo>
                  <a:lnTo>
                    <a:pt x="62689" y="6587"/>
                  </a:lnTo>
                  <a:lnTo>
                    <a:pt x="63346" y="5171"/>
                  </a:lnTo>
                  <a:lnTo>
                    <a:pt x="64504" y="4725"/>
                  </a:lnTo>
                  <a:lnTo>
                    <a:pt x="69558" y="4013"/>
                  </a:lnTo>
                  <a:lnTo>
                    <a:pt x="70739" y="4686"/>
                  </a:lnTo>
                  <a:lnTo>
                    <a:pt x="73243" y="8707"/>
                  </a:lnTo>
                  <a:lnTo>
                    <a:pt x="70896" y="9263"/>
                  </a:lnTo>
                  <a:lnTo>
                    <a:pt x="69910" y="11007"/>
                  </a:lnTo>
                  <a:lnTo>
                    <a:pt x="71976" y="11766"/>
                  </a:lnTo>
                  <a:lnTo>
                    <a:pt x="73611" y="12885"/>
                  </a:lnTo>
                  <a:lnTo>
                    <a:pt x="72742" y="14598"/>
                  </a:lnTo>
                  <a:lnTo>
                    <a:pt x="72586" y="15459"/>
                  </a:lnTo>
                  <a:lnTo>
                    <a:pt x="68948" y="16672"/>
                  </a:lnTo>
                  <a:lnTo>
                    <a:pt x="65725" y="17454"/>
                  </a:lnTo>
                  <a:lnTo>
                    <a:pt x="64254" y="19472"/>
                  </a:lnTo>
                  <a:lnTo>
                    <a:pt x="61657" y="20943"/>
                  </a:lnTo>
                  <a:lnTo>
                    <a:pt x="54021" y="23509"/>
                  </a:lnTo>
                  <a:lnTo>
                    <a:pt x="54913" y="25598"/>
                  </a:lnTo>
                  <a:lnTo>
                    <a:pt x="55030" y="26599"/>
                  </a:lnTo>
                  <a:lnTo>
                    <a:pt x="54701" y="29314"/>
                  </a:lnTo>
                  <a:lnTo>
                    <a:pt x="44194" y="26067"/>
                  </a:lnTo>
                  <a:lnTo>
                    <a:pt x="42771" y="26412"/>
                  </a:lnTo>
                  <a:lnTo>
                    <a:pt x="45579" y="31951"/>
                  </a:lnTo>
                  <a:lnTo>
                    <a:pt x="43498" y="32976"/>
                  </a:lnTo>
                  <a:lnTo>
                    <a:pt x="41441" y="32311"/>
                  </a:lnTo>
                  <a:lnTo>
                    <a:pt x="39571" y="32772"/>
                  </a:lnTo>
                  <a:lnTo>
                    <a:pt x="38382" y="36786"/>
                  </a:lnTo>
                  <a:lnTo>
                    <a:pt x="35385" y="34219"/>
                  </a:lnTo>
                  <a:lnTo>
                    <a:pt x="32827" y="30574"/>
                  </a:lnTo>
                  <a:lnTo>
                    <a:pt x="32819" y="28540"/>
                  </a:lnTo>
                  <a:lnTo>
                    <a:pt x="35291" y="24745"/>
                  </a:lnTo>
                  <a:lnTo>
                    <a:pt x="34541" y="23142"/>
                  </a:lnTo>
                  <a:lnTo>
                    <a:pt x="40291" y="18001"/>
                  </a:lnTo>
                  <a:lnTo>
                    <a:pt x="41323" y="16476"/>
                  </a:lnTo>
                  <a:lnTo>
                    <a:pt x="43115" y="15608"/>
                  </a:lnTo>
                  <a:lnTo>
                    <a:pt x="44977" y="15310"/>
                  </a:lnTo>
                  <a:lnTo>
                    <a:pt x="45767" y="14653"/>
                  </a:lnTo>
                  <a:lnTo>
                    <a:pt x="45634" y="13402"/>
                  </a:lnTo>
                  <a:lnTo>
                    <a:pt x="44891" y="11273"/>
                  </a:lnTo>
                  <a:lnTo>
                    <a:pt x="44953" y="7815"/>
                  </a:lnTo>
                  <a:lnTo>
                    <a:pt x="49561" y="3129"/>
                  </a:lnTo>
                  <a:lnTo>
                    <a:pt x="48889" y="117"/>
                  </a:lnTo>
                  <a:lnTo>
                    <a:pt x="50383" y="0"/>
                  </a:lnTo>
                  <a:close/>
                  <a:moveTo>
                    <a:pt x="22688" y="4412"/>
                  </a:moveTo>
                  <a:lnTo>
                    <a:pt x="19676" y="4412"/>
                  </a:lnTo>
                  <a:lnTo>
                    <a:pt x="19081" y="3270"/>
                  </a:lnTo>
                  <a:lnTo>
                    <a:pt x="19089" y="375"/>
                  </a:lnTo>
                  <a:lnTo>
                    <a:pt x="21374" y="125"/>
                  </a:lnTo>
                  <a:lnTo>
                    <a:pt x="23603" y="1330"/>
                  </a:lnTo>
                  <a:lnTo>
                    <a:pt x="23455" y="2543"/>
                  </a:lnTo>
                  <a:lnTo>
                    <a:pt x="22688" y="4412"/>
                  </a:lnTo>
                  <a:close/>
                  <a:moveTo>
                    <a:pt x="18855" y="6736"/>
                  </a:moveTo>
                  <a:lnTo>
                    <a:pt x="22031" y="7401"/>
                  </a:lnTo>
                  <a:lnTo>
                    <a:pt x="24949" y="4929"/>
                  </a:lnTo>
                  <a:lnTo>
                    <a:pt x="26960" y="4139"/>
                  </a:lnTo>
                  <a:lnTo>
                    <a:pt x="28618" y="4670"/>
                  </a:lnTo>
                  <a:lnTo>
                    <a:pt x="29784" y="6165"/>
                  </a:lnTo>
                  <a:lnTo>
                    <a:pt x="31474" y="5930"/>
                  </a:lnTo>
                  <a:lnTo>
                    <a:pt x="36254" y="4405"/>
                  </a:lnTo>
                  <a:lnTo>
                    <a:pt x="36880" y="4921"/>
                  </a:lnTo>
                  <a:lnTo>
                    <a:pt x="38585" y="3145"/>
                  </a:lnTo>
                  <a:lnTo>
                    <a:pt x="40048" y="3966"/>
                  </a:lnTo>
                  <a:lnTo>
                    <a:pt x="41206" y="5515"/>
                  </a:lnTo>
                  <a:lnTo>
                    <a:pt x="40643" y="7307"/>
                  </a:lnTo>
                  <a:lnTo>
                    <a:pt x="39321" y="8449"/>
                  </a:lnTo>
                  <a:lnTo>
                    <a:pt x="38484" y="10045"/>
                  </a:lnTo>
                  <a:lnTo>
                    <a:pt x="37506" y="11328"/>
                  </a:lnTo>
                  <a:lnTo>
                    <a:pt x="35816" y="12525"/>
                  </a:lnTo>
                  <a:lnTo>
                    <a:pt x="34517" y="14434"/>
                  </a:lnTo>
                  <a:lnTo>
                    <a:pt x="31403" y="18917"/>
                  </a:lnTo>
                  <a:lnTo>
                    <a:pt x="26866" y="24659"/>
                  </a:lnTo>
                  <a:lnTo>
                    <a:pt x="25364" y="25175"/>
                  </a:lnTo>
                  <a:lnTo>
                    <a:pt x="22234" y="25520"/>
                  </a:lnTo>
                  <a:lnTo>
                    <a:pt x="20889" y="25121"/>
                  </a:lnTo>
                  <a:lnTo>
                    <a:pt x="19739" y="25254"/>
                  </a:lnTo>
                  <a:lnTo>
                    <a:pt x="18815" y="28368"/>
                  </a:lnTo>
                  <a:lnTo>
                    <a:pt x="17384" y="30730"/>
                  </a:lnTo>
                  <a:lnTo>
                    <a:pt x="16711" y="31223"/>
                  </a:lnTo>
                  <a:lnTo>
                    <a:pt x="15225" y="31442"/>
                  </a:lnTo>
                  <a:lnTo>
                    <a:pt x="14520" y="31802"/>
                  </a:lnTo>
                  <a:lnTo>
                    <a:pt x="13988" y="32679"/>
                  </a:lnTo>
                  <a:lnTo>
                    <a:pt x="10077" y="32452"/>
                  </a:lnTo>
                  <a:lnTo>
                    <a:pt x="7315" y="30996"/>
                  </a:lnTo>
                  <a:lnTo>
                    <a:pt x="4045" y="27773"/>
                  </a:lnTo>
                  <a:lnTo>
                    <a:pt x="8410" y="23830"/>
                  </a:lnTo>
                  <a:lnTo>
                    <a:pt x="12173" y="24010"/>
                  </a:lnTo>
                  <a:lnTo>
                    <a:pt x="15279" y="21365"/>
                  </a:lnTo>
                  <a:lnTo>
                    <a:pt x="17806" y="20028"/>
                  </a:lnTo>
                  <a:lnTo>
                    <a:pt x="18807" y="18674"/>
                  </a:lnTo>
                  <a:lnTo>
                    <a:pt x="19911" y="17634"/>
                  </a:lnTo>
                  <a:lnTo>
                    <a:pt x="19918" y="16281"/>
                  </a:lnTo>
                  <a:lnTo>
                    <a:pt x="19073" y="15678"/>
                  </a:lnTo>
                  <a:lnTo>
                    <a:pt x="17931" y="15740"/>
                  </a:lnTo>
                  <a:lnTo>
                    <a:pt x="16805" y="16327"/>
                  </a:lnTo>
                  <a:lnTo>
                    <a:pt x="14160" y="17094"/>
                  </a:lnTo>
                  <a:lnTo>
                    <a:pt x="12353" y="15545"/>
                  </a:lnTo>
                  <a:lnTo>
                    <a:pt x="13542" y="14966"/>
                  </a:lnTo>
                  <a:lnTo>
                    <a:pt x="14880" y="14997"/>
                  </a:lnTo>
                  <a:lnTo>
                    <a:pt x="18972" y="13542"/>
                  </a:lnTo>
                  <a:lnTo>
                    <a:pt x="19754" y="12932"/>
                  </a:lnTo>
                  <a:lnTo>
                    <a:pt x="18495" y="10874"/>
                  </a:lnTo>
                  <a:lnTo>
                    <a:pt x="16030" y="9623"/>
                  </a:lnTo>
                  <a:lnTo>
                    <a:pt x="14035" y="7526"/>
                  </a:lnTo>
                  <a:lnTo>
                    <a:pt x="13668" y="6744"/>
                  </a:lnTo>
                  <a:lnTo>
                    <a:pt x="13769" y="5500"/>
                  </a:lnTo>
                  <a:lnTo>
                    <a:pt x="12666" y="3043"/>
                  </a:lnTo>
                  <a:lnTo>
                    <a:pt x="13824" y="2918"/>
                  </a:lnTo>
                  <a:lnTo>
                    <a:pt x="15365" y="4499"/>
                  </a:lnTo>
                  <a:lnTo>
                    <a:pt x="18855" y="6736"/>
                  </a:lnTo>
                  <a:close/>
                  <a:moveTo>
                    <a:pt x="2770" y="18158"/>
                  </a:moveTo>
                  <a:lnTo>
                    <a:pt x="4342" y="18643"/>
                  </a:lnTo>
                  <a:lnTo>
                    <a:pt x="5907" y="18463"/>
                  </a:lnTo>
                  <a:lnTo>
                    <a:pt x="5023" y="22109"/>
                  </a:lnTo>
                  <a:lnTo>
                    <a:pt x="4334" y="23861"/>
                  </a:lnTo>
                  <a:lnTo>
                    <a:pt x="2480" y="23721"/>
                  </a:lnTo>
                  <a:lnTo>
                    <a:pt x="642" y="21334"/>
                  </a:lnTo>
                  <a:lnTo>
                    <a:pt x="0" y="20067"/>
                  </a:lnTo>
                  <a:lnTo>
                    <a:pt x="2050" y="19159"/>
                  </a:lnTo>
                  <a:lnTo>
                    <a:pt x="2770" y="18158"/>
                  </a:lnTo>
                  <a:close/>
                  <a:moveTo>
                    <a:pt x="59419" y="26153"/>
                  </a:moveTo>
                  <a:lnTo>
                    <a:pt x="59552" y="29283"/>
                  </a:lnTo>
                  <a:lnTo>
                    <a:pt x="57792" y="28289"/>
                  </a:lnTo>
                  <a:lnTo>
                    <a:pt x="57166" y="26772"/>
                  </a:lnTo>
                  <a:lnTo>
                    <a:pt x="58144" y="25739"/>
                  </a:lnTo>
                  <a:lnTo>
                    <a:pt x="58950" y="25817"/>
                  </a:lnTo>
                  <a:lnTo>
                    <a:pt x="59419" y="26153"/>
                  </a:lnTo>
                  <a:close/>
                  <a:moveTo>
                    <a:pt x="32107" y="34016"/>
                  </a:moveTo>
                  <a:lnTo>
                    <a:pt x="30699" y="34705"/>
                  </a:lnTo>
                  <a:lnTo>
                    <a:pt x="30308" y="34399"/>
                  </a:lnTo>
                  <a:lnTo>
                    <a:pt x="29862" y="33054"/>
                  </a:lnTo>
                  <a:lnTo>
                    <a:pt x="29839" y="31317"/>
                  </a:lnTo>
                  <a:lnTo>
                    <a:pt x="29674" y="30535"/>
                  </a:lnTo>
                  <a:lnTo>
                    <a:pt x="30550" y="30785"/>
                  </a:lnTo>
                  <a:lnTo>
                    <a:pt x="32139" y="32170"/>
                  </a:lnTo>
                  <a:lnTo>
                    <a:pt x="32107" y="3401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357E547A-7B7B-153C-E9E8-A1A812BB730A}"/>
                </a:ext>
              </a:extLst>
            </p:cNvPr>
            <p:cNvSpPr>
              <a:spLocks/>
            </p:cNvSpPr>
            <p:nvPr/>
          </p:nvSpPr>
          <p:spPr>
            <a:xfrm>
              <a:off x="10282243" y="4438421"/>
              <a:ext cx="547397" cy="94952"/>
            </a:xfrm>
            <a:custGeom>
              <a:avLst/>
              <a:gdLst>
                <a:gd name="connsiteX0" fmla="*/ 1776 w 547397"/>
                <a:gd name="connsiteY0" fmla="*/ 2042 h 94952"/>
                <a:gd name="connsiteX1" fmla="*/ 110 w 547397"/>
                <a:gd name="connsiteY1" fmla="*/ 3841 h 94952"/>
                <a:gd name="connsiteX2" fmla="*/ 0 w 547397"/>
                <a:gd name="connsiteY2" fmla="*/ 3254 h 94952"/>
                <a:gd name="connsiteX3" fmla="*/ 501 w 547397"/>
                <a:gd name="connsiteY3" fmla="*/ 2175 h 94952"/>
                <a:gd name="connsiteX4" fmla="*/ 1205 w 547397"/>
                <a:gd name="connsiteY4" fmla="*/ 947 h 94952"/>
                <a:gd name="connsiteX5" fmla="*/ 1862 w 547397"/>
                <a:gd name="connsiteY5" fmla="*/ 211 h 94952"/>
                <a:gd name="connsiteX6" fmla="*/ 2715 w 547397"/>
                <a:gd name="connsiteY6" fmla="*/ 0 h 94952"/>
                <a:gd name="connsiteX7" fmla="*/ 3325 w 547397"/>
                <a:gd name="connsiteY7" fmla="*/ 1017 h 94952"/>
                <a:gd name="connsiteX8" fmla="*/ 2637 w 547397"/>
                <a:gd name="connsiteY8" fmla="*/ 1901 h 94952"/>
                <a:gd name="connsiteX9" fmla="*/ 1776 w 547397"/>
                <a:gd name="connsiteY9" fmla="*/ 2042 h 94952"/>
                <a:gd name="connsiteX10" fmla="*/ 303424 w 547397"/>
                <a:gd name="connsiteY10" fmla="*/ 47660 h 94952"/>
                <a:gd name="connsiteX11" fmla="*/ 303041 w 547397"/>
                <a:gd name="connsiteY11" fmla="*/ 47778 h 94952"/>
                <a:gd name="connsiteX12" fmla="*/ 302869 w 547397"/>
                <a:gd name="connsiteY12" fmla="*/ 47668 h 94952"/>
                <a:gd name="connsiteX13" fmla="*/ 302955 w 547397"/>
                <a:gd name="connsiteY13" fmla="*/ 47105 h 94952"/>
                <a:gd name="connsiteX14" fmla="*/ 303080 w 547397"/>
                <a:gd name="connsiteY14" fmla="*/ 46909 h 94952"/>
                <a:gd name="connsiteX15" fmla="*/ 303440 w 547397"/>
                <a:gd name="connsiteY15" fmla="*/ 46894 h 94952"/>
                <a:gd name="connsiteX16" fmla="*/ 304066 w 547397"/>
                <a:gd name="connsiteY16" fmla="*/ 47050 h 94952"/>
                <a:gd name="connsiteX17" fmla="*/ 304113 w 547397"/>
                <a:gd name="connsiteY17" fmla="*/ 47191 h 94952"/>
                <a:gd name="connsiteX18" fmla="*/ 303424 w 547397"/>
                <a:gd name="connsiteY18" fmla="*/ 47660 h 94952"/>
                <a:gd name="connsiteX19" fmla="*/ 298292 w 547397"/>
                <a:gd name="connsiteY19" fmla="*/ 49546 h 94952"/>
                <a:gd name="connsiteX20" fmla="*/ 298112 w 547397"/>
                <a:gd name="connsiteY20" fmla="*/ 49835 h 94952"/>
                <a:gd name="connsiteX21" fmla="*/ 296774 w 547397"/>
                <a:gd name="connsiteY21" fmla="*/ 49726 h 94952"/>
                <a:gd name="connsiteX22" fmla="*/ 296587 w 547397"/>
                <a:gd name="connsiteY22" fmla="*/ 49561 h 94952"/>
                <a:gd name="connsiteX23" fmla="*/ 296704 w 547397"/>
                <a:gd name="connsiteY23" fmla="*/ 49436 h 94952"/>
                <a:gd name="connsiteX24" fmla="*/ 297345 w 547397"/>
                <a:gd name="connsiteY24" fmla="*/ 49303 h 94952"/>
                <a:gd name="connsiteX25" fmla="*/ 297424 w 547397"/>
                <a:gd name="connsiteY25" fmla="*/ 48904 h 94952"/>
                <a:gd name="connsiteX26" fmla="*/ 297095 w 547397"/>
                <a:gd name="connsiteY26" fmla="*/ 48818 h 94952"/>
                <a:gd name="connsiteX27" fmla="*/ 297376 w 547397"/>
                <a:gd name="connsiteY27" fmla="*/ 48607 h 94952"/>
                <a:gd name="connsiteX28" fmla="*/ 297901 w 547397"/>
                <a:gd name="connsiteY28" fmla="*/ 48568 h 94952"/>
                <a:gd name="connsiteX29" fmla="*/ 298198 w 547397"/>
                <a:gd name="connsiteY29" fmla="*/ 48818 h 94952"/>
                <a:gd name="connsiteX30" fmla="*/ 298362 w 547397"/>
                <a:gd name="connsiteY30" fmla="*/ 49178 h 94952"/>
                <a:gd name="connsiteX31" fmla="*/ 298292 w 547397"/>
                <a:gd name="connsiteY31" fmla="*/ 49546 h 94952"/>
                <a:gd name="connsiteX32" fmla="*/ 444676 w 547397"/>
                <a:gd name="connsiteY32" fmla="*/ 61250 h 94952"/>
                <a:gd name="connsiteX33" fmla="*/ 443401 w 547397"/>
                <a:gd name="connsiteY33" fmla="*/ 61743 h 94952"/>
                <a:gd name="connsiteX34" fmla="*/ 441797 w 547397"/>
                <a:gd name="connsiteY34" fmla="*/ 61516 h 94952"/>
                <a:gd name="connsiteX35" fmla="*/ 441304 w 547397"/>
                <a:gd name="connsiteY35" fmla="*/ 59724 h 94952"/>
                <a:gd name="connsiteX36" fmla="*/ 440569 w 547397"/>
                <a:gd name="connsiteY36" fmla="*/ 59247 h 94952"/>
                <a:gd name="connsiteX37" fmla="*/ 440733 w 547397"/>
                <a:gd name="connsiteY37" fmla="*/ 58363 h 94952"/>
                <a:gd name="connsiteX38" fmla="*/ 441860 w 547397"/>
                <a:gd name="connsiteY38" fmla="*/ 57643 h 94952"/>
                <a:gd name="connsiteX39" fmla="*/ 444246 w 547397"/>
                <a:gd name="connsiteY39" fmla="*/ 58230 h 94952"/>
                <a:gd name="connsiteX40" fmla="*/ 445130 w 547397"/>
                <a:gd name="connsiteY40" fmla="*/ 59505 h 94952"/>
                <a:gd name="connsiteX41" fmla="*/ 444567 w 547397"/>
                <a:gd name="connsiteY41" fmla="*/ 60350 h 94952"/>
                <a:gd name="connsiteX42" fmla="*/ 444676 w 547397"/>
                <a:gd name="connsiteY42" fmla="*/ 61250 h 94952"/>
                <a:gd name="connsiteX43" fmla="*/ 547171 w 547397"/>
                <a:gd name="connsiteY43" fmla="*/ 93889 h 94952"/>
                <a:gd name="connsiteX44" fmla="*/ 547398 w 547397"/>
                <a:gd name="connsiteY44" fmla="*/ 94953 h 94952"/>
                <a:gd name="connsiteX45" fmla="*/ 545998 w 547397"/>
                <a:gd name="connsiteY45" fmla="*/ 94437 h 94952"/>
                <a:gd name="connsiteX46" fmla="*/ 545810 w 547397"/>
                <a:gd name="connsiteY46" fmla="*/ 94061 h 94952"/>
                <a:gd name="connsiteX47" fmla="*/ 546623 w 547397"/>
                <a:gd name="connsiteY47" fmla="*/ 93686 h 94952"/>
                <a:gd name="connsiteX48" fmla="*/ 547171 w 547397"/>
                <a:gd name="connsiteY48" fmla="*/ 93889 h 94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47397" h="94952">
                  <a:moveTo>
                    <a:pt x="1776" y="2042"/>
                  </a:moveTo>
                  <a:lnTo>
                    <a:pt x="110" y="3841"/>
                  </a:lnTo>
                  <a:lnTo>
                    <a:pt x="0" y="3254"/>
                  </a:lnTo>
                  <a:lnTo>
                    <a:pt x="501" y="2175"/>
                  </a:lnTo>
                  <a:lnTo>
                    <a:pt x="1205" y="947"/>
                  </a:lnTo>
                  <a:lnTo>
                    <a:pt x="1862" y="211"/>
                  </a:lnTo>
                  <a:lnTo>
                    <a:pt x="2715" y="0"/>
                  </a:lnTo>
                  <a:lnTo>
                    <a:pt x="3325" y="1017"/>
                  </a:lnTo>
                  <a:lnTo>
                    <a:pt x="2637" y="1901"/>
                  </a:lnTo>
                  <a:lnTo>
                    <a:pt x="1776" y="2042"/>
                  </a:lnTo>
                  <a:close/>
                  <a:moveTo>
                    <a:pt x="303424" y="47660"/>
                  </a:moveTo>
                  <a:lnTo>
                    <a:pt x="303041" y="47778"/>
                  </a:lnTo>
                  <a:lnTo>
                    <a:pt x="302869" y="47668"/>
                  </a:lnTo>
                  <a:lnTo>
                    <a:pt x="302955" y="47105"/>
                  </a:lnTo>
                  <a:lnTo>
                    <a:pt x="303080" y="46909"/>
                  </a:lnTo>
                  <a:lnTo>
                    <a:pt x="303440" y="46894"/>
                  </a:lnTo>
                  <a:lnTo>
                    <a:pt x="304066" y="47050"/>
                  </a:lnTo>
                  <a:lnTo>
                    <a:pt x="304113" y="47191"/>
                  </a:lnTo>
                  <a:lnTo>
                    <a:pt x="303424" y="47660"/>
                  </a:lnTo>
                  <a:close/>
                  <a:moveTo>
                    <a:pt x="298292" y="49546"/>
                  </a:moveTo>
                  <a:lnTo>
                    <a:pt x="298112" y="49835"/>
                  </a:lnTo>
                  <a:lnTo>
                    <a:pt x="296774" y="49726"/>
                  </a:lnTo>
                  <a:lnTo>
                    <a:pt x="296587" y="49561"/>
                  </a:lnTo>
                  <a:lnTo>
                    <a:pt x="296704" y="49436"/>
                  </a:lnTo>
                  <a:lnTo>
                    <a:pt x="297345" y="49303"/>
                  </a:lnTo>
                  <a:lnTo>
                    <a:pt x="297424" y="48904"/>
                  </a:lnTo>
                  <a:lnTo>
                    <a:pt x="297095" y="48818"/>
                  </a:lnTo>
                  <a:lnTo>
                    <a:pt x="297376" y="48607"/>
                  </a:lnTo>
                  <a:lnTo>
                    <a:pt x="297901" y="48568"/>
                  </a:lnTo>
                  <a:lnTo>
                    <a:pt x="298198" y="48818"/>
                  </a:lnTo>
                  <a:lnTo>
                    <a:pt x="298362" y="49178"/>
                  </a:lnTo>
                  <a:lnTo>
                    <a:pt x="298292" y="49546"/>
                  </a:lnTo>
                  <a:close/>
                  <a:moveTo>
                    <a:pt x="444676" y="61250"/>
                  </a:moveTo>
                  <a:lnTo>
                    <a:pt x="443401" y="61743"/>
                  </a:lnTo>
                  <a:lnTo>
                    <a:pt x="441797" y="61516"/>
                  </a:lnTo>
                  <a:lnTo>
                    <a:pt x="441304" y="59724"/>
                  </a:lnTo>
                  <a:lnTo>
                    <a:pt x="440569" y="59247"/>
                  </a:lnTo>
                  <a:lnTo>
                    <a:pt x="440733" y="58363"/>
                  </a:lnTo>
                  <a:lnTo>
                    <a:pt x="441860" y="57643"/>
                  </a:lnTo>
                  <a:lnTo>
                    <a:pt x="444246" y="58230"/>
                  </a:lnTo>
                  <a:lnTo>
                    <a:pt x="445130" y="59505"/>
                  </a:lnTo>
                  <a:lnTo>
                    <a:pt x="444567" y="60350"/>
                  </a:lnTo>
                  <a:lnTo>
                    <a:pt x="444676" y="61250"/>
                  </a:lnTo>
                  <a:close/>
                  <a:moveTo>
                    <a:pt x="547171" y="93889"/>
                  </a:moveTo>
                  <a:lnTo>
                    <a:pt x="547398" y="94953"/>
                  </a:lnTo>
                  <a:lnTo>
                    <a:pt x="545998" y="94437"/>
                  </a:lnTo>
                  <a:lnTo>
                    <a:pt x="545810" y="94061"/>
                  </a:lnTo>
                  <a:lnTo>
                    <a:pt x="546623" y="93686"/>
                  </a:lnTo>
                  <a:lnTo>
                    <a:pt x="547171" y="9388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069C7DE-3CEE-4E78-6939-AB42F2FF6B9A}"/>
                </a:ext>
              </a:extLst>
            </p:cNvPr>
            <p:cNvSpPr>
              <a:spLocks/>
            </p:cNvSpPr>
            <p:nvPr/>
          </p:nvSpPr>
          <p:spPr>
            <a:xfrm>
              <a:off x="7087927" y="2892018"/>
              <a:ext cx="22320" cy="43803"/>
            </a:xfrm>
            <a:custGeom>
              <a:avLst/>
              <a:gdLst>
                <a:gd name="connsiteX0" fmla="*/ 22320 w 22320"/>
                <a:gd name="connsiteY0" fmla="*/ 4577 h 43803"/>
                <a:gd name="connsiteX1" fmla="*/ 21272 w 22320"/>
                <a:gd name="connsiteY1" fmla="*/ 7972 h 43803"/>
                <a:gd name="connsiteX2" fmla="*/ 19715 w 22320"/>
                <a:gd name="connsiteY2" fmla="*/ 7440 h 43803"/>
                <a:gd name="connsiteX3" fmla="*/ 19285 w 22320"/>
                <a:gd name="connsiteY3" fmla="*/ 7072 h 43803"/>
                <a:gd name="connsiteX4" fmla="*/ 18948 w 22320"/>
                <a:gd name="connsiteY4" fmla="*/ 6188 h 43803"/>
                <a:gd name="connsiteX5" fmla="*/ 19113 w 22320"/>
                <a:gd name="connsiteY5" fmla="*/ 3661 h 43803"/>
                <a:gd name="connsiteX6" fmla="*/ 19058 w 22320"/>
                <a:gd name="connsiteY6" fmla="*/ 0 h 43803"/>
                <a:gd name="connsiteX7" fmla="*/ 20850 w 22320"/>
                <a:gd name="connsiteY7" fmla="*/ 3012 h 43803"/>
                <a:gd name="connsiteX8" fmla="*/ 22320 w 22320"/>
                <a:gd name="connsiteY8" fmla="*/ 4577 h 43803"/>
                <a:gd name="connsiteX9" fmla="*/ 17384 w 22320"/>
                <a:gd name="connsiteY9" fmla="*/ 6024 h 43803"/>
                <a:gd name="connsiteX10" fmla="*/ 16836 w 22320"/>
                <a:gd name="connsiteY10" fmla="*/ 12330 h 43803"/>
                <a:gd name="connsiteX11" fmla="*/ 15944 w 22320"/>
                <a:gd name="connsiteY11" fmla="*/ 12298 h 43803"/>
                <a:gd name="connsiteX12" fmla="*/ 14348 w 22320"/>
                <a:gd name="connsiteY12" fmla="*/ 10554 h 43803"/>
                <a:gd name="connsiteX13" fmla="*/ 13151 w 22320"/>
                <a:gd name="connsiteY13" fmla="*/ 10194 h 43803"/>
                <a:gd name="connsiteX14" fmla="*/ 12776 w 22320"/>
                <a:gd name="connsiteY14" fmla="*/ 11125 h 43803"/>
                <a:gd name="connsiteX15" fmla="*/ 12838 w 22320"/>
                <a:gd name="connsiteY15" fmla="*/ 12244 h 43803"/>
                <a:gd name="connsiteX16" fmla="*/ 13456 w 22320"/>
                <a:gd name="connsiteY16" fmla="*/ 12948 h 43803"/>
                <a:gd name="connsiteX17" fmla="*/ 15365 w 22320"/>
                <a:gd name="connsiteY17" fmla="*/ 17157 h 43803"/>
                <a:gd name="connsiteX18" fmla="*/ 15537 w 22320"/>
                <a:gd name="connsiteY18" fmla="*/ 18385 h 43803"/>
                <a:gd name="connsiteX19" fmla="*/ 15303 w 22320"/>
                <a:gd name="connsiteY19" fmla="*/ 18980 h 43803"/>
                <a:gd name="connsiteX20" fmla="*/ 13448 w 22320"/>
                <a:gd name="connsiteY20" fmla="*/ 17767 h 43803"/>
                <a:gd name="connsiteX21" fmla="*/ 8974 w 22320"/>
                <a:gd name="connsiteY21" fmla="*/ 12322 h 43803"/>
                <a:gd name="connsiteX22" fmla="*/ 5492 w 22320"/>
                <a:gd name="connsiteY22" fmla="*/ 3317 h 43803"/>
                <a:gd name="connsiteX23" fmla="*/ 10186 w 22320"/>
                <a:gd name="connsiteY23" fmla="*/ 1870 h 43803"/>
                <a:gd name="connsiteX24" fmla="*/ 13589 w 22320"/>
                <a:gd name="connsiteY24" fmla="*/ 4240 h 43803"/>
                <a:gd name="connsiteX25" fmla="*/ 17384 w 22320"/>
                <a:gd name="connsiteY25" fmla="*/ 6024 h 43803"/>
                <a:gd name="connsiteX26" fmla="*/ 5179 w 22320"/>
                <a:gd name="connsiteY26" fmla="*/ 10186 h 43803"/>
                <a:gd name="connsiteX27" fmla="*/ 7151 w 22320"/>
                <a:gd name="connsiteY27" fmla="*/ 12001 h 43803"/>
                <a:gd name="connsiteX28" fmla="*/ 7847 w 22320"/>
                <a:gd name="connsiteY28" fmla="*/ 13284 h 43803"/>
                <a:gd name="connsiteX29" fmla="*/ 6713 w 22320"/>
                <a:gd name="connsiteY29" fmla="*/ 14520 h 43803"/>
                <a:gd name="connsiteX30" fmla="*/ 5344 w 22320"/>
                <a:gd name="connsiteY30" fmla="*/ 14841 h 43803"/>
                <a:gd name="connsiteX31" fmla="*/ 3685 w 22320"/>
                <a:gd name="connsiteY31" fmla="*/ 14551 h 43803"/>
                <a:gd name="connsiteX32" fmla="*/ 955 w 22320"/>
                <a:gd name="connsiteY32" fmla="*/ 13214 h 43803"/>
                <a:gd name="connsiteX33" fmla="*/ 0 w 22320"/>
                <a:gd name="connsiteY33" fmla="*/ 10147 h 43803"/>
                <a:gd name="connsiteX34" fmla="*/ 1885 w 22320"/>
                <a:gd name="connsiteY34" fmla="*/ 10217 h 43803"/>
                <a:gd name="connsiteX35" fmla="*/ 4115 w 22320"/>
                <a:gd name="connsiteY35" fmla="*/ 9631 h 43803"/>
                <a:gd name="connsiteX36" fmla="*/ 5179 w 22320"/>
                <a:gd name="connsiteY36" fmla="*/ 10186 h 43803"/>
                <a:gd name="connsiteX37" fmla="*/ 17556 w 22320"/>
                <a:gd name="connsiteY37" fmla="*/ 25739 h 43803"/>
                <a:gd name="connsiteX38" fmla="*/ 17125 w 22320"/>
                <a:gd name="connsiteY38" fmla="*/ 27484 h 43803"/>
                <a:gd name="connsiteX39" fmla="*/ 16523 w 22320"/>
                <a:gd name="connsiteY39" fmla="*/ 27468 h 43803"/>
                <a:gd name="connsiteX40" fmla="*/ 14458 w 22320"/>
                <a:gd name="connsiteY40" fmla="*/ 25309 h 43803"/>
                <a:gd name="connsiteX41" fmla="*/ 12815 w 22320"/>
                <a:gd name="connsiteY41" fmla="*/ 24127 h 43803"/>
                <a:gd name="connsiteX42" fmla="*/ 12267 w 22320"/>
                <a:gd name="connsiteY42" fmla="*/ 23126 h 43803"/>
                <a:gd name="connsiteX43" fmla="*/ 11806 w 22320"/>
                <a:gd name="connsiteY43" fmla="*/ 21413 h 43803"/>
                <a:gd name="connsiteX44" fmla="*/ 12752 w 22320"/>
                <a:gd name="connsiteY44" fmla="*/ 21201 h 43803"/>
                <a:gd name="connsiteX45" fmla="*/ 13879 w 22320"/>
                <a:gd name="connsiteY45" fmla="*/ 21593 h 43803"/>
                <a:gd name="connsiteX46" fmla="*/ 16703 w 22320"/>
                <a:gd name="connsiteY46" fmla="*/ 23157 h 43803"/>
                <a:gd name="connsiteX47" fmla="*/ 17501 w 22320"/>
                <a:gd name="connsiteY47" fmla="*/ 24785 h 43803"/>
                <a:gd name="connsiteX48" fmla="*/ 17556 w 22320"/>
                <a:gd name="connsiteY48" fmla="*/ 25739 h 43803"/>
                <a:gd name="connsiteX49" fmla="*/ 15874 w 22320"/>
                <a:gd name="connsiteY49" fmla="*/ 42411 h 43803"/>
                <a:gd name="connsiteX50" fmla="*/ 16312 w 22320"/>
                <a:gd name="connsiteY50" fmla="*/ 43803 h 43803"/>
                <a:gd name="connsiteX51" fmla="*/ 15803 w 22320"/>
                <a:gd name="connsiteY51" fmla="*/ 43647 h 43803"/>
                <a:gd name="connsiteX52" fmla="*/ 14325 w 22320"/>
                <a:gd name="connsiteY52" fmla="*/ 42059 h 43803"/>
                <a:gd name="connsiteX53" fmla="*/ 11743 w 22320"/>
                <a:gd name="connsiteY53" fmla="*/ 38272 h 43803"/>
                <a:gd name="connsiteX54" fmla="*/ 10843 w 22320"/>
                <a:gd name="connsiteY54" fmla="*/ 35135 h 43803"/>
                <a:gd name="connsiteX55" fmla="*/ 10718 w 22320"/>
                <a:gd name="connsiteY55" fmla="*/ 33680 h 43803"/>
                <a:gd name="connsiteX56" fmla="*/ 11360 w 22320"/>
                <a:gd name="connsiteY56" fmla="*/ 33844 h 43803"/>
                <a:gd name="connsiteX57" fmla="*/ 11892 w 22320"/>
                <a:gd name="connsiteY57" fmla="*/ 35135 h 43803"/>
                <a:gd name="connsiteX58" fmla="*/ 14340 w 22320"/>
                <a:gd name="connsiteY58" fmla="*/ 35980 h 43803"/>
                <a:gd name="connsiteX59" fmla="*/ 14990 w 22320"/>
                <a:gd name="connsiteY59" fmla="*/ 36622 h 43803"/>
                <a:gd name="connsiteX60" fmla="*/ 14982 w 22320"/>
                <a:gd name="connsiteY60" fmla="*/ 38194 h 43803"/>
                <a:gd name="connsiteX61" fmla="*/ 15803 w 22320"/>
                <a:gd name="connsiteY61" fmla="*/ 40056 h 43803"/>
                <a:gd name="connsiteX62" fmla="*/ 15874 w 22320"/>
                <a:gd name="connsiteY62" fmla="*/ 42411 h 43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2320" h="43803">
                  <a:moveTo>
                    <a:pt x="22320" y="4577"/>
                  </a:moveTo>
                  <a:lnTo>
                    <a:pt x="21272" y="7972"/>
                  </a:lnTo>
                  <a:lnTo>
                    <a:pt x="19715" y="7440"/>
                  </a:lnTo>
                  <a:lnTo>
                    <a:pt x="19285" y="7072"/>
                  </a:lnTo>
                  <a:lnTo>
                    <a:pt x="18948" y="6188"/>
                  </a:lnTo>
                  <a:lnTo>
                    <a:pt x="19113" y="3661"/>
                  </a:lnTo>
                  <a:lnTo>
                    <a:pt x="19058" y="0"/>
                  </a:lnTo>
                  <a:lnTo>
                    <a:pt x="20850" y="3012"/>
                  </a:lnTo>
                  <a:lnTo>
                    <a:pt x="22320" y="4577"/>
                  </a:lnTo>
                  <a:close/>
                  <a:moveTo>
                    <a:pt x="17384" y="6024"/>
                  </a:moveTo>
                  <a:lnTo>
                    <a:pt x="16836" y="12330"/>
                  </a:lnTo>
                  <a:lnTo>
                    <a:pt x="15944" y="12298"/>
                  </a:lnTo>
                  <a:lnTo>
                    <a:pt x="14348" y="10554"/>
                  </a:lnTo>
                  <a:lnTo>
                    <a:pt x="13151" y="10194"/>
                  </a:lnTo>
                  <a:lnTo>
                    <a:pt x="12776" y="11125"/>
                  </a:lnTo>
                  <a:lnTo>
                    <a:pt x="12838" y="12244"/>
                  </a:lnTo>
                  <a:lnTo>
                    <a:pt x="13456" y="12948"/>
                  </a:lnTo>
                  <a:lnTo>
                    <a:pt x="15365" y="17157"/>
                  </a:lnTo>
                  <a:lnTo>
                    <a:pt x="15537" y="18385"/>
                  </a:lnTo>
                  <a:lnTo>
                    <a:pt x="15303" y="18980"/>
                  </a:lnTo>
                  <a:lnTo>
                    <a:pt x="13448" y="17767"/>
                  </a:lnTo>
                  <a:lnTo>
                    <a:pt x="8974" y="12322"/>
                  </a:lnTo>
                  <a:lnTo>
                    <a:pt x="5492" y="3317"/>
                  </a:lnTo>
                  <a:lnTo>
                    <a:pt x="10186" y="1870"/>
                  </a:lnTo>
                  <a:lnTo>
                    <a:pt x="13589" y="4240"/>
                  </a:lnTo>
                  <a:lnTo>
                    <a:pt x="17384" y="6024"/>
                  </a:lnTo>
                  <a:close/>
                  <a:moveTo>
                    <a:pt x="5179" y="10186"/>
                  </a:moveTo>
                  <a:lnTo>
                    <a:pt x="7151" y="12001"/>
                  </a:lnTo>
                  <a:lnTo>
                    <a:pt x="7847" y="13284"/>
                  </a:lnTo>
                  <a:lnTo>
                    <a:pt x="6713" y="14520"/>
                  </a:lnTo>
                  <a:lnTo>
                    <a:pt x="5344" y="14841"/>
                  </a:lnTo>
                  <a:lnTo>
                    <a:pt x="3685" y="14551"/>
                  </a:lnTo>
                  <a:lnTo>
                    <a:pt x="955" y="13214"/>
                  </a:lnTo>
                  <a:lnTo>
                    <a:pt x="0" y="10147"/>
                  </a:lnTo>
                  <a:lnTo>
                    <a:pt x="1885" y="10217"/>
                  </a:lnTo>
                  <a:lnTo>
                    <a:pt x="4115" y="9631"/>
                  </a:lnTo>
                  <a:lnTo>
                    <a:pt x="5179" y="10186"/>
                  </a:lnTo>
                  <a:close/>
                  <a:moveTo>
                    <a:pt x="17556" y="25739"/>
                  </a:moveTo>
                  <a:lnTo>
                    <a:pt x="17125" y="27484"/>
                  </a:lnTo>
                  <a:lnTo>
                    <a:pt x="16523" y="27468"/>
                  </a:lnTo>
                  <a:lnTo>
                    <a:pt x="14458" y="25309"/>
                  </a:lnTo>
                  <a:lnTo>
                    <a:pt x="12815" y="24127"/>
                  </a:lnTo>
                  <a:lnTo>
                    <a:pt x="12267" y="23126"/>
                  </a:lnTo>
                  <a:lnTo>
                    <a:pt x="11806" y="21413"/>
                  </a:lnTo>
                  <a:lnTo>
                    <a:pt x="12752" y="21201"/>
                  </a:lnTo>
                  <a:lnTo>
                    <a:pt x="13879" y="21593"/>
                  </a:lnTo>
                  <a:lnTo>
                    <a:pt x="16703" y="23157"/>
                  </a:lnTo>
                  <a:lnTo>
                    <a:pt x="17501" y="24785"/>
                  </a:lnTo>
                  <a:lnTo>
                    <a:pt x="17556" y="25739"/>
                  </a:lnTo>
                  <a:close/>
                  <a:moveTo>
                    <a:pt x="15874" y="42411"/>
                  </a:moveTo>
                  <a:lnTo>
                    <a:pt x="16312" y="43803"/>
                  </a:lnTo>
                  <a:lnTo>
                    <a:pt x="15803" y="43647"/>
                  </a:lnTo>
                  <a:lnTo>
                    <a:pt x="14325" y="42059"/>
                  </a:lnTo>
                  <a:lnTo>
                    <a:pt x="11743" y="38272"/>
                  </a:lnTo>
                  <a:lnTo>
                    <a:pt x="10843" y="35135"/>
                  </a:lnTo>
                  <a:lnTo>
                    <a:pt x="10718" y="33680"/>
                  </a:lnTo>
                  <a:lnTo>
                    <a:pt x="11360" y="33844"/>
                  </a:lnTo>
                  <a:lnTo>
                    <a:pt x="11892" y="35135"/>
                  </a:lnTo>
                  <a:lnTo>
                    <a:pt x="14340" y="35980"/>
                  </a:lnTo>
                  <a:lnTo>
                    <a:pt x="14990" y="36622"/>
                  </a:lnTo>
                  <a:lnTo>
                    <a:pt x="14982" y="38194"/>
                  </a:lnTo>
                  <a:lnTo>
                    <a:pt x="15803" y="40056"/>
                  </a:lnTo>
                  <a:lnTo>
                    <a:pt x="15874" y="4241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2DF43AFD-DC6E-82C5-5807-BEE9D7B0A08A}"/>
                </a:ext>
              </a:extLst>
            </p:cNvPr>
            <p:cNvSpPr>
              <a:spLocks/>
            </p:cNvSpPr>
            <p:nvPr/>
          </p:nvSpPr>
          <p:spPr>
            <a:xfrm>
              <a:off x="7146313" y="3345894"/>
              <a:ext cx="314415" cy="308454"/>
            </a:xfrm>
            <a:custGeom>
              <a:avLst/>
              <a:gdLst>
                <a:gd name="connsiteX0" fmla="*/ 167437 w 314415"/>
                <a:gd name="connsiteY0" fmla="*/ 13175 h 308454"/>
                <a:gd name="connsiteX1" fmla="*/ 168744 w 314415"/>
                <a:gd name="connsiteY1" fmla="*/ 12791 h 308454"/>
                <a:gd name="connsiteX2" fmla="*/ 170958 w 314415"/>
                <a:gd name="connsiteY2" fmla="*/ 11415 h 308454"/>
                <a:gd name="connsiteX3" fmla="*/ 172804 w 314415"/>
                <a:gd name="connsiteY3" fmla="*/ 10976 h 308454"/>
                <a:gd name="connsiteX4" fmla="*/ 173860 w 314415"/>
                <a:gd name="connsiteY4" fmla="*/ 12032 h 308454"/>
                <a:gd name="connsiteX5" fmla="*/ 174455 w 314415"/>
                <a:gd name="connsiteY5" fmla="*/ 12635 h 308454"/>
                <a:gd name="connsiteX6" fmla="*/ 175613 w 314415"/>
                <a:gd name="connsiteY6" fmla="*/ 15013 h 308454"/>
                <a:gd name="connsiteX7" fmla="*/ 175941 w 314415"/>
                <a:gd name="connsiteY7" fmla="*/ 17486 h 308454"/>
                <a:gd name="connsiteX8" fmla="*/ 176457 w 314415"/>
                <a:gd name="connsiteY8" fmla="*/ 19543 h 308454"/>
                <a:gd name="connsiteX9" fmla="*/ 177396 w 314415"/>
                <a:gd name="connsiteY9" fmla="*/ 20372 h 308454"/>
                <a:gd name="connsiteX10" fmla="*/ 180925 w 314415"/>
                <a:gd name="connsiteY10" fmla="*/ 20646 h 308454"/>
                <a:gd name="connsiteX11" fmla="*/ 183530 w 314415"/>
                <a:gd name="connsiteY11" fmla="*/ 21405 h 308454"/>
                <a:gd name="connsiteX12" fmla="*/ 184218 w 314415"/>
                <a:gd name="connsiteY12" fmla="*/ 22093 h 308454"/>
                <a:gd name="connsiteX13" fmla="*/ 185110 w 314415"/>
                <a:gd name="connsiteY13" fmla="*/ 26647 h 308454"/>
                <a:gd name="connsiteX14" fmla="*/ 185595 w 314415"/>
                <a:gd name="connsiteY14" fmla="*/ 27288 h 308454"/>
                <a:gd name="connsiteX15" fmla="*/ 186245 w 314415"/>
                <a:gd name="connsiteY15" fmla="*/ 26756 h 308454"/>
                <a:gd name="connsiteX16" fmla="*/ 186886 w 314415"/>
                <a:gd name="connsiteY16" fmla="*/ 26005 h 308454"/>
                <a:gd name="connsiteX17" fmla="*/ 187778 w 314415"/>
                <a:gd name="connsiteY17" fmla="*/ 25888 h 308454"/>
                <a:gd name="connsiteX18" fmla="*/ 189304 w 314415"/>
                <a:gd name="connsiteY18" fmla="*/ 26177 h 308454"/>
                <a:gd name="connsiteX19" fmla="*/ 191314 w 314415"/>
                <a:gd name="connsiteY19" fmla="*/ 26271 h 308454"/>
                <a:gd name="connsiteX20" fmla="*/ 193387 w 314415"/>
                <a:gd name="connsiteY20" fmla="*/ 26772 h 308454"/>
                <a:gd name="connsiteX21" fmla="*/ 196251 w 314415"/>
                <a:gd name="connsiteY21" fmla="*/ 29338 h 308454"/>
                <a:gd name="connsiteX22" fmla="*/ 196141 w 314415"/>
                <a:gd name="connsiteY22" fmla="*/ 30183 h 308454"/>
                <a:gd name="connsiteX23" fmla="*/ 195586 w 314415"/>
                <a:gd name="connsiteY23" fmla="*/ 31661 h 308454"/>
                <a:gd name="connsiteX24" fmla="*/ 195390 w 314415"/>
                <a:gd name="connsiteY24" fmla="*/ 32843 h 308454"/>
                <a:gd name="connsiteX25" fmla="*/ 195883 w 314415"/>
                <a:gd name="connsiteY25" fmla="*/ 33320 h 308454"/>
                <a:gd name="connsiteX26" fmla="*/ 196642 w 314415"/>
                <a:gd name="connsiteY26" fmla="*/ 34541 h 308454"/>
                <a:gd name="connsiteX27" fmla="*/ 196462 w 314415"/>
                <a:gd name="connsiteY27" fmla="*/ 35949 h 308454"/>
                <a:gd name="connsiteX28" fmla="*/ 195727 w 314415"/>
                <a:gd name="connsiteY28" fmla="*/ 36935 h 308454"/>
                <a:gd name="connsiteX29" fmla="*/ 195429 w 314415"/>
                <a:gd name="connsiteY29" fmla="*/ 37748 h 308454"/>
                <a:gd name="connsiteX30" fmla="*/ 195429 w 314415"/>
                <a:gd name="connsiteY30" fmla="*/ 38272 h 308454"/>
                <a:gd name="connsiteX31" fmla="*/ 195703 w 314415"/>
                <a:gd name="connsiteY31" fmla="*/ 38710 h 308454"/>
                <a:gd name="connsiteX32" fmla="*/ 196290 w 314415"/>
                <a:gd name="connsiteY32" fmla="*/ 39094 h 308454"/>
                <a:gd name="connsiteX33" fmla="*/ 200522 w 314415"/>
                <a:gd name="connsiteY33" fmla="*/ 39610 h 308454"/>
                <a:gd name="connsiteX34" fmla="*/ 204395 w 314415"/>
                <a:gd name="connsiteY34" fmla="*/ 39094 h 308454"/>
                <a:gd name="connsiteX35" fmla="*/ 206836 w 314415"/>
                <a:gd name="connsiteY35" fmla="*/ 37654 h 308454"/>
                <a:gd name="connsiteX36" fmla="*/ 207251 w 314415"/>
                <a:gd name="connsiteY36" fmla="*/ 36137 h 308454"/>
                <a:gd name="connsiteX37" fmla="*/ 207939 w 314415"/>
                <a:gd name="connsiteY37" fmla="*/ 34431 h 308454"/>
                <a:gd name="connsiteX38" fmla="*/ 209394 w 314415"/>
                <a:gd name="connsiteY38" fmla="*/ 32992 h 308454"/>
                <a:gd name="connsiteX39" fmla="*/ 210396 w 314415"/>
                <a:gd name="connsiteY39" fmla="*/ 32506 h 308454"/>
                <a:gd name="connsiteX40" fmla="*/ 211319 w 314415"/>
                <a:gd name="connsiteY40" fmla="*/ 33093 h 308454"/>
                <a:gd name="connsiteX41" fmla="*/ 209770 w 314415"/>
                <a:gd name="connsiteY41" fmla="*/ 39110 h 308454"/>
                <a:gd name="connsiteX42" fmla="*/ 210904 w 314415"/>
                <a:gd name="connsiteY42" fmla="*/ 40643 h 308454"/>
                <a:gd name="connsiteX43" fmla="*/ 211068 w 314415"/>
                <a:gd name="connsiteY43" fmla="*/ 42927 h 308454"/>
                <a:gd name="connsiteX44" fmla="*/ 211475 w 314415"/>
                <a:gd name="connsiteY44" fmla="*/ 44930 h 308454"/>
                <a:gd name="connsiteX45" fmla="*/ 212860 w 314415"/>
                <a:gd name="connsiteY45" fmla="*/ 44891 h 308454"/>
                <a:gd name="connsiteX46" fmla="*/ 214534 w 314415"/>
                <a:gd name="connsiteY46" fmla="*/ 45259 h 308454"/>
                <a:gd name="connsiteX47" fmla="*/ 215723 w 314415"/>
                <a:gd name="connsiteY47" fmla="*/ 45994 h 308454"/>
                <a:gd name="connsiteX48" fmla="*/ 217108 w 314415"/>
                <a:gd name="connsiteY48" fmla="*/ 47183 h 308454"/>
                <a:gd name="connsiteX49" fmla="*/ 219103 w 314415"/>
                <a:gd name="connsiteY49" fmla="*/ 48279 h 308454"/>
                <a:gd name="connsiteX50" fmla="*/ 220503 w 314415"/>
                <a:gd name="connsiteY50" fmla="*/ 48662 h 308454"/>
                <a:gd name="connsiteX51" fmla="*/ 221012 w 314415"/>
                <a:gd name="connsiteY51" fmla="*/ 49569 h 308454"/>
                <a:gd name="connsiteX52" fmla="*/ 222146 w 314415"/>
                <a:gd name="connsiteY52" fmla="*/ 50626 h 308454"/>
                <a:gd name="connsiteX53" fmla="*/ 223930 w 314415"/>
                <a:gd name="connsiteY53" fmla="*/ 52832 h 308454"/>
                <a:gd name="connsiteX54" fmla="*/ 225526 w 314415"/>
                <a:gd name="connsiteY54" fmla="*/ 54303 h 308454"/>
                <a:gd name="connsiteX55" fmla="*/ 226301 w 314415"/>
                <a:gd name="connsiteY55" fmla="*/ 54303 h 308454"/>
                <a:gd name="connsiteX56" fmla="*/ 227787 w 314415"/>
                <a:gd name="connsiteY56" fmla="*/ 53724 h 308454"/>
                <a:gd name="connsiteX57" fmla="*/ 229993 w 314415"/>
                <a:gd name="connsiteY57" fmla="*/ 53356 h 308454"/>
                <a:gd name="connsiteX58" fmla="*/ 231730 w 314415"/>
                <a:gd name="connsiteY58" fmla="*/ 53387 h 308454"/>
                <a:gd name="connsiteX59" fmla="*/ 232473 w 314415"/>
                <a:gd name="connsiteY59" fmla="*/ 54506 h 308454"/>
                <a:gd name="connsiteX60" fmla="*/ 234187 w 314415"/>
                <a:gd name="connsiteY60" fmla="*/ 55022 h 308454"/>
                <a:gd name="connsiteX61" fmla="*/ 234789 w 314415"/>
                <a:gd name="connsiteY61" fmla="*/ 55437 h 308454"/>
                <a:gd name="connsiteX62" fmla="*/ 235462 w 314415"/>
                <a:gd name="connsiteY62" fmla="*/ 56211 h 308454"/>
                <a:gd name="connsiteX63" fmla="*/ 236604 w 314415"/>
                <a:gd name="connsiteY63" fmla="*/ 56524 h 308454"/>
                <a:gd name="connsiteX64" fmla="*/ 237981 w 314415"/>
                <a:gd name="connsiteY64" fmla="*/ 56211 h 308454"/>
                <a:gd name="connsiteX65" fmla="*/ 238982 w 314415"/>
                <a:gd name="connsiteY65" fmla="*/ 55187 h 308454"/>
                <a:gd name="connsiteX66" fmla="*/ 240320 w 314415"/>
                <a:gd name="connsiteY66" fmla="*/ 54717 h 308454"/>
                <a:gd name="connsiteX67" fmla="*/ 241666 w 314415"/>
                <a:gd name="connsiteY67" fmla="*/ 54874 h 308454"/>
                <a:gd name="connsiteX68" fmla="*/ 242440 w 314415"/>
                <a:gd name="connsiteY68" fmla="*/ 55437 h 308454"/>
                <a:gd name="connsiteX69" fmla="*/ 243911 w 314415"/>
                <a:gd name="connsiteY69" fmla="*/ 56274 h 308454"/>
                <a:gd name="connsiteX70" fmla="*/ 244740 w 314415"/>
                <a:gd name="connsiteY70" fmla="*/ 56094 h 308454"/>
                <a:gd name="connsiteX71" fmla="*/ 246407 w 314415"/>
                <a:gd name="connsiteY71" fmla="*/ 56611 h 308454"/>
                <a:gd name="connsiteX72" fmla="*/ 248081 w 314415"/>
                <a:gd name="connsiteY72" fmla="*/ 58238 h 308454"/>
                <a:gd name="connsiteX73" fmla="*/ 248785 w 314415"/>
                <a:gd name="connsiteY73" fmla="*/ 59865 h 308454"/>
                <a:gd name="connsiteX74" fmla="*/ 248965 w 314415"/>
                <a:gd name="connsiteY74" fmla="*/ 60757 h 308454"/>
                <a:gd name="connsiteX75" fmla="*/ 249685 w 314415"/>
                <a:gd name="connsiteY75" fmla="*/ 61727 h 308454"/>
                <a:gd name="connsiteX76" fmla="*/ 252493 w 314415"/>
                <a:gd name="connsiteY76" fmla="*/ 66092 h 308454"/>
                <a:gd name="connsiteX77" fmla="*/ 253385 w 314415"/>
                <a:gd name="connsiteY77" fmla="*/ 66304 h 308454"/>
                <a:gd name="connsiteX78" fmla="*/ 254363 w 314415"/>
                <a:gd name="connsiteY78" fmla="*/ 65647 h 308454"/>
                <a:gd name="connsiteX79" fmla="*/ 254997 w 314415"/>
                <a:gd name="connsiteY79" fmla="*/ 64708 h 308454"/>
                <a:gd name="connsiteX80" fmla="*/ 255912 w 314415"/>
                <a:gd name="connsiteY80" fmla="*/ 64520 h 308454"/>
                <a:gd name="connsiteX81" fmla="*/ 257383 w 314415"/>
                <a:gd name="connsiteY81" fmla="*/ 64958 h 308454"/>
                <a:gd name="connsiteX82" fmla="*/ 258330 w 314415"/>
                <a:gd name="connsiteY82" fmla="*/ 65451 h 308454"/>
                <a:gd name="connsiteX83" fmla="*/ 258784 w 314415"/>
                <a:gd name="connsiteY83" fmla="*/ 67336 h 308454"/>
                <a:gd name="connsiteX84" fmla="*/ 259104 w 314415"/>
                <a:gd name="connsiteY84" fmla="*/ 67696 h 308454"/>
                <a:gd name="connsiteX85" fmla="*/ 259738 w 314415"/>
                <a:gd name="connsiteY85" fmla="*/ 67289 h 308454"/>
                <a:gd name="connsiteX86" fmla="*/ 260872 w 314415"/>
                <a:gd name="connsiteY86" fmla="*/ 67203 h 308454"/>
                <a:gd name="connsiteX87" fmla="*/ 262687 w 314415"/>
                <a:gd name="connsiteY87" fmla="*/ 67665 h 308454"/>
                <a:gd name="connsiteX88" fmla="*/ 265175 w 314415"/>
                <a:gd name="connsiteY88" fmla="*/ 67133 h 308454"/>
                <a:gd name="connsiteX89" fmla="*/ 267170 w 314415"/>
                <a:gd name="connsiteY89" fmla="*/ 66343 h 308454"/>
                <a:gd name="connsiteX90" fmla="*/ 268187 w 314415"/>
                <a:gd name="connsiteY90" fmla="*/ 66374 h 308454"/>
                <a:gd name="connsiteX91" fmla="*/ 269830 w 314415"/>
                <a:gd name="connsiteY91" fmla="*/ 68573 h 308454"/>
                <a:gd name="connsiteX92" fmla="*/ 271708 w 314415"/>
                <a:gd name="connsiteY92" fmla="*/ 69394 h 308454"/>
                <a:gd name="connsiteX93" fmla="*/ 275839 w 314415"/>
                <a:gd name="connsiteY93" fmla="*/ 70059 h 308454"/>
                <a:gd name="connsiteX94" fmla="*/ 280274 w 314415"/>
                <a:gd name="connsiteY94" fmla="*/ 71092 h 308454"/>
                <a:gd name="connsiteX95" fmla="*/ 282019 w 314415"/>
                <a:gd name="connsiteY95" fmla="*/ 71929 h 308454"/>
                <a:gd name="connsiteX96" fmla="*/ 283208 w 314415"/>
                <a:gd name="connsiteY96" fmla="*/ 72343 h 308454"/>
                <a:gd name="connsiteX97" fmla="*/ 283334 w 314415"/>
                <a:gd name="connsiteY97" fmla="*/ 75246 h 308454"/>
                <a:gd name="connsiteX98" fmla="*/ 282973 w 314415"/>
                <a:gd name="connsiteY98" fmla="*/ 75684 h 308454"/>
                <a:gd name="connsiteX99" fmla="*/ 278553 w 314415"/>
                <a:gd name="connsiteY99" fmla="*/ 81489 h 308454"/>
                <a:gd name="connsiteX100" fmla="*/ 276691 w 314415"/>
                <a:gd name="connsiteY100" fmla="*/ 83562 h 308454"/>
                <a:gd name="connsiteX101" fmla="*/ 275745 w 314415"/>
                <a:gd name="connsiteY101" fmla="*/ 86512 h 308454"/>
                <a:gd name="connsiteX102" fmla="*/ 275095 w 314415"/>
                <a:gd name="connsiteY102" fmla="*/ 91034 h 308454"/>
                <a:gd name="connsiteX103" fmla="*/ 273789 w 314415"/>
                <a:gd name="connsiteY103" fmla="*/ 95313 h 308454"/>
                <a:gd name="connsiteX104" fmla="*/ 271833 w 314415"/>
                <a:gd name="connsiteY104" fmla="*/ 99366 h 308454"/>
                <a:gd name="connsiteX105" fmla="*/ 271121 w 314415"/>
                <a:gd name="connsiteY105" fmla="*/ 102401 h 308454"/>
                <a:gd name="connsiteX106" fmla="*/ 271653 w 314415"/>
                <a:gd name="connsiteY106" fmla="*/ 104420 h 308454"/>
                <a:gd name="connsiteX107" fmla="*/ 271317 w 314415"/>
                <a:gd name="connsiteY107" fmla="*/ 107588 h 308454"/>
                <a:gd name="connsiteX108" fmla="*/ 270120 w 314415"/>
                <a:gd name="connsiteY108" fmla="*/ 111899 h 308454"/>
                <a:gd name="connsiteX109" fmla="*/ 269916 w 314415"/>
                <a:gd name="connsiteY109" fmla="*/ 115145 h 308454"/>
                <a:gd name="connsiteX110" fmla="*/ 270714 w 314415"/>
                <a:gd name="connsiteY110" fmla="*/ 117336 h 308454"/>
                <a:gd name="connsiteX111" fmla="*/ 271817 w 314415"/>
                <a:gd name="connsiteY111" fmla="*/ 117782 h 308454"/>
                <a:gd name="connsiteX112" fmla="*/ 269165 w 314415"/>
                <a:gd name="connsiteY112" fmla="*/ 119253 h 308454"/>
                <a:gd name="connsiteX113" fmla="*/ 268563 w 314415"/>
                <a:gd name="connsiteY113" fmla="*/ 120544 h 308454"/>
                <a:gd name="connsiteX114" fmla="*/ 267522 w 314415"/>
                <a:gd name="connsiteY114" fmla="*/ 122241 h 308454"/>
                <a:gd name="connsiteX115" fmla="*/ 265832 w 314415"/>
                <a:gd name="connsiteY115" fmla="*/ 122953 h 308454"/>
                <a:gd name="connsiteX116" fmla="*/ 264135 w 314415"/>
                <a:gd name="connsiteY116" fmla="*/ 123188 h 308454"/>
                <a:gd name="connsiteX117" fmla="*/ 262758 w 314415"/>
                <a:gd name="connsiteY117" fmla="*/ 122969 h 308454"/>
                <a:gd name="connsiteX118" fmla="*/ 261975 w 314415"/>
                <a:gd name="connsiteY118" fmla="*/ 122288 h 308454"/>
                <a:gd name="connsiteX119" fmla="*/ 262015 w 314415"/>
                <a:gd name="connsiteY119" fmla="*/ 121655 h 308454"/>
                <a:gd name="connsiteX120" fmla="*/ 261287 w 314415"/>
                <a:gd name="connsiteY120" fmla="*/ 121115 h 308454"/>
                <a:gd name="connsiteX121" fmla="*/ 259480 w 314415"/>
                <a:gd name="connsiteY121" fmla="*/ 121130 h 308454"/>
                <a:gd name="connsiteX122" fmla="*/ 257610 w 314415"/>
                <a:gd name="connsiteY122" fmla="*/ 122296 h 308454"/>
                <a:gd name="connsiteX123" fmla="*/ 256116 w 314415"/>
                <a:gd name="connsiteY123" fmla="*/ 124205 h 308454"/>
                <a:gd name="connsiteX124" fmla="*/ 256577 w 314415"/>
                <a:gd name="connsiteY124" fmla="*/ 125269 h 308454"/>
                <a:gd name="connsiteX125" fmla="*/ 257954 w 314415"/>
                <a:gd name="connsiteY125" fmla="*/ 125551 h 308454"/>
                <a:gd name="connsiteX126" fmla="*/ 258314 w 314415"/>
                <a:gd name="connsiteY126" fmla="*/ 125973 h 308454"/>
                <a:gd name="connsiteX127" fmla="*/ 258314 w 314415"/>
                <a:gd name="connsiteY127" fmla="*/ 126521 h 308454"/>
                <a:gd name="connsiteX128" fmla="*/ 257829 w 314415"/>
                <a:gd name="connsiteY128" fmla="*/ 127178 h 308454"/>
                <a:gd name="connsiteX129" fmla="*/ 257250 w 314415"/>
                <a:gd name="connsiteY129" fmla="*/ 128304 h 308454"/>
                <a:gd name="connsiteX130" fmla="*/ 254363 w 314415"/>
                <a:gd name="connsiteY130" fmla="*/ 131653 h 308454"/>
                <a:gd name="connsiteX131" fmla="*/ 251453 w 314415"/>
                <a:gd name="connsiteY131" fmla="*/ 135025 h 308454"/>
                <a:gd name="connsiteX132" fmla="*/ 250984 w 314415"/>
                <a:gd name="connsiteY132" fmla="*/ 136042 h 308454"/>
                <a:gd name="connsiteX133" fmla="*/ 250060 w 314415"/>
                <a:gd name="connsiteY133" fmla="*/ 136754 h 308454"/>
                <a:gd name="connsiteX134" fmla="*/ 246360 w 314415"/>
                <a:gd name="connsiteY134" fmla="*/ 138553 h 308454"/>
                <a:gd name="connsiteX135" fmla="*/ 245976 w 314415"/>
                <a:gd name="connsiteY135" fmla="*/ 139273 h 308454"/>
                <a:gd name="connsiteX136" fmla="*/ 245765 w 314415"/>
                <a:gd name="connsiteY136" fmla="*/ 142269 h 308454"/>
                <a:gd name="connsiteX137" fmla="*/ 245351 w 314415"/>
                <a:gd name="connsiteY137" fmla="*/ 144726 h 308454"/>
                <a:gd name="connsiteX138" fmla="*/ 242605 w 314415"/>
                <a:gd name="connsiteY138" fmla="*/ 147034 h 308454"/>
                <a:gd name="connsiteX139" fmla="*/ 239874 w 314415"/>
                <a:gd name="connsiteY139" fmla="*/ 149326 h 308454"/>
                <a:gd name="connsiteX140" fmla="*/ 239194 w 314415"/>
                <a:gd name="connsiteY140" fmla="*/ 150726 h 308454"/>
                <a:gd name="connsiteX141" fmla="*/ 238701 w 314415"/>
                <a:gd name="connsiteY141" fmla="*/ 152346 h 308454"/>
                <a:gd name="connsiteX142" fmla="*/ 237848 w 314415"/>
                <a:gd name="connsiteY142" fmla="*/ 154176 h 308454"/>
                <a:gd name="connsiteX143" fmla="*/ 237676 w 314415"/>
                <a:gd name="connsiteY143" fmla="*/ 155147 h 308454"/>
                <a:gd name="connsiteX144" fmla="*/ 239061 w 314415"/>
                <a:gd name="connsiteY144" fmla="*/ 156719 h 308454"/>
                <a:gd name="connsiteX145" fmla="*/ 238896 w 314415"/>
                <a:gd name="connsiteY145" fmla="*/ 158018 h 308454"/>
                <a:gd name="connsiteX146" fmla="*/ 238458 w 314415"/>
                <a:gd name="connsiteY146" fmla="*/ 159864 h 308454"/>
                <a:gd name="connsiteX147" fmla="*/ 237152 w 314415"/>
                <a:gd name="connsiteY147" fmla="*/ 161171 h 308454"/>
                <a:gd name="connsiteX148" fmla="*/ 235696 w 314415"/>
                <a:gd name="connsiteY148" fmla="*/ 161914 h 308454"/>
                <a:gd name="connsiteX149" fmla="*/ 235728 w 314415"/>
                <a:gd name="connsiteY149" fmla="*/ 163917 h 308454"/>
                <a:gd name="connsiteX150" fmla="*/ 236502 w 314415"/>
                <a:gd name="connsiteY150" fmla="*/ 164198 h 308454"/>
                <a:gd name="connsiteX151" fmla="*/ 238255 w 314415"/>
                <a:gd name="connsiteY151" fmla="*/ 164050 h 308454"/>
                <a:gd name="connsiteX152" fmla="*/ 240735 w 314415"/>
                <a:gd name="connsiteY152" fmla="*/ 162595 h 308454"/>
                <a:gd name="connsiteX153" fmla="*/ 242354 w 314415"/>
                <a:gd name="connsiteY153" fmla="*/ 160717 h 308454"/>
                <a:gd name="connsiteX154" fmla="*/ 241400 w 314415"/>
                <a:gd name="connsiteY154" fmla="*/ 158941 h 308454"/>
                <a:gd name="connsiteX155" fmla="*/ 241283 w 314415"/>
                <a:gd name="connsiteY155" fmla="*/ 158597 h 308454"/>
                <a:gd name="connsiteX156" fmla="*/ 241517 w 314415"/>
                <a:gd name="connsiteY156" fmla="*/ 158174 h 308454"/>
                <a:gd name="connsiteX157" fmla="*/ 243434 w 314415"/>
                <a:gd name="connsiteY157" fmla="*/ 156234 h 308454"/>
                <a:gd name="connsiteX158" fmla="*/ 245781 w 314415"/>
                <a:gd name="connsiteY158" fmla="*/ 155068 h 308454"/>
                <a:gd name="connsiteX159" fmla="*/ 249059 w 314415"/>
                <a:gd name="connsiteY159" fmla="*/ 154849 h 308454"/>
                <a:gd name="connsiteX160" fmla="*/ 253010 w 314415"/>
                <a:gd name="connsiteY160" fmla="*/ 155538 h 308454"/>
                <a:gd name="connsiteX161" fmla="*/ 253401 w 314415"/>
                <a:gd name="connsiteY161" fmla="*/ 155827 h 308454"/>
                <a:gd name="connsiteX162" fmla="*/ 253213 w 314415"/>
                <a:gd name="connsiteY162" fmla="*/ 157016 h 308454"/>
                <a:gd name="connsiteX163" fmla="*/ 253581 w 314415"/>
                <a:gd name="connsiteY163" fmla="*/ 158769 h 308454"/>
                <a:gd name="connsiteX164" fmla="*/ 254293 w 314415"/>
                <a:gd name="connsiteY164" fmla="*/ 159997 h 308454"/>
                <a:gd name="connsiteX165" fmla="*/ 253315 w 314415"/>
                <a:gd name="connsiteY165" fmla="*/ 163478 h 308454"/>
                <a:gd name="connsiteX166" fmla="*/ 254058 w 314415"/>
                <a:gd name="connsiteY166" fmla="*/ 164566 h 308454"/>
                <a:gd name="connsiteX167" fmla="*/ 255208 w 314415"/>
                <a:gd name="connsiteY167" fmla="*/ 165872 h 308454"/>
                <a:gd name="connsiteX168" fmla="*/ 256069 w 314415"/>
                <a:gd name="connsiteY168" fmla="*/ 167062 h 308454"/>
                <a:gd name="connsiteX169" fmla="*/ 257305 w 314415"/>
                <a:gd name="connsiteY169" fmla="*/ 168149 h 308454"/>
                <a:gd name="connsiteX170" fmla="*/ 258408 w 314415"/>
                <a:gd name="connsiteY170" fmla="*/ 169988 h 308454"/>
                <a:gd name="connsiteX171" fmla="*/ 258784 w 314415"/>
                <a:gd name="connsiteY171" fmla="*/ 171028 h 308454"/>
                <a:gd name="connsiteX172" fmla="*/ 257015 w 314415"/>
                <a:gd name="connsiteY172" fmla="*/ 172828 h 308454"/>
                <a:gd name="connsiteX173" fmla="*/ 254027 w 314415"/>
                <a:gd name="connsiteY173" fmla="*/ 174517 h 308454"/>
                <a:gd name="connsiteX174" fmla="*/ 253691 w 314415"/>
                <a:gd name="connsiteY174" fmla="*/ 175605 h 308454"/>
                <a:gd name="connsiteX175" fmla="*/ 253730 w 314415"/>
                <a:gd name="connsiteY175" fmla="*/ 176833 h 308454"/>
                <a:gd name="connsiteX176" fmla="*/ 254066 w 314415"/>
                <a:gd name="connsiteY176" fmla="*/ 177803 h 308454"/>
                <a:gd name="connsiteX177" fmla="*/ 255717 w 314415"/>
                <a:gd name="connsiteY177" fmla="*/ 179047 h 308454"/>
                <a:gd name="connsiteX178" fmla="*/ 257493 w 314415"/>
                <a:gd name="connsiteY178" fmla="*/ 181856 h 308454"/>
                <a:gd name="connsiteX179" fmla="*/ 258619 w 314415"/>
                <a:gd name="connsiteY179" fmla="*/ 184359 h 308454"/>
                <a:gd name="connsiteX180" fmla="*/ 261083 w 314415"/>
                <a:gd name="connsiteY180" fmla="*/ 186753 h 308454"/>
                <a:gd name="connsiteX181" fmla="*/ 261686 w 314415"/>
                <a:gd name="connsiteY181" fmla="*/ 187465 h 308454"/>
                <a:gd name="connsiteX182" fmla="*/ 261529 w 314415"/>
                <a:gd name="connsiteY182" fmla="*/ 188060 h 308454"/>
                <a:gd name="connsiteX183" fmla="*/ 260880 w 314415"/>
                <a:gd name="connsiteY183" fmla="*/ 189077 h 308454"/>
                <a:gd name="connsiteX184" fmla="*/ 260035 w 314415"/>
                <a:gd name="connsiteY184" fmla="*/ 192472 h 308454"/>
                <a:gd name="connsiteX185" fmla="*/ 259026 w 314415"/>
                <a:gd name="connsiteY185" fmla="*/ 193004 h 308454"/>
                <a:gd name="connsiteX186" fmla="*/ 257899 w 314415"/>
                <a:gd name="connsiteY186" fmla="*/ 193223 h 308454"/>
                <a:gd name="connsiteX187" fmla="*/ 254848 w 314415"/>
                <a:gd name="connsiteY187" fmla="*/ 195703 h 308454"/>
                <a:gd name="connsiteX188" fmla="*/ 253487 w 314415"/>
                <a:gd name="connsiteY188" fmla="*/ 195398 h 308454"/>
                <a:gd name="connsiteX189" fmla="*/ 251555 w 314415"/>
                <a:gd name="connsiteY189" fmla="*/ 195430 h 308454"/>
                <a:gd name="connsiteX190" fmla="*/ 250139 w 314415"/>
                <a:gd name="connsiteY190" fmla="*/ 196243 h 308454"/>
                <a:gd name="connsiteX191" fmla="*/ 250295 w 314415"/>
                <a:gd name="connsiteY191" fmla="*/ 197784 h 308454"/>
                <a:gd name="connsiteX192" fmla="*/ 251539 w 314415"/>
                <a:gd name="connsiteY192" fmla="*/ 199192 h 308454"/>
                <a:gd name="connsiteX193" fmla="*/ 252267 w 314415"/>
                <a:gd name="connsiteY193" fmla="*/ 200726 h 308454"/>
                <a:gd name="connsiteX194" fmla="*/ 252564 w 314415"/>
                <a:gd name="connsiteY194" fmla="*/ 202322 h 308454"/>
                <a:gd name="connsiteX195" fmla="*/ 253941 w 314415"/>
                <a:gd name="connsiteY195" fmla="*/ 203503 h 308454"/>
                <a:gd name="connsiteX196" fmla="*/ 255881 w 314415"/>
                <a:gd name="connsiteY196" fmla="*/ 204207 h 308454"/>
                <a:gd name="connsiteX197" fmla="*/ 256992 w 314415"/>
                <a:gd name="connsiteY197" fmla="*/ 204254 h 308454"/>
                <a:gd name="connsiteX198" fmla="*/ 257712 w 314415"/>
                <a:gd name="connsiteY198" fmla="*/ 204677 h 308454"/>
                <a:gd name="connsiteX199" fmla="*/ 258150 w 314415"/>
                <a:gd name="connsiteY199" fmla="*/ 205224 h 308454"/>
                <a:gd name="connsiteX200" fmla="*/ 258987 w 314415"/>
                <a:gd name="connsiteY200" fmla="*/ 208635 h 308454"/>
                <a:gd name="connsiteX201" fmla="*/ 258486 w 314415"/>
                <a:gd name="connsiteY201" fmla="*/ 209488 h 308454"/>
                <a:gd name="connsiteX202" fmla="*/ 257438 w 314415"/>
                <a:gd name="connsiteY202" fmla="*/ 209848 h 308454"/>
                <a:gd name="connsiteX203" fmla="*/ 256812 w 314415"/>
                <a:gd name="connsiteY203" fmla="*/ 211249 h 308454"/>
                <a:gd name="connsiteX204" fmla="*/ 255568 w 314415"/>
                <a:gd name="connsiteY204" fmla="*/ 213306 h 308454"/>
                <a:gd name="connsiteX205" fmla="*/ 254864 w 314415"/>
                <a:gd name="connsiteY205" fmla="*/ 214957 h 308454"/>
                <a:gd name="connsiteX206" fmla="*/ 255646 w 314415"/>
                <a:gd name="connsiteY206" fmla="*/ 216412 h 308454"/>
                <a:gd name="connsiteX207" fmla="*/ 255975 w 314415"/>
                <a:gd name="connsiteY207" fmla="*/ 217492 h 308454"/>
                <a:gd name="connsiteX208" fmla="*/ 255560 w 314415"/>
                <a:gd name="connsiteY208" fmla="*/ 218603 h 308454"/>
                <a:gd name="connsiteX209" fmla="*/ 256116 w 314415"/>
                <a:gd name="connsiteY209" fmla="*/ 220324 h 308454"/>
                <a:gd name="connsiteX210" fmla="*/ 257586 w 314415"/>
                <a:gd name="connsiteY210" fmla="*/ 222029 h 308454"/>
                <a:gd name="connsiteX211" fmla="*/ 261584 w 314415"/>
                <a:gd name="connsiteY211" fmla="*/ 224423 h 308454"/>
                <a:gd name="connsiteX212" fmla="*/ 265300 w 314415"/>
                <a:gd name="connsiteY212" fmla="*/ 226371 h 308454"/>
                <a:gd name="connsiteX213" fmla="*/ 266450 w 314415"/>
                <a:gd name="connsiteY213" fmla="*/ 226692 h 308454"/>
                <a:gd name="connsiteX214" fmla="*/ 271473 w 314415"/>
                <a:gd name="connsiteY214" fmla="*/ 225440 h 308454"/>
                <a:gd name="connsiteX215" fmla="*/ 272302 w 314415"/>
                <a:gd name="connsiteY215" fmla="*/ 225550 h 308454"/>
                <a:gd name="connsiteX216" fmla="*/ 272913 w 314415"/>
                <a:gd name="connsiteY216" fmla="*/ 227036 h 308454"/>
                <a:gd name="connsiteX217" fmla="*/ 273179 w 314415"/>
                <a:gd name="connsiteY217" fmla="*/ 228038 h 308454"/>
                <a:gd name="connsiteX218" fmla="*/ 272615 w 314415"/>
                <a:gd name="connsiteY218" fmla="*/ 229540 h 308454"/>
                <a:gd name="connsiteX219" fmla="*/ 271231 w 314415"/>
                <a:gd name="connsiteY219" fmla="*/ 231660 h 308454"/>
                <a:gd name="connsiteX220" fmla="*/ 269760 w 314415"/>
                <a:gd name="connsiteY220" fmla="*/ 233311 h 308454"/>
                <a:gd name="connsiteX221" fmla="*/ 268868 w 314415"/>
                <a:gd name="connsiteY221" fmla="*/ 234711 h 308454"/>
                <a:gd name="connsiteX222" fmla="*/ 269056 w 314415"/>
                <a:gd name="connsiteY222" fmla="*/ 235986 h 308454"/>
                <a:gd name="connsiteX223" fmla="*/ 269110 w 314415"/>
                <a:gd name="connsiteY223" fmla="*/ 237676 h 308454"/>
                <a:gd name="connsiteX224" fmla="*/ 267913 w 314415"/>
                <a:gd name="connsiteY224" fmla="*/ 238177 h 308454"/>
                <a:gd name="connsiteX225" fmla="*/ 267874 w 314415"/>
                <a:gd name="connsiteY225" fmla="*/ 237848 h 308454"/>
                <a:gd name="connsiteX226" fmla="*/ 267382 w 314415"/>
                <a:gd name="connsiteY226" fmla="*/ 237559 h 308454"/>
                <a:gd name="connsiteX227" fmla="*/ 266959 w 314415"/>
                <a:gd name="connsiteY227" fmla="*/ 237723 h 308454"/>
                <a:gd name="connsiteX228" fmla="*/ 266630 w 314415"/>
                <a:gd name="connsiteY228" fmla="*/ 238091 h 308454"/>
                <a:gd name="connsiteX229" fmla="*/ 266583 w 314415"/>
                <a:gd name="connsiteY229" fmla="*/ 238740 h 308454"/>
                <a:gd name="connsiteX230" fmla="*/ 264033 w 314415"/>
                <a:gd name="connsiteY230" fmla="*/ 239820 h 308454"/>
                <a:gd name="connsiteX231" fmla="*/ 262273 w 314415"/>
                <a:gd name="connsiteY231" fmla="*/ 240938 h 308454"/>
                <a:gd name="connsiteX232" fmla="*/ 255318 w 314415"/>
                <a:gd name="connsiteY232" fmla="*/ 247604 h 308454"/>
                <a:gd name="connsiteX233" fmla="*/ 252063 w 314415"/>
                <a:gd name="connsiteY233" fmla="*/ 249552 h 308454"/>
                <a:gd name="connsiteX234" fmla="*/ 251422 w 314415"/>
                <a:gd name="connsiteY234" fmla="*/ 250725 h 308454"/>
                <a:gd name="connsiteX235" fmla="*/ 250757 w 314415"/>
                <a:gd name="connsiteY235" fmla="*/ 252916 h 308454"/>
                <a:gd name="connsiteX236" fmla="*/ 248848 w 314415"/>
                <a:gd name="connsiteY236" fmla="*/ 254794 h 308454"/>
                <a:gd name="connsiteX237" fmla="*/ 247174 w 314415"/>
                <a:gd name="connsiteY237" fmla="*/ 255686 h 308454"/>
                <a:gd name="connsiteX238" fmla="*/ 243035 w 314415"/>
                <a:gd name="connsiteY238" fmla="*/ 256601 h 308454"/>
                <a:gd name="connsiteX239" fmla="*/ 238873 w 314415"/>
                <a:gd name="connsiteY239" fmla="*/ 258588 h 308454"/>
                <a:gd name="connsiteX240" fmla="*/ 236995 w 314415"/>
                <a:gd name="connsiteY240" fmla="*/ 257727 h 308454"/>
                <a:gd name="connsiteX241" fmla="*/ 232145 w 314415"/>
                <a:gd name="connsiteY241" fmla="*/ 257821 h 308454"/>
                <a:gd name="connsiteX242" fmla="*/ 229117 w 314415"/>
                <a:gd name="connsiteY242" fmla="*/ 255427 h 308454"/>
                <a:gd name="connsiteX243" fmla="*/ 223296 w 314415"/>
                <a:gd name="connsiteY243" fmla="*/ 253910 h 308454"/>
                <a:gd name="connsiteX244" fmla="*/ 221403 w 314415"/>
                <a:gd name="connsiteY244" fmla="*/ 250412 h 308454"/>
                <a:gd name="connsiteX245" fmla="*/ 218751 w 314415"/>
                <a:gd name="connsiteY245" fmla="*/ 250186 h 308454"/>
                <a:gd name="connsiteX246" fmla="*/ 217014 w 314415"/>
                <a:gd name="connsiteY246" fmla="*/ 250295 h 308454"/>
                <a:gd name="connsiteX247" fmla="*/ 215974 w 314415"/>
                <a:gd name="connsiteY247" fmla="*/ 249763 h 308454"/>
                <a:gd name="connsiteX248" fmla="*/ 215708 w 314415"/>
                <a:gd name="connsiteY248" fmla="*/ 248566 h 308454"/>
                <a:gd name="connsiteX249" fmla="*/ 215684 w 314415"/>
                <a:gd name="connsiteY249" fmla="*/ 247416 h 308454"/>
                <a:gd name="connsiteX250" fmla="*/ 213846 w 314415"/>
                <a:gd name="connsiteY250" fmla="*/ 247948 h 308454"/>
                <a:gd name="connsiteX251" fmla="*/ 212437 w 314415"/>
                <a:gd name="connsiteY251" fmla="*/ 247948 h 308454"/>
                <a:gd name="connsiteX252" fmla="*/ 211600 w 314415"/>
                <a:gd name="connsiteY252" fmla="*/ 248410 h 308454"/>
                <a:gd name="connsiteX253" fmla="*/ 210943 w 314415"/>
                <a:gd name="connsiteY253" fmla="*/ 248942 h 308454"/>
                <a:gd name="connsiteX254" fmla="*/ 210161 w 314415"/>
                <a:gd name="connsiteY254" fmla="*/ 248605 h 308454"/>
                <a:gd name="connsiteX255" fmla="*/ 209707 w 314415"/>
                <a:gd name="connsiteY255" fmla="*/ 248723 h 308454"/>
                <a:gd name="connsiteX256" fmla="*/ 209746 w 314415"/>
                <a:gd name="connsiteY256" fmla="*/ 249396 h 308454"/>
                <a:gd name="connsiteX257" fmla="*/ 208056 w 314415"/>
                <a:gd name="connsiteY257" fmla="*/ 249568 h 308454"/>
                <a:gd name="connsiteX258" fmla="*/ 206218 w 314415"/>
                <a:gd name="connsiteY258" fmla="*/ 249153 h 308454"/>
                <a:gd name="connsiteX259" fmla="*/ 201406 w 314415"/>
                <a:gd name="connsiteY259" fmla="*/ 247346 h 308454"/>
                <a:gd name="connsiteX260" fmla="*/ 200671 w 314415"/>
                <a:gd name="connsiteY260" fmla="*/ 247064 h 308454"/>
                <a:gd name="connsiteX261" fmla="*/ 197330 w 314415"/>
                <a:gd name="connsiteY261" fmla="*/ 246368 h 308454"/>
                <a:gd name="connsiteX262" fmla="*/ 195985 w 314415"/>
                <a:gd name="connsiteY262" fmla="*/ 245640 h 308454"/>
                <a:gd name="connsiteX263" fmla="*/ 194889 w 314415"/>
                <a:gd name="connsiteY263" fmla="*/ 243849 h 308454"/>
                <a:gd name="connsiteX264" fmla="*/ 194060 w 314415"/>
                <a:gd name="connsiteY264" fmla="*/ 243285 h 308454"/>
                <a:gd name="connsiteX265" fmla="*/ 193567 w 314415"/>
                <a:gd name="connsiteY265" fmla="*/ 242949 h 308454"/>
                <a:gd name="connsiteX266" fmla="*/ 190454 w 314415"/>
                <a:gd name="connsiteY266" fmla="*/ 243857 h 308454"/>
                <a:gd name="connsiteX267" fmla="*/ 189374 w 314415"/>
                <a:gd name="connsiteY267" fmla="*/ 245265 h 308454"/>
                <a:gd name="connsiteX268" fmla="*/ 187692 w 314415"/>
                <a:gd name="connsiteY268" fmla="*/ 246915 h 308454"/>
                <a:gd name="connsiteX269" fmla="*/ 176144 w 314415"/>
                <a:gd name="connsiteY269" fmla="*/ 254989 h 308454"/>
                <a:gd name="connsiteX270" fmla="*/ 174032 w 314415"/>
                <a:gd name="connsiteY270" fmla="*/ 258361 h 308454"/>
                <a:gd name="connsiteX271" fmla="*/ 171591 w 314415"/>
                <a:gd name="connsiteY271" fmla="*/ 263313 h 308454"/>
                <a:gd name="connsiteX272" fmla="*/ 171404 w 314415"/>
                <a:gd name="connsiteY272" fmla="*/ 265621 h 308454"/>
                <a:gd name="connsiteX273" fmla="*/ 172452 w 314415"/>
                <a:gd name="connsiteY273" fmla="*/ 272975 h 308454"/>
                <a:gd name="connsiteX274" fmla="*/ 174799 w 314415"/>
                <a:gd name="connsiteY274" fmla="*/ 276824 h 308454"/>
                <a:gd name="connsiteX275" fmla="*/ 175096 w 314415"/>
                <a:gd name="connsiteY275" fmla="*/ 277716 h 308454"/>
                <a:gd name="connsiteX276" fmla="*/ 173790 w 314415"/>
                <a:gd name="connsiteY276" fmla="*/ 277724 h 308454"/>
                <a:gd name="connsiteX277" fmla="*/ 171607 w 314415"/>
                <a:gd name="connsiteY277" fmla="*/ 277239 h 308454"/>
                <a:gd name="connsiteX278" fmla="*/ 169800 w 314415"/>
                <a:gd name="connsiteY278" fmla="*/ 276645 h 308454"/>
                <a:gd name="connsiteX279" fmla="*/ 168071 w 314415"/>
                <a:gd name="connsiteY279" fmla="*/ 276973 h 308454"/>
                <a:gd name="connsiteX280" fmla="*/ 166412 w 314415"/>
                <a:gd name="connsiteY280" fmla="*/ 277771 h 308454"/>
                <a:gd name="connsiteX281" fmla="*/ 164957 w 314415"/>
                <a:gd name="connsiteY281" fmla="*/ 278256 h 308454"/>
                <a:gd name="connsiteX282" fmla="*/ 163909 w 314415"/>
                <a:gd name="connsiteY282" fmla="*/ 278389 h 308454"/>
                <a:gd name="connsiteX283" fmla="*/ 163212 w 314415"/>
                <a:gd name="connsiteY283" fmla="*/ 278851 h 308454"/>
                <a:gd name="connsiteX284" fmla="*/ 162876 w 314415"/>
                <a:gd name="connsiteY284" fmla="*/ 279766 h 308454"/>
                <a:gd name="connsiteX285" fmla="*/ 162814 w 314415"/>
                <a:gd name="connsiteY285" fmla="*/ 280408 h 308454"/>
                <a:gd name="connsiteX286" fmla="*/ 160975 w 314415"/>
                <a:gd name="connsiteY286" fmla="*/ 280251 h 308454"/>
                <a:gd name="connsiteX287" fmla="*/ 156727 w 314415"/>
                <a:gd name="connsiteY287" fmla="*/ 278937 h 308454"/>
                <a:gd name="connsiteX288" fmla="*/ 152909 w 314415"/>
                <a:gd name="connsiteY288" fmla="*/ 278029 h 308454"/>
                <a:gd name="connsiteX289" fmla="*/ 150664 w 314415"/>
                <a:gd name="connsiteY289" fmla="*/ 279062 h 308454"/>
                <a:gd name="connsiteX290" fmla="*/ 149224 w 314415"/>
                <a:gd name="connsiteY290" fmla="*/ 280024 h 308454"/>
                <a:gd name="connsiteX291" fmla="*/ 148215 w 314415"/>
                <a:gd name="connsiteY291" fmla="*/ 279876 h 308454"/>
                <a:gd name="connsiteX292" fmla="*/ 147440 w 314415"/>
                <a:gd name="connsiteY292" fmla="*/ 278859 h 308454"/>
                <a:gd name="connsiteX293" fmla="*/ 146924 w 314415"/>
                <a:gd name="connsiteY293" fmla="*/ 277865 h 308454"/>
                <a:gd name="connsiteX294" fmla="*/ 145430 w 314415"/>
                <a:gd name="connsiteY294" fmla="*/ 276950 h 308454"/>
                <a:gd name="connsiteX295" fmla="*/ 142050 w 314415"/>
                <a:gd name="connsiteY295" fmla="*/ 275581 h 308454"/>
                <a:gd name="connsiteX296" fmla="*/ 142222 w 314415"/>
                <a:gd name="connsiteY296" fmla="*/ 274924 h 308454"/>
                <a:gd name="connsiteX297" fmla="*/ 142801 w 314415"/>
                <a:gd name="connsiteY297" fmla="*/ 274000 h 308454"/>
                <a:gd name="connsiteX298" fmla="*/ 142786 w 314415"/>
                <a:gd name="connsiteY298" fmla="*/ 273429 h 308454"/>
                <a:gd name="connsiteX299" fmla="*/ 142136 w 314415"/>
                <a:gd name="connsiteY299" fmla="*/ 272584 h 308454"/>
                <a:gd name="connsiteX300" fmla="*/ 139022 w 314415"/>
                <a:gd name="connsiteY300" fmla="*/ 271677 h 308454"/>
                <a:gd name="connsiteX301" fmla="*/ 137552 w 314415"/>
                <a:gd name="connsiteY301" fmla="*/ 271450 h 308454"/>
                <a:gd name="connsiteX302" fmla="*/ 136620 w 314415"/>
                <a:gd name="connsiteY302" fmla="*/ 272076 h 308454"/>
                <a:gd name="connsiteX303" fmla="*/ 135948 w 314415"/>
                <a:gd name="connsiteY303" fmla="*/ 272842 h 308454"/>
                <a:gd name="connsiteX304" fmla="*/ 134219 w 314415"/>
                <a:gd name="connsiteY304" fmla="*/ 270026 h 308454"/>
                <a:gd name="connsiteX305" fmla="*/ 132983 w 314415"/>
                <a:gd name="connsiteY305" fmla="*/ 269447 h 308454"/>
                <a:gd name="connsiteX306" fmla="*/ 131121 w 314415"/>
                <a:gd name="connsiteY306" fmla="*/ 269353 h 308454"/>
                <a:gd name="connsiteX307" fmla="*/ 128985 w 314415"/>
                <a:gd name="connsiteY307" fmla="*/ 268492 h 308454"/>
                <a:gd name="connsiteX308" fmla="*/ 126763 w 314415"/>
                <a:gd name="connsiteY308" fmla="*/ 267389 h 308454"/>
                <a:gd name="connsiteX309" fmla="*/ 121373 w 314415"/>
                <a:gd name="connsiteY309" fmla="*/ 265629 h 308454"/>
                <a:gd name="connsiteX310" fmla="*/ 119894 w 314415"/>
                <a:gd name="connsiteY310" fmla="*/ 265418 h 308454"/>
                <a:gd name="connsiteX311" fmla="*/ 119299 w 314415"/>
                <a:gd name="connsiteY311" fmla="*/ 265700 h 308454"/>
                <a:gd name="connsiteX312" fmla="*/ 118901 w 314415"/>
                <a:gd name="connsiteY312" fmla="*/ 266756 h 308454"/>
                <a:gd name="connsiteX313" fmla="*/ 118689 w 314415"/>
                <a:gd name="connsiteY313" fmla="*/ 269729 h 308454"/>
                <a:gd name="connsiteX314" fmla="*/ 118462 w 314415"/>
                <a:gd name="connsiteY314" fmla="*/ 270057 h 308454"/>
                <a:gd name="connsiteX315" fmla="*/ 115959 w 314415"/>
                <a:gd name="connsiteY315" fmla="*/ 270159 h 308454"/>
                <a:gd name="connsiteX316" fmla="*/ 112876 w 314415"/>
                <a:gd name="connsiteY316" fmla="*/ 269744 h 308454"/>
                <a:gd name="connsiteX317" fmla="*/ 111460 w 314415"/>
                <a:gd name="connsiteY317" fmla="*/ 269948 h 308454"/>
                <a:gd name="connsiteX318" fmla="*/ 110201 w 314415"/>
                <a:gd name="connsiteY318" fmla="*/ 269956 h 308454"/>
                <a:gd name="connsiteX319" fmla="*/ 109012 w 314415"/>
                <a:gd name="connsiteY319" fmla="*/ 269165 h 308454"/>
                <a:gd name="connsiteX320" fmla="*/ 103684 w 314415"/>
                <a:gd name="connsiteY320" fmla="*/ 270065 h 308454"/>
                <a:gd name="connsiteX321" fmla="*/ 102800 w 314415"/>
                <a:gd name="connsiteY321" fmla="*/ 269627 h 308454"/>
                <a:gd name="connsiteX322" fmla="*/ 101517 w 314415"/>
                <a:gd name="connsiteY322" fmla="*/ 268289 h 308454"/>
                <a:gd name="connsiteX323" fmla="*/ 100077 w 314415"/>
                <a:gd name="connsiteY323" fmla="*/ 267202 h 308454"/>
                <a:gd name="connsiteX324" fmla="*/ 98966 w 314415"/>
                <a:gd name="connsiteY324" fmla="*/ 266646 h 308454"/>
                <a:gd name="connsiteX325" fmla="*/ 98012 w 314415"/>
                <a:gd name="connsiteY325" fmla="*/ 266005 h 308454"/>
                <a:gd name="connsiteX326" fmla="*/ 97151 w 314415"/>
                <a:gd name="connsiteY326" fmla="*/ 265903 h 308454"/>
                <a:gd name="connsiteX327" fmla="*/ 95837 w 314415"/>
                <a:gd name="connsiteY327" fmla="*/ 266521 h 308454"/>
                <a:gd name="connsiteX328" fmla="*/ 94022 w 314415"/>
                <a:gd name="connsiteY328" fmla="*/ 266787 h 308454"/>
                <a:gd name="connsiteX329" fmla="*/ 92520 w 314415"/>
                <a:gd name="connsiteY329" fmla="*/ 266709 h 308454"/>
                <a:gd name="connsiteX330" fmla="*/ 91714 w 314415"/>
                <a:gd name="connsiteY330" fmla="*/ 266795 h 308454"/>
                <a:gd name="connsiteX331" fmla="*/ 88334 w 314415"/>
                <a:gd name="connsiteY331" fmla="*/ 263494 h 308454"/>
                <a:gd name="connsiteX332" fmla="*/ 87841 w 314415"/>
                <a:gd name="connsiteY332" fmla="*/ 262594 h 308454"/>
                <a:gd name="connsiteX333" fmla="*/ 86159 w 314415"/>
                <a:gd name="connsiteY333" fmla="*/ 262343 h 308454"/>
                <a:gd name="connsiteX334" fmla="*/ 84078 w 314415"/>
                <a:gd name="connsiteY334" fmla="*/ 262304 h 308454"/>
                <a:gd name="connsiteX335" fmla="*/ 78774 w 314415"/>
                <a:gd name="connsiteY335" fmla="*/ 260161 h 308454"/>
                <a:gd name="connsiteX336" fmla="*/ 76357 w 314415"/>
                <a:gd name="connsiteY336" fmla="*/ 259010 h 308454"/>
                <a:gd name="connsiteX337" fmla="*/ 76005 w 314415"/>
                <a:gd name="connsiteY337" fmla="*/ 258322 h 308454"/>
                <a:gd name="connsiteX338" fmla="*/ 76036 w 314415"/>
                <a:gd name="connsiteY338" fmla="*/ 257767 h 308454"/>
                <a:gd name="connsiteX339" fmla="*/ 75621 w 314415"/>
                <a:gd name="connsiteY339" fmla="*/ 257892 h 308454"/>
                <a:gd name="connsiteX340" fmla="*/ 74878 w 314415"/>
                <a:gd name="connsiteY340" fmla="*/ 258870 h 308454"/>
                <a:gd name="connsiteX341" fmla="*/ 74487 w 314415"/>
                <a:gd name="connsiteY341" fmla="*/ 259668 h 308454"/>
                <a:gd name="connsiteX342" fmla="*/ 73970 w 314415"/>
                <a:gd name="connsiteY342" fmla="*/ 259816 h 308454"/>
                <a:gd name="connsiteX343" fmla="*/ 73212 w 314415"/>
                <a:gd name="connsiteY343" fmla="*/ 259691 h 308454"/>
                <a:gd name="connsiteX344" fmla="*/ 72508 w 314415"/>
                <a:gd name="connsiteY344" fmla="*/ 259237 h 308454"/>
                <a:gd name="connsiteX345" fmla="*/ 72077 w 314415"/>
                <a:gd name="connsiteY345" fmla="*/ 258659 h 308454"/>
                <a:gd name="connsiteX346" fmla="*/ 72539 w 314415"/>
                <a:gd name="connsiteY346" fmla="*/ 257649 h 308454"/>
                <a:gd name="connsiteX347" fmla="*/ 73353 w 314415"/>
                <a:gd name="connsiteY347" fmla="*/ 256327 h 308454"/>
                <a:gd name="connsiteX348" fmla="*/ 73689 w 314415"/>
                <a:gd name="connsiteY348" fmla="*/ 254888 h 308454"/>
                <a:gd name="connsiteX349" fmla="*/ 73611 w 314415"/>
                <a:gd name="connsiteY349" fmla="*/ 253597 h 308454"/>
                <a:gd name="connsiteX350" fmla="*/ 72273 w 314415"/>
                <a:gd name="connsiteY350" fmla="*/ 252768 h 308454"/>
                <a:gd name="connsiteX351" fmla="*/ 70301 w 314415"/>
                <a:gd name="connsiteY351" fmla="*/ 252423 h 308454"/>
                <a:gd name="connsiteX352" fmla="*/ 68854 w 314415"/>
                <a:gd name="connsiteY352" fmla="*/ 252322 h 308454"/>
                <a:gd name="connsiteX353" fmla="*/ 66976 w 314415"/>
                <a:gd name="connsiteY353" fmla="*/ 251586 h 308454"/>
                <a:gd name="connsiteX354" fmla="*/ 66084 w 314415"/>
                <a:gd name="connsiteY354" fmla="*/ 251054 h 308454"/>
                <a:gd name="connsiteX355" fmla="*/ 65224 w 314415"/>
                <a:gd name="connsiteY355" fmla="*/ 249615 h 308454"/>
                <a:gd name="connsiteX356" fmla="*/ 65192 w 314415"/>
                <a:gd name="connsiteY356" fmla="*/ 248566 h 308454"/>
                <a:gd name="connsiteX357" fmla="*/ 68768 w 314415"/>
                <a:gd name="connsiteY357" fmla="*/ 247643 h 308454"/>
                <a:gd name="connsiteX358" fmla="*/ 71983 w 314415"/>
                <a:gd name="connsiteY358" fmla="*/ 243849 h 308454"/>
                <a:gd name="connsiteX359" fmla="*/ 75035 w 314415"/>
                <a:gd name="connsiteY359" fmla="*/ 230017 h 308454"/>
                <a:gd name="connsiteX360" fmla="*/ 77241 w 314415"/>
                <a:gd name="connsiteY360" fmla="*/ 213517 h 308454"/>
                <a:gd name="connsiteX361" fmla="*/ 78876 w 314415"/>
                <a:gd name="connsiteY361" fmla="*/ 210388 h 308454"/>
                <a:gd name="connsiteX362" fmla="*/ 80941 w 314415"/>
                <a:gd name="connsiteY362" fmla="*/ 209527 h 308454"/>
                <a:gd name="connsiteX363" fmla="*/ 79275 w 314415"/>
                <a:gd name="connsiteY363" fmla="*/ 207243 h 308454"/>
                <a:gd name="connsiteX364" fmla="*/ 78234 w 314415"/>
                <a:gd name="connsiteY364" fmla="*/ 208401 h 308454"/>
                <a:gd name="connsiteX365" fmla="*/ 77796 w 314415"/>
                <a:gd name="connsiteY365" fmla="*/ 209629 h 308454"/>
                <a:gd name="connsiteX366" fmla="*/ 77249 w 314415"/>
                <a:gd name="connsiteY366" fmla="*/ 210247 h 308454"/>
                <a:gd name="connsiteX367" fmla="*/ 78477 w 314415"/>
                <a:gd name="connsiteY367" fmla="*/ 194952 h 308454"/>
                <a:gd name="connsiteX368" fmla="*/ 79353 w 314415"/>
                <a:gd name="connsiteY368" fmla="*/ 189319 h 308454"/>
                <a:gd name="connsiteX369" fmla="*/ 80847 w 314415"/>
                <a:gd name="connsiteY369" fmla="*/ 183405 h 308454"/>
                <a:gd name="connsiteX370" fmla="*/ 83906 w 314415"/>
                <a:gd name="connsiteY370" fmla="*/ 185752 h 308454"/>
                <a:gd name="connsiteX371" fmla="*/ 86441 w 314415"/>
                <a:gd name="connsiteY371" fmla="*/ 188138 h 308454"/>
                <a:gd name="connsiteX372" fmla="*/ 87748 w 314415"/>
                <a:gd name="connsiteY372" fmla="*/ 190203 h 308454"/>
                <a:gd name="connsiteX373" fmla="*/ 89406 w 314415"/>
                <a:gd name="connsiteY373" fmla="*/ 197057 h 308454"/>
                <a:gd name="connsiteX374" fmla="*/ 90666 w 314415"/>
                <a:gd name="connsiteY374" fmla="*/ 198496 h 308454"/>
                <a:gd name="connsiteX375" fmla="*/ 92543 w 314415"/>
                <a:gd name="connsiteY375" fmla="*/ 199936 h 308454"/>
                <a:gd name="connsiteX376" fmla="*/ 91800 w 314415"/>
                <a:gd name="connsiteY376" fmla="*/ 198363 h 308454"/>
                <a:gd name="connsiteX377" fmla="*/ 90509 w 314415"/>
                <a:gd name="connsiteY377" fmla="*/ 197159 h 308454"/>
                <a:gd name="connsiteX378" fmla="*/ 88491 w 314415"/>
                <a:gd name="connsiteY378" fmla="*/ 188013 h 308454"/>
                <a:gd name="connsiteX379" fmla="*/ 87223 w 314415"/>
                <a:gd name="connsiteY379" fmla="*/ 185408 h 308454"/>
                <a:gd name="connsiteX380" fmla="*/ 85252 w 314415"/>
                <a:gd name="connsiteY380" fmla="*/ 183217 h 308454"/>
                <a:gd name="connsiteX381" fmla="*/ 78899 w 314415"/>
                <a:gd name="connsiteY381" fmla="*/ 178593 h 308454"/>
                <a:gd name="connsiteX382" fmla="*/ 78328 w 314415"/>
                <a:gd name="connsiteY382" fmla="*/ 177694 h 308454"/>
                <a:gd name="connsiteX383" fmla="*/ 78015 w 314415"/>
                <a:gd name="connsiteY383" fmla="*/ 175926 h 308454"/>
                <a:gd name="connsiteX384" fmla="*/ 80120 w 314415"/>
                <a:gd name="connsiteY384" fmla="*/ 176004 h 308454"/>
                <a:gd name="connsiteX385" fmla="*/ 81935 w 314415"/>
                <a:gd name="connsiteY385" fmla="*/ 176864 h 308454"/>
                <a:gd name="connsiteX386" fmla="*/ 81723 w 314415"/>
                <a:gd name="connsiteY386" fmla="*/ 175879 h 308454"/>
                <a:gd name="connsiteX387" fmla="*/ 81184 w 314415"/>
                <a:gd name="connsiteY387" fmla="*/ 174846 h 308454"/>
                <a:gd name="connsiteX388" fmla="*/ 80339 w 314415"/>
                <a:gd name="connsiteY388" fmla="*/ 171083 h 308454"/>
                <a:gd name="connsiteX389" fmla="*/ 79635 w 314415"/>
                <a:gd name="connsiteY389" fmla="*/ 162266 h 308454"/>
                <a:gd name="connsiteX390" fmla="*/ 79728 w 314415"/>
                <a:gd name="connsiteY390" fmla="*/ 160756 h 308454"/>
                <a:gd name="connsiteX391" fmla="*/ 79416 w 314415"/>
                <a:gd name="connsiteY391" fmla="*/ 158894 h 308454"/>
                <a:gd name="connsiteX392" fmla="*/ 77382 w 314415"/>
                <a:gd name="connsiteY392" fmla="*/ 158479 h 308454"/>
                <a:gd name="connsiteX393" fmla="*/ 75754 w 314415"/>
                <a:gd name="connsiteY393" fmla="*/ 158409 h 308454"/>
                <a:gd name="connsiteX394" fmla="*/ 74002 w 314415"/>
                <a:gd name="connsiteY394" fmla="*/ 157674 h 308454"/>
                <a:gd name="connsiteX395" fmla="*/ 65349 w 314415"/>
                <a:gd name="connsiteY395" fmla="*/ 152448 h 308454"/>
                <a:gd name="connsiteX396" fmla="*/ 62392 w 314415"/>
                <a:gd name="connsiteY396" fmla="*/ 147034 h 308454"/>
                <a:gd name="connsiteX397" fmla="*/ 59364 w 314415"/>
                <a:gd name="connsiteY397" fmla="*/ 143028 h 308454"/>
                <a:gd name="connsiteX398" fmla="*/ 58637 w 314415"/>
                <a:gd name="connsiteY398" fmla="*/ 141276 h 308454"/>
                <a:gd name="connsiteX399" fmla="*/ 58684 w 314415"/>
                <a:gd name="connsiteY399" fmla="*/ 139500 h 308454"/>
                <a:gd name="connsiteX400" fmla="*/ 60256 w 314415"/>
                <a:gd name="connsiteY400" fmla="*/ 135745 h 308454"/>
                <a:gd name="connsiteX401" fmla="*/ 58871 w 314415"/>
                <a:gd name="connsiteY401" fmla="*/ 133366 h 308454"/>
                <a:gd name="connsiteX402" fmla="*/ 57518 w 314415"/>
                <a:gd name="connsiteY402" fmla="*/ 132897 h 308454"/>
                <a:gd name="connsiteX403" fmla="*/ 56344 w 314415"/>
                <a:gd name="connsiteY403" fmla="*/ 131715 h 308454"/>
                <a:gd name="connsiteX404" fmla="*/ 57408 w 314415"/>
                <a:gd name="connsiteY404" fmla="*/ 129752 h 308454"/>
                <a:gd name="connsiteX405" fmla="*/ 58292 w 314415"/>
                <a:gd name="connsiteY405" fmla="*/ 128492 h 308454"/>
                <a:gd name="connsiteX406" fmla="*/ 60068 w 314415"/>
                <a:gd name="connsiteY406" fmla="*/ 128156 h 308454"/>
                <a:gd name="connsiteX407" fmla="*/ 62392 w 314415"/>
                <a:gd name="connsiteY407" fmla="*/ 128571 h 308454"/>
                <a:gd name="connsiteX408" fmla="*/ 64598 w 314415"/>
                <a:gd name="connsiteY408" fmla="*/ 129713 h 308454"/>
                <a:gd name="connsiteX409" fmla="*/ 66327 w 314415"/>
                <a:gd name="connsiteY409" fmla="*/ 130018 h 308454"/>
                <a:gd name="connsiteX410" fmla="*/ 61218 w 314415"/>
                <a:gd name="connsiteY410" fmla="*/ 126959 h 308454"/>
                <a:gd name="connsiteX411" fmla="*/ 52925 w 314415"/>
                <a:gd name="connsiteY411" fmla="*/ 127992 h 308454"/>
                <a:gd name="connsiteX412" fmla="*/ 51134 w 314415"/>
                <a:gd name="connsiteY412" fmla="*/ 127600 h 308454"/>
                <a:gd name="connsiteX413" fmla="*/ 49632 w 314415"/>
                <a:gd name="connsiteY413" fmla="*/ 126920 h 308454"/>
                <a:gd name="connsiteX414" fmla="*/ 49037 w 314415"/>
                <a:gd name="connsiteY414" fmla="*/ 124666 h 308454"/>
                <a:gd name="connsiteX415" fmla="*/ 50219 w 314415"/>
                <a:gd name="connsiteY415" fmla="*/ 123657 h 308454"/>
                <a:gd name="connsiteX416" fmla="*/ 51283 w 314415"/>
                <a:gd name="connsiteY416" fmla="*/ 121780 h 308454"/>
                <a:gd name="connsiteX417" fmla="*/ 50078 w 314415"/>
                <a:gd name="connsiteY417" fmla="*/ 120465 h 308454"/>
                <a:gd name="connsiteX418" fmla="*/ 48513 w 314415"/>
                <a:gd name="connsiteY418" fmla="*/ 119965 h 308454"/>
                <a:gd name="connsiteX419" fmla="*/ 46057 w 314415"/>
                <a:gd name="connsiteY419" fmla="*/ 119988 h 308454"/>
                <a:gd name="connsiteX420" fmla="*/ 43764 w 314415"/>
                <a:gd name="connsiteY420" fmla="*/ 120387 h 308454"/>
                <a:gd name="connsiteX421" fmla="*/ 43185 w 314415"/>
                <a:gd name="connsiteY421" fmla="*/ 119628 h 308454"/>
                <a:gd name="connsiteX422" fmla="*/ 44586 w 314415"/>
                <a:gd name="connsiteY422" fmla="*/ 117532 h 308454"/>
                <a:gd name="connsiteX423" fmla="*/ 43397 w 314415"/>
                <a:gd name="connsiteY423" fmla="*/ 116765 h 308454"/>
                <a:gd name="connsiteX424" fmla="*/ 41808 w 314415"/>
                <a:gd name="connsiteY424" fmla="*/ 117125 h 308454"/>
                <a:gd name="connsiteX425" fmla="*/ 39508 w 314415"/>
                <a:gd name="connsiteY425" fmla="*/ 117555 h 308454"/>
                <a:gd name="connsiteX426" fmla="*/ 37310 w 314415"/>
                <a:gd name="connsiteY426" fmla="*/ 116898 h 308454"/>
                <a:gd name="connsiteX427" fmla="*/ 35229 w 314415"/>
                <a:gd name="connsiteY427" fmla="*/ 114512 h 308454"/>
                <a:gd name="connsiteX428" fmla="*/ 33852 w 314415"/>
                <a:gd name="connsiteY428" fmla="*/ 114527 h 308454"/>
                <a:gd name="connsiteX429" fmla="*/ 32905 w 314415"/>
                <a:gd name="connsiteY429" fmla="*/ 114825 h 308454"/>
                <a:gd name="connsiteX430" fmla="*/ 31505 w 314415"/>
                <a:gd name="connsiteY430" fmla="*/ 113902 h 308454"/>
                <a:gd name="connsiteX431" fmla="*/ 30026 w 314415"/>
                <a:gd name="connsiteY431" fmla="*/ 113675 h 308454"/>
                <a:gd name="connsiteX432" fmla="*/ 28970 w 314415"/>
                <a:gd name="connsiteY432" fmla="*/ 113980 h 308454"/>
                <a:gd name="connsiteX433" fmla="*/ 27570 w 314415"/>
                <a:gd name="connsiteY433" fmla="*/ 112611 h 308454"/>
                <a:gd name="connsiteX434" fmla="*/ 18933 w 314415"/>
                <a:gd name="connsiteY434" fmla="*/ 109857 h 308454"/>
                <a:gd name="connsiteX435" fmla="*/ 15209 w 314415"/>
                <a:gd name="connsiteY435" fmla="*/ 109520 h 308454"/>
                <a:gd name="connsiteX436" fmla="*/ 11790 w 314415"/>
                <a:gd name="connsiteY436" fmla="*/ 110764 h 308454"/>
                <a:gd name="connsiteX437" fmla="*/ 9904 w 314415"/>
                <a:gd name="connsiteY437" fmla="*/ 110334 h 308454"/>
                <a:gd name="connsiteX438" fmla="*/ 8520 w 314415"/>
                <a:gd name="connsiteY438" fmla="*/ 108550 h 308454"/>
                <a:gd name="connsiteX439" fmla="*/ 7362 w 314415"/>
                <a:gd name="connsiteY439" fmla="*/ 105562 h 308454"/>
                <a:gd name="connsiteX440" fmla="*/ 1854 w 314415"/>
                <a:gd name="connsiteY440" fmla="*/ 103254 h 308454"/>
                <a:gd name="connsiteX441" fmla="*/ 2942 w 314415"/>
                <a:gd name="connsiteY441" fmla="*/ 101736 h 308454"/>
                <a:gd name="connsiteX442" fmla="*/ 5508 w 314415"/>
                <a:gd name="connsiteY442" fmla="*/ 101376 h 308454"/>
                <a:gd name="connsiteX443" fmla="*/ 8457 w 314415"/>
                <a:gd name="connsiteY443" fmla="*/ 100328 h 308454"/>
                <a:gd name="connsiteX444" fmla="*/ 9521 w 314415"/>
                <a:gd name="connsiteY444" fmla="*/ 98974 h 308454"/>
                <a:gd name="connsiteX445" fmla="*/ 7213 w 314415"/>
                <a:gd name="connsiteY445" fmla="*/ 97402 h 308454"/>
                <a:gd name="connsiteX446" fmla="*/ 5508 w 314415"/>
                <a:gd name="connsiteY446" fmla="*/ 97011 h 308454"/>
                <a:gd name="connsiteX447" fmla="*/ 4803 w 314415"/>
                <a:gd name="connsiteY447" fmla="*/ 96447 h 308454"/>
                <a:gd name="connsiteX448" fmla="*/ 4084 w 314415"/>
                <a:gd name="connsiteY448" fmla="*/ 95031 h 308454"/>
                <a:gd name="connsiteX449" fmla="*/ 5101 w 314415"/>
                <a:gd name="connsiteY449" fmla="*/ 94382 h 308454"/>
                <a:gd name="connsiteX450" fmla="*/ 5821 w 314415"/>
                <a:gd name="connsiteY450" fmla="*/ 94726 h 308454"/>
                <a:gd name="connsiteX451" fmla="*/ 7902 w 314415"/>
                <a:gd name="connsiteY451" fmla="*/ 94930 h 308454"/>
                <a:gd name="connsiteX452" fmla="*/ 11453 w 314415"/>
                <a:gd name="connsiteY452" fmla="*/ 94585 h 308454"/>
                <a:gd name="connsiteX453" fmla="*/ 10131 w 314415"/>
                <a:gd name="connsiteY453" fmla="*/ 93154 h 308454"/>
                <a:gd name="connsiteX454" fmla="*/ 8754 w 314415"/>
                <a:gd name="connsiteY454" fmla="*/ 92833 h 308454"/>
                <a:gd name="connsiteX455" fmla="*/ 8121 w 314415"/>
                <a:gd name="connsiteY455" fmla="*/ 92473 h 308454"/>
                <a:gd name="connsiteX456" fmla="*/ 5226 w 314415"/>
                <a:gd name="connsiteY456" fmla="*/ 92317 h 308454"/>
                <a:gd name="connsiteX457" fmla="*/ 3912 w 314415"/>
                <a:gd name="connsiteY457" fmla="*/ 92809 h 308454"/>
                <a:gd name="connsiteX458" fmla="*/ 954 w 314415"/>
                <a:gd name="connsiteY458" fmla="*/ 92622 h 308454"/>
                <a:gd name="connsiteX459" fmla="*/ 313 w 314415"/>
                <a:gd name="connsiteY459" fmla="*/ 91080 h 308454"/>
                <a:gd name="connsiteX460" fmla="*/ 0 w 314415"/>
                <a:gd name="connsiteY460" fmla="*/ 89751 h 308454"/>
                <a:gd name="connsiteX461" fmla="*/ 915 w 314415"/>
                <a:gd name="connsiteY461" fmla="*/ 86793 h 308454"/>
                <a:gd name="connsiteX462" fmla="*/ 5077 w 314415"/>
                <a:gd name="connsiteY462" fmla="*/ 84141 h 308454"/>
                <a:gd name="connsiteX463" fmla="*/ 15451 w 314415"/>
                <a:gd name="connsiteY463" fmla="*/ 81239 h 308454"/>
                <a:gd name="connsiteX464" fmla="*/ 19911 w 314415"/>
                <a:gd name="connsiteY464" fmla="*/ 81661 h 308454"/>
                <a:gd name="connsiteX465" fmla="*/ 23001 w 314415"/>
                <a:gd name="connsiteY465" fmla="*/ 81137 h 308454"/>
                <a:gd name="connsiteX466" fmla="*/ 26709 w 314415"/>
                <a:gd name="connsiteY466" fmla="*/ 79306 h 308454"/>
                <a:gd name="connsiteX467" fmla="*/ 28344 w 314415"/>
                <a:gd name="connsiteY467" fmla="*/ 77734 h 308454"/>
                <a:gd name="connsiteX468" fmla="*/ 33617 w 314415"/>
                <a:gd name="connsiteY468" fmla="*/ 76810 h 308454"/>
                <a:gd name="connsiteX469" fmla="*/ 38624 w 314415"/>
                <a:gd name="connsiteY469" fmla="*/ 78477 h 308454"/>
                <a:gd name="connsiteX470" fmla="*/ 43240 w 314415"/>
                <a:gd name="connsiteY470" fmla="*/ 84767 h 308454"/>
                <a:gd name="connsiteX471" fmla="*/ 45446 w 314415"/>
                <a:gd name="connsiteY471" fmla="*/ 86895 h 308454"/>
                <a:gd name="connsiteX472" fmla="*/ 50852 w 314415"/>
                <a:gd name="connsiteY472" fmla="*/ 83202 h 308454"/>
                <a:gd name="connsiteX473" fmla="*/ 58903 w 314415"/>
                <a:gd name="connsiteY473" fmla="*/ 83312 h 308454"/>
                <a:gd name="connsiteX474" fmla="*/ 60561 w 314415"/>
                <a:gd name="connsiteY474" fmla="*/ 85393 h 308454"/>
                <a:gd name="connsiteX475" fmla="*/ 61234 w 314415"/>
                <a:gd name="connsiteY475" fmla="*/ 83640 h 308454"/>
                <a:gd name="connsiteX476" fmla="*/ 62713 w 314415"/>
                <a:gd name="connsiteY476" fmla="*/ 81583 h 308454"/>
                <a:gd name="connsiteX477" fmla="*/ 63894 w 314415"/>
                <a:gd name="connsiteY477" fmla="*/ 82522 h 308454"/>
                <a:gd name="connsiteX478" fmla="*/ 64496 w 314415"/>
                <a:gd name="connsiteY478" fmla="*/ 83797 h 308454"/>
                <a:gd name="connsiteX479" fmla="*/ 72993 w 314415"/>
                <a:gd name="connsiteY479" fmla="*/ 83437 h 308454"/>
                <a:gd name="connsiteX480" fmla="*/ 74331 w 314415"/>
                <a:gd name="connsiteY480" fmla="*/ 83069 h 308454"/>
                <a:gd name="connsiteX481" fmla="*/ 72046 w 314415"/>
                <a:gd name="connsiteY481" fmla="*/ 81575 h 308454"/>
                <a:gd name="connsiteX482" fmla="*/ 70184 w 314415"/>
                <a:gd name="connsiteY482" fmla="*/ 77992 h 308454"/>
                <a:gd name="connsiteX483" fmla="*/ 69793 w 314415"/>
                <a:gd name="connsiteY483" fmla="*/ 64747 h 308454"/>
                <a:gd name="connsiteX484" fmla="*/ 67438 w 314415"/>
                <a:gd name="connsiteY484" fmla="*/ 61031 h 308454"/>
                <a:gd name="connsiteX485" fmla="*/ 64739 w 314415"/>
                <a:gd name="connsiteY485" fmla="*/ 55077 h 308454"/>
                <a:gd name="connsiteX486" fmla="*/ 63495 w 314415"/>
                <a:gd name="connsiteY486" fmla="*/ 51533 h 308454"/>
                <a:gd name="connsiteX487" fmla="*/ 63378 w 314415"/>
                <a:gd name="connsiteY487" fmla="*/ 50305 h 308454"/>
                <a:gd name="connsiteX488" fmla="*/ 63792 w 314415"/>
                <a:gd name="connsiteY488" fmla="*/ 48529 h 308454"/>
                <a:gd name="connsiteX489" fmla="*/ 67109 w 314415"/>
                <a:gd name="connsiteY489" fmla="*/ 48623 h 308454"/>
                <a:gd name="connsiteX490" fmla="*/ 69676 w 314415"/>
                <a:gd name="connsiteY490" fmla="*/ 49076 h 308454"/>
                <a:gd name="connsiteX491" fmla="*/ 74565 w 314415"/>
                <a:gd name="connsiteY491" fmla="*/ 47739 h 308454"/>
                <a:gd name="connsiteX492" fmla="*/ 76912 w 314415"/>
                <a:gd name="connsiteY492" fmla="*/ 48654 h 308454"/>
                <a:gd name="connsiteX493" fmla="*/ 76771 w 314415"/>
                <a:gd name="connsiteY493" fmla="*/ 51423 h 308454"/>
                <a:gd name="connsiteX494" fmla="*/ 77491 w 314415"/>
                <a:gd name="connsiteY494" fmla="*/ 54913 h 308454"/>
                <a:gd name="connsiteX495" fmla="*/ 78305 w 314415"/>
                <a:gd name="connsiteY495" fmla="*/ 56603 h 308454"/>
                <a:gd name="connsiteX496" fmla="*/ 79549 w 314415"/>
                <a:gd name="connsiteY496" fmla="*/ 58519 h 308454"/>
                <a:gd name="connsiteX497" fmla="*/ 83484 w 314415"/>
                <a:gd name="connsiteY497" fmla="*/ 58347 h 308454"/>
                <a:gd name="connsiteX498" fmla="*/ 87732 w 314415"/>
                <a:gd name="connsiteY498" fmla="*/ 59474 h 308454"/>
                <a:gd name="connsiteX499" fmla="*/ 93107 w 314415"/>
                <a:gd name="connsiteY499" fmla="*/ 59646 h 308454"/>
                <a:gd name="connsiteX500" fmla="*/ 100954 w 314415"/>
                <a:gd name="connsiteY500" fmla="*/ 61586 h 308454"/>
                <a:gd name="connsiteX501" fmla="*/ 104294 w 314415"/>
                <a:gd name="connsiteY501" fmla="*/ 60459 h 308454"/>
                <a:gd name="connsiteX502" fmla="*/ 107533 w 314415"/>
                <a:gd name="connsiteY502" fmla="*/ 58058 h 308454"/>
                <a:gd name="connsiteX503" fmla="*/ 113698 w 314415"/>
                <a:gd name="connsiteY503" fmla="*/ 56477 h 308454"/>
                <a:gd name="connsiteX504" fmla="*/ 114191 w 314415"/>
                <a:gd name="connsiteY504" fmla="*/ 55648 h 308454"/>
                <a:gd name="connsiteX505" fmla="*/ 110639 w 314415"/>
                <a:gd name="connsiteY505" fmla="*/ 55977 h 308454"/>
                <a:gd name="connsiteX506" fmla="*/ 107384 w 314415"/>
                <a:gd name="connsiteY506" fmla="*/ 54451 h 308454"/>
                <a:gd name="connsiteX507" fmla="*/ 106946 w 314415"/>
                <a:gd name="connsiteY507" fmla="*/ 52801 h 308454"/>
                <a:gd name="connsiteX508" fmla="*/ 107322 w 314415"/>
                <a:gd name="connsiteY508" fmla="*/ 51314 h 308454"/>
                <a:gd name="connsiteX509" fmla="*/ 108644 w 314415"/>
                <a:gd name="connsiteY509" fmla="*/ 47887 h 308454"/>
                <a:gd name="connsiteX510" fmla="*/ 118079 w 314415"/>
                <a:gd name="connsiteY510" fmla="*/ 42466 h 308454"/>
                <a:gd name="connsiteX511" fmla="*/ 124839 w 314415"/>
                <a:gd name="connsiteY511" fmla="*/ 40862 h 308454"/>
                <a:gd name="connsiteX512" fmla="*/ 131895 w 314415"/>
                <a:gd name="connsiteY512" fmla="*/ 37865 h 308454"/>
                <a:gd name="connsiteX513" fmla="*/ 135447 w 314415"/>
                <a:gd name="connsiteY513" fmla="*/ 34791 h 308454"/>
                <a:gd name="connsiteX514" fmla="*/ 137794 w 314415"/>
                <a:gd name="connsiteY514" fmla="*/ 30809 h 308454"/>
                <a:gd name="connsiteX515" fmla="*/ 138553 w 314415"/>
                <a:gd name="connsiteY515" fmla="*/ 29933 h 308454"/>
                <a:gd name="connsiteX516" fmla="*/ 139531 w 314415"/>
                <a:gd name="connsiteY516" fmla="*/ 29197 h 308454"/>
                <a:gd name="connsiteX517" fmla="*/ 138623 w 314415"/>
                <a:gd name="connsiteY517" fmla="*/ 27765 h 308454"/>
                <a:gd name="connsiteX518" fmla="*/ 139234 w 314415"/>
                <a:gd name="connsiteY518" fmla="*/ 12432 h 308454"/>
                <a:gd name="connsiteX519" fmla="*/ 139891 w 314415"/>
                <a:gd name="connsiteY519" fmla="*/ 9654 h 308454"/>
                <a:gd name="connsiteX520" fmla="*/ 141268 w 314415"/>
                <a:gd name="connsiteY520" fmla="*/ 7377 h 308454"/>
                <a:gd name="connsiteX521" fmla="*/ 143364 w 314415"/>
                <a:gd name="connsiteY521" fmla="*/ 5617 h 308454"/>
                <a:gd name="connsiteX522" fmla="*/ 146541 w 314415"/>
                <a:gd name="connsiteY522" fmla="*/ 3708 h 308454"/>
                <a:gd name="connsiteX523" fmla="*/ 158252 w 314415"/>
                <a:gd name="connsiteY523" fmla="*/ 1072 h 308454"/>
                <a:gd name="connsiteX524" fmla="*/ 159989 w 314415"/>
                <a:gd name="connsiteY524" fmla="*/ 0 h 308454"/>
                <a:gd name="connsiteX525" fmla="*/ 160232 w 314415"/>
                <a:gd name="connsiteY525" fmla="*/ 1659 h 308454"/>
                <a:gd name="connsiteX526" fmla="*/ 161084 w 314415"/>
                <a:gd name="connsiteY526" fmla="*/ 3779 h 308454"/>
                <a:gd name="connsiteX527" fmla="*/ 161671 w 314415"/>
                <a:gd name="connsiteY527" fmla="*/ 4937 h 308454"/>
                <a:gd name="connsiteX528" fmla="*/ 161178 w 314415"/>
                <a:gd name="connsiteY528" fmla="*/ 6447 h 308454"/>
                <a:gd name="connsiteX529" fmla="*/ 161562 w 314415"/>
                <a:gd name="connsiteY529" fmla="*/ 7690 h 308454"/>
                <a:gd name="connsiteX530" fmla="*/ 163150 w 314415"/>
                <a:gd name="connsiteY530" fmla="*/ 9928 h 308454"/>
                <a:gd name="connsiteX531" fmla="*/ 165129 w 314415"/>
                <a:gd name="connsiteY531" fmla="*/ 12032 h 308454"/>
                <a:gd name="connsiteX532" fmla="*/ 166897 w 314415"/>
                <a:gd name="connsiteY532" fmla="*/ 13378 h 308454"/>
                <a:gd name="connsiteX533" fmla="*/ 167437 w 314415"/>
                <a:gd name="connsiteY533" fmla="*/ 13175 h 308454"/>
                <a:gd name="connsiteX534" fmla="*/ 78719 w 314415"/>
                <a:gd name="connsiteY534" fmla="*/ 171725 h 308454"/>
                <a:gd name="connsiteX535" fmla="*/ 77945 w 314415"/>
                <a:gd name="connsiteY535" fmla="*/ 174478 h 308454"/>
                <a:gd name="connsiteX536" fmla="*/ 76474 w 314415"/>
                <a:gd name="connsiteY536" fmla="*/ 171943 h 308454"/>
                <a:gd name="connsiteX537" fmla="*/ 74534 w 314415"/>
                <a:gd name="connsiteY537" fmla="*/ 169722 h 308454"/>
                <a:gd name="connsiteX538" fmla="*/ 74088 w 314415"/>
                <a:gd name="connsiteY538" fmla="*/ 167664 h 308454"/>
                <a:gd name="connsiteX539" fmla="*/ 74088 w 314415"/>
                <a:gd name="connsiteY539" fmla="*/ 167117 h 308454"/>
                <a:gd name="connsiteX540" fmla="*/ 76364 w 314415"/>
                <a:gd name="connsiteY540" fmla="*/ 168619 h 308454"/>
                <a:gd name="connsiteX541" fmla="*/ 78719 w 314415"/>
                <a:gd name="connsiteY541" fmla="*/ 171725 h 308454"/>
                <a:gd name="connsiteX542" fmla="*/ 312742 w 314415"/>
                <a:gd name="connsiteY542" fmla="*/ 266584 h 308454"/>
                <a:gd name="connsiteX543" fmla="*/ 312170 w 314415"/>
                <a:gd name="connsiteY543" fmla="*/ 270957 h 308454"/>
                <a:gd name="connsiteX544" fmla="*/ 312585 w 314415"/>
                <a:gd name="connsiteY544" fmla="*/ 272232 h 308454"/>
                <a:gd name="connsiteX545" fmla="*/ 313383 w 314415"/>
                <a:gd name="connsiteY545" fmla="*/ 273124 h 308454"/>
                <a:gd name="connsiteX546" fmla="*/ 313751 w 314415"/>
                <a:gd name="connsiteY546" fmla="*/ 274102 h 308454"/>
                <a:gd name="connsiteX547" fmla="*/ 314416 w 314415"/>
                <a:gd name="connsiteY547" fmla="*/ 285696 h 308454"/>
                <a:gd name="connsiteX548" fmla="*/ 314291 w 314415"/>
                <a:gd name="connsiteY548" fmla="*/ 286620 h 308454"/>
                <a:gd name="connsiteX549" fmla="*/ 311607 w 314415"/>
                <a:gd name="connsiteY549" fmla="*/ 291259 h 308454"/>
                <a:gd name="connsiteX550" fmla="*/ 311005 w 314415"/>
                <a:gd name="connsiteY550" fmla="*/ 292612 h 308454"/>
                <a:gd name="connsiteX551" fmla="*/ 310872 w 314415"/>
                <a:gd name="connsiteY551" fmla="*/ 298339 h 308454"/>
                <a:gd name="connsiteX552" fmla="*/ 310418 w 314415"/>
                <a:gd name="connsiteY552" fmla="*/ 299872 h 308454"/>
                <a:gd name="connsiteX553" fmla="*/ 309464 w 314415"/>
                <a:gd name="connsiteY553" fmla="*/ 301382 h 308454"/>
                <a:gd name="connsiteX554" fmla="*/ 307766 w 314415"/>
                <a:gd name="connsiteY554" fmla="*/ 306264 h 308454"/>
                <a:gd name="connsiteX555" fmla="*/ 306295 w 314415"/>
                <a:gd name="connsiteY555" fmla="*/ 308455 h 308454"/>
                <a:gd name="connsiteX556" fmla="*/ 302274 w 314415"/>
                <a:gd name="connsiteY556" fmla="*/ 305779 h 308454"/>
                <a:gd name="connsiteX557" fmla="*/ 299903 w 314415"/>
                <a:gd name="connsiteY557" fmla="*/ 304621 h 308454"/>
                <a:gd name="connsiteX558" fmla="*/ 298746 w 314415"/>
                <a:gd name="connsiteY558" fmla="*/ 303377 h 308454"/>
                <a:gd name="connsiteX559" fmla="*/ 297987 w 314415"/>
                <a:gd name="connsiteY559" fmla="*/ 302517 h 308454"/>
                <a:gd name="connsiteX560" fmla="*/ 298479 w 314415"/>
                <a:gd name="connsiteY560" fmla="*/ 301367 h 308454"/>
                <a:gd name="connsiteX561" fmla="*/ 299559 w 314415"/>
                <a:gd name="connsiteY561" fmla="*/ 300170 h 308454"/>
                <a:gd name="connsiteX562" fmla="*/ 299731 w 314415"/>
                <a:gd name="connsiteY562" fmla="*/ 299223 h 308454"/>
                <a:gd name="connsiteX563" fmla="*/ 297189 w 314415"/>
                <a:gd name="connsiteY563" fmla="*/ 298159 h 308454"/>
                <a:gd name="connsiteX564" fmla="*/ 296023 w 314415"/>
                <a:gd name="connsiteY564" fmla="*/ 297447 h 308454"/>
                <a:gd name="connsiteX565" fmla="*/ 296039 w 314415"/>
                <a:gd name="connsiteY565" fmla="*/ 296195 h 308454"/>
                <a:gd name="connsiteX566" fmla="*/ 296915 w 314415"/>
                <a:gd name="connsiteY566" fmla="*/ 294247 h 308454"/>
                <a:gd name="connsiteX567" fmla="*/ 296516 w 314415"/>
                <a:gd name="connsiteY567" fmla="*/ 292636 h 308454"/>
                <a:gd name="connsiteX568" fmla="*/ 295045 w 314415"/>
                <a:gd name="connsiteY568" fmla="*/ 292714 h 308454"/>
                <a:gd name="connsiteX569" fmla="*/ 293903 w 314415"/>
                <a:gd name="connsiteY569" fmla="*/ 292471 h 308454"/>
                <a:gd name="connsiteX570" fmla="*/ 293754 w 314415"/>
                <a:gd name="connsiteY570" fmla="*/ 291634 h 308454"/>
                <a:gd name="connsiteX571" fmla="*/ 294591 w 314415"/>
                <a:gd name="connsiteY571" fmla="*/ 290563 h 308454"/>
                <a:gd name="connsiteX572" fmla="*/ 295671 w 314415"/>
                <a:gd name="connsiteY572" fmla="*/ 289162 h 308454"/>
                <a:gd name="connsiteX573" fmla="*/ 295640 w 314415"/>
                <a:gd name="connsiteY573" fmla="*/ 287613 h 308454"/>
                <a:gd name="connsiteX574" fmla="*/ 294333 w 314415"/>
                <a:gd name="connsiteY574" fmla="*/ 286948 h 308454"/>
                <a:gd name="connsiteX575" fmla="*/ 293152 w 314415"/>
                <a:gd name="connsiteY575" fmla="*/ 285688 h 308454"/>
                <a:gd name="connsiteX576" fmla="*/ 292675 w 314415"/>
                <a:gd name="connsiteY576" fmla="*/ 283975 h 308454"/>
                <a:gd name="connsiteX577" fmla="*/ 293590 w 314415"/>
                <a:gd name="connsiteY577" fmla="*/ 282802 h 308454"/>
                <a:gd name="connsiteX578" fmla="*/ 295076 w 314415"/>
                <a:gd name="connsiteY578" fmla="*/ 282051 h 308454"/>
                <a:gd name="connsiteX579" fmla="*/ 293981 w 314415"/>
                <a:gd name="connsiteY579" fmla="*/ 280290 h 308454"/>
                <a:gd name="connsiteX580" fmla="*/ 293246 w 314415"/>
                <a:gd name="connsiteY580" fmla="*/ 280251 h 308454"/>
                <a:gd name="connsiteX581" fmla="*/ 292659 w 314415"/>
                <a:gd name="connsiteY581" fmla="*/ 279868 h 308454"/>
                <a:gd name="connsiteX582" fmla="*/ 293144 w 314415"/>
                <a:gd name="connsiteY582" fmla="*/ 279054 h 308454"/>
                <a:gd name="connsiteX583" fmla="*/ 294294 w 314415"/>
                <a:gd name="connsiteY583" fmla="*/ 277834 h 308454"/>
                <a:gd name="connsiteX584" fmla="*/ 295898 w 314415"/>
                <a:gd name="connsiteY584" fmla="*/ 274180 h 308454"/>
                <a:gd name="connsiteX585" fmla="*/ 298128 w 314415"/>
                <a:gd name="connsiteY585" fmla="*/ 272451 h 308454"/>
                <a:gd name="connsiteX586" fmla="*/ 302086 w 314415"/>
                <a:gd name="connsiteY586" fmla="*/ 271340 h 308454"/>
                <a:gd name="connsiteX587" fmla="*/ 303158 w 314415"/>
                <a:gd name="connsiteY587" fmla="*/ 270847 h 308454"/>
                <a:gd name="connsiteX588" fmla="*/ 304136 w 314415"/>
                <a:gd name="connsiteY588" fmla="*/ 269557 h 308454"/>
                <a:gd name="connsiteX589" fmla="*/ 305223 w 314415"/>
                <a:gd name="connsiteY589" fmla="*/ 268727 h 308454"/>
                <a:gd name="connsiteX590" fmla="*/ 306545 w 314415"/>
                <a:gd name="connsiteY590" fmla="*/ 268837 h 308454"/>
                <a:gd name="connsiteX591" fmla="*/ 307766 w 314415"/>
                <a:gd name="connsiteY591" fmla="*/ 269330 h 308454"/>
                <a:gd name="connsiteX592" fmla="*/ 308517 w 314415"/>
                <a:gd name="connsiteY592" fmla="*/ 269862 h 308454"/>
                <a:gd name="connsiteX593" fmla="*/ 309080 w 314415"/>
                <a:gd name="connsiteY593" fmla="*/ 269306 h 308454"/>
                <a:gd name="connsiteX594" fmla="*/ 309628 w 314415"/>
                <a:gd name="connsiteY594" fmla="*/ 267702 h 308454"/>
                <a:gd name="connsiteX595" fmla="*/ 309292 w 314415"/>
                <a:gd name="connsiteY595" fmla="*/ 266294 h 308454"/>
                <a:gd name="connsiteX596" fmla="*/ 309464 w 314415"/>
                <a:gd name="connsiteY596" fmla="*/ 262422 h 308454"/>
                <a:gd name="connsiteX597" fmla="*/ 310168 w 314415"/>
                <a:gd name="connsiteY597" fmla="*/ 260223 h 308454"/>
                <a:gd name="connsiteX598" fmla="*/ 311310 w 314415"/>
                <a:gd name="connsiteY598" fmla="*/ 260098 h 308454"/>
                <a:gd name="connsiteX599" fmla="*/ 312358 w 314415"/>
                <a:gd name="connsiteY599" fmla="*/ 261311 h 308454"/>
                <a:gd name="connsiteX600" fmla="*/ 312311 w 314415"/>
                <a:gd name="connsiteY600" fmla="*/ 262382 h 308454"/>
                <a:gd name="connsiteX601" fmla="*/ 312703 w 314415"/>
                <a:gd name="connsiteY601" fmla="*/ 264917 h 308454"/>
                <a:gd name="connsiteX602" fmla="*/ 312742 w 314415"/>
                <a:gd name="connsiteY602" fmla="*/ 266584 h 30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</a:cxnLst>
              <a:rect l="l" t="t" r="r" b="b"/>
              <a:pathLst>
                <a:path w="314415" h="308454">
                  <a:moveTo>
                    <a:pt x="167437" y="13175"/>
                  </a:moveTo>
                  <a:lnTo>
                    <a:pt x="168744" y="12791"/>
                  </a:lnTo>
                  <a:lnTo>
                    <a:pt x="170958" y="11415"/>
                  </a:lnTo>
                  <a:lnTo>
                    <a:pt x="172804" y="10976"/>
                  </a:lnTo>
                  <a:lnTo>
                    <a:pt x="173860" y="12032"/>
                  </a:lnTo>
                  <a:lnTo>
                    <a:pt x="174455" y="12635"/>
                  </a:lnTo>
                  <a:lnTo>
                    <a:pt x="175613" y="15013"/>
                  </a:lnTo>
                  <a:lnTo>
                    <a:pt x="175941" y="17486"/>
                  </a:lnTo>
                  <a:lnTo>
                    <a:pt x="176457" y="19543"/>
                  </a:lnTo>
                  <a:lnTo>
                    <a:pt x="177396" y="20372"/>
                  </a:lnTo>
                  <a:lnTo>
                    <a:pt x="180925" y="20646"/>
                  </a:lnTo>
                  <a:lnTo>
                    <a:pt x="183530" y="21405"/>
                  </a:lnTo>
                  <a:lnTo>
                    <a:pt x="184218" y="22093"/>
                  </a:lnTo>
                  <a:lnTo>
                    <a:pt x="185110" y="26647"/>
                  </a:lnTo>
                  <a:lnTo>
                    <a:pt x="185595" y="27288"/>
                  </a:lnTo>
                  <a:lnTo>
                    <a:pt x="186245" y="26756"/>
                  </a:lnTo>
                  <a:lnTo>
                    <a:pt x="186886" y="26005"/>
                  </a:lnTo>
                  <a:lnTo>
                    <a:pt x="187778" y="25888"/>
                  </a:lnTo>
                  <a:lnTo>
                    <a:pt x="189304" y="26177"/>
                  </a:lnTo>
                  <a:lnTo>
                    <a:pt x="191314" y="26271"/>
                  </a:lnTo>
                  <a:lnTo>
                    <a:pt x="193387" y="26772"/>
                  </a:lnTo>
                  <a:lnTo>
                    <a:pt x="196251" y="29338"/>
                  </a:lnTo>
                  <a:lnTo>
                    <a:pt x="196141" y="30183"/>
                  </a:lnTo>
                  <a:lnTo>
                    <a:pt x="195586" y="31661"/>
                  </a:lnTo>
                  <a:lnTo>
                    <a:pt x="195390" y="32843"/>
                  </a:lnTo>
                  <a:lnTo>
                    <a:pt x="195883" y="33320"/>
                  </a:lnTo>
                  <a:lnTo>
                    <a:pt x="196642" y="34541"/>
                  </a:lnTo>
                  <a:lnTo>
                    <a:pt x="196462" y="35949"/>
                  </a:lnTo>
                  <a:lnTo>
                    <a:pt x="195727" y="36935"/>
                  </a:lnTo>
                  <a:lnTo>
                    <a:pt x="195429" y="37748"/>
                  </a:lnTo>
                  <a:lnTo>
                    <a:pt x="195429" y="38272"/>
                  </a:lnTo>
                  <a:lnTo>
                    <a:pt x="195703" y="38710"/>
                  </a:lnTo>
                  <a:lnTo>
                    <a:pt x="196290" y="39094"/>
                  </a:lnTo>
                  <a:lnTo>
                    <a:pt x="200522" y="39610"/>
                  </a:lnTo>
                  <a:lnTo>
                    <a:pt x="204395" y="39094"/>
                  </a:lnTo>
                  <a:lnTo>
                    <a:pt x="206836" y="37654"/>
                  </a:lnTo>
                  <a:lnTo>
                    <a:pt x="207251" y="36137"/>
                  </a:lnTo>
                  <a:lnTo>
                    <a:pt x="207939" y="34431"/>
                  </a:lnTo>
                  <a:lnTo>
                    <a:pt x="209394" y="32992"/>
                  </a:lnTo>
                  <a:lnTo>
                    <a:pt x="210396" y="32506"/>
                  </a:lnTo>
                  <a:lnTo>
                    <a:pt x="211319" y="33093"/>
                  </a:lnTo>
                  <a:lnTo>
                    <a:pt x="209770" y="39110"/>
                  </a:lnTo>
                  <a:lnTo>
                    <a:pt x="210904" y="40643"/>
                  </a:lnTo>
                  <a:lnTo>
                    <a:pt x="211068" y="42927"/>
                  </a:lnTo>
                  <a:lnTo>
                    <a:pt x="211475" y="44930"/>
                  </a:lnTo>
                  <a:lnTo>
                    <a:pt x="212860" y="44891"/>
                  </a:lnTo>
                  <a:lnTo>
                    <a:pt x="214534" y="45259"/>
                  </a:lnTo>
                  <a:lnTo>
                    <a:pt x="215723" y="45994"/>
                  </a:lnTo>
                  <a:lnTo>
                    <a:pt x="217108" y="47183"/>
                  </a:lnTo>
                  <a:lnTo>
                    <a:pt x="219103" y="48279"/>
                  </a:lnTo>
                  <a:lnTo>
                    <a:pt x="220503" y="48662"/>
                  </a:lnTo>
                  <a:lnTo>
                    <a:pt x="221012" y="49569"/>
                  </a:lnTo>
                  <a:lnTo>
                    <a:pt x="222146" y="50626"/>
                  </a:lnTo>
                  <a:lnTo>
                    <a:pt x="223930" y="52832"/>
                  </a:lnTo>
                  <a:lnTo>
                    <a:pt x="225526" y="54303"/>
                  </a:lnTo>
                  <a:lnTo>
                    <a:pt x="226301" y="54303"/>
                  </a:lnTo>
                  <a:lnTo>
                    <a:pt x="227787" y="53724"/>
                  </a:lnTo>
                  <a:lnTo>
                    <a:pt x="229993" y="53356"/>
                  </a:lnTo>
                  <a:lnTo>
                    <a:pt x="231730" y="53387"/>
                  </a:lnTo>
                  <a:lnTo>
                    <a:pt x="232473" y="54506"/>
                  </a:lnTo>
                  <a:lnTo>
                    <a:pt x="234187" y="55022"/>
                  </a:lnTo>
                  <a:lnTo>
                    <a:pt x="234789" y="55437"/>
                  </a:lnTo>
                  <a:lnTo>
                    <a:pt x="235462" y="56211"/>
                  </a:lnTo>
                  <a:lnTo>
                    <a:pt x="236604" y="56524"/>
                  </a:lnTo>
                  <a:lnTo>
                    <a:pt x="237981" y="56211"/>
                  </a:lnTo>
                  <a:lnTo>
                    <a:pt x="238982" y="55187"/>
                  </a:lnTo>
                  <a:lnTo>
                    <a:pt x="240320" y="54717"/>
                  </a:lnTo>
                  <a:lnTo>
                    <a:pt x="241666" y="54874"/>
                  </a:lnTo>
                  <a:lnTo>
                    <a:pt x="242440" y="55437"/>
                  </a:lnTo>
                  <a:lnTo>
                    <a:pt x="243911" y="56274"/>
                  </a:lnTo>
                  <a:lnTo>
                    <a:pt x="244740" y="56094"/>
                  </a:lnTo>
                  <a:lnTo>
                    <a:pt x="246407" y="56611"/>
                  </a:lnTo>
                  <a:lnTo>
                    <a:pt x="248081" y="58238"/>
                  </a:lnTo>
                  <a:lnTo>
                    <a:pt x="248785" y="59865"/>
                  </a:lnTo>
                  <a:lnTo>
                    <a:pt x="248965" y="60757"/>
                  </a:lnTo>
                  <a:lnTo>
                    <a:pt x="249685" y="61727"/>
                  </a:lnTo>
                  <a:lnTo>
                    <a:pt x="252493" y="66092"/>
                  </a:lnTo>
                  <a:lnTo>
                    <a:pt x="253385" y="66304"/>
                  </a:lnTo>
                  <a:lnTo>
                    <a:pt x="254363" y="65647"/>
                  </a:lnTo>
                  <a:lnTo>
                    <a:pt x="254997" y="64708"/>
                  </a:lnTo>
                  <a:lnTo>
                    <a:pt x="255912" y="64520"/>
                  </a:lnTo>
                  <a:lnTo>
                    <a:pt x="257383" y="64958"/>
                  </a:lnTo>
                  <a:lnTo>
                    <a:pt x="258330" y="65451"/>
                  </a:lnTo>
                  <a:lnTo>
                    <a:pt x="258784" y="67336"/>
                  </a:lnTo>
                  <a:lnTo>
                    <a:pt x="259104" y="67696"/>
                  </a:lnTo>
                  <a:lnTo>
                    <a:pt x="259738" y="67289"/>
                  </a:lnTo>
                  <a:lnTo>
                    <a:pt x="260872" y="67203"/>
                  </a:lnTo>
                  <a:lnTo>
                    <a:pt x="262687" y="67665"/>
                  </a:lnTo>
                  <a:lnTo>
                    <a:pt x="265175" y="67133"/>
                  </a:lnTo>
                  <a:lnTo>
                    <a:pt x="267170" y="66343"/>
                  </a:lnTo>
                  <a:lnTo>
                    <a:pt x="268187" y="66374"/>
                  </a:lnTo>
                  <a:lnTo>
                    <a:pt x="269830" y="68573"/>
                  </a:lnTo>
                  <a:lnTo>
                    <a:pt x="271708" y="69394"/>
                  </a:lnTo>
                  <a:lnTo>
                    <a:pt x="275839" y="70059"/>
                  </a:lnTo>
                  <a:lnTo>
                    <a:pt x="280274" y="71092"/>
                  </a:lnTo>
                  <a:lnTo>
                    <a:pt x="282019" y="71929"/>
                  </a:lnTo>
                  <a:lnTo>
                    <a:pt x="283208" y="72343"/>
                  </a:lnTo>
                  <a:lnTo>
                    <a:pt x="283334" y="75246"/>
                  </a:lnTo>
                  <a:lnTo>
                    <a:pt x="282973" y="75684"/>
                  </a:lnTo>
                  <a:lnTo>
                    <a:pt x="278553" y="81489"/>
                  </a:lnTo>
                  <a:lnTo>
                    <a:pt x="276691" y="83562"/>
                  </a:lnTo>
                  <a:lnTo>
                    <a:pt x="275745" y="86512"/>
                  </a:lnTo>
                  <a:lnTo>
                    <a:pt x="275095" y="91034"/>
                  </a:lnTo>
                  <a:lnTo>
                    <a:pt x="273789" y="95313"/>
                  </a:lnTo>
                  <a:lnTo>
                    <a:pt x="271833" y="99366"/>
                  </a:lnTo>
                  <a:lnTo>
                    <a:pt x="271121" y="102401"/>
                  </a:lnTo>
                  <a:lnTo>
                    <a:pt x="271653" y="104420"/>
                  </a:lnTo>
                  <a:lnTo>
                    <a:pt x="271317" y="107588"/>
                  </a:lnTo>
                  <a:lnTo>
                    <a:pt x="270120" y="111899"/>
                  </a:lnTo>
                  <a:lnTo>
                    <a:pt x="269916" y="115145"/>
                  </a:lnTo>
                  <a:lnTo>
                    <a:pt x="270714" y="117336"/>
                  </a:lnTo>
                  <a:lnTo>
                    <a:pt x="271817" y="117782"/>
                  </a:lnTo>
                  <a:lnTo>
                    <a:pt x="269165" y="119253"/>
                  </a:lnTo>
                  <a:lnTo>
                    <a:pt x="268563" y="120544"/>
                  </a:lnTo>
                  <a:lnTo>
                    <a:pt x="267522" y="122241"/>
                  </a:lnTo>
                  <a:lnTo>
                    <a:pt x="265832" y="122953"/>
                  </a:lnTo>
                  <a:lnTo>
                    <a:pt x="264135" y="123188"/>
                  </a:lnTo>
                  <a:lnTo>
                    <a:pt x="262758" y="122969"/>
                  </a:lnTo>
                  <a:lnTo>
                    <a:pt x="261975" y="122288"/>
                  </a:lnTo>
                  <a:lnTo>
                    <a:pt x="262015" y="121655"/>
                  </a:lnTo>
                  <a:lnTo>
                    <a:pt x="261287" y="121115"/>
                  </a:lnTo>
                  <a:lnTo>
                    <a:pt x="259480" y="121130"/>
                  </a:lnTo>
                  <a:lnTo>
                    <a:pt x="257610" y="122296"/>
                  </a:lnTo>
                  <a:lnTo>
                    <a:pt x="256116" y="124205"/>
                  </a:lnTo>
                  <a:lnTo>
                    <a:pt x="256577" y="125269"/>
                  </a:lnTo>
                  <a:lnTo>
                    <a:pt x="257954" y="125551"/>
                  </a:lnTo>
                  <a:lnTo>
                    <a:pt x="258314" y="125973"/>
                  </a:lnTo>
                  <a:lnTo>
                    <a:pt x="258314" y="126521"/>
                  </a:lnTo>
                  <a:lnTo>
                    <a:pt x="257829" y="127178"/>
                  </a:lnTo>
                  <a:lnTo>
                    <a:pt x="257250" y="128304"/>
                  </a:lnTo>
                  <a:lnTo>
                    <a:pt x="254363" y="131653"/>
                  </a:lnTo>
                  <a:lnTo>
                    <a:pt x="251453" y="135025"/>
                  </a:lnTo>
                  <a:lnTo>
                    <a:pt x="250984" y="136042"/>
                  </a:lnTo>
                  <a:lnTo>
                    <a:pt x="250060" y="136754"/>
                  </a:lnTo>
                  <a:lnTo>
                    <a:pt x="246360" y="138553"/>
                  </a:lnTo>
                  <a:lnTo>
                    <a:pt x="245976" y="139273"/>
                  </a:lnTo>
                  <a:lnTo>
                    <a:pt x="245765" y="142269"/>
                  </a:lnTo>
                  <a:lnTo>
                    <a:pt x="245351" y="144726"/>
                  </a:lnTo>
                  <a:lnTo>
                    <a:pt x="242605" y="147034"/>
                  </a:lnTo>
                  <a:lnTo>
                    <a:pt x="239874" y="149326"/>
                  </a:lnTo>
                  <a:lnTo>
                    <a:pt x="239194" y="150726"/>
                  </a:lnTo>
                  <a:lnTo>
                    <a:pt x="238701" y="152346"/>
                  </a:lnTo>
                  <a:lnTo>
                    <a:pt x="237848" y="154176"/>
                  </a:lnTo>
                  <a:lnTo>
                    <a:pt x="237676" y="155147"/>
                  </a:lnTo>
                  <a:lnTo>
                    <a:pt x="239061" y="156719"/>
                  </a:lnTo>
                  <a:lnTo>
                    <a:pt x="238896" y="158018"/>
                  </a:lnTo>
                  <a:lnTo>
                    <a:pt x="238458" y="159864"/>
                  </a:lnTo>
                  <a:lnTo>
                    <a:pt x="237152" y="161171"/>
                  </a:lnTo>
                  <a:lnTo>
                    <a:pt x="235696" y="161914"/>
                  </a:lnTo>
                  <a:lnTo>
                    <a:pt x="235728" y="163917"/>
                  </a:lnTo>
                  <a:lnTo>
                    <a:pt x="236502" y="164198"/>
                  </a:lnTo>
                  <a:lnTo>
                    <a:pt x="238255" y="164050"/>
                  </a:lnTo>
                  <a:lnTo>
                    <a:pt x="240735" y="162595"/>
                  </a:lnTo>
                  <a:lnTo>
                    <a:pt x="242354" y="160717"/>
                  </a:lnTo>
                  <a:lnTo>
                    <a:pt x="241400" y="158941"/>
                  </a:lnTo>
                  <a:lnTo>
                    <a:pt x="241283" y="158597"/>
                  </a:lnTo>
                  <a:lnTo>
                    <a:pt x="241517" y="158174"/>
                  </a:lnTo>
                  <a:lnTo>
                    <a:pt x="243434" y="156234"/>
                  </a:lnTo>
                  <a:lnTo>
                    <a:pt x="245781" y="155068"/>
                  </a:lnTo>
                  <a:lnTo>
                    <a:pt x="249059" y="154849"/>
                  </a:lnTo>
                  <a:lnTo>
                    <a:pt x="253010" y="155538"/>
                  </a:lnTo>
                  <a:lnTo>
                    <a:pt x="253401" y="155827"/>
                  </a:lnTo>
                  <a:lnTo>
                    <a:pt x="253213" y="157016"/>
                  </a:lnTo>
                  <a:lnTo>
                    <a:pt x="253581" y="158769"/>
                  </a:lnTo>
                  <a:lnTo>
                    <a:pt x="254293" y="159997"/>
                  </a:lnTo>
                  <a:lnTo>
                    <a:pt x="253315" y="163478"/>
                  </a:lnTo>
                  <a:lnTo>
                    <a:pt x="254058" y="164566"/>
                  </a:lnTo>
                  <a:lnTo>
                    <a:pt x="255208" y="165872"/>
                  </a:lnTo>
                  <a:lnTo>
                    <a:pt x="256069" y="167062"/>
                  </a:lnTo>
                  <a:lnTo>
                    <a:pt x="257305" y="168149"/>
                  </a:lnTo>
                  <a:lnTo>
                    <a:pt x="258408" y="169988"/>
                  </a:lnTo>
                  <a:lnTo>
                    <a:pt x="258784" y="171028"/>
                  </a:lnTo>
                  <a:lnTo>
                    <a:pt x="257015" y="172828"/>
                  </a:lnTo>
                  <a:lnTo>
                    <a:pt x="254027" y="174517"/>
                  </a:lnTo>
                  <a:lnTo>
                    <a:pt x="253691" y="175605"/>
                  </a:lnTo>
                  <a:lnTo>
                    <a:pt x="253730" y="176833"/>
                  </a:lnTo>
                  <a:lnTo>
                    <a:pt x="254066" y="177803"/>
                  </a:lnTo>
                  <a:lnTo>
                    <a:pt x="255717" y="179047"/>
                  </a:lnTo>
                  <a:lnTo>
                    <a:pt x="257493" y="181856"/>
                  </a:lnTo>
                  <a:lnTo>
                    <a:pt x="258619" y="184359"/>
                  </a:lnTo>
                  <a:lnTo>
                    <a:pt x="261083" y="186753"/>
                  </a:lnTo>
                  <a:lnTo>
                    <a:pt x="261686" y="187465"/>
                  </a:lnTo>
                  <a:lnTo>
                    <a:pt x="261529" y="188060"/>
                  </a:lnTo>
                  <a:lnTo>
                    <a:pt x="260880" y="189077"/>
                  </a:lnTo>
                  <a:lnTo>
                    <a:pt x="260035" y="192472"/>
                  </a:lnTo>
                  <a:lnTo>
                    <a:pt x="259026" y="193004"/>
                  </a:lnTo>
                  <a:lnTo>
                    <a:pt x="257899" y="193223"/>
                  </a:lnTo>
                  <a:lnTo>
                    <a:pt x="254848" y="195703"/>
                  </a:lnTo>
                  <a:lnTo>
                    <a:pt x="253487" y="195398"/>
                  </a:lnTo>
                  <a:lnTo>
                    <a:pt x="251555" y="195430"/>
                  </a:lnTo>
                  <a:lnTo>
                    <a:pt x="250139" y="196243"/>
                  </a:lnTo>
                  <a:lnTo>
                    <a:pt x="250295" y="197784"/>
                  </a:lnTo>
                  <a:lnTo>
                    <a:pt x="251539" y="199192"/>
                  </a:lnTo>
                  <a:lnTo>
                    <a:pt x="252267" y="200726"/>
                  </a:lnTo>
                  <a:lnTo>
                    <a:pt x="252564" y="202322"/>
                  </a:lnTo>
                  <a:lnTo>
                    <a:pt x="253941" y="203503"/>
                  </a:lnTo>
                  <a:lnTo>
                    <a:pt x="255881" y="204207"/>
                  </a:lnTo>
                  <a:lnTo>
                    <a:pt x="256992" y="204254"/>
                  </a:lnTo>
                  <a:lnTo>
                    <a:pt x="257712" y="204677"/>
                  </a:lnTo>
                  <a:lnTo>
                    <a:pt x="258150" y="205224"/>
                  </a:lnTo>
                  <a:lnTo>
                    <a:pt x="258987" y="208635"/>
                  </a:lnTo>
                  <a:lnTo>
                    <a:pt x="258486" y="209488"/>
                  </a:lnTo>
                  <a:lnTo>
                    <a:pt x="257438" y="209848"/>
                  </a:lnTo>
                  <a:lnTo>
                    <a:pt x="256812" y="211249"/>
                  </a:lnTo>
                  <a:lnTo>
                    <a:pt x="255568" y="213306"/>
                  </a:lnTo>
                  <a:lnTo>
                    <a:pt x="254864" y="214957"/>
                  </a:lnTo>
                  <a:lnTo>
                    <a:pt x="255646" y="216412"/>
                  </a:lnTo>
                  <a:lnTo>
                    <a:pt x="255975" y="217492"/>
                  </a:lnTo>
                  <a:lnTo>
                    <a:pt x="255560" y="218603"/>
                  </a:lnTo>
                  <a:lnTo>
                    <a:pt x="256116" y="220324"/>
                  </a:lnTo>
                  <a:lnTo>
                    <a:pt x="257586" y="222029"/>
                  </a:lnTo>
                  <a:lnTo>
                    <a:pt x="261584" y="224423"/>
                  </a:lnTo>
                  <a:lnTo>
                    <a:pt x="265300" y="226371"/>
                  </a:lnTo>
                  <a:lnTo>
                    <a:pt x="266450" y="226692"/>
                  </a:lnTo>
                  <a:lnTo>
                    <a:pt x="271473" y="225440"/>
                  </a:lnTo>
                  <a:lnTo>
                    <a:pt x="272302" y="225550"/>
                  </a:lnTo>
                  <a:lnTo>
                    <a:pt x="272913" y="227036"/>
                  </a:lnTo>
                  <a:lnTo>
                    <a:pt x="273179" y="228038"/>
                  </a:lnTo>
                  <a:lnTo>
                    <a:pt x="272615" y="229540"/>
                  </a:lnTo>
                  <a:lnTo>
                    <a:pt x="271231" y="231660"/>
                  </a:lnTo>
                  <a:lnTo>
                    <a:pt x="269760" y="233311"/>
                  </a:lnTo>
                  <a:lnTo>
                    <a:pt x="268868" y="234711"/>
                  </a:lnTo>
                  <a:lnTo>
                    <a:pt x="269056" y="235986"/>
                  </a:lnTo>
                  <a:lnTo>
                    <a:pt x="269110" y="237676"/>
                  </a:lnTo>
                  <a:lnTo>
                    <a:pt x="267913" y="238177"/>
                  </a:lnTo>
                  <a:lnTo>
                    <a:pt x="267874" y="237848"/>
                  </a:lnTo>
                  <a:lnTo>
                    <a:pt x="267382" y="237559"/>
                  </a:lnTo>
                  <a:lnTo>
                    <a:pt x="266959" y="237723"/>
                  </a:lnTo>
                  <a:lnTo>
                    <a:pt x="266630" y="238091"/>
                  </a:lnTo>
                  <a:lnTo>
                    <a:pt x="266583" y="238740"/>
                  </a:lnTo>
                  <a:lnTo>
                    <a:pt x="264033" y="239820"/>
                  </a:lnTo>
                  <a:lnTo>
                    <a:pt x="262273" y="240938"/>
                  </a:lnTo>
                  <a:lnTo>
                    <a:pt x="255318" y="247604"/>
                  </a:lnTo>
                  <a:lnTo>
                    <a:pt x="252063" y="249552"/>
                  </a:lnTo>
                  <a:lnTo>
                    <a:pt x="251422" y="250725"/>
                  </a:lnTo>
                  <a:lnTo>
                    <a:pt x="250757" y="252916"/>
                  </a:lnTo>
                  <a:lnTo>
                    <a:pt x="248848" y="254794"/>
                  </a:lnTo>
                  <a:lnTo>
                    <a:pt x="247174" y="255686"/>
                  </a:lnTo>
                  <a:lnTo>
                    <a:pt x="243035" y="256601"/>
                  </a:lnTo>
                  <a:lnTo>
                    <a:pt x="238873" y="258588"/>
                  </a:lnTo>
                  <a:lnTo>
                    <a:pt x="236995" y="257727"/>
                  </a:lnTo>
                  <a:lnTo>
                    <a:pt x="232145" y="257821"/>
                  </a:lnTo>
                  <a:lnTo>
                    <a:pt x="229117" y="255427"/>
                  </a:lnTo>
                  <a:lnTo>
                    <a:pt x="223296" y="253910"/>
                  </a:lnTo>
                  <a:lnTo>
                    <a:pt x="221403" y="250412"/>
                  </a:lnTo>
                  <a:lnTo>
                    <a:pt x="218751" y="250186"/>
                  </a:lnTo>
                  <a:lnTo>
                    <a:pt x="217014" y="250295"/>
                  </a:lnTo>
                  <a:lnTo>
                    <a:pt x="215974" y="249763"/>
                  </a:lnTo>
                  <a:lnTo>
                    <a:pt x="215708" y="248566"/>
                  </a:lnTo>
                  <a:lnTo>
                    <a:pt x="215684" y="247416"/>
                  </a:lnTo>
                  <a:lnTo>
                    <a:pt x="213846" y="247948"/>
                  </a:lnTo>
                  <a:lnTo>
                    <a:pt x="212437" y="247948"/>
                  </a:lnTo>
                  <a:lnTo>
                    <a:pt x="211600" y="248410"/>
                  </a:lnTo>
                  <a:lnTo>
                    <a:pt x="210943" y="248942"/>
                  </a:lnTo>
                  <a:lnTo>
                    <a:pt x="210161" y="248605"/>
                  </a:lnTo>
                  <a:lnTo>
                    <a:pt x="209707" y="248723"/>
                  </a:lnTo>
                  <a:lnTo>
                    <a:pt x="209746" y="249396"/>
                  </a:lnTo>
                  <a:lnTo>
                    <a:pt x="208056" y="249568"/>
                  </a:lnTo>
                  <a:lnTo>
                    <a:pt x="206218" y="249153"/>
                  </a:lnTo>
                  <a:lnTo>
                    <a:pt x="201406" y="247346"/>
                  </a:lnTo>
                  <a:lnTo>
                    <a:pt x="200671" y="247064"/>
                  </a:lnTo>
                  <a:lnTo>
                    <a:pt x="197330" y="246368"/>
                  </a:lnTo>
                  <a:lnTo>
                    <a:pt x="195985" y="245640"/>
                  </a:lnTo>
                  <a:lnTo>
                    <a:pt x="194889" y="243849"/>
                  </a:lnTo>
                  <a:lnTo>
                    <a:pt x="194060" y="243285"/>
                  </a:lnTo>
                  <a:lnTo>
                    <a:pt x="193567" y="242949"/>
                  </a:lnTo>
                  <a:lnTo>
                    <a:pt x="190454" y="243857"/>
                  </a:lnTo>
                  <a:lnTo>
                    <a:pt x="189374" y="245265"/>
                  </a:lnTo>
                  <a:lnTo>
                    <a:pt x="187692" y="246915"/>
                  </a:lnTo>
                  <a:lnTo>
                    <a:pt x="176144" y="254989"/>
                  </a:lnTo>
                  <a:lnTo>
                    <a:pt x="174032" y="258361"/>
                  </a:lnTo>
                  <a:lnTo>
                    <a:pt x="171591" y="263313"/>
                  </a:lnTo>
                  <a:lnTo>
                    <a:pt x="171404" y="265621"/>
                  </a:lnTo>
                  <a:lnTo>
                    <a:pt x="172452" y="272975"/>
                  </a:lnTo>
                  <a:lnTo>
                    <a:pt x="174799" y="276824"/>
                  </a:lnTo>
                  <a:lnTo>
                    <a:pt x="175096" y="277716"/>
                  </a:lnTo>
                  <a:lnTo>
                    <a:pt x="173790" y="277724"/>
                  </a:lnTo>
                  <a:lnTo>
                    <a:pt x="171607" y="277239"/>
                  </a:lnTo>
                  <a:lnTo>
                    <a:pt x="169800" y="276645"/>
                  </a:lnTo>
                  <a:lnTo>
                    <a:pt x="168071" y="276973"/>
                  </a:lnTo>
                  <a:lnTo>
                    <a:pt x="166412" y="277771"/>
                  </a:lnTo>
                  <a:lnTo>
                    <a:pt x="164957" y="278256"/>
                  </a:lnTo>
                  <a:lnTo>
                    <a:pt x="163909" y="278389"/>
                  </a:lnTo>
                  <a:lnTo>
                    <a:pt x="163212" y="278851"/>
                  </a:lnTo>
                  <a:lnTo>
                    <a:pt x="162876" y="279766"/>
                  </a:lnTo>
                  <a:lnTo>
                    <a:pt x="162814" y="280408"/>
                  </a:lnTo>
                  <a:lnTo>
                    <a:pt x="160975" y="280251"/>
                  </a:lnTo>
                  <a:lnTo>
                    <a:pt x="156727" y="278937"/>
                  </a:lnTo>
                  <a:lnTo>
                    <a:pt x="152909" y="278029"/>
                  </a:lnTo>
                  <a:lnTo>
                    <a:pt x="150664" y="279062"/>
                  </a:lnTo>
                  <a:lnTo>
                    <a:pt x="149224" y="280024"/>
                  </a:lnTo>
                  <a:lnTo>
                    <a:pt x="148215" y="279876"/>
                  </a:lnTo>
                  <a:lnTo>
                    <a:pt x="147440" y="278859"/>
                  </a:lnTo>
                  <a:lnTo>
                    <a:pt x="146924" y="277865"/>
                  </a:lnTo>
                  <a:lnTo>
                    <a:pt x="145430" y="276950"/>
                  </a:lnTo>
                  <a:lnTo>
                    <a:pt x="142050" y="275581"/>
                  </a:lnTo>
                  <a:lnTo>
                    <a:pt x="142222" y="274924"/>
                  </a:lnTo>
                  <a:lnTo>
                    <a:pt x="142801" y="274000"/>
                  </a:lnTo>
                  <a:lnTo>
                    <a:pt x="142786" y="273429"/>
                  </a:lnTo>
                  <a:lnTo>
                    <a:pt x="142136" y="272584"/>
                  </a:lnTo>
                  <a:lnTo>
                    <a:pt x="139022" y="271677"/>
                  </a:lnTo>
                  <a:lnTo>
                    <a:pt x="137552" y="271450"/>
                  </a:lnTo>
                  <a:lnTo>
                    <a:pt x="136620" y="272076"/>
                  </a:lnTo>
                  <a:lnTo>
                    <a:pt x="135948" y="272842"/>
                  </a:lnTo>
                  <a:lnTo>
                    <a:pt x="134219" y="270026"/>
                  </a:lnTo>
                  <a:lnTo>
                    <a:pt x="132983" y="269447"/>
                  </a:lnTo>
                  <a:lnTo>
                    <a:pt x="131121" y="269353"/>
                  </a:lnTo>
                  <a:lnTo>
                    <a:pt x="128985" y="268492"/>
                  </a:lnTo>
                  <a:lnTo>
                    <a:pt x="126763" y="267389"/>
                  </a:lnTo>
                  <a:lnTo>
                    <a:pt x="121373" y="265629"/>
                  </a:lnTo>
                  <a:lnTo>
                    <a:pt x="119894" y="265418"/>
                  </a:lnTo>
                  <a:lnTo>
                    <a:pt x="119299" y="265700"/>
                  </a:lnTo>
                  <a:lnTo>
                    <a:pt x="118901" y="266756"/>
                  </a:lnTo>
                  <a:lnTo>
                    <a:pt x="118689" y="269729"/>
                  </a:lnTo>
                  <a:lnTo>
                    <a:pt x="118462" y="270057"/>
                  </a:lnTo>
                  <a:lnTo>
                    <a:pt x="115959" y="270159"/>
                  </a:lnTo>
                  <a:lnTo>
                    <a:pt x="112876" y="269744"/>
                  </a:lnTo>
                  <a:lnTo>
                    <a:pt x="111460" y="269948"/>
                  </a:lnTo>
                  <a:lnTo>
                    <a:pt x="110201" y="269956"/>
                  </a:lnTo>
                  <a:lnTo>
                    <a:pt x="109012" y="269165"/>
                  </a:lnTo>
                  <a:lnTo>
                    <a:pt x="103684" y="270065"/>
                  </a:lnTo>
                  <a:lnTo>
                    <a:pt x="102800" y="269627"/>
                  </a:lnTo>
                  <a:lnTo>
                    <a:pt x="101517" y="268289"/>
                  </a:lnTo>
                  <a:lnTo>
                    <a:pt x="100077" y="267202"/>
                  </a:lnTo>
                  <a:lnTo>
                    <a:pt x="98966" y="266646"/>
                  </a:lnTo>
                  <a:lnTo>
                    <a:pt x="98012" y="266005"/>
                  </a:lnTo>
                  <a:lnTo>
                    <a:pt x="97151" y="265903"/>
                  </a:lnTo>
                  <a:lnTo>
                    <a:pt x="95837" y="266521"/>
                  </a:lnTo>
                  <a:lnTo>
                    <a:pt x="94022" y="266787"/>
                  </a:lnTo>
                  <a:lnTo>
                    <a:pt x="92520" y="266709"/>
                  </a:lnTo>
                  <a:lnTo>
                    <a:pt x="91714" y="266795"/>
                  </a:lnTo>
                  <a:lnTo>
                    <a:pt x="88334" y="263494"/>
                  </a:lnTo>
                  <a:lnTo>
                    <a:pt x="87841" y="262594"/>
                  </a:lnTo>
                  <a:lnTo>
                    <a:pt x="86159" y="262343"/>
                  </a:lnTo>
                  <a:lnTo>
                    <a:pt x="84078" y="262304"/>
                  </a:lnTo>
                  <a:lnTo>
                    <a:pt x="78774" y="260161"/>
                  </a:lnTo>
                  <a:lnTo>
                    <a:pt x="76357" y="259010"/>
                  </a:lnTo>
                  <a:lnTo>
                    <a:pt x="76005" y="258322"/>
                  </a:lnTo>
                  <a:lnTo>
                    <a:pt x="76036" y="257767"/>
                  </a:lnTo>
                  <a:lnTo>
                    <a:pt x="75621" y="257892"/>
                  </a:lnTo>
                  <a:lnTo>
                    <a:pt x="74878" y="258870"/>
                  </a:lnTo>
                  <a:lnTo>
                    <a:pt x="74487" y="259668"/>
                  </a:lnTo>
                  <a:lnTo>
                    <a:pt x="73970" y="259816"/>
                  </a:lnTo>
                  <a:lnTo>
                    <a:pt x="73212" y="259691"/>
                  </a:lnTo>
                  <a:lnTo>
                    <a:pt x="72508" y="259237"/>
                  </a:lnTo>
                  <a:lnTo>
                    <a:pt x="72077" y="258659"/>
                  </a:lnTo>
                  <a:lnTo>
                    <a:pt x="72539" y="257649"/>
                  </a:lnTo>
                  <a:lnTo>
                    <a:pt x="73353" y="256327"/>
                  </a:lnTo>
                  <a:lnTo>
                    <a:pt x="73689" y="254888"/>
                  </a:lnTo>
                  <a:lnTo>
                    <a:pt x="73611" y="253597"/>
                  </a:lnTo>
                  <a:lnTo>
                    <a:pt x="72273" y="252768"/>
                  </a:lnTo>
                  <a:lnTo>
                    <a:pt x="70301" y="252423"/>
                  </a:lnTo>
                  <a:lnTo>
                    <a:pt x="68854" y="252322"/>
                  </a:lnTo>
                  <a:lnTo>
                    <a:pt x="66976" y="251586"/>
                  </a:lnTo>
                  <a:lnTo>
                    <a:pt x="66084" y="251054"/>
                  </a:lnTo>
                  <a:lnTo>
                    <a:pt x="65224" y="249615"/>
                  </a:lnTo>
                  <a:lnTo>
                    <a:pt x="65192" y="248566"/>
                  </a:lnTo>
                  <a:lnTo>
                    <a:pt x="68768" y="247643"/>
                  </a:lnTo>
                  <a:lnTo>
                    <a:pt x="71983" y="243849"/>
                  </a:lnTo>
                  <a:lnTo>
                    <a:pt x="75035" y="230017"/>
                  </a:lnTo>
                  <a:lnTo>
                    <a:pt x="77241" y="213517"/>
                  </a:lnTo>
                  <a:lnTo>
                    <a:pt x="78876" y="210388"/>
                  </a:lnTo>
                  <a:lnTo>
                    <a:pt x="80941" y="209527"/>
                  </a:lnTo>
                  <a:lnTo>
                    <a:pt x="79275" y="207243"/>
                  </a:lnTo>
                  <a:lnTo>
                    <a:pt x="78234" y="208401"/>
                  </a:lnTo>
                  <a:lnTo>
                    <a:pt x="77796" y="209629"/>
                  </a:lnTo>
                  <a:lnTo>
                    <a:pt x="77249" y="210247"/>
                  </a:lnTo>
                  <a:lnTo>
                    <a:pt x="78477" y="194952"/>
                  </a:lnTo>
                  <a:lnTo>
                    <a:pt x="79353" y="189319"/>
                  </a:lnTo>
                  <a:lnTo>
                    <a:pt x="80847" y="183405"/>
                  </a:lnTo>
                  <a:lnTo>
                    <a:pt x="83906" y="185752"/>
                  </a:lnTo>
                  <a:lnTo>
                    <a:pt x="86441" y="188138"/>
                  </a:lnTo>
                  <a:lnTo>
                    <a:pt x="87748" y="190203"/>
                  </a:lnTo>
                  <a:lnTo>
                    <a:pt x="89406" y="197057"/>
                  </a:lnTo>
                  <a:lnTo>
                    <a:pt x="90666" y="198496"/>
                  </a:lnTo>
                  <a:lnTo>
                    <a:pt x="92543" y="199936"/>
                  </a:lnTo>
                  <a:lnTo>
                    <a:pt x="91800" y="198363"/>
                  </a:lnTo>
                  <a:lnTo>
                    <a:pt x="90509" y="197159"/>
                  </a:lnTo>
                  <a:lnTo>
                    <a:pt x="88491" y="188013"/>
                  </a:lnTo>
                  <a:lnTo>
                    <a:pt x="87223" y="185408"/>
                  </a:lnTo>
                  <a:lnTo>
                    <a:pt x="85252" y="183217"/>
                  </a:lnTo>
                  <a:lnTo>
                    <a:pt x="78899" y="178593"/>
                  </a:lnTo>
                  <a:lnTo>
                    <a:pt x="78328" y="177694"/>
                  </a:lnTo>
                  <a:lnTo>
                    <a:pt x="78015" y="175926"/>
                  </a:lnTo>
                  <a:lnTo>
                    <a:pt x="80120" y="176004"/>
                  </a:lnTo>
                  <a:lnTo>
                    <a:pt x="81935" y="176864"/>
                  </a:lnTo>
                  <a:lnTo>
                    <a:pt x="81723" y="175879"/>
                  </a:lnTo>
                  <a:lnTo>
                    <a:pt x="81184" y="174846"/>
                  </a:lnTo>
                  <a:lnTo>
                    <a:pt x="80339" y="171083"/>
                  </a:lnTo>
                  <a:lnTo>
                    <a:pt x="79635" y="162266"/>
                  </a:lnTo>
                  <a:lnTo>
                    <a:pt x="79728" y="160756"/>
                  </a:lnTo>
                  <a:lnTo>
                    <a:pt x="79416" y="158894"/>
                  </a:lnTo>
                  <a:lnTo>
                    <a:pt x="77382" y="158479"/>
                  </a:lnTo>
                  <a:lnTo>
                    <a:pt x="75754" y="158409"/>
                  </a:lnTo>
                  <a:lnTo>
                    <a:pt x="74002" y="157674"/>
                  </a:lnTo>
                  <a:lnTo>
                    <a:pt x="65349" y="152448"/>
                  </a:lnTo>
                  <a:lnTo>
                    <a:pt x="62392" y="147034"/>
                  </a:lnTo>
                  <a:lnTo>
                    <a:pt x="59364" y="143028"/>
                  </a:lnTo>
                  <a:lnTo>
                    <a:pt x="58637" y="141276"/>
                  </a:lnTo>
                  <a:lnTo>
                    <a:pt x="58684" y="139500"/>
                  </a:lnTo>
                  <a:lnTo>
                    <a:pt x="60256" y="135745"/>
                  </a:lnTo>
                  <a:lnTo>
                    <a:pt x="58871" y="133366"/>
                  </a:lnTo>
                  <a:lnTo>
                    <a:pt x="57518" y="132897"/>
                  </a:lnTo>
                  <a:lnTo>
                    <a:pt x="56344" y="131715"/>
                  </a:lnTo>
                  <a:lnTo>
                    <a:pt x="57408" y="129752"/>
                  </a:lnTo>
                  <a:lnTo>
                    <a:pt x="58292" y="128492"/>
                  </a:lnTo>
                  <a:lnTo>
                    <a:pt x="60068" y="128156"/>
                  </a:lnTo>
                  <a:lnTo>
                    <a:pt x="62392" y="128571"/>
                  </a:lnTo>
                  <a:lnTo>
                    <a:pt x="64598" y="129713"/>
                  </a:lnTo>
                  <a:lnTo>
                    <a:pt x="66327" y="130018"/>
                  </a:lnTo>
                  <a:lnTo>
                    <a:pt x="61218" y="126959"/>
                  </a:lnTo>
                  <a:lnTo>
                    <a:pt x="52925" y="127992"/>
                  </a:lnTo>
                  <a:lnTo>
                    <a:pt x="51134" y="127600"/>
                  </a:lnTo>
                  <a:lnTo>
                    <a:pt x="49632" y="126920"/>
                  </a:lnTo>
                  <a:lnTo>
                    <a:pt x="49037" y="124666"/>
                  </a:lnTo>
                  <a:lnTo>
                    <a:pt x="50219" y="123657"/>
                  </a:lnTo>
                  <a:lnTo>
                    <a:pt x="51283" y="121780"/>
                  </a:lnTo>
                  <a:lnTo>
                    <a:pt x="50078" y="120465"/>
                  </a:lnTo>
                  <a:lnTo>
                    <a:pt x="48513" y="119965"/>
                  </a:lnTo>
                  <a:lnTo>
                    <a:pt x="46057" y="119988"/>
                  </a:lnTo>
                  <a:lnTo>
                    <a:pt x="43764" y="120387"/>
                  </a:lnTo>
                  <a:lnTo>
                    <a:pt x="43185" y="119628"/>
                  </a:lnTo>
                  <a:lnTo>
                    <a:pt x="44586" y="117532"/>
                  </a:lnTo>
                  <a:lnTo>
                    <a:pt x="43397" y="116765"/>
                  </a:lnTo>
                  <a:lnTo>
                    <a:pt x="41808" y="117125"/>
                  </a:lnTo>
                  <a:lnTo>
                    <a:pt x="39508" y="117555"/>
                  </a:lnTo>
                  <a:lnTo>
                    <a:pt x="37310" y="116898"/>
                  </a:lnTo>
                  <a:lnTo>
                    <a:pt x="35229" y="114512"/>
                  </a:lnTo>
                  <a:lnTo>
                    <a:pt x="33852" y="114527"/>
                  </a:lnTo>
                  <a:lnTo>
                    <a:pt x="32905" y="114825"/>
                  </a:lnTo>
                  <a:lnTo>
                    <a:pt x="31505" y="113902"/>
                  </a:lnTo>
                  <a:lnTo>
                    <a:pt x="30026" y="113675"/>
                  </a:lnTo>
                  <a:lnTo>
                    <a:pt x="28970" y="113980"/>
                  </a:lnTo>
                  <a:lnTo>
                    <a:pt x="27570" y="112611"/>
                  </a:lnTo>
                  <a:lnTo>
                    <a:pt x="18933" y="109857"/>
                  </a:lnTo>
                  <a:lnTo>
                    <a:pt x="15209" y="109520"/>
                  </a:lnTo>
                  <a:lnTo>
                    <a:pt x="11790" y="110764"/>
                  </a:lnTo>
                  <a:lnTo>
                    <a:pt x="9904" y="110334"/>
                  </a:lnTo>
                  <a:lnTo>
                    <a:pt x="8520" y="108550"/>
                  </a:lnTo>
                  <a:lnTo>
                    <a:pt x="7362" y="105562"/>
                  </a:lnTo>
                  <a:lnTo>
                    <a:pt x="1854" y="103254"/>
                  </a:lnTo>
                  <a:lnTo>
                    <a:pt x="2942" y="101736"/>
                  </a:lnTo>
                  <a:lnTo>
                    <a:pt x="5508" y="101376"/>
                  </a:lnTo>
                  <a:lnTo>
                    <a:pt x="8457" y="100328"/>
                  </a:lnTo>
                  <a:lnTo>
                    <a:pt x="9521" y="98974"/>
                  </a:lnTo>
                  <a:lnTo>
                    <a:pt x="7213" y="97402"/>
                  </a:lnTo>
                  <a:lnTo>
                    <a:pt x="5508" y="97011"/>
                  </a:lnTo>
                  <a:lnTo>
                    <a:pt x="4803" y="96447"/>
                  </a:lnTo>
                  <a:lnTo>
                    <a:pt x="4084" y="95031"/>
                  </a:lnTo>
                  <a:lnTo>
                    <a:pt x="5101" y="94382"/>
                  </a:lnTo>
                  <a:lnTo>
                    <a:pt x="5821" y="94726"/>
                  </a:lnTo>
                  <a:lnTo>
                    <a:pt x="7902" y="94930"/>
                  </a:lnTo>
                  <a:lnTo>
                    <a:pt x="11453" y="94585"/>
                  </a:lnTo>
                  <a:lnTo>
                    <a:pt x="10131" y="93154"/>
                  </a:lnTo>
                  <a:lnTo>
                    <a:pt x="8754" y="92833"/>
                  </a:lnTo>
                  <a:lnTo>
                    <a:pt x="8121" y="92473"/>
                  </a:lnTo>
                  <a:lnTo>
                    <a:pt x="5226" y="92317"/>
                  </a:lnTo>
                  <a:lnTo>
                    <a:pt x="3912" y="92809"/>
                  </a:lnTo>
                  <a:lnTo>
                    <a:pt x="954" y="92622"/>
                  </a:lnTo>
                  <a:lnTo>
                    <a:pt x="313" y="91080"/>
                  </a:lnTo>
                  <a:lnTo>
                    <a:pt x="0" y="89751"/>
                  </a:lnTo>
                  <a:lnTo>
                    <a:pt x="915" y="86793"/>
                  </a:lnTo>
                  <a:lnTo>
                    <a:pt x="5077" y="84141"/>
                  </a:lnTo>
                  <a:lnTo>
                    <a:pt x="15451" y="81239"/>
                  </a:lnTo>
                  <a:lnTo>
                    <a:pt x="19911" y="81661"/>
                  </a:lnTo>
                  <a:lnTo>
                    <a:pt x="23001" y="81137"/>
                  </a:lnTo>
                  <a:lnTo>
                    <a:pt x="26709" y="79306"/>
                  </a:lnTo>
                  <a:lnTo>
                    <a:pt x="28344" y="77734"/>
                  </a:lnTo>
                  <a:lnTo>
                    <a:pt x="33617" y="76810"/>
                  </a:lnTo>
                  <a:lnTo>
                    <a:pt x="38624" y="78477"/>
                  </a:lnTo>
                  <a:lnTo>
                    <a:pt x="43240" y="84767"/>
                  </a:lnTo>
                  <a:lnTo>
                    <a:pt x="45446" y="86895"/>
                  </a:lnTo>
                  <a:lnTo>
                    <a:pt x="50852" y="83202"/>
                  </a:lnTo>
                  <a:lnTo>
                    <a:pt x="58903" y="83312"/>
                  </a:lnTo>
                  <a:lnTo>
                    <a:pt x="60561" y="85393"/>
                  </a:lnTo>
                  <a:lnTo>
                    <a:pt x="61234" y="83640"/>
                  </a:lnTo>
                  <a:lnTo>
                    <a:pt x="62713" y="81583"/>
                  </a:lnTo>
                  <a:lnTo>
                    <a:pt x="63894" y="82522"/>
                  </a:lnTo>
                  <a:lnTo>
                    <a:pt x="64496" y="83797"/>
                  </a:lnTo>
                  <a:lnTo>
                    <a:pt x="72993" y="83437"/>
                  </a:lnTo>
                  <a:lnTo>
                    <a:pt x="74331" y="83069"/>
                  </a:lnTo>
                  <a:lnTo>
                    <a:pt x="72046" y="81575"/>
                  </a:lnTo>
                  <a:lnTo>
                    <a:pt x="70184" y="77992"/>
                  </a:lnTo>
                  <a:lnTo>
                    <a:pt x="69793" y="64747"/>
                  </a:lnTo>
                  <a:lnTo>
                    <a:pt x="67438" y="61031"/>
                  </a:lnTo>
                  <a:lnTo>
                    <a:pt x="64739" y="55077"/>
                  </a:lnTo>
                  <a:lnTo>
                    <a:pt x="63495" y="51533"/>
                  </a:lnTo>
                  <a:lnTo>
                    <a:pt x="63378" y="50305"/>
                  </a:lnTo>
                  <a:lnTo>
                    <a:pt x="63792" y="48529"/>
                  </a:lnTo>
                  <a:lnTo>
                    <a:pt x="67109" y="48623"/>
                  </a:lnTo>
                  <a:lnTo>
                    <a:pt x="69676" y="49076"/>
                  </a:lnTo>
                  <a:lnTo>
                    <a:pt x="74565" y="47739"/>
                  </a:lnTo>
                  <a:lnTo>
                    <a:pt x="76912" y="48654"/>
                  </a:lnTo>
                  <a:lnTo>
                    <a:pt x="76771" y="51423"/>
                  </a:lnTo>
                  <a:lnTo>
                    <a:pt x="77491" y="54913"/>
                  </a:lnTo>
                  <a:lnTo>
                    <a:pt x="78305" y="56603"/>
                  </a:lnTo>
                  <a:lnTo>
                    <a:pt x="79549" y="58519"/>
                  </a:lnTo>
                  <a:lnTo>
                    <a:pt x="83484" y="58347"/>
                  </a:lnTo>
                  <a:lnTo>
                    <a:pt x="87732" y="59474"/>
                  </a:lnTo>
                  <a:lnTo>
                    <a:pt x="93107" y="59646"/>
                  </a:lnTo>
                  <a:lnTo>
                    <a:pt x="100954" y="61586"/>
                  </a:lnTo>
                  <a:lnTo>
                    <a:pt x="104294" y="60459"/>
                  </a:lnTo>
                  <a:lnTo>
                    <a:pt x="107533" y="58058"/>
                  </a:lnTo>
                  <a:lnTo>
                    <a:pt x="113698" y="56477"/>
                  </a:lnTo>
                  <a:lnTo>
                    <a:pt x="114191" y="55648"/>
                  </a:lnTo>
                  <a:lnTo>
                    <a:pt x="110639" y="55977"/>
                  </a:lnTo>
                  <a:lnTo>
                    <a:pt x="107384" y="54451"/>
                  </a:lnTo>
                  <a:lnTo>
                    <a:pt x="106946" y="52801"/>
                  </a:lnTo>
                  <a:lnTo>
                    <a:pt x="107322" y="51314"/>
                  </a:lnTo>
                  <a:lnTo>
                    <a:pt x="108644" y="47887"/>
                  </a:lnTo>
                  <a:lnTo>
                    <a:pt x="118079" y="42466"/>
                  </a:lnTo>
                  <a:lnTo>
                    <a:pt x="124839" y="40862"/>
                  </a:lnTo>
                  <a:lnTo>
                    <a:pt x="131895" y="37865"/>
                  </a:lnTo>
                  <a:lnTo>
                    <a:pt x="135447" y="34791"/>
                  </a:lnTo>
                  <a:lnTo>
                    <a:pt x="137794" y="30809"/>
                  </a:lnTo>
                  <a:lnTo>
                    <a:pt x="138553" y="29933"/>
                  </a:lnTo>
                  <a:lnTo>
                    <a:pt x="139531" y="29197"/>
                  </a:lnTo>
                  <a:lnTo>
                    <a:pt x="138623" y="27765"/>
                  </a:lnTo>
                  <a:lnTo>
                    <a:pt x="139234" y="12432"/>
                  </a:lnTo>
                  <a:lnTo>
                    <a:pt x="139891" y="9654"/>
                  </a:lnTo>
                  <a:lnTo>
                    <a:pt x="141268" y="7377"/>
                  </a:lnTo>
                  <a:lnTo>
                    <a:pt x="143364" y="5617"/>
                  </a:lnTo>
                  <a:lnTo>
                    <a:pt x="146541" y="3708"/>
                  </a:lnTo>
                  <a:lnTo>
                    <a:pt x="158252" y="1072"/>
                  </a:lnTo>
                  <a:lnTo>
                    <a:pt x="159989" y="0"/>
                  </a:lnTo>
                  <a:lnTo>
                    <a:pt x="160232" y="1659"/>
                  </a:lnTo>
                  <a:lnTo>
                    <a:pt x="161084" y="3779"/>
                  </a:lnTo>
                  <a:lnTo>
                    <a:pt x="161671" y="4937"/>
                  </a:lnTo>
                  <a:lnTo>
                    <a:pt x="161178" y="6447"/>
                  </a:lnTo>
                  <a:lnTo>
                    <a:pt x="161562" y="7690"/>
                  </a:lnTo>
                  <a:lnTo>
                    <a:pt x="163150" y="9928"/>
                  </a:lnTo>
                  <a:lnTo>
                    <a:pt x="165129" y="12032"/>
                  </a:lnTo>
                  <a:lnTo>
                    <a:pt x="166897" y="13378"/>
                  </a:lnTo>
                  <a:lnTo>
                    <a:pt x="167437" y="13175"/>
                  </a:lnTo>
                  <a:close/>
                  <a:moveTo>
                    <a:pt x="78719" y="171725"/>
                  </a:moveTo>
                  <a:lnTo>
                    <a:pt x="77945" y="174478"/>
                  </a:lnTo>
                  <a:lnTo>
                    <a:pt x="76474" y="171943"/>
                  </a:lnTo>
                  <a:lnTo>
                    <a:pt x="74534" y="169722"/>
                  </a:lnTo>
                  <a:lnTo>
                    <a:pt x="74088" y="167664"/>
                  </a:lnTo>
                  <a:lnTo>
                    <a:pt x="74088" y="167117"/>
                  </a:lnTo>
                  <a:lnTo>
                    <a:pt x="76364" y="168619"/>
                  </a:lnTo>
                  <a:lnTo>
                    <a:pt x="78719" y="171725"/>
                  </a:lnTo>
                  <a:close/>
                  <a:moveTo>
                    <a:pt x="312742" y="266584"/>
                  </a:moveTo>
                  <a:lnTo>
                    <a:pt x="312170" y="270957"/>
                  </a:lnTo>
                  <a:lnTo>
                    <a:pt x="312585" y="272232"/>
                  </a:lnTo>
                  <a:lnTo>
                    <a:pt x="313383" y="273124"/>
                  </a:lnTo>
                  <a:lnTo>
                    <a:pt x="313751" y="274102"/>
                  </a:lnTo>
                  <a:lnTo>
                    <a:pt x="314416" y="285696"/>
                  </a:lnTo>
                  <a:lnTo>
                    <a:pt x="314291" y="286620"/>
                  </a:lnTo>
                  <a:lnTo>
                    <a:pt x="311607" y="291259"/>
                  </a:lnTo>
                  <a:lnTo>
                    <a:pt x="311005" y="292612"/>
                  </a:lnTo>
                  <a:lnTo>
                    <a:pt x="310872" y="298339"/>
                  </a:lnTo>
                  <a:lnTo>
                    <a:pt x="310418" y="299872"/>
                  </a:lnTo>
                  <a:lnTo>
                    <a:pt x="309464" y="301382"/>
                  </a:lnTo>
                  <a:lnTo>
                    <a:pt x="307766" y="306264"/>
                  </a:lnTo>
                  <a:lnTo>
                    <a:pt x="306295" y="308455"/>
                  </a:lnTo>
                  <a:lnTo>
                    <a:pt x="302274" y="305779"/>
                  </a:lnTo>
                  <a:lnTo>
                    <a:pt x="299903" y="304621"/>
                  </a:lnTo>
                  <a:lnTo>
                    <a:pt x="298746" y="303377"/>
                  </a:lnTo>
                  <a:lnTo>
                    <a:pt x="297987" y="302517"/>
                  </a:lnTo>
                  <a:lnTo>
                    <a:pt x="298479" y="301367"/>
                  </a:lnTo>
                  <a:lnTo>
                    <a:pt x="299559" y="300170"/>
                  </a:lnTo>
                  <a:lnTo>
                    <a:pt x="299731" y="299223"/>
                  </a:lnTo>
                  <a:lnTo>
                    <a:pt x="297189" y="298159"/>
                  </a:lnTo>
                  <a:lnTo>
                    <a:pt x="296023" y="297447"/>
                  </a:lnTo>
                  <a:lnTo>
                    <a:pt x="296039" y="296195"/>
                  </a:lnTo>
                  <a:lnTo>
                    <a:pt x="296915" y="294247"/>
                  </a:lnTo>
                  <a:lnTo>
                    <a:pt x="296516" y="292636"/>
                  </a:lnTo>
                  <a:lnTo>
                    <a:pt x="295045" y="292714"/>
                  </a:lnTo>
                  <a:lnTo>
                    <a:pt x="293903" y="292471"/>
                  </a:lnTo>
                  <a:lnTo>
                    <a:pt x="293754" y="291634"/>
                  </a:lnTo>
                  <a:lnTo>
                    <a:pt x="294591" y="290563"/>
                  </a:lnTo>
                  <a:lnTo>
                    <a:pt x="295671" y="289162"/>
                  </a:lnTo>
                  <a:lnTo>
                    <a:pt x="295640" y="287613"/>
                  </a:lnTo>
                  <a:lnTo>
                    <a:pt x="294333" y="286948"/>
                  </a:lnTo>
                  <a:lnTo>
                    <a:pt x="293152" y="285688"/>
                  </a:lnTo>
                  <a:lnTo>
                    <a:pt x="292675" y="283975"/>
                  </a:lnTo>
                  <a:lnTo>
                    <a:pt x="293590" y="282802"/>
                  </a:lnTo>
                  <a:lnTo>
                    <a:pt x="295076" y="282051"/>
                  </a:lnTo>
                  <a:lnTo>
                    <a:pt x="293981" y="280290"/>
                  </a:lnTo>
                  <a:lnTo>
                    <a:pt x="293246" y="280251"/>
                  </a:lnTo>
                  <a:lnTo>
                    <a:pt x="292659" y="279868"/>
                  </a:lnTo>
                  <a:lnTo>
                    <a:pt x="293144" y="279054"/>
                  </a:lnTo>
                  <a:lnTo>
                    <a:pt x="294294" y="277834"/>
                  </a:lnTo>
                  <a:lnTo>
                    <a:pt x="295898" y="274180"/>
                  </a:lnTo>
                  <a:lnTo>
                    <a:pt x="298128" y="272451"/>
                  </a:lnTo>
                  <a:lnTo>
                    <a:pt x="302086" y="271340"/>
                  </a:lnTo>
                  <a:lnTo>
                    <a:pt x="303158" y="270847"/>
                  </a:lnTo>
                  <a:lnTo>
                    <a:pt x="304136" y="269557"/>
                  </a:lnTo>
                  <a:lnTo>
                    <a:pt x="305223" y="268727"/>
                  </a:lnTo>
                  <a:lnTo>
                    <a:pt x="306545" y="268837"/>
                  </a:lnTo>
                  <a:lnTo>
                    <a:pt x="307766" y="269330"/>
                  </a:lnTo>
                  <a:lnTo>
                    <a:pt x="308517" y="269862"/>
                  </a:lnTo>
                  <a:lnTo>
                    <a:pt x="309080" y="269306"/>
                  </a:lnTo>
                  <a:lnTo>
                    <a:pt x="309628" y="267702"/>
                  </a:lnTo>
                  <a:lnTo>
                    <a:pt x="309292" y="266294"/>
                  </a:lnTo>
                  <a:lnTo>
                    <a:pt x="309464" y="262422"/>
                  </a:lnTo>
                  <a:lnTo>
                    <a:pt x="310168" y="260223"/>
                  </a:lnTo>
                  <a:lnTo>
                    <a:pt x="311310" y="260098"/>
                  </a:lnTo>
                  <a:lnTo>
                    <a:pt x="312358" y="261311"/>
                  </a:lnTo>
                  <a:lnTo>
                    <a:pt x="312311" y="262382"/>
                  </a:lnTo>
                  <a:lnTo>
                    <a:pt x="312703" y="264917"/>
                  </a:lnTo>
                  <a:lnTo>
                    <a:pt x="312742" y="26658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9337B38C-81D2-59AB-89FE-E530FDC28A6C}"/>
                </a:ext>
              </a:extLst>
            </p:cNvPr>
            <p:cNvSpPr>
              <a:spLocks/>
            </p:cNvSpPr>
            <p:nvPr/>
          </p:nvSpPr>
          <p:spPr>
            <a:xfrm>
              <a:off x="7441992" y="4598411"/>
              <a:ext cx="126848" cy="135705"/>
            </a:xfrm>
            <a:custGeom>
              <a:avLst/>
              <a:gdLst>
                <a:gd name="connsiteX0" fmla="*/ 100789 w 126848"/>
                <a:gd name="connsiteY0" fmla="*/ 3067 h 135705"/>
                <a:gd name="connsiteX1" fmla="*/ 100680 w 126848"/>
                <a:gd name="connsiteY1" fmla="*/ 4592 h 135705"/>
                <a:gd name="connsiteX2" fmla="*/ 98935 w 126848"/>
                <a:gd name="connsiteY2" fmla="*/ 8332 h 135705"/>
                <a:gd name="connsiteX3" fmla="*/ 98121 w 126848"/>
                <a:gd name="connsiteY3" fmla="*/ 11211 h 135705"/>
                <a:gd name="connsiteX4" fmla="*/ 97918 w 126848"/>
                <a:gd name="connsiteY4" fmla="*/ 14270 h 135705"/>
                <a:gd name="connsiteX5" fmla="*/ 98395 w 126848"/>
                <a:gd name="connsiteY5" fmla="*/ 16742 h 135705"/>
                <a:gd name="connsiteX6" fmla="*/ 99232 w 126848"/>
                <a:gd name="connsiteY6" fmla="*/ 18494 h 135705"/>
                <a:gd name="connsiteX7" fmla="*/ 99772 w 126848"/>
                <a:gd name="connsiteY7" fmla="*/ 20411 h 135705"/>
                <a:gd name="connsiteX8" fmla="*/ 99357 w 126848"/>
                <a:gd name="connsiteY8" fmla="*/ 21749 h 135705"/>
                <a:gd name="connsiteX9" fmla="*/ 98513 w 126848"/>
                <a:gd name="connsiteY9" fmla="*/ 22320 h 135705"/>
                <a:gd name="connsiteX10" fmla="*/ 99091 w 126848"/>
                <a:gd name="connsiteY10" fmla="*/ 22993 h 135705"/>
                <a:gd name="connsiteX11" fmla="*/ 100359 w 126848"/>
                <a:gd name="connsiteY11" fmla="*/ 23149 h 135705"/>
                <a:gd name="connsiteX12" fmla="*/ 102518 w 126848"/>
                <a:gd name="connsiteY12" fmla="*/ 22570 h 135705"/>
                <a:gd name="connsiteX13" fmla="*/ 105835 w 126848"/>
                <a:gd name="connsiteY13" fmla="*/ 21546 h 135705"/>
                <a:gd name="connsiteX14" fmla="*/ 110177 w 126848"/>
                <a:gd name="connsiteY14" fmla="*/ 20067 h 135705"/>
                <a:gd name="connsiteX15" fmla="*/ 113033 w 126848"/>
                <a:gd name="connsiteY15" fmla="*/ 19277 h 135705"/>
                <a:gd name="connsiteX16" fmla="*/ 117750 w 126848"/>
                <a:gd name="connsiteY16" fmla="*/ 19778 h 135705"/>
                <a:gd name="connsiteX17" fmla="*/ 120269 w 126848"/>
                <a:gd name="connsiteY17" fmla="*/ 20341 h 135705"/>
                <a:gd name="connsiteX18" fmla="*/ 121560 w 126848"/>
                <a:gd name="connsiteY18" fmla="*/ 21374 h 135705"/>
                <a:gd name="connsiteX19" fmla="*/ 122953 w 126848"/>
                <a:gd name="connsiteY19" fmla="*/ 25770 h 135705"/>
                <a:gd name="connsiteX20" fmla="*/ 123641 w 126848"/>
                <a:gd name="connsiteY20" fmla="*/ 26443 h 135705"/>
                <a:gd name="connsiteX21" fmla="*/ 124784 w 126848"/>
                <a:gd name="connsiteY21" fmla="*/ 28313 h 135705"/>
                <a:gd name="connsiteX22" fmla="*/ 125738 w 126848"/>
                <a:gd name="connsiteY22" fmla="*/ 30558 h 135705"/>
                <a:gd name="connsiteX23" fmla="*/ 125942 w 126848"/>
                <a:gd name="connsiteY23" fmla="*/ 31700 h 135705"/>
                <a:gd name="connsiteX24" fmla="*/ 125832 w 126848"/>
                <a:gd name="connsiteY24" fmla="*/ 32522 h 135705"/>
                <a:gd name="connsiteX25" fmla="*/ 124878 w 126848"/>
                <a:gd name="connsiteY25" fmla="*/ 33735 h 135705"/>
                <a:gd name="connsiteX26" fmla="*/ 123798 w 126848"/>
                <a:gd name="connsiteY26" fmla="*/ 35526 h 135705"/>
                <a:gd name="connsiteX27" fmla="*/ 123415 w 126848"/>
                <a:gd name="connsiteY27" fmla="*/ 36606 h 135705"/>
                <a:gd name="connsiteX28" fmla="*/ 122515 w 126848"/>
                <a:gd name="connsiteY28" fmla="*/ 37412 h 135705"/>
                <a:gd name="connsiteX29" fmla="*/ 121373 w 126848"/>
                <a:gd name="connsiteY29" fmla="*/ 38202 h 135705"/>
                <a:gd name="connsiteX30" fmla="*/ 118220 w 126848"/>
                <a:gd name="connsiteY30" fmla="*/ 38522 h 135705"/>
                <a:gd name="connsiteX31" fmla="*/ 117735 w 126848"/>
                <a:gd name="connsiteY31" fmla="*/ 38992 h 135705"/>
                <a:gd name="connsiteX32" fmla="*/ 116858 w 126848"/>
                <a:gd name="connsiteY32" fmla="*/ 40893 h 135705"/>
                <a:gd name="connsiteX33" fmla="*/ 115192 w 126848"/>
                <a:gd name="connsiteY33" fmla="*/ 42505 h 135705"/>
                <a:gd name="connsiteX34" fmla="*/ 114433 w 126848"/>
                <a:gd name="connsiteY34" fmla="*/ 44030 h 135705"/>
                <a:gd name="connsiteX35" fmla="*/ 113768 w 126848"/>
                <a:gd name="connsiteY35" fmla="*/ 46064 h 135705"/>
                <a:gd name="connsiteX36" fmla="*/ 113901 w 126848"/>
                <a:gd name="connsiteY36" fmla="*/ 48576 h 135705"/>
                <a:gd name="connsiteX37" fmla="*/ 113565 w 126848"/>
                <a:gd name="connsiteY37" fmla="*/ 52198 h 135705"/>
                <a:gd name="connsiteX38" fmla="*/ 113228 w 126848"/>
                <a:gd name="connsiteY38" fmla="*/ 54654 h 135705"/>
                <a:gd name="connsiteX39" fmla="*/ 114058 w 126848"/>
                <a:gd name="connsiteY39" fmla="*/ 55515 h 135705"/>
                <a:gd name="connsiteX40" fmla="*/ 117829 w 126848"/>
                <a:gd name="connsiteY40" fmla="*/ 56110 h 135705"/>
                <a:gd name="connsiteX41" fmla="*/ 118556 w 126848"/>
                <a:gd name="connsiteY41" fmla="*/ 56595 h 135705"/>
                <a:gd name="connsiteX42" fmla="*/ 119558 w 126848"/>
                <a:gd name="connsiteY42" fmla="*/ 58112 h 135705"/>
                <a:gd name="connsiteX43" fmla="*/ 120841 w 126848"/>
                <a:gd name="connsiteY43" fmla="*/ 59544 h 135705"/>
                <a:gd name="connsiteX44" fmla="*/ 124283 w 126848"/>
                <a:gd name="connsiteY44" fmla="*/ 60444 h 135705"/>
                <a:gd name="connsiteX45" fmla="*/ 125621 w 126848"/>
                <a:gd name="connsiteY45" fmla="*/ 61531 h 135705"/>
                <a:gd name="connsiteX46" fmla="*/ 126708 w 126848"/>
                <a:gd name="connsiteY46" fmla="*/ 62728 h 135705"/>
                <a:gd name="connsiteX47" fmla="*/ 126849 w 126848"/>
                <a:gd name="connsiteY47" fmla="*/ 63706 h 135705"/>
                <a:gd name="connsiteX48" fmla="*/ 126067 w 126848"/>
                <a:gd name="connsiteY48" fmla="*/ 67641 h 135705"/>
                <a:gd name="connsiteX49" fmla="*/ 125316 w 126848"/>
                <a:gd name="connsiteY49" fmla="*/ 71420 h 135705"/>
                <a:gd name="connsiteX50" fmla="*/ 125613 w 126848"/>
                <a:gd name="connsiteY50" fmla="*/ 74299 h 135705"/>
                <a:gd name="connsiteX51" fmla="*/ 125887 w 126848"/>
                <a:gd name="connsiteY51" fmla="*/ 77045 h 135705"/>
                <a:gd name="connsiteX52" fmla="*/ 126302 w 126848"/>
                <a:gd name="connsiteY52" fmla="*/ 81043 h 135705"/>
                <a:gd name="connsiteX53" fmla="*/ 126122 w 126848"/>
                <a:gd name="connsiteY53" fmla="*/ 83484 h 135705"/>
                <a:gd name="connsiteX54" fmla="*/ 125144 w 126848"/>
                <a:gd name="connsiteY54" fmla="*/ 84978 h 135705"/>
                <a:gd name="connsiteX55" fmla="*/ 125144 w 126848"/>
                <a:gd name="connsiteY55" fmla="*/ 86144 h 135705"/>
                <a:gd name="connsiteX56" fmla="*/ 125590 w 126848"/>
                <a:gd name="connsiteY56" fmla="*/ 87552 h 135705"/>
                <a:gd name="connsiteX57" fmla="*/ 124729 w 126848"/>
                <a:gd name="connsiteY57" fmla="*/ 91448 h 135705"/>
                <a:gd name="connsiteX58" fmla="*/ 124173 w 126848"/>
                <a:gd name="connsiteY58" fmla="*/ 92105 h 135705"/>
                <a:gd name="connsiteX59" fmla="*/ 122632 w 126848"/>
                <a:gd name="connsiteY59" fmla="*/ 92833 h 135705"/>
                <a:gd name="connsiteX60" fmla="*/ 121819 w 126848"/>
                <a:gd name="connsiteY60" fmla="*/ 93881 h 135705"/>
                <a:gd name="connsiteX61" fmla="*/ 121560 w 126848"/>
                <a:gd name="connsiteY61" fmla="*/ 95524 h 135705"/>
                <a:gd name="connsiteX62" fmla="*/ 120731 w 126848"/>
                <a:gd name="connsiteY62" fmla="*/ 97777 h 135705"/>
                <a:gd name="connsiteX63" fmla="*/ 119871 w 126848"/>
                <a:gd name="connsiteY63" fmla="*/ 98599 h 135705"/>
                <a:gd name="connsiteX64" fmla="*/ 119871 w 126848"/>
                <a:gd name="connsiteY64" fmla="*/ 99647 h 135705"/>
                <a:gd name="connsiteX65" fmla="*/ 120700 w 126848"/>
                <a:gd name="connsiteY65" fmla="*/ 100406 h 135705"/>
                <a:gd name="connsiteX66" fmla="*/ 120684 w 126848"/>
                <a:gd name="connsiteY66" fmla="*/ 101579 h 135705"/>
                <a:gd name="connsiteX67" fmla="*/ 119143 w 126848"/>
                <a:gd name="connsiteY67" fmla="*/ 102972 h 135705"/>
                <a:gd name="connsiteX68" fmla="*/ 118220 w 126848"/>
                <a:gd name="connsiteY68" fmla="*/ 104036 h 135705"/>
                <a:gd name="connsiteX69" fmla="*/ 116162 w 126848"/>
                <a:gd name="connsiteY69" fmla="*/ 104560 h 135705"/>
                <a:gd name="connsiteX70" fmla="*/ 113815 w 126848"/>
                <a:gd name="connsiteY70" fmla="*/ 104005 h 135705"/>
                <a:gd name="connsiteX71" fmla="*/ 113268 w 126848"/>
                <a:gd name="connsiteY71" fmla="*/ 103230 h 135705"/>
                <a:gd name="connsiteX72" fmla="*/ 113831 w 126848"/>
                <a:gd name="connsiteY72" fmla="*/ 102025 h 135705"/>
                <a:gd name="connsiteX73" fmla="*/ 113627 w 126848"/>
                <a:gd name="connsiteY73" fmla="*/ 101055 h 135705"/>
                <a:gd name="connsiteX74" fmla="*/ 112822 w 126848"/>
                <a:gd name="connsiteY74" fmla="*/ 100038 h 135705"/>
                <a:gd name="connsiteX75" fmla="*/ 111562 w 126848"/>
                <a:gd name="connsiteY75" fmla="*/ 97425 h 135705"/>
                <a:gd name="connsiteX76" fmla="*/ 110451 w 126848"/>
                <a:gd name="connsiteY76" fmla="*/ 96870 h 135705"/>
                <a:gd name="connsiteX77" fmla="*/ 109833 w 126848"/>
                <a:gd name="connsiteY77" fmla="*/ 97941 h 135705"/>
                <a:gd name="connsiteX78" fmla="*/ 107924 w 126848"/>
                <a:gd name="connsiteY78" fmla="*/ 99929 h 135705"/>
                <a:gd name="connsiteX79" fmla="*/ 104552 w 126848"/>
                <a:gd name="connsiteY79" fmla="*/ 102479 h 135705"/>
                <a:gd name="connsiteX80" fmla="*/ 102190 w 126848"/>
                <a:gd name="connsiteY80" fmla="*/ 102683 h 135705"/>
                <a:gd name="connsiteX81" fmla="*/ 97824 w 126848"/>
                <a:gd name="connsiteY81" fmla="*/ 101908 h 135705"/>
                <a:gd name="connsiteX82" fmla="*/ 94171 w 126848"/>
                <a:gd name="connsiteY82" fmla="*/ 100688 h 135705"/>
                <a:gd name="connsiteX83" fmla="*/ 92442 w 126848"/>
                <a:gd name="connsiteY83" fmla="*/ 97699 h 135705"/>
                <a:gd name="connsiteX84" fmla="*/ 91370 w 126848"/>
                <a:gd name="connsiteY84" fmla="*/ 95227 h 135705"/>
                <a:gd name="connsiteX85" fmla="*/ 89805 w 126848"/>
                <a:gd name="connsiteY85" fmla="*/ 92363 h 135705"/>
                <a:gd name="connsiteX86" fmla="*/ 88053 w 126848"/>
                <a:gd name="connsiteY86" fmla="*/ 91002 h 135705"/>
                <a:gd name="connsiteX87" fmla="*/ 86183 w 126848"/>
                <a:gd name="connsiteY87" fmla="*/ 90126 h 135705"/>
                <a:gd name="connsiteX88" fmla="*/ 85353 w 126848"/>
                <a:gd name="connsiteY88" fmla="*/ 90071 h 135705"/>
                <a:gd name="connsiteX89" fmla="*/ 82678 w 126848"/>
                <a:gd name="connsiteY89" fmla="*/ 91667 h 135705"/>
                <a:gd name="connsiteX90" fmla="*/ 81872 w 126848"/>
                <a:gd name="connsiteY90" fmla="*/ 92301 h 135705"/>
                <a:gd name="connsiteX91" fmla="*/ 81880 w 126848"/>
                <a:gd name="connsiteY91" fmla="*/ 93639 h 135705"/>
                <a:gd name="connsiteX92" fmla="*/ 82130 w 126848"/>
                <a:gd name="connsiteY92" fmla="*/ 94890 h 135705"/>
                <a:gd name="connsiteX93" fmla="*/ 82545 w 126848"/>
                <a:gd name="connsiteY93" fmla="*/ 95493 h 135705"/>
                <a:gd name="connsiteX94" fmla="*/ 82889 w 126848"/>
                <a:gd name="connsiteY94" fmla="*/ 96299 h 135705"/>
                <a:gd name="connsiteX95" fmla="*/ 82827 w 126848"/>
                <a:gd name="connsiteY95" fmla="*/ 97542 h 135705"/>
                <a:gd name="connsiteX96" fmla="*/ 82349 w 126848"/>
                <a:gd name="connsiteY96" fmla="*/ 99209 h 135705"/>
                <a:gd name="connsiteX97" fmla="*/ 82185 w 126848"/>
                <a:gd name="connsiteY97" fmla="*/ 101047 h 135705"/>
                <a:gd name="connsiteX98" fmla="*/ 73798 w 126848"/>
                <a:gd name="connsiteY98" fmla="*/ 102854 h 135705"/>
                <a:gd name="connsiteX99" fmla="*/ 72351 w 126848"/>
                <a:gd name="connsiteY99" fmla="*/ 102205 h 135705"/>
                <a:gd name="connsiteX100" fmla="*/ 71295 w 126848"/>
                <a:gd name="connsiteY100" fmla="*/ 101376 h 135705"/>
                <a:gd name="connsiteX101" fmla="*/ 70027 w 126848"/>
                <a:gd name="connsiteY101" fmla="*/ 101525 h 135705"/>
                <a:gd name="connsiteX102" fmla="*/ 66382 w 126848"/>
                <a:gd name="connsiteY102" fmla="*/ 102463 h 135705"/>
                <a:gd name="connsiteX103" fmla="*/ 65044 w 126848"/>
                <a:gd name="connsiteY103" fmla="*/ 101806 h 135705"/>
                <a:gd name="connsiteX104" fmla="*/ 63722 w 126848"/>
                <a:gd name="connsiteY104" fmla="*/ 101329 h 135705"/>
                <a:gd name="connsiteX105" fmla="*/ 63112 w 126848"/>
                <a:gd name="connsiteY105" fmla="*/ 101728 h 135705"/>
                <a:gd name="connsiteX106" fmla="*/ 63064 w 126848"/>
                <a:gd name="connsiteY106" fmla="*/ 102510 h 135705"/>
                <a:gd name="connsiteX107" fmla="*/ 63683 w 126848"/>
                <a:gd name="connsiteY107" fmla="*/ 106845 h 135705"/>
                <a:gd name="connsiteX108" fmla="*/ 63479 w 126848"/>
                <a:gd name="connsiteY108" fmla="*/ 108495 h 135705"/>
                <a:gd name="connsiteX109" fmla="*/ 62666 w 126848"/>
                <a:gd name="connsiteY109" fmla="*/ 110655 h 135705"/>
                <a:gd name="connsiteX110" fmla="*/ 62235 w 126848"/>
                <a:gd name="connsiteY110" fmla="*/ 112118 h 135705"/>
                <a:gd name="connsiteX111" fmla="*/ 64465 w 126848"/>
                <a:gd name="connsiteY111" fmla="*/ 112524 h 135705"/>
                <a:gd name="connsiteX112" fmla="*/ 65263 w 126848"/>
                <a:gd name="connsiteY112" fmla="*/ 113205 h 135705"/>
                <a:gd name="connsiteX113" fmla="*/ 66045 w 126848"/>
                <a:gd name="connsiteY113" fmla="*/ 114292 h 135705"/>
                <a:gd name="connsiteX114" fmla="*/ 67117 w 126848"/>
                <a:gd name="connsiteY114" fmla="*/ 115309 h 135705"/>
                <a:gd name="connsiteX115" fmla="*/ 67188 w 126848"/>
                <a:gd name="connsiteY115" fmla="*/ 115928 h 135705"/>
                <a:gd name="connsiteX116" fmla="*/ 65975 w 126848"/>
                <a:gd name="connsiteY116" fmla="*/ 117062 h 135705"/>
                <a:gd name="connsiteX117" fmla="*/ 65560 w 126848"/>
                <a:gd name="connsiteY117" fmla="*/ 118455 h 135705"/>
                <a:gd name="connsiteX118" fmla="*/ 66139 w 126848"/>
                <a:gd name="connsiteY118" fmla="*/ 119542 h 135705"/>
                <a:gd name="connsiteX119" fmla="*/ 67649 w 126848"/>
                <a:gd name="connsiteY119" fmla="*/ 120684 h 135705"/>
                <a:gd name="connsiteX120" fmla="*/ 69863 w 126848"/>
                <a:gd name="connsiteY120" fmla="*/ 121866 h 135705"/>
                <a:gd name="connsiteX121" fmla="*/ 70943 w 126848"/>
                <a:gd name="connsiteY121" fmla="*/ 122640 h 135705"/>
                <a:gd name="connsiteX122" fmla="*/ 70833 w 126848"/>
                <a:gd name="connsiteY122" fmla="*/ 123352 h 135705"/>
                <a:gd name="connsiteX123" fmla="*/ 69808 w 126848"/>
                <a:gd name="connsiteY123" fmla="*/ 124854 h 135705"/>
                <a:gd name="connsiteX124" fmla="*/ 69417 w 126848"/>
                <a:gd name="connsiteY124" fmla="*/ 126137 h 135705"/>
                <a:gd name="connsiteX125" fmla="*/ 68713 w 126848"/>
                <a:gd name="connsiteY125" fmla="*/ 127287 h 135705"/>
                <a:gd name="connsiteX126" fmla="*/ 68862 w 126848"/>
                <a:gd name="connsiteY126" fmla="*/ 128351 h 135705"/>
                <a:gd name="connsiteX127" fmla="*/ 69855 w 126848"/>
                <a:gd name="connsiteY127" fmla="*/ 129345 h 135705"/>
                <a:gd name="connsiteX128" fmla="*/ 69754 w 126848"/>
                <a:gd name="connsiteY128" fmla="*/ 130229 h 135705"/>
                <a:gd name="connsiteX129" fmla="*/ 69073 w 126848"/>
                <a:gd name="connsiteY129" fmla="*/ 130902 h 135705"/>
                <a:gd name="connsiteX130" fmla="*/ 67696 w 126848"/>
                <a:gd name="connsiteY130" fmla="*/ 130761 h 135705"/>
                <a:gd name="connsiteX131" fmla="*/ 66530 w 126848"/>
                <a:gd name="connsiteY131" fmla="*/ 130855 h 135705"/>
                <a:gd name="connsiteX132" fmla="*/ 65490 w 126848"/>
                <a:gd name="connsiteY132" fmla="*/ 130581 h 135705"/>
                <a:gd name="connsiteX133" fmla="*/ 62220 w 126848"/>
                <a:gd name="connsiteY133" fmla="*/ 127146 h 135705"/>
                <a:gd name="connsiteX134" fmla="*/ 61500 w 126848"/>
                <a:gd name="connsiteY134" fmla="*/ 127045 h 135705"/>
                <a:gd name="connsiteX135" fmla="*/ 56759 w 126848"/>
                <a:gd name="connsiteY135" fmla="*/ 129689 h 135705"/>
                <a:gd name="connsiteX136" fmla="*/ 55577 w 126848"/>
                <a:gd name="connsiteY136" fmla="*/ 130769 h 135705"/>
                <a:gd name="connsiteX137" fmla="*/ 54600 w 126848"/>
                <a:gd name="connsiteY137" fmla="*/ 132333 h 135705"/>
                <a:gd name="connsiteX138" fmla="*/ 53285 w 126848"/>
                <a:gd name="connsiteY138" fmla="*/ 135705 h 135705"/>
                <a:gd name="connsiteX139" fmla="*/ 51134 w 126848"/>
                <a:gd name="connsiteY139" fmla="*/ 133741 h 135705"/>
                <a:gd name="connsiteX140" fmla="*/ 49272 w 126848"/>
                <a:gd name="connsiteY140" fmla="*/ 130151 h 135705"/>
                <a:gd name="connsiteX141" fmla="*/ 47105 w 126848"/>
                <a:gd name="connsiteY141" fmla="*/ 127937 h 135705"/>
                <a:gd name="connsiteX142" fmla="*/ 42544 w 126848"/>
                <a:gd name="connsiteY142" fmla="*/ 124377 h 135705"/>
                <a:gd name="connsiteX143" fmla="*/ 41323 w 126848"/>
                <a:gd name="connsiteY143" fmla="*/ 121748 h 135705"/>
                <a:gd name="connsiteX144" fmla="*/ 36105 w 126848"/>
                <a:gd name="connsiteY144" fmla="*/ 115967 h 135705"/>
                <a:gd name="connsiteX145" fmla="*/ 28610 w 126848"/>
                <a:gd name="connsiteY145" fmla="*/ 110185 h 135705"/>
                <a:gd name="connsiteX146" fmla="*/ 23189 w 126848"/>
                <a:gd name="connsiteY146" fmla="*/ 105170 h 135705"/>
                <a:gd name="connsiteX147" fmla="*/ 22367 w 126848"/>
                <a:gd name="connsiteY147" fmla="*/ 104059 h 135705"/>
                <a:gd name="connsiteX148" fmla="*/ 23282 w 126848"/>
                <a:gd name="connsiteY148" fmla="*/ 104192 h 135705"/>
                <a:gd name="connsiteX149" fmla="*/ 28516 w 126848"/>
                <a:gd name="connsiteY149" fmla="*/ 106696 h 135705"/>
                <a:gd name="connsiteX150" fmla="*/ 29228 w 126848"/>
                <a:gd name="connsiteY150" fmla="*/ 106414 h 135705"/>
                <a:gd name="connsiteX151" fmla="*/ 29831 w 126848"/>
                <a:gd name="connsiteY151" fmla="*/ 105851 h 135705"/>
                <a:gd name="connsiteX152" fmla="*/ 27578 w 126848"/>
                <a:gd name="connsiteY152" fmla="*/ 104537 h 135705"/>
                <a:gd name="connsiteX153" fmla="*/ 25418 w 126848"/>
                <a:gd name="connsiteY153" fmla="*/ 103504 h 135705"/>
                <a:gd name="connsiteX154" fmla="*/ 23392 w 126848"/>
                <a:gd name="connsiteY154" fmla="*/ 102862 h 135705"/>
                <a:gd name="connsiteX155" fmla="*/ 21366 w 126848"/>
                <a:gd name="connsiteY155" fmla="*/ 102917 h 135705"/>
                <a:gd name="connsiteX156" fmla="*/ 20231 w 126848"/>
                <a:gd name="connsiteY156" fmla="*/ 101861 h 135705"/>
                <a:gd name="connsiteX157" fmla="*/ 19496 w 126848"/>
                <a:gd name="connsiteY157" fmla="*/ 100249 h 135705"/>
                <a:gd name="connsiteX158" fmla="*/ 19120 w 126848"/>
                <a:gd name="connsiteY158" fmla="*/ 98873 h 135705"/>
                <a:gd name="connsiteX159" fmla="*/ 18221 w 126848"/>
                <a:gd name="connsiteY159" fmla="*/ 97425 h 135705"/>
                <a:gd name="connsiteX160" fmla="*/ 15349 w 126848"/>
                <a:gd name="connsiteY160" fmla="*/ 94452 h 135705"/>
                <a:gd name="connsiteX161" fmla="*/ 14653 w 126848"/>
                <a:gd name="connsiteY161" fmla="*/ 93302 h 135705"/>
                <a:gd name="connsiteX162" fmla="*/ 13081 w 126848"/>
                <a:gd name="connsiteY162" fmla="*/ 91737 h 135705"/>
                <a:gd name="connsiteX163" fmla="*/ 14035 w 126848"/>
                <a:gd name="connsiteY163" fmla="*/ 91526 h 135705"/>
                <a:gd name="connsiteX164" fmla="*/ 17118 w 126848"/>
                <a:gd name="connsiteY164" fmla="*/ 93028 h 135705"/>
                <a:gd name="connsiteX165" fmla="*/ 17391 w 126848"/>
                <a:gd name="connsiteY165" fmla="*/ 92426 h 135705"/>
                <a:gd name="connsiteX166" fmla="*/ 17125 w 126848"/>
                <a:gd name="connsiteY166" fmla="*/ 91550 h 135705"/>
                <a:gd name="connsiteX167" fmla="*/ 14027 w 126848"/>
                <a:gd name="connsiteY167" fmla="*/ 90126 h 135705"/>
                <a:gd name="connsiteX168" fmla="*/ 12353 w 126848"/>
                <a:gd name="connsiteY168" fmla="*/ 90032 h 135705"/>
                <a:gd name="connsiteX169" fmla="*/ 11962 w 126848"/>
                <a:gd name="connsiteY169" fmla="*/ 89030 h 135705"/>
                <a:gd name="connsiteX170" fmla="*/ 12189 w 126848"/>
                <a:gd name="connsiteY170" fmla="*/ 87873 h 135705"/>
                <a:gd name="connsiteX171" fmla="*/ 9975 w 126848"/>
                <a:gd name="connsiteY171" fmla="*/ 83546 h 135705"/>
                <a:gd name="connsiteX172" fmla="*/ 7675 w 126848"/>
                <a:gd name="connsiteY172" fmla="*/ 80300 h 135705"/>
                <a:gd name="connsiteX173" fmla="*/ 7315 w 126848"/>
                <a:gd name="connsiteY173" fmla="*/ 78766 h 135705"/>
                <a:gd name="connsiteX174" fmla="*/ 13519 w 126848"/>
                <a:gd name="connsiteY174" fmla="*/ 85823 h 135705"/>
                <a:gd name="connsiteX175" fmla="*/ 14348 w 126848"/>
                <a:gd name="connsiteY175" fmla="*/ 85940 h 135705"/>
                <a:gd name="connsiteX176" fmla="*/ 15443 w 126848"/>
                <a:gd name="connsiteY176" fmla="*/ 85878 h 135705"/>
                <a:gd name="connsiteX177" fmla="*/ 18009 w 126848"/>
                <a:gd name="connsiteY177" fmla="*/ 85088 h 135705"/>
                <a:gd name="connsiteX178" fmla="*/ 17517 w 126848"/>
                <a:gd name="connsiteY178" fmla="*/ 84141 h 135705"/>
                <a:gd name="connsiteX179" fmla="*/ 16359 w 126848"/>
                <a:gd name="connsiteY179" fmla="*/ 83132 h 135705"/>
                <a:gd name="connsiteX180" fmla="*/ 15240 w 126848"/>
                <a:gd name="connsiteY180" fmla="*/ 83601 h 135705"/>
                <a:gd name="connsiteX181" fmla="*/ 13777 w 126848"/>
                <a:gd name="connsiteY181" fmla="*/ 83695 h 135705"/>
                <a:gd name="connsiteX182" fmla="*/ 13010 w 126848"/>
                <a:gd name="connsiteY182" fmla="*/ 83273 h 135705"/>
                <a:gd name="connsiteX183" fmla="*/ 12666 w 126848"/>
                <a:gd name="connsiteY183" fmla="*/ 82545 h 135705"/>
                <a:gd name="connsiteX184" fmla="*/ 14129 w 126848"/>
                <a:gd name="connsiteY184" fmla="*/ 79118 h 135705"/>
                <a:gd name="connsiteX185" fmla="*/ 13495 w 126848"/>
                <a:gd name="connsiteY185" fmla="*/ 79298 h 135705"/>
                <a:gd name="connsiteX186" fmla="*/ 13034 w 126848"/>
                <a:gd name="connsiteY186" fmla="*/ 79901 h 135705"/>
                <a:gd name="connsiteX187" fmla="*/ 12228 w 126848"/>
                <a:gd name="connsiteY187" fmla="*/ 80198 h 135705"/>
                <a:gd name="connsiteX188" fmla="*/ 10992 w 126848"/>
                <a:gd name="connsiteY188" fmla="*/ 80370 h 135705"/>
                <a:gd name="connsiteX189" fmla="*/ 7933 w 126848"/>
                <a:gd name="connsiteY189" fmla="*/ 78539 h 135705"/>
                <a:gd name="connsiteX190" fmla="*/ 5242 w 126848"/>
                <a:gd name="connsiteY190" fmla="*/ 73595 h 135705"/>
                <a:gd name="connsiteX191" fmla="*/ 4530 w 126848"/>
                <a:gd name="connsiteY191" fmla="*/ 72578 h 135705"/>
                <a:gd name="connsiteX192" fmla="*/ 3810 w 126848"/>
                <a:gd name="connsiteY192" fmla="*/ 70857 h 135705"/>
                <a:gd name="connsiteX193" fmla="*/ 3098 w 126848"/>
                <a:gd name="connsiteY193" fmla="*/ 70145 h 135705"/>
                <a:gd name="connsiteX194" fmla="*/ 0 w 126848"/>
                <a:gd name="connsiteY194" fmla="*/ 63112 h 135705"/>
                <a:gd name="connsiteX195" fmla="*/ 1181 w 126848"/>
                <a:gd name="connsiteY195" fmla="*/ 63636 h 135705"/>
                <a:gd name="connsiteX196" fmla="*/ 2597 w 126848"/>
                <a:gd name="connsiteY196" fmla="*/ 65670 h 135705"/>
                <a:gd name="connsiteX197" fmla="*/ 5343 w 126848"/>
                <a:gd name="connsiteY197" fmla="*/ 65240 h 135705"/>
                <a:gd name="connsiteX198" fmla="*/ 6415 w 126848"/>
                <a:gd name="connsiteY198" fmla="*/ 64066 h 135705"/>
                <a:gd name="connsiteX199" fmla="*/ 7346 w 126848"/>
                <a:gd name="connsiteY199" fmla="*/ 64105 h 135705"/>
                <a:gd name="connsiteX200" fmla="*/ 8308 w 126848"/>
                <a:gd name="connsiteY200" fmla="*/ 63839 h 135705"/>
                <a:gd name="connsiteX201" fmla="*/ 9513 w 126848"/>
                <a:gd name="connsiteY201" fmla="*/ 62728 h 135705"/>
                <a:gd name="connsiteX202" fmla="*/ 13034 w 126848"/>
                <a:gd name="connsiteY202" fmla="*/ 57878 h 135705"/>
                <a:gd name="connsiteX203" fmla="*/ 13965 w 126848"/>
                <a:gd name="connsiteY203" fmla="*/ 51494 h 135705"/>
                <a:gd name="connsiteX204" fmla="*/ 13659 w 126848"/>
                <a:gd name="connsiteY204" fmla="*/ 47699 h 135705"/>
                <a:gd name="connsiteX205" fmla="*/ 13143 w 126848"/>
                <a:gd name="connsiteY205" fmla="*/ 43929 h 135705"/>
                <a:gd name="connsiteX206" fmla="*/ 14309 w 126848"/>
                <a:gd name="connsiteY206" fmla="*/ 42724 h 135705"/>
                <a:gd name="connsiteX207" fmla="*/ 14771 w 126848"/>
                <a:gd name="connsiteY207" fmla="*/ 43522 h 135705"/>
                <a:gd name="connsiteX208" fmla="*/ 14997 w 126848"/>
                <a:gd name="connsiteY208" fmla="*/ 44859 h 135705"/>
                <a:gd name="connsiteX209" fmla="*/ 15545 w 126848"/>
                <a:gd name="connsiteY209" fmla="*/ 45853 h 135705"/>
                <a:gd name="connsiteX210" fmla="*/ 16797 w 126848"/>
                <a:gd name="connsiteY210" fmla="*/ 46737 h 135705"/>
                <a:gd name="connsiteX211" fmla="*/ 19128 w 126848"/>
                <a:gd name="connsiteY211" fmla="*/ 46972 h 135705"/>
                <a:gd name="connsiteX212" fmla="*/ 22727 w 126848"/>
                <a:gd name="connsiteY212" fmla="*/ 48372 h 135705"/>
                <a:gd name="connsiteX213" fmla="*/ 24010 w 126848"/>
                <a:gd name="connsiteY213" fmla="*/ 49256 h 135705"/>
                <a:gd name="connsiteX214" fmla="*/ 24362 w 126848"/>
                <a:gd name="connsiteY214" fmla="*/ 47480 h 135705"/>
                <a:gd name="connsiteX215" fmla="*/ 28508 w 126848"/>
                <a:gd name="connsiteY215" fmla="*/ 45970 h 135705"/>
                <a:gd name="connsiteX216" fmla="*/ 27249 w 126848"/>
                <a:gd name="connsiteY216" fmla="*/ 45431 h 135705"/>
                <a:gd name="connsiteX217" fmla="*/ 23572 w 126848"/>
                <a:gd name="connsiteY217" fmla="*/ 46025 h 135705"/>
                <a:gd name="connsiteX218" fmla="*/ 18518 w 126848"/>
                <a:gd name="connsiteY218" fmla="*/ 43764 h 135705"/>
                <a:gd name="connsiteX219" fmla="*/ 16836 w 126848"/>
                <a:gd name="connsiteY219" fmla="*/ 42332 h 135705"/>
                <a:gd name="connsiteX220" fmla="*/ 15271 w 126848"/>
                <a:gd name="connsiteY220" fmla="*/ 39602 h 135705"/>
                <a:gd name="connsiteX221" fmla="*/ 13652 w 126848"/>
                <a:gd name="connsiteY221" fmla="*/ 38178 h 135705"/>
                <a:gd name="connsiteX222" fmla="*/ 13761 w 126848"/>
                <a:gd name="connsiteY222" fmla="*/ 36903 h 135705"/>
                <a:gd name="connsiteX223" fmla="*/ 17391 w 126848"/>
                <a:gd name="connsiteY223" fmla="*/ 35722 h 135705"/>
                <a:gd name="connsiteX224" fmla="*/ 18354 w 126848"/>
                <a:gd name="connsiteY224" fmla="*/ 35855 h 135705"/>
                <a:gd name="connsiteX225" fmla="*/ 18737 w 126848"/>
                <a:gd name="connsiteY225" fmla="*/ 37263 h 135705"/>
                <a:gd name="connsiteX226" fmla="*/ 19715 w 126848"/>
                <a:gd name="connsiteY226" fmla="*/ 37842 h 135705"/>
                <a:gd name="connsiteX227" fmla="*/ 20083 w 126848"/>
                <a:gd name="connsiteY227" fmla="*/ 37646 h 135705"/>
                <a:gd name="connsiteX228" fmla="*/ 20247 w 126848"/>
                <a:gd name="connsiteY228" fmla="*/ 36449 h 135705"/>
                <a:gd name="connsiteX229" fmla="*/ 20255 w 126848"/>
                <a:gd name="connsiteY229" fmla="*/ 33226 h 135705"/>
                <a:gd name="connsiteX230" fmla="*/ 19152 w 126848"/>
                <a:gd name="connsiteY230" fmla="*/ 28602 h 135705"/>
                <a:gd name="connsiteX231" fmla="*/ 19488 w 126848"/>
                <a:gd name="connsiteY231" fmla="*/ 27711 h 135705"/>
                <a:gd name="connsiteX232" fmla="*/ 20482 w 126848"/>
                <a:gd name="connsiteY232" fmla="*/ 27390 h 135705"/>
                <a:gd name="connsiteX233" fmla="*/ 21366 w 126848"/>
                <a:gd name="connsiteY233" fmla="*/ 26779 h 135705"/>
                <a:gd name="connsiteX234" fmla="*/ 21984 w 126848"/>
                <a:gd name="connsiteY234" fmla="*/ 26670 h 135705"/>
                <a:gd name="connsiteX235" fmla="*/ 23212 w 126848"/>
                <a:gd name="connsiteY235" fmla="*/ 26779 h 135705"/>
                <a:gd name="connsiteX236" fmla="*/ 23830 w 126848"/>
                <a:gd name="connsiteY236" fmla="*/ 27851 h 135705"/>
                <a:gd name="connsiteX237" fmla="*/ 24167 w 126848"/>
                <a:gd name="connsiteY237" fmla="*/ 28438 h 135705"/>
                <a:gd name="connsiteX238" fmla="*/ 25410 w 126848"/>
                <a:gd name="connsiteY238" fmla="*/ 28712 h 135705"/>
                <a:gd name="connsiteX239" fmla="*/ 26427 w 126848"/>
                <a:gd name="connsiteY239" fmla="*/ 29283 h 135705"/>
                <a:gd name="connsiteX240" fmla="*/ 27304 w 126848"/>
                <a:gd name="connsiteY240" fmla="*/ 29127 h 135705"/>
                <a:gd name="connsiteX241" fmla="*/ 28031 w 126848"/>
                <a:gd name="connsiteY241" fmla="*/ 28462 h 135705"/>
                <a:gd name="connsiteX242" fmla="*/ 29095 w 126848"/>
                <a:gd name="connsiteY242" fmla="*/ 28321 h 135705"/>
                <a:gd name="connsiteX243" fmla="*/ 32405 w 126848"/>
                <a:gd name="connsiteY243" fmla="*/ 28336 h 135705"/>
                <a:gd name="connsiteX244" fmla="*/ 35401 w 126848"/>
                <a:gd name="connsiteY244" fmla="*/ 28344 h 135705"/>
                <a:gd name="connsiteX245" fmla="*/ 41362 w 126848"/>
                <a:gd name="connsiteY245" fmla="*/ 28360 h 135705"/>
                <a:gd name="connsiteX246" fmla="*/ 47332 w 126848"/>
                <a:gd name="connsiteY246" fmla="*/ 28383 h 135705"/>
                <a:gd name="connsiteX247" fmla="*/ 53301 w 126848"/>
                <a:gd name="connsiteY247" fmla="*/ 28399 h 135705"/>
                <a:gd name="connsiteX248" fmla="*/ 57792 w 126848"/>
                <a:gd name="connsiteY248" fmla="*/ 28415 h 135705"/>
                <a:gd name="connsiteX249" fmla="*/ 57776 w 126848"/>
                <a:gd name="connsiteY249" fmla="*/ 25778 h 135705"/>
                <a:gd name="connsiteX250" fmla="*/ 57752 w 126848"/>
                <a:gd name="connsiteY250" fmla="*/ 21702 h 135705"/>
                <a:gd name="connsiteX251" fmla="*/ 57729 w 126848"/>
                <a:gd name="connsiteY251" fmla="*/ 16883 h 135705"/>
                <a:gd name="connsiteX252" fmla="*/ 57698 w 126848"/>
                <a:gd name="connsiteY252" fmla="*/ 12259 h 135705"/>
                <a:gd name="connsiteX253" fmla="*/ 57674 w 126848"/>
                <a:gd name="connsiteY253" fmla="*/ 7988 h 135705"/>
                <a:gd name="connsiteX254" fmla="*/ 57651 w 126848"/>
                <a:gd name="connsiteY254" fmla="*/ 2941 h 135705"/>
                <a:gd name="connsiteX255" fmla="*/ 57893 w 126848"/>
                <a:gd name="connsiteY255" fmla="*/ 1486 h 135705"/>
                <a:gd name="connsiteX256" fmla="*/ 58191 w 126848"/>
                <a:gd name="connsiteY256" fmla="*/ 892 h 135705"/>
                <a:gd name="connsiteX257" fmla="*/ 58081 w 126848"/>
                <a:gd name="connsiteY257" fmla="*/ 55 h 135705"/>
                <a:gd name="connsiteX258" fmla="*/ 62705 w 126848"/>
                <a:gd name="connsiteY258" fmla="*/ 0 h 135705"/>
                <a:gd name="connsiteX259" fmla="*/ 71060 w 126848"/>
                <a:gd name="connsiteY259" fmla="*/ 368 h 135705"/>
                <a:gd name="connsiteX260" fmla="*/ 74714 w 126848"/>
                <a:gd name="connsiteY260" fmla="*/ 321 h 135705"/>
                <a:gd name="connsiteX261" fmla="*/ 75754 w 126848"/>
                <a:gd name="connsiteY261" fmla="*/ 391 h 135705"/>
                <a:gd name="connsiteX262" fmla="*/ 80323 w 126848"/>
                <a:gd name="connsiteY262" fmla="*/ 133 h 135705"/>
                <a:gd name="connsiteX263" fmla="*/ 84016 w 126848"/>
                <a:gd name="connsiteY263" fmla="*/ 454 h 135705"/>
                <a:gd name="connsiteX264" fmla="*/ 85588 w 126848"/>
                <a:gd name="connsiteY264" fmla="*/ 806 h 135705"/>
                <a:gd name="connsiteX265" fmla="*/ 87004 w 126848"/>
                <a:gd name="connsiteY265" fmla="*/ 986 h 135705"/>
                <a:gd name="connsiteX266" fmla="*/ 91432 w 126848"/>
                <a:gd name="connsiteY266" fmla="*/ 1205 h 135705"/>
                <a:gd name="connsiteX267" fmla="*/ 97214 w 126848"/>
                <a:gd name="connsiteY267" fmla="*/ 931 h 135705"/>
                <a:gd name="connsiteX268" fmla="*/ 99177 w 126848"/>
                <a:gd name="connsiteY268" fmla="*/ 993 h 135705"/>
                <a:gd name="connsiteX269" fmla="*/ 100265 w 126848"/>
                <a:gd name="connsiteY269" fmla="*/ 1698 h 13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126848" h="135705">
                  <a:moveTo>
                    <a:pt x="100789" y="3067"/>
                  </a:moveTo>
                  <a:lnTo>
                    <a:pt x="100680" y="4592"/>
                  </a:lnTo>
                  <a:lnTo>
                    <a:pt x="98935" y="8332"/>
                  </a:lnTo>
                  <a:lnTo>
                    <a:pt x="98121" y="11211"/>
                  </a:lnTo>
                  <a:lnTo>
                    <a:pt x="97918" y="14270"/>
                  </a:lnTo>
                  <a:lnTo>
                    <a:pt x="98395" y="16742"/>
                  </a:lnTo>
                  <a:lnTo>
                    <a:pt x="99232" y="18494"/>
                  </a:lnTo>
                  <a:lnTo>
                    <a:pt x="99772" y="20411"/>
                  </a:lnTo>
                  <a:lnTo>
                    <a:pt x="99357" y="21749"/>
                  </a:lnTo>
                  <a:lnTo>
                    <a:pt x="98513" y="22320"/>
                  </a:lnTo>
                  <a:lnTo>
                    <a:pt x="99091" y="22993"/>
                  </a:lnTo>
                  <a:lnTo>
                    <a:pt x="100359" y="23149"/>
                  </a:lnTo>
                  <a:lnTo>
                    <a:pt x="102518" y="22570"/>
                  </a:lnTo>
                  <a:lnTo>
                    <a:pt x="105835" y="21546"/>
                  </a:lnTo>
                  <a:lnTo>
                    <a:pt x="110177" y="20067"/>
                  </a:lnTo>
                  <a:lnTo>
                    <a:pt x="113033" y="19277"/>
                  </a:lnTo>
                  <a:lnTo>
                    <a:pt x="117750" y="19778"/>
                  </a:lnTo>
                  <a:lnTo>
                    <a:pt x="120269" y="20341"/>
                  </a:lnTo>
                  <a:lnTo>
                    <a:pt x="121560" y="21374"/>
                  </a:lnTo>
                  <a:lnTo>
                    <a:pt x="122953" y="25770"/>
                  </a:lnTo>
                  <a:lnTo>
                    <a:pt x="123641" y="26443"/>
                  </a:lnTo>
                  <a:lnTo>
                    <a:pt x="124784" y="28313"/>
                  </a:lnTo>
                  <a:lnTo>
                    <a:pt x="125738" y="30558"/>
                  </a:lnTo>
                  <a:lnTo>
                    <a:pt x="125942" y="31700"/>
                  </a:lnTo>
                  <a:lnTo>
                    <a:pt x="125832" y="32522"/>
                  </a:lnTo>
                  <a:lnTo>
                    <a:pt x="124878" y="33735"/>
                  </a:lnTo>
                  <a:lnTo>
                    <a:pt x="123798" y="35526"/>
                  </a:lnTo>
                  <a:lnTo>
                    <a:pt x="123415" y="36606"/>
                  </a:lnTo>
                  <a:lnTo>
                    <a:pt x="122515" y="37412"/>
                  </a:lnTo>
                  <a:lnTo>
                    <a:pt x="121373" y="38202"/>
                  </a:lnTo>
                  <a:lnTo>
                    <a:pt x="118220" y="38522"/>
                  </a:lnTo>
                  <a:lnTo>
                    <a:pt x="117735" y="38992"/>
                  </a:lnTo>
                  <a:lnTo>
                    <a:pt x="116858" y="40893"/>
                  </a:lnTo>
                  <a:lnTo>
                    <a:pt x="115192" y="42505"/>
                  </a:lnTo>
                  <a:lnTo>
                    <a:pt x="114433" y="44030"/>
                  </a:lnTo>
                  <a:lnTo>
                    <a:pt x="113768" y="46064"/>
                  </a:lnTo>
                  <a:lnTo>
                    <a:pt x="113901" y="48576"/>
                  </a:lnTo>
                  <a:lnTo>
                    <a:pt x="113565" y="52198"/>
                  </a:lnTo>
                  <a:lnTo>
                    <a:pt x="113228" y="54654"/>
                  </a:lnTo>
                  <a:lnTo>
                    <a:pt x="114058" y="55515"/>
                  </a:lnTo>
                  <a:lnTo>
                    <a:pt x="117829" y="56110"/>
                  </a:lnTo>
                  <a:lnTo>
                    <a:pt x="118556" y="56595"/>
                  </a:lnTo>
                  <a:lnTo>
                    <a:pt x="119558" y="58112"/>
                  </a:lnTo>
                  <a:lnTo>
                    <a:pt x="120841" y="59544"/>
                  </a:lnTo>
                  <a:lnTo>
                    <a:pt x="124283" y="60444"/>
                  </a:lnTo>
                  <a:lnTo>
                    <a:pt x="125621" y="61531"/>
                  </a:lnTo>
                  <a:lnTo>
                    <a:pt x="126708" y="62728"/>
                  </a:lnTo>
                  <a:lnTo>
                    <a:pt x="126849" y="63706"/>
                  </a:lnTo>
                  <a:lnTo>
                    <a:pt x="126067" y="67641"/>
                  </a:lnTo>
                  <a:lnTo>
                    <a:pt x="125316" y="71420"/>
                  </a:lnTo>
                  <a:lnTo>
                    <a:pt x="125613" y="74299"/>
                  </a:lnTo>
                  <a:lnTo>
                    <a:pt x="125887" y="77045"/>
                  </a:lnTo>
                  <a:lnTo>
                    <a:pt x="126302" y="81043"/>
                  </a:lnTo>
                  <a:lnTo>
                    <a:pt x="126122" y="83484"/>
                  </a:lnTo>
                  <a:lnTo>
                    <a:pt x="125144" y="84978"/>
                  </a:lnTo>
                  <a:lnTo>
                    <a:pt x="125144" y="86144"/>
                  </a:lnTo>
                  <a:lnTo>
                    <a:pt x="125590" y="87552"/>
                  </a:lnTo>
                  <a:lnTo>
                    <a:pt x="124729" y="91448"/>
                  </a:lnTo>
                  <a:lnTo>
                    <a:pt x="124173" y="92105"/>
                  </a:lnTo>
                  <a:lnTo>
                    <a:pt x="122632" y="92833"/>
                  </a:lnTo>
                  <a:lnTo>
                    <a:pt x="121819" y="93881"/>
                  </a:lnTo>
                  <a:lnTo>
                    <a:pt x="121560" y="95524"/>
                  </a:lnTo>
                  <a:lnTo>
                    <a:pt x="120731" y="97777"/>
                  </a:lnTo>
                  <a:lnTo>
                    <a:pt x="119871" y="98599"/>
                  </a:lnTo>
                  <a:lnTo>
                    <a:pt x="119871" y="99647"/>
                  </a:lnTo>
                  <a:lnTo>
                    <a:pt x="120700" y="100406"/>
                  </a:lnTo>
                  <a:lnTo>
                    <a:pt x="120684" y="101579"/>
                  </a:lnTo>
                  <a:lnTo>
                    <a:pt x="119143" y="102972"/>
                  </a:lnTo>
                  <a:lnTo>
                    <a:pt x="118220" y="104036"/>
                  </a:lnTo>
                  <a:lnTo>
                    <a:pt x="116162" y="104560"/>
                  </a:lnTo>
                  <a:lnTo>
                    <a:pt x="113815" y="104005"/>
                  </a:lnTo>
                  <a:lnTo>
                    <a:pt x="113268" y="103230"/>
                  </a:lnTo>
                  <a:lnTo>
                    <a:pt x="113831" y="102025"/>
                  </a:lnTo>
                  <a:lnTo>
                    <a:pt x="113627" y="101055"/>
                  </a:lnTo>
                  <a:lnTo>
                    <a:pt x="112822" y="100038"/>
                  </a:lnTo>
                  <a:lnTo>
                    <a:pt x="111562" y="97425"/>
                  </a:lnTo>
                  <a:lnTo>
                    <a:pt x="110451" y="96870"/>
                  </a:lnTo>
                  <a:lnTo>
                    <a:pt x="109833" y="97941"/>
                  </a:lnTo>
                  <a:lnTo>
                    <a:pt x="107924" y="99929"/>
                  </a:lnTo>
                  <a:lnTo>
                    <a:pt x="104552" y="102479"/>
                  </a:lnTo>
                  <a:lnTo>
                    <a:pt x="102190" y="102683"/>
                  </a:lnTo>
                  <a:lnTo>
                    <a:pt x="97824" y="101908"/>
                  </a:lnTo>
                  <a:lnTo>
                    <a:pt x="94171" y="100688"/>
                  </a:lnTo>
                  <a:lnTo>
                    <a:pt x="92442" y="97699"/>
                  </a:lnTo>
                  <a:lnTo>
                    <a:pt x="91370" y="95227"/>
                  </a:lnTo>
                  <a:lnTo>
                    <a:pt x="89805" y="92363"/>
                  </a:lnTo>
                  <a:lnTo>
                    <a:pt x="88053" y="91002"/>
                  </a:lnTo>
                  <a:lnTo>
                    <a:pt x="86183" y="90126"/>
                  </a:lnTo>
                  <a:lnTo>
                    <a:pt x="85353" y="90071"/>
                  </a:lnTo>
                  <a:lnTo>
                    <a:pt x="82678" y="91667"/>
                  </a:lnTo>
                  <a:lnTo>
                    <a:pt x="81872" y="92301"/>
                  </a:lnTo>
                  <a:lnTo>
                    <a:pt x="81880" y="93639"/>
                  </a:lnTo>
                  <a:lnTo>
                    <a:pt x="82130" y="94890"/>
                  </a:lnTo>
                  <a:lnTo>
                    <a:pt x="82545" y="95493"/>
                  </a:lnTo>
                  <a:lnTo>
                    <a:pt x="82889" y="96299"/>
                  </a:lnTo>
                  <a:lnTo>
                    <a:pt x="82827" y="97542"/>
                  </a:lnTo>
                  <a:lnTo>
                    <a:pt x="82349" y="99209"/>
                  </a:lnTo>
                  <a:lnTo>
                    <a:pt x="82185" y="101047"/>
                  </a:lnTo>
                  <a:lnTo>
                    <a:pt x="73798" y="102854"/>
                  </a:lnTo>
                  <a:lnTo>
                    <a:pt x="72351" y="102205"/>
                  </a:lnTo>
                  <a:lnTo>
                    <a:pt x="71295" y="101376"/>
                  </a:lnTo>
                  <a:lnTo>
                    <a:pt x="70027" y="101525"/>
                  </a:lnTo>
                  <a:lnTo>
                    <a:pt x="66382" y="102463"/>
                  </a:lnTo>
                  <a:lnTo>
                    <a:pt x="65044" y="101806"/>
                  </a:lnTo>
                  <a:lnTo>
                    <a:pt x="63722" y="101329"/>
                  </a:lnTo>
                  <a:lnTo>
                    <a:pt x="63112" y="101728"/>
                  </a:lnTo>
                  <a:lnTo>
                    <a:pt x="63064" y="102510"/>
                  </a:lnTo>
                  <a:lnTo>
                    <a:pt x="63683" y="106845"/>
                  </a:lnTo>
                  <a:lnTo>
                    <a:pt x="63479" y="108495"/>
                  </a:lnTo>
                  <a:lnTo>
                    <a:pt x="62666" y="110655"/>
                  </a:lnTo>
                  <a:lnTo>
                    <a:pt x="62235" y="112118"/>
                  </a:lnTo>
                  <a:lnTo>
                    <a:pt x="64465" y="112524"/>
                  </a:lnTo>
                  <a:lnTo>
                    <a:pt x="65263" y="113205"/>
                  </a:lnTo>
                  <a:lnTo>
                    <a:pt x="66045" y="114292"/>
                  </a:lnTo>
                  <a:lnTo>
                    <a:pt x="67117" y="115309"/>
                  </a:lnTo>
                  <a:lnTo>
                    <a:pt x="67188" y="115928"/>
                  </a:lnTo>
                  <a:lnTo>
                    <a:pt x="65975" y="117062"/>
                  </a:lnTo>
                  <a:lnTo>
                    <a:pt x="65560" y="118455"/>
                  </a:lnTo>
                  <a:lnTo>
                    <a:pt x="66139" y="119542"/>
                  </a:lnTo>
                  <a:lnTo>
                    <a:pt x="67649" y="120684"/>
                  </a:lnTo>
                  <a:lnTo>
                    <a:pt x="69863" y="121866"/>
                  </a:lnTo>
                  <a:lnTo>
                    <a:pt x="70943" y="122640"/>
                  </a:lnTo>
                  <a:lnTo>
                    <a:pt x="70833" y="123352"/>
                  </a:lnTo>
                  <a:lnTo>
                    <a:pt x="69808" y="124854"/>
                  </a:lnTo>
                  <a:lnTo>
                    <a:pt x="69417" y="126137"/>
                  </a:lnTo>
                  <a:lnTo>
                    <a:pt x="68713" y="127287"/>
                  </a:lnTo>
                  <a:lnTo>
                    <a:pt x="68862" y="128351"/>
                  </a:lnTo>
                  <a:lnTo>
                    <a:pt x="69855" y="129345"/>
                  </a:lnTo>
                  <a:lnTo>
                    <a:pt x="69754" y="130229"/>
                  </a:lnTo>
                  <a:lnTo>
                    <a:pt x="69073" y="130902"/>
                  </a:lnTo>
                  <a:lnTo>
                    <a:pt x="67696" y="130761"/>
                  </a:lnTo>
                  <a:lnTo>
                    <a:pt x="66530" y="130855"/>
                  </a:lnTo>
                  <a:lnTo>
                    <a:pt x="65490" y="130581"/>
                  </a:lnTo>
                  <a:lnTo>
                    <a:pt x="62220" y="127146"/>
                  </a:lnTo>
                  <a:lnTo>
                    <a:pt x="61500" y="127045"/>
                  </a:lnTo>
                  <a:lnTo>
                    <a:pt x="56759" y="129689"/>
                  </a:lnTo>
                  <a:lnTo>
                    <a:pt x="55577" y="130769"/>
                  </a:lnTo>
                  <a:lnTo>
                    <a:pt x="54600" y="132333"/>
                  </a:lnTo>
                  <a:lnTo>
                    <a:pt x="53285" y="135705"/>
                  </a:lnTo>
                  <a:lnTo>
                    <a:pt x="51134" y="133741"/>
                  </a:lnTo>
                  <a:lnTo>
                    <a:pt x="49272" y="130151"/>
                  </a:lnTo>
                  <a:lnTo>
                    <a:pt x="47105" y="127937"/>
                  </a:lnTo>
                  <a:lnTo>
                    <a:pt x="42544" y="124377"/>
                  </a:lnTo>
                  <a:lnTo>
                    <a:pt x="41323" y="121748"/>
                  </a:lnTo>
                  <a:lnTo>
                    <a:pt x="36105" y="115967"/>
                  </a:lnTo>
                  <a:lnTo>
                    <a:pt x="28610" y="110185"/>
                  </a:lnTo>
                  <a:lnTo>
                    <a:pt x="23189" y="105170"/>
                  </a:lnTo>
                  <a:lnTo>
                    <a:pt x="22367" y="104059"/>
                  </a:lnTo>
                  <a:lnTo>
                    <a:pt x="23282" y="104192"/>
                  </a:lnTo>
                  <a:lnTo>
                    <a:pt x="28516" y="106696"/>
                  </a:lnTo>
                  <a:lnTo>
                    <a:pt x="29228" y="106414"/>
                  </a:lnTo>
                  <a:lnTo>
                    <a:pt x="29831" y="105851"/>
                  </a:lnTo>
                  <a:lnTo>
                    <a:pt x="27578" y="104537"/>
                  </a:lnTo>
                  <a:lnTo>
                    <a:pt x="25418" y="103504"/>
                  </a:lnTo>
                  <a:lnTo>
                    <a:pt x="23392" y="102862"/>
                  </a:lnTo>
                  <a:lnTo>
                    <a:pt x="21366" y="102917"/>
                  </a:lnTo>
                  <a:lnTo>
                    <a:pt x="20231" y="101861"/>
                  </a:lnTo>
                  <a:lnTo>
                    <a:pt x="19496" y="100249"/>
                  </a:lnTo>
                  <a:lnTo>
                    <a:pt x="19120" y="98873"/>
                  </a:lnTo>
                  <a:lnTo>
                    <a:pt x="18221" y="97425"/>
                  </a:lnTo>
                  <a:lnTo>
                    <a:pt x="15349" y="94452"/>
                  </a:lnTo>
                  <a:lnTo>
                    <a:pt x="14653" y="93302"/>
                  </a:lnTo>
                  <a:lnTo>
                    <a:pt x="13081" y="91737"/>
                  </a:lnTo>
                  <a:lnTo>
                    <a:pt x="14035" y="91526"/>
                  </a:lnTo>
                  <a:lnTo>
                    <a:pt x="17118" y="93028"/>
                  </a:lnTo>
                  <a:lnTo>
                    <a:pt x="17391" y="92426"/>
                  </a:lnTo>
                  <a:lnTo>
                    <a:pt x="17125" y="91550"/>
                  </a:lnTo>
                  <a:lnTo>
                    <a:pt x="14027" y="90126"/>
                  </a:lnTo>
                  <a:lnTo>
                    <a:pt x="12353" y="90032"/>
                  </a:lnTo>
                  <a:lnTo>
                    <a:pt x="11962" y="89030"/>
                  </a:lnTo>
                  <a:lnTo>
                    <a:pt x="12189" y="87873"/>
                  </a:lnTo>
                  <a:lnTo>
                    <a:pt x="9975" y="83546"/>
                  </a:lnTo>
                  <a:lnTo>
                    <a:pt x="7675" y="80300"/>
                  </a:lnTo>
                  <a:lnTo>
                    <a:pt x="7315" y="78766"/>
                  </a:lnTo>
                  <a:lnTo>
                    <a:pt x="13519" y="85823"/>
                  </a:lnTo>
                  <a:lnTo>
                    <a:pt x="14348" y="85940"/>
                  </a:lnTo>
                  <a:lnTo>
                    <a:pt x="15443" y="85878"/>
                  </a:lnTo>
                  <a:lnTo>
                    <a:pt x="18009" y="85088"/>
                  </a:lnTo>
                  <a:lnTo>
                    <a:pt x="17517" y="84141"/>
                  </a:lnTo>
                  <a:lnTo>
                    <a:pt x="16359" y="83132"/>
                  </a:lnTo>
                  <a:lnTo>
                    <a:pt x="15240" y="83601"/>
                  </a:lnTo>
                  <a:lnTo>
                    <a:pt x="13777" y="83695"/>
                  </a:lnTo>
                  <a:lnTo>
                    <a:pt x="13010" y="83273"/>
                  </a:lnTo>
                  <a:lnTo>
                    <a:pt x="12666" y="82545"/>
                  </a:lnTo>
                  <a:lnTo>
                    <a:pt x="14129" y="79118"/>
                  </a:lnTo>
                  <a:lnTo>
                    <a:pt x="13495" y="79298"/>
                  </a:lnTo>
                  <a:lnTo>
                    <a:pt x="13034" y="79901"/>
                  </a:lnTo>
                  <a:lnTo>
                    <a:pt x="12228" y="80198"/>
                  </a:lnTo>
                  <a:lnTo>
                    <a:pt x="10992" y="80370"/>
                  </a:lnTo>
                  <a:lnTo>
                    <a:pt x="7933" y="78539"/>
                  </a:lnTo>
                  <a:lnTo>
                    <a:pt x="5242" y="73595"/>
                  </a:lnTo>
                  <a:lnTo>
                    <a:pt x="4530" y="72578"/>
                  </a:lnTo>
                  <a:lnTo>
                    <a:pt x="3810" y="70857"/>
                  </a:lnTo>
                  <a:lnTo>
                    <a:pt x="3098" y="70145"/>
                  </a:lnTo>
                  <a:lnTo>
                    <a:pt x="0" y="63112"/>
                  </a:lnTo>
                  <a:lnTo>
                    <a:pt x="1181" y="63636"/>
                  </a:lnTo>
                  <a:lnTo>
                    <a:pt x="2597" y="65670"/>
                  </a:lnTo>
                  <a:lnTo>
                    <a:pt x="5343" y="65240"/>
                  </a:lnTo>
                  <a:lnTo>
                    <a:pt x="6415" y="64066"/>
                  </a:lnTo>
                  <a:lnTo>
                    <a:pt x="7346" y="64105"/>
                  </a:lnTo>
                  <a:lnTo>
                    <a:pt x="8308" y="63839"/>
                  </a:lnTo>
                  <a:lnTo>
                    <a:pt x="9513" y="62728"/>
                  </a:lnTo>
                  <a:lnTo>
                    <a:pt x="13034" y="57878"/>
                  </a:lnTo>
                  <a:lnTo>
                    <a:pt x="13965" y="51494"/>
                  </a:lnTo>
                  <a:lnTo>
                    <a:pt x="13659" y="47699"/>
                  </a:lnTo>
                  <a:lnTo>
                    <a:pt x="13143" y="43929"/>
                  </a:lnTo>
                  <a:lnTo>
                    <a:pt x="14309" y="42724"/>
                  </a:lnTo>
                  <a:lnTo>
                    <a:pt x="14771" y="43522"/>
                  </a:lnTo>
                  <a:lnTo>
                    <a:pt x="14997" y="44859"/>
                  </a:lnTo>
                  <a:lnTo>
                    <a:pt x="15545" y="45853"/>
                  </a:lnTo>
                  <a:lnTo>
                    <a:pt x="16797" y="46737"/>
                  </a:lnTo>
                  <a:lnTo>
                    <a:pt x="19128" y="46972"/>
                  </a:lnTo>
                  <a:lnTo>
                    <a:pt x="22727" y="48372"/>
                  </a:lnTo>
                  <a:lnTo>
                    <a:pt x="24010" y="49256"/>
                  </a:lnTo>
                  <a:lnTo>
                    <a:pt x="24362" y="47480"/>
                  </a:lnTo>
                  <a:lnTo>
                    <a:pt x="28508" y="45970"/>
                  </a:lnTo>
                  <a:lnTo>
                    <a:pt x="27249" y="45431"/>
                  </a:lnTo>
                  <a:lnTo>
                    <a:pt x="23572" y="46025"/>
                  </a:lnTo>
                  <a:lnTo>
                    <a:pt x="18518" y="43764"/>
                  </a:lnTo>
                  <a:lnTo>
                    <a:pt x="16836" y="42332"/>
                  </a:lnTo>
                  <a:lnTo>
                    <a:pt x="15271" y="39602"/>
                  </a:lnTo>
                  <a:lnTo>
                    <a:pt x="13652" y="38178"/>
                  </a:lnTo>
                  <a:lnTo>
                    <a:pt x="13761" y="36903"/>
                  </a:lnTo>
                  <a:lnTo>
                    <a:pt x="17391" y="35722"/>
                  </a:lnTo>
                  <a:lnTo>
                    <a:pt x="18354" y="35855"/>
                  </a:lnTo>
                  <a:lnTo>
                    <a:pt x="18737" y="37263"/>
                  </a:lnTo>
                  <a:lnTo>
                    <a:pt x="19715" y="37842"/>
                  </a:lnTo>
                  <a:lnTo>
                    <a:pt x="20083" y="37646"/>
                  </a:lnTo>
                  <a:lnTo>
                    <a:pt x="20247" y="36449"/>
                  </a:lnTo>
                  <a:lnTo>
                    <a:pt x="20255" y="33226"/>
                  </a:lnTo>
                  <a:lnTo>
                    <a:pt x="19152" y="28602"/>
                  </a:lnTo>
                  <a:lnTo>
                    <a:pt x="19488" y="27711"/>
                  </a:lnTo>
                  <a:lnTo>
                    <a:pt x="20482" y="27390"/>
                  </a:lnTo>
                  <a:lnTo>
                    <a:pt x="21366" y="26779"/>
                  </a:lnTo>
                  <a:lnTo>
                    <a:pt x="21984" y="26670"/>
                  </a:lnTo>
                  <a:lnTo>
                    <a:pt x="23212" y="26779"/>
                  </a:lnTo>
                  <a:lnTo>
                    <a:pt x="23830" y="27851"/>
                  </a:lnTo>
                  <a:lnTo>
                    <a:pt x="24167" y="28438"/>
                  </a:lnTo>
                  <a:lnTo>
                    <a:pt x="25410" y="28712"/>
                  </a:lnTo>
                  <a:lnTo>
                    <a:pt x="26427" y="29283"/>
                  </a:lnTo>
                  <a:lnTo>
                    <a:pt x="27304" y="29127"/>
                  </a:lnTo>
                  <a:lnTo>
                    <a:pt x="28031" y="28462"/>
                  </a:lnTo>
                  <a:lnTo>
                    <a:pt x="29095" y="28321"/>
                  </a:lnTo>
                  <a:lnTo>
                    <a:pt x="32405" y="28336"/>
                  </a:lnTo>
                  <a:lnTo>
                    <a:pt x="35401" y="28344"/>
                  </a:lnTo>
                  <a:lnTo>
                    <a:pt x="41362" y="28360"/>
                  </a:lnTo>
                  <a:lnTo>
                    <a:pt x="47332" y="28383"/>
                  </a:lnTo>
                  <a:lnTo>
                    <a:pt x="53301" y="28399"/>
                  </a:lnTo>
                  <a:lnTo>
                    <a:pt x="57792" y="28415"/>
                  </a:lnTo>
                  <a:lnTo>
                    <a:pt x="57776" y="25778"/>
                  </a:lnTo>
                  <a:lnTo>
                    <a:pt x="57752" y="21702"/>
                  </a:lnTo>
                  <a:lnTo>
                    <a:pt x="57729" y="16883"/>
                  </a:lnTo>
                  <a:lnTo>
                    <a:pt x="57698" y="12259"/>
                  </a:lnTo>
                  <a:lnTo>
                    <a:pt x="57674" y="7988"/>
                  </a:lnTo>
                  <a:lnTo>
                    <a:pt x="57651" y="2941"/>
                  </a:lnTo>
                  <a:lnTo>
                    <a:pt x="57893" y="1486"/>
                  </a:lnTo>
                  <a:lnTo>
                    <a:pt x="58191" y="892"/>
                  </a:lnTo>
                  <a:lnTo>
                    <a:pt x="58081" y="55"/>
                  </a:lnTo>
                  <a:lnTo>
                    <a:pt x="62705" y="0"/>
                  </a:lnTo>
                  <a:lnTo>
                    <a:pt x="71060" y="368"/>
                  </a:lnTo>
                  <a:lnTo>
                    <a:pt x="74714" y="321"/>
                  </a:lnTo>
                  <a:lnTo>
                    <a:pt x="75754" y="391"/>
                  </a:lnTo>
                  <a:lnTo>
                    <a:pt x="80323" y="133"/>
                  </a:lnTo>
                  <a:lnTo>
                    <a:pt x="84016" y="454"/>
                  </a:lnTo>
                  <a:lnTo>
                    <a:pt x="85588" y="806"/>
                  </a:lnTo>
                  <a:lnTo>
                    <a:pt x="87004" y="986"/>
                  </a:lnTo>
                  <a:lnTo>
                    <a:pt x="91432" y="1205"/>
                  </a:lnTo>
                  <a:lnTo>
                    <a:pt x="97214" y="931"/>
                  </a:lnTo>
                  <a:lnTo>
                    <a:pt x="99177" y="993"/>
                  </a:lnTo>
                  <a:lnTo>
                    <a:pt x="100265" y="169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EC18F68-42EA-D176-0699-84C4D5B79349}"/>
                </a:ext>
              </a:extLst>
            </p:cNvPr>
            <p:cNvSpPr>
              <a:spLocks/>
            </p:cNvSpPr>
            <p:nvPr/>
          </p:nvSpPr>
          <p:spPr>
            <a:xfrm>
              <a:off x="7072045" y="2962256"/>
              <a:ext cx="217217" cy="420666"/>
            </a:xfrm>
            <a:custGeom>
              <a:avLst/>
              <a:gdLst>
                <a:gd name="connsiteX0" fmla="*/ 155459 w 217217"/>
                <a:gd name="connsiteY0" fmla="*/ 397704 h 420666"/>
                <a:gd name="connsiteX1" fmla="*/ 153621 w 217217"/>
                <a:gd name="connsiteY1" fmla="*/ 398894 h 420666"/>
                <a:gd name="connsiteX2" fmla="*/ 153042 w 217217"/>
                <a:gd name="connsiteY2" fmla="*/ 400294 h 420666"/>
                <a:gd name="connsiteX3" fmla="*/ 152596 w 217217"/>
                <a:gd name="connsiteY3" fmla="*/ 400841 h 420666"/>
                <a:gd name="connsiteX4" fmla="*/ 151383 w 217217"/>
                <a:gd name="connsiteY4" fmla="*/ 401201 h 420666"/>
                <a:gd name="connsiteX5" fmla="*/ 150179 w 217217"/>
                <a:gd name="connsiteY5" fmla="*/ 401209 h 420666"/>
                <a:gd name="connsiteX6" fmla="*/ 145594 w 217217"/>
                <a:gd name="connsiteY6" fmla="*/ 398408 h 420666"/>
                <a:gd name="connsiteX7" fmla="*/ 144538 w 217217"/>
                <a:gd name="connsiteY7" fmla="*/ 398534 h 420666"/>
                <a:gd name="connsiteX8" fmla="*/ 145586 w 217217"/>
                <a:gd name="connsiteY8" fmla="*/ 397251 h 420666"/>
                <a:gd name="connsiteX9" fmla="*/ 148434 w 217217"/>
                <a:gd name="connsiteY9" fmla="*/ 396202 h 420666"/>
                <a:gd name="connsiteX10" fmla="*/ 150038 w 217217"/>
                <a:gd name="connsiteY10" fmla="*/ 394818 h 420666"/>
                <a:gd name="connsiteX11" fmla="*/ 153738 w 217217"/>
                <a:gd name="connsiteY11" fmla="*/ 396155 h 420666"/>
                <a:gd name="connsiteX12" fmla="*/ 155459 w 217217"/>
                <a:gd name="connsiteY12" fmla="*/ 397704 h 420666"/>
                <a:gd name="connsiteX13" fmla="*/ 86707 w 217217"/>
                <a:gd name="connsiteY13" fmla="*/ 304058 h 420666"/>
                <a:gd name="connsiteX14" fmla="*/ 87630 w 217217"/>
                <a:gd name="connsiteY14" fmla="*/ 304738 h 420666"/>
                <a:gd name="connsiteX15" fmla="*/ 89946 w 217217"/>
                <a:gd name="connsiteY15" fmla="*/ 304629 h 420666"/>
                <a:gd name="connsiteX16" fmla="*/ 89179 w 217217"/>
                <a:gd name="connsiteY16" fmla="*/ 306147 h 420666"/>
                <a:gd name="connsiteX17" fmla="*/ 86629 w 217217"/>
                <a:gd name="connsiteY17" fmla="*/ 307836 h 420666"/>
                <a:gd name="connsiteX18" fmla="*/ 84916 w 217217"/>
                <a:gd name="connsiteY18" fmla="*/ 309503 h 420666"/>
                <a:gd name="connsiteX19" fmla="*/ 82842 w 217217"/>
                <a:gd name="connsiteY19" fmla="*/ 310895 h 420666"/>
                <a:gd name="connsiteX20" fmla="*/ 81841 w 217217"/>
                <a:gd name="connsiteY20" fmla="*/ 309292 h 420666"/>
                <a:gd name="connsiteX21" fmla="*/ 80675 w 217217"/>
                <a:gd name="connsiteY21" fmla="*/ 309354 h 420666"/>
                <a:gd name="connsiteX22" fmla="*/ 78892 w 217217"/>
                <a:gd name="connsiteY22" fmla="*/ 306272 h 420666"/>
                <a:gd name="connsiteX23" fmla="*/ 78571 w 217217"/>
                <a:gd name="connsiteY23" fmla="*/ 301656 h 420666"/>
                <a:gd name="connsiteX24" fmla="*/ 80902 w 217217"/>
                <a:gd name="connsiteY24" fmla="*/ 300451 h 420666"/>
                <a:gd name="connsiteX25" fmla="*/ 84125 w 217217"/>
                <a:gd name="connsiteY25" fmla="*/ 300522 h 420666"/>
                <a:gd name="connsiteX26" fmla="*/ 86707 w 217217"/>
                <a:gd name="connsiteY26" fmla="*/ 304058 h 420666"/>
                <a:gd name="connsiteX27" fmla="*/ 38882 w 217217"/>
                <a:gd name="connsiteY27" fmla="*/ 231988 h 420666"/>
                <a:gd name="connsiteX28" fmla="*/ 41981 w 217217"/>
                <a:gd name="connsiteY28" fmla="*/ 232951 h 420666"/>
                <a:gd name="connsiteX29" fmla="*/ 44289 w 217217"/>
                <a:gd name="connsiteY29" fmla="*/ 232935 h 420666"/>
                <a:gd name="connsiteX30" fmla="*/ 46338 w 217217"/>
                <a:gd name="connsiteY30" fmla="*/ 235728 h 420666"/>
                <a:gd name="connsiteX31" fmla="*/ 47433 w 217217"/>
                <a:gd name="connsiteY31" fmla="*/ 240125 h 420666"/>
                <a:gd name="connsiteX32" fmla="*/ 49992 w 217217"/>
                <a:gd name="connsiteY32" fmla="*/ 244459 h 420666"/>
                <a:gd name="connsiteX33" fmla="*/ 53340 w 217217"/>
                <a:gd name="connsiteY33" fmla="*/ 248214 h 420666"/>
                <a:gd name="connsiteX34" fmla="*/ 53473 w 217217"/>
                <a:gd name="connsiteY34" fmla="*/ 250506 h 420666"/>
                <a:gd name="connsiteX35" fmla="*/ 52276 w 217217"/>
                <a:gd name="connsiteY35" fmla="*/ 251735 h 420666"/>
                <a:gd name="connsiteX36" fmla="*/ 49781 w 217217"/>
                <a:gd name="connsiteY36" fmla="*/ 253260 h 420666"/>
                <a:gd name="connsiteX37" fmla="*/ 49788 w 217217"/>
                <a:gd name="connsiteY37" fmla="*/ 254895 h 420666"/>
                <a:gd name="connsiteX38" fmla="*/ 51439 w 217217"/>
                <a:gd name="connsiteY38" fmla="*/ 254074 h 420666"/>
                <a:gd name="connsiteX39" fmla="*/ 52863 w 217217"/>
                <a:gd name="connsiteY39" fmla="*/ 253698 h 420666"/>
                <a:gd name="connsiteX40" fmla="*/ 56290 w 217217"/>
                <a:gd name="connsiteY40" fmla="*/ 254058 h 420666"/>
                <a:gd name="connsiteX41" fmla="*/ 57487 w 217217"/>
                <a:gd name="connsiteY41" fmla="*/ 255717 h 420666"/>
                <a:gd name="connsiteX42" fmla="*/ 58316 w 217217"/>
                <a:gd name="connsiteY42" fmla="*/ 258197 h 420666"/>
                <a:gd name="connsiteX43" fmla="*/ 58754 w 217217"/>
                <a:gd name="connsiteY43" fmla="*/ 260231 h 420666"/>
                <a:gd name="connsiteX44" fmla="*/ 58457 w 217217"/>
                <a:gd name="connsiteY44" fmla="*/ 262437 h 420666"/>
                <a:gd name="connsiteX45" fmla="*/ 57534 w 217217"/>
                <a:gd name="connsiteY45" fmla="*/ 261733 h 420666"/>
                <a:gd name="connsiteX46" fmla="*/ 56595 w 217217"/>
                <a:gd name="connsiteY46" fmla="*/ 259762 h 420666"/>
                <a:gd name="connsiteX47" fmla="*/ 55554 w 217217"/>
                <a:gd name="connsiteY47" fmla="*/ 258854 h 420666"/>
                <a:gd name="connsiteX48" fmla="*/ 54342 w 217217"/>
                <a:gd name="connsiteY48" fmla="*/ 258361 h 420666"/>
                <a:gd name="connsiteX49" fmla="*/ 54889 w 217217"/>
                <a:gd name="connsiteY49" fmla="*/ 261076 h 420666"/>
                <a:gd name="connsiteX50" fmla="*/ 54670 w 217217"/>
                <a:gd name="connsiteY50" fmla="*/ 264698 h 420666"/>
                <a:gd name="connsiteX51" fmla="*/ 55194 w 217217"/>
                <a:gd name="connsiteY51" fmla="*/ 265034 h 420666"/>
                <a:gd name="connsiteX52" fmla="*/ 56822 w 217217"/>
                <a:gd name="connsiteY52" fmla="*/ 265097 h 420666"/>
                <a:gd name="connsiteX53" fmla="*/ 55750 w 217217"/>
                <a:gd name="connsiteY53" fmla="*/ 268790 h 420666"/>
                <a:gd name="connsiteX54" fmla="*/ 53520 w 217217"/>
                <a:gd name="connsiteY54" fmla="*/ 269791 h 420666"/>
                <a:gd name="connsiteX55" fmla="*/ 50931 w 217217"/>
                <a:gd name="connsiteY55" fmla="*/ 270167 h 420666"/>
                <a:gd name="connsiteX56" fmla="*/ 50305 w 217217"/>
                <a:gd name="connsiteY56" fmla="*/ 271473 h 420666"/>
                <a:gd name="connsiteX57" fmla="*/ 49835 w 217217"/>
                <a:gd name="connsiteY57" fmla="*/ 273155 h 420666"/>
                <a:gd name="connsiteX58" fmla="*/ 48482 w 217217"/>
                <a:gd name="connsiteY58" fmla="*/ 275659 h 420666"/>
                <a:gd name="connsiteX59" fmla="*/ 46698 w 217217"/>
                <a:gd name="connsiteY59" fmla="*/ 277075 h 420666"/>
                <a:gd name="connsiteX60" fmla="*/ 44492 w 217217"/>
                <a:gd name="connsiteY60" fmla="*/ 276785 h 420666"/>
                <a:gd name="connsiteX61" fmla="*/ 42333 w 217217"/>
                <a:gd name="connsiteY61" fmla="*/ 275667 h 420666"/>
                <a:gd name="connsiteX62" fmla="*/ 40447 w 217217"/>
                <a:gd name="connsiteY62" fmla="*/ 275440 h 420666"/>
                <a:gd name="connsiteX63" fmla="*/ 39133 w 217217"/>
                <a:gd name="connsiteY63" fmla="*/ 276105 h 420666"/>
                <a:gd name="connsiteX64" fmla="*/ 38280 w 217217"/>
                <a:gd name="connsiteY64" fmla="*/ 276723 h 420666"/>
                <a:gd name="connsiteX65" fmla="*/ 37451 w 217217"/>
                <a:gd name="connsiteY65" fmla="*/ 276613 h 420666"/>
                <a:gd name="connsiteX66" fmla="*/ 35080 w 217217"/>
                <a:gd name="connsiteY66" fmla="*/ 276848 h 420666"/>
                <a:gd name="connsiteX67" fmla="*/ 32851 w 217217"/>
                <a:gd name="connsiteY67" fmla="*/ 276801 h 420666"/>
                <a:gd name="connsiteX68" fmla="*/ 32530 w 217217"/>
                <a:gd name="connsiteY68" fmla="*/ 275823 h 420666"/>
                <a:gd name="connsiteX69" fmla="*/ 32913 w 217217"/>
                <a:gd name="connsiteY69" fmla="*/ 272881 h 420666"/>
                <a:gd name="connsiteX70" fmla="*/ 32413 w 217217"/>
                <a:gd name="connsiteY70" fmla="*/ 272083 h 420666"/>
                <a:gd name="connsiteX71" fmla="*/ 30285 w 217217"/>
                <a:gd name="connsiteY71" fmla="*/ 271676 h 420666"/>
                <a:gd name="connsiteX72" fmla="*/ 29494 w 217217"/>
                <a:gd name="connsiteY72" fmla="*/ 270972 h 420666"/>
                <a:gd name="connsiteX73" fmla="*/ 28266 w 217217"/>
                <a:gd name="connsiteY73" fmla="*/ 268938 h 420666"/>
                <a:gd name="connsiteX74" fmla="*/ 28024 w 217217"/>
                <a:gd name="connsiteY74" fmla="*/ 267984 h 420666"/>
                <a:gd name="connsiteX75" fmla="*/ 27851 w 217217"/>
                <a:gd name="connsiteY75" fmla="*/ 266670 h 420666"/>
                <a:gd name="connsiteX76" fmla="*/ 26553 w 217217"/>
                <a:gd name="connsiteY76" fmla="*/ 264972 h 420666"/>
                <a:gd name="connsiteX77" fmla="*/ 24980 w 217217"/>
                <a:gd name="connsiteY77" fmla="*/ 263751 h 420666"/>
                <a:gd name="connsiteX78" fmla="*/ 24057 w 217217"/>
                <a:gd name="connsiteY78" fmla="*/ 263689 h 420666"/>
                <a:gd name="connsiteX79" fmla="*/ 22219 w 217217"/>
                <a:gd name="connsiteY79" fmla="*/ 265676 h 420666"/>
                <a:gd name="connsiteX80" fmla="*/ 20701 w 217217"/>
                <a:gd name="connsiteY80" fmla="*/ 267687 h 420666"/>
                <a:gd name="connsiteX81" fmla="*/ 21233 w 217217"/>
                <a:gd name="connsiteY81" fmla="*/ 268696 h 420666"/>
                <a:gd name="connsiteX82" fmla="*/ 21726 w 217217"/>
                <a:gd name="connsiteY82" fmla="*/ 270018 h 420666"/>
                <a:gd name="connsiteX83" fmla="*/ 20904 w 217217"/>
                <a:gd name="connsiteY83" fmla="*/ 270972 h 420666"/>
                <a:gd name="connsiteX84" fmla="*/ 18409 w 217217"/>
                <a:gd name="connsiteY84" fmla="*/ 273147 h 420666"/>
                <a:gd name="connsiteX85" fmla="*/ 18017 w 217217"/>
                <a:gd name="connsiteY85" fmla="*/ 273992 h 420666"/>
                <a:gd name="connsiteX86" fmla="*/ 17345 w 217217"/>
                <a:gd name="connsiteY86" fmla="*/ 274454 h 420666"/>
                <a:gd name="connsiteX87" fmla="*/ 16155 w 217217"/>
                <a:gd name="connsiteY87" fmla="*/ 273852 h 420666"/>
                <a:gd name="connsiteX88" fmla="*/ 13190 w 217217"/>
                <a:gd name="connsiteY88" fmla="*/ 273992 h 420666"/>
                <a:gd name="connsiteX89" fmla="*/ 11829 w 217217"/>
                <a:gd name="connsiteY89" fmla="*/ 273609 h 420666"/>
                <a:gd name="connsiteX90" fmla="*/ 10241 w 217217"/>
                <a:gd name="connsiteY90" fmla="*/ 272005 h 420666"/>
                <a:gd name="connsiteX91" fmla="*/ 6368 w 217217"/>
                <a:gd name="connsiteY91" fmla="*/ 270933 h 420666"/>
                <a:gd name="connsiteX92" fmla="*/ 5719 w 217217"/>
                <a:gd name="connsiteY92" fmla="*/ 268360 h 420666"/>
                <a:gd name="connsiteX93" fmla="*/ 4976 w 217217"/>
                <a:gd name="connsiteY93" fmla="*/ 267874 h 420666"/>
                <a:gd name="connsiteX94" fmla="*/ 587 w 217217"/>
                <a:gd name="connsiteY94" fmla="*/ 263454 h 420666"/>
                <a:gd name="connsiteX95" fmla="*/ 0 w 217217"/>
                <a:gd name="connsiteY95" fmla="*/ 261976 h 420666"/>
                <a:gd name="connsiteX96" fmla="*/ 571 w 217217"/>
                <a:gd name="connsiteY96" fmla="*/ 261091 h 420666"/>
                <a:gd name="connsiteX97" fmla="*/ 2206 w 217217"/>
                <a:gd name="connsiteY97" fmla="*/ 259754 h 420666"/>
                <a:gd name="connsiteX98" fmla="*/ 7706 w 217217"/>
                <a:gd name="connsiteY98" fmla="*/ 257532 h 420666"/>
                <a:gd name="connsiteX99" fmla="*/ 8575 w 217217"/>
                <a:gd name="connsiteY99" fmla="*/ 256640 h 420666"/>
                <a:gd name="connsiteX100" fmla="*/ 8755 w 217217"/>
                <a:gd name="connsiteY100" fmla="*/ 255850 h 420666"/>
                <a:gd name="connsiteX101" fmla="*/ 7135 w 217217"/>
                <a:gd name="connsiteY101" fmla="*/ 254950 h 420666"/>
                <a:gd name="connsiteX102" fmla="*/ 5680 w 217217"/>
                <a:gd name="connsiteY102" fmla="*/ 253949 h 420666"/>
                <a:gd name="connsiteX103" fmla="*/ 5187 w 217217"/>
                <a:gd name="connsiteY103" fmla="*/ 253299 h 420666"/>
                <a:gd name="connsiteX104" fmla="*/ 5148 w 217217"/>
                <a:gd name="connsiteY104" fmla="*/ 252728 h 420666"/>
                <a:gd name="connsiteX105" fmla="*/ 5977 w 217217"/>
                <a:gd name="connsiteY105" fmla="*/ 251985 h 420666"/>
                <a:gd name="connsiteX106" fmla="*/ 7636 w 217217"/>
                <a:gd name="connsiteY106" fmla="*/ 251930 h 420666"/>
                <a:gd name="connsiteX107" fmla="*/ 8950 w 217217"/>
                <a:gd name="connsiteY107" fmla="*/ 252267 h 420666"/>
                <a:gd name="connsiteX108" fmla="*/ 9991 w 217217"/>
                <a:gd name="connsiteY108" fmla="*/ 251602 h 420666"/>
                <a:gd name="connsiteX109" fmla="*/ 11821 w 217217"/>
                <a:gd name="connsiteY109" fmla="*/ 250929 h 420666"/>
                <a:gd name="connsiteX110" fmla="*/ 13049 w 217217"/>
                <a:gd name="connsiteY110" fmla="*/ 250084 h 420666"/>
                <a:gd name="connsiteX111" fmla="*/ 14106 w 217217"/>
                <a:gd name="connsiteY111" fmla="*/ 247901 h 420666"/>
                <a:gd name="connsiteX112" fmla="*/ 15225 w 217217"/>
                <a:gd name="connsiteY112" fmla="*/ 245938 h 420666"/>
                <a:gd name="connsiteX113" fmla="*/ 15342 w 217217"/>
                <a:gd name="connsiteY113" fmla="*/ 244873 h 420666"/>
                <a:gd name="connsiteX114" fmla="*/ 16320 w 217217"/>
                <a:gd name="connsiteY114" fmla="*/ 241126 h 420666"/>
                <a:gd name="connsiteX115" fmla="*/ 16859 w 217217"/>
                <a:gd name="connsiteY115" fmla="*/ 240195 h 420666"/>
                <a:gd name="connsiteX116" fmla="*/ 20333 w 217217"/>
                <a:gd name="connsiteY116" fmla="*/ 237739 h 420666"/>
                <a:gd name="connsiteX117" fmla="*/ 21209 w 217217"/>
                <a:gd name="connsiteY117" fmla="*/ 239084 h 420666"/>
                <a:gd name="connsiteX118" fmla="*/ 22923 w 217217"/>
                <a:gd name="connsiteY118" fmla="*/ 239413 h 420666"/>
                <a:gd name="connsiteX119" fmla="*/ 24456 w 217217"/>
                <a:gd name="connsiteY119" fmla="*/ 238177 h 420666"/>
                <a:gd name="connsiteX120" fmla="*/ 26295 w 217217"/>
                <a:gd name="connsiteY120" fmla="*/ 234273 h 420666"/>
                <a:gd name="connsiteX121" fmla="*/ 27570 w 217217"/>
                <a:gd name="connsiteY121" fmla="*/ 234030 h 420666"/>
                <a:gd name="connsiteX122" fmla="*/ 28978 w 217217"/>
                <a:gd name="connsiteY122" fmla="*/ 234351 h 420666"/>
                <a:gd name="connsiteX123" fmla="*/ 31748 w 217217"/>
                <a:gd name="connsiteY123" fmla="*/ 233858 h 420666"/>
                <a:gd name="connsiteX124" fmla="*/ 36661 w 217217"/>
                <a:gd name="connsiteY124" fmla="*/ 232035 h 420666"/>
                <a:gd name="connsiteX125" fmla="*/ 38882 w 217217"/>
                <a:gd name="connsiteY125" fmla="*/ 231988 h 420666"/>
                <a:gd name="connsiteX126" fmla="*/ 66757 w 217217"/>
                <a:gd name="connsiteY126" fmla="*/ 224008 h 420666"/>
                <a:gd name="connsiteX127" fmla="*/ 63988 w 217217"/>
                <a:gd name="connsiteY127" fmla="*/ 224040 h 420666"/>
                <a:gd name="connsiteX128" fmla="*/ 62986 w 217217"/>
                <a:gd name="connsiteY128" fmla="*/ 223703 h 420666"/>
                <a:gd name="connsiteX129" fmla="*/ 61790 w 217217"/>
                <a:gd name="connsiteY129" fmla="*/ 222765 h 420666"/>
                <a:gd name="connsiteX130" fmla="*/ 60444 w 217217"/>
                <a:gd name="connsiteY130" fmla="*/ 217445 h 420666"/>
                <a:gd name="connsiteX131" fmla="*/ 60929 w 217217"/>
                <a:gd name="connsiteY131" fmla="*/ 215559 h 420666"/>
                <a:gd name="connsiteX132" fmla="*/ 61477 w 217217"/>
                <a:gd name="connsiteY132" fmla="*/ 214636 h 420666"/>
                <a:gd name="connsiteX133" fmla="*/ 62087 w 217217"/>
                <a:gd name="connsiteY133" fmla="*/ 213916 h 420666"/>
                <a:gd name="connsiteX134" fmla="*/ 63550 w 217217"/>
                <a:gd name="connsiteY134" fmla="*/ 213619 h 420666"/>
                <a:gd name="connsiteX135" fmla="*/ 65005 w 217217"/>
                <a:gd name="connsiteY135" fmla="*/ 214628 h 420666"/>
                <a:gd name="connsiteX136" fmla="*/ 65553 w 217217"/>
                <a:gd name="connsiteY136" fmla="*/ 215567 h 420666"/>
                <a:gd name="connsiteX137" fmla="*/ 66773 w 217217"/>
                <a:gd name="connsiteY137" fmla="*/ 219166 h 420666"/>
                <a:gd name="connsiteX138" fmla="*/ 67000 w 217217"/>
                <a:gd name="connsiteY138" fmla="*/ 222248 h 420666"/>
                <a:gd name="connsiteX139" fmla="*/ 66757 w 217217"/>
                <a:gd name="connsiteY139" fmla="*/ 224008 h 420666"/>
                <a:gd name="connsiteX140" fmla="*/ 44289 w 217217"/>
                <a:gd name="connsiteY140" fmla="*/ 205279 h 420666"/>
                <a:gd name="connsiteX141" fmla="*/ 45079 w 217217"/>
                <a:gd name="connsiteY141" fmla="*/ 210294 h 420666"/>
                <a:gd name="connsiteX142" fmla="*/ 45853 w 217217"/>
                <a:gd name="connsiteY142" fmla="*/ 213392 h 420666"/>
                <a:gd name="connsiteX143" fmla="*/ 45908 w 217217"/>
                <a:gd name="connsiteY143" fmla="*/ 214448 h 420666"/>
                <a:gd name="connsiteX144" fmla="*/ 45180 w 217217"/>
                <a:gd name="connsiteY144" fmla="*/ 215919 h 420666"/>
                <a:gd name="connsiteX145" fmla="*/ 41558 w 217217"/>
                <a:gd name="connsiteY145" fmla="*/ 217875 h 420666"/>
                <a:gd name="connsiteX146" fmla="*/ 40416 w 217217"/>
                <a:gd name="connsiteY146" fmla="*/ 217883 h 420666"/>
                <a:gd name="connsiteX147" fmla="*/ 40369 w 217217"/>
                <a:gd name="connsiteY147" fmla="*/ 217405 h 420666"/>
                <a:gd name="connsiteX148" fmla="*/ 41183 w 217217"/>
                <a:gd name="connsiteY148" fmla="*/ 215418 h 420666"/>
                <a:gd name="connsiteX149" fmla="*/ 40479 w 217217"/>
                <a:gd name="connsiteY149" fmla="*/ 213157 h 420666"/>
                <a:gd name="connsiteX150" fmla="*/ 40823 w 217217"/>
                <a:gd name="connsiteY150" fmla="*/ 211436 h 420666"/>
                <a:gd name="connsiteX151" fmla="*/ 40486 w 217217"/>
                <a:gd name="connsiteY151" fmla="*/ 211123 h 420666"/>
                <a:gd name="connsiteX152" fmla="*/ 39782 w 217217"/>
                <a:gd name="connsiteY152" fmla="*/ 211366 h 420666"/>
                <a:gd name="connsiteX153" fmla="*/ 37185 w 217217"/>
                <a:gd name="connsiteY153" fmla="*/ 214096 h 420666"/>
                <a:gd name="connsiteX154" fmla="*/ 36316 w 217217"/>
                <a:gd name="connsiteY154" fmla="*/ 214362 h 420666"/>
                <a:gd name="connsiteX155" fmla="*/ 36223 w 217217"/>
                <a:gd name="connsiteY155" fmla="*/ 213807 h 420666"/>
                <a:gd name="connsiteX156" fmla="*/ 36864 w 217217"/>
                <a:gd name="connsiteY156" fmla="*/ 211569 h 420666"/>
                <a:gd name="connsiteX157" fmla="*/ 36942 w 217217"/>
                <a:gd name="connsiteY157" fmla="*/ 210036 h 420666"/>
                <a:gd name="connsiteX158" fmla="*/ 37326 w 217217"/>
                <a:gd name="connsiteY158" fmla="*/ 209097 h 420666"/>
                <a:gd name="connsiteX159" fmla="*/ 38030 w 217217"/>
                <a:gd name="connsiteY159" fmla="*/ 208229 h 420666"/>
                <a:gd name="connsiteX160" fmla="*/ 38867 w 217217"/>
                <a:gd name="connsiteY160" fmla="*/ 207579 h 420666"/>
                <a:gd name="connsiteX161" fmla="*/ 39547 w 217217"/>
                <a:gd name="connsiteY161" fmla="*/ 207485 h 420666"/>
                <a:gd name="connsiteX162" fmla="*/ 40267 w 217217"/>
                <a:gd name="connsiteY162" fmla="*/ 208158 h 420666"/>
                <a:gd name="connsiteX163" fmla="*/ 42364 w 217217"/>
                <a:gd name="connsiteY163" fmla="*/ 206281 h 420666"/>
                <a:gd name="connsiteX164" fmla="*/ 44289 w 217217"/>
                <a:gd name="connsiteY164" fmla="*/ 205279 h 420666"/>
                <a:gd name="connsiteX165" fmla="*/ 47778 w 217217"/>
                <a:gd name="connsiteY165" fmla="*/ 209817 h 420666"/>
                <a:gd name="connsiteX166" fmla="*/ 47316 w 217217"/>
                <a:gd name="connsiteY166" fmla="*/ 210231 h 420666"/>
                <a:gd name="connsiteX167" fmla="*/ 46205 w 217217"/>
                <a:gd name="connsiteY167" fmla="*/ 210114 h 420666"/>
                <a:gd name="connsiteX168" fmla="*/ 45791 w 217217"/>
                <a:gd name="connsiteY168" fmla="*/ 209480 h 420666"/>
                <a:gd name="connsiteX169" fmla="*/ 45564 w 217217"/>
                <a:gd name="connsiteY169" fmla="*/ 208510 h 420666"/>
                <a:gd name="connsiteX170" fmla="*/ 45540 w 217217"/>
                <a:gd name="connsiteY170" fmla="*/ 206734 h 420666"/>
                <a:gd name="connsiteX171" fmla="*/ 46213 w 217217"/>
                <a:gd name="connsiteY171" fmla="*/ 205459 h 420666"/>
                <a:gd name="connsiteX172" fmla="*/ 49061 w 217217"/>
                <a:gd name="connsiteY172" fmla="*/ 203534 h 420666"/>
                <a:gd name="connsiteX173" fmla="*/ 47770 w 217217"/>
                <a:gd name="connsiteY173" fmla="*/ 202854 h 420666"/>
                <a:gd name="connsiteX174" fmla="*/ 47723 w 217217"/>
                <a:gd name="connsiteY174" fmla="*/ 202369 h 420666"/>
                <a:gd name="connsiteX175" fmla="*/ 48458 w 217217"/>
                <a:gd name="connsiteY175" fmla="*/ 200765 h 420666"/>
                <a:gd name="connsiteX176" fmla="*/ 51517 w 217217"/>
                <a:gd name="connsiteY176" fmla="*/ 198269 h 420666"/>
                <a:gd name="connsiteX177" fmla="*/ 52339 w 217217"/>
                <a:gd name="connsiteY177" fmla="*/ 197816 h 420666"/>
                <a:gd name="connsiteX178" fmla="*/ 53152 w 217217"/>
                <a:gd name="connsiteY178" fmla="*/ 197886 h 420666"/>
                <a:gd name="connsiteX179" fmla="*/ 51572 w 217217"/>
                <a:gd name="connsiteY179" fmla="*/ 202314 h 420666"/>
                <a:gd name="connsiteX180" fmla="*/ 47778 w 217217"/>
                <a:gd name="connsiteY180" fmla="*/ 209817 h 420666"/>
                <a:gd name="connsiteX181" fmla="*/ 51995 w 217217"/>
                <a:gd name="connsiteY181" fmla="*/ 189014 h 420666"/>
                <a:gd name="connsiteX182" fmla="*/ 43248 w 217217"/>
                <a:gd name="connsiteY182" fmla="*/ 191213 h 420666"/>
                <a:gd name="connsiteX183" fmla="*/ 40236 w 217217"/>
                <a:gd name="connsiteY183" fmla="*/ 191017 h 420666"/>
                <a:gd name="connsiteX184" fmla="*/ 39962 w 217217"/>
                <a:gd name="connsiteY184" fmla="*/ 189937 h 420666"/>
                <a:gd name="connsiteX185" fmla="*/ 40564 w 217217"/>
                <a:gd name="connsiteY185" fmla="*/ 189218 h 420666"/>
                <a:gd name="connsiteX186" fmla="*/ 43060 w 217217"/>
                <a:gd name="connsiteY186" fmla="*/ 188521 h 420666"/>
                <a:gd name="connsiteX187" fmla="*/ 44069 w 217217"/>
                <a:gd name="connsiteY187" fmla="*/ 183225 h 420666"/>
                <a:gd name="connsiteX188" fmla="*/ 40299 w 217217"/>
                <a:gd name="connsiteY188" fmla="*/ 180776 h 420666"/>
                <a:gd name="connsiteX189" fmla="*/ 40103 w 217217"/>
                <a:gd name="connsiteY189" fmla="*/ 180095 h 420666"/>
                <a:gd name="connsiteX190" fmla="*/ 40400 w 217217"/>
                <a:gd name="connsiteY190" fmla="*/ 178930 h 420666"/>
                <a:gd name="connsiteX191" fmla="*/ 40838 w 217217"/>
                <a:gd name="connsiteY191" fmla="*/ 178406 h 420666"/>
                <a:gd name="connsiteX192" fmla="*/ 43123 w 217217"/>
                <a:gd name="connsiteY192" fmla="*/ 177169 h 420666"/>
                <a:gd name="connsiteX193" fmla="*/ 44085 w 217217"/>
                <a:gd name="connsiteY193" fmla="*/ 176896 h 420666"/>
                <a:gd name="connsiteX194" fmla="*/ 44868 w 217217"/>
                <a:gd name="connsiteY194" fmla="*/ 177060 h 420666"/>
                <a:gd name="connsiteX195" fmla="*/ 46479 w 217217"/>
                <a:gd name="connsiteY195" fmla="*/ 178492 h 420666"/>
                <a:gd name="connsiteX196" fmla="*/ 48294 w 217217"/>
                <a:gd name="connsiteY196" fmla="*/ 181488 h 420666"/>
                <a:gd name="connsiteX197" fmla="*/ 50727 w 217217"/>
                <a:gd name="connsiteY197" fmla="*/ 181965 h 420666"/>
                <a:gd name="connsiteX198" fmla="*/ 52378 w 217217"/>
                <a:gd name="connsiteY198" fmla="*/ 183233 h 420666"/>
                <a:gd name="connsiteX199" fmla="*/ 51995 w 217217"/>
                <a:gd name="connsiteY199" fmla="*/ 189014 h 420666"/>
                <a:gd name="connsiteX200" fmla="*/ 33774 w 217217"/>
                <a:gd name="connsiteY200" fmla="*/ 179470 h 420666"/>
                <a:gd name="connsiteX201" fmla="*/ 32530 w 217217"/>
                <a:gd name="connsiteY201" fmla="*/ 179689 h 420666"/>
                <a:gd name="connsiteX202" fmla="*/ 32436 w 217217"/>
                <a:gd name="connsiteY202" fmla="*/ 179125 h 420666"/>
                <a:gd name="connsiteX203" fmla="*/ 34603 w 217217"/>
                <a:gd name="connsiteY203" fmla="*/ 176434 h 420666"/>
                <a:gd name="connsiteX204" fmla="*/ 36003 w 217217"/>
                <a:gd name="connsiteY204" fmla="*/ 175988 h 420666"/>
                <a:gd name="connsiteX205" fmla="*/ 36496 w 217217"/>
                <a:gd name="connsiteY205" fmla="*/ 176254 h 420666"/>
                <a:gd name="connsiteX206" fmla="*/ 35479 w 217217"/>
                <a:gd name="connsiteY206" fmla="*/ 177819 h 420666"/>
                <a:gd name="connsiteX207" fmla="*/ 33774 w 217217"/>
                <a:gd name="connsiteY207" fmla="*/ 179470 h 420666"/>
                <a:gd name="connsiteX208" fmla="*/ 16007 w 217217"/>
                <a:gd name="connsiteY208" fmla="*/ 164253 h 420666"/>
                <a:gd name="connsiteX209" fmla="*/ 14074 w 217217"/>
                <a:gd name="connsiteY209" fmla="*/ 164801 h 420666"/>
                <a:gd name="connsiteX210" fmla="*/ 13362 w 217217"/>
                <a:gd name="connsiteY210" fmla="*/ 164480 h 420666"/>
                <a:gd name="connsiteX211" fmla="*/ 13237 w 217217"/>
                <a:gd name="connsiteY211" fmla="*/ 163971 h 420666"/>
                <a:gd name="connsiteX212" fmla="*/ 13675 w 217217"/>
                <a:gd name="connsiteY212" fmla="*/ 162587 h 420666"/>
                <a:gd name="connsiteX213" fmla="*/ 15154 w 217217"/>
                <a:gd name="connsiteY213" fmla="*/ 162094 h 420666"/>
                <a:gd name="connsiteX214" fmla="*/ 16226 w 217217"/>
                <a:gd name="connsiteY214" fmla="*/ 162845 h 420666"/>
                <a:gd name="connsiteX215" fmla="*/ 16398 w 217217"/>
                <a:gd name="connsiteY215" fmla="*/ 163526 h 420666"/>
                <a:gd name="connsiteX216" fmla="*/ 16007 w 217217"/>
                <a:gd name="connsiteY216" fmla="*/ 164253 h 420666"/>
                <a:gd name="connsiteX217" fmla="*/ 40995 w 217217"/>
                <a:gd name="connsiteY217" fmla="*/ 164284 h 420666"/>
                <a:gd name="connsiteX218" fmla="*/ 40346 w 217217"/>
                <a:gd name="connsiteY218" fmla="*/ 164801 h 420666"/>
                <a:gd name="connsiteX219" fmla="*/ 39524 w 217217"/>
                <a:gd name="connsiteY219" fmla="*/ 164699 h 420666"/>
                <a:gd name="connsiteX220" fmla="*/ 38710 w 217217"/>
                <a:gd name="connsiteY220" fmla="*/ 164034 h 420666"/>
                <a:gd name="connsiteX221" fmla="*/ 37631 w 217217"/>
                <a:gd name="connsiteY221" fmla="*/ 162141 h 420666"/>
                <a:gd name="connsiteX222" fmla="*/ 40056 w 217217"/>
                <a:gd name="connsiteY222" fmla="*/ 160826 h 420666"/>
                <a:gd name="connsiteX223" fmla="*/ 41026 w 217217"/>
                <a:gd name="connsiteY223" fmla="*/ 161601 h 420666"/>
                <a:gd name="connsiteX224" fmla="*/ 41394 w 217217"/>
                <a:gd name="connsiteY224" fmla="*/ 162485 h 420666"/>
                <a:gd name="connsiteX225" fmla="*/ 41409 w 217217"/>
                <a:gd name="connsiteY225" fmla="*/ 163463 h 420666"/>
                <a:gd name="connsiteX226" fmla="*/ 40995 w 217217"/>
                <a:gd name="connsiteY226" fmla="*/ 164284 h 420666"/>
                <a:gd name="connsiteX227" fmla="*/ 19676 w 217217"/>
                <a:gd name="connsiteY227" fmla="*/ 158213 h 420666"/>
                <a:gd name="connsiteX228" fmla="*/ 18745 w 217217"/>
                <a:gd name="connsiteY228" fmla="*/ 158440 h 420666"/>
                <a:gd name="connsiteX229" fmla="*/ 17532 w 217217"/>
                <a:gd name="connsiteY229" fmla="*/ 158221 h 420666"/>
                <a:gd name="connsiteX230" fmla="*/ 16781 w 217217"/>
                <a:gd name="connsiteY230" fmla="*/ 157595 h 420666"/>
                <a:gd name="connsiteX231" fmla="*/ 16022 w 217217"/>
                <a:gd name="connsiteY231" fmla="*/ 155115 h 420666"/>
                <a:gd name="connsiteX232" fmla="*/ 15882 w 217217"/>
                <a:gd name="connsiteY232" fmla="*/ 153613 h 420666"/>
                <a:gd name="connsiteX233" fmla="*/ 16218 w 217217"/>
                <a:gd name="connsiteY233" fmla="*/ 150812 h 420666"/>
                <a:gd name="connsiteX234" fmla="*/ 16140 w 217217"/>
                <a:gd name="connsiteY234" fmla="*/ 147456 h 420666"/>
                <a:gd name="connsiteX235" fmla="*/ 18643 w 217217"/>
                <a:gd name="connsiteY235" fmla="*/ 147354 h 420666"/>
                <a:gd name="connsiteX236" fmla="*/ 19293 w 217217"/>
                <a:gd name="connsiteY236" fmla="*/ 147839 h 420666"/>
                <a:gd name="connsiteX237" fmla="*/ 19723 w 217217"/>
                <a:gd name="connsiteY237" fmla="*/ 157783 h 420666"/>
                <a:gd name="connsiteX238" fmla="*/ 19676 w 217217"/>
                <a:gd name="connsiteY238" fmla="*/ 158213 h 420666"/>
                <a:gd name="connsiteX239" fmla="*/ 43944 w 217217"/>
                <a:gd name="connsiteY239" fmla="*/ 142410 h 420666"/>
                <a:gd name="connsiteX240" fmla="*/ 43913 w 217217"/>
                <a:gd name="connsiteY240" fmla="*/ 144209 h 420666"/>
                <a:gd name="connsiteX241" fmla="*/ 43522 w 217217"/>
                <a:gd name="connsiteY241" fmla="*/ 146330 h 420666"/>
                <a:gd name="connsiteX242" fmla="*/ 44023 w 217217"/>
                <a:gd name="connsiteY242" fmla="*/ 148575 h 420666"/>
                <a:gd name="connsiteX243" fmla="*/ 44140 w 217217"/>
                <a:gd name="connsiteY243" fmla="*/ 150179 h 420666"/>
                <a:gd name="connsiteX244" fmla="*/ 45063 w 217217"/>
                <a:gd name="connsiteY244" fmla="*/ 150687 h 420666"/>
                <a:gd name="connsiteX245" fmla="*/ 45626 w 217217"/>
                <a:gd name="connsiteY245" fmla="*/ 151422 h 420666"/>
                <a:gd name="connsiteX246" fmla="*/ 49741 w 217217"/>
                <a:gd name="connsiteY246" fmla="*/ 152244 h 420666"/>
                <a:gd name="connsiteX247" fmla="*/ 53567 w 217217"/>
                <a:gd name="connsiteY247" fmla="*/ 152009 h 420666"/>
                <a:gd name="connsiteX248" fmla="*/ 54303 w 217217"/>
                <a:gd name="connsiteY248" fmla="*/ 152667 h 420666"/>
                <a:gd name="connsiteX249" fmla="*/ 54388 w 217217"/>
                <a:gd name="connsiteY249" fmla="*/ 153715 h 420666"/>
                <a:gd name="connsiteX250" fmla="*/ 53786 w 217217"/>
                <a:gd name="connsiteY250" fmla="*/ 154865 h 420666"/>
                <a:gd name="connsiteX251" fmla="*/ 51603 w 217217"/>
                <a:gd name="connsiteY251" fmla="*/ 156962 h 420666"/>
                <a:gd name="connsiteX252" fmla="*/ 49006 w 217217"/>
                <a:gd name="connsiteY252" fmla="*/ 160349 h 420666"/>
                <a:gd name="connsiteX253" fmla="*/ 48232 w 217217"/>
                <a:gd name="connsiteY253" fmla="*/ 161053 h 420666"/>
                <a:gd name="connsiteX254" fmla="*/ 47394 w 217217"/>
                <a:gd name="connsiteY254" fmla="*/ 161085 h 420666"/>
                <a:gd name="connsiteX255" fmla="*/ 46792 w 217217"/>
                <a:gd name="connsiteY255" fmla="*/ 160779 h 420666"/>
                <a:gd name="connsiteX256" fmla="*/ 46362 w 217217"/>
                <a:gd name="connsiteY256" fmla="*/ 154755 h 420666"/>
                <a:gd name="connsiteX257" fmla="*/ 43545 w 217217"/>
                <a:gd name="connsiteY257" fmla="*/ 155530 h 420666"/>
                <a:gd name="connsiteX258" fmla="*/ 41276 w 217217"/>
                <a:gd name="connsiteY258" fmla="*/ 155444 h 420666"/>
                <a:gd name="connsiteX259" fmla="*/ 40033 w 217217"/>
                <a:gd name="connsiteY259" fmla="*/ 154708 h 420666"/>
                <a:gd name="connsiteX260" fmla="*/ 39164 w 217217"/>
                <a:gd name="connsiteY260" fmla="*/ 153292 h 420666"/>
                <a:gd name="connsiteX261" fmla="*/ 37404 w 217217"/>
                <a:gd name="connsiteY261" fmla="*/ 149647 h 420666"/>
                <a:gd name="connsiteX262" fmla="*/ 32287 w 217217"/>
                <a:gd name="connsiteY262" fmla="*/ 148207 h 420666"/>
                <a:gd name="connsiteX263" fmla="*/ 30840 w 217217"/>
                <a:gd name="connsiteY263" fmla="*/ 146189 h 420666"/>
                <a:gd name="connsiteX264" fmla="*/ 30402 w 217217"/>
                <a:gd name="connsiteY264" fmla="*/ 144968 h 420666"/>
                <a:gd name="connsiteX265" fmla="*/ 30582 w 217217"/>
                <a:gd name="connsiteY265" fmla="*/ 144295 h 420666"/>
                <a:gd name="connsiteX266" fmla="*/ 31646 w 217217"/>
                <a:gd name="connsiteY266" fmla="*/ 142793 h 420666"/>
                <a:gd name="connsiteX267" fmla="*/ 32976 w 217217"/>
                <a:gd name="connsiteY267" fmla="*/ 143325 h 420666"/>
                <a:gd name="connsiteX268" fmla="*/ 33797 w 217217"/>
                <a:gd name="connsiteY268" fmla="*/ 142997 h 420666"/>
                <a:gd name="connsiteX269" fmla="*/ 34298 w 217217"/>
                <a:gd name="connsiteY269" fmla="*/ 142324 h 420666"/>
                <a:gd name="connsiteX270" fmla="*/ 34290 w 217217"/>
                <a:gd name="connsiteY270" fmla="*/ 141768 h 420666"/>
                <a:gd name="connsiteX271" fmla="*/ 33594 w 217217"/>
                <a:gd name="connsiteY271" fmla="*/ 140462 h 420666"/>
                <a:gd name="connsiteX272" fmla="*/ 33563 w 217217"/>
                <a:gd name="connsiteY272" fmla="*/ 140055 h 420666"/>
                <a:gd name="connsiteX273" fmla="*/ 38797 w 217217"/>
                <a:gd name="connsiteY273" fmla="*/ 138397 h 420666"/>
                <a:gd name="connsiteX274" fmla="*/ 39258 w 217217"/>
                <a:gd name="connsiteY274" fmla="*/ 135799 h 420666"/>
                <a:gd name="connsiteX275" fmla="*/ 40392 w 217217"/>
                <a:gd name="connsiteY275" fmla="*/ 135588 h 420666"/>
                <a:gd name="connsiteX276" fmla="*/ 41691 w 217217"/>
                <a:gd name="connsiteY276" fmla="*/ 136441 h 420666"/>
                <a:gd name="connsiteX277" fmla="*/ 43467 w 217217"/>
                <a:gd name="connsiteY277" fmla="*/ 139140 h 420666"/>
                <a:gd name="connsiteX278" fmla="*/ 43944 w 217217"/>
                <a:gd name="connsiteY278" fmla="*/ 142410 h 420666"/>
                <a:gd name="connsiteX279" fmla="*/ 20646 w 217217"/>
                <a:gd name="connsiteY279" fmla="*/ 135134 h 420666"/>
                <a:gd name="connsiteX280" fmla="*/ 23126 w 217217"/>
                <a:gd name="connsiteY280" fmla="*/ 137434 h 420666"/>
                <a:gd name="connsiteX281" fmla="*/ 21155 w 217217"/>
                <a:gd name="connsiteY281" fmla="*/ 141252 h 420666"/>
                <a:gd name="connsiteX282" fmla="*/ 18127 w 217217"/>
                <a:gd name="connsiteY282" fmla="*/ 141237 h 420666"/>
                <a:gd name="connsiteX283" fmla="*/ 13863 w 217217"/>
                <a:gd name="connsiteY283" fmla="*/ 138451 h 420666"/>
                <a:gd name="connsiteX284" fmla="*/ 13847 w 217217"/>
                <a:gd name="connsiteY284" fmla="*/ 137880 h 420666"/>
                <a:gd name="connsiteX285" fmla="*/ 14200 w 217217"/>
                <a:gd name="connsiteY285" fmla="*/ 137043 h 420666"/>
                <a:gd name="connsiteX286" fmla="*/ 14841 w 217217"/>
                <a:gd name="connsiteY286" fmla="*/ 136378 h 420666"/>
                <a:gd name="connsiteX287" fmla="*/ 15506 w 217217"/>
                <a:gd name="connsiteY287" fmla="*/ 136222 h 420666"/>
                <a:gd name="connsiteX288" fmla="*/ 16562 w 217217"/>
                <a:gd name="connsiteY288" fmla="*/ 136675 h 420666"/>
                <a:gd name="connsiteX289" fmla="*/ 18033 w 217217"/>
                <a:gd name="connsiteY289" fmla="*/ 135940 h 420666"/>
                <a:gd name="connsiteX290" fmla="*/ 19207 w 217217"/>
                <a:gd name="connsiteY290" fmla="*/ 136175 h 420666"/>
                <a:gd name="connsiteX291" fmla="*/ 20646 w 217217"/>
                <a:gd name="connsiteY291" fmla="*/ 135134 h 420666"/>
                <a:gd name="connsiteX292" fmla="*/ 42755 w 217217"/>
                <a:gd name="connsiteY292" fmla="*/ 106978 h 420666"/>
                <a:gd name="connsiteX293" fmla="*/ 39962 w 217217"/>
                <a:gd name="connsiteY293" fmla="*/ 114246 h 420666"/>
                <a:gd name="connsiteX294" fmla="*/ 38867 w 217217"/>
                <a:gd name="connsiteY294" fmla="*/ 114426 h 420666"/>
                <a:gd name="connsiteX295" fmla="*/ 37905 w 217217"/>
                <a:gd name="connsiteY295" fmla="*/ 116241 h 420666"/>
                <a:gd name="connsiteX296" fmla="*/ 34932 w 217217"/>
                <a:gd name="connsiteY296" fmla="*/ 118236 h 420666"/>
                <a:gd name="connsiteX297" fmla="*/ 37529 w 217217"/>
                <a:gd name="connsiteY297" fmla="*/ 118275 h 420666"/>
                <a:gd name="connsiteX298" fmla="*/ 38257 w 217217"/>
                <a:gd name="connsiteY298" fmla="*/ 118940 h 420666"/>
                <a:gd name="connsiteX299" fmla="*/ 38272 w 217217"/>
                <a:gd name="connsiteY299" fmla="*/ 120371 h 420666"/>
                <a:gd name="connsiteX300" fmla="*/ 37779 w 217217"/>
                <a:gd name="connsiteY300" fmla="*/ 121201 h 420666"/>
                <a:gd name="connsiteX301" fmla="*/ 34423 w 217217"/>
                <a:gd name="connsiteY301" fmla="*/ 124502 h 420666"/>
                <a:gd name="connsiteX302" fmla="*/ 32115 w 217217"/>
                <a:gd name="connsiteY302" fmla="*/ 125754 h 420666"/>
                <a:gd name="connsiteX303" fmla="*/ 29627 w 217217"/>
                <a:gd name="connsiteY303" fmla="*/ 129196 h 420666"/>
                <a:gd name="connsiteX304" fmla="*/ 28368 w 217217"/>
                <a:gd name="connsiteY304" fmla="*/ 129235 h 420666"/>
                <a:gd name="connsiteX305" fmla="*/ 27124 w 217217"/>
                <a:gd name="connsiteY305" fmla="*/ 131418 h 420666"/>
                <a:gd name="connsiteX306" fmla="*/ 26107 w 217217"/>
                <a:gd name="connsiteY306" fmla="*/ 132380 h 420666"/>
                <a:gd name="connsiteX307" fmla="*/ 25528 w 217217"/>
                <a:gd name="connsiteY307" fmla="*/ 132380 h 420666"/>
                <a:gd name="connsiteX308" fmla="*/ 24871 w 217217"/>
                <a:gd name="connsiteY308" fmla="*/ 131895 h 420666"/>
                <a:gd name="connsiteX309" fmla="*/ 23329 w 217217"/>
                <a:gd name="connsiteY309" fmla="*/ 129759 h 420666"/>
                <a:gd name="connsiteX310" fmla="*/ 26130 w 217217"/>
                <a:gd name="connsiteY310" fmla="*/ 127655 h 420666"/>
                <a:gd name="connsiteX311" fmla="*/ 26389 w 217217"/>
                <a:gd name="connsiteY311" fmla="*/ 126474 h 420666"/>
                <a:gd name="connsiteX312" fmla="*/ 28305 w 217217"/>
                <a:gd name="connsiteY312" fmla="*/ 125238 h 420666"/>
                <a:gd name="connsiteX313" fmla="*/ 28141 w 217217"/>
                <a:gd name="connsiteY313" fmla="*/ 124854 h 420666"/>
                <a:gd name="connsiteX314" fmla="*/ 25098 w 217217"/>
                <a:gd name="connsiteY314" fmla="*/ 123117 h 420666"/>
                <a:gd name="connsiteX315" fmla="*/ 23901 w 217217"/>
                <a:gd name="connsiteY315" fmla="*/ 121952 h 420666"/>
                <a:gd name="connsiteX316" fmla="*/ 24010 w 217217"/>
                <a:gd name="connsiteY316" fmla="*/ 121342 h 420666"/>
                <a:gd name="connsiteX317" fmla="*/ 25473 w 217217"/>
                <a:gd name="connsiteY317" fmla="*/ 119996 h 420666"/>
                <a:gd name="connsiteX318" fmla="*/ 24785 w 217217"/>
                <a:gd name="connsiteY318" fmla="*/ 119824 h 420666"/>
                <a:gd name="connsiteX319" fmla="*/ 24315 w 217217"/>
                <a:gd name="connsiteY319" fmla="*/ 119096 h 420666"/>
                <a:gd name="connsiteX320" fmla="*/ 23470 w 217217"/>
                <a:gd name="connsiteY320" fmla="*/ 118814 h 420666"/>
                <a:gd name="connsiteX321" fmla="*/ 23212 w 217217"/>
                <a:gd name="connsiteY321" fmla="*/ 118142 h 420666"/>
                <a:gd name="connsiteX322" fmla="*/ 23056 w 217217"/>
                <a:gd name="connsiteY322" fmla="*/ 116358 h 420666"/>
                <a:gd name="connsiteX323" fmla="*/ 23283 w 217217"/>
                <a:gd name="connsiteY323" fmla="*/ 114535 h 420666"/>
                <a:gd name="connsiteX324" fmla="*/ 24167 w 217217"/>
                <a:gd name="connsiteY324" fmla="*/ 113729 h 420666"/>
                <a:gd name="connsiteX325" fmla="*/ 24527 w 217217"/>
                <a:gd name="connsiteY325" fmla="*/ 112869 h 420666"/>
                <a:gd name="connsiteX326" fmla="*/ 24886 w 217217"/>
                <a:gd name="connsiteY326" fmla="*/ 112603 h 420666"/>
                <a:gd name="connsiteX327" fmla="*/ 26256 w 217217"/>
                <a:gd name="connsiteY327" fmla="*/ 113064 h 420666"/>
                <a:gd name="connsiteX328" fmla="*/ 27648 w 217217"/>
                <a:gd name="connsiteY328" fmla="*/ 114527 h 420666"/>
                <a:gd name="connsiteX329" fmla="*/ 29275 w 217217"/>
                <a:gd name="connsiteY329" fmla="*/ 113964 h 420666"/>
                <a:gd name="connsiteX330" fmla="*/ 31161 w 217217"/>
                <a:gd name="connsiteY330" fmla="*/ 114238 h 420666"/>
                <a:gd name="connsiteX331" fmla="*/ 31200 w 217217"/>
                <a:gd name="connsiteY331" fmla="*/ 113901 h 420666"/>
                <a:gd name="connsiteX332" fmla="*/ 29815 w 217217"/>
                <a:gd name="connsiteY332" fmla="*/ 110310 h 420666"/>
                <a:gd name="connsiteX333" fmla="*/ 30066 w 217217"/>
                <a:gd name="connsiteY333" fmla="*/ 109575 h 420666"/>
                <a:gd name="connsiteX334" fmla="*/ 30816 w 217217"/>
                <a:gd name="connsiteY334" fmla="*/ 108738 h 420666"/>
                <a:gd name="connsiteX335" fmla="*/ 35166 w 217217"/>
                <a:gd name="connsiteY335" fmla="*/ 106164 h 420666"/>
                <a:gd name="connsiteX336" fmla="*/ 40588 w 217217"/>
                <a:gd name="connsiteY336" fmla="*/ 101830 h 420666"/>
                <a:gd name="connsiteX337" fmla="*/ 41902 w 217217"/>
                <a:gd name="connsiteY337" fmla="*/ 101149 h 420666"/>
                <a:gd name="connsiteX338" fmla="*/ 42301 w 217217"/>
                <a:gd name="connsiteY338" fmla="*/ 101744 h 420666"/>
                <a:gd name="connsiteX339" fmla="*/ 42849 w 217217"/>
                <a:gd name="connsiteY339" fmla="*/ 103989 h 420666"/>
                <a:gd name="connsiteX340" fmla="*/ 42755 w 217217"/>
                <a:gd name="connsiteY340" fmla="*/ 106978 h 420666"/>
                <a:gd name="connsiteX341" fmla="*/ 110576 w 217217"/>
                <a:gd name="connsiteY341" fmla="*/ 100602 h 420666"/>
                <a:gd name="connsiteX342" fmla="*/ 110764 w 217217"/>
                <a:gd name="connsiteY342" fmla="*/ 104028 h 420666"/>
                <a:gd name="connsiteX343" fmla="*/ 110506 w 217217"/>
                <a:gd name="connsiteY343" fmla="*/ 105069 h 420666"/>
                <a:gd name="connsiteX344" fmla="*/ 109982 w 217217"/>
                <a:gd name="connsiteY344" fmla="*/ 106352 h 420666"/>
                <a:gd name="connsiteX345" fmla="*/ 108323 w 217217"/>
                <a:gd name="connsiteY345" fmla="*/ 108738 h 420666"/>
                <a:gd name="connsiteX346" fmla="*/ 103958 w 217217"/>
                <a:gd name="connsiteY346" fmla="*/ 112141 h 420666"/>
                <a:gd name="connsiteX347" fmla="*/ 95970 w 217217"/>
                <a:gd name="connsiteY347" fmla="*/ 119933 h 420666"/>
                <a:gd name="connsiteX348" fmla="*/ 91245 w 217217"/>
                <a:gd name="connsiteY348" fmla="*/ 123782 h 420666"/>
                <a:gd name="connsiteX349" fmla="*/ 90595 w 217217"/>
                <a:gd name="connsiteY349" fmla="*/ 125629 h 420666"/>
                <a:gd name="connsiteX350" fmla="*/ 90243 w 217217"/>
                <a:gd name="connsiteY350" fmla="*/ 128195 h 420666"/>
                <a:gd name="connsiteX351" fmla="*/ 93068 w 217217"/>
                <a:gd name="connsiteY351" fmla="*/ 128703 h 420666"/>
                <a:gd name="connsiteX352" fmla="*/ 94163 w 217217"/>
                <a:gd name="connsiteY352" fmla="*/ 129572 h 420666"/>
                <a:gd name="connsiteX353" fmla="*/ 93490 w 217217"/>
                <a:gd name="connsiteY353" fmla="*/ 130870 h 420666"/>
                <a:gd name="connsiteX354" fmla="*/ 89305 w 217217"/>
                <a:gd name="connsiteY354" fmla="*/ 135385 h 420666"/>
                <a:gd name="connsiteX355" fmla="*/ 88076 w 217217"/>
                <a:gd name="connsiteY355" fmla="*/ 139453 h 420666"/>
                <a:gd name="connsiteX356" fmla="*/ 91284 w 217217"/>
                <a:gd name="connsiteY356" fmla="*/ 139304 h 420666"/>
                <a:gd name="connsiteX357" fmla="*/ 93928 w 217217"/>
                <a:gd name="connsiteY357" fmla="*/ 138522 h 420666"/>
                <a:gd name="connsiteX358" fmla="*/ 99193 w 217217"/>
                <a:gd name="connsiteY358" fmla="*/ 135987 h 420666"/>
                <a:gd name="connsiteX359" fmla="*/ 104146 w 217217"/>
                <a:gd name="connsiteY359" fmla="*/ 134101 h 420666"/>
                <a:gd name="connsiteX360" fmla="*/ 106524 w 217217"/>
                <a:gd name="connsiteY360" fmla="*/ 134023 h 420666"/>
                <a:gd name="connsiteX361" fmla="*/ 111148 w 217217"/>
                <a:gd name="connsiteY361" fmla="*/ 135525 h 420666"/>
                <a:gd name="connsiteX362" fmla="*/ 112196 w 217217"/>
                <a:gd name="connsiteY362" fmla="*/ 135572 h 420666"/>
                <a:gd name="connsiteX363" fmla="*/ 114160 w 217217"/>
                <a:gd name="connsiteY363" fmla="*/ 134876 h 420666"/>
                <a:gd name="connsiteX364" fmla="*/ 116147 w 217217"/>
                <a:gd name="connsiteY364" fmla="*/ 134751 h 420666"/>
                <a:gd name="connsiteX365" fmla="*/ 129587 w 217217"/>
                <a:gd name="connsiteY365" fmla="*/ 135220 h 420666"/>
                <a:gd name="connsiteX366" fmla="*/ 133327 w 217217"/>
                <a:gd name="connsiteY366" fmla="*/ 134336 h 420666"/>
                <a:gd name="connsiteX367" fmla="*/ 135799 w 217217"/>
                <a:gd name="connsiteY367" fmla="*/ 135392 h 420666"/>
                <a:gd name="connsiteX368" fmla="*/ 137865 w 217217"/>
                <a:gd name="connsiteY368" fmla="*/ 138021 h 420666"/>
                <a:gd name="connsiteX369" fmla="*/ 139828 w 217217"/>
                <a:gd name="connsiteY369" fmla="*/ 142864 h 420666"/>
                <a:gd name="connsiteX370" fmla="*/ 139766 w 217217"/>
                <a:gd name="connsiteY370" fmla="*/ 143669 h 420666"/>
                <a:gd name="connsiteX371" fmla="*/ 138577 w 217217"/>
                <a:gd name="connsiteY371" fmla="*/ 145868 h 420666"/>
                <a:gd name="connsiteX372" fmla="*/ 136386 w 217217"/>
                <a:gd name="connsiteY372" fmla="*/ 148622 h 420666"/>
                <a:gd name="connsiteX373" fmla="*/ 134501 w 217217"/>
                <a:gd name="connsiteY373" fmla="*/ 152408 h 420666"/>
                <a:gd name="connsiteX374" fmla="*/ 133953 w 217217"/>
                <a:gd name="connsiteY374" fmla="*/ 154442 h 420666"/>
                <a:gd name="connsiteX375" fmla="*/ 133585 w 217217"/>
                <a:gd name="connsiteY375" fmla="*/ 156672 h 420666"/>
                <a:gd name="connsiteX376" fmla="*/ 132991 w 217217"/>
                <a:gd name="connsiteY376" fmla="*/ 158730 h 420666"/>
                <a:gd name="connsiteX377" fmla="*/ 129243 w 217217"/>
                <a:gd name="connsiteY377" fmla="*/ 168352 h 420666"/>
                <a:gd name="connsiteX378" fmla="*/ 125590 w 217217"/>
                <a:gd name="connsiteY378" fmla="*/ 173657 h 420666"/>
                <a:gd name="connsiteX379" fmla="*/ 123962 w 217217"/>
                <a:gd name="connsiteY379" fmla="*/ 177412 h 420666"/>
                <a:gd name="connsiteX380" fmla="*/ 121952 w 217217"/>
                <a:gd name="connsiteY380" fmla="*/ 180393 h 420666"/>
                <a:gd name="connsiteX381" fmla="*/ 120011 w 217217"/>
                <a:gd name="connsiteY381" fmla="*/ 182270 h 420666"/>
                <a:gd name="connsiteX382" fmla="*/ 117946 w 217217"/>
                <a:gd name="connsiteY382" fmla="*/ 183522 h 420666"/>
                <a:gd name="connsiteX383" fmla="*/ 111969 w 217217"/>
                <a:gd name="connsiteY383" fmla="*/ 184852 h 420666"/>
                <a:gd name="connsiteX384" fmla="*/ 110295 w 217217"/>
                <a:gd name="connsiteY384" fmla="*/ 185807 h 420666"/>
                <a:gd name="connsiteX385" fmla="*/ 108300 w 217217"/>
                <a:gd name="connsiteY385" fmla="*/ 187442 h 420666"/>
                <a:gd name="connsiteX386" fmla="*/ 106203 w 217217"/>
                <a:gd name="connsiteY386" fmla="*/ 188255 h 420666"/>
                <a:gd name="connsiteX387" fmla="*/ 108660 w 217217"/>
                <a:gd name="connsiteY387" fmla="*/ 188154 h 420666"/>
                <a:gd name="connsiteX388" fmla="*/ 111093 w 217217"/>
                <a:gd name="connsiteY388" fmla="*/ 187246 h 420666"/>
                <a:gd name="connsiteX389" fmla="*/ 115529 w 217217"/>
                <a:gd name="connsiteY389" fmla="*/ 186918 h 420666"/>
                <a:gd name="connsiteX390" fmla="*/ 120630 w 217217"/>
                <a:gd name="connsiteY390" fmla="*/ 190047 h 420666"/>
                <a:gd name="connsiteX391" fmla="*/ 120152 w 217217"/>
                <a:gd name="connsiteY391" fmla="*/ 192605 h 420666"/>
                <a:gd name="connsiteX392" fmla="*/ 118103 w 217217"/>
                <a:gd name="connsiteY392" fmla="*/ 194623 h 420666"/>
                <a:gd name="connsiteX393" fmla="*/ 113440 w 217217"/>
                <a:gd name="connsiteY393" fmla="*/ 194944 h 420666"/>
                <a:gd name="connsiteX394" fmla="*/ 109082 w 217217"/>
                <a:gd name="connsiteY394" fmla="*/ 199427 h 420666"/>
                <a:gd name="connsiteX395" fmla="*/ 107119 w 217217"/>
                <a:gd name="connsiteY395" fmla="*/ 200804 h 420666"/>
                <a:gd name="connsiteX396" fmla="*/ 105037 w 217217"/>
                <a:gd name="connsiteY396" fmla="*/ 201485 h 420666"/>
                <a:gd name="connsiteX397" fmla="*/ 102440 w 217217"/>
                <a:gd name="connsiteY397" fmla="*/ 201281 h 420666"/>
                <a:gd name="connsiteX398" fmla="*/ 97722 w 217217"/>
                <a:gd name="connsiteY398" fmla="*/ 200084 h 420666"/>
                <a:gd name="connsiteX399" fmla="*/ 95657 w 217217"/>
                <a:gd name="connsiteY399" fmla="*/ 198833 h 420666"/>
                <a:gd name="connsiteX400" fmla="*/ 97519 w 217217"/>
                <a:gd name="connsiteY400" fmla="*/ 200874 h 420666"/>
                <a:gd name="connsiteX401" fmla="*/ 99639 w 217217"/>
                <a:gd name="connsiteY401" fmla="*/ 201938 h 420666"/>
                <a:gd name="connsiteX402" fmla="*/ 111914 w 217217"/>
                <a:gd name="connsiteY402" fmla="*/ 204450 h 420666"/>
                <a:gd name="connsiteX403" fmla="*/ 112657 w 217217"/>
                <a:gd name="connsiteY403" fmla="*/ 204184 h 420666"/>
                <a:gd name="connsiteX404" fmla="*/ 116569 w 217217"/>
                <a:gd name="connsiteY404" fmla="*/ 201539 h 420666"/>
                <a:gd name="connsiteX405" fmla="*/ 121788 w 217217"/>
                <a:gd name="connsiteY405" fmla="*/ 201500 h 420666"/>
                <a:gd name="connsiteX406" fmla="*/ 131715 w 217217"/>
                <a:gd name="connsiteY406" fmla="*/ 206367 h 420666"/>
                <a:gd name="connsiteX407" fmla="*/ 134571 w 217217"/>
                <a:gd name="connsiteY407" fmla="*/ 210083 h 420666"/>
                <a:gd name="connsiteX408" fmla="*/ 138670 w 217217"/>
                <a:gd name="connsiteY408" fmla="*/ 215379 h 420666"/>
                <a:gd name="connsiteX409" fmla="*/ 140900 w 217217"/>
                <a:gd name="connsiteY409" fmla="*/ 217445 h 420666"/>
                <a:gd name="connsiteX410" fmla="*/ 142512 w 217217"/>
                <a:gd name="connsiteY410" fmla="*/ 219314 h 420666"/>
                <a:gd name="connsiteX411" fmla="*/ 143505 w 217217"/>
                <a:gd name="connsiteY411" fmla="*/ 222107 h 420666"/>
                <a:gd name="connsiteX412" fmla="*/ 145430 w 217217"/>
                <a:gd name="connsiteY412" fmla="*/ 231308 h 420666"/>
                <a:gd name="connsiteX413" fmla="*/ 147628 w 217217"/>
                <a:gd name="connsiteY413" fmla="*/ 240242 h 420666"/>
                <a:gd name="connsiteX414" fmla="*/ 150499 w 217217"/>
                <a:gd name="connsiteY414" fmla="*/ 249865 h 420666"/>
                <a:gd name="connsiteX415" fmla="*/ 151806 w 217217"/>
                <a:gd name="connsiteY415" fmla="*/ 252525 h 420666"/>
                <a:gd name="connsiteX416" fmla="*/ 153519 w 217217"/>
                <a:gd name="connsiteY416" fmla="*/ 254387 h 420666"/>
                <a:gd name="connsiteX417" fmla="*/ 162188 w 217217"/>
                <a:gd name="connsiteY417" fmla="*/ 258658 h 420666"/>
                <a:gd name="connsiteX418" fmla="*/ 164120 w 217217"/>
                <a:gd name="connsiteY418" fmla="*/ 260074 h 420666"/>
                <a:gd name="connsiteX419" fmla="*/ 167484 w 217217"/>
                <a:gd name="connsiteY419" fmla="*/ 264174 h 420666"/>
                <a:gd name="connsiteX420" fmla="*/ 170731 w 217217"/>
                <a:gd name="connsiteY420" fmla="*/ 268532 h 420666"/>
                <a:gd name="connsiteX421" fmla="*/ 173751 w 217217"/>
                <a:gd name="connsiteY421" fmla="*/ 271872 h 420666"/>
                <a:gd name="connsiteX422" fmla="*/ 177013 w 217217"/>
                <a:gd name="connsiteY422" fmla="*/ 274571 h 420666"/>
                <a:gd name="connsiteX423" fmla="*/ 175433 w 217217"/>
                <a:gd name="connsiteY423" fmla="*/ 275972 h 420666"/>
                <a:gd name="connsiteX424" fmla="*/ 174353 w 217217"/>
                <a:gd name="connsiteY424" fmla="*/ 278170 h 420666"/>
                <a:gd name="connsiteX425" fmla="*/ 175167 w 217217"/>
                <a:gd name="connsiteY425" fmla="*/ 281151 h 420666"/>
                <a:gd name="connsiteX426" fmla="*/ 176489 w 217217"/>
                <a:gd name="connsiteY426" fmla="*/ 283991 h 420666"/>
                <a:gd name="connsiteX427" fmla="*/ 179094 w 217217"/>
                <a:gd name="connsiteY427" fmla="*/ 288528 h 420666"/>
                <a:gd name="connsiteX428" fmla="*/ 181394 w 217217"/>
                <a:gd name="connsiteY428" fmla="*/ 293465 h 420666"/>
                <a:gd name="connsiteX429" fmla="*/ 180549 w 217217"/>
                <a:gd name="connsiteY429" fmla="*/ 292722 h 420666"/>
                <a:gd name="connsiteX430" fmla="*/ 179657 w 217217"/>
                <a:gd name="connsiteY430" fmla="*/ 292315 h 420666"/>
                <a:gd name="connsiteX431" fmla="*/ 178437 w 217217"/>
                <a:gd name="connsiteY431" fmla="*/ 292440 h 420666"/>
                <a:gd name="connsiteX432" fmla="*/ 177248 w 217217"/>
                <a:gd name="connsiteY432" fmla="*/ 292205 h 420666"/>
                <a:gd name="connsiteX433" fmla="*/ 175049 w 217217"/>
                <a:gd name="connsiteY433" fmla="*/ 290656 h 420666"/>
                <a:gd name="connsiteX434" fmla="*/ 172937 w 217217"/>
                <a:gd name="connsiteY434" fmla="*/ 288755 h 420666"/>
                <a:gd name="connsiteX435" fmla="*/ 168736 w 217217"/>
                <a:gd name="connsiteY435" fmla="*/ 289522 h 420666"/>
                <a:gd name="connsiteX436" fmla="*/ 166404 w 217217"/>
                <a:gd name="connsiteY436" fmla="*/ 289178 h 420666"/>
                <a:gd name="connsiteX437" fmla="*/ 164378 w 217217"/>
                <a:gd name="connsiteY437" fmla="*/ 289232 h 420666"/>
                <a:gd name="connsiteX438" fmla="*/ 168220 w 217217"/>
                <a:gd name="connsiteY438" fmla="*/ 290328 h 420666"/>
                <a:gd name="connsiteX439" fmla="*/ 172421 w 217217"/>
                <a:gd name="connsiteY439" fmla="*/ 290406 h 420666"/>
                <a:gd name="connsiteX440" fmla="*/ 181684 w 217217"/>
                <a:gd name="connsiteY440" fmla="*/ 298675 h 420666"/>
                <a:gd name="connsiteX441" fmla="*/ 184813 w 217217"/>
                <a:gd name="connsiteY441" fmla="*/ 303557 h 420666"/>
                <a:gd name="connsiteX442" fmla="*/ 186675 w 217217"/>
                <a:gd name="connsiteY442" fmla="*/ 309980 h 420666"/>
                <a:gd name="connsiteX443" fmla="*/ 185408 w 217217"/>
                <a:gd name="connsiteY443" fmla="*/ 312859 h 420666"/>
                <a:gd name="connsiteX444" fmla="*/ 183436 w 217217"/>
                <a:gd name="connsiteY444" fmla="*/ 314721 h 420666"/>
                <a:gd name="connsiteX445" fmla="*/ 181598 w 217217"/>
                <a:gd name="connsiteY445" fmla="*/ 316841 h 420666"/>
                <a:gd name="connsiteX446" fmla="*/ 179869 w 217217"/>
                <a:gd name="connsiteY446" fmla="*/ 319243 h 420666"/>
                <a:gd name="connsiteX447" fmla="*/ 185009 w 217217"/>
                <a:gd name="connsiteY447" fmla="*/ 322756 h 420666"/>
                <a:gd name="connsiteX448" fmla="*/ 186120 w 217217"/>
                <a:gd name="connsiteY448" fmla="*/ 322654 h 420666"/>
                <a:gd name="connsiteX449" fmla="*/ 187254 w 217217"/>
                <a:gd name="connsiteY449" fmla="*/ 322161 h 420666"/>
                <a:gd name="connsiteX450" fmla="*/ 188349 w 217217"/>
                <a:gd name="connsiteY450" fmla="*/ 320964 h 420666"/>
                <a:gd name="connsiteX451" fmla="*/ 190188 w 217217"/>
                <a:gd name="connsiteY451" fmla="*/ 318046 h 420666"/>
                <a:gd name="connsiteX452" fmla="*/ 191134 w 217217"/>
                <a:gd name="connsiteY452" fmla="*/ 317013 h 420666"/>
                <a:gd name="connsiteX453" fmla="*/ 194334 w 217217"/>
                <a:gd name="connsiteY453" fmla="*/ 316638 h 420666"/>
                <a:gd name="connsiteX454" fmla="*/ 197018 w 217217"/>
                <a:gd name="connsiteY454" fmla="*/ 316865 h 420666"/>
                <a:gd name="connsiteX455" fmla="*/ 199685 w 217217"/>
                <a:gd name="connsiteY455" fmla="*/ 317514 h 420666"/>
                <a:gd name="connsiteX456" fmla="*/ 202040 w 217217"/>
                <a:gd name="connsiteY456" fmla="*/ 317311 h 420666"/>
                <a:gd name="connsiteX457" fmla="*/ 206773 w 217217"/>
                <a:gd name="connsiteY457" fmla="*/ 318562 h 420666"/>
                <a:gd name="connsiteX458" fmla="*/ 209206 w 217217"/>
                <a:gd name="connsiteY458" fmla="*/ 319689 h 420666"/>
                <a:gd name="connsiteX459" fmla="*/ 215238 w 217217"/>
                <a:gd name="connsiteY459" fmla="*/ 324751 h 420666"/>
                <a:gd name="connsiteX460" fmla="*/ 216545 w 217217"/>
                <a:gd name="connsiteY460" fmla="*/ 327520 h 420666"/>
                <a:gd name="connsiteX461" fmla="*/ 217147 w 217217"/>
                <a:gd name="connsiteY461" fmla="*/ 331088 h 420666"/>
                <a:gd name="connsiteX462" fmla="*/ 217218 w 217217"/>
                <a:gd name="connsiteY462" fmla="*/ 335031 h 420666"/>
                <a:gd name="connsiteX463" fmla="*/ 216201 w 217217"/>
                <a:gd name="connsiteY463" fmla="*/ 338622 h 420666"/>
                <a:gd name="connsiteX464" fmla="*/ 215035 w 217217"/>
                <a:gd name="connsiteY464" fmla="*/ 341861 h 420666"/>
                <a:gd name="connsiteX465" fmla="*/ 214315 w 217217"/>
                <a:gd name="connsiteY465" fmla="*/ 346030 h 420666"/>
                <a:gd name="connsiteX466" fmla="*/ 213807 w 217217"/>
                <a:gd name="connsiteY466" fmla="*/ 347533 h 420666"/>
                <a:gd name="connsiteX467" fmla="*/ 213095 w 217217"/>
                <a:gd name="connsiteY467" fmla="*/ 348706 h 420666"/>
                <a:gd name="connsiteX468" fmla="*/ 209903 w 217217"/>
                <a:gd name="connsiteY468" fmla="*/ 351984 h 420666"/>
                <a:gd name="connsiteX469" fmla="*/ 207783 w 217217"/>
                <a:gd name="connsiteY469" fmla="*/ 353330 h 420666"/>
                <a:gd name="connsiteX470" fmla="*/ 206891 w 217217"/>
                <a:gd name="connsiteY470" fmla="*/ 352743 h 420666"/>
                <a:gd name="connsiteX471" fmla="*/ 205928 w 217217"/>
                <a:gd name="connsiteY471" fmla="*/ 352821 h 420666"/>
                <a:gd name="connsiteX472" fmla="*/ 205827 w 217217"/>
                <a:gd name="connsiteY472" fmla="*/ 353612 h 420666"/>
                <a:gd name="connsiteX473" fmla="*/ 206836 w 217217"/>
                <a:gd name="connsiteY473" fmla="*/ 355278 h 420666"/>
                <a:gd name="connsiteX474" fmla="*/ 206844 w 217217"/>
                <a:gd name="connsiteY474" fmla="*/ 357289 h 420666"/>
                <a:gd name="connsiteX475" fmla="*/ 204958 w 217217"/>
                <a:gd name="connsiteY475" fmla="*/ 358775 h 420666"/>
                <a:gd name="connsiteX476" fmla="*/ 203042 w 217217"/>
                <a:gd name="connsiteY476" fmla="*/ 359409 h 420666"/>
                <a:gd name="connsiteX477" fmla="*/ 199834 w 217217"/>
                <a:gd name="connsiteY477" fmla="*/ 358618 h 420666"/>
                <a:gd name="connsiteX478" fmla="*/ 195382 w 217217"/>
                <a:gd name="connsiteY478" fmla="*/ 361388 h 420666"/>
                <a:gd name="connsiteX479" fmla="*/ 198582 w 217217"/>
                <a:gd name="connsiteY479" fmla="*/ 362812 h 420666"/>
                <a:gd name="connsiteX480" fmla="*/ 199232 w 217217"/>
                <a:gd name="connsiteY480" fmla="*/ 364322 h 420666"/>
                <a:gd name="connsiteX481" fmla="*/ 198434 w 217217"/>
                <a:gd name="connsiteY481" fmla="*/ 366974 h 420666"/>
                <a:gd name="connsiteX482" fmla="*/ 196423 w 217217"/>
                <a:gd name="connsiteY482" fmla="*/ 368155 h 420666"/>
                <a:gd name="connsiteX483" fmla="*/ 194186 w 217217"/>
                <a:gd name="connsiteY483" fmla="*/ 368679 h 420666"/>
                <a:gd name="connsiteX484" fmla="*/ 191901 w 217217"/>
                <a:gd name="connsiteY484" fmla="*/ 368805 h 420666"/>
                <a:gd name="connsiteX485" fmla="*/ 190008 w 217217"/>
                <a:gd name="connsiteY485" fmla="*/ 369454 h 420666"/>
                <a:gd name="connsiteX486" fmla="*/ 188193 w 217217"/>
                <a:gd name="connsiteY486" fmla="*/ 370706 h 420666"/>
                <a:gd name="connsiteX487" fmla="*/ 190469 w 217217"/>
                <a:gd name="connsiteY487" fmla="*/ 370048 h 420666"/>
                <a:gd name="connsiteX488" fmla="*/ 192050 w 217217"/>
                <a:gd name="connsiteY488" fmla="*/ 370627 h 420666"/>
                <a:gd name="connsiteX489" fmla="*/ 193043 w 217217"/>
                <a:gd name="connsiteY489" fmla="*/ 372849 h 420666"/>
                <a:gd name="connsiteX490" fmla="*/ 193943 w 217217"/>
                <a:gd name="connsiteY490" fmla="*/ 373491 h 420666"/>
                <a:gd name="connsiteX491" fmla="*/ 198402 w 217217"/>
                <a:gd name="connsiteY491" fmla="*/ 374437 h 420666"/>
                <a:gd name="connsiteX492" fmla="*/ 201156 w 217217"/>
                <a:gd name="connsiteY492" fmla="*/ 374430 h 420666"/>
                <a:gd name="connsiteX493" fmla="*/ 206476 w 217217"/>
                <a:gd name="connsiteY493" fmla="*/ 373890 h 420666"/>
                <a:gd name="connsiteX494" fmla="*/ 209034 w 217217"/>
                <a:gd name="connsiteY494" fmla="*/ 373898 h 420666"/>
                <a:gd name="connsiteX495" fmla="*/ 209942 w 217217"/>
                <a:gd name="connsiteY495" fmla="*/ 374304 h 420666"/>
                <a:gd name="connsiteX496" fmla="*/ 209958 w 217217"/>
                <a:gd name="connsiteY496" fmla="*/ 376143 h 420666"/>
                <a:gd name="connsiteX497" fmla="*/ 209566 w 217217"/>
                <a:gd name="connsiteY497" fmla="*/ 380649 h 420666"/>
                <a:gd name="connsiteX498" fmla="*/ 208862 w 217217"/>
                <a:gd name="connsiteY498" fmla="*/ 381580 h 420666"/>
                <a:gd name="connsiteX499" fmla="*/ 201813 w 217217"/>
                <a:gd name="connsiteY499" fmla="*/ 385351 h 420666"/>
                <a:gd name="connsiteX500" fmla="*/ 200366 w 217217"/>
                <a:gd name="connsiteY500" fmla="*/ 387980 h 420666"/>
                <a:gd name="connsiteX501" fmla="*/ 199967 w 217217"/>
                <a:gd name="connsiteY501" fmla="*/ 389568 h 420666"/>
                <a:gd name="connsiteX502" fmla="*/ 195844 w 217217"/>
                <a:gd name="connsiteY502" fmla="*/ 389286 h 420666"/>
                <a:gd name="connsiteX503" fmla="*/ 193912 w 217217"/>
                <a:gd name="connsiteY503" fmla="*/ 390968 h 420666"/>
                <a:gd name="connsiteX504" fmla="*/ 190571 w 217217"/>
                <a:gd name="connsiteY504" fmla="*/ 392087 h 420666"/>
                <a:gd name="connsiteX505" fmla="*/ 187989 w 217217"/>
                <a:gd name="connsiteY505" fmla="*/ 393269 h 420666"/>
                <a:gd name="connsiteX506" fmla="*/ 185462 w 217217"/>
                <a:gd name="connsiteY506" fmla="*/ 394763 h 420666"/>
                <a:gd name="connsiteX507" fmla="*/ 183381 w 217217"/>
                <a:gd name="connsiteY507" fmla="*/ 395209 h 420666"/>
                <a:gd name="connsiteX508" fmla="*/ 174408 w 217217"/>
                <a:gd name="connsiteY508" fmla="*/ 393433 h 420666"/>
                <a:gd name="connsiteX509" fmla="*/ 168986 w 217217"/>
                <a:gd name="connsiteY509" fmla="*/ 393581 h 420666"/>
                <a:gd name="connsiteX510" fmla="*/ 161640 w 217217"/>
                <a:gd name="connsiteY510" fmla="*/ 395130 h 420666"/>
                <a:gd name="connsiteX511" fmla="*/ 159747 w 217217"/>
                <a:gd name="connsiteY511" fmla="*/ 394872 h 420666"/>
                <a:gd name="connsiteX512" fmla="*/ 156915 w 217217"/>
                <a:gd name="connsiteY512" fmla="*/ 393394 h 420666"/>
                <a:gd name="connsiteX513" fmla="*/ 154004 w 217217"/>
                <a:gd name="connsiteY513" fmla="*/ 392392 h 420666"/>
                <a:gd name="connsiteX514" fmla="*/ 150664 w 217217"/>
                <a:gd name="connsiteY514" fmla="*/ 391954 h 420666"/>
                <a:gd name="connsiteX515" fmla="*/ 147777 w 217217"/>
                <a:gd name="connsiteY515" fmla="*/ 390577 h 420666"/>
                <a:gd name="connsiteX516" fmla="*/ 149576 w 217217"/>
                <a:gd name="connsiteY516" fmla="*/ 393214 h 420666"/>
                <a:gd name="connsiteX517" fmla="*/ 145578 w 217217"/>
                <a:gd name="connsiteY517" fmla="*/ 395756 h 420666"/>
                <a:gd name="connsiteX518" fmla="*/ 143732 w 217217"/>
                <a:gd name="connsiteY518" fmla="*/ 396257 h 420666"/>
                <a:gd name="connsiteX519" fmla="*/ 141816 w 217217"/>
                <a:gd name="connsiteY519" fmla="*/ 396179 h 420666"/>
                <a:gd name="connsiteX520" fmla="*/ 137904 w 217217"/>
                <a:gd name="connsiteY520" fmla="*/ 396867 h 420666"/>
                <a:gd name="connsiteX521" fmla="*/ 134266 w 217217"/>
                <a:gd name="connsiteY521" fmla="*/ 396492 h 420666"/>
                <a:gd name="connsiteX522" fmla="*/ 134813 w 217217"/>
                <a:gd name="connsiteY522" fmla="*/ 398291 h 420666"/>
                <a:gd name="connsiteX523" fmla="*/ 135784 w 217217"/>
                <a:gd name="connsiteY523" fmla="*/ 399864 h 420666"/>
                <a:gd name="connsiteX524" fmla="*/ 134993 w 217217"/>
                <a:gd name="connsiteY524" fmla="*/ 400544 h 420666"/>
                <a:gd name="connsiteX525" fmla="*/ 134164 w 217217"/>
                <a:gd name="connsiteY525" fmla="*/ 400716 h 420666"/>
                <a:gd name="connsiteX526" fmla="*/ 127264 w 217217"/>
                <a:gd name="connsiteY526" fmla="*/ 399535 h 420666"/>
                <a:gd name="connsiteX527" fmla="*/ 126286 w 217217"/>
                <a:gd name="connsiteY527" fmla="*/ 399754 h 420666"/>
                <a:gd name="connsiteX528" fmla="*/ 125433 w 217217"/>
                <a:gd name="connsiteY528" fmla="*/ 400849 h 420666"/>
                <a:gd name="connsiteX529" fmla="*/ 122922 w 217217"/>
                <a:gd name="connsiteY529" fmla="*/ 400263 h 420666"/>
                <a:gd name="connsiteX530" fmla="*/ 120481 w 217217"/>
                <a:gd name="connsiteY530" fmla="*/ 398424 h 420666"/>
                <a:gd name="connsiteX531" fmla="*/ 117891 w 217217"/>
                <a:gd name="connsiteY531" fmla="*/ 397180 h 420666"/>
                <a:gd name="connsiteX532" fmla="*/ 115169 w 217217"/>
                <a:gd name="connsiteY532" fmla="*/ 396593 h 420666"/>
                <a:gd name="connsiteX533" fmla="*/ 113010 w 217217"/>
                <a:gd name="connsiteY533" fmla="*/ 396797 h 420666"/>
                <a:gd name="connsiteX534" fmla="*/ 104114 w 217217"/>
                <a:gd name="connsiteY534" fmla="*/ 399707 h 420666"/>
                <a:gd name="connsiteX535" fmla="*/ 102338 w 217217"/>
                <a:gd name="connsiteY535" fmla="*/ 402617 h 420666"/>
                <a:gd name="connsiteX536" fmla="*/ 101447 w 217217"/>
                <a:gd name="connsiteY536" fmla="*/ 406740 h 420666"/>
                <a:gd name="connsiteX537" fmla="*/ 100163 w 217217"/>
                <a:gd name="connsiteY537" fmla="*/ 410394 h 420666"/>
                <a:gd name="connsiteX538" fmla="*/ 98067 w 217217"/>
                <a:gd name="connsiteY538" fmla="*/ 413203 h 420666"/>
                <a:gd name="connsiteX539" fmla="*/ 95571 w 217217"/>
                <a:gd name="connsiteY539" fmla="*/ 413570 h 420666"/>
                <a:gd name="connsiteX540" fmla="*/ 93224 w 217217"/>
                <a:gd name="connsiteY540" fmla="*/ 411622 h 420666"/>
                <a:gd name="connsiteX541" fmla="*/ 88765 w 217217"/>
                <a:gd name="connsiteY541" fmla="*/ 409479 h 420666"/>
                <a:gd name="connsiteX542" fmla="*/ 87247 w 217217"/>
                <a:gd name="connsiteY542" fmla="*/ 408023 h 420666"/>
                <a:gd name="connsiteX543" fmla="*/ 86762 w 217217"/>
                <a:gd name="connsiteY543" fmla="*/ 407937 h 420666"/>
                <a:gd name="connsiteX544" fmla="*/ 86261 w 217217"/>
                <a:gd name="connsiteY544" fmla="*/ 408454 h 420666"/>
                <a:gd name="connsiteX545" fmla="*/ 84509 w 217217"/>
                <a:gd name="connsiteY545" fmla="*/ 409111 h 420666"/>
                <a:gd name="connsiteX546" fmla="*/ 82702 w 217217"/>
                <a:gd name="connsiteY546" fmla="*/ 409142 h 420666"/>
                <a:gd name="connsiteX547" fmla="*/ 79908 w 217217"/>
                <a:gd name="connsiteY547" fmla="*/ 409721 h 420666"/>
                <a:gd name="connsiteX548" fmla="*/ 75050 w 217217"/>
                <a:gd name="connsiteY548" fmla="*/ 411466 h 420666"/>
                <a:gd name="connsiteX549" fmla="*/ 73087 w 217217"/>
                <a:gd name="connsiteY549" fmla="*/ 412647 h 420666"/>
                <a:gd name="connsiteX550" fmla="*/ 68870 w 217217"/>
                <a:gd name="connsiteY550" fmla="*/ 415909 h 420666"/>
                <a:gd name="connsiteX551" fmla="*/ 68009 w 217217"/>
                <a:gd name="connsiteY551" fmla="*/ 416809 h 420666"/>
                <a:gd name="connsiteX552" fmla="*/ 66476 w 217217"/>
                <a:gd name="connsiteY552" fmla="*/ 420087 h 420666"/>
                <a:gd name="connsiteX553" fmla="*/ 64136 w 217217"/>
                <a:gd name="connsiteY553" fmla="*/ 420666 h 420666"/>
                <a:gd name="connsiteX554" fmla="*/ 61993 w 217217"/>
                <a:gd name="connsiteY554" fmla="*/ 418569 h 420666"/>
                <a:gd name="connsiteX555" fmla="*/ 59552 w 217217"/>
                <a:gd name="connsiteY555" fmla="*/ 417834 h 420666"/>
                <a:gd name="connsiteX556" fmla="*/ 56978 w 217217"/>
                <a:gd name="connsiteY556" fmla="*/ 418546 h 420666"/>
                <a:gd name="connsiteX557" fmla="*/ 55421 w 217217"/>
                <a:gd name="connsiteY557" fmla="*/ 419665 h 420666"/>
                <a:gd name="connsiteX558" fmla="*/ 54694 w 217217"/>
                <a:gd name="connsiteY558" fmla="*/ 418757 h 420666"/>
                <a:gd name="connsiteX559" fmla="*/ 54670 w 217217"/>
                <a:gd name="connsiteY559" fmla="*/ 416895 h 420666"/>
                <a:gd name="connsiteX560" fmla="*/ 56548 w 217217"/>
                <a:gd name="connsiteY560" fmla="*/ 414673 h 420666"/>
                <a:gd name="connsiteX561" fmla="*/ 61563 w 217217"/>
                <a:gd name="connsiteY561" fmla="*/ 412991 h 420666"/>
                <a:gd name="connsiteX562" fmla="*/ 65967 w 217217"/>
                <a:gd name="connsiteY562" fmla="*/ 408618 h 420666"/>
                <a:gd name="connsiteX563" fmla="*/ 68127 w 217217"/>
                <a:gd name="connsiteY563" fmla="*/ 405950 h 420666"/>
                <a:gd name="connsiteX564" fmla="*/ 68987 w 217217"/>
                <a:gd name="connsiteY564" fmla="*/ 404440 h 420666"/>
                <a:gd name="connsiteX565" fmla="*/ 70043 w 217217"/>
                <a:gd name="connsiteY565" fmla="*/ 403478 h 420666"/>
                <a:gd name="connsiteX566" fmla="*/ 71420 w 217217"/>
                <a:gd name="connsiteY566" fmla="*/ 403118 h 420666"/>
                <a:gd name="connsiteX567" fmla="*/ 72132 w 217217"/>
                <a:gd name="connsiteY567" fmla="*/ 401452 h 420666"/>
                <a:gd name="connsiteX568" fmla="*/ 78242 w 217217"/>
                <a:gd name="connsiteY568" fmla="*/ 394739 h 420666"/>
                <a:gd name="connsiteX569" fmla="*/ 78743 w 217217"/>
                <a:gd name="connsiteY569" fmla="*/ 393198 h 420666"/>
                <a:gd name="connsiteX570" fmla="*/ 79048 w 217217"/>
                <a:gd name="connsiteY570" fmla="*/ 390429 h 420666"/>
                <a:gd name="connsiteX571" fmla="*/ 79549 w 217217"/>
                <a:gd name="connsiteY571" fmla="*/ 387761 h 420666"/>
                <a:gd name="connsiteX572" fmla="*/ 84525 w 217217"/>
                <a:gd name="connsiteY572" fmla="*/ 386032 h 420666"/>
                <a:gd name="connsiteX573" fmla="*/ 86903 w 217217"/>
                <a:gd name="connsiteY573" fmla="*/ 380407 h 420666"/>
                <a:gd name="connsiteX574" fmla="*/ 87560 w 217217"/>
                <a:gd name="connsiteY574" fmla="*/ 379961 h 420666"/>
                <a:gd name="connsiteX575" fmla="*/ 94499 w 217217"/>
                <a:gd name="connsiteY575" fmla="*/ 378928 h 420666"/>
                <a:gd name="connsiteX576" fmla="*/ 99647 w 217217"/>
                <a:gd name="connsiteY576" fmla="*/ 379014 h 420666"/>
                <a:gd name="connsiteX577" fmla="*/ 104764 w 217217"/>
                <a:gd name="connsiteY577" fmla="*/ 380117 h 420666"/>
                <a:gd name="connsiteX578" fmla="*/ 107385 w 217217"/>
                <a:gd name="connsiteY578" fmla="*/ 380219 h 420666"/>
                <a:gd name="connsiteX579" fmla="*/ 110013 w 217217"/>
                <a:gd name="connsiteY579" fmla="*/ 379836 h 420666"/>
                <a:gd name="connsiteX580" fmla="*/ 112078 w 217217"/>
                <a:gd name="connsiteY580" fmla="*/ 378310 h 420666"/>
                <a:gd name="connsiteX581" fmla="*/ 115607 w 217217"/>
                <a:gd name="connsiteY581" fmla="*/ 372802 h 420666"/>
                <a:gd name="connsiteX582" fmla="*/ 117594 w 217217"/>
                <a:gd name="connsiteY582" fmla="*/ 370369 h 420666"/>
                <a:gd name="connsiteX583" fmla="*/ 119871 w 217217"/>
                <a:gd name="connsiteY583" fmla="*/ 368171 h 420666"/>
                <a:gd name="connsiteX584" fmla="*/ 121999 w 217217"/>
                <a:gd name="connsiteY584" fmla="*/ 365659 h 420666"/>
                <a:gd name="connsiteX585" fmla="*/ 125449 w 217217"/>
                <a:gd name="connsiteY585" fmla="*/ 360997 h 420666"/>
                <a:gd name="connsiteX586" fmla="*/ 123117 w 217217"/>
                <a:gd name="connsiteY586" fmla="*/ 362608 h 420666"/>
                <a:gd name="connsiteX587" fmla="*/ 120301 w 217217"/>
                <a:gd name="connsiteY587" fmla="*/ 365159 h 420666"/>
                <a:gd name="connsiteX588" fmla="*/ 118666 w 217217"/>
                <a:gd name="connsiteY588" fmla="*/ 366637 h 420666"/>
                <a:gd name="connsiteX589" fmla="*/ 113471 w 217217"/>
                <a:gd name="connsiteY589" fmla="*/ 368124 h 420666"/>
                <a:gd name="connsiteX590" fmla="*/ 111234 w 217217"/>
                <a:gd name="connsiteY590" fmla="*/ 369642 h 420666"/>
                <a:gd name="connsiteX591" fmla="*/ 107314 w 217217"/>
                <a:gd name="connsiteY591" fmla="*/ 373061 h 420666"/>
                <a:gd name="connsiteX592" fmla="*/ 106563 w 217217"/>
                <a:gd name="connsiteY592" fmla="*/ 373342 h 420666"/>
                <a:gd name="connsiteX593" fmla="*/ 100648 w 217217"/>
                <a:gd name="connsiteY593" fmla="*/ 372521 h 420666"/>
                <a:gd name="connsiteX594" fmla="*/ 96252 w 217217"/>
                <a:gd name="connsiteY594" fmla="*/ 368085 h 420666"/>
                <a:gd name="connsiteX595" fmla="*/ 93443 w 217217"/>
                <a:gd name="connsiteY595" fmla="*/ 366270 h 420666"/>
                <a:gd name="connsiteX596" fmla="*/ 92285 w 217217"/>
                <a:gd name="connsiteY596" fmla="*/ 366059 h 420666"/>
                <a:gd name="connsiteX597" fmla="*/ 91080 w 217217"/>
                <a:gd name="connsiteY597" fmla="*/ 366598 h 420666"/>
                <a:gd name="connsiteX598" fmla="*/ 88514 w 217217"/>
                <a:gd name="connsiteY598" fmla="*/ 367154 h 420666"/>
                <a:gd name="connsiteX599" fmla="*/ 85901 w 217217"/>
                <a:gd name="connsiteY599" fmla="*/ 367060 h 420666"/>
                <a:gd name="connsiteX600" fmla="*/ 87239 w 217217"/>
                <a:gd name="connsiteY600" fmla="*/ 365002 h 420666"/>
                <a:gd name="connsiteX601" fmla="*/ 89054 w 217217"/>
                <a:gd name="connsiteY601" fmla="*/ 363852 h 420666"/>
                <a:gd name="connsiteX602" fmla="*/ 84986 w 217217"/>
                <a:gd name="connsiteY602" fmla="*/ 363054 h 420666"/>
                <a:gd name="connsiteX603" fmla="*/ 83852 w 217217"/>
                <a:gd name="connsiteY603" fmla="*/ 362428 h 420666"/>
                <a:gd name="connsiteX604" fmla="*/ 82561 w 217217"/>
                <a:gd name="connsiteY604" fmla="*/ 360981 h 420666"/>
                <a:gd name="connsiteX605" fmla="*/ 79369 w 217217"/>
                <a:gd name="connsiteY605" fmla="*/ 360739 h 420666"/>
                <a:gd name="connsiteX606" fmla="*/ 77851 w 217217"/>
                <a:gd name="connsiteY606" fmla="*/ 361106 h 420666"/>
                <a:gd name="connsiteX607" fmla="*/ 75285 w 217217"/>
                <a:gd name="connsiteY607" fmla="*/ 363015 h 420666"/>
                <a:gd name="connsiteX608" fmla="*/ 71232 w 217217"/>
                <a:gd name="connsiteY608" fmla="*/ 365042 h 420666"/>
                <a:gd name="connsiteX609" fmla="*/ 66343 w 217217"/>
                <a:gd name="connsiteY609" fmla="*/ 362233 h 420666"/>
                <a:gd name="connsiteX610" fmla="*/ 65388 w 217217"/>
                <a:gd name="connsiteY610" fmla="*/ 361004 h 420666"/>
                <a:gd name="connsiteX611" fmla="*/ 65412 w 217217"/>
                <a:gd name="connsiteY611" fmla="*/ 358618 h 420666"/>
                <a:gd name="connsiteX612" fmla="*/ 64676 w 217217"/>
                <a:gd name="connsiteY612" fmla="*/ 356725 h 420666"/>
                <a:gd name="connsiteX613" fmla="*/ 63323 w 217217"/>
                <a:gd name="connsiteY613" fmla="*/ 356060 h 420666"/>
                <a:gd name="connsiteX614" fmla="*/ 65052 w 217217"/>
                <a:gd name="connsiteY614" fmla="*/ 353596 h 420666"/>
                <a:gd name="connsiteX615" fmla="*/ 67149 w 217217"/>
                <a:gd name="connsiteY615" fmla="*/ 351953 h 420666"/>
                <a:gd name="connsiteX616" fmla="*/ 71749 w 217217"/>
                <a:gd name="connsiteY616" fmla="*/ 350318 h 420666"/>
                <a:gd name="connsiteX617" fmla="*/ 78719 w 217217"/>
                <a:gd name="connsiteY617" fmla="*/ 346430 h 420666"/>
                <a:gd name="connsiteX618" fmla="*/ 82631 w 217217"/>
                <a:gd name="connsiteY618" fmla="*/ 344771 h 420666"/>
                <a:gd name="connsiteX619" fmla="*/ 86261 w 217217"/>
                <a:gd name="connsiteY619" fmla="*/ 341908 h 420666"/>
                <a:gd name="connsiteX620" fmla="*/ 87763 w 217217"/>
                <a:gd name="connsiteY620" fmla="*/ 340155 h 420666"/>
                <a:gd name="connsiteX621" fmla="*/ 88851 w 217217"/>
                <a:gd name="connsiteY621" fmla="*/ 337753 h 420666"/>
                <a:gd name="connsiteX622" fmla="*/ 89930 w 217217"/>
                <a:gd name="connsiteY622" fmla="*/ 334812 h 420666"/>
                <a:gd name="connsiteX623" fmla="*/ 91472 w 217217"/>
                <a:gd name="connsiteY623" fmla="*/ 332410 h 420666"/>
                <a:gd name="connsiteX624" fmla="*/ 89977 w 217217"/>
                <a:gd name="connsiteY624" fmla="*/ 331839 h 420666"/>
                <a:gd name="connsiteX625" fmla="*/ 89305 w 217217"/>
                <a:gd name="connsiteY625" fmla="*/ 330032 h 420666"/>
                <a:gd name="connsiteX626" fmla="*/ 89484 w 217217"/>
                <a:gd name="connsiteY626" fmla="*/ 328193 h 420666"/>
                <a:gd name="connsiteX627" fmla="*/ 90173 w 217217"/>
                <a:gd name="connsiteY627" fmla="*/ 326558 h 420666"/>
                <a:gd name="connsiteX628" fmla="*/ 89555 w 217217"/>
                <a:gd name="connsiteY628" fmla="*/ 324508 h 420666"/>
                <a:gd name="connsiteX629" fmla="*/ 88452 w 217217"/>
                <a:gd name="connsiteY629" fmla="*/ 322365 h 420666"/>
                <a:gd name="connsiteX630" fmla="*/ 88514 w 217217"/>
                <a:gd name="connsiteY630" fmla="*/ 320690 h 420666"/>
                <a:gd name="connsiteX631" fmla="*/ 88812 w 217217"/>
                <a:gd name="connsiteY631" fmla="*/ 318899 h 420666"/>
                <a:gd name="connsiteX632" fmla="*/ 86011 w 217217"/>
                <a:gd name="connsiteY632" fmla="*/ 318993 h 420666"/>
                <a:gd name="connsiteX633" fmla="*/ 83218 w 217217"/>
                <a:gd name="connsiteY633" fmla="*/ 319556 h 420666"/>
                <a:gd name="connsiteX634" fmla="*/ 80683 w 217217"/>
                <a:gd name="connsiteY634" fmla="*/ 320823 h 420666"/>
                <a:gd name="connsiteX635" fmla="*/ 78226 w 217217"/>
                <a:gd name="connsiteY635" fmla="*/ 322545 h 420666"/>
                <a:gd name="connsiteX636" fmla="*/ 76044 w 217217"/>
                <a:gd name="connsiteY636" fmla="*/ 322865 h 420666"/>
                <a:gd name="connsiteX637" fmla="*/ 76075 w 217217"/>
                <a:gd name="connsiteY637" fmla="*/ 321488 h 420666"/>
                <a:gd name="connsiteX638" fmla="*/ 77022 w 217217"/>
                <a:gd name="connsiteY638" fmla="*/ 319783 h 420666"/>
                <a:gd name="connsiteX639" fmla="*/ 79494 w 217217"/>
                <a:gd name="connsiteY639" fmla="*/ 317342 h 420666"/>
                <a:gd name="connsiteX640" fmla="*/ 82138 w 217217"/>
                <a:gd name="connsiteY640" fmla="*/ 315316 h 420666"/>
                <a:gd name="connsiteX641" fmla="*/ 83077 w 217217"/>
                <a:gd name="connsiteY641" fmla="*/ 313774 h 420666"/>
                <a:gd name="connsiteX642" fmla="*/ 83820 w 217217"/>
                <a:gd name="connsiteY642" fmla="*/ 311983 h 420666"/>
                <a:gd name="connsiteX643" fmla="*/ 85135 w 217217"/>
                <a:gd name="connsiteY643" fmla="*/ 310543 h 420666"/>
                <a:gd name="connsiteX644" fmla="*/ 88593 w 217217"/>
                <a:gd name="connsiteY644" fmla="*/ 307821 h 420666"/>
                <a:gd name="connsiteX645" fmla="*/ 95219 w 217217"/>
                <a:gd name="connsiteY645" fmla="*/ 304754 h 420666"/>
                <a:gd name="connsiteX646" fmla="*/ 96205 w 217217"/>
                <a:gd name="connsiteY646" fmla="*/ 304574 h 420666"/>
                <a:gd name="connsiteX647" fmla="*/ 98802 w 217217"/>
                <a:gd name="connsiteY647" fmla="*/ 304934 h 420666"/>
                <a:gd name="connsiteX648" fmla="*/ 101360 w 217217"/>
                <a:gd name="connsiteY648" fmla="*/ 304465 h 420666"/>
                <a:gd name="connsiteX649" fmla="*/ 103598 w 217217"/>
                <a:gd name="connsiteY649" fmla="*/ 303362 h 420666"/>
                <a:gd name="connsiteX650" fmla="*/ 105828 w 217217"/>
                <a:gd name="connsiteY650" fmla="*/ 303127 h 420666"/>
                <a:gd name="connsiteX651" fmla="*/ 110850 w 217217"/>
                <a:gd name="connsiteY651" fmla="*/ 306311 h 420666"/>
                <a:gd name="connsiteX652" fmla="*/ 109356 w 217217"/>
                <a:gd name="connsiteY652" fmla="*/ 301382 h 420666"/>
                <a:gd name="connsiteX653" fmla="*/ 111570 w 217217"/>
                <a:gd name="connsiteY653" fmla="*/ 300201 h 420666"/>
                <a:gd name="connsiteX654" fmla="*/ 114778 w 217217"/>
                <a:gd name="connsiteY654" fmla="*/ 304660 h 420666"/>
                <a:gd name="connsiteX655" fmla="*/ 115967 w 217217"/>
                <a:gd name="connsiteY655" fmla="*/ 305130 h 420666"/>
                <a:gd name="connsiteX656" fmla="*/ 118486 w 217217"/>
                <a:gd name="connsiteY656" fmla="*/ 304480 h 420666"/>
                <a:gd name="connsiteX657" fmla="*/ 117516 w 217217"/>
                <a:gd name="connsiteY657" fmla="*/ 303729 h 420666"/>
                <a:gd name="connsiteX658" fmla="*/ 116381 w 217217"/>
                <a:gd name="connsiteY658" fmla="*/ 303682 h 420666"/>
                <a:gd name="connsiteX659" fmla="*/ 114895 w 217217"/>
                <a:gd name="connsiteY659" fmla="*/ 303009 h 420666"/>
                <a:gd name="connsiteX660" fmla="*/ 113643 w 217217"/>
                <a:gd name="connsiteY660" fmla="*/ 301578 h 420666"/>
                <a:gd name="connsiteX661" fmla="*/ 111562 w 217217"/>
                <a:gd name="connsiteY661" fmla="*/ 297025 h 420666"/>
                <a:gd name="connsiteX662" fmla="*/ 111679 w 217217"/>
                <a:gd name="connsiteY662" fmla="*/ 294318 h 420666"/>
                <a:gd name="connsiteX663" fmla="*/ 113080 w 217217"/>
                <a:gd name="connsiteY663" fmla="*/ 291501 h 420666"/>
                <a:gd name="connsiteX664" fmla="*/ 114629 w 217217"/>
                <a:gd name="connsiteY664" fmla="*/ 288904 h 420666"/>
                <a:gd name="connsiteX665" fmla="*/ 113330 w 217217"/>
                <a:gd name="connsiteY665" fmla="*/ 288387 h 420666"/>
                <a:gd name="connsiteX666" fmla="*/ 112290 w 217217"/>
                <a:gd name="connsiteY666" fmla="*/ 287394 h 420666"/>
                <a:gd name="connsiteX667" fmla="*/ 111992 w 217217"/>
                <a:gd name="connsiteY667" fmla="*/ 284789 h 420666"/>
                <a:gd name="connsiteX668" fmla="*/ 112399 w 217217"/>
                <a:gd name="connsiteY668" fmla="*/ 282481 h 420666"/>
                <a:gd name="connsiteX669" fmla="*/ 115184 w 217217"/>
                <a:gd name="connsiteY669" fmla="*/ 280447 h 420666"/>
                <a:gd name="connsiteX670" fmla="*/ 116006 w 217217"/>
                <a:gd name="connsiteY670" fmla="*/ 277349 h 420666"/>
                <a:gd name="connsiteX671" fmla="*/ 116350 w 217217"/>
                <a:gd name="connsiteY671" fmla="*/ 273930 h 420666"/>
                <a:gd name="connsiteX672" fmla="*/ 115888 w 217217"/>
                <a:gd name="connsiteY672" fmla="*/ 272357 h 420666"/>
                <a:gd name="connsiteX673" fmla="*/ 113119 w 217217"/>
                <a:gd name="connsiteY673" fmla="*/ 272608 h 420666"/>
                <a:gd name="connsiteX674" fmla="*/ 111774 w 217217"/>
                <a:gd name="connsiteY674" fmla="*/ 273249 h 420666"/>
                <a:gd name="connsiteX675" fmla="*/ 110569 w 217217"/>
                <a:gd name="connsiteY675" fmla="*/ 274258 h 420666"/>
                <a:gd name="connsiteX676" fmla="*/ 109333 w 217217"/>
                <a:gd name="connsiteY676" fmla="*/ 274196 h 420666"/>
                <a:gd name="connsiteX677" fmla="*/ 105914 w 217217"/>
                <a:gd name="connsiteY677" fmla="*/ 270409 h 420666"/>
                <a:gd name="connsiteX678" fmla="*/ 103966 w 217217"/>
                <a:gd name="connsiteY678" fmla="*/ 267538 h 420666"/>
                <a:gd name="connsiteX679" fmla="*/ 100469 w 217217"/>
                <a:gd name="connsiteY679" fmla="*/ 261451 h 420666"/>
                <a:gd name="connsiteX680" fmla="*/ 99976 w 217217"/>
                <a:gd name="connsiteY680" fmla="*/ 257798 h 420666"/>
                <a:gd name="connsiteX681" fmla="*/ 102769 w 217217"/>
                <a:gd name="connsiteY681" fmla="*/ 249896 h 420666"/>
                <a:gd name="connsiteX682" fmla="*/ 107087 w 217217"/>
                <a:gd name="connsiteY682" fmla="*/ 244819 h 420666"/>
                <a:gd name="connsiteX683" fmla="*/ 112172 w 217217"/>
                <a:gd name="connsiteY683" fmla="*/ 243043 h 420666"/>
                <a:gd name="connsiteX684" fmla="*/ 111187 w 217217"/>
                <a:gd name="connsiteY684" fmla="*/ 242707 h 420666"/>
                <a:gd name="connsiteX685" fmla="*/ 103434 w 217217"/>
                <a:gd name="connsiteY685" fmla="*/ 242636 h 420666"/>
                <a:gd name="connsiteX686" fmla="*/ 100875 w 217217"/>
                <a:gd name="connsiteY686" fmla="*/ 243262 h 420666"/>
                <a:gd name="connsiteX687" fmla="*/ 98505 w 217217"/>
                <a:gd name="connsiteY687" fmla="*/ 245343 h 420666"/>
                <a:gd name="connsiteX688" fmla="*/ 97167 w 217217"/>
                <a:gd name="connsiteY688" fmla="*/ 245984 h 420666"/>
                <a:gd name="connsiteX689" fmla="*/ 95759 w 217217"/>
                <a:gd name="connsiteY689" fmla="*/ 246219 h 420666"/>
                <a:gd name="connsiteX690" fmla="*/ 94476 w 217217"/>
                <a:gd name="connsiteY690" fmla="*/ 247252 h 420666"/>
                <a:gd name="connsiteX691" fmla="*/ 93224 w 217217"/>
                <a:gd name="connsiteY691" fmla="*/ 248683 h 420666"/>
                <a:gd name="connsiteX692" fmla="*/ 91917 w 217217"/>
                <a:gd name="connsiteY692" fmla="*/ 249607 h 420666"/>
                <a:gd name="connsiteX693" fmla="*/ 89328 w 217217"/>
                <a:gd name="connsiteY693" fmla="*/ 249364 h 420666"/>
                <a:gd name="connsiteX694" fmla="*/ 88076 w 217217"/>
                <a:gd name="connsiteY694" fmla="*/ 249669 h 420666"/>
                <a:gd name="connsiteX695" fmla="*/ 87177 w 217217"/>
                <a:gd name="connsiteY695" fmla="*/ 248840 h 420666"/>
                <a:gd name="connsiteX696" fmla="*/ 86418 w 217217"/>
                <a:gd name="connsiteY696" fmla="*/ 247471 h 420666"/>
                <a:gd name="connsiteX697" fmla="*/ 85432 w 217217"/>
                <a:gd name="connsiteY697" fmla="*/ 247103 h 420666"/>
                <a:gd name="connsiteX698" fmla="*/ 84329 w 217217"/>
                <a:gd name="connsiteY698" fmla="*/ 247526 h 420666"/>
                <a:gd name="connsiteX699" fmla="*/ 81998 w 217217"/>
                <a:gd name="connsiteY699" fmla="*/ 249372 h 420666"/>
                <a:gd name="connsiteX700" fmla="*/ 79635 w 217217"/>
                <a:gd name="connsiteY700" fmla="*/ 250460 h 420666"/>
                <a:gd name="connsiteX701" fmla="*/ 76779 w 217217"/>
                <a:gd name="connsiteY701" fmla="*/ 249294 h 420666"/>
                <a:gd name="connsiteX702" fmla="*/ 73032 w 217217"/>
                <a:gd name="connsiteY702" fmla="*/ 247119 h 420666"/>
                <a:gd name="connsiteX703" fmla="*/ 72296 w 217217"/>
                <a:gd name="connsiteY703" fmla="*/ 247917 h 420666"/>
                <a:gd name="connsiteX704" fmla="*/ 71467 w 217217"/>
                <a:gd name="connsiteY704" fmla="*/ 249935 h 420666"/>
                <a:gd name="connsiteX705" fmla="*/ 70990 w 217217"/>
                <a:gd name="connsiteY705" fmla="*/ 253072 h 420666"/>
                <a:gd name="connsiteX706" fmla="*/ 68330 w 217217"/>
                <a:gd name="connsiteY706" fmla="*/ 250342 h 420666"/>
                <a:gd name="connsiteX707" fmla="*/ 66069 w 217217"/>
                <a:gd name="connsiteY707" fmla="*/ 246688 h 420666"/>
                <a:gd name="connsiteX708" fmla="*/ 65302 w 217217"/>
                <a:gd name="connsiteY708" fmla="*/ 244389 h 420666"/>
                <a:gd name="connsiteX709" fmla="*/ 65247 w 217217"/>
                <a:gd name="connsiteY709" fmla="*/ 241791 h 420666"/>
                <a:gd name="connsiteX710" fmla="*/ 66476 w 217217"/>
                <a:gd name="connsiteY710" fmla="*/ 240782 h 420666"/>
                <a:gd name="connsiteX711" fmla="*/ 67814 w 217217"/>
                <a:gd name="connsiteY711" fmla="*/ 241705 h 420666"/>
                <a:gd name="connsiteX712" fmla="*/ 69801 w 217217"/>
                <a:gd name="connsiteY712" fmla="*/ 235532 h 420666"/>
                <a:gd name="connsiteX713" fmla="*/ 73759 w 217217"/>
                <a:gd name="connsiteY713" fmla="*/ 227459 h 420666"/>
                <a:gd name="connsiteX714" fmla="*/ 75160 w 217217"/>
                <a:gd name="connsiteY714" fmla="*/ 225088 h 420666"/>
                <a:gd name="connsiteX715" fmla="*/ 76138 w 217217"/>
                <a:gd name="connsiteY715" fmla="*/ 221982 h 420666"/>
                <a:gd name="connsiteX716" fmla="*/ 75973 w 217217"/>
                <a:gd name="connsiteY716" fmla="*/ 219948 h 420666"/>
                <a:gd name="connsiteX717" fmla="*/ 75105 w 217217"/>
                <a:gd name="connsiteY717" fmla="*/ 218227 h 420666"/>
                <a:gd name="connsiteX718" fmla="*/ 71420 w 217217"/>
                <a:gd name="connsiteY718" fmla="*/ 214315 h 420666"/>
                <a:gd name="connsiteX719" fmla="*/ 71467 w 217217"/>
                <a:gd name="connsiteY719" fmla="*/ 211115 h 420666"/>
                <a:gd name="connsiteX720" fmla="*/ 71858 w 217217"/>
                <a:gd name="connsiteY720" fmla="*/ 207501 h 420666"/>
                <a:gd name="connsiteX721" fmla="*/ 72860 w 217217"/>
                <a:gd name="connsiteY721" fmla="*/ 205326 h 420666"/>
                <a:gd name="connsiteX722" fmla="*/ 73282 w 217217"/>
                <a:gd name="connsiteY722" fmla="*/ 204911 h 420666"/>
                <a:gd name="connsiteX723" fmla="*/ 78172 w 217217"/>
                <a:gd name="connsiteY723" fmla="*/ 204966 h 420666"/>
                <a:gd name="connsiteX724" fmla="*/ 76263 w 217217"/>
                <a:gd name="connsiteY724" fmla="*/ 203840 h 420666"/>
                <a:gd name="connsiteX725" fmla="*/ 72461 w 217217"/>
                <a:gd name="connsiteY725" fmla="*/ 200561 h 420666"/>
                <a:gd name="connsiteX726" fmla="*/ 72531 w 217217"/>
                <a:gd name="connsiteY726" fmla="*/ 199396 h 420666"/>
                <a:gd name="connsiteX727" fmla="*/ 73423 w 217217"/>
                <a:gd name="connsiteY727" fmla="*/ 196353 h 420666"/>
                <a:gd name="connsiteX728" fmla="*/ 73008 w 217217"/>
                <a:gd name="connsiteY728" fmla="*/ 196658 h 420666"/>
                <a:gd name="connsiteX729" fmla="*/ 72195 w 217217"/>
                <a:gd name="connsiteY729" fmla="*/ 198066 h 420666"/>
                <a:gd name="connsiteX730" fmla="*/ 70638 w 217217"/>
                <a:gd name="connsiteY730" fmla="*/ 201469 h 420666"/>
                <a:gd name="connsiteX731" fmla="*/ 69691 w 217217"/>
                <a:gd name="connsiteY731" fmla="*/ 202259 h 420666"/>
                <a:gd name="connsiteX732" fmla="*/ 67000 w 217217"/>
                <a:gd name="connsiteY732" fmla="*/ 203065 h 420666"/>
                <a:gd name="connsiteX733" fmla="*/ 66507 w 217217"/>
                <a:gd name="connsiteY733" fmla="*/ 204732 h 420666"/>
                <a:gd name="connsiteX734" fmla="*/ 66077 w 217217"/>
                <a:gd name="connsiteY734" fmla="*/ 205170 h 420666"/>
                <a:gd name="connsiteX735" fmla="*/ 64739 w 217217"/>
                <a:gd name="connsiteY735" fmla="*/ 205357 h 420666"/>
                <a:gd name="connsiteX736" fmla="*/ 64324 w 217217"/>
                <a:gd name="connsiteY736" fmla="*/ 206914 h 420666"/>
                <a:gd name="connsiteX737" fmla="*/ 64027 w 217217"/>
                <a:gd name="connsiteY737" fmla="*/ 207016 h 420666"/>
                <a:gd name="connsiteX738" fmla="*/ 63644 w 217217"/>
                <a:gd name="connsiteY738" fmla="*/ 205342 h 420666"/>
                <a:gd name="connsiteX739" fmla="*/ 63605 w 217217"/>
                <a:gd name="connsiteY739" fmla="*/ 202557 h 420666"/>
                <a:gd name="connsiteX740" fmla="*/ 64136 w 217217"/>
                <a:gd name="connsiteY740" fmla="*/ 199990 h 420666"/>
                <a:gd name="connsiteX741" fmla="*/ 65154 w 217217"/>
                <a:gd name="connsiteY741" fmla="*/ 197980 h 420666"/>
                <a:gd name="connsiteX742" fmla="*/ 69097 w 217217"/>
                <a:gd name="connsiteY742" fmla="*/ 193403 h 420666"/>
                <a:gd name="connsiteX743" fmla="*/ 67180 w 217217"/>
                <a:gd name="connsiteY743" fmla="*/ 194819 h 420666"/>
                <a:gd name="connsiteX744" fmla="*/ 62830 w 217217"/>
                <a:gd name="connsiteY744" fmla="*/ 199052 h 420666"/>
                <a:gd name="connsiteX745" fmla="*/ 60608 w 217217"/>
                <a:gd name="connsiteY745" fmla="*/ 201829 h 420666"/>
                <a:gd name="connsiteX746" fmla="*/ 60013 w 217217"/>
                <a:gd name="connsiteY746" fmla="*/ 202768 h 420666"/>
                <a:gd name="connsiteX747" fmla="*/ 59834 w 217217"/>
                <a:gd name="connsiteY747" fmla="*/ 203558 h 420666"/>
                <a:gd name="connsiteX748" fmla="*/ 59842 w 217217"/>
                <a:gd name="connsiteY748" fmla="*/ 204466 h 420666"/>
                <a:gd name="connsiteX749" fmla="*/ 60835 w 217217"/>
                <a:gd name="connsiteY749" fmla="*/ 209324 h 420666"/>
                <a:gd name="connsiteX750" fmla="*/ 60546 w 217217"/>
                <a:gd name="connsiteY750" fmla="*/ 211569 h 420666"/>
                <a:gd name="connsiteX751" fmla="*/ 56798 w 217217"/>
                <a:gd name="connsiteY751" fmla="*/ 226316 h 420666"/>
                <a:gd name="connsiteX752" fmla="*/ 56086 w 217217"/>
                <a:gd name="connsiteY752" fmla="*/ 227787 h 420666"/>
                <a:gd name="connsiteX753" fmla="*/ 55437 w 217217"/>
                <a:gd name="connsiteY753" fmla="*/ 228554 h 420666"/>
                <a:gd name="connsiteX754" fmla="*/ 54819 w 217217"/>
                <a:gd name="connsiteY754" fmla="*/ 228734 h 420666"/>
                <a:gd name="connsiteX755" fmla="*/ 52972 w 217217"/>
                <a:gd name="connsiteY755" fmla="*/ 228452 h 420666"/>
                <a:gd name="connsiteX756" fmla="*/ 52151 w 217217"/>
                <a:gd name="connsiteY756" fmla="*/ 227349 h 420666"/>
                <a:gd name="connsiteX757" fmla="*/ 52159 w 217217"/>
                <a:gd name="connsiteY757" fmla="*/ 226105 h 420666"/>
                <a:gd name="connsiteX758" fmla="*/ 52503 w 217217"/>
                <a:gd name="connsiteY758" fmla="*/ 224235 h 420666"/>
                <a:gd name="connsiteX759" fmla="*/ 54060 w 217217"/>
                <a:gd name="connsiteY759" fmla="*/ 217249 h 420666"/>
                <a:gd name="connsiteX760" fmla="*/ 54733 w 217217"/>
                <a:gd name="connsiteY760" fmla="*/ 215301 h 420666"/>
                <a:gd name="connsiteX761" fmla="*/ 55734 w 217217"/>
                <a:gd name="connsiteY761" fmla="*/ 213486 h 420666"/>
                <a:gd name="connsiteX762" fmla="*/ 57940 w 217217"/>
                <a:gd name="connsiteY762" fmla="*/ 210310 h 420666"/>
                <a:gd name="connsiteX763" fmla="*/ 57886 w 217217"/>
                <a:gd name="connsiteY763" fmla="*/ 210098 h 420666"/>
                <a:gd name="connsiteX764" fmla="*/ 56415 w 217217"/>
                <a:gd name="connsiteY764" fmla="*/ 210724 h 420666"/>
                <a:gd name="connsiteX765" fmla="*/ 55789 w 217217"/>
                <a:gd name="connsiteY765" fmla="*/ 210521 h 420666"/>
                <a:gd name="connsiteX766" fmla="*/ 55335 w 217217"/>
                <a:gd name="connsiteY766" fmla="*/ 209887 h 420666"/>
                <a:gd name="connsiteX767" fmla="*/ 55625 w 217217"/>
                <a:gd name="connsiteY767" fmla="*/ 200413 h 420666"/>
                <a:gd name="connsiteX768" fmla="*/ 56822 w 217217"/>
                <a:gd name="connsiteY768" fmla="*/ 197284 h 420666"/>
                <a:gd name="connsiteX769" fmla="*/ 57268 w 217217"/>
                <a:gd name="connsiteY769" fmla="*/ 192723 h 420666"/>
                <a:gd name="connsiteX770" fmla="*/ 58300 w 217217"/>
                <a:gd name="connsiteY770" fmla="*/ 188803 h 420666"/>
                <a:gd name="connsiteX771" fmla="*/ 59497 w 217217"/>
                <a:gd name="connsiteY771" fmla="*/ 185940 h 420666"/>
                <a:gd name="connsiteX772" fmla="*/ 60413 w 217217"/>
                <a:gd name="connsiteY772" fmla="*/ 182270 h 420666"/>
                <a:gd name="connsiteX773" fmla="*/ 61782 w 217217"/>
                <a:gd name="connsiteY773" fmla="*/ 180635 h 420666"/>
                <a:gd name="connsiteX774" fmla="*/ 62149 w 217217"/>
                <a:gd name="connsiteY774" fmla="*/ 178132 h 420666"/>
                <a:gd name="connsiteX775" fmla="*/ 63691 w 217217"/>
                <a:gd name="connsiteY775" fmla="*/ 175417 h 420666"/>
                <a:gd name="connsiteX776" fmla="*/ 64880 w 217217"/>
                <a:gd name="connsiteY776" fmla="*/ 172577 h 420666"/>
                <a:gd name="connsiteX777" fmla="*/ 64238 w 217217"/>
                <a:gd name="connsiteY777" fmla="*/ 172859 h 420666"/>
                <a:gd name="connsiteX778" fmla="*/ 56626 w 217217"/>
                <a:gd name="connsiteY778" fmla="*/ 180244 h 420666"/>
                <a:gd name="connsiteX779" fmla="*/ 54686 w 217217"/>
                <a:gd name="connsiteY779" fmla="*/ 181582 h 420666"/>
                <a:gd name="connsiteX780" fmla="*/ 52042 w 217217"/>
                <a:gd name="connsiteY780" fmla="*/ 181222 h 420666"/>
                <a:gd name="connsiteX781" fmla="*/ 50023 w 217217"/>
                <a:gd name="connsiteY781" fmla="*/ 180393 h 420666"/>
                <a:gd name="connsiteX782" fmla="*/ 48443 w 217217"/>
                <a:gd name="connsiteY782" fmla="*/ 178648 h 420666"/>
                <a:gd name="connsiteX783" fmla="*/ 47739 w 217217"/>
                <a:gd name="connsiteY783" fmla="*/ 175292 h 420666"/>
                <a:gd name="connsiteX784" fmla="*/ 45791 w 217217"/>
                <a:gd name="connsiteY784" fmla="*/ 175206 h 420666"/>
                <a:gd name="connsiteX785" fmla="*/ 44124 w 217217"/>
                <a:gd name="connsiteY785" fmla="*/ 174627 h 420666"/>
                <a:gd name="connsiteX786" fmla="*/ 44140 w 217217"/>
                <a:gd name="connsiteY786" fmla="*/ 174173 h 420666"/>
                <a:gd name="connsiteX787" fmla="*/ 46291 w 217217"/>
                <a:gd name="connsiteY787" fmla="*/ 172342 h 420666"/>
                <a:gd name="connsiteX788" fmla="*/ 49741 w 217217"/>
                <a:gd name="connsiteY788" fmla="*/ 171717 h 420666"/>
                <a:gd name="connsiteX789" fmla="*/ 52972 w 217217"/>
                <a:gd name="connsiteY789" fmla="*/ 168775 h 420666"/>
                <a:gd name="connsiteX790" fmla="*/ 50101 w 217217"/>
                <a:gd name="connsiteY790" fmla="*/ 166788 h 420666"/>
                <a:gd name="connsiteX791" fmla="*/ 50344 w 217217"/>
                <a:gd name="connsiteY791" fmla="*/ 166154 h 420666"/>
                <a:gd name="connsiteX792" fmla="*/ 52847 w 217217"/>
                <a:gd name="connsiteY792" fmla="*/ 164456 h 420666"/>
                <a:gd name="connsiteX793" fmla="*/ 56032 w 217217"/>
                <a:gd name="connsiteY793" fmla="*/ 158753 h 420666"/>
                <a:gd name="connsiteX794" fmla="*/ 56673 w 217217"/>
                <a:gd name="connsiteY794" fmla="*/ 153488 h 420666"/>
                <a:gd name="connsiteX795" fmla="*/ 55155 w 217217"/>
                <a:gd name="connsiteY795" fmla="*/ 151008 h 420666"/>
                <a:gd name="connsiteX796" fmla="*/ 54608 w 217217"/>
                <a:gd name="connsiteY796" fmla="*/ 149381 h 420666"/>
                <a:gd name="connsiteX797" fmla="*/ 51564 w 217217"/>
                <a:gd name="connsiteY797" fmla="*/ 147566 h 420666"/>
                <a:gd name="connsiteX798" fmla="*/ 51056 w 217217"/>
                <a:gd name="connsiteY798" fmla="*/ 145242 h 420666"/>
                <a:gd name="connsiteX799" fmla="*/ 51408 w 217217"/>
                <a:gd name="connsiteY799" fmla="*/ 143936 h 420666"/>
                <a:gd name="connsiteX800" fmla="*/ 52401 w 217217"/>
                <a:gd name="connsiteY800" fmla="*/ 142660 h 420666"/>
                <a:gd name="connsiteX801" fmla="*/ 53896 w 217217"/>
                <a:gd name="connsiteY801" fmla="*/ 141675 h 420666"/>
                <a:gd name="connsiteX802" fmla="*/ 56243 w 217217"/>
                <a:gd name="connsiteY802" fmla="*/ 140720 h 420666"/>
                <a:gd name="connsiteX803" fmla="*/ 54115 w 217217"/>
                <a:gd name="connsiteY803" fmla="*/ 139703 h 420666"/>
                <a:gd name="connsiteX804" fmla="*/ 53317 w 217217"/>
                <a:gd name="connsiteY804" fmla="*/ 138498 h 420666"/>
                <a:gd name="connsiteX805" fmla="*/ 52714 w 217217"/>
                <a:gd name="connsiteY805" fmla="*/ 136754 h 420666"/>
                <a:gd name="connsiteX806" fmla="*/ 52660 w 217217"/>
                <a:gd name="connsiteY806" fmla="*/ 135744 h 420666"/>
                <a:gd name="connsiteX807" fmla="*/ 53763 w 217217"/>
                <a:gd name="connsiteY807" fmla="*/ 131238 h 420666"/>
                <a:gd name="connsiteX808" fmla="*/ 54404 w 217217"/>
                <a:gd name="connsiteY808" fmla="*/ 129376 h 420666"/>
                <a:gd name="connsiteX809" fmla="*/ 55664 w 217217"/>
                <a:gd name="connsiteY809" fmla="*/ 126998 h 420666"/>
                <a:gd name="connsiteX810" fmla="*/ 61359 w 217217"/>
                <a:gd name="connsiteY810" fmla="*/ 127131 h 420666"/>
                <a:gd name="connsiteX811" fmla="*/ 62016 w 217217"/>
                <a:gd name="connsiteY811" fmla="*/ 126082 h 420666"/>
                <a:gd name="connsiteX812" fmla="*/ 62666 w 217217"/>
                <a:gd name="connsiteY812" fmla="*/ 126043 h 420666"/>
                <a:gd name="connsiteX813" fmla="*/ 65576 w 217217"/>
                <a:gd name="connsiteY813" fmla="*/ 127006 h 420666"/>
                <a:gd name="connsiteX814" fmla="*/ 65146 w 217217"/>
                <a:gd name="connsiteY814" fmla="*/ 125973 h 420666"/>
                <a:gd name="connsiteX815" fmla="*/ 60381 w 217217"/>
                <a:gd name="connsiteY815" fmla="*/ 120301 h 420666"/>
                <a:gd name="connsiteX816" fmla="*/ 59951 w 217217"/>
                <a:gd name="connsiteY816" fmla="*/ 119221 h 420666"/>
                <a:gd name="connsiteX817" fmla="*/ 61312 w 217217"/>
                <a:gd name="connsiteY817" fmla="*/ 116154 h 420666"/>
                <a:gd name="connsiteX818" fmla="*/ 61406 w 217217"/>
                <a:gd name="connsiteY818" fmla="*/ 114785 h 420666"/>
                <a:gd name="connsiteX819" fmla="*/ 61211 w 217217"/>
                <a:gd name="connsiteY819" fmla="*/ 113322 h 420666"/>
                <a:gd name="connsiteX820" fmla="*/ 61602 w 217217"/>
                <a:gd name="connsiteY820" fmla="*/ 112204 h 420666"/>
                <a:gd name="connsiteX821" fmla="*/ 63112 w 217217"/>
                <a:gd name="connsiteY821" fmla="*/ 111679 h 420666"/>
                <a:gd name="connsiteX822" fmla="*/ 67712 w 217217"/>
                <a:gd name="connsiteY822" fmla="*/ 111727 h 420666"/>
                <a:gd name="connsiteX823" fmla="*/ 68846 w 217217"/>
                <a:gd name="connsiteY823" fmla="*/ 111210 h 420666"/>
                <a:gd name="connsiteX824" fmla="*/ 68330 w 217217"/>
                <a:gd name="connsiteY824" fmla="*/ 109724 h 420666"/>
                <a:gd name="connsiteX825" fmla="*/ 67258 w 217217"/>
                <a:gd name="connsiteY825" fmla="*/ 107768 h 420666"/>
                <a:gd name="connsiteX826" fmla="*/ 67047 w 217217"/>
                <a:gd name="connsiteY826" fmla="*/ 106125 h 420666"/>
                <a:gd name="connsiteX827" fmla="*/ 67297 w 217217"/>
                <a:gd name="connsiteY827" fmla="*/ 104670 h 420666"/>
                <a:gd name="connsiteX828" fmla="*/ 67352 w 217217"/>
                <a:gd name="connsiteY828" fmla="*/ 101736 h 420666"/>
                <a:gd name="connsiteX829" fmla="*/ 67563 w 217217"/>
                <a:gd name="connsiteY829" fmla="*/ 100437 h 420666"/>
                <a:gd name="connsiteX830" fmla="*/ 68658 w 217217"/>
                <a:gd name="connsiteY830" fmla="*/ 98489 h 420666"/>
                <a:gd name="connsiteX831" fmla="*/ 69558 w 217217"/>
                <a:gd name="connsiteY831" fmla="*/ 97910 h 420666"/>
                <a:gd name="connsiteX832" fmla="*/ 70677 w 217217"/>
                <a:gd name="connsiteY832" fmla="*/ 97574 h 420666"/>
                <a:gd name="connsiteX833" fmla="*/ 73204 w 217217"/>
                <a:gd name="connsiteY833" fmla="*/ 98223 h 420666"/>
                <a:gd name="connsiteX834" fmla="*/ 74166 w 217217"/>
                <a:gd name="connsiteY834" fmla="*/ 99006 h 420666"/>
                <a:gd name="connsiteX835" fmla="*/ 75277 w 217217"/>
                <a:gd name="connsiteY835" fmla="*/ 100860 h 420666"/>
                <a:gd name="connsiteX836" fmla="*/ 76091 w 217217"/>
                <a:gd name="connsiteY836" fmla="*/ 100711 h 420666"/>
                <a:gd name="connsiteX837" fmla="*/ 79236 w 217217"/>
                <a:gd name="connsiteY837" fmla="*/ 98693 h 420666"/>
                <a:gd name="connsiteX838" fmla="*/ 80182 w 217217"/>
                <a:gd name="connsiteY838" fmla="*/ 98403 h 420666"/>
                <a:gd name="connsiteX839" fmla="*/ 81473 w 217217"/>
                <a:gd name="connsiteY839" fmla="*/ 100742 h 420666"/>
                <a:gd name="connsiteX840" fmla="*/ 86848 w 217217"/>
                <a:gd name="connsiteY840" fmla="*/ 98880 h 420666"/>
                <a:gd name="connsiteX841" fmla="*/ 94069 w 217217"/>
                <a:gd name="connsiteY841" fmla="*/ 98051 h 420666"/>
                <a:gd name="connsiteX842" fmla="*/ 98411 w 217217"/>
                <a:gd name="connsiteY842" fmla="*/ 96823 h 420666"/>
                <a:gd name="connsiteX843" fmla="*/ 102980 w 217217"/>
                <a:gd name="connsiteY843" fmla="*/ 96377 h 420666"/>
                <a:gd name="connsiteX844" fmla="*/ 107244 w 217217"/>
                <a:gd name="connsiteY844" fmla="*/ 94976 h 420666"/>
                <a:gd name="connsiteX845" fmla="*/ 111766 w 217217"/>
                <a:gd name="connsiteY845" fmla="*/ 95618 h 420666"/>
                <a:gd name="connsiteX846" fmla="*/ 111922 w 217217"/>
                <a:gd name="connsiteY846" fmla="*/ 96432 h 420666"/>
                <a:gd name="connsiteX847" fmla="*/ 111687 w 217217"/>
                <a:gd name="connsiteY847" fmla="*/ 97558 h 420666"/>
                <a:gd name="connsiteX848" fmla="*/ 110576 w 217217"/>
                <a:gd name="connsiteY848" fmla="*/ 100602 h 420666"/>
                <a:gd name="connsiteX849" fmla="*/ 114543 w 217217"/>
                <a:gd name="connsiteY849" fmla="*/ 91080 h 420666"/>
                <a:gd name="connsiteX850" fmla="*/ 114332 w 217217"/>
                <a:gd name="connsiteY850" fmla="*/ 91206 h 420666"/>
                <a:gd name="connsiteX851" fmla="*/ 113526 w 217217"/>
                <a:gd name="connsiteY851" fmla="*/ 90431 h 420666"/>
                <a:gd name="connsiteX852" fmla="*/ 112212 w 217217"/>
                <a:gd name="connsiteY852" fmla="*/ 87654 h 420666"/>
                <a:gd name="connsiteX853" fmla="*/ 114285 w 217217"/>
                <a:gd name="connsiteY853" fmla="*/ 87098 h 420666"/>
                <a:gd name="connsiteX854" fmla="*/ 115263 w 217217"/>
                <a:gd name="connsiteY854" fmla="*/ 87443 h 420666"/>
                <a:gd name="connsiteX855" fmla="*/ 114895 w 217217"/>
                <a:gd name="connsiteY855" fmla="*/ 88624 h 420666"/>
                <a:gd name="connsiteX856" fmla="*/ 114543 w 217217"/>
                <a:gd name="connsiteY856" fmla="*/ 91080 h 420666"/>
                <a:gd name="connsiteX857" fmla="*/ 109364 w 217217"/>
                <a:gd name="connsiteY857" fmla="*/ 88859 h 420666"/>
                <a:gd name="connsiteX858" fmla="*/ 108104 w 217217"/>
                <a:gd name="connsiteY858" fmla="*/ 89422 h 420666"/>
                <a:gd name="connsiteX859" fmla="*/ 106860 w 217217"/>
                <a:gd name="connsiteY859" fmla="*/ 89383 h 420666"/>
                <a:gd name="connsiteX860" fmla="*/ 104920 w 217217"/>
                <a:gd name="connsiteY860" fmla="*/ 86934 h 420666"/>
                <a:gd name="connsiteX861" fmla="*/ 104185 w 217217"/>
                <a:gd name="connsiteY861" fmla="*/ 85150 h 420666"/>
                <a:gd name="connsiteX862" fmla="*/ 104318 w 217217"/>
                <a:gd name="connsiteY862" fmla="*/ 83969 h 420666"/>
                <a:gd name="connsiteX863" fmla="*/ 105131 w 217217"/>
                <a:gd name="connsiteY863" fmla="*/ 83570 h 420666"/>
                <a:gd name="connsiteX864" fmla="*/ 107009 w 217217"/>
                <a:gd name="connsiteY864" fmla="*/ 84149 h 420666"/>
                <a:gd name="connsiteX865" fmla="*/ 107979 w 217217"/>
                <a:gd name="connsiteY865" fmla="*/ 86191 h 420666"/>
                <a:gd name="connsiteX866" fmla="*/ 108104 w 217217"/>
                <a:gd name="connsiteY866" fmla="*/ 87513 h 420666"/>
                <a:gd name="connsiteX867" fmla="*/ 108331 w 217217"/>
                <a:gd name="connsiteY867" fmla="*/ 88029 h 420666"/>
                <a:gd name="connsiteX868" fmla="*/ 109497 w 217217"/>
                <a:gd name="connsiteY868" fmla="*/ 88553 h 420666"/>
                <a:gd name="connsiteX869" fmla="*/ 109364 w 217217"/>
                <a:gd name="connsiteY869" fmla="*/ 88859 h 420666"/>
                <a:gd name="connsiteX870" fmla="*/ 111727 w 217217"/>
                <a:gd name="connsiteY870" fmla="*/ 78868 h 420666"/>
                <a:gd name="connsiteX871" fmla="*/ 111429 w 217217"/>
                <a:gd name="connsiteY871" fmla="*/ 79916 h 420666"/>
                <a:gd name="connsiteX872" fmla="*/ 113096 w 217217"/>
                <a:gd name="connsiteY872" fmla="*/ 79893 h 420666"/>
                <a:gd name="connsiteX873" fmla="*/ 115513 w 217217"/>
                <a:gd name="connsiteY873" fmla="*/ 80785 h 420666"/>
                <a:gd name="connsiteX874" fmla="*/ 116976 w 217217"/>
                <a:gd name="connsiteY874" fmla="*/ 80894 h 420666"/>
                <a:gd name="connsiteX875" fmla="*/ 118196 w 217217"/>
                <a:gd name="connsiteY875" fmla="*/ 82005 h 420666"/>
                <a:gd name="connsiteX876" fmla="*/ 117524 w 217217"/>
                <a:gd name="connsiteY876" fmla="*/ 84079 h 420666"/>
                <a:gd name="connsiteX877" fmla="*/ 116796 w 217217"/>
                <a:gd name="connsiteY877" fmla="*/ 84665 h 420666"/>
                <a:gd name="connsiteX878" fmla="*/ 115975 w 217217"/>
                <a:gd name="connsiteY878" fmla="*/ 84783 h 420666"/>
                <a:gd name="connsiteX879" fmla="*/ 113096 w 217217"/>
                <a:gd name="connsiteY879" fmla="*/ 82709 h 420666"/>
                <a:gd name="connsiteX880" fmla="*/ 109325 w 217217"/>
                <a:gd name="connsiteY880" fmla="*/ 83570 h 420666"/>
                <a:gd name="connsiteX881" fmla="*/ 108574 w 217217"/>
                <a:gd name="connsiteY881" fmla="*/ 83304 h 420666"/>
                <a:gd name="connsiteX882" fmla="*/ 108081 w 217217"/>
                <a:gd name="connsiteY882" fmla="*/ 82733 h 420666"/>
                <a:gd name="connsiteX883" fmla="*/ 107877 w 217217"/>
                <a:gd name="connsiteY883" fmla="*/ 82021 h 420666"/>
                <a:gd name="connsiteX884" fmla="*/ 107877 w 217217"/>
                <a:gd name="connsiteY884" fmla="*/ 80566 h 420666"/>
                <a:gd name="connsiteX885" fmla="*/ 107674 w 217217"/>
                <a:gd name="connsiteY885" fmla="*/ 80135 h 420666"/>
                <a:gd name="connsiteX886" fmla="*/ 106305 w 217217"/>
                <a:gd name="connsiteY886" fmla="*/ 81512 h 420666"/>
                <a:gd name="connsiteX887" fmla="*/ 105710 w 217217"/>
                <a:gd name="connsiteY887" fmla="*/ 81348 h 420666"/>
                <a:gd name="connsiteX888" fmla="*/ 105374 w 217217"/>
                <a:gd name="connsiteY888" fmla="*/ 80691 h 420666"/>
                <a:gd name="connsiteX889" fmla="*/ 105225 w 217217"/>
                <a:gd name="connsiteY889" fmla="*/ 79330 h 420666"/>
                <a:gd name="connsiteX890" fmla="*/ 105374 w 217217"/>
                <a:gd name="connsiteY890" fmla="*/ 77366 h 420666"/>
                <a:gd name="connsiteX891" fmla="*/ 106180 w 217217"/>
                <a:gd name="connsiteY891" fmla="*/ 74557 h 420666"/>
                <a:gd name="connsiteX892" fmla="*/ 107533 w 217217"/>
                <a:gd name="connsiteY892" fmla="*/ 73994 h 420666"/>
                <a:gd name="connsiteX893" fmla="*/ 109551 w 217217"/>
                <a:gd name="connsiteY893" fmla="*/ 74323 h 420666"/>
                <a:gd name="connsiteX894" fmla="*/ 111867 w 217217"/>
                <a:gd name="connsiteY894" fmla="*/ 75911 h 420666"/>
                <a:gd name="connsiteX895" fmla="*/ 112564 w 217217"/>
                <a:gd name="connsiteY895" fmla="*/ 76889 h 420666"/>
                <a:gd name="connsiteX896" fmla="*/ 112548 w 217217"/>
                <a:gd name="connsiteY896" fmla="*/ 77671 h 420666"/>
                <a:gd name="connsiteX897" fmla="*/ 111727 w 217217"/>
                <a:gd name="connsiteY897" fmla="*/ 78868 h 420666"/>
                <a:gd name="connsiteX898" fmla="*/ 122891 w 217217"/>
                <a:gd name="connsiteY898" fmla="*/ 70247 h 420666"/>
                <a:gd name="connsiteX899" fmla="*/ 120410 w 217217"/>
                <a:gd name="connsiteY899" fmla="*/ 70293 h 420666"/>
                <a:gd name="connsiteX900" fmla="*/ 121693 w 217217"/>
                <a:gd name="connsiteY900" fmla="*/ 67759 h 420666"/>
                <a:gd name="connsiteX901" fmla="*/ 123188 w 217217"/>
                <a:gd name="connsiteY901" fmla="*/ 67117 h 420666"/>
                <a:gd name="connsiteX902" fmla="*/ 126012 w 217217"/>
                <a:gd name="connsiteY902" fmla="*/ 67399 h 420666"/>
                <a:gd name="connsiteX903" fmla="*/ 125511 w 217217"/>
                <a:gd name="connsiteY903" fmla="*/ 68541 h 420666"/>
                <a:gd name="connsiteX904" fmla="*/ 122891 w 217217"/>
                <a:gd name="connsiteY904" fmla="*/ 70247 h 420666"/>
                <a:gd name="connsiteX905" fmla="*/ 118932 w 217217"/>
                <a:gd name="connsiteY905" fmla="*/ 72155 h 420666"/>
                <a:gd name="connsiteX906" fmla="*/ 117046 w 217217"/>
                <a:gd name="connsiteY906" fmla="*/ 73220 h 420666"/>
                <a:gd name="connsiteX907" fmla="*/ 116241 w 217217"/>
                <a:gd name="connsiteY907" fmla="*/ 72343 h 420666"/>
                <a:gd name="connsiteX908" fmla="*/ 116029 w 217217"/>
                <a:gd name="connsiteY908" fmla="*/ 69589 h 420666"/>
                <a:gd name="connsiteX909" fmla="*/ 113784 w 217217"/>
                <a:gd name="connsiteY909" fmla="*/ 68408 h 420666"/>
                <a:gd name="connsiteX910" fmla="*/ 112689 w 217217"/>
                <a:gd name="connsiteY910" fmla="*/ 67673 h 420666"/>
                <a:gd name="connsiteX911" fmla="*/ 111844 w 217217"/>
                <a:gd name="connsiteY911" fmla="*/ 66280 h 420666"/>
                <a:gd name="connsiteX912" fmla="*/ 112055 w 217217"/>
                <a:gd name="connsiteY912" fmla="*/ 65850 h 420666"/>
                <a:gd name="connsiteX913" fmla="*/ 113518 w 217217"/>
                <a:gd name="connsiteY913" fmla="*/ 65279 h 420666"/>
                <a:gd name="connsiteX914" fmla="*/ 116022 w 217217"/>
                <a:gd name="connsiteY914" fmla="*/ 67806 h 420666"/>
                <a:gd name="connsiteX915" fmla="*/ 117046 w 217217"/>
                <a:gd name="connsiteY915" fmla="*/ 69840 h 420666"/>
                <a:gd name="connsiteX916" fmla="*/ 118901 w 217217"/>
                <a:gd name="connsiteY916" fmla="*/ 70442 h 420666"/>
                <a:gd name="connsiteX917" fmla="*/ 119135 w 217217"/>
                <a:gd name="connsiteY917" fmla="*/ 70755 h 420666"/>
                <a:gd name="connsiteX918" fmla="*/ 118932 w 217217"/>
                <a:gd name="connsiteY918" fmla="*/ 72155 h 420666"/>
                <a:gd name="connsiteX919" fmla="*/ 150132 w 217217"/>
                <a:gd name="connsiteY919" fmla="*/ 13182 h 420666"/>
                <a:gd name="connsiteX920" fmla="*/ 150586 w 217217"/>
                <a:gd name="connsiteY920" fmla="*/ 16320 h 420666"/>
                <a:gd name="connsiteX921" fmla="*/ 151720 w 217217"/>
                <a:gd name="connsiteY921" fmla="*/ 15506 h 420666"/>
                <a:gd name="connsiteX922" fmla="*/ 153433 w 217217"/>
                <a:gd name="connsiteY922" fmla="*/ 18510 h 420666"/>
                <a:gd name="connsiteX923" fmla="*/ 154309 w 217217"/>
                <a:gd name="connsiteY923" fmla="*/ 18510 h 420666"/>
                <a:gd name="connsiteX924" fmla="*/ 155749 w 217217"/>
                <a:gd name="connsiteY924" fmla="*/ 17321 h 420666"/>
                <a:gd name="connsiteX925" fmla="*/ 155459 w 217217"/>
                <a:gd name="connsiteY925" fmla="*/ 20114 h 420666"/>
                <a:gd name="connsiteX926" fmla="*/ 153965 w 217217"/>
                <a:gd name="connsiteY926" fmla="*/ 27836 h 420666"/>
                <a:gd name="connsiteX927" fmla="*/ 153543 w 217217"/>
                <a:gd name="connsiteY927" fmla="*/ 29142 h 420666"/>
                <a:gd name="connsiteX928" fmla="*/ 153261 w 217217"/>
                <a:gd name="connsiteY928" fmla="*/ 31482 h 420666"/>
                <a:gd name="connsiteX929" fmla="*/ 152964 w 217217"/>
                <a:gd name="connsiteY929" fmla="*/ 31943 h 420666"/>
                <a:gd name="connsiteX930" fmla="*/ 152526 w 217217"/>
                <a:gd name="connsiteY930" fmla="*/ 36661 h 420666"/>
                <a:gd name="connsiteX931" fmla="*/ 151516 w 217217"/>
                <a:gd name="connsiteY931" fmla="*/ 38210 h 420666"/>
                <a:gd name="connsiteX932" fmla="*/ 150672 w 217217"/>
                <a:gd name="connsiteY932" fmla="*/ 41902 h 420666"/>
                <a:gd name="connsiteX933" fmla="*/ 150327 w 217217"/>
                <a:gd name="connsiteY933" fmla="*/ 42262 h 420666"/>
                <a:gd name="connsiteX934" fmla="*/ 149091 w 217217"/>
                <a:gd name="connsiteY934" fmla="*/ 40846 h 420666"/>
                <a:gd name="connsiteX935" fmla="*/ 150327 w 217217"/>
                <a:gd name="connsiteY935" fmla="*/ 35205 h 420666"/>
                <a:gd name="connsiteX936" fmla="*/ 150836 w 217217"/>
                <a:gd name="connsiteY936" fmla="*/ 31920 h 420666"/>
                <a:gd name="connsiteX937" fmla="*/ 150507 w 217217"/>
                <a:gd name="connsiteY937" fmla="*/ 30214 h 420666"/>
                <a:gd name="connsiteX938" fmla="*/ 149811 w 217217"/>
                <a:gd name="connsiteY938" fmla="*/ 28673 h 420666"/>
                <a:gd name="connsiteX939" fmla="*/ 147918 w 217217"/>
                <a:gd name="connsiteY939" fmla="*/ 28626 h 420666"/>
                <a:gd name="connsiteX940" fmla="*/ 146322 w 217217"/>
                <a:gd name="connsiteY940" fmla="*/ 29338 h 420666"/>
                <a:gd name="connsiteX941" fmla="*/ 145985 w 217217"/>
                <a:gd name="connsiteY941" fmla="*/ 28430 h 420666"/>
                <a:gd name="connsiteX942" fmla="*/ 145938 w 217217"/>
                <a:gd name="connsiteY942" fmla="*/ 27210 h 420666"/>
                <a:gd name="connsiteX943" fmla="*/ 145555 w 217217"/>
                <a:gd name="connsiteY943" fmla="*/ 26803 h 420666"/>
                <a:gd name="connsiteX944" fmla="*/ 143435 w 217217"/>
                <a:gd name="connsiteY944" fmla="*/ 26889 h 420666"/>
                <a:gd name="connsiteX945" fmla="*/ 142809 w 217217"/>
                <a:gd name="connsiteY945" fmla="*/ 26553 h 420666"/>
                <a:gd name="connsiteX946" fmla="*/ 142394 w 217217"/>
                <a:gd name="connsiteY946" fmla="*/ 25426 h 420666"/>
                <a:gd name="connsiteX947" fmla="*/ 142316 w 217217"/>
                <a:gd name="connsiteY947" fmla="*/ 24526 h 420666"/>
                <a:gd name="connsiteX948" fmla="*/ 144233 w 217217"/>
                <a:gd name="connsiteY948" fmla="*/ 23822 h 420666"/>
                <a:gd name="connsiteX949" fmla="*/ 146032 w 217217"/>
                <a:gd name="connsiteY949" fmla="*/ 24088 h 420666"/>
                <a:gd name="connsiteX950" fmla="*/ 148661 w 217217"/>
                <a:gd name="connsiteY950" fmla="*/ 22297 h 420666"/>
                <a:gd name="connsiteX951" fmla="*/ 147018 w 217217"/>
                <a:gd name="connsiteY951" fmla="*/ 16281 h 420666"/>
                <a:gd name="connsiteX952" fmla="*/ 144835 w 217217"/>
                <a:gd name="connsiteY952" fmla="*/ 15709 h 420666"/>
                <a:gd name="connsiteX953" fmla="*/ 144335 w 217217"/>
                <a:gd name="connsiteY953" fmla="*/ 15123 h 420666"/>
                <a:gd name="connsiteX954" fmla="*/ 144757 w 217217"/>
                <a:gd name="connsiteY954" fmla="*/ 14098 h 420666"/>
                <a:gd name="connsiteX955" fmla="*/ 145954 w 217217"/>
                <a:gd name="connsiteY955" fmla="*/ 13542 h 420666"/>
                <a:gd name="connsiteX956" fmla="*/ 147792 w 217217"/>
                <a:gd name="connsiteY956" fmla="*/ 10468 h 420666"/>
                <a:gd name="connsiteX957" fmla="*/ 148896 w 217217"/>
                <a:gd name="connsiteY957" fmla="*/ 9983 h 420666"/>
                <a:gd name="connsiteX958" fmla="*/ 150265 w 217217"/>
                <a:gd name="connsiteY958" fmla="*/ 10069 h 420666"/>
                <a:gd name="connsiteX959" fmla="*/ 150132 w 217217"/>
                <a:gd name="connsiteY959" fmla="*/ 13182 h 420666"/>
                <a:gd name="connsiteX960" fmla="*/ 155968 w 217217"/>
                <a:gd name="connsiteY960" fmla="*/ 14239 h 420666"/>
                <a:gd name="connsiteX961" fmla="*/ 155412 w 217217"/>
                <a:gd name="connsiteY961" fmla="*/ 14747 h 420666"/>
                <a:gd name="connsiteX962" fmla="*/ 153269 w 217217"/>
                <a:gd name="connsiteY962" fmla="*/ 10217 h 420666"/>
                <a:gd name="connsiteX963" fmla="*/ 154857 w 217217"/>
                <a:gd name="connsiteY963" fmla="*/ 5015 h 420666"/>
                <a:gd name="connsiteX964" fmla="*/ 156782 w 217217"/>
                <a:gd name="connsiteY964" fmla="*/ 5179 h 420666"/>
                <a:gd name="connsiteX965" fmla="*/ 157087 w 217217"/>
                <a:gd name="connsiteY965" fmla="*/ 6540 h 420666"/>
                <a:gd name="connsiteX966" fmla="*/ 156899 w 217217"/>
                <a:gd name="connsiteY966" fmla="*/ 7800 h 420666"/>
                <a:gd name="connsiteX967" fmla="*/ 155921 w 217217"/>
                <a:gd name="connsiteY967" fmla="*/ 7910 h 420666"/>
                <a:gd name="connsiteX968" fmla="*/ 155835 w 217217"/>
                <a:gd name="connsiteY968" fmla="*/ 8293 h 420666"/>
                <a:gd name="connsiteX969" fmla="*/ 156140 w 217217"/>
                <a:gd name="connsiteY969" fmla="*/ 10710 h 420666"/>
                <a:gd name="connsiteX970" fmla="*/ 156156 w 217217"/>
                <a:gd name="connsiteY970" fmla="*/ 13511 h 420666"/>
                <a:gd name="connsiteX971" fmla="*/ 155968 w 217217"/>
                <a:gd name="connsiteY971" fmla="*/ 14239 h 420666"/>
                <a:gd name="connsiteX972" fmla="*/ 161851 w 217217"/>
                <a:gd name="connsiteY972" fmla="*/ 892 h 420666"/>
                <a:gd name="connsiteX973" fmla="*/ 161851 w 217217"/>
                <a:gd name="connsiteY973" fmla="*/ 1408 h 420666"/>
                <a:gd name="connsiteX974" fmla="*/ 160709 w 217217"/>
                <a:gd name="connsiteY974" fmla="*/ 5195 h 420666"/>
                <a:gd name="connsiteX975" fmla="*/ 160725 w 217217"/>
                <a:gd name="connsiteY975" fmla="*/ 6642 h 420666"/>
                <a:gd name="connsiteX976" fmla="*/ 158886 w 217217"/>
                <a:gd name="connsiteY976" fmla="*/ 6501 h 420666"/>
                <a:gd name="connsiteX977" fmla="*/ 158597 w 217217"/>
                <a:gd name="connsiteY977" fmla="*/ 6040 h 420666"/>
                <a:gd name="connsiteX978" fmla="*/ 158252 w 217217"/>
                <a:gd name="connsiteY978" fmla="*/ 3873 h 420666"/>
                <a:gd name="connsiteX979" fmla="*/ 158487 w 217217"/>
                <a:gd name="connsiteY979" fmla="*/ 1565 h 420666"/>
                <a:gd name="connsiteX980" fmla="*/ 158745 w 217217"/>
                <a:gd name="connsiteY980" fmla="*/ 962 h 420666"/>
                <a:gd name="connsiteX981" fmla="*/ 159277 w 217217"/>
                <a:gd name="connsiteY981" fmla="*/ 720 h 420666"/>
                <a:gd name="connsiteX982" fmla="*/ 159856 w 217217"/>
                <a:gd name="connsiteY982" fmla="*/ 1173 h 420666"/>
                <a:gd name="connsiteX983" fmla="*/ 160772 w 217217"/>
                <a:gd name="connsiteY983" fmla="*/ 0 h 420666"/>
                <a:gd name="connsiteX984" fmla="*/ 161249 w 217217"/>
                <a:gd name="connsiteY984" fmla="*/ 23 h 420666"/>
                <a:gd name="connsiteX985" fmla="*/ 161851 w 217217"/>
                <a:gd name="connsiteY985" fmla="*/ 892 h 420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</a:cxnLst>
              <a:rect l="l" t="t" r="r" b="b"/>
              <a:pathLst>
                <a:path w="217217" h="420666">
                  <a:moveTo>
                    <a:pt x="155459" y="397704"/>
                  </a:moveTo>
                  <a:lnTo>
                    <a:pt x="153621" y="398894"/>
                  </a:lnTo>
                  <a:lnTo>
                    <a:pt x="153042" y="400294"/>
                  </a:lnTo>
                  <a:lnTo>
                    <a:pt x="152596" y="400841"/>
                  </a:lnTo>
                  <a:lnTo>
                    <a:pt x="151383" y="401201"/>
                  </a:lnTo>
                  <a:lnTo>
                    <a:pt x="150179" y="401209"/>
                  </a:lnTo>
                  <a:lnTo>
                    <a:pt x="145594" y="398408"/>
                  </a:lnTo>
                  <a:lnTo>
                    <a:pt x="144538" y="398534"/>
                  </a:lnTo>
                  <a:lnTo>
                    <a:pt x="145586" y="397251"/>
                  </a:lnTo>
                  <a:lnTo>
                    <a:pt x="148434" y="396202"/>
                  </a:lnTo>
                  <a:lnTo>
                    <a:pt x="150038" y="394818"/>
                  </a:lnTo>
                  <a:lnTo>
                    <a:pt x="153738" y="396155"/>
                  </a:lnTo>
                  <a:lnTo>
                    <a:pt x="155459" y="397704"/>
                  </a:lnTo>
                  <a:close/>
                  <a:moveTo>
                    <a:pt x="86707" y="304058"/>
                  </a:moveTo>
                  <a:lnTo>
                    <a:pt x="87630" y="304738"/>
                  </a:lnTo>
                  <a:lnTo>
                    <a:pt x="89946" y="304629"/>
                  </a:lnTo>
                  <a:lnTo>
                    <a:pt x="89179" y="306147"/>
                  </a:lnTo>
                  <a:lnTo>
                    <a:pt x="86629" y="307836"/>
                  </a:lnTo>
                  <a:lnTo>
                    <a:pt x="84916" y="309503"/>
                  </a:lnTo>
                  <a:lnTo>
                    <a:pt x="82842" y="310895"/>
                  </a:lnTo>
                  <a:lnTo>
                    <a:pt x="81841" y="309292"/>
                  </a:lnTo>
                  <a:lnTo>
                    <a:pt x="80675" y="309354"/>
                  </a:lnTo>
                  <a:lnTo>
                    <a:pt x="78892" y="306272"/>
                  </a:lnTo>
                  <a:lnTo>
                    <a:pt x="78571" y="301656"/>
                  </a:lnTo>
                  <a:lnTo>
                    <a:pt x="80902" y="300451"/>
                  </a:lnTo>
                  <a:lnTo>
                    <a:pt x="84125" y="300522"/>
                  </a:lnTo>
                  <a:lnTo>
                    <a:pt x="86707" y="304058"/>
                  </a:lnTo>
                  <a:close/>
                  <a:moveTo>
                    <a:pt x="38882" y="231988"/>
                  </a:moveTo>
                  <a:lnTo>
                    <a:pt x="41981" y="232951"/>
                  </a:lnTo>
                  <a:lnTo>
                    <a:pt x="44289" y="232935"/>
                  </a:lnTo>
                  <a:lnTo>
                    <a:pt x="46338" y="235728"/>
                  </a:lnTo>
                  <a:lnTo>
                    <a:pt x="47433" y="240125"/>
                  </a:lnTo>
                  <a:lnTo>
                    <a:pt x="49992" y="244459"/>
                  </a:lnTo>
                  <a:lnTo>
                    <a:pt x="53340" y="248214"/>
                  </a:lnTo>
                  <a:lnTo>
                    <a:pt x="53473" y="250506"/>
                  </a:lnTo>
                  <a:lnTo>
                    <a:pt x="52276" y="251735"/>
                  </a:lnTo>
                  <a:lnTo>
                    <a:pt x="49781" y="253260"/>
                  </a:lnTo>
                  <a:lnTo>
                    <a:pt x="49788" y="254895"/>
                  </a:lnTo>
                  <a:lnTo>
                    <a:pt x="51439" y="254074"/>
                  </a:lnTo>
                  <a:lnTo>
                    <a:pt x="52863" y="253698"/>
                  </a:lnTo>
                  <a:lnTo>
                    <a:pt x="56290" y="254058"/>
                  </a:lnTo>
                  <a:lnTo>
                    <a:pt x="57487" y="255717"/>
                  </a:lnTo>
                  <a:lnTo>
                    <a:pt x="58316" y="258197"/>
                  </a:lnTo>
                  <a:lnTo>
                    <a:pt x="58754" y="260231"/>
                  </a:lnTo>
                  <a:lnTo>
                    <a:pt x="58457" y="262437"/>
                  </a:lnTo>
                  <a:lnTo>
                    <a:pt x="57534" y="261733"/>
                  </a:lnTo>
                  <a:lnTo>
                    <a:pt x="56595" y="259762"/>
                  </a:lnTo>
                  <a:lnTo>
                    <a:pt x="55554" y="258854"/>
                  </a:lnTo>
                  <a:lnTo>
                    <a:pt x="54342" y="258361"/>
                  </a:lnTo>
                  <a:lnTo>
                    <a:pt x="54889" y="261076"/>
                  </a:lnTo>
                  <a:lnTo>
                    <a:pt x="54670" y="264698"/>
                  </a:lnTo>
                  <a:lnTo>
                    <a:pt x="55194" y="265034"/>
                  </a:lnTo>
                  <a:lnTo>
                    <a:pt x="56822" y="265097"/>
                  </a:lnTo>
                  <a:lnTo>
                    <a:pt x="55750" y="268790"/>
                  </a:lnTo>
                  <a:lnTo>
                    <a:pt x="53520" y="269791"/>
                  </a:lnTo>
                  <a:lnTo>
                    <a:pt x="50931" y="270167"/>
                  </a:lnTo>
                  <a:lnTo>
                    <a:pt x="50305" y="271473"/>
                  </a:lnTo>
                  <a:lnTo>
                    <a:pt x="49835" y="273155"/>
                  </a:lnTo>
                  <a:lnTo>
                    <a:pt x="48482" y="275659"/>
                  </a:lnTo>
                  <a:lnTo>
                    <a:pt x="46698" y="277075"/>
                  </a:lnTo>
                  <a:lnTo>
                    <a:pt x="44492" y="276785"/>
                  </a:lnTo>
                  <a:lnTo>
                    <a:pt x="42333" y="275667"/>
                  </a:lnTo>
                  <a:lnTo>
                    <a:pt x="40447" y="275440"/>
                  </a:lnTo>
                  <a:lnTo>
                    <a:pt x="39133" y="276105"/>
                  </a:lnTo>
                  <a:lnTo>
                    <a:pt x="38280" y="276723"/>
                  </a:lnTo>
                  <a:lnTo>
                    <a:pt x="37451" y="276613"/>
                  </a:lnTo>
                  <a:lnTo>
                    <a:pt x="35080" y="276848"/>
                  </a:lnTo>
                  <a:lnTo>
                    <a:pt x="32851" y="276801"/>
                  </a:lnTo>
                  <a:lnTo>
                    <a:pt x="32530" y="275823"/>
                  </a:lnTo>
                  <a:lnTo>
                    <a:pt x="32913" y="272881"/>
                  </a:lnTo>
                  <a:lnTo>
                    <a:pt x="32413" y="272083"/>
                  </a:lnTo>
                  <a:lnTo>
                    <a:pt x="30285" y="271676"/>
                  </a:lnTo>
                  <a:lnTo>
                    <a:pt x="29494" y="270972"/>
                  </a:lnTo>
                  <a:lnTo>
                    <a:pt x="28266" y="268938"/>
                  </a:lnTo>
                  <a:lnTo>
                    <a:pt x="28024" y="267984"/>
                  </a:lnTo>
                  <a:lnTo>
                    <a:pt x="27851" y="266670"/>
                  </a:lnTo>
                  <a:lnTo>
                    <a:pt x="26553" y="264972"/>
                  </a:lnTo>
                  <a:lnTo>
                    <a:pt x="24980" y="263751"/>
                  </a:lnTo>
                  <a:lnTo>
                    <a:pt x="24057" y="263689"/>
                  </a:lnTo>
                  <a:lnTo>
                    <a:pt x="22219" y="265676"/>
                  </a:lnTo>
                  <a:lnTo>
                    <a:pt x="20701" y="267687"/>
                  </a:lnTo>
                  <a:lnTo>
                    <a:pt x="21233" y="268696"/>
                  </a:lnTo>
                  <a:lnTo>
                    <a:pt x="21726" y="270018"/>
                  </a:lnTo>
                  <a:lnTo>
                    <a:pt x="20904" y="270972"/>
                  </a:lnTo>
                  <a:lnTo>
                    <a:pt x="18409" y="273147"/>
                  </a:lnTo>
                  <a:lnTo>
                    <a:pt x="18017" y="273992"/>
                  </a:lnTo>
                  <a:lnTo>
                    <a:pt x="17345" y="274454"/>
                  </a:lnTo>
                  <a:lnTo>
                    <a:pt x="16155" y="273852"/>
                  </a:lnTo>
                  <a:lnTo>
                    <a:pt x="13190" y="273992"/>
                  </a:lnTo>
                  <a:lnTo>
                    <a:pt x="11829" y="273609"/>
                  </a:lnTo>
                  <a:lnTo>
                    <a:pt x="10241" y="272005"/>
                  </a:lnTo>
                  <a:lnTo>
                    <a:pt x="6368" y="270933"/>
                  </a:lnTo>
                  <a:lnTo>
                    <a:pt x="5719" y="268360"/>
                  </a:lnTo>
                  <a:lnTo>
                    <a:pt x="4976" y="267874"/>
                  </a:lnTo>
                  <a:lnTo>
                    <a:pt x="587" y="263454"/>
                  </a:lnTo>
                  <a:lnTo>
                    <a:pt x="0" y="261976"/>
                  </a:lnTo>
                  <a:lnTo>
                    <a:pt x="571" y="261091"/>
                  </a:lnTo>
                  <a:lnTo>
                    <a:pt x="2206" y="259754"/>
                  </a:lnTo>
                  <a:lnTo>
                    <a:pt x="7706" y="257532"/>
                  </a:lnTo>
                  <a:lnTo>
                    <a:pt x="8575" y="256640"/>
                  </a:lnTo>
                  <a:lnTo>
                    <a:pt x="8755" y="255850"/>
                  </a:lnTo>
                  <a:lnTo>
                    <a:pt x="7135" y="254950"/>
                  </a:lnTo>
                  <a:lnTo>
                    <a:pt x="5680" y="253949"/>
                  </a:lnTo>
                  <a:lnTo>
                    <a:pt x="5187" y="253299"/>
                  </a:lnTo>
                  <a:lnTo>
                    <a:pt x="5148" y="252728"/>
                  </a:lnTo>
                  <a:lnTo>
                    <a:pt x="5977" y="251985"/>
                  </a:lnTo>
                  <a:lnTo>
                    <a:pt x="7636" y="251930"/>
                  </a:lnTo>
                  <a:lnTo>
                    <a:pt x="8950" y="252267"/>
                  </a:lnTo>
                  <a:lnTo>
                    <a:pt x="9991" y="251602"/>
                  </a:lnTo>
                  <a:lnTo>
                    <a:pt x="11821" y="250929"/>
                  </a:lnTo>
                  <a:lnTo>
                    <a:pt x="13049" y="250084"/>
                  </a:lnTo>
                  <a:lnTo>
                    <a:pt x="14106" y="247901"/>
                  </a:lnTo>
                  <a:lnTo>
                    <a:pt x="15225" y="245938"/>
                  </a:lnTo>
                  <a:lnTo>
                    <a:pt x="15342" y="244873"/>
                  </a:lnTo>
                  <a:lnTo>
                    <a:pt x="16320" y="241126"/>
                  </a:lnTo>
                  <a:lnTo>
                    <a:pt x="16859" y="240195"/>
                  </a:lnTo>
                  <a:lnTo>
                    <a:pt x="20333" y="237739"/>
                  </a:lnTo>
                  <a:lnTo>
                    <a:pt x="21209" y="239084"/>
                  </a:lnTo>
                  <a:lnTo>
                    <a:pt x="22923" y="239413"/>
                  </a:lnTo>
                  <a:lnTo>
                    <a:pt x="24456" y="238177"/>
                  </a:lnTo>
                  <a:lnTo>
                    <a:pt x="26295" y="234273"/>
                  </a:lnTo>
                  <a:lnTo>
                    <a:pt x="27570" y="234030"/>
                  </a:lnTo>
                  <a:lnTo>
                    <a:pt x="28978" y="234351"/>
                  </a:lnTo>
                  <a:lnTo>
                    <a:pt x="31748" y="233858"/>
                  </a:lnTo>
                  <a:lnTo>
                    <a:pt x="36661" y="232035"/>
                  </a:lnTo>
                  <a:lnTo>
                    <a:pt x="38882" y="231988"/>
                  </a:lnTo>
                  <a:close/>
                  <a:moveTo>
                    <a:pt x="66757" y="224008"/>
                  </a:moveTo>
                  <a:lnTo>
                    <a:pt x="63988" y="224040"/>
                  </a:lnTo>
                  <a:lnTo>
                    <a:pt x="62986" y="223703"/>
                  </a:lnTo>
                  <a:lnTo>
                    <a:pt x="61790" y="222765"/>
                  </a:lnTo>
                  <a:lnTo>
                    <a:pt x="60444" y="217445"/>
                  </a:lnTo>
                  <a:lnTo>
                    <a:pt x="60929" y="215559"/>
                  </a:lnTo>
                  <a:lnTo>
                    <a:pt x="61477" y="214636"/>
                  </a:lnTo>
                  <a:lnTo>
                    <a:pt x="62087" y="213916"/>
                  </a:lnTo>
                  <a:lnTo>
                    <a:pt x="63550" y="213619"/>
                  </a:lnTo>
                  <a:lnTo>
                    <a:pt x="65005" y="214628"/>
                  </a:lnTo>
                  <a:lnTo>
                    <a:pt x="65553" y="215567"/>
                  </a:lnTo>
                  <a:lnTo>
                    <a:pt x="66773" y="219166"/>
                  </a:lnTo>
                  <a:lnTo>
                    <a:pt x="67000" y="222248"/>
                  </a:lnTo>
                  <a:lnTo>
                    <a:pt x="66757" y="224008"/>
                  </a:lnTo>
                  <a:close/>
                  <a:moveTo>
                    <a:pt x="44289" y="205279"/>
                  </a:moveTo>
                  <a:lnTo>
                    <a:pt x="45079" y="210294"/>
                  </a:lnTo>
                  <a:lnTo>
                    <a:pt x="45853" y="213392"/>
                  </a:lnTo>
                  <a:lnTo>
                    <a:pt x="45908" y="214448"/>
                  </a:lnTo>
                  <a:lnTo>
                    <a:pt x="45180" y="215919"/>
                  </a:lnTo>
                  <a:lnTo>
                    <a:pt x="41558" y="217875"/>
                  </a:lnTo>
                  <a:lnTo>
                    <a:pt x="40416" y="217883"/>
                  </a:lnTo>
                  <a:lnTo>
                    <a:pt x="40369" y="217405"/>
                  </a:lnTo>
                  <a:lnTo>
                    <a:pt x="41183" y="215418"/>
                  </a:lnTo>
                  <a:lnTo>
                    <a:pt x="40479" y="213157"/>
                  </a:lnTo>
                  <a:lnTo>
                    <a:pt x="40823" y="211436"/>
                  </a:lnTo>
                  <a:lnTo>
                    <a:pt x="40486" y="211123"/>
                  </a:lnTo>
                  <a:lnTo>
                    <a:pt x="39782" y="211366"/>
                  </a:lnTo>
                  <a:lnTo>
                    <a:pt x="37185" y="214096"/>
                  </a:lnTo>
                  <a:lnTo>
                    <a:pt x="36316" y="214362"/>
                  </a:lnTo>
                  <a:lnTo>
                    <a:pt x="36223" y="213807"/>
                  </a:lnTo>
                  <a:lnTo>
                    <a:pt x="36864" y="211569"/>
                  </a:lnTo>
                  <a:lnTo>
                    <a:pt x="36942" y="210036"/>
                  </a:lnTo>
                  <a:lnTo>
                    <a:pt x="37326" y="209097"/>
                  </a:lnTo>
                  <a:lnTo>
                    <a:pt x="38030" y="208229"/>
                  </a:lnTo>
                  <a:lnTo>
                    <a:pt x="38867" y="207579"/>
                  </a:lnTo>
                  <a:lnTo>
                    <a:pt x="39547" y="207485"/>
                  </a:lnTo>
                  <a:lnTo>
                    <a:pt x="40267" y="208158"/>
                  </a:lnTo>
                  <a:lnTo>
                    <a:pt x="42364" y="206281"/>
                  </a:lnTo>
                  <a:lnTo>
                    <a:pt x="44289" y="205279"/>
                  </a:lnTo>
                  <a:close/>
                  <a:moveTo>
                    <a:pt x="47778" y="209817"/>
                  </a:moveTo>
                  <a:lnTo>
                    <a:pt x="47316" y="210231"/>
                  </a:lnTo>
                  <a:lnTo>
                    <a:pt x="46205" y="210114"/>
                  </a:lnTo>
                  <a:lnTo>
                    <a:pt x="45791" y="209480"/>
                  </a:lnTo>
                  <a:lnTo>
                    <a:pt x="45564" y="208510"/>
                  </a:lnTo>
                  <a:lnTo>
                    <a:pt x="45540" y="206734"/>
                  </a:lnTo>
                  <a:lnTo>
                    <a:pt x="46213" y="205459"/>
                  </a:lnTo>
                  <a:lnTo>
                    <a:pt x="49061" y="203534"/>
                  </a:lnTo>
                  <a:lnTo>
                    <a:pt x="47770" y="202854"/>
                  </a:lnTo>
                  <a:lnTo>
                    <a:pt x="47723" y="202369"/>
                  </a:lnTo>
                  <a:lnTo>
                    <a:pt x="48458" y="200765"/>
                  </a:lnTo>
                  <a:lnTo>
                    <a:pt x="51517" y="198269"/>
                  </a:lnTo>
                  <a:lnTo>
                    <a:pt x="52339" y="197816"/>
                  </a:lnTo>
                  <a:lnTo>
                    <a:pt x="53152" y="197886"/>
                  </a:lnTo>
                  <a:lnTo>
                    <a:pt x="51572" y="202314"/>
                  </a:lnTo>
                  <a:lnTo>
                    <a:pt x="47778" y="209817"/>
                  </a:lnTo>
                  <a:close/>
                  <a:moveTo>
                    <a:pt x="51995" y="189014"/>
                  </a:moveTo>
                  <a:lnTo>
                    <a:pt x="43248" y="191213"/>
                  </a:lnTo>
                  <a:lnTo>
                    <a:pt x="40236" y="191017"/>
                  </a:lnTo>
                  <a:lnTo>
                    <a:pt x="39962" y="189937"/>
                  </a:lnTo>
                  <a:lnTo>
                    <a:pt x="40564" y="189218"/>
                  </a:lnTo>
                  <a:lnTo>
                    <a:pt x="43060" y="188521"/>
                  </a:lnTo>
                  <a:lnTo>
                    <a:pt x="44069" y="183225"/>
                  </a:lnTo>
                  <a:lnTo>
                    <a:pt x="40299" y="180776"/>
                  </a:lnTo>
                  <a:lnTo>
                    <a:pt x="40103" y="180095"/>
                  </a:lnTo>
                  <a:lnTo>
                    <a:pt x="40400" y="178930"/>
                  </a:lnTo>
                  <a:lnTo>
                    <a:pt x="40838" y="178406"/>
                  </a:lnTo>
                  <a:lnTo>
                    <a:pt x="43123" y="177169"/>
                  </a:lnTo>
                  <a:lnTo>
                    <a:pt x="44085" y="176896"/>
                  </a:lnTo>
                  <a:lnTo>
                    <a:pt x="44868" y="177060"/>
                  </a:lnTo>
                  <a:lnTo>
                    <a:pt x="46479" y="178492"/>
                  </a:lnTo>
                  <a:lnTo>
                    <a:pt x="48294" y="181488"/>
                  </a:lnTo>
                  <a:lnTo>
                    <a:pt x="50727" y="181965"/>
                  </a:lnTo>
                  <a:lnTo>
                    <a:pt x="52378" y="183233"/>
                  </a:lnTo>
                  <a:lnTo>
                    <a:pt x="51995" y="189014"/>
                  </a:lnTo>
                  <a:close/>
                  <a:moveTo>
                    <a:pt x="33774" y="179470"/>
                  </a:moveTo>
                  <a:lnTo>
                    <a:pt x="32530" y="179689"/>
                  </a:lnTo>
                  <a:lnTo>
                    <a:pt x="32436" y="179125"/>
                  </a:lnTo>
                  <a:lnTo>
                    <a:pt x="34603" y="176434"/>
                  </a:lnTo>
                  <a:lnTo>
                    <a:pt x="36003" y="175988"/>
                  </a:lnTo>
                  <a:lnTo>
                    <a:pt x="36496" y="176254"/>
                  </a:lnTo>
                  <a:lnTo>
                    <a:pt x="35479" y="177819"/>
                  </a:lnTo>
                  <a:lnTo>
                    <a:pt x="33774" y="179470"/>
                  </a:lnTo>
                  <a:close/>
                  <a:moveTo>
                    <a:pt x="16007" y="164253"/>
                  </a:moveTo>
                  <a:lnTo>
                    <a:pt x="14074" y="164801"/>
                  </a:lnTo>
                  <a:lnTo>
                    <a:pt x="13362" y="164480"/>
                  </a:lnTo>
                  <a:lnTo>
                    <a:pt x="13237" y="163971"/>
                  </a:lnTo>
                  <a:lnTo>
                    <a:pt x="13675" y="162587"/>
                  </a:lnTo>
                  <a:lnTo>
                    <a:pt x="15154" y="162094"/>
                  </a:lnTo>
                  <a:lnTo>
                    <a:pt x="16226" y="162845"/>
                  </a:lnTo>
                  <a:lnTo>
                    <a:pt x="16398" y="163526"/>
                  </a:lnTo>
                  <a:lnTo>
                    <a:pt x="16007" y="164253"/>
                  </a:lnTo>
                  <a:close/>
                  <a:moveTo>
                    <a:pt x="40995" y="164284"/>
                  </a:moveTo>
                  <a:lnTo>
                    <a:pt x="40346" y="164801"/>
                  </a:lnTo>
                  <a:lnTo>
                    <a:pt x="39524" y="164699"/>
                  </a:lnTo>
                  <a:lnTo>
                    <a:pt x="38710" y="164034"/>
                  </a:lnTo>
                  <a:lnTo>
                    <a:pt x="37631" y="162141"/>
                  </a:lnTo>
                  <a:lnTo>
                    <a:pt x="40056" y="160826"/>
                  </a:lnTo>
                  <a:lnTo>
                    <a:pt x="41026" y="161601"/>
                  </a:lnTo>
                  <a:lnTo>
                    <a:pt x="41394" y="162485"/>
                  </a:lnTo>
                  <a:lnTo>
                    <a:pt x="41409" y="163463"/>
                  </a:lnTo>
                  <a:lnTo>
                    <a:pt x="40995" y="164284"/>
                  </a:lnTo>
                  <a:close/>
                  <a:moveTo>
                    <a:pt x="19676" y="158213"/>
                  </a:moveTo>
                  <a:lnTo>
                    <a:pt x="18745" y="158440"/>
                  </a:lnTo>
                  <a:lnTo>
                    <a:pt x="17532" y="158221"/>
                  </a:lnTo>
                  <a:lnTo>
                    <a:pt x="16781" y="157595"/>
                  </a:lnTo>
                  <a:lnTo>
                    <a:pt x="16022" y="155115"/>
                  </a:lnTo>
                  <a:lnTo>
                    <a:pt x="15882" y="153613"/>
                  </a:lnTo>
                  <a:lnTo>
                    <a:pt x="16218" y="150812"/>
                  </a:lnTo>
                  <a:lnTo>
                    <a:pt x="16140" y="147456"/>
                  </a:lnTo>
                  <a:lnTo>
                    <a:pt x="18643" y="147354"/>
                  </a:lnTo>
                  <a:lnTo>
                    <a:pt x="19293" y="147839"/>
                  </a:lnTo>
                  <a:lnTo>
                    <a:pt x="19723" y="157783"/>
                  </a:lnTo>
                  <a:lnTo>
                    <a:pt x="19676" y="158213"/>
                  </a:lnTo>
                  <a:close/>
                  <a:moveTo>
                    <a:pt x="43944" y="142410"/>
                  </a:moveTo>
                  <a:lnTo>
                    <a:pt x="43913" y="144209"/>
                  </a:lnTo>
                  <a:lnTo>
                    <a:pt x="43522" y="146330"/>
                  </a:lnTo>
                  <a:lnTo>
                    <a:pt x="44023" y="148575"/>
                  </a:lnTo>
                  <a:lnTo>
                    <a:pt x="44140" y="150179"/>
                  </a:lnTo>
                  <a:lnTo>
                    <a:pt x="45063" y="150687"/>
                  </a:lnTo>
                  <a:lnTo>
                    <a:pt x="45626" y="151422"/>
                  </a:lnTo>
                  <a:lnTo>
                    <a:pt x="49741" y="152244"/>
                  </a:lnTo>
                  <a:lnTo>
                    <a:pt x="53567" y="152009"/>
                  </a:lnTo>
                  <a:lnTo>
                    <a:pt x="54303" y="152667"/>
                  </a:lnTo>
                  <a:lnTo>
                    <a:pt x="54388" y="153715"/>
                  </a:lnTo>
                  <a:lnTo>
                    <a:pt x="53786" y="154865"/>
                  </a:lnTo>
                  <a:lnTo>
                    <a:pt x="51603" y="156962"/>
                  </a:lnTo>
                  <a:lnTo>
                    <a:pt x="49006" y="160349"/>
                  </a:lnTo>
                  <a:lnTo>
                    <a:pt x="48232" y="161053"/>
                  </a:lnTo>
                  <a:lnTo>
                    <a:pt x="47394" y="161085"/>
                  </a:lnTo>
                  <a:lnTo>
                    <a:pt x="46792" y="160779"/>
                  </a:lnTo>
                  <a:lnTo>
                    <a:pt x="46362" y="154755"/>
                  </a:lnTo>
                  <a:lnTo>
                    <a:pt x="43545" y="155530"/>
                  </a:lnTo>
                  <a:lnTo>
                    <a:pt x="41276" y="155444"/>
                  </a:lnTo>
                  <a:lnTo>
                    <a:pt x="40033" y="154708"/>
                  </a:lnTo>
                  <a:lnTo>
                    <a:pt x="39164" y="153292"/>
                  </a:lnTo>
                  <a:lnTo>
                    <a:pt x="37404" y="149647"/>
                  </a:lnTo>
                  <a:lnTo>
                    <a:pt x="32287" y="148207"/>
                  </a:lnTo>
                  <a:lnTo>
                    <a:pt x="30840" y="146189"/>
                  </a:lnTo>
                  <a:lnTo>
                    <a:pt x="30402" y="144968"/>
                  </a:lnTo>
                  <a:lnTo>
                    <a:pt x="30582" y="144295"/>
                  </a:lnTo>
                  <a:lnTo>
                    <a:pt x="31646" y="142793"/>
                  </a:lnTo>
                  <a:lnTo>
                    <a:pt x="32976" y="143325"/>
                  </a:lnTo>
                  <a:lnTo>
                    <a:pt x="33797" y="142997"/>
                  </a:lnTo>
                  <a:lnTo>
                    <a:pt x="34298" y="142324"/>
                  </a:lnTo>
                  <a:lnTo>
                    <a:pt x="34290" y="141768"/>
                  </a:lnTo>
                  <a:lnTo>
                    <a:pt x="33594" y="140462"/>
                  </a:lnTo>
                  <a:lnTo>
                    <a:pt x="33563" y="140055"/>
                  </a:lnTo>
                  <a:lnTo>
                    <a:pt x="38797" y="138397"/>
                  </a:lnTo>
                  <a:lnTo>
                    <a:pt x="39258" y="135799"/>
                  </a:lnTo>
                  <a:lnTo>
                    <a:pt x="40392" y="135588"/>
                  </a:lnTo>
                  <a:lnTo>
                    <a:pt x="41691" y="136441"/>
                  </a:lnTo>
                  <a:lnTo>
                    <a:pt x="43467" y="139140"/>
                  </a:lnTo>
                  <a:lnTo>
                    <a:pt x="43944" y="142410"/>
                  </a:lnTo>
                  <a:close/>
                  <a:moveTo>
                    <a:pt x="20646" y="135134"/>
                  </a:moveTo>
                  <a:lnTo>
                    <a:pt x="23126" y="137434"/>
                  </a:lnTo>
                  <a:lnTo>
                    <a:pt x="21155" y="141252"/>
                  </a:lnTo>
                  <a:lnTo>
                    <a:pt x="18127" y="141237"/>
                  </a:lnTo>
                  <a:lnTo>
                    <a:pt x="13863" y="138451"/>
                  </a:lnTo>
                  <a:lnTo>
                    <a:pt x="13847" y="137880"/>
                  </a:lnTo>
                  <a:lnTo>
                    <a:pt x="14200" y="137043"/>
                  </a:lnTo>
                  <a:lnTo>
                    <a:pt x="14841" y="136378"/>
                  </a:lnTo>
                  <a:lnTo>
                    <a:pt x="15506" y="136222"/>
                  </a:lnTo>
                  <a:lnTo>
                    <a:pt x="16562" y="136675"/>
                  </a:lnTo>
                  <a:lnTo>
                    <a:pt x="18033" y="135940"/>
                  </a:lnTo>
                  <a:lnTo>
                    <a:pt x="19207" y="136175"/>
                  </a:lnTo>
                  <a:lnTo>
                    <a:pt x="20646" y="135134"/>
                  </a:lnTo>
                  <a:close/>
                  <a:moveTo>
                    <a:pt x="42755" y="106978"/>
                  </a:moveTo>
                  <a:lnTo>
                    <a:pt x="39962" y="114246"/>
                  </a:lnTo>
                  <a:lnTo>
                    <a:pt x="38867" y="114426"/>
                  </a:lnTo>
                  <a:lnTo>
                    <a:pt x="37905" y="116241"/>
                  </a:lnTo>
                  <a:lnTo>
                    <a:pt x="34932" y="118236"/>
                  </a:lnTo>
                  <a:lnTo>
                    <a:pt x="37529" y="118275"/>
                  </a:lnTo>
                  <a:lnTo>
                    <a:pt x="38257" y="118940"/>
                  </a:lnTo>
                  <a:lnTo>
                    <a:pt x="38272" y="120371"/>
                  </a:lnTo>
                  <a:lnTo>
                    <a:pt x="37779" y="121201"/>
                  </a:lnTo>
                  <a:lnTo>
                    <a:pt x="34423" y="124502"/>
                  </a:lnTo>
                  <a:lnTo>
                    <a:pt x="32115" y="125754"/>
                  </a:lnTo>
                  <a:lnTo>
                    <a:pt x="29627" y="129196"/>
                  </a:lnTo>
                  <a:lnTo>
                    <a:pt x="28368" y="129235"/>
                  </a:lnTo>
                  <a:lnTo>
                    <a:pt x="27124" y="131418"/>
                  </a:lnTo>
                  <a:lnTo>
                    <a:pt x="26107" y="132380"/>
                  </a:lnTo>
                  <a:lnTo>
                    <a:pt x="25528" y="132380"/>
                  </a:lnTo>
                  <a:lnTo>
                    <a:pt x="24871" y="131895"/>
                  </a:lnTo>
                  <a:lnTo>
                    <a:pt x="23329" y="129759"/>
                  </a:lnTo>
                  <a:lnTo>
                    <a:pt x="26130" y="127655"/>
                  </a:lnTo>
                  <a:lnTo>
                    <a:pt x="26389" y="126474"/>
                  </a:lnTo>
                  <a:lnTo>
                    <a:pt x="28305" y="125238"/>
                  </a:lnTo>
                  <a:lnTo>
                    <a:pt x="28141" y="124854"/>
                  </a:lnTo>
                  <a:lnTo>
                    <a:pt x="25098" y="123117"/>
                  </a:lnTo>
                  <a:lnTo>
                    <a:pt x="23901" y="121952"/>
                  </a:lnTo>
                  <a:lnTo>
                    <a:pt x="24010" y="121342"/>
                  </a:lnTo>
                  <a:lnTo>
                    <a:pt x="25473" y="119996"/>
                  </a:lnTo>
                  <a:lnTo>
                    <a:pt x="24785" y="119824"/>
                  </a:lnTo>
                  <a:lnTo>
                    <a:pt x="24315" y="119096"/>
                  </a:lnTo>
                  <a:lnTo>
                    <a:pt x="23470" y="118814"/>
                  </a:lnTo>
                  <a:lnTo>
                    <a:pt x="23212" y="118142"/>
                  </a:lnTo>
                  <a:lnTo>
                    <a:pt x="23056" y="116358"/>
                  </a:lnTo>
                  <a:lnTo>
                    <a:pt x="23283" y="114535"/>
                  </a:lnTo>
                  <a:lnTo>
                    <a:pt x="24167" y="113729"/>
                  </a:lnTo>
                  <a:lnTo>
                    <a:pt x="24527" y="112869"/>
                  </a:lnTo>
                  <a:lnTo>
                    <a:pt x="24886" y="112603"/>
                  </a:lnTo>
                  <a:lnTo>
                    <a:pt x="26256" y="113064"/>
                  </a:lnTo>
                  <a:lnTo>
                    <a:pt x="27648" y="114527"/>
                  </a:lnTo>
                  <a:lnTo>
                    <a:pt x="29275" y="113964"/>
                  </a:lnTo>
                  <a:lnTo>
                    <a:pt x="31161" y="114238"/>
                  </a:lnTo>
                  <a:lnTo>
                    <a:pt x="31200" y="113901"/>
                  </a:lnTo>
                  <a:lnTo>
                    <a:pt x="29815" y="110310"/>
                  </a:lnTo>
                  <a:lnTo>
                    <a:pt x="30066" y="109575"/>
                  </a:lnTo>
                  <a:lnTo>
                    <a:pt x="30816" y="108738"/>
                  </a:lnTo>
                  <a:lnTo>
                    <a:pt x="35166" y="106164"/>
                  </a:lnTo>
                  <a:lnTo>
                    <a:pt x="40588" y="101830"/>
                  </a:lnTo>
                  <a:lnTo>
                    <a:pt x="41902" y="101149"/>
                  </a:lnTo>
                  <a:lnTo>
                    <a:pt x="42301" y="101744"/>
                  </a:lnTo>
                  <a:lnTo>
                    <a:pt x="42849" y="103989"/>
                  </a:lnTo>
                  <a:lnTo>
                    <a:pt x="42755" y="106978"/>
                  </a:lnTo>
                  <a:close/>
                  <a:moveTo>
                    <a:pt x="110576" y="100602"/>
                  </a:moveTo>
                  <a:lnTo>
                    <a:pt x="110764" y="104028"/>
                  </a:lnTo>
                  <a:lnTo>
                    <a:pt x="110506" y="105069"/>
                  </a:lnTo>
                  <a:lnTo>
                    <a:pt x="109982" y="106352"/>
                  </a:lnTo>
                  <a:lnTo>
                    <a:pt x="108323" y="108738"/>
                  </a:lnTo>
                  <a:lnTo>
                    <a:pt x="103958" y="112141"/>
                  </a:lnTo>
                  <a:lnTo>
                    <a:pt x="95970" y="119933"/>
                  </a:lnTo>
                  <a:lnTo>
                    <a:pt x="91245" y="123782"/>
                  </a:lnTo>
                  <a:lnTo>
                    <a:pt x="90595" y="125629"/>
                  </a:lnTo>
                  <a:lnTo>
                    <a:pt x="90243" y="128195"/>
                  </a:lnTo>
                  <a:lnTo>
                    <a:pt x="93068" y="128703"/>
                  </a:lnTo>
                  <a:lnTo>
                    <a:pt x="94163" y="129572"/>
                  </a:lnTo>
                  <a:lnTo>
                    <a:pt x="93490" y="130870"/>
                  </a:lnTo>
                  <a:lnTo>
                    <a:pt x="89305" y="135385"/>
                  </a:lnTo>
                  <a:lnTo>
                    <a:pt x="88076" y="139453"/>
                  </a:lnTo>
                  <a:lnTo>
                    <a:pt x="91284" y="139304"/>
                  </a:lnTo>
                  <a:lnTo>
                    <a:pt x="93928" y="138522"/>
                  </a:lnTo>
                  <a:lnTo>
                    <a:pt x="99193" y="135987"/>
                  </a:lnTo>
                  <a:lnTo>
                    <a:pt x="104146" y="134101"/>
                  </a:lnTo>
                  <a:lnTo>
                    <a:pt x="106524" y="134023"/>
                  </a:lnTo>
                  <a:lnTo>
                    <a:pt x="111148" y="135525"/>
                  </a:lnTo>
                  <a:lnTo>
                    <a:pt x="112196" y="135572"/>
                  </a:lnTo>
                  <a:lnTo>
                    <a:pt x="114160" y="134876"/>
                  </a:lnTo>
                  <a:lnTo>
                    <a:pt x="116147" y="134751"/>
                  </a:lnTo>
                  <a:lnTo>
                    <a:pt x="129587" y="135220"/>
                  </a:lnTo>
                  <a:lnTo>
                    <a:pt x="133327" y="134336"/>
                  </a:lnTo>
                  <a:lnTo>
                    <a:pt x="135799" y="135392"/>
                  </a:lnTo>
                  <a:lnTo>
                    <a:pt x="137865" y="138021"/>
                  </a:lnTo>
                  <a:lnTo>
                    <a:pt x="139828" y="142864"/>
                  </a:lnTo>
                  <a:lnTo>
                    <a:pt x="139766" y="143669"/>
                  </a:lnTo>
                  <a:lnTo>
                    <a:pt x="138577" y="145868"/>
                  </a:lnTo>
                  <a:lnTo>
                    <a:pt x="136386" y="148622"/>
                  </a:lnTo>
                  <a:lnTo>
                    <a:pt x="134501" y="152408"/>
                  </a:lnTo>
                  <a:lnTo>
                    <a:pt x="133953" y="154442"/>
                  </a:lnTo>
                  <a:lnTo>
                    <a:pt x="133585" y="156672"/>
                  </a:lnTo>
                  <a:lnTo>
                    <a:pt x="132991" y="158730"/>
                  </a:lnTo>
                  <a:lnTo>
                    <a:pt x="129243" y="168352"/>
                  </a:lnTo>
                  <a:lnTo>
                    <a:pt x="125590" y="173657"/>
                  </a:lnTo>
                  <a:lnTo>
                    <a:pt x="123962" y="177412"/>
                  </a:lnTo>
                  <a:lnTo>
                    <a:pt x="121952" y="180393"/>
                  </a:lnTo>
                  <a:lnTo>
                    <a:pt x="120011" y="182270"/>
                  </a:lnTo>
                  <a:lnTo>
                    <a:pt x="117946" y="183522"/>
                  </a:lnTo>
                  <a:lnTo>
                    <a:pt x="111969" y="184852"/>
                  </a:lnTo>
                  <a:lnTo>
                    <a:pt x="110295" y="185807"/>
                  </a:lnTo>
                  <a:lnTo>
                    <a:pt x="108300" y="187442"/>
                  </a:lnTo>
                  <a:lnTo>
                    <a:pt x="106203" y="188255"/>
                  </a:lnTo>
                  <a:lnTo>
                    <a:pt x="108660" y="188154"/>
                  </a:lnTo>
                  <a:lnTo>
                    <a:pt x="111093" y="187246"/>
                  </a:lnTo>
                  <a:lnTo>
                    <a:pt x="115529" y="186918"/>
                  </a:lnTo>
                  <a:lnTo>
                    <a:pt x="120630" y="190047"/>
                  </a:lnTo>
                  <a:lnTo>
                    <a:pt x="120152" y="192605"/>
                  </a:lnTo>
                  <a:lnTo>
                    <a:pt x="118103" y="194623"/>
                  </a:lnTo>
                  <a:lnTo>
                    <a:pt x="113440" y="194944"/>
                  </a:lnTo>
                  <a:lnTo>
                    <a:pt x="109082" y="199427"/>
                  </a:lnTo>
                  <a:lnTo>
                    <a:pt x="107119" y="200804"/>
                  </a:lnTo>
                  <a:lnTo>
                    <a:pt x="105037" y="201485"/>
                  </a:lnTo>
                  <a:lnTo>
                    <a:pt x="102440" y="201281"/>
                  </a:lnTo>
                  <a:lnTo>
                    <a:pt x="97722" y="200084"/>
                  </a:lnTo>
                  <a:lnTo>
                    <a:pt x="95657" y="198833"/>
                  </a:lnTo>
                  <a:lnTo>
                    <a:pt x="97519" y="200874"/>
                  </a:lnTo>
                  <a:lnTo>
                    <a:pt x="99639" y="201938"/>
                  </a:lnTo>
                  <a:lnTo>
                    <a:pt x="111914" y="204450"/>
                  </a:lnTo>
                  <a:lnTo>
                    <a:pt x="112657" y="204184"/>
                  </a:lnTo>
                  <a:lnTo>
                    <a:pt x="116569" y="201539"/>
                  </a:lnTo>
                  <a:lnTo>
                    <a:pt x="121788" y="201500"/>
                  </a:lnTo>
                  <a:lnTo>
                    <a:pt x="131715" y="206367"/>
                  </a:lnTo>
                  <a:lnTo>
                    <a:pt x="134571" y="210083"/>
                  </a:lnTo>
                  <a:lnTo>
                    <a:pt x="138670" y="215379"/>
                  </a:lnTo>
                  <a:lnTo>
                    <a:pt x="140900" y="217445"/>
                  </a:lnTo>
                  <a:lnTo>
                    <a:pt x="142512" y="219314"/>
                  </a:lnTo>
                  <a:lnTo>
                    <a:pt x="143505" y="222107"/>
                  </a:lnTo>
                  <a:lnTo>
                    <a:pt x="145430" y="231308"/>
                  </a:lnTo>
                  <a:lnTo>
                    <a:pt x="147628" y="240242"/>
                  </a:lnTo>
                  <a:lnTo>
                    <a:pt x="150499" y="249865"/>
                  </a:lnTo>
                  <a:lnTo>
                    <a:pt x="151806" y="252525"/>
                  </a:lnTo>
                  <a:lnTo>
                    <a:pt x="153519" y="254387"/>
                  </a:lnTo>
                  <a:lnTo>
                    <a:pt x="162188" y="258658"/>
                  </a:lnTo>
                  <a:lnTo>
                    <a:pt x="164120" y="260074"/>
                  </a:lnTo>
                  <a:lnTo>
                    <a:pt x="167484" y="264174"/>
                  </a:lnTo>
                  <a:lnTo>
                    <a:pt x="170731" y="268532"/>
                  </a:lnTo>
                  <a:lnTo>
                    <a:pt x="173751" y="271872"/>
                  </a:lnTo>
                  <a:lnTo>
                    <a:pt x="177013" y="274571"/>
                  </a:lnTo>
                  <a:lnTo>
                    <a:pt x="175433" y="275972"/>
                  </a:lnTo>
                  <a:lnTo>
                    <a:pt x="174353" y="278170"/>
                  </a:lnTo>
                  <a:lnTo>
                    <a:pt x="175167" y="281151"/>
                  </a:lnTo>
                  <a:lnTo>
                    <a:pt x="176489" y="283991"/>
                  </a:lnTo>
                  <a:lnTo>
                    <a:pt x="179094" y="288528"/>
                  </a:lnTo>
                  <a:lnTo>
                    <a:pt x="181394" y="293465"/>
                  </a:lnTo>
                  <a:lnTo>
                    <a:pt x="180549" y="292722"/>
                  </a:lnTo>
                  <a:lnTo>
                    <a:pt x="179657" y="292315"/>
                  </a:lnTo>
                  <a:lnTo>
                    <a:pt x="178437" y="292440"/>
                  </a:lnTo>
                  <a:lnTo>
                    <a:pt x="177248" y="292205"/>
                  </a:lnTo>
                  <a:lnTo>
                    <a:pt x="175049" y="290656"/>
                  </a:lnTo>
                  <a:lnTo>
                    <a:pt x="172937" y="288755"/>
                  </a:lnTo>
                  <a:lnTo>
                    <a:pt x="168736" y="289522"/>
                  </a:lnTo>
                  <a:lnTo>
                    <a:pt x="166404" y="289178"/>
                  </a:lnTo>
                  <a:lnTo>
                    <a:pt x="164378" y="289232"/>
                  </a:lnTo>
                  <a:lnTo>
                    <a:pt x="168220" y="290328"/>
                  </a:lnTo>
                  <a:lnTo>
                    <a:pt x="172421" y="290406"/>
                  </a:lnTo>
                  <a:lnTo>
                    <a:pt x="181684" y="298675"/>
                  </a:lnTo>
                  <a:lnTo>
                    <a:pt x="184813" y="303557"/>
                  </a:lnTo>
                  <a:lnTo>
                    <a:pt x="186675" y="309980"/>
                  </a:lnTo>
                  <a:lnTo>
                    <a:pt x="185408" y="312859"/>
                  </a:lnTo>
                  <a:lnTo>
                    <a:pt x="183436" y="314721"/>
                  </a:lnTo>
                  <a:lnTo>
                    <a:pt x="181598" y="316841"/>
                  </a:lnTo>
                  <a:lnTo>
                    <a:pt x="179869" y="319243"/>
                  </a:lnTo>
                  <a:lnTo>
                    <a:pt x="185009" y="322756"/>
                  </a:lnTo>
                  <a:lnTo>
                    <a:pt x="186120" y="322654"/>
                  </a:lnTo>
                  <a:lnTo>
                    <a:pt x="187254" y="322161"/>
                  </a:lnTo>
                  <a:lnTo>
                    <a:pt x="188349" y="320964"/>
                  </a:lnTo>
                  <a:lnTo>
                    <a:pt x="190188" y="318046"/>
                  </a:lnTo>
                  <a:lnTo>
                    <a:pt x="191134" y="317013"/>
                  </a:lnTo>
                  <a:lnTo>
                    <a:pt x="194334" y="316638"/>
                  </a:lnTo>
                  <a:lnTo>
                    <a:pt x="197018" y="316865"/>
                  </a:lnTo>
                  <a:lnTo>
                    <a:pt x="199685" y="317514"/>
                  </a:lnTo>
                  <a:lnTo>
                    <a:pt x="202040" y="317311"/>
                  </a:lnTo>
                  <a:lnTo>
                    <a:pt x="206773" y="318562"/>
                  </a:lnTo>
                  <a:lnTo>
                    <a:pt x="209206" y="319689"/>
                  </a:lnTo>
                  <a:lnTo>
                    <a:pt x="215238" y="324751"/>
                  </a:lnTo>
                  <a:lnTo>
                    <a:pt x="216545" y="327520"/>
                  </a:lnTo>
                  <a:lnTo>
                    <a:pt x="217147" y="331088"/>
                  </a:lnTo>
                  <a:lnTo>
                    <a:pt x="217218" y="335031"/>
                  </a:lnTo>
                  <a:lnTo>
                    <a:pt x="216201" y="338622"/>
                  </a:lnTo>
                  <a:lnTo>
                    <a:pt x="215035" y="341861"/>
                  </a:lnTo>
                  <a:lnTo>
                    <a:pt x="214315" y="346030"/>
                  </a:lnTo>
                  <a:lnTo>
                    <a:pt x="213807" y="347533"/>
                  </a:lnTo>
                  <a:lnTo>
                    <a:pt x="213095" y="348706"/>
                  </a:lnTo>
                  <a:lnTo>
                    <a:pt x="209903" y="351984"/>
                  </a:lnTo>
                  <a:lnTo>
                    <a:pt x="207783" y="353330"/>
                  </a:lnTo>
                  <a:lnTo>
                    <a:pt x="206891" y="352743"/>
                  </a:lnTo>
                  <a:lnTo>
                    <a:pt x="205928" y="352821"/>
                  </a:lnTo>
                  <a:lnTo>
                    <a:pt x="205827" y="353612"/>
                  </a:lnTo>
                  <a:lnTo>
                    <a:pt x="206836" y="355278"/>
                  </a:lnTo>
                  <a:lnTo>
                    <a:pt x="206844" y="357289"/>
                  </a:lnTo>
                  <a:lnTo>
                    <a:pt x="204958" y="358775"/>
                  </a:lnTo>
                  <a:lnTo>
                    <a:pt x="203042" y="359409"/>
                  </a:lnTo>
                  <a:lnTo>
                    <a:pt x="199834" y="358618"/>
                  </a:lnTo>
                  <a:lnTo>
                    <a:pt x="195382" y="361388"/>
                  </a:lnTo>
                  <a:lnTo>
                    <a:pt x="198582" y="362812"/>
                  </a:lnTo>
                  <a:lnTo>
                    <a:pt x="199232" y="364322"/>
                  </a:lnTo>
                  <a:lnTo>
                    <a:pt x="198434" y="366974"/>
                  </a:lnTo>
                  <a:lnTo>
                    <a:pt x="196423" y="368155"/>
                  </a:lnTo>
                  <a:lnTo>
                    <a:pt x="194186" y="368679"/>
                  </a:lnTo>
                  <a:lnTo>
                    <a:pt x="191901" y="368805"/>
                  </a:lnTo>
                  <a:lnTo>
                    <a:pt x="190008" y="369454"/>
                  </a:lnTo>
                  <a:lnTo>
                    <a:pt x="188193" y="370706"/>
                  </a:lnTo>
                  <a:lnTo>
                    <a:pt x="190469" y="370048"/>
                  </a:lnTo>
                  <a:lnTo>
                    <a:pt x="192050" y="370627"/>
                  </a:lnTo>
                  <a:lnTo>
                    <a:pt x="193043" y="372849"/>
                  </a:lnTo>
                  <a:lnTo>
                    <a:pt x="193943" y="373491"/>
                  </a:lnTo>
                  <a:lnTo>
                    <a:pt x="198402" y="374437"/>
                  </a:lnTo>
                  <a:lnTo>
                    <a:pt x="201156" y="374430"/>
                  </a:lnTo>
                  <a:lnTo>
                    <a:pt x="206476" y="373890"/>
                  </a:lnTo>
                  <a:lnTo>
                    <a:pt x="209034" y="373898"/>
                  </a:lnTo>
                  <a:lnTo>
                    <a:pt x="209942" y="374304"/>
                  </a:lnTo>
                  <a:lnTo>
                    <a:pt x="209958" y="376143"/>
                  </a:lnTo>
                  <a:lnTo>
                    <a:pt x="209566" y="380649"/>
                  </a:lnTo>
                  <a:lnTo>
                    <a:pt x="208862" y="381580"/>
                  </a:lnTo>
                  <a:lnTo>
                    <a:pt x="201813" y="385351"/>
                  </a:lnTo>
                  <a:lnTo>
                    <a:pt x="200366" y="387980"/>
                  </a:lnTo>
                  <a:lnTo>
                    <a:pt x="199967" y="389568"/>
                  </a:lnTo>
                  <a:lnTo>
                    <a:pt x="195844" y="389286"/>
                  </a:lnTo>
                  <a:lnTo>
                    <a:pt x="193912" y="390968"/>
                  </a:lnTo>
                  <a:lnTo>
                    <a:pt x="190571" y="392087"/>
                  </a:lnTo>
                  <a:lnTo>
                    <a:pt x="187989" y="393269"/>
                  </a:lnTo>
                  <a:lnTo>
                    <a:pt x="185462" y="394763"/>
                  </a:lnTo>
                  <a:lnTo>
                    <a:pt x="183381" y="395209"/>
                  </a:lnTo>
                  <a:lnTo>
                    <a:pt x="174408" y="393433"/>
                  </a:lnTo>
                  <a:lnTo>
                    <a:pt x="168986" y="393581"/>
                  </a:lnTo>
                  <a:lnTo>
                    <a:pt x="161640" y="395130"/>
                  </a:lnTo>
                  <a:lnTo>
                    <a:pt x="159747" y="394872"/>
                  </a:lnTo>
                  <a:lnTo>
                    <a:pt x="156915" y="393394"/>
                  </a:lnTo>
                  <a:lnTo>
                    <a:pt x="154004" y="392392"/>
                  </a:lnTo>
                  <a:lnTo>
                    <a:pt x="150664" y="391954"/>
                  </a:lnTo>
                  <a:lnTo>
                    <a:pt x="147777" y="390577"/>
                  </a:lnTo>
                  <a:lnTo>
                    <a:pt x="149576" y="393214"/>
                  </a:lnTo>
                  <a:lnTo>
                    <a:pt x="145578" y="395756"/>
                  </a:lnTo>
                  <a:lnTo>
                    <a:pt x="143732" y="396257"/>
                  </a:lnTo>
                  <a:lnTo>
                    <a:pt x="141816" y="396179"/>
                  </a:lnTo>
                  <a:lnTo>
                    <a:pt x="137904" y="396867"/>
                  </a:lnTo>
                  <a:lnTo>
                    <a:pt x="134266" y="396492"/>
                  </a:lnTo>
                  <a:lnTo>
                    <a:pt x="134813" y="398291"/>
                  </a:lnTo>
                  <a:lnTo>
                    <a:pt x="135784" y="399864"/>
                  </a:lnTo>
                  <a:lnTo>
                    <a:pt x="134993" y="400544"/>
                  </a:lnTo>
                  <a:lnTo>
                    <a:pt x="134164" y="400716"/>
                  </a:lnTo>
                  <a:lnTo>
                    <a:pt x="127264" y="399535"/>
                  </a:lnTo>
                  <a:lnTo>
                    <a:pt x="126286" y="399754"/>
                  </a:lnTo>
                  <a:lnTo>
                    <a:pt x="125433" y="400849"/>
                  </a:lnTo>
                  <a:lnTo>
                    <a:pt x="122922" y="400263"/>
                  </a:lnTo>
                  <a:lnTo>
                    <a:pt x="120481" y="398424"/>
                  </a:lnTo>
                  <a:lnTo>
                    <a:pt x="117891" y="397180"/>
                  </a:lnTo>
                  <a:lnTo>
                    <a:pt x="115169" y="396593"/>
                  </a:lnTo>
                  <a:lnTo>
                    <a:pt x="113010" y="396797"/>
                  </a:lnTo>
                  <a:lnTo>
                    <a:pt x="104114" y="399707"/>
                  </a:lnTo>
                  <a:lnTo>
                    <a:pt x="102338" y="402617"/>
                  </a:lnTo>
                  <a:lnTo>
                    <a:pt x="101447" y="406740"/>
                  </a:lnTo>
                  <a:lnTo>
                    <a:pt x="100163" y="410394"/>
                  </a:lnTo>
                  <a:lnTo>
                    <a:pt x="98067" y="413203"/>
                  </a:lnTo>
                  <a:lnTo>
                    <a:pt x="95571" y="413570"/>
                  </a:lnTo>
                  <a:lnTo>
                    <a:pt x="93224" y="411622"/>
                  </a:lnTo>
                  <a:lnTo>
                    <a:pt x="88765" y="409479"/>
                  </a:lnTo>
                  <a:lnTo>
                    <a:pt x="87247" y="408023"/>
                  </a:lnTo>
                  <a:lnTo>
                    <a:pt x="86762" y="407937"/>
                  </a:lnTo>
                  <a:lnTo>
                    <a:pt x="86261" y="408454"/>
                  </a:lnTo>
                  <a:lnTo>
                    <a:pt x="84509" y="409111"/>
                  </a:lnTo>
                  <a:lnTo>
                    <a:pt x="82702" y="409142"/>
                  </a:lnTo>
                  <a:lnTo>
                    <a:pt x="79908" y="409721"/>
                  </a:lnTo>
                  <a:lnTo>
                    <a:pt x="75050" y="411466"/>
                  </a:lnTo>
                  <a:lnTo>
                    <a:pt x="73087" y="412647"/>
                  </a:lnTo>
                  <a:lnTo>
                    <a:pt x="68870" y="415909"/>
                  </a:lnTo>
                  <a:lnTo>
                    <a:pt x="68009" y="416809"/>
                  </a:lnTo>
                  <a:lnTo>
                    <a:pt x="66476" y="420087"/>
                  </a:lnTo>
                  <a:lnTo>
                    <a:pt x="64136" y="420666"/>
                  </a:lnTo>
                  <a:lnTo>
                    <a:pt x="61993" y="418569"/>
                  </a:lnTo>
                  <a:lnTo>
                    <a:pt x="59552" y="417834"/>
                  </a:lnTo>
                  <a:lnTo>
                    <a:pt x="56978" y="418546"/>
                  </a:lnTo>
                  <a:lnTo>
                    <a:pt x="55421" y="419665"/>
                  </a:lnTo>
                  <a:lnTo>
                    <a:pt x="54694" y="418757"/>
                  </a:lnTo>
                  <a:lnTo>
                    <a:pt x="54670" y="416895"/>
                  </a:lnTo>
                  <a:lnTo>
                    <a:pt x="56548" y="414673"/>
                  </a:lnTo>
                  <a:lnTo>
                    <a:pt x="61563" y="412991"/>
                  </a:lnTo>
                  <a:lnTo>
                    <a:pt x="65967" y="408618"/>
                  </a:lnTo>
                  <a:lnTo>
                    <a:pt x="68127" y="405950"/>
                  </a:lnTo>
                  <a:lnTo>
                    <a:pt x="68987" y="404440"/>
                  </a:lnTo>
                  <a:lnTo>
                    <a:pt x="70043" y="403478"/>
                  </a:lnTo>
                  <a:lnTo>
                    <a:pt x="71420" y="403118"/>
                  </a:lnTo>
                  <a:lnTo>
                    <a:pt x="72132" y="401452"/>
                  </a:lnTo>
                  <a:lnTo>
                    <a:pt x="78242" y="394739"/>
                  </a:lnTo>
                  <a:lnTo>
                    <a:pt x="78743" y="393198"/>
                  </a:lnTo>
                  <a:lnTo>
                    <a:pt x="79048" y="390429"/>
                  </a:lnTo>
                  <a:lnTo>
                    <a:pt x="79549" y="387761"/>
                  </a:lnTo>
                  <a:lnTo>
                    <a:pt x="84525" y="386032"/>
                  </a:lnTo>
                  <a:lnTo>
                    <a:pt x="86903" y="380407"/>
                  </a:lnTo>
                  <a:lnTo>
                    <a:pt x="87560" y="379961"/>
                  </a:lnTo>
                  <a:lnTo>
                    <a:pt x="94499" y="378928"/>
                  </a:lnTo>
                  <a:lnTo>
                    <a:pt x="99647" y="379014"/>
                  </a:lnTo>
                  <a:lnTo>
                    <a:pt x="104764" y="380117"/>
                  </a:lnTo>
                  <a:lnTo>
                    <a:pt x="107385" y="380219"/>
                  </a:lnTo>
                  <a:lnTo>
                    <a:pt x="110013" y="379836"/>
                  </a:lnTo>
                  <a:lnTo>
                    <a:pt x="112078" y="378310"/>
                  </a:lnTo>
                  <a:lnTo>
                    <a:pt x="115607" y="372802"/>
                  </a:lnTo>
                  <a:lnTo>
                    <a:pt x="117594" y="370369"/>
                  </a:lnTo>
                  <a:lnTo>
                    <a:pt x="119871" y="368171"/>
                  </a:lnTo>
                  <a:lnTo>
                    <a:pt x="121999" y="365659"/>
                  </a:lnTo>
                  <a:lnTo>
                    <a:pt x="125449" y="360997"/>
                  </a:lnTo>
                  <a:lnTo>
                    <a:pt x="123117" y="362608"/>
                  </a:lnTo>
                  <a:lnTo>
                    <a:pt x="120301" y="365159"/>
                  </a:lnTo>
                  <a:lnTo>
                    <a:pt x="118666" y="366637"/>
                  </a:lnTo>
                  <a:lnTo>
                    <a:pt x="113471" y="368124"/>
                  </a:lnTo>
                  <a:lnTo>
                    <a:pt x="111234" y="369642"/>
                  </a:lnTo>
                  <a:lnTo>
                    <a:pt x="107314" y="373061"/>
                  </a:lnTo>
                  <a:lnTo>
                    <a:pt x="106563" y="373342"/>
                  </a:lnTo>
                  <a:lnTo>
                    <a:pt x="100648" y="372521"/>
                  </a:lnTo>
                  <a:lnTo>
                    <a:pt x="96252" y="368085"/>
                  </a:lnTo>
                  <a:lnTo>
                    <a:pt x="93443" y="366270"/>
                  </a:lnTo>
                  <a:lnTo>
                    <a:pt x="92285" y="366059"/>
                  </a:lnTo>
                  <a:lnTo>
                    <a:pt x="91080" y="366598"/>
                  </a:lnTo>
                  <a:lnTo>
                    <a:pt x="88514" y="367154"/>
                  </a:lnTo>
                  <a:lnTo>
                    <a:pt x="85901" y="367060"/>
                  </a:lnTo>
                  <a:lnTo>
                    <a:pt x="87239" y="365002"/>
                  </a:lnTo>
                  <a:lnTo>
                    <a:pt x="89054" y="363852"/>
                  </a:lnTo>
                  <a:lnTo>
                    <a:pt x="84986" y="363054"/>
                  </a:lnTo>
                  <a:lnTo>
                    <a:pt x="83852" y="362428"/>
                  </a:lnTo>
                  <a:lnTo>
                    <a:pt x="82561" y="360981"/>
                  </a:lnTo>
                  <a:lnTo>
                    <a:pt x="79369" y="360739"/>
                  </a:lnTo>
                  <a:lnTo>
                    <a:pt x="77851" y="361106"/>
                  </a:lnTo>
                  <a:lnTo>
                    <a:pt x="75285" y="363015"/>
                  </a:lnTo>
                  <a:lnTo>
                    <a:pt x="71232" y="365042"/>
                  </a:lnTo>
                  <a:lnTo>
                    <a:pt x="66343" y="362233"/>
                  </a:lnTo>
                  <a:lnTo>
                    <a:pt x="65388" y="361004"/>
                  </a:lnTo>
                  <a:lnTo>
                    <a:pt x="65412" y="358618"/>
                  </a:lnTo>
                  <a:lnTo>
                    <a:pt x="64676" y="356725"/>
                  </a:lnTo>
                  <a:lnTo>
                    <a:pt x="63323" y="356060"/>
                  </a:lnTo>
                  <a:lnTo>
                    <a:pt x="65052" y="353596"/>
                  </a:lnTo>
                  <a:lnTo>
                    <a:pt x="67149" y="351953"/>
                  </a:lnTo>
                  <a:lnTo>
                    <a:pt x="71749" y="350318"/>
                  </a:lnTo>
                  <a:lnTo>
                    <a:pt x="78719" y="346430"/>
                  </a:lnTo>
                  <a:lnTo>
                    <a:pt x="82631" y="344771"/>
                  </a:lnTo>
                  <a:lnTo>
                    <a:pt x="86261" y="341908"/>
                  </a:lnTo>
                  <a:lnTo>
                    <a:pt x="87763" y="340155"/>
                  </a:lnTo>
                  <a:lnTo>
                    <a:pt x="88851" y="337753"/>
                  </a:lnTo>
                  <a:lnTo>
                    <a:pt x="89930" y="334812"/>
                  </a:lnTo>
                  <a:lnTo>
                    <a:pt x="91472" y="332410"/>
                  </a:lnTo>
                  <a:lnTo>
                    <a:pt x="89977" y="331839"/>
                  </a:lnTo>
                  <a:lnTo>
                    <a:pt x="89305" y="330032"/>
                  </a:lnTo>
                  <a:lnTo>
                    <a:pt x="89484" y="328193"/>
                  </a:lnTo>
                  <a:lnTo>
                    <a:pt x="90173" y="326558"/>
                  </a:lnTo>
                  <a:lnTo>
                    <a:pt x="89555" y="324508"/>
                  </a:lnTo>
                  <a:lnTo>
                    <a:pt x="88452" y="322365"/>
                  </a:lnTo>
                  <a:lnTo>
                    <a:pt x="88514" y="320690"/>
                  </a:lnTo>
                  <a:lnTo>
                    <a:pt x="88812" y="318899"/>
                  </a:lnTo>
                  <a:lnTo>
                    <a:pt x="86011" y="318993"/>
                  </a:lnTo>
                  <a:lnTo>
                    <a:pt x="83218" y="319556"/>
                  </a:lnTo>
                  <a:lnTo>
                    <a:pt x="80683" y="320823"/>
                  </a:lnTo>
                  <a:lnTo>
                    <a:pt x="78226" y="322545"/>
                  </a:lnTo>
                  <a:lnTo>
                    <a:pt x="76044" y="322865"/>
                  </a:lnTo>
                  <a:lnTo>
                    <a:pt x="76075" y="321488"/>
                  </a:lnTo>
                  <a:lnTo>
                    <a:pt x="77022" y="319783"/>
                  </a:lnTo>
                  <a:lnTo>
                    <a:pt x="79494" y="317342"/>
                  </a:lnTo>
                  <a:lnTo>
                    <a:pt x="82138" y="315316"/>
                  </a:lnTo>
                  <a:lnTo>
                    <a:pt x="83077" y="313774"/>
                  </a:lnTo>
                  <a:lnTo>
                    <a:pt x="83820" y="311983"/>
                  </a:lnTo>
                  <a:lnTo>
                    <a:pt x="85135" y="310543"/>
                  </a:lnTo>
                  <a:lnTo>
                    <a:pt x="88593" y="307821"/>
                  </a:lnTo>
                  <a:lnTo>
                    <a:pt x="95219" y="304754"/>
                  </a:lnTo>
                  <a:lnTo>
                    <a:pt x="96205" y="304574"/>
                  </a:lnTo>
                  <a:lnTo>
                    <a:pt x="98802" y="304934"/>
                  </a:lnTo>
                  <a:lnTo>
                    <a:pt x="101360" y="304465"/>
                  </a:lnTo>
                  <a:lnTo>
                    <a:pt x="103598" y="303362"/>
                  </a:lnTo>
                  <a:lnTo>
                    <a:pt x="105828" y="303127"/>
                  </a:lnTo>
                  <a:lnTo>
                    <a:pt x="110850" y="306311"/>
                  </a:lnTo>
                  <a:lnTo>
                    <a:pt x="109356" y="301382"/>
                  </a:lnTo>
                  <a:lnTo>
                    <a:pt x="111570" y="300201"/>
                  </a:lnTo>
                  <a:lnTo>
                    <a:pt x="114778" y="304660"/>
                  </a:lnTo>
                  <a:lnTo>
                    <a:pt x="115967" y="305130"/>
                  </a:lnTo>
                  <a:lnTo>
                    <a:pt x="118486" y="304480"/>
                  </a:lnTo>
                  <a:lnTo>
                    <a:pt x="117516" y="303729"/>
                  </a:lnTo>
                  <a:lnTo>
                    <a:pt x="116381" y="303682"/>
                  </a:lnTo>
                  <a:lnTo>
                    <a:pt x="114895" y="303009"/>
                  </a:lnTo>
                  <a:lnTo>
                    <a:pt x="113643" y="301578"/>
                  </a:lnTo>
                  <a:lnTo>
                    <a:pt x="111562" y="297025"/>
                  </a:lnTo>
                  <a:lnTo>
                    <a:pt x="111679" y="294318"/>
                  </a:lnTo>
                  <a:lnTo>
                    <a:pt x="113080" y="291501"/>
                  </a:lnTo>
                  <a:lnTo>
                    <a:pt x="114629" y="288904"/>
                  </a:lnTo>
                  <a:lnTo>
                    <a:pt x="113330" y="288387"/>
                  </a:lnTo>
                  <a:lnTo>
                    <a:pt x="112290" y="287394"/>
                  </a:lnTo>
                  <a:lnTo>
                    <a:pt x="111992" y="284789"/>
                  </a:lnTo>
                  <a:lnTo>
                    <a:pt x="112399" y="282481"/>
                  </a:lnTo>
                  <a:lnTo>
                    <a:pt x="115184" y="280447"/>
                  </a:lnTo>
                  <a:lnTo>
                    <a:pt x="116006" y="277349"/>
                  </a:lnTo>
                  <a:lnTo>
                    <a:pt x="116350" y="273930"/>
                  </a:lnTo>
                  <a:lnTo>
                    <a:pt x="115888" y="272357"/>
                  </a:lnTo>
                  <a:lnTo>
                    <a:pt x="113119" y="272608"/>
                  </a:lnTo>
                  <a:lnTo>
                    <a:pt x="111774" y="273249"/>
                  </a:lnTo>
                  <a:lnTo>
                    <a:pt x="110569" y="274258"/>
                  </a:lnTo>
                  <a:lnTo>
                    <a:pt x="109333" y="274196"/>
                  </a:lnTo>
                  <a:lnTo>
                    <a:pt x="105914" y="270409"/>
                  </a:lnTo>
                  <a:lnTo>
                    <a:pt x="103966" y="267538"/>
                  </a:lnTo>
                  <a:lnTo>
                    <a:pt x="100469" y="261451"/>
                  </a:lnTo>
                  <a:lnTo>
                    <a:pt x="99976" y="257798"/>
                  </a:lnTo>
                  <a:lnTo>
                    <a:pt x="102769" y="249896"/>
                  </a:lnTo>
                  <a:lnTo>
                    <a:pt x="107087" y="244819"/>
                  </a:lnTo>
                  <a:lnTo>
                    <a:pt x="112172" y="243043"/>
                  </a:lnTo>
                  <a:lnTo>
                    <a:pt x="111187" y="242707"/>
                  </a:lnTo>
                  <a:lnTo>
                    <a:pt x="103434" y="242636"/>
                  </a:lnTo>
                  <a:lnTo>
                    <a:pt x="100875" y="243262"/>
                  </a:lnTo>
                  <a:lnTo>
                    <a:pt x="98505" y="245343"/>
                  </a:lnTo>
                  <a:lnTo>
                    <a:pt x="97167" y="245984"/>
                  </a:lnTo>
                  <a:lnTo>
                    <a:pt x="95759" y="246219"/>
                  </a:lnTo>
                  <a:lnTo>
                    <a:pt x="94476" y="247252"/>
                  </a:lnTo>
                  <a:lnTo>
                    <a:pt x="93224" y="248683"/>
                  </a:lnTo>
                  <a:lnTo>
                    <a:pt x="91917" y="249607"/>
                  </a:lnTo>
                  <a:lnTo>
                    <a:pt x="89328" y="249364"/>
                  </a:lnTo>
                  <a:lnTo>
                    <a:pt x="88076" y="249669"/>
                  </a:lnTo>
                  <a:lnTo>
                    <a:pt x="87177" y="248840"/>
                  </a:lnTo>
                  <a:lnTo>
                    <a:pt x="86418" y="247471"/>
                  </a:lnTo>
                  <a:lnTo>
                    <a:pt x="85432" y="247103"/>
                  </a:lnTo>
                  <a:lnTo>
                    <a:pt x="84329" y="247526"/>
                  </a:lnTo>
                  <a:lnTo>
                    <a:pt x="81998" y="249372"/>
                  </a:lnTo>
                  <a:lnTo>
                    <a:pt x="79635" y="250460"/>
                  </a:lnTo>
                  <a:lnTo>
                    <a:pt x="76779" y="249294"/>
                  </a:lnTo>
                  <a:lnTo>
                    <a:pt x="73032" y="247119"/>
                  </a:lnTo>
                  <a:lnTo>
                    <a:pt x="72296" y="247917"/>
                  </a:lnTo>
                  <a:lnTo>
                    <a:pt x="71467" y="249935"/>
                  </a:lnTo>
                  <a:lnTo>
                    <a:pt x="70990" y="253072"/>
                  </a:lnTo>
                  <a:lnTo>
                    <a:pt x="68330" y="250342"/>
                  </a:lnTo>
                  <a:lnTo>
                    <a:pt x="66069" y="246688"/>
                  </a:lnTo>
                  <a:lnTo>
                    <a:pt x="65302" y="244389"/>
                  </a:lnTo>
                  <a:lnTo>
                    <a:pt x="65247" y="241791"/>
                  </a:lnTo>
                  <a:lnTo>
                    <a:pt x="66476" y="240782"/>
                  </a:lnTo>
                  <a:lnTo>
                    <a:pt x="67814" y="241705"/>
                  </a:lnTo>
                  <a:lnTo>
                    <a:pt x="69801" y="235532"/>
                  </a:lnTo>
                  <a:lnTo>
                    <a:pt x="73759" y="227459"/>
                  </a:lnTo>
                  <a:lnTo>
                    <a:pt x="75160" y="225088"/>
                  </a:lnTo>
                  <a:lnTo>
                    <a:pt x="76138" y="221982"/>
                  </a:lnTo>
                  <a:lnTo>
                    <a:pt x="75973" y="219948"/>
                  </a:lnTo>
                  <a:lnTo>
                    <a:pt x="75105" y="218227"/>
                  </a:lnTo>
                  <a:lnTo>
                    <a:pt x="71420" y="214315"/>
                  </a:lnTo>
                  <a:lnTo>
                    <a:pt x="71467" y="211115"/>
                  </a:lnTo>
                  <a:lnTo>
                    <a:pt x="71858" y="207501"/>
                  </a:lnTo>
                  <a:lnTo>
                    <a:pt x="72860" y="205326"/>
                  </a:lnTo>
                  <a:lnTo>
                    <a:pt x="73282" y="204911"/>
                  </a:lnTo>
                  <a:lnTo>
                    <a:pt x="78172" y="204966"/>
                  </a:lnTo>
                  <a:lnTo>
                    <a:pt x="76263" y="203840"/>
                  </a:lnTo>
                  <a:lnTo>
                    <a:pt x="72461" y="200561"/>
                  </a:lnTo>
                  <a:lnTo>
                    <a:pt x="72531" y="199396"/>
                  </a:lnTo>
                  <a:lnTo>
                    <a:pt x="73423" y="196353"/>
                  </a:lnTo>
                  <a:lnTo>
                    <a:pt x="73008" y="196658"/>
                  </a:lnTo>
                  <a:lnTo>
                    <a:pt x="72195" y="198066"/>
                  </a:lnTo>
                  <a:lnTo>
                    <a:pt x="70638" y="201469"/>
                  </a:lnTo>
                  <a:lnTo>
                    <a:pt x="69691" y="202259"/>
                  </a:lnTo>
                  <a:lnTo>
                    <a:pt x="67000" y="203065"/>
                  </a:lnTo>
                  <a:lnTo>
                    <a:pt x="66507" y="204732"/>
                  </a:lnTo>
                  <a:lnTo>
                    <a:pt x="66077" y="205170"/>
                  </a:lnTo>
                  <a:lnTo>
                    <a:pt x="64739" y="205357"/>
                  </a:lnTo>
                  <a:lnTo>
                    <a:pt x="64324" y="206914"/>
                  </a:lnTo>
                  <a:lnTo>
                    <a:pt x="64027" y="207016"/>
                  </a:lnTo>
                  <a:lnTo>
                    <a:pt x="63644" y="205342"/>
                  </a:lnTo>
                  <a:lnTo>
                    <a:pt x="63605" y="202557"/>
                  </a:lnTo>
                  <a:lnTo>
                    <a:pt x="64136" y="199990"/>
                  </a:lnTo>
                  <a:lnTo>
                    <a:pt x="65154" y="197980"/>
                  </a:lnTo>
                  <a:lnTo>
                    <a:pt x="69097" y="193403"/>
                  </a:lnTo>
                  <a:lnTo>
                    <a:pt x="67180" y="194819"/>
                  </a:lnTo>
                  <a:lnTo>
                    <a:pt x="62830" y="199052"/>
                  </a:lnTo>
                  <a:lnTo>
                    <a:pt x="60608" y="201829"/>
                  </a:lnTo>
                  <a:lnTo>
                    <a:pt x="60013" y="202768"/>
                  </a:lnTo>
                  <a:lnTo>
                    <a:pt x="59834" y="203558"/>
                  </a:lnTo>
                  <a:lnTo>
                    <a:pt x="59842" y="204466"/>
                  </a:lnTo>
                  <a:lnTo>
                    <a:pt x="60835" y="209324"/>
                  </a:lnTo>
                  <a:lnTo>
                    <a:pt x="60546" y="211569"/>
                  </a:lnTo>
                  <a:lnTo>
                    <a:pt x="56798" y="226316"/>
                  </a:lnTo>
                  <a:lnTo>
                    <a:pt x="56086" y="227787"/>
                  </a:lnTo>
                  <a:lnTo>
                    <a:pt x="55437" y="228554"/>
                  </a:lnTo>
                  <a:lnTo>
                    <a:pt x="54819" y="228734"/>
                  </a:lnTo>
                  <a:lnTo>
                    <a:pt x="52972" y="228452"/>
                  </a:lnTo>
                  <a:lnTo>
                    <a:pt x="52151" y="227349"/>
                  </a:lnTo>
                  <a:lnTo>
                    <a:pt x="52159" y="226105"/>
                  </a:lnTo>
                  <a:lnTo>
                    <a:pt x="52503" y="224235"/>
                  </a:lnTo>
                  <a:lnTo>
                    <a:pt x="54060" y="217249"/>
                  </a:lnTo>
                  <a:lnTo>
                    <a:pt x="54733" y="215301"/>
                  </a:lnTo>
                  <a:lnTo>
                    <a:pt x="55734" y="213486"/>
                  </a:lnTo>
                  <a:lnTo>
                    <a:pt x="57940" y="210310"/>
                  </a:lnTo>
                  <a:lnTo>
                    <a:pt x="57886" y="210098"/>
                  </a:lnTo>
                  <a:lnTo>
                    <a:pt x="56415" y="210724"/>
                  </a:lnTo>
                  <a:lnTo>
                    <a:pt x="55789" y="210521"/>
                  </a:lnTo>
                  <a:lnTo>
                    <a:pt x="55335" y="209887"/>
                  </a:lnTo>
                  <a:lnTo>
                    <a:pt x="55625" y="200413"/>
                  </a:lnTo>
                  <a:lnTo>
                    <a:pt x="56822" y="197284"/>
                  </a:lnTo>
                  <a:lnTo>
                    <a:pt x="57268" y="192723"/>
                  </a:lnTo>
                  <a:lnTo>
                    <a:pt x="58300" y="188803"/>
                  </a:lnTo>
                  <a:lnTo>
                    <a:pt x="59497" y="185940"/>
                  </a:lnTo>
                  <a:lnTo>
                    <a:pt x="60413" y="182270"/>
                  </a:lnTo>
                  <a:lnTo>
                    <a:pt x="61782" y="180635"/>
                  </a:lnTo>
                  <a:lnTo>
                    <a:pt x="62149" y="178132"/>
                  </a:lnTo>
                  <a:lnTo>
                    <a:pt x="63691" y="175417"/>
                  </a:lnTo>
                  <a:lnTo>
                    <a:pt x="64880" y="172577"/>
                  </a:lnTo>
                  <a:lnTo>
                    <a:pt x="64238" y="172859"/>
                  </a:lnTo>
                  <a:lnTo>
                    <a:pt x="56626" y="180244"/>
                  </a:lnTo>
                  <a:lnTo>
                    <a:pt x="54686" y="181582"/>
                  </a:lnTo>
                  <a:lnTo>
                    <a:pt x="52042" y="181222"/>
                  </a:lnTo>
                  <a:lnTo>
                    <a:pt x="50023" y="180393"/>
                  </a:lnTo>
                  <a:lnTo>
                    <a:pt x="48443" y="178648"/>
                  </a:lnTo>
                  <a:lnTo>
                    <a:pt x="47739" y="175292"/>
                  </a:lnTo>
                  <a:lnTo>
                    <a:pt x="45791" y="175206"/>
                  </a:lnTo>
                  <a:lnTo>
                    <a:pt x="44124" y="174627"/>
                  </a:lnTo>
                  <a:lnTo>
                    <a:pt x="44140" y="174173"/>
                  </a:lnTo>
                  <a:lnTo>
                    <a:pt x="46291" y="172342"/>
                  </a:lnTo>
                  <a:lnTo>
                    <a:pt x="49741" y="171717"/>
                  </a:lnTo>
                  <a:lnTo>
                    <a:pt x="52972" y="168775"/>
                  </a:lnTo>
                  <a:lnTo>
                    <a:pt x="50101" y="166788"/>
                  </a:lnTo>
                  <a:lnTo>
                    <a:pt x="50344" y="166154"/>
                  </a:lnTo>
                  <a:lnTo>
                    <a:pt x="52847" y="164456"/>
                  </a:lnTo>
                  <a:lnTo>
                    <a:pt x="56032" y="158753"/>
                  </a:lnTo>
                  <a:lnTo>
                    <a:pt x="56673" y="153488"/>
                  </a:lnTo>
                  <a:lnTo>
                    <a:pt x="55155" y="151008"/>
                  </a:lnTo>
                  <a:lnTo>
                    <a:pt x="54608" y="149381"/>
                  </a:lnTo>
                  <a:lnTo>
                    <a:pt x="51564" y="147566"/>
                  </a:lnTo>
                  <a:lnTo>
                    <a:pt x="51056" y="145242"/>
                  </a:lnTo>
                  <a:lnTo>
                    <a:pt x="51408" y="143936"/>
                  </a:lnTo>
                  <a:lnTo>
                    <a:pt x="52401" y="142660"/>
                  </a:lnTo>
                  <a:lnTo>
                    <a:pt x="53896" y="141675"/>
                  </a:lnTo>
                  <a:lnTo>
                    <a:pt x="56243" y="140720"/>
                  </a:lnTo>
                  <a:lnTo>
                    <a:pt x="54115" y="139703"/>
                  </a:lnTo>
                  <a:lnTo>
                    <a:pt x="53317" y="138498"/>
                  </a:lnTo>
                  <a:lnTo>
                    <a:pt x="52714" y="136754"/>
                  </a:lnTo>
                  <a:lnTo>
                    <a:pt x="52660" y="135744"/>
                  </a:lnTo>
                  <a:lnTo>
                    <a:pt x="53763" y="131238"/>
                  </a:lnTo>
                  <a:lnTo>
                    <a:pt x="54404" y="129376"/>
                  </a:lnTo>
                  <a:lnTo>
                    <a:pt x="55664" y="126998"/>
                  </a:lnTo>
                  <a:lnTo>
                    <a:pt x="61359" y="127131"/>
                  </a:lnTo>
                  <a:lnTo>
                    <a:pt x="62016" y="126082"/>
                  </a:lnTo>
                  <a:lnTo>
                    <a:pt x="62666" y="126043"/>
                  </a:lnTo>
                  <a:lnTo>
                    <a:pt x="65576" y="127006"/>
                  </a:lnTo>
                  <a:lnTo>
                    <a:pt x="65146" y="125973"/>
                  </a:lnTo>
                  <a:lnTo>
                    <a:pt x="60381" y="120301"/>
                  </a:lnTo>
                  <a:lnTo>
                    <a:pt x="59951" y="119221"/>
                  </a:lnTo>
                  <a:lnTo>
                    <a:pt x="61312" y="116154"/>
                  </a:lnTo>
                  <a:lnTo>
                    <a:pt x="61406" y="114785"/>
                  </a:lnTo>
                  <a:lnTo>
                    <a:pt x="61211" y="113322"/>
                  </a:lnTo>
                  <a:lnTo>
                    <a:pt x="61602" y="112204"/>
                  </a:lnTo>
                  <a:lnTo>
                    <a:pt x="63112" y="111679"/>
                  </a:lnTo>
                  <a:lnTo>
                    <a:pt x="67712" y="111727"/>
                  </a:lnTo>
                  <a:lnTo>
                    <a:pt x="68846" y="111210"/>
                  </a:lnTo>
                  <a:lnTo>
                    <a:pt x="68330" y="109724"/>
                  </a:lnTo>
                  <a:lnTo>
                    <a:pt x="67258" y="107768"/>
                  </a:lnTo>
                  <a:lnTo>
                    <a:pt x="67047" y="106125"/>
                  </a:lnTo>
                  <a:lnTo>
                    <a:pt x="67297" y="104670"/>
                  </a:lnTo>
                  <a:lnTo>
                    <a:pt x="67352" y="101736"/>
                  </a:lnTo>
                  <a:lnTo>
                    <a:pt x="67563" y="100437"/>
                  </a:lnTo>
                  <a:lnTo>
                    <a:pt x="68658" y="98489"/>
                  </a:lnTo>
                  <a:lnTo>
                    <a:pt x="69558" y="97910"/>
                  </a:lnTo>
                  <a:lnTo>
                    <a:pt x="70677" y="97574"/>
                  </a:lnTo>
                  <a:lnTo>
                    <a:pt x="73204" y="98223"/>
                  </a:lnTo>
                  <a:lnTo>
                    <a:pt x="74166" y="99006"/>
                  </a:lnTo>
                  <a:lnTo>
                    <a:pt x="75277" y="100860"/>
                  </a:lnTo>
                  <a:lnTo>
                    <a:pt x="76091" y="100711"/>
                  </a:lnTo>
                  <a:lnTo>
                    <a:pt x="79236" y="98693"/>
                  </a:lnTo>
                  <a:lnTo>
                    <a:pt x="80182" y="98403"/>
                  </a:lnTo>
                  <a:lnTo>
                    <a:pt x="81473" y="100742"/>
                  </a:lnTo>
                  <a:lnTo>
                    <a:pt x="86848" y="98880"/>
                  </a:lnTo>
                  <a:lnTo>
                    <a:pt x="94069" y="98051"/>
                  </a:lnTo>
                  <a:lnTo>
                    <a:pt x="98411" y="96823"/>
                  </a:lnTo>
                  <a:lnTo>
                    <a:pt x="102980" y="96377"/>
                  </a:lnTo>
                  <a:lnTo>
                    <a:pt x="107244" y="94976"/>
                  </a:lnTo>
                  <a:lnTo>
                    <a:pt x="111766" y="95618"/>
                  </a:lnTo>
                  <a:lnTo>
                    <a:pt x="111922" y="96432"/>
                  </a:lnTo>
                  <a:lnTo>
                    <a:pt x="111687" y="97558"/>
                  </a:lnTo>
                  <a:lnTo>
                    <a:pt x="110576" y="100602"/>
                  </a:lnTo>
                  <a:close/>
                  <a:moveTo>
                    <a:pt x="114543" y="91080"/>
                  </a:moveTo>
                  <a:lnTo>
                    <a:pt x="114332" y="91206"/>
                  </a:lnTo>
                  <a:lnTo>
                    <a:pt x="113526" y="90431"/>
                  </a:lnTo>
                  <a:lnTo>
                    <a:pt x="112212" y="87654"/>
                  </a:lnTo>
                  <a:lnTo>
                    <a:pt x="114285" y="87098"/>
                  </a:lnTo>
                  <a:lnTo>
                    <a:pt x="115263" y="87443"/>
                  </a:lnTo>
                  <a:lnTo>
                    <a:pt x="114895" y="88624"/>
                  </a:lnTo>
                  <a:lnTo>
                    <a:pt x="114543" y="91080"/>
                  </a:lnTo>
                  <a:close/>
                  <a:moveTo>
                    <a:pt x="109364" y="88859"/>
                  </a:moveTo>
                  <a:lnTo>
                    <a:pt x="108104" y="89422"/>
                  </a:lnTo>
                  <a:lnTo>
                    <a:pt x="106860" y="89383"/>
                  </a:lnTo>
                  <a:lnTo>
                    <a:pt x="104920" y="86934"/>
                  </a:lnTo>
                  <a:lnTo>
                    <a:pt x="104185" y="85150"/>
                  </a:lnTo>
                  <a:lnTo>
                    <a:pt x="104318" y="83969"/>
                  </a:lnTo>
                  <a:lnTo>
                    <a:pt x="105131" y="83570"/>
                  </a:lnTo>
                  <a:lnTo>
                    <a:pt x="107009" y="84149"/>
                  </a:lnTo>
                  <a:lnTo>
                    <a:pt x="107979" y="86191"/>
                  </a:lnTo>
                  <a:lnTo>
                    <a:pt x="108104" y="87513"/>
                  </a:lnTo>
                  <a:lnTo>
                    <a:pt x="108331" y="88029"/>
                  </a:lnTo>
                  <a:lnTo>
                    <a:pt x="109497" y="88553"/>
                  </a:lnTo>
                  <a:lnTo>
                    <a:pt x="109364" y="88859"/>
                  </a:lnTo>
                  <a:close/>
                  <a:moveTo>
                    <a:pt x="111727" y="78868"/>
                  </a:moveTo>
                  <a:lnTo>
                    <a:pt x="111429" y="79916"/>
                  </a:lnTo>
                  <a:lnTo>
                    <a:pt x="113096" y="79893"/>
                  </a:lnTo>
                  <a:lnTo>
                    <a:pt x="115513" y="80785"/>
                  </a:lnTo>
                  <a:lnTo>
                    <a:pt x="116976" y="80894"/>
                  </a:lnTo>
                  <a:lnTo>
                    <a:pt x="118196" y="82005"/>
                  </a:lnTo>
                  <a:lnTo>
                    <a:pt x="117524" y="84079"/>
                  </a:lnTo>
                  <a:lnTo>
                    <a:pt x="116796" y="84665"/>
                  </a:lnTo>
                  <a:lnTo>
                    <a:pt x="115975" y="84783"/>
                  </a:lnTo>
                  <a:lnTo>
                    <a:pt x="113096" y="82709"/>
                  </a:lnTo>
                  <a:lnTo>
                    <a:pt x="109325" y="83570"/>
                  </a:lnTo>
                  <a:lnTo>
                    <a:pt x="108574" y="83304"/>
                  </a:lnTo>
                  <a:lnTo>
                    <a:pt x="108081" y="82733"/>
                  </a:lnTo>
                  <a:lnTo>
                    <a:pt x="107877" y="82021"/>
                  </a:lnTo>
                  <a:lnTo>
                    <a:pt x="107877" y="80566"/>
                  </a:lnTo>
                  <a:lnTo>
                    <a:pt x="107674" y="80135"/>
                  </a:lnTo>
                  <a:lnTo>
                    <a:pt x="106305" y="81512"/>
                  </a:lnTo>
                  <a:lnTo>
                    <a:pt x="105710" y="81348"/>
                  </a:lnTo>
                  <a:lnTo>
                    <a:pt x="105374" y="80691"/>
                  </a:lnTo>
                  <a:lnTo>
                    <a:pt x="105225" y="79330"/>
                  </a:lnTo>
                  <a:lnTo>
                    <a:pt x="105374" y="77366"/>
                  </a:lnTo>
                  <a:lnTo>
                    <a:pt x="106180" y="74557"/>
                  </a:lnTo>
                  <a:lnTo>
                    <a:pt x="107533" y="73994"/>
                  </a:lnTo>
                  <a:lnTo>
                    <a:pt x="109551" y="74323"/>
                  </a:lnTo>
                  <a:lnTo>
                    <a:pt x="111867" y="75911"/>
                  </a:lnTo>
                  <a:lnTo>
                    <a:pt x="112564" y="76889"/>
                  </a:lnTo>
                  <a:lnTo>
                    <a:pt x="112548" y="77671"/>
                  </a:lnTo>
                  <a:lnTo>
                    <a:pt x="111727" y="78868"/>
                  </a:lnTo>
                  <a:close/>
                  <a:moveTo>
                    <a:pt x="122891" y="70247"/>
                  </a:moveTo>
                  <a:lnTo>
                    <a:pt x="120410" y="70293"/>
                  </a:lnTo>
                  <a:lnTo>
                    <a:pt x="121693" y="67759"/>
                  </a:lnTo>
                  <a:lnTo>
                    <a:pt x="123188" y="67117"/>
                  </a:lnTo>
                  <a:lnTo>
                    <a:pt x="126012" y="67399"/>
                  </a:lnTo>
                  <a:lnTo>
                    <a:pt x="125511" y="68541"/>
                  </a:lnTo>
                  <a:lnTo>
                    <a:pt x="122891" y="70247"/>
                  </a:lnTo>
                  <a:close/>
                  <a:moveTo>
                    <a:pt x="118932" y="72155"/>
                  </a:moveTo>
                  <a:lnTo>
                    <a:pt x="117046" y="73220"/>
                  </a:lnTo>
                  <a:lnTo>
                    <a:pt x="116241" y="72343"/>
                  </a:lnTo>
                  <a:lnTo>
                    <a:pt x="116029" y="69589"/>
                  </a:lnTo>
                  <a:lnTo>
                    <a:pt x="113784" y="68408"/>
                  </a:lnTo>
                  <a:lnTo>
                    <a:pt x="112689" y="67673"/>
                  </a:lnTo>
                  <a:lnTo>
                    <a:pt x="111844" y="66280"/>
                  </a:lnTo>
                  <a:lnTo>
                    <a:pt x="112055" y="65850"/>
                  </a:lnTo>
                  <a:lnTo>
                    <a:pt x="113518" y="65279"/>
                  </a:lnTo>
                  <a:lnTo>
                    <a:pt x="116022" y="67806"/>
                  </a:lnTo>
                  <a:lnTo>
                    <a:pt x="117046" y="69840"/>
                  </a:lnTo>
                  <a:lnTo>
                    <a:pt x="118901" y="70442"/>
                  </a:lnTo>
                  <a:lnTo>
                    <a:pt x="119135" y="70755"/>
                  </a:lnTo>
                  <a:lnTo>
                    <a:pt x="118932" y="72155"/>
                  </a:lnTo>
                  <a:close/>
                  <a:moveTo>
                    <a:pt x="150132" y="13182"/>
                  </a:moveTo>
                  <a:lnTo>
                    <a:pt x="150586" y="16320"/>
                  </a:lnTo>
                  <a:lnTo>
                    <a:pt x="151720" y="15506"/>
                  </a:lnTo>
                  <a:lnTo>
                    <a:pt x="153433" y="18510"/>
                  </a:lnTo>
                  <a:lnTo>
                    <a:pt x="154309" y="18510"/>
                  </a:lnTo>
                  <a:lnTo>
                    <a:pt x="155749" y="17321"/>
                  </a:lnTo>
                  <a:lnTo>
                    <a:pt x="155459" y="20114"/>
                  </a:lnTo>
                  <a:lnTo>
                    <a:pt x="153965" y="27836"/>
                  </a:lnTo>
                  <a:lnTo>
                    <a:pt x="153543" y="29142"/>
                  </a:lnTo>
                  <a:lnTo>
                    <a:pt x="153261" y="31482"/>
                  </a:lnTo>
                  <a:lnTo>
                    <a:pt x="152964" y="31943"/>
                  </a:lnTo>
                  <a:lnTo>
                    <a:pt x="152526" y="36661"/>
                  </a:lnTo>
                  <a:lnTo>
                    <a:pt x="151516" y="38210"/>
                  </a:lnTo>
                  <a:lnTo>
                    <a:pt x="150672" y="41902"/>
                  </a:lnTo>
                  <a:lnTo>
                    <a:pt x="150327" y="42262"/>
                  </a:lnTo>
                  <a:lnTo>
                    <a:pt x="149091" y="40846"/>
                  </a:lnTo>
                  <a:lnTo>
                    <a:pt x="150327" y="35205"/>
                  </a:lnTo>
                  <a:lnTo>
                    <a:pt x="150836" y="31920"/>
                  </a:lnTo>
                  <a:lnTo>
                    <a:pt x="150507" y="30214"/>
                  </a:lnTo>
                  <a:lnTo>
                    <a:pt x="149811" y="28673"/>
                  </a:lnTo>
                  <a:lnTo>
                    <a:pt x="147918" y="28626"/>
                  </a:lnTo>
                  <a:lnTo>
                    <a:pt x="146322" y="29338"/>
                  </a:lnTo>
                  <a:lnTo>
                    <a:pt x="145985" y="28430"/>
                  </a:lnTo>
                  <a:lnTo>
                    <a:pt x="145938" y="27210"/>
                  </a:lnTo>
                  <a:lnTo>
                    <a:pt x="145555" y="26803"/>
                  </a:lnTo>
                  <a:lnTo>
                    <a:pt x="143435" y="26889"/>
                  </a:lnTo>
                  <a:lnTo>
                    <a:pt x="142809" y="26553"/>
                  </a:lnTo>
                  <a:lnTo>
                    <a:pt x="142394" y="25426"/>
                  </a:lnTo>
                  <a:lnTo>
                    <a:pt x="142316" y="24526"/>
                  </a:lnTo>
                  <a:lnTo>
                    <a:pt x="144233" y="23822"/>
                  </a:lnTo>
                  <a:lnTo>
                    <a:pt x="146032" y="24088"/>
                  </a:lnTo>
                  <a:lnTo>
                    <a:pt x="148661" y="22297"/>
                  </a:lnTo>
                  <a:lnTo>
                    <a:pt x="147018" y="16281"/>
                  </a:lnTo>
                  <a:lnTo>
                    <a:pt x="144835" y="15709"/>
                  </a:lnTo>
                  <a:lnTo>
                    <a:pt x="144335" y="15123"/>
                  </a:lnTo>
                  <a:lnTo>
                    <a:pt x="144757" y="14098"/>
                  </a:lnTo>
                  <a:lnTo>
                    <a:pt x="145954" y="13542"/>
                  </a:lnTo>
                  <a:lnTo>
                    <a:pt x="147792" y="10468"/>
                  </a:lnTo>
                  <a:lnTo>
                    <a:pt x="148896" y="9983"/>
                  </a:lnTo>
                  <a:lnTo>
                    <a:pt x="150265" y="10069"/>
                  </a:lnTo>
                  <a:lnTo>
                    <a:pt x="150132" y="13182"/>
                  </a:lnTo>
                  <a:close/>
                  <a:moveTo>
                    <a:pt x="155968" y="14239"/>
                  </a:moveTo>
                  <a:lnTo>
                    <a:pt x="155412" y="14747"/>
                  </a:lnTo>
                  <a:lnTo>
                    <a:pt x="153269" y="10217"/>
                  </a:lnTo>
                  <a:lnTo>
                    <a:pt x="154857" y="5015"/>
                  </a:lnTo>
                  <a:lnTo>
                    <a:pt x="156782" y="5179"/>
                  </a:lnTo>
                  <a:lnTo>
                    <a:pt x="157087" y="6540"/>
                  </a:lnTo>
                  <a:lnTo>
                    <a:pt x="156899" y="7800"/>
                  </a:lnTo>
                  <a:lnTo>
                    <a:pt x="155921" y="7910"/>
                  </a:lnTo>
                  <a:lnTo>
                    <a:pt x="155835" y="8293"/>
                  </a:lnTo>
                  <a:lnTo>
                    <a:pt x="156140" y="10710"/>
                  </a:lnTo>
                  <a:lnTo>
                    <a:pt x="156156" y="13511"/>
                  </a:lnTo>
                  <a:lnTo>
                    <a:pt x="155968" y="14239"/>
                  </a:lnTo>
                  <a:close/>
                  <a:moveTo>
                    <a:pt x="161851" y="892"/>
                  </a:moveTo>
                  <a:lnTo>
                    <a:pt x="161851" y="1408"/>
                  </a:lnTo>
                  <a:lnTo>
                    <a:pt x="160709" y="5195"/>
                  </a:lnTo>
                  <a:lnTo>
                    <a:pt x="160725" y="6642"/>
                  </a:lnTo>
                  <a:lnTo>
                    <a:pt x="158886" y="6501"/>
                  </a:lnTo>
                  <a:lnTo>
                    <a:pt x="158597" y="6040"/>
                  </a:lnTo>
                  <a:lnTo>
                    <a:pt x="158252" y="3873"/>
                  </a:lnTo>
                  <a:lnTo>
                    <a:pt x="158487" y="1565"/>
                  </a:lnTo>
                  <a:lnTo>
                    <a:pt x="158745" y="962"/>
                  </a:lnTo>
                  <a:lnTo>
                    <a:pt x="159277" y="720"/>
                  </a:lnTo>
                  <a:lnTo>
                    <a:pt x="159856" y="1173"/>
                  </a:lnTo>
                  <a:lnTo>
                    <a:pt x="160772" y="0"/>
                  </a:lnTo>
                  <a:lnTo>
                    <a:pt x="161249" y="23"/>
                  </a:lnTo>
                  <a:lnTo>
                    <a:pt x="161851" y="89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31089972-1FC3-BD82-A451-EFD35E730656}"/>
                </a:ext>
              </a:extLst>
            </p:cNvPr>
            <p:cNvSpPr>
              <a:spLocks/>
            </p:cNvSpPr>
            <p:nvPr/>
          </p:nvSpPr>
          <p:spPr>
            <a:xfrm>
              <a:off x="8128678" y="3589539"/>
              <a:ext cx="146986" cy="73962"/>
            </a:xfrm>
            <a:custGeom>
              <a:avLst/>
              <a:gdLst>
                <a:gd name="connsiteX0" fmla="*/ 141651 w 146986"/>
                <a:gd name="connsiteY0" fmla="*/ 50007 h 73962"/>
                <a:gd name="connsiteX1" fmla="*/ 141119 w 146986"/>
                <a:gd name="connsiteY1" fmla="*/ 51056 h 73962"/>
                <a:gd name="connsiteX2" fmla="*/ 139860 w 146986"/>
                <a:gd name="connsiteY2" fmla="*/ 52957 h 73962"/>
                <a:gd name="connsiteX3" fmla="*/ 138858 w 146986"/>
                <a:gd name="connsiteY3" fmla="*/ 53927 h 73962"/>
                <a:gd name="connsiteX4" fmla="*/ 137747 w 146986"/>
                <a:gd name="connsiteY4" fmla="*/ 54083 h 73962"/>
                <a:gd name="connsiteX5" fmla="*/ 136644 w 146986"/>
                <a:gd name="connsiteY5" fmla="*/ 54529 h 73962"/>
                <a:gd name="connsiteX6" fmla="*/ 136261 w 146986"/>
                <a:gd name="connsiteY6" fmla="*/ 55546 h 73962"/>
                <a:gd name="connsiteX7" fmla="*/ 136214 w 146986"/>
                <a:gd name="connsiteY7" fmla="*/ 56861 h 73962"/>
                <a:gd name="connsiteX8" fmla="*/ 136402 w 146986"/>
                <a:gd name="connsiteY8" fmla="*/ 57807 h 73962"/>
                <a:gd name="connsiteX9" fmla="*/ 136683 w 146986"/>
                <a:gd name="connsiteY9" fmla="*/ 58159 h 73962"/>
                <a:gd name="connsiteX10" fmla="*/ 137810 w 146986"/>
                <a:gd name="connsiteY10" fmla="*/ 58472 h 73962"/>
                <a:gd name="connsiteX11" fmla="*/ 138921 w 146986"/>
                <a:gd name="connsiteY11" fmla="*/ 61234 h 73962"/>
                <a:gd name="connsiteX12" fmla="*/ 140665 w 146986"/>
                <a:gd name="connsiteY12" fmla="*/ 62627 h 73962"/>
                <a:gd name="connsiteX13" fmla="*/ 143388 w 146986"/>
                <a:gd name="connsiteY13" fmla="*/ 64207 h 73962"/>
                <a:gd name="connsiteX14" fmla="*/ 145806 w 146986"/>
                <a:gd name="connsiteY14" fmla="*/ 66014 h 73962"/>
                <a:gd name="connsiteX15" fmla="*/ 146987 w 146986"/>
                <a:gd name="connsiteY15" fmla="*/ 67673 h 73962"/>
                <a:gd name="connsiteX16" fmla="*/ 146760 w 146986"/>
                <a:gd name="connsiteY16" fmla="*/ 68878 h 73962"/>
                <a:gd name="connsiteX17" fmla="*/ 145970 w 146986"/>
                <a:gd name="connsiteY17" fmla="*/ 71365 h 73962"/>
                <a:gd name="connsiteX18" fmla="*/ 143951 w 146986"/>
                <a:gd name="connsiteY18" fmla="*/ 73439 h 73962"/>
                <a:gd name="connsiteX19" fmla="*/ 142269 w 146986"/>
                <a:gd name="connsiteY19" fmla="*/ 73963 h 73962"/>
                <a:gd name="connsiteX20" fmla="*/ 141675 w 146986"/>
                <a:gd name="connsiteY20" fmla="*/ 73767 h 73962"/>
                <a:gd name="connsiteX21" fmla="*/ 140579 w 146986"/>
                <a:gd name="connsiteY21" fmla="*/ 73126 h 73962"/>
                <a:gd name="connsiteX22" fmla="*/ 138366 w 146986"/>
                <a:gd name="connsiteY22" fmla="*/ 71522 h 73962"/>
                <a:gd name="connsiteX23" fmla="*/ 135964 w 146986"/>
                <a:gd name="connsiteY23" fmla="*/ 70255 h 73962"/>
                <a:gd name="connsiteX24" fmla="*/ 134117 w 146986"/>
                <a:gd name="connsiteY24" fmla="*/ 70669 h 73962"/>
                <a:gd name="connsiteX25" fmla="*/ 132904 w 146986"/>
                <a:gd name="connsiteY25" fmla="*/ 71146 h 73962"/>
                <a:gd name="connsiteX26" fmla="*/ 130503 w 146986"/>
                <a:gd name="connsiteY26" fmla="*/ 70583 h 73962"/>
                <a:gd name="connsiteX27" fmla="*/ 127663 w 146986"/>
                <a:gd name="connsiteY27" fmla="*/ 69488 h 73962"/>
                <a:gd name="connsiteX28" fmla="*/ 126184 w 146986"/>
                <a:gd name="connsiteY28" fmla="*/ 68408 h 73962"/>
                <a:gd name="connsiteX29" fmla="*/ 125535 w 146986"/>
                <a:gd name="connsiteY29" fmla="*/ 67610 h 73962"/>
                <a:gd name="connsiteX30" fmla="*/ 125973 w 146986"/>
                <a:gd name="connsiteY30" fmla="*/ 66194 h 73962"/>
                <a:gd name="connsiteX31" fmla="*/ 119534 w 146986"/>
                <a:gd name="connsiteY31" fmla="*/ 63636 h 73962"/>
                <a:gd name="connsiteX32" fmla="*/ 116428 w 146986"/>
                <a:gd name="connsiteY32" fmla="*/ 62924 h 73962"/>
                <a:gd name="connsiteX33" fmla="*/ 115028 w 146986"/>
                <a:gd name="connsiteY33" fmla="*/ 63698 h 73962"/>
                <a:gd name="connsiteX34" fmla="*/ 110295 w 146986"/>
                <a:gd name="connsiteY34" fmla="*/ 67548 h 73962"/>
                <a:gd name="connsiteX35" fmla="*/ 109731 w 146986"/>
                <a:gd name="connsiteY35" fmla="*/ 67939 h 73962"/>
                <a:gd name="connsiteX36" fmla="*/ 106117 w 146986"/>
                <a:gd name="connsiteY36" fmla="*/ 68471 h 73962"/>
                <a:gd name="connsiteX37" fmla="*/ 106109 w 146986"/>
                <a:gd name="connsiteY37" fmla="*/ 68784 h 73962"/>
                <a:gd name="connsiteX38" fmla="*/ 106931 w 146986"/>
                <a:gd name="connsiteY38" fmla="*/ 69613 h 73962"/>
                <a:gd name="connsiteX39" fmla="*/ 106774 w 146986"/>
                <a:gd name="connsiteY39" fmla="*/ 69871 h 73962"/>
                <a:gd name="connsiteX40" fmla="*/ 100711 w 146986"/>
                <a:gd name="connsiteY40" fmla="*/ 69957 h 73962"/>
                <a:gd name="connsiteX41" fmla="*/ 98693 w 146986"/>
                <a:gd name="connsiteY41" fmla="*/ 70458 h 73962"/>
                <a:gd name="connsiteX42" fmla="*/ 93294 w 146986"/>
                <a:gd name="connsiteY42" fmla="*/ 69809 h 73962"/>
                <a:gd name="connsiteX43" fmla="*/ 91519 w 146986"/>
                <a:gd name="connsiteY43" fmla="*/ 70098 h 73962"/>
                <a:gd name="connsiteX44" fmla="*/ 90001 w 146986"/>
                <a:gd name="connsiteY44" fmla="*/ 70701 h 73962"/>
                <a:gd name="connsiteX45" fmla="*/ 86308 w 146986"/>
                <a:gd name="connsiteY45" fmla="*/ 71389 h 73962"/>
                <a:gd name="connsiteX46" fmla="*/ 83758 w 146986"/>
                <a:gd name="connsiteY46" fmla="*/ 72195 h 73962"/>
                <a:gd name="connsiteX47" fmla="*/ 80503 w 146986"/>
                <a:gd name="connsiteY47" fmla="*/ 72617 h 73962"/>
                <a:gd name="connsiteX48" fmla="*/ 77147 w 146986"/>
                <a:gd name="connsiteY48" fmla="*/ 72656 h 73962"/>
                <a:gd name="connsiteX49" fmla="*/ 75997 w 146986"/>
                <a:gd name="connsiteY49" fmla="*/ 72899 h 73962"/>
                <a:gd name="connsiteX50" fmla="*/ 76044 w 146986"/>
                <a:gd name="connsiteY50" fmla="*/ 72343 h 73962"/>
                <a:gd name="connsiteX51" fmla="*/ 75864 w 146986"/>
                <a:gd name="connsiteY51" fmla="*/ 71491 h 73962"/>
                <a:gd name="connsiteX52" fmla="*/ 75183 w 146986"/>
                <a:gd name="connsiteY52" fmla="*/ 70872 h 73962"/>
                <a:gd name="connsiteX53" fmla="*/ 74229 w 146986"/>
                <a:gd name="connsiteY53" fmla="*/ 70481 h 73962"/>
                <a:gd name="connsiteX54" fmla="*/ 72476 w 146986"/>
                <a:gd name="connsiteY54" fmla="*/ 70630 h 73962"/>
                <a:gd name="connsiteX55" fmla="*/ 70857 w 146986"/>
                <a:gd name="connsiteY55" fmla="*/ 70215 h 73962"/>
                <a:gd name="connsiteX56" fmla="*/ 69707 w 146986"/>
                <a:gd name="connsiteY56" fmla="*/ 69136 h 73962"/>
                <a:gd name="connsiteX57" fmla="*/ 69441 w 146986"/>
                <a:gd name="connsiteY57" fmla="*/ 68307 h 73962"/>
                <a:gd name="connsiteX58" fmla="*/ 70106 w 146986"/>
                <a:gd name="connsiteY58" fmla="*/ 67634 h 73962"/>
                <a:gd name="connsiteX59" fmla="*/ 69621 w 146986"/>
                <a:gd name="connsiteY59" fmla="*/ 67078 h 73962"/>
                <a:gd name="connsiteX60" fmla="*/ 67602 w 146986"/>
                <a:gd name="connsiteY60" fmla="*/ 65748 h 73962"/>
                <a:gd name="connsiteX61" fmla="*/ 64301 w 146986"/>
                <a:gd name="connsiteY61" fmla="*/ 62423 h 73962"/>
                <a:gd name="connsiteX62" fmla="*/ 62431 w 146986"/>
                <a:gd name="connsiteY62" fmla="*/ 61680 h 73962"/>
                <a:gd name="connsiteX63" fmla="*/ 61688 w 146986"/>
                <a:gd name="connsiteY63" fmla="*/ 59591 h 73962"/>
                <a:gd name="connsiteX64" fmla="*/ 60944 w 146986"/>
                <a:gd name="connsiteY64" fmla="*/ 59145 h 73962"/>
                <a:gd name="connsiteX65" fmla="*/ 59372 w 146986"/>
                <a:gd name="connsiteY65" fmla="*/ 58950 h 73962"/>
                <a:gd name="connsiteX66" fmla="*/ 57714 w 146986"/>
                <a:gd name="connsiteY66" fmla="*/ 59153 h 73962"/>
                <a:gd name="connsiteX67" fmla="*/ 57354 w 146986"/>
                <a:gd name="connsiteY67" fmla="*/ 59388 h 73962"/>
                <a:gd name="connsiteX68" fmla="*/ 56845 w 146986"/>
                <a:gd name="connsiteY68" fmla="*/ 59724 h 73962"/>
                <a:gd name="connsiteX69" fmla="*/ 55546 w 146986"/>
                <a:gd name="connsiteY69" fmla="*/ 62329 h 73962"/>
                <a:gd name="connsiteX70" fmla="*/ 54631 w 146986"/>
                <a:gd name="connsiteY70" fmla="*/ 63213 h 73962"/>
                <a:gd name="connsiteX71" fmla="*/ 52394 w 146986"/>
                <a:gd name="connsiteY71" fmla="*/ 62799 h 73962"/>
                <a:gd name="connsiteX72" fmla="*/ 50540 w 146986"/>
                <a:gd name="connsiteY72" fmla="*/ 62189 h 73962"/>
                <a:gd name="connsiteX73" fmla="*/ 49030 w 146986"/>
                <a:gd name="connsiteY73" fmla="*/ 61844 h 73962"/>
                <a:gd name="connsiteX74" fmla="*/ 46096 w 146986"/>
                <a:gd name="connsiteY74" fmla="*/ 61625 h 73962"/>
                <a:gd name="connsiteX75" fmla="*/ 42763 w 146986"/>
                <a:gd name="connsiteY75" fmla="*/ 61578 h 73962"/>
                <a:gd name="connsiteX76" fmla="*/ 40518 w 146986"/>
                <a:gd name="connsiteY76" fmla="*/ 63432 h 73962"/>
                <a:gd name="connsiteX77" fmla="*/ 39547 w 146986"/>
                <a:gd name="connsiteY77" fmla="*/ 63190 h 73962"/>
                <a:gd name="connsiteX78" fmla="*/ 37842 w 146986"/>
                <a:gd name="connsiteY78" fmla="*/ 62282 h 73962"/>
                <a:gd name="connsiteX79" fmla="*/ 35088 w 146986"/>
                <a:gd name="connsiteY79" fmla="*/ 61531 h 73962"/>
                <a:gd name="connsiteX80" fmla="*/ 33633 w 146986"/>
                <a:gd name="connsiteY80" fmla="*/ 60945 h 73962"/>
                <a:gd name="connsiteX81" fmla="*/ 37842 w 146986"/>
                <a:gd name="connsiteY81" fmla="*/ 55445 h 73962"/>
                <a:gd name="connsiteX82" fmla="*/ 39094 w 146986"/>
                <a:gd name="connsiteY82" fmla="*/ 52167 h 73962"/>
                <a:gd name="connsiteX83" fmla="*/ 39133 w 146986"/>
                <a:gd name="connsiteY83" fmla="*/ 50180 h 73962"/>
                <a:gd name="connsiteX84" fmla="*/ 39188 w 146986"/>
                <a:gd name="connsiteY84" fmla="*/ 47676 h 73962"/>
                <a:gd name="connsiteX85" fmla="*/ 36997 w 146986"/>
                <a:gd name="connsiteY85" fmla="*/ 42466 h 73962"/>
                <a:gd name="connsiteX86" fmla="*/ 35120 w 146986"/>
                <a:gd name="connsiteY86" fmla="*/ 35049 h 73962"/>
                <a:gd name="connsiteX87" fmla="*/ 33164 w 146986"/>
                <a:gd name="connsiteY87" fmla="*/ 27288 h 73962"/>
                <a:gd name="connsiteX88" fmla="*/ 31638 w 146986"/>
                <a:gd name="connsiteY88" fmla="*/ 24957 h 73962"/>
                <a:gd name="connsiteX89" fmla="*/ 25262 w 146986"/>
                <a:gd name="connsiteY89" fmla="*/ 22258 h 73962"/>
                <a:gd name="connsiteX90" fmla="*/ 23783 w 146986"/>
                <a:gd name="connsiteY90" fmla="*/ 19191 h 73962"/>
                <a:gd name="connsiteX91" fmla="*/ 18847 w 146986"/>
                <a:gd name="connsiteY91" fmla="*/ 15225 h 73962"/>
                <a:gd name="connsiteX92" fmla="*/ 11985 w 146986"/>
                <a:gd name="connsiteY92" fmla="*/ 13495 h 73962"/>
                <a:gd name="connsiteX93" fmla="*/ 10624 w 146986"/>
                <a:gd name="connsiteY93" fmla="*/ 12760 h 73962"/>
                <a:gd name="connsiteX94" fmla="*/ 4663 w 146986"/>
                <a:gd name="connsiteY94" fmla="*/ 7753 h 73962"/>
                <a:gd name="connsiteX95" fmla="*/ 0 w 146986"/>
                <a:gd name="connsiteY95" fmla="*/ 4522 h 73962"/>
                <a:gd name="connsiteX96" fmla="*/ 1001 w 146986"/>
                <a:gd name="connsiteY96" fmla="*/ 2566 h 73962"/>
                <a:gd name="connsiteX97" fmla="*/ 2332 w 146986"/>
                <a:gd name="connsiteY97" fmla="*/ 501 h 73962"/>
                <a:gd name="connsiteX98" fmla="*/ 3771 w 146986"/>
                <a:gd name="connsiteY98" fmla="*/ 0 h 73962"/>
                <a:gd name="connsiteX99" fmla="*/ 7988 w 146986"/>
                <a:gd name="connsiteY99" fmla="*/ 814 h 73962"/>
                <a:gd name="connsiteX100" fmla="*/ 11876 w 146986"/>
                <a:gd name="connsiteY100" fmla="*/ 1745 h 73962"/>
                <a:gd name="connsiteX101" fmla="*/ 14708 w 146986"/>
                <a:gd name="connsiteY101" fmla="*/ 1080 h 73962"/>
                <a:gd name="connsiteX102" fmla="*/ 18080 w 146986"/>
                <a:gd name="connsiteY102" fmla="*/ 2707 h 73962"/>
                <a:gd name="connsiteX103" fmla="*/ 21163 w 146986"/>
                <a:gd name="connsiteY103" fmla="*/ 4569 h 73962"/>
                <a:gd name="connsiteX104" fmla="*/ 24261 w 146986"/>
                <a:gd name="connsiteY104" fmla="*/ 5883 h 73962"/>
                <a:gd name="connsiteX105" fmla="*/ 30300 w 146986"/>
                <a:gd name="connsiteY105" fmla="*/ 7127 h 73962"/>
                <a:gd name="connsiteX106" fmla="*/ 32553 w 146986"/>
                <a:gd name="connsiteY106" fmla="*/ 8841 h 73962"/>
                <a:gd name="connsiteX107" fmla="*/ 35182 w 146986"/>
                <a:gd name="connsiteY107" fmla="*/ 10554 h 73962"/>
                <a:gd name="connsiteX108" fmla="*/ 45486 w 146986"/>
                <a:gd name="connsiteY108" fmla="*/ 11422 h 73962"/>
                <a:gd name="connsiteX109" fmla="*/ 46315 w 146986"/>
                <a:gd name="connsiteY109" fmla="*/ 11156 h 73962"/>
                <a:gd name="connsiteX110" fmla="*/ 47074 w 146986"/>
                <a:gd name="connsiteY110" fmla="*/ 10906 h 73962"/>
                <a:gd name="connsiteX111" fmla="*/ 50531 w 146986"/>
                <a:gd name="connsiteY111" fmla="*/ 10288 h 73962"/>
                <a:gd name="connsiteX112" fmla="*/ 53590 w 146986"/>
                <a:gd name="connsiteY112" fmla="*/ 10397 h 73962"/>
                <a:gd name="connsiteX113" fmla="*/ 56822 w 146986"/>
                <a:gd name="connsiteY113" fmla="*/ 12478 h 73962"/>
                <a:gd name="connsiteX114" fmla="*/ 58887 w 146986"/>
                <a:gd name="connsiteY114" fmla="*/ 12353 h 73962"/>
                <a:gd name="connsiteX115" fmla="*/ 61093 w 146986"/>
                <a:gd name="connsiteY115" fmla="*/ 12040 h 73962"/>
                <a:gd name="connsiteX116" fmla="*/ 63933 w 146986"/>
                <a:gd name="connsiteY116" fmla="*/ 13151 h 73962"/>
                <a:gd name="connsiteX117" fmla="*/ 66163 w 146986"/>
                <a:gd name="connsiteY117" fmla="*/ 14387 h 73962"/>
                <a:gd name="connsiteX118" fmla="*/ 66351 w 146986"/>
                <a:gd name="connsiteY118" fmla="*/ 15631 h 73962"/>
                <a:gd name="connsiteX119" fmla="*/ 68307 w 146986"/>
                <a:gd name="connsiteY119" fmla="*/ 17446 h 73962"/>
                <a:gd name="connsiteX120" fmla="*/ 73986 w 146986"/>
                <a:gd name="connsiteY120" fmla="*/ 20208 h 73962"/>
                <a:gd name="connsiteX121" fmla="*/ 78594 w 146986"/>
                <a:gd name="connsiteY121" fmla="*/ 21773 h 73962"/>
                <a:gd name="connsiteX122" fmla="*/ 80026 w 146986"/>
                <a:gd name="connsiteY122" fmla="*/ 22868 h 73962"/>
                <a:gd name="connsiteX123" fmla="*/ 83531 w 146986"/>
                <a:gd name="connsiteY123" fmla="*/ 24675 h 73962"/>
                <a:gd name="connsiteX124" fmla="*/ 83883 w 146986"/>
                <a:gd name="connsiteY124" fmla="*/ 25246 h 73962"/>
                <a:gd name="connsiteX125" fmla="*/ 83813 w 146986"/>
                <a:gd name="connsiteY125" fmla="*/ 25989 h 73962"/>
                <a:gd name="connsiteX126" fmla="*/ 82811 w 146986"/>
                <a:gd name="connsiteY126" fmla="*/ 27343 h 73962"/>
                <a:gd name="connsiteX127" fmla="*/ 82561 w 146986"/>
                <a:gd name="connsiteY127" fmla="*/ 28540 h 73962"/>
                <a:gd name="connsiteX128" fmla="*/ 83030 w 146986"/>
                <a:gd name="connsiteY128" fmla="*/ 29236 h 73962"/>
                <a:gd name="connsiteX129" fmla="*/ 84485 w 146986"/>
                <a:gd name="connsiteY129" fmla="*/ 29893 h 73962"/>
                <a:gd name="connsiteX130" fmla="*/ 87364 w 146986"/>
                <a:gd name="connsiteY130" fmla="*/ 30042 h 73962"/>
                <a:gd name="connsiteX131" fmla="*/ 88405 w 146986"/>
                <a:gd name="connsiteY131" fmla="*/ 29182 h 73962"/>
                <a:gd name="connsiteX132" fmla="*/ 90556 w 146986"/>
                <a:gd name="connsiteY132" fmla="*/ 28563 h 73962"/>
                <a:gd name="connsiteX133" fmla="*/ 92692 w 146986"/>
                <a:gd name="connsiteY133" fmla="*/ 27452 h 73962"/>
                <a:gd name="connsiteX134" fmla="*/ 95540 w 146986"/>
                <a:gd name="connsiteY134" fmla="*/ 25974 h 73962"/>
                <a:gd name="connsiteX135" fmla="*/ 99413 w 146986"/>
                <a:gd name="connsiteY135" fmla="*/ 24628 h 73962"/>
                <a:gd name="connsiteX136" fmla="*/ 100962 w 146986"/>
                <a:gd name="connsiteY136" fmla="*/ 24628 h 73962"/>
                <a:gd name="connsiteX137" fmla="*/ 102448 w 146986"/>
                <a:gd name="connsiteY137" fmla="*/ 25043 h 73962"/>
                <a:gd name="connsiteX138" fmla="*/ 103489 w 146986"/>
                <a:gd name="connsiteY138" fmla="*/ 25786 h 73962"/>
                <a:gd name="connsiteX139" fmla="*/ 105233 w 146986"/>
                <a:gd name="connsiteY139" fmla="*/ 28548 h 73962"/>
                <a:gd name="connsiteX140" fmla="*/ 106978 w 146986"/>
                <a:gd name="connsiteY140" fmla="*/ 24683 h 73962"/>
                <a:gd name="connsiteX141" fmla="*/ 107424 w 146986"/>
                <a:gd name="connsiteY141" fmla="*/ 24394 h 73962"/>
                <a:gd name="connsiteX142" fmla="*/ 109020 w 146986"/>
                <a:gd name="connsiteY142" fmla="*/ 25176 h 73962"/>
                <a:gd name="connsiteX143" fmla="*/ 111828 w 146986"/>
                <a:gd name="connsiteY143" fmla="*/ 26248 h 73962"/>
                <a:gd name="connsiteX144" fmla="*/ 113776 w 146986"/>
                <a:gd name="connsiteY144" fmla="*/ 26819 h 73962"/>
                <a:gd name="connsiteX145" fmla="*/ 114832 w 146986"/>
                <a:gd name="connsiteY145" fmla="*/ 27617 h 73962"/>
                <a:gd name="connsiteX146" fmla="*/ 117805 w 146986"/>
                <a:gd name="connsiteY146" fmla="*/ 31137 h 73962"/>
                <a:gd name="connsiteX147" fmla="*/ 122617 w 146986"/>
                <a:gd name="connsiteY147" fmla="*/ 30957 h 73962"/>
                <a:gd name="connsiteX148" fmla="*/ 124651 w 146986"/>
                <a:gd name="connsiteY148" fmla="*/ 31497 h 73962"/>
                <a:gd name="connsiteX149" fmla="*/ 125746 w 146986"/>
                <a:gd name="connsiteY149" fmla="*/ 32076 h 73962"/>
                <a:gd name="connsiteX150" fmla="*/ 126231 w 146986"/>
                <a:gd name="connsiteY150" fmla="*/ 32757 h 73962"/>
                <a:gd name="connsiteX151" fmla="*/ 125371 w 146986"/>
                <a:gd name="connsiteY151" fmla="*/ 36246 h 73962"/>
                <a:gd name="connsiteX152" fmla="*/ 124181 w 146986"/>
                <a:gd name="connsiteY152" fmla="*/ 39876 h 73962"/>
                <a:gd name="connsiteX153" fmla="*/ 124283 w 146986"/>
                <a:gd name="connsiteY153" fmla="*/ 40745 h 73962"/>
                <a:gd name="connsiteX154" fmla="*/ 126208 w 146986"/>
                <a:gd name="connsiteY154" fmla="*/ 42114 h 73962"/>
                <a:gd name="connsiteX155" fmla="*/ 128836 w 146986"/>
                <a:gd name="connsiteY155" fmla="*/ 43553 h 73962"/>
                <a:gd name="connsiteX156" fmla="*/ 130245 w 146986"/>
                <a:gd name="connsiteY156" fmla="*/ 44711 h 73962"/>
                <a:gd name="connsiteX157" fmla="*/ 131207 w 146986"/>
                <a:gd name="connsiteY157" fmla="*/ 45751 h 73962"/>
                <a:gd name="connsiteX158" fmla="*/ 133280 w 146986"/>
                <a:gd name="connsiteY158" fmla="*/ 46542 h 73962"/>
                <a:gd name="connsiteX159" fmla="*/ 135729 w 146986"/>
                <a:gd name="connsiteY159" fmla="*/ 47027 h 73962"/>
                <a:gd name="connsiteX160" fmla="*/ 136887 w 146986"/>
                <a:gd name="connsiteY160" fmla="*/ 47089 h 73962"/>
                <a:gd name="connsiteX161" fmla="*/ 138099 w 146986"/>
                <a:gd name="connsiteY161" fmla="*/ 47966 h 73962"/>
                <a:gd name="connsiteX162" fmla="*/ 141252 w 146986"/>
                <a:gd name="connsiteY162" fmla="*/ 49601 h 73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</a:cxnLst>
              <a:rect l="l" t="t" r="r" b="b"/>
              <a:pathLst>
                <a:path w="146986" h="73962">
                  <a:moveTo>
                    <a:pt x="141651" y="50007"/>
                  </a:moveTo>
                  <a:lnTo>
                    <a:pt x="141119" y="51056"/>
                  </a:lnTo>
                  <a:lnTo>
                    <a:pt x="139860" y="52957"/>
                  </a:lnTo>
                  <a:lnTo>
                    <a:pt x="138858" y="53927"/>
                  </a:lnTo>
                  <a:lnTo>
                    <a:pt x="137747" y="54083"/>
                  </a:lnTo>
                  <a:lnTo>
                    <a:pt x="136644" y="54529"/>
                  </a:lnTo>
                  <a:lnTo>
                    <a:pt x="136261" y="55546"/>
                  </a:lnTo>
                  <a:lnTo>
                    <a:pt x="136214" y="56861"/>
                  </a:lnTo>
                  <a:lnTo>
                    <a:pt x="136402" y="57807"/>
                  </a:lnTo>
                  <a:lnTo>
                    <a:pt x="136683" y="58159"/>
                  </a:lnTo>
                  <a:lnTo>
                    <a:pt x="137810" y="58472"/>
                  </a:lnTo>
                  <a:lnTo>
                    <a:pt x="138921" y="61234"/>
                  </a:lnTo>
                  <a:lnTo>
                    <a:pt x="140665" y="62627"/>
                  </a:lnTo>
                  <a:lnTo>
                    <a:pt x="143388" y="64207"/>
                  </a:lnTo>
                  <a:lnTo>
                    <a:pt x="145806" y="66014"/>
                  </a:lnTo>
                  <a:lnTo>
                    <a:pt x="146987" y="67673"/>
                  </a:lnTo>
                  <a:lnTo>
                    <a:pt x="146760" y="68878"/>
                  </a:lnTo>
                  <a:lnTo>
                    <a:pt x="145970" y="71365"/>
                  </a:lnTo>
                  <a:lnTo>
                    <a:pt x="143951" y="73439"/>
                  </a:lnTo>
                  <a:lnTo>
                    <a:pt x="142269" y="73963"/>
                  </a:lnTo>
                  <a:lnTo>
                    <a:pt x="141675" y="73767"/>
                  </a:lnTo>
                  <a:lnTo>
                    <a:pt x="140579" y="73126"/>
                  </a:lnTo>
                  <a:lnTo>
                    <a:pt x="138366" y="71522"/>
                  </a:lnTo>
                  <a:lnTo>
                    <a:pt x="135964" y="70255"/>
                  </a:lnTo>
                  <a:lnTo>
                    <a:pt x="134117" y="70669"/>
                  </a:lnTo>
                  <a:lnTo>
                    <a:pt x="132904" y="71146"/>
                  </a:lnTo>
                  <a:lnTo>
                    <a:pt x="130503" y="70583"/>
                  </a:lnTo>
                  <a:lnTo>
                    <a:pt x="127663" y="69488"/>
                  </a:lnTo>
                  <a:lnTo>
                    <a:pt x="126184" y="68408"/>
                  </a:lnTo>
                  <a:lnTo>
                    <a:pt x="125535" y="67610"/>
                  </a:lnTo>
                  <a:lnTo>
                    <a:pt x="125973" y="66194"/>
                  </a:lnTo>
                  <a:lnTo>
                    <a:pt x="119534" y="63636"/>
                  </a:lnTo>
                  <a:lnTo>
                    <a:pt x="116428" y="62924"/>
                  </a:lnTo>
                  <a:lnTo>
                    <a:pt x="115028" y="63698"/>
                  </a:lnTo>
                  <a:lnTo>
                    <a:pt x="110295" y="67548"/>
                  </a:lnTo>
                  <a:lnTo>
                    <a:pt x="109731" y="67939"/>
                  </a:lnTo>
                  <a:lnTo>
                    <a:pt x="106117" y="68471"/>
                  </a:lnTo>
                  <a:lnTo>
                    <a:pt x="106109" y="68784"/>
                  </a:lnTo>
                  <a:lnTo>
                    <a:pt x="106931" y="69613"/>
                  </a:lnTo>
                  <a:lnTo>
                    <a:pt x="106774" y="69871"/>
                  </a:lnTo>
                  <a:lnTo>
                    <a:pt x="100711" y="69957"/>
                  </a:lnTo>
                  <a:lnTo>
                    <a:pt x="98693" y="70458"/>
                  </a:lnTo>
                  <a:lnTo>
                    <a:pt x="93294" y="69809"/>
                  </a:lnTo>
                  <a:lnTo>
                    <a:pt x="91519" y="70098"/>
                  </a:lnTo>
                  <a:lnTo>
                    <a:pt x="90001" y="70701"/>
                  </a:lnTo>
                  <a:lnTo>
                    <a:pt x="86308" y="71389"/>
                  </a:lnTo>
                  <a:lnTo>
                    <a:pt x="83758" y="72195"/>
                  </a:lnTo>
                  <a:lnTo>
                    <a:pt x="80503" y="72617"/>
                  </a:lnTo>
                  <a:lnTo>
                    <a:pt x="77147" y="72656"/>
                  </a:lnTo>
                  <a:lnTo>
                    <a:pt x="75997" y="72899"/>
                  </a:lnTo>
                  <a:lnTo>
                    <a:pt x="76044" y="72343"/>
                  </a:lnTo>
                  <a:lnTo>
                    <a:pt x="75864" y="71491"/>
                  </a:lnTo>
                  <a:lnTo>
                    <a:pt x="75183" y="70872"/>
                  </a:lnTo>
                  <a:lnTo>
                    <a:pt x="74229" y="70481"/>
                  </a:lnTo>
                  <a:lnTo>
                    <a:pt x="72476" y="70630"/>
                  </a:lnTo>
                  <a:lnTo>
                    <a:pt x="70857" y="70215"/>
                  </a:lnTo>
                  <a:lnTo>
                    <a:pt x="69707" y="69136"/>
                  </a:lnTo>
                  <a:lnTo>
                    <a:pt x="69441" y="68307"/>
                  </a:lnTo>
                  <a:lnTo>
                    <a:pt x="70106" y="67634"/>
                  </a:lnTo>
                  <a:lnTo>
                    <a:pt x="69621" y="67078"/>
                  </a:lnTo>
                  <a:lnTo>
                    <a:pt x="67602" y="65748"/>
                  </a:lnTo>
                  <a:lnTo>
                    <a:pt x="64301" y="62423"/>
                  </a:lnTo>
                  <a:lnTo>
                    <a:pt x="62431" y="61680"/>
                  </a:lnTo>
                  <a:lnTo>
                    <a:pt x="61688" y="59591"/>
                  </a:lnTo>
                  <a:lnTo>
                    <a:pt x="60944" y="59145"/>
                  </a:lnTo>
                  <a:lnTo>
                    <a:pt x="59372" y="58950"/>
                  </a:lnTo>
                  <a:lnTo>
                    <a:pt x="57714" y="59153"/>
                  </a:lnTo>
                  <a:lnTo>
                    <a:pt x="57354" y="59388"/>
                  </a:lnTo>
                  <a:lnTo>
                    <a:pt x="56845" y="59724"/>
                  </a:lnTo>
                  <a:lnTo>
                    <a:pt x="55546" y="62329"/>
                  </a:lnTo>
                  <a:lnTo>
                    <a:pt x="54631" y="63213"/>
                  </a:lnTo>
                  <a:lnTo>
                    <a:pt x="52394" y="62799"/>
                  </a:lnTo>
                  <a:lnTo>
                    <a:pt x="50540" y="62189"/>
                  </a:lnTo>
                  <a:lnTo>
                    <a:pt x="49030" y="61844"/>
                  </a:lnTo>
                  <a:lnTo>
                    <a:pt x="46096" y="61625"/>
                  </a:lnTo>
                  <a:lnTo>
                    <a:pt x="42763" y="61578"/>
                  </a:lnTo>
                  <a:lnTo>
                    <a:pt x="40518" y="63432"/>
                  </a:lnTo>
                  <a:lnTo>
                    <a:pt x="39547" y="63190"/>
                  </a:lnTo>
                  <a:lnTo>
                    <a:pt x="37842" y="62282"/>
                  </a:lnTo>
                  <a:lnTo>
                    <a:pt x="35088" y="61531"/>
                  </a:lnTo>
                  <a:lnTo>
                    <a:pt x="33633" y="60945"/>
                  </a:lnTo>
                  <a:lnTo>
                    <a:pt x="37842" y="55445"/>
                  </a:lnTo>
                  <a:lnTo>
                    <a:pt x="39094" y="52167"/>
                  </a:lnTo>
                  <a:lnTo>
                    <a:pt x="39133" y="50180"/>
                  </a:lnTo>
                  <a:lnTo>
                    <a:pt x="39188" y="47676"/>
                  </a:lnTo>
                  <a:lnTo>
                    <a:pt x="36997" y="42466"/>
                  </a:lnTo>
                  <a:lnTo>
                    <a:pt x="35120" y="35049"/>
                  </a:lnTo>
                  <a:lnTo>
                    <a:pt x="33164" y="27288"/>
                  </a:lnTo>
                  <a:lnTo>
                    <a:pt x="31638" y="24957"/>
                  </a:lnTo>
                  <a:lnTo>
                    <a:pt x="25262" y="22258"/>
                  </a:lnTo>
                  <a:lnTo>
                    <a:pt x="23783" y="19191"/>
                  </a:lnTo>
                  <a:lnTo>
                    <a:pt x="18847" y="15225"/>
                  </a:lnTo>
                  <a:lnTo>
                    <a:pt x="11985" y="13495"/>
                  </a:lnTo>
                  <a:lnTo>
                    <a:pt x="10624" y="12760"/>
                  </a:lnTo>
                  <a:lnTo>
                    <a:pt x="4663" y="7753"/>
                  </a:lnTo>
                  <a:lnTo>
                    <a:pt x="0" y="4522"/>
                  </a:lnTo>
                  <a:lnTo>
                    <a:pt x="1001" y="2566"/>
                  </a:lnTo>
                  <a:lnTo>
                    <a:pt x="2332" y="501"/>
                  </a:lnTo>
                  <a:lnTo>
                    <a:pt x="3771" y="0"/>
                  </a:lnTo>
                  <a:lnTo>
                    <a:pt x="7988" y="814"/>
                  </a:lnTo>
                  <a:lnTo>
                    <a:pt x="11876" y="1745"/>
                  </a:lnTo>
                  <a:lnTo>
                    <a:pt x="14708" y="1080"/>
                  </a:lnTo>
                  <a:lnTo>
                    <a:pt x="18080" y="2707"/>
                  </a:lnTo>
                  <a:lnTo>
                    <a:pt x="21163" y="4569"/>
                  </a:lnTo>
                  <a:lnTo>
                    <a:pt x="24261" y="5883"/>
                  </a:lnTo>
                  <a:lnTo>
                    <a:pt x="30300" y="7127"/>
                  </a:lnTo>
                  <a:lnTo>
                    <a:pt x="32553" y="8841"/>
                  </a:lnTo>
                  <a:lnTo>
                    <a:pt x="35182" y="10554"/>
                  </a:lnTo>
                  <a:lnTo>
                    <a:pt x="45486" y="11422"/>
                  </a:lnTo>
                  <a:lnTo>
                    <a:pt x="46315" y="11156"/>
                  </a:lnTo>
                  <a:lnTo>
                    <a:pt x="47074" y="10906"/>
                  </a:lnTo>
                  <a:lnTo>
                    <a:pt x="50531" y="10288"/>
                  </a:lnTo>
                  <a:lnTo>
                    <a:pt x="53590" y="10397"/>
                  </a:lnTo>
                  <a:lnTo>
                    <a:pt x="56822" y="12478"/>
                  </a:lnTo>
                  <a:lnTo>
                    <a:pt x="58887" y="12353"/>
                  </a:lnTo>
                  <a:lnTo>
                    <a:pt x="61093" y="12040"/>
                  </a:lnTo>
                  <a:lnTo>
                    <a:pt x="63933" y="13151"/>
                  </a:lnTo>
                  <a:lnTo>
                    <a:pt x="66163" y="14387"/>
                  </a:lnTo>
                  <a:lnTo>
                    <a:pt x="66351" y="15631"/>
                  </a:lnTo>
                  <a:lnTo>
                    <a:pt x="68307" y="17446"/>
                  </a:lnTo>
                  <a:lnTo>
                    <a:pt x="73986" y="20208"/>
                  </a:lnTo>
                  <a:lnTo>
                    <a:pt x="78594" y="21773"/>
                  </a:lnTo>
                  <a:lnTo>
                    <a:pt x="80026" y="22868"/>
                  </a:lnTo>
                  <a:lnTo>
                    <a:pt x="83531" y="24675"/>
                  </a:lnTo>
                  <a:lnTo>
                    <a:pt x="83883" y="25246"/>
                  </a:lnTo>
                  <a:lnTo>
                    <a:pt x="83813" y="25989"/>
                  </a:lnTo>
                  <a:lnTo>
                    <a:pt x="82811" y="27343"/>
                  </a:lnTo>
                  <a:lnTo>
                    <a:pt x="82561" y="28540"/>
                  </a:lnTo>
                  <a:lnTo>
                    <a:pt x="83030" y="29236"/>
                  </a:lnTo>
                  <a:lnTo>
                    <a:pt x="84485" y="29893"/>
                  </a:lnTo>
                  <a:lnTo>
                    <a:pt x="87364" y="30042"/>
                  </a:lnTo>
                  <a:lnTo>
                    <a:pt x="88405" y="29182"/>
                  </a:lnTo>
                  <a:lnTo>
                    <a:pt x="90556" y="28563"/>
                  </a:lnTo>
                  <a:lnTo>
                    <a:pt x="92692" y="27452"/>
                  </a:lnTo>
                  <a:lnTo>
                    <a:pt x="95540" y="25974"/>
                  </a:lnTo>
                  <a:lnTo>
                    <a:pt x="99413" y="24628"/>
                  </a:lnTo>
                  <a:lnTo>
                    <a:pt x="100962" y="24628"/>
                  </a:lnTo>
                  <a:lnTo>
                    <a:pt x="102448" y="25043"/>
                  </a:lnTo>
                  <a:lnTo>
                    <a:pt x="103489" y="25786"/>
                  </a:lnTo>
                  <a:lnTo>
                    <a:pt x="105233" y="28548"/>
                  </a:lnTo>
                  <a:lnTo>
                    <a:pt x="106978" y="24683"/>
                  </a:lnTo>
                  <a:lnTo>
                    <a:pt x="107424" y="24394"/>
                  </a:lnTo>
                  <a:lnTo>
                    <a:pt x="109020" y="25176"/>
                  </a:lnTo>
                  <a:lnTo>
                    <a:pt x="111828" y="26248"/>
                  </a:lnTo>
                  <a:lnTo>
                    <a:pt x="113776" y="26819"/>
                  </a:lnTo>
                  <a:lnTo>
                    <a:pt x="114832" y="27617"/>
                  </a:lnTo>
                  <a:lnTo>
                    <a:pt x="117805" y="31137"/>
                  </a:lnTo>
                  <a:lnTo>
                    <a:pt x="122617" y="30957"/>
                  </a:lnTo>
                  <a:lnTo>
                    <a:pt x="124651" y="31497"/>
                  </a:lnTo>
                  <a:lnTo>
                    <a:pt x="125746" y="32076"/>
                  </a:lnTo>
                  <a:lnTo>
                    <a:pt x="126231" y="32757"/>
                  </a:lnTo>
                  <a:lnTo>
                    <a:pt x="125371" y="36246"/>
                  </a:lnTo>
                  <a:lnTo>
                    <a:pt x="124181" y="39876"/>
                  </a:lnTo>
                  <a:lnTo>
                    <a:pt x="124283" y="40745"/>
                  </a:lnTo>
                  <a:lnTo>
                    <a:pt x="126208" y="42114"/>
                  </a:lnTo>
                  <a:lnTo>
                    <a:pt x="128836" y="43553"/>
                  </a:lnTo>
                  <a:lnTo>
                    <a:pt x="130245" y="44711"/>
                  </a:lnTo>
                  <a:lnTo>
                    <a:pt x="131207" y="45751"/>
                  </a:lnTo>
                  <a:lnTo>
                    <a:pt x="133280" y="46542"/>
                  </a:lnTo>
                  <a:lnTo>
                    <a:pt x="135729" y="47027"/>
                  </a:lnTo>
                  <a:lnTo>
                    <a:pt x="136887" y="47089"/>
                  </a:lnTo>
                  <a:lnTo>
                    <a:pt x="138099" y="47966"/>
                  </a:lnTo>
                  <a:lnTo>
                    <a:pt x="141252" y="4960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D35AD20-31D7-3C70-8F52-7BAC9E8632B2}"/>
                </a:ext>
              </a:extLst>
            </p:cNvPr>
            <p:cNvSpPr>
              <a:spLocks/>
            </p:cNvSpPr>
            <p:nvPr/>
          </p:nvSpPr>
          <p:spPr>
            <a:xfrm>
              <a:off x="5894392" y="4379675"/>
              <a:ext cx="3841" cy="5093"/>
            </a:xfrm>
            <a:custGeom>
              <a:avLst/>
              <a:gdLst>
                <a:gd name="connsiteX0" fmla="*/ 1463 w 3841"/>
                <a:gd name="connsiteY0" fmla="*/ 5007 h 5093"/>
                <a:gd name="connsiteX1" fmla="*/ 0 w 3841"/>
                <a:gd name="connsiteY1" fmla="*/ 5093 h 5093"/>
                <a:gd name="connsiteX2" fmla="*/ 579 w 3841"/>
                <a:gd name="connsiteY2" fmla="*/ 4272 h 5093"/>
                <a:gd name="connsiteX3" fmla="*/ 704 w 3841"/>
                <a:gd name="connsiteY3" fmla="*/ 2863 h 5093"/>
                <a:gd name="connsiteX4" fmla="*/ 1471 w 3841"/>
                <a:gd name="connsiteY4" fmla="*/ 1150 h 5093"/>
                <a:gd name="connsiteX5" fmla="*/ 2668 w 3841"/>
                <a:gd name="connsiteY5" fmla="*/ 0 h 5093"/>
                <a:gd name="connsiteX6" fmla="*/ 3841 w 3841"/>
                <a:gd name="connsiteY6" fmla="*/ 305 h 5093"/>
                <a:gd name="connsiteX7" fmla="*/ 3403 w 3841"/>
                <a:gd name="connsiteY7" fmla="*/ 4076 h 5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1" h="5093">
                  <a:moveTo>
                    <a:pt x="1463" y="5007"/>
                  </a:moveTo>
                  <a:lnTo>
                    <a:pt x="0" y="5093"/>
                  </a:lnTo>
                  <a:lnTo>
                    <a:pt x="579" y="4272"/>
                  </a:lnTo>
                  <a:lnTo>
                    <a:pt x="704" y="2863"/>
                  </a:lnTo>
                  <a:lnTo>
                    <a:pt x="1471" y="1150"/>
                  </a:lnTo>
                  <a:lnTo>
                    <a:pt x="2668" y="0"/>
                  </a:lnTo>
                  <a:lnTo>
                    <a:pt x="3841" y="305"/>
                  </a:lnTo>
                  <a:lnTo>
                    <a:pt x="3403" y="407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BB21A38-A395-C1FC-9D7F-B53391F6CB65}"/>
                </a:ext>
              </a:extLst>
            </p:cNvPr>
            <p:cNvSpPr>
              <a:spLocks/>
            </p:cNvSpPr>
            <p:nvPr/>
          </p:nvSpPr>
          <p:spPr>
            <a:xfrm>
              <a:off x="6051729" y="4522304"/>
              <a:ext cx="65067" cy="80057"/>
            </a:xfrm>
            <a:custGeom>
              <a:avLst/>
              <a:gdLst>
                <a:gd name="connsiteX0" fmla="*/ 65068 w 65067"/>
                <a:gd name="connsiteY0" fmla="*/ 37678 h 80057"/>
                <a:gd name="connsiteX1" fmla="*/ 64387 w 65067"/>
                <a:gd name="connsiteY1" fmla="*/ 38147 h 80057"/>
                <a:gd name="connsiteX2" fmla="*/ 62556 w 65067"/>
                <a:gd name="connsiteY2" fmla="*/ 39180 h 80057"/>
                <a:gd name="connsiteX3" fmla="*/ 61719 w 65067"/>
                <a:gd name="connsiteY3" fmla="*/ 40549 h 80057"/>
                <a:gd name="connsiteX4" fmla="*/ 61226 w 65067"/>
                <a:gd name="connsiteY4" fmla="*/ 41871 h 80057"/>
                <a:gd name="connsiteX5" fmla="*/ 60092 w 65067"/>
                <a:gd name="connsiteY5" fmla="*/ 42763 h 80057"/>
                <a:gd name="connsiteX6" fmla="*/ 59004 w 65067"/>
                <a:gd name="connsiteY6" fmla="*/ 43897 h 80057"/>
                <a:gd name="connsiteX7" fmla="*/ 58660 w 65067"/>
                <a:gd name="connsiteY7" fmla="*/ 44805 h 80057"/>
                <a:gd name="connsiteX8" fmla="*/ 57651 w 65067"/>
                <a:gd name="connsiteY8" fmla="*/ 45532 h 80057"/>
                <a:gd name="connsiteX9" fmla="*/ 57455 w 65067"/>
                <a:gd name="connsiteY9" fmla="*/ 46737 h 80057"/>
                <a:gd name="connsiteX10" fmla="*/ 54897 w 65067"/>
                <a:gd name="connsiteY10" fmla="*/ 50993 h 80057"/>
                <a:gd name="connsiteX11" fmla="*/ 53872 w 65067"/>
                <a:gd name="connsiteY11" fmla="*/ 52902 h 80057"/>
                <a:gd name="connsiteX12" fmla="*/ 52401 w 65067"/>
                <a:gd name="connsiteY12" fmla="*/ 54936 h 80057"/>
                <a:gd name="connsiteX13" fmla="*/ 51486 w 65067"/>
                <a:gd name="connsiteY13" fmla="*/ 55695 h 80057"/>
                <a:gd name="connsiteX14" fmla="*/ 50242 w 65067"/>
                <a:gd name="connsiteY14" fmla="*/ 56900 h 80057"/>
                <a:gd name="connsiteX15" fmla="*/ 49608 w 65067"/>
                <a:gd name="connsiteY15" fmla="*/ 58300 h 80057"/>
                <a:gd name="connsiteX16" fmla="*/ 49608 w 65067"/>
                <a:gd name="connsiteY16" fmla="*/ 59748 h 80057"/>
                <a:gd name="connsiteX17" fmla="*/ 48740 w 65067"/>
                <a:gd name="connsiteY17" fmla="*/ 61477 h 80057"/>
                <a:gd name="connsiteX18" fmla="*/ 48255 w 65067"/>
                <a:gd name="connsiteY18" fmla="*/ 62971 h 80057"/>
                <a:gd name="connsiteX19" fmla="*/ 47433 w 65067"/>
                <a:gd name="connsiteY19" fmla="*/ 63839 h 80057"/>
                <a:gd name="connsiteX20" fmla="*/ 45266 w 65067"/>
                <a:gd name="connsiteY20" fmla="*/ 68565 h 80057"/>
                <a:gd name="connsiteX21" fmla="*/ 45157 w 65067"/>
                <a:gd name="connsiteY21" fmla="*/ 70192 h 80057"/>
                <a:gd name="connsiteX22" fmla="*/ 44640 w 65067"/>
                <a:gd name="connsiteY22" fmla="*/ 71154 h 80057"/>
                <a:gd name="connsiteX23" fmla="*/ 43099 w 65067"/>
                <a:gd name="connsiteY23" fmla="*/ 73408 h 80057"/>
                <a:gd name="connsiteX24" fmla="*/ 42059 w 65067"/>
                <a:gd name="connsiteY24" fmla="*/ 74761 h 80057"/>
                <a:gd name="connsiteX25" fmla="*/ 40236 w 65067"/>
                <a:gd name="connsiteY25" fmla="*/ 75778 h 80057"/>
                <a:gd name="connsiteX26" fmla="*/ 38327 w 65067"/>
                <a:gd name="connsiteY26" fmla="*/ 76881 h 80057"/>
                <a:gd name="connsiteX27" fmla="*/ 37607 w 65067"/>
                <a:gd name="connsiteY27" fmla="*/ 78086 h 80057"/>
                <a:gd name="connsiteX28" fmla="*/ 36254 w 65067"/>
                <a:gd name="connsiteY28" fmla="*/ 78696 h 80057"/>
                <a:gd name="connsiteX29" fmla="*/ 35268 w 65067"/>
                <a:gd name="connsiteY29" fmla="*/ 78735 h 80057"/>
                <a:gd name="connsiteX30" fmla="*/ 33680 w 65067"/>
                <a:gd name="connsiteY30" fmla="*/ 78297 h 80057"/>
                <a:gd name="connsiteX31" fmla="*/ 31528 w 65067"/>
                <a:gd name="connsiteY31" fmla="*/ 78086 h 80057"/>
                <a:gd name="connsiteX32" fmla="*/ 30441 w 65067"/>
                <a:gd name="connsiteY32" fmla="*/ 78227 h 80057"/>
                <a:gd name="connsiteX33" fmla="*/ 29948 w 65067"/>
                <a:gd name="connsiteY33" fmla="*/ 77632 h 80057"/>
                <a:gd name="connsiteX34" fmla="*/ 29213 w 65067"/>
                <a:gd name="connsiteY34" fmla="*/ 76263 h 80057"/>
                <a:gd name="connsiteX35" fmla="*/ 28141 w 65067"/>
                <a:gd name="connsiteY35" fmla="*/ 75285 h 80057"/>
                <a:gd name="connsiteX36" fmla="*/ 27452 w 65067"/>
                <a:gd name="connsiteY36" fmla="*/ 75621 h 80057"/>
                <a:gd name="connsiteX37" fmla="*/ 26005 w 65067"/>
                <a:gd name="connsiteY37" fmla="*/ 76599 h 80057"/>
                <a:gd name="connsiteX38" fmla="*/ 24307 w 65067"/>
                <a:gd name="connsiteY38" fmla="*/ 77178 h 80057"/>
                <a:gd name="connsiteX39" fmla="*/ 23103 w 65067"/>
                <a:gd name="connsiteY39" fmla="*/ 76983 h 80057"/>
                <a:gd name="connsiteX40" fmla="*/ 20474 w 65067"/>
                <a:gd name="connsiteY40" fmla="*/ 76310 h 80057"/>
                <a:gd name="connsiteX41" fmla="*/ 19355 w 65067"/>
                <a:gd name="connsiteY41" fmla="*/ 75966 h 80057"/>
                <a:gd name="connsiteX42" fmla="*/ 19019 w 65067"/>
                <a:gd name="connsiteY42" fmla="*/ 75387 h 80057"/>
                <a:gd name="connsiteX43" fmla="*/ 18628 w 65067"/>
                <a:gd name="connsiteY43" fmla="*/ 74957 h 80057"/>
                <a:gd name="connsiteX44" fmla="*/ 18049 w 65067"/>
                <a:gd name="connsiteY44" fmla="*/ 75144 h 80057"/>
                <a:gd name="connsiteX45" fmla="*/ 17274 w 65067"/>
                <a:gd name="connsiteY45" fmla="*/ 75872 h 80057"/>
                <a:gd name="connsiteX46" fmla="*/ 16241 w 65067"/>
                <a:gd name="connsiteY46" fmla="*/ 76623 h 80057"/>
                <a:gd name="connsiteX47" fmla="*/ 14708 w 65067"/>
                <a:gd name="connsiteY47" fmla="*/ 77624 h 80057"/>
                <a:gd name="connsiteX48" fmla="*/ 11555 w 65067"/>
                <a:gd name="connsiteY48" fmla="*/ 79416 h 80057"/>
                <a:gd name="connsiteX49" fmla="*/ 10671 w 65067"/>
                <a:gd name="connsiteY49" fmla="*/ 80057 h 80057"/>
                <a:gd name="connsiteX50" fmla="*/ 9858 w 65067"/>
                <a:gd name="connsiteY50" fmla="*/ 79705 h 80057"/>
                <a:gd name="connsiteX51" fmla="*/ 8520 w 65067"/>
                <a:gd name="connsiteY51" fmla="*/ 79353 h 80057"/>
                <a:gd name="connsiteX52" fmla="*/ 7096 w 65067"/>
                <a:gd name="connsiteY52" fmla="*/ 79338 h 80057"/>
                <a:gd name="connsiteX53" fmla="*/ 4021 w 65067"/>
                <a:gd name="connsiteY53" fmla="*/ 78172 h 80057"/>
                <a:gd name="connsiteX54" fmla="*/ 2222 w 65067"/>
                <a:gd name="connsiteY54" fmla="*/ 77343 h 80057"/>
                <a:gd name="connsiteX55" fmla="*/ 1439 w 65067"/>
                <a:gd name="connsiteY55" fmla="*/ 76302 h 80057"/>
                <a:gd name="connsiteX56" fmla="*/ 532 w 65067"/>
                <a:gd name="connsiteY56" fmla="*/ 75856 h 80057"/>
                <a:gd name="connsiteX57" fmla="*/ 0 w 65067"/>
                <a:gd name="connsiteY57" fmla="*/ 75567 h 80057"/>
                <a:gd name="connsiteX58" fmla="*/ 250 w 65067"/>
                <a:gd name="connsiteY58" fmla="*/ 75371 h 80057"/>
                <a:gd name="connsiteX59" fmla="*/ 1048 w 65067"/>
                <a:gd name="connsiteY59" fmla="*/ 75222 h 80057"/>
                <a:gd name="connsiteX60" fmla="*/ 1760 w 65067"/>
                <a:gd name="connsiteY60" fmla="*/ 75207 h 80057"/>
                <a:gd name="connsiteX61" fmla="*/ 2871 w 65067"/>
                <a:gd name="connsiteY61" fmla="*/ 73619 h 80057"/>
                <a:gd name="connsiteX62" fmla="*/ 4702 w 65067"/>
                <a:gd name="connsiteY62" fmla="*/ 72625 h 80057"/>
                <a:gd name="connsiteX63" fmla="*/ 7894 w 65067"/>
                <a:gd name="connsiteY63" fmla="*/ 67125 h 80057"/>
                <a:gd name="connsiteX64" fmla="*/ 9239 w 65067"/>
                <a:gd name="connsiteY64" fmla="*/ 64848 h 80057"/>
                <a:gd name="connsiteX65" fmla="*/ 9404 w 65067"/>
                <a:gd name="connsiteY65" fmla="*/ 63605 h 80057"/>
                <a:gd name="connsiteX66" fmla="*/ 9779 w 65067"/>
                <a:gd name="connsiteY66" fmla="*/ 61007 h 80057"/>
                <a:gd name="connsiteX67" fmla="*/ 9067 w 65067"/>
                <a:gd name="connsiteY67" fmla="*/ 57847 h 80057"/>
                <a:gd name="connsiteX68" fmla="*/ 9404 w 65067"/>
                <a:gd name="connsiteY68" fmla="*/ 56962 h 80057"/>
                <a:gd name="connsiteX69" fmla="*/ 12142 w 65067"/>
                <a:gd name="connsiteY69" fmla="*/ 53152 h 80057"/>
                <a:gd name="connsiteX70" fmla="*/ 13323 w 65067"/>
                <a:gd name="connsiteY70" fmla="*/ 51072 h 80057"/>
                <a:gd name="connsiteX71" fmla="*/ 13394 w 65067"/>
                <a:gd name="connsiteY71" fmla="*/ 49280 h 80057"/>
                <a:gd name="connsiteX72" fmla="*/ 13738 w 65067"/>
                <a:gd name="connsiteY72" fmla="*/ 47989 h 80057"/>
                <a:gd name="connsiteX73" fmla="*/ 13402 w 65067"/>
                <a:gd name="connsiteY73" fmla="*/ 47316 h 80057"/>
                <a:gd name="connsiteX74" fmla="*/ 12776 w 65067"/>
                <a:gd name="connsiteY74" fmla="*/ 47121 h 80057"/>
                <a:gd name="connsiteX75" fmla="*/ 11727 w 65067"/>
                <a:gd name="connsiteY75" fmla="*/ 45447 h 80057"/>
                <a:gd name="connsiteX76" fmla="*/ 11054 w 65067"/>
                <a:gd name="connsiteY76" fmla="*/ 44062 h 80057"/>
                <a:gd name="connsiteX77" fmla="*/ 9192 w 65067"/>
                <a:gd name="connsiteY77" fmla="*/ 42638 h 80057"/>
                <a:gd name="connsiteX78" fmla="*/ 7917 w 65067"/>
                <a:gd name="connsiteY78" fmla="*/ 41183 h 80057"/>
                <a:gd name="connsiteX79" fmla="*/ 5828 w 65067"/>
                <a:gd name="connsiteY79" fmla="*/ 37834 h 80057"/>
                <a:gd name="connsiteX80" fmla="*/ 6016 w 65067"/>
                <a:gd name="connsiteY80" fmla="*/ 35957 h 80057"/>
                <a:gd name="connsiteX81" fmla="*/ 5422 w 65067"/>
                <a:gd name="connsiteY81" fmla="*/ 35284 h 80057"/>
                <a:gd name="connsiteX82" fmla="*/ 4780 w 65067"/>
                <a:gd name="connsiteY82" fmla="*/ 34588 h 80057"/>
                <a:gd name="connsiteX83" fmla="*/ 4827 w 65067"/>
                <a:gd name="connsiteY83" fmla="*/ 33743 h 80057"/>
                <a:gd name="connsiteX84" fmla="*/ 4389 w 65067"/>
                <a:gd name="connsiteY84" fmla="*/ 31630 h 80057"/>
                <a:gd name="connsiteX85" fmla="*/ 3857 w 65067"/>
                <a:gd name="connsiteY85" fmla="*/ 29659 h 80057"/>
                <a:gd name="connsiteX86" fmla="*/ 3654 w 65067"/>
                <a:gd name="connsiteY86" fmla="*/ 28407 h 80057"/>
                <a:gd name="connsiteX87" fmla="*/ 4178 w 65067"/>
                <a:gd name="connsiteY87" fmla="*/ 26263 h 80057"/>
                <a:gd name="connsiteX88" fmla="*/ 3865 w 65067"/>
                <a:gd name="connsiteY88" fmla="*/ 23885 h 80057"/>
                <a:gd name="connsiteX89" fmla="*/ 3184 w 65067"/>
                <a:gd name="connsiteY89" fmla="*/ 22633 h 80057"/>
                <a:gd name="connsiteX90" fmla="*/ 2996 w 65067"/>
                <a:gd name="connsiteY90" fmla="*/ 20717 h 80057"/>
                <a:gd name="connsiteX91" fmla="*/ 3137 w 65067"/>
                <a:gd name="connsiteY91" fmla="*/ 19011 h 80057"/>
                <a:gd name="connsiteX92" fmla="*/ 3716 w 65067"/>
                <a:gd name="connsiteY92" fmla="*/ 18041 h 80057"/>
                <a:gd name="connsiteX93" fmla="*/ 3599 w 65067"/>
                <a:gd name="connsiteY93" fmla="*/ 16844 h 80057"/>
                <a:gd name="connsiteX94" fmla="*/ 6243 w 65067"/>
                <a:gd name="connsiteY94" fmla="*/ 13034 h 80057"/>
                <a:gd name="connsiteX95" fmla="*/ 8254 w 65067"/>
                <a:gd name="connsiteY95" fmla="*/ 10828 h 80057"/>
                <a:gd name="connsiteX96" fmla="*/ 10100 w 65067"/>
                <a:gd name="connsiteY96" fmla="*/ 9279 h 80057"/>
                <a:gd name="connsiteX97" fmla="*/ 11657 w 65067"/>
                <a:gd name="connsiteY97" fmla="*/ 8121 h 80057"/>
                <a:gd name="connsiteX98" fmla="*/ 13761 w 65067"/>
                <a:gd name="connsiteY98" fmla="*/ 2331 h 80057"/>
                <a:gd name="connsiteX99" fmla="*/ 15287 w 65067"/>
                <a:gd name="connsiteY99" fmla="*/ 297 h 80057"/>
                <a:gd name="connsiteX100" fmla="*/ 16883 w 65067"/>
                <a:gd name="connsiteY100" fmla="*/ 0 h 80057"/>
                <a:gd name="connsiteX101" fmla="*/ 25504 w 65067"/>
                <a:gd name="connsiteY101" fmla="*/ 4796 h 80057"/>
                <a:gd name="connsiteX102" fmla="*/ 29549 w 65067"/>
                <a:gd name="connsiteY102" fmla="*/ 5242 h 80057"/>
                <a:gd name="connsiteX103" fmla="*/ 37693 w 65067"/>
                <a:gd name="connsiteY103" fmla="*/ 7831 h 80057"/>
                <a:gd name="connsiteX104" fmla="*/ 40643 w 65067"/>
                <a:gd name="connsiteY104" fmla="*/ 11149 h 80057"/>
                <a:gd name="connsiteX105" fmla="*/ 47473 w 65067"/>
                <a:gd name="connsiteY105" fmla="*/ 16672 h 80057"/>
                <a:gd name="connsiteX106" fmla="*/ 51064 w 65067"/>
                <a:gd name="connsiteY106" fmla="*/ 18409 h 80057"/>
                <a:gd name="connsiteX107" fmla="*/ 51095 w 65067"/>
                <a:gd name="connsiteY107" fmla="*/ 19856 h 80057"/>
                <a:gd name="connsiteX108" fmla="*/ 50313 w 65067"/>
                <a:gd name="connsiteY108" fmla="*/ 22156 h 80057"/>
                <a:gd name="connsiteX109" fmla="*/ 52613 w 65067"/>
                <a:gd name="connsiteY109" fmla="*/ 20145 h 80057"/>
                <a:gd name="connsiteX110" fmla="*/ 56165 w 65067"/>
                <a:gd name="connsiteY110" fmla="*/ 23330 h 80057"/>
                <a:gd name="connsiteX111" fmla="*/ 57174 w 65067"/>
                <a:gd name="connsiteY111" fmla="*/ 24886 h 80057"/>
                <a:gd name="connsiteX112" fmla="*/ 58277 w 65067"/>
                <a:gd name="connsiteY112" fmla="*/ 27765 h 80057"/>
                <a:gd name="connsiteX113" fmla="*/ 57893 w 65067"/>
                <a:gd name="connsiteY113" fmla="*/ 29620 h 80057"/>
                <a:gd name="connsiteX114" fmla="*/ 57401 w 65067"/>
                <a:gd name="connsiteY114" fmla="*/ 30574 h 80057"/>
                <a:gd name="connsiteX115" fmla="*/ 57377 w 65067"/>
                <a:gd name="connsiteY115" fmla="*/ 31317 h 80057"/>
                <a:gd name="connsiteX116" fmla="*/ 58433 w 65067"/>
                <a:gd name="connsiteY116" fmla="*/ 30292 h 80057"/>
                <a:gd name="connsiteX117" fmla="*/ 59028 w 65067"/>
                <a:gd name="connsiteY117" fmla="*/ 29487 h 80057"/>
                <a:gd name="connsiteX118" fmla="*/ 59208 w 65067"/>
                <a:gd name="connsiteY118" fmla="*/ 27554 h 80057"/>
                <a:gd name="connsiteX119" fmla="*/ 60068 w 65067"/>
                <a:gd name="connsiteY119" fmla="*/ 25160 h 80057"/>
                <a:gd name="connsiteX120" fmla="*/ 61226 w 65067"/>
                <a:gd name="connsiteY120" fmla="*/ 25113 h 80057"/>
                <a:gd name="connsiteX121" fmla="*/ 62149 w 65067"/>
                <a:gd name="connsiteY121" fmla="*/ 26545 h 80057"/>
                <a:gd name="connsiteX122" fmla="*/ 64058 w 65067"/>
                <a:gd name="connsiteY122" fmla="*/ 32749 h 80057"/>
                <a:gd name="connsiteX123" fmla="*/ 64778 w 65067"/>
                <a:gd name="connsiteY123" fmla="*/ 34016 h 80057"/>
                <a:gd name="connsiteX124" fmla="*/ 65052 w 65067"/>
                <a:gd name="connsiteY124" fmla="*/ 35988 h 80057"/>
                <a:gd name="connsiteX125" fmla="*/ 64950 w 65067"/>
                <a:gd name="connsiteY125" fmla="*/ 36864 h 80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</a:cxnLst>
              <a:rect l="l" t="t" r="r" b="b"/>
              <a:pathLst>
                <a:path w="65067" h="80057">
                  <a:moveTo>
                    <a:pt x="65068" y="37678"/>
                  </a:moveTo>
                  <a:lnTo>
                    <a:pt x="64387" y="38147"/>
                  </a:lnTo>
                  <a:lnTo>
                    <a:pt x="62556" y="39180"/>
                  </a:lnTo>
                  <a:lnTo>
                    <a:pt x="61719" y="40549"/>
                  </a:lnTo>
                  <a:lnTo>
                    <a:pt x="61226" y="41871"/>
                  </a:lnTo>
                  <a:lnTo>
                    <a:pt x="60092" y="42763"/>
                  </a:lnTo>
                  <a:lnTo>
                    <a:pt x="59004" y="43897"/>
                  </a:lnTo>
                  <a:lnTo>
                    <a:pt x="58660" y="44805"/>
                  </a:lnTo>
                  <a:lnTo>
                    <a:pt x="57651" y="45532"/>
                  </a:lnTo>
                  <a:lnTo>
                    <a:pt x="57455" y="46737"/>
                  </a:lnTo>
                  <a:lnTo>
                    <a:pt x="54897" y="50993"/>
                  </a:lnTo>
                  <a:lnTo>
                    <a:pt x="53872" y="52902"/>
                  </a:lnTo>
                  <a:lnTo>
                    <a:pt x="52401" y="54936"/>
                  </a:lnTo>
                  <a:lnTo>
                    <a:pt x="51486" y="55695"/>
                  </a:lnTo>
                  <a:lnTo>
                    <a:pt x="50242" y="56900"/>
                  </a:lnTo>
                  <a:lnTo>
                    <a:pt x="49608" y="58300"/>
                  </a:lnTo>
                  <a:lnTo>
                    <a:pt x="49608" y="59748"/>
                  </a:lnTo>
                  <a:lnTo>
                    <a:pt x="48740" y="61477"/>
                  </a:lnTo>
                  <a:lnTo>
                    <a:pt x="48255" y="62971"/>
                  </a:lnTo>
                  <a:lnTo>
                    <a:pt x="47433" y="63839"/>
                  </a:lnTo>
                  <a:lnTo>
                    <a:pt x="45266" y="68565"/>
                  </a:lnTo>
                  <a:lnTo>
                    <a:pt x="45157" y="70192"/>
                  </a:lnTo>
                  <a:lnTo>
                    <a:pt x="44640" y="71154"/>
                  </a:lnTo>
                  <a:lnTo>
                    <a:pt x="43099" y="73408"/>
                  </a:lnTo>
                  <a:lnTo>
                    <a:pt x="42059" y="74761"/>
                  </a:lnTo>
                  <a:lnTo>
                    <a:pt x="40236" y="75778"/>
                  </a:lnTo>
                  <a:lnTo>
                    <a:pt x="38327" y="76881"/>
                  </a:lnTo>
                  <a:lnTo>
                    <a:pt x="37607" y="78086"/>
                  </a:lnTo>
                  <a:lnTo>
                    <a:pt x="36254" y="78696"/>
                  </a:lnTo>
                  <a:lnTo>
                    <a:pt x="35268" y="78735"/>
                  </a:lnTo>
                  <a:lnTo>
                    <a:pt x="33680" y="78297"/>
                  </a:lnTo>
                  <a:lnTo>
                    <a:pt x="31528" y="78086"/>
                  </a:lnTo>
                  <a:lnTo>
                    <a:pt x="30441" y="78227"/>
                  </a:lnTo>
                  <a:lnTo>
                    <a:pt x="29948" y="77632"/>
                  </a:lnTo>
                  <a:lnTo>
                    <a:pt x="29213" y="76263"/>
                  </a:lnTo>
                  <a:lnTo>
                    <a:pt x="28141" y="75285"/>
                  </a:lnTo>
                  <a:lnTo>
                    <a:pt x="27452" y="75621"/>
                  </a:lnTo>
                  <a:lnTo>
                    <a:pt x="26005" y="76599"/>
                  </a:lnTo>
                  <a:lnTo>
                    <a:pt x="24307" y="77178"/>
                  </a:lnTo>
                  <a:lnTo>
                    <a:pt x="23103" y="76983"/>
                  </a:lnTo>
                  <a:lnTo>
                    <a:pt x="20474" y="76310"/>
                  </a:lnTo>
                  <a:lnTo>
                    <a:pt x="19355" y="75966"/>
                  </a:lnTo>
                  <a:lnTo>
                    <a:pt x="19019" y="75387"/>
                  </a:lnTo>
                  <a:lnTo>
                    <a:pt x="18628" y="74957"/>
                  </a:lnTo>
                  <a:lnTo>
                    <a:pt x="18049" y="75144"/>
                  </a:lnTo>
                  <a:lnTo>
                    <a:pt x="17274" y="75872"/>
                  </a:lnTo>
                  <a:lnTo>
                    <a:pt x="16241" y="76623"/>
                  </a:lnTo>
                  <a:lnTo>
                    <a:pt x="14708" y="77624"/>
                  </a:lnTo>
                  <a:lnTo>
                    <a:pt x="11555" y="79416"/>
                  </a:lnTo>
                  <a:lnTo>
                    <a:pt x="10671" y="80057"/>
                  </a:lnTo>
                  <a:lnTo>
                    <a:pt x="9858" y="79705"/>
                  </a:lnTo>
                  <a:lnTo>
                    <a:pt x="8520" y="79353"/>
                  </a:lnTo>
                  <a:lnTo>
                    <a:pt x="7096" y="79338"/>
                  </a:lnTo>
                  <a:lnTo>
                    <a:pt x="4021" y="78172"/>
                  </a:lnTo>
                  <a:lnTo>
                    <a:pt x="2222" y="77343"/>
                  </a:lnTo>
                  <a:lnTo>
                    <a:pt x="1439" y="76302"/>
                  </a:lnTo>
                  <a:lnTo>
                    <a:pt x="532" y="75856"/>
                  </a:lnTo>
                  <a:lnTo>
                    <a:pt x="0" y="75567"/>
                  </a:lnTo>
                  <a:lnTo>
                    <a:pt x="250" y="75371"/>
                  </a:lnTo>
                  <a:lnTo>
                    <a:pt x="1048" y="75222"/>
                  </a:lnTo>
                  <a:lnTo>
                    <a:pt x="1760" y="75207"/>
                  </a:lnTo>
                  <a:lnTo>
                    <a:pt x="2871" y="73619"/>
                  </a:lnTo>
                  <a:lnTo>
                    <a:pt x="4702" y="72625"/>
                  </a:lnTo>
                  <a:lnTo>
                    <a:pt x="7894" y="67125"/>
                  </a:lnTo>
                  <a:lnTo>
                    <a:pt x="9239" y="64848"/>
                  </a:lnTo>
                  <a:lnTo>
                    <a:pt x="9404" y="63605"/>
                  </a:lnTo>
                  <a:lnTo>
                    <a:pt x="9779" y="61007"/>
                  </a:lnTo>
                  <a:lnTo>
                    <a:pt x="9067" y="57847"/>
                  </a:lnTo>
                  <a:lnTo>
                    <a:pt x="9404" y="56962"/>
                  </a:lnTo>
                  <a:lnTo>
                    <a:pt x="12142" y="53152"/>
                  </a:lnTo>
                  <a:lnTo>
                    <a:pt x="13323" y="51072"/>
                  </a:lnTo>
                  <a:lnTo>
                    <a:pt x="13394" y="49280"/>
                  </a:lnTo>
                  <a:lnTo>
                    <a:pt x="13738" y="47989"/>
                  </a:lnTo>
                  <a:lnTo>
                    <a:pt x="13402" y="47316"/>
                  </a:lnTo>
                  <a:lnTo>
                    <a:pt x="12776" y="47121"/>
                  </a:lnTo>
                  <a:lnTo>
                    <a:pt x="11727" y="45447"/>
                  </a:lnTo>
                  <a:lnTo>
                    <a:pt x="11054" y="44062"/>
                  </a:lnTo>
                  <a:lnTo>
                    <a:pt x="9192" y="42638"/>
                  </a:lnTo>
                  <a:lnTo>
                    <a:pt x="7917" y="41183"/>
                  </a:lnTo>
                  <a:lnTo>
                    <a:pt x="5828" y="37834"/>
                  </a:lnTo>
                  <a:lnTo>
                    <a:pt x="6016" y="35957"/>
                  </a:lnTo>
                  <a:lnTo>
                    <a:pt x="5422" y="35284"/>
                  </a:lnTo>
                  <a:lnTo>
                    <a:pt x="4780" y="34588"/>
                  </a:lnTo>
                  <a:lnTo>
                    <a:pt x="4827" y="33743"/>
                  </a:lnTo>
                  <a:lnTo>
                    <a:pt x="4389" y="31630"/>
                  </a:lnTo>
                  <a:lnTo>
                    <a:pt x="3857" y="29659"/>
                  </a:lnTo>
                  <a:lnTo>
                    <a:pt x="3654" y="28407"/>
                  </a:lnTo>
                  <a:lnTo>
                    <a:pt x="4178" y="26263"/>
                  </a:lnTo>
                  <a:lnTo>
                    <a:pt x="3865" y="23885"/>
                  </a:lnTo>
                  <a:lnTo>
                    <a:pt x="3184" y="22633"/>
                  </a:lnTo>
                  <a:lnTo>
                    <a:pt x="2996" y="20717"/>
                  </a:lnTo>
                  <a:lnTo>
                    <a:pt x="3137" y="19011"/>
                  </a:lnTo>
                  <a:lnTo>
                    <a:pt x="3716" y="18041"/>
                  </a:lnTo>
                  <a:lnTo>
                    <a:pt x="3599" y="16844"/>
                  </a:lnTo>
                  <a:lnTo>
                    <a:pt x="6243" y="13034"/>
                  </a:lnTo>
                  <a:lnTo>
                    <a:pt x="8254" y="10828"/>
                  </a:lnTo>
                  <a:lnTo>
                    <a:pt x="10100" y="9279"/>
                  </a:lnTo>
                  <a:lnTo>
                    <a:pt x="11657" y="8121"/>
                  </a:lnTo>
                  <a:lnTo>
                    <a:pt x="13761" y="2331"/>
                  </a:lnTo>
                  <a:lnTo>
                    <a:pt x="15287" y="297"/>
                  </a:lnTo>
                  <a:lnTo>
                    <a:pt x="16883" y="0"/>
                  </a:lnTo>
                  <a:lnTo>
                    <a:pt x="25504" y="4796"/>
                  </a:lnTo>
                  <a:lnTo>
                    <a:pt x="29549" y="5242"/>
                  </a:lnTo>
                  <a:lnTo>
                    <a:pt x="37693" y="7831"/>
                  </a:lnTo>
                  <a:lnTo>
                    <a:pt x="40643" y="11149"/>
                  </a:lnTo>
                  <a:lnTo>
                    <a:pt x="47473" y="16672"/>
                  </a:lnTo>
                  <a:lnTo>
                    <a:pt x="51064" y="18409"/>
                  </a:lnTo>
                  <a:lnTo>
                    <a:pt x="51095" y="19856"/>
                  </a:lnTo>
                  <a:lnTo>
                    <a:pt x="50313" y="22156"/>
                  </a:lnTo>
                  <a:lnTo>
                    <a:pt x="52613" y="20145"/>
                  </a:lnTo>
                  <a:lnTo>
                    <a:pt x="56165" y="23330"/>
                  </a:lnTo>
                  <a:lnTo>
                    <a:pt x="57174" y="24886"/>
                  </a:lnTo>
                  <a:lnTo>
                    <a:pt x="58277" y="27765"/>
                  </a:lnTo>
                  <a:lnTo>
                    <a:pt x="57893" y="29620"/>
                  </a:lnTo>
                  <a:lnTo>
                    <a:pt x="57401" y="30574"/>
                  </a:lnTo>
                  <a:lnTo>
                    <a:pt x="57377" y="31317"/>
                  </a:lnTo>
                  <a:lnTo>
                    <a:pt x="58433" y="30292"/>
                  </a:lnTo>
                  <a:lnTo>
                    <a:pt x="59028" y="29487"/>
                  </a:lnTo>
                  <a:lnTo>
                    <a:pt x="59208" y="27554"/>
                  </a:lnTo>
                  <a:lnTo>
                    <a:pt x="60068" y="25160"/>
                  </a:lnTo>
                  <a:lnTo>
                    <a:pt x="61226" y="25113"/>
                  </a:lnTo>
                  <a:lnTo>
                    <a:pt x="62149" y="26545"/>
                  </a:lnTo>
                  <a:lnTo>
                    <a:pt x="64058" y="32749"/>
                  </a:lnTo>
                  <a:lnTo>
                    <a:pt x="64778" y="34016"/>
                  </a:lnTo>
                  <a:lnTo>
                    <a:pt x="65052" y="35988"/>
                  </a:lnTo>
                  <a:lnTo>
                    <a:pt x="64950" y="3686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C32EF634-2EA7-3300-77F7-5E7DDCC87D4F}"/>
                </a:ext>
              </a:extLst>
            </p:cNvPr>
            <p:cNvSpPr>
              <a:spLocks/>
            </p:cNvSpPr>
            <p:nvPr/>
          </p:nvSpPr>
          <p:spPr>
            <a:xfrm>
              <a:off x="7192800" y="3400369"/>
              <a:ext cx="2941" cy="2620"/>
            </a:xfrm>
            <a:custGeom>
              <a:avLst/>
              <a:gdLst>
                <a:gd name="connsiteX0" fmla="*/ 2942 w 2941"/>
                <a:gd name="connsiteY0" fmla="*/ 399 h 2620"/>
                <a:gd name="connsiteX1" fmla="*/ 2167 w 2941"/>
                <a:gd name="connsiteY1" fmla="*/ 2621 h 2620"/>
                <a:gd name="connsiteX2" fmla="*/ 157 w 2941"/>
                <a:gd name="connsiteY2" fmla="*/ 1870 h 2620"/>
                <a:gd name="connsiteX3" fmla="*/ 0 w 2941"/>
                <a:gd name="connsiteY3" fmla="*/ 1291 h 2620"/>
                <a:gd name="connsiteX4" fmla="*/ 2284 w 2941"/>
                <a:gd name="connsiteY4" fmla="*/ 0 h 2620"/>
                <a:gd name="connsiteX5" fmla="*/ 2754 w 2941"/>
                <a:gd name="connsiteY5" fmla="*/ 8 h 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1" h="2620">
                  <a:moveTo>
                    <a:pt x="2942" y="399"/>
                  </a:moveTo>
                  <a:lnTo>
                    <a:pt x="2167" y="2621"/>
                  </a:lnTo>
                  <a:lnTo>
                    <a:pt x="157" y="1870"/>
                  </a:lnTo>
                  <a:lnTo>
                    <a:pt x="0" y="1291"/>
                  </a:lnTo>
                  <a:lnTo>
                    <a:pt x="2284" y="0"/>
                  </a:lnTo>
                  <a:lnTo>
                    <a:pt x="2754" y="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57AEA2B-E2B4-7C47-826D-77AFB110DDA4}"/>
                </a:ext>
              </a:extLst>
            </p:cNvPr>
            <p:cNvSpPr>
              <a:spLocks/>
            </p:cNvSpPr>
            <p:nvPr/>
          </p:nvSpPr>
          <p:spPr>
            <a:xfrm>
              <a:off x="7179680" y="4403513"/>
              <a:ext cx="97292" cy="141126"/>
            </a:xfrm>
            <a:custGeom>
              <a:avLst/>
              <a:gdLst>
                <a:gd name="connsiteX0" fmla="*/ 69715 w 97292"/>
                <a:gd name="connsiteY0" fmla="*/ 1134 h 141126"/>
                <a:gd name="connsiteX1" fmla="*/ 71115 w 97292"/>
                <a:gd name="connsiteY1" fmla="*/ 2472 h 141126"/>
                <a:gd name="connsiteX2" fmla="*/ 71428 w 97292"/>
                <a:gd name="connsiteY2" fmla="*/ 3239 h 141126"/>
                <a:gd name="connsiteX3" fmla="*/ 70919 w 97292"/>
                <a:gd name="connsiteY3" fmla="*/ 6126 h 141126"/>
                <a:gd name="connsiteX4" fmla="*/ 69887 w 97292"/>
                <a:gd name="connsiteY4" fmla="*/ 8136 h 141126"/>
                <a:gd name="connsiteX5" fmla="*/ 69237 w 97292"/>
                <a:gd name="connsiteY5" fmla="*/ 10030 h 141126"/>
                <a:gd name="connsiteX6" fmla="*/ 69331 w 97292"/>
                <a:gd name="connsiteY6" fmla="*/ 10969 h 141126"/>
                <a:gd name="connsiteX7" fmla="*/ 69957 w 97292"/>
                <a:gd name="connsiteY7" fmla="*/ 11915 h 141126"/>
                <a:gd name="connsiteX8" fmla="*/ 72093 w 97292"/>
                <a:gd name="connsiteY8" fmla="*/ 13394 h 141126"/>
                <a:gd name="connsiteX9" fmla="*/ 73180 w 97292"/>
                <a:gd name="connsiteY9" fmla="*/ 14356 h 141126"/>
                <a:gd name="connsiteX10" fmla="*/ 74479 w 97292"/>
                <a:gd name="connsiteY10" fmla="*/ 15811 h 141126"/>
                <a:gd name="connsiteX11" fmla="*/ 75966 w 97292"/>
                <a:gd name="connsiteY11" fmla="*/ 17235 h 141126"/>
                <a:gd name="connsiteX12" fmla="*/ 78508 w 97292"/>
                <a:gd name="connsiteY12" fmla="*/ 19089 h 141126"/>
                <a:gd name="connsiteX13" fmla="*/ 79588 w 97292"/>
                <a:gd name="connsiteY13" fmla="*/ 19426 h 141126"/>
                <a:gd name="connsiteX14" fmla="*/ 79533 w 97292"/>
                <a:gd name="connsiteY14" fmla="*/ 19942 h 141126"/>
                <a:gd name="connsiteX15" fmla="*/ 79181 w 97292"/>
                <a:gd name="connsiteY15" fmla="*/ 20654 h 141126"/>
                <a:gd name="connsiteX16" fmla="*/ 78946 w 97292"/>
                <a:gd name="connsiteY16" fmla="*/ 27554 h 141126"/>
                <a:gd name="connsiteX17" fmla="*/ 78751 w 97292"/>
                <a:gd name="connsiteY17" fmla="*/ 29338 h 141126"/>
                <a:gd name="connsiteX18" fmla="*/ 78571 w 97292"/>
                <a:gd name="connsiteY18" fmla="*/ 30238 h 141126"/>
                <a:gd name="connsiteX19" fmla="*/ 78328 w 97292"/>
                <a:gd name="connsiteY19" fmla="*/ 32811 h 141126"/>
                <a:gd name="connsiteX20" fmla="*/ 78062 w 97292"/>
                <a:gd name="connsiteY20" fmla="*/ 33179 h 141126"/>
                <a:gd name="connsiteX21" fmla="*/ 77585 w 97292"/>
                <a:gd name="connsiteY21" fmla="*/ 33148 h 141126"/>
                <a:gd name="connsiteX22" fmla="*/ 77139 w 97292"/>
                <a:gd name="connsiteY22" fmla="*/ 33250 h 141126"/>
                <a:gd name="connsiteX23" fmla="*/ 77030 w 97292"/>
                <a:gd name="connsiteY23" fmla="*/ 33758 h 141126"/>
                <a:gd name="connsiteX24" fmla="*/ 77210 w 97292"/>
                <a:gd name="connsiteY24" fmla="*/ 34290 h 141126"/>
                <a:gd name="connsiteX25" fmla="*/ 78743 w 97292"/>
                <a:gd name="connsiteY25" fmla="*/ 34658 h 141126"/>
                <a:gd name="connsiteX26" fmla="*/ 78406 w 97292"/>
                <a:gd name="connsiteY26" fmla="*/ 35049 h 141126"/>
                <a:gd name="connsiteX27" fmla="*/ 77272 w 97292"/>
                <a:gd name="connsiteY27" fmla="*/ 35401 h 141126"/>
                <a:gd name="connsiteX28" fmla="*/ 76740 w 97292"/>
                <a:gd name="connsiteY28" fmla="*/ 36176 h 141126"/>
                <a:gd name="connsiteX29" fmla="*/ 76975 w 97292"/>
                <a:gd name="connsiteY29" fmla="*/ 37060 h 141126"/>
                <a:gd name="connsiteX30" fmla="*/ 76341 w 97292"/>
                <a:gd name="connsiteY30" fmla="*/ 37772 h 141126"/>
                <a:gd name="connsiteX31" fmla="*/ 76521 w 97292"/>
                <a:gd name="connsiteY31" fmla="*/ 38249 h 141126"/>
                <a:gd name="connsiteX32" fmla="*/ 76928 w 97292"/>
                <a:gd name="connsiteY32" fmla="*/ 38593 h 141126"/>
                <a:gd name="connsiteX33" fmla="*/ 77577 w 97292"/>
                <a:gd name="connsiteY33" fmla="*/ 38468 h 141126"/>
                <a:gd name="connsiteX34" fmla="*/ 79369 w 97292"/>
                <a:gd name="connsiteY34" fmla="*/ 37279 h 141126"/>
                <a:gd name="connsiteX35" fmla="*/ 80120 w 97292"/>
                <a:gd name="connsiteY35" fmla="*/ 37153 h 141126"/>
                <a:gd name="connsiteX36" fmla="*/ 81051 w 97292"/>
                <a:gd name="connsiteY36" fmla="*/ 37396 h 141126"/>
                <a:gd name="connsiteX37" fmla="*/ 82764 w 97292"/>
                <a:gd name="connsiteY37" fmla="*/ 39211 h 141126"/>
                <a:gd name="connsiteX38" fmla="*/ 82835 w 97292"/>
                <a:gd name="connsiteY38" fmla="*/ 40095 h 141126"/>
                <a:gd name="connsiteX39" fmla="*/ 82138 w 97292"/>
                <a:gd name="connsiteY39" fmla="*/ 43123 h 141126"/>
                <a:gd name="connsiteX40" fmla="*/ 81458 w 97292"/>
                <a:gd name="connsiteY40" fmla="*/ 45462 h 141126"/>
                <a:gd name="connsiteX41" fmla="*/ 81332 w 97292"/>
                <a:gd name="connsiteY41" fmla="*/ 48583 h 141126"/>
                <a:gd name="connsiteX42" fmla="*/ 82052 w 97292"/>
                <a:gd name="connsiteY42" fmla="*/ 50328 h 141126"/>
                <a:gd name="connsiteX43" fmla="*/ 81951 w 97292"/>
                <a:gd name="connsiteY43" fmla="*/ 51290 h 141126"/>
                <a:gd name="connsiteX44" fmla="*/ 81168 w 97292"/>
                <a:gd name="connsiteY44" fmla="*/ 52120 h 141126"/>
                <a:gd name="connsiteX45" fmla="*/ 79400 w 97292"/>
                <a:gd name="connsiteY45" fmla="*/ 53325 h 141126"/>
                <a:gd name="connsiteX46" fmla="*/ 79533 w 97292"/>
                <a:gd name="connsiteY46" fmla="*/ 54146 h 141126"/>
                <a:gd name="connsiteX47" fmla="*/ 80339 w 97292"/>
                <a:gd name="connsiteY47" fmla="*/ 55679 h 141126"/>
                <a:gd name="connsiteX48" fmla="*/ 81833 w 97292"/>
                <a:gd name="connsiteY48" fmla="*/ 57385 h 141126"/>
                <a:gd name="connsiteX49" fmla="*/ 84751 w 97292"/>
                <a:gd name="connsiteY49" fmla="*/ 59497 h 141126"/>
                <a:gd name="connsiteX50" fmla="*/ 86285 w 97292"/>
                <a:gd name="connsiteY50" fmla="*/ 62243 h 141126"/>
                <a:gd name="connsiteX51" fmla="*/ 86324 w 97292"/>
                <a:gd name="connsiteY51" fmla="*/ 63362 h 141126"/>
                <a:gd name="connsiteX52" fmla="*/ 85432 w 97292"/>
                <a:gd name="connsiteY52" fmla="*/ 64481 h 141126"/>
                <a:gd name="connsiteX53" fmla="*/ 84376 w 97292"/>
                <a:gd name="connsiteY53" fmla="*/ 65451 h 141126"/>
                <a:gd name="connsiteX54" fmla="*/ 84031 w 97292"/>
                <a:gd name="connsiteY54" fmla="*/ 66851 h 141126"/>
                <a:gd name="connsiteX55" fmla="*/ 84509 w 97292"/>
                <a:gd name="connsiteY55" fmla="*/ 76052 h 141126"/>
                <a:gd name="connsiteX56" fmla="*/ 82201 w 97292"/>
                <a:gd name="connsiteY56" fmla="*/ 80042 h 141126"/>
                <a:gd name="connsiteX57" fmla="*/ 82177 w 97292"/>
                <a:gd name="connsiteY57" fmla="*/ 81184 h 141126"/>
                <a:gd name="connsiteX58" fmla="*/ 82412 w 97292"/>
                <a:gd name="connsiteY58" fmla="*/ 82498 h 141126"/>
                <a:gd name="connsiteX59" fmla="*/ 83022 w 97292"/>
                <a:gd name="connsiteY59" fmla="*/ 83304 h 141126"/>
                <a:gd name="connsiteX60" fmla="*/ 84196 w 97292"/>
                <a:gd name="connsiteY60" fmla="*/ 83523 h 141126"/>
                <a:gd name="connsiteX61" fmla="*/ 85158 w 97292"/>
                <a:gd name="connsiteY61" fmla="*/ 84290 h 141126"/>
                <a:gd name="connsiteX62" fmla="*/ 84822 w 97292"/>
                <a:gd name="connsiteY62" fmla="*/ 87090 h 141126"/>
                <a:gd name="connsiteX63" fmla="*/ 84313 w 97292"/>
                <a:gd name="connsiteY63" fmla="*/ 89938 h 141126"/>
                <a:gd name="connsiteX64" fmla="*/ 84227 w 97292"/>
                <a:gd name="connsiteY64" fmla="*/ 91323 h 141126"/>
                <a:gd name="connsiteX65" fmla="*/ 83946 w 97292"/>
                <a:gd name="connsiteY65" fmla="*/ 91980 h 141126"/>
                <a:gd name="connsiteX66" fmla="*/ 83030 w 97292"/>
                <a:gd name="connsiteY66" fmla="*/ 92512 h 141126"/>
                <a:gd name="connsiteX67" fmla="*/ 82702 w 97292"/>
                <a:gd name="connsiteY67" fmla="*/ 93412 h 141126"/>
                <a:gd name="connsiteX68" fmla="*/ 82936 w 97292"/>
                <a:gd name="connsiteY68" fmla="*/ 94523 h 141126"/>
                <a:gd name="connsiteX69" fmla="*/ 82764 w 97292"/>
                <a:gd name="connsiteY69" fmla="*/ 95344 h 141126"/>
                <a:gd name="connsiteX70" fmla="*/ 83249 w 97292"/>
                <a:gd name="connsiteY70" fmla="*/ 96408 h 141126"/>
                <a:gd name="connsiteX71" fmla="*/ 84305 w 97292"/>
                <a:gd name="connsiteY71" fmla="*/ 97730 h 141126"/>
                <a:gd name="connsiteX72" fmla="*/ 85995 w 97292"/>
                <a:gd name="connsiteY72" fmla="*/ 101016 h 141126"/>
                <a:gd name="connsiteX73" fmla="*/ 86637 w 97292"/>
                <a:gd name="connsiteY73" fmla="*/ 101274 h 141126"/>
                <a:gd name="connsiteX74" fmla="*/ 86934 w 97292"/>
                <a:gd name="connsiteY74" fmla="*/ 101971 h 141126"/>
                <a:gd name="connsiteX75" fmla="*/ 86746 w 97292"/>
                <a:gd name="connsiteY75" fmla="*/ 102636 h 141126"/>
                <a:gd name="connsiteX76" fmla="*/ 87403 w 97292"/>
                <a:gd name="connsiteY76" fmla="*/ 104091 h 141126"/>
                <a:gd name="connsiteX77" fmla="*/ 89281 w 97292"/>
                <a:gd name="connsiteY77" fmla="*/ 105546 h 141126"/>
                <a:gd name="connsiteX78" fmla="*/ 91253 w 97292"/>
                <a:gd name="connsiteY78" fmla="*/ 106813 h 141126"/>
                <a:gd name="connsiteX79" fmla="*/ 92849 w 97292"/>
                <a:gd name="connsiteY79" fmla="*/ 106993 h 141126"/>
                <a:gd name="connsiteX80" fmla="*/ 93224 w 97292"/>
                <a:gd name="connsiteY80" fmla="*/ 108128 h 141126"/>
                <a:gd name="connsiteX81" fmla="*/ 94273 w 97292"/>
                <a:gd name="connsiteY81" fmla="*/ 109575 h 141126"/>
                <a:gd name="connsiteX82" fmla="*/ 95031 w 97292"/>
                <a:gd name="connsiteY82" fmla="*/ 110209 h 141126"/>
                <a:gd name="connsiteX83" fmla="*/ 96244 w 97292"/>
                <a:gd name="connsiteY83" fmla="*/ 110623 h 141126"/>
                <a:gd name="connsiteX84" fmla="*/ 97238 w 97292"/>
                <a:gd name="connsiteY84" fmla="*/ 110842 h 141126"/>
                <a:gd name="connsiteX85" fmla="*/ 97292 w 97292"/>
                <a:gd name="connsiteY85" fmla="*/ 112063 h 141126"/>
                <a:gd name="connsiteX86" fmla="*/ 95493 w 97292"/>
                <a:gd name="connsiteY86" fmla="*/ 112892 h 141126"/>
                <a:gd name="connsiteX87" fmla="*/ 94280 w 97292"/>
                <a:gd name="connsiteY87" fmla="*/ 114152 h 141126"/>
                <a:gd name="connsiteX88" fmla="*/ 93357 w 97292"/>
                <a:gd name="connsiteY88" fmla="*/ 116068 h 141126"/>
                <a:gd name="connsiteX89" fmla="*/ 92074 w 97292"/>
                <a:gd name="connsiteY89" fmla="*/ 118181 h 141126"/>
                <a:gd name="connsiteX90" fmla="*/ 87662 w 97292"/>
                <a:gd name="connsiteY90" fmla="*/ 119276 h 141126"/>
                <a:gd name="connsiteX91" fmla="*/ 85972 w 97292"/>
                <a:gd name="connsiteY91" fmla="*/ 119284 h 141126"/>
                <a:gd name="connsiteX92" fmla="*/ 76920 w 97292"/>
                <a:gd name="connsiteY92" fmla="*/ 119339 h 141126"/>
                <a:gd name="connsiteX93" fmla="*/ 68447 w 97292"/>
                <a:gd name="connsiteY93" fmla="*/ 123485 h 141126"/>
                <a:gd name="connsiteX94" fmla="*/ 63565 w 97292"/>
                <a:gd name="connsiteY94" fmla="*/ 124964 h 141126"/>
                <a:gd name="connsiteX95" fmla="*/ 60561 w 97292"/>
                <a:gd name="connsiteY95" fmla="*/ 127295 h 141126"/>
                <a:gd name="connsiteX96" fmla="*/ 56524 w 97292"/>
                <a:gd name="connsiteY96" fmla="*/ 128954 h 141126"/>
                <a:gd name="connsiteX97" fmla="*/ 53708 w 97292"/>
                <a:gd name="connsiteY97" fmla="*/ 130972 h 141126"/>
                <a:gd name="connsiteX98" fmla="*/ 47848 w 97292"/>
                <a:gd name="connsiteY98" fmla="*/ 131935 h 141126"/>
                <a:gd name="connsiteX99" fmla="*/ 38249 w 97292"/>
                <a:gd name="connsiteY99" fmla="*/ 135095 h 141126"/>
                <a:gd name="connsiteX100" fmla="*/ 35245 w 97292"/>
                <a:gd name="connsiteY100" fmla="*/ 136355 h 141126"/>
                <a:gd name="connsiteX101" fmla="*/ 32209 w 97292"/>
                <a:gd name="connsiteY101" fmla="*/ 138553 h 141126"/>
                <a:gd name="connsiteX102" fmla="*/ 27273 w 97292"/>
                <a:gd name="connsiteY102" fmla="*/ 141127 h 141126"/>
                <a:gd name="connsiteX103" fmla="*/ 25324 w 97292"/>
                <a:gd name="connsiteY103" fmla="*/ 141096 h 141126"/>
                <a:gd name="connsiteX104" fmla="*/ 21460 w 97292"/>
                <a:gd name="connsiteY104" fmla="*/ 138686 h 141126"/>
                <a:gd name="connsiteX105" fmla="*/ 18549 w 97292"/>
                <a:gd name="connsiteY105" fmla="*/ 137481 h 141126"/>
                <a:gd name="connsiteX106" fmla="*/ 11430 w 97292"/>
                <a:gd name="connsiteY106" fmla="*/ 135635 h 141126"/>
                <a:gd name="connsiteX107" fmla="*/ 6118 w 97292"/>
                <a:gd name="connsiteY107" fmla="*/ 134915 h 141126"/>
                <a:gd name="connsiteX108" fmla="*/ 3552 w 97292"/>
                <a:gd name="connsiteY108" fmla="*/ 134125 h 141126"/>
                <a:gd name="connsiteX109" fmla="*/ 2848 w 97292"/>
                <a:gd name="connsiteY109" fmla="*/ 133992 h 141126"/>
                <a:gd name="connsiteX110" fmla="*/ 3450 w 97292"/>
                <a:gd name="connsiteY110" fmla="*/ 133124 h 141126"/>
                <a:gd name="connsiteX111" fmla="*/ 4937 w 97292"/>
                <a:gd name="connsiteY111" fmla="*/ 133069 h 141126"/>
                <a:gd name="connsiteX112" fmla="*/ 6486 w 97292"/>
                <a:gd name="connsiteY112" fmla="*/ 133327 h 141126"/>
                <a:gd name="connsiteX113" fmla="*/ 7667 w 97292"/>
                <a:gd name="connsiteY113" fmla="*/ 132670 h 141126"/>
                <a:gd name="connsiteX114" fmla="*/ 9396 w 97292"/>
                <a:gd name="connsiteY114" fmla="*/ 132584 h 141126"/>
                <a:gd name="connsiteX115" fmla="*/ 9850 w 97292"/>
                <a:gd name="connsiteY115" fmla="*/ 131887 h 141126"/>
                <a:gd name="connsiteX116" fmla="*/ 9991 w 97292"/>
                <a:gd name="connsiteY116" fmla="*/ 130151 h 141126"/>
                <a:gd name="connsiteX117" fmla="*/ 9975 w 97292"/>
                <a:gd name="connsiteY117" fmla="*/ 128742 h 141126"/>
                <a:gd name="connsiteX118" fmla="*/ 10577 w 97292"/>
                <a:gd name="connsiteY118" fmla="*/ 128117 h 141126"/>
                <a:gd name="connsiteX119" fmla="*/ 10734 w 97292"/>
                <a:gd name="connsiteY119" fmla="*/ 126458 h 141126"/>
                <a:gd name="connsiteX120" fmla="*/ 9881 w 97292"/>
                <a:gd name="connsiteY120" fmla="*/ 122789 h 141126"/>
                <a:gd name="connsiteX121" fmla="*/ 9279 w 97292"/>
                <a:gd name="connsiteY121" fmla="*/ 122366 h 141126"/>
                <a:gd name="connsiteX122" fmla="*/ 6181 w 97292"/>
                <a:gd name="connsiteY122" fmla="*/ 121850 h 141126"/>
                <a:gd name="connsiteX123" fmla="*/ 5946 w 97292"/>
                <a:gd name="connsiteY123" fmla="*/ 121115 h 141126"/>
                <a:gd name="connsiteX124" fmla="*/ 5390 w 97292"/>
                <a:gd name="connsiteY124" fmla="*/ 120348 h 141126"/>
                <a:gd name="connsiteX125" fmla="*/ 4796 w 97292"/>
                <a:gd name="connsiteY125" fmla="*/ 118455 h 141126"/>
                <a:gd name="connsiteX126" fmla="*/ 4123 w 97292"/>
                <a:gd name="connsiteY126" fmla="*/ 115638 h 141126"/>
                <a:gd name="connsiteX127" fmla="*/ 3035 w 97292"/>
                <a:gd name="connsiteY127" fmla="*/ 112141 h 141126"/>
                <a:gd name="connsiteX128" fmla="*/ 947 w 97292"/>
                <a:gd name="connsiteY128" fmla="*/ 106383 h 141126"/>
                <a:gd name="connsiteX129" fmla="*/ 430 w 97292"/>
                <a:gd name="connsiteY129" fmla="*/ 104341 h 141126"/>
                <a:gd name="connsiteX130" fmla="*/ 78 w 97292"/>
                <a:gd name="connsiteY130" fmla="*/ 102268 h 141126"/>
                <a:gd name="connsiteX131" fmla="*/ 0 w 97292"/>
                <a:gd name="connsiteY131" fmla="*/ 99788 h 141126"/>
                <a:gd name="connsiteX132" fmla="*/ 430 w 97292"/>
                <a:gd name="connsiteY132" fmla="*/ 98865 h 141126"/>
                <a:gd name="connsiteX133" fmla="*/ 368 w 97292"/>
                <a:gd name="connsiteY133" fmla="*/ 97582 h 141126"/>
                <a:gd name="connsiteX134" fmla="*/ 172 w 97292"/>
                <a:gd name="connsiteY134" fmla="*/ 96299 h 141126"/>
                <a:gd name="connsiteX135" fmla="*/ 1643 w 97292"/>
                <a:gd name="connsiteY135" fmla="*/ 93365 h 141126"/>
                <a:gd name="connsiteX136" fmla="*/ 4522 w 97292"/>
                <a:gd name="connsiteY136" fmla="*/ 89766 h 141126"/>
                <a:gd name="connsiteX137" fmla="*/ 5124 w 97292"/>
                <a:gd name="connsiteY137" fmla="*/ 88468 h 141126"/>
                <a:gd name="connsiteX138" fmla="*/ 5664 w 97292"/>
                <a:gd name="connsiteY138" fmla="*/ 87568 h 141126"/>
                <a:gd name="connsiteX139" fmla="*/ 5742 w 97292"/>
                <a:gd name="connsiteY139" fmla="*/ 86269 h 141126"/>
                <a:gd name="connsiteX140" fmla="*/ 6251 w 97292"/>
                <a:gd name="connsiteY140" fmla="*/ 82076 h 141126"/>
                <a:gd name="connsiteX141" fmla="*/ 7628 w 97292"/>
                <a:gd name="connsiteY141" fmla="*/ 77006 h 141126"/>
                <a:gd name="connsiteX142" fmla="*/ 8496 w 97292"/>
                <a:gd name="connsiteY142" fmla="*/ 75089 h 141126"/>
                <a:gd name="connsiteX143" fmla="*/ 9083 w 97292"/>
                <a:gd name="connsiteY143" fmla="*/ 74049 h 141126"/>
                <a:gd name="connsiteX144" fmla="*/ 9787 w 97292"/>
                <a:gd name="connsiteY144" fmla="*/ 72359 h 141126"/>
                <a:gd name="connsiteX145" fmla="*/ 9967 w 97292"/>
                <a:gd name="connsiteY145" fmla="*/ 71569 h 141126"/>
                <a:gd name="connsiteX146" fmla="*/ 12619 w 97292"/>
                <a:gd name="connsiteY146" fmla="*/ 69574 h 141126"/>
                <a:gd name="connsiteX147" fmla="*/ 13840 w 97292"/>
                <a:gd name="connsiteY147" fmla="*/ 69042 h 141126"/>
                <a:gd name="connsiteX148" fmla="*/ 14114 w 97292"/>
                <a:gd name="connsiteY148" fmla="*/ 68252 h 141126"/>
                <a:gd name="connsiteX149" fmla="*/ 13699 w 97292"/>
                <a:gd name="connsiteY149" fmla="*/ 67399 h 141126"/>
                <a:gd name="connsiteX150" fmla="*/ 13879 w 97292"/>
                <a:gd name="connsiteY150" fmla="*/ 66812 h 141126"/>
                <a:gd name="connsiteX151" fmla="*/ 14513 w 97292"/>
                <a:gd name="connsiteY151" fmla="*/ 66523 h 141126"/>
                <a:gd name="connsiteX152" fmla="*/ 15490 w 97292"/>
                <a:gd name="connsiteY152" fmla="*/ 66288 h 141126"/>
                <a:gd name="connsiteX153" fmla="*/ 16202 w 97292"/>
                <a:gd name="connsiteY153" fmla="*/ 65467 h 141126"/>
                <a:gd name="connsiteX154" fmla="*/ 15084 w 97292"/>
                <a:gd name="connsiteY154" fmla="*/ 59200 h 141126"/>
                <a:gd name="connsiteX155" fmla="*/ 14176 w 97292"/>
                <a:gd name="connsiteY155" fmla="*/ 52949 h 141126"/>
                <a:gd name="connsiteX156" fmla="*/ 14121 w 97292"/>
                <a:gd name="connsiteY156" fmla="*/ 52417 h 141126"/>
                <a:gd name="connsiteX157" fmla="*/ 13589 w 97292"/>
                <a:gd name="connsiteY157" fmla="*/ 51556 h 141126"/>
                <a:gd name="connsiteX158" fmla="*/ 13057 w 97292"/>
                <a:gd name="connsiteY158" fmla="*/ 48975 h 141126"/>
                <a:gd name="connsiteX159" fmla="*/ 12158 w 97292"/>
                <a:gd name="connsiteY159" fmla="*/ 47457 h 141126"/>
                <a:gd name="connsiteX160" fmla="*/ 10906 w 97292"/>
                <a:gd name="connsiteY160" fmla="*/ 47019 h 141126"/>
                <a:gd name="connsiteX161" fmla="*/ 10914 w 97292"/>
                <a:gd name="connsiteY161" fmla="*/ 45595 h 141126"/>
                <a:gd name="connsiteX162" fmla="*/ 12173 w 97292"/>
                <a:gd name="connsiteY162" fmla="*/ 43178 h 141126"/>
                <a:gd name="connsiteX163" fmla="*/ 12502 w 97292"/>
                <a:gd name="connsiteY163" fmla="*/ 41769 h 141126"/>
                <a:gd name="connsiteX164" fmla="*/ 11899 w 97292"/>
                <a:gd name="connsiteY164" fmla="*/ 41347 h 141126"/>
                <a:gd name="connsiteX165" fmla="*/ 11813 w 97292"/>
                <a:gd name="connsiteY165" fmla="*/ 40244 h 141126"/>
                <a:gd name="connsiteX166" fmla="*/ 12244 w 97292"/>
                <a:gd name="connsiteY166" fmla="*/ 38468 h 141126"/>
                <a:gd name="connsiteX167" fmla="*/ 12032 w 97292"/>
                <a:gd name="connsiteY167" fmla="*/ 37373 h 141126"/>
                <a:gd name="connsiteX168" fmla="*/ 11798 w 97292"/>
                <a:gd name="connsiteY168" fmla="*/ 36215 h 141126"/>
                <a:gd name="connsiteX169" fmla="*/ 10491 w 97292"/>
                <a:gd name="connsiteY169" fmla="*/ 33469 h 141126"/>
                <a:gd name="connsiteX170" fmla="*/ 10171 w 97292"/>
                <a:gd name="connsiteY170" fmla="*/ 31521 h 141126"/>
                <a:gd name="connsiteX171" fmla="*/ 10843 w 97292"/>
                <a:gd name="connsiteY171" fmla="*/ 30386 h 141126"/>
                <a:gd name="connsiteX172" fmla="*/ 10820 w 97292"/>
                <a:gd name="connsiteY172" fmla="*/ 27898 h 141126"/>
                <a:gd name="connsiteX173" fmla="*/ 10116 w 97292"/>
                <a:gd name="connsiteY173" fmla="*/ 24057 h 141126"/>
                <a:gd name="connsiteX174" fmla="*/ 9998 w 97292"/>
                <a:gd name="connsiteY174" fmla="*/ 21632 h 141126"/>
                <a:gd name="connsiteX175" fmla="*/ 10483 w 97292"/>
                <a:gd name="connsiteY175" fmla="*/ 20623 h 141126"/>
                <a:gd name="connsiteX176" fmla="*/ 10249 w 97292"/>
                <a:gd name="connsiteY176" fmla="*/ 19652 h 141126"/>
                <a:gd name="connsiteX177" fmla="*/ 9294 w 97292"/>
                <a:gd name="connsiteY177" fmla="*/ 18737 h 141126"/>
                <a:gd name="connsiteX178" fmla="*/ 9224 w 97292"/>
                <a:gd name="connsiteY178" fmla="*/ 17853 h 141126"/>
                <a:gd name="connsiteX179" fmla="*/ 10038 w 97292"/>
                <a:gd name="connsiteY179" fmla="*/ 16985 h 141126"/>
                <a:gd name="connsiteX180" fmla="*/ 9936 w 97292"/>
                <a:gd name="connsiteY180" fmla="*/ 16312 h 141126"/>
                <a:gd name="connsiteX181" fmla="*/ 8927 w 97292"/>
                <a:gd name="connsiteY181" fmla="*/ 15819 h 141126"/>
                <a:gd name="connsiteX182" fmla="*/ 8027 w 97292"/>
                <a:gd name="connsiteY182" fmla="*/ 14630 h 141126"/>
                <a:gd name="connsiteX183" fmla="*/ 7221 w 97292"/>
                <a:gd name="connsiteY183" fmla="*/ 12760 h 141126"/>
                <a:gd name="connsiteX184" fmla="*/ 7385 w 97292"/>
                <a:gd name="connsiteY184" fmla="*/ 9748 h 141126"/>
                <a:gd name="connsiteX185" fmla="*/ 8895 w 97292"/>
                <a:gd name="connsiteY185" fmla="*/ 4209 h 141126"/>
                <a:gd name="connsiteX186" fmla="*/ 9083 w 97292"/>
                <a:gd name="connsiteY186" fmla="*/ 3747 h 141126"/>
                <a:gd name="connsiteX187" fmla="*/ 10796 w 97292"/>
                <a:gd name="connsiteY187" fmla="*/ 3779 h 141126"/>
                <a:gd name="connsiteX188" fmla="*/ 10804 w 97292"/>
                <a:gd name="connsiteY188" fmla="*/ 4013 h 141126"/>
                <a:gd name="connsiteX189" fmla="*/ 16132 w 97292"/>
                <a:gd name="connsiteY189" fmla="*/ 3959 h 141126"/>
                <a:gd name="connsiteX190" fmla="*/ 22219 w 97292"/>
                <a:gd name="connsiteY190" fmla="*/ 3896 h 141126"/>
                <a:gd name="connsiteX191" fmla="*/ 29487 w 97292"/>
                <a:gd name="connsiteY191" fmla="*/ 3826 h 141126"/>
                <a:gd name="connsiteX192" fmla="*/ 36097 w 97292"/>
                <a:gd name="connsiteY192" fmla="*/ 3763 h 141126"/>
                <a:gd name="connsiteX193" fmla="*/ 36387 w 97292"/>
                <a:gd name="connsiteY193" fmla="*/ 3513 h 141126"/>
                <a:gd name="connsiteX194" fmla="*/ 37482 w 97292"/>
                <a:gd name="connsiteY194" fmla="*/ 3208 h 141126"/>
                <a:gd name="connsiteX195" fmla="*/ 44156 w 97292"/>
                <a:gd name="connsiteY195" fmla="*/ 3771 h 141126"/>
                <a:gd name="connsiteX196" fmla="*/ 48333 w 97292"/>
                <a:gd name="connsiteY196" fmla="*/ 3489 h 141126"/>
                <a:gd name="connsiteX197" fmla="*/ 50101 w 97292"/>
                <a:gd name="connsiteY197" fmla="*/ 3669 h 141126"/>
                <a:gd name="connsiteX198" fmla="*/ 51400 w 97292"/>
                <a:gd name="connsiteY198" fmla="*/ 4045 h 141126"/>
                <a:gd name="connsiteX199" fmla="*/ 54279 w 97292"/>
                <a:gd name="connsiteY199" fmla="*/ 3818 h 141126"/>
                <a:gd name="connsiteX200" fmla="*/ 55820 w 97292"/>
                <a:gd name="connsiteY200" fmla="*/ 3959 h 141126"/>
                <a:gd name="connsiteX201" fmla="*/ 56978 w 97292"/>
                <a:gd name="connsiteY201" fmla="*/ 5336 h 141126"/>
                <a:gd name="connsiteX202" fmla="*/ 57448 w 97292"/>
                <a:gd name="connsiteY202" fmla="*/ 5328 h 141126"/>
                <a:gd name="connsiteX203" fmla="*/ 58097 w 97292"/>
                <a:gd name="connsiteY203" fmla="*/ 4741 h 141126"/>
                <a:gd name="connsiteX204" fmla="*/ 59247 w 97292"/>
                <a:gd name="connsiteY204" fmla="*/ 4068 h 141126"/>
                <a:gd name="connsiteX205" fmla="*/ 60421 w 97292"/>
                <a:gd name="connsiteY205" fmla="*/ 3544 h 141126"/>
                <a:gd name="connsiteX206" fmla="*/ 61265 w 97292"/>
                <a:gd name="connsiteY206" fmla="*/ 2457 h 141126"/>
                <a:gd name="connsiteX207" fmla="*/ 61774 w 97292"/>
                <a:gd name="connsiteY207" fmla="*/ 1635 h 141126"/>
                <a:gd name="connsiteX208" fmla="*/ 62533 w 97292"/>
                <a:gd name="connsiteY208" fmla="*/ 1799 h 141126"/>
                <a:gd name="connsiteX209" fmla="*/ 63628 w 97292"/>
                <a:gd name="connsiteY209" fmla="*/ 1752 h 141126"/>
                <a:gd name="connsiteX210" fmla="*/ 64356 w 97292"/>
                <a:gd name="connsiteY210" fmla="*/ 1064 h 141126"/>
                <a:gd name="connsiteX211" fmla="*/ 64645 w 97292"/>
                <a:gd name="connsiteY211" fmla="*/ 0 h 14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</a:cxnLst>
              <a:rect l="l" t="t" r="r" b="b"/>
              <a:pathLst>
                <a:path w="97292" h="141126">
                  <a:moveTo>
                    <a:pt x="69715" y="1134"/>
                  </a:moveTo>
                  <a:lnTo>
                    <a:pt x="71115" y="2472"/>
                  </a:lnTo>
                  <a:lnTo>
                    <a:pt x="71428" y="3239"/>
                  </a:lnTo>
                  <a:lnTo>
                    <a:pt x="70919" y="6126"/>
                  </a:lnTo>
                  <a:lnTo>
                    <a:pt x="69887" y="8136"/>
                  </a:lnTo>
                  <a:lnTo>
                    <a:pt x="69237" y="10030"/>
                  </a:lnTo>
                  <a:lnTo>
                    <a:pt x="69331" y="10969"/>
                  </a:lnTo>
                  <a:lnTo>
                    <a:pt x="69957" y="11915"/>
                  </a:lnTo>
                  <a:lnTo>
                    <a:pt x="72093" y="13394"/>
                  </a:lnTo>
                  <a:lnTo>
                    <a:pt x="73180" y="14356"/>
                  </a:lnTo>
                  <a:lnTo>
                    <a:pt x="74479" y="15811"/>
                  </a:lnTo>
                  <a:lnTo>
                    <a:pt x="75966" y="17235"/>
                  </a:lnTo>
                  <a:lnTo>
                    <a:pt x="78508" y="19089"/>
                  </a:lnTo>
                  <a:lnTo>
                    <a:pt x="79588" y="19426"/>
                  </a:lnTo>
                  <a:lnTo>
                    <a:pt x="79533" y="19942"/>
                  </a:lnTo>
                  <a:lnTo>
                    <a:pt x="79181" y="20654"/>
                  </a:lnTo>
                  <a:lnTo>
                    <a:pt x="78946" y="27554"/>
                  </a:lnTo>
                  <a:lnTo>
                    <a:pt x="78751" y="29338"/>
                  </a:lnTo>
                  <a:lnTo>
                    <a:pt x="78571" y="30238"/>
                  </a:lnTo>
                  <a:lnTo>
                    <a:pt x="78328" y="32811"/>
                  </a:lnTo>
                  <a:lnTo>
                    <a:pt x="78062" y="33179"/>
                  </a:lnTo>
                  <a:lnTo>
                    <a:pt x="77585" y="33148"/>
                  </a:lnTo>
                  <a:lnTo>
                    <a:pt x="77139" y="33250"/>
                  </a:lnTo>
                  <a:lnTo>
                    <a:pt x="77030" y="33758"/>
                  </a:lnTo>
                  <a:lnTo>
                    <a:pt x="77210" y="34290"/>
                  </a:lnTo>
                  <a:lnTo>
                    <a:pt x="78743" y="34658"/>
                  </a:lnTo>
                  <a:lnTo>
                    <a:pt x="78406" y="35049"/>
                  </a:lnTo>
                  <a:lnTo>
                    <a:pt x="77272" y="35401"/>
                  </a:lnTo>
                  <a:lnTo>
                    <a:pt x="76740" y="36176"/>
                  </a:lnTo>
                  <a:lnTo>
                    <a:pt x="76975" y="37060"/>
                  </a:lnTo>
                  <a:lnTo>
                    <a:pt x="76341" y="37772"/>
                  </a:lnTo>
                  <a:lnTo>
                    <a:pt x="76521" y="38249"/>
                  </a:lnTo>
                  <a:lnTo>
                    <a:pt x="76928" y="38593"/>
                  </a:lnTo>
                  <a:lnTo>
                    <a:pt x="77577" y="38468"/>
                  </a:lnTo>
                  <a:lnTo>
                    <a:pt x="79369" y="37279"/>
                  </a:lnTo>
                  <a:lnTo>
                    <a:pt x="80120" y="37153"/>
                  </a:lnTo>
                  <a:lnTo>
                    <a:pt x="81051" y="37396"/>
                  </a:lnTo>
                  <a:lnTo>
                    <a:pt x="82764" y="39211"/>
                  </a:lnTo>
                  <a:lnTo>
                    <a:pt x="82835" y="40095"/>
                  </a:lnTo>
                  <a:lnTo>
                    <a:pt x="82138" y="43123"/>
                  </a:lnTo>
                  <a:lnTo>
                    <a:pt x="81458" y="45462"/>
                  </a:lnTo>
                  <a:lnTo>
                    <a:pt x="81332" y="48583"/>
                  </a:lnTo>
                  <a:lnTo>
                    <a:pt x="82052" y="50328"/>
                  </a:lnTo>
                  <a:lnTo>
                    <a:pt x="81951" y="51290"/>
                  </a:lnTo>
                  <a:lnTo>
                    <a:pt x="81168" y="52120"/>
                  </a:lnTo>
                  <a:lnTo>
                    <a:pt x="79400" y="53325"/>
                  </a:lnTo>
                  <a:lnTo>
                    <a:pt x="79533" y="54146"/>
                  </a:lnTo>
                  <a:lnTo>
                    <a:pt x="80339" y="55679"/>
                  </a:lnTo>
                  <a:lnTo>
                    <a:pt x="81833" y="57385"/>
                  </a:lnTo>
                  <a:lnTo>
                    <a:pt x="84751" y="59497"/>
                  </a:lnTo>
                  <a:lnTo>
                    <a:pt x="86285" y="62243"/>
                  </a:lnTo>
                  <a:lnTo>
                    <a:pt x="86324" y="63362"/>
                  </a:lnTo>
                  <a:lnTo>
                    <a:pt x="85432" y="64481"/>
                  </a:lnTo>
                  <a:lnTo>
                    <a:pt x="84376" y="65451"/>
                  </a:lnTo>
                  <a:lnTo>
                    <a:pt x="84031" y="66851"/>
                  </a:lnTo>
                  <a:lnTo>
                    <a:pt x="84509" y="76052"/>
                  </a:lnTo>
                  <a:lnTo>
                    <a:pt x="82201" y="80042"/>
                  </a:lnTo>
                  <a:lnTo>
                    <a:pt x="82177" y="81184"/>
                  </a:lnTo>
                  <a:lnTo>
                    <a:pt x="82412" y="82498"/>
                  </a:lnTo>
                  <a:lnTo>
                    <a:pt x="83022" y="83304"/>
                  </a:lnTo>
                  <a:lnTo>
                    <a:pt x="84196" y="83523"/>
                  </a:lnTo>
                  <a:lnTo>
                    <a:pt x="85158" y="84290"/>
                  </a:lnTo>
                  <a:lnTo>
                    <a:pt x="84822" y="87090"/>
                  </a:lnTo>
                  <a:lnTo>
                    <a:pt x="84313" y="89938"/>
                  </a:lnTo>
                  <a:lnTo>
                    <a:pt x="84227" y="91323"/>
                  </a:lnTo>
                  <a:lnTo>
                    <a:pt x="83946" y="91980"/>
                  </a:lnTo>
                  <a:lnTo>
                    <a:pt x="83030" y="92512"/>
                  </a:lnTo>
                  <a:lnTo>
                    <a:pt x="82702" y="93412"/>
                  </a:lnTo>
                  <a:lnTo>
                    <a:pt x="82936" y="94523"/>
                  </a:lnTo>
                  <a:lnTo>
                    <a:pt x="82764" y="95344"/>
                  </a:lnTo>
                  <a:lnTo>
                    <a:pt x="83249" y="96408"/>
                  </a:lnTo>
                  <a:lnTo>
                    <a:pt x="84305" y="97730"/>
                  </a:lnTo>
                  <a:lnTo>
                    <a:pt x="85995" y="101016"/>
                  </a:lnTo>
                  <a:lnTo>
                    <a:pt x="86637" y="101274"/>
                  </a:lnTo>
                  <a:lnTo>
                    <a:pt x="86934" y="101971"/>
                  </a:lnTo>
                  <a:lnTo>
                    <a:pt x="86746" y="102636"/>
                  </a:lnTo>
                  <a:lnTo>
                    <a:pt x="87403" y="104091"/>
                  </a:lnTo>
                  <a:lnTo>
                    <a:pt x="89281" y="105546"/>
                  </a:lnTo>
                  <a:lnTo>
                    <a:pt x="91253" y="106813"/>
                  </a:lnTo>
                  <a:lnTo>
                    <a:pt x="92849" y="106993"/>
                  </a:lnTo>
                  <a:lnTo>
                    <a:pt x="93224" y="108128"/>
                  </a:lnTo>
                  <a:lnTo>
                    <a:pt x="94273" y="109575"/>
                  </a:lnTo>
                  <a:lnTo>
                    <a:pt x="95031" y="110209"/>
                  </a:lnTo>
                  <a:lnTo>
                    <a:pt x="96244" y="110623"/>
                  </a:lnTo>
                  <a:lnTo>
                    <a:pt x="97238" y="110842"/>
                  </a:lnTo>
                  <a:lnTo>
                    <a:pt x="97292" y="112063"/>
                  </a:lnTo>
                  <a:lnTo>
                    <a:pt x="95493" y="112892"/>
                  </a:lnTo>
                  <a:lnTo>
                    <a:pt x="94280" y="114152"/>
                  </a:lnTo>
                  <a:lnTo>
                    <a:pt x="93357" y="116068"/>
                  </a:lnTo>
                  <a:lnTo>
                    <a:pt x="92074" y="118181"/>
                  </a:lnTo>
                  <a:lnTo>
                    <a:pt x="87662" y="119276"/>
                  </a:lnTo>
                  <a:lnTo>
                    <a:pt x="85972" y="119284"/>
                  </a:lnTo>
                  <a:lnTo>
                    <a:pt x="76920" y="119339"/>
                  </a:lnTo>
                  <a:lnTo>
                    <a:pt x="68447" y="123485"/>
                  </a:lnTo>
                  <a:lnTo>
                    <a:pt x="63565" y="124964"/>
                  </a:lnTo>
                  <a:lnTo>
                    <a:pt x="60561" y="127295"/>
                  </a:lnTo>
                  <a:lnTo>
                    <a:pt x="56524" y="128954"/>
                  </a:lnTo>
                  <a:lnTo>
                    <a:pt x="53708" y="130972"/>
                  </a:lnTo>
                  <a:lnTo>
                    <a:pt x="47848" y="131935"/>
                  </a:lnTo>
                  <a:lnTo>
                    <a:pt x="38249" y="135095"/>
                  </a:lnTo>
                  <a:lnTo>
                    <a:pt x="35245" y="136355"/>
                  </a:lnTo>
                  <a:lnTo>
                    <a:pt x="32209" y="138553"/>
                  </a:lnTo>
                  <a:lnTo>
                    <a:pt x="27273" y="141127"/>
                  </a:lnTo>
                  <a:lnTo>
                    <a:pt x="25324" y="141096"/>
                  </a:lnTo>
                  <a:lnTo>
                    <a:pt x="21460" y="138686"/>
                  </a:lnTo>
                  <a:lnTo>
                    <a:pt x="18549" y="137481"/>
                  </a:lnTo>
                  <a:lnTo>
                    <a:pt x="11430" y="135635"/>
                  </a:lnTo>
                  <a:lnTo>
                    <a:pt x="6118" y="134915"/>
                  </a:lnTo>
                  <a:lnTo>
                    <a:pt x="3552" y="134125"/>
                  </a:lnTo>
                  <a:lnTo>
                    <a:pt x="2848" y="133992"/>
                  </a:lnTo>
                  <a:lnTo>
                    <a:pt x="3450" y="133124"/>
                  </a:lnTo>
                  <a:lnTo>
                    <a:pt x="4937" y="133069"/>
                  </a:lnTo>
                  <a:lnTo>
                    <a:pt x="6486" y="133327"/>
                  </a:lnTo>
                  <a:lnTo>
                    <a:pt x="7667" y="132670"/>
                  </a:lnTo>
                  <a:lnTo>
                    <a:pt x="9396" y="132584"/>
                  </a:lnTo>
                  <a:lnTo>
                    <a:pt x="9850" y="131887"/>
                  </a:lnTo>
                  <a:lnTo>
                    <a:pt x="9991" y="130151"/>
                  </a:lnTo>
                  <a:lnTo>
                    <a:pt x="9975" y="128742"/>
                  </a:lnTo>
                  <a:lnTo>
                    <a:pt x="10577" y="128117"/>
                  </a:lnTo>
                  <a:lnTo>
                    <a:pt x="10734" y="126458"/>
                  </a:lnTo>
                  <a:lnTo>
                    <a:pt x="9881" y="122789"/>
                  </a:lnTo>
                  <a:lnTo>
                    <a:pt x="9279" y="122366"/>
                  </a:lnTo>
                  <a:lnTo>
                    <a:pt x="6181" y="121850"/>
                  </a:lnTo>
                  <a:lnTo>
                    <a:pt x="5946" y="121115"/>
                  </a:lnTo>
                  <a:lnTo>
                    <a:pt x="5390" y="120348"/>
                  </a:lnTo>
                  <a:lnTo>
                    <a:pt x="4796" y="118455"/>
                  </a:lnTo>
                  <a:lnTo>
                    <a:pt x="4123" y="115638"/>
                  </a:lnTo>
                  <a:lnTo>
                    <a:pt x="3035" y="112141"/>
                  </a:lnTo>
                  <a:lnTo>
                    <a:pt x="947" y="106383"/>
                  </a:lnTo>
                  <a:lnTo>
                    <a:pt x="430" y="104341"/>
                  </a:lnTo>
                  <a:lnTo>
                    <a:pt x="78" y="102268"/>
                  </a:lnTo>
                  <a:lnTo>
                    <a:pt x="0" y="99788"/>
                  </a:lnTo>
                  <a:lnTo>
                    <a:pt x="430" y="98865"/>
                  </a:lnTo>
                  <a:lnTo>
                    <a:pt x="368" y="97582"/>
                  </a:lnTo>
                  <a:lnTo>
                    <a:pt x="172" y="96299"/>
                  </a:lnTo>
                  <a:lnTo>
                    <a:pt x="1643" y="93365"/>
                  </a:lnTo>
                  <a:lnTo>
                    <a:pt x="4522" y="89766"/>
                  </a:lnTo>
                  <a:lnTo>
                    <a:pt x="5124" y="88468"/>
                  </a:lnTo>
                  <a:lnTo>
                    <a:pt x="5664" y="87568"/>
                  </a:lnTo>
                  <a:lnTo>
                    <a:pt x="5742" y="86269"/>
                  </a:lnTo>
                  <a:lnTo>
                    <a:pt x="6251" y="82076"/>
                  </a:lnTo>
                  <a:lnTo>
                    <a:pt x="7628" y="77006"/>
                  </a:lnTo>
                  <a:lnTo>
                    <a:pt x="8496" y="75089"/>
                  </a:lnTo>
                  <a:lnTo>
                    <a:pt x="9083" y="74049"/>
                  </a:lnTo>
                  <a:lnTo>
                    <a:pt x="9787" y="72359"/>
                  </a:lnTo>
                  <a:lnTo>
                    <a:pt x="9967" y="71569"/>
                  </a:lnTo>
                  <a:lnTo>
                    <a:pt x="12619" y="69574"/>
                  </a:lnTo>
                  <a:lnTo>
                    <a:pt x="13840" y="69042"/>
                  </a:lnTo>
                  <a:lnTo>
                    <a:pt x="14114" y="68252"/>
                  </a:lnTo>
                  <a:lnTo>
                    <a:pt x="13699" y="67399"/>
                  </a:lnTo>
                  <a:lnTo>
                    <a:pt x="13879" y="66812"/>
                  </a:lnTo>
                  <a:lnTo>
                    <a:pt x="14513" y="66523"/>
                  </a:lnTo>
                  <a:lnTo>
                    <a:pt x="15490" y="66288"/>
                  </a:lnTo>
                  <a:lnTo>
                    <a:pt x="16202" y="65467"/>
                  </a:lnTo>
                  <a:lnTo>
                    <a:pt x="15084" y="59200"/>
                  </a:lnTo>
                  <a:lnTo>
                    <a:pt x="14176" y="52949"/>
                  </a:lnTo>
                  <a:lnTo>
                    <a:pt x="14121" y="52417"/>
                  </a:lnTo>
                  <a:lnTo>
                    <a:pt x="13589" y="51556"/>
                  </a:lnTo>
                  <a:lnTo>
                    <a:pt x="13057" y="48975"/>
                  </a:lnTo>
                  <a:lnTo>
                    <a:pt x="12158" y="47457"/>
                  </a:lnTo>
                  <a:lnTo>
                    <a:pt x="10906" y="47019"/>
                  </a:lnTo>
                  <a:lnTo>
                    <a:pt x="10914" y="45595"/>
                  </a:lnTo>
                  <a:lnTo>
                    <a:pt x="12173" y="43178"/>
                  </a:lnTo>
                  <a:lnTo>
                    <a:pt x="12502" y="41769"/>
                  </a:lnTo>
                  <a:lnTo>
                    <a:pt x="11899" y="41347"/>
                  </a:lnTo>
                  <a:lnTo>
                    <a:pt x="11813" y="40244"/>
                  </a:lnTo>
                  <a:lnTo>
                    <a:pt x="12244" y="38468"/>
                  </a:lnTo>
                  <a:lnTo>
                    <a:pt x="12032" y="37373"/>
                  </a:lnTo>
                  <a:lnTo>
                    <a:pt x="11798" y="36215"/>
                  </a:lnTo>
                  <a:lnTo>
                    <a:pt x="10491" y="33469"/>
                  </a:lnTo>
                  <a:lnTo>
                    <a:pt x="10171" y="31521"/>
                  </a:lnTo>
                  <a:lnTo>
                    <a:pt x="10843" y="30386"/>
                  </a:lnTo>
                  <a:lnTo>
                    <a:pt x="10820" y="27898"/>
                  </a:lnTo>
                  <a:lnTo>
                    <a:pt x="10116" y="24057"/>
                  </a:lnTo>
                  <a:lnTo>
                    <a:pt x="9998" y="21632"/>
                  </a:lnTo>
                  <a:lnTo>
                    <a:pt x="10483" y="20623"/>
                  </a:lnTo>
                  <a:lnTo>
                    <a:pt x="10249" y="19652"/>
                  </a:lnTo>
                  <a:lnTo>
                    <a:pt x="9294" y="18737"/>
                  </a:lnTo>
                  <a:lnTo>
                    <a:pt x="9224" y="17853"/>
                  </a:lnTo>
                  <a:lnTo>
                    <a:pt x="10038" y="16985"/>
                  </a:lnTo>
                  <a:lnTo>
                    <a:pt x="9936" y="16312"/>
                  </a:lnTo>
                  <a:lnTo>
                    <a:pt x="8927" y="15819"/>
                  </a:lnTo>
                  <a:lnTo>
                    <a:pt x="8027" y="14630"/>
                  </a:lnTo>
                  <a:lnTo>
                    <a:pt x="7221" y="12760"/>
                  </a:lnTo>
                  <a:lnTo>
                    <a:pt x="7385" y="9748"/>
                  </a:lnTo>
                  <a:lnTo>
                    <a:pt x="8895" y="4209"/>
                  </a:lnTo>
                  <a:lnTo>
                    <a:pt x="9083" y="3747"/>
                  </a:lnTo>
                  <a:lnTo>
                    <a:pt x="10796" y="3779"/>
                  </a:lnTo>
                  <a:lnTo>
                    <a:pt x="10804" y="4013"/>
                  </a:lnTo>
                  <a:lnTo>
                    <a:pt x="16132" y="3959"/>
                  </a:lnTo>
                  <a:lnTo>
                    <a:pt x="22219" y="3896"/>
                  </a:lnTo>
                  <a:lnTo>
                    <a:pt x="29487" y="3826"/>
                  </a:lnTo>
                  <a:lnTo>
                    <a:pt x="36097" y="3763"/>
                  </a:lnTo>
                  <a:lnTo>
                    <a:pt x="36387" y="3513"/>
                  </a:lnTo>
                  <a:lnTo>
                    <a:pt x="37482" y="3208"/>
                  </a:lnTo>
                  <a:lnTo>
                    <a:pt x="44156" y="3771"/>
                  </a:lnTo>
                  <a:lnTo>
                    <a:pt x="48333" y="3489"/>
                  </a:lnTo>
                  <a:lnTo>
                    <a:pt x="50101" y="3669"/>
                  </a:lnTo>
                  <a:lnTo>
                    <a:pt x="51400" y="4045"/>
                  </a:lnTo>
                  <a:lnTo>
                    <a:pt x="54279" y="3818"/>
                  </a:lnTo>
                  <a:lnTo>
                    <a:pt x="55820" y="3959"/>
                  </a:lnTo>
                  <a:lnTo>
                    <a:pt x="56978" y="5336"/>
                  </a:lnTo>
                  <a:lnTo>
                    <a:pt x="57448" y="5328"/>
                  </a:lnTo>
                  <a:lnTo>
                    <a:pt x="58097" y="4741"/>
                  </a:lnTo>
                  <a:lnTo>
                    <a:pt x="59247" y="4068"/>
                  </a:lnTo>
                  <a:lnTo>
                    <a:pt x="60421" y="3544"/>
                  </a:lnTo>
                  <a:lnTo>
                    <a:pt x="61265" y="2457"/>
                  </a:lnTo>
                  <a:lnTo>
                    <a:pt x="61774" y="1635"/>
                  </a:lnTo>
                  <a:lnTo>
                    <a:pt x="62533" y="1799"/>
                  </a:lnTo>
                  <a:lnTo>
                    <a:pt x="63628" y="1752"/>
                  </a:lnTo>
                  <a:lnTo>
                    <a:pt x="64356" y="1064"/>
                  </a:lnTo>
                  <a:lnTo>
                    <a:pt x="64645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DD13645F-F614-13AD-2791-0C95A03C9395}"/>
                </a:ext>
              </a:extLst>
            </p:cNvPr>
            <p:cNvSpPr>
              <a:spLocks/>
            </p:cNvSpPr>
            <p:nvPr/>
          </p:nvSpPr>
          <p:spPr>
            <a:xfrm>
              <a:off x="7133295" y="3800944"/>
              <a:ext cx="484" cy="1369"/>
            </a:xfrm>
            <a:custGeom>
              <a:avLst/>
              <a:gdLst>
                <a:gd name="connsiteX0" fmla="*/ 485 w 484"/>
                <a:gd name="connsiteY0" fmla="*/ 0 h 1369"/>
                <a:gd name="connsiteX1" fmla="*/ 414 w 484"/>
                <a:gd name="connsiteY1" fmla="*/ 368 h 1369"/>
                <a:gd name="connsiteX2" fmla="*/ 454 w 484"/>
                <a:gd name="connsiteY2" fmla="*/ 634 h 1369"/>
                <a:gd name="connsiteX3" fmla="*/ 399 w 484"/>
                <a:gd name="connsiteY3" fmla="*/ 1369 h 1369"/>
                <a:gd name="connsiteX4" fmla="*/ 250 w 484"/>
                <a:gd name="connsiteY4" fmla="*/ 1353 h 1369"/>
                <a:gd name="connsiteX5" fmla="*/ 0 w 484"/>
                <a:gd name="connsiteY5" fmla="*/ 978 h 1369"/>
                <a:gd name="connsiteX6" fmla="*/ 23 w 484"/>
                <a:gd name="connsiteY6" fmla="*/ 469 h 1369"/>
                <a:gd name="connsiteX7" fmla="*/ 266 w 484"/>
                <a:gd name="connsiteY7" fmla="*/ 336 h 1369"/>
                <a:gd name="connsiteX8" fmla="*/ 102 w 484"/>
                <a:gd name="connsiteY8" fmla="*/ 23 h 1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4" h="1369">
                  <a:moveTo>
                    <a:pt x="485" y="0"/>
                  </a:moveTo>
                  <a:lnTo>
                    <a:pt x="414" y="368"/>
                  </a:lnTo>
                  <a:lnTo>
                    <a:pt x="454" y="634"/>
                  </a:lnTo>
                  <a:lnTo>
                    <a:pt x="399" y="1369"/>
                  </a:lnTo>
                  <a:lnTo>
                    <a:pt x="250" y="1353"/>
                  </a:lnTo>
                  <a:lnTo>
                    <a:pt x="0" y="978"/>
                  </a:lnTo>
                  <a:lnTo>
                    <a:pt x="23" y="469"/>
                  </a:lnTo>
                  <a:lnTo>
                    <a:pt x="266" y="336"/>
                  </a:lnTo>
                  <a:lnTo>
                    <a:pt x="102" y="2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EAD9D74-8F5C-0899-ABA0-12B02A9BCDAC}"/>
                </a:ext>
              </a:extLst>
            </p:cNvPr>
            <p:cNvSpPr>
              <a:spLocks/>
            </p:cNvSpPr>
            <p:nvPr/>
          </p:nvSpPr>
          <p:spPr>
            <a:xfrm>
              <a:off x="5652084" y="1028963"/>
              <a:ext cx="1347946" cy="1978277"/>
            </a:xfrm>
            <a:custGeom>
              <a:avLst/>
              <a:gdLst>
                <a:gd name="connsiteX0" fmla="*/ 941159 w 1347946"/>
                <a:gd name="connsiteY0" fmla="*/ 6830 h 1978277"/>
                <a:gd name="connsiteX1" fmla="*/ 962259 w 1347946"/>
                <a:gd name="connsiteY1" fmla="*/ 18542 h 1978277"/>
                <a:gd name="connsiteX2" fmla="*/ 973415 w 1347946"/>
                <a:gd name="connsiteY2" fmla="*/ 32029 h 1978277"/>
                <a:gd name="connsiteX3" fmla="*/ 975754 w 1347946"/>
                <a:gd name="connsiteY3" fmla="*/ 31583 h 1978277"/>
                <a:gd name="connsiteX4" fmla="*/ 990877 w 1347946"/>
                <a:gd name="connsiteY4" fmla="*/ 36723 h 1978277"/>
                <a:gd name="connsiteX5" fmla="*/ 1005233 w 1347946"/>
                <a:gd name="connsiteY5" fmla="*/ 43115 h 1978277"/>
                <a:gd name="connsiteX6" fmla="*/ 1029102 w 1347946"/>
                <a:gd name="connsiteY6" fmla="*/ 59622 h 1978277"/>
                <a:gd name="connsiteX7" fmla="*/ 1032451 w 1347946"/>
                <a:gd name="connsiteY7" fmla="*/ 64997 h 1978277"/>
                <a:gd name="connsiteX8" fmla="*/ 1029869 w 1347946"/>
                <a:gd name="connsiteY8" fmla="*/ 69378 h 1978277"/>
                <a:gd name="connsiteX9" fmla="*/ 1023939 w 1347946"/>
                <a:gd name="connsiteY9" fmla="*/ 72382 h 1978277"/>
                <a:gd name="connsiteX10" fmla="*/ 993435 w 1347946"/>
                <a:gd name="connsiteY10" fmla="*/ 77718 h 1978277"/>
                <a:gd name="connsiteX11" fmla="*/ 938100 w 1347946"/>
                <a:gd name="connsiteY11" fmla="*/ 84235 h 1978277"/>
                <a:gd name="connsiteX12" fmla="*/ 906439 w 1347946"/>
                <a:gd name="connsiteY12" fmla="*/ 96792 h 1978277"/>
                <a:gd name="connsiteX13" fmla="*/ 896370 w 1347946"/>
                <a:gd name="connsiteY13" fmla="*/ 97433 h 1978277"/>
                <a:gd name="connsiteX14" fmla="*/ 895494 w 1347946"/>
                <a:gd name="connsiteY14" fmla="*/ 115881 h 1978277"/>
                <a:gd name="connsiteX15" fmla="*/ 899797 w 1347946"/>
                <a:gd name="connsiteY15" fmla="*/ 116882 h 1978277"/>
                <a:gd name="connsiteX16" fmla="*/ 906846 w 1347946"/>
                <a:gd name="connsiteY16" fmla="*/ 114418 h 1978277"/>
                <a:gd name="connsiteX17" fmla="*/ 931646 w 1347946"/>
                <a:gd name="connsiteY17" fmla="*/ 95915 h 1978277"/>
                <a:gd name="connsiteX18" fmla="*/ 940925 w 1347946"/>
                <a:gd name="connsiteY18" fmla="*/ 92849 h 1978277"/>
                <a:gd name="connsiteX19" fmla="*/ 958238 w 1347946"/>
                <a:gd name="connsiteY19" fmla="*/ 94398 h 1978277"/>
                <a:gd name="connsiteX20" fmla="*/ 980715 w 1347946"/>
                <a:gd name="connsiteY20" fmla="*/ 101376 h 1978277"/>
                <a:gd name="connsiteX21" fmla="*/ 989782 w 1347946"/>
                <a:gd name="connsiteY21" fmla="*/ 98927 h 1978277"/>
                <a:gd name="connsiteX22" fmla="*/ 1005953 w 1347946"/>
                <a:gd name="connsiteY22" fmla="*/ 100750 h 1978277"/>
                <a:gd name="connsiteX23" fmla="*/ 1024862 w 1347946"/>
                <a:gd name="connsiteY23" fmla="*/ 95415 h 1978277"/>
                <a:gd name="connsiteX24" fmla="*/ 1047198 w 1347946"/>
                <a:gd name="connsiteY24" fmla="*/ 83828 h 1978277"/>
                <a:gd name="connsiteX25" fmla="*/ 1053308 w 1347946"/>
                <a:gd name="connsiteY25" fmla="*/ 109567 h 1978277"/>
                <a:gd name="connsiteX26" fmla="*/ 1061538 w 1347946"/>
                <a:gd name="connsiteY26" fmla="*/ 134813 h 1978277"/>
                <a:gd name="connsiteX27" fmla="*/ 1068055 w 1347946"/>
                <a:gd name="connsiteY27" fmla="*/ 132044 h 1978277"/>
                <a:gd name="connsiteX28" fmla="*/ 1073633 w 1347946"/>
                <a:gd name="connsiteY28" fmla="*/ 133452 h 1978277"/>
                <a:gd name="connsiteX29" fmla="*/ 1075519 w 1347946"/>
                <a:gd name="connsiteY29" fmla="*/ 141635 h 1978277"/>
                <a:gd name="connsiteX30" fmla="*/ 1078570 w 1347946"/>
                <a:gd name="connsiteY30" fmla="*/ 145086 h 1978277"/>
                <a:gd name="connsiteX31" fmla="*/ 1084891 w 1347946"/>
                <a:gd name="connsiteY31" fmla="*/ 143239 h 1978277"/>
                <a:gd name="connsiteX32" fmla="*/ 1104254 w 1347946"/>
                <a:gd name="connsiteY32" fmla="*/ 150335 h 1978277"/>
                <a:gd name="connsiteX33" fmla="*/ 1117546 w 1347946"/>
                <a:gd name="connsiteY33" fmla="*/ 163001 h 1978277"/>
                <a:gd name="connsiteX34" fmla="*/ 1122553 w 1347946"/>
                <a:gd name="connsiteY34" fmla="*/ 168861 h 1978277"/>
                <a:gd name="connsiteX35" fmla="*/ 1124955 w 1347946"/>
                <a:gd name="connsiteY35" fmla="*/ 177170 h 1978277"/>
                <a:gd name="connsiteX36" fmla="*/ 1126316 w 1347946"/>
                <a:gd name="connsiteY36" fmla="*/ 183788 h 1978277"/>
                <a:gd name="connsiteX37" fmla="*/ 1124228 w 1347946"/>
                <a:gd name="connsiteY37" fmla="*/ 191885 h 1978277"/>
                <a:gd name="connsiteX38" fmla="*/ 1115919 w 1347946"/>
                <a:gd name="connsiteY38" fmla="*/ 206187 h 1978277"/>
                <a:gd name="connsiteX39" fmla="*/ 1105412 w 1347946"/>
                <a:gd name="connsiteY39" fmla="*/ 219181 h 1978277"/>
                <a:gd name="connsiteX40" fmla="*/ 1091236 w 1347946"/>
                <a:gd name="connsiteY40" fmla="*/ 229094 h 1978277"/>
                <a:gd name="connsiteX41" fmla="*/ 1074901 w 1347946"/>
                <a:gd name="connsiteY41" fmla="*/ 235266 h 1978277"/>
                <a:gd name="connsiteX42" fmla="*/ 949374 w 1347946"/>
                <a:gd name="connsiteY42" fmla="*/ 255693 h 1978277"/>
                <a:gd name="connsiteX43" fmla="*/ 945126 w 1347946"/>
                <a:gd name="connsiteY43" fmla="*/ 260505 h 1978277"/>
                <a:gd name="connsiteX44" fmla="*/ 942607 w 1347946"/>
                <a:gd name="connsiteY44" fmla="*/ 272701 h 1978277"/>
                <a:gd name="connsiteX45" fmla="*/ 944281 w 1347946"/>
                <a:gd name="connsiteY45" fmla="*/ 288380 h 1978277"/>
                <a:gd name="connsiteX46" fmla="*/ 950148 w 1347946"/>
                <a:gd name="connsiteY46" fmla="*/ 290813 h 1978277"/>
                <a:gd name="connsiteX47" fmla="*/ 963855 w 1347946"/>
                <a:gd name="connsiteY47" fmla="*/ 282027 h 1978277"/>
                <a:gd name="connsiteX48" fmla="*/ 987568 w 1347946"/>
                <a:gd name="connsiteY48" fmla="*/ 273640 h 1978277"/>
                <a:gd name="connsiteX49" fmla="*/ 1004991 w 1347946"/>
                <a:gd name="connsiteY49" fmla="*/ 274039 h 1978277"/>
                <a:gd name="connsiteX50" fmla="*/ 1046643 w 1347946"/>
                <a:gd name="connsiteY50" fmla="*/ 281198 h 1978277"/>
                <a:gd name="connsiteX51" fmla="*/ 1058933 w 1347946"/>
                <a:gd name="connsiteY51" fmla="*/ 299731 h 1978277"/>
                <a:gd name="connsiteX52" fmla="*/ 1065434 w 1347946"/>
                <a:gd name="connsiteY52" fmla="*/ 327692 h 1978277"/>
                <a:gd name="connsiteX53" fmla="*/ 1079845 w 1347946"/>
                <a:gd name="connsiteY53" fmla="*/ 321465 h 1978277"/>
                <a:gd name="connsiteX54" fmla="*/ 1082928 w 1347946"/>
                <a:gd name="connsiteY54" fmla="*/ 316685 h 1978277"/>
                <a:gd name="connsiteX55" fmla="*/ 1085196 w 1347946"/>
                <a:gd name="connsiteY55" fmla="*/ 308353 h 1978277"/>
                <a:gd name="connsiteX56" fmla="*/ 1087004 w 1347946"/>
                <a:gd name="connsiteY56" fmla="*/ 299348 h 1978277"/>
                <a:gd name="connsiteX57" fmla="*/ 1088357 w 1347946"/>
                <a:gd name="connsiteY57" fmla="*/ 289678 h 1978277"/>
                <a:gd name="connsiteX58" fmla="*/ 1089867 w 1347946"/>
                <a:gd name="connsiteY58" fmla="*/ 283052 h 1978277"/>
                <a:gd name="connsiteX59" fmla="*/ 1091541 w 1347946"/>
                <a:gd name="connsiteY59" fmla="*/ 279524 h 1978277"/>
                <a:gd name="connsiteX60" fmla="*/ 1095132 w 1347946"/>
                <a:gd name="connsiteY60" fmla="*/ 276566 h 1978277"/>
                <a:gd name="connsiteX61" fmla="*/ 1103402 w 1347946"/>
                <a:gd name="connsiteY61" fmla="*/ 272991 h 1978277"/>
                <a:gd name="connsiteX62" fmla="*/ 1125088 w 1347946"/>
                <a:gd name="connsiteY62" fmla="*/ 269510 h 1978277"/>
                <a:gd name="connsiteX63" fmla="*/ 1130306 w 1347946"/>
                <a:gd name="connsiteY63" fmla="*/ 270503 h 1978277"/>
                <a:gd name="connsiteX64" fmla="*/ 1134054 w 1347946"/>
                <a:gd name="connsiteY64" fmla="*/ 283936 h 1978277"/>
                <a:gd name="connsiteX65" fmla="*/ 1134867 w 1347946"/>
                <a:gd name="connsiteY65" fmla="*/ 291720 h 1978277"/>
                <a:gd name="connsiteX66" fmla="*/ 1135141 w 1347946"/>
                <a:gd name="connsiteY66" fmla="*/ 301789 h 1978277"/>
                <a:gd name="connsiteX67" fmla="*/ 1135024 w 1347946"/>
                <a:gd name="connsiteY67" fmla="*/ 314103 h 1978277"/>
                <a:gd name="connsiteX68" fmla="*/ 1134515 w 1347946"/>
                <a:gd name="connsiteY68" fmla="*/ 328592 h 1978277"/>
                <a:gd name="connsiteX69" fmla="*/ 1132669 w 1347946"/>
                <a:gd name="connsiteY69" fmla="*/ 342768 h 1978277"/>
                <a:gd name="connsiteX70" fmla="*/ 1126669 w 1347946"/>
                <a:gd name="connsiteY70" fmla="*/ 367162 h 1978277"/>
                <a:gd name="connsiteX71" fmla="*/ 1121841 w 1347946"/>
                <a:gd name="connsiteY71" fmla="*/ 380250 h 1978277"/>
                <a:gd name="connsiteX72" fmla="*/ 1116631 w 1347946"/>
                <a:gd name="connsiteY72" fmla="*/ 389607 h 1978277"/>
                <a:gd name="connsiteX73" fmla="*/ 1106656 w 1347946"/>
                <a:gd name="connsiteY73" fmla="*/ 410699 h 1978277"/>
                <a:gd name="connsiteX74" fmla="*/ 1103198 w 1347946"/>
                <a:gd name="connsiteY74" fmla="*/ 416277 h 1978277"/>
                <a:gd name="connsiteX75" fmla="*/ 1092230 w 1347946"/>
                <a:gd name="connsiteY75" fmla="*/ 440334 h 1978277"/>
                <a:gd name="connsiteX76" fmla="*/ 1089507 w 1347946"/>
                <a:gd name="connsiteY76" fmla="*/ 451334 h 1978277"/>
                <a:gd name="connsiteX77" fmla="*/ 1089343 w 1347946"/>
                <a:gd name="connsiteY77" fmla="*/ 459322 h 1978277"/>
                <a:gd name="connsiteX78" fmla="*/ 1091228 w 1347946"/>
                <a:gd name="connsiteY78" fmla="*/ 460839 h 1978277"/>
                <a:gd name="connsiteX79" fmla="*/ 1094412 w 1347946"/>
                <a:gd name="connsiteY79" fmla="*/ 453337 h 1978277"/>
                <a:gd name="connsiteX80" fmla="*/ 1095594 w 1347946"/>
                <a:gd name="connsiteY80" fmla="*/ 447954 h 1978277"/>
                <a:gd name="connsiteX81" fmla="*/ 1097643 w 1347946"/>
                <a:gd name="connsiteY81" fmla="*/ 442290 h 1978277"/>
                <a:gd name="connsiteX82" fmla="*/ 1113807 w 1347946"/>
                <a:gd name="connsiteY82" fmla="*/ 427246 h 1978277"/>
                <a:gd name="connsiteX83" fmla="*/ 1117272 w 1347946"/>
                <a:gd name="connsiteY83" fmla="*/ 423021 h 1978277"/>
                <a:gd name="connsiteX84" fmla="*/ 1127850 w 1347946"/>
                <a:gd name="connsiteY84" fmla="*/ 404824 h 1978277"/>
                <a:gd name="connsiteX85" fmla="*/ 1134601 w 1347946"/>
                <a:gd name="connsiteY85" fmla="*/ 397947 h 1978277"/>
                <a:gd name="connsiteX86" fmla="*/ 1140148 w 1347946"/>
                <a:gd name="connsiteY86" fmla="*/ 390695 h 1978277"/>
                <a:gd name="connsiteX87" fmla="*/ 1143090 w 1347946"/>
                <a:gd name="connsiteY87" fmla="*/ 385531 h 1978277"/>
                <a:gd name="connsiteX88" fmla="*/ 1159339 w 1347946"/>
                <a:gd name="connsiteY88" fmla="*/ 348315 h 1978277"/>
                <a:gd name="connsiteX89" fmla="*/ 1167812 w 1347946"/>
                <a:gd name="connsiteY89" fmla="*/ 336963 h 1978277"/>
                <a:gd name="connsiteX90" fmla="*/ 1176707 w 1347946"/>
                <a:gd name="connsiteY90" fmla="*/ 336940 h 1978277"/>
                <a:gd name="connsiteX91" fmla="*/ 1178280 w 1347946"/>
                <a:gd name="connsiteY91" fmla="*/ 356099 h 1978277"/>
                <a:gd name="connsiteX92" fmla="*/ 1188943 w 1347946"/>
                <a:gd name="connsiteY92" fmla="*/ 359033 h 1978277"/>
                <a:gd name="connsiteX93" fmla="*/ 1193574 w 1347946"/>
                <a:gd name="connsiteY93" fmla="*/ 358212 h 1978277"/>
                <a:gd name="connsiteX94" fmla="*/ 1201015 w 1347946"/>
                <a:gd name="connsiteY94" fmla="*/ 362827 h 1978277"/>
                <a:gd name="connsiteX95" fmla="*/ 1204277 w 1347946"/>
                <a:gd name="connsiteY95" fmla="*/ 366614 h 1978277"/>
                <a:gd name="connsiteX96" fmla="*/ 1209824 w 1347946"/>
                <a:gd name="connsiteY96" fmla="*/ 368539 h 1978277"/>
                <a:gd name="connsiteX97" fmla="*/ 1215543 w 1347946"/>
                <a:gd name="connsiteY97" fmla="*/ 373014 h 1978277"/>
                <a:gd name="connsiteX98" fmla="*/ 1220589 w 1347946"/>
                <a:gd name="connsiteY98" fmla="*/ 368202 h 1978277"/>
                <a:gd name="connsiteX99" fmla="*/ 1222060 w 1347946"/>
                <a:gd name="connsiteY99" fmla="*/ 365174 h 1978277"/>
                <a:gd name="connsiteX100" fmla="*/ 1226934 w 1347946"/>
                <a:gd name="connsiteY100" fmla="*/ 351366 h 1978277"/>
                <a:gd name="connsiteX101" fmla="*/ 1233521 w 1347946"/>
                <a:gd name="connsiteY101" fmla="*/ 339013 h 1978277"/>
                <a:gd name="connsiteX102" fmla="*/ 1239623 w 1347946"/>
                <a:gd name="connsiteY102" fmla="*/ 323421 h 1978277"/>
                <a:gd name="connsiteX103" fmla="*/ 1241650 w 1347946"/>
                <a:gd name="connsiteY103" fmla="*/ 319611 h 1978277"/>
                <a:gd name="connsiteX104" fmla="*/ 1244857 w 1347946"/>
                <a:gd name="connsiteY104" fmla="*/ 316145 h 1978277"/>
                <a:gd name="connsiteX105" fmla="*/ 1248190 w 1347946"/>
                <a:gd name="connsiteY105" fmla="*/ 314776 h 1978277"/>
                <a:gd name="connsiteX106" fmla="*/ 1257265 w 1347946"/>
                <a:gd name="connsiteY106" fmla="*/ 307367 h 1978277"/>
                <a:gd name="connsiteX107" fmla="*/ 1259565 w 1347946"/>
                <a:gd name="connsiteY107" fmla="*/ 306851 h 1978277"/>
                <a:gd name="connsiteX108" fmla="*/ 1264463 w 1347946"/>
                <a:gd name="connsiteY108" fmla="*/ 309198 h 1978277"/>
                <a:gd name="connsiteX109" fmla="*/ 1286102 w 1347946"/>
                <a:gd name="connsiteY109" fmla="*/ 310418 h 1978277"/>
                <a:gd name="connsiteX110" fmla="*/ 1297908 w 1347946"/>
                <a:gd name="connsiteY110" fmla="*/ 314236 h 1978277"/>
                <a:gd name="connsiteX111" fmla="*/ 1314345 w 1347946"/>
                <a:gd name="connsiteY111" fmla="*/ 324774 h 1978277"/>
                <a:gd name="connsiteX112" fmla="*/ 1325798 w 1347946"/>
                <a:gd name="connsiteY112" fmla="*/ 330509 h 1978277"/>
                <a:gd name="connsiteX113" fmla="*/ 1331103 w 1347946"/>
                <a:gd name="connsiteY113" fmla="*/ 335563 h 1978277"/>
                <a:gd name="connsiteX114" fmla="*/ 1338824 w 1347946"/>
                <a:gd name="connsiteY114" fmla="*/ 346336 h 1978277"/>
                <a:gd name="connsiteX115" fmla="*/ 1345052 w 1347946"/>
                <a:gd name="connsiteY115" fmla="*/ 357515 h 1978277"/>
                <a:gd name="connsiteX116" fmla="*/ 1347947 w 1347946"/>
                <a:gd name="connsiteY116" fmla="*/ 360778 h 1978277"/>
                <a:gd name="connsiteX117" fmla="*/ 1347837 w 1347946"/>
                <a:gd name="connsiteY117" fmla="*/ 364298 h 1978277"/>
                <a:gd name="connsiteX118" fmla="*/ 1345686 w 1347946"/>
                <a:gd name="connsiteY118" fmla="*/ 369141 h 1978277"/>
                <a:gd name="connsiteX119" fmla="*/ 1330258 w 1347946"/>
                <a:gd name="connsiteY119" fmla="*/ 385930 h 1978277"/>
                <a:gd name="connsiteX120" fmla="*/ 1325204 w 1347946"/>
                <a:gd name="connsiteY120" fmla="*/ 397032 h 1978277"/>
                <a:gd name="connsiteX121" fmla="*/ 1310605 w 1347946"/>
                <a:gd name="connsiteY121" fmla="*/ 417701 h 1978277"/>
                <a:gd name="connsiteX122" fmla="*/ 1303470 w 1347946"/>
                <a:gd name="connsiteY122" fmla="*/ 424726 h 1978277"/>
                <a:gd name="connsiteX123" fmla="*/ 1295717 w 1347946"/>
                <a:gd name="connsiteY123" fmla="*/ 427473 h 1978277"/>
                <a:gd name="connsiteX124" fmla="*/ 1287088 w 1347946"/>
                <a:gd name="connsiteY124" fmla="*/ 428130 h 1978277"/>
                <a:gd name="connsiteX125" fmla="*/ 1281487 w 1347946"/>
                <a:gd name="connsiteY125" fmla="*/ 431056 h 1978277"/>
                <a:gd name="connsiteX126" fmla="*/ 1280657 w 1347946"/>
                <a:gd name="connsiteY126" fmla="*/ 433833 h 1978277"/>
                <a:gd name="connsiteX127" fmla="*/ 1284647 w 1347946"/>
                <a:gd name="connsiteY127" fmla="*/ 442204 h 1978277"/>
                <a:gd name="connsiteX128" fmla="*/ 1286400 w 1347946"/>
                <a:gd name="connsiteY128" fmla="*/ 448134 h 1978277"/>
                <a:gd name="connsiteX129" fmla="*/ 1286149 w 1347946"/>
                <a:gd name="connsiteY129" fmla="*/ 453384 h 1978277"/>
                <a:gd name="connsiteX130" fmla="*/ 1281948 w 1347946"/>
                <a:gd name="connsiteY130" fmla="*/ 461129 h 1978277"/>
                <a:gd name="connsiteX131" fmla="*/ 1280360 w 1347946"/>
                <a:gd name="connsiteY131" fmla="*/ 462874 h 1978277"/>
                <a:gd name="connsiteX132" fmla="*/ 1265198 w 1347946"/>
                <a:gd name="connsiteY132" fmla="*/ 468585 h 1978277"/>
                <a:gd name="connsiteX133" fmla="*/ 1257547 w 1347946"/>
                <a:gd name="connsiteY133" fmla="*/ 478223 h 1978277"/>
                <a:gd name="connsiteX134" fmla="*/ 1247564 w 1347946"/>
                <a:gd name="connsiteY134" fmla="*/ 479389 h 1978277"/>
                <a:gd name="connsiteX135" fmla="*/ 1240507 w 1347946"/>
                <a:gd name="connsiteY135" fmla="*/ 478294 h 1978277"/>
                <a:gd name="connsiteX136" fmla="*/ 1230806 w 1347946"/>
                <a:gd name="connsiteY136" fmla="*/ 488581 h 1978277"/>
                <a:gd name="connsiteX137" fmla="*/ 1234601 w 1347946"/>
                <a:gd name="connsiteY137" fmla="*/ 496890 h 1978277"/>
                <a:gd name="connsiteX138" fmla="*/ 1238074 w 1347946"/>
                <a:gd name="connsiteY138" fmla="*/ 500473 h 1978277"/>
                <a:gd name="connsiteX139" fmla="*/ 1248878 w 1347946"/>
                <a:gd name="connsiteY139" fmla="*/ 507968 h 1978277"/>
                <a:gd name="connsiteX140" fmla="*/ 1248980 w 1347946"/>
                <a:gd name="connsiteY140" fmla="*/ 512255 h 1978277"/>
                <a:gd name="connsiteX141" fmla="*/ 1243817 w 1347946"/>
                <a:gd name="connsiteY141" fmla="*/ 520869 h 1978277"/>
                <a:gd name="connsiteX142" fmla="*/ 1236768 w 1347946"/>
                <a:gd name="connsiteY142" fmla="*/ 530953 h 1978277"/>
                <a:gd name="connsiteX143" fmla="*/ 1228436 w 1347946"/>
                <a:gd name="connsiteY143" fmla="*/ 537900 h 1978277"/>
                <a:gd name="connsiteX144" fmla="*/ 1225306 w 1347946"/>
                <a:gd name="connsiteY144" fmla="*/ 538933 h 1978277"/>
                <a:gd name="connsiteX145" fmla="*/ 1221356 w 1347946"/>
                <a:gd name="connsiteY145" fmla="*/ 537188 h 1978277"/>
                <a:gd name="connsiteX146" fmla="*/ 1217710 w 1347946"/>
                <a:gd name="connsiteY146" fmla="*/ 537564 h 1978277"/>
                <a:gd name="connsiteX147" fmla="*/ 1209683 w 1347946"/>
                <a:gd name="connsiteY147" fmla="*/ 540756 h 1978277"/>
                <a:gd name="connsiteX148" fmla="*/ 1202039 w 1347946"/>
                <a:gd name="connsiteY148" fmla="*/ 541264 h 1978277"/>
                <a:gd name="connsiteX149" fmla="*/ 1188387 w 1347946"/>
                <a:gd name="connsiteY149" fmla="*/ 536750 h 1978277"/>
                <a:gd name="connsiteX150" fmla="*/ 1181002 w 1347946"/>
                <a:gd name="connsiteY150" fmla="*/ 531509 h 1978277"/>
                <a:gd name="connsiteX151" fmla="*/ 1177114 w 1347946"/>
                <a:gd name="connsiteY151" fmla="*/ 529694 h 1978277"/>
                <a:gd name="connsiteX152" fmla="*/ 1172217 w 1347946"/>
                <a:gd name="connsiteY152" fmla="*/ 530194 h 1978277"/>
                <a:gd name="connsiteX153" fmla="*/ 1170331 w 1347946"/>
                <a:gd name="connsiteY153" fmla="*/ 532314 h 1978277"/>
                <a:gd name="connsiteX154" fmla="*/ 1162609 w 1347946"/>
                <a:gd name="connsiteY154" fmla="*/ 544777 h 1978277"/>
                <a:gd name="connsiteX155" fmla="*/ 1158823 w 1347946"/>
                <a:gd name="connsiteY155" fmla="*/ 553211 h 1978277"/>
                <a:gd name="connsiteX156" fmla="*/ 1156390 w 1347946"/>
                <a:gd name="connsiteY156" fmla="*/ 561785 h 1978277"/>
                <a:gd name="connsiteX157" fmla="*/ 1155349 w 1347946"/>
                <a:gd name="connsiteY157" fmla="*/ 571064 h 1978277"/>
                <a:gd name="connsiteX158" fmla="*/ 1155701 w 1347946"/>
                <a:gd name="connsiteY158" fmla="*/ 581031 h 1978277"/>
                <a:gd name="connsiteX159" fmla="*/ 1156640 w 1347946"/>
                <a:gd name="connsiteY159" fmla="*/ 587822 h 1978277"/>
                <a:gd name="connsiteX160" fmla="*/ 1158166 w 1347946"/>
                <a:gd name="connsiteY160" fmla="*/ 591483 h 1978277"/>
                <a:gd name="connsiteX161" fmla="*/ 1159996 w 1347946"/>
                <a:gd name="connsiteY161" fmla="*/ 593697 h 1978277"/>
                <a:gd name="connsiteX162" fmla="*/ 1163204 w 1347946"/>
                <a:gd name="connsiteY162" fmla="*/ 594855 h 1978277"/>
                <a:gd name="connsiteX163" fmla="*/ 1170261 w 1347946"/>
                <a:gd name="connsiteY163" fmla="*/ 593760 h 1978277"/>
                <a:gd name="connsiteX164" fmla="*/ 1173030 w 1347946"/>
                <a:gd name="connsiteY164" fmla="*/ 594386 h 1978277"/>
                <a:gd name="connsiteX165" fmla="*/ 1173875 w 1347946"/>
                <a:gd name="connsiteY165" fmla="*/ 596373 h 1978277"/>
                <a:gd name="connsiteX166" fmla="*/ 1175401 w 1347946"/>
                <a:gd name="connsiteY166" fmla="*/ 602647 h 1978277"/>
                <a:gd name="connsiteX167" fmla="*/ 1175135 w 1347946"/>
                <a:gd name="connsiteY167" fmla="*/ 608530 h 1978277"/>
                <a:gd name="connsiteX168" fmla="*/ 1173852 w 1347946"/>
                <a:gd name="connsiteY168" fmla="*/ 616761 h 1978277"/>
                <a:gd name="connsiteX169" fmla="*/ 1172866 w 1347946"/>
                <a:gd name="connsiteY169" fmla="*/ 626297 h 1978277"/>
                <a:gd name="connsiteX170" fmla="*/ 1172162 w 1347946"/>
                <a:gd name="connsiteY170" fmla="*/ 637109 h 1978277"/>
                <a:gd name="connsiteX171" fmla="*/ 1172537 w 1347946"/>
                <a:gd name="connsiteY171" fmla="*/ 642977 h 1978277"/>
                <a:gd name="connsiteX172" fmla="*/ 1175393 w 1347946"/>
                <a:gd name="connsiteY172" fmla="*/ 644260 h 1978277"/>
                <a:gd name="connsiteX173" fmla="*/ 1176731 w 1347946"/>
                <a:gd name="connsiteY173" fmla="*/ 643837 h 1978277"/>
                <a:gd name="connsiteX174" fmla="*/ 1178288 w 1347946"/>
                <a:gd name="connsiteY174" fmla="*/ 645762 h 1978277"/>
                <a:gd name="connsiteX175" fmla="*/ 1180055 w 1347946"/>
                <a:gd name="connsiteY175" fmla="*/ 650010 h 1978277"/>
                <a:gd name="connsiteX176" fmla="*/ 1181386 w 1347946"/>
                <a:gd name="connsiteY176" fmla="*/ 654493 h 1978277"/>
                <a:gd name="connsiteX177" fmla="*/ 1182270 w 1347946"/>
                <a:gd name="connsiteY177" fmla="*/ 659203 h 1978277"/>
                <a:gd name="connsiteX178" fmla="*/ 1181808 w 1347946"/>
                <a:gd name="connsiteY178" fmla="*/ 663075 h 1978277"/>
                <a:gd name="connsiteX179" fmla="*/ 1179985 w 1347946"/>
                <a:gd name="connsiteY179" fmla="*/ 666111 h 1978277"/>
                <a:gd name="connsiteX180" fmla="*/ 1175878 w 1347946"/>
                <a:gd name="connsiteY180" fmla="*/ 669530 h 1978277"/>
                <a:gd name="connsiteX181" fmla="*/ 1165762 w 1347946"/>
                <a:gd name="connsiteY181" fmla="*/ 676250 h 1978277"/>
                <a:gd name="connsiteX182" fmla="*/ 1164737 w 1347946"/>
                <a:gd name="connsiteY182" fmla="*/ 678292 h 1978277"/>
                <a:gd name="connsiteX183" fmla="*/ 1163939 w 1347946"/>
                <a:gd name="connsiteY183" fmla="*/ 682360 h 1978277"/>
                <a:gd name="connsiteX184" fmla="*/ 1163376 w 1347946"/>
                <a:gd name="connsiteY184" fmla="*/ 688447 h 1978277"/>
                <a:gd name="connsiteX185" fmla="*/ 1162156 w 1347946"/>
                <a:gd name="connsiteY185" fmla="*/ 693962 h 1978277"/>
                <a:gd name="connsiteX186" fmla="*/ 1160278 w 1347946"/>
                <a:gd name="connsiteY186" fmla="*/ 698891 h 1978277"/>
                <a:gd name="connsiteX187" fmla="*/ 1158572 w 1347946"/>
                <a:gd name="connsiteY187" fmla="*/ 701825 h 1978277"/>
                <a:gd name="connsiteX188" fmla="*/ 1155294 w 1347946"/>
                <a:gd name="connsiteY188" fmla="*/ 703123 h 1978277"/>
                <a:gd name="connsiteX189" fmla="*/ 1150999 w 1347946"/>
                <a:gd name="connsiteY189" fmla="*/ 703296 h 1978277"/>
                <a:gd name="connsiteX190" fmla="*/ 1146172 w 1347946"/>
                <a:gd name="connsiteY190" fmla="*/ 706112 h 1978277"/>
                <a:gd name="connsiteX191" fmla="*/ 1134797 w 1347946"/>
                <a:gd name="connsiteY191" fmla="*/ 722424 h 1978277"/>
                <a:gd name="connsiteX192" fmla="*/ 1134625 w 1347946"/>
                <a:gd name="connsiteY192" fmla="*/ 724223 h 1978277"/>
                <a:gd name="connsiteX193" fmla="*/ 1138881 w 1347946"/>
                <a:gd name="connsiteY193" fmla="*/ 729410 h 1978277"/>
                <a:gd name="connsiteX194" fmla="*/ 1138701 w 1347946"/>
                <a:gd name="connsiteY194" fmla="*/ 733932 h 1978277"/>
                <a:gd name="connsiteX195" fmla="*/ 1133451 w 1347946"/>
                <a:gd name="connsiteY195" fmla="*/ 753170 h 1978277"/>
                <a:gd name="connsiteX196" fmla="*/ 1132012 w 1347946"/>
                <a:gd name="connsiteY196" fmla="*/ 762597 h 1978277"/>
                <a:gd name="connsiteX197" fmla="*/ 1130870 w 1347946"/>
                <a:gd name="connsiteY197" fmla="*/ 775412 h 1978277"/>
                <a:gd name="connsiteX198" fmla="*/ 1129000 w 1347946"/>
                <a:gd name="connsiteY198" fmla="*/ 786119 h 1978277"/>
                <a:gd name="connsiteX199" fmla="*/ 1126395 w 1347946"/>
                <a:gd name="connsiteY199" fmla="*/ 794772 h 1978277"/>
                <a:gd name="connsiteX200" fmla="*/ 1123829 w 1347946"/>
                <a:gd name="connsiteY200" fmla="*/ 804692 h 1978277"/>
                <a:gd name="connsiteX201" fmla="*/ 1121309 w 1347946"/>
                <a:gd name="connsiteY201" fmla="*/ 815833 h 1978277"/>
                <a:gd name="connsiteX202" fmla="*/ 1121701 w 1347946"/>
                <a:gd name="connsiteY202" fmla="*/ 824321 h 1978277"/>
                <a:gd name="connsiteX203" fmla="*/ 1125010 w 1347946"/>
                <a:gd name="connsiteY203" fmla="*/ 830196 h 1978277"/>
                <a:gd name="connsiteX204" fmla="*/ 1129383 w 1347946"/>
                <a:gd name="connsiteY204" fmla="*/ 825448 h 1978277"/>
                <a:gd name="connsiteX205" fmla="*/ 1134821 w 1347946"/>
                <a:gd name="connsiteY205" fmla="*/ 809942 h 1978277"/>
                <a:gd name="connsiteX206" fmla="*/ 1140735 w 1347946"/>
                <a:gd name="connsiteY206" fmla="*/ 803182 h 1978277"/>
                <a:gd name="connsiteX207" fmla="*/ 1147119 w 1347946"/>
                <a:gd name="connsiteY207" fmla="*/ 805302 h 1978277"/>
                <a:gd name="connsiteX208" fmla="*/ 1152681 w 1347946"/>
                <a:gd name="connsiteY208" fmla="*/ 808400 h 1978277"/>
                <a:gd name="connsiteX209" fmla="*/ 1159785 w 1347946"/>
                <a:gd name="connsiteY209" fmla="*/ 814495 h 1978277"/>
                <a:gd name="connsiteX210" fmla="*/ 1165731 w 1347946"/>
                <a:gd name="connsiteY210" fmla="*/ 818281 h 1978277"/>
                <a:gd name="connsiteX211" fmla="*/ 1170863 w 1347946"/>
                <a:gd name="connsiteY211" fmla="*/ 823249 h 1978277"/>
                <a:gd name="connsiteX212" fmla="*/ 1172983 w 1347946"/>
                <a:gd name="connsiteY212" fmla="*/ 827419 h 1978277"/>
                <a:gd name="connsiteX213" fmla="*/ 1175111 w 1347946"/>
                <a:gd name="connsiteY213" fmla="*/ 833279 h 1978277"/>
                <a:gd name="connsiteX214" fmla="*/ 1175127 w 1347946"/>
                <a:gd name="connsiteY214" fmla="*/ 836964 h 1978277"/>
                <a:gd name="connsiteX215" fmla="*/ 1171364 w 1347946"/>
                <a:gd name="connsiteY215" fmla="*/ 838943 h 1978277"/>
                <a:gd name="connsiteX216" fmla="*/ 1170120 w 1347946"/>
                <a:gd name="connsiteY216" fmla="*/ 838309 h 1978277"/>
                <a:gd name="connsiteX217" fmla="*/ 1160700 w 1347946"/>
                <a:gd name="connsiteY217" fmla="*/ 828647 h 1978277"/>
                <a:gd name="connsiteX218" fmla="*/ 1156116 w 1347946"/>
                <a:gd name="connsiteY218" fmla="*/ 826230 h 1978277"/>
                <a:gd name="connsiteX219" fmla="*/ 1150029 w 1347946"/>
                <a:gd name="connsiteY219" fmla="*/ 829140 h 1978277"/>
                <a:gd name="connsiteX220" fmla="*/ 1144725 w 1347946"/>
                <a:gd name="connsiteY220" fmla="*/ 833514 h 1978277"/>
                <a:gd name="connsiteX221" fmla="*/ 1149489 w 1347946"/>
                <a:gd name="connsiteY221" fmla="*/ 850968 h 1978277"/>
                <a:gd name="connsiteX222" fmla="*/ 1154583 w 1347946"/>
                <a:gd name="connsiteY222" fmla="*/ 858916 h 1978277"/>
                <a:gd name="connsiteX223" fmla="*/ 1163877 w 1347946"/>
                <a:gd name="connsiteY223" fmla="*/ 862523 h 1978277"/>
                <a:gd name="connsiteX224" fmla="*/ 1168727 w 1347946"/>
                <a:gd name="connsiteY224" fmla="*/ 866309 h 1978277"/>
                <a:gd name="connsiteX225" fmla="*/ 1172271 w 1347946"/>
                <a:gd name="connsiteY225" fmla="*/ 871136 h 1978277"/>
                <a:gd name="connsiteX226" fmla="*/ 1175041 w 1347946"/>
                <a:gd name="connsiteY226" fmla="*/ 873483 h 1978277"/>
                <a:gd name="connsiteX227" fmla="*/ 1178757 w 1347946"/>
                <a:gd name="connsiteY227" fmla="*/ 872451 h 1978277"/>
                <a:gd name="connsiteX228" fmla="*/ 1183756 w 1347946"/>
                <a:gd name="connsiteY228" fmla="*/ 867710 h 1978277"/>
                <a:gd name="connsiteX229" fmla="*/ 1190727 w 1347946"/>
                <a:gd name="connsiteY229" fmla="*/ 867452 h 1978277"/>
                <a:gd name="connsiteX230" fmla="*/ 1193872 w 1347946"/>
                <a:gd name="connsiteY230" fmla="*/ 869806 h 1978277"/>
                <a:gd name="connsiteX231" fmla="*/ 1196148 w 1347946"/>
                <a:gd name="connsiteY231" fmla="*/ 874188 h 1978277"/>
                <a:gd name="connsiteX232" fmla="*/ 1197173 w 1347946"/>
                <a:gd name="connsiteY232" fmla="*/ 882340 h 1978277"/>
                <a:gd name="connsiteX233" fmla="*/ 1196946 w 1347946"/>
                <a:gd name="connsiteY233" fmla="*/ 894184 h 1978277"/>
                <a:gd name="connsiteX234" fmla="*/ 1196188 w 1347946"/>
                <a:gd name="connsiteY234" fmla="*/ 903033 h 1978277"/>
                <a:gd name="connsiteX235" fmla="*/ 1194897 w 1347946"/>
                <a:gd name="connsiteY235" fmla="*/ 908947 h 1978277"/>
                <a:gd name="connsiteX236" fmla="*/ 1192385 w 1347946"/>
                <a:gd name="connsiteY236" fmla="*/ 916833 h 1978277"/>
                <a:gd name="connsiteX237" fmla="*/ 1190289 w 1347946"/>
                <a:gd name="connsiteY237" fmla="*/ 918265 h 1978277"/>
                <a:gd name="connsiteX238" fmla="*/ 1187339 w 1347946"/>
                <a:gd name="connsiteY238" fmla="*/ 917835 h 1978277"/>
                <a:gd name="connsiteX239" fmla="*/ 1184593 w 1347946"/>
                <a:gd name="connsiteY239" fmla="*/ 916223 h 1978277"/>
                <a:gd name="connsiteX240" fmla="*/ 1182051 w 1347946"/>
                <a:gd name="connsiteY240" fmla="*/ 913414 h 1978277"/>
                <a:gd name="connsiteX241" fmla="*/ 1178201 w 1347946"/>
                <a:gd name="connsiteY241" fmla="*/ 911224 h 1978277"/>
                <a:gd name="connsiteX242" fmla="*/ 1170464 w 1347946"/>
                <a:gd name="connsiteY242" fmla="*/ 908853 h 1978277"/>
                <a:gd name="connsiteX243" fmla="*/ 1162641 w 1347946"/>
                <a:gd name="connsiteY243" fmla="*/ 903690 h 1978277"/>
                <a:gd name="connsiteX244" fmla="*/ 1158260 w 1347946"/>
                <a:gd name="connsiteY244" fmla="*/ 902415 h 1978277"/>
                <a:gd name="connsiteX245" fmla="*/ 1148989 w 1347946"/>
                <a:gd name="connsiteY245" fmla="*/ 903072 h 1978277"/>
                <a:gd name="connsiteX246" fmla="*/ 1138990 w 1347946"/>
                <a:gd name="connsiteY246" fmla="*/ 906342 h 1978277"/>
                <a:gd name="connsiteX247" fmla="*/ 1138599 w 1347946"/>
                <a:gd name="connsiteY247" fmla="*/ 910621 h 1978277"/>
                <a:gd name="connsiteX248" fmla="*/ 1124220 w 1347946"/>
                <a:gd name="connsiteY248" fmla="*/ 925462 h 1978277"/>
                <a:gd name="connsiteX249" fmla="*/ 1121270 w 1347946"/>
                <a:gd name="connsiteY249" fmla="*/ 925259 h 1978277"/>
                <a:gd name="connsiteX250" fmla="*/ 1117280 w 1347946"/>
                <a:gd name="connsiteY250" fmla="*/ 920182 h 1978277"/>
                <a:gd name="connsiteX251" fmla="*/ 1111695 w 1347946"/>
                <a:gd name="connsiteY251" fmla="*/ 915300 h 1978277"/>
                <a:gd name="connsiteX252" fmla="*/ 1108424 w 1347946"/>
                <a:gd name="connsiteY252" fmla="*/ 915331 h 1978277"/>
                <a:gd name="connsiteX253" fmla="*/ 1103589 w 1347946"/>
                <a:gd name="connsiteY253" fmla="*/ 921512 h 1978277"/>
                <a:gd name="connsiteX254" fmla="*/ 1102385 w 1347946"/>
                <a:gd name="connsiteY254" fmla="*/ 923898 h 1978277"/>
                <a:gd name="connsiteX255" fmla="*/ 1102447 w 1347946"/>
                <a:gd name="connsiteY255" fmla="*/ 926143 h 1978277"/>
                <a:gd name="connsiteX256" fmla="*/ 1106007 w 1347946"/>
                <a:gd name="connsiteY256" fmla="*/ 931439 h 1978277"/>
                <a:gd name="connsiteX257" fmla="*/ 1107454 w 1347946"/>
                <a:gd name="connsiteY257" fmla="*/ 932652 h 1978277"/>
                <a:gd name="connsiteX258" fmla="*/ 1109293 w 1347946"/>
                <a:gd name="connsiteY258" fmla="*/ 933669 h 1978277"/>
                <a:gd name="connsiteX259" fmla="*/ 1115684 w 1347946"/>
                <a:gd name="connsiteY259" fmla="*/ 934937 h 1978277"/>
                <a:gd name="connsiteX260" fmla="*/ 1118462 w 1347946"/>
                <a:gd name="connsiteY260" fmla="*/ 936321 h 1978277"/>
                <a:gd name="connsiteX261" fmla="*/ 1121075 w 1347946"/>
                <a:gd name="connsiteY261" fmla="*/ 952563 h 1978277"/>
                <a:gd name="connsiteX262" fmla="*/ 1125221 w 1347946"/>
                <a:gd name="connsiteY262" fmla="*/ 962498 h 1978277"/>
                <a:gd name="connsiteX263" fmla="*/ 1126997 w 1347946"/>
                <a:gd name="connsiteY263" fmla="*/ 964517 h 1978277"/>
                <a:gd name="connsiteX264" fmla="*/ 1128562 w 1347946"/>
                <a:gd name="connsiteY264" fmla="*/ 965245 h 1978277"/>
                <a:gd name="connsiteX265" fmla="*/ 1133647 w 1347946"/>
                <a:gd name="connsiteY265" fmla="*/ 964885 h 1978277"/>
                <a:gd name="connsiteX266" fmla="*/ 1140187 w 1347946"/>
                <a:gd name="connsiteY266" fmla="*/ 961544 h 1978277"/>
                <a:gd name="connsiteX267" fmla="*/ 1142472 w 1347946"/>
                <a:gd name="connsiteY267" fmla="*/ 964220 h 1978277"/>
                <a:gd name="connsiteX268" fmla="*/ 1147291 w 1347946"/>
                <a:gd name="connsiteY268" fmla="*/ 967482 h 1978277"/>
                <a:gd name="connsiteX269" fmla="*/ 1150107 w 1347946"/>
                <a:gd name="connsiteY269" fmla="*/ 968296 h 1978277"/>
                <a:gd name="connsiteX270" fmla="*/ 1153534 w 1347946"/>
                <a:gd name="connsiteY270" fmla="*/ 968163 h 1978277"/>
                <a:gd name="connsiteX271" fmla="*/ 1157391 w 1347946"/>
                <a:gd name="connsiteY271" fmla="*/ 969399 h 1978277"/>
                <a:gd name="connsiteX272" fmla="*/ 1162680 w 1347946"/>
                <a:gd name="connsiteY272" fmla="*/ 978435 h 1978277"/>
                <a:gd name="connsiteX273" fmla="*/ 1160599 w 1347946"/>
                <a:gd name="connsiteY273" fmla="*/ 989732 h 1978277"/>
                <a:gd name="connsiteX274" fmla="*/ 1163908 w 1347946"/>
                <a:gd name="connsiteY274" fmla="*/ 998705 h 1978277"/>
                <a:gd name="connsiteX275" fmla="*/ 1169197 w 1347946"/>
                <a:gd name="connsiteY275" fmla="*/ 1007898 h 1978277"/>
                <a:gd name="connsiteX276" fmla="*/ 1170448 w 1347946"/>
                <a:gd name="connsiteY276" fmla="*/ 1011246 h 1978277"/>
                <a:gd name="connsiteX277" fmla="*/ 1170957 w 1347946"/>
                <a:gd name="connsiteY277" fmla="*/ 1017286 h 1978277"/>
                <a:gd name="connsiteX278" fmla="*/ 1171074 w 1347946"/>
                <a:gd name="connsiteY278" fmla="*/ 1021253 h 1978277"/>
                <a:gd name="connsiteX279" fmla="*/ 1171473 w 1347946"/>
                <a:gd name="connsiteY279" fmla="*/ 1024875 h 1978277"/>
                <a:gd name="connsiteX280" fmla="*/ 1172146 w 1347946"/>
                <a:gd name="connsiteY280" fmla="*/ 1028129 h 1978277"/>
                <a:gd name="connsiteX281" fmla="*/ 1172842 w 1347946"/>
                <a:gd name="connsiteY281" fmla="*/ 1034498 h 1978277"/>
                <a:gd name="connsiteX282" fmla="*/ 1173570 w 1347946"/>
                <a:gd name="connsiteY282" fmla="*/ 1043933 h 1978277"/>
                <a:gd name="connsiteX283" fmla="*/ 1173382 w 1347946"/>
                <a:gd name="connsiteY283" fmla="*/ 1051584 h 1978277"/>
                <a:gd name="connsiteX284" fmla="*/ 1172263 w 1347946"/>
                <a:gd name="connsiteY284" fmla="*/ 1057483 h 1978277"/>
                <a:gd name="connsiteX285" fmla="*/ 1170057 w 1347946"/>
                <a:gd name="connsiteY285" fmla="*/ 1061747 h 1978277"/>
                <a:gd name="connsiteX286" fmla="*/ 1166771 w 1347946"/>
                <a:gd name="connsiteY286" fmla="*/ 1064391 h 1978277"/>
                <a:gd name="connsiteX287" fmla="*/ 1164088 w 1347946"/>
                <a:gd name="connsiteY287" fmla="*/ 1063695 h 1978277"/>
                <a:gd name="connsiteX288" fmla="*/ 1162007 w 1347946"/>
                <a:gd name="connsiteY288" fmla="*/ 1059658 h 1978277"/>
                <a:gd name="connsiteX289" fmla="*/ 1159073 w 1347946"/>
                <a:gd name="connsiteY289" fmla="*/ 1055339 h 1978277"/>
                <a:gd name="connsiteX290" fmla="*/ 1155294 w 1347946"/>
                <a:gd name="connsiteY290" fmla="*/ 1050739 h 1978277"/>
                <a:gd name="connsiteX291" fmla="*/ 1149012 w 1347946"/>
                <a:gd name="connsiteY291" fmla="*/ 1050199 h 1978277"/>
                <a:gd name="connsiteX292" fmla="*/ 1139765 w 1347946"/>
                <a:gd name="connsiteY292" fmla="*/ 1063749 h 1978277"/>
                <a:gd name="connsiteX293" fmla="*/ 1135642 w 1347946"/>
                <a:gd name="connsiteY293" fmla="*/ 1064422 h 1978277"/>
                <a:gd name="connsiteX294" fmla="*/ 1132286 w 1347946"/>
                <a:gd name="connsiteY294" fmla="*/ 1065760 h 1978277"/>
                <a:gd name="connsiteX295" fmla="*/ 1128710 w 1347946"/>
                <a:gd name="connsiteY295" fmla="*/ 1071620 h 1978277"/>
                <a:gd name="connsiteX296" fmla="*/ 1123445 w 1347946"/>
                <a:gd name="connsiteY296" fmla="*/ 1075132 h 1978277"/>
                <a:gd name="connsiteX297" fmla="*/ 1118798 w 1347946"/>
                <a:gd name="connsiteY297" fmla="*/ 1073740 h 1978277"/>
                <a:gd name="connsiteX298" fmla="*/ 1110638 w 1347946"/>
                <a:gd name="connsiteY298" fmla="*/ 1066934 h 1978277"/>
                <a:gd name="connsiteX299" fmla="*/ 1113603 w 1347946"/>
                <a:gd name="connsiteY299" fmla="*/ 1071487 h 1978277"/>
                <a:gd name="connsiteX300" fmla="*/ 1117844 w 1347946"/>
                <a:gd name="connsiteY300" fmla="*/ 1076799 h 1978277"/>
                <a:gd name="connsiteX301" fmla="*/ 1120488 w 1347946"/>
                <a:gd name="connsiteY301" fmla="*/ 1079545 h 1978277"/>
                <a:gd name="connsiteX302" fmla="*/ 1122436 w 1347946"/>
                <a:gd name="connsiteY302" fmla="*/ 1080139 h 1978277"/>
                <a:gd name="connsiteX303" fmla="*/ 1124572 w 1347946"/>
                <a:gd name="connsiteY303" fmla="*/ 1079506 h 1978277"/>
                <a:gd name="connsiteX304" fmla="*/ 1127654 w 1347946"/>
                <a:gd name="connsiteY304" fmla="*/ 1077339 h 1978277"/>
                <a:gd name="connsiteX305" fmla="*/ 1134609 w 1347946"/>
                <a:gd name="connsiteY305" fmla="*/ 1071307 h 1978277"/>
                <a:gd name="connsiteX306" fmla="*/ 1136448 w 1347946"/>
                <a:gd name="connsiteY306" fmla="*/ 1070384 h 1978277"/>
                <a:gd name="connsiteX307" fmla="*/ 1138005 w 1347946"/>
                <a:gd name="connsiteY307" fmla="*/ 1070814 h 1978277"/>
                <a:gd name="connsiteX308" fmla="*/ 1139280 w 1347946"/>
                <a:gd name="connsiteY308" fmla="*/ 1072598 h 1978277"/>
                <a:gd name="connsiteX309" fmla="*/ 1140751 w 1347946"/>
                <a:gd name="connsiteY309" fmla="*/ 1077769 h 1978277"/>
                <a:gd name="connsiteX310" fmla="*/ 1142401 w 1347946"/>
                <a:gd name="connsiteY310" fmla="*/ 1086281 h 1978277"/>
                <a:gd name="connsiteX311" fmla="*/ 1142190 w 1347946"/>
                <a:gd name="connsiteY311" fmla="*/ 1093486 h 1978277"/>
                <a:gd name="connsiteX312" fmla="*/ 1140109 w 1347946"/>
                <a:gd name="connsiteY312" fmla="*/ 1099393 h 1978277"/>
                <a:gd name="connsiteX313" fmla="*/ 1138325 w 1347946"/>
                <a:gd name="connsiteY313" fmla="*/ 1103172 h 1978277"/>
                <a:gd name="connsiteX314" fmla="*/ 1136847 w 1347946"/>
                <a:gd name="connsiteY314" fmla="*/ 1104830 h 1978277"/>
                <a:gd name="connsiteX315" fmla="*/ 1136847 w 1347946"/>
                <a:gd name="connsiteY315" fmla="*/ 1106137 h 1978277"/>
                <a:gd name="connsiteX316" fmla="*/ 1140735 w 1347946"/>
                <a:gd name="connsiteY316" fmla="*/ 1107639 h 1978277"/>
                <a:gd name="connsiteX317" fmla="*/ 1146235 w 1347946"/>
                <a:gd name="connsiteY317" fmla="*/ 1099980 h 1978277"/>
                <a:gd name="connsiteX318" fmla="*/ 1147980 w 1347946"/>
                <a:gd name="connsiteY318" fmla="*/ 1090388 h 1978277"/>
                <a:gd name="connsiteX319" fmla="*/ 1150499 w 1347946"/>
                <a:gd name="connsiteY319" fmla="*/ 1079240 h 1978277"/>
                <a:gd name="connsiteX320" fmla="*/ 1154950 w 1347946"/>
                <a:gd name="connsiteY320" fmla="*/ 1075508 h 1978277"/>
                <a:gd name="connsiteX321" fmla="*/ 1159988 w 1347946"/>
                <a:gd name="connsiteY321" fmla="*/ 1079240 h 1978277"/>
                <a:gd name="connsiteX322" fmla="*/ 1164057 w 1347946"/>
                <a:gd name="connsiteY322" fmla="*/ 1089653 h 1978277"/>
                <a:gd name="connsiteX323" fmla="*/ 1169807 w 1347946"/>
                <a:gd name="connsiteY323" fmla="*/ 1108593 h 1978277"/>
                <a:gd name="connsiteX324" fmla="*/ 1172232 w 1347946"/>
                <a:gd name="connsiteY324" fmla="*/ 1110549 h 1978277"/>
                <a:gd name="connsiteX325" fmla="*/ 1175315 w 1347946"/>
                <a:gd name="connsiteY325" fmla="*/ 1115048 h 1978277"/>
                <a:gd name="connsiteX326" fmla="*/ 1176676 w 1347946"/>
                <a:gd name="connsiteY326" fmla="*/ 1120548 h 1978277"/>
                <a:gd name="connsiteX327" fmla="*/ 1176316 w 1347946"/>
                <a:gd name="connsiteY327" fmla="*/ 1127033 h 1978277"/>
                <a:gd name="connsiteX328" fmla="*/ 1175659 w 1347946"/>
                <a:gd name="connsiteY328" fmla="*/ 1131727 h 1978277"/>
                <a:gd name="connsiteX329" fmla="*/ 1174704 w 1347946"/>
                <a:gd name="connsiteY329" fmla="*/ 1134638 h 1978277"/>
                <a:gd name="connsiteX330" fmla="*/ 1173515 w 1347946"/>
                <a:gd name="connsiteY330" fmla="*/ 1136484 h 1978277"/>
                <a:gd name="connsiteX331" fmla="*/ 1171372 w 1347946"/>
                <a:gd name="connsiteY331" fmla="*/ 1137657 h 1978277"/>
                <a:gd name="connsiteX332" fmla="*/ 1167429 w 1347946"/>
                <a:gd name="connsiteY332" fmla="*/ 1138596 h 1978277"/>
                <a:gd name="connsiteX333" fmla="*/ 1158619 w 1347946"/>
                <a:gd name="connsiteY333" fmla="*/ 1136633 h 1978277"/>
                <a:gd name="connsiteX334" fmla="*/ 1154035 w 1347946"/>
                <a:gd name="connsiteY334" fmla="*/ 1136586 h 1978277"/>
                <a:gd name="connsiteX335" fmla="*/ 1154606 w 1347946"/>
                <a:gd name="connsiteY335" fmla="*/ 1142907 h 1978277"/>
                <a:gd name="connsiteX336" fmla="*/ 1145327 w 1347946"/>
                <a:gd name="connsiteY336" fmla="*/ 1148321 h 1978277"/>
                <a:gd name="connsiteX337" fmla="*/ 1134867 w 1347946"/>
                <a:gd name="connsiteY337" fmla="*/ 1150441 h 1978277"/>
                <a:gd name="connsiteX338" fmla="*/ 1124963 w 1347946"/>
                <a:gd name="connsiteY338" fmla="*/ 1146216 h 1978277"/>
                <a:gd name="connsiteX339" fmla="*/ 1116741 w 1347946"/>
                <a:gd name="connsiteY339" fmla="*/ 1139699 h 1978277"/>
                <a:gd name="connsiteX340" fmla="*/ 1119440 w 1347946"/>
                <a:gd name="connsiteY340" fmla="*/ 1130538 h 1978277"/>
                <a:gd name="connsiteX341" fmla="*/ 1120981 w 1347946"/>
                <a:gd name="connsiteY341" fmla="*/ 1120289 h 1978277"/>
                <a:gd name="connsiteX342" fmla="*/ 1117007 w 1347946"/>
                <a:gd name="connsiteY342" fmla="*/ 1113460 h 1978277"/>
                <a:gd name="connsiteX343" fmla="*/ 1116138 w 1347946"/>
                <a:gd name="connsiteY343" fmla="*/ 1113311 h 1978277"/>
                <a:gd name="connsiteX344" fmla="*/ 1117507 w 1347946"/>
                <a:gd name="connsiteY344" fmla="*/ 1123849 h 1978277"/>
                <a:gd name="connsiteX345" fmla="*/ 1116357 w 1347946"/>
                <a:gd name="connsiteY345" fmla="*/ 1127862 h 1978277"/>
                <a:gd name="connsiteX346" fmla="*/ 1111867 w 1347946"/>
                <a:gd name="connsiteY346" fmla="*/ 1132736 h 1978277"/>
                <a:gd name="connsiteX347" fmla="*/ 1108698 w 1347946"/>
                <a:gd name="connsiteY347" fmla="*/ 1134982 h 1978277"/>
                <a:gd name="connsiteX348" fmla="*/ 1108416 w 1347946"/>
                <a:gd name="connsiteY348" fmla="*/ 1136288 h 1978277"/>
                <a:gd name="connsiteX349" fmla="*/ 1109973 w 1347946"/>
                <a:gd name="connsiteY349" fmla="*/ 1137423 h 1978277"/>
                <a:gd name="connsiteX350" fmla="*/ 1110983 w 1347946"/>
                <a:gd name="connsiteY350" fmla="*/ 1139598 h 1978277"/>
                <a:gd name="connsiteX351" fmla="*/ 1111460 w 1347946"/>
                <a:gd name="connsiteY351" fmla="*/ 1142813 h 1978277"/>
                <a:gd name="connsiteX352" fmla="*/ 1110928 w 1347946"/>
                <a:gd name="connsiteY352" fmla="*/ 1146052 h 1978277"/>
                <a:gd name="connsiteX353" fmla="*/ 1109379 w 1347946"/>
                <a:gd name="connsiteY353" fmla="*/ 1149314 h 1978277"/>
                <a:gd name="connsiteX354" fmla="*/ 1108534 w 1347946"/>
                <a:gd name="connsiteY354" fmla="*/ 1152045 h 1978277"/>
                <a:gd name="connsiteX355" fmla="*/ 1108393 w 1347946"/>
                <a:gd name="connsiteY355" fmla="*/ 1154251 h 1978277"/>
                <a:gd name="connsiteX356" fmla="*/ 1109809 w 1347946"/>
                <a:gd name="connsiteY356" fmla="*/ 1156927 h 1978277"/>
                <a:gd name="connsiteX357" fmla="*/ 1112790 w 1347946"/>
                <a:gd name="connsiteY357" fmla="*/ 1160064 h 1978277"/>
                <a:gd name="connsiteX358" fmla="*/ 1116021 w 1347946"/>
                <a:gd name="connsiteY358" fmla="*/ 1161613 h 1978277"/>
                <a:gd name="connsiteX359" fmla="*/ 1131159 w 1347946"/>
                <a:gd name="connsiteY359" fmla="*/ 1162286 h 1978277"/>
                <a:gd name="connsiteX360" fmla="*/ 1137222 w 1347946"/>
                <a:gd name="connsiteY360" fmla="*/ 1163968 h 1978277"/>
                <a:gd name="connsiteX361" fmla="*/ 1151602 w 1347946"/>
                <a:gd name="connsiteY361" fmla="*/ 1171329 h 1978277"/>
                <a:gd name="connsiteX362" fmla="*/ 1152243 w 1347946"/>
                <a:gd name="connsiteY362" fmla="*/ 1173583 h 1978277"/>
                <a:gd name="connsiteX363" fmla="*/ 1149810 w 1347946"/>
                <a:gd name="connsiteY363" fmla="*/ 1186640 h 1978277"/>
                <a:gd name="connsiteX364" fmla="*/ 1148480 w 1347946"/>
                <a:gd name="connsiteY364" fmla="*/ 1199064 h 1978277"/>
                <a:gd name="connsiteX365" fmla="*/ 1145687 w 1347946"/>
                <a:gd name="connsiteY365" fmla="*/ 1201325 h 1978277"/>
                <a:gd name="connsiteX366" fmla="*/ 1130557 w 1347946"/>
                <a:gd name="connsiteY366" fmla="*/ 1201856 h 1978277"/>
                <a:gd name="connsiteX367" fmla="*/ 1125683 w 1347946"/>
                <a:gd name="connsiteY367" fmla="*/ 1203781 h 1978277"/>
                <a:gd name="connsiteX368" fmla="*/ 1118548 w 1347946"/>
                <a:gd name="connsiteY368" fmla="*/ 1209430 h 1978277"/>
                <a:gd name="connsiteX369" fmla="*/ 1111695 w 1347946"/>
                <a:gd name="connsiteY369" fmla="*/ 1216173 h 1978277"/>
                <a:gd name="connsiteX370" fmla="*/ 1108143 w 1347946"/>
                <a:gd name="connsiteY370" fmla="*/ 1216220 h 1978277"/>
                <a:gd name="connsiteX371" fmla="*/ 1094076 w 1347946"/>
                <a:gd name="connsiteY371" fmla="*/ 1210337 h 1978277"/>
                <a:gd name="connsiteX372" fmla="*/ 1088686 w 1347946"/>
                <a:gd name="connsiteY372" fmla="*/ 1206394 h 1978277"/>
                <a:gd name="connsiteX373" fmla="*/ 1077107 w 1347946"/>
                <a:gd name="connsiteY373" fmla="*/ 1195175 h 1978277"/>
                <a:gd name="connsiteX374" fmla="*/ 1068392 w 1347946"/>
                <a:gd name="connsiteY374" fmla="*/ 1177917 h 1978277"/>
                <a:gd name="connsiteX375" fmla="*/ 1064394 w 1347946"/>
                <a:gd name="connsiteY375" fmla="*/ 1185122 h 1978277"/>
                <a:gd name="connsiteX376" fmla="*/ 1061945 w 1347946"/>
                <a:gd name="connsiteY376" fmla="*/ 1188549 h 1978277"/>
                <a:gd name="connsiteX377" fmla="*/ 1059418 w 1347946"/>
                <a:gd name="connsiteY377" fmla="*/ 1190325 h 1978277"/>
                <a:gd name="connsiteX378" fmla="*/ 1056985 w 1347946"/>
                <a:gd name="connsiteY378" fmla="*/ 1190599 h 1978277"/>
                <a:gd name="connsiteX379" fmla="*/ 1054638 w 1347946"/>
                <a:gd name="connsiteY379" fmla="*/ 1189370 h 1978277"/>
                <a:gd name="connsiteX380" fmla="*/ 1051978 w 1347946"/>
                <a:gd name="connsiteY380" fmla="*/ 1186656 h 1978277"/>
                <a:gd name="connsiteX381" fmla="*/ 1047511 w 1347946"/>
                <a:gd name="connsiteY381" fmla="*/ 1180334 h 1978277"/>
                <a:gd name="connsiteX382" fmla="*/ 1042183 w 1347946"/>
                <a:gd name="connsiteY382" fmla="*/ 1174052 h 1978277"/>
                <a:gd name="connsiteX383" fmla="*/ 1038452 w 1347946"/>
                <a:gd name="connsiteY383" fmla="*/ 1171056 h 1978277"/>
                <a:gd name="connsiteX384" fmla="*/ 1038311 w 1347946"/>
                <a:gd name="connsiteY384" fmla="*/ 1171908 h 1978277"/>
                <a:gd name="connsiteX385" fmla="*/ 1040517 w 1347946"/>
                <a:gd name="connsiteY385" fmla="*/ 1175609 h 1978277"/>
                <a:gd name="connsiteX386" fmla="*/ 1043740 w 1347946"/>
                <a:gd name="connsiteY386" fmla="*/ 1179865 h 1978277"/>
                <a:gd name="connsiteX387" fmla="*/ 1051900 w 1347946"/>
                <a:gd name="connsiteY387" fmla="*/ 1192296 h 1978277"/>
                <a:gd name="connsiteX388" fmla="*/ 1054771 w 1347946"/>
                <a:gd name="connsiteY388" fmla="*/ 1195418 h 1978277"/>
                <a:gd name="connsiteX389" fmla="*/ 1054482 w 1347946"/>
                <a:gd name="connsiteY389" fmla="*/ 1197632 h 1978277"/>
                <a:gd name="connsiteX390" fmla="*/ 1049334 w 1347946"/>
                <a:gd name="connsiteY390" fmla="*/ 1199596 h 1978277"/>
                <a:gd name="connsiteX391" fmla="*/ 1043075 w 1347946"/>
                <a:gd name="connsiteY391" fmla="*/ 1203820 h 1978277"/>
                <a:gd name="connsiteX392" fmla="*/ 1040016 w 1347946"/>
                <a:gd name="connsiteY392" fmla="*/ 1206918 h 1978277"/>
                <a:gd name="connsiteX393" fmla="*/ 1035291 w 1347946"/>
                <a:gd name="connsiteY393" fmla="*/ 1214413 h 1978277"/>
                <a:gd name="connsiteX394" fmla="*/ 1033648 w 1347946"/>
                <a:gd name="connsiteY394" fmla="*/ 1215571 h 1978277"/>
                <a:gd name="connsiteX395" fmla="*/ 1026575 w 1347946"/>
                <a:gd name="connsiteY395" fmla="*/ 1217449 h 1978277"/>
                <a:gd name="connsiteX396" fmla="*/ 1024244 w 1347946"/>
                <a:gd name="connsiteY396" fmla="*/ 1216995 h 1978277"/>
                <a:gd name="connsiteX397" fmla="*/ 1019018 w 1347946"/>
                <a:gd name="connsiteY397" fmla="*/ 1212880 h 1978277"/>
                <a:gd name="connsiteX398" fmla="*/ 1011140 w 1347946"/>
                <a:gd name="connsiteY398" fmla="*/ 1210181 h 1978277"/>
                <a:gd name="connsiteX399" fmla="*/ 1006500 w 1347946"/>
                <a:gd name="connsiteY399" fmla="*/ 1207779 h 1978277"/>
                <a:gd name="connsiteX400" fmla="*/ 1000054 w 1347946"/>
                <a:gd name="connsiteY400" fmla="*/ 1203413 h 1978277"/>
                <a:gd name="connsiteX401" fmla="*/ 1002276 w 1347946"/>
                <a:gd name="connsiteY401" fmla="*/ 1208186 h 1978277"/>
                <a:gd name="connsiteX402" fmla="*/ 1014692 w 1347946"/>
                <a:gd name="connsiteY402" fmla="*/ 1215422 h 1978277"/>
                <a:gd name="connsiteX403" fmla="*/ 1016053 w 1347946"/>
                <a:gd name="connsiteY403" fmla="*/ 1217746 h 1978277"/>
                <a:gd name="connsiteX404" fmla="*/ 1013510 w 1347946"/>
                <a:gd name="connsiteY404" fmla="*/ 1222064 h 1978277"/>
                <a:gd name="connsiteX405" fmla="*/ 1011953 w 1347946"/>
                <a:gd name="connsiteY405" fmla="*/ 1223637 h 1978277"/>
                <a:gd name="connsiteX406" fmla="*/ 1008996 w 1347946"/>
                <a:gd name="connsiteY406" fmla="*/ 1223966 h 1978277"/>
                <a:gd name="connsiteX407" fmla="*/ 1004638 w 1347946"/>
                <a:gd name="connsiteY407" fmla="*/ 1223066 h 1978277"/>
                <a:gd name="connsiteX408" fmla="*/ 1000179 w 1347946"/>
                <a:gd name="connsiteY408" fmla="*/ 1223246 h 1978277"/>
                <a:gd name="connsiteX409" fmla="*/ 995618 w 1347946"/>
                <a:gd name="connsiteY409" fmla="*/ 1224513 h 1978277"/>
                <a:gd name="connsiteX410" fmla="*/ 993662 w 1347946"/>
                <a:gd name="connsiteY410" fmla="*/ 1226125 h 1978277"/>
                <a:gd name="connsiteX411" fmla="*/ 994304 w 1347946"/>
                <a:gd name="connsiteY411" fmla="*/ 1228089 h 1978277"/>
                <a:gd name="connsiteX412" fmla="*/ 995391 w 1347946"/>
                <a:gd name="connsiteY412" fmla="*/ 1229872 h 1978277"/>
                <a:gd name="connsiteX413" fmla="*/ 996925 w 1347946"/>
                <a:gd name="connsiteY413" fmla="*/ 1231484 h 1978277"/>
                <a:gd name="connsiteX414" fmla="*/ 998364 w 1347946"/>
                <a:gd name="connsiteY414" fmla="*/ 1231468 h 1978277"/>
                <a:gd name="connsiteX415" fmla="*/ 1001838 w 1347946"/>
                <a:gd name="connsiteY415" fmla="*/ 1226594 h 1978277"/>
                <a:gd name="connsiteX416" fmla="*/ 1004466 w 1347946"/>
                <a:gd name="connsiteY416" fmla="*/ 1226250 h 1978277"/>
                <a:gd name="connsiteX417" fmla="*/ 1011421 w 1347946"/>
                <a:gd name="connsiteY417" fmla="*/ 1227455 h 1978277"/>
                <a:gd name="connsiteX418" fmla="*/ 1018455 w 1347946"/>
                <a:gd name="connsiteY418" fmla="*/ 1223645 h 1978277"/>
                <a:gd name="connsiteX419" fmla="*/ 1023524 w 1347946"/>
                <a:gd name="connsiteY419" fmla="*/ 1221994 h 1978277"/>
                <a:gd name="connsiteX420" fmla="*/ 1027326 w 1347946"/>
                <a:gd name="connsiteY420" fmla="*/ 1221572 h 1978277"/>
                <a:gd name="connsiteX421" fmla="*/ 1041151 w 1347946"/>
                <a:gd name="connsiteY421" fmla="*/ 1215712 h 1978277"/>
                <a:gd name="connsiteX422" fmla="*/ 1044022 w 1347946"/>
                <a:gd name="connsiteY422" fmla="*/ 1209124 h 1978277"/>
                <a:gd name="connsiteX423" fmla="*/ 1048661 w 1347946"/>
                <a:gd name="connsiteY423" fmla="*/ 1206472 h 1978277"/>
                <a:gd name="connsiteX424" fmla="*/ 1058972 w 1347946"/>
                <a:gd name="connsiteY424" fmla="*/ 1204438 h 1978277"/>
                <a:gd name="connsiteX425" fmla="*/ 1068955 w 1347946"/>
                <a:gd name="connsiteY425" fmla="*/ 1205479 h 1978277"/>
                <a:gd name="connsiteX426" fmla="*/ 1074087 w 1347946"/>
                <a:gd name="connsiteY426" fmla="*/ 1206332 h 1978277"/>
                <a:gd name="connsiteX427" fmla="*/ 1078242 w 1347946"/>
                <a:gd name="connsiteY427" fmla="*/ 1212575 h 1978277"/>
                <a:gd name="connsiteX428" fmla="*/ 1083812 w 1347946"/>
                <a:gd name="connsiteY428" fmla="*/ 1216979 h 1978277"/>
                <a:gd name="connsiteX429" fmla="*/ 1088459 w 1347946"/>
                <a:gd name="connsiteY429" fmla="*/ 1221986 h 1978277"/>
                <a:gd name="connsiteX430" fmla="*/ 1093904 w 1347946"/>
                <a:gd name="connsiteY430" fmla="*/ 1223629 h 1978277"/>
                <a:gd name="connsiteX431" fmla="*/ 1097057 w 1347946"/>
                <a:gd name="connsiteY431" fmla="*/ 1230256 h 1978277"/>
                <a:gd name="connsiteX432" fmla="*/ 1105882 w 1347946"/>
                <a:gd name="connsiteY432" fmla="*/ 1237618 h 1978277"/>
                <a:gd name="connsiteX433" fmla="*/ 1111499 w 1347946"/>
                <a:gd name="connsiteY433" fmla="*/ 1239198 h 1978277"/>
                <a:gd name="connsiteX434" fmla="*/ 1114965 w 1347946"/>
                <a:gd name="connsiteY434" fmla="*/ 1242687 h 1978277"/>
                <a:gd name="connsiteX435" fmla="*/ 1115246 w 1347946"/>
                <a:gd name="connsiteY435" fmla="*/ 1257372 h 1978277"/>
                <a:gd name="connsiteX436" fmla="*/ 1115614 w 1347946"/>
                <a:gd name="connsiteY436" fmla="*/ 1263662 h 1978277"/>
                <a:gd name="connsiteX437" fmla="*/ 1114120 w 1347946"/>
                <a:gd name="connsiteY437" fmla="*/ 1280920 h 1978277"/>
                <a:gd name="connsiteX438" fmla="*/ 1109606 w 1347946"/>
                <a:gd name="connsiteY438" fmla="*/ 1284863 h 1978277"/>
                <a:gd name="connsiteX439" fmla="*/ 1110505 w 1347946"/>
                <a:gd name="connsiteY439" fmla="*/ 1293845 h 1978277"/>
                <a:gd name="connsiteX440" fmla="*/ 1109324 w 1347946"/>
                <a:gd name="connsiteY440" fmla="*/ 1301058 h 1978277"/>
                <a:gd name="connsiteX441" fmla="*/ 1104841 w 1347946"/>
                <a:gd name="connsiteY441" fmla="*/ 1298327 h 1978277"/>
                <a:gd name="connsiteX442" fmla="*/ 1100249 w 1347946"/>
                <a:gd name="connsiteY442" fmla="*/ 1293579 h 1978277"/>
                <a:gd name="connsiteX443" fmla="*/ 1089241 w 1347946"/>
                <a:gd name="connsiteY443" fmla="*/ 1286177 h 1978277"/>
                <a:gd name="connsiteX444" fmla="*/ 1079000 w 1347946"/>
                <a:gd name="connsiteY444" fmla="*/ 1281397 h 1978277"/>
                <a:gd name="connsiteX445" fmla="*/ 1075018 w 1347946"/>
                <a:gd name="connsiteY445" fmla="*/ 1277048 h 1978277"/>
                <a:gd name="connsiteX446" fmla="*/ 1070332 w 1347946"/>
                <a:gd name="connsiteY446" fmla="*/ 1273668 h 1978277"/>
                <a:gd name="connsiteX447" fmla="*/ 1063972 w 1347946"/>
                <a:gd name="connsiteY447" fmla="*/ 1259836 h 1978277"/>
                <a:gd name="connsiteX448" fmla="*/ 1059833 w 1347946"/>
                <a:gd name="connsiteY448" fmla="*/ 1242429 h 1978277"/>
                <a:gd name="connsiteX449" fmla="*/ 1058018 w 1347946"/>
                <a:gd name="connsiteY449" fmla="*/ 1233737 h 1978277"/>
                <a:gd name="connsiteX450" fmla="*/ 1054537 w 1347946"/>
                <a:gd name="connsiteY450" fmla="*/ 1233252 h 1978277"/>
                <a:gd name="connsiteX451" fmla="*/ 1050061 w 1347946"/>
                <a:gd name="connsiteY451" fmla="*/ 1235583 h 1978277"/>
                <a:gd name="connsiteX452" fmla="*/ 1046150 w 1347946"/>
                <a:gd name="connsiteY452" fmla="*/ 1238048 h 1978277"/>
                <a:gd name="connsiteX453" fmla="*/ 1044280 w 1347946"/>
                <a:gd name="connsiteY453" fmla="*/ 1242249 h 1978277"/>
                <a:gd name="connsiteX454" fmla="*/ 1030996 w 1347946"/>
                <a:gd name="connsiteY454" fmla="*/ 1248007 h 1978277"/>
                <a:gd name="connsiteX455" fmla="*/ 1026169 w 1347946"/>
                <a:gd name="connsiteY455" fmla="*/ 1251934 h 1978277"/>
                <a:gd name="connsiteX456" fmla="*/ 1023415 w 1347946"/>
                <a:gd name="connsiteY456" fmla="*/ 1251817 h 1978277"/>
                <a:gd name="connsiteX457" fmla="*/ 1013495 w 1347946"/>
                <a:gd name="connsiteY457" fmla="*/ 1257716 h 1978277"/>
                <a:gd name="connsiteX458" fmla="*/ 1017469 w 1347946"/>
                <a:gd name="connsiteY458" fmla="*/ 1260532 h 1978277"/>
                <a:gd name="connsiteX459" fmla="*/ 1019323 w 1347946"/>
                <a:gd name="connsiteY459" fmla="*/ 1260884 h 1978277"/>
                <a:gd name="connsiteX460" fmla="*/ 1023337 w 1347946"/>
                <a:gd name="connsiteY460" fmla="*/ 1259296 h 1978277"/>
                <a:gd name="connsiteX461" fmla="*/ 1025746 w 1347946"/>
                <a:gd name="connsiteY461" fmla="*/ 1257262 h 1978277"/>
                <a:gd name="connsiteX462" fmla="*/ 1034790 w 1347946"/>
                <a:gd name="connsiteY462" fmla="*/ 1251676 h 1978277"/>
                <a:gd name="connsiteX463" fmla="*/ 1042050 w 1347946"/>
                <a:gd name="connsiteY463" fmla="*/ 1250714 h 1978277"/>
                <a:gd name="connsiteX464" fmla="*/ 1044687 w 1347946"/>
                <a:gd name="connsiteY464" fmla="*/ 1248296 h 1978277"/>
                <a:gd name="connsiteX465" fmla="*/ 1050233 w 1347946"/>
                <a:gd name="connsiteY465" fmla="*/ 1244838 h 1978277"/>
                <a:gd name="connsiteX466" fmla="*/ 1053997 w 1347946"/>
                <a:gd name="connsiteY466" fmla="*/ 1243923 h 1978277"/>
                <a:gd name="connsiteX467" fmla="*/ 1054521 w 1347946"/>
                <a:gd name="connsiteY467" fmla="*/ 1244799 h 1978277"/>
                <a:gd name="connsiteX468" fmla="*/ 1054928 w 1347946"/>
                <a:gd name="connsiteY468" fmla="*/ 1246380 h 1978277"/>
                <a:gd name="connsiteX469" fmla="*/ 1057580 w 1347946"/>
                <a:gd name="connsiteY469" fmla="*/ 1267526 h 1978277"/>
                <a:gd name="connsiteX470" fmla="*/ 1056469 w 1347946"/>
                <a:gd name="connsiteY470" fmla="*/ 1273097 h 1978277"/>
                <a:gd name="connsiteX471" fmla="*/ 1053480 w 1347946"/>
                <a:gd name="connsiteY471" fmla="*/ 1275506 h 1978277"/>
                <a:gd name="connsiteX472" fmla="*/ 1047088 w 1347946"/>
                <a:gd name="connsiteY472" fmla="*/ 1279442 h 1978277"/>
                <a:gd name="connsiteX473" fmla="*/ 1045430 w 1347946"/>
                <a:gd name="connsiteY473" fmla="*/ 1281350 h 1978277"/>
                <a:gd name="connsiteX474" fmla="*/ 1047315 w 1347946"/>
                <a:gd name="connsiteY474" fmla="*/ 1284683 h 1978277"/>
                <a:gd name="connsiteX475" fmla="*/ 1053324 w 1347946"/>
                <a:gd name="connsiteY475" fmla="*/ 1281546 h 1978277"/>
                <a:gd name="connsiteX476" fmla="*/ 1057220 w 1347946"/>
                <a:gd name="connsiteY476" fmla="*/ 1278127 h 1978277"/>
                <a:gd name="connsiteX477" fmla="*/ 1059301 w 1347946"/>
                <a:gd name="connsiteY477" fmla="*/ 1279371 h 1978277"/>
                <a:gd name="connsiteX478" fmla="*/ 1062704 w 1347946"/>
                <a:gd name="connsiteY478" fmla="*/ 1284589 h 1978277"/>
                <a:gd name="connsiteX479" fmla="*/ 1066545 w 1347946"/>
                <a:gd name="connsiteY479" fmla="*/ 1287257 h 1978277"/>
                <a:gd name="connsiteX480" fmla="*/ 1076309 w 1347946"/>
                <a:gd name="connsiteY480" fmla="*/ 1295221 h 1978277"/>
                <a:gd name="connsiteX481" fmla="*/ 1080933 w 1347946"/>
                <a:gd name="connsiteY481" fmla="*/ 1299587 h 1978277"/>
                <a:gd name="connsiteX482" fmla="*/ 1087442 w 1347946"/>
                <a:gd name="connsiteY482" fmla="*/ 1303788 h 1978277"/>
                <a:gd name="connsiteX483" fmla="*/ 1094796 w 1347946"/>
                <a:gd name="connsiteY483" fmla="*/ 1309593 h 1978277"/>
                <a:gd name="connsiteX484" fmla="*/ 1096713 w 1347946"/>
                <a:gd name="connsiteY484" fmla="*/ 1311635 h 1978277"/>
                <a:gd name="connsiteX485" fmla="*/ 1103433 w 1347946"/>
                <a:gd name="connsiteY485" fmla="*/ 1314631 h 1978277"/>
                <a:gd name="connsiteX486" fmla="*/ 1104872 w 1347946"/>
                <a:gd name="connsiteY486" fmla="*/ 1315656 h 1978277"/>
                <a:gd name="connsiteX487" fmla="*/ 1107650 w 1347946"/>
                <a:gd name="connsiteY487" fmla="*/ 1325795 h 1978277"/>
                <a:gd name="connsiteX488" fmla="*/ 1109965 w 1347946"/>
                <a:gd name="connsiteY488" fmla="*/ 1326922 h 1978277"/>
                <a:gd name="connsiteX489" fmla="*/ 1116655 w 1347946"/>
                <a:gd name="connsiteY489" fmla="*/ 1327564 h 1978277"/>
                <a:gd name="connsiteX490" fmla="*/ 1115481 w 1347946"/>
                <a:gd name="connsiteY490" fmla="*/ 1331475 h 1978277"/>
                <a:gd name="connsiteX491" fmla="*/ 1108948 w 1347946"/>
                <a:gd name="connsiteY491" fmla="*/ 1340120 h 1978277"/>
                <a:gd name="connsiteX492" fmla="*/ 1105569 w 1347946"/>
                <a:gd name="connsiteY492" fmla="*/ 1342874 h 1978277"/>
                <a:gd name="connsiteX493" fmla="*/ 1104732 w 1347946"/>
                <a:gd name="connsiteY493" fmla="*/ 1344564 h 1978277"/>
                <a:gd name="connsiteX494" fmla="*/ 1105052 w 1347946"/>
                <a:gd name="connsiteY494" fmla="*/ 1347584 h 1978277"/>
                <a:gd name="connsiteX495" fmla="*/ 1105248 w 1347946"/>
                <a:gd name="connsiteY495" fmla="*/ 1352630 h 1978277"/>
                <a:gd name="connsiteX496" fmla="*/ 1106609 w 1347946"/>
                <a:gd name="connsiteY496" fmla="*/ 1361861 h 1978277"/>
                <a:gd name="connsiteX497" fmla="*/ 1108143 w 1347946"/>
                <a:gd name="connsiteY497" fmla="*/ 1353318 h 1978277"/>
                <a:gd name="connsiteX498" fmla="*/ 1109214 w 1347946"/>
                <a:gd name="connsiteY498" fmla="*/ 1349266 h 1978277"/>
                <a:gd name="connsiteX499" fmla="*/ 1110646 w 1347946"/>
                <a:gd name="connsiteY499" fmla="*/ 1348053 h 1978277"/>
                <a:gd name="connsiteX500" fmla="*/ 1112054 w 1347946"/>
                <a:gd name="connsiteY500" fmla="*/ 1347873 h 1978277"/>
                <a:gd name="connsiteX501" fmla="*/ 1116623 w 1347946"/>
                <a:gd name="connsiteY501" fmla="*/ 1344024 h 1978277"/>
                <a:gd name="connsiteX502" fmla="*/ 1121215 w 1347946"/>
                <a:gd name="connsiteY502" fmla="*/ 1346089 h 1978277"/>
                <a:gd name="connsiteX503" fmla="*/ 1122405 w 1347946"/>
                <a:gd name="connsiteY503" fmla="*/ 1355783 h 1978277"/>
                <a:gd name="connsiteX504" fmla="*/ 1122992 w 1347946"/>
                <a:gd name="connsiteY504" fmla="*/ 1364764 h 1978277"/>
                <a:gd name="connsiteX505" fmla="*/ 1122592 w 1347946"/>
                <a:gd name="connsiteY505" fmla="*/ 1372478 h 1978277"/>
                <a:gd name="connsiteX506" fmla="*/ 1123093 w 1347946"/>
                <a:gd name="connsiteY506" fmla="*/ 1384377 h 1978277"/>
                <a:gd name="connsiteX507" fmla="*/ 1122921 w 1347946"/>
                <a:gd name="connsiteY507" fmla="*/ 1388375 h 1978277"/>
                <a:gd name="connsiteX508" fmla="*/ 1124008 w 1347946"/>
                <a:gd name="connsiteY508" fmla="*/ 1391825 h 1978277"/>
                <a:gd name="connsiteX509" fmla="*/ 1125135 w 1347946"/>
                <a:gd name="connsiteY509" fmla="*/ 1406033 h 1978277"/>
                <a:gd name="connsiteX510" fmla="*/ 1126262 w 1347946"/>
                <a:gd name="connsiteY510" fmla="*/ 1410273 h 1978277"/>
                <a:gd name="connsiteX511" fmla="*/ 1124001 w 1347946"/>
                <a:gd name="connsiteY511" fmla="*/ 1414059 h 1978277"/>
                <a:gd name="connsiteX512" fmla="*/ 1117014 w 1347946"/>
                <a:gd name="connsiteY512" fmla="*/ 1415702 h 1978277"/>
                <a:gd name="connsiteX513" fmla="*/ 1114253 w 1347946"/>
                <a:gd name="connsiteY513" fmla="*/ 1413840 h 1978277"/>
                <a:gd name="connsiteX514" fmla="*/ 1107345 w 1347946"/>
                <a:gd name="connsiteY514" fmla="*/ 1414466 h 1978277"/>
                <a:gd name="connsiteX515" fmla="*/ 1107337 w 1347946"/>
                <a:gd name="connsiteY515" fmla="*/ 1411133 h 1978277"/>
                <a:gd name="connsiteX516" fmla="*/ 1107000 w 1347946"/>
                <a:gd name="connsiteY516" fmla="*/ 1407300 h 1978277"/>
                <a:gd name="connsiteX517" fmla="*/ 1106977 w 1347946"/>
                <a:gd name="connsiteY517" fmla="*/ 1404617 h 1978277"/>
                <a:gd name="connsiteX518" fmla="*/ 1106515 w 1347946"/>
                <a:gd name="connsiteY518" fmla="*/ 1402183 h 1978277"/>
                <a:gd name="connsiteX519" fmla="*/ 1106187 w 1347946"/>
                <a:gd name="connsiteY519" fmla="*/ 1388117 h 1978277"/>
                <a:gd name="connsiteX520" fmla="*/ 1104231 w 1347946"/>
                <a:gd name="connsiteY520" fmla="*/ 1391606 h 1978277"/>
                <a:gd name="connsiteX521" fmla="*/ 1104113 w 1347946"/>
                <a:gd name="connsiteY521" fmla="*/ 1394462 h 1978277"/>
                <a:gd name="connsiteX522" fmla="*/ 1103597 w 1347946"/>
                <a:gd name="connsiteY522" fmla="*/ 1397364 h 1978277"/>
                <a:gd name="connsiteX523" fmla="*/ 1102400 w 1347946"/>
                <a:gd name="connsiteY523" fmla="*/ 1412440 h 1978277"/>
                <a:gd name="connsiteX524" fmla="*/ 1100616 w 1347946"/>
                <a:gd name="connsiteY524" fmla="*/ 1416117 h 1978277"/>
                <a:gd name="connsiteX525" fmla="*/ 1095085 w 1347946"/>
                <a:gd name="connsiteY525" fmla="*/ 1415233 h 1978277"/>
                <a:gd name="connsiteX526" fmla="*/ 1089640 w 1347946"/>
                <a:gd name="connsiteY526" fmla="*/ 1415773 h 1978277"/>
                <a:gd name="connsiteX527" fmla="*/ 1086628 w 1347946"/>
                <a:gd name="connsiteY527" fmla="*/ 1415217 h 1978277"/>
                <a:gd name="connsiteX528" fmla="*/ 1076442 w 1347946"/>
                <a:gd name="connsiteY528" fmla="*/ 1408372 h 1978277"/>
                <a:gd name="connsiteX529" fmla="*/ 1072499 w 1347946"/>
                <a:gd name="connsiteY529" fmla="*/ 1402144 h 1978277"/>
                <a:gd name="connsiteX530" fmla="*/ 1069010 w 1347946"/>
                <a:gd name="connsiteY530" fmla="*/ 1392733 h 1978277"/>
                <a:gd name="connsiteX531" fmla="*/ 1066858 w 1347946"/>
                <a:gd name="connsiteY531" fmla="*/ 1383884 h 1978277"/>
                <a:gd name="connsiteX532" fmla="*/ 1066045 w 1347946"/>
                <a:gd name="connsiteY532" fmla="*/ 1375599 h 1978277"/>
                <a:gd name="connsiteX533" fmla="*/ 1063596 w 1347946"/>
                <a:gd name="connsiteY533" fmla="*/ 1368824 h 1978277"/>
                <a:gd name="connsiteX534" fmla="*/ 1059528 w 1347946"/>
                <a:gd name="connsiteY534" fmla="*/ 1363575 h 1978277"/>
                <a:gd name="connsiteX535" fmla="*/ 1054724 w 1347946"/>
                <a:gd name="connsiteY535" fmla="*/ 1359311 h 1978277"/>
                <a:gd name="connsiteX536" fmla="*/ 1049185 w 1347946"/>
                <a:gd name="connsiteY536" fmla="*/ 1356033 h 1978277"/>
                <a:gd name="connsiteX537" fmla="*/ 1044319 w 1347946"/>
                <a:gd name="connsiteY537" fmla="*/ 1351793 h 1978277"/>
                <a:gd name="connsiteX538" fmla="*/ 1040126 w 1347946"/>
                <a:gd name="connsiteY538" fmla="*/ 1346582 h 1978277"/>
                <a:gd name="connsiteX539" fmla="*/ 1035518 w 1347946"/>
                <a:gd name="connsiteY539" fmla="*/ 1342514 h 1978277"/>
                <a:gd name="connsiteX540" fmla="*/ 1030479 w 1347946"/>
                <a:gd name="connsiteY540" fmla="*/ 1339604 h 1978277"/>
                <a:gd name="connsiteX541" fmla="*/ 1023313 w 1347946"/>
                <a:gd name="connsiteY541" fmla="*/ 1338352 h 1978277"/>
                <a:gd name="connsiteX542" fmla="*/ 1012837 w 1347946"/>
                <a:gd name="connsiteY542" fmla="*/ 1338814 h 1978277"/>
                <a:gd name="connsiteX543" fmla="*/ 1005765 w 1347946"/>
                <a:gd name="connsiteY543" fmla="*/ 1335528 h 1978277"/>
                <a:gd name="connsiteX544" fmla="*/ 1004083 w 1347946"/>
                <a:gd name="connsiteY544" fmla="*/ 1335809 h 1978277"/>
                <a:gd name="connsiteX545" fmla="*/ 1002432 w 1347946"/>
                <a:gd name="connsiteY545" fmla="*/ 1337507 h 1978277"/>
                <a:gd name="connsiteX546" fmla="*/ 1003645 w 1347946"/>
                <a:gd name="connsiteY546" fmla="*/ 1342334 h 1978277"/>
                <a:gd name="connsiteX547" fmla="*/ 1011766 w 1347946"/>
                <a:gd name="connsiteY547" fmla="*/ 1344540 h 1978277"/>
                <a:gd name="connsiteX548" fmla="*/ 1018024 w 1347946"/>
                <a:gd name="connsiteY548" fmla="*/ 1345041 h 1978277"/>
                <a:gd name="connsiteX549" fmla="*/ 1026325 w 1347946"/>
                <a:gd name="connsiteY549" fmla="*/ 1344728 h 1978277"/>
                <a:gd name="connsiteX550" fmla="*/ 1031403 w 1347946"/>
                <a:gd name="connsiteY550" fmla="*/ 1345964 h 1978277"/>
                <a:gd name="connsiteX551" fmla="*/ 1033264 w 1347946"/>
                <a:gd name="connsiteY551" fmla="*/ 1348742 h 1978277"/>
                <a:gd name="connsiteX552" fmla="*/ 1034547 w 1347946"/>
                <a:gd name="connsiteY552" fmla="*/ 1353670 h 1978277"/>
                <a:gd name="connsiteX553" fmla="*/ 1035252 w 1347946"/>
                <a:gd name="connsiteY553" fmla="*/ 1360727 h 1978277"/>
                <a:gd name="connsiteX554" fmla="*/ 1033609 w 1347946"/>
                <a:gd name="connsiteY554" fmla="*/ 1366297 h 1978277"/>
                <a:gd name="connsiteX555" fmla="*/ 1027639 w 1347946"/>
                <a:gd name="connsiteY555" fmla="*/ 1372454 h 1978277"/>
                <a:gd name="connsiteX556" fmla="*/ 1024494 w 1347946"/>
                <a:gd name="connsiteY556" fmla="*/ 1375333 h 1978277"/>
                <a:gd name="connsiteX557" fmla="*/ 1015302 w 1347946"/>
                <a:gd name="connsiteY557" fmla="*/ 1380841 h 1978277"/>
                <a:gd name="connsiteX558" fmla="*/ 1012188 w 1347946"/>
                <a:gd name="connsiteY558" fmla="*/ 1382062 h 1978277"/>
                <a:gd name="connsiteX559" fmla="*/ 1004521 w 1347946"/>
                <a:gd name="connsiteY559" fmla="*/ 1382437 h 1978277"/>
                <a:gd name="connsiteX560" fmla="*/ 998630 w 1347946"/>
                <a:gd name="connsiteY560" fmla="*/ 1381913 h 1978277"/>
                <a:gd name="connsiteX561" fmla="*/ 990877 w 1347946"/>
                <a:gd name="connsiteY561" fmla="*/ 1379175 h 1978277"/>
                <a:gd name="connsiteX562" fmla="*/ 986480 w 1347946"/>
                <a:gd name="connsiteY562" fmla="*/ 1378619 h 1978277"/>
                <a:gd name="connsiteX563" fmla="*/ 977382 w 1347946"/>
                <a:gd name="connsiteY563" fmla="*/ 1378252 h 1978277"/>
                <a:gd name="connsiteX564" fmla="*/ 975293 w 1347946"/>
                <a:gd name="connsiteY564" fmla="*/ 1379167 h 1978277"/>
                <a:gd name="connsiteX565" fmla="*/ 977640 w 1347946"/>
                <a:gd name="connsiteY565" fmla="*/ 1382101 h 1978277"/>
                <a:gd name="connsiteX566" fmla="*/ 981497 w 1347946"/>
                <a:gd name="connsiteY566" fmla="*/ 1383759 h 1978277"/>
                <a:gd name="connsiteX567" fmla="*/ 984212 w 1347946"/>
                <a:gd name="connsiteY567" fmla="*/ 1385731 h 1978277"/>
                <a:gd name="connsiteX568" fmla="*/ 984493 w 1347946"/>
                <a:gd name="connsiteY568" fmla="*/ 1389463 h 1978277"/>
                <a:gd name="connsiteX569" fmla="*/ 983515 w 1347946"/>
                <a:gd name="connsiteY569" fmla="*/ 1394978 h 1978277"/>
                <a:gd name="connsiteX570" fmla="*/ 982506 w 1347946"/>
                <a:gd name="connsiteY570" fmla="*/ 1398819 h 1978277"/>
                <a:gd name="connsiteX571" fmla="*/ 980840 w 1347946"/>
                <a:gd name="connsiteY571" fmla="*/ 1401698 h 1978277"/>
                <a:gd name="connsiteX572" fmla="*/ 974870 w 1347946"/>
                <a:gd name="connsiteY572" fmla="*/ 1407128 h 1978277"/>
                <a:gd name="connsiteX573" fmla="*/ 972398 w 1347946"/>
                <a:gd name="connsiteY573" fmla="*/ 1408841 h 1978277"/>
                <a:gd name="connsiteX574" fmla="*/ 961273 w 1347946"/>
                <a:gd name="connsiteY574" fmla="*/ 1414498 h 1978277"/>
                <a:gd name="connsiteX575" fmla="*/ 960499 w 1347946"/>
                <a:gd name="connsiteY575" fmla="*/ 1415585 h 1978277"/>
                <a:gd name="connsiteX576" fmla="*/ 963104 w 1347946"/>
                <a:gd name="connsiteY576" fmla="*/ 1415436 h 1978277"/>
                <a:gd name="connsiteX577" fmla="*/ 970137 w 1347946"/>
                <a:gd name="connsiteY577" fmla="*/ 1413434 h 1978277"/>
                <a:gd name="connsiteX578" fmla="*/ 972163 w 1347946"/>
                <a:gd name="connsiteY578" fmla="*/ 1413488 h 1978277"/>
                <a:gd name="connsiteX579" fmla="*/ 983711 w 1347946"/>
                <a:gd name="connsiteY579" fmla="*/ 1418378 h 1978277"/>
                <a:gd name="connsiteX580" fmla="*/ 992911 w 1347946"/>
                <a:gd name="connsiteY580" fmla="*/ 1418088 h 1978277"/>
                <a:gd name="connsiteX581" fmla="*/ 1011547 w 1347946"/>
                <a:gd name="connsiteY581" fmla="*/ 1413574 h 1978277"/>
                <a:gd name="connsiteX582" fmla="*/ 1013080 w 1347946"/>
                <a:gd name="connsiteY582" fmla="*/ 1413660 h 1978277"/>
                <a:gd name="connsiteX583" fmla="*/ 1014301 w 1347946"/>
                <a:gd name="connsiteY583" fmla="*/ 1414372 h 1978277"/>
                <a:gd name="connsiteX584" fmla="*/ 1015537 w 1347946"/>
                <a:gd name="connsiteY584" fmla="*/ 1416062 h 1978277"/>
                <a:gd name="connsiteX585" fmla="*/ 1016788 w 1347946"/>
                <a:gd name="connsiteY585" fmla="*/ 1418738 h 1978277"/>
                <a:gd name="connsiteX586" fmla="*/ 1015286 w 1347946"/>
                <a:gd name="connsiteY586" fmla="*/ 1421327 h 1978277"/>
                <a:gd name="connsiteX587" fmla="*/ 1011030 w 1347946"/>
                <a:gd name="connsiteY587" fmla="*/ 1423815 h 1978277"/>
                <a:gd name="connsiteX588" fmla="*/ 1004404 w 1347946"/>
                <a:gd name="connsiteY588" fmla="*/ 1426264 h 1978277"/>
                <a:gd name="connsiteX589" fmla="*/ 1001533 w 1347946"/>
                <a:gd name="connsiteY589" fmla="*/ 1427915 h 1978277"/>
                <a:gd name="connsiteX590" fmla="*/ 998787 w 1347946"/>
                <a:gd name="connsiteY590" fmla="*/ 1430418 h 1978277"/>
                <a:gd name="connsiteX591" fmla="*/ 993678 w 1347946"/>
                <a:gd name="connsiteY591" fmla="*/ 1436419 h 1978277"/>
                <a:gd name="connsiteX592" fmla="*/ 992184 w 1347946"/>
                <a:gd name="connsiteY592" fmla="*/ 1442615 h 1978277"/>
                <a:gd name="connsiteX593" fmla="*/ 997558 w 1347946"/>
                <a:gd name="connsiteY593" fmla="*/ 1444962 h 1978277"/>
                <a:gd name="connsiteX594" fmla="*/ 999976 w 1347946"/>
                <a:gd name="connsiteY594" fmla="*/ 1441989 h 1978277"/>
                <a:gd name="connsiteX595" fmla="*/ 1002823 w 1347946"/>
                <a:gd name="connsiteY595" fmla="*/ 1435363 h 1978277"/>
                <a:gd name="connsiteX596" fmla="*/ 1005390 w 1347946"/>
                <a:gd name="connsiteY596" fmla="*/ 1431459 h 1978277"/>
                <a:gd name="connsiteX597" fmla="*/ 1011437 w 1347946"/>
                <a:gd name="connsiteY597" fmla="*/ 1428807 h 1978277"/>
                <a:gd name="connsiteX598" fmla="*/ 1018822 w 1347946"/>
                <a:gd name="connsiteY598" fmla="*/ 1430152 h 1978277"/>
                <a:gd name="connsiteX599" fmla="*/ 1024526 w 1347946"/>
                <a:gd name="connsiteY599" fmla="*/ 1428580 h 1978277"/>
                <a:gd name="connsiteX600" fmla="*/ 1036183 w 1347946"/>
                <a:gd name="connsiteY600" fmla="*/ 1421985 h 1978277"/>
                <a:gd name="connsiteX601" fmla="*/ 1038271 w 1347946"/>
                <a:gd name="connsiteY601" fmla="*/ 1421578 h 1978277"/>
                <a:gd name="connsiteX602" fmla="*/ 1055420 w 1347946"/>
                <a:gd name="connsiteY602" fmla="*/ 1425356 h 1978277"/>
                <a:gd name="connsiteX603" fmla="*/ 1070966 w 1347946"/>
                <a:gd name="connsiteY603" fmla="*/ 1432750 h 1978277"/>
                <a:gd name="connsiteX604" fmla="*/ 1079165 w 1347946"/>
                <a:gd name="connsiteY604" fmla="*/ 1435457 h 1978277"/>
                <a:gd name="connsiteX605" fmla="*/ 1090016 w 1347946"/>
                <a:gd name="connsiteY605" fmla="*/ 1437052 h 1978277"/>
                <a:gd name="connsiteX606" fmla="*/ 1109527 w 1347946"/>
                <a:gd name="connsiteY606" fmla="*/ 1436325 h 1978277"/>
                <a:gd name="connsiteX607" fmla="*/ 1111241 w 1347946"/>
                <a:gd name="connsiteY607" fmla="*/ 1437483 h 1978277"/>
                <a:gd name="connsiteX608" fmla="*/ 1110607 w 1347946"/>
                <a:gd name="connsiteY608" fmla="*/ 1440088 h 1978277"/>
                <a:gd name="connsiteX609" fmla="*/ 1109472 w 1347946"/>
                <a:gd name="connsiteY609" fmla="*/ 1442286 h 1978277"/>
                <a:gd name="connsiteX610" fmla="*/ 1106218 w 1347946"/>
                <a:gd name="connsiteY610" fmla="*/ 1445345 h 1978277"/>
                <a:gd name="connsiteX611" fmla="*/ 1102267 w 1347946"/>
                <a:gd name="connsiteY611" fmla="*/ 1447364 h 1978277"/>
                <a:gd name="connsiteX612" fmla="*/ 1099826 w 1347946"/>
                <a:gd name="connsiteY612" fmla="*/ 1447935 h 1978277"/>
                <a:gd name="connsiteX613" fmla="*/ 1097745 w 1347946"/>
                <a:gd name="connsiteY613" fmla="*/ 1449374 h 1978277"/>
                <a:gd name="connsiteX614" fmla="*/ 1093075 w 1347946"/>
                <a:gd name="connsiteY614" fmla="*/ 1450783 h 1978277"/>
                <a:gd name="connsiteX615" fmla="*/ 1091878 w 1347946"/>
                <a:gd name="connsiteY615" fmla="*/ 1451925 h 1978277"/>
                <a:gd name="connsiteX616" fmla="*/ 1093497 w 1347946"/>
                <a:gd name="connsiteY616" fmla="*/ 1456901 h 1978277"/>
                <a:gd name="connsiteX617" fmla="*/ 1092730 w 1347946"/>
                <a:gd name="connsiteY617" fmla="*/ 1457667 h 1978277"/>
                <a:gd name="connsiteX618" fmla="*/ 1088615 w 1347946"/>
                <a:gd name="connsiteY618" fmla="*/ 1457753 h 1978277"/>
                <a:gd name="connsiteX619" fmla="*/ 1081684 w 1347946"/>
                <a:gd name="connsiteY619" fmla="*/ 1460984 h 1978277"/>
                <a:gd name="connsiteX620" fmla="*/ 1075996 w 1347946"/>
                <a:gd name="connsiteY620" fmla="*/ 1460757 h 1978277"/>
                <a:gd name="connsiteX621" fmla="*/ 1074807 w 1347946"/>
                <a:gd name="connsiteY621" fmla="*/ 1461227 h 1978277"/>
                <a:gd name="connsiteX622" fmla="*/ 1075886 w 1347946"/>
                <a:gd name="connsiteY622" fmla="*/ 1462424 h 1978277"/>
                <a:gd name="connsiteX623" fmla="*/ 1077029 w 1347946"/>
                <a:gd name="connsiteY623" fmla="*/ 1464732 h 1978277"/>
                <a:gd name="connsiteX624" fmla="*/ 1078242 w 1347946"/>
                <a:gd name="connsiteY624" fmla="*/ 1468143 h 1978277"/>
                <a:gd name="connsiteX625" fmla="*/ 1077576 w 1347946"/>
                <a:gd name="connsiteY625" fmla="*/ 1470576 h 1978277"/>
                <a:gd name="connsiteX626" fmla="*/ 1075026 w 1347946"/>
                <a:gd name="connsiteY626" fmla="*/ 1472023 h 1978277"/>
                <a:gd name="connsiteX627" fmla="*/ 1073094 w 1347946"/>
                <a:gd name="connsiteY627" fmla="*/ 1472493 h 1978277"/>
                <a:gd name="connsiteX628" fmla="*/ 1066420 w 1347946"/>
                <a:gd name="connsiteY628" fmla="*/ 1470466 h 1978277"/>
                <a:gd name="connsiteX629" fmla="*/ 1065341 w 1347946"/>
                <a:gd name="connsiteY629" fmla="*/ 1470771 h 1978277"/>
                <a:gd name="connsiteX630" fmla="*/ 1066318 w 1347946"/>
                <a:gd name="connsiteY630" fmla="*/ 1472235 h 1978277"/>
                <a:gd name="connsiteX631" fmla="*/ 1066874 w 1347946"/>
                <a:gd name="connsiteY631" fmla="*/ 1474456 h 1978277"/>
                <a:gd name="connsiteX632" fmla="*/ 1067007 w 1347946"/>
                <a:gd name="connsiteY632" fmla="*/ 1477445 h 1978277"/>
                <a:gd name="connsiteX633" fmla="*/ 1065372 w 1347946"/>
                <a:gd name="connsiteY633" fmla="*/ 1479941 h 1978277"/>
                <a:gd name="connsiteX634" fmla="*/ 1061961 w 1347946"/>
                <a:gd name="connsiteY634" fmla="*/ 1481951 h 1978277"/>
                <a:gd name="connsiteX635" fmla="*/ 1055600 w 1347946"/>
                <a:gd name="connsiteY635" fmla="*/ 1487475 h 1978277"/>
                <a:gd name="connsiteX636" fmla="*/ 1052831 w 1347946"/>
                <a:gd name="connsiteY636" fmla="*/ 1489047 h 1978277"/>
                <a:gd name="connsiteX637" fmla="*/ 1046995 w 1347946"/>
                <a:gd name="connsiteY637" fmla="*/ 1490346 h 1978277"/>
                <a:gd name="connsiteX638" fmla="*/ 1045766 w 1347946"/>
                <a:gd name="connsiteY638" fmla="*/ 1491066 h 1978277"/>
                <a:gd name="connsiteX639" fmla="*/ 1048137 w 1347946"/>
                <a:gd name="connsiteY639" fmla="*/ 1495274 h 1978277"/>
                <a:gd name="connsiteX640" fmla="*/ 1047871 w 1347946"/>
                <a:gd name="connsiteY640" fmla="*/ 1496956 h 1978277"/>
                <a:gd name="connsiteX641" fmla="*/ 1043928 w 1347946"/>
                <a:gd name="connsiteY641" fmla="*/ 1501486 h 1978277"/>
                <a:gd name="connsiteX642" fmla="*/ 1037958 w 1347946"/>
                <a:gd name="connsiteY642" fmla="*/ 1504303 h 1978277"/>
                <a:gd name="connsiteX643" fmla="*/ 1037145 w 1347946"/>
                <a:gd name="connsiteY643" fmla="*/ 1505821 h 1978277"/>
                <a:gd name="connsiteX644" fmla="*/ 1036597 w 1347946"/>
                <a:gd name="connsiteY644" fmla="*/ 1509889 h 1978277"/>
                <a:gd name="connsiteX645" fmla="*/ 1036159 w 1347946"/>
                <a:gd name="connsiteY645" fmla="*/ 1511508 h 1978277"/>
                <a:gd name="connsiteX646" fmla="*/ 1034579 w 1347946"/>
                <a:gd name="connsiteY646" fmla="*/ 1513832 h 1978277"/>
                <a:gd name="connsiteX647" fmla="*/ 1028915 w 1347946"/>
                <a:gd name="connsiteY647" fmla="*/ 1518244 h 1978277"/>
                <a:gd name="connsiteX648" fmla="*/ 1024901 w 1347946"/>
                <a:gd name="connsiteY648" fmla="*/ 1520435 h 1978277"/>
                <a:gd name="connsiteX649" fmla="*/ 1022914 w 1347946"/>
                <a:gd name="connsiteY649" fmla="*/ 1522226 h 1978277"/>
                <a:gd name="connsiteX650" fmla="*/ 1020450 w 1347946"/>
                <a:gd name="connsiteY650" fmla="*/ 1525215 h 1978277"/>
                <a:gd name="connsiteX651" fmla="*/ 1017344 w 1347946"/>
                <a:gd name="connsiteY651" fmla="*/ 1526795 h 1978277"/>
                <a:gd name="connsiteX652" fmla="*/ 1013596 w 1347946"/>
                <a:gd name="connsiteY652" fmla="*/ 1526975 h 1978277"/>
                <a:gd name="connsiteX653" fmla="*/ 1010045 w 1347946"/>
                <a:gd name="connsiteY653" fmla="*/ 1528094 h 1978277"/>
                <a:gd name="connsiteX654" fmla="*/ 1004208 w 1347946"/>
                <a:gd name="connsiteY654" fmla="*/ 1531262 h 1978277"/>
                <a:gd name="connsiteX655" fmla="*/ 1000140 w 1347946"/>
                <a:gd name="connsiteY655" fmla="*/ 1532311 h 1978277"/>
                <a:gd name="connsiteX656" fmla="*/ 987294 w 1347946"/>
                <a:gd name="connsiteY656" fmla="*/ 1537756 h 1978277"/>
                <a:gd name="connsiteX657" fmla="*/ 981254 w 1347946"/>
                <a:gd name="connsiteY657" fmla="*/ 1538624 h 1978277"/>
                <a:gd name="connsiteX658" fmla="*/ 976028 w 1347946"/>
                <a:gd name="connsiteY658" fmla="*/ 1540564 h 1978277"/>
                <a:gd name="connsiteX659" fmla="*/ 965271 w 1347946"/>
                <a:gd name="connsiteY659" fmla="*/ 1545736 h 1978277"/>
                <a:gd name="connsiteX660" fmla="*/ 960147 w 1347946"/>
                <a:gd name="connsiteY660" fmla="*/ 1547394 h 1978277"/>
                <a:gd name="connsiteX661" fmla="*/ 956595 w 1347946"/>
                <a:gd name="connsiteY661" fmla="*/ 1549358 h 1978277"/>
                <a:gd name="connsiteX662" fmla="*/ 952714 w 1347946"/>
                <a:gd name="connsiteY662" fmla="*/ 1549921 h 1978277"/>
                <a:gd name="connsiteX663" fmla="*/ 946401 w 1347946"/>
                <a:gd name="connsiteY663" fmla="*/ 1548646 h 1978277"/>
                <a:gd name="connsiteX664" fmla="*/ 942998 w 1347946"/>
                <a:gd name="connsiteY664" fmla="*/ 1548599 h 1978277"/>
                <a:gd name="connsiteX665" fmla="*/ 940901 w 1347946"/>
                <a:gd name="connsiteY665" fmla="*/ 1549374 h 1978277"/>
                <a:gd name="connsiteX666" fmla="*/ 938984 w 1347946"/>
                <a:gd name="connsiteY666" fmla="*/ 1550954 h 1978277"/>
                <a:gd name="connsiteX667" fmla="*/ 935816 w 1347946"/>
                <a:gd name="connsiteY667" fmla="*/ 1555272 h 1978277"/>
                <a:gd name="connsiteX668" fmla="*/ 933125 w 1347946"/>
                <a:gd name="connsiteY668" fmla="*/ 1555601 h 1978277"/>
                <a:gd name="connsiteX669" fmla="*/ 924300 w 1347946"/>
                <a:gd name="connsiteY669" fmla="*/ 1552182 h 1978277"/>
                <a:gd name="connsiteX670" fmla="*/ 924480 w 1347946"/>
                <a:gd name="connsiteY670" fmla="*/ 1553731 h 1978277"/>
                <a:gd name="connsiteX671" fmla="*/ 926811 w 1347946"/>
                <a:gd name="connsiteY671" fmla="*/ 1557432 h 1978277"/>
                <a:gd name="connsiteX672" fmla="*/ 926701 w 1347946"/>
                <a:gd name="connsiteY672" fmla="*/ 1560045 h 1978277"/>
                <a:gd name="connsiteX673" fmla="*/ 921452 w 1347946"/>
                <a:gd name="connsiteY673" fmla="*/ 1562697 h 1978277"/>
                <a:gd name="connsiteX674" fmla="*/ 918628 w 1347946"/>
                <a:gd name="connsiteY674" fmla="*/ 1563370 h 1978277"/>
                <a:gd name="connsiteX675" fmla="*/ 914458 w 1347946"/>
                <a:gd name="connsiteY675" fmla="*/ 1562282 h 1978277"/>
                <a:gd name="connsiteX676" fmla="*/ 908942 w 1347946"/>
                <a:gd name="connsiteY676" fmla="*/ 1559419 h 1978277"/>
                <a:gd name="connsiteX677" fmla="*/ 901862 w 1347946"/>
                <a:gd name="connsiteY677" fmla="*/ 1553426 h 1978277"/>
                <a:gd name="connsiteX678" fmla="*/ 893186 w 1347946"/>
                <a:gd name="connsiteY678" fmla="*/ 1544233 h 1978277"/>
                <a:gd name="connsiteX679" fmla="*/ 889008 w 1347946"/>
                <a:gd name="connsiteY679" fmla="*/ 1541112 h 1978277"/>
                <a:gd name="connsiteX680" fmla="*/ 889313 w 1347946"/>
                <a:gd name="connsiteY680" fmla="*/ 1544077 h 1978277"/>
                <a:gd name="connsiteX681" fmla="*/ 890283 w 1347946"/>
                <a:gd name="connsiteY681" fmla="*/ 1546972 h 1978277"/>
                <a:gd name="connsiteX682" fmla="*/ 891919 w 1347946"/>
                <a:gd name="connsiteY682" fmla="*/ 1549780 h 1978277"/>
                <a:gd name="connsiteX683" fmla="*/ 892247 w 1347946"/>
                <a:gd name="connsiteY683" fmla="*/ 1551814 h 1978277"/>
                <a:gd name="connsiteX684" fmla="*/ 891277 w 1347946"/>
                <a:gd name="connsiteY684" fmla="*/ 1553074 h 1978277"/>
                <a:gd name="connsiteX685" fmla="*/ 890002 w 1347946"/>
                <a:gd name="connsiteY685" fmla="*/ 1553708 h 1978277"/>
                <a:gd name="connsiteX686" fmla="*/ 888414 w 1347946"/>
                <a:gd name="connsiteY686" fmla="*/ 1553716 h 1978277"/>
                <a:gd name="connsiteX687" fmla="*/ 888140 w 1347946"/>
                <a:gd name="connsiteY687" fmla="*/ 1554427 h 1978277"/>
                <a:gd name="connsiteX688" fmla="*/ 890729 w 1347946"/>
                <a:gd name="connsiteY688" fmla="*/ 1558793 h 1978277"/>
                <a:gd name="connsiteX689" fmla="*/ 892771 w 1347946"/>
                <a:gd name="connsiteY689" fmla="*/ 1563260 h 1978277"/>
                <a:gd name="connsiteX690" fmla="*/ 892583 w 1347946"/>
                <a:gd name="connsiteY690" fmla="*/ 1567485 h 1978277"/>
                <a:gd name="connsiteX691" fmla="*/ 890158 w 1347946"/>
                <a:gd name="connsiteY691" fmla="*/ 1571475 h 1978277"/>
                <a:gd name="connsiteX692" fmla="*/ 888077 w 1347946"/>
                <a:gd name="connsiteY692" fmla="*/ 1573806 h 1978277"/>
                <a:gd name="connsiteX693" fmla="*/ 886340 w 1347946"/>
                <a:gd name="connsiteY693" fmla="*/ 1574495 h 1978277"/>
                <a:gd name="connsiteX694" fmla="*/ 876037 w 1347946"/>
                <a:gd name="connsiteY694" fmla="*/ 1584368 h 1978277"/>
                <a:gd name="connsiteX695" fmla="*/ 873166 w 1347946"/>
                <a:gd name="connsiteY695" fmla="*/ 1585612 h 1978277"/>
                <a:gd name="connsiteX696" fmla="*/ 871859 w 1347946"/>
                <a:gd name="connsiteY696" fmla="*/ 1586824 h 1978277"/>
                <a:gd name="connsiteX697" fmla="*/ 870787 w 1347946"/>
                <a:gd name="connsiteY697" fmla="*/ 1588639 h 1978277"/>
                <a:gd name="connsiteX698" fmla="*/ 867791 w 1347946"/>
                <a:gd name="connsiteY698" fmla="*/ 1596737 h 1978277"/>
                <a:gd name="connsiteX699" fmla="*/ 866578 w 1347946"/>
                <a:gd name="connsiteY699" fmla="*/ 1599201 h 1978277"/>
                <a:gd name="connsiteX700" fmla="*/ 864169 w 1347946"/>
                <a:gd name="connsiteY700" fmla="*/ 1602401 h 1978277"/>
                <a:gd name="connsiteX701" fmla="*/ 863160 w 1347946"/>
                <a:gd name="connsiteY701" fmla="*/ 1602956 h 1978277"/>
                <a:gd name="connsiteX702" fmla="*/ 862870 w 1347946"/>
                <a:gd name="connsiteY702" fmla="*/ 1604263 h 1978277"/>
                <a:gd name="connsiteX703" fmla="*/ 863308 w 1347946"/>
                <a:gd name="connsiteY703" fmla="*/ 1606313 h 1978277"/>
                <a:gd name="connsiteX704" fmla="*/ 862643 w 1347946"/>
                <a:gd name="connsiteY704" fmla="*/ 1609723 h 1978277"/>
                <a:gd name="connsiteX705" fmla="*/ 860883 w 1347946"/>
                <a:gd name="connsiteY705" fmla="*/ 1614480 h 1978277"/>
                <a:gd name="connsiteX706" fmla="*/ 854882 w 1347946"/>
                <a:gd name="connsiteY706" fmla="*/ 1627530 h 1978277"/>
                <a:gd name="connsiteX707" fmla="*/ 850048 w 1347946"/>
                <a:gd name="connsiteY707" fmla="*/ 1639593 h 1978277"/>
                <a:gd name="connsiteX708" fmla="*/ 847927 w 1347946"/>
                <a:gd name="connsiteY708" fmla="*/ 1643521 h 1978277"/>
                <a:gd name="connsiteX709" fmla="*/ 846378 w 1347946"/>
                <a:gd name="connsiteY709" fmla="*/ 1645179 h 1978277"/>
                <a:gd name="connsiteX710" fmla="*/ 845400 w 1347946"/>
                <a:gd name="connsiteY710" fmla="*/ 1644585 h 1978277"/>
                <a:gd name="connsiteX711" fmla="*/ 842999 w 1347946"/>
                <a:gd name="connsiteY711" fmla="*/ 1644890 h 1978277"/>
                <a:gd name="connsiteX712" fmla="*/ 841833 w 1347946"/>
                <a:gd name="connsiteY712" fmla="*/ 1646994 h 1978277"/>
                <a:gd name="connsiteX713" fmla="*/ 840777 w 1347946"/>
                <a:gd name="connsiteY713" fmla="*/ 1650789 h 1978277"/>
                <a:gd name="connsiteX714" fmla="*/ 839627 w 1347946"/>
                <a:gd name="connsiteY714" fmla="*/ 1653676 h 1978277"/>
                <a:gd name="connsiteX715" fmla="*/ 838383 w 1347946"/>
                <a:gd name="connsiteY715" fmla="*/ 1655655 h 1978277"/>
                <a:gd name="connsiteX716" fmla="*/ 828682 w 1347946"/>
                <a:gd name="connsiteY716" fmla="*/ 1664167 h 1978277"/>
                <a:gd name="connsiteX717" fmla="*/ 826186 w 1347946"/>
                <a:gd name="connsiteY717" fmla="*/ 1665739 h 1978277"/>
                <a:gd name="connsiteX718" fmla="*/ 823941 w 1347946"/>
                <a:gd name="connsiteY718" fmla="*/ 1664746 h 1978277"/>
                <a:gd name="connsiteX719" fmla="*/ 821288 w 1347946"/>
                <a:gd name="connsiteY719" fmla="*/ 1665129 h 1978277"/>
                <a:gd name="connsiteX720" fmla="*/ 815789 w 1347946"/>
                <a:gd name="connsiteY720" fmla="*/ 1660646 h 1978277"/>
                <a:gd name="connsiteX721" fmla="*/ 814834 w 1347946"/>
                <a:gd name="connsiteY721" fmla="*/ 1658996 h 1978277"/>
                <a:gd name="connsiteX722" fmla="*/ 811282 w 1347946"/>
                <a:gd name="connsiteY722" fmla="*/ 1655295 h 1978277"/>
                <a:gd name="connsiteX723" fmla="*/ 811400 w 1347946"/>
                <a:gd name="connsiteY723" fmla="*/ 1657227 h 1978277"/>
                <a:gd name="connsiteX724" fmla="*/ 811994 w 1347946"/>
                <a:gd name="connsiteY724" fmla="*/ 1658291 h 1978277"/>
                <a:gd name="connsiteX725" fmla="*/ 812487 w 1347946"/>
                <a:gd name="connsiteY725" fmla="*/ 1659848 h 1978277"/>
                <a:gd name="connsiteX726" fmla="*/ 813731 w 1347946"/>
                <a:gd name="connsiteY726" fmla="*/ 1661757 h 1978277"/>
                <a:gd name="connsiteX727" fmla="*/ 816485 w 1347946"/>
                <a:gd name="connsiteY727" fmla="*/ 1671748 h 1978277"/>
                <a:gd name="connsiteX728" fmla="*/ 814310 w 1347946"/>
                <a:gd name="connsiteY728" fmla="*/ 1673790 h 1978277"/>
                <a:gd name="connsiteX729" fmla="*/ 812362 w 1347946"/>
                <a:gd name="connsiteY729" fmla="*/ 1676113 h 1978277"/>
                <a:gd name="connsiteX730" fmla="*/ 807394 w 1347946"/>
                <a:gd name="connsiteY730" fmla="*/ 1680033 h 1978277"/>
                <a:gd name="connsiteX731" fmla="*/ 802019 w 1347946"/>
                <a:gd name="connsiteY731" fmla="*/ 1686573 h 1978277"/>
                <a:gd name="connsiteX732" fmla="*/ 800040 w 1347946"/>
                <a:gd name="connsiteY732" fmla="*/ 1688396 h 1978277"/>
                <a:gd name="connsiteX733" fmla="*/ 799594 w 1347946"/>
                <a:gd name="connsiteY733" fmla="*/ 1683068 h 1978277"/>
                <a:gd name="connsiteX734" fmla="*/ 799821 w 1347946"/>
                <a:gd name="connsiteY734" fmla="*/ 1681472 h 1978277"/>
                <a:gd name="connsiteX735" fmla="*/ 796786 w 1347946"/>
                <a:gd name="connsiteY735" fmla="*/ 1678883 h 1978277"/>
                <a:gd name="connsiteX736" fmla="*/ 796879 w 1347946"/>
                <a:gd name="connsiteY736" fmla="*/ 1680745 h 1978277"/>
                <a:gd name="connsiteX737" fmla="*/ 796567 w 1347946"/>
                <a:gd name="connsiteY737" fmla="*/ 1682481 h 1978277"/>
                <a:gd name="connsiteX738" fmla="*/ 794368 w 1347946"/>
                <a:gd name="connsiteY738" fmla="*/ 1689382 h 1978277"/>
                <a:gd name="connsiteX739" fmla="*/ 793758 w 1347946"/>
                <a:gd name="connsiteY739" fmla="*/ 1690571 h 1978277"/>
                <a:gd name="connsiteX740" fmla="*/ 792670 w 1347946"/>
                <a:gd name="connsiteY740" fmla="*/ 1690305 h 1978277"/>
                <a:gd name="connsiteX741" fmla="*/ 790308 w 1347946"/>
                <a:gd name="connsiteY741" fmla="*/ 1691572 h 1978277"/>
                <a:gd name="connsiteX742" fmla="*/ 787890 w 1347946"/>
                <a:gd name="connsiteY742" fmla="*/ 1690970 h 1978277"/>
                <a:gd name="connsiteX743" fmla="*/ 785833 w 1347946"/>
                <a:gd name="connsiteY743" fmla="*/ 1687840 h 1978277"/>
                <a:gd name="connsiteX744" fmla="*/ 785019 w 1347946"/>
                <a:gd name="connsiteY744" fmla="*/ 1686213 h 1978277"/>
                <a:gd name="connsiteX745" fmla="*/ 781280 w 1347946"/>
                <a:gd name="connsiteY745" fmla="*/ 1690680 h 1978277"/>
                <a:gd name="connsiteX746" fmla="*/ 779465 w 1347946"/>
                <a:gd name="connsiteY746" fmla="*/ 1690563 h 1978277"/>
                <a:gd name="connsiteX747" fmla="*/ 779159 w 1347946"/>
                <a:gd name="connsiteY747" fmla="*/ 1694303 h 1978277"/>
                <a:gd name="connsiteX748" fmla="*/ 777399 w 1347946"/>
                <a:gd name="connsiteY748" fmla="*/ 1697706 h 1978277"/>
                <a:gd name="connsiteX749" fmla="*/ 775076 w 1347946"/>
                <a:gd name="connsiteY749" fmla="*/ 1699177 h 1978277"/>
                <a:gd name="connsiteX750" fmla="*/ 771829 w 1347946"/>
                <a:gd name="connsiteY750" fmla="*/ 1699059 h 1978277"/>
                <a:gd name="connsiteX751" fmla="*/ 769842 w 1347946"/>
                <a:gd name="connsiteY751" fmla="*/ 1701070 h 1978277"/>
                <a:gd name="connsiteX752" fmla="*/ 765437 w 1347946"/>
                <a:gd name="connsiteY752" fmla="*/ 1698918 h 1978277"/>
                <a:gd name="connsiteX753" fmla="*/ 764420 w 1347946"/>
                <a:gd name="connsiteY753" fmla="*/ 1694874 h 1978277"/>
                <a:gd name="connsiteX754" fmla="*/ 767909 w 1347946"/>
                <a:gd name="connsiteY754" fmla="*/ 1689311 h 1978277"/>
                <a:gd name="connsiteX755" fmla="*/ 768895 w 1347946"/>
                <a:gd name="connsiteY755" fmla="*/ 1687011 h 1978277"/>
                <a:gd name="connsiteX756" fmla="*/ 768253 w 1347946"/>
                <a:gd name="connsiteY756" fmla="*/ 1684171 h 1978277"/>
                <a:gd name="connsiteX757" fmla="*/ 769098 w 1347946"/>
                <a:gd name="connsiteY757" fmla="*/ 1680494 h 1978277"/>
                <a:gd name="connsiteX758" fmla="*/ 775764 w 1347946"/>
                <a:gd name="connsiteY758" fmla="*/ 1668767 h 1978277"/>
                <a:gd name="connsiteX759" fmla="*/ 780278 w 1347946"/>
                <a:gd name="connsiteY759" fmla="*/ 1662790 h 1978277"/>
                <a:gd name="connsiteX760" fmla="*/ 780020 w 1347946"/>
                <a:gd name="connsiteY760" fmla="*/ 1661718 h 1978277"/>
                <a:gd name="connsiteX761" fmla="*/ 773886 w 1347946"/>
                <a:gd name="connsiteY761" fmla="*/ 1660412 h 1978277"/>
                <a:gd name="connsiteX762" fmla="*/ 768527 w 1347946"/>
                <a:gd name="connsiteY762" fmla="*/ 1658354 h 1978277"/>
                <a:gd name="connsiteX763" fmla="*/ 763309 w 1347946"/>
                <a:gd name="connsiteY763" fmla="*/ 1657650 h 1978277"/>
                <a:gd name="connsiteX764" fmla="*/ 761001 w 1347946"/>
                <a:gd name="connsiteY764" fmla="*/ 1658346 h 1978277"/>
                <a:gd name="connsiteX765" fmla="*/ 764678 w 1347946"/>
                <a:gd name="connsiteY765" fmla="*/ 1661788 h 1978277"/>
                <a:gd name="connsiteX766" fmla="*/ 769881 w 1347946"/>
                <a:gd name="connsiteY766" fmla="*/ 1665121 h 1978277"/>
                <a:gd name="connsiteX767" fmla="*/ 767323 w 1347946"/>
                <a:gd name="connsiteY767" fmla="*/ 1668298 h 1978277"/>
                <a:gd name="connsiteX768" fmla="*/ 765116 w 1347946"/>
                <a:gd name="connsiteY768" fmla="*/ 1671662 h 1978277"/>
                <a:gd name="connsiteX769" fmla="*/ 762832 w 1347946"/>
                <a:gd name="connsiteY769" fmla="*/ 1680776 h 1978277"/>
                <a:gd name="connsiteX770" fmla="*/ 761369 w 1347946"/>
                <a:gd name="connsiteY770" fmla="*/ 1684492 h 1978277"/>
                <a:gd name="connsiteX771" fmla="*/ 755697 w 1347946"/>
                <a:gd name="connsiteY771" fmla="*/ 1680228 h 1978277"/>
                <a:gd name="connsiteX772" fmla="*/ 753013 w 1347946"/>
                <a:gd name="connsiteY772" fmla="*/ 1678781 h 1978277"/>
                <a:gd name="connsiteX773" fmla="*/ 754719 w 1347946"/>
                <a:gd name="connsiteY773" fmla="*/ 1683514 h 1978277"/>
                <a:gd name="connsiteX774" fmla="*/ 759687 w 1347946"/>
                <a:gd name="connsiteY774" fmla="*/ 1687989 h 1978277"/>
                <a:gd name="connsiteX775" fmla="*/ 760008 w 1347946"/>
                <a:gd name="connsiteY775" fmla="*/ 1689460 h 1978277"/>
                <a:gd name="connsiteX776" fmla="*/ 759976 w 1347946"/>
                <a:gd name="connsiteY776" fmla="*/ 1694756 h 1978277"/>
                <a:gd name="connsiteX777" fmla="*/ 750463 w 1347946"/>
                <a:gd name="connsiteY777" fmla="*/ 1699411 h 1978277"/>
                <a:gd name="connsiteX778" fmla="*/ 740535 w 1347946"/>
                <a:gd name="connsiteY778" fmla="*/ 1700115 h 1978277"/>
                <a:gd name="connsiteX779" fmla="*/ 733408 w 1347946"/>
                <a:gd name="connsiteY779" fmla="*/ 1701430 h 1978277"/>
                <a:gd name="connsiteX780" fmla="*/ 721383 w 1347946"/>
                <a:gd name="connsiteY780" fmla="*/ 1703026 h 1978277"/>
                <a:gd name="connsiteX781" fmla="*/ 716713 w 1347946"/>
                <a:gd name="connsiteY781" fmla="*/ 1703026 h 1978277"/>
                <a:gd name="connsiteX782" fmla="*/ 716314 w 1347946"/>
                <a:gd name="connsiteY782" fmla="*/ 1704810 h 1978277"/>
                <a:gd name="connsiteX783" fmla="*/ 728072 w 1347946"/>
                <a:gd name="connsiteY783" fmla="*/ 1712915 h 1978277"/>
                <a:gd name="connsiteX784" fmla="*/ 729786 w 1347946"/>
                <a:gd name="connsiteY784" fmla="*/ 1714393 h 1978277"/>
                <a:gd name="connsiteX785" fmla="*/ 728150 w 1347946"/>
                <a:gd name="connsiteY785" fmla="*/ 1717171 h 1978277"/>
                <a:gd name="connsiteX786" fmla="*/ 725718 w 1347946"/>
                <a:gd name="connsiteY786" fmla="*/ 1718892 h 1978277"/>
                <a:gd name="connsiteX787" fmla="*/ 721900 w 1347946"/>
                <a:gd name="connsiteY787" fmla="*/ 1724814 h 1978277"/>
                <a:gd name="connsiteX788" fmla="*/ 719905 w 1347946"/>
                <a:gd name="connsiteY788" fmla="*/ 1726848 h 1978277"/>
                <a:gd name="connsiteX789" fmla="*/ 714960 w 1347946"/>
                <a:gd name="connsiteY789" fmla="*/ 1729641 h 1978277"/>
                <a:gd name="connsiteX790" fmla="*/ 705862 w 1347946"/>
                <a:gd name="connsiteY790" fmla="*/ 1726527 h 1978277"/>
                <a:gd name="connsiteX791" fmla="*/ 701183 w 1347946"/>
                <a:gd name="connsiteY791" fmla="*/ 1727920 h 1978277"/>
                <a:gd name="connsiteX792" fmla="*/ 696708 w 1347946"/>
                <a:gd name="connsiteY792" fmla="*/ 1726942 h 1978277"/>
                <a:gd name="connsiteX793" fmla="*/ 696614 w 1347946"/>
                <a:gd name="connsiteY793" fmla="*/ 1730345 h 1978277"/>
                <a:gd name="connsiteX794" fmla="*/ 697952 w 1347946"/>
                <a:gd name="connsiteY794" fmla="*/ 1732825 h 1978277"/>
                <a:gd name="connsiteX795" fmla="*/ 699306 w 1347946"/>
                <a:gd name="connsiteY795" fmla="*/ 1738967 h 1978277"/>
                <a:gd name="connsiteX796" fmla="*/ 702310 w 1347946"/>
                <a:gd name="connsiteY796" fmla="*/ 1738489 h 1978277"/>
                <a:gd name="connsiteX797" fmla="*/ 706127 w 1347946"/>
                <a:gd name="connsiteY797" fmla="*/ 1736557 h 1978277"/>
                <a:gd name="connsiteX798" fmla="*/ 709077 w 1347946"/>
                <a:gd name="connsiteY798" fmla="*/ 1741196 h 1978277"/>
                <a:gd name="connsiteX799" fmla="*/ 711017 w 1347946"/>
                <a:gd name="connsiteY799" fmla="*/ 1749020 h 1978277"/>
                <a:gd name="connsiteX800" fmla="*/ 714405 w 1347946"/>
                <a:gd name="connsiteY800" fmla="*/ 1752971 h 1978277"/>
                <a:gd name="connsiteX801" fmla="*/ 715907 w 1347946"/>
                <a:gd name="connsiteY801" fmla="*/ 1756022 h 1978277"/>
                <a:gd name="connsiteX802" fmla="*/ 716517 w 1347946"/>
                <a:gd name="connsiteY802" fmla="*/ 1758893 h 1978277"/>
                <a:gd name="connsiteX803" fmla="*/ 714405 w 1347946"/>
                <a:gd name="connsiteY803" fmla="*/ 1761749 h 1978277"/>
                <a:gd name="connsiteX804" fmla="*/ 710032 w 1347946"/>
                <a:gd name="connsiteY804" fmla="*/ 1765770 h 1978277"/>
                <a:gd name="connsiteX805" fmla="*/ 705181 w 1347946"/>
                <a:gd name="connsiteY805" fmla="*/ 1766521 h 1978277"/>
                <a:gd name="connsiteX806" fmla="*/ 705447 w 1347946"/>
                <a:gd name="connsiteY806" fmla="*/ 1769697 h 1978277"/>
                <a:gd name="connsiteX807" fmla="*/ 703350 w 1347946"/>
                <a:gd name="connsiteY807" fmla="*/ 1771974 h 1978277"/>
                <a:gd name="connsiteX808" fmla="*/ 698899 w 1347946"/>
                <a:gd name="connsiteY808" fmla="*/ 1771309 h 1978277"/>
                <a:gd name="connsiteX809" fmla="*/ 696818 w 1347946"/>
                <a:gd name="connsiteY809" fmla="*/ 1769713 h 1978277"/>
                <a:gd name="connsiteX810" fmla="*/ 694659 w 1347946"/>
                <a:gd name="connsiteY810" fmla="*/ 1768962 h 1978277"/>
                <a:gd name="connsiteX811" fmla="*/ 685802 w 1347946"/>
                <a:gd name="connsiteY811" fmla="*/ 1768109 h 1978277"/>
                <a:gd name="connsiteX812" fmla="*/ 694721 w 1347946"/>
                <a:gd name="connsiteY812" fmla="*/ 1774211 h 1978277"/>
                <a:gd name="connsiteX813" fmla="*/ 697890 w 1347946"/>
                <a:gd name="connsiteY813" fmla="*/ 1777043 h 1978277"/>
                <a:gd name="connsiteX814" fmla="*/ 699298 w 1347946"/>
                <a:gd name="connsiteY814" fmla="*/ 1775369 h 1978277"/>
                <a:gd name="connsiteX815" fmla="*/ 702388 w 1347946"/>
                <a:gd name="connsiteY815" fmla="*/ 1774962 h 1978277"/>
                <a:gd name="connsiteX816" fmla="*/ 706949 w 1347946"/>
                <a:gd name="connsiteY816" fmla="*/ 1776511 h 1978277"/>
                <a:gd name="connsiteX817" fmla="*/ 706190 w 1347946"/>
                <a:gd name="connsiteY817" fmla="*/ 1786729 h 1978277"/>
                <a:gd name="connsiteX818" fmla="*/ 708185 w 1347946"/>
                <a:gd name="connsiteY818" fmla="*/ 1794951 h 1978277"/>
                <a:gd name="connsiteX819" fmla="*/ 708428 w 1347946"/>
                <a:gd name="connsiteY819" fmla="*/ 1796790 h 1978277"/>
                <a:gd name="connsiteX820" fmla="*/ 703569 w 1347946"/>
                <a:gd name="connsiteY820" fmla="*/ 1801687 h 1978277"/>
                <a:gd name="connsiteX821" fmla="*/ 703491 w 1347946"/>
                <a:gd name="connsiteY821" fmla="*/ 1806248 h 1978277"/>
                <a:gd name="connsiteX822" fmla="*/ 700597 w 1347946"/>
                <a:gd name="connsiteY822" fmla="*/ 1807516 h 1978277"/>
                <a:gd name="connsiteX823" fmla="*/ 697483 w 1347946"/>
                <a:gd name="connsiteY823" fmla="*/ 1807226 h 1978277"/>
                <a:gd name="connsiteX824" fmla="*/ 697318 w 1347946"/>
                <a:gd name="connsiteY824" fmla="*/ 1812210 h 1978277"/>
                <a:gd name="connsiteX825" fmla="*/ 695206 w 1347946"/>
                <a:gd name="connsiteY825" fmla="*/ 1815308 h 1978277"/>
                <a:gd name="connsiteX826" fmla="*/ 695582 w 1347946"/>
                <a:gd name="connsiteY826" fmla="*/ 1817248 h 1978277"/>
                <a:gd name="connsiteX827" fmla="*/ 696184 w 1347946"/>
                <a:gd name="connsiteY827" fmla="*/ 1818977 h 1978277"/>
                <a:gd name="connsiteX828" fmla="*/ 694259 w 1347946"/>
                <a:gd name="connsiteY828" fmla="*/ 1822122 h 1978277"/>
                <a:gd name="connsiteX829" fmla="*/ 692523 w 1347946"/>
                <a:gd name="connsiteY829" fmla="*/ 1825940 h 1978277"/>
                <a:gd name="connsiteX830" fmla="*/ 690035 w 1347946"/>
                <a:gd name="connsiteY830" fmla="*/ 1829273 h 1978277"/>
                <a:gd name="connsiteX831" fmla="*/ 688721 w 1347946"/>
                <a:gd name="connsiteY831" fmla="*/ 1828928 h 1978277"/>
                <a:gd name="connsiteX832" fmla="*/ 684770 w 1347946"/>
                <a:gd name="connsiteY832" fmla="*/ 1829147 h 1978277"/>
                <a:gd name="connsiteX833" fmla="*/ 680021 w 1347946"/>
                <a:gd name="connsiteY833" fmla="*/ 1828866 h 1978277"/>
                <a:gd name="connsiteX834" fmla="*/ 676172 w 1347946"/>
                <a:gd name="connsiteY834" fmla="*/ 1824532 h 1978277"/>
                <a:gd name="connsiteX835" fmla="*/ 674576 w 1347946"/>
                <a:gd name="connsiteY835" fmla="*/ 1823084 h 1978277"/>
                <a:gd name="connsiteX836" fmla="*/ 672776 w 1347946"/>
                <a:gd name="connsiteY836" fmla="*/ 1822138 h 1978277"/>
                <a:gd name="connsiteX837" fmla="*/ 673465 w 1347946"/>
                <a:gd name="connsiteY837" fmla="*/ 1824931 h 1978277"/>
                <a:gd name="connsiteX838" fmla="*/ 674544 w 1347946"/>
                <a:gd name="connsiteY838" fmla="*/ 1826605 h 1978277"/>
                <a:gd name="connsiteX839" fmla="*/ 678096 w 1347946"/>
                <a:gd name="connsiteY839" fmla="*/ 1829734 h 1978277"/>
                <a:gd name="connsiteX840" fmla="*/ 684637 w 1347946"/>
                <a:gd name="connsiteY840" fmla="*/ 1833591 h 1978277"/>
                <a:gd name="connsiteX841" fmla="*/ 684433 w 1347946"/>
                <a:gd name="connsiteY841" fmla="*/ 1836322 h 1978277"/>
                <a:gd name="connsiteX842" fmla="*/ 682689 w 1347946"/>
                <a:gd name="connsiteY842" fmla="*/ 1837503 h 1978277"/>
                <a:gd name="connsiteX843" fmla="*/ 678612 w 1347946"/>
                <a:gd name="connsiteY843" fmla="*/ 1844896 h 1978277"/>
                <a:gd name="connsiteX844" fmla="*/ 677165 w 1347946"/>
                <a:gd name="connsiteY844" fmla="*/ 1845060 h 1978277"/>
                <a:gd name="connsiteX845" fmla="*/ 675335 w 1347946"/>
                <a:gd name="connsiteY845" fmla="*/ 1846961 h 1978277"/>
                <a:gd name="connsiteX846" fmla="*/ 669686 w 1347946"/>
                <a:gd name="connsiteY846" fmla="*/ 1846320 h 1978277"/>
                <a:gd name="connsiteX847" fmla="*/ 667315 w 1347946"/>
                <a:gd name="connsiteY847" fmla="*/ 1845561 h 1978277"/>
                <a:gd name="connsiteX848" fmla="*/ 660345 w 1347946"/>
                <a:gd name="connsiteY848" fmla="*/ 1846046 h 1978277"/>
                <a:gd name="connsiteX849" fmla="*/ 657974 w 1347946"/>
                <a:gd name="connsiteY849" fmla="*/ 1845397 h 1978277"/>
                <a:gd name="connsiteX850" fmla="*/ 655940 w 1347946"/>
                <a:gd name="connsiteY850" fmla="*/ 1845710 h 1978277"/>
                <a:gd name="connsiteX851" fmla="*/ 657834 w 1347946"/>
                <a:gd name="connsiteY851" fmla="*/ 1847791 h 1978277"/>
                <a:gd name="connsiteX852" fmla="*/ 661823 w 1347946"/>
                <a:gd name="connsiteY852" fmla="*/ 1849660 h 1978277"/>
                <a:gd name="connsiteX853" fmla="*/ 666361 w 1347946"/>
                <a:gd name="connsiteY853" fmla="*/ 1851538 h 1978277"/>
                <a:gd name="connsiteX854" fmla="*/ 673261 w 1347946"/>
                <a:gd name="connsiteY854" fmla="*/ 1852954 h 1978277"/>
                <a:gd name="connsiteX855" fmla="*/ 673011 w 1347946"/>
                <a:gd name="connsiteY855" fmla="*/ 1855630 h 1978277"/>
                <a:gd name="connsiteX856" fmla="*/ 671282 w 1347946"/>
                <a:gd name="connsiteY856" fmla="*/ 1857820 h 1978277"/>
                <a:gd name="connsiteX857" fmla="*/ 672276 w 1347946"/>
                <a:gd name="connsiteY857" fmla="*/ 1861083 h 1978277"/>
                <a:gd name="connsiteX858" fmla="*/ 671501 w 1347946"/>
                <a:gd name="connsiteY858" fmla="*/ 1863414 h 1978277"/>
                <a:gd name="connsiteX859" fmla="*/ 671172 w 1347946"/>
                <a:gd name="connsiteY859" fmla="*/ 1866184 h 1978277"/>
                <a:gd name="connsiteX860" fmla="*/ 669561 w 1347946"/>
                <a:gd name="connsiteY860" fmla="*/ 1872599 h 1978277"/>
                <a:gd name="connsiteX861" fmla="*/ 671438 w 1347946"/>
                <a:gd name="connsiteY861" fmla="*/ 1876980 h 1978277"/>
                <a:gd name="connsiteX862" fmla="*/ 673480 w 1347946"/>
                <a:gd name="connsiteY862" fmla="*/ 1879116 h 1978277"/>
                <a:gd name="connsiteX863" fmla="*/ 673246 w 1347946"/>
                <a:gd name="connsiteY863" fmla="*/ 1881924 h 1978277"/>
                <a:gd name="connsiteX864" fmla="*/ 674208 w 1347946"/>
                <a:gd name="connsiteY864" fmla="*/ 1886399 h 1978277"/>
                <a:gd name="connsiteX865" fmla="*/ 671141 w 1347946"/>
                <a:gd name="connsiteY865" fmla="*/ 1890381 h 1978277"/>
                <a:gd name="connsiteX866" fmla="*/ 668598 w 1347946"/>
                <a:gd name="connsiteY866" fmla="*/ 1890233 h 1978277"/>
                <a:gd name="connsiteX867" fmla="*/ 664976 w 1347946"/>
                <a:gd name="connsiteY867" fmla="*/ 1891125 h 1978277"/>
                <a:gd name="connsiteX868" fmla="*/ 663772 w 1347946"/>
                <a:gd name="connsiteY868" fmla="*/ 1892877 h 1978277"/>
                <a:gd name="connsiteX869" fmla="*/ 669514 w 1347946"/>
                <a:gd name="connsiteY869" fmla="*/ 1894528 h 1978277"/>
                <a:gd name="connsiteX870" fmla="*/ 668990 w 1347946"/>
                <a:gd name="connsiteY870" fmla="*/ 1897493 h 1978277"/>
                <a:gd name="connsiteX871" fmla="*/ 667425 w 1347946"/>
                <a:gd name="connsiteY871" fmla="*/ 1901201 h 1978277"/>
                <a:gd name="connsiteX872" fmla="*/ 665782 w 1347946"/>
                <a:gd name="connsiteY872" fmla="*/ 1909189 h 1978277"/>
                <a:gd name="connsiteX873" fmla="*/ 662442 w 1347946"/>
                <a:gd name="connsiteY873" fmla="*/ 1922786 h 1978277"/>
                <a:gd name="connsiteX874" fmla="*/ 660877 w 1347946"/>
                <a:gd name="connsiteY874" fmla="*/ 1936164 h 1978277"/>
                <a:gd name="connsiteX875" fmla="*/ 653703 w 1347946"/>
                <a:gd name="connsiteY875" fmla="*/ 1947070 h 1978277"/>
                <a:gd name="connsiteX876" fmla="*/ 651160 w 1347946"/>
                <a:gd name="connsiteY876" fmla="*/ 1947375 h 1978277"/>
                <a:gd name="connsiteX877" fmla="*/ 650519 w 1347946"/>
                <a:gd name="connsiteY877" fmla="*/ 1947805 h 1978277"/>
                <a:gd name="connsiteX878" fmla="*/ 647021 w 1347946"/>
                <a:gd name="connsiteY878" fmla="*/ 1947250 h 1978277"/>
                <a:gd name="connsiteX879" fmla="*/ 641529 w 1347946"/>
                <a:gd name="connsiteY879" fmla="*/ 1944739 h 1978277"/>
                <a:gd name="connsiteX880" fmla="*/ 637281 w 1347946"/>
                <a:gd name="connsiteY880" fmla="*/ 1943909 h 1978277"/>
                <a:gd name="connsiteX881" fmla="*/ 634410 w 1347946"/>
                <a:gd name="connsiteY881" fmla="*/ 1943878 h 1978277"/>
                <a:gd name="connsiteX882" fmla="*/ 634042 w 1347946"/>
                <a:gd name="connsiteY882" fmla="*/ 1945130 h 1978277"/>
                <a:gd name="connsiteX883" fmla="*/ 636421 w 1347946"/>
                <a:gd name="connsiteY883" fmla="*/ 1947148 h 1978277"/>
                <a:gd name="connsiteX884" fmla="*/ 640059 w 1347946"/>
                <a:gd name="connsiteY884" fmla="*/ 1947993 h 1978277"/>
                <a:gd name="connsiteX885" fmla="*/ 642969 w 1347946"/>
                <a:gd name="connsiteY885" fmla="*/ 1949331 h 1978277"/>
                <a:gd name="connsiteX886" fmla="*/ 648187 w 1347946"/>
                <a:gd name="connsiteY886" fmla="*/ 1950575 h 1978277"/>
                <a:gd name="connsiteX887" fmla="*/ 650002 w 1347946"/>
                <a:gd name="connsiteY887" fmla="*/ 1952985 h 1978277"/>
                <a:gd name="connsiteX888" fmla="*/ 651246 w 1347946"/>
                <a:gd name="connsiteY888" fmla="*/ 1955551 h 1978277"/>
                <a:gd name="connsiteX889" fmla="*/ 651066 w 1347946"/>
                <a:gd name="connsiteY889" fmla="*/ 1956959 h 1978277"/>
                <a:gd name="connsiteX890" fmla="*/ 651059 w 1347946"/>
                <a:gd name="connsiteY890" fmla="*/ 1958617 h 1978277"/>
                <a:gd name="connsiteX891" fmla="*/ 651989 w 1347946"/>
                <a:gd name="connsiteY891" fmla="*/ 1967528 h 1978277"/>
                <a:gd name="connsiteX892" fmla="*/ 649533 w 1347946"/>
                <a:gd name="connsiteY892" fmla="*/ 1970595 h 1978277"/>
                <a:gd name="connsiteX893" fmla="*/ 647655 w 1347946"/>
                <a:gd name="connsiteY893" fmla="*/ 1973365 h 1978277"/>
                <a:gd name="connsiteX894" fmla="*/ 641138 w 1347946"/>
                <a:gd name="connsiteY894" fmla="*/ 1972981 h 1978277"/>
                <a:gd name="connsiteX895" fmla="*/ 640004 w 1347946"/>
                <a:gd name="connsiteY895" fmla="*/ 1972011 h 1978277"/>
                <a:gd name="connsiteX896" fmla="*/ 633714 w 1347946"/>
                <a:gd name="connsiteY896" fmla="*/ 1969093 h 1978277"/>
                <a:gd name="connsiteX897" fmla="*/ 634097 w 1347946"/>
                <a:gd name="connsiteY897" fmla="*/ 1970462 h 1978277"/>
                <a:gd name="connsiteX898" fmla="*/ 638650 w 1347946"/>
                <a:gd name="connsiteY898" fmla="*/ 1974421 h 1978277"/>
                <a:gd name="connsiteX899" fmla="*/ 640239 w 1347946"/>
                <a:gd name="connsiteY899" fmla="*/ 1976392 h 1978277"/>
                <a:gd name="connsiteX900" fmla="*/ 639175 w 1347946"/>
                <a:gd name="connsiteY900" fmla="*/ 1976799 h 1978277"/>
                <a:gd name="connsiteX901" fmla="*/ 637336 w 1347946"/>
                <a:gd name="connsiteY901" fmla="*/ 1976948 h 1978277"/>
                <a:gd name="connsiteX902" fmla="*/ 634778 w 1347946"/>
                <a:gd name="connsiteY902" fmla="*/ 1978278 h 1978277"/>
                <a:gd name="connsiteX903" fmla="*/ 630154 w 1347946"/>
                <a:gd name="connsiteY903" fmla="*/ 1977558 h 1978277"/>
                <a:gd name="connsiteX904" fmla="*/ 630412 w 1347946"/>
                <a:gd name="connsiteY904" fmla="*/ 1975563 h 1978277"/>
                <a:gd name="connsiteX905" fmla="*/ 631289 w 1347946"/>
                <a:gd name="connsiteY905" fmla="*/ 1973505 h 1978277"/>
                <a:gd name="connsiteX906" fmla="*/ 629176 w 1347946"/>
                <a:gd name="connsiteY906" fmla="*/ 1973858 h 1978277"/>
                <a:gd name="connsiteX907" fmla="*/ 626821 w 1347946"/>
                <a:gd name="connsiteY907" fmla="*/ 1974898 h 1978277"/>
                <a:gd name="connsiteX908" fmla="*/ 625452 w 1347946"/>
                <a:gd name="connsiteY908" fmla="*/ 1974515 h 1978277"/>
                <a:gd name="connsiteX909" fmla="*/ 624310 w 1347946"/>
                <a:gd name="connsiteY909" fmla="*/ 1974632 h 1978277"/>
                <a:gd name="connsiteX910" fmla="*/ 623661 w 1347946"/>
                <a:gd name="connsiteY910" fmla="*/ 1973599 h 1978277"/>
                <a:gd name="connsiteX911" fmla="*/ 622769 w 1347946"/>
                <a:gd name="connsiteY911" fmla="*/ 1969570 h 1978277"/>
                <a:gd name="connsiteX912" fmla="*/ 623833 w 1347946"/>
                <a:gd name="connsiteY912" fmla="*/ 1967544 h 1978277"/>
                <a:gd name="connsiteX913" fmla="*/ 627643 w 1347946"/>
                <a:gd name="connsiteY913" fmla="*/ 1962287 h 1978277"/>
                <a:gd name="connsiteX914" fmla="*/ 628856 w 1347946"/>
                <a:gd name="connsiteY914" fmla="*/ 1959455 h 1978277"/>
                <a:gd name="connsiteX915" fmla="*/ 627799 w 1347946"/>
                <a:gd name="connsiteY915" fmla="*/ 1958164 h 1978277"/>
                <a:gd name="connsiteX916" fmla="*/ 625077 w 1347946"/>
                <a:gd name="connsiteY916" fmla="*/ 1961199 h 1978277"/>
                <a:gd name="connsiteX917" fmla="*/ 622268 w 1347946"/>
                <a:gd name="connsiteY917" fmla="*/ 1966011 h 1978277"/>
                <a:gd name="connsiteX918" fmla="*/ 621016 w 1347946"/>
                <a:gd name="connsiteY918" fmla="*/ 1968913 h 1978277"/>
                <a:gd name="connsiteX919" fmla="*/ 619256 w 1347946"/>
                <a:gd name="connsiteY919" fmla="*/ 1969476 h 1978277"/>
                <a:gd name="connsiteX920" fmla="*/ 614883 w 1347946"/>
                <a:gd name="connsiteY920" fmla="*/ 1968013 h 1978277"/>
                <a:gd name="connsiteX921" fmla="*/ 602436 w 1347946"/>
                <a:gd name="connsiteY921" fmla="*/ 1961277 h 1978277"/>
                <a:gd name="connsiteX922" fmla="*/ 602804 w 1347946"/>
                <a:gd name="connsiteY922" fmla="*/ 1957170 h 1978277"/>
                <a:gd name="connsiteX923" fmla="*/ 602686 w 1347946"/>
                <a:gd name="connsiteY923" fmla="*/ 1953759 h 1978277"/>
                <a:gd name="connsiteX924" fmla="*/ 606316 w 1347946"/>
                <a:gd name="connsiteY924" fmla="*/ 1953329 h 1978277"/>
                <a:gd name="connsiteX925" fmla="*/ 608953 w 1347946"/>
                <a:gd name="connsiteY925" fmla="*/ 1951842 h 1978277"/>
                <a:gd name="connsiteX926" fmla="*/ 611315 w 1347946"/>
                <a:gd name="connsiteY926" fmla="*/ 1950020 h 1978277"/>
                <a:gd name="connsiteX927" fmla="*/ 613975 w 1347946"/>
                <a:gd name="connsiteY927" fmla="*/ 1946695 h 1978277"/>
                <a:gd name="connsiteX928" fmla="*/ 616416 w 1347946"/>
                <a:gd name="connsiteY928" fmla="*/ 1941187 h 1978277"/>
                <a:gd name="connsiteX929" fmla="*/ 616103 w 1347946"/>
                <a:gd name="connsiteY929" fmla="*/ 1940764 h 1978277"/>
                <a:gd name="connsiteX930" fmla="*/ 608945 w 1347946"/>
                <a:gd name="connsiteY930" fmla="*/ 1947790 h 1978277"/>
                <a:gd name="connsiteX931" fmla="*/ 604540 w 1347946"/>
                <a:gd name="connsiteY931" fmla="*/ 1950129 h 1978277"/>
                <a:gd name="connsiteX932" fmla="*/ 602412 w 1347946"/>
                <a:gd name="connsiteY932" fmla="*/ 1950559 h 1978277"/>
                <a:gd name="connsiteX933" fmla="*/ 601348 w 1347946"/>
                <a:gd name="connsiteY933" fmla="*/ 1949527 h 1978277"/>
                <a:gd name="connsiteX934" fmla="*/ 597804 w 1347946"/>
                <a:gd name="connsiteY934" fmla="*/ 1947274 h 1978277"/>
                <a:gd name="connsiteX935" fmla="*/ 595504 w 1347946"/>
                <a:gd name="connsiteY935" fmla="*/ 1946249 h 1978277"/>
                <a:gd name="connsiteX936" fmla="*/ 590255 w 1347946"/>
                <a:gd name="connsiteY936" fmla="*/ 1944574 h 1978277"/>
                <a:gd name="connsiteX937" fmla="*/ 589324 w 1347946"/>
                <a:gd name="connsiteY937" fmla="*/ 1943675 h 1978277"/>
                <a:gd name="connsiteX938" fmla="*/ 587783 w 1347946"/>
                <a:gd name="connsiteY938" fmla="*/ 1942955 h 1978277"/>
                <a:gd name="connsiteX939" fmla="*/ 585686 w 1347946"/>
                <a:gd name="connsiteY939" fmla="*/ 1935757 h 1978277"/>
                <a:gd name="connsiteX940" fmla="*/ 588393 w 1347946"/>
                <a:gd name="connsiteY940" fmla="*/ 1926964 h 1978277"/>
                <a:gd name="connsiteX941" fmla="*/ 590255 w 1347946"/>
                <a:gd name="connsiteY941" fmla="*/ 1924398 h 1978277"/>
                <a:gd name="connsiteX942" fmla="*/ 591436 w 1347946"/>
                <a:gd name="connsiteY942" fmla="*/ 1921425 h 1978277"/>
                <a:gd name="connsiteX943" fmla="*/ 592101 w 1347946"/>
                <a:gd name="connsiteY943" fmla="*/ 1917474 h 1978277"/>
                <a:gd name="connsiteX944" fmla="*/ 591640 w 1347946"/>
                <a:gd name="connsiteY944" fmla="*/ 1915784 h 1978277"/>
                <a:gd name="connsiteX945" fmla="*/ 590059 w 1347946"/>
                <a:gd name="connsiteY945" fmla="*/ 1916363 h 1978277"/>
                <a:gd name="connsiteX946" fmla="*/ 589324 w 1347946"/>
                <a:gd name="connsiteY946" fmla="*/ 1917717 h 1978277"/>
                <a:gd name="connsiteX947" fmla="*/ 589441 w 1347946"/>
                <a:gd name="connsiteY947" fmla="*/ 1919837 h 1978277"/>
                <a:gd name="connsiteX948" fmla="*/ 588534 w 1347946"/>
                <a:gd name="connsiteY948" fmla="*/ 1921308 h 1978277"/>
                <a:gd name="connsiteX949" fmla="*/ 582275 w 1347946"/>
                <a:gd name="connsiteY949" fmla="*/ 1924679 h 1978277"/>
                <a:gd name="connsiteX950" fmla="*/ 576000 w 1347946"/>
                <a:gd name="connsiteY950" fmla="*/ 1927410 h 1978277"/>
                <a:gd name="connsiteX951" fmla="*/ 573028 w 1347946"/>
                <a:gd name="connsiteY951" fmla="*/ 1929992 h 1978277"/>
                <a:gd name="connsiteX952" fmla="*/ 571095 w 1347946"/>
                <a:gd name="connsiteY952" fmla="*/ 1932002 h 1978277"/>
                <a:gd name="connsiteX953" fmla="*/ 569585 w 1347946"/>
                <a:gd name="connsiteY953" fmla="*/ 1933974 h 1978277"/>
                <a:gd name="connsiteX954" fmla="*/ 567277 w 1347946"/>
                <a:gd name="connsiteY954" fmla="*/ 1933802 h 1978277"/>
                <a:gd name="connsiteX955" fmla="*/ 564093 w 1347946"/>
                <a:gd name="connsiteY955" fmla="*/ 1934201 h 1978277"/>
                <a:gd name="connsiteX956" fmla="*/ 561910 w 1347946"/>
                <a:gd name="connsiteY956" fmla="*/ 1935484 h 1978277"/>
                <a:gd name="connsiteX957" fmla="*/ 558718 w 1347946"/>
                <a:gd name="connsiteY957" fmla="*/ 1934693 h 1978277"/>
                <a:gd name="connsiteX958" fmla="*/ 556638 w 1347946"/>
                <a:gd name="connsiteY958" fmla="*/ 1932792 h 1978277"/>
                <a:gd name="connsiteX959" fmla="*/ 554126 w 1347946"/>
                <a:gd name="connsiteY959" fmla="*/ 1932573 h 1978277"/>
                <a:gd name="connsiteX960" fmla="*/ 551310 w 1347946"/>
                <a:gd name="connsiteY960" fmla="*/ 1933489 h 1978277"/>
                <a:gd name="connsiteX961" fmla="*/ 549362 w 1347946"/>
                <a:gd name="connsiteY961" fmla="*/ 1933410 h 1978277"/>
                <a:gd name="connsiteX962" fmla="*/ 549526 w 1347946"/>
                <a:gd name="connsiteY962" fmla="*/ 1934701 h 1978277"/>
                <a:gd name="connsiteX963" fmla="*/ 550825 w 1347946"/>
                <a:gd name="connsiteY963" fmla="*/ 1937870 h 1978277"/>
                <a:gd name="connsiteX964" fmla="*/ 548673 w 1347946"/>
                <a:gd name="connsiteY964" fmla="*/ 1938081 h 1978277"/>
                <a:gd name="connsiteX965" fmla="*/ 544589 w 1347946"/>
                <a:gd name="connsiteY965" fmla="*/ 1938206 h 1978277"/>
                <a:gd name="connsiteX966" fmla="*/ 542532 w 1347946"/>
                <a:gd name="connsiteY966" fmla="*/ 1937283 h 1978277"/>
                <a:gd name="connsiteX967" fmla="*/ 540920 w 1347946"/>
                <a:gd name="connsiteY967" fmla="*/ 1936078 h 1978277"/>
                <a:gd name="connsiteX968" fmla="*/ 539582 w 1347946"/>
                <a:gd name="connsiteY968" fmla="*/ 1934396 h 1978277"/>
                <a:gd name="connsiteX969" fmla="*/ 540388 w 1347946"/>
                <a:gd name="connsiteY969" fmla="*/ 1932190 h 1978277"/>
                <a:gd name="connsiteX970" fmla="*/ 546960 w 1347946"/>
                <a:gd name="connsiteY970" fmla="*/ 1928137 h 1978277"/>
                <a:gd name="connsiteX971" fmla="*/ 549941 w 1347946"/>
                <a:gd name="connsiteY971" fmla="*/ 1925782 h 1978277"/>
                <a:gd name="connsiteX972" fmla="*/ 547993 w 1347946"/>
                <a:gd name="connsiteY972" fmla="*/ 1924977 h 1978277"/>
                <a:gd name="connsiteX973" fmla="*/ 541687 w 1347946"/>
                <a:gd name="connsiteY973" fmla="*/ 1925704 h 1978277"/>
                <a:gd name="connsiteX974" fmla="*/ 540639 w 1347946"/>
                <a:gd name="connsiteY974" fmla="*/ 1925094 h 1978277"/>
                <a:gd name="connsiteX975" fmla="*/ 536414 w 1347946"/>
                <a:gd name="connsiteY975" fmla="*/ 1925462 h 1978277"/>
                <a:gd name="connsiteX976" fmla="*/ 536594 w 1347946"/>
                <a:gd name="connsiteY976" fmla="*/ 1919399 h 1978277"/>
                <a:gd name="connsiteX977" fmla="*/ 535569 w 1347946"/>
                <a:gd name="connsiteY977" fmla="*/ 1917889 h 1978277"/>
                <a:gd name="connsiteX978" fmla="*/ 535498 w 1347946"/>
                <a:gd name="connsiteY978" fmla="*/ 1917177 h 1978277"/>
                <a:gd name="connsiteX979" fmla="*/ 534036 w 1347946"/>
                <a:gd name="connsiteY979" fmla="*/ 1915479 h 1978277"/>
                <a:gd name="connsiteX980" fmla="*/ 532651 w 1347946"/>
                <a:gd name="connsiteY980" fmla="*/ 1915057 h 1978277"/>
                <a:gd name="connsiteX981" fmla="*/ 531790 w 1347946"/>
                <a:gd name="connsiteY981" fmla="*/ 1914446 h 1978277"/>
                <a:gd name="connsiteX982" fmla="*/ 524655 w 1347946"/>
                <a:gd name="connsiteY982" fmla="*/ 1913077 h 1978277"/>
                <a:gd name="connsiteX983" fmla="*/ 523724 w 1347946"/>
                <a:gd name="connsiteY983" fmla="*/ 1909674 h 1978277"/>
                <a:gd name="connsiteX984" fmla="*/ 523231 w 1347946"/>
                <a:gd name="connsiteY984" fmla="*/ 1906161 h 1978277"/>
                <a:gd name="connsiteX985" fmla="*/ 521870 w 1347946"/>
                <a:gd name="connsiteY985" fmla="*/ 1901788 h 1978277"/>
                <a:gd name="connsiteX986" fmla="*/ 518451 w 1347946"/>
                <a:gd name="connsiteY986" fmla="*/ 1900646 h 1978277"/>
                <a:gd name="connsiteX987" fmla="*/ 516605 w 1347946"/>
                <a:gd name="connsiteY987" fmla="*/ 1898745 h 1978277"/>
                <a:gd name="connsiteX988" fmla="*/ 518076 w 1347946"/>
                <a:gd name="connsiteY988" fmla="*/ 1896797 h 1978277"/>
                <a:gd name="connsiteX989" fmla="*/ 518717 w 1347946"/>
                <a:gd name="connsiteY989" fmla="*/ 1894324 h 1978277"/>
                <a:gd name="connsiteX990" fmla="*/ 517137 w 1347946"/>
                <a:gd name="connsiteY990" fmla="*/ 1893190 h 1978277"/>
                <a:gd name="connsiteX991" fmla="*/ 516128 w 1347946"/>
                <a:gd name="connsiteY991" fmla="*/ 1891445 h 1978277"/>
                <a:gd name="connsiteX992" fmla="*/ 516276 w 1347946"/>
                <a:gd name="connsiteY992" fmla="*/ 1890311 h 1978277"/>
                <a:gd name="connsiteX993" fmla="*/ 514993 w 1347946"/>
                <a:gd name="connsiteY993" fmla="*/ 1887236 h 1978277"/>
                <a:gd name="connsiteX994" fmla="*/ 514610 w 1347946"/>
                <a:gd name="connsiteY994" fmla="*/ 1884835 h 1978277"/>
                <a:gd name="connsiteX995" fmla="*/ 516081 w 1347946"/>
                <a:gd name="connsiteY995" fmla="*/ 1882574 h 1978277"/>
                <a:gd name="connsiteX996" fmla="*/ 520118 w 1347946"/>
                <a:gd name="connsiteY996" fmla="*/ 1880015 h 1978277"/>
                <a:gd name="connsiteX997" fmla="*/ 521424 w 1347946"/>
                <a:gd name="connsiteY997" fmla="*/ 1878983 h 1978277"/>
                <a:gd name="connsiteX998" fmla="*/ 522097 w 1347946"/>
                <a:gd name="connsiteY998" fmla="*/ 1877864 h 1978277"/>
                <a:gd name="connsiteX999" fmla="*/ 526728 w 1347946"/>
                <a:gd name="connsiteY999" fmla="*/ 1875979 h 1978277"/>
                <a:gd name="connsiteX1000" fmla="*/ 522785 w 1347946"/>
                <a:gd name="connsiteY1000" fmla="*/ 1874649 h 1978277"/>
                <a:gd name="connsiteX1001" fmla="*/ 520321 w 1347946"/>
                <a:gd name="connsiteY1001" fmla="*/ 1874445 h 1978277"/>
                <a:gd name="connsiteX1002" fmla="*/ 518522 w 1347946"/>
                <a:gd name="connsiteY1002" fmla="*/ 1875071 h 1978277"/>
                <a:gd name="connsiteX1003" fmla="*/ 516863 w 1347946"/>
                <a:gd name="connsiteY1003" fmla="*/ 1877574 h 1978277"/>
                <a:gd name="connsiteX1004" fmla="*/ 515314 w 1347946"/>
                <a:gd name="connsiteY1004" fmla="*/ 1879233 h 1978277"/>
                <a:gd name="connsiteX1005" fmla="*/ 509274 w 1347946"/>
                <a:gd name="connsiteY1005" fmla="*/ 1879773 h 1978277"/>
                <a:gd name="connsiteX1006" fmla="*/ 508383 w 1347946"/>
                <a:gd name="connsiteY1006" fmla="*/ 1878912 h 1978277"/>
                <a:gd name="connsiteX1007" fmla="*/ 507960 w 1347946"/>
                <a:gd name="connsiteY1007" fmla="*/ 1875376 h 1978277"/>
                <a:gd name="connsiteX1008" fmla="*/ 508304 w 1347946"/>
                <a:gd name="connsiteY1008" fmla="*/ 1872646 h 1978277"/>
                <a:gd name="connsiteX1009" fmla="*/ 510815 w 1347946"/>
                <a:gd name="connsiteY1009" fmla="*/ 1868797 h 1978277"/>
                <a:gd name="connsiteX1010" fmla="*/ 507921 w 1347946"/>
                <a:gd name="connsiteY1010" fmla="*/ 1866888 h 1978277"/>
                <a:gd name="connsiteX1011" fmla="*/ 505269 w 1347946"/>
                <a:gd name="connsiteY1011" fmla="*/ 1866262 h 1978277"/>
                <a:gd name="connsiteX1012" fmla="*/ 502257 w 1347946"/>
                <a:gd name="connsiteY1012" fmla="*/ 1864470 h 1978277"/>
                <a:gd name="connsiteX1013" fmla="*/ 499472 w 1347946"/>
                <a:gd name="connsiteY1013" fmla="*/ 1862577 h 1978277"/>
                <a:gd name="connsiteX1014" fmla="*/ 497078 w 1347946"/>
                <a:gd name="connsiteY1014" fmla="*/ 1860371 h 1978277"/>
                <a:gd name="connsiteX1015" fmla="*/ 494746 w 1347946"/>
                <a:gd name="connsiteY1015" fmla="*/ 1857766 h 1978277"/>
                <a:gd name="connsiteX1016" fmla="*/ 494003 w 1347946"/>
                <a:gd name="connsiteY1016" fmla="*/ 1857437 h 1978277"/>
                <a:gd name="connsiteX1017" fmla="*/ 494840 w 1347946"/>
                <a:gd name="connsiteY1017" fmla="*/ 1854707 h 1978277"/>
                <a:gd name="connsiteX1018" fmla="*/ 495317 w 1347946"/>
                <a:gd name="connsiteY1018" fmla="*/ 1852453 h 1978277"/>
                <a:gd name="connsiteX1019" fmla="*/ 495388 w 1347946"/>
                <a:gd name="connsiteY1019" fmla="*/ 1847603 h 1978277"/>
                <a:gd name="connsiteX1020" fmla="*/ 494449 w 1347946"/>
                <a:gd name="connsiteY1020" fmla="*/ 1845584 h 1978277"/>
                <a:gd name="connsiteX1021" fmla="*/ 496538 w 1347946"/>
                <a:gd name="connsiteY1021" fmla="*/ 1841422 h 1978277"/>
                <a:gd name="connsiteX1022" fmla="*/ 499346 w 1347946"/>
                <a:gd name="connsiteY1022" fmla="*/ 1836861 h 1978277"/>
                <a:gd name="connsiteX1023" fmla="*/ 505558 w 1347946"/>
                <a:gd name="connsiteY1023" fmla="*/ 1830063 h 1978277"/>
                <a:gd name="connsiteX1024" fmla="*/ 498986 w 1347946"/>
                <a:gd name="connsiteY1024" fmla="*/ 1833341 h 1978277"/>
                <a:gd name="connsiteX1025" fmla="*/ 493588 w 1347946"/>
                <a:gd name="connsiteY1025" fmla="*/ 1840468 h 1978277"/>
                <a:gd name="connsiteX1026" fmla="*/ 492446 w 1347946"/>
                <a:gd name="connsiteY1026" fmla="*/ 1840797 h 1978277"/>
                <a:gd name="connsiteX1027" fmla="*/ 492047 w 1347946"/>
                <a:gd name="connsiteY1027" fmla="*/ 1839506 h 1978277"/>
                <a:gd name="connsiteX1028" fmla="*/ 489997 w 1347946"/>
                <a:gd name="connsiteY1028" fmla="*/ 1834882 h 1978277"/>
                <a:gd name="connsiteX1029" fmla="*/ 488456 w 1347946"/>
                <a:gd name="connsiteY1029" fmla="*/ 1833615 h 1978277"/>
                <a:gd name="connsiteX1030" fmla="*/ 487768 w 1347946"/>
                <a:gd name="connsiteY1030" fmla="*/ 1832222 h 1978277"/>
                <a:gd name="connsiteX1031" fmla="*/ 484693 w 1347946"/>
                <a:gd name="connsiteY1031" fmla="*/ 1829742 h 1978277"/>
                <a:gd name="connsiteX1032" fmla="*/ 483363 w 1347946"/>
                <a:gd name="connsiteY1032" fmla="*/ 1827833 h 1978277"/>
                <a:gd name="connsiteX1033" fmla="*/ 481470 w 1347946"/>
                <a:gd name="connsiteY1033" fmla="*/ 1824140 h 1978277"/>
                <a:gd name="connsiteX1034" fmla="*/ 478778 w 1347946"/>
                <a:gd name="connsiteY1034" fmla="*/ 1819728 h 1978277"/>
                <a:gd name="connsiteX1035" fmla="*/ 474953 w 1347946"/>
                <a:gd name="connsiteY1035" fmla="*/ 1810989 h 1978277"/>
                <a:gd name="connsiteX1036" fmla="*/ 468772 w 1347946"/>
                <a:gd name="connsiteY1036" fmla="*/ 1800858 h 1978277"/>
                <a:gd name="connsiteX1037" fmla="*/ 467247 w 1347946"/>
                <a:gd name="connsiteY1037" fmla="*/ 1795131 h 1978277"/>
                <a:gd name="connsiteX1038" fmla="*/ 469164 w 1347946"/>
                <a:gd name="connsiteY1038" fmla="*/ 1787832 h 1978277"/>
                <a:gd name="connsiteX1039" fmla="*/ 467043 w 1347946"/>
                <a:gd name="connsiteY1039" fmla="*/ 1782778 h 1978277"/>
                <a:gd name="connsiteX1040" fmla="*/ 472911 w 1347946"/>
                <a:gd name="connsiteY1040" fmla="*/ 1780431 h 1978277"/>
                <a:gd name="connsiteX1041" fmla="*/ 481305 w 1347946"/>
                <a:gd name="connsiteY1041" fmla="*/ 1777794 h 1978277"/>
                <a:gd name="connsiteX1042" fmla="*/ 485663 w 1347946"/>
                <a:gd name="connsiteY1042" fmla="*/ 1775596 h 1978277"/>
                <a:gd name="connsiteX1043" fmla="*/ 488175 w 1347946"/>
                <a:gd name="connsiteY1043" fmla="*/ 1774939 h 1978277"/>
                <a:gd name="connsiteX1044" fmla="*/ 493510 w 1347946"/>
                <a:gd name="connsiteY1044" fmla="*/ 1774532 h 1978277"/>
                <a:gd name="connsiteX1045" fmla="*/ 495294 w 1347946"/>
                <a:gd name="connsiteY1045" fmla="*/ 1772318 h 1978277"/>
                <a:gd name="connsiteX1046" fmla="*/ 492329 w 1347946"/>
                <a:gd name="connsiteY1046" fmla="*/ 1772881 h 1978277"/>
                <a:gd name="connsiteX1047" fmla="*/ 490334 w 1347946"/>
                <a:gd name="connsiteY1047" fmla="*/ 1772592 h 1978277"/>
                <a:gd name="connsiteX1048" fmla="*/ 490209 w 1347946"/>
                <a:gd name="connsiteY1048" fmla="*/ 1771559 h 1978277"/>
                <a:gd name="connsiteX1049" fmla="*/ 490944 w 1347946"/>
                <a:gd name="connsiteY1049" fmla="*/ 1769721 h 1978277"/>
                <a:gd name="connsiteX1050" fmla="*/ 491421 w 1347946"/>
                <a:gd name="connsiteY1050" fmla="*/ 1767342 h 1978277"/>
                <a:gd name="connsiteX1051" fmla="*/ 490404 w 1347946"/>
                <a:gd name="connsiteY1051" fmla="*/ 1767773 h 1978277"/>
                <a:gd name="connsiteX1052" fmla="*/ 485186 w 1347946"/>
                <a:gd name="connsiteY1052" fmla="*/ 1771864 h 1978277"/>
                <a:gd name="connsiteX1053" fmla="*/ 477472 w 1347946"/>
                <a:gd name="connsiteY1053" fmla="*/ 1775103 h 1978277"/>
                <a:gd name="connsiteX1054" fmla="*/ 471448 w 1347946"/>
                <a:gd name="connsiteY1054" fmla="*/ 1776903 h 1978277"/>
                <a:gd name="connsiteX1055" fmla="*/ 470470 w 1347946"/>
                <a:gd name="connsiteY1055" fmla="*/ 1776809 h 1978277"/>
                <a:gd name="connsiteX1056" fmla="*/ 468358 w 1347946"/>
                <a:gd name="connsiteY1056" fmla="*/ 1777896 h 1978277"/>
                <a:gd name="connsiteX1057" fmla="*/ 467145 w 1347946"/>
                <a:gd name="connsiteY1057" fmla="*/ 1778209 h 1978277"/>
                <a:gd name="connsiteX1058" fmla="*/ 466206 w 1347946"/>
                <a:gd name="connsiteY1058" fmla="*/ 1777896 h 1978277"/>
                <a:gd name="connsiteX1059" fmla="*/ 464078 w 1347946"/>
                <a:gd name="connsiteY1059" fmla="*/ 1774798 h 1978277"/>
                <a:gd name="connsiteX1060" fmla="*/ 463507 w 1347946"/>
                <a:gd name="connsiteY1060" fmla="*/ 1772772 h 1978277"/>
                <a:gd name="connsiteX1061" fmla="*/ 467333 w 1347946"/>
                <a:gd name="connsiteY1061" fmla="*/ 1767256 h 1978277"/>
                <a:gd name="connsiteX1062" fmla="*/ 470188 w 1347946"/>
                <a:gd name="connsiteY1062" fmla="*/ 1759699 h 1978277"/>
                <a:gd name="connsiteX1063" fmla="*/ 473967 w 1347946"/>
                <a:gd name="connsiteY1063" fmla="*/ 1754731 h 1978277"/>
                <a:gd name="connsiteX1064" fmla="*/ 476635 w 1347946"/>
                <a:gd name="connsiteY1064" fmla="*/ 1754105 h 1978277"/>
                <a:gd name="connsiteX1065" fmla="*/ 481102 w 1347946"/>
                <a:gd name="connsiteY1065" fmla="*/ 1754371 h 1978277"/>
                <a:gd name="connsiteX1066" fmla="*/ 482675 w 1347946"/>
                <a:gd name="connsiteY1066" fmla="*/ 1754809 h 1978277"/>
                <a:gd name="connsiteX1067" fmla="*/ 482174 w 1347946"/>
                <a:gd name="connsiteY1067" fmla="*/ 1751860 h 1978277"/>
                <a:gd name="connsiteX1068" fmla="*/ 482362 w 1347946"/>
                <a:gd name="connsiteY1068" fmla="*/ 1750428 h 1978277"/>
                <a:gd name="connsiteX1069" fmla="*/ 485984 w 1347946"/>
                <a:gd name="connsiteY1069" fmla="*/ 1748707 h 1978277"/>
                <a:gd name="connsiteX1070" fmla="*/ 490209 w 1347946"/>
                <a:gd name="connsiteY1070" fmla="*/ 1747940 h 1978277"/>
                <a:gd name="connsiteX1071" fmla="*/ 493213 w 1347946"/>
                <a:gd name="connsiteY1071" fmla="*/ 1748480 h 1978277"/>
                <a:gd name="connsiteX1072" fmla="*/ 495106 w 1347946"/>
                <a:gd name="connsiteY1072" fmla="*/ 1751954 h 1978277"/>
                <a:gd name="connsiteX1073" fmla="*/ 497539 w 1347946"/>
                <a:gd name="connsiteY1073" fmla="*/ 1758337 h 1978277"/>
                <a:gd name="connsiteX1074" fmla="*/ 500817 w 1347946"/>
                <a:gd name="connsiteY1074" fmla="*/ 1760489 h 1978277"/>
                <a:gd name="connsiteX1075" fmla="*/ 500668 w 1347946"/>
                <a:gd name="connsiteY1075" fmla="*/ 1757430 h 1978277"/>
                <a:gd name="connsiteX1076" fmla="*/ 498971 w 1347946"/>
                <a:gd name="connsiteY1076" fmla="*/ 1753479 h 1978277"/>
                <a:gd name="connsiteX1077" fmla="*/ 498337 w 1347946"/>
                <a:gd name="connsiteY1077" fmla="*/ 1747392 h 1978277"/>
                <a:gd name="connsiteX1078" fmla="*/ 496178 w 1347946"/>
                <a:gd name="connsiteY1078" fmla="*/ 1744819 h 1978277"/>
                <a:gd name="connsiteX1079" fmla="*/ 494449 w 1347946"/>
                <a:gd name="connsiteY1079" fmla="*/ 1743551 h 1978277"/>
                <a:gd name="connsiteX1080" fmla="*/ 489661 w 1347946"/>
                <a:gd name="connsiteY1080" fmla="*/ 1744169 h 1978277"/>
                <a:gd name="connsiteX1081" fmla="*/ 486782 w 1347946"/>
                <a:gd name="connsiteY1081" fmla="*/ 1739694 h 1978277"/>
                <a:gd name="connsiteX1082" fmla="*/ 486133 w 1347946"/>
                <a:gd name="connsiteY1082" fmla="*/ 1738051 h 1978277"/>
                <a:gd name="connsiteX1083" fmla="*/ 486062 w 1347946"/>
                <a:gd name="connsiteY1083" fmla="*/ 1735861 h 1978277"/>
                <a:gd name="connsiteX1084" fmla="*/ 483183 w 1347946"/>
                <a:gd name="connsiteY1084" fmla="*/ 1729414 h 1978277"/>
                <a:gd name="connsiteX1085" fmla="*/ 482260 w 1347946"/>
                <a:gd name="connsiteY1085" fmla="*/ 1726175 h 1978277"/>
                <a:gd name="connsiteX1086" fmla="*/ 480734 w 1347946"/>
                <a:gd name="connsiteY1086" fmla="*/ 1721857 h 1978277"/>
                <a:gd name="connsiteX1087" fmla="*/ 479921 w 1347946"/>
                <a:gd name="connsiteY1087" fmla="*/ 1721622 h 1978277"/>
                <a:gd name="connsiteX1088" fmla="*/ 480954 w 1347946"/>
                <a:gd name="connsiteY1088" fmla="*/ 1727059 h 1978277"/>
                <a:gd name="connsiteX1089" fmla="*/ 482299 w 1347946"/>
                <a:gd name="connsiteY1089" fmla="*/ 1730869 h 1978277"/>
                <a:gd name="connsiteX1090" fmla="*/ 484224 w 1347946"/>
                <a:gd name="connsiteY1090" fmla="*/ 1739209 h 1978277"/>
                <a:gd name="connsiteX1091" fmla="*/ 485178 w 1347946"/>
                <a:gd name="connsiteY1091" fmla="*/ 1742558 h 1978277"/>
                <a:gd name="connsiteX1092" fmla="*/ 483887 w 1347946"/>
                <a:gd name="connsiteY1092" fmla="*/ 1745202 h 1978277"/>
                <a:gd name="connsiteX1093" fmla="*/ 481454 w 1347946"/>
                <a:gd name="connsiteY1093" fmla="*/ 1747815 h 1978277"/>
                <a:gd name="connsiteX1094" fmla="*/ 479303 w 1347946"/>
                <a:gd name="connsiteY1094" fmla="*/ 1749372 h 1978277"/>
                <a:gd name="connsiteX1095" fmla="*/ 474218 w 1347946"/>
                <a:gd name="connsiteY1095" fmla="*/ 1751234 h 1978277"/>
                <a:gd name="connsiteX1096" fmla="*/ 475313 w 1347946"/>
                <a:gd name="connsiteY1096" fmla="*/ 1747166 h 1978277"/>
                <a:gd name="connsiteX1097" fmla="*/ 476009 w 1347946"/>
                <a:gd name="connsiteY1097" fmla="*/ 1743160 h 1978277"/>
                <a:gd name="connsiteX1098" fmla="*/ 473451 w 1347946"/>
                <a:gd name="connsiteY1098" fmla="*/ 1744584 h 1978277"/>
                <a:gd name="connsiteX1099" fmla="*/ 471073 w 1347946"/>
                <a:gd name="connsiteY1099" fmla="*/ 1747494 h 1978277"/>
                <a:gd name="connsiteX1100" fmla="*/ 470251 w 1347946"/>
                <a:gd name="connsiteY1100" fmla="*/ 1751515 h 1978277"/>
                <a:gd name="connsiteX1101" fmla="*/ 468726 w 1347946"/>
                <a:gd name="connsiteY1101" fmla="*/ 1755153 h 1978277"/>
                <a:gd name="connsiteX1102" fmla="*/ 464196 w 1347946"/>
                <a:gd name="connsiteY1102" fmla="*/ 1764049 h 1978277"/>
                <a:gd name="connsiteX1103" fmla="*/ 462412 w 1347946"/>
                <a:gd name="connsiteY1103" fmla="*/ 1768962 h 1978277"/>
                <a:gd name="connsiteX1104" fmla="*/ 460722 w 1347946"/>
                <a:gd name="connsiteY1104" fmla="*/ 1771379 h 1978277"/>
                <a:gd name="connsiteX1105" fmla="*/ 458798 w 1347946"/>
                <a:gd name="connsiteY1105" fmla="*/ 1772044 h 1978277"/>
                <a:gd name="connsiteX1106" fmla="*/ 457131 w 1347946"/>
                <a:gd name="connsiteY1106" fmla="*/ 1770127 h 1978277"/>
                <a:gd name="connsiteX1107" fmla="*/ 455715 w 1347946"/>
                <a:gd name="connsiteY1107" fmla="*/ 1765613 h 1978277"/>
                <a:gd name="connsiteX1108" fmla="*/ 455050 w 1347946"/>
                <a:gd name="connsiteY1108" fmla="*/ 1762069 h 1978277"/>
                <a:gd name="connsiteX1109" fmla="*/ 454972 w 1347946"/>
                <a:gd name="connsiteY1109" fmla="*/ 1752838 h 1978277"/>
                <a:gd name="connsiteX1110" fmla="*/ 455152 w 1347946"/>
                <a:gd name="connsiteY1110" fmla="*/ 1748511 h 1978277"/>
                <a:gd name="connsiteX1111" fmla="*/ 454377 w 1347946"/>
                <a:gd name="connsiteY1111" fmla="*/ 1742659 h 1978277"/>
                <a:gd name="connsiteX1112" fmla="*/ 451929 w 1347946"/>
                <a:gd name="connsiteY1112" fmla="*/ 1728945 h 1978277"/>
                <a:gd name="connsiteX1113" fmla="*/ 451412 w 1347946"/>
                <a:gd name="connsiteY1113" fmla="*/ 1724024 h 1978277"/>
                <a:gd name="connsiteX1114" fmla="*/ 447274 w 1347946"/>
                <a:gd name="connsiteY1114" fmla="*/ 1721403 h 1978277"/>
                <a:gd name="connsiteX1115" fmla="*/ 447211 w 1347946"/>
                <a:gd name="connsiteY1115" fmla="*/ 1720558 h 1978277"/>
                <a:gd name="connsiteX1116" fmla="*/ 446132 w 1347946"/>
                <a:gd name="connsiteY1116" fmla="*/ 1717742 h 1978277"/>
                <a:gd name="connsiteX1117" fmla="*/ 445294 w 1347946"/>
                <a:gd name="connsiteY1117" fmla="*/ 1714917 h 1978277"/>
                <a:gd name="connsiteX1118" fmla="*/ 445983 w 1347946"/>
                <a:gd name="connsiteY1118" fmla="*/ 1713885 h 1978277"/>
                <a:gd name="connsiteX1119" fmla="*/ 446969 w 1347946"/>
                <a:gd name="connsiteY1119" fmla="*/ 1713142 h 1978277"/>
                <a:gd name="connsiteX1120" fmla="*/ 453157 w 1347946"/>
                <a:gd name="connsiteY1120" fmla="*/ 1708964 h 1978277"/>
                <a:gd name="connsiteX1121" fmla="*/ 457741 w 1347946"/>
                <a:gd name="connsiteY1121" fmla="*/ 1704270 h 1978277"/>
                <a:gd name="connsiteX1122" fmla="*/ 463226 w 1347946"/>
                <a:gd name="connsiteY1122" fmla="*/ 1696877 h 1978277"/>
                <a:gd name="connsiteX1123" fmla="*/ 465463 w 1347946"/>
                <a:gd name="connsiteY1123" fmla="*/ 1694577 h 1978277"/>
                <a:gd name="connsiteX1124" fmla="*/ 473506 w 1347946"/>
                <a:gd name="connsiteY1124" fmla="*/ 1692801 h 1978277"/>
                <a:gd name="connsiteX1125" fmla="*/ 477073 w 1347946"/>
                <a:gd name="connsiteY1125" fmla="*/ 1692558 h 1978277"/>
                <a:gd name="connsiteX1126" fmla="*/ 477042 w 1347946"/>
                <a:gd name="connsiteY1126" fmla="*/ 1691236 h 1978277"/>
                <a:gd name="connsiteX1127" fmla="*/ 475845 w 1347946"/>
                <a:gd name="connsiteY1127" fmla="*/ 1690712 h 1978277"/>
                <a:gd name="connsiteX1128" fmla="*/ 470415 w 1347946"/>
                <a:gd name="connsiteY1128" fmla="*/ 1691056 h 1978277"/>
                <a:gd name="connsiteX1129" fmla="*/ 463179 w 1347946"/>
                <a:gd name="connsiteY1129" fmla="*/ 1694029 h 1978277"/>
                <a:gd name="connsiteX1130" fmla="*/ 461935 w 1347946"/>
                <a:gd name="connsiteY1130" fmla="*/ 1695101 h 1978277"/>
                <a:gd name="connsiteX1131" fmla="*/ 458766 w 1347946"/>
                <a:gd name="connsiteY1131" fmla="*/ 1699709 h 1978277"/>
                <a:gd name="connsiteX1132" fmla="*/ 456325 w 1347946"/>
                <a:gd name="connsiteY1132" fmla="*/ 1702220 h 1978277"/>
                <a:gd name="connsiteX1133" fmla="*/ 449456 w 1347946"/>
                <a:gd name="connsiteY1133" fmla="*/ 1707939 h 1978277"/>
                <a:gd name="connsiteX1134" fmla="*/ 444997 w 1347946"/>
                <a:gd name="connsiteY1134" fmla="*/ 1707939 h 1978277"/>
                <a:gd name="connsiteX1135" fmla="*/ 440397 w 1347946"/>
                <a:gd name="connsiteY1135" fmla="*/ 1701086 h 1978277"/>
                <a:gd name="connsiteX1136" fmla="*/ 435257 w 1347946"/>
                <a:gd name="connsiteY1136" fmla="*/ 1702400 h 1978277"/>
                <a:gd name="connsiteX1137" fmla="*/ 431791 w 1347946"/>
                <a:gd name="connsiteY1137" fmla="*/ 1701946 h 1978277"/>
                <a:gd name="connsiteX1138" fmla="*/ 430782 w 1347946"/>
                <a:gd name="connsiteY1138" fmla="*/ 1700913 h 1978277"/>
                <a:gd name="connsiteX1139" fmla="*/ 430015 w 1347946"/>
                <a:gd name="connsiteY1139" fmla="*/ 1691494 h 1978277"/>
                <a:gd name="connsiteX1140" fmla="*/ 432808 w 1347946"/>
                <a:gd name="connsiteY1140" fmla="*/ 1680424 h 1978277"/>
                <a:gd name="connsiteX1141" fmla="*/ 429788 w 1347946"/>
                <a:gd name="connsiteY1141" fmla="*/ 1680314 h 1978277"/>
                <a:gd name="connsiteX1142" fmla="*/ 429162 w 1347946"/>
                <a:gd name="connsiteY1142" fmla="*/ 1679868 h 1978277"/>
                <a:gd name="connsiteX1143" fmla="*/ 427566 w 1347946"/>
                <a:gd name="connsiteY1143" fmla="*/ 1677334 h 1978277"/>
                <a:gd name="connsiteX1144" fmla="*/ 426526 w 1347946"/>
                <a:gd name="connsiteY1144" fmla="*/ 1676575 h 1978277"/>
                <a:gd name="connsiteX1145" fmla="*/ 427300 w 1347946"/>
                <a:gd name="connsiteY1145" fmla="*/ 1675229 h 1978277"/>
                <a:gd name="connsiteX1146" fmla="*/ 434740 w 1347946"/>
                <a:gd name="connsiteY1146" fmla="*/ 1669941 h 1978277"/>
                <a:gd name="connsiteX1147" fmla="*/ 445873 w 1347946"/>
                <a:gd name="connsiteY1147" fmla="*/ 1659504 h 1978277"/>
                <a:gd name="connsiteX1148" fmla="*/ 450661 w 1347946"/>
                <a:gd name="connsiteY1148" fmla="*/ 1655381 h 1978277"/>
                <a:gd name="connsiteX1149" fmla="*/ 453619 w 1347946"/>
                <a:gd name="connsiteY1149" fmla="*/ 1653597 h 1978277"/>
                <a:gd name="connsiteX1150" fmla="*/ 455856 w 1347946"/>
                <a:gd name="connsiteY1150" fmla="*/ 1651555 h 1978277"/>
                <a:gd name="connsiteX1151" fmla="*/ 458578 w 1347946"/>
                <a:gd name="connsiteY1151" fmla="*/ 1647112 h 1978277"/>
                <a:gd name="connsiteX1152" fmla="*/ 459478 w 1347946"/>
                <a:gd name="connsiteY1152" fmla="*/ 1645164 h 1978277"/>
                <a:gd name="connsiteX1153" fmla="*/ 460996 w 1347946"/>
                <a:gd name="connsiteY1153" fmla="*/ 1643591 h 1978277"/>
                <a:gd name="connsiteX1154" fmla="*/ 464196 w 1347946"/>
                <a:gd name="connsiteY1154" fmla="*/ 1641815 h 1978277"/>
                <a:gd name="connsiteX1155" fmla="*/ 467693 w 1347946"/>
                <a:gd name="connsiteY1155" fmla="*/ 1639124 h 1978277"/>
                <a:gd name="connsiteX1156" fmla="*/ 473365 w 1347946"/>
                <a:gd name="connsiteY1156" fmla="*/ 1633053 h 1978277"/>
                <a:gd name="connsiteX1157" fmla="*/ 474108 w 1347946"/>
                <a:gd name="connsiteY1157" fmla="*/ 1630800 h 1978277"/>
                <a:gd name="connsiteX1158" fmla="*/ 472872 w 1347946"/>
                <a:gd name="connsiteY1158" fmla="*/ 1630276 h 1978277"/>
                <a:gd name="connsiteX1159" fmla="*/ 470220 w 1347946"/>
                <a:gd name="connsiteY1159" fmla="*/ 1632357 h 1978277"/>
                <a:gd name="connsiteX1160" fmla="*/ 464829 w 1347946"/>
                <a:gd name="connsiteY1160" fmla="*/ 1637911 h 1978277"/>
                <a:gd name="connsiteX1161" fmla="*/ 460980 w 1347946"/>
                <a:gd name="connsiteY1161" fmla="*/ 1641025 h 1978277"/>
                <a:gd name="connsiteX1162" fmla="*/ 447845 w 1347946"/>
                <a:gd name="connsiteY1162" fmla="*/ 1654880 h 1978277"/>
                <a:gd name="connsiteX1163" fmla="*/ 442251 w 1347946"/>
                <a:gd name="connsiteY1163" fmla="*/ 1659887 h 1978277"/>
                <a:gd name="connsiteX1164" fmla="*/ 439208 w 1347946"/>
                <a:gd name="connsiteY1164" fmla="*/ 1663079 h 1978277"/>
                <a:gd name="connsiteX1165" fmla="*/ 436845 w 1347946"/>
                <a:gd name="connsiteY1165" fmla="*/ 1666115 h 1978277"/>
                <a:gd name="connsiteX1166" fmla="*/ 434349 w 1347946"/>
                <a:gd name="connsiteY1166" fmla="*/ 1668274 h 1978277"/>
                <a:gd name="connsiteX1167" fmla="*/ 431705 w 1347946"/>
                <a:gd name="connsiteY1167" fmla="*/ 1669565 h 1978277"/>
                <a:gd name="connsiteX1168" fmla="*/ 426072 w 1347946"/>
                <a:gd name="connsiteY1168" fmla="*/ 1670527 h 1978277"/>
                <a:gd name="connsiteX1169" fmla="*/ 423303 w 1347946"/>
                <a:gd name="connsiteY1169" fmla="*/ 1671646 h 1978277"/>
                <a:gd name="connsiteX1170" fmla="*/ 421636 w 1347946"/>
                <a:gd name="connsiteY1170" fmla="*/ 1670832 h 1978277"/>
                <a:gd name="connsiteX1171" fmla="*/ 420901 w 1347946"/>
                <a:gd name="connsiteY1171" fmla="*/ 1664355 h 1978277"/>
                <a:gd name="connsiteX1172" fmla="*/ 421464 w 1347946"/>
                <a:gd name="connsiteY1172" fmla="*/ 1660505 h 1978277"/>
                <a:gd name="connsiteX1173" fmla="*/ 421198 w 1347946"/>
                <a:gd name="connsiteY1173" fmla="*/ 1656695 h 1978277"/>
                <a:gd name="connsiteX1174" fmla="*/ 422606 w 1347946"/>
                <a:gd name="connsiteY1174" fmla="*/ 1651219 h 1978277"/>
                <a:gd name="connsiteX1175" fmla="*/ 424695 w 1347946"/>
                <a:gd name="connsiteY1175" fmla="*/ 1647331 h 1978277"/>
                <a:gd name="connsiteX1176" fmla="*/ 425571 w 1347946"/>
                <a:gd name="connsiteY1176" fmla="*/ 1645211 h 1978277"/>
                <a:gd name="connsiteX1177" fmla="*/ 425939 w 1347946"/>
                <a:gd name="connsiteY1177" fmla="*/ 1643755 h 1978277"/>
                <a:gd name="connsiteX1178" fmla="*/ 430242 w 1347946"/>
                <a:gd name="connsiteY1178" fmla="*/ 1639711 h 1978277"/>
                <a:gd name="connsiteX1179" fmla="*/ 432612 w 1347946"/>
                <a:gd name="connsiteY1179" fmla="*/ 1637919 h 1978277"/>
                <a:gd name="connsiteX1180" fmla="*/ 434287 w 1347946"/>
                <a:gd name="connsiteY1180" fmla="*/ 1633851 h 1978277"/>
                <a:gd name="connsiteX1181" fmla="*/ 443839 w 1347946"/>
                <a:gd name="connsiteY1181" fmla="*/ 1632404 h 1978277"/>
                <a:gd name="connsiteX1182" fmla="*/ 446303 w 1347946"/>
                <a:gd name="connsiteY1182" fmla="*/ 1632552 h 1978277"/>
                <a:gd name="connsiteX1183" fmla="*/ 447610 w 1347946"/>
                <a:gd name="connsiteY1183" fmla="*/ 1632005 h 1978277"/>
                <a:gd name="connsiteX1184" fmla="*/ 448588 w 1347946"/>
                <a:gd name="connsiteY1184" fmla="*/ 1630823 h 1978277"/>
                <a:gd name="connsiteX1185" fmla="*/ 447641 w 1347946"/>
                <a:gd name="connsiteY1185" fmla="*/ 1629908 h 1978277"/>
                <a:gd name="connsiteX1186" fmla="*/ 444778 w 1347946"/>
                <a:gd name="connsiteY1186" fmla="*/ 1629259 h 1978277"/>
                <a:gd name="connsiteX1187" fmla="*/ 437166 w 1347946"/>
                <a:gd name="connsiteY1187" fmla="*/ 1629384 h 1978277"/>
                <a:gd name="connsiteX1188" fmla="*/ 430132 w 1347946"/>
                <a:gd name="connsiteY1188" fmla="*/ 1628688 h 1978277"/>
                <a:gd name="connsiteX1189" fmla="*/ 426925 w 1347946"/>
                <a:gd name="connsiteY1189" fmla="*/ 1627983 h 1978277"/>
                <a:gd name="connsiteX1190" fmla="*/ 425376 w 1347946"/>
                <a:gd name="connsiteY1190" fmla="*/ 1628390 h 1978277"/>
                <a:gd name="connsiteX1191" fmla="*/ 422818 w 1347946"/>
                <a:gd name="connsiteY1191" fmla="*/ 1627201 h 1978277"/>
                <a:gd name="connsiteX1192" fmla="*/ 420025 w 1347946"/>
                <a:gd name="connsiteY1192" fmla="*/ 1624924 h 1978277"/>
                <a:gd name="connsiteX1193" fmla="*/ 415690 w 1347946"/>
                <a:gd name="connsiteY1193" fmla="*/ 1616538 h 1978277"/>
                <a:gd name="connsiteX1194" fmla="*/ 417427 w 1347946"/>
                <a:gd name="connsiteY1194" fmla="*/ 1605694 h 1978277"/>
                <a:gd name="connsiteX1195" fmla="*/ 417576 w 1347946"/>
                <a:gd name="connsiteY1195" fmla="*/ 1600484 h 1978277"/>
                <a:gd name="connsiteX1196" fmla="*/ 423084 w 1347946"/>
                <a:gd name="connsiteY1196" fmla="*/ 1595907 h 1978277"/>
                <a:gd name="connsiteX1197" fmla="*/ 426025 w 1347946"/>
                <a:gd name="connsiteY1197" fmla="*/ 1594390 h 1978277"/>
                <a:gd name="connsiteX1198" fmla="*/ 430203 w 1347946"/>
                <a:gd name="connsiteY1198" fmla="*/ 1590932 h 1978277"/>
                <a:gd name="connsiteX1199" fmla="*/ 435781 w 1347946"/>
                <a:gd name="connsiteY1199" fmla="*/ 1585033 h 1978277"/>
                <a:gd name="connsiteX1200" fmla="*/ 442439 w 1347946"/>
                <a:gd name="connsiteY1200" fmla="*/ 1581418 h 1978277"/>
                <a:gd name="connsiteX1201" fmla="*/ 445834 w 1347946"/>
                <a:gd name="connsiteY1201" fmla="*/ 1580746 h 1978277"/>
                <a:gd name="connsiteX1202" fmla="*/ 448651 w 1347946"/>
                <a:gd name="connsiteY1202" fmla="*/ 1581262 h 1978277"/>
                <a:gd name="connsiteX1203" fmla="*/ 459071 w 1347946"/>
                <a:gd name="connsiteY1203" fmla="*/ 1586386 h 1978277"/>
                <a:gd name="connsiteX1204" fmla="*/ 464430 w 1347946"/>
                <a:gd name="connsiteY1204" fmla="*/ 1587388 h 1978277"/>
                <a:gd name="connsiteX1205" fmla="*/ 469140 w 1347946"/>
                <a:gd name="connsiteY1205" fmla="*/ 1586159 h 1978277"/>
                <a:gd name="connsiteX1206" fmla="*/ 475047 w 1347946"/>
                <a:gd name="connsiteY1206" fmla="*/ 1587951 h 1978277"/>
                <a:gd name="connsiteX1207" fmla="*/ 485499 w 1347946"/>
                <a:gd name="connsiteY1207" fmla="*/ 1595289 h 1978277"/>
                <a:gd name="connsiteX1208" fmla="*/ 487517 w 1347946"/>
                <a:gd name="connsiteY1208" fmla="*/ 1594202 h 1978277"/>
                <a:gd name="connsiteX1209" fmla="*/ 486931 w 1347946"/>
                <a:gd name="connsiteY1209" fmla="*/ 1592426 h 1978277"/>
                <a:gd name="connsiteX1210" fmla="*/ 475274 w 1347946"/>
                <a:gd name="connsiteY1210" fmla="*/ 1584657 h 1978277"/>
                <a:gd name="connsiteX1211" fmla="*/ 475336 w 1347946"/>
                <a:gd name="connsiteY1211" fmla="*/ 1582326 h 1978277"/>
                <a:gd name="connsiteX1212" fmla="*/ 478317 w 1347946"/>
                <a:gd name="connsiteY1212" fmla="*/ 1581716 h 1978277"/>
                <a:gd name="connsiteX1213" fmla="*/ 481501 w 1347946"/>
                <a:gd name="connsiteY1213" fmla="*/ 1579447 h 1978277"/>
                <a:gd name="connsiteX1214" fmla="*/ 479710 w 1347946"/>
                <a:gd name="connsiteY1214" fmla="*/ 1578101 h 1978277"/>
                <a:gd name="connsiteX1215" fmla="*/ 471964 w 1347946"/>
                <a:gd name="connsiteY1215" fmla="*/ 1579267 h 1978277"/>
                <a:gd name="connsiteX1216" fmla="*/ 469727 w 1347946"/>
                <a:gd name="connsiteY1216" fmla="*/ 1581129 h 1978277"/>
                <a:gd name="connsiteX1217" fmla="*/ 462216 w 1347946"/>
                <a:gd name="connsiteY1217" fmla="*/ 1582091 h 1978277"/>
                <a:gd name="connsiteX1218" fmla="*/ 458297 w 1347946"/>
                <a:gd name="connsiteY1218" fmla="*/ 1580511 h 1978277"/>
                <a:gd name="connsiteX1219" fmla="*/ 454776 w 1347946"/>
                <a:gd name="connsiteY1219" fmla="*/ 1579721 h 1978277"/>
                <a:gd name="connsiteX1220" fmla="*/ 449496 w 1347946"/>
                <a:gd name="connsiteY1220" fmla="*/ 1576341 h 1978277"/>
                <a:gd name="connsiteX1221" fmla="*/ 445075 w 1347946"/>
                <a:gd name="connsiteY1221" fmla="*/ 1577444 h 1978277"/>
                <a:gd name="connsiteX1222" fmla="*/ 442282 w 1347946"/>
                <a:gd name="connsiteY1222" fmla="*/ 1578774 h 1978277"/>
                <a:gd name="connsiteX1223" fmla="*/ 437346 w 1347946"/>
                <a:gd name="connsiteY1223" fmla="*/ 1580034 h 1978277"/>
                <a:gd name="connsiteX1224" fmla="*/ 435562 w 1347946"/>
                <a:gd name="connsiteY1224" fmla="*/ 1580933 h 1978277"/>
                <a:gd name="connsiteX1225" fmla="*/ 425916 w 1347946"/>
                <a:gd name="connsiteY1225" fmla="*/ 1591511 h 1978277"/>
                <a:gd name="connsiteX1226" fmla="*/ 421855 w 1347946"/>
                <a:gd name="connsiteY1226" fmla="*/ 1593701 h 1978277"/>
                <a:gd name="connsiteX1227" fmla="*/ 418968 w 1347946"/>
                <a:gd name="connsiteY1227" fmla="*/ 1592981 h 1978277"/>
                <a:gd name="connsiteX1228" fmla="*/ 420995 w 1347946"/>
                <a:gd name="connsiteY1228" fmla="*/ 1586112 h 1978277"/>
                <a:gd name="connsiteX1229" fmla="*/ 421582 w 1347946"/>
                <a:gd name="connsiteY1229" fmla="*/ 1583390 h 1978277"/>
                <a:gd name="connsiteX1230" fmla="*/ 421582 w 1347946"/>
                <a:gd name="connsiteY1230" fmla="*/ 1580425 h 1978277"/>
                <a:gd name="connsiteX1231" fmla="*/ 422419 w 1347946"/>
                <a:gd name="connsiteY1231" fmla="*/ 1576349 h 1978277"/>
                <a:gd name="connsiteX1232" fmla="*/ 427363 w 1347946"/>
                <a:gd name="connsiteY1232" fmla="*/ 1568549 h 1978277"/>
                <a:gd name="connsiteX1233" fmla="*/ 430469 w 1347946"/>
                <a:gd name="connsiteY1233" fmla="*/ 1559959 h 1978277"/>
                <a:gd name="connsiteX1234" fmla="*/ 431783 w 1347946"/>
                <a:gd name="connsiteY1234" fmla="*/ 1554600 h 1978277"/>
                <a:gd name="connsiteX1235" fmla="*/ 434216 w 1347946"/>
                <a:gd name="connsiteY1235" fmla="*/ 1553997 h 1978277"/>
                <a:gd name="connsiteX1236" fmla="*/ 437534 w 1347946"/>
                <a:gd name="connsiteY1236" fmla="*/ 1554787 h 1978277"/>
                <a:gd name="connsiteX1237" fmla="*/ 447501 w 1347946"/>
                <a:gd name="connsiteY1237" fmla="*/ 1558261 h 1978277"/>
                <a:gd name="connsiteX1238" fmla="*/ 455793 w 1347946"/>
                <a:gd name="connsiteY1238" fmla="*/ 1562392 h 1978277"/>
                <a:gd name="connsiteX1239" fmla="*/ 461911 w 1347946"/>
                <a:gd name="connsiteY1239" fmla="*/ 1563495 h 1978277"/>
                <a:gd name="connsiteX1240" fmla="*/ 465932 w 1347946"/>
                <a:gd name="connsiteY1240" fmla="*/ 1563612 h 1978277"/>
                <a:gd name="connsiteX1241" fmla="*/ 467654 w 1347946"/>
                <a:gd name="connsiteY1241" fmla="*/ 1562298 h 1978277"/>
                <a:gd name="connsiteX1242" fmla="*/ 469015 w 1347946"/>
                <a:gd name="connsiteY1242" fmla="*/ 1560006 h 1978277"/>
                <a:gd name="connsiteX1243" fmla="*/ 469539 w 1347946"/>
                <a:gd name="connsiteY1243" fmla="*/ 1558417 h 1978277"/>
                <a:gd name="connsiteX1244" fmla="*/ 469930 w 1347946"/>
                <a:gd name="connsiteY1244" fmla="*/ 1555163 h 1978277"/>
                <a:gd name="connsiteX1245" fmla="*/ 470392 w 1347946"/>
                <a:gd name="connsiteY1245" fmla="*/ 1554005 h 1978277"/>
                <a:gd name="connsiteX1246" fmla="*/ 471737 w 1347946"/>
                <a:gd name="connsiteY1246" fmla="*/ 1552581 h 1978277"/>
                <a:gd name="connsiteX1247" fmla="*/ 474484 w 1347946"/>
                <a:gd name="connsiteY1247" fmla="*/ 1547613 h 1978277"/>
                <a:gd name="connsiteX1248" fmla="*/ 475321 w 1347946"/>
                <a:gd name="connsiteY1248" fmla="*/ 1544069 h 1978277"/>
                <a:gd name="connsiteX1249" fmla="*/ 474421 w 1347946"/>
                <a:gd name="connsiteY1249" fmla="*/ 1541996 h 1978277"/>
                <a:gd name="connsiteX1250" fmla="*/ 472590 w 1347946"/>
                <a:gd name="connsiteY1250" fmla="*/ 1542207 h 1978277"/>
                <a:gd name="connsiteX1251" fmla="*/ 469015 w 1347946"/>
                <a:gd name="connsiteY1251" fmla="*/ 1543569 h 1978277"/>
                <a:gd name="connsiteX1252" fmla="*/ 468530 w 1347946"/>
                <a:gd name="connsiteY1252" fmla="*/ 1544132 h 1978277"/>
                <a:gd name="connsiteX1253" fmla="*/ 468592 w 1347946"/>
                <a:gd name="connsiteY1253" fmla="*/ 1545243 h 1978277"/>
                <a:gd name="connsiteX1254" fmla="*/ 465142 w 1347946"/>
                <a:gd name="connsiteY1254" fmla="*/ 1550727 h 1978277"/>
                <a:gd name="connsiteX1255" fmla="*/ 461379 w 1347946"/>
                <a:gd name="connsiteY1255" fmla="*/ 1551987 h 1978277"/>
                <a:gd name="connsiteX1256" fmla="*/ 452719 w 1347946"/>
                <a:gd name="connsiteY1256" fmla="*/ 1553817 h 1978277"/>
                <a:gd name="connsiteX1257" fmla="*/ 448768 w 1347946"/>
                <a:gd name="connsiteY1257" fmla="*/ 1553950 h 1978277"/>
                <a:gd name="connsiteX1258" fmla="*/ 441743 w 1347946"/>
                <a:gd name="connsiteY1258" fmla="*/ 1551408 h 1978277"/>
                <a:gd name="connsiteX1259" fmla="*/ 440678 w 1347946"/>
                <a:gd name="connsiteY1259" fmla="*/ 1550414 h 1978277"/>
                <a:gd name="connsiteX1260" fmla="*/ 439951 w 1347946"/>
                <a:gd name="connsiteY1260" fmla="*/ 1548544 h 1978277"/>
                <a:gd name="connsiteX1261" fmla="*/ 431329 w 1347946"/>
                <a:gd name="connsiteY1261" fmla="*/ 1548967 h 1978277"/>
                <a:gd name="connsiteX1262" fmla="*/ 428756 w 1347946"/>
                <a:gd name="connsiteY1262" fmla="*/ 1549530 h 1978277"/>
                <a:gd name="connsiteX1263" fmla="*/ 426706 w 1347946"/>
                <a:gd name="connsiteY1263" fmla="*/ 1549288 h 1978277"/>
                <a:gd name="connsiteX1264" fmla="*/ 427707 w 1347946"/>
                <a:gd name="connsiteY1264" fmla="*/ 1546033 h 1978277"/>
                <a:gd name="connsiteX1265" fmla="*/ 430430 w 1347946"/>
                <a:gd name="connsiteY1265" fmla="*/ 1542411 h 1978277"/>
                <a:gd name="connsiteX1266" fmla="*/ 434248 w 1347946"/>
                <a:gd name="connsiteY1266" fmla="*/ 1530558 h 1978277"/>
                <a:gd name="connsiteX1267" fmla="*/ 437447 w 1347946"/>
                <a:gd name="connsiteY1267" fmla="*/ 1527507 h 1978277"/>
                <a:gd name="connsiteX1268" fmla="*/ 443800 w 1347946"/>
                <a:gd name="connsiteY1268" fmla="*/ 1524659 h 1978277"/>
                <a:gd name="connsiteX1269" fmla="*/ 450426 w 1347946"/>
                <a:gd name="connsiteY1269" fmla="*/ 1525121 h 1978277"/>
                <a:gd name="connsiteX1270" fmla="*/ 461888 w 1347946"/>
                <a:gd name="connsiteY1270" fmla="*/ 1534329 h 1978277"/>
                <a:gd name="connsiteX1271" fmla="*/ 465346 w 1347946"/>
                <a:gd name="connsiteY1271" fmla="*/ 1535127 h 1978277"/>
                <a:gd name="connsiteX1272" fmla="*/ 468514 w 1347946"/>
                <a:gd name="connsiteY1272" fmla="*/ 1534384 h 1978277"/>
                <a:gd name="connsiteX1273" fmla="*/ 476095 w 1347946"/>
                <a:gd name="connsiteY1273" fmla="*/ 1531309 h 1978277"/>
                <a:gd name="connsiteX1274" fmla="*/ 477488 w 1347946"/>
                <a:gd name="connsiteY1274" fmla="*/ 1530057 h 1978277"/>
                <a:gd name="connsiteX1275" fmla="*/ 480218 w 1347946"/>
                <a:gd name="connsiteY1275" fmla="*/ 1526232 h 1978277"/>
                <a:gd name="connsiteX1276" fmla="*/ 483402 w 1347946"/>
                <a:gd name="connsiteY1276" fmla="*/ 1519660 h 1978277"/>
                <a:gd name="connsiteX1277" fmla="*/ 483246 w 1347946"/>
                <a:gd name="connsiteY1277" fmla="*/ 1518103 h 1978277"/>
                <a:gd name="connsiteX1278" fmla="*/ 478356 w 1347946"/>
                <a:gd name="connsiteY1278" fmla="*/ 1521780 h 1978277"/>
                <a:gd name="connsiteX1279" fmla="*/ 475751 w 1347946"/>
                <a:gd name="connsiteY1279" fmla="*/ 1522766 h 1978277"/>
                <a:gd name="connsiteX1280" fmla="*/ 473545 w 1347946"/>
                <a:gd name="connsiteY1280" fmla="*/ 1522766 h 1978277"/>
                <a:gd name="connsiteX1281" fmla="*/ 475594 w 1347946"/>
                <a:gd name="connsiteY1281" fmla="*/ 1510702 h 1978277"/>
                <a:gd name="connsiteX1282" fmla="*/ 476392 w 1347946"/>
                <a:gd name="connsiteY1282" fmla="*/ 1501392 h 1978277"/>
                <a:gd name="connsiteX1283" fmla="*/ 477159 w 1347946"/>
                <a:gd name="connsiteY1283" fmla="*/ 1499069 h 1978277"/>
                <a:gd name="connsiteX1284" fmla="*/ 483582 w 1347946"/>
                <a:gd name="connsiteY1284" fmla="*/ 1499765 h 1978277"/>
                <a:gd name="connsiteX1285" fmla="*/ 492360 w 1347946"/>
                <a:gd name="connsiteY1285" fmla="*/ 1498498 h 1978277"/>
                <a:gd name="connsiteX1286" fmla="*/ 494449 w 1347946"/>
                <a:gd name="connsiteY1286" fmla="*/ 1496448 h 1978277"/>
                <a:gd name="connsiteX1287" fmla="*/ 494418 w 1347946"/>
                <a:gd name="connsiteY1287" fmla="*/ 1495540 h 1978277"/>
                <a:gd name="connsiteX1288" fmla="*/ 490897 w 1347946"/>
                <a:gd name="connsiteY1288" fmla="*/ 1494297 h 1978277"/>
                <a:gd name="connsiteX1289" fmla="*/ 489199 w 1347946"/>
                <a:gd name="connsiteY1289" fmla="*/ 1491676 h 1978277"/>
                <a:gd name="connsiteX1290" fmla="*/ 486250 w 1347946"/>
                <a:gd name="connsiteY1290" fmla="*/ 1492505 h 1978277"/>
                <a:gd name="connsiteX1291" fmla="*/ 482299 w 1347946"/>
                <a:gd name="connsiteY1291" fmla="*/ 1494250 h 1978277"/>
                <a:gd name="connsiteX1292" fmla="*/ 477339 w 1347946"/>
                <a:gd name="connsiteY1292" fmla="*/ 1494054 h 1978277"/>
                <a:gd name="connsiteX1293" fmla="*/ 477754 w 1347946"/>
                <a:gd name="connsiteY1293" fmla="*/ 1490009 h 1978277"/>
                <a:gd name="connsiteX1294" fmla="*/ 481392 w 1347946"/>
                <a:gd name="connsiteY1294" fmla="*/ 1481490 h 1978277"/>
                <a:gd name="connsiteX1295" fmla="*/ 481767 w 1347946"/>
                <a:gd name="connsiteY1295" fmla="*/ 1477586 h 1978277"/>
                <a:gd name="connsiteX1296" fmla="*/ 483183 w 1347946"/>
                <a:gd name="connsiteY1296" fmla="*/ 1469754 h 1978277"/>
                <a:gd name="connsiteX1297" fmla="*/ 483332 w 1347946"/>
                <a:gd name="connsiteY1297" fmla="*/ 1465718 h 1978277"/>
                <a:gd name="connsiteX1298" fmla="*/ 485170 w 1347946"/>
                <a:gd name="connsiteY1298" fmla="*/ 1461782 h 1978277"/>
                <a:gd name="connsiteX1299" fmla="*/ 490905 w 1347946"/>
                <a:gd name="connsiteY1299" fmla="*/ 1458974 h 1978277"/>
                <a:gd name="connsiteX1300" fmla="*/ 493314 w 1347946"/>
                <a:gd name="connsiteY1300" fmla="*/ 1457292 h 1978277"/>
                <a:gd name="connsiteX1301" fmla="*/ 493447 w 1347946"/>
                <a:gd name="connsiteY1301" fmla="*/ 1455445 h 1978277"/>
                <a:gd name="connsiteX1302" fmla="*/ 490013 w 1347946"/>
                <a:gd name="connsiteY1302" fmla="*/ 1448396 h 1978277"/>
                <a:gd name="connsiteX1303" fmla="*/ 490882 w 1347946"/>
                <a:gd name="connsiteY1303" fmla="*/ 1446441 h 1978277"/>
                <a:gd name="connsiteX1304" fmla="*/ 493580 w 1347946"/>
                <a:gd name="connsiteY1304" fmla="*/ 1444657 h 1978277"/>
                <a:gd name="connsiteX1305" fmla="*/ 494582 w 1347946"/>
                <a:gd name="connsiteY1305" fmla="*/ 1443350 h 1978277"/>
                <a:gd name="connsiteX1306" fmla="*/ 493893 w 1347946"/>
                <a:gd name="connsiteY1306" fmla="*/ 1442537 h 1978277"/>
                <a:gd name="connsiteX1307" fmla="*/ 491414 w 1347946"/>
                <a:gd name="connsiteY1307" fmla="*/ 1441754 h 1978277"/>
                <a:gd name="connsiteX1308" fmla="*/ 487596 w 1347946"/>
                <a:gd name="connsiteY1308" fmla="*/ 1443319 h 1978277"/>
                <a:gd name="connsiteX1309" fmla="*/ 483371 w 1347946"/>
                <a:gd name="connsiteY1309" fmla="*/ 1444070 h 1978277"/>
                <a:gd name="connsiteX1310" fmla="*/ 479631 w 1347946"/>
                <a:gd name="connsiteY1310" fmla="*/ 1441715 h 1978277"/>
                <a:gd name="connsiteX1311" fmla="*/ 476705 w 1347946"/>
                <a:gd name="connsiteY1311" fmla="*/ 1440581 h 1978277"/>
                <a:gd name="connsiteX1312" fmla="*/ 474859 w 1347946"/>
                <a:gd name="connsiteY1312" fmla="*/ 1440933 h 1978277"/>
                <a:gd name="connsiteX1313" fmla="*/ 469829 w 1347946"/>
                <a:gd name="connsiteY1313" fmla="*/ 1444962 h 1978277"/>
                <a:gd name="connsiteX1314" fmla="*/ 468068 w 1347946"/>
                <a:gd name="connsiteY1314" fmla="*/ 1445095 h 1978277"/>
                <a:gd name="connsiteX1315" fmla="*/ 465894 w 1347946"/>
                <a:gd name="connsiteY1315" fmla="*/ 1443976 h 1978277"/>
                <a:gd name="connsiteX1316" fmla="*/ 451483 w 1347946"/>
                <a:gd name="connsiteY1316" fmla="*/ 1440487 h 1978277"/>
                <a:gd name="connsiteX1317" fmla="*/ 449691 w 1347946"/>
                <a:gd name="connsiteY1317" fmla="*/ 1439251 h 1978277"/>
                <a:gd name="connsiteX1318" fmla="*/ 444528 w 1347946"/>
                <a:gd name="connsiteY1318" fmla="*/ 1433188 h 1978277"/>
                <a:gd name="connsiteX1319" fmla="*/ 440272 w 1347946"/>
                <a:gd name="connsiteY1319" fmla="*/ 1429166 h 1978277"/>
                <a:gd name="connsiteX1320" fmla="*/ 434607 w 1347946"/>
                <a:gd name="connsiteY1320" fmla="*/ 1424762 h 1978277"/>
                <a:gd name="connsiteX1321" fmla="*/ 427261 w 1347946"/>
                <a:gd name="connsiteY1321" fmla="*/ 1421406 h 1978277"/>
                <a:gd name="connsiteX1322" fmla="*/ 418241 w 1347946"/>
                <a:gd name="connsiteY1322" fmla="*/ 1419106 h 1978277"/>
                <a:gd name="connsiteX1323" fmla="*/ 412843 w 1347946"/>
                <a:gd name="connsiteY1323" fmla="*/ 1416938 h 1978277"/>
                <a:gd name="connsiteX1324" fmla="*/ 410183 w 1347946"/>
                <a:gd name="connsiteY1324" fmla="*/ 1413872 h 1978277"/>
                <a:gd name="connsiteX1325" fmla="*/ 405622 w 1347946"/>
                <a:gd name="connsiteY1325" fmla="*/ 1407104 h 1978277"/>
                <a:gd name="connsiteX1326" fmla="*/ 402156 w 1347946"/>
                <a:gd name="connsiteY1326" fmla="*/ 1401440 h 1978277"/>
                <a:gd name="connsiteX1327" fmla="*/ 401507 w 1347946"/>
                <a:gd name="connsiteY1327" fmla="*/ 1398632 h 1978277"/>
                <a:gd name="connsiteX1328" fmla="*/ 403541 w 1347946"/>
                <a:gd name="connsiteY1328" fmla="*/ 1395150 h 1978277"/>
                <a:gd name="connsiteX1329" fmla="*/ 405614 w 1347946"/>
                <a:gd name="connsiteY1329" fmla="*/ 1392647 h 1978277"/>
                <a:gd name="connsiteX1330" fmla="*/ 409518 w 1347946"/>
                <a:gd name="connsiteY1330" fmla="*/ 1390589 h 1978277"/>
                <a:gd name="connsiteX1331" fmla="*/ 416254 w 1347946"/>
                <a:gd name="connsiteY1331" fmla="*/ 1391270 h 1978277"/>
                <a:gd name="connsiteX1332" fmla="*/ 419868 w 1347946"/>
                <a:gd name="connsiteY1332" fmla="*/ 1392185 h 1978277"/>
                <a:gd name="connsiteX1333" fmla="*/ 423850 w 1347946"/>
                <a:gd name="connsiteY1333" fmla="*/ 1394149 h 1978277"/>
                <a:gd name="connsiteX1334" fmla="*/ 426862 w 1347946"/>
                <a:gd name="connsiteY1334" fmla="*/ 1394516 h 1978277"/>
                <a:gd name="connsiteX1335" fmla="*/ 433113 w 1347946"/>
                <a:gd name="connsiteY1335" fmla="*/ 1393961 h 1978277"/>
                <a:gd name="connsiteX1336" fmla="*/ 439474 w 1347946"/>
                <a:gd name="connsiteY1336" fmla="*/ 1395213 h 1978277"/>
                <a:gd name="connsiteX1337" fmla="*/ 443237 w 1347946"/>
                <a:gd name="connsiteY1337" fmla="*/ 1396590 h 1978277"/>
                <a:gd name="connsiteX1338" fmla="*/ 448181 w 1347946"/>
                <a:gd name="connsiteY1338" fmla="*/ 1399453 h 1978277"/>
                <a:gd name="connsiteX1339" fmla="*/ 461825 w 1347946"/>
                <a:gd name="connsiteY1339" fmla="*/ 1411571 h 1978277"/>
                <a:gd name="connsiteX1340" fmla="*/ 467521 w 1347946"/>
                <a:gd name="connsiteY1340" fmla="*/ 1415757 h 1978277"/>
                <a:gd name="connsiteX1341" fmla="*/ 469993 w 1347946"/>
                <a:gd name="connsiteY1341" fmla="*/ 1416258 h 1978277"/>
                <a:gd name="connsiteX1342" fmla="*/ 480202 w 1347946"/>
                <a:gd name="connsiteY1342" fmla="*/ 1420717 h 1978277"/>
                <a:gd name="connsiteX1343" fmla="*/ 481838 w 1347946"/>
                <a:gd name="connsiteY1343" fmla="*/ 1420631 h 1978277"/>
                <a:gd name="connsiteX1344" fmla="*/ 486015 w 1347946"/>
                <a:gd name="connsiteY1344" fmla="*/ 1418542 h 1978277"/>
                <a:gd name="connsiteX1345" fmla="*/ 486430 w 1347946"/>
                <a:gd name="connsiteY1345" fmla="*/ 1417189 h 1978277"/>
                <a:gd name="connsiteX1346" fmla="*/ 485022 w 1347946"/>
                <a:gd name="connsiteY1346" fmla="*/ 1415851 h 1978277"/>
                <a:gd name="connsiteX1347" fmla="*/ 480515 w 1347946"/>
                <a:gd name="connsiteY1347" fmla="*/ 1414810 h 1978277"/>
                <a:gd name="connsiteX1348" fmla="*/ 475227 w 1347946"/>
                <a:gd name="connsiteY1348" fmla="*/ 1409866 h 1978277"/>
                <a:gd name="connsiteX1349" fmla="*/ 471949 w 1347946"/>
                <a:gd name="connsiteY1349" fmla="*/ 1405931 h 1978277"/>
                <a:gd name="connsiteX1350" fmla="*/ 471573 w 1347946"/>
                <a:gd name="connsiteY1350" fmla="*/ 1399398 h 1978277"/>
                <a:gd name="connsiteX1351" fmla="*/ 472003 w 1347946"/>
                <a:gd name="connsiteY1351" fmla="*/ 1395721 h 1978277"/>
                <a:gd name="connsiteX1352" fmla="*/ 472825 w 1347946"/>
                <a:gd name="connsiteY1352" fmla="*/ 1394047 h 1978277"/>
                <a:gd name="connsiteX1353" fmla="*/ 473404 w 1347946"/>
                <a:gd name="connsiteY1353" fmla="*/ 1388391 h 1978277"/>
                <a:gd name="connsiteX1354" fmla="*/ 470337 w 1347946"/>
                <a:gd name="connsiteY1354" fmla="*/ 1385019 h 1978277"/>
                <a:gd name="connsiteX1355" fmla="*/ 468201 w 1347946"/>
                <a:gd name="connsiteY1355" fmla="*/ 1383955 h 1978277"/>
                <a:gd name="connsiteX1356" fmla="*/ 462514 w 1347946"/>
                <a:gd name="connsiteY1356" fmla="*/ 1379018 h 1978277"/>
                <a:gd name="connsiteX1357" fmla="*/ 462036 w 1347946"/>
                <a:gd name="connsiteY1357" fmla="*/ 1377790 h 1978277"/>
                <a:gd name="connsiteX1358" fmla="*/ 464767 w 1347946"/>
                <a:gd name="connsiteY1358" fmla="*/ 1377211 h 1978277"/>
                <a:gd name="connsiteX1359" fmla="*/ 467443 w 1347946"/>
                <a:gd name="connsiteY1359" fmla="*/ 1377547 h 1978277"/>
                <a:gd name="connsiteX1360" fmla="*/ 473177 w 1347946"/>
                <a:gd name="connsiteY1360" fmla="*/ 1380051 h 1978277"/>
                <a:gd name="connsiteX1361" fmla="*/ 476181 w 1347946"/>
                <a:gd name="connsiteY1361" fmla="*/ 1380395 h 1978277"/>
                <a:gd name="connsiteX1362" fmla="*/ 478372 w 1347946"/>
                <a:gd name="connsiteY1362" fmla="*/ 1379417 h 1978277"/>
                <a:gd name="connsiteX1363" fmla="*/ 478622 w 1347946"/>
                <a:gd name="connsiteY1363" fmla="*/ 1378408 h 1978277"/>
                <a:gd name="connsiteX1364" fmla="*/ 475133 w 1347946"/>
                <a:gd name="connsiteY1364" fmla="*/ 1375560 h 1978277"/>
                <a:gd name="connsiteX1365" fmla="*/ 470767 w 1347946"/>
                <a:gd name="connsiteY1365" fmla="*/ 1370452 h 1978277"/>
                <a:gd name="connsiteX1366" fmla="*/ 461645 w 1347946"/>
                <a:gd name="connsiteY1366" fmla="*/ 1369693 h 1978277"/>
                <a:gd name="connsiteX1367" fmla="*/ 455731 w 1347946"/>
                <a:gd name="connsiteY1367" fmla="*/ 1370272 h 1978277"/>
                <a:gd name="connsiteX1368" fmla="*/ 451952 w 1347946"/>
                <a:gd name="connsiteY1368" fmla="*/ 1368511 h 1978277"/>
                <a:gd name="connsiteX1369" fmla="*/ 447931 w 1347946"/>
                <a:gd name="connsiteY1369" fmla="*/ 1365648 h 1978277"/>
                <a:gd name="connsiteX1370" fmla="*/ 445341 w 1347946"/>
                <a:gd name="connsiteY1370" fmla="*/ 1364913 h 1978277"/>
                <a:gd name="connsiteX1371" fmla="*/ 440061 w 1347946"/>
                <a:gd name="connsiteY1371" fmla="*/ 1366712 h 1978277"/>
                <a:gd name="connsiteX1372" fmla="*/ 437393 w 1347946"/>
                <a:gd name="connsiteY1372" fmla="*/ 1366939 h 1978277"/>
                <a:gd name="connsiteX1373" fmla="*/ 434960 w 1347946"/>
                <a:gd name="connsiteY1373" fmla="*/ 1366305 h 1978277"/>
                <a:gd name="connsiteX1374" fmla="*/ 432558 w 1347946"/>
                <a:gd name="connsiteY1374" fmla="*/ 1357230 h 1978277"/>
                <a:gd name="connsiteX1375" fmla="*/ 433199 w 1347946"/>
                <a:gd name="connsiteY1375" fmla="*/ 1354500 h 1978277"/>
                <a:gd name="connsiteX1376" fmla="*/ 435085 w 1347946"/>
                <a:gd name="connsiteY1376" fmla="*/ 1353318 h 1978277"/>
                <a:gd name="connsiteX1377" fmla="*/ 436509 w 1347946"/>
                <a:gd name="connsiteY1377" fmla="*/ 1350369 h 1978277"/>
                <a:gd name="connsiteX1378" fmla="*/ 437502 w 1347946"/>
                <a:gd name="connsiteY1378" fmla="*/ 1347279 h 1978277"/>
                <a:gd name="connsiteX1379" fmla="*/ 440632 w 1347946"/>
                <a:gd name="connsiteY1379" fmla="*/ 1344251 h 1978277"/>
                <a:gd name="connsiteX1380" fmla="*/ 457804 w 1347946"/>
                <a:gd name="connsiteY1380" fmla="*/ 1337484 h 1978277"/>
                <a:gd name="connsiteX1381" fmla="*/ 462138 w 1347946"/>
                <a:gd name="connsiteY1381" fmla="*/ 1332430 h 1978277"/>
                <a:gd name="connsiteX1382" fmla="*/ 461950 w 1347946"/>
                <a:gd name="connsiteY1382" fmla="*/ 1331647 h 1978277"/>
                <a:gd name="connsiteX1383" fmla="*/ 459024 w 1347946"/>
                <a:gd name="connsiteY1383" fmla="*/ 1332586 h 1978277"/>
                <a:gd name="connsiteX1384" fmla="*/ 455285 w 1347946"/>
                <a:gd name="connsiteY1384" fmla="*/ 1334871 h 1978277"/>
                <a:gd name="connsiteX1385" fmla="*/ 452789 w 1347946"/>
                <a:gd name="connsiteY1385" fmla="*/ 1335340 h 1978277"/>
                <a:gd name="connsiteX1386" fmla="*/ 442681 w 1347946"/>
                <a:gd name="connsiteY1386" fmla="*/ 1332391 h 1978277"/>
                <a:gd name="connsiteX1387" fmla="*/ 441101 w 1347946"/>
                <a:gd name="connsiteY1387" fmla="*/ 1333063 h 1978277"/>
                <a:gd name="connsiteX1388" fmla="*/ 437009 w 1347946"/>
                <a:gd name="connsiteY1388" fmla="*/ 1337296 h 1978277"/>
                <a:gd name="connsiteX1389" fmla="*/ 431455 w 1347946"/>
                <a:gd name="connsiteY1389" fmla="*/ 1341873 h 1978277"/>
                <a:gd name="connsiteX1390" fmla="*/ 428896 w 1347946"/>
                <a:gd name="connsiteY1390" fmla="*/ 1341591 h 1978277"/>
                <a:gd name="connsiteX1391" fmla="*/ 425470 w 1347946"/>
                <a:gd name="connsiteY1391" fmla="*/ 1338884 h 1978277"/>
                <a:gd name="connsiteX1392" fmla="*/ 424930 w 1347946"/>
                <a:gd name="connsiteY1392" fmla="*/ 1336952 h 1978277"/>
                <a:gd name="connsiteX1393" fmla="*/ 424680 w 1347946"/>
                <a:gd name="connsiteY1393" fmla="*/ 1334628 h 1978277"/>
                <a:gd name="connsiteX1394" fmla="*/ 428443 w 1347946"/>
                <a:gd name="connsiteY1394" fmla="*/ 1331436 h 1978277"/>
                <a:gd name="connsiteX1395" fmla="*/ 429647 w 1347946"/>
                <a:gd name="connsiteY1395" fmla="*/ 1329746 h 1978277"/>
                <a:gd name="connsiteX1396" fmla="*/ 432080 w 1347946"/>
                <a:gd name="connsiteY1396" fmla="*/ 1325185 h 1978277"/>
                <a:gd name="connsiteX1397" fmla="*/ 431955 w 1347946"/>
                <a:gd name="connsiteY1397" fmla="*/ 1322924 h 1978277"/>
                <a:gd name="connsiteX1398" fmla="*/ 427801 w 1347946"/>
                <a:gd name="connsiteY1398" fmla="*/ 1324168 h 1978277"/>
                <a:gd name="connsiteX1399" fmla="*/ 427261 w 1347946"/>
                <a:gd name="connsiteY1399" fmla="*/ 1322064 h 1978277"/>
                <a:gd name="connsiteX1400" fmla="*/ 427324 w 1347946"/>
                <a:gd name="connsiteY1400" fmla="*/ 1318457 h 1978277"/>
                <a:gd name="connsiteX1401" fmla="*/ 426925 w 1347946"/>
                <a:gd name="connsiteY1401" fmla="*/ 1313880 h 1978277"/>
                <a:gd name="connsiteX1402" fmla="*/ 425908 w 1347946"/>
                <a:gd name="connsiteY1402" fmla="*/ 1309343 h 1978277"/>
                <a:gd name="connsiteX1403" fmla="*/ 422497 w 1347946"/>
                <a:gd name="connsiteY1403" fmla="*/ 1302341 h 1978277"/>
                <a:gd name="connsiteX1404" fmla="*/ 421081 w 1347946"/>
                <a:gd name="connsiteY1404" fmla="*/ 1300541 h 1978277"/>
                <a:gd name="connsiteX1405" fmla="*/ 419915 w 1347946"/>
                <a:gd name="connsiteY1405" fmla="*/ 1297936 h 1978277"/>
                <a:gd name="connsiteX1406" fmla="*/ 417341 w 1347946"/>
                <a:gd name="connsiteY1406" fmla="*/ 1288384 h 1978277"/>
                <a:gd name="connsiteX1407" fmla="*/ 418084 w 1347946"/>
                <a:gd name="connsiteY1407" fmla="*/ 1285982 h 1978277"/>
                <a:gd name="connsiteX1408" fmla="*/ 420369 w 1347946"/>
                <a:gd name="connsiteY1408" fmla="*/ 1284159 h 1978277"/>
                <a:gd name="connsiteX1409" fmla="*/ 420807 w 1347946"/>
                <a:gd name="connsiteY1409" fmla="*/ 1283322 h 1978277"/>
                <a:gd name="connsiteX1410" fmla="*/ 415354 w 1347946"/>
                <a:gd name="connsiteY1410" fmla="*/ 1284832 h 1978277"/>
                <a:gd name="connsiteX1411" fmla="*/ 414759 w 1347946"/>
                <a:gd name="connsiteY1411" fmla="*/ 1286490 h 1978277"/>
                <a:gd name="connsiteX1412" fmla="*/ 415784 w 1347946"/>
                <a:gd name="connsiteY1412" fmla="*/ 1288939 h 1978277"/>
                <a:gd name="connsiteX1413" fmla="*/ 416520 w 1347946"/>
                <a:gd name="connsiteY1413" fmla="*/ 1292194 h 1978277"/>
                <a:gd name="connsiteX1414" fmla="*/ 416958 w 1347946"/>
                <a:gd name="connsiteY1414" fmla="*/ 1296246 h 1978277"/>
                <a:gd name="connsiteX1415" fmla="*/ 417717 w 1347946"/>
                <a:gd name="connsiteY1415" fmla="*/ 1299783 h 1978277"/>
                <a:gd name="connsiteX1416" fmla="*/ 419688 w 1347946"/>
                <a:gd name="connsiteY1416" fmla="*/ 1303647 h 1978277"/>
                <a:gd name="connsiteX1417" fmla="*/ 421269 w 1347946"/>
                <a:gd name="connsiteY1417" fmla="*/ 1305674 h 1978277"/>
                <a:gd name="connsiteX1418" fmla="*/ 423843 w 1347946"/>
                <a:gd name="connsiteY1418" fmla="*/ 1311025 h 1978277"/>
                <a:gd name="connsiteX1419" fmla="*/ 424969 w 1347946"/>
                <a:gd name="connsiteY1419" fmla="*/ 1316884 h 1978277"/>
                <a:gd name="connsiteX1420" fmla="*/ 424640 w 1347946"/>
                <a:gd name="connsiteY1420" fmla="*/ 1319959 h 1978277"/>
                <a:gd name="connsiteX1421" fmla="*/ 422645 w 1347946"/>
                <a:gd name="connsiteY1421" fmla="*/ 1323081 h 1978277"/>
                <a:gd name="connsiteX1422" fmla="*/ 419422 w 1347946"/>
                <a:gd name="connsiteY1422" fmla="*/ 1326437 h 1978277"/>
                <a:gd name="connsiteX1423" fmla="*/ 418444 w 1347946"/>
                <a:gd name="connsiteY1423" fmla="*/ 1329214 h 1978277"/>
                <a:gd name="connsiteX1424" fmla="*/ 418006 w 1347946"/>
                <a:gd name="connsiteY1424" fmla="*/ 1331976 h 1978277"/>
                <a:gd name="connsiteX1425" fmla="*/ 415495 w 1347946"/>
                <a:gd name="connsiteY1425" fmla="*/ 1334526 h 1978277"/>
                <a:gd name="connsiteX1426" fmla="*/ 413954 w 1347946"/>
                <a:gd name="connsiteY1426" fmla="*/ 1333572 h 1978277"/>
                <a:gd name="connsiteX1427" fmla="*/ 412733 w 1347946"/>
                <a:gd name="connsiteY1427" fmla="*/ 1333423 h 1978277"/>
                <a:gd name="connsiteX1428" fmla="*/ 414173 w 1347946"/>
                <a:gd name="connsiteY1428" fmla="*/ 1337961 h 1978277"/>
                <a:gd name="connsiteX1429" fmla="*/ 415104 w 1347946"/>
                <a:gd name="connsiteY1429" fmla="*/ 1342592 h 1978277"/>
                <a:gd name="connsiteX1430" fmla="*/ 413985 w 1347946"/>
                <a:gd name="connsiteY1430" fmla="*/ 1347216 h 1978277"/>
                <a:gd name="connsiteX1431" fmla="*/ 411004 w 1347946"/>
                <a:gd name="connsiteY1431" fmla="*/ 1350009 h 1978277"/>
                <a:gd name="connsiteX1432" fmla="*/ 409385 w 1347946"/>
                <a:gd name="connsiteY1432" fmla="*/ 1350095 h 1978277"/>
                <a:gd name="connsiteX1433" fmla="*/ 406201 w 1347946"/>
                <a:gd name="connsiteY1433" fmla="*/ 1352356 h 1978277"/>
                <a:gd name="connsiteX1434" fmla="*/ 398048 w 1347946"/>
                <a:gd name="connsiteY1434" fmla="*/ 1353537 h 1978277"/>
                <a:gd name="connsiteX1435" fmla="*/ 395209 w 1347946"/>
                <a:gd name="connsiteY1435" fmla="*/ 1352982 h 1978277"/>
                <a:gd name="connsiteX1436" fmla="*/ 390006 w 1347946"/>
                <a:gd name="connsiteY1436" fmla="*/ 1350690 h 1978277"/>
                <a:gd name="connsiteX1437" fmla="*/ 383833 w 1347946"/>
                <a:gd name="connsiteY1437" fmla="*/ 1349438 h 1978277"/>
                <a:gd name="connsiteX1438" fmla="*/ 381385 w 1347946"/>
                <a:gd name="connsiteY1438" fmla="*/ 1346340 h 1978277"/>
                <a:gd name="connsiteX1439" fmla="*/ 378177 w 1347946"/>
                <a:gd name="connsiteY1439" fmla="*/ 1340683 h 1978277"/>
                <a:gd name="connsiteX1440" fmla="*/ 376558 w 1347946"/>
                <a:gd name="connsiteY1440" fmla="*/ 1335598 h 1978277"/>
                <a:gd name="connsiteX1441" fmla="*/ 376526 w 1347946"/>
                <a:gd name="connsiteY1441" fmla="*/ 1331084 h 1978277"/>
                <a:gd name="connsiteX1442" fmla="*/ 377395 w 1347946"/>
                <a:gd name="connsiteY1442" fmla="*/ 1327790 h 1978277"/>
                <a:gd name="connsiteX1443" fmla="*/ 379163 w 1347946"/>
                <a:gd name="connsiteY1443" fmla="*/ 1325709 h 1978277"/>
                <a:gd name="connsiteX1444" fmla="*/ 381291 w 1347946"/>
                <a:gd name="connsiteY1444" fmla="*/ 1312355 h 1978277"/>
                <a:gd name="connsiteX1445" fmla="*/ 384295 w 1347946"/>
                <a:gd name="connsiteY1445" fmla="*/ 1301472 h 1978277"/>
                <a:gd name="connsiteX1446" fmla="*/ 391860 w 1347946"/>
                <a:gd name="connsiteY1446" fmla="*/ 1290160 h 1978277"/>
                <a:gd name="connsiteX1447" fmla="*/ 394020 w 1347946"/>
                <a:gd name="connsiteY1447" fmla="*/ 1286044 h 1978277"/>
                <a:gd name="connsiteX1448" fmla="*/ 394731 w 1347946"/>
                <a:gd name="connsiteY1448" fmla="*/ 1283831 h 1978277"/>
                <a:gd name="connsiteX1449" fmla="*/ 394724 w 1347946"/>
                <a:gd name="connsiteY1449" fmla="*/ 1282141 h 1978277"/>
                <a:gd name="connsiteX1450" fmla="*/ 393503 w 1347946"/>
                <a:gd name="connsiteY1450" fmla="*/ 1281069 h 1978277"/>
                <a:gd name="connsiteX1451" fmla="*/ 384201 w 1347946"/>
                <a:gd name="connsiteY1451" fmla="*/ 1295112 h 1978277"/>
                <a:gd name="connsiteX1452" fmla="*/ 378466 w 1347946"/>
                <a:gd name="connsiteY1452" fmla="*/ 1296598 h 1978277"/>
                <a:gd name="connsiteX1453" fmla="*/ 376753 w 1347946"/>
                <a:gd name="connsiteY1453" fmla="*/ 1293453 h 1978277"/>
                <a:gd name="connsiteX1454" fmla="*/ 377270 w 1347946"/>
                <a:gd name="connsiteY1454" fmla="*/ 1287852 h 1978277"/>
                <a:gd name="connsiteX1455" fmla="*/ 378294 w 1347946"/>
                <a:gd name="connsiteY1455" fmla="*/ 1286545 h 1978277"/>
                <a:gd name="connsiteX1456" fmla="*/ 382934 w 1347946"/>
                <a:gd name="connsiteY1456" fmla="*/ 1287077 h 1978277"/>
                <a:gd name="connsiteX1457" fmla="*/ 384733 w 1347946"/>
                <a:gd name="connsiteY1457" fmla="*/ 1283948 h 1978277"/>
                <a:gd name="connsiteX1458" fmla="*/ 381831 w 1347946"/>
                <a:gd name="connsiteY1458" fmla="*/ 1279207 h 1978277"/>
                <a:gd name="connsiteX1459" fmla="*/ 378740 w 1347946"/>
                <a:gd name="connsiteY1459" fmla="*/ 1277955 h 1978277"/>
                <a:gd name="connsiteX1460" fmla="*/ 378021 w 1347946"/>
                <a:gd name="connsiteY1460" fmla="*/ 1276758 h 1978277"/>
                <a:gd name="connsiteX1461" fmla="*/ 381197 w 1347946"/>
                <a:gd name="connsiteY1461" fmla="*/ 1273128 h 1978277"/>
                <a:gd name="connsiteX1462" fmla="*/ 388551 w 1347946"/>
                <a:gd name="connsiteY1462" fmla="*/ 1273394 h 1978277"/>
                <a:gd name="connsiteX1463" fmla="*/ 390210 w 1347946"/>
                <a:gd name="connsiteY1463" fmla="*/ 1270851 h 1978277"/>
                <a:gd name="connsiteX1464" fmla="*/ 392869 w 1347946"/>
                <a:gd name="connsiteY1464" fmla="*/ 1268105 h 1978277"/>
                <a:gd name="connsiteX1465" fmla="*/ 395827 w 1347946"/>
                <a:gd name="connsiteY1465" fmla="*/ 1262989 h 1978277"/>
                <a:gd name="connsiteX1466" fmla="*/ 396930 w 1347946"/>
                <a:gd name="connsiteY1466" fmla="*/ 1258670 h 1978277"/>
                <a:gd name="connsiteX1467" fmla="*/ 397180 w 1347946"/>
                <a:gd name="connsiteY1467" fmla="*/ 1254954 h 1978277"/>
                <a:gd name="connsiteX1468" fmla="*/ 396539 w 1347946"/>
                <a:gd name="connsiteY1468" fmla="*/ 1251950 h 1978277"/>
                <a:gd name="connsiteX1469" fmla="*/ 396476 w 1347946"/>
                <a:gd name="connsiteY1469" fmla="*/ 1248930 h 1978277"/>
                <a:gd name="connsiteX1470" fmla="*/ 396977 w 1347946"/>
                <a:gd name="connsiteY1470" fmla="*/ 1245895 h 1978277"/>
                <a:gd name="connsiteX1471" fmla="*/ 396202 w 1347946"/>
                <a:gd name="connsiteY1471" fmla="*/ 1242531 h 1978277"/>
                <a:gd name="connsiteX1472" fmla="*/ 394160 w 1347946"/>
                <a:gd name="connsiteY1472" fmla="*/ 1238838 h 1978277"/>
                <a:gd name="connsiteX1473" fmla="*/ 389615 w 1347946"/>
                <a:gd name="connsiteY1473" fmla="*/ 1235224 h 1978277"/>
                <a:gd name="connsiteX1474" fmla="*/ 388277 w 1347946"/>
                <a:gd name="connsiteY1474" fmla="*/ 1239307 h 1978277"/>
                <a:gd name="connsiteX1475" fmla="*/ 386861 w 1347946"/>
                <a:gd name="connsiteY1475" fmla="*/ 1240982 h 1978277"/>
                <a:gd name="connsiteX1476" fmla="*/ 384874 w 1347946"/>
                <a:gd name="connsiteY1476" fmla="*/ 1241357 h 1978277"/>
                <a:gd name="connsiteX1477" fmla="*/ 383043 w 1347946"/>
                <a:gd name="connsiteY1477" fmla="*/ 1239636 h 1978277"/>
                <a:gd name="connsiteX1478" fmla="*/ 381126 w 1347946"/>
                <a:gd name="connsiteY1478" fmla="*/ 1239018 h 1978277"/>
                <a:gd name="connsiteX1479" fmla="*/ 379249 w 1347946"/>
                <a:gd name="connsiteY1479" fmla="*/ 1237484 h 1978277"/>
                <a:gd name="connsiteX1480" fmla="*/ 377293 w 1347946"/>
                <a:gd name="connsiteY1480" fmla="*/ 1236992 h 1978277"/>
                <a:gd name="connsiteX1481" fmla="*/ 376534 w 1347946"/>
                <a:gd name="connsiteY1481" fmla="*/ 1235755 h 1978277"/>
                <a:gd name="connsiteX1482" fmla="*/ 376041 w 1347946"/>
                <a:gd name="connsiteY1482" fmla="*/ 1232282 h 1978277"/>
                <a:gd name="connsiteX1483" fmla="*/ 376002 w 1347946"/>
                <a:gd name="connsiteY1483" fmla="*/ 1227854 h 1978277"/>
                <a:gd name="connsiteX1484" fmla="*/ 378208 w 1347946"/>
                <a:gd name="connsiteY1484" fmla="*/ 1225773 h 1978277"/>
                <a:gd name="connsiteX1485" fmla="*/ 381283 w 1347946"/>
                <a:gd name="connsiteY1485" fmla="*/ 1224138 h 1978277"/>
                <a:gd name="connsiteX1486" fmla="*/ 383341 w 1347946"/>
                <a:gd name="connsiteY1486" fmla="*/ 1221032 h 1978277"/>
                <a:gd name="connsiteX1487" fmla="*/ 384694 w 1347946"/>
                <a:gd name="connsiteY1487" fmla="*/ 1216518 h 1978277"/>
                <a:gd name="connsiteX1488" fmla="*/ 384890 w 1347946"/>
                <a:gd name="connsiteY1488" fmla="*/ 1211565 h 1978277"/>
                <a:gd name="connsiteX1489" fmla="*/ 383927 w 1347946"/>
                <a:gd name="connsiteY1489" fmla="*/ 1206183 h 1978277"/>
                <a:gd name="connsiteX1490" fmla="*/ 381432 w 1347946"/>
                <a:gd name="connsiteY1490" fmla="*/ 1201325 h 1978277"/>
                <a:gd name="connsiteX1491" fmla="*/ 376808 w 1347946"/>
                <a:gd name="connsiteY1491" fmla="*/ 1206050 h 1978277"/>
                <a:gd name="connsiteX1492" fmla="*/ 374993 w 1347946"/>
                <a:gd name="connsiteY1492" fmla="*/ 1207208 h 1978277"/>
                <a:gd name="connsiteX1493" fmla="*/ 374578 w 1347946"/>
                <a:gd name="connsiteY1493" fmla="*/ 1203828 h 1978277"/>
                <a:gd name="connsiteX1494" fmla="*/ 373937 w 1347946"/>
                <a:gd name="connsiteY1494" fmla="*/ 1201325 h 1978277"/>
                <a:gd name="connsiteX1495" fmla="*/ 371997 w 1347946"/>
                <a:gd name="connsiteY1495" fmla="*/ 1197913 h 1978277"/>
                <a:gd name="connsiteX1496" fmla="*/ 369438 w 1347946"/>
                <a:gd name="connsiteY1496" fmla="*/ 1195426 h 1978277"/>
                <a:gd name="connsiteX1497" fmla="*/ 366982 w 1347946"/>
                <a:gd name="connsiteY1497" fmla="*/ 1193767 h 1978277"/>
                <a:gd name="connsiteX1498" fmla="*/ 366872 w 1347946"/>
                <a:gd name="connsiteY1498" fmla="*/ 1191240 h 1978277"/>
                <a:gd name="connsiteX1499" fmla="*/ 367451 w 1347946"/>
                <a:gd name="connsiteY1499" fmla="*/ 1188385 h 1978277"/>
                <a:gd name="connsiteX1500" fmla="*/ 368546 w 1347946"/>
                <a:gd name="connsiteY1500" fmla="*/ 1185052 h 1978277"/>
                <a:gd name="connsiteX1501" fmla="*/ 369962 w 1347946"/>
                <a:gd name="connsiteY1501" fmla="*/ 1178065 h 1978277"/>
                <a:gd name="connsiteX1502" fmla="*/ 371519 w 1347946"/>
                <a:gd name="connsiteY1502" fmla="*/ 1178691 h 1978277"/>
                <a:gd name="connsiteX1503" fmla="*/ 372818 w 1347946"/>
                <a:gd name="connsiteY1503" fmla="*/ 1178050 h 1978277"/>
                <a:gd name="connsiteX1504" fmla="*/ 372067 w 1347946"/>
                <a:gd name="connsiteY1504" fmla="*/ 1172253 h 1978277"/>
                <a:gd name="connsiteX1505" fmla="*/ 370815 w 1347946"/>
                <a:gd name="connsiteY1505" fmla="*/ 1167363 h 1978277"/>
                <a:gd name="connsiteX1506" fmla="*/ 369344 w 1347946"/>
                <a:gd name="connsiteY1506" fmla="*/ 1164570 h 1978277"/>
                <a:gd name="connsiteX1507" fmla="*/ 369290 w 1347946"/>
                <a:gd name="connsiteY1507" fmla="*/ 1163357 h 1978277"/>
                <a:gd name="connsiteX1508" fmla="*/ 368953 w 1347946"/>
                <a:gd name="connsiteY1508" fmla="*/ 1161934 h 1978277"/>
                <a:gd name="connsiteX1509" fmla="*/ 367819 w 1347946"/>
                <a:gd name="connsiteY1509" fmla="*/ 1158483 h 1978277"/>
                <a:gd name="connsiteX1510" fmla="*/ 366544 w 1347946"/>
                <a:gd name="connsiteY1510" fmla="*/ 1155949 h 1978277"/>
                <a:gd name="connsiteX1511" fmla="*/ 364322 w 1347946"/>
                <a:gd name="connsiteY1511" fmla="*/ 1148743 h 1978277"/>
                <a:gd name="connsiteX1512" fmla="*/ 362718 w 1347946"/>
                <a:gd name="connsiteY1512" fmla="*/ 1145982 h 1978277"/>
                <a:gd name="connsiteX1513" fmla="*/ 360660 w 1347946"/>
                <a:gd name="connsiteY1513" fmla="*/ 1144550 h 1978277"/>
                <a:gd name="connsiteX1514" fmla="*/ 358446 w 1347946"/>
                <a:gd name="connsiteY1514" fmla="*/ 1144472 h 1978277"/>
                <a:gd name="connsiteX1515" fmla="*/ 354887 w 1347946"/>
                <a:gd name="connsiteY1515" fmla="*/ 1146381 h 1978277"/>
                <a:gd name="connsiteX1516" fmla="*/ 348323 w 1347946"/>
                <a:gd name="connsiteY1516" fmla="*/ 1148571 h 1978277"/>
                <a:gd name="connsiteX1517" fmla="*/ 343120 w 1347946"/>
                <a:gd name="connsiteY1517" fmla="*/ 1149612 h 1978277"/>
                <a:gd name="connsiteX1518" fmla="*/ 342252 w 1347946"/>
                <a:gd name="connsiteY1518" fmla="*/ 1149041 h 1978277"/>
                <a:gd name="connsiteX1519" fmla="*/ 344857 w 1347946"/>
                <a:gd name="connsiteY1519" fmla="*/ 1146295 h 1978277"/>
                <a:gd name="connsiteX1520" fmla="*/ 348691 w 1347946"/>
                <a:gd name="connsiteY1520" fmla="*/ 1143431 h 1978277"/>
                <a:gd name="connsiteX1521" fmla="*/ 353760 w 1347946"/>
                <a:gd name="connsiteY1521" fmla="*/ 1141483 h 1978277"/>
                <a:gd name="connsiteX1522" fmla="*/ 355239 w 1347946"/>
                <a:gd name="connsiteY1522" fmla="*/ 1136695 h 1978277"/>
                <a:gd name="connsiteX1523" fmla="*/ 354691 w 1347946"/>
                <a:gd name="connsiteY1523" fmla="*/ 1132541 h 1978277"/>
                <a:gd name="connsiteX1524" fmla="*/ 354902 w 1347946"/>
                <a:gd name="connsiteY1524" fmla="*/ 1128590 h 1978277"/>
                <a:gd name="connsiteX1525" fmla="*/ 353510 w 1347946"/>
                <a:gd name="connsiteY1525" fmla="*/ 1124420 h 1978277"/>
                <a:gd name="connsiteX1526" fmla="*/ 354863 w 1347946"/>
                <a:gd name="connsiteY1526" fmla="*/ 1122104 h 1978277"/>
                <a:gd name="connsiteX1527" fmla="*/ 359479 w 1347946"/>
                <a:gd name="connsiteY1527" fmla="*/ 1119765 h 1978277"/>
                <a:gd name="connsiteX1528" fmla="*/ 361576 w 1347946"/>
                <a:gd name="connsiteY1528" fmla="*/ 1119405 h 1978277"/>
                <a:gd name="connsiteX1529" fmla="*/ 363657 w 1347946"/>
                <a:gd name="connsiteY1529" fmla="*/ 1116425 h 1978277"/>
                <a:gd name="connsiteX1530" fmla="*/ 357805 w 1347946"/>
                <a:gd name="connsiteY1530" fmla="*/ 1109204 h 1978277"/>
                <a:gd name="connsiteX1531" fmla="*/ 351671 w 1347946"/>
                <a:gd name="connsiteY1531" fmla="*/ 1104455 h 1978277"/>
                <a:gd name="connsiteX1532" fmla="*/ 350138 w 1347946"/>
                <a:gd name="connsiteY1532" fmla="*/ 1102515 h 1978277"/>
                <a:gd name="connsiteX1533" fmla="*/ 348792 w 1347946"/>
                <a:gd name="connsiteY1533" fmla="*/ 1099323 h 1978277"/>
                <a:gd name="connsiteX1534" fmla="*/ 347634 w 1347946"/>
                <a:gd name="connsiteY1534" fmla="*/ 1094863 h 1978277"/>
                <a:gd name="connsiteX1535" fmla="*/ 345741 w 1347946"/>
                <a:gd name="connsiteY1535" fmla="*/ 1090388 h 1978277"/>
                <a:gd name="connsiteX1536" fmla="*/ 343128 w 1347946"/>
                <a:gd name="connsiteY1536" fmla="*/ 1085882 h 1978277"/>
                <a:gd name="connsiteX1537" fmla="*/ 339310 w 1347946"/>
                <a:gd name="connsiteY1537" fmla="*/ 1081524 h 1978277"/>
                <a:gd name="connsiteX1538" fmla="*/ 329468 w 1347946"/>
                <a:gd name="connsiteY1538" fmla="*/ 1073513 h 1978277"/>
                <a:gd name="connsiteX1539" fmla="*/ 326089 w 1347946"/>
                <a:gd name="connsiteY1539" fmla="*/ 1067958 h 1978277"/>
                <a:gd name="connsiteX1540" fmla="*/ 322975 w 1347946"/>
                <a:gd name="connsiteY1540" fmla="*/ 1059415 h 1978277"/>
                <a:gd name="connsiteX1541" fmla="*/ 321418 w 1347946"/>
                <a:gd name="connsiteY1541" fmla="*/ 1055754 h 1978277"/>
                <a:gd name="connsiteX1542" fmla="*/ 319799 w 1347946"/>
                <a:gd name="connsiteY1542" fmla="*/ 1053039 h 1978277"/>
                <a:gd name="connsiteX1543" fmla="*/ 312945 w 1347946"/>
                <a:gd name="connsiteY1543" fmla="*/ 1046655 h 1978277"/>
                <a:gd name="connsiteX1544" fmla="*/ 312116 w 1347946"/>
                <a:gd name="connsiteY1544" fmla="*/ 1043823 h 1978277"/>
                <a:gd name="connsiteX1545" fmla="*/ 319196 w 1347946"/>
                <a:gd name="connsiteY1545" fmla="*/ 1036250 h 1978277"/>
                <a:gd name="connsiteX1546" fmla="*/ 319885 w 1347946"/>
                <a:gd name="connsiteY1546" fmla="*/ 1033214 h 1978277"/>
                <a:gd name="connsiteX1547" fmla="*/ 316990 w 1347946"/>
                <a:gd name="connsiteY1547" fmla="*/ 1023944 h 1978277"/>
                <a:gd name="connsiteX1548" fmla="*/ 314033 w 1347946"/>
                <a:gd name="connsiteY1548" fmla="*/ 1017122 h 1978277"/>
                <a:gd name="connsiteX1549" fmla="*/ 310809 w 1347946"/>
                <a:gd name="connsiteY1549" fmla="*/ 1014689 h 1978277"/>
                <a:gd name="connsiteX1550" fmla="*/ 306014 w 1347946"/>
                <a:gd name="connsiteY1550" fmla="*/ 1013437 h 1978277"/>
                <a:gd name="connsiteX1551" fmla="*/ 301617 w 1347946"/>
                <a:gd name="connsiteY1551" fmla="*/ 1010386 h 1978277"/>
                <a:gd name="connsiteX1552" fmla="*/ 297619 w 1347946"/>
                <a:gd name="connsiteY1552" fmla="*/ 1005535 h 1978277"/>
                <a:gd name="connsiteX1553" fmla="*/ 293629 w 1347946"/>
                <a:gd name="connsiteY1553" fmla="*/ 1001976 h 1978277"/>
                <a:gd name="connsiteX1554" fmla="*/ 287652 w 1347946"/>
                <a:gd name="connsiteY1554" fmla="*/ 998580 h 1978277"/>
                <a:gd name="connsiteX1555" fmla="*/ 277654 w 1347946"/>
                <a:gd name="connsiteY1555" fmla="*/ 989810 h 1978277"/>
                <a:gd name="connsiteX1556" fmla="*/ 262242 w 1347946"/>
                <a:gd name="connsiteY1556" fmla="*/ 980359 h 1978277"/>
                <a:gd name="connsiteX1557" fmla="*/ 255357 w 1347946"/>
                <a:gd name="connsiteY1557" fmla="*/ 974805 h 1978277"/>
                <a:gd name="connsiteX1558" fmla="*/ 251257 w 1347946"/>
                <a:gd name="connsiteY1558" fmla="*/ 972779 h 1978277"/>
                <a:gd name="connsiteX1559" fmla="*/ 245859 w 1347946"/>
                <a:gd name="connsiteY1559" fmla="*/ 972262 h 1978277"/>
                <a:gd name="connsiteX1560" fmla="*/ 235415 w 1347946"/>
                <a:gd name="connsiteY1560" fmla="*/ 967044 h 1978277"/>
                <a:gd name="connsiteX1561" fmla="*/ 226637 w 1347946"/>
                <a:gd name="connsiteY1561" fmla="*/ 965370 h 1978277"/>
                <a:gd name="connsiteX1562" fmla="*/ 221223 w 1347946"/>
                <a:gd name="connsiteY1562" fmla="*/ 966136 h 1978277"/>
                <a:gd name="connsiteX1563" fmla="*/ 219455 w 1347946"/>
                <a:gd name="connsiteY1563" fmla="*/ 965268 h 1978277"/>
                <a:gd name="connsiteX1564" fmla="*/ 215450 w 1347946"/>
                <a:gd name="connsiteY1564" fmla="*/ 959940 h 1978277"/>
                <a:gd name="connsiteX1565" fmla="*/ 209183 w 1347946"/>
                <a:gd name="connsiteY1565" fmla="*/ 956873 h 1978277"/>
                <a:gd name="connsiteX1566" fmla="*/ 205944 w 1347946"/>
                <a:gd name="connsiteY1566" fmla="*/ 958039 h 1978277"/>
                <a:gd name="connsiteX1567" fmla="*/ 201923 w 1347946"/>
                <a:gd name="connsiteY1567" fmla="*/ 963750 h 1978277"/>
                <a:gd name="connsiteX1568" fmla="*/ 197072 w 1347946"/>
                <a:gd name="connsiteY1568" fmla="*/ 969360 h 1978277"/>
                <a:gd name="connsiteX1569" fmla="*/ 194491 w 1347946"/>
                <a:gd name="connsiteY1569" fmla="*/ 970119 h 1978277"/>
                <a:gd name="connsiteX1570" fmla="*/ 190657 w 1347946"/>
                <a:gd name="connsiteY1570" fmla="*/ 964994 h 1978277"/>
                <a:gd name="connsiteX1571" fmla="*/ 188725 w 1347946"/>
                <a:gd name="connsiteY1571" fmla="*/ 961403 h 1978277"/>
                <a:gd name="connsiteX1572" fmla="*/ 186879 w 1347946"/>
                <a:gd name="connsiteY1572" fmla="*/ 960175 h 1978277"/>
                <a:gd name="connsiteX1573" fmla="*/ 185118 w 1347946"/>
                <a:gd name="connsiteY1573" fmla="*/ 961333 h 1978277"/>
                <a:gd name="connsiteX1574" fmla="*/ 181691 w 1347946"/>
                <a:gd name="connsiteY1574" fmla="*/ 966050 h 1978277"/>
                <a:gd name="connsiteX1575" fmla="*/ 178429 w 1347946"/>
                <a:gd name="connsiteY1575" fmla="*/ 969446 h 1978277"/>
                <a:gd name="connsiteX1576" fmla="*/ 173602 w 1347946"/>
                <a:gd name="connsiteY1576" fmla="*/ 973467 h 1978277"/>
                <a:gd name="connsiteX1577" fmla="*/ 169745 w 1347946"/>
                <a:gd name="connsiteY1577" fmla="*/ 975392 h 1978277"/>
                <a:gd name="connsiteX1578" fmla="*/ 164793 w 1347946"/>
                <a:gd name="connsiteY1578" fmla="*/ 975861 h 1978277"/>
                <a:gd name="connsiteX1579" fmla="*/ 163549 w 1347946"/>
                <a:gd name="connsiteY1579" fmla="*/ 977316 h 1978277"/>
                <a:gd name="connsiteX1580" fmla="*/ 161640 w 1347946"/>
                <a:gd name="connsiteY1580" fmla="*/ 977379 h 1978277"/>
                <a:gd name="connsiteX1581" fmla="*/ 159074 w 1347946"/>
                <a:gd name="connsiteY1581" fmla="*/ 976064 h 1978277"/>
                <a:gd name="connsiteX1582" fmla="*/ 156664 w 1347946"/>
                <a:gd name="connsiteY1582" fmla="*/ 973451 h 1978277"/>
                <a:gd name="connsiteX1583" fmla="*/ 154419 w 1347946"/>
                <a:gd name="connsiteY1583" fmla="*/ 969532 h 1978277"/>
                <a:gd name="connsiteX1584" fmla="*/ 152440 w 1347946"/>
                <a:gd name="connsiteY1584" fmla="*/ 967412 h 1978277"/>
                <a:gd name="connsiteX1585" fmla="*/ 150719 w 1347946"/>
                <a:gd name="connsiteY1585" fmla="*/ 967099 h 1978277"/>
                <a:gd name="connsiteX1586" fmla="*/ 146768 w 1347946"/>
                <a:gd name="connsiteY1586" fmla="*/ 969133 h 1978277"/>
                <a:gd name="connsiteX1587" fmla="*/ 141768 w 1347946"/>
                <a:gd name="connsiteY1587" fmla="*/ 975094 h 1978277"/>
                <a:gd name="connsiteX1588" fmla="*/ 139484 w 1347946"/>
                <a:gd name="connsiteY1588" fmla="*/ 976526 h 1978277"/>
                <a:gd name="connsiteX1589" fmla="*/ 137567 w 1347946"/>
                <a:gd name="connsiteY1589" fmla="*/ 975908 h 1978277"/>
                <a:gd name="connsiteX1590" fmla="*/ 135220 w 1347946"/>
                <a:gd name="connsiteY1590" fmla="*/ 974054 h 1978277"/>
                <a:gd name="connsiteX1591" fmla="*/ 130518 w 1347946"/>
                <a:gd name="connsiteY1591" fmla="*/ 969297 h 1978277"/>
                <a:gd name="connsiteX1592" fmla="*/ 127913 w 1347946"/>
                <a:gd name="connsiteY1592" fmla="*/ 969759 h 1978277"/>
                <a:gd name="connsiteX1593" fmla="*/ 126020 w 1347946"/>
                <a:gd name="connsiteY1593" fmla="*/ 971425 h 1978277"/>
                <a:gd name="connsiteX1594" fmla="*/ 126544 w 1347946"/>
                <a:gd name="connsiteY1594" fmla="*/ 975368 h 1978277"/>
                <a:gd name="connsiteX1595" fmla="*/ 130949 w 1347946"/>
                <a:gd name="connsiteY1595" fmla="*/ 984678 h 1978277"/>
                <a:gd name="connsiteX1596" fmla="*/ 134884 w 1347946"/>
                <a:gd name="connsiteY1596" fmla="*/ 991273 h 1978277"/>
                <a:gd name="connsiteX1597" fmla="*/ 131559 w 1347946"/>
                <a:gd name="connsiteY1597" fmla="*/ 992048 h 1978277"/>
                <a:gd name="connsiteX1598" fmla="*/ 102518 w 1347946"/>
                <a:gd name="connsiteY1598" fmla="*/ 983121 h 1978277"/>
                <a:gd name="connsiteX1599" fmla="*/ 98818 w 1347946"/>
                <a:gd name="connsiteY1599" fmla="*/ 980962 h 1978277"/>
                <a:gd name="connsiteX1600" fmla="*/ 93474 w 1347946"/>
                <a:gd name="connsiteY1600" fmla="*/ 975525 h 1978277"/>
                <a:gd name="connsiteX1601" fmla="*/ 89031 w 1347946"/>
                <a:gd name="connsiteY1601" fmla="*/ 972176 h 1978277"/>
                <a:gd name="connsiteX1602" fmla="*/ 81466 w 1347946"/>
                <a:gd name="connsiteY1602" fmla="*/ 963484 h 1978277"/>
                <a:gd name="connsiteX1603" fmla="*/ 75637 w 1347946"/>
                <a:gd name="connsiteY1603" fmla="*/ 958759 h 1978277"/>
                <a:gd name="connsiteX1604" fmla="*/ 73705 w 1347946"/>
                <a:gd name="connsiteY1604" fmla="*/ 955051 h 1978277"/>
                <a:gd name="connsiteX1605" fmla="*/ 73196 w 1347946"/>
                <a:gd name="connsiteY1605" fmla="*/ 952492 h 1978277"/>
                <a:gd name="connsiteX1606" fmla="*/ 75050 w 1347946"/>
                <a:gd name="connsiteY1606" fmla="*/ 949027 h 1978277"/>
                <a:gd name="connsiteX1607" fmla="*/ 86785 w 1347946"/>
                <a:gd name="connsiteY1607" fmla="*/ 937268 h 1978277"/>
                <a:gd name="connsiteX1608" fmla="*/ 91268 w 1347946"/>
                <a:gd name="connsiteY1608" fmla="*/ 934882 h 1978277"/>
                <a:gd name="connsiteX1609" fmla="*/ 100390 w 1347946"/>
                <a:gd name="connsiteY1609" fmla="*/ 932026 h 1978277"/>
                <a:gd name="connsiteX1610" fmla="*/ 102542 w 1347946"/>
                <a:gd name="connsiteY1610" fmla="*/ 930235 h 1978277"/>
                <a:gd name="connsiteX1611" fmla="*/ 103262 w 1347946"/>
                <a:gd name="connsiteY1611" fmla="*/ 928811 h 1978277"/>
                <a:gd name="connsiteX1612" fmla="*/ 100868 w 1347946"/>
                <a:gd name="connsiteY1612" fmla="*/ 926237 h 1978277"/>
                <a:gd name="connsiteX1613" fmla="*/ 88921 w 1347946"/>
                <a:gd name="connsiteY1613" fmla="*/ 927160 h 1978277"/>
                <a:gd name="connsiteX1614" fmla="*/ 78281 w 1347946"/>
                <a:gd name="connsiteY1614" fmla="*/ 925439 h 1978277"/>
                <a:gd name="connsiteX1615" fmla="*/ 69019 w 1347946"/>
                <a:gd name="connsiteY1615" fmla="*/ 920690 h 1978277"/>
                <a:gd name="connsiteX1616" fmla="*/ 67407 w 1347946"/>
                <a:gd name="connsiteY1616" fmla="*/ 919110 h 1978277"/>
                <a:gd name="connsiteX1617" fmla="*/ 65834 w 1347946"/>
                <a:gd name="connsiteY1617" fmla="*/ 916192 h 1978277"/>
                <a:gd name="connsiteX1618" fmla="*/ 64309 w 1347946"/>
                <a:gd name="connsiteY1618" fmla="*/ 911936 h 1978277"/>
                <a:gd name="connsiteX1619" fmla="*/ 64653 w 1347946"/>
                <a:gd name="connsiteY1619" fmla="*/ 907156 h 1978277"/>
                <a:gd name="connsiteX1620" fmla="*/ 66875 w 1347946"/>
                <a:gd name="connsiteY1620" fmla="*/ 901843 h 1978277"/>
                <a:gd name="connsiteX1621" fmla="*/ 68181 w 1347946"/>
                <a:gd name="connsiteY1621" fmla="*/ 898182 h 1978277"/>
                <a:gd name="connsiteX1622" fmla="*/ 68565 w 1347946"/>
                <a:gd name="connsiteY1622" fmla="*/ 896195 h 1978277"/>
                <a:gd name="connsiteX1623" fmla="*/ 56923 w 1347946"/>
                <a:gd name="connsiteY1623" fmla="*/ 909276 h 1978277"/>
                <a:gd name="connsiteX1624" fmla="*/ 52167 w 1347946"/>
                <a:gd name="connsiteY1624" fmla="*/ 913829 h 1978277"/>
                <a:gd name="connsiteX1625" fmla="*/ 48396 w 1347946"/>
                <a:gd name="connsiteY1625" fmla="*/ 912436 h 1978277"/>
                <a:gd name="connsiteX1626" fmla="*/ 45752 w 1347946"/>
                <a:gd name="connsiteY1626" fmla="*/ 910285 h 1978277"/>
                <a:gd name="connsiteX1627" fmla="*/ 44453 w 1347946"/>
                <a:gd name="connsiteY1627" fmla="*/ 907883 h 1978277"/>
                <a:gd name="connsiteX1628" fmla="*/ 44500 w 1347946"/>
                <a:gd name="connsiteY1628" fmla="*/ 905231 h 1978277"/>
                <a:gd name="connsiteX1629" fmla="*/ 44930 w 1347946"/>
                <a:gd name="connsiteY1629" fmla="*/ 903291 h 1978277"/>
                <a:gd name="connsiteX1630" fmla="*/ 45736 w 1347946"/>
                <a:gd name="connsiteY1630" fmla="*/ 902078 h 1978277"/>
                <a:gd name="connsiteX1631" fmla="*/ 39579 w 1347946"/>
                <a:gd name="connsiteY1631" fmla="*/ 896649 h 1978277"/>
                <a:gd name="connsiteX1632" fmla="*/ 36809 w 1347946"/>
                <a:gd name="connsiteY1632" fmla="*/ 892369 h 1978277"/>
                <a:gd name="connsiteX1633" fmla="*/ 36512 w 1347946"/>
                <a:gd name="connsiteY1633" fmla="*/ 887941 h 1978277"/>
                <a:gd name="connsiteX1634" fmla="*/ 38695 w 1347946"/>
                <a:gd name="connsiteY1634" fmla="*/ 883357 h 1978277"/>
                <a:gd name="connsiteX1635" fmla="*/ 40831 w 1347946"/>
                <a:gd name="connsiteY1635" fmla="*/ 880024 h 1978277"/>
                <a:gd name="connsiteX1636" fmla="*/ 42920 w 1347946"/>
                <a:gd name="connsiteY1636" fmla="*/ 877935 h 1978277"/>
                <a:gd name="connsiteX1637" fmla="*/ 48615 w 1347946"/>
                <a:gd name="connsiteY1637" fmla="*/ 876120 h 1978277"/>
                <a:gd name="connsiteX1638" fmla="*/ 69410 w 1347946"/>
                <a:gd name="connsiteY1638" fmla="*/ 872639 h 1978277"/>
                <a:gd name="connsiteX1639" fmla="*/ 84298 w 1347946"/>
                <a:gd name="connsiteY1639" fmla="*/ 875979 h 1978277"/>
                <a:gd name="connsiteX1640" fmla="*/ 89367 w 1347946"/>
                <a:gd name="connsiteY1640" fmla="*/ 864878 h 1978277"/>
                <a:gd name="connsiteX1641" fmla="*/ 92794 w 1347946"/>
                <a:gd name="connsiteY1641" fmla="*/ 861318 h 1978277"/>
                <a:gd name="connsiteX1642" fmla="*/ 102808 w 1347946"/>
                <a:gd name="connsiteY1642" fmla="*/ 857602 h 1978277"/>
                <a:gd name="connsiteX1643" fmla="*/ 118220 w 1347946"/>
                <a:gd name="connsiteY1643" fmla="*/ 857086 h 1978277"/>
                <a:gd name="connsiteX1644" fmla="*/ 129102 w 1347946"/>
                <a:gd name="connsiteY1644" fmla="*/ 859143 h 1978277"/>
                <a:gd name="connsiteX1645" fmla="*/ 134203 w 1347946"/>
                <a:gd name="connsiteY1645" fmla="*/ 861764 h 1978277"/>
                <a:gd name="connsiteX1646" fmla="*/ 141151 w 1347946"/>
                <a:gd name="connsiteY1646" fmla="*/ 867530 h 1978277"/>
                <a:gd name="connsiteX1647" fmla="*/ 141550 w 1347946"/>
                <a:gd name="connsiteY1647" fmla="*/ 865793 h 1978277"/>
                <a:gd name="connsiteX1648" fmla="*/ 139875 w 1347946"/>
                <a:gd name="connsiteY1648" fmla="*/ 860583 h 1978277"/>
                <a:gd name="connsiteX1649" fmla="*/ 139758 w 1347946"/>
                <a:gd name="connsiteY1649" fmla="*/ 856241 h 1978277"/>
                <a:gd name="connsiteX1650" fmla="*/ 142567 w 1347946"/>
                <a:gd name="connsiteY1650" fmla="*/ 848660 h 1978277"/>
                <a:gd name="connsiteX1651" fmla="*/ 143857 w 1347946"/>
                <a:gd name="connsiteY1651" fmla="*/ 843880 h 1978277"/>
                <a:gd name="connsiteX1652" fmla="*/ 142981 w 1347946"/>
                <a:gd name="connsiteY1652" fmla="*/ 838880 h 1978277"/>
                <a:gd name="connsiteX1653" fmla="*/ 139930 w 1347946"/>
                <a:gd name="connsiteY1653" fmla="*/ 833662 h 1978277"/>
                <a:gd name="connsiteX1654" fmla="*/ 134532 w 1347946"/>
                <a:gd name="connsiteY1654" fmla="*/ 826934 h 1978277"/>
                <a:gd name="connsiteX1655" fmla="*/ 131621 w 1347946"/>
                <a:gd name="connsiteY1655" fmla="*/ 826379 h 1978277"/>
                <a:gd name="connsiteX1656" fmla="*/ 128390 w 1347946"/>
                <a:gd name="connsiteY1656" fmla="*/ 828006 h 1978277"/>
                <a:gd name="connsiteX1657" fmla="*/ 124510 w 1347946"/>
                <a:gd name="connsiteY1657" fmla="*/ 831738 h 1978277"/>
                <a:gd name="connsiteX1658" fmla="*/ 116444 w 1347946"/>
                <a:gd name="connsiteY1658" fmla="*/ 841094 h 1978277"/>
                <a:gd name="connsiteX1659" fmla="*/ 112634 w 1347946"/>
                <a:gd name="connsiteY1659" fmla="*/ 843042 h 1978277"/>
                <a:gd name="connsiteX1660" fmla="*/ 106282 w 1347946"/>
                <a:gd name="connsiteY1660" fmla="*/ 843535 h 1978277"/>
                <a:gd name="connsiteX1661" fmla="*/ 102769 w 1347946"/>
                <a:gd name="connsiteY1661" fmla="*/ 842362 h 1978277"/>
                <a:gd name="connsiteX1662" fmla="*/ 99373 w 1347946"/>
                <a:gd name="connsiteY1662" fmla="*/ 840961 h 1978277"/>
                <a:gd name="connsiteX1663" fmla="*/ 94069 w 1347946"/>
                <a:gd name="connsiteY1663" fmla="*/ 836009 h 1978277"/>
                <a:gd name="connsiteX1664" fmla="*/ 92137 w 1347946"/>
                <a:gd name="connsiteY1664" fmla="*/ 835078 h 1978277"/>
                <a:gd name="connsiteX1665" fmla="*/ 89790 w 1347946"/>
                <a:gd name="connsiteY1665" fmla="*/ 837253 h 1978277"/>
                <a:gd name="connsiteX1666" fmla="*/ 87036 w 1347946"/>
                <a:gd name="connsiteY1666" fmla="*/ 842518 h 1978277"/>
                <a:gd name="connsiteX1667" fmla="*/ 84384 w 1347946"/>
                <a:gd name="connsiteY1667" fmla="*/ 846195 h 1978277"/>
                <a:gd name="connsiteX1668" fmla="*/ 81825 w 1347946"/>
                <a:gd name="connsiteY1668" fmla="*/ 848292 h 1978277"/>
                <a:gd name="connsiteX1669" fmla="*/ 79439 w 1347946"/>
                <a:gd name="connsiteY1669" fmla="*/ 849199 h 1978277"/>
                <a:gd name="connsiteX1670" fmla="*/ 76106 w 1347946"/>
                <a:gd name="connsiteY1670" fmla="*/ 848769 h 1978277"/>
                <a:gd name="connsiteX1671" fmla="*/ 62376 w 1347946"/>
                <a:gd name="connsiteY1671" fmla="*/ 840602 h 1978277"/>
                <a:gd name="connsiteX1672" fmla="*/ 59278 w 1347946"/>
                <a:gd name="connsiteY1672" fmla="*/ 836948 h 1978277"/>
                <a:gd name="connsiteX1673" fmla="*/ 59098 w 1347946"/>
                <a:gd name="connsiteY1673" fmla="*/ 831393 h 1978277"/>
                <a:gd name="connsiteX1674" fmla="*/ 54882 w 1347946"/>
                <a:gd name="connsiteY1674" fmla="*/ 825987 h 1978277"/>
                <a:gd name="connsiteX1675" fmla="*/ 50117 w 1347946"/>
                <a:gd name="connsiteY1675" fmla="*/ 825041 h 1978277"/>
                <a:gd name="connsiteX1676" fmla="*/ 49538 w 1347946"/>
                <a:gd name="connsiteY1676" fmla="*/ 823226 h 1978277"/>
                <a:gd name="connsiteX1677" fmla="*/ 55578 w 1347946"/>
                <a:gd name="connsiteY1677" fmla="*/ 814831 h 1978277"/>
                <a:gd name="connsiteX1678" fmla="*/ 60084 w 1347946"/>
                <a:gd name="connsiteY1678" fmla="*/ 811389 h 1978277"/>
                <a:gd name="connsiteX1679" fmla="*/ 59364 w 1347946"/>
                <a:gd name="connsiteY1679" fmla="*/ 810348 h 1978277"/>
                <a:gd name="connsiteX1680" fmla="*/ 52824 w 1347946"/>
                <a:gd name="connsiteY1680" fmla="*/ 810168 h 1978277"/>
                <a:gd name="connsiteX1681" fmla="*/ 48412 w 1347946"/>
                <a:gd name="connsiteY1681" fmla="*/ 814651 h 1978277"/>
                <a:gd name="connsiteX1682" fmla="*/ 45885 w 1347946"/>
                <a:gd name="connsiteY1682" fmla="*/ 815410 h 1978277"/>
                <a:gd name="connsiteX1683" fmla="*/ 40072 w 1347946"/>
                <a:gd name="connsiteY1683" fmla="*/ 815535 h 1978277"/>
                <a:gd name="connsiteX1684" fmla="*/ 33969 w 1347946"/>
                <a:gd name="connsiteY1684" fmla="*/ 813290 h 1978277"/>
                <a:gd name="connsiteX1685" fmla="*/ 31372 w 1347946"/>
                <a:gd name="connsiteY1685" fmla="*/ 811326 h 1978277"/>
                <a:gd name="connsiteX1686" fmla="*/ 28681 w 1347946"/>
                <a:gd name="connsiteY1686" fmla="*/ 806804 h 1978277"/>
                <a:gd name="connsiteX1687" fmla="*/ 25661 w 1347946"/>
                <a:gd name="connsiteY1687" fmla="*/ 804254 h 1978277"/>
                <a:gd name="connsiteX1688" fmla="*/ 16547 w 1347946"/>
                <a:gd name="connsiteY1688" fmla="*/ 800373 h 1978277"/>
                <a:gd name="connsiteX1689" fmla="*/ 14489 w 1347946"/>
                <a:gd name="connsiteY1689" fmla="*/ 798253 h 1978277"/>
                <a:gd name="connsiteX1690" fmla="*/ 12541 w 1347946"/>
                <a:gd name="connsiteY1690" fmla="*/ 794725 h 1978277"/>
                <a:gd name="connsiteX1691" fmla="*/ 5093 w 1347946"/>
                <a:gd name="connsiteY1691" fmla="*/ 784687 h 1978277"/>
                <a:gd name="connsiteX1692" fmla="*/ 587 w 1347946"/>
                <a:gd name="connsiteY1692" fmla="*/ 777266 h 1978277"/>
                <a:gd name="connsiteX1693" fmla="*/ 0 w 1347946"/>
                <a:gd name="connsiteY1693" fmla="*/ 773034 h 1978277"/>
                <a:gd name="connsiteX1694" fmla="*/ 5203 w 1347946"/>
                <a:gd name="connsiteY1694" fmla="*/ 763904 h 1978277"/>
                <a:gd name="connsiteX1695" fmla="*/ 5429 w 1347946"/>
                <a:gd name="connsiteY1695" fmla="*/ 761784 h 1978277"/>
                <a:gd name="connsiteX1696" fmla="*/ 3200 w 1347946"/>
                <a:gd name="connsiteY1696" fmla="*/ 757817 h 1978277"/>
                <a:gd name="connsiteX1697" fmla="*/ 2269 w 1347946"/>
                <a:gd name="connsiteY1697" fmla="*/ 754883 h 1978277"/>
                <a:gd name="connsiteX1698" fmla="*/ 3035 w 1347946"/>
                <a:gd name="connsiteY1698" fmla="*/ 750823 h 1978277"/>
                <a:gd name="connsiteX1699" fmla="*/ 7589 w 1347946"/>
                <a:gd name="connsiteY1699" fmla="*/ 741787 h 1978277"/>
                <a:gd name="connsiteX1700" fmla="*/ 9279 w 1347946"/>
                <a:gd name="connsiteY1700" fmla="*/ 739330 h 1978277"/>
                <a:gd name="connsiteX1701" fmla="*/ 17438 w 1347946"/>
                <a:gd name="connsiteY1701" fmla="*/ 733987 h 1978277"/>
                <a:gd name="connsiteX1702" fmla="*/ 25614 w 1347946"/>
                <a:gd name="connsiteY1702" fmla="*/ 726179 h 1978277"/>
                <a:gd name="connsiteX1703" fmla="*/ 28587 w 1347946"/>
                <a:gd name="connsiteY1703" fmla="*/ 724419 h 1978277"/>
                <a:gd name="connsiteX1704" fmla="*/ 31239 w 1347946"/>
                <a:gd name="connsiteY1704" fmla="*/ 724012 h 1978277"/>
                <a:gd name="connsiteX1705" fmla="*/ 41981 w 1347946"/>
                <a:gd name="connsiteY1705" fmla="*/ 724481 h 1978277"/>
                <a:gd name="connsiteX1706" fmla="*/ 45306 w 1347946"/>
                <a:gd name="connsiteY1706" fmla="*/ 722549 h 1978277"/>
                <a:gd name="connsiteX1707" fmla="*/ 48130 w 1347946"/>
                <a:gd name="connsiteY1707" fmla="*/ 718716 h 1978277"/>
                <a:gd name="connsiteX1708" fmla="*/ 52769 w 1347946"/>
                <a:gd name="connsiteY1708" fmla="*/ 714819 h 1978277"/>
                <a:gd name="connsiteX1709" fmla="*/ 62447 w 1347946"/>
                <a:gd name="connsiteY1709" fmla="*/ 708881 h 1978277"/>
                <a:gd name="connsiteX1710" fmla="*/ 83961 w 1347946"/>
                <a:gd name="connsiteY1710" fmla="*/ 699853 h 1978277"/>
                <a:gd name="connsiteX1711" fmla="*/ 85362 w 1347946"/>
                <a:gd name="connsiteY1711" fmla="*/ 698781 h 1978277"/>
                <a:gd name="connsiteX1712" fmla="*/ 85487 w 1347946"/>
                <a:gd name="connsiteY1712" fmla="*/ 697060 h 1978277"/>
                <a:gd name="connsiteX1713" fmla="*/ 83554 w 1347946"/>
                <a:gd name="connsiteY1713" fmla="*/ 692374 h 1978277"/>
                <a:gd name="connsiteX1714" fmla="*/ 83148 w 1347946"/>
                <a:gd name="connsiteY1714" fmla="*/ 690105 h 1978277"/>
                <a:gd name="connsiteX1715" fmla="*/ 87552 w 1347946"/>
                <a:gd name="connsiteY1715" fmla="*/ 685881 h 1978277"/>
                <a:gd name="connsiteX1716" fmla="*/ 97496 w 1347946"/>
                <a:gd name="connsiteY1716" fmla="*/ 679192 h 1978277"/>
                <a:gd name="connsiteX1717" fmla="*/ 104294 w 1347946"/>
                <a:gd name="connsiteY1717" fmla="*/ 675960 h 1978277"/>
                <a:gd name="connsiteX1718" fmla="*/ 108668 w 1347946"/>
                <a:gd name="connsiteY1718" fmla="*/ 675726 h 1978277"/>
                <a:gd name="connsiteX1719" fmla="*/ 112196 w 1347946"/>
                <a:gd name="connsiteY1719" fmla="*/ 674278 h 1978277"/>
                <a:gd name="connsiteX1720" fmla="*/ 117148 w 1347946"/>
                <a:gd name="connsiteY1720" fmla="*/ 670038 h 1978277"/>
                <a:gd name="connsiteX1721" fmla="*/ 119949 w 1347946"/>
                <a:gd name="connsiteY1721" fmla="*/ 669287 h 1978277"/>
                <a:gd name="connsiteX1722" fmla="*/ 136871 w 1347946"/>
                <a:gd name="connsiteY1722" fmla="*/ 667621 h 1978277"/>
                <a:gd name="connsiteX1723" fmla="*/ 144358 w 1347946"/>
                <a:gd name="connsiteY1723" fmla="*/ 669936 h 1978277"/>
                <a:gd name="connsiteX1724" fmla="*/ 148035 w 1347946"/>
                <a:gd name="connsiteY1724" fmla="*/ 669890 h 1978277"/>
                <a:gd name="connsiteX1725" fmla="*/ 150398 w 1347946"/>
                <a:gd name="connsiteY1725" fmla="*/ 668247 h 1978277"/>
                <a:gd name="connsiteX1726" fmla="*/ 153519 w 1347946"/>
                <a:gd name="connsiteY1726" fmla="*/ 663420 h 1978277"/>
                <a:gd name="connsiteX1727" fmla="*/ 159356 w 1347946"/>
                <a:gd name="connsiteY1727" fmla="*/ 651356 h 1978277"/>
                <a:gd name="connsiteX1728" fmla="*/ 162430 w 1347946"/>
                <a:gd name="connsiteY1728" fmla="*/ 643806 h 1978277"/>
                <a:gd name="connsiteX1729" fmla="*/ 165333 w 1347946"/>
                <a:gd name="connsiteY1729" fmla="*/ 632235 h 1978277"/>
                <a:gd name="connsiteX1730" fmla="*/ 169080 w 1347946"/>
                <a:gd name="connsiteY1730" fmla="*/ 613944 h 1978277"/>
                <a:gd name="connsiteX1731" fmla="*/ 171881 w 1347946"/>
                <a:gd name="connsiteY1731" fmla="*/ 595848 h 1978277"/>
                <a:gd name="connsiteX1732" fmla="*/ 173735 w 1347946"/>
                <a:gd name="connsiteY1732" fmla="*/ 577941 h 1978277"/>
                <a:gd name="connsiteX1733" fmla="*/ 175182 w 1347946"/>
                <a:gd name="connsiteY1733" fmla="*/ 566910 h 1978277"/>
                <a:gd name="connsiteX1734" fmla="*/ 176207 w 1347946"/>
                <a:gd name="connsiteY1734" fmla="*/ 562935 h 1978277"/>
                <a:gd name="connsiteX1735" fmla="*/ 179720 w 1347946"/>
                <a:gd name="connsiteY1735" fmla="*/ 557881 h 1978277"/>
                <a:gd name="connsiteX1736" fmla="*/ 183381 w 1347946"/>
                <a:gd name="connsiteY1736" fmla="*/ 553923 h 1978277"/>
                <a:gd name="connsiteX1737" fmla="*/ 189671 w 1347946"/>
                <a:gd name="connsiteY1737" fmla="*/ 550410 h 1978277"/>
                <a:gd name="connsiteX1738" fmla="*/ 189100 w 1347946"/>
                <a:gd name="connsiteY1738" fmla="*/ 548767 h 1978277"/>
                <a:gd name="connsiteX1739" fmla="*/ 186433 w 1347946"/>
                <a:gd name="connsiteY1739" fmla="*/ 546013 h 1978277"/>
                <a:gd name="connsiteX1740" fmla="*/ 183952 w 1347946"/>
                <a:gd name="connsiteY1740" fmla="*/ 544957 h 1978277"/>
                <a:gd name="connsiteX1741" fmla="*/ 181660 w 1347946"/>
                <a:gd name="connsiteY1741" fmla="*/ 545591 h 1978277"/>
                <a:gd name="connsiteX1742" fmla="*/ 177475 w 1347946"/>
                <a:gd name="connsiteY1742" fmla="*/ 549745 h 1978277"/>
                <a:gd name="connsiteX1743" fmla="*/ 172053 w 1347946"/>
                <a:gd name="connsiteY1743" fmla="*/ 552554 h 1978277"/>
                <a:gd name="connsiteX1744" fmla="*/ 166788 w 1347946"/>
                <a:gd name="connsiteY1744" fmla="*/ 552116 h 1978277"/>
                <a:gd name="connsiteX1745" fmla="*/ 162994 w 1347946"/>
                <a:gd name="connsiteY1745" fmla="*/ 553156 h 1978277"/>
                <a:gd name="connsiteX1746" fmla="*/ 159512 w 1347946"/>
                <a:gd name="connsiteY1746" fmla="*/ 556943 h 1978277"/>
                <a:gd name="connsiteX1747" fmla="*/ 153871 w 1347946"/>
                <a:gd name="connsiteY1747" fmla="*/ 559978 h 1978277"/>
                <a:gd name="connsiteX1748" fmla="*/ 150108 w 1347946"/>
                <a:gd name="connsiteY1748" fmla="*/ 559290 h 1978277"/>
                <a:gd name="connsiteX1749" fmla="*/ 143310 w 1347946"/>
                <a:gd name="connsiteY1749" fmla="*/ 553852 h 1978277"/>
                <a:gd name="connsiteX1750" fmla="*/ 139883 w 1347946"/>
                <a:gd name="connsiteY1750" fmla="*/ 552835 h 1978277"/>
                <a:gd name="connsiteX1751" fmla="*/ 131191 w 1347946"/>
                <a:gd name="connsiteY1751" fmla="*/ 553352 h 1978277"/>
                <a:gd name="connsiteX1752" fmla="*/ 128649 w 1347946"/>
                <a:gd name="connsiteY1752" fmla="*/ 551325 h 1978277"/>
                <a:gd name="connsiteX1753" fmla="*/ 126427 w 1347946"/>
                <a:gd name="connsiteY1753" fmla="*/ 547359 h 1978277"/>
                <a:gd name="connsiteX1754" fmla="*/ 124659 w 1347946"/>
                <a:gd name="connsiteY1754" fmla="*/ 541804 h 1978277"/>
                <a:gd name="connsiteX1755" fmla="*/ 123337 w 1347946"/>
                <a:gd name="connsiteY1755" fmla="*/ 534622 h 1978277"/>
                <a:gd name="connsiteX1756" fmla="*/ 123517 w 1347946"/>
                <a:gd name="connsiteY1756" fmla="*/ 527120 h 1978277"/>
                <a:gd name="connsiteX1757" fmla="*/ 126646 w 1347946"/>
                <a:gd name="connsiteY1757" fmla="*/ 513460 h 1978277"/>
                <a:gd name="connsiteX1758" fmla="*/ 127843 w 1347946"/>
                <a:gd name="connsiteY1758" fmla="*/ 509712 h 1978277"/>
                <a:gd name="connsiteX1759" fmla="*/ 136316 w 1347946"/>
                <a:gd name="connsiteY1759" fmla="*/ 494246 h 1978277"/>
                <a:gd name="connsiteX1760" fmla="*/ 141534 w 1347946"/>
                <a:gd name="connsiteY1760" fmla="*/ 486946 h 1978277"/>
                <a:gd name="connsiteX1761" fmla="*/ 146729 w 1347946"/>
                <a:gd name="connsiteY1761" fmla="*/ 481454 h 1978277"/>
                <a:gd name="connsiteX1762" fmla="*/ 150507 w 1347946"/>
                <a:gd name="connsiteY1762" fmla="*/ 478215 h 1978277"/>
                <a:gd name="connsiteX1763" fmla="*/ 154075 w 1347946"/>
                <a:gd name="connsiteY1763" fmla="*/ 476760 h 1978277"/>
                <a:gd name="connsiteX1764" fmla="*/ 157502 w 1347946"/>
                <a:gd name="connsiteY1764" fmla="*/ 473333 h 1978277"/>
                <a:gd name="connsiteX1765" fmla="*/ 163799 w 1347946"/>
                <a:gd name="connsiteY1765" fmla="*/ 462240 h 1978277"/>
                <a:gd name="connsiteX1766" fmla="*/ 170301 w 1347946"/>
                <a:gd name="connsiteY1766" fmla="*/ 452656 h 1978277"/>
                <a:gd name="connsiteX1767" fmla="*/ 178390 w 1347946"/>
                <a:gd name="connsiteY1767" fmla="*/ 434654 h 1978277"/>
                <a:gd name="connsiteX1768" fmla="*/ 182302 w 1347946"/>
                <a:gd name="connsiteY1768" fmla="*/ 429890 h 1978277"/>
                <a:gd name="connsiteX1769" fmla="*/ 196001 w 1347946"/>
                <a:gd name="connsiteY1769" fmla="*/ 421941 h 1978277"/>
                <a:gd name="connsiteX1770" fmla="*/ 199725 w 1347946"/>
                <a:gd name="connsiteY1770" fmla="*/ 421816 h 1978277"/>
                <a:gd name="connsiteX1771" fmla="*/ 202885 w 1347946"/>
                <a:gd name="connsiteY1771" fmla="*/ 423795 h 1978277"/>
                <a:gd name="connsiteX1772" fmla="*/ 205882 w 1347946"/>
                <a:gd name="connsiteY1772" fmla="*/ 427934 h 1978277"/>
                <a:gd name="connsiteX1773" fmla="*/ 214292 w 1347946"/>
                <a:gd name="connsiteY1773" fmla="*/ 445834 h 1978277"/>
                <a:gd name="connsiteX1774" fmla="*/ 214949 w 1347946"/>
                <a:gd name="connsiteY1774" fmla="*/ 445286 h 1978277"/>
                <a:gd name="connsiteX1775" fmla="*/ 213478 w 1347946"/>
                <a:gd name="connsiteY1775" fmla="*/ 438535 h 1978277"/>
                <a:gd name="connsiteX1776" fmla="*/ 210411 w 1347946"/>
                <a:gd name="connsiteY1776" fmla="*/ 418124 h 1978277"/>
                <a:gd name="connsiteX1777" fmla="*/ 210904 w 1347946"/>
                <a:gd name="connsiteY1777" fmla="*/ 409635 h 1978277"/>
                <a:gd name="connsiteX1778" fmla="*/ 215716 w 1347946"/>
                <a:gd name="connsiteY1778" fmla="*/ 400497 h 1978277"/>
                <a:gd name="connsiteX1779" fmla="*/ 217687 w 1347946"/>
                <a:gd name="connsiteY1779" fmla="*/ 398862 h 1978277"/>
                <a:gd name="connsiteX1780" fmla="*/ 222764 w 1347946"/>
                <a:gd name="connsiteY1780" fmla="*/ 399472 h 1978277"/>
                <a:gd name="connsiteX1781" fmla="*/ 230956 w 1347946"/>
                <a:gd name="connsiteY1781" fmla="*/ 402305 h 1978277"/>
                <a:gd name="connsiteX1782" fmla="*/ 236432 w 1347946"/>
                <a:gd name="connsiteY1782" fmla="*/ 405403 h 1978277"/>
                <a:gd name="connsiteX1783" fmla="*/ 240586 w 1347946"/>
                <a:gd name="connsiteY1783" fmla="*/ 410425 h 1978277"/>
                <a:gd name="connsiteX1784" fmla="*/ 245523 w 1347946"/>
                <a:gd name="connsiteY1784" fmla="*/ 413531 h 1978277"/>
                <a:gd name="connsiteX1785" fmla="*/ 248081 w 1347946"/>
                <a:gd name="connsiteY1785" fmla="*/ 413375 h 1978277"/>
                <a:gd name="connsiteX1786" fmla="*/ 249904 w 1347946"/>
                <a:gd name="connsiteY1786" fmla="*/ 410981 h 1978277"/>
                <a:gd name="connsiteX1787" fmla="*/ 252517 w 1347946"/>
                <a:gd name="connsiteY1787" fmla="*/ 403142 h 1978277"/>
                <a:gd name="connsiteX1788" fmla="*/ 255920 w 1347946"/>
                <a:gd name="connsiteY1788" fmla="*/ 389740 h 1978277"/>
                <a:gd name="connsiteX1789" fmla="*/ 257282 w 1347946"/>
                <a:gd name="connsiteY1789" fmla="*/ 373029 h 1978277"/>
                <a:gd name="connsiteX1790" fmla="*/ 256609 w 1347946"/>
                <a:gd name="connsiteY1790" fmla="*/ 352876 h 1978277"/>
                <a:gd name="connsiteX1791" fmla="*/ 255623 w 1347946"/>
                <a:gd name="connsiteY1791" fmla="*/ 337949 h 1978277"/>
                <a:gd name="connsiteX1792" fmla="*/ 254309 w 1347946"/>
                <a:gd name="connsiteY1792" fmla="*/ 328451 h 1978277"/>
                <a:gd name="connsiteX1793" fmla="*/ 255028 w 1347946"/>
                <a:gd name="connsiteY1793" fmla="*/ 320479 h 1978277"/>
                <a:gd name="connsiteX1794" fmla="*/ 259151 w 1347946"/>
                <a:gd name="connsiteY1794" fmla="*/ 310849 h 1978277"/>
                <a:gd name="connsiteX1795" fmla="*/ 262930 w 1347946"/>
                <a:gd name="connsiteY1795" fmla="*/ 303768 h 1978277"/>
                <a:gd name="connsiteX1796" fmla="*/ 271943 w 1347946"/>
                <a:gd name="connsiteY1796" fmla="*/ 293692 h 1978277"/>
                <a:gd name="connsiteX1797" fmla="*/ 279258 w 1347946"/>
                <a:gd name="connsiteY1797" fmla="*/ 291000 h 1978277"/>
                <a:gd name="connsiteX1798" fmla="*/ 283592 w 1347946"/>
                <a:gd name="connsiteY1798" fmla="*/ 291681 h 1978277"/>
                <a:gd name="connsiteX1799" fmla="*/ 289295 w 1347946"/>
                <a:gd name="connsiteY1799" fmla="*/ 296422 h 1978277"/>
                <a:gd name="connsiteX1800" fmla="*/ 297205 w 1347946"/>
                <a:gd name="connsiteY1800" fmla="*/ 299325 h 1978277"/>
                <a:gd name="connsiteX1801" fmla="*/ 304347 w 1347946"/>
                <a:gd name="connsiteY1801" fmla="*/ 308439 h 1978277"/>
                <a:gd name="connsiteX1802" fmla="*/ 315918 w 1347946"/>
                <a:gd name="connsiteY1802" fmla="*/ 329132 h 1978277"/>
                <a:gd name="connsiteX1803" fmla="*/ 323593 w 1347946"/>
                <a:gd name="connsiteY1803" fmla="*/ 339396 h 1978277"/>
                <a:gd name="connsiteX1804" fmla="*/ 329953 w 1347946"/>
                <a:gd name="connsiteY1804" fmla="*/ 343981 h 1978277"/>
                <a:gd name="connsiteX1805" fmla="*/ 336220 w 1347946"/>
                <a:gd name="connsiteY1805" fmla="*/ 351749 h 1978277"/>
                <a:gd name="connsiteX1806" fmla="*/ 345483 w 1347946"/>
                <a:gd name="connsiteY1806" fmla="*/ 368054 h 1978277"/>
                <a:gd name="connsiteX1807" fmla="*/ 350333 w 1347946"/>
                <a:gd name="connsiteY1807" fmla="*/ 374985 h 1978277"/>
                <a:gd name="connsiteX1808" fmla="*/ 353212 w 1347946"/>
                <a:gd name="connsiteY1808" fmla="*/ 377489 h 1978277"/>
                <a:gd name="connsiteX1809" fmla="*/ 355755 w 1347946"/>
                <a:gd name="connsiteY1809" fmla="*/ 377888 h 1978277"/>
                <a:gd name="connsiteX1810" fmla="*/ 354809 w 1347946"/>
                <a:gd name="connsiteY1810" fmla="*/ 373287 h 1978277"/>
                <a:gd name="connsiteX1811" fmla="*/ 350380 w 1347946"/>
                <a:gd name="connsiteY1811" fmla="*/ 363625 h 1978277"/>
                <a:gd name="connsiteX1812" fmla="*/ 343605 w 1347946"/>
                <a:gd name="connsiteY1812" fmla="*/ 352900 h 1978277"/>
                <a:gd name="connsiteX1813" fmla="*/ 328577 w 1347946"/>
                <a:gd name="connsiteY1813" fmla="*/ 333396 h 1978277"/>
                <a:gd name="connsiteX1814" fmla="*/ 320291 w 1347946"/>
                <a:gd name="connsiteY1814" fmla="*/ 319439 h 1978277"/>
                <a:gd name="connsiteX1815" fmla="*/ 312867 w 1347946"/>
                <a:gd name="connsiteY1815" fmla="*/ 303338 h 1978277"/>
                <a:gd name="connsiteX1816" fmla="*/ 307406 w 1347946"/>
                <a:gd name="connsiteY1816" fmla="*/ 293660 h 1978277"/>
                <a:gd name="connsiteX1817" fmla="*/ 297502 w 1347946"/>
                <a:gd name="connsiteY1817" fmla="*/ 283991 h 1978277"/>
                <a:gd name="connsiteX1818" fmla="*/ 297635 w 1347946"/>
                <a:gd name="connsiteY1818" fmla="*/ 280118 h 1978277"/>
                <a:gd name="connsiteX1819" fmla="*/ 309589 w 1347946"/>
                <a:gd name="connsiteY1819" fmla="*/ 266396 h 1978277"/>
                <a:gd name="connsiteX1820" fmla="*/ 331557 w 1347946"/>
                <a:gd name="connsiteY1820" fmla="*/ 254332 h 1978277"/>
                <a:gd name="connsiteX1821" fmla="*/ 356318 w 1347946"/>
                <a:gd name="connsiteY1821" fmla="*/ 244819 h 1978277"/>
                <a:gd name="connsiteX1822" fmla="*/ 364603 w 1347946"/>
                <a:gd name="connsiteY1822" fmla="*/ 245797 h 1978277"/>
                <a:gd name="connsiteX1823" fmla="*/ 379163 w 1347946"/>
                <a:gd name="connsiteY1823" fmla="*/ 241799 h 1978277"/>
                <a:gd name="connsiteX1824" fmla="*/ 380532 w 1347946"/>
                <a:gd name="connsiteY1824" fmla="*/ 235736 h 1978277"/>
                <a:gd name="connsiteX1825" fmla="*/ 383661 w 1347946"/>
                <a:gd name="connsiteY1825" fmla="*/ 233005 h 1978277"/>
                <a:gd name="connsiteX1826" fmla="*/ 397219 w 1347946"/>
                <a:gd name="connsiteY1826" fmla="*/ 224493 h 1978277"/>
                <a:gd name="connsiteX1827" fmla="*/ 401108 w 1347946"/>
                <a:gd name="connsiteY1827" fmla="*/ 224611 h 1978277"/>
                <a:gd name="connsiteX1828" fmla="*/ 407077 w 1347946"/>
                <a:gd name="connsiteY1828" fmla="*/ 228656 h 1978277"/>
                <a:gd name="connsiteX1829" fmla="*/ 413437 w 1347946"/>
                <a:gd name="connsiteY1829" fmla="*/ 236330 h 1978277"/>
                <a:gd name="connsiteX1830" fmla="*/ 416379 w 1347946"/>
                <a:gd name="connsiteY1830" fmla="*/ 243238 h 1978277"/>
                <a:gd name="connsiteX1831" fmla="*/ 420377 w 1347946"/>
                <a:gd name="connsiteY1831" fmla="*/ 255013 h 1978277"/>
                <a:gd name="connsiteX1832" fmla="*/ 422332 w 1347946"/>
                <a:gd name="connsiteY1832" fmla="*/ 271411 h 1978277"/>
                <a:gd name="connsiteX1833" fmla="*/ 422035 w 1347946"/>
                <a:gd name="connsiteY1833" fmla="*/ 321825 h 1978277"/>
                <a:gd name="connsiteX1834" fmla="*/ 422145 w 1347946"/>
                <a:gd name="connsiteY1834" fmla="*/ 331135 h 1978277"/>
                <a:gd name="connsiteX1835" fmla="*/ 422911 w 1347946"/>
                <a:gd name="connsiteY1835" fmla="*/ 334710 h 1978277"/>
                <a:gd name="connsiteX1836" fmla="*/ 425673 w 1347946"/>
                <a:gd name="connsiteY1836" fmla="*/ 329382 h 1978277"/>
                <a:gd name="connsiteX1837" fmla="*/ 428967 w 1347946"/>
                <a:gd name="connsiteY1837" fmla="*/ 319439 h 1978277"/>
                <a:gd name="connsiteX1838" fmla="*/ 431932 w 1347946"/>
                <a:gd name="connsiteY1838" fmla="*/ 312358 h 1978277"/>
                <a:gd name="connsiteX1839" fmla="*/ 434208 w 1347946"/>
                <a:gd name="connsiteY1839" fmla="*/ 301351 h 1978277"/>
                <a:gd name="connsiteX1840" fmla="*/ 435805 w 1347946"/>
                <a:gd name="connsiteY1840" fmla="*/ 286330 h 1978277"/>
                <a:gd name="connsiteX1841" fmla="*/ 436751 w 1347946"/>
                <a:gd name="connsiteY1841" fmla="*/ 275080 h 1978277"/>
                <a:gd name="connsiteX1842" fmla="*/ 432879 w 1347946"/>
                <a:gd name="connsiteY1842" fmla="*/ 262249 h 1978277"/>
                <a:gd name="connsiteX1843" fmla="*/ 432691 w 1347946"/>
                <a:gd name="connsiteY1843" fmla="*/ 240891 h 1978277"/>
                <a:gd name="connsiteX1844" fmla="*/ 434631 w 1347946"/>
                <a:gd name="connsiteY1844" fmla="*/ 229360 h 1978277"/>
                <a:gd name="connsiteX1845" fmla="*/ 440053 w 1347946"/>
                <a:gd name="connsiteY1845" fmla="*/ 229360 h 1978277"/>
                <a:gd name="connsiteX1846" fmla="*/ 462482 w 1347946"/>
                <a:gd name="connsiteY1846" fmla="*/ 268751 h 1978277"/>
                <a:gd name="connsiteX1847" fmla="*/ 471307 w 1347946"/>
                <a:gd name="connsiteY1847" fmla="*/ 277098 h 1978277"/>
                <a:gd name="connsiteX1848" fmla="*/ 481352 w 1347946"/>
                <a:gd name="connsiteY1848" fmla="*/ 297572 h 1978277"/>
                <a:gd name="connsiteX1849" fmla="*/ 493088 w 1347946"/>
                <a:gd name="connsiteY1849" fmla="*/ 295413 h 1978277"/>
                <a:gd name="connsiteX1850" fmla="*/ 503915 w 1347946"/>
                <a:gd name="connsiteY1850" fmla="*/ 297909 h 1978277"/>
                <a:gd name="connsiteX1851" fmla="*/ 508703 w 1347946"/>
                <a:gd name="connsiteY1851" fmla="*/ 297165 h 1978277"/>
                <a:gd name="connsiteX1852" fmla="*/ 511066 w 1347946"/>
                <a:gd name="connsiteY1852" fmla="*/ 294005 h 1978277"/>
                <a:gd name="connsiteX1853" fmla="*/ 507702 w 1347946"/>
                <a:gd name="connsiteY1853" fmla="*/ 285532 h 1978277"/>
                <a:gd name="connsiteX1854" fmla="*/ 492321 w 1347946"/>
                <a:gd name="connsiteY1854" fmla="*/ 261952 h 1978277"/>
                <a:gd name="connsiteX1855" fmla="*/ 485335 w 1347946"/>
                <a:gd name="connsiteY1855" fmla="*/ 243137 h 1978277"/>
                <a:gd name="connsiteX1856" fmla="*/ 480445 w 1347946"/>
                <a:gd name="connsiteY1856" fmla="*/ 219267 h 1978277"/>
                <a:gd name="connsiteX1857" fmla="*/ 479256 w 1347946"/>
                <a:gd name="connsiteY1857" fmla="*/ 206398 h 1978277"/>
                <a:gd name="connsiteX1858" fmla="*/ 482995 w 1347946"/>
                <a:gd name="connsiteY1858" fmla="*/ 204066 h 1978277"/>
                <a:gd name="connsiteX1859" fmla="*/ 500176 w 1347946"/>
                <a:gd name="connsiteY1859" fmla="*/ 204340 h 1978277"/>
                <a:gd name="connsiteX1860" fmla="*/ 525993 w 1347946"/>
                <a:gd name="connsiteY1860" fmla="*/ 215520 h 1978277"/>
                <a:gd name="connsiteX1861" fmla="*/ 559008 w 1347946"/>
                <a:gd name="connsiteY1861" fmla="*/ 253448 h 1978277"/>
                <a:gd name="connsiteX1862" fmla="*/ 575257 w 1347946"/>
                <a:gd name="connsiteY1862" fmla="*/ 265754 h 1978277"/>
                <a:gd name="connsiteX1863" fmla="*/ 604376 w 1347946"/>
                <a:gd name="connsiteY1863" fmla="*/ 307860 h 1978277"/>
                <a:gd name="connsiteX1864" fmla="*/ 613162 w 1347946"/>
                <a:gd name="connsiteY1864" fmla="*/ 314103 h 1978277"/>
                <a:gd name="connsiteX1865" fmla="*/ 616706 w 1347946"/>
                <a:gd name="connsiteY1865" fmla="*/ 315410 h 1978277"/>
                <a:gd name="connsiteX1866" fmla="*/ 619381 w 1347946"/>
                <a:gd name="connsiteY1866" fmla="*/ 310317 h 1978277"/>
                <a:gd name="connsiteX1867" fmla="*/ 621032 w 1347946"/>
                <a:gd name="connsiteY1867" fmla="*/ 304762 h 1978277"/>
                <a:gd name="connsiteX1868" fmla="*/ 621157 w 1347946"/>
                <a:gd name="connsiteY1868" fmla="*/ 297322 h 1978277"/>
                <a:gd name="connsiteX1869" fmla="*/ 619749 w 1347946"/>
                <a:gd name="connsiteY1869" fmla="*/ 287965 h 1978277"/>
                <a:gd name="connsiteX1870" fmla="*/ 618935 w 1347946"/>
                <a:gd name="connsiteY1870" fmla="*/ 277059 h 1978277"/>
                <a:gd name="connsiteX1871" fmla="*/ 618732 w 1347946"/>
                <a:gd name="connsiteY1871" fmla="*/ 264565 h 1978277"/>
                <a:gd name="connsiteX1872" fmla="*/ 620704 w 1347946"/>
                <a:gd name="connsiteY1872" fmla="*/ 239452 h 1978277"/>
                <a:gd name="connsiteX1873" fmla="*/ 625397 w 1347946"/>
                <a:gd name="connsiteY1873" fmla="*/ 231151 h 1978277"/>
                <a:gd name="connsiteX1874" fmla="*/ 627471 w 1347946"/>
                <a:gd name="connsiteY1874" fmla="*/ 221701 h 1978277"/>
                <a:gd name="connsiteX1875" fmla="*/ 625538 w 1347946"/>
                <a:gd name="connsiteY1875" fmla="*/ 204465 h 1978277"/>
                <a:gd name="connsiteX1876" fmla="*/ 620038 w 1347946"/>
                <a:gd name="connsiteY1876" fmla="*/ 192527 h 1978277"/>
                <a:gd name="connsiteX1877" fmla="*/ 598626 w 1347946"/>
                <a:gd name="connsiteY1877" fmla="*/ 161257 h 1978277"/>
                <a:gd name="connsiteX1878" fmla="*/ 598540 w 1347946"/>
                <a:gd name="connsiteY1878" fmla="*/ 157478 h 1978277"/>
                <a:gd name="connsiteX1879" fmla="*/ 602866 w 1347946"/>
                <a:gd name="connsiteY1879" fmla="*/ 153308 h 1978277"/>
                <a:gd name="connsiteX1880" fmla="*/ 609281 w 1347946"/>
                <a:gd name="connsiteY1880" fmla="*/ 150859 h 1978277"/>
                <a:gd name="connsiteX1881" fmla="*/ 662348 w 1347946"/>
                <a:gd name="connsiteY1881" fmla="*/ 158440 h 1978277"/>
                <a:gd name="connsiteX1882" fmla="*/ 671517 w 1347946"/>
                <a:gd name="connsiteY1882" fmla="*/ 161210 h 1978277"/>
                <a:gd name="connsiteX1883" fmla="*/ 675428 w 1347946"/>
                <a:gd name="connsiteY1883" fmla="*/ 163924 h 1978277"/>
                <a:gd name="connsiteX1884" fmla="*/ 677142 w 1347946"/>
                <a:gd name="connsiteY1884" fmla="*/ 167500 h 1978277"/>
                <a:gd name="connsiteX1885" fmla="*/ 679340 w 1347946"/>
                <a:gd name="connsiteY1885" fmla="*/ 169025 h 1978277"/>
                <a:gd name="connsiteX1886" fmla="*/ 690739 w 1347946"/>
                <a:gd name="connsiteY1886" fmla="*/ 164769 h 1978277"/>
                <a:gd name="connsiteX1887" fmla="*/ 690465 w 1347946"/>
                <a:gd name="connsiteY1887" fmla="*/ 156962 h 1978277"/>
                <a:gd name="connsiteX1888" fmla="*/ 689041 w 1347946"/>
                <a:gd name="connsiteY1888" fmla="*/ 151970 h 1978277"/>
                <a:gd name="connsiteX1889" fmla="*/ 627455 w 1347946"/>
                <a:gd name="connsiteY1889" fmla="*/ 138240 h 1978277"/>
                <a:gd name="connsiteX1890" fmla="*/ 615978 w 1347946"/>
                <a:gd name="connsiteY1890" fmla="*/ 133515 h 1978277"/>
                <a:gd name="connsiteX1891" fmla="*/ 610134 w 1347946"/>
                <a:gd name="connsiteY1891" fmla="*/ 133155 h 1978277"/>
                <a:gd name="connsiteX1892" fmla="*/ 604094 w 1347946"/>
                <a:gd name="connsiteY1892" fmla="*/ 136785 h 1978277"/>
                <a:gd name="connsiteX1893" fmla="*/ 591569 w 1347946"/>
                <a:gd name="connsiteY1893" fmla="*/ 138576 h 1978277"/>
                <a:gd name="connsiteX1894" fmla="*/ 585788 w 1347946"/>
                <a:gd name="connsiteY1894" fmla="*/ 137888 h 1978277"/>
                <a:gd name="connsiteX1895" fmla="*/ 578293 w 1347946"/>
                <a:gd name="connsiteY1895" fmla="*/ 121341 h 1978277"/>
                <a:gd name="connsiteX1896" fmla="*/ 585076 w 1347946"/>
                <a:gd name="connsiteY1896" fmla="*/ 101141 h 1978277"/>
                <a:gd name="connsiteX1897" fmla="*/ 590787 w 1347946"/>
                <a:gd name="connsiteY1897" fmla="*/ 101603 h 1978277"/>
                <a:gd name="connsiteX1898" fmla="*/ 601638 w 1347946"/>
                <a:gd name="connsiteY1898" fmla="*/ 109512 h 1978277"/>
                <a:gd name="connsiteX1899" fmla="*/ 608069 w 1347946"/>
                <a:gd name="connsiteY1899" fmla="*/ 98450 h 1978277"/>
                <a:gd name="connsiteX1900" fmla="*/ 618270 w 1347946"/>
                <a:gd name="connsiteY1900" fmla="*/ 89234 h 1978277"/>
                <a:gd name="connsiteX1901" fmla="*/ 628363 w 1347946"/>
                <a:gd name="connsiteY1901" fmla="*/ 85972 h 1978277"/>
                <a:gd name="connsiteX1902" fmla="*/ 650378 w 1347946"/>
                <a:gd name="connsiteY1902" fmla="*/ 65889 h 1978277"/>
                <a:gd name="connsiteX1903" fmla="*/ 654446 w 1347946"/>
                <a:gd name="connsiteY1903" fmla="*/ 64121 h 1978277"/>
                <a:gd name="connsiteX1904" fmla="*/ 659578 w 1347946"/>
                <a:gd name="connsiteY1904" fmla="*/ 65200 h 1978277"/>
                <a:gd name="connsiteX1905" fmla="*/ 670954 w 1347946"/>
                <a:gd name="connsiteY1905" fmla="*/ 70411 h 1978277"/>
                <a:gd name="connsiteX1906" fmla="*/ 675452 w 1347946"/>
                <a:gd name="connsiteY1906" fmla="*/ 75394 h 1978277"/>
                <a:gd name="connsiteX1907" fmla="*/ 680607 w 1347946"/>
                <a:gd name="connsiteY1907" fmla="*/ 85995 h 1978277"/>
                <a:gd name="connsiteX1908" fmla="*/ 683596 w 1347946"/>
                <a:gd name="connsiteY1908" fmla="*/ 89258 h 1978277"/>
                <a:gd name="connsiteX1909" fmla="*/ 687148 w 1347946"/>
                <a:gd name="connsiteY1909" fmla="*/ 89860 h 1978277"/>
                <a:gd name="connsiteX1910" fmla="*/ 692014 w 1347946"/>
                <a:gd name="connsiteY1910" fmla="*/ 94617 h 1978277"/>
                <a:gd name="connsiteX1911" fmla="*/ 699055 w 1347946"/>
                <a:gd name="connsiteY1911" fmla="*/ 79150 h 1978277"/>
                <a:gd name="connsiteX1912" fmla="*/ 705416 w 1347946"/>
                <a:gd name="connsiteY1912" fmla="*/ 62337 h 1978277"/>
                <a:gd name="connsiteX1913" fmla="*/ 712723 w 1347946"/>
                <a:gd name="connsiteY1913" fmla="*/ 51596 h 1978277"/>
                <a:gd name="connsiteX1914" fmla="*/ 723057 w 1347946"/>
                <a:gd name="connsiteY1914" fmla="*/ 57870 h 1978277"/>
                <a:gd name="connsiteX1915" fmla="*/ 729598 w 1347946"/>
                <a:gd name="connsiteY1915" fmla="*/ 65998 h 1978277"/>
                <a:gd name="connsiteX1916" fmla="*/ 735575 w 1347946"/>
                <a:gd name="connsiteY1916" fmla="*/ 75621 h 1978277"/>
                <a:gd name="connsiteX1917" fmla="*/ 744032 w 1347946"/>
                <a:gd name="connsiteY1917" fmla="*/ 80910 h 1978277"/>
                <a:gd name="connsiteX1918" fmla="*/ 758365 w 1347946"/>
                <a:gd name="connsiteY1918" fmla="*/ 113103 h 1978277"/>
                <a:gd name="connsiteX1919" fmla="*/ 761040 w 1347946"/>
                <a:gd name="connsiteY1919" fmla="*/ 113135 h 1978277"/>
                <a:gd name="connsiteX1920" fmla="*/ 762308 w 1347946"/>
                <a:gd name="connsiteY1920" fmla="*/ 110443 h 1978277"/>
                <a:gd name="connsiteX1921" fmla="*/ 763661 w 1347946"/>
                <a:gd name="connsiteY1921" fmla="*/ 104529 h 1978277"/>
                <a:gd name="connsiteX1922" fmla="*/ 764146 w 1347946"/>
                <a:gd name="connsiteY1922" fmla="*/ 95696 h 1978277"/>
                <a:gd name="connsiteX1923" fmla="*/ 765906 w 1347946"/>
                <a:gd name="connsiteY1923" fmla="*/ 83601 h 1978277"/>
                <a:gd name="connsiteX1924" fmla="*/ 764631 w 1347946"/>
                <a:gd name="connsiteY1924" fmla="*/ 79103 h 1978277"/>
                <a:gd name="connsiteX1925" fmla="*/ 752622 w 1347946"/>
                <a:gd name="connsiteY1925" fmla="*/ 65513 h 1978277"/>
                <a:gd name="connsiteX1926" fmla="*/ 750353 w 1347946"/>
                <a:gd name="connsiteY1926" fmla="*/ 60248 h 1978277"/>
                <a:gd name="connsiteX1927" fmla="*/ 748053 w 1347946"/>
                <a:gd name="connsiteY1927" fmla="*/ 51525 h 1978277"/>
                <a:gd name="connsiteX1928" fmla="*/ 748014 w 1347946"/>
                <a:gd name="connsiteY1928" fmla="*/ 44273 h 1978277"/>
                <a:gd name="connsiteX1929" fmla="*/ 750244 w 1347946"/>
                <a:gd name="connsiteY1929" fmla="*/ 38523 h 1978277"/>
                <a:gd name="connsiteX1930" fmla="*/ 752591 w 1347946"/>
                <a:gd name="connsiteY1930" fmla="*/ 35886 h 1978277"/>
                <a:gd name="connsiteX1931" fmla="*/ 760352 w 1347946"/>
                <a:gd name="connsiteY1931" fmla="*/ 38280 h 1978277"/>
                <a:gd name="connsiteX1932" fmla="*/ 762918 w 1347946"/>
                <a:gd name="connsiteY1932" fmla="*/ 36402 h 1978277"/>
                <a:gd name="connsiteX1933" fmla="*/ 765343 w 1347946"/>
                <a:gd name="connsiteY1933" fmla="*/ 31505 h 1978277"/>
                <a:gd name="connsiteX1934" fmla="*/ 768261 w 1347946"/>
                <a:gd name="connsiteY1934" fmla="*/ 22265 h 1978277"/>
                <a:gd name="connsiteX1935" fmla="*/ 770561 w 1347946"/>
                <a:gd name="connsiteY1935" fmla="*/ 19903 h 1978277"/>
                <a:gd name="connsiteX1936" fmla="*/ 775756 w 1347946"/>
                <a:gd name="connsiteY1936" fmla="*/ 19629 h 1978277"/>
                <a:gd name="connsiteX1937" fmla="*/ 783744 w 1347946"/>
                <a:gd name="connsiteY1937" fmla="*/ 25575 h 1978277"/>
                <a:gd name="connsiteX1938" fmla="*/ 790738 w 1347946"/>
                <a:gd name="connsiteY1938" fmla="*/ 26075 h 1978277"/>
                <a:gd name="connsiteX1939" fmla="*/ 793257 w 1347946"/>
                <a:gd name="connsiteY1939" fmla="*/ 23345 h 1978277"/>
                <a:gd name="connsiteX1940" fmla="*/ 793640 w 1347946"/>
                <a:gd name="connsiteY1940" fmla="*/ 17540 h 1978277"/>
                <a:gd name="connsiteX1941" fmla="*/ 794251 w 1347946"/>
                <a:gd name="connsiteY1941" fmla="*/ 13832 h 1978277"/>
                <a:gd name="connsiteX1942" fmla="*/ 795080 w 1347946"/>
                <a:gd name="connsiteY1942" fmla="*/ 12267 h 1978277"/>
                <a:gd name="connsiteX1943" fmla="*/ 820428 w 1347946"/>
                <a:gd name="connsiteY1943" fmla="*/ 11946 h 1978277"/>
                <a:gd name="connsiteX1944" fmla="*/ 826718 w 1347946"/>
                <a:gd name="connsiteY1944" fmla="*/ 10554 h 1978277"/>
                <a:gd name="connsiteX1945" fmla="*/ 831631 w 1347946"/>
                <a:gd name="connsiteY1945" fmla="*/ 6118 h 1978277"/>
                <a:gd name="connsiteX1946" fmla="*/ 837647 w 1347946"/>
                <a:gd name="connsiteY1946" fmla="*/ 5594 h 1978277"/>
                <a:gd name="connsiteX1947" fmla="*/ 842905 w 1347946"/>
                <a:gd name="connsiteY1947" fmla="*/ 8246 h 1978277"/>
                <a:gd name="connsiteX1948" fmla="*/ 849414 w 1347946"/>
                <a:gd name="connsiteY1948" fmla="*/ 13894 h 1978277"/>
                <a:gd name="connsiteX1949" fmla="*/ 855884 w 1347946"/>
                <a:gd name="connsiteY1949" fmla="*/ 13628 h 1978277"/>
                <a:gd name="connsiteX1950" fmla="*/ 865522 w 1347946"/>
                <a:gd name="connsiteY1950" fmla="*/ 4397 h 1978277"/>
                <a:gd name="connsiteX1951" fmla="*/ 874598 w 1347946"/>
                <a:gd name="connsiteY1951" fmla="*/ 0 h 1978277"/>
                <a:gd name="connsiteX1952" fmla="*/ 924691 w 1347946"/>
                <a:gd name="connsiteY1952" fmla="*/ 1220 h 1978277"/>
                <a:gd name="connsiteX1953" fmla="*/ 941159 w 1347946"/>
                <a:gd name="connsiteY1953" fmla="*/ 6830 h 1978277"/>
                <a:gd name="connsiteX1954" fmla="*/ 613756 w 1347946"/>
                <a:gd name="connsiteY1954" fmla="*/ 268086 h 1978277"/>
                <a:gd name="connsiteX1955" fmla="*/ 609305 w 1347946"/>
                <a:gd name="connsiteY1955" fmla="*/ 270886 h 1978277"/>
                <a:gd name="connsiteX1956" fmla="*/ 600010 w 1347946"/>
                <a:gd name="connsiteY1956" fmla="*/ 253941 h 1978277"/>
                <a:gd name="connsiteX1957" fmla="*/ 585295 w 1347946"/>
                <a:gd name="connsiteY1957" fmla="*/ 236768 h 1978277"/>
                <a:gd name="connsiteX1958" fmla="*/ 572316 w 1347946"/>
                <a:gd name="connsiteY1958" fmla="*/ 225190 h 1978277"/>
                <a:gd name="connsiteX1959" fmla="*/ 560119 w 1347946"/>
                <a:gd name="connsiteY1959" fmla="*/ 194279 h 1978277"/>
                <a:gd name="connsiteX1960" fmla="*/ 559157 w 1347946"/>
                <a:gd name="connsiteY1960" fmla="*/ 183115 h 1978277"/>
                <a:gd name="connsiteX1961" fmla="*/ 560886 w 1347946"/>
                <a:gd name="connsiteY1961" fmla="*/ 173242 h 1978277"/>
                <a:gd name="connsiteX1962" fmla="*/ 571533 w 1347946"/>
                <a:gd name="connsiteY1962" fmla="*/ 171732 h 1978277"/>
                <a:gd name="connsiteX1963" fmla="*/ 580053 w 1347946"/>
                <a:gd name="connsiteY1963" fmla="*/ 167171 h 1978277"/>
                <a:gd name="connsiteX1964" fmla="*/ 601739 w 1347946"/>
                <a:gd name="connsiteY1964" fmla="*/ 186800 h 1978277"/>
                <a:gd name="connsiteX1965" fmla="*/ 612583 w 1347946"/>
                <a:gd name="connsiteY1965" fmla="*/ 203190 h 1978277"/>
                <a:gd name="connsiteX1966" fmla="*/ 616260 w 1347946"/>
                <a:gd name="connsiteY1966" fmla="*/ 216435 h 1978277"/>
                <a:gd name="connsiteX1967" fmla="*/ 615689 w 1347946"/>
                <a:gd name="connsiteY1967" fmla="*/ 242526 h 1978277"/>
                <a:gd name="connsiteX1968" fmla="*/ 613756 w 1347946"/>
                <a:gd name="connsiteY1968" fmla="*/ 268086 h 1978277"/>
                <a:gd name="connsiteX1969" fmla="*/ 1189006 w 1347946"/>
                <a:gd name="connsiteY1969" fmla="*/ 305333 h 1978277"/>
                <a:gd name="connsiteX1970" fmla="*/ 1186745 w 1347946"/>
                <a:gd name="connsiteY1970" fmla="*/ 310301 h 1978277"/>
                <a:gd name="connsiteX1971" fmla="*/ 1180955 w 1347946"/>
                <a:gd name="connsiteY1971" fmla="*/ 308314 h 1978277"/>
                <a:gd name="connsiteX1972" fmla="*/ 1173539 w 1347946"/>
                <a:gd name="connsiteY1972" fmla="*/ 294318 h 1978277"/>
                <a:gd name="connsiteX1973" fmla="*/ 1168594 w 1347946"/>
                <a:gd name="connsiteY1973" fmla="*/ 282715 h 1978277"/>
                <a:gd name="connsiteX1974" fmla="*/ 1168242 w 1347946"/>
                <a:gd name="connsiteY1974" fmla="*/ 268954 h 1978277"/>
                <a:gd name="connsiteX1975" fmla="*/ 1170785 w 1347946"/>
                <a:gd name="connsiteY1975" fmla="*/ 262789 h 1978277"/>
                <a:gd name="connsiteX1976" fmla="*/ 1174743 w 1347946"/>
                <a:gd name="connsiteY1976" fmla="*/ 261756 h 1978277"/>
                <a:gd name="connsiteX1977" fmla="*/ 1180181 w 1347946"/>
                <a:gd name="connsiteY1977" fmla="*/ 273554 h 1978277"/>
                <a:gd name="connsiteX1978" fmla="*/ 1185759 w 1347946"/>
                <a:gd name="connsiteY1978" fmla="*/ 289287 h 1978277"/>
                <a:gd name="connsiteX1979" fmla="*/ 1189006 w 1347946"/>
                <a:gd name="connsiteY1979" fmla="*/ 305333 h 1978277"/>
                <a:gd name="connsiteX1980" fmla="*/ 1212116 w 1347946"/>
                <a:gd name="connsiteY1980" fmla="*/ 584990 h 1978277"/>
                <a:gd name="connsiteX1981" fmla="*/ 1202822 w 1347946"/>
                <a:gd name="connsiteY1981" fmla="*/ 599158 h 1978277"/>
                <a:gd name="connsiteX1982" fmla="*/ 1189076 w 1347946"/>
                <a:gd name="connsiteY1982" fmla="*/ 598070 h 1978277"/>
                <a:gd name="connsiteX1983" fmla="*/ 1180940 w 1347946"/>
                <a:gd name="connsiteY1983" fmla="*/ 591546 h 1978277"/>
                <a:gd name="connsiteX1984" fmla="*/ 1178616 w 1347946"/>
                <a:gd name="connsiteY1984" fmla="*/ 581696 h 1978277"/>
                <a:gd name="connsiteX1985" fmla="*/ 1181714 w 1347946"/>
                <a:gd name="connsiteY1985" fmla="*/ 570665 h 1978277"/>
                <a:gd name="connsiteX1986" fmla="*/ 1191587 w 1347946"/>
                <a:gd name="connsiteY1986" fmla="*/ 561762 h 1978277"/>
                <a:gd name="connsiteX1987" fmla="*/ 1203980 w 1347946"/>
                <a:gd name="connsiteY1987" fmla="*/ 556168 h 1978277"/>
                <a:gd name="connsiteX1988" fmla="*/ 1215214 w 1347946"/>
                <a:gd name="connsiteY1988" fmla="*/ 559532 h 1978277"/>
                <a:gd name="connsiteX1989" fmla="*/ 1216763 w 1347946"/>
                <a:gd name="connsiteY1989" fmla="*/ 570665 h 1978277"/>
                <a:gd name="connsiteX1990" fmla="*/ 1212116 w 1347946"/>
                <a:gd name="connsiteY1990" fmla="*/ 584990 h 1978277"/>
                <a:gd name="connsiteX1991" fmla="*/ 1181706 w 1347946"/>
                <a:gd name="connsiteY1991" fmla="*/ 796650 h 1978277"/>
                <a:gd name="connsiteX1992" fmla="*/ 1178796 w 1347946"/>
                <a:gd name="connsiteY1992" fmla="*/ 800358 h 1978277"/>
                <a:gd name="connsiteX1993" fmla="*/ 1176864 w 1347946"/>
                <a:gd name="connsiteY1993" fmla="*/ 789194 h 1978277"/>
                <a:gd name="connsiteX1994" fmla="*/ 1175119 w 1347946"/>
                <a:gd name="connsiteY1994" fmla="*/ 774160 h 1978277"/>
                <a:gd name="connsiteX1995" fmla="*/ 1174728 w 1347946"/>
                <a:gd name="connsiteY1995" fmla="*/ 757027 h 1978277"/>
                <a:gd name="connsiteX1996" fmla="*/ 1179179 w 1347946"/>
                <a:gd name="connsiteY1996" fmla="*/ 748374 h 1978277"/>
                <a:gd name="connsiteX1997" fmla="*/ 1181503 w 1347946"/>
                <a:gd name="connsiteY1997" fmla="*/ 746442 h 1978277"/>
                <a:gd name="connsiteX1998" fmla="*/ 1183052 w 1347946"/>
                <a:gd name="connsiteY1998" fmla="*/ 748374 h 1978277"/>
                <a:gd name="connsiteX1999" fmla="*/ 1182661 w 1347946"/>
                <a:gd name="connsiteY1999" fmla="*/ 756072 h 1978277"/>
                <a:gd name="connsiteX2000" fmla="*/ 1182661 w 1347946"/>
                <a:gd name="connsiteY2000" fmla="*/ 771320 h 1978277"/>
                <a:gd name="connsiteX2001" fmla="*/ 1184210 w 1347946"/>
                <a:gd name="connsiteY2001" fmla="*/ 781707 h 1978277"/>
                <a:gd name="connsiteX2002" fmla="*/ 1181706 w 1347946"/>
                <a:gd name="connsiteY2002" fmla="*/ 796650 h 1978277"/>
                <a:gd name="connsiteX2003" fmla="*/ 1204621 w 1347946"/>
                <a:gd name="connsiteY2003" fmla="*/ 831096 h 1978277"/>
                <a:gd name="connsiteX2004" fmla="*/ 1200357 w 1347946"/>
                <a:gd name="connsiteY2004" fmla="*/ 831096 h 1978277"/>
                <a:gd name="connsiteX2005" fmla="*/ 1198777 w 1347946"/>
                <a:gd name="connsiteY2005" fmla="*/ 828428 h 1978277"/>
                <a:gd name="connsiteX2006" fmla="*/ 1199786 w 1347946"/>
                <a:gd name="connsiteY2006" fmla="*/ 823695 h 1978277"/>
                <a:gd name="connsiteX2007" fmla="*/ 1205724 w 1347946"/>
                <a:gd name="connsiteY2007" fmla="*/ 808314 h 1978277"/>
                <a:gd name="connsiteX2008" fmla="*/ 1207704 w 1347946"/>
                <a:gd name="connsiteY2008" fmla="*/ 807055 h 1978277"/>
                <a:gd name="connsiteX2009" fmla="*/ 1210606 w 1347946"/>
                <a:gd name="connsiteY2009" fmla="*/ 808729 h 1978277"/>
                <a:gd name="connsiteX2010" fmla="*/ 1211490 w 1347946"/>
                <a:gd name="connsiteY2010" fmla="*/ 816646 h 1978277"/>
                <a:gd name="connsiteX2011" fmla="*/ 1209550 w 1347946"/>
                <a:gd name="connsiteY2011" fmla="*/ 824509 h 1978277"/>
                <a:gd name="connsiteX2012" fmla="*/ 1204621 w 1347946"/>
                <a:gd name="connsiteY2012" fmla="*/ 831096 h 1978277"/>
                <a:gd name="connsiteX2013" fmla="*/ 25262 w 1347946"/>
                <a:gd name="connsiteY2013" fmla="*/ 863211 h 1978277"/>
                <a:gd name="connsiteX2014" fmla="*/ 17438 w 1347946"/>
                <a:gd name="connsiteY2014" fmla="*/ 864095 h 1978277"/>
                <a:gd name="connsiteX2015" fmla="*/ 9732 w 1347946"/>
                <a:gd name="connsiteY2015" fmla="*/ 860191 h 1978277"/>
                <a:gd name="connsiteX2016" fmla="*/ 7088 w 1347946"/>
                <a:gd name="connsiteY2016" fmla="*/ 857164 h 1978277"/>
                <a:gd name="connsiteX2017" fmla="*/ 7206 w 1347946"/>
                <a:gd name="connsiteY2017" fmla="*/ 852524 h 1978277"/>
                <a:gd name="connsiteX2018" fmla="*/ 8371 w 1347946"/>
                <a:gd name="connsiteY2018" fmla="*/ 850913 h 1978277"/>
                <a:gd name="connsiteX2019" fmla="*/ 12533 w 1347946"/>
                <a:gd name="connsiteY2019" fmla="*/ 849301 h 1978277"/>
                <a:gd name="connsiteX2020" fmla="*/ 15991 w 1347946"/>
                <a:gd name="connsiteY2020" fmla="*/ 848941 h 1978277"/>
                <a:gd name="connsiteX2021" fmla="*/ 18323 w 1347946"/>
                <a:gd name="connsiteY2021" fmla="*/ 849661 h 1978277"/>
                <a:gd name="connsiteX2022" fmla="*/ 23807 w 1347946"/>
                <a:gd name="connsiteY2022" fmla="*/ 852524 h 1978277"/>
                <a:gd name="connsiteX2023" fmla="*/ 27773 w 1347946"/>
                <a:gd name="connsiteY2023" fmla="*/ 855380 h 1978277"/>
                <a:gd name="connsiteX2024" fmla="*/ 30378 w 1347946"/>
                <a:gd name="connsiteY2024" fmla="*/ 856272 h 1978277"/>
                <a:gd name="connsiteX2025" fmla="*/ 29635 w 1347946"/>
                <a:gd name="connsiteY2025" fmla="*/ 860364 h 1978277"/>
                <a:gd name="connsiteX2026" fmla="*/ 25262 w 1347946"/>
                <a:gd name="connsiteY2026" fmla="*/ 863211 h 1978277"/>
                <a:gd name="connsiteX2027" fmla="*/ 1190813 w 1347946"/>
                <a:gd name="connsiteY2027" fmla="*/ 985562 h 1978277"/>
                <a:gd name="connsiteX2028" fmla="*/ 1188294 w 1347946"/>
                <a:gd name="connsiteY2028" fmla="*/ 987964 h 1978277"/>
                <a:gd name="connsiteX2029" fmla="*/ 1179774 w 1347946"/>
                <a:gd name="connsiteY2029" fmla="*/ 949762 h 1978277"/>
                <a:gd name="connsiteX2030" fmla="*/ 1179774 w 1347946"/>
                <a:gd name="connsiteY2030" fmla="*/ 935656 h 1978277"/>
                <a:gd name="connsiteX2031" fmla="*/ 1180353 w 1347946"/>
                <a:gd name="connsiteY2031" fmla="*/ 924766 h 1978277"/>
                <a:gd name="connsiteX2032" fmla="*/ 1184226 w 1347946"/>
                <a:gd name="connsiteY2032" fmla="*/ 923921 h 1978277"/>
                <a:gd name="connsiteX2033" fmla="*/ 1187519 w 1347946"/>
                <a:gd name="connsiteY2033" fmla="*/ 929797 h 1978277"/>
                <a:gd name="connsiteX2034" fmla="*/ 1189068 w 1347946"/>
                <a:gd name="connsiteY2034" fmla="*/ 952226 h 1978277"/>
                <a:gd name="connsiteX2035" fmla="*/ 1190813 w 1347946"/>
                <a:gd name="connsiteY2035" fmla="*/ 985562 h 1978277"/>
                <a:gd name="connsiteX2036" fmla="*/ 1203589 w 1347946"/>
                <a:gd name="connsiteY2036" fmla="*/ 1042094 h 1978277"/>
                <a:gd name="connsiteX2037" fmla="*/ 1205333 w 1347946"/>
                <a:gd name="connsiteY2037" fmla="*/ 1051279 h 1978277"/>
                <a:gd name="connsiteX2038" fmla="*/ 1206108 w 1347946"/>
                <a:gd name="connsiteY2038" fmla="*/ 1059642 h 1978277"/>
                <a:gd name="connsiteX2039" fmla="*/ 1208822 w 1347946"/>
                <a:gd name="connsiteY2039" fmla="*/ 1064931 h 1978277"/>
                <a:gd name="connsiteX2040" fmla="*/ 1214635 w 1347946"/>
                <a:gd name="connsiteY2040" fmla="*/ 1064180 h 1978277"/>
                <a:gd name="connsiteX2041" fmla="*/ 1216959 w 1347946"/>
                <a:gd name="connsiteY2041" fmla="*/ 1073959 h 1978277"/>
                <a:gd name="connsiteX2042" fmla="*/ 1212703 w 1347946"/>
                <a:gd name="connsiteY2042" fmla="*/ 1077706 h 1978277"/>
                <a:gd name="connsiteX2043" fmla="*/ 1195859 w 1347946"/>
                <a:gd name="connsiteY2043" fmla="*/ 1076212 h 1978277"/>
                <a:gd name="connsiteX2044" fmla="*/ 1188888 w 1347946"/>
                <a:gd name="connsiteY2044" fmla="*/ 1076955 h 1978277"/>
                <a:gd name="connsiteX2045" fmla="*/ 1184046 w 1347946"/>
                <a:gd name="connsiteY2045" fmla="*/ 1070963 h 1978277"/>
                <a:gd name="connsiteX2046" fmla="*/ 1184241 w 1347946"/>
                <a:gd name="connsiteY2046" fmla="*/ 1060401 h 1978277"/>
                <a:gd name="connsiteX2047" fmla="*/ 1184820 w 1347946"/>
                <a:gd name="connsiteY2047" fmla="*/ 1049753 h 1978277"/>
                <a:gd name="connsiteX2048" fmla="*/ 1189663 w 1347946"/>
                <a:gd name="connsiteY2048" fmla="*/ 1043635 h 1978277"/>
                <a:gd name="connsiteX2049" fmla="*/ 1193731 w 1347946"/>
                <a:gd name="connsiteY2049" fmla="*/ 1048994 h 1978277"/>
                <a:gd name="connsiteX2050" fmla="*/ 1198574 w 1347946"/>
                <a:gd name="connsiteY2050" fmla="*/ 1045169 h 1978277"/>
                <a:gd name="connsiteX2051" fmla="*/ 1203589 w 1347946"/>
                <a:gd name="connsiteY2051" fmla="*/ 1042094 h 1978277"/>
                <a:gd name="connsiteX2052" fmla="*/ 390843 w 1347946"/>
                <a:gd name="connsiteY2052" fmla="*/ 1252122 h 1978277"/>
                <a:gd name="connsiteX2053" fmla="*/ 387737 w 1347946"/>
                <a:gd name="connsiteY2053" fmla="*/ 1257145 h 1978277"/>
                <a:gd name="connsiteX2054" fmla="*/ 385210 w 1347946"/>
                <a:gd name="connsiteY2054" fmla="*/ 1260016 h 1978277"/>
                <a:gd name="connsiteX2055" fmla="*/ 379718 w 1347946"/>
                <a:gd name="connsiteY2055" fmla="*/ 1268536 h 1978277"/>
                <a:gd name="connsiteX2056" fmla="*/ 378772 w 1347946"/>
                <a:gd name="connsiteY2056" fmla="*/ 1268833 h 1978277"/>
                <a:gd name="connsiteX2057" fmla="*/ 377293 w 1347946"/>
                <a:gd name="connsiteY2057" fmla="*/ 1267730 h 1978277"/>
                <a:gd name="connsiteX2058" fmla="*/ 376143 w 1347946"/>
                <a:gd name="connsiteY2058" fmla="*/ 1265492 h 1978277"/>
                <a:gd name="connsiteX2059" fmla="*/ 374070 w 1347946"/>
                <a:gd name="connsiteY2059" fmla="*/ 1264953 h 1978277"/>
                <a:gd name="connsiteX2060" fmla="*/ 373350 w 1347946"/>
                <a:gd name="connsiteY2060" fmla="*/ 1263536 h 1978277"/>
                <a:gd name="connsiteX2061" fmla="*/ 373060 w 1347946"/>
                <a:gd name="connsiteY2061" fmla="*/ 1262386 h 1978277"/>
                <a:gd name="connsiteX2062" fmla="*/ 372137 w 1347946"/>
                <a:gd name="connsiteY2062" fmla="*/ 1261651 h 1978277"/>
                <a:gd name="connsiteX2063" fmla="*/ 370674 w 1347946"/>
                <a:gd name="connsiteY2063" fmla="*/ 1261189 h 1978277"/>
                <a:gd name="connsiteX2064" fmla="*/ 368327 w 1347946"/>
                <a:gd name="connsiteY2064" fmla="*/ 1262066 h 1978277"/>
                <a:gd name="connsiteX2065" fmla="*/ 366176 w 1347946"/>
                <a:gd name="connsiteY2065" fmla="*/ 1261189 h 1978277"/>
                <a:gd name="connsiteX2066" fmla="*/ 364549 w 1347946"/>
                <a:gd name="connsiteY2066" fmla="*/ 1257442 h 1978277"/>
                <a:gd name="connsiteX2067" fmla="*/ 367553 w 1347946"/>
                <a:gd name="connsiteY2067" fmla="*/ 1254923 h 1978277"/>
                <a:gd name="connsiteX2068" fmla="*/ 369407 w 1347946"/>
                <a:gd name="connsiteY2068" fmla="*/ 1252771 h 1978277"/>
                <a:gd name="connsiteX2069" fmla="*/ 376581 w 1347946"/>
                <a:gd name="connsiteY2069" fmla="*/ 1251927 h 1978277"/>
                <a:gd name="connsiteX2070" fmla="*/ 378607 w 1347946"/>
                <a:gd name="connsiteY2070" fmla="*/ 1252912 h 1978277"/>
                <a:gd name="connsiteX2071" fmla="*/ 379883 w 1347946"/>
                <a:gd name="connsiteY2071" fmla="*/ 1252889 h 1978277"/>
                <a:gd name="connsiteX2072" fmla="*/ 381823 w 1347946"/>
                <a:gd name="connsiteY2072" fmla="*/ 1252302 h 1978277"/>
                <a:gd name="connsiteX2073" fmla="*/ 386063 w 1347946"/>
                <a:gd name="connsiteY2073" fmla="*/ 1249619 h 1978277"/>
                <a:gd name="connsiteX2074" fmla="*/ 386697 w 1347946"/>
                <a:gd name="connsiteY2074" fmla="*/ 1248367 h 1978277"/>
                <a:gd name="connsiteX2075" fmla="*/ 390491 w 1347946"/>
                <a:gd name="connsiteY2075" fmla="*/ 1249939 h 1978277"/>
                <a:gd name="connsiteX2076" fmla="*/ 390843 w 1347946"/>
                <a:gd name="connsiteY2076" fmla="*/ 1252122 h 1978277"/>
                <a:gd name="connsiteX2077" fmla="*/ 423381 w 1347946"/>
                <a:gd name="connsiteY2077" fmla="*/ 1375936 h 1978277"/>
                <a:gd name="connsiteX2078" fmla="*/ 421323 w 1347946"/>
                <a:gd name="connsiteY2078" fmla="*/ 1376382 h 1978277"/>
                <a:gd name="connsiteX2079" fmla="*/ 415424 w 1347946"/>
                <a:gd name="connsiteY2079" fmla="*/ 1372947 h 1978277"/>
                <a:gd name="connsiteX2080" fmla="*/ 414462 w 1347946"/>
                <a:gd name="connsiteY2080" fmla="*/ 1371649 h 1978277"/>
                <a:gd name="connsiteX2081" fmla="*/ 414095 w 1347946"/>
                <a:gd name="connsiteY2081" fmla="*/ 1370060 h 1978277"/>
                <a:gd name="connsiteX2082" fmla="*/ 414321 w 1347946"/>
                <a:gd name="connsiteY2082" fmla="*/ 1368175 h 1978277"/>
                <a:gd name="connsiteX2083" fmla="*/ 416199 w 1347946"/>
                <a:gd name="connsiteY2083" fmla="*/ 1364654 h 1978277"/>
                <a:gd name="connsiteX2084" fmla="*/ 419727 w 1347946"/>
                <a:gd name="connsiteY2084" fmla="*/ 1359483 h 1978277"/>
                <a:gd name="connsiteX2085" fmla="*/ 422286 w 1347946"/>
                <a:gd name="connsiteY2085" fmla="*/ 1358513 h 1978277"/>
                <a:gd name="connsiteX2086" fmla="*/ 423874 w 1347946"/>
                <a:gd name="connsiteY2086" fmla="*/ 1361760 h 1978277"/>
                <a:gd name="connsiteX2087" fmla="*/ 425430 w 1347946"/>
                <a:gd name="connsiteY2087" fmla="*/ 1366110 h 1978277"/>
                <a:gd name="connsiteX2088" fmla="*/ 425634 w 1347946"/>
                <a:gd name="connsiteY2088" fmla="*/ 1368308 h 1978277"/>
                <a:gd name="connsiteX2089" fmla="*/ 425532 w 1347946"/>
                <a:gd name="connsiteY2089" fmla="*/ 1370898 h 1978277"/>
                <a:gd name="connsiteX2090" fmla="*/ 425125 w 1347946"/>
                <a:gd name="connsiteY2090" fmla="*/ 1373088 h 1978277"/>
                <a:gd name="connsiteX2091" fmla="*/ 424414 w 1347946"/>
                <a:gd name="connsiteY2091" fmla="*/ 1374887 h 1978277"/>
                <a:gd name="connsiteX2092" fmla="*/ 423381 w 1347946"/>
                <a:gd name="connsiteY2092" fmla="*/ 1375936 h 1978277"/>
                <a:gd name="connsiteX2093" fmla="*/ 1040415 w 1347946"/>
                <a:gd name="connsiteY2093" fmla="*/ 1383978 h 1978277"/>
                <a:gd name="connsiteX2094" fmla="*/ 1041190 w 1347946"/>
                <a:gd name="connsiteY2094" fmla="*/ 1387929 h 1978277"/>
                <a:gd name="connsiteX2095" fmla="*/ 1041268 w 1347946"/>
                <a:gd name="connsiteY2095" fmla="*/ 1389791 h 1978277"/>
                <a:gd name="connsiteX2096" fmla="*/ 1041104 w 1347946"/>
                <a:gd name="connsiteY2096" fmla="*/ 1391348 h 1978277"/>
                <a:gd name="connsiteX2097" fmla="*/ 1040673 w 1347946"/>
                <a:gd name="connsiteY2097" fmla="*/ 1392467 h 1978277"/>
                <a:gd name="connsiteX2098" fmla="*/ 1039640 w 1347946"/>
                <a:gd name="connsiteY2098" fmla="*/ 1393452 h 1978277"/>
                <a:gd name="connsiteX2099" fmla="*/ 1041565 w 1347946"/>
                <a:gd name="connsiteY2099" fmla="*/ 1396058 h 1978277"/>
                <a:gd name="connsiteX2100" fmla="*/ 1042191 w 1347946"/>
                <a:gd name="connsiteY2100" fmla="*/ 1397810 h 1978277"/>
                <a:gd name="connsiteX2101" fmla="*/ 1042308 w 1347946"/>
                <a:gd name="connsiteY2101" fmla="*/ 1399203 h 1978277"/>
                <a:gd name="connsiteX2102" fmla="*/ 1041080 w 1347946"/>
                <a:gd name="connsiteY2102" fmla="*/ 1401894 h 1978277"/>
                <a:gd name="connsiteX2103" fmla="*/ 1032333 w 1347946"/>
                <a:gd name="connsiteY2103" fmla="*/ 1405446 h 1978277"/>
                <a:gd name="connsiteX2104" fmla="*/ 1029900 w 1347946"/>
                <a:gd name="connsiteY2104" fmla="*/ 1407151 h 1978277"/>
                <a:gd name="connsiteX2105" fmla="*/ 1026865 w 1347946"/>
                <a:gd name="connsiteY2105" fmla="*/ 1411368 h 1978277"/>
                <a:gd name="connsiteX2106" fmla="*/ 1023172 w 1347946"/>
                <a:gd name="connsiteY2106" fmla="*/ 1414983 h 1978277"/>
                <a:gd name="connsiteX2107" fmla="*/ 1021944 w 1347946"/>
                <a:gd name="connsiteY2107" fmla="*/ 1414967 h 1978277"/>
                <a:gd name="connsiteX2108" fmla="*/ 1020512 w 1347946"/>
                <a:gd name="connsiteY2108" fmla="*/ 1411219 h 1978277"/>
                <a:gd name="connsiteX2109" fmla="*/ 1014676 w 1347946"/>
                <a:gd name="connsiteY2109" fmla="*/ 1408458 h 1978277"/>
                <a:gd name="connsiteX2110" fmla="*/ 1003700 w 1347946"/>
                <a:gd name="connsiteY2110" fmla="*/ 1409897 h 1978277"/>
                <a:gd name="connsiteX2111" fmla="*/ 990846 w 1347946"/>
                <a:gd name="connsiteY2111" fmla="*/ 1413371 h 1978277"/>
                <a:gd name="connsiteX2112" fmla="*/ 986285 w 1347946"/>
                <a:gd name="connsiteY2112" fmla="*/ 1414990 h 1978277"/>
                <a:gd name="connsiteX2113" fmla="*/ 983977 w 1347946"/>
                <a:gd name="connsiteY2113" fmla="*/ 1414130 h 1978277"/>
                <a:gd name="connsiteX2114" fmla="*/ 983273 w 1347946"/>
                <a:gd name="connsiteY2114" fmla="*/ 1412831 h 1978277"/>
                <a:gd name="connsiteX2115" fmla="*/ 983241 w 1347946"/>
                <a:gd name="connsiteY2115" fmla="*/ 1411024 h 1978277"/>
                <a:gd name="connsiteX2116" fmla="*/ 984759 w 1347946"/>
                <a:gd name="connsiteY2116" fmla="*/ 1405720 h 1978277"/>
                <a:gd name="connsiteX2117" fmla="*/ 985377 w 1347946"/>
                <a:gd name="connsiteY2117" fmla="*/ 1404366 h 1978277"/>
                <a:gd name="connsiteX2118" fmla="*/ 988327 w 1347946"/>
                <a:gd name="connsiteY2118" fmla="*/ 1402598 h 1978277"/>
                <a:gd name="connsiteX2119" fmla="*/ 990322 w 1347946"/>
                <a:gd name="connsiteY2119" fmla="*/ 1397904 h 1978277"/>
                <a:gd name="connsiteX2120" fmla="*/ 989672 w 1347946"/>
                <a:gd name="connsiteY2120" fmla="*/ 1392780 h 1978277"/>
                <a:gd name="connsiteX2121" fmla="*/ 990439 w 1347946"/>
                <a:gd name="connsiteY2121" fmla="*/ 1385606 h 1978277"/>
                <a:gd name="connsiteX2122" fmla="*/ 992458 w 1347946"/>
                <a:gd name="connsiteY2122" fmla="*/ 1384487 h 1978277"/>
                <a:gd name="connsiteX2123" fmla="*/ 997504 w 1347946"/>
                <a:gd name="connsiteY2123" fmla="*/ 1387045 h 1978277"/>
                <a:gd name="connsiteX2124" fmla="*/ 1000766 w 1347946"/>
                <a:gd name="connsiteY2124" fmla="*/ 1387585 h 1978277"/>
                <a:gd name="connsiteX2125" fmla="*/ 1006548 w 1347946"/>
                <a:gd name="connsiteY2125" fmla="*/ 1387914 h 1978277"/>
                <a:gd name="connsiteX2126" fmla="*/ 1014316 w 1347946"/>
                <a:gd name="connsiteY2126" fmla="*/ 1387053 h 1978277"/>
                <a:gd name="connsiteX2127" fmla="*/ 1020559 w 1347946"/>
                <a:gd name="connsiteY2127" fmla="*/ 1384127 h 1978277"/>
                <a:gd name="connsiteX2128" fmla="*/ 1031950 w 1347946"/>
                <a:gd name="connsiteY2128" fmla="*/ 1375756 h 1978277"/>
                <a:gd name="connsiteX2129" fmla="*/ 1033969 w 1347946"/>
                <a:gd name="connsiteY2129" fmla="*/ 1375865 h 1978277"/>
                <a:gd name="connsiteX2130" fmla="*/ 1035416 w 1347946"/>
                <a:gd name="connsiteY2130" fmla="*/ 1378838 h 1978277"/>
                <a:gd name="connsiteX2131" fmla="*/ 1036480 w 1347946"/>
                <a:gd name="connsiteY2131" fmla="*/ 1380294 h 1978277"/>
                <a:gd name="connsiteX2132" fmla="*/ 1039868 w 1347946"/>
                <a:gd name="connsiteY2132" fmla="*/ 1382570 h 1978277"/>
                <a:gd name="connsiteX2133" fmla="*/ 1040415 w 1347946"/>
                <a:gd name="connsiteY2133" fmla="*/ 1383978 h 1978277"/>
                <a:gd name="connsiteX2134" fmla="*/ 464219 w 1347946"/>
                <a:gd name="connsiteY2134" fmla="*/ 1388414 h 1978277"/>
                <a:gd name="connsiteX2135" fmla="*/ 461285 w 1347946"/>
                <a:gd name="connsiteY2135" fmla="*/ 1388594 h 1978277"/>
                <a:gd name="connsiteX2136" fmla="*/ 454463 w 1347946"/>
                <a:gd name="connsiteY2136" fmla="*/ 1387381 h 1978277"/>
                <a:gd name="connsiteX2137" fmla="*/ 453916 w 1347946"/>
                <a:gd name="connsiteY2137" fmla="*/ 1386599 h 1978277"/>
                <a:gd name="connsiteX2138" fmla="*/ 453830 w 1347946"/>
                <a:gd name="connsiteY2138" fmla="*/ 1385120 h 1978277"/>
                <a:gd name="connsiteX2139" fmla="*/ 454737 w 1347946"/>
                <a:gd name="connsiteY2139" fmla="*/ 1380849 h 1978277"/>
                <a:gd name="connsiteX2140" fmla="*/ 457741 w 1347946"/>
                <a:gd name="connsiteY2140" fmla="*/ 1380278 h 1978277"/>
                <a:gd name="connsiteX2141" fmla="*/ 461317 w 1347946"/>
                <a:gd name="connsiteY2141" fmla="*/ 1382617 h 1978277"/>
                <a:gd name="connsiteX2142" fmla="*/ 465174 w 1347946"/>
                <a:gd name="connsiteY2142" fmla="*/ 1385942 h 1978277"/>
                <a:gd name="connsiteX2143" fmla="*/ 465706 w 1347946"/>
                <a:gd name="connsiteY2143" fmla="*/ 1387507 h 1978277"/>
                <a:gd name="connsiteX2144" fmla="*/ 464219 w 1347946"/>
                <a:gd name="connsiteY2144" fmla="*/ 1388414 h 1978277"/>
                <a:gd name="connsiteX2145" fmla="*/ 441031 w 1347946"/>
                <a:gd name="connsiteY2145" fmla="*/ 1447974 h 1978277"/>
                <a:gd name="connsiteX2146" fmla="*/ 448345 w 1347946"/>
                <a:gd name="connsiteY2146" fmla="*/ 1453169 h 1978277"/>
                <a:gd name="connsiteX2147" fmla="*/ 456098 w 1347946"/>
                <a:gd name="connsiteY2147" fmla="*/ 1456744 h 1978277"/>
                <a:gd name="connsiteX2148" fmla="*/ 456857 w 1347946"/>
                <a:gd name="connsiteY2148" fmla="*/ 1458371 h 1978277"/>
                <a:gd name="connsiteX2149" fmla="*/ 457460 w 1347946"/>
                <a:gd name="connsiteY2149" fmla="*/ 1460836 h 1978277"/>
                <a:gd name="connsiteX2150" fmla="*/ 457600 w 1347946"/>
                <a:gd name="connsiteY2150" fmla="*/ 1462119 h 1978277"/>
                <a:gd name="connsiteX2151" fmla="*/ 457429 w 1347946"/>
                <a:gd name="connsiteY2151" fmla="*/ 1463308 h 1978277"/>
                <a:gd name="connsiteX2152" fmla="*/ 456936 w 1347946"/>
                <a:gd name="connsiteY2152" fmla="*/ 1464403 h 1978277"/>
                <a:gd name="connsiteX2153" fmla="*/ 457499 w 1347946"/>
                <a:gd name="connsiteY2153" fmla="*/ 1465811 h 1978277"/>
                <a:gd name="connsiteX2154" fmla="*/ 459126 w 1347946"/>
                <a:gd name="connsiteY2154" fmla="*/ 1467533 h 1978277"/>
                <a:gd name="connsiteX2155" fmla="*/ 459290 w 1347946"/>
                <a:gd name="connsiteY2155" fmla="*/ 1469543 h 1978277"/>
                <a:gd name="connsiteX2156" fmla="*/ 457350 w 1347946"/>
                <a:gd name="connsiteY2156" fmla="*/ 1472986 h 1978277"/>
                <a:gd name="connsiteX2157" fmla="*/ 454620 w 1347946"/>
                <a:gd name="connsiteY2157" fmla="*/ 1476803 h 1978277"/>
                <a:gd name="connsiteX2158" fmla="*/ 440178 w 1347946"/>
                <a:gd name="connsiteY2158" fmla="*/ 1484619 h 1978277"/>
                <a:gd name="connsiteX2159" fmla="*/ 435069 w 1347946"/>
                <a:gd name="connsiteY2159" fmla="*/ 1485941 h 1978277"/>
                <a:gd name="connsiteX2160" fmla="*/ 422442 w 1347946"/>
                <a:gd name="connsiteY2160" fmla="*/ 1491277 h 1978277"/>
                <a:gd name="connsiteX2161" fmla="*/ 418577 w 1347946"/>
                <a:gd name="connsiteY2161" fmla="*/ 1491058 h 1978277"/>
                <a:gd name="connsiteX2162" fmla="*/ 417725 w 1347946"/>
                <a:gd name="connsiteY2162" fmla="*/ 1490807 h 1978277"/>
                <a:gd name="connsiteX2163" fmla="*/ 415338 w 1347946"/>
                <a:gd name="connsiteY2163" fmla="*/ 1488460 h 1978277"/>
                <a:gd name="connsiteX2164" fmla="*/ 412068 w 1347946"/>
                <a:gd name="connsiteY2164" fmla="*/ 1486278 h 1978277"/>
                <a:gd name="connsiteX2165" fmla="*/ 410535 w 1347946"/>
                <a:gd name="connsiteY2165" fmla="*/ 1484580 h 1978277"/>
                <a:gd name="connsiteX2166" fmla="*/ 409181 w 1347946"/>
                <a:gd name="connsiteY2166" fmla="*/ 1482139 h 1978277"/>
                <a:gd name="connsiteX2167" fmla="*/ 409721 w 1347946"/>
                <a:gd name="connsiteY2167" fmla="*/ 1480629 h 1978277"/>
                <a:gd name="connsiteX2168" fmla="*/ 412154 w 1347946"/>
                <a:gd name="connsiteY2168" fmla="*/ 1480034 h 1978277"/>
                <a:gd name="connsiteX2169" fmla="*/ 415612 w 1347946"/>
                <a:gd name="connsiteY2169" fmla="*/ 1480074 h 1978277"/>
                <a:gd name="connsiteX2170" fmla="*/ 420690 w 1347946"/>
                <a:gd name="connsiteY2170" fmla="*/ 1478298 h 1978277"/>
                <a:gd name="connsiteX2171" fmla="*/ 419281 w 1347946"/>
                <a:gd name="connsiteY2171" fmla="*/ 1476694 h 1978277"/>
                <a:gd name="connsiteX2172" fmla="*/ 417951 w 1347946"/>
                <a:gd name="connsiteY2172" fmla="*/ 1475716 h 1978277"/>
                <a:gd name="connsiteX2173" fmla="*/ 417028 w 1347946"/>
                <a:gd name="connsiteY2173" fmla="*/ 1473588 h 1978277"/>
                <a:gd name="connsiteX2174" fmla="*/ 414908 w 1347946"/>
                <a:gd name="connsiteY2174" fmla="*/ 1474003 h 1978277"/>
                <a:gd name="connsiteX2175" fmla="*/ 413320 w 1347946"/>
                <a:gd name="connsiteY2175" fmla="*/ 1472782 h 1978277"/>
                <a:gd name="connsiteX2176" fmla="*/ 410261 w 1347946"/>
                <a:gd name="connsiteY2176" fmla="*/ 1472008 h 1978277"/>
                <a:gd name="connsiteX2177" fmla="*/ 402273 w 1347946"/>
                <a:gd name="connsiteY2177" fmla="*/ 1471272 h 1978277"/>
                <a:gd name="connsiteX2178" fmla="*/ 397063 w 1347946"/>
                <a:gd name="connsiteY2178" fmla="*/ 1469175 h 1978277"/>
                <a:gd name="connsiteX2179" fmla="*/ 395529 w 1347946"/>
                <a:gd name="connsiteY2179" fmla="*/ 1467916 h 1978277"/>
                <a:gd name="connsiteX2180" fmla="*/ 394176 w 1347946"/>
                <a:gd name="connsiteY2180" fmla="*/ 1465741 h 1978277"/>
                <a:gd name="connsiteX2181" fmla="*/ 393002 w 1347946"/>
                <a:gd name="connsiteY2181" fmla="*/ 1462674 h 1978277"/>
                <a:gd name="connsiteX2182" fmla="*/ 394708 w 1347946"/>
                <a:gd name="connsiteY2182" fmla="*/ 1450704 h 1978277"/>
                <a:gd name="connsiteX2183" fmla="*/ 395882 w 1347946"/>
                <a:gd name="connsiteY2183" fmla="*/ 1447638 h 1978277"/>
                <a:gd name="connsiteX2184" fmla="*/ 398588 w 1347946"/>
                <a:gd name="connsiteY2184" fmla="*/ 1446628 h 1978277"/>
                <a:gd name="connsiteX2185" fmla="*/ 405207 w 1347946"/>
                <a:gd name="connsiteY2185" fmla="*/ 1449304 h 1978277"/>
                <a:gd name="connsiteX2186" fmla="*/ 406099 w 1347946"/>
                <a:gd name="connsiteY2186" fmla="*/ 1448154 h 1978277"/>
                <a:gd name="connsiteX2187" fmla="*/ 398855 w 1347946"/>
                <a:gd name="connsiteY2187" fmla="*/ 1443710 h 1978277"/>
                <a:gd name="connsiteX2188" fmla="*/ 396194 w 1347946"/>
                <a:gd name="connsiteY2188" fmla="*/ 1441058 h 1978277"/>
                <a:gd name="connsiteX2189" fmla="*/ 395412 w 1347946"/>
                <a:gd name="connsiteY2189" fmla="*/ 1438961 h 1978277"/>
                <a:gd name="connsiteX2190" fmla="*/ 394943 w 1347946"/>
                <a:gd name="connsiteY2190" fmla="*/ 1435871 h 1978277"/>
                <a:gd name="connsiteX2191" fmla="*/ 394943 w 1347946"/>
                <a:gd name="connsiteY2191" fmla="*/ 1434056 h 1978277"/>
                <a:gd name="connsiteX2192" fmla="*/ 395271 w 1347946"/>
                <a:gd name="connsiteY2192" fmla="*/ 1432225 h 1978277"/>
                <a:gd name="connsiteX2193" fmla="*/ 395921 w 1347946"/>
                <a:gd name="connsiteY2193" fmla="*/ 1430387 h 1978277"/>
                <a:gd name="connsiteX2194" fmla="*/ 397681 w 1347946"/>
                <a:gd name="connsiteY2194" fmla="*/ 1427899 h 1978277"/>
                <a:gd name="connsiteX2195" fmla="*/ 405019 w 1347946"/>
                <a:gd name="connsiteY2195" fmla="*/ 1423925 h 1978277"/>
                <a:gd name="connsiteX2196" fmla="*/ 413015 w 1347946"/>
                <a:gd name="connsiteY2196" fmla="*/ 1425286 h 1978277"/>
                <a:gd name="connsiteX2197" fmla="*/ 426894 w 1347946"/>
                <a:gd name="connsiteY2197" fmla="*/ 1430168 h 1978277"/>
                <a:gd name="connsiteX2198" fmla="*/ 428615 w 1347946"/>
                <a:gd name="connsiteY2198" fmla="*/ 1431201 h 1978277"/>
                <a:gd name="connsiteX2199" fmla="*/ 432871 w 1347946"/>
                <a:gd name="connsiteY2199" fmla="*/ 1435370 h 1978277"/>
                <a:gd name="connsiteX2200" fmla="*/ 441031 w 1347946"/>
                <a:gd name="connsiteY2200" fmla="*/ 1447974 h 1978277"/>
                <a:gd name="connsiteX2201" fmla="*/ 478740 w 1347946"/>
                <a:gd name="connsiteY2201" fmla="*/ 1472837 h 1978277"/>
                <a:gd name="connsiteX2202" fmla="*/ 475297 w 1347946"/>
                <a:gd name="connsiteY2202" fmla="*/ 1475051 h 1978277"/>
                <a:gd name="connsiteX2203" fmla="*/ 474601 w 1347946"/>
                <a:gd name="connsiteY2203" fmla="*/ 1474558 h 1978277"/>
                <a:gd name="connsiteX2204" fmla="*/ 473905 w 1347946"/>
                <a:gd name="connsiteY2204" fmla="*/ 1472868 h 1978277"/>
                <a:gd name="connsiteX2205" fmla="*/ 472129 w 1347946"/>
                <a:gd name="connsiteY2205" fmla="*/ 1465170 h 1978277"/>
                <a:gd name="connsiteX2206" fmla="*/ 471604 w 1347946"/>
                <a:gd name="connsiteY2206" fmla="*/ 1461509 h 1978277"/>
                <a:gd name="connsiteX2207" fmla="*/ 472043 w 1347946"/>
                <a:gd name="connsiteY2207" fmla="*/ 1456940 h 1978277"/>
                <a:gd name="connsiteX2208" fmla="*/ 471354 w 1347946"/>
                <a:gd name="connsiteY2208" fmla="*/ 1453709 h 1978277"/>
                <a:gd name="connsiteX2209" fmla="*/ 474460 w 1347946"/>
                <a:gd name="connsiteY2209" fmla="*/ 1449938 h 1978277"/>
                <a:gd name="connsiteX2210" fmla="*/ 476971 w 1347946"/>
                <a:gd name="connsiteY2210" fmla="*/ 1449288 h 1978277"/>
                <a:gd name="connsiteX2211" fmla="*/ 480359 w 1347946"/>
                <a:gd name="connsiteY2211" fmla="*/ 1450274 h 1978277"/>
                <a:gd name="connsiteX2212" fmla="*/ 486093 w 1347946"/>
                <a:gd name="connsiteY2212" fmla="*/ 1454108 h 1978277"/>
                <a:gd name="connsiteX2213" fmla="*/ 485679 w 1347946"/>
                <a:gd name="connsiteY2213" fmla="*/ 1455352 h 1978277"/>
                <a:gd name="connsiteX2214" fmla="*/ 484435 w 1347946"/>
                <a:gd name="connsiteY2214" fmla="*/ 1457347 h 1978277"/>
                <a:gd name="connsiteX2215" fmla="*/ 480985 w 1347946"/>
                <a:gd name="connsiteY2215" fmla="*/ 1459952 h 1978277"/>
                <a:gd name="connsiteX2216" fmla="*/ 479764 w 1347946"/>
                <a:gd name="connsiteY2216" fmla="*/ 1465804 h 1978277"/>
                <a:gd name="connsiteX2217" fmla="*/ 479530 w 1347946"/>
                <a:gd name="connsiteY2217" fmla="*/ 1468730 h 1978277"/>
                <a:gd name="connsiteX2218" fmla="*/ 479694 w 1347946"/>
                <a:gd name="connsiteY2218" fmla="*/ 1470920 h 1978277"/>
                <a:gd name="connsiteX2219" fmla="*/ 478740 w 1347946"/>
                <a:gd name="connsiteY2219" fmla="*/ 1472837 h 1978277"/>
                <a:gd name="connsiteX2220" fmla="*/ 785747 w 1347946"/>
                <a:gd name="connsiteY2220" fmla="*/ 1704301 h 1978277"/>
                <a:gd name="connsiteX2221" fmla="*/ 782328 w 1347946"/>
                <a:gd name="connsiteY2221" fmla="*/ 1704332 h 1978277"/>
                <a:gd name="connsiteX2222" fmla="*/ 781193 w 1347946"/>
                <a:gd name="connsiteY2222" fmla="*/ 1700170 h 1978277"/>
                <a:gd name="connsiteX2223" fmla="*/ 781530 w 1347946"/>
                <a:gd name="connsiteY2223" fmla="*/ 1695617 h 1978277"/>
                <a:gd name="connsiteX2224" fmla="*/ 785379 w 1347946"/>
                <a:gd name="connsiteY2224" fmla="*/ 1694185 h 1978277"/>
                <a:gd name="connsiteX2225" fmla="*/ 787452 w 1347946"/>
                <a:gd name="connsiteY2225" fmla="*/ 1697323 h 1978277"/>
                <a:gd name="connsiteX2226" fmla="*/ 786709 w 1347946"/>
                <a:gd name="connsiteY2226" fmla="*/ 1701985 h 1978277"/>
                <a:gd name="connsiteX2227" fmla="*/ 785747 w 1347946"/>
                <a:gd name="connsiteY2227" fmla="*/ 1704301 h 1978277"/>
                <a:gd name="connsiteX2228" fmla="*/ 582971 w 1347946"/>
                <a:gd name="connsiteY2228" fmla="*/ 1935562 h 1978277"/>
                <a:gd name="connsiteX2229" fmla="*/ 580452 w 1347946"/>
                <a:gd name="connsiteY2229" fmla="*/ 1940991 h 1978277"/>
                <a:gd name="connsiteX2230" fmla="*/ 577933 w 1347946"/>
                <a:gd name="connsiteY2230" fmla="*/ 1939810 h 1978277"/>
                <a:gd name="connsiteX2231" fmla="*/ 576689 w 1347946"/>
                <a:gd name="connsiteY2231" fmla="*/ 1937385 h 1978277"/>
                <a:gd name="connsiteX2232" fmla="*/ 574209 w 1347946"/>
                <a:gd name="connsiteY2232" fmla="*/ 1936258 h 1978277"/>
                <a:gd name="connsiteX2233" fmla="*/ 571533 w 1347946"/>
                <a:gd name="connsiteY2233" fmla="*/ 1936594 h 1978277"/>
                <a:gd name="connsiteX2234" fmla="*/ 571494 w 1347946"/>
                <a:gd name="connsiteY2234" fmla="*/ 1935632 h 1978277"/>
                <a:gd name="connsiteX2235" fmla="*/ 580186 w 1347946"/>
                <a:gd name="connsiteY2235" fmla="*/ 1929827 h 1978277"/>
                <a:gd name="connsiteX2236" fmla="*/ 584332 w 1347946"/>
                <a:gd name="connsiteY2236" fmla="*/ 1928263 h 1978277"/>
                <a:gd name="connsiteX2237" fmla="*/ 584035 w 1347946"/>
                <a:gd name="connsiteY2237" fmla="*/ 1930711 h 1978277"/>
                <a:gd name="connsiteX2238" fmla="*/ 583245 w 1347946"/>
                <a:gd name="connsiteY2238" fmla="*/ 1932855 h 1978277"/>
                <a:gd name="connsiteX2239" fmla="*/ 582971 w 1347946"/>
                <a:gd name="connsiteY2239" fmla="*/ 1935562 h 197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</a:cxnLst>
              <a:rect l="l" t="t" r="r" b="b"/>
              <a:pathLst>
                <a:path w="1347946" h="1978277">
                  <a:moveTo>
                    <a:pt x="941159" y="6830"/>
                  </a:moveTo>
                  <a:lnTo>
                    <a:pt x="962259" y="18542"/>
                  </a:lnTo>
                  <a:lnTo>
                    <a:pt x="973415" y="32029"/>
                  </a:lnTo>
                  <a:lnTo>
                    <a:pt x="975754" y="31583"/>
                  </a:lnTo>
                  <a:lnTo>
                    <a:pt x="990877" y="36723"/>
                  </a:lnTo>
                  <a:lnTo>
                    <a:pt x="1005233" y="43115"/>
                  </a:lnTo>
                  <a:lnTo>
                    <a:pt x="1029102" y="59622"/>
                  </a:lnTo>
                  <a:lnTo>
                    <a:pt x="1032451" y="64997"/>
                  </a:lnTo>
                  <a:lnTo>
                    <a:pt x="1029869" y="69378"/>
                  </a:lnTo>
                  <a:lnTo>
                    <a:pt x="1023939" y="72382"/>
                  </a:lnTo>
                  <a:lnTo>
                    <a:pt x="993435" y="77718"/>
                  </a:lnTo>
                  <a:lnTo>
                    <a:pt x="938100" y="84235"/>
                  </a:lnTo>
                  <a:lnTo>
                    <a:pt x="906439" y="96792"/>
                  </a:lnTo>
                  <a:lnTo>
                    <a:pt x="896370" y="97433"/>
                  </a:lnTo>
                  <a:lnTo>
                    <a:pt x="895494" y="115881"/>
                  </a:lnTo>
                  <a:lnTo>
                    <a:pt x="899797" y="116882"/>
                  </a:lnTo>
                  <a:lnTo>
                    <a:pt x="906846" y="114418"/>
                  </a:lnTo>
                  <a:lnTo>
                    <a:pt x="931646" y="95915"/>
                  </a:lnTo>
                  <a:lnTo>
                    <a:pt x="940925" y="92849"/>
                  </a:lnTo>
                  <a:lnTo>
                    <a:pt x="958238" y="94398"/>
                  </a:lnTo>
                  <a:lnTo>
                    <a:pt x="980715" y="101376"/>
                  </a:lnTo>
                  <a:lnTo>
                    <a:pt x="989782" y="98927"/>
                  </a:lnTo>
                  <a:lnTo>
                    <a:pt x="1005953" y="100750"/>
                  </a:lnTo>
                  <a:lnTo>
                    <a:pt x="1024862" y="95415"/>
                  </a:lnTo>
                  <a:lnTo>
                    <a:pt x="1047198" y="83828"/>
                  </a:lnTo>
                  <a:lnTo>
                    <a:pt x="1053308" y="109567"/>
                  </a:lnTo>
                  <a:lnTo>
                    <a:pt x="1061538" y="134813"/>
                  </a:lnTo>
                  <a:lnTo>
                    <a:pt x="1068055" y="132044"/>
                  </a:lnTo>
                  <a:lnTo>
                    <a:pt x="1073633" y="133452"/>
                  </a:lnTo>
                  <a:lnTo>
                    <a:pt x="1075519" y="141635"/>
                  </a:lnTo>
                  <a:lnTo>
                    <a:pt x="1078570" y="145086"/>
                  </a:lnTo>
                  <a:lnTo>
                    <a:pt x="1084891" y="143239"/>
                  </a:lnTo>
                  <a:lnTo>
                    <a:pt x="1104254" y="150335"/>
                  </a:lnTo>
                  <a:lnTo>
                    <a:pt x="1117546" y="163001"/>
                  </a:lnTo>
                  <a:lnTo>
                    <a:pt x="1122553" y="168861"/>
                  </a:lnTo>
                  <a:lnTo>
                    <a:pt x="1124955" y="177170"/>
                  </a:lnTo>
                  <a:lnTo>
                    <a:pt x="1126316" y="183788"/>
                  </a:lnTo>
                  <a:lnTo>
                    <a:pt x="1124228" y="191885"/>
                  </a:lnTo>
                  <a:lnTo>
                    <a:pt x="1115919" y="206187"/>
                  </a:lnTo>
                  <a:lnTo>
                    <a:pt x="1105412" y="219181"/>
                  </a:lnTo>
                  <a:lnTo>
                    <a:pt x="1091236" y="229094"/>
                  </a:lnTo>
                  <a:lnTo>
                    <a:pt x="1074901" y="235266"/>
                  </a:lnTo>
                  <a:lnTo>
                    <a:pt x="949374" y="255693"/>
                  </a:lnTo>
                  <a:lnTo>
                    <a:pt x="945126" y="260505"/>
                  </a:lnTo>
                  <a:lnTo>
                    <a:pt x="942607" y="272701"/>
                  </a:lnTo>
                  <a:lnTo>
                    <a:pt x="944281" y="288380"/>
                  </a:lnTo>
                  <a:lnTo>
                    <a:pt x="950148" y="290813"/>
                  </a:lnTo>
                  <a:lnTo>
                    <a:pt x="963855" y="282027"/>
                  </a:lnTo>
                  <a:lnTo>
                    <a:pt x="987568" y="273640"/>
                  </a:lnTo>
                  <a:lnTo>
                    <a:pt x="1004991" y="274039"/>
                  </a:lnTo>
                  <a:lnTo>
                    <a:pt x="1046643" y="281198"/>
                  </a:lnTo>
                  <a:lnTo>
                    <a:pt x="1058933" y="299731"/>
                  </a:lnTo>
                  <a:lnTo>
                    <a:pt x="1065434" y="327692"/>
                  </a:lnTo>
                  <a:lnTo>
                    <a:pt x="1079845" y="321465"/>
                  </a:lnTo>
                  <a:lnTo>
                    <a:pt x="1082928" y="316685"/>
                  </a:lnTo>
                  <a:lnTo>
                    <a:pt x="1085196" y="308353"/>
                  </a:lnTo>
                  <a:lnTo>
                    <a:pt x="1087004" y="299348"/>
                  </a:lnTo>
                  <a:lnTo>
                    <a:pt x="1088357" y="289678"/>
                  </a:lnTo>
                  <a:lnTo>
                    <a:pt x="1089867" y="283052"/>
                  </a:lnTo>
                  <a:lnTo>
                    <a:pt x="1091541" y="279524"/>
                  </a:lnTo>
                  <a:lnTo>
                    <a:pt x="1095132" y="276566"/>
                  </a:lnTo>
                  <a:lnTo>
                    <a:pt x="1103402" y="272991"/>
                  </a:lnTo>
                  <a:lnTo>
                    <a:pt x="1125088" y="269510"/>
                  </a:lnTo>
                  <a:lnTo>
                    <a:pt x="1130306" y="270503"/>
                  </a:lnTo>
                  <a:lnTo>
                    <a:pt x="1134054" y="283936"/>
                  </a:lnTo>
                  <a:lnTo>
                    <a:pt x="1134867" y="291720"/>
                  </a:lnTo>
                  <a:lnTo>
                    <a:pt x="1135141" y="301789"/>
                  </a:lnTo>
                  <a:lnTo>
                    <a:pt x="1135024" y="314103"/>
                  </a:lnTo>
                  <a:lnTo>
                    <a:pt x="1134515" y="328592"/>
                  </a:lnTo>
                  <a:lnTo>
                    <a:pt x="1132669" y="342768"/>
                  </a:lnTo>
                  <a:lnTo>
                    <a:pt x="1126669" y="367162"/>
                  </a:lnTo>
                  <a:lnTo>
                    <a:pt x="1121841" y="380250"/>
                  </a:lnTo>
                  <a:lnTo>
                    <a:pt x="1116631" y="389607"/>
                  </a:lnTo>
                  <a:lnTo>
                    <a:pt x="1106656" y="410699"/>
                  </a:lnTo>
                  <a:lnTo>
                    <a:pt x="1103198" y="416277"/>
                  </a:lnTo>
                  <a:lnTo>
                    <a:pt x="1092230" y="440334"/>
                  </a:lnTo>
                  <a:lnTo>
                    <a:pt x="1089507" y="451334"/>
                  </a:lnTo>
                  <a:lnTo>
                    <a:pt x="1089343" y="459322"/>
                  </a:lnTo>
                  <a:lnTo>
                    <a:pt x="1091228" y="460839"/>
                  </a:lnTo>
                  <a:lnTo>
                    <a:pt x="1094412" y="453337"/>
                  </a:lnTo>
                  <a:lnTo>
                    <a:pt x="1095594" y="447954"/>
                  </a:lnTo>
                  <a:lnTo>
                    <a:pt x="1097643" y="442290"/>
                  </a:lnTo>
                  <a:lnTo>
                    <a:pt x="1113807" y="427246"/>
                  </a:lnTo>
                  <a:lnTo>
                    <a:pt x="1117272" y="423021"/>
                  </a:lnTo>
                  <a:lnTo>
                    <a:pt x="1127850" y="404824"/>
                  </a:lnTo>
                  <a:lnTo>
                    <a:pt x="1134601" y="397947"/>
                  </a:lnTo>
                  <a:lnTo>
                    <a:pt x="1140148" y="390695"/>
                  </a:lnTo>
                  <a:lnTo>
                    <a:pt x="1143090" y="385531"/>
                  </a:lnTo>
                  <a:lnTo>
                    <a:pt x="1159339" y="348315"/>
                  </a:lnTo>
                  <a:lnTo>
                    <a:pt x="1167812" y="336963"/>
                  </a:lnTo>
                  <a:lnTo>
                    <a:pt x="1176707" y="336940"/>
                  </a:lnTo>
                  <a:lnTo>
                    <a:pt x="1178280" y="356099"/>
                  </a:lnTo>
                  <a:lnTo>
                    <a:pt x="1188943" y="359033"/>
                  </a:lnTo>
                  <a:lnTo>
                    <a:pt x="1193574" y="358212"/>
                  </a:lnTo>
                  <a:lnTo>
                    <a:pt x="1201015" y="362827"/>
                  </a:lnTo>
                  <a:lnTo>
                    <a:pt x="1204277" y="366614"/>
                  </a:lnTo>
                  <a:lnTo>
                    <a:pt x="1209824" y="368539"/>
                  </a:lnTo>
                  <a:lnTo>
                    <a:pt x="1215543" y="373014"/>
                  </a:lnTo>
                  <a:lnTo>
                    <a:pt x="1220589" y="368202"/>
                  </a:lnTo>
                  <a:lnTo>
                    <a:pt x="1222060" y="365174"/>
                  </a:lnTo>
                  <a:lnTo>
                    <a:pt x="1226934" y="351366"/>
                  </a:lnTo>
                  <a:lnTo>
                    <a:pt x="1233521" y="339013"/>
                  </a:lnTo>
                  <a:lnTo>
                    <a:pt x="1239623" y="323421"/>
                  </a:lnTo>
                  <a:lnTo>
                    <a:pt x="1241650" y="319611"/>
                  </a:lnTo>
                  <a:lnTo>
                    <a:pt x="1244857" y="316145"/>
                  </a:lnTo>
                  <a:lnTo>
                    <a:pt x="1248190" y="314776"/>
                  </a:lnTo>
                  <a:lnTo>
                    <a:pt x="1257265" y="307367"/>
                  </a:lnTo>
                  <a:lnTo>
                    <a:pt x="1259565" y="306851"/>
                  </a:lnTo>
                  <a:lnTo>
                    <a:pt x="1264463" y="309198"/>
                  </a:lnTo>
                  <a:lnTo>
                    <a:pt x="1286102" y="310418"/>
                  </a:lnTo>
                  <a:lnTo>
                    <a:pt x="1297908" y="314236"/>
                  </a:lnTo>
                  <a:lnTo>
                    <a:pt x="1314345" y="324774"/>
                  </a:lnTo>
                  <a:lnTo>
                    <a:pt x="1325798" y="330509"/>
                  </a:lnTo>
                  <a:lnTo>
                    <a:pt x="1331103" y="335563"/>
                  </a:lnTo>
                  <a:lnTo>
                    <a:pt x="1338824" y="346336"/>
                  </a:lnTo>
                  <a:lnTo>
                    <a:pt x="1345052" y="357515"/>
                  </a:lnTo>
                  <a:lnTo>
                    <a:pt x="1347947" y="360778"/>
                  </a:lnTo>
                  <a:lnTo>
                    <a:pt x="1347837" y="364298"/>
                  </a:lnTo>
                  <a:lnTo>
                    <a:pt x="1345686" y="369141"/>
                  </a:lnTo>
                  <a:lnTo>
                    <a:pt x="1330258" y="385930"/>
                  </a:lnTo>
                  <a:lnTo>
                    <a:pt x="1325204" y="397032"/>
                  </a:lnTo>
                  <a:lnTo>
                    <a:pt x="1310605" y="417701"/>
                  </a:lnTo>
                  <a:lnTo>
                    <a:pt x="1303470" y="424726"/>
                  </a:lnTo>
                  <a:lnTo>
                    <a:pt x="1295717" y="427473"/>
                  </a:lnTo>
                  <a:lnTo>
                    <a:pt x="1287088" y="428130"/>
                  </a:lnTo>
                  <a:lnTo>
                    <a:pt x="1281487" y="431056"/>
                  </a:lnTo>
                  <a:lnTo>
                    <a:pt x="1280657" y="433833"/>
                  </a:lnTo>
                  <a:lnTo>
                    <a:pt x="1284647" y="442204"/>
                  </a:lnTo>
                  <a:lnTo>
                    <a:pt x="1286400" y="448134"/>
                  </a:lnTo>
                  <a:lnTo>
                    <a:pt x="1286149" y="453384"/>
                  </a:lnTo>
                  <a:lnTo>
                    <a:pt x="1281948" y="461129"/>
                  </a:lnTo>
                  <a:lnTo>
                    <a:pt x="1280360" y="462874"/>
                  </a:lnTo>
                  <a:lnTo>
                    <a:pt x="1265198" y="468585"/>
                  </a:lnTo>
                  <a:lnTo>
                    <a:pt x="1257547" y="478223"/>
                  </a:lnTo>
                  <a:lnTo>
                    <a:pt x="1247564" y="479389"/>
                  </a:lnTo>
                  <a:lnTo>
                    <a:pt x="1240507" y="478294"/>
                  </a:lnTo>
                  <a:lnTo>
                    <a:pt x="1230806" y="488581"/>
                  </a:lnTo>
                  <a:lnTo>
                    <a:pt x="1234601" y="496890"/>
                  </a:lnTo>
                  <a:lnTo>
                    <a:pt x="1238074" y="500473"/>
                  </a:lnTo>
                  <a:lnTo>
                    <a:pt x="1248878" y="507968"/>
                  </a:lnTo>
                  <a:lnTo>
                    <a:pt x="1248980" y="512255"/>
                  </a:lnTo>
                  <a:lnTo>
                    <a:pt x="1243817" y="520869"/>
                  </a:lnTo>
                  <a:lnTo>
                    <a:pt x="1236768" y="530953"/>
                  </a:lnTo>
                  <a:lnTo>
                    <a:pt x="1228436" y="537900"/>
                  </a:lnTo>
                  <a:lnTo>
                    <a:pt x="1225306" y="538933"/>
                  </a:lnTo>
                  <a:lnTo>
                    <a:pt x="1221356" y="537188"/>
                  </a:lnTo>
                  <a:lnTo>
                    <a:pt x="1217710" y="537564"/>
                  </a:lnTo>
                  <a:lnTo>
                    <a:pt x="1209683" y="540756"/>
                  </a:lnTo>
                  <a:lnTo>
                    <a:pt x="1202039" y="541264"/>
                  </a:lnTo>
                  <a:lnTo>
                    <a:pt x="1188387" y="536750"/>
                  </a:lnTo>
                  <a:lnTo>
                    <a:pt x="1181002" y="531509"/>
                  </a:lnTo>
                  <a:lnTo>
                    <a:pt x="1177114" y="529694"/>
                  </a:lnTo>
                  <a:lnTo>
                    <a:pt x="1172217" y="530194"/>
                  </a:lnTo>
                  <a:lnTo>
                    <a:pt x="1170331" y="532314"/>
                  </a:lnTo>
                  <a:lnTo>
                    <a:pt x="1162609" y="544777"/>
                  </a:lnTo>
                  <a:lnTo>
                    <a:pt x="1158823" y="553211"/>
                  </a:lnTo>
                  <a:lnTo>
                    <a:pt x="1156390" y="561785"/>
                  </a:lnTo>
                  <a:lnTo>
                    <a:pt x="1155349" y="571064"/>
                  </a:lnTo>
                  <a:lnTo>
                    <a:pt x="1155701" y="581031"/>
                  </a:lnTo>
                  <a:lnTo>
                    <a:pt x="1156640" y="587822"/>
                  </a:lnTo>
                  <a:lnTo>
                    <a:pt x="1158166" y="591483"/>
                  </a:lnTo>
                  <a:lnTo>
                    <a:pt x="1159996" y="593697"/>
                  </a:lnTo>
                  <a:lnTo>
                    <a:pt x="1163204" y="594855"/>
                  </a:lnTo>
                  <a:lnTo>
                    <a:pt x="1170261" y="593760"/>
                  </a:lnTo>
                  <a:lnTo>
                    <a:pt x="1173030" y="594386"/>
                  </a:lnTo>
                  <a:lnTo>
                    <a:pt x="1173875" y="596373"/>
                  </a:lnTo>
                  <a:lnTo>
                    <a:pt x="1175401" y="602647"/>
                  </a:lnTo>
                  <a:lnTo>
                    <a:pt x="1175135" y="608530"/>
                  </a:lnTo>
                  <a:lnTo>
                    <a:pt x="1173852" y="616761"/>
                  </a:lnTo>
                  <a:lnTo>
                    <a:pt x="1172866" y="626297"/>
                  </a:lnTo>
                  <a:lnTo>
                    <a:pt x="1172162" y="637109"/>
                  </a:lnTo>
                  <a:lnTo>
                    <a:pt x="1172537" y="642977"/>
                  </a:lnTo>
                  <a:lnTo>
                    <a:pt x="1175393" y="644260"/>
                  </a:lnTo>
                  <a:lnTo>
                    <a:pt x="1176731" y="643837"/>
                  </a:lnTo>
                  <a:lnTo>
                    <a:pt x="1178288" y="645762"/>
                  </a:lnTo>
                  <a:lnTo>
                    <a:pt x="1180055" y="650010"/>
                  </a:lnTo>
                  <a:lnTo>
                    <a:pt x="1181386" y="654493"/>
                  </a:lnTo>
                  <a:lnTo>
                    <a:pt x="1182270" y="659203"/>
                  </a:lnTo>
                  <a:lnTo>
                    <a:pt x="1181808" y="663075"/>
                  </a:lnTo>
                  <a:lnTo>
                    <a:pt x="1179985" y="666111"/>
                  </a:lnTo>
                  <a:lnTo>
                    <a:pt x="1175878" y="669530"/>
                  </a:lnTo>
                  <a:lnTo>
                    <a:pt x="1165762" y="676250"/>
                  </a:lnTo>
                  <a:lnTo>
                    <a:pt x="1164737" y="678292"/>
                  </a:lnTo>
                  <a:lnTo>
                    <a:pt x="1163939" y="682360"/>
                  </a:lnTo>
                  <a:lnTo>
                    <a:pt x="1163376" y="688447"/>
                  </a:lnTo>
                  <a:lnTo>
                    <a:pt x="1162156" y="693962"/>
                  </a:lnTo>
                  <a:lnTo>
                    <a:pt x="1160278" y="698891"/>
                  </a:lnTo>
                  <a:lnTo>
                    <a:pt x="1158572" y="701825"/>
                  </a:lnTo>
                  <a:lnTo>
                    <a:pt x="1155294" y="703123"/>
                  </a:lnTo>
                  <a:lnTo>
                    <a:pt x="1150999" y="703296"/>
                  </a:lnTo>
                  <a:lnTo>
                    <a:pt x="1146172" y="706112"/>
                  </a:lnTo>
                  <a:lnTo>
                    <a:pt x="1134797" y="722424"/>
                  </a:lnTo>
                  <a:lnTo>
                    <a:pt x="1134625" y="724223"/>
                  </a:lnTo>
                  <a:lnTo>
                    <a:pt x="1138881" y="729410"/>
                  </a:lnTo>
                  <a:lnTo>
                    <a:pt x="1138701" y="733932"/>
                  </a:lnTo>
                  <a:lnTo>
                    <a:pt x="1133451" y="753170"/>
                  </a:lnTo>
                  <a:lnTo>
                    <a:pt x="1132012" y="762597"/>
                  </a:lnTo>
                  <a:lnTo>
                    <a:pt x="1130870" y="775412"/>
                  </a:lnTo>
                  <a:lnTo>
                    <a:pt x="1129000" y="786119"/>
                  </a:lnTo>
                  <a:lnTo>
                    <a:pt x="1126395" y="794772"/>
                  </a:lnTo>
                  <a:lnTo>
                    <a:pt x="1123829" y="804692"/>
                  </a:lnTo>
                  <a:lnTo>
                    <a:pt x="1121309" y="815833"/>
                  </a:lnTo>
                  <a:lnTo>
                    <a:pt x="1121701" y="824321"/>
                  </a:lnTo>
                  <a:lnTo>
                    <a:pt x="1125010" y="830196"/>
                  </a:lnTo>
                  <a:lnTo>
                    <a:pt x="1129383" y="825448"/>
                  </a:lnTo>
                  <a:lnTo>
                    <a:pt x="1134821" y="809942"/>
                  </a:lnTo>
                  <a:lnTo>
                    <a:pt x="1140735" y="803182"/>
                  </a:lnTo>
                  <a:lnTo>
                    <a:pt x="1147119" y="805302"/>
                  </a:lnTo>
                  <a:lnTo>
                    <a:pt x="1152681" y="808400"/>
                  </a:lnTo>
                  <a:lnTo>
                    <a:pt x="1159785" y="814495"/>
                  </a:lnTo>
                  <a:lnTo>
                    <a:pt x="1165731" y="818281"/>
                  </a:lnTo>
                  <a:lnTo>
                    <a:pt x="1170863" y="823249"/>
                  </a:lnTo>
                  <a:lnTo>
                    <a:pt x="1172983" y="827419"/>
                  </a:lnTo>
                  <a:lnTo>
                    <a:pt x="1175111" y="833279"/>
                  </a:lnTo>
                  <a:lnTo>
                    <a:pt x="1175127" y="836964"/>
                  </a:lnTo>
                  <a:lnTo>
                    <a:pt x="1171364" y="838943"/>
                  </a:lnTo>
                  <a:lnTo>
                    <a:pt x="1170120" y="838309"/>
                  </a:lnTo>
                  <a:lnTo>
                    <a:pt x="1160700" y="828647"/>
                  </a:lnTo>
                  <a:lnTo>
                    <a:pt x="1156116" y="826230"/>
                  </a:lnTo>
                  <a:lnTo>
                    <a:pt x="1150029" y="829140"/>
                  </a:lnTo>
                  <a:lnTo>
                    <a:pt x="1144725" y="833514"/>
                  </a:lnTo>
                  <a:lnTo>
                    <a:pt x="1149489" y="850968"/>
                  </a:lnTo>
                  <a:lnTo>
                    <a:pt x="1154583" y="858916"/>
                  </a:lnTo>
                  <a:lnTo>
                    <a:pt x="1163877" y="862523"/>
                  </a:lnTo>
                  <a:lnTo>
                    <a:pt x="1168727" y="866309"/>
                  </a:lnTo>
                  <a:lnTo>
                    <a:pt x="1172271" y="871136"/>
                  </a:lnTo>
                  <a:lnTo>
                    <a:pt x="1175041" y="873483"/>
                  </a:lnTo>
                  <a:lnTo>
                    <a:pt x="1178757" y="872451"/>
                  </a:lnTo>
                  <a:lnTo>
                    <a:pt x="1183756" y="867710"/>
                  </a:lnTo>
                  <a:lnTo>
                    <a:pt x="1190727" y="867452"/>
                  </a:lnTo>
                  <a:lnTo>
                    <a:pt x="1193872" y="869806"/>
                  </a:lnTo>
                  <a:lnTo>
                    <a:pt x="1196148" y="874188"/>
                  </a:lnTo>
                  <a:lnTo>
                    <a:pt x="1197173" y="882340"/>
                  </a:lnTo>
                  <a:lnTo>
                    <a:pt x="1196946" y="894184"/>
                  </a:lnTo>
                  <a:lnTo>
                    <a:pt x="1196188" y="903033"/>
                  </a:lnTo>
                  <a:lnTo>
                    <a:pt x="1194897" y="908947"/>
                  </a:lnTo>
                  <a:lnTo>
                    <a:pt x="1192385" y="916833"/>
                  </a:lnTo>
                  <a:lnTo>
                    <a:pt x="1190289" y="918265"/>
                  </a:lnTo>
                  <a:lnTo>
                    <a:pt x="1187339" y="917835"/>
                  </a:lnTo>
                  <a:lnTo>
                    <a:pt x="1184593" y="916223"/>
                  </a:lnTo>
                  <a:lnTo>
                    <a:pt x="1182051" y="913414"/>
                  </a:lnTo>
                  <a:lnTo>
                    <a:pt x="1178201" y="911224"/>
                  </a:lnTo>
                  <a:lnTo>
                    <a:pt x="1170464" y="908853"/>
                  </a:lnTo>
                  <a:lnTo>
                    <a:pt x="1162641" y="903690"/>
                  </a:lnTo>
                  <a:lnTo>
                    <a:pt x="1158260" y="902415"/>
                  </a:lnTo>
                  <a:lnTo>
                    <a:pt x="1148989" y="903072"/>
                  </a:lnTo>
                  <a:lnTo>
                    <a:pt x="1138990" y="906342"/>
                  </a:lnTo>
                  <a:lnTo>
                    <a:pt x="1138599" y="910621"/>
                  </a:lnTo>
                  <a:lnTo>
                    <a:pt x="1124220" y="925462"/>
                  </a:lnTo>
                  <a:lnTo>
                    <a:pt x="1121270" y="925259"/>
                  </a:lnTo>
                  <a:lnTo>
                    <a:pt x="1117280" y="920182"/>
                  </a:lnTo>
                  <a:lnTo>
                    <a:pt x="1111695" y="915300"/>
                  </a:lnTo>
                  <a:lnTo>
                    <a:pt x="1108424" y="915331"/>
                  </a:lnTo>
                  <a:lnTo>
                    <a:pt x="1103589" y="921512"/>
                  </a:lnTo>
                  <a:lnTo>
                    <a:pt x="1102385" y="923898"/>
                  </a:lnTo>
                  <a:lnTo>
                    <a:pt x="1102447" y="926143"/>
                  </a:lnTo>
                  <a:lnTo>
                    <a:pt x="1106007" y="931439"/>
                  </a:lnTo>
                  <a:lnTo>
                    <a:pt x="1107454" y="932652"/>
                  </a:lnTo>
                  <a:lnTo>
                    <a:pt x="1109293" y="933669"/>
                  </a:lnTo>
                  <a:lnTo>
                    <a:pt x="1115684" y="934937"/>
                  </a:lnTo>
                  <a:lnTo>
                    <a:pt x="1118462" y="936321"/>
                  </a:lnTo>
                  <a:lnTo>
                    <a:pt x="1121075" y="952563"/>
                  </a:lnTo>
                  <a:lnTo>
                    <a:pt x="1125221" y="962498"/>
                  </a:lnTo>
                  <a:lnTo>
                    <a:pt x="1126997" y="964517"/>
                  </a:lnTo>
                  <a:lnTo>
                    <a:pt x="1128562" y="965245"/>
                  </a:lnTo>
                  <a:lnTo>
                    <a:pt x="1133647" y="964885"/>
                  </a:lnTo>
                  <a:lnTo>
                    <a:pt x="1140187" y="961544"/>
                  </a:lnTo>
                  <a:lnTo>
                    <a:pt x="1142472" y="964220"/>
                  </a:lnTo>
                  <a:lnTo>
                    <a:pt x="1147291" y="967482"/>
                  </a:lnTo>
                  <a:lnTo>
                    <a:pt x="1150107" y="968296"/>
                  </a:lnTo>
                  <a:lnTo>
                    <a:pt x="1153534" y="968163"/>
                  </a:lnTo>
                  <a:lnTo>
                    <a:pt x="1157391" y="969399"/>
                  </a:lnTo>
                  <a:lnTo>
                    <a:pt x="1162680" y="978435"/>
                  </a:lnTo>
                  <a:lnTo>
                    <a:pt x="1160599" y="989732"/>
                  </a:lnTo>
                  <a:lnTo>
                    <a:pt x="1163908" y="998705"/>
                  </a:lnTo>
                  <a:lnTo>
                    <a:pt x="1169197" y="1007898"/>
                  </a:lnTo>
                  <a:lnTo>
                    <a:pt x="1170448" y="1011246"/>
                  </a:lnTo>
                  <a:lnTo>
                    <a:pt x="1170957" y="1017286"/>
                  </a:lnTo>
                  <a:lnTo>
                    <a:pt x="1171074" y="1021253"/>
                  </a:lnTo>
                  <a:lnTo>
                    <a:pt x="1171473" y="1024875"/>
                  </a:lnTo>
                  <a:lnTo>
                    <a:pt x="1172146" y="1028129"/>
                  </a:lnTo>
                  <a:lnTo>
                    <a:pt x="1172842" y="1034498"/>
                  </a:lnTo>
                  <a:lnTo>
                    <a:pt x="1173570" y="1043933"/>
                  </a:lnTo>
                  <a:lnTo>
                    <a:pt x="1173382" y="1051584"/>
                  </a:lnTo>
                  <a:lnTo>
                    <a:pt x="1172263" y="1057483"/>
                  </a:lnTo>
                  <a:lnTo>
                    <a:pt x="1170057" y="1061747"/>
                  </a:lnTo>
                  <a:lnTo>
                    <a:pt x="1166771" y="1064391"/>
                  </a:lnTo>
                  <a:lnTo>
                    <a:pt x="1164088" y="1063695"/>
                  </a:lnTo>
                  <a:lnTo>
                    <a:pt x="1162007" y="1059658"/>
                  </a:lnTo>
                  <a:lnTo>
                    <a:pt x="1159073" y="1055339"/>
                  </a:lnTo>
                  <a:lnTo>
                    <a:pt x="1155294" y="1050739"/>
                  </a:lnTo>
                  <a:lnTo>
                    <a:pt x="1149012" y="1050199"/>
                  </a:lnTo>
                  <a:lnTo>
                    <a:pt x="1139765" y="1063749"/>
                  </a:lnTo>
                  <a:lnTo>
                    <a:pt x="1135642" y="1064422"/>
                  </a:lnTo>
                  <a:lnTo>
                    <a:pt x="1132286" y="1065760"/>
                  </a:lnTo>
                  <a:lnTo>
                    <a:pt x="1128710" y="1071620"/>
                  </a:lnTo>
                  <a:lnTo>
                    <a:pt x="1123445" y="1075132"/>
                  </a:lnTo>
                  <a:lnTo>
                    <a:pt x="1118798" y="1073740"/>
                  </a:lnTo>
                  <a:lnTo>
                    <a:pt x="1110638" y="1066934"/>
                  </a:lnTo>
                  <a:lnTo>
                    <a:pt x="1113603" y="1071487"/>
                  </a:lnTo>
                  <a:lnTo>
                    <a:pt x="1117844" y="1076799"/>
                  </a:lnTo>
                  <a:lnTo>
                    <a:pt x="1120488" y="1079545"/>
                  </a:lnTo>
                  <a:lnTo>
                    <a:pt x="1122436" y="1080139"/>
                  </a:lnTo>
                  <a:lnTo>
                    <a:pt x="1124572" y="1079506"/>
                  </a:lnTo>
                  <a:lnTo>
                    <a:pt x="1127654" y="1077339"/>
                  </a:lnTo>
                  <a:lnTo>
                    <a:pt x="1134609" y="1071307"/>
                  </a:lnTo>
                  <a:lnTo>
                    <a:pt x="1136448" y="1070384"/>
                  </a:lnTo>
                  <a:lnTo>
                    <a:pt x="1138005" y="1070814"/>
                  </a:lnTo>
                  <a:lnTo>
                    <a:pt x="1139280" y="1072598"/>
                  </a:lnTo>
                  <a:lnTo>
                    <a:pt x="1140751" y="1077769"/>
                  </a:lnTo>
                  <a:lnTo>
                    <a:pt x="1142401" y="1086281"/>
                  </a:lnTo>
                  <a:lnTo>
                    <a:pt x="1142190" y="1093486"/>
                  </a:lnTo>
                  <a:lnTo>
                    <a:pt x="1140109" y="1099393"/>
                  </a:lnTo>
                  <a:lnTo>
                    <a:pt x="1138325" y="1103172"/>
                  </a:lnTo>
                  <a:lnTo>
                    <a:pt x="1136847" y="1104830"/>
                  </a:lnTo>
                  <a:lnTo>
                    <a:pt x="1136847" y="1106137"/>
                  </a:lnTo>
                  <a:lnTo>
                    <a:pt x="1140735" y="1107639"/>
                  </a:lnTo>
                  <a:lnTo>
                    <a:pt x="1146235" y="1099980"/>
                  </a:lnTo>
                  <a:lnTo>
                    <a:pt x="1147980" y="1090388"/>
                  </a:lnTo>
                  <a:lnTo>
                    <a:pt x="1150499" y="1079240"/>
                  </a:lnTo>
                  <a:lnTo>
                    <a:pt x="1154950" y="1075508"/>
                  </a:lnTo>
                  <a:lnTo>
                    <a:pt x="1159988" y="1079240"/>
                  </a:lnTo>
                  <a:lnTo>
                    <a:pt x="1164057" y="1089653"/>
                  </a:lnTo>
                  <a:lnTo>
                    <a:pt x="1169807" y="1108593"/>
                  </a:lnTo>
                  <a:lnTo>
                    <a:pt x="1172232" y="1110549"/>
                  </a:lnTo>
                  <a:lnTo>
                    <a:pt x="1175315" y="1115048"/>
                  </a:lnTo>
                  <a:lnTo>
                    <a:pt x="1176676" y="1120548"/>
                  </a:lnTo>
                  <a:lnTo>
                    <a:pt x="1176316" y="1127033"/>
                  </a:lnTo>
                  <a:lnTo>
                    <a:pt x="1175659" y="1131727"/>
                  </a:lnTo>
                  <a:lnTo>
                    <a:pt x="1174704" y="1134638"/>
                  </a:lnTo>
                  <a:lnTo>
                    <a:pt x="1173515" y="1136484"/>
                  </a:lnTo>
                  <a:lnTo>
                    <a:pt x="1171372" y="1137657"/>
                  </a:lnTo>
                  <a:lnTo>
                    <a:pt x="1167429" y="1138596"/>
                  </a:lnTo>
                  <a:lnTo>
                    <a:pt x="1158619" y="1136633"/>
                  </a:lnTo>
                  <a:lnTo>
                    <a:pt x="1154035" y="1136586"/>
                  </a:lnTo>
                  <a:lnTo>
                    <a:pt x="1154606" y="1142907"/>
                  </a:lnTo>
                  <a:lnTo>
                    <a:pt x="1145327" y="1148321"/>
                  </a:lnTo>
                  <a:lnTo>
                    <a:pt x="1134867" y="1150441"/>
                  </a:lnTo>
                  <a:lnTo>
                    <a:pt x="1124963" y="1146216"/>
                  </a:lnTo>
                  <a:lnTo>
                    <a:pt x="1116741" y="1139699"/>
                  </a:lnTo>
                  <a:lnTo>
                    <a:pt x="1119440" y="1130538"/>
                  </a:lnTo>
                  <a:lnTo>
                    <a:pt x="1120981" y="1120289"/>
                  </a:lnTo>
                  <a:lnTo>
                    <a:pt x="1117007" y="1113460"/>
                  </a:lnTo>
                  <a:lnTo>
                    <a:pt x="1116138" y="1113311"/>
                  </a:lnTo>
                  <a:lnTo>
                    <a:pt x="1117507" y="1123849"/>
                  </a:lnTo>
                  <a:lnTo>
                    <a:pt x="1116357" y="1127862"/>
                  </a:lnTo>
                  <a:lnTo>
                    <a:pt x="1111867" y="1132736"/>
                  </a:lnTo>
                  <a:lnTo>
                    <a:pt x="1108698" y="1134982"/>
                  </a:lnTo>
                  <a:lnTo>
                    <a:pt x="1108416" y="1136288"/>
                  </a:lnTo>
                  <a:lnTo>
                    <a:pt x="1109973" y="1137423"/>
                  </a:lnTo>
                  <a:lnTo>
                    <a:pt x="1110983" y="1139598"/>
                  </a:lnTo>
                  <a:lnTo>
                    <a:pt x="1111460" y="1142813"/>
                  </a:lnTo>
                  <a:lnTo>
                    <a:pt x="1110928" y="1146052"/>
                  </a:lnTo>
                  <a:lnTo>
                    <a:pt x="1109379" y="1149314"/>
                  </a:lnTo>
                  <a:lnTo>
                    <a:pt x="1108534" y="1152045"/>
                  </a:lnTo>
                  <a:lnTo>
                    <a:pt x="1108393" y="1154251"/>
                  </a:lnTo>
                  <a:lnTo>
                    <a:pt x="1109809" y="1156927"/>
                  </a:lnTo>
                  <a:lnTo>
                    <a:pt x="1112790" y="1160064"/>
                  </a:lnTo>
                  <a:lnTo>
                    <a:pt x="1116021" y="1161613"/>
                  </a:lnTo>
                  <a:lnTo>
                    <a:pt x="1131159" y="1162286"/>
                  </a:lnTo>
                  <a:lnTo>
                    <a:pt x="1137222" y="1163968"/>
                  </a:lnTo>
                  <a:lnTo>
                    <a:pt x="1151602" y="1171329"/>
                  </a:lnTo>
                  <a:lnTo>
                    <a:pt x="1152243" y="1173583"/>
                  </a:lnTo>
                  <a:lnTo>
                    <a:pt x="1149810" y="1186640"/>
                  </a:lnTo>
                  <a:lnTo>
                    <a:pt x="1148480" y="1199064"/>
                  </a:lnTo>
                  <a:lnTo>
                    <a:pt x="1145687" y="1201325"/>
                  </a:lnTo>
                  <a:lnTo>
                    <a:pt x="1130557" y="1201856"/>
                  </a:lnTo>
                  <a:lnTo>
                    <a:pt x="1125683" y="1203781"/>
                  </a:lnTo>
                  <a:lnTo>
                    <a:pt x="1118548" y="1209430"/>
                  </a:lnTo>
                  <a:lnTo>
                    <a:pt x="1111695" y="1216173"/>
                  </a:lnTo>
                  <a:lnTo>
                    <a:pt x="1108143" y="1216220"/>
                  </a:lnTo>
                  <a:lnTo>
                    <a:pt x="1094076" y="1210337"/>
                  </a:lnTo>
                  <a:lnTo>
                    <a:pt x="1088686" y="1206394"/>
                  </a:lnTo>
                  <a:lnTo>
                    <a:pt x="1077107" y="1195175"/>
                  </a:lnTo>
                  <a:lnTo>
                    <a:pt x="1068392" y="1177917"/>
                  </a:lnTo>
                  <a:lnTo>
                    <a:pt x="1064394" y="1185122"/>
                  </a:lnTo>
                  <a:lnTo>
                    <a:pt x="1061945" y="1188549"/>
                  </a:lnTo>
                  <a:lnTo>
                    <a:pt x="1059418" y="1190325"/>
                  </a:lnTo>
                  <a:lnTo>
                    <a:pt x="1056985" y="1190599"/>
                  </a:lnTo>
                  <a:lnTo>
                    <a:pt x="1054638" y="1189370"/>
                  </a:lnTo>
                  <a:lnTo>
                    <a:pt x="1051978" y="1186656"/>
                  </a:lnTo>
                  <a:lnTo>
                    <a:pt x="1047511" y="1180334"/>
                  </a:lnTo>
                  <a:lnTo>
                    <a:pt x="1042183" y="1174052"/>
                  </a:lnTo>
                  <a:lnTo>
                    <a:pt x="1038452" y="1171056"/>
                  </a:lnTo>
                  <a:lnTo>
                    <a:pt x="1038311" y="1171908"/>
                  </a:lnTo>
                  <a:lnTo>
                    <a:pt x="1040517" y="1175609"/>
                  </a:lnTo>
                  <a:lnTo>
                    <a:pt x="1043740" y="1179865"/>
                  </a:lnTo>
                  <a:lnTo>
                    <a:pt x="1051900" y="1192296"/>
                  </a:lnTo>
                  <a:lnTo>
                    <a:pt x="1054771" y="1195418"/>
                  </a:lnTo>
                  <a:lnTo>
                    <a:pt x="1054482" y="1197632"/>
                  </a:lnTo>
                  <a:lnTo>
                    <a:pt x="1049334" y="1199596"/>
                  </a:lnTo>
                  <a:lnTo>
                    <a:pt x="1043075" y="1203820"/>
                  </a:lnTo>
                  <a:lnTo>
                    <a:pt x="1040016" y="1206918"/>
                  </a:lnTo>
                  <a:lnTo>
                    <a:pt x="1035291" y="1214413"/>
                  </a:lnTo>
                  <a:lnTo>
                    <a:pt x="1033648" y="1215571"/>
                  </a:lnTo>
                  <a:lnTo>
                    <a:pt x="1026575" y="1217449"/>
                  </a:lnTo>
                  <a:lnTo>
                    <a:pt x="1024244" y="1216995"/>
                  </a:lnTo>
                  <a:lnTo>
                    <a:pt x="1019018" y="1212880"/>
                  </a:lnTo>
                  <a:lnTo>
                    <a:pt x="1011140" y="1210181"/>
                  </a:lnTo>
                  <a:lnTo>
                    <a:pt x="1006500" y="1207779"/>
                  </a:lnTo>
                  <a:lnTo>
                    <a:pt x="1000054" y="1203413"/>
                  </a:lnTo>
                  <a:lnTo>
                    <a:pt x="1002276" y="1208186"/>
                  </a:lnTo>
                  <a:lnTo>
                    <a:pt x="1014692" y="1215422"/>
                  </a:lnTo>
                  <a:lnTo>
                    <a:pt x="1016053" y="1217746"/>
                  </a:lnTo>
                  <a:lnTo>
                    <a:pt x="1013510" y="1222064"/>
                  </a:lnTo>
                  <a:lnTo>
                    <a:pt x="1011953" y="1223637"/>
                  </a:lnTo>
                  <a:lnTo>
                    <a:pt x="1008996" y="1223966"/>
                  </a:lnTo>
                  <a:lnTo>
                    <a:pt x="1004638" y="1223066"/>
                  </a:lnTo>
                  <a:lnTo>
                    <a:pt x="1000179" y="1223246"/>
                  </a:lnTo>
                  <a:lnTo>
                    <a:pt x="995618" y="1224513"/>
                  </a:lnTo>
                  <a:lnTo>
                    <a:pt x="993662" y="1226125"/>
                  </a:lnTo>
                  <a:lnTo>
                    <a:pt x="994304" y="1228089"/>
                  </a:lnTo>
                  <a:lnTo>
                    <a:pt x="995391" y="1229872"/>
                  </a:lnTo>
                  <a:lnTo>
                    <a:pt x="996925" y="1231484"/>
                  </a:lnTo>
                  <a:lnTo>
                    <a:pt x="998364" y="1231468"/>
                  </a:lnTo>
                  <a:lnTo>
                    <a:pt x="1001838" y="1226594"/>
                  </a:lnTo>
                  <a:lnTo>
                    <a:pt x="1004466" y="1226250"/>
                  </a:lnTo>
                  <a:lnTo>
                    <a:pt x="1011421" y="1227455"/>
                  </a:lnTo>
                  <a:lnTo>
                    <a:pt x="1018455" y="1223645"/>
                  </a:lnTo>
                  <a:lnTo>
                    <a:pt x="1023524" y="1221994"/>
                  </a:lnTo>
                  <a:lnTo>
                    <a:pt x="1027326" y="1221572"/>
                  </a:lnTo>
                  <a:lnTo>
                    <a:pt x="1041151" y="1215712"/>
                  </a:lnTo>
                  <a:lnTo>
                    <a:pt x="1044022" y="1209124"/>
                  </a:lnTo>
                  <a:lnTo>
                    <a:pt x="1048661" y="1206472"/>
                  </a:lnTo>
                  <a:lnTo>
                    <a:pt x="1058972" y="1204438"/>
                  </a:lnTo>
                  <a:lnTo>
                    <a:pt x="1068955" y="1205479"/>
                  </a:lnTo>
                  <a:lnTo>
                    <a:pt x="1074087" y="1206332"/>
                  </a:lnTo>
                  <a:lnTo>
                    <a:pt x="1078242" y="1212575"/>
                  </a:lnTo>
                  <a:lnTo>
                    <a:pt x="1083812" y="1216979"/>
                  </a:lnTo>
                  <a:lnTo>
                    <a:pt x="1088459" y="1221986"/>
                  </a:lnTo>
                  <a:lnTo>
                    <a:pt x="1093904" y="1223629"/>
                  </a:lnTo>
                  <a:lnTo>
                    <a:pt x="1097057" y="1230256"/>
                  </a:lnTo>
                  <a:lnTo>
                    <a:pt x="1105882" y="1237618"/>
                  </a:lnTo>
                  <a:lnTo>
                    <a:pt x="1111499" y="1239198"/>
                  </a:lnTo>
                  <a:lnTo>
                    <a:pt x="1114965" y="1242687"/>
                  </a:lnTo>
                  <a:lnTo>
                    <a:pt x="1115246" y="1257372"/>
                  </a:lnTo>
                  <a:lnTo>
                    <a:pt x="1115614" y="1263662"/>
                  </a:lnTo>
                  <a:lnTo>
                    <a:pt x="1114120" y="1280920"/>
                  </a:lnTo>
                  <a:lnTo>
                    <a:pt x="1109606" y="1284863"/>
                  </a:lnTo>
                  <a:lnTo>
                    <a:pt x="1110505" y="1293845"/>
                  </a:lnTo>
                  <a:lnTo>
                    <a:pt x="1109324" y="1301058"/>
                  </a:lnTo>
                  <a:lnTo>
                    <a:pt x="1104841" y="1298327"/>
                  </a:lnTo>
                  <a:lnTo>
                    <a:pt x="1100249" y="1293579"/>
                  </a:lnTo>
                  <a:lnTo>
                    <a:pt x="1089241" y="1286177"/>
                  </a:lnTo>
                  <a:lnTo>
                    <a:pt x="1079000" y="1281397"/>
                  </a:lnTo>
                  <a:lnTo>
                    <a:pt x="1075018" y="1277048"/>
                  </a:lnTo>
                  <a:lnTo>
                    <a:pt x="1070332" y="1273668"/>
                  </a:lnTo>
                  <a:lnTo>
                    <a:pt x="1063972" y="1259836"/>
                  </a:lnTo>
                  <a:lnTo>
                    <a:pt x="1059833" y="1242429"/>
                  </a:lnTo>
                  <a:lnTo>
                    <a:pt x="1058018" y="1233737"/>
                  </a:lnTo>
                  <a:lnTo>
                    <a:pt x="1054537" y="1233252"/>
                  </a:lnTo>
                  <a:lnTo>
                    <a:pt x="1050061" y="1235583"/>
                  </a:lnTo>
                  <a:lnTo>
                    <a:pt x="1046150" y="1238048"/>
                  </a:lnTo>
                  <a:lnTo>
                    <a:pt x="1044280" y="1242249"/>
                  </a:lnTo>
                  <a:lnTo>
                    <a:pt x="1030996" y="1248007"/>
                  </a:lnTo>
                  <a:lnTo>
                    <a:pt x="1026169" y="1251934"/>
                  </a:lnTo>
                  <a:lnTo>
                    <a:pt x="1023415" y="1251817"/>
                  </a:lnTo>
                  <a:lnTo>
                    <a:pt x="1013495" y="1257716"/>
                  </a:lnTo>
                  <a:lnTo>
                    <a:pt x="1017469" y="1260532"/>
                  </a:lnTo>
                  <a:lnTo>
                    <a:pt x="1019323" y="1260884"/>
                  </a:lnTo>
                  <a:lnTo>
                    <a:pt x="1023337" y="1259296"/>
                  </a:lnTo>
                  <a:lnTo>
                    <a:pt x="1025746" y="1257262"/>
                  </a:lnTo>
                  <a:lnTo>
                    <a:pt x="1034790" y="1251676"/>
                  </a:lnTo>
                  <a:lnTo>
                    <a:pt x="1042050" y="1250714"/>
                  </a:lnTo>
                  <a:lnTo>
                    <a:pt x="1044687" y="1248296"/>
                  </a:lnTo>
                  <a:lnTo>
                    <a:pt x="1050233" y="1244838"/>
                  </a:lnTo>
                  <a:lnTo>
                    <a:pt x="1053997" y="1243923"/>
                  </a:lnTo>
                  <a:lnTo>
                    <a:pt x="1054521" y="1244799"/>
                  </a:lnTo>
                  <a:lnTo>
                    <a:pt x="1054928" y="1246380"/>
                  </a:lnTo>
                  <a:lnTo>
                    <a:pt x="1057580" y="1267526"/>
                  </a:lnTo>
                  <a:lnTo>
                    <a:pt x="1056469" y="1273097"/>
                  </a:lnTo>
                  <a:lnTo>
                    <a:pt x="1053480" y="1275506"/>
                  </a:lnTo>
                  <a:lnTo>
                    <a:pt x="1047088" y="1279442"/>
                  </a:lnTo>
                  <a:lnTo>
                    <a:pt x="1045430" y="1281350"/>
                  </a:lnTo>
                  <a:lnTo>
                    <a:pt x="1047315" y="1284683"/>
                  </a:lnTo>
                  <a:lnTo>
                    <a:pt x="1053324" y="1281546"/>
                  </a:lnTo>
                  <a:lnTo>
                    <a:pt x="1057220" y="1278127"/>
                  </a:lnTo>
                  <a:lnTo>
                    <a:pt x="1059301" y="1279371"/>
                  </a:lnTo>
                  <a:lnTo>
                    <a:pt x="1062704" y="1284589"/>
                  </a:lnTo>
                  <a:lnTo>
                    <a:pt x="1066545" y="1287257"/>
                  </a:lnTo>
                  <a:lnTo>
                    <a:pt x="1076309" y="1295221"/>
                  </a:lnTo>
                  <a:lnTo>
                    <a:pt x="1080933" y="1299587"/>
                  </a:lnTo>
                  <a:lnTo>
                    <a:pt x="1087442" y="1303788"/>
                  </a:lnTo>
                  <a:lnTo>
                    <a:pt x="1094796" y="1309593"/>
                  </a:lnTo>
                  <a:lnTo>
                    <a:pt x="1096713" y="1311635"/>
                  </a:lnTo>
                  <a:lnTo>
                    <a:pt x="1103433" y="1314631"/>
                  </a:lnTo>
                  <a:lnTo>
                    <a:pt x="1104872" y="1315656"/>
                  </a:lnTo>
                  <a:lnTo>
                    <a:pt x="1107650" y="1325795"/>
                  </a:lnTo>
                  <a:lnTo>
                    <a:pt x="1109965" y="1326922"/>
                  </a:lnTo>
                  <a:lnTo>
                    <a:pt x="1116655" y="1327564"/>
                  </a:lnTo>
                  <a:lnTo>
                    <a:pt x="1115481" y="1331475"/>
                  </a:lnTo>
                  <a:lnTo>
                    <a:pt x="1108948" y="1340120"/>
                  </a:lnTo>
                  <a:lnTo>
                    <a:pt x="1105569" y="1342874"/>
                  </a:lnTo>
                  <a:lnTo>
                    <a:pt x="1104732" y="1344564"/>
                  </a:lnTo>
                  <a:lnTo>
                    <a:pt x="1105052" y="1347584"/>
                  </a:lnTo>
                  <a:lnTo>
                    <a:pt x="1105248" y="1352630"/>
                  </a:lnTo>
                  <a:lnTo>
                    <a:pt x="1106609" y="1361861"/>
                  </a:lnTo>
                  <a:lnTo>
                    <a:pt x="1108143" y="1353318"/>
                  </a:lnTo>
                  <a:lnTo>
                    <a:pt x="1109214" y="1349266"/>
                  </a:lnTo>
                  <a:lnTo>
                    <a:pt x="1110646" y="1348053"/>
                  </a:lnTo>
                  <a:lnTo>
                    <a:pt x="1112054" y="1347873"/>
                  </a:lnTo>
                  <a:lnTo>
                    <a:pt x="1116623" y="1344024"/>
                  </a:lnTo>
                  <a:lnTo>
                    <a:pt x="1121215" y="1346089"/>
                  </a:lnTo>
                  <a:lnTo>
                    <a:pt x="1122405" y="1355783"/>
                  </a:lnTo>
                  <a:lnTo>
                    <a:pt x="1122992" y="1364764"/>
                  </a:lnTo>
                  <a:lnTo>
                    <a:pt x="1122592" y="1372478"/>
                  </a:lnTo>
                  <a:lnTo>
                    <a:pt x="1123093" y="1384377"/>
                  </a:lnTo>
                  <a:lnTo>
                    <a:pt x="1122921" y="1388375"/>
                  </a:lnTo>
                  <a:lnTo>
                    <a:pt x="1124008" y="1391825"/>
                  </a:lnTo>
                  <a:lnTo>
                    <a:pt x="1125135" y="1406033"/>
                  </a:lnTo>
                  <a:lnTo>
                    <a:pt x="1126262" y="1410273"/>
                  </a:lnTo>
                  <a:lnTo>
                    <a:pt x="1124001" y="1414059"/>
                  </a:lnTo>
                  <a:lnTo>
                    <a:pt x="1117014" y="1415702"/>
                  </a:lnTo>
                  <a:lnTo>
                    <a:pt x="1114253" y="1413840"/>
                  </a:lnTo>
                  <a:lnTo>
                    <a:pt x="1107345" y="1414466"/>
                  </a:lnTo>
                  <a:lnTo>
                    <a:pt x="1107337" y="1411133"/>
                  </a:lnTo>
                  <a:lnTo>
                    <a:pt x="1107000" y="1407300"/>
                  </a:lnTo>
                  <a:lnTo>
                    <a:pt x="1106977" y="1404617"/>
                  </a:lnTo>
                  <a:lnTo>
                    <a:pt x="1106515" y="1402183"/>
                  </a:lnTo>
                  <a:lnTo>
                    <a:pt x="1106187" y="1388117"/>
                  </a:lnTo>
                  <a:lnTo>
                    <a:pt x="1104231" y="1391606"/>
                  </a:lnTo>
                  <a:lnTo>
                    <a:pt x="1104113" y="1394462"/>
                  </a:lnTo>
                  <a:lnTo>
                    <a:pt x="1103597" y="1397364"/>
                  </a:lnTo>
                  <a:lnTo>
                    <a:pt x="1102400" y="1412440"/>
                  </a:lnTo>
                  <a:lnTo>
                    <a:pt x="1100616" y="1416117"/>
                  </a:lnTo>
                  <a:lnTo>
                    <a:pt x="1095085" y="1415233"/>
                  </a:lnTo>
                  <a:lnTo>
                    <a:pt x="1089640" y="1415773"/>
                  </a:lnTo>
                  <a:lnTo>
                    <a:pt x="1086628" y="1415217"/>
                  </a:lnTo>
                  <a:lnTo>
                    <a:pt x="1076442" y="1408372"/>
                  </a:lnTo>
                  <a:lnTo>
                    <a:pt x="1072499" y="1402144"/>
                  </a:lnTo>
                  <a:lnTo>
                    <a:pt x="1069010" y="1392733"/>
                  </a:lnTo>
                  <a:lnTo>
                    <a:pt x="1066858" y="1383884"/>
                  </a:lnTo>
                  <a:lnTo>
                    <a:pt x="1066045" y="1375599"/>
                  </a:lnTo>
                  <a:lnTo>
                    <a:pt x="1063596" y="1368824"/>
                  </a:lnTo>
                  <a:lnTo>
                    <a:pt x="1059528" y="1363575"/>
                  </a:lnTo>
                  <a:lnTo>
                    <a:pt x="1054724" y="1359311"/>
                  </a:lnTo>
                  <a:lnTo>
                    <a:pt x="1049185" y="1356033"/>
                  </a:lnTo>
                  <a:lnTo>
                    <a:pt x="1044319" y="1351793"/>
                  </a:lnTo>
                  <a:lnTo>
                    <a:pt x="1040126" y="1346582"/>
                  </a:lnTo>
                  <a:lnTo>
                    <a:pt x="1035518" y="1342514"/>
                  </a:lnTo>
                  <a:lnTo>
                    <a:pt x="1030479" y="1339604"/>
                  </a:lnTo>
                  <a:lnTo>
                    <a:pt x="1023313" y="1338352"/>
                  </a:lnTo>
                  <a:lnTo>
                    <a:pt x="1012837" y="1338814"/>
                  </a:lnTo>
                  <a:lnTo>
                    <a:pt x="1005765" y="1335528"/>
                  </a:lnTo>
                  <a:lnTo>
                    <a:pt x="1004083" y="1335809"/>
                  </a:lnTo>
                  <a:lnTo>
                    <a:pt x="1002432" y="1337507"/>
                  </a:lnTo>
                  <a:lnTo>
                    <a:pt x="1003645" y="1342334"/>
                  </a:lnTo>
                  <a:lnTo>
                    <a:pt x="1011766" y="1344540"/>
                  </a:lnTo>
                  <a:lnTo>
                    <a:pt x="1018024" y="1345041"/>
                  </a:lnTo>
                  <a:lnTo>
                    <a:pt x="1026325" y="1344728"/>
                  </a:lnTo>
                  <a:lnTo>
                    <a:pt x="1031403" y="1345964"/>
                  </a:lnTo>
                  <a:lnTo>
                    <a:pt x="1033264" y="1348742"/>
                  </a:lnTo>
                  <a:lnTo>
                    <a:pt x="1034547" y="1353670"/>
                  </a:lnTo>
                  <a:lnTo>
                    <a:pt x="1035252" y="1360727"/>
                  </a:lnTo>
                  <a:lnTo>
                    <a:pt x="1033609" y="1366297"/>
                  </a:lnTo>
                  <a:lnTo>
                    <a:pt x="1027639" y="1372454"/>
                  </a:lnTo>
                  <a:lnTo>
                    <a:pt x="1024494" y="1375333"/>
                  </a:lnTo>
                  <a:lnTo>
                    <a:pt x="1015302" y="1380841"/>
                  </a:lnTo>
                  <a:lnTo>
                    <a:pt x="1012188" y="1382062"/>
                  </a:lnTo>
                  <a:lnTo>
                    <a:pt x="1004521" y="1382437"/>
                  </a:lnTo>
                  <a:lnTo>
                    <a:pt x="998630" y="1381913"/>
                  </a:lnTo>
                  <a:lnTo>
                    <a:pt x="990877" y="1379175"/>
                  </a:lnTo>
                  <a:lnTo>
                    <a:pt x="986480" y="1378619"/>
                  </a:lnTo>
                  <a:lnTo>
                    <a:pt x="977382" y="1378252"/>
                  </a:lnTo>
                  <a:lnTo>
                    <a:pt x="975293" y="1379167"/>
                  </a:lnTo>
                  <a:lnTo>
                    <a:pt x="977640" y="1382101"/>
                  </a:lnTo>
                  <a:lnTo>
                    <a:pt x="981497" y="1383759"/>
                  </a:lnTo>
                  <a:lnTo>
                    <a:pt x="984212" y="1385731"/>
                  </a:lnTo>
                  <a:lnTo>
                    <a:pt x="984493" y="1389463"/>
                  </a:lnTo>
                  <a:lnTo>
                    <a:pt x="983515" y="1394978"/>
                  </a:lnTo>
                  <a:lnTo>
                    <a:pt x="982506" y="1398819"/>
                  </a:lnTo>
                  <a:lnTo>
                    <a:pt x="980840" y="1401698"/>
                  </a:lnTo>
                  <a:lnTo>
                    <a:pt x="974870" y="1407128"/>
                  </a:lnTo>
                  <a:lnTo>
                    <a:pt x="972398" y="1408841"/>
                  </a:lnTo>
                  <a:lnTo>
                    <a:pt x="961273" y="1414498"/>
                  </a:lnTo>
                  <a:lnTo>
                    <a:pt x="960499" y="1415585"/>
                  </a:lnTo>
                  <a:lnTo>
                    <a:pt x="963104" y="1415436"/>
                  </a:lnTo>
                  <a:lnTo>
                    <a:pt x="970137" y="1413434"/>
                  </a:lnTo>
                  <a:lnTo>
                    <a:pt x="972163" y="1413488"/>
                  </a:lnTo>
                  <a:lnTo>
                    <a:pt x="983711" y="1418378"/>
                  </a:lnTo>
                  <a:lnTo>
                    <a:pt x="992911" y="1418088"/>
                  </a:lnTo>
                  <a:lnTo>
                    <a:pt x="1011547" y="1413574"/>
                  </a:lnTo>
                  <a:lnTo>
                    <a:pt x="1013080" y="1413660"/>
                  </a:lnTo>
                  <a:lnTo>
                    <a:pt x="1014301" y="1414372"/>
                  </a:lnTo>
                  <a:lnTo>
                    <a:pt x="1015537" y="1416062"/>
                  </a:lnTo>
                  <a:lnTo>
                    <a:pt x="1016788" y="1418738"/>
                  </a:lnTo>
                  <a:lnTo>
                    <a:pt x="1015286" y="1421327"/>
                  </a:lnTo>
                  <a:lnTo>
                    <a:pt x="1011030" y="1423815"/>
                  </a:lnTo>
                  <a:lnTo>
                    <a:pt x="1004404" y="1426264"/>
                  </a:lnTo>
                  <a:lnTo>
                    <a:pt x="1001533" y="1427915"/>
                  </a:lnTo>
                  <a:lnTo>
                    <a:pt x="998787" y="1430418"/>
                  </a:lnTo>
                  <a:lnTo>
                    <a:pt x="993678" y="1436419"/>
                  </a:lnTo>
                  <a:lnTo>
                    <a:pt x="992184" y="1442615"/>
                  </a:lnTo>
                  <a:lnTo>
                    <a:pt x="997558" y="1444962"/>
                  </a:lnTo>
                  <a:lnTo>
                    <a:pt x="999976" y="1441989"/>
                  </a:lnTo>
                  <a:lnTo>
                    <a:pt x="1002823" y="1435363"/>
                  </a:lnTo>
                  <a:lnTo>
                    <a:pt x="1005390" y="1431459"/>
                  </a:lnTo>
                  <a:lnTo>
                    <a:pt x="1011437" y="1428807"/>
                  </a:lnTo>
                  <a:lnTo>
                    <a:pt x="1018822" y="1430152"/>
                  </a:lnTo>
                  <a:lnTo>
                    <a:pt x="1024526" y="1428580"/>
                  </a:lnTo>
                  <a:lnTo>
                    <a:pt x="1036183" y="1421985"/>
                  </a:lnTo>
                  <a:lnTo>
                    <a:pt x="1038271" y="1421578"/>
                  </a:lnTo>
                  <a:lnTo>
                    <a:pt x="1055420" y="1425356"/>
                  </a:lnTo>
                  <a:lnTo>
                    <a:pt x="1070966" y="1432750"/>
                  </a:lnTo>
                  <a:lnTo>
                    <a:pt x="1079165" y="1435457"/>
                  </a:lnTo>
                  <a:lnTo>
                    <a:pt x="1090016" y="1437052"/>
                  </a:lnTo>
                  <a:lnTo>
                    <a:pt x="1109527" y="1436325"/>
                  </a:lnTo>
                  <a:lnTo>
                    <a:pt x="1111241" y="1437483"/>
                  </a:lnTo>
                  <a:lnTo>
                    <a:pt x="1110607" y="1440088"/>
                  </a:lnTo>
                  <a:lnTo>
                    <a:pt x="1109472" y="1442286"/>
                  </a:lnTo>
                  <a:lnTo>
                    <a:pt x="1106218" y="1445345"/>
                  </a:lnTo>
                  <a:lnTo>
                    <a:pt x="1102267" y="1447364"/>
                  </a:lnTo>
                  <a:lnTo>
                    <a:pt x="1099826" y="1447935"/>
                  </a:lnTo>
                  <a:lnTo>
                    <a:pt x="1097745" y="1449374"/>
                  </a:lnTo>
                  <a:lnTo>
                    <a:pt x="1093075" y="1450783"/>
                  </a:lnTo>
                  <a:lnTo>
                    <a:pt x="1091878" y="1451925"/>
                  </a:lnTo>
                  <a:lnTo>
                    <a:pt x="1093497" y="1456901"/>
                  </a:lnTo>
                  <a:lnTo>
                    <a:pt x="1092730" y="1457667"/>
                  </a:lnTo>
                  <a:lnTo>
                    <a:pt x="1088615" y="1457753"/>
                  </a:lnTo>
                  <a:lnTo>
                    <a:pt x="1081684" y="1460984"/>
                  </a:lnTo>
                  <a:lnTo>
                    <a:pt x="1075996" y="1460757"/>
                  </a:lnTo>
                  <a:lnTo>
                    <a:pt x="1074807" y="1461227"/>
                  </a:lnTo>
                  <a:lnTo>
                    <a:pt x="1075886" y="1462424"/>
                  </a:lnTo>
                  <a:lnTo>
                    <a:pt x="1077029" y="1464732"/>
                  </a:lnTo>
                  <a:lnTo>
                    <a:pt x="1078242" y="1468143"/>
                  </a:lnTo>
                  <a:lnTo>
                    <a:pt x="1077576" y="1470576"/>
                  </a:lnTo>
                  <a:lnTo>
                    <a:pt x="1075026" y="1472023"/>
                  </a:lnTo>
                  <a:lnTo>
                    <a:pt x="1073094" y="1472493"/>
                  </a:lnTo>
                  <a:lnTo>
                    <a:pt x="1066420" y="1470466"/>
                  </a:lnTo>
                  <a:lnTo>
                    <a:pt x="1065341" y="1470771"/>
                  </a:lnTo>
                  <a:lnTo>
                    <a:pt x="1066318" y="1472235"/>
                  </a:lnTo>
                  <a:lnTo>
                    <a:pt x="1066874" y="1474456"/>
                  </a:lnTo>
                  <a:lnTo>
                    <a:pt x="1067007" y="1477445"/>
                  </a:lnTo>
                  <a:lnTo>
                    <a:pt x="1065372" y="1479941"/>
                  </a:lnTo>
                  <a:lnTo>
                    <a:pt x="1061961" y="1481951"/>
                  </a:lnTo>
                  <a:lnTo>
                    <a:pt x="1055600" y="1487475"/>
                  </a:lnTo>
                  <a:lnTo>
                    <a:pt x="1052831" y="1489047"/>
                  </a:lnTo>
                  <a:lnTo>
                    <a:pt x="1046995" y="1490346"/>
                  </a:lnTo>
                  <a:lnTo>
                    <a:pt x="1045766" y="1491066"/>
                  </a:lnTo>
                  <a:lnTo>
                    <a:pt x="1048137" y="1495274"/>
                  </a:lnTo>
                  <a:lnTo>
                    <a:pt x="1047871" y="1496956"/>
                  </a:lnTo>
                  <a:lnTo>
                    <a:pt x="1043928" y="1501486"/>
                  </a:lnTo>
                  <a:lnTo>
                    <a:pt x="1037958" y="1504303"/>
                  </a:lnTo>
                  <a:lnTo>
                    <a:pt x="1037145" y="1505821"/>
                  </a:lnTo>
                  <a:lnTo>
                    <a:pt x="1036597" y="1509889"/>
                  </a:lnTo>
                  <a:lnTo>
                    <a:pt x="1036159" y="1511508"/>
                  </a:lnTo>
                  <a:lnTo>
                    <a:pt x="1034579" y="1513832"/>
                  </a:lnTo>
                  <a:lnTo>
                    <a:pt x="1028915" y="1518244"/>
                  </a:lnTo>
                  <a:lnTo>
                    <a:pt x="1024901" y="1520435"/>
                  </a:lnTo>
                  <a:lnTo>
                    <a:pt x="1022914" y="1522226"/>
                  </a:lnTo>
                  <a:lnTo>
                    <a:pt x="1020450" y="1525215"/>
                  </a:lnTo>
                  <a:lnTo>
                    <a:pt x="1017344" y="1526795"/>
                  </a:lnTo>
                  <a:lnTo>
                    <a:pt x="1013596" y="1526975"/>
                  </a:lnTo>
                  <a:lnTo>
                    <a:pt x="1010045" y="1528094"/>
                  </a:lnTo>
                  <a:lnTo>
                    <a:pt x="1004208" y="1531262"/>
                  </a:lnTo>
                  <a:lnTo>
                    <a:pt x="1000140" y="1532311"/>
                  </a:lnTo>
                  <a:lnTo>
                    <a:pt x="987294" y="1537756"/>
                  </a:lnTo>
                  <a:lnTo>
                    <a:pt x="981254" y="1538624"/>
                  </a:lnTo>
                  <a:lnTo>
                    <a:pt x="976028" y="1540564"/>
                  </a:lnTo>
                  <a:lnTo>
                    <a:pt x="965271" y="1545736"/>
                  </a:lnTo>
                  <a:lnTo>
                    <a:pt x="960147" y="1547394"/>
                  </a:lnTo>
                  <a:lnTo>
                    <a:pt x="956595" y="1549358"/>
                  </a:lnTo>
                  <a:lnTo>
                    <a:pt x="952714" y="1549921"/>
                  </a:lnTo>
                  <a:lnTo>
                    <a:pt x="946401" y="1548646"/>
                  </a:lnTo>
                  <a:lnTo>
                    <a:pt x="942998" y="1548599"/>
                  </a:lnTo>
                  <a:lnTo>
                    <a:pt x="940901" y="1549374"/>
                  </a:lnTo>
                  <a:lnTo>
                    <a:pt x="938984" y="1550954"/>
                  </a:lnTo>
                  <a:lnTo>
                    <a:pt x="935816" y="1555272"/>
                  </a:lnTo>
                  <a:lnTo>
                    <a:pt x="933125" y="1555601"/>
                  </a:lnTo>
                  <a:lnTo>
                    <a:pt x="924300" y="1552182"/>
                  </a:lnTo>
                  <a:lnTo>
                    <a:pt x="924480" y="1553731"/>
                  </a:lnTo>
                  <a:lnTo>
                    <a:pt x="926811" y="1557432"/>
                  </a:lnTo>
                  <a:lnTo>
                    <a:pt x="926701" y="1560045"/>
                  </a:lnTo>
                  <a:lnTo>
                    <a:pt x="921452" y="1562697"/>
                  </a:lnTo>
                  <a:lnTo>
                    <a:pt x="918628" y="1563370"/>
                  </a:lnTo>
                  <a:lnTo>
                    <a:pt x="914458" y="1562282"/>
                  </a:lnTo>
                  <a:lnTo>
                    <a:pt x="908942" y="1559419"/>
                  </a:lnTo>
                  <a:lnTo>
                    <a:pt x="901862" y="1553426"/>
                  </a:lnTo>
                  <a:lnTo>
                    <a:pt x="893186" y="1544233"/>
                  </a:lnTo>
                  <a:lnTo>
                    <a:pt x="889008" y="1541112"/>
                  </a:lnTo>
                  <a:lnTo>
                    <a:pt x="889313" y="1544077"/>
                  </a:lnTo>
                  <a:lnTo>
                    <a:pt x="890283" y="1546972"/>
                  </a:lnTo>
                  <a:lnTo>
                    <a:pt x="891919" y="1549780"/>
                  </a:lnTo>
                  <a:lnTo>
                    <a:pt x="892247" y="1551814"/>
                  </a:lnTo>
                  <a:lnTo>
                    <a:pt x="891277" y="1553074"/>
                  </a:lnTo>
                  <a:lnTo>
                    <a:pt x="890002" y="1553708"/>
                  </a:lnTo>
                  <a:lnTo>
                    <a:pt x="888414" y="1553716"/>
                  </a:lnTo>
                  <a:lnTo>
                    <a:pt x="888140" y="1554427"/>
                  </a:lnTo>
                  <a:lnTo>
                    <a:pt x="890729" y="1558793"/>
                  </a:lnTo>
                  <a:lnTo>
                    <a:pt x="892771" y="1563260"/>
                  </a:lnTo>
                  <a:lnTo>
                    <a:pt x="892583" y="1567485"/>
                  </a:lnTo>
                  <a:lnTo>
                    <a:pt x="890158" y="1571475"/>
                  </a:lnTo>
                  <a:lnTo>
                    <a:pt x="888077" y="1573806"/>
                  </a:lnTo>
                  <a:lnTo>
                    <a:pt x="886340" y="1574495"/>
                  </a:lnTo>
                  <a:lnTo>
                    <a:pt x="876037" y="1584368"/>
                  </a:lnTo>
                  <a:lnTo>
                    <a:pt x="873166" y="1585612"/>
                  </a:lnTo>
                  <a:lnTo>
                    <a:pt x="871859" y="1586824"/>
                  </a:lnTo>
                  <a:lnTo>
                    <a:pt x="870787" y="1588639"/>
                  </a:lnTo>
                  <a:lnTo>
                    <a:pt x="867791" y="1596737"/>
                  </a:lnTo>
                  <a:lnTo>
                    <a:pt x="866578" y="1599201"/>
                  </a:lnTo>
                  <a:lnTo>
                    <a:pt x="864169" y="1602401"/>
                  </a:lnTo>
                  <a:lnTo>
                    <a:pt x="863160" y="1602956"/>
                  </a:lnTo>
                  <a:lnTo>
                    <a:pt x="862870" y="1604263"/>
                  </a:lnTo>
                  <a:lnTo>
                    <a:pt x="863308" y="1606313"/>
                  </a:lnTo>
                  <a:lnTo>
                    <a:pt x="862643" y="1609723"/>
                  </a:lnTo>
                  <a:lnTo>
                    <a:pt x="860883" y="1614480"/>
                  </a:lnTo>
                  <a:lnTo>
                    <a:pt x="854882" y="1627530"/>
                  </a:lnTo>
                  <a:lnTo>
                    <a:pt x="850048" y="1639593"/>
                  </a:lnTo>
                  <a:lnTo>
                    <a:pt x="847927" y="1643521"/>
                  </a:lnTo>
                  <a:lnTo>
                    <a:pt x="846378" y="1645179"/>
                  </a:lnTo>
                  <a:lnTo>
                    <a:pt x="845400" y="1644585"/>
                  </a:lnTo>
                  <a:lnTo>
                    <a:pt x="842999" y="1644890"/>
                  </a:lnTo>
                  <a:lnTo>
                    <a:pt x="841833" y="1646994"/>
                  </a:lnTo>
                  <a:lnTo>
                    <a:pt x="840777" y="1650789"/>
                  </a:lnTo>
                  <a:lnTo>
                    <a:pt x="839627" y="1653676"/>
                  </a:lnTo>
                  <a:lnTo>
                    <a:pt x="838383" y="1655655"/>
                  </a:lnTo>
                  <a:lnTo>
                    <a:pt x="828682" y="1664167"/>
                  </a:lnTo>
                  <a:lnTo>
                    <a:pt x="826186" y="1665739"/>
                  </a:lnTo>
                  <a:lnTo>
                    <a:pt x="823941" y="1664746"/>
                  </a:lnTo>
                  <a:lnTo>
                    <a:pt x="821288" y="1665129"/>
                  </a:lnTo>
                  <a:lnTo>
                    <a:pt x="815789" y="1660646"/>
                  </a:lnTo>
                  <a:lnTo>
                    <a:pt x="814834" y="1658996"/>
                  </a:lnTo>
                  <a:lnTo>
                    <a:pt x="811282" y="1655295"/>
                  </a:lnTo>
                  <a:lnTo>
                    <a:pt x="811400" y="1657227"/>
                  </a:lnTo>
                  <a:lnTo>
                    <a:pt x="811994" y="1658291"/>
                  </a:lnTo>
                  <a:lnTo>
                    <a:pt x="812487" y="1659848"/>
                  </a:lnTo>
                  <a:lnTo>
                    <a:pt x="813731" y="1661757"/>
                  </a:lnTo>
                  <a:lnTo>
                    <a:pt x="816485" y="1671748"/>
                  </a:lnTo>
                  <a:lnTo>
                    <a:pt x="814310" y="1673790"/>
                  </a:lnTo>
                  <a:lnTo>
                    <a:pt x="812362" y="1676113"/>
                  </a:lnTo>
                  <a:lnTo>
                    <a:pt x="807394" y="1680033"/>
                  </a:lnTo>
                  <a:lnTo>
                    <a:pt x="802019" y="1686573"/>
                  </a:lnTo>
                  <a:lnTo>
                    <a:pt x="800040" y="1688396"/>
                  </a:lnTo>
                  <a:lnTo>
                    <a:pt x="799594" y="1683068"/>
                  </a:lnTo>
                  <a:lnTo>
                    <a:pt x="799821" y="1681472"/>
                  </a:lnTo>
                  <a:lnTo>
                    <a:pt x="796786" y="1678883"/>
                  </a:lnTo>
                  <a:lnTo>
                    <a:pt x="796879" y="1680745"/>
                  </a:lnTo>
                  <a:lnTo>
                    <a:pt x="796567" y="1682481"/>
                  </a:lnTo>
                  <a:lnTo>
                    <a:pt x="794368" y="1689382"/>
                  </a:lnTo>
                  <a:lnTo>
                    <a:pt x="793758" y="1690571"/>
                  </a:lnTo>
                  <a:lnTo>
                    <a:pt x="792670" y="1690305"/>
                  </a:lnTo>
                  <a:lnTo>
                    <a:pt x="790308" y="1691572"/>
                  </a:lnTo>
                  <a:lnTo>
                    <a:pt x="787890" y="1690970"/>
                  </a:lnTo>
                  <a:lnTo>
                    <a:pt x="785833" y="1687840"/>
                  </a:lnTo>
                  <a:lnTo>
                    <a:pt x="785019" y="1686213"/>
                  </a:lnTo>
                  <a:lnTo>
                    <a:pt x="781280" y="1690680"/>
                  </a:lnTo>
                  <a:lnTo>
                    <a:pt x="779465" y="1690563"/>
                  </a:lnTo>
                  <a:lnTo>
                    <a:pt x="779159" y="1694303"/>
                  </a:lnTo>
                  <a:lnTo>
                    <a:pt x="777399" y="1697706"/>
                  </a:lnTo>
                  <a:lnTo>
                    <a:pt x="775076" y="1699177"/>
                  </a:lnTo>
                  <a:lnTo>
                    <a:pt x="771829" y="1699059"/>
                  </a:lnTo>
                  <a:lnTo>
                    <a:pt x="769842" y="1701070"/>
                  </a:lnTo>
                  <a:lnTo>
                    <a:pt x="765437" y="1698918"/>
                  </a:lnTo>
                  <a:lnTo>
                    <a:pt x="764420" y="1694874"/>
                  </a:lnTo>
                  <a:lnTo>
                    <a:pt x="767909" y="1689311"/>
                  </a:lnTo>
                  <a:lnTo>
                    <a:pt x="768895" y="1687011"/>
                  </a:lnTo>
                  <a:lnTo>
                    <a:pt x="768253" y="1684171"/>
                  </a:lnTo>
                  <a:lnTo>
                    <a:pt x="769098" y="1680494"/>
                  </a:lnTo>
                  <a:lnTo>
                    <a:pt x="775764" y="1668767"/>
                  </a:lnTo>
                  <a:lnTo>
                    <a:pt x="780278" y="1662790"/>
                  </a:lnTo>
                  <a:lnTo>
                    <a:pt x="780020" y="1661718"/>
                  </a:lnTo>
                  <a:lnTo>
                    <a:pt x="773886" y="1660412"/>
                  </a:lnTo>
                  <a:lnTo>
                    <a:pt x="768527" y="1658354"/>
                  </a:lnTo>
                  <a:lnTo>
                    <a:pt x="763309" y="1657650"/>
                  </a:lnTo>
                  <a:lnTo>
                    <a:pt x="761001" y="1658346"/>
                  </a:lnTo>
                  <a:lnTo>
                    <a:pt x="764678" y="1661788"/>
                  </a:lnTo>
                  <a:lnTo>
                    <a:pt x="769881" y="1665121"/>
                  </a:lnTo>
                  <a:lnTo>
                    <a:pt x="767323" y="1668298"/>
                  </a:lnTo>
                  <a:lnTo>
                    <a:pt x="765116" y="1671662"/>
                  </a:lnTo>
                  <a:lnTo>
                    <a:pt x="762832" y="1680776"/>
                  </a:lnTo>
                  <a:lnTo>
                    <a:pt x="761369" y="1684492"/>
                  </a:lnTo>
                  <a:lnTo>
                    <a:pt x="755697" y="1680228"/>
                  </a:lnTo>
                  <a:lnTo>
                    <a:pt x="753013" y="1678781"/>
                  </a:lnTo>
                  <a:lnTo>
                    <a:pt x="754719" y="1683514"/>
                  </a:lnTo>
                  <a:lnTo>
                    <a:pt x="759687" y="1687989"/>
                  </a:lnTo>
                  <a:lnTo>
                    <a:pt x="760008" y="1689460"/>
                  </a:lnTo>
                  <a:lnTo>
                    <a:pt x="759976" y="1694756"/>
                  </a:lnTo>
                  <a:lnTo>
                    <a:pt x="750463" y="1699411"/>
                  </a:lnTo>
                  <a:lnTo>
                    <a:pt x="740535" y="1700115"/>
                  </a:lnTo>
                  <a:lnTo>
                    <a:pt x="733408" y="1701430"/>
                  </a:lnTo>
                  <a:lnTo>
                    <a:pt x="721383" y="1703026"/>
                  </a:lnTo>
                  <a:lnTo>
                    <a:pt x="716713" y="1703026"/>
                  </a:lnTo>
                  <a:lnTo>
                    <a:pt x="716314" y="1704810"/>
                  </a:lnTo>
                  <a:lnTo>
                    <a:pt x="728072" y="1712915"/>
                  </a:lnTo>
                  <a:lnTo>
                    <a:pt x="729786" y="1714393"/>
                  </a:lnTo>
                  <a:lnTo>
                    <a:pt x="728150" y="1717171"/>
                  </a:lnTo>
                  <a:lnTo>
                    <a:pt x="725718" y="1718892"/>
                  </a:lnTo>
                  <a:lnTo>
                    <a:pt x="721900" y="1724814"/>
                  </a:lnTo>
                  <a:lnTo>
                    <a:pt x="719905" y="1726848"/>
                  </a:lnTo>
                  <a:lnTo>
                    <a:pt x="714960" y="1729641"/>
                  </a:lnTo>
                  <a:lnTo>
                    <a:pt x="705862" y="1726527"/>
                  </a:lnTo>
                  <a:lnTo>
                    <a:pt x="701183" y="1727920"/>
                  </a:lnTo>
                  <a:lnTo>
                    <a:pt x="696708" y="1726942"/>
                  </a:lnTo>
                  <a:lnTo>
                    <a:pt x="696614" y="1730345"/>
                  </a:lnTo>
                  <a:lnTo>
                    <a:pt x="697952" y="1732825"/>
                  </a:lnTo>
                  <a:lnTo>
                    <a:pt x="699306" y="1738967"/>
                  </a:lnTo>
                  <a:lnTo>
                    <a:pt x="702310" y="1738489"/>
                  </a:lnTo>
                  <a:lnTo>
                    <a:pt x="706127" y="1736557"/>
                  </a:lnTo>
                  <a:lnTo>
                    <a:pt x="709077" y="1741196"/>
                  </a:lnTo>
                  <a:lnTo>
                    <a:pt x="711017" y="1749020"/>
                  </a:lnTo>
                  <a:lnTo>
                    <a:pt x="714405" y="1752971"/>
                  </a:lnTo>
                  <a:lnTo>
                    <a:pt x="715907" y="1756022"/>
                  </a:lnTo>
                  <a:lnTo>
                    <a:pt x="716517" y="1758893"/>
                  </a:lnTo>
                  <a:lnTo>
                    <a:pt x="714405" y="1761749"/>
                  </a:lnTo>
                  <a:lnTo>
                    <a:pt x="710032" y="1765770"/>
                  </a:lnTo>
                  <a:lnTo>
                    <a:pt x="705181" y="1766521"/>
                  </a:lnTo>
                  <a:lnTo>
                    <a:pt x="705447" y="1769697"/>
                  </a:lnTo>
                  <a:lnTo>
                    <a:pt x="703350" y="1771974"/>
                  </a:lnTo>
                  <a:lnTo>
                    <a:pt x="698899" y="1771309"/>
                  </a:lnTo>
                  <a:lnTo>
                    <a:pt x="696818" y="1769713"/>
                  </a:lnTo>
                  <a:lnTo>
                    <a:pt x="694659" y="1768962"/>
                  </a:lnTo>
                  <a:lnTo>
                    <a:pt x="685802" y="1768109"/>
                  </a:lnTo>
                  <a:lnTo>
                    <a:pt x="694721" y="1774211"/>
                  </a:lnTo>
                  <a:lnTo>
                    <a:pt x="697890" y="1777043"/>
                  </a:lnTo>
                  <a:lnTo>
                    <a:pt x="699298" y="1775369"/>
                  </a:lnTo>
                  <a:lnTo>
                    <a:pt x="702388" y="1774962"/>
                  </a:lnTo>
                  <a:lnTo>
                    <a:pt x="706949" y="1776511"/>
                  </a:lnTo>
                  <a:lnTo>
                    <a:pt x="706190" y="1786729"/>
                  </a:lnTo>
                  <a:lnTo>
                    <a:pt x="708185" y="1794951"/>
                  </a:lnTo>
                  <a:lnTo>
                    <a:pt x="708428" y="1796790"/>
                  </a:lnTo>
                  <a:lnTo>
                    <a:pt x="703569" y="1801687"/>
                  </a:lnTo>
                  <a:lnTo>
                    <a:pt x="703491" y="1806248"/>
                  </a:lnTo>
                  <a:lnTo>
                    <a:pt x="700597" y="1807516"/>
                  </a:lnTo>
                  <a:lnTo>
                    <a:pt x="697483" y="1807226"/>
                  </a:lnTo>
                  <a:lnTo>
                    <a:pt x="697318" y="1812210"/>
                  </a:lnTo>
                  <a:lnTo>
                    <a:pt x="695206" y="1815308"/>
                  </a:lnTo>
                  <a:lnTo>
                    <a:pt x="695582" y="1817248"/>
                  </a:lnTo>
                  <a:lnTo>
                    <a:pt x="696184" y="1818977"/>
                  </a:lnTo>
                  <a:lnTo>
                    <a:pt x="694259" y="1822122"/>
                  </a:lnTo>
                  <a:lnTo>
                    <a:pt x="692523" y="1825940"/>
                  </a:lnTo>
                  <a:lnTo>
                    <a:pt x="690035" y="1829273"/>
                  </a:lnTo>
                  <a:lnTo>
                    <a:pt x="688721" y="1828928"/>
                  </a:lnTo>
                  <a:lnTo>
                    <a:pt x="684770" y="1829147"/>
                  </a:lnTo>
                  <a:lnTo>
                    <a:pt x="680021" y="1828866"/>
                  </a:lnTo>
                  <a:lnTo>
                    <a:pt x="676172" y="1824532"/>
                  </a:lnTo>
                  <a:lnTo>
                    <a:pt x="674576" y="1823084"/>
                  </a:lnTo>
                  <a:lnTo>
                    <a:pt x="672776" y="1822138"/>
                  </a:lnTo>
                  <a:lnTo>
                    <a:pt x="673465" y="1824931"/>
                  </a:lnTo>
                  <a:lnTo>
                    <a:pt x="674544" y="1826605"/>
                  </a:lnTo>
                  <a:lnTo>
                    <a:pt x="678096" y="1829734"/>
                  </a:lnTo>
                  <a:lnTo>
                    <a:pt x="684637" y="1833591"/>
                  </a:lnTo>
                  <a:lnTo>
                    <a:pt x="684433" y="1836322"/>
                  </a:lnTo>
                  <a:lnTo>
                    <a:pt x="682689" y="1837503"/>
                  </a:lnTo>
                  <a:lnTo>
                    <a:pt x="678612" y="1844896"/>
                  </a:lnTo>
                  <a:lnTo>
                    <a:pt x="677165" y="1845060"/>
                  </a:lnTo>
                  <a:lnTo>
                    <a:pt x="675335" y="1846961"/>
                  </a:lnTo>
                  <a:lnTo>
                    <a:pt x="669686" y="1846320"/>
                  </a:lnTo>
                  <a:lnTo>
                    <a:pt x="667315" y="1845561"/>
                  </a:lnTo>
                  <a:lnTo>
                    <a:pt x="660345" y="1846046"/>
                  </a:lnTo>
                  <a:lnTo>
                    <a:pt x="657974" y="1845397"/>
                  </a:lnTo>
                  <a:lnTo>
                    <a:pt x="655940" y="1845710"/>
                  </a:lnTo>
                  <a:lnTo>
                    <a:pt x="657834" y="1847791"/>
                  </a:lnTo>
                  <a:lnTo>
                    <a:pt x="661823" y="1849660"/>
                  </a:lnTo>
                  <a:lnTo>
                    <a:pt x="666361" y="1851538"/>
                  </a:lnTo>
                  <a:lnTo>
                    <a:pt x="673261" y="1852954"/>
                  </a:lnTo>
                  <a:lnTo>
                    <a:pt x="673011" y="1855630"/>
                  </a:lnTo>
                  <a:lnTo>
                    <a:pt x="671282" y="1857820"/>
                  </a:lnTo>
                  <a:lnTo>
                    <a:pt x="672276" y="1861083"/>
                  </a:lnTo>
                  <a:lnTo>
                    <a:pt x="671501" y="1863414"/>
                  </a:lnTo>
                  <a:lnTo>
                    <a:pt x="671172" y="1866184"/>
                  </a:lnTo>
                  <a:lnTo>
                    <a:pt x="669561" y="1872599"/>
                  </a:lnTo>
                  <a:lnTo>
                    <a:pt x="671438" y="1876980"/>
                  </a:lnTo>
                  <a:lnTo>
                    <a:pt x="673480" y="1879116"/>
                  </a:lnTo>
                  <a:lnTo>
                    <a:pt x="673246" y="1881924"/>
                  </a:lnTo>
                  <a:lnTo>
                    <a:pt x="674208" y="1886399"/>
                  </a:lnTo>
                  <a:lnTo>
                    <a:pt x="671141" y="1890381"/>
                  </a:lnTo>
                  <a:lnTo>
                    <a:pt x="668598" y="1890233"/>
                  </a:lnTo>
                  <a:lnTo>
                    <a:pt x="664976" y="1891125"/>
                  </a:lnTo>
                  <a:lnTo>
                    <a:pt x="663772" y="1892877"/>
                  </a:lnTo>
                  <a:lnTo>
                    <a:pt x="669514" y="1894528"/>
                  </a:lnTo>
                  <a:lnTo>
                    <a:pt x="668990" y="1897493"/>
                  </a:lnTo>
                  <a:lnTo>
                    <a:pt x="667425" y="1901201"/>
                  </a:lnTo>
                  <a:lnTo>
                    <a:pt x="665782" y="1909189"/>
                  </a:lnTo>
                  <a:lnTo>
                    <a:pt x="662442" y="1922786"/>
                  </a:lnTo>
                  <a:lnTo>
                    <a:pt x="660877" y="1936164"/>
                  </a:lnTo>
                  <a:lnTo>
                    <a:pt x="653703" y="1947070"/>
                  </a:lnTo>
                  <a:lnTo>
                    <a:pt x="651160" y="1947375"/>
                  </a:lnTo>
                  <a:lnTo>
                    <a:pt x="650519" y="1947805"/>
                  </a:lnTo>
                  <a:lnTo>
                    <a:pt x="647021" y="1947250"/>
                  </a:lnTo>
                  <a:lnTo>
                    <a:pt x="641529" y="1944739"/>
                  </a:lnTo>
                  <a:lnTo>
                    <a:pt x="637281" y="1943909"/>
                  </a:lnTo>
                  <a:lnTo>
                    <a:pt x="634410" y="1943878"/>
                  </a:lnTo>
                  <a:lnTo>
                    <a:pt x="634042" y="1945130"/>
                  </a:lnTo>
                  <a:lnTo>
                    <a:pt x="636421" y="1947148"/>
                  </a:lnTo>
                  <a:lnTo>
                    <a:pt x="640059" y="1947993"/>
                  </a:lnTo>
                  <a:lnTo>
                    <a:pt x="642969" y="1949331"/>
                  </a:lnTo>
                  <a:lnTo>
                    <a:pt x="648187" y="1950575"/>
                  </a:lnTo>
                  <a:lnTo>
                    <a:pt x="650002" y="1952985"/>
                  </a:lnTo>
                  <a:lnTo>
                    <a:pt x="651246" y="1955551"/>
                  </a:lnTo>
                  <a:lnTo>
                    <a:pt x="651066" y="1956959"/>
                  </a:lnTo>
                  <a:lnTo>
                    <a:pt x="651059" y="1958617"/>
                  </a:lnTo>
                  <a:lnTo>
                    <a:pt x="651989" y="1967528"/>
                  </a:lnTo>
                  <a:lnTo>
                    <a:pt x="649533" y="1970595"/>
                  </a:lnTo>
                  <a:lnTo>
                    <a:pt x="647655" y="1973365"/>
                  </a:lnTo>
                  <a:lnTo>
                    <a:pt x="641138" y="1972981"/>
                  </a:lnTo>
                  <a:lnTo>
                    <a:pt x="640004" y="1972011"/>
                  </a:lnTo>
                  <a:lnTo>
                    <a:pt x="633714" y="1969093"/>
                  </a:lnTo>
                  <a:lnTo>
                    <a:pt x="634097" y="1970462"/>
                  </a:lnTo>
                  <a:lnTo>
                    <a:pt x="638650" y="1974421"/>
                  </a:lnTo>
                  <a:lnTo>
                    <a:pt x="640239" y="1976392"/>
                  </a:lnTo>
                  <a:lnTo>
                    <a:pt x="639175" y="1976799"/>
                  </a:lnTo>
                  <a:lnTo>
                    <a:pt x="637336" y="1976948"/>
                  </a:lnTo>
                  <a:lnTo>
                    <a:pt x="634778" y="1978278"/>
                  </a:lnTo>
                  <a:lnTo>
                    <a:pt x="630154" y="1977558"/>
                  </a:lnTo>
                  <a:lnTo>
                    <a:pt x="630412" y="1975563"/>
                  </a:lnTo>
                  <a:lnTo>
                    <a:pt x="631289" y="1973505"/>
                  </a:lnTo>
                  <a:lnTo>
                    <a:pt x="629176" y="1973858"/>
                  </a:lnTo>
                  <a:lnTo>
                    <a:pt x="626821" y="1974898"/>
                  </a:lnTo>
                  <a:lnTo>
                    <a:pt x="625452" y="1974515"/>
                  </a:lnTo>
                  <a:lnTo>
                    <a:pt x="624310" y="1974632"/>
                  </a:lnTo>
                  <a:lnTo>
                    <a:pt x="623661" y="1973599"/>
                  </a:lnTo>
                  <a:lnTo>
                    <a:pt x="622769" y="1969570"/>
                  </a:lnTo>
                  <a:lnTo>
                    <a:pt x="623833" y="1967544"/>
                  </a:lnTo>
                  <a:lnTo>
                    <a:pt x="627643" y="1962287"/>
                  </a:lnTo>
                  <a:lnTo>
                    <a:pt x="628856" y="1959455"/>
                  </a:lnTo>
                  <a:lnTo>
                    <a:pt x="627799" y="1958164"/>
                  </a:lnTo>
                  <a:lnTo>
                    <a:pt x="625077" y="1961199"/>
                  </a:lnTo>
                  <a:lnTo>
                    <a:pt x="622268" y="1966011"/>
                  </a:lnTo>
                  <a:lnTo>
                    <a:pt x="621016" y="1968913"/>
                  </a:lnTo>
                  <a:lnTo>
                    <a:pt x="619256" y="1969476"/>
                  </a:lnTo>
                  <a:lnTo>
                    <a:pt x="614883" y="1968013"/>
                  </a:lnTo>
                  <a:lnTo>
                    <a:pt x="602436" y="1961277"/>
                  </a:lnTo>
                  <a:lnTo>
                    <a:pt x="602804" y="1957170"/>
                  </a:lnTo>
                  <a:lnTo>
                    <a:pt x="602686" y="1953759"/>
                  </a:lnTo>
                  <a:lnTo>
                    <a:pt x="606316" y="1953329"/>
                  </a:lnTo>
                  <a:lnTo>
                    <a:pt x="608953" y="1951842"/>
                  </a:lnTo>
                  <a:lnTo>
                    <a:pt x="611315" y="1950020"/>
                  </a:lnTo>
                  <a:lnTo>
                    <a:pt x="613975" y="1946695"/>
                  </a:lnTo>
                  <a:lnTo>
                    <a:pt x="616416" y="1941187"/>
                  </a:lnTo>
                  <a:lnTo>
                    <a:pt x="616103" y="1940764"/>
                  </a:lnTo>
                  <a:lnTo>
                    <a:pt x="608945" y="1947790"/>
                  </a:lnTo>
                  <a:lnTo>
                    <a:pt x="604540" y="1950129"/>
                  </a:lnTo>
                  <a:lnTo>
                    <a:pt x="602412" y="1950559"/>
                  </a:lnTo>
                  <a:lnTo>
                    <a:pt x="601348" y="1949527"/>
                  </a:lnTo>
                  <a:lnTo>
                    <a:pt x="597804" y="1947274"/>
                  </a:lnTo>
                  <a:lnTo>
                    <a:pt x="595504" y="1946249"/>
                  </a:lnTo>
                  <a:lnTo>
                    <a:pt x="590255" y="1944574"/>
                  </a:lnTo>
                  <a:lnTo>
                    <a:pt x="589324" y="1943675"/>
                  </a:lnTo>
                  <a:lnTo>
                    <a:pt x="587783" y="1942955"/>
                  </a:lnTo>
                  <a:lnTo>
                    <a:pt x="585686" y="1935757"/>
                  </a:lnTo>
                  <a:lnTo>
                    <a:pt x="588393" y="1926964"/>
                  </a:lnTo>
                  <a:lnTo>
                    <a:pt x="590255" y="1924398"/>
                  </a:lnTo>
                  <a:lnTo>
                    <a:pt x="591436" y="1921425"/>
                  </a:lnTo>
                  <a:lnTo>
                    <a:pt x="592101" y="1917474"/>
                  </a:lnTo>
                  <a:lnTo>
                    <a:pt x="591640" y="1915784"/>
                  </a:lnTo>
                  <a:lnTo>
                    <a:pt x="590059" y="1916363"/>
                  </a:lnTo>
                  <a:lnTo>
                    <a:pt x="589324" y="1917717"/>
                  </a:lnTo>
                  <a:lnTo>
                    <a:pt x="589441" y="1919837"/>
                  </a:lnTo>
                  <a:lnTo>
                    <a:pt x="588534" y="1921308"/>
                  </a:lnTo>
                  <a:lnTo>
                    <a:pt x="582275" y="1924679"/>
                  </a:lnTo>
                  <a:lnTo>
                    <a:pt x="576000" y="1927410"/>
                  </a:lnTo>
                  <a:lnTo>
                    <a:pt x="573028" y="1929992"/>
                  </a:lnTo>
                  <a:lnTo>
                    <a:pt x="571095" y="1932002"/>
                  </a:lnTo>
                  <a:lnTo>
                    <a:pt x="569585" y="1933974"/>
                  </a:lnTo>
                  <a:lnTo>
                    <a:pt x="567277" y="1933802"/>
                  </a:lnTo>
                  <a:lnTo>
                    <a:pt x="564093" y="1934201"/>
                  </a:lnTo>
                  <a:lnTo>
                    <a:pt x="561910" y="1935484"/>
                  </a:lnTo>
                  <a:lnTo>
                    <a:pt x="558718" y="1934693"/>
                  </a:lnTo>
                  <a:lnTo>
                    <a:pt x="556638" y="1932792"/>
                  </a:lnTo>
                  <a:lnTo>
                    <a:pt x="554126" y="1932573"/>
                  </a:lnTo>
                  <a:lnTo>
                    <a:pt x="551310" y="1933489"/>
                  </a:lnTo>
                  <a:lnTo>
                    <a:pt x="549362" y="1933410"/>
                  </a:lnTo>
                  <a:lnTo>
                    <a:pt x="549526" y="1934701"/>
                  </a:lnTo>
                  <a:lnTo>
                    <a:pt x="550825" y="1937870"/>
                  </a:lnTo>
                  <a:lnTo>
                    <a:pt x="548673" y="1938081"/>
                  </a:lnTo>
                  <a:lnTo>
                    <a:pt x="544589" y="1938206"/>
                  </a:lnTo>
                  <a:lnTo>
                    <a:pt x="542532" y="1937283"/>
                  </a:lnTo>
                  <a:lnTo>
                    <a:pt x="540920" y="1936078"/>
                  </a:lnTo>
                  <a:lnTo>
                    <a:pt x="539582" y="1934396"/>
                  </a:lnTo>
                  <a:lnTo>
                    <a:pt x="540388" y="1932190"/>
                  </a:lnTo>
                  <a:lnTo>
                    <a:pt x="546960" y="1928137"/>
                  </a:lnTo>
                  <a:lnTo>
                    <a:pt x="549941" y="1925782"/>
                  </a:lnTo>
                  <a:lnTo>
                    <a:pt x="547993" y="1924977"/>
                  </a:lnTo>
                  <a:lnTo>
                    <a:pt x="541687" y="1925704"/>
                  </a:lnTo>
                  <a:lnTo>
                    <a:pt x="540639" y="1925094"/>
                  </a:lnTo>
                  <a:lnTo>
                    <a:pt x="536414" y="1925462"/>
                  </a:lnTo>
                  <a:lnTo>
                    <a:pt x="536594" y="1919399"/>
                  </a:lnTo>
                  <a:lnTo>
                    <a:pt x="535569" y="1917889"/>
                  </a:lnTo>
                  <a:lnTo>
                    <a:pt x="535498" y="1917177"/>
                  </a:lnTo>
                  <a:lnTo>
                    <a:pt x="534036" y="1915479"/>
                  </a:lnTo>
                  <a:lnTo>
                    <a:pt x="532651" y="1915057"/>
                  </a:lnTo>
                  <a:lnTo>
                    <a:pt x="531790" y="1914446"/>
                  </a:lnTo>
                  <a:lnTo>
                    <a:pt x="524655" y="1913077"/>
                  </a:lnTo>
                  <a:lnTo>
                    <a:pt x="523724" y="1909674"/>
                  </a:lnTo>
                  <a:lnTo>
                    <a:pt x="523231" y="1906161"/>
                  </a:lnTo>
                  <a:lnTo>
                    <a:pt x="521870" y="1901788"/>
                  </a:lnTo>
                  <a:lnTo>
                    <a:pt x="518451" y="1900646"/>
                  </a:lnTo>
                  <a:lnTo>
                    <a:pt x="516605" y="1898745"/>
                  </a:lnTo>
                  <a:lnTo>
                    <a:pt x="518076" y="1896797"/>
                  </a:lnTo>
                  <a:lnTo>
                    <a:pt x="518717" y="1894324"/>
                  </a:lnTo>
                  <a:lnTo>
                    <a:pt x="517137" y="1893190"/>
                  </a:lnTo>
                  <a:lnTo>
                    <a:pt x="516128" y="1891445"/>
                  </a:lnTo>
                  <a:lnTo>
                    <a:pt x="516276" y="1890311"/>
                  </a:lnTo>
                  <a:lnTo>
                    <a:pt x="514993" y="1887236"/>
                  </a:lnTo>
                  <a:lnTo>
                    <a:pt x="514610" y="1884835"/>
                  </a:lnTo>
                  <a:lnTo>
                    <a:pt x="516081" y="1882574"/>
                  </a:lnTo>
                  <a:lnTo>
                    <a:pt x="520118" y="1880015"/>
                  </a:lnTo>
                  <a:lnTo>
                    <a:pt x="521424" y="1878983"/>
                  </a:lnTo>
                  <a:lnTo>
                    <a:pt x="522097" y="1877864"/>
                  </a:lnTo>
                  <a:lnTo>
                    <a:pt x="526728" y="1875979"/>
                  </a:lnTo>
                  <a:lnTo>
                    <a:pt x="522785" y="1874649"/>
                  </a:lnTo>
                  <a:lnTo>
                    <a:pt x="520321" y="1874445"/>
                  </a:lnTo>
                  <a:lnTo>
                    <a:pt x="518522" y="1875071"/>
                  </a:lnTo>
                  <a:lnTo>
                    <a:pt x="516863" y="1877574"/>
                  </a:lnTo>
                  <a:lnTo>
                    <a:pt x="515314" y="1879233"/>
                  </a:lnTo>
                  <a:lnTo>
                    <a:pt x="509274" y="1879773"/>
                  </a:lnTo>
                  <a:lnTo>
                    <a:pt x="508383" y="1878912"/>
                  </a:lnTo>
                  <a:lnTo>
                    <a:pt x="507960" y="1875376"/>
                  </a:lnTo>
                  <a:lnTo>
                    <a:pt x="508304" y="1872646"/>
                  </a:lnTo>
                  <a:lnTo>
                    <a:pt x="510815" y="1868797"/>
                  </a:lnTo>
                  <a:lnTo>
                    <a:pt x="507921" y="1866888"/>
                  </a:lnTo>
                  <a:lnTo>
                    <a:pt x="505269" y="1866262"/>
                  </a:lnTo>
                  <a:lnTo>
                    <a:pt x="502257" y="1864470"/>
                  </a:lnTo>
                  <a:lnTo>
                    <a:pt x="499472" y="1862577"/>
                  </a:lnTo>
                  <a:lnTo>
                    <a:pt x="497078" y="1860371"/>
                  </a:lnTo>
                  <a:lnTo>
                    <a:pt x="494746" y="1857766"/>
                  </a:lnTo>
                  <a:lnTo>
                    <a:pt x="494003" y="1857437"/>
                  </a:lnTo>
                  <a:lnTo>
                    <a:pt x="494840" y="1854707"/>
                  </a:lnTo>
                  <a:lnTo>
                    <a:pt x="495317" y="1852453"/>
                  </a:lnTo>
                  <a:lnTo>
                    <a:pt x="495388" y="1847603"/>
                  </a:lnTo>
                  <a:lnTo>
                    <a:pt x="494449" y="1845584"/>
                  </a:lnTo>
                  <a:lnTo>
                    <a:pt x="496538" y="1841422"/>
                  </a:lnTo>
                  <a:lnTo>
                    <a:pt x="499346" y="1836861"/>
                  </a:lnTo>
                  <a:lnTo>
                    <a:pt x="505558" y="1830063"/>
                  </a:lnTo>
                  <a:lnTo>
                    <a:pt x="498986" y="1833341"/>
                  </a:lnTo>
                  <a:lnTo>
                    <a:pt x="493588" y="1840468"/>
                  </a:lnTo>
                  <a:lnTo>
                    <a:pt x="492446" y="1840797"/>
                  </a:lnTo>
                  <a:lnTo>
                    <a:pt x="492047" y="1839506"/>
                  </a:lnTo>
                  <a:lnTo>
                    <a:pt x="489997" y="1834882"/>
                  </a:lnTo>
                  <a:lnTo>
                    <a:pt x="488456" y="1833615"/>
                  </a:lnTo>
                  <a:lnTo>
                    <a:pt x="487768" y="1832222"/>
                  </a:lnTo>
                  <a:lnTo>
                    <a:pt x="484693" y="1829742"/>
                  </a:lnTo>
                  <a:lnTo>
                    <a:pt x="483363" y="1827833"/>
                  </a:lnTo>
                  <a:lnTo>
                    <a:pt x="481470" y="1824140"/>
                  </a:lnTo>
                  <a:lnTo>
                    <a:pt x="478778" y="1819728"/>
                  </a:lnTo>
                  <a:lnTo>
                    <a:pt x="474953" y="1810989"/>
                  </a:lnTo>
                  <a:lnTo>
                    <a:pt x="468772" y="1800858"/>
                  </a:lnTo>
                  <a:lnTo>
                    <a:pt x="467247" y="1795131"/>
                  </a:lnTo>
                  <a:lnTo>
                    <a:pt x="469164" y="1787832"/>
                  </a:lnTo>
                  <a:lnTo>
                    <a:pt x="467043" y="1782778"/>
                  </a:lnTo>
                  <a:lnTo>
                    <a:pt x="472911" y="1780431"/>
                  </a:lnTo>
                  <a:lnTo>
                    <a:pt x="481305" y="1777794"/>
                  </a:lnTo>
                  <a:lnTo>
                    <a:pt x="485663" y="1775596"/>
                  </a:lnTo>
                  <a:lnTo>
                    <a:pt x="488175" y="1774939"/>
                  </a:lnTo>
                  <a:lnTo>
                    <a:pt x="493510" y="1774532"/>
                  </a:lnTo>
                  <a:lnTo>
                    <a:pt x="495294" y="1772318"/>
                  </a:lnTo>
                  <a:lnTo>
                    <a:pt x="492329" y="1772881"/>
                  </a:lnTo>
                  <a:lnTo>
                    <a:pt x="490334" y="1772592"/>
                  </a:lnTo>
                  <a:lnTo>
                    <a:pt x="490209" y="1771559"/>
                  </a:lnTo>
                  <a:lnTo>
                    <a:pt x="490944" y="1769721"/>
                  </a:lnTo>
                  <a:lnTo>
                    <a:pt x="491421" y="1767342"/>
                  </a:lnTo>
                  <a:lnTo>
                    <a:pt x="490404" y="1767773"/>
                  </a:lnTo>
                  <a:lnTo>
                    <a:pt x="485186" y="1771864"/>
                  </a:lnTo>
                  <a:lnTo>
                    <a:pt x="477472" y="1775103"/>
                  </a:lnTo>
                  <a:lnTo>
                    <a:pt x="471448" y="1776903"/>
                  </a:lnTo>
                  <a:lnTo>
                    <a:pt x="470470" y="1776809"/>
                  </a:lnTo>
                  <a:lnTo>
                    <a:pt x="468358" y="1777896"/>
                  </a:lnTo>
                  <a:lnTo>
                    <a:pt x="467145" y="1778209"/>
                  </a:lnTo>
                  <a:lnTo>
                    <a:pt x="466206" y="1777896"/>
                  </a:lnTo>
                  <a:lnTo>
                    <a:pt x="464078" y="1774798"/>
                  </a:lnTo>
                  <a:lnTo>
                    <a:pt x="463507" y="1772772"/>
                  </a:lnTo>
                  <a:lnTo>
                    <a:pt x="467333" y="1767256"/>
                  </a:lnTo>
                  <a:lnTo>
                    <a:pt x="470188" y="1759699"/>
                  </a:lnTo>
                  <a:lnTo>
                    <a:pt x="473967" y="1754731"/>
                  </a:lnTo>
                  <a:lnTo>
                    <a:pt x="476635" y="1754105"/>
                  </a:lnTo>
                  <a:lnTo>
                    <a:pt x="481102" y="1754371"/>
                  </a:lnTo>
                  <a:lnTo>
                    <a:pt x="482675" y="1754809"/>
                  </a:lnTo>
                  <a:lnTo>
                    <a:pt x="482174" y="1751860"/>
                  </a:lnTo>
                  <a:lnTo>
                    <a:pt x="482362" y="1750428"/>
                  </a:lnTo>
                  <a:lnTo>
                    <a:pt x="485984" y="1748707"/>
                  </a:lnTo>
                  <a:lnTo>
                    <a:pt x="490209" y="1747940"/>
                  </a:lnTo>
                  <a:lnTo>
                    <a:pt x="493213" y="1748480"/>
                  </a:lnTo>
                  <a:lnTo>
                    <a:pt x="495106" y="1751954"/>
                  </a:lnTo>
                  <a:lnTo>
                    <a:pt x="497539" y="1758337"/>
                  </a:lnTo>
                  <a:lnTo>
                    <a:pt x="500817" y="1760489"/>
                  </a:lnTo>
                  <a:lnTo>
                    <a:pt x="500668" y="1757430"/>
                  </a:lnTo>
                  <a:lnTo>
                    <a:pt x="498971" y="1753479"/>
                  </a:lnTo>
                  <a:lnTo>
                    <a:pt x="498337" y="1747392"/>
                  </a:lnTo>
                  <a:lnTo>
                    <a:pt x="496178" y="1744819"/>
                  </a:lnTo>
                  <a:lnTo>
                    <a:pt x="494449" y="1743551"/>
                  </a:lnTo>
                  <a:lnTo>
                    <a:pt x="489661" y="1744169"/>
                  </a:lnTo>
                  <a:lnTo>
                    <a:pt x="486782" y="1739694"/>
                  </a:lnTo>
                  <a:lnTo>
                    <a:pt x="486133" y="1738051"/>
                  </a:lnTo>
                  <a:lnTo>
                    <a:pt x="486062" y="1735861"/>
                  </a:lnTo>
                  <a:lnTo>
                    <a:pt x="483183" y="1729414"/>
                  </a:lnTo>
                  <a:lnTo>
                    <a:pt x="482260" y="1726175"/>
                  </a:lnTo>
                  <a:lnTo>
                    <a:pt x="480734" y="1721857"/>
                  </a:lnTo>
                  <a:lnTo>
                    <a:pt x="479921" y="1721622"/>
                  </a:lnTo>
                  <a:lnTo>
                    <a:pt x="480954" y="1727059"/>
                  </a:lnTo>
                  <a:lnTo>
                    <a:pt x="482299" y="1730869"/>
                  </a:lnTo>
                  <a:lnTo>
                    <a:pt x="484224" y="1739209"/>
                  </a:lnTo>
                  <a:lnTo>
                    <a:pt x="485178" y="1742558"/>
                  </a:lnTo>
                  <a:lnTo>
                    <a:pt x="483887" y="1745202"/>
                  </a:lnTo>
                  <a:lnTo>
                    <a:pt x="481454" y="1747815"/>
                  </a:lnTo>
                  <a:lnTo>
                    <a:pt x="479303" y="1749372"/>
                  </a:lnTo>
                  <a:lnTo>
                    <a:pt x="474218" y="1751234"/>
                  </a:lnTo>
                  <a:lnTo>
                    <a:pt x="475313" y="1747166"/>
                  </a:lnTo>
                  <a:lnTo>
                    <a:pt x="476009" y="1743160"/>
                  </a:lnTo>
                  <a:lnTo>
                    <a:pt x="473451" y="1744584"/>
                  </a:lnTo>
                  <a:lnTo>
                    <a:pt x="471073" y="1747494"/>
                  </a:lnTo>
                  <a:lnTo>
                    <a:pt x="470251" y="1751515"/>
                  </a:lnTo>
                  <a:lnTo>
                    <a:pt x="468726" y="1755153"/>
                  </a:lnTo>
                  <a:lnTo>
                    <a:pt x="464196" y="1764049"/>
                  </a:lnTo>
                  <a:lnTo>
                    <a:pt x="462412" y="1768962"/>
                  </a:lnTo>
                  <a:lnTo>
                    <a:pt x="460722" y="1771379"/>
                  </a:lnTo>
                  <a:lnTo>
                    <a:pt x="458798" y="1772044"/>
                  </a:lnTo>
                  <a:lnTo>
                    <a:pt x="457131" y="1770127"/>
                  </a:lnTo>
                  <a:lnTo>
                    <a:pt x="455715" y="1765613"/>
                  </a:lnTo>
                  <a:lnTo>
                    <a:pt x="455050" y="1762069"/>
                  </a:lnTo>
                  <a:lnTo>
                    <a:pt x="454972" y="1752838"/>
                  </a:lnTo>
                  <a:lnTo>
                    <a:pt x="455152" y="1748511"/>
                  </a:lnTo>
                  <a:lnTo>
                    <a:pt x="454377" y="1742659"/>
                  </a:lnTo>
                  <a:lnTo>
                    <a:pt x="451929" y="1728945"/>
                  </a:lnTo>
                  <a:lnTo>
                    <a:pt x="451412" y="1724024"/>
                  </a:lnTo>
                  <a:lnTo>
                    <a:pt x="447274" y="1721403"/>
                  </a:lnTo>
                  <a:lnTo>
                    <a:pt x="447211" y="1720558"/>
                  </a:lnTo>
                  <a:lnTo>
                    <a:pt x="446132" y="1717742"/>
                  </a:lnTo>
                  <a:lnTo>
                    <a:pt x="445294" y="1714917"/>
                  </a:lnTo>
                  <a:lnTo>
                    <a:pt x="445983" y="1713885"/>
                  </a:lnTo>
                  <a:lnTo>
                    <a:pt x="446969" y="1713142"/>
                  </a:lnTo>
                  <a:lnTo>
                    <a:pt x="453157" y="1708964"/>
                  </a:lnTo>
                  <a:lnTo>
                    <a:pt x="457741" y="1704270"/>
                  </a:lnTo>
                  <a:lnTo>
                    <a:pt x="463226" y="1696877"/>
                  </a:lnTo>
                  <a:lnTo>
                    <a:pt x="465463" y="1694577"/>
                  </a:lnTo>
                  <a:lnTo>
                    <a:pt x="473506" y="1692801"/>
                  </a:lnTo>
                  <a:lnTo>
                    <a:pt x="477073" y="1692558"/>
                  </a:lnTo>
                  <a:lnTo>
                    <a:pt x="477042" y="1691236"/>
                  </a:lnTo>
                  <a:lnTo>
                    <a:pt x="475845" y="1690712"/>
                  </a:lnTo>
                  <a:lnTo>
                    <a:pt x="470415" y="1691056"/>
                  </a:lnTo>
                  <a:lnTo>
                    <a:pt x="463179" y="1694029"/>
                  </a:lnTo>
                  <a:lnTo>
                    <a:pt x="461935" y="1695101"/>
                  </a:lnTo>
                  <a:lnTo>
                    <a:pt x="458766" y="1699709"/>
                  </a:lnTo>
                  <a:lnTo>
                    <a:pt x="456325" y="1702220"/>
                  </a:lnTo>
                  <a:lnTo>
                    <a:pt x="449456" y="1707939"/>
                  </a:lnTo>
                  <a:lnTo>
                    <a:pt x="444997" y="1707939"/>
                  </a:lnTo>
                  <a:lnTo>
                    <a:pt x="440397" y="1701086"/>
                  </a:lnTo>
                  <a:lnTo>
                    <a:pt x="435257" y="1702400"/>
                  </a:lnTo>
                  <a:lnTo>
                    <a:pt x="431791" y="1701946"/>
                  </a:lnTo>
                  <a:lnTo>
                    <a:pt x="430782" y="1700913"/>
                  </a:lnTo>
                  <a:lnTo>
                    <a:pt x="430015" y="1691494"/>
                  </a:lnTo>
                  <a:lnTo>
                    <a:pt x="432808" y="1680424"/>
                  </a:lnTo>
                  <a:lnTo>
                    <a:pt x="429788" y="1680314"/>
                  </a:lnTo>
                  <a:lnTo>
                    <a:pt x="429162" y="1679868"/>
                  </a:lnTo>
                  <a:lnTo>
                    <a:pt x="427566" y="1677334"/>
                  </a:lnTo>
                  <a:lnTo>
                    <a:pt x="426526" y="1676575"/>
                  </a:lnTo>
                  <a:lnTo>
                    <a:pt x="427300" y="1675229"/>
                  </a:lnTo>
                  <a:lnTo>
                    <a:pt x="434740" y="1669941"/>
                  </a:lnTo>
                  <a:lnTo>
                    <a:pt x="445873" y="1659504"/>
                  </a:lnTo>
                  <a:lnTo>
                    <a:pt x="450661" y="1655381"/>
                  </a:lnTo>
                  <a:lnTo>
                    <a:pt x="453619" y="1653597"/>
                  </a:lnTo>
                  <a:lnTo>
                    <a:pt x="455856" y="1651555"/>
                  </a:lnTo>
                  <a:lnTo>
                    <a:pt x="458578" y="1647112"/>
                  </a:lnTo>
                  <a:lnTo>
                    <a:pt x="459478" y="1645164"/>
                  </a:lnTo>
                  <a:lnTo>
                    <a:pt x="460996" y="1643591"/>
                  </a:lnTo>
                  <a:lnTo>
                    <a:pt x="464196" y="1641815"/>
                  </a:lnTo>
                  <a:lnTo>
                    <a:pt x="467693" y="1639124"/>
                  </a:lnTo>
                  <a:lnTo>
                    <a:pt x="473365" y="1633053"/>
                  </a:lnTo>
                  <a:lnTo>
                    <a:pt x="474108" y="1630800"/>
                  </a:lnTo>
                  <a:lnTo>
                    <a:pt x="472872" y="1630276"/>
                  </a:lnTo>
                  <a:lnTo>
                    <a:pt x="470220" y="1632357"/>
                  </a:lnTo>
                  <a:lnTo>
                    <a:pt x="464829" y="1637911"/>
                  </a:lnTo>
                  <a:lnTo>
                    <a:pt x="460980" y="1641025"/>
                  </a:lnTo>
                  <a:lnTo>
                    <a:pt x="447845" y="1654880"/>
                  </a:lnTo>
                  <a:lnTo>
                    <a:pt x="442251" y="1659887"/>
                  </a:lnTo>
                  <a:lnTo>
                    <a:pt x="439208" y="1663079"/>
                  </a:lnTo>
                  <a:lnTo>
                    <a:pt x="436845" y="1666115"/>
                  </a:lnTo>
                  <a:lnTo>
                    <a:pt x="434349" y="1668274"/>
                  </a:lnTo>
                  <a:lnTo>
                    <a:pt x="431705" y="1669565"/>
                  </a:lnTo>
                  <a:lnTo>
                    <a:pt x="426072" y="1670527"/>
                  </a:lnTo>
                  <a:lnTo>
                    <a:pt x="423303" y="1671646"/>
                  </a:lnTo>
                  <a:lnTo>
                    <a:pt x="421636" y="1670832"/>
                  </a:lnTo>
                  <a:lnTo>
                    <a:pt x="420901" y="1664355"/>
                  </a:lnTo>
                  <a:lnTo>
                    <a:pt x="421464" y="1660505"/>
                  </a:lnTo>
                  <a:lnTo>
                    <a:pt x="421198" y="1656695"/>
                  </a:lnTo>
                  <a:lnTo>
                    <a:pt x="422606" y="1651219"/>
                  </a:lnTo>
                  <a:lnTo>
                    <a:pt x="424695" y="1647331"/>
                  </a:lnTo>
                  <a:lnTo>
                    <a:pt x="425571" y="1645211"/>
                  </a:lnTo>
                  <a:lnTo>
                    <a:pt x="425939" y="1643755"/>
                  </a:lnTo>
                  <a:lnTo>
                    <a:pt x="430242" y="1639711"/>
                  </a:lnTo>
                  <a:lnTo>
                    <a:pt x="432612" y="1637919"/>
                  </a:lnTo>
                  <a:lnTo>
                    <a:pt x="434287" y="1633851"/>
                  </a:lnTo>
                  <a:lnTo>
                    <a:pt x="443839" y="1632404"/>
                  </a:lnTo>
                  <a:lnTo>
                    <a:pt x="446303" y="1632552"/>
                  </a:lnTo>
                  <a:lnTo>
                    <a:pt x="447610" y="1632005"/>
                  </a:lnTo>
                  <a:lnTo>
                    <a:pt x="448588" y="1630823"/>
                  </a:lnTo>
                  <a:lnTo>
                    <a:pt x="447641" y="1629908"/>
                  </a:lnTo>
                  <a:lnTo>
                    <a:pt x="444778" y="1629259"/>
                  </a:lnTo>
                  <a:lnTo>
                    <a:pt x="437166" y="1629384"/>
                  </a:lnTo>
                  <a:lnTo>
                    <a:pt x="430132" y="1628688"/>
                  </a:lnTo>
                  <a:lnTo>
                    <a:pt x="426925" y="1627983"/>
                  </a:lnTo>
                  <a:lnTo>
                    <a:pt x="425376" y="1628390"/>
                  </a:lnTo>
                  <a:lnTo>
                    <a:pt x="422818" y="1627201"/>
                  </a:lnTo>
                  <a:lnTo>
                    <a:pt x="420025" y="1624924"/>
                  </a:lnTo>
                  <a:lnTo>
                    <a:pt x="415690" y="1616538"/>
                  </a:lnTo>
                  <a:lnTo>
                    <a:pt x="417427" y="1605694"/>
                  </a:lnTo>
                  <a:lnTo>
                    <a:pt x="417576" y="1600484"/>
                  </a:lnTo>
                  <a:lnTo>
                    <a:pt x="423084" y="1595907"/>
                  </a:lnTo>
                  <a:lnTo>
                    <a:pt x="426025" y="1594390"/>
                  </a:lnTo>
                  <a:lnTo>
                    <a:pt x="430203" y="1590932"/>
                  </a:lnTo>
                  <a:lnTo>
                    <a:pt x="435781" y="1585033"/>
                  </a:lnTo>
                  <a:lnTo>
                    <a:pt x="442439" y="1581418"/>
                  </a:lnTo>
                  <a:lnTo>
                    <a:pt x="445834" y="1580746"/>
                  </a:lnTo>
                  <a:lnTo>
                    <a:pt x="448651" y="1581262"/>
                  </a:lnTo>
                  <a:lnTo>
                    <a:pt x="459071" y="1586386"/>
                  </a:lnTo>
                  <a:lnTo>
                    <a:pt x="464430" y="1587388"/>
                  </a:lnTo>
                  <a:lnTo>
                    <a:pt x="469140" y="1586159"/>
                  </a:lnTo>
                  <a:lnTo>
                    <a:pt x="475047" y="1587951"/>
                  </a:lnTo>
                  <a:lnTo>
                    <a:pt x="485499" y="1595289"/>
                  </a:lnTo>
                  <a:lnTo>
                    <a:pt x="487517" y="1594202"/>
                  </a:lnTo>
                  <a:lnTo>
                    <a:pt x="486931" y="1592426"/>
                  </a:lnTo>
                  <a:lnTo>
                    <a:pt x="475274" y="1584657"/>
                  </a:lnTo>
                  <a:lnTo>
                    <a:pt x="475336" y="1582326"/>
                  </a:lnTo>
                  <a:lnTo>
                    <a:pt x="478317" y="1581716"/>
                  </a:lnTo>
                  <a:lnTo>
                    <a:pt x="481501" y="1579447"/>
                  </a:lnTo>
                  <a:lnTo>
                    <a:pt x="479710" y="1578101"/>
                  </a:lnTo>
                  <a:lnTo>
                    <a:pt x="471964" y="1579267"/>
                  </a:lnTo>
                  <a:lnTo>
                    <a:pt x="469727" y="1581129"/>
                  </a:lnTo>
                  <a:lnTo>
                    <a:pt x="462216" y="1582091"/>
                  </a:lnTo>
                  <a:lnTo>
                    <a:pt x="458297" y="1580511"/>
                  </a:lnTo>
                  <a:lnTo>
                    <a:pt x="454776" y="1579721"/>
                  </a:lnTo>
                  <a:lnTo>
                    <a:pt x="449496" y="1576341"/>
                  </a:lnTo>
                  <a:lnTo>
                    <a:pt x="445075" y="1577444"/>
                  </a:lnTo>
                  <a:lnTo>
                    <a:pt x="442282" y="1578774"/>
                  </a:lnTo>
                  <a:lnTo>
                    <a:pt x="437346" y="1580034"/>
                  </a:lnTo>
                  <a:lnTo>
                    <a:pt x="435562" y="1580933"/>
                  </a:lnTo>
                  <a:lnTo>
                    <a:pt x="425916" y="1591511"/>
                  </a:lnTo>
                  <a:lnTo>
                    <a:pt x="421855" y="1593701"/>
                  </a:lnTo>
                  <a:lnTo>
                    <a:pt x="418968" y="1592981"/>
                  </a:lnTo>
                  <a:lnTo>
                    <a:pt x="420995" y="1586112"/>
                  </a:lnTo>
                  <a:lnTo>
                    <a:pt x="421582" y="1583390"/>
                  </a:lnTo>
                  <a:lnTo>
                    <a:pt x="421582" y="1580425"/>
                  </a:lnTo>
                  <a:lnTo>
                    <a:pt x="422419" y="1576349"/>
                  </a:lnTo>
                  <a:lnTo>
                    <a:pt x="427363" y="1568549"/>
                  </a:lnTo>
                  <a:lnTo>
                    <a:pt x="430469" y="1559959"/>
                  </a:lnTo>
                  <a:lnTo>
                    <a:pt x="431783" y="1554600"/>
                  </a:lnTo>
                  <a:lnTo>
                    <a:pt x="434216" y="1553997"/>
                  </a:lnTo>
                  <a:lnTo>
                    <a:pt x="437534" y="1554787"/>
                  </a:lnTo>
                  <a:lnTo>
                    <a:pt x="447501" y="1558261"/>
                  </a:lnTo>
                  <a:lnTo>
                    <a:pt x="455793" y="1562392"/>
                  </a:lnTo>
                  <a:lnTo>
                    <a:pt x="461911" y="1563495"/>
                  </a:lnTo>
                  <a:lnTo>
                    <a:pt x="465932" y="1563612"/>
                  </a:lnTo>
                  <a:lnTo>
                    <a:pt x="467654" y="1562298"/>
                  </a:lnTo>
                  <a:lnTo>
                    <a:pt x="469015" y="1560006"/>
                  </a:lnTo>
                  <a:lnTo>
                    <a:pt x="469539" y="1558417"/>
                  </a:lnTo>
                  <a:lnTo>
                    <a:pt x="469930" y="1555163"/>
                  </a:lnTo>
                  <a:lnTo>
                    <a:pt x="470392" y="1554005"/>
                  </a:lnTo>
                  <a:lnTo>
                    <a:pt x="471737" y="1552581"/>
                  </a:lnTo>
                  <a:lnTo>
                    <a:pt x="474484" y="1547613"/>
                  </a:lnTo>
                  <a:lnTo>
                    <a:pt x="475321" y="1544069"/>
                  </a:lnTo>
                  <a:lnTo>
                    <a:pt x="474421" y="1541996"/>
                  </a:lnTo>
                  <a:lnTo>
                    <a:pt x="472590" y="1542207"/>
                  </a:lnTo>
                  <a:lnTo>
                    <a:pt x="469015" y="1543569"/>
                  </a:lnTo>
                  <a:lnTo>
                    <a:pt x="468530" y="1544132"/>
                  </a:lnTo>
                  <a:lnTo>
                    <a:pt x="468592" y="1545243"/>
                  </a:lnTo>
                  <a:lnTo>
                    <a:pt x="465142" y="1550727"/>
                  </a:lnTo>
                  <a:lnTo>
                    <a:pt x="461379" y="1551987"/>
                  </a:lnTo>
                  <a:lnTo>
                    <a:pt x="452719" y="1553817"/>
                  </a:lnTo>
                  <a:lnTo>
                    <a:pt x="448768" y="1553950"/>
                  </a:lnTo>
                  <a:lnTo>
                    <a:pt x="441743" y="1551408"/>
                  </a:lnTo>
                  <a:lnTo>
                    <a:pt x="440678" y="1550414"/>
                  </a:lnTo>
                  <a:lnTo>
                    <a:pt x="439951" y="1548544"/>
                  </a:lnTo>
                  <a:lnTo>
                    <a:pt x="431329" y="1548967"/>
                  </a:lnTo>
                  <a:lnTo>
                    <a:pt x="428756" y="1549530"/>
                  </a:lnTo>
                  <a:lnTo>
                    <a:pt x="426706" y="1549288"/>
                  </a:lnTo>
                  <a:lnTo>
                    <a:pt x="427707" y="1546033"/>
                  </a:lnTo>
                  <a:lnTo>
                    <a:pt x="430430" y="1542411"/>
                  </a:lnTo>
                  <a:lnTo>
                    <a:pt x="434248" y="1530558"/>
                  </a:lnTo>
                  <a:lnTo>
                    <a:pt x="437447" y="1527507"/>
                  </a:lnTo>
                  <a:lnTo>
                    <a:pt x="443800" y="1524659"/>
                  </a:lnTo>
                  <a:lnTo>
                    <a:pt x="450426" y="1525121"/>
                  </a:lnTo>
                  <a:lnTo>
                    <a:pt x="461888" y="1534329"/>
                  </a:lnTo>
                  <a:lnTo>
                    <a:pt x="465346" y="1535127"/>
                  </a:lnTo>
                  <a:lnTo>
                    <a:pt x="468514" y="1534384"/>
                  </a:lnTo>
                  <a:lnTo>
                    <a:pt x="476095" y="1531309"/>
                  </a:lnTo>
                  <a:lnTo>
                    <a:pt x="477488" y="1530057"/>
                  </a:lnTo>
                  <a:lnTo>
                    <a:pt x="480218" y="1526232"/>
                  </a:lnTo>
                  <a:lnTo>
                    <a:pt x="483402" y="1519660"/>
                  </a:lnTo>
                  <a:lnTo>
                    <a:pt x="483246" y="1518103"/>
                  </a:lnTo>
                  <a:lnTo>
                    <a:pt x="478356" y="1521780"/>
                  </a:lnTo>
                  <a:lnTo>
                    <a:pt x="475751" y="1522766"/>
                  </a:lnTo>
                  <a:lnTo>
                    <a:pt x="473545" y="1522766"/>
                  </a:lnTo>
                  <a:lnTo>
                    <a:pt x="475594" y="1510702"/>
                  </a:lnTo>
                  <a:lnTo>
                    <a:pt x="476392" y="1501392"/>
                  </a:lnTo>
                  <a:lnTo>
                    <a:pt x="477159" y="1499069"/>
                  </a:lnTo>
                  <a:lnTo>
                    <a:pt x="483582" y="1499765"/>
                  </a:lnTo>
                  <a:lnTo>
                    <a:pt x="492360" y="1498498"/>
                  </a:lnTo>
                  <a:lnTo>
                    <a:pt x="494449" y="1496448"/>
                  </a:lnTo>
                  <a:lnTo>
                    <a:pt x="494418" y="1495540"/>
                  </a:lnTo>
                  <a:lnTo>
                    <a:pt x="490897" y="1494297"/>
                  </a:lnTo>
                  <a:lnTo>
                    <a:pt x="489199" y="1491676"/>
                  </a:lnTo>
                  <a:lnTo>
                    <a:pt x="486250" y="1492505"/>
                  </a:lnTo>
                  <a:lnTo>
                    <a:pt x="482299" y="1494250"/>
                  </a:lnTo>
                  <a:lnTo>
                    <a:pt x="477339" y="1494054"/>
                  </a:lnTo>
                  <a:lnTo>
                    <a:pt x="477754" y="1490009"/>
                  </a:lnTo>
                  <a:lnTo>
                    <a:pt x="481392" y="1481490"/>
                  </a:lnTo>
                  <a:lnTo>
                    <a:pt x="481767" y="1477586"/>
                  </a:lnTo>
                  <a:lnTo>
                    <a:pt x="483183" y="1469754"/>
                  </a:lnTo>
                  <a:lnTo>
                    <a:pt x="483332" y="1465718"/>
                  </a:lnTo>
                  <a:lnTo>
                    <a:pt x="485170" y="1461782"/>
                  </a:lnTo>
                  <a:lnTo>
                    <a:pt x="490905" y="1458974"/>
                  </a:lnTo>
                  <a:lnTo>
                    <a:pt x="493314" y="1457292"/>
                  </a:lnTo>
                  <a:lnTo>
                    <a:pt x="493447" y="1455445"/>
                  </a:lnTo>
                  <a:lnTo>
                    <a:pt x="490013" y="1448396"/>
                  </a:lnTo>
                  <a:lnTo>
                    <a:pt x="490882" y="1446441"/>
                  </a:lnTo>
                  <a:lnTo>
                    <a:pt x="493580" y="1444657"/>
                  </a:lnTo>
                  <a:lnTo>
                    <a:pt x="494582" y="1443350"/>
                  </a:lnTo>
                  <a:lnTo>
                    <a:pt x="493893" y="1442537"/>
                  </a:lnTo>
                  <a:lnTo>
                    <a:pt x="491414" y="1441754"/>
                  </a:lnTo>
                  <a:lnTo>
                    <a:pt x="487596" y="1443319"/>
                  </a:lnTo>
                  <a:lnTo>
                    <a:pt x="483371" y="1444070"/>
                  </a:lnTo>
                  <a:lnTo>
                    <a:pt x="479631" y="1441715"/>
                  </a:lnTo>
                  <a:lnTo>
                    <a:pt x="476705" y="1440581"/>
                  </a:lnTo>
                  <a:lnTo>
                    <a:pt x="474859" y="1440933"/>
                  </a:lnTo>
                  <a:lnTo>
                    <a:pt x="469829" y="1444962"/>
                  </a:lnTo>
                  <a:lnTo>
                    <a:pt x="468068" y="1445095"/>
                  </a:lnTo>
                  <a:lnTo>
                    <a:pt x="465894" y="1443976"/>
                  </a:lnTo>
                  <a:lnTo>
                    <a:pt x="451483" y="1440487"/>
                  </a:lnTo>
                  <a:lnTo>
                    <a:pt x="449691" y="1439251"/>
                  </a:lnTo>
                  <a:lnTo>
                    <a:pt x="444528" y="1433188"/>
                  </a:lnTo>
                  <a:lnTo>
                    <a:pt x="440272" y="1429166"/>
                  </a:lnTo>
                  <a:lnTo>
                    <a:pt x="434607" y="1424762"/>
                  </a:lnTo>
                  <a:lnTo>
                    <a:pt x="427261" y="1421406"/>
                  </a:lnTo>
                  <a:lnTo>
                    <a:pt x="418241" y="1419106"/>
                  </a:lnTo>
                  <a:lnTo>
                    <a:pt x="412843" y="1416938"/>
                  </a:lnTo>
                  <a:lnTo>
                    <a:pt x="410183" y="1413872"/>
                  </a:lnTo>
                  <a:lnTo>
                    <a:pt x="405622" y="1407104"/>
                  </a:lnTo>
                  <a:lnTo>
                    <a:pt x="402156" y="1401440"/>
                  </a:lnTo>
                  <a:lnTo>
                    <a:pt x="401507" y="1398632"/>
                  </a:lnTo>
                  <a:lnTo>
                    <a:pt x="403541" y="1395150"/>
                  </a:lnTo>
                  <a:lnTo>
                    <a:pt x="405614" y="1392647"/>
                  </a:lnTo>
                  <a:lnTo>
                    <a:pt x="409518" y="1390589"/>
                  </a:lnTo>
                  <a:lnTo>
                    <a:pt x="416254" y="1391270"/>
                  </a:lnTo>
                  <a:lnTo>
                    <a:pt x="419868" y="1392185"/>
                  </a:lnTo>
                  <a:lnTo>
                    <a:pt x="423850" y="1394149"/>
                  </a:lnTo>
                  <a:lnTo>
                    <a:pt x="426862" y="1394516"/>
                  </a:lnTo>
                  <a:lnTo>
                    <a:pt x="433113" y="1393961"/>
                  </a:lnTo>
                  <a:lnTo>
                    <a:pt x="439474" y="1395213"/>
                  </a:lnTo>
                  <a:lnTo>
                    <a:pt x="443237" y="1396590"/>
                  </a:lnTo>
                  <a:lnTo>
                    <a:pt x="448181" y="1399453"/>
                  </a:lnTo>
                  <a:lnTo>
                    <a:pt x="461825" y="1411571"/>
                  </a:lnTo>
                  <a:lnTo>
                    <a:pt x="467521" y="1415757"/>
                  </a:lnTo>
                  <a:lnTo>
                    <a:pt x="469993" y="1416258"/>
                  </a:lnTo>
                  <a:lnTo>
                    <a:pt x="480202" y="1420717"/>
                  </a:lnTo>
                  <a:lnTo>
                    <a:pt x="481838" y="1420631"/>
                  </a:lnTo>
                  <a:lnTo>
                    <a:pt x="486015" y="1418542"/>
                  </a:lnTo>
                  <a:lnTo>
                    <a:pt x="486430" y="1417189"/>
                  </a:lnTo>
                  <a:lnTo>
                    <a:pt x="485022" y="1415851"/>
                  </a:lnTo>
                  <a:lnTo>
                    <a:pt x="480515" y="1414810"/>
                  </a:lnTo>
                  <a:lnTo>
                    <a:pt x="475227" y="1409866"/>
                  </a:lnTo>
                  <a:lnTo>
                    <a:pt x="471949" y="1405931"/>
                  </a:lnTo>
                  <a:lnTo>
                    <a:pt x="471573" y="1399398"/>
                  </a:lnTo>
                  <a:lnTo>
                    <a:pt x="472003" y="1395721"/>
                  </a:lnTo>
                  <a:lnTo>
                    <a:pt x="472825" y="1394047"/>
                  </a:lnTo>
                  <a:lnTo>
                    <a:pt x="473404" y="1388391"/>
                  </a:lnTo>
                  <a:lnTo>
                    <a:pt x="470337" y="1385019"/>
                  </a:lnTo>
                  <a:lnTo>
                    <a:pt x="468201" y="1383955"/>
                  </a:lnTo>
                  <a:lnTo>
                    <a:pt x="462514" y="1379018"/>
                  </a:lnTo>
                  <a:lnTo>
                    <a:pt x="462036" y="1377790"/>
                  </a:lnTo>
                  <a:lnTo>
                    <a:pt x="464767" y="1377211"/>
                  </a:lnTo>
                  <a:lnTo>
                    <a:pt x="467443" y="1377547"/>
                  </a:lnTo>
                  <a:lnTo>
                    <a:pt x="473177" y="1380051"/>
                  </a:lnTo>
                  <a:lnTo>
                    <a:pt x="476181" y="1380395"/>
                  </a:lnTo>
                  <a:lnTo>
                    <a:pt x="478372" y="1379417"/>
                  </a:lnTo>
                  <a:lnTo>
                    <a:pt x="478622" y="1378408"/>
                  </a:lnTo>
                  <a:lnTo>
                    <a:pt x="475133" y="1375560"/>
                  </a:lnTo>
                  <a:lnTo>
                    <a:pt x="470767" y="1370452"/>
                  </a:lnTo>
                  <a:lnTo>
                    <a:pt x="461645" y="1369693"/>
                  </a:lnTo>
                  <a:lnTo>
                    <a:pt x="455731" y="1370272"/>
                  </a:lnTo>
                  <a:lnTo>
                    <a:pt x="451952" y="1368511"/>
                  </a:lnTo>
                  <a:lnTo>
                    <a:pt x="447931" y="1365648"/>
                  </a:lnTo>
                  <a:lnTo>
                    <a:pt x="445341" y="1364913"/>
                  </a:lnTo>
                  <a:lnTo>
                    <a:pt x="440061" y="1366712"/>
                  </a:lnTo>
                  <a:lnTo>
                    <a:pt x="437393" y="1366939"/>
                  </a:lnTo>
                  <a:lnTo>
                    <a:pt x="434960" y="1366305"/>
                  </a:lnTo>
                  <a:lnTo>
                    <a:pt x="432558" y="1357230"/>
                  </a:lnTo>
                  <a:lnTo>
                    <a:pt x="433199" y="1354500"/>
                  </a:lnTo>
                  <a:lnTo>
                    <a:pt x="435085" y="1353318"/>
                  </a:lnTo>
                  <a:lnTo>
                    <a:pt x="436509" y="1350369"/>
                  </a:lnTo>
                  <a:lnTo>
                    <a:pt x="437502" y="1347279"/>
                  </a:lnTo>
                  <a:lnTo>
                    <a:pt x="440632" y="1344251"/>
                  </a:lnTo>
                  <a:lnTo>
                    <a:pt x="457804" y="1337484"/>
                  </a:lnTo>
                  <a:lnTo>
                    <a:pt x="462138" y="1332430"/>
                  </a:lnTo>
                  <a:lnTo>
                    <a:pt x="461950" y="1331647"/>
                  </a:lnTo>
                  <a:lnTo>
                    <a:pt x="459024" y="1332586"/>
                  </a:lnTo>
                  <a:lnTo>
                    <a:pt x="455285" y="1334871"/>
                  </a:lnTo>
                  <a:lnTo>
                    <a:pt x="452789" y="1335340"/>
                  </a:lnTo>
                  <a:lnTo>
                    <a:pt x="442681" y="1332391"/>
                  </a:lnTo>
                  <a:lnTo>
                    <a:pt x="441101" y="1333063"/>
                  </a:lnTo>
                  <a:lnTo>
                    <a:pt x="437009" y="1337296"/>
                  </a:lnTo>
                  <a:lnTo>
                    <a:pt x="431455" y="1341873"/>
                  </a:lnTo>
                  <a:lnTo>
                    <a:pt x="428896" y="1341591"/>
                  </a:lnTo>
                  <a:lnTo>
                    <a:pt x="425470" y="1338884"/>
                  </a:lnTo>
                  <a:lnTo>
                    <a:pt x="424930" y="1336952"/>
                  </a:lnTo>
                  <a:lnTo>
                    <a:pt x="424680" y="1334628"/>
                  </a:lnTo>
                  <a:lnTo>
                    <a:pt x="428443" y="1331436"/>
                  </a:lnTo>
                  <a:lnTo>
                    <a:pt x="429647" y="1329746"/>
                  </a:lnTo>
                  <a:lnTo>
                    <a:pt x="432080" y="1325185"/>
                  </a:lnTo>
                  <a:lnTo>
                    <a:pt x="431955" y="1322924"/>
                  </a:lnTo>
                  <a:lnTo>
                    <a:pt x="427801" y="1324168"/>
                  </a:lnTo>
                  <a:lnTo>
                    <a:pt x="427261" y="1322064"/>
                  </a:lnTo>
                  <a:lnTo>
                    <a:pt x="427324" y="1318457"/>
                  </a:lnTo>
                  <a:lnTo>
                    <a:pt x="426925" y="1313880"/>
                  </a:lnTo>
                  <a:lnTo>
                    <a:pt x="425908" y="1309343"/>
                  </a:lnTo>
                  <a:lnTo>
                    <a:pt x="422497" y="1302341"/>
                  </a:lnTo>
                  <a:lnTo>
                    <a:pt x="421081" y="1300541"/>
                  </a:lnTo>
                  <a:lnTo>
                    <a:pt x="419915" y="1297936"/>
                  </a:lnTo>
                  <a:lnTo>
                    <a:pt x="417341" y="1288384"/>
                  </a:lnTo>
                  <a:lnTo>
                    <a:pt x="418084" y="1285982"/>
                  </a:lnTo>
                  <a:lnTo>
                    <a:pt x="420369" y="1284159"/>
                  </a:lnTo>
                  <a:lnTo>
                    <a:pt x="420807" y="1283322"/>
                  </a:lnTo>
                  <a:lnTo>
                    <a:pt x="415354" y="1284832"/>
                  </a:lnTo>
                  <a:lnTo>
                    <a:pt x="414759" y="1286490"/>
                  </a:lnTo>
                  <a:lnTo>
                    <a:pt x="415784" y="1288939"/>
                  </a:lnTo>
                  <a:lnTo>
                    <a:pt x="416520" y="1292194"/>
                  </a:lnTo>
                  <a:lnTo>
                    <a:pt x="416958" y="1296246"/>
                  </a:lnTo>
                  <a:lnTo>
                    <a:pt x="417717" y="1299783"/>
                  </a:lnTo>
                  <a:lnTo>
                    <a:pt x="419688" y="1303647"/>
                  </a:lnTo>
                  <a:lnTo>
                    <a:pt x="421269" y="1305674"/>
                  </a:lnTo>
                  <a:lnTo>
                    <a:pt x="423843" y="1311025"/>
                  </a:lnTo>
                  <a:lnTo>
                    <a:pt x="424969" y="1316884"/>
                  </a:lnTo>
                  <a:lnTo>
                    <a:pt x="424640" y="1319959"/>
                  </a:lnTo>
                  <a:lnTo>
                    <a:pt x="422645" y="1323081"/>
                  </a:lnTo>
                  <a:lnTo>
                    <a:pt x="419422" y="1326437"/>
                  </a:lnTo>
                  <a:lnTo>
                    <a:pt x="418444" y="1329214"/>
                  </a:lnTo>
                  <a:lnTo>
                    <a:pt x="418006" y="1331976"/>
                  </a:lnTo>
                  <a:lnTo>
                    <a:pt x="415495" y="1334526"/>
                  </a:lnTo>
                  <a:lnTo>
                    <a:pt x="413954" y="1333572"/>
                  </a:lnTo>
                  <a:lnTo>
                    <a:pt x="412733" y="1333423"/>
                  </a:lnTo>
                  <a:lnTo>
                    <a:pt x="414173" y="1337961"/>
                  </a:lnTo>
                  <a:lnTo>
                    <a:pt x="415104" y="1342592"/>
                  </a:lnTo>
                  <a:lnTo>
                    <a:pt x="413985" y="1347216"/>
                  </a:lnTo>
                  <a:lnTo>
                    <a:pt x="411004" y="1350009"/>
                  </a:lnTo>
                  <a:lnTo>
                    <a:pt x="409385" y="1350095"/>
                  </a:lnTo>
                  <a:lnTo>
                    <a:pt x="406201" y="1352356"/>
                  </a:lnTo>
                  <a:lnTo>
                    <a:pt x="398048" y="1353537"/>
                  </a:lnTo>
                  <a:lnTo>
                    <a:pt x="395209" y="1352982"/>
                  </a:lnTo>
                  <a:lnTo>
                    <a:pt x="390006" y="1350690"/>
                  </a:lnTo>
                  <a:lnTo>
                    <a:pt x="383833" y="1349438"/>
                  </a:lnTo>
                  <a:lnTo>
                    <a:pt x="381385" y="1346340"/>
                  </a:lnTo>
                  <a:lnTo>
                    <a:pt x="378177" y="1340683"/>
                  </a:lnTo>
                  <a:lnTo>
                    <a:pt x="376558" y="1335598"/>
                  </a:lnTo>
                  <a:lnTo>
                    <a:pt x="376526" y="1331084"/>
                  </a:lnTo>
                  <a:lnTo>
                    <a:pt x="377395" y="1327790"/>
                  </a:lnTo>
                  <a:lnTo>
                    <a:pt x="379163" y="1325709"/>
                  </a:lnTo>
                  <a:lnTo>
                    <a:pt x="381291" y="1312355"/>
                  </a:lnTo>
                  <a:lnTo>
                    <a:pt x="384295" y="1301472"/>
                  </a:lnTo>
                  <a:lnTo>
                    <a:pt x="391860" y="1290160"/>
                  </a:lnTo>
                  <a:lnTo>
                    <a:pt x="394020" y="1286044"/>
                  </a:lnTo>
                  <a:lnTo>
                    <a:pt x="394731" y="1283831"/>
                  </a:lnTo>
                  <a:lnTo>
                    <a:pt x="394724" y="1282141"/>
                  </a:lnTo>
                  <a:lnTo>
                    <a:pt x="393503" y="1281069"/>
                  </a:lnTo>
                  <a:lnTo>
                    <a:pt x="384201" y="1295112"/>
                  </a:lnTo>
                  <a:lnTo>
                    <a:pt x="378466" y="1296598"/>
                  </a:lnTo>
                  <a:lnTo>
                    <a:pt x="376753" y="1293453"/>
                  </a:lnTo>
                  <a:lnTo>
                    <a:pt x="377270" y="1287852"/>
                  </a:lnTo>
                  <a:lnTo>
                    <a:pt x="378294" y="1286545"/>
                  </a:lnTo>
                  <a:lnTo>
                    <a:pt x="382934" y="1287077"/>
                  </a:lnTo>
                  <a:lnTo>
                    <a:pt x="384733" y="1283948"/>
                  </a:lnTo>
                  <a:lnTo>
                    <a:pt x="381831" y="1279207"/>
                  </a:lnTo>
                  <a:lnTo>
                    <a:pt x="378740" y="1277955"/>
                  </a:lnTo>
                  <a:lnTo>
                    <a:pt x="378021" y="1276758"/>
                  </a:lnTo>
                  <a:lnTo>
                    <a:pt x="381197" y="1273128"/>
                  </a:lnTo>
                  <a:lnTo>
                    <a:pt x="388551" y="1273394"/>
                  </a:lnTo>
                  <a:lnTo>
                    <a:pt x="390210" y="1270851"/>
                  </a:lnTo>
                  <a:lnTo>
                    <a:pt x="392869" y="1268105"/>
                  </a:lnTo>
                  <a:lnTo>
                    <a:pt x="395827" y="1262989"/>
                  </a:lnTo>
                  <a:lnTo>
                    <a:pt x="396930" y="1258670"/>
                  </a:lnTo>
                  <a:lnTo>
                    <a:pt x="397180" y="1254954"/>
                  </a:lnTo>
                  <a:lnTo>
                    <a:pt x="396539" y="1251950"/>
                  </a:lnTo>
                  <a:lnTo>
                    <a:pt x="396476" y="1248930"/>
                  </a:lnTo>
                  <a:lnTo>
                    <a:pt x="396977" y="1245895"/>
                  </a:lnTo>
                  <a:lnTo>
                    <a:pt x="396202" y="1242531"/>
                  </a:lnTo>
                  <a:lnTo>
                    <a:pt x="394160" y="1238838"/>
                  </a:lnTo>
                  <a:lnTo>
                    <a:pt x="389615" y="1235224"/>
                  </a:lnTo>
                  <a:lnTo>
                    <a:pt x="388277" y="1239307"/>
                  </a:lnTo>
                  <a:lnTo>
                    <a:pt x="386861" y="1240982"/>
                  </a:lnTo>
                  <a:lnTo>
                    <a:pt x="384874" y="1241357"/>
                  </a:lnTo>
                  <a:lnTo>
                    <a:pt x="383043" y="1239636"/>
                  </a:lnTo>
                  <a:lnTo>
                    <a:pt x="381126" y="1239018"/>
                  </a:lnTo>
                  <a:lnTo>
                    <a:pt x="379249" y="1237484"/>
                  </a:lnTo>
                  <a:lnTo>
                    <a:pt x="377293" y="1236992"/>
                  </a:lnTo>
                  <a:lnTo>
                    <a:pt x="376534" y="1235755"/>
                  </a:lnTo>
                  <a:lnTo>
                    <a:pt x="376041" y="1232282"/>
                  </a:lnTo>
                  <a:lnTo>
                    <a:pt x="376002" y="1227854"/>
                  </a:lnTo>
                  <a:lnTo>
                    <a:pt x="378208" y="1225773"/>
                  </a:lnTo>
                  <a:lnTo>
                    <a:pt x="381283" y="1224138"/>
                  </a:lnTo>
                  <a:lnTo>
                    <a:pt x="383341" y="1221032"/>
                  </a:lnTo>
                  <a:lnTo>
                    <a:pt x="384694" y="1216518"/>
                  </a:lnTo>
                  <a:lnTo>
                    <a:pt x="384890" y="1211565"/>
                  </a:lnTo>
                  <a:lnTo>
                    <a:pt x="383927" y="1206183"/>
                  </a:lnTo>
                  <a:lnTo>
                    <a:pt x="381432" y="1201325"/>
                  </a:lnTo>
                  <a:lnTo>
                    <a:pt x="376808" y="1206050"/>
                  </a:lnTo>
                  <a:lnTo>
                    <a:pt x="374993" y="1207208"/>
                  </a:lnTo>
                  <a:lnTo>
                    <a:pt x="374578" y="1203828"/>
                  </a:lnTo>
                  <a:lnTo>
                    <a:pt x="373937" y="1201325"/>
                  </a:lnTo>
                  <a:lnTo>
                    <a:pt x="371997" y="1197913"/>
                  </a:lnTo>
                  <a:lnTo>
                    <a:pt x="369438" y="1195426"/>
                  </a:lnTo>
                  <a:lnTo>
                    <a:pt x="366982" y="1193767"/>
                  </a:lnTo>
                  <a:lnTo>
                    <a:pt x="366872" y="1191240"/>
                  </a:lnTo>
                  <a:lnTo>
                    <a:pt x="367451" y="1188385"/>
                  </a:lnTo>
                  <a:lnTo>
                    <a:pt x="368546" y="1185052"/>
                  </a:lnTo>
                  <a:lnTo>
                    <a:pt x="369962" y="1178065"/>
                  </a:lnTo>
                  <a:lnTo>
                    <a:pt x="371519" y="1178691"/>
                  </a:lnTo>
                  <a:lnTo>
                    <a:pt x="372818" y="1178050"/>
                  </a:lnTo>
                  <a:lnTo>
                    <a:pt x="372067" y="1172253"/>
                  </a:lnTo>
                  <a:lnTo>
                    <a:pt x="370815" y="1167363"/>
                  </a:lnTo>
                  <a:lnTo>
                    <a:pt x="369344" y="1164570"/>
                  </a:lnTo>
                  <a:lnTo>
                    <a:pt x="369290" y="1163357"/>
                  </a:lnTo>
                  <a:lnTo>
                    <a:pt x="368953" y="1161934"/>
                  </a:lnTo>
                  <a:lnTo>
                    <a:pt x="367819" y="1158483"/>
                  </a:lnTo>
                  <a:lnTo>
                    <a:pt x="366544" y="1155949"/>
                  </a:lnTo>
                  <a:lnTo>
                    <a:pt x="364322" y="1148743"/>
                  </a:lnTo>
                  <a:lnTo>
                    <a:pt x="362718" y="1145982"/>
                  </a:lnTo>
                  <a:lnTo>
                    <a:pt x="360660" y="1144550"/>
                  </a:lnTo>
                  <a:lnTo>
                    <a:pt x="358446" y="1144472"/>
                  </a:lnTo>
                  <a:lnTo>
                    <a:pt x="354887" y="1146381"/>
                  </a:lnTo>
                  <a:lnTo>
                    <a:pt x="348323" y="1148571"/>
                  </a:lnTo>
                  <a:lnTo>
                    <a:pt x="343120" y="1149612"/>
                  </a:lnTo>
                  <a:lnTo>
                    <a:pt x="342252" y="1149041"/>
                  </a:lnTo>
                  <a:lnTo>
                    <a:pt x="344857" y="1146295"/>
                  </a:lnTo>
                  <a:lnTo>
                    <a:pt x="348691" y="1143431"/>
                  </a:lnTo>
                  <a:lnTo>
                    <a:pt x="353760" y="1141483"/>
                  </a:lnTo>
                  <a:lnTo>
                    <a:pt x="355239" y="1136695"/>
                  </a:lnTo>
                  <a:lnTo>
                    <a:pt x="354691" y="1132541"/>
                  </a:lnTo>
                  <a:lnTo>
                    <a:pt x="354902" y="1128590"/>
                  </a:lnTo>
                  <a:lnTo>
                    <a:pt x="353510" y="1124420"/>
                  </a:lnTo>
                  <a:lnTo>
                    <a:pt x="354863" y="1122104"/>
                  </a:lnTo>
                  <a:lnTo>
                    <a:pt x="359479" y="1119765"/>
                  </a:lnTo>
                  <a:lnTo>
                    <a:pt x="361576" y="1119405"/>
                  </a:lnTo>
                  <a:lnTo>
                    <a:pt x="363657" y="1116425"/>
                  </a:lnTo>
                  <a:lnTo>
                    <a:pt x="357805" y="1109204"/>
                  </a:lnTo>
                  <a:lnTo>
                    <a:pt x="351671" y="1104455"/>
                  </a:lnTo>
                  <a:lnTo>
                    <a:pt x="350138" y="1102515"/>
                  </a:lnTo>
                  <a:lnTo>
                    <a:pt x="348792" y="1099323"/>
                  </a:lnTo>
                  <a:lnTo>
                    <a:pt x="347634" y="1094863"/>
                  </a:lnTo>
                  <a:lnTo>
                    <a:pt x="345741" y="1090388"/>
                  </a:lnTo>
                  <a:lnTo>
                    <a:pt x="343128" y="1085882"/>
                  </a:lnTo>
                  <a:lnTo>
                    <a:pt x="339310" y="1081524"/>
                  </a:lnTo>
                  <a:lnTo>
                    <a:pt x="329468" y="1073513"/>
                  </a:lnTo>
                  <a:lnTo>
                    <a:pt x="326089" y="1067958"/>
                  </a:lnTo>
                  <a:lnTo>
                    <a:pt x="322975" y="1059415"/>
                  </a:lnTo>
                  <a:lnTo>
                    <a:pt x="321418" y="1055754"/>
                  </a:lnTo>
                  <a:lnTo>
                    <a:pt x="319799" y="1053039"/>
                  </a:lnTo>
                  <a:lnTo>
                    <a:pt x="312945" y="1046655"/>
                  </a:lnTo>
                  <a:lnTo>
                    <a:pt x="312116" y="1043823"/>
                  </a:lnTo>
                  <a:lnTo>
                    <a:pt x="319196" y="1036250"/>
                  </a:lnTo>
                  <a:lnTo>
                    <a:pt x="319885" y="1033214"/>
                  </a:lnTo>
                  <a:lnTo>
                    <a:pt x="316990" y="1023944"/>
                  </a:lnTo>
                  <a:lnTo>
                    <a:pt x="314033" y="1017122"/>
                  </a:lnTo>
                  <a:lnTo>
                    <a:pt x="310809" y="1014689"/>
                  </a:lnTo>
                  <a:lnTo>
                    <a:pt x="306014" y="1013437"/>
                  </a:lnTo>
                  <a:lnTo>
                    <a:pt x="301617" y="1010386"/>
                  </a:lnTo>
                  <a:lnTo>
                    <a:pt x="297619" y="1005535"/>
                  </a:lnTo>
                  <a:lnTo>
                    <a:pt x="293629" y="1001976"/>
                  </a:lnTo>
                  <a:lnTo>
                    <a:pt x="287652" y="998580"/>
                  </a:lnTo>
                  <a:lnTo>
                    <a:pt x="277654" y="989810"/>
                  </a:lnTo>
                  <a:lnTo>
                    <a:pt x="262242" y="980359"/>
                  </a:lnTo>
                  <a:lnTo>
                    <a:pt x="255357" y="974805"/>
                  </a:lnTo>
                  <a:lnTo>
                    <a:pt x="251257" y="972779"/>
                  </a:lnTo>
                  <a:lnTo>
                    <a:pt x="245859" y="972262"/>
                  </a:lnTo>
                  <a:lnTo>
                    <a:pt x="235415" y="967044"/>
                  </a:lnTo>
                  <a:lnTo>
                    <a:pt x="226637" y="965370"/>
                  </a:lnTo>
                  <a:lnTo>
                    <a:pt x="221223" y="966136"/>
                  </a:lnTo>
                  <a:lnTo>
                    <a:pt x="219455" y="965268"/>
                  </a:lnTo>
                  <a:lnTo>
                    <a:pt x="215450" y="959940"/>
                  </a:lnTo>
                  <a:lnTo>
                    <a:pt x="209183" y="956873"/>
                  </a:lnTo>
                  <a:lnTo>
                    <a:pt x="205944" y="958039"/>
                  </a:lnTo>
                  <a:lnTo>
                    <a:pt x="201923" y="963750"/>
                  </a:lnTo>
                  <a:lnTo>
                    <a:pt x="197072" y="969360"/>
                  </a:lnTo>
                  <a:lnTo>
                    <a:pt x="194491" y="970119"/>
                  </a:lnTo>
                  <a:lnTo>
                    <a:pt x="190657" y="964994"/>
                  </a:lnTo>
                  <a:lnTo>
                    <a:pt x="188725" y="961403"/>
                  </a:lnTo>
                  <a:lnTo>
                    <a:pt x="186879" y="960175"/>
                  </a:lnTo>
                  <a:lnTo>
                    <a:pt x="185118" y="961333"/>
                  </a:lnTo>
                  <a:lnTo>
                    <a:pt x="181691" y="966050"/>
                  </a:lnTo>
                  <a:lnTo>
                    <a:pt x="178429" y="969446"/>
                  </a:lnTo>
                  <a:lnTo>
                    <a:pt x="173602" y="973467"/>
                  </a:lnTo>
                  <a:lnTo>
                    <a:pt x="169745" y="975392"/>
                  </a:lnTo>
                  <a:lnTo>
                    <a:pt x="164793" y="975861"/>
                  </a:lnTo>
                  <a:lnTo>
                    <a:pt x="163549" y="977316"/>
                  </a:lnTo>
                  <a:lnTo>
                    <a:pt x="161640" y="977379"/>
                  </a:lnTo>
                  <a:lnTo>
                    <a:pt x="159074" y="976064"/>
                  </a:lnTo>
                  <a:lnTo>
                    <a:pt x="156664" y="973451"/>
                  </a:lnTo>
                  <a:lnTo>
                    <a:pt x="154419" y="969532"/>
                  </a:lnTo>
                  <a:lnTo>
                    <a:pt x="152440" y="967412"/>
                  </a:lnTo>
                  <a:lnTo>
                    <a:pt x="150719" y="967099"/>
                  </a:lnTo>
                  <a:lnTo>
                    <a:pt x="146768" y="969133"/>
                  </a:lnTo>
                  <a:lnTo>
                    <a:pt x="141768" y="975094"/>
                  </a:lnTo>
                  <a:lnTo>
                    <a:pt x="139484" y="976526"/>
                  </a:lnTo>
                  <a:lnTo>
                    <a:pt x="137567" y="975908"/>
                  </a:lnTo>
                  <a:lnTo>
                    <a:pt x="135220" y="974054"/>
                  </a:lnTo>
                  <a:lnTo>
                    <a:pt x="130518" y="969297"/>
                  </a:lnTo>
                  <a:lnTo>
                    <a:pt x="127913" y="969759"/>
                  </a:lnTo>
                  <a:lnTo>
                    <a:pt x="126020" y="971425"/>
                  </a:lnTo>
                  <a:lnTo>
                    <a:pt x="126544" y="975368"/>
                  </a:lnTo>
                  <a:lnTo>
                    <a:pt x="130949" y="984678"/>
                  </a:lnTo>
                  <a:lnTo>
                    <a:pt x="134884" y="991273"/>
                  </a:lnTo>
                  <a:lnTo>
                    <a:pt x="131559" y="992048"/>
                  </a:lnTo>
                  <a:lnTo>
                    <a:pt x="102518" y="983121"/>
                  </a:lnTo>
                  <a:lnTo>
                    <a:pt x="98818" y="980962"/>
                  </a:lnTo>
                  <a:lnTo>
                    <a:pt x="93474" y="975525"/>
                  </a:lnTo>
                  <a:lnTo>
                    <a:pt x="89031" y="972176"/>
                  </a:lnTo>
                  <a:lnTo>
                    <a:pt x="81466" y="963484"/>
                  </a:lnTo>
                  <a:lnTo>
                    <a:pt x="75637" y="958759"/>
                  </a:lnTo>
                  <a:lnTo>
                    <a:pt x="73705" y="955051"/>
                  </a:lnTo>
                  <a:lnTo>
                    <a:pt x="73196" y="952492"/>
                  </a:lnTo>
                  <a:lnTo>
                    <a:pt x="75050" y="949027"/>
                  </a:lnTo>
                  <a:lnTo>
                    <a:pt x="86785" y="937268"/>
                  </a:lnTo>
                  <a:lnTo>
                    <a:pt x="91268" y="934882"/>
                  </a:lnTo>
                  <a:lnTo>
                    <a:pt x="100390" y="932026"/>
                  </a:lnTo>
                  <a:lnTo>
                    <a:pt x="102542" y="930235"/>
                  </a:lnTo>
                  <a:lnTo>
                    <a:pt x="103262" y="928811"/>
                  </a:lnTo>
                  <a:lnTo>
                    <a:pt x="100868" y="926237"/>
                  </a:lnTo>
                  <a:lnTo>
                    <a:pt x="88921" y="927160"/>
                  </a:lnTo>
                  <a:lnTo>
                    <a:pt x="78281" y="925439"/>
                  </a:lnTo>
                  <a:lnTo>
                    <a:pt x="69019" y="920690"/>
                  </a:lnTo>
                  <a:lnTo>
                    <a:pt x="67407" y="919110"/>
                  </a:lnTo>
                  <a:lnTo>
                    <a:pt x="65834" y="916192"/>
                  </a:lnTo>
                  <a:lnTo>
                    <a:pt x="64309" y="911936"/>
                  </a:lnTo>
                  <a:lnTo>
                    <a:pt x="64653" y="907156"/>
                  </a:lnTo>
                  <a:lnTo>
                    <a:pt x="66875" y="901843"/>
                  </a:lnTo>
                  <a:lnTo>
                    <a:pt x="68181" y="898182"/>
                  </a:lnTo>
                  <a:lnTo>
                    <a:pt x="68565" y="896195"/>
                  </a:lnTo>
                  <a:lnTo>
                    <a:pt x="56923" y="909276"/>
                  </a:lnTo>
                  <a:lnTo>
                    <a:pt x="52167" y="913829"/>
                  </a:lnTo>
                  <a:lnTo>
                    <a:pt x="48396" y="912436"/>
                  </a:lnTo>
                  <a:lnTo>
                    <a:pt x="45752" y="910285"/>
                  </a:lnTo>
                  <a:lnTo>
                    <a:pt x="44453" y="907883"/>
                  </a:lnTo>
                  <a:lnTo>
                    <a:pt x="44500" y="905231"/>
                  </a:lnTo>
                  <a:lnTo>
                    <a:pt x="44930" y="903291"/>
                  </a:lnTo>
                  <a:lnTo>
                    <a:pt x="45736" y="902078"/>
                  </a:lnTo>
                  <a:lnTo>
                    <a:pt x="39579" y="896649"/>
                  </a:lnTo>
                  <a:lnTo>
                    <a:pt x="36809" y="892369"/>
                  </a:lnTo>
                  <a:lnTo>
                    <a:pt x="36512" y="887941"/>
                  </a:lnTo>
                  <a:lnTo>
                    <a:pt x="38695" y="883357"/>
                  </a:lnTo>
                  <a:lnTo>
                    <a:pt x="40831" y="880024"/>
                  </a:lnTo>
                  <a:lnTo>
                    <a:pt x="42920" y="877935"/>
                  </a:lnTo>
                  <a:lnTo>
                    <a:pt x="48615" y="876120"/>
                  </a:lnTo>
                  <a:lnTo>
                    <a:pt x="69410" y="872639"/>
                  </a:lnTo>
                  <a:lnTo>
                    <a:pt x="84298" y="875979"/>
                  </a:lnTo>
                  <a:lnTo>
                    <a:pt x="89367" y="864878"/>
                  </a:lnTo>
                  <a:lnTo>
                    <a:pt x="92794" y="861318"/>
                  </a:lnTo>
                  <a:lnTo>
                    <a:pt x="102808" y="857602"/>
                  </a:lnTo>
                  <a:lnTo>
                    <a:pt x="118220" y="857086"/>
                  </a:lnTo>
                  <a:lnTo>
                    <a:pt x="129102" y="859143"/>
                  </a:lnTo>
                  <a:lnTo>
                    <a:pt x="134203" y="861764"/>
                  </a:lnTo>
                  <a:lnTo>
                    <a:pt x="141151" y="867530"/>
                  </a:lnTo>
                  <a:lnTo>
                    <a:pt x="141550" y="865793"/>
                  </a:lnTo>
                  <a:lnTo>
                    <a:pt x="139875" y="860583"/>
                  </a:lnTo>
                  <a:lnTo>
                    <a:pt x="139758" y="856241"/>
                  </a:lnTo>
                  <a:lnTo>
                    <a:pt x="142567" y="848660"/>
                  </a:lnTo>
                  <a:lnTo>
                    <a:pt x="143857" y="843880"/>
                  </a:lnTo>
                  <a:lnTo>
                    <a:pt x="142981" y="838880"/>
                  </a:lnTo>
                  <a:lnTo>
                    <a:pt x="139930" y="833662"/>
                  </a:lnTo>
                  <a:lnTo>
                    <a:pt x="134532" y="826934"/>
                  </a:lnTo>
                  <a:lnTo>
                    <a:pt x="131621" y="826379"/>
                  </a:lnTo>
                  <a:lnTo>
                    <a:pt x="128390" y="828006"/>
                  </a:lnTo>
                  <a:lnTo>
                    <a:pt x="124510" y="831738"/>
                  </a:lnTo>
                  <a:lnTo>
                    <a:pt x="116444" y="841094"/>
                  </a:lnTo>
                  <a:lnTo>
                    <a:pt x="112634" y="843042"/>
                  </a:lnTo>
                  <a:lnTo>
                    <a:pt x="106282" y="843535"/>
                  </a:lnTo>
                  <a:lnTo>
                    <a:pt x="102769" y="842362"/>
                  </a:lnTo>
                  <a:lnTo>
                    <a:pt x="99373" y="840961"/>
                  </a:lnTo>
                  <a:lnTo>
                    <a:pt x="94069" y="836009"/>
                  </a:lnTo>
                  <a:lnTo>
                    <a:pt x="92137" y="835078"/>
                  </a:lnTo>
                  <a:lnTo>
                    <a:pt x="89790" y="837253"/>
                  </a:lnTo>
                  <a:lnTo>
                    <a:pt x="87036" y="842518"/>
                  </a:lnTo>
                  <a:lnTo>
                    <a:pt x="84384" y="846195"/>
                  </a:lnTo>
                  <a:lnTo>
                    <a:pt x="81825" y="848292"/>
                  </a:lnTo>
                  <a:lnTo>
                    <a:pt x="79439" y="849199"/>
                  </a:lnTo>
                  <a:lnTo>
                    <a:pt x="76106" y="848769"/>
                  </a:lnTo>
                  <a:lnTo>
                    <a:pt x="62376" y="840602"/>
                  </a:lnTo>
                  <a:lnTo>
                    <a:pt x="59278" y="836948"/>
                  </a:lnTo>
                  <a:lnTo>
                    <a:pt x="59098" y="831393"/>
                  </a:lnTo>
                  <a:lnTo>
                    <a:pt x="54882" y="825987"/>
                  </a:lnTo>
                  <a:lnTo>
                    <a:pt x="50117" y="825041"/>
                  </a:lnTo>
                  <a:lnTo>
                    <a:pt x="49538" y="823226"/>
                  </a:lnTo>
                  <a:lnTo>
                    <a:pt x="55578" y="814831"/>
                  </a:lnTo>
                  <a:lnTo>
                    <a:pt x="60084" y="811389"/>
                  </a:lnTo>
                  <a:lnTo>
                    <a:pt x="59364" y="810348"/>
                  </a:lnTo>
                  <a:lnTo>
                    <a:pt x="52824" y="810168"/>
                  </a:lnTo>
                  <a:lnTo>
                    <a:pt x="48412" y="814651"/>
                  </a:lnTo>
                  <a:lnTo>
                    <a:pt x="45885" y="815410"/>
                  </a:lnTo>
                  <a:lnTo>
                    <a:pt x="40072" y="815535"/>
                  </a:lnTo>
                  <a:lnTo>
                    <a:pt x="33969" y="813290"/>
                  </a:lnTo>
                  <a:lnTo>
                    <a:pt x="31372" y="811326"/>
                  </a:lnTo>
                  <a:lnTo>
                    <a:pt x="28681" y="806804"/>
                  </a:lnTo>
                  <a:lnTo>
                    <a:pt x="25661" y="804254"/>
                  </a:lnTo>
                  <a:lnTo>
                    <a:pt x="16547" y="800373"/>
                  </a:lnTo>
                  <a:lnTo>
                    <a:pt x="14489" y="798253"/>
                  </a:lnTo>
                  <a:lnTo>
                    <a:pt x="12541" y="794725"/>
                  </a:lnTo>
                  <a:lnTo>
                    <a:pt x="5093" y="784687"/>
                  </a:lnTo>
                  <a:lnTo>
                    <a:pt x="587" y="777266"/>
                  </a:lnTo>
                  <a:lnTo>
                    <a:pt x="0" y="773034"/>
                  </a:lnTo>
                  <a:lnTo>
                    <a:pt x="5203" y="763904"/>
                  </a:lnTo>
                  <a:lnTo>
                    <a:pt x="5429" y="761784"/>
                  </a:lnTo>
                  <a:lnTo>
                    <a:pt x="3200" y="757817"/>
                  </a:lnTo>
                  <a:lnTo>
                    <a:pt x="2269" y="754883"/>
                  </a:lnTo>
                  <a:lnTo>
                    <a:pt x="3035" y="750823"/>
                  </a:lnTo>
                  <a:lnTo>
                    <a:pt x="7589" y="741787"/>
                  </a:lnTo>
                  <a:lnTo>
                    <a:pt x="9279" y="739330"/>
                  </a:lnTo>
                  <a:lnTo>
                    <a:pt x="17438" y="733987"/>
                  </a:lnTo>
                  <a:lnTo>
                    <a:pt x="25614" y="726179"/>
                  </a:lnTo>
                  <a:lnTo>
                    <a:pt x="28587" y="724419"/>
                  </a:lnTo>
                  <a:lnTo>
                    <a:pt x="31239" y="724012"/>
                  </a:lnTo>
                  <a:lnTo>
                    <a:pt x="41981" y="724481"/>
                  </a:lnTo>
                  <a:lnTo>
                    <a:pt x="45306" y="722549"/>
                  </a:lnTo>
                  <a:lnTo>
                    <a:pt x="48130" y="718716"/>
                  </a:lnTo>
                  <a:lnTo>
                    <a:pt x="52769" y="714819"/>
                  </a:lnTo>
                  <a:lnTo>
                    <a:pt x="62447" y="708881"/>
                  </a:lnTo>
                  <a:lnTo>
                    <a:pt x="83961" y="699853"/>
                  </a:lnTo>
                  <a:lnTo>
                    <a:pt x="85362" y="698781"/>
                  </a:lnTo>
                  <a:lnTo>
                    <a:pt x="85487" y="697060"/>
                  </a:lnTo>
                  <a:lnTo>
                    <a:pt x="83554" y="692374"/>
                  </a:lnTo>
                  <a:lnTo>
                    <a:pt x="83148" y="690105"/>
                  </a:lnTo>
                  <a:lnTo>
                    <a:pt x="87552" y="685881"/>
                  </a:lnTo>
                  <a:lnTo>
                    <a:pt x="97496" y="679192"/>
                  </a:lnTo>
                  <a:lnTo>
                    <a:pt x="104294" y="675960"/>
                  </a:lnTo>
                  <a:lnTo>
                    <a:pt x="108668" y="675726"/>
                  </a:lnTo>
                  <a:lnTo>
                    <a:pt x="112196" y="674278"/>
                  </a:lnTo>
                  <a:lnTo>
                    <a:pt x="117148" y="670038"/>
                  </a:lnTo>
                  <a:lnTo>
                    <a:pt x="119949" y="669287"/>
                  </a:lnTo>
                  <a:lnTo>
                    <a:pt x="136871" y="667621"/>
                  </a:lnTo>
                  <a:lnTo>
                    <a:pt x="144358" y="669936"/>
                  </a:lnTo>
                  <a:lnTo>
                    <a:pt x="148035" y="669890"/>
                  </a:lnTo>
                  <a:lnTo>
                    <a:pt x="150398" y="668247"/>
                  </a:lnTo>
                  <a:lnTo>
                    <a:pt x="153519" y="663420"/>
                  </a:lnTo>
                  <a:lnTo>
                    <a:pt x="159356" y="651356"/>
                  </a:lnTo>
                  <a:lnTo>
                    <a:pt x="162430" y="643806"/>
                  </a:lnTo>
                  <a:lnTo>
                    <a:pt x="165333" y="632235"/>
                  </a:lnTo>
                  <a:lnTo>
                    <a:pt x="169080" y="613944"/>
                  </a:lnTo>
                  <a:lnTo>
                    <a:pt x="171881" y="595848"/>
                  </a:lnTo>
                  <a:lnTo>
                    <a:pt x="173735" y="577941"/>
                  </a:lnTo>
                  <a:lnTo>
                    <a:pt x="175182" y="566910"/>
                  </a:lnTo>
                  <a:lnTo>
                    <a:pt x="176207" y="562935"/>
                  </a:lnTo>
                  <a:lnTo>
                    <a:pt x="179720" y="557881"/>
                  </a:lnTo>
                  <a:lnTo>
                    <a:pt x="183381" y="553923"/>
                  </a:lnTo>
                  <a:lnTo>
                    <a:pt x="189671" y="550410"/>
                  </a:lnTo>
                  <a:lnTo>
                    <a:pt x="189100" y="548767"/>
                  </a:lnTo>
                  <a:lnTo>
                    <a:pt x="186433" y="546013"/>
                  </a:lnTo>
                  <a:lnTo>
                    <a:pt x="183952" y="544957"/>
                  </a:lnTo>
                  <a:lnTo>
                    <a:pt x="181660" y="545591"/>
                  </a:lnTo>
                  <a:lnTo>
                    <a:pt x="177475" y="549745"/>
                  </a:lnTo>
                  <a:lnTo>
                    <a:pt x="172053" y="552554"/>
                  </a:lnTo>
                  <a:lnTo>
                    <a:pt x="166788" y="552116"/>
                  </a:lnTo>
                  <a:lnTo>
                    <a:pt x="162994" y="553156"/>
                  </a:lnTo>
                  <a:lnTo>
                    <a:pt x="159512" y="556943"/>
                  </a:lnTo>
                  <a:lnTo>
                    <a:pt x="153871" y="559978"/>
                  </a:lnTo>
                  <a:lnTo>
                    <a:pt x="150108" y="559290"/>
                  </a:lnTo>
                  <a:lnTo>
                    <a:pt x="143310" y="553852"/>
                  </a:lnTo>
                  <a:lnTo>
                    <a:pt x="139883" y="552835"/>
                  </a:lnTo>
                  <a:lnTo>
                    <a:pt x="131191" y="553352"/>
                  </a:lnTo>
                  <a:lnTo>
                    <a:pt x="128649" y="551325"/>
                  </a:lnTo>
                  <a:lnTo>
                    <a:pt x="126427" y="547359"/>
                  </a:lnTo>
                  <a:lnTo>
                    <a:pt x="124659" y="541804"/>
                  </a:lnTo>
                  <a:lnTo>
                    <a:pt x="123337" y="534622"/>
                  </a:lnTo>
                  <a:lnTo>
                    <a:pt x="123517" y="527120"/>
                  </a:lnTo>
                  <a:lnTo>
                    <a:pt x="126646" y="513460"/>
                  </a:lnTo>
                  <a:lnTo>
                    <a:pt x="127843" y="509712"/>
                  </a:lnTo>
                  <a:lnTo>
                    <a:pt x="136316" y="494246"/>
                  </a:lnTo>
                  <a:lnTo>
                    <a:pt x="141534" y="486946"/>
                  </a:lnTo>
                  <a:lnTo>
                    <a:pt x="146729" y="481454"/>
                  </a:lnTo>
                  <a:lnTo>
                    <a:pt x="150507" y="478215"/>
                  </a:lnTo>
                  <a:lnTo>
                    <a:pt x="154075" y="476760"/>
                  </a:lnTo>
                  <a:lnTo>
                    <a:pt x="157502" y="473333"/>
                  </a:lnTo>
                  <a:lnTo>
                    <a:pt x="163799" y="462240"/>
                  </a:lnTo>
                  <a:lnTo>
                    <a:pt x="170301" y="452656"/>
                  </a:lnTo>
                  <a:lnTo>
                    <a:pt x="178390" y="434654"/>
                  </a:lnTo>
                  <a:lnTo>
                    <a:pt x="182302" y="429890"/>
                  </a:lnTo>
                  <a:lnTo>
                    <a:pt x="196001" y="421941"/>
                  </a:lnTo>
                  <a:lnTo>
                    <a:pt x="199725" y="421816"/>
                  </a:lnTo>
                  <a:lnTo>
                    <a:pt x="202885" y="423795"/>
                  </a:lnTo>
                  <a:lnTo>
                    <a:pt x="205882" y="427934"/>
                  </a:lnTo>
                  <a:lnTo>
                    <a:pt x="214292" y="445834"/>
                  </a:lnTo>
                  <a:lnTo>
                    <a:pt x="214949" y="445286"/>
                  </a:lnTo>
                  <a:lnTo>
                    <a:pt x="213478" y="438535"/>
                  </a:lnTo>
                  <a:lnTo>
                    <a:pt x="210411" y="418124"/>
                  </a:lnTo>
                  <a:lnTo>
                    <a:pt x="210904" y="409635"/>
                  </a:lnTo>
                  <a:lnTo>
                    <a:pt x="215716" y="400497"/>
                  </a:lnTo>
                  <a:lnTo>
                    <a:pt x="217687" y="398862"/>
                  </a:lnTo>
                  <a:lnTo>
                    <a:pt x="222764" y="399472"/>
                  </a:lnTo>
                  <a:lnTo>
                    <a:pt x="230956" y="402305"/>
                  </a:lnTo>
                  <a:lnTo>
                    <a:pt x="236432" y="405403"/>
                  </a:lnTo>
                  <a:lnTo>
                    <a:pt x="240586" y="410425"/>
                  </a:lnTo>
                  <a:lnTo>
                    <a:pt x="245523" y="413531"/>
                  </a:lnTo>
                  <a:lnTo>
                    <a:pt x="248081" y="413375"/>
                  </a:lnTo>
                  <a:lnTo>
                    <a:pt x="249904" y="410981"/>
                  </a:lnTo>
                  <a:lnTo>
                    <a:pt x="252517" y="403142"/>
                  </a:lnTo>
                  <a:lnTo>
                    <a:pt x="255920" y="389740"/>
                  </a:lnTo>
                  <a:lnTo>
                    <a:pt x="257282" y="373029"/>
                  </a:lnTo>
                  <a:lnTo>
                    <a:pt x="256609" y="352876"/>
                  </a:lnTo>
                  <a:lnTo>
                    <a:pt x="255623" y="337949"/>
                  </a:lnTo>
                  <a:lnTo>
                    <a:pt x="254309" y="328451"/>
                  </a:lnTo>
                  <a:lnTo>
                    <a:pt x="255028" y="320479"/>
                  </a:lnTo>
                  <a:lnTo>
                    <a:pt x="259151" y="310849"/>
                  </a:lnTo>
                  <a:lnTo>
                    <a:pt x="262930" y="303768"/>
                  </a:lnTo>
                  <a:lnTo>
                    <a:pt x="271943" y="293692"/>
                  </a:lnTo>
                  <a:lnTo>
                    <a:pt x="279258" y="291000"/>
                  </a:lnTo>
                  <a:lnTo>
                    <a:pt x="283592" y="291681"/>
                  </a:lnTo>
                  <a:lnTo>
                    <a:pt x="289295" y="296422"/>
                  </a:lnTo>
                  <a:lnTo>
                    <a:pt x="297205" y="299325"/>
                  </a:lnTo>
                  <a:lnTo>
                    <a:pt x="304347" y="308439"/>
                  </a:lnTo>
                  <a:lnTo>
                    <a:pt x="315918" y="329132"/>
                  </a:lnTo>
                  <a:lnTo>
                    <a:pt x="323593" y="339396"/>
                  </a:lnTo>
                  <a:lnTo>
                    <a:pt x="329953" y="343981"/>
                  </a:lnTo>
                  <a:lnTo>
                    <a:pt x="336220" y="351749"/>
                  </a:lnTo>
                  <a:lnTo>
                    <a:pt x="345483" y="368054"/>
                  </a:lnTo>
                  <a:lnTo>
                    <a:pt x="350333" y="374985"/>
                  </a:lnTo>
                  <a:lnTo>
                    <a:pt x="353212" y="377489"/>
                  </a:lnTo>
                  <a:lnTo>
                    <a:pt x="355755" y="377888"/>
                  </a:lnTo>
                  <a:lnTo>
                    <a:pt x="354809" y="373287"/>
                  </a:lnTo>
                  <a:lnTo>
                    <a:pt x="350380" y="363625"/>
                  </a:lnTo>
                  <a:lnTo>
                    <a:pt x="343605" y="352900"/>
                  </a:lnTo>
                  <a:lnTo>
                    <a:pt x="328577" y="333396"/>
                  </a:lnTo>
                  <a:lnTo>
                    <a:pt x="320291" y="319439"/>
                  </a:lnTo>
                  <a:lnTo>
                    <a:pt x="312867" y="303338"/>
                  </a:lnTo>
                  <a:lnTo>
                    <a:pt x="307406" y="293660"/>
                  </a:lnTo>
                  <a:lnTo>
                    <a:pt x="297502" y="283991"/>
                  </a:lnTo>
                  <a:lnTo>
                    <a:pt x="297635" y="280118"/>
                  </a:lnTo>
                  <a:lnTo>
                    <a:pt x="309589" y="266396"/>
                  </a:lnTo>
                  <a:lnTo>
                    <a:pt x="331557" y="254332"/>
                  </a:lnTo>
                  <a:lnTo>
                    <a:pt x="356318" y="244819"/>
                  </a:lnTo>
                  <a:lnTo>
                    <a:pt x="364603" y="245797"/>
                  </a:lnTo>
                  <a:lnTo>
                    <a:pt x="379163" y="241799"/>
                  </a:lnTo>
                  <a:lnTo>
                    <a:pt x="380532" y="235736"/>
                  </a:lnTo>
                  <a:lnTo>
                    <a:pt x="383661" y="233005"/>
                  </a:lnTo>
                  <a:lnTo>
                    <a:pt x="397219" y="224493"/>
                  </a:lnTo>
                  <a:lnTo>
                    <a:pt x="401108" y="224611"/>
                  </a:lnTo>
                  <a:lnTo>
                    <a:pt x="407077" y="228656"/>
                  </a:lnTo>
                  <a:lnTo>
                    <a:pt x="413437" y="236330"/>
                  </a:lnTo>
                  <a:lnTo>
                    <a:pt x="416379" y="243238"/>
                  </a:lnTo>
                  <a:lnTo>
                    <a:pt x="420377" y="255013"/>
                  </a:lnTo>
                  <a:lnTo>
                    <a:pt x="422332" y="271411"/>
                  </a:lnTo>
                  <a:lnTo>
                    <a:pt x="422035" y="321825"/>
                  </a:lnTo>
                  <a:lnTo>
                    <a:pt x="422145" y="331135"/>
                  </a:lnTo>
                  <a:lnTo>
                    <a:pt x="422911" y="334710"/>
                  </a:lnTo>
                  <a:lnTo>
                    <a:pt x="425673" y="329382"/>
                  </a:lnTo>
                  <a:lnTo>
                    <a:pt x="428967" y="319439"/>
                  </a:lnTo>
                  <a:lnTo>
                    <a:pt x="431932" y="312358"/>
                  </a:lnTo>
                  <a:lnTo>
                    <a:pt x="434208" y="301351"/>
                  </a:lnTo>
                  <a:lnTo>
                    <a:pt x="435805" y="286330"/>
                  </a:lnTo>
                  <a:lnTo>
                    <a:pt x="436751" y="275080"/>
                  </a:lnTo>
                  <a:lnTo>
                    <a:pt x="432879" y="262249"/>
                  </a:lnTo>
                  <a:lnTo>
                    <a:pt x="432691" y="240891"/>
                  </a:lnTo>
                  <a:lnTo>
                    <a:pt x="434631" y="229360"/>
                  </a:lnTo>
                  <a:lnTo>
                    <a:pt x="440053" y="229360"/>
                  </a:lnTo>
                  <a:lnTo>
                    <a:pt x="462482" y="268751"/>
                  </a:lnTo>
                  <a:lnTo>
                    <a:pt x="471307" y="277098"/>
                  </a:lnTo>
                  <a:lnTo>
                    <a:pt x="481352" y="297572"/>
                  </a:lnTo>
                  <a:lnTo>
                    <a:pt x="493088" y="295413"/>
                  </a:lnTo>
                  <a:lnTo>
                    <a:pt x="503915" y="297909"/>
                  </a:lnTo>
                  <a:lnTo>
                    <a:pt x="508703" y="297165"/>
                  </a:lnTo>
                  <a:lnTo>
                    <a:pt x="511066" y="294005"/>
                  </a:lnTo>
                  <a:lnTo>
                    <a:pt x="507702" y="285532"/>
                  </a:lnTo>
                  <a:lnTo>
                    <a:pt x="492321" y="261952"/>
                  </a:lnTo>
                  <a:lnTo>
                    <a:pt x="485335" y="243137"/>
                  </a:lnTo>
                  <a:lnTo>
                    <a:pt x="480445" y="219267"/>
                  </a:lnTo>
                  <a:lnTo>
                    <a:pt x="479256" y="206398"/>
                  </a:lnTo>
                  <a:lnTo>
                    <a:pt x="482995" y="204066"/>
                  </a:lnTo>
                  <a:lnTo>
                    <a:pt x="500176" y="204340"/>
                  </a:lnTo>
                  <a:lnTo>
                    <a:pt x="525993" y="215520"/>
                  </a:lnTo>
                  <a:lnTo>
                    <a:pt x="559008" y="253448"/>
                  </a:lnTo>
                  <a:lnTo>
                    <a:pt x="575257" y="265754"/>
                  </a:lnTo>
                  <a:lnTo>
                    <a:pt x="604376" y="307860"/>
                  </a:lnTo>
                  <a:lnTo>
                    <a:pt x="613162" y="314103"/>
                  </a:lnTo>
                  <a:lnTo>
                    <a:pt x="616706" y="315410"/>
                  </a:lnTo>
                  <a:lnTo>
                    <a:pt x="619381" y="310317"/>
                  </a:lnTo>
                  <a:lnTo>
                    <a:pt x="621032" y="304762"/>
                  </a:lnTo>
                  <a:lnTo>
                    <a:pt x="621157" y="297322"/>
                  </a:lnTo>
                  <a:lnTo>
                    <a:pt x="619749" y="287965"/>
                  </a:lnTo>
                  <a:lnTo>
                    <a:pt x="618935" y="277059"/>
                  </a:lnTo>
                  <a:lnTo>
                    <a:pt x="618732" y="264565"/>
                  </a:lnTo>
                  <a:lnTo>
                    <a:pt x="620704" y="239452"/>
                  </a:lnTo>
                  <a:lnTo>
                    <a:pt x="625397" y="231151"/>
                  </a:lnTo>
                  <a:lnTo>
                    <a:pt x="627471" y="221701"/>
                  </a:lnTo>
                  <a:lnTo>
                    <a:pt x="625538" y="204465"/>
                  </a:lnTo>
                  <a:lnTo>
                    <a:pt x="620038" y="192527"/>
                  </a:lnTo>
                  <a:lnTo>
                    <a:pt x="598626" y="161257"/>
                  </a:lnTo>
                  <a:lnTo>
                    <a:pt x="598540" y="157478"/>
                  </a:lnTo>
                  <a:lnTo>
                    <a:pt x="602866" y="153308"/>
                  </a:lnTo>
                  <a:lnTo>
                    <a:pt x="609281" y="150859"/>
                  </a:lnTo>
                  <a:lnTo>
                    <a:pt x="662348" y="158440"/>
                  </a:lnTo>
                  <a:lnTo>
                    <a:pt x="671517" y="161210"/>
                  </a:lnTo>
                  <a:lnTo>
                    <a:pt x="675428" y="163924"/>
                  </a:lnTo>
                  <a:lnTo>
                    <a:pt x="677142" y="167500"/>
                  </a:lnTo>
                  <a:lnTo>
                    <a:pt x="679340" y="169025"/>
                  </a:lnTo>
                  <a:lnTo>
                    <a:pt x="690739" y="164769"/>
                  </a:lnTo>
                  <a:lnTo>
                    <a:pt x="690465" y="156962"/>
                  </a:lnTo>
                  <a:lnTo>
                    <a:pt x="689041" y="151970"/>
                  </a:lnTo>
                  <a:lnTo>
                    <a:pt x="627455" y="138240"/>
                  </a:lnTo>
                  <a:lnTo>
                    <a:pt x="615978" y="133515"/>
                  </a:lnTo>
                  <a:lnTo>
                    <a:pt x="610134" y="133155"/>
                  </a:lnTo>
                  <a:lnTo>
                    <a:pt x="604094" y="136785"/>
                  </a:lnTo>
                  <a:lnTo>
                    <a:pt x="591569" y="138576"/>
                  </a:lnTo>
                  <a:lnTo>
                    <a:pt x="585788" y="137888"/>
                  </a:lnTo>
                  <a:lnTo>
                    <a:pt x="578293" y="121341"/>
                  </a:lnTo>
                  <a:lnTo>
                    <a:pt x="585076" y="101141"/>
                  </a:lnTo>
                  <a:lnTo>
                    <a:pt x="590787" y="101603"/>
                  </a:lnTo>
                  <a:lnTo>
                    <a:pt x="601638" y="109512"/>
                  </a:lnTo>
                  <a:lnTo>
                    <a:pt x="608069" y="98450"/>
                  </a:lnTo>
                  <a:lnTo>
                    <a:pt x="618270" y="89234"/>
                  </a:lnTo>
                  <a:lnTo>
                    <a:pt x="628363" y="85972"/>
                  </a:lnTo>
                  <a:lnTo>
                    <a:pt x="650378" y="65889"/>
                  </a:lnTo>
                  <a:lnTo>
                    <a:pt x="654446" y="64121"/>
                  </a:lnTo>
                  <a:lnTo>
                    <a:pt x="659578" y="65200"/>
                  </a:lnTo>
                  <a:lnTo>
                    <a:pt x="670954" y="70411"/>
                  </a:lnTo>
                  <a:lnTo>
                    <a:pt x="675452" y="75394"/>
                  </a:lnTo>
                  <a:lnTo>
                    <a:pt x="680607" y="85995"/>
                  </a:lnTo>
                  <a:lnTo>
                    <a:pt x="683596" y="89258"/>
                  </a:lnTo>
                  <a:lnTo>
                    <a:pt x="687148" y="89860"/>
                  </a:lnTo>
                  <a:lnTo>
                    <a:pt x="692014" y="94617"/>
                  </a:lnTo>
                  <a:lnTo>
                    <a:pt x="699055" y="79150"/>
                  </a:lnTo>
                  <a:lnTo>
                    <a:pt x="705416" y="62337"/>
                  </a:lnTo>
                  <a:lnTo>
                    <a:pt x="712723" y="51596"/>
                  </a:lnTo>
                  <a:lnTo>
                    <a:pt x="723057" y="57870"/>
                  </a:lnTo>
                  <a:lnTo>
                    <a:pt x="729598" y="65998"/>
                  </a:lnTo>
                  <a:lnTo>
                    <a:pt x="735575" y="75621"/>
                  </a:lnTo>
                  <a:lnTo>
                    <a:pt x="744032" y="80910"/>
                  </a:lnTo>
                  <a:lnTo>
                    <a:pt x="758365" y="113103"/>
                  </a:lnTo>
                  <a:lnTo>
                    <a:pt x="761040" y="113135"/>
                  </a:lnTo>
                  <a:lnTo>
                    <a:pt x="762308" y="110443"/>
                  </a:lnTo>
                  <a:lnTo>
                    <a:pt x="763661" y="104529"/>
                  </a:lnTo>
                  <a:lnTo>
                    <a:pt x="764146" y="95696"/>
                  </a:lnTo>
                  <a:lnTo>
                    <a:pt x="765906" y="83601"/>
                  </a:lnTo>
                  <a:lnTo>
                    <a:pt x="764631" y="79103"/>
                  </a:lnTo>
                  <a:lnTo>
                    <a:pt x="752622" y="65513"/>
                  </a:lnTo>
                  <a:lnTo>
                    <a:pt x="750353" y="60248"/>
                  </a:lnTo>
                  <a:lnTo>
                    <a:pt x="748053" y="51525"/>
                  </a:lnTo>
                  <a:lnTo>
                    <a:pt x="748014" y="44273"/>
                  </a:lnTo>
                  <a:lnTo>
                    <a:pt x="750244" y="38523"/>
                  </a:lnTo>
                  <a:lnTo>
                    <a:pt x="752591" y="35886"/>
                  </a:lnTo>
                  <a:lnTo>
                    <a:pt x="760352" y="38280"/>
                  </a:lnTo>
                  <a:lnTo>
                    <a:pt x="762918" y="36402"/>
                  </a:lnTo>
                  <a:lnTo>
                    <a:pt x="765343" y="31505"/>
                  </a:lnTo>
                  <a:lnTo>
                    <a:pt x="768261" y="22265"/>
                  </a:lnTo>
                  <a:lnTo>
                    <a:pt x="770561" y="19903"/>
                  </a:lnTo>
                  <a:lnTo>
                    <a:pt x="775756" y="19629"/>
                  </a:lnTo>
                  <a:lnTo>
                    <a:pt x="783744" y="25575"/>
                  </a:lnTo>
                  <a:lnTo>
                    <a:pt x="790738" y="26075"/>
                  </a:lnTo>
                  <a:lnTo>
                    <a:pt x="793257" y="23345"/>
                  </a:lnTo>
                  <a:lnTo>
                    <a:pt x="793640" y="17540"/>
                  </a:lnTo>
                  <a:lnTo>
                    <a:pt x="794251" y="13832"/>
                  </a:lnTo>
                  <a:lnTo>
                    <a:pt x="795080" y="12267"/>
                  </a:lnTo>
                  <a:lnTo>
                    <a:pt x="820428" y="11946"/>
                  </a:lnTo>
                  <a:lnTo>
                    <a:pt x="826718" y="10554"/>
                  </a:lnTo>
                  <a:lnTo>
                    <a:pt x="831631" y="6118"/>
                  </a:lnTo>
                  <a:lnTo>
                    <a:pt x="837647" y="5594"/>
                  </a:lnTo>
                  <a:lnTo>
                    <a:pt x="842905" y="8246"/>
                  </a:lnTo>
                  <a:lnTo>
                    <a:pt x="849414" y="13894"/>
                  </a:lnTo>
                  <a:lnTo>
                    <a:pt x="855884" y="13628"/>
                  </a:lnTo>
                  <a:lnTo>
                    <a:pt x="865522" y="4397"/>
                  </a:lnTo>
                  <a:lnTo>
                    <a:pt x="874598" y="0"/>
                  </a:lnTo>
                  <a:lnTo>
                    <a:pt x="924691" y="1220"/>
                  </a:lnTo>
                  <a:lnTo>
                    <a:pt x="941159" y="6830"/>
                  </a:lnTo>
                  <a:close/>
                  <a:moveTo>
                    <a:pt x="613756" y="268086"/>
                  </a:moveTo>
                  <a:lnTo>
                    <a:pt x="609305" y="270886"/>
                  </a:lnTo>
                  <a:lnTo>
                    <a:pt x="600010" y="253941"/>
                  </a:lnTo>
                  <a:lnTo>
                    <a:pt x="585295" y="236768"/>
                  </a:lnTo>
                  <a:lnTo>
                    <a:pt x="572316" y="225190"/>
                  </a:lnTo>
                  <a:lnTo>
                    <a:pt x="560119" y="194279"/>
                  </a:lnTo>
                  <a:lnTo>
                    <a:pt x="559157" y="183115"/>
                  </a:lnTo>
                  <a:lnTo>
                    <a:pt x="560886" y="173242"/>
                  </a:lnTo>
                  <a:lnTo>
                    <a:pt x="571533" y="171732"/>
                  </a:lnTo>
                  <a:lnTo>
                    <a:pt x="580053" y="167171"/>
                  </a:lnTo>
                  <a:lnTo>
                    <a:pt x="601739" y="186800"/>
                  </a:lnTo>
                  <a:lnTo>
                    <a:pt x="612583" y="203190"/>
                  </a:lnTo>
                  <a:lnTo>
                    <a:pt x="616260" y="216435"/>
                  </a:lnTo>
                  <a:lnTo>
                    <a:pt x="615689" y="242526"/>
                  </a:lnTo>
                  <a:lnTo>
                    <a:pt x="613756" y="268086"/>
                  </a:lnTo>
                  <a:close/>
                  <a:moveTo>
                    <a:pt x="1189006" y="305333"/>
                  </a:moveTo>
                  <a:lnTo>
                    <a:pt x="1186745" y="310301"/>
                  </a:lnTo>
                  <a:lnTo>
                    <a:pt x="1180955" y="308314"/>
                  </a:lnTo>
                  <a:lnTo>
                    <a:pt x="1173539" y="294318"/>
                  </a:lnTo>
                  <a:lnTo>
                    <a:pt x="1168594" y="282715"/>
                  </a:lnTo>
                  <a:lnTo>
                    <a:pt x="1168242" y="268954"/>
                  </a:lnTo>
                  <a:lnTo>
                    <a:pt x="1170785" y="262789"/>
                  </a:lnTo>
                  <a:lnTo>
                    <a:pt x="1174743" y="261756"/>
                  </a:lnTo>
                  <a:lnTo>
                    <a:pt x="1180181" y="273554"/>
                  </a:lnTo>
                  <a:lnTo>
                    <a:pt x="1185759" y="289287"/>
                  </a:lnTo>
                  <a:lnTo>
                    <a:pt x="1189006" y="305333"/>
                  </a:lnTo>
                  <a:close/>
                  <a:moveTo>
                    <a:pt x="1212116" y="584990"/>
                  </a:moveTo>
                  <a:lnTo>
                    <a:pt x="1202822" y="599158"/>
                  </a:lnTo>
                  <a:lnTo>
                    <a:pt x="1189076" y="598070"/>
                  </a:lnTo>
                  <a:lnTo>
                    <a:pt x="1180940" y="591546"/>
                  </a:lnTo>
                  <a:lnTo>
                    <a:pt x="1178616" y="581696"/>
                  </a:lnTo>
                  <a:lnTo>
                    <a:pt x="1181714" y="570665"/>
                  </a:lnTo>
                  <a:lnTo>
                    <a:pt x="1191587" y="561762"/>
                  </a:lnTo>
                  <a:lnTo>
                    <a:pt x="1203980" y="556168"/>
                  </a:lnTo>
                  <a:lnTo>
                    <a:pt x="1215214" y="559532"/>
                  </a:lnTo>
                  <a:lnTo>
                    <a:pt x="1216763" y="570665"/>
                  </a:lnTo>
                  <a:lnTo>
                    <a:pt x="1212116" y="584990"/>
                  </a:lnTo>
                  <a:close/>
                  <a:moveTo>
                    <a:pt x="1181706" y="796650"/>
                  </a:moveTo>
                  <a:lnTo>
                    <a:pt x="1178796" y="800358"/>
                  </a:lnTo>
                  <a:lnTo>
                    <a:pt x="1176864" y="789194"/>
                  </a:lnTo>
                  <a:lnTo>
                    <a:pt x="1175119" y="774160"/>
                  </a:lnTo>
                  <a:lnTo>
                    <a:pt x="1174728" y="757027"/>
                  </a:lnTo>
                  <a:lnTo>
                    <a:pt x="1179179" y="748374"/>
                  </a:lnTo>
                  <a:lnTo>
                    <a:pt x="1181503" y="746442"/>
                  </a:lnTo>
                  <a:lnTo>
                    <a:pt x="1183052" y="748374"/>
                  </a:lnTo>
                  <a:lnTo>
                    <a:pt x="1182661" y="756072"/>
                  </a:lnTo>
                  <a:lnTo>
                    <a:pt x="1182661" y="771320"/>
                  </a:lnTo>
                  <a:lnTo>
                    <a:pt x="1184210" y="781707"/>
                  </a:lnTo>
                  <a:lnTo>
                    <a:pt x="1181706" y="796650"/>
                  </a:lnTo>
                  <a:close/>
                  <a:moveTo>
                    <a:pt x="1204621" y="831096"/>
                  </a:moveTo>
                  <a:lnTo>
                    <a:pt x="1200357" y="831096"/>
                  </a:lnTo>
                  <a:lnTo>
                    <a:pt x="1198777" y="828428"/>
                  </a:lnTo>
                  <a:lnTo>
                    <a:pt x="1199786" y="823695"/>
                  </a:lnTo>
                  <a:lnTo>
                    <a:pt x="1205724" y="808314"/>
                  </a:lnTo>
                  <a:lnTo>
                    <a:pt x="1207704" y="807055"/>
                  </a:lnTo>
                  <a:lnTo>
                    <a:pt x="1210606" y="808729"/>
                  </a:lnTo>
                  <a:lnTo>
                    <a:pt x="1211490" y="816646"/>
                  </a:lnTo>
                  <a:lnTo>
                    <a:pt x="1209550" y="824509"/>
                  </a:lnTo>
                  <a:lnTo>
                    <a:pt x="1204621" y="831096"/>
                  </a:lnTo>
                  <a:close/>
                  <a:moveTo>
                    <a:pt x="25262" y="863211"/>
                  </a:moveTo>
                  <a:lnTo>
                    <a:pt x="17438" y="864095"/>
                  </a:lnTo>
                  <a:lnTo>
                    <a:pt x="9732" y="860191"/>
                  </a:lnTo>
                  <a:lnTo>
                    <a:pt x="7088" y="857164"/>
                  </a:lnTo>
                  <a:lnTo>
                    <a:pt x="7206" y="852524"/>
                  </a:lnTo>
                  <a:lnTo>
                    <a:pt x="8371" y="850913"/>
                  </a:lnTo>
                  <a:lnTo>
                    <a:pt x="12533" y="849301"/>
                  </a:lnTo>
                  <a:lnTo>
                    <a:pt x="15991" y="848941"/>
                  </a:lnTo>
                  <a:lnTo>
                    <a:pt x="18323" y="849661"/>
                  </a:lnTo>
                  <a:lnTo>
                    <a:pt x="23807" y="852524"/>
                  </a:lnTo>
                  <a:lnTo>
                    <a:pt x="27773" y="855380"/>
                  </a:lnTo>
                  <a:lnTo>
                    <a:pt x="30378" y="856272"/>
                  </a:lnTo>
                  <a:lnTo>
                    <a:pt x="29635" y="860364"/>
                  </a:lnTo>
                  <a:lnTo>
                    <a:pt x="25262" y="863211"/>
                  </a:lnTo>
                  <a:close/>
                  <a:moveTo>
                    <a:pt x="1190813" y="985562"/>
                  </a:moveTo>
                  <a:lnTo>
                    <a:pt x="1188294" y="987964"/>
                  </a:lnTo>
                  <a:lnTo>
                    <a:pt x="1179774" y="949762"/>
                  </a:lnTo>
                  <a:lnTo>
                    <a:pt x="1179774" y="935656"/>
                  </a:lnTo>
                  <a:lnTo>
                    <a:pt x="1180353" y="924766"/>
                  </a:lnTo>
                  <a:lnTo>
                    <a:pt x="1184226" y="923921"/>
                  </a:lnTo>
                  <a:lnTo>
                    <a:pt x="1187519" y="929797"/>
                  </a:lnTo>
                  <a:lnTo>
                    <a:pt x="1189068" y="952226"/>
                  </a:lnTo>
                  <a:lnTo>
                    <a:pt x="1190813" y="985562"/>
                  </a:lnTo>
                  <a:close/>
                  <a:moveTo>
                    <a:pt x="1203589" y="1042094"/>
                  </a:moveTo>
                  <a:lnTo>
                    <a:pt x="1205333" y="1051279"/>
                  </a:lnTo>
                  <a:lnTo>
                    <a:pt x="1206108" y="1059642"/>
                  </a:lnTo>
                  <a:lnTo>
                    <a:pt x="1208822" y="1064931"/>
                  </a:lnTo>
                  <a:lnTo>
                    <a:pt x="1214635" y="1064180"/>
                  </a:lnTo>
                  <a:lnTo>
                    <a:pt x="1216959" y="1073959"/>
                  </a:lnTo>
                  <a:lnTo>
                    <a:pt x="1212703" y="1077706"/>
                  </a:lnTo>
                  <a:lnTo>
                    <a:pt x="1195859" y="1076212"/>
                  </a:lnTo>
                  <a:lnTo>
                    <a:pt x="1188888" y="1076955"/>
                  </a:lnTo>
                  <a:lnTo>
                    <a:pt x="1184046" y="1070963"/>
                  </a:lnTo>
                  <a:lnTo>
                    <a:pt x="1184241" y="1060401"/>
                  </a:lnTo>
                  <a:lnTo>
                    <a:pt x="1184820" y="1049753"/>
                  </a:lnTo>
                  <a:lnTo>
                    <a:pt x="1189663" y="1043635"/>
                  </a:lnTo>
                  <a:lnTo>
                    <a:pt x="1193731" y="1048994"/>
                  </a:lnTo>
                  <a:lnTo>
                    <a:pt x="1198574" y="1045169"/>
                  </a:lnTo>
                  <a:lnTo>
                    <a:pt x="1203589" y="1042094"/>
                  </a:lnTo>
                  <a:close/>
                  <a:moveTo>
                    <a:pt x="390843" y="1252122"/>
                  </a:moveTo>
                  <a:lnTo>
                    <a:pt x="387737" y="1257145"/>
                  </a:lnTo>
                  <a:lnTo>
                    <a:pt x="385210" y="1260016"/>
                  </a:lnTo>
                  <a:lnTo>
                    <a:pt x="379718" y="1268536"/>
                  </a:lnTo>
                  <a:lnTo>
                    <a:pt x="378772" y="1268833"/>
                  </a:lnTo>
                  <a:lnTo>
                    <a:pt x="377293" y="1267730"/>
                  </a:lnTo>
                  <a:lnTo>
                    <a:pt x="376143" y="1265492"/>
                  </a:lnTo>
                  <a:lnTo>
                    <a:pt x="374070" y="1264953"/>
                  </a:lnTo>
                  <a:lnTo>
                    <a:pt x="373350" y="1263536"/>
                  </a:lnTo>
                  <a:lnTo>
                    <a:pt x="373060" y="1262386"/>
                  </a:lnTo>
                  <a:lnTo>
                    <a:pt x="372137" y="1261651"/>
                  </a:lnTo>
                  <a:lnTo>
                    <a:pt x="370674" y="1261189"/>
                  </a:lnTo>
                  <a:lnTo>
                    <a:pt x="368327" y="1262066"/>
                  </a:lnTo>
                  <a:lnTo>
                    <a:pt x="366176" y="1261189"/>
                  </a:lnTo>
                  <a:lnTo>
                    <a:pt x="364549" y="1257442"/>
                  </a:lnTo>
                  <a:lnTo>
                    <a:pt x="367553" y="1254923"/>
                  </a:lnTo>
                  <a:lnTo>
                    <a:pt x="369407" y="1252771"/>
                  </a:lnTo>
                  <a:lnTo>
                    <a:pt x="376581" y="1251927"/>
                  </a:lnTo>
                  <a:lnTo>
                    <a:pt x="378607" y="1252912"/>
                  </a:lnTo>
                  <a:lnTo>
                    <a:pt x="379883" y="1252889"/>
                  </a:lnTo>
                  <a:lnTo>
                    <a:pt x="381823" y="1252302"/>
                  </a:lnTo>
                  <a:lnTo>
                    <a:pt x="386063" y="1249619"/>
                  </a:lnTo>
                  <a:lnTo>
                    <a:pt x="386697" y="1248367"/>
                  </a:lnTo>
                  <a:lnTo>
                    <a:pt x="390491" y="1249939"/>
                  </a:lnTo>
                  <a:lnTo>
                    <a:pt x="390843" y="1252122"/>
                  </a:lnTo>
                  <a:close/>
                  <a:moveTo>
                    <a:pt x="423381" y="1375936"/>
                  </a:moveTo>
                  <a:lnTo>
                    <a:pt x="421323" y="1376382"/>
                  </a:lnTo>
                  <a:lnTo>
                    <a:pt x="415424" y="1372947"/>
                  </a:lnTo>
                  <a:lnTo>
                    <a:pt x="414462" y="1371649"/>
                  </a:lnTo>
                  <a:lnTo>
                    <a:pt x="414095" y="1370060"/>
                  </a:lnTo>
                  <a:lnTo>
                    <a:pt x="414321" y="1368175"/>
                  </a:lnTo>
                  <a:lnTo>
                    <a:pt x="416199" y="1364654"/>
                  </a:lnTo>
                  <a:lnTo>
                    <a:pt x="419727" y="1359483"/>
                  </a:lnTo>
                  <a:lnTo>
                    <a:pt x="422286" y="1358513"/>
                  </a:lnTo>
                  <a:lnTo>
                    <a:pt x="423874" y="1361760"/>
                  </a:lnTo>
                  <a:lnTo>
                    <a:pt x="425430" y="1366110"/>
                  </a:lnTo>
                  <a:lnTo>
                    <a:pt x="425634" y="1368308"/>
                  </a:lnTo>
                  <a:lnTo>
                    <a:pt x="425532" y="1370898"/>
                  </a:lnTo>
                  <a:lnTo>
                    <a:pt x="425125" y="1373088"/>
                  </a:lnTo>
                  <a:lnTo>
                    <a:pt x="424414" y="1374887"/>
                  </a:lnTo>
                  <a:lnTo>
                    <a:pt x="423381" y="1375936"/>
                  </a:lnTo>
                  <a:close/>
                  <a:moveTo>
                    <a:pt x="1040415" y="1383978"/>
                  </a:moveTo>
                  <a:lnTo>
                    <a:pt x="1041190" y="1387929"/>
                  </a:lnTo>
                  <a:lnTo>
                    <a:pt x="1041268" y="1389791"/>
                  </a:lnTo>
                  <a:lnTo>
                    <a:pt x="1041104" y="1391348"/>
                  </a:lnTo>
                  <a:lnTo>
                    <a:pt x="1040673" y="1392467"/>
                  </a:lnTo>
                  <a:lnTo>
                    <a:pt x="1039640" y="1393452"/>
                  </a:lnTo>
                  <a:lnTo>
                    <a:pt x="1041565" y="1396058"/>
                  </a:lnTo>
                  <a:lnTo>
                    <a:pt x="1042191" y="1397810"/>
                  </a:lnTo>
                  <a:lnTo>
                    <a:pt x="1042308" y="1399203"/>
                  </a:lnTo>
                  <a:lnTo>
                    <a:pt x="1041080" y="1401894"/>
                  </a:lnTo>
                  <a:lnTo>
                    <a:pt x="1032333" y="1405446"/>
                  </a:lnTo>
                  <a:lnTo>
                    <a:pt x="1029900" y="1407151"/>
                  </a:lnTo>
                  <a:lnTo>
                    <a:pt x="1026865" y="1411368"/>
                  </a:lnTo>
                  <a:lnTo>
                    <a:pt x="1023172" y="1414983"/>
                  </a:lnTo>
                  <a:lnTo>
                    <a:pt x="1021944" y="1414967"/>
                  </a:lnTo>
                  <a:lnTo>
                    <a:pt x="1020512" y="1411219"/>
                  </a:lnTo>
                  <a:lnTo>
                    <a:pt x="1014676" y="1408458"/>
                  </a:lnTo>
                  <a:lnTo>
                    <a:pt x="1003700" y="1409897"/>
                  </a:lnTo>
                  <a:lnTo>
                    <a:pt x="990846" y="1413371"/>
                  </a:lnTo>
                  <a:lnTo>
                    <a:pt x="986285" y="1414990"/>
                  </a:lnTo>
                  <a:lnTo>
                    <a:pt x="983977" y="1414130"/>
                  </a:lnTo>
                  <a:lnTo>
                    <a:pt x="983273" y="1412831"/>
                  </a:lnTo>
                  <a:lnTo>
                    <a:pt x="983241" y="1411024"/>
                  </a:lnTo>
                  <a:lnTo>
                    <a:pt x="984759" y="1405720"/>
                  </a:lnTo>
                  <a:lnTo>
                    <a:pt x="985377" y="1404366"/>
                  </a:lnTo>
                  <a:lnTo>
                    <a:pt x="988327" y="1402598"/>
                  </a:lnTo>
                  <a:lnTo>
                    <a:pt x="990322" y="1397904"/>
                  </a:lnTo>
                  <a:lnTo>
                    <a:pt x="989672" y="1392780"/>
                  </a:lnTo>
                  <a:lnTo>
                    <a:pt x="990439" y="1385606"/>
                  </a:lnTo>
                  <a:lnTo>
                    <a:pt x="992458" y="1384487"/>
                  </a:lnTo>
                  <a:lnTo>
                    <a:pt x="997504" y="1387045"/>
                  </a:lnTo>
                  <a:lnTo>
                    <a:pt x="1000766" y="1387585"/>
                  </a:lnTo>
                  <a:lnTo>
                    <a:pt x="1006548" y="1387914"/>
                  </a:lnTo>
                  <a:lnTo>
                    <a:pt x="1014316" y="1387053"/>
                  </a:lnTo>
                  <a:lnTo>
                    <a:pt x="1020559" y="1384127"/>
                  </a:lnTo>
                  <a:lnTo>
                    <a:pt x="1031950" y="1375756"/>
                  </a:lnTo>
                  <a:lnTo>
                    <a:pt x="1033969" y="1375865"/>
                  </a:lnTo>
                  <a:lnTo>
                    <a:pt x="1035416" y="1378838"/>
                  </a:lnTo>
                  <a:lnTo>
                    <a:pt x="1036480" y="1380294"/>
                  </a:lnTo>
                  <a:lnTo>
                    <a:pt x="1039868" y="1382570"/>
                  </a:lnTo>
                  <a:lnTo>
                    <a:pt x="1040415" y="1383978"/>
                  </a:lnTo>
                  <a:close/>
                  <a:moveTo>
                    <a:pt x="464219" y="1388414"/>
                  </a:moveTo>
                  <a:lnTo>
                    <a:pt x="461285" y="1388594"/>
                  </a:lnTo>
                  <a:lnTo>
                    <a:pt x="454463" y="1387381"/>
                  </a:lnTo>
                  <a:lnTo>
                    <a:pt x="453916" y="1386599"/>
                  </a:lnTo>
                  <a:lnTo>
                    <a:pt x="453830" y="1385120"/>
                  </a:lnTo>
                  <a:lnTo>
                    <a:pt x="454737" y="1380849"/>
                  </a:lnTo>
                  <a:lnTo>
                    <a:pt x="457741" y="1380278"/>
                  </a:lnTo>
                  <a:lnTo>
                    <a:pt x="461317" y="1382617"/>
                  </a:lnTo>
                  <a:lnTo>
                    <a:pt x="465174" y="1385942"/>
                  </a:lnTo>
                  <a:lnTo>
                    <a:pt x="465706" y="1387507"/>
                  </a:lnTo>
                  <a:lnTo>
                    <a:pt x="464219" y="1388414"/>
                  </a:lnTo>
                  <a:close/>
                  <a:moveTo>
                    <a:pt x="441031" y="1447974"/>
                  </a:moveTo>
                  <a:lnTo>
                    <a:pt x="448345" y="1453169"/>
                  </a:lnTo>
                  <a:lnTo>
                    <a:pt x="456098" y="1456744"/>
                  </a:lnTo>
                  <a:lnTo>
                    <a:pt x="456857" y="1458371"/>
                  </a:lnTo>
                  <a:lnTo>
                    <a:pt x="457460" y="1460836"/>
                  </a:lnTo>
                  <a:lnTo>
                    <a:pt x="457600" y="1462119"/>
                  </a:lnTo>
                  <a:lnTo>
                    <a:pt x="457429" y="1463308"/>
                  </a:lnTo>
                  <a:lnTo>
                    <a:pt x="456936" y="1464403"/>
                  </a:lnTo>
                  <a:lnTo>
                    <a:pt x="457499" y="1465811"/>
                  </a:lnTo>
                  <a:lnTo>
                    <a:pt x="459126" y="1467533"/>
                  </a:lnTo>
                  <a:lnTo>
                    <a:pt x="459290" y="1469543"/>
                  </a:lnTo>
                  <a:lnTo>
                    <a:pt x="457350" y="1472986"/>
                  </a:lnTo>
                  <a:lnTo>
                    <a:pt x="454620" y="1476803"/>
                  </a:lnTo>
                  <a:lnTo>
                    <a:pt x="440178" y="1484619"/>
                  </a:lnTo>
                  <a:lnTo>
                    <a:pt x="435069" y="1485941"/>
                  </a:lnTo>
                  <a:lnTo>
                    <a:pt x="422442" y="1491277"/>
                  </a:lnTo>
                  <a:lnTo>
                    <a:pt x="418577" y="1491058"/>
                  </a:lnTo>
                  <a:lnTo>
                    <a:pt x="417725" y="1490807"/>
                  </a:lnTo>
                  <a:lnTo>
                    <a:pt x="415338" y="1488460"/>
                  </a:lnTo>
                  <a:lnTo>
                    <a:pt x="412068" y="1486278"/>
                  </a:lnTo>
                  <a:lnTo>
                    <a:pt x="410535" y="1484580"/>
                  </a:lnTo>
                  <a:lnTo>
                    <a:pt x="409181" y="1482139"/>
                  </a:lnTo>
                  <a:lnTo>
                    <a:pt x="409721" y="1480629"/>
                  </a:lnTo>
                  <a:lnTo>
                    <a:pt x="412154" y="1480034"/>
                  </a:lnTo>
                  <a:lnTo>
                    <a:pt x="415612" y="1480074"/>
                  </a:lnTo>
                  <a:lnTo>
                    <a:pt x="420690" y="1478298"/>
                  </a:lnTo>
                  <a:lnTo>
                    <a:pt x="419281" y="1476694"/>
                  </a:lnTo>
                  <a:lnTo>
                    <a:pt x="417951" y="1475716"/>
                  </a:lnTo>
                  <a:lnTo>
                    <a:pt x="417028" y="1473588"/>
                  </a:lnTo>
                  <a:lnTo>
                    <a:pt x="414908" y="1474003"/>
                  </a:lnTo>
                  <a:lnTo>
                    <a:pt x="413320" y="1472782"/>
                  </a:lnTo>
                  <a:lnTo>
                    <a:pt x="410261" y="1472008"/>
                  </a:lnTo>
                  <a:lnTo>
                    <a:pt x="402273" y="1471272"/>
                  </a:lnTo>
                  <a:lnTo>
                    <a:pt x="397063" y="1469175"/>
                  </a:lnTo>
                  <a:lnTo>
                    <a:pt x="395529" y="1467916"/>
                  </a:lnTo>
                  <a:lnTo>
                    <a:pt x="394176" y="1465741"/>
                  </a:lnTo>
                  <a:lnTo>
                    <a:pt x="393002" y="1462674"/>
                  </a:lnTo>
                  <a:lnTo>
                    <a:pt x="394708" y="1450704"/>
                  </a:lnTo>
                  <a:lnTo>
                    <a:pt x="395882" y="1447638"/>
                  </a:lnTo>
                  <a:lnTo>
                    <a:pt x="398588" y="1446628"/>
                  </a:lnTo>
                  <a:lnTo>
                    <a:pt x="405207" y="1449304"/>
                  </a:lnTo>
                  <a:lnTo>
                    <a:pt x="406099" y="1448154"/>
                  </a:lnTo>
                  <a:lnTo>
                    <a:pt x="398855" y="1443710"/>
                  </a:lnTo>
                  <a:lnTo>
                    <a:pt x="396194" y="1441058"/>
                  </a:lnTo>
                  <a:lnTo>
                    <a:pt x="395412" y="1438961"/>
                  </a:lnTo>
                  <a:lnTo>
                    <a:pt x="394943" y="1435871"/>
                  </a:lnTo>
                  <a:lnTo>
                    <a:pt x="394943" y="1434056"/>
                  </a:lnTo>
                  <a:lnTo>
                    <a:pt x="395271" y="1432225"/>
                  </a:lnTo>
                  <a:lnTo>
                    <a:pt x="395921" y="1430387"/>
                  </a:lnTo>
                  <a:lnTo>
                    <a:pt x="397681" y="1427899"/>
                  </a:lnTo>
                  <a:lnTo>
                    <a:pt x="405019" y="1423925"/>
                  </a:lnTo>
                  <a:lnTo>
                    <a:pt x="413015" y="1425286"/>
                  </a:lnTo>
                  <a:lnTo>
                    <a:pt x="426894" y="1430168"/>
                  </a:lnTo>
                  <a:lnTo>
                    <a:pt x="428615" y="1431201"/>
                  </a:lnTo>
                  <a:lnTo>
                    <a:pt x="432871" y="1435370"/>
                  </a:lnTo>
                  <a:lnTo>
                    <a:pt x="441031" y="1447974"/>
                  </a:lnTo>
                  <a:close/>
                  <a:moveTo>
                    <a:pt x="478740" y="1472837"/>
                  </a:moveTo>
                  <a:lnTo>
                    <a:pt x="475297" y="1475051"/>
                  </a:lnTo>
                  <a:lnTo>
                    <a:pt x="474601" y="1474558"/>
                  </a:lnTo>
                  <a:lnTo>
                    <a:pt x="473905" y="1472868"/>
                  </a:lnTo>
                  <a:lnTo>
                    <a:pt x="472129" y="1465170"/>
                  </a:lnTo>
                  <a:lnTo>
                    <a:pt x="471604" y="1461509"/>
                  </a:lnTo>
                  <a:lnTo>
                    <a:pt x="472043" y="1456940"/>
                  </a:lnTo>
                  <a:lnTo>
                    <a:pt x="471354" y="1453709"/>
                  </a:lnTo>
                  <a:lnTo>
                    <a:pt x="474460" y="1449938"/>
                  </a:lnTo>
                  <a:lnTo>
                    <a:pt x="476971" y="1449288"/>
                  </a:lnTo>
                  <a:lnTo>
                    <a:pt x="480359" y="1450274"/>
                  </a:lnTo>
                  <a:lnTo>
                    <a:pt x="486093" y="1454108"/>
                  </a:lnTo>
                  <a:lnTo>
                    <a:pt x="485679" y="1455352"/>
                  </a:lnTo>
                  <a:lnTo>
                    <a:pt x="484435" y="1457347"/>
                  </a:lnTo>
                  <a:lnTo>
                    <a:pt x="480985" y="1459952"/>
                  </a:lnTo>
                  <a:lnTo>
                    <a:pt x="479764" y="1465804"/>
                  </a:lnTo>
                  <a:lnTo>
                    <a:pt x="479530" y="1468730"/>
                  </a:lnTo>
                  <a:lnTo>
                    <a:pt x="479694" y="1470920"/>
                  </a:lnTo>
                  <a:lnTo>
                    <a:pt x="478740" y="1472837"/>
                  </a:lnTo>
                  <a:close/>
                  <a:moveTo>
                    <a:pt x="785747" y="1704301"/>
                  </a:moveTo>
                  <a:lnTo>
                    <a:pt x="782328" y="1704332"/>
                  </a:lnTo>
                  <a:lnTo>
                    <a:pt x="781193" y="1700170"/>
                  </a:lnTo>
                  <a:lnTo>
                    <a:pt x="781530" y="1695617"/>
                  </a:lnTo>
                  <a:lnTo>
                    <a:pt x="785379" y="1694185"/>
                  </a:lnTo>
                  <a:lnTo>
                    <a:pt x="787452" y="1697323"/>
                  </a:lnTo>
                  <a:lnTo>
                    <a:pt x="786709" y="1701985"/>
                  </a:lnTo>
                  <a:lnTo>
                    <a:pt x="785747" y="1704301"/>
                  </a:lnTo>
                  <a:close/>
                  <a:moveTo>
                    <a:pt x="582971" y="1935562"/>
                  </a:moveTo>
                  <a:lnTo>
                    <a:pt x="580452" y="1940991"/>
                  </a:lnTo>
                  <a:lnTo>
                    <a:pt x="577933" y="1939810"/>
                  </a:lnTo>
                  <a:lnTo>
                    <a:pt x="576689" y="1937385"/>
                  </a:lnTo>
                  <a:lnTo>
                    <a:pt x="574209" y="1936258"/>
                  </a:lnTo>
                  <a:lnTo>
                    <a:pt x="571533" y="1936594"/>
                  </a:lnTo>
                  <a:lnTo>
                    <a:pt x="571494" y="1935632"/>
                  </a:lnTo>
                  <a:lnTo>
                    <a:pt x="580186" y="1929827"/>
                  </a:lnTo>
                  <a:lnTo>
                    <a:pt x="584332" y="1928263"/>
                  </a:lnTo>
                  <a:lnTo>
                    <a:pt x="584035" y="1930711"/>
                  </a:lnTo>
                  <a:lnTo>
                    <a:pt x="583245" y="1932855"/>
                  </a:lnTo>
                  <a:lnTo>
                    <a:pt x="582971" y="193556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6F1A8F86-6C69-B30A-A8B5-199CB75510E8}"/>
                </a:ext>
              </a:extLst>
            </p:cNvPr>
            <p:cNvSpPr>
              <a:spLocks/>
            </p:cNvSpPr>
            <p:nvPr/>
          </p:nvSpPr>
          <p:spPr>
            <a:xfrm>
              <a:off x="6881490" y="4344399"/>
              <a:ext cx="65826" cy="16781"/>
            </a:xfrm>
            <a:custGeom>
              <a:avLst/>
              <a:gdLst>
                <a:gd name="connsiteX0" fmla="*/ 1346 w 65826"/>
                <a:gd name="connsiteY0" fmla="*/ 16781 h 16781"/>
                <a:gd name="connsiteX1" fmla="*/ 1221 w 65826"/>
                <a:gd name="connsiteY1" fmla="*/ 14888 h 16781"/>
                <a:gd name="connsiteX2" fmla="*/ 0 w 65826"/>
                <a:gd name="connsiteY2" fmla="*/ 10570 h 16781"/>
                <a:gd name="connsiteX3" fmla="*/ 1635 w 65826"/>
                <a:gd name="connsiteY3" fmla="*/ 8684 h 16781"/>
                <a:gd name="connsiteX4" fmla="*/ 3411 w 65826"/>
                <a:gd name="connsiteY4" fmla="*/ 7565 h 16781"/>
                <a:gd name="connsiteX5" fmla="*/ 4608 w 65826"/>
                <a:gd name="connsiteY5" fmla="*/ 8457 h 16781"/>
                <a:gd name="connsiteX6" fmla="*/ 4968 w 65826"/>
                <a:gd name="connsiteY6" fmla="*/ 10217 h 16781"/>
                <a:gd name="connsiteX7" fmla="*/ 5891 w 65826"/>
                <a:gd name="connsiteY7" fmla="*/ 11422 h 16781"/>
                <a:gd name="connsiteX8" fmla="*/ 9036 w 65826"/>
                <a:gd name="connsiteY8" fmla="*/ 12173 h 16781"/>
                <a:gd name="connsiteX9" fmla="*/ 12142 w 65826"/>
                <a:gd name="connsiteY9" fmla="*/ 11633 h 16781"/>
                <a:gd name="connsiteX10" fmla="*/ 14043 w 65826"/>
                <a:gd name="connsiteY10" fmla="*/ 11884 h 16781"/>
                <a:gd name="connsiteX11" fmla="*/ 13988 w 65826"/>
                <a:gd name="connsiteY11" fmla="*/ 10906 h 16781"/>
                <a:gd name="connsiteX12" fmla="*/ 14630 w 65826"/>
                <a:gd name="connsiteY12" fmla="*/ 9607 h 16781"/>
                <a:gd name="connsiteX13" fmla="*/ 18409 w 65826"/>
                <a:gd name="connsiteY13" fmla="*/ 9052 h 16781"/>
                <a:gd name="connsiteX14" fmla="*/ 22399 w 65826"/>
                <a:gd name="connsiteY14" fmla="*/ 8684 h 16781"/>
                <a:gd name="connsiteX15" fmla="*/ 26506 w 65826"/>
                <a:gd name="connsiteY15" fmla="*/ 7902 h 16781"/>
                <a:gd name="connsiteX16" fmla="*/ 29721 w 65826"/>
                <a:gd name="connsiteY16" fmla="*/ 7933 h 16781"/>
                <a:gd name="connsiteX17" fmla="*/ 30676 w 65826"/>
                <a:gd name="connsiteY17" fmla="*/ 7722 h 16781"/>
                <a:gd name="connsiteX18" fmla="*/ 30449 w 65826"/>
                <a:gd name="connsiteY18" fmla="*/ 7385 h 16781"/>
                <a:gd name="connsiteX19" fmla="*/ 27562 w 65826"/>
                <a:gd name="connsiteY19" fmla="*/ 7010 h 16781"/>
                <a:gd name="connsiteX20" fmla="*/ 21405 w 65826"/>
                <a:gd name="connsiteY20" fmla="*/ 7902 h 16781"/>
                <a:gd name="connsiteX21" fmla="*/ 15138 w 65826"/>
                <a:gd name="connsiteY21" fmla="*/ 8168 h 16781"/>
                <a:gd name="connsiteX22" fmla="*/ 10390 w 65826"/>
                <a:gd name="connsiteY22" fmla="*/ 10523 h 16781"/>
                <a:gd name="connsiteX23" fmla="*/ 8442 w 65826"/>
                <a:gd name="connsiteY23" fmla="*/ 10304 h 16781"/>
                <a:gd name="connsiteX24" fmla="*/ 6470 w 65826"/>
                <a:gd name="connsiteY24" fmla="*/ 7949 h 16781"/>
                <a:gd name="connsiteX25" fmla="*/ 5766 w 65826"/>
                <a:gd name="connsiteY25" fmla="*/ 5046 h 16781"/>
                <a:gd name="connsiteX26" fmla="*/ 11328 w 65826"/>
                <a:gd name="connsiteY26" fmla="*/ 4835 h 16781"/>
                <a:gd name="connsiteX27" fmla="*/ 18072 w 65826"/>
                <a:gd name="connsiteY27" fmla="*/ 4929 h 16781"/>
                <a:gd name="connsiteX28" fmla="*/ 25418 w 65826"/>
                <a:gd name="connsiteY28" fmla="*/ 5023 h 16781"/>
                <a:gd name="connsiteX29" fmla="*/ 28876 w 65826"/>
                <a:gd name="connsiteY29" fmla="*/ 5070 h 16781"/>
                <a:gd name="connsiteX30" fmla="*/ 30691 w 65826"/>
                <a:gd name="connsiteY30" fmla="*/ 1909 h 16781"/>
                <a:gd name="connsiteX31" fmla="*/ 34149 w 65826"/>
                <a:gd name="connsiteY31" fmla="*/ 516 h 16781"/>
                <a:gd name="connsiteX32" fmla="*/ 37685 w 65826"/>
                <a:gd name="connsiteY32" fmla="*/ 0 h 16781"/>
                <a:gd name="connsiteX33" fmla="*/ 39532 w 65826"/>
                <a:gd name="connsiteY33" fmla="*/ 133 h 16781"/>
                <a:gd name="connsiteX34" fmla="*/ 41472 w 65826"/>
                <a:gd name="connsiteY34" fmla="*/ 602 h 16781"/>
                <a:gd name="connsiteX35" fmla="*/ 45204 w 65826"/>
                <a:gd name="connsiteY35" fmla="*/ 3208 h 16781"/>
                <a:gd name="connsiteX36" fmla="*/ 47527 w 65826"/>
                <a:gd name="connsiteY36" fmla="*/ 3810 h 16781"/>
                <a:gd name="connsiteX37" fmla="*/ 49491 w 65826"/>
                <a:gd name="connsiteY37" fmla="*/ 4397 h 16781"/>
                <a:gd name="connsiteX38" fmla="*/ 50891 w 65826"/>
                <a:gd name="connsiteY38" fmla="*/ 5664 h 16781"/>
                <a:gd name="connsiteX39" fmla="*/ 53121 w 65826"/>
                <a:gd name="connsiteY39" fmla="*/ 6924 h 16781"/>
                <a:gd name="connsiteX40" fmla="*/ 54874 w 65826"/>
                <a:gd name="connsiteY40" fmla="*/ 7260 h 16781"/>
                <a:gd name="connsiteX41" fmla="*/ 55914 w 65826"/>
                <a:gd name="connsiteY41" fmla="*/ 7072 h 16781"/>
                <a:gd name="connsiteX42" fmla="*/ 57651 w 65826"/>
                <a:gd name="connsiteY42" fmla="*/ 6587 h 16781"/>
                <a:gd name="connsiteX43" fmla="*/ 58793 w 65826"/>
                <a:gd name="connsiteY43" fmla="*/ 6196 h 16781"/>
                <a:gd name="connsiteX44" fmla="*/ 62517 w 65826"/>
                <a:gd name="connsiteY44" fmla="*/ 6032 h 16781"/>
                <a:gd name="connsiteX45" fmla="*/ 65255 w 65826"/>
                <a:gd name="connsiteY45" fmla="*/ 7487 h 16781"/>
                <a:gd name="connsiteX46" fmla="*/ 65826 w 65826"/>
                <a:gd name="connsiteY46" fmla="*/ 9075 h 16781"/>
                <a:gd name="connsiteX47" fmla="*/ 65373 w 65826"/>
                <a:gd name="connsiteY47" fmla="*/ 10703 h 16781"/>
                <a:gd name="connsiteX48" fmla="*/ 61695 w 65826"/>
                <a:gd name="connsiteY48" fmla="*/ 11571 h 16781"/>
                <a:gd name="connsiteX49" fmla="*/ 56602 w 65826"/>
                <a:gd name="connsiteY49" fmla="*/ 12932 h 16781"/>
                <a:gd name="connsiteX50" fmla="*/ 52393 w 65826"/>
                <a:gd name="connsiteY50" fmla="*/ 12189 h 16781"/>
                <a:gd name="connsiteX51" fmla="*/ 47269 w 65826"/>
                <a:gd name="connsiteY51" fmla="*/ 10335 h 16781"/>
                <a:gd name="connsiteX52" fmla="*/ 44273 w 65826"/>
                <a:gd name="connsiteY52" fmla="*/ 9005 h 16781"/>
                <a:gd name="connsiteX53" fmla="*/ 43029 w 65826"/>
                <a:gd name="connsiteY53" fmla="*/ 8465 h 16781"/>
                <a:gd name="connsiteX54" fmla="*/ 41159 w 65826"/>
                <a:gd name="connsiteY54" fmla="*/ 7620 h 16781"/>
                <a:gd name="connsiteX55" fmla="*/ 39524 w 65826"/>
                <a:gd name="connsiteY55" fmla="*/ 6713 h 16781"/>
                <a:gd name="connsiteX56" fmla="*/ 37952 w 65826"/>
                <a:gd name="connsiteY56" fmla="*/ 6118 h 16781"/>
                <a:gd name="connsiteX57" fmla="*/ 36747 w 65826"/>
                <a:gd name="connsiteY57" fmla="*/ 5742 h 16781"/>
                <a:gd name="connsiteX58" fmla="*/ 35855 w 65826"/>
                <a:gd name="connsiteY58" fmla="*/ 6220 h 16781"/>
                <a:gd name="connsiteX59" fmla="*/ 35409 w 65826"/>
                <a:gd name="connsiteY59" fmla="*/ 7346 h 16781"/>
                <a:gd name="connsiteX60" fmla="*/ 34697 w 65826"/>
                <a:gd name="connsiteY60" fmla="*/ 8598 h 16781"/>
                <a:gd name="connsiteX61" fmla="*/ 33782 w 65826"/>
                <a:gd name="connsiteY61" fmla="*/ 9341 h 16781"/>
                <a:gd name="connsiteX62" fmla="*/ 29487 w 65826"/>
                <a:gd name="connsiteY62" fmla="*/ 9779 h 16781"/>
                <a:gd name="connsiteX63" fmla="*/ 25630 w 65826"/>
                <a:gd name="connsiteY63" fmla="*/ 10241 h 16781"/>
                <a:gd name="connsiteX64" fmla="*/ 23564 w 65826"/>
                <a:gd name="connsiteY64" fmla="*/ 10632 h 16781"/>
                <a:gd name="connsiteX65" fmla="*/ 22179 w 65826"/>
                <a:gd name="connsiteY65" fmla="*/ 10929 h 16781"/>
                <a:gd name="connsiteX66" fmla="*/ 21749 w 65826"/>
                <a:gd name="connsiteY66" fmla="*/ 14708 h 16781"/>
                <a:gd name="connsiteX67" fmla="*/ 17384 w 65826"/>
                <a:gd name="connsiteY67" fmla="*/ 14669 h 16781"/>
                <a:gd name="connsiteX68" fmla="*/ 13097 w 65826"/>
                <a:gd name="connsiteY68" fmla="*/ 14622 h 16781"/>
                <a:gd name="connsiteX69" fmla="*/ 8645 w 65826"/>
                <a:gd name="connsiteY69" fmla="*/ 14692 h 16781"/>
                <a:gd name="connsiteX70" fmla="*/ 3865 w 65826"/>
                <a:gd name="connsiteY70" fmla="*/ 14763 h 16781"/>
                <a:gd name="connsiteX71" fmla="*/ 2637 w 65826"/>
                <a:gd name="connsiteY71" fmla="*/ 15537 h 1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65826" h="16781">
                  <a:moveTo>
                    <a:pt x="1346" y="16781"/>
                  </a:moveTo>
                  <a:lnTo>
                    <a:pt x="1221" y="14888"/>
                  </a:lnTo>
                  <a:lnTo>
                    <a:pt x="0" y="10570"/>
                  </a:lnTo>
                  <a:lnTo>
                    <a:pt x="1635" y="8684"/>
                  </a:lnTo>
                  <a:lnTo>
                    <a:pt x="3411" y="7565"/>
                  </a:lnTo>
                  <a:lnTo>
                    <a:pt x="4608" y="8457"/>
                  </a:lnTo>
                  <a:lnTo>
                    <a:pt x="4968" y="10217"/>
                  </a:lnTo>
                  <a:lnTo>
                    <a:pt x="5891" y="11422"/>
                  </a:lnTo>
                  <a:lnTo>
                    <a:pt x="9036" y="12173"/>
                  </a:lnTo>
                  <a:lnTo>
                    <a:pt x="12142" y="11633"/>
                  </a:lnTo>
                  <a:lnTo>
                    <a:pt x="14043" y="11884"/>
                  </a:lnTo>
                  <a:lnTo>
                    <a:pt x="13988" y="10906"/>
                  </a:lnTo>
                  <a:lnTo>
                    <a:pt x="14630" y="9607"/>
                  </a:lnTo>
                  <a:lnTo>
                    <a:pt x="18409" y="9052"/>
                  </a:lnTo>
                  <a:lnTo>
                    <a:pt x="22399" y="8684"/>
                  </a:lnTo>
                  <a:lnTo>
                    <a:pt x="26506" y="7902"/>
                  </a:lnTo>
                  <a:lnTo>
                    <a:pt x="29721" y="7933"/>
                  </a:lnTo>
                  <a:lnTo>
                    <a:pt x="30676" y="7722"/>
                  </a:lnTo>
                  <a:lnTo>
                    <a:pt x="30449" y="7385"/>
                  </a:lnTo>
                  <a:lnTo>
                    <a:pt x="27562" y="7010"/>
                  </a:lnTo>
                  <a:lnTo>
                    <a:pt x="21405" y="7902"/>
                  </a:lnTo>
                  <a:lnTo>
                    <a:pt x="15138" y="8168"/>
                  </a:lnTo>
                  <a:lnTo>
                    <a:pt x="10390" y="10523"/>
                  </a:lnTo>
                  <a:lnTo>
                    <a:pt x="8442" y="10304"/>
                  </a:lnTo>
                  <a:lnTo>
                    <a:pt x="6470" y="7949"/>
                  </a:lnTo>
                  <a:lnTo>
                    <a:pt x="5766" y="5046"/>
                  </a:lnTo>
                  <a:lnTo>
                    <a:pt x="11328" y="4835"/>
                  </a:lnTo>
                  <a:lnTo>
                    <a:pt x="18072" y="4929"/>
                  </a:lnTo>
                  <a:lnTo>
                    <a:pt x="25418" y="5023"/>
                  </a:lnTo>
                  <a:lnTo>
                    <a:pt x="28876" y="5070"/>
                  </a:lnTo>
                  <a:lnTo>
                    <a:pt x="30691" y="1909"/>
                  </a:lnTo>
                  <a:lnTo>
                    <a:pt x="34149" y="516"/>
                  </a:lnTo>
                  <a:lnTo>
                    <a:pt x="37685" y="0"/>
                  </a:lnTo>
                  <a:lnTo>
                    <a:pt x="39532" y="133"/>
                  </a:lnTo>
                  <a:lnTo>
                    <a:pt x="41472" y="602"/>
                  </a:lnTo>
                  <a:lnTo>
                    <a:pt x="45204" y="3208"/>
                  </a:lnTo>
                  <a:lnTo>
                    <a:pt x="47527" y="3810"/>
                  </a:lnTo>
                  <a:lnTo>
                    <a:pt x="49491" y="4397"/>
                  </a:lnTo>
                  <a:lnTo>
                    <a:pt x="50891" y="5664"/>
                  </a:lnTo>
                  <a:lnTo>
                    <a:pt x="53121" y="6924"/>
                  </a:lnTo>
                  <a:lnTo>
                    <a:pt x="54874" y="7260"/>
                  </a:lnTo>
                  <a:lnTo>
                    <a:pt x="55914" y="7072"/>
                  </a:lnTo>
                  <a:lnTo>
                    <a:pt x="57651" y="6587"/>
                  </a:lnTo>
                  <a:lnTo>
                    <a:pt x="58793" y="6196"/>
                  </a:lnTo>
                  <a:lnTo>
                    <a:pt x="62517" y="6032"/>
                  </a:lnTo>
                  <a:lnTo>
                    <a:pt x="65255" y="7487"/>
                  </a:lnTo>
                  <a:lnTo>
                    <a:pt x="65826" y="9075"/>
                  </a:lnTo>
                  <a:lnTo>
                    <a:pt x="65373" y="10703"/>
                  </a:lnTo>
                  <a:lnTo>
                    <a:pt x="61695" y="11571"/>
                  </a:lnTo>
                  <a:lnTo>
                    <a:pt x="56602" y="12932"/>
                  </a:lnTo>
                  <a:lnTo>
                    <a:pt x="52393" y="12189"/>
                  </a:lnTo>
                  <a:lnTo>
                    <a:pt x="47269" y="10335"/>
                  </a:lnTo>
                  <a:lnTo>
                    <a:pt x="44273" y="9005"/>
                  </a:lnTo>
                  <a:lnTo>
                    <a:pt x="43029" y="8465"/>
                  </a:lnTo>
                  <a:lnTo>
                    <a:pt x="41159" y="7620"/>
                  </a:lnTo>
                  <a:lnTo>
                    <a:pt x="39524" y="6713"/>
                  </a:lnTo>
                  <a:lnTo>
                    <a:pt x="37952" y="6118"/>
                  </a:lnTo>
                  <a:lnTo>
                    <a:pt x="36747" y="5742"/>
                  </a:lnTo>
                  <a:lnTo>
                    <a:pt x="35855" y="6220"/>
                  </a:lnTo>
                  <a:lnTo>
                    <a:pt x="35409" y="7346"/>
                  </a:lnTo>
                  <a:lnTo>
                    <a:pt x="34697" y="8598"/>
                  </a:lnTo>
                  <a:lnTo>
                    <a:pt x="33782" y="9341"/>
                  </a:lnTo>
                  <a:lnTo>
                    <a:pt x="29487" y="9779"/>
                  </a:lnTo>
                  <a:lnTo>
                    <a:pt x="25630" y="10241"/>
                  </a:lnTo>
                  <a:lnTo>
                    <a:pt x="23564" y="10632"/>
                  </a:lnTo>
                  <a:lnTo>
                    <a:pt x="22179" y="10929"/>
                  </a:lnTo>
                  <a:lnTo>
                    <a:pt x="21749" y="14708"/>
                  </a:lnTo>
                  <a:lnTo>
                    <a:pt x="17384" y="14669"/>
                  </a:lnTo>
                  <a:lnTo>
                    <a:pt x="13097" y="14622"/>
                  </a:lnTo>
                  <a:lnTo>
                    <a:pt x="8645" y="14692"/>
                  </a:lnTo>
                  <a:lnTo>
                    <a:pt x="3865" y="14763"/>
                  </a:lnTo>
                  <a:lnTo>
                    <a:pt x="2637" y="1553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11008CFD-CCA3-8526-2E54-0687E004B12F}"/>
                </a:ext>
              </a:extLst>
            </p:cNvPr>
            <p:cNvSpPr>
              <a:spLocks/>
            </p:cNvSpPr>
            <p:nvPr/>
          </p:nvSpPr>
          <p:spPr>
            <a:xfrm>
              <a:off x="6920427" y="4369911"/>
              <a:ext cx="161827" cy="120918"/>
            </a:xfrm>
            <a:custGeom>
              <a:avLst/>
              <a:gdLst>
                <a:gd name="connsiteX0" fmla="*/ 80401 w 161827"/>
                <a:gd name="connsiteY0" fmla="*/ 6016 h 120918"/>
                <a:gd name="connsiteX1" fmla="*/ 79776 w 161827"/>
                <a:gd name="connsiteY1" fmla="*/ 6618 h 120918"/>
                <a:gd name="connsiteX2" fmla="*/ 79126 w 161827"/>
                <a:gd name="connsiteY2" fmla="*/ 7925 h 120918"/>
                <a:gd name="connsiteX3" fmla="*/ 78532 w 161827"/>
                <a:gd name="connsiteY3" fmla="*/ 9537 h 120918"/>
                <a:gd name="connsiteX4" fmla="*/ 77929 w 161827"/>
                <a:gd name="connsiteY4" fmla="*/ 10616 h 120918"/>
                <a:gd name="connsiteX5" fmla="*/ 78141 w 161827"/>
                <a:gd name="connsiteY5" fmla="*/ 11320 h 120918"/>
                <a:gd name="connsiteX6" fmla="*/ 79854 w 161827"/>
                <a:gd name="connsiteY6" fmla="*/ 12729 h 120918"/>
                <a:gd name="connsiteX7" fmla="*/ 82256 w 161827"/>
                <a:gd name="connsiteY7" fmla="*/ 14700 h 120918"/>
                <a:gd name="connsiteX8" fmla="*/ 83234 w 161827"/>
                <a:gd name="connsiteY8" fmla="*/ 14958 h 120918"/>
                <a:gd name="connsiteX9" fmla="*/ 84352 w 161827"/>
                <a:gd name="connsiteY9" fmla="*/ 14489 h 120918"/>
                <a:gd name="connsiteX10" fmla="*/ 86113 w 161827"/>
                <a:gd name="connsiteY10" fmla="*/ 12924 h 120918"/>
                <a:gd name="connsiteX11" fmla="*/ 87513 w 161827"/>
                <a:gd name="connsiteY11" fmla="*/ 11234 h 120918"/>
                <a:gd name="connsiteX12" fmla="*/ 88851 w 161827"/>
                <a:gd name="connsiteY12" fmla="*/ 10413 h 120918"/>
                <a:gd name="connsiteX13" fmla="*/ 90423 w 161827"/>
                <a:gd name="connsiteY13" fmla="*/ 10468 h 120918"/>
                <a:gd name="connsiteX14" fmla="*/ 91675 w 161827"/>
                <a:gd name="connsiteY14" fmla="*/ 11657 h 120918"/>
                <a:gd name="connsiteX15" fmla="*/ 93201 w 161827"/>
                <a:gd name="connsiteY15" fmla="*/ 14286 h 120918"/>
                <a:gd name="connsiteX16" fmla="*/ 94593 w 161827"/>
                <a:gd name="connsiteY16" fmla="*/ 16672 h 120918"/>
                <a:gd name="connsiteX17" fmla="*/ 94773 w 161827"/>
                <a:gd name="connsiteY17" fmla="*/ 16914 h 120918"/>
                <a:gd name="connsiteX18" fmla="*/ 95336 w 161827"/>
                <a:gd name="connsiteY18" fmla="*/ 17305 h 120918"/>
                <a:gd name="connsiteX19" fmla="*/ 96040 w 161827"/>
                <a:gd name="connsiteY19" fmla="*/ 17290 h 120918"/>
                <a:gd name="connsiteX20" fmla="*/ 96776 w 161827"/>
                <a:gd name="connsiteY20" fmla="*/ 16711 h 120918"/>
                <a:gd name="connsiteX21" fmla="*/ 97316 w 161827"/>
                <a:gd name="connsiteY21" fmla="*/ 16359 h 120918"/>
                <a:gd name="connsiteX22" fmla="*/ 97965 w 161827"/>
                <a:gd name="connsiteY22" fmla="*/ 15263 h 120918"/>
                <a:gd name="connsiteX23" fmla="*/ 100680 w 161827"/>
                <a:gd name="connsiteY23" fmla="*/ 11954 h 120918"/>
                <a:gd name="connsiteX24" fmla="*/ 102722 w 161827"/>
                <a:gd name="connsiteY24" fmla="*/ 11047 h 120918"/>
                <a:gd name="connsiteX25" fmla="*/ 103449 w 161827"/>
                <a:gd name="connsiteY25" fmla="*/ 10804 h 120918"/>
                <a:gd name="connsiteX26" fmla="*/ 104873 w 161827"/>
                <a:gd name="connsiteY26" fmla="*/ 10303 h 120918"/>
                <a:gd name="connsiteX27" fmla="*/ 107244 w 161827"/>
                <a:gd name="connsiteY27" fmla="*/ 11086 h 120918"/>
                <a:gd name="connsiteX28" fmla="*/ 110678 w 161827"/>
                <a:gd name="connsiteY28" fmla="*/ 12447 h 120918"/>
                <a:gd name="connsiteX29" fmla="*/ 114848 w 161827"/>
                <a:gd name="connsiteY29" fmla="*/ 14098 h 120918"/>
                <a:gd name="connsiteX30" fmla="*/ 116311 w 161827"/>
                <a:gd name="connsiteY30" fmla="*/ 14379 h 120918"/>
                <a:gd name="connsiteX31" fmla="*/ 117172 w 161827"/>
                <a:gd name="connsiteY31" fmla="*/ 14098 h 120918"/>
                <a:gd name="connsiteX32" fmla="*/ 118416 w 161827"/>
                <a:gd name="connsiteY32" fmla="*/ 11860 h 120918"/>
                <a:gd name="connsiteX33" fmla="*/ 119965 w 161827"/>
                <a:gd name="connsiteY33" fmla="*/ 10976 h 120918"/>
                <a:gd name="connsiteX34" fmla="*/ 122179 w 161827"/>
                <a:gd name="connsiteY34" fmla="*/ 9944 h 120918"/>
                <a:gd name="connsiteX35" fmla="*/ 123978 w 161827"/>
                <a:gd name="connsiteY35" fmla="*/ 9419 h 120918"/>
                <a:gd name="connsiteX36" fmla="*/ 125003 w 161827"/>
                <a:gd name="connsiteY36" fmla="*/ 9349 h 120918"/>
                <a:gd name="connsiteX37" fmla="*/ 125394 w 161827"/>
                <a:gd name="connsiteY37" fmla="*/ 8739 h 120918"/>
                <a:gd name="connsiteX38" fmla="*/ 125590 w 161827"/>
                <a:gd name="connsiteY38" fmla="*/ 7823 h 120918"/>
                <a:gd name="connsiteX39" fmla="*/ 125378 w 161827"/>
                <a:gd name="connsiteY39" fmla="*/ 6877 h 120918"/>
                <a:gd name="connsiteX40" fmla="*/ 124221 w 161827"/>
                <a:gd name="connsiteY40" fmla="*/ 5179 h 120918"/>
                <a:gd name="connsiteX41" fmla="*/ 124189 w 161827"/>
                <a:gd name="connsiteY41" fmla="*/ 4678 h 120918"/>
                <a:gd name="connsiteX42" fmla="*/ 124854 w 161827"/>
                <a:gd name="connsiteY42" fmla="*/ 4350 h 120918"/>
                <a:gd name="connsiteX43" fmla="*/ 126278 w 161827"/>
                <a:gd name="connsiteY43" fmla="*/ 4099 h 120918"/>
                <a:gd name="connsiteX44" fmla="*/ 128132 w 161827"/>
                <a:gd name="connsiteY44" fmla="*/ 4272 h 120918"/>
                <a:gd name="connsiteX45" fmla="*/ 130221 w 161827"/>
                <a:gd name="connsiteY45" fmla="*/ 5007 h 120918"/>
                <a:gd name="connsiteX46" fmla="*/ 131919 w 161827"/>
                <a:gd name="connsiteY46" fmla="*/ 6063 h 120918"/>
                <a:gd name="connsiteX47" fmla="*/ 132889 w 161827"/>
                <a:gd name="connsiteY47" fmla="*/ 7323 h 120918"/>
                <a:gd name="connsiteX48" fmla="*/ 133945 w 161827"/>
                <a:gd name="connsiteY48" fmla="*/ 10014 h 120918"/>
                <a:gd name="connsiteX49" fmla="*/ 134759 w 161827"/>
                <a:gd name="connsiteY49" fmla="*/ 12627 h 120918"/>
                <a:gd name="connsiteX50" fmla="*/ 136855 w 161827"/>
                <a:gd name="connsiteY50" fmla="*/ 16773 h 120918"/>
                <a:gd name="connsiteX51" fmla="*/ 136816 w 161827"/>
                <a:gd name="connsiteY51" fmla="*/ 19347 h 120918"/>
                <a:gd name="connsiteX52" fmla="*/ 136769 w 161827"/>
                <a:gd name="connsiteY52" fmla="*/ 22328 h 120918"/>
                <a:gd name="connsiteX53" fmla="*/ 137708 w 161827"/>
                <a:gd name="connsiteY53" fmla="*/ 22891 h 120918"/>
                <a:gd name="connsiteX54" fmla="*/ 138725 w 161827"/>
                <a:gd name="connsiteY54" fmla="*/ 23126 h 120918"/>
                <a:gd name="connsiteX55" fmla="*/ 139202 w 161827"/>
                <a:gd name="connsiteY55" fmla="*/ 23564 h 120918"/>
                <a:gd name="connsiteX56" fmla="*/ 140219 w 161827"/>
                <a:gd name="connsiteY56" fmla="*/ 25856 h 120918"/>
                <a:gd name="connsiteX57" fmla="*/ 141182 w 161827"/>
                <a:gd name="connsiteY57" fmla="*/ 26521 h 120918"/>
                <a:gd name="connsiteX58" fmla="*/ 142332 w 161827"/>
                <a:gd name="connsiteY58" fmla="*/ 26678 h 120918"/>
                <a:gd name="connsiteX59" fmla="*/ 144491 w 161827"/>
                <a:gd name="connsiteY59" fmla="*/ 28141 h 120918"/>
                <a:gd name="connsiteX60" fmla="*/ 145876 w 161827"/>
                <a:gd name="connsiteY60" fmla="*/ 28720 h 120918"/>
                <a:gd name="connsiteX61" fmla="*/ 146071 w 161827"/>
                <a:gd name="connsiteY61" fmla="*/ 29158 h 120918"/>
                <a:gd name="connsiteX62" fmla="*/ 146024 w 161827"/>
                <a:gd name="connsiteY62" fmla="*/ 29768 h 120918"/>
                <a:gd name="connsiteX63" fmla="*/ 145485 w 161827"/>
                <a:gd name="connsiteY63" fmla="*/ 30535 h 120918"/>
                <a:gd name="connsiteX64" fmla="*/ 144648 w 161827"/>
                <a:gd name="connsiteY64" fmla="*/ 31067 h 120918"/>
                <a:gd name="connsiteX65" fmla="*/ 143404 w 161827"/>
                <a:gd name="connsiteY65" fmla="*/ 32068 h 120918"/>
                <a:gd name="connsiteX66" fmla="*/ 142371 w 161827"/>
                <a:gd name="connsiteY66" fmla="*/ 33375 h 120918"/>
                <a:gd name="connsiteX67" fmla="*/ 140243 w 161827"/>
                <a:gd name="connsiteY67" fmla="*/ 36512 h 120918"/>
                <a:gd name="connsiteX68" fmla="*/ 140180 w 161827"/>
                <a:gd name="connsiteY68" fmla="*/ 37099 h 120918"/>
                <a:gd name="connsiteX69" fmla="*/ 140634 w 161827"/>
                <a:gd name="connsiteY69" fmla="*/ 37521 h 120918"/>
                <a:gd name="connsiteX70" fmla="*/ 141510 w 161827"/>
                <a:gd name="connsiteY70" fmla="*/ 37599 h 120918"/>
                <a:gd name="connsiteX71" fmla="*/ 142449 w 161827"/>
                <a:gd name="connsiteY71" fmla="*/ 37380 h 120918"/>
                <a:gd name="connsiteX72" fmla="*/ 144405 w 161827"/>
                <a:gd name="connsiteY72" fmla="*/ 36238 h 120918"/>
                <a:gd name="connsiteX73" fmla="*/ 145939 w 161827"/>
                <a:gd name="connsiteY73" fmla="*/ 36645 h 120918"/>
                <a:gd name="connsiteX74" fmla="*/ 147417 w 161827"/>
                <a:gd name="connsiteY74" fmla="*/ 37521 h 120918"/>
                <a:gd name="connsiteX75" fmla="*/ 147957 w 161827"/>
                <a:gd name="connsiteY75" fmla="*/ 38429 h 120918"/>
                <a:gd name="connsiteX76" fmla="*/ 148098 w 161827"/>
                <a:gd name="connsiteY76" fmla="*/ 39618 h 120918"/>
                <a:gd name="connsiteX77" fmla="*/ 147761 w 161827"/>
                <a:gd name="connsiteY77" fmla="*/ 41159 h 120918"/>
                <a:gd name="connsiteX78" fmla="*/ 147706 w 161827"/>
                <a:gd name="connsiteY78" fmla="*/ 42872 h 120918"/>
                <a:gd name="connsiteX79" fmla="*/ 148199 w 161827"/>
                <a:gd name="connsiteY79" fmla="*/ 45798 h 120918"/>
                <a:gd name="connsiteX80" fmla="*/ 148974 w 161827"/>
                <a:gd name="connsiteY80" fmla="*/ 48724 h 120918"/>
                <a:gd name="connsiteX81" fmla="*/ 149741 w 161827"/>
                <a:gd name="connsiteY81" fmla="*/ 49788 h 120918"/>
                <a:gd name="connsiteX82" fmla="*/ 154662 w 161827"/>
                <a:gd name="connsiteY82" fmla="*/ 52362 h 120918"/>
                <a:gd name="connsiteX83" fmla="*/ 155139 w 161827"/>
                <a:gd name="connsiteY83" fmla="*/ 53324 h 120918"/>
                <a:gd name="connsiteX84" fmla="*/ 155381 w 161827"/>
                <a:gd name="connsiteY84" fmla="*/ 54412 h 120918"/>
                <a:gd name="connsiteX85" fmla="*/ 155029 w 161827"/>
                <a:gd name="connsiteY85" fmla="*/ 55890 h 120918"/>
                <a:gd name="connsiteX86" fmla="*/ 154521 w 161827"/>
                <a:gd name="connsiteY86" fmla="*/ 56720 h 120918"/>
                <a:gd name="connsiteX87" fmla="*/ 153113 w 161827"/>
                <a:gd name="connsiteY87" fmla="*/ 58011 h 120918"/>
                <a:gd name="connsiteX88" fmla="*/ 151822 w 161827"/>
                <a:gd name="connsiteY88" fmla="*/ 59004 h 120918"/>
                <a:gd name="connsiteX89" fmla="*/ 151415 w 161827"/>
                <a:gd name="connsiteY89" fmla="*/ 60092 h 120918"/>
                <a:gd name="connsiteX90" fmla="*/ 151618 w 161827"/>
                <a:gd name="connsiteY90" fmla="*/ 62118 h 120918"/>
                <a:gd name="connsiteX91" fmla="*/ 151618 w 161827"/>
                <a:gd name="connsiteY91" fmla="*/ 66695 h 120918"/>
                <a:gd name="connsiteX92" fmla="*/ 151814 w 161827"/>
                <a:gd name="connsiteY92" fmla="*/ 70661 h 120918"/>
                <a:gd name="connsiteX93" fmla="*/ 152878 w 161827"/>
                <a:gd name="connsiteY93" fmla="*/ 72093 h 120918"/>
                <a:gd name="connsiteX94" fmla="*/ 154145 w 161827"/>
                <a:gd name="connsiteY94" fmla="*/ 72828 h 120918"/>
                <a:gd name="connsiteX95" fmla="*/ 155647 w 161827"/>
                <a:gd name="connsiteY95" fmla="*/ 72687 h 120918"/>
                <a:gd name="connsiteX96" fmla="*/ 157102 w 161827"/>
                <a:gd name="connsiteY96" fmla="*/ 72421 h 120918"/>
                <a:gd name="connsiteX97" fmla="*/ 157016 w 161827"/>
                <a:gd name="connsiteY97" fmla="*/ 74792 h 120918"/>
                <a:gd name="connsiteX98" fmla="*/ 156625 w 161827"/>
                <a:gd name="connsiteY98" fmla="*/ 77444 h 120918"/>
                <a:gd name="connsiteX99" fmla="*/ 158346 w 161827"/>
                <a:gd name="connsiteY99" fmla="*/ 78266 h 120918"/>
                <a:gd name="connsiteX100" fmla="*/ 159223 w 161827"/>
                <a:gd name="connsiteY100" fmla="*/ 79071 h 120918"/>
                <a:gd name="connsiteX101" fmla="*/ 159700 w 161827"/>
                <a:gd name="connsiteY101" fmla="*/ 79830 h 120918"/>
                <a:gd name="connsiteX102" fmla="*/ 156969 w 161827"/>
                <a:gd name="connsiteY102" fmla="*/ 81238 h 120918"/>
                <a:gd name="connsiteX103" fmla="*/ 156179 w 161827"/>
                <a:gd name="connsiteY103" fmla="*/ 82060 h 120918"/>
                <a:gd name="connsiteX104" fmla="*/ 155812 w 161827"/>
                <a:gd name="connsiteY104" fmla="*/ 84274 h 120918"/>
                <a:gd name="connsiteX105" fmla="*/ 155898 w 161827"/>
                <a:gd name="connsiteY105" fmla="*/ 86324 h 120918"/>
                <a:gd name="connsiteX106" fmla="*/ 159567 w 161827"/>
                <a:gd name="connsiteY106" fmla="*/ 87779 h 120918"/>
                <a:gd name="connsiteX107" fmla="*/ 160983 w 161827"/>
                <a:gd name="connsiteY107" fmla="*/ 89492 h 120918"/>
                <a:gd name="connsiteX108" fmla="*/ 161609 w 161827"/>
                <a:gd name="connsiteY108" fmla="*/ 91268 h 120918"/>
                <a:gd name="connsiteX109" fmla="*/ 161828 w 161827"/>
                <a:gd name="connsiteY109" fmla="*/ 94624 h 120918"/>
                <a:gd name="connsiteX110" fmla="*/ 161499 w 161827"/>
                <a:gd name="connsiteY110" fmla="*/ 95391 h 120918"/>
                <a:gd name="connsiteX111" fmla="*/ 160553 w 161827"/>
                <a:gd name="connsiteY111" fmla="*/ 95399 h 120918"/>
                <a:gd name="connsiteX112" fmla="*/ 159489 w 161827"/>
                <a:gd name="connsiteY112" fmla="*/ 94366 h 120918"/>
                <a:gd name="connsiteX113" fmla="*/ 158698 w 161827"/>
                <a:gd name="connsiteY113" fmla="*/ 93365 h 120918"/>
                <a:gd name="connsiteX114" fmla="*/ 157705 w 161827"/>
                <a:gd name="connsiteY114" fmla="*/ 93365 h 120918"/>
                <a:gd name="connsiteX115" fmla="*/ 155851 w 161827"/>
                <a:gd name="connsiteY115" fmla="*/ 93138 h 120918"/>
                <a:gd name="connsiteX116" fmla="*/ 153746 w 161827"/>
                <a:gd name="connsiteY116" fmla="*/ 92747 h 120918"/>
                <a:gd name="connsiteX117" fmla="*/ 151141 w 161827"/>
                <a:gd name="connsiteY117" fmla="*/ 92856 h 120918"/>
                <a:gd name="connsiteX118" fmla="*/ 150218 w 161827"/>
                <a:gd name="connsiteY118" fmla="*/ 93021 h 120918"/>
                <a:gd name="connsiteX119" fmla="*/ 149623 w 161827"/>
                <a:gd name="connsiteY119" fmla="*/ 93623 h 120918"/>
                <a:gd name="connsiteX120" fmla="*/ 149467 w 161827"/>
                <a:gd name="connsiteY120" fmla="*/ 94679 h 120918"/>
                <a:gd name="connsiteX121" fmla="*/ 149201 w 161827"/>
                <a:gd name="connsiteY121" fmla="*/ 98082 h 120918"/>
                <a:gd name="connsiteX122" fmla="*/ 150054 w 161827"/>
                <a:gd name="connsiteY122" fmla="*/ 98826 h 120918"/>
                <a:gd name="connsiteX123" fmla="*/ 151736 w 161827"/>
                <a:gd name="connsiteY123" fmla="*/ 99670 h 120918"/>
                <a:gd name="connsiteX124" fmla="*/ 152839 w 161827"/>
                <a:gd name="connsiteY124" fmla="*/ 100030 h 120918"/>
                <a:gd name="connsiteX125" fmla="*/ 153754 w 161827"/>
                <a:gd name="connsiteY125" fmla="*/ 99929 h 120918"/>
                <a:gd name="connsiteX126" fmla="*/ 154458 w 161827"/>
                <a:gd name="connsiteY126" fmla="*/ 100476 h 120918"/>
                <a:gd name="connsiteX127" fmla="*/ 154607 w 161827"/>
                <a:gd name="connsiteY127" fmla="*/ 101939 h 120918"/>
                <a:gd name="connsiteX128" fmla="*/ 154130 w 161827"/>
                <a:gd name="connsiteY128" fmla="*/ 103011 h 120918"/>
                <a:gd name="connsiteX129" fmla="*/ 153206 w 161827"/>
                <a:gd name="connsiteY129" fmla="*/ 104012 h 120918"/>
                <a:gd name="connsiteX130" fmla="*/ 152041 w 161827"/>
                <a:gd name="connsiteY130" fmla="*/ 106579 h 120918"/>
                <a:gd name="connsiteX131" fmla="*/ 152236 w 161827"/>
                <a:gd name="connsiteY131" fmla="*/ 107549 h 120918"/>
                <a:gd name="connsiteX132" fmla="*/ 152291 w 161827"/>
                <a:gd name="connsiteY132" fmla="*/ 108933 h 120918"/>
                <a:gd name="connsiteX133" fmla="*/ 150296 w 161827"/>
                <a:gd name="connsiteY133" fmla="*/ 112689 h 120918"/>
                <a:gd name="connsiteX134" fmla="*/ 149733 w 161827"/>
                <a:gd name="connsiteY134" fmla="*/ 113424 h 120918"/>
                <a:gd name="connsiteX135" fmla="*/ 147096 w 161827"/>
                <a:gd name="connsiteY135" fmla="*/ 112681 h 120918"/>
                <a:gd name="connsiteX136" fmla="*/ 145383 w 161827"/>
                <a:gd name="connsiteY136" fmla="*/ 112438 h 120918"/>
                <a:gd name="connsiteX137" fmla="*/ 144139 w 161827"/>
                <a:gd name="connsiteY137" fmla="*/ 113385 h 120918"/>
                <a:gd name="connsiteX138" fmla="*/ 143357 w 161827"/>
                <a:gd name="connsiteY138" fmla="*/ 112790 h 120918"/>
                <a:gd name="connsiteX139" fmla="*/ 142433 w 161827"/>
                <a:gd name="connsiteY139" fmla="*/ 111922 h 120918"/>
                <a:gd name="connsiteX140" fmla="*/ 142113 w 161827"/>
                <a:gd name="connsiteY140" fmla="*/ 110780 h 120918"/>
                <a:gd name="connsiteX141" fmla="*/ 141487 w 161827"/>
                <a:gd name="connsiteY141" fmla="*/ 110537 h 120918"/>
                <a:gd name="connsiteX142" fmla="*/ 140337 w 161827"/>
                <a:gd name="connsiteY142" fmla="*/ 110529 h 120918"/>
                <a:gd name="connsiteX143" fmla="*/ 139273 w 161827"/>
                <a:gd name="connsiteY143" fmla="*/ 111179 h 120918"/>
                <a:gd name="connsiteX144" fmla="*/ 138803 w 161827"/>
                <a:gd name="connsiteY144" fmla="*/ 112360 h 120918"/>
                <a:gd name="connsiteX145" fmla="*/ 138733 w 161827"/>
                <a:gd name="connsiteY145" fmla="*/ 113721 h 120918"/>
                <a:gd name="connsiteX146" fmla="*/ 138569 w 161827"/>
                <a:gd name="connsiteY146" fmla="*/ 114770 h 120918"/>
                <a:gd name="connsiteX147" fmla="*/ 137935 w 161827"/>
                <a:gd name="connsiteY147" fmla="*/ 115403 h 120918"/>
                <a:gd name="connsiteX148" fmla="*/ 136644 w 161827"/>
                <a:gd name="connsiteY148" fmla="*/ 117054 h 120918"/>
                <a:gd name="connsiteX149" fmla="*/ 136042 w 161827"/>
                <a:gd name="connsiteY149" fmla="*/ 118572 h 120918"/>
                <a:gd name="connsiteX150" fmla="*/ 135291 w 161827"/>
                <a:gd name="connsiteY150" fmla="*/ 119894 h 120918"/>
                <a:gd name="connsiteX151" fmla="*/ 134219 w 161827"/>
                <a:gd name="connsiteY151" fmla="*/ 119816 h 120918"/>
                <a:gd name="connsiteX152" fmla="*/ 133726 w 161827"/>
                <a:gd name="connsiteY152" fmla="*/ 119628 h 120918"/>
                <a:gd name="connsiteX153" fmla="*/ 133382 w 161827"/>
                <a:gd name="connsiteY153" fmla="*/ 119980 h 120918"/>
                <a:gd name="connsiteX154" fmla="*/ 131715 w 161827"/>
                <a:gd name="connsiteY154" fmla="*/ 120716 h 120918"/>
                <a:gd name="connsiteX155" fmla="*/ 130284 w 161827"/>
                <a:gd name="connsiteY155" fmla="*/ 120919 h 120918"/>
                <a:gd name="connsiteX156" fmla="*/ 129908 w 161827"/>
                <a:gd name="connsiteY156" fmla="*/ 120160 h 120918"/>
                <a:gd name="connsiteX157" fmla="*/ 129071 w 161827"/>
                <a:gd name="connsiteY157" fmla="*/ 119550 h 120918"/>
                <a:gd name="connsiteX158" fmla="*/ 128140 w 161827"/>
                <a:gd name="connsiteY158" fmla="*/ 118337 h 120918"/>
                <a:gd name="connsiteX159" fmla="*/ 127084 w 161827"/>
                <a:gd name="connsiteY159" fmla="*/ 117367 h 120918"/>
                <a:gd name="connsiteX160" fmla="*/ 125066 w 161827"/>
                <a:gd name="connsiteY160" fmla="*/ 116679 h 120918"/>
                <a:gd name="connsiteX161" fmla="*/ 124267 w 161827"/>
                <a:gd name="connsiteY161" fmla="*/ 116991 h 120918"/>
                <a:gd name="connsiteX162" fmla="*/ 123313 w 161827"/>
                <a:gd name="connsiteY162" fmla="*/ 116906 h 120918"/>
                <a:gd name="connsiteX163" fmla="*/ 122687 w 161827"/>
                <a:gd name="connsiteY163" fmla="*/ 116522 h 120918"/>
                <a:gd name="connsiteX164" fmla="*/ 122773 w 161827"/>
                <a:gd name="connsiteY164" fmla="*/ 115935 h 120918"/>
                <a:gd name="connsiteX165" fmla="*/ 123829 w 161827"/>
                <a:gd name="connsiteY165" fmla="*/ 114457 h 120918"/>
                <a:gd name="connsiteX166" fmla="*/ 124432 w 161827"/>
                <a:gd name="connsiteY166" fmla="*/ 113096 h 120918"/>
                <a:gd name="connsiteX167" fmla="*/ 124768 w 161827"/>
                <a:gd name="connsiteY167" fmla="*/ 111609 h 120918"/>
                <a:gd name="connsiteX168" fmla="*/ 124760 w 161827"/>
                <a:gd name="connsiteY168" fmla="*/ 110185 h 120918"/>
                <a:gd name="connsiteX169" fmla="*/ 124197 w 161827"/>
                <a:gd name="connsiteY169" fmla="*/ 108190 h 120918"/>
                <a:gd name="connsiteX170" fmla="*/ 123290 w 161827"/>
                <a:gd name="connsiteY170" fmla="*/ 106602 h 120918"/>
                <a:gd name="connsiteX171" fmla="*/ 123063 w 161827"/>
                <a:gd name="connsiteY171" fmla="*/ 105687 h 120918"/>
                <a:gd name="connsiteX172" fmla="*/ 123172 w 161827"/>
                <a:gd name="connsiteY172" fmla="*/ 104372 h 120918"/>
                <a:gd name="connsiteX173" fmla="*/ 122961 w 161827"/>
                <a:gd name="connsiteY173" fmla="*/ 103152 h 120918"/>
                <a:gd name="connsiteX174" fmla="*/ 122664 w 161827"/>
                <a:gd name="connsiteY174" fmla="*/ 102518 h 120918"/>
                <a:gd name="connsiteX175" fmla="*/ 122523 w 161827"/>
                <a:gd name="connsiteY175" fmla="*/ 101313 h 120918"/>
                <a:gd name="connsiteX176" fmla="*/ 122241 w 161827"/>
                <a:gd name="connsiteY176" fmla="*/ 100210 h 120918"/>
                <a:gd name="connsiteX177" fmla="*/ 121701 w 161827"/>
                <a:gd name="connsiteY177" fmla="*/ 99788 h 120918"/>
                <a:gd name="connsiteX178" fmla="*/ 121404 w 161827"/>
                <a:gd name="connsiteY178" fmla="*/ 97941 h 120918"/>
                <a:gd name="connsiteX179" fmla="*/ 121490 w 161827"/>
                <a:gd name="connsiteY179" fmla="*/ 96041 h 120918"/>
                <a:gd name="connsiteX180" fmla="*/ 120708 w 161827"/>
                <a:gd name="connsiteY180" fmla="*/ 95329 h 120918"/>
                <a:gd name="connsiteX181" fmla="*/ 119472 w 161827"/>
                <a:gd name="connsiteY181" fmla="*/ 94804 h 120918"/>
                <a:gd name="connsiteX182" fmla="*/ 118744 w 161827"/>
                <a:gd name="connsiteY182" fmla="*/ 94053 h 120918"/>
                <a:gd name="connsiteX183" fmla="*/ 118298 w 161827"/>
                <a:gd name="connsiteY183" fmla="*/ 93232 h 120918"/>
                <a:gd name="connsiteX184" fmla="*/ 117852 w 161827"/>
                <a:gd name="connsiteY184" fmla="*/ 92989 h 120918"/>
                <a:gd name="connsiteX185" fmla="*/ 117469 w 161827"/>
                <a:gd name="connsiteY185" fmla="*/ 93044 h 120918"/>
                <a:gd name="connsiteX186" fmla="*/ 117125 w 161827"/>
                <a:gd name="connsiteY186" fmla="*/ 93552 h 120918"/>
                <a:gd name="connsiteX187" fmla="*/ 116718 w 161827"/>
                <a:gd name="connsiteY187" fmla="*/ 93662 h 120918"/>
                <a:gd name="connsiteX188" fmla="*/ 115998 w 161827"/>
                <a:gd name="connsiteY188" fmla="*/ 91886 h 120918"/>
                <a:gd name="connsiteX189" fmla="*/ 115701 w 161827"/>
                <a:gd name="connsiteY189" fmla="*/ 91816 h 120918"/>
                <a:gd name="connsiteX190" fmla="*/ 115200 w 161827"/>
                <a:gd name="connsiteY190" fmla="*/ 92223 h 120918"/>
                <a:gd name="connsiteX191" fmla="*/ 109497 w 161827"/>
                <a:gd name="connsiteY191" fmla="*/ 94194 h 120918"/>
                <a:gd name="connsiteX192" fmla="*/ 109247 w 161827"/>
                <a:gd name="connsiteY192" fmla="*/ 93427 h 120918"/>
                <a:gd name="connsiteX193" fmla="*/ 108769 w 161827"/>
                <a:gd name="connsiteY193" fmla="*/ 92520 h 120918"/>
                <a:gd name="connsiteX194" fmla="*/ 107674 w 161827"/>
                <a:gd name="connsiteY194" fmla="*/ 92215 h 120918"/>
                <a:gd name="connsiteX195" fmla="*/ 105788 w 161827"/>
                <a:gd name="connsiteY195" fmla="*/ 92895 h 120918"/>
                <a:gd name="connsiteX196" fmla="*/ 104693 w 161827"/>
                <a:gd name="connsiteY196" fmla="*/ 92973 h 120918"/>
                <a:gd name="connsiteX197" fmla="*/ 103003 w 161827"/>
                <a:gd name="connsiteY197" fmla="*/ 92747 h 120918"/>
                <a:gd name="connsiteX198" fmla="*/ 102252 w 161827"/>
                <a:gd name="connsiteY198" fmla="*/ 93068 h 120918"/>
                <a:gd name="connsiteX199" fmla="*/ 100007 w 161827"/>
                <a:gd name="connsiteY199" fmla="*/ 95688 h 120918"/>
                <a:gd name="connsiteX200" fmla="*/ 98662 w 161827"/>
                <a:gd name="connsiteY200" fmla="*/ 96713 h 120918"/>
                <a:gd name="connsiteX201" fmla="*/ 97644 w 161827"/>
                <a:gd name="connsiteY201" fmla="*/ 96627 h 120918"/>
                <a:gd name="connsiteX202" fmla="*/ 96580 w 161827"/>
                <a:gd name="connsiteY202" fmla="*/ 96392 h 120918"/>
                <a:gd name="connsiteX203" fmla="*/ 95829 w 161827"/>
                <a:gd name="connsiteY203" fmla="*/ 96580 h 120918"/>
                <a:gd name="connsiteX204" fmla="*/ 95274 w 161827"/>
                <a:gd name="connsiteY204" fmla="*/ 96283 h 120918"/>
                <a:gd name="connsiteX205" fmla="*/ 95493 w 161827"/>
                <a:gd name="connsiteY205" fmla="*/ 95641 h 120918"/>
                <a:gd name="connsiteX206" fmla="*/ 96040 w 161827"/>
                <a:gd name="connsiteY206" fmla="*/ 94843 h 120918"/>
                <a:gd name="connsiteX207" fmla="*/ 97112 w 161827"/>
                <a:gd name="connsiteY207" fmla="*/ 91988 h 120918"/>
                <a:gd name="connsiteX208" fmla="*/ 99866 w 161827"/>
                <a:gd name="connsiteY208" fmla="*/ 89117 h 120918"/>
                <a:gd name="connsiteX209" fmla="*/ 99921 w 161827"/>
                <a:gd name="connsiteY209" fmla="*/ 88506 h 120918"/>
                <a:gd name="connsiteX210" fmla="*/ 98794 w 161827"/>
                <a:gd name="connsiteY210" fmla="*/ 86832 h 120918"/>
                <a:gd name="connsiteX211" fmla="*/ 97613 w 161827"/>
                <a:gd name="connsiteY211" fmla="*/ 84540 h 120918"/>
                <a:gd name="connsiteX212" fmla="*/ 97613 w 161827"/>
                <a:gd name="connsiteY212" fmla="*/ 82083 h 120918"/>
                <a:gd name="connsiteX213" fmla="*/ 97386 w 161827"/>
                <a:gd name="connsiteY213" fmla="*/ 80307 h 120918"/>
                <a:gd name="connsiteX214" fmla="*/ 94953 w 161827"/>
                <a:gd name="connsiteY214" fmla="*/ 79807 h 120918"/>
                <a:gd name="connsiteX215" fmla="*/ 94507 w 161827"/>
                <a:gd name="connsiteY215" fmla="*/ 79510 h 120918"/>
                <a:gd name="connsiteX216" fmla="*/ 94445 w 161827"/>
                <a:gd name="connsiteY216" fmla="*/ 78907 h 120918"/>
                <a:gd name="connsiteX217" fmla="*/ 95070 w 161827"/>
                <a:gd name="connsiteY217" fmla="*/ 77319 h 120918"/>
                <a:gd name="connsiteX218" fmla="*/ 95814 w 161827"/>
                <a:gd name="connsiteY218" fmla="*/ 75840 h 120918"/>
                <a:gd name="connsiteX219" fmla="*/ 95923 w 161827"/>
                <a:gd name="connsiteY219" fmla="*/ 75222 h 120918"/>
                <a:gd name="connsiteX220" fmla="*/ 95751 w 161827"/>
                <a:gd name="connsiteY220" fmla="*/ 74667 h 120918"/>
                <a:gd name="connsiteX221" fmla="*/ 94257 w 161827"/>
                <a:gd name="connsiteY221" fmla="*/ 73102 h 120918"/>
                <a:gd name="connsiteX222" fmla="*/ 91925 w 161827"/>
                <a:gd name="connsiteY222" fmla="*/ 70200 h 120918"/>
                <a:gd name="connsiteX223" fmla="*/ 89766 w 161827"/>
                <a:gd name="connsiteY223" fmla="*/ 66984 h 120918"/>
                <a:gd name="connsiteX224" fmla="*/ 87912 w 161827"/>
                <a:gd name="connsiteY224" fmla="*/ 64230 h 120918"/>
                <a:gd name="connsiteX225" fmla="*/ 86410 w 161827"/>
                <a:gd name="connsiteY225" fmla="*/ 62971 h 120918"/>
                <a:gd name="connsiteX226" fmla="*/ 84978 w 161827"/>
                <a:gd name="connsiteY226" fmla="*/ 61148 h 120918"/>
                <a:gd name="connsiteX227" fmla="*/ 84438 w 161827"/>
                <a:gd name="connsiteY227" fmla="*/ 59990 h 120918"/>
                <a:gd name="connsiteX228" fmla="*/ 82944 w 161827"/>
                <a:gd name="connsiteY228" fmla="*/ 59575 h 120918"/>
                <a:gd name="connsiteX229" fmla="*/ 78594 w 161827"/>
                <a:gd name="connsiteY229" fmla="*/ 59599 h 120918"/>
                <a:gd name="connsiteX230" fmla="*/ 73360 w 161827"/>
                <a:gd name="connsiteY230" fmla="*/ 59630 h 120918"/>
                <a:gd name="connsiteX231" fmla="*/ 68948 w 161827"/>
                <a:gd name="connsiteY231" fmla="*/ 59646 h 120918"/>
                <a:gd name="connsiteX232" fmla="*/ 68690 w 161827"/>
                <a:gd name="connsiteY232" fmla="*/ 61210 h 120918"/>
                <a:gd name="connsiteX233" fmla="*/ 63871 w 161827"/>
                <a:gd name="connsiteY233" fmla="*/ 62251 h 120918"/>
                <a:gd name="connsiteX234" fmla="*/ 60898 w 161827"/>
                <a:gd name="connsiteY234" fmla="*/ 61054 h 120918"/>
                <a:gd name="connsiteX235" fmla="*/ 57596 w 161827"/>
                <a:gd name="connsiteY235" fmla="*/ 61758 h 120918"/>
                <a:gd name="connsiteX236" fmla="*/ 55985 w 161827"/>
                <a:gd name="connsiteY236" fmla="*/ 62548 h 120918"/>
                <a:gd name="connsiteX237" fmla="*/ 55484 w 161827"/>
                <a:gd name="connsiteY237" fmla="*/ 64207 h 120918"/>
                <a:gd name="connsiteX238" fmla="*/ 54749 w 161827"/>
                <a:gd name="connsiteY238" fmla="*/ 66030 h 120918"/>
                <a:gd name="connsiteX239" fmla="*/ 54044 w 161827"/>
                <a:gd name="connsiteY239" fmla="*/ 66781 h 120918"/>
                <a:gd name="connsiteX240" fmla="*/ 53747 w 161827"/>
                <a:gd name="connsiteY240" fmla="*/ 67594 h 120918"/>
                <a:gd name="connsiteX241" fmla="*/ 53340 w 161827"/>
                <a:gd name="connsiteY241" fmla="*/ 68338 h 120918"/>
                <a:gd name="connsiteX242" fmla="*/ 52691 w 161827"/>
                <a:gd name="connsiteY242" fmla="*/ 69198 h 120918"/>
                <a:gd name="connsiteX243" fmla="*/ 51971 w 161827"/>
                <a:gd name="connsiteY243" fmla="*/ 70912 h 120918"/>
                <a:gd name="connsiteX244" fmla="*/ 50399 w 161827"/>
                <a:gd name="connsiteY244" fmla="*/ 73360 h 120918"/>
                <a:gd name="connsiteX245" fmla="*/ 48748 w 161827"/>
                <a:gd name="connsiteY245" fmla="*/ 74941 h 120918"/>
                <a:gd name="connsiteX246" fmla="*/ 45947 w 161827"/>
                <a:gd name="connsiteY246" fmla="*/ 75793 h 120918"/>
                <a:gd name="connsiteX247" fmla="*/ 45071 w 161827"/>
                <a:gd name="connsiteY247" fmla="*/ 78367 h 120918"/>
                <a:gd name="connsiteX248" fmla="*/ 44429 w 161827"/>
                <a:gd name="connsiteY248" fmla="*/ 79330 h 120918"/>
                <a:gd name="connsiteX249" fmla="*/ 43350 w 161827"/>
                <a:gd name="connsiteY249" fmla="*/ 80073 h 120918"/>
                <a:gd name="connsiteX250" fmla="*/ 42192 w 161827"/>
                <a:gd name="connsiteY250" fmla="*/ 80566 h 120918"/>
                <a:gd name="connsiteX251" fmla="*/ 41128 w 161827"/>
                <a:gd name="connsiteY251" fmla="*/ 80268 h 120918"/>
                <a:gd name="connsiteX252" fmla="*/ 39900 w 161827"/>
                <a:gd name="connsiteY252" fmla="*/ 80065 h 120918"/>
                <a:gd name="connsiteX253" fmla="*/ 38617 w 161827"/>
                <a:gd name="connsiteY253" fmla="*/ 80527 h 120918"/>
                <a:gd name="connsiteX254" fmla="*/ 38398 w 161827"/>
                <a:gd name="connsiteY254" fmla="*/ 79885 h 120918"/>
                <a:gd name="connsiteX255" fmla="*/ 39125 w 161827"/>
                <a:gd name="connsiteY255" fmla="*/ 77843 h 120918"/>
                <a:gd name="connsiteX256" fmla="*/ 38546 w 161827"/>
                <a:gd name="connsiteY256" fmla="*/ 76787 h 120918"/>
                <a:gd name="connsiteX257" fmla="*/ 36348 w 161827"/>
                <a:gd name="connsiteY257" fmla="*/ 74667 h 120918"/>
                <a:gd name="connsiteX258" fmla="*/ 36137 w 161827"/>
                <a:gd name="connsiteY258" fmla="*/ 73650 h 120918"/>
                <a:gd name="connsiteX259" fmla="*/ 35464 w 161827"/>
                <a:gd name="connsiteY259" fmla="*/ 72328 h 120918"/>
                <a:gd name="connsiteX260" fmla="*/ 32561 w 161827"/>
                <a:gd name="connsiteY260" fmla="*/ 69597 h 120918"/>
                <a:gd name="connsiteX261" fmla="*/ 29862 w 161827"/>
                <a:gd name="connsiteY261" fmla="*/ 69769 h 120918"/>
                <a:gd name="connsiteX262" fmla="*/ 30613 w 161827"/>
                <a:gd name="connsiteY262" fmla="*/ 67485 h 120918"/>
                <a:gd name="connsiteX263" fmla="*/ 30582 w 161827"/>
                <a:gd name="connsiteY263" fmla="*/ 64449 h 120918"/>
                <a:gd name="connsiteX264" fmla="*/ 29659 w 161827"/>
                <a:gd name="connsiteY264" fmla="*/ 62791 h 120918"/>
                <a:gd name="connsiteX265" fmla="*/ 29893 w 161827"/>
                <a:gd name="connsiteY265" fmla="*/ 61101 h 120918"/>
                <a:gd name="connsiteX266" fmla="*/ 29393 w 161827"/>
                <a:gd name="connsiteY266" fmla="*/ 61203 h 120918"/>
                <a:gd name="connsiteX267" fmla="*/ 28493 w 161827"/>
                <a:gd name="connsiteY267" fmla="*/ 62368 h 120918"/>
                <a:gd name="connsiteX268" fmla="*/ 27038 w 161827"/>
                <a:gd name="connsiteY268" fmla="*/ 61993 h 120918"/>
                <a:gd name="connsiteX269" fmla="*/ 24081 w 161827"/>
                <a:gd name="connsiteY269" fmla="*/ 60186 h 120918"/>
                <a:gd name="connsiteX270" fmla="*/ 22602 w 161827"/>
                <a:gd name="connsiteY270" fmla="*/ 58441 h 120918"/>
                <a:gd name="connsiteX271" fmla="*/ 22430 w 161827"/>
                <a:gd name="connsiteY271" fmla="*/ 56947 h 120918"/>
                <a:gd name="connsiteX272" fmla="*/ 22093 w 161827"/>
                <a:gd name="connsiteY272" fmla="*/ 56368 h 120918"/>
                <a:gd name="connsiteX273" fmla="*/ 21194 w 161827"/>
                <a:gd name="connsiteY273" fmla="*/ 56681 h 120918"/>
                <a:gd name="connsiteX274" fmla="*/ 19348 w 161827"/>
                <a:gd name="connsiteY274" fmla="*/ 56649 h 120918"/>
                <a:gd name="connsiteX275" fmla="*/ 13707 w 161827"/>
                <a:gd name="connsiteY275" fmla="*/ 53990 h 120918"/>
                <a:gd name="connsiteX276" fmla="*/ 9701 w 161827"/>
                <a:gd name="connsiteY276" fmla="*/ 47308 h 120918"/>
                <a:gd name="connsiteX277" fmla="*/ 9615 w 161827"/>
                <a:gd name="connsiteY277" fmla="*/ 45798 h 120918"/>
                <a:gd name="connsiteX278" fmla="*/ 10186 w 161827"/>
                <a:gd name="connsiteY278" fmla="*/ 43201 h 120918"/>
                <a:gd name="connsiteX279" fmla="*/ 10053 w 161827"/>
                <a:gd name="connsiteY279" fmla="*/ 42497 h 120918"/>
                <a:gd name="connsiteX280" fmla="*/ 8215 w 161827"/>
                <a:gd name="connsiteY280" fmla="*/ 44218 h 120918"/>
                <a:gd name="connsiteX281" fmla="*/ 7863 w 161827"/>
                <a:gd name="connsiteY281" fmla="*/ 43060 h 120918"/>
                <a:gd name="connsiteX282" fmla="*/ 6454 w 161827"/>
                <a:gd name="connsiteY282" fmla="*/ 40377 h 120918"/>
                <a:gd name="connsiteX283" fmla="*/ 6048 w 161827"/>
                <a:gd name="connsiteY283" fmla="*/ 38828 h 120918"/>
                <a:gd name="connsiteX284" fmla="*/ 4702 w 161827"/>
                <a:gd name="connsiteY284" fmla="*/ 38139 h 120918"/>
                <a:gd name="connsiteX285" fmla="*/ 3614 w 161827"/>
                <a:gd name="connsiteY285" fmla="*/ 38022 h 120918"/>
                <a:gd name="connsiteX286" fmla="*/ 2777 w 161827"/>
                <a:gd name="connsiteY286" fmla="*/ 38538 h 120918"/>
                <a:gd name="connsiteX287" fmla="*/ 1674 w 161827"/>
                <a:gd name="connsiteY287" fmla="*/ 41675 h 120918"/>
                <a:gd name="connsiteX288" fmla="*/ 853 w 161827"/>
                <a:gd name="connsiteY288" fmla="*/ 41660 h 120918"/>
                <a:gd name="connsiteX289" fmla="*/ 0 w 161827"/>
                <a:gd name="connsiteY289" fmla="*/ 40987 h 120918"/>
                <a:gd name="connsiteX290" fmla="*/ 180 w 161827"/>
                <a:gd name="connsiteY290" fmla="*/ 38640 h 120918"/>
                <a:gd name="connsiteX291" fmla="*/ 1150 w 161827"/>
                <a:gd name="connsiteY291" fmla="*/ 37482 h 120918"/>
                <a:gd name="connsiteX292" fmla="*/ 2347 w 161827"/>
                <a:gd name="connsiteY292" fmla="*/ 35706 h 120918"/>
                <a:gd name="connsiteX293" fmla="*/ 5977 w 161827"/>
                <a:gd name="connsiteY293" fmla="*/ 28290 h 120918"/>
                <a:gd name="connsiteX294" fmla="*/ 7268 w 161827"/>
                <a:gd name="connsiteY294" fmla="*/ 26592 h 120918"/>
                <a:gd name="connsiteX295" fmla="*/ 8089 w 161827"/>
                <a:gd name="connsiteY295" fmla="*/ 25997 h 120918"/>
                <a:gd name="connsiteX296" fmla="*/ 9803 w 161827"/>
                <a:gd name="connsiteY296" fmla="*/ 25927 h 120918"/>
                <a:gd name="connsiteX297" fmla="*/ 13151 w 161827"/>
                <a:gd name="connsiteY297" fmla="*/ 24933 h 120918"/>
                <a:gd name="connsiteX298" fmla="*/ 15889 w 161827"/>
                <a:gd name="connsiteY298" fmla="*/ 23298 h 120918"/>
                <a:gd name="connsiteX299" fmla="*/ 17258 w 161827"/>
                <a:gd name="connsiteY299" fmla="*/ 22633 h 120918"/>
                <a:gd name="connsiteX300" fmla="*/ 20396 w 161827"/>
                <a:gd name="connsiteY300" fmla="*/ 22805 h 120918"/>
                <a:gd name="connsiteX301" fmla="*/ 24112 w 161827"/>
                <a:gd name="connsiteY301" fmla="*/ 22524 h 120918"/>
                <a:gd name="connsiteX302" fmla="*/ 28955 w 161827"/>
                <a:gd name="connsiteY302" fmla="*/ 20935 h 120918"/>
                <a:gd name="connsiteX303" fmla="*/ 29041 w 161827"/>
                <a:gd name="connsiteY303" fmla="*/ 18745 h 120918"/>
                <a:gd name="connsiteX304" fmla="*/ 29001 w 161827"/>
                <a:gd name="connsiteY304" fmla="*/ 15944 h 120918"/>
                <a:gd name="connsiteX305" fmla="*/ 28837 w 161827"/>
                <a:gd name="connsiteY305" fmla="*/ 14833 h 120918"/>
                <a:gd name="connsiteX306" fmla="*/ 27116 w 161827"/>
                <a:gd name="connsiteY306" fmla="*/ 13832 h 120918"/>
                <a:gd name="connsiteX307" fmla="*/ 26115 w 161827"/>
                <a:gd name="connsiteY307" fmla="*/ 12963 h 120918"/>
                <a:gd name="connsiteX308" fmla="*/ 25254 w 161827"/>
                <a:gd name="connsiteY308" fmla="*/ 11860 h 120918"/>
                <a:gd name="connsiteX309" fmla="*/ 24206 w 161827"/>
                <a:gd name="connsiteY309" fmla="*/ 11070 h 120918"/>
                <a:gd name="connsiteX310" fmla="*/ 24245 w 161827"/>
                <a:gd name="connsiteY310" fmla="*/ 10249 h 120918"/>
                <a:gd name="connsiteX311" fmla="*/ 25559 w 161827"/>
                <a:gd name="connsiteY311" fmla="*/ 9537 h 120918"/>
                <a:gd name="connsiteX312" fmla="*/ 26389 w 161827"/>
                <a:gd name="connsiteY312" fmla="*/ 9177 h 120918"/>
                <a:gd name="connsiteX313" fmla="*/ 28360 w 161827"/>
                <a:gd name="connsiteY313" fmla="*/ 9192 h 120918"/>
                <a:gd name="connsiteX314" fmla="*/ 29009 w 161827"/>
                <a:gd name="connsiteY314" fmla="*/ 8786 h 120918"/>
                <a:gd name="connsiteX315" fmla="*/ 29502 w 161827"/>
                <a:gd name="connsiteY315" fmla="*/ 8074 h 120918"/>
                <a:gd name="connsiteX316" fmla="*/ 30058 w 161827"/>
                <a:gd name="connsiteY316" fmla="*/ 6267 h 120918"/>
                <a:gd name="connsiteX317" fmla="*/ 30253 w 161827"/>
                <a:gd name="connsiteY317" fmla="*/ 4365 h 120918"/>
                <a:gd name="connsiteX318" fmla="*/ 28955 w 161827"/>
                <a:gd name="connsiteY318" fmla="*/ 1807 h 120918"/>
                <a:gd name="connsiteX319" fmla="*/ 29025 w 161827"/>
                <a:gd name="connsiteY319" fmla="*/ 0 h 120918"/>
                <a:gd name="connsiteX320" fmla="*/ 36137 w 161827"/>
                <a:gd name="connsiteY320" fmla="*/ 258 h 120918"/>
                <a:gd name="connsiteX321" fmla="*/ 36856 w 161827"/>
                <a:gd name="connsiteY321" fmla="*/ 454 h 120918"/>
                <a:gd name="connsiteX322" fmla="*/ 40033 w 161827"/>
                <a:gd name="connsiteY322" fmla="*/ 767 h 120918"/>
                <a:gd name="connsiteX323" fmla="*/ 42004 w 161827"/>
                <a:gd name="connsiteY323" fmla="*/ 767 h 120918"/>
                <a:gd name="connsiteX324" fmla="*/ 43217 w 161827"/>
                <a:gd name="connsiteY324" fmla="*/ 900 h 120918"/>
                <a:gd name="connsiteX325" fmla="*/ 43725 w 161827"/>
                <a:gd name="connsiteY325" fmla="*/ 1314 h 120918"/>
                <a:gd name="connsiteX326" fmla="*/ 43631 w 161827"/>
                <a:gd name="connsiteY326" fmla="*/ 2073 h 120918"/>
                <a:gd name="connsiteX327" fmla="*/ 43287 w 161827"/>
                <a:gd name="connsiteY327" fmla="*/ 3074 h 120918"/>
                <a:gd name="connsiteX328" fmla="*/ 43694 w 161827"/>
                <a:gd name="connsiteY328" fmla="*/ 4107 h 120918"/>
                <a:gd name="connsiteX329" fmla="*/ 44781 w 161827"/>
                <a:gd name="connsiteY329" fmla="*/ 4381 h 120918"/>
                <a:gd name="connsiteX330" fmla="*/ 45352 w 161827"/>
                <a:gd name="connsiteY330" fmla="*/ 4068 h 120918"/>
                <a:gd name="connsiteX331" fmla="*/ 45908 w 161827"/>
                <a:gd name="connsiteY331" fmla="*/ 3567 h 120918"/>
                <a:gd name="connsiteX332" fmla="*/ 46565 w 161827"/>
                <a:gd name="connsiteY332" fmla="*/ 3168 h 120918"/>
                <a:gd name="connsiteX333" fmla="*/ 47496 w 161827"/>
                <a:gd name="connsiteY333" fmla="*/ 3434 h 120918"/>
                <a:gd name="connsiteX334" fmla="*/ 49491 w 161827"/>
                <a:gd name="connsiteY334" fmla="*/ 4960 h 120918"/>
                <a:gd name="connsiteX335" fmla="*/ 51345 w 161827"/>
                <a:gd name="connsiteY335" fmla="*/ 5375 h 120918"/>
                <a:gd name="connsiteX336" fmla="*/ 53364 w 161827"/>
                <a:gd name="connsiteY336" fmla="*/ 6204 h 120918"/>
                <a:gd name="connsiteX337" fmla="*/ 55265 w 161827"/>
                <a:gd name="connsiteY337" fmla="*/ 6665 h 120918"/>
                <a:gd name="connsiteX338" fmla="*/ 56955 w 161827"/>
                <a:gd name="connsiteY338" fmla="*/ 6603 h 120918"/>
                <a:gd name="connsiteX339" fmla="*/ 58238 w 161827"/>
                <a:gd name="connsiteY339" fmla="*/ 7456 h 120918"/>
                <a:gd name="connsiteX340" fmla="*/ 60608 w 161827"/>
                <a:gd name="connsiteY340" fmla="*/ 7729 h 120918"/>
                <a:gd name="connsiteX341" fmla="*/ 63659 w 161827"/>
                <a:gd name="connsiteY341" fmla="*/ 6642 h 120918"/>
                <a:gd name="connsiteX342" fmla="*/ 66069 w 161827"/>
                <a:gd name="connsiteY342" fmla="*/ 6165 h 120918"/>
                <a:gd name="connsiteX343" fmla="*/ 69441 w 161827"/>
                <a:gd name="connsiteY343" fmla="*/ 6047 h 120918"/>
                <a:gd name="connsiteX344" fmla="*/ 71217 w 161827"/>
                <a:gd name="connsiteY344" fmla="*/ 6400 h 120918"/>
                <a:gd name="connsiteX345" fmla="*/ 76357 w 161827"/>
                <a:gd name="connsiteY345" fmla="*/ 5531 h 120918"/>
                <a:gd name="connsiteX346" fmla="*/ 78923 w 161827"/>
                <a:gd name="connsiteY346" fmla="*/ 5727 h 120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161827" h="120918">
                  <a:moveTo>
                    <a:pt x="80401" y="6016"/>
                  </a:moveTo>
                  <a:lnTo>
                    <a:pt x="79776" y="6618"/>
                  </a:lnTo>
                  <a:lnTo>
                    <a:pt x="79126" y="7925"/>
                  </a:lnTo>
                  <a:lnTo>
                    <a:pt x="78532" y="9537"/>
                  </a:lnTo>
                  <a:lnTo>
                    <a:pt x="77929" y="10616"/>
                  </a:lnTo>
                  <a:lnTo>
                    <a:pt x="78141" y="11320"/>
                  </a:lnTo>
                  <a:lnTo>
                    <a:pt x="79854" y="12729"/>
                  </a:lnTo>
                  <a:lnTo>
                    <a:pt x="82256" y="14700"/>
                  </a:lnTo>
                  <a:lnTo>
                    <a:pt x="83234" y="14958"/>
                  </a:lnTo>
                  <a:lnTo>
                    <a:pt x="84352" y="14489"/>
                  </a:lnTo>
                  <a:lnTo>
                    <a:pt x="86113" y="12924"/>
                  </a:lnTo>
                  <a:lnTo>
                    <a:pt x="87513" y="11234"/>
                  </a:lnTo>
                  <a:lnTo>
                    <a:pt x="88851" y="10413"/>
                  </a:lnTo>
                  <a:lnTo>
                    <a:pt x="90423" y="10468"/>
                  </a:lnTo>
                  <a:lnTo>
                    <a:pt x="91675" y="11657"/>
                  </a:lnTo>
                  <a:lnTo>
                    <a:pt x="93201" y="14286"/>
                  </a:lnTo>
                  <a:lnTo>
                    <a:pt x="94593" y="16672"/>
                  </a:lnTo>
                  <a:lnTo>
                    <a:pt x="94773" y="16914"/>
                  </a:lnTo>
                  <a:lnTo>
                    <a:pt x="95336" y="17305"/>
                  </a:lnTo>
                  <a:lnTo>
                    <a:pt x="96040" y="17290"/>
                  </a:lnTo>
                  <a:lnTo>
                    <a:pt x="96776" y="16711"/>
                  </a:lnTo>
                  <a:lnTo>
                    <a:pt x="97316" y="16359"/>
                  </a:lnTo>
                  <a:lnTo>
                    <a:pt x="97965" y="15263"/>
                  </a:lnTo>
                  <a:lnTo>
                    <a:pt x="100680" y="11954"/>
                  </a:lnTo>
                  <a:lnTo>
                    <a:pt x="102722" y="11047"/>
                  </a:lnTo>
                  <a:lnTo>
                    <a:pt x="103449" y="10804"/>
                  </a:lnTo>
                  <a:lnTo>
                    <a:pt x="104873" y="10303"/>
                  </a:lnTo>
                  <a:lnTo>
                    <a:pt x="107244" y="11086"/>
                  </a:lnTo>
                  <a:lnTo>
                    <a:pt x="110678" y="12447"/>
                  </a:lnTo>
                  <a:lnTo>
                    <a:pt x="114848" y="14098"/>
                  </a:lnTo>
                  <a:lnTo>
                    <a:pt x="116311" y="14379"/>
                  </a:lnTo>
                  <a:lnTo>
                    <a:pt x="117172" y="14098"/>
                  </a:lnTo>
                  <a:lnTo>
                    <a:pt x="118416" y="11860"/>
                  </a:lnTo>
                  <a:lnTo>
                    <a:pt x="119965" y="10976"/>
                  </a:lnTo>
                  <a:lnTo>
                    <a:pt x="122179" y="9944"/>
                  </a:lnTo>
                  <a:lnTo>
                    <a:pt x="123978" y="9419"/>
                  </a:lnTo>
                  <a:lnTo>
                    <a:pt x="125003" y="9349"/>
                  </a:lnTo>
                  <a:lnTo>
                    <a:pt x="125394" y="8739"/>
                  </a:lnTo>
                  <a:lnTo>
                    <a:pt x="125590" y="7823"/>
                  </a:lnTo>
                  <a:lnTo>
                    <a:pt x="125378" y="6877"/>
                  </a:lnTo>
                  <a:lnTo>
                    <a:pt x="124221" y="5179"/>
                  </a:lnTo>
                  <a:lnTo>
                    <a:pt x="124189" y="4678"/>
                  </a:lnTo>
                  <a:lnTo>
                    <a:pt x="124854" y="4350"/>
                  </a:lnTo>
                  <a:lnTo>
                    <a:pt x="126278" y="4099"/>
                  </a:lnTo>
                  <a:lnTo>
                    <a:pt x="128132" y="4272"/>
                  </a:lnTo>
                  <a:lnTo>
                    <a:pt x="130221" y="5007"/>
                  </a:lnTo>
                  <a:lnTo>
                    <a:pt x="131919" y="6063"/>
                  </a:lnTo>
                  <a:lnTo>
                    <a:pt x="132889" y="7323"/>
                  </a:lnTo>
                  <a:lnTo>
                    <a:pt x="133945" y="10014"/>
                  </a:lnTo>
                  <a:lnTo>
                    <a:pt x="134759" y="12627"/>
                  </a:lnTo>
                  <a:lnTo>
                    <a:pt x="136855" y="16773"/>
                  </a:lnTo>
                  <a:lnTo>
                    <a:pt x="136816" y="19347"/>
                  </a:lnTo>
                  <a:lnTo>
                    <a:pt x="136769" y="22328"/>
                  </a:lnTo>
                  <a:lnTo>
                    <a:pt x="137708" y="22891"/>
                  </a:lnTo>
                  <a:lnTo>
                    <a:pt x="138725" y="23126"/>
                  </a:lnTo>
                  <a:lnTo>
                    <a:pt x="139202" y="23564"/>
                  </a:lnTo>
                  <a:lnTo>
                    <a:pt x="140219" y="25856"/>
                  </a:lnTo>
                  <a:lnTo>
                    <a:pt x="141182" y="26521"/>
                  </a:lnTo>
                  <a:lnTo>
                    <a:pt x="142332" y="26678"/>
                  </a:lnTo>
                  <a:lnTo>
                    <a:pt x="144491" y="28141"/>
                  </a:lnTo>
                  <a:lnTo>
                    <a:pt x="145876" y="28720"/>
                  </a:lnTo>
                  <a:lnTo>
                    <a:pt x="146071" y="29158"/>
                  </a:lnTo>
                  <a:lnTo>
                    <a:pt x="146024" y="29768"/>
                  </a:lnTo>
                  <a:lnTo>
                    <a:pt x="145485" y="30535"/>
                  </a:lnTo>
                  <a:lnTo>
                    <a:pt x="144648" y="31067"/>
                  </a:lnTo>
                  <a:lnTo>
                    <a:pt x="143404" y="32068"/>
                  </a:lnTo>
                  <a:lnTo>
                    <a:pt x="142371" y="33375"/>
                  </a:lnTo>
                  <a:lnTo>
                    <a:pt x="140243" y="36512"/>
                  </a:lnTo>
                  <a:lnTo>
                    <a:pt x="140180" y="37099"/>
                  </a:lnTo>
                  <a:lnTo>
                    <a:pt x="140634" y="37521"/>
                  </a:lnTo>
                  <a:lnTo>
                    <a:pt x="141510" y="37599"/>
                  </a:lnTo>
                  <a:lnTo>
                    <a:pt x="142449" y="37380"/>
                  </a:lnTo>
                  <a:lnTo>
                    <a:pt x="144405" y="36238"/>
                  </a:lnTo>
                  <a:lnTo>
                    <a:pt x="145939" y="36645"/>
                  </a:lnTo>
                  <a:lnTo>
                    <a:pt x="147417" y="37521"/>
                  </a:lnTo>
                  <a:lnTo>
                    <a:pt x="147957" y="38429"/>
                  </a:lnTo>
                  <a:lnTo>
                    <a:pt x="148098" y="39618"/>
                  </a:lnTo>
                  <a:lnTo>
                    <a:pt x="147761" y="41159"/>
                  </a:lnTo>
                  <a:lnTo>
                    <a:pt x="147706" y="42872"/>
                  </a:lnTo>
                  <a:lnTo>
                    <a:pt x="148199" y="45798"/>
                  </a:lnTo>
                  <a:lnTo>
                    <a:pt x="148974" y="48724"/>
                  </a:lnTo>
                  <a:lnTo>
                    <a:pt x="149741" y="49788"/>
                  </a:lnTo>
                  <a:lnTo>
                    <a:pt x="154662" y="52362"/>
                  </a:lnTo>
                  <a:lnTo>
                    <a:pt x="155139" y="53324"/>
                  </a:lnTo>
                  <a:lnTo>
                    <a:pt x="155381" y="54412"/>
                  </a:lnTo>
                  <a:lnTo>
                    <a:pt x="155029" y="55890"/>
                  </a:lnTo>
                  <a:lnTo>
                    <a:pt x="154521" y="56720"/>
                  </a:lnTo>
                  <a:lnTo>
                    <a:pt x="153113" y="58011"/>
                  </a:lnTo>
                  <a:lnTo>
                    <a:pt x="151822" y="59004"/>
                  </a:lnTo>
                  <a:lnTo>
                    <a:pt x="151415" y="60092"/>
                  </a:lnTo>
                  <a:lnTo>
                    <a:pt x="151618" y="62118"/>
                  </a:lnTo>
                  <a:lnTo>
                    <a:pt x="151618" y="66695"/>
                  </a:lnTo>
                  <a:lnTo>
                    <a:pt x="151814" y="70661"/>
                  </a:lnTo>
                  <a:lnTo>
                    <a:pt x="152878" y="72093"/>
                  </a:lnTo>
                  <a:lnTo>
                    <a:pt x="154145" y="72828"/>
                  </a:lnTo>
                  <a:lnTo>
                    <a:pt x="155647" y="72687"/>
                  </a:lnTo>
                  <a:lnTo>
                    <a:pt x="157102" y="72421"/>
                  </a:lnTo>
                  <a:lnTo>
                    <a:pt x="157016" y="74792"/>
                  </a:lnTo>
                  <a:lnTo>
                    <a:pt x="156625" y="77444"/>
                  </a:lnTo>
                  <a:lnTo>
                    <a:pt x="158346" y="78266"/>
                  </a:lnTo>
                  <a:lnTo>
                    <a:pt x="159223" y="79071"/>
                  </a:lnTo>
                  <a:lnTo>
                    <a:pt x="159700" y="79830"/>
                  </a:lnTo>
                  <a:lnTo>
                    <a:pt x="156969" y="81238"/>
                  </a:lnTo>
                  <a:lnTo>
                    <a:pt x="156179" y="82060"/>
                  </a:lnTo>
                  <a:lnTo>
                    <a:pt x="155812" y="84274"/>
                  </a:lnTo>
                  <a:lnTo>
                    <a:pt x="155898" y="86324"/>
                  </a:lnTo>
                  <a:lnTo>
                    <a:pt x="159567" y="87779"/>
                  </a:lnTo>
                  <a:lnTo>
                    <a:pt x="160983" y="89492"/>
                  </a:lnTo>
                  <a:lnTo>
                    <a:pt x="161609" y="91268"/>
                  </a:lnTo>
                  <a:lnTo>
                    <a:pt x="161828" y="94624"/>
                  </a:lnTo>
                  <a:lnTo>
                    <a:pt x="161499" y="95391"/>
                  </a:lnTo>
                  <a:lnTo>
                    <a:pt x="160553" y="95399"/>
                  </a:lnTo>
                  <a:lnTo>
                    <a:pt x="159489" y="94366"/>
                  </a:lnTo>
                  <a:lnTo>
                    <a:pt x="158698" y="93365"/>
                  </a:lnTo>
                  <a:lnTo>
                    <a:pt x="157705" y="93365"/>
                  </a:lnTo>
                  <a:lnTo>
                    <a:pt x="155851" y="93138"/>
                  </a:lnTo>
                  <a:lnTo>
                    <a:pt x="153746" y="92747"/>
                  </a:lnTo>
                  <a:lnTo>
                    <a:pt x="151141" y="92856"/>
                  </a:lnTo>
                  <a:lnTo>
                    <a:pt x="150218" y="93021"/>
                  </a:lnTo>
                  <a:lnTo>
                    <a:pt x="149623" y="93623"/>
                  </a:lnTo>
                  <a:lnTo>
                    <a:pt x="149467" y="94679"/>
                  </a:lnTo>
                  <a:lnTo>
                    <a:pt x="149201" y="98082"/>
                  </a:lnTo>
                  <a:lnTo>
                    <a:pt x="150054" y="98826"/>
                  </a:lnTo>
                  <a:lnTo>
                    <a:pt x="151736" y="99670"/>
                  </a:lnTo>
                  <a:lnTo>
                    <a:pt x="152839" y="100030"/>
                  </a:lnTo>
                  <a:lnTo>
                    <a:pt x="153754" y="99929"/>
                  </a:lnTo>
                  <a:lnTo>
                    <a:pt x="154458" y="100476"/>
                  </a:lnTo>
                  <a:lnTo>
                    <a:pt x="154607" y="101939"/>
                  </a:lnTo>
                  <a:lnTo>
                    <a:pt x="154130" y="103011"/>
                  </a:lnTo>
                  <a:lnTo>
                    <a:pt x="153206" y="104012"/>
                  </a:lnTo>
                  <a:lnTo>
                    <a:pt x="152041" y="106579"/>
                  </a:lnTo>
                  <a:lnTo>
                    <a:pt x="152236" y="107549"/>
                  </a:lnTo>
                  <a:lnTo>
                    <a:pt x="152291" y="108933"/>
                  </a:lnTo>
                  <a:lnTo>
                    <a:pt x="150296" y="112689"/>
                  </a:lnTo>
                  <a:lnTo>
                    <a:pt x="149733" y="113424"/>
                  </a:lnTo>
                  <a:lnTo>
                    <a:pt x="147096" y="112681"/>
                  </a:lnTo>
                  <a:lnTo>
                    <a:pt x="145383" y="112438"/>
                  </a:lnTo>
                  <a:lnTo>
                    <a:pt x="144139" y="113385"/>
                  </a:lnTo>
                  <a:lnTo>
                    <a:pt x="143357" y="112790"/>
                  </a:lnTo>
                  <a:lnTo>
                    <a:pt x="142433" y="111922"/>
                  </a:lnTo>
                  <a:lnTo>
                    <a:pt x="142113" y="110780"/>
                  </a:lnTo>
                  <a:lnTo>
                    <a:pt x="141487" y="110537"/>
                  </a:lnTo>
                  <a:lnTo>
                    <a:pt x="140337" y="110529"/>
                  </a:lnTo>
                  <a:lnTo>
                    <a:pt x="139273" y="111179"/>
                  </a:lnTo>
                  <a:lnTo>
                    <a:pt x="138803" y="112360"/>
                  </a:lnTo>
                  <a:lnTo>
                    <a:pt x="138733" y="113721"/>
                  </a:lnTo>
                  <a:lnTo>
                    <a:pt x="138569" y="114770"/>
                  </a:lnTo>
                  <a:lnTo>
                    <a:pt x="137935" y="115403"/>
                  </a:lnTo>
                  <a:lnTo>
                    <a:pt x="136644" y="117054"/>
                  </a:lnTo>
                  <a:lnTo>
                    <a:pt x="136042" y="118572"/>
                  </a:lnTo>
                  <a:lnTo>
                    <a:pt x="135291" y="119894"/>
                  </a:lnTo>
                  <a:lnTo>
                    <a:pt x="134219" y="119816"/>
                  </a:lnTo>
                  <a:lnTo>
                    <a:pt x="133726" y="119628"/>
                  </a:lnTo>
                  <a:lnTo>
                    <a:pt x="133382" y="119980"/>
                  </a:lnTo>
                  <a:lnTo>
                    <a:pt x="131715" y="120716"/>
                  </a:lnTo>
                  <a:lnTo>
                    <a:pt x="130284" y="120919"/>
                  </a:lnTo>
                  <a:lnTo>
                    <a:pt x="129908" y="120160"/>
                  </a:lnTo>
                  <a:lnTo>
                    <a:pt x="129071" y="119550"/>
                  </a:lnTo>
                  <a:lnTo>
                    <a:pt x="128140" y="118337"/>
                  </a:lnTo>
                  <a:lnTo>
                    <a:pt x="127084" y="117367"/>
                  </a:lnTo>
                  <a:lnTo>
                    <a:pt x="125066" y="116679"/>
                  </a:lnTo>
                  <a:lnTo>
                    <a:pt x="124267" y="116991"/>
                  </a:lnTo>
                  <a:lnTo>
                    <a:pt x="123313" y="116906"/>
                  </a:lnTo>
                  <a:lnTo>
                    <a:pt x="122687" y="116522"/>
                  </a:lnTo>
                  <a:lnTo>
                    <a:pt x="122773" y="115935"/>
                  </a:lnTo>
                  <a:lnTo>
                    <a:pt x="123829" y="114457"/>
                  </a:lnTo>
                  <a:lnTo>
                    <a:pt x="124432" y="113096"/>
                  </a:lnTo>
                  <a:lnTo>
                    <a:pt x="124768" y="111609"/>
                  </a:lnTo>
                  <a:lnTo>
                    <a:pt x="124760" y="110185"/>
                  </a:lnTo>
                  <a:lnTo>
                    <a:pt x="124197" y="108190"/>
                  </a:lnTo>
                  <a:lnTo>
                    <a:pt x="123290" y="106602"/>
                  </a:lnTo>
                  <a:lnTo>
                    <a:pt x="123063" y="105687"/>
                  </a:lnTo>
                  <a:lnTo>
                    <a:pt x="123172" y="104372"/>
                  </a:lnTo>
                  <a:lnTo>
                    <a:pt x="122961" y="103152"/>
                  </a:lnTo>
                  <a:lnTo>
                    <a:pt x="122664" y="102518"/>
                  </a:lnTo>
                  <a:lnTo>
                    <a:pt x="122523" y="101313"/>
                  </a:lnTo>
                  <a:lnTo>
                    <a:pt x="122241" y="100210"/>
                  </a:lnTo>
                  <a:lnTo>
                    <a:pt x="121701" y="99788"/>
                  </a:lnTo>
                  <a:lnTo>
                    <a:pt x="121404" y="97941"/>
                  </a:lnTo>
                  <a:lnTo>
                    <a:pt x="121490" y="96041"/>
                  </a:lnTo>
                  <a:lnTo>
                    <a:pt x="120708" y="95329"/>
                  </a:lnTo>
                  <a:lnTo>
                    <a:pt x="119472" y="94804"/>
                  </a:lnTo>
                  <a:lnTo>
                    <a:pt x="118744" y="94053"/>
                  </a:lnTo>
                  <a:lnTo>
                    <a:pt x="118298" y="93232"/>
                  </a:lnTo>
                  <a:lnTo>
                    <a:pt x="117852" y="92989"/>
                  </a:lnTo>
                  <a:lnTo>
                    <a:pt x="117469" y="93044"/>
                  </a:lnTo>
                  <a:lnTo>
                    <a:pt x="117125" y="93552"/>
                  </a:lnTo>
                  <a:lnTo>
                    <a:pt x="116718" y="93662"/>
                  </a:lnTo>
                  <a:lnTo>
                    <a:pt x="115998" y="91886"/>
                  </a:lnTo>
                  <a:lnTo>
                    <a:pt x="115701" y="91816"/>
                  </a:lnTo>
                  <a:lnTo>
                    <a:pt x="115200" y="92223"/>
                  </a:lnTo>
                  <a:lnTo>
                    <a:pt x="109497" y="94194"/>
                  </a:lnTo>
                  <a:lnTo>
                    <a:pt x="109247" y="93427"/>
                  </a:lnTo>
                  <a:lnTo>
                    <a:pt x="108769" y="92520"/>
                  </a:lnTo>
                  <a:lnTo>
                    <a:pt x="107674" y="92215"/>
                  </a:lnTo>
                  <a:lnTo>
                    <a:pt x="105788" y="92895"/>
                  </a:lnTo>
                  <a:lnTo>
                    <a:pt x="104693" y="92973"/>
                  </a:lnTo>
                  <a:lnTo>
                    <a:pt x="103003" y="92747"/>
                  </a:lnTo>
                  <a:lnTo>
                    <a:pt x="102252" y="93068"/>
                  </a:lnTo>
                  <a:lnTo>
                    <a:pt x="100007" y="95688"/>
                  </a:lnTo>
                  <a:lnTo>
                    <a:pt x="98662" y="96713"/>
                  </a:lnTo>
                  <a:lnTo>
                    <a:pt x="97644" y="96627"/>
                  </a:lnTo>
                  <a:lnTo>
                    <a:pt x="96580" y="96392"/>
                  </a:lnTo>
                  <a:lnTo>
                    <a:pt x="95829" y="96580"/>
                  </a:lnTo>
                  <a:lnTo>
                    <a:pt x="95274" y="96283"/>
                  </a:lnTo>
                  <a:lnTo>
                    <a:pt x="95493" y="95641"/>
                  </a:lnTo>
                  <a:lnTo>
                    <a:pt x="96040" y="94843"/>
                  </a:lnTo>
                  <a:lnTo>
                    <a:pt x="97112" y="91988"/>
                  </a:lnTo>
                  <a:lnTo>
                    <a:pt x="99866" y="89117"/>
                  </a:lnTo>
                  <a:lnTo>
                    <a:pt x="99921" y="88506"/>
                  </a:lnTo>
                  <a:lnTo>
                    <a:pt x="98794" y="86832"/>
                  </a:lnTo>
                  <a:lnTo>
                    <a:pt x="97613" y="84540"/>
                  </a:lnTo>
                  <a:lnTo>
                    <a:pt x="97613" y="82083"/>
                  </a:lnTo>
                  <a:lnTo>
                    <a:pt x="97386" y="80307"/>
                  </a:lnTo>
                  <a:lnTo>
                    <a:pt x="94953" y="79807"/>
                  </a:lnTo>
                  <a:lnTo>
                    <a:pt x="94507" y="79510"/>
                  </a:lnTo>
                  <a:lnTo>
                    <a:pt x="94445" y="78907"/>
                  </a:lnTo>
                  <a:lnTo>
                    <a:pt x="95070" y="77319"/>
                  </a:lnTo>
                  <a:lnTo>
                    <a:pt x="95814" y="75840"/>
                  </a:lnTo>
                  <a:lnTo>
                    <a:pt x="95923" y="75222"/>
                  </a:lnTo>
                  <a:lnTo>
                    <a:pt x="95751" y="74667"/>
                  </a:lnTo>
                  <a:lnTo>
                    <a:pt x="94257" y="73102"/>
                  </a:lnTo>
                  <a:lnTo>
                    <a:pt x="91925" y="70200"/>
                  </a:lnTo>
                  <a:lnTo>
                    <a:pt x="89766" y="66984"/>
                  </a:lnTo>
                  <a:lnTo>
                    <a:pt x="87912" y="64230"/>
                  </a:lnTo>
                  <a:lnTo>
                    <a:pt x="86410" y="62971"/>
                  </a:lnTo>
                  <a:lnTo>
                    <a:pt x="84978" y="61148"/>
                  </a:lnTo>
                  <a:lnTo>
                    <a:pt x="84438" y="59990"/>
                  </a:lnTo>
                  <a:lnTo>
                    <a:pt x="82944" y="59575"/>
                  </a:lnTo>
                  <a:lnTo>
                    <a:pt x="78594" y="59599"/>
                  </a:lnTo>
                  <a:lnTo>
                    <a:pt x="73360" y="59630"/>
                  </a:lnTo>
                  <a:lnTo>
                    <a:pt x="68948" y="59646"/>
                  </a:lnTo>
                  <a:lnTo>
                    <a:pt x="68690" y="61210"/>
                  </a:lnTo>
                  <a:lnTo>
                    <a:pt x="63871" y="62251"/>
                  </a:lnTo>
                  <a:lnTo>
                    <a:pt x="60898" y="61054"/>
                  </a:lnTo>
                  <a:lnTo>
                    <a:pt x="57596" y="61758"/>
                  </a:lnTo>
                  <a:lnTo>
                    <a:pt x="55985" y="62548"/>
                  </a:lnTo>
                  <a:lnTo>
                    <a:pt x="55484" y="64207"/>
                  </a:lnTo>
                  <a:lnTo>
                    <a:pt x="54749" y="66030"/>
                  </a:lnTo>
                  <a:lnTo>
                    <a:pt x="54044" y="66781"/>
                  </a:lnTo>
                  <a:lnTo>
                    <a:pt x="53747" y="67594"/>
                  </a:lnTo>
                  <a:lnTo>
                    <a:pt x="53340" y="68338"/>
                  </a:lnTo>
                  <a:lnTo>
                    <a:pt x="52691" y="69198"/>
                  </a:lnTo>
                  <a:lnTo>
                    <a:pt x="51971" y="70912"/>
                  </a:lnTo>
                  <a:lnTo>
                    <a:pt x="50399" y="73360"/>
                  </a:lnTo>
                  <a:lnTo>
                    <a:pt x="48748" y="74941"/>
                  </a:lnTo>
                  <a:lnTo>
                    <a:pt x="45947" y="75793"/>
                  </a:lnTo>
                  <a:lnTo>
                    <a:pt x="45071" y="78367"/>
                  </a:lnTo>
                  <a:lnTo>
                    <a:pt x="44429" y="79330"/>
                  </a:lnTo>
                  <a:lnTo>
                    <a:pt x="43350" y="80073"/>
                  </a:lnTo>
                  <a:lnTo>
                    <a:pt x="42192" y="80566"/>
                  </a:lnTo>
                  <a:lnTo>
                    <a:pt x="41128" y="80268"/>
                  </a:lnTo>
                  <a:lnTo>
                    <a:pt x="39900" y="80065"/>
                  </a:lnTo>
                  <a:lnTo>
                    <a:pt x="38617" y="80527"/>
                  </a:lnTo>
                  <a:lnTo>
                    <a:pt x="38398" y="79885"/>
                  </a:lnTo>
                  <a:lnTo>
                    <a:pt x="39125" y="77843"/>
                  </a:lnTo>
                  <a:lnTo>
                    <a:pt x="38546" y="76787"/>
                  </a:lnTo>
                  <a:lnTo>
                    <a:pt x="36348" y="74667"/>
                  </a:lnTo>
                  <a:lnTo>
                    <a:pt x="36137" y="73650"/>
                  </a:lnTo>
                  <a:lnTo>
                    <a:pt x="35464" y="72328"/>
                  </a:lnTo>
                  <a:lnTo>
                    <a:pt x="32561" y="69597"/>
                  </a:lnTo>
                  <a:lnTo>
                    <a:pt x="29862" y="69769"/>
                  </a:lnTo>
                  <a:lnTo>
                    <a:pt x="30613" y="67485"/>
                  </a:lnTo>
                  <a:lnTo>
                    <a:pt x="30582" y="64449"/>
                  </a:lnTo>
                  <a:lnTo>
                    <a:pt x="29659" y="62791"/>
                  </a:lnTo>
                  <a:lnTo>
                    <a:pt x="29893" y="61101"/>
                  </a:lnTo>
                  <a:lnTo>
                    <a:pt x="29393" y="61203"/>
                  </a:lnTo>
                  <a:lnTo>
                    <a:pt x="28493" y="62368"/>
                  </a:lnTo>
                  <a:lnTo>
                    <a:pt x="27038" y="61993"/>
                  </a:lnTo>
                  <a:lnTo>
                    <a:pt x="24081" y="60186"/>
                  </a:lnTo>
                  <a:lnTo>
                    <a:pt x="22602" y="58441"/>
                  </a:lnTo>
                  <a:lnTo>
                    <a:pt x="22430" y="56947"/>
                  </a:lnTo>
                  <a:lnTo>
                    <a:pt x="22093" y="56368"/>
                  </a:lnTo>
                  <a:lnTo>
                    <a:pt x="21194" y="56681"/>
                  </a:lnTo>
                  <a:lnTo>
                    <a:pt x="19348" y="56649"/>
                  </a:lnTo>
                  <a:lnTo>
                    <a:pt x="13707" y="53990"/>
                  </a:lnTo>
                  <a:lnTo>
                    <a:pt x="9701" y="47308"/>
                  </a:lnTo>
                  <a:lnTo>
                    <a:pt x="9615" y="45798"/>
                  </a:lnTo>
                  <a:lnTo>
                    <a:pt x="10186" y="43201"/>
                  </a:lnTo>
                  <a:lnTo>
                    <a:pt x="10053" y="42497"/>
                  </a:lnTo>
                  <a:lnTo>
                    <a:pt x="8215" y="44218"/>
                  </a:lnTo>
                  <a:lnTo>
                    <a:pt x="7863" y="43060"/>
                  </a:lnTo>
                  <a:lnTo>
                    <a:pt x="6454" y="40377"/>
                  </a:lnTo>
                  <a:lnTo>
                    <a:pt x="6048" y="38828"/>
                  </a:lnTo>
                  <a:lnTo>
                    <a:pt x="4702" y="38139"/>
                  </a:lnTo>
                  <a:lnTo>
                    <a:pt x="3614" y="38022"/>
                  </a:lnTo>
                  <a:lnTo>
                    <a:pt x="2777" y="38538"/>
                  </a:lnTo>
                  <a:lnTo>
                    <a:pt x="1674" y="41675"/>
                  </a:lnTo>
                  <a:lnTo>
                    <a:pt x="853" y="41660"/>
                  </a:lnTo>
                  <a:lnTo>
                    <a:pt x="0" y="40987"/>
                  </a:lnTo>
                  <a:lnTo>
                    <a:pt x="180" y="38640"/>
                  </a:lnTo>
                  <a:lnTo>
                    <a:pt x="1150" y="37482"/>
                  </a:lnTo>
                  <a:lnTo>
                    <a:pt x="2347" y="35706"/>
                  </a:lnTo>
                  <a:lnTo>
                    <a:pt x="5977" y="28290"/>
                  </a:lnTo>
                  <a:lnTo>
                    <a:pt x="7268" y="26592"/>
                  </a:lnTo>
                  <a:lnTo>
                    <a:pt x="8089" y="25997"/>
                  </a:lnTo>
                  <a:lnTo>
                    <a:pt x="9803" y="25927"/>
                  </a:lnTo>
                  <a:lnTo>
                    <a:pt x="13151" y="24933"/>
                  </a:lnTo>
                  <a:lnTo>
                    <a:pt x="15889" y="23298"/>
                  </a:lnTo>
                  <a:lnTo>
                    <a:pt x="17258" y="22633"/>
                  </a:lnTo>
                  <a:lnTo>
                    <a:pt x="20396" y="22805"/>
                  </a:lnTo>
                  <a:lnTo>
                    <a:pt x="24112" y="22524"/>
                  </a:lnTo>
                  <a:lnTo>
                    <a:pt x="28955" y="20935"/>
                  </a:lnTo>
                  <a:lnTo>
                    <a:pt x="29041" y="18745"/>
                  </a:lnTo>
                  <a:lnTo>
                    <a:pt x="29001" y="15944"/>
                  </a:lnTo>
                  <a:lnTo>
                    <a:pt x="28837" y="14833"/>
                  </a:lnTo>
                  <a:lnTo>
                    <a:pt x="27116" y="13832"/>
                  </a:lnTo>
                  <a:lnTo>
                    <a:pt x="26115" y="12963"/>
                  </a:lnTo>
                  <a:lnTo>
                    <a:pt x="25254" y="11860"/>
                  </a:lnTo>
                  <a:lnTo>
                    <a:pt x="24206" y="11070"/>
                  </a:lnTo>
                  <a:lnTo>
                    <a:pt x="24245" y="10249"/>
                  </a:lnTo>
                  <a:lnTo>
                    <a:pt x="25559" y="9537"/>
                  </a:lnTo>
                  <a:lnTo>
                    <a:pt x="26389" y="9177"/>
                  </a:lnTo>
                  <a:lnTo>
                    <a:pt x="28360" y="9192"/>
                  </a:lnTo>
                  <a:lnTo>
                    <a:pt x="29009" y="8786"/>
                  </a:lnTo>
                  <a:lnTo>
                    <a:pt x="29502" y="8074"/>
                  </a:lnTo>
                  <a:lnTo>
                    <a:pt x="30058" y="6267"/>
                  </a:lnTo>
                  <a:lnTo>
                    <a:pt x="30253" y="4365"/>
                  </a:lnTo>
                  <a:lnTo>
                    <a:pt x="28955" y="1807"/>
                  </a:lnTo>
                  <a:lnTo>
                    <a:pt x="29025" y="0"/>
                  </a:lnTo>
                  <a:lnTo>
                    <a:pt x="36137" y="258"/>
                  </a:lnTo>
                  <a:lnTo>
                    <a:pt x="36856" y="454"/>
                  </a:lnTo>
                  <a:lnTo>
                    <a:pt x="40033" y="767"/>
                  </a:lnTo>
                  <a:lnTo>
                    <a:pt x="42004" y="767"/>
                  </a:lnTo>
                  <a:lnTo>
                    <a:pt x="43217" y="900"/>
                  </a:lnTo>
                  <a:lnTo>
                    <a:pt x="43725" y="1314"/>
                  </a:lnTo>
                  <a:lnTo>
                    <a:pt x="43631" y="2073"/>
                  </a:lnTo>
                  <a:lnTo>
                    <a:pt x="43287" y="3074"/>
                  </a:lnTo>
                  <a:lnTo>
                    <a:pt x="43694" y="4107"/>
                  </a:lnTo>
                  <a:lnTo>
                    <a:pt x="44781" y="4381"/>
                  </a:lnTo>
                  <a:lnTo>
                    <a:pt x="45352" y="4068"/>
                  </a:lnTo>
                  <a:lnTo>
                    <a:pt x="45908" y="3567"/>
                  </a:lnTo>
                  <a:lnTo>
                    <a:pt x="46565" y="3168"/>
                  </a:lnTo>
                  <a:lnTo>
                    <a:pt x="47496" y="3434"/>
                  </a:lnTo>
                  <a:lnTo>
                    <a:pt x="49491" y="4960"/>
                  </a:lnTo>
                  <a:lnTo>
                    <a:pt x="51345" y="5375"/>
                  </a:lnTo>
                  <a:lnTo>
                    <a:pt x="53364" y="6204"/>
                  </a:lnTo>
                  <a:lnTo>
                    <a:pt x="55265" y="6665"/>
                  </a:lnTo>
                  <a:lnTo>
                    <a:pt x="56955" y="6603"/>
                  </a:lnTo>
                  <a:lnTo>
                    <a:pt x="58238" y="7456"/>
                  </a:lnTo>
                  <a:lnTo>
                    <a:pt x="60608" y="7729"/>
                  </a:lnTo>
                  <a:lnTo>
                    <a:pt x="63659" y="6642"/>
                  </a:lnTo>
                  <a:lnTo>
                    <a:pt x="66069" y="6165"/>
                  </a:lnTo>
                  <a:lnTo>
                    <a:pt x="69441" y="6047"/>
                  </a:lnTo>
                  <a:lnTo>
                    <a:pt x="71217" y="6400"/>
                  </a:lnTo>
                  <a:lnTo>
                    <a:pt x="76357" y="5531"/>
                  </a:lnTo>
                  <a:lnTo>
                    <a:pt x="78923" y="572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0D106D56-C087-D5A4-0CD4-32D6BBA48FC2}"/>
                </a:ext>
              </a:extLst>
            </p:cNvPr>
            <p:cNvSpPr>
              <a:spLocks/>
            </p:cNvSpPr>
            <p:nvPr/>
          </p:nvSpPr>
          <p:spPr>
            <a:xfrm>
              <a:off x="8288980" y="4902374"/>
              <a:ext cx="524" cy="524"/>
            </a:xfrm>
            <a:custGeom>
              <a:avLst/>
              <a:gdLst>
                <a:gd name="connsiteX0" fmla="*/ 524 w 524"/>
                <a:gd name="connsiteY0" fmla="*/ 462 h 524"/>
                <a:gd name="connsiteX1" fmla="*/ 368 w 524"/>
                <a:gd name="connsiteY1" fmla="*/ 524 h 524"/>
                <a:gd name="connsiteX2" fmla="*/ 63 w 524"/>
                <a:gd name="connsiteY2" fmla="*/ 454 h 524"/>
                <a:gd name="connsiteX3" fmla="*/ 0 w 524"/>
                <a:gd name="connsiteY3" fmla="*/ 70 h 524"/>
                <a:gd name="connsiteX4" fmla="*/ 391 w 524"/>
                <a:gd name="connsiteY4" fmla="*/ 0 h 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" h="524">
                  <a:moveTo>
                    <a:pt x="524" y="462"/>
                  </a:moveTo>
                  <a:lnTo>
                    <a:pt x="368" y="524"/>
                  </a:lnTo>
                  <a:lnTo>
                    <a:pt x="63" y="454"/>
                  </a:lnTo>
                  <a:lnTo>
                    <a:pt x="0" y="70"/>
                  </a:lnTo>
                  <a:lnTo>
                    <a:pt x="391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540EBC55-9D66-1C19-C141-76EA9BCBE757}"/>
                </a:ext>
              </a:extLst>
            </p:cNvPr>
            <p:cNvSpPr>
              <a:spLocks/>
            </p:cNvSpPr>
            <p:nvPr/>
          </p:nvSpPr>
          <p:spPr>
            <a:xfrm>
              <a:off x="5894134" y="4283486"/>
              <a:ext cx="13636" cy="14097"/>
            </a:xfrm>
            <a:custGeom>
              <a:avLst/>
              <a:gdLst>
                <a:gd name="connsiteX0" fmla="*/ 10241 w 13636"/>
                <a:gd name="connsiteY0" fmla="*/ 6274 h 14097"/>
                <a:gd name="connsiteX1" fmla="*/ 7659 w 13636"/>
                <a:gd name="connsiteY1" fmla="*/ 6525 h 14097"/>
                <a:gd name="connsiteX2" fmla="*/ 5962 w 13636"/>
                <a:gd name="connsiteY2" fmla="*/ 6329 h 14097"/>
                <a:gd name="connsiteX3" fmla="*/ 5570 w 13636"/>
                <a:gd name="connsiteY3" fmla="*/ 4702 h 14097"/>
                <a:gd name="connsiteX4" fmla="*/ 6439 w 13636"/>
                <a:gd name="connsiteY4" fmla="*/ 3325 h 14097"/>
                <a:gd name="connsiteX5" fmla="*/ 5813 w 13636"/>
                <a:gd name="connsiteY5" fmla="*/ 1651 h 14097"/>
                <a:gd name="connsiteX6" fmla="*/ 6212 w 13636"/>
                <a:gd name="connsiteY6" fmla="*/ 657 h 14097"/>
                <a:gd name="connsiteX7" fmla="*/ 7080 w 13636"/>
                <a:gd name="connsiteY7" fmla="*/ 0 h 14097"/>
                <a:gd name="connsiteX8" fmla="*/ 8504 w 13636"/>
                <a:gd name="connsiteY8" fmla="*/ 876 h 14097"/>
                <a:gd name="connsiteX9" fmla="*/ 8731 w 13636"/>
                <a:gd name="connsiteY9" fmla="*/ 2128 h 14097"/>
                <a:gd name="connsiteX10" fmla="*/ 9623 w 13636"/>
                <a:gd name="connsiteY10" fmla="*/ 3270 h 14097"/>
                <a:gd name="connsiteX11" fmla="*/ 13636 w 13636"/>
                <a:gd name="connsiteY11" fmla="*/ 5711 h 14097"/>
                <a:gd name="connsiteX12" fmla="*/ 10241 w 13636"/>
                <a:gd name="connsiteY12" fmla="*/ 6274 h 14097"/>
                <a:gd name="connsiteX13" fmla="*/ 4483 w 13636"/>
                <a:gd name="connsiteY13" fmla="*/ 11352 h 14097"/>
                <a:gd name="connsiteX14" fmla="*/ 2707 w 13636"/>
                <a:gd name="connsiteY14" fmla="*/ 12369 h 14097"/>
                <a:gd name="connsiteX15" fmla="*/ 1839 w 13636"/>
                <a:gd name="connsiteY15" fmla="*/ 12056 h 14097"/>
                <a:gd name="connsiteX16" fmla="*/ 759 w 13636"/>
                <a:gd name="connsiteY16" fmla="*/ 10100 h 14097"/>
                <a:gd name="connsiteX17" fmla="*/ 0 w 13636"/>
                <a:gd name="connsiteY17" fmla="*/ 4671 h 14097"/>
                <a:gd name="connsiteX18" fmla="*/ 587 w 13636"/>
                <a:gd name="connsiteY18" fmla="*/ 3771 h 14097"/>
                <a:gd name="connsiteX19" fmla="*/ 1009 w 13636"/>
                <a:gd name="connsiteY19" fmla="*/ 3435 h 14097"/>
                <a:gd name="connsiteX20" fmla="*/ 3349 w 13636"/>
                <a:gd name="connsiteY20" fmla="*/ 4100 h 14097"/>
                <a:gd name="connsiteX21" fmla="*/ 4326 w 13636"/>
                <a:gd name="connsiteY21" fmla="*/ 4866 h 14097"/>
                <a:gd name="connsiteX22" fmla="*/ 5304 w 13636"/>
                <a:gd name="connsiteY22" fmla="*/ 5351 h 14097"/>
                <a:gd name="connsiteX23" fmla="*/ 4812 w 13636"/>
                <a:gd name="connsiteY23" fmla="*/ 6345 h 14097"/>
                <a:gd name="connsiteX24" fmla="*/ 5054 w 13636"/>
                <a:gd name="connsiteY24" fmla="*/ 10421 h 14097"/>
                <a:gd name="connsiteX25" fmla="*/ 4483 w 13636"/>
                <a:gd name="connsiteY25" fmla="*/ 11352 h 14097"/>
                <a:gd name="connsiteX26" fmla="*/ 12369 w 13636"/>
                <a:gd name="connsiteY26" fmla="*/ 14012 h 14097"/>
                <a:gd name="connsiteX27" fmla="*/ 11149 w 13636"/>
                <a:gd name="connsiteY27" fmla="*/ 14098 h 14097"/>
                <a:gd name="connsiteX28" fmla="*/ 10609 w 13636"/>
                <a:gd name="connsiteY28" fmla="*/ 13902 h 14097"/>
                <a:gd name="connsiteX29" fmla="*/ 10444 w 13636"/>
                <a:gd name="connsiteY29" fmla="*/ 12541 h 14097"/>
                <a:gd name="connsiteX30" fmla="*/ 11391 w 13636"/>
                <a:gd name="connsiteY30" fmla="*/ 11602 h 14097"/>
                <a:gd name="connsiteX31" fmla="*/ 11946 w 13636"/>
                <a:gd name="connsiteY31" fmla="*/ 11375 h 14097"/>
                <a:gd name="connsiteX32" fmla="*/ 12768 w 13636"/>
                <a:gd name="connsiteY32" fmla="*/ 12432 h 14097"/>
                <a:gd name="connsiteX33" fmla="*/ 12964 w 13636"/>
                <a:gd name="connsiteY33" fmla="*/ 13308 h 14097"/>
                <a:gd name="connsiteX34" fmla="*/ 12369 w 13636"/>
                <a:gd name="connsiteY34" fmla="*/ 14012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3636" h="14097">
                  <a:moveTo>
                    <a:pt x="10241" y="6274"/>
                  </a:moveTo>
                  <a:lnTo>
                    <a:pt x="7659" y="6525"/>
                  </a:lnTo>
                  <a:lnTo>
                    <a:pt x="5962" y="6329"/>
                  </a:lnTo>
                  <a:lnTo>
                    <a:pt x="5570" y="4702"/>
                  </a:lnTo>
                  <a:lnTo>
                    <a:pt x="6439" y="3325"/>
                  </a:lnTo>
                  <a:lnTo>
                    <a:pt x="5813" y="1651"/>
                  </a:lnTo>
                  <a:lnTo>
                    <a:pt x="6212" y="657"/>
                  </a:lnTo>
                  <a:lnTo>
                    <a:pt x="7080" y="0"/>
                  </a:lnTo>
                  <a:lnTo>
                    <a:pt x="8504" y="876"/>
                  </a:lnTo>
                  <a:lnTo>
                    <a:pt x="8731" y="2128"/>
                  </a:lnTo>
                  <a:lnTo>
                    <a:pt x="9623" y="3270"/>
                  </a:lnTo>
                  <a:lnTo>
                    <a:pt x="13636" y="5711"/>
                  </a:lnTo>
                  <a:lnTo>
                    <a:pt x="10241" y="6274"/>
                  </a:lnTo>
                  <a:close/>
                  <a:moveTo>
                    <a:pt x="4483" y="11352"/>
                  </a:moveTo>
                  <a:lnTo>
                    <a:pt x="2707" y="12369"/>
                  </a:lnTo>
                  <a:lnTo>
                    <a:pt x="1839" y="12056"/>
                  </a:lnTo>
                  <a:lnTo>
                    <a:pt x="759" y="10100"/>
                  </a:lnTo>
                  <a:lnTo>
                    <a:pt x="0" y="4671"/>
                  </a:lnTo>
                  <a:lnTo>
                    <a:pt x="587" y="3771"/>
                  </a:lnTo>
                  <a:lnTo>
                    <a:pt x="1009" y="3435"/>
                  </a:lnTo>
                  <a:lnTo>
                    <a:pt x="3349" y="4100"/>
                  </a:lnTo>
                  <a:lnTo>
                    <a:pt x="4326" y="4866"/>
                  </a:lnTo>
                  <a:lnTo>
                    <a:pt x="5304" y="5351"/>
                  </a:lnTo>
                  <a:lnTo>
                    <a:pt x="4812" y="6345"/>
                  </a:lnTo>
                  <a:lnTo>
                    <a:pt x="5054" y="10421"/>
                  </a:lnTo>
                  <a:lnTo>
                    <a:pt x="4483" y="11352"/>
                  </a:lnTo>
                  <a:close/>
                  <a:moveTo>
                    <a:pt x="12369" y="14012"/>
                  </a:moveTo>
                  <a:lnTo>
                    <a:pt x="11149" y="14098"/>
                  </a:lnTo>
                  <a:lnTo>
                    <a:pt x="10609" y="13902"/>
                  </a:lnTo>
                  <a:lnTo>
                    <a:pt x="10444" y="12541"/>
                  </a:lnTo>
                  <a:lnTo>
                    <a:pt x="11391" y="11602"/>
                  </a:lnTo>
                  <a:lnTo>
                    <a:pt x="11946" y="11375"/>
                  </a:lnTo>
                  <a:lnTo>
                    <a:pt x="12768" y="12432"/>
                  </a:lnTo>
                  <a:lnTo>
                    <a:pt x="12964" y="13308"/>
                  </a:lnTo>
                  <a:lnTo>
                    <a:pt x="12369" y="1401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6E18323-F359-B522-972D-18BD57DEF3CF}"/>
                </a:ext>
              </a:extLst>
            </p:cNvPr>
            <p:cNvSpPr>
              <a:spLocks/>
            </p:cNvSpPr>
            <p:nvPr/>
          </p:nvSpPr>
          <p:spPr>
            <a:xfrm>
              <a:off x="7436078" y="4566608"/>
              <a:ext cx="63698" cy="61108"/>
            </a:xfrm>
            <a:custGeom>
              <a:avLst/>
              <a:gdLst>
                <a:gd name="connsiteX0" fmla="*/ 6626 w 63698"/>
                <a:gd name="connsiteY0" fmla="*/ 0 h 61108"/>
                <a:gd name="connsiteX1" fmla="*/ 7166 w 63698"/>
                <a:gd name="connsiteY1" fmla="*/ 86 h 61108"/>
                <a:gd name="connsiteX2" fmla="*/ 10452 w 63698"/>
                <a:gd name="connsiteY2" fmla="*/ 0 h 61108"/>
                <a:gd name="connsiteX3" fmla="*/ 11344 w 63698"/>
                <a:gd name="connsiteY3" fmla="*/ 1158 h 61108"/>
                <a:gd name="connsiteX4" fmla="*/ 11242 w 63698"/>
                <a:gd name="connsiteY4" fmla="*/ 2855 h 61108"/>
                <a:gd name="connsiteX5" fmla="*/ 7863 w 63698"/>
                <a:gd name="connsiteY5" fmla="*/ 7816 h 61108"/>
                <a:gd name="connsiteX6" fmla="*/ 7229 w 63698"/>
                <a:gd name="connsiteY6" fmla="*/ 9904 h 61108"/>
                <a:gd name="connsiteX7" fmla="*/ 5922 w 63698"/>
                <a:gd name="connsiteY7" fmla="*/ 11680 h 61108"/>
                <a:gd name="connsiteX8" fmla="*/ 4788 w 63698"/>
                <a:gd name="connsiteY8" fmla="*/ 11821 h 61108"/>
                <a:gd name="connsiteX9" fmla="*/ 892 w 63698"/>
                <a:gd name="connsiteY9" fmla="*/ 10781 h 61108"/>
                <a:gd name="connsiteX10" fmla="*/ 235 w 63698"/>
                <a:gd name="connsiteY10" fmla="*/ 10147 h 61108"/>
                <a:gd name="connsiteX11" fmla="*/ 0 w 63698"/>
                <a:gd name="connsiteY11" fmla="*/ 9302 h 61108"/>
                <a:gd name="connsiteX12" fmla="*/ 383 w 63698"/>
                <a:gd name="connsiteY12" fmla="*/ 7323 h 61108"/>
                <a:gd name="connsiteX13" fmla="*/ 673 w 63698"/>
                <a:gd name="connsiteY13" fmla="*/ 6720 h 61108"/>
                <a:gd name="connsiteX14" fmla="*/ 2543 w 63698"/>
                <a:gd name="connsiteY14" fmla="*/ 6345 h 61108"/>
                <a:gd name="connsiteX15" fmla="*/ 3145 w 63698"/>
                <a:gd name="connsiteY15" fmla="*/ 6024 h 61108"/>
                <a:gd name="connsiteX16" fmla="*/ 4146 w 63698"/>
                <a:gd name="connsiteY16" fmla="*/ 3896 h 61108"/>
                <a:gd name="connsiteX17" fmla="*/ 4475 w 63698"/>
                <a:gd name="connsiteY17" fmla="*/ 1948 h 61108"/>
                <a:gd name="connsiteX18" fmla="*/ 5312 w 63698"/>
                <a:gd name="connsiteY18" fmla="*/ 477 h 61108"/>
                <a:gd name="connsiteX19" fmla="*/ 6626 w 63698"/>
                <a:gd name="connsiteY19" fmla="*/ 0 h 61108"/>
                <a:gd name="connsiteX20" fmla="*/ 63565 w 63698"/>
                <a:gd name="connsiteY20" fmla="*/ 34744 h 61108"/>
                <a:gd name="connsiteX21" fmla="*/ 63589 w 63698"/>
                <a:gd name="connsiteY21" fmla="*/ 39798 h 61108"/>
                <a:gd name="connsiteX22" fmla="*/ 63612 w 63698"/>
                <a:gd name="connsiteY22" fmla="*/ 44069 h 61108"/>
                <a:gd name="connsiteX23" fmla="*/ 63636 w 63698"/>
                <a:gd name="connsiteY23" fmla="*/ 48693 h 61108"/>
                <a:gd name="connsiteX24" fmla="*/ 63659 w 63698"/>
                <a:gd name="connsiteY24" fmla="*/ 53512 h 61108"/>
                <a:gd name="connsiteX25" fmla="*/ 63683 w 63698"/>
                <a:gd name="connsiteY25" fmla="*/ 57588 h 61108"/>
                <a:gd name="connsiteX26" fmla="*/ 63698 w 63698"/>
                <a:gd name="connsiteY26" fmla="*/ 60225 h 61108"/>
                <a:gd name="connsiteX27" fmla="*/ 59200 w 63698"/>
                <a:gd name="connsiteY27" fmla="*/ 60209 h 61108"/>
                <a:gd name="connsiteX28" fmla="*/ 53231 w 63698"/>
                <a:gd name="connsiteY28" fmla="*/ 60194 h 61108"/>
                <a:gd name="connsiteX29" fmla="*/ 47261 w 63698"/>
                <a:gd name="connsiteY29" fmla="*/ 60178 h 61108"/>
                <a:gd name="connsiteX30" fmla="*/ 41300 w 63698"/>
                <a:gd name="connsiteY30" fmla="*/ 60162 h 61108"/>
                <a:gd name="connsiteX31" fmla="*/ 38304 w 63698"/>
                <a:gd name="connsiteY31" fmla="*/ 60154 h 61108"/>
                <a:gd name="connsiteX32" fmla="*/ 35002 w 63698"/>
                <a:gd name="connsiteY32" fmla="*/ 60146 h 61108"/>
                <a:gd name="connsiteX33" fmla="*/ 33930 w 63698"/>
                <a:gd name="connsiteY33" fmla="*/ 60287 h 61108"/>
                <a:gd name="connsiteX34" fmla="*/ 33203 w 63698"/>
                <a:gd name="connsiteY34" fmla="*/ 60952 h 61108"/>
                <a:gd name="connsiteX35" fmla="*/ 32326 w 63698"/>
                <a:gd name="connsiteY35" fmla="*/ 61109 h 61108"/>
                <a:gd name="connsiteX36" fmla="*/ 31309 w 63698"/>
                <a:gd name="connsiteY36" fmla="*/ 60538 h 61108"/>
                <a:gd name="connsiteX37" fmla="*/ 30065 w 63698"/>
                <a:gd name="connsiteY37" fmla="*/ 60264 h 61108"/>
                <a:gd name="connsiteX38" fmla="*/ 29737 w 63698"/>
                <a:gd name="connsiteY38" fmla="*/ 59677 h 61108"/>
                <a:gd name="connsiteX39" fmla="*/ 29119 w 63698"/>
                <a:gd name="connsiteY39" fmla="*/ 58605 h 61108"/>
                <a:gd name="connsiteX40" fmla="*/ 27891 w 63698"/>
                <a:gd name="connsiteY40" fmla="*/ 58488 h 61108"/>
                <a:gd name="connsiteX41" fmla="*/ 27272 w 63698"/>
                <a:gd name="connsiteY41" fmla="*/ 58605 h 61108"/>
                <a:gd name="connsiteX42" fmla="*/ 26388 w 63698"/>
                <a:gd name="connsiteY42" fmla="*/ 59216 h 61108"/>
                <a:gd name="connsiteX43" fmla="*/ 25395 w 63698"/>
                <a:gd name="connsiteY43" fmla="*/ 59536 h 61108"/>
                <a:gd name="connsiteX44" fmla="*/ 25583 w 63698"/>
                <a:gd name="connsiteY44" fmla="*/ 59043 h 61108"/>
                <a:gd name="connsiteX45" fmla="*/ 23619 w 63698"/>
                <a:gd name="connsiteY45" fmla="*/ 57729 h 61108"/>
                <a:gd name="connsiteX46" fmla="*/ 22203 w 63698"/>
                <a:gd name="connsiteY46" fmla="*/ 57596 h 61108"/>
                <a:gd name="connsiteX47" fmla="*/ 20896 w 63698"/>
                <a:gd name="connsiteY47" fmla="*/ 57189 h 61108"/>
                <a:gd name="connsiteX48" fmla="*/ 21953 w 63698"/>
                <a:gd name="connsiteY48" fmla="*/ 53762 h 61108"/>
                <a:gd name="connsiteX49" fmla="*/ 23275 w 63698"/>
                <a:gd name="connsiteY49" fmla="*/ 50735 h 61108"/>
                <a:gd name="connsiteX50" fmla="*/ 25246 w 63698"/>
                <a:gd name="connsiteY50" fmla="*/ 48443 h 61108"/>
                <a:gd name="connsiteX51" fmla="*/ 26295 w 63698"/>
                <a:gd name="connsiteY51" fmla="*/ 47895 h 61108"/>
                <a:gd name="connsiteX52" fmla="*/ 26631 w 63698"/>
                <a:gd name="connsiteY52" fmla="*/ 46761 h 61108"/>
                <a:gd name="connsiteX53" fmla="*/ 28196 w 63698"/>
                <a:gd name="connsiteY53" fmla="*/ 43021 h 61108"/>
                <a:gd name="connsiteX54" fmla="*/ 30136 w 63698"/>
                <a:gd name="connsiteY54" fmla="*/ 39993 h 61108"/>
                <a:gd name="connsiteX55" fmla="*/ 29533 w 63698"/>
                <a:gd name="connsiteY55" fmla="*/ 36927 h 61108"/>
                <a:gd name="connsiteX56" fmla="*/ 29995 w 63698"/>
                <a:gd name="connsiteY56" fmla="*/ 31771 h 61108"/>
                <a:gd name="connsiteX57" fmla="*/ 30558 w 63698"/>
                <a:gd name="connsiteY57" fmla="*/ 31920 h 61108"/>
                <a:gd name="connsiteX58" fmla="*/ 30644 w 63698"/>
                <a:gd name="connsiteY58" fmla="*/ 32405 h 61108"/>
                <a:gd name="connsiteX59" fmla="*/ 30793 w 63698"/>
                <a:gd name="connsiteY59" fmla="*/ 33124 h 61108"/>
                <a:gd name="connsiteX60" fmla="*/ 31521 w 63698"/>
                <a:gd name="connsiteY60" fmla="*/ 33766 h 61108"/>
                <a:gd name="connsiteX61" fmla="*/ 33930 w 63698"/>
                <a:gd name="connsiteY61" fmla="*/ 34759 h 61108"/>
                <a:gd name="connsiteX62" fmla="*/ 41112 w 63698"/>
                <a:gd name="connsiteY62" fmla="*/ 34759 h 61108"/>
                <a:gd name="connsiteX63" fmla="*/ 45399 w 63698"/>
                <a:gd name="connsiteY63" fmla="*/ 34759 h 61108"/>
                <a:gd name="connsiteX64" fmla="*/ 51744 w 63698"/>
                <a:gd name="connsiteY64" fmla="*/ 34759 h 61108"/>
                <a:gd name="connsiteX65" fmla="*/ 58457 w 63698"/>
                <a:gd name="connsiteY65" fmla="*/ 34759 h 61108"/>
                <a:gd name="connsiteX66" fmla="*/ 63565 w 63698"/>
                <a:gd name="connsiteY66" fmla="*/ 34744 h 61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63698" h="61108">
                  <a:moveTo>
                    <a:pt x="6626" y="0"/>
                  </a:moveTo>
                  <a:lnTo>
                    <a:pt x="7166" y="86"/>
                  </a:lnTo>
                  <a:lnTo>
                    <a:pt x="10452" y="0"/>
                  </a:lnTo>
                  <a:lnTo>
                    <a:pt x="11344" y="1158"/>
                  </a:lnTo>
                  <a:lnTo>
                    <a:pt x="11242" y="2855"/>
                  </a:lnTo>
                  <a:lnTo>
                    <a:pt x="7863" y="7816"/>
                  </a:lnTo>
                  <a:lnTo>
                    <a:pt x="7229" y="9904"/>
                  </a:lnTo>
                  <a:lnTo>
                    <a:pt x="5922" y="11680"/>
                  </a:lnTo>
                  <a:lnTo>
                    <a:pt x="4788" y="11821"/>
                  </a:lnTo>
                  <a:lnTo>
                    <a:pt x="892" y="10781"/>
                  </a:lnTo>
                  <a:lnTo>
                    <a:pt x="235" y="10147"/>
                  </a:lnTo>
                  <a:lnTo>
                    <a:pt x="0" y="9302"/>
                  </a:lnTo>
                  <a:lnTo>
                    <a:pt x="383" y="7323"/>
                  </a:lnTo>
                  <a:lnTo>
                    <a:pt x="673" y="6720"/>
                  </a:lnTo>
                  <a:lnTo>
                    <a:pt x="2543" y="6345"/>
                  </a:lnTo>
                  <a:lnTo>
                    <a:pt x="3145" y="6024"/>
                  </a:lnTo>
                  <a:lnTo>
                    <a:pt x="4146" y="3896"/>
                  </a:lnTo>
                  <a:lnTo>
                    <a:pt x="4475" y="1948"/>
                  </a:lnTo>
                  <a:lnTo>
                    <a:pt x="5312" y="477"/>
                  </a:lnTo>
                  <a:lnTo>
                    <a:pt x="6626" y="0"/>
                  </a:lnTo>
                  <a:close/>
                  <a:moveTo>
                    <a:pt x="63565" y="34744"/>
                  </a:moveTo>
                  <a:lnTo>
                    <a:pt x="63589" y="39798"/>
                  </a:lnTo>
                  <a:lnTo>
                    <a:pt x="63612" y="44069"/>
                  </a:lnTo>
                  <a:lnTo>
                    <a:pt x="63636" y="48693"/>
                  </a:lnTo>
                  <a:lnTo>
                    <a:pt x="63659" y="53512"/>
                  </a:lnTo>
                  <a:lnTo>
                    <a:pt x="63683" y="57588"/>
                  </a:lnTo>
                  <a:lnTo>
                    <a:pt x="63698" y="60225"/>
                  </a:lnTo>
                  <a:lnTo>
                    <a:pt x="59200" y="60209"/>
                  </a:lnTo>
                  <a:lnTo>
                    <a:pt x="53231" y="60194"/>
                  </a:lnTo>
                  <a:lnTo>
                    <a:pt x="47261" y="60178"/>
                  </a:lnTo>
                  <a:lnTo>
                    <a:pt x="41300" y="60162"/>
                  </a:lnTo>
                  <a:lnTo>
                    <a:pt x="38304" y="60154"/>
                  </a:lnTo>
                  <a:lnTo>
                    <a:pt x="35002" y="60146"/>
                  </a:lnTo>
                  <a:lnTo>
                    <a:pt x="33930" y="60287"/>
                  </a:lnTo>
                  <a:lnTo>
                    <a:pt x="33203" y="60952"/>
                  </a:lnTo>
                  <a:lnTo>
                    <a:pt x="32326" y="61109"/>
                  </a:lnTo>
                  <a:lnTo>
                    <a:pt x="31309" y="60538"/>
                  </a:lnTo>
                  <a:lnTo>
                    <a:pt x="30065" y="60264"/>
                  </a:lnTo>
                  <a:lnTo>
                    <a:pt x="29737" y="59677"/>
                  </a:lnTo>
                  <a:lnTo>
                    <a:pt x="29119" y="58605"/>
                  </a:lnTo>
                  <a:lnTo>
                    <a:pt x="27891" y="58488"/>
                  </a:lnTo>
                  <a:lnTo>
                    <a:pt x="27272" y="58605"/>
                  </a:lnTo>
                  <a:lnTo>
                    <a:pt x="26388" y="59216"/>
                  </a:lnTo>
                  <a:lnTo>
                    <a:pt x="25395" y="59536"/>
                  </a:lnTo>
                  <a:lnTo>
                    <a:pt x="25583" y="59043"/>
                  </a:lnTo>
                  <a:lnTo>
                    <a:pt x="23619" y="57729"/>
                  </a:lnTo>
                  <a:lnTo>
                    <a:pt x="22203" y="57596"/>
                  </a:lnTo>
                  <a:lnTo>
                    <a:pt x="20896" y="57189"/>
                  </a:lnTo>
                  <a:lnTo>
                    <a:pt x="21953" y="53762"/>
                  </a:lnTo>
                  <a:lnTo>
                    <a:pt x="23275" y="50735"/>
                  </a:lnTo>
                  <a:lnTo>
                    <a:pt x="25246" y="48443"/>
                  </a:lnTo>
                  <a:lnTo>
                    <a:pt x="26295" y="47895"/>
                  </a:lnTo>
                  <a:lnTo>
                    <a:pt x="26631" y="46761"/>
                  </a:lnTo>
                  <a:lnTo>
                    <a:pt x="28196" y="43021"/>
                  </a:lnTo>
                  <a:lnTo>
                    <a:pt x="30136" y="39993"/>
                  </a:lnTo>
                  <a:lnTo>
                    <a:pt x="29533" y="36927"/>
                  </a:lnTo>
                  <a:lnTo>
                    <a:pt x="29995" y="31771"/>
                  </a:lnTo>
                  <a:lnTo>
                    <a:pt x="30558" y="31920"/>
                  </a:lnTo>
                  <a:lnTo>
                    <a:pt x="30644" y="32405"/>
                  </a:lnTo>
                  <a:lnTo>
                    <a:pt x="30793" y="33124"/>
                  </a:lnTo>
                  <a:lnTo>
                    <a:pt x="31521" y="33766"/>
                  </a:lnTo>
                  <a:lnTo>
                    <a:pt x="33930" y="34759"/>
                  </a:lnTo>
                  <a:lnTo>
                    <a:pt x="41112" y="34759"/>
                  </a:lnTo>
                  <a:lnTo>
                    <a:pt x="45399" y="34759"/>
                  </a:lnTo>
                  <a:lnTo>
                    <a:pt x="51744" y="34759"/>
                  </a:lnTo>
                  <a:lnTo>
                    <a:pt x="58457" y="34759"/>
                  </a:lnTo>
                  <a:lnTo>
                    <a:pt x="63565" y="3474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C1CBD083-BC69-A0C5-902E-7D65A83796E7}"/>
                </a:ext>
              </a:extLst>
            </p:cNvPr>
            <p:cNvSpPr>
              <a:spLocks/>
            </p:cNvSpPr>
            <p:nvPr/>
          </p:nvSpPr>
          <p:spPr>
            <a:xfrm>
              <a:off x="7682266" y="3643764"/>
              <a:ext cx="188505" cy="190179"/>
            </a:xfrm>
            <a:custGeom>
              <a:avLst/>
              <a:gdLst>
                <a:gd name="connsiteX0" fmla="*/ 146549 w 188505"/>
                <a:gd name="connsiteY0" fmla="*/ 892 h 190179"/>
                <a:gd name="connsiteX1" fmla="*/ 148512 w 188505"/>
                <a:gd name="connsiteY1" fmla="*/ 1486 h 190179"/>
                <a:gd name="connsiteX2" fmla="*/ 149654 w 188505"/>
                <a:gd name="connsiteY2" fmla="*/ 2449 h 190179"/>
                <a:gd name="connsiteX3" fmla="*/ 150366 w 188505"/>
                <a:gd name="connsiteY3" fmla="*/ 3333 h 190179"/>
                <a:gd name="connsiteX4" fmla="*/ 151454 w 188505"/>
                <a:gd name="connsiteY4" fmla="*/ 4092 h 190179"/>
                <a:gd name="connsiteX5" fmla="*/ 152267 w 188505"/>
                <a:gd name="connsiteY5" fmla="*/ 4264 h 190179"/>
                <a:gd name="connsiteX6" fmla="*/ 152893 w 188505"/>
                <a:gd name="connsiteY6" fmla="*/ 6869 h 190179"/>
                <a:gd name="connsiteX7" fmla="*/ 153222 w 188505"/>
                <a:gd name="connsiteY7" fmla="*/ 10092 h 190179"/>
                <a:gd name="connsiteX8" fmla="*/ 152729 w 188505"/>
                <a:gd name="connsiteY8" fmla="*/ 11485 h 190179"/>
                <a:gd name="connsiteX9" fmla="*/ 151282 w 188505"/>
                <a:gd name="connsiteY9" fmla="*/ 11806 h 190179"/>
                <a:gd name="connsiteX10" fmla="*/ 146760 w 188505"/>
                <a:gd name="connsiteY10" fmla="*/ 14841 h 190179"/>
                <a:gd name="connsiteX11" fmla="*/ 146650 w 188505"/>
                <a:gd name="connsiteY11" fmla="*/ 17618 h 190179"/>
                <a:gd name="connsiteX12" fmla="*/ 146713 w 188505"/>
                <a:gd name="connsiteY12" fmla="*/ 18956 h 190179"/>
                <a:gd name="connsiteX13" fmla="*/ 146806 w 188505"/>
                <a:gd name="connsiteY13" fmla="*/ 19911 h 190179"/>
                <a:gd name="connsiteX14" fmla="*/ 147284 w 188505"/>
                <a:gd name="connsiteY14" fmla="*/ 20709 h 190179"/>
                <a:gd name="connsiteX15" fmla="*/ 147284 w 188505"/>
                <a:gd name="connsiteY15" fmla="*/ 21859 h 190179"/>
                <a:gd name="connsiteX16" fmla="*/ 146783 w 188505"/>
                <a:gd name="connsiteY16" fmla="*/ 23095 h 190179"/>
                <a:gd name="connsiteX17" fmla="*/ 144812 w 188505"/>
                <a:gd name="connsiteY17" fmla="*/ 25160 h 190179"/>
                <a:gd name="connsiteX18" fmla="*/ 143442 w 188505"/>
                <a:gd name="connsiteY18" fmla="*/ 26795 h 190179"/>
                <a:gd name="connsiteX19" fmla="*/ 141909 w 188505"/>
                <a:gd name="connsiteY19" fmla="*/ 29017 h 190179"/>
                <a:gd name="connsiteX20" fmla="*/ 141049 w 188505"/>
                <a:gd name="connsiteY20" fmla="*/ 29291 h 190179"/>
                <a:gd name="connsiteX21" fmla="*/ 140368 w 188505"/>
                <a:gd name="connsiteY21" fmla="*/ 29682 h 190179"/>
                <a:gd name="connsiteX22" fmla="*/ 139750 w 188505"/>
                <a:gd name="connsiteY22" fmla="*/ 28462 h 190179"/>
                <a:gd name="connsiteX23" fmla="*/ 136347 w 188505"/>
                <a:gd name="connsiteY23" fmla="*/ 26295 h 190179"/>
                <a:gd name="connsiteX24" fmla="*/ 128468 w 188505"/>
                <a:gd name="connsiteY24" fmla="*/ 25027 h 190179"/>
                <a:gd name="connsiteX25" fmla="*/ 124706 w 188505"/>
                <a:gd name="connsiteY25" fmla="*/ 23423 h 190179"/>
                <a:gd name="connsiteX26" fmla="*/ 123055 w 188505"/>
                <a:gd name="connsiteY26" fmla="*/ 23721 h 190179"/>
                <a:gd name="connsiteX27" fmla="*/ 119855 w 188505"/>
                <a:gd name="connsiteY27" fmla="*/ 21929 h 190179"/>
                <a:gd name="connsiteX28" fmla="*/ 117664 w 188505"/>
                <a:gd name="connsiteY28" fmla="*/ 22719 h 190179"/>
                <a:gd name="connsiteX29" fmla="*/ 113017 w 188505"/>
                <a:gd name="connsiteY29" fmla="*/ 25903 h 190179"/>
                <a:gd name="connsiteX30" fmla="*/ 110506 w 188505"/>
                <a:gd name="connsiteY30" fmla="*/ 25559 h 190179"/>
                <a:gd name="connsiteX31" fmla="*/ 107822 w 188505"/>
                <a:gd name="connsiteY31" fmla="*/ 23642 h 190179"/>
                <a:gd name="connsiteX32" fmla="*/ 106078 w 188505"/>
                <a:gd name="connsiteY32" fmla="*/ 23290 h 190179"/>
                <a:gd name="connsiteX33" fmla="*/ 104028 w 188505"/>
                <a:gd name="connsiteY33" fmla="*/ 24300 h 190179"/>
                <a:gd name="connsiteX34" fmla="*/ 100750 w 188505"/>
                <a:gd name="connsiteY34" fmla="*/ 27961 h 190179"/>
                <a:gd name="connsiteX35" fmla="*/ 97409 w 188505"/>
                <a:gd name="connsiteY35" fmla="*/ 29753 h 190179"/>
                <a:gd name="connsiteX36" fmla="*/ 94421 w 188505"/>
                <a:gd name="connsiteY36" fmla="*/ 29056 h 190179"/>
                <a:gd name="connsiteX37" fmla="*/ 90400 w 188505"/>
                <a:gd name="connsiteY37" fmla="*/ 29072 h 190179"/>
                <a:gd name="connsiteX38" fmla="*/ 89969 w 188505"/>
                <a:gd name="connsiteY38" fmla="*/ 31114 h 190179"/>
                <a:gd name="connsiteX39" fmla="*/ 90744 w 188505"/>
                <a:gd name="connsiteY39" fmla="*/ 32530 h 190179"/>
                <a:gd name="connsiteX40" fmla="*/ 92942 w 188505"/>
                <a:gd name="connsiteY40" fmla="*/ 34939 h 190179"/>
                <a:gd name="connsiteX41" fmla="*/ 91910 w 188505"/>
                <a:gd name="connsiteY41" fmla="*/ 36747 h 190179"/>
                <a:gd name="connsiteX42" fmla="*/ 92676 w 188505"/>
                <a:gd name="connsiteY42" fmla="*/ 38554 h 190179"/>
                <a:gd name="connsiteX43" fmla="*/ 94108 w 188505"/>
                <a:gd name="connsiteY43" fmla="*/ 38922 h 190179"/>
                <a:gd name="connsiteX44" fmla="*/ 96275 w 188505"/>
                <a:gd name="connsiteY44" fmla="*/ 38820 h 190179"/>
                <a:gd name="connsiteX45" fmla="*/ 100273 w 188505"/>
                <a:gd name="connsiteY45" fmla="*/ 41159 h 190179"/>
                <a:gd name="connsiteX46" fmla="*/ 102025 w 188505"/>
                <a:gd name="connsiteY46" fmla="*/ 43623 h 190179"/>
                <a:gd name="connsiteX47" fmla="*/ 103144 w 188505"/>
                <a:gd name="connsiteY47" fmla="*/ 46315 h 190179"/>
                <a:gd name="connsiteX48" fmla="*/ 100703 w 188505"/>
                <a:gd name="connsiteY48" fmla="*/ 44382 h 190179"/>
                <a:gd name="connsiteX49" fmla="*/ 99084 w 188505"/>
                <a:gd name="connsiteY49" fmla="*/ 42520 h 190179"/>
                <a:gd name="connsiteX50" fmla="*/ 96823 w 188505"/>
                <a:gd name="connsiteY50" fmla="*/ 41848 h 190179"/>
                <a:gd name="connsiteX51" fmla="*/ 93685 w 188505"/>
                <a:gd name="connsiteY51" fmla="*/ 40259 h 190179"/>
                <a:gd name="connsiteX52" fmla="*/ 91714 w 188505"/>
                <a:gd name="connsiteY52" fmla="*/ 39993 h 190179"/>
                <a:gd name="connsiteX53" fmla="*/ 89617 w 188505"/>
                <a:gd name="connsiteY53" fmla="*/ 41096 h 190179"/>
                <a:gd name="connsiteX54" fmla="*/ 89453 w 188505"/>
                <a:gd name="connsiteY54" fmla="*/ 42341 h 190179"/>
                <a:gd name="connsiteX55" fmla="*/ 91714 w 188505"/>
                <a:gd name="connsiteY55" fmla="*/ 44664 h 190179"/>
                <a:gd name="connsiteX56" fmla="*/ 93779 w 188505"/>
                <a:gd name="connsiteY56" fmla="*/ 46096 h 190179"/>
                <a:gd name="connsiteX57" fmla="*/ 94874 w 188505"/>
                <a:gd name="connsiteY57" fmla="*/ 47254 h 190179"/>
                <a:gd name="connsiteX58" fmla="*/ 95602 w 188505"/>
                <a:gd name="connsiteY58" fmla="*/ 49827 h 190179"/>
                <a:gd name="connsiteX59" fmla="*/ 95188 w 188505"/>
                <a:gd name="connsiteY59" fmla="*/ 50696 h 190179"/>
                <a:gd name="connsiteX60" fmla="*/ 94421 w 188505"/>
                <a:gd name="connsiteY60" fmla="*/ 51510 h 190179"/>
                <a:gd name="connsiteX61" fmla="*/ 91972 w 188505"/>
                <a:gd name="connsiteY61" fmla="*/ 49890 h 190179"/>
                <a:gd name="connsiteX62" fmla="*/ 88225 w 188505"/>
                <a:gd name="connsiteY62" fmla="*/ 44124 h 190179"/>
                <a:gd name="connsiteX63" fmla="*/ 82999 w 188505"/>
                <a:gd name="connsiteY63" fmla="*/ 42974 h 190179"/>
                <a:gd name="connsiteX64" fmla="*/ 82123 w 188505"/>
                <a:gd name="connsiteY64" fmla="*/ 44179 h 190179"/>
                <a:gd name="connsiteX65" fmla="*/ 83155 w 188505"/>
                <a:gd name="connsiteY65" fmla="*/ 47230 h 190179"/>
                <a:gd name="connsiteX66" fmla="*/ 83898 w 188505"/>
                <a:gd name="connsiteY66" fmla="*/ 48411 h 190179"/>
                <a:gd name="connsiteX67" fmla="*/ 88444 w 188505"/>
                <a:gd name="connsiteY67" fmla="*/ 51697 h 190179"/>
                <a:gd name="connsiteX68" fmla="*/ 88084 w 188505"/>
                <a:gd name="connsiteY68" fmla="*/ 52393 h 190179"/>
                <a:gd name="connsiteX69" fmla="*/ 87419 w 188505"/>
                <a:gd name="connsiteY69" fmla="*/ 52691 h 190179"/>
                <a:gd name="connsiteX70" fmla="*/ 82334 w 188505"/>
                <a:gd name="connsiteY70" fmla="*/ 50813 h 190179"/>
                <a:gd name="connsiteX71" fmla="*/ 80855 w 188505"/>
                <a:gd name="connsiteY71" fmla="*/ 47958 h 190179"/>
                <a:gd name="connsiteX72" fmla="*/ 80503 w 188505"/>
                <a:gd name="connsiteY72" fmla="*/ 44335 h 190179"/>
                <a:gd name="connsiteX73" fmla="*/ 75809 w 188505"/>
                <a:gd name="connsiteY73" fmla="*/ 41816 h 190179"/>
                <a:gd name="connsiteX74" fmla="*/ 71381 w 188505"/>
                <a:gd name="connsiteY74" fmla="*/ 39070 h 190179"/>
                <a:gd name="connsiteX75" fmla="*/ 70388 w 188505"/>
                <a:gd name="connsiteY75" fmla="*/ 36465 h 190179"/>
                <a:gd name="connsiteX76" fmla="*/ 71302 w 188505"/>
                <a:gd name="connsiteY76" fmla="*/ 35495 h 190179"/>
                <a:gd name="connsiteX77" fmla="*/ 71952 w 188505"/>
                <a:gd name="connsiteY77" fmla="*/ 33578 h 190179"/>
                <a:gd name="connsiteX78" fmla="*/ 69519 w 188505"/>
                <a:gd name="connsiteY78" fmla="*/ 33930 h 190179"/>
                <a:gd name="connsiteX79" fmla="*/ 67993 w 188505"/>
                <a:gd name="connsiteY79" fmla="*/ 35143 h 190179"/>
                <a:gd name="connsiteX80" fmla="*/ 65529 w 188505"/>
                <a:gd name="connsiteY80" fmla="*/ 36316 h 190179"/>
                <a:gd name="connsiteX81" fmla="*/ 65427 w 188505"/>
                <a:gd name="connsiteY81" fmla="*/ 38241 h 190179"/>
                <a:gd name="connsiteX82" fmla="*/ 65818 w 188505"/>
                <a:gd name="connsiteY82" fmla="*/ 40025 h 190179"/>
                <a:gd name="connsiteX83" fmla="*/ 65005 w 188505"/>
                <a:gd name="connsiteY83" fmla="*/ 42614 h 190179"/>
                <a:gd name="connsiteX84" fmla="*/ 64207 w 188505"/>
                <a:gd name="connsiteY84" fmla="*/ 47113 h 190179"/>
                <a:gd name="connsiteX85" fmla="*/ 64708 w 188505"/>
                <a:gd name="connsiteY85" fmla="*/ 49468 h 190179"/>
                <a:gd name="connsiteX86" fmla="*/ 70059 w 188505"/>
                <a:gd name="connsiteY86" fmla="*/ 56203 h 190179"/>
                <a:gd name="connsiteX87" fmla="*/ 71889 w 188505"/>
                <a:gd name="connsiteY87" fmla="*/ 61085 h 190179"/>
                <a:gd name="connsiteX88" fmla="*/ 73204 w 188505"/>
                <a:gd name="connsiteY88" fmla="*/ 62932 h 190179"/>
                <a:gd name="connsiteX89" fmla="*/ 75942 w 188505"/>
                <a:gd name="connsiteY89" fmla="*/ 64966 h 190179"/>
                <a:gd name="connsiteX90" fmla="*/ 78797 w 188505"/>
                <a:gd name="connsiteY90" fmla="*/ 68745 h 190179"/>
                <a:gd name="connsiteX91" fmla="*/ 80002 w 188505"/>
                <a:gd name="connsiteY91" fmla="*/ 70708 h 190179"/>
                <a:gd name="connsiteX92" fmla="*/ 80863 w 188505"/>
                <a:gd name="connsiteY92" fmla="*/ 73924 h 190179"/>
                <a:gd name="connsiteX93" fmla="*/ 78461 w 188505"/>
                <a:gd name="connsiteY93" fmla="*/ 75911 h 190179"/>
                <a:gd name="connsiteX94" fmla="*/ 77068 w 188505"/>
                <a:gd name="connsiteY94" fmla="*/ 75989 h 190179"/>
                <a:gd name="connsiteX95" fmla="*/ 76294 w 188505"/>
                <a:gd name="connsiteY95" fmla="*/ 75113 h 190179"/>
                <a:gd name="connsiteX96" fmla="*/ 77373 w 188505"/>
                <a:gd name="connsiteY96" fmla="*/ 72922 h 190179"/>
                <a:gd name="connsiteX97" fmla="*/ 77217 w 188505"/>
                <a:gd name="connsiteY97" fmla="*/ 71584 h 190179"/>
                <a:gd name="connsiteX98" fmla="*/ 73509 w 188505"/>
                <a:gd name="connsiteY98" fmla="*/ 69511 h 190179"/>
                <a:gd name="connsiteX99" fmla="*/ 71944 w 188505"/>
                <a:gd name="connsiteY99" fmla="*/ 70208 h 190179"/>
                <a:gd name="connsiteX100" fmla="*/ 70137 w 188505"/>
                <a:gd name="connsiteY100" fmla="*/ 71553 h 190179"/>
                <a:gd name="connsiteX101" fmla="*/ 71170 w 188505"/>
                <a:gd name="connsiteY101" fmla="*/ 74057 h 190179"/>
                <a:gd name="connsiteX102" fmla="*/ 72328 w 188505"/>
                <a:gd name="connsiteY102" fmla="*/ 75707 h 190179"/>
                <a:gd name="connsiteX103" fmla="*/ 72914 w 188505"/>
                <a:gd name="connsiteY103" fmla="*/ 77976 h 190179"/>
                <a:gd name="connsiteX104" fmla="*/ 75136 w 188505"/>
                <a:gd name="connsiteY104" fmla="*/ 77781 h 190179"/>
                <a:gd name="connsiteX105" fmla="*/ 72148 w 188505"/>
                <a:gd name="connsiteY105" fmla="*/ 80323 h 190179"/>
                <a:gd name="connsiteX106" fmla="*/ 69339 w 188505"/>
                <a:gd name="connsiteY106" fmla="*/ 81622 h 190179"/>
                <a:gd name="connsiteX107" fmla="*/ 66578 w 188505"/>
                <a:gd name="connsiteY107" fmla="*/ 81700 h 190179"/>
                <a:gd name="connsiteX108" fmla="*/ 64817 w 188505"/>
                <a:gd name="connsiteY108" fmla="*/ 81935 h 190179"/>
                <a:gd name="connsiteX109" fmla="*/ 64207 w 188505"/>
                <a:gd name="connsiteY109" fmla="*/ 82584 h 190179"/>
                <a:gd name="connsiteX110" fmla="*/ 65638 w 188505"/>
                <a:gd name="connsiteY110" fmla="*/ 83054 h 190179"/>
                <a:gd name="connsiteX111" fmla="*/ 66804 w 188505"/>
                <a:gd name="connsiteY111" fmla="*/ 83101 h 190179"/>
                <a:gd name="connsiteX112" fmla="*/ 68705 w 188505"/>
                <a:gd name="connsiteY112" fmla="*/ 84470 h 190179"/>
                <a:gd name="connsiteX113" fmla="*/ 74111 w 188505"/>
                <a:gd name="connsiteY113" fmla="*/ 86105 h 190179"/>
                <a:gd name="connsiteX114" fmla="*/ 76693 w 188505"/>
                <a:gd name="connsiteY114" fmla="*/ 88178 h 190179"/>
                <a:gd name="connsiteX115" fmla="*/ 79228 w 188505"/>
                <a:gd name="connsiteY115" fmla="*/ 88366 h 190179"/>
                <a:gd name="connsiteX116" fmla="*/ 81770 w 188505"/>
                <a:gd name="connsiteY116" fmla="*/ 92160 h 190179"/>
                <a:gd name="connsiteX117" fmla="*/ 86175 w 188505"/>
                <a:gd name="connsiteY117" fmla="*/ 93169 h 190179"/>
                <a:gd name="connsiteX118" fmla="*/ 88686 w 188505"/>
                <a:gd name="connsiteY118" fmla="*/ 96995 h 190179"/>
                <a:gd name="connsiteX119" fmla="*/ 92019 w 188505"/>
                <a:gd name="connsiteY119" fmla="*/ 97746 h 190179"/>
                <a:gd name="connsiteX120" fmla="*/ 94898 w 188505"/>
                <a:gd name="connsiteY120" fmla="*/ 99154 h 190179"/>
                <a:gd name="connsiteX121" fmla="*/ 95735 w 188505"/>
                <a:gd name="connsiteY121" fmla="*/ 100492 h 190179"/>
                <a:gd name="connsiteX122" fmla="*/ 96157 w 188505"/>
                <a:gd name="connsiteY122" fmla="*/ 102917 h 190179"/>
                <a:gd name="connsiteX123" fmla="*/ 96346 w 188505"/>
                <a:gd name="connsiteY123" fmla="*/ 108042 h 190179"/>
                <a:gd name="connsiteX124" fmla="*/ 96971 w 188505"/>
                <a:gd name="connsiteY124" fmla="*/ 111844 h 190179"/>
                <a:gd name="connsiteX125" fmla="*/ 96995 w 188505"/>
                <a:gd name="connsiteY125" fmla="*/ 113041 h 190179"/>
                <a:gd name="connsiteX126" fmla="*/ 96838 w 188505"/>
                <a:gd name="connsiteY126" fmla="*/ 114832 h 190179"/>
                <a:gd name="connsiteX127" fmla="*/ 96056 w 188505"/>
                <a:gd name="connsiteY127" fmla="*/ 115709 h 190179"/>
                <a:gd name="connsiteX128" fmla="*/ 95000 w 188505"/>
                <a:gd name="connsiteY128" fmla="*/ 115740 h 190179"/>
                <a:gd name="connsiteX129" fmla="*/ 92927 w 188505"/>
                <a:gd name="connsiteY129" fmla="*/ 112947 h 190179"/>
                <a:gd name="connsiteX130" fmla="*/ 89758 w 188505"/>
                <a:gd name="connsiteY130" fmla="*/ 110005 h 190179"/>
                <a:gd name="connsiteX131" fmla="*/ 86410 w 188505"/>
                <a:gd name="connsiteY131" fmla="*/ 106500 h 190179"/>
                <a:gd name="connsiteX132" fmla="*/ 85455 w 188505"/>
                <a:gd name="connsiteY132" fmla="*/ 105882 h 190179"/>
                <a:gd name="connsiteX133" fmla="*/ 84673 w 188505"/>
                <a:gd name="connsiteY133" fmla="*/ 105828 h 190179"/>
                <a:gd name="connsiteX134" fmla="*/ 82881 w 188505"/>
                <a:gd name="connsiteY134" fmla="*/ 107009 h 190179"/>
                <a:gd name="connsiteX135" fmla="*/ 77906 w 188505"/>
                <a:gd name="connsiteY135" fmla="*/ 107924 h 190179"/>
                <a:gd name="connsiteX136" fmla="*/ 75574 w 188505"/>
                <a:gd name="connsiteY136" fmla="*/ 109207 h 190179"/>
                <a:gd name="connsiteX137" fmla="*/ 74698 w 188505"/>
                <a:gd name="connsiteY137" fmla="*/ 109489 h 190179"/>
                <a:gd name="connsiteX138" fmla="*/ 74455 w 188505"/>
                <a:gd name="connsiteY138" fmla="*/ 110162 h 190179"/>
                <a:gd name="connsiteX139" fmla="*/ 75551 w 188505"/>
                <a:gd name="connsiteY139" fmla="*/ 110858 h 190179"/>
                <a:gd name="connsiteX140" fmla="*/ 76889 w 188505"/>
                <a:gd name="connsiteY140" fmla="*/ 112462 h 190179"/>
                <a:gd name="connsiteX141" fmla="*/ 76889 w 188505"/>
                <a:gd name="connsiteY141" fmla="*/ 114645 h 190179"/>
                <a:gd name="connsiteX142" fmla="*/ 77999 w 188505"/>
                <a:gd name="connsiteY142" fmla="*/ 117297 h 190179"/>
                <a:gd name="connsiteX143" fmla="*/ 79431 w 188505"/>
                <a:gd name="connsiteY143" fmla="*/ 117978 h 190179"/>
                <a:gd name="connsiteX144" fmla="*/ 81293 w 188505"/>
                <a:gd name="connsiteY144" fmla="*/ 117923 h 190179"/>
                <a:gd name="connsiteX145" fmla="*/ 82365 w 188505"/>
                <a:gd name="connsiteY145" fmla="*/ 118416 h 190179"/>
                <a:gd name="connsiteX146" fmla="*/ 82639 w 188505"/>
                <a:gd name="connsiteY146" fmla="*/ 119472 h 190179"/>
                <a:gd name="connsiteX147" fmla="*/ 83726 w 188505"/>
                <a:gd name="connsiteY147" fmla="*/ 120700 h 190179"/>
                <a:gd name="connsiteX148" fmla="*/ 84438 w 188505"/>
                <a:gd name="connsiteY148" fmla="*/ 121615 h 190179"/>
                <a:gd name="connsiteX149" fmla="*/ 84415 w 188505"/>
                <a:gd name="connsiteY149" fmla="*/ 122265 h 190179"/>
                <a:gd name="connsiteX150" fmla="*/ 79212 w 188505"/>
                <a:gd name="connsiteY150" fmla="*/ 123994 h 190179"/>
                <a:gd name="connsiteX151" fmla="*/ 78125 w 188505"/>
                <a:gd name="connsiteY151" fmla="*/ 124784 h 190179"/>
                <a:gd name="connsiteX152" fmla="*/ 77209 w 188505"/>
                <a:gd name="connsiteY152" fmla="*/ 125191 h 190179"/>
                <a:gd name="connsiteX153" fmla="*/ 75856 w 188505"/>
                <a:gd name="connsiteY153" fmla="*/ 124369 h 190179"/>
                <a:gd name="connsiteX154" fmla="*/ 75778 w 188505"/>
                <a:gd name="connsiteY154" fmla="*/ 122257 h 190179"/>
                <a:gd name="connsiteX155" fmla="*/ 73994 w 188505"/>
                <a:gd name="connsiteY155" fmla="*/ 121122 h 190179"/>
                <a:gd name="connsiteX156" fmla="*/ 72359 w 188505"/>
                <a:gd name="connsiteY156" fmla="*/ 120144 h 190179"/>
                <a:gd name="connsiteX157" fmla="*/ 70395 w 188505"/>
                <a:gd name="connsiteY157" fmla="*/ 119730 h 190179"/>
                <a:gd name="connsiteX158" fmla="*/ 68729 w 188505"/>
                <a:gd name="connsiteY158" fmla="*/ 118267 h 190179"/>
                <a:gd name="connsiteX159" fmla="*/ 67641 w 188505"/>
                <a:gd name="connsiteY159" fmla="*/ 119448 h 190179"/>
                <a:gd name="connsiteX160" fmla="*/ 68509 w 188505"/>
                <a:gd name="connsiteY160" fmla="*/ 123548 h 190179"/>
                <a:gd name="connsiteX161" fmla="*/ 70395 w 188505"/>
                <a:gd name="connsiteY161" fmla="*/ 126364 h 190179"/>
                <a:gd name="connsiteX162" fmla="*/ 73556 w 188505"/>
                <a:gd name="connsiteY162" fmla="*/ 133906 h 190179"/>
                <a:gd name="connsiteX163" fmla="*/ 74987 w 188505"/>
                <a:gd name="connsiteY163" fmla="*/ 138342 h 190179"/>
                <a:gd name="connsiteX164" fmla="*/ 75277 w 188505"/>
                <a:gd name="connsiteY164" fmla="*/ 140485 h 190179"/>
                <a:gd name="connsiteX165" fmla="*/ 74565 w 188505"/>
                <a:gd name="connsiteY165" fmla="*/ 144045 h 190179"/>
                <a:gd name="connsiteX166" fmla="*/ 76122 w 188505"/>
                <a:gd name="connsiteY166" fmla="*/ 146682 h 190179"/>
                <a:gd name="connsiteX167" fmla="*/ 77186 w 188505"/>
                <a:gd name="connsiteY167" fmla="*/ 149389 h 190179"/>
                <a:gd name="connsiteX168" fmla="*/ 76020 w 188505"/>
                <a:gd name="connsiteY168" fmla="*/ 149287 h 190179"/>
                <a:gd name="connsiteX169" fmla="*/ 75003 w 188505"/>
                <a:gd name="connsiteY169" fmla="*/ 148332 h 190179"/>
                <a:gd name="connsiteX170" fmla="*/ 73297 w 188505"/>
                <a:gd name="connsiteY170" fmla="*/ 147206 h 190179"/>
                <a:gd name="connsiteX171" fmla="*/ 69996 w 188505"/>
                <a:gd name="connsiteY171" fmla="*/ 142879 h 190179"/>
                <a:gd name="connsiteX172" fmla="*/ 68846 w 188505"/>
                <a:gd name="connsiteY172" fmla="*/ 140180 h 190179"/>
                <a:gd name="connsiteX173" fmla="*/ 67469 w 188505"/>
                <a:gd name="connsiteY173" fmla="*/ 139969 h 190179"/>
                <a:gd name="connsiteX174" fmla="*/ 65075 w 188505"/>
                <a:gd name="connsiteY174" fmla="*/ 140360 h 190179"/>
                <a:gd name="connsiteX175" fmla="*/ 62462 w 188505"/>
                <a:gd name="connsiteY175" fmla="*/ 146126 h 190179"/>
                <a:gd name="connsiteX176" fmla="*/ 62470 w 188505"/>
                <a:gd name="connsiteY176" fmla="*/ 149420 h 190179"/>
                <a:gd name="connsiteX177" fmla="*/ 61116 w 188505"/>
                <a:gd name="connsiteY177" fmla="*/ 148637 h 190179"/>
                <a:gd name="connsiteX178" fmla="*/ 59959 w 188505"/>
                <a:gd name="connsiteY178" fmla="*/ 147613 h 190179"/>
                <a:gd name="connsiteX179" fmla="*/ 60100 w 188505"/>
                <a:gd name="connsiteY179" fmla="*/ 144006 h 190179"/>
                <a:gd name="connsiteX180" fmla="*/ 59982 w 188505"/>
                <a:gd name="connsiteY180" fmla="*/ 142488 h 190179"/>
                <a:gd name="connsiteX181" fmla="*/ 56806 w 188505"/>
                <a:gd name="connsiteY181" fmla="*/ 137560 h 190179"/>
                <a:gd name="connsiteX182" fmla="*/ 55350 w 188505"/>
                <a:gd name="connsiteY182" fmla="*/ 137004 h 190179"/>
                <a:gd name="connsiteX183" fmla="*/ 54670 w 188505"/>
                <a:gd name="connsiteY183" fmla="*/ 135338 h 190179"/>
                <a:gd name="connsiteX184" fmla="*/ 53496 w 188505"/>
                <a:gd name="connsiteY184" fmla="*/ 133554 h 190179"/>
                <a:gd name="connsiteX185" fmla="*/ 51986 w 188505"/>
                <a:gd name="connsiteY185" fmla="*/ 133890 h 190179"/>
                <a:gd name="connsiteX186" fmla="*/ 50751 w 188505"/>
                <a:gd name="connsiteY186" fmla="*/ 134610 h 190179"/>
                <a:gd name="connsiteX187" fmla="*/ 50414 w 188505"/>
                <a:gd name="connsiteY187" fmla="*/ 137301 h 190179"/>
                <a:gd name="connsiteX188" fmla="*/ 50289 w 188505"/>
                <a:gd name="connsiteY188" fmla="*/ 139711 h 190179"/>
                <a:gd name="connsiteX189" fmla="*/ 49366 w 188505"/>
                <a:gd name="connsiteY189" fmla="*/ 141518 h 190179"/>
                <a:gd name="connsiteX190" fmla="*/ 45978 w 188505"/>
                <a:gd name="connsiteY190" fmla="*/ 138084 h 190179"/>
                <a:gd name="connsiteX191" fmla="*/ 42567 w 188505"/>
                <a:gd name="connsiteY191" fmla="*/ 132122 h 190179"/>
                <a:gd name="connsiteX192" fmla="*/ 42481 w 188505"/>
                <a:gd name="connsiteY192" fmla="*/ 128852 h 190179"/>
                <a:gd name="connsiteX193" fmla="*/ 44977 w 188505"/>
                <a:gd name="connsiteY193" fmla="*/ 125856 h 190179"/>
                <a:gd name="connsiteX194" fmla="*/ 44680 w 188505"/>
                <a:gd name="connsiteY194" fmla="*/ 123712 h 190179"/>
                <a:gd name="connsiteX195" fmla="*/ 42317 w 188505"/>
                <a:gd name="connsiteY195" fmla="*/ 119472 h 190179"/>
                <a:gd name="connsiteX196" fmla="*/ 38906 w 188505"/>
                <a:gd name="connsiteY196" fmla="*/ 116741 h 190179"/>
                <a:gd name="connsiteX197" fmla="*/ 36997 w 188505"/>
                <a:gd name="connsiteY197" fmla="*/ 115928 h 190179"/>
                <a:gd name="connsiteX198" fmla="*/ 36097 w 188505"/>
                <a:gd name="connsiteY198" fmla="*/ 113017 h 190179"/>
                <a:gd name="connsiteX199" fmla="*/ 34274 w 188505"/>
                <a:gd name="connsiteY199" fmla="*/ 111515 h 190179"/>
                <a:gd name="connsiteX200" fmla="*/ 32795 w 188505"/>
                <a:gd name="connsiteY200" fmla="*/ 110811 h 190179"/>
                <a:gd name="connsiteX201" fmla="*/ 32506 w 188505"/>
                <a:gd name="connsiteY201" fmla="*/ 109779 h 190179"/>
                <a:gd name="connsiteX202" fmla="*/ 32952 w 188505"/>
                <a:gd name="connsiteY202" fmla="*/ 109012 h 190179"/>
                <a:gd name="connsiteX203" fmla="*/ 36535 w 188505"/>
                <a:gd name="connsiteY203" fmla="*/ 106015 h 190179"/>
                <a:gd name="connsiteX204" fmla="*/ 38632 w 188505"/>
                <a:gd name="connsiteY204" fmla="*/ 101306 h 190179"/>
                <a:gd name="connsiteX205" fmla="*/ 39673 w 188505"/>
                <a:gd name="connsiteY205" fmla="*/ 101087 h 190179"/>
                <a:gd name="connsiteX206" fmla="*/ 41816 w 188505"/>
                <a:gd name="connsiteY206" fmla="*/ 102205 h 190179"/>
                <a:gd name="connsiteX207" fmla="*/ 44226 w 188505"/>
                <a:gd name="connsiteY207" fmla="*/ 101916 h 190179"/>
                <a:gd name="connsiteX208" fmla="*/ 46197 w 188505"/>
                <a:gd name="connsiteY208" fmla="*/ 99154 h 190179"/>
                <a:gd name="connsiteX209" fmla="*/ 47871 w 188505"/>
                <a:gd name="connsiteY209" fmla="*/ 97652 h 190179"/>
                <a:gd name="connsiteX210" fmla="*/ 50696 w 188505"/>
                <a:gd name="connsiteY210" fmla="*/ 97848 h 190179"/>
                <a:gd name="connsiteX211" fmla="*/ 57072 w 188505"/>
                <a:gd name="connsiteY211" fmla="*/ 101533 h 190179"/>
                <a:gd name="connsiteX212" fmla="*/ 63925 w 188505"/>
                <a:gd name="connsiteY212" fmla="*/ 103637 h 190179"/>
                <a:gd name="connsiteX213" fmla="*/ 67344 w 188505"/>
                <a:gd name="connsiteY213" fmla="*/ 105476 h 190179"/>
                <a:gd name="connsiteX214" fmla="*/ 69284 w 188505"/>
                <a:gd name="connsiteY214" fmla="*/ 107298 h 190179"/>
                <a:gd name="connsiteX215" fmla="*/ 70309 w 188505"/>
                <a:gd name="connsiteY215" fmla="*/ 107674 h 190179"/>
                <a:gd name="connsiteX216" fmla="*/ 71937 w 188505"/>
                <a:gd name="connsiteY216" fmla="*/ 107932 h 190179"/>
                <a:gd name="connsiteX217" fmla="*/ 71866 w 188505"/>
                <a:gd name="connsiteY217" fmla="*/ 106571 h 190179"/>
                <a:gd name="connsiteX218" fmla="*/ 71350 w 188505"/>
                <a:gd name="connsiteY218" fmla="*/ 105366 h 190179"/>
                <a:gd name="connsiteX219" fmla="*/ 72703 w 188505"/>
                <a:gd name="connsiteY219" fmla="*/ 104709 h 190179"/>
                <a:gd name="connsiteX220" fmla="*/ 76372 w 188505"/>
                <a:gd name="connsiteY220" fmla="*/ 104740 h 190179"/>
                <a:gd name="connsiteX221" fmla="*/ 77037 w 188505"/>
                <a:gd name="connsiteY221" fmla="*/ 104099 h 190179"/>
                <a:gd name="connsiteX222" fmla="*/ 77718 w 188505"/>
                <a:gd name="connsiteY222" fmla="*/ 103066 h 190179"/>
                <a:gd name="connsiteX223" fmla="*/ 76959 w 188505"/>
                <a:gd name="connsiteY223" fmla="*/ 101885 h 190179"/>
                <a:gd name="connsiteX224" fmla="*/ 75747 w 188505"/>
                <a:gd name="connsiteY224" fmla="*/ 101321 h 190179"/>
                <a:gd name="connsiteX225" fmla="*/ 74448 w 188505"/>
                <a:gd name="connsiteY225" fmla="*/ 101165 h 190179"/>
                <a:gd name="connsiteX226" fmla="*/ 73595 w 188505"/>
                <a:gd name="connsiteY226" fmla="*/ 100789 h 190179"/>
                <a:gd name="connsiteX227" fmla="*/ 72210 w 188505"/>
                <a:gd name="connsiteY227" fmla="*/ 101165 h 190179"/>
                <a:gd name="connsiteX228" fmla="*/ 70059 w 188505"/>
                <a:gd name="connsiteY228" fmla="*/ 100249 h 190179"/>
                <a:gd name="connsiteX229" fmla="*/ 68940 w 188505"/>
                <a:gd name="connsiteY229" fmla="*/ 99499 h 190179"/>
                <a:gd name="connsiteX230" fmla="*/ 68291 w 188505"/>
                <a:gd name="connsiteY230" fmla="*/ 98724 h 190179"/>
                <a:gd name="connsiteX231" fmla="*/ 64543 w 188505"/>
                <a:gd name="connsiteY231" fmla="*/ 97183 h 190179"/>
                <a:gd name="connsiteX232" fmla="*/ 60991 w 188505"/>
                <a:gd name="connsiteY232" fmla="*/ 94570 h 190179"/>
                <a:gd name="connsiteX233" fmla="*/ 60186 w 188505"/>
                <a:gd name="connsiteY233" fmla="*/ 96048 h 190179"/>
                <a:gd name="connsiteX234" fmla="*/ 58746 w 188505"/>
                <a:gd name="connsiteY234" fmla="*/ 96846 h 190179"/>
                <a:gd name="connsiteX235" fmla="*/ 56704 w 188505"/>
                <a:gd name="connsiteY235" fmla="*/ 96964 h 190179"/>
                <a:gd name="connsiteX236" fmla="*/ 50962 w 188505"/>
                <a:gd name="connsiteY236" fmla="*/ 95305 h 190179"/>
                <a:gd name="connsiteX237" fmla="*/ 47433 w 188505"/>
                <a:gd name="connsiteY237" fmla="*/ 96572 h 190179"/>
                <a:gd name="connsiteX238" fmla="*/ 45509 w 188505"/>
                <a:gd name="connsiteY238" fmla="*/ 96901 h 190179"/>
                <a:gd name="connsiteX239" fmla="*/ 44038 w 188505"/>
                <a:gd name="connsiteY239" fmla="*/ 96932 h 190179"/>
                <a:gd name="connsiteX240" fmla="*/ 42231 w 188505"/>
                <a:gd name="connsiteY240" fmla="*/ 97496 h 190179"/>
                <a:gd name="connsiteX241" fmla="*/ 40142 w 188505"/>
                <a:gd name="connsiteY241" fmla="*/ 97832 h 190179"/>
                <a:gd name="connsiteX242" fmla="*/ 38335 w 188505"/>
                <a:gd name="connsiteY242" fmla="*/ 95422 h 190179"/>
                <a:gd name="connsiteX243" fmla="*/ 37576 w 188505"/>
                <a:gd name="connsiteY243" fmla="*/ 93553 h 190179"/>
                <a:gd name="connsiteX244" fmla="*/ 37044 w 188505"/>
                <a:gd name="connsiteY244" fmla="*/ 93201 h 190179"/>
                <a:gd name="connsiteX245" fmla="*/ 37020 w 188505"/>
                <a:gd name="connsiteY245" fmla="*/ 94961 h 190179"/>
                <a:gd name="connsiteX246" fmla="*/ 36441 w 188505"/>
                <a:gd name="connsiteY246" fmla="*/ 96369 h 190179"/>
                <a:gd name="connsiteX247" fmla="*/ 33789 w 188505"/>
                <a:gd name="connsiteY247" fmla="*/ 97159 h 190179"/>
                <a:gd name="connsiteX248" fmla="*/ 32264 w 188505"/>
                <a:gd name="connsiteY248" fmla="*/ 96064 h 190179"/>
                <a:gd name="connsiteX249" fmla="*/ 31090 w 188505"/>
                <a:gd name="connsiteY249" fmla="*/ 92755 h 190179"/>
                <a:gd name="connsiteX250" fmla="*/ 29611 w 188505"/>
                <a:gd name="connsiteY250" fmla="*/ 88538 h 190179"/>
                <a:gd name="connsiteX251" fmla="*/ 27006 w 188505"/>
                <a:gd name="connsiteY251" fmla="*/ 85127 h 190179"/>
                <a:gd name="connsiteX252" fmla="*/ 24886 w 188505"/>
                <a:gd name="connsiteY252" fmla="*/ 84235 h 190179"/>
                <a:gd name="connsiteX253" fmla="*/ 24706 w 188505"/>
                <a:gd name="connsiteY253" fmla="*/ 82357 h 190179"/>
                <a:gd name="connsiteX254" fmla="*/ 24894 w 188505"/>
                <a:gd name="connsiteY254" fmla="*/ 80855 h 190179"/>
                <a:gd name="connsiteX255" fmla="*/ 27436 w 188505"/>
                <a:gd name="connsiteY255" fmla="*/ 80480 h 190179"/>
                <a:gd name="connsiteX256" fmla="*/ 31411 w 188505"/>
                <a:gd name="connsiteY256" fmla="*/ 82052 h 190179"/>
                <a:gd name="connsiteX257" fmla="*/ 32233 w 188505"/>
                <a:gd name="connsiteY257" fmla="*/ 81739 h 190179"/>
                <a:gd name="connsiteX258" fmla="*/ 33124 w 188505"/>
                <a:gd name="connsiteY258" fmla="*/ 81012 h 190179"/>
                <a:gd name="connsiteX259" fmla="*/ 32952 w 188505"/>
                <a:gd name="connsiteY259" fmla="*/ 79408 h 190179"/>
                <a:gd name="connsiteX260" fmla="*/ 32373 w 188505"/>
                <a:gd name="connsiteY260" fmla="*/ 77976 h 190179"/>
                <a:gd name="connsiteX261" fmla="*/ 31278 w 188505"/>
                <a:gd name="connsiteY261" fmla="*/ 77914 h 190179"/>
                <a:gd name="connsiteX262" fmla="*/ 30519 w 188505"/>
                <a:gd name="connsiteY262" fmla="*/ 78078 h 190179"/>
                <a:gd name="connsiteX263" fmla="*/ 28070 w 188505"/>
                <a:gd name="connsiteY263" fmla="*/ 77781 h 190179"/>
                <a:gd name="connsiteX264" fmla="*/ 24933 w 188505"/>
                <a:gd name="connsiteY264" fmla="*/ 78579 h 190179"/>
                <a:gd name="connsiteX265" fmla="*/ 23478 w 188505"/>
                <a:gd name="connsiteY265" fmla="*/ 77828 h 190179"/>
                <a:gd name="connsiteX266" fmla="*/ 22993 w 188505"/>
                <a:gd name="connsiteY266" fmla="*/ 76912 h 190179"/>
                <a:gd name="connsiteX267" fmla="*/ 20364 w 188505"/>
                <a:gd name="connsiteY267" fmla="*/ 74651 h 190179"/>
                <a:gd name="connsiteX268" fmla="*/ 18096 w 188505"/>
                <a:gd name="connsiteY268" fmla="*/ 71616 h 190179"/>
                <a:gd name="connsiteX269" fmla="*/ 14418 w 188505"/>
                <a:gd name="connsiteY269" fmla="*/ 69589 h 190179"/>
                <a:gd name="connsiteX270" fmla="*/ 12016 w 188505"/>
                <a:gd name="connsiteY270" fmla="*/ 63393 h 190179"/>
                <a:gd name="connsiteX271" fmla="*/ 9998 w 188505"/>
                <a:gd name="connsiteY271" fmla="*/ 60686 h 190179"/>
                <a:gd name="connsiteX272" fmla="*/ 7847 w 188505"/>
                <a:gd name="connsiteY272" fmla="*/ 58746 h 190179"/>
                <a:gd name="connsiteX273" fmla="*/ 8316 w 188505"/>
                <a:gd name="connsiteY273" fmla="*/ 58715 h 190179"/>
                <a:gd name="connsiteX274" fmla="*/ 9130 w 188505"/>
                <a:gd name="connsiteY274" fmla="*/ 59043 h 190179"/>
                <a:gd name="connsiteX275" fmla="*/ 10695 w 188505"/>
                <a:gd name="connsiteY275" fmla="*/ 60108 h 190179"/>
                <a:gd name="connsiteX276" fmla="*/ 12353 w 188505"/>
                <a:gd name="connsiteY276" fmla="*/ 60334 h 190179"/>
                <a:gd name="connsiteX277" fmla="*/ 13261 w 188505"/>
                <a:gd name="connsiteY277" fmla="*/ 59630 h 190179"/>
                <a:gd name="connsiteX278" fmla="*/ 13785 w 188505"/>
                <a:gd name="connsiteY278" fmla="*/ 58981 h 190179"/>
                <a:gd name="connsiteX279" fmla="*/ 14121 w 188505"/>
                <a:gd name="connsiteY279" fmla="*/ 57917 h 190179"/>
                <a:gd name="connsiteX280" fmla="*/ 14262 w 188505"/>
                <a:gd name="connsiteY280" fmla="*/ 56673 h 190179"/>
                <a:gd name="connsiteX281" fmla="*/ 14536 w 188505"/>
                <a:gd name="connsiteY281" fmla="*/ 56258 h 190179"/>
                <a:gd name="connsiteX282" fmla="*/ 15811 w 188505"/>
                <a:gd name="connsiteY282" fmla="*/ 56407 h 190179"/>
                <a:gd name="connsiteX283" fmla="*/ 16218 w 188505"/>
                <a:gd name="connsiteY283" fmla="*/ 56094 h 190179"/>
                <a:gd name="connsiteX284" fmla="*/ 16202 w 188505"/>
                <a:gd name="connsiteY284" fmla="*/ 54975 h 190179"/>
                <a:gd name="connsiteX285" fmla="*/ 15381 w 188505"/>
                <a:gd name="connsiteY285" fmla="*/ 53583 h 190179"/>
                <a:gd name="connsiteX286" fmla="*/ 14661 w 188505"/>
                <a:gd name="connsiteY286" fmla="*/ 51869 h 190179"/>
                <a:gd name="connsiteX287" fmla="*/ 14661 w 188505"/>
                <a:gd name="connsiteY287" fmla="*/ 51056 h 190179"/>
                <a:gd name="connsiteX288" fmla="*/ 15263 w 188505"/>
                <a:gd name="connsiteY288" fmla="*/ 50727 h 190179"/>
                <a:gd name="connsiteX289" fmla="*/ 16257 w 188505"/>
                <a:gd name="connsiteY289" fmla="*/ 49984 h 190179"/>
                <a:gd name="connsiteX290" fmla="*/ 16789 w 188505"/>
                <a:gd name="connsiteY290" fmla="*/ 49061 h 190179"/>
                <a:gd name="connsiteX291" fmla="*/ 17845 w 188505"/>
                <a:gd name="connsiteY291" fmla="*/ 48599 h 190179"/>
                <a:gd name="connsiteX292" fmla="*/ 19402 w 188505"/>
                <a:gd name="connsiteY292" fmla="*/ 48513 h 190179"/>
                <a:gd name="connsiteX293" fmla="*/ 21139 w 188505"/>
                <a:gd name="connsiteY293" fmla="*/ 48106 h 190179"/>
                <a:gd name="connsiteX294" fmla="*/ 22266 w 188505"/>
                <a:gd name="connsiteY294" fmla="*/ 47113 h 190179"/>
                <a:gd name="connsiteX295" fmla="*/ 22430 w 188505"/>
                <a:gd name="connsiteY295" fmla="*/ 46135 h 190179"/>
                <a:gd name="connsiteX296" fmla="*/ 23134 w 188505"/>
                <a:gd name="connsiteY296" fmla="*/ 43428 h 190179"/>
                <a:gd name="connsiteX297" fmla="*/ 23595 w 188505"/>
                <a:gd name="connsiteY297" fmla="*/ 42098 h 190179"/>
                <a:gd name="connsiteX298" fmla="*/ 24338 w 188505"/>
                <a:gd name="connsiteY298" fmla="*/ 40885 h 190179"/>
                <a:gd name="connsiteX299" fmla="*/ 24738 w 188505"/>
                <a:gd name="connsiteY299" fmla="*/ 39250 h 190179"/>
                <a:gd name="connsiteX300" fmla="*/ 25536 w 188505"/>
                <a:gd name="connsiteY300" fmla="*/ 37709 h 190179"/>
                <a:gd name="connsiteX301" fmla="*/ 27194 w 188505"/>
                <a:gd name="connsiteY301" fmla="*/ 37060 h 190179"/>
                <a:gd name="connsiteX302" fmla="*/ 28696 w 188505"/>
                <a:gd name="connsiteY302" fmla="*/ 36301 h 190179"/>
                <a:gd name="connsiteX303" fmla="*/ 29831 w 188505"/>
                <a:gd name="connsiteY303" fmla="*/ 34314 h 190179"/>
                <a:gd name="connsiteX304" fmla="*/ 30472 w 188505"/>
                <a:gd name="connsiteY304" fmla="*/ 32616 h 190179"/>
                <a:gd name="connsiteX305" fmla="*/ 30472 w 188505"/>
                <a:gd name="connsiteY305" fmla="*/ 31575 h 190179"/>
                <a:gd name="connsiteX306" fmla="*/ 29518 w 188505"/>
                <a:gd name="connsiteY306" fmla="*/ 29870 h 190179"/>
                <a:gd name="connsiteX307" fmla="*/ 28814 w 188505"/>
                <a:gd name="connsiteY307" fmla="*/ 28211 h 190179"/>
                <a:gd name="connsiteX308" fmla="*/ 29001 w 188505"/>
                <a:gd name="connsiteY308" fmla="*/ 26052 h 190179"/>
                <a:gd name="connsiteX309" fmla="*/ 31982 w 188505"/>
                <a:gd name="connsiteY309" fmla="*/ 25872 h 190179"/>
                <a:gd name="connsiteX310" fmla="*/ 33023 w 188505"/>
                <a:gd name="connsiteY310" fmla="*/ 25669 h 190179"/>
                <a:gd name="connsiteX311" fmla="*/ 36895 w 188505"/>
                <a:gd name="connsiteY311" fmla="*/ 25551 h 190179"/>
                <a:gd name="connsiteX312" fmla="*/ 38663 w 188505"/>
                <a:gd name="connsiteY312" fmla="*/ 24394 h 190179"/>
                <a:gd name="connsiteX313" fmla="*/ 39884 w 188505"/>
                <a:gd name="connsiteY313" fmla="*/ 24503 h 190179"/>
                <a:gd name="connsiteX314" fmla="*/ 42434 w 188505"/>
                <a:gd name="connsiteY314" fmla="*/ 25504 h 190179"/>
                <a:gd name="connsiteX315" fmla="*/ 43577 w 188505"/>
                <a:gd name="connsiteY315" fmla="*/ 24714 h 190179"/>
                <a:gd name="connsiteX316" fmla="*/ 46909 w 188505"/>
                <a:gd name="connsiteY316" fmla="*/ 23150 h 190179"/>
                <a:gd name="connsiteX317" fmla="*/ 50203 w 188505"/>
                <a:gd name="connsiteY317" fmla="*/ 18596 h 190179"/>
                <a:gd name="connsiteX318" fmla="*/ 51603 w 188505"/>
                <a:gd name="connsiteY318" fmla="*/ 17916 h 190179"/>
                <a:gd name="connsiteX319" fmla="*/ 54803 w 188505"/>
                <a:gd name="connsiteY319" fmla="*/ 17634 h 190179"/>
                <a:gd name="connsiteX320" fmla="*/ 55805 w 188505"/>
                <a:gd name="connsiteY320" fmla="*/ 17110 h 190179"/>
                <a:gd name="connsiteX321" fmla="*/ 56970 w 188505"/>
                <a:gd name="connsiteY321" fmla="*/ 17212 h 190179"/>
                <a:gd name="connsiteX322" fmla="*/ 60553 w 188505"/>
                <a:gd name="connsiteY322" fmla="*/ 18135 h 190179"/>
                <a:gd name="connsiteX323" fmla="*/ 62587 w 188505"/>
                <a:gd name="connsiteY323" fmla="*/ 18276 h 190179"/>
                <a:gd name="connsiteX324" fmla="*/ 65005 w 188505"/>
                <a:gd name="connsiteY324" fmla="*/ 17642 h 190179"/>
                <a:gd name="connsiteX325" fmla="*/ 67665 w 188505"/>
                <a:gd name="connsiteY325" fmla="*/ 16531 h 190179"/>
                <a:gd name="connsiteX326" fmla="*/ 68330 w 188505"/>
                <a:gd name="connsiteY326" fmla="*/ 12627 h 190179"/>
                <a:gd name="connsiteX327" fmla="*/ 68964 w 188505"/>
                <a:gd name="connsiteY327" fmla="*/ 12064 h 190179"/>
                <a:gd name="connsiteX328" fmla="*/ 70614 w 188505"/>
                <a:gd name="connsiteY328" fmla="*/ 11907 h 190179"/>
                <a:gd name="connsiteX329" fmla="*/ 71866 w 188505"/>
                <a:gd name="connsiteY329" fmla="*/ 11939 h 190179"/>
                <a:gd name="connsiteX330" fmla="*/ 74275 w 188505"/>
                <a:gd name="connsiteY330" fmla="*/ 12252 h 190179"/>
                <a:gd name="connsiteX331" fmla="*/ 77139 w 188505"/>
                <a:gd name="connsiteY331" fmla="*/ 12353 h 190179"/>
                <a:gd name="connsiteX332" fmla="*/ 78977 w 188505"/>
                <a:gd name="connsiteY332" fmla="*/ 10523 h 190179"/>
                <a:gd name="connsiteX333" fmla="*/ 81880 w 188505"/>
                <a:gd name="connsiteY333" fmla="*/ 10390 h 190179"/>
                <a:gd name="connsiteX334" fmla="*/ 83226 w 188505"/>
                <a:gd name="connsiteY334" fmla="*/ 10124 h 190179"/>
                <a:gd name="connsiteX335" fmla="*/ 85471 w 188505"/>
                <a:gd name="connsiteY335" fmla="*/ 10491 h 190179"/>
                <a:gd name="connsiteX336" fmla="*/ 87654 w 188505"/>
                <a:gd name="connsiteY336" fmla="*/ 10475 h 190179"/>
                <a:gd name="connsiteX337" fmla="*/ 90447 w 188505"/>
                <a:gd name="connsiteY337" fmla="*/ 9709 h 190179"/>
                <a:gd name="connsiteX338" fmla="*/ 93052 w 188505"/>
                <a:gd name="connsiteY338" fmla="*/ 8449 h 190179"/>
                <a:gd name="connsiteX339" fmla="*/ 95086 w 188505"/>
                <a:gd name="connsiteY339" fmla="*/ 8559 h 190179"/>
                <a:gd name="connsiteX340" fmla="*/ 95915 w 188505"/>
                <a:gd name="connsiteY340" fmla="*/ 8332 h 190179"/>
                <a:gd name="connsiteX341" fmla="*/ 96385 w 188505"/>
                <a:gd name="connsiteY341" fmla="*/ 8066 h 190179"/>
                <a:gd name="connsiteX342" fmla="*/ 96893 w 188505"/>
                <a:gd name="connsiteY342" fmla="*/ 6368 h 190179"/>
                <a:gd name="connsiteX343" fmla="*/ 100719 w 188505"/>
                <a:gd name="connsiteY343" fmla="*/ 6259 h 190179"/>
                <a:gd name="connsiteX344" fmla="*/ 102017 w 188505"/>
                <a:gd name="connsiteY344" fmla="*/ 6423 h 190179"/>
                <a:gd name="connsiteX345" fmla="*/ 104153 w 188505"/>
                <a:gd name="connsiteY345" fmla="*/ 6470 h 190179"/>
                <a:gd name="connsiteX346" fmla="*/ 106375 w 188505"/>
                <a:gd name="connsiteY346" fmla="*/ 5539 h 190179"/>
                <a:gd name="connsiteX347" fmla="*/ 107040 w 188505"/>
                <a:gd name="connsiteY347" fmla="*/ 5617 h 190179"/>
                <a:gd name="connsiteX348" fmla="*/ 108159 w 188505"/>
                <a:gd name="connsiteY348" fmla="*/ 8105 h 190179"/>
                <a:gd name="connsiteX349" fmla="*/ 108745 w 188505"/>
                <a:gd name="connsiteY349" fmla="*/ 8825 h 190179"/>
                <a:gd name="connsiteX350" fmla="*/ 109950 w 188505"/>
                <a:gd name="connsiteY350" fmla="*/ 9490 h 190179"/>
                <a:gd name="connsiteX351" fmla="*/ 112642 w 188505"/>
                <a:gd name="connsiteY351" fmla="*/ 11352 h 190179"/>
                <a:gd name="connsiteX352" fmla="*/ 113127 w 188505"/>
                <a:gd name="connsiteY352" fmla="*/ 10859 h 190179"/>
                <a:gd name="connsiteX353" fmla="*/ 114253 w 188505"/>
                <a:gd name="connsiteY353" fmla="*/ 10233 h 190179"/>
                <a:gd name="connsiteX354" fmla="*/ 117477 w 188505"/>
                <a:gd name="connsiteY354" fmla="*/ 11086 h 190179"/>
                <a:gd name="connsiteX355" fmla="*/ 120551 w 188505"/>
                <a:gd name="connsiteY355" fmla="*/ 12518 h 190179"/>
                <a:gd name="connsiteX356" fmla="*/ 123133 w 188505"/>
                <a:gd name="connsiteY356" fmla="*/ 14622 h 190179"/>
                <a:gd name="connsiteX357" fmla="*/ 126004 w 188505"/>
                <a:gd name="connsiteY357" fmla="*/ 14012 h 190179"/>
                <a:gd name="connsiteX358" fmla="*/ 129188 w 188505"/>
                <a:gd name="connsiteY358" fmla="*/ 12979 h 190179"/>
                <a:gd name="connsiteX359" fmla="*/ 131261 w 188505"/>
                <a:gd name="connsiteY359" fmla="*/ 12682 h 190179"/>
                <a:gd name="connsiteX360" fmla="*/ 133515 w 188505"/>
                <a:gd name="connsiteY360" fmla="*/ 12533 h 190179"/>
                <a:gd name="connsiteX361" fmla="*/ 134853 w 188505"/>
                <a:gd name="connsiteY361" fmla="*/ 12087 h 190179"/>
                <a:gd name="connsiteX362" fmla="*/ 137896 w 188505"/>
                <a:gd name="connsiteY362" fmla="*/ 12627 h 190179"/>
                <a:gd name="connsiteX363" fmla="*/ 141033 w 188505"/>
                <a:gd name="connsiteY363" fmla="*/ 11493 h 190179"/>
                <a:gd name="connsiteX364" fmla="*/ 142543 w 188505"/>
                <a:gd name="connsiteY364" fmla="*/ 10475 h 190179"/>
                <a:gd name="connsiteX365" fmla="*/ 142981 w 188505"/>
                <a:gd name="connsiteY365" fmla="*/ 9036 h 190179"/>
                <a:gd name="connsiteX366" fmla="*/ 142730 w 188505"/>
                <a:gd name="connsiteY366" fmla="*/ 6509 h 190179"/>
                <a:gd name="connsiteX367" fmla="*/ 142018 w 188505"/>
                <a:gd name="connsiteY367" fmla="*/ 3974 h 190179"/>
                <a:gd name="connsiteX368" fmla="*/ 141268 w 188505"/>
                <a:gd name="connsiteY368" fmla="*/ 3035 h 190179"/>
                <a:gd name="connsiteX369" fmla="*/ 141025 w 188505"/>
                <a:gd name="connsiteY369" fmla="*/ 2065 h 190179"/>
                <a:gd name="connsiteX370" fmla="*/ 141455 w 188505"/>
                <a:gd name="connsiteY370" fmla="*/ 1158 h 190179"/>
                <a:gd name="connsiteX371" fmla="*/ 141941 w 188505"/>
                <a:gd name="connsiteY371" fmla="*/ 532 h 190179"/>
                <a:gd name="connsiteX372" fmla="*/ 143990 w 188505"/>
                <a:gd name="connsiteY372" fmla="*/ 0 h 190179"/>
                <a:gd name="connsiteX373" fmla="*/ 146549 w 188505"/>
                <a:gd name="connsiteY373" fmla="*/ 892 h 190179"/>
                <a:gd name="connsiteX374" fmla="*/ 112587 w 188505"/>
                <a:gd name="connsiteY374" fmla="*/ 32898 h 190179"/>
                <a:gd name="connsiteX375" fmla="*/ 109771 w 188505"/>
                <a:gd name="connsiteY375" fmla="*/ 33922 h 190179"/>
                <a:gd name="connsiteX376" fmla="*/ 106907 w 188505"/>
                <a:gd name="connsiteY376" fmla="*/ 31974 h 190179"/>
                <a:gd name="connsiteX377" fmla="*/ 106930 w 188505"/>
                <a:gd name="connsiteY377" fmla="*/ 30816 h 190179"/>
                <a:gd name="connsiteX378" fmla="*/ 108440 w 188505"/>
                <a:gd name="connsiteY378" fmla="*/ 28462 h 190179"/>
                <a:gd name="connsiteX379" fmla="*/ 109270 w 188505"/>
                <a:gd name="connsiteY379" fmla="*/ 27765 h 190179"/>
                <a:gd name="connsiteX380" fmla="*/ 111374 w 188505"/>
                <a:gd name="connsiteY380" fmla="*/ 27953 h 190179"/>
                <a:gd name="connsiteX381" fmla="*/ 112571 w 188505"/>
                <a:gd name="connsiteY381" fmla="*/ 29573 h 190179"/>
                <a:gd name="connsiteX382" fmla="*/ 112853 w 188505"/>
                <a:gd name="connsiteY382" fmla="*/ 30339 h 190179"/>
                <a:gd name="connsiteX383" fmla="*/ 112462 w 188505"/>
                <a:gd name="connsiteY383" fmla="*/ 31638 h 190179"/>
                <a:gd name="connsiteX384" fmla="*/ 112587 w 188505"/>
                <a:gd name="connsiteY384" fmla="*/ 32898 h 190179"/>
                <a:gd name="connsiteX385" fmla="*/ 132607 w 188505"/>
                <a:gd name="connsiteY385" fmla="*/ 38327 h 190179"/>
                <a:gd name="connsiteX386" fmla="*/ 130119 w 188505"/>
                <a:gd name="connsiteY386" fmla="*/ 39078 h 190179"/>
                <a:gd name="connsiteX387" fmla="*/ 127381 w 188505"/>
                <a:gd name="connsiteY387" fmla="*/ 36708 h 190179"/>
                <a:gd name="connsiteX388" fmla="*/ 130025 w 188505"/>
                <a:gd name="connsiteY388" fmla="*/ 35753 h 190179"/>
                <a:gd name="connsiteX389" fmla="*/ 131254 w 188505"/>
                <a:gd name="connsiteY389" fmla="*/ 36441 h 190179"/>
                <a:gd name="connsiteX390" fmla="*/ 132130 w 188505"/>
                <a:gd name="connsiteY390" fmla="*/ 37255 h 190179"/>
                <a:gd name="connsiteX391" fmla="*/ 132607 w 188505"/>
                <a:gd name="connsiteY391" fmla="*/ 38327 h 190179"/>
                <a:gd name="connsiteX392" fmla="*/ 127154 w 188505"/>
                <a:gd name="connsiteY392" fmla="*/ 51017 h 190179"/>
                <a:gd name="connsiteX393" fmla="*/ 126325 w 188505"/>
                <a:gd name="connsiteY393" fmla="*/ 51979 h 190179"/>
                <a:gd name="connsiteX394" fmla="*/ 125707 w 188505"/>
                <a:gd name="connsiteY394" fmla="*/ 53638 h 190179"/>
                <a:gd name="connsiteX395" fmla="*/ 125378 w 188505"/>
                <a:gd name="connsiteY395" fmla="*/ 56008 h 190179"/>
                <a:gd name="connsiteX396" fmla="*/ 124095 w 188505"/>
                <a:gd name="connsiteY396" fmla="*/ 56063 h 190179"/>
                <a:gd name="connsiteX397" fmla="*/ 123321 w 188505"/>
                <a:gd name="connsiteY397" fmla="*/ 55586 h 190179"/>
                <a:gd name="connsiteX398" fmla="*/ 123062 w 188505"/>
                <a:gd name="connsiteY398" fmla="*/ 54686 h 190179"/>
                <a:gd name="connsiteX399" fmla="*/ 123016 w 188505"/>
                <a:gd name="connsiteY399" fmla="*/ 53551 h 190179"/>
                <a:gd name="connsiteX400" fmla="*/ 122452 w 188505"/>
                <a:gd name="connsiteY400" fmla="*/ 53598 h 190179"/>
                <a:gd name="connsiteX401" fmla="*/ 121999 w 188505"/>
                <a:gd name="connsiteY401" fmla="*/ 54827 h 190179"/>
                <a:gd name="connsiteX402" fmla="*/ 121599 w 188505"/>
                <a:gd name="connsiteY402" fmla="*/ 55382 h 190179"/>
                <a:gd name="connsiteX403" fmla="*/ 120309 w 188505"/>
                <a:gd name="connsiteY403" fmla="*/ 55499 h 190179"/>
                <a:gd name="connsiteX404" fmla="*/ 118892 w 188505"/>
                <a:gd name="connsiteY404" fmla="*/ 54741 h 190179"/>
                <a:gd name="connsiteX405" fmla="*/ 118963 w 188505"/>
                <a:gd name="connsiteY405" fmla="*/ 53105 h 190179"/>
                <a:gd name="connsiteX406" fmla="*/ 118681 w 188505"/>
                <a:gd name="connsiteY406" fmla="*/ 51204 h 190179"/>
                <a:gd name="connsiteX407" fmla="*/ 118806 w 188505"/>
                <a:gd name="connsiteY407" fmla="*/ 50539 h 190179"/>
                <a:gd name="connsiteX408" fmla="*/ 122679 w 188505"/>
                <a:gd name="connsiteY408" fmla="*/ 50375 h 190179"/>
                <a:gd name="connsiteX409" fmla="*/ 123814 w 188505"/>
                <a:gd name="connsiteY409" fmla="*/ 51776 h 190179"/>
                <a:gd name="connsiteX410" fmla="*/ 125183 w 188505"/>
                <a:gd name="connsiteY410" fmla="*/ 50962 h 190179"/>
                <a:gd name="connsiteX411" fmla="*/ 125746 w 188505"/>
                <a:gd name="connsiteY411" fmla="*/ 50086 h 190179"/>
                <a:gd name="connsiteX412" fmla="*/ 127404 w 188505"/>
                <a:gd name="connsiteY412" fmla="*/ 49538 h 190179"/>
                <a:gd name="connsiteX413" fmla="*/ 127154 w 188505"/>
                <a:gd name="connsiteY413" fmla="*/ 51017 h 190179"/>
                <a:gd name="connsiteX414" fmla="*/ 9474 w 188505"/>
                <a:gd name="connsiteY414" fmla="*/ 66671 h 190179"/>
                <a:gd name="connsiteX415" fmla="*/ 9951 w 188505"/>
                <a:gd name="connsiteY415" fmla="*/ 68260 h 190179"/>
                <a:gd name="connsiteX416" fmla="*/ 7213 w 188505"/>
                <a:gd name="connsiteY416" fmla="*/ 67274 h 190179"/>
                <a:gd name="connsiteX417" fmla="*/ 5218 w 188505"/>
                <a:gd name="connsiteY417" fmla="*/ 65858 h 190179"/>
                <a:gd name="connsiteX418" fmla="*/ 3567 w 188505"/>
                <a:gd name="connsiteY418" fmla="*/ 62345 h 190179"/>
                <a:gd name="connsiteX419" fmla="*/ 54 w 188505"/>
                <a:gd name="connsiteY419" fmla="*/ 58347 h 190179"/>
                <a:gd name="connsiteX420" fmla="*/ 0 w 188505"/>
                <a:gd name="connsiteY420" fmla="*/ 57181 h 190179"/>
                <a:gd name="connsiteX421" fmla="*/ 1337 w 188505"/>
                <a:gd name="connsiteY421" fmla="*/ 56298 h 190179"/>
                <a:gd name="connsiteX422" fmla="*/ 4224 w 188505"/>
                <a:gd name="connsiteY422" fmla="*/ 55672 h 190179"/>
                <a:gd name="connsiteX423" fmla="*/ 5390 w 188505"/>
                <a:gd name="connsiteY423" fmla="*/ 56321 h 190179"/>
                <a:gd name="connsiteX424" fmla="*/ 6141 w 188505"/>
                <a:gd name="connsiteY424" fmla="*/ 56994 h 190179"/>
                <a:gd name="connsiteX425" fmla="*/ 6376 w 188505"/>
                <a:gd name="connsiteY425" fmla="*/ 57760 h 190179"/>
                <a:gd name="connsiteX426" fmla="*/ 4741 w 188505"/>
                <a:gd name="connsiteY426" fmla="*/ 59294 h 190179"/>
                <a:gd name="connsiteX427" fmla="*/ 4405 w 188505"/>
                <a:gd name="connsiteY427" fmla="*/ 59990 h 190179"/>
                <a:gd name="connsiteX428" fmla="*/ 5664 w 188505"/>
                <a:gd name="connsiteY428" fmla="*/ 61367 h 190179"/>
                <a:gd name="connsiteX429" fmla="*/ 5648 w 188505"/>
                <a:gd name="connsiteY429" fmla="*/ 61923 h 190179"/>
                <a:gd name="connsiteX430" fmla="*/ 6173 w 188505"/>
                <a:gd name="connsiteY430" fmla="*/ 64590 h 190179"/>
                <a:gd name="connsiteX431" fmla="*/ 6791 w 188505"/>
                <a:gd name="connsiteY431" fmla="*/ 65592 h 190179"/>
                <a:gd name="connsiteX432" fmla="*/ 8379 w 188505"/>
                <a:gd name="connsiteY432" fmla="*/ 66397 h 190179"/>
                <a:gd name="connsiteX433" fmla="*/ 9474 w 188505"/>
                <a:gd name="connsiteY433" fmla="*/ 66671 h 190179"/>
                <a:gd name="connsiteX434" fmla="*/ 148504 w 188505"/>
                <a:gd name="connsiteY434" fmla="*/ 69589 h 190179"/>
                <a:gd name="connsiteX435" fmla="*/ 148121 w 188505"/>
                <a:gd name="connsiteY435" fmla="*/ 71264 h 190179"/>
                <a:gd name="connsiteX436" fmla="*/ 151156 w 188505"/>
                <a:gd name="connsiteY436" fmla="*/ 74041 h 190179"/>
                <a:gd name="connsiteX437" fmla="*/ 152189 w 188505"/>
                <a:gd name="connsiteY437" fmla="*/ 75801 h 190179"/>
                <a:gd name="connsiteX438" fmla="*/ 152572 w 188505"/>
                <a:gd name="connsiteY438" fmla="*/ 77507 h 190179"/>
                <a:gd name="connsiteX439" fmla="*/ 152314 w 188505"/>
                <a:gd name="connsiteY439" fmla="*/ 78000 h 190179"/>
                <a:gd name="connsiteX440" fmla="*/ 151164 w 188505"/>
                <a:gd name="connsiteY440" fmla="*/ 77076 h 190179"/>
                <a:gd name="connsiteX441" fmla="*/ 150218 w 188505"/>
                <a:gd name="connsiteY441" fmla="*/ 76779 h 190179"/>
                <a:gd name="connsiteX442" fmla="*/ 150539 w 188505"/>
                <a:gd name="connsiteY442" fmla="*/ 78000 h 190179"/>
                <a:gd name="connsiteX443" fmla="*/ 151508 w 188505"/>
                <a:gd name="connsiteY443" fmla="*/ 79048 h 190179"/>
                <a:gd name="connsiteX444" fmla="*/ 149787 w 188505"/>
                <a:gd name="connsiteY444" fmla="*/ 79650 h 190179"/>
                <a:gd name="connsiteX445" fmla="*/ 148066 w 188505"/>
                <a:gd name="connsiteY445" fmla="*/ 79619 h 190179"/>
                <a:gd name="connsiteX446" fmla="*/ 143028 w 188505"/>
                <a:gd name="connsiteY446" fmla="*/ 78156 h 190179"/>
                <a:gd name="connsiteX447" fmla="*/ 141870 w 188505"/>
                <a:gd name="connsiteY447" fmla="*/ 76599 h 190179"/>
                <a:gd name="connsiteX448" fmla="*/ 144882 w 188505"/>
                <a:gd name="connsiteY448" fmla="*/ 74260 h 190179"/>
                <a:gd name="connsiteX449" fmla="*/ 145492 w 188505"/>
                <a:gd name="connsiteY449" fmla="*/ 73313 h 190179"/>
                <a:gd name="connsiteX450" fmla="*/ 143364 w 188505"/>
                <a:gd name="connsiteY450" fmla="*/ 73407 h 190179"/>
                <a:gd name="connsiteX451" fmla="*/ 141088 w 188505"/>
                <a:gd name="connsiteY451" fmla="*/ 76185 h 190179"/>
                <a:gd name="connsiteX452" fmla="*/ 137442 w 188505"/>
                <a:gd name="connsiteY452" fmla="*/ 74964 h 190179"/>
                <a:gd name="connsiteX453" fmla="*/ 136323 w 188505"/>
                <a:gd name="connsiteY453" fmla="*/ 73845 h 190179"/>
                <a:gd name="connsiteX454" fmla="*/ 136073 w 188505"/>
                <a:gd name="connsiteY454" fmla="*/ 73243 h 190179"/>
                <a:gd name="connsiteX455" fmla="*/ 137512 w 188505"/>
                <a:gd name="connsiteY455" fmla="*/ 70771 h 190179"/>
                <a:gd name="connsiteX456" fmla="*/ 140078 w 188505"/>
                <a:gd name="connsiteY456" fmla="*/ 70857 h 190179"/>
                <a:gd name="connsiteX457" fmla="*/ 141432 w 188505"/>
                <a:gd name="connsiteY457" fmla="*/ 70301 h 190179"/>
                <a:gd name="connsiteX458" fmla="*/ 143114 w 188505"/>
                <a:gd name="connsiteY458" fmla="*/ 69519 h 190179"/>
                <a:gd name="connsiteX459" fmla="*/ 143130 w 188505"/>
                <a:gd name="connsiteY459" fmla="*/ 68345 h 190179"/>
                <a:gd name="connsiteX460" fmla="*/ 147135 w 188505"/>
                <a:gd name="connsiteY460" fmla="*/ 68080 h 190179"/>
                <a:gd name="connsiteX461" fmla="*/ 148504 w 188505"/>
                <a:gd name="connsiteY461" fmla="*/ 69589 h 190179"/>
                <a:gd name="connsiteX462" fmla="*/ 93130 w 188505"/>
                <a:gd name="connsiteY462" fmla="*/ 74424 h 190179"/>
                <a:gd name="connsiteX463" fmla="*/ 92105 w 188505"/>
                <a:gd name="connsiteY463" fmla="*/ 74753 h 190179"/>
                <a:gd name="connsiteX464" fmla="*/ 93130 w 188505"/>
                <a:gd name="connsiteY464" fmla="*/ 72500 h 190179"/>
                <a:gd name="connsiteX465" fmla="*/ 94945 w 188505"/>
                <a:gd name="connsiteY465" fmla="*/ 71334 h 190179"/>
                <a:gd name="connsiteX466" fmla="*/ 94264 w 188505"/>
                <a:gd name="connsiteY466" fmla="*/ 73227 h 190179"/>
                <a:gd name="connsiteX467" fmla="*/ 93130 w 188505"/>
                <a:gd name="connsiteY467" fmla="*/ 74424 h 190179"/>
                <a:gd name="connsiteX468" fmla="*/ 90752 w 188505"/>
                <a:gd name="connsiteY468" fmla="*/ 75660 h 190179"/>
                <a:gd name="connsiteX469" fmla="*/ 89774 w 188505"/>
                <a:gd name="connsiteY469" fmla="*/ 76615 h 190179"/>
                <a:gd name="connsiteX470" fmla="*/ 88256 w 188505"/>
                <a:gd name="connsiteY470" fmla="*/ 76200 h 190179"/>
                <a:gd name="connsiteX471" fmla="*/ 86668 w 188505"/>
                <a:gd name="connsiteY471" fmla="*/ 73008 h 190179"/>
                <a:gd name="connsiteX472" fmla="*/ 90752 w 188505"/>
                <a:gd name="connsiteY472" fmla="*/ 75660 h 190179"/>
                <a:gd name="connsiteX473" fmla="*/ 82756 w 188505"/>
                <a:gd name="connsiteY473" fmla="*/ 80042 h 190179"/>
                <a:gd name="connsiteX474" fmla="*/ 84000 w 188505"/>
                <a:gd name="connsiteY474" fmla="*/ 83093 h 190179"/>
                <a:gd name="connsiteX475" fmla="*/ 85166 w 188505"/>
                <a:gd name="connsiteY475" fmla="*/ 84118 h 190179"/>
                <a:gd name="connsiteX476" fmla="*/ 87607 w 188505"/>
                <a:gd name="connsiteY476" fmla="*/ 85330 h 190179"/>
                <a:gd name="connsiteX477" fmla="*/ 88757 w 188505"/>
                <a:gd name="connsiteY477" fmla="*/ 85487 h 190179"/>
                <a:gd name="connsiteX478" fmla="*/ 92927 w 188505"/>
                <a:gd name="connsiteY478" fmla="*/ 87677 h 190179"/>
                <a:gd name="connsiteX479" fmla="*/ 97770 w 188505"/>
                <a:gd name="connsiteY479" fmla="*/ 88115 h 190179"/>
                <a:gd name="connsiteX480" fmla="*/ 98395 w 188505"/>
                <a:gd name="connsiteY480" fmla="*/ 88749 h 190179"/>
                <a:gd name="connsiteX481" fmla="*/ 98990 w 188505"/>
                <a:gd name="connsiteY481" fmla="*/ 90431 h 190179"/>
                <a:gd name="connsiteX482" fmla="*/ 99976 w 188505"/>
                <a:gd name="connsiteY482" fmla="*/ 91753 h 190179"/>
                <a:gd name="connsiteX483" fmla="*/ 100226 w 188505"/>
                <a:gd name="connsiteY483" fmla="*/ 92778 h 190179"/>
                <a:gd name="connsiteX484" fmla="*/ 99710 w 188505"/>
                <a:gd name="connsiteY484" fmla="*/ 93920 h 190179"/>
                <a:gd name="connsiteX485" fmla="*/ 100422 w 188505"/>
                <a:gd name="connsiteY485" fmla="*/ 97402 h 190179"/>
                <a:gd name="connsiteX486" fmla="*/ 101642 w 188505"/>
                <a:gd name="connsiteY486" fmla="*/ 100703 h 190179"/>
                <a:gd name="connsiteX487" fmla="*/ 103480 w 188505"/>
                <a:gd name="connsiteY487" fmla="*/ 102299 h 190179"/>
                <a:gd name="connsiteX488" fmla="*/ 105773 w 188505"/>
                <a:gd name="connsiteY488" fmla="*/ 102784 h 190179"/>
                <a:gd name="connsiteX489" fmla="*/ 107955 w 188505"/>
                <a:gd name="connsiteY489" fmla="*/ 102714 h 190179"/>
                <a:gd name="connsiteX490" fmla="*/ 108503 w 188505"/>
                <a:gd name="connsiteY490" fmla="*/ 103371 h 190179"/>
                <a:gd name="connsiteX491" fmla="*/ 108284 w 188505"/>
                <a:gd name="connsiteY491" fmla="*/ 106250 h 190179"/>
                <a:gd name="connsiteX492" fmla="*/ 107361 w 188505"/>
                <a:gd name="connsiteY492" fmla="*/ 107377 h 190179"/>
                <a:gd name="connsiteX493" fmla="*/ 106610 w 188505"/>
                <a:gd name="connsiteY493" fmla="*/ 107651 h 190179"/>
                <a:gd name="connsiteX494" fmla="*/ 105961 w 188505"/>
                <a:gd name="connsiteY494" fmla="*/ 107353 h 190179"/>
                <a:gd name="connsiteX495" fmla="*/ 105366 w 188505"/>
                <a:gd name="connsiteY495" fmla="*/ 106681 h 190179"/>
                <a:gd name="connsiteX496" fmla="*/ 104724 w 188505"/>
                <a:gd name="connsiteY496" fmla="*/ 106360 h 190179"/>
                <a:gd name="connsiteX497" fmla="*/ 103472 w 188505"/>
                <a:gd name="connsiteY497" fmla="*/ 106305 h 190179"/>
                <a:gd name="connsiteX498" fmla="*/ 102557 w 188505"/>
                <a:gd name="connsiteY498" fmla="*/ 105147 h 190179"/>
                <a:gd name="connsiteX499" fmla="*/ 100233 w 188505"/>
                <a:gd name="connsiteY499" fmla="*/ 103559 h 190179"/>
                <a:gd name="connsiteX500" fmla="*/ 99803 w 188505"/>
                <a:gd name="connsiteY500" fmla="*/ 102604 h 190179"/>
                <a:gd name="connsiteX501" fmla="*/ 99725 w 188505"/>
                <a:gd name="connsiteY501" fmla="*/ 101141 h 190179"/>
                <a:gd name="connsiteX502" fmla="*/ 98739 w 188505"/>
                <a:gd name="connsiteY502" fmla="*/ 100062 h 190179"/>
                <a:gd name="connsiteX503" fmla="*/ 97832 w 188505"/>
                <a:gd name="connsiteY503" fmla="*/ 98012 h 190179"/>
                <a:gd name="connsiteX504" fmla="*/ 96971 w 188505"/>
                <a:gd name="connsiteY504" fmla="*/ 97441 h 190179"/>
                <a:gd name="connsiteX505" fmla="*/ 96494 w 188505"/>
                <a:gd name="connsiteY505" fmla="*/ 96408 h 190179"/>
                <a:gd name="connsiteX506" fmla="*/ 96455 w 188505"/>
                <a:gd name="connsiteY506" fmla="*/ 95970 h 190179"/>
                <a:gd name="connsiteX507" fmla="*/ 93075 w 188505"/>
                <a:gd name="connsiteY507" fmla="*/ 95665 h 190179"/>
                <a:gd name="connsiteX508" fmla="*/ 90282 w 188505"/>
                <a:gd name="connsiteY508" fmla="*/ 95657 h 190179"/>
                <a:gd name="connsiteX509" fmla="*/ 87912 w 188505"/>
                <a:gd name="connsiteY509" fmla="*/ 94491 h 190179"/>
                <a:gd name="connsiteX510" fmla="*/ 87177 w 188505"/>
                <a:gd name="connsiteY510" fmla="*/ 91433 h 190179"/>
                <a:gd name="connsiteX511" fmla="*/ 85768 w 188505"/>
                <a:gd name="connsiteY511" fmla="*/ 90611 h 190179"/>
                <a:gd name="connsiteX512" fmla="*/ 84712 w 188505"/>
                <a:gd name="connsiteY512" fmla="*/ 89743 h 190179"/>
                <a:gd name="connsiteX513" fmla="*/ 83836 w 188505"/>
                <a:gd name="connsiteY513" fmla="*/ 88538 h 190179"/>
                <a:gd name="connsiteX514" fmla="*/ 81614 w 188505"/>
                <a:gd name="connsiteY514" fmla="*/ 86324 h 190179"/>
                <a:gd name="connsiteX515" fmla="*/ 79157 w 188505"/>
                <a:gd name="connsiteY515" fmla="*/ 84470 h 190179"/>
                <a:gd name="connsiteX516" fmla="*/ 76779 w 188505"/>
                <a:gd name="connsiteY516" fmla="*/ 83241 h 190179"/>
                <a:gd name="connsiteX517" fmla="*/ 74260 w 188505"/>
                <a:gd name="connsiteY517" fmla="*/ 82436 h 190179"/>
                <a:gd name="connsiteX518" fmla="*/ 72210 w 188505"/>
                <a:gd name="connsiteY518" fmla="*/ 83382 h 190179"/>
                <a:gd name="connsiteX519" fmla="*/ 71013 w 188505"/>
                <a:gd name="connsiteY519" fmla="*/ 83163 h 190179"/>
                <a:gd name="connsiteX520" fmla="*/ 70770 w 188505"/>
                <a:gd name="connsiteY520" fmla="*/ 82522 h 190179"/>
                <a:gd name="connsiteX521" fmla="*/ 73321 w 188505"/>
                <a:gd name="connsiteY521" fmla="*/ 81246 h 190179"/>
                <a:gd name="connsiteX522" fmla="*/ 76826 w 188505"/>
                <a:gd name="connsiteY522" fmla="*/ 78805 h 190179"/>
                <a:gd name="connsiteX523" fmla="*/ 79291 w 188505"/>
                <a:gd name="connsiteY523" fmla="*/ 78000 h 190179"/>
                <a:gd name="connsiteX524" fmla="*/ 80487 w 188505"/>
                <a:gd name="connsiteY524" fmla="*/ 77898 h 190179"/>
                <a:gd name="connsiteX525" fmla="*/ 82756 w 188505"/>
                <a:gd name="connsiteY525" fmla="*/ 80042 h 190179"/>
                <a:gd name="connsiteX526" fmla="*/ 110404 w 188505"/>
                <a:gd name="connsiteY526" fmla="*/ 84243 h 190179"/>
                <a:gd name="connsiteX527" fmla="*/ 108088 w 188505"/>
                <a:gd name="connsiteY527" fmla="*/ 84923 h 190179"/>
                <a:gd name="connsiteX528" fmla="*/ 107471 w 188505"/>
                <a:gd name="connsiteY528" fmla="*/ 84814 h 190179"/>
                <a:gd name="connsiteX529" fmla="*/ 107987 w 188505"/>
                <a:gd name="connsiteY529" fmla="*/ 83953 h 190179"/>
                <a:gd name="connsiteX530" fmla="*/ 108026 w 188505"/>
                <a:gd name="connsiteY530" fmla="*/ 83593 h 190179"/>
                <a:gd name="connsiteX531" fmla="*/ 105710 w 188505"/>
                <a:gd name="connsiteY531" fmla="*/ 82013 h 190179"/>
                <a:gd name="connsiteX532" fmla="*/ 105984 w 188505"/>
                <a:gd name="connsiteY532" fmla="*/ 79963 h 190179"/>
                <a:gd name="connsiteX533" fmla="*/ 106258 w 188505"/>
                <a:gd name="connsiteY533" fmla="*/ 79439 h 190179"/>
                <a:gd name="connsiteX534" fmla="*/ 107979 w 188505"/>
                <a:gd name="connsiteY534" fmla="*/ 80511 h 190179"/>
                <a:gd name="connsiteX535" fmla="*/ 108354 w 188505"/>
                <a:gd name="connsiteY535" fmla="*/ 82295 h 190179"/>
                <a:gd name="connsiteX536" fmla="*/ 110404 w 188505"/>
                <a:gd name="connsiteY536" fmla="*/ 84243 h 190179"/>
                <a:gd name="connsiteX537" fmla="*/ 22844 w 188505"/>
                <a:gd name="connsiteY537" fmla="*/ 89860 h 190179"/>
                <a:gd name="connsiteX538" fmla="*/ 21991 w 188505"/>
                <a:gd name="connsiteY538" fmla="*/ 90079 h 190179"/>
                <a:gd name="connsiteX539" fmla="*/ 21256 w 188505"/>
                <a:gd name="connsiteY539" fmla="*/ 89930 h 190179"/>
                <a:gd name="connsiteX540" fmla="*/ 20591 w 188505"/>
                <a:gd name="connsiteY540" fmla="*/ 90056 h 190179"/>
                <a:gd name="connsiteX541" fmla="*/ 19942 w 188505"/>
                <a:gd name="connsiteY541" fmla="*/ 90588 h 190179"/>
                <a:gd name="connsiteX542" fmla="*/ 20012 w 188505"/>
                <a:gd name="connsiteY542" fmla="*/ 88373 h 190179"/>
                <a:gd name="connsiteX543" fmla="*/ 20771 w 188505"/>
                <a:gd name="connsiteY543" fmla="*/ 85612 h 190179"/>
                <a:gd name="connsiteX544" fmla="*/ 21694 w 188505"/>
                <a:gd name="connsiteY544" fmla="*/ 84000 h 190179"/>
                <a:gd name="connsiteX545" fmla="*/ 23001 w 188505"/>
                <a:gd name="connsiteY545" fmla="*/ 83249 h 190179"/>
                <a:gd name="connsiteX546" fmla="*/ 23556 w 188505"/>
                <a:gd name="connsiteY546" fmla="*/ 84517 h 190179"/>
                <a:gd name="connsiteX547" fmla="*/ 23455 w 188505"/>
                <a:gd name="connsiteY547" fmla="*/ 89023 h 190179"/>
                <a:gd name="connsiteX548" fmla="*/ 22844 w 188505"/>
                <a:gd name="connsiteY548" fmla="*/ 89860 h 190179"/>
                <a:gd name="connsiteX549" fmla="*/ 141565 w 188505"/>
                <a:gd name="connsiteY549" fmla="*/ 100758 h 190179"/>
                <a:gd name="connsiteX550" fmla="*/ 139468 w 188505"/>
                <a:gd name="connsiteY550" fmla="*/ 102331 h 190179"/>
                <a:gd name="connsiteX551" fmla="*/ 137129 w 188505"/>
                <a:gd name="connsiteY551" fmla="*/ 100054 h 190179"/>
                <a:gd name="connsiteX552" fmla="*/ 136746 w 188505"/>
                <a:gd name="connsiteY552" fmla="*/ 99319 h 190179"/>
                <a:gd name="connsiteX553" fmla="*/ 138467 w 188505"/>
                <a:gd name="connsiteY553" fmla="*/ 98395 h 190179"/>
                <a:gd name="connsiteX554" fmla="*/ 139320 w 188505"/>
                <a:gd name="connsiteY554" fmla="*/ 96979 h 190179"/>
                <a:gd name="connsiteX555" fmla="*/ 138631 w 188505"/>
                <a:gd name="connsiteY555" fmla="*/ 95235 h 190179"/>
                <a:gd name="connsiteX556" fmla="*/ 136245 w 188505"/>
                <a:gd name="connsiteY556" fmla="*/ 92653 h 190179"/>
                <a:gd name="connsiteX557" fmla="*/ 136127 w 188505"/>
                <a:gd name="connsiteY557" fmla="*/ 90822 h 190179"/>
                <a:gd name="connsiteX558" fmla="*/ 139781 w 188505"/>
                <a:gd name="connsiteY558" fmla="*/ 90048 h 190179"/>
                <a:gd name="connsiteX559" fmla="*/ 141932 w 188505"/>
                <a:gd name="connsiteY559" fmla="*/ 91644 h 190179"/>
                <a:gd name="connsiteX560" fmla="*/ 143028 w 188505"/>
                <a:gd name="connsiteY560" fmla="*/ 91753 h 190179"/>
                <a:gd name="connsiteX561" fmla="*/ 142605 w 188505"/>
                <a:gd name="connsiteY561" fmla="*/ 93279 h 190179"/>
                <a:gd name="connsiteX562" fmla="*/ 142793 w 188505"/>
                <a:gd name="connsiteY562" fmla="*/ 93772 h 190179"/>
                <a:gd name="connsiteX563" fmla="*/ 142958 w 188505"/>
                <a:gd name="connsiteY563" fmla="*/ 98387 h 190179"/>
                <a:gd name="connsiteX564" fmla="*/ 141941 w 188505"/>
                <a:gd name="connsiteY564" fmla="*/ 99037 h 190179"/>
                <a:gd name="connsiteX565" fmla="*/ 141776 w 188505"/>
                <a:gd name="connsiteY565" fmla="*/ 100304 h 190179"/>
                <a:gd name="connsiteX566" fmla="*/ 141565 w 188505"/>
                <a:gd name="connsiteY566" fmla="*/ 100758 h 190179"/>
                <a:gd name="connsiteX567" fmla="*/ 24417 w 188505"/>
                <a:gd name="connsiteY567" fmla="*/ 97660 h 190179"/>
                <a:gd name="connsiteX568" fmla="*/ 23329 w 188505"/>
                <a:gd name="connsiteY568" fmla="*/ 97965 h 190179"/>
                <a:gd name="connsiteX569" fmla="*/ 21952 w 188505"/>
                <a:gd name="connsiteY569" fmla="*/ 95297 h 190179"/>
                <a:gd name="connsiteX570" fmla="*/ 21452 w 188505"/>
                <a:gd name="connsiteY570" fmla="*/ 93451 h 190179"/>
                <a:gd name="connsiteX571" fmla="*/ 22031 w 188505"/>
                <a:gd name="connsiteY571" fmla="*/ 93349 h 190179"/>
                <a:gd name="connsiteX572" fmla="*/ 22578 w 188505"/>
                <a:gd name="connsiteY572" fmla="*/ 93561 h 190179"/>
                <a:gd name="connsiteX573" fmla="*/ 23157 w 188505"/>
                <a:gd name="connsiteY573" fmla="*/ 94257 h 190179"/>
                <a:gd name="connsiteX574" fmla="*/ 23157 w 188505"/>
                <a:gd name="connsiteY574" fmla="*/ 94969 h 190179"/>
                <a:gd name="connsiteX575" fmla="*/ 23392 w 188505"/>
                <a:gd name="connsiteY575" fmla="*/ 95735 h 190179"/>
                <a:gd name="connsiteX576" fmla="*/ 23994 w 188505"/>
                <a:gd name="connsiteY576" fmla="*/ 96651 h 190179"/>
                <a:gd name="connsiteX577" fmla="*/ 24417 w 188505"/>
                <a:gd name="connsiteY577" fmla="*/ 97660 h 190179"/>
                <a:gd name="connsiteX578" fmla="*/ 21209 w 188505"/>
                <a:gd name="connsiteY578" fmla="*/ 96158 h 190179"/>
                <a:gd name="connsiteX579" fmla="*/ 21483 w 188505"/>
                <a:gd name="connsiteY579" fmla="*/ 99381 h 190179"/>
                <a:gd name="connsiteX580" fmla="*/ 23032 w 188505"/>
                <a:gd name="connsiteY580" fmla="*/ 99983 h 190179"/>
                <a:gd name="connsiteX581" fmla="*/ 25090 w 188505"/>
                <a:gd name="connsiteY581" fmla="*/ 102878 h 190179"/>
                <a:gd name="connsiteX582" fmla="*/ 24918 w 188505"/>
                <a:gd name="connsiteY582" fmla="*/ 104357 h 190179"/>
                <a:gd name="connsiteX583" fmla="*/ 24487 w 188505"/>
                <a:gd name="connsiteY583" fmla="*/ 104865 h 190179"/>
                <a:gd name="connsiteX584" fmla="*/ 21076 w 188505"/>
                <a:gd name="connsiteY584" fmla="*/ 103496 h 190179"/>
                <a:gd name="connsiteX585" fmla="*/ 20262 w 188505"/>
                <a:gd name="connsiteY585" fmla="*/ 104114 h 190179"/>
                <a:gd name="connsiteX586" fmla="*/ 19269 w 188505"/>
                <a:gd name="connsiteY586" fmla="*/ 103864 h 190179"/>
                <a:gd name="connsiteX587" fmla="*/ 18651 w 188505"/>
                <a:gd name="connsiteY587" fmla="*/ 102260 h 190179"/>
                <a:gd name="connsiteX588" fmla="*/ 18722 w 188505"/>
                <a:gd name="connsiteY588" fmla="*/ 101697 h 190179"/>
                <a:gd name="connsiteX589" fmla="*/ 18166 w 188505"/>
                <a:gd name="connsiteY589" fmla="*/ 100735 h 190179"/>
                <a:gd name="connsiteX590" fmla="*/ 17696 w 188505"/>
                <a:gd name="connsiteY590" fmla="*/ 100304 h 190179"/>
                <a:gd name="connsiteX591" fmla="*/ 16359 w 188505"/>
                <a:gd name="connsiteY591" fmla="*/ 101580 h 190179"/>
                <a:gd name="connsiteX592" fmla="*/ 15514 w 188505"/>
                <a:gd name="connsiteY592" fmla="*/ 101814 h 190179"/>
                <a:gd name="connsiteX593" fmla="*/ 15514 w 188505"/>
                <a:gd name="connsiteY593" fmla="*/ 100648 h 190179"/>
                <a:gd name="connsiteX594" fmla="*/ 16758 w 188505"/>
                <a:gd name="connsiteY594" fmla="*/ 97441 h 190179"/>
                <a:gd name="connsiteX595" fmla="*/ 17337 w 188505"/>
                <a:gd name="connsiteY595" fmla="*/ 96901 h 190179"/>
                <a:gd name="connsiteX596" fmla="*/ 18354 w 188505"/>
                <a:gd name="connsiteY596" fmla="*/ 97957 h 190179"/>
                <a:gd name="connsiteX597" fmla="*/ 19191 w 188505"/>
                <a:gd name="connsiteY597" fmla="*/ 97566 h 190179"/>
                <a:gd name="connsiteX598" fmla="*/ 19825 w 188505"/>
                <a:gd name="connsiteY598" fmla="*/ 95829 h 190179"/>
                <a:gd name="connsiteX599" fmla="*/ 19864 w 188505"/>
                <a:gd name="connsiteY599" fmla="*/ 94100 h 190179"/>
                <a:gd name="connsiteX600" fmla="*/ 20153 w 188505"/>
                <a:gd name="connsiteY600" fmla="*/ 93592 h 190179"/>
                <a:gd name="connsiteX601" fmla="*/ 21209 w 188505"/>
                <a:gd name="connsiteY601" fmla="*/ 96158 h 190179"/>
                <a:gd name="connsiteX602" fmla="*/ 85729 w 188505"/>
                <a:gd name="connsiteY602" fmla="*/ 108879 h 190179"/>
                <a:gd name="connsiteX603" fmla="*/ 84861 w 188505"/>
                <a:gd name="connsiteY603" fmla="*/ 109559 h 190179"/>
                <a:gd name="connsiteX604" fmla="*/ 83883 w 188505"/>
                <a:gd name="connsiteY604" fmla="*/ 109528 h 190179"/>
                <a:gd name="connsiteX605" fmla="*/ 83187 w 188505"/>
                <a:gd name="connsiteY605" fmla="*/ 109278 h 190179"/>
                <a:gd name="connsiteX606" fmla="*/ 82842 w 188505"/>
                <a:gd name="connsiteY606" fmla="*/ 108730 h 190179"/>
                <a:gd name="connsiteX607" fmla="*/ 83272 w 188505"/>
                <a:gd name="connsiteY607" fmla="*/ 108472 h 190179"/>
                <a:gd name="connsiteX608" fmla="*/ 83781 w 188505"/>
                <a:gd name="connsiteY608" fmla="*/ 107369 h 190179"/>
                <a:gd name="connsiteX609" fmla="*/ 84250 w 188505"/>
                <a:gd name="connsiteY609" fmla="*/ 107072 h 190179"/>
                <a:gd name="connsiteX610" fmla="*/ 84947 w 188505"/>
                <a:gd name="connsiteY610" fmla="*/ 107212 h 190179"/>
                <a:gd name="connsiteX611" fmla="*/ 85377 w 188505"/>
                <a:gd name="connsiteY611" fmla="*/ 107658 h 190179"/>
                <a:gd name="connsiteX612" fmla="*/ 85729 w 188505"/>
                <a:gd name="connsiteY612" fmla="*/ 108879 h 190179"/>
                <a:gd name="connsiteX613" fmla="*/ 117359 w 188505"/>
                <a:gd name="connsiteY613" fmla="*/ 113479 h 190179"/>
                <a:gd name="connsiteX614" fmla="*/ 116710 w 188505"/>
                <a:gd name="connsiteY614" fmla="*/ 115333 h 190179"/>
                <a:gd name="connsiteX615" fmla="*/ 114996 w 188505"/>
                <a:gd name="connsiteY615" fmla="*/ 113174 h 190179"/>
                <a:gd name="connsiteX616" fmla="*/ 113119 w 188505"/>
                <a:gd name="connsiteY616" fmla="*/ 111695 h 190179"/>
                <a:gd name="connsiteX617" fmla="*/ 112415 w 188505"/>
                <a:gd name="connsiteY617" fmla="*/ 110396 h 190179"/>
                <a:gd name="connsiteX618" fmla="*/ 111272 w 188505"/>
                <a:gd name="connsiteY618" fmla="*/ 109614 h 190179"/>
                <a:gd name="connsiteX619" fmla="*/ 110960 w 188505"/>
                <a:gd name="connsiteY619" fmla="*/ 107869 h 190179"/>
                <a:gd name="connsiteX620" fmla="*/ 112344 w 188505"/>
                <a:gd name="connsiteY620" fmla="*/ 107158 h 190179"/>
                <a:gd name="connsiteX621" fmla="*/ 112939 w 188505"/>
                <a:gd name="connsiteY621" fmla="*/ 107087 h 190179"/>
                <a:gd name="connsiteX622" fmla="*/ 114363 w 188505"/>
                <a:gd name="connsiteY622" fmla="*/ 109207 h 190179"/>
                <a:gd name="connsiteX623" fmla="*/ 116585 w 188505"/>
                <a:gd name="connsiteY623" fmla="*/ 109450 h 190179"/>
                <a:gd name="connsiteX624" fmla="*/ 116413 w 188505"/>
                <a:gd name="connsiteY624" fmla="*/ 110756 h 190179"/>
                <a:gd name="connsiteX625" fmla="*/ 117117 w 188505"/>
                <a:gd name="connsiteY625" fmla="*/ 112438 h 190179"/>
                <a:gd name="connsiteX626" fmla="*/ 117359 w 188505"/>
                <a:gd name="connsiteY626" fmla="*/ 113479 h 190179"/>
                <a:gd name="connsiteX627" fmla="*/ 27272 w 188505"/>
                <a:gd name="connsiteY627" fmla="*/ 112219 h 190179"/>
                <a:gd name="connsiteX628" fmla="*/ 29588 w 188505"/>
                <a:gd name="connsiteY628" fmla="*/ 114911 h 190179"/>
                <a:gd name="connsiteX629" fmla="*/ 27718 w 188505"/>
                <a:gd name="connsiteY629" fmla="*/ 114246 h 190179"/>
                <a:gd name="connsiteX630" fmla="*/ 25731 w 188505"/>
                <a:gd name="connsiteY630" fmla="*/ 116108 h 190179"/>
                <a:gd name="connsiteX631" fmla="*/ 23212 w 188505"/>
                <a:gd name="connsiteY631" fmla="*/ 113933 h 190179"/>
                <a:gd name="connsiteX632" fmla="*/ 21702 w 188505"/>
                <a:gd name="connsiteY632" fmla="*/ 111727 h 190179"/>
                <a:gd name="connsiteX633" fmla="*/ 21365 w 188505"/>
                <a:gd name="connsiteY633" fmla="*/ 110842 h 190179"/>
                <a:gd name="connsiteX634" fmla="*/ 22946 w 188505"/>
                <a:gd name="connsiteY634" fmla="*/ 108777 h 190179"/>
                <a:gd name="connsiteX635" fmla="*/ 24417 w 188505"/>
                <a:gd name="connsiteY635" fmla="*/ 110897 h 190179"/>
                <a:gd name="connsiteX636" fmla="*/ 26201 w 188505"/>
                <a:gd name="connsiteY636" fmla="*/ 111234 h 190179"/>
                <a:gd name="connsiteX637" fmla="*/ 27272 w 188505"/>
                <a:gd name="connsiteY637" fmla="*/ 112219 h 190179"/>
                <a:gd name="connsiteX638" fmla="*/ 157603 w 188505"/>
                <a:gd name="connsiteY638" fmla="*/ 112047 h 190179"/>
                <a:gd name="connsiteX639" fmla="*/ 160302 w 188505"/>
                <a:gd name="connsiteY639" fmla="*/ 112963 h 190179"/>
                <a:gd name="connsiteX640" fmla="*/ 161053 w 188505"/>
                <a:gd name="connsiteY640" fmla="*/ 112861 h 190179"/>
                <a:gd name="connsiteX641" fmla="*/ 162328 w 188505"/>
                <a:gd name="connsiteY641" fmla="*/ 113190 h 190179"/>
                <a:gd name="connsiteX642" fmla="*/ 162665 w 188505"/>
                <a:gd name="connsiteY642" fmla="*/ 114864 h 190179"/>
                <a:gd name="connsiteX643" fmla="*/ 160975 w 188505"/>
                <a:gd name="connsiteY643" fmla="*/ 115106 h 190179"/>
                <a:gd name="connsiteX644" fmla="*/ 158049 w 188505"/>
                <a:gd name="connsiteY644" fmla="*/ 116647 h 190179"/>
                <a:gd name="connsiteX645" fmla="*/ 156805 w 188505"/>
                <a:gd name="connsiteY645" fmla="*/ 116311 h 190179"/>
                <a:gd name="connsiteX646" fmla="*/ 155318 w 188505"/>
                <a:gd name="connsiteY646" fmla="*/ 114973 h 190179"/>
                <a:gd name="connsiteX647" fmla="*/ 152956 w 188505"/>
                <a:gd name="connsiteY647" fmla="*/ 114832 h 190179"/>
                <a:gd name="connsiteX648" fmla="*/ 152259 w 188505"/>
                <a:gd name="connsiteY648" fmla="*/ 114465 h 190179"/>
                <a:gd name="connsiteX649" fmla="*/ 153527 w 188505"/>
                <a:gd name="connsiteY649" fmla="*/ 112884 h 190179"/>
                <a:gd name="connsiteX650" fmla="*/ 155827 w 188505"/>
                <a:gd name="connsiteY650" fmla="*/ 112086 h 190179"/>
                <a:gd name="connsiteX651" fmla="*/ 157603 w 188505"/>
                <a:gd name="connsiteY651" fmla="*/ 112047 h 190179"/>
                <a:gd name="connsiteX652" fmla="*/ 103402 w 188505"/>
                <a:gd name="connsiteY652" fmla="*/ 118525 h 190179"/>
                <a:gd name="connsiteX653" fmla="*/ 101931 w 188505"/>
                <a:gd name="connsiteY653" fmla="*/ 119863 h 190179"/>
                <a:gd name="connsiteX654" fmla="*/ 101681 w 188505"/>
                <a:gd name="connsiteY654" fmla="*/ 117852 h 190179"/>
                <a:gd name="connsiteX655" fmla="*/ 102628 w 188505"/>
                <a:gd name="connsiteY655" fmla="*/ 115732 h 190179"/>
                <a:gd name="connsiteX656" fmla="*/ 103918 w 188505"/>
                <a:gd name="connsiteY656" fmla="*/ 115599 h 190179"/>
                <a:gd name="connsiteX657" fmla="*/ 104396 w 188505"/>
                <a:gd name="connsiteY657" fmla="*/ 116530 h 190179"/>
                <a:gd name="connsiteX658" fmla="*/ 103402 w 188505"/>
                <a:gd name="connsiteY658" fmla="*/ 118525 h 190179"/>
                <a:gd name="connsiteX659" fmla="*/ 123164 w 188505"/>
                <a:gd name="connsiteY659" fmla="*/ 117899 h 190179"/>
                <a:gd name="connsiteX660" fmla="*/ 122351 w 188505"/>
                <a:gd name="connsiteY660" fmla="*/ 119683 h 190179"/>
                <a:gd name="connsiteX661" fmla="*/ 120981 w 188505"/>
                <a:gd name="connsiteY661" fmla="*/ 119409 h 190179"/>
                <a:gd name="connsiteX662" fmla="*/ 118689 w 188505"/>
                <a:gd name="connsiteY662" fmla="*/ 117492 h 190179"/>
                <a:gd name="connsiteX663" fmla="*/ 117907 w 188505"/>
                <a:gd name="connsiteY663" fmla="*/ 116624 h 190179"/>
                <a:gd name="connsiteX664" fmla="*/ 117477 w 188505"/>
                <a:gd name="connsiteY664" fmla="*/ 115771 h 190179"/>
                <a:gd name="connsiteX665" fmla="*/ 118415 w 188505"/>
                <a:gd name="connsiteY665" fmla="*/ 115670 h 190179"/>
                <a:gd name="connsiteX666" fmla="*/ 119565 w 188505"/>
                <a:gd name="connsiteY666" fmla="*/ 116577 h 190179"/>
                <a:gd name="connsiteX667" fmla="*/ 122499 w 188505"/>
                <a:gd name="connsiteY667" fmla="*/ 117054 h 190179"/>
                <a:gd name="connsiteX668" fmla="*/ 123164 w 188505"/>
                <a:gd name="connsiteY668" fmla="*/ 117899 h 190179"/>
                <a:gd name="connsiteX669" fmla="*/ 140141 w 188505"/>
                <a:gd name="connsiteY669" fmla="*/ 119839 h 190179"/>
                <a:gd name="connsiteX670" fmla="*/ 139116 w 188505"/>
                <a:gd name="connsiteY670" fmla="*/ 119949 h 190179"/>
                <a:gd name="connsiteX671" fmla="*/ 139429 w 188505"/>
                <a:gd name="connsiteY671" fmla="*/ 118846 h 190179"/>
                <a:gd name="connsiteX672" fmla="*/ 141393 w 188505"/>
                <a:gd name="connsiteY672" fmla="*/ 116929 h 190179"/>
                <a:gd name="connsiteX673" fmla="*/ 144147 w 188505"/>
                <a:gd name="connsiteY673" fmla="*/ 116835 h 190179"/>
                <a:gd name="connsiteX674" fmla="*/ 146650 w 188505"/>
                <a:gd name="connsiteY674" fmla="*/ 115873 h 190179"/>
                <a:gd name="connsiteX675" fmla="*/ 147213 w 188505"/>
                <a:gd name="connsiteY675" fmla="*/ 115842 h 190179"/>
                <a:gd name="connsiteX676" fmla="*/ 146017 w 188505"/>
                <a:gd name="connsiteY676" fmla="*/ 117352 h 190179"/>
                <a:gd name="connsiteX677" fmla="*/ 143998 w 188505"/>
                <a:gd name="connsiteY677" fmla="*/ 118760 h 190179"/>
                <a:gd name="connsiteX678" fmla="*/ 140141 w 188505"/>
                <a:gd name="connsiteY678" fmla="*/ 119839 h 190179"/>
                <a:gd name="connsiteX679" fmla="*/ 126387 w 188505"/>
                <a:gd name="connsiteY679" fmla="*/ 122875 h 190179"/>
                <a:gd name="connsiteX680" fmla="*/ 124283 w 188505"/>
                <a:gd name="connsiteY680" fmla="*/ 123047 h 190179"/>
                <a:gd name="connsiteX681" fmla="*/ 124408 w 188505"/>
                <a:gd name="connsiteY681" fmla="*/ 120943 h 190179"/>
                <a:gd name="connsiteX682" fmla="*/ 125190 w 188505"/>
                <a:gd name="connsiteY682" fmla="*/ 120395 h 190179"/>
                <a:gd name="connsiteX683" fmla="*/ 127710 w 188505"/>
                <a:gd name="connsiteY683" fmla="*/ 121443 h 190179"/>
                <a:gd name="connsiteX684" fmla="*/ 127584 w 188505"/>
                <a:gd name="connsiteY684" fmla="*/ 122100 h 190179"/>
                <a:gd name="connsiteX685" fmla="*/ 126387 w 188505"/>
                <a:gd name="connsiteY685" fmla="*/ 122875 h 190179"/>
                <a:gd name="connsiteX686" fmla="*/ 116295 w 188505"/>
                <a:gd name="connsiteY686" fmla="*/ 120825 h 190179"/>
                <a:gd name="connsiteX687" fmla="*/ 116185 w 188505"/>
                <a:gd name="connsiteY687" fmla="*/ 123681 h 190179"/>
                <a:gd name="connsiteX688" fmla="*/ 115607 w 188505"/>
                <a:gd name="connsiteY688" fmla="*/ 123657 h 190179"/>
                <a:gd name="connsiteX689" fmla="*/ 115271 w 188505"/>
                <a:gd name="connsiteY689" fmla="*/ 123219 h 190179"/>
                <a:gd name="connsiteX690" fmla="*/ 115255 w 188505"/>
                <a:gd name="connsiteY690" fmla="*/ 122124 h 190179"/>
                <a:gd name="connsiteX691" fmla="*/ 115505 w 188505"/>
                <a:gd name="connsiteY691" fmla="*/ 120403 h 190179"/>
                <a:gd name="connsiteX692" fmla="*/ 116295 w 188505"/>
                <a:gd name="connsiteY692" fmla="*/ 120825 h 190179"/>
                <a:gd name="connsiteX693" fmla="*/ 105155 w 188505"/>
                <a:gd name="connsiteY693" fmla="*/ 124932 h 190179"/>
                <a:gd name="connsiteX694" fmla="*/ 103903 w 188505"/>
                <a:gd name="connsiteY694" fmla="*/ 125769 h 190179"/>
                <a:gd name="connsiteX695" fmla="*/ 104318 w 188505"/>
                <a:gd name="connsiteY695" fmla="*/ 123861 h 190179"/>
                <a:gd name="connsiteX696" fmla="*/ 103700 w 188505"/>
                <a:gd name="connsiteY696" fmla="*/ 122867 h 190179"/>
                <a:gd name="connsiteX697" fmla="*/ 104247 w 188505"/>
                <a:gd name="connsiteY697" fmla="*/ 122022 h 190179"/>
                <a:gd name="connsiteX698" fmla="*/ 105053 w 188505"/>
                <a:gd name="connsiteY698" fmla="*/ 121342 h 190179"/>
                <a:gd name="connsiteX699" fmla="*/ 105428 w 188505"/>
                <a:gd name="connsiteY699" fmla="*/ 122046 h 190179"/>
                <a:gd name="connsiteX700" fmla="*/ 106148 w 188505"/>
                <a:gd name="connsiteY700" fmla="*/ 123188 h 190179"/>
                <a:gd name="connsiteX701" fmla="*/ 105155 w 188505"/>
                <a:gd name="connsiteY701" fmla="*/ 124932 h 190179"/>
                <a:gd name="connsiteX702" fmla="*/ 107079 w 188505"/>
                <a:gd name="connsiteY702" fmla="*/ 130957 h 190179"/>
                <a:gd name="connsiteX703" fmla="*/ 106266 w 188505"/>
                <a:gd name="connsiteY703" fmla="*/ 131371 h 190179"/>
                <a:gd name="connsiteX704" fmla="*/ 104912 w 188505"/>
                <a:gd name="connsiteY704" fmla="*/ 130769 h 190179"/>
                <a:gd name="connsiteX705" fmla="*/ 105272 w 188505"/>
                <a:gd name="connsiteY705" fmla="*/ 129267 h 190179"/>
                <a:gd name="connsiteX706" fmla="*/ 106211 w 188505"/>
                <a:gd name="connsiteY706" fmla="*/ 128625 h 190179"/>
                <a:gd name="connsiteX707" fmla="*/ 107205 w 188505"/>
                <a:gd name="connsiteY707" fmla="*/ 129118 h 190179"/>
                <a:gd name="connsiteX708" fmla="*/ 107353 w 188505"/>
                <a:gd name="connsiteY708" fmla="*/ 129799 h 190179"/>
                <a:gd name="connsiteX709" fmla="*/ 107079 w 188505"/>
                <a:gd name="connsiteY709" fmla="*/ 130957 h 190179"/>
                <a:gd name="connsiteX710" fmla="*/ 129533 w 188505"/>
                <a:gd name="connsiteY710" fmla="*/ 135275 h 190179"/>
                <a:gd name="connsiteX711" fmla="*/ 127577 w 188505"/>
                <a:gd name="connsiteY711" fmla="*/ 136308 h 190179"/>
                <a:gd name="connsiteX712" fmla="*/ 126239 w 188505"/>
                <a:gd name="connsiteY712" fmla="*/ 134813 h 190179"/>
                <a:gd name="connsiteX713" fmla="*/ 125495 w 188505"/>
                <a:gd name="connsiteY713" fmla="*/ 132459 h 190179"/>
                <a:gd name="connsiteX714" fmla="*/ 129079 w 188505"/>
                <a:gd name="connsiteY714" fmla="*/ 129001 h 190179"/>
                <a:gd name="connsiteX715" fmla="*/ 129939 w 188505"/>
                <a:gd name="connsiteY715" fmla="*/ 129314 h 190179"/>
                <a:gd name="connsiteX716" fmla="*/ 130456 w 188505"/>
                <a:gd name="connsiteY716" fmla="*/ 130205 h 190179"/>
                <a:gd name="connsiteX717" fmla="*/ 130377 w 188505"/>
                <a:gd name="connsiteY717" fmla="*/ 133311 h 190179"/>
                <a:gd name="connsiteX718" fmla="*/ 129533 w 188505"/>
                <a:gd name="connsiteY718" fmla="*/ 135275 h 190179"/>
                <a:gd name="connsiteX719" fmla="*/ 123673 w 188505"/>
                <a:gd name="connsiteY719" fmla="*/ 132513 h 190179"/>
                <a:gd name="connsiteX720" fmla="*/ 121928 w 188505"/>
                <a:gd name="connsiteY720" fmla="*/ 134626 h 190179"/>
                <a:gd name="connsiteX721" fmla="*/ 120473 w 188505"/>
                <a:gd name="connsiteY721" fmla="*/ 134399 h 190179"/>
                <a:gd name="connsiteX722" fmla="*/ 119863 w 188505"/>
                <a:gd name="connsiteY722" fmla="*/ 133429 h 190179"/>
                <a:gd name="connsiteX723" fmla="*/ 120762 w 188505"/>
                <a:gd name="connsiteY723" fmla="*/ 131442 h 190179"/>
                <a:gd name="connsiteX724" fmla="*/ 122711 w 188505"/>
                <a:gd name="connsiteY724" fmla="*/ 130315 h 190179"/>
                <a:gd name="connsiteX725" fmla="*/ 123594 w 188505"/>
                <a:gd name="connsiteY725" fmla="*/ 130612 h 190179"/>
                <a:gd name="connsiteX726" fmla="*/ 123508 w 188505"/>
                <a:gd name="connsiteY726" fmla="*/ 132083 h 190179"/>
                <a:gd name="connsiteX727" fmla="*/ 123673 w 188505"/>
                <a:gd name="connsiteY727" fmla="*/ 132513 h 190179"/>
                <a:gd name="connsiteX728" fmla="*/ 161890 w 188505"/>
                <a:gd name="connsiteY728" fmla="*/ 135502 h 190179"/>
                <a:gd name="connsiteX729" fmla="*/ 159699 w 188505"/>
                <a:gd name="connsiteY729" fmla="*/ 135878 h 190179"/>
                <a:gd name="connsiteX730" fmla="*/ 160091 w 188505"/>
                <a:gd name="connsiteY730" fmla="*/ 133702 h 190179"/>
                <a:gd name="connsiteX731" fmla="*/ 159019 w 188505"/>
                <a:gd name="connsiteY731" fmla="*/ 131989 h 190179"/>
                <a:gd name="connsiteX732" fmla="*/ 160725 w 188505"/>
                <a:gd name="connsiteY732" fmla="*/ 132951 h 190179"/>
                <a:gd name="connsiteX733" fmla="*/ 161812 w 188505"/>
                <a:gd name="connsiteY733" fmla="*/ 134109 h 190179"/>
                <a:gd name="connsiteX734" fmla="*/ 162344 w 188505"/>
                <a:gd name="connsiteY734" fmla="*/ 134328 h 190179"/>
                <a:gd name="connsiteX735" fmla="*/ 162219 w 188505"/>
                <a:gd name="connsiteY735" fmla="*/ 135025 h 190179"/>
                <a:gd name="connsiteX736" fmla="*/ 161890 w 188505"/>
                <a:gd name="connsiteY736" fmla="*/ 135502 h 190179"/>
                <a:gd name="connsiteX737" fmla="*/ 111421 w 188505"/>
                <a:gd name="connsiteY737" fmla="*/ 136535 h 190179"/>
                <a:gd name="connsiteX738" fmla="*/ 111022 w 188505"/>
                <a:gd name="connsiteY738" fmla="*/ 136652 h 190179"/>
                <a:gd name="connsiteX739" fmla="*/ 110443 w 188505"/>
                <a:gd name="connsiteY739" fmla="*/ 135502 h 190179"/>
                <a:gd name="connsiteX740" fmla="*/ 110326 w 188505"/>
                <a:gd name="connsiteY740" fmla="*/ 134430 h 190179"/>
                <a:gd name="connsiteX741" fmla="*/ 110553 w 188505"/>
                <a:gd name="connsiteY741" fmla="*/ 133796 h 190179"/>
                <a:gd name="connsiteX742" fmla="*/ 111312 w 188505"/>
                <a:gd name="connsiteY742" fmla="*/ 133734 h 190179"/>
                <a:gd name="connsiteX743" fmla="*/ 112344 w 188505"/>
                <a:gd name="connsiteY743" fmla="*/ 135776 h 190179"/>
                <a:gd name="connsiteX744" fmla="*/ 111421 w 188505"/>
                <a:gd name="connsiteY744" fmla="*/ 136535 h 190179"/>
                <a:gd name="connsiteX745" fmla="*/ 136409 w 188505"/>
                <a:gd name="connsiteY745" fmla="*/ 140110 h 190179"/>
                <a:gd name="connsiteX746" fmla="*/ 134469 w 188505"/>
                <a:gd name="connsiteY746" fmla="*/ 140337 h 190179"/>
                <a:gd name="connsiteX747" fmla="*/ 133851 w 188505"/>
                <a:gd name="connsiteY747" fmla="*/ 140134 h 190179"/>
                <a:gd name="connsiteX748" fmla="*/ 135033 w 188505"/>
                <a:gd name="connsiteY748" fmla="*/ 139664 h 190179"/>
                <a:gd name="connsiteX749" fmla="*/ 135854 w 188505"/>
                <a:gd name="connsiteY749" fmla="*/ 139163 h 190179"/>
                <a:gd name="connsiteX750" fmla="*/ 136253 w 188505"/>
                <a:gd name="connsiteY750" fmla="*/ 138561 h 190179"/>
                <a:gd name="connsiteX751" fmla="*/ 138217 w 188505"/>
                <a:gd name="connsiteY751" fmla="*/ 137497 h 190179"/>
                <a:gd name="connsiteX752" fmla="*/ 139507 w 188505"/>
                <a:gd name="connsiteY752" fmla="*/ 136104 h 190179"/>
                <a:gd name="connsiteX753" fmla="*/ 140908 w 188505"/>
                <a:gd name="connsiteY753" fmla="*/ 137051 h 190179"/>
                <a:gd name="connsiteX754" fmla="*/ 139155 w 188505"/>
                <a:gd name="connsiteY754" fmla="*/ 137685 h 190179"/>
                <a:gd name="connsiteX755" fmla="*/ 136409 w 188505"/>
                <a:gd name="connsiteY755" fmla="*/ 140110 h 190179"/>
                <a:gd name="connsiteX756" fmla="*/ 160349 w 188505"/>
                <a:gd name="connsiteY756" fmla="*/ 141839 h 190179"/>
                <a:gd name="connsiteX757" fmla="*/ 159668 w 188505"/>
                <a:gd name="connsiteY757" fmla="*/ 141870 h 190179"/>
                <a:gd name="connsiteX758" fmla="*/ 160482 w 188505"/>
                <a:gd name="connsiteY758" fmla="*/ 140556 h 190179"/>
                <a:gd name="connsiteX759" fmla="*/ 162798 w 188505"/>
                <a:gd name="connsiteY759" fmla="*/ 138749 h 190179"/>
                <a:gd name="connsiteX760" fmla="*/ 166170 w 188505"/>
                <a:gd name="connsiteY760" fmla="*/ 137153 h 190179"/>
                <a:gd name="connsiteX761" fmla="*/ 167288 w 188505"/>
                <a:gd name="connsiteY761" fmla="*/ 136981 h 190179"/>
                <a:gd name="connsiteX762" fmla="*/ 169189 w 188505"/>
                <a:gd name="connsiteY762" fmla="*/ 137966 h 190179"/>
                <a:gd name="connsiteX763" fmla="*/ 165700 w 188505"/>
                <a:gd name="connsiteY763" fmla="*/ 139601 h 190179"/>
                <a:gd name="connsiteX764" fmla="*/ 164769 w 188505"/>
                <a:gd name="connsiteY764" fmla="*/ 140462 h 190179"/>
                <a:gd name="connsiteX765" fmla="*/ 162195 w 188505"/>
                <a:gd name="connsiteY765" fmla="*/ 140650 h 190179"/>
                <a:gd name="connsiteX766" fmla="*/ 160349 w 188505"/>
                <a:gd name="connsiteY766" fmla="*/ 141839 h 190179"/>
                <a:gd name="connsiteX767" fmla="*/ 125926 w 188505"/>
                <a:gd name="connsiteY767" fmla="*/ 143286 h 190179"/>
                <a:gd name="connsiteX768" fmla="*/ 125543 w 188505"/>
                <a:gd name="connsiteY768" fmla="*/ 143716 h 190179"/>
                <a:gd name="connsiteX769" fmla="*/ 123884 w 188505"/>
                <a:gd name="connsiteY769" fmla="*/ 141995 h 190179"/>
                <a:gd name="connsiteX770" fmla="*/ 123250 w 188505"/>
                <a:gd name="connsiteY770" fmla="*/ 140994 h 190179"/>
                <a:gd name="connsiteX771" fmla="*/ 124040 w 188505"/>
                <a:gd name="connsiteY771" fmla="*/ 140157 h 190179"/>
                <a:gd name="connsiteX772" fmla="*/ 126481 w 188505"/>
                <a:gd name="connsiteY772" fmla="*/ 142113 h 190179"/>
                <a:gd name="connsiteX773" fmla="*/ 125926 w 188505"/>
                <a:gd name="connsiteY773" fmla="*/ 143286 h 190179"/>
                <a:gd name="connsiteX774" fmla="*/ 107353 w 188505"/>
                <a:gd name="connsiteY774" fmla="*/ 140838 h 190179"/>
                <a:gd name="connsiteX775" fmla="*/ 107392 w 188505"/>
                <a:gd name="connsiteY775" fmla="*/ 142441 h 190179"/>
                <a:gd name="connsiteX776" fmla="*/ 107236 w 188505"/>
                <a:gd name="connsiteY776" fmla="*/ 143012 h 190179"/>
                <a:gd name="connsiteX777" fmla="*/ 102745 w 188505"/>
                <a:gd name="connsiteY777" fmla="*/ 143787 h 190179"/>
                <a:gd name="connsiteX778" fmla="*/ 103160 w 188505"/>
                <a:gd name="connsiteY778" fmla="*/ 141949 h 190179"/>
                <a:gd name="connsiteX779" fmla="*/ 103434 w 188505"/>
                <a:gd name="connsiteY779" fmla="*/ 141370 h 190179"/>
                <a:gd name="connsiteX780" fmla="*/ 104920 w 188505"/>
                <a:gd name="connsiteY780" fmla="*/ 142222 h 190179"/>
                <a:gd name="connsiteX781" fmla="*/ 105467 w 188505"/>
                <a:gd name="connsiteY781" fmla="*/ 141784 h 190179"/>
                <a:gd name="connsiteX782" fmla="*/ 105687 w 188505"/>
                <a:gd name="connsiteY782" fmla="*/ 141283 h 190179"/>
                <a:gd name="connsiteX783" fmla="*/ 107353 w 188505"/>
                <a:gd name="connsiteY783" fmla="*/ 140838 h 190179"/>
                <a:gd name="connsiteX784" fmla="*/ 180346 w 188505"/>
                <a:gd name="connsiteY784" fmla="*/ 146556 h 190179"/>
                <a:gd name="connsiteX785" fmla="*/ 179868 w 188505"/>
                <a:gd name="connsiteY785" fmla="*/ 146987 h 190179"/>
                <a:gd name="connsiteX786" fmla="*/ 178765 w 188505"/>
                <a:gd name="connsiteY786" fmla="*/ 145743 h 190179"/>
                <a:gd name="connsiteX787" fmla="*/ 178710 w 188505"/>
                <a:gd name="connsiteY787" fmla="*/ 145093 h 190179"/>
                <a:gd name="connsiteX788" fmla="*/ 179837 w 188505"/>
                <a:gd name="connsiteY788" fmla="*/ 144350 h 190179"/>
                <a:gd name="connsiteX789" fmla="*/ 180400 w 188505"/>
                <a:gd name="connsiteY789" fmla="*/ 144178 h 190179"/>
                <a:gd name="connsiteX790" fmla="*/ 180565 w 188505"/>
                <a:gd name="connsiteY790" fmla="*/ 144687 h 190179"/>
                <a:gd name="connsiteX791" fmla="*/ 180549 w 188505"/>
                <a:gd name="connsiteY791" fmla="*/ 145774 h 190179"/>
                <a:gd name="connsiteX792" fmla="*/ 180346 w 188505"/>
                <a:gd name="connsiteY792" fmla="*/ 146556 h 190179"/>
                <a:gd name="connsiteX793" fmla="*/ 149615 w 188505"/>
                <a:gd name="connsiteY793" fmla="*/ 145704 h 190179"/>
                <a:gd name="connsiteX794" fmla="*/ 147878 w 188505"/>
                <a:gd name="connsiteY794" fmla="*/ 146353 h 190179"/>
                <a:gd name="connsiteX795" fmla="*/ 146775 w 188505"/>
                <a:gd name="connsiteY795" fmla="*/ 147722 h 190179"/>
                <a:gd name="connsiteX796" fmla="*/ 145430 w 188505"/>
                <a:gd name="connsiteY796" fmla="*/ 146752 h 190179"/>
                <a:gd name="connsiteX797" fmla="*/ 145430 w 188505"/>
                <a:gd name="connsiteY797" fmla="*/ 145438 h 190179"/>
                <a:gd name="connsiteX798" fmla="*/ 146900 w 188505"/>
                <a:gd name="connsiteY798" fmla="*/ 145844 h 190179"/>
                <a:gd name="connsiteX799" fmla="*/ 147933 w 188505"/>
                <a:gd name="connsiteY799" fmla="*/ 145101 h 190179"/>
                <a:gd name="connsiteX800" fmla="*/ 147620 w 188505"/>
                <a:gd name="connsiteY800" fmla="*/ 144264 h 190179"/>
                <a:gd name="connsiteX801" fmla="*/ 148747 w 188505"/>
                <a:gd name="connsiteY801" fmla="*/ 144655 h 190179"/>
                <a:gd name="connsiteX802" fmla="*/ 149615 w 188505"/>
                <a:gd name="connsiteY802" fmla="*/ 145704 h 190179"/>
                <a:gd name="connsiteX803" fmla="*/ 128140 w 188505"/>
                <a:gd name="connsiteY803" fmla="*/ 150945 h 190179"/>
                <a:gd name="connsiteX804" fmla="*/ 127123 w 188505"/>
                <a:gd name="connsiteY804" fmla="*/ 152377 h 190179"/>
                <a:gd name="connsiteX805" fmla="*/ 125683 w 188505"/>
                <a:gd name="connsiteY805" fmla="*/ 151869 h 190179"/>
                <a:gd name="connsiteX806" fmla="*/ 126270 w 188505"/>
                <a:gd name="connsiteY806" fmla="*/ 151329 h 190179"/>
                <a:gd name="connsiteX807" fmla="*/ 126614 w 188505"/>
                <a:gd name="connsiteY807" fmla="*/ 150625 h 190179"/>
                <a:gd name="connsiteX808" fmla="*/ 126653 w 188505"/>
                <a:gd name="connsiteY808" fmla="*/ 149608 h 190179"/>
                <a:gd name="connsiteX809" fmla="*/ 126262 w 188505"/>
                <a:gd name="connsiteY809" fmla="*/ 148982 h 190179"/>
                <a:gd name="connsiteX810" fmla="*/ 126528 w 188505"/>
                <a:gd name="connsiteY810" fmla="*/ 148755 h 190179"/>
                <a:gd name="connsiteX811" fmla="*/ 127811 w 188505"/>
                <a:gd name="connsiteY811" fmla="*/ 149803 h 190179"/>
                <a:gd name="connsiteX812" fmla="*/ 128140 w 188505"/>
                <a:gd name="connsiteY812" fmla="*/ 150945 h 190179"/>
                <a:gd name="connsiteX813" fmla="*/ 179962 w 188505"/>
                <a:gd name="connsiteY813" fmla="*/ 163486 h 190179"/>
                <a:gd name="connsiteX814" fmla="*/ 178382 w 188505"/>
                <a:gd name="connsiteY814" fmla="*/ 164057 h 190179"/>
                <a:gd name="connsiteX815" fmla="*/ 177834 w 188505"/>
                <a:gd name="connsiteY815" fmla="*/ 163987 h 190179"/>
                <a:gd name="connsiteX816" fmla="*/ 177177 w 188505"/>
                <a:gd name="connsiteY816" fmla="*/ 162735 h 190179"/>
                <a:gd name="connsiteX817" fmla="*/ 178092 w 188505"/>
                <a:gd name="connsiteY817" fmla="*/ 159716 h 190179"/>
                <a:gd name="connsiteX818" fmla="*/ 177248 w 188505"/>
                <a:gd name="connsiteY818" fmla="*/ 157768 h 190179"/>
                <a:gd name="connsiteX819" fmla="*/ 177193 w 188505"/>
                <a:gd name="connsiteY819" fmla="*/ 156946 h 190179"/>
                <a:gd name="connsiteX820" fmla="*/ 178476 w 188505"/>
                <a:gd name="connsiteY820" fmla="*/ 155804 h 190179"/>
                <a:gd name="connsiteX821" fmla="*/ 179368 w 188505"/>
                <a:gd name="connsiteY821" fmla="*/ 154091 h 190179"/>
                <a:gd name="connsiteX822" fmla="*/ 181542 w 188505"/>
                <a:gd name="connsiteY822" fmla="*/ 152236 h 190179"/>
                <a:gd name="connsiteX823" fmla="*/ 187183 w 188505"/>
                <a:gd name="connsiteY823" fmla="*/ 150038 h 190179"/>
                <a:gd name="connsiteX824" fmla="*/ 188505 w 188505"/>
                <a:gd name="connsiteY824" fmla="*/ 149835 h 190179"/>
                <a:gd name="connsiteX825" fmla="*/ 188466 w 188505"/>
                <a:gd name="connsiteY825" fmla="*/ 151556 h 190179"/>
                <a:gd name="connsiteX826" fmla="*/ 186581 w 188505"/>
                <a:gd name="connsiteY826" fmla="*/ 155905 h 190179"/>
                <a:gd name="connsiteX827" fmla="*/ 184907 w 188505"/>
                <a:gd name="connsiteY827" fmla="*/ 158080 h 190179"/>
                <a:gd name="connsiteX828" fmla="*/ 185352 w 188505"/>
                <a:gd name="connsiteY828" fmla="*/ 159817 h 190179"/>
                <a:gd name="connsiteX829" fmla="*/ 182669 w 188505"/>
                <a:gd name="connsiteY829" fmla="*/ 160302 h 190179"/>
                <a:gd name="connsiteX830" fmla="*/ 179962 w 188505"/>
                <a:gd name="connsiteY830" fmla="*/ 163486 h 190179"/>
                <a:gd name="connsiteX831" fmla="*/ 74815 w 188505"/>
                <a:gd name="connsiteY831" fmla="*/ 156445 h 190179"/>
                <a:gd name="connsiteX832" fmla="*/ 74557 w 188505"/>
                <a:gd name="connsiteY832" fmla="*/ 157619 h 190179"/>
                <a:gd name="connsiteX833" fmla="*/ 72296 w 188505"/>
                <a:gd name="connsiteY833" fmla="*/ 156813 h 190179"/>
                <a:gd name="connsiteX834" fmla="*/ 71670 w 188505"/>
                <a:gd name="connsiteY834" fmla="*/ 155600 h 190179"/>
                <a:gd name="connsiteX835" fmla="*/ 71553 w 188505"/>
                <a:gd name="connsiteY835" fmla="*/ 152909 h 190179"/>
                <a:gd name="connsiteX836" fmla="*/ 72148 w 188505"/>
                <a:gd name="connsiteY836" fmla="*/ 151595 h 190179"/>
                <a:gd name="connsiteX837" fmla="*/ 72539 w 188505"/>
                <a:gd name="connsiteY837" fmla="*/ 151180 h 190179"/>
                <a:gd name="connsiteX838" fmla="*/ 73579 w 188505"/>
                <a:gd name="connsiteY838" fmla="*/ 152698 h 190179"/>
                <a:gd name="connsiteX839" fmla="*/ 75762 w 188505"/>
                <a:gd name="connsiteY839" fmla="*/ 154912 h 190179"/>
                <a:gd name="connsiteX840" fmla="*/ 74815 w 188505"/>
                <a:gd name="connsiteY840" fmla="*/ 156445 h 190179"/>
                <a:gd name="connsiteX841" fmla="*/ 165324 w 188505"/>
                <a:gd name="connsiteY841" fmla="*/ 175980 h 190179"/>
                <a:gd name="connsiteX842" fmla="*/ 164487 w 188505"/>
                <a:gd name="connsiteY842" fmla="*/ 177490 h 190179"/>
                <a:gd name="connsiteX843" fmla="*/ 163635 w 188505"/>
                <a:gd name="connsiteY843" fmla="*/ 176215 h 190179"/>
                <a:gd name="connsiteX844" fmla="*/ 164002 w 188505"/>
                <a:gd name="connsiteY844" fmla="*/ 174744 h 190179"/>
                <a:gd name="connsiteX845" fmla="*/ 163017 w 188505"/>
                <a:gd name="connsiteY845" fmla="*/ 172421 h 190179"/>
                <a:gd name="connsiteX846" fmla="*/ 164887 w 188505"/>
                <a:gd name="connsiteY846" fmla="*/ 168963 h 190179"/>
                <a:gd name="connsiteX847" fmla="*/ 164926 w 188505"/>
                <a:gd name="connsiteY847" fmla="*/ 167281 h 190179"/>
                <a:gd name="connsiteX848" fmla="*/ 166357 w 188505"/>
                <a:gd name="connsiteY848" fmla="*/ 166420 h 190179"/>
                <a:gd name="connsiteX849" fmla="*/ 166005 w 188505"/>
                <a:gd name="connsiteY849" fmla="*/ 169276 h 190179"/>
                <a:gd name="connsiteX850" fmla="*/ 164910 w 188505"/>
                <a:gd name="connsiteY850" fmla="*/ 171560 h 190179"/>
                <a:gd name="connsiteX851" fmla="*/ 166045 w 188505"/>
                <a:gd name="connsiteY851" fmla="*/ 173461 h 190179"/>
                <a:gd name="connsiteX852" fmla="*/ 166584 w 188505"/>
                <a:gd name="connsiteY852" fmla="*/ 175620 h 190179"/>
                <a:gd name="connsiteX853" fmla="*/ 165324 w 188505"/>
                <a:gd name="connsiteY853" fmla="*/ 175980 h 190179"/>
                <a:gd name="connsiteX854" fmla="*/ 92347 w 188505"/>
                <a:gd name="connsiteY854" fmla="*/ 174095 h 190179"/>
                <a:gd name="connsiteX855" fmla="*/ 93850 w 188505"/>
                <a:gd name="connsiteY855" fmla="*/ 174291 h 190179"/>
                <a:gd name="connsiteX856" fmla="*/ 95884 w 188505"/>
                <a:gd name="connsiteY856" fmla="*/ 174259 h 190179"/>
                <a:gd name="connsiteX857" fmla="*/ 96346 w 188505"/>
                <a:gd name="connsiteY857" fmla="*/ 174095 h 190179"/>
                <a:gd name="connsiteX858" fmla="*/ 97644 w 188505"/>
                <a:gd name="connsiteY858" fmla="*/ 172522 h 190179"/>
                <a:gd name="connsiteX859" fmla="*/ 99240 w 188505"/>
                <a:gd name="connsiteY859" fmla="*/ 172491 h 190179"/>
                <a:gd name="connsiteX860" fmla="*/ 99936 w 188505"/>
                <a:gd name="connsiteY860" fmla="*/ 174040 h 190179"/>
                <a:gd name="connsiteX861" fmla="*/ 98317 w 188505"/>
                <a:gd name="connsiteY861" fmla="*/ 174752 h 190179"/>
                <a:gd name="connsiteX862" fmla="*/ 97988 w 188505"/>
                <a:gd name="connsiteY862" fmla="*/ 175159 h 190179"/>
                <a:gd name="connsiteX863" fmla="*/ 98301 w 188505"/>
                <a:gd name="connsiteY863" fmla="*/ 175487 h 190179"/>
                <a:gd name="connsiteX864" fmla="*/ 99514 w 188505"/>
                <a:gd name="connsiteY864" fmla="*/ 176137 h 190179"/>
                <a:gd name="connsiteX865" fmla="*/ 101204 w 188505"/>
                <a:gd name="connsiteY865" fmla="*/ 175894 h 190179"/>
                <a:gd name="connsiteX866" fmla="*/ 101251 w 188505"/>
                <a:gd name="connsiteY866" fmla="*/ 177115 h 190179"/>
                <a:gd name="connsiteX867" fmla="*/ 101626 w 188505"/>
                <a:gd name="connsiteY867" fmla="*/ 178108 h 190179"/>
                <a:gd name="connsiteX868" fmla="*/ 102456 w 188505"/>
                <a:gd name="connsiteY868" fmla="*/ 178703 h 190179"/>
                <a:gd name="connsiteX869" fmla="*/ 103363 w 188505"/>
                <a:gd name="connsiteY869" fmla="*/ 178820 h 190179"/>
                <a:gd name="connsiteX870" fmla="*/ 105358 w 188505"/>
                <a:gd name="connsiteY870" fmla="*/ 178648 h 190179"/>
                <a:gd name="connsiteX871" fmla="*/ 107322 w 188505"/>
                <a:gd name="connsiteY871" fmla="*/ 178257 h 190179"/>
                <a:gd name="connsiteX872" fmla="*/ 109348 w 188505"/>
                <a:gd name="connsiteY872" fmla="*/ 177475 h 190179"/>
                <a:gd name="connsiteX873" fmla="*/ 111421 w 188505"/>
                <a:gd name="connsiteY873" fmla="*/ 177076 h 190179"/>
                <a:gd name="connsiteX874" fmla="*/ 117609 w 188505"/>
                <a:gd name="connsiteY874" fmla="*/ 177475 h 190179"/>
                <a:gd name="connsiteX875" fmla="*/ 119831 w 188505"/>
                <a:gd name="connsiteY875" fmla="*/ 179165 h 190179"/>
                <a:gd name="connsiteX876" fmla="*/ 124064 w 188505"/>
                <a:gd name="connsiteY876" fmla="*/ 179368 h 190179"/>
                <a:gd name="connsiteX877" fmla="*/ 127991 w 188505"/>
                <a:gd name="connsiteY877" fmla="*/ 180260 h 190179"/>
                <a:gd name="connsiteX878" fmla="*/ 130056 w 188505"/>
                <a:gd name="connsiteY878" fmla="*/ 179673 h 190179"/>
                <a:gd name="connsiteX879" fmla="*/ 133585 w 188505"/>
                <a:gd name="connsiteY879" fmla="*/ 179125 h 190179"/>
                <a:gd name="connsiteX880" fmla="*/ 134148 w 188505"/>
                <a:gd name="connsiteY880" fmla="*/ 179720 h 190179"/>
                <a:gd name="connsiteX881" fmla="*/ 133695 w 188505"/>
                <a:gd name="connsiteY881" fmla="*/ 183530 h 190179"/>
                <a:gd name="connsiteX882" fmla="*/ 133914 w 188505"/>
                <a:gd name="connsiteY882" fmla="*/ 184641 h 190179"/>
                <a:gd name="connsiteX883" fmla="*/ 134931 w 188505"/>
                <a:gd name="connsiteY883" fmla="*/ 185173 h 190179"/>
                <a:gd name="connsiteX884" fmla="*/ 135932 w 188505"/>
                <a:gd name="connsiteY884" fmla="*/ 184915 h 190179"/>
                <a:gd name="connsiteX885" fmla="*/ 137168 w 188505"/>
                <a:gd name="connsiteY885" fmla="*/ 183663 h 190179"/>
                <a:gd name="connsiteX886" fmla="*/ 140125 w 188505"/>
                <a:gd name="connsiteY886" fmla="*/ 182701 h 190179"/>
                <a:gd name="connsiteX887" fmla="*/ 143192 w 188505"/>
                <a:gd name="connsiteY887" fmla="*/ 182701 h 190179"/>
                <a:gd name="connsiteX888" fmla="*/ 145782 w 188505"/>
                <a:gd name="connsiteY888" fmla="*/ 180166 h 190179"/>
                <a:gd name="connsiteX889" fmla="*/ 146540 w 188505"/>
                <a:gd name="connsiteY889" fmla="*/ 180017 h 190179"/>
                <a:gd name="connsiteX890" fmla="*/ 146063 w 188505"/>
                <a:gd name="connsiteY890" fmla="*/ 181261 h 190179"/>
                <a:gd name="connsiteX891" fmla="*/ 145672 w 188505"/>
                <a:gd name="connsiteY891" fmla="*/ 184187 h 190179"/>
                <a:gd name="connsiteX892" fmla="*/ 145125 w 188505"/>
                <a:gd name="connsiteY892" fmla="*/ 185900 h 190179"/>
                <a:gd name="connsiteX893" fmla="*/ 144874 w 188505"/>
                <a:gd name="connsiteY893" fmla="*/ 187246 h 190179"/>
                <a:gd name="connsiteX894" fmla="*/ 143145 w 188505"/>
                <a:gd name="connsiteY894" fmla="*/ 187942 h 190179"/>
                <a:gd name="connsiteX895" fmla="*/ 140540 w 188505"/>
                <a:gd name="connsiteY895" fmla="*/ 188060 h 190179"/>
                <a:gd name="connsiteX896" fmla="*/ 135776 w 188505"/>
                <a:gd name="connsiteY896" fmla="*/ 187762 h 190179"/>
                <a:gd name="connsiteX897" fmla="*/ 130972 w 188505"/>
                <a:gd name="connsiteY897" fmla="*/ 188240 h 190179"/>
                <a:gd name="connsiteX898" fmla="*/ 122077 w 188505"/>
                <a:gd name="connsiteY898" fmla="*/ 189523 h 190179"/>
                <a:gd name="connsiteX899" fmla="*/ 113166 w 188505"/>
                <a:gd name="connsiteY899" fmla="*/ 190180 h 190179"/>
                <a:gd name="connsiteX900" fmla="*/ 111969 w 188505"/>
                <a:gd name="connsiteY900" fmla="*/ 189750 h 190179"/>
                <a:gd name="connsiteX901" fmla="*/ 111945 w 188505"/>
                <a:gd name="connsiteY901" fmla="*/ 188052 h 190179"/>
                <a:gd name="connsiteX902" fmla="*/ 111758 w 188505"/>
                <a:gd name="connsiteY902" fmla="*/ 186878 h 190179"/>
                <a:gd name="connsiteX903" fmla="*/ 111179 w 188505"/>
                <a:gd name="connsiteY903" fmla="*/ 186057 h 190179"/>
                <a:gd name="connsiteX904" fmla="*/ 108425 w 188505"/>
                <a:gd name="connsiteY904" fmla="*/ 185353 h 190179"/>
                <a:gd name="connsiteX905" fmla="*/ 105796 w 188505"/>
                <a:gd name="connsiteY905" fmla="*/ 184148 h 190179"/>
                <a:gd name="connsiteX906" fmla="*/ 95493 w 188505"/>
                <a:gd name="connsiteY906" fmla="*/ 182505 h 190179"/>
                <a:gd name="connsiteX907" fmla="*/ 93059 w 188505"/>
                <a:gd name="connsiteY907" fmla="*/ 181856 h 190179"/>
                <a:gd name="connsiteX908" fmla="*/ 89117 w 188505"/>
                <a:gd name="connsiteY908" fmla="*/ 182192 h 190179"/>
                <a:gd name="connsiteX909" fmla="*/ 87669 w 188505"/>
                <a:gd name="connsiteY909" fmla="*/ 182145 h 190179"/>
                <a:gd name="connsiteX910" fmla="*/ 86676 w 188505"/>
                <a:gd name="connsiteY910" fmla="*/ 181558 h 190179"/>
                <a:gd name="connsiteX911" fmla="*/ 85987 w 188505"/>
                <a:gd name="connsiteY911" fmla="*/ 180541 h 190179"/>
                <a:gd name="connsiteX912" fmla="*/ 85674 w 188505"/>
                <a:gd name="connsiteY912" fmla="*/ 177310 h 190179"/>
                <a:gd name="connsiteX913" fmla="*/ 86167 w 188505"/>
                <a:gd name="connsiteY913" fmla="*/ 174111 h 190179"/>
                <a:gd name="connsiteX914" fmla="*/ 87020 w 188505"/>
                <a:gd name="connsiteY914" fmla="*/ 173266 h 190179"/>
                <a:gd name="connsiteX915" fmla="*/ 87411 w 188505"/>
                <a:gd name="connsiteY915" fmla="*/ 174228 h 190179"/>
                <a:gd name="connsiteX916" fmla="*/ 88420 w 188505"/>
                <a:gd name="connsiteY916" fmla="*/ 174674 h 190179"/>
                <a:gd name="connsiteX917" fmla="*/ 89359 w 188505"/>
                <a:gd name="connsiteY917" fmla="*/ 173704 h 190179"/>
                <a:gd name="connsiteX918" fmla="*/ 89351 w 188505"/>
                <a:gd name="connsiteY918" fmla="*/ 172233 h 190179"/>
                <a:gd name="connsiteX919" fmla="*/ 89829 w 188505"/>
                <a:gd name="connsiteY919" fmla="*/ 170872 h 190179"/>
                <a:gd name="connsiteX920" fmla="*/ 90572 w 188505"/>
                <a:gd name="connsiteY920" fmla="*/ 171443 h 190179"/>
                <a:gd name="connsiteX921" fmla="*/ 91064 w 188505"/>
                <a:gd name="connsiteY921" fmla="*/ 173540 h 190179"/>
                <a:gd name="connsiteX922" fmla="*/ 92347 w 188505"/>
                <a:gd name="connsiteY922" fmla="*/ 174095 h 190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</a:cxnLst>
              <a:rect l="l" t="t" r="r" b="b"/>
              <a:pathLst>
                <a:path w="188505" h="190179">
                  <a:moveTo>
                    <a:pt x="146549" y="892"/>
                  </a:moveTo>
                  <a:lnTo>
                    <a:pt x="148512" y="1486"/>
                  </a:lnTo>
                  <a:lnTo>
                    <a:pt x="149654" y="2449"/>
                  </a:lnTo>
                  <a:lnTo>
                    <a:pt x="150366" y="3333"/>
                  </a:lnTo>
                  <a:lnTo>
                    <a:pt x="151454" y="4092"/>
                  </a:lnTo>
                  <a:lnTo>
                    <a:pt x="152267" y="4264"/>
                  </a:lnTo>
                  <a:lnTo>
                    <a:pt x="152893" y="6869"/>
                  </a:lnTo>
                  <a:lnTo>
                    <a:pt x="153222" y="10092"/>
                  </a:lnTo>
                  <a:lnTo>
                    <a:pt x="152729" y="11485"/>
                  </a:lnTo>
                  <a:lnTo>
                    <a:pt x="151282" y="11806"/>
                  </a:lnTo>
                  <a:lnTo>
                    <a:pt x="146760" y="14841"/>
                  </a:lnTo>
                  <a:lnTo>
                    <a:pt x="146650" y="17618"/>
                  </a:lnTo>
                  <a:lnTo>
                    <a:pt x="146713" y="18956"/>
                  </a:lnTo>
                  <a:lnTo>
                    <a:pt x="146806" y="19911"/>
                  </a:lnTo>
                  <a:lnTo>
                    <a:pt x="147284" y="20709"/>
                  </a:lnTo>
                  <a:lnTo>
                    <a:pt x="147284" y="21859"/>
                  </a:lnTo>
                  <a:lnTo>
                    <a:pt x="146783" y="23095"/>
                  </a:lnTo>
                  <a:lnTo>
                    <a:pt x="144812" y="25160"/>
                  </a:lnTo>
                  <a:lnTo>
                    <a:pt x="143442" y="26795"/>
                  </a:lnTo>
                  <a:lnTo>
                    <a:pt x="141909" y="29017"/>
                  </a:lnTo>
                  <a:lnTo>
                    <a:pt x="141049" y="29291"/>
                  </a:lnTo>
                  <a:lnTo>
                    <a:pt x="140368" y="29682"/>
                  </a:lnTo>
                  <a:lnTo>
                    <a:pt x="139750" y="28462"/>
                  </a:lnTo>
                  <a:lnTo>
                    <a:pt x="136347" y="26295"/>
                  </a:lnTo>
                  <a:lnTo>
                    <a:pt x="128468" y="25027"/>
                  </a:lnTo>
                  <a:lnTo>
                    <a:pt x="124706" y="23423"/>
                  </a:lnTo>
                  <a:lnTo>
                    <a:pt x="123055" y="23721"/>
                  </a:lnTo>
                  <a:lnTo>
                    <a:pt x="119855" y="21929"/>
                  </a:lnTo>
                  <a:lnTo>
                    <a:pt x="117664" y="22719"/>
                  </a:lnTo>
                  <a:lnTo>
                    <a:pt x="113017" y="25903"/>
                  </a:lnTo>
                  <a:lnTo>
                    <a:pt x="110506" y="25559"/>
                  </a:lnTo>
                  <a:lnTo>
                    <a:pt x="107822" y="23642"/>
                  </a:lnTo>
                  <a:lnTo>
                    <a:pt x="106078" y="23290"/>
                  </a:lnTo>
                  <a:lnTo>
                    <a:pt x="104028" y="24300"/>
                  </a:lnTo>
                  <a:lnTo>
                    <a:pt x="100750" y="27961"/>
                  </a:lnTo>
                  <a:lnTo>
                    <a:pt x="97409" y="29753"/>
                  </a:lnTo>
                  <a:lnTo>
                    <a:pt x="94421" y="29056"/>
                  </a:lnTo>
                  <a:lnTo>
                    <a:pt x="90400" y="29072"/>
                  </a:lnTo>
                  <a:lnTo>
                    <a:pt x="89969" y="31114"/>
                  </a:lnTo>
                  <a:lnTo>
                    <a:pt x="90744" y="32530"/>
                  </a:lnTo>
                  <a:lnTo>
                    <a:pt x="92942" y="34939"/>
                  </a:lnTo>
                  <a:lnTo>
                    <a:pt x="91910" y="36747"/>
                  </a:lnTo>
                  <a:lnTo>
                    <a:pt x="92676" y="38554"/>
                  </a:lnTo>
                  <a:lnTo>
                    <a:pt x="94108" y="38922"/>
                  </a:lnTo>
                  <a:lnTo>
                    <a:pt x="96275" y="38820"/>
                  </a:lnTo>
                  <a:lnTo>
                    <a:pt x="100273" y="41159"/>
                  </a:lnTo>
                  <a:lnTo>
                    <a:pt x="102025" y="43623"/>
                  </a:lnTo>
                  <a:lnTo>
                    <a:pt x="103144" y="46315"/>
                  </a:lnTo>
                  <a:lnTo>
                    <a:pt x="100703" y="44382"/>
                  </a:lnTo>
                  <a:lnTo>
                    <a:pt x="99084" y="42520"/>
                  </a:lnTo>
                  <a:lnTo>
                    <a:pt x="96823" y="41848"/>
                  </a:lnTo>
                  <a:lnTo>
                    <a:pt x="93685" y="40259"/>
                  </a:lnTo>
                  <a:lnTo>
                    <a:pt x="91714" y="39993"/>
                  </a:lnTo>
                  <a:lnTo>
                    <a:pt x="89617" y="41096"/>
                  </a:lnTo>
                  <a:lnTo>
                    <a:pt x="89453" y="42341"/>
                  </a:lnTo>
                  <a:lnTo>
                    <a:pt x="91714" y="44664"/>
                  </a:lnTo>
                  <a:lnTo>
                    <a:pt x="93779" y="46096"/>
                  </a:lnTo>
                  <a:lnTo>
                    <a:pt x="94874" y="47254"/>
                  </a:lnTo>
                  <a:lnTo>
                    <a:pt x="95602" y="49827"/>
                  </a:lnTo>
                  <a:lnTo>
                    <a:pt x="95188" y="50696"/>
                  </a:lnTo>
                  <a:lnTo>
                    <a:pt x="94421" y="51510"/>
                  </a:lnTo>
                  <a:lnTo>
                    <a:pt x="91972" y="49890"/>
                  </a:lnTo>
                  <a:lnTo>
                    <a:pt x="88225" y="44124"/>
                  </a:lnTo>
                  <a:lnTo>
                    <a:pt x="82999" y="42974"/>
                  </a:lnTo>
                  <a:lnTo>
                    <a:pt x="82123" y="44179"/>
                  </a:lnTo>
                  <a:lnTo>
                    <a:pt x="83155" y="47230"/>
                  </a:lnTo>
                  <a:lnTo>
                    <a:pt x="83898" y="48411"/>
                  </a:lnTo>
                  <a:lnTo>
                    <a:pt x="88444" y="51697"/>
                  </a:lnTo>
                  <a:lnTo>
                    <a:pt x="88084" y="52393"/>
                  </a:lnTo>
                  <a:lnTo>
                    <a:pt x="87419" y="52691"/>
                  </a:lnTo>
                  <a:lnTo>
                    <a:pt x="82334" y="50813"/>
                  </a:lnTo>
                  <a:lnTo>
                    <a:pt x="80855" y="47958"/>
                  </a:lnTo>
                  <a:lnTo>
                    <a:pt x="80503" y="44335"/>
                  </a:lnTo>
                  <a:lnTo>
                    <a:pt x="75809" y="41816"/>
                  </a:lnTo>
                  <a:lnTo>
                    <a:pt x="71381" y="39070"/>
                  </a:lnTo>
                  <a:lnTo>
                    <a:pt x="70388" y="36465"/>
                  </a:lnTo>
                  <a:lnTo>
                    <a:pt x="71302" y="35495"/>
                  </a:lnTo>
                  <a:lnTo>
                    <a:pt x="71952" y="33578"/>
                  </a:lnTo>
                  <a:lnTo>
                    <a:pt x="69519" y="33930"/>
                  </a:lnTo>
                  <a:lnTo>
                    <a:pt x="67993" y="35143"/>
                  </a:lnTo>
                  <a:lnTo>
                    <a:pt x="65529" y="36316"/>
                  </a:lnTo>
                  <a:lnTo>
                    <a:pt x="65427" y="38241"/>
                  </a:lnTo>
                  <a:lnTo>
                    <a:pt x="65818" y="40025"/>
                  </a:lnTo>
                  <a:lnTo>
                    <a:pt x="65005" y="42614"/>
                  </a:lnTo>
                  <a:lnTo>
                    <a:pt x="64207" y="47113"/>
                  </a:lnTo>
                  <a:lnTo>
                    <a:pt x="64708" y="49468"/>
                  </a:lnTo>
                  <a:lnTo>
                    <a:pt x="70059" y="56203"/>
                  </a:lnTo>
                  <a:lnTo>
                    <a:pt x="71889" y="61085"/>
                  </a:lnTo>
                  <a:lnTo>
                    <a:pt x="73204" y="62932"/>
                  </a:lnTo>
                  <a:lnTo>
                    <a:pt x="75942" y="64966"/>
                  </a:lnTo>
                  <a:lnTo>
                    <a:pt x="78797" y="68745"/>
                  </a:lnTo>
                  <a:lnTo>
                    <a:pt x="80002" y="70708"/>
                  </a:lnTo>
                  <a:lnTo>
                    <a:pt x="80863" y="73924"/>
                  </a:lnTo>
                  <a:lnTo>
                    <a:pt x="78461" y="75911"/>
                  </a:lnTo>
                  <a:lnTo>
                    <a:pt x="77068" y="75989"/>
                  </a:lnTo>
                  <a:lnTo>
                    <a:pt x="76294" y="75113"/>
                  </a:lnTo>
                  <a:lnTo>
                    <a:pt x="77373" y="72922"/>
                  </a:lnTo>
                  <a:lnTo>
                    <a:pt x="77217" y="71584"/>
                  </a:lnTo>
                  <a:lnTo>
                    <a:pt x="73509" y="69511"/>
                  </a:lnTo>
                  <a:lnTo>
                    <a:pt x="71944" y="70208"/>
                  </a:lnTo>
                  <a:lnTo>
                    <a:pt x="70137" y="71553"/>
                  </a:lnTo>
                  <a:lnTo>
                    <a:pt x="71170" y="74057"/>
                  </a:lnTo>
                  <a:lnTo>
                    <a:pt x="72328" y="75707"/>
                  </a:lnTo>
                  <a:lnTo>
                    <a:pt x="72914" y="77976"/>
                  </a:lnTo>
                  <a:lnTo>
                    <a:pt x="75136" y="77781"/>
                  </a:lnTo>
                  <a:lnTo>
                    <a:pt x="72148" y="80323"/>
                  </a:lnTo>
                  <a:lnTo>
                    <a:pt x="69339" y="81622"/>
                  </a:lnTo>
                  <a:lnTo>
                    <a:pt x="66578" y="81700"/>
                  </a:lnTo>
                  <a:lnTo>
                    <a:pt x="64817" y="81935"/>
                  </a:lnTo>
                  <a:lnTo>
                    <a:pt x="64207" y="82584"/>
                  </a:lnTo>
                  <a:lnTo>
                    <a:pt x="65638" y="83054"/>
                  </a:lnTo>
                  <a:lnTo>
                    <a:pt x="66804" y="83101"/>
                  </a:lnTo>
                  <a:lnTo>
                    <a:pt x="68705" y="84470"/>
                  </a:lnTo>
                  <a:lnTo>
                    <a:pt x="74111" y="86105"/>
                  </a:lnTo>
                  <a:lnTo>
                    <a:pt x="76693" y="88178"/>
                  </a:lnTo>
                  <a:lnTo>
                    <a:pt x="79228" y="88366"/>
                  </a:lnTo>
                  <a:lnTo>
                    <a:pt x="81770" y="92160"/>
                  </a:lnTo>
                  <a:lnTo>
                    <a:pt x="86175" y="93169"/>
                  </a:lnTo>
                  <a:lnTo>
                    <a:pt x="88686" y="96995"/>
                  </a:lnTo>
                  <a:lnTo>
                    <a:pt x="92019" y="97746"/>
                  </a:lnTo>
                  <a:lnTo>
                    <a:pt x="94898" y="99154"/>
                  </a:lnTo>
                  <a:lnTo>
                    <a:pt x="95735" y="100492"/>
                  </a:lnTo>
                  <a:lnTo>
                    <a:pt x="96157" y="102917"/>
                  </a:lnTo>
                  <a:lnTo>
                    <a:pt x="96346" y="108042"/>
                  </a:lnTo>
                  <a:lnTo>
                    <a:pt x="96971" y="111844"/>
                  </a:lnTo>
                  <a:lnTo>
                    <a:pt x="96995" y="113041"/>
                  </a:lnTo>
                  <a:lnTo>
                    <a:pt x="96838" y="114832"/>
                  </a:lnTo>
                  <a:lnTo>
                    <a:pt x="96056" y="115709"/>
                  </a:lnTo>
                  <a:lnTo>
                    <a:pt x="95000" y="115740"/>
                  </a:lnTo>
                  <a:lnTo>
                    <a:pt x="92927" y="112947"/>
                  </a:lnTo>
                  <a:lnTo>
                    <a:pt x="89758" y="110005"/>
                  </a:lnTo>
                  <a:lnTo>
                    <a:pt x="86410" y="106500"/>
                  </a:lnTo>
                  <a:lnTo>
                    <a:pt x="85455" y="105882"/>
                  </a:lnTo>
                  <a:lnTo>
                    <a:pt x="84673" y="105828"/>
                  </a:lnTo>
                  <a:lnTo>
                    <a:pt x="82881" y="107009"/>
                  </a:lnTo>
                  <a:lnTo>
                    <a:pt x="77906" y="107924"/>
                  </a:lnTo>
                  <a:lnTo>
                    <a:pt x="75574" y="109207"/>
                  </a:lnTo>
                  <a:lnTo>
                    <a:pt x="74698" y="109489"/>
                  </a:lnTo>
                  <a:lnTo>
                    <a:pt x="74455" y="110162"/>
                  </a:lnTo>
                  <a:lnTo>
                    <a:pt x="75551" y="110858"/>
                  </a:lnTo>
                  <a:lnTo>
                    <a:pt x="76889" y="112462"/>
                  </a:lnTo>
                  <a:lnTo>
                    <a:pt x="76889" y="114645"/>
                  </a:lnTo>
                  <a:lnTo>
                    <a:pt x="77999" y="117297"/>
                  </a:lnTo>
                  <a:lnTo>
                    <a:pt x="79431" y="117978"/>
                  </a:lnTo>
                  <a:lnTo>
                    <a:pt x="81293" y="117923"/>
                  </a:lnTo>
                  <a:lnTo>
                    <a:pt x="82365" y="118416"/>
                  </a:lnTo>
                  <a:lnTo>
                    <a:pt x="82639" y="119472"/>
                  </a:lnTo>
                  <a:lnTo>
                    <a:pt x="83726" y="120700"/>
                  </a:lnTo>
                  <a:lnTo>
                    <a:pt x="84438" y="121615"/>
                  </a:lnTo>
                  <a:lnTo>
                    <a:pt x="84415" y="122265"/>
                  </a:lnTo>
                  <a:lnTo>
                    <a:pt x="79212" y="123994"/>
                  </a:lnTo>
                  <a:lnTo>
                    <a:pt x="78125" y="124784"/>
                  </a:lnTo>
                  <a:lnTo>
                    <a:pt x="77209" y="125191"/>
                  </a:lnTo>
                  <a:lnTo>
                    <a:pt x="75856" y="124369"/>
                  </a:lnTo>
                  <a:lnTo>
                    <a:pt x="75778" y="122257"/>
                  </a:lnTo>
                  <a:lnTo>
                    <a:pt x="73994" y="121122"/>
                  </a:lnTo>
                  <a:lnTo>
                    <a:pt x="72359" y="120144"/>
                  </a:lnTo>
                  <a:lnTo>
                    <a:pt x="70395" y="119730"/>
                  </a:lnTo>
                  <a:lnTo>
                    <a:pt x="68729" y="118267"/>
                  </a:lnTo>
                  <a:lnTo>
                    <a:pt x="67641" y="119448"/>
                  </a:lnTo>
                  <a:lnTo>
                    <a:pt x="68509" y="123548"/>
                  </a:lnTo>
                  <a:lnTo>
                    <a:pt x="70395" y="126364"/>
                  </a:lnTo>
                  <a:lnTo>
                    <a:pt x="73556" y="133906"/>
                  </a:lnTo>
                  <a:lnTo>
                    <a:pt x="74987" y="138342"/>
                  </a:lnTo>
                  <a:lnTo>
                    <a:pt x="75277" y="140485"/>
                  </a:lnTo>
                  <a:lnTo>
                    <a:pt x="74565" y="144045"/>
                  </a:lnTo>
                  <a:lnTo>
                    <a:pt x="76122" y="146682"/>
                  </a:lnTo>
                  <a:lnTo>
                    <a:pt x="77186" y="149389"/>
                  </a:lnTo>
                  <a:lnTo>
                    <a:pt x="76020" y="149287"/>
                  </a:lnTo>
                  <a:lnTo>
                    <a:pt x="75003" y="148332"/>
                  </a:lnTo>
                  <a:lnTo>
                    <a:pt x="73297" y="147206"/>
                  </a:lnTo>
                  <a:lnTo>
                    <a:pt x="69996" y="142879"/>
                  </a:lnTo>
                  <a:lnTo>
                    <a:pt x="68846" y="140180"/>
                  </a:lnTo>
                  <a:lnTo>
                    <a:pt x="67469" y="139969"/>
                  </a:lnTo>
                  <a:lnTo>
                    <a:pt x="65075" y="140360"/>
                  </a:lnTo>
                  <a:lnTo>
                    <a:pt x="62462" y="146126"/>
                  </a:lnTo>
                  <a:lnTo>
                    <a:pt x="62470" y="149420"/>
                  </a:lnTo>
                  <a:lnTo>
                    <a:pt x="61116" y="148637"/>
                  </a:lnTo>
                  <a:lnTo>
                    <a:pt x="59959" y="147613"/>
                  </a:lnTo>
                  <a:lnTo>
                    <a:pt x="60100" y="144006"/>
                  </a:lnTo>
                  <a:lnTo>
                    <a:pt x="59982" y="142488"/>
                  </a:lnTo>
                  <a:lnTo>
                    <a:pt x="56806" y="137560"/>
                  </a:lnTo>
                  <a:lnTo>
                    <a:pt x="55350" y="137004"/>
                  </a:lnTo>
                  <a:lnTo>
                    <a:pt x="54670" y="135338"/>
                  </a:lnTo>
                  <a:lnTo>
                    <a:pt x="53496" y="133554"/>
                  </a:lnTo>
                  <a:lnTo>
                    <a:pt x="51986" y="133890"/>
                  </a:lnTo>
                  <a:lnTo>
                    <a:pt x="50751" y="134610"/>
                  </a:lnTo>
                  <a:lnTo>
                    <a:pt x="50414" y="137301"/>
                  </a:lnTo>
                  <a:lnTo>
                    <a:pt x="50289" y="139711"/>
                  </a:lnTo>
                  <a:lnTo>
                    <a:pt x="49366" y="141518"/>
                  </a:lnTo>
                  <a:lnTo>
                    <a:pt x="45978" y="138084"/>
                  </a:lnTo>
                  <a:lnTo>
                    <a:pt x="42567" y="132122"/>
                  </a:lnTo>
                  <a:lnTo>
                    <a:pt x="42481" y="128852"/>
                  </a:lnTo>
                  <a:lnTo>
                    <a:pt x="44977" y="125856"/>
                  </a:lnTo>
                  <a:lnTo>
                    <a:pt x="44680" y="123712"/>
                  </a:lnTo>
                  <a:lnTo>
                    <a:pt x="42317" y="119472"/>
                  </a:lnTo>
                  <a:lnTo>
                    <a:pt x="38906" y="116741"/>
                  </a:lnTo>
                  <a:lnTo>
                    <a:pt x="36997" y="115928"/>
                  </a:lnTo>
                  <a:lnTo>
                    <a:pt x="36097" y="113017"/>
                  </a:lnTo>
                  <a:lnTo>
                    <a:pt x="34274" y="111515"/>
                  </a:lnTo>
                  <a:lnTo>
                    <a:pt x="32795" y="110811"/>
                  </a:lnTo>
                  <a:lnTo>
                    <a:pt x="32506" y="109779"/>
                  </a:lnTo>
                  <a:lnTo>
                    <a:pt x="32952" y="109012"/>
                  </a:lnTo>
                  <a:lnTo>
                    <a:pt x="36535" y="106015"/>
                  </a:lnTo>
                  <a:lnTo>
                    <a:pt x="38632" y="101306"/>
                  </a:lnTo>
                  <a:lnTo>
                    <a:pt x="39673" y="101087"/>
                  </a:lnTo>
                  <a:lnTo>
                    <a:pt x="41816" y="102205"/>
                  </a:lnTo>
                  <a:lnTo>
                    <a:pt x="44226" y="101916"/>
                  </a:lnTo>
                  <a:lnTo>
                    <a:pt x="46197" y="99154"/>
                  </a:lnTo>
                  <a:lnTo>
                    <a:pt x="47871" y="97652"/>
                  </a:lnTo>
                  <a:lnTo>
                    <a:pt x="50696" y="97848"/>
                  </a:lnTo>
                  <a:lnTo>
                    <a:pt x="57072" y="101533"/>
                  </a:lnTo>
                  <a:lnTo>
                    <a:pt x="63925" y="103637"/>
                  </a:lnTo>
                  <a:lnTo>
                    <a:pt x="67344" y="105476"/>
                  </a:lnTo>
                  <a:lnTo>
                    <a:pt x="69284" y="107298"/>
                  </a:lnTo>
                  <a:lnTo>
                    <a:pt x="70309" y="107674"/>
                  </a:lnTo>
                  <a:lnTo>
                    <a:pt x="71937" y="107932"/>
                  </a:lnTo>
                  <a:lnTo>
                    <a:pt x="71866" y="106571"/>
                  </a:lnTo>
                  <a:lnTo>
                    <a:pt x="71350" y="105366"/>
                  </a:lnTo>
                  <a:lnTo>
                    <a:pt x="72703" y="104709"/>
                  </a:lnTo>
                  <a:lnTo>
                    <a:pt x="76372" y="104740"/>
                  </a:lnTo>
                  <a:lnTo>
                    <a:pt x="77037" y="104099"/>
                  </a:lnTo>
                  <a:lnTo>
                    <a:pt x="77718" y="103066"/>
                  </a:lnTo>
                  <a:lnTo>
                    <a:pt x="76959" y="101885"/>
                  </a:lnTo>
                  <a:lnTo>
                    <a:pt x="75747" y="101321"/>
                  </a:lnTo>
                  <a:lnTo>
                    <a:pt x="74448" y="101165"/>
                  </a:lnTo>
                  <a:lnTo>
                    <a:pt x="73595" y="100789"/>
                  </a:lnTo>
                  <a:lnTo>
                    <a:pt x="72210" y="101165"/>
                  </a:lnTo>
                  <a:lnTo>
                    <a:pt x="70059" y="100249"/>
                  </a:lnTo>
                  <a:lnTo>
                    <a:pt x="68940" y="99499"/>
                  </a:lnTo>
                  <a:lnTo>
                    <a:pt x="68291" y="98724"/>
                  </a:lnTo>
                  <a:lnTo>
                    <a:pt x="64543" y="97183"/>
                  </a:lnTo>
                  <a:lnTo>
                    <a:pt x="60991" y="94570"/>
                  </a:lnTo>
                  <a:lnTo>
                    <a:pt x="60186" y="96048"/>
                  </a:lnTo>
                  <a:lnTo>
                    <a:pt x="58746" y="96846"/>
                  </a:lnTo>
                  <a:lnTo>
                    <a:pt x="56704" y="96964"/>
                  </a:lnTo>
                  <a:lnTo>
                    <a:pt x="50962" y="95305"/>
                  </a:lnTo>
                  <a:lnTo>
                    <a:pt x="47433" y="96572"/>
                  </a:lnTo>
                  <a:lnTo>
                    <a:pt x="45509" y="96901"/>
                  </a:lnTo>
                  <a:lnTo>
                    <a:pt x="44038" y="96932"/>
                  </a:lnTo>
                  <a:lnTo>
                    <a:pt x="42231" y="97496"/>
                  </a:lnTo>
                  <a:lnTo>
                    <a:pt x="40142" y="97832"/>
                  </a:lnTo>
                  <a:lnTo>
                    <a:pt x="38335" y="95422"/>
                  </a:lnTo>
                  <a:lnTo>
                    <a:pt x="37576" y="93553"/>
                  </a:lnTo>
                  <a:lnTo>
                    <a:pt x="37044" y="93201"/>
                  </a:lnTo>
                  <a:lnTo>
                    <a:pt x="37020" y="94961"/>
                  </a:lnTo>
                  <a:lnTo>
                    <a:pt x="36441" y="96369"/>
                  </a:lnTo>
                  <a:lnTo>
                    <a:pt x="33789" y="97159"/>
                  </a:lnTo>
                  <a:lnTo>
                    <a:pt x="32264" y="96064"/>
                  </a:lnTo>
                  <a:lnTo>
                    <a:pt x="31090" y="92755"/>
                  </a:lnTo>
                  <a:lnTo>
                    <a:pt x="29611" y="88538"/>
                  </a:lnTo>
                  <a:lnTo>
                    <a:pt x="27006" y="85127"/>
                  </a:lnTo>
                  <a:lnTo>
                    <a:pt x="24886" y="84235"/>
                  </a:lnTo>
                  <a:lnTo>
                    <a:pt x="24706" y="82357"/>
                  </a:lnTo>
                  <a:lnTo>
                    <a:pt x="24894" y="80855"/>
                  </a:lnTo>
                  <a:lnTo>
                    <a:pt x="27436" y="80480"/>
                  </a:lnTo>
                  <a:lnTo>
                    <a:pt x="31411" y="82052"/>
                  </a:lnTo>
                  <a:lnTo>
                    <a:pt x="32233" y="81739"/>
                  </a:lnTo>
                  <a:lnTo>
                    <a:pt x="33124" y="81012"/>
                  </a:lnTo>
                  <a:lnTo>
                    <a:pt x="32952" y="79408"/>
                  </a:lnTo>
                  <a:lnTo>
                    <a:pt x="32373" y="77976"/>
                  </a:lnTo>
                  <a:lnTo>
                    <a:pt x="31278" y="77914"/>
                  </a:lnTo>
                  <a:lnTo>
                    <a:pt x="30519" y="78078"/>
                  </a:lnTo>
                  <a:lnTo>
                    <a:pt x="28070" y="77781"/>
                  </a:lnTo>
                  <a:lnTo>
                    <a:pt x="24933" y="78579"/>
                  </a:lnTo>
                  <a:lnTo>
                    <a:pt x="23478" y="77828"/>
                  </a:lnTo>
                  <a:lnTo>
                    <a:pt x="22993" y="76912"/>
                  </a:lnTo>
                  <a:lnTo>
                    <a:pt x="20364" y="74651"/>
                  </a:lnTo>
                  <a:lnTo>
                    <a:pt x="18096" y="71616"/>
                  </a:lnTo>
                  <a:lnTo>
                    <a:pt x="14418" y="69589"/>
                  </a:lnTo>
                  <a:lnTo>
                    <a:pt x="12016" y="63393"/>
                  </a:lnTo>
                  <a:lnTo>
                    <a:pt x="9998" y="60686"/>
                  </a:lnTo>
                  <a:lnTo>
                    <a:pt x="7847" y="58746"/>
                  </a:lnTo>
                  <a:lnTo>
                    <a:pt x="8316" y="58715"/>
                  </a:lnTo>
                  <a:lnTo>
                    <a:pt x="9130" y="59043"/>
                  </a:lnTo>
                  <a:lnTo>
                    <a:pt x="10695" y="60108"/>
                  </a:lnTo>
                  <a:lnTo>
                    <a:pt x="12353" y="60334"/>
                  </a:lnTo>
                  <a:lnTo>
                    <a:pt x="13261" y="59630"/>
                  </a:lnTo>
                  <a:lnTo>
                    <a:pt x="13785" y="58981"/>
                  </a:lnTo>
                  <a:lnTo>
                    <a:pt x="14121" y="57917"/>
                  </a:lnTo>
                  <a:lnTo>
                    <a:pt x="14262" y="56673"/>
                  </a:lnTo>
                  <a:lnTo>
                    <a:pt x="14536" y="56258"/>
                  </a:lnTo>
                  <a:lnTo>
                    <a:pt x="15811" y="56407"/>
                  </a:lnTo>
                  <a:lnTo>
                    <a:pt x="16218" y="56094"/>
                  </a:lnTo>
                  <a:lnTo>
                    <a:pt x="16202" y="54975"/>
                  </a:lnTo>
                  <a:lnTo>
                    <a:pt x="15381" y="53583"/>
                  </a:lnTo>
                  <a:lnTo>
                    <a:pt x="14661" y="51869"/>
                  </a:lnTo>
                  <a:lnTo>
                    <a:pt x="14661" y="51056"/>
                  </a:lnTo>
                  <a:lnTo>
                    <a:pt x="15263" y="50727"/>
                  </a:lnTo>
                  <a:lnTo>
                    <a:pt x="16257" y="49984"/>
                  </a:lnTo>
                  <a:lnTo>
                    <a:pt x="16789" y="49061"/>
                  </a:lnTo>
                  <a:lnTo>
                    <a:pt x="17845" y="48599"/>
                  </a:lnTo>
                  <a:lnTo>
                    <a:pt x="19402" y="48513"/>
                  </a:lnTo>
                  <a:lnTo>
                    <a:pt x="21139" y="48106"/>
                  </a:lnTo>
                  <a:lnTo>
                    <a:pt x="22266" y="47113"/>
                  </a:lnTo>
                  <a:lnTo>
                    <a:pt x="22430" y="46135"/>
                  </a:lnTo>
                  <a:lnTo>
                    <a:pt x="23134" y="43428"/>
                  </a:lnTo>
                  <a:lnTo>
                    <a:pt x="23595" y="42098"/>
                  </a:lnTo>
                  <a:lnTo>
                    <a:pt x="24338" y="40885"/>
                  </a:lnTo>
                  <a:lnTo>
                    <a:pt x="24738" y="39250"/>
                  </a:lnTo>
                  <a:lnTo>
                    <a:pt x="25536" y="37709"/>
                  </a:lnTo>
                  <a:lnTo>
                    <a:pt x="27194" y="37060"/>
                  </a:lnTo>
                  <a:lnTo>
                    <a:pt x="28696" y="36301"/>
                  </a:lnTo>
                  <a:lnTo>
                    <a:pt x="29831" y="34314"/>
                  </a:lnTo>
                  <a:lnTo>
                    <a:pt x="30472" y="32616"/>
                  </a:lnTo>
                  <a:lnTo>
                    <a:pt x="30472" y="31575"/>
                  </a:lnTo>
                  <a:lnTo>
                    <a:pt x="29518" y="29870"/>
                  </a:lnTo>
                  <a:lnTo>
                    <a:pt x="28814" y="28211"/>
                  </a:lnTo>
                  <a:lnTo>
                    <a:pt x="29001" y="26052"/>
                  </a:lnTo>
                  <a:lnTo>
                    <a:pt x="31982" y="25872"/>
                  </a:lnTo>
                  <a:lnTo>
                    <a:pt x="33023" y="25669"/>
                  </a:lnTo>
                  <a:lnTo>
                    <a:pt x="36895" y="25551"/>
                  </a:lnTo>
                  <a:lnTo>
                    <a:pt x="38663" y="24394"/>
                  </a:lnTo>
                  <a:lnTo>
                    <a:pt x="39884" y="24503"/>
                  </a:lnTo>
                  <a:lnTo>
                    <a:pt x="42434" y="25504"/>
                  </a:lnTo>
                  <a:lnTo>
                    <a:pt x="43577" y="24714"/>
                  </a:lnTo>
                  <a:lnTo>
                    <a:pt x="46909" y="23150"/>
                  </a:lnTo>
                  <a:lnTo>
                    <a:pt x="50203" y="18596"/>
                  </a:lnTo>
                  <a:lnTo>
                    <a:pt x="51603" y="17916"/>
                  </a:lnTo>
                  <a:lnTo>
                    <a:pt x="54803" y="17634"/>
                  </a:lnTo>
                  <a:lnTo>
                    <a:pt x="55805" y="17110"/>
                  </a:lnTo>
                  <a:lnTo>
                    <a:pt x="56970" y="17212"/>
                  </a:lnTo>
                  <a:lnTo>
                    <a:pt x="60553" y="18135"/>
                  </a:lnTo>
                  <a:lnTo>
                    <a:pt x="62587" y="18276"/>
                  </a:lnTo>
                  <a:lnTo>
                    <a:pt x="65005" y="17642"/>
                  </a:lnTo>
                  <a:lnTo>
                    <a:pt x="67665" y="16531"/>
                  </a:lnTo>
                  <a:lnTo>
                    <a:pt x="68330" y="12627"/>
                  </a:lnTo>
                  <a:lnTo>
                    <a:pt x="68964" y="12064"/>
                  </a:lnTo>
                  <a:lnTo>
                    <a:pt x="70614" y="11907"/>
                  </a:lnTo>
                  <a:lnTo>
                    <a:pt x="71866" y="11939"/>
                  </a:lnTo>
                  <a:lnTo>
                    <a:pt x="74275" y="12252"/>
                  </a:lnTo>
                  <a:lnTo>
                    <a:pt x="77139" y="12353"/>
                  </a:lnTo>
                  <a:lnTo>
                    <a:pt x="78977" y="10523"/>
                  </a:lnTo>
                  <a:lnTo>
                    <a:pt x="81880" y="10390"/>
                  </a:lnTo>
                  <a:lnTo>
                    <a:pt x="83226" y="10124"/>
                  </a:lnTo>
                  <a:lnTo>
                    <a:pt x="85471" y="10491"/>
                  </a:lnTo>
                  <a:lnTo>
                    <a:pt x="87654" y="10475"/>
                  </a:lnTo>
                  <a:lnTo>
                    <a:pt x="90447" y="9709"/>
                  </a:lnTo>
                  <a:lnTo>
                    <a:pt x="93052" y="8449"/>
                  </a:lnTo>
                  <a:lnTo>
                    <a:pt x="95086" y="8559"/>
                  </a:lnTo>
                  <a:lnTo>
                    <a:pt x="95915" y="8332"/>
                  </a:lnTo>
                  <a:lnTo>
                    <a:pt x="96385" y="8066"/>
                  </a:lnTo>
                  <a:lnTo>
                    <a:pt x="96893" y="6368"/>
                  </a:lnTo>
                  <a:lnTo>
                    <a:pt x="100719" y="6259"/>
                  </a:lnTo>
                  <a:lnTo>
                    <a:pt x="102017" y="6423"/>
                  </a:lnTo>
                  <a:lnTo>
                    <a:pt x="104153" y="6470"/>
                  </a:lnTo>
                  <a:lnTo>
                    <a:pt x="106375" y="5539"/>
                  </a:lnTo>
                  <a:lnTo>
                    <a:pt x="107040" y="5617"/>
                  </a:lnTo>
                  <a:lnTo>
                    <a:pt x="108159" y="8105"/>
                  </a:lnTo>
                  <a:lnTo>
                    <a:pt x="108745" y="8825"/>
                  </a:lnTo>
                  <a:lnTo>
                    <a:pt x="109950" y="9490"/>
                  </a:lnTo>
                  <a:lnTo>
                    <a:pt x="112642" y="11352"/>
                  </a:lnTo>
                  <a:lnTo>
                    <a:pt x="113127" y="10859"/>
                  </a:lnTo>
                  <a:lnTo>
                    <a:pt x="114253" y="10233"/>
                  </a:lnTo>
                  <a:lnTo>
                    <a:pt x="117477" y="11086"/>
                  </a:lnTo>
                  <a:lnTo>
                    <a:pt x="120551" y="12518"/>
                  </a:lnTo>
                  <a:lnTo>
                    <a:pt x="123133" y="14622"/>
                  </a:lnTo>
                  <a:lnTo>
                    <a:pt x="126004" y="14012"/>
                  </a:lnTo>
                  <a:lnTo>
                    <a:pt x="129188" y="12979"/>
                  </a:lnTo>
                  <a:lnTo>
                    <a:pt x="131261" y="12682"/>
                  </a:lnTo>
                  <a:lnTo>
                    <a:pt x="133515" y="12533"/>
                  </a:lnTo>
                  <a:lnTo>
                    <a:pt x="134853" y="12087"/>
                  </a:lnTo>
                  <a:lnTo>
                    <a:pt x="137896" y="12627"/>
                  </a:lnTo>
                  <a:lnTo>
                    <a:pt x="141033" y="11493"/>
                  </a:lnTo>
                  <a:lnTo>
                    <a:pt x="142543" y="10475"/>
                  </a:lnTo>
                  <a:lnTo>
                    <a:pt x="142981" y="9036"/>
                  </a:lnTo>
                  <a:lnTo>
                    <a:pt x="142730" y="6509"/>
                  </a:lnTo>
                  <a:lnTo>
                    <a:pt x="142018" y="3974"/>
                  </a:lnTo>
                  <a:lnTo>
                    <a:pt x="141268" y="3035"/>
                  </a:lnTo>
                  <a:lnTo>
                    <a:pt x="141025" y="2065"/>
                  </a:lnTo>
                  <a:lnTo>
                    <a:pt x="141455" y="1158"/>
                  </a:lnTo>
                  <a:lnTo>
                    <a:pt x="141941" y="532"/>
                  </a:lnTo>
                  <a:lnTo>
                    <a:pt x="143990" y="0"/>
                  </a:lnTo>
                  <a:lnTo>
                    <a:pt x="146549" y="892"/>
                  </a:lnTo>
                  <a:close/>
                  <a:moveTo>
                    <a:pt x="112587" y="32898"/>
                  </a:moveTo>
                  <a:lnTo>
                    <a:pt x="109771" y="33922"/>
                  </a:lnTo>
                  <a:lnTo>
                    <a:pt x="106907" y="31974"/>
                  </a:lnTo>
                  <a:lnTo>
                    <a:pt x="106930" y="30816"/>
                  </a:lnTo>
                  <a:lnTo>
                    <a:pt x="108440" y="28462"/>
                  </a:lnTo>
                  <a:lnTo>
                    <a:pt x="109270" y="27765"/>
                  </a:lnTo>
                  <a:lnTo>
                    <a:pt x="111374" y="27953"/>
                  </a:lnTo>
                  <a:lnTo>
                    <a:pt x="112571" y="29573"/>
                  </a:lnTo>
                  <a:lnTo>
                    <a:pt x="112853" y="30339"/>
                  </a:lnTo>
                  <a:lnTo>
                    <a:pt x="112462" y="31638"/>
                  </a:lnTo>
                  <a:lnTo>
                    <a:pt x="112587" y="32898"/>
                  </a:lnTo>
                  <a:close/>
                  <a:moveTo>
                    <a:pt x="132607" y="38327"/>
                  </a:moveTo>
                  <a:lnTo>
                    <a:pt x="130119" y="39078"/>
                  </a:lnTo>
                  <a:lnTo>
                    <a:pt x="127381" y="36708"/>
                  </a:lnTo>
                  <a:lnTo>
                    <a:pt x="130025" y="35753"/>
                  </a:lnTo>
                  <a:lnTo>
                    <a:pt x="131254" y="36441"/>
                  </a:lnTo>
                  <a:lnTo>
                    <a:pt x="132130" y="37255"/>
                  </a:lnTo>
                  <a:lnTo>
                    <a:pt x="132607" y="38327"/>
                  </a:lnTo>
                  <a:close/>
                  <a:moveTo>
                    <a:pt x="127154" y="51017"/>
                  </a:moveTo>
                  <a:lnTo>
                    <a:pt x="126325" y="51979"/>
                  </a:lnTo>
                  <a:lnTo>
                    <a:pt x="125707" y="53638"/>
                  </a:lnTo>
                  <a:lnTo>
                    <a:pt x="125378" y="56008"/>
                  </a:lnTo>
                  <a:lnTo>
                    <a:pt x="124095" y="56063"/>
                  </a:lnTo>
                  <a:lnTo>
                    <a:pt x="123321" y="55586"/>
                  </a:lnTo>
                  <a:lnTo>
                    <a:pt x="123062" y="54686"/>
                  </a:lnTo>
                  <a:lnTo>
                    <a:pt x="123016" y="53551"/>
                  </a:lnTo>
                  <a:lnTo>
                    <a:pt x="122452" y="53598"/>
                  </a:lnTo>
                  <a:lnTo>
                    <a:pt x="121999" y="54827"/>
                  </a:lnTo>
                  <a:lnTo>
                    <a:pt x="121599" y="55382"/>
                  </a:lnTo>
                  <a:lnTo>
                    <a:pt x="120309" y="55499"/>
                  </a:lnTo>
                  <a:lnTo>
                    <a:pt x="118892" y="54741"/>
                  </a:lnTo>
                  <a:lnTo>
                    <a:pt x="118963" y="53105"/>
                  </a:lnTo>
                  <a:lnTo>
                    <a:pt x="118681" y="51204"/>
                  </a:lnTo>
                  <a:lnTo>
                    <a:pt x="118806" y="50539"/>
                  </a:lnTo>
                  <a:lnTo>
                    <a:pt x="122679" y="50375"/>
                  </a:lnTo>
                  <a:lnTo>
                    <a:pt x="123814" y="51776"/>
                  </a:lnTo>
                  <a:lnTo>
                    <a:pt x="125183" y="50962"/>
                  </a:lnTo>
                  <a:lnTo>
                    <a:pt x="125746" y="50086"/>
                  </a:lnTo>
                  <a:lnTo>
                    <a:pt x="127404" y="49538"/>
                  </a:lnTo>
                  <a:lnTo>
                    <a:pt x="127154" y="51017"/>
                  </a:lnTo>
                  <a:close/>
                  <a:moveTo>
                    <a:pt x="9474" y="66671"/>
                  </a:moveTo>
                  <a:lnTo>
                    <a:pt x="9951" y="68260"/>
                  </a:lnTo>
                  <a:lnTo>
                    <a:pt x="7213" y="67274"/>
                  </a:lnTo>
                  <a:lnTo>
                    <a:pt x="5218" y="65858"/>
                  </a:lnTo>
                  <a:lnTo>
                    <a:pt x="3567" y="62345"/>
                  </a:lnTo>
                  <a:lnTo>
                    <a:pt x="54" y="58347"/>
                  </a:lnTo>
                  <a:lnTo>
                    <a:pt x="0" y="57181"/>
                  </a:lnTo>
                  <a:lnTo>
                    <a:pt x="1337" y="56298"/>
                  </a:lnTo>
                  <a:lnTo>
                    <a:pt x="4224" y="55672"/>
                  </a:lnTo>
                  <a:lnTo>
                    <a:pt x="5390" y="56321"/>
                  </a:lnTo>
                  <a:lnTo>
                    <a:pt x="6141" y="56994"/>
                  </a:lnTo>
                  <a:lnTo>
                    <a:pt x="6376" y="57760"/>
                  </a:lnTo>
                  <a:lnTo>
                    <a:pt x="4741" y="59294"/>
                  </a:lnTo>
                  <a:lnTo>
                    <a:pt x="4405" y="59990"/>
                  </a:lnTo>
                  <a:lnTo>
                    <a:pt x="5664" y="61367"/>
                  </a:lnTo>
                  <a:lnTo>
                    <a:pt x="5648" y="61923"/>
                  </a:lnTo>
                  <a:lnTo>
                    <a:pt x="6173" y="64590"/>
                  </a:lnTo>
                  <a:lnTo>
                    <a:pt x="6791" y="65592"/>
                  </a:lnTo>
                  <a:lnTo>
                    <a:pt x="8379" y="66397"/>
                  </a:lnTo>
                  <a:lnTo>
                    <a:pt x="9474" y="66671"/>
                  </a:lnTo>
                  <a:close/>
                  <a:moveTo>
                    <a:pt x="148504" y="69589"/>
                  </a:moveTo>
                  <a:lnTo>
                    <a:pt x="148121" y="71264"/>
                  </a:lnTo>
                  <a:lnTo>
                    <a:pt x="151156" y="74041"/>
                  </a:lnTo>
                  <a:lnTo>
                    <a:pt x="152189" y="75801"/>
                  </a:lnTo>
                  <a:lnTo>
                    <a:pt x="152572" y="77507"/>
                  </a:lnTo>
                  <a:lnTo>
                    <a:pt x="152314" y="78000"/>
                  </a:lnTo>
                  <a:lnTo>
                    <a:pt x="151164" y="77076"/>
                  </a:lnTo>
                  <a:lnTo>
                    <a:pt x="150218" y="76779"/>
                  </a:lnTo>
                  <a:lnTo>
                    <a:pt x="150539" y="78000"/>
                  </a:lnTo>
                  <a:lnTo>
                    <a:pt x="151508" y="79048"/>
                  </a:lnTo>
                  <a:lnTo>
                    <a:pt x="149787" y="79650"/>
                  </a:lnTo>
                  <a:lnTo>
                    <a:pt x="148066" y="79619"/>
                  </a:lnTo>
                  <a:lnTo>
                    <a:pt x="143028" y="78156"/>
                  </a:lnTo>
                  <a:lnTo>
                    <a:pt x="141870" y="76599"/>
                  </a:lnTo>
                  <a:lnTo>
                    <a:pt x="144882" y="74260"/>
                  </a:lnTo>
                  <a:lnTo>
                    <a:pt x="145492" y="73313"/>
                  </a:lnTo>
                  <a:lnTo>
                    <a:pt x="143364" y="73407"/>
                  </a:lnTo>
                  <a:lnTo>
                    <a:pt x="141088" y="76185"/>
                  </a:lnTo>
                  <a:lnTo>
                    <a:pt x="137442" y="74964"/>
                  </a:lnTo>
                  <a:lnTo>
                    <a:pt x="136323" y="73845"/>
                  </a:lnTo>
                  <a:lnTo>
                    <a:pt x="136073" y="73243"/>
                  </a:lnTo>
                  <a:lnTo>
                    <a:pt x="137512" y="70771"/>
                  </a:lnTo>
                  <a:lnTo>
                    <a:pt x="140078" y="70857"/>
                  </a:lnTo>
                  <a:lnTo>
                    <a:pt x="141432" y="70301"/>
                  </a:lnTo>
                  <a:lnTo>
                    <a:pt x="143114" y="69519"/>
                  </a:lnTo>
                  <a:lnTo>
                    <a:pt x="143130" y="68345"/>
                  </a:lnTo>
                  <a:lnTo>
                    <a:pt x="147135" y="68080"/>
                  </a:lnTo>
                  <a:lnTo>
                    <a:pt x="148504" y="69589"/>
                  </a:lnTo>
                  <a:close/>
                  <a:moveTo>
                    <a:pt x="93130" y="74424"/>
                  </a:moveTo>
                  <a:lnTo>
                    <a:pt x="92105" y="74753"/>
                  </a:lnTo>
                  <a:lnTo>
                    <a:pt x="93130" y="72500"/>
                  </a:lnTo>
                  <a:lnTo>
                    <a:pt x="94945" y="71334"/>
                  </a:lnTo>
                  <a:lnTo>
                    <a:pt x="94264" y="73227"/>
                  </a:lnTo>
                  <a:lnTo>
                    <a:pt x="93130" y="74424"/>
                  </a:lnTo>
                  <a:close/>
                  <a:moveTo>
                    <a:pt x="90752" y="75660"/>
                  </a:moveTo>
                  <a:lnTo>
                    <a:pt x="89774" y="76615"/>
                  </a:lnTo>
                  <a:lnTo>
                    <a:pt x="88256" y="76200"/>
                  </a:lnTo>
                  <a:lnTo>
                    <a:pt x="86668" y="73008"/>
                  </a:lnTo>
                  <a:lnTo>
                    <a:pt x="90752" y="75660"/>
                  </a:lnTo>
                  <a:close/>
                  <a:moveTo>
                    <a:pt x="82756" y="80042"/>
                  </a:moveTo>
                  <a:lnTo>
                    <a:pt x="84000" y="83093"/>
                  </a:lnTo>
                  <a:lnTo>
                    <a:pt x="85166" y="84118"/>
                  </a:lnTo>
                  <a:lnTo>
                    <a:pt x="87607" y="85330"/>
                  </a:lnTo>
                  <a:lnTo>
                    <a:pt x="88757" y="85487"/>
                  </a:lnTo>
                  <a:lnTo>
                    <a:pt x="92927" y="87677"/>
                  </a:lnTo>
                  <a:lnTo>
                    <a:pt x="97770" y="88115"/>
                  </a:lnTo>
                  <a:lnTo>
                    <a:pt x="98395" y="88749"/>
                  </a:lnTo>
                  <a:lnTo>
                    <a:pt x="98990" y="90431"/>
                  </a:lnTo>
                  <a:lnTo>
                    <a:pt x="99976" y="91753"/>
                  </a:lnTo>
                  <a:lnTo>
                    <a:pt x="100226" y="92778"/>
                  </a:lnTo>
                  <a:lnTo>
                    <a:pt x="99710" y="93920"/>
                  </a:lnTo>
                  <a:lnTo>
                    <a:pt x="100422" y="97402"/>
                  </a:lnTo>
                  <a:lnTo>
                    <a:pt x="101642" y="100703"/>
                  </a:lnTo>
                  <a:lnTo>
                    <a:pt x="103480" y="102299"/>
                  </a:lnTo>
                  <a:lnTo>
                    <a:pt x="105773" y="102784"/>
                  </a:lnTo>
                  <a:lnTo>
                    <a:pt x="107955" y="102714"/>
                  </a:lnTo>
                  <a:lnTo>
                    <a:pt x="108503" y="103371"/>
                  </a:lnTo>
                  <a:lnTo>
                    <a:pt x="108284" y="106250"/>
                  </a:lnTo>
                  <a:lnTo>
                    <a:pt x="107361" y="107377"/>
                  </a:lnTo>
                  <a:lnTo>
                    <a:pt x="106610" y="107651"/>
                  </a:lnTo>
                  <a:lnTo>
                    <a:pt x="105961" y="107353"/>
                  </a:lnTo>
                  <a:lnTo>
                    <a:pt x="105366" y="106681"/>
                  </a:lnTo>
                  <a:lnTo>
                    <a:pt x="104724" y="106360"/>
                  </a:lnTo>
                  <a:lnTo>
                    <a:pt x="103472" y="106305"/>
                  </a:lnTo>
                  <a:lnTo>
                    <a:pt x="102557" y="105147"/>
                  </a:lnTo>
                  <a:lnTo>
                    <a:pt x="100233" y="103559"/>
                  </a:lnTo>
                  <a:lnTo>
                    <a:pt x="99803" y="102604"/>
                  </a:lnTo>
                  <a:lnTo>
                    <a:pt x="99725" y="101141"/>
                  </a:lnTo>
                  <a:lnTo>
                    <a:pt x="98739" y="100062"/>
                  </a:lnTo>
                  <a:lnTo>
                    <a:pt x="97832" y="98012"/>
                  </a:lnTo>
                  <a:lnTo>
                    <a:pt x="96971" y="97441"/>
                  </a:lnTo>
                  <a:lnTo>
                    <a:pt x="96494" y="96408"/>
                  </a:lnTo>
                  <a:lnTo>
                    <a:pt x="96455" y="95970"/>
                  </a:lnTo>
                  <a:lnTo>
                    <a:pt x="93075" y="95665"/>
                  </a:lnTo>
                  <a:lnTo>
                    <a:pt x="90282" y="95657"/>
                  </a:lnTo>
                  <a:lnTo>
                    <a:pt x="87912" y="94491"/>
                  </a:lnTo>
                  <a:lnTo>
                    <a:pt x="87177" y="91433"/>
                  </a:lnTo>
                  <a:lnTo>
                    <a:pt x="85768" y="90611"/>
                  </a:lnTo>
                  <a:lnTo>
                    <a:pt x="84712" y="89743"/>
                  </a:lnTo>
                  <a:lnTo>
                    <a:pt x="83836" y="88538"/>
                  </a:lnTo>
                  <a:lnTo>
                    <a:pt x="81614" y="86324"/>
                  </a:lnTo>
                  <a:lnTo>
                    <a:pt x="79157" y="84470"/>
                  </a:lnTo>
                  <a:lnTo>
                    <a:pt x="76779" y="83241"/>
                  </a:lnTo>
                  <a:lnTo>
                    <a:pt x="74260" y="82436"/>
                  </a:lnTo>
                  <a:lnTo>
                    <a:pt x="72210" y="83382"/>
                  </a:lnTo>
                  <a:lnTo>
                    <a:pt x="71013" y="83163"/>
                  </a:lnTo>
                  <a:lnTo>
                    <a:pt x="70770" y="82522"/>
                  </a:lnTo>
                  <a:lnTo>
                    <a:pt x="73321" y="81246"/>
                  </a:lnTo>
                  <a:lnTo>
                    <a:pt x="76826" y="78805"/>
                  </a:lnTo>
                  <a:lnTo>
                    <a:pt x="79291" y="78000"/>
                  </a:lnTo>
                  <a:lnTo>
                    <a:pt x="80487" y="77898"/>
                  </a:lnTo>
                  <a:lnTo>
                    <a:pt x="82756" y="80042"/>
                  </a:lnTo>
                  <a:close/>
                  <a:moveTo>
                    <a:pt x="110404" y="84243"/>
                  </a:moveTo>
                  <a:lnTo>
                    <a:pt x="108088" y="84923"/>
                  </a:lnTo>
                  <a:lnTo>
                    <a:pt x="107471" y="84814"/>
                  </a:lnTo>
                  <a:lnTo>
                    <a:pt x="107987" y="83953"/>
                  </a:lnTo>
                  <a:lnTo>
                    <a:pt x="108026" y="83593"/>
                  </a:lnTo>
                  <a:lnTo>
                    <a:pt x="105710" y="82013"/>
                  </a:lnTo>
                  <a:lnTo>
                    <a:pt x="105984" y="79963"/>
                  </a:lnTo>
                  <a:lnTo>
                    <a:pt x="106258" y="79439"/>
                  </a:lnTo>
                  <a:lnTo>
                    <a:pt x="107979" y="80511"/>
                  </a:lnTo>
                  <a:lnTo>
                    <a:pt x="108354" y="82295"/>
                  </a:lnTo>
                  <a:lnTo>
                    <a:pt x="110404" y="84243"/>
                  </a:lnTo>
                  <a:close/>
                  <a:moveTo>
                    <a:pt x="22844" y="89860"/>
                  </a:moveTo>
                  <a:lnTo>
                    <a:pt x="21991" y="90079"/>
                  </a:lnTo>
                  <a:lnTo>
                    <a:pt x="21256" y="89930"/>
                  </a:lnTo>
                  <a:lnTo>
                    <a:pt x="20591" y="90056"/>
                  </a:lnTo>
                  <a:lnTo>
                    <a:pt x="19942" y="90588"/>
                  </a:lnTo>
                  <a:lnTo>
                    <a:pt x="20012" y="88373"/>
                  </a:lnTo>
                  <a:lnTo>
                    <a:pt x="20771" y="85612"/>
                  </a:lnTo>
                  <a:lnTo>
                    <a:pt x="21694" y="84000"/>
                  </a:lnTo>
                  <a:lnTo>
                    <a:pt x="23001" y="83249"/>
                  </a:lnTo>
                  <a:lnTo>
                    <a:pt x="23556" y="84517"/>
                  </a:lnTo>
                  <a:lnTo>
                    <a:pt x="23455" y="89023"/>
                  </a:lnTo>
                  <a:lnTo>
                    <a:pt x="22844" y="89860"/>
                  </a:lnTo>
                  <a:close/>
                  <a:moveTo>
                    <a:pt x="141565" y="100758"/>
                  </a:moveTo>
                  <a:lnTo>
                    <a:pt x="139468" y="102331"/>
                  </a:lnTo>
                  <a:lnTo>
                    <a:pt x="137129" y="100054"/>
                  </a:lnTo>
                  <a:lnTo>
                    <a:pt x="136746" y="99319"/>
                  </a:lnTo>
                  <a:lnTo>
                    <a:pt x="138467" y="98395"/>
                  </a:lnTo>
                  <a:lnTo>
                    <a:pt x="139320" y="96979"/>
                  </a:lnTo>
                  <a:lnTo>
                    <a:pt x="138631" y="95235"/>
                  </a:lnTo>
                  <a:lnTo>
                    <a:pt x="136245" y="92653"/>
                  </a:lnTo>
                  <a:lnTo>
                    <a:pt x="136127" y="90822"/>
                  </a:lnTo>
                  <a:lnTo>
                    <a:pt x="139781" y="90048"/>
                  </a:lnTo>
                  <a:lnTo>
                    <a:pt x="141932" y="91644"/>
                  </a:lnTo>
                  <a:lnTo>
                    <a:pt x="143028" y="91753"/>
                  </a:lnTo>
                  <a:lnTo>
                    <a:pt x="142605" y="93279"/>
                  </a:lnTo>
                  <a:lnTo>
                    <a:pt x="142793" y="93772"/>
                  </a:lnTo>
                  <a:lnTo>
                    <a:pt x="142958" y="98387"/>
                  </a:lnTo>
                  <a:lnTo>
                    <a:pt x="141941" y="99037"/>
                  </a:lnTo>
                  <a:lnTo>
                    <a:pt x="141776" y="100304"/>
                  </a:lnTo>
                  <a:lnTo>
                    <a:pt x="141565" y="100758"/>
                  </a:lnTo>
                  <a:close/>
                  <a:moveTo>
                    <a:pt x="24417" y="97660"/>
                  </a:moveTo>
                  <a:lnTo>
                    <a:pt x="23329" y="97965"/>
                  </a:lnTo>
                  <a:lnTo>
                    <a:pt x="21952" y="95297"/>
                  </a:lnTo>
                  <a:lnTo>
                    <a:pt x="21452" y="93451"/>
                  </a:lnTo>
                  <a:lnTo>
                    <a:pt x="22031" y="93349"/>
                  </a:lnTo>
                  <a:lnTo>
                    <a:pt x="22578" y="93561"/>
                  </a:lnTo>
                  <a:lnTo>
                    <a:pt x="23157" y="94257"/>
                  </a:lnTo>
                  <a:lnTo>
                    <a:pt x="23157" y="94969"/>
                  </a:lnTo>
                  <a:lnTo>
                    <a:pt x="23392" y="95735"/>
                  </a:lnTo>
                  <a:lnTo>
                    <a:pt x="23994" y="96651"/>
                  </a:lnTo>
                  <a:lnTo>
                    <a:pt x="24417" y="97660"/>
                  </a:lnTo>
                  <a:close/>
                  <a:moveTo>
                    <a:pt x="21209" y="96158"/>
                  </a:moveTo>
                  <a:lnTo>
                    <a:pt x="21483" y="99381"/>
                  </a:lnTo>
                  <a:lnTo>
                    <a:pt x="23032" y="99983"/>
                  </a:lnTo>
                  <a:lnTo>
                    <a:pt x="25090" y="102878"/>
                  </a:lnTo>
                  <a:lnTo>
                    <a:pt x="24918" y="104357"/>
                  </a:lnTo>
                  <a:lnTo>
                    <a:pt x="24487" y="104865"/>
                  </a:lnTo>
                  <a:lnTo>
                    <a:pt x="21076" y="103496"/>
                  </a:lnTo>
                  <a:lnTo>
                    <a:pt x="20262" y="104114"/>
                  </a:lnTo>
                  <a:lnTo>
                    <a:pt x="19269" y="103864"/>
                  </a:lnTo>
                  <a:lnTo>
                    <a:pt x="18651" y="102260"/>
                  </a:lnTo>
                  <a:lnTo>
                    <a:pt x="18722" y="101697"/>
                  </a:lnTo>
                  <a:lnTo>
                    <a:pt x="18166" y="100735"/>
                  </a:lnTo>
                  <a:lnTo>
                    <a:pt x="17696" y="100304"/>
                  </a:lnTo>
                  <a:lnTo>
                    <a:pt x="16359" y="101580"/>
                  </a:lnTo>
                  <a:lnTo>
                    <a:pt x="15514" y="101814"/>
                  </a:lnTo>
                  <a:lnTo>
                    <a:pt x="15514" y="100648"/>
                  </a:lnTo>
                  <a:lnTo>
                    <a:pt x="16758" y="97441"/>
                  </a:lnTo>
                  <a:lnTo>
                    <a:pt x="17337" y="96901"/>
                  </a:lnTo>
                  <a:lnTo>
                    <a:pt x="18354" y="97957"/>
                  </a:lnTo>
                  <a:lnTo>
                    <a:pt x="19191" y="97566"/>
                  </a:lnTo>
                  <a:lnTo>
                    <a:pt x="19825" y="95829"/>
                  </a:lnTo>
                  <a:lnTo>
                    <a:pt x="19864" y="94100"/>
                  </a:lnTo>
                  <a:lnTo>
                    <a:pt x="20153" y="93592"/>
                  </a:lnTo>
                  <a:lnTo>
                    <a:pt x="21209" y="96158"/>
                  </a:lnTo>
                  <a:close/>
                  <a:moveTo>
                    <a:pt x="85729" y="108879"/>
                  </a:moveTo>
                  <a:lnTo>
                    <a:pt x="84861" y="109559"/>
                  </a:lnTo>
                  <a:lnTo>
                    <a:pt x="83883" y="109528"/>
                  </a:lnTo>
                  <a:lnTo>
                    <a:pt x="83187" y="109278"/>
                  </a:lnTo>
                  <a:lnTo>
                    <a:pt x="82842" y="108730"/>
                  </a:lnTo>
                  <a:lnTo>
                    <a:pt x="83272" y="108472"/>
                  </a:lnTo>
                  <a:lnTo>
                    <a:pt x="83781" y="107369"/>
                  </a:lnTo>
                  <a:lnTo>
                    <a:pt x="84250" y="107072"/>
                  </a:lnTo>
                  <a:lnTo>
                    <a:pt x="84947" y="107212"/>
                  </a:lnTo>
                  <a:lnTo>
                    <a:pt x="85377" y="107658"/>
                  </a:lnTo>
                  <a:lnTo>
                    <a:pt x="85729" y="108879"/>
                  </a:lnTo>
                  <a:close/>
                  <a:moveTo>
                    <a:pt x="117359" y="113479"/>
                  </a:moveTo>
                  <a:lnTo>
                    <a:pt x="116710" y="115333"/>
                  </a:lnTo>
                  <a:lnTo>
                    <a:pt x="114996" y="113174"/>
                  </a:lnTo>
                  <a:lnTo>
                    <a:pt x="113119" y="111695"/>
                  </a:lnTo>
                  <a:lnTo>
                    <a:pt x="112415" y="110396"/>
                  </a:lnTo>
                  <a:lnTo>
                    <a:pt x="111272" y="109614"/>
                  </a:lnTo>
                  <a:lnTo>
                    <a:pt x="110960" y="107869"/>
                  </a:lnTo>
                  <a:lnTo>
                    <a:pt x="112344" y="107158"/>
                  </a:lnTo>
                  <a:lnTo>
                    <a:pt x="112939" y="107087"/>
                  </a:lnTo>
                  <a:lnTo>
                    <a:pt x="114363" y="109207"/>
                  </a:lnTo>
                  <a:lnTo>
                    <a:pt x="116585" y="109450"/>
                  </a:lnTo>
                  <a:lnTo>
                    <a:pt x="116413" y="110756"/>
                  </a:lnTo>
                  <a:lnTo>
                    <a:pt x="117117" y="112438"/>
                  </a:lnTo>
                  <a:lnTo>
                    <a:pt x="117359" y="113479"/>
                  </a:lnTo>
                  <a:close/>
                  <a:moveTo>
                    <a:pt x="27272" y="112219"/>
                  </a:moveTo>
                  <a:lnTo>
                    <a:pt x="29588" y="114911"/>
                  </a:lnTo>
                  <a:lnTo>
                    <a:pt x="27718" y="114246"/>
                  </a:lnTo>
                  <a:lnTo>
                    <a:pt x="25731" y="116108"/>
                  </a:lnTo>
                  <a:lnTo>
                    <a:pt x="23212" y="113933"/>
                  </a:lnTo>
                  <a:lnTo>
                    <a:pt x="21702" y="111727"/>
                  </a:lnTo>
                  <a:lnTo>
                    <a:pt x="21365" y="110842"/>
                  </a:lnTo>
                  <a:lnTo>
                    <a:pt x="22946" y="108777"/>
                  </a:lnTo>
                  <a:lnTo>
                    <a:pt x="24417" y="110897"/>
                  </a:lnTo>
                  <a:lnTo>
                    <a:pt x="26201" y="111234"/>
                  </a:lnTo>
                  <a:lnTo>
                    <a:pt x="27272" y="112219"/>
                  </a:lnTo>
                  <a:close/>
                  <a:moveTo>
                    <a:pt x="157603" y="112047"/>
                  </a:moveTo>
                  <a:lnTo>
                    <a:pt x="160302" y="112963"/>
                  </a:lnTo>
                  <a:lnTo>
                    <a:pt x="161053" y="112861"/>
                  </a:lnTo>
                  <a:lnTo>
                    <a:pt x="162328" y="113190"/>
                  </a:lnTo>
                  <a:lnTo>
                    <a:pt x="162665" y="114864"/>
                  </a:lnTo>
                  <a:lnTo>
                    <a:pt x="160975" y="115106"/>
                  </a:lnTo>
                  <a:lnTo>
                    <a:pt x="158049" y="116647"/>
                  </a:lnTo>
                  <a:lnTo>
                    <a:pt x="156805" y="116311"/>
                  </a:lnTo>
                  <a:lnTo>
                    <a:pt x="155318" y="114973"/>
                  </a:lnTo>
                  <a:lnTo>
                    <a:pt x="152956" y="114832"/>
                  </a:lnTo>
                  <a:lnTo>
                    <a:pt x="152259" y="114465"/>
                  </a:lnTo>
                  <a:lnTo>
                    <a:pt x="153527" y="112884"/>
                  </a:lnTo>
                  <a:lnTo>
                    <a:pt x="155827" y="112086"/>
                  </a:lnTo>
                  <a:lnTo>
                    <a:pt x="157603" y="112047"/>
                  </a:lnTo>
                  <a:close/>
                  <a:moveTo>
                    <a:pt x="103402" y="118525"/>
                  </a:moveTo>
                  <a:lnTo>
                    <a:pt x="101931" y="119863"/>
                  </a:lnTo>
                  <a:lnTo>
                    <a:pt x="101681" y="117852"/>
                  </a:lnTo>
                  <a:lnTo>
                    <a:pt x="102628" y="115732"/>
                  </a:lnTo>
                  <a:lnTo>
                    <a:pt x="103918" y="115599"/>
                  </a:lnTo>
                  <a:lnTo>
                    <a:pt x="104396" y="116530"/>
                  </a:lnTo>
                  <a:lnTo>
                    <a:pt x="103402" y="118525"/>
                  </a:lnTo>
                  <a:close/>
                  <a:moveTo>
                    <a:pt x="123164" y="117899"/>
                  </a:moveTo>
                  <a:lnTo>
                    <a:pt x="122351" y="119683"/>
                  </a:lnTo>
                  <a:lnTo>
                    <a:pt x="120981" y="119409"/>
                  </a:lnTo>
                  <a:lnTo>
                    <a:pt x="118689" y="117492"/>
                  </a:lnTo>
                  <a:lnTo>
                    <a:pt x="117907" y="116624"/>
                  </a:lnTo>
                  <a:lnTo>
                    <a:pt x="117477" y="115771"/>
                  </a:lnTo>
                  <a:lnTo>
                    <a:pt x="118415" y="115670"/>
                  </a:lnTo>
                  <a:lnTo>
                    <a:pt x="119565" y="116577"/>
                  </a:lnTo>
                  <a:lnTo>
                    <a:pt x="122499" y="117054"/>
                  </a:lnTo>
                  <a:lnTo>
                    <a:pt x="123164" y="117899"/>
                  </a:lnTo>
                  <a:close/>
                  <a:moveTo>
                    <a:pt x="140141" y="119839"/>
                  </a:moveTo>
                  <a:lnTo>
                    <a:pt x="139116" y="119949"/>
                  </a:lnTo>
                  <a:lnTo>
                    <a:pt x="139429" y="118846"/>
                  </a:lnTo>
                  <a:lnTo>
                    <a:pt x="141393" y="116929"/>
                  </a:lnTo>
                  <a:lnTo>
                    <a:pt x="144147" y="116835"/>
                  </a:lnTo>
                  <a:lnTo>
                    <a:pt x="146650" y="115873"/>
                  </a:lnTo>
                  <a:lnTo>
                    <a:pt x="147213" y="115842"/>
                  </a:lnTo>
                  <a:lnTo>
                    <a:pt x="146017" y="117352"/>
                  </a:lnTo>
                  <a:lnTo>
                    <a:pt x="143998" y="118760"/>
                  </a:lnTo>
                  <a:lnTo>
                    <a:pt x="140141" y="119839"/>
                  </a:lnTo>
                  <a:close/>
                  <a:moveTo>
                    <a:pt x="126387" y="122875"/>
                  </a:moveTo>
                  <a:lnTo>
                    <a:pt x="124283" y="123047"/>
                  </a:lnTo>
                  <a:lnTo>
                    <a:pt x="124408" y="120943"/>
                  </a:lnTo>
                  <a:lnTo>
                    <a:pt x="125190" y="120395"/>
                  </a:lnTo>
                  <a:lnTo>
                    <a:pt x="127710" y="121443"/>
                  </a:lnTo>
                  <a:lnTo>
                    <a:pt x="127584" y="122100"/>
                  </a:lnTo>
                  <a:lnTo>
                    <a:pt x="126387" y="122875"/>
                  </a:lnTo>
                  <a:close/>
                  <a:moveTo>
                    <a:pt x="116295" y="120825"/>
                  </a:moveTo>
                  <a:lnTo>
                    <a:pt x="116185" y="123681"/>
                  </a:lnTo>
                  <a:lnTo>
                    <a:pt x="115607" y="123657"/>
                  </a:lnTo>
                  <a:lnTo>
                    <a:pt x="115271" y="123219"/>
                  </a:lnTo>
                  <a:lnTo>
                    <a:pt x="115255" y="122124"/>
                  </a:lnTo>
                  <a:lnTo>
                    <a:pt x="115505" y="120403"/>
                  </a:lnTo>
                  <a:lnTo>
                    <a:pt x="116295" y="120825"/>
                  </a:lnTo>
                  <a:close/>
                  <a:moveTo>
                    <a:pt x="105155" y="124932"/>
                  </a:moveTo>
                  <a:lnTo>
                    <a:pt x="103903" y="125769"/>
                  </a:lnTo>
                  <a:lnTo>
                    <a:pt x="104318" y="123861"/>
                  </a:lnTo>
                  <a:lnTo>
                    <a:pt x="103700" y="122867"/>
                  </a:lnTo>
                  <a:lnTo>
                    <a:pt x="104247" y="122022"/>
                  </a:lnTo>
                  <a:lnTo>
                    <a:pt x="105053" y="121342"/>
                  </a:lnTo>
                  <a:lnTo>
                    <a:pt x="105428" y="122046"/>
                  </a:lnTo>
                  <a:lnTo>
                    <a:pt x="106148" y="123188"/>
                  </a:lnTo>
                  <a:lnTo>
                    <a:pt x="105155" y="124932"/>
                  </a:lnTo>
                  <a:close/>
                  <a:moveTo>
                    <a:pt x="107079" y="130957"/>
                  </a:moveTo>
                  <a:lnTo>
                    <a:pt x="106266" y="131371"/>
                  </a:lnTo>
                  <a:lnTo>
                    <a:pt x="104912" y="130769"/>
                  </a:lnTo>
                  <a:lnTo>
                    <a:pt x="105272" y="129267"/>
                  </a:lnTo>
                  <a:lnTo>
                    <a:pt x="106211" y="128625"/>
                  </a:lnTo>
                  <a:lnTo>
                    <a:pt x="107205" y="129118"/>
                  </a:lnTo>
                  <a:lnTo>
                    <a:pt x="107353" y="129799"/>
                  </a:lnTo>
                  <a:lnTo>
                    <a:pt x="107079" y="130957"/>
                  </a:lnTo>
                  <a:close/>
                  <a:moveTo>
                    <a:pt x="129533" y="135275"/>
                  </a:moveTo>
                  <a:lnTo>
                    <a:pt x="127577" y="136308"/>
                  </a:lnTo>
                  <a:lnTo>
                    <a:pt x="126239" y="134813"/>
                  </a:lnTo>
                  <a:lnTo>
                    <a:pt x="125495" y="132459"/>
                  </a:lnTo>
                  <a:lnTo>
                    <a:pt x="129079" y="129001"/>
                  </a:lnTo>
                  <a:lnTo>
                    <a:pt x="129939" y="129314"/>
                  </a:lnTo>
                  <a:lnTo>
                    <a:pt x="130456" y="130205"/>
                  </a:lnTo>
                  <a:lnTo>
                    <a:pt x="130377" y="133311"/>
                  </a:lnTo>
                  <a:lnTo>
                    <a:pt x="129533" y="135275"/>
                  </a:lnTo>
                  <a:close/>
                  <a:moveTo>
                    <a:pt x="123673" y="132513"/>
                  </a:moveTo>
                  <a:lnTo>
                    <a:pt x="121928" y="134626"/>
                  </a:lnTo>
                  <a:lnTo>
                    <a:pt x="120473" y="134399"/>
                  </a:lnTo>
                  <a:lnTo>
                    <a:pt x="119863" y="133429"/>
                  </a:lnTo>
                  <a:lnTo>
                    <a:pt x="120762" y="131442"/>
                  </a:lnTo>
                  <a:lnTo>
                    <a:pt x="122711" y="130315"/>
                  </a:lnTo>
                  <a:lnTo>
                    <a:pt x="123594" y="130612"/>
                  </a:lnTo>
                  <a:lnTo>
                    <a:pt x="123508" y="132083"/>
                  </a:lnTo>
                  <a:lnTo>
                    <a:pt x="123673" y="132513"/>
                  </a:lnTo>
                  <a:close/>
                  <a:moveTo>
                    <a:pt x="161890" y="135502"/>
                  </a:moveTo>
                  <a:lnTo>
                    <a:pt x="159699" y="135878"/>
                  </a:lnTo>
                  <a:lnTo>
                    <a:pt x="160091" y="133702"/>
                  </a:lnTo>
                  <a:lnTo>
                    <a:pt x="159019" y="131989"/>
                  </a:lnTo>
                  <a:lnTo>
                    <a:pt x="160725" y="132951"/>
                  </a:lnTo>
                  <a:lnTo>
                    <a:pt x="161812" y="134109"/>
                  </a:lnTo>
                  <a:lnTo>
                    <a:pt x="162344" y="134328"/>
                  </a:lnTo>
                  <a:lnTo>
                    <a:pt x="162219" y="135025"/>
                  </a:lnTo>
                  <a:lnTo>
                    <a:pt x="161890" y="135502"/>
                  </a:lnTo>
                  <a:close/>
                  <a:moveTo>
                    <a:pt x="111421" y="136535"/>
                  </a:moveTo>
                  <a:lnTo>
                    <a:pt x="111022" y="136652"/>
                  </a:lnTo>
                  <a:lnTo>
                    <a:pt x="110443" y="135502"/>
                  </a:lnTo>
                  <a:lnTo>
                    <a:pt x="110326" y="134430"/>
                  </a:lnTo>
                  <a:lnTo>
                    <a:pt x="110553" y="133796"/>
                  </a:lnTo>
                  <a:lnTo>
                    <a:pt x="111312" y="133734"/>
                  </a:lnTo>
                  <a:lnTo>
                    <a:pt x="112344" y="135776"/>
                  </a:lnTo>
                  <a:lnTo>
                    <a:pt x="111421" y="136535"/>
                  </a:lnTo>
                  <a:close/>
                  <a:moveTo>
                    <a:pt x="136409" y="140110"/>
                  </a:moveTo>
                  <a:lnTo>
                    <a:pt x="134469" y="140337"/>
                  </a:lnTo>
                  <a:lnTo>
                    <a:pt x="133851" y="140134"/>
                  </a:lnTo>
                  <a:lnTo>
                    <a:pt x="135033" y="139664"/>
                  </a:lnTo>
                  <a:lnTo>
                    <a:pt x="135854" y="139163"/>
                  </a:lnTo>
                  <a:lnTo>
                    <a:pt x="136253" y="138561"/>
                  </a:lnTo>
                  <a:lnTo>
                    <a:pt x="138217" y="137497"/>
                  </a:lnTo>
                  <a:lnTo>
                    <a:pt x="139507" y="136104"/>
                  </a:lnTo>
                  <a:lnTo>
                    <a:pt x="140908" y="137051"/>
                  </a:lnTo>
                  <a:lnTo>
                    <a:pt x="139155" y="137685"/>
                  </a:lnTo>
                  <a:lnTo>
                    <a:pt x="136409" y="140110"/>
                  </a:lnTo>
                  <a:close/>
                  <a:moveTo>
                    <a:pt x="160349" y="141839"/>
                  </a:moveTo>
                  <a:lnTo>
                    <a:pt x="159668" y="141870"/>
                  </a:lnTo>
                  <a:lnTo>
                    <a:pt x="160482" y="140556"/>
                  </a:lnTo>
                  <a:lnTo>
                    <a:pt x="162798" y="138749"/>
                  </a:lnTo>
                  <a:lnTo>
                    <a:pt x="166170" y="137153"/>
                  </a:lnTo>
                  <a:lnTo>
                    <a:pt x="167288" y="136981"/>
                  </a:lnTo>
                  <a:lnTo>
                    <a:pt x="169189" y="137966"/>
                  </a:lnTo>
                  <a:lnTo>
                    <a:pt x="165700" y="139601"/>
                  </a:lnTo>
                  <a:lnTo>
                    <a:pt x="164769" y="140462"/>
                  </a:lnTo>
                  <a:lnTo>
                    <a:pt x="162195" y="140650"/>
                  </a:lnTo>
                  <a:lnTo>
                    <a:pt x="160349" y="141839"/>
                  </a:lnTo>
                  <a:close/>
                  <a:moveTo>
                    <a:pt x="125926" y="143286"/>
                  </a:moveTo>
                  <a:lnTo>
                    <a:pt x="125543" y="143716"/>
                  </a:lnTo>
                  <a:lnTo>
                    <a:pt x="123884" y="141995"/>
                  </a:lnTo>
                  <a:lnTo>
                    <a:pt x="123250" y="140994"/>
                  </a:lnTo>
                  <a:lnTo>
                    <a:pt x="124040" y="140157"/>
                  </a:lnTo>
                  <a:lnTo>
                    <a:pt x="126481" y="142113"/>
                  </a:lnTo>
                  <a:lnTo>
                    <a:pt x="125926" y="143286"/>
                  </a:lnTo>
                  <a:close/>
                  <a:moveTo>
                    <a:pt x="107353" y="140838"/>
                  </a:moveTo>
                  <a:lnTo>
                    <a:pt x="107392" y="142441"/>
                  </a:lnTo>
                  <a:lnTo>
                    <a:pt x="107236" y="143012"/>
                  </a:lnTo>
                  <a:lnTo>
                    <a:pt x="102745" y="143787"/>
                  </a:lnTo>
                  <a:lnTo>
                    <a:pt x="103160" y="141949"/>
                  </a:lnTo>
                  <a:lnTo>
                    <a:pt x="103434" y="141370"/>
                  </a:lnTo>
                  <a:lnTo>
                    <a:pt x="104920" y="142222"/>
                  </a:lnTo>
                  <a:lnTo>
                    <a:pt x="105467" y="141784"/>
                  </a:lnTo>
                  <a:lnTo>
                    <a:pt x="105687" y="141283"/>
                  </a:lnTo>
                  <a:lnTo>
                    <a:pt x="107353" y="140838"/>
                  </a:lnTo>
                  <a:close/>
                  <a:moveTo>
                    <a:pt x="180346" y="146556"/>
                  </a:moveTo>
                  <a:lnTo>
                    <a:pt x="179868" y="146987"/>
                  </a:lnTo>
                  <a:lnTo>
                    <a:pt x="178765" y="145743"/>
                  </a:lnTo>
                  <a:lnTo>
                    <a:pt x="178710" y="145093"/>
                  </a:lnTo>
                  <a:lnTo>
                    <a:pt x="179837" y="144350"/>
                  </a:lnTo>
                  <a:lnTo>
                    <a:pt x="180400" y="144178"/>
                  </a:lnTo>
                  <a:lnTo>
                    <a:pt x="180565" y="144687"/>
                  </a:lnTo>
                  <a:lnTo>
                    <a:pt x="180549" y="145774"/>
                  </a:lnTo>
                  <a:lnTo>
                    <a:pt x="180346" y="146556"/>
                  </a:lnTo>
                  <a:close/>
                  <a:moveTo>
                    <a:pt x="149615" y="145704"/>
                  </a:moveTo>
                  <a:lnTo>
                    <a:pt x="147878" y="146353"/>
                  </a:lnTo>
                  <a:lnTo>
                    <a:pt x="146775" y="147722"/>
                  </a:lnTo>
                  <a:lnTo>
                    <a:pt x="145430" y="146752"/>
                  </a:lnTo>
                  <a:lnTo>
                    <a:pt x="145430" y="145438"/>
                  </a:lnTo>
                  <a:lnTo>
                    <a:pt x="146900" y="145844"/>
                  </a:lnTo>
                  <a:lnTo>
                    <a:pt x="147933" y="145101"/>
                  </a:lnTo>
                  <a:lnTo>
                    <a:pt x="147620" y="144264"/>
                  </a:lnTo>
                  <a:lnTo>
                    <a:pt x="148747" y="144655"/>
                  </a:lnTo>
                  <a:lnTo>
                    <a:pt x="149615" y="145704"/>
                  </a:lnTo>
                  <a:close/>
                  <a:moveTo>
                    <a:pt x="128140" y="150945"/>
                  </a:moveTo>
                  <a:lnTo>
                    <a:pt x="127123" y="152377"/>
                  </a:lnTo>
                  <a:lnTo>
                    <a:pt x="125683" y="151869"/>
                  </a:lnTo>
                  <a:lnTo>
                    <a:pt x="126270" y="151329"/>
                  </a:lnTo>
                  <a:lnTo>
                    <a:pt x="126614" y="150625"/>
                  </a:lnTo>
                  <a:lnTo>
                    <a:pt x="126653" y="149608"/>
                  </a:lnTo>
                  <a:lnTo>
                    <a:pt x="126262" y="148982"/>
                  </a:lnTo>
                  <a:lnTo>
                    <a:pt x="126528" y="148755"/>
                  </a:lnTo>
                  <a:lnTo>
                    <a:pt x="127811" y="149803"/>
                  </a:lnTo>
                  <a:lnTo>
                    <a:pt x="128140" y="150945"/>
                  </a:lnTo>
                  <a:close/>
                  <a:moveTo>
                    <a:pt x="179962" y="163486"/>
                  </a:moveTo>
                  <a:lnTo>
                    <a:pt x="178382" y="164057"/>
                  </a:lnTo>
                  <a:lnTo>
                    <a:pt x="177834" y="163987"/>
                  </a:lnTo>
                  <a:lnTo>
                    <a:pt x="177177" y="162735"/>
                  </a:lnTo>
                  <a:lnTo>
                    <a:pt x="178092" y="159716"/>
                  </a:lnTo>
                  <a:lnTo>
                    <a:pt x="177248" y="157768"/>
                  </a:lnTo>
                  <a:lnTo>
                    <a:pt x="177193" y="156946"/>
                  </a:lnTo>
                  <a:lnTo>
                    <a:pt x="178476" y="155804"/>
                  </a:lnTo>
                  <a:lnTo>
                    <a:pt x="179368" y="154091"/>
                  </a:lnTo>
                  <a:lnTo>
                    <a:pt x="181542" y="152236"/>
                  </a:lnTo>
                  <a:lnTo>
                    <a:pt x="187183" y="150038"/>
                  </a:lnTo>
                  <a:lnTo>
                    <a:pt x="188505" y="149835"/>
                  </a:lnTo>
                  <a:lnTo>
                    <a:pt x="188466" y="151556"/>
                  </a:lnTo>
                  <a:lnTo>
                    <a:pt x="186581" y="155905"/>
                  </a:lnTo>
                  <a:lnTo>
                    <a:pt x="184907" y="158080"/>
                  </a:lnTo>
                  <a:lnTo>
                    <a:pt x="185352" y="159817"/>
                  </a:lnTo>
                  <a:lnTo>
                    <a:pt x="182669" y="160302"/>
                  </a:lnTo>
                  <a:lnTo>
                    <a:pt x="179962" y="163486"/>
                  </a:lnTo>
                  <a:close/>
                  <a:moveTo>
                    <a:pt x="74815" y="156445"/>
                  </a:moveTo>
                  <a:lnTo>
                    <a:pt x="74557" y="157619"/>
                  </a:lnTo>
                  <a:lnTo>
                    <a:pt x="72296" y="156813"/>
                  </a:lnTo>
                  <a:lnTo>
                    <a:pt x="71670" y="155600"/>
                  </a:lnTo>
                  <a:lnTo>
                    <a:pt x="71553" y="152909"/>
                  </a:lnTo>
                  <a:lnTo>
                    <a:pt x="72148" y="151595"/>
                  </a:lnTo>
                  <a:lnTo>
                    <a:pt x="72539" y="151180"/>
                  </a:lnTo>
                  <a:lnTo>
                    <a:pt x="73579" y="152698"/>
                  </a:lnTo>
                  <a:lnTo>
                    <a:pt x="75762" y="154912"/>
                  </a:lnTo>
                  <a:lnTo>
                    <a:pt x="74815" y="156445"/>
                  </a:lnTo>
                  <a:close/>
                  <a:moveTo>
                    <a:pt x="165324" y="175980"/>
                  </a:moveTo>
                  <a:lnTo>
                    <a:pt x="164487" y="177490"/>
                  </a:lnTo>
                  <a:lnTo>
                    <a:pt x="163635" y="176215"/>
                  </a:lnTo>
                  <a:lnTo>
                    <a:pt x="164002" y="174744"/>
                  </a:lnTo>
                  <a:lnTo>
                    <a:pt x="163017" y="172421"/>
                  </a:lnTo>
                  <a:lnTo>
                    <a:pt x="164887" y="168963"/>
                  </a:lnTo>
                  <a:lnTo>
                    <a:pt x="164926" y="167281"/>
                  </a:lnTo>
                  <a:lnTo>
                    <a:pt x="166357" y="166420"/>
                  </a:lnTo>
                  <a:lnTo>
                    <a:pt x="166005" y="169276"/>
                  </a:lnTo>
                  <a:lnTo>
                    <a:pt x="164910" y="171560"/>
                  </a:lnTo>
                  <a:lnTo>
                    <a:pt x="166045" y="173461"/>
                  </a:lnTo>
                  <a:lnTo>
                    <a:pt x="166584" y="175620"/>
                  </a:lnTo>
                  <a:lnTo>
                    <a:pt x="165324" y="175980"/>
                  </a:lnTo>
                  <a:close/>
                  <a:moveTo>
                    <a:pt x="92347" y="174095"/>
                  </a:moveTo>
                  <a:lnTo>
                    <a:pt x="93850" y="174291"/>
                  </a:lnTo>
                  <a:lnTo>
                    <a:pt x="95884" y="174259"/>
                  </a:lnTo>
                  <a:lnTo>
                    <a:pt x="96346" y="174095"/>
                  </a:lnTo>
                  <a:lnTo>
                    <a:pt x="97644" y="172522"/>
                  </a:lnTo>
                  <a:lnTo>
                    <a:pt x="99240" y="172491"/>
                  </a:lnTo>
                  <a:lnTo>
                    <a:pt x="99936" y="174040"/>
                  </a:lnTo>
                  <a:lnTo>
                    <a:pt x="98317" y="174752"/>
                  </a:lnTo>
                  <a:lnTo>
                    <a:pt x="97988" y="175159"/>
                  </a:lnTo>
                  <a:lnTo>
                    <a:pt x="98301" y="175487"/>
                  </a:lnTo>
                  <a:lnTo>
                    <a:pt x="99514" y="176137"/>
                  </a:lnTo>
                  <a:lnTo>
                    <a:pt x="101204" y="175894"/>
                  </a:lnTo>
                  <a:lnTo>
                    <a:pt x="101251" y="177115"/>
                  </a:lnTo>
                  <a:lnTo>
                    <a:pt x="101626" y="178108"/>
                  </a:lnTo>
                  <a:lnTo>
                    <a:pt x="102456" y="178703"/>
                  </a:lnTo>
                  <a:lnTo>
                    <a:pt x="103363" y="178820"/>
                  </a:lnTo>
                  <a:lnTo>
                    <a:pt x="105358" y="178648"/>
                  </a:lnTo>
                  <a:lnTo>
                    <a:pt x="107322" y="178257"/>
                  </a:lnTo>
                  <a:lnTo>
                    <a:pt x="109348" y="177475"/>
                  </a:lnTo>
                  <a:lnTo>
                    <a:pt x="111421" y="177076"/>
                  </a:lnTo>
                  <a:lnTo>
                    <a:pt x="117609" y="177475"/>
                  </a:lnTo>
                  <a:lnTo>
                    <a:pt x="119831" y="179165"/>
                  </a:lnTo>
                  <a:lnTo>
                    <a:pt x="124064" y="179368"/>
                  </a:lnTo>
                  <a:lnTo>
                    <a:pt x="127991" y="180260"/>
                  </a:lnTo>
                  <a:lnTo>
                    <a:pt x="130056" y="179673"/>
                  </a:lnTo>
                  <a:lnTo>
                    <a:pt x="133585" y="179125"/>
                  </a:lnTo>
                  <a:lnTo>
                    <a:pt x="134148" y="179720"/>
                  </a:lnTo>
                  <a:lnTo>
                    <a:pt x="133695" y="183530"/>
                  </a:lnTo>
                  <a:lnTo>
                    <a:pt x="133914" y="184641"/>
                  </a:lnTo>
                  <a:lnTo>
                    <a:pt x="134931" y="185173"/>
                  </a:lnTo>
                  <a:lnTo>
                    <a:pt x="135932" y="184915"/>
                  </a:lnTo>
                  <a:lnTo>
                    <a:pt x="137168" y="183663"/>
                  </a:lnTo>
                  <a:lnTo>
                    <a:pt x="140125" y="182701"/>
                  </a:lnTo>
                  <a:lnTo>
                    <a:pt x="143192" y="182701"/>
                  </a:lnTo>
                  <a:lnTo>
                    <a:pt x="145782" y="180166"/>
                  </a:lnTo>
                  <a:lnTo>
                    <a:pt x="146540" y="180017"/>
                  </a:lnTo>
                  <a:lnTo>
                    <a:pt x="146063" y="181261"/>
                  </a:lnTo>
                  <a:lnTo>
                    <a:pt x="145672" y="184187"/>
                  </a:lnTo>
                  <a:lnTo>
                    <a:pt x="145125" y="185900"/>
                  </a:lnTo>
                  <a:lnTo>
                    <a:pt x="144874" y="187246"/>
                  </a:lnTo>
                  <a:lnTo>
                    <a:pt x="143145" y="187942"/>
                  </a:lnTo>
                  <a:lnTo>
                    <a:pt x="140540" y="188060"/>
                  </a:lnTo>
                  <a:lnTo>
                    <a:pt x="135776" y="187762"/>
                  </a:lnTo>
                  <a:lnTo>
                    <a:pt x="130972" y="188240"/>
                  </a:lnTo>
                  <a:lnTo>
                    <a:pt x="122077" y="189523"/>
                  </a:lnTo>
                  <a:lnTo>
                    <a:pt x="113166" y="190180"/>
                  </a:lnTo>
                  <a:lnTo>
                    <a:pt x="111969" y="189750"/>
                  </a:lnTo>
                  <a:lnTo>
                    <a:pt x="111945" y="188052"/>
                  </a:lnTo>
                  <a:lnTo>
                    <a:pt x="111758" y="186878"/>
                  </a:lnTo>
                  <a:lnTo>
                    <a:pt x="111179" y="186057"/>
                  </a:lnTo>
                  <a:lnTo>
                    <a:pt x="108425" y="185353"/>
                  </a:lnTo>
                  <a:lnTo>
                    <a:pt x="105796" y="184148"/>
                  </a:lnTo>
                  <a:lnTo>
                    <a:pt x="95493" y="182505"/>
                  </a:lnTo>
                  <a:lnTo>
                    <a:pt x="93059" y="181856"/>
                  </a:lnTo>
                  <a:lnTo>
                    <a:pt x="89117" y="182192"/>
                  </a:lnTo>
                  <a:lnTo>
                    <a:pt x="87669" y="182145"/>
                  </a:lnTo>
                  <a:lnTo>
                    <a:pt x="86676" y="181558"/>
                  </a:lnTo>
                  <a:lnTo>
                    <a:pt x="85987" y="180541"/>
                  </a:lnTo>
                  <a:lnTo>
                    <a:pt x="85674" y="177310"/>
                  </a:lnTo>
                  <a:lnTo>
                    <a:pt x="86167" y="174111"/>
                  </a:lnTo>
                  <a:lnTo>
                    <a:pt x="87020" y="173266"/>
                  </a:lnTo>
                  <a:lnTo>
                    <a:pt x="87411" y="174228"/>
                  </a:lnTo>
                  <a:lnTo>
                    <a:pt x="88420" y="174674"/>
                  </a:lnTo>
                  <a:lnTo>
                    <a:pt x="89359" y="173704"/>
                  </a:lnTo>
                  <a:lnTo>
                    <a:pt x="89351" y="172233"/>
                  </a:lnTo>
                  <a:lnTo>
                    <a:pt x="89829" y="170872"/>
                  </a:lnTo>
                  <a:lnTo>
                    <a:pt x="90572" y="171443"/>
                  </a:lnTo>
                  <a:lnTo>
                    <a:pt x="91064" y="173540"/>
                  </a:lnTo>
                  <a:lnTo>
                    <a:pt x="92347" y="17409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4086D48-D9B8-EB1A-95E8-3AE9DBD71720}"/>
                </a:ext>
              </a:extLst>
            </p:cNvPr>
            <p:cNvSpPr>
              <a:spLocks/>
            </p:cNvSpPr>
            <p:nvPr/>
          </p:nvSpPr>
          <p:spPr>
            <a:xfrm>
              <a:off x="6416184" y="6055447"/>
              <a:ext cx="258149" cy="177990"/>
            </a:xfrm>
            <a:custGeom>
              <a:avLst/>
              <a:gdLst>
                <a:gd name="connsiteX0" fmla="*/ 20059 w 258149"/>
                <a:gd name="connsiteY0" fmla="*/ 3035 h 177990"/>
                <a:gd name="connsiteX1" fmla="*/ 22195 w 258149"/>
                <a:gd name="connsiteY1" fmla="*/ 4850 h 177990"/>
                <a:gd name="connsiteX2" fmla="*/ 23893 w 258149"/>
                <a:gd name="connsiteY2" fmla="*/ 3614 h 177990"/>
                <a:gd name="connsiteX3" fmla="*/ 25653 w 258149"/>
                <a:gd name="connsiteY3" fmla="*/ 3763 h 177990"/>
                <a:gd name="connsiteX4" fmla="*/ 26615 w 258149"/>
                <a:gd name="connsiteY4" fmla="*/ 4373 h 177990"/>
                <a:gd name="connsiteX5" fmla="*/ 27601 w 258149"/>
                <a:gd name="connsiteY5" fmla="*/ 4608 h 177990"/>
                <a:gd name="connsiteX6" fmla="*/ 28837 w 258149"/>
                <a:gd name="connsiteY6" fmla="*/ 4616 h 177990"/>
                <a:gd name="connsiteX7" fmla="*/ 30965 w 258149"/>
                <a:gd name="connsiteY7" fmla="*/ 7683 h 177990"/>
                <a:gd name="connsiteX8" fmla="*/ 30073 w 258149"/>
                <a:gd name="connsiteY8" fmla="*/ 10397 h 177990"/>
                <a:gd name="connsiteX9" fmla="*/ 32405 w 258149"/>
                <a:gd name="connsiteY9" fmla="*/ 9865 h 177990"/>
                <a:gd name="connsiteX10" fmla="*/ 34431 w 258149"/>
                <a:gd name="connsiteY10" fmla="*/ 12126 h 177990"/>
                <a:gd name="connsiteX11" fmla="*/ 35354 w 258149"/>
                <a:gd name="connsiteY11" fmla="*/ 11946 h 177990"/>
                <a:gd name="connsiteX12" fmla="*/ 35816 w 258149"/>
                <a:gd name="connsiteY12" fmla="*/ 11031 h 177990"/>
                <a:gd name="connsiteX13" fmla="*/ 37122 w 258149"/>
                <a:gd name="connsiteY13" fmla="*/ 9983 h 177990"/>
                <a:gd name="connsiteX14" fmla="*/ 38022 w 258149"/>
                <a:gd name="connsiteY14" fmla="*/ 11391 h 177990"/>
                <a:gd name="connsiteX15" fmla="*/ 39117 w 258149"/>
                <a:gd name="connsiteY15" fmla="*/ 14090 h 177990"/>
                <a:gd name="connsiteX16" fmla="*/ 40502 w 258149"/>
                <a:gd name="connsiteY16" fmla="*/ 14912 h 177990"/>
                <a:gd name="connsiteX17" fmla="*/ 41722 w 258149"/>
                <a:gd name="connsiteY17" fmla="*/ 17767 h 177990"/>
                <a:gd name="connsiteX18" fmla="*/ 42685 w 258149"/>
                <a:gd name="connsiteY18" fmla="*/ 21381 h 177990"/>
                <a:gd name="connsiteX19" fmla="*/ 43561 w 258149"/>
                <a:gd name="connsiteY19" fmla="*/ 21898 h 177990"/>
                <a:gd name="connsiteX20" fmla="*/ 45063 w 258149"/>
                <a:gd name="connsiteY20" fmla="*/ 21906 h 177990"/>
                <a:gd name="connsiteX21" fmla="*/ 46589 w 258149"/>
                <a:gd name="connsiteY21" fmla="*/ 21413 h 177990"/>
                <a:gd name="connsiteX22" fmla="*/ 46010 w 258149"/>
                <a:gd name="connsiteY22" fmla="*/ 24542 h 177990"/>
                <a:gd name="connsiteX23" fmla="*/ 46190 w 258149"/>
                <a:gd name="connsiteY23" fmla="*/ 27311 h 177990"/>
                <a:gd name="connsiteX24" fmla="*/ 48709 w 258149"/>
                <a:gd name="connsiteY24" fmla="*/ 29306 h 177990"/>
                <a:gd name="connsiteX25" fmla="*/ 47207 w 258149"/>
                <a:gd name="connsiteY25" fmla="*/ 30410 h 177990"/>
                <a:gd name="connsiteX26" fmla="*/ 45626 w 258149"/>
                <a:gd name="connsiteY26" fmla="*/ 32006 h 177990"/>
                <a:gd name="connsiteX27" fmla="*/ 42411 w 258149"/>
                <a:gd name="connsiteY27" fmla="*/ 33234 h 177990"/>
                <a:gd name="connsiteX28" fmla="*/ 41574 w 258149"/>
                <a:gd name="connsiteY28" fmla="*/ 32718 h 177990"/>
                <a:gd name="connsiteX29" fmla="*/ 38765 w 258149"/>
                <a:gd name="connsiteY29" fmla="*/ 29940 h 177990"/>
                <a:gd name="connsiteX30" fmla="*/ 37459 w 258149"/>
                <a:gd name="connsiteY30" fmla="*/ 26670 h 177990"/>
                <a:gd name="connsiteX31" fmla="*/ 34509 w 258149"/>
                <a:gd name="connsiteY31" fmla="*/ 22007 h 177990"/>
                <a:gd name="connsiteX32" fmla="*/ 33930 w 258149"/>
                <a:gd name="connsiteY32" fmla="*/ 20638 h 177990"/>
                <a:gd name="connsiteX33" fmla="*/ 33172 w 258149"/>
                <a:gd name="connsiteY33" fmla="*/ 19762 h 177990"/>
                <a:gd name="connsiteX34" fmla="*/ 30504 w 258149"/>
                <a:gd name="connsiteY34" fmla="*/ 19199 h 177990"/>
                <a:gd name="connsiteX35" fmla="*/ 28157 w 258149"/>
                <a:gd name="connsiteY35" fmla="*/ 18080 h 177990"/>
                <a:gd name="connsiteX36" fmla="*/ 26201 w 258149"/>
                <a:gd name="connsiteY36" fmla="*/ 15733 h 177990"/>
                <a:gd name="connsiteX37" fmla="*/ 25590 w 258149"/>
                <a:gd name="connsiteY37" fmla="*/ 14293 h 177990"/>
                <a:gd name="connsiteX38" fmla="*/ 24840 w 258149"/>
                <a:gd name="connsiteY38" fmla="*/ 13292 h 177990"/>
                <a:gd name="connsiteX39" fmla="*/ 22187 w 258149"/>
                <a:gd name="connsiteY39" fmla="*/ 13347 h 177990"/>
                <a:gd name="connsiteX40" fmla="*/ 20513 w 258149"/>
                <a:gd name="connsiteY40" fmla="*/ 12244 h 177990"/>
                <a:gd name="connsiteX41" fmla="*/ 18862 w 258149"/>
                <a:gd name="connsiteY41" fmla="*/ 10741 h 177990"/>
                <a:gd name="connsiteX42" fmla="*/ 11407 w 258149"/>
                <a:gd name="connsiteY42" fmla="*/ 6407 h 177990"/>
                <a:gd name="connsiteX43" fmla="*/ 8481 w 258149"/>
                <a:gd name="connsiteY43" fmla="*/ 6846 h 177990"/>
                <a:gd name="connsiteX44" fmla="*/ 7135 w 258149"/>
                <a:gd name="connsiteY44" fmla="*/ 5625 h 177990"/>
                <a:gd name="connsiteX45" fmla="*/ 7206 w 258149"/>
                <a:gd name="connsiteY45" fmla="*/ 3458 h 177990"/>
                <a:gd name="connsiteX46" fmla="*/ 8747 w 258149"/>
                <a:gd name="connsiteY46" fmla="*/ 2167 h 177990"/>
                <a:gd name="connsiteX47" fmla="*/ 2292 w 258149"/>
                <a:gd name="connsiteY47" fmla="*/ 1674 h 177990"/>
                <a:gd name="connsiteX48" fmla="*/ 0 w 258149"/>
                <a:gd name="connsiteY48" fmla="*/ 900 h 177990"/>
                <a:gd name="connsiteX49" fmla="*/ 1581 w 258149"/>
                <a:gd name="connsiteY49" fmla="*/ 430 h 177990"/>
                <a:gd name="connsiteX50" fmla="*/ 10577 w 258149"/>
                <a:gd name="connsiteY50" fmla="*/ 360 h 177990"/>
                <a:gd name="connsiteX51" fmla="*/ 13949 w 258149"/>
                <a:gd name="connsiteY51" fmla="*/ 0 h 177990"/>
                <a:gd name="connsiteX52" fmla="*/ 14247 w 258149"/>
                <a:gd name="connsiteY52" fmla="*/ 931 h 177990"/>
                <a:gd name="connsiteX53" fmla="*/ 17227 w 258149"/>
                <a:gd name="connsiteY53" fmla="*/ 2848 h 177990"/>
                <a:gd name="connsiteX54" fmla="*/ 20059 w 258149"/>
                <a:gd name="connsiteY54" fmla="*/ 3035 h 177990"/>
                <a:gd name="connsiteX55" fmla="*/ 258056 w 258149"/>
                <a:gd name="connsiteY55" fmla="*/ 175597 h 177990"/>
                <a:gd name="connsiteX56" fmla="*/ 258150 w 258149"/>
                <a:gd name="connsiteY56" fmla="*/ 177991 h 177990"/>
                <a:gd name="connsiteX57" fmla="*/ 254739 w 258149"/>
                <a:gd name="connsiteY57" fmla="*/ 175800 h 177990"/>
                <a:gd name="connsiteX58" fmla="*/ 253949 w 258149"/>
                <a:gd name="connsiteY58" fmla="*/ 174768 h 177990"/>
                <a:gd name="connsiteX59" fmla="*/ 255044 w 258149"/>
                <a:gd name="connsiteY59" fmla="*/ 173430 h 177990"/>
                <a:gd name="connsiteX60" fmla="*/ 257188 w 258149"/>
                <a:gd name="connsiteY60" fmla="*/ 173383 h 177990"/>
                <a:gd name="connsiteX61" fmla="*/ 257712 w 258149"/>
                <a:gd name="connsiteY61" fmla="*/ 174197 h 177990"/>
                <a:gd name="connsiteX62" fmla="*/ 258056 w 258149"/>
                <a:gd name="connsiteY62" fmla="*/ 175597 h 1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58149" h="177990">
                  <a:moveTo>
                    <a:pt x="20059" y="3035"/>
                  </a:moveTo>
                  <a:lnTo>
                    <a:pt x="22195" y="4850"/>
                  </a:lnTo>
                  <a:lnTo>
                    <a:pt x="23893" y="3614"/>
                  </a:lnTo>
                  <a:lnTo>
                    <a:pt x="25653" y="3763"/>
                  </a:lnTo>
                  <a:lnTo>
                    <a:pt x="26615" y="4373"/>
                  </a:lnTo>
                  <a:lnTo>
                    <a:pt x="27601" y="4608"/>
                  </a:lnTo>
                  <a:lnTo>
                    <a:pt x="28837" y="4616"/>
                  </a:lnTo>
                  <a:lnTo>
                    <a:pt x="30965" y="7683"/>
                  </a:lnTo>
                  <a:lnTo>
                    <a:pt x="30073" y="10397"/>
                  </a:lnTo>
                  <a:lnTo>
                    <a:pt x="32405" y="9865"/>
                  </a:lnTo>
                  <a:lnTo>
                    <a:pt x="34431" y="12126"/>
                  </a:lnTo>
                  <a:lnTo>
                    <a:pt x="35354" y="11946"/>
                  </a:lnTo>
                  <a:lnTo>
                    <a:pt x="35816" y="11031"/>
                  </a:lnTo>
                  <a:lnTo>
                    <a:pt x="37122" y="9983"/>
                  </a:lnTo>
                  <a:lnTo>
                    <a:pt x="38022" y="11391"/>
                  </a:lnTo>
                  <a:lnTo>
                    <a:pt x="39117" y="14090"/>
                  </a:lnTo>
                  <a:lnTo>
                    <a:pt x="40502" y="14912"/>
                  </a:lnTo>
                  <a:lnTo>
                    <a:pt x="41722" y="17767"/>
                  </a:lnTo>
                  <a:lnTo>
                    <a:pt x="42685" y="21381"/>
                  </a:lnTo>
                  <a:lnTo>
                    <a:pt x="43561" y="21898"/>
                  </a:lnTo>
                  <a:lnTo>
                    <a:pt x="45063" y="21906"/>
                  </a:lnTo>
                  <a:lnTo>
                    <a:pt x="46589" y="21413"/>
                  </a:lnTo>
                  <a:lnTo>
                    <a:pt x="46010" y="24542"/>
                  </a:lnTo>
                  <a:lnTo>
                    <a:pt x="46190" y="27311"/>
                  </a:lnTo>
                  <a:lnTo>
                    <a:pt x="48709" y="29306"/>
                  </a:lnTo>
                  <a:lnTo>
                    <a:pt x="47207" y="30410"/>
                  </a:lnTo>
                  <a:lnTo>
                    <a:pt x="45626" y="32006"/>
                  </a:lnTo>
                  <a:lnTo>
                    <a:pt x="42411" y="33234"/>
                  </a:lnTo>
                  <a:lnTo>
                    <a:pt x="41574" y="32718"/>
                  </a:lnTo>
                  <a:lnTo>
                    <a:pt x="38765" y="29940"/>
                  </a:lnTo>
                  <a:lnTo>
                    <a:pt x="37459" y="26670"/>
                  </a:lnTo>
                  <a:lnTo>
                    <a:pt x="34509" y="22007"/>
                  </a:lnTo>
                  <a:lnTo>
                    <a:pt x="33930" y="20638"/>
                  </a:lnTo>
                  <a:lnTo>
                    <a:pt x="33172" y="19762"/>
                  </a:lnTo>
                  <a:lnTo>
                    <a:pt x="30504" y="19199"/>
                  </a:lnTo>
                  <a:lnTo>
                    <a:pt x="28157" y="18080"/>
                  </a:lnTo>
                  <a:lnTo>
                    <a:pt x="26201" y="15733"/>
                  </a:lnTo>
                  <a:lnTo>
                    <a:pt x="25590" y="14293"/>
                  </a:lnTo>
                  <a:lnTo>
                    <a:pt x="24840" y="13292"/>
                  </a:lnTo>
                  <a:lnTo>
                    <a:pt x="22187" y="13347"/>
                  </a:lnTo>
                  <a:lnTo>
                    <a:pt x="20513" y="12244"/>
                  </a:lnTo>
                  <a:lnTo>
                    <a:pt x="18862" y="10741"/>
                  </a:lnTo>
                  <a:lnTo>
                    <a:pt x="11407" y="6407"/>
                  </a:lnTo>
                  <a:lnTo>
                    <a:pt x="8481" y="6846"/>
                  </a:lnTo>
                  <a:lnTo>
                    <a:pt x="7135" y="5625"/>
                  </a:lnTo>
                  <a:lnTo>
                    <a:pt x="7206" y="3458"/>
                  </a:lnTo>
                  <a:lnTo>
                    <a:pt x="8747" y="2167"/>
                  </a:lnTo>
                  <a:lnTo>
                    <a:pt x="2292" y="1674"/>
                  </a:lnTo>
                  <a:lnTo>
                    <a:pt x="0" y="900"/>
                  </a:lnTo>
                  <a:lnTo>
                    <a:pt x="1581" y="430"/>
                  </a:lnTo>
                  <a:lnTo>
                    <a:pt x="10577" y="360"/>
                  </a:lnTo>
                  <a:lnTo>
                    <a:pt x="13949" y="0"/>
                  </a:lnTo>
                  <a:lnTo>
                    <a:pt x="14247" y="931"/>
                  </a:lnTo>
                  <a:lnTo>
                    <a:pt x="17227" y="2848"/>
                  </a:lnTo>
                  <a:lnTo>
                    <a:pt x="20059" y="3035"/>
                  </a:lnTo>
                  <a:close/>
                  <a:moveTo>
                    <a:pt x="258056" y="175597"/>
                  </a:moveTo>
                  <a:lnTo>
                    <a:pt x="258150" y="177991"/>
                  </a:lnTo>
                  <a:lnTo>
                    <a:pt x="254739" y="175800"/>
                  </a:lnTo>
                  <a:lnTo>
                    <a:pt x="253949" y="174768"/>
                  </a:lnTo>
                  <a:lnTo>
                    <a:pt x="255044" y="173430"/>
                  </a:lnTo>
                  <a:lnTo>
                    <a:pt x="257188" y="173383"/>
                  </a:lnTo>
                  <a:lnTo>
                    <a:pt x="257712" y="174197"/>
                  </a:lnTo>
                  <a:lnTo>
                    <a:pt x="258056" y="17559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9F01E2C-06EC-86F4-737C-9E36949CFA69}"/>
                </a:ext>
              </a:extLst>
            </p:cNvPr>
            <p:cNvSpPr>
              <a:spLocks/>
            </p:cNvSpPr>
            <p:nvPr/>
          </p:nvSpPr>
          <p:spPr>
            <a:xfrm>
              <a:off x="5225754" y="4253561"/>
              <a:ext cx="87974" cy="92535"/>
            </a:xfrm>
            <a:custGeom>
              <a:avLst/>
              <a:gdLst>
                <a:gd name="connsiteX0" fmla="*/ 67485 w 87974"/>
                <a:gd name="connsiteY0" fmla="*/ 39 h 92535"/>
                <a:gd name="connsiteX1" fmla="*/ 67274 w 87974"/>
                <a:gd name="connsiteY1" fmla="*/ 5594 h 92535"/>
                <a:gd name="connsiteX2" fmla="*/ 67031 w 87974"/>
                <a:gd name="connsiteY2" fmla="*/ 12025 h 92535"/>
                <a:gd name="connsiteX3" fmla="*/ 66851 w 87974"/>
                <a:gd name="connsiteY3" fmla="*/ 16742 h 92535"/>
                <a:gd name="connsiteX4" fmla="*/ 66609 w 87974"/>
                <a:gd name="connsiteY4" fmla="*/ 23032 h 92535"/>
                <a:gd name="connsiteX5" fmla="*/ 66366 w 87974"/>
                <a:gd name="connsiteY5" fmla="*/ 29455 h 92535"/>
                <a:gd name="connsiteX6" fmla="*/ 66030 w 87974"/>
                <a:gd name="connsiteY6" fmla="*/ 38194 h 92535"/>
                <a:gd name="connsiteX7" fmla="*/ 65819 w 87974"/>
                <a:gd name="connsiteY7" fmla="*/ 43827 h 92535"/>
                <a:gd name="connsiteX8" fmla="*/ 65920 w 87974"/>
                <a:gd name="connsiteY8" fmla="*/ 43960 h 92535"/>
                <a:gd name="connsiteX9" fmla="*/ 68541 w 87974"/>
                <a:gd name="connsiteY9" fmla="*/ 43686 h 92535"/>
                <a:gd name="connsiteX10" fmla="*/ 72414 w 87974"/>
                <a:gd name="connsiteY10" fmla="*/ 43936 h 92535"/>
                <a:gd name="connsiteX11" fmla="*/ 73360 w 87974"/>
                <a:gd name="connsiteY11" fmla="*/ 43921 h 92535"/>
                <a:gd name="connsiteX12" fmla="*/ 74542 w 87974"/>
                <a:gd name="connsiteY12" fmla="*/ 44406 h 92535"/>
                <a:gd name="connsiteX13" fmla="*/ 75457 w 87974"/>
                <a:gd name="connsiteY13" fmla="*/ 44555 h 92535"/>
                <a:gd name="connsiteX14" fmla="*/ 77429 w 87974"/>
                <a:gd name="connsiteY14" fmla="*/ 45822 h 92535"/>
                <a:gd name="connsiteX15" fmla="*/ 79736 w 87974"/>
                <a:gd name="connsiteY15" fmla="*/ 46784 h 92535"/>
                <a:gd name="connsiteX16" fmla="*/ 81215 w 87974"/>
                <a:gd name="connsiteY16" fmla="*/ 44844 h 92535"/>
                <a:gd name="connsiteX17" fmla="*/ 80441 w 87974"/>
                <a:gd name="connsiteY17" fmla="*/ 43678 h 92535"/>
                <a:gd name="connsiteX18" fmla="*/ 79854 w 87974"/>
                <a:gd name="connsiteY18" fmla="*/ 43084 h 92535"/>
                <a:gd name="connsiteX19" fmla="*/ 79948 w 87974"/>
                <a:gd name="connsiteY19" fmla="*/ 42560 h 92535"/>
                <a:gd name="connsiteX20" fmla="*/ 87974 w 87974"/>
                <a:gd name="connsiteY20" fmla="*/ 47582 h 92535"/>
                <a:gd name="connsiteX21" fmla="*/ 87028 w 87974"/>
                <a:gd name="connsiteY21" fmla="*/ 48357 h 92535"/>
                <a:gd name="connsiteX22" fmla="*/ 84986 w 87974"/>
                <a:gd name="connsiteY22" fmla="*/ 50140 h 92535"/>
                <a:gd name="connsiteX23" fmla="*/ 81278 w 87974"/>
                <a:gd name="connsiteY23" fmla="*/ 53199 h 92535"/>
                <a:gd name="connsiteX24" fmla="*/ 77960 w 87974"/>
                <a:gd name="connsiteY24" fmla="*/ 55930 h 92535"/>
                <a:gd name="connsiteX25" fmla="*/ 74761 w 87974"/>
                <a:gd name="connsiteY25" fmla="*/ 58402 h 92535"/>
                <a:gd name="connsiteX26" fmla="*/ 71889 w 87974"/>
                <a:gd name="connsiteY26" fmla="*/ 60632 h 92535"/>
                <a:gd name="connsiteX27" fmla="*/ 71545 w 87974"/>
                <a:gd name="connsiteY27" fmla="*/ 60851 h 92535"/>
                <a:gd name="connsiteX28" fmla="*/ 67900 w 87974"/>
                <a:gd name="connsiteY28" fmla="*/ 62447 h 92535"/>
                <a:gd name="connsiteX29" fmla="*/ 67289 w 87974"/>
                <a:gd name="connsiteY29" fmla="*/ 63174 h 92535"/>
                <a:gd name="connsiteX30" fmla="*/ 66507 w 87974"/>
                <a:gd name="connsiteY30" fmla="*/ 66319 h 92535"/>
                <a:gd name="connsiteX31" fmla="*/ 66147 w 87974"/>
                <a:gd name="connsiteY31" fmla="*/ 67102 h 92535"/>
                <a:gd name="connsiteX32" fmla="*/ 66812 w 87974"/>
                <a:gd name="connsiteY32" fmla="*/ 68846 h 92535"/>
                <a:gd name="connsiteX33" fmla="*/ 67469 w 87974"/>
                <a:gd name="connsiteY33" fmla="*/ 71537 h 92535"/>
                <a:gd name="connsiteX34" fmla="*/ 67258 w 87974"/>
                <a:gd name="connsiteY34" fmla="*/ 72953 h 92535"/>
                <a:gd name="connsiteX35" fmla="*/ 64739 w 87974"/>
                <a:gd name="connsiteY35" fmla="*/ 74682 h 92535"/>
                <a:gd name="connsiteX36" fmla="*/ 63581 w 87974"/>
                <a:gd name="connsiteY36" fmla="*/ 76239 h 92535"/>
                <a:gd name="connsiteX37" fmla="*/ 63072 w 87974"/>
                <a:gd name="connsiteY37" fmla="*/ 77249 h 92535"/>
                <a:gd name="connsiteX38" fmla="*/ 62619 w 87974"/>
                <a:gd name="connsiteY38" fmla="*/ 76990 h 92535"/>
                <a:gd name="connsiteX39" fmla="*/ 61836 w 87974"/>
                <a:gd name="connsiteY39" fmla="*/ 76912 h 92535"/>
                <a:gd name="connsiteX40" fmla="*/ 60037 w 87974"/>
                <a:gd name="connsiteY40" fmla="*/ 77303 h 92535"/>
                <a:gd name="connsiteX41" fmla="*/ 59161 w 87974"/>
                <a:gd name="connsiteY41" fmla="*/ 77389 h 92535"/>
                <a:gd name="connsiteX42" fmla="*/ 58441 w 87974"/>
                <a:gd name="connsiteY42" fmla="*/ 77835 h 92535"/>
                <a:gd name="connsiteX43" fmla="*/ 58363 w 87974"/>
                <a:gd name="connsiteY43" fmla="*/ 78805 h 92535"/>
                <a:gd name="connsiteX44" fmla="*/ 58848 w 87974"/>
                <a:gd name="connsiteY44" fmla="*/ 80378 h 92535"/>
                <a:gd name="connsiteX45" fmla="*/ 59020 w 87974"/>
                <a:gd name="connsiteY45" fmla="*/ 81184 h 92535"/>
                <a:gd name="connsiteX46" fmla="*/ 58511 w 87974"/>
                <a:gd name="connsiteY46" fmla="*/ 81559 h 92535"/>
                <a:gd name="connsiteX47" fmla="*/ 56290 w 87974"/>
                <a:gd name="connsiteY47" fmla="*/ 82506 h 92535"/>
                <a:gd name="connsiteX48" fmla="*/ 55413 w 87974"/>
                <a:gd name="connsiteY48" fmla="*/ 83437 h 92535"/>
                <a:gd name="connsiteX49" fmla="*/ 54576 w 87974"/>
                <a:gd name="connsiteY49" fmla="*/ 84876 h 92535"/>
                <a:gd name="connsiteX50" fmla="*/ 53606 w 87974"/>
                <a:gd name="connsiteY50" fmla="*/ 85487 h 92535"/>
                <a:gd name="connsiteX51" fmla="*/ 52589 w 87974"/>
                <a:gd name="connsiteY51" fmla="*/ 85377 h 92535"/>
                <a:gd name="connsiteX52" fmla="*/ 51869 w 87974"/>
                <a:gd name="connsiteY52" fmla="*/ 85588 h 92535"/>
                <a:gd name="connsiteX53" fmla="*/ 50328 w 87974"/>
                <a:gd name="connsiteY53" fmla="*/ 86676 h 92535"/>
                <a:gd name="connsiteX54" fmla="*/ 48012 w 87974"/>
                <a:gd name="connsiteY54" fmla="*/ 88772 h 92535"/>
                <a:gd name="connsiteX55" fmla="*/ 46776 w 87974"/>
                <a:gd name="connsiteY55" fmla="*/ 90329 h 92535"/>
                <a:gd name="connsiteX56" fmla="*/ 46745 w 87974"/>
                <a:gd name="connsiteY56" fmla="*/ 91487 h 92535"/>
                <a:gd name="connsiteX57" fmla="*/ 46988 w 87974"/>
                <a:gd name="connsiteY57" fmla="*/ 92536 h 92535"/>
                <a:gd name="connsiteX58" fmla="*/ 38554 w 87974"/>
                <a:gd name="connsiteY58" fmla="*/ 88843 h 92535"/>
                <a:gd name="connsiteX59" fmla="*/ 35753 w 87974"/>
                <a:gd name="connsiteY59" fmla="*/ 88209 h 92535"/>
                <a:gd name="connsiteX60" fmla="*/ 23908 w 87974"/>
                <a:gd name="connsiteY60" fmla="*/ 88288 h 92535"/>
                <a:gd name="connsiteX61" fmla="*/ 18831 w 87974"/>
                <a:gd name="connsiteY61" fmla="*/ 86832 h 92535"/>
                <a:gd name="connsiteX62" fmla="*/ 13049 w 87974"/>
                <a:gd name="connsiteY62" fmla="*/ 84032 h 92535"/>
                <a:gd name="connsiteX63" fmla="*/ 9130 w 87974"/>
                <a:gd name="connsiteY63" fmla="*/ 81481 h 92535"/>
                <a:gd name="connsiteX64" fmla="*/ 0 w 87974"/>
                <a:gd name="connsiteY64" fmla="*/ 74338 h 92535"/>
                <a:gd name="connsiteX65" fmla="*/ 571 w 87974"/>
                <a:gd name="connsiteY65" fmla="*/ 73759 h 92535"/>
                <a:gd name="connsiteX66" fmla="*/ 1056 w 87974"/>
                <a:gd name="connsiteY66" fmla="*/ 72429 h 92535"/>
                <a:gd name="connsiteX67" fmla="*/ 1651 w 87974"/>
                <a:gd name="connsiteY67" fmla="*/ 71052 h 92535"/>
                <a:gd name="connsiteX68" fmla="*/ 1283 w 87974"/>
                <a:gd name="connsiteY68" fmla="*/ 69464 h 92535"/>
                <a:gd name="connsiteX69" fmla="*/ 1064 w 87974"/>
                <a:gd name="connsiteY69" fmla="*/ 68181 h 92535"/>
                <a:gd name="connsiteX70" fmla="*/ 1745 w 87974"/>
                <a:gd name="connsiteY70" fmla="*/ 66304 h 92535"/>
                <a:gd name="connsiteX71" fmla="*/ 1682 w 87974"/>
                <a:gd name="connsiteY71" fmla="*/ 64903 h 92535"/>
                <a:gd name="connsiteX72" fmla="*/ 1995 w 87974"/>
                <a:gd name="connsiteY72" fmla="*/ 64035 h 92535"/>
                <a:gd name="connsiteX73" fmla="*/ 2996 w 87974"/>
                <a:gd name="connsiteY73" fmla="*/ 63472 h 92535"/>
                <a:gd name="connsiteX74" fmla="*/ 3521 w 87974"/>
                <a:gd name="connsiteY74" fmla="*/ 62400 h 92535"/>
                <a:gd name="connsiteX75" fmla="*/ 673 w 87974"/>
                <a:gd name="connsiteY75" fmla="*/ 58707 h 92535"/>
                <a:gd name="connsiteX76" fmla="*/ 681 w 87974"/>
                <a:gd name="connsiteY76" fmla="*/ 57862 h 92535"/>
                <a:gd name="connsiteX77" fmla="*/ 1056 w 87974"/>
                <a:gd name="connsiteY77" fmla="*/ 56822 h 92535"/>
                <a:gd name="connsiteX78" fmla="*/ 3356 w 87974"/>
                <a:gd name="connsiteY78" fmla="*/ 52871 h 92535"/>
                <a:gd name="connsiteX79" fmla="*/ 6102 w 87974"/>
                <a:gd name="connsiteY79" fmla="*/ 48169 h 92535"/>
                <a:gd name="connsiteX80" fmla="*/ 9122 w 87974"/>
                <a:gd name="connsiteY80" fmla="*/ 42974 h 92535"/>
                <a:gd name="connsiteX81" fmla="*/ 10945 w 87974"/>
                <a:gd name="connsiteY81" fmla="*/ 39845 h 92535"/>
                <a:gd name="connsiteX82" fmla="*/ 17587 w 87974"/>
                <a:gd name="connsiteY82" fmla="*/ 39837 h 92535"/>
                <a:gd name="connsiteX83" fmla="*/ 21984 w 87974"/>
                <a:gd name="connsiteY83" fmla="*/ 39829 h 92535"/>
                <a:gd name="connsiteX84" fmla="*/ 27570 w 87974"/>
                <a:gd name="connsiteY84" fmla="*/ 39829 h 92535"/>
                <a:gd name="connsiteX85" fmla="*/ 33633 w 87974"/>
                <a:gd name="connsiteY85" fmla="*/ 39821 h 92535"/>
                <a:gd name="connsiteX86" fmla="*/ 37615 w 87974"/>
                <a:gd name="connsiteY86" fmla="*/ 39821 h 92535"/>
                <a:gd name="connsiteX87" fmla="*/ 39258 w 87974"/>
                <a:gd name="connsiteY87" fmla="*/ 39782 h 92535"/>
                <a:gd name="connsiteX88" fmla="*/ 38976 w 87974"/>
                <a:gd name="connsiteY88" fmla="*/ 37748 h 92535"/>
                <a:gd name="connsiteX89" fmla="*/ 39195 w 87974"/>
                <a:gd name="connsiteY89" fmla="*/ 35495 h 92535"/>
                <a:gd name="connsiteX90" fmla="*/ 39915 w 87974"/>
                <a:gd name="connsiteY90" fmla="*/ 33453 h 92535"/>
                <a:gd name="connsiteX91" fmla="*/ 39915 w 87974"/>
                <a:gd name="connsiteY91" fmla="*/ 32553 h 92535"/>
                <a:gd name="connsiteX92" fmla="*/ 38726 w 87974"/>
                <a:gd name="connsiteY92" fmla="*/ 31442 h 92535"/>
                <a:gd name="connsiteX93" fmla="*/ 36434 w 87974"/>
                <a:gd name="connsiteY93" fmla="*/ 30801 h 92535"/>
                <a:gd name="connsiteX94" fmla="*/ 35151 w 87974"/>
                <a:gd name="connsiteY94" fmla="*/ 29823 h 92535"/>
                <a:gd name="connsiteX95" fmla="*/ 35143 w 87974"/>
                <a:gd name="connsiteY95" fmla="*/ 28587 h 92535"/>
                <a:gd name="connsiteX96" fmla="*/ 34587 w 87974"/>
                <a:gd name="connsiteY96" fmla="*/ 27092 h 92535"/>
                <a:gd name="connsiteX97" fmla="*/ 33469 w 87974"/>
                <a:gd name="connsiteY97" fmla="*/ 25332 h 92535"/>
                <a:gd name="connsiteX98" fmla="*/ 31161 w 87974"/>
                <a:gd name="connsiteY98" fmla="*/ 23533 h 92535"/>
                <a:gd name="connsiteX99" fmla="*/ 27648 w 87974"/>
                <a:gd name="connsiteY99" fmla="*/ 21687 h 92535"/>
                <a:gd name="connsiteX100" fmla="*/ 24659 w 87974"/>
                <a:gd name="connsiteY100" fmla="*/ 19214 h 92535"/>
                <a:gd name="connsiteX101" fmla="*/ 22195 w 87974"/>
                <a:gd name="connsiteY101" fmla="*/ 16108 h 92535"/>
                <a:gd name="connsiteX102" fmla="*/ 20114 w 87974"/>
                <a:gd name="connsiteY102" fmla="*/ 14113 h 92535"/>
                <a:gd name="connsiteX103" fmla="*/ 18502 w 87974"/>
                <a:gd name="connsiteY103" fmla="*/ 13276 h 92535"/>
                <a:gd name="connsiteX104" fmla="*/ 18127 w 87974"/>
                <a:gd name="connsiteY104" fmla="*/ 12838 h 92535"/>
                <a:gd name="connsiteX105" fmla="*/ 22829 w 87974"/>
                <a:gd name="connsiteY105" fmla="*/ 12869 h 92535"/>
                <a:gd name="connsiteX106" fmla="*/ 27272 w 87974"/>
                <a:gd name="connsiteY106" fmla="*/ 12909 h 92535"/>
                <a:gd name="connsiteX107" fmla="*/ 27304 w 87974"/>
                <a:gd name="connsiteY107" fmla="*/ 8449 h 92535"/>
                <a:gd name="connsiteX108" fmla="*/ 27327 w 87974"/>
                <a:gd name="connsiteY108" fmla="*/ 4491 h 92535"/>
                <a:gd name="connsiteX109" fmla="*/ 27359 w 87974"/>
                <a:gd name="connsiteY109" fmla="*/ 0 h 92535"/>
                <a:gd name="connsiteX110" fmla="*/ 35417 w 87974"/>
                <a:gd name="connsiteY110" fmla="*/ 8 h 92535"/>
                <a:gd name="connsiteX111" fmla="*/ 45047 w 87974"/>
                <a:gd name="connsiteY111" fmla="*/ 16 h 92535"/>
                <a:gd name="connsiteX112" fmla="*/ 55030 w 87974"/>
                <a:gd name="connsiteY112" fmla="*/ 31 h 92535"/>
                <a:gd name="connsiteX113" fmla="*/ 62869 w 87974"/>
                <a:gd name="connsiteY113" fmla="*/ 39 h 92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87974" h="92535">
                  <a:moveTo>
                    <a:pt x="67485" y="39"/>
                  </a:moveTo>
                  <a:lnTo>
                    <a:pt x="67274" y="5594"/>
                  </a:lnTo>
                  <a:lnTo>
                    <a:pt x="67031" y="12025"/>
                  </a:lnTo>
                  <a:lnTo>
                    <a:pt x="66851" y="16742"/>
                  </a:lnTo>
                  <a:lnTo>
                    <a:pt x="66609" y="23032"/>
                  </a:lnTo>
                  <a:lnTo>
                    <a:pt x="66366" y="29455"/>
                  </a:lnTo>
                  <a:lnTo>
                    <a:pt x="66030" y="38194"/>
                  </a:lnTo>
                  <a:lnTo>
                    <a:pt x="65819" y="43827"/>
                  </a:lnTo>
                  <a:lnTo>
                    <a:pt x="65920" y="43960"/>
                  </a:lnTo>
                  <a:lnTo>
                    <a:pt x="68541" y="43686"/>
                  </a:lnTo>
                  <a:lnTo>
                    <a:pt x="72414" y="43936"/>
                  </a:lnTo>
                  <a:lnTo>
                    <a:pt x="73360" y="43921"/>
                  </a:lnTo>
                  <a:lnTo>
                    <a:pt x="74542" y="44406"/>
                  </a:lnTo>
                  <a:lnTo>
                    <a:pt x="75457" y="44555"/>
                  </a:lnTo>
                  <a:lnTo>
                    <a:pt x="77429" y="45822"/>
                  </a:lnTo>
                  <a:lnTo>
                    <a:pt x="79736" y="46784"/>
                  </a:lnTo>
                  <a:lnTo>
                    <a:pt x="81215" y="44844"/>
                  </a:lnTo>
                  <a:lnTo>
                    <a:pt x="80441" y="43678"/>
                  </a:lnTo>
                  <a:lnTo>
                    <a:pt x="79854" y="43084"/>
                  </a:lnTo>
                  <a:lnTo>
                    <a:pt x="79948" y="42560"/>
                  </a:lnTo>
                  <a:lnTo>
                    <a:pt x="87974" y="47582"/>
                  </a:lnTo>
                  <a:lnTo>
                    <a:pt x="87028" y="48357"/>
                  </a:lnTo>
                  <a:lnTo>
                    <a:pt x="84986" y="50140"/>
                  </a:lnTo>
                  <a:lnTo>
                    <a:pt x="81278" y="53199"/>
                  </a:lnTo>
                  <a:lnTo>
                    <a:pt x="77960" y="55930"/>
                  </a:lnTo>
                  <a:lnTo>
                    <a:pt x="74761" y="58402"/>
                  </a:lnTo>
                  <a:lnTo>
                    <a:pt x="71889" y="60632"/>
                  </a:lnTo>
                  <a:lnTo>
                    <a:pt x="71545" y="60851"/>
                  </a:lnTo>
                  <a:lnTo>
                    <a:pt x="67900" y="62447"/>
                  </a:lnTo>
                  <a:lnTo>
                    <a:pt x="67289" y="63174"/>
                  </a:lnTo>
                  <a:lnTo>
                    <a:pt x="66507" y="66319"/>
                  </a:lnTo>
                  <a:lnTo>
                    <a:pt x="66147" y="67102"/>
                  </a:lnTo>
                  <a:lnTo>
                    <a:pt x="66812" y="68846"/>
                  </a:lnTo>
                  <a:lnTo>
                    <a:pt x="67469" y="71537"/>
                  </a:lnTo>
                  <a:lnTo>
                    <a:pt x="67258" y="72953"/>
                  </a:lnTo>
                  <a:lnTo>
                    <a:pt x="64739" y="74682"/>
                  </a:lnTo>
                  <a:lnTo>
                    <a:pt x="63581" y="76239"/>
                  </a:lnTo>
                  <a:lnTo>
                    <a:pt x="63072" y="77249"/>
                  </a:lnTo>
                  <a:lnTo>
                    <a:pt x="62619" y="76990"/>
                  </a:lnTo>
                  <a:lnTo>
                    <a:pt x="61836" y="76912"/>
                  </a:lnTo>
                  <a:lnTo>
                    <a:pt x="60037" y="77303"/>
                  </a:lnTo>
                  <a:lnTo>
                    <a:pt x="59161" y="77389"/>
                  </a:lnTo>
                  <a:lnTo>
                    <a:pt x="58441" y="77835"/>
                  </a:lnTo>
                  <a:lnTo>
                    <a:pt x="58363" y="78805"/>
                  </a:lnTo>
                  <a:lnTo>
                    <a:pt x="58848" y="80378"/>
                  </a:lnTo>
                  <a:lnTo>
                    <a:pt x="59020" y="81184"/>
                  </a:lnTo>
                  <a:lnTo>
                    <a:pt x="58511" y="81559"/>
                  </a:lnTo>
                  <a:lnTo>
                    <a:pt x="56290" y="82506"/>
                  </a:lnTo>
                  <a:lnTo>
                    <a:pt x="55413" y="83437"/>
                  </a:lnTo>
                  <a:lnTo>
                    <a:pt x="54576" y="84876"/>
                  </a:lnTo>
                  <a:lnTo>
                    <a:pt x="53606" y="85487"/>
                  </a:lnTo>
                  <a:lnTo>
                    <a:pt x="52589" y="85377"/>
                  </a:lnTo>
                  <a:lnTo>
                    <a:pt x="51869" y="85588"/>
                  </a:lnTo>
                  <a:lnTo>
                    <a:pt x="50328" y="86676"/>
                  </a:lnTo>
                  <a:lnTo>
                    <a:pt x="48012" y="88772"/>
                  </a:lnTo>
                  <a:lnTo>
                    <a:pt x="46776" y="90329"/>
                  </a:lnTo>
                  <a:lnTo>
                    <a:pt x="46745" y="91487"/>
                  </a:lnTo>
                  <a:lnTo>
                    <a:pt x="46988" y="92536"/>
                  </a:lnTo>
                  <a:lnTo>
                    <a:pt x="38554" y="88843"/>
                  </a:lnTo>
                  <a:lnTo>
                    <a:pt x="35753" y="88209"/>
                  </a:lnTo>
                  <a:lnTo>
                    <a:pt x="23908" y="88288"/>
                  </a:lnTo>
                  <a:lnTo>
                    <a:pt x="18831" y="86832"/>
                  </a:lnTo>
                  <a:lnTo>
                    <a:pt x="13049" y="84032"/>
                  </a:lnTo>
                  <a:lnTo>
                    <a:pt x="9130" y="81481"/>
                  </a:lnTo>
                  <a:lnTo>
                    <a:pt x="0" y="74338"/>
                  </a:lnTo>
                  <a:lnTo>
                    <a:pt x="571" y="73759"/>
                  </a:lnTo>
                  <a:lnTo>
                    <a:pt x="1056" y="72429"/>
                  </a:lnTo>
                  <a:lnTo>
                    <a:pt x="1651" y="71052"/>
                  </a:lnTo>
                  <a:lnTo>
                    <a:pt x="1283" y="69464"/>
                  </a:lnTo>
                  <a:lnTo>
                    <a:pt x="1064" y="68181"/>
                  </a:lnTo>
                  <a:lnTo>
                    <a:pt x="1745" y="66304"/>
                  </a:lnTo>
                  <a:lnTo>
                    <a:pt x="1682" y="64903"/>
                  </a:lnTo>
                  <a:lnTo>
                    <a:pt x="1995" y="64035"/>
                  </a:lnTo>
                  <a:lnTo>
                    <a:pt x="2996" y="63472"/>
                  </a:lnTo>
                  <a:lnTo>
                    <a:pt x="3521" y="62400"/>
                  </a:lnTo>
                  <a:lnTo>
                    <a:pt x="673" y="58707"/>
                  </a:lnTo>
                  <a:lnTo>
                    <a:pt x="681" y="57862"/>
                  </a:lnTo>
                  <a:lnTo>
                    <a:pt x="1056" y="56822"/>
                  </a:lnTo>
                  <a:lnTo>
                    <a:pt x="3356" y="52871"/>
                  </a:lnTo>
                  <a:lnTo>
                    <a:pt x="6102" y="48169"/>
                  </a:lnTo>
                  <a:lnTo>
                    <a:pt x="9122" y="42974"/>
                  </a:lnTo>
                  <a:lnTo>
                    <a:pt x="10945" y="39845"/>
                  </a:lnTo>
                  <a:lnTo>
                    <a:pt x="17587" y="39837"/>
                  </a:lnTo>
                  <a:lnTo>
                    <a:pt x="21984" y="39829"/>
                  </a:lnTo>
                  <a:lnTo>
                    <a:pt x="27570" y="39829"/>
                  </a:lnTo>
                  <a:lnTo>
                    <a:pt x="33633" y="39821"/>
                  </a:lnTo>
                  <a:lnTo>
                    <a:pt x="37615" y="39821"/>
                  </a:lnTo>
                  <a:lnTo>
                    <a:pt x="39258" y="39782"/>
                  </a:lnTo>
                  <a:lnTo>
                    <a:pt x="38976" y="37748"/>
                  </a:lnTo>
                  <a:lnTo>
                    <a:pt x="39195" y="35495"/>
                  </a:lnTo>
                  <a:lnTo>
                    <a:pt x="39915" y="33453"/>
                  </a:lnTo>
                  <a:lnTo>
                    <a:pt x="39915" y="32553"/>
                  </a:lnTo>
                  <a:lnTo>
                    <a:pt x="38726" y="31442"/>
                  </a:lnTo>
                  <a:lnTo>
                    <a:pt x="36434" y="30801"/>
                  </a:lnTo>
                  <a:lnTo>
                    <a:pt x="35151" y="29823"/>
                  </a:lnTo>
                  <a:lnTo>
                    <a:pt x="35143" y="28587"/>
                  </a:lnTo>
                  <a:lnTo>
                    <a:pt x="34587" y="27092"/>
                  </a:lnTo>
                  <a:lnTo>
                    <a:pt x="33469" y="25332"/>
                  </a:lnTo>
                  <a:lnTo>
                    <a:pt x="31161" y="23533"/>
                  </a:lnTo>
                  <a:lnTo>
                    <a:pt x="27648" y="21687"/>
                  </a:lnTo>
                  <a:lnTo>
                    <a:pt x="24659" y="19214"/>
                  </a:lnTo>
                  <a:lnTo>
                    <a:pt x="22195" y="16108"/>
                  </a:lnTo>
                  <a:lnTo>
                    <a:pt x="20114" y="14113"/>
                  </a:lnTo>
                  <a:lnTo>
                    <a:pt x="18502" y="13276"/>
                  </a:lnTo>
                  <a:lnTo>
                    <a:pt x="18127" y="12838"/>
                  </a:lnTo>
                  <a:lnTo>
                    <a:pt x="22829" y="12869"/>
                  </a:lnTo>
                  <a:lnTo>
                    <a:pt x="27272" y="12909"/>
                  </a:lnTo>
                  <a:lnTo>
                    <a:pt x="27304" y="8449"/>
                  </a:lnTo>
                  <a:lnTo>
                    <a:pt x="27327" y="4491"/>
                  </a:lnTo>
                  <a:lnTo>
                    <a:pt x="27359" y="0"/>
                  </a:lnTo>
                  <a:lnTo>
                    <a:pt x="35417" y="8"/>
                  </a:lnTo>
                  <a:lnTo>
                    <a:pt x="45047" y="16"/>
                  </a:lnTo>
                  <a:lnTo>
                    <a:pt x="55030" y="31"/>
                  </a:lnTo>
                  <a:lnTo>
                    <a:pt x="62869" y="3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6027894-DABD-9DB2-1F1B-663BC6E64064}"/>
                </a:ext>
              </a:extLst>
            </p:cNvPr>
            <p:cNvSpPr>
              <a:spLocks/>
            </p:cNvSpPr>
            <p:nvPr/>
          </p:nvSpPr>
          <p:spPr>
            <a:xfrm>
              <a:off x="10426875" y="4348663"/>
              <a:ext cx="6407" cy="8183"/>
            </a:xfrm>
            <a:custGeom>
              <a:avLst/>
              <a:gdLst>
                <a:gd name="connsiteX0" fmla="*/ 2034 w 6407"/>
                <a:gd name="connsiteY0" fmla="*/ 8144 h 8183"/>
                <a:gd name="connsiteX1" fmla="*/ 1103 w 6407"/>
                <a:gd name="connsiteY1" fmla="*/ 8183 h 8183"/>
                <a:gd name="connsiteX2" fmla="*/ 297 w 6407"/>
                <a:gd name="connsiteY2" fmla="*/ 7432 h 8183"/>
                <a:gd name="connsiteX3" fmla="*/ 16 w 6407"/>
                <a:gd name="connsiteY3" fmla="*/ 6924 h 8183"/>
                <a:gd name="connsiteX4" fmla="*/ 0 w 6407"/>
                <a:gd name="connsiteY4" fmla="*/ 4342 h 8183"/>
                <a:gd name="connsiteX5" fmla="*/ 3098 w 6407"/>
                <a:gd name="connsiteY5" fmla="*/ 2144 h 8183"/>
                <a:gd name="connsiteX6" fmla="*/ 4115 w 6407"/>
                <a:gd name="connsiteY6" fmla="*/ 0 h 8183"/>
                <a:gd name="connsiteX7" fmla="*/ 4968 w 6407"/>
                <a:gd name="connsiteY7" fmla="*/ 172 h 8183"/>
                <a:gd name="connsiteX8" fmla="*/ 5719 w 6407"/>
                <a:gd name="connsiteY8" fmla="*/ 524 h 8183"/>
                <a:gd name="connsiteX9" fmla="*/ 6408 w 6407"/>
                <a:gd name="connsiteY9" fmla="*/ 1166 h 8183"/>
                <a:gd name="connsiteX10" fmla="*/ 2864 w 6407"/>
                <a:gd name="connsiteY10" fmla="*/ 4741 h 8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07" h="8183">
                  <a:moveTo>
                    <a:pt x="2034" y="8144"/>
                  </a:moveTo>
                  <a:lnTo>
                    <a:pt x="1103" y="8183"/>
                  </a:lnTo>
                  <a:lnTo>
                    <a:pt x="297" y="7432"/>
                  </a:lnTo>
                  <a:lnTo>
                    <a:pt x="16" y="6924"/>
                  </a:lnTo>
                  <a:lnTo>
                    <a:pt x="0" y="4342"/>
                  </a:lnTo>
                  <a:lnTo>
                    <a:pt x="3098" y="2144"/>
                  </a:lnTo>
                  <a:lnTo>
                    <a:pt x="4115" y="0"/>
                  </a:lnTo>
                  <a:lnTo>
                    <a:pt x="4968" y="172"/>
                  </a:lnTo>
                  <a:lnTo>
                    <a:pt x="5719" y="524"/>
                  </a:lnTo>
                  <a:lnTo>
                    <a:pt x="6408" y="1166"/>
                  </a:lnTo>
                  <a:lnTo>
                    <a:pt x="2864" y="474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5D3F61D-7730-B8C5-81FA-97176AB40E51}"/>
                </a:ext>
              </a:extLst>
            </p:cNvPr>
            <p:cNvSpPr>
              <a:spLocks/>
            </p:cNvSpPr>
            <p:nvPr/>
          </p:nvSpPr>
          <p:spPr>
            <a:xfrm>
              <a:off x="6883962" y="4369755"/>
              <a:ext cx="66718" cy="38796"/>
            </a:xfrm>
            <a:custGeom>
              <a:avLst/>
              <a:gdLst>
                <a:gd name="connsiteX0" fmla="*/ 65490 w 66718"/>
                <a:gd name="connsiteY0" fmla="*/ 157 h 38796"/>
                <a:gd name="connsiteX1" fmla="*/ 65420 w 66718"/>
                <a:gd name="connsiteY1" fmla="*/ 1964 h 38796"/>
                <a:gd name="connsiteX2" fmla="*/ 66718 w 66718"/>
                <a:gd name="connsiteY2" fmla="*/ 4522 h 38796"/>
                <a:gd name="connsiteX3" fmla="*/ 66530 w 66718"/>
                <a:gd name="connsiteY3" fmla="*/ 6423 h 38796"/>
                <a:gd name="connsiteX4" fmla="*/ 65967 w 66718"/>
                <a:gd name="connsiteY4" fmla="*/ 8222 h 38796"/>
                <a:gd name="connsiteX5" fmla="*/ 65474 w 66718"/>
                <a:gd name="connsiteY5" fmla="*/ 8934 h 38796"/>
                <a:gd name="connsiteX6" fmla="*/ 64825 w 66718"/>
                <a:gd name="connsiteY6" fmla="*/ 9349 h 38796"/>
                <a:gd name="connsiteX7" fmla="*/ 62853 w 66718"/>
                <a:gd name="connsiteY7" fmla="*/ 9333 h 38796"/>
                <a:gd name="connsiteX8" fmla="*/ 62024 w 66718"/>
                <a:gd name="connsiteY8" fmla="*/ 9693 h 38796"/>
                <a:gd name="connsiteX9" fmla="*/ 60710 w 66718"/>
                <a:gd name="connsiteY9" fmla="*/ 10397 h 38796"/>
                <a:gd name="connsiteX10" fmla="*/ 60678 w 66718"/>
                <a:gd name="connsiteY10" fmla="*/ 11227 h 38796"/>
                <a:gd name="connsiteX11" fmla="*/ 61727 w 66718"/>
                <a:gd name="connsiteY11" fmla="*/ 12017 h 38796"/>
                <a:gd name="connsiteX12" fmla="*/ 62587 w 66718"/>
                <a:gd name="connsiteY12" fmla="*/ 13120 h 38796"/>
                <a:gd name="connsiteX13" fmla="*/ 63589 w 66718"/>
                <a:gd name="connsiteY13" fmla="*/ 13988 h 38796"/>
                <a:gd name="connsiteX14" fmla="*/ 65310 w 66718"/>
                <a:gd name="connsiteY14" fmla="*/ 14990 h 38796"/>
                <a:gd name="connsiteX15" fmla="*/ 65474 w 66718"/>
                <a:gd name="connsiteY15" fmla="*/ 16101 h 38796"/>
                <a:gd name="connsiteX16" fmla="*/ 65521 w 66718"/>
                <a:gd name="connsiteY16" fmla="*/ 18902 h 38796"/>
                <a:gd name="connsiteX17" fmla="*/ 65427 w 66718"/>
                <a:gd name="connsiteY17" fmla="*/ 21092 h 38796"/>
                <a:gd name="connsiteX18" fmla="*/ 60585 w 66718"/>
                <a:gd name="connsiteY18" fmla="*/ 22680 h 38796"/>
                <a:gd name="connsiteX19" fmla="*/ 56868 w 66718"/>
                <a:gd name="connsiteY19" fmla="*/ 22962 h 38796"/>
                <a:gd name="connsiteX20" fmla="*/ 53723 w 66718"/>
                <a:gd name="connsiteY20" fmla="*/ 22790 h 38796"/>
                <a:gd name="connsiteX21" fmla="*/ 52354 w 66718"/>
                <a:gd name="connsiteY21" fmla="*/ 23455 h 38796"/>
                <a:gd name="connsiteX22" fmla="*/ 49616 w 66718"/>
                <a:gd name="connsiteY22" fmla="*/ 25090 h 38796"/>
                <a:gd name="connsiteX23" fmla="*/ 46275 w 66718"/>
                <a:gd name="connsiteY23" fmla="*/ 26083 h 38796"/>
                <a:gd name="connsiteX24" fmla="*/ 44562 w 66718"/>
                <a:gd name="connsiteY24" fmla="*/ 26154 h 38796"/>
                <a:gd name="connsiteX25" fmla="*/ 43741 w 66718"/>
                <a:gd name="connsiteY25" fmla="*/ 26748 h 38796"/>
                <a:gd name="connsiteX26" fmla="*/ 42442 w 66718"/>
                <a:gd name="connsiteY26" fmla="*/ 28446 h 38796"/>
                <a:gd name="connsiteX27" fmla="*/ 38820 w 66718"/>
                <a:gd name="connsiteY27" fmla="*/ 35863 h 38796"/>
                <a:gd name="connsiteX28" fmla="*/ 37623 w 66718"/>
                <a:gd name="connsiteY28" fmla="*/ 37639 h 38796"/>
                <a:gd name="connsiteX29" fmla="*/ 36653 w 66718"/>
                <a:gd name="connsiteY29" fmla="*/ 38797 h 38796"/>
                <a:gd name="connsiteX30" fmla="*/ 35542 w 66718"/>
                <a:gd name="connsiteY30" fmla="*/ 37224 h 38796"/>
                <a:gd name="connsiteX31" fmla="*/ 36402 w 66718"/>
                <a:gd name="connsiteY31" fmla="*/ 34314 h 38796"/>
                <a:gd name="connsiteX32" fmla="*/ 35471 w 66718"/>
                <a:gd name="connsiteY32" fmla="*/ 34353 h 38796"/>
                <a:gd name="connsiteX33" fmla="*/ 33625 w 66718"/>
                <a:gd name="connsiteY33" fmla="*/ 36708 h 38796"/>
                <a:gd name="connsiteX34" fmla="*/ 32725 w 66718"/>
                <a:gd name="connsiteY34" fmla="*/ 36778 h 38796"/>
                <a:gd name="connsiteX35" fmla="*/ 32843 w 66718"/>
                <a:gd name="connsiteY35" fmla="*/ 33993 h 38796"/>
                <a:gd name="connsiteX36" fmla="*/ 31818 w 66718"/>
                <a:gd name="connsiteY36" fmla="*/ 33891 h 38796"/>
                <a:gd name="connsiteX37" fmla="*/ 30629 w 66718"/>
                <a:gd name="connsiteY37" fmla="*/ 34087 h 38796"/>
                <a:gd name="connsiteX38" fmla="*/ 28970 w 66718"/>
                <a:gd name="connsiteY38" fmla="*/ 32632 h 38796"/>
                <a:gd name="connsiteX39" fmla="*/ 28806 w 66718"/>
                <a:gd name="connsiteY39" fmla="*/ 31544 h 38796"/>
                <a:gd name="connsiteX40" fmla="*/ 28939 w 66718"/>
                <a:gd name="connsiteY40" fmla="*/ 30026 h 38796"/>
                <a:gd name="connsiteX41" fmla="*/ 29948 w 66718"/>
                <a:gd name="connsiteY41" fmla="*/ 29056 h 38796"/>
                <a:gd name="connsiteX42" fmla="*/ 29807 w 66718"/>
                <a:gd name="connsiteY42" fmla="*/ 28650 h 38796"/>
                <a:gd name="connsiteX43" fmla="*/ 28829 w 66718"/>
                <a:gd name="connsiteY43" fmla="*/ 28532 h 38796"/>
                <a:gd name="connsiteX44" fmla="*/ 27734 w 66718"/>
                <a:gd name="connsiteY44" fmla="*/ 28790 h 38796"/>
                <a:gd name="connsiteX45" fmla="*/ 27061 w 66718"/>
                <a:gd name="connsiteY45" fmla="*/ 28329 h 38796"/>
                <a:gd name="connsiteX46" fmla="*/ 28172 w 66718"/>
                <a:gd name="connsiteY46" fmla="*/ 26357 h 38796"/>
                <a:gd name="connsiteX47" fmla="*/ 32052 w 66718"/>
                <a:gd name="connsiteY47" fmla="*/ 24707 h 38796"/>
                <a:gd name="connsiteX48" fmla="*/ 34000 w 66718"/>
                <a:gd name="connsiteY48" fmla="*/ 24534 h 38796"/>
                <a:gd name="connsiteX49" fmla="*/ 36003 w 66718"/>
                <a:gd name="connsiteY49" fmla="*/ 24159 h 38796"/>
                <a:gd name="connsiteX50" fmla="*/ 34908 w 66718"/>
                <a:gd name="connsiteY50" fmla="*/ 22735 h 38796"/>
                <a:gd name="connsiteX51" fmla="*/ 32538 w 66718"/>
                <a:gd name="connsiteY51" fmla="*/ 22172 h 38796"/>
                <a:gd name="connsiteX52" fmla="*/ 30644 w 66718"/>
                <a:gd name="connsiteY52" fmla="*/ 22563 h 38796"/>
                <a:gd name="connsiteX53" fmla="*/ 29698 w 66718"/>
                <a:gd name="connsiteY53" fmla="*/ 23588 h 38796"/>
                <a:gd name="connsiteX54" fmla="*/ 28532 w 66718"/>
                <a:gd name="connsiteY54" fmla="*/ 23760 h 38796"/>
                <a:gd name="connsiteX55" fmla="*/ 26576 w 66718"/>
                <a:gd name="connsiteY55" fmla="*/ 21342 h 38796"/>
                <a:gd name="connsiteX56" fmla="*/ 26608 w 66718"/>
                <a:gd name="connsiteY56" fmla="*/ 20130 h 38796"/>
                <a:gd name="connsiteX57" fmla="*/ 27335 w 66718"/>
                <a:gd name="connsiteY57" fmla="*/ 18690 h 38796"/>
                <a:gd name="connsiteX58" fmla="*/ 28469 w 66718"/>
                <a:gd name="connsiteY58" fmla="*/ 18041 h 38796"/>
                <a:gd name="connsiteX59" fmla="*/ 32968 w 66718"/>
                <a:gd name="connsiteY59" fmla="*/ 18057 h 38796"/>
                <a:gd name="connsiteX60" fmla="*/ 34673 w 66718"/>
                <a:gd name="connsiteY60" fmla="*/ 17243 h 38796"/>
                <a:gd name="connsiteX61" fmla="*/ 35362 w 66718"/>
                <a:gd name="connsiteY61" fmla="*/ 17094 h 38796"/>
                <a:gd name="connsiteX62" fmla="*/ 36011 w 66718"/>
                <a:gd name="connsiteY62" fmla="*/ 16359 h 38796"/>
                <a:gd name="connsiteX63" fmla="*/ 35870 w 66718"/>
                <a:gd name="connsiteY63" fmla="*/ 15866 h 38796"/>
                <a:gd name="connsiteX64" fmla="*/ 35135 w 66718"/>
                <a:gd name="connsiteY64" fmla="*/ 15842 h 38796"/>
                <a:gd name="connsiteX65" fmla="*/ 33453 w 66718"/>
                <a:gd name="connsiteY65" fmla="*/ 16805 h 38796"/>
                <a:gd name="connsiteX66" fmla="*/ 28039 w 66718"/>
                <a:gd name="connsiteY66" fmla="*/ 16445 h 38796"/>
                <a:gd name="connsiteX67" fmla="*/ 26310 w 66718"/>
                <a:gd name="connsiteY67" fmla="*/ 17024 h 38796"/>
                <a:gd name="connsiteX68" fmla="*/ 23298 w 66718"/>
                <a:gd name="connsiteY68" fmla="*/ 19238 h 38796"/>
                <a:gd name="connsiteX69" fmla="*/ 19590 w 66718"/>
                <a:gd name="connsiteY69" fmla="*/ 20458 h 38796"/>
                <a:gd name="connsiteX70" fmla="*/ 16899 w 66718"/>
                <a:gd name="connsiteY70" fmla="*/ 19942 h 38796"/>
                <a:gd name="connsiteX71" fmla="*/ 17759 w 66718"/>
                <a:gd name="connsiteY71" fmla="*/ 16977 h 38796"/>
                <a:gd name="connsiteX72" fmla="*/ 17376 w 66718"/>
                <a:gd name="connsiteY72" fmla="*/ 16578 h 38796"/>
                <a:gd name="connsiteX73" fmla="*/ 16531 w 66718"/>
                <a:gd name="connsiteY73" fmla="*/ 16085 h 38796"/>
                <a:gd name="connsiteX74" fmla="*/ 12588 w 66718"/>
                <a:gd name="connsiteY74" fmla="*/ 17032 h 38796"/>
                <a:gd name="connsiteX75" fmla="*/ 9607 w 66718"/>
                <a:gd name="connsiteY75" fmla="*/ 15678 h 38796"/>
                <a:gd name="connsiteX76" fmla="*/ 8426 w 66718"/>
                <a:gd name="connsiteY76" fmla="*/ 14043 h 38796"/>
                <a:gd name="connsiteX77" fmla="*/ 8629 w 66718"/>
                <a:gd name="connsiteY77" fmla="*/ 11986 h 38796"/>
                <a:gd name="connsiteX78" fmla="*/ 10037 w 66718"/>
                <a:gd name="connsiteY78" fmla="*/ 10593 h 38796"/>
                <a:gd name="connsiteX79" fmla="*/ 10256 w 66718"/>
                <a:gd name="connsiteY79" fmla="*/ 9897 h 38796"/>
                <a:gd name="connsiteX80" fmla="*/ 8770 w 66718"/>
                <a:gd name="connsiteY80" fmla="*/ 9764 h 38796"/>
                <a:gd name="connsiteX81" fmla="*/ 6032 w 66718"/>
                <a:gd name="connsiteY81" fmla="*/ 10632 h 38796"/>
                <a:gd name="connsiteX82" fmla="*/ 0 w 66718"/>
                <a:gd name="connsiteY82" fmla="*/ 7268 h 38796"/>
                <a:gd name="connsiteX83" fmla="*/ 1205 w 66718"/>
                <a:gd name="connsiteY83" fmla="*/ 7057 h 38796"/>
                <a:gd name="connsiteX84" fmla="*/ 4178 w 66718"/>
                <a:gd name="connsiteY84" fmla="*/ 7409 h 38796"/>
                <a:gd name="connsiteX85" fmla="*/ 6485 w 66718"/>
                <a:gd name="connsiteY85" fmla="*/ 6986 h 38796"/>
                <a:gd name="connsiteX86" fmla="*/ 8113 w 66718"/>
                <a:gd name="connsiteY86" fmla="*/ 6274 h 38796"/>
                <a:gd name="connsiteX87" fmla="*/ 10327 w 66718"/>
                <a:gd name="connsiteY87" fmla="*/ 5296 h 38796"/>
                <a:gd name="connsiteX88" fmla="*/ 12463 w 66718"/>
                <a:gd name="connsiteY88" fmla="*/ 4976 h 38796"/>
                <a:gd name="connsiteX89" fmla="*/ 19152 w 66718"/>
                <a:gd name="connsiteY89" fmla="*/ 5414 h 38796"/>
                <a:gd name="connsiteX90" fmla="*/ 24964 w 66718"/>
                <a:gd name="connsiteY90" fmla="*/ 4240 h 38796"/>
                <a:gd name="connsiteX91" fmla="*/ 29283 w 66718"/>
                <a:gd name="connsiteY91" fmla="*/ 2034 h 38796"/>
                <a:gd name="connsiteX92" fmla="*/ 33273 w 66718"/>
                <a:gd name="connsiteY92" fmla="*/ 0 h 38796"/>
                <a:gd name="connsiteX93" fmla="*/ 38444 w 66718"/>
                <a:gd name="connsiteY93" fmla="*/ 24 h 38796"/>
                <a:gd name="connsiteX94" fmla="*/ 43983 w 66718"/>
                <a:gd name="connsiteY94" fmla="*/ 47 h 38796"/>
                <a:gd name="connsiteX95" fmla="*/ 51862 w 66718"/>
                <a:gd name="connsiteY95" fmla="*/ 78 h 38796"/>
                <a:gd name="connsiteX96" fmla="*/ 58105 w 66718"/>
                <a:gd name="connsiteY96" fmla="*/ 102 h 38796"/>
                <a:gd name="connsiteX97" fmla="*/ 65490 w 66718"/>
                <a:gd name="connsiteY97" fmla="*/ 157 h 38796"/>
                <a:gd name="connsiteX98" fmla="*/ 15936 w 66718"/>
                <a:gd name="connsiteY98" fmla="*/ 17837 h 38796"/>
                <a:gd name="connsiteX99" fmla="*/ 14794 w 66718"/>
                <a:gd name="connsiteY99" fmla="*/ 20568 h 38796"/>
                <a:gd name="connsiteX100" fmla="*/ 13386 w 66718"/>
                <a:gd name="connsiteY100" fmla="*/ 20263 h 38796"/>
                <a:gd name="connsiteX101" fmla="*/ 12400 w 66718"/>
                <a:gd name="connsiteY101" fmla="*/ 18636 h 38796"/>
                <a:gd name="connsiteX102" fmla="*/ 12290 w 66718"/>
                <a:gd name="connsiteY102" fmla="*/ 17947 h 38796"/>
                <a:gd name="connsiteX103" fmla="*/ 15154 w 66718"/>
                <a:gd name="connsiteY103" fmla="*/ 17728 h 38796"/>
                <a:gd name="connsiteX104" fmla="*/ 15936 w 66718"/>
                <a:gd name="connsiteY104" fmla="*/ 17837 h 38796"/>
                <a:gd name="connsiteX105" fmla="*/ 25442 w 66718"/>
                <a:gd name="connsiteY105" fmla="*/ 25520 h 38796"/>
                <a:gd name="connsiteX106" fmla="*/ 25238 w 66718"/>
                <a:gd name="connsiteY106" fmla="*/ 26036 h 38796"/>
                <a:gd name="connsiteX107" fmla="*/ 23986 w 66718"/>
                <a:gd name="connsiteY107" fmla="*/ 25598 h 38796"/>
                <a:gd name="connsiteX108" fmla="*/ 25809 w 66718"/>
                <a:gd name="connsiteY108" fmla="*/ 23721 h 38796"/>
                <a:gd name="connsiteX109" fmla="*/ 26999 w 66718"/>
                <a:gd name="connsiteY109" fmla="*/ 23392 h 38796"/>
                <a:gd name="connsiteX110" fmla="*/ 26959 w 66718"/>
                <a:gd name="connsiteY110" fmla="*/ 24832 h 38796"/>
                <a:gd name="connsiteX111" fmla="*/ 26044 w 66718"/>
                <a:gd name="connsiteY111" fmla="*/ 25137 h 38796"/>
                <a:gd name="connsiteX112" fmla="*/ 25442 w 66718"/>
                <a:gd name="connsiteY112" fmla="*/ 25520 h 38796"/>
                <a:gd name="connsiteX113" fmla="*/ 17790 w 66718"/>
                <a:gd name="connsiteY113" fmla="*/ 27108 h 38796"/>
                <a:gd name="connsiteX114" fmla="*/ 16758 w 66718"/>
                <a:gd name="connsiteY114" fmla="*/ 27805 h 38796"/>
                <a:gd name="connsiteX115" fmla="*/ 15694 w 66718"/>
                <a:gd name="connsiteY115" fmla="*/ 27476 h 38796"/>
                <a:gd name="connsiteX116" fmla="*/ 15123 w 66718"/>
                <a:gd name="connsiteY116" fmla="*/ 26850 h 38796"/>
                <a:gd name="connsiteX117" fmla="*/ 15209 w 66718"/>
                <a:gd name="connsiteY117" fmla="*/ 25731 h 38796"/>
                <a:gd name="connsiteX118" fmla="*/ 16414 w 66718"/>
                <a:gd name="connsiteY118" fmla="*/ 24151 h 38796"/>
                <a:gd name="connsiteX119" fmla="*/ 17493 w 66718"/>
                <a:gd name="connsiteY119" fmla="*/ 24354 h 38796"/>
                <a:gd name="connsiteX120" fmla="*/ 17790 w 66718"/>
                <a:gd name="connsiteY120" fmla="*/ 27108 h 38796"/>
                <a:gd name="connsiteX121" fmla="*/ 21671 w 66718"/>
                <a:gd name="connsiteY121" fmla="*/ 32679 h 38796"/>
                <a:gd name="connsiteX122" fmla="*/ 21671 w 66718"/>
                <a:gd name="connsiteY122" fmla="*/ 33594 h 38796"/>
                <a:gd name="connsiteX123" fmla="*/ 20740 w 66718"/>
                <a:gd name="connsiteY123" fmla="*/ 33422 h 38796"/>
                <a:gd name="connsiteX124" fmla="*/ 20466 w 66718"/>
                <a:gd name="connsiteY124" fmla="*/ 33148 h 38796"/>
                <a:gd name="connsiteX125" fmla="*/ 21021 w 66718"/>
                <a:gd name="connsiteY125" fmla="*/ 31497 h 38796"/>
                <a:gd name="connsiteX126" fmla="*/ 21835 w 66718"/>
                <a:gd name="connsiteY126" fmla="*/ 30762 h 38796"/>
                <a:gd name="connsiteX127" fmla="*/ 22836 w 66718"/>
                <a:gd name="connsiteY127" fmla="*/ 30879 h 38796"/>
                <a:gd name="connsiteX128" fmla="*/ 23134 w 66718"/>
                <a:gd name="connsiteY128" fmla="*/ 31098 h 38796"/>
                <a:gd name="connsiteX129" fmla="*/ 22938 w 66718"/>
                <a:gd name="connsiteY129" fmla="*/ 31732 h 38796"/>
                <a:gd name="connsiteX130" fmla="*/ 22500 w 66718"/>
                <a:gd name="connsiteY130" fmla="*/ 32256 h 38796"/>
                <a:gd name="connsiteX131" fmla="*/ 21671 w 66718"/>
                <a:gd name="connsiteY131" fmla="*/ 32679 h 38796"/>
                <a:gd name="connsiteX132" fmla="*/ 13128 w 66718"/>
                <a:gd name="connsiteY132" fmla="*/ 36152 h 38796"/>
                <a:gd name="connsiteX133" fmla="*/ 11367 w 66718"/>
                <a:gd name="connsiteY133" fmla="*/ 36481 h 38796"/>
                <a:gd name="connsiteX134" fmla="*/ 10569 w 66718"/>
                <a:gd name="connsiteY134" fmla="*/ 35378 h 38796"/>
                <a:gd name="connsiteX135" fmla="*/ 10452 w 66718"/>
                <a:gd name="connsiteY135" fmla="*/ 34947 h 38796"/>
                <a:gd name="connsiteX136" fmla="*/ 11367 w 66718"/>
                <a:gd name="connsiteY136" fmla="*/ 34580 h 38796"/>
                <a:gd name="connsiteX137" fmla="*/ 11782 w 66718"/>
                <a:gd name="connsiteY137" fmla="*/ 34564 h 38796"/>
                <a:gd name="connsiteX138" fmla="*/ 12478 w 66718"/>
                <a:gd name="connsiteY138" fmla="*/ 33758 h 38796"/>
                <a:gd name="connsiteX139" fmla="*/ 13339 w 66718"/>
                <a:gd name="connsiteY139" fmla="*/ 33226 h 38796"/>
                <a:gd name="connsiteX140" fmla="*/ 13722 w 66718"/>
                <a:gd name="connsiteY140" fmla="*/ 33054 h 38796"/>
                <a:gd name="connsiteX141" fmla="*/ 14168 w 66718"/>
                <a:gd name="connsiteY141" fmla="*/ 33093 h 38796"/>
                <a:gd name="connsiteX142" fmla="*/ 14489 w 66718"/>
                <a:gd name="connsiteY142" fmla="*/ 34861 h 38796"/>
                <a:gd name="connsiteX143" fmla="*/ 14066 w 66718"/>
                <a:gd name="connsiteY143" fmla="*/ 35604 h 38796"/>
                <a:gd name="connsiteX144" fmla="*/ 13128 w 66718"/>
                <a:gd name="connsiteY144" fmla="*/ 36152 h 38796"/>
                <a:gd name="connsiteX145" fmla="*/ 17923 w 66718"/>
                <a:gd name="connsiteY145" fmla="*/ 35636 h 38796"/>
                <a:gd name="connsiteX146" fmla="*/ 17720 w 66718"/>
                <a:gd name="connsiteY146" fmla="*/ 36254 h 38796"/>
                <a:gd name="connsiteX147" fmla="*/ 16429 w 66718"/>
                <a:gd name="connsiteY147" fmla="*/ 36160 h 38796"/>
                <a:gd name="connsiteX148" fmla="*/ 16719 w 66718"/>
                <a:gd name="connsiteY148" fmla="*/ 35534 h 38796"/>
                <a:gd name="connsiteX149" fmla="*/ 16437 w 66718"/>
                <a:gd name="connsiteY149" fmla="*/ 35354 h 38796"/>
                <a:gd name="connsiteX150" fmla="*/ 16805 w 66718"/>
                <a:gd name="connsiteY150" fmla="*/ 33476 h 38796"/>
                <a:gd name="connsiteX151" fmla="*/ 17000 w 66718"/>
                <a:gd name="connsiteY151" fmla="*/ 33187 h 38796"/>
                <a:gd name="connsiteX152" fmla="*/ 17626 w 66718"/>
                <a:gd name="connsiteY152" fmla="*/ 33883 h 38796"/>
                <a:gd name="connsiteX153" fmla="*/ 17712 w 66718"/>
                <a:gd name="connsiteY153" fmla="*/ 34173 h 38796"/>
                <a:gd name="connsiteX154" fmla="*/ 17923 w 66718"/>
                <a:gd name="connsiteY154" fmla="*/ 35636 h 38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66718" h="38796">
                  <a:moveTo>
                    <a:pt x="65490" y="157"/>
                  </a:moveTo>
                  <a:lnTo>
                    <a:pt x="65420" y="1964"/>
                  </a:lnTo>
                  <a:lnTo>
                    <a:pt x="66718" y="4522"/>
                  </a:lnTo>
                  <a:lnTo>
                    <a:pt x="66530" y="6423"/>
                  </a:lnTo>
                  <a:lnTo>
                    <a:pt x="65967" y="8222"/>
                  </a:lnTo>
                  <a:lnTo>
                    <a:pt x="65474" y="8934"/>
                  </a:lnTo>
                  <a:lnTo>
                    <a:pt x="64825" y="9349"/>
                  </a:lnTo>
                  <a:lnTo>
                    <a:pt x="62853" y="9333"/>
                  </a:lnTo>
                  <a:lnTo>
                    <a:pt x="62024" y="9693"/>
                  </a:lnTo>
                  <a:lnTo>
                    <a:pt x="60710" y="10397"/>
                  </a:lnTo>
                  <a:lnTo>
                    <a:pt x="60678" y="11227"/>
                  </a:lnTo>
                  <a:lnTo>
                    <a:pt x="61727" y="12017"/>
                  </a:lnTo>
                  <a:lnTo>
                    <a:pt x="62587" y="13120"/>
                  </a:lnTo>
                  <a:lnTo>
                    <a:pt x="63589" y="13988"/>
                  </a:lnTo>
                  <a:lnTo>
                    <a:pt x="65310" y="14990"/>
                  </a:lnTo>
                  <a:lnTo>
                    <a:pt x="65474" y="16101"/>
                  </a:lnTo>
                  <a:lnTo>
                    <a:pt x="65521" y="18902"/>
                  </a:lnTo>
                  <a:lnTo>
                    <a:pt x="65427" y="21092"/>
                  </a:lnTo>
                  <a:lnTo>
                    <a:pt x="60585" y="22680"/>
                  </a:lnTo>
                  <a:lnTo>
                    <a:pt x="56868" y="22962"/>
                  </a:lnTo>
                  <a:lnTo>
                    <a:pt x="53723" y="22790"/>
                  </a:lnTo>
                  <a:lnTo>
                    <a:pt x="52354" y="23455"/>
                  </a:lnTo>
                  <a:lnTo>
                    <a:pt x="49616" y="25090"/>
                  </a:lnTo>
                  <a:lnTo>
                    <a:pt x="46275" y="26083"/>
                  </a:lnTo>
                  <a:lnTo>
                    <a:pt x="44562" y="26154"/>
                  </a:lnTo>
                  <a:lnTo>
                    <a:pt x="43741" y="26748"/>
                  </a:lnTo>
                  <a:lnTo>
                    <a:pt x="42442" y="28446"/>
                  </a:lnTo>
                  <a:lnTo>
                    <a:pt x="38820" y="35863"/>
                  </a:lnTo>
                  <a:lnTo>
                    <a:pt x="37623" y="37639"/>
                  </a:lnTo>
                  <a:lnTo>
                    <a:pt x="36653" y="38797"/>
                  </a:lnTo>
                  <a:lnTo>
                    <a:pt x="35542" y="37224"/>
                  </a:lnTo>
                  <a:lnTo>
                    <a:pt x="36402" y="34314"/>
                  </a:lnTo>
                  <a:lnTo>
                    <a:pt x="35471" y="34353"/>
                  </a:lnTo>
                  <a:lnTo>
                    <a:pt x="33625" y="36708"/>
                  </a:lnTo>
                  <a:lnTo>
                    <a:pt x="32725" y="36778"/>
                  </a:lnTo>
                  <a:lnTo>
                    <a:pt x="32843" y="33993"/>
                  </a:lnTo>
                  <a:lnTo>
                    <a:pt x="31818" y="33891"/>
                  </a:lnTo>
                  <a:lnTo>
                    <a:pt x="30629" y="34087"/>
                  </a:lnTo>
                  <a:lnTo>
                    <a:pt x="28970" y="32632"/>
                  </a:lnTo>
                  <a:lnTo>
                    <a:pt x="28806" y="31544"/>
                  </a:lnTo>
                  <a:lnTo>
                    <a:pt x="28939" y="30026"/>
                  </a:lnTo>
                  <a:lnTo>
                    <a:pt x="29948" y="29056"/>
                  </a:lnTo>
                  <a:lnTo>
                    <a:pt x="29807" y="28650"/>
                  </a:lnTo>
                  <a:lnTo>
                    <a:pt x="28829" y="28532"/>
                  </a:lnTo>
                  <a:lnTo>
                    <a:pt x="27734" y="28790"/>
                  </a:lnTo>
                  <a:lnTo>
                    <a:pt x="27061" y="28329"/>
                  </a:lnTo>
                  <a:lnTo>
                    <a:pt x="28172" y="26357"/>
                  </a:lnTo>
                  <a:lnTo>
                    <a:pt x="32052" y="24707"/>
                  </a:lnTo>
                  <a:lnTo>
                    <a:pt x="34000" y="24534"/>
                  </a:lnTo>
                  <a:lnTo>
                    <a:pt x="36003" y="24159"/>
                  </a:lnTo>
                  <a:lnTo>
                    <a:pt x="34908" y="22735"/>
                  </a:lnTo>
                  <a:lnTo>
                    <a:pt x="32538" y="22172"/>
                  </a:lnTo>
                  <a:lnTo>
                    <a:pt x="30644" y="22563"/>
                  </a:lnTo>
                  <a:lnTo>
                    <a:pt x="29698" y="23588"/>
                  </a:lnTo>
                  <a:lnTo>
                    <a:pt x="28532" y="23760"/>
                  </a:lnTo>
                  <a:lnTo>
                    <a:pt x="26576" y="21342"/>
                  </a:lnTo>
                  <a:lnTo>
                    <a:pt x="26608" y="20130"/>
                  </a:lnTo>
                  <a:lnTo>
                    <a:pt x="27335" y="18690"/>
                  </a:lnTo>
                  <a:lnTo>
                    <a:pt x="28469" y="18041"/>
                  </a:lnTo>
                  <a:lnTo>
                    <a:pt x="32968" y="18057"/>
                  </a:lnTo>
                  <a:lnTo>
                    <a:pt x="34673" y="17243"/>
                  </a:lnTo>
                  <a:lnTo>
                    <a:pt x="35362" y="17094"/>
                  </a:lnTo>
                  <a:lnTo>
                    <a:pt x="36011" y="16359"/>
                  </a:lnTo>
                  <a:lnTo>
                    <a:pt x="35870" y="15866"/>
                  </a:lnTo>
                  <a:lnTo>
                    <a:pt x="35135" y="15842"/>
                  </a:lnTo>
                  <a:lnTo>
                    <a:pt x="33453" y="16805"/>
                  </a:lnTo>
                  <a:lnTo>
                    <a:pt x="28039" y="16445"/>
                  </a:lnTo>
                  <a:lnTo>
                    <a:pt x="26310" y="17024"/>
                  </a:lnTo>
                  <a:lnTo>
                    <a:pt x="23298" y="19238"/>
                  </a:lnTo>
                  <a:lnTo>
                    <a:pt x="19590" y="20458"/>
                  </a:lnTo>
                  <a:lnTo>
                    <a:pt x="16899" y="19942"/>
                  </a:lnTo>
                  <a:lnTo>
                    <a:pt x="17759" y="16977"/>
                  </a:lnTo>
                  <a:lnTo>
                    <a:pt x="17376" y="16578"/>
                  </a:lnTo>
                  <a:lnTo>
                    <a:pt x="16531" y="16085"/>
                  </a:lnTo>
                  <a:lnTo>
                    <a:pt x="12588" y="17032"/>
                  </a:lnTo>
                  <a:lnTo>
                    <a:pt x="9607" y="15678"/>
                  </a:lnTo>
                  <a:lnTo>
                    <a:pt x="8426" y="14043"/>
                  </a:lnTo>
                  <a:lnTo>
                    <a:pt x="8629" y="11986"/>
                  </a:lnTo>
                  <a:lnTo>
                    <a:pt x="10037" y="10593"/>
                  </a:lnTo>
                  <a:lnTo>
                    <a:pt x="10256" y="9897"/>
                  </a:lnTo>
                  <a:lnTo>
                    <a:pt x="8770" y="9764"/>
                  </a:lnTo>
                  <a:lnTo>
                    <a:pt x="6032" y="10632"/>
                  </a:lnTo>
                  <a:lnTo>
                    <a:pt x="0" y="7268"/>
                  </a:lnTo>
                  <a:lnTo>
                    <a:pt x="1205" y="7057"/>
                  </a:lnTo>
                  <a:lnTo>
                    <a:pt x="4178" y="7409"/>
                  </a:lnTo>
                  <a:lnTo>
                    <a:pt x="6485" y="6986"/>
                  </a:lnTo>
                  <a:lnTo>
                    <a:pt x="8113" y="6274"/>
                  </a:lnTo>
                  <a:lnTo>
                    <a:pt x="10327" y="5296"/>
                  </a:lnTo>
                  <a:lnTo>
                    <a:pt x="12463" y="4976"/>
                  </a:lnTo>
                  <a:lnTo>
                    <a:pt x="19152" y="5414"/>
                  </a:lnTo>
                  <a:lnTo>
                    <a:pt x="24964" y="4240"/>
                  </a:lnTo>
                  <a:lnTo>
                    <a:pt x="29283" y="2034"/>
                  </a:lnTo>
                  <a:lnTo>
                    <a:pt x="33273" y="0"/>
                  </a:lnTo>
                  <a:lnTo>
                    <a:pt x="38444" y="24"/>
                  </a:lnTo>
                  <a:lnTo>
                    <a:pt x="43983" y="47"/>
                  </a:lnTo>
                  <a:lnTo>
                    <a:pt x="51862" y="78"/>
                  </a:lnTo>
                  <a:lnTo>
                    <a:pt x="58105" y="102"/>
                  </a:lnTo>
                  <a:lnTo>
                    <a:pt x="65490" y="157"/>
                  </a:lnTo>
                  <a:close/>
                  <a:moveTo>
                    <a:pt x="15936" y="17837"/>
                  </a:moveTo>
                  <a:lnTo>
                    <a:pt x="14794" y="20568"/>
                  </a:lnTo>
                  <a:lnTo>
                    <a:pt x="13386" y="20263"/>
                  </a:lnTo>
                  <a:lnTo>
                    <a:pt x="12400" y="18636"/>
                  </a:lnTo>
                  <a:lnTo>
                    <a:pt x="12290" y="17947"/>
                  </a:lnTo>
                  <a:lnTo>
                    <a:pt x="15154" y="17728"/>
                  </a:lnTo>
                  <a:lnTo>
                    <a:pt x="15936" y="17837"/>
                  </a:lnTo>
                  <a:close/>
                  <a:moveTo>
                    <a:pt x="25442" y="25520"/>
                  </a:moveTo>
                  <a:lnTo>
                    <a:pt x="25238" y="26036"/>
                  </a:lnTo>
                  <a:lnTo>
                    <a:pt x="23986" y="25598"/>
                  </a:lnTo>
                  <a:lnTo>
                    <a:pt x="25809" y="23721"/>
                  </a:lnTo>
                  <a:lnTo>
                    <a:pt x="26999" y="23392"/>
                  </a:lnTo>
                  <a:lnTo>
                    <a:pt x="26959" y="24832"/>
                  </a:lnTo>
                  <a:lnTo>
                    <a:pt x="26044" y="25137"/>
                  </a:lnTo>
                  <a:lnTo>
                    <a:pt x="25442" y="25520"/>
                  </a:lnTo>
                  <a:close/>
                  <a:moveTo>
                    <a:pt x="17790" y="27108"/>
                  </a:moveTo>
                  <a:lnTo>
                    <a:pt x="16758" y="27805"/>
                  </a:lnTo>
                  <a:lnTo>
                    <a:pt x="15694" y="27476"/>
                  </a:lnTo>
                  <a:lnTo>
                    <a:pt x="15123" y="26850"/>
                  </a:lnTo>
                  <a:lnTo>
                    <a:pt x="15209" y="25731"/>
                  </a:lnTo>
                  <a:lnTo>
                    <a:pt x="16414" y="24151"/>
                  </a:lnTo>
                  <a:lnTo>
                    <a:pt x="17493" y="24354"/>
                  </a:lnTo>
                  <a:lnTo>
                    <a:pt x="17790" y="27108"/>
                  </a:lnTo>
                  <a:close/>
                  <a:moveTo>
                    <a:pt x="21671" y="32679"/>
                  </a:moveTo>
                  <a:lnTo>
                    <a:pt x="21671" y="33594"/>
                  </a:lnTo>
                  <a:lnTo>
                    <a:pt x="20740" y="33422"/>
                  </a:lnTo>
                  <a:lnTo>
                    <a:pt x="20466" y="33148"/>
                  </a:lnTo>
                  <a:lnTo>
                    <a:pt x="21021" y="31497"/>
                  </a:lnTo>
                  <a:lnTo>
                    <a:pt x="21835" y="30762"/>
                  </a:lnTo>
                  <a:lnTo>
                    <a:pt x="22836" y="30879"/>
                  </a:lnTo>
                  <a:lnTo>
                    <a:pt x="23134" y="31098"/>
                  </a:lnTo>
                  <a:lnTo>
                    <a:pt x="22938" y="31732"/>
                  </a:lnTo>
                  <a:lnTo>
                    <a:pt x="22500" y="32256"/>
                  </a:lnTo>
                  <a:lnTo>
                    <a:pt x="21671" y="32679"/>
                  </a:lnTo>
                  <a:close/>
                  <a:moveTo>
                    <a:pt x="13128" y="36152"/>
                  </a:moveTo>
                  <a:lnTo>
                    <a:pt x="11367" y="36481"/>
                  </a:lnTo>
                  <a:lnTo>
                    <a:pt x="10569" y="35378"/>
                  </a:lnTo>
                  <a:lnTo>
                    <a:pt x="10452" y="34947"/>
                  </a:lnTo>
                  <a:lnTo>
                    <a:pt x="11367" y="34580"/>
                  </a:lnTo>
                  <a:lnTo>
                    <a:pt x="11782" y="34564"/>
                  </a:lnTo>
                  <a:lnTo>
                    <a:pt x="12478" y="33758"/>
                  </a:lnTo>
                  <a:lnTo>
                    <a:pt x="13339" y="33226"/>
                  </a:lnTo>
                  <a:lnTo>
                    <a:pt x="13722" y="33054"/>
                  </a:lnTo>
                  <a:lnTo>
                    <a:pt x="14168" y="33093"/>
                  </a:lnTo>
                  <a:lnTo>
                    <a:pt x="14489" y="34861"/>
                  </a:lnTo>
                  <a:lnTo>
                    <a:pt x="14066" y="35604"/>
                  </a:lnTo>
                  <a:lnTo>
                    <a:pt x="13128" y="36152"/>
                  </a:lnTo>
                  <a:close/>
                  <a:moveTo>
                    <a:pt x="17923" y="35636"/>
                  </a:moveTo>
                  <a:lnTo>
                    <a:pt x="17720" y="36254"/>
                  </a:lnTo>
                  <a:lnTo>
                    <a:pt x="16429" y="36160"/>
                  </a:lnTo>
                  <a:lnTo>
                    <a:pt x="16719" y="35534"/>
                  </a:lnTo>
                  <a:lnTo>
                    <a:pt x="16437" y="35354"/>
                  </a:lnTo>
                  <a:lnTo>
                    <a:pt x="16805" y="33476"/>
                  </a:lnTo>
                  <a:lnTo>
                    <a:pt x="17000" y="33187"/>
                  </a:lnTo>
                  <a:lnTo>
                    <a:pt x="17626" y="33883"/>
                  </a:lnTo>
                  <a:lnTo>
                    <a:pt x="17712" y="34173"/>
                  </a:lnTo>
                  <a:lnTo>
                    <a:pt x="17923" y="3563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50ABFA23-BDCB-76E4-5D3C-4B4164F26EA7}"/>
                </a:ext>
              </a:extLst>
            </p:cNvPr>
            <p:cNvSpPr>
              <a:spLocks/>
            </p:cNvSpPr>
            <p:nvPr/>
          </p:nvSpPr>
          <p:spPr>
            <a:xfrm>
              <a:off x="5902982" y="4461477"/>
              <a:ext cx="107760" cy="160951"/>
            </a:xfrm>
            <a:custGeom>
              <a:avLst/>
              <a:gdLst>
                <a:gd name="connsiteX0" fmla="*/ 92129 w 107760"/>
                <a:gd name="connsiteY0" fmla="*/ 65959 h 160951"/>
                <a:gd name="connsiteX1" fmla="*/ 90963 w 107760"/>
                <a:gd name="connsiteY1" fmla="*/ 67336 h 160951"/>
                <a:gd name="connsiteX2" fmla="*/ 90752 w 107760"/>
                <a:gd name="connsiteY2" fmla="*/ 68220 h 160951"/>
                <a:gd name="connsiteX3" fmla="*/ 90001 w 107760"/>
                <a:gd name="connsiteY3" fmla="*/ 69777 h 160951"/>
                <a:gd name="connsiteX4" fmla="*/ 89414 w 107760"/>
                <a:gd name="connsiteY4" fmla="*/ 70622 h 160951"/>
                <a:gd name="connsiteX5" fmla="*/ 90267 w 107760"/>
                <a:gd name="connsiteY5" fmla="*/ 72562 h 160951"/>
                <a:gd name="connsiteX6" fmla="*/ 91237 w 107760"/>
                <a:gd name="connsiteY6" fmla="*/ 72649 h 160951"/>
                <a:gd name="connsiteX7" fmla="*/ 91612 w 107760"/>
                <a:gd name="connsiteY7" fmla="*/ 72899 h 160951"/>
                <a:gd name="connsiteX8" fmla="*/ 91855 w 107760"/>
                <a:gd name="connsiteY8" fmla="*/ 73274 h 160951"/>
                <a:gd name="connsiteX9" fmla="*/ 91800 w 107760"/>
                <a:gd name="connsiteY9" fmla="*/ 73689 h 160951"/>
                <a:gd name="connsiteX10" fmla="*/ 91425 w 107760"/>
                <a:gd name="connsiteY10" fmla="*/ 74057 h 160951"/>
                <a:gd name="connsiteX11" fmla="*/ 90494 w 107760"/>
                <a:gd name="connsiteY11" fmla="*/ 74526 h 160951"/>
                <a:gd name="connsiteX12" fmla="*/ 89610 w 107760"/>
                <a:gd name="connsiteY12" fmla="*/ 75645 h 160951"/>
                <a:gd name="connsiteX13" fmla="*/ 89696 w 107760"/>
                <a:gd name="connsiteY13" fmla="*/ 76881 h 160951"/>
                <a:gd name="connsiteX14" fmla="*/ 89140 w 107760"/>
                <a:gd name="connsiteY14" fmla="*/ 77522 h 160951"/>
                <a:gd name="connsiteX15" fmla="*/ 87357 w 107760"/>
                <a:gd name="connsiteY15" fmla="*/ 77867 h 160951"/>
                <a:gd name="connsiteX16" fmla="*/ 83867 w 107760"/>
                <a:gd name="connsiteY16" fmla="*/ 77867 h 160951"/>
                <a:gd name="connsiteX17" fmla="*/ 82162 w 107760"/>
                <a:gd name="connsiteY17" fmla="*/ 77953 h 160951"/>
                <a:gd name="connsiteX18" fmla="*/ 80793 w 107760"/>
                <a:gd name="connsiteY18" fmla="*/ 78164 h 160951"/>
                <a:gd name="connsiteX19" fmla="*/ 79893 w 107760"/>
                <a:gd name="connsiteY19" fmla="*/ 78962 h 160951"/>
                <a:gd name="connsiteX20" fmla="*/ 78751 w 107760"/>
                <a:gd name="connsiteY20" fmla="*/ 79525 h 160951"/>
                <a:gd name="connsiteX21" fmla="*/ 77851 w 107760"/>
                <a:gd name="connsiteY21" fmla="*/ 79650 h 160951"/>
                <a:gd name="connsiteX22" fmla="*/ 77061 w 107760"/>
                <a:gd name="connsiteY22" fmla="*/ 80582 h 160951"/>
                <a:gd name="connsiteX23" fmla="*/ 76271 w 107760"/>
                <a:gd name="connsiteY23" fmla="*/ 81896 h 160951"/>
                <a:gd name="connsiteX24" fmla="*/ 76537 w 107760"/>
                <a:gd name="connsiteY24" fmla="*/ 82803 h 160951"/>
                <a:gd name="connsiteX25" fmla="*/ 77350 w 107760"/>
                <a:gd name="connsiteY25" fmla="*/ 84000 h 160951"/>
                <a:gd name="connsiteX26" fmla="*/ 77828 w 107760"/>
                <a:gd name="connsiteY26" fmla="*/ 85229 h 160951"/>
                <a:gd name="connsiteX27" fmla="*/ 77202 w 107760"/>
                <a:gd name="connsiteY27" fmla="*/ 87224 h 160951"/>
                <a:gd name="connsiteX28" fmla="*/ 76513 w 107760"/>
                <a:gd name="connsiteY28" fmla="*/ 88765 h 160951"/>
                <a:gd name="connsiteX29" fmla="*/ 76106 w 107760"/>
                <a:gd name="connsiteY29" fmla="*/ 89938 h 160951"/>
                <a:gd name="connsiteX30" fmla="*/ 75551 w 107760"/>
                <a:gd name="connsiteY30" fmla="*/ 92191 h 160951"/>
                <a:gd name="connsiteX31" fmla="*/ 74213 w 107760"/>
                <a:gd name="connsiteY31" fmla="*/ 94679 h 160951"/>
                <a:gd name="connsiteX32" fmla="*/ 73259 w 107760"/>
                <a:gd name="connsiteY32" fmla="*/ 96088 h 160951"/>
                <a:gd name="connsiteX33" fmla="*/ 73259 w 107760"/>
                <a:gd name="connsiteY33" fmla="*/ 97629 h 160951"/>
                <a:gd name="connsiteX34" fmla="*/ 73744 w 107760"/>
                <a:gd name="connsiteY34" fmla="*/ 99804 h 160951"/>
                <a:gd name="connsiteX35" fmla="*/ 76474 w 107760"/>
                <a:gd name="connsiteY35" fmla="*/ 102980 h 160951"/>
                <a:gd name="connsiteX36" fmla="*/ 77382 w 107760"/>
                <a:gd name="connsiteY36" fmla="*/ 104498 h 160951"/>
                <a:gd name="connsiteX37" fmla="*/ 78125 w 107760"/>
                <a:gd name="connsiteY37" fmla="*/ 106931 h 160951"/>
                <a:gd name="connsiteX38" fmla="*/ 80589 w 107760"/>
                <a:gd name="connsiteY38" fmla="*/ 108847 h 160951"/>
                <a:gd name="connsiteX39" fmla="*/ 82146 w 107760"/>
                <a:gd name="connsiteY39" fmla="*/ 110396 h 160951"/>
                <a:gd name="connsiteX40" fmla="*/ 81998 w 107760"/>
                <a:gd name="connsiteY40" fmla="*/ 112438 h 160951"/>
                <a:gd name="connsiteX41" fmla="*/ 82209 w 107760"/>
                <a:gd name="connsiteY41" fmla="*/ 113080 h 160951"/>
                <a:gd name="connsiteX42" fmla="*/ 83171 w 107760"/>
                <a:gd name="connsiteY42" fmla="*/ 113596 h 160951"/>
                <a:gd name="connsiteX43" fmla="*/ 84344 w 107760"/>
                <a:gd name="connsiteY43" fmla="*/ 113988 h 160951"/>
                <a:gd name="connsiteX44" fmla="*/ 85635 w 107760"/>
                <a:gd name="connsiteY44" fmla="*/ 113956 h 160951"/>
                <a:gd name="connsiteX45" fmla="*/ 86793 w 107760"/>
                <a:gd name="connsiteY45" fmla="*/ 113784 h 160951"/>
                <a:gd name="connsiteX46" fmla="*/ 87059 w 107760"/>
                <a:gd name="connsiteY46" fmla="*/ 113495 h 160951"/>
                <a:gd name="connsiteX47" fmla="*/ 89735 w 107760"/>
                <a:gd name="connsiteY47" fmla="*/ 113456 h 160951"/>
                <a:gd name="connsiteX48" fmla="*/ 90040 w 107760"/>
                <a:gd name="connsiteY48" fmla="*/ 113972 h 160951"/>
                <a:gd name="connsiteX49" fmla="*/ 90196 w 107760"/>
                <a:gd name="connsiteY49" fmla="*/ 116913 h 160951"/>
                <a:gd name="connsiteX50" fmla="*/ 90306 w 107760"/>
                <a:gd name="connsiteY50" fmla="*/ 118111 h 160951"/>
                <a:gd name="connsiteX51" fmla="*/ 90940 w 107760"/>
                <a:gd name="connsiteY51" fmla="*/ 118588 h 160951"/>
                <a:gd name="connsiteX52" fmla="*/ 91323 w 107760"/>
                <a:gd name="connsiteY52" fmla="*/ 119323 h 160951"/>
                <a:gd name="connsiteX53" fmla="*/ 91346 w 107760"/>
                <a:gd name="connsiteY53" fmla="*/ 119980 h 160951"/>
                <a:gd name="connsiteX54" fmla="*/ 91464 w 107760"/>
                <a:gd name="connsiteY54" fmla="*/ 121631 h 160951"/>
                <a:gd name="connsiteX55" fmla="*/ 91863 w 107760"/>
                <a:gd name="connsiteY55" fmla="*/ 122500 h 160951"/>
                <a:gd name="connsiteX56" fmla="*/ 91800 w 107760"/>
                <a:gd name="connsiteY56" fmla="*/ 124252 h 160951"/>
                <a:gd name="connsiteX57" fmla="*/ 92074 w 107760"/>
                <a:gd name="connsiteY57" fmla="*/ 124901 h 160951"/>
                <a:gd name="connsiteX58" fmla="*/ 92817 w 107760"/>
                <a:gd name="connsiteY58" fmla="*/ 125339 h 160951"/>
                <a:gd name="connsiteX59" fmla="*/ 93748 w 107760"/>
                <a:gd name="connsiteY59" fmla="*/ 126599 h 160951"/>
                <a:gd name="connsiteX60" fmla="*/ 94100 w 107760"/>
                <a:gd name="connsiteY60" fmla="*/ 126755 h 160951"/>
                <a:gd name="connsiteX61" fmla="*/ 94280 w 107760"/>
                <a:gd name="connsiteY61" fmla="*/ 127201 h 160951"/>
                <a:gd name="connsiteX62" fmla="*/ 95078 w 107760"/>
                <a:gd name="connsiteY62" fmla="*/ 128993 h 160951"/>
                <a:gd name="connsiteX63" fmla="*/ 95485 w 107760"/>
                <a:gd name="connsiteY63" fmla="*/ 129533 h 160951"/>
                <a:gd name="connsiteX64" fmla="*/ 95767 w 107760"/>
                <a:gd name="connsiteY64" fmla="*/ 129611 h 160951"/>
                <a:gd name="connsiteX65" fmla="*/ 95892 w 107760"/>
                <a:gd name="connsiteY65" fmla="*/ 130237 h 160951"/>
                <a:gd name="connsiteX66" fmla="*/ 96471 w 107760"/>
                <a:gd name="connsiteY66" fmla="*/ 131911 h 160951"/>
                <a:gd name="connsiteX67" fmla="*/ 96862 w 107760"/>
                <a:gd name="connsiteY67" fmla="*/ 132326 h 160951"/>
                <a:gd name="connsiteX68" fmla="*/ 97605 w 107760"/>
                <a:gd name="connsiteY68" fmla="*/ 133554 h 160951"/>
                <a:gd name="connsiteX69" fmla="*/ 97910 w 107760"/>
                <a:gd name="connsiteY69" fmla="*/ 134900 h 160951"/>
                <a:gd name="connsiteX70" fmla="*/ 98896 w 107760"/>
                <a:gd name="connsiteY70" fmla="*/ 136417 h 160951"/>
                <a:gd name="connsiteX71" fmla="*/ 99905 w 107760"/>
                <a:gd name="connsiteY71" fmla="*/ 137481 h 160951"/>
                <a:gd name="connsiteX72" fmla="*/ 100359 w 107760"/>
                <a:gd name="connsiteY72" fmla="*/ 138584 h 160951"/>
                <a:gd name="connsiteX73" fmla="*/ 101650 w 107760"/>
                <a:gd name="connsiteY73" fmla="*/ 141017 h 160951"/>
                <a:gd name="connsiteX74" fmla="*/ 102902 w 107760"/>
                <a:gd name="connsiteY74" fmla="*/ 142731 h 160951"/>
                <a:gd name="connsiteX75" fmla="*/ 104591 w 107760"/>
                <a:gd name="connsiteY75" fmla="*/ 143177 h 160951"/>
                <a:gd name="connsiteX76" fmla="*/ 106008 w 107760"/>
                <a:gd name="connsiteY76" fmla="*/ 143419 h 160951"/>
                <a:gd name="connsiteX77" fmla="*/ 106892 w 107760"/>
                <a:gd name="connsiteY77" fmla="*/ 144077 h 160951"/>
                <a:gd name="connsiteX78" fmla="*/ 107760 w 107760"/>
                <a:gd name="connsiteY78" fmla="*/ 144788 h 160951"/>
                <a:gd name="connsiteX79" fmla="*/ 106829 w 107760"/>
                <a:gd name="connsiteY79" fmla="*/ 145117 h 160951"/>
                <a:gd name="connsiteX80" fmla="*/ 105992 w 107760"/>
                <a:gd name="connsiteY80" fmla="*/ 145555 h 160951"/>
                <a:gd name="connsiteX81" fmla="*/ 104826 w 107760"/>
                <a:gd name="connsiteY81" fmla="*/ 145219 h 160951"/>
                <a:gd name="connsiteX82" fmla="*/ 103215 w 107760"/>
                <a:gd name="connsiteY82" fmla="*/ 145399 h 160951"/>
                <a:gd name="connsiteX83" fmla="*/ 101540 w 107760"/>
                <a:gd name="connsiteY83" fmla="*/ 145884 h 160951"/>
                <a:gd name="connsiteX84" fmla="*/ 99991 w 107760"/>
                <a:gd name="connsiteY84" fmla="*/ 146118 h 160951"/>
                <a:gd name="connsiteX85" fmla="*/ 97073 w 107760"/>
                <a:gd name="connsiteY85" fmla="*/ 145352 h 160951"/>
                <a:gd name="connsiteX86" fmla="*/ 96189 w 107760"/>
                <a:gd name="connsiteY86" fmla="*/ 145242 h 160951"/>
                <a:gd name="connsiteX87" fmla="*/ 95579 w 107760"/>
                <a:gd name="connsiteY87" fmla="*/ 144914 h 160951"/>
                <a:gd name="connsiteX88" fmla="*/ 94374 w 107760"/>
                <a:gd name="connsiteY88" fmla="*/ 143404 h 160951"/>
                <a:gd name="connsiteX89" fmla="*/ 93795 w 107760"/>
                <a:gd name="connsiteY89" fmla="*/ 143224 h 160951"/>
                <a:gd name="connsiteX90" fmla="*/ 92246 w 107760"/>
                <a:gd name="connsiteY90" fmla="*/ 143928 h 160951"/>
                <a:gd name="connsiteX91" fmla="*/ 90361 w 107760"/>
                <a:gd name="connsiteY91" fmla="*/ 144421 h 160951"/>
                <a:gd name="connsiteX92" fmla="*/ 89438 w 107760"/>
                <a:gd name="connsiteY92" fmla="*/ 144327 h 160951"/>
                <a:gd name="connsiteX93" fmla="*/ 88350 w 107760"/>
                <a:gd name="connsiteY93" fmla="*/ 144835 h 160951"/>
                <a:gd name="connsiteX94" fmla="*/ 87341 w 107760"/>
                <a:gd name="connsiteY94" fmla="*/ 145516 h 160951"/>
                <a:gd name="connsiteX95" fmla="*/ 85416 w 107760"/>
                <a:gd name="connsiteY95" fmla="*/ 148466 h 160951"/>
                <a:gd name="connsiteX96" fmla="*/ 84423 w 107760"/>
                <a:gd name="connsiteY96" fmla="*/ 149506 h 160951"/>
                <a:gd name="connsiteX97" fmla="*/ 83359 w 107760"/>
                <a:gd name="connsiteY97" fmla="*/ 149983 h 160951"/>
                <a:gd name="connsiteX98" fmla="*/ 81223 w 107760"/>
                <a:gd name="connsiteY98" fmla="*/ 149967 h 160951"/>
                <a:gd name="connsiteX99" fmla="*/ 78938 w 107760"/>
                <a:gd name="connsiteY99" fmla="*/ 150077 h 160951"/>
                <a:gd name="connsiteX100" fmla="*/ 77225 w 107760"/>
                <a:gd name="connsiteY100" fmla="*/ 150789 h 160951"/>
                <a:gd name="connsiteX101" fmla="*/ 75629 w 107760"/>
                <a:gd name="connsiteY101" fmla="*/ 151149 h 160951"/>
                <a:gd name="connsiteX102" fmla="*/ 74831 w 107760"/>
                <a:gd name="connsiteY102" fmla="*/ 151196 h 160951"/>
                <a:gd name="connsiteX103" fmla="*/ 74557 w 107760"/>
                <a:gd name="connsiteY103" fmla="*/ 152815 h 160951"/>
                <a:gd name="connsiteX104" fmla="*/ 74190 w 107760"/>
                <a:gd name="connsiteY104" fmla="*/ 153566 h 160951"/>
                <a:gd name="connsiteX105" fmla="*/ 73689 w 107760"/>
                <a:gd name="connsiteY105" fmla="*/ 153997 h 160951"/>
                <a:gd name="connsiteX106" fmla="*/ 72445 w 107760"/>
                <a:gd name="connsiteY106" fmla="*/ 154122 h 160951"/>
                <a:gd name="connsiteX107" fmla="*/ 71326 w 107760"/>
                <a:gd name="connsiteY107" fmla="*/ 154067 h 160951"/>
                <a:gd name="connsiteX108" fmla="*/ 70653 w 107760"/>
                <a:gd name="connsiteY108" fmla="*/ 153394 h 160951"/>
                <a:gd name="connsiteX109" fmla="*/ 69394 w 107760"/>
                <a:gd name="connsiteY109" fmla="*/ 153058 h 160951"/>
                <a:gd name="connsiteX110" fmla="*/ 68275 w 107760"/>
                <a:gd name="connsiteY110" fmla="*/ 152815 h 160951"/>
                <a:gd name="connsiteX111" fmla="*/ 67555 w 107760"/>
                <a:gd name="connsiteY111" fmla="*/ 152432 h 160951"/>
                <a:gd name="connsiteX112" fmla="*/ 66969 w 107760"/>
                <a:gd name="connsiteY112" fmla="*/ 152526 h 160951"/>
                <a:gd name="connsiteX113" fmla="*/ 66484 w 107760"/>
                <a:gd name="connsiteY113" fmla="*/ 153199 h 160951"/>
                <a:gd name="connsiteX114" fmla="*/ 66100 w 107760"/>
                <a:gd name="connsiteY114" fmla="*/ 153778 h 160951"/>
                <a:gd name="connsiteX115" fmla="*/ 65764 w 107760"/>
                <a:gd name="connsiteY115" fmla="*/ 154841 h 160951"/>
                <a:gd name="connsiteX116" fmla="*/ 64066 w 107760"/>
                <a:gd name="connsiteY116" fmla="*/ 155178 h 160951"/>
                <a:gd name="connsiteX117" fmla="*/ 63339 w 107760"/>
                <a:gd name="connsiteY117" fmla="*/ 155780 h 160951"/>
                <a:gd name="connsiteX118" fmla="*/ 63761 w 107760"/>
                <a:gd name="connsiteY118" fmla="*/ 157760 h 160951"/>
                <a:gd name="connsiteX119" fmla="*/ 63565 w 107760"/>
                <a:gd name="connsiteY119" fmla="*/ 158534 h 160951"/>
                <a:gd name="connsiteX120" fmla="*/ 63213 w 107760"/>
                <a:gd name="connsiteY120" fmla="*/ 159137 h 160951"/>
                <a:gd name="connsiteX121" fmla="*/ 61164 w 107760"/>
                <a:gd name="connsiteY121" fmla="*/ 159254 h 160951"/>
                <a:gd name="connsiteX122" fmla="*/ 59419 w 107760"/>
                <a:gd name="connsiteY122" fmla="*/ 159215 h 160951"/>
                <a:gd name="connsiteX123" fmla="*/ 58418 w 107760"/>
                <a:gd name="connsiteY123" fmla="*/ 159942 h 160951"/>
                <a:gd name="connsiteX124" fmla="*/ 57166 w 107760"/>
                <a:gd name="connsiteY124" fmla="*/ 160795 h 160951"/>
                <a:gd name="connsiteX125" fmla="*/ 56407 w 107760"/>
                <a:gd name="connsiteY125" fmla="*/ 160952 h 160951"/>
                <a:gd name="connsiteX126" fmla="*/ 55507 w 107760"/>
                <a:gd name="connsiteY126" fmla="*/ 160905 h 160951"/>
                <a:gd name="connsiteX127" fmla="*/ 54326 w 107760"/>
                <a:gd name="connsiteY127" fmla="*/ 159911 h 160951"/>
                <a:gd name="connsiteX128" fmla="*/ 53184 w 107760"/>
                <a:gd name="connsiteY128" fmla="*/ 158698 h 160951"/>
                <a:gd name="connsiteX129" fmla="*/ 50289 w 107760"/>
                <a:gd name="connsiteY129" fmla="*/ 157846 h 160951"/>
                <a:gd name="connsiteX130" fmla="*/ 47418 w 107760"/>
                <a:gd name="connsiteY130" fmla="*/ 157142 h 160951"/>
                <a:gd name="connsiteX131" fmla="*/ 45532 w 107760"/>
                <a:gd name="connsiteY131" fmla="*/ 155209 h 160951"/>
                <a:gd name="connsiteX132" fmla="*/ 45086 w 107760"/>
                <a:gd name="connsiteY132" fmla="*/ 154263 h 160951"/>
                <a:gd name="connsiteX133" fmla="*/ 44202 w 107760"/>
                <a:gd name="connsiteY133" fmla="*/ 153840 h 160951"/>
                <a:gd name="connsiteX134" fmla="*/ 41965 w 107760"/>
                <a:gd name="connsiteY134" fmla="*/ 151548 h 160951"/>
                <a:gd name="connsiteX135" fmla="*/ 40729 w 107760"/>
                <a:gd name="connsiteY135" fmla="*/ 150077 h 160951"/>
                <a:gd name="connsiteX136" fmla="*/ 39391 w 107760"/>
                <a:gd name="connsiteY136" fmla="*/ 149678 h 160951"/>
                <a:gd name="connsiteX137" fmla="*/ 37858 w 107760"/>
                <a:gd name="connsiteY137" fmla="*/ 149068 h 160951"/>
                <a:gd name="connsiteX138" fmla="*/ 37920 w 107760"/>
                <a:gd name="connsiteY138" fmla="*/ 147996 h 160951"/>
                <a:gd name="connsiteX139" fmla="*/ 37819 w 107760"/>
                <a:gd name="connsiteY139" fmla="*/ 146971 h 160951"/>
                <a:gd name="connsiteX140" fmla="*/ 37153 w 107760"/>
                <a:gd name="connsiteY140" fmla="*/ 146549 h 160951"/>
                <a:gd name="connsiteX141" fmla="*/ 36230 w 107760"/>
                <a:gd name="connsiteY141" fmla="*/ 146275 h 160951"/>
                <a:gd name="connsiteX142" fmla="*/ 35894 w 107760"/>
                <a:gd name="connsiteY142" fmla="*/ 145696 h 160951"/>
                <a:gd name="connsiteX143" fmla="*/ 35988 w 107760"/>
                <a:gd name="connsiteY143" fmla="*/ 144350 h 160951"/>
                <a:gd name="connsiteX144" fmla="*/ 36168 w 107760"/>
                <a:gd name="connsiteY144" fmla="*/ 140869 h 160951"/>
                <a:gd name="connsiteX145" fmla="*/ 35910 w 107760"/>
                <a:gd name="connsiteY145" fmla="*/ 137544 h 160951"/>
                <a:gd name="connsiteX146" fmla="*/ 33852 w 107760"/>
                <a:gd name="connsiteY146" fmla="*/ 136394 h 160951"/>
                <a:gd name="connsiteX147" fmla="*/ 32960 w 107760"/>
                <a:gd name="connsiteY147" fmla="*/ 135604 h 160951"/>
                <a:gd name="connsiteX148" fmla="*/ 31395 w 107760"/>
                <a:gd name="connsiteY148" fmla="*/ 130683 h 160951"/>
                <a:gd name="connsiteX149" fmla="*/ 30660 w 107760"/>
                <a:gd name="connsiteY149" fmla="*/ 128469 h 160951"/>
                <a:gd name="connsiteX150" fmla="*/ 30629 w 107760"/>
                <a:gd name="connsiteY150" fmla="*/ 126818 h 160951"/>
                <a:gd name="connsiteX151" fmla="*/ 31145 w 107760"/>
                <a:gd name="connsiteY151" fmla="*/ 121905 h 160951"/>
                <a:gd name="connsiteX152" fmla="*/ 31732 w 107760"/>
                <a:gd name="connsiteY152" fmla="*/ 119777 h 160951"/>
                <a:gd name="connsiteX153" fmla="*/ 33328 w 107760"/>
                <a:gd name="connsiteY153" fmla="*/ 115513 h 160951"/>
                <a:gd name="connsiteX154" fmla="*/ 34243 w 107760"/>
                <a:gd name="connsiteY154" fmla="*/ 114066 h 160951"/>
                <a:gd name="connsiteX155" fmla="*/ 34298 w 107760"/>
                <a:gd name="connsiteY155" fmla="*/ 112986 h 160951"/>
                <a:gd name="connsiteX156" fmla="*/ 34204 w 107760"/>
                <a:gd name="connsiteY156" fmla="*/ 111601 h 160951"/>
                <a:gd name="connsiteX157" fmla="*/ 33735 w 107760"/>
                <a:gd name="connsiteY157" fmla="*/ 108863 h 160951"/>
                <a:gd name="connsiteX158" fmla="*/ 36426 w 107760"/>
                <a:gd name="connsiteY158" fmla="*/ 107134 h 160951"/>
                <a:gd name="connsiteX159" fmla="*/ 37584 w 107760"/>
                <a:gd name="connsiteY159" fmla="*/ 106407 h 160951"/>
                <a:gd name="connsiteX160" fmla="*/ 37779 w 107760"/>
                <a:gd name="connsiteY160" fmla="*/ 105249 h 160951"/>
                <a:gd name="connsiteX161" fmla="*/ 39219 w 107760"/>
                <a:gd name="connsiteY161" fmla="*/ 103786 h 160951"/>
                <a:gd name="connsiteX162" fmla="*/ 39860 w 107760"/>
                <a:gd name="connsiteY162" fmla="*/ 102393 h 160951"/>
                <a:gd name="connsiteX163" fmla="*/ 40392 w 107760"/>
                <a:gd name="connsiteY163" fmla="*/ 101298 h 160951"/>
                <a:gd name="connsiteX164" fmla="*/ 40244 w 107760"/>
                <a:gd name="connsiteY164" fmla="*/ 100719 h 160951"/>
                <a:gd name="connsiteX165" fmla="*/ 39618 w 107760"/>
                <a:gd name="connsiteY165" fmla="*/ 100382 h 160951"/>
                <a:gd name="connsiteX166" fmla="*/ 38875 w 107760"/>
                <a:gd name="connsiteY166" fmla="*/ 99342 h 160951"/>
                <a:gd name="connsiteX167" fmla="*/ 37318 w 107760"/>
                <a:gd name="connsiteY167" fmla="*/ 96338 h 160951"/>
                <a:gd name="connsiteX168" fmla="*/ 36754 w 107760"/>
                <a:gd name="connsiteY168" fmla="*/ 95728 h 160951"/>
                <a:gd name="connsiteX169" fmla="*/ 36277 w 107760"/>
                <a:gd name="connsiteY169" fmla="*/ 94883 h 160951"/>
                <a:gd name="connsiteX170" fmla="*/ 36520 w 107760"/>
                <a:gd name="connsiteY170" fmla="*/ 93561 h 160951"/>
                <a:gd name="connsiteX171" fmla="*/ 37130 w 107760"/>
                <a:gd name="connsiteY171" fmla="*/ 92113 h 160951"/>
                <a:gd name="connsiteX172" fmla="*/ 37052 w 107760"/>
                <a:gd name="connsiteY172" fmla="*/ 91511 h 160951"/>
                <a:gd name="connsiteX173" fmla="*/ 36121 w 107760"/>
                <a:gd name="connsiteY173" fmla="*/ 90736 h 160951"/>
                <a:gd name="connsiteX174" fmla="*/ 34196 w 107760"/>
                <a:gd name="connsiteY174" fmla="*/ 89438 h 160951"/>
                <a:gd name="connsiteX175" fmla="*/ 32600 w 107760"/>
                <a:gd name="connsiteY175" fmla="*/ 89344 h 160951"/>
                <a:gd name="connsiteX176" fmla="*/ 31364 w 107760"/>
                <a:gd name="connsiteY176" fmla="*/ 88874 h 160951"/>
                <a:gd name="connsiteX177" fmla="*/ 29549 w 107760"/>
                <a:gd name="connsiteY177" fmla="*/ 88812 h 160951"/>
                <a:gd name="connsiteX178" fmla="*/ 28102 w 107760"/>
                <a:gd name="connsiteY178" fmla="*/ 88671 h 160951"/>
                <a:gd name="connsiteX179" fmla="*/ 27272 w 107760"/>
                <a:gd name="connsiteY179" fmla="*/ 88186 h 160951"/>
                <a:gd name="connsiteX180" fmla="*/ 27445 w 107760"/>
                <a:gd name="connsiteY180" fmla="*/ 87388 h 160951"/>
                <a:gd name="connsiteX181" fmla="*/ 27805 w 107760"/>
                <a:gd name="connsiteY181" fmla="*/ 86778 h 160951"/>
                <a:gd name="connsiteX182" fmla="*/ 29025 w 107760"/>
                <a:gd name="connsiteY182" fmla="*/ 85260 h 160951"/>
                <a:gd name="connsiteX183" fmla="*/ 29839 w 107760"/>
                <a:gd name="connsiteY183" fmla="*/ 83648 h 160951"/>
                <a:gd name="connsiteX184" fmla="*/ 29948 w 107760"/>
                <a:gd name="connsiteY184" fmla="*/ 82068 h 160951"/>
                <a:gd name="connsiteX185" fmla="*/ 30199 w 107760"/>
                <a:gd name="connsiteY185" fmla="*/ 79995 h 160951"/>
                <a:gd name="connsiteX186" fmla="*/ 30550 w 107760"/>
                <a:gd name="connsiteY186" fmla="*/ 78188 h 160951"/>
                <a:gd name="connsiteX187" fmla="*/ 30738 w 107760"/>
                <a:gd name="connsiteY187" fmla="*/ 76153 h 160951"/>
                <a:gd name="connsiteX188" fmla="*/ 28821 w 107760"/>
                <a:gd name="connsiteY188" fmla="*/ 74816 h 160951"/>
                <a:gd name="connsiteX189" fmla="*/ 28211 w 107760"/>
                <a:gd name="connsiteY189" fmla="*/ 73712 h 160951"/>
                <a:gd name="connsiteX190" fmla="*/ 27421 w 107760"/>
                <a:gd name="connsiteY190" fmla="*/ 72734 h 160951"/>
                <a:gd name="connsiteX191" fmla="*/ 26545 w 107760"/>
                <a:gd name="connsiteY191" fmla="*/ 72734 h 160951"/>
                <a:gd name="connsiteX192" fmla="*/ 25231 w 107760"/>
                <a:gd name="connsiteY192" fmla="*/ 72320 h 160951"/>
                <a:gd name="connsiteX193" fmla="*/ 23181 w 107760"/>
                <a:gd name="connsiteY193" fmla="*/ 73603 h 160951"/>
                <a:gd name="connsiteX194" fmla="*/ 21561 w 107760"/>
                <a:gd name="connsiteY194" fmla="*/ 73368 h 160951"/>
                <a:gd name="connsiteX195" fmla="*/ 20451 w 107760"/>
                <a:gd name="connsiteY195" fmla="*/ 73853 h 160951"/>
                <a:gd name="connsiteX196" fmla="*/ 17884 w 107760"/>
                <a:gd name="connsiteY196" fmla="*/ 73752 h 160951"/>
                <a:gd name="connsiteX197" fmla="*/ 16234 w 107760"/>
                <a:gd name="connsiteY197" fmla="*/ 73126 h 160951"/>
                <a:gd name="connsiteX198" fmla="*/ 14247 w 107760"/>
                <a:gd name="connsiteY198" fmla="*/ 73540 h 160951"/>
                <a:gd name="connsiteX199" fmla="*/ 9592 w 107760"/>
                <a:gd name="connsiteY199" fmla="*/ 68385 h 160951"/>
                <a:gd name="connsiteX200" fmla="*/ 4913 w 107760"/>
                <a:gd name="connsiteY200" fmla="*/ 63198 h 160951"/>
                <a:gd name="connsiteX201" fmla="*/ 305 w 107760"/>
                <a:gd name="connsiteY201" fmla="*/ 58097 h 160951"/>
                <a:gd name="connsiteX202" fmla="*/ 0 w 107760"/>
                <a:gd name="connsiteY202" fmla="*/ 57401 h 160951"/>
                <a:gd name="connsiteX203" fmla="*/ 1925 w 107760"/>
                <a:gd name="connsiteY203" fmla="*/ 54967 h 160951"/>
                <a:gd name="connsiteX204" fmla="*/ 3646 w 107760"/>
                <a:gd name="connsiteY204" fmla="*/ 53223 h 160951"/>
                <a:gd name="connsiteX205" fmla="*/ 5078 w 107760"/>
                <a:gd name="connsiteY205" fmla="*/ 52229 h 160951"/>
                <a:gd name="connsiteX206" fmla="*/ 5758 w 107760"/>
                <a:gd name="connsiteY206" fmla="*/ 51361 h 160951"/>
                <a:gd name="connsiteX207" fmla="*/ 5234 w 107760"/>
                <a:gd name="connsiteY207" fmla="*/ 47606 h 160951"/>
                <a:gd name="connsiteX208" fmla="*/ 5265 w 107760"/>
                <a:gd name="connsiteY208" fmla="*/ 46260 h 160951"/>
                <a:gd name="connsiteX209" fmla="*/ 4592 w 107760"/>
                <a:gd name="connsiteY209" fmla="*/ 44789 h 160951"/>
                <a:gd name="connsiteX210" fmla="*/ 4115 w 107760"/>
                <a:gd name="connsiteY210" fmla="*/ 43146 h 160951"/>
                <a:gd name="connsiteX211" fmla="*/ 4686 w 107760"/>
                <a:gd name="connsiteY211" fmla="*/ 41769 h 160951"/>
                <a:gd name="connsiteX212" fmla="*/ 5382 w 107760"/>
                <a:gd name="connsiteY212" fmla="*/ 40815 h 160951"/>
                <a:gd name="connsiteX213" fmla="*/ 6282 w 107760"/>
                <a:gd name="connsiteY213" fmla="*/ 40439 h 160951"/>
                <a:gd name="connsiteX214" fmla="*/ 8426 w 107760"/>
                <a:gd name="connsiteY214" fmla="*/ 40111 h 160951"/>
                <a:gd name="connsiteX215" fmla="*/ 9944 w 107760"/>
                <a:gd name="connsiteY215" fmla="*/ 39970 h 160951"/>
                <a:gd name="connsiteX216" fmla="*/ 10483 w 107760"/>
                <a:gd name="connsiteY216" fmla="*/ 39422 h 160951"/>
                <a:gd name="connsiteX217" fmla="*/ 11360 w 107760"/>
                <a:gd name="connsiteY217" fmla="*/ 38789 h 160951"/>
                <a:gd name="connsiteX218" fmla="*/ 12518 w 107760"/>
                <a:gd name="connsiteY218" fmla="*/ 38750 h 160951"/>
                <a:gd name="connsiteX219" fmla="*/ 14771 w 107760"/>
                <a:gd name="connsiteY219" fmla="*/ 39195 h 160951"/>
                <a:gd name="connsiteX220" fmla="*/ 15803 w 107760"/>
                <a:gd name="connsiteY220" fmla="*/ 38366 h 160951"/>
                <a:gd name="connsiteX221" fmla="*/ 17673 w 107760"/>
                <a:gd name="connsiteY221" fmla="*/ 37240 h 160951"/>
                <a:gd name="connsiteX222" fmla="*/ 21867 w 107760"/>
                <a:gd name="connsiteY222" fmla="*/ 35307 h 160951"/>
                <a:gd name="connsiteX223" fmla="*/ 22805 w 107760"/>
                <a:gd name="connsiteY223" fmla="*/ 34040 h 160951"/>
                <a:gd name="connsiteX224" fmla="*/ 23462 w 107760"/>
                <a:gd name="connsiteY224" fmla="*/ 32084 h 160951"/>
                <a:gd name="connsiteX225" fmla="*/ 23392 w 107760"/>
                <a:gd name="connsiteY225" fmla="*/ 31153 h 160951"/>
                <a:gd name="connsiteX226" fmla="*/ 22962 w 107760"/>
                <a:gd name="connsiteY226" fmla="*/ 30809 h 160951"/>
                <a:gd name="connsiteX227" fmla="*/ 21921 w 107760"/>
                <a:gd name="connsiteY227" fmla="*/ 30488 h 160951"/>
                <a:gd name="connsiteX228" fmla="*/ 20325 w 107760"/>
                <a:gd name="connsiteY228" fmla="*/ 30441 h 160951"/>
                <a:gd name="connsiteX229" fmla="*/ 19050 w 107760"/>
                <a:gd name="connsiteY229" fmla="*/ 30949 h 160951"/>
                <a:gd name="connsiteX230" fmla="*/ 17728 w 107760"/>
                <a:gd name="connsiteY230" fmla="*/ 30668 h 160951"/>
                <a:gd name="connsiteX231" fmla="*/ 16633 w 107760"/>
                <a:gd name="connsiteY231" fmla="*/ 29463 h 160951"/>
                <a:gd name="connsiteX232" fmla="*/ 16570 w 107760"/>
                <a:gd name="connsiteY232" fmla="*/ 28462 h 160951"/>
                <a:gd name="connsiteX233" fmla="*/ 17219 w 107760"/>
                <a:gd name="connsiteY233" fmla="*/ 27054 h 160951"/>
                <a:gd name="connsiteX234" fmla="*/ 16844 w 107760"/>
                <a:gd name="connsiteY234" fmla="*/ 26115 h 160951"/>
                <a:gd name="connsiteX235" fmla="*/ 14747 w 107760"/>
                <a:gd name="connsiteY235" fmla="*/ 23142 h 160951"/>
                <a:gd name="connsiteX236" fmla="*/ 14755 w 107760"/>
                <a:gd name="connsiteY236" fmla="*/ 22320 h 160951"/>
                <a:gd name="connsiteX237" fmla="*/ 16281 w 107760"/>
                <a:gd name="connsiteY237" fmla="*/ 20983 h 160951"/>
                <a:gd name="connsiteX238" fmla="*/ 17141 w 107760"/>
                <a:gd name="connsiteY238" fmla="*/ 19848 h 160951"/>
                <a:gd name="connsiteX239" fmla="*/ 18323 w 107760"/>
                <a:gd name="connsiteY239" fmla="*/ 17125 h 160951"/>
                <a:gd name="connsiteX240" fmla="*/ 19261 w 107760"/>
                <a:gd name="connsiteY240" fmla="*/ 16218 h 160951"/>
                <a:gd name="connsiteX241" fmla="*/ 22179 w 107760"/>
                <a:gd name="connsiteY241" fmla="*/ 15897 h 160951"/>
                <a:gd name="connsiteX242" fmla="*/ 22923 w 107760"/>
                <a:gd name="connsiteY242" fmla="*/ 15318 h 160951"/>
                <a:gd name="connsiteX243" fmla="*/ 24409 w 107760"/>
                <a:gd name="connsiteY243" fmla="*/ 13879 h 160951"/>
                <a:gd name="connsiteX244" fmla="*/ 26631 w 107760"/>
                <a:gd name="connsiteY244" fmla="*/ 12236 h 160951"/>
                <a:gd name="connsiteX245" fmla="*/ 29823 w 107760"/>
                <a:gd name="connsiteY245" fmla="*/ 10921 h 160951"/>
                <a:gd name="connsiteX246" fmla="*/ 30738 w 107760"/>
                <a:gd name="connsiteY246" fmla="*/ 8535 h 160951"/>
                <a:gd name="connsiteX247" fmla="*/ 31309 w 107760"/>
                <a:gd name="connsiteY247" fmla="*/ 7878 h 160951"/>
                <a:gd name="connsiteX248" fmla="*/ 33852 w 107760"/>
                <a:gd name="connsiteY248" fmla="*/ 6627 h 160951"/>
                <a:gd name="connsiteX249" fmla="*/ 34298 w 107760"/>
                <a:gd name="connsiteY249" fmla="*/ 5954 h 160951"/>
                <a:gd name="connsiteX250" fmla="*/ 34235 w 107760"/>
                <a:gd name="connsiteY250" fmla="*/ 5359 h 160951"/>
                <a:gd name="connsiteX251" fmla="*/ 30152 w 107760"/>
                <a:gd name="connsiteY251" fmla="*/ 0 h 160951"/>
                <a:gd name="connsiteX252" fmla="*/ 30965 w 107760"/>
                <a:gd name="connsiteY252" fmla="*/ 360 h 160951"/>
                <a:gd name="connsiteX253" fmla="*/ 34126 w 107760"/>
                <a:gd name="connsiteY253" fmla="*/ 3865 h 160951"/>
                <a:gd name="connsiteX254" fmla="*/ 35878 w 107760"/>
                <a:gd name="connsiteY254" fmla="*/ 4624 h 160951"/>
                <a:gd name="connsiteX255" fmla="*/ 36246 w 107760"/>
                <a:gd name="connsiteY255" fmla="*/ 4639 h 160951"/>
                <a:gd name="connsiteX256" fmla="*/ 36262 w 107760"/>
                <a:gd name="connsiteY256" fmla="*/ 3732 h 160951"/>
                <a:gd name="connsiteX257" fmla="*/ 37873 w 107760"/>
                <a:gd name="connsiteY257" fmla="*/ 4107 h 160951"/>
                <a:gd name="connsiteX258" fmla="*/ 42020 w 107760"/>
                <a:gd name="connsiteY258" fmla="*/ 6509 h 160951"/>
                <a:gd name="connsiteX259" fmla="*/ 48099 w 107760"/>
                <a:gd name="connsiteY259" fmla="*/ 10460 h 160951"/>
                <a:gd name="connsiteX260" fmla="*/ 56634 w 107760"/>
                <a:gd name="connsiteY260" fmla="*/ 17924 h 160951"/>
                <a:gd name="connsiteX261" fmla="*/ 59059 w 107760"/>
                <a:gd name="connsiteY261" fmla="*/ 20764 h 160951"/>
                <a:gd name="connsiteX262" fmla="*/ 60694 w 107760"/>
                <a:gd name="connsiteY262" fmla="*/ 22101 h 160951"/>
                <a:gd name="connsiteX263" fmla="*/ 63229 w 107760"/>
                <a:gd name="connsiteY263" fmla="*/ 25356 h 160951"/>
                <a:gd name="connsiteX264" fmla="*/ 63972 w 107760"/>
                <a:gd name="connsiteY264" fmla="*/ 26936 h 160951"/>
                <a:gd name="connsiteX265" fmla="*/ 63902 w 107760"/>
                <a:gd name="connsiteY265" fmla="*/ 33265 h 160951"/>
                <a:gd name="connsiteX266" fmla="*/ 61649 w 107760"/>
                <a:gd name="connsiteY266" fmla="*/ 37537 h 160951"/>
                <a:gd name="connsiteX267" fmla="*/ 61101 w 107760"/>
                <a:gd name="connsiteY267" fmla="*/ 40752 h 160951"/>
                <a:gd name="connsiteX268" fmla="*/ 60984 w 107760"/>
                <a:gd name="connsiteY268" fmla="*/ 45032 h 160951"/>
                <a:gd name="connsiteX269" fmla="*/ 59677 w 107760"/>
                <a:gd name="connsiteY269" fmla="*/ 47480 h 160951"/>
                <a:gd name="connsiteX270" fmla="*/ 61406 w 107760"/>
                <a:gd name="connsiteY270" fmla="*/ 46151 h 160951"/>
                <a:gd name="connsiteX271" fmla="*/ 61946 w 107760"/>
                <a:gd name="connsiteY271" fmla="*/ 42294 h 160951"/>
                <a:gd name="connsiteX272" fmla="*/ 63425 w 107760"/>
                <a:gd name="connsiteY272" fmla="*/ 39947 h 160951"/>
                <a:gd name="connsiteX273" fmla="*/ 65341 w 107760"/>
                <a:gd name="connsiteY273" fmla="*/ 37373 h 160951"/>
                <a:gd name="connsiteX274" fmla="*/ 67900 w 107760"/>
                <a:gd name="connsiteY274" fmla="*/ 36754 h 160951"/>
                <a:gd name="connsiteX275" fmla="*/ 70653 w 107760"/>
                <a:gd name="connsiteY275" fmla="*/ 37850 h 160951"/>
                <a:gd name="connsiteX276" fmla="*/ 72875 w 107760"/>
                <a:gd name="connsiteY276" fmla="*/ 38045 h 160951"/>
                <a:gd name="connsiteX277" fmla="*/ 74831 w 107760"/>
                <a:gd name="connsiteY277" fmla="*/ 38804 h 160951"/>
                <a:gd name="connsiteX278" fmla="*/ 78993 w 107760"/>
                <a:gd name="connsiteY278" fmla="*/ 42919 h 160951"/>
                <a:gd name="connsiteX279" fmla="*/ 83061 w 107760"/>
                <a:gd name="connsiteY279" fmla="*/ 46174 h 160951"/>
                <a:gd name="connsiteX280" fmla="*/ 84548 w 107760"/>
                <a:gd name="connsiteY280" fmla="*/ 48779 h 160951"/>
                <a:gd name="connsiteX281" fmla="*/ 88859 w 107760"/>
                <a:gd name="connsiteY281" fmla="*/ 50086 h 160951"/>
                <a:gd name="connsiteX282" fmla="*/ 91409 w 107760"/>
                <a:gd name="connsiteY282" fmla="*/ 52143 h 160951"/>
                <a:gd name="connsiteX283" fmla="*/ 92230 w 107760"/>
                <a:gd name="connsiteY283" fmla="*/ 53927 h 160951"/>
                <a:gd name="connsiteX284" fmla="*/ 92731 w 107760"/>
                <a:gd name="connsiteY284" fmla="*/ 58574 h 160951"/>
                <a:gd name="connsiteX285" fmla="*/ 91902 w 107760"/>
                <a:gd name="connsiteY285" fmla="*/ 65600 h 160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</a:cxnLst>
              <a:rect l="l" t="t" r="r" b="b"/>
              <a:pathLst>
                <a:path w="107760" h="160951">
                  <a:moveTo>
                    <a:pt x="92129" y="65959"/>
                  </a:moveTo>
                  <a:lnTo>
                    <a:pt x="90963" y="67336"/>
                  </a:lnTo>
                  <a:lnTo>
                    <a:pt x="90752" y="68220"/>
                  </a:lnTo>
                  <a:lnTo>
                    <a:pt x="90001" y="69777"/>
                  </a:lnTo>
                  <a:lnTo>
                    <a:pt x="89414" y="70622"/>
                  </a:lnTo>
                  <a:lnTo>
                    <a:pt x="90267" y="72562"/>
                  </a:lnTo>
                  <a:lnTo>
                    <a:pt x="91237" y="72649"/>
                  </a:lnTo>
                  <a:lnTo>
                    <a:pt x="91612" y="72899"/>
                  </a:lnTo>
                  <a:lnTo>
                    <a:pt x="91855" y="73274"/>
                  </a:lnTo>
                  <a:lnTo>
                    <a:pt x="91800" y="73689"/>
                  </a:lnTo>
                  <a:lnTo>
                    <a:pt x="91425" y="74057"/>
                  </a:lnTo>
                  <a:lnTo>
                    <a:pt x="90494" y="74526"/>
                  </a:lnTo>
                  <a:lnTo>
                    <a:pt x="89610" y="75645"/>
                  </a:lnTo>
                  <a:lnTo>
                    <a:pt x="89696" y="76881"/>
                  </a:lnTo>
                  <a:lnTo>
                    <a:pt x="89140" y="77522"/>
                  </a:lnTo>
                  <a:lnTo>
                    <a:pt x="87357" y="77867"/>
                  </a:lnTo>
                  <a:lnTo>
                    <a:pt x="83867" y="77867"/>
                  </a:lnTo>
                  <a:lnTo>
                    <a:pt x="82162" y="77953"/>
                  </a:lnTo>
                  <a:lnTo>
                    <a:pt x="80793" y="78164"/>
                  </a:lnTo>
                  <a:lnTo>
                    <a:pt x="79893" y="78962"/>
                  </a:lnTo>
                  <a:lnTo>
                    <a:pt x="78751" y="79525"/>
                  </a:lnTo>
                  <a:lnTo>
                    <a:pt x="77851" y="79650"/>
                  </a:lnTo>
                  <a:lnTo>
                    <a:pt x="77061" y="80582"/>
                  </a:lnTo>
                  <a:lnTo>
                    <a:pt x="76271" y="81896"/>
                  </a:lnTo>
                  <a:lnTo>
                    <a:pt x="76537" y="82803"/>
                  </a:lnTo>
                  <a:lnTo>
                    <a:pt x="77350" y="84000"/>
                  </a:lnTo>
                  <a:lnTo>
                    <a:pt x="77828" y="85229"/>
                  </a:lnTo>
                  <a:lnTo>
                    <a:pt x="77202" y="87224"/>
                  </a:lnTo>
                  <a:lnTo>
                    <a:pt x="76513" y="88765"/>
                  </a:lnTo>
                  <a:lnTo>
                    <a:pt x="76106" y="89938"/>
                  </a:lnTo>
                  <a:lnTo>
                    <a:pt x="75551" y="92191"/>
                  </a:lnTo>
                  <a:lnTo>
                    <a:pt x="74213" y="94679"/>
                  </a:lnTo>
                  <a:lnTo>
                    <a:pt x="73259" y="96088"/>
                  </a:lnTo>
                  <a:lnTo>
                    <a:pt x="73259" y="97629"/>
                  </a:lnTo>
                  <a:lnTo>
                    <a:pt x="73744" y="99804"/>
                  </a:lnTo>
                  <a:lnTo>
                    <a:pt x="76474" y="102980"/>
                  </a:lnTo>
                  <a:lnTo>
                    <a:pt x="77382" y="104498"/>
                  </a:lnTo>
                  <a:lnTo>
                    <a:pt x="78125" y="106931"/>
                  </a:lnTo>
                  <a:lnTo>
                    <a:pt x="80589" y="108847"/>
                  </a:lnTo>
                  <a:lnTo>
                    <a:pt x="82146" y="110396"/>
                  </a:lnTo>
                  <a:lnTo>
                    <a:pt x="81998" y="112438"/>
                  </a:lnTo>
                  <a:lnTo>
                    <a:pt x="82209" y="113080"/>
                  </a:lnTo>
                  <a:lnTo>
                    <a:pt x="83171" y="113596"/>
                  </a:lnTo>
                  <a:lnTo>
                    <a:pt x="84344" y="113988"/>
                  </a:lnTo>
                  <a:lnTo>
                    <a:pt x="85635" y="113956"/>
                  </a:lnTo>
                  <a:lnTo>
                    <a:pt x="86793" y="113784"/>
                  </a:lnTo>
                  <a:lnTo>
                    <a:pt x="87059" y="113495"/>
                  </a:lnTo>
                  <a:lnTo>
                    <a:pt x="89735" y="113456"/>
                  </a:lnTo>
                  <a:lnTo>
                    <a:pt x="90040" y="113972"/>
                  </a:lnTo>
                  <a:lnTo>
                    <a:pt x="90196" y="116913"/>
                  </a:lnTo>
                  <a:lnTo>
                    <a:pt x="90306" y="118111"/>
                  </a:lnTo>
                  <a:lnTo>
                    <a:pt x="90940" y="118588"/>
                  </a:lnTo>
                  <a:lnTo>
                    <a:pt x="91323" y="119323"/>
                  </a:lnTo>
                  <a:lnTo>
                    <a:pt x="91346" y="119980"/>
                  </a:lnTo>
                  <a:lnTo>
                    <a:pt x="91464" y="121631"/>
                  </a:lnTo>
                  <a:lnTo>
                    <a:pt x="91863" y="122500"/>
                  </a:lnTo>
                  <a:lnTo>
                    <a:pt x="91800" y="124252"/>
                  </a:lnTo>
                  <a:lnTo>
                    <a:pt x="92074" y="124901"/>
                  </a:lnTo>
                  <a:lnTo>
                    <a:pt x="92817" y="125339"/>
                  </a:lnTo>
                  <a:lnTo>
                    <a:pt x="93748" y="126599"/>
                  </a:lnTo>
                  <a:lnTo>
                    <a:pt x="94100" y="126755"/>
                  </a:lnTo>
                  <a:lnTo>
                    <a:pt x="94280" y="127201"/>
                  </a:lnTo>
                  <a:lnTo>
                    <a:pt x="95078" y="128993"/>
                  </a:lnTo>
                  <a:lnTo>
                    <a:pt x="95485" y="129533"/>
                  </a:lnTo>
                  <a:lnTo>
                    <a:pt x="95767" y="129611"/>
                  </a:lnTo>
                  <a:lnTo>
                    <a:pt x="95892" y="130237"/>
                  </a:lnTo>
                  <a:lnTo>
                    <a:pt x="96471" y="131911"/>
                  </a:lnTo>
                  <a:lnTo>
                    <a:pt x="96862" y="132326"/>
                  </a:lnTo>
                  <a:lnTo>
                    <a:pt x="97605" y="133554"/>
                  </a:lnTo>
                  <a:lnTo>
                    <a:pt x="97910" y="134900"/>
                  </a:lnTo>
                  <a:lnTo>
                    <a:pt x="98896" y="136417"/>
                  </a:lnTo>
                  <a:lnTo>
                    <a:pt x="99905" y="137481"/>
                  </a:lnTo>
                  <a:lnTo>
                    <a:pt x="100359" y="138584"/>
                  </a:lnTo>
                  <a:lnTo>
                    <a:pt x="101650" y="141017"/>
                  </a:lnTo>
                  <a:lnTo>
                    <a:pt x="102902" y="142731"/>
                  </a:lnTo>
                  <a:lnTo>
                    <a:pt x="104591" y="143177"/>
                  </a:lnTo>
                  <a:lnTo>
                    <a:pt x="106008" y="143419"/>
                  </a:lnTo>
                  <a:lnTo>
                    <a:pt x="106892" y="144077"/>
                  </a:lnTo>
                  <a:lnTo>
                    <a:pt x="107760" y="144788"/>
                  </a:lnTo>
                  <a:lnTo>
                    <a:pt x="106829" y="145117"/>
                  </a:lnTo>
                  <a:lnTo>
                    <a:pt x="105992" y="145555"/>
                  </a:lnTo>
                  <a:lnTo>
                    <a:pt x="104826" y="145219"/>
                  </a:lnTo>
                  <a:lnTo>
                    <a:pt x="103215" y="145399"/>
                  </a:lnTo>
                  <a:lnTo>
                    <a:pt x="101540" y="145884"/>
                  </a:lnTo>
                  <a:lnTo>
                    <a:pt x="99991" y="146118"/>
                  </a:lnTo>
                  <a:lnTo>
                    <a:pt x="97073" y="145352"/>
                  </a:lnTo>
                  <a:lnTo>
                    <a:pt x="96189" y="145242"/>
                  </a:lnTo>
                  <a:lnTo>
                    <a:pt x="95579" y="144914"/>
                  </a:lnTo>
                  <a:lnTo>
                    <a:pt x="94374" y="143404"/>
                  </a:lnTo>
                  <a:lnTo>
                    <a:pt x="93795" y="143224"/>
                  </a:lnTo>
                  <a:lnTo>
                    <a:pt x="92246" y="143928"/>
                  </a:lnTo>
                  <a:lnTo>
                    <a:pt x="90361" y="144421"/>
                  </a:lnTo>
                  <a:lnTo>
                    <a:pt x="89438" y="144327"/>
                  </a:lnTo>
                  <a:lnTo>
                    <a:pt x="88350" y="144835"/>
                  </a:lnTo>
                  <a:lnTo>
                    <a:pt x="87341" y="145516"/>
                  </a:lnTo>
                  <a:lnTo>
                    <a:pt x="85416" y="148466"/>
                  </a:lnTo>
                  <a:lnTo>
                    <a:pt x="84423" y="149506"/>
                  </a:lnTo>
                  <a:lnTo>
                    <a:pt x="83359" y="149983"/>
                  </a:lnTo>
                  <a:lnTo>
                    <a:pt x="81223" y="149967"/>
                  </a:lnTo>
                  <a:lnTo>
                    <a:pt x="78938" y="150077"/>
                  </a:lnTo>
                  <a:lnTo>
                    <a:pt x="77225" y="150789"/>
                  </a:lnTo>
                  <a:lnTo>
                    <a:pt x="75629" y="151149"/>
                  </a:lnTo>
                  <a:lnTo>
                    <a:pt x="74831" y="151196"/>
                  </a:lnTo>
                  <a:lnTo>
                    <a:pt x="74557" y="152815"/>
                  </a:lnTo>
                  <a:lnTo>
                    <a:pt x="74190" y="153566"/>
                  </a:lnTo>
                  <a:lnTo>
                    <a:pt x="73689" y="153997"/>
                  </a:lnTo>
                  <a:lnTo>
                    <a:pt x="72445" y="154122"/>
                  </a:lnTo>
                  <a:lnTo>
                    <a:pt x="71326" y="154067"/>
                  </a:lnTo>
                  <a:lnTo>
                    <a:pt x="70653" y="153394"/>
                  </a:lnTo>
                  <a:lnTo>
                    <a:pt x="69394" y="153058"/>
                  </a:lnTo>
                  <a:lnTo>
                    <a:pt x="68275" y="152815"/>
                  </a:lnTo>
                  <a:lnTo>
                    <a:pt x="67555" y="152432"/>
                  </a:lnTo>
                  <a:lnTo>
                    <a:pt x="66969" y="152526"/>
                  </a:lnTo>
                  <a:lnTo>
                    <a:pt x="66484" y="153199"/>
                  </a:lnTo>
                  <a:lnTo>
                    <a:pt x="66100" y="153778"/>
                  </a:lnTo>
                  <a:lnTo>
                    <a:pt x="65764" y="154841"/>
                  </a:lnTo>
                  <a:lnTo>
                    <a:pt x="64066" y="155178"/>
                  </a:lnTo>
                  <a:lnTo>
                    <a:pt x="63339" y="155780"/>
                  </a:lnTo>
                  <a:lnTo>
                    <a:pt x="63761" y="157760"/>
                  </a:lnTo>
                  <a:lnTo>
                    <a:pt x="63565" y="158534"/>
                  </a:lnTo>
                  <a:lnTo>
                    <a:pt x="63213" y="159137"/>
                  </a:lnTo>
                  <a:lnTo>
                    <a:pt x="61164" y="159254"/>
                  </a:lnTo>
                  <a:lnTo>
                    <a:pt x="59419" y="159215"/>
                  </a:lnTo>
                  <a:lnTo>
                    <a:pt x="58418" y="159942"/>
                  </a:lnTo>
                  <a:lnTo>
                    <a:pt x="57166" y="160795"/>
                  </a:lnTo>
                  <a:lnTo>
                    <a:pt x="56407" y="160952"/>
                  </a:lnTo>
                  <a:lnTo>
                    <a:pt x="55507" y="160905"/>
                  </a:lnTo>
                  <a:lnTo>
                    <a:pt x="54326" y="159911"/>
                  </a:lnTo>
                  <a:lnTo>
                    <a:pt x="53184" y="158698"/>
                  </a:lnTo>
                  <a:lnTo>
                    <a:pt x="50289" y="157846"/>
                  </a:lnTo>
                  <a:lnTo>
                    <a:pt x="47418" y="157142"/>
                  </a:lnTo>
                  <a:lnTo>
                    <a:pt x="45532" y="155209"/>
                  </a:lnTo>
                  <a:lnTo>
                    <a:pt x="45086" y="154263"/>
                  </a:lnTo>
                  <a:lnTo>
                    <a:pt x="44202" y="153840"/>
                  </a:lnTo>
                  <a:lnTo>
                    <a:pt x="41965" y="151548"/>
                  </a:lnTo>
                  <a:lnTo>
                    <a:pt x="40729" y="150077"/>
                  </a:lnTo>
                  <a:lnTo>
                    <a:pt x="39391" y="149678"/>
                  </a:lnTo>
                  <a:lnTo>
                    <a:pt x="37858" y="149068"/>
                  </a:lnTo>
                  <a:lnTo>
                    <a:pt x="37920" y="147996"/>
                  </a:lnTo>
                  <a:lnTo>
                    <a:pt x="37819" y="146971"/>
                  </a:lnTo>
                  <a:lnTo>
                    <a:pt x="37153" y="146549"/>
                  </a:lnTo>
                  <a:lnTo>
                    <a:pt x="36230" y="146275"/>
                  </a:lnTo>
                  <a:lnTo>
                    <a:pt x="35894" y="145696"/>
                  </a:lnTo>
                  <a:lnTo>
                    <a:pt x="35988" y="144350"/>
                  </a:lnTo>
                  <a:lnTo>
                    <a:pt x="36168" y="140869"/>
                  </a:lnTo>
                  <a:lnTo>
                    <a:pt x="35910" y="137544"/>
                  </a:lnTo>
                  <a:lnTo>
                    <a:pt x="33852" y="136394"/>
                  </a:lnTo>
                  <a:lnTo>
                    <a:pt x="32960" y="135604"/>
                  </a:lnTo>
                  <a:lnTo>
                    <a:pt x="31395" y="130683"/>
                  </a:lnTo>
                  <a:lnTo>
                    <a:pt x="30660" y="128469"/>
                  </a:lnTo>
                  <a:lnTo>
                    <a:pt x="30629" y="126818"/>
                  </a:lnTo>
                  <a:lnTo>
                    <a:pt x="31145" y="121905"/>
                  </a:lnTo>
                  <a:lnTo>
                    <a:pt x="31732" y="119777"/>
                  </a:lnTo>
                  <a:lnTo>
                    <a:pt x="33328" y="115513"/>
                  </a:lnTo>
                  <a:lnTo>
                    <a:pt x="34243" y="114066"/>
                  </a:lnTo>
                  <a:lnTo>
                    <a:pt x="34298" y="112986"/>
                  </a:lnTo>
                  <a:lnTo>
                    <a:pt x="34204" y="111601"/>
                  </a:lnTo>
                  <a:lnTo>
                    <a:pt x="33735" y="108863"/>
                  </a:lnTo>
                  <a:lnTo>
                    <a:pt x="36426" y="107134"/>
                  </a:lnTo>
                  <a:lnTo>
                    <a:pt x="37584" y="106407"/>
                  </a:lnTo>
                  <a:lnTo>
                    <a:pt x="37779" y="105249"/>
                  </a:lnTo>
                  <a:lnTo>
                    <a:pt x="39219" y="103786"/>
                  </a:lnTo>
                  <a:lnTo>
                    <a:pt x="39860" y="102393"/>
                  </a:lnTo>
                  <a:lnTo>
                    <a:pt x="40392" y="101298"/>
                  </a:lnTo>
                  <a:lnTo>
                    <a:pt x="40244" y="100719"/>
                  </a:lnTo>
                  <a:lnTo>
                    <a:pt x="39618" y="100382"/>
                  </a:lnTo>
                  <a:lnTo>
                    <a:pt x="38875" y="99342"/>
                  </a:lnTo>
                  <a:lnTo>
                    <a:pt x="37318" y="96338"/>
                  </a:lnTo>
                  <a:lnTo>
                    <a:pt x="36754" y="95728"/>
                  </a:lnTo>
                  <a:lnTo>
                    <a:pt x="36277" y="94883"/>
                  </a:lnTo>
                  <a:lnTo>
                    <a:pt x="36520" y="93561"/>
                  </a:lnTo>
                  <a:lnTo>
                    <a:pt x="37130" y="92113"/>
                  </a:lnTo>
                  <a:lnTo>
                    <a:pt x="37052" y="91511"/>
                  </a:lnTo>
                  <a:lnTo>
                    <a:pt x="36121" y="90736"/>
                  </a:lnTo>
                  <a:lnTo>
                    <a:pt x="34196" y="89438"/>
                  </a:lnTo>
                  <a:lnTo>
                    <a:pt x="32600" y="89344"/>
                  </a:lnTo>
                  <a:lnTo>
                    <a:pt x="31364" y="88874"/>
                  </a:lnTo>
                  <a:lnTo>
                    <a:pt x="29549" y="88812"/>
                  </a:lnTo>
                  <a:lnTo>
                    <a:pt x="28102" y="88671"/>
                  </a:lnTo>
                  <a:lnTo>
                    <a:pt x="27272" y="88186"/>
                  </a:lnTo>
                  <a:lnTo>
                    <a:pt x="27445" y="87388"/>
                  </a:lnTo>
                  <a:lnTo>
                    <a:pt x="27805" y="86778"/>
                  </a:lnTo>
                  <a:lnTo>
                    <a:pt x="29025" y="85260"/>
                  </a:lnTo>
                  <a:lnTo>
                    <a:pt x="29839" y="83648"/>
                  </a:lnTo>
                  <a:lnTo>
                    <a:pt x="29948" y="82068"/>
                  </a:lnTo>
                  <a:lnTo>
                    <a:pt x="30199" y="79995"/>
                  </a:lnTo>
                  <a:lnTo>
                    <a:pt x="30550" y="78188"/>
                  </a:lnTo>
                  <a:lnTo>
                    <a:pt x="30738" y="76153"/>
                  </a:lnTo>
                  <a:lnTo>
                    <a:pt x="28821" y="74816"/>
                  </a:lnTo>
                  <a:lnTo>
                    <a:pt x="28211" y="73712"/>
                  </a:lnTo>
                  <a:lnTo>
                    <a:pt x="27421" y="72734"/>
                  </a:lnTo>
                  <a:lnTo>
                    <a:pt x="26545" y="72734"/>
                  </a:lnTo>
                  <a:lnTo>
                    <a:pt x="25231" y="72320"/>
                  </a:lnTo>
                  <a:lnTo>
                    <a:pt x="23181" y="73603"/>
                  </a:lnTo>
                  <a:lnTo>
                    <a:pt x="21561" y="73368"/>
                  </a:lnTo>
                  <a:lnTo>
                    <a:pt x="20451" y="73853"/>
                  </a:lnTo>
                  <a:lnTo>
                    <a:pt x="17884" y="73752"/>
                  </a:lnTo>
                  <a:lnTo>
                    <a:pt x="16234" y="73126"/>
                  </a:lnTo>
                  <a:lnTo>
                    <a:pt x="14247" y="73540"/>
                  </a:lnTo>
                  <a:lnTo>
                    <a:pt x="9592" y="68385"/>
                  </a:lnTo>
                  <a:lnTo>
                    <a:pt x="4913" y="63198"/>
                  </a:lnTo>
                  <a:lnTo>
                    <a:pt x="305" y="58097"/>
                  </a:lnTo>
                  <a:lnTo>
                    <a:pt x="0" y="57401"/>
                  </a:lnTo>
                  <a:lnTo>
                    <a:pt x="1925" y="54967"/>
                  </a:lnTo>
                  <a:lnTo>
                    <a:pt x="3646" y="53223"/>
                  </a:lnTo>
                  <a:lnTo>
                    <a:pt x="5078" y="52229"/>
                  </a:lnTo>
                  <a:lnTo>
                    <a:pt x="5758" y="51361"/>
                  </a:lnTo>
                  <a:lnTo>
                    <a:pt x="5234" y="47606"/>
                  </a:lnTo>
                  <a:lnTo>
                    <a:pt x="5265" y="46260"/>
                  </a:lnTo>
                  <a:lnTo>
                    <a:pt x="4592" y="44789"/>
                  </a:lnTo>
                  <a:lnTo>
                    <a:pt x="4115" y="43146"/>
                  </a:lnTo>
                  <a:lnTo>
                    <a:pt x="4686" y="41769"/>
                  </a:lnTo>
                  <a:lnTo>
                    <a:pt x="5382" y="40815"/>
                  </a:lnTo>
                  <a:lnTo>
                    <a:pt x="6282" y="40439"/>
                  </a:lnTo>
                  <a:lnTo>
                    <a:pt x="8426" y="40111"/>
                  </a:lnTo>
                  <a:lnTo>
                    <a:pt x="9944" y="39970"/>
                  </a:lnTo>
                  <a:lnTo>
                    <a:pt x="10483" y="39422"/>
                  </a:lnTo>
                  <a:lnTo>
                    <a:pt x="11360" y="38789"/>
                  </a:lnTo>
                  <a:lnTo>
                    <a:pt x="12518" y="38750"/>
                  </a:lnTo>
                  <a:lnTo>
                    <a:pt x="14771" y="39195"/>
                  </a:lnTo>
                  <a:lnTo>
                    <a:pt x="15803" y="38366"/>
                  </a:lnTo>
                  <a:lnTo>
                    <a:pt x="17673" y="37240"/>
                  </a:lnTo>
                  <a:lnTo>
                    <a:pt x="21867" y="35307"/>
                  </a:lnTo>
                  <a:lnTo>
                    <a:pt x="22805" y="34040"/>
                  </a:lnTo>
                  <a:lnTo>
                    <a:pt x="23462" y="32084"/>
                  </a:lnTo>
                  <a:lnTo>
                    <a:pt x="23392" y="31153"/>
                  </a:lnTo>
                  <a:lnTo>
                    <a:pt x="22962" y="30809"/>
                  </a:lnTo>
                  <a:lnTo>
                    <a:pt x="21921" y="30488"/>
                  </a:lnTo>
                  <a:lnTo>
                    <a:pt x="20325" y="30441"/>
                  </a:lnTo>
                  <a:lnTo>
                    <a:pt x="19050" y="30949"/>
                  </a:lnTo>
                  <a:lnTo>
                    <a:pt x="17728" y="30668"/>
                  </a:lnTo>
                  <a:lnTo>
                    <a:pt x="16633" y="29463"/>
                  </a:lnTo>
                  <a:lnTo>
                    <a:pt x="16570" y="28462"/>
                  </a:lnTo>
                  <a:lnTo>
                    <a:pt x="17219" y="27054"/>
                  </a:lnTo>
                  <a:lnTo>
                    <a:pt x="16844" y="26115"/>
                  </a:lnTo>
                  <a:lnTo>
                    <a:pt x="14747" y="23142"/>
                  </a:lnTo>
                  <a:lnTo>
                    <a:pt x="14755" y="22320"/>
                  </a:lnTo>
                  <a:lnTo>
                    <a:pt x="16281" y="20983"/>
                  </a:lnTo>
                  <a:lnTo>
                    <a:pt x="17141" y="19848"/>
                  </a:lnTo>
                  <a:lnTo>
                    <a:pt x="18323" y="17125"/>
                  </a:lnTo>
                  <a:lnTo>
                    <a:pt x="19261" y="16218"/>
                  </a:lnTo>
                  <a:lnTo>
                    <a:pt x="22179" y="15897"/>
                  </a:lnTo>
                  <a:lnTo>
                    <a:pt x="22923" y="15318"/>
                  </a:lnTo>
                  <a:lnTo>
                    <a:pt x="24409" y="13879"/>
                  </a:lnTo>
                  <a:lnTo>
                    <a:pt x="26631" y="12236"/>
                  </a:lnTo>
                  <a:lnTo>
                    <a:pt x="29823" y="10921"/>
                  </a:lnTo>
                  <a:lnTo>
                    <a:pt x="30738" y="8535"/>
                  </a:lnTo>
                  <a:lnTo>
                    <a:pt x="31309" y="7878"/>
                  </a:lnTo>
                  <a:lnTo>
                    <a:pt x="33852" y="6627"/>
                  </a:lnTo>
                  <a:lnTo>
                    <a:pt x="34298" y="5954"/>
                  </a:lnTo>
                  <a:lnTo>
                    <a:pt x="34235" y="5359"/>
                  </a:lnTo>
                  <a:lnTo>
                    <a:pt x="30152" y="0"/>
                  </a:lnTo>
                  <a:lnTo>
                    <a:pt x="30965" y="360"/>
                  </a:lnTo>
                  <a:lnTo>
                    <a:pt x="34126" y="3865"/>
                  </a:lnTo>
                  <a:lnTo>
                    <a:pt x="35878" y="4624"/>
                  </a:lnTo>
                  <a:lnTo>
                    <a:pt x="36246" y="4639"/>
                  </a:lnTo>
                  <a:lnTo>
                    <a:pt x="36262" y="3732"/>
                  </a:lnTo>
                  <a:lnTo>
                    <a:pt x="37873" y="4107"/>
                  </a:lnTo>
                  <a:lnTo>
                    <a:pt x="42020" y="6509"/>
                  </a:lnTo>
                  <a:lnTo>
                    <a:pt x="48099" y="10460"/>
                  </a:lnTo>
                  <a:lnTo>
                    <a:pt x="56634" y="17924"/>
                  </a:lnTo>
                  <a:lnTo>
                    <a:pt x="59059" y="20764"/>
                  </a:lnTo>
                  <a:lnTo>
                    <a:pt x="60694" y="22101"/>
                  </a:lnTo>
                  <a:lnTo>
                    <a:pt x="63229" y="25356"/>
                  </a:lnTo>
                  <a:lnTo>
                    <a:pt x="63972" y="26936"/>
                  </a:lnTo>
                  <a:lnTo>
                    <a:pt x="63902" y="33265"/>
                  </a:lnTo>
                  <a:lnTo>
                    <a:pt x="61649" y="37537"/>
                  </a:lnTo>
                  <a:lnTo>
                    <a:pt x="61101" y="40752"/>
                  </a:lnTo>
                  <a:lnTo>
                    <a:pt x="60984" y="45032"/>
                  </a:lnTo>
                  <a:lnTo>
                    <a:pt x="59677" y="47480"/>
                  </a:lnTo>
                  <a:lnTo>
                    <a:pt x="61406" y="46151"/>
                  </a:lnTo>
                  <a:lnTo>
                    <a:pt x="61946" y="42294"/>
                  </a:lnTo>
                  <a:lnTo>
                    <a:pt x="63425" y="39947"/>
                  </a:lnTo>
                  <a:lnTo>
                    <a:pt x="65341" y="37373"/>
                  </a:lnTo>
                  <a:lnTo>
                    <a:pt x="67900" y="36754"/>
                  </a:lnTo>
                  <a:lnTo>
                    <a:pt x="70653" y="37850"/>
                  </a:lnTo>
                  <a:lnTo>
                    <a:pt x="72875" y="38045"/>
                  </a:lnTo>
                  <a:lnTo>
                    <a:pt x="74831" y="38804"/>
                  </a:lnTo>
                  <a:lnTo>
                    <a:pt x="78993" y="42919"/>
                  </a:lnTo>
                  <a:lnTo>
                    <a:pt x="83061" y="46174"/>
                  </a:lnTo>
                  <a:lnTo>
                    <a:pt x="84548" y="48779"/>
                  </a:lnTo>
                  <a:lnTo>
                    <a:pt x="88859" y="50086"/>
                  </a:lnTo>
                  <a:lnTo>
                    <a:pt x="91409" y="52143"/>
                  </a:lnTo>
                  <a:lnTo>
                    <a:pt x="92230" y="53927"/>
                  </a:lnTo>
                  <a:lnTo>
                    <a:pt x="92731" y="58574"/>
                  </a:lnTo>
                  <a:lnTo>
                    <a:pt x="91902" y="6560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4BB66F30-446F-DF7E-0B0F-8015B4029950}"/>
                </a:ext>
              </a:extLst>
            </p:cNvPr>
            <p:cNvSpPr>
              <a:spLocks/>
            </p:cNvSpPr>
            <p:nvPr/>
          </p:nvSpPr>
          <p:spPr>
            <a:xfrm>
              <a:off x="9750390" y="4143094"/>
              <a:ext cx="10898" cy="8730"/>
            </a:xfrm>
            <a:custGeom>
              <a:avLst/>
              <a:gdLst>
                <a:gd name="connsiteX0" fmla="*/ 9380 w 10898"/>
                <a:gd name="connsiteY0" fmla="*/ 563 h 8730"/>
                <a:gd name="connsiteX1" fmla="*/ 9458 w 10898"/>
                <a:gd name="connsiteY1" fmla="*/ 665 h 8730"/>
                <a:gd name="connsiteX2" fmla="*/ 9936 w 10898"/>
                <a:gd name="connsiteY2" fmla="*/ 1549 h 8730"/>
                <a:gd name="connsiteX3" fmla="*/ 9787 w 10898"/>
                <a:gd name="connsiteY3" fmla="*/ 2535 h 8730"/>
                <a:gd name="connsiteX4" fmla="*/ 10679 w 10898"/>
                <a:gd name="connsiteY4" fmla="*/ 3012 h 8730"/>
                <a:gd name="connsiteX5" fmla="*/ 10898 w 10898"/>
                <a:gd name="connsiteY5" fmla="*/ 3990 h 8730"/>
                <a:gd name="connsiteX6" fmla="*/ 9913 w 10898"/>
                <a:gd name="connsiteY6" fmla="*/ 4514 h 8730"/>
                <a:gd name="connsiteX7" fmla="*/ 9858 w 10898"/>
                <a:gd name="connsiteY7" fmla="*/ 5656 h 8730"/>
                <a:gd name="connsiteX8" fmla="*/ 9419 w 10898"/>
                <a:gd name="connsiteY8" fmla="*/ 6360 h 8730"/>
                <a:gd name="connsiteX9" fmla="*/ 6587 w 10898"/>
                <a:gd name="connsiteY9" fmla="*/ 5109 h 8730"/>
                <a:gd name="connsiteX10" fmla="*/ 4256 w 10898"/>
                <a:gd name="connsiteY10" fmla="*/ 4459 h 8730"/>
                <a:gd name="connsiteX11" fmla="*/ 2152 w 10898"/>
                <a:gd name="connsiteY11" fmla="*/ 4718 h 8730"/>
                <a:gd name="connsiteX12" fmla="*/ 1385 w 10898"/>
                <a:gd name="connsiteY12" fmla="*/ 3982 h 8730"/>
                <a:gd name="connsiteX13" fmla="*/ 1252 w 10898"/>
                <a:gd name="connsiteY13" fmla="*/ 3223 h 8730"/>
                <a:gd name="connsiteX14" fmla="*/ 3677 w 10898"/>
                <a:gd name="connsiteY14" fmla="*/ 1909 h 8730"/>
                <a:gd name="connsiteX15" fmla="*/ 3865 w 10898"/>
                <a:gd name="connsiteY15" fmla="*/ 1252 h 8730"/>
                <a:gd name="connsiteX16" fmla="*/ 3927 w 10898"/>
                <a:gd name="connsiteY16" fmla="*/ 1197 h 8730"/>
                <a:gd name="connsiteX17" fmla="*/ 4631 w 10898"/>
                <a:gd name="connsiteY17" fmla="*/ 524 h 8730"/>
                <a:gd name="connsiteX18" fmla="*/ 5680 w 10898"/>
                <a:gd name="connsiteY18" fmla="*/ 329 h 8730"/>
                <a:gd name="connsiteX19" fmla="*/ 6228 w 10898"/>
                <a:gd name="connsiteY19" fmla="*/ 0 h 8730"/>
                <a:gd name="connsiteX20" fmla="*/ 7659 w 10898"/>
                <a:gd name="connsiteY20" fmla="*/ 0 h 8730"/>
                <a:gd name="connsiteX21" fmla="*/ 8535 w 10898"/>
                <a:gd name="connsiteY21" fmla="*/ 258 h 8730"/>
                <a:gd name="connsiteX22" fmla="*/ 9380 w 10898"/>
                <a:gd name="connsiteY22" fmla="*/ 563 h 8730"/>
                <a:gd name="connsiteX23" fmla="*/ 3489 w 10898"/>
                <a:gd name="connsiteY23" fmla="*/ 8371 h 8730"/>
                <a:gd name="connsiteX24" fmla="*/ 845 w 10898"/>
                <a:gd name="connsiteY24" fmla="*/ 8371 h 8730"/>
                <a:gd name="connsiteX25" fmla="*/ 282 w 10898"/>
                <a:gd name="connsiteY25" fmla="*/ 8136 h 8730"/>
                <a:gd name="connsiteX26" fmla="*/ 0 w 10898"/>
                <a:gd name="connsiteY26" fmla="*/ 7636 h 8730"/>
                <a:gd name="connsiteX27" fmla="*/ 939 w 10898"/>
                <a:gd name="connsiteY27" fmla="*/ 6728 h 8730"/>
                <a:gd name="connsiteX28" fmla="*/ 4506 w 10898"/>
                <a:gd name="connsiteY28" fmla="*/ 5476 h 8730"/>
                <a:gd name="connsiteX29" fmla="*/ 3614 w 10898"/>
                <a:gd name="connsiteY29" fmla="*/ 6791 h 8730"/>
                <a:gd name="connsiteX30" fmla="*/ 3489 w 10898"/>
                <a:gd name="connsiteY30" fmla="*/ 8371 h 8730"/>
                <a:gd name="connsiteX31" fmla="*/ 8629 w 10898"/>
                <a:gd name="connsiteY31" fmla="*/ 8371 h 8730"/>
                <a:gd name="connsiteX32" fmla="*/ 8089 w 10898"/>
                <a:gd name="connsiteY32" fmla="*/ 8731 h 8730"/>
                <a:gd name="connsiteX33" fmla="*/ 6587 w 10898"/>
                <a:gd name="connsiteY33" fmla="*/ 7010 h 8730"/>
                <a:gd name="connsiteX34" fmla="*/ 6494 w 10898"/>
                <a:gd name="connsiteY34" fmla="*/ 6447 h 8730"/>
                <a:gd name="connsiteX35" fmla="*/ 7652 w 10898"/>
                <a:gd name="connsiteY35" fmla="*/ 6345 h 8730"/>
                <a:gd name="connsiteX36" fmla="*/ 8958 w 10898"/>
                <a:gd name="connsiteY36" fmla="*/ 7127 h 8730"/>
                <a:gd name="connsiteX37" fmla="*/ 8880 w 10898"/>
                <a:gd name="connsiteY37" fmla="*/ 7839 h 8730"/>
                <a:gd name="connsiteX38" fmla="*/ 8629 w 10898"/>
                <a:gd name="connsiteY38" fmla="*/ 8371 h 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0898" h="8730">
                  <a:moveTo>
                    <a:pt x="9380" y="563"/>
                  </a:moveTo>
                  <a:lnTo>
                    <a:pt x="9458" y="665"/>
                  </a:lnTo>
                  <a:lnTo>
                    <a:pt x="9936" y="1549"/>
                  </a:lnTo>
                  <a:lnTo>
                    <a:pt x="9787" y="2535"/>
                  </a:lnTo>
                  <a:lnTo>
                    <a:pt x="10679" y="3012"/>
                  </a:lnTo>
                  <a:lnTo>
                    <a:pt x="10898" y="3990"/>
                  </a:lnTo>
                  <a:lnTo>
                    <a:pt x="9913" y="4514"/>
                  </a:lnTo>
                  <a:lnTo>
                    <a:pt x="9858" y="5656"/>
                  </a:lnTo>
                  <a:lnTo>
                    <a:pt x="9419" y="6360"/>
                  </a:lnTo>
                  <a:lnTo>
                    <a:pt x="6587" y="5109"/>
                  </a:lnTo>
                  <a:lnTo>
                    <a:pt x="4256" y="4459"/>
                  </a:lnTo>
                  <a:lnTo>
                    <a:pt x="2152" y="4718"/>
                  </a:lnTo>
                  <a:lnTo>
                    <a:pt x="1385" y="3982"/>
                  </a:lnTo>
                  <a:lnTo>
                    <a:pt x="1252" y="3223"/>
                  </a:lnTo>
                  <a:lnTo>
                    <a:pt x="3677" y="1909"/>
                  </a:lnTo>
                  <a:lnTo>
                    <a:pt x="3865" y="1252"/>
                  </a:lnTo>
                  <a:lnTo>
                    <a:pt x="3927" y="1197"/>
                  </a:lnTo>
                  <a:lnTo>
                    <a:pt x="4631" y="524"/>
                  </a:lnTo>
                  <a:lnTo>
                    <a:pt x="5680" y="329"/>
                  </a:lnTo>
                  <a:lnTo>
                    <a:pt x="6228" y="0"/>
                  </a:lnTo>
                  <a:lnTo>
                    <a:pt x="7659" y="0"/>
                  </a:lnTo>
                  <a:lnTo>
                    <a:pt x="8535" y="258"/>
                  </a:lnTo>
                  <a:lnTo>
                    <a:pt x="9380" y="563"/>
                  </a:lnTo>
                  <a:close/>
                  <a:moveTo>
                    <a:pt x="3489" y="8371"/>
                  </a:moveTo>
                  <a:lnTo>
                    <a:pt x="845" y="8371"/>
                  </a:lnTo>
                  <a:lnTo>
                    <a:pt x="282" y="8136"/>
                  </a:lnTo>
                  <a:lnTo>
                    <a:pt x="0" y="7636"/>
                  </a:lnTo>
                  <a:lnTo>
                    <a:pt x="939" y="6728"/>
                  </a:lnTo>
                  <a:lnTo>
                    <a:pt x="4506" y="5476"/>
                  </a:lnTo>
                  <a:lnTo>
                    <a:pt x="3614" y="6791"/>
                  </a:lnTo>
                  <a:lnTo>
                    <a:pt x="3489" y="8371"/>
                  </a:lnTo>
                  <a:close/>
                  <a:moveTo>
                    <a:pt x="8629" y="8371"/>
                  </a:moveTo>
                  <a:lnTo>
                    <a:pt x="8089" y="8731"/>
                  </a:lnTo>
                  <a:lnTo>
                    <a:pt x="6587" y="7010"/>
                  </a:lnTo>
                  <a:lnTo>
                    <a:pt x="6494" y="6447"/>
                  </a:lnTo>
                  <a:lnTo>
                    <a:pt x="7652" y="6345"/>
                  </a:lnTo>
                  <a:lnTo>
                    <a:pt x="8958" y="7127"/>
                  </a:lnTo>
                  <a:lnTo>
                    <a:pt x="8880" y="7839"/>
                  </a:lnTo>
                  <a:lnTo>
                    <a:pt x="8629" y="837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185C1BDB-A34B-0435-8318-B5C588FCCB6B}"/>
                </a:ext>
              </a:extLst>
            </p:cNvPr>
            <p:cNvSpPr>
              <a:spLocks/>
            </p:cNvSpPr>
            <p:nvPr/>
          </p:nvSpPr>
          <p:spPr>
            <a:xfrm>
              <a:off x="8859231" y="6017981"/>
              <a:ext cx="12884" cy="7956"/>
            </a:xfrm>
            <a:custGeom>
              <a:avLst/>
              <a:gdLst>
                <a:gd name="connsiteX0" fmla="*/ 10022 w 12884"/>
                <a:gd name="connsiteY0" fmla="*/ 6219 h 7956"/>
                <a:gd name="connsiteX1" fmla="*/ 7401 w 12884"/>
                <a:gd name="connsiteY1" fmla="*/ 7956 h 7956"/>
                <a:gd name="connsiteX2" fmla="*/ 4702 w 12884"/>
                <a:gd name="connsiteY2" fmla="*/ 7941 h 7956"/>
                <a:gd name="connsiteX3" fmla="*/ 3552 w 12884"/>
                <a:gd name="connsiteY3" fmla="*/ 6580 h 7956"/>
                <a:gd name="connsiteX4" fmla="*/ 1870 w 12884"/>
                <a:gd name="connsiteY4" fmla="*/ 2316 h 7956"/>
                <a:gd name="connsiteX5" fmla="*/ 751 w 12884"/>
                <a:gd name="connsiteY5" fmla="*/ 2011 h 7956"/>
                <a:gd name="connsiteX6" fmla="*/ 55 w 12884"/>
                <a:gd name="connsiteY6" fmla="*/ 837 h 7956"/>
                <a:gd name="connsiteX7" fmla="*/ 0 w 12884"/>
                <a:gd name="connsiteY7" fmla="*/ 344 h 7956"/>
                <a:gd name="connsiteX8" fmla="*/ 1189 w 12884"/>
                <a:gd name="connsiteY8" fmla="*/ 0 h 7956"/>
                <a:gd name="connsiteX9" fmla="*/ 3004 w 12884"/>
                <a:gd name="connsiteY9" fmla="*/ 1221 h 7956"/>
                <a:gd name="connsiteX10" fmla="*/ 7346 w 12884"/>
                <a:gd name="connsiteY10" fmla="*/ 2206 h 7956"/>
                <a:gd name="connsiteX11" fmla="*/ 10538 w 12884"/>
                <a:gd name="connsiteY11" fmla="*/ 4545 h 7956"/>
                <a:gd name="connsiteX12" fmla="*/ 12885 w 12884"/>
                <a:gd name="connsiteY12" fmla="*/ 5336 h 7956"/>
                <a:gd name="connsiteX13" fmla="*/ 11946 w 12884"/>
                <a:gd name="connsiteY13" fmla="*/ 5962 h 7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884" h="7956">
                  <a:moveTo>
                    <a:pt x="10022" y="6219"/>
                  </a:moveTo>
                  <a:lnTo>
                    <a:pt x="7401" y="7956"/>
                  </a:lnTo>
                  <a:lnTo>
                    <a:pt x="4702" y="7941"/>
                  </a:lnTo>
                  <a:lnTo>
                    <a:pt x="3552" y="6580"/>
                  </a:lnTo>
                  <a:lnTo>
                    <a:pt x="1870" y="2316"/>
                  </a:lnTo>
                  <a:lnTo>
                    <a:pt x="751" y="2011"/>
                  </a:lnTo>
                  <a:lnTo>
                    <a:pt x="55" y="837"/>
                  </a:lnTo>
                  <a:lnTo>
                    <a:pt x="0" y="344"/>
                  </a:lnTo>
                  <a:lnTo>
                    <a:pt x="1189" y="0"/>
                  </a:lnTo>
                  <a:lnTo>
                    <a:pt x="3004" y="1221"/>
                  </a:lnTo>
                  <a:lnTo>
                    <a:pt x="7346" y="2206"/>
                  </a:lnTo>
                  <a:lnTo>
                    <a:pt x="10538" y="4545"/>
                  </a:lnTo>
                  <a:lnTo>
                    <a:pt x="12885" y="5336"/>
                  </a:lnTo>
                  <a:lnTo>
                    <a:pt x="11946" y="596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896D366-AA04-952C-3302-80CD971F101B}"/>
                </a:ext>
              </a:extLst>
            </p:cNvPr>
            <p:cNvSpPr>
              <a:spLocks/>
            </p:cNvSpPr>
            <p:nvPr/>
          </p:nvSpPr>
          <p:spPr>
            <a:xfrm>
              <a:off x="5288850" y="4283306"/>
              <a:ext cx="136213" cy="79752"/>
            </a:xfrm>
            <a:custGeom>
              <a:avLst/>
              <a:gdLst>
                <a:gd name="connsiteX0" fmla="*/ 76638 w 136213"/>
                <a:gd name="connsiteY0" fmla="*/ 1197 h 79752"/>
                <a:gd name="connsiteX1" fmla="*/ 74964 w 136213"/>
                <a:gd name="connsiteY1" fmla="*/ 2511 h 79752"/>
                <a:gd name="connsiteX2" fmla="*/ 74659 w 136213"/>
                <a:gd name="connsiteY2" fmla="*/ 1917 h 79752"/>
                <a:gd name="connsiteX3" fmla="*/ 75465 w 136213"/>
                <a:gd name="connsiteY3" fmla="*/ 696 h 79752"/>
                <a:gd name="connsiteX4" fmla="*/ 76474 w 136213"/>
                <a:gd name="connsiteY4" fmla="*/ 0 h 79752"/>
                <a:gd name="connsiteX5" fmla="*/ 77452 w 136213"/>
                <a:gd name="connsiteY5" fmla="*/ 70 h 79752"/>
                <a:gd name="connsiteX6" fmla="*/ 77217 w 136213"/>
                <a:gd name="connsiteY6" fmla="*/ 594 h 79752"/>
                <a:gd name="connsiteX7" fmla="*/ 76638 w 136213"/>
                <a:gd name="connsiteY7" fmla="*/ 1197 h 79752"/>
                <a:gd name="connsiteX8" fmla="*/ 64582 w 136213"/>
                <a:gd name="connsiteY8" fmla="*/ 3090 h 79752"/>
                <a:gd name="connsiteX9" fmla="*/ 61062 w 136213"/>
                <a:gd name="connsiteY9" fmla="*/ 4866 h 79752"/>
                <a:gd name="connsiteX10" fmla="*/ 59959 w 136213"/>
                <a:gd name="connsiteY10" fmla="*/ 4835 h 79752"/>
                <a:gd name="connsiteX11" fmla="*/ 61570 w 136213"/>
                <a:gd name="connsiteY11" fmla="*/ 3466 h 79752"/>
                <a:gd name="connsiteX12" fmla="*/ 64176 w 136213"/>
                <a:gd name="connsiteY12" fmla="*/ 2292 h 79752"/>
                <a:gd name="connsiteX13" fmla="*/ 66382 w 136213"/>
                <a:gd name="connsiteY13" fmla="*/ 1713 h 79752"/>
                <a:gd name="connsiteX14" fmla="*/ 68189 w 136213"/>
                <a:gd name="connsiteY14" fmla="*/ 1964 h 79752"/>
                <a:gd name="connsiteX15" fmla="*/ 64582 w 136213"/>
                <a:gd name="connsiteY15" fmla="*/ 3090 h 79752"/>
                <a:gd name="connsiteX16" fmla="*/ 136214 w 136213"/>
                <a:gd name="connsiteY16" fmla="*/ 34486 h 79752"/>
                <a:gd name="connsiteX17" fmla="*/ 130557 w 136213"/>
                <a:gd name="connsiteY17" fmla="*/ 34149 h 79752"/>
                <a:gd name="connsiteX18" fmla="*/ 127890 w 136213"/>
                <a:gd name="connsiteY18" fmla="*/ 34845 h 79752"/>
                <a:gd name="connsiteX19" fmla="*/ 126724 w 136213"/>
                <a:gd name="connsiteY19" fmla="*/ 36418 h 79752"/>
                <a:gd name="connsiteX20" fmla="*/ 125723 w 136213"/>
                <a:gd name="connsiteY20" fmla="*/ 37122 h 79752"/>
                <a:gd name="connsiteX21" fmla="*/ 124885 w 136213"/>
                <a:gd name="connsiteY21" fmla="*/ 36958 h 79752"/>
                <a:gd name="connsiteX22" fmla="*/ 123188 w 136213"/>
                <a:gd name="connsiteY22" fmla="*/ 37576 h 79752"/>
                <a:gd name="connsiteX23" fmla="*/ 120629 w 136213"/>
                <a:gd name="connsiteY23" fmla="*/ 38968 h 79752"/>
                <a:gd name="connsiteX24" fmla="*/ 118329 w 136213"/>
                <a:gd name="connsiteY24" fmla="*/ 39493 h 79752"/>
                <a:gd name="connsiteX25" fmla="*/ 116272 w 136213"/>
                <a:gd name="connsiteY25" fmla="*/ 39156 h 79752"/>
                <a:gd name="connsiteX26" fmla="*/ 115677 w 136213"/>
                <a:gd name="connsiteY26" fmla="*/ 39493 h 79752"/>
                <a:gd name="connsiteX27" fmla="*/ 115513 w 136213"/>
                <a:gd name="connsiteY27" fmla="*/ 39954 h 79752"/>
                <a:gd name="connsiteX28" fmla="*/ 115200 w 136213"/>
                <a:gd name="connsiteY28" fmla="*/ 40400 h 79752"/>
                <a:gd name="connsiteX29" fmla="*/ 114402 w 136213"/>
                <a:gd name="connsiteY29" fmla="*/ 40635 h 79752"/>
                <a:gd name="connsiteX30" fmla="*/ 113487 w 136213"/>
                <a:gd name="connsiteY30" fmla="*/ 40510 h 79752"/>
                <a:gd name="connsiteX31" fmla="*/ 112462 w 136213"/>
                <a:gd name="connsiteY31" fmla="*/ 40017 h 79752"/>
                <a:gd name="connsiteX32" fmla="*/ 111922 w 136213"/>
                <a:gd name="connsiteY32" fmla="*/ 40228 h 79752"/>
                <a:gd name="connsiteX33" fmla="*/ 111859 w 136213"/>
                <a:gd name="connsiteY33" fmla="*/ 41136 h 79752"/>
                <a:gd name="connsiteX34" fmla="*/ 111304 w 136213"/>
                <a:gd name="connsiteY34" fmla="*/ 41378 h 79752"/>
                <a:gd name="connsiteX35" fmla="*/ 110256 w 136213"/>
                <a:gd name="connsiteY35" fmla="*/ 40948 h 79752"/>
                <a:gd name="connsiteX36" fmla="*/ 109074 w 136213"/>
                <a:gd name="connsiteY36" fmla="*/ 41276 h 79752"/>
                <a:gd name="connsiteX37" fmla="*/ 107760 w 136213"/>
                <a:gd name="connsiteY37" fmla="*/ 42364 h 79752"/>
                <a:gd name="connsiteX38" fmla="*/ 105914 w 136213"/>
                <a:gd name="connsiteY38" fmla="*/ 42591 h 79752"/>
                <a:gd name="connsiteX39" fmla="*/ 103535 w 136213"/>
                <a:gd name="connsiteY39" fmla="*/ 41965 h 79752"/>
                <a:gd name="connsiteX40" fmla="*/ 101697 w 136213"/>
                <a:gd name="connsiteY40" fmla="*/ 40783 h 79752"/>
                <a:gd name="connsiteX41" fmla="*/ 100390 w 136213"/>
                <a:gd name="connsiteY41" fmla="*/ 39047 h 79752"/>
                <a:gd name="connsiteX42" fmla="*/ 98826 w 136213"/>
                <a:gd name="connsiteY42" fmla="*/ 38609 h 79752"/>
                <a:gd name="connsiteX43" fmla="*/ 96087 w 136213"/>
                <a:gd name="connsiteY43" fmla="*/ 39900 h 79752"/>
                <a:gd name="connsiteX44" fmla="*/ 94945 w 136213"/>
                <a:gd name="connsiteY44" fmla="*/ 41409 h 79752"/>
                <a:gd name="connsiteX45" fmla="*/ 94695 w 136213"/>
                <a:gd name="connsiteY45" fmla="*/ 42332 h 79752"/>
                <a:gd name="connsiteX46" fmla="*/ 94961 w 136213"/>
                <a:gd name="connsiteY46" fmla="*/ 43170 h 79752"/>
                <a:gd name="connsiteX47" fmla="*/ 94460 w 136213"/>
                <a:gd name="connsiteY47" fmla="*/ 43725 h 79752"/>
                <a:gd name="connsiteX48" fmla="*/ 93185 w 136213"/>
                <a:gd name="connsiteY48" fmla="*/ 44007 h 79752"/>
                <a:gd name="connsiteX49" fmla="*/ 92215 w 136213"/>
                <a:gd name="connsiteY49" fmla="*/ 45032 h 79752"/>
                <a:gd name="connsiteX50" fmla="*/ 91558 w 136213"/>
                <a:gd name="connsiteY50" fmla="*/ 46800 h 79752"/>
                <a:gd name="connsiteX51" fmla="*/ 91425 w 136213"/>
                <a:gd name="connsiteY51" fmla="*/ 48169 h 79752"/>
                <a:gd name="connsiteX52" fmla="*/ 91824 w 136213"/>
                <a:gd name="connsiteY52" fmla="*/ 49131 h 79752"/>
                <a:gd name="connsiteX53" fmla="*/ 91190 w 136213"/>
                <a:gd name="connsiteY53" fmla="*/ 49835 h 79752"/>
                <a:gd name="connsiteX54" fmla="*/ 89524 w 136213"/>
                <a:gd name="connsiteY54" fmla="*/ 50289 h 79752"/>
                <a:gd name="connsiteX55" fmla="*/ 87560 w 136213"/>
                <a:gd name="connsiteY55" fmla="*/ 51815 h 79752"/>
                <a:gd name="connsiteX56" fmla="*/ 85291 w 136213"/>
                <a:gd name="connsiteY56" fmla="*/ 54412 h 79752"/>
                <a:gd name="connsiteX57" fmla="*/ 83038 w 136213"/>
                <a:gd name="connsiteY57" fmla="*/ 56219 h 79752"/>
                <a:gd name="connsiteX58" fmla="*/ 80793 w 136213"/>
                <a:gd name="connsiteY58" fmla="*/ 57244 h 79752"/>
                <a:gd name="connsiteX59" fmla="*/ 79713 w 136213"/>
                <a:gd name="connsiteY59" fmla="*/ 58386 h 79752"/>
                <a:gd name="connsiteX60" fmla="*/ 79791 w 136213"/>
                <a:gd name="connsiteY60" fmla="*/ 59638 h 79752"/>
                <a:gd name="connsiteX61" fmla="*/ 79650 w 136213"/>
                <a:gd name="connsiteY61" fmla="*/ 60029 h 79752"/>
                <a:gd name="connsiteX62" fmla="*/ 79220 w 136213"/>
                <a:gd name="connsiteY62" fmla="*/ 60178 h 79752"/>
                <a:gd name="connsiteX63" fmla="*/ 78492 w 136213"/>
                <a:gd name="connsiteY63" fmla="*/ 60350 h 79752"/>
                <a:gd name="connsiteX64" fmla="*/ 74166 w 136213"/>
                <a:gd name="connsiteY64" fmla="*/ 57627 h 79752"/>
                <a:gd name="connsiteX65" fmla="*/ 72922 w 136213"/>
                <a:gd name="connsiteY65" fmla="*/ 55726 h 79752"/>
                <a:gd name="connsiteX66" fmla="*/ 71850 w 136213"/>
                <a:gd name="connsiteY66" fmla="*/ 56016 h 79752"/>
                <a:gd name="connsiteX67" fmla="*/ 70489 w 136213"/>
                <a:gd name="connsiteY67" fmla="*/ 56978 h 79752"/>
                <a:gd name="connsiteX68" fmla="*/ 68572 w 136213"/>
                <a:gd name="connsiteY68" fmla="*/ 59114 h 79752"/>
                <a:gd name="connsiteX69" fmla="*/ 66523 w 136213"/>
                <a:gd name="connsiteY69" fmla="*/ 62024 h 79752"/>
                <a:gd name="connsiteX70" fmla="*/ 65529 w 136213"/>
                <a:gd name="connsiteY70" fmla="*/ 62353 h 79752"/>
                <a:gd name="connsiteX71" fmla="*/ 60405 w 136213"/>
                <a:gd name="connsiteY71" fmla="*/ 61915 h 79752"/>
                <a:gd name="connsiteX72" fmla="*/ 57698 w 136213"/>
                <a:gd name="connsiteY72" fmla="*/ 62173 h 79752"/>
                <a:gd name="connsiteX73" fmla="*/ 57142 w 136213"/>
                <a:gd name="connsiteY73" fmla="*/ 62556 h 79752"/>
                <a:gd name="connsiteX74" fmla="*/ 56892 w 136213"/>
                <a:gd name="connsiteY74" fmla="*/ 63620 h 79752"/>
                <a:gd name="connsiteX75" fmla="*/ 57048 w 136213"/>
                <a:gd name="connsiteY75" fmla="*/ 65044 h 79752"/>
                <a:gd name="connsiteX76" fmla="*/ 57792 w 136213"/>
                <a:gd name="connsiteY76" fmla="*/ 70160 h 79752"/>
                <a:gd name="connsiteX77" fmla="*/ 58206 w 136213"/>
                <a:gd name="connsiteY77" fmla="*/ 72265 h 79752"/>
                <a:gd name="connsiteX78" fmla="*/ 57800 w 136213"/>
                <a:gd name="connsiteY78" fmla="*/ 72914 h 79752"/>
                <a:gd name="connsiteX79" fmla="*/ 56423 w 136213"/>
                <a:gd name="connsiteY79" fmla="*/ 73016 h 79752"/>
                <a:gd name="connsiteX80" fmla="*/ 54631 w 136213"/>
                <a:gd name="connsiteY80" fmla="*/ 73313 h 79752"/>
                <a:gd name="connsiteX81" fmla="*/ 53653 w 136213"/>
                <a:gd name="connsiteY81" fmla="*/ 74276 h 79752"/>
                <a:gd name="connsiteX82" fmla="*/ 53418 w 136213"/>
                <a:gd name="connsiteY82" fmla="*/ 75269 h 79752"/>
                <a:gd name="connsiteX83" fmla="*/ 53324 w 136213"/>
                <a:gd name="connsiteY83" fmla="*/ 76654 h 79752"/>
                <a:gd name="connsiteX84" fmla="*/ 52761 w 136213"/>
                <a:gd name="connsiteY84" fmla="*/ 78086 h 79752"/>
                <a:gd name="connsiteX85" fmla="*/ 51658 w 136213"/>
                <a:gd name="connsiteY85" fmla="*/ 79111 h 79752"/>
                <a:gd name="connsiteX86" fmla="*/ 50563 w 136213"/>
                <a:gd name="connsiteY86" fmla="*/ 79478 h 79752"/>
                <a:gd name="connsiteX87" fmla="*/ 44453 w 136213"/>
                <a:gd name="connsiteY87" fmla="*/ 79752 h 79752"/>
                <a:gd name="connsiteX88" fmla="*/ 44562 w 136213"/>
                <a:gd name="connsiteY88" fmla="*/ 77389 h 79752"/>
                <a:gd name="connsiteX89" fmla="*/ 42802 w 136213"/>
                <a:gd name="connsiteY89" fmla="*/ 76427 h 79752"/>
                <a:gd name="connsiteX90" fmla="*/ 41801 w 136213"/>
                <a:gd name="connsiteY90" fmla="*/ 74456 h 79752"/>
                <a:gd name="connsiteX91" fmla="*/ 40924 w 136213"/>
                <a:gd name="connsiteY91" fmla="*/ 73126 h 79752"/>
                <a:gd name="connsiteX92" fmla="*/ 41214 w 136213"/>
                <a:gd name="connsiteY92" fmla="*/ 72328 h 79752"/>
                <a:gd name="connsiteX93" fmla="*/ 41128 w 136213"/>
                <a:gd name="connsiteY93" fmla="*/ 71381 h 79752"/>
                <a:gd name="connsiteX94" fmla="*/ 38640 w 136213"/>
                <a:gd name="connsiteY94" fmla="*/ 70646 h 79752"/>
                <a:gd name="connsiteX95" fmla="*/ 36316 w 136213"/>
                <a:gd name="connsiteY95" fmla="*/ 71217 h 79752"/>
                <a:gd name="connsiteX96" fmla="*/ 34979 w 136213"/>
                <a:gd name="connsiteY96" fmla="*/ 70841 h 79752"/>
                <a:gd name="connsiteX97" fmla="*/ 33993 w 136213"/>
                <a:gd name="connsiteY97" fmla="*/ 70340 h 79752"/>
                <a:gd name="connsiteX98" fmla="*/ 35690 w 136213"/>
                <a:gd name="connsiteY98" fmla="*/ 69175 h 79752"/>
                <a:gd name="connsiteX99" fmla="*/ 35808 w 136213"/>
                <a:gd name="connsiteY99" fmla="*/ 68463 h 79752"/>
                <a:gd name="connsiteX100" fmla="*/ 35260 w 136213"/>
                <a:gd name="connsiteY100" fmla="*/ 67954 h 79752"/>
                <a:gd name="connsiteX101" fmla="*/ 34705 w 136213"/>
                <a:gd name="connsiteY101" fmla="*/ 67610 h 79752"/>
                <a:gd name="connsiteX102" fmla="*/ 34869 w 136213"/>
                <a:gd name="connsiteY102" fmla="*/ 66288 h 79752"/>
                <a:gd name="connsiteX103" fmla="*/ 35213 w 136213"/>
                <a:gd name="connsiteY103" fmla="*/ 64723 h 79752"/>
                <a:gd name="connsiteX104" fmla="*/ 36168 w 136213"/>
                <a:gd name="connsiteY104" fmla="*/ 61070 h 79752"/>
                <a:gd name="connsiteX105" fmla="*/ 35816 w 136213"/>
                <a:gd name="connsiteY105" fmla="*/ 60428 h 79752"/>
                <a:gd name="connsiteX106" fmla="*/ 34259 w 136213"/>
                <a:gd name="connsiteY106" fmla="*/ 59325 h 79752"/>
                <a:gd name="connsiteX107" fmla="*/ 32287 w 136213"/>
                <a:gd name="connsiteY107" fmla="*/ 59216 h 79752"/>
                <a:gd name="connsiteX108" fmla="*/ 30112 w 136213"/>
                <a:gd name="connsiteY108" fmla="*/ 59560 h 79752"/>
                <a:gd name="connsiteX109" fmla="*/ 29064 w 136213"/>
                <a:gd name="connsiteY109" fmla="*/ 58996 h 79752"/>
                <a:gd name="connsiteX110" fmla="*/ 28149 w 136213"/>
                <a:gd name="connsiteY110" fmla="*/ 57737 h 79752"/>
                <a:gd name="connsiteX111" fmla="*/ 26600 w 136213"/>
                <a:gd name="connsiteY111" fmla="*/ 57135 h 79752"/>
                <a:gd name="connsiteX112" fmla="*/ 23854 w 136213"/>
                <a:gd name="connsiteY112" fmla="*/ 58136 h 79752"/>
                <a:gd name="connsiteX113" fmla="*/ 20943 w 136213"/>
                <a:gd name="connsiteY113" fmla="*/ 59646 h 79752"/>
                <a:gd name="connsiteX114" fmla="*/ 20051 w 136213"/>
                <a:gd name="connsiteY114" fmla="*/ 60194 h 79752"/>
                <a:gd name="connsiteX115" fmla="*/ 19316 w 136213"/>
                <a:gd name="connsiteY115" fmla="*/ 60123 h 79752"/>
                <a:gd name="connsiteX116" fmla="*/ 18987 w 136213"/>
                <a:gd name="connsiteY116" fmla="*/ 58989 h 79752"/>
                <a:gd name="connsiteX117" fmla="*/ 18839 w 136213"/>
                <a:gd name="connsiteY117" fmla="*/ 57651 h 79752"/>
                <a:gd name="connsiteX118" fmla="*/ 18659 w 136213"/>
                <a:gd name="connsiteY118" fmla="*/ 57322 h 79752"/>
                <a:gd name="connsiteX119" fmla="*/ 17110 w 136213"/>
                <a:gd name="connsiteY119" fmla="*/ 56845 h 79752"/>
                <a:gd name="connsiteX120" fmla="*/ 15303 w 136213"/>
                <a:gd name="connsiteY120" fmla="*/ 56501 h 79752"/>
                <a:gd name="connsiteX121" fmla="*/ 14379 w 136213"/>
                <a:gd name="connsiteY121" fmla="*/ 56133 h 79752"/>
                <a:gd name="connsiteX122" fmla="*/ 13511 w 136213"/>
                <a:gd name="connsiteY122" fmla="*/ 55226 h 79752"/>
                <a:gd name="connsiteX123" fmla="*/ 11344 w 136213"/>
                <a:gd name="connsiteY123" fmla="*/ 54044 h 79752"/>
                <a:gd name="connsiteX124" fmla="*/ 10851 w 136213"/>
                <a:gd name="connsiteY124" fmla="*/ 53168 h 79752"/>
                <a:gd name="connsiteX125" fmla="*/ 7956 w 136213"/>
                <a:gd name="connsiteY125" fmla="*/ 51165 h 79752"/>
                <a:gd name="connsiteX126" fmla="*/ 7370 w 136213"/>
                <a:gd name="connsiteY126" fmla="*/ 50172 h 79752"/>
                <a:gd name="connsiteX127" fmla="*/ 6705 w 136213"/>
                <a:gd name="connsiteY127" fmla="*/ 49444 h 79752"/>
                <a:gd name="connsiteX128" fmla="*/ 5312 w 136213"/>
                <a:gd name="connsiteY128" fmla="*/ 48521 h 79752"/>
                <a:gd name="connsiteX129" fmla="*/ 4225 w 136213"/>
                <a:gd name="connsiteY129" fmla="*/ 48740 h 79752"/>
                <a:gd name="connsiteX130" fmla="*/ 555 w 136213"/>
                <a:gd name="connsiteY130" fmla="*/ 47590 h 79752"/>
                <a:gd name="connsiteX131" fmla="*/ 0 w 136213"/>
                <a:gd name="connsiteY131" fmla="*/ 47488 h 79752"/>
                <a:gd name="connsiteX132" fmla="*/ 509 w 136213"/>
                <a:gd name="connsiteY132" fmla="*/ 46479 h 79752"/>
                <a:gd name="connsiteX133" fmla="*/ 1666 w 136213"/>
                <a:gd name="connsiteY133" fmla="*/ 44922 h 79752"/>
                <a:gd name="connsiteX134" fmla="*/ 4186 w 136213"/>
                <a:gd name="connsiteY134" fmla="*/ 43185 h 79752"/>
                <a:gd name="connsiteX135" fmla="*/ 4397 w 136213"/>
                <a:gd name="connsiteY135" fmla="*/ 41777 h 79752"/>
                <a:gd name="connsiteX136" fmla="*/ 3740 w 136213"/>
                <a:gd name="connsiteY136" fmla="*/ 39086 h 79752"/>
                <a:gd name="connsiteX137" fmla="*/ 3075 w 136213"/>
                <a:gd name="connsiteY137" fmla="*/ 37341 h 79752"/>
                <a:gd name="connsiteX138" fmla="*/ 3434 w 136213"/>
                <a:gd name="connsiteY138" fmla="*/ 36559 h 79752"/>
                <a:gd name="connsiteX139" fmla="*/ 4225 w 136213"/>
                <a:gd name="connsiteY139" fmla="*/ 33414 h 79752"/>
                <a:gd name="connsiteX140" fmla="*/ 4835 w 136213"/>
                <a:gd name="connsiteY140" fmla="*/ 32686 h 79752"/>
                <a:gd name="connsiteX141" fmla="*/ 8481 w 136213"/>
                <a:gd name="connsiteY141" fmla="*/ 31090 h 79752"/>
                <a:gd name="connsiteX142" fmla="*/ 8817 w 136213"/>
                <a:gd name="connsiteY142" fmla="*/ 30871 h 79752"/>
                <a:gd name="connsiteX143" fmla="*/ 11696 w 136213"/>
                <a:gd name="connsiteY143" fmla="*/ 28641 h 79752"/>
                <a:gd name="connsiteX144" fmla="*/ 14888 w 136213"/>
                <a:gd name="connsiteY144" fmla="*/ 26169 h 79752"/>
                <a:gd name="connsiteX145" fmla="*/ 18205 w 136213"/>
                <a:gd name="connsiteY145" fmla="*/ 23439 h 79752"/>
                <a:gd name="connsiteX146" fmla="*/ 21913 w 136213"/>
                <a:gd name="connsiteY146" fmla="*/ 20380 h 79752"/>
                <a:gd name="connsiteX147" fmla="*/ 23955 w 136213"/>
                <a:gd name="connsiteY147" fmla="*/ 18589 h 79752"/>
                <a:gd name="connsiteX148" fmla="*/ 24902 w 136213"/>
                <a:gd name="connsiteY148" fmla="*/ 17814 h 79752"/>
                <a:gd name="connsiteX149" fmla="*/ 27038 w 136213"/>
                <a:gd name="connsiteY149" fmla="*/ 18448 h 79752"/>
                <a:gd name="connsiteX150" fmla="*/ 28720 w 136213"/>
                <a:gd name="connsiteY150" fmla="*/ 17000 h 79752"/>
                <a:gd name="connsiteX151" fmla="*/ 29690 w 136213"/>
                <a:gd name="connsiteY151" fmla="*/ 16515 h 79752"/>
                <a:gd name="connsiteX152" fmla="*/ 31967 w 136213"/>
                <a:gd name="connsiteY152" fmla="*/ 14786 h 79752"/>
                <a:gd name="connsiteX153" fmla="*/ 32671 w 136213"/>
                <a:gd name="connsiteY153" fmla="*/ 14411 h 79752"/>
                <a:gd name="connsiteX154" fmla="*/ 36473 w 136213"/>
                <a:gd name="connsiteY154" fmla="*/ 13699 h 79752"/>
                <a:gd name="connsiteX155" fmla="*/ 38311 w 136213"/>
                <a:gd name="connsiteY155" fmla="*/ 13714 h 79752"/>
                <a:gd name="connsiteX156" fmla="*/ 39923 w 136213"/>
                <a:gd name="connsiteY156" fmla="*/ 15475 h 79752"/>
                <a:gd name="connsiteX157" fmla="*/ 41198 w 136213"/>
                <a:gd name="connsiteY157" fmla="*/ 16437 h 79752"/>
                <a:gd name="connsiteX158" fmla="*/ 43600 w 136213"/>
                <a:gd name="connsiteY158" fmla="*/ 15616 h 79752"/>
                <a:gd name="connsiteX159" fmla="*/ 45611 w 136213"/>
                <a:gd name="connsiteY159" fmla="*/ 15436 h 79752"/>
                <a:gd name="connsiteX160" fmla="*/ 53927 w 136213"/>
                <a:gd name="connsiteY160" fmla="*/ 17071 h 79752"/>
                <a:gd name="connsiteX161" fmla="*/ 57228 w 136213"/>
                <a:gd name="connsiteY161" fmla="*/ 16351 h 79752"/>
                <a:gd name="connsiteX162" fmla="*/ 63292 w 136213"/>
                <a:gd name="connsiteY162" fmla="*/ 16195 h 79752"/>
                <a:gd name="connsiteX163" fmla="*/ 66022 w 136213"/>
                <a:gd name="connsiteY163" fmla="*/ 16601 h 79752"/>
                <a:gd name="connsiteX164" fmla="*/ 69871 w 136213"/>
                <a:gd name="connsiteY164" fmla="*/ 14293 h 79752"/>
                <a:gd name="connsiteX165" fmla="*/ 72343 w 136213"/>
                <a:gd name="connsiteY165" fmla="*/ 13824 h 79752"/>
                <a:gd name="connsiteX166" fmla="*/ 75246 w 136213"/>
                <a:gd name="connsiteY166" fmla="*/ 12744 h 79752"/>
                <a:gd name="connsiteX167" fmla="*/ 74862 w 136213"/>
                <a:gd name="connsiteY167" fmla="*/ 11633 h 79752"/>
                <a:gd name="connsiteX168" fmla="*/ 74166 w 136213"/>
                <a:gd name="connsiteY168" fmla="*/ 11133 h 79752"/>
                <a:gd name="connsiteX169" fmla="*/ 78594 w 136213"/>
                <a:gd name="connsiteY169" fmla="*/ 11618 h 79752"/>
                <a:gd name="connsiteX170" fmla="*/ 85189 w 136213"/>
                <a:gd name="connsiteY170" fmla="*/ 13965 h 79752"/>
                <a:gd name="connsiteX171" fmla="*/ 92215 w 136213"/>
                <a:gd name="connsiteY171" fmla="*/ 13542 h 79752"/>
                <a:gd name="connsiteX172" fmla="*/ 94750 w 136213"/>
                <a:gd name="connsiteY172" fmla="*/ 12275 h 79752"/>
                <a:gd name="connsiteX173" fmla="*/ 96385 w 136213"/>
                <a:gd name="connsiteY173" fmla="*/ 11915 h 79752"/>
                <a:gd name="connsiteX174" fmla="*/ 103582 w 136213"/>
                <a:gd name="connsiteY174" fmla="*/ 14325 h 79752"/>
                <a:gd name="connsiteX175" fmla="*/ 105475 w 136213"/>
                <a:gd name="connsiteY175" fmla="*/ 16179 h 79752"/>
                <a:gd name="connsiteX176" fmla="*/ 106954 w 136213"/>
                <a:gd name="connsiteY176" fmla="*/ 16359 h 79752"/>
                <a:gd name="connsiteX177" fmla="*/ 108104 w 136213"/>
                <a:gd name="connsiteY177" fmla="*/ 15936 h 79752"/>
                <a:gd name="connsiteX178" fmla="*/ 108417 w 136213"/>
                <a:gd name="connsiteY178" fmla="*/ 15553 h 79752"/>
                <a:gd name="connsiteX179" fmla="*/ 107001 w 136213"/>
                <a:gd name="connsiteY179" fmla="*/ 15146 h 79752"/>
                <a:gd name="connsiteX180" fmla="*/ 106352 w 136213"/>
                <a:gd name="connsiteY180" fmla="*/ 14567 h 79752"/>
                <a:gd name="connsiteX181" fmla="*/ 112024 w 136213"/>
                <a:gd name="connsiteY181" fmla="*/ 15709 h 79752"/>
                <a:gd name="connsiteX182" fmla="*/ 122695 w 136213"/>
                <a:gd name="connsiteY182" fmla="*/ 24448 h 79752"/>
                <a:gd name="connsiteX183" fmla="*/ 122914 w 136213"/>
                <a:gd name="connsiteY183" fmla="*/ 25160 h 79752"/>
                <a:gd name="connsiteX184" fmla="*/ 118353 w 136213"/>
                <a:gd name="connsiteY184" fmla="*/ 22578 h 79752"/>
                <a:gd name="connsiteX185" fmla="*/ 115943 w 136213"/>
                <a:gd name="connsiteY185" fmla="*/ 22774 h 79752"/>
                <a:gd name="connsiteX186" fmla="*/ 115310 w 136213"/>
                <a:gd name="connsiteY186" fmla="*/ 23189 h 79752"/>
                <a:gd name="connsiteX187" fmla="*/ 115450 w 136213"/>
                <a:gd name="connsiteY187" fmla="*/ 24597 h 79752"/>
                <a:gd name="connsiteX188" fmla="*/ 115669 w 136213"/>
                <a:gd name="connsiteY188" fmla="*/ 25254 h 79752"/>
                <a:gd name="connsiteX189" fmla="*/ 116702 w 136213"/>
                <a:gd name="connsiteY189" fmla="*/ 25332 h 79752"/>
                <a:gd name="connsiteX190" fmla="*/ 117469 w 136213"/>
                <a:gd name="connsiteY190" fmla="*/ 24949 h 79752"/>
                <a:gd name="connsiteX191" fmla="*/ 119354 w 136213"/>
                <a:gd name="connsiteY191" fmla="*/ 25410 h 79752"/>
                <a:gd name="connsiteX192" fmla="*/ 120606 w 136213"/>
                <a:gd name="connsiteY192" fmla="*/ 26349 h 79752"/>
                <a:gd name="connsiteX193" fmla="*/ 122116 w 136213"/>
                <a:gd name="connsiteY193" fmla="*/ 27789 h 79752"/>
                <a:gd name="connsiteX194" fmla="*/ 123023 w 136213"/>
                <a:gd name="connsiteY194" fmla="*/ 29346 h 79752"/>
                <a:gd name="connsiteX195" fmla="*/ 124001 w 136213"/>
                <a:gd name="connsiteY195" fmla="*/ 29369 h 79752"/>
                <a:gd name="connsiteX196" fmla="*/ 124964 w 136213"/>
                <a:gd name="connsiteY196" fmla="*/ 28430 h 79752"/>
                <a:gd name="connsiteX197" fmla="*/ 126779 w 136213"/>
                <a:gd name="connsiteY197" fmla="*/ 28313 h 79752"/>
                <a:gd name="connsiteX198" fmla="*/ 127952 w 136213"/>
                <a:gd name="connsiteY198" fmla="*/ 29361 h 79752"/>
                <a:gd name="connsiteX199" fmla="*/ 128789 w 136213"/>
                <a:gd name="connsiteY199" fmla="*/ 29299 h 79752"/>
                <a:gd name="connsiteX200" fmla="*/ 127624 w 136213"/>
                <a:gd name="connsiteY200" fmla="*/ 27671 h 79752"/>
                <a:gd name="connsiteX201" fmla="*/ 124878 w 136213"/>
                <a:gd name="connsiteY201" fmla="*/ 26052 h 79752"/>
                <a:gd name="connsiteX202" fmla="*/ 125527 w 136213"/>
                <a:gd name="connsiteY202" fmla="*/ 25982 h 79752"/>
                <a:gd name="connsiteX203" fmla="*/ 131614 w 136213"/>
                <a:gd name="connsiteY203" fmla="*/ 28884 h 79752"/>
                <a:gd name="connsiteX204" fmla="*/ 133335 w 136213"/>
                <a:gd name="connsiteY204" fmla="*/ 32530 h 79752"/>
                <a:gd name="connsiteX205" fmla="*/ 134766 w 136213"/>
                <a:gd name="connsiteY205" fmla="*/ 33351 h 79752"/>
                <a:gd name="connsiteX206" fmla="*/ 136214 w 136213"/>
                <a:gd name="connsiteY206" fmla="*/ 34486 h 79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</a:cxnLst>
              <a:rect l="l" t="t" r="r" b="b"/>
              <a:pathLst>
                <a:path w="136213" h="79752">
                  <a:moveTo>
                    <a:pt x="76638" y="1197"/>
                  </a:moveTo>
                  <a:lnTo>
                    <a:pt x="74964" y="2511"/>
                  </a:lnTo>
                  <a:lnTo>
                    <a:pt x="74659" y="1917"/>
                  </a:lnTo>
                  <a:lnTo>
                    <a:pt x="75465" y="696"/>
                  </a:lnTo>
                  <a:lnTo>
                    <a:pt x="76474" y="0"/>
                  </a:lnTo>
                  <a:lnTo>
                    <a:pt x="77452" y="70"/>
                  </a:lnTo>
                  <a:lnTo>
                    <a:pt x="77217" y="594"/>
                  </a:lnTo>
                  <a:lnTo>
                    <a:pt x="76638" y="1197"/>
                  </a:lnTo>
                  <a:close/>
                  <a:moveTo>
                    <a:pt x="64582" y="3090"/>
                  </a:moveTo>
                  <a:lnTo>
                    <a:pt x="61062" y="4866"/>
                  </a:lnTo>
                  <a:lnTo>
                    <a:pt x="59959" y="4835"/>
                  </a:lnTo>
                  <a:lnTo>
                    <a:pt x="61570" y="3466"/>
                  </a:lnTo>
                  <a:lnTo>
                    <a:pt x="64176" y="2292"/>
                  </a:lnTo>
                  <a:lnTo>
                    <a:pt x="66382" y="1713"/>
                  </a:lnTo>
                  <a:lnTo>
                    <a:pt x="68189" y="1964"/>
                  </a:lnTo>
                  <a:lnTo>
                    <a:pt x="64582" y="3090"/>
                  </a:lnTo>
                  <a:close/>
                  <a:moveTo>
                    <a:pt x="136214" y="34486"/>
                  </a:moveTo>
                  <a:lnTo>
                    <a:pt x="130557" y="34149"/>
                  </a:lnTo>
                  <a:lnTo>
                    <a:pt x="127890" y="34845"/>
                  </a:lnTo>
                  <a:lnTo>
                    <a:pt x="126724" y="36418"/>
                  </a:lnTo>
                  <a:lnTo>
                    <a:pt x="125723" y="37122"/>
                  </a:lnTo>
                  <a:lnTo>
                    <a:pt x="124885" y="36958"/>
                  </a:lnTo>
                  <a:lnTo>
                    <a:pt x="123188" y="37576"/>
                  </a:lnTo>
                  <a:lnTo>
                    <a:pt x="120629" y="38968"/>
                  </a:lnTo>
                  <a:lnTo>
                    <a:pt x="118329" y="39493"/>
                  </a:lnTo>
                  <a:lnTo>
                    <a:pt x="116272" y="39156"/>
                  </a:lnTo>
                  <a:lnTo>
                    <a:pt x="115677" y="39493"/>
                  </a:lnTo>
                  <a:lnTo>
                    <a:pt x="115513" y="39954"/>
                  </a:lnTo>
                  <a:lnTo>
                    <a:pt x="115200" y="40400"/>
                  </a:lnTo>
                  <a:lnTo>
                    <a:pt x="114402" y="40635"/>
                  </a:lnTo>
                  <a:lnTo>
                    <a:pt x="113487" y="40510"/>
                  </a:lnTo>
                  <a:lnTo>
                    <a:pt x="112462" y="40017"/>
                  </a:lnTo>
                  <a:lnTo>
                    <a:pt x="111922" y="40228"/>
                  </a:lnTo>
                  <a:lnTo>
                    <a:pt x="111859" y="41136"/>
                  </a:lnTo>
                  <a:lnTo>
                    <a:pt x="111304" y="41378"/>
                  </a:lnTo>
                  <a:lnTo>
                    <a:pt x="110256" y="40948"/>
                  </a:lnTo>
                  <a:lnTo>
                    <a:pt x="109074" y="41276"/>
                  </a:lnTo>
                  <a:lnTo>
                    <a:pt x="107760" y="42364"/>
                  </a:lnTo>
                  <a:lnTo>
                    <a:pt x="105914" y="42591"/>
                  </a:lnTo>
                  <a:lnTo>
                    <a:pt x="103535" y="41965"/>
                  </a:lnTo>
                  <a:lnTo>
                    <a:pt x="101697" y="40783"/>
                  </a:lnTo>
                  <a:lnTo>
                    <a:pt x="100390" y="39047"/>
                  </a:lnTo>
                  <a:lnTo>
                    <a:pt x="98826" y="38609"/>
                  </a:lnTo>
                  <a:lnTo>
                    <a:pt x="96087" y="39900"/>
                  </a:lnTo>
                  <a:lnTo>
                    <a:pt x="94945" y="41409"/>
                  </a:lnTo>
                  <a:lnTo>
                    <a:pt x="94695" y="42332"/>
                  </a:lnTo>
                  <a:lnTo>
                    <a:pt x="94961" y="43170"/>
                  </a:lnTo>
                  <a:lnTo>
                    <a:pt x="94460" y="43725"/>
                  </a:lnTo>
                  <a:lnTo>
                    <a:pt x="93185" y="44007"/>
                  </a:lnTo>
                  <a:lnTo>
                    <a:pt x="92215" y="45032"/>
                  </a:lnTo>
                  <a:lnTo>
                    <a:pt x="91558" y="46800"/>
                  </a:lnTo>
                  <a:lnTo>
                    <a:pt x="91425" y="48169"/>
                  </a:lnTo>
                  <a:lnTo>
                    <a:pt x="91824" y="49131"/>
                  </a:lnTo>
                  <a:lnTo>
                    <a:pt x="91190" y="49835"/>
                  </a:lnTo>
                  <a:lnTo>
                    <a:pt x="89524" y="50289"/>
                  </a:lnTo>
                  <a:lnTo>
                    <a:pt x="87560" y="51815"/>
                  </a:lnTo>
                  <a:lnTo>
                    <a:pt x="85291" y="54412"/>
                  </a:lnTo>
                  <a:lnTo>
                    <a:pt x="83038" y="56219"/>
                  </a:lnTo>
                  <a:lnTo>
                    <a:pt x="80793" y="57244"/>
                  </a:lnTo>
                  <a:lnTo>
                    <a:pt x="79713" y="58386"/>
                  </a:lnTo>
                  <a:lnTo>
                    <a:pt x="79791" y="59638"/>
                  </a:lnTo>
                  <a:lnTo>
                    <a:pt x="79650" y="60029"/>
                  </a:lnTo>
                  <a:lnTo>
                    <a:pt x="79220" y="60178"/>
                  </a:lnTo>
                  <a:lnTo>
                    <a:pt x="78492" y="60350"/>
                  </a:lnTo>
                  <a:lnTo>
                    <a:pt x="74166" y="57627"/>
                  </a:lnTo>
                  <a:lnTo>
                    <a:pt x="72922" y="55726"/>
                  </a:lnTo>
                  <a:lnTo>
                    <a:pt x="71850" y="56016"/>
                  </a:lnTo>
                  <a:lnTo>
                    <a:pt x="70489" y="56978"/>
                  </a:lnTo>
                  <a:lnTo>
                    <a:pt x="68572" y="59114"/>
                  </a:lnTo>
                  <a:lnTo>
                    <a:pt x="66523" y="62024"/>
                  </a:lnTo>
                  <a:lnTo>
                    <a:pt x="65529" y="62353"/>
                  </a:lnTo>
                  <a:lnTo>
                    <a:pt x="60405" y="61915"/>
                  </a:lnTo>
                  <a:lnTo>
                    <a:pt x="57698" y="62173"/>
                  </a:lnTo>
                  <a:lnTo>
                    <a:pt x="57142" y="62556"/>
                  </a:lnTo>
                  <a:lnTo>
                    <a:pt x="56892" y="63620"/>
                  </a:lnTo>
                  <a:lnTo>
                    <a:pt x="57048" y="65044"/>
                  </a:lnTo>
                  <a:lnTo>
                    <a:pt x="57792" y="70160"/>
                  </a:lnTo>
                  <a:lnTo>
                    <a:pt x="58206" y="72265"/>
                  </a:lnTo>
                  <a:lnTo>
                    <a:pt x="57800" y="72914"/>
                  </a:lnTo>
                  <a:lnTo>
                    <a:pt x="56423" y="73016"/>
                  </a:lnTo>
                  <a:lnTo>
                    <a:pt x="54631" y="73313"/>
                  </a:lnTo>
                  <a:lnTo>
                    <a:pt x="53653" y="74276"/>
                  </a:lnTo>
                  <a:lnTo>
                    <a:pt x="53418" y="75269"/>
                  </a:lnTo>
                  <a:lnTo>
                    <a:pt x="53324" y="76654"/>
                  </a:lnTo>
                  <a:lnTo>
                    <a:pt x="52761" y="78086"/>
                  </a:lnTo>
                  <a:lnTo>
                    <a:pt x="51658" y="79111"/>
                  </a:lnTo>
                  <a:lnTo>
                    <a:pt x="50563" y="79478"/>
                  </a:lnTo>
                  <a:lnTo>
                    <a:pt x="44453" y="79752"/>
                  </a:lnTo>
                  <a:lnTo>
                    <a:pt x="44562" y="77389"/>
                  </a:lnTo>
                  <a:lnTo>
                    <a:pt x="42802" y="76427"/>
                  </a:lnTo>
                  <a:lnTo>
                    <a:pt x="41801" y="74456"/>
                  </a:lnTo>
                  <a:lnTo>
                    <a:pt x="40924" y="73126"/>
                  </a:lnTo>
                  <a:lnTo>
                    <a:pt x="41214" y="72328"/>
                  </a:lnTo>
                  <a:lnTo>
                    <a:pt x="41128" y="71381"/>
                  </a:lnTo>
                  <a:lnTo>
                    <a:pt x="38640" y="70646"/>
                  </a:lnTo>
                  <a:lnTo>
                    <a:pt x="36316" y="71217"/>
                  </a:lnTo>
                  <a:lnTo>
                    <a:pt x="34979" y="70841"/>
                  </a:lnTo>
                  <a:lnTo>
                    <a:pt x="33993" y="70340"/>
                  </a:lnTo>
                  <a:lnTo>
                    <a:pt x="35690" y="69175"/>
                  </a:lnTo>
                  <a:lnTo>
                    <a:pt x="35808" y="68463"/>
                  </a:lnTo>
                  <a:lnTo>
                    <a:pt x="35260" y="67954"/>
                  </a:lnTo>
                  <a:lnTo>
                    <a:pt x="34705" y="67610"/>
                  </a:lnTo>
                  <a:lnTo>
                    <a:pt x="34869" y="66288"/>
                  </a:lnTo>
                  <a:lnTo>
                    <a:pt x="35213" y="64723"/>
                  </a:lnTo>
                  <a:lnTo>
                    <a:pt x="36168" y="61070"/>
                  </a:lnTo>
                  <a:lnTo>
                    <a:pt x="35816" y="60428"/>
                  </a:lnTo>
                  <a:lnTo>
                    <a:pt x="34259" y="59325"/>
                  </a:lnTo>
                  <a:lnTo>
                    <a:pt x="32287" y="59216"/>
                  </a:lnTo>
                  <a:lnTo>
                    <a:pt x="30112" y="59560"/>
                  </a:lnTo>
                  <a:lnTo>
                    <a:pt x="29064" y="58996"/>
                  </a:lnTo>
                  <a:lnTo>
                    <a:pt x="28149" y="57737"/>
                  </a:lnTo>
                  <a:lnTo>
                    <a:pt x="26600" y="57135"/>
                  </a:lnTo>
                  <a:lnTo>
                    <a:pt x="23854" y="58136"/>
                  </a:lnTo>
                  <a:lnTo>
                    <a:pt x="20943" y="59646"/>
                  </a:lnTo>
                  <a:lnTo>
                    <a:pt x="20051" y="60194"/>
                  </a:lnTo>
                  <a:lnTo>
                    <a:pt x="19316" y="60123"/>
                  </a:lnTo>
                  <a:lnTo>
                    <a:pt x="18987" y="58989"/>
                  </a:lnTo>
                  <a:lnTo>
                    <a:pt x="18839" y="57651"/>
                  </a:lnTo>
                  <a:lnTo>
                    <a:pt x="18659" y="57322"/>
                  </a:lnTo>
                  <a:lnTo>
                    <a:pt x="17110" y="56845"/>
                  </a:lnTo>
                  <a:lnTo>
                    <a:pt x="15303" y="56501"/>
                  </a:lnTo>
                  <a:lnTo>
                    <a:pt x="14379" y="56133"/>
                  </a:lnTo>
                  <a:lnTo>
                    <a:pt x="13511" y="55226"/>
                  </a:lnTo>
                  <a:lnTo>
                    <a:pt x="11344" y="54044"/>
                  </a:lnTo>
                  <a:lnTo>
                    <a:pt x="10851" y="53168"/>
                  </a:lnTo>
                  <a:lnTo>
                    <a:pt x="7956" y="51165"/>
                  </a:lnTo>
                  <a:lnTo>
                    <a:pt x="7370" y="50172"/>
                  </a:lnTo>
                  <a:lnTo>
                    <a:pt x="6705" y="49444"/>
                  </a:lnTo>
                  <a:lnTo>
                    <a:pt x="5312" y="48521"/>
                  </a:lnTo>
                  <a:lnTo>
                    <a:pt x="4225" y="48740"/>
                  </a:lnTo>
                  <a:lnTo>
                    <a:pt x="555" y="47590"/>
                  </a:lnTo>
                  <a:lnTo>
                    <a:pt x="0" y="47488"/>
                  </a:lnTo>
                  <a:lnTo>
                    <a:pt x="509" y="46479"/>
                  </a:lnTo>
                  <a:lnTo>
                    <a:pt x="1666" y="44922"/>
                  </a:lnTo>
                  <a:lnTo>
                    <a:pt x="4186" y="43185"/>
                  </a:lnTo>
                  <a:lnTo>
                    <a:pt x="4397" y="41777"/>
                  </a:lnTo>
                  <a:lnTo>
                    <a:pt x="3740" y="39086"/>
                  </a:lnTo>
                  <a:lnTo>
                    <a:pt x="3075" y="37341"/>
                  </a:lnTo>
                  <a:lnTo>
                    <a:pt x="3434" y="36559"/>
                  </a:lnTo>
                  <a:lnTo>
                    <a:pt x="4225" y="33414"/>
                  </a:lnTo>
                  <a:lnTo>
                    <a:pt x="4835" y="32686"/>
                  </a:lnTo>
                  <a:lnTo>
                    <a:pt x="8481" y="31090"/>
                  </a:lnTo>
                  <a:lnTo>
                    <a:pt x="8817" y="30871"/>
                  </a:lnTo>
                  <a:lnTo>
                    <a:pt x="11696" y="28641"/>
                  </a:lnTo>
                  <a:lnTo>
                    <a:pt x="14888" y="26169"/>
                  </a:lnTo>
                  <a:lnTo>
                    <a:pt x="18205" y="23439"/>
                  </a:lnTo>
                  <a:lnTo>
                    <a:pt x="21913" y="20380"/>
                  </a:lnTo>
                  <a:lnTo>
                    <a:pt x="23955" y="18589"/>
                  </a:lnTo>
                  <a:lnTo>
                    <a:pt x="24902" y="17814"/>
                  </a:lnTo>
                  <a:lnTo>
                    <a:pt x="27038" y="18448"/>
                  </a:lnTo>
                  <a:lnTo>
                    <a:pt x="28720" y="17000"/>
                  </a:lnTo>
                  <a:lnTo>
                    <a:pt x="29690" y="16515"/>
                  </a:lnTo>
                  <a:lnTo>
                    <a:pt x="31967" y="14786"/>
                  </a:lnTo>
                  <a:lnTo>
                    <a:pt x="32671" y="14411"/>
                  </a:lnTo>
                  <a:lnTo>
                    <a:pt x="36473" y="13699"/>
                  </a:lnTo>
                  <a:lnTo>
                    <a:pt x="38311" y="13714"/>
                  </a:lnTo>
                  <a:lnTo>
                    <a:pt x="39923" y="15475"/>
                  </a:lnTo>
                  <a:lnTo>
                    <a:pt x="41198" y="16437"/>
                  </a:lnTo>
                  <a:lnTo>
                    <a:pt x="43600" y="15616"/>
                  </a:lnTo>
                  <a:lnTo>
                    <a:pt x="45611" y="15436"/>
                  </a:lnTo>
                  <a:lnTo>
                    <a:pt x="53927" y="17071"/>
                  </a:lnTo>
                  <a:lnTo>
                    <a:pt x="57228" y="16351"/>
                  </a:lnTo>
                  <a:lnTo>
                    <a:pt x="63292" y="16195"/>
                  </a:lnTo>
                  <a:lnTo>
                    <a:pt x="66022" y="16601"/>
                  </a:lnTo>
                  <a:lnTo>
                    <a:pt x="69871" y="14293"/>
                  </a:lnTo>
                  <a:lnTo>
                    <a:pt x="72343" y="13824"/>
                  </a:lnTo>
                  <a:lnTo>
                    <a:pt x="75246" y="12744"/>
                  </a:lnTo>
                  <a:lnTo>
                    <a:pt x="74862" y="11633"/>
                  </a:lnTo>
                  <a:lnTo>
                    <a:pt x="74166" y="11133"/>
                  </a:lnTo>
                  <a:lnTo>
                    <a:pt x="78594" y="11618"/>
                  </a:lnTo>
                  <a:lnTo>
                    <a:pt x="85189" y="13965"/>
                  </a:lnTo>
                  <a:lnTo>
                    <a:pt x="92215" y="13542"/>
                  </a:lnTo>
                  <a:lnTo>
                    <a:pt x="94750" y="12275"/>
                  </a:lnTo>
                  <a:lnTo>
                    <a:pt x="96385" y="11915"/>
                  </a:lnTo>
                  <a:lnTo>
                    <a:pt x="103582" y="14325"/>
                  </a:lnTo>
                  <a:lnTo>
                    <a:pt x="105475" y="16179"/>
                  </a:lnTo>
                  <a:lnTo>
                    <a:pt x="106954" y="16359"/>
                  </a:lnTo>
                  <a:lnTo>
                    <a:pt x="108104" y="15936"/>
                  </a:lnTo>
                  <a:lnTo>
                    <a:pt x="108417" y="15553"/>
                  </a:lnTo>
                  <a:lnTo>
                    <a:pt x="107001" y="15146"/>
                  </a:lnTo>
                  <a:lnTo>
                    <a:pt x="106352" y="14567"/>
                  </a:lnTo>
                  <a:lnTo>
                    <a:pt x="112024" y="15709"/>
                  </a:lnTo>
                  <a:lnTo>
                    <a:pt x="122695" y="24448"/>
                  </a:lnTo>
                  <a:lnTo>
                    <a:pt x="122914" y="25160"/>
                  </a:lnTo>
                  <a:lnTo>
                    <a:pt x="118353" y="22578"/>
                  </a:lnTo>
                  <a:lnTo>
                    <a:pt x="115943" y="22774"/>
                  </a:lnTo>
                  <a:lnTo>
                    <a:pt x="115310" y="23189"/>
                  </a:lnTo>
                  <a:lnTo>
                    <a:pt x="115450" y="24597"/>
                  </a:lnTo>
                  <a:lnTo>
                    <a:pt x="115669" y="25254"/>
                  </a:lnTo>
                  <a:lnTo>
                    <a:pt x="116702" y="25332"/>
                  </a:lnTo>
                  <a:lnTo>
                    <a:pt x="117469" y="24949"/>
                  </a:lnTo>
                  <a:lnTo>
                    <a:pt x="119354" y="25410"/>
                  </a:lnTo>
                  <a:lnTo>
                    <a:pt x="120606" y="26349"/>
                  </a:lnTo>
                  <a:lnTo>
                    <a:pt x="122116" y="27789"/>
                  </a:lnTo>
                  <a:lnTo>
                    <a:pt x="123023" y="29346"/>
                  </a:lnTo>
                  <a:lnTo>
                    <a:pt x="124001" y="29369"/>
                  </a:lnTo>
                  <a:lnTo>
                    <a:pt x="124964" y="28430"/>
                  </a:lnTo>
                  <a:lnTo>
                    <a:pt x="126779" y="28313"/>
                  </a:lnTo>
                  <a:lnTo>
                    <a:pt x="127952" y="29361"/>
                  </a:lnTo>
                  <a:lnTo>
                    <a:pt x="128789" y="29299"/>
                  </a:lnTo>
                  <a:lnTo>
                    <a:pt x="127624" y="27671"/>
                  </a:lnTo>
                  <a:lnTo>
                    <a:pt x="124878" y="26052"/>
                  </a:lnTo>
                  <a:lnTo>
                    <a:pt x="125527" y="25982"/>
                  </a:lnTo>
                  <a:lnTo>
                    <a:pt x="131614" y="28884"/>
                  </a:lnTo>
                  <a:lnTo>
                    <a:pt x="133335" y="32530"/>
                  </a:lnTo>
                  <a:lnTo>
                    <a:pt x="134766" y="33351"/>
                  </a:lnTo>
                  <a:lnTo>
                    <a:pt x="136214" y="3448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D62698BF-BF12-C84B-4831-CEEF884E4477}"/>
                </a:ext>
              </a:extLst>
            </p:cNvPr>
            <p:cNvSpPr>
              <a:spLocks/>
            </p:cNvSpPr>
            <p:nvPr/>
          </p:nvSpPr>
          <p:spPr>
            <a:xfrm>
              <a:off x="7547632" y="3497700"/>
              <a:ext cx="129243" cy="125863"/>
            </a:xfrm>
            <a:custGeom>
              <a:avLst/>
              <a:gdLst>
                <a:gd name="connsiteX0" fmla="*/ 65905 w 129243"/>
                <a:gd name="connsiteY0" fmla="*/ 1072 h 125863"/>
                <a:gd name="connsiteX1" fmla="*/ 67086 w 129243"/>
                <a:gd name="connsiteY1" fmla="*/ 1549 h 125863"/>
                <a:gd name="connsiteX2" fmla="*/ 70998 w 129243"/>
                <a:gd name="connsiteY2" fmla="*/ 3724 h 125863"/>
                <a:gd name="connsiteX3" fmla="*/ 73705 w 129243"/>
                <a:gd name="connsiteY3" fmla="*/ 6172 h 125863"/>
                <a:gd name="connsiteX4" fmla="*/ 75207 w 129243"/>
                <a:gd name="connsiteY4" fmla="*/ 8887 h 125863"/>
                <a:gd name="connsiteX5" fmla="*/ 77241 w 129243"/>
                <a:gd name="connsiteY5" fmla="*/ 10984 h 125863"/>
                <a:gd name="connsiteX6" fmla="*/ 79807 w 129243"/>
                <a:gd name="connsiteY6" fmla="*/ 12471 h 125863"/>
                <a:gd name="connsiteX7" fmla="*/ 81841 w 129243"/>
                <a:gd name="connsiteY7" fmla="*/ 14481 h 125863"/>
                <a:gd name="connsiteX8" fmla="*/ 83343 w 129243"/>
                <a:gd name="connsiteY8" fmla="*/ 17016 h 125863"/>
                <a:gd name="connsiteX9" fmla="*/ 85448 w 129243"/>
                <a:gd name="connsiteY9" fmla="*/ 18440 h 125863"/>
                <a:gd name="connsiteX10" fmla="*/ 88147 w 129243"/>
                <a:gd name="connsiteY10" fmla="*/ 18745 h 125863"/>
                <a:gd name="connsiteX11" fmla="*/ 89853 w 129243"/>
                <a:gd name="connsiteY11" fmla="*/ 19613 h 125863"/>
                <a:gd name="connsiteX12" fmla="*/ 90572 w 129243"/>
                <a:gd name="connsiteY12" fmla="*/ 21045 h 125863"/>
                <a:gd name="connsiteX13" fmla="*/ 92043 w 129243"/>
                <a:gd name="connsiteY13" fmla="*/ 22336 h 125863"/>
                <a:gd name="connsiteX14" fmla="*/ 94257 w 129243"/>
                <a:gd name="connsiteY14" fmla="*/ 23494 h 125863"/>
                <a:gd name="connsiteX15" fmla="*/ 97691 w 129243"/>
                <a:gd name="connsiteY15" fmla="*/ 24127 h 125863"/>
                <a:gd name="connsiteX16" fmla="*/ 104279 w 129243"/>
                <a:gd name="connsiteY16" fmla="*/ 24284 h 125863"/>
                <a:gd name="connsiteX17" fmla="*/ 104866 w 129243"/>
                <a:gd name="connsiteY17" fmla="*/ 24315 h 125863"/>
                <a:gd name="connsiteX18" fmla="*/ 106352 w 129243"/>
                <a:gd name="connsiteY18" fmla="*/ 24675 h 125863"/>
                <a:gd name="connsiteX19" fmla="*/ 108089 w 129243"/>
                <a:gd name="connsiteY19" fmla="*/ 24221 h 125863"/>
                <a:gd name="connsiteX20" fmla="*/ 110209 w 129243"/>
                <a:gd name="connsiteY20" fmla="*/ 23322 h 125863"/>
                <a:gd name="connsiteX21" fmla="*/ 110889 w 129243"/>
                <a:gd name="connsiteY21" fmla="*/ 22782 h 125863"/>
                <a:gd name="connsiteX22" fmla="*/ 113111 w 129243"/>
                <a:gd name="connsiteY22" fmla="*/ 19825 h 125863"/>
                <a:gd name="connsiteX23" fmla="*/ 114340 w 129243"/>
                <a:gd name="connsiteY23" fmla="*/ 20083 h 125863"/>
                <a:gd name="connsiteX24" fmla="*/ 116780 w 129243"/>
                <a:gd name="connsiteY24" fmla="*/ 19723 h 125863"/>
                <a:gd name="connsiteX25" fmla="*/ 118259 w 129243"/>
                <a:gd name="connsiteY25" fmla="*/ 19066 h 125863"/>
                <a:gd name="connsiteX26" fmla="*/ 118369 w 129243"/>
                <a:gd name="connsiteY26" fmla="*/ 19066 h 125863"/>
                <a:gd name="connsiteX27" fmla="*/ 118275 w 129243"/>
                <a:gd name="connsiteY27" fmla="*/ 19825 h 125863"/>
                <a:gd name="connsiteX28" fmla="*/ 118111 w 129243"/>
                <a:gd name="connsiteY28" fmla="*/ 21147 h 125863"/>
                <a:gd name="connsiteX29" fmla="*/ 116914 w 129243"/>
                <a:gd name="connsiteY29" fmla="*/ 22078 h 125863"/>
                <a:gd name="connsiteX30" fmla="*/ 118126 w 129243"/>
                <a:gd name="connsiteY30" fmla="*/ 24229 h 125863"/>
                <a:gd name="connsiteX31" fmla="*/ 119284 w 129243"/>
                <a:gd name="connsiteY31" fmla="*/ 27718 h 125863"/>
                <a:gd name="connsiteX32" fmla="*/ 118635 w 129243"/>
                <a:gd name="connsiteY32" fmla="*/ 29440 h 125863"/>
                <a:gd name="connsiteX33" fmla="*/ 119425 w 129243"/>
                <a:gd name="connsiteY33" fmla="*/ 30777 h 125863"/>
                <a:gd name="connsiteX34" fmla="*/ 121647 w 129243"/>
                <a:gd name="connsiteY34" fmla="*/ 31739 h 125863"/>
                <a:gd name="connsiteX35" fmla="*/ 121850 w 129243"/>
                <a:gd name="connsiteY35" fmla="*/ 32123 h 125863"/>
                <a:gd name="connsiteX36" fmla="*/ 121170 w 129243"/>
                <a:gd name="connsiteY36" fmla="*/ 32522 h 125863"/>
                <a:gd name="connsiteX37" fmla="*/ 120606 w 129243"/>
                <a:gd name="connsiteY37" fmla="*/ 33656 h 125863"/>
                <a:gd name="connsiteX38" fmla="*/ 120544 w 129243"/>
                <a:gd name="connsiteY38" fmla="*/ 35722 h 125863"/>
                <a:gd name="connsiteX39" fmla="*/ 122484 w 129243"/>
                <a:gd name="connsiteY39" fmla="*/ 37678 h 125863"/>
                <a:gd name="connsiteX40" fmla="*/ 126427 w 129243"/>
                <a:gd name="connsiteY40" fmla="*/ 39508 h 125863"/>
                <a:gd name="connsiteX41" fmla="*/ 127687 w 129243"/>
                <a:gd name="connsiteY41" fmla="*/ 39813 h 125863"/>
                <a:gd name="connsiteX42" fmla="*/ 128171 w 129243"/>
                <a:gd name="connsiteY42" fmla="*/ 40517 h 125863"/>
                <a:gd name="connsiteX43" fmla="*/ 128829 w 129243"/>
                <a:gd name="connsiteY43" fmla="*/ 40979 h 125863"/>
                <a:gd name="connsiteX44" fmla="*/ 129220 w 129243"/>
                <a:gd name="connsiteY44" fmla="*/ 41542 h 125863"/>
                <a:gd name="connsiteX45" fmla="*/ 129243 w 129243"/>
                <a:gd name="connsiteY45" fmla="*/ 42270 h 125863"/>
                <a:gd name="connsiteX46" fmla="*/ 128954 w 129243"/>
                <a:gd name="connsiteY46" fmla="*/ 42771 h 125863"/>
                <a:gd name="connsiteX47" fmla="*/ 127084 w 129243"/>
                <a:gd name="connsiteY47" fmla="*/ 42943 h 125863"/>
                <a:gd name="connsiteX48" fmla="*/ 124956 w 129243"/>
                <a:gd name="connsiteY48" fmla="*/ 42927 h 125863"/>
                <a:gd name="connsiteX49" fmla="*/ 123438 w 129243"/>
                <a:gd name="connsiteY49" fmla="*/ 42043 h 125863"/>
                <a:gd name="connsiteX50" fmla="*/ 123297 w 129243"/>
                <a:gd name="connsiteY50" fmla="*/ 42692 h 125863"/>
                <a:gd name="connsiteX51" fmla="*/ 123274 w 129243"/>
                <a:gd name="connsiteY51" fmla="*/ 43428 h 125863"/>
                <a:gd name="connsiteX52" fmla="*/ 121803 w 129243"/>
                <a:gd name="connsiteY52" fmla="*/ 43874 h 125863"/>
                <a:gd name="connsiteX53" fmla="*/ 122617 w 129243"/>
                <a:gd name="connsiteY53" fmla="*/ 48935 h 125863"/>
                <a:gd name="connsiteX54" fmla="*/ 122288 w 129243"/>
                <a:gd name="connsiteY54" fmla="*/ 50391 h 125863"/>
                <a:gd name="connsiteX55" fmla="*/ 121748 w 129243"/>
                <a:gd name="connsiteY55" fmla="*/ 50884 h 125863"/>
                <a:gd name="connsiteX56" fmla="*/ 121248 w 129243"/>
                <a:gd name="connsiteY56" fmla="*/ 50680 h 125863"/>
                <a:gd name="connsiteX57" fmla="*/ 120630 w 129243"/>
                <a:gd name="connsiteY57" fmla="*/ 50625 h 125863"/>
                <a:gd name="connsiteX58" fmla="*/ 120324 w 129243"/>
                <a:gd name="connsiteY58" fmla="*/ 51103 h 125863"/>
                <a:gd name="connsiteX59" fmla="*/ 120583 w 129243"/>
                <a:gd name="connsiteY59" fmla="*/ 52182 h 125863"/>
                <a:gd name="connsiteX60" fmla="*/ 119135 w 129243"/>
                <a:gd name="connsiteY60" fmla="*/ 52307 h 125863"/>
                <a:gd name="connsiteX61" fmla="*/ 116835 w 129243"/>
                <a:gd name="connsiteY61" fmla="*/ 51752 h 125863"/>
                <a:gd name="connsiteX62" fmla="*/ 115779 w 129243"/>
                <a:gd name="connsiteY62" fmla="*/ 50774 h 125863"/>
                <a:gd name="connsiteX63" fmla="*/ 115599 w 129243"/>
                <a:gd name="connsiteY63" fmla="*/ 49780 h 125863"/>
                <a:gd name="connsiteX64" fmla="*/ 115584 w 129243"/>
                <a:gd name="connsiteY64" fmla="*/ 48849 h 125863"/>
                <a:gd name="connsiteX65" fmla="*/ 114848 w 129243"/>
                <a:gd name="connsiteY65" fmla="*/ 47324 h 125863"/>
                <a:gd name="connsiteX66" fmla="*/ 113018 w 129243"/>
                <a:gd name="connsiteY66" fmla="*/ 45744 h 125863"/>
                <a:gd name="connsiteX67" fmla="*/ 109192 w 129243"/>
                <a:gd name="connsiteY67" fmla="*/ 45485 h 125863"/>
                <a:gd name="connsiteX68" fmla="*/ 107776 w 129243"/>
                <a:gd name="connsiteY68" fmla="*/ 44985 h 125863"/>
                <a:gd name="connsiteX69" fmla="*/ 106313 w 129243"/>
                <a:gd name="connsiteY69" fmla="*/ 44413 h 125863"/>
                <a:gd name="connsiteX70" fmla="*/ 104717 w 129243"/>
                <a:gd name="connsiteY70" fmla="*/ 43983 h 125863"/>
                <a:gd name="connsiteX71" fmla="*/ 103246 w 129243"/>
                <a:gd name="connsiteY71" fmla="*/ 44022 h 125863"/>
                <a:gd name="connsiteX72" fmla="*/ 101470 w 129243"/>
                <a:gd name="connsiteY72" fmla="*/ 44445 h 125863"/>
                <a:gd name="connsiteX73" fmla="*/ 98372 w 129243"/>
                <a:gd name="connsiteY73" fmla="*/ 43748 h 125863"/>
                <a:gd name="connsiteX74" fmla="*/ 97324 w 129243"/>
                <a:gd name="connsiteY74" fmla="*/ 44680 h 125863"/>
                <a:gd name="connsiteX75" fmla="*/ 95697 w 129243"/>
                <a:gd name="connsiteY75" fmla="*/ 45751 h 125863"/>
                <a:gd name="connsiteX76" fmla="*/ 94343 w 129243"/>
                <a:gd name="connsiteY76" fmla="*/ 45728 h 125863"/>
                <a:gd name="connsiteX77" fmla="*/ 91652 w 129243"/>
                <a:gd name="connsiteY77" fmla="*/ 43240 h 125863"/>
                <a:gd name="connsiteX78" fmla="*/ 90846 w 129243"/>
                <a:gd name="connsiteY78" fmla="*/ 43084 h 125863"/>
                <a:gd name="connsiteX79" fmla="*/ 88491 w 129243"/>
                <a:gd name="connsiteY79" fmla="*/ 44351 h 125863"/>
                <a:gd name="connsiteX80" fmla="*/ 87529 w 129243"/>
                <a:gd name="connsiteY80" fmla="*/ 44421 h 125863"/>
                <a:gd name="connsiteX81" fmla="*/ 86794 w 129243"/>
                <a:gd name="connsiteY81" fmla="*/ 44022 h 125863"/>
                <a:gd name="connsiteX82" fmla="*/ 83609 w 129243"/>
                <a:gd name="connsiteY82" fmla="*/ 43068 h 125863"/>
                <a:gd name="connsiteX83" fmla="*/ 82170 w 129243"/>
                <a:gd name="connsiteY83" fmla="*/ 42864 h 125863"/>
                <a:gd name="connsiteX84" fmla="*/ 81114 w 129243"/>
                <a:gd name="connsiteY84" fmla="*/ 43318 h 125863"/>
                <a:gd name="connsiteX85" fmla="*/ 79244 w 129243"/>
                <a:gd name="connsiteY85" fmla="*/ 42833 h 125863"/>
                <a:gd name="connsiteX86" fmla="*/ 74706 w 129243"/>
                <a:gd name="connsiteY86" fmla="*/ 39571 h 125863"/>
                <a:gd name="connsiteX87" fmla="*/ 71897 w 129243"/>
                <a:gd name="connsiteY87" fmla="*/ 42051 h 125863"/>
                <a:gd name="connsiteX88" fmla="*/ 66186 w 129243"/>
                <a:gd name="connsiteY88" fmla="*/ 41433 h 125863"/>
                <a:gd name="connsiteX89" fmla="*/ 64489 w 129243"/>
                <a:gd name="connsiteY89" fmla="*/ 43131 h 125863"/>
                <a:gd name="connsiteX90" fmla="*/ 62548 w 129243"/>
                <a:gd name="connsiteY90" fmla="*/ 46346 h 125863"/>
                <a:gd name="connsiteX91" fmla="*/ 60976 w 129243"/>
                <a:gd name="connsiteY91" fmla="*/ 47879 h 125863"/>
                <a:gd name="connsiteX92" fmla="*/ 59607 w 129243"/>
                <a:gd name="connsiteY92" fmla="*/ 47332 h 125863"/>
                <a:gd name="connsiteX93" fmla="*/ 57988 w 129243"/>
                <a:gd name="connsiteY93" fmla="*/ 45916 h 125863"/>
                <a:gd name="connsiteX94" fmla="*/ 55156 w 129243"/>
                <a:gd name="connsiteY94" fmla="*/ 42278 h 125863"/>
                <a:gd name="connsiteX95" fmla="*/ 53724 w 129243"/>
                <a:gd name="connsiteY95" fmla="*/ 41620 h 125863"/>
                <a:gd name="connsiteX96" fmla="*/ 52081 w 129243"/>
                <a:gd name="connsiteY96" fmla="*/ 41464 h 125863"/>
                <a:gd name="connsiteX97" fmla="*/ 50649 w 129243"/>
                <a:gd name="connsiteY97" fmla="*/ 41871 h 125863"/>
                <a:gd name="connsiteX98" fmla="*/ 49883 w 129243"/>
                <a:gd name="connsiteY98" fmla="*/ 42606 h 125863"/>
                <a:gd name="connsiteX99" fmla="*/ 49296 w 129243"/>
                <a:gd name="connsiteY99" fmla="*/ 47919 h 125863"/>
                <a:gd name="connsiteX100" fmla="*/ 48779 w 129243"/>
                <a:gd name="connsiteY100" fmla="*/ 52589 h 125863"/>
                <a:gd name="connsiteX101" fmla="*/ 48748 w 129243"/>
                <a:gd name="connsiteY101" fmla="*/ 55382 h 125863"/>
                <a:gd name="connsiteX102" fmla="*/ 51893 w 129243"/>
                <a:gd name="connsiteY102" fmla="*/ 57964 h 125863"/>
                <a:gd name="connsiteX103" fmla="*/ 55609 w 129243"/>
                <a:gd name="connsiteY103" fmla="*/ 62400 h 125863"/>
                <a:gd name="connsiteX104" fmla="*/ 56798 w 129243"/>
                <a:gd name="connsiteY104" fmla="*/ 62908 h 125863"/>
                <a:gd name="connsiteX105" fmla="*/ 57393 w 129243"/>
                <a:gd name="connsiteY105" fmla="*/ 64355 h 125863"/>
                <a:gd name="connsiteX106" fmla="*/ 58261 w 129243"/>
                <a:gd name="connsiteY106" fmla="*/ 68087 h 125863"/>
                <a:gd name="connsiteX107" fmla="*/ 59239 w 129243"/>
                <a:gd name="connsiteY107" fmla="*/ 72273 h 125863"/>
                <a:gd name="connsiteX108" fmla="*/ 61125 w 129243"/>
                <a:gd name="connsiteY108" fmla="*/ 75042 h 125863"/>
                <a:gd name="connsiteX109" fmla="*/ 62822 w 129243"/>
                <a:gd name="connsiteY109" fmla="*/ 77014 h 125863"/>
                <a:gd name="connsiteX110" fmla="*/ 64896 w 129243"/>
                <a:gd name="connsiteY110" fmla="*/ 78751 h 125863"/>
                <a:gd name="connsiteX111" fmla="*/ 67501 w 129243"/>
                <a:gd name="connsiteY111" fmla="*/ 81465 h 125863"/>
                <a:gd name="connsiteX112" fmla="*/ 69629 w 129243"/>
                <a:gd name="connsiteY112" fmla="*/ 84446 h 125863"/>
                <a:gd name="connsiteX113" fmla="*/ 70192 w 129243"/>
                <a:gd name="connsiteY113" fmla="*/ 85541 h 125863"/>
                <a:gd name="connsiteX114" fmla="*/ 74331 w 129243"/>
                <a:gd name="connsiteY114" fmla="*/ 89469 h 125863"/>
                <a:gd name="connsiteX115" fmla="*/ 78344 w 129243"/>
                <a:gd name="connsiteY115" fmla="*/ 93467 h 125863"/>
                <a:gd name="connsiteX116" fmla="*/ 81927 w 129243"/>
                <a:gd name="connsiteY116" fmla="*/ 94867 h 125863"/>
                <a:gd name="connsiteX117" fmla="*/ 82490 w 129243"/>
                <a:gd name="connsiteY117" fmla="*/ 95602 h 125863"/>
                <a:gd name="connsiteX118" fmla="*/ 82522 w 129243"/>
                <a:gd name="connsiteY118" fmla="*/ 98669 h 125863"/>
                <a:gd name="connsiteX119" fmla="*/ 82913 w 129243"/>
                <a:gd name="connsiteY119" fmla="*/ 99819 h 125863"/>
                <a:gd name="connsiteX120" fmla="*/ 85307 w 129243"/>
                <a:gd name="connsiteY120" fmla="*/ 103027 h 125863"/>
                <a:gd name="connsiteX121" fmla="*/ 90197 w 129243"/>
                <a:gd name="connsiteY121" fmla="*/ 107713 h 125863"/>
                <a:gd name="connsiteX122" fmla="*/ 90760 w 129243"/>
                <a:gd name="connsiteY122" fmla="*/ 108793 h 125863"/>
                <a:gd name="connsiteX123" fmla="*/ 90924 w 129243"/>
                <a:gd name="connsiteY123" fmla="*/ 109591 h 125863"/>
                <a:gd name="connsiteX124" fmla="*/ 90611 w 129243"/>
                <a:gd name="connsiteY124" fmla="*/ 110201 h 125863"/>
                <a:gd name="connsiteX125" fmla="*/ 89328 w 129243"/>
                <a:gd name="connsiteY125" fmla="*/ 110842 h 125863"/>
                <a:gd name="connsiteX126" fmla="*/ 88280 w 129243"/>
                <a:gd name="connsiteY126" fmla="*/ 110130 h 125863"/>
                <a:gd name="connsiteX127" fmla="*/ 83727 w 129243"/>
                <a:gd name="connsiteY127" fmla="*/ 105561 h 125863"/>
                <a:gd name="connsiteX128" fmla="*/ 79322 w 129243"/>
                <a:gd name="connsiteY128" fmla="*/ 102675 h 125863"/>
                <a:gd name="connsiteX129" fmla="*/ 74354 w 129243"/>
                <a:gd name="connsiteY129" fmla="*/ 97229 h 125863"/>
                <a:gd name="connsiteX130" fmla="*/ 67704 w 129243"/>
                <a:gd name="connsiteY130" fmla="*/ 95070 h 125863"/>
                <a:gd name="connsiteX131" fmla="*/ 63174 w 129243"/>
                <a:gd name="connsiteY131" fmla="*/ 92676 h 125863"/>
                <a:gd name="connsiteX132" fmla="*/ 60428 w 129243"/>
                <a:gd name="connsiteY132" fmla="*/ 93036 h 125863"/>
                <a:gd name="connsiteX133" fmla="*/ 57401 w 129243"/>
                <a:gd name="connsiteY133" fmla="*/ 93787 h 125863"/>
                <a:gd name="connsiteX134" fmla="*/ 55531 w 129243"/>
                <a:gd name="connsiteY134" fmla="*/ 93811 h 125863"/>
                <a:gd name="connsiteX135" fmla="*/ 54201 w 129243"/>
                <a:gd name="connsiteY135" fmla="*/ 93380 h 125863"/>
                <a:gd name="connsiteX136" fmla="*/ 53262 w 129243"/>
                <a:gd name="connsiteY136" fmla="*/ 91894 h 125863"/>
                <a:gd name="connsiteX137" fmla="*/ 53403 w 129243"/>
                <a:gd name="connsiteY137" fmla="*/ 90744 h 125863"/>
                <a:gd name="connsiteX138" fmla="*/ 53239 w 129243"/>
                <a:gd name="connsiteY138" fmla="*/ 89250 h 125863"/>
                <a:gd name="connsiteX139" fmla="*/ 50586 w 129243"/>
                <a:gd name="connsiteY139" fmla="*/ 86848 h 125863"/>
                <a:gd name="connsiteX140" fmla="*/ 46964 w 129243"/>
                <a:gd name="connsiteY140" fmla="*/ 84563 h 125863"/>
                <a:gd name="connsiteX141" fmla="*/ 43537 w 129243"/>
                <a:gd name="connsiteY141" fmla="*/ 81606 h 125863"/>
                <a:gd name="connsiteX142" fmla="*/ 36653 w 129243"/>
                <a:gd name="connsiteY142" fmla="*/ 73595 h 125863"/>
                <a:gd name="connsiteX143" fmla="*/ 35268 w 129243"/>
                <a:gd name="connsiteY143" fmla="*/ 71005 h 125863"/>
                <a:gd name="connsiteX144" fmla="*/ 36622 w 129243"/>
                <a:gd name="connsiteY144" fmla="*/ 70513 h 125863"/>
                <a:gd name="connsiteX145" fmla="*/ 37646 w 129243"/>
                <a:gd name="connsiteY145" fmla="*/ 70559 h 125863"/>
                <a:gd name="connsiteX146" fmla="*/ 38804 w 129243"/>
                <a:gd name="connsiteY146" fmla="*/ 70027 h 125863"/>
                <a:gd name="connsiteX147" fmla="*/ 40682 w 129243"/>
                <a:gd name="connsiteY147" fmla="*/ 70020 h 125863"/>
                <a:gd name="connsiteX148" fmla="*/ 42904 w 129243"/>
                <a:gd name="connsiteY148" fmla="*/ 70544 h 125863"/>
                <a:gd name="connsiteX149" fmla="*/ 40940 w 129243"/>
                <a:gd name="connsiteY149" fmla="*/ 68823 h 125863"/>
                <a:gd name="connsiteX150" fmla="*/ 38492 w 129243"/>
                <a:gd name="connsiteY150" fmla="*/ 67133 h 125863"/>
                <a:gd name="connsiteX151" fmla="*/ 32155 w 129243"/>
                <a:gd name="connsiteY151" fmla="*/ 60405 h 125863"/>
                <a:gd name="connsiteX152" fmla="*/ 30261 w 129243"/>
                <a:gd name="connsiteY152" fmla="*/ 57213 h 125863"/>
                <a:gd name="connsiteX153" fmla="*/ 30042 w 129243"/>
                <a:gd name="connsiteY153" fmla="*/ 53770 h 125863"/>
                <a:gd name="connsiteX154" fmla="*/ 30512 w 129243"/>
                <a:gd name="connsiteY154" fmla="*/ 49045 h 125863"/>
                <a:gd name="connsiteX155" fmla="*/ 29369 w 129243"/>
                <a:gd name="connsiteY155" fmla="*/ 45650 h 125863"/>
                <a:gd name="connsiteX156" fmla="*/ 24480 w 129243"/>
                <a:gd name="connsiteY156" fmla="*/ 41245 h 125863"/>
                <a:gd name="connsiteX157" fmla="*/ 22688 w 129243"/>
                <a:gd name="connsiteY157" fmla="*/ 38921 h 125863"/>
                <a:gd name="connsiteX158" fmla="*/ 19082 w 129243"/>
                <a:gd name="connsiteY158" fmla="*/ 37537 h 125863"/>
                <a:gd name="connsiteX159" fmla="*/ 17462 w 129243"/>
                <a:gd name="connsiteY159" fmla="*/ 37670 h 125863"/>
                <a:gd name="connsiteX160" fmla="*/ 16492 w 129243"/>
                <a:gd name="connsiteY160" fmla="*/ 39391 h 125863"/>
                <a:gd name="connsiteX161" fmla="*/ 15788 w 129243"/>
                <a:gd name="connsiteY161" fmla="*/ 43209 h 125863"/>
                <a:gd name="connsiteX162" fmla="*/ 12588 w 129243"/>
                <a:gd name="connsiteY162" fmla="*/ 48231 h 125863"/>
                <a:gd name="connsiteX163" fmla="*/ 11524 w 129243"/>
                <a:gd name="connsiteY163" fmla="*/ 50406 h 125863"/>
                <a:gd name="connsiteX164" fmla="*/ 9850 w 129243"/>
                <a:gd name="connsiteY164" fmla="*/ 53231 h 125863"/>
                <a:gd name="connsiteX165" fmla="*/ 8395 w 129243"/>
                <a:gd name="connsiteY165" fmla="*/ 53426 h 125863"/>
                <a:gd name="connsiteX166" fmla="*/ 7542 w 129243"/>
                <a:gd name="connsiteY166" fmla="*/ 53176 h 125863"/>
                <a:gd name="connsiteX167" fmla="*/ 4945 w 129243"/>
                <a:gd name="connsiteY167" fmla="*/ 48419 h 125863"/>
                <a:gd name="connsiteX168" fmla="*/ 2464 w 129243"/>
                <a:gd name="connsiteY168" fmla="*/ 44805 h 125863"/>
                <a:gd name="connsiteX169" fmla="*/ 2120 w 129243"/>
                <a:gd name="connsiteY169" fmla="*/ 43091 h 125863"/>
                <a:gd name="connsiteX170" fmla="*/ 1893 w 129243"/>
                <a:gd name="connsiteY170" fmla="*/ 40979 h 125863"/>
                <a:gd name="connsiteX171" fmla="*/ 0 w 129243"/>
                <a:gd name="connsiteY171" fmla="*/ 33179 h 125863"/>
                <a:gd name="connsiteX172" fmla="*/ 1330 w 129243"/>
                <a:gd name="connsiteY172" fmla="*/ 32084 h 125863"/>
                <a:gd name="connsiteX173" fmla="*/ 2152 w 129243"/>
                <a:gd name="connsiteY173" fmla="*/ 33336 h 125863"/>
                <a:gd name="connsiteX174" fmla="*/ 7933 w 129243"/>
                <a:gd name="connsiteY174" fmla="*/ 34845 h 125863"/>
                <a:gd name="connsiteX175" fmla="*/ 9185 w 129243"/>
                <a:gd name="connsiteY175" fmla="*/ 34180 h 125863"/>
                <a:gd name="connsiteX176" fmla="*/ 9944 w 129243"/>
                <a:gd name="connsiteY176" fmla="*/ 33156 h 125863"/>
                <a:gd name="connsiteX177" fmla="*/ 9944 w 129243"/>
                <a:gd name="connsiteY177" fmla="*/ 32506 h 125863"/>
                <a:gd name="connsiteX178" fmla="*/ 10437 w 129243"/>
                <a:gd name="connsiteY178" fmla="*/ 32318 h 125863"/>
                <a:gd name="connsiteX179" fmla="*/ 12471 w 129243"/>
                <a:gd name="connsiteY179" fmla="*/ 33304 h 125863"/>
                <a:gd name="connsiteX180" fmla="*/ 14129 w 129243"/>
                <a:gd name="connsiteY180" fmla="*/ 33077 h 125863"/>
                <a:gd name="connsiteX181" fmla="*/ 16805 w 129243"/>
                <a:gd name="connsiteY181" fmla="*/ 33030 h 125863"/>
                <a:gd name="connsiteX182" fmla="*/ 18714 w 129243"/>
                <a:gd name="connsiteY182" fmla="*/ 33195 h 125863"/>
                <a:gd name="connsiteX183" fmla="*/ 19981 w 129243"/>
                <a:gd name="connsiteY183" fmla="*/ 32436 h 125863"/>
                <a:gd name="connsiteX184" fmla="*/ 21687 w 129243"/>
                <a:gd name="connsiteY184" fmla="*/ 29643 h 125863"/>
                <a:gd name="connsiteX185" fmla="*/ 22320 w 129243"/>
                <a:gd name="connsiteY185" fmla="*/ 28078 h 125863"/>
                <a:gd name="connsiteX186" fmla="*/ 23087 w 129243"/>
                <a:gd name="connsiteY186" fmla="*/ 27703 h 125863"/>
                <a:gd name="connsiteX187" fmla="*/ 23588 w 129243"/>
                <a:gd name="connsiteY187" fmla="*/ 27890 h 125863"/>
                <a:gd name="connsiteX188" fmla="*/ 23955 w 129243"/>
                <a:gd name="connsiteY188" fmla="*/ 29181 h 125863"/>
                <a:gd name="connsiteX189" fmla="*/ 24855 w 129243"/>
                <a:gd name="connsiteY189" fmla="*/ 30386 h 125863"/>
                <a:gd name="connsiteX190" fmla="*/ 26702 w 129243"/>
                <a:gd name="connsiteY190" fmla="*/ 32350 h 125863"/>
                <a:gd name="connsiteX191" fmla="*/ 28008 w 129243"/>
                <a:gd name="connsiteY191" fmla="*/ 33296 h 125863"/>
                <a:gd name="connsiteX192" fmla="*/ 29189 w 129243"/>
                <a:gd name="connsiteY192" fmla="*/ 33633 h 125863"/>
                <a:gd name="connsiteX193" fmla="*/ 30347 w 129243"/>
                <a:gd name="connsiteY193" fmla="*/ 32843 h 125863"/>
                <a:gd name="connsiteX194" fmla="*/ 31544 w 129243"/>
                <a:gd name="connsiteY194" fmla="*/ 32616 h 125863"/>
                <a:gd name="connsiteX195" fmla="*/ 34971 w 129243"/>
                <a:gd name="connsiteY195" fmla="*/ 34149 h 125863"/>
                <a:gd name="connsiteX196" fmla="*/ 37866 w 129243"/>
                <a:gd name="connsiteY196" fmla="*/ 34439 h 125863"/>
                <a:gd name="connsiteX197" fmla="*/ 40002 w 129243"/>
                <a:gd name="connsiteY197" fmla="*/ 33641 h 125863"/>
                <a:gd name="connsiteX198" fmla="*/ 39720 w 129243"/>
                <a:gd name="connsiteY198" fmla="*/ 32538 h 125863"/>
                <a:gd name="connsiteX199" fmla="*/ 38938 w 129243"/>
                <a:gd name="connsiteY199" fmla="*/ 31309 h 125863"/>
                <a:gd name="connsiteX200" fmla="*/ 38773 w 129243"/>
                <a:gd name="connsiteY200" fmla="*/ 30120 h 125863"/>
                <a:gd name="connsiteX201" fmla="*/ 38914 w 129243"/>
                <a:gd name="connsiteY201" fmla="*/ 29087 h 125863"/>
                <a:gd name="connsiteX202" fmla="*/ 40385 w 129243"/>
                <a:gd name="connsiteY202" fmla="*/ 28062 h 125863"/>
                <a:gd name="connsiteX203" fmla="*/ 40314 w 129243"/>
                <a:gd name="connsiteY203" fmla="*/ 27609 h 125863"/>
                <a:gd name="connsiteX204" fmla="*/ 38538 w 129243"/>
                <a:gd name="connsiteY204" fmla="*/ 25801 h 125863"/>
                <a:gd name="connsiteX205" fmla="*/ 38624 w 129243"/>
                <a:gd name="connsiteY205" fmla="*/ 25332 h 125863"/>
                <a:gd name="connsiteX206" fmla="*/ 42513 w 129243"/>
                <a:gd name="connsiteY206" fmla="*/ 23290 h 125863"/>
                <a:gd name="connsiteX207" fmla="*/ 46260 w 129243"/>
                <a:gd name="connsiteY207" fmla="*/ 22148 h 125863"/>
                <a:gd name="connsiteX208" fmla="*/ 46863 w 129243"/>
                <a:gd name="connsiteY208" fmla="*/ 21264 h 125863"/>
                <a:gd name="connsiteX209" fmla="*/ 47207 w 129243"/>
                <a:gd name="connsiteY209" fmla="*/ 19934 h 125863"/>
                <a:gd name="connsiteX210" fmla="*/ 47371 w 129243"/>
                <a:gd name="connsiteY210" fmla="*/ 17438 h 125863"/>
                <a:gd name="connsiteX211" fmla="*/ 47168 w 129243"/>
                <a:gd name="connsiteY211" fmla="*/ 15396 h 125863"/>
                <a:gd name="connsiteX212" fmla="*/ 45650 w 129243"/>
                <a:gd name="connsiteY212" fmla="*/ 13480 h 125863"/>
                <a:gd name="connsiteX213" fmla="*/ 45556 w 129243"/>
                <a:gd name="connsiteY213" fmla="*/ 12510 h 125863"/>
                <a:gd name="connsiteX214" fmla="*/ 45916 w 129243"/>
                <a:gd name="connsiteY214" fmla="*/ 11500 h 125863"/>
                <a:gd name="connsiteX215" fmla="*/ 46510 w 129243"/>
                <a:gd name="connsiteY215" fmla="*/ 10585 h 125863"/>
                <a:gd name="connsiteX216" fmla="*/ 48013 w 129243"/>
                <a:gd name="connsiteY216" fmla="*/ 10194 h 125863"/>
                <a:gd name="connsiteX217" fmla="*/ 49773 w 129243"/>
                <a:gd name="connsiteY217" fmla="*/ 9537 h 125863"/>
                <a:gd name="connsiteX218" fmla="*/ 51166 w 129243"/>
                <a:gd name="connsiteY218" fmla="*/ 8778 h 125863"/>
                <a:gd name="connsiteX219" fmla="*/ 53043 w 129243"/>
                <a:gd name="connsiteY219" fmla="*/ 8152 h 125863"/>
                <a:gd name="connsiteX220" fmla="*/ 54522 w 129243"/>
                <a:gd name="connsiteY220" fmla="*/ 7276 h 125863"/>
                <a:gd name="connsiteX221" fmla="*/ 55969 w 129243"/>
                <a:gd name="connsiteY221" fmla="*/ 5187 h 125863"/>
                <a:gd name="connsiteX222" fmla="*/ 56845 w 129243"/>
                <a:gd name="connsiteY222" fmla="*/ 4843 h 125863"/>
                <a:gd name="connsiteX223" fmla="*/ 59498 w 129243"/>
                <a:gd name="connsiteY223" fmla="*/ 5140 h 125863"/>
                <a:gd name="connsiteX224" fmla="*/ 60069 w 129243"/>
                <a:gd name="connsiteY224" fmla="*/ 4623 h 125863"/>
                <a:gd name="connsiteX225" fmla="*/ 59701 w 129243"/>
                <a:gd name="connsiteY225" fmla="*/ 1619 h 125863"/>
                <a:gd name="connsiteX226" fmla="*/ 60178 w 129243"/>
                <a:gd name="connsiteY226" fmla="*/ 853 h 125863"/>
                <a:gd name="connsiteX227" fmla="*/ 61117 w 129243"/>
                <a:gd name="connsiteY227" fmla="*/ 422 h 125863"/>
                <a:gd name="connsiteX228" fmla="*/ 61555 w 129243"/>
                <a:gd name="connsiteY228" fmla="*/ 0 h 125863"/>
                <a:gd name="connsiteX229" fmla="*/ 63894 w 129243"/>
                <a:gd name="connsiteY229" fmla="*/ 329 h 125863"/>
                <a:gd name="connsiteX230" fmla="*/ 65905 w 129243"/>
                <a:gd name="connsiteY230" fmla="*/ 1072 h 125863"/>
                <a:gd name="connsiteX231" fmla="*/ 28454 w 129243"/>
                <a:gd name="connsiteY231" fmla="*/ 48826 h 125863"/>
                <a:gd name="connsiteX232" fmla="*/ 25747 w 129243"/>
                <a:gd name="connsiteY232" fmla="*/ 49491 h 125863"/>
                <a:gd name="connsiteX233" fmla="*/ 24456 w 129243"/>
                <a:gd name="connsiteY233" fmla="*/ 48302 h 125863"/>
                <a:gd name="connsiteX234" fmla="*/ 24120 w 129243"/>
                <a:gd name="connsiteY234" fmla="*/ 47324 h 125863"/>
                <a:gd name="connsiteX235" fmla="*/ 21890 w 129243"/>
                <a:gd name="connsiteY235" fmla="*/ 47011 h 125863"/>
                <a:gd name="connsiteX236" fmla="*/ 20545 w 129243"/>
                <a:gd name="connsiteY236" fmla="*/ 45658 h 125863"/>
                <a:gd name="connsiteX237" fmla="*/ 20271 w 129243"/>
                <a:gd name="connsiteY237" fmla="*/ 45055 h 125863"/>
                <a:gd name="connsiteX238" fmla="*/ 22180 w 129243"/>
                <a:gd name="connsiteY238" fmla="*/ 43561 h 125863"/>
                <a:gd name="connsiteX239" fmla="*/ 23197 w 129243"/>
                <a:gd name="connsiteY239" fmla="*/ 41143 h 125863"/>
                <a:gd name="connsiteX240" fmla="*/ 24487 w 129243"/>
                <a:gd name="connsiteY240" fmla="*/ 42598 h 125863"/>
                <a:gd name="connsiteX241" fmla="*/ 26052 w 129243"/>
                <a:gd name="connsiteY241" fmla="*/ 45329 h 125863"/>
                <a:gd name="connsiteX242" fmla="*/ 26889 w 129243"/>
                <a:gd name="connsiteY242" fmla="*/ 46088 h 125863"/>
                <a:gd name="connsiteX243" fmla="*/ 28454 w 129243"/>
                <a:gd name="connsiteY243" fmla="*/ 48826 h 125863"/>
                <a:gd name="connsiteX244" fmla="*/ 21374 w 129243"/>
                <a:gd name="connsiteY244" fmla="*/ 58605 h 125863"/>
                <a:gd name="connsiteX245" fmla="*/ 21202 w 129243"/>
                <a:gd name="connsiteY245" fmla="*/ 59794 h 125863"/>
                <a:gd name="connsiteX246" fmla="*/ 19872 w 129243"/>
                <a:gd name="connsiteY246" fmla="*/ 58284 h 125863"/>
                <a:gd name="connsiteX247" fmla="*/ 19199 w 129243"/>
                <a:gd name="connsiteY247" fmla="*/ 55577 h 125863"/>
                <a:gd name="connsiteX248" fmla="*/ 17517 w 129243"/>
                <a:gd name="connsiteY248" fmla="*/ 51189 h 125863"/>
                <a:gd name="connsiteX249" fmla="*/ 17298 w 129243"/>
                <a:gd name="connsiteY249" fmla="*/ 49952 h 125863"/>
                <a:gd name="connsiteX250" fmla="*/ 18166 w 129243"/>
                <a:gd name="connsiteY250" fmla="*/ 48732 h 125863"/>
                <a:gd name="connsiteX251" fmla="*/ 18119 w 129243"/>
                <a:gd name="connsiteY251" fmla="*/ 47488 h 125863"/>
                <a:gd name="connsiteX252" fmla="*/ 16930 w 129243"/>
                <a:gd name="connsiteY252" fmla="*/ 43623 h 125863"/>
                <a:gd name="connsiteX253" fmla="*/ 17924 w 129243"/>
                <a:gd name="connsiteY253" fmla="*/ 42990 h 125863"/>
                <a:gd name="connsiteX254" fmla="*/ 18518 w 129243"/>
                <a:gd name="connsiteY254" fmla="*/ 42911 h 125863"/>
                <a:gd name="connsiteX255" fmla="*/ 18761 w 129243"/>
                <a:gd name="connsiteY255" fmla="*/ 45595 h 125863"/>
                <a:gd name="connsiteX256" fmla="*/ 19301 w 129243"/>
                <a:gd name="connsiteY256" fmla="*/ 47136 h 125863"/>
                <a:gd name="connsiteX257" fmla="*/ 20920 w 129243"/>
                <a:gd name="connsiteY257" fmla="*/ 49029 h 125863"/>
                <a:gd name="connsiteX258" fmla="*/ 20591 w 129243"/>
                <a:gd name="connsiteY258" fmla="*/ 52151 h 125863"/>
                <a:gd name="connsiteX259" fmla="*/ 20920 w 129243"/>
                <a:gd name="connsiteY259" fmla="*/ 56587 h 125863"/>
                <a:gd name="connsiteX260" fmla="*/ 21248 w 129243"/>
                <a:gd name="connsiteY260" fmla="*/ 57572 h 125863"/>
                <a:gd name="connsiteX261" fmla="*/ 21374 w 129243"/>
                <a:gd name="connsiteY261" fmla="*/ 58605 h 125863"/>
                <a:gd name="connsiteX262" fmla="*/ 28916 w 129243"/>
                <a:gd name="connsiteY262" fmla="*/ 55562 h 125863"/>
                <a:gd name="connsiteX263" fmla="*/ 29471 w 129243"/>
                <a:gd name="connsiteY263" fmla="*/ 56923 h 125863"/>
                <a:gd name="connsiteX264" fmla="*/ 27406 w 129243"/>
                <a:gd name="connsiteY264" fmla="*/ 55695 h 125863"/>
                <a:gd name="connsiteX265" fmla="*/ 25552 w 129243"/>
                <a:gd name="connsiteY265" fmla="*/ 55226 h 125863"/>
                <a:gd name="connsiteX266" fmla="*/ 25160 w 129243"/>
                <a:gd name="connsiteY266" fmla="*/ 54302 h 125863"/>
                <a:gd name="connsiteX267" fmla="*/ 25426 w 129243"/>
                <a:gd name="connsiteY267" fmla="*/ 53544 h 125863"/>
                <a:gd name="connsiteX268" fmla="*/ 25825 w 129243"/>
                <a:gd name="connsiteY268" fmla="*/ 52808 h 125863"/>
                <a:gd name="connsiteX269" fmla="*/ 27226 w 129243"/>
                <a:gd name="connsiteY269" fmla="*/ 52910 h 125863"/>
                <a:gd name="connsiteX270" fmla="*/ 27437 w 129243"/>
                <a:gd name="connsiteY270" fmla="*/ 53629 h 125863"/>
                <a:gd name="connsiteX271" fmla="*/ 28916 w 129243"/>
                <a:gd name="connsiteY271" fmla="*/ 55562 h 125863"/>
                <a:gd name="connsiteX272" fmla="*/ 36754 w 129243"/>
                <a:gd name="connsiteY272" fmla="*/ 68557 h 125863"/>
                <a:gd name="connsiteX273" fmla="*/ 36192 w 129243"/>
                <a:gd name="connsiteY273" fmla="*/ 69370 h 125863"/>
                <a:gd name="connsiteX274" fmla="*/ 34768 w 129243"/>
                <a:gd name="connsiteY274" fmla="*/ 67876 h 125863"/>
                <a:gd name="connsiteX275" fmla="*/ 33461 w 129243"/>
                <a:gd name="connsiteY275" fmla="*/ 66812 h 125863"/>
                <a:gd name="connsiteX276" fmla="*/ 32530 w 129243"/>
                <a:gd name="connsiteY276" fmla="*/ 65545 h 125863"/>
                <a:gd name="connsiteX277" fmla="*/ 30699 w 129243"/>
                <a:gd name="connsiteY277" fmla="*/ 63964 h 125863"/>
                <a:gd name="connsiteX278" fmla="*/ 30081 w 129243"/>
                <a:gd name="connsiteY278" fmla="*/ 62157 h 125863"/>
                <a:gd name="connsiteX279" fmla="*/ 27351 w 129243"/>
                <a:gd name="connsiteY279" fmla="*/ 58464 h 125863"/>
                <a:gd name="connsiteX280" fmla="*/ 26944 w 129243"/>
                <a:gd name="connsiteY280" fmla="*/ 57463 h 125863"/>
                <a:gd name="connsiteX281" fmla="*/ 28306 w 129243"/>
                <a:gd name="connsiteY281" fmla="*/ 58957 h 125863"/>
                <a:gd name="connsiteX282" fmla="*/ 29440 w 129243"/>
                <a:gd name="connsiteY282" fmla="*/ 59896 h 125863"/>
                <a:gd name="connsiteX283" fmla="*/ 30378 w 129243"/>
                <a:gd name="connsiteY283" fmla="*/ 60123 h 125863"/>
                <a:gd name="connsiteX284" fmla="*/ 32757 w 129243"/>
                <a:gd name="connsiteY284" fmla="*/ 62478 h 125863"/>
                <a:gd name="connsiteX285" fmla="*/ 35096 w 129243"/>
                <a:gd name="connsiteY285" fmla="*/ 65498 h 125863"/>
                <a:gd name="connsiteX286" fmla="*/ 37881 w 129243"/>
                <a:gd name="connsiteY286" fmla="*/ 68119 h 125863"/>
                <a:gd name="connsiteX287" fmla="*/ 37302 w 129243"/>
                <a:gd name="connsiteY287" fmla="*/ 68197 h 125863"/>
                <a:gd name="connsiteX288" fmla="*/ 36754 w 129243"/>
                <a:gd name="connsiteY288" fmla="*/ 68557 h 125863"/>
                <a:gd name="connsiteX289" fmla="*/ 36763 w 129243"/>
                <a:gd name="connsiteY289" fmla="*/ 81160 h 125863"/>
                <a:gd name="connsiteX290" fmla="*/ 37075 w 129243"/>
                <a:gd name="connsiteY290" fmla="*/ 81606 h 125863"/>
                <a:gd name="connsiteX291" fmla="*/ 37044 w 129243"/>
                <a:gd name="connsiteY291" fmla="*/ 81911 h 125863"/>
                <a:gd name="connsiteX292" fmla="*/ 35902 w 129243"/>
                <a:gd name="connsiteY292" fmla="*/ 81481 h 125863"/>
                <a:gd name="connsiteX293" fmla="*/ 35597 w 129243"/>
                <a:gd name="connsiteY293" fmla="*/ 81622 h 125863"/>
                <a:gd name="connsiteX294" fmla="*/ 30222 w 129243"/>
                <a:gd name="connsiteY294" fmla="*/ 74980 h 125863"/>
                <a:gd name="connsiteX295" fmla="*/ 29643 w 129243"/>
                <a:gd name="connsiteY295" fmla="*/ 73681 h 125863"/>
                <a:gd name="connsiteX296" fmla="*/ 31568 w 129243"/>
                <a:gd name="connsiteY296" fmla="*/ 75230 h 125863"/>
                <a:gd name="connsiteX297" fmla="*/ 36763 w 129243"/>
                <a:gd name="connsiteY297" fmla="*/ 81160 h 125863"/>
                <a:gd name="connsiteX298" fmla="*/ 37686 w 129243"/>
                <a:gd name="connsiteY298" fmla="*/ 76904 h 125863"/>
                <a:gd name="connsiteX299" fmla="*/ 38030 w 129243"/>
                <a:gd name="connsiteY299" fmla="*/ 77976 h 125863"/>
                <a:gd name="connsiteX300" fmla="*/ 35292 w 129243"/>
                <a:gd name="connsiteY300" fmla="*/ 75958 h 125863"/>
                <a:gd name="connsiteX301" fmla="*/ 34251 w 129243"/>
                <a:gd name="connsiteY301" fmla="*/ 74604 h 125863"/>
                <a:gd name="connsiteX302" fmla="*/ 34063 w 129243"/>
                <a:gd name="connsiteY302" fmla="*/ 73994 h 125863"/>
                <a:gd name="connsiteX303" fmla="*/ 37686 w 129243"/>
                <a:gd name="connsiteY303" fmla="*/ 76904 h 125863"/>
                <a:gd name="connsiteX304" fmla="*/ 40768 w 129243"/>
                <a:gd name="connsiteY304" fmla="*/ 79595 h 125863"/>
                <a:gd name="connsiteX305" fmla="*/ 42215 w 129243"/>
                <a:gd name="connsiteY305" fmla="*/ 81856 h 125863"/>
                <a:gd name="connsiteX306" fmla="*/ 40831 w 129243"/>
                <a:gd name="connsiteY306" fmla="*/ 81387 h 125863"/>
                <a:gd name="connsiteX307" fmla="*/ 39391 w 129243"/>
                <a:gd name="connsiteY307" fmla="*/ 79994 h 125863"/>
                <a:gd name="connsiteX308" fmla="*/ 38546 w 129243"/>
                <a:gd name="connsiteY308" fmla="*/ 78477 h 125863"/>
                <a:gd name="connsiteX309" fmla="*/ 40768 w 129243"/>
                <a:gd name="connsiteY309" fmla="*/ 79595 h 125863"/>
                <a:gd name="connsiteX310" fmla="*/ 71811 w 129243"/>
                <a:gd name="connsiteY310" fmla="*/ 100844 h 125863"/>
                <a:gd name="connsiteX311" fmla="*/ 68346 w 129243"/>
                <a:gd name="connsiteY311" fmla="*/ 100922 h 125863"/>
                <a:gd name="connsiteX312" fmla="*/ 65334 w 129243"/>
                <a:gd name="connsiteY312" fmla="*/ 100375 h 125863"/>
                <a:gd name="connsiteX313" fmla="*/ 63863 w 129243"/>
                <a:gd name="connsiteY313" fmla="*/ 99444 h 125863"/>
                <a:gd name="connsiteX314" fmla="*/ 63972 w 129243"/>
                <a:gd name="connsiteY314" fmla="*/ 98653 h 125863"/>
                <a:gd name="connsiteX315" fmla="*/ 64426 w 129243"/>
                <a:gd name="connsiteY315" fmla="*/ 97339 h 125863"/>
                <a:gd name="connsiteX316" fmla="*/ 67782 w 129243"/>
                <a:gd name="connsiteY316" fmla="*/ 97495 h 125863"/>
                <a:gd name="connsiteX317" fmla="*/ 72891 w 129243"/>
                <a:gd name="connsiteY317" fmla="*/ 98427 h 125863"/>
                <a:gd name="connsiteX318" fmla="*/ 74143 w 129243"/>
                <a:gd name="connsiteY318" fmla="*/ 99514 h 125863"/>
                <a:gd name="connsiteX319" fmla="*/ 73752 w 129243"/>
                <a:gd name="connsiteY319" fmla="*/ 100015 h 125863"/>
                <a:gd name="connsiteX320" fmla="*/ 71811 w 129243"/>
                <a:gd name="connsiteY320" fmla="*/ 100844 h 125863"/>
                <a:gd name="connsiteX321" fmla="*/ 80785 w 129243"/>
                <a:gd name="connsiteY321" fmla="*/ 105194 h 125863"/>
                <a:gd name="connsiteX322" fmla="*/ 79251 w 129243"/>
                <a:gd name="connsiteY322" fmla="*/ 105507 h 125863"/>
                <a:gd name="connsiteX323" fmla="*/ 69480 w 129243"/>
                <a:gd name="connsiteY323" fmla="*/ 105272 h 125863"/>
                <a:gd name="connsiteX324" fmla="*/ 66640 w 129243"/>
                <a:gd name="connsiteY324" fmla="*/ 104646 h 125863"/>
                <a:gd name="connsiteX325" fmla="*/ 63479 w 129243"/>
                <a:gd name="connsiteY325" fmla="*/ 103042 h 125863"/>
                <a:gd name="connsiteX326" fmla="*/ 62838 w 129243"/>
                <a:gd name="connsiteY326" fmla="*/ 102549 h 125863"/>
                <a:gd name="connsiteX327" fmla="*/ 66015 w 129243"/>
                <a:gd name="connsiteY327" fmla="*/ 102080 h 125863"/>
                <a:gd name="connsiteX328" fmla="*/ 68972 w 129243"/>
                <a:gd name="connsiteY328" fmla="*/ 102549 h 125863"/>
                <a:gd name="connsiteX329" fmla="*/ 69879 w 129243"/>
                <a:gd name="connsiteY329" fmla="*/ 103715 h 125863"/>
                <a:gd name="connsiteX330" fmla="*/ 77867 w 129243"/>
                <a:gd name="connsiteY330" fmla="*/ 104646 h 125863"/>
                <a:gd name="connsiteX331" fmla="*/ 80785 w 129243"/>
                <a:gd name="connsiteY331" fmla="*/ 105194 h 125863"/>
                <a:gd name="connsiteX332" fmla="*/ 91182 w 129243"/>
                <a:gd name="connsiteY332" fmla="*/ 112039 h 125863"/>
                <a:gd name="connsiteX333" fmla="*/ 92778 w 129243"/>
                <a:gd name="connsiteY333" fmla="*/ 111492 h 125863"/>
                <a:gd name="connsiteX334" fmla="*/ 94132 w 129243"/>
                <a:gd name="connsiteY334" fmla="*/ 111891 h 125863"/>
                <a:gd name="connsiteX335" fmla="*/ 94992 w 129243"/>
                <a:gd name="connsiteY335" fmla="*/ 113596 h 125863"/>
                <a:gd name="connsiteX336" fmla="*/ 96690 w 129243"/>
                <a:gd name="connsiteY336" fmla="*/ 114723 h 125863"/>
                <a:gd name="connsiteX337" fmla="*/ 99452 w 129243"/>
                <a:gd name="connsiteY337" fmla="*/ 116694 h 125863"/>
                <a:gd name="connsiteX338" fmla="*/ 101196 w 129243"/>
                <a:gd name="connsiteY338" fmla="*/ 118204 h 125863"/>
                <a:gd name="connsiteX339" fmla="*/ 105147 w 129243"/>
                <a:gd name="connsiteY339" fmla="*/ 120911 h 125863"/>
                <a:gd name="connsiteX340" fmla="*/ 106086 w 129243"/>
                <a:gd name="connsiteY340" fmla="*/ 121287 h 125863"/>
                <a:gd name="connsiteX341" fmla="*/ 108057 w 129243"/>
                <a:gd name="connsiteY341" fmla="*/ 122092 h 125863"/>
                <a:gd name="connsiteX342" fmla="*/ 108097 w 129243"/>
                <a:gd name="connsiteY342" fmla="*/ 123188 h 125863"/>
                <a:gd name="connsiteX343" fmla="*/ 108942 w 129243"/>
                <a:gd name="connsiteY343" fmla="*/ 124432 h 125863"/>
                <a:gd name="connsiteX344" fmla="*/ 109833 w 129243"/>
                <a:gd name="connsiteY344" fmla="*/ 125863 h 125863"/>
                <a:gd name="connsiteX345" fmla="*/ 105781 w 129243"/>
                <a:gd name="connsiteY345" fmla="*/ 123047 h 125863"/>
                <a:gd name="connsiteX346" fmla="*/ 102002 w 129243"/>
                <a:gd name="connsiteY346" fmla="*/ 119894 h 125863"/>
                <a:gd name="connsiteX347" fmla="*/ 94609 w 129243"/>
                <a:gd name="connsiteY347" fmla="*/ 115028 h 125863"/>
                <a:gd name="connsiteX348" fmla="*/ 89367 w 129243"/>
                <a:gd name="connsiteY348" fmla="*/ 113846 h 125863"/>
                <a:gd name="connsiteX349" fmla="*/ 82193 w 129243"/>
                <a:gd name="connsiteY349" fmla="*/ 109927 h 125863"/>
                <a:gd name="connsiteX350" fmla="*/ 77522 w 129243"/>
                <a:gd name="connsiteY350" fmla="*/ 108534 h 125863"/>
                <a:gd name="connsiteX351" fmla="*/ 79306 w 129243"/>
                <a:gd name="connsiteY351" fmla="*/ 108214 h 125863"/>
                <a:gd name="connsiteX352" fmla="*/ 81356 w 129243"/>
                <a:gd name="connsiteY352" fmla="*/ 108206 h 125863"/>
                <a:gd name="connsiteX353" fmla="*/ 92419 w 129243"/>
                <a:gd name="connsiteY353" fmla="*/ 113440 h 125863"/>
                <a:gd name="connsiteX354" fmla="*/ 91182 w 129243"/>
                <a:gd name="connsiteY354" fmla="*/ 112039 h 125863"/>
                <a:gd name="connsiteX355" fmla="*/ 68862 w 129243"/>
                <a:gd name="connsiteY355" fmla="*/ 109066 h 125863"/>
                <a:gd name="connsiteX356" fmla="*/ 72923 w 129243"/>
                <a:gd name="connsiteY356" fmla="*/ 109903 h 125863"/>
                <a:gd name="connsiteX357" fmla="*/ 75896 w 129243"/>
                <a:gd name="connsiteY357" fmla="*/ 109520 h 125863"/>
                <a:gd name="connsiteX358" fmla="*/ 78587 w 129243"/>
                <a:gd name="connsiteY358" fmla="*/ 110036 h 125863"/>
                <a:gd name="connsiteX359" fmla="*/ 80261 w 129243"/>
                <a:gd name="connsiteY359" fmla="*/ 110983 h 125863"/>
                <a:gd name="connsiteX360" fmla="*/ 80660 w 129243"/>
                <a:gd name="connsiteY360" fmla="*/ 111452 h 125863"/>
                <a:gd name="connsiteX361" fmla="*/ 78493 w 129243"/>
                <a:gd name="connsiteY361" fmla="*/ 111515 h 125863"/>
                <a:gd name="connsiteX362" fmla="*/ 76036 w 129243"/>
                <a:gd name="connsiteY362" fmla="*/ 111132 h 125863"/>
                <a:gd name="connsiteX363" fmla="*/ 73251 w 129243"/>
                <a:gd name="connsiteY363" fmla="*/ 112094 h 125863"/>
                <a:gd name="connsiteX364" fmla="*/ 70794 w 129243"/>
                <a:gd name="connsiteY364" fmla="*/ 111586 h 125863"/>
                <a:gd name="connsiteX365" fmla="*/ 69864 w 129243"/>
                <a:gd name="connsiteY365" fmla="*/ 110952 h 125863"/>
                <a:gd name="connsiteX366" fmla="*/ 69206 w 129243"/>
                <a:gd name="connsiteY366" fmla="*/ 110170 h 125863"/>
                <a:gd name="connsiteX367" fmla="*/ 68862 w 129243"/>
                <a:gd name="connsiteY367" fmla="*/ 109066 h 125863"/>
                <a:gd name="connsiteX368" fmla="*/ 89876 w 129243"/>
                <a:gd name="connsiteY368" fmla="*/ 115857 h 125863"/>
                <a:gd name="connsiteX369" fmla="*/ 92872 w 129243"/>
                <a:gd name="connsiteY369" fmla="*/ 117899 h 125863"/>
                <a:gd name="connsiteX370" fmla="*/ 84087 w 129243"/>
                <a:gd name="connsiteY370" fmla="*/ 115216 h 125863"/>
                <a:gd name="connsiteX371" fmla="*/ 85080 w 129243"/>
                <a:gd name="connsiteY371" fmla="*/ 114973 h 125863"/>
                <a:gd name="connsiteX372" fmla="*/ 86011 w 129243"/>
                <a:gd name="connsiteY372" fmla="*/ 114918 h 125863"/>
                <a:gd name="connsiteX373" fmla="*/ 89876 w 129243"/>
                <a:gd name="connsiteY373" fmla="*/ 115857 h 12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</a:cxnLst>
              <a:rect l="l" t="t" r="r" b="b"/>
              <a:pathLst>
                <a:path w="129243" h="125863">
                  <a:moveTo>
                    <a:pt x="65905" y="1072"/>
                  </a:moveTo>
                  <a:lnTo>
                    <a:pt x="67086" y="1549"/>
                  </a:lnTo>
                  <a:lnTo>
                    <a:pt x="70998" y="3724"/>
                  </a:lnTo>
                  <a:lnTo>
                    <a:pt x="73705" y="6172"/>
                  </a:lnTo>
                  <a:lnTo>
                    <a:pt x="75207" y="8887"/>
                  </a:lnTo>
                  <a:lnTo>
                    <a:pt x="77241" y="10984"/>
                  </a:lnTo>
                  <a:lnTo>
                    <a:pt x="79807" y="12471"/>
                  </a:lnTo>
                  <a:lnTo>
                    <a:pt x="81841" y="14481"/>
                  </a:lnTo>
                  <a:lnTo>
                    <a:pt x="83343" y="17016"/>
                  </a:lnTo>
                  <a:lnTo>
                    <a:pt x="85448" y="18440"/>
                  </a:lnTo>
                  <a:lnTo>
                    <a:pt x="88147" y="18745"/>
                  </a:lnTo>
                  <a:lnTo>
                    <a:pt x="89853" y="19613"/>
                  </a:lnTo>
                  <a:lnTo>
                    <a:pt x="90572" y="21045"/>
                  </a:lnTo>
                  <a:lnTo>
                    <a:pt x="92043" y="22336"/>
                  </a:lnTo>
                  <a:lnTo>
                    <a:pt x="94257" y="23494"/>
                  </a:lnTo>
                  <a:lnTo>
                    <a:pt x="97691" y="24127"/>
                  </a:lnTo>
                  <a:lnTo>
                    <a:pt x="104279" y="24284"/>
                  </a:lnTo>
                  <a:lnTo>
                    <a:pt x="104866" y="24315"/>
                  </a:lnTo>
                  <a:lnTo>
                    <a:pt x="106352" y="24675"/>
                  </a:lnTo>
                  <a:lnTo>
                    <a:pt x="108089" y="24221"/>
                  </a:lnTo>
                  <a:lnTo>
                    <a:pt x="110209" y="23322"/>
                  </a:lnTo>
                  <a:lnTo>
                    <a:pt x="110889" y="22782"/>
                  </a:lnTo>
                  <a:lnTo>
                    <a:pt x="113111" y="19825"/>
                  </a:lnTo>
                  <a:lnTo>
                    <a:pt x="114340" y="20083"/>
                  </a:lnTo>
                  <a:lnTo>
                    <a:pt x="116780" y="19723"/>
                  </a:lnTo>
                  <a:lnTo>
                    <a:pt x="118259" y="19066"/>
                  </a:lnTo>
                  <a:lnTo>
                    <a:pt x="118369" y="19066"/>
                  </a:lnTo>
                  <a:lnTo>
                    <a:pt x="118275" y="19825"/>
                  </a:lnTo>
                  <a:lnTo>
                    <a:pt x="118111" y="21147"/>
                  </a:lnTo>
                  <a:lnTo>
                    <a:pt x="116914" y="22078"/>
                  </a:lnTo>
                  <a:lnTo>
                    <a:pt x="118126" y="24229"/>
                  </a:lnTo>
                  <a:lnTo>
                    <a:pt x="119284" y="27718"/>
                  </a:lnTo>
                  <a:lnTo>
                    <a:pt x="118635" y="29440"/>
                  </a:lnTo>
                  <a:lnTo>
                    <a:pt x="119425" y="30777"/>
                  </a:lnTo>
                  <a:lnTo>
                    <a:pt x="121647" y="31739"/>
                  </a:lnTo>
                  <a:lnTo>
                    <a:pt x="121850" y="32123"/>
                  </a:lnTo>
                  <a:lnTo>
                    <a:pt x="121170" y="32522"/>
                  </a:lnTo>
                  <a:lnTo>
                    <a:pt x="120606" y="33656"/>
                  </a:lnTo>
                  <a:lnTo>
                    <a:pt x="120544" y="35722"/>
                  </a:lnTo>
                  <a:lnTo>
                    <a:pt x="122484" y="37678"/>
                  </a:lnTo>
                  <a:lnTo>
                    <a:pt x="126427" y="39508"/>
                  </a:lnTo>
                  <a:lnTo>
                    <a:pt x="127687" y="39813"/>
                  </a:lnTo>
                  <a:lnTo>
                    <a:pt x="128171" y="40517"/>
                  </a:lnTo>
                  <a:lnTo>
                    <a:pt x="128829" y="40979"/>
                  </a:lnTo>
                  <a:lnTo>
                    <a:pt x="129220" y="41542"/>
                  </a:lnTo>
                  <a:lnTo>
                    <a:pt x="129243" y="42270"/>
                  </a:lnTo>
                  <a:lnTo>
                    <a:pt x="128954" y="42771"/>
                  </a:lnTo>
                  <a:lnTo>
                    <a:pt x="127084" y="42943"/>
                  </a:lnTo>
                  <a:lnTo>
                    <a:pt x="124956" y="42927"/>
                  </a:lnTo>
                  <a:lnTo>
                    <a:pt x="123438" y="42043"/>
                  </a:lnTo>
                  <a:lnTo>
                    <a:pt x="123297" y="42692"/>
                  </a:lnTo>
                  <a:lnTo>
                    <a:pt x="123274" y="43428"/>
                  </a:lnTo>
                  <a:lnTo>
                    <a:pt x="121803" y="43874"/>
                  </a:lnTo>
                  <a:lnTo>
                    <a:pt x="122617" y="48935"/>
                  </a:lnTo>
                  <a:lnTo>
                    <a:pt x="122288" y="50391"/>
                  </a:lnTo>
                  <a:lnTo>
                    <a:pt x="121748" y="50884"/>
                  </a:lnTo>
                  <a:lnTo>
                    <a:pt x="121248" y="50680"/>
                  </a:lnTo>
                  <a:lnTo>
                    <a:pt x="120630" y="50625"/>
                  </a:lnTo>
                  <a:lnTo>
                    <a:pt x="120324" y="51103"/>
                  </a:lnTo>
                  <a:lnTo>
                    <a:pt x="120583" y="52182"/>
                  </a:lnTo>
                  <a:lnTo>
                    <a:pt x="119135" y="52307"/>
                  </a:lnTo>
                  <a:lnTo>
                    <a:pt x="116835" y="51752"/>
                  </a:lnTo>
                  <a:lnTo>
                    <a:pt x="115779" y="50774"/>
                  </a:lnTo>
                  <a:lnTo>
                    <a:pt x="115599" y="49780"/>
                  </a:lnTo>
                  <a:lnTo>
                    <a:pt x="115584" y="48849"/>
                  </a:lnTo>
                  <a:lnTo>
                    <a:pt x="114848" y="47324"/>
                  </a:lnTo>
                  <a:lnTo>
                    <a:pt x="113018" y="45744"/>
                  </a:lnTo>
                  <a:lnTo>
                    <a:pt x="109192" y="45485"/>
                  </a:lnTo>
                  <a:lnTo>
                    <a:pt x="107776" y="44985"/>
                  </a:lnTo>
                  <a:lnTo>
                    <a:pt x="106313" y="44413"/>
                  </a:lnTo>
                  <a:lnTo>
                    <a:pt x="104717" y="43983"/>
                  </a:lnTo>
                  <a:lnTo>
                    <a:pt x="103246" y="44022"/>
                  </a:lnTo>
                  <a:lnTo>
                    <a:pt x="101470" y="44445"/>
                  </a:lnTo>
                  <a:lnTo>
                    <a:pt x="98372" y="43748"/>
                  </a:lnTo>
                  <a:lnTo>
                    <a:pt x="97324" y="44680"/>
                  </a:lnTo>
                  <a:lnTo>
                    <a:pt x="95697" y="45751"/>
                  </a:lnTo>
                  <a:lnTo>
                    <a:pt x="94343" y="45728"/>
                  </a:lnTo>
                  <a:lnTo>
                    <a:pt x="91652" y="43240"/>
                  </a:lnTo>
                  <a:lnTo>
                    <a:pt x="90846" y="43084"/>
                  </a:lnTo>
                  <a:lnTo>
                    <a:pt x="88491" y="44351"/>
                  </a:lnTo>
                  <a:lnTo>
                    <a:pt x="87529" y="44421"/>
                  </a:lnTo>
                  <a:lnTo>
                    <a:pt x="86794" y="44022"/>
                  </a:lnTo>
                  <a:lnTo>
                    <a:pt x="83609" y="43068"/>
                  </a:lnTo>
                  <a:lnTo>
                    <a:pt x="82170" y="42864"/>
                  </a:lnTo>
                  <a:lnTo>
                    <a:pt x="81114" y="43318"/>
                  </a:lnTo>
                  <a:lnTo>
                    <a:pt x="79244" y="42833"/>
                  </a:lnTo>
                  <a:lnTo>
                    <a:pt x="74706" y="39571"/>
                  </a:lnTo>
                  <a:lnTo>
                    <a:pt x="71897" y="42051"/>
                  </a:lnTo>
                  <a:lnTo>
                    <a:pt x="66186" y="41433"/>
                  </a:lnTo>
                  <a:lnTo>
                    <a:pt x="64489" y="43131"/>
                  </a:lnTo>
                  <a:lnTo>
                    <a:pt x="62548" y="46346"/>
                  </a:lnTo>
                  <a:lnTo>
                    <a:pt x="60976" y="47879"/>
                  </a:lnTo>
                  <a:lnTo>
                    <a:pt x="59607" y="47332"/>
                  </a:lnTo>
                  <a:lnTo>
                    <a:pt x="57988" y="45916"/>
                  </a:lnTo>
                  <a:lnTo>
                    <a:pt x="55156" y="42278"/>
                  </a:lnTo>
                  <a:lnTo>
                    <a:pt x="53724" y="41620"/>
                  </a:lnTo>
                  <a:lnTo>
                    <a:pt x="52081" y="41464"/>
                  </a:lnTo>
                  <a:lnTo>
                    <a:pt x="50649" y="41871"/>
                  </a:lnTo>
                  <a:lnTo>
                    <a:pt x="49883" y="42606"/>
                  </a:lnTo>
                  <a:lnTo>
                    <a:pt x="49296" y="47919"/>
                  </a:lnTo>
                  <a:lnTo>
                    <a:pt x="48779" y="52589"/>
                  </a:lnTo>
                  <a:lnTo>
                    <a:pt x="48748" y="55382"/>
                  </a:lnTo>
                  <a:lnTo>
                    <a:pt x="51893" y="57964"/>
                  </a:lnTo>
                  <a:lnTo>
                    <a:pt x="55609" y="62400"/>
                  </a:lnTo>
                  <a:lnTo>
                    <a:pt x="56798" y="62908"/>
                  </a:lnTo>
                  <a:lnTo>
                    <a:pt x="57393" y="64355"/>
                  </a:lnTo>
                  <a:lnTo>
                    <a:pt x="58261" y="68087"/>
                  </a:lnTo>
                  <a:lnTo>
                    <a:pt x="59239" y="72273"/>
                  </a:lnTo>
                  <a:lnTo>
                    <a:pt x="61125" y="75042"/>
                  </a:lnTo>
                  <a:lnTo>
                    <a:pt x="62822" y="77014"/>
                  </a:lnTo>
                  <a:lnTo>
                    <a:pt x="64896" y="78751"/>
                  </a:lnTo>
                  <a:lnTo>
                    <a:pt x="67501" y="81465"/>
                  </a:lnTo>
                  <a:lnTo>
                    <a:pt x="69629" y="84446"/>
                  </a:lnTo>
                  <a:lnTo>
                    <a:pt x="70192" y="85541"/>
                  </a:lnTo>
                  <a:lnTo>
                    <a:pt x="74331" y="89469"/>
                  </a:lnTo>
                  <a:lnTo>
                    <a:pt x="78344" y="93467"/>
                  </a:lnTo>
                  <a:lnTo>
                    <a:pt x="81927" y="94867"/>
                  </a:lnTo>
                  <a:lnTo>
                    <a:pt x="82490" y="95602"/>
                  </a:lnTo>
                  <a:lnTo>
                    <a:pt x="82522" y="98669"/>
                  </a:lnTo>
                  <a:lnTo>
                    <a:pt x="82913" y="99819"/>
                  </a:lnTo>
                  <a:lnTo>
                    <a:pt x="85307" y="103027"/>
                  </a:lnTo>
                  <a:lnTo>
                    <a:pt x="90197" y="107713"/>
                  </a:lnTo>
                  <a:lnTo>
                    <a:pt x="90760" y="108793"/>
                  </a:lnTo>
                  <a:lnTo>
                    <a:pt x="90924" y="109591"/>
                  </a:lnTo>
                  <a:lnTo>
                    <a:pt x="90611" y="110201"/>
                  </a:lnTo>
                  <a:lnTo>
                    <a:pt x="89328" y="110842"/>
                  </a:lnTo>
                  <a:lnTo>
                    <a:pt x="88280" y="110130"/>
                  </a:lnTo>
                  <a:lnTo>
                    <a:pt x="83727" y="105561"/>
                  </a:lnTo>
                  <a:lnTo>
                    <a:pt x="79322" y="102675"/>
                  </a:lnTo>
                  <a:lnTo>
                    <a:pt x="74354" y="97229"/>
                  </a:lnTo>
                  <a:lnTo>
                    <a:pt x="67704" y="95070"/>
                  </a:lnTo>
                  <a:lnTo>
                    <a:pt x="63174" y="92676"/>
                  </a:lnTo>
                  <a:lnTo>
                    <a:pt x="60428" y="93036"/>
                  </a:lnTo>
                  <a:lnTo>
                    <a:pt x="57401" y="93787"/>
                  </a:lnTo>
                  <a:lnTo>
                    <a:pt x="55531" y="93811"/>
                  </a:lnTo>
                  <a:lnTo>
                    <a:pt x="54201" y="93380"/>
                  </a:lnTo>
                  <a:lnTo>
                    <a:pt x="53262" y="91894"/>
                  </a:lnTo>
                  <a:lnTo>
                    <a:pt x="53403" y="90744"/>
                  </a:lnTo>
                  <a:lnTo>
                    <a:pt x="53239" y="89250"/>
                  </a:lnTo>
                  <a:lnTo>
                    <a:pt x="50586" y="86848"/>
                  </a:lnTo>
                  <a:lnTo>
                    <a:pt x="46964" y="84563"/>
                  </a:lnTo>
                  <a:lnTo>
                    <a:pt x="43537" y="81606"/>
                  </a:lnTo>
                  <a:lnTo>
                    <a:pt x="36653" y="73595"/>
                  </a:lnTo>
                  <a:lnTo>
                    <a:pt x="35268" y="71005"/>
                  </a:lnTo>
                  <a:lnTo>
                    <a:pt x="36622" y="70513"/>
                  </a:lnTo>
                  <a:lnTo>
                    <a:pt x="37646" y="70559"/>
                  </a:lnTo>
                  <a:lnTo>
                    <a:pt x="38804" y="70027"/>
                  </a:lnTo>
                  <a:lnTo>
                    <a:pt x="40682" y="70020"/>
                  </a:lnTo>
                  <a:lnTo>
                    <a:pt x="42904" y="70544"/>
                  </a:lnTo>
                  <a:lnTo>
                    <a:pt x="40940" y="68823"/>
                  </a:lnTo>
                  <a:lnTo>
                    <a:pt x="38492" y="67133"/>
                  </a:lnTo>
                  <a:lnTo>
                    <a:pt x="32155" y="60405"/>
                  </a:lnTo>
                  <a:lnTo>
                    <a:pt x="30261" y="57213"/>
                  </a:lnTo>
                  <a:lnTo>
                    <a:pt x="30042" y="53770"/>
                  </a:lnTo>
                  <a:lnTo>
                    <a:pt x="30512" y="49045"/>
                  </a:lnTo>
                  <a:lnTo>
                    <a:pt x="29369" y="45650"/>
                  </a:lnTo>
                  <a:lnTo>
                    <a:pt x="24480" y="41245"/>
                  </a:lnTo>
                  <a:lnTo>
                    <a:pt x="22688" y="38921"/>
                  </a:lnTo>
                  <a:lnTo>
                    <a:pt x="19082" y="37537"/>
                  </a:lnTo>
                  <a:lnTo>
                    <a:pt x="17462" y="37670"/>
                  </a:lnTo>
                  <a:lnTo>
                    <a:pt x="16492" y="39391"/>
                  </a:lnTo>
                  <a:lnTo>
                    <a:pt x="15788" y="43209"/>
                  </a:lnTo>
                  <a:lnTo>
                    <a:pt x="12588" y="48231"/>
                  </a:lnTo>
                  <a:lnTo>
                    <a:pt x="11524" y="50406"/>
                  </a:lnTo>
                  <a:lnTo>
                    <a:pt x="9850" y="53231"/>
                  </a:lnTo>
                  <a:lnTo>
                    <a:pt x="8395" y="53426"/>
                  </a:lnTo>
                  <a:lnTo>
                    <a:pt x="7542" y="53176"/>
                  </a:lnTo>
                  <a:lnTo>
                    <a:pt x="4945" y="48419"/>
                  </a:lnTo>
                  <a:lnTo>
                    <a:pt x="2464" y="44805"/>
                  </a:lnTo>
                  <a:lnTo>
                    <a:pt x="2120" y="43091"/>
                  </a:lnTo>
                  <a:lnTo>
                    <a:pt x="1893" y="40979"/>
                  </a:lnTo>
                  <a:lnTo>
                    <a:pt x="0" y="33179"/>
                  </a:lnTo>
                  <a:lnTo>
                    <a:pt x="1330" y="32084"/>
                  </a:lnTo>
                  <a:lnTo>
                    <a:pt x="2152" y="33336"/>
                  </a:lnTo>
                  <a:lnTo>
                    <a:pt x="7933" y="34845"/>
                  </a:lnTo>
                  <a:lnTo>
                    <a:pt x="9185" y="34180"/>
                  </a:lnTo>
                  <a:lnTo>
                    <a:pt x="9944" y="33156"/>
                  </a:lnTo>
                  <a:lnTo>
                    <a:pt x="9944" y="32506"/>
                  </a:lnTo>
                  <a:lnTo>
                    <a:pt x="10437" y="32318"/>
                  </a:lnTo>
                  <a:lnTo>
                    <a:pt x="12471" y="33304"/>
                  </a:lnTo>
                  <a:lnTo>
                    <a:pt x="14129" y="33077"/>
                  </a:lnTo>
                  <a:lnTo>
                    <a:pt x="16805" y="33030"/>
                  </a:lnTo>
                  <a:lnTo>
                    <a:pt x="18714" y="33195"/>
                  </a:lnTo>
                  <a:lnTo>
                    <a:pt x="19981" y="32436"/>
                  </a:lnTo>
                  <a:lnTo>
                    <a:pt x="21687" y="29643"/>
                  </a:lnTo>
                  <a:lnTo>
                    <a:pt x="22320" y="28078"/>
                  </a:lnTo>
                  <a:lnTo>
                    <a:pt x="23087" y="27703"/>
                  </a:lnTo>
                  <a:lnTo>
                    <a:pt x="23588" y="27890"/>
                  </a:lnTo>
                  <a:lnTo>
                    <a:pt x="23955" y="29181"/>
                  </a:lnTo>
                  <a:lnTo>
                    <a:pt x="24855" y="30386"/>
                  </a:lnTo>
                  <a:lnTo>
                    <a:pt x="26702" y="32350"/>
                  </a:lnTo>
                  <a:lnTo>
                    <a:pt x="28008" y="33296"/>
                  </a:lnTo>
                  <a:lnTo>
                    <a:pt x="29189" y="33633"/>
                  </a:lnTo>
                  <a:lnTo>
                    <a:pt x="30347" y="32843"/>
                  </a:lnTo>
                  <a:lnTo>
                    <a:pt x="31544" y="32616"/>
                  </a:lnTo>
                  <a:lnTo>
                    <a:pt x="34971" y="34149"/>
                  </a:lnTo>
                  <a:lnTo>
                    <a:pt x="37866" y="34439"/>
                  </a:lnTo>
                  <a:lnTo>
                    <a:pt x="40002" y="33641"/>
                  </a:lnTo>
                  <a:lnTo>
                    <a:pt x="39720" y="32538"/>
                  </a:lnTo>
                  <a:lnTo>
                    <a:pt x="38938" y="31309"/>
                  </a:lnTo>
                  <a:lnTo>
                    <a:pt x="38773" y="30120"/>
                  </a:lnTo>
                  <a:lnTo>
                    <a:pt x="38914" y="29087"/>
                  </a:lnTo>
                  <a:lnTo>
                    <a:pt x="40385" y="28062"/>
                  </a:lnTo>
                  <a:lnTo>
                    <a:pt x="40314" y="27609"/>
                  </a:lnTo>
                  <a:lnTo>
                    <a:pt x="38538" y="25801"/>
                  </a:lnTo>
                  <a:lnTo>
                    <a:pt x="38624" y="25332"/>
                  </a:lnTo>
                  <a:lnTo>
                    <a:pt x="42513" y="23290"/>
                  </a:lnTo>
                  <a:lnTo>
                    <a:pt x="46260" y="22148"/>
                  </a:lnTo>
                  <a:lnTo>
                    <a:pt x="46863" y="21264"/>
                  </a:lnTo>
                  <a:lnTo>
                    <a:pt x="47207" y="19934"/>
                  </a:lnTo>
                  <a:lnTo>
                    <a:pt x="47371" y="17438"/>
                  </a:lnTo>
                  <a:lnTo>
                    <a:pt x="47168" y="15396"/>
                  </a:lnTo>
                  <a:lnTo>
                    <a:pt x="45650" y="13480"/>
                  </a:lnTo>
                  <a:lnTo>
                    <a:pt x="45556" y="12510"/>
                  </a:lnTo>
                  <a:lnTo>
                    <a:pt x="45916" y="11500"/>
                  </a:lnTo>
                  <a:lnTo>
                    <a:pt x="46510" y="10585"/>
                  </a:lnTo>
                  <a:lnTo>
                    <a:pt x="48013" y="10194"/>
                  </a:lnTo>
                  <a:lnTo>
                    <a:pt x="49773" y="9537"/>
                  </a:lnTo>
                  <a:lnTo>
                    <a:pt x="51166" y="8778"/>
                  </a:lnTo>
                  <a:lnTo>
                    <a:pt x="53043" y="8152"/>
                  </a:lnTo>
                  <a:lnTo>
                    <a:pt x="54522" y="7276"/>
                  </a:lnTo>
                  <a:lnTo>
                    <a:pt x="55969" y="5187"/>
                  </a:lnTo>
                  <a:lnTo>
                    <a:pt x="56845" y="4843"/>
                  </a:lnTo>
                  <a:lnTo>
                    <a:pt x="59498" y="5140"/>
                  </a:lnTo>
                  <a:lnTo>
                    <a:pt x="60069" y="4623"/>
                  </a:lnTo>
                  <a:lnTo>
                    <a:pt x="59701" y="1619"/>
                  </a:lnTo>
                  <a:lnTo>
                    <a:pt x="60178" y="853"/>
                  </a:lnTo>
                  <a:lnTo>
                    <a:pt x="61117" y="422"/>
                  </a:lnTo>
                  <a:lnTo>
                    <a:pt x="61555" y="0"/>
                  </a:lnTo>
                  <a:lnTo>
                    <a:pt x="63894" y="329"/>
                  </a:lnTo>
                  <a:lnTo>
                    <a:pt x="65905" y="1072"/>
                  </a:lnTo>
                  <a:close/>
                  <a:moveTo>
                    <a:pt x="28454" y="48826"/>
                  </a:moveTo>
                  <a:lnTo>
                    <a:pt x="25747" y="49491"/>
                  </a:lnTo>
                  <a:lnTo>
                    <a:pt x="24456" y="48302"/>
                  </a:lnTo>
                  <a:lnTo>
                    <a:pt x="24120" y="47324"/>
                  </a:lnTo>
                  <a:lnTo>
                    <a:pt x="21890" y="47011"/>
                  </a:lnTo>
                  <a:lnTo>
                    <a:pt x="20545" y="45658"/>
                  </a:lnTo>
                  <a:lnTo>
                    <a:pt x="20271" y="45055"/>
                  </a:lnTo>
                  <a:lnTo>
                    <a:pt x="22180" y="43561"/>
                  </a:lnTo>
                  <a:lnTo>
                    <a:pt x="23197" y="41143"/>
                  </a:lnTo>
                  <a:lnTo>
                    <a:pt x="24487" y="42598"/>
                  </a:lnTo>
                  <a:lnTo>
                    <a:pt x="26052" y="45329"/>
                  </a:lnTo>
                  <a:lnTo>
                    <a:pt x="26889" y="46088"/>
                  </a:lnTo>
                  <a:lnTo>
                    <a:pt x="28454" y="48826"/>
                  </a:lnTo>
                  <a:close/>
                  <a:moveTo>
                    <a:pt x="21374" y="58605"/>
                  </a:moveTo>
                  <a:lnTo>
                    <a:pt x="21202" y="59794"/>
                  </a:lnTo>
                  <a:lnTo>
                    <a:pt x="19872" y="58284"/>
                  </a:lnTo>
                  <a:lnTo>
                    <a:pt x="19199" y="55577"/>
                  </a:lnTo>
                  <a:lnTo>
                    <a:pt x="17517" y="51189"/>
                  </a:lnTo>
                  <a:lnTo>
                    <a:pt x="17298" y="49952"/>
                  </a:lnTo>
                  <a:lnTo>
                    <a:pt x="18166" y="48732"/>
                  </a:lnTo>
                  <a:lnTo>
                    <a:pt x="18119" y="47488"/>
                  </a:lnTo>
                  <a:lnTo>
                    <a:pt x="16930" y="43623"/>
                  </a:lnTo>
                  <a:lnTo>
                    <a:pt x="17924" y="42990"/>
                  </a:lnTo>
                  <a:lnTo>
                    <a:pt x="18518" y="42911"/>
                  </a:lnTo>
                  <a:lnTo>
                    <a:pt x="18761" y="45595"/>
                  </a:lnTo>
                  <a:lnTo>
                    <a:pt x="19301" y="47136"/>
                  </a:lnTo>
                  <a:lnTo>
                    <a:pt x="20920" y="49029"/>
                  </a:lnTo>
                  <a:lnTo>
                    <a:pt x="20591" y="52151"/>
                  </a:lnTo>
                  <a:lnTo>
                    <a:pt x="20920" y="56587"/>
                  </a:lnTo>
                  <a:lnTo>
                    <a:pt x="21248" y="57572"/>
                  </a:lnTo>
                  <a:lnTo>
                    <a:pt x="21374" y="58605"/>
                  </a:lnTo>
                  <a:close/>
                  <a:moveTo>
                    <a:pt x="28916" y="55562"/>
                  </a:moveTo>
                  <a:lnTo>
                    <a:pt x="29471" y="56923"/>
                  </a:lnTo>
                  <a:lnTo>
                    <a:pt x="27406" y="55695"/>
                  </a:lnTo>
                  <a:lnTo>
                    <a:pt x="25552" y="55226"/>
                  </a:lnTo>
                  <a:lnTo>
                    <a:pt x="25160" y="54302"/>
                  </a:lnTo>
                  <a:lnTo>
                    <a:pt x="25426" y="53544"/>
                  </a:lnTo>
                  <a:lnTo>
                    <a:pt x="25825" y="52808"/>
                  </a:lnTo>
                  <a:lnTo>
                    <a:pt x="27226" y="52910"/>
                  </a:lnTo>
                  <a:lnTo>
                    <a:pt x="27437" y="53629"/>
                  </a:lnTo>
                  <a:lnTo>
                    <a:pt x="28916" y="55562"/>
                  </a:lnTo>
                  <a:close/>
                  <a:moveTo>
                    <a:pt x="36754" y="68557"/>
                  </a:moveTo>
                  <a:lnTo>
                    <a:pt x="36192" y="69370"/>
                  </a:lnTo>
                  <a:lnTo>
                    <a:pt x="34768" y="67876"/>
                  </a:lnTo>
                  <a:lnTo>
                    <a:pt x="33461" y="66812"/>
                  </a:lnTo>
                  <a:lnTo>
                    <a:pt x="32530" y="65545"/>
                  </a:lnTo>
                  <a:lnTo>
                    <a:pt x="30699" y="63964"/>
                  </a:lnTo>
                  <a:lnTo>
                    <a:pt x="30081" y="62157"/>
                  </a:lnTo>
                  <a:lnTo>
                    <a:pt x="27351" y="58464"/>
                  </a:lnTo>
                  <a:lnTo>
                    <a:pt x="26944" y="57463"/>
                  </a:lnTo>
                  <a:lnTo>
                    <a:pt x="28306" y="58957"/>
                  </a:lnTo>
                  <a:lnTo>
                    <a:pt x="29440" y="59896"/>
                  </a:lnTo>
                  <a:lnTo>
                    <a:pt x="30378" y="60123"/>
                  </a:lnTo>
                  <a:lnTo>
                    <a:pt x="32757" y="62478"/>
                  </a:lnTo>
                  <a:lnTo>
                    <a:pt x="35096" y="65498"/>
                  </a:lnTo>
                  <a:lnTo>
                    <a:pt x="37881" y="68119"/>
                  </a:lnTo>
                  <a:lnTo>
                    <a:pt x="37302" y="68197"/>
                  </a:lnTo>
                  <a:lnTo>
                    <a:pt x="36754" y="68557"/>
                  </a:lnTo>
                  <a:close/>
                  <a:moveTo>
                    <a:pt x="36763" y="81160"/>
                  </a:moveTo>
                  <a:lnTo>
                    <a:pt x="37075" y="81606"/>
                  </a:lnTo>
                  <a:lnTo>
                    <a:pt x="37044" y="81911"/>
                  </a:lnTo>
                  <a:lnTo>
                    <a:pt x="35902" y="81481"/>
                  </a:lnTo>
                  <a:lnTo>
                    <a:pt x="35597" y="81622"/>
                  </a:lnTo>
                  <a:lnTo>
                    <a:pt x="30222" y="74980"/>
                  </a:lnTo>
                  <a:lnTo>
                    <a:pt x="29643" y="73681"/>
                  </a:lnTo>
                  <a:lnTo>
                    <a:pt x="31568" y="75230"/>
                  </a:lnTo>
                  <a:lnTo>
                    <a:pt x="36763" y="81160"/>
                  </a:lnTo>
                  <a:close/>
                  <a:moveTo>
                    <a:pt x="37686" y="76904"/>
                  </a:moveTo>
                  <a:lnTo>
                    <a:pt x="38030" y="77976"/>
                  </a:lnTo>
                  <a:lnTo>
                    <a:pt x="35292" y="75958"/>
                  </a:lnTo>
                  <a:lnTo>
                    <a:pt x="34251" y="74604"/>
                  </a:lnTo>
                  <a:lnTo>
                    <a:pt x="34063" y="73994"/>
                  </a:lnTo>
                  <a:lnTo>
                    <a:pt x="37686" y="76904"/>
                  </a:lnTo>
                  <a:close/>
                  <a:moveTo>
                    <a:pt x="40768" y="79595"/>
                  </a:moveTo>
                  <a:lnTo>
                    <a:pt x="42215" y="81856"/>
                  </a:lnTo>
                  <a:lnTo>
                    <a:pt x="40831" y="81387"/>
                  </a:lnTo>
                  <a:lnTo>
                    <a:pt x="39391" y="79994"/>
                  </a:lnTo>
                  <a:lnTo>
                    <a:pt x="38546" y="78477"/>
                  </a:lnTo>
                  <a:lnTo>
                    <a:pt x="40768" y="79595"/>
                  </a:lnTo>
                  <a:close/>
                  <a:moveTo>
                    <a:pt x="71811" y="100844"/>
                  </a:moveTo>
                  <a:lnTo>
                    <a:pt x="68346" y="100922"/>
                  </a:lnTo>
                  <a:lnTo>
                    <a:pt x="65334" y="100375"/>
                  </a:lnTo>
                  <a:lnTo>
                    <a:pt x="63863" y="99444"/>
                  </a:lnTo>
                  <a:lnTo>
                    <a:pt x="63972" y="98653"/>
                  </a:lnTo>
                  <a:lnTo>
                    <a:pt x="64426" y="97339"/>
                  </a:lnTo>
                  <a:lnTo>
                    <a:pt x="67782" y="97495"/>
                  </a:lnTo>
                  <a:lnTo>
                    <a:pt x="72891" y="98427"/>
                  </a:lnTo>
                  <a:lnTo>
                    <a:pt x="74143" y="99514"/>
                  </a:lnTo>
                  <a:lnTo>
                    <a:pt x="73752" y="100015"/>
                  </a:lnTo>
                  <a:lnTo>
                    <a:pt x="71811" y="100844"/>
                  </a:lnTo>
                  <a:close/>
                  <a:moveTo>
                    <a:pt x="80785" y="105194"/>
                  </a:moveTo>
                  <a:lnTo>
                    <a:pt x="79251" y="105507"/>
                  </a:lnTo>
                  <a:lnTo>
                    <a:pt x="69480" y="105272"/>
                  </a:lnTo>
                  <a:lnTo>
                    <a:pt x="66640" y="104646"/>
                  </a:lnTo>
                  <a:lnTo>
                    <a:pt x="63479" y="103042"/>
                  </a:lnTo>
                  <a:lnTo>
                    <a:pt x="62838" y="102549"/>
                  </a:lnTo>
                  <a:lnTo>
                    <a:pt x="66015" y="102080"/>
                  </a:lnTo>
                  <a:lnTo>
                    <a:pt x="68972" y="102549"/>
                  </a:lnTo>
                  <a:lnTo>
                    <a:pt x="69879" y="103715"/>
                  </a:lnTo>
                  <a:lnTo>
                    <a:pt x="77867" y="104646"/>
                  </a:lnTo>
                  <a:lnTo>
                    <a:pt x="80785" y="105194"/>
                  </a:lnTo>
                  <a:close/>
                  <a:moveTo>
                    <a:pt x="91182" y="112039"/>
                  </a:moveTo>
                  <a:lnTo>
                    <a:pt x="92778" y="111492"/>
                  </a:lnTo>
                  <a:lnTo>
                    <a:pt x="94132" y="111891"/>
                  </a:lnTo>
                  <a:lnTo>
                    <a:pt x="94992" y="113596"/>
                  </a:lnTo>
                  <a:lnTo>
                    <a:pt x="96690" y="114723"/>
                  </a:lnTo>
                  <a:lnTo>
                    <a:pt x="99452" y="116694"/>
                  </a:lnTo>
                  <a:lnTo>
                    <a:pt x="101196" y="118204"/>
                  </a:lnTo>
                  <a:lnTo>
                    <a:pt x="105147" y="120911"/>
                  </a:lnTo>
                  <a:lnTo>
                    <a:pt x="106086" y="121287"/>
                  </a:lnTo>
                  <a:lnTo>
                    <a:pt x="108057" y="122092"/>
                  </a:lnTo>
                  <a:lnTo>
                    <a:pt x="108097" y="123188"/>
                  </a:lnTo>
                  <a:lnTo>
                    <a:pt x="108942" y="124432"/>
                  </a:lnTo>
                  <a:lnTo>
                    <a:pt x="109833" y="125863"/>
                  </a:lnTo>
                  <a:lnTo>
                    <a:pt x="105781" y="123047"/>
                  </a:lnTo>
                  <a:lnTo>
                    <a:pt x="102002" y="119894"/>
                  </a:lnTo>
                  <a:lnTo>
                    <a:pt x="94609" y="115028"/>
                  </a:lnTo>
                  <a:lnTo>
                    <a:pt x="89367" y="113846"/>
                  </a:lnTo>
                  <a:lnTo>
                    <a:pt x="82193" y="109927"/>
                  </a:lnTo>
                  <a:lnTo>
                    <a:pt x="77522" y="108534"/>
                  </a:lnTo>
                  <a:lnTo>
                    <a:pt x="79306" y="108214"/>
                  </a:lnTo>
                  <a:lnTo>
                    <a:pt x="81356" y="108206"/>
                  </a:lnTo>
                  <a:lnTo>
                    <a:pt x="92419" y="113440"/>
                  </a:lnTo>
                  <a:lnTo>
                    <a:pt x="91182" y="112039"/>
                  </a:lnTo>
                  <a:close/>
                  <a:moveTo>
                    <a:pt x="68862" y="109066"/>
                  </a:moveTo>
                  <a:lnTo>
                    <a:pt x="72923" y="109903"/>
                  </a:lnTo>
                  <a:lnTo>
                    <a:pt x="75896" y="109520"/>
                  </a:lnTo>
                  <a:lnTo>
                    <a:pt x="78587" y="110036"/>
                  </a:lnTo>
                  <a:lnTo>
                    <a:pt x="80261" y="110983"/>
                  </a:lnTo>
                  <a:lnTo>
                    <a:pt x="80660" y="111452"/>
                  </a:lnTo>
                  <a:lnTo>
                    <a:pt x="78493" y="111515"/>
                  </a:lnTo>
                  <a:lnTo>
                    <a:pt x="76036" y="111132"/>
                  </a:lnTo>
                  <a:lnTo>
                    <a:pt x="73251" y="112094"/>
                  </a:lnTo>
                  <a:lnTo>
                    <a:pt x="70794" y="111586"/>
                  </a:lnTo>
                  <a:lnTo>
                    <a:pt x="69864" y="110952"/>
                  </a:lnTo>
                  <a:lnTo>
                    <a:pt x="69206" y="110170"/>
                  </a:lnTo>
                  <a:lnTo>
                    <a:pt x="68862" y="109066"/>
                  </a:lnTo>
                  <a:close/>
                  <a:moveTo>
                    <a:pt x="89876" y="115857"/>
                  </a:moveTo>
                  <a:lnTo>
                    <a:pt x="92872" y="117899"/>
                  </a:lnTo>
                  <a:lnTo>
                    <a:pt x="84087" y="115216"/>
                  </a:lnTo>
                  <a:lnTo>
                    <a:pt x="85080" y="114973"/>
                  </a:lnTo>
                  <a:lnTo>
                    <a:pt x="86011" y="114918"/>
                  </a:lnTo>
                  <a:lnTo>
                    <a:pt x="89876" y="11585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637665A0-95AE-1D19-C03A-1CB103719BF6}"/>
                </a:ext>
              </a:extLst>
            </p:cNvPr>
            <p:cNvSpPr>
              <a:spLocks/>
            </p:cNvSpPr>
            <p:nvPr/>
          </p:nvSpPr>
          <p:spPr>
            <a:xfrm>
              <a:off x="5615643" y="4201011"/>
              <a:ext cx="62196" cy="47441"/>
            </a:xfrm>
            <a:custGeom>
              <a:avLst/>
              <a:gdLst>
                <a:gd name="connsiteX0" fmla="*/ 39821 w 62196"/>
                <a:gd name="connsiteY0" fmla="*/ 1306 h 47441"/>
                <a:gd name="connsiteX1" fmla="*/ 40713 w 62196"/>
                <a:gd name="connsiteY1" fmla="*/ 1846 h 47441"/>
                <a:gd name="connsiteX2" fmla="*/ 40377 w 62196"/>
                <a:gd name="connsiteY2" fmla="*/ 2504 h 47441"/>
                <a:gd name="connsiteX3" fmla="*/ 38163 w 62196"/>
                <a:gd name="connsiteY3" fmla="*/ 2097 h 47441"/>
                <a:gd name="connsiteX4" fmla="*/ 35870 w 62196"/>
                <a:gd name="connsiteY4" fmla="*/ 1353 h 47441"/>
                <a:gd name="connsiteX5" fmla="*/ 35120 w 62196"/>
                <a:gd name="connsiteY5" fmla="*/ 1534 h 47441"/>
                <a:gd name="connsiteX6" fmla="*/ 34658 w 62196"/>
                <a:gd name="connsiteY6" fmla="*/ 1440 h 47441"/>
                <a:gd name="connsiteX7" fmla="*/ 33320 w 62196"/>
                <a:gd name="connsiteY7" fmla="*/ 728 h 47441"/>
                <a:gd name="connsiteX8" fmla="*/ 34493 w 62196"/>
                <a:gd name="connsiteY8" fmla="*/ 180 h 47441"/>
                <a:gd name="connsiteX9" fmla="*/ 35706 w 62196"/>
                <a:gd name="connsiteY9" fmla="*/ 0 h 47441"/>
                <a:gd name="connsiteX10" fmla="*/ 37036 w 62196"/>
                <a:gd name="connsiteY10" fmla="*/ 39 h 47441"/>
                <a:gd name="connsiteX11" fmla="*/ 39821 w 62196"/>
                <a:gd name="connsiteY11" fmla="*/ 1306 h 47441"/>
                <a:gd name="connsiteX12" fmla="*/ 59247 w 62196"/>
                <a:gd name="connsiteY12" fmla="*/ 8715 h 47441"/>
                <a:gd name="connsiteX13" fmla="*/ 59732 w 62196"/>
                <a:gd name="connsiteY13" fmla="*/ 9404 h 47441"/>
                <a:gd name="connsiteX14" fmla="*/ 60741 w 62196"/>
                <a:gd name="connsiteY14" fmla="*/ 14074 h 47441"/>
                <a:gd name="connsiteX15" fmla="*/ 60843 w 62196"/>
                <a:gd name="connsiteY15" fmla="*/ 15569 h 47441"/>
                <a:gd name="connsiteX16" fmla="*/ 59826 w 62196"/>
                <a:gd name="connsiteY16" fmla="*/ 17822 h 47441"/>
                <a:gd name="connsiteX17" fmla="*/ 59974 w 62196"/>
                <a:gd name="connsiteY17" fmla="*/ 18714 h 47441"/>
                <a:gd name="connsiteX18" fmla="*/ 62157 w 62196"/>
                <a:gd name="connsiteY18" fmla="*/ 20795 h 47441"/>
                <a:gd name="connsiteX19" fmla="*/ 62196 w 62196"/>
                <a:gd name="connsiteY19" fmla="*/ 21546 h 47441"/>
                <a:gd name="connsiteX20" fmla="*/ 61938 w 62196"/>
                <a:gd name="connsiteY20" fmla="*/ 22305 h 47441"/>
                <a:gd name="connsiteX21" fmla="*/ 60076 w 62196"/>
                <a:gd name="connsiteY21" fmla="*/ 24276 h 47441"/>
                <a:gd name="connsiteX22" fmla="*/ 58644 w 62196"/>
                <a:gd name="connsiteY22" fmla="*/ 25622 h 47441"/>
                <a:gd name="connsiteX23" fmla="*/ 59098 w 62196"/>
                <a:gd name="connsiteY23" fmla="*/ 27171 h 47441"/>
                <a:gd name="connsiteX24" fmla="*/ 60256 w 62196"/>
                <a:gd name="connsiteY24" fmla="*/ 28642 h 47441"/>
                <a:gd name="connsiteX25" fmla="*/ 60405 w 62196"/>
                <a:gd name="connsiteY25" fmla="*/ 29870 h 47441"/>
                <a:gd name="connsiteX26" fmla="*/ 60053 w 62196"/>
                <a:gd name="connsiteY26" fmla="*/ 31489 h 47441"/>
                <a:gd name="connsiteX27" fmla="*/ 58277 w 62196"/>
                <a:gd name="connsiteY27" fmla="*/ 33500 h 47441"/>
                <a:gd name="connsiteX28" fmla="*/ 57346 w 62196"/>
                <a:gd name="connsiteY28" fmla="*/ 34220 h 47441"/>
                <a:gd name="connsiteX29" fmla="*/ 54701 w 62196"/>
                <a:gd name="connsiteY29" fmla="*/ 34306 h 47441"/>
                <a:gd name="connsiteX30" fmla="*/ 54404 w 62196"/>
                <a:gd name="connsiteY30" fmla="*/ 34595 h 47441"/>
                <a:gd name="connsiteX31" fmla="*/ 55719 w 62196"/>
                <a:gd name="connsiteY31" fmla="*/ 36559 h 47441"/>
                <a:gd name="connsiteX32" fmla="*/ 57205 w 62196"/>
                <a:gd name="connsiteY32" fmla="*/ 38781 h 47441"/>
                <a:gd name="connsiteX33" fmla="*/ 59638 w 62196"/>
                <a:gd name="connsiteY33" fmla="*/ 40502 h 47441"/>
                <a:gd name="connsiteX34" fmla="*/ 60178 w 62196"/>
                <a:gd name="connsiteY34" fmla="*/ 42121 h 47441"/>
                <a:gd name="connsiteX35" fmla="*/ 59591 w 62196"/>
                <a:gd name="connsiteY35" fmla="*/ 43655 h 47441"/>
                <a:gd name="connsiteX36" fmla="*/ 59489 w 62196"/>
                <a:gd name="connsiteY36" fmla="*/ 47441 h 47441"/>
                <a:gd name="connsiteX37" fmla="*/ 57627 w 62196"/>
                <a:gd name="connsiteY37" fmla="*/ 45603 h 47441"/>
                <a:gd name="connsiteX38" fmla="*/ 55586 w 62196"/>
                <a:gd name="connsiteY38" fmla="*/ 44069 h 47441"/>
                <a:gd name="connsiteX39" fmla="*/ 54357 w 62196"/>
                <a:gd name="connsiteY39" fmla="*/ 43475 h 47441"/>
                <a:gd name="connsiteX40" fmla="*/ 53082 w 62196"/>
                <a:gd name="connsiteY40" fmla="*/ 43091 h 47441"/>
                <a:gd name="connsiteX41" fmla="*/ 43342 w 62196"/>
                <a:gd name="connsiteY41" fmla="*/ 43287 h 47441"/>
                <a:gd name="connsiteX42" fmla="*/ 42246 w 62196"/>
                <a:gd name="connsiteY42" fmla="*/ 43553 h 47441"/>
                <a:gd name="connsiteX43" fmla="*/ 41402 w 62196"/>
                <a:gd name="connsiteY43" fmla="*/ 44046 h 47441"/>
                <a:gd name="connsiteX44" fmla="*/ 40494 w 62196"/>
                <a:gd name="connsiteY44" fmla="*/ 44289 h 47441"/>
                <a:gd name="connsiteX45" fmla="*/ 37819 w 62196"/>
                <a:gd name="connsiteY45" fmla="*/ 44750 h 47441"/>
                <a:gd name="connsiteX46" fmla="*/ 35158 w 62196"/>
                <a:gd name="connsiteY46" fmla="*/ 44852 h 47441"/>
                <a:gd name="connsiteX47" fmla="*/ 28939 w 62196"/>
                <a:gd name="connsiteY47" fmla="*/ 43616 h 47441"/>
                <a:gd name="connsiteX48" fmla="*/ 26475 w 62196"/>
                <a:gd name="connsiteY48" fmla="*/ 42974 h 47441"/>
                <a:gd name="connsiteX49" fmla="*/ 23994 w 62196"/>
                <a:gd name="connsiteY49" fmla="*/ 42567 h 47441"/>
                <a:gd name="connsiteX50" fmla="*/ 21147 w 62196"/>
                <a:gd name="connsiteY50" fmla="*/ 42700 h 47441"/>
                <a:gd name="connsiteX51" fmla="*/ 18315 w 62196"/>
                <a:gd name="connsiteY51" fmla="*/ 43076 h 47441"/>
                <a:gd name="connsiteX52" fmla="*/ 16046 w 62196"/>
                <a:gd name="connsiteY52" fmla="*/ 43968 h 47441"/>
                <a:gd name="connsiteX53" fmla="*/ 14348 w 62196"/>
                <a:gd name="connsiteY53" fmla="*/ 45540 h 47441"/>
                <a:gd name="connsiteX54" fmla="*/ 14027 w 62196"/>
                <a:gd name="connsiteY54" fmla="*/ 47003 h 47441"/>
                <a:gd name="connsiteX55" fmla="*/ 13026 w 62196"/>
                <a:gd name="connsiteY55" fmla="*/ 47379 h 47441"/>
                <a:gd name="connsiteX56" fmla="*/ 10734 w 62196"/>
                <a:gd name="connsiteY56" fmla="*/ 45055 h 47441"/>
                <a:gd name="connsiteX57" fmla="*/ 8621 w 62196"/>
                <a:gd name="connsiteY57" fmla="*/ 43404 h 47441"/>
                <a:gd name="connsiteX58" fmla="*/ 6220 w 62196"/>
                <a:gd name="connsiteY58" fmla="*/ 42161 h 47441"/>
                <a:gd name="connsiteX59" fmla="*/ 1299 w 62196"/>
                <a:gd name="connsiteY59" fmla="*/ 40385 h 47441"/>
                <a:gd name="connsiteX60" fmla="*/ 399 w 62196"/>
                <a:gd name="connsiteY60" fmla="*/ 39305 h 47441"/>
                <a:gd name="connsiteX61" fmla="*/ 0 w 62196"/>
                <a:gd name="connsiteY61" fmla="*/ 37998 h 47441"/>
                <a:gd name="connsiteX62" fmla="*/ 1987 w 62196"/>
                <a:gd name="connsiteY62" fmla="*/ 33977 h 47441"/>
                <a:gd name="connsiteX63" fmla="*/ 4248 w 62196"/>
                <a:gd name="connsiteY63" fmla="*/ 33242 h 47441"/>
                <a:gd name="connsiteX64" fmla="*/ 5492 w 62196"/>
                <a:gd name="connsiteY64" fmla="*/ 33101 h 47441"/>
                <a:gd name="connsiteX65" fmla="*/ 8285 w 62196"/>
                <a:gd name="connsiteY65" fmla="*/ 33594 h 47441"/>
                <a:gd name="connsiteX66" fmla="*/ 11015 w 62196"/>
                <a:gd name="connsiteY66" fmla="*/ 34509 h 47441"/>
                <a:gd name="connsiteX67" fmla="*/ 13503 w 62196"/>
                <a:gd name="connsiteY67" fmla="*/ 35104 h 47441"/>
                <a:gd name="connsiteX68" fmla="*/ 17360 w 62196"/>
                <a:gd name="connsiteY68" fmla="*/ 35338 h 47441"/>
                <a:gd name="connsiteX69" fmla="*/ 19457 w 62196"/>
                <a:gd name="connsiteY69" fmla="*/ 36324 h 47441"/>
                <a:gd name="connsiteX70" fmla="*/ 34267 w 62196"/>
                <a:gd name="connsiteY70" fmla="*/ 37858 h 47441"/>
                <a:gd name="connsiteX71" fmla="*/ 37075 w 62196"/>
                <a:gd name="connsiteY71" fmla="*/ 38343 h 47441"/>
                <a:gd name="connsiteX72" fmla="*/ 38171 w 62196"/>
                <a:gd name="connsiteY72" fmla="*/ 38178 h 47441"/>
                <a:gd name="connsiteX73" fmla="*/ 39125 w 62196"/>
                <a:gd name="connsiteY73" fmla="*/ 37576 h 47441"/>
                <a:gd name="connsiteX74" fmla="*/ 39923 w 62196"/>
                <a:gd name="connsiteY74" fmla="*/ 36489 h 47441"/>
                <a:gd name="connsiteX75" fmla="*/ 40838 w 62196"/>
                <a:gd name="connsiteY75" fmla="*/ 35675 h 47441"/>
                <a:gd name="connsiteX76" fmla="*/ 45227 w 62196"/>
                <a:gd name="connsiteY76" fmla="*/ 35495 h 47441"/>
                <a:gd name="connsiteX77" fmla="*/ 46150 w 62196"/>
                <a:gd name="connsiteY77" fmla="*/ 35127 h 47441"/>
                <a:gd name="connsiteX78" fmla="*/ 46792 w 62196"/>
                <a:gd name="connsiteY78" fmla="*/ 33993 h 47441"/>
                <a:gd name="connsiteX79" fmla="*/ 46776 w 62196"/>
                <a:gd name="connsiteY79" fmla="*/ 32811 h 47441"/>
                <a:gd name="connsiteX80" fmla="*/ 44194 w 62196"/>
                <a:gd name="connsiteY80" fmla="*/ 31231 h 47441"/>
                <a:gd name="connsiteX81" fmla="*/ 40158 w 62196"/>
                <a:gd name="connsiteY81" fmla="*/ 27758 h 47441"/>
                <a:gd name="connsiteX82" fmla="*/ 36606 w 62196"/>
                <a:gd name="connsiteY82" fmla="*/ 23666 h 47441"/>
                <a:gd name="connsiteX83" fmla="*/ 38139 w 62196"/>
                <a:gd name="connsiteY83" fmla="*/ 22281 h 47441"/>
                <a:gd name="connsiteX84" fmla="*/ 37552 w 62196"/>
                <a:gd name="connsiteY84" fmla="*/ 19754 h 47441"/>
                <a:gd name="connsiteX85" fmla="*/ 38131 w 62196"/>
                <a:gd name="connsiteY85" fmla="*/ 17415 h 47441"/>
                <a:gd name="connsiteX86" fmla="*/ 38976 w 62196"/>
                <a:gd name="connsiteY86" fmla="*/ 15123 h 47441"/>
                <a:gd name="connsiteX87" fmla="*/ 35456 w 62196"/>
                <a:gd name="connsiteY87" fmla="*/ 13159 h 47441"/>
                <a:gd name="connsiteX88" fmla="*/ 31294 w 62196"/>
                <a:gd name="connsiteY88" fmla="*/ 11195 h 47441"/>
                <a:gd name="connsiteX89" fmla="*/ 25528 w 62196"/>
                <a:gd name="connsiteY89" fmla="*/ 10577 h 47441"/>
                <a:gd name="connsiteX90" fmla="*/ 23752 w 62196"/>
                <a:gd name="connsiteY90" fmla="*/ 10084 h 47441"/>
                <a:gd name="connsiteX91" fmla="*/ 22829 w 62196"/>
                <a:gd name="connsiteY91" fmla="*/ 8614 h 47441"/>
                <a:gd name="connsiteX92" fmla="*/ 23658 w 62196"/>
                <a:gd name="connsiteY92" fmla="*/ 6642 h 47441"/>
                <a:gd name="connsiteX93" fmla="*/ 25528 w 62196"/>
                <a:gd name="connsiteY93" fmla="*/ 5547 h 47441"/>
                <a:gd name="connsiteX94" fmla="*/ 27671 w 62196"/>
                <a:gd name="connsiteY94" fmla="*/ 4874 h 47441"/>
                <a:gd name="connsiteX95" fmla="*/ 29870 w 62196"/>
                <a:gd name="connsiteY95" fmla="*/ 4405 h 47441"/>
                <a:gd name="connsiteX96" fmla="*/ 35166 w 62196"/>
                <a:gd name="connsiteY96" fmla="*/ 3841 h 47441"/>
                <a:gd name="connsiteX97" fmla="*/ 40424 w 62196"/>
                <a:gd name="connsiteY97" fmla="*/ 4475 h 47441"/>
                <a:gd name="connsiteX98" fmla="*/ 44969 w 62196"/>
                <a:gd name="connsiteY98" fmla="*/ 6509 h 47441"/>
                <a:gd name="connsiteX99" fmla="*/ 49585 w 62196"/>
                <a:gd name="connsiteY99" fmla="*/ 8105 h 47441"/>
                <a:gd name="connsiteX100" fmla="*/ 55413 w 62196"/>
                <a:gd name="connsiteY100" fmla="*/ 8637 h 47441"/>
                <a:gd name="connsiteX101" fmla="*/ 58034 w 62196"/>
                <a:gd name="connsiteY101" fmla="*/ 9216 h 47441"/>
                <a:gd name="connsiteX102" fmla="*/ 59247 w 62196"/>
                <a:gd name="connsiteY102" fmla="*/ 8715 h 47441"/>
                <a:gd name="connsiteX103" fmla="*/ 36739 w 62196"/>
                <a:gd name="connsiteY103" fmla="*/ 30457 h 47441"/>
                <a:gd name="connsiteX104" fmla="*/ 36356 w 62196"/>
                <a:gd name="connsiteY104" fmla="*/ 32084 h 47441"/>
                <a:gd name="connsiteX105" fmla="*/ 30738 w 62196"/>
                <a:gd name="connsiteY105" fmla="*/ 30152 h 47441"/>
                <a:gd name="connsiteX106" fmla="*/ 26185 w 62196"/>
                <a:gd name="connsiteY106" fmla="*/ 27711 h 47441"/>
                <a:gd name="connsiteX107" fmla="*/ 26381 w 62196"/>
                <a:gd name="connsiteY107" fmla="*/ 26389 h 47441"/>
                <a:gd name="connsiteX108" fmla="*/ 28704 w 62196"/>
                <a:gd name="connsiteY108" fmla="*/ 26083 h 47441"/>
                <a:gd name="connsiteX109" fmla="*/ 30934 w 62196"/>
                <a:gd name="connsiteY109" fmla="*/ 26897 h 47441"/>
                <a:gd name="connsiteX110" fmla="*/ 34228 w 62196"/>
                <a:gd name="connsiteY110" fmla="*/ 28524 h 47441"/>
                <a:gd name="connsiteX111" fmla="*/ 36739 w 62196"/>
                <a:gd name="connsiteY111" fmla="*/ 30457 h 47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62196" h="47441">
                  <a:moveTo>
                    <a:pt x="39821" y="1306"/>
                  </a:moveTo>
                  <a:lnTo>
                    <a:pt x="40713" y="1846"/>
                  </a:lnTo>
                  <a:lnTo>
                    <a:pt x="40377" y="2504"/>
                  </a:lnTo>
                  <a:lnTo>
                    <a:pt x="38163" y="2097"/>
                  </a:lnTo>
                  <a:lnTo>
                    <a:pt x="35870" y="1353"/>
                  </a:lnTo>
                  <a:lnTo>
                    <a:pt x="35120" y="1534"/>
                  </a:lnTo>
                  <a:lnTo>
                    <a:pt x="34658" y="1440"/>
                  </a:lnTo>
                  <a:lnTo>
                    <a:pt x="33320" y="728"/>
                  </a:lnTo>
                  <a:lnTo>
                    <a:pt x="34493" y="180"/>
                  </a:lnTo>
                  <a:lnTo>
                    <a:pt x="35706" y="0"/>
                  </a:lnTo>
                  <a:lnTo>
                    <a:pt x="37036" y="39"/>
                  </a:lnTo>
                  <a:lnTo>
                    <a:pt x="39821" y="1306"/>
                  </a:lnTo>
                  <a:close/>
                  <a:moveTo>
                    <a:pt x="59247" y="8715"/>
                  </a:moveTo>
                  <a:lnTo>
                    <a:pt x="59732" y="9404"/>
                  </a:lnTo>
                  <a:lnTo>
                    <a:pt x="60741" y="14074"/>
                  </a:lnTo>
                  <a:lnTo>
                    <a:pt x="60843" y="15569"/>
                  </a:lnTo>
                  <a:lnTo>
                    <a:pt x="59826" y="17822"/>
                  </a:lnTo>
                  <a:lnTo>
                    <a:pt x="59974" y="18714"/>
                  </a:lnTo>
                  <a:lnTo>
                    <a:pt x="62157" y="20795"/>
                  </a:lnTo>
                  <a:lnTo>
                    <a:pt x="62196" y="21546"/>
                  </a:lnTo>
                  <a:lnTo>
                    <a:pt x="61938" y="22305"/>
                  </a:lnTo>
                  <a:lnTo>
                    <a:pt x="60076" y="24276"/>
                  </a:lnTo>
                  <a:lnTo>
                    <a:pt x="58644" y="25622"/>
                  </a:lnTo>
                  <a:lnTo>
                    <a:pt x="59098" y="27171"/>
                  </a:lnTo>
                  <a:lnTo>
                    <a:pt x="60256" y="28642"/>
                  </a:lnTo>
                  <a:lnTo>
                    <a:pt x="60405" y="29870"/>
                  </a:lnTo>
                  <a:lnTo>
                    <a:pt x="60053" y="31489"/>
                  </a:lnTo>
                  <a:lnTo>
                    <a:pt x="58277" y="33500"/>
                  </a:lnTo>
                  <a:lnTo>
                    <a:pt x="57346" y="34220"/>
                  </a:lnTo>
                  <a:lnTo>
                    <a:pt x="54701" y="34306"/>
                  </a:lnTo>
                  <a:lnTo>
                    <a:pt x="54404" y="34595"/>
                  </a:lnTo>
                  <a:lnTo>
                    <a:pt x="55719" y="36559"/>
                  </a:lnTo>
                  <a:lnTo>
                    <a:pt x="57205" y="38781"/>
                  </a:lnTo>
                  <a:lnTo>
                    <a:pt x="59638" y="40502"/>
                  </a:lnTo>
                  <a:lnTo>
                    <a:pt x="60178" y="42121"/>
                  </a:lnTo>
                  <a:lnTo>
                    <a:pt x="59591" y="43655"/>
                  </a:lnTo>
                  <a:lnTo>
                    <a:pt x="59489" y="47441"/>
                  </a:lnTo>
                  <a:lnTo>
                    <a:pt x="57627" y="45603"/>
                  </a:lnTo>
                  <a:lnTo>
                    <a:pt x="55586" y="44069"/>
                  </a:lnTo>
                  <a:lnTo>
                    <a:pt x="54357" y="43475"/>
                  </a:lnTo>
                  <a:lnTo>
                    <a:pt x="53082" y="43091"/>
                  </a:lnTo>
                  <a:lnTo>
                    <a:pt x="43342" y="43287"/>
                  </a:lnTo>
                  <a:lnTo>
                    <a:pt x="42246" y="43553"/>
                  </a:lnTo>
                  <a:lnTo>
                    <a:pt x="41402" y="44046"/>
                  </a:lnTo>
                  <a:lnTo>
                    <a:pt x="40494" y="44289"/>
                  </a:lnTo>
                  <a:lnTo>
                    <a:pt x="37819" y="44750"/>
                  </a:lnTo>
                  <a:lnTo>
                    <a:pt x="35158" y="44852"/>
                  </a:lnTo>
                  <a:lnTo>
                    <a:pt x="28939" y="43616"/>
                  </a:lnTo>
                  <a:lnTo>
                    <a:pt x="26475" y="42974"/>
                  </a:lnTo>
                  <a:lnTo>
                    <a:pt x="23994" y="42567"/>
                  </a:lnTo>
                  <a:lnTo>
                    <a:pt x="21147" y="42700"/>
                  </a:lnTo>
                  <a:lnTo>
                    <a:pt x="18315" y="43076"/>
                  </a:lnTo>
                  <a:lnTo>
                    <a:pt x="16046" y="43968"/>
                  </a:lnTo>
                  <a:lnTo>
                    <a:pt x="14348" y="45540"/>
                  </a:lnTo>
                  <a:lnTo>
                    <a:pt x="14027" y="47003"/>
                  </a:lnTo>
                  <a:lnTo>
                    <a:pt x="13026" y="47379"/>
                  </a:lnTo>
                  <a:lnTo>
                    <a:pt x="10734" y="45055"/>
                  </a:lnTo>
                  <a:lnTo>
                    <a:pt x="8621" y="43404"/>
                  </a:lnTo>
                  <a:lnTo>
                    <a:pt x="6220" y="42161"/>
                  </a:lnTo>
                  <a:lnTo>
                    <a:pt x="1299" y="40385"/>
                  </a:lnTo>
                  <a:lnTo>
                    <a:pt x="399" y="39305"/>
                  </a:lnTo>
                  <a:lnTo>
                    <a:pt x="0" y="37998"/>
                  </a:lnTo>
                  <a:lnTo>
                    <a:pt x="1987" y="33977"/>
                  </a:lnTo>
                  <a:lnTo>
                    <a:pt x="4248" y="33242"/>
                  </a:lnTo>
                  <a:lnTo>
                    <a:pt x="5492" y="33101"/>
                  </a:lnTo>
                  <a:lnTo>
                    <a:pt x="8285" y="33594"/>
                  </a:lnTo>
                  <a:lnTo>
                    <a:pt x="11015" y="34509"/>
                  </a:lnTo>
                  <a:lnTo>
                    <a:pt x="13503" y="35104"/>
                  </a:lnTo>
                  <a:lnTo>
                    <a:pt x="17360" y="35338"/>
                  </a:lnTo>
                  <a:lnTo>
                    <a:pt x="19457" y="36324"/>
                  </a:lnTo>
                  <a:lnTo>
                    <a:pt x="34267" y="37858"/>
                  </a:lnTo>
                  <a:lnTo>
                    <a:pt x="37075" y="38343"/>
                  </a:lnTo>
                  <a:lnTo>
                    <a:pt x="38171" y="38178"/>
                  </a:lnTo>
                  <a:lnTo>
                    <a:pt x="39125" y="37576"/>
                  </a:lnTo>
                  <a:lnTo>
                    <a:pt x="39923" y="36489"/>
                  </a:lnTo>
                  <a:lnTo>
                    <a:pt x="40838" y="35675"/>
                  </a:lnTo>
                  <a:lnTo>
                    <a:pt x="45227" y="35495"/>
                  </a:lnTo>
                  <a:lnTo>
                    <a:pt x="46150" y="35127"/>
                  </a:lnTo>
                  <a:lnTo>
                    <a:pt x="46792" y="33993"/>
                  </a:lnTo>
                  <a:lnTo>
                    <a:pt x="46776" y="32811"/>
                  </a:lnTo>
                  <a:lnTo>
                    <a:pt x="44194" y="31231"/>
                  </a:lnTo>
                  <a:lnTo>
                    <a:pt x="40158" y="27758"/>
                  </a:lnTo>
                  <a:lnTo>
                    <a:pt x="36606" y="23666"/>
                  </a:lnTo>
                  <a:lnTo>
                    <a:pt x="38139" y="22281"/>
                  </a:lnTo>
                  <a:lnTo>
                    <a:pt x="37552" y="19754"/>
                  </a:lnTo>
                  <a:lnTo>
                    <a:pt x="38131" y="17415"/>
                  </a:lnTo>
                  <a:lnTo>
                    <a:pt x="38976" y="15123"/>
                  </a:lnTo>
                  <a:lnTo>
                    <a:pt x="35456" y="13159"/>
                  </a:lnTo>
                  <a:lnTo>
                    <a:pt x="31294" y="11195"/>
                  </a:lnTo>
                  <a:lnTo>
                    <a:pt x="25528" y="10577"/>
                  </a:lnTo>
                  <a:lnTo>
                    <a:pt x="23752" y="10084"/>
                  </a:lnTo>
                  <a:lnTo>
                    <a:pt x="22829" y="8614"/>
                  </a:lnTo>
                  <a:lnTo>
                    <a:pt x="23658" y="6642"/>
                  </a:lnTo>
                  <a:lnTo>
                    <a:pt x="25528" y="5547"/>
                  </a:lnTo>
                  <a:lnTo>
                    <a:pt x="27671" y="4874"/>
                  </a:lnTo>
                  <a:lnTo>
                    <a:pt x="29870" y="4405"/>
                  </a:lnTo>
                  <a:lnTo>
                    <a:pt x="35166" y="3841"/>
                  </a:lnTo>
                  <a:lnTo>
                    <a:pt x="40424" y="4475"/>
                  </a:lnTo>
                  <a:lnTo>
                    <a:pt x="44969" y="6509"/>
                  </a:lnTo>
                  <a:lnTo>
                    <a:pt x="49585" y="8105"/>
                  </a:lnTo>
                  <a:lnTo>
                    <a:pt x="55413" y="8637"/>
                  </a:lnTo>
                  <a:lnTo>
                    <a:pt x="58034" y="9216"/>
                  </a:lnTo>
                  <a:lnTo>
                    <a:pt x="59247" y="8715"/>
                  </a:lnTo>
                  <a:close/>
                  <a:moveTo>
                    <a:pt x="36739" y="30457"/>
                  </a:moveTo>
                  <a:lnTo>
                    <a:pt x="36356" y="32084"/>
                  </a:lnTo>
                  <a:lnTo>
                    <a:pt x="30738" y="30152"/>
                  </a:lnTo>
                  <a:lnTo>
                    <a:pt x="26185" y="27711"/>
                  </a:lnTo>
                  <a:lnTo>
                    <a:pt x="26381" y="26389"/>
                  </a:lnTo>
                  <a:lnTo>
                    <a:pt x="28704" y="26083"/>
                  </a:lnTo>
                  <a:lnTo>
                    <a:pt x="30934" y="26897"/>
                  </a:lnTo>
                  <a:lnTo>
                    <a:pt x="34228" y="28524"/>
                  </a:lnTo>
                  <a:lnTo>
                    <a:pt x="36739" y="3045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AFAF87C3-7572-A48A-B555-A7086EBC67E9}"/>
                </a:ext>
              </a:extLst>
            </p:cNvPr>
            <p:cNvSpPr>
              <a:spLocks/>
            </p:cNvSpPr>
            <p:nvPr/>
          </p:nvSpPr>
          <p:spPr>
            <a:xfrm>
              <a:off x="7604242" y="3432194"/>
              <a:ext cx="148942" cy="90165"/>
            </a:xfrm>
            <a:custGeom>
              <a:avLst/>
              <a:gdLst>
                <a:gd name="connsiteX0" fmla="*/ 132599 w 148942"/>
                <a:gd name="connsiteY0" fmla="*/ 4890 h 90165"/>
                <a:gd name="connsiteX1" fmla="*/ 134688 w 148942"/>
                <a:gd name="connsiteY1" fmla="*/ 4624 h 90165"/>
                <a:gd name="connsiteX2" fmla="*/ 134774 w 148942"/>
                <a:gd name="connsiteY2" fmla="*/ 4663 h 90165"/>
                <a:gd name="connsiteX3" fmla="*/ 135267 w 148942"/>
                <a:gd name="connsiteY3" fmla="*/ 4819 h 90165"/>
                <a:gd name="connsiteX4" fmla="*/ 135619 w 148942"/>
                <a:gd name="connsiteY4" fmla="*/ 6353 h 90165"/>
                <a:gd name="connsiteX5" fmla="*/ 135674 w 148942"/>
                <a:gd name="connsiteY5" fmla="*/ 6454 h 90165"/>
                <a:gd name="connsiteX6" fmla="*/ 136182 w 148942"/>
                <a:gd name="connsiteY6" fmla="*/ 7464 h 90165"/>
                <a:gd name="connsiteX7" fmla="*/ 136652 w 148942"/>
                <a:gd name="connsiteY7" fmla="*/ 8801 h 90165"/>
                <a:gd name="connsiteX8" fmla="*/ 137387 w 148942"/>
                <a:gd name="connsiteY8" fmla="*/ 9811 h 90165"/>
                <a:gd name="connsiteX9" fmla="*/ 139007 w 148942"/>
                <a:gd name="connsiteY9" fmla="*/ 10225 h 90165"/>
                <a:gd name="connsiteX10" fmla="*/ 141119 w 148942"/>
                <a:gd name="connsiteY10" fmla="*/ 11469 h 90165"/>
                <a:gd name="connsiteX11" fmla="*/ 142488 w 148942"/>
                <a:gd name="connsiteY11" fmla="*/ 13816 h 90165"/>
                <a:gd name="connsiteX12" fmla="*/ 144546 w 148942"/>
                <a:gd name="connsiteY12" fmla="*/ 14786 h 90165"/>
                <a:gd name="connsiteX13" fmla="*/ 144694 w 148942"/>
                <a:gd name="connsiteY13" fmla="*/ 14810 h 90165"/>
                <a:gd name="connsiteX14" fmla="*/ 145101 w 148942"/>
                <a:gd name="connsiteY14" fmla="*/ 14700 h 90165"/>
                <a:gd name="connsiteX15" fmla="*/ 146588 w 148942"/>
                <a:gd name="connsiteY15" fmla="*/ 14614 h 90165"/>
                <a:gd name="connsiteX16" fmla="*/ 146877 w 148942"/>
                <a:gd name="connsiteY16" fmla="*/ 15084 h 90165"/>
                <a:gd name="connsiteX17" fmla="*/ 148058 w 148942"/>
                <a:gd name="connsiteY17" fmla="*/ 16234 h 90165"/>
                <a:gd name="connsiteX18" fmla="*/ 148520 w 148942"/>
                <a:gd name="connsiteY18" fmla="*/ 17235 h 90165"/>
                <a:gd name="connsiteX19" fmla="*/ 148285 w 148942"/>
                <a:gd name="connsiteY19" fmla="*/ 18299 h 90165"/>
                <a:gd name="connsiteX20" fmla="*/ 148497 w 148942"/>
                <a:gd name="connsiteY20" fmla="*/ 19504 h 90165"/>
                <a:gd name="connsiteX21" fmla="*/ 148943 w 148942"/>
                <a:gd name="connsiteY21" fmla="*/ 19926 h 90165"/>
                <a:gd name="connsiteX22" fmla="*/ 148403 w 148942"/>
                <a:gd name="connsiteY22" fmla="*/ 20732 h 90165"/>
                <a:gd name="connsiteX23" fmla="*/ 144562 w 148942"/>
                <a:gd name="connsiteY23" fmla="*/ 24769 h 90165"/>
                <a:gd name="connsiteX24" fmla="*/ 143051 w 148942"/>
                <a:gd name="connsiteY24" fmla="*/ 25833 h 90165"/>
                <a:gd name="connsiteX25" fmla="*/ 142058 w 148942"/>
                <a:gd name="connsiteY25" fmla="*/ 26052 h 90165"/>
                <a:gd name="connsiteX26" fmla="*/ 140486 w 148942"/>
                <a:gd name="connsiteY26" fmla="*/ 25630 h 90165"/>
                <a:gd name="connsiteX27" fmla="*/ 138866 w 148942"/>
                <a:gd name="connsiteY27" fmla="*/ 25950 h 90165"/>
                <a:gd name="connsiteX28" fmla="*/ 137419 w 148942"/>
                <a:gd name="connsiteY28" fmla="*/ 26811 h 90165"/>
                <a:gd name="connsiteX29" fmla="*/ 136081 w 148942"/>
                <a:gd name="connsiteY29" fmla="*/ 27085 h 90165"/>
                <a:gd name="connsiteX30" fmla="*/ 135072 w 148942"/>
                <a:gd name="connsiteY30" fmla="*/ 28110 h 90165"/>
                <a:gd name="connsiteX31" fmla="*/ 133765 w 148942"/>
                <a:gd name="connsiteY31" fmla="*/ 30300 h 90165"/>
                <a:gd name="connsiteX32" fmla="*/ 132154 w 148942"/>
                <a:gd name="connsiteY32" fmla="*/ 32147 h 90165"/>
                <a:gd name="connsiteX33" fmla="*/ 130534 w 148942"/>
                <a:gd name="connsiteY33" fmla="*/ 33297 h 90165"/>
                <a:gd name="connsiteX34" fmla="*/ 129689 w 148942"/>
                <a:gd name="connsiteY34" fmla="*/ 34321 h 90165"/>
                <a:gd name="connsiteX35" fmla="*/ 129595 w 148942"/>
                <a:gd name="connsiteY35" fmla="*/ 37858 h 90165"/>
                <a:gd name="connsiteX36" fmla="*/ 128696 w 148942"/>
                <a:gd name="connsiteY36" fmla="*/ 38875 h 90165"/>
                <a:gd name="connsiteX37" fmla="*/ 127491 w 148942"/>
                <a:gd name="connsiteY37" fmla="*/ 39900 h 90165"/>
                <a:gd name="connsiteX38" fmla="*/ 126826 w 148942"/>
                <a:gd name="connsiteY38" fmla="*/ 40799 h 90165"/>
                <a:gd name="connsiteX39" fmla="*/ 124987 w 148942"/>
                <a:gd name="connsiteY39" fmla="*/ 46166 h 90165"/>
                <a:gd name="connsiteX40" fmla="*/ 123594 w 148942"/>
                <a:gd name="connsiteY40" fmla="*/ 47879 h 90165"/>
                <a:gd name="connsiteX41" fmla="*/ 122265 w 148942"/>
                <a:gd name="connsiteY41" fmla="*/ 49194 h 90165"/>
                <a:gd name="connsiteX42" fmla="*/ 122045 w 148942"/>
                <a:gd name="connsiteY42" fmla="*/ 50391 h 90165"/>
                <a:gd name="connsiteX43" fmla="*/ 122069 w 148942"/>
                <a:gd name="connsiteY43" fmla="*/ 51768 h 90165"/>
                <a:gd name="connsiteX44" fmla="*/ 120567 w 148942"/>
                <a:gd name="connsiteY44" fmla="*/ 54506 h 90165"/>
                <a:gd name="connsiteX45" fmla="*/ 118595 w 148942"/>
                <a:gd name="connsiteY45" fmla="*/ 57338 h 90165"/>
                <a:gd name="connsiteX46" fmla="*/ 118220 w 148942"/>
                <a:gd name="connsiteY46" fmla="*/ 58504 h 90165"/>
                <a:gd name="connsiteX47" fmla="*/ 118658 w 148942"/>
                <a:gd name="connsiteY47" fmla="*/ 60068 h 90165"/>
                <a:gd name="connsiteX48" fmla="*/ 116765 w 148942"/>
                <a:gd name="connsiteY48" fmla="*/ 61868 h 90165"/>
                <a:gd name="connsiteX49" fmla="*/ 115677 w 148942"/>
                <a:gd name="connsiteY49" fmla="*/ 62736 h 90165"/>
                <a:gd name="connsiteX50" fmla="*/ 114770 w 148942"/>
                <a:gd name="connsiteY50" fmla="*/ 63143 h 90165"/>
                <a:gd name="connsiteX51" fmla="*/ 114207 w 148942"/>
                <a:gd name="connsiteY51" fmla="*/ 64269 h 90165"/>
                <a:gd name="connsiteX52" fmla="*/ 113283 w 148942"/>
                <a:gd name="connsiteY52" fmla="*/ 67016 h 90165"/>
                <a:gd name="connsiteX53" fmla="*/ 113526 w 148942"/>
                <a:gd name="connsiteY53" fmla="*/ 68236 h 90165"/>
                <a:gd name="connsiteX54" fmla="*/ 113549 w 148942"/>
                <a:gd name="connsiteY54" fmla="*/ 69363 h 90165"/>
                <a:gd name="connsiteX55" fmla="*/ 111953 w 148942"/>
                <a:gd name="connsiteY55" fmla="*/ 70020 h 90165"/>
                <a:gd name="connsiteX56" fmla="*/ 111484 w 148942"/>
                <a:gd name="connsiteY56" fmla="*/ 71256 h 90165"/>
                <a:gd name="connsiteX57" fmla="*/ 111077 w 148942"/>
                <a:gd name="connsiteY57" fmla="*/ 72789 h 90165"/>
                <a:gd name="connsiteX58" fmla="*/ 110412 w 148942"/>
                <a:gd name="connsiteY58" fmla="*/ 73478 h 90165"/>
                <a:gd name="connsiteX59" fmla="*/ 108620 w 148942"/>
                <a:gd name="connsiteY59" fmla="*/ 74753 h 90165"/>
                <a:gd name="connsiteX60" fmla="*/ 104161 w 148942"/>
                <a:gd name="connsiteY60" fmla="*/ 74198 h 90165"/>
                <a:gd name="connsiteX61" fmla="*/ 102479 w 148942"/>
                <a:gd name="connsiteY61" fmla="*/ 74628 h 90165"/>
                <a:gd name="connsiteX62" fmla="*/ 101978 w 148942"/>
                <a:gd name="connsiteY62" fmla="*/ 75535 h 90165"/>
                <a:gd name="connsiteX63" fmla="*/ 101877 w 148942"/>
                <a:gd name="connsiteY63" fmla="*/ 76263 h 90165"/>
                <a:gd name="connsiteX64" fmla="*/ 101314 w 148942"/>
                <a:gd name="connsiteY64" fmla="*/ 76951 h 90165"/>
                <a:gd name="connsiteX65" fmla="*/ 100304 w 148942"/>
                <a:gd name="connsiteY65" fmla="*/ 77804 h 90165"/>
                <a:gd name="connsiteX66" fmla="*/ 99264 w 148942"/>
                <a:gd name="connsiteY66" fmla="*/ 78187 h 90165"/>
                <a:gd name="connsiteX67" fmla="*/ 96940 w 148942"/>
                <a:gd name="connsiteY67" fmla="*/ 77131 h 90165"/>
                <a:gd name="connsiteX68" fmla="*/ 91957 w 148942"/>
                <a:gd name="connsiteY68" fmla="*/ 78211 h 90165"/>
                <a:gd name="connsiteX69" fmla="*/ 91096 w 148942"/>
                <a:gd name="connsiteY69" fmla="*/ 78978 h 90165"/>
                <a:gd name="connsiteX70" fmla="*/ 90400 w 148942"/>
                <a:gd name="connsiteY70" fmla="*/ 78422 h 90165"/>
                <a:gd name="connsiteX71" fmla="*/ 89328 w 148942"/>
                <a:gd name="connsiteY71" fmla="*/ 77929 h 90165"/>
                <a:gd name="connsiteX72" fmla="*/ 84344 w 148942"/>
                <a:gd name="connsiteY72" fmla="*/ 77303 h 90165"/>
                <a:gd name="connsiteX73" fmla="*/ 82373 w 148942"/>
                <a:gd name="connsiteY73" fmla="*/ 77796 h 90165"/>
                <a:gd name="connsiteX74" fmla="*/ 79737 w 148942"/>
                <a:gd name="connsiteY74" fmla="*/ 77609 h 90165"/>
                <a:gd name="connsiteX75" fmla="*/ 77303 w 148942"/>
                <a:gd name="connsiteY75" fmla="*/ 77061 h 90165"/>
                <a:gd name="connsiteX76" fmla="*/ 75481 w 148942"/>
                <a:gd name="connsiteY76" fmla="*/ 77507 h 90165"/>
                <a:gd name="connsiteX77" fmla="*/ 73877 w 148942"/>
                <a:gd name="connsiteY77" fmla="*/ 79650 h 90165"/>
                <a:gd name="connsiteX78" fmla="*/ 73079 w 148942"/>
                <a:gd name="connsiteY78" fmla="*/ 80370 h 90165"/>
                <a:gd name="connsiteX79" fmla="*/ 72453 w 148942"/>
                <a:gd name="connsiteY79" fmla="*/ 80832 h 90165"/>
                <a:gd name="connsiteX80" fmla="*/ 71084 w 148942"/>
                <a:gd name="connsiteY80" fmla="*/ 81505 h 90165"/>
                <a:gd name="connsiteX81" fmla="*/ 69934 w 148942"/>
                <a:gd name="connsiteY81" fmla="*/ 82310 h 90165"/>
                <a:gd name="connsiteX82" fmla="*/ 68408 w 148942"/>
                <a:gd name="connsiteY82" fmla="*/ 82889 h 90165"/>
                <a:gd name="connsiteX83" fmla="*/ 67039 w 148942"/>
                <a:gd name="connsiteY83" fmla="*/ 82811 h 90165"/>
                <a:gd name="connsiteX84" fmla="*/ 65748 w 148942"/>
                <a:gd name="connsiteY84" fmla="*/ 81888 h 90165"/>
                <a:gd name="connsiteX85" fmla="*/ 65287 w 148942"/>
                <a:gd name="connsiteY85" fmla="*/ 82099 h 90165"/>
                <a:gd name="connsiteX86" fmla="*/ 64880 w 148942"/>
                <a:gd name="connsiteY86" fmla="*/ 82952 h 90165"/>
                <a:gd name="connsiteX87" fmla="*/ 64176 w 148942"/>
                <a:gd name="connsiteY87" fmla="*/ 83672 h 90165"/>
                <a:gd name="connsiteX88" fmla="*/ 62243 w 148942"/>
                <a:gd name="connsiteY88" fmla="*/ 84563 h 90165"/>
                <a:gd name="connsiteX89" fmla="*/ 61750 w 148942"/>
                <a:gd name="connsiteY89" fmla="*/ 84548 h 90165"/>
                <a:gd name="connsiteX90" fmla="*/ 61641 w 148942"/>
                <a:gd name="connsiteY90" fmla="*/ 84548 h 90165"/>
                <a:gd name="connsiteX91" fmla="*/ 60162 w 148942"/>
                <a:gd name="connsiteY91" fmla="*/ 85205 h 90165"/>
                <a:gd name="connsiteX92" fmla="*/ 57721 w 148942"/>
                <a:gd name="connsiteY92" fmla="*/ 85573 h 90165"/>
                <a:gd name="connsiteX93" fmla="*/ 56493 w 148942"/>
                <a:gd name="connsiteY93" fmla="*/ 85315 h 90165"/>
                <a:gd name="connsiteX94" fmla="*/ 54271 w 148942"/>
                <a:gd name="connsiteY94" fmla="*/ 88272 h 90165"/>
                <a:gd name="connsiteX95" fmla="*/ 53590 w 148942"/>
                <a:gd name="connsiteY95" fmla="*/ 88812 h 90165"/>
                <a:gd name="connsiteX96" fmla="*/ 51470 w 148942"/>
                <a:gd name="connsiteY96" fmla="*/ 89711 h 90165"/>
                <a:gd name="connsiteX97" fmla="*/ 49742 w 148942"/>
                <a:gd name="connsiteY97" fmla="*/ 90165 h 90165"/>
                <a:gd name="connsiteX98" fmla="*/ 48255 w 148942"/>
                <a:gd name="connsiteY98" fmla="*/ 89805 h 90165"/>
                <a:gd name="connsiteX99" fmla="*/ 47668 w 148942"/>
                <a:gd name="connsiteY99" fmla="*/ 89774 h 90165"/>
                <a:gd name="connsiteX100" fmla="*/ 41081 w 148942"/>
                <a:gd name="connsiteY100" fmla="*/ 89625 h 90165"/>
                <a:gd name="connsiteX101" fmla="*/ 37638 w 148942"/>
                <a:gd name="connsiteY101" fmla="*/ 88992 h 90165"/>
                <a:gd name="connsiteX102" fmla="*/ 35432 w 148942"/>
                <a:gd name="connsiteY102" fmla="*/ 87834 h 90165"/>
                <a:gd name="connsiteX103" fmla="*/ 33962 w 148942"/>
                <a:gd name="connsiteY103" fmla="*/ 86543 h 90165"/>
                <a:gd name="connsiteX104" fmla="*/ 33242 w 148942"/>
                <a:gd name="connsiteY104" fmla="*/ 85111 h 90165"/>
                <a:gd name="connsiteX105" fmla="*/ 31536 w 148942"/>
                <a:gd name="connsiteY105" fmla="*/ 84251 h 90165"/>
                <a:gd name="connsiteX106" fmla="*/ 28837 w 148942"/>
                <a:gd name="connsiteY106" fmla="*/ 83946 h 90165"/>
                <a:gd name="connsiteX107" fmla="*/ 26741 w 148942"/>
                <a:gd name="connsiteY107" fmla="*/ 82522 h 90165"/>
                <a:gd name="connsiteX108" fmla="*/ 25230 w 148942"/>
                <a:gd name="connsiteY108" fmla="*/ 79987 h 90165"/>
                <a:gd name="connsiteX109" fmla="*/ 23204 w 148942"/>
                <a:gd name="connsiteY109" fmla="*/ 77976 h 90165"/>
                <a:gd name="connsiteX110" fmla="*/ 20631 w 148942"/>
                <a:gd name="connsiteY110" fmla="*/ 76490 h 90165"/>
                <a:gd name="connsiteX111" fmla="*/ 18596 w 148942"/>
                <a:gd name="connsiteY111" fmla="*/ 74393 h 90165"/>
                <a:gd name="connsiteX112" fmla="*/ 17094 w 148942"/>
                <a:gd name="connsiteY112" fmla="*/ 71678 h 90165"/>
                <a:gd name="connsiteX113" fmla="*/ 14387 w 148942"/>
                <a:gd name="connsiteY113" fmla="*/ 69230 h 90165"/>
                <a:gd name="connsiteX114" fmla="*/ 10475 w 148942"/>
                <a:gd name="connsiteY114" fmla="*/ 67055 h 90165"/>
                <a:gd name="connsiteX115" fmla="*/ 9294 w 148942"/>
                <a:gd name="connsiteY115" fmla="*/ 66578 h 90165"/>
                <a:gd name="connsiteX116" fmla="*/ 9060 w 148942"/>
                <a:gd name="connsiteY116" fmla="*/ 65873 h 90165"/>
                <a:gd name="connsiteX117" fmla="*/ 7151 w 148942"/>
                <a:gd name="connsiteY117" fmla="*/ 63166 h 90165"/>
                <a:gd name="connsiteX118" fmla="*/ 6329 w 148942"/>
                <a:gd name="connsiteY118" fmla="*/ 62165 h 90165"/>
                <a:gd name="connsiteX119" fmla="*/ 6408 w 148942"/>
                <a:gd name="connsiteY119" fmla="*/ 60820 h 90165"/>
                <a:gd name="connsiteX120" fmla="*/ 6024 w 148942"/>
                <a:gd name="connsiteY120" fmla="*/ 60053 h 90165"/>
                <a:gd name="connsiteX121" fmla="*/ 5328 w 148942"/>
                <a:gd name="connsiteY121" fmla="*/ 59521 h 90165"/>
                <a:gd name="connsiteX122" fmla="*/ 4952 w 148942"/>
                <a:gd name="connsiteY122" fmla="*/ 57573 h 90165"/>
                <a:gd name="connsiteX123" fmla="*/ 4733 w 148942"/>
                <a:gd name="connsiteY123" fmla="*/ 56118 h 90165"/>
                <a:gd name="connsiteX124" fmla="*/ 4185 w 148942"/>
                <a:gd name="connsiteY124" fmla="*/ 55179 h 90165"/>
                <a:gd name="connsiteX125" fmla="*/ 0 w 148942"/>
                <a:gd name="connsiteY125" fmla="*/ 54983 h 90165"/>
                <a:gd name="connsiteX126" fmla="*/ 3505 w 148942"/>
                <a:gd name="connsiteY126" fmla="*/ 51510 h 90165"/>
                <a:gd name="connsiteX127" fmla="*/ 5250 w 148942"/>
                <a:gd name="connsiteY127" fmla="*/ 50539 h 90165"/>
                <a:gd name="connsiteX128" fmla="*/ 7268 w 148942"/>
                <a:gd name="connsiteY128" fmla="*/ 50704 h 90165"/>
                <a:gd name="connsiteX129" fmla="*/ 7918 w 148942"/>
                <a:gd name="connsiteY129" fmla="*/ 50391 h 90165"/>
                <a:gd name="connsiteX130" fmla="*/ 8089 w 148942"/>
                <a:gd name="connsiteY130" fmla="*/ 49882 h 90165"/>
                <a:gd name="connsiteX131" fmla="*/ 8434 w 148942"/>
                <a:gd name="connsiteY131" fmla="*/ 48748 h 90165"/>
                <a:gd name="connsiteX132" fmla="*/ 8606 w 148942"/>
                <a:gd name="connsiteY132" fmla="*/ 47676 h 90165"/>
                <a:gd name="connsiteX133" fmla="*/ 8778 w 148942"/>
                <a:gd name="connsiteY133" fmla="*/ 46659 h 90165"/>
                <a:gd name="connsiteX134" fmla="*/ 8559 w 148942"/>
                <a:gd name="connsiteY134" fmla="*/ 46096 h 90165"/>
                <a:gd name="connsiteX135" fmla="*/ 7581 w 148942"/>
                <a:gd name="connsiteY135" fmla="*/ 45916 h 90165"/>
                <a:gd name="connsiteX136" fmla="*/ 7111 w 148942"/>
                <a:gd name="connsiteY136" fmla="*/ 43420 h 90165"/>
                <a:gd name="connsiteX137" fmla="*/ 7612 w 148942"/>
                <a:gd name="connsiteY137" fmla="*/ 42474 h 90165"/>
                <a:gd name="connsiteX138" fmla="*/ 8113 w 148942"/>
                <a:gd name="connsiteY138" fmla="*/ 41816 h 90165"/>
                <a:gd name="connsiteX139" fmla="*/ 7495 w 148942"/>
                <a:gd name="connsiteY139" fmla="*/ 38773 h 90165"/>
                <a:gd name="connsiteX140" fmla="*/ 7683 w 148942"/>
                <a:gd name="connsiteY140" fmla="*/ 37732 h 90165"/>
                <a:gd name="connsiteX141" fmla="*/ 9263 w 148942"/>
                <a:gd name="connsiteY141" fmla="*/ 37568 h 90165"/>
                <a:gd name="connsiteX142" fmla="*/ 10570 w 148942"/>
                <a:gd name="connsiteY142" fmla="*/ 36919 h 90165"/>
                <a:gd name="connsiteX143" fmla="*/ 11641 w 148942"/>
                <a:gd name="connsiteY143" fmla="*/ 36183 h 90165"/>
                <a:gd name="connsiteX144" fmla="*/ 11939 w 148942"/>
                <a:gd name="connsiteY144" fmla="*/ 35237 h 90165"/>
                <a:gd name="connsiteX145" fmla="*/ 12815 w 148942"/>
                <a:gd name="connsiteY145" fmla="*/ 33312 h 90165"/>
                <a:gd name="connsiteX146" fmla="*/ 12009 w 148942"/>
                <a:gd name="connsiteY146" fmla="*/ 30949 h 90165"/>
                <a:gd name="connsiteX147" fmla="*/ 7448 w 148942"/>
                <a:gd name="connsiteY147" fmla="*/ 29408 h 90165"/>
                <a:gd name="connsiteX148" fmla="*/ 7213 w 148942"/>
                <a:gd name="connsiteY148" fmla="*/ 28821 h 90165"/>
                <a:gd name="connsiteX149" fmla="*/ 8269 w 148942"/>
                <a:gd name="connsiteY149" fmla="*/ 28149 h 90165"/>
                <a:gd name="connsiteX150" fmla="*/ 9404 w 148942"/>
                <a:gd name="connsiteY150" fmla="*/ 27194 h 90165"/>
                <a:gd name="connsiteX151" fmla="*/ 10061 w 148942"/>
                <a:gd name="connsiteY151" fmla="*/ 26443 h 90165"/>
                <a:gd name="connsiteX152" fmla="*/ 10937 w 148942"/>
                <a:gd name="connsiteY152" fmla="*/ 26342 h 90165"/>
                <a:gd name="connsiteX153" fmla="*/ 12174 w 148942"/>
                <a:gd name="connsiteY153" fmla="*/ 26725 h 90165"/>
                <a:gd name="connsiteX154" fmla="*/ 14380 w 148942"/>
                <a:gd name="connsiteY154" fmla="*/ 28438 h 90165"/>
                <a:gd name="connsiteX155" fmla="*/ 15217 w 148942"/>
                <a:gd name="connsiteY155" fmla="*/ 28688 h 90165"/>
                <a:gd name="connsiteX156" fmla="*/ 16030 w 148942"/>
                <a:gd name="connsiteY156" fmla="*/ 28188 h 90165"/>
                <a:gd name="connsiteX157" fmla="*/ 16898 w 148942"/>
                <a:gd name="connsiteY157" fmla="*/ 28078 h 90165"/>
                <a:gd name="connsiteX158" fmla="*/ 19332 w 148942"/>
                <a:gd name="connsiteY158" fmla="*/ 28141 h 90165"/>
                <a:gd name="connsiteX159" fmla="*/ 21382 w 148942"/>
                <a:gd name="connsiteY159" fmla="*/ 27742 h 90165"/>
                <a:gd name="connsiteX160" fmla="*/ 20920 w 148942"/>
                <a:gd name="connsiteY160" fmla="*/ 25919 h 90165"/>
                <a:gd name="connsiteX161" fmla="*/ 20928 w 148942"/>
                <a:gd name="connsiteY161" fmla="*/ 24589 h 90165"/>
                <a:gd name="connsiteX162" fmla="*/ 20576 w 148942"/>
                <a:gd name="connsiteY162" fmla="*/ 23525 h 90165"/>
                <a:gd name="connsiteX163" fmla="*/ 20795 w 148942"/>
                <a:gd name="connsiteY163" fmla="*/ 22359 h 90165"/>
                <a:gd name="connsiteX164" fmla="*/ 21624 w 148942"/>
                <a:gd name="connsiteY164" fmla="*/ 21444 h 90165"/>
                <a:gd name="connsiteX165" fmla="*/ 21874 w 148942"/>
                <a:gd name="connsiteY165" fmla="*/ 19394 h 90165"/>
                <a:gd name="connsiteX166" fmla="*/ 23149 w 148942"/>
                <a:gd name="connsiteY166" fmla="*/ 18010 h 90165"/>
                <a:gd name="connsiteX167" fmla="*/ 23752 w 148942"/>
                <a:gd name="connsiteY167" fmla="*/ 17806 h 90165"/>
                <a:gd name="connsiteX168" fmla="*/ 26005 w 148942"/>
                <a:gd name="connsiteY168" fmla="*/ 18064 h 90165"/>
                <a:gd name="connsiteX169" fmla="*/ 26537 w 148942"/>
                <a:gd name="connsiteY169" fmla="*/ 18424 h 90165"/>
                <a:gd name="connsiteX170" fmla="*/ 26881 w 148942"/>
                <a:gd name="connsiteY170" fmla="*/ 18502 h 90165"/>
                <a:gd name="connsiteX171" fmla="*/ 30472 w 148942"/>
                <a:gd name="connsiteY171" fmla="*/ 21874 h 90165"/>
                <a:gd name="connsiteX172" fmla="*/ 33867 w 148942"/>
                <a:gd name="connsiteY172" fmla="*/ 24409 h 90165"/>
                <a:gd name="connsiteX173" fmla="*/ 36645 w 148942"/>
                <a:gd name="connsiteY173" fmla="*/ 25708 h 90165"/>
                <a:gd name="connsiteX174" fmla="*/ 40729 w 148942"/>
                <a:gd name="connsiteY174" fmla="*/ 25810 h 90165"/>
                <a:gd name="connsiteX175" fmla="*/ 45071 w 148942"/>
                <a:gd name="connsiteY175" fmla="*/ 25927 h 90165"/>
                <a:gd name="connsiteX176" fmla="*/ 52331 w 148942"/>
                <a:gd name="connsiteY176" fmla="*/ 25481 h 90165"/>
                <a:gd name="connsiteX177" fmla="*/ 57776 w 148942"/>
                <a:gd name="connsiteY177" fmla="*/ 25152 h 90165"/>
                <a:gd name="connsiteX178" fmla="*/ 58136 w 148942"/>
                <a:gd name="connsiteY178" fmla="*/ 24519 h 90165"/>
                <a:gd name="connsiteX179" fmla="*/ 58957 w 148942"/>
                <a:gd name="connsiteY179" fmla="*/ 23009 h 90165"/>
                <a:gd name="connsiteX180" fmla="*/ 58300 w 148942"/>
                <a:gd name="connsiteY180" fmla="*/ 21710 h 90165"/>
                <a:gd name="connsiteX181" fmla="*/ 58340 w 148942"/>
                <a:gd name="connsiteY181" fmla="*/ 20185 h 90165"/>
                <a:gd name="connsiteX182" fmla="*/ 59254 w 148942"/>
                <a:gd name="connsiteY182" fmla="*/ 18197 h 90165"/>
                <a:gd name="connsiteX183" fmla="*/ 61946 w 148942"/>
                <a:gd name="connsiteY183" fmla="*/ 16539 h 90165"/>
                <a:gd name="connsiteX184" fmla="*/ 69652 w 148942"/>
                <a:gd name="connsiteY184" fmla="*/ 15811 h 90165"/>
                <a:gd name="connsiteX185" fmla="*/ 74080 w 148942"/>
                <a:gd name="connsiteY185" fmla="*/ 14575 h 90165"/>
                <a:gd name="connsiteX186" fmla="*/ 74753 w 148942"/>
                <a:gd name="connsiteY186" fmla="*/ 12893 h 90165"/>
                <a:gd name="connsiteX187" fmla="*/ 76216 w 148942"/>
                <a:gd name="connsiteY187" fmla="*/ 11227 h 90165"/>
                <a:gd name="connsiteX188" fmla="*/ 77562 w 148942"/>
                <a:gd name="connsiteY188" fmla="*/ 10890 h 90165"/>
                <a:gd name="connsiteX189" fmla="*/ 79400 w 148942"/>
                <a:gd name="connsiteY189" fmla="*/ 11657 h 90165"/>
                <a:gd name="connsiteX190" fmla="*/ 81614 w 148942"/>
                <a:gd name="connsiteY190" fmla="*/ 13120 h 90165"/>
                <a:gd name="connsiteX191" fmla="*/ 83562 w 148942"/>
                <a:gd name="connsiteY191" fmla="*/ 13902 h 90165"/>
                <a:gd name="connsiteX192" fmla="*/ 84696 w 148942"/>
                <a:gd name="connsiteY192" fmla="*/ 13402 h 90165"/>
                <a:gd name="connsiteX193" fmla="*/ 88608 w 148942"/>
                <a:gd name="connsiteY193" fmla="*/ 10929 h 90165"/>
                <a:gd name="connsiteX194" fmla="*/ 93114 w 148942"/>
                <a:gd name="connsiteY194" fmla="*/ 8504 h 90165"/>
                <a:gd name="connsiteX195" fmla="*/ 96212 w 148942"/>
                <a:gd name="connsiteY195" fmla="*/ 1932 h 90165"/>
                <a:gd name="connsiteX196" fmla="*/ 96549 w 148942"/>
                <a:gd name="connsiteY196" fmla="*/ 876 h 90165"/>
                <a:gd name="connsiteX197" fmla="*/ 99905 w 148942"/>
                <a:gd name="connsiteY197" fmla="*/ 125 h 90165"/>
                <a:gd name="connsiteX198" fmla="*/ 104810 w 148942"/>
                <a:gd name="connsiteY198" fmla="*/ 258 h 90165"/>
                <a:gd name="connsiteX199" fmla="*/ 107330 w 148942"/>
                <a:gd name="connsiteY199" fmla="*/ 1119 h 90165"/>
                <a:gd name="connsiteX200" fmla="*/ 109223 w 148942"/>
                <a:gd name="connsiteY200" fmla="*/ 1572 h 90165"/>
                <a:gd name="connsiteX201" fmla="*/ 112055 w 148942"/>
                <a:gd name="connsiteY201" fmla="*/ 1416 h 90165"/>
                <a:gd name="connsiteX202" fmla="*/ 116139 w 148942"/>
                <a:gd name="connsiteY202" fmla="*/ 0 h 90165"/>
                <a:gd name="connsiteX203" fmla="*/ 117649 w 148942"/>
                <a:gd name="connsiteY203" fmla="*/ 39 h 90165"/>
                <a:gd name="connsiteX204" fmla="*/ 118822 w 148942"/>
                <a:gd name="connsiteY204" fmla="*/ 1040 h 90165"/>
                <a:gd name="connsiteX205" fmla="*/ 120105 w 148942"/>
                <a:gd name="connsiteY205" fmla="*/ 1909 h 90165"/>
                <a:gd name="connsiteX206" fmla="*/ 120974 w 148942"/>
                <a:gd name="connsiteY206" fmla="*/ 2965 h 90165"/>
                <a:gd name="connsiteX207" fmla="*/ 121631 w 148942"/>
                <a:gd name="connsiteY207" fmla="*/ 4459 h 90165"/>
                <a:gd name="connsiteX208" fmla="*/ 121983 w 148942"/>
                <a:gd name="connsiteY208" fmla="*/ 5015 h 90165"/>
                <a:gd name="connsiteX209" fmla="*/ 122554 w 148942"/>
                <a:gd name="connsiteY209" fmla="*/ 5782 h 90165"/>
                <a:gd name="connsiteX210" fmla="*/ 123587 w 148942"/>
                <a:gd name="connsiteY210" fmla="*/ 6830 h 90165"/>
                <a:gd name="connsiteX211" fmla="*/ 124580 w 148942"/>
                <a:gd name="connsiteY211" fmla="*/ 7104 h 90165"/>
                <a:gd name="connsiteX212" fmla="*/ 132146 w 148942"/>
                <a:gd name="connsiteY212" fmla="*/ 5281 h 90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</a:cxnLst>
              <a:rect l="l" t="t" r="r" b="b"/>
              <a:pathLst>
                <a:path w="148942" h="90165">
                  <a:moveTo>
                    <a:pt x="132599" y="4890"/>
                  </a:moveTo>
                  <a:lnTo>
                    <a:pt x="134688" y="4624"/>
                  </a:lnTo>
                  <a:lnTo>
                    <a:pt x="134774" y="4663"/>
                  </a:lnTo>
                  <a:lnTo>
                    <a:pt x="135267" y="4819"/>
                  </a:lnTo>
                  <a:lnTo>
                    <a:pt x="135619" y="6353"/>
                  </a:lnTo>
                  <a:lnTo>
                    <a:pt x="135674" y="6454"/>
                  </a:lnTo>
                  <a:lnTo>
                    <a:pt x="136182" y="7464"/>
                  </a:lnTo>
                  <a:lnTo>
                    <a:pt x="136652" y="8801"/>
                  </a:lnTo>
                  <a:lnTo>
                    <a:pt x="137387" y="9811"/>
                  </a:lnTo>
                  <a:lnTo>
                    <a:pt x="139007" y="10225"/>
                  </a:lnTo>
                  <a:lnTo>
                    <a:pt x="141119" y="11469"/>
                  </a:lnTo>
                  <a:lnTo>
                    <a:pt x="142488" y="13816"/>
                  </a:lnTo>
                  <a:lnTo>
                    <a:pt x="144546" y="14786"/>
                  </a:lnTo>
                  <a:lnTo>
                    <a:pt x="144694" y="14810"/>
                  </a:lnTo>
                  <a:lnTo>
                    <a:pt x="145101" y="14700"/>
                  </a:lnTo>
                  <a:lnTo>
                    <a:pt x="146588" y="14614"/>
                  </a:lnTo>
                  <a:lnTo>
                    <a:pt x="146877" y="15084"/>
                  </a:lnTo>
                  <a:lnTo>
                    <a:pt x="148058" y="16234"/>
                  </a:lnTo>
                  <a:lnTo>
                    <a:pt x="148520" y="17235"/>
                  </a:lnTo>
                  <a:lnTo>
                    <a:pt x="148285" y="18299"/>
                  </a:lnTo>
                  <a:lnTo>
                    <a:pt x="148497" y="19504"/>
                  </a:lnTo>
                  <a:lnTo>
                    <a:pt x="148943" y="19926"/>
                  </a:lnTo>
                  <a:lnTo>
                    <a:pt x="148403" y="20732"/>
                  </a:lnTo>
                  <a:lnTo>
                    <a:pt x="144562" y="24769"/>
                  </a:lnTo>
                  <a:lnTo>
                    <a:pt x="143051" y="25833"/>
                  </a:lnTo>
                  <a:lnTo>
                    <a:pt x="142058" y="26052"/>
                  </a:lnTo>
                  <a:lnTo>
                    <a:pt x="140486" y="25630"/>
                  </a:lnTo>
                  <a:lnTo>
                    <a:pt x="138866" y="25950"/>
                  </a:lnTo>
                  <a:lnTo>
                    <a:pt x="137419" y="26811"/>
                  </a:lnTo>
                  <a:lnTo>
                    <a:pt x="136081" y="27085"/>
                  </a:lnTo>
                  <a:lnTo>
                    <a:pt x="135072" y="28110"/>
                  </a:lnTo>
                  <a:lnTo>
                    <a:pt x="133765" y="30300"/>
                  </a:lnTo>
                  <a:lnTo>
                    <a:pt x="132154" y="32147"/>
                  </a:lnTo>
                  <a:lnTo>
                    <a:pt x="130534" y="33297"/>
                  </a:lnTo>
                  <a:lnTo>
                    <a:pt x="129689" y="34321"/>
                  </a:lnTo>
                  <a:lnTo>
                    <a:pt x="129595" y="37858"/>
                  </a:lnTo>
                  <a:lnTo>
                    <a:pt x="128696" y="38875"/>
                  </a:lnTo>
                  <a:lnTo>
                    <a:pt x="127491" y="39900"/>
                  </a:lnTo>
                  <a:lnTo>
                    <a:pt x="126826" y="40799"/>
                  </a:lnTo>
                  <a:lnTo>
                    <a:pt x="124987" y="46166"/>
                  </a:lnTo>
                  <a:lnTo>
                    <a:pt x="123594" y="47879"/>
                  </a:lnTo>
                  <a:lnTo>
                    <a:pt x="122265" y="49194"/>
                  </a:lnTo>
                  <a:lnTo>
                    <a:pt x="122045" y="50391"/>
                  </a:lnTo>
                  <a:lnTo>
                    <a:pt x="122069" y="51768"/>
                  </a:lnTo>
                  <a:lnTo>
                    <a:pt x="120567" y="54506"/>
                  </a:lnTo>
                  <a:lnTo>
                    <a:pt x="118595" y="57338"/>
                  </a:lnTo>
                  <a:lnTo>
                    <a:pt x="118220" y="58504"/>
                  </a:lnTo>
                  <a:lnTo>
                    <a:pt x="118658" y="60068"/>
                  </a:lnTo>
                  <a:lnTo>
                    <a:pt x="116765" y="61868"/>
                  </a:lnTo>
                  <a:lnTo>
                    <a:pt x="115677" y="62736"/>
                  </a:lnTo>
                  <a:lnTo>
                    <a:pt x="114770" y="63143"/>
                  </a:lnTo>
                  <a:lnTo>
                    <a:pt x="114207" y="64269"/>
                  </a:lnTo>
                  <a:lnTo>
                    <a:pt x="113283" y="67016"/>
                  </a:lnTo>
                  <a:lnTo>
                    <a:pt x="113526" y="68236"/>
                  </a:lnTo>
                  <a:lnTo>
                    <a:pt x="113549" y="69363"/>
                  </a:lnTo>
                  <a:lnTo>
                    <a:pt x="111953" y="70020"/>
                  </a:lnTo>
                  <a:lnTo>
                    <a:pt x="111484" y="71256"/>
                  </a:lnTo>
                  <a:lnTo>
                    <a:pt x="111077" y="72789"/>
                  </a:lnTo>
                  <a:lnTo>
                    <a:pt x="110412" y="73478"/>
                  </a:lnTo>
                  <a:lnTo>
                    <a:pt x="108620" y="74753"/>
                  </a:lnTo>
                  <a:lnTo>
                    <a:pt x="104161" y="74198"/>
                  </a:lnTo>
                  <a:lnTo>
                    <a:pt x="102479" y="74628"/>
                  </a:lnTo>
                  <a:lnTo>
                    <a:pt x="101978" y="75535"/>
                  </a:lnTo>
                  <a:lnTo>
                    <a:pt x="101877" y="76263"/>
                  </a:lnTo>
                  <a:lnTo>
                    <a:pt x="101314" y="76951"/>
                  </a:lnTo>
                  <a:lnTo>
                    <a:pt x="100304" y="77804"/>
                  </a:lnTo>
                  <a:lnTo>
                    <a:pt x="99264" y="78187"/>
                  </a:lnTo>
                  <a:lnTo>
                    <a:pt x="96940" y="77131"/>
                  </a:lnTo>
                  <a:lnTo>
                    <a:pt x="91957" y="78211"/>
                  </a:lnTo>
                  <a:lnTo>
                    <a:pt x="91096" y="78978"/>
                  </a:lnTo>
                  <a:lnTo>
                    <a:pt x="90400" y="78422"/>
                  </a:lnTo>
                  <a:lnTo>
                    <a:pt x="89328" y="77929"/>
                  </a:lnTo>
                  <a:lnTo>
                    <a:pt x="84344" y="77303"/>
                  </a:lnTo>
                  <a:lnTo>
                    <a:pt x="82373" y="77796"/>
                  </a:lnTo>
                  <a:lnTo>
                    <a:pt x="79737" y="77609"/>
                  </a:lnTo>
                  <a:lnTo>
                    <a:pt x="77303" y="77061"/>
                  </a:lnTo>
                  <a:lnTo>
                    <a:pt x="75481" y="77507"/>
                  </a:lnTo>
                  <a:lnTo>
                    <a:pt x="73877" y="79650"/>
                  </a:lnTo>
                  <a:lnTo>
                    <a:pt x="73079" y="80370"/>
                  </a:lnTo>
                  <a:lnTo>
                    <a:pt x="72453" y="80832"/>
                  </a:lnTo>
                  <a:lnTo>
                    <a:pt x="71084" y="81505"/>
                  </a:lnTo>
                  <a:lnTo>
                    <a:pt x="69934" y="82310"/>
                  </a:lnTo>
                  <a:lnTo>
                    <a:pt x="68408" y="82889"/>
                  </a:lnTo>
                  <a:lnTo>
                    <a:pt x="67039" y="82811"/>
                  </a:lnTo>
                  <a:lnTo>
                    <a:pt x="65748" y="81888"/>
                  </a:lnTo>
                  <a:lnTo>
                    <a:pt x="65287" y="82099"/>
                  </a:lnTo>
                  <a:lnTo>
                    <a:pt x="64880" y="82952"/>
                  </a:lnTo>
                  <a:lnTo>
                    <a:pt x="64176" y="83672"/>
                  </a:lnTo>
                  <a:lnTo>
                    <a:pt x="62243" y="84563"/>
                  </a:lnTo>
                  <a:lnTo>
                    <a:pt x="61750" y="84548"/>
                  </a:lnTo>
                  <a:lnTo>
                    <a:pt x="61641" y="84548"/>
                  </a:lnTo>
                  <a:lnTo>
                    <a:pt x="60162" y="85205"/>
                  </a:lnTo>
                  <a:lnTo>
                    <a:pt x="57721" y="85573"/>
                  </a:lnTo>
                  <a:lnTo>
                    <a:pt x="56493" y="85315"/>
                  </a:lnTo>
                  <a:lnTo>
                    <a:pt x="54271" y="88272"/>
                  </a:lnTo>
                  <a:lnTo>
                    <a:pt x="53590" y="88812"/>
                  </a:lnTo>
                  <a:lnTo>
                    <a:pt x="51470" y="89711"/>
                  </a:lnTo>
                  <a:lnTo>
                    <a:pt x="49742" y="90165"/>
                  </a:lnTo>
                  <a:lnTo>
                    <a:pt x="48255" y="89805"/>
                  </a:lnTo>
                  <a:lnTo>
                    <a:pt x="47668" y="89774"/>
                  </a:lnTo>
                  <a:lnTo>
                    <a:pt x="41081" y="89625"/>
                  </a:lnTo>
                  <a:lnTo>
                    <a:pt x="37638" y="88992"/>
                  </a:lnTo>
                  <a:lnTo>
                    <a:pt x="35432" y="87834"/>
                  </a:lnTo>
                  <a:lnTo>
                    <a:pt x="33962" y="86543"/>
                  </a:lnTo>
                  <a:lnTo>
                    <a:pt x="33242" y="85111"/>
                  </a:lnTo>
                  <a:lnTo>
                    <a:pt x="31536" y="84251"/>
                  </a:lnTo>
                  <a:lnTo>
                    <a:pt x="28837" y="83946"/>
                  </a:lnTo>
                  <a:lnTo>
                    <a:pt x="26741" y="82522"/>
                  </a:lnTo>
                  <a:lnTo>
                    <a:pt x="25230" y="79987"/>
                  </a:lnTo>
                  <a:lnTo>
                    <a:pt x="23204" y="77976"/>
                  </a:lnTo>
                  <a:lnTo>
                    <a:pt x="20631" y="76490"/>
                  </a:lnTo>
                  <a:lnTo>
                    <a:pt x="18596" y="74393"/>
                  </a:lnTo>
                  <a:lnTo>
                    <a:pt x="17094" y="71678"/>
                  </a:lnTo>
                  <a:lnTo>
                    <a:pt x="14387" y="69230"/>
                  </a:lnTo>
                  <a:lnTo>
                    <a:pt x="10475" y="67055"/>
                  </a:lnTo>
                  <a:lnTo>
                    <a:pt x="9294" y="66578"/>
                  </a:lnTo>
                  <a:lnTo>
                    <a:pt x="9060" y="65873"/>
                  </a:lnTo>
                  <a:lnTo>
                    <a:pt x="7151" y="63166"/>
                  </a:lnTo>
                  <a:lnTo>
                    <a:pt x="6329" y="62165"/>
                  </a:lnTo>
                  <a:lnTo>
                    <a:pt x="6408" y="60820"/>
                  </a:lnTo>
                  <a:lnTo>
                    <a:pt x="6024" y="60053"/>
                  </a:lnTo>
                  <a:lnTo>
                    <a:pt x="5328" y="59521"/>
                  </a:lnTo>
                  <a:lnTo>
                    <a:pt x="4952" y="57573"/>
                  </a:lnTo>
                  <a:lnTo>
                    <a:pt x="4733" y="56118"/>
                  </a:lnTo>
                  <a:lnTo>
                    <a:pt x="4185" y="55179"/>
                  </a:lnTo>
                  <a:lnTo>
                    <a:pt x="0" y="54983"/>
                  </a:lnTo>
                  <a:lnTo>
                    <a:pt x="3505" y="51510"/>
                  </a:lnTo>
                  <a:lnTo>
                    <a:pt x="5250" y="50539"/>
                  </a:lnTo>
                  <a:lnTo>
                    <a:pt x="7268" y="50704"/>
                  </a:lnTo>
                  <a:lnTo>
                    <a:pt x="7918" y="50391"/>
                  </a:lnTo>
                  <a:lnTo>
                    <a:pt x="8089" y="49882"/>
                  </a:lnTo>
                  <a:lnTo>
                    <a:pt x="8434" y="48748"/>
                  </a:lnTo>
                  <a:lnTo>
                    <a:pt x="8606" y="47676"/>
                  </a:lnTo>
                  <a:lnTo>
                    <a:pt x="8778" y="46659"/>
                  </a:lnTo>
                  <a:lnTo>
                    <a:pt x="8559" y="46096"/>
                  </a:lnTo>
                  <a:lnTo>
                    <a:pt x="7581" y="45916"/>
                  </a:lnTo>
                  <a:lnTo>
                    <a:pt x="7111" y="43420"/>
                  </a:lnTo>
                  <a:lnTo>
                    <a:pt x="7612" y="42474"/>
                  </a:lnTo>
                  <a:lnTo>
                    <a:pt x="8113" y="41816"/>
                  </a:lnTo>
                  <a:lnTo>
                    <a:pt x="7495" y="38773"/>
                  </a:lnTo>
                  <a:lnTo>
                    <a:pt x="7683" y="37732"/>
                  </a:lnTo>
                  <a:lnTo>
                    <a:pt x="9263" y="37568"/>
                  </a:lnTo>
                  <a:lnTo>
                    <a:pt x="10570" y="36919"/>
                  </a:lnTo>
                  <a:lnTo>
                    <a:pt x="11641" y="36183"/>
                  </a:lnTo>
                  <a:lnTo>
                    <a:pt x="11939" y="35237"/>
                  </a:lnTo>
                  <a:lnTo>
                    <a:pt x="12815" y="33312"/>
                  </a:lnTo>
                  <a:lnTo>
                    <a:pt x="12009" y="30949"/>
                  </a:lnTo>
                  <a:lnTo>
                    <a:pt x="7448" y="29408"/>
                  </a:lnTo>
                  <a:lnTo>
                    <a:pt x="7213" y="28821"/>
                  </a:lnTo>
                  <a:lnTo>
                    <a:pt x="8269" y="28149"/>
                  </a:lnTo>
                  <a:lnTo>
                    <a:pt x="9404" y="27194"/>
                  </a:lnTo>
                  <a:lnTo>
                    <a:pt x="10061" y="26443"/>
                  </a:lnTo>
                  <a:lnTo>
                    <a:pt x="10937" y="26342"/>
                  </a:lnTo>
                  <a:lnTo>
                    <a:pt x="12174" y="26725"/>
                  </a:lnTo>
                  <a:lnTo>
                    <a:pt x="14380" y="28438"/>
                  </a:lnTo>
                  <a:lnTo>
                    <a:pt x="15217" y="28688"/>
                  </a:lnTo>
                  <a:lnTo>
                    <a:pt x="16030" y="28188"/>
                  </a:lnTo>
                  <a:lnTo>
                    <a:pt x="16898" y="28078"/>
                  </a:lnTo>
                  <a:lnTo>
                    <a:pt x="19332" y="28141"/>
                  </a:lnTo>
                  <a:lnTo>
                    <a:pt x="21382" y="27742"/>
                  </a:lnTo>
                  <a:lnTo>
                    <a:pt x="20920" y="25919"/>
                  </a:lnTo>
                  <a:lnTo>
                    <a:pt x="20928" y="24589"/>
                  </a:lnTo>
                  <a:lnTo>
                    <a:pt x="20576" y="23525"/>
                  </a:lnTo>
                  <a:lnTo>
                    <a:pt x="20795" y="22359"/>
                  </a:lnTo>
                  <a:lnTo>
                    <a:pt x="21624" y="21444"/>
                  </a:lnTo>
                  <a:lnTo>
                    <a:pt x="21874" y="19394"/>
                  </a:lnTo>
                  <a:lnTo>
                    <a:pt x="23149" y="18010"/>
                  </a:lnTo>
                  <a:lnTo>
                    <a:pt x="23752" y="17806"/>
                  </a:lnTo>
                  <a:lnTo>
                    <a:pt x="26005" y="18064"/>
                  </a:lnTo>
                  <a:lnTo>
                    <a:pt x="26537" y="18424"/>
                  </a:lnTo>
                  <a:lnTo>
                    <a:pt x="26881" y="18502"/>
                  </a:lnTo>
                  <a:lnTo>
                    <a:pt x="30472" y="21874"/>
                  </a:lnTo>
                  <a:lnTo>
                    <a:pt x="33867" y="24409"/>
                  </a:lnTo>
                  <a:lnTo>
                    <a:pt x="36645" y="25708"/>
                  </a:lnTo>
                  <a:lnTo>
                    <a:pt x="40729" y="25810"/>
                  </a:lnTo>
                  <a:lnTo>
                    <a:pt x="45071" y="25927"/>
                  </a:lnTo>
                  <a:lnTo>
                    <a:pt x="52331" y="25481"/>
                  </a:lnTo>
                  <a:lnTo>
                    <a:pt x="57776" y="25152"/>
                  </a:lnTo>
                  <a:lnTo>
                    <a:pt x="58136" y="24519"/>
                  </a:lnTo>
                  <a:lnTo>
                    <a:pt x="58957" y="23009"/>
                  </a:lnTo>
                  <a:lnTo>
                    <a:pt x="58300" y="21710"/>
                  </a:lnTo>
                  <a:lnTo>
                    <a:pt x="58340" y="20185"/>
                  </a:lnTo>
                  <a:lnTo>
                    <a:pt x="59254" y="18197"/>
                  </a:lnTo>
                  <a:lnTo>
                    <a:pt x="61946" y="16539"/>
                  </a:lnTo>
                  <a:lnTo>
                    <a:pt x="69652" y="15811"/>
                  </a:lnTo>
                  <a:lnTo>
                    <a:pt x="74080" y="14575"/>
                  </a:lnTo>
                  <a:lnTo>
                    <a:pt x="74753" y="12893"/>
                  </a:lnTo>
                  <a:lnTo>
                    <a:pt x="76216" y="11227"/>
                  </a:lnTo>
                  <a:lnTo>
                    <a:pt x="77562" y="10890"/>
                  </a:lnTo>
                  <a:lnTo>
                    <a:pt x="79400" y="11657"/>
                  </a:lnTo>
                  <a:lnTo>
                    <a:pt x="81614" y="13120"/>
                  </a:lnTo>
                  <a:lnTo>
                    <a:pt x="83562" y="13902"/>
                  </a:lnTo>
                  <a:lnTo>
                    <a:pt x="84696" y="13402"/>
                  </a:lnTo>
                  <a:lnTo>
                    <a:pt x="88608" y="10929"/>
                  </a:lnTo>
                  <a:lnTo>
                    <a:pt x="93114" y="8504"/>
                  </a:lnTo>
                  <a:lnTo>
                    <a:pt x="96212" y="1932"/>
                  </a:lnTo>
                  <a:lnTo>
                    <a:pt x="96549" y="876"/>
                  </a:lnTo>
                  <a:lnTo>
                    <a:pt x="99905" y="125"/>
                  </a:lnTo>
                  <a:lnTo>
                    <a:pt x="104810" y="258"/>
                  </a:lnTo>
                  <a:lnTo>
                    <a:pt x="107330" y="1119"/>
                  </a:lnTo>
                  <a:lnTo>
                    <a:pt x="109223" y="1572"/>
                  </a:lnTo>
                  <a:lnTo>
                    <a:pt x="112055" y="1416"/>
                  </a:lnTo>
                  <a:lnTo>
                    <a:pt x="116139" y="0"/>
                  </a:lnTo>
                  <a:lnTo>
                    <a:pt x="117649" y="39"/>
                  </a:lnTo>
                  <a:lnTo>
                    <a:pt x="118822" y="1040"/>
                  </a:lnTo>
                  <a:lnTo>
                    <a:pt x="120105" y="1909"/>
                  </a:lnTo>
                  <a:lnTo>
                    <a:pt x="120974" y="2965"/>
                  </a:lnTo>
                  <a:lnTo>
                    <a:pt x="121631" y="4459"/>
                  </a:lnTo>
                  <a:lnTo>
                    <a:pt x="121983" y="5015"/>
                  </a:lnTo>
                  <a:lnTo>
                    <a:pt x="122554" y="5782"/>
                  </a:lnTo>
                  <a:lnTo>
                    <a:pt x="123587" y="6830"/>
                  </a:lnTo>
                  <a:lnTo>
                    <a:pt x="124580" y="7104"/>
                  </a:lnTo>
                  <a:lnTo>
                    <a:pt x="132146" y="528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C7758BD2-70E5-E3BD-0D9E-1D343AFFCF13}"/>
                </a:ext>
              </a:extLst>
            </p:cNvPr>
            <p:cNvSpPr>
              <a:spLocks/>
            </p:cNvSpPr>
            <p:nvPr/>
          </p:nvSpPr>
          <p:spPr>
            <a:xfrm>
              <a:off x="9341303" y="4519566"/>
              <a:ext cx="1004920" cy="368468"/>
            </a:xfrm>
            <a:custGeom>
              <a:avLst/>
              <a:gdLst>
                <a:gd name="connsiteX0" fmla="*/ 609109 w 1004920"/>
                <a:gd name="connsiteY0" fmla="*/ 368460 h 368468"/>
                <a:gd name="connsiteX1" fmla="*/ 607067 w 1004920"/>
                <a:gd name="connsiteY1" fmla="*/ 368468 h 368468"/>
                <a:gd name="connsiteX2" fmla="*/ 606410 w 1004920"/>
                <a:gd name="connsiteY2" fmla="*/ 368233 h 368468"/>
                <a:gd name="connsiteX3" fmla="*/ 606245 w 1004920"/>
                <a:gd name="connsiteY3" fmla="*/ 366278 h 368468"/>
                <a:gd name="connsiteX4" fmla="*/ 606848 w 1004920"/>
                <a:gd name="connsiteY4" fmla="*/ 365182 h 368468"/>
                <a:gd name="connsiteX5" fmla="*/ 611581 w 1004920"/>
                <a:gd name="connsiteY5" fmla="*/ 363774 h 368468"/>
                <a:gd name="connsiteX6" fmla="*/ 613428 w 1004920"/>
                <a:gd name="connsiteY6" fmla="*/ 362475 h 368468"/>
                <a:gd name="connsiteX7" fmla="*/ 616056 w 1004920"/>
                <a:gd name="connsiteY7" fmla="*/ 359776 h 368468"/>
                <a:gd name="connsiteX8" fmla="*/ 617684 w 1004920"/>
                <a:gd name="connsiteY8" fmla="*/ 359072 h 368468"/>
                <a:gd name="connsiteX9" fmla="*/ 618098 w 1004920"/>
                <a:gd name="connsiteY9" fmla="*/ 358767 h 368468"/>
                <a:gd name="connsiteX10" fmla="*/ 618380 w 1004920"/>
                <a:gd name="connsiteY10" fmla="*/ 358822 h 368468"/>
                <a:gd name="connsiteX11" fmla="*/ 618638 w 1004920"/>
                <a:gd name="connsiteY11" fmla="*/ 360879 h 368468"/>
                <a:gd name="connsiteX12" fmla="*/ 619295 w 1004920"/>
                <a:gd name="connsiteY12" fmla="*/ 362100 h 368468"/>
                <a:gd name="connsiteX13" fmla="*/ 619413 w 1004920"/>
                <a:gd name="connsiteY13" fmla="*/ 362741 h 368468"/>
                <a:gd name="connsiteX14" fmla="*/ 617050 w 1004920"/>
                <a:gd name="connsiteY14" fmla="*/ 363782 h 368468"/>
                <a:gd name="connsiteX15" fmla="*/ 614937 w 1004920"/>
                <a:gd name="connsiteY15" fmla="*/ 366176 h 368468"/>
                <a:gd name="connsiteX16" fmla="*/ 610337 w 1004920"/>
                <a:gd name="connsiteY16" fmla="*/ 367740 h 368468"/>
                <a:gd name="connsiteX17" fmla="*/ 609109 w 1004920"/>
                <a:gd name="connsiteY17" fmla="*/ 368460 h 368468"/>
                <a:gd name="connsiteX18" fmla="*/ 585709 w 1004920"/>
                <a:gd name="connsiteY18" fmla="*/ 361380 h 368468"/>
                <a:gd name="connsiteX19" fmla="*/ 584614 w 1004920"/>
                <a:gd name="connsiteY19" fmla="*/ 361646 h 368468"/>
                <a:gd name="connsiteX20" fmla="*/ 582259 w 1004920"/>
                <a:gd name="connsiteY20" fmla="*/ 361004 h 368468"/>
                <a:gd name="connsiteX21" fmla="*/ 581781 w 1004920"/>
                <a:gd name="connsiteY21" fmla="*/ 360613 h 368468"/>
                <a:gd name="connsiteX22" fmla="*/ 583800 w 1004920"/>
                <a:gd name="connsiteY22" fmla="*/ 359542 h 368468"/>
                <a:gd name="connsiteX23" fmla="*/ 585349 w 1004920"/>
                <a:gd name="connsiteY23" fmla="*/ 358024 h 368468"/>
                <a:gd name="connsiteX24" fmla="*/ 587156 w 1004920"/>
                <a:gd name="connsiteY24" fmla="*/ 357891 h 368468"/>
                <a:gd name="connsiteX25" fmla="*/ 588228 w 1004920"/>
                <a:gd name="connsiteY25" fmla="*/ 358204 h 368468"/>
                <a:gd name="connsiteX26" fmla="*/ 587861 w 1004920"/>
                <a:gd name="connsiteY26" fmla="*/ 360011 h 368468"/>
                <a:gd name="connsiteX27" fmla="*/ 585709 w 1004920"/>
                <a:gd name="connsiteY27" fmla="*/ 361380 h 368468"/>
                <a:gd name="connsiteX28" fmla="*/ 619365 w 1004920"/>
                <a:gd name="connsiteY28" fmla="*/ 354996 h 368468"/>
                <a:gd name="connsiteX29" fmla="*/ 617386 w 1004920"/>
                <a:gd name="connsiteY29" fmla="*/ 355771 h 368468"/>
                <a:gd name="connsiteX30" fmla="*/ 617378 w 1004920"/>
                <a:gd name="connsiteY30" fmla="*/ 354143 h 368468"/>
                <a:gd name="connsiteX31" fmla="*/ 618904 w 1004920"/>
                <a:gd name="connsiteY31" fmla="*/ 352086 h 368468"/>
                <a:gd name="connsiteX32" fmla="*/ 620297 w 1004920"/>
                <a:gd name="connsiteY32" fmla="*/ 351389 h 368468"/>
                <a:gd name="connsiteX33" fmla="*/ 621071 w 1004920"/>
                <a:gd name="connsiteY33" fmla="*/ 352211 h 368468"/>
                <a:gd name="connsiteX34" fmla="*/ 621141 w 1004920"/>
                <a:gd name="connsiteY34" fmla="*/ 352587 h 368468"/>
                <a:gd name="connsiteX35" fmla="*/ 619123 w 1004920"/>
                <a:gd name="connsiteY35" fmla="*/ 353322 h 368468"/>
                <a:gd name="connsiteX36" fmla="*/ 619365 w 1004920"/>
                <a:gd name="connsiteY36" fmla="*/ 354996 h 368468"/>
                <a:gd name="connsiteX37" fmla="*/ 544636 w 1004920"/>
                <a:gd name="connsiteY37" fmla="*/ 334452 h 368468"/>
                <a:gd name="connsiteX38" fmla="*/ 545630 w 1004920"/>
                <a:gd name="connsiteY38" fmla="*/ 335445 h 368468"/>
                <a:gd name="connsiteX39" fmla="*/ 549220 w 1004920"/>
                <a:gd name="connsiteY39" fmla="*/ 337362 h 368468"/>
                <a:gd name="connsiteX40" fmla="*/ 549807 w 1004920"/>
                <a:gd name="connsiteY40" fmla="*/ 338168 h 368468"/>
                <a:gd name="connsiteX41" fmla="*/ 550034 w 1004920"/>
                <a:gd name="connsiteY41" fmla="*/ 339498 h 368468"/>
                <a:gd name="connsiteX42" fmla="*/ 550754 w 1004920"/>
                <a:gd name="connsiteY42" fmla="*/ 340484 h 368468"/>
                <a:gd name="connsiteX43" fmla="*/ 552373 w 1004920"/>
                <a:gd name="connsiteY43" fmla="*/ 340640 h 368468"/>
                <a:gd name="connsiteX44" fmla="*/ 554102 w 1004920"/>
                <a:gd name="connsiteY44" fmla="*/ 340437 h 368468"/>
                <a:gd name="connsiteX45" fmla="*/ 555425 w 1004920"/>
                <a:gd name="connsiteY45" fmla="*/ 341070 h 368468"/>
                <a:gd name="connsiteX46" fmla="*/ 556567 w 1004920"/>
                <a:gd name="connsiteY46" fmla="*/ 342064 h 368468"/>
                <a:gd name="connsiteX47" fmla="*/ 558257 w 1004920"/>
                <a:gd name="connsiteY47" fmla="*/ 343996 h 368468"/>
                <a:gd name="connsiteX48" fmla="*/ 559743 w 1004920"/>
                <a:gd name="connsiteY48" fmla="*/ 346132 h 368468"/>
                <a:gd name="connsiteX49" fmla="*/ 561589 w 1004920"/>
                <a:gd name="connsiteY49" fmla="*/ 347329 h 368468"/>
                <a:gd name="connsiteX50" fmla="*/ 562645 w 1004920"/>
                <a:gd name="connsiteY50" fmla="*/ 349113 h 368468"/>
                <a:gd name="connsiteX51" fmla="*/ 562028 w 1004920"/>
                <a:gd name="connsiteY51" fmla="*/ 350685 h 368468"/>
                <a:gd name="connsiteX52" fmla="*/ 559688 w 1004920"/>
                <a:gd name="connsiteY52" fmla="*/ 352860 h 368468"/>
                <a:gd name="connsiteX53" fmla="*/ 558429 w 1004920"/>
                <a:gd name="connsiteY53" fmla="*/ 353330 h 368468"/>
                <a:gd name="connsiteX54" fmla="*/ 556700 w 1004920"/>
                <a:gd name="connsiteY54" fmla="*/ 353502 h 368468"/>
                <a:gd name="connsiteX55" fmla="*/ 554008 w 1004920"/>
                <a:gd name="connsiteY55" fmla="*/ 354801 h 368468"/>
                <a:gd name="connsiteX56" fmla="*/ 553023 w 1004920"/>
                <a:gd name="connsiteY56" fmla="*/ 354128 h 368468"/>
                <a:gd name="connsiteX57" fmla="*/ 549972 w 1004920"/>
                <a:gd name="connsiteY57" fmla="*/ 353658 h 368468"/>
                <a:gd name="connsiteX58" fmla="*/ 547539 w 1004920"/>
                <a:gd name="connsiteY58" fmla="*/ 352720 h 368468"/>
                <a:gd name="connsiteX59" fmla="*/ 545496 w 1004920"/>
                <a:gd name="connsiteY59" fmla="*/ 351006 h 368468"/>
                <a:gd name="connsiteX60" fmla="*/ 544323 w 1004920"/>
                <a:gd name="connsiteY60" fmla="*/ 349168 h 368468"/>
                <a:gd name="connsiteX61" fmla="*/ 542837 w 1004920"/>
                <a:gd name="connsiteY61" fmla="*/ 347540 h 368468"/>
                <a:gd name="connsiteX62" fmla="*/ 540247 w 1004920"/>
                <a:gd name="connsiteY62" fmla="*/ 346453 h 368468"/>
                <a:gd name="connsiteX63" fmla="*/ 535600 w 1004920"/>
                <a:gd name="connsiteY63" fmla="*/ 343261 h 368468"/>
                <a:gd name="connsiteX64" fmla="*/ 532729 w 1004920"/>
                <a:gd name="connsiteY64" fmla="*/ 342972 h 368468"/>
                <a:gd name="connsiteX65" fmla="*/ 531555 w 1004920"/>
                <a:gd name="connsiteY65" fmla="*/ 343206 h 368468"/>
                <a:gd name="connsiteX66" fmla="*/ 530374 w 1004920"/>
                <a:gd name="connsiteY66" fmla="*/ 343222 h 368468"/>
                <a:gd name="connsiteX67" fmla="*/ 524287 w 1004920"/>
                <a:gd name="connsiteY67" fmla="*/ 341790 h 368468"/>
                <a:gd name="connsiteX68" fmla="*/ 523341 w 1004920"/>
                <a:gd name="connsiteY68" fmla="*/ 340953 h 368468"/>
                <a:gd name="connsiteX69" fmla="*/ 522598 w 1004920"/>
                <a:gd name="connsiteY69" fmla="*/ 339881 h 368468"/>
                <a:gd name="connsiteX70" fmla="*/ 521917 w 1004920"/>
                <a:gd name="connsiteY70" fmla="*/ 338825 h 368468"/>
                <a:gd name="connsiteX71" fmla="*/ 521502 w 1004920"/>
                <a:gd name="connsiteY71" fmla="*/ 337644 h 368468"/>
                <a:gd name="connsiteX72" fmla="*/ 522284 w 1004920"/>
                <a:gd name="connsiteY72" fmla="*/ 336595 h 368468"/>
                <a:gd name="connsiteX73" fmla="*/ 523098 w 1004920"/>
                <a:gd name="connsiteY73" fmla="*/ 335891 h 368468"/>
                <a:gd name="connsiteX74" fmla="*/ 526486 w 1004920"/>
                <a:gd name="connsiteY74" fmla="*/ 334655 h 368468"/>
                <a:gd name="connsiteX75" fmla="*/ 528911 w 1004920"/>
                <a:gd name="connsiteY75" fmla="*/ 334280 h 368468"/>
                <a:gd name="connsiteX76" fmla="*/ 531719 w 1004920"/>
                <a:gd name="connsiteY76" fmla="*/ 334334 h 368468"/>
                <a:gd name="connsiteX77" fmla="*/ 535905 w 1004920"/>
                <a:gd name="connsiteY77" fmla="*/ 333951 h 368468"/>
                <a:gd name="connsiteX78" fmla="*/ 539871 w 1004920"/>
                <a:gd name="connsiteY78" fmla="*/ 334569 h 368468"/>
                <a:gd name="connsiteX79" fmla="*/ 541092 w 1004920"/>
                <a:gd name="connsiteY79" fmla="*/ 334108 h 368468"/>
                <a:gd name="connsiteX80" fmla="*/ 543095 w 1004920"/>
                <a:gd name="connsiteY80" fmla="*/ 332825 h 368468"/>
                <a:gd name="connsiteX81" fmla="*/ 543791 w 1004920"/>
                <a:gd name="connsiteY81" fmla="*/ 333271 h 368468"/>
                <a:gd name="connsiteX82" fmla="*/ 544636 w 1004920"/>
                <a:gd name="connsiteY82" fmla="*/ 334452 h 368468"/>
                <a:gd name="connsiteX83" fmla="*/ 652756 w 1004920"/>
                <a:gd name="connsiteY83" fmla="*/ 327356 h 368468"/>
                <a:gd name="connsiteX84" fmla="*/ 653562 w 1004920"/>
                <a:gd name="connsiteY84" fmla="*/ 327598 h 368468"/>
                <a:gd name="connsiteX85" fmla="*/ 656347 w 1004920"/>
                <a:gd name="connsiteY85" fmla="*/ 326268 h 368468"/>
                <a:gd name="connsiteX86" fmla="*/ 656871 w 1004920"/>
                <a:gd name="connsiteY86" fmla="*/ 326519 h 368468"/>
                <a:gd name="connsiteX87" fmla="*/ 657411 w 1004920"/>
                <a:gd name="connsiteY87" fmla="*/ 327121 h 368468"/>
                <a:gd name="connsiteX88" fmla="*/ 657419 w 1004920"/>
                <a:gd name="connsiteY88" fmla="*/ 328897 h 368468"/>
                <a:gd name="connsiteX89" fmla="*/ 656347 w 1004920"/>
                <a:gd name="connsiteY89" fmla="*/ 330376 h 368468"/>
                <a:gd name="connsiteX90" fmla="*/ 653640 w 1004920"/>
                <a:gd name="connsiteY90" fmla="*/ 330493 h 368468"/>
                <a:gd name="connsiteX91" fmla="*/ 653257 w 1004920"/>
                <a:gd name="connsiteY91" fmla="*/ 330908 h 368468"/>
                <a:gd name="connsiteX92" fmla="*/ 653225 w 1004920"/>
                <a:gd name="connsiteY92" fmla="*/ 331807 h 368468"/>
                <a:gd name="connsiteX93" fmla="*/ 653437 w 1004920"/>
                <a:gd name="connsiteY93" fmla="*/ 332684 h 368468"/>
                <a:gd name="connsiteX94" fmla="*/ 654062 w 1004920"/>
                <a:gd name="connsiteY94" fmla="*/ 333388 h 368468"/>
                <a:gd name="connsiteX95" fmla="*/ 654868 w 1004920"/>
                <a:gd name="connsiteY95" fmla="*/ 334624 h 368468"/>
                <a:gd name="connsiteX96" fmla="*/ 655627 w 1004920"/>
                <a:gd name="connsiteY96" fmla="*/ 337503 h 368468"/>
                <a:gd name="connsiteX97" fmla="*/ 654094 w 1004920"/>
                <a:gd name="connsiteY97" fmla="*/ 338684 h 368468"/>
                <a:gd name="connsiteX98" fmla="*/ 653319 w 1004920"/>
                <a:gd name="connsiteY98" fmla="*/ 340906 h 368468"/>
                <a:gd name="connsiteX99" fmla="*/ 650659 w 1004920"/>
                <a:gd name="connsiteY99" fmla="*/ 342995 h 368468"/>
                <a:gd name="connsiteX100" fmla="*/ 647733 w 1004920"/>
                <a:gd name="connsiteY100" fmla="*/ 346414 h 368468"/>
                <a:gd name="connsiteX101" fmla="*/ 645386 w 1004920"/>
                <a:gd name="connsiteY101" fmla="*/ 348158 h 368468"/>
                <a:gd name="connsiteX102" fmla="*/ 643328 w 1004920"/>
                <a:gd name="connsiteY102" fmla="*/ 350224 h 368468"/>
                <a:gd name="connsiteX103" fmla="*/ 641561 w 1004920"/>
                <a:gd name="connsiteY103" fmla="*/ 351609 h 368468"/>
                <a:gd name="connsiteX104" fmla="*/ 639347 w 1004920"/>
                <a:gd name="connsiteY104" fmla="*/ 352078 h 368468"/>
                <a:gd name="connsiteX105" fmla="*/ 636037 w 1004920"/>
                <a:gd name="connsiteY105" fmla="*/ 352375 h 368468"/>
                <a:gd name="connsiteX106" fmla="*/ 631539 w 1004920"/>
                <a:gd name="connsiteY106" fmla="*/ 354848 h 368468"/>
                <a:gd name="connsiteX107" fmla="*/ 629051 w 1004920"/>
                <a:gd name="connsiteY107" fmla="*/ 355927 h 368468"/>
                <a:gd name="connsiteX108" fmla="*/ 626626 w 1004920"/>
                <a:gd name="connsiteY108" fmla="*/ 356005 h 368468"/>
                <a:gd name="connsiteX109" fmla="*/ 624357 w 1004920"/>
                <a:gd name="connsiteY109" fmla="*/ 355199 h 368468"/>
                <a:gd name="connsiteX110" fmla="*/ 623496 w 1004920"/>
                <a:gd name="connsiteY110" fmla="*/ 354292 h 368468"/>
                <a:gd name="connsiteX111" fmla="*/ 623700 w 1004920"/>
                <a:gd name="connsiteY111" fmla="*/ 353071 h 368468"/>
                <a:gd name="connsiteX112" fmla="*/ 624451 w 1004920"/>
                <a:gd name="connsiteY112" fmla="*/ 352023 h 368468"/>
                <a:gd name="connsiteX113" fmla="*/ 625366 w 1004920"/>
                <a:gd name="connsiteY113" fmla="*/ 351163 h 368468"/>
                <a:gd name="connsiteX114" fmla="*/ 625945 w 1004920"/>
                <a:gd name="connsiteY114" fmla="*/ 350052 h 368468"/>
                <a:gd name="connsiteX115" fmla="*/ 623379 w 1004920"/>
                <a:gd name="connsiteY115" fmla="*/ 348644 h 368468"/>
                <a:gd name="connsiteX116" fmla="*/ 623160 w 1004920"/>
                <a:gd name="connsiteY116" fmla="*/ 347572 h 368468"/>
                <a:gd name="connsiteX117" fmla="*/ 624177 w 1004920"/>
                <a:gd name="connsiteY117" fmla="*/ 344716 h 368468"/>
                <a:gd name="connsiteX118" fmla="*/ 624842 w 1004920"/>
                <a:gd name="connsiteY118" fmla="*/ 341782 h 368468"/>
                <a:gd name="connsiteX119" fmla="*/ 625796 w 1004920"/>
                <a:gd name="connsiteY119" fmla="*/ 339780 h 368468"/>
                <a:gd name="connsiteX120" fmla="*/ 629473 w 1004920"/>
                <a:gd name="connsiteY120" fmla="*/ 336204 h 368468"/>
                <a:gd name="connsiteX121" fmla="*/ 631672 w 1004920"/>
                <a:gd name="connsiteY121" fmla="*/ 334428 h 368468"/>
                <a:gd name="connsiteX122" fmla="*/ 632970 w 1004920"/>
                <a:gd name="connsiteY122" fmla="*/ 333740 h 368468"/>
                <a:gd name="connsiteX123" fmla="*/ 633330 w 1004920"/>
                <a:gd name="connsiteY123" fmla="*/ 334491 h 368468"/>
                <a:gd name="connsiteX124" fmla="*/ 634152 w 1004920"/>
                <a:gd name="connsiteY124" fmla="*/ 335399 h 368468"/>
                <a:gd name="connsiteX125" fmla="*/ 634707 w 1004920"/>
                <a:gd name="connsiteY125" fmla="*/ 335547 h 368468"/>
                <a:gd name="connsiteX126" fmla="*/ 635130 w 1004920"/>
                <a:gd name="connsiteY126" fmla="*/ 335344 h 368468"/>
                <a:gd name="connsiteX127" fmla="*/ 638369 w 1004920"/>
                <a:gd name="connsiteY127" fmla="*/ 335657 h 368468"/>
                <a:gd name="connsiteX128" fmla="*/ 639182 w 1004920"/>
                <a:gd name="connsiteY128" fmla="*/ 335344 h 368468"/>
                <a:gd name="connsiteX129" fmla="*/ 640419 w 1004920"/>
                <a:gd name="connsiteY129" fmla="*/ 333928 h 368468"/>
                <a:gd name="connsiteX130" fmla="*/ 641232 w 1004920"/>
                <a:gd name="connsiteY130" fmla="*/ 333138 h 368468"/>
                <a:gd name="connsiteX131" fmla="*/ 641779 w 1004920"/>
                <a:gd name="connsiteY131" fmla="*/ 331463 h 368468"/>
                <a:gd name="connsiteX132" fmla="*/ 641920 w 1004920"/>
                <a:gd name="connsiteY132" fmla="*/ 330399 h 368468"/>
                <a:gd name="connsiteX133" fmla="*/ 644800 w 1004920"/>
                <a:gd name="connsiteY133" fmla="*/ 329625 h 368468"/>
                <a:gd name="connsiteX134" fmla="*/ 646341 w 1004920"/>
                <a:gd name="connsiteY134" fmla="*/ 328772 h 368468"/>
                <a:gd name="connsiteX135" fmla="*/ 647710 w 1004920"/>
                <a:gd name="connsiteY135" fmla="*/ 327559 h 368468"/>
                <a:gd name="connsiteX136" fmla="*/ 651700 w 1004920"/>
                <a:gd name="connsiteY136" fmla="*/ 325494 h 368468"/>
                <a:gd name="connsiteX137" fmla="*/ 652412 w 1004920"/>
                <a:gd name="connsiteY137" fmla="*/ 324923 h 368468"/>
                <a:gd name="connsiteX138" fmla="*/ 652255 w 1004920"/>
                <a:gd name="connsiteY138" fmla="*/ 326887 h 368468"/>
                <a:gd name="connsiteX139" fmla="*/ 652756 w 1004920"/>
                <a:gd name="connsiteY139" fmla="*/ 327356 h 368468"/>
                <a:gd name="connsiteX140" fmla="*/ 447970 w 1004920"/>
                <a:gd name="connsiteY140" fmla="*/ 321089 h 368468"/>
                <a:gd name="connsiteX141" fmla="*/ 447360 w 1004920"/>
                <a:gd name="connsiteY141" fmla="*/ 321848 h 368468"/>
                <a:gd name="connsiteX142" fmla="*/ 445576 w 1004920"/>
                <a:gd name="connsiteY142" fmla="*/ 320495 h 368468"/>
                <a:gd name="connsiteX143" fmla="*/ 445122 w 1004920"/>
                <a:gd name="connsiteY143" fmla="*/ 319885 h 368468"/>
                <a:gd name="connsiteX144" fmla="*/ 446444 w 1004920"/>
                <a:gd name="connsiteY144" fmla="*/ 319008 h 368468"/>
                <a:gd name="connsiteX145" fmla="*/ 446906 w 1004920"/>
                <a:gd name="connsiteY145" fmla="*/ 318883 h 368468"/>
                <a:gd name="connsiteX146" fmla="*/ 448048 w 1004920"/>
                <a:gd name="connsiteY146" fmla="*/ 319838 h 368468"/>
                <a:gd name="connsiteX147" fmla="*/ 447970 w 1004920"/>
                <a:gd name="connsiteY147" fmla="*/ 321089 h 368468"/>
                <a:gd name="connsiteX148" fmla="*/ 609735 w 1004920"/>
                <a:gd name="connsiteY148" fmla="*/ 316137 h 368468"/>
                <a:gd name="connsiteX149" fmla="*/ 609031 w 1004920"/>
                <a:gd name="connsiteY149" fmla="*/ 317436 h 368468"/>
                <a:gd name="connsiteX150" fmla="*/ 607771 w 1004920"/>
                <a:gd name="connsiteY150" fmla="*/ 317068 h 368468"/>
                <a:gd name="connsiteX151" fmla="*/ 608115 w 1004920"/>
                <a:gd name="connsiteY151" fmla="*/ 315816 h 368468"/>
                <a:gd name="connsiteX152" fmla="*/ 608757 w 1004920"/>
                <a:gd name="connsiteY152" fmla="*/ 315073 h 368468"/>
                <a:gd name="connsiteX153" fmla="*/ 610462 w 1004920"/>
                <a:gd name="connsiteY153" fmla="*/ 313993 h 368468"/>
                <a:gd name="connsiteX154" fmla="*/ 612199 w 1004920"/>
                <a:gd name="connsiteY154" fmla="*/ 313806 h 368468"/>
                <a:gd name="connsiteX155" fmla="*/ 613263 w 1004920"/>
                <a:gd name="connsiteY155" fmla="*/ 314181 h 368468"/>
                <a:gd name="connsiteX156" fmla="*/ 613600 w 1004920"/>
                <a:gd name="connsiteY156" fmla="*/ 314596 h 368468"/>
                <a:gd name="connsiteX157" fmla="*/ 610893 w 1004920"/>
                <a:gd name="connsiteY157" fmla="*/ 315018 h 368468"/>
                <a:gd name="connsiteX158" fmla="*/ 609735 w 1004920"/>
                <a:gd name="connsiteY158" fmla="*/ 316137 h 368468"/>
                <a:gd name="connsiteX159" fmla="*/ 532596 w 1004920"/>
                <a:gd name="connsiteY159" fmla="*/ 320456 h 368468"/>
                <a:gd name="connsiteX160" fmla="*/ 531743 w 1004920"/>
                <a:gd name="connsiteY160" fmla="*/ 320667 h 368468"/>
                <a:gd name="connsiteX161" fmla="*/ 530882 w 1004920"/>
                <a:gd name="connsiteY161" fmla="*/ 320346 h 368468"/>
                <a:gd name="connsiteX162" fmla="*/ 531234 w 1004920"/>
                <a:gd name="connsiteY162" fmla="*/ 318382 h 368468"/>
                <a:gd name="connsiteX163" fmla="*/ 530742 w 1004920"/>
                <a:gd name="connsiteY163" fmla="*/ 317045 h 368468"/>
                <a:gd name="connsiteX164" fmla="*/ 531633 w 1004920"/>
                <a:gd name="connsiteY164" fmla="*/ 315996 h 368468"/>
                <a:gd name="connsiteX165" fmla="*/ 531860 w 1004920"/>
                <a:gd name="connsiteY165" fmla="*/ 314142 h 368468"/>
                <a:gd name="connsiteX166" fmla="*/ 532220 w 1004920"/>
                <a:gd name="connsiteY166" fmla="*/ 313579 h 368468"/>
                <a:gd name="connsiteX167" fmla="*/ 532745 w 1004920"/>
                <a:gd name="connsiteY167" fmla="*/ 314166 h 368468"/>
                <a:gd name="connsiteX168" fmla="*/ 532987 w 1004920"/>
                <a:gd name="connsiteY168" fmla="*/ 314549 h 368468"/>
                <a:gd name="connsiteX169" fmla="*/ 533441 w 1004920"/>
                <a:gd name="connsiteY169" fmla="*/ 314729 h 368468"/>
                <a:gd name="connsiteX170" fmla="*/ 534426 w 1004920"/>
                <a:gd name="connsiteY170" fmla="*/ 314760 h 368468"/>
                <a:gd name="connsiteX171" fmla="*/ 534646 w 1004920"/>
                <a:gd name="connsiteY171" fmla="*/ 315566 h 368468"/>
                <a:gd name="connsiteX172" fmla="*/ 534606 w 1004920"/>
                <a:gd name="connsiteY172" fmla="*/ 316325 h 368468"/>
                <a:gd name="connsiteX173" fmla="*/ 534184 w 1004920"/>
                <a:gd name="connsiteY173" fmla="*/ 317123 h 368468"/>
                <a:gd name="connsiteX174" fmla="*/ 533011 w 1004920"/>
                <a:gd name="connsiteY174" fmla="*/ 317976 h 368468"/>
                <a:gd name="connsiteX175" fmla="*/ 532165 w 1004920"/>
                <a:gd name="connsiteY175" fmla="*/ 318938 h 368468"/>
                <a:gd name="connsiteX176" fmla="*/ 532596 w 1004920"/>
                <a:gd name="connsiteY176" fmla="*/ 320456 h 368468"/>
                <a:gd name="connsiteX177" fmla="*/ 617198 w 1004920"/>
                <a:gd name="connsiteY177" fmla="*/ 311936 h 368468"/>
                <a:gd name="connsiteX178" fmla="*/ 616752 w 1004920"/>
                <a:gd name="connsiteY178" fmla="*/ 312906 h 368468"/>
                <a:gd name="connsiteX179" fmla="*/ 610776 w 1004920"/>
                <a:gd name="connsiteY179" fmla="*/ 312843 h 368468"/>
                <a:gd name="connsiteX180" fmla="*/ 610940 w 1004920"/>
                <a:gd name="connsiteY180" fmla="*/ 311568 h 368468"/>
                <a:gd name="connsiteX181" fmla="*/ 612598 w 1004920"/>
                <a:gd name="connsiteY181" fmla="*/ 310176 h 368468"/>
                <a:gd name="connsiteX182" fmla="*/ 613154 w 1004920"/>
                <a:gd name="connsiteY182" fmla="*/ 309714 h 368468"/>
                <a:gd name="connsiteX183" fmla="*/ 614984 w 1004920"/>
                <a:gd name="connsiteY183" fmla="*/ 309307 h 368468"/>
                <a:gd name="connsiteX184" fmla="*/ 617597 w 1004920"/>
                <a:gd name="connsiteY184" fmla="*/ 310043 h 368468"/>
                <a:gd name="connsiteX185" fmla="*/ 617198 w 1004920"/>
                <a:gd name="connsiteY185" fmla="*/ 311936 h 368468"/>
                <a:gd name="connsiteX186" fmla="*/ 470611 w 1004920"/>
                <a:gd name="connsiteY186" fmla="*/ 317647 h 368468"/>
                <a:gd name="connsiteX187" fmla="*/ 467834 w 1004920"/>
                <a:gd name="connsiteY187" fmla="*/ 322216 h 368468"/>
                <a:gd name="connsiteX188" fmla="*/ 468827 w 1004920"/>
                <a:gd name="connsiteY188" fmla="*/ 322951 h 368468"/>
                <a:gd name="connsiteX189" fmla="*/ 469421 w 1004920"/>
                <a:gd name="connsiteY189" fmla="*/ 323648 h 368468"/>
                <a:gd name="connsiteX190" fmla="*/ 464822 w 1004920"/>
                <a:gd name="connsiteY190" fmla="*/ 324594 h 368468"/>
                <a:gd name="connsiteX191" fmla="*/ 462905 w 1004920"/>
                <a:gd name="connsiteY191" fmla="*/ 324094 h 368468"/>
                <a:gd name="connsiteX192" fmla="*/ 461794 w 1004920"/>
                <a:gd name="connsiteY192" fmla="*/ 324227 h 368468"/>
                <a:gd name="connsiteX193" fmla="*/ 457123 w 1004920"/>
                <a:gd name="connsiteY193" fmla="*/ 323366 h 368468"/>
                <a:gd name="connsiteX194" fmla="*/ 453783 w 1004920"/>
                <a:gd name="connsiteY194" fmla="*/ 322318 h 368468"/>
                <a:gd name="connsiteX195" fmla="*/ 453399 w 1004920"/>
                <a:gd name="connsiteY195" fmla="*/ 321488 h 368468"/>
                <a:gd name="connsiteX196" fmla="*/ 453665 w 1004920"/>
                <a:gd name="connsiteY196" fmla="*/ 320495 h 368468"/>
                <a:gd name="connsiteX197" fmla="*/ 454651 w 1004920"/>
                <a:gd name="connsiteY197" fmla="*/ 320831 h 368468"/>
                <a:gd name="connsiteX198" fmla="*/ 457225 w 1004920"/>
                <a:gd name="connsiteY198" fmla="*/ 320988 h 368468"/>
                <a:gd name="connsiteX199" fmla="*/ 458210 w 1004920"/>
                <a:gd name="connsiteY199" fmla="*/ 320542 h 368468"/>
                <a:gd name="connsiteX200" fmla="*/ 458234 w 1004920"/>
                <a:gd name="connsiteY200" fmla="*/ 317600 h 368468"/>
                <a:gd name="connsiteX201" fmla="*/ 457874 w 1004920"/>
                <a:gd name="connsiteY201" fmla="*/ 313759 h 368468"/>
                <a:gd name="connsiteX202" fmla="*/ 461356 w 1004920"/>
                <a:gd name="connsiteY202" fmla="*/ 310629 h 368468"/>
                <a:gd name="connsiteX203" fmla="*/ 463210 w 1004920"/>
                <a:gd name="connsiteY203" fmla="*/ 309362 h 368468"/>
                <a:gd name="connsiteX204" fmla="*/ 465338 w 1004920"/>
                <a:gd name="connsiteY204" fmla="*/ 308619 h 368468"/>
                <a:gd name="connsiteX205" fmla="*/ 470720 w 1004920"/>
                <a:gd name="connsiteY205" fmla="*/ 310348 h 368468"/>
                <a:gd name="connsiteX206" fmla="*/ 471612 w 1004920"/>
                <a:gd name="connsiteY206" fmla="*/ 310817 h 368468"/>
                <a:gd name="connsiteX207" fmla="*/ 472301 w 1004920"/>
                <a:gd name="connsiteY207" fmla="*/ 311521 h 368468"/>
                <a:gd name="connsiteX208" fmla="*/ 472637 w 1004920"/>
                <a:gd name="connsiteY208" fmla="*/ 312648 h 368468"/>
                <a:gd name="connsiteX209" fmla="*/ 470611 w 1004920"/>
                <a:gd name="connsiteY209" fmla="*/ 317647 h 368468"/>
                <a:gd name="connsiteX210" fmla="*/ 638486 w 1004920"/>
                <a:gd name="connsiteY210" fmla="*/ 311381 h 368468"/>
                <a:gd name="connsiteX211" fmla="*/ 637148 w 1004920"/>
                <a:gd name="connsiteY211" fmla="*/ 312742 h 368468"/>
                <a:gd name="connsiteX212" fmla="*/ 636241 w 1004920"/>
                <a:gd name="connsiteY212" fmla="*/ 315112 h 368468"/>
                <a:gd name="connsiteX213" fmla="*/ 635411 w 1004920"/>
                <a:gd name="connsiteY213" fmla="*/ 315832 h 368468"/>
                <a:gd name="connsiteX214" fmla="*/ 633636 w 1004920"/>
                <a:gd name="connsiteY214" fmla="*/ 316278 h 368468"/>
                <a:gd name="connsiteX215" fmla="*/ 632564 w 1004920"/>
                <a:gd name="connsiteY215" fmla="*/ 313900 h 368468"/>
                <a:gd name="connsiteX216" fmla="*/ 630600 w 1004920"/>
                <a:gd name="connsiteY216" fmla="*/ 314009 h 368468"/>
                <a:gd name="connsiteX217" fmla="*/ 631562 w 1004920"/>
                <a:gd name="connsiteY217" fmla="*/ 311912 h 368468"/>
                <a:gd name="connsiteX218" fmla="*/ 632485 w 1004920"/>
                <a:gd name="connsiteY218" fmla="*/ 311130 h 368468"/>
                <a:gd name="connsiteX219" fmla="*/ 633690 w 1004920"/>
                <a:gd name="connsiteY219" fmla="*/ 311115 h 368468"/>
                <a:gd name="connsiteX220" fmla="*/ 634285 w 1004920"/>
                <a:gd name="connsiteY220" fmla="*/ 311960 h 368468"/>
                <a:gd name="connsiteX221" fmla="*/ 634605 w 1004920"/>
                <a:gd name="connsiteY221" fmla="*/ 312139 h 368468"/>
                <a:gd name="connsiteX222" fmla="*/ 637437 w 1004920"/>
                <a:gd name="connsiteY222" fmla="*/ 308595 h 368468"/>
                <a:gd name="connsiteX223" fmla="*/ 638009 w 1004920"/>
                <a:gd name="connsiteY223" fmla="*/ 308556 h 368468"/>
                <a:gd name="connsiteX224" fmla="*/ 638486 w 1004920"/>
                <a:gd name="connsiteY224" fmla="*/ 308713 h 368468"/>
                <a:gd name="connsiteX225" fmla="*/ 638870 w 1004920"/>
                <a:gd name="connsiteY225" fmla="*/ 309159 h 368468"/>
                <a:gd name="connsiteX226" fmla="*/ 638486 w 1004920"/>
                <a:gd name="connsiteY226" fmla="*/ 311381 h 368468"/>
                <a:gd name="connsiteX227" fmla="*/ 630538 w 1004920"/>
                <a:gd name="connsiteY227" fmla="*/ 310121 h 368468"/>
                <a:gd name="connsiteX228" fmla="*/ 627440 w 1004920"/>
                <a:gd name="connsiteY228" fmla="*/ 310723 h 368468"/>
                <a:gd name="connsiteX229" fmla="*/ 625546 w 1004920"/>
                <a:gd name="connsiteY229" fmla="*/ 313477 h 368468"/>
                <a:gd name="connsiteX230" fmla="*/ 624044 w 1004920"/>
                <a:gd name="connsiteY230" fmla="*/ 313438 h 368468"/>
                <a:gd name="connsiteX231" fmla="*/ 623223 w 1004920"/>
                <a:gd name="connsiteY231" fmla="*/ 314659 h 368468"/>
                <a:gd name="connsiteX232" fmla="*/ 623035 w 1004920"/>
                <a:gd name="connsiteY232" fmla="*/ 315183 h 368468"/>
                <a:gd name="connsiteX233" fmla="*/ 623144 w 1004920"/>
                <a:gd name="connsiteY233" fmla="*/ 315675 h 368468"/>
                <a:gd name="connsiteX234" fmla="*/ 622980 w 1004920"/>
                <a:gd name="connsiteY234" fmla="*/ 316145 h 368468"/>
                <a:gd name="connsiteX235" fmla="*/ 622385 w 1004920"/>
                <a:gd name="connsiteY235" fmla="*/ 316630 h 368468"/>
                <a:gd name="connsiteX236" fmla="*/ 620977 w 1004920"/>
                <a:gd name="connsiteY236" fmla="*/ 315871 h 368468"/>
                <a:gd name="connsiteX237" fmla="*/ 619772 w 1004920"/>
                <a:gd name="connsiteY237" fmla="*/ 316841 h 368468"/>
                <a:gd name="connsiteX238" fmla="*/ 619264 w 1004920"/>
                <a:gd name="connsiteY238" fmla="*/ 317076 h 368468"/>
                <a:gd name="connsiteX239" fmla="*/ 617488 w 1004920"/>
                <a:gd name="connsiteY239" fmla="*/ 315949 h 368468"/>
                <a:gd name="connsiteX240" fmla="*/ 615806 w 1004920"/>
                <a:gd name="connsiteY240" fmla="*/ 316020 h 368468"/>
                <a:gd name="connsiteX241" fmla="*/ 615298 w 1004920"/>
                <a:gd name="connsiteY241" fmla="*/ 315848 h 368468"/>
                <a:gd name="connsiteX242" fmla="*/ 617386 w 1004920"/>
                <a:gd name="connsiteY242" fmla="*/ 313829 h 368468"/>
                <a:gd name="connsiteX243" fmla="*/ 620234 w 1004920"/>
                <a:gd name="connsiteY243" fmla="*/ 311944 h 368468"/>
                <a:gd name="connsiteX244" fmla="*/ 620703 w 1004920"/>
                <a:gd name="connsiteY244" fmla="*/ 311248 h 368468"/>
                <a:gd name="connsiteX245" fmla="*/ 619585 w 1004920"/>
                <a:gd name="connsiteY245" fmla="*/ 311060 h 368468"/>
                <a:gd name="connsiteX246" fmla="*/ 618919 w 1004920"/>
                <a:gd name="connsiteY246" fmla="*/ 310778 h 368468"/>
                <a:gd name="connsiteX247" fmla="*/ 618833 w 1004920"/>
                <a:gd name="connsiteY247" fmla="*/ 310332 h 368468"/>
                <a:gd name="connsiteX248" fmla="*/ 620633 w 1004920"/>
                <a:gd name="connsiteY248" fmla="*/ 310035 h 368468"/>
                <a:gd name="connsiteX249" fmla="*/ 621877 w 1004920"/>
                <a:gd name="connsiteY249" fmla="*/ 309996 h 368468"/>
                <a:gd name="connsiteX250" fmla="*/ 622823 w 1004920"/>
                <a:gd name="connsiteY250" fmla="*/ 310575 h 368468"/>
                <a:gd name="connsiteX251" fmla="*/ 623426 w 1004920"/>
                <a:gd name="connsiteY251" fmla="*/ 310575 h 368468"/>
                <a:gd name="connsiteX252" fmla="*/ 627275 w 1004920"/>
                <a:gd name="connsiteY252" fmla="*/ 308353 h 368468"/>
                <a:gd name="connsiteX253" fmla="*/ 628800 w 1004920"/>
                <a:gd name="connsiteY253" fmla="*/ 308854 h 368468"/>
                <a:gd name="connsiteX254" fmla="*/ 629912 w 1004920"/>
                <a:gd name="connsiteY254" fmla="*/ 309425 h 368468"/>
                <a:gd name="connsiteX255" fmla="*/ 630538 w 1004920"/>
                <a:gd name="connsiteY255" fmla="*/ 310121 h 368468"/>
                <a:gd name="connsiteX256" fmla="*/ 959231 w 1004920"/>
                <a:gd name="connsiteY256" fmla="*/ 312687 h 368468"/>
                <a:gd name="connsiteX257" fmla="*/ 958144 w 1004920"/>
                <a:gd name="connsiteY257" fmla="*/ 312976 h 368468"/>
                <a:gd name="connsiteX258" fmla="*/ 952620 w 1004920"/>
                <a:gd name="connsiteY258" fmla="*/ 312311 h 368468"/>
                <a:gd name="connsiteX259" fmla="*/ 952034 w 1004920"/>
                <a:gd name="connsiteY259" fmla="*/ 311404 h 368468"/>
                <a:gd name="connsiteX260" fmla="*/ 951947 w 1004920"/>
                <a:gd name="connsiteY260" fmla="*/ 310935 h 368468"/>
                <a:gd name="connsiteX261" fmla="*/ 953207 w 1004920"/>
                <a:gd name="connsiteY261" fmla="*/ 310035 h 368468"/>
                <a:gd name="connsiteX262" fmla="*/ 954427 w 1004920"/>
                <a:gd name="connsiteY262" fmla="*/ 308509 h 368468"/>
                <a:gd name="connsiteX263" fmla="*/ 956321 w 1004920"/>
                <a:gd name="connsiteY263" fmla="*/ 307938 h 368468"/>
                <a:gd name="connsiteX264" fmla="*/ 957056 w 1004920"/>
                <a:gd name="connsiteY264" fmla="*/ 307938 h 368468"/>
                <a:gd name="connsiteX265" fmla="*/ 959278 w 1004920"/>
                <a:gd name="connsiteY265" fmla="*/ 311553 h 368468"/>
                <a:gd name="connsiteX266" fmla="*/ 959231 w 1004920"/>
                <a:gd name="connsiteY266" fmla="*/ 312687 h 368468"/>
                <a:gd name="connsiteX267" fmla="*/ 490709 w 1004920"/>
                <a:gd name="connsiteY267" fmla="*/ 312218 h 368468"/>
                <a:gd name="connsiteX268" fmla="*/ 490216 w 1004920"/>
                <a:gd name="connsiteY268" fmla="*/ 312233 h 368468"/>
                <a:gd name="connsiteX269" fmla="*/ 489262 w 1004920"/>
                <a:gd name="connsiteY269" fmla="*/ 311803 h 368468"/>
                <a:gd name="connsiteX270" fmla="*/ 489606 w 1004920"/>
                <a:gd name="connsiteY270" fmla="*/ 310888 h 368468"/>
                <a:gd name="connsiteX271" fmla="*/ 489090 w 1004920"/>
                <a:gd name="connsiteY271" fmla="*/ 309393 h 368468"/>
                <a:gd name="connsiteX272" fmla="*/ 489270 w 1004920"/>
                <a:gd name="connsiteY272" fmla="*/ 308165 h 368468"/>
                <a:gd name="connsiteX273" fmla="*/ 490490 w 1004920"/>
                <a:gd name="connsiteY273" fmla="*/ 307469 h 368468"/>
                <a:gd name="connsiteX274" fmla="*/ 493095 w 1004920"/>
                <a:gd name="connsiteY274" fmla="*/ 307391 h 368468"/>
                <a:gd name="connsiteX275" fmla="*/ 493189 w 1004920"/>
                <a:gd name="connsiteY275" fmla="*/ 308290 h 368468"/>
                <a:gd name="connsiteX276" fmla="*/ 490709 w 1004920"/>
                <a:gd name="connsiteY276" fmla="*/ 312218 h 368468"/>
                <a:gd name="connsiteX277" fmla="*/ 524029 w 1004920"/>
                <a:gd name="connsiteY277" fmla="*/ 309378 h 368468"/>
                <a:gd name="connsiteX278" fmla="*/ 523067 w 1004920"/>
                <a:gd name="connsiteY278" fmla="*/ 309401 h 368468"/>
                <a:gd name="connsiteX279" fmla="*/ 522871 w 1004920"/>
                <a:gd name="connsiteY279" fmla="*/ 308517 h 368468"/>
                <a:gd name="connsiteX280" fmla="*/ 523216 w 1004920"/>
                <a:gd name="connsiteY280" fmla="*/ 307594 h 368468"/>
                <a:gd name="connsiteX281" fmla="*/ 524139 w 1004920"/>
                <a:gd name="connsiteY281" fmla="*/ 307203 h 368468"/>
                <a:gd name="connsiteX282" fmla="*/ 524561 w 1004920"/>
                <a:gd name="connsiteY282" fmla="*/ 307179 h 368468"/>
                <a:gd name="connsiteX283" fmla="*/ 525226 w 1004920"/>
                <a:gd name="connsiteY283" fmla="*/ 308017 h 368468"/>
                <a:gd name="connsiteX284" fmla="*/ 525375 w 1004920"/>
                <a:gd name="connsiteY284" fmla="*/ 308455 h 368468"/>
                <a:gd name="connsiteX285" fmla="*/ 524757 w 1004920"/>
                <a:gd name="connsiteY285" fmla="*/ 309033 h 368468"/>
                <a:gd name="connsiteX286" fmla="*/ 524029 w 1004920"/>
                <a:gd name="connsiteY286" fmla="*/ 309378 h 368468"/>
                <a:gd name="connsiteX287" fmla="*/ 644823 w 1004920"/>
                <a:gd name="connsiteY287" fmla="*/ 307218 h 368468"/>
                <a:gd name="connsiteX288" fmla="*/ 645347 w 1004920"/>
                <a:gd name="connsiteY288" fmla="*/ 308556 h 368468"/>
                <a:gd name="connsiteX289" fmla="*/ 647045 w 1004920"/>
                <a:gd name="connsiteY289" fmla="*/ 307813 h 368468"/>
                <a:gd name="connsiteX290" fmla="*/ 648703 w 1004920"/>
                <a:gd name="connsiteY290" fmla="*/ 307625 h 368468"/>
                <a:gd name="connsiteX291" fmla="*/ 652474 w 1004920"/>
                <a:gd name="connsiteY291" fmla="*/ 307766 h 368468"/>
                <a:gd name="connsiteX292" fmla="*/ 655244 w 1004920"/>
                <a:gd name="connsiteY292" fmla="*/ 308063 h 368468"/>
                <a:gd name="connsiteX293" fmla="*/ 656879 w 1004920"/>
                <a:gd name="connsiteY293" fmla="*/ 308619 h 368468"/>
                <a:gd name="connsiteX294" fmla="*/ 657035 w 1004920"/>
                <a:gd name="connsiteY294" fmla="*/ 311302 h 368468"/>
                <a:gd name="connsiteX295" fmla="*/ 656269 w 1004920"/>
                <a:gd name="connsiteY295" fmla="*/ 311881 h 368468"/>
                <a:gd name="connsiteX296" fmla="*/ 641944 w 1004920"/>
                <a:gd name="connsiteY296" fmla="*/ 313907 h 368468"/>
                <a:gd name="connsiteX297" fmla="*/ 640544 w 1004920"/>
                <a:gd name="connsiteY297" fmla="*/ 313258 h 368468"/>
                <a:gd name="connsiteX298" fmla="*/ 639996 w 1004920"/>
                <a:gd name="connsiteY298" fmla="*/ 312617 h 368468"/>
                <a:gd name="connsiteX299" fmla="*/ 641537 w 1004920"/>
                <a:gd name="connsiteY299" fmla="*/ 310629 h 368468"/>
                <a:gd name="connsiteX300" fmla="*/ 640825 w 1004920"/>
                <a:gd name="connsiteY300" fmla="*/ 309683 h 368468"/>
                <a:gd name="connsiteX301" fmla="*/ 641639 w 1004920"/>
                <a:gd name="connsiteY301" fmla="*/ 308142 h 368468"/>
                <a:gd name="connsiteX302" fmla="*/ 643352 w 1004920"/>
                <a:gd name="connsiteY302" fmla="*/ 307093 h 368468"/>
                <a:gd name="connsiteX303" fmla="*/ 644823 w 1004920"/>
                <a:gd name="connsiteY303" fmla="*/ 307218 h 368468"/>
                <a:gd name="connsiteX304" fmla="*/ 716141 w 1004920"/>
                <a:gd name="connsiteY304" fmla="*/ 306295 h 368468"/>
                <a:gd name="connsiteX305" fmla="*/ 719983 w 1004920"/>
                <a:gd name="connsiteY305" fmla="*/ 307179 h 368468"/>
                <a:gd name="connsiteX306" fmla="*/ 722181 w 1004920"/>
                <a:gd name="connsiteY306" fmla="*/ 307085 h 368468"/>
                <a:gd name="connsiteX307" fmla="*/ 722635 w 1004920"/>
                <a:gd name="connsiteY307" fmla="*/ 307876 h 368468"/>
                <a:gd name="connsiteX308" fmla="*/ 720530 w 1004920"/>
                <a:gd name="connsiteY308" fmla="*/ 309745 h 368468"/>
                <a:gd name="connsiteX309" fmla="*/ 716079 w 1004920"/>
                <a:gd name="connsiteY309" fmla="*/ 308306 h 368468"/>
                <a:gd name="connsiteX310" fmla="*/ 715320 w 1004920"/>
                <a:gd name="connsiteY310" fmla="*/ 306765 h 368468"/>
                <a:gd name="connsiteX311" fmla="*/ 716141 w 1004920"/>
                <a:gd name="connsiteY311" fmla="*/ 306295 h 368468"/>
                <a:gd name="connsiteX312" fmla="*/ 605463 w 1004920"/>
                <a:gd name="connsiteY312" fmla="*/ 317608 h 368468"/>
                <a:gd name="connsiteX313" fmla="*/ 602365 w 1004920"/>
                <a:gd name="connsiteY313" fmla="*/ 318390 h 368468"/>
                <a:gd name="connsiteX314" fmla="*/ 600440 w 1004920"/>
                <a:gd name="connsiteY314" fmla="*/ 319134 h 368468"/>
                <a:gd name="connsiteX315" fmla="*/ 598602 w 1004920"/>
                <a:gd name="connsiteY315" fmla="*/ 320119 h 368468"/>
                <a:gd name="connsiteX316" fmla="*/ 597444 w 1004920"/>
                <a:gd name="connsiteY316" fmla="*/ 320323 h 368468"/>
                <a:gd name="connsiteX317" fmla="*/ 595340 w 1004920"/>
                <a:gd name="connsiteY317" fmla="*/ 320401 h 368468"/>
                <a:gd name="connsiteX318" fmla="*/ 592359 w 1004920"/>
                <a:gd name="connsiteY318" fmla="*/ 320221 h 368468"/>
                <a:gd name="connsiteX319" fmla="*/ 590348 w 1004920"/>
                <a:gd name="connsiteY319" fmla="*/ 320542 h 368468"/>
                <a:gd name="connsiteX320" fmla="*/ 584739 w 1004920"/>
                <a:gd name="connsiteY320" fmla="*/ 323092 h 368468"/>
                <a:gd name="connsiteX321" fmla="*/ 582533 w 1004920"/>
                <a:gd name="connsiteY321" fmla="*/ 323311 h 368468"/>
                <a:gd name="connsiteX322" fmla="*/ 580624 w 1004920"/>
                <a:gd name="connsiteY322" fmla="*/ 323937 h 368468"/>
                <a:gd name="connsiteX323" fmla="*/ 579966 w 1004920"/>
                <a:gd name="connsiteY323" fmla="*/ 322944 h 368468"/>
                <a:gd name="connsiteX324" fmla="*/ 579153 w 1004920"/>
                <a:gd name="connsiteY324" fmla="*/ 322208 h 368468"/>
                <a:gd name="connsiteX325" fmla="*/ 577291 w 1004920"/>
                <a:gd name="connsiteY325" fmla="*/ 322028 h 368468"/>
                <a:gd name="connsiteX326" fmla="*/ 575429 w 1004920"/>
                <a:gd name="connsiteY326" fmla="*/ 322083 h 368468"/>
                <a:gd name="connsiteX327" fmla="*/ 573536 w 1004920"/>
                <a:gd name="connsiteY327" fmla="*/ 324336 h 368468"/>
                <a:gd name="connsiteX328" fmla="*/ 570516 w 1004920"/>
                <a:gd name="connsiteY328" fmla="*/ 323859 h 368468"/>
                <a:gd name="connsiteX329" fmla="*/ 569350 w 1004920"/>
                <a:gd name="connsiteY329" fmla="*/ 324054 h 368468"/>
                <a:gd name="connsiteX330" fmla="*/ 568216 w 1004920"/>
                <a:gd name="connsiteY330" fmla="*/ 324532 h 368468"/>
                <a:gd name="connsiteX331" fmla="*/ 567097 w 1004920"/>
                <a:gd name="connsiteY331" fmla="*/ 324743 h 368468"/>
                <a:gd name="connsiteX332" fmla="*/ 565924 w 1004920"/>
                <a:gd name="connsiteY332" fmla="*/ 324586 h 368468"/>
                <a:gd name="connsiteX333" fmla="*/ 561519 w 1004920"/>
                <a:gd name="connsiteY333" fmla="*/ 322834 h 368468"/>
                <a:gd name="connsiteX334" fmla="*/ 556465 w 1004920"/>
                <a:gd name="connsiteY334" fmla="*/ 321793 h 368468"/>
                <a:gd name="connsiteX335" fmla="*/ 551395 w 1004920"/>
                <a:gd name="connsiteY335" fmla="*/ 322200 h 368468"/>
                <a:gd name="connsiteX336" fmla="*/ 547030 w 1004920"/>
                <a:gd name="connsiteY336" fmla="*/ 321238 h 368468"/>
                <a:gd name="connsiteX337" fmla="*/ 544636 w 1004920"/>
                <a:gd name="connsiteY337" fmla="*/ 321973 h 368468"/>
                <a:gd name="connsiteX338" fmla="*/ 542383 w 1004920"/>
                <a:gd name="connsiteY338" fmla="*/ 323022 h 368468"/>
                <a:gd name="connsiteX339" fmla="*/ 541718 w 1004920"/>
                <a:gd name="connsiteY339" fmla="*/ 321919 h 368468"/>
                <a:gd name="connsiteX340" fmla="*/ 540897 w 1004920"/>
                <a:gd name="connsiteY340" fmla="*/ 320949 h 368468"/>
                <a:gd name="connsiteX341" fmla="*/ 540161 w 1004920"/>
                <a:gd name="connsiteY341" fmla="*/ 319493 h 368468"/>
                <a:gd name="connsiteX342" fmla="*/ 540137 w 1004920"/>
                <a:gd name="connsiteY342" fmla="*/ 317843 h 368468"/>
                <a:gd name="connsiteX343" fmla="*/ 540380 w 1004920"/>
                <a:gd name="connsiteY343" fmla="*/ 316693 h 368468"/>
                <a:gd name="connsiteX344" fmla="*/ 541029 w 1004920"/>
                <a:gd name="connsiteY344" fmla="*/ 315637 h 368468"/>
                <a:gd name="connsiteX345" fmla="*/ 541436 w 1004920"/>
                <a:gd name="connsiteY345" fmla="*/ 314541 h 368468"/>
                <a:gd name="connsiteX346" fmla="*/ 541624 w 1004920"/>
                <a:gd name="connsiteY346" fmla="*/ 313368 h 368468"/>
                <a:gd name="connsiteX347" fmla="*/ 542578 w 1004920"/>
                <a:gd name="connsiteY347" fmla="*/ 313923 h 368468"/>
                <a:gd name="connsiteX348" fmla="*/ 543572 w 1004920"/>
                <a:gd name="connsiteY348" fmla="*/ 313712 h 368468"/>
                <a:gd name="connsiteX349" fmla="*/ 546545 w 1004920"/>
                <a:gd name="connsiteY349" fmla="*/ 312437 h 368468"/>
                <a:gd name="connsiteX350" fmla="*/ 549447 w 1004920"/>
                <a:gd name="connsiteY350" fmla="*/ 310504 h 368468"/>
                <a:gd name="connsiteX351" fmla="*/ 552147 w 1004920"/>
                <a:gd name="connsiteY351" fmla="*/ 309800 h 368468"/>
                <a:gd name="connsiteX352" fmla="*/ 553703 w 1004920"/>
                <a:gd name="connsiteY352" fmla="*/ 309604 h 368468"/>
                <a:gd name="connsiteX353" fmla="*/ 555034 w 1004920"/>
                <a:gd name="connsiteY353" fmla="*/ 309988 h 368468"/>
                <a:gd name="connsiteX354" fmla="*/ 556387 w 1004920"/>
                <a:gd name="connsiteY354" fmla="*/ 309847 h 368468"/>
                <a:gd name="connsiteX355" fmla="*/ 557772 w 1004920"/>
                <a:gd name="connsiteY355" fmla="*/ 309417 h 368468"/>
                <a:gd name="connsiteX356" fmla="*/ 559954 w 1004920"/>
                <a:gd name="connsiteY356" fmla="*/ 310895 h 368468"/>
                <a:gd name="connsiteX357" fmla="*/ 560870 w 1004920"/>
                <a:gd name="connsiteY357" fmla="*/ 311201 h 368468"/>
                <a:gd name="connsiteX358" fmla="*/ 563827 w 1004920"/>
                <a:gd name="connsiteY358" fmla="*/ 311318 h 368468"/>
                <a:gd name="connsiteX359" fmla="*/ 566518 w 1004920"/>
                <a:gd name="connsiteY359" fmla="*/ 312171 h 368468"/>
                <a:gd name="connsiteX360" fmla="*/ 568928 w 1004920"/>
                <a:gd name="connsiteY360" fmla="*/ 313454 h 368468"/>
                <a:gd name="connsiteX361" fmla="*/ 572401 w 1004920"/>
                <a:gd name="connsiteY361" fmla="*/ 314651 h 368468"/>
                <a:gd name="connsiteX362" fmla="*/ 574498 w 1004920"/>
                <a:gd name="connsiteY362" fmla="*/ 316262 h 368468"/>
                <a:gd name="connsiteX363" fmla="*/ 576094 w 1004920"/>
                <a:gd name="connsiteY363" fmla="*/ 316857 h 368468"/>
                <a:gd name="connsiteX364" fmla="*/ 577275 w 1004920"/>
                <a:gd name="connsiteY364" fmla="*/ 317021 h 368468"/>
                <a:gd name="connsiteX365" fmla="*/ 578363 w 1004920"/>
                <a:gd name="connsiteY365" fmla="*/ 316802 h 368468"/>
                <a:gd name="connsiteX366" fmla="*/ 579740 w 1004920"/>
                <a:gd name="connsiteY366" fmla="*/ 315722 h 368468"/>
                <a:gd name="connsiteX367" fmla="*/ 581344 w 1004920"/>
                <a:gd name="connsiteY367" fmla="*/ 315276 h 368468"/>
                <a:gd name="connsiteX368" fmla="*/ 582736 w 1004920"/>
                <a:gd name="connsiteY368" fmla="*/ 315292 h 368468"/>
                <a:gd name="connsiteX369" fmla="*/ 585279 w 1004920"/>
                <a:gd name="connsiteY369" fmla="*/ 315011 h 368468"/>
                <a:gd name="connsiteX370" fmla="*/ 586358 w 1004920"/>
                <a:gd name="connsiteY370" fmla="*/ 314752 h 368468"/>
                <a:gd name="connsiteX371" fmla="*/ 587555 w 1004920"/>
                <a:gd name="connsiteY371" fmla="*/ 314158 h 368468"/>
                <a:gd name="connsiteX372" fmla="*/ 588729 w 1004920"/>
                <a:gd name="connsiteY372" fmla="*/ 314526 h 368468"/>
                <a:gd name="connsiteX373" fmla="*/ 589762 w 1004920"/>
                <a:gd name="connsiteY373" fmla="*/ 315073 h 368468"/>
                <a:gd name="connsiteX374" fmla="*/ 594064 w 1004920"/>
                <a:gd name="connsiteY374" fmla="*/ 317898 h 368468"/>
                <a:gd name="connsiteX375" fmla="*/ 595387 w 1004920"/>
                <a:gd name="connsiteY375" fmla="*/ 317976 h 368468"/>
                <a:gd name="connsiteX376" fmla="*/ 597812 w 1004920"/>
                <a:gd name="connsiteY376" fmla="*/ 317365 h 368468"/>
                <a:gd name="connsiteX377" fmla="*/ 598540 w 1004920"/>
                <a:gd name="connsiteY377" fmla="*/ 316607 h 368468"/>
                <a:gd name="connsiteX378" fmla="*/ 598915 w 1004920"/>
                <a:gd name="connsiteY378" fmla="*/ 315441 h 368468"/>
                <a:gd name="connsiteX379" fmla="*/ 599580 w 1004920"/>
                <a:gd name="connsiteY379" fmla="*/ 314471 h 368468"/>
                <a:gd name="connsiteX380" fmla="*/ 600503 w 1004920"/>
                <a:gd name="connsiteY380" fmla="*/ 313634 h 368468"/>
                <a:gd name="connsiteX381" fmla="*/ 601552 w 1004920"/>
                <a:gd name="connsiteY381" fmla="*/ 312992 h 368468"/>
                <a:gd name="connsiteX382" fmla="*/ 604767 w 1004920"/>
                <a:gd name="connsiteY382" fmla="*/ 311905 h 368468"/>
                <a:gd name="connsiteX383" fmla="*/ 606966 w 1004920"/>
                <a:gd name="connsiteY383" fmla="*/ 310833 h 368468"/>
                <a:gd name="connsiteX384" fmla="*/ 608475 w 1004920"/>
                <a:gd name="connsiteY384" fmla="*/ 309018 h 368468"/>
                <a:gd name="connsiteX385" fmla="*/ 604947 w 1004920"/>
                <a:gd name="connsiteY385" fmla="*/ 308220 h 368468"/>
                <a:gd name="connsiteX386" fmla="*/ 605690 w 1004920"/>
                <a:gd name="connsiteY386" fmla="*/ 306913 h 368468"/>
                <a:gd name="connsiteX387" fmla="*/ 606864 w 1004920"/>
                <a:gd name="connsiteY387" fmla="*/ 306178 h 368468"/>
                <a:gd name="connsiteX388" fmla="*/ 608421 w 1004920"/>
                <a:gd name="connsiteY388" fmla="*/ 306452 h 368468"/>
                <a:gd name="connsiteX389" fmla="*/ 609774 w 1004920"/>
                <a:gd name="connsiteY389" fmla="*/ 307469 h 368468"/>
                <a:gd name="connsiteX390" fmla="*/ 610376 w 1004920"/>
                <a:gd name="connsiteY390" fmla="*/ 311373 h 368468"/>
                <a:gd name="connsiteX391" fmla="*/ 609265 w 1004920"/>
                <a:gd name="connsiteY391" fmla="*/ 311920 h 368468"/>
                <a:gd name="connsiteX392" fmla="*/ 608561 w 1004920"/>
                <a:gd name="connsiteY392" fmla="*/ 312515 h 368468"/>
                <a:gd name="connsiteX393" fmla="*/ 608092 w 1004920"/>
                <a:gd name="connsiteY393" fmla="*/ 313297 h 368468"/>
                <a:gd name="connsiteX394" fmla="*/ 606089 w 1004920"/>
                <a:gd name="connsiteY394" fmla="*/ 314729 h 368468"/>
                <a:gd name="connsiteX395" fmla="*/ 606879 w 1004920"/>
                <a:gd name="connsiteY395" fmla="*/ 316520 h 368468"/>
                <a:gd name="connsiteX396" fmla="*/ 606293 w 1004920"/>
                <a:gd name="connsiteY396" fmla="*/ 317264 h 368468"/>
                <a:gd name="connsiteX397" fmla="*/ 605463 w 1004920"/>
                <a:gd name="connsiteY397" fmla="*/ 317608 h 368468"/>
                <a:gd name="connsiteX398" fmla="*/ 782860 w 1004920"/>
                <a:gd name="connsiteY398" fmla="*/ 311138 h 368468"/>
                <a:gd name="connsiteX399" fmla="*/ 780951 w 1004920"/>
                <a:gd name="connsiteY399" fmla="*/ 311827 h 368468"/>
                <a:gd name="connsiteX400" fmla="*/ 782226 w 1004920"/>
                <a:gd name="connsiteY400" fmla="*/ 310082 h 368468"/>
                <a:gd name="connsiteX401" fmla="*/ 786325 w 1004920"/>
                <a:gd name="connsiteY401" fmla="*/ 306123 h 368468"/>
                <a:gd name="connsiteX402" fmla="*/ 787796 w 1004920"/>
                <a:gd name="connsiteY402" fmla="*/ 306859 h 368468"/>
                <a:gd name="connsiteX403" fmla="*/ 789752 w 1004920"/>
                <a:gd name="connsiteY403" fmla="*/ 306999 h 368468"/>
                <a:gd name="connsiteX404" fmla="*/ 786834 w 1004920"/>
                <a:gd name="connsiteY404" fmla="*/ 308791 h 368468"/>
                <a:gd name="connsiteX405" fmla="*/ 783861 w 1004920"/>
                <a:gd name="connsiteY405" fmla="*/ 309534 h 368468"/>
                <a:gd name="connsiteX406" fmla="*/ 782860 w 1004920"/>
                <a:gd name="connsiteY406" fmla="*/ 311138 h 368468"/>
                <a:gd name="connsiteX407" fmla="*/ 505769 w 1004920"/>
                <a:gd name="connsiteY407" fmla="*/ 311122 h 368468"/>
                <a:gd name="connsiteX408" fmla="*/ 506872 w 1004920"/>
                <a:gd name="connsiteY408" fmla="*/ 311991 h 368468"/>
                <a:gd name="connsiteX409" fmla="*/ 507874 w 1004920"/>
                <a:gd name="connsiteY409" fmla="*/ 311912 h 368468"/>
                <a:gd name="connsiteX410" fmla="*/ 509971 w 1004920"/>
                <a:gd name="connsiteY410" fmla="*/ 310582 h 368468"/>
                <a:gd name="connsiteX411" fmla="*/ 511230 w 1004920"/>
                <a:gd name="connsiteY411" fmla="*/ 310097 h 368468"/>
                <a:gd name="connsiteX412" fmla="*/ 512583 w 1004920"/>
                <a:gd name="connsiteY412" fmla="*/ 310082 h 368468"/>
                <a:gd name="connsiteX413" fmla="*/ 513890 w 1004920"/>
                <a:gd name="connsiteY413" fmla="*/ 310301 h 368468"/>
                <a:gd name="connsiteX414" fmla="*/ 515181 w 1004920"/>
                <a:gd name="connsiteY414" fmla="*/ 311248 h 368468"/>
                <a:gd name="connsiteX415" fmla="*/ 515650 w 1004920"/>
                <a:gd name="connsiteY415" fmla="*/ 312789 h 368468"/>
                <a:gd name="connsiteX416" fmla="*/ 516135 w 1004920"/>
                <a:gd name="connsiteY416" fmla="*/ 313266 h 368468"/>
                <a:gd name="connsiteX417" fmla="*/ 516894 w 1004920"/>
                <a:gd name="connsiteY417" fmla="*/ 311420 h 368468"/>
                <a:gd name="connsiteX418" fmla="*/ 517903 w 1004920"/>
                <a:gd name="connsiteY418" fmla="*/ 310864 h 368468"/>
                <a:gd name="connsiteX419" fmla="*/ 519038 w 1004920"/>
                <a:gd name="connsiteY419" fmla="*/ 310582 h 368468"/>
                <a:gd name="connsiteX420" fmla="*/ 520814 w 1004920"/>
                <a:gd name="connsiteY420" fmla="*/ 310684 h 368468"/>
                <a:gd name="connsiteX421" fmla="*/ 522167 w 1004920"/>
                <a:gd name="connsiteY421" fmla="*/ 311568 h 368468"/>
                <a:gd name="connsiteX422" fmla="*/ 523396 w 1004920"/>
                <a:gd name="connsiteY422" fmla="*/ 314189 h 368468"/>
                <a:gd name="connsiteX423" fmla="*/ 523356 w 1004920"/>
                <a:gd name="connsiteY423" fmla="*/ 316481 h 368468"/>
                <a:gd name="connsiteX424" fmla="*/ 523802 w 1004920"/>
                <a:gd name="connsiteY424" fmla="*/ 317342 h 368468"/>
                <a:gd name="connsiteX425" fmla="*/ 524647 w 1004920"/>
                <a:gd name="connsiteY425" fmla="*/ 317968 h 368468"/>
                <a:gd name="connsiteX426" fmla="*/ 525273 w 1004920"/>
                <a:gd name="connsiteY426" fmla="*/ 318852 h 368468"/>
                <a:gd name="connsiteX427" fmla="*/ 524718 w 1004920"/>
                <a:gd name="connsiteY427" fmla="*/ 319775 h 368468"/>
                <a:gd name="connsiteX428" fmla="*/ 524162 w 1004920"/>
                <a:gd name="connsiteY428" fmla="*/ 320221 h 368468"/>
                <a:gd name="connsiteX429" fmla="*/ 522574 w 1004920"/>
                <a:gd name="connsiteY429" fmla="*/ 320643 h 368468"/>
                <a:gd name="connsiteX430" fmla="*/ 521807 w 1004920"/>
                <a:gd name="connsiteY430" fmla="*/ 320463 h 368468"/>
                <a:gd name="connsiteX431" fmla="*/ 521095 w 1004920"/>
                <a:gd name="connsiteY431" fmla="*/ 319838 h 368468"/>
                <a:gd name="connsiteX432" fmla="*/ 520305 w 1004920"/>
                <a:gd name="connsiteY432" fmla="*/ 319611 h 368468"/>
                <a:gd name="connsiteX433" fmla="*/ 518506 w 1004920"/>
                <a:gd name="connsiteY433" fmla="*/ 319822 h 368468"/>
                <a:gd name="connsiteX434" fmla="*/ 516847 w 1004920"/>
                <a:gd name="connsiteY434" fmla="*/ 320338 h 368468"/>
                <a:gd name="connsiteX435" fmla="*/ 517074 w 1004920"/>
                <a:gd name="connsiteY435" fmla="*/ 321175 h 368468"/>
                <a:gd name="connsiteX436" fmla="*/ 518435 w 1004920"/>
                <a:gd name="connsiteY436" fmla="*/ 321551 h 368468"/>
                <a:gd name="connsiteX437" fmla="*/ 518842 w 1004920"/>
                <a:gd name="connsiteY437" fmla="*/ 321950 h 368468"/>
                <a:gd name="connsiteX438" fmla="*/ 518756 w 1004920"/>
                <a:gd name="connsiteY438" fmla="*/ 322490 h 368468"/>
                <a:gd name="connsiteX439" fmla="*/ 518224 w 1004920"/>
                <a:gd name="connsiteY439" fmla="*/ 322599 h 368468"/>
                <a:gd name="connsiteX440" fmla="*/ 516456 w 1004920"/>
                <a:gd name="connsiteY440" fmla="*/ 321872 h 368468"/>
                <a:gd name="connsiteX441" fmla="*/ 515267 w 1004920"/>
                <a:gd name="connsiteY441" fmla="*/ 322020 h 368468"/>
                <a:gd name="connsiteX442" fmla="*/ 510979 w 1004920"/>
                <a:gd name="connsiteY442" fmla="*/ 323006 h 368468"/>
                <a:gd name="connsiteX443" fmla="*/ 509845 w 1004920"/>
                <a:gd name="connsiteY443" fmla="*/ 322983 h 368468"/>
                <a:gd name="connsiteX444" fmla="*/ 509204 w 1004920"/>
                <a:gd name="connsiteY444" fmla="*/ 322052 h 368468"/>
                <a:gd name="connsiteX445" fmla="*/ 509250 w 1004920"/>
                <a:gd name="connsiteY445" fmla="*/ 319626 h 368468"/>
                <a:gd name="connsiteX446" fmla="*/ 508789 w 1004920"/>
                <a:gd name="connsiteY446" fmla="*/ 318985 h 368468"/>
                <a:gd name="connsiteX447" fmla="*/ 505605 w 1004920"/>
                <a:gd name="connsiteY447" fmla="*/ 321926 h 368468"/>
                <a:gd name="connsiteX448" fmla="*/ 504643 w 1004920"/>
                <a:gd name="connsiteY448" fmla="*/ 322646 h 368468"/>
                <a:gd name="connsiteX449" fmla="*/ 503359 w 1004920"/>
                <a:gd name="connsiteY449" fmla="*/ 322983 h 368468"/>
                <a:gd name="connsiteX450" fmla="*/ 502022 w 1004920"/>
                <a:gd name="connsiteY450" fmla="*/ 322865 h 368468"/>
                <a:gd name="connsiteX451" fmla="*/ 497422 w 1004920"/>
                <a:gd name="connsiteY451" fmla="*/ 324649 h 368468"/>
                <a:gd name="connsiteX452" fmla="*/ 495974 w 1004920"/>
                <a:gd name="connsiteY452" fmla="*/ 324399 h 368468"/>
                <a:gd name="connsiteX453" fmla="*/ 494574 w 1004920"/>
                <a:gd name="connsiteY453" fmla="*/ 324399 h 368468"/>
                <a:gd name="connsiteX454" fmla="*/ 489661 w 1004920"/>
                <a:gd name="connsiteY454" fmla="*/ 326331 h 368468"/>
                <a:gd name="connsiteX455" fmla="*/ 487024 w 1004920"/>
                <a:gd name="connsiteY455" fmla="*/ 326871 h 368468"/>
                <a:gd name="connsiteX456" fmla="*/ 485671 w 1004920"/>
                <a:gd name="connsiteY456" fmla="*/ 326910 h 368468"/>
                <a:gd name="connsiteX457" fmla="*/ 484325 w 1004920"/>
                <a:gd name="connsiteY457" fmla="*/ 326746 h 368468"/>
                <a:gd name="connsiteX458" fmla="*/ 483120 w 1004920"/>
                <a:gd name="connsiteY458" fmla="*/ 326918 h 368468"/>
                <a:gd name="connsiteX459" fmla="*/ 482041 w 1004920"/>
                <a:gd name="connsiteY459" fmla="*/ 327700 h 368468"/>
                <a:gd name="connsiteX460" fmla="*/ 479850 w 1004920"/>
                <a:gd name="connsiteY460" fmla="*/ 328357 h 368468"/>
                <a:gd name="connsiteX461" fmla="*/ 477589 w 1004920"/>
                <a:gd name="connsiteY461" fmla="*/ 327857 h 368468"/>
                <a:gd name="connsiteX462" fmla="*/ 475680 w 1004920"/>
                <a:gd name="connsiteY462" fmla="*/ 327192 h 368468"/>
                <a:gd name="connsiteX463" fmla="*/ 473865 w 1004920"/>
                <a:gd name="connsiteY463" fmla="*/ 326315 h 368468"/>
                <a:gd name="connsiteX464" fmla="*/ 473411 w 1004920"/>
                <a:gd name="connsiteY464" fmla="*/ 325189 h 368468"/>
                <a:gd name="connsiteX465" fmla="*/ 473505 w 1004920"/>
                <a:gd name="connsiteY465" fmla="*/ 323843 h 368468"/>
                <a:gd name="connsiteX466" fmla="*/ 474272 w 1004920"/>
                <a:gd name="connsiteY466" fmla="*/ 322005 h 368468"/>
                <a:gd name="connsiteX467" fmla="*/ 473756 w 1004920"/>
                <a:gd name="connsiteY467" fmla="*/ 318774 h 368468"/>
                <a:gd name="connsiteX468" fmla="*/ 474155 w 1004920"/>
                <a:gd name="connsiteY468" fmla="*/ 317303 h 368468"/>
                <a:gd name="connsiteX469" fmla="*/ 474898 w 1004920"/>
                <a:gd name="connsiteY469" fmla="*/ 315855 h 368468"/>
                <a:gd name="connsiteX470" fmla="*/ 476025 w 1004920"/>
                <a:gd name="connsiteY470" fmla="*/ 315324 h 368468"/>
                <a:gd name="connsiteX471" fmla="*/ 477495 w 1004920"/>
                <a:gd name="connsiteY471" fmla="*/ 315214 h 368468"/>
                <a:gd name="connsiteX472" fmla="*/ 479928 w 1004920"/>
                <a:gd name="connsiteY472" fmla="*/ 313915 h 368468"/>
                <a:gd name="connsiteX473" fmla="*/ 482150 w 1004920"/>
                <a:gd name="connsiteY473" fmla="*/ 312210 h 368468"/>
                <a:gd name="connsiteX474" fmla="*/ 483433 w 1004920"/>
                <a:gd name="connsiteY474" fmla="*/ 312374 h 368468"/>
                <a:gd name="connsiteX475" fmla="*/ 486359 w 1004920"/>
                <a:gd name="connsiteY475" fmla="*/ 313563 h 368468"/>
                <a:gd name="connsiteX476" fmla="*/ 488073 w 1004920"/>
                <a:gd name="connsiteY476" fmla="*/ 313704 h 368468"/>
                <a:gd name="connsiteX477" fmla="*/ 490983 w 1004920"/>
                <a:gd name="connsiteY477" fmla="*/ 313516 h 368468"/>
                <a:gd name="connsiteX478" fmla="*/ 492180 w 1004920"/>
                <a:gd name="connsiteY478" fmla="*/ 314244 h 368468"/>
                <a:gd name="connsiteX479" fmla="*/ 492657 w 1004920"/>
                <a:gd name="connsiteY479" fmla="*/ 315918 h 368468"/>
                <a:gd name="connsiteX480" fmla="*/ 493307 w 1004920"/>
                <a:gd name="connsiteY480" fmla="*/ 316528 h 368468"/>
                <a:gd name="connsiteX481" fmla="*/ 494159 w 1004920"/>
                <a:gd name="connsiteY481" fmla="*/ 316958 h 368468"/>
                <a:gd name="connsiteX482" fmla="*/ 496225 w 1004920"/>
                <a:gd name="connsiteY482" fmla="*/ 319791 h 368468"/>
                <a:gd name="connsiteX483" fmla="*/ 498141 w 1004920"/>
                <a:gd name="connsiteY483" fmla="*/ 319642 h 368468"/>
                <a:gd name="connsiteX484" fmla="*/ 499815 w 1004920"/>
                <a:gd name="connsiteY484" fmla="*/ 320158 h 368468"/>
                <a:gd name="connsiteX485" fmla="*/ 502773 w 1004920"/>
                <a:gd name="connsiteY485" fmla="*/ 318445 h 368468"/>
                <a:gd name="connsiteX486" fmla="*/ 505010 w 1004920"/>
                <a:gd name="connsiteY486" fmla="*/ 318492 h 368468"/>
                <a:gd name="connsiteX487" fmla="*/ 505644 w 1004920"/>
                <a:gd name="connsiteY487" fmla="*/ 317162 h 368468"/>
                <a:gd name="connsiteX488" fmla="*/ 504306 w 1004920"/>
                <a:gd name="connsiteY488" fmla="*/ 315738 h 368468"/>
                <a:gd name="connsiteX489" fmla="*/ 502695 w 1004920"/>
                <a:gd name="connsiteY489" fmla="*/ 314588 h 368468"/>
                <a:gd name="connsiteX490" fmla="*/ 501826 w 1004920"/>
                <a:gd name="connsiteY490" fmla="*/ 314346 h 368468"/>
                <a:gd name="connsiteX491" fmla="*/ 500880 w 1004920"/>
                <a:gd name="connsiteY491" fmla="*/ 314416 h 368468"/>
                <a:gd name="connsiteX492" fmla="*/ 500035 w 1004920"/>
                <a:gd name="connsiteY492" fmla="*/ 314236 h 368468"/>
                <a:gd name="connsiteX493" fmla="*/ 496428 w 1004920"/>
                <a:gd name="connsiteY493" fmla="*/ 311654 h 368468"/>
                <a:gd name="connsiteX494" fmla="*/ 495356 w 1004920"/>
                <a:gd name="connsiteY494" fmla="*/ 310262 h 368468"/>
                <a:gd name="connsiteX495" fmla="*/ 494746 w 1004920"/>
                <a:gd name="connsiteY495" fmla="*/ 308627 h 368468"/>
                <a:gd name="connsiteX496" fmla="*/ 495114 w 1004920"/>
                <a:gd name="connsiteY496" fmla="*/ 307414 h 368468"/>
                <a:gd name="connsiteX497" fmla="*/ 497594 w 1004920"/>
                <a:gd name="connsiteY497" fmla="*/ 306342 h 368468"/>
                <a:gd name="connsiteX498" fmla="*/ 498752 w 1004920"/>
                <a:gd name="connsiteY498" fmla="*/ 306084 h 368468"/>
                <a:gd name="connsiteX499" fmla="*/ 503062 w 1004920"/>
                <a:gd name="connsiteY499" fmla="*/ 306819 h 368468"/>
                <a:gd name="connsiteX500" fmla="*/ 503798 w 1004920"/>
                <a:gd name="connsiteY500" fmla="*/ 307430 h 368468"/>
                <a:gd name="connsiteX501" fmla="*/ 504940 w 1004920"/>
                <a:gd name="connsiteY501" fmla="*/ 310011 h 368468"/>
                <a:gd name="connsiteX502" fmla="*/ 505769 w 1004920"/>
                <a:gd name="connsiteY502" fmla="*/ 311122 h 368468"/>
                <a:gd name="connsiteX503" fmla="*/ 444410 w 1004920"/>
                <a:gd name="connsiteY503" fmla="*/ 307539 h 368468"/>
                <a:gd name="connsiteX504" fmla="*/ 446640 w 1004920"/>
                <a:gd name="connsiteY504" fmla="*/ 308705 h 368468"/>
                <a:gd name="connsiteX505" fmla="*/ 449746 w 1004920"/>
                <a:gd name="connsiteY505" fmla="*/ 312132 h 368468"/>
                <a:gd name="connsiteX506" fmla="*/ 450035 w 1004920"/>
                <a:gd name="connsiteY506" fmla="*/ 313094 h 368468"/>
                <a:gd name="connsiteX507" fmla="*/ 449096 w 1004920"/>
                <a:gd name="connsiteY507" fmla="*/ 314001 h 368468"/>
                <a:gd name="connsiteX508" fmla="*/ 446875 w 1004920"/>
                <a:gd name="connsiteY508" fmla="*/ 315457 h 368468"/>
                <a:gd name="connsiteX509" fmla="*/ 441907 w 1004920"/>
                <a:gd name="connsiteY509" fmla="*/ 317702 h 368468"/>
                <a:gd name="connsiteX510" fmla="*/ 441054 w 1004920"/>
                <a:gd name="connsiteY510" fmla="*/ 318758 h 368468"/>
                <a:gd name="connsiteX511" fmla="*/ 440006 w 1004920"/>
                <a:gd name="connsiteY511" fmla="*/ 320831 h 368468"/>
                <a:gd name="connsiteX512" fmla="*/ 439763 w 1004920"/>
                <a:gd name="connsiteY512" fmla="*/ 321715 h 368468"/>
                <a:gd name="connsiteX513" fmla="*/ 439411 w 1004920"/>
                <a:gd name="connsiteY513" fmla="*/ 322200 h 368468"/>
                <a:gd name="connsiteX514" fmla="*/ 438840 w 1004920"/>
                <a:gd name="connsiteY514" fmla="*/ 322552 h 368468"/>
                <a:gd name="connsiteX515" fmla="*/ 437760 w 1004920"/>
                <a:gd name="connsiteY515" fmla="*/ 322857 h 368468"/>
                <a:gd name="connsiteX516" fmla="*/ 436587 w 1004920"/>
                <a:gd name="connsiteY516" fmla="*/ 322419 h 368468"/>
                <a:gd name="connsiteX517" fmla="*/ 437651 w 1004920"/>
                <a:gd name="connsiteY517" fmla="*/ 321089 h 368468"/>
                <a:gd name="connsiteX518" fmla="*/ 437690 w 1004920"/>
                <a:gd name="connsiteY518" fmla="*/ 319501 h 368468"/>
                <a:gd name="connsiteX519" fmla="*/ 436899 w 1004920"/>
                <a:gd name="connsiteY519" fmla="*/ 318015 h 368468"/>
                <a:gd name="connsiteX520" fmla="*/ 435781 w 1004920"/>
                <a:gd name="connsiteY520" fmla="*/ 316771 h 368468"/>
                <a:gd name="connsiteX521" fmla="*/ 433528 w 1004920"/>
                <a:gd name="connsiteY521" fmla="*/ 315081 h 368468"/>
                <a:gd name="connsiteX522" fmla="*/ 431110 w 1004920"/>
                <a:gd name="connsiteY522" fmla="*/ 313587 h 368468"/>
                <a:gd name="connsiteX523" fmla="*/ 428669 w 1004920"/>
                <a:gd name="connsiteY523" fmla="*/ 312820 h 368468"/>
                <a:gd name="connsiteX524" fmla="*/ 426080 w 1004920"/>
                <a:gd name="connsiteY524" fmla="*/ 312476 h 368468"/>
                <a:gd name="connsiteX525" fmla="*/ 425149 w 1004920"/>
                <a:gd name="connsiteY525" fmla="*/ 311748 h 368468"/>
                <a:gd name="connsiteX526" fmla="*/ 423631 w 1004920"/>
                <a:gd name="connsiteY526" fmla="*/ 309886 h 368468"/>
                <a:gd name="connsiteX527" fmla="*/ 423138 w 1004920"/>
                <a:gd name="connsiteY527" fmla="*/ 308869 h 368468"/>
                <a:gd name="connsiteX528" fmla="*/ 422888 w 1004920"/>
                <a:gd name="connsiteY528" fmla="*/ 307805 h 368468"/>
                <a:gd name="connsiteX529" fmla="*/ 423052 w 1004920"/>
                <a:gd name="connsiteY529" fmla="*/ 306772 h 368468"/>
                <a:gd name="connsiteX530" fmla="*/ 423694 w 1004920"/>
                <a:gd name="connsiteY530" fmla="*/ 306710 h 368468"/>
                <a:gd name="connsiteX531" fmla="*/ 426228 w 1004920"/>
                <a:gd name="connsiteY531" fmla="*/ 306952 h 368468"/>
                <a:gd name="connsiteX532" fmla="*/ 430907 w 1004920"/>
                <a:gd name="connsiteY532" fmla="*/ 308165 h 368468"/>
                <a:gd name="connsiteX533" fmla="*/ 433223 w 1004920"/>
                <a:gd name="connsiteY533" fmla="*/ 308267 h 368468"/>
                <a:gd name="connsiteX534" fmla="*/ 434537 w 1004920"/>
                <a:gd name="connsiteY534" fmla="*/ 307985 h 368468"/>
                <a:gd name="connsiteX535" fmla="*/ 437963 w 1004920"/>
                <a:gd name="connsiteY535" fmla="*/ 305591 h 368468"/>
                <a:gd name="connsiteX536" fmla="*/ 438777 w 1004920"/>
                <a:gd name="connsiteY536" fmla="*/ 305630 h 368468"/>
                <a:gd name="connsiteX537" fmla="*/ 442055 w 1004920"/>
                <a:gd name="connsiteY537" fmla="*/ 306686 h 368468"/>
                <a:gd name="connsiteX538" fmla="*/ 444410 w 1004920"/>
                <a:gd name="connsiteY538" fmla="*/ 307539 h 368468"/>
                <a:gd name="connsiteX539" fmla="*/ 760391 w 1004920"/>
                <a:gd name="connsiteY539" fmla="*/ 303119 h 368468"/>
                <a:gd name="connsiteX540" fmla="*/ 759092 w 1004920"/>
                <a:gd name="connsiteY540" fmla="*/ 305145 h 368468"/>
                <a:gd name="connsiteX541" fmla="*/ 757629 w 1004920"/>
                <a:gd name="connsiteY541" fmla="*/ 305012 h 368468"/>
                <a:gd name="connsiteX542" fmla="*/ 754961 w 1004920"/>
                <a:gd name="connsiteY542" fmla="*/ 302297 h 368468"/>
                <a:gd name="connsiteX543" fmla="*/ 755118 w 1004920"/>
                <a:gd name="connsiteY543" fmla="*/ 300404 h 368468"/>
                <a:gd name="connsiteX544" fmla="*/ 755337 w 1004920"/>
                <a:gd name="connsiteY544" fmla="*/ 299786 h 368468"/>
                <a:gd name="connsiteX545" fmla="*/ 756361 w 1004920"/>
                <a:gd name="connsiteY545" fmla="*/ 299598 h 368468"/>
                <a:gd name="connsiteX546" fmla="*/ 759812 w 1004920"/>
                <a:gd name="connsiteY546" fmla="*/ 300146 h 368468"/>
                <a:gd name="connsiteX547" fmla="*/ 760485 w 1004920"/>
                <a:gd name="connsiteY547" fmla="*/ 301679 h 368468"/>
                <a:gd name="connsiteX548" fmla="*/ 760391 w 1004920"/>
                <a:gd name="connsiteY548" fmla="*/ 303119 h 368468"/>
                <a:gd name="connsiteX549" fmla="*/ 693680 w 1004920"/>
                <a:gd name="connsiteY549" fmla="*/ 296805 h 368468"/>
                <a:gd name="connsiteX550" fmla="*/ 693977 w 1004920"/>
                <a:gd name="connsiteY550" fmla="*/ 297877 h 368468"/>
                <a:gd name="connsiteX551" fmla="*/ 693939 w 1004920"/>
                <a:gd name="connsiteY551" fmla="*/ 298347 h 368468"/>
                <a:gd name="connsiteX552" fmla="*/ 691310 w 1004920"/>
                <a:gd name="connsiteY552" fmla="*/ 298691 h 368468"/>
                <a:gd name="connsiteX553" fmla="*/ 688775 w 1004920"/>
                <a:gd name="connsiteY553" fmla="*/ 299880 h 368468"/>
                <a:gd name="connsiteX554" fmla="*/ 687476 w 1004920"/>
                <a:gd name="connsiteY554" fmla="*/ 301249 h 368468"/>
                <a:gd name="connsiteX555" fmla="*/ 686459 w 1004920"/>
                <a:gd name="connsiteY555" fmla="*/ 303025 h 368468"/>
                <a:gd name="connsiteX556" fmla="*/ 682970 w 1004920"/>
                <a:gd name="connsiteY556" fmla="*/ 302305 h 368468"/>
                <a:gd name="connsiteX557" fmla="*/ 679856 w 1004920"/>
                <a:gd name="connsiteY557" fmla="*/ 302188 h 368468"/>
                <a:gd name="connsiteX558" fmla="*/ 678479 w 1004920"/>
                <a:gd name="connsiteY558" fmla="*/ 301562 h 368468"/>
                <a:gd name="connsiteX559" fmla="*/ 676985 w 1004920"/>
                <a:gd name="connsiteY559" fmla="*/ 301601 h 368468"/>
                <a:gd name="connsiteX560" fmla="*/ 675045 w 1004920"/>
                <a:gd name="connsiteY560" fmla="*/ 302149 h 368468"/>
                <a:gd name="connsiteX561" fmla="*/ 672283 w 1004920"/>
                <a:gd name="connsiteY561" fmla="*/ 303651 h 368468"/>
                <a:gd name="connsiteX562" fmla="*/ 671673 w 1004920"/>
                <a:gd name="connsiteY562" fmla="*/ 303768 h 368468"/>
                <a:gd name="connsiteX563" fmla="*/ 671892 w 1004920"/>
                <a:gd name="connsiteY563" fmla="*/ 301484 h 368468"/>
                <a:gd name="connsiteX564" fmla="*/ 672659 w 1004920"/>
                <a:gd name="connsiteY564" fmla="*/ 300076 h 368468"/>
                <a:gd name="connsiteX565" fmla="*/ 675561 w 1004920"/>
                <a:gd name="connsiteY565" fmla="*/ 296704 h 368468"/>
                <a:gd name="connsiteX566" fmla="*/ 677979 w 1004920"/>
                <a:gd name="connsiteY566" fmla="*/ 297447 h 368468"/>
                <a:gd name="connsiteX567" fmla="*/ 680787 w 1004920"/>
                <a:gd name="connsiteY567" fmla="*/ 297658 h 368468"/>
                <a:gd name="connsiteX568" fmla="*/ 683987 w 1004920"/>
                <a:gd name="connsiteY568" fmla="*/ 297001 h 368468"/>
                <a:gd name="connsiteX569" fmla="*/ 686264 w 1004920"/>
                <a:gd name="connsiteY569" fmla="*/ 295483 h 368468"/>
                <a:gd name="connsiteX570" fmla="*/ 689479 w 1004920"/>
                <a:gd name="connsiteY570" fmla="*/ 294685 h 368468"/>
                <a:gd name="connsiteX571" fmla="*/ 692045 w 1004920"/>
                <a:gd name="connsiteY571" fmla="*/ 296672 h 368468"/>
                <a:gd name="connsiteX572" fmla="*/ 693680 w 1004920"/>
                <a:gd name="connsiteY572" fmla="*/ 296805 h 368468"/>
                <a:gd name="connsiteX573" fmla="*/ 707270 w 1004920"/>
                <a:gd name="connsiteY573" fmla="*/ 295820 h 368468"/>
                <a:gd name="connsiteX574" fmla="*/ 705853 w 1004920"/>
                <a:gd name="connsiteY574" fmla="*/ 296336 h 368468"/>
                <a:gd name="connsiteX575" fmla="*/ 706292 w 1004920"/>
                <a:gd name="connsiteY575" fmla="*/ 294709 h 368468"/>
                <a:gd name="connsiteX576" fmla="*/ 706198 w 1004920"/>
                <a:gd name="connsiteY576" fmla="*/ 293394 h 368468"/>
                <a:gd name="connsiteX577" fmla="*/ 708490 w 1004920"/>
                <a:gd name="connsiteY577" fmla="*/ 293793 h 368468"/>
                <a:gd name="connsiteX578" fmla="*/ 708467 w 1004920"/>
                <a:gd name="connsiteY578" fmla="*/ 294842 h 368468"/>
                <a:gd name="connsiteX579" fmla="*/ 708248 w 1004920"/>
                <a:gd name="connsiteY579" fmla="*/ 295249 h 368468"/>
                <a:gd name="connsiteX580" fmla="*/ 707270 w 1004920"/>
                <a:gd name="connsiteY580" fmla="*/ 295820 h 368468"/>
                <a:gd name="connsiteX581" fmla="*/ 951329 w 1004920"/>
                <a:gd name="connsiteY581" fmla="*/ 310144 h 368468"/>
                <a:gd name="connsiteX582" fmla="*/ 946080 w 1004920"/>
                <a:gd name="connsiteY582" fmla="*/ 313047 h 368468"/>
                <a:gd name="connsiteX583" fmla="*/ 939196 w 1004920"/>
                <a:gd name="connsiteY583" fmla="*/ 312538 h 368468"/>
                <a:gd name="connsiteX584" fmla="*/ 936755 w 1004920"/>
                <a:gd name="connsiteY584" fmla="*/ 312491 h 368468"/>
                <a:gd name="connsiteX585" fmla="*/ 932710 w 1004920"/>
                <a:gd name="connsiteY585" fmla="*/ 313196 h 368468"/>
                <a:gd name="connsiteX586" fmla="*/ 931896 w 1004920"/>
                <a:gd name="connsiteY586" fmla="*/ 312632 h 368468"/>
                <a:gd name="connsiteX587" fmla="*/ 932663 w 1004920"/>
                <a:gd name="connsiteY587" fmla="*/ 309902 h 368468"/>
                <a:gd name="connsiteX588" fmla="*/ 935894 w 1004920"/>
                <a:gd name="connsiteY588" fmla="*/ 302634 h 368468"/>
                <a:gd name="connsiteX589" fmla="*/ 939735 w 1004920"/>
                <a:gd name="connsiteY589" fmla="*/ 296234 h 368468"/>
                <a:gd name="connsiteX590" fmla="*/ 941370 w 1004920"/>
                <a:gd name="connsiteY590" fmla="*/ 294576 h 368468"/>
                <a:gd name="connsiteX591" fmla="*/ 943647 w 1004920"/>
                <a:gd name="connsiteY591" fmla="*/ 293019 h 368468"/>
                <a:gd name="connsiteX592" fmla="*/ 946064 w 1004920"/>
                <a:gd name="connsiteY592" fmla="*/ 291767 h 368468"/>
                <a:gd name="connsiteX593" fmla="*/ 951517 w 1004920"/>
                <a:gd name="connsiteY593" fmla="*/ 290468 h 368468"/>
                <a:gd name="connsiteX594" fmla="*/ 956477 w 1004920"/>
                <a:gd name="connsiteY594" fmla="*/ 290703 h 368468"/>
                <a:gd name="connsiteX595" fmla="*/ 957189 w 1004920"/>
                <a:gd name="connsiteY595" fmla="*/ 291235 h 368468"/>
                <a:gd name="connsiteX596" fmla="*/ 959325 w 1004920"/>
                <a:gd name="connsiteY596" fmla="*/ 293363 h 368468"/>
                <a:gd name="connsiteX597" fmla="*/ 960710 w 1004920"/>
                <a:gd name="connsiteY597" fmla="*/ 295045 h 368468"/>
                <a:gd name="connsiteX598" fmla="*/ 961289 w 1004920"/>
                <a:gd name="connsiteY598" fmla="*/ 297424 h 368468"/>
                <a:gd name="connsiteX599" fmla="*/ 959176 w 1004920"/>
                <a:gd name="connsiteY599" fmla="*/ 301515 h 368468"/>
                <a:gd name="connsiteX600" fmla="*/ 956822 w 1004920"/>
                <a:gd name="connsiteY600" fmla="*/ 305419 h 368468"/>
                <a:gd name="connsiteX601" fmla="*/ 953004 w 1004920"/>
                <a:gd name="connsiteY601" fmla="*/ 308486 h 368468"/>
                <a:gd name="connsiteX602" fmla="*/ 951329 w 1004920"/>
                <a:gd name="connsiteY602" fmla="*/ 310144 h 368468"/>
                <a:gd name="connsiteX603" fmla="*/ 793030 w 1004920"/>
                <a:gd name="connsiteY603" fmla="*/ 304105 h 368468"/>
                <a:gd name="connsiteX604" fmla="*/ 792670 w 1004920"/>
                <a:gd name="connsiteY604" fmla="*/ 304355 h 368468"/>
                <a:gd name="connsiteX605" fmla="*/ 789940 w 1004920"/>
                <a:gd name="connsiteY605" fmla="*/ 304073 h 368468"/>
                <a:gd name="connsiteX606" fmla="*/ 788383 w 1004920"/>
                <a:gd name="connsiteY606" fmla="*/ 304066 h 368468"/>
                <a:gd name="connsiteX607" fmla="*/ 788586 w 1004920"/>
                <a:gd name="connsiteY607" fmla="*/ 302399 h 368468"/>
                <a:gd name="connsiteX608" fmla="*/ 787781 w 1004920"/>
                <a:gd name="connsiteY608" fmla="*/ 301147 h 368468"/>
                <a:gd name="connsiteX609" fmla="*/ 788884 w 1004920"/>
                <a:gd name="connsiteY609" fmla="*/ 299309 h 368468"/>
                <a:gd name="connsiteX610" fmla="*/ 788907 w 1004920"/>
                <a:gd name="connsiteY610" fmla="*/ 297181 h 368468"/>
                <a:gd name="connsiteX611" fmla="*/ 790049 w 1004920"/>
                <a:gd name="connsiteY611" fmla="*/ 296891 h 368468"/>
                <a:gd name="connsiteX612" fmla="*/ 790214 w 1004920"/>
                <a:gd name="connsiteY612" fmla="*/ 295679 h 368468"/>
                <a:gd name="connsiteX613" fmla="*/ 791591 w 1004920"/>
                <a:gd name="connsiteY613" fmla="*/ 292463 h 368468"/>
                <a:gd name="connsiteX614" fmla="*/ 792404 w 1004920"/>
                <a:gd name="connsiteY614" fmla="*/ 291752 h 368468"/>
                <a:gd name="connsiteX615" fmla="*/ 793547 w 1004920"/>
                <a:gd name="connsiteY615" fmla="*/ 291470 h 368468"/>
                <a:gd name="connsiteX616" fmla="*/ 794907 w 1004920"/>
                <a:gd name="connsiteY616" fmla="*/ 289592 h 368468"/>
                <a:gd name="connsiteX617" fmla="*/ 795682 w 1004920"/>
                <a:gd name="connsiteY617" fmla="*/ 289045 h 368468"/>
                <a:gd name="connsiteX618" fmla="*/ 796488 w 1004920"/>
                <a:gd name="connsiteY618" fmla="*/ 287621 h 368468"/>
                <a:gd name="connsiteX619" fmla="*/ 797638 w 1004920"/>
                <a:gd name="connsiteY619" fmla="*/ 286964 h 368468"/>
                <a:gd name="connsiteX620" fmla="*/ 797544 w 1004920"/>
                <a:gd name="connsiteY620" fmla="*/ 285743 h 368468"/>
                <a:gd name="connsiteX621" fmla="*/ 798194 w 1004920"/>
                <a:gd name="connsiteY621" fmla="*/ 285102 h 368468"/>
                <a:gd name="connsiteX622" fmla="*/ 800009 w 1004920"/>
                <a:gd name="connsiteY622" fmla="*/ 284601 h 368468"/>
                <a:gd name="connsiteX623" fmla="*/ 801268 w 1004920"/>
                <a:gd name="connsiteY623" fmla="*/ 285203 h 368468"/>
                <a:gd name="connsiteX624" fmla="*/ 802043 w 1004920"/>
                <a:gd name="connsiteY624" fmla="*/ 286447 h 368468"/>
                <a:gd name="connsiteX625" fmla="*/ 800016 w 1004920"/>
                <a:gd name="connsiteY625" fmla="*/ 287981 h 368468"/>
                <a:gd name="connsiteX626" fmla="*/ 801057 w 1004920"/>
                <a:gd name="connsiteY626" fmla="*/ 291759 h 368468"/>
                <a:gd name="connsiteX627" fmla="*/ 799586 w 1004920"/>
                <a:gd name="connsiteY627" fmla="*/ 295882 h 368468"/>
                <a:gd name="connsiteX628" fmla="*/ 798624 w 1004920"/>
                <a:gd name="connsiteY628" fmla="*/ 297118 h 368468"/>
                <a:gd name="connsiteX629" fmla="*/ 796824 w 1004920"/>
                <a:gd name="connsiteY629" fmla="*/ 298182 h 368468"/>
                <a:gd name="connsiteX630" fmla="*/ 796285 w 1004920"/>
                <a:gd name="connsiteY630" fmla="*/ 299192 h 368468"/>
                <a:gd name="connsiteX631" fmla="*/ 794164 w 1004920"/>
                <a:gd name="connsiteY631" fmla="*/ 301226 h 368468"/>
                <a:gd name="connsiteX632" fmla="*/ 793523 w 1004920"/>
                <a:gd name="connsiteY632" fmla="*/ 302962 h 368468"/>
                <a:gd name="connsiteX633" fmla="*/ 793429 w 1004920"/>
                <a:gd name="connsiteY633" fmla="*/ 303698 h 368468"/>
                <a:gd name="connsiteX634" fmla="*/ 793030 w 1004920"/>
                <a:gd name="connsiteY634" fmla="*/ 304105 h 368468"/>
                <a:gd name="connsiteX635" fmla="*/ 807441 w 1004920"/>
                <a:gd name="connsiteY635" fmla="*/ 286557 h 368468"/>
                <a:gd name="connsiteX636" fmla="*/ 807167 w 1004920"/>
                <a:gd name="connsiteY636" fmla="*/ 287644 h 368468"/>
                <a:gd name="connsiteX637" fmla="*/ 806228 w 1004920"/>
                <a:gd name="connsiteY637" fmla="*/ 287065 h 368468"/>
                <a:gd name="connsiteX638" fmla="*/ 805305 w 1004920"/>
                <a:gd name="connsiteY638" fmla="*/ 285798 h 368468"/>
                <a:gd name="connsiteX639" fmla="*/ 803951 w 1004920"/>
                <a:gd name="connsiteY639" fmla="*/ 285618 h 368468"/>
                <a:gd name="connsiteX640" fmla="*/ 802950 w 1004920"/>
                <a:gd name="connsiteY640" fmla="*/ 285282 h 368468"/>
                <a:gd name="connsiteX641" fmla="*/ 802363 w 1004920"/>
                <a:gd name="connsiteY641" fmla="*/ 284687 h 368468"/>
                <a:gd name="connsiteX642" fmla="*/ 806126 w 1004920"/>
                <a:gd name="connsiteY642" fmla="*/ 284413 h 368468"/>
                <a:gd name="connsiteX643" fmla="*/ 807441 w 1004920"/>
                <a:gd name="connsiteY643" fmla="*/ 286557 h 368468"/>
                <a:gd name="connsiteX644" fmla="*/ 421683 w 1004920"/>
                <a:gd name="connsiteY644" fmla="*/ 285047 h 368468"/>
                <a:gd name="connsiteX645" fmla="*/ 421354 w 1004920"/>
                <a:gd name="connsiteY645" fmla="*/ 285923 h 368468"/>
                <a:gd name="connsiteX646" fmla="*/ 420235 w 1004920"/>
                <a:gd name="connsiteY646" fmla="*/ 285704 h 368468"/>
                <a:gd name="connsiteX647" fmla="*/ 419179 w 1004920"/>
                <a:gd name="connsiteY647" fmla="*/ 284257 h 368468"/>
                <a:gd name="connsiteX648" fmla="*/ 419688 w 1004920"/>
                <a:gd name="connsiteY648" fmla="*/ 283881 h 368468"/>
                <a:gd name="connsiteX649" fmla="*/ 420275 w 1004920"/>
                <a:gd name="connsiteY649" fmla="*/ 283725 h 368468"/>
                <a:gd name="connsiteX650" fmla="*/ 421042 w 1004920"/>
                <a:gd name="connsiteY650" fmla="*/ 283889 h 368468"/>
                <a:gd name="connsiteX651" fmla="*/ 421683 w 1004920"/>
                <a:gd name="connsiteY651" fmla="*/ 285047 h 368468"/>
                <a:gd name="connsiteX652" fmla="*/ 734730 w 1004920"/>
                <a:gd name="connsiteY652" fmla="*/ 286150 h 368468"/>
                <a:gd name="connsiteX653" fmla="*/ 733744 w 1004920"/>
                <a:gd name="connsiteY653" fmla="*/ 286705 h 368468"/>
                <a:gd name="connsiteX654" fmla="*/ 732101 w 1004920"/>
                <a:gd name="connsiteY654" fmla="*/ 285555 h 368468"/>
                <a:gd name="connsiteX655" fmla="*/ 731647 w 1004920"/>
                <a:gd name="connsiteY655" fmla="*/ 285078 h 368468"/>
                <a:gd name="connsiteX656" fmla="*/ 732688 w 1004920"/>
                <a:gd name="connsiteY656" fmla="*/ 283951 h 368468"/>
                <a:gd name="connsiteX657" fmla="*/ 733799 w 1004920"/>
                <a:gd name="connsiteY657" fmla="*/ 283631 h 368468"/>
                <a:gd name="connsiteX658" fmla="*/ 734472 w 1004920"/>
                <a:gd name="connsiteY658" fmla="*/ 284124 h 368468"/>
                <a:gd name="connsiteX659" fmla="*/ 734800 w 1004920"/>
                <a:gd name="connsiteY659" fmla="*/ 284616 h 368468"/>
                <a:gd name="connsiteX660" fmla="*/ 734659 w 1004920"/>
                <a:gd name="connsiteY660" fmla="*/ 285156 h 368468"/>
                <a:gd name="connsiteX661" fmla="*/ 734730 w 1004920"/>
                <a:gd name="connsiteY661" fmla="*/ 286150 h 368468"/>
                <a:gd name="connsiteX662" fmla="*/ 561362 w 1004920"/>
                <a:gd name="connsiteY662" fmla="*/ 284734 h 368468"/>
                <a:gd name="connsiteX663" fmla="*/ 559125 w 1004920"/>
                <a:gd name="connsiteY663" fmla="*/ 284859 h 368468"/>
                <a:gd name="connsiteX664" fmla="*/ 558429 w 1004920"/>
                <a:gd name="connsiteY664" fmla="*/ 284663 h 368468"/>
                <a:gd name="connsiteX665" fmla="*/ 558264 w 1004920"/>
                <a:gd name="connsiteY665" fmla="*/ 282520 h 368468"/>
                <a:gd name="connsiteX666" fmla="*/ 560721 w 1004920"/>
                <a:gd name="connsiteY666" fmla="*/ 283443 h 368468"/>
                <a:gd name="connsiteX667" fmla="*/ 561519 w 1004920"/>
                <a:gd name="connsiteY667" fmla="*/ 283505 h 368468"/>
                <a:gd name="connsiteX668" fmla="*/ 561362 w 1004920"/>
                <a:gd name="connsiteY668" fmla="*/ 284734 h 368468"/>
                <a:gd name="connsiteX669" fmla="*/ 409212 w 1004920"/>
                <a:gd name="connsiteY669" fmla="*/ 284437 h 368468"/>
                <a:gd name="connsiteX670" fmla="*/ 408790 w 1004920"/>
                <a:gd name="connsiteY670" fmla="*/ 284757 h 368468"/>
                <a:gd name="connsiteX671" fmla="*/ 405058 w 1004920"/>
                <a:gd name="connsiteY671" fmla="*/ 284577 h 368468"/>
                <a:gd name="connsiteX672" fmla="*/ 402656 w 1004920"/>
                <a:gd name="connsiteY672" fmla="*/ 286369 h 368468"/>
                <a:gd name="connsiteX673" fmla="*/ 400990 w 1004920"/>
                <a:gd name="connsiteY673" fmla="*/ 286917 h 368468"/>
                <a:gd name="connsiteX674" fmla="*/ 395013 w 1004920"/>
                <a:gd name="connsiteY674" fmla="*/ 286917 h 368468"/>
                <a:gd name="connsiteX675" fmla="*/ 394301 w 1004920"/>
                <a:gd name="connsiteY675" fmla="*/ 286674 h 368468"/>
                <a:gd name="connsiteX676" fmla="*/ 393769 w 1004920"/>
                <a:gd name="connsiteY676" fmla="*/ 286674 h 368468"/>
                <a:gd name="connsiteX677" fmla="*/ 393448 w 1004920"/>
                <a:gd name="connsiteY677" fmla="*/ 287034 h 368468"/>
                <a:gd name="connsiteX678" fmla="*/ 391547 w 1004920"/>
                <a:gd name="connsiteY678" fmla="*/ 286760 h 368468"/>
                <a:gd name="connsiteX679" fmla="*/ 385476 w 1004920"/>
                <a:gd name="connsiteY679" fmla="*/ 285172 h 368468"/>
                <a:gd name="connsiteX680" fmla="*/ 384647 w 1004920"/>
                <a:gd name="connsiteY680" fmla="*/ 283701 h 368468"/>
                <a:gd name="connsiteX681" fmla="*/ 385586 w 1004920"/>
                <a:gd name="connsiteY681" fmla="*/ 282129 h 368468"/>
                <a:gd name="connsiteX682" fmla="*/ 387769 w 1004920"/>
                <a:gd name="connsiteY682" fmla="*/ 279899 h 368468"/>
                <a:gd name="connsiteX683" fmla="*/ 392142 w 1004920"/>
                <a:gd name="connsiteY683" fmla="*/ 279461 h 368468"/>
                <a:gd name="connsiteX684" fmla="*/ 412068 w 1004920"/>
                <a:gd name="connsiteY684" fmla="*/ 279304 h 368468"/>
                <a:gd name="connsiteX685" fmla="*/ 414235 w 1004920"/>
                <a:gd name="connsiteY685" fmla="*/ 281221 h 368468"/>
                <a:gd name="connsiteX686" fmla="*/ 414439 w 1004920"/>
                <a:gd name="connsiteY686" fmla="*/ 281871 h 368468"/>
                <a:gd name="connsiteX687" fmla="*/ 410097 w 1004920"/>
                <a:gd name="connsiteY687" fmla="*/ 283177 h 368468"/>
                <a:gd name="connsiteX688" fmla="*/ 409212 w 1004920"/>
                <a:gd name="connsiteY688" fmla="*/ 284437 h 368468"/>
                <a:gd name="connsiteX689" fmla="*/ 442861 w 1004920"/>
                <a:gd name="connsiteY689" fmla="*/ 281472 h 368468"/>
                <a:gd name="connsiteX690" fmla="*/ 441069 w 1004920"/>
                <a:gd name="connsiteY690" fmla="*/ 281847 h 368468"/>
                <a:gd name="connsiteX691" fmla="*/ 439411 w 1004920"/>
                <a:gd name="connsiteY691" fmla="*/ 281073 h 368468"/>
                <a:gd name="connsiteX692" fmla="*/ 439458 w 1004920"/>
                <a:gd name="connsiteY692" fmla="*/ 280032 h 368468"/>
                <a:gd name="connsiteX693" fmla="*/ 439865 w 1004920"/>
                <a:gd name="connsiteY693" fmla="*/ 279062 h 368468"/>
                <a:gd name="connsiteX694" fmla="*/ 442344 w 1004920"/>
                <a:gd name="connsiteY694" fmla="*/ 278561 h 368468"/>
                <a:gd name="connsiteX695" fmla="*/ 443675 w 1004920"/>
                <a:gd name="connsiteY695" fmla="*/ 278592 h 368468"/>
                <a:gd name="connsiteX696" fmla="*/ 445099 w 1004920"/>
                <a:gd name="connsiteY696" fmla="*/ 279257 h 368468"/>
                <a:gd name="connsiteX697" fmla="*/ 446092 w 1004920"/>
                <a:gd name="connsiteY697" fmla="*/ 279954 h 368468"/>
                <a:gd name="connsiteX698" fmla="*/ 446577 w 1004920"/>
                <a:gd name="connsiteY698" fmla="*/ 280767 h 368468"/>
                <a:gd name="connsiteX699" fmla="*/ 443893 w 1004920"/>
                <a:gd name="connsiteY699" fmla="*/ 280806 h 368468"/>
                <a:gd name="connsiteX700" fmla="*/ 442861 w 1004920"/>
                <a:gd name="connsiteY700" fmla="*/ 281472 h 368468"/>
                <a:gd name="connsiteX701" fmla="*/ 866555 w 1004920"/>
                <a:gd name="connsiteY701" fmla="*/ 276621 h 368468"/>
                <a:gd name="connsiteX702" fmla="*/ 866187 w 1004920"/>
                <a:gd name="connsiteY702" fmla="*/ 276957 h 368468"/>
                <a:gd name="connsiteX703" fmla="*/ 865616 w 1004920"/>
                <a:gd name="connsiteY703" fmla="*/ 276246 h 368468"/>
                <a:gd name="connsiteX704" fmla="*/ 865561 w 1004920"/>
                <a:gd name="connsiteY704" fmla="*/ 275800 h 368468"/>
                <a:gd name="connsiteX705" fmla="*/ 866320 w 1004920"/>
                <a:gd name="connsiteY705" fmla="*/ 274587 h 368468"/>
                <a:gd name="connsiteX706" fmla="*/ 867071 w 1004920"/>
                <a:gd name="connsiteY706" fmla="*/ 273883 h 368468"/>
                <a:gd name="connsiteX707" fmla="*/ 867908 w 1004920"/>
                <a:gd name="connsiteY707" fmla="*/ 273828 h 368468"/>
                <a:gd name="connsiteX708" fmla="*/ 867697 w 1004920"/>
                <a:gd name="connsiteY708" fmla="*/ 274822 h 368468"/>
                <a:gd name="connsiteX709" fmla="*/ 866555 w 1004920"/>
                <a:gd name="connsiteY709" fmla="*/ 276621 h 368468"/>
                <a:gd name="connsiteX710" fmla="*/ 220566 w 1004920"/>
                <a:gd name="connsiteY710" fmla="*/ 274219 h 368468"/>
                <a:gd name="connsiteX711" fmla="*/ 219197 w 1004920"/>
                <a:gd name="connsiteY711" fmla="*/ 274704 h 368468"/>
                <a:gd name="connsiteX712" fmla="*/ 218148 w 1004920"/>
                <a:gd name="connsiteY712" fmla="*/ 274274 h 368468"/>
                <a:gd name="connsiteX713" fmla="*/ 217679 w 1004920"/>
                <a:gd name="connsiteY713" fmla="*/ 273656 h 368468"/>
                <a:gd name="connsiteX714" fmla="*/ 219228 w 1004920"/>
                <a:gd name="connsiteY714" fmla="*/ 272138 h 368468"/>
                <a:gd name="connsiteX715" fmla="*/ 219963 w 1004920"/>
                <a:gd name="connsiteY715" fmla="*/ 271778 h 368468"/>
                <a:gd name="connsiteX716" fmla="*/ 220738 w 1004920"/>
                <a:gd name="connsiteY716" fmla="*/ 271661 h 368468"/>
                <a:gd name="connsiteX717" fmla="*/ 221106 w 1004920"/>
                <a:gd name="connsiteY717" fmla="*/ 272482 h 368468"/>
                <a:gd name="connsiteX718" fmla="*/ 220566 w 1004920"/>
                <a:gd name="connsiteY718" fmla="*/ 274219 h 368468"/>
                <a:gd name="connsiteX719" fmla="*/ 867470 w 1004920"/>
                <a:gd name="connsiteY719" fmla="*/ 272224 h 368468"/>
                <a:gd name="connsiteX720" fmla="*/ 866257 w 1004920"/>
                <a:gd name="connsiteY720" fmla="*/ 272428 h 368468"/>
                <a:gd name="connsiteX721" fmla="*/ 865663 w 1004920"/>
                <a:gd name="connsiteY721" fmla="*/ 270636 h 368468"/>
                <a:gd name="connsiteX722" fmla="*/ 866664 w 1004920"/>
                <a:gd name="connsiteY722" fmla="*/ 270175 h 368468"/>
                <a:gd name="connsiteX723" fmla="*/ 867752 w 1004920"/>
                <a:gd name="connsiteY723" fmla="*/ 271270 h 368468"/>
                <a:gd name="connsiteX724" fmla="*/ 867470 w 1004920"/>
                <a:gd name="connsiteY724" fmla="*/ 272224 h 368468"/>
                <a:gd name="connsiteX725" fmla="*/ 869739 w 1004920"/>
                <a:gd name="connsiteY725" fmla="*/ 269689 h 368468"/>
                <a:gd name="connsiteX726" fmla="*/ 869207 w 1004920"/>
                <a:gd name="connsiteY726" fmla="*/ 269869 h 368468"/>
                <a:gd name="connsiteX727" fmla="*/ 869215 w 1004920"/>
                <a:gd name="connsiteY727" fmla="*/ 268790 h 368468"/>
                <a:gd name="connsiteX728" fmla="*/ 869817 w 1004920"/>
                <a:gd name="connsiteY728" fmla="*/ 267835 h 368468"/>
                <a:gd name="connsiteX729" fmla="*/ 870451 w 1004920"/>
                <a:gd name="connsiteY729" fmla="*/ 267288 h 368468"/>
                <a:gd name="connsiteX730" fmla="*/ 871202 w 1004920"/>
                <a:gd name="connsiteY730" fmla="*/ 267264 h 368468"/>
                <a:gd name="connsiteX731" fmla="*/ 869739 w 1004920"/>
                <a:gd name="connsiteY731" fmla="*/ 269689 h 368468"/>
                <a:gd name="connsiteX732" fmla="*/ 863535 w 1004920"/>
                <a:gd name="connsiteY732" fmla="*/ 269869 h 368468"/>
                <a:gd name="connsiteX733" fmla="*/ 863175 w 1004920"/>
                <a:gd name="connsiteY733" fmla="*/ 271418 h 368468"/>
                <a:gd name="connsiteX734" fmla="*/ 862815 w 1004920"/>
                <a:gd name="connsiteY734" fmla="*/ 273147 h 368468"/>
                <a:gd name="connsiteX735" fmla="*/ 860805 w 1004920"/>
                <a:gd name="connsiteY735" fmla="*/ 275088 h 368468"/>
                <a:gd name="connsiteX736" fmla="*/ 859561 w 1004920"/>
                <a:gd name="connsiteY736" fmla="*/ 278053 h 368468"/>
                <a:gd name="connsiteX737" fmla="*/ 858833 w 1004920"/>
                <a:gd name="connsiteY737" fmla="*/ 278796 h 368468"/>
                <a:gd name="connsiteX738" fmla="*/ 856134 w 1004920"/>
                <a:gd name="connsiteY738" fmla="*/ 280118 h 368468"/>
                <a:gd name="connsiteX739" fmla="*/ 853732 w 1004920"/>
                <a:gd name="connsiteY739" fmla="*/ 278467 h 368468"/>
                <a:gd name="connsiteX740" fmla="*/ 853036 w 1004920"/>
                <a:gd name="connsiteY740" fmla="*/ 277051 h 368468"/>
                <a:gd name="connsiteX741" fmla="*/ 854092 w 1004920"/>
                <a:gd name="connsiteY741" fmla="*/ 270511 h 368468"/>
                <a:gd name="connsiteX742" fmla="*/ 855125 w 1004920"/>
                <a:gd name="connsiteY742" fmla="*/ 270730 h 368468"/>
                <a:gd name="connsiteX743" fmla="*/ 855797 w 1004920"/>
                <a:gd name="connsiteY743" fmla="*/ 270683 h 368468"/>
                <a:gd name="connsiteX744" fmla="*/ 856017 w 1004920"/>
                <a:gd name="connsiteY744" fmla="*/ 270253 h 368468"/>
                <a:gd name="connsiteX745" fmla="*/ 854475 w 1004920"/>
                <a:gd name="connsiteY745" fmla="*/ 269517 h 368468"/>
                <a:gd name="connsiteX746" fmla="*/ 854186 w 1004920"/>
                <a:gd name="connsiteY746" fmla="*/ 265762 h 368468"/>
                <a:gd name="connsiteX747" fmla="*/ 854264 w 1004920"/>
                <a:gd name="connsiteY747" fmla="*/ 264346 h 368468"/>
                <a:gd name="connsiteX748" fmla="*/ 855430 w 1004920"/>
                <a:gd name="connsiteY748" fmla="*/ 264025 h 368468"/>
                <a:gd name="connsiteX749" fmla="*/ 856885 w 1004920"/>
                <a:gd name="connsiteY749" fmla="*/ 265128 h 368468"/>
                <a:gd name="connsiteX750" fmla="*/ 858715 w 1004920"/>
                <a:gd name="connsiteY750" fmla="*/ 267092 h 368468"/>
                <a:gd name="connsiteX751" fmla="*/ 860851 w 1004920"/>
                <a:gd name="connsiteY751" fmla="*/ 268641 h 368468"/>
                <a:gd name="connsiteX752" fmla="*/ 863535 w 1004920"/>
                <a:gd name="connsiteY752" fmla="*/ 269869 h 368468"/>
                <a:gd name="connsiteX753" fmla="*/ 267139 w 1004920"/>
                <a:gd name="connsiteY753" fmla="*/ 260333 h 368468"/>
                <a:gd name="connsiteX754" fmla="*/ 269353 w 1004920"/>
                <a:gd name="connsiteY754" fmla="*/ 262836 h 368468"/>
                <a:gd name="connsiteX755" fmla="*/ 271285 w 1004920"/>
                <a:gd name="connsiteY755" fmla="*/ 264174 h 368468"/>
                <a:gd name="connsiteX756" fmla="*/ 273570 w 1004920"/>
                <a:gd name="connsiteY756" fmla="*/ 264901 h 368468"/>
                <a:gd name="connsiteX757" fmla="*/ 275971 w 1004920"/>
                <a:gd name="connsiteY757" fmla="*/ 264972 h 368468"/>
                <a:gd name="connsiteX758" fmla="*/ 278334 w 1004920"/>
                <a:gd name="connsiteY758" fmla="*/ 265293 h 368468"/>
                <a:gd name="connsiteX759" fmla="*/ 281088 w 1004920"/>
                <a:gd name="connsiteY759" fmla="*/ 266247 h 368468"/>
                <a:gd name="connsiteX760" fmla="*/ 283912 w 1004920"/>
                <a:gd name="connsiteY760" fmla="*/ 266685 h 368468"/>
                <a:gd name="connsiteX761" fmla="*/ 285227 w 1004920"/>
                <a:gd name="connsiteY761" fmla="*/ 266521 h 368468"/>
                <a:gd name="connsiteX762" fmla="*/ 286478 w 1004920"/>
                <a:gd name="connsiteY762" fmla="*/ 266028 h 368468"/>
                <a:gd name="connsiteX763" fmla="*/ 287362 w 1004920"/>
                <a:gd name="connsiteY763" fmla="*/ 265997 h 368468"/>
                <a:gd name="connsiteX764" fmla="*/ 288137 w 1004920"/>
                <a:gd name="connsiteY764" fmla="*/ 266458 h 368468"/>
                <a:gd name="connsiteX765" fmla="*/ 290093 w 1004920"/>
                <a:gd name="connsiteY765" fmla="*/ 268578 h 368468"/>
                <a:gd name="connsiteX766" fmla="*/ 292213 w 1004920"/>
                <a:gd name="connsiteY766" fmla="*/ 270519 h 368468"/>
                <a:gd name="connsiteX767" fmla="*/ 292706 w 1004920"/>
                <a:gd name="connsiteY767" fmla="*/ 271504 h 368468"/>
                <a:gd name="connsiteX768" fmla="*/ 294145 w 1004920"/>
                <a:gd name="connsiteY768" fmla="*/ 276183 h 368468"/>
                <a:gd name="connsiteX769" fmla="*/ 295773 w 1004920"/>
                <a:gd name="connsiteY769" fmla="*/ 277529 h 368468"/>
                <a:gd name="connsiteX770" fmla="*/ 298010 w 1004920"/>
                <a:gd name="connsiteY770" fmla="*/ 277920 h 368468"/>
                <a:gd name="connsiteX771" fmla="*/ 300639 w 1004920"/>
                <a:gd name="connsiteY771" fmla="*/ 277920 h 368468"/>
                <a:gd name="connsiteX772" fmla="*/ 303252 w 1004920"/>
                <a:gd name="connsiteY772" fmla="*/ 278115 h 368468"/>
                <a:gd name="connsiteX773" fmla="*/ 309307 w 1004920"/>
                <a:gd name="connsiteY773" fmla="*/ 279211 h 368468"/>
                <a:gd name="connsiteX774" fmla="*/ 311709 w 1004920"/>
                <a:gd name="connsiteY774" fmla="*/ 279054 h 368468"/>
                <a:gd name="connsiteX775" fmla="*/ 313837 w 1004920"/>
                <a:gd name="connsiteY775" fmla="*/ 277959 h 368468"/>
                <a:gd name="connsiteX776" fmla="*/ 315730 w 1004920"/>
                <a:gd name="connsiteY776" fmla="*/ 278671 h 368468"/>
                <a:gd name="connsiteX777" fmla="*/ 320870 w 1004920"/>
                <a:gd name="connsiteY777" fmla="*/ 279985 h 368468"/>
                <a:gd name="connsiteX778" fmla="*/ 323397 w 1004920"/>
                <a:gd name="connsiteY778" fmla="*/ 280282 h 368468"/>
                <a:gd name="connsiteX779" fmla="*/ 326268 w 1004920"/>
                <a:gd name="connsiteY779" fmla="*/ 279907 h 368468"/>
                <a:gd name="connsiteX780" fmla="*/ 329147 w 1004920"/>
                <a:gd name="connsiteY780" fmla="*/ 279828 h 368468"/>
                <a:gd name="connsiteX781" fmla="*/ 330524 w 1004920"/>
                <a:gd name="connsiteY781" fmla="*/ 280212 h 368468"/>
                <a:gd name="connsiteX782" fmla="*/ 331847 w 1004920"/>
                <a:gd name="connsiteY782" fmla="*/ 280783 h 368468"/>
                <a:gd name="connsiteX783" fmla="*/ 332981 w 1004920"/>
                <a:gd name="connsiteY783" fmla="*/ 280986 h 368468"/>
                <a:gd name="connsiteX784" fmla="*/ 334154 w 1004920"/>
                <a:gd name="connsiteY784" fmla="*/ 280979 h 368468"/>
                <a:gd name="connsiteX785" fmla="*/ 336235 w 1004920"/>
                <a:gd name="connsiteY785" fmla="*/ 279883 h 368468"/>
                <a:gd name="connsiteX786" fmla="*/ 337612 w 1004920"/>
                <a:gd name="connsiteY786" fmla="*/ 277873 h 368468"/>
                <a:gd name="connsiteX787" fmla="*/ 338731 w 1004920"/>
                <a:gd name="connsiteY787" fmla="*/ 275338 h 368468"/>
                <a:gd name="connsiteX788" fmla="*/ 339599 w 1004920"/>
                <a:gd name="connsiteY788" fmla="*/ 272694 h 368468"/>
                <a:gd name="connsiteX789" fmla="*/ 340186 w 1004920"/>
                <a:gd name="connsiteY789" fmla="*/ 271559 h 368468"/>
                <a:gd name="connsiteX790" fmla="*/ 340984 w 1004920"/>
                <a:gd name="connsiteY790" fmla="*/ 270558 h 368468"/>
                <a:gd name="connsiteX791" fmla="*/ 342025 w 1004920"/>
                <a:gd name="connsiteY791" fmla="*/ 269909 h 368468"/>
                <a:gd name="connsiteX792" fmla="*/ 343136 w 1004920"/>
                <a:gd name="connsiteY792" fmla="*/ 269502 h 368468"/>
                <a:gd name="connsiteX793" fmla="*/ 346155 w 1004920"/>
                <a:gd name="connsiteY793" fmla="*/ 269752 h 368468"/>
                <a:gd name="connsiteX794" fmla="*/ 346781 w 1004920"/>
                <a:gd name="connsiteY794" fmla="*/ 270393 h 368468"/>
                <a:gd name="connsiteX795" fmla="*/ 350161 w 1004920"/>
                <a:gd name="connsiteY795" fmla="*/ 274876 h 368468"/>
                <a:gd name="connsiteX796" fmla="*/ 350756 w 1004920"/>
                <a:gd name="connsiteY796" fmla="*/ 275268 h 368468"/>
                <a:gd name="connsiteX797" fmla="*/ 354276 w 1004920"/>
                <a:gd name="connsiteY797" fmla="*/ 275549 h 368468"/>
                <a:gd name="connsiteX798" fmla="*/ 355254 w 1004920"/>
                <a:gd name="connsiteY798" fmla="*/ 275401 h 368468"/>
                <a:gd name="connsiteX799" fmla="*/ 357398 w 1004920"/>
                <a:gd name="connsiteY799" fmla="*/ 274501 h 368468"/>
                <a:gd name="connsiteX800" fmla="*/ 358626 w 1004920"/>
                <a:gd name="connsiteY800" fmla="*/ 274423 h 368468"/>
                <a:gd name="connsiteX801" fmla="*/ 360887 w 1004920"/>
                <a:gd name="connsiteY801" fmla="*/ 275534 h 368468"/>
                <a:gd name="connsiteX802" fmla="*/ 361865 w 1004920"/>
                <a:gd name="connsiteY802" fmla="*/ 276480 h 368468"/>
                <a:gd name="connsiteX803" fmla="*/ 362960 w 1004920"/>
                <a:gd name="connsiteY803" fmla="*/ 277176 h 368468"/>
                <a:gd name="connsiteX804" fmla="*/ 368499 w 1004920"/>
                <a:gd name="connsiteY804" fmla="*/ 277888 h 368468"/>
                <a:gd name="connsiteX805" fmla="*/ 370635 w 1004920"/>
                <a:gd name="connsiteY805" fmla="*/ 279813 h 368468"/>
                <a:gd name="connsiteX806" fmla="*/ 371722 w 1004920"/>
                <a:gd name="connsiteY806" fmla="*/ 280071 h 368468"/>
                <a:gd name="connsiteX807" fmla="*/ 375572 w 1004920"/>
                <a:gd name="connsiteY807" fmla="*/ 279836 h 368468"/>
                <a:gd name="connsiteX808" fmla="*/ 378239 w 1004920"/>
                <a:gd name="connsiteY808" fmla="*/ 280024 h 368468"/>
                <a:gd name="connsiteX809" fmla="*/ 380555 w 1004920"/>
                <a:gd name="connsiteY809" fmla="*/ 280540 h 368468"/>
                <a:gd name="connsiteX810" fmla="*/ 381611 w 1004920"/>
                <a:gd name="connsiteY810" fmla="*/ 283271 h 368468"/>
                <a:gd name="connsiteX811" fmla="*/ 382464 w 1004920"/>
                <a:gd name="connsiteY811" fmla="*/ 286072 h 368468"/>
                <a:gd name="connsiteX812" fmla="*/ 382957 w 1004920"/>
                <a:gd name="connsiteY812" fmla="*/ 287026 h 368468"/>
                <a:gd name="connsiteX813" fmla="*/ 385226 w 1004920"/>
                <a:gd name="connsiteY813" fmla="*/ 287988 h 368468"/>
                <a:gd name="connsiteX814" fmla="*/ 386149 w 1004920"/>
                <a:gd name="connsiteY814" fmla="*/ 288857 h 368468"/>
                <a:gd name="connsiteX815" fmla="*/ 385906 w 1004920"/>
                <a:gd name="connsiteY815" fmla="*/ 291650 h 368468"/>
                <a:gd name="connsiteX816" fmla="*/ 386157 w 1004920"/>
                <a:gd name="connsiteY816" fmla="*/ 294310 h 368468"/>
                <a:gd name="connsiteX817" fmla="*/ 390968 w 1004920"/>
                <a:gd name="connsiteY817" fmla="*/ 296625 h 368468"/>
                <a:gd name="connsiteX818" fmla="*/ 396116 w 1004920"/>
                <a:gd name="connsiteY818" fmla="*/ 297955 h 368468"/>
                <a:gd name="connsiteX819" fmla="*/ 401592 w 1004920"/>
                <a:gd name="connsiteY819" fmla="*/ 298081 h 368468"/>
                <a:gd name="connsiteX820" fmla="*/ 407076 w 1004920"/>
                <a:gd name="connsiteY820" fmla="*/ 297619 h 368468"/>
                <a:gd name="connsiteX821" fmla="*/ 409901 w 1004920"/>
                <a:gd name="connsiteY821" fmla="*/ 297048 h 368468"/>
                <a:gd name="connsiteX822" fmla="*/ 413437 w 1004920"/>
                <a:gd name="connsiteY822" fmla="*/ 296062 h 368468"/>
                <a:gd name="connsiteX823" fmla="*/ 414173 w 1004920"/>
                <a:gd name="connsiteY823" fmla="*/ 296078 h 368468"/>
                <a:gd name="connsiteX824" fmla="*/ 421018 w 1004920"/>
                <a:gd name="connsiteY824" fmla="*/ 299121 h 368468"/>
                <a:gd name="connsiteX825" fmla="*/ 421604 w 1004920"/>
                <a:gd name="connsiteY825" fmla="*/ 299590 h 368468"/>
                <a:gd name="connsiteX826" fmla="*/ 422371 w 1004920"/>
                <a:gd name="connsiteY826" fmla="*/ 301867 h 368468"/>
                <a:gd name="connsiteX827" fmla="*/ 422348 w 1004920"/>
                <a:gd name="connsiteY827" fmla="*/ 304269 h 368468"/>
                <a:gd name="connsiteX828" fmla="*/ 421073 w 1004920"/>
                <a:gd name="connsiteY828" fmla="*/ 309972 h 368468"/>
                <a:gd name="connsiteX829" fmla="*/ 420987 w 1004920"/>
                <a:gd name="connsiteY829" fmla="*/ 311537 h 368468"/>
                <a:gd name="connsiteX830" fmla="*/ 421112 w 1004920"/>
                <a:gd name="connsiteY830" fmla="*/ 313102 h 368468"/>
                <a:gd name="connsiteX831" fmla="*/ 422473 w 1004920"/>
                <a:gd name="connsiteY831" fmla="*/ 316505 h 368468"/>
                <a:gd name="connsiteX832" fmla="*/ 423201 w 1004920"/>
                <a:gd name="connsiteY832" fmla="*/ 317483 h 368468"/>
                <a:gd name="connsiteX833" fmla="*/ 425681 w 1004920"/>
                <a:gd name="connsiteY833" fmla="*/ 319274 h 368468"/>
                <a:gd name="connsiteX834" fmla="*/ 425783 w 1004920"/>
                <a:gd name="connsiteY834" fmla="*/ 320213 h 368468"/>
                <a:gd name="connsiteX835" fmla="*/ 425438 w 1004920"/>
                <a:gd name="connsiteY835" fmla="*/ 321152 h 368468"/>
                <a:gd name="connsiteX836" fmla="*/ 422700 w 1004920"/>
                <a:gd name="connsiteY836" fmla="*/ 320510 h 368468"/>
                <a:gd name="connsiteX837" fmla="*/ 421033 w 1004920"/>
                <a:gd name="connsiteY837" fmla="*/ 319736 h 368468"/>
                <a:gd name="connsiteX838" fmla="*/ 420071 w 1004920"/>
                <a:gd name="connsiteY838" fmla="*/ 318453 h 368468"/>
                <a:gd name="connsiteX839" fmla="*/ 418695 w 1004920"/>
                <a:gd name="connsiteY839" fmla="*/ 317725 h 368468"/>
                <a:gd name="connsiteX840" fmla="*/ 416120 w 1004920"/>
                <a:gd name="connsiteY840" fmla="*/ 317991 h 368468"/>
                <a:gd name="connsiteX841" fmla="*/ 411309 w 1004920"/>
                <a:gd name="connsiteY841" fmla="*/ 316708 h 368468"/>
                <a:gd name="connsiteX842" fmla="*/ 405872 w 1004920"/>
                <a:gd name="connsiteY842" fmla="*/ 314721 h 368468"/>
                <a:gd name="connsiteX843" fmla="*/ 396233 w 1004920"/>
                <a:gd name="connsiteY843" fmla="*/ 310504 h 368468"/>
                <a:gd name="connsiteX844" fmla="*/ 393605 w 1004920"/>
                <a:gd name="connsiteY844" fmla="*/ 310536 h 368468"/>
                <a:gd name="connsiteX845" fmla="*/ 391085 w 1004920"/>
                <a:gd name="connsiteY845" fmla="*/ 311075 h 368468"/>
                <a:gd name="connsiteX846" fmla="*/ 388426 w 1004920"/>
                <a:gd name="connsiteY846" fmla="*/ 312147 h 368468"/>
                <a:gd name="connsiteX847" fmla="*/ 385656 w 1004920"/>
                <a:gd name="connsiteY847" fmla="*/ 312914 h 368468"/>
                <a:gd name="connsiteX848" fmla="*/ 383622 w 1004920"/>
                <a:gd name="connsiteY848" fmla="*/ 313203 h 368468"/>
                <a:gd name="connsiteX849" fmla="*/ 381580 w 1004920"/>
                <a:gd name="connsiteY849" fmla="*/ 312992 h 368468"/>
                <a:gd name="connsiteX850" fmla="*/ 376432 w 1004920"/>
                <a:gd name="connsiteY850" fmla="*/ 311983 h 368468"/>
                <a:gd name="connsiteX851" fmla="*/ 371245 w 1004920"/>
                <a:gd name="connsiteY851" fmla="*/ 311326 h 368468"/>
                <a:gd name="connsiteX852" fmla="*/ 357953 w 1004920"/>
                <a:gd name="connsiteY852" fmla="*/ 310911 h 368468"/>
                <a:gd name="connsiteX853" fmla="*/ 354198 w 1004920"/>
                <a:gd name="connsiteY853" fmla="*/ 309949 h 368468"/>
                <a:gd name="connsiteX854" fmla="*/ 347979 w 1004920"/>
                <a:gd name="connsiteY854" fmla="*/ 309464 h 368468"/>
                <a:gd name="connsiteX855" fmla="*/ 343034 w 1004920"/>
                <a:gd name="connsiteY855" fmla="*/ 308634 h 368468"/>
                <a:gd name="connsiteX856" fmla="*/ 338137 w 1004920"/>
                <a:gd name="connsiteY856" fmla="*/ 307477 h 368468"/>
                <a:gd name="connsiteX857" fmla="*/ 325650 w 1004920"/>
                <a:gd name="connsiteY857" fmla="*/ 301773 h 368468"/>
                <a:gd name="connsiteX858" fmla="*/ 321566 w 1004920"/>
                <a:gd name="connsiteY858" fmla="*/ 300342 h 368468"/>
                <a:gd name="connsiteX859" fmla="*/ 309026 w 1004920"/>
                <a:gd name="connsiteY859" fmla="*/ 297619 h 368468"/>
                <a:gd name="connsiteX860" fmla="*/ 307093 w 1004920"/>
                <a:gd name="connsiteY860" fmla="*/ 297400 h 368468"/>
                <a:gd name="connsiteX861" fmla="*/ 302548 w 1004920"/>
                <a:gd name="connsiteY861" fmla="*/ 297603 h 368468"/>
                <a:gd name="connsiteX862" fmla="*/ 299684 w 1004920"/>
                <a:gd name="connsiteY862" fmla="*/ 296805 h 368468"/>
                <a:gd name="connsiteX863" fmla="*/ 297165 w 1004920"/>
                <a:gd name="connsiteY863" fmla="*/ 296790 h 368468"/>
                <a:gd name="connsiteX864" fmla="*/ 293418 w 1004920"/>
                <a:gd name="connsiteY864" fmla="*/ 297674 h 368468"/>
                <a:gd name="connsiteX865" fmla="*/ 292268 w 1004920"/>
                <a:gd name="connsiteY865" fmla="*/ 298307 h 368468"/>
                <a:gd name="connsiteX866" fmla="*/ 290813 w 1004920"/>
                <a:gd name="connsiteY866" fmla="*/ 299645 h 368468"/>
                <a:gd name="connsiteX867" fmla="*/ 288262 w 1004920"/>
                <a:gd name="connsiteY867" fmla="*/ 299583 h 368468"/>
                <a:gd name="connsiteX868" fmla="*/ 285735 w 1004920"/>
                <a:gd name="connsiteY868" fmla="*/ 299324 h 368468"/>
                <a:gd name="connsiteX869" fmla="*/ 279078 w 1004920"/>
                <a:gd name="connsiteY869" fmla="*/ 298041 h 368468"/>
                <a:gd name="connsiteX870" fmla="*/ 276597 w 1004920"/>
                <a:gd name="connsiteY870" fmla="*/ 297251 h 368468"/>
                <a:gd name="connsiteX871" fmla="*/ 274211 w 1004920"/>
                <a:gd name="connsiteY871" fmla="*/ 296086 h 368468"/>
                <a:gd name="connsiteX872" fmla="*/ 272068 w 1004920"/>
                <a:gd name="connsiteY872" fmla="*/ 294568 h 368468"/>
                <a:gd name="connsiteX873" fmla="*/ 270941 w 1004920"/>
                <a:gd name="connsiteY873" fmla="*/ 294028 h 368468"/>
                <a:gd name="connsiteX874" fmla="*/ 265191 w 1004920"/>
                <a:gd name="connsiteY874" fmla="*/ 292479 h 368468"/>
                <a:gd name="connsiteX875" fmla="*/ 260497 w 1004920"/>
                <a:gd name="connsiteY875" fmla="*/ 291947 h 368468"/>
                <a:gd name="connsiteX876" fmla="*/ 250843 w 1004920"/>
                <a:gd name="connsiteY876" fmla="*/ 291243 h 368468"/>
                <a:gd name="connsiteX877" fmla="*/ 248730 w 1004920"/>
                <a:gd name="connsiteY877" fmla="*/ 290774 h 368468"/>
                <a:gd name="connsiteX878" fmla="*/ 246970 w 1004920"/>
                <a:gd name="connsiteY878" fmla="*/ 290210 h 368468"/>
                <a:gd name="connsiteX879" fmla="*/ 246008 w 1004920"/>
                <a:gd name="connsiteY879" fmla="*/ 288959 h 368468"/>
                <a:gd name="connsiteX880" fmla="*/ 246133 w 1004920"/>
                <a:gd name="connsiteY880" fmla="*/ 287363 h 368468"/>
                <a:gd name="connsiteX881" fmla="*/ 246822 w 1004920"/>
                <a:gd name="connsiteY881" fmla="*/ 285986 h 368468"/>
                <a:gd name="connsiteX882" fmla="*/ 247768 w 1004920"/>
                <a:gd name="connsiteY882" fmla="*/ 284601 h 368468"/>
                <a:gd name="connsiteX883" fmla="*/ 248386 w 1004920"/>
                <a:gd name="connsiteY883" fmla="*/ 283279 h 368468"/>
                <a:gd name="connsiteX884" fmla="*/ 241329 w 1004920"/>
                <a:gd name="connsiteY884" fmla="*/ 280509 h 368468"/>
                <a:gd name="connsiteX885" fmla="*/ 235759 w 1004920"/>
                <a:gd name="connsiteY885" fmla="*/ 278999 h 368468"/>
                <a:gd name="connsiteX886" fmla="*/ 233349 w 1004920"/>
                <a:gd name="connsiteY886" fmla="*/ 278710 h 368468"/>
                <a:gd name="connsiteX887" fmla="*/ 230932 w 1004920"/>
                <a:gd name="connsiteY887" fmla="*/ 278710 h 368468"/>
                <a:gd name="connsiteX888" fmla="*/ 228209 w 1004920"/>
                <a:gd name="connsiteY888" fmla="*/ 279023 h 368468"/>
                <a:gd name="connsiteX889" fmla="*/ 225518 w 1004920"/>
                <a:gd name="connsiteY889" fmla="*/ 278874 h 368468"/>
                <a:gd name="connsiteX890" fmla="*/ 224251 w 1004920"/>
                <a:gd name="connsiteY890" fmla="*/ 278420 h 368468"/>
                <a:gd name="connsiteX891" fmla="*/ 222960 w 1004920"/>
                <a:gd name="connsiteY891" fmla="*/ 278264 h 368468"/>
                <a:gd name="connsiteX892" fmla="*/ 221661 w 1004920"/>
                <a:gd name="connsiteY892" fmla="*/ 278592 h 368468"/>
                <a:gd name="connsiteX893" fmla="*/ 220621 w 1004920"/>
                <a:gd name="connsiteY893" fmla="*/ 278467 h 368468"/>
                <a:gd name="connsiteX894" fmla="*/ 220354 w 1004920"/>
                <a:gd name="connsiteY894" fmla="*/ 277208 h 368468"/>
                <a:gd name="connsiteX895" fmla="*/ 221020 w 1004920"/>
                <a:gd name="connsiteY895" fmla="*/ 276136 h 368468"/>
                <a:gd name="connsiteX896" fmla="*/ 222381 w 1004920"/>
                <a:gd name="connsiteY896" fmla="*/ 274923 h 368468"/>
                <a:gd name="connsiteX897" fmla="*/ 223163 w 1004920"/>
                <a:gd name="connsiteY897" fmla="*/ 274712 h 368468"/>
                <a:gd name="connsiteX898" fmla="*/ 223516 w 1004920"/>
                <a:gd name="connsiteY898" fmla="*/ 276613 h 368468"/>
                <a:gd name="connsiteX899" fmla="*/ 223907 w 1004920"/>
                <a:gd name="connsiteY899" fmla="*/ 276989 h 368468"/>
                <a:gd name="connsiteX900" fmla="*/ 225111 w 1004920"/>
                <a:gd name="connsiteY900" fmla="*/ 277403 h 368468"/>
                <a:gd name="connsiteX901" fmla="*/ 225636 w 1004920"/>
                <a:gd name="connsiteY901" fmla="*/ 277286 h 368468"/>
                <a:gd name="connsiteX902" fmla="*/ 227763 w 1004920"/>
                <a:gd name="connsiteY902" fmla="*/ 274861 h 368468"/>
                <a:gd name="connsiteX903" fmla="*/ 228358 w 1004920"/>
                <a:gd name="connsiteY903" fmla="*/ 273664 h 368468"/>
                <a:gd name="connsiteX904" fmla="*/ 229391 w 1004920"/>
                <a:gd name="connsiteY904" fmla="*/ 270433 h 368468"/>
                <a:gd name="connsiteX905" fmla="*/ 230517 w 1004920"/>
                <a:gd name="connsiteY905" fmla="*/ 271059 h 368468"/>
                <a:gd name="connsiteX906" fmla="*/ 231644 w 1004920"/>
                <a:gd name="connsiteY906" fmla="*/ 270675 h 368468"/>
                <a:gd name="connsiteX907" fmla="*/ 232293 w 1004920"/>
                <a:gd name="connsiteY907" fmla="*/ 270159 h 368468"/>
                <a:gd name="connsiteX908" fmla="*/ 234085 w 1004920"/>
                <a:gd name="connsiteY908" fmla="*/ 262687 h 368468"/>
                <a:gd name="connsiteX909" fmla="*/ 235571 w 1004920"/>
                <a:gd name="connsiteY909" fmla="*/ 260505 h 368468"/>
                <a:gd name="connsiteX910" fmla="*/ 237605 w 1004920"/>
                <a:gd name="connsiteY910" fmla="*/ 258697 h 368468"/>
                <a:gd name="connsiteX911" fmla="*/ 238622 w 1004920"/>
                <a:gd name="connsiteY911" fmla="*/ 258251 h 368468"/>
                <a:gd name="connsiteX912" fmla="*/ 240617 w 1004920"/>
                <a:gd name="connsiteY912" fmla="*/ 259362 h 368468"/>
                <a:gd name="connsiteX913" fmla="*/ 244662 w 1004920"/>
                <a:gd name="connsiteY913" fmla="*/ 259785 h 368468"/>
                <a:gd name="connsiteX914" fmla="*/ 247064 w 1004920"/>
                <a:gd name="connsiteY914" fmla="*/ 260520 h 368468"/>
                <a:gd name="connsiteX915" fmla="*/ 249474 w 1004920"/>
                <a:gd name="connsiteY915" fmla="*/ 260614 h 368468"/>
                <a:gd name="connsiteX916" fmla="*/ 251828 w 1004920"/>
                <a:gd name="connsiteY916" fmla="*/ 260974 h 368468"/>
                <a:gd name="connsiteX917" fmla="*/ 255106 w 1004920"/>
                <a:gd name="connsiteY917" fmla="*/ 262289 h 368468"/>
                <a:gd name="connsiteX918" fmla="*/ 256264 w 1004920"/>
                <a:gd name="connsiteY918" fmla="*/ 262148 h 368468"/>
                <a:gd name="connsiteX919" fmla="*/ 257438 w 1004920"/>
                <a:gd name="connsiteY919" fmla="*/ 261741 h 368468"/>
                <a:gd name="connsiteX920" fmla="*/ 259198 w 1004920"/>
                <a:gd name="connsiteY920" fmla="*/ 260309 h 368468"/>
                <a:gd name="connsiteX921" fmla="*/ 259965 w 1004920"/>
                <a:gd name="connsiteY921" fmla="*/ 258025 h 368468"/>
                <a:gd name="connsiteX922" fmla="*/ 262500 w 1004920"/>
                <a:gd name="connsiteY922" fmla="*/ 259183 h 368468"/>
                <a:gd name="connsiteX923" fmla="*/ 266231 w 1004920"/>
                <a:gd name="connsiteY923" fmla="*/ 259644 h 368468"/>
                <a:gd name="connsiteX924" fmla="*/ 267139 w 1004920"/>
                <a:gd name="connsiteY924" fmla="*/ 260333 h 368468"/>
                <a:gd name="connsiteX925" fmla="*/ 633315 w 1004920"/>
                <a:gd name="connsiteY925" fmla="*/ 259589 h 368468"/>
                <a:gd name="connsiteX926" fmla="*/ 633119 w 1004920"/>
                <a:gd name="connsiteY926" fmla="*/ 260638 h 368468"/>
                <a:gd name="connsiteX927" fmla="*/ 632313 w 1004920"/>
                <a:gd name="connsiteY927" fmla="*/ 259433 h 368468"/>
                <a:gd name="connsiteX928" fmla="*/ 631578 w 1004920"/>
                <a:gd name="connsiteY928" fmla="*/ 258838 h 368468"/>
                <a:gd name="connsiteX929" fmla="*/ 631656 w 1004920"/>
                <a:gd name="connsiteY929" fmla="*/ 257539 h 368468"/>
                <a:gd name="connsiteX930" fmla="*/ 632697 w 1004920"/>
                <a:gd name="connsiteY930" fmla="*/ 258025 h 368468"/>
                <a:gd name="connsiteX931" fmla="*/ 633315 w 1004920"/>
                <a:gd name="connsiteY931" fmla="*/ 259589 h 368468"/>
                <a:gd name="connsiteX932" fmla="*/ 555964 w 1004920"/>
                <a:gd name="connsiteY932" fmla="*/ 266716 h 368468"/>
                <a:gd name="connsiteX933" fmla="*/ 555065 w 1004920"/>
                <a:gd name="connsiteY933" fmla="*/ 270370 h 368468"/>
                <a:gd name="connsiteX934" fmla="*/ 554642 w 1004920"/>
                <a:gd name="connsiteY934" fmla="*/ 269079 h 368468"/>
                <a:gd name="connsiteX935" fmla="*/ 554478 w 1004920"/>
                <a:gd name="connsiteY935" fmla="*/ 265738 h 368468"/>
                <a:gd name="connsiteX936" fmla="*/ 553922 w 1004920"/>
                <a:gd name="connsiteY936" fmla="*/ 264111 h 368468"/>
                <a:gd name="connsiteX937" fmla="*/ 554274 w 1004920"/>
                <a:gd name="connsiteY937" fmla="*/ 262241 h 368468"/>
                <a:gd name="connsiteX938" fmla="*/ 554157 w 1004920"/>
                <a:gd name="connsiteY938" fmla="*/ 257446 h 368468"/>
                <a:gd name="connsiteX939" fmla="*/ 554838 w 1004920"/>
                <a:gd name="connsiteY939" fmla="*/ 255232 h 368468"/>
                <a:gd name="connsiteX940" fmla="*/ 556089 w 1004920"/>
                <a:gd name="connsiteY940" fmla="*/ 258048 h 368468"/>
                <a:gd name="connsiteX941" fmla="*/ 556418 w 1004920"/>
                <a:gd name="connsiteY941" fmla="*/ 259480 h 368468"/>
                <a:gd name="connsiteX942" fmla="*/ 555964 w 1004920"/>
                <a:gd name="connsiteY942" fmla="*/ 266716 h 368468"/>
                <a:gd name="connsiteX943" fmla="*/ 384506 w 1004920"/>
                <a:gd name="connsiteY943" fmla="*/ 256022 h 368468"/>
                <a:gd name="connsiteX944" fmla="*/ 384037 w 1004920"/>
                <a:gd name="connsiteY944" fmla="*/ 256804 h 368468"/>
                <a:gd name="connsiteX945" fmla="*/ 381924 w 1004920"/>
                <a:gd name="connsiteY945" fmla="*/ 256742 h 368468"/>
                <a:gd name="connsiteX946" fmla="*/ 381572 w 1004920"/>
                <a:gd name="connsiteY946" fmla="*/ 255865 h 368468"/>
                <a:gd name="connsiteX947" fmla="*/ 382949 w 1004920"/>
                <a:gd name="connsiteY947" fmla="*/ 254269 h 368468"/>
                <a:gd name="connsiteX948" fmla="*/ 383857 w 1004920"/>
                <a:gd name="connsiteY948" fmla="*/ 254168 h 368468"/>
                <a:gd name="connsiteX949" fmla="*/ 384670 w 1004920"/>
                <a:gd name="connsiteY949" fmla="*/ 254754 h 368468"/>
                <a:gd name="connsiteX950" fmla="*/ 384506 w 1004920"/>
                <a:gd name="connsiteY950" fmla="*/ 256022 h 368468"/>
                <a:gd name="connsiteX951" fmla="*/ 825560 w 1004920"/>
                <a:gd name="connsiteY951" fmla="*/ 256890 h 368468"/>
                <a:gd name="connsiteX952" fmla="*/ 824222 w 1004920"/>
                <a:gd name="connsiteY952" fmla="*/ 259003 h 368468"/>
                <a:gd name="connsiteX953" fmla="*/ 823315 w 1004920"/>
                <a:gd name="connsiteY953" fmla="*/ 258259 h 368468"/>
                <a:gd name="connsiteX954" fmla="*/ 822806 w 1004920"/>
                <a:gd name="connsiteY954" fmla="*/ 258251 h 368468"/>
                <a:gd name="connsiteX955" fmla="*/ 822493 w 1004920"/>
                <a:gd name="connsiteY955" fmla="*/ 257008 h 368468"/>
                <a:gd name="connsiteX956" fmla="*/ 822806 w 1004920"/>
                <a:gd name="connsiteY956" fmla="*/ 254441 h 368468"/>
                <a:gd name="connsiteX957" fmla="*/ 821679 w 1004920"/>
                <a:gd name="connsiteY957" fmla="*/ 251555 h 368468"/>
                <a:gd name="connsiteX958" fmla="*/ 823158 w 1004920"/>
                <a:gd name="connsiteY958" fmla="*/ 251594 h 368468"/>
                <a:gd name="connsiteX959" fmla="*/ 823573 w 1004920"/>
                <a:gd name="connsiteY959" fmla="*/ 252454 h 368468"/>
                <a:gd name="connsiteX960" fmla="*/ 824042 w 1004920"/>
                <a:gd name="connsiteY960" fmla="*/ 252744 h 368468"/>
                <a:gd name="connsiteX961" fmla="*/ 825505 w 1004920"/>
                <a:gd name="connsiteY961" fmla="*/ 255529 h 368468"/>
                <a:gd name="connsiteX962" fmla="*/ 825560 w 1004920"/>
                <a:gd name="connsiteY962" fmla="*/ 256890 h 368468"/>
                <a:gd name="connsiteX963" fmla="*/ 868150 w 1004920"/>
                <a:gd name="connsiteY963" fmla="*/ 253737 h 368468"/>
                <a:gd name="connsiteX964" fmla="*/ 867979 w 1004920"/>
                <a:gd name="connsiteY964" fmla="*/ 254582 h 368468"/>
                <a:gd name="connsiteX965" fmla="*/ 867963 w 1004920"/>
                <a:gd name="connsiteY965" fmla="*/ 256139 h 368468"/>
                <a:gd name="connsiteX966" fmla="*/ 868330 w 1004920"/>
                <a:gd name="connsiteY966" fmla="*/ 257587 h 368468"/>
                <a:gd name="connsiteX967" fmla="*/ 867392 w 1004920"/>
                <a:gd name="connsiteY967" fmla="*/ 259057 h 368468"/>
                <a:gd name="connsiteX968" fmla="*/ 868268 w 1004920"/>
                <a:gd name="connsiteY968" fmla="*/ 261256 h 368468"/>
                <a:gd name="connsiteX969" fmla="*/ 868401 w 1004920"/>
                <a:gd name="connsiteY969" fmla="*/ 262351 h 368468"/>
                <a:gd name="connsiteX970" fmla="*/ 868346 w 1004920"/>
                <a:gd name="connsiteY970" fmla="*/ 263900 h 368468"/>
                <a:gd name="connsiteX971" fmla="*/ 868104 w 1004920"/>
                <a:gd name="connsiteY971" fmla="*/ 264596 h 368468"/>
                <a:gd name="connsiteX972" fmla="*/ 867439 w 1004920"/>
                <a:gd name="connsiteY972" fmla="*/ 266630 h 368468"/>
                <a:gd name="connsiteX973" fmla="*/ 866774 w 1004920"/>
                <a:gd name="connsiteY973" fmla="*/ 267358 h 368468"/>
                <a:gd name="connsiteX974" fmla="*/ 866273 w 1004920"/>
                <a:gd name="connsiteY974" fmla="*/ 267561 h 368468"/>
                <a:gd name="connsiteX975" fmla="*/ 865764 w 1004920"/>
                <a:gd name="connsiteY975" fmla="*/ 268179 h 368468"/>
                <a:gd name="connsiteX976" fmla="*/ 861446 w 1004920"/>
                <a:gd name="connsiteY976" fmla="*/ 267515 h 368468"/>
                <a:gd name="connsiteX977" fmla="*/ 859584 w 1004920"/>
                <a:gd name="connsiteY977" fmla="*/ 266099 h 368468"/>
                <a:gd name="connsiteX978" fmla="*/ 857918 w 1004920"/>
                <a:gd name="connsiteY978" fmla="*/ 264573 h 368468"/>
                <a:gd name="connsiteX979" fmla="*/ 857566 w 1004920"/>
                <a:gd name="connsiteY979" fmla="*/ 263931 h 368468"/>
                <a:gd name="connsiteX980" fmla="*/ 855610 w 1004920"/>
                <a:gd name="connsiteY980" fmla="*/ 262148 h 368468"/>
                <a:gd name="connsiteX981" fmla="*/ 855156 w 1004920"/>
                <a:gd name="connsiteY981" fmla="*/ 261545 h 368468"/>
                <a:gd name="connsiteX982" fmla="*/ 855117 w 1004920"/>
                <a:gd name="connsiteY982" fmla="*/ 260591 h 368468"/>
                <a:gd name="connsiteX983" fmla="*/ 856697 w 1004920"/>
                <a:gd name="connsiteY983" fmla="*/ 260348 h 368468"/>
                <a:gd name="connsiteX984" fmla="*/ 858387 w 1004920"/>
                <a:gd name="connsiteY984" fmla="*/ 260379 h 368468"/>
                <a:gd name="connsiteX985" fmla="*/ 858309 w 1004920"/>
                <a:gd name="connsiteY985" fmla="*/ 259527 h 368468"/>
                <a:gd name="connsiteX986" fmla="*/ 859287 w 1004920"/>
                <a:gd name="connsiteY986" fmla="*/ 256507 h 368468"/>
                <a:gd name="connsiteX987" fmla="*/ 856720 w 1004920"/>
                <a:gd name="connsiteY987" fmla="*/ 254567 h 368468"/>
                <a:gd name="connsiteX988" fmla="*/ 856267 w 1004920"/>
                <a:gd name="connsiteY988" fmla="*/ 253753 h 368468"/>
                <a:gd name="connsiteX989" fmla="*/ 857182 w 1004920"/>
                <a:gd name="connsiteY989" fmla="*/ 253205 h 368468"/>
                <a:gd name="connsiteX990" fmla="*/ 859247 w 1004920"/>
                <a:gd name="connsiteY990" fmla="*/ 253878 h 368468"/>
                <a:gd name="connsiteX991" fmla="*/ 861774 w 1004920"/>
                <a:gd name="connsiteY991" fmla="*/ 250475 h 368468"/>
                <a:gd name="connsiteX992" fmla="*/ 862518 w 1004920"/>
                <a:gd name="connsiteY992" fmla="*/ 249763 h 368468"/>
                <a:gd name="connsiteX993" fmla="*/ 862878 w 1004920"/>
                <a:gd name="connsiteY993" fmla="*/ 247870 h 368468"/>
                <a:gd name="connsiteX994" fmla="*/ 864294 w 1004920"/>
                <a:gd name="connsiteY994" fmla="*/ 247627 h 368468"/>
                <a:gd name="connsiteX995" fmla="*/ 865295 w 1004920"/>
                <a:gd name="connsiteY995" fmla="*/ 247870 h 368468"/>
                <a:gd name="connsiteX996" fmla="*/ 865944 w 1004920"/>
                <a:gd name="connsiteY996" fmla="*/ 249051 h 368468"/>
                <a:gd name="connsiteX997" fmla="*/ 866203 w 1004920"/>
                <a:gd name="connsiteY997" fmla="*/ 250076 h 368468"/>
                <a:gd name="connsiteX998" fmla="*/ 865929 w 1004920"/>
                <a:gd name="connsiteY998" fmla="*/ 250999 h 368468"/>
                <a:gd name="connsiteX999" fmla="*/ 867142 w 1004920"/>
                <a:gd name="connsiteY999" fmla="*/ 251476 h 368468"/>
                <a:gd name="connsiteX1000" fmla="*/ 868150 w 1004920"/>
                <a:gd name="connsiteY1000" fmla="*/ 253737 h 368468"/>
                <a:gd name="connsiteX1001" fmla="*/ 828181 w 1004920"/>
                <a:gd name="connsiteY1001" fmla="*/ 258017 h 368468"/>
                <a:gd name="connsiteX1002" fmla="*/ 826389 w 1004920"/>
                <a:gd name="connsiteY1002" fmla="*/ 259902 h 368468"/>
                <a:gd name="connsiteX1003" fmla="*/ 828071 w 1004920"/>
                <a:gd name="connsiteY1003" fmla="*/ 255459 h 368468"/>
                <a:gd name="connsiteX1004" fmla="*/ 828423 w 1004920"/>
                <a:gd name="connsiteY1004" fmla="*/ 253205 h 368468"/>
                <a:gd name="connsiteX1005" fmla="*/ 829988 w 1004920"/>
                <a:gd name="connsiteY1005" fmla="*/ 251868 h 368468"/>
                <a:gd name="connsiteX1006" fmla="*/ 832311 w 1004920"/>
                <a:gd name="connsiteY1006" fmla="*/ 245061 h 368468"/>
                <a:gd name="connsiteX1007" fmla="*/ 832828 w 1004920"/>
                <a:gd name="connsiteY1007" fmla="*/ 245218 h 368468"/>
                <a:gd name="connsiteX1008" fmla="*/ 833587 w 1004920"/>
                <a:gd name="connsiteY1008" fmla="*/ 245883 h 368468"/>
                <a:gd name="connsiteX1009" fmla="*/ 832421 w 1004920"/>
                <a:gd name="connsiteY1009" fmla="*/ 250874 h 368468"/>
                <a:gd name="connsiteX1010" fmla="*/ 829159 w 1004920"/>
                <a:gd name="connsiteY1010" fmla="*/ 254379 h 368468"/>
                <a:gd name="connsiteX1011" fmla="*/ 828181 w 1004920"/>
                <a:gd name="connsiteY1011" fmla="*/ 258017 h 368468"/>
                <a:gd name="connsiteX1012" fmla="*/ 157212 w 1004920"/>
                <a:gd name="connsiteY1012" fmla="*/ 248738 h 368468"/>
                <a:gd name="connsiteX1013" fmla="*/ 155420 w 1004920"/>
                <a:gd name="connsiteY1013" fmla="*/ 248848 h 368468"/>
                <a:gd name="connsiteX1014" fmla="*/ 152119 w 1004920"/>
                <a:gd name="connsiteY1014" fmla="*/ 246156 h 368468"/>
                <a:gd name="connsiteX1015" fmla="*/ 151579 w 1004920"/>
                <a:gd name="connsiteY1015" fmla="*/ 245327 h 368468"/>
                <a:gd name="connsiteX1016" fmla="*/ 152510 w 1004920"/>
                <a:gd name="connsiteY1016" fmla="*/ 244529 h 368468"/>
                <a:gd name="connsiteX1017" fmla="*/ 153503 w 1004920"/>
                <a:gd name="connsiteY1017" fmla="*/ 244584 h 368468"/>
                <a:gd name="connsiteX1018" fmla="*/ 157306 w 1004920"/>
                <a:gd name="connsiteY1018" fmla="*/ 246282 h 368468"/>
                <a:gd name="connsiteX1019" fmla="*/ 158049 w 1004920"/>
                <a:gd name="connsiteY1019" fmla="*/ 247119 h 368468"/>
                <a:gd name="connsiteX1020" fmla="*/ 157212 w 1004920"/>
                <a:gd name="connsiteY1020" fmla="*/ 248738 h 368468"/>
                <a:gd name="connsiteX1021" fmla="*/ 623989 w 1004920"/>
                <a:gd name="connsiteY1021" fmla="*/ 244201 h 368468"/>
                <a:gd name="connsiteX1022" fmla="*/ 623903 w 1004920"/>
                <a:gd name="connsiteY1022" fmla="*/ 246422 h 368468"/>
                <a:gd name="connsiteX1023" fmla="*/ 623027 w 1004920"/>
                <a:gd name="connsiteY1023" fmla="*/ 246297 h 368468"/>
                <a:gd name="connsiteX1024" fmla="*/ 622307 w 1004920"/>
                <a:gd name="connsiteY1024" fmla="*/ 245515 h 368468"/>
                <a:gd name="connsiteX1025" fmla="*/ 622112 w 1004920"/>
                <a:gd name="connsiteY1025" fmla="*/ 244780 h 368468"/>
                <a:gd name="connsiteX1026" fmla="*/ 622151 w 1004920"/>
                <a:gd name="connsiteY1026" fmla="*/ 244185 h 368468"/>
                <a:gd name="connsiteX1027" fmla="*/ 622542 w 1004920"/>
                <a:gd name="connsiteY1027" fmla="*/ 243715 h 368468"/>
                <a:gd name="connsiteX1028" fmla="*/ 623989 w 1004920"/>
                <a:gd name="connsiteY1028" fmla="*/ 244201 h 368468"/>
                <a:gd name="connsiteX1029" fmla="*/ 589222 w 1004920"/>
                <a:gd name="connsiteY1029" fmla="*/ 247846 h 368468"/>
                <a:gd name="connsiteX1030" fmla="*/ 587821 w 1004920"/>
                <a:gd name="connsiteY1030" fmla="*/ 248433 h 368468"/>
                <a:gd name="connsiteX1031" fmla="*/ 585185 w 1004920"/>
                <a:gd name="connsiteY1031" fmla="*/ 245930 h 368468"/>
                <a:gd name="connsiteX1032" fmla="*/ 584066 w 1004920"/>
                <a:gd name="connsiteY1032" fmla="*/ 243864 h 368468"/>
                <a:gd name="connsiteX1033" fmla="*/ 584332 w 1004920"/>
                <a:gd name="connsiteY1033" fmla="*/ 242699 h 368468"/>
                <a:gd name="connsiteX1034" fmla="*/ 585122 w 1004920"/>
                <a:gd name="connsiteY1034" fmla="*/ 241682 h 368468"/>
                <a:gd name="connsiteX1035" fmla="*/ 585498 w 1004920"/>
                <a:gd name="connsiteY1035" fmla="*/ 241423 h 368468"/>
                <a:gd name="connsiteX1036" fmla="*/ 585334 w 1004920"/>
                <a:gd name="connsiteY1036" fmla="*/ 240359 h 368468"/>
                <a:gd name="connsiteX1037" fmla="*/ 586374 w 1004920"/>
                <a:gd name="connsiteY1037" fmla="*/ 239843 h 368468"/>
                <a:gd name="connsiteX1038" fmla="*/ 587516 w 1004920"/>
                <a:gd name="connsiteY1038" fmla="*/ 239913 h 368468"/>
                <a:gd name="connsiteX1039" fmla="*/ 588267 w 1004920"/>
                <a:gd name="connsiteY1039" fmla="*/ 241345 h 368468"/>
                <a:gd name="connsiteX1040" fmla="*/ 589167 w 1004920"/>
                <a:gd name="connsiteY1040" fmla="*/ 241736 h 368468"/>
                <a:gd name="connsiteX1041" fmla="*/ 589629 w 1004920"/>
                <a:gd name="connsiteY1041" fmla="*/ 243105 h 368468"/>
                <a:gd name="connsiteX1042" fmla="*/ 589222 w 1004920"/>
                <a:gd name="connsiteY1042" fmla="*/ 247846 h 368468"/>
                <a:gd name="connsiteX1043" fmla="*/ 602435 w 1004920"/>
                <a:gd name="connsiteY1043" fmla="*/ 244154 h 368468"/>
                <a:gd name="connsiteX1044" fmla="*/ 601872 w 1004920"/>
                <a:gd name="connsiteY1044" fmla="*/ 245609 h 368468"/>
                <a:gd name="connsiteX1045" fmla="*/ 600660 w 1004920"/>
                <a:gd name="connsiteY1045" fmla="*/ 246743 h 368468"/>
                <a:gd name="connsiteX1046" fmla="*/ 599689 w 1004920"/>
                <a:gd name="connsiteY1046" fmla="*/ 246829 h 368468"/>
                <a:gd name="connsiteX1047" fmla="*/ 598673 w 1004920"/>
                <a:gd name="connsiteY1047" fmla="*/ 246595 h 368468"/>
                <a:gd name="connsiteX1048" fmla="*/ 596881 w 1004920"/>
                <a:gd name="connsiteY1048" fmla="*/ 245609 h 368468"/>
                <a:gd name="connsiteX1049" fmla="*/ 596419 w 1004920"/>
                <a:gd name="connsiteY1049" fmla="*/ 246649 h 368468"/>
                <a:gd name="connsiteX1050" fmla="*/ 595003 w 1004920"/>
                <a:gd name="connsiteY1050" fmla="*/ 246602 h 368468"/>
                <a:gd name="connsiteX1051" fmla="*/ 594487 w 1004920"/>
                <a:gd name="connsiteY1051" fmla="*/ 245257 h 368468"/>
                <a:gd name="connsiteX1052" fmla="*/ 595496 w 1004920"/>
                <a:gd name="connsiteY1052" fmla="*/ 241275 h 368468"/>
                <a:gd name="connsiteX1053" fmla="*/ 596967 w 1004920"/>
                <a:gd name="connsiteY1053" fmla="*/ 239788 h 368468"/>
                <a:gd name="connsiteX1054" fmla="*/ 596826 w 1004920"/>
                <a:gd name="connsiteY1054" fmla="*/ 238223 h 368468"/>
                <a:gd name="connsiteX1055" fmla="*/ 595606 w 1004920"/>
                <a:gd name="connsiteY1055" fmla="*/ 234899 h 368468"/>
                <a:gd name="connsiteX1056" fmla="*/ 596364 w 1004920"/>
                <a:gd name="connsiteY1056" fmla="*/ 233162 h 368468"/>
                <a:gd name="connsiteX1057" fmla="*/ 599783 w 1004920"/>
                <a:gd name="connsiteY1057" fmla="*/ 231847 h 368468"/>
                <a:gd name="connsiteX1058" fmla="*/ 602764 w 1004920"/>
                <a:gd name="connsiteY1058" fmla="*/ 230244 h 368468"/>
                <a:gd name="connsiteX1059" fmla="*/ 603679 w 1004920"/>
                <a:gd name="connsiteY1059" fmla="*/ 229915 h 368468"/>
                <a:gd name="connsiteX1060" fmla="*/ 604509 w 1004920"/>
                <a:gd name="connsiteY1060" fmla="*/ 231151 h 368468"/>
                <a:gd name="connsiteX1061" fmla="*/ 604955 w 1004920"/>
                <a:gd name="connsiteY1061" fmla="*/ 236815 h 368468"/>
                <a:gd name="connsiteX1062" fmla="*/ 601755 w 1004920"/>
                <a:gd name="connsiteY1062" fmla="*/ 241298 h 368468"/>
                <a:gd name="connsiteX1063" fmla="*/ 602435 w 1004920"/>
                <a:gd name="connsiteY1063" fmla="*/ 244154 h 368468"/>
                <a:gd name="connsiteX1064" fmla="*/ 614179 w 1004920"/>
                <a:gd name="connsiteY1064" fmla="*/ 228429 h 368468"/>
                <a:gd name="connsiteX1065" fmla="*/ 614687 w 1004920"/>
                <a:gd name="connsiteY1065" fmla="*/ 233138 h 368468"/>
                <a:gd name="connsiteX1066" fmla="*/ 614523 w 1004920"/>
                <a:gd name="connsiteY1066" fmla="*/ 234374 h 368468"/>
                <a:gd name="connsiteX1067" fmla="*/ 613287 w 1004920"/>
                <a:gd name="connsiteY1067" fmla="*/ 232567 h 368468"/>
                <a:gd name="connsiteX1068" fmla="*/ 612841 w 1004920"/>
                <a:gd name="connsiteY1068" fmla="*/ 232207 h 368468"/>
                <a:gd name="connsiteX1069" fmla="*/ 612496 w 1004920"/>
                <a:gd name="connsiteY1069" fmla="*/ 232567 h 368468"/>
                <a:gd name="connsiteX1070" fmla="*/ 612059 w 1004920"/>
                <a:gd name="connsiteY1070" fmla="*/ 232763 h 368468"/>
                <a:gd name="connsiteX1071" fmla="*/ 611433 w 1004920"/>
                <a:gd name="connsiteY1071" fmla="*/ 232747 h 368468"/>
                <a:gd name="connsiteX1072" fmla="*/ 610619 w 1004920"/>
                <a:gd name="connsiteY1072" fmla="*/ 234570 h 368468"/>
                <a:gd name="connsiteX1073" fmla="*/ 610541 w 1004920"/>
                <a:gd name="connsiteY1073" fmla="*/ 236291 h 368468"/>
                <a:gd name="connsiteX1074" fmla="*/ 609923 w 1004920"/>
                <a:gd name="connsiteY1074" fmla="*/ 237441 h 368468"/>
                <a:gd name="connsiteX1075" fmla="*/ 609602 w 1004920"/>
                <a:gd name="connsiteY1075" fmla="*/ 241283 h 368468"/>
                <a:gd name="connsiteX1076" fmla="*/ 609805 w 1004920"/>
                <a:gd name="connsiteY1076" fmla="*/ 242315 h 368468"/>
                <a:gd name="connsiteX1077" fmla="*/ 610760 w 1004920"/>
                <a:gd name="connsiteY1077" fmla="*/ 241807 h 368468"/>
                <a:gd name="connsiteX1078" fmla="*/ 611347 w 1004920"/>
                <a:gd name="connsiteY1078" fmla="*/ 241674 h 368468"/>
                <a:gd name="connsiteX1079" fmla="*/ 613506 w 1004920"/>
                <a:gd name="connsiteY1079" fmla="*/ 243152 h 368468"/>
                <a:gd name="connsiteX1080" fmla="*/ 614648 w 1004920"/>
                <a:gd name="connsiteY1080" fmla="*/ 244232 h 368468"/>
                <a:gd name="connsiteX1081" fmla="*/ 614327 w 1004920"/>
                <a:gd name="connsiteY1081" fmla="*/ 245538 h 368468"/>
                <a:gd name="connsiteX1082" fmla="*/ 612864 w 1004920"/>
                <a:gd name="connsiteY1082" fmla="*/ 246853 h 368468"/>
                <a:gd name="connsiteX1083" fmla="*/ 611167 w 1004920"/>
                <a:gd name="connsiteY1083" fmla="*/ 247424 h 368468"/>
                <a:gd name="connsiteX1084" fmla="*/ 609899 w 1004920"/>
                <a:gd name="connsiteY1084" fmla="*/ 246861 h 368468"/>
                <a:gd name="connsiteX1085" fmla="*/ 609524 w 1004920"/>
                <a:gd name="connsiteY1085" fmla="*/ 247127 h 368468"/>
                <a:gd name="connsiteX1086" fmla="*/ 608772 w 1004920"/>
                <a:gd name="connsiteY1086" fmla="*/ 247799 h 368468"/>
                <a:gd name="connsiteX1087" fmla="*/ 608209 w 1004920"/>
                <a:gd name="connsiteY1087" fmla="*/ 248691 h 368468"/>
                <a:gd name="connsiteX1088" fmla="*/ 608374 w 1004920"/>
                <a:gd name="connsiteY1088" fmla="*/ 249607 h 368468"/>
                <a:gd name="connsiteX1089" fmla="*/ 606926 w 1004920"/>
                <a:gd name="connsiteY1089" fmla="*/ 252212 h 368468"/>
                <a:gd name="connsiteX1090" fmla="*/ 606089 w 1004920"/>
                <a:gd name="connsiteY1090" fmla="*/ 252947 h 368468"/>
                <a:gd name="connsiteX1091" fmla="*/ 604352 w 1004920"/>
                <a:gd name="connsiteY1091" fmla="*/ 252149 h 368468"/>
                <a:gd name="connsiteX1092" fmla="*/ 603281 w 1004920"/>
                <a:gd name="connsiteY1092" fmla="*/ 252830 h 368468"/>
                <a:gd name="connsiteX1093" fmla="*/ 602420 w 1004920"/>
                <a:gd name="connsiteY1093" fmla="*/ 252767 h 368468"/>
                <a:gd name="connsiteX1094" fmla="*/ 601098 w 1004920"/>
                <a:gd name="connsiteY1094" fmla="*/ 250162 h 368468"/>
                <a:gd name="connsiteX1095" fmla="*/ 601137 w 1004920"/>
                <a:gd name="connsiteY1095" fmla="*/ 248942 h 368468"/>
                <a:gd name="connsiteX1096" fmla="*/ 602357 w 1004920"/>
                <a:gd name="connsiteY1096" fmla="*/ 247573 h 368468"/>
                <a:gd name="connsiteX1097" fmla="*/ 602365 w 1004920"/>
                <a:gd name="connsiteY1097" fmla="*/ 246587 h 368468"/>
                <a:gd name="connsiteX1098" fmla="*/ 602967 w 1004920"/>
                <a:gd name="connsiteY1098" fmla="*/ 245484 h 368468"/>
                <a:gd name="connsiteX1099" fmla="*/ 604313 w 1004920"/>
                <a:gd name="connsiteY1099" fmla="*/ 243974 h 368468"/>
                <a:gd name="connsiteX1100" fmla="*/ 605088 w 1004920"/>
                <a:gd name="connsiteY1100" fmla="*/ 242832 h 368468"/>
                <a:gd name="connsiteX1101" fmla="*/ 605111 w 1004920"/>
                <a:gd name="connsiteY1101" fmla="*/ 242112 h 368468"/>
                <a:gd name="connsiteX1102" fmla="*/ 605682 w 1004920"/>
                <a:gd name="connsiteY1102" fmla="*/ 239374 h 368468"/>
                <a:gd name="connsiteX1103" fmla="*/ 605901 w 1004920"/>
                <a:gd name="connsiteY1103" fmla="*/ 238231 h 368468"/>
                <a:gd name="connsiteX1104" fmla="*/ 606293 w 1004920"/>
                <a:gd name="connsiteY1104" fmla="*/ 237019 h 368468"/>
                <a:gd name="connsiteX1105" fmla="*/ 606903 w 1004920"/>
                <a:gd name="connsiteY1105" fmla="*/ 234539 h 368468"/>
                <a:gd name="connsiteX1106" fmla="*/ 606989 w 1004920"/>
                <a:gd name="connsiteY1106" fmla="*/ 229876 h 368468"/>
                <a:gd name="connsiteX1107" fmla="*/ 609047 w 1004920"/>
                <a:gd name="connsiteY1107" fmla="*/ 226035 h 368468"/>
                <a:gd name="connsiteX1108" fmla="*/ 611057 w 1004920"/>
                <a:gd name="connsiteY1108" fmla="*/ 224986 h 368468"/>
                <a:gd name="connsiteX1109" fmla="*/ 611855 w 1004920"/>
                <a:gd name="connsiteY1109" fmla="*/ 224814 h 368468"/>
                <a:gd name="connsiteX1110" fmla="*/ 611730 w 1004920"/>
                <a:gd name="connsiteY1110" fmla="*/ 225839 h 368468"/>
                <a:gd name="connsiteX1111" fmla="*/ 614179 w 1004920"/>
                <a:gd name="connsiteY1111" fmla="*/ 228429 h 368468"/>
                <a:gd name="connsiteX1112" fmla="*/ 842326 w 1004920"/>
                <a:gd name="connsiteY1112" fmla="*/ 221755 h 368468"/>
                <a:gd name="connsiteX1113" fmla="*/ 843452 w 1004920"/>
                <a:gd name="connsiteY1113" fmla="*/ 222921 h 368468"/>
                <a:gd name="connsiteX1114" fmla="*/ 840839 w 1004920"/>
                <a:gd name="connsiteY1114" fmla="*/ 222006 h 368468"/>
                <a:gd name="connsiteX1115" fmla="*/ 837099 w 1004920"/>
                <a:gd name="connsiteY1115" fmla="*/ 220089 h 368468"/>
                <a:gd name="connsiteX1116" fmla="*/ 836841 w 1004920"/>
                <a:gd name="connsiteY1116" fmla="*/ 218806 h 368468"/>
                <a:gd name="connsiteX1117" fmla="*/ 839986 w 1004920"/>
                <a:gd name="connsiteY1117" fmla="*/ 220746 h 368468"/>
                <a:gd name="connsiteX1118" fmla="*/ 842326 w 1004920"/>
                <a:gd name="connsiteY1118" fmla="*/ 221755 h 368468"/>
                <a:gd name="connsiteX1119" fmla="*/ 615548 w 1004920"/>
                <a:gd name="connsiteY1119" fmla="*/ 218845 h 368468"/>
                <a:gd name="connsiteX1120" fmla="*/ 613404 w 1004920"/>
                <a:gd name="connsiteY1120" fmla="*/ 221474 h 368468"/>
                <a:gd name="connsiteX1121" fmla="*/ 611910 w 1004920"/>
                <a:gd name="connsiteY1121" fmla="*/ 221341 h 368468"/>
                <a:gd name="connsiteX1122" fmla="*/ 610118 w 1004920"/>
                <a:gd name="connsiteY1122" fmla="*/ 219612 h 368468"/>
                <a:gd name="connsiteX1123" fmla="*/ 609602 w 1004920"/>
                <a:gd name="connsiteY1123" fmla="*/ 217718 h 368468"/>
                <a:gd name="connsiteX1124" fmla="*/ 609555 w 1004920"/>
                <a:gd name="connsiteY1124" fmla="*/ 217030 h 368468"/>
                <a:gd name="connsiteX1125" fmla="*/ 610776 w 1004920"/>
                <a:gd name="connsiteY1125" fmla="*/ 215958 h 368468"/>
                <a:gd name="connsiteX1126" fmla="*/ 614883 w 1004920"/>
                <a:gd name="connsiteY1126" fmla="*/ 216318 h 368468"/>
                <a:gd name="connsiteX1127" fmla="*/ 615657 w 1004920"/>
                <a:gd name="connsiteY1127" fmla="*/ 217272 h 368468"/>
                <a:gd name="connsiteX1128" fmla="*/ 615548 w 1004920"/>
                <a:gd name="connsiteY1128" fmla="*/ 218845 h 368468"/>
                <a:gd name="connsiteX1129" fmla="*/ 732367 w 1004920"/>
                <a:gd name="connsiteY1129" fmla="*/ 207313 h 368468"/>
                <a:gd name="connsiteX1130" fmla="*/ 728620 w 1004920"/>
                <a:gd name="connsiteY1130" fmla="*/ 208455 h 368468"/>
                <a:gd name="connsiteX1131" fmla="*/ 729425 w 1004920"/>
                <a:gd name="connsiteY1131" fmla="*/ 206327 h 368468"/>
                <a:gd name="connsiteX1132" fmla="*/ 729934 w 1004920"/>
                <a:gd name="connsiteY1132" fmla="*/ 205764 h 368468"/>
                <a:gd name="connsiteX1133" fmla="*/ 731788 w 1004920"/>
                <a:gd name="connsiteY1133" fmla="*/ 206343 h 368468"/>
                <a:gd name="connsiteX1134" fmla="*/ 732367 w 1004920"/>
                <a:gd name="connsiteY1134" fmla="*/ 207313 h 368468"/>
                <a:gd name="connsiteX1135" fmla="*/ 726061 w 1004920"/>
                <a:gd name="connsiteY1135" fmla="*/ 209261 h 368468"/>
                <a:gd name="connsiteX1136" fmla="*/ 725498 w 1004920"/>
                <a:gd name="connsiteY1136" fmla="*/ 210059 h 368468"/>
                <a:gd name="connsiteX1137" fmla="*/ 724223 w 1004920"/>
                <a:gd name="connsiteY1137" fmla="*/ 210583 h 368468"/>
                <a:gd name="connsiteX1138" fmla="*/ 723159 w 1004920"/>
                <a:gd name="connsiteY1138" fmla="*/ 210529 h 368468"/>
                <a:gd name="connsiteX1139" fmla="*/ 723503 w 1004920"/>
                <a:gd name="connsiteY1139" fmla="*/ 209762 h 368468"/>
                <a:gd name="connsiteX1140" fmla="*/ 723237 w 1004920"/>
                <a:gd name="connsiteY1140" fmla="*/ 209316 h 368468"/>
                <a:gd name="connsiteX1141" fmla="*/ 722447 w 1004920"/>
                <a:gd name="connsiteY1141" fmla="*/ 209512 h 368468"/>
                <a:gd name="connsiteX1142" fmla="*/ 721156 w 1004920"/>
                <a:gd name="connsiteY1142" fmla="*/ 210129 h 368468"/>
                <a:gd name="connsiteX1143" fmla="*/ 719529 w 1004920"/>
                <a:gd name="connsiteY1143" fmla="*/ 211366 h 368468"/>
                <a:gd name="connsiteX1144" fmla="*/ 718575 w 1004920"/>
                <a:gd name="connsiteY1144" fmla="*/ 210755 h 368468"/>
                <a:gd name="connsiteX1145" fmla="*/ 718371 w 1004920"/>
                <a:gd name="connsiteY1145" fmla="*/ 209801 h 368468"/>
                <a:gd name="connsiteX1146" fmla="*/ 718426 w 1004920"/>
                <a:gd name="connsiteY1146" fmla="*/ 209363 h 368468"/>
                <a:gd name="connsiteX1147" fmla="*/ 720374 w 1004920"/>
                <a:gd name="connsiteY1147" fmla="*/ 207650 h 368468"/>
                <a:gd name="connsiteX1148" fmla="*/ 722635 w 1004920"/>
                <a:gd name="connsiteY1148" fmla="*/ 207352 h 368468"/>
                <a:gd name="connsiteX1149" fmla="*/ 725819 w 1004920"/>
                <a:gd name="connsiteY1149" fmla="*/ 205709 h 368468"/>
                <a:gd name="connsiteX1150" fmla="*/ 727243 w 1004920"/>
                <a:gd name="connsiteY1150" fmla="*/ 205788 h 368468"/>
                <a:gd name="connsiteX1151" fmla="*/ 726907 w 1004920"/>
                <a:gd name="connsiteY1151" fmla="*/ 206828 h 368468"/>
                <a:gd name="connsiteX1152" fmla="*/ 726413 w 1004920"/>
                <a:gd name="connsiteY1152" fmla="*/ 207571 h 368468"/>
                <a:gd name="connsiteX1153" fmla="*/ 726116 w 1004920"/>
                <a:gd name="connsiteY1153" fmla="*/ 208354 h 368468"/>
                <a:gd name="connsiteX1154" fmla="*/ 726061 w 1004920"/>
                <a:gd name="connsiteY1154" fmla="*/ 209261 h 368468"/>
                <a:gd name="connsiteX1155" fmla="*/ 735872 w 1004920"/>
                <a:gd name="connsiteY1155" fmla="*/ 206468 h 368468"/>
                <a:gd name="connsiteX1156" fmla="*/ 735825 w 1004920"/>
                <a:gd name="connsiteY1156" fmla="*/ 207391 h 368468"/>
                <a:gd name="connsiteX1157" fmla="*/ 735669 w 1004920"/>
                <a:gd name="connsiteY1157" fmla="*/ 207681 h 368468"/>
                <a:gd name="connsiteX1158" fmla="*/ 734472 w 1004920"/>
                <a:gd name="connsiteY1158" fmla="*/ 207360 h 368468"/>
                <a:gd name="connsiteX1159" fmla="*/ 733619 w 1004920"/>
                <a:gd name="connsiteY1159" fmla="*/ 207376 h 368468"/>
                <a:gd name="connsiteX1160" fmla="*/ 732860 w 1004920"/>
                <a:gd name="connsiteY1160" fmla="*/ 205709 h 368468"/>
                <a:gd name="connsiteX1161" fmla="*/ 733071 w 1004920"/>
                <a:gd name="connsiteY1161" fmla="*/ 205326 h 368468"/>
                <a:gd name="connsiteX1162" fmla="*/ 734644 w 1004920"/>
                <a:gd name="connsiteY1162" fmla="*/ 205811 h 368468"/>
                <a:gd name="connsiteX1163" fmla="*/ 735230 w 1004920"/>
                <a:gd name="connsiteY1163" fmla="*/ 205975 h 368468"/>
                <a:gd name="connsiteX1164" fmla="*/ 735872 w 1004920"/>
                <a:gd name="connsiteY1164" fmla="*/ 206468 h 368468"/>
                <a:gd name="connsiteX1165" fmla="*/ 465846 w 1004920"/>
                <a:gd name="connsiteY1165" fmla="*/ 204669 h 368468"/>
                <a:gd name="connsiteX1166" fmla="*/ 465040 w 1004920"/>
                <a:gd name="connsiteY1166" fmla="*/ 208432 h 368468"/>
                <a:gd name="connsiteX1167" fmla="*/ 463703 w 1004920"/>
                <a:gd name="connsiteY1167" fmla="*/ 206296 h 368468"/>
                <a:gd name="connsiteX1168" fmla="*/ 465205 w 1004920"/>
                <a:gd name="connsiteY1168" fmla="*/ 203769 h 368468"/>
                <a:gd name="connsiteX1169" fmla="*/ 465901 w 1004920"/>
                <a:gd name="connsiteY1169" fmla="*/ 203261 h 368468"/>
                <a:gd name="connsiteX1170" fmla="*/ 465846 w 1004920"/>
                <a:gd name="connsiteY1170" fmla="*/ 204669 h 368468"/>
                <a:gd name="connsiteX1171" fmla="*/ 711369 w 1004920"/>
                <a:gd name="connsiteY1171" fmla="*/ 201406 h 368468"/>
                <a:gd name="connsiteX1172" fmla="*/ 711870 w 1004920"/>
                <a:gd name="connsiteY1172" fmla="*/ 202376 h 368468"/>
                <a:gd name="connsiteX1173" fmla="*/ 709718 w 1004920"/>
                <a:gd name="connsiteY1173" fmla="*/ 201766 h 368468"/>
                <a:gd name="connsiteX1174" fmla="*/ 708764 w 1004920"/>
                <a:gd name="connsiteY1174" fmla="*/ 200827 h 368468"/>
                <a:gd name="connsiteX1175" fmla="*/ 709703 w 1004920"/>
                <a:gd name="connsiteY1175" fmla="*/ 200241 h 368468"/>
                <a:gd name="connsiteX1176" fmla="*/ 710227 w 1004920"/>
                <a:gd name="connsiteY1176" fmla="*/ 200084 h 368468"/>
                <a:gd name="connsiteX1177" fmla="*/ 711369 w 1004920"/>
                <a:gd name="connsiteY1177" fmla="*/ 201406 h 368468"/>
                <a:gd name="connsiteX1178" fmla="*/ 463202 w 1004920"/>
                <a:gd name="connsiteY1178" fmla="*/ 213494 h 368468"/>
                <a:gd name="connsiteX1179" fmla="*/ 458594 w 1004920"/>
                <a:gd name="connsiteY1179" fmla="*/ 217562 h 368468"/>
                <a:gd name="connsiteX1180" fmla="*/ 457827 w 1004920"/>
                <a:gd name="connsiteY1180" fmla="*/ 216529 h 368468"/>
                <a:gd name="connsiteX1181" fmla="*/ 458226 w 1004920"/>
                <a:gd name="connsiteY1181" fmla="*/ 212390 h 368468"/>
                <a:gd name="connsiteX1182" fmla="*/ 456943 w 1004920"/>
                <a:gd name="connsiteY1182" fmla="*/ 209817 h 368468"/>
                <a:gd name="connsiteX1183" fmla="*/ 457029 w 1004920"/>
                <a:gd name="connsiteY1183" fmla="*/ 207908 h 368468"/>
                <a:gd name="connsiteX1184" fmla="*/ 457937 w 1004920"/>
                <a:gd name="connsiteY1184" fmla="*/ 204528 h 368468"/>
                <a:gd name="connsiteX1185" fmla="*/ 459118 w 1004920"/>
                <a:gd name="connsiteY1185" fmla="*/ 201938 h 368468"/>
                <a:gd name="connsiteX1186" fmla="*/ 461794 w 1004920"/>
                <a:gd name="connsiteY1186" fmla="*/ 200210 h 368468"/>
                <a:gd name="connsiteX1187" fmla="*/ 462459 w 1004920"/>
                <a:gd name="connsiteY1187" fmla="*/ 200006 h 368468"/>
                <a:gd name="connsiteX1188" fmla="*/ 462295 w 1004920"/>
                <a:gd name="connsiteY1188" fmla="*/ 203143 h 368468"/>
                <a:gd name="connsiteX1189" fmla="*/ 462827 w 1004920"/>
                <a:gd name="connsiteY1189" fmla="*/ 204324 h 368468"/>
                <a:gd name="connsiteX1190" fmla="*/ 463014 w 1004920"/>
                <a:gd name="connsiteY1190" fmla="*/ 205334 h 368468"/>
                <a:gd name="connsiteX1191" fmla="*/ 462732 w 1004920"/>
                <a:gd name="connsiteY1191" fmla="*/ 206202 h 368468"/>
                <a:gd name="connsiteX1192" fmla="*/ 463233 w 1004920"/>
                <a:gd name="connsiteY1192" fmla="*/ 210224 h 368468"/>
                <a:gd name="connsiteX1193" fmla="*/ 463530 w 1004920"/>
                <a:gd name="connsiteY1193" fmla="*/ 211201 h 368468"/>
                <a:gd name="connsiteX1194" fmla="*/ 462881 w 1004920"/>
                <a:gd name="connsiteY1194" fmla="*/ 212469 h 368468"/>
                <a:gd name="connsiteX1195" fmla="*/ 463202 w 1004920"/>
                <a:gd name="connsiteY1195" fmla="*/ 213494 h 368468"/>
                <a:gd name="connsiteX1196" fmla="*/ 695003 w 1004920"/>
                <a:gd name="connsiteY1196" fmla="*/ 196446 h 368468"/>
                <a:gd name="connsiteX1197" fmla="*/ 698617 w 1004920"/>
                <a:gd name="connsiteY1197" fmla="*/ 198152 h 368468"/>
                <a:gd name="connsiteX1198" fmla="*/ 699430 w 1004920"/>
                <a:gd name="connsiteY1198" fmla="*/ 199263 h 368468"/>
                <a:gd name="connsiteX1199" fmla="*/ 700080 w 1004920"/>
                <a:gd name="connsiteY1199" fmla="*/ 200585 h 368468"/>
                <a:gd name="connsiteX1200" fmla="*/ 700792 w 1004920"/>
                <a:gd name="connsiteY1200" fmla="*/ 201313 h 368468"/>
                <a:gd name="connsiteX1201" fmla="*/ 701637 w 1004920"/>
                <a:gd name="connsiteY1201" fmla="*/ 201907 h 368468"/>
                <a:gd name="connsiteX1202" fmla="*/ 703045 w 1004920"/>
                <a:gd name="connsiteY1202" fmla="*/ 203057 h 368468"/>
                <a:gd name="connsiteX1203" fmla="*/ 703413 w 1004920"/>
                <a:gd name="connsiteY1203" fmla="*/ 204810 h 368468"/>
                <a:gd name="connsiteX1204" fmla="*/ 703092 w 1004920"/>
                <a:gd name="connsiteY1204" fmla="*/ 208346 h 368468"/>
                <a:gd name="connsiteX1205" fmla="*/ 701457 w 1004920"/>
                <a:gd name="connsiteY1205" fmla="*/ 208659 h 368468"/>
                <a:gd name="connsiteX1206" fmla="*/ 699923 w 1004920"/>
                <a:gd name="connsiteY1206" fmla="*/ 209175 h 368468"/>
                <a:gd name="connsiteX1207" fmla="*/ 696763 w 1004920"/>
                <a:gd name="connsiteY1207" fmla="*/ 211225 h 368468"/>
                <a:gd name="connsiteX1208" fmla="*/ 695206 w 1004920"/>
                <a:gd name="connsiteY1208" fmla="*/ 211624 h 368468"/>
                <a:gd name="connsiteX1209" fmla="*/ 693539 w 1004920"/>
                <a:gd name="connsiteY1209" fmla="*/ 211765 h 368468"/>
                <a:gd name="connsiteX1210" fmla="*/ 692358 w 1004920"/>
                <a:gd name="connsiteY1210" fmla="*/ 212305 h 368468"/>
                <a:gd name="connsiteX1211" fmla="*/ 691177 w 1004920"/>
                <a:gd name="connsiteY1211" fmla="*/ 212516 h 368468"/>
                <a:gd name="connsiteX1212" fmla="*/ 688102 w 1004920"/>
                <a:gd name="connsiteY1212" fmla="*/ 211381 h 368468"/>
                <a:gd name="connsiteX1213" fmla="*/ 685129 w 1004920"/>
                <a:gd name="connsiteY1213" fmla="*/ 210051 h 368468"/>
                <a:gd name="connsiteX1214" fmla="*/ 680811 w 1004920"/>
                <a:gd name="connsiteY1214" fmla="*/ 207743 h 368468"/>
                <a:gd name="connsiteX1215" fmla="*/ 680013 w 1004920"/>
                <a:gd name="connsiteY1215" fmla="*/ 207180 h 368468"/>
                <a:gd name="connsiteX1216" fmla="*/ 679317 w 1004920"/>
                <a:gd name="connsiteY1216" fmla="*/ 205944 h 368468"/>
                <a:gd name="connsiteX1217" fmla="*/ 677337 w 1004920"/>
                <a:gd name="connsiteY1217" fmla="*/ 203722 h 368468"/>
                <a:gd name="connsiteX1218" fmla="*/ 676844 w 1004920"/>
                <a:gd name="connsiteY1218" fmla="*/ 202298 h 368468"/>
                <a:gd name="connsiteX1219" fmla="*/ 676680 w 1004920"/>
                <a:gd name="connsiteY1219" fmla="*/ 198246 h 368468"/>
                <a:gd name="connsiteX1220" fmla="*/ 677196 w 1004920"/>
                <a:gd name="connsiteY1220" fmla="*/ 197315 h 368468"/>
                <a:gd name="connsiteX1221" fmla="*/ 678025 w 1004920"/>
                <a:gd name="connsiteY1221" fmla="*/ 196822 h 368468"/>
                <a:gd name="connsiteX1222" fmla="*/ 680912 w 1004920"/>
                <a:gd name="connsiteY1222" fmla="*/ 197761 h 368468"/>
                <a:gd name="connsiteX1223" fmla="*/ 682813 w 1004920"/>
                <a:gd name="connsiteY1223" fmla="*/ 196783 h 368468"/>
                <a:gd name="connsiteX1224" fmla="*/ 688274 w 1004920"/>
                <a:gd name="connsiteY1224" fmla="*/ 195954 h 368468"/>
                <a:gd name="connsiteX1225" fmla="*/ 693837 w 1004920"/>
                <a:gd name="connsiteY1225" fmla="*/ 196040 h 368468"/>
                <a:gd name="connsiteX1226" fmla="*/ 695003 w 1004920"/>
                <a:gd name="connsiteY1226" fmla="*/ 196446 h 368468"/>
                <a:gd name="connsiteX1227" fmla="*/ 719748 w 1004920"/>
                <a:gd name="connsiteY1227" fmla="*/ 193137 h 368468"/>
                <a:gd name="connsiteX1228" fmla="*/ 718645 w 1004920"/>
                <a:gd name="connsiteY1228" fmla="*/ 194960 h 368468"/>
                <a:gd name="connsiteX1229" fmla="*/ 716712 w 1004920"/>
                <a:gd name="connsiteY1229" fmla="*/ 194882 h 368468"/>
                <a:gd name="connsiteX1230" fmla="*/ 716376 w 1004920"/>
                <a:gd name="connsiteY1230" fmla="*/ 194623 h 368468"/>
                <a:gd name="connsiteX1231" fmla="*/ 718661 w 1004920"/>
                <a:gd name="connsiteY1231" fmla="*/ 193481 h 368468"/>
                <a:gd name="connsiteX1232" fmla="*/ 719748 w 1004920"/>
                <a:gd name="connsiteY1232" fmla="*/ 193137 h 368468"/>
                <a:gd name="connsiteX1233" fmla="*/ 256436 w 1004920"/>
                <a:gd name="connsiteY1233" fmla="*/ 194639 h 368468"/>
                <a:gd name="connsiteX1234" fmla="*/ 256068 w 1004920"/>
                <a:gd name="connsiteY1234" fmla="*/ 195077 h 368468"/>
                <a:gd name="connsiteX1235" fmla="*/ 254856 w 1004920"/>
                <a:gd name="connsiteY1235" fmla="*/ 194843 h 368468"/>
                <a:gd name="connsiteX1236" fmla="*/ 253972 w 1004920"/>
                <a:gd name="connsiteY1236" fmla="*/ 194232 h 368468"/>
                <a:gd name="connsiteX1237" fmla="*/ 253425 w 1004920"/>
                <a:gd name="connsiteY1237" fmla="*/ 193653 h 368468"/>
                <a:gd name="connsiteX1238" fmla="*/ 253284 w 1004920"/>
                <a:gd name="connsiteY1238" fmla="*/ 193051 h 368468"/>
                <a:gd name="connsiteX1239" fmla="*/ 254465 w 1004920"/>
                <a:gd name="connsiteY1239" fmla="*/ 192308 h 368468"/>
                <a:gd name="connsiteX1240" fmla="*/ 256960 w 1004920"/>
                <a:gd name="connsiteY1240" fmla="*/ 193074 h 368468"/>
                <a:gd name="connsiteX1241" fmla="*/ 256436 w 1004920"/>
                <a:gd name="connsiteY1241" fmla="*/ 194639 h 368468"/>
                <a:gd name="connsiteX1242" fmla="*/ 269322 w 1004920"/>
                <a:gd name="connsiteY1242" fmla="*/ 192331 h 368468"/>
                <a:gd name="connsiteX1243" fmla="*/ 268438 w 1004920"/>
                <a:gd name="connsiteY1243" fmla="*/ 192894 h 368468"/>
                <a:gd name="connsiteX1244" fmla="*/ 267921 w 1004920"/>
                <a:gd name="connsiteY1244" fmla="*/ 192355 h 368468"/>
                <a:gd name="connsiteX1245" fmla="*/ 267764 w 1004920"/>
                <a:gd name="connsiteY1245" fmla="*/ 191752 h 368468"/>
                <a:gd name="connsiteX1246" fmla="*/ 268140 w 1004920"/>
                <a:gd name="connsiteY1246" fmla="*/ 190993 h 368468"/>
                <a:gd name="connsiteX1247" fmla="*/ 269345 w 1004920"/>
                <a:gd name="connsiteY1247" fmla="*/ 190923 h 368468"/>
                <a:gd name="connsiteX1248" fmla="*/ 269900 w 1004920"/>
                <a:gd name="connsiteY1248" fmla="*/ 191150 h 368468"/>
                <a:gd name="connsiteX1249" fmla="*/ 269322 w 1004920"/>
                <a:gd name="connsiteY1249" fmla="*/ 192331 h 368468"/>
                <a:gd name="connsiteX1250" fmla="*/ 758536 w 1004920"/>
                <a:gd name="connsiteY1250" fmla="*/ 191596 h 368468"/>
                <a:gd name="connsiteX1251" fmla="*/ 763583 w 1004920"/>
                <a:gd name="connsiteY1251" fmla="*/ 194013 h 368468"/>
                <a:gd name="connsiteX1252" fmla="*/ 766196 w 1004920"/>
                <a:gd name="connsiteY1252" fmla="*/ 194365 h 368468"/>
                <a:gd name="connsiteX1253" fmla="*/ 770592 w 1004920"/>
                <a:gd name="connsiteY1253" fmla="*/ 194052 h 368468"/>
                <a:gd name="connsiteX1254" fmla="*/ 772251 w 1004920"/>
                <a:gd name="connsiteY1254" fmla="*/ 194287 h 368468"/>
                <a:gd name="connsiteX1255" fmla="*/ 776444 w 1004920"/>
                <a:gd name="connsiteY1255" fmla="*/ 197377 h 368468"/>
                <a:gd name="connsiteX1256" fmla="*/ 777665 w 1004920"/>
                <a:gd name="connsiteY1256" fmla="*/ 199498 h 368468"/>
                <a:gd name="connsiteX1257" fmla="*/ 778017 w 1004920"/>
                <a:gd name="connsiteY1257" fmla="*/ 201328 h 368468"/>
                <a:gd name="connsiteX1258" fmla="*/ 778666 w 1004920"/>
                <a:gd name="connsiteY1258" fmla="*/ 203065 h 368468"/>
                <a:gd name="connsiteX1259" fmla="*/ 779699 w 1004920"/>
                <a:gd name="connsiteY1259" fmla="*/ 203503 h 368468"/>
                <a:gd name="connsiteX1260" fmla="*/ 780911 w 1004920"/>
                <a:gd name="connsiteY1260" fmla="*/ 203667 h 368468"/>
                <a:gd name="connsiteX1261" fmla="*/ 782492 w 1004920"/>
                <a:gd name="connsiteY1261" fmla="*/ 206171 h 368468"/>
                <a:gd name="connsiteX1262" fmla="*/ 782805 w 1004920"/>
                <a:gd name="connsiteY1262" fmla="*/ 206985 h 368468"/>
                <a:gd name="connsiteX1263" fmla="*/ 781608 w 1004920"/>
                <a:gd name="connsiteY1263" fmla="*/ 213267 h 368468"/>
                <a:gd name="connsiteX1264" fmla="*/ 776671 w 1004920"/>
                <a:gd name="connsiteY1264" fmla="*/ 210888 h 368468"/>
                <a:gd name="connsiteX1265" fmla="*/ 771907 w 1004920"/>
                <a:gd name="connsiteY1265" fmla="*/ 208189 h 368468"/>
                <a:gd name="connsiteX1266" fmla="*/ 769849 w 1004920"/>
                <a:gd name="connsiteY1266" fmla="*/ 207188 h 368468"/>
                <a:gd name="connsiteX1267" fmla="*/ 764357 w 1004920"/>
                <a:gd name="connsiteY1267" fmla="*/ 204903 h 368468"/>
                <a:gd name="connsiteX1268" fmla="*/ 763520 w 1004920"/>
                <a:gd name="connsiteY1268" fmla="*/ 204121 h 368468"/>
                <a:gd name="connsiteX1269" fmla="*/ 762902 w 1004920"/>
                <a:gd name="connsiteY1269" fmla="*/ 203088 h 368468"/>
                <a:gd name="connsiteX1270" fmla="*/ 760508 w 1004920"/>
                <a:gd name="connsiteY1270" fmla="*/ 201680 h 368468"/>
                <a:gd name="connsiteX1271" fmla="*/ 755736 w 1004920"/>
                <a:gd name="connsiteY1271" fmla="*/ 201461 h 368468"/>
                <a:gd name="connsiteX1272" fmla="*/ 753944 w 1004920"/>
                <a:gd name="connsiteY1272" fmla="*/ 201500 h 368468"/>
                <a:gd name="connsiteX1273" fmla="*/ 753217 w 1004920"/>
                <a:gd name="connsiteY1273" fmla="*/ 201712 h 368468"/>
                <a:gd name="connsiteX1274" fmla="*/ 753404 w 1004920"/>
                <a:gd name="connsiteY1274" fmla="*/ 202470 h 368468"/>
                <a:gd name="connsiteX1275" fmla="*/ 753428 w 1004920"/>
                <a:gd name="connsiteY1275" fmla="*/ 204012 h 368468"/>
                <a:gd name="connsiteX1276" fmla="*/ 752246 w 1004920"/>
                <a:gd name="connsiteY1276" fmla="*/ 204434 h 368468"/>
                <a:gd name="connsiteX1277" fmla="*/ 749281 w 1004920"/>
                <a:gd name="connsiteY1277" fmla="*/ 203464 h 368468"/>
                <a:gd name="connsiteX1278" fmla="*/ 746637 w 1004920"/>
                <a:gd name="connsiteY1278" fmla="*/ 203112 h 368468"/>
                <a:gd name="connsiteX1279" fmla="*/ 744337 w 1004920"/>
                <a:gd name="connsiteY1279" fmla="*/ 202158 h 368468"/>
                <a:gd name="connsiteX1280" fmla="*/ 741262 w 1004920"/>
                <a:gd name="connsiteY1280" fmla="*/ 201657 h 368468"/>
                <a:gd name="connsiteX1281" fmla="*/ 740918 w 1004920"/>
                <a:gd name="connsiteY1281" fmla="*/ 201180 h 368468"/>
                <a:gd name="connsiteX1282" fmla="*/ 741184 w 1004920"/>
                <a:gd name="connsiteY1282" fmla="*/ 200468 h 368468"/>
                <a:gd name="connsiteX1283" fmla="*/ 741044 w 1004920"/>
                <a:gd name="connsiteY1283" fmla="*/ 199803 h 368468"/>
                <a:gd name="connsiteX1284" fmla="*/ 740332 w 1004920"/>
                <a:gd name="connsiteY1284" fmla="*/ 199544 h 368468"/>
                <a:gd name="connsiteX1285" fmla="*/ 738947 w 1004920"/>
                <a:gd name="connsiteY1285" fmla="*/ 199670 h 368468"/>
                <a:gd name="connsiteX1286" fmla="*/ 737609 w 1004920"/>
                <a:gd name="connsiteY1286" fmla="*/ 200343 h 368468"/>
                <a:gd name="connsiteX1287" fmla="*/ 736498 w 1004920"/>
                <a:gd name="connsiteY1287" fmla="*/ 201101 h 368468"/>
                <a:gd name="connsiteX1288" fmla="*/ 734871 w 1004920"/>
                <a:gd name="connsiteY1288" fmla="*/ 203198 h 368468"/>
                <a:gd name="connsiteX1289" fmla="*/ 734041 w 1004920"/>
                <a:gd name="connsiteY1289" fmla="*/ 204004 h 368468"/>
                <a:gd name="connsiteX1290" fmla="*/ 731350 w 1004920"/>
                <a:gd name="connsiteY1290" fmla="*/ 204348 h 368468"/>
                <a:gd name="connsiteX1291" fmla="*/ 730231 w 1004920"/>
                <a:gd name="connsiteY1291" fmla="*/ 204145 h 368468"/>
                <a:gd name="connsiteX1292" fmla="*/ 729207 w 1004920"/>
                <a:gd name="connsiteY1292" fmla="*/ 203628 h 368468"/>
                <a:gd name="connsiteX1293" fmla="*/ 726147 w 1004920"/>
                <a:gd name="connsiteY1293" fmla="*/ 199795 h 368468"/>
                <a:gd name="connsiteX1294" fmla="*/ 725115 w 1004920"/>
                <a:gd name="connsiteY1294" fmla="*/ 198965 h 368468"/>
                <a:gd name="connsiteX1295" fmla="*/ 723965 w 1004920"/>
                <a:gd name="connsiteY1295" fmla="*/ 198293 h 368468"/>
                <a:gd name="connsiteX1296" fmla="*/ 722901 w 1004920"/>
                <a:gd name="connsiteY1296" fmla="*/ 197980 h 368468"/>
                <a:gd name="connsiteX1297" fmla="*/ 721798 w 1004920"/>
                <a:gd name="connsiteY1297" fmla="*/ 198566 h 368468"/>
                <a:gd name="connsiteX1298" fmla="*/ 721227 w 1004920"/>
                <a:gd name="connsiteY1298" fmla="*/ 199756 h 368468"/>
                <a:gd name="connsiteX1299" fmla="*/ 720968 w 1004920"/>
                <a:gd name="connsiteY1299" fmla="*/ 201172 h 368468"/>
                <a:gd name="connsiteX1300" fmla="*/ 720663 w 1004920"/>
                <a:gd name="connsiteY1300" fmla="*/ 201985 h 368468"/>
                <a:gd name="connsiteX1301" fmla="*/ 719341 w 1004920"/>
                <a:gd name="connsiteY1301" fmla="*/ 204254 h 368468"/>
                <a:gd name="connsiteX1302" fmla="*/ 718246 w 1004920"/>
                <a:gd name="connsiteY1302" fmla="*/ 205600 h 368468"/>
                <a:gd name="connsiteX1303" fmla="*/ 717855 w 1004920"/>
                <a:gd name="connsiteY1303" fmla="*/ 205389 h 368468"/>
                <a:gd name="connsiteX1304" fmla="*/ 718410 w 1004920"/>
                <a:gd name="connsiteY1304" fmla="*/ 203229 h 368468"/>
                <a:gd name="connsiteX1305" fmla="*/ 718410 w 1004920"/>
                <a:gd name="connsiteY1305" fmla="*/ 202009 h 368468"/>
                <a:gd name="connsiteX1306" fmla="*/ 717738 w 1004920"/>
                <a:gd name="connsiteY1306" fmla="*/ 200718 h 368468"/>
                <a:gd name="connsiteX1307" fmla="*/ 717307 w 1004920"/>
                <a:gd name="connsiteY1307" fmla="*/ 199404 h 368468"/>
                <a:gd name="connsiteX1308" fmla="*/ 722478 w 1004920"/>
                <a:gd name="connsiteY1308" fmla="*/ 193121 h 368468"/>
                <a:gd name="connsiteX1309" fmla="*/ 724348 w 1004920"/>
                <a:gd name="connsiteY1309" fmla="*/ 191627 h 368468"/>
                <a:gd name="connsiteX1310" fmla="*/ 732500 w 1004920"/>
                <a:gd name="connsiteY1310" fmla="*/ 191111 h 368468"/>
                <a:gd name="connsiteX1311" fmla="*/ 737343 w 1004920"/>
                <a:gd name="connsiteY1311" fmla="*/ 191432 h 368468"/>
                <a:gd name="connsiteX1312" fmla="*/ 739987 w 1004920"/>
                <a:gd name="connsiteY1312" fmla="*/ 191275 h 368468"/>
                <a:gd name="connsiteX1313" fmla="*/ 741756 w 1004920"/>
                <a:gd name="connsiteY1313" fmla="*/ 190813 h 368468"/>
                <a:gd name="connsiteX1314" fmla="*/ 743218 w 1004920"/>
                <a:gd name="connsiteY1314" fmla="*/ 191033 h 368468"/>
                <a:gd name="connsiteX1315" fmla="*/ 743586 w 1004920"/>
                <a:gd name="connsiteY1315" fmla="*/ 192269 h 368468"/>
                <a:gd name="connsiteX1316" fmla="*/ 744501 w 1004920"/>
                <a:gd name="connsiteY1316" fmla="*/ 193184 h 368468"/>
                <a:gd name="connsiteX1317" fmla="*/ 745777 w 1004920"/>
                <a:gd name="connsiteY1317" fmla="*/ 193106 h 368468"/>
                <a:gd name="connsiteX1318" fmla="*/ 748092 w 1004920"/>
                <a:gd name="connsiteY1318" fmla="*/ 192136 h 368468"/>
                <a:gd name="connsiteX1319" fmla="*/ 750103 w 1004920"/>
                <a:gd name="connsiteY1319" fmla="*/ 190641 h 368468"/>
                <a:gd name="connsiteX1320" fmla="*/ 751331 w 1004920"/>
                <a:gd name="connsiteY1320" fmla="*/ 189992 h 368468"/>
                <a:gd name="connsiteX1321" fmla="*/ 752583 w 1004920"/>
                <a:gd name="connsiteY1321" fmla="*/ 189883 h 368468"/>
                <a:gd name="connsiteX1322" fmla="*/ 753874 w 1004920"/>
                <a:gd name="connsiteY1322" fmla="*/ 189984 h 368468"/>
                <a:gd name="connsiteX1323" fmla="*/ 755133 w 1004920"/>
                <a:gd name="connsiteY1323" fmla="*/ 190329 h 368468"/>
                <a:gd name="connsiteX1324" fmla="*/ 758536 w 1004920"/>
                <a:gd name="connsiteY1324" fmla="*/ 191596 h 368468"/>
                <a:gd name="connsiteX1325" fmla="*/ 114566 w 1004920"/>
                <a:gd name="connsiteY1325" fmla="*/ 198520 h 368468"/>
                <a:gd name="connsiteX1326" fmla="*/ 115442 w 1004920"/>
                <a:gd name="connsiteY1326" fmla="*/ 201704 h 368468"/>
                <a:gd name="connsiteX1327" fmla="*/ 112830 w 1004920"/>
                <a:gd name="connsiteY1327" fmla="*/ 199537 h 368468"/>
                <a:gd name="connsiteX1328" fmla="*/ 112884 w 1004920"/>
                <a:gd name="connsiteY1328" fmla="*/ 198003 h 368468"/>
                <a:gd name="connsiteX1329" fmla="*/ 112524 w 1004920"/>
                <a:gd name="connsiteY1329" fmla="*/ 197002 h 368468"/>
                <a:gd name="connsiteX1330" fmla="*/ 110944 w 1004920"/>
                <a:gd name="connsiteY1330" fmla="*/ 195774 h 368468"/>
                <a:gd name="connsiteX1331" fmla="*/ 109723 w 1004920"/>
                <a:gd name="connsiteY1331" fmla="*/ 194232 h 368468"/>
                <a:gd name="connsiteX1332" fmla="*/ 109176 w 1004920"/>
                <a:gd name="connsiteY1332" fmla="*/ 190595 h 368468"/>
                <a:gd name="connsiteX1333" fmla="*/ 109598 w 1004920"/>
                <a:gd name="connsiteY1333" fmla="*/ 189836 h 368468"/>
                <a:gd name="connsiteX1334" fmla="*/ 110631 w 1004920"/>
                <a:gd name="connsiteY1334" fmla="*/ 189789 h 368468"/>
                <a:gd name="connsiteX1335" fmla="*/ 115223 w 1004920"/>
                <a:gd name="connsiteY1335" fmla="*/ 194561 h 368468"/>
                <a:gd name="connsiteX1336" fmla="*/ 115537 w 1004920"/>
                <a:gd name="connsiteY1336" fmla="*/ 195367 h 368468"/>
                <a:gd name="connsiteX1337" fmla="*/ 115435 w 1004920"/>
                <a:gd name="connsiteY1337" fmla="*/ 197072 h 368468"/>
                <a:gd name="connsiteX1338" fmla="*/ 114770 w 1004920"/>
                <a:gd name="connsiteY1338" fmla="*/ 197604 h 368468"/>
                <a:gd name="connsiteX1339" fmla="*/ 114566 w 1004920"/>
                <a:gd name="connsiteY1339" fmla="*/ 198520 h 368468"/>
                <a:gd name="connsiteX1340" fmla="*/ 285438 w 1004920"/>
                <a:gd name="connsiteY1340" fmla="*/ 194475 h 368468"/>
                <a:gd name="connsiteX1341" fmla="*/ 285094 w 1004920"/>
                <a:gd name="connsiteY1341" fmla="*/ 196775 h 368468"/>
                <a:gd name="connsiteX1342" fmla="*/ 284562 w 1004920"/>
                <a:gd name="connsiteY1342" fmla="*/ 197643 h 368468"/>
                <a:gd name="connsiteX1343" fmla="*/ 282731 w 1004920"/>
                <a:gd name="connsiteY1343" fmla="*/ 198786 h 368468"/>
                <a:gd name="connsiteX1344" fmla="*/ 282105 w 1004920"/>
                <a:gd name="connsiteY1344" fmla="*/ 199482 h 368468"/>
                <a:gd name="connsiteX1345" fmla="*/ 280392 w 1004920"/>
                <a:gd name="connsiteY1345" fmla="*/ 199372 h 368468"/>
                <a:gd name="connsiteX1346" fmla="*/ 280173 w 1004920"/>
                <a:gd name="connsiteY1346" fmla="*/ 198168 h 368468"/>
                <a:gd name="connsiteX1347" fmla="*/ 279601 w 1004920"/>
                <a:gd name="connsiteY1347" fmla="*/ 197354 h 368468"/>
                <a:gd name="connsiteX1348" fmla="*/ 277786 w 1004920"/>
                <a:gd name="connsiteY1348" fmla="*/ 196415 h 368468"/>
                <a:gd name="connsiteX1349" fmla="*/ 277309 w 1004920"/>
                <a:gd name="connsiteY1349" fmla="*/ 196642 h 368468"/>
                <a:gd name="connsiteX1350" fmla="*/ 276981 w 1004920"/>
                <a:gd name="connsiteY1350" fmla="*/ 198042 h 368468"/>
                <a:gd name="connsiteX1351" fmla="*/ 273421 w 1004920"/>
                <a:gd name="connsiteY1351" fmla="*/ 199020 h 368468"/>
                <a:gd name="connsiteX1352" fmla="*/ 272427 w 1004920"/>
                <a:gd name="connsiteY1352" fmla="*/ 199106 h 368468"/>
                <a:gd name="connsiteX1353" fmla="*/ 272921 w 1004920"/>
                <a:gd name="connsiteY1353" fmla="*/ 197260 h 368468"/>
                <a:gd name="connsiteX1354" fmla="*/ 271997 w 1004920"/>
                <a:gd name="connsiteY1354" fmla="*/ 195805 h 368468"/>
                <a:gd name="connsiteX1355" fmla="*/ 271927 w 1004920"/>
                <a:gd name="connsiteY1355" fmla="*/ 194021 h 368468"/>
                <a:gd name="connsiteX1356" fmla="*/ 271755 w 1004920"/>
                <a:gd name="connsiteY1356" fmla="*/ 193239 h 368468"/>
                <a:gd name="connsiteX1357" fmla="*/ 271309 w 1004920"/>
                <a:gd name="connsiteY1357" fmla="*/ 192785 h 368468"/>
                <a:gd name="connsiteX1358" fmla="*/ 272216 w 1004920"/>
                <a:gd name="connsiteY1358" fmla="*/ 191541 h 368468"/>
                <a:gd name="connsiteX1359" fmla="*/ 272060 w 1004920"/>
                <a:gd name="connsiteY1359" fmla="*/ 190156 h 368468"/>
                <a:gd name="connsiteX1360" fmla="*/ 273022 w 1004920"/>
                <a:gd name="connsiteY1360" fmla="*/ 188670 h 368468"/>
                <a:gd name="connsiteX1361" fmla="*/ 273554 w 1004920"/>
                <a:gd name="connsiteY1361" fmla="*/ 185063 h 368468"/>
                <a:gd name="connsiteX1362" fmla="*/ 277317 w 1004920"/>
                <a:gd name="connsiteY1362" fmla="*/ 184273 h 368468"/>
                <a:gd name="connsiteX1363" fmla="*/ 278131 w 1004920"/>
                <a:gd name="connsiteY1363" fmla="*/ 184922 h 368468"/>
                <a:gd name="connsiteX1364" fmla="*/ 282520 w 1004920"/>
                <a:gd name="connsiteY1364" fmla="*/ 185736 h 368468"/>
                <a:gd name="connsiteX1365" fmla="*/ 285618 w 1004920"/>
                <a:gd name="connsiteY1365" fmla="*/ 187919 h 368468"/>
                <a:gd name="connsiteX1366" fmla="*/ 287269 w 1004920"/>
                <a:gd name="connsiteY1366" fmla="*/ 190821 h 368468"/>
                <a:gd name="connsiteX1367" fmla="*/ 285438 w 1004920"/>
                <a:gd name="connsiteY1367" fmla="*/ 194475 h 368468"/>
                <a:gd name="connsiteX1368" fmla="*/ 109716 w 1004920"/>
                <a:gd name="connsiteY1368" fmla="*/ 188865 h 368468"/>
                <a:gd name="connsiteX1369" fmla="*/ 108151 w 1004920"/>
                <a:gd name="connsiteY1369" fmla="*/ 190626 h 368468"/>
                <a:gd name="connsiteX1370" fmla="*/ 105569 w 1004920"/>
                <a:gd name="connsiteY1370" fmla="*/ 190587 h 368468"/>
                <a:gd name="connsiteX1371" fmla="*/ 105061 w 1004920"/>
                <a:gd name="connsiteY1371" fmla="*/ 189499 h 368468"/>
                <a:gd name="connsiteX1372" fmla="*/ 105178 w 1004920"/>
                <a:gd name="connsiteY1372" fmla="*/ 186870 h 368468"/>
                <a:gd name="connsiteX1373" fmla="*/ 104544 w 1004920"/>
                <a:gd name="connsiteY1373" fmla="*/ 186010 h 368468"/>
                <a:gd name="connsiteX1374" fmla="*/ 104568 w 1004920"/>
                <a:gd name="connsiteY1374" fmla="*/ 185666 h 368468"/>
                <a:gd name="connsiteX1375" fmla="*/ 104983 w 1004920"/>
                <a:gd name="connsiteY1375" fmla="*/ 184171 h 368468"/>
                <a:gd name="connsiteX1376" fmla="*/ 105507 w 1004920"/>
                <a:gd name="connsiteY1376" fmla="*/ 183843 h 368468"/>
                <a:gd name="connsiteX1377" fmla="*/ 109677 w 1004920"/>
                <a:gd name="connsiteY1377" fmla="*/ 187543 h 368468"/>
                <a:gd name="connsiteX1378" fmla="*/ 109716 w 1004920"/>
                <a:gd name="connsiteY1378" fmla="*/ 188865 h 368468"/>
                <a:gd name="connsiteX1379" fmla="*/ 859967 w 1004920"/>
                <a:gd name="connsiteY1379" fmla="*/ 175393 h 368468"/>
                <a:gd name="connsiteX1380" fmla="*/ 859326 w 1004920"/>
                <a:gd name="connsiteY1380" fmla="*/ 175722 h 368468"/>
                <a:gd name="connsiteX1381" fmla="*/ 859107 w 1004920"/>
                <a:gd name="connsiteY1381" fmla="*/ 174776 h 368468"/>
                <a:gd name="connsiteX1382" fmla="*/ 859451 w 1004920"/>
                <a:gd name="connsiteY1382" fmla="*/ 173500 h 368468"/>
                <a:gd name="connsiteX1383" fmla="*/ 859866 w 1004920"/>
                <a:gd name="connsiteY1383" fmla="*/ 173297 h 368468"/>
                <a:gd name="connsiteX1384" fmla="*/ 860343 w 1004920"/>
                <a:gd name="connsiteY1384" fmla="*/ 173359 h 368468"/>
                <a:gd name="connsiteX1385" fmla="*/ 860961 w 1004920"/>
                <a:gd name="connsiteY1385" fmla="*/ 173821 h 368468"/>
                <a:gd name="connsiteX1386" fmla="*/ 859967 w 1004920"/>
                <a:gd name="connsiteY1386" fmla="*/ 175393 h 368468"/>
                <a:gd name="connsiteX1387" fmla="*/ 101791 w 1004920"/>
                <a:gd name="connsiteY1387" fmla="*/ 180181 h 368468"/>
                <a:gd name="connsiteX1388" fmla="*/ 101900 w 1004920"/>
                <a:gd name="connsiteY1388" fmla="*/ 180760 h 368468"/>
                <a:gd name="connsiteX1389" fmla="*/ 98325 w 1004920"/>
                <a:gd name="connsiteY1389" fmla="*/ 178844 h 368468"/>
                <a:gd name="connsiteX1390" fmla="*/ 96603 w 1004920"/>
                <a:gd name="connsiteY1390" fmla="*/ 178312 h 368468"/>
                <a:gd name="connsiteX1391" fmla="*/ 95078 w 1004920"/>
                <a:gd name="connsiteY1391" fmla="*/ 176215 h 368468"/>
                <a:gd name="connsiteX1392" fmla="*/ 95555 w 1004920"/>
                <a:gd name="connsiteY1392" fmla="*/ 175214 h 368468"/>
                <a:gd name="connsiteX1393" fmla="*/ 95618 w 1004920"/>
                <a:gd name="connsiteY1393" fmla="*/ 173805 h 368468"/>
                <a:gd name="connsiteX1394" fmla="*/ 95845 w 1004920"/>
                <a:gd name="connsiteY1394" fmla="*/ 173250 h 368468"/>
                <a:gd name="connsiteX1395" fmla="*/ 96940 w 1004920"/>
                <a:gd name="connsiteY1395" fmla="*/ 173046 h 368468"/>
                <a:gd name="connsiteX1396" fmla="*/ 98364 w 1004920"/>
                <a:gd name="connsiteY1396" fmla="*/ 174071 h 368468"/>
                <a:gd name="connsiteX1397" fmla="*/ 99428 w 1004920"/>
                <a:gd name="connsiteY1397" fmla="*/ 176567 h 368468"/>
                <a:gd name="connsiteX1398" fmla="*/ 101204 w 1004920"/>
                <a:gd name="connsiteY1398" fmla="*/ 178891 h 368468"/>
                <a:gd name="connsiteX1399" fmla="*/ 101791 w 1004920"/>
                <a:gd name="connsiteY1399" fmla="*/ 180181 h 368468"/>
                <a:gd name="connsiteX1400" fmla="*/ 677314 w 1004920"/>
                <a:gd name="connsiteY1400" fmla="*/ 182544 h 368468"/>
                <a:gd name="connsiteX1401" fmla="*/ 676938 w 1004920"/>
                <a:gd name="connsiteY1401" fmla="*/ 182943 h 368468"/>
                <a:gd name="connsiteX1402" fmla="*/ 675616 w 1004920"/>
                <a:gd name="connsiteY1402" fmla="*/ 181762 h 368468"/>
                <a:gd name="connsiteX1403" fmla="*/ 674732 w 1004920"/>
                <a:gd name="connsiteY1403" fmla="*/ 178429 h 368468"/>
                <a:gd name="connsiteX1404" fmla="*/ 673973 w 1004920"/>
                <a:gd name="connsiteY1404" fmla="*/ 177545 h 368468"/>
                <a:gd name="connsiteX1405" fmla="*/ 673089 w 1004920"/>
                <a:gd name="connsiteY1405" fmla="*/ 174377 h 368468"/>
                <a:gd name="connsiteX1406" fmla="*/ 673316 w 1004920"/>
                <a:gd name="connsiteY1406" fmla="*/ 173477 h 368468"/>
                <a:gd name="connsiteX1407" fmla="*/ 674411 w 1004920"/>
                <a:gd name="connsiteY1407" fmla="*/ 172147 h 368468"/>
                <a:gd name="connsiteX1408" fmla="*/ 675287 w 1004920"/>
                <a:gd name="connsiteY1408" fmla="*/ 172162 h 368468"/>
                <a:gd name="connsiteX1409" fmla="*/ 675937 w 1004920"/>
                <a:gd name="connsiteY1409" fmla="*/ 172953 h 368468"/>
                <a:gd name="connsiteX1410" fmla="*/ 675577 w 1004920"/>
                <a:gd name="connsiteY1410" fmla="*/ 176364 h 368468"/>
                <a:gd name="connsiteX1411" fmla="*/ 677541 w 1004920"/>
                <a:gd name="connsiteY1411" fmla="*/ 180682 h 368468"/>
                <a:gd name="connsiteX1412" fmla="*/ 677314 w 1004920"/>
                <a:gd name="connsiteY1412" fmla="*/ 182544 h 368468"/>
                <a:gd name="connsiteX1413" fmla="*/ 628855 w 1004920"/>
                <a:gd name="connsiteY1413" fmla="*/ 171724 h 368468"/>
                <a:gd name="connsiteX1414" fmla="*/ 629246 w 1004920"/>
                <a:gd name="connsiteY1414" fmla="*/ 172600 h 368468"/>
                <a:gd name="connsiteX1415" fmla="*/ 627870 w 1004920"/>
                <a:gd name="connsiteY1415" fmla="*/ 172577 h 368468"/>
                <a:gd name="connsiteX1416" fmla="*/ 627299 w 1004920"/>
                <a:gd name="connsiteY1416" fmla="*/ 170926 h 368468"/>
                <a:gd name="connsiteX1417" fmla="*/ 627440 w 1004920"/>
                <a:gd name="connsiteY1417" fmla="*/ 170042 h 368468"/>
                <a:gd name="connsiteX1418" fmla="*/ 628855 w 1004920"/>
                <a:gd name="connsiteY1418" fmla="*/ 171724 h 368468"/>
                <a:gd name="connsiteX1419" fmla="*/ 676633 w 1004920"/>
                <a:gd name="connsiteY1419" fmla="*/ 168102 h 368468"/>
                <a:gd name="connsiteX1420" fmla="*/ 683384 w 1004920"/>
                <a:gd name="connsiteY1420" fmla="*/ 168830 h 368468"/>
                <a:gd name="connsiteX1421" fmla="*/ 682430 w 1004920"/>
                <a:gd name="connsiteY1421" fmla="*/ 169620 h 368468"/>
                <a:gd name="connsiteX1422" fmla="*/ 675147 w 1004920"/>
                <a:gd name="connsiteY1422" fmla="*/ 170879 h 368468"/>
                <a:gd name="connsiteX1423" fmla="*/ 672565 w 1004920"/>
                <a:gd name="connsiteY1423" fmla="*/ 170653 h 368468"/>
                <a:gd name="connsiteX1424" fmla="*/ 664663 w 1004920"/>
                <a:gd name="connsiteY1424" fmla="*/ 171396 h 368468"/>
                <a:gd name="connsiteX1425" fmla="*/ 663638 w 1004920"/>
                <a:gd name="connsiteY1425" fmla="*/ 171349 h 368468"/>
                <a:gd name="connsiteX1426" fmla="*/ 663490 w 1004920"/>
                <a:gd name="connsiteY1426" fmla="*/ 170128 h 368468"/>
                <a:gd name="connsiteX1427" fmla="*/ 662645 w 1004920"/>
                <a:gd name="connsiteY1427" fmla="*/ 169276 h 368468"/>
                <a:gd name="connsiteX1428" fmla="*/ 663904 w 1004920"/>
                <a:gd name="connsiteY1428" fmla="*/ 168532 h 368468"/>
                <a:gd name="connsiteX1429" fmla="*/ 665579 w 1004920"/>
                <a:gd name="connsiteY1429" fmla="*/ 168360 h 368468"/>
                <a:gd name="connsiteX1430" fmla="*/ 669960 w 1004920"/>
                <a:gd name="connsiteY1430" fmla="*/ 168642 h 368468"/>
                <a:gd name="connsiteX1431" fmla="*/ 676633 w 1004920"/>
                <a:gd name="connsiteY1431" fmla="*/ 168102 h 368468"/>
                <a:gd name="connsiteX1432" fmla="*/ 613576 w 1004920"/>
                <a:gd name="connsiteY1432" fmla="*/ 168689 h 368468"/>
                <a:gd name="connsiteX1433" fmla="*/ 611965 w 1004920"/>
                <a:gd name="connsiteY1433" fmla="*/ 170488 h 368468"/>
                <a:gd name="connsiteX1434" fmla="*/ 611793 w 1004920"/>
                <a:gd name="connsiteY1434" fmla="*/ 169526 h 368468"/>
                <a:gd name="connsiteX1435" fmla="*/ 612121 w 1004920"/>
                <a:gd name="connsiteY1435" fmla="*/ 168650 h 368468"/>
                <a:gd name="connsiteX1436" fmla="*/ 612575 w 1004920"/>
                <a:gd name="connsiteY1436" fmla="*/ 168032 h 368468"/>
                <a:gd name="connsiteX1437" fmla="*/ 613255 w 1004920"/>
                <a:gd name="connsiteY1437" fmla="*/ 167727 h 368468"/>
                <a:gd name="connsiteX1438" fmla="*/ 613576 w 1004920"/>
                <a:gd name="connsiteY1438" fmla="*/ 168689 h 368468"/>
                <a:gd name="connsiteX1439" fmla="*/ 771680 w 1004920"/>
                <a:gd name="connsiteY1439" fmla="*/ 165943 h 368468"/>
                <a:gd name="connsiteX1440" fmla="*/ 771946 w 1004920"/>
                <a:gd name="connsiteY1440" fmla="*/ 167241 h 368468"/>
                <a:gd name="connsiteX1441" fmla="*/ 773253 w 1004920"/>
                <a:gd name="connsiteY1441" fmla="*/ 168439 h 368468"/>
                <a:gd name="connsiteX1442" fmla="*/ 772799 w 1004920"/>
                <a:gd name="connsiteY1442" fmla="*/ 170300 h 368468"/>
                <a:gd name="connsiteX1443" fmla="*/ 772282 w 1004920"/>
                <a:gd name="connsiteY1443" fmla="*/ 170582 h 368468"/>
                <a:gd name="connsiteX1444" fmla="*/ 772556 w 1004920"/>
                <a:gd name="connsiteY1444" fmla="*/ 171427 h 368468"/>
                <a:gd name="connsiteX1445" fmla="*/ 773119 w 1004920"/>
                <a:gd name="connsiteY1445" fmla="*/ 172076 h 368468"/>
                <a:gd name="connsiteX1446" fmla="*/ 772102 w 1004920"/>
                <a:gd name="connsiteY1446" fmla="*/ 172522 h 368468"/>
                <a:gd name="connsiteX1447" fmla="*/ 771359 w 1004920"/>
                <a:gd name="connsiteY1447" fmla="*/ 172303 h 368468"/>
                <a:gd name="connsiteX1448" fmla="*/ 770162 w 1004920"/>
                <a:gd name="connsiteY1448" fmla="*/ 172906 h 368468"/>
                <a:gd name="connsiteX1449" fmla="*/ 769364 w 1004920"/>
                <a:gd name="connsiteY1449" fmla="*/ 173743 h 368468"/>
                <a:gd name="connsiteX1450" fmla="*/ 766853 w 1004920"/>
                <a:gd name="connsiteY1450" fmla="*/ 174095 h 368468"/>
                <a:gd name="connsiteX1451" fmla="*/ 765969 w 1004920"/>
                <a:gd name="connsiteY1451" fmla="*/ 173320 h 368468"/>
                <a:gd name="connsiteX1452" fmla="*/ 761431 w 1004920"/>
                <a:gd name="connsiteY1452" fmla="*/ 172405 h 368468"/>
                <a:gd name="connsiteX1453" fmla="*/ 758529 w 1004920"/>
                <a:gd name="connsiteY1453" fmla="*/ 170402 h 368468"/>
                <a:gd name="connsiteX1454" fmla="*/ 758161 w 1004920"/>
                <a:gd name="connsiteY1454" fmla="*/ 169800 h 368468"/>
                <a:gd name="connsiteX1455" fmla="*/ 763786 w 1004920"/>
                <a:gd name="connsiteY1455" fmla="*/ 167445 h 368468"/>
                <a:gd name="connsiteX1456" fmla="*/ 766242 w 1004920"/>
                <a:gd name="connsiteY1456" fmla="*/ 166819 h 368468"/>
                <a:gd name="connsiteX1457" fmla="*/ 768308 w 1004920"/>
                <a:gd name="connsiteY1457" fmla="*/ 166858 h 368468"/>
                <a:gd name="connsiteX1458" fmla="*/ 770905 w 1004920"/>
                <a:gd name="connsiteY1458" fmla="*/ 165982 h 368468"/>
                <a:gd name="connsiteX1459" fmla="*/ 771680 w 1004920"/>
                <a:gd name="connsiteY1459" fmla="*/ 165943 h 368468"/>
                <a:gd name="connsiteX1460" fmla="*/ 653475 w 1004920"/>
                <a:gd name="connsiteY1460" fmla="*/ 166264 h 368468"/>
                <a:gd name="connsiteX1461" fmla="*/ 655533 w 1004920"/>
                <a:gd name="connsiteY1461" fmla="*/ 167038 h 368468"/>
                <a:gd name="connsiteX1462" fmla="*/ 656253 w 1004920"/>
                <a:gd name="connsiteY1462" fmla="*/ 167038 h 368468"/>
                <a:gd name="connsiteX1463" fmla="*/ 656934 w 1004920"/>
                <a:gd name="connsiteY1463" fmla="*/ 166131 h 368468"/>
                <a:gd name="connsiteX1464" fmla="*/ 657356 w 1004920"/>
                <a:gd name="connsiteY1464" fmla="*/ 165982 h 368468"/>
                <a:gd name="connsiteX1465" fmla="*/ 658279 w 1004920"/>
                <a:gd name="connsiteY1465" fmla="*/ 166428 h 368468"/>
                <a:gd name="connsiteX1466" fmla="*/ 658491 w 1004920"/>
                <a:gd name="connsiteY1466" fmla="*/ 167899 h 368468"/>
                <a:gd name="connsiteX1467" fmla="*/ 659821 w 1004920"/>
                <a:gd name="connsiteY1467" fmla="*/ 167695 h 368468"/>
                <a:gd name="connsiteX1468" fmla="*/ 660853 w 1004920"/>
                <a:gd name="connsiteY1468" fmla="*/ 168196 h 368468"/>
                <a:gd name="connsiteX1469" fmla="*/ 661182 w 1004920"/>
                <a:gd name="connsiteY1469" fmla="*/ 168548 h 368468"/>
                <a:gd name="connsiteX1470" fmla="*/ 661041 w 1004920"/>
                <a:gd name="connsiteY1470" fmla="*/ 170011 h 368468"/>
                <a:gd name="connsiteX1471" fmla="*/ 657106 w 1004920"/>
                <a:gd name="connsiteY1471" fmla="*/ 170269 h 368468"/>
                <a:gd name="connsiteX1472" fmla="*/ 654297 w 1004920"/>
                <a:gd name="connsiteY1472" fmla="*/ 171450 h 368468"/>
                <a:gd name="connsiteX1473" fmla="*/ 650518 w 1004920"/>
                <a:gd name="connsiteY1473" fmla="*/ 170387 h 368468"/>
                <a:gd name="connsiteX1474" fmla="*/ 646231 w 1004920"/>
                <a:gd name="connsiteY1474" fmla="*/ 172209 h 368468"/>
                <a:gd name="connsiteX1475" fmla="*/ 643626 w 1004920"/>
                <a:gd name="connsiteY1475" fmla="*/ 172843 h 368468"/>
                <a:gd name="connsiteX1476" fmla="*/ 641365 w 1004920"/>
                <a:gd name="connsiteY1476" fmla="*/ 172804 h 368468"/>
                <a:gd name="connsiteX1477" fmla="*/ 639433 w 1004920"/>
                <a:gd name="connsiteY1477" fmla="*/ 169612 h 368468"/>
                <a:gd name="connsiteX1478" fmla="*/ 640559 w 1004920"/>
                <a:gd name="connsiteY1478" fmla="*/ 165872 h 368468"/>
                <a:gd name="connsiteX1479" fmla="*/ 641373 w 1004920"/>
                <a:gd name="connsiteY1479" fmla="*/ 165254 h 368468"/>
                <a:gd name="connsiteX1480" fmla="*/ 642812 w 1004920"/>
                <a:gd name="connsiteY1480" fmla="*/ 164926 h 368468"/>
                <a:gd name="connsiteX1481" fmla="*/ 646787 w 1004920"/>
                <a:gd name="connsiteY1481" fmla="*/ 164746 h 368468"/>
                <a:gd name="connsiteX1482" fmla="*/ 653475 w 1004920"/>
                <a:gd name="connsiteY1482" fmla="*/ 166264 h 368468"/>
                <a:gd name="connsiteX1483" fmla="*/ 884118 w 1004920"/>
                <a:gd name="connsiteY1483" fmla="*/ 163784 h 368468"/>
                <a:gd name="connsiteX1484" fmla="*/ 892787 w 1004920"/>
                <a:gd name="connsiteY1484" fmla="*/ 164879 h 368468"/>
                <a:gd name="connsiteX1485" fmla="*/ 895134 w 1004920"/>
                <a:gd name="connsiteY1485" fmla="*/ 164738 h 368468"/>
                <a:gd name="connsiteX1486" fmla="*/ 900086 w 1004920"/>
                <a:gd name="connsiteY1486" fmla="*/ 165160 h 368468"/>
                <a:gd name="connsiteX1487" fmla="*/ 904217 w 1004920"/>
                <a:gd name="connsiteY1487" fmla="*/ 166616 h 368468"/>
                <a:gd name="connsiteX1488" fmla="*/ 911438 w 1004920"/>
                <a:gd name="connsiteY1488" fmla="*/ 166882 h 368468"/>
                <a:gd name="connsiteX1489" fmla="*/ 913589 w 1004920"/>
                <a:gd name="connsiteY1489" fmla="*/ 167320 h 368468"/>
                <a:gd name="connsiteX1490" fmla="*/ 915255 w 1004920"/>
                <a:gd name="connsiteY1490" fmla="*/ 168321 h 368468"/>
                <a:gd name="connsiteX1491" fmla="*/ 911211 w 1004920"/>
                <a:gd name="connsiteY1491" fmla="*/ 169143 h 368468"/>
                <a:gd name="connsiteX1492" fmla="*/ 909310 w 1004920"/>
                <a:gd name="connsiteY1492" fmla="*/ 169917 h 368468"/>
                <a:gd name="connsiteX1493" fmla="*/ 905774 w 1004920"/>
                <a:gd name="connsiteY1493" fmla="*/ 170300 h 368468"/>
                <a:gd name="connsiteX1494" fmla="*/ 902816 w 1004920"/>
                <a:gd name="connsiteY1494" fmla="*/ 169909 h 368468"/>
                <a:gd name="connsiteX1495" fmla="*/ 900665 w 1004920"/>
                <a:gd name="connsiteY1495" fmla="*/ 170371 h 368468"/>
                <a:gd name="connsiteX1496" fmla="*/ 899883 w 1004920"/>
                <a:gd name="connsiteY1496" fmla="*/ 169620 h 368468"/>
                <a:gd name="connsiteX1497" fmla="*/ 896738 w 1004920"/>
                <a:gd name="connsiteY1497" fmla="*/ 168853 h 368468"/>
                <a:gd name="connsiteX1498" fmla="*/ 892709 w 1004920"/>
                <a:gd name="connsiteY1498" fmla="*/ 167281 h 368468"/>
                <a:gd name="connsiteX1499" fmla="*/ 884400 w 1004920"/>
                <a:gd name="connsiteY1499" fmla="*/ 165458 h 368468"/>
                <a:gd name="connsiteX1500" fmla="*/ 884009 w 1004920"/>
                <a:gd name="connsiteY1500" fmla="*/ 164316 h 368468"/>
                <a:gd name="connsiteX1501" fmla="*/ 884118 w 1004920"/>
                <a:gd name="connsiteY1501" fmla="*/ 163784 h 368468"/>
                <a:gd name="connsiteX1502" fmla="*/ 301812 w 1004920"/>
                <a:gd name="connsiteY1502" fmla="*/ 164394 h 368468"/>
                <a:gd name="connsiteX1503" fmla="*/ 299293 w 1004920"/>
                <a:gd name="connsiteY1503" fmla="*/ 165309 h 368468"/>
                <a:gd name="connsiteX1504" fmla="*/ 298534 w 1004920"/>
                <a:gd name="connsiteY1504" fmla="*/ 163259 h 368468"/>
                <a:gd name="connsiteX1505" fmla="*/ 300146 w 1004920"/>
                <a:gd name="connsiteY1505" fmla="*/ 162649 h 368468"/>
                <a:gd name="connsiteX1506" fmla="*/ 301898 w 1004920"/>
                <a:gd name="connsiteY1506" fmla="*/ 163181 h 368468"/>
                <a:gd name="connsiteX1507" fmla="*/ 301812 w 1004920"/>
                <a:gd name="connsiteY1507" fmla="*/ 164394 h 368468"/>
                <a:gd name="connsiteX1508" fmla="*/ 237973 w 1004920"/>
                <a:gd name="connsiteY1508" fmla="*/ 165481 h 368468"/>
                <a:gd name="connsiteX1509" fmla="*/ 238732 w 1004920"/>
                <a:gd name="connsiteY1509" fmla="*/ 166983 h 368468"/>
                <a:gd name="connsiteX1510" fmla="*/ 239765 w 1004920"/>
                <a:gd name="connsiteY1510" fmla="*/ 168337 h 368468"/>
                <a:gd name="connsiteX1511" fmla="*/ 240523 w 1004920"/>
                <a:gd name="connsiteY1511" fmla="*/ 169800 h 368468"/>
                <a:gd name="connsiteX1512" fmla="*/ 241564 w 1004920"/>
                <a:gd name="connsiteY1512" fmla="*/ 176817 h 368468"/>
                <a:gd name="connsiteX1513" fmla="*/ 245006 w 1004920"/>
                <a:gd name="connsiteY1513" fmla="*/ 182849 h 368468"/>
                <a:gd name="connsiteX1514" fmla="*/ 254950 w 1004920"/>
                <a:gd name="connsiteY1514" fmla="*/ 185220 h 368468"/>
                <a:gd name="connsiteX1515" fmla="*/ 253323 w 1004920"/>
                <a:gd name="connsiteY1515" fmla="*/ 186198 h 368468"/>
                <a:gd name="connsiteX1516" fmla="*/ 252493 w 1004920"/>
                <a:gd name="connsiteY1516" fmla="*/ 187074 h 368468"/>
                <a:gd name="connsiteX1517" fmla="*/ 251883 w 1004920"/>
                <a:gd name="connsiteY1517" fmla="*/ 188075 h 368468"/>
                <a:gd name="connsiteX1518" fmla="*/ 250420 w 1004920"/>
                <a:gd name="connsiteY1518" fmla="*/ 192261 h 368468"/>
                <a:gd name="connsiteX1519" fmla="*/ 250561 w 1004920"/>
                <a:gd name="connsiteY1519" fmla="*/ 193153 h 368468"/>
                <a:gd name="connsiteX1520" fmla="*/ 251421 w 1004920"/>
                <a:gd name="connsiteY1520" fmla="*/ 194569 h 368468"/>
                <a:gd name="connsiteX1521" fmla="*/ 251625 w 1004920"/>
                <a:gd name="connsiteY1521" fmla="*/ 196110 h 368468"/>
                <a:gd name="connsiteX1522" fmla="*/ 250381 w 1004920"/>
                <a:gd name="connsiteY1522" fmla="*/ 196102 h 368468"/>
                <a:gd name="connsiteX1523" fmla="*/ 248981 w 1004920"/>
                <a:gd name="connsiteY1523" fmla="*/ 195758 h 368468"/>
                <a:gd name="connsiteX1524" fmla="*/ 247862 w 1004920"/>
                <a:gd name="connsiteY1524" fmla="*/ 195179 h 368468"/>
                <a:gd name="connsiteX1525" fmla="*/ 246822 w 1004920"/>
                <a:gd name="connsiteY1525" fmla="*/ 194420 h 368468"/>
                <a:gd name="connsiteX1526" fmla="*/ 245695 w 1004920"/>
                <a:gd name="connsiteY1526" fmla="*/ 193818 h 368468"/>
                <a:gd name="connsiteX1527" fmla="*/ 244474 w 1004920"/>
                <a:gd name="connsiteY1527" fmla="*/ 193427 h 368468"/>
                <a:gd name="connsiteX1528" fmla="*/ 242456 w 1004920"/>
                <a:gd name="connsiteY1528" fmla="*/ 192230 h 368468"/>
                <a:gd name="connsiteX1529" fmla="*/ 239725 w 1004920"/>
                <a:gd name="connsiteY1529" fmla="*/ 191385 h 368468"/>
                <a:gd name="connsiteX1530" fmla="*/ 236941 w 1004920"/>
                <a:gd name="connsiteY1530" fmla="*/ 190720 h 368468"/>
                <a:gd name="connsiteX1531" fmla="*/ 235587 w 1004920"/>
                <a:gd name="connsiteY1531" fmla="*/ 188944 h 368468"/>
                <a:gd name="connsiteX1532" fmla="*/ 234946 w 1004920"/>
                <a:gd name="connsiteY1532" fmla="*/ 186753 h 368468"/>
                <a:gd name="connsiteX1533" fmla="*/ 235634 w 1004920"/>
                <a:gd name="connsiteY1533" fmla="*/ 183483 h 368468"/>
                <a:gd name="connsiteX1534" fmla="*/ 234937 w 1004920"/>
                <a:gd name="connsiteY1534" fmla="*/ 182575 h 368468"/>
                <a:gd name="connsiteX1535" fmla="*/ 233944 w 1004920"/>
                <a:gd name="connsiteY1535" fmla="*/ 181777 h 368468"/>
                <a:gd name="connsiteX1536" fmla="*/ 232724 w 1004920"/>
                <a:gd name="connsiteY1536" fmla="*/ 179423 h 368468"/>
                <a:gd name="connsiteX1537" fmla="*/ 232262 w 1004920"/>
                <a:gd name="connsiteY1537" fmla="*/ 176669 h 368468"/>
                <a:gd name="connsiteX1538" fmla="*/ 230494 w 1004920"/>
                <a:gd name="connsiteY1538" fmla="*/ 175605 h 368468"/>
                <a:gd name="connsiteX1539" fmla="*/ 228163 w 1004920"/>
                <a:gd name="connsiteY1539" fmla="*/ 174955 h 368468"/>
                <a:gd name="connsiteX1540" fmla="*/ 227137 w 1004920"/>
                <a:gd name="connsiteY1540" fmla="*/ 174431 h 368468"/>
                <a:gd name="connsiteX1541" fmla="*/ 222530 w 1004920"/>
                <a:gd name="connsiteY1541" fmla="*/ 175440 h 368468"/>
                <a:gd name="connsiteX1542" fmla="*/ 221419 w 1004920"/>
                <a:gd name="connsiteY1542" fmla="*/ 175206 h 368468"/>
                <a:gd name="connsiteX1543" fmla="*/ 220441 w 1004920"/>
                <a:gd name="connsiteY1543" fmla="*/ 174439 h 368468"/>
                <a:gd name="connsiteX1544" fmla="*/ 217929 w 1004920"/>
                <a:gd name="connsiteY1544" fmla="*/ 173633 h 368468"/>
                <a:gd name="connsiteX1545" fmla="*/ 218031 w 1004920"/>
                <a:gd name="connsiteY1545" fmla="*/ 172108 h 368468"/>
                <a:gd name="connsiteX1546" fmla="*/ 219197 w 1004920"/>
                <a:gd name="connsiteY1546" fmla="*/ 170887 h 368468"/>
                <a:gd name="connsiteX1547" fmla="*/ 221943 w 1004920"/>
                <a:gd name="connsiteY1547" fmla="*/ 169659 h 368468"/>
                <a:gd name="connsiteX1548" fmla="*/ 223234 w 1004920"/>
                <a:gd name="connsiteY1548" fmla="*/ 168626 h 368468"/>
                <a:gd name="connsiteX1549" fmla="*/ 223484 w 1004920"/>
                <a:gd name="connsiteY1549" fmla="*/ 167265 h 368468"/>
                <a:gd name="connsiteX1550" fmla="*/ 222999 w 1004920"/>
                <a:gd name="connsiteY1550" fmla="*/ 166271 h 368468"/>
                <a:gd name="connsiteX1551" fmla="*/ 223187 w 1004920"/>
                <a:gd name="connsiteY1551" fmla="*/ 165231 h 368468"/>
                <a:gd name="connsiteX1552" fmla="*/ 224055 w 1004920"/>
                <a:gd name="connsiteY1552" fmla="*/ 164222 h 368468"/>
                <a:gd name="connsiteX1553" fmla="*/ 225080 w 1004920"/>
                <a:gd name="connsiteY1553" fmla="*/ 163431 h 368468"/>
                <a:gd name="connsiteX1554" fmla="*/ 227849 w 1004920"/>
                <a:gd name="connsiteY1554" fmla="*/ 162383 h 368468"/>
                <a:gd name="connsiteX1555" fmla="*/ 229054 w 1004920"/>
                <a:gd name="connsiteY1555" fmla="*/ 164206 h 368468"/>
                <a:gd name="connsiteX1556" fmla="*/ 229649 w 1004920"/>
                <a:gd name="connsiteY1556" fmla="*/ 165732 h 368468"/>
                <a:gd name="connsiteX1557" fmla="*/ 230384 w 1004920"/>
                <a:gd name="connsiteY1557" fmla="*/ 166835 h 368468"/>
                <a:gd name="connsiteX1558" fmla="*/ 231558 w 1004920"/>
                <a:gd name="connsiteY1558" fmla="*/ 165254 h 368468"/>
                <a:gd name="connsiteX1559" fmla="*/ 230807 w 1004920"/>
                <a:gd name="connsiteY1559" fmla="*/ 162532 h 368468"/>
                <a:gd name="connsiteX1560" fmla="*/ 232911 w 1004920"/>
                <a:gd name="connsiteY1560" fmla="*/ 161922 h 368468"/>
                <a:gd name="connsiteX1561" fmla="*/ 234977 w 1004920"/>
                <a:gd name="connsiteY1561" fmla="*/ 161898 h 368468"/>
                <a:gd name="connsiteX1562" fmla="*/ 236534 w 1004920"/>
                <a:gd name="connsiteY1562" fmla="*/ 162649 h 368468"/>
                <a:gd name="connsiteX1563" fmla="*/ 237550 w 1004920"/>
                <a:gd name="connsiteY1563" fmla="*/ 163823 h 368468"/>
                <a:gd name="connsiteX1564" fmla="*/ 237973 w 1004920"/>
                <a:gd name="connsiteY1564" fmla="*/ 165481 h 368468"/>
                <a:gd name="connsiteX1565" fmla="*/ 623348 w 1004920"/>
                <a:gd name="connsiteY1565" fmla="*/ 166240 h 368468"/>
                <a:gd name="connsiteX1566" fmla="*/ 621838 w 1004920"/>
                <a:gd name="connsiteY1566" fmla="*/ 166381 h 368468"/>
                <a:gd name="connsiteX1567" fmla="*/ 620828 w 1004920"/>
                <a:gd name="connsiteY1567" fmla="*/ 165739 h 368468"/>
                <a:gd name="connsiteX1568" fmla="*/ 620923 w 1004920"/>
                <a:gd name="connsiteY1568" fmla="*/ 162540 h 368468"/>
                <a:gd name="connsiteX1569" fmla="*/ 621838 w 1004920"/>
                <a:gd name="connsiteY1569" fmla="*/ 161843 h 368468"/>
                <a:gd name="connsiteX1570" fmla="*/ 622283 w 1004920"/>
                <a:gd name="connsiteY1570" fmla="*/ 161961 h 368468"/>
                <a:gd name="connsiteX1571" fmla="*/ 622558 w 1004920"/>
                <a:gd name="connsiteY1571" fmla="*/ 162915 h 368468"/>
                <a:gd name="connsiteX1572" fmla="*/ 623019 w 1004920"/>
                <a:gd name="connsiteY1572" fmla="*/ 163768 h 368468"/>
                <a:gd name="connsiteX1573" fmla="*/ 623770 w 1004920"/>
                <a:gd name="connsiteY1573" fmla="*/ 164566 h 368468"/>
                <a:gd name="connsiteX1574" fmla="*/ 623348 w 1004920"/>
                <a:gd name="connsiteY1574" fmla="*/ 166240 h 368468"/>
                <a:gd name="connsiteX1575" fmla="*/ 723370 w 1004920"/>
                <a:gd name="connsiteY1575" fmla="*/ 165286 h 368468"/>
                <a:gd name="connsiteX1576" fmla="*/ 722025 w 1004920"/>
                <a:gd name="connsiteY1576" fmla="*/ 166170 h 368468"/>
                <a:gd name="connsiteX1577" fmla="*/ 721352 w 1004920"/>
                <a:gd name="connsiteY1577" fmla="*/ 166412 h 368468"/>
                <a:gd name="connsiteX1578" fmla="*/ 718113 w 1004920"/>
                <a:gd name="connsiteY1578" fmla="*/ 165818 h 368468"/>
                <a:gd name="connsiteX1579" fmla="*/ 714326 w 1004920"/>
                <a:gd name="connsiteY1579" fmla="*/ 165943 h 368468"/>
                <a:gd name="connsiteX1580" fmla="*/ 710383 w 1004920"/>
                <a:gd name="connsiteY1580" fmla="*/ 166764 h 368468"/>
                <a:gd name="connsiteX1581" fmla="*/ 708107 w 1004920"/>
                <a:gd name="connsiteY1581" fmla="*/ 166068 h 368468"/>
                <a:gd name="connsiteX1582" fmla="*/ 706659 w 1004920"/>
                <a:gd name="connsiteY1582" fmla="*/ 164934 h 368468"/>
                <a:gd name="connsiteX1583" fmla="*/ 706730 w 1004920"/>
                <a:gd name="connsiteY1583" fmla="*/ 163737 h 368468"/>
                <a:gd name="connsiteX1584" fmla="*/ 708083 w 1004920"/>
                <a:gd name="connsiteY1584" fmla="*/ 160772 h 368468"/>
                <a:gd name="connsiteX1585" fmla="*/ 711048 w 1004920"/>
                <a:gd name="connsiteY1585" fmla="*/ 158526 h 368468"/>
                <a:gd name="connsiteX1586" fmla="*/ 712253 w 1004920"/>
                <a:gd name="connsiteY1586" fmla="*/ 158119 h 368468"/>
                <a:gd name="connsiteX1587" fmla="*/ 714373 w 1004920"/>
                <a:gd name="connsiteY1587" fmla="*/ 158730 h 368468"/>
                <a:gd name="connsiteX1588" fmla="*/ 717933 w 1004920"/>
                <a:gd name="connsiteY1588" fmla="*/ 160451 h 368468"/>
                <a:gd name="connsiteX1589" fmla="*/ 720734 w 1004920"/>
                <a:gd name="connsiteY1589" fmla="*/ 162469 h 368468"/>
                <a:gd name="connsiteX1590" fmla="*/ 723277 w 1004920"/>
                <a:gd name="connsiteY1590" fmla="*/ 164042 h 368468"/>
                <a:gd name="connsiteX1591" fmla="*/ 723370 w 1004920"/>
                <a:gd name="connsiteY1591" fmla="*/ 165286 h 368468"/>
                <a:gd name="connsiteX1592" fmla="*/ 614891 w 1004920"/>
                <a:gd name="connsiteY1592" fmla="*/ 154615 h 368468"/>
                <a:gd name="connsiteX1593" fmla="*/ 615375 w 1004920"/>
                <a:gd name="connsiteY1593" fmla="*/ 155976 h 368468"/>
                <a:gd name="connsiteX1594" fmla="*/ 614577 w 1004920"/>
                <a:gd name="connsiteY1594" fmla="*/ 157157 h 368468"/>
                <a:gd name="connsiteX1595" fmla="*/ 615446 w 1004920"/>
                <a:gd name="connsiteY1595" fmla="*/ 159371 h 368468"/>
                <a:gd name="connsiteX1596" fmla="*/ 617660 w 1004920"/>
                <a:gd name="connsiteY1596" fmla="*/ 156422 h 368468"/>
                <a:gd name="connsiteX1597" fmla="*/ 619772 w 1004920"/>
                <a:gd name="connsiteY1597" fmla="*/ 156046 h 368468"/>
                <a:gd name="connsiteX1598" fmla="*/ 620969 w 1004920"/>
                <a:gd name="connsiteY1598" fmla="*/ 156539 h 368468"/>
                <a:gd name="connsiteX1599" fmla="*/ 621791 w 1004920"/>
                <a:gd name="connsiteY1599" fmla="*/ 157126 h 368468"/>
                <a:gd name="connsiteX1600" fmla="*/ 622245 w 1004920"/>
                <a:gd name="connsiteY1600" fmla="*/ 158245 h 368468"/>
                <a:gd name="connsiteX1601" fmla="*/ 621462 w 1004920"/>
                <a:gd name="connsiteY1601" fmla="*/ 160646 h 368468"/>
                <a:gd name="connsiteX1602" fmla="*/ 620077 w 1004920"/>
                <a:gd name="connsiteY1602" fmla="*/ 161773 h 368468"/>
                <a:gd name="connsiteX1603" fmla="*/ 618286 w 1004920"/>
                <a:gd name="connsiteY1603" fmla="*/ 161953 h 368468"/>
                <a:gd name="connsiteX1604" fmla="*/ 617441 w 1004920"/>
                <a:gd name="connsiteY1604" fmla="*/ 160553 h 368468"/>
                <a:gd name="connsiteX1605" fmla="*/ 616267 w 1004920"/>
                <a:gd name="connsiteY1605" fmla="*/ 160419 h 368468"/>
                <a:gd name="connsiteX1606" fmla="*/ 615446 w 1004920"/>
                <a:gd name="connsiteY1606" fmla="*/ 163471 h 368468"/>
                <a:gd name="connsiteX1607" fmla="*/ 615078 w 1004920"/>
                <a:gd name="connsiteY1607" fmla="*/ 163940 h 368468"/>
                <a:gd name="connsiteX1608" fmla="*/ 614030 w 1004920"/>
                <a:gd name="connsiteY1608" fmla="*/ 164323 h 368468"/>
                <a:gd name="connsiteX1609" fmla="*/ 613099 w 1004920"/>
                <a:gd name="connsiteY1609" fmla="*/ 163486 h 368468"/>
                <a:gd name="connsiteX1610" fmla="*/ 612935 w 1004920"/>
                <a:gd name="connsiteY1610" fmla="*/ 163017 h 368468"/>
                <a:gd name="connsiteX1611" fmla="*/ 614257 w 1004920"/>
                <a:gd name="connsiteY1611" fmla="*/ 161632 h 368468"/>
                <a:gd name="connsiteX1612" fmla="*/ 613537 w 1004920"/>
                <a:gd name="connsiteY1612" fmla="*/ 157525 h 368468"/>
                <a:gd name="connsiteX1613" fmla="*/ 612543 w 1004920"/>
                <a:gd name="connsiteY1613" fmla="*/ 158299 h 368468"/>
                <a:gd name="connsiteX1614" fmla="*/ 609891 w 1004920"/>
                <a:gd name="connsiteY1614" fmla="*/ 162031 h 368468"/>
                <a:gd name="connsiteX1615" fmla="*/ 607826 w 1004920"/>
                <a:gd name="connsiteY1615" fmla="*/ 163697 h 368468"/>
                <a:gd name="connsiteX1616" fmla="*/ 607122 w 1004920"/>
                <a:gd name="connsiteY1616" fmla="*/ 162852 h 368468"/>
                <a:gd name="connsiteX1617" fmla="*/ 606074 w 1004920"/>
                <a:gd name="connsiteY1617" fmla="*/ 160318 h 368468"/>
                <a:gd name="connsiteX1618" fmla="*/ 606551 w 1004920"/>
                <a:gd name="connsiteY1618" fmla="*/ 157063 h 368468"/>
                <a:gd name="connsiteX1619" fmla="*/ 608217 w 1004920"/>
                <a:gd name="connsiteY1619" fmla="*/ 154865 h 368468"/>
                <a:gd name="connsiteX1620" fmla="*/ 609633 w 1004920"/>
                <a:gd name="connsiteY1620" fmla="*/ 155014 h 368468"/>
                <a:gd name="connsiteX1621" fmla="*/ 613709 w 1004920"/>
                <a:gd name="connsiteY1621" fmla="*/ 154325 h 368468"/>
                <a:gd name="connsiteX1622" fmla="*/ 614891 w 1004920"/>
                <a:gd name="connsiteY1622" fmla="*/ 154615 h 368468"/>
                <a:gd name="connsiteX1623" fmla="*/ 318437 w 1004920"/>
                <a:gd name="connsiteY1623" fmla="*/ 154818 h 368468"/>
                <a:gd name="connsiteX1624" fmla="*/ 314056 w 1004920"/>
                <a:gd name="connsiteY1624" fmla="*/ 157047 h 368468"/>
                <a:gd name="connsiteX1625" fmla="*/ 313023 w 1004920"/>
                <a:gd name="connsiteY1625" fmla="*/ 156930 h 368468"/>
                <a:gd name="connsiteX1626" fmla="*/ 312241 w 1004920"/>
                <a:gd name="connsiteY1626" fmla="*/ 156140 h 368468"/>
                <a:gd name="connsiteX1627" fmla="*/ 312726 w 1004920"/>
                <a:gd name="connsiteY1627" fmla="*/ 151837 h 368468"/>
                <a:gd name="connsiteX1628" fmla="*/ 313289 w 1004920"/>
                <a:gd name="connsiteY1628" fmla="*/ 150554 h 368468"/>
                <a:gd name="connsiteX1629" fmla="*/ 316341 w 1004920"/>
                <a:gd name="connsiteY1629" fmla="*/ 150413 h 368468"/>
                <a:gd name="connsiteX1630" fmla="*/ 318195 w 1004920"/>
                <a:gd name="connsiteY1630" fmla="*/ 151031 h 368468"/>
                <a:gd name="connsiteX1631" fmla="*/ 319164 w 1004920"/>
                <a:gd name="connsiteY1631" fmla="*/ 151728 h 368468"/>
                <a:gd name="connsiteX1632" fmla="*/ 319540 w 1004920"/>
                <a:gd name="connsiteY1632" fmla="*/ 153167 h 368468"/>
                <a:gd name="connsiteX1633" fmla="*/ 319329 w 1004920"/>
                <a:gd name="connsiteY1633" fmla="*/ 154036 h 368468"/>
                <a:gd name="connsiteX1634" fmla="*/ 318437 w 1004920"/>
                <a:gd name="connsiteY1634" fmla="*/ 154818 h 368468"/>
                <a:gd name="connsiteX1635" fmla="*/ 872954 w 1004920"/>
                <a:gd name="connsiteY1635" fmla="*/ 153410 h 368468"/>
                <a:gd name="connsiteX1636" fmla="*/ 871898 w 1004920"/>
                <a:gd name="connsiteY1636" fmla="*/ 153809 h 368468"/>
                <a:gd name="connsiteX1637" fmla="*/ 870677 w 1004920"/>
                <a:gd name="connsiteY1637" fmla="*/ 153371 h 368468"/>
                <a:gd name="connsiteX1638" fmla="*/ 869520 w 1004920"/>
                <a:gd name="connsiteY1638" fmla="*/ 151696 h 368468"/>
                <a:gd name="connsiteX1639" fmla="*/ 869934 w 1004920"/>
                <a:gd name="connsiteY1639" fmla="*/ 150413 h 368468"/>
                <a:gd name="connsiteX1640" fmla="*/ 871288 w 1004920"/>
                <a:gd name="connsiteY1640" fmla="*/ 149529 h 368468"/>
                <a:gd name="connsiteX1641" fmla="*/ 872422 w 1004920"/>
                <a:gd name="connsiteY1641" fmla="*/ 150413 h 368468"/>
                <a:gd name="connsiteX1642" fmla="*/ 872774 w 1004920"/>
                <a:gd name="connsiteY1642" fmla="*/ 151540 h 368468"/>
                <a:gd name="connsiteX1643" fmla="*/ 873635 w 1004920"/>
                <a:gd name="connsiteY1643" fmla="*/ 151618 h 368468"/>
                <a:gd name="connsiteX1644" fmla="*/ 872954 w 1004920"/>
                <a:gd name="connsiteY1644" fmla="*/ 153410 h 368468"/>
                <a:gd name="connsiteX1645" fmla="*/ 86879 w 1004920"/>
                <a:gd name="connsiteY1645" fmla="*/ 167852 h 368468"/>
                <a:gd name="connsiteX1646" fmla="*/ 84853 w 1004920"/>
                <a:gd name="connsiteY1646" fmla="*/ 167969 h 368468"/>
                <a:gd name="connsiteX1647" fmla="*/ 80519 w 1004920"/>
                <a:gd name="connsiteY1647" fmla="*/ 165356 h 368468"/>
                <a:gd name="connsiteX1648" fmla="*/ 79494 w 1004920"/>
                <a:gd name="connsiteY1648" fmla="*/ 164183 h 368468"/>
                <a:gd name="connsiteX1649" fmla="*/ 79243 w 1004920"/>
                <a:gd name="connsiteY1649" fmla="*/ 162618 h 368468"/>
                <a:gd name="connsiteX1650" fmla="*/ 75089 w 1004920"/>
                <a:gd name="connsiteY1650" fmla="*/ 156578 h 368468"/>
                <a:gd name="connsiteX1651" fmla="*/ 74534 w 1004920"/>
                <a:gd name="connsiteY1651" fmla="*/ 155193 h 368468"/>
                <a:gd name="connsiteX1652" fmla="*/ 76169 w 1004920"/>
                <a:gd name="connsiteY1652" fmla="*/ 150233 h 368468"/>
                <a:gd name="connsiteX1653" fmla="*/ 80401 w 1004920"/>
                <a:gd name="connsiteY1653" fmla="*/ 149036 h 368468"/>
                <a:gd name="connsiteX1654" fmla="*/ 81802 w 1004920"/>
                <a:gd name="connsiteY1654" fmla="*/ 149873 h 368468"/>
                <a:gd name="connsiteX1655" fmla="*/ 82295 w 1004920"/>
                <a:gd name="connsiteY1655" fmla="*/ 152103 h 368468"/>
                <a:gd name="connsiteX1656" fmla="*/ 84720 w 1004920"/>
                <a:gd name="connsiteY1656" fmla="*/ 156124 h 368468"/>
                <a:gd name="connsiteX1657" fmla="*/ 85518 w 1004920"/>
                <a:gd name="connsiteY1657" fmla="*/ 158292 h 368468"/>
                <a:gd name="connsiteX1658" fmla="*/ 86120 w 1004920"/>
                <a:gd name="connsiteY1658" fmla="*/ 159254 h 368468"/>
                <a:gd name="connsiteX1659" fmla="*/ 86371 w 1004920"/>
                <a:gd name="connsiteY1659" fmla="*/ 160005 h 368468"/>
                <a:gd name="connsiteX1660" fmla="*/ 86159 w 1004920"/>
                <a:gd name="connsiteY1660" fmla="*/ 160521 h 368468"/>
                <a:gd name="connsiteX1661" fmla="*/ 87912 w 1004920"/>
                <a:gd name="connsiteY1661" fmla="*/ 163072 h 368468"/>
                <a:gd name="connsiteX1662" fmla="*/ 89163 w 1004920"/>
                <a:gd name="connsiteY1662" fmla="*/ 164566 h 368468"/>
                <a:gd name="connsiteX1663" fmla="*/ 89258 w 1004920"/>
                <a:gd name="connsiteY1663" fmla="*/ 166983 h 368468"/>
                <a:gd name="connsiteX1664" fmla="*/ 86879 w 1004920"/>
                <a:gd name="connsiteY1664" fmla="*/ 167852 h 368468"/>
                <a:gd name="connsiteX1665" fmla="*/ 785918 w 1004920"/>
                <a:gd name="connsiteY1665" fmla="*/ 157759 h 368468"/>
                <a:gd name="connsiteX1666" fmla="*/ 785144 w 1004920"/>
                <a:gd name="connsiteY1666" fmla="*/ 158370 h 368468"/>
                <a:gd name="connsiteX1667" fmla="*/ 782476 w 1004920"/>
                <a:gd name="connsiteY1667" fmla="*/ 157799 h 368468"/>
                <a:gd name="connsiteX1668" fmla="*/ 781091 w 1004920"/>
                <a:gd name="connsiteY1668" fmla="*/ 156453 h 368468"/>
                <a:gd name="connsiteX1669" fmla="*/ 780153 w 1004920"/>
                <a:gd name="connsiteY1669" fmla="*/ 154646 h 368468"/>
                <a:gd name="connsiteX1670" fmla="*/ 779550 w 1004920"/>
                <a:gd name="connsiteY1670" fmla="*/ 153159 h 368468"/>
                <a:gd name="connsiteX1671" fmla="*/ 779386 w 1004920"/>
                <a:gd name="connsiteY1671" fmla="*/ 151978 h 368468"/>
                <a:gd name="connsiteX1672" fmla="*/ 778588 w 1004920"/>
                <a:gd name="connsiteY1672" fmla="*/ 150531 h 368468"/>
                <a:gd name="connsiteX1673" fmla="*/ 778698 w 1004920"/>
                <a:gd name="connsiteY1673" fmla="*/ 150006 h 368468"/>
                <a:gd name="connsiteX1674" fmla="*/ 783618 w 1004920"/>
                <a:gd name="connsiteY1674" fmla="*/ 148481 h 368468"/>
                <a:gd name="connsiteX1675" fmla="*/ 784549 w 1004920"/>
                <a:gd name="connsiteY1675" fmla="*/ 149036 h 368468"/>
                <a:gd name="connsiteX1676" fmla="*/ 786607 w 1004920"/>
                <a:gd name="connsiteY1676" fmla="*/ 149083 h 368468"/>
                <a:gd name="connsiteX1677" fmla="*/ 787499 w 1004920"/>
                <a:gd name="connsiteY1677" fmla="*/ 150186 h 368468"/>
                <a:gd name="connsiteX1678" fmla="*/ 786889 w 1004920"/>
                <a:gd name="connsiteY1678" fmla="*/ 154982 h 368468"/>
                <a:gd name="connsiteX1679" fmla="*/ 785918 w 1004920"/>
                <a:gd name="connsiteY1679" fmla="*/ 157759 h 368468"/>
                <a:gd name="connsiteX1680" fmla="*/ 783806 w 1004920"/>
                <a:gd name="connsiteY1680" fmla="*/ 146024 h 368468"/>
                <a:gd name="connsiteX1681" fmla="*/ 783243 w 1004920"/>
                <a:gd name="connsiteY1681" fmla="*/ 147135 h 368468"/>
                <a:gd name="connsiteX1682" fmla="*/ 782203 w 1004920"/>
                <a:gd name="connsiteY1682" fmla="*/ 147886 h 368468"/>
                <a:gd name="connsiteX1683" fmla="*/ 772759 w 1004920"/>
                <a:gd name="connsiteY1683" fmla="*/ 149216 h 368468"/>
                <a:gd name="connsiteX1684" fmla="*/ 773573 w 1004920"/>
                <a:gd name="connsiteY1684" fmla="*/ 148418 h 368468"/>
                <a:gd name="connsiteX1685" fmla="*/ 773972 w 1004920"/>
                <a:gd name="connsiteY1685" fmla="*/ 147628 h 368468"/>
                <a:gd name="connsiteX1686" fmla="*/ 774567 w 1004920"/>
                <a:gd name="connsiteY1686" fmla="*/ 147221 h 368468"/>
                <a:gd name="connsiteX1687" fmla="*/ 775498 w 1004920"/>
                <a:gd name="connsiteY1687" fmla="*/ 147331 h 368468"/>
                <a:gd name="connsiteX1688" fmla="*/ 775967 w 1004920"/>
                <a:gd name="connsiteY1688" fmla="*/ 147088 h 368468"/>
                <a:gd name="connsiteX1689" fmla="*/ 776444 w 1004920"/>
                <a:gd name="connsiteY1689" fmla="*/ 146995 h 368468"/>
                <a:gd name="connsiteX1690" fmla="*/ 776969 w 1004920"/>
                <a:gd name="connsiteY1690" fmla="*/ 147096 h 368468"/>
                <a:gd name="connsiteX1691" fmla="*/ 777884 w 1004920"/>
                <a:gd name="connsiteY1691" fmla="*/ 146767 h 368468"/>
                <a:gd name="connsiteX1692" fmla="*/ 779808 w 1004920"/>
                <a:gd name="connsiteY1692" fmla="*/ 147002 h 368468"/>
                <a:gd name="connsiteX1693" fmla="*/ 781796 w 1004920"/>
                <a:gd name="connsiteY1693" fmla="*/ 146815 h 368468"/>
                <a:gd name="connsiteX1694" fmla="*/ 781647 w 1004920"/>
                <a:gd name="connsiteY1694" fmla="*/ 145750 h 368468"/>
                <a:gd name="connsiteX1695" fmla="*/ 783806 w 1004920"/>
                <a:gd name="connsiteY1695" fmla="*/ 146024 h 368468"/>
                <a:gd name="connsiteX1696" fmla="*/ 882116 w 1004920"/>
                <a:gd name="connsiteY1696" fmla="*/ 143270 h 368468"/>
                <a:gd name="connsiteX1697" fmla="*/ 886786 w 1004920"/>
                <a:gd name="connsiteY1697" fmla="*/ 144123 h 368468"/>
                <a:gd name="connsiteX1698" fmla="*/ 888492 w 1004920"/>
                <a:gd name="connsiteY1698" fmla="*/ 144076 h 368468"/>
                <a:gd name="connsiteX1699" fmla="*/ 890158 w 1004920"/>
                <a:gd name="connsiteY1699" fmla="*/ 145039 h 368468"/>
                <a:gd name="connsiteX1700" fmla="*/ 892184 w 1004920"/>
                <a:gd name="connsiteY1700" fmla="*/ 144585 h 368468"/>
                <a:gd name="connsiteX1701" fmla="*/ 893326 w 1004920"/>
                <a:gd name="connsiteY1701" fmla="*/ 144898 h 368468"/>
                <a:gd name="connsiteX1702" fmla="*/ 897168 w 1004920"/>
                <a:gd name="connsiteY1702" fmla="*/ 148207 h 368468"/>
                <a:gd name="connsiteX1703" fmla="*/ 899061 w 1004920"/>
                <a:gd name="connsiteY1703" fmla="*/ 150398 h 368468"/>
                <a:gd name="connsiteX1704" fmla="*/ 901862 w 1004920"/>
                <a:gd name="connsiteY1704" fmla="*/ 152283 h 368468"/>
                <a:gd name="connsiteX1705" fmla="*/ 903896 w 1004920"/>
                <a:gd name="connsiteY1705" fmla="*/ 152925 h 368468"/>
                <a:gd name="connsiteX1706" fmla="*/ 902370 w 1004920"/>
                <a:gd name="connsiteY1706" fmla="*/ 154646 h 368468"/>
                <a:gd name="connsiteX1707" fmla="*/ 899272 w 1004920"/>
                <a:gd name="connsiteY1707" fmla="*/ 155553 h 368468"/>
                <a:gd name="connsiteX1708" fmla="*/ 898083 w 1004920"/>
                <a:gd name="connsiteY1708" fmla="*/ 155600 h 368468"/>
                <a:gd name="connsiteX1709" fmla="*/ 895713 w 1004920"/>
                <a:gd name="connsiteY1709" fmla="*/ 154575 h 368468"/>
                <a:gd name="connsiteX1710" fmla="*/ 893796 w 1004920"/>
                <a:gd name="connsiteY1710" fmla="*/ 154763 h 368468"/>
                <a:gd name="connsiteX1711" fmla="*/ 892122 w 1004920"/>
                <a:gd name="connsiteY1711" fmla="*/ 153480 h 368468"/>
                <a:gd name="connsiteX1712" fmla="*/ 891832 w 1004920"/>
                <a:gd name="connsiteY1712" fmla="*/ 151493 h 368468"/>
                <a:gd name="connsiteX1713" fmla="*/ 890103 w 1004920"/>
                <a:gd name="connsiteY1713" fmla="*/ 147018 h 368468"/>
                <a:gd name="connsiteX1714" fmla="*/ 887881 w 1004920"/>
                <a:gd name="connsiteY1714" fmla="*/ 148301 h 368468"/>
                <a:gd name="connsiteX1715" fmla="*/ 885206 w 1004920"/>
                <a:gd name="connsiteY1715" fmla="*/ 146236 h 368468"/>
                <a:gd name="connsiteX1716" fmla="*/ 884478 w 1004920"/>
                <a:gd name="connsiteY1716" fmla="*/ 146189 h 368468"/>
                <a:gd name="connsiteX1717" fmla="*/ 884314 w 1004920"/>
                <a:gd name="connsiteY1717" fmla="*/ 146533 h 368468"/>
                <a:gd name="connsiteX1718" fmla="*/ 883179 w 1004920"/>
                <a:gd name="connsiteY1718" fmla="*/ 145837 h 368468"/>
                <a:gd name="connsiteX1719" fmla="*/ 882209 w 1004920"/>
                <a:gd name="connsiteY1719" fmla="*/ 144444 h 368468"/>
                <a:gd name="connsiteX1720" fmla="*/ 882116 w 1004920"/>
                <a:gd name="connsiteY1720" fmla="*/ 143270 h 368468"/>
                <a:gd name="connsiteX1721" fmla="*/ 704657 w 1004920"/>
                <a:gd name="connsiteY1721" fmla="*/ 146103 h 368468"/>
                <a:gd name="connsiteX1722" fmla="*/ 704406 w 1004920"/>
                <a:gd name="connsiteY1722" fmla="*/ 146549 h 368468"/>
                <a:gd name="connsiteX1723" fmla="*/ 702114 w 1004920"/>
                <a:gd name="connsiteY1723" fmla="*/ 145977 h 368468"/>
                <a:gd name="connsiteX1724" fmla="*/ 701496 w 1004920"/>
                <a:gd name="connsiteY1724" fmla="*/ 145664 h 368468"/>
                <a:gd name="connsiteX1725" fmla="*/ 702646 w 1004920"/>
                <a:gd name="connsiteY1725" fmla="*/ 142574 h 368468"/>
                <a:gd name="connsiteX1726" fmla="*/ 703726 w 1004920"/>
                <a:gd name="connsiteY1726" fmla="*/ 142668 h 368468"/>
                <a:gd name="connsiteX1727" fmla="*/ 704672 w 1004920"/>
                <a:gd name="connsiteY1727" fmla="*/ 145610 h 368468"/>
                <a:gd name="connsiteX1728" fmla="*/ 704657 w 1004920"/>
                <a:gd name="connsiteY1728" fmla="*/ 146103 h 368468"/>
                <a:gd name="connsiteX1729" fmla="*/ 777688 w 1004920"/>
                <a:gd name="connsiteY1729" fmla="*/ 140603 h 368468"/>
                <a:gd name="connsiteX1730" fmla="*/ 776429 w 1004920"/>
                <a:gd name="connsiteY1730" fmla="*/ 140626 h 368468"/>
                <a:gd name="connsiteX1731" fmla="*/ 774152 w 1004920"/>
                <a:gd name="connsiteY1731" fmla="*/ 139680 h 368468"/>
                <a:gd name="connsiteX1732" fmla="*/ 775474 w 1004920"/>
                <a:gd name="connsiteY1732" fmla="*/ 138858 h 368468"/>
                <a:gd name="connsiteX1733" fmla="*/ 776312 w 1004920"/>
                <a:gd name="connsiteY1733" fmla="*/ 138686 h 368468"/>
                <a:gd name="connsiteX1734" fmla="*/ 777047 w 1004920"/>
                <a:gd name="connsiteY1734" fmla="*/ 138193 h 368468"/>
                <a:gd name="connsiteX1735" fmla="*/ 777454 w 1004920"/>
                <a:gd name="connsiteY1735" fmla="*/ 138170 h 368468"/>
                <a:gd name="connsiteX1736" fmla="*/ 778353 w 1004920"/>
                <a:gd name="connsiteY1736" fmla="*/ 138592 h 368468"/>
                <a:gd name="connsiteX1737" fmla="*/ 778948 w 1004920"/>
                <a:gd name="connsiteY1737" fmla="*/ 139304 h 368468"/>
                <a:gd name="connsiteX1738" fmla="*/ 777688 w 1004920"/>
                <a:gd name="connsiteY1738" fmla="*/ 140603 h 368468"/>
                <a:gd name="connsiteX1739" fmla="*/ 585294 w 1004920"/>
                <a:gd name="connsiteY1739" fmla="*/ 137943 h 368468"/>
                <a:gd name="connsiteX1740" fmla="*/ 586226 w 1004920"/>
                <a:gd name="connsiteY1740" fmla="*/ 138913 h 368468"/>
                <a:gd name="connsiteX1741" fmla="*/ 585670 w 1004920"/>
                <a:gd name="connsiteY1741" fmla="*/ 140032 h 368468"/>
                <a:gd name="connsiteX1742" fmla="*/ 584911 w 1004920"/>
                <a:gd name="connsiteY1742" fmla="*/ 139750 h 368468"/>
                <a:gd name="connsiteX1743" fmla="*/ 582916 w 1004920"/>
                <a:gd name="connsiteY1743" fmla="*/ 139766 h 368468"/>
                <a:gd name="connsiteX1744" fmla="*/ 582165 w 1004920"/>
                <a:gd name="connsiteY1744" fmla="*/ 139852 h 368468"/>
                <a:gd name="connsiteX1745" fmla="*/ 581265 w 1004920"/>
                <a:gd name="connsiteY1745" fmla="*/ 140509 h 368468"/>
                <a:gd name="connsiteX1746" fmla="*/ 580702 w 1004920"/>
                <a:gd name="connsiteY1746" fmla="*/ 140532 h 368468"/>
                <a:gd name="connsiteX1747" fmla="*/ 581085 w 1004920"/>
                <a:gd name="connsiteY1747" fmla="*/ 139500 h 368468"/>
                <a:gd name="connsiteX1748" fmla="*/ 582775 w 1004920"/>
                <a:gd name="connsiteY1748" fmla="*/ 137935 h 368468"/>
                <a:gd name="connsiteX1749" fmla="*/ 583831 w 1004920"/>
                <a:gd name="connsiteY1749" fmla="*/ 138170 h 368468"/>
                <a:gd name="connsiteX1750" fmla="*/ 585294 w 1004920"/>
                <a:gd name="connsiteY1750" fmla="*/ 137943 h 368468"/>
                <a:gd name="connsiteX1751" fmla="*/ 840174 w 1004920"/>
                <a:gd name="connsiteY1751" fmla="*/ 144906 h 368468"/>
                <a:gd name="connsiteX1752" fmla="*/ 845682 w 1004920"/>
                <a:gd name="connsiteY1752" fmla="*/ 145234 h 368468"/>
                <a:gd name="connsiteX1753" fmla="*/ 848459 w 1004920"/>
                <a:gd name="connsiteY1753" fmla="*/ 145015 h 368468"/>
                <a:gd name="connsiteX1754" fmla="*/ 851190 w 1004920"/>
                <a:gd name="connsiteY1754" fmla="*/ 145297 h 368468"/>
                <a:gd name="connsiteX1755" fmla="*/ 852300 w 1004920"/>
                <a:gd name="connsiteY1755" fmla="*/ 145852 h 368468"/>
                <a:gd name="connsiteX1756" fmla="*/ 854202 w 1004920"/>
                <a:gd name="connsiteY1756" fmla="*/ 147534 h 368468"/>
                <a:gd name="connsiteX1757" fmla="*/ 853662 w 1004920"/>
                <a:gd name="connsiteY1757" fmla="*/ 148637 h 368468"/>
                <a:gd name="connsiteX1758" fmla="*/ 853333 w 1004920"/>
                <a:gd name="connsiteY1758" fmla="*/ 150922 h 368468"/>
                <a:gd name="connsiteX1759" fmla="*/ 854303 w 1004920"/>
                <a:gd name="connsiteY1759" fmla="*/ 153112 h 368468"/>
                <a:gd name="connsiteX1760" fmla="*/ 855883 w 1004920"/>
                <a:gd name="connsiteY1760" fmla="*/ 155311 h 368468"/>
                <a:gd name="connsiteX1761" fmla="*/ 857182 w 1004920"/>
                <a:gd name="connsiteY1761" fmla="*/ 157658 h 368468"/>
                <a:gd name="connsiteX1762" fmla="*/ 857448 w 1004920"/>
                <a:gd name="connsiteY1762" fmla="*/ 158800 h 368468"/>
                <a:gd name="connsiteX1763" fmla="*/ 856955 w 1004920"/>
                <a:gd name="connsiteY1763" fmla="*/ 161225 h 368468"/>
                <a:gd name="connsiteX1764" fmla="*/ 856509 w 1004920"/>
                <a:gd name="connsiteY1764" fmla="*/ 162422 h 368468"/>
                <a:gd name="connsiteX1765" fmla="*/ 854937 w 1004920"/>
                <a:gd name="connsiteY1765" fmla="*/ 164425 h 368468"/>
                <a:gd name="connsiteX1766" fmla="*/ 854077 w 1004920"/>
                <a:gd name="connsiteY1766" fmla="*/ 166608 h 368468"/>
                <a:gd name="connsiteX1767" fmla="*/ 854632 w 1004920"/>
                <a:gd name="connsiteY1767" fmla="*/ 169299 h 368468"/>
                <a:gd name="connsiteX1768" fmla="*/ 854937 w 1004920"/>
                <a:gd name="connsiteY1768" fmla="*/ 172014 h 368468"/>
                <a:gd name="connsiteX1769" fmla="*/ 854882 w 1004920"/>
                <a:gd name="connsiteY1769" fmla="*/ 174502 h 368468"/>
                <a:gd name="connsiteX1770" fmla="*/ 855164 w 1004920"/>
                <a:gd name="connsiteY1770" fmla="*/ 176950 h 368468"/>
                <a:gd name="connsiteX1771" fmla="*/ 856017 w 1004920"/>
                <a:gd name="connsiteY1771" fmla="*/ 179438 h 368468"/>
                <a:gd name="connsiteX1772" fmla="*/ 859693 w 1004920"/>
                <a:gd name="connsiteY1772" fmla="*/ 186245 h 368468"/>
                <a:gd name="connsiteX1773" fmla="*/ 861837 w 1004920"/>
                <a:gd name="connsiteY1773" fmla="*/ 190861 h 368468"/>
                <a:gd name="connsiteX1774" fmla="*/ 862525 w 1004920"/>
                <a:gd name="connsiteY1774" fmla="*/ 188279 h 368468"/>
                <a:gd name="connsiteX1775" fmla="*/ 862354 w 1004920"/>
                <a:gd name="connsiteY1775" fmla="*/ 185415 h 368468"/>
                <a:gd name="connsiteX1776" fmla="*/ 863120 w 1004920"/>
                <a:gd name="connsiteY1776" fmla="*/ 184383 h 368468"/>
                <a:gd name="connsiteX1777" fmla="*/ 864192 w 1004920"/>
                <a:gd name="connsiteY1777" fmla="*/ 183835 h 368468"/>
                <a:gd name="connsiteX1778" fmla="*/ 865530 w 1004920"/>
                <a:gd name="connsiteY1778" fmla="*/ 184406 h 368468"/>
                <a:gd name="connsiteX1779" fmla="*/ 865905 w 1004920"/>
                <a:gd name="connsiteY1779" fmla="*/ 185564 h 368468"/>
                <a:gd name="connsiteX1780" fmla="*/ 866007 w 1004920"/>
                <a:gd name="connsiteY1780" fmla="*/ 188099 h 368468"/>
                <a:gd name="connsiteX1781" fmla="*/ 867165 w 1004920"/>
                <a:gd name="connsiteY1781" fmla="*/ 193074 h 368468"/>
                <a:gd name="connsiteX1782" fmla="*/ 868651 w 1004920"/>
                <a:gd name="connsiteY1782" fmla="*/ 193301 h 368468"/>
                <a:gd name="connsiteX1783" fmla="*/ 870263 w 1004920"/>
                <a:gd name="connsiteY1783" fmla="*/ 192543 h 368468"/>
                <a:gd name="connsiteX1784" fmla="*/ 870529 w 1004920"/>
                <a:gd name="connsiteY1784" fmla="*/ 194060 h 368468"/>
                <a:gd name="connsiteX1785" fmla="*/ 870466 w 1004920"/>
                <a:gd name="connsiteY1785" fmla="*/ 196877 h 368468"/>
                <a:gd name="connsiteX1786" fmla="*/ 871217 w 1004920"/>
                <a:gd name="connsiteY1786" fmla="*/ 199114 h 368468"/>
                <a:gd name="connsiteX1787" fmla="*/ 871883 w 1004920"/>
                <a:gd name="connsiteY1787" fmla="*/ 199990 h 368468"/>
                <a:gd name="connsiteX1788" fmla="*/ 874527 w 1004920"/>
                <a:gd name="connsiteY1788" fmla="*/ 201805 h 368468"/>
                <a:gd name="connsiteX1789" fmla="*/ 875724 w 1004920"/>
                <a:gd name="connsiteY1789" fmla="*/ 202142 h 368468"/>
                <a:gd name="connsiteX1790" fmla="*/ 879221 w 1004920"/>
                <a:gd name="connsiteY1790" fmla="*/ 202580 h 368468"/>
                <a:gd name="connsiteX1791" fmla="*/ 881857 w 1004920"/>
                <a:gd name="connsiteY1791" fmla="*/ 202721 h 368468"/>
                <a:gd name="connsiteX1792" fmla="*/ 884384 w 1004920"/>
                <a:gd name="connsiteY1792" fmla="*/ 202071 h 368468"/>
                <a:gd name="connsiteX1793" fmla="*/ 886012 w 1004920"/>
                <a:gd name="connsiteY1793" fmla="*/ 200405 h 368468"/>
                <a:gd name="connsiteX1794" fmla="*/ 887482 w 1004920"/>
                <a:gd name="connsiteY1794" fmla="*/ 198598 h 368468"/>
                <a:gd name="connsiteX1795" fmla="*/ 892560 w 1004920"/>
                <a:gd name="connsiteY1795" fmla="*/ 194436 h 368468"/>
                <a:gd name="connsiteX1796" fmla="*/ 894031 w 1004920"/>
                <a:gd name="connsiteY1796" fmla="*/ 192441 h 368468"/>
                <a:gd name="connsiteX1797" fmla="*/ 895447 w 1004920"/>
                <a:gd name="connsiteY1797" fmla="*/ 189390 h 368468"/>
                <a:gd name="connsiteX1798" fmla="*/ 895939 w 1004920"/>
                <a:gd name="connsiteY1798" fmla="*/ 188740 h 368468"/>
                <a:gd name="connsiteX1799" fmla="*/ 900993 w 1004920"/>
                <a:gd name="connsiteY1799" fmla="*/ 185439 h 368468"/>
                <a:gd name="connsiteX1800" fmla="*/ 901572 w 1004920"/>
                <a:gd name="connsiteY1800" fmla="*/ 184265 h 368468"/>
                <a:gd name="connsiteX1801" fmla="*/ 902292 w 1004920"/>
                <a:gd name="connsiteY1801" fmla="*/ 181997 h 368468"/>
                <a:gd name="connsiteX1802" fmla="*/ 903395 w 1004920"/>
                <a:gd name="connsiteY1802" fmla="*/ 179806 h 368468"/>
                <a:gd name="connsiteX1803" fmla="*/ 904217 w 1004920"/>
                <a:gd name="connsiteY1803" fmla="*/ 178671 h 368468"/>
                <a:gd name="connsiteX1804" fmla="*/ 909098 w 1004920"/>
                <a:gd name="connsiteY1804" fmla="*/ 177600 h 368468"/>
                <a:gd name="connsiteX1805" fmla="*/ 914160 w 1004920"/>
                <a:gd name="connsiteY1805" fmla="*/ 177021 h 368468"/>
                <a:gd name="connsiteX1806" fmla="*/ 919191 w 1004920"/>
                <a:gd name="connsiteY1806" fmla="*/ 175002 h 368468"/>
                <a:gd name="connsiteX1807" fmla="*/ 921358 w 1004920"/>
                <a:gd name="connsiteY1807" fmla="*/ 173266 h 368468"/>
                <a:gd name="connsiteX1808" fmla="*/ 921467 w 1004920"/>
                <a:gd name="connsiteY1808" fmla="*/ 172123 h 368468"/>
                <a:gd name="connsiteX1809" fmla="*/ 920364 w 1004920"/>
                <a:gd name="connsiteY1809" fmla="*/ 170121 h 368468"/>
                <a:gd name="connsiteX1810" fmla="*/ 920317 w 1004920"/>
                <a:gd name="connsiteY1810" fmla="*/ 169236 h 368468"/>
                <a:gd name="connsiteX1811" fmla="*/ 921475 w 1004920"/>
                <a:gd name="connsiteY1811" fmla="*/ 168392 h 368468"/>
                <a:gd name="connsiteX1812" fmla="*/ 925958 w 1004920"/>
                <a:gd name="connsiteY1812" fmla="*/ 165849 h 368468"/>
                <a:gd name="connsiteX1813" fmla="*/ 931137 w 1004920"/>
                <a:gd name="connsiteY1813" fmla="*/ 163236 h 368468"/>
                <a:gd name="connsiteX1814" fmla="*/ 935299 w 1004920"/>
                <a:gd name="connsiteY1814" fmla="*/ 161436 h 368468"/>
                <a:gd name="connsiteX1815" fmla="*/ 937599 w 1004920"/>
                <a:gd name="connsiteY1815" fmla="*/ 161452 h 368468"/>
                <a:gd name="connsiteX1816" fmla="*/ 939719 w 1004920"/>
                <a:gd name="connsiteY1816" fmla="*/ 163040 h 368468"/>
                <a:gd name="connsiteX1817" fmla="*/ 941980 w 1004920"/>
                <a:gd name="connsiteY1817" fmla="*/ 164339 h 368468"/>
                <a:gd name="connsiteX1818" fmla="*/ 953817 w 1004920"/>
                <a:gd name="connsiteY1818" fmla="*/ 168157 h 368468"/>
                <a:gd name="connsiteX1819" fmla="*/ 955710 w 1004920"/>
                <a:gd name="connsiteY1819" fmla="*/ 169346 h 368468"/>
                <a:gd name="connsiteX1820" fmla="*/ 957361 w 1004920"/>
                <a:gd name="connsiteY1820" fmla="*/ 170926 h 368468"/>
                <a:gd name="connsiteX1821" fmla="*/ 959732 w 1004920"/>
                <a:gd name="connsiteY1821" fmla="*/ 172022 h 368468"/>
                <a:gd name="connsiteX1822" fmla="*/ 962376 w 1004920"/>
                <a:gd name="connsiteY1822" fmla="*/ 172546 h 368468"/>
                <a:gd name="connsiteX1823" fmla="*/ 964778 w 1004920"/>
                <a:gd name="connsiteY1823" fmla="*/ 173571 h 368468"/>
                <a:gd name="connsiteX1824" fmla="*/ 967055 w 1004920"/>
                <a:gd name="connsiteY1824" fmla="*/ 174885 h 368468"/>
                <a:gd name="connsiteX1825" fmla="*/ 972093 w 1004920"/>
                <a:gd name="connsiteY1825" fmla="*/ 177342 h 368468"/>
                <a:gd name="connsiteX1826" fmla="*/ 978852 w 1004920"/>
                <a:gd name="connsiteY1826" fmla="*/ 180322 h 368468"/>
                <a:gd name="connsiteX1827" fmla="*/ 980581 w 1004920"/>
                <a:gd name="connsiteY1827" fmla="*/ 180494 h 368468"/>
                <a:gd name="connsiteX1828" fmla="*/ 986871 w 1004920"/>
                <a:gd name="connsiteY1828" fmla="*/ 180353 h 368468"/>
                <a:gd name="connsiteX1829" fmla="*/ 987959 w 1004920"/>
                <a:gd name="connsiteY1829" fmla="*/ 180917 h 368468"/>
                <a:gd name="connsiteX1830" fmla="*/ 988992 w 1004920"/>
                <a:gd name="connsiteY1830" fmla="*/ 181715 h 368468"/>
                <a:gd name="connsiteX1831" fmla="*/ 989946 w 1004920"/>
                <a:gd name="connsiteY1831" fmla="*/ 181895 h 368468"/>
                <a:gd name="connsiteX1832" fmla="*/ 997151 w 1004920"/>
                <a:gd name="connsiteY1832" fmla="*/ 182450 h 368468"/>
                <a:gd name="connsiteX1833" fmla="*/ 998254 w 1004920"/>
                <a:gd name="connsiteY1833" fmla="*/ 183021 h 368468"/>
                <a:gd name="connsiteX1834" fmla="*/ 999303 w 1004920"/>
                <a:gd name="connsiteY1834" fmla="*/ 183812 h 368468"/>
                <a:gd name="connsiteX1835" fmla="*/ 999890 w 1004920"/>
                <a:gd name="connsiteY1835" fmla="*/ 185971 h 368468"/>
                <a:gd name="connsiteX1836" fmla="*/ 1004857 w 1004920"/>
                <a:gd name="connsiteY1836" fmla="*/ 186026 h 368468"/>
                <a:gd name="connsiteX1837" fmla="*/ 1004857 w 1004920"/>
                <a:gd name="connsiteY1837" fmla="*/ 190258 h 368468"/>
                <a:gd name="connsiteX1838" fmla="*/ 1004857 w 1004920"/>
                <a:gd name="connsiteY1838" fmla="*/ 194694 h 368468"/>
                <a:gd name="connsiteX1839" fmla="*/ 1004865 w 1004920"/>
                <a:gd name="connsiteY1839" fmla="*/ 199130 h 368468"/>
                <a:gd name="connsiteX1840" fmla="*/ 1004865 w 1004920"/>
                <a:gd name="connsiteY1840" fmla="*/ 203574 h 368468"/>
                <a:gd name="connsiteX1841" fmla="*/ 1004865 w 1004920"/>
                <a:gd name="connsiteY1841" fmla="*/ 208017 h 368468"/>
                <a:gd name="connsiteX1842" fmla="*/ 1004873 w 1004920"/>
                <a:gd name="connsiteY1842" fmla="*/ 212461 h 368468"/>
                <a:gd name="connsiteX1843" fmla="*/ 1004873 w 1004920"/>
                <a:gd name="connsiteY1843" fmla="*/ 216905 h 368468"/>
                <a:gd name="connsiteX1844" fmla="*/ 1004873 w 1004920"/>
                <a:gd name="connsiteY1844" fmla="*/ 221348 h 368468"/>
                <a:gd name="connsiteX1845" fmla="*/ 1004873 w 1004920"/>
                <a:gd name="connsiteY1845" fmla="*/ 225792 h 368468"/>
                <a:gd name="connsiteX1846" fmla="*/ 1004873 w 1004920"/>
                <a:gd name="connsiteY1846" fmla="*/ 230236 h 368468"/>
                <a:gd name="connsiteX1847" fmla="*/ 1004881 w 1004920"/>
                <a:gd name="connsiteY1847" fmla="*/ 234687 h 368468"/>
                <a:gd name="connsiteX1848" fmla="*/ 1004881 w 1004920"/>
                <a:gd name="connsiteY1848" fmla="*/ 239139 h 368468"/>
                <a:gd name="connsiteX1849" fmla="*/ 1004881 w 1004920"/>
                <a:gd name="connsiteY1849" fmla="*/ 243590 h 368468"/>
                <a:gd name="connsiteX1850" fmla="*/ 1004881 w 1004920"/>
                <a:gd name="connsiteY1850" fmla="*/ 248042 h 368468"/>
                <a:gd name="connsiteX1851" fmla="*/ 1004881 w 1004920"/>
                <a:gd name="connsiteY1851" fmla="*/ 252493 h 368468"/>
                <a:gd name="connsiteX1852" fmla="*/ 1004889 w 1004920"/>
                <a:gd name="connsiteY1852" fmla="*/ 256953 h 368468"/>
                <a:gd name="connsiteX1853" fmla="*/ 1004889 w 1004920"/>
                <a:gd name="connsiteY1853" fmla="*/ 261412 h 368468"/>
                <a:gd name="connsiteX1854" fmla="*/ 1004889 w 1004920"/>
                <a:gd name="connsiteY1854" fmla="*/ 265871 h 368468"/>
                <a:gd name="connsiteX1855" fmla="*/ 1004889 w 1004920"/>
                <a:gd name="connsiteY1855" fmla="*/ 267773 h 368468"/>
                <a:gd name="connsiteX1856" fmla="*/ 1004208 w 1004920"/>
                <a:gd name="connsiteY1856" fmla="*/ 270104 h 368468"/>
                <a:gd name="connsiteX1857" fmla="*/ 1002690 w 1004920"/>
                <a:gd name="connsiteY1857" fmla="*/ 273593 h 368468"/>
                <a:gd name="connsiteX1858" fmla="*/ 1002424 w 1004920"/>
                <a:gd name="connsiteY1858" fmla="*/ 276418 h 368468"/>
                <a:gd name="connsiteX1859" fmla="*/ 1003676 w 1004920"/>
                <a:gd name="connsiteY1859" fmla="*/ 278616 h 368468"/>
                <a:gd name="connsiteX1860" fmla="*/ 1004896 w 1004920"/>
                <a:gd name="connsiteY1860" fmla="*/ 280048 h 368468"/>
                <a:gd name="connsiteX1861" fmla="*/ 1004896 w 1004920"/>
                <a:gd name="connsiteY1861" fmla="*/ 283725 h 368468"/>
                <a:gd name="connsiteX1862" fmla="*/ 1004896 w 1004920"/>
                <a:gd name="connsiteY1862" fmla="*/ 288192 h 368468"/>
                <a:gd name="connsiteX1863" fmla="*/ 1004904 w 1004920"/>
                <a:gd name="connsiteY1863" fmla="*/ 292667 h 368468"/>
                <a:gd name="connsiteX1864" fmla="*/ 1004904 w 1004920"/>
                <a:gd name="connsiteY1864" fmla="*/ 297142 h 368468"/>
                <a:gd name="connsiteX1865" fmla="*/ 1004904 w 1004920"/>
                <a:gd name="connsiteY1865" fmla="*/ 301617 h 368468"/>
                <a:gd name="connsiteX1866" fmla="*/ 1004904 w 1004920"/>
                <a:gd name="connsiteY1866" fmla="*/ 306092 h 368468"/>
                <a:gd name="connsiteX1867" fmla="*/ 1004904 w 1004920"/>
                <a:gd name="connsiteY1867" fmla="*/ 310575 h 368468"/>
                <a:gd name="connsiteX1868" fmla="*/ 1004912 w 1004920"/>
                <a:gd name="connsiteY1868" fmla="*/ 315058 h 368468"/>
                <a:gd name="connsiteX1869" fmla="*/ 1004912 w 1004920"/>
                <a:gd name="connsiteY1869" fmla="*/ 319540 h 368468"/>
                <a:gd name="connsiteX1870" fmla="*/ 1004912 w 1004920"/>
                <a:gd name="connsiteY1870" fmla="*/ 324023 h 368468"/>
                <a:gd name="connsiteX1871" fmla="*/ 1004912 w 1004920"/>
                <a:gd name="connsiteY1871" fmla="*/ 328514 h 368468"/>
                <a:gd name="connsiteX1872" fmla="*/ 1004920 w 1004920"/>
                <a:gd name="connsiteY1872" fmla="*/ 328803 h 368468"/>
                <a:gd name="connsiteX1873" fmla="*/ 1003778 w 1004920"/>
                <a:gd name="connsiteY1873" fmla="*/ 328060 h 368468"/>
                <a:gd name="connsiteX1874" fmla="*/ 1000750 w 1004920"/>
                <a:gd name="connsiteY1874" fmla="*/ 325603 h 368468"/>
                <a:gd name="connsiteX1875" fmla="*/ 998004 w 1004920"/>
                <a:gd name="connsiteY1875" fmla="*/ 322803 h 368468"/>
                <a:gd name="connsiteX1876" fmla="*/ 996228 w 1004920"/>
                <a:gd name="connsiteY1876" fmla="*/ 320190 h 368468"/>
                <a:gd name="connsiteX1877" fmla="*/ 994226 w 1004920"/>
                <a:gd name="connsiteY1877" fmla="*/ 317811 h 368468"/>
                <a:gd name="connsiteX1878" fmla="*/ 985698 w 1004920"/>
                <a:gd name="connsiteY1878" fmla="*/ 310762 h 368468"/>
                <a:gd name="connsiteX1879" fmla="*/ 983538 w 1004920"/>
                <a:gd name="connsiteY1879" fmla="*/ 308447 h 368468"/>
                <a:gd name="connsiteX1880" fmla="*/ 983101 w 1004920"/>
                <a:gd name="connsiteY1880" fmla="*/ 307805 h 368468"/>
                <a:gd name="connsiteX1881" fmla="*/ 983304 w 1004920"/>
                <a:gd name="connsiteY1881" fmla="*/ 307203 h 368468"/>
                <a:gd name="connsiteX1882" fmla="*/ 984290 w 1004920"/>
                <a:gd name="connsiteY1882" fmla="*/ 305982 h 368468"/>
                <a:gd name="connsiteX1883" fmla="*/ 986034 w 1004920"/>
                <a:gd name="connsiteY1883" fmla="*/ 302454 h 368468"/>
                <a:gd name="connsiteX1884" fmla="*/ 984211 w 1004920"/>
                <a:gd name="connsiteY1884" fmla="*/ 304637 h 368468"/>
                <a:gd name="connsiteX1885" fmla="*/ 982044 w 1004920"/>
                <a:gd name="connsiteY1885" fmla="*/ 306366 h 368468"/>
                <a:gd name="connsiteX1886" fmla="*/ 978884 w 1004920"/>
                <a:gd name="connsiteY1886" fmla="*/ 306475 h 368468"/>
                <a:gd name="connsiteX1887" fmla="*/ 975785 w 1004920"/>
                <a:gd name="connsiteY1887" fmla="*/ 306898 h 368468"/>
                <a:gd name="connsiteX1888" fmla="*/ 972914 w 1004920"/>
                <a:gd name="connsiteY1888" fmla="*/ 307938 h 368468"/>
                <a:gd name="connsiteX1889" fmla="*/ 969996 w 1004920"/>
                <a:gd name="connsiteY1889" fmla="*/ 308298 h 368468"/>
                <a:gd name="connsiteX1890" fmla="*/ 968533 w 1004920"/>
                <a:gd name="connsiteY1890" fmla="*/ 307789 h 368468"/>
                <a:gd name="connsiteX1891" fmla="*/ 967657 w 1004920"/>
                <a:gd name="connsiteY1891" fmla="*/ 306491 h 368468"/>
                <a:gd name="connsiteX1892" fmla="*/ 967195 w 1004920"/>
                <a:gd name="connsiteY1892" fmla="*/ 305161 h 368468"/>
                <a:gd name="connsiteX1893" fmla="*/ 966992 w 1004920"/>
                <a:gd name="connsiteY1893" fmla="*/ 303745 h 368468"/>
                <a:gd name="connsiteX1894" fmla="*/ 965764 w 1004920"/>
                <a:gd name="connsiteY1894" fmla="*/ 306029 h 368468"/>
                <a:gd name="connsiteX1895" fmla="*/ 963354 w 1004920"/>
                <a:gd name="connsiteY1895" fmla="*/ 307281 h 368468"/>
                <a:gd name="connsiteX1896" fmla="*/ 960061 w 1004920"/>
                <a:gd name="connsiteY1896" fmla="*/ 309917 h 368468"/>
                <a:gd name="connsiteX1897" fmla="*/ 959122 w 1004920"/>
                <a:gd name="connsiteY1897" fmla="*/ 309370 h 368468"/>
                <a:gd name="connsiteX1898" fmla="*/ 958558 w 1004920"/>
                <a:gd name="connsiteY1898" fmla="*/ 308368 h 368468"/>
                <a:gd name="connsiteX1899" fmla="*/ 958371 w 1004920"/>
                <a:gd name="connsiteY1899" fmla="*/ 307328 h 368468"/>
                <a:gd name="connsiteX1900" fmla="*/ 959004 w 1004920"/>
                <a:gd name="connsiteY1900" fmla="*/ 306217 h 368468"/>
                <a:gd name="connsiteX1901" fmla="*/ 959458 w 1004920"/>
                <a:gd name="connsiteY1901" fmla="*/ 305044 h 368468"/>
                <a:gd name="connsiteX1902" fmla="*/ 960123 w 1004920"/>
                <a:gd name="connsiteY1902" fmla="*/ 302219 h 368468"/>
                <a:gd name="connsiteX1903" fmla="*/ 961594 w 1004920"/>
                <a:gd name="connsiteY1903" fmla="*/ 300553 h 368468"/>
                <a:gd name="connsiteX1904" fmla="*/ 962533 w 1004920"/>
                <a:gd name="connsiteY1904" fmla="*/ 297337 h 368468"/>
                <a:gd name="connsiteX1905" fmla="*/ 963143 w 1004920"/>
                <a:gd name="connsiteY1905" fmla="*/ 296195 h 368468"/>
                <a:gd name="connsiteX1906" fmla="*/ 963456 w 1004920"/>
                <a:gd name="connsiteY1906" fmla="*/ 295053 h 368468"/>
                <a:gd name="connsiteX1907" fmla="*/ 962603 w 1004920"/>
                <a:gd name="connsiteY1907" fmla="*/ 293754 h 368468"/>
                <a:gd name="connsiteX1908" fmla="*/ 961155 w 1004920"/>
                <a:gd name="connsiteY1908" fmla="*/ 293316 h 368468"/>
                <a:gd name="connsiteX1909" fmla="*/ 960162 w 1004920"/>
                <a:gd name="connsiteY1909" fmla="*/ 292526 h 368468"/>
                <a:gd name="connsiteX1910" fmla="*/ 959020 w 1004920"/>
                <a:gd name="connsiteY1910" fmla="*/ 290343 h 368468"/>
                <a:gd name="connsiteX1911" fmla="*/ 958300 w 1004920"/>
                <a:gd name="connsiteY1911" fmla="*/ 289608 h 368468"/>
                <a:gd name="connsiteX1912" fmla="*/ 956994 w 1004920"/>
                <a:gd name="connsiteY1912" fmla="*/ 288708 h 368468"/>
                <a:gd name="connsiteX1913" fmla="*/ 955992 w 1004920"/>
                <a:gd name="connsiteY1913" fmla="*/ 287668 h 368468"/>
                <a:gd name="connsiteX1914" fmla="*/ 957103 w 1004920"/>
                <a:gd name="connsiteY1914" fmla="*/ 286877 h 368468"/>
                <a:gd name="connsiteX1915" fmla="*/ 958566 w 1004920"/>
                <a:gd name="connsiteY1915" fmla="*/ 286557 h 368468"/>
                <a:gd name="connsiteX1916" fmla="*/ 959763 w 1004920"/>
                <a:gd name="connsiteY1916" fmla="*/ 286604 h 368468"/>
                <a:gd name="connsiteX1917" fmla="*/ 961922 w 1004920"/>
                <a:gd name="connsiteY1917" fmla="*/ 287097 h 368468"/>
                <a:gd name="connsiteX1918" fmla="*/ 962900 w 1004920"/>
                <a:gd name="connsiteY1918" fmla="*/ 287120 h 368468"/>
                <a:gd name="connsiteX1919" fmla="*/ 965411 w 1004920"/>
                <a:gd name="connsiteY1919" fmla="*/ 286314 h 368468"/>
                <a:gd name="connsiteX1920" fmla="*/ 963996 w 1004920"/>
                <a:gd name="connsiteY1920" fmla="*/ 286565 h 368468"/>
                <a:gd name="connsiteX1921" fmla="*/ 962595 w 1004920"/>
                <a:gd name="connsiteY1921" fmla="*/ 286533 h 368468"/>
                <a:gd name="connsiteX1922" fmla="*/ 958136 w 1004920"/>
                <a:gd name="connsiteY1922" fmla="*/ 285125 h 368468"/>
                <a:gd name="connsiteX1923" fmla="*/ 955374 w 1004920"/>
                <a:gd name="connsiteY1923" fmla="*/ 283662 h 368468"/>
                <a:gd name="connsiteX1924" fmla="*/ 952769 w 1004920"/>
                <a:gd name="connsiteY1924" fmla="*/ 280728 h 368468"/>
                <a:gd name="connsiteX1925" fmla="*/ 952738 w 1004920"/>
                <a:gd name="connsiteY1925" fmla="*/ 280165 h 368468"/>
                <a:gd name="connsiteX1926" fmla="*/ 954576 w 1004920"/>
                <a:gd name="connsiteY1926" fmla="*/ 279633 h 368468"/>
                <a:gd name="connsiteX1927" fmla="*/ 958543 w 1004920"/>
                <a:gd name="connsiteY1927" fmla="*/ 279015 h 368468"/>
                <a:gd name="connsiteX1928" fmla="*/ 957314 w 1004920"/>
                <a:gd name="connsiteY1928" fmla="*/ 277521 h 368468"/>
                <a:gd name="connsiteX1929" fmla="*/ 955523 w 1004920"/>
                <a:gd name="connsiteY1929" fmla="*/ 276214 h 368468"/>
                <a:gd name="connsiteX1930" fmla="*/ 954897 w 1004920"/>
                <a:gd name="connsiteY1930" fmla="*/ 273898 h 368468"/>
                <a:gd name="connsiteX1931" fmla="*/ 953676 w 1004920"/>
                <a:gd name="connsiteY1931" fmla="*/ 272467 h 368468"/>
                <a:gd name="connsiteX1932" fmla="*/ 951032 w 1004920"/>
                <a:gd name="connsiteY1932" fmla="*/ 270127 h 368468"/>
                <a:gd name="connsiteX1933" fmla="*/ 949209 w 1004920"/>
                <a:gd name="connsiteY1933" fmla="*/ 267702 h 368468"/>
                <a:gd name="connsiteX1934" fmla="*/ 947668 w 1004920"/>
                <a:gd name="connsiteY1934" fmla="*/ 262773 h 368468"/>
                <a:gd name="connsiteX1935" fmla="*/ 946088 w 1004920"/>
                <a:gd name="connsiteY1935" fmla="*/ 259050 h 368468"/>
                <a:gd name="connsiteX1936" fmla="*/ 946479 w 1004920"/>
                <a:gd name="connsiteY1936" fmla="*/ 257704 h 368468"/>
                <a:gd name="connsiteX1937" fmla="*/ 947809 w 1004920"/>
                <a:gd name="connsiteY1937" fmla="*/ 256742 h 368468"/>
                <a:gd name="connsiteX1938" fmla="*/ 945790 w 1004920"/>
                <a:gd name="connsiteY1938" fmla="*/ 256632 h 368468"/>
                <a:gd name="connsiteX1939" fmla="*/ 943968 w 1004920"/>
                <a:gd name="connsiteY1939" fmla="*/ 255944 h 368468"/>
                <a:gd name="connsiteX1940" fmla="*/ 944937 w 1004920"/>
                <a:gd name="connsiteY1940" fmla="*/ 254136 h 368468"/>
                <a:gd name="connsiteX1941" fmla="*/ 947050 w 1004920"/>
                <a:gd name="connsiteY1941" fmla="*/ 253065 h 368468"/>
                <a:gd name="connsiteX1942" fmla="*/ 945126 w 1004920"/>
                <a:gd name="connsiteY1942" fmla="*/ 253338 h 368468"/>
                <a:gd name="connsiteX1943" fmla="*/ 943248 w 1004920"/>
                <a:gd name="connsiteY1943" fmla="*/ 253862 h 368468"/>
                <a:gd name="connsiteX1944" fmla="*/ 942395 w 1004920"/>
                <a:gd name="connsiteY1944" fmla="*/ 253964 h 368468"/>
                <a:gd name="connsiteX1945" fmla="*/ 941511 w 1004920"/>
                <a:gd name="connsiteY1945" fmla="*/ 253800 h 368468"/>
                <a:gd name="connsiteX1946" fmla="*/ 941042 w 1004920"/>
                <a:gd name="connsiteY1946" fmla="*/ 253072 h 368468"/>
                <a:gd name="connsiteX1947" fmla="*/ 940979 w 1004920"/>
                <a:gd name="connsiteY1947" fmla="*/ 252040 h 368468"/>
                <a:gd name="connsiteX1948" fmla="*/ 941253 w 1004920"/>
                <a:gd name="connsiteY1948" fmla="*/ 250217 h 368468"/>
                <a:gd name="connsiteX1949" fmla="*/ 940932 w 1004920"/>
                <a:gd name="connsiteY1949" fmla="*/ 248449 h 368468"/>
                <a:gd name="connsiteX1950" fmla="*/ 939266 w 1004920"/>
                <a:gd name="connsiteY1950" fmla="*/ 247627 h 368468"/>
                <a:gd name="connsiteX1951" fmla="*/ 937881 w 1004920"/>
                <a:gd name="connsiteY1951" fmla="*/ 246368 h 368468"/>
                <a:gd name="connsiteX1952" fmla="*/ 937099 w 1004920"/>
                <a:gd name="connsiteY1952" fmla="*/ 245898 h 368468"/>
                <a:gd name="connsiteX1953" fmla="*/ 936082 w 1004920"/>
                <a:gd name="connsiteY1953" fmla="*/ 245930 h 368468"/>
                <a:gd name="connsiteX1954" fmla="*/ 935088 w 1004920"/>
                <a:gd name="connsiteY1954" fmla="*/ 245085 h 368468"/>
                <a:gd name="connsiteX1955" fmla="*/ 934290 w 1004920"/>
                <a:gd name="connsiteY1955" fmla="*/ 243864 h 368468"/>
                <a:gd name="connsiteX1956" fmla="*/ 924354 w 1004920"/>
                <a:gd name="connsiteY1956" fmla="*/ 238568 h 368468"/>
                <a:gd name="connsiteX1957" fmla="*/ 923767 w 1004920"/>
                <a:gd name="connsiteY1957" fmla="*/ 237058 h 368468"/>
                <a:gd name="connsiteX1958" fmla="*/ 922844 w 1004920"/>
                <a:gd name="connsiteY1958" fmla="*/ 237715 h 368468"/>
                <a:gd name="connsiteX1959" fmla="*/ 921929 w 1004920"/>
                <a:gd name="connsiteY1959" fmla="*/ 238044 h 368468"/>
                <a:gd name="connsiteX1960" fmla="*/ 920787 w 1004920"/>
                <a:gd name="connsiteY1960" fmla="*/ 237175 h 368468"/>
                <a:gd name="connsiteX1961" fmla="*/ 919590 w 1004920"/>
                <a:gd name="connsiteY1961" fmla="*/ 236596 h 368468"/>
                <a:gd name="connsiteX1962" fmla="*/ 918283 w 1004920"/>
                <a:gd name="connsiteY1962" fmla="*/ 236690 h 368468"/>
                <a:gd name="connsiteX1963" fmla="*/ 917078 w 1004920"/>
                <a:gd name="connsiteY1963" fmla="*/ 236221 h 368468"/>
                <a:gd name="connsiteX1964" fmla="*/ 915811 w 1004920"/>
                <a:gd name="connsiteY1964" fmla="*/ 235955 h 368468"/>
                <a:gd name="connsiteX1965" fmla="*/ 914489 w 1004920"/>
                <a:gd name="connsiteY1965" fmla="*/ 235916 h 368468"/>
                <a:gd name="connsiteX1966" fmla="*/ 909271 w 1004920"/>
                <a:gd name="connsiteY1966" fmla="*/ 234288 h 368468"/>
                <a:gd name="connsiteX1967" fmla="*/ 904326 w 1004920"/>
                <a:gd name="connsiteY1967" fmla="*/ 231714 h 368468"/>
                <a:gd name="connsiteX1968" fmla="*/ 900297 w 1004920"/>
                <a:gd name="connsiteY1968" fmla="*/ 230603 h 368468"/>
                <a:gd name="connsiteX1969" fmla="*/ 897817 w 1004920"/>
                <a:gd name="connsiteY1969" fmla="*/ 229156 h 368468"/>
                <a:gd name="connsiteX1970" fmla="*/ 895235 w 1004920"/>
                <a:gd name="connsiteY1970" fmla="*/ 227983 h 368468"/>
                <a:gd name="connsiteX1971" fmla="*/ 889462 w 1004920"/>
                <a:gd name="connsiteY1971" fmla="*/ 226840 h 368468"/>
                <a:gd name="connsiteX1972" fmla="*/ 883610 w 1004920"/>
                <a:gd name="connsiteY1972" fmla="*/ 226066 h 368468"/>
                <a:gd name="connsiteX1973" fmla="*/ 881490 w 1004920"/>
                <a:gd name="connsiteY1973" fmla="*/ 226042 h 368468"/>
                <a:gd name="connsiteX1974" fmla="*/ 879714 w 1004920"/>
                <a:gd name="connsiteY1974" fmla="*/ 226293 h 368468"/>
                <a:gd name="connsiteX1975" fmla="*/ 878008 w 1004920"/>
                <a:gd name="connsiteY1975" fmla="*/ 226238 h 368468"/>
                <a:gd name="connsiteX1976" fmla="*/ 868323 w 1004920"/>
                <a:gd name="connsiteY1976" fmla="*/ 220652 h 368468"/>
                <a:gd name="connsiteX1977" fmla="*/ 866688 w 1004920"/>
                <a:gd name="connsiteY1977" fmla="*/ 218110 h 368468"/>
                <a:gd name="connsiteX1978" fmla="*/ 866844 w 1004920"/>
                <a:gd name="connsiteY1978" fmla="*/ 216623 h 368468"/>
                <a:gd name="connsiteX1979" fmla="*/ 867282 w 1004920"/>
                <a:gd name="connsiteY1979" fmla="*/ 215395 h 368468"/>
                <a:gd name="connsiteX1980" fmla="*/ 871233 w 1004920"/>
                <a:gd name="connsiteY1980" fmla="*/ 215043 h 368468"/>
                <a:gd name="connsiteX1981" fmla="*/ 868456 w 1004920"/>
                <a:gd name="connsiteY1981" fmla="*/ 214683 h 368468"/>
                <a:gd name="connsiteX1982" fmla="*/ 867313 w 1004920"/>
                <a:gd name="connsiteY1982" fmla="*/ 214847 h 368468"/>
                <a:gd name="connsiteX1983" fmla="*/ 865021 w 1004920"/>
                <a:gd name="connsiteY1983" fmla="*/ 215856 h 368468"/>
                <a:gd name="connsiteX1984" fmla="*/ 863785 w 1004920"/>
                <a:gd name="connsiteY1984" fmla="*/ 215927 h 368468"/>
                <a:gd name="connsiteX1985" fmla="*/ 862033 w 1004920"/>
                <a:gd name="connsiteY1985" fmla="*/ 215254 h 368468"/>
                <a:gd name="connsiteX1986" fmla="*/ 860359 w 1004920"/>
                <a:gd name="connsiteY1986" fmla="*/ 214409 h 368468"/>
                <a:gd name="connsiteX1987" fmla="*/ 857612 w 1004920"/>
                <a:gd name="connsiteY1987" fmla="*/ 215191 h 368468"/>
                <a:gd name="connsiteX1988" fmla="*/ 856212 w 1004920"/>
                <a:gd name="connsiteY1988" fmla="*/ 213908 h 368468"/>
                <a:gd name="connsiteX1989" fmla="*/ 855727 w 1004920"/>
                <a:gd name="connsiteY1989" fmla="*/ 212555 h 368468"/>
                <a:gd name="connsiteX1990" fmla="*/ 854992 w 1004920"/>
                <a:gd name="connsiteY1990" fmla="*/ 211937 h 368468"/>
                <a:gd name="connsiteX1991" fmla="*/ 853959 w 1004920"/>
                <a:gd name="connsiteY1991" fmla="*/ 211999 h 368468"/>
                <a:gd name="connsiteX1992" fmla="*/ 852566 w 1004920"/>
                <a:gd name="connsiteY1992" fmla="*/ 212492 h 368468"/>
                <a:gd name="connsiteX1993" fmla="*/ 851182 w 1004920"/>
                <a:gd name="connsiteY1993" fmla="*/ 212406 h 368468"/>
                <a:gd name="connsiteX1994" fmla="*/ 850290 w 1004920"/>
                <a:gd name="connsiteY1994" fmla="*/ 211475 h 368468"/>
                <a:gd name="connsiteX1995" fmla="*/ 849648 w 1004920"/>
                <a:gd name="connsiteY1995" fmla="*/ 210262 h 368468"/>
                <a:gd name="connsiteX1996" fmla="*/ 848702 w 1004920"/>
                <a:gd name="connsiteY1996" fmla="*/ 209394 h 368468"/>
                <a:gd name="connsiteX1997" fmla="*/ 847560 w 1004920"/>
                <a:gd name="connsiteY1997" fmla="*/ 208729 h 368468"/>
                <a:gd name="connsiteX1998" fmla="*/ 845682 w 1004920"/>
                <a:gd name="connsiteY1998" fmla="*/ 207157 h 368468"/>
                <a:gd name="connsiteX1999" fmla="*/ 844704 w 1004920"/>
                <a:gd name="connsiteY1999" fmla="*/ 205005 h 368468"/>
                <a:gd name="connsiteX2000" fmla="*/ 844821 w 1004920"/>
                <a:gd name="connsiteY2000" fmla="*/ 201289 h 368468"/>
                <a:gd name="connsiteX2001" fmla="*/ 845119 w 1004920"/>
                <a:gd name="connsiteY2001" fmla="*/ 199959 h 368468"/>
                <a:gd name="connsiteX2002" fmla="*/ 846973 w 1004920"/>
                <a:gd name="connsiteY2002" fmla="*/ 197792 h 368468"/>
                <a:gd name="connsiteX2003" fmla="*/ 848287 w 1004920"/>
                <a:gd name="connsiteY2003" fmla="*/ 195734 h 368468"/>
                <a:gd name="connsiteX2004" fmla="*/ 846660 w 1004920"/>
                <a:gd name="connsiteY2004" fmla="*/ 195508 h 368468"/>
                <a:gd name="connsiteX2005" fmla="*/ 845189 w 1004920"/>
                <a:gd name="connsiteY2005" fmla="*/ 196454 h 368468"/>
                <a:gd name="connsiteX2006" fmla="*/ 844571 w 1004920"/>
                <a:gd name="connsiteY2006" fmla="*/ 197424 h 368468"/>
                <a:gd name="connsiteX2007" fmla="*/ 844321 w 1004920"/>
                <a:gd name="connsiteY2007" fmla="*/ 198598 h 368468"/>
                <a:gd name="connsiteX2008" fmla="*/ 844156 w 1004920"/>
                <a:gd name="connsiteY2008" fmla="*/ 202502 h 368468"/>
                <a:gd name="connsiteX2009" fmla="*/ 842975 w 1004920"/>
                <a:gd name="connsiteY2009" fmla="*/ 203636 h 368468"/>
                <a:gd name="connsiteX2010" fmla="*/ 841191 w 1004920"/>
                <a:gd name="connsiteY2010" fmla="*/ 203542 h 368468"/>
                <a:gd name="connsiteX2011" fmla="*/ 841715 w 1004920"/>
                <a:gd name="connsiteY2011" fmla="*/ 205827 h 368468"/>
                <a:gd name="connsiteX2012" fmla="*/ 840988 w 1004920"/>
                <a:gd name="connsiteY2012" fmla="*/ 207994 h 368468"/>
                <a:gd name="connsiteX2013" fmla="*/ 838914 w 1004920"/>
                <a:gd name="connsiteY2013" fmla="*/ 210544 h 368468"/>
                <a:gd name="connsiteX2014" fmla="*/ 838750 w 1004920"/>
                <a:gd name="connsiteY2014" fmla="*/ 211702 h 368468"/>
                <a:gd name="connsiteX2015" fmla="*/ 839079 w 1004920"/>
                <a:gd name="connsiteY2015" fmla="*/ 212962 h 368468"/>
                <a:gd name="connsiteX2016" fmla="*/ 838609 w 1004920"/>
                <a:gd name="connsiteY2016" fmla="*/ 214198 h 368468"/>
                <a:gd name="connsiteX2017" fmla="*/ 835261 w 1004920"/>
                <a:gd name="connsiteY2017" fmla="*/ 217765 h 368468"/>
                <a:gd name="connsiteX2018" fmla="*/ 834142 w 1004920"/>
                <a:gd name="connsiteY2018" fmla="*/ 217937 h 368468"/>
                <a:gd name="connsiteX2019" fmla="*/ 831670 w 1004920"/>
                <a:gd name="connsiteY2019" fmla="*/ 217914 h 368468"/>
                <a:gd name="connsiteX2020" fmla="*/ 829112 w 1004920"/>
                <a:gd name="connsiteY2020" fmla="*/ 218477 h 368468"/>
                <a:gd name="connsiteX2021" fmla="*/ 827923 w 1004920"/>
                <a:gd name="connsiteY2021" fmla="*/ 217648 h 368468"/>
                <a:gd name="connsiteX2022" fmla="*/ 826952 w 1004920"/>
                <a:gd name="connsiteY2022" fmla="*/ 216568 h 368468"/>
                <a:gd name="connsiteX2023" fmla="*/ 826225 w 1004920"/>
                <a:gd name="connsiteY2023" fmla="*/ 215285 h 368468"/>
                <a:gd name="connsiteX2024" fmla="*/ 825208 w 1004920"/>
                <a:gd name="connsiteY2024" fmla="*/ 212649 h 368468"/>
                <a:gd name="connsiteX2025" fmla="*/ 824394 w 1004920"/>
                <a:gd name="connsiteY2025" fmla="*/ 209926 h 368468"/>
                <a:gd name="connsiteX2026" fmla="*/ 826937 w 1004920"/>
                <a:gd name="connsiteY2026" fmla="*/ 206593 h 368468"/>
                <a:gd name="connsiteX2027" fmla="*/ 826061 w 1004920"/>
                <a:gd name="connsiteY2027" fmla="*/ 203581 h 368468"/>
                <a:gd name="connsiteX2028" fmla="*/ 824339 w 1004920"/>
                <a:gd name="connsiteY2028" fmla="*/ 200992 h 368468"/>
                <a:gd name="connsiteX2029" fmla="*/ 819990 w 1004920"/>
                <a:gd name="connsiteY2029" fmla="*/ 197409 h 368468"/>
                <a:gd name="connsiteX2030" fmla="*/ 815483 w 1004920"/>
                <a:gd name="connsiteY2030" fmla="*/ 194005 h 368468"/>
                <a:gd name="connsiteX2031" fmla="*/ 813434 w 1004920"/>
                <a:gd name="connsiteY2031" fmla="*/ 193317 h 368468"/>
                <a:gd name="connsiteX2032" fmla="*/ 810077 w 1004920"/>
                <a:gd name="connsiteY2032" fmla="*/ 193012 h 368468"/>
                <a:gd name="connsiteX2033" fmla="*/ 809013 w 1004920"/>
                <a:gd name="connsiteY2033" fmla="*/ 192683 h 368468"/>
                <a:gd name="connsiteX2034" fmla="*/ 807973 w 1004920"/>
                <a:gd name="connsiteY2034" fmla="*/ 191408 h 368468"/>
                <a:gd name="connsiteX2035" fmla="*/ 807198 w 1004920"/>
                <a:gd name="connsiteY2035" fmla="*/ 189937 h 368468"/>
                <a:gd name="connsiteX2036" fmla="*/ 809303 w 1004920"/>
                <a:gd name="connsiteY2036" fmla="*/ 189304 h 368468"/>
                <a:gd name="connsiteX2037" fmla="*/ 812894 w 1004920"/>
                <a:gd name="connsiteY2037" fmla="*/ 187575 h 368468"/>
                <a:gd name="connsiteX2038" fmla="*/ 814935 w 1004920"/>
                <a:gd name="connsiteY2038" fmla="*/ 187661 h 368468"/>
                <a:gd name="connsiteX2039" fmla="*/ 820475 w 1004920"/>
                <a:gd name="connsiteY2039" fmla="*/ 188600 h 368468"/>
                <a:gd name="connsiteX2040" fmla="*/ 822173 w 1004920"/>
                <a:gd name="connsiteY2040" fmla="*/ 189452 h 368468"/>
                <a:gd name="connsiteX2041" fmla="*/ 823753 w 1004920"/>
                <a:gd name="connsiteY2041" fmla="*/ 189953 h 368468"/>
                <a:gd name="connsiteX2042" fmla="*/ 827532 w 1004920"/>
                <a:gd name="connsiteY2042" fmla="*/ 187097 h 368468"/>
                <a:gd name="connsiteX2043" fmla="*/ 830528 w 1004920"/>
                <a:gd name="connsiteY2043" fmla="*/ 183366 h 368468"/>
                <a:gd name="connsiteX2044" fmla="*/ 832398 w 1004920"/>
                <a:gd name="connsiteY2044" fmla="*/ 182552 h 368468"/>
                <a:gd name="connsiteX2045" fmla="*/ 833986 w 1004920"/>
                <a:gd name="connsiteY2045" fmla="*/ 182278 h 368468"/>
                <a:gd name="connsiteX2046" fmla="*/ 835605 w 1004920"/>
                <a:gd name="connsiteY2046" fmla="*/ 182638 h 368468"/>
                <a:gd name="connsiteX2047" fmla="*/ 838821 w 1004920"/>
                <a:gd name="connsiteY2047" fmla="*/ 183937 h 368468"/>
                <a:gd name="connsiteX2048" fmla="*/ 841348 w 1004920"/>
                <a:gd name="connsiteY2048" fmla="*/ 184547 h 368468"/>
                <a:gd name="connsiteX2049" fmla="*/ 843147 w 1004920"/>
                <a:gd name="connsiteY2049" fmla="*/ 184664 h 368468"/>
                <a:gd name="connsiteX2050" fmla="*/ 844086 w 1004920"/>
                <a:gd name="connsiteY2050" fmla="*/ 185830 h 368468"/>
                <a:gd name="connsiteX2051" fmla="*/ 845150 w 1004920"/>
                <a:gd name="connsiteY2051" fmla="*/ 186354 h 368468"/>
                <a:gd name="connsiteX2052" fmla="*/ 845392 w 1004920"/>
                <a:gd name="connsiteY2052" fmla="*/ 184594 h 368468"/>
                <a:gd name="connsiteX2053" fmla="*/ 846316 w 1004920"/>
                <a:gd name="connsiteY2053" fmla="*/ 182560 h 368468"/>
                <a:gd name="connsiteX2054" fmla="*/ 848107 w 1004920"/>
                <a:gd name="connsiteY2054" fmla="*/ 181926 h 368468"/>
                <a:gd name="connsiteX2055" fmla="*/ 849054 w 1004920"/>
                <a:gd name="connsiteY2055" fmla="*/ 181777 h 368468"/>
                <a:gd name="connsiteX2056" fmla="*/ 849648 w 1004920"/>
                <a:gd name="connsiteY2056" fmla="*/ 181253 h 368468"/>
                <a:gd name="connsiteX2057" fmla="*/ 849515 w 1004920"/>
                <a:gd name="connsiteY2057" fmla="*/ 179368 h 368468"/>
                <a:gd name="connsiteX2058" fmla="*/ 847145 w 1004920"/>
                <a:gd name="connsiteY2058" fmla="*/ 179133 h 368468"/>
                <a:gd name="connsiteX2059" fmla="*/ 848436 w 1004920"/>
                <a:gd name="connsiteY2059" fmla="*/ 177514 h 368468"/>
                <a:gd name="connsiteX2060" fmla="*/ 849586 w 1004920"/>
                <a:gd name="connsiteY2060" fmla="*/ 176724 h 368468"/>
                <a:gd name="connsiteX2061" fmla="*/ 849985 w 1004920"/>
                <a:gd name="connsiteY2061" fmla="*/ 175933 h 368468"/>
                <a:gd name="connsiteX2062" fmla="*/ 850008 w 1004920"/>
                <a:gd name="connsiteY2062" fmla="*/ 174948 h 368468"/>
                <a:gd name="connsiteX2063" fmla="*/ 845369 w 1004920"/>
                <a:gd name="connsiteY2063" fmla="*/ 176849 h 368468"/>
                <a:gd name="connsiteX2064" fmla="*/ 840479 w 1004920"/>
                <a:gd name="connsiteY2064" fmla="*/ 177647 h 368468"/>
                <a:gd name="connsiteX2065" fmla="*/ 837593 w 1004920"/>
                <a:gd name="connsiteY2065" fmla="*/ 177428 h 368468"/>
                <a:gd name="connsiteX2066" fmla="*/ 834713 w 1004920"/>
                <a:gd name="connsiteY2066" fmla="*/ 177404 h 368468"/>
                <a:gd name="connsiteX2067" fmla="*/ 828955 w 1004920"/>
                <a:gd name="connsiteY2067" fmla="*/ 178671 h 368468"/>
                <a:gd name="connsiteX2068" fmla="*/ 826772 w 1004920"/>
                <a:gd name="connsiteY2068" fmla="*/ 178625 h 368468"/>
                <a:gd name="connsiteX2069" fmla="*/ 821679 w 1004920"/>
                <a:gd name="connsiteY2069" fmla="*/ 178108 h 368468"/>
                <a:gd name="connsiteX2070" fmla="*/ 818863 w 1004920"/>
                <a:gd name="connsiteY2070" fmla="*/ 177490 h 368468"/>
                <a:gd name="connsiteX2071" fmla="*/ 816688 w 1004920"/>
                <a:gd name="connsiteY2071" fmla="*/ 177967 h 368468"/>
                <a:gd name="connsiteX2072" fmla="*/ 814584 w 1004920"/>
                <a:gd name="connsiteY2072" fmla="*/ 178007 h 368468"/>
                <a:gd name="connsiteX2073" fmla="*/ 812385 w 1004920"/>
                <a:gd name="connsiteY2073" fmla="*/ 176551 h 368468"/>
                <a:gd name="connsiteX2074" fmla="*/ 810515 w 1004920"/>
                <a:gd name="connsiteY2074" fmla="*/ 174736 h 368468"/>
                <a:gd name="connsiteX2075" fmla="*/ 809585 w 1004920"/>
                <a:gd name="connsiteY2075" fmla="*/ 173445 h 368468"/>
                <a:gd name="connsiteX2076" fmla="*/ 808348 w 1004920"/>
                <a:gd name="connsiteY2076" fmla="*/ 172507 h 368468"/>
                <a:gd name="connsiteX2077" fmla="*/ 807801 w 1004920"/>
                <a:gd name="connsiteY2077" fmla="*/ 171247 h 368468"/>
                <a:gd name="connsiteX2078" fmla="*/ 806432 w 1004920"/>
                <a:gd name="connsiteY2078" fmla="*/ 166506 h 368468"/>
                <a:gd name="connsiteX2079" fmla="*/ 806306 w 1004920"/>
                <a:gd name="connsiteY2079" fmla="*/ 163111 h 368468"/>
                <a:gd name="connsiteX2080" fmla="*/ 804092 w 1004920"/>
                <a:gd name="connsiteY2080" fmla="*/ 163048 h 368468"/>
                <a:gd name="connsiteX2081" fmla="*/ 801941 w 1004920"/>
                <a:gd name="connsiteY2081" fmla="*/ 162712 h 368468"/>
                <a:gd name="connsiteX2082" fmla="*/ 792326 w 1004920"/>
                <a:gd name="connsiteY2082" fmla="*/ 159488 h 368468"/>
                <a:gd name="connsiteX2083" fmla="*/ 791168 w 1004920"/>
                <a:gd name="connsiteY2083" fmla="*/ 160279 h 368468"/>
                <a:gd name="connsiteX2084" fmla="*/ 789814 w 1004920"/>
                <a:gd name="connsiteY2084" fmla="*/ 160686 h 368468"/>
                <a:gd name="connsiteX2085" fmla="*/ 788461 w 1004920"/>
                <a:gd name="connsiteY2085" fmla="*/ 160834 h 368468"/>
                <a:gd name="connsiteX2086" fmla="*/ 787123 w 1004920"/>
                <a:gd name="connsiteY2086" fmla="*/ 160670 h 368468"/>
                <a:gd name="connsiteX2087" fmla="*/ 785786 w 1004920"/>
                <a:gd name="connsiteY2087" fmla="*/ 160169 h 368468"/>
                <a:gd name="connsiteX2088" fmla="*/ 785903 w 1004920"/>
                <a:gd name="connsiteY2088" fmla="*/ 159277 h 368468"/>
                <a:gd name="connsiteX2089" fmla="*/ 786889 w 1004920"/>
                <a:gd name="connsiteY2089" fmla="*/ 157102 h 368468"/>
                <a:gd name="connsiteX2090" fmla="*/ 787867 w 1004920"/>
                <a:gd name="connsiteY2090" fmla="*/ 156297 h 368468"/>
                <a:gd name="connsiteX2091" fmla="*/ 789212 w 1004920"/>
                <a:gd name="connsiteY2091" fmla="*/ 155671 h 368468"/>
                <a:gd name="connsiteX2092" fmla="*/ 790065 w 1004920"/>
                <a:gd name="connsiteY2092" fmla="*/ 154513 h 368468"/>
                <a:gd name="connsiteX2093" fmla="*/ 791458 w 1004920"/>
                <a:gd name="connsiteY2093" fmla="*/ 151047 h 368468"/>
                <a:gd name="connsiteX2094" fmla="*/ 791567 w 1004920"/>
                <a:gd name="connsiteY2094" fmla="*/ 149866 h 368468"/>
                <a:gd name="connsiteX2095" fmla="*/ 791411 w 1004920"/>
                <a:gd name="connsiteY2095" fmla="*/ 148661 h 368468"/>
                <a:gd name="connsiteX2096" fmla="*/ 791528 w 1004920"/>
                <a:gd name="connsiteY2096" fmla="*/ 147745 h 368468"/>
                <a:gd name="connsiteX2097" fmla="*/ 792389 w 1004920"/>
                <a:gd name="connsiteY2097" fmla="*/ 147268 h 368468"/>
                <a:gd name="connsiteX2098" fmla="*/ 796011 w 1004920"/>
                <a:gd name="connsiteY2098" fmla="*/ 146142 h 368468"/>
                <a:gd name="connsiteX2099" fmla="*/ 803537 w 1004920"/>
                <a:gd name="connsiteY2099" fmla="*/ 144436 h 368468"/>
                <a:gd name="connsiteX2100" fmla="*/ 805438 w 1004920"/>
                <a:gd name="connsiteY2100" fmla="*/ 143419 h 368468"/>
                <a:gd name="connsiteX2101" fmla="*/ 807010 w 1004920"/>
                <a:gd name="connsiteY2101" fmla="*/ 141792 h 368468"/>
                <a:gd name="connsiteX2102" fmla="*/ 808841 w 1004920"/>
                <a:gd name="connsiteY2102" fmla="*/ 140806 h 368468"/>
                <a:gd name="connsiteX2103" fmla="*/ 809678 w 1004920"/>
                <a:gd name="connsiteY2103" fmla="*/ 139805 h 368468"/>
                <a:gd name="connsiteX2104" fmla="*/ 810648 w 1004920"/>
                <a:gd name="connsiteY2104" fmla="*/ 138999 h 368468"/>
                <a:gd name="connsiteX2105" fmla="*/ 816469 w 1004920"/>
                <a:gd name="connsiteY2105" fmla="*/ 136847 h 368468"/>
                <a:gd name="connsiteX2106" fmla="*/ 818980 w 1004920"/>
                <a:gd name="connsiteY2106" fmla="*/ 136675 h 368468"/>
                <a:gd name="connsiteX2107" fmla="*/ 821547 w 1004920"/>
                <a:gd name="connsiteY2107" fmla="*/ 136926 h 368468"/>
                <a:gd name="connsiteX2108" fmla="*/ 826624 w 1004920"/>
                <a:gd name="connsiteY2108" fmla="*/ 138201 h 368468"/>
                <a:gd name="connsiteX2109" fmla="*/ 831467 w 1004920"/>
                <a:gd name="connsiteY2109" fmla="*/ 140258 h 368468"/>
                <a:gd name="connsiteX2110" fmla="*/ 835668 w 1004920"/>
                <a:gd name="connsiteY2110" fmla="*/ 142965 h 368468"/>
                <a:gd name="connsiteX2111" fmla="*/ 840174 w 1004920"/>
                <a:gd name="connsiteY2111" fmla="*/ 144906 h 368468"/>
                <a:gd name="connsiteX2112" fmla="*/ 203472 w 1004920"/>
                <a:gd name="connsiteY2112" fmla="*/ 136370 h 368468"/>
                <a:gd name="connsiteX2113" fmla="*/ 205529 w 1004920"/>
                <a:gd name="connsiteY2113" fmla="*/ 138490 h 368468"/>
                <a:gd name="connsiteX2114" fmla="*/ 206022 w 1004920"/>
                <a:gd name="connsiteY2114" fmla="*/ 139249 h 368468"/>
                <a:gd name="connsiteX2115" fmla="*/ 205005 w 1004920"/>
                <a:gd name="connsiteY2115" fmla="*/ 140423 h 368468"/>
                <a:gd name="connsiteX2116" fmla="*/ 204191 w 1004920"/>
                <a:gd name="connsiteY2116" fmla="*/ 142081 h 368468"/>
                <a:gd name="connsiteX2117" fmla="*/ 203722 w 1004920"/>
                <a:gd name="connsiteY2117" fmla="*/ 142433 h 368468"/>
                <a:gd name="connsiteX2118" fmla="*/ 202150 w 1004920"/>
                <a:gd name="connsiteY2118" fmla="*/ 141800 h 368468"/>
                <a:gd name="connsiteX2119" fmla="*/ 201038 w 1004920"/>
                <a:gd name="connsiteY2119" fmla="*/ 143427 h 368468"/>
                <a:gd name="connsiteX2120" fmla="*/ 200303 w 1004920"/>
                <a:gd name="connsiteY2120" fmla="*/ 140822 h 368468"/>
                <a:gd name="connsiteX2121" fmla="*/ 198707 w 1004920"/>
                <a:gd name="connsiteY2121" fmla="*/ 139171 h 368468"/>
                <a:gd name="connsiteX2122" fmla="*/ 199701 w 1004920"/>
                <a:gd name="connsiteY2122" fmla="*/ 137481 h 368468"/>
                <a:gd name="connsiteX2123" fmla="*/ 200061 w 1004920"/>
                <a:gd name="connsiteY2123" fmla="*/ 137356 h 368468"/>
                <a:gd name="connsiteX2124" fmla="*/ 200546 w 1004920"/>
                <a:gd name="connsiteY2124" fmla="*/ 137411 h 368468"/>
                <a:gd name="connsiteX2125" fmla="*/ 201047 w 1004920"/>
                <a:gd name="connsiteY2125" fmla="*/ 137857 h 368468"/>
                <a:gd name="connsiteX2126" fmla="*/ 203472 w 1004920"/>
                <a:gd name="connsiteY2126" fmla="*/ 136370 h 368468"/>
                <a:gd name="connsiteX2127" fmla="*/ 710509 w 1004920"/>
                <a:gd name="connsiteY2127" fmla="*/ 136026 h 368468"/>
                <a:gd name="connsiteX2128" fmla="*/ 713043 w 1004920"/>
                <a:gd name="connsiteY2128" fmla="*/ 139288 h 368468"/>
                <a:gd name="connsiteX2129" fmla="*/ 711338 w 1004920"/>
                <a:gd name="connsiteY2129" fmla="*/ 142379 h 368468"/>
                <a:gd name="connsiteX2130" fmla="*/ 712511 w 1004920"/>
                <a:gd name="connsiteY2130" fmla="*/ 144108 h 368468"/>
                <a:gd name="connsiteX2131" fmla="*/ 715711 w 1004920"/>
                <a:gd name="connsiteY2131" fmla="*/ 144217 h 368468"/>
                <a:gd name="connsiteX2132" fmla="*/ 716446 w 1004920"/>
                <a:gd name="connsiteY2132" fmla="*/ 144867 h 368468"/>
                <a:gd name="connsiteX2133" fmla="*/ 717010 w 1004920"/>
                <a:gd name="connsiteY2133" fmla="*/ 145649 h 368468"/>
                <a:gd name="connsiteX2134" fmla="*/ 717377 w 1004920"/>
                <a:gd name="connsiteY2134" fmla="*/ 146713 h 368468"/>
                <a:gd name="connsiteX2135" fmla="*/ 716548 w 1004920"/>
                <a:gd name="connsiteY2135" fmla="*/ 147566 h 368468"/>
                <a:gd name="connsiteX2136" fmla="*/ 714765 w 1004920"/>
                <a:gd name="connsiteY2136" fmla="*/ 148348 h 368468"/>
                <a:gd name="connsiteX2137" fmla="*/ 712707 w 1004920"/>
                <a:gd name="connsiteY2137" fmla="*/ 147221 h 368468"/>
                <a:gd name="connsiteX2138" fmla="*/ 712167 w 1004920"/>
                <a:gd name="connsiteY2138" fmla="*/ 146173 h 368468"/>
                <a:gd name="connsiteX2139" fmla="*/ 711744 w 1004920"/>
                <a:gd name="connsiteY2139" fmla="*/ 145782 h 368468"/>
                <a:gd name="connsiteX2140" fmla="*/ 708975 w 1004920"/>
                <a:gd name="connsiteY2140" fmla="*/ 146580 h 368468"/>
                <a:gd name="connsiteX2141" fmla="*/ 708201 w 1004920"/>
                <a:gd name="connsiteY2141" fmla="*/ 146658 h 368468"/>
                <a:gd name="connsiteX2142" fmla="*/ 707668 w 1004920"/>
                <a:gd name="connsiteY2142" fmla="*/ 145195 h 368468"/>
                <a:gd name="connsiteX2143" fmla="*/ 708334 w 1004920"/>
                <a:gd name="connsiteY2143" fmla="*/ 143098 h 368468"/>
                <a:gd name="connsiteX2144" fmla="*/ 706401 w 1004920"/>
                <a:gd name="connsiteY2144" fmla="*/ 142152 h 368468"/>
                <a:gd name="connsiteX2145" fmla="*/ 704625 w 1004920"/>
                <a:gd name="connsiteY2145" fmla="*/ 139985 h 368468"/>
                <a:gd name="connsiteX2146" fmla="*/ 704563 w 1004920"/>
                <a:gd name="connsiteY2146" fmla="*/ 139116 h 368468"/>
                <a:gd name="connsiteX2147" fmla="*/ 705275 w 1004920"/>
                <a:gd name="connsiteY2147" fmla="*/ 137606 h 368468"/>
                <a:gd name="connsiteX2148" fmla="*/ 705181 w 1004920"/>
                <a:gd name="connsiteY2148" fmla="*/ 136402 h 368468"/>
                <a:gd name="connsiteX2149" fmla="*/ 706190 w 1004920"/>
                <a:gd name="connsiteY2149" fmla="*/ 136308 h 368468"/>
                <a:gd name="connsiteX2150" fmla="*/ 708036 w 1004920"/>
                <a:gd name="connsiteY2150" fmla="*/ 137935 h 368468"/>
                <a:gd name="connsiteX2151" fmla="*/ 708834 w 1004920"/>
                <a:gd name="connsiteY2151" fmla="*/ 136402 h 368468"/>
                <a:gd name="connsiteX2152" fmla="*/ 709624 w 1004920"/>
                <a:gd name="connsiteY2152" fmla="*/ 135760 h 368468"/>
                <a:gd name="connsiteX2153" fmla="*/ 710509 w 1004920"/>
                <a:gd name="connsiteY2153" fmla="*/ 136026 h 368468"/>
                <a:gd name="connsiteX2154" fmla="*/ 703546 w 1004920"/>
                <a:gd name="connsiteY2154" fmla="*/ 139867 h 368468"/>
                <a:gd name="connsiteX2155" fmla="*/ 702168 w 1004920"/>
                <a:gd name="connsiteY2155" fmla="*/ 140431 h 368468"/>
                <a:gd name="connsiteX2156" fmla="*/ 700674 w 1004920"/>
                <a:gd name="connsiteY2156" fmla="*/ 140423 h 368468"/>
                <a:gd name="connsiteX2157" fmla="*/ 700346 w 1004920"/>
                <a:gd name="connsiteY2157" fmla="*/ 138099 h 368468"/>
                <a:gd name="connsiteX2158" fmla="*/ 700839 w 1004920"/>
                <a:gd name="connsiteY2158" fmla="*/ 135150 h 368468"/>
                <a:gd name="connsiteX2159" fmla="*/ 702232 w 1004920"/>
                <a:gd name="connsiteY2159" fmla="*/ 134649 h 368468"/>
                <a:gd name="connsiteX2160" fmla="*/ 704429 w 1004920"/>
                <a:gd name="connsiteY2160" fmla="*/ 135275 h 368468"/>
                <a:gd name="connsiteX2161" fmla="*/ 703616 w 1004920"/>
                <a:gd name="connsiteY2161" fmla="*/ 136018 h 368468"/>
                <a:gd name="connsiteX2162" fmla="*/ 704218 w 1004920"/>
                <a:gd name="connsiteY2162" fmla="*/ 137598 h 368468"/>
                <a:gd name="connsiteX2163" fmla="*/ 703546 w 1004920"/>
                <a:gd name="connsiteY2163" fmla="*/ 139867 h 368468"/>
                <a:gd name="connsiteX2164" fmla="*/ 187277 w 1004920"/>
                <a:gd name="connsiteY2164" fmla="*/ 136660 h 368468"/>
                <a:gd name="connsiteX2165" fmla="*/ 184422 w 1004920"/>
                <a:gd name="connsiteY2165" fmla="*/ 137419 h 368468"/>
                <a:gd name="connsiteX2166" fmla="*/ 181237 w 1004920"/>
                <a:gd name="connsiteY2166" fmla="*/ 136871 h 368468"/>
                <a:gd name="connsiteX2167" fmla="*/ 181629 w 1004920"/>
                <a:gd name="connsiteY2167" fmla="*/ 135565 h 368468"/>
                <a:gd name="connsiteX2168" fmla="*/ 183162 w 1004920"/>
                <a:gd name="connsiteY2168" fmla="*/ 134039 h 368468"/>
                <a:gd name="connsiteX2169" fmla="*/ 184524 w 1004920"/>
                <a:gd name="connsiteY2169" fmla="*/ 134101 h 368468"/>
                <a:gd name="connsiteX2170" fmla="*/ 187003 w 1004920"/>
                <a:gd name="connsiteY2170" fmla="*/ 135103 h 368468"/>
                <a:gd name="connsiteX2171" fmla="*/ 187879 w 1004920"/>
                <a:gd name="connsiteY2171" fmla="*/ 136003 h 368468"/>
                <a:gd name="connsiteX2172" fmla="*/ 187277 w 1004920"/>
                <a:gd name="connsiteY2172" fmla="*/ 136660 h 368468"/>
                <a:gd name="connsiteX2173" fmla="*/ 781780 w 1004920"/>
                <a:gd name="connsiteY2173" fmla="*/ 129157 h 368468"/>
                <a:gd name="connsiteX2174" fmla="*/ 785582 w 1004920"/>
                <a:gd name="connsiteY2174" fmla="*/ 130088 h 368468"/>
                <a:gd name="connsiteX2175" fmla="*/ 786443 w 1004920"/>
                <a:gd name="connsiteY2175" fmla="*/ 129939 h 368468"/>
                <a:gd name="connsiteX2176" fmla="*/ 791958 w 1004920"/>
                <a:gd name="connsiteY2176" fmla="*/ 132333 h 368468"/>
                <a:gd name="connsiteX2177" fmla="*/ 792827 w 1004920"/>
                <a:gd name="connsiteY2177" fmla="*/ 133522 h 368468"/>
                <a:gd name="connsiteX2178" fmla="*/ 792521 w 1004920"/>
                <a:gd name="connsiteY2178" fmla="*/ 134328 h 368468"/>
                <a:gd name="connsiteX2179" fmla="*/ 793335 w 1004920"/>
                <a:gd name="connsiteY2179" fmla="*/ 135408 h 368468"/>
                <a:gd name="connsiteX2180" fmla="*/ 791536 w 1004920"/>
                <a:gd name="connsiteY2180" fmla="*/ 137051 h 368468"/>
                <a:gd name="connsiteX2181" fmla="*/ 790667 w 1004920"/>
                <a:gd name="connsiteY2181" fmla="*/ 137231 h 368468"/>
                <a:gd name="connsiteX2182" fmla="*/ 789791 w 1004920"/>
                <a:gd name="connsiteY2182" fmla="*/ 136613 h 368468"/>
                <a:gd name="connsiteX2183" fmla="*/ 788031 w 1004920"/>
                <a:gd name="connsiteY2183" fmla="*/ 136269 h 368468"/>
                <a:gd name="connsiteX2184" fmla="*/ 785997 w 1004920"/>
                <a:gd name="connsiteY2184" fmla="*/ 136941 h 368468"/>
                <a:gd name="connsiteX2185" fmla="*/ 784706 w 1004920"/>
                <a:gd name="connsiteY2185" fmla="*/ 136433 h 368468"/>
                <a:gd name="connsiteX2186" fmla="*/ 783611 w 1004920"/>
                <a:gd name="connsiteY2186" fmla="*/ 134931 h 368468"/>
                <a:gd name="connsiteX2187" fmla="*/ 781671 w 1004920"/>
                <a:gd name="connsiteY2187" fmla="*/ 134015 h 368468"/>
                <a:gd name="connsiteX2188" fmla="*/ 778924 w 1004920"/>
                <a:gd name="connsiteY2188" fmla="*/ 130839 h 368468"/>
                <a:gd name="connsiteX2189" fmla="*/ 777579 w 1004920"/>
                <a:gd name="connsiteY2189" fmla="*/ 130956 h 368468"/>
                <a:gd name="connsiteX2190" fmla="*/ 777931 w 1004920"/>
                <a:gd name="connsiteY2190" fmla="*/ 132200 h 368468"/>
                <a:gd name="connsiteX2191" fmla="*/ 779096 w 1004920"/>
                <a:gd name="connsiteY2191" fmla="*/ 133022 h 368468"/>
                <a:gd name="connsiteX2192" fmla="*/ 780630 w 1004920"/>
                <a:gd name="connsiteY2192" fmla="*/ 135439 h 368468"/>
                <a:gd name="connsiteX2193" fmla="*/ 781514 w 1004920"/>
                <a:gd name="connsiteY2193" fmla="*/ 135674 h 368468"/>
                <a:gd name="connsiteX2194" fmla="*/ 782422 w 1004920"/>
                <a:gd name="connsiteY2194" fmla="*/ 135588 h 368468"/>
                <a:gd name="connsiteX2195" fmla="*/ 783650 w 1004920"/>
                <a:gd name="connsiteY2195" fmla="*/ 136597 h 368468"/>
                <a:gd name="connsiteX2196" fmla="*/ 783587 w 1004920"/>
                <a:gd name="connsiteY2196" fmla="*/ 138154 h 368468"/>
                <a:gd name="connsiteX2197" fmla="*/ 780379 w 1004920"/>
                <a:gd name="connsiteY2197" fmla="*/ 138764 h 368468"/>
                <a:gd name="connsiteX2198" fmla="*/ 779269 w 1004920"/>
                <a:gd name="connsiteY2198" fmla="*/ 137622 h 368468"/>
                <a:gd name="connsiteX2199" fmla="*/ 779026 w 1004920"/>
                <a:gd name="connsiteY2199" fmla="*/ 135549 h 368468"/>
                <a:gd name="connsiteX2200" fmla="*/ 777227 w 1004920"/>
                <a:gd name="connsiteY2200" fmla="*/ 136245 h 368468"/>
                <a:gd name="connsiteX2201" fmla="*/ 776530 w 1004920"/>
                <a:gd name="connsiteY2201" fmla="*/ 136965 h 368468"/>
                <a:gd name="connsiteX2202" fmla="*/ 776006 w 1004920"/>
                <a:gd name="connsiteY2202" fmla="*/ 137067 h 368468"/>
                <a:gd name="connsiteX2203" fmla="*/ 774809 w 1004920"/>
                <a:gd name="connsiteY2203" fmla="*/ 134907 h 368468"/>
                <a:gd name="connsiteX2204" fmla="*/ 771383 w 1004920"/>
                <a:gd name="connsiteY2204" fmla="*/ 134790 h 368468"/>
                <a:gd name="connsiteX2205" fmla="*/ 769106 w 1004920"/>
                <a:gd name="connsiteY2205" fmla="*/ 133648 h 368468"/>
                <a:gd name="connsiteX2206" fmla="*/ 770232 w 1004920"/>
                <a:gd name="connsiteY2206" fmla="*/ 132451 h 368468"/>
                <a:gd name="connsiteX2207" fmla="*/ 770397 w 1004920"/>
                <a:gd name="connsiteY2207" fmla="*/ 131293 h 368468"/>
                <a:gd name="connsiteX2208" fmla="*/ 771876 w 1004920"/>
                <a:gd name="connsiteY2208" fmla="*/ 130667 h 368468"/>
                <a:gd name="connsiteX2209" fmla="*/ 773370 w 1004920"/>
                <a:gd name="connsiteY2209" fmla="*/ 131222 h 368468"/>
                <a:gd name="connsiteX2210" fmla="*/ 774880 w 1004920"/>
                <a:gd name="connsiteY2210" fmla="*/ 130385 h 368468"/>
                <a:gd name="connsiteX2211" fmla="*/ 775952 w 1004920"/>
                <a:gd name="connsiteY2211" fmla="*/ 130597 h 368468"/>
                <a:gd name="connsiteX2212" fmla="*/ 776742 w 1004920"/>
                <a:gd name="connsiteY2212" fmla="*/ 130065 h 368468"/>
                <a:gd name="connsiteX2213" fmla="*/ 779777 w 1004920"/>
                <a:gd name="connsiteY2213" fmla="*/ 129728 h 368468"/>
                <a:gd name="connsiteX2214" fmla="*/ 781780 w 1004920"/>
                <a:gd name="connsiteY2214" fmla="*/ 129157 h 368468"/>
                <a:gd name="connsiteX2215" fmla="*/ 71404 w 1004920"/>
                <a:gd name="connsiteY2215" fmla="*/ 140634 h 368468"/>
                <a:gd name="connsiteX2216" fmla="*/ 70098 w 1004920"/>
                <a:gd name="connsiteY2216" fmla="*/ 141643 h 368468"/>
                <a:gd name="connsiteX2217" fmla="*/ 68118 w 1004920"/>
                <a:gd name="connsiteY2217" fmla="*/ 140665 h 368468"/>
                <a:gd name="connsiteX2218" fmla="*/ 68784 w 1004920"/>
                <a:gd name="connsiteY2218" fmla="*/ 139265 h 368468"/>
                <a:gd name="connsiteX2219" fmla="*/ 69104 w 1004920"/>
                <a:gd name="connsiteY2219" fmla="*/ 137332 h 368468"/>
                <a:gd name="connsiteX2220" fmla="*/ 70293 w 1004920"/>
                <a:gd name="connsiteY2220" fmla="*/ 135799 h 368468"/>
                <a:gd name="connsiteX2221" fmla="*/ 70693 w 1004920"/>
                <a:gd name="connsiteY2221" fmla="*/ 134000 h 368468"/>
                <a:gd name="connsiteX2222" fmla="*/ 68408 w 1004920"/>
                <a:gd name="connsiteY2222" fmla="*/ 129079 h 368468"/>
                <a:gd name="connsiteX2223" fmla="*/ 69542 w 1004920"/>
                <a:gd name="connsiteY2223" fmla="*/ 128915 h 368468"/>
                <a:gd name="connsiteX2224" fmla="*/ 70442 w 1004920"/>
                <a:gd name="connsiteY2224" fmla="*/ 129446 h 368468"/>
                <a:gd name="connsiteX2225" fmla="*/ 71952 w 1004920"/>
                <a:gd name="connsiteY2225" fmla="*/ 132717 h 368468"/>
                <a:gd name="connsiteX2226" fmla="*/ 73266 w 1004920"/>
                <a:gd name="connsiteY2226" fmla="*/ 134680 h 368468"/>
                <a:gd name="connsiteX2227" fmla="*/ 72742 w 1004920"/>
                <a:gd name="connsiteY2227" fmla="*/ 137340 h 368468"/>
                <a:gd name="connsiteX2228" fmla="*/ 71404 w 1004920"/>
                <a:gd name="connsiteY2228" fmla="*/ 140634 h 368468"/>
                <a:gd name="connsiteX2229" fmla="*/ 210161 w 1004920"/>
                <a:gd name="connsiteY2229" fmla="*/ 132904 h 368468"/>
                <a:gd name="connsiteX2230" fmla="*/ 210794 w 1004920"/>
                <a:gd name="connsiteY2230" fmla="*/ 133264 h 368468"/>
                <a:gd name="connsiteX2231" fmla="*/ 211577 w 1004920"/>
                <a:gd name="connsiteY2231" fmla="*/ 132130 h 368468"/>
                <a:gd name="connsiteX2232" fmla="*/ 213024 w 1004920"/>
                <a:gd name="connsiteY2232" fmla="*/ 133679 h 368468"/>
                <a:gd name="connsiteX2233" fmla="*/ 213916 w 1004920"/>
                <a:gd name="connsiteY2233" fmla="*/ 134453 h 368468"/>
                <a:gd name="connsiteX2234" fmla="*/ 215136 w 1004920"/>
                <a:gd name="connsiteY2234" fmla="*/ 135228 h 368468"/>
                <a:gd name="connsiteX2235" fmla="*/ 213940 w 1004920"/>
                <a:gd name="connsiteY2235" fmla="*/ 135259 h 368468"/>
                <a:gd name="connsiteX2236" fmla="*/ 213446 w 1004920"/>
                <a:gd name="connsiteY2236" fmla="*/ 135971 h 368468"/>
                <a:gd name="connsiteX2237" fmla="*/ 213134 w 1004920"/>
                <a:gd name="connsiteY2237" fmla="*/ 136112 h 368468"/>
                <a:gd name="connsiteX2238" fmla="*/ 208479 w 1004920"/>
                <a:gd name="connsiteY2238" fmla="*/ 133616 h 368468"/>
                <a:gd name="connsiteX2239" fmla="*/ 205498 w 1004920"/>
                <a:gd name="connsiteY2239" fmla="*/ 134422 h 368468"/>
                <a:gd name="connsiteX2240" fmla="*/ 203456 w 1004920"/>
                <a:gd name="connsiteY2240" fmla="*/ 133695 h 368468"/>
                <a:gd name="connsiteX2241" fmla="*/ 202877 w 1004920"/>
                <a:gd name="connsiteY2241" fmla="*/ 133194 h 368468"/>
                <a:gd name="connsiteX2242" fmla="*/ 203972 w 1004920"/>
                <a:gd name="connsiteY2242" fmla="*/ 131825 h 368468"/>
                <a:gd name="connsiteX2243" fmla="*/ 204982 w 1004920"/>
                <a:gd name="connsiteY2243" fmla="*/ 128687 h 368468"/>
                <a:gd name="connsiteX2244" fmla="*/ 207024 w 1004920"/>
                <a:gd name="connsiteY2244" fmla="*/ 129478 h 368468"/>
                <a:gd name="connsiteX2245" fmla="*/ 207516 w 1004920"/>
                <a:gd name="connsiteY2245" fmla="*/ 130448 h 368468"/>
                <a:gd name="connsiteX2246" fmla="*/ 207391 w 1004920"/>
                <a:gd name="connsiteY2246" fmla="*/ 130737 h 368468"/>
                <a:gd name="connsiteX2247" fmla="*/ 208729 w 1004920"/>
                <a:gd name="connsiteY2247" fmla="*/ 131324 h 368468"/>
                <a:gd name="connsiteX2248" fmla="*/ 210161 w 1004920"/>
                <a:gd name="connsiteY2248" fmla="*/ 132904 h 368468"/>
                <a:gd name="connsiteX2249" fmla="*/ 754023 w 1004920"/>
                <a:gd name="connsiteY2249" fmla="*/ 133147 h 368468"/>
                <a:gd name="connsiteX2250" fmla="*/ 753068 w 1004920"/>
                <a:gd name="connsiteY2250" fmla="*/ 133209 h 368468"/>
                <a:gd name="connsiteX2251" fmla="*/ 752270 w 1004920"/>
                <a:gd name="connsiteY2251" fmla="*/ 131934 h 368468"/>
                <a:gd name="connsiteX2252" fmla="*/ 750095 w 1004920"/>
                <a:gd name="connsiteY2252" fmla="*/ 130518 h 368468"/>
                <a:gd name="connsiteX2253" fmla="*/ 748750 w 1004920"/>
                <a:gd name="connsiteY2253" fmla="*/ 128077 h 368468"/>
                <a:gd name="connsiteX2254" fmla="*/ 753866 w 1004920"/>
                <a:gd name="connsiteY2254" fmla="*/ 132106 h 368468"/>
                <a:gd name="connsiteX2255" fmla="*/ 754023 w 1004920"/>
                <a:gd name="connsiteY2255" fmla="*/ 133147 h 368468"/>
                <a:gd name="connsiteX2256" fmla="*/ 708013 w 1004920"/>
                <a:gd name="connsiteY2256" fmla="*/ 129196 h 368468"/>
                <a:gd name="connsiteX2257" fmla="*/ 707903 w 1004920"/>
                <a:gd name="connsiteY2257" fmla="*/ 129869 h 368468"/>
                <a:gd name="connsiteX2258" fmla="*/ 707223 w 1004920"/>
                <a:gd name="connsiteY2258" fmla="*/ 128930 h 368468"/>
                <a:gd name="connsiteX2259" fmla="*/ 706761 w 1004920"/>
                <a:gd name="connsiteY2259" fmla="*/ 128703 h 368468"/>
                <a:gd name="connsiteX2260" fmla="*/ 707254 w 1004920"/>
                <a:gd name="connsiteY2260" fmla="*/ 126356 h 368468"/>
                <a:gd name="connsiteX2261" fmla="*/ 707512 w 1004920"/>
                <a:gd name="connsiteY2261" fmla="*/ 125957 h 368468"/>
                <a:gd name="connsiteX2262" fmla="*/ 707911 w 1004920"/>
                <a:gd name="connsiteY2262" fmla="*/ 127561 h 368468"/>
                <a:gd name="connsiteX2263" fmla="*/ 708013 w 1004920"/>
                <a:gd name="connsiteY2263" fmla="*/ 129196 h 368468"/>
                <a:gd name="connsiteX2264" fmla="*/ 208197 w 1004920"/>
                <a:gd name="connsiteY2264" fmla="*/ 127764 h 368468"/>
                <a:gd name="connsiteX2265" fmla="*/ 208385 w 1004920"/>
                <a:gd name="connsiteY2265" fmla="*/ 128304 h 368468"/>
                <a:gd name="connsiteX2266" fmla="*/ 207352 w 1004920"/>
                <a:gd name="connsiteY2266" fmla="*/ 127694 h 368468"/>
                <a:gd name="connsiteX2267" fmla="*/ 206727 w 1004920"/>
                <a:gd name="connsiteY2267" fmla="*/ 127326 h 368468"/>
                <a:gd name="connsiteX2268" fmla="*/ 206304 w 1004920"/>
                <a:gd name="connsiteY2268" fmla="*/ 126990 h 368468"/>
                <a:gd name="connsiteX2269" fmla="*/ 204020 w 1004920"/>
                <a:gd name="connsiteY2269" fmla="*/ 124009 h 368468"/>
                <a:gd name="connsiteX2270" fmla="*/ 204997 w 1004920"/>
                <a:gd name="connsiteY2270" fmla="*/ 124197 h 368468"/>
                <a:gd name="connsiteX2271" fmla="*/ 207540 w 1004920"/>
                <a:gd name="connsiteY2271" fmla="*/ 126818 h 368468"/>
                <a:gd name="connsiteX2272" fmla="*/ 208197 w 1004920"/>
                <a:gd name="connsiteY2272" fmla="*/ 127764 h 368468"/>
                <a:gd name="connsiteX2273" fmla="*/ 177349 w 1004920"/>
                <a:gd name="connsiteY2273" fmla="*/ 117250 h 368468"/>
                <a:gd name="connsiteX2274" fmla="*/ 174885 w 1004920"/>
                <a:gd name="connsiteY2274" fmla="*/ 117375 h 368468"/>
                <a:gd name="connsiteX2275" fmla="*/ 174165 w 1004920"/>
                <a:gd name="connsiteY2275" fmla="*/ 117093 h 368468"/>
                <a:gd name="connsiteX2276" fmla="*/ 174470 w 1004920"/>
                <a:gd name="connsiteY2276" fmla="*/ 115044 h 368468"/>
                <a:gd name="connsiteX2277" fmla="*/ 175221 w 1004920"/>
                <a:gd name="connsiteY2277" fmla="*/ 113807 h 368468"/>
                <a:gd name="connsiteX2278" fmla="*/ 176340 w 1004920"/>
                <a:gd name="connsiteY2278" fmla="*/ 113831 h 368468"/>
                <a:gd name="connsiteX2279" fmla="*/ 177584 w 1004920"/>
                <a:gd name="connsiteY2279" fmla="*/ 115677 h 368468"/>
                <a:gd name="connsiteX2280" fmla="*/ 177349 w 1004920"/>
                <a:gd name="connsiteY2280" fmla="*/ 117250 h 368468"/>
                <a:gd name="connsiteX2281" fmla="*/ 707277 w 1004920"/>
                <a:gd name="connsiteY2281" fmla="*/ 115059 h 368468"/>
                <a:gd name="connsiteX2282" fmla="*/ 706487 w 1004920"/>
                <a:gd name="connsiteY2282" fmla="*/ 115302 h 368468"/>
                <a:gd name="connsiteX2283" fmla="*/ 706260 w 1004920"/>
                <a:gd name="connsiteY2283" fmla="*/ 115216 h 368468"/>
                <a:gd name="connsiteX2284" fmla="*/ 706026 w 1004920"/>
                <a:gd name="connsiteY2284" fmla="*/ 114339 h 368468"/>
                <a:gd name="connsiteX2285" fmla="*/ 706464 w 1004920"/>
                <a:gd name="connsiteY2285" fmla="*/ 112853 h 368468"/>
                <a:gd name="connsiteX2286" fmla="*/ 707387 w 1004920"/>
                <a:gd name="connsiteY2286" fmla="*/ 112837 h 368468"/>
                <a:gd name="connsiteX2287" fmla="*/ 707778 w 1004920"/>
                <a:gd name="connsiteY2287" fmla="*/ 113080 h 368468"/>
                <a:gd name="connsiteX2288" fmla="*/ 707857 w 1004920"/>
                <a:gd name="connsiteY2288" fmla="*/ 114175 h 368468"/>
                <a:gd name="connsiteX2289" fmla="*/ 707277 w 1004920"/>
                <a:gd name="connsiteY2289" fmla="*/ 115059 h 368468"/>
                <a:gd name="connsiteX2290" fmla="*/ 706237 w 1004920"/>
                <a:gd name="connsiteY2290" fmla="*/ 111805 h 368468"/>
                <a:gd name="connsiteX2291" fmla="*/ 705486 w 1004920"/>
                <a:gd name="connsiteY2291" fmla="*/ 112524 h 368468"/>
                <a:gd name="connsiteX2292" fmla="*/ 704774 w 1004920"/>
                <a:gd name="connsiteY2292" fmla="*/ 112282 h 368468"/>
                <a:gd name="connsiteX2293" fmla="*/ 704344 w 1004920"/>
                <a:gd name="connsiteY2293" fmla="*/ 111359 h 368468"/>
                <a:gd name="connsiteX2294" fmla="*/ 704484 w 1004920"/>
                <a:gd name="connsiteY2294" fmla="*/ 110694 h 368468"/>
                <a:gd name="connsiteX2295" fmla="*/ 705079 w 1004920"/>
                <a:gd name="connsiteY2295" fmla="*/ 110263 h 368468"/>
                <a:gd name="connsiteX2296" fmla="*/ 705822 w 1004920"/>
                <a:gd name="connsiteY2296" fmla="*/ 110584 h 368468"/>
                <a:gd name="connsiteX2297" fmla="*/ 706237 w 1004920"/>
                <a:gd name="connsiteY2297" fmla="*/ 111805 h 368468"/>
                <a:gd name="connsiteX2298" fmla="*/ 180987 w 1004920"/>
                <a:gd name="connsiteY2298" fmla="*/ 114574 h 368468"/>
                <a:gd name="connsiteX2299" fmla="*/ 180533 w 1004920"/>
                <a:gd name="connsiteY2299" fmla="*/ 114871 h 368468"/>
                <a:gd name="connsiteX2300" fmla="*/ 178664 w 1004920"/>
                <a:gd name="connsiteY2300" fmla="*/ 112102 h 368468"/>
                <a:gd name="connsiteX2301" fmla="*/ 179133 w 1004920"/>
                <a:gd name="connsiteY2301" fmla="*/ 110506 h 368468"/>
                <a:gd name="connsiteX2302" fmla="*/ 179587 w 1004920"/>
                <a:gd name="connsiteY2302" fmla="*/ 110099 h 368468"/>
                <a:gd name="connsiteX2303" fmla="*/ 180619 w 1004920"/>
                <a:gd name="connsiteY2303" fmla="*/ 111077 h 368468"/>
                <a:gd name="connsiteX2304" fmla="*/ 181433 w 1004920"/>
                <a:gd name="connsiteY2304" fmla="*/ 112094 h 368468"/>
                <a:gd name="connsiteX2305" fmla="*/ 182028 w 1004920"/>
                <a:gd name="connsiteY2305" fmla="*/ 113307 h 368468"/>
                <a:gd name="connsiteX2306" fmla="*/ 180987 w 1004920"/>
                <a:gd name="connsiteY2306" fmla="*/ 114574 h 368468"/>
                <a:gd name="connsiteX2307" fmla="*/ 189303 w 1004920"/>
                <a:gd name="connsiteY2307" fmla="*/ 111601 h 368468"/>
                <a:gd name="connsiteX2308" fmla="*/ 189421 w 1004920"/>
                <a:gd name="connsiteY2308" fmla="*/ 112227 h 368468"/>
                <a:gd name="connsiteX2309" fmla="*/ 187410 w 1004920"/>
                <a:gd name="connsiteY2309" fmla="*/ 110968 h 368468"/>
                <a:gd name="connsiteX2310" fmla="*/ 187356 w 1004920"/>
                <a:gd name="connsiteY2310" fmla="*/ 110052 h 368468"/>
                <a:gd name="connsiteX2311" fmla="*/ 187613 w 1004920"/>
                <a:gd name="connsiteY2311" fmla="*/ 109630 h 368468"/>
                <a:gd name="connsiteX2312" fmla="*/ 188811 w 1004920"/>
                <a:gd name="connsiteY2312" fmla="*/ 110608 h 368468"/>
                <a:gd name="connsiteX2313" fmla="*/ 189303 w 1004920"/>
                <a:gd name="connsiteY2313" fmla="*/ 111601 h 368468"/>
                <a:gd name="connsiteX2314" fmla="*/ 198316 w 1004920"/>
                <a:gd name="connsiteY2314" fmla="*/ 110874 h 368468"/>
                <a:gd name="connsiteX2315" fmla="*/ 196939 w 1004920"/>
                <a:gd name="connsiteY2315" fmla="*/ 111515 h 368468"/>
                <a:gd name="connsiteX2316" fmla="*/ 195210 w 1004920"/>
                <a:gd name="connsiteY2316" fmla="*/ 109520 h 368468"/>
                <a:gd name="connsiteX2317" fmla="*/ 195273 w 1004920"/>
                <a:gd name="connsiteY2317" fmla="*/ 109059 h 368468"/>
                <a:gd name="connsiteX2318" fmla="*/ 195437 w 1004920"/>
                <a:gd name="connsiteY2318" fmla="*/ 108707 h 368468"/>
                <a:gd name="connsiteX2319" fmla="*/ 195758 w 1004920"/>
                <a:gd name="connsiteY2319" fmla="*/ 108480 h 368468"/>
                <a:gd name="connsiteX2320" fmla="*/ 196806 w 1004920"/>
                <a:gd name="connsiteY2320" fmla="*/ 109512 h 368468"/>
                <a:gd name="connsiteX2321" fmla="*/ 198050 w 1004920"/>
                <a:gd name="connsiteY2321" fmla="*/ 109880 h 368468"/>
                <a:gd name="connsiteX2322" fmla="*/ 198316 w 1004920"/>
                <a:gd name="connsiteY2322" fmla="*/ 110874 h 368468"/>
                <a:gd name="connsiteX2323" fmla="*/ 171709 w 1004920"/>
                <a:gd name="connsiteY2323" fmla="*/ 112783 h 368468"/>
                <a:gd name="connsiteX2324" fmla="*/ 171294 w 1004920"/>
                <a:gd name="connsiteY2324" fmla="*/ 113620 h 368468"/>
                <a:gd name="connsiteX2325" fmla="*/ 170480 w 1004920"/>
                <a:gd name="connsiteY2325" fmla="*/ 113002 h 368468"/>
                <a:gd name="connsiteX2326" fmla="*/ 166193 w 1004920"/>
                <a:gd name="connsiteY2326" fmla="*/ 112063 h 368468"/>
                <a:gd name="connsiteX2327" fmla="*/ 164746 w 1004920"/>
                <a:gd name="connsiteY2327" fmla="*/ 111961 h 368468"/>
                <a:gd name="connsiteX2328" fmla="*/ 161037 w 1004920"/>
                <a:gd name="connsiteY2328" fmla="*/ 110928 h 368468"/>
                <a:gd name="connsiteX2329" fmla="*/ 159911 w 1004920"/>
                <a:gd name="connsiteY2329" fmla="*/ 110381 h 368468"/>
                <a:gd name="connsiteX2330" fmla="*/ 159105 w 1004920"/>
                <a:gd name="connsiteY2330" fmla="*/ 109661 h 368468"/>
                <a:gd name="connsiteX2331" fmla="*/ 159379 w 1004920"/>
                <a:gd name="connsiteY2331" fmla="*/ 108339 h 368468"/>
                <a:gd name="connsiteX2332" fmla="*/ 159926 w 1004920"/>
                <a:gd name="connsiteY2332" fmla="*/ 107541 h 368468"/>
                <a:gd name="connsiteX2333" fmla="*/ 160255 w 1004920"/>
                <a:gd name="connsiteY2333" fmla="*/ 105319 h 368468"/>
                <a:gd name="connsiteX2334" fmla="*/ 161194 w 1004920"/>
                <a:gd name="connsiteY2334" fmla="*/ 104411 h 368468"/>
                <a:gd name="connsiteX2335" fmla="*/ 163032 w 1004920"/>
                <a:gd name="connsiteY2335" fmla="*/ 106062 h 368468"/>
                <a:gd name="connsiteX2336" fmla="*/ 165074 w 1004920"/>
                <a:gd name="connsiteY2336" fmla="*/ 107486 h 368468"/>
                <a:gd name="connsiteX2337" fmla="*/ 166256 w 1004920"/>
                <a:gd name="connsiteY2337" fmla="*/ 108135 h 368468"/>
                <a:gd name="connsiteX2338" fmla="*/ 169862 w 1004920"/>
                <a:gd name="connsiteY2338" fmla="*/ 109591 h 368468"/>
                <a:gd name="connsiteX2339" fmla="*/ 171138 w 1004920"/>
                <a:gd name="connsiteY2339" fmla="*/ 110318 h 368468"/>
                <a:gd name="connsiteX2340" fmla="*/ 171709 w 1004920"/>
                <a:gd name="connsiteY2340" fmla="*/ 112783 h 368468"/>
                <a:gd name="connsiteX2341" fmla="*/ 180408 w 1004920"/>
                <a:gd name="connsiteY2341" fmla="*/ 106203 h 368468"/>
                <a:gd name="connsiteX2342" fmla="*/ 180541 w 1004920"/>
                <a:gd name="connsiteY2342" fmla="*/ 107400 h 368468"/>
                <a:gd name="connsiteX2343" fmla="*/ 179078 w 1004920"/>
                <a:gd name="connsiteY2343" fmla="*/ 107110 h 368468"/>
                <a:gd name="connsiteX2344" fmla="*/ 178022 w 1004920"/>
                <a:gd name="connsiteY2344" fmla="*/ 105702 h 368468"/>
                <a:gd name="connsiteX2345" fmla="*/ 178890 w 1004920"/>
                <a:gd name="connsiteY2345" fmla="*/ 104701 h 368468"/>
                <a:gd name="connsiteX2346" fmla="*/ 179438 w 1004920"/>
                <a:gd name="connsiteY2346" fmla="*/ 104341 h 368468"/>
                <a:gd name="connsiteX2347" fmla="*/ 179986 w 1004920"/>
                <a:gd name="connsiteY2347" fmla="*/ 105671 h 368468"/>
                <a:gd name="connsiteX2348" fmla="*/ 180408 w 1004920"/>
                <a:gd name="connsiteY2348" fmla="*/ 106203 h 368468"/>
                <a:gd name="connsiteX2349" fmla="*/ 174752 w 1004920"/>
                <a:gd name="connsiteY2349" fmla="*/ 110091 h 368468"/>
                <a:gd name="connsiteX2350" fmla="*/ 174111 w 1004920"/>
                <a:gd name="connsiteY2350" fmla="*/ 110717 h 368468"/>
                <a:gd name="connsiteX2351" fmla="*/ 172999 w 1004920"/>
                <a:gd name="connsiteY2351" fmla="*/ 110569 h 368468"/>
                <a:gd name="connsiteX2352" fmla="*/ 171834 w 1004920"/>
                <a:gd name="connsiteY2352" fmla="*/ 109833 h 368468"/>
                <a:gd name="connsiteX2353" fmla="*/ 170316 w 1004920"/>
                <a:gd name="connsiteY2353" fmla="*/ 108511 h 368468"/>
                <a:gd name="connsiteX2354" fmla="*/ 168611 w 1004920"/>
                <a:gd name="connsiteY2354" fmla="*/ 107330 h 368468"/>
                <a:gd name="connsiteX2355" fmla="*/ 166451 w 1004920"/>
                <a:gd name="connsiteY2355" fmla="*/ 106586 h 368468"/>
                <a:gd name="connsiteX2356" fmla="*/ 165098 w 1004920"/>
                <a:gd name="connsiteY2356" fmla="*/ 106360 h 368468"/>
                <a:gd name="connsiteX2357" fmla="*/ 164558 w 1004920"/>
                <a:gd name="connsiteY2357" fmla="*/ 106086 h 368468"/>
                <a:gd name="connsiteX2358" fmla="*/ 165074 w 1004920"/>
                <a:gd name="connsiteY2358" fmla="*/ 103794 h 368468"/>
                <a:gd name="connsiteX2359" fmla="*/ 166498 w 1004920"/>
                <a:gd name="connsiteY2359" fmla="*/ 103653 h 368468"/>
                <a:gd name="connsiteX2360" fmla="*/ 171098 w 1004920"/>
                <a:gd name="connsiteY2360" fmla="*/ 105781 h 368468"/>
                <a:gd name="connsiteX2361" fmla="*/ 172585 w 1004920"/>
                <a:gd name="connsiteY2361" fmla="*/ 106938 h 368468"/>
                <a:gd name="connsiteX2362" fmla="*/ 174752 w 1004920"/>
                <a:gd name="connsiteY2362" fmla="*/ 110091 h 368468"/>
                <a:gd name="connsiteX2363" fmla="*/ 193607 w 1004920"/>
                <a:gd name="connsiteY2363" fmla="*/ 103316 h 368468"/>
                <a:gd name="connsiteX2364" fmla="*/ 194999 w 1004920"/>
                <a:gd name="connsiteY2364" fmla="*/ 104271 h 368468"/>
                <a:gd name="connsiteX2365" fmla="*/ 196141 w 1004920"/>
                <a:gd name="connsiteY2365" fmla="*/ 103645 h 368468"/>
                <a:gd name="connsiteX2366" fmla="*/ 196094 w 1004920"/>
                <a:gd name="connsiteY2366" fmla="*/ 104458 h 368468"/>
                <a:gd name="connsiteX2367" fmla="*/ 195868 w 1004920"/>
                <a:gd name="connsiteY2367" fmla="*/ 105241 h 368468"/>
                <a:gd name="connsiteX2368" fmla="*/ 194521 w 1004920"/>
                <a:gd name="connsiteY2368" fmla="*/ 107486 h 368468"/>
                <a:gd name="connsiteX2369" fmla="*/ 192269 w 1004920"/>
                <a:gd name="connsiteY2369" fmla="*/ 106970 h 368468"/>
                <a:gd name="connsiteX2370" fmla="*/ 191752 w 1004920"/>
                <a:gd name="connsiteY2370" fmla="*/ 106242 h 368468"/>
                <a:gd name="connsiteX2371" fmla="*/ 191588 w 1004920"/>
                <a:gd name="connsiteY2371" fmla="*/ 105702 h 368468"/>
                <a:gd name="connsiteX2372" fmla="*/ 191917 w 1004920"/>
                <a:gd name="connsiteY2372" fmla="*/ 105366 h 368468"/>
                <a:gd name="connsiteX2373" fmla="*/ 192096 w 1004920"/>
                <a:gd name="connsiteY2373" fmla="*/ 104263 h 368468"/>
                <a:gd name="connsiteX2374" fmla="*/ 193067 w 1004920"/>
                <a:gd name="connsiteY2374" fmla="*/ 104263 h 368468"/>
                <a:gd name="connsiteX2375" fmla="*/ 193607 w 1004920"/>
                <a:gd name="connsiteY2375" fmla="*/ 103316 h 368468"/>
                <a:gd name="connsiteX2376" fmla="*/ 205913 w 1004920"/>
                <a:gd name="connsiteY2376" fmla="*/ 102542 h 368468"/>
                <a:gd name="connsiteX2377" fmla="*/ 206046 w 1004920"/>
                <a:gd name="connsiteY2377" fmla="*/ 104177 h 368468"/>
                <a:gd name="connsiteX2378" fmla="*/ 207298 w 1004920"/>
                <a:gd name="connsiteY2378" fmla="*/ 104975 h 368468"/>
                <a:gd name="connsiteX2379" fmla="*/ 207618 w 1004920"/>
                <a:gd name="connsiteY2379" fmla="*/ 106180 h 368468"/>
                <a:gd name="connsiteX2380" fmla="*/ 207399 w 1004920"/>
                <a:gd name="connsiteY2380" fmla="*/ 108112 h 368468"/>
                <a:gd name="connsiteX2381" fmla="*/ 206226 w 1004920"/>
                <a:gd name="connsiteY2381" fmla="*/ 110342 h 368468"/>
                <a:gd name="connsiteX2382" fmla="*/ 205701 w 1004920"/>
                <a:gd name="connsiteY2382" fmla="*/ 110928 h 368468"/>
                <a:gd name="connsiteX2383" fmla="*/ 204145 w 1004920"/>
                <a:gd name="connsiteY2383" fmla="*/ 110475 h 368468"/>
                <a:gd name="connsiteX2384" fmla="*/ 203628 w 1004920"/>
                <a:gd name="connsiteY2384" fmla="*/ 109732 h 368468"/>
                <a:gd name="connsiteX2385" fmla="*/ 203425 w 1004920"/>
                <a:gd name="connsiteY2385" fmla="*/ 109153 h 368468"/>
                <a:gd name="connsiteX2386" fmla="*/ 203644 w 1004920"/>
                <a:gd name="connsiteY2386" fmla="*/ 108738 h 368468"/>
                <a:gd name="connsiteX2387" fmla="*/ 202494 w 1004920"/>
                <a:gd name="connsiteY2387" fmla="*/ 108214 h 368468"/>
                <a:gd name="connsiteX2388" fmla="*/ 203237 w 1004920"/>
                <a:gd name="connsiteY2388" fmla="*/ 107361 h 368468"/>
                <a:gd name="connsiteX2389" fmla="*/ 202728 w 1004920"/>
                <a:gd name="connsiteY2389" fmla="*/ 106164 h 368468"/>
                <a:gd name="connsiteX2390" fmla="*/ 199544 w 1004920"/>
                <a:gd name="connsiteY2390" fmla="*/ 106915 h 368468"/>
                <a:gd name="connsiteX2391" fmla="*/ 198621 w 1004920"/>
                <a:gd name="connsiteY2391" fmla="*/ 106938 h 368468"/>
                <a:gd name="connsiteX2392" fmla="*/ 198457 w 1004920"/>
                <a:gd name="connsiteY2392" fmla="*/ 105577 h 368468"/>
                <a:gd name="connsiteX2393" fmla="*/ 198590 w 1004920"/>
                <a:gd name="connsiteY2393" fmla="*/ 105030 h 368468"/>
                <a:gd name="connsiteX2394" fmla="*/ 201038 w 1004920"/>
                <a:gd name="connsiteY2394" fmla="*/ 103308 h 368468"/>
                <a:gd name="connsiteX2395" fmla="*/ 202502 w 1004920"/>
                <a:gd name="connsiteY2395" fmla="*/ 102988 h 368468"/>
                <a:gd name="connsiteX2396" fmla="*/ 204074 w 1004920"/>
                <a:gd name="connsiteY2396" fmla="*/ 103332 h 368468"/>
                <a:gd name="connsiteX2397" fmla="*/ 205913 w 1004920"/>
                <a:gd name="connsiteY2397" fmla="*/ 102542 h 368468"/>
                <a:gd name="connsiteX2398" fmla="*/ 158526 w 1004920"/>
                <a:gd name="connsiteY2398" fmla="*/ 107471 h 368468"/>
                <a:gd name="connsiteX2399" fmla="*/ 157509 w 1004920"/>
                <a:gd name="connsiteY2399" fmla="*/ 108128 h 368468"/>
                <a:gd name="connsiteX2400" fmla="*/ 156289 w 1004920"/>
                <a:gd name="connsiteY2400" fmla="*/ 107095 h 368468"/>
                <a:gd name="connsiteX2401" fmla="*/ 155287 w 1004920"/>
                <a:gd name="connsiteY2401" fmla="*/ 105601 h 368468"/>
                <a:gd name="connsiteX2402" fmla="*/ 154763 w 1004920"/>
                <a:gd name="connsiteY2402" fmla="*/ 104044 h 368468"/>
                <a:gd name="connsiteX2403" fmla="*/ 154286 w 1004920"/>
                <a:gd name="connsiteY2403" fmla="*/ 101493 h 368468"/>
                <a:gd name="connsiteX2404" fmla="*/ 154160 w 1004920"/>
                <a:gd name="connsiteY2404" fmla="*/ 99663 h 368468"/>
                <a:gd name="connsiteX2405" fmla="*/ 154771 w 1004920"/>
                <a:gd name="connsiteY2405" fmla="*/ 98591 h 368468"/>
                <a:gd name="connsiteX2406" fmla="*/ 155217 w 1004920"/>
                <a:gd name="connsiteY2406" fmla="*/ 98630 h 368468"/>
                <a:gd name="connsiteX2407" fmla="*/ 157016 w 1004920"/>
                <a:gd name="connsiteY2407" fmla="*/ 99718 h 368468"/>
                <a:gd name="connsiteX2408" fmla="*/ 158205 w 1004920"/>
                <a:gd name="connsiteY2408" fmla="*/ 101564 h 368468"/>
                <a:gd name="connsiteX2409" fmla="*/ 158862 w 1004920"/>
                <a:gd name="connsiteY2409" fmla="*/ 102143 h 368468"/>
                <a:gd name="connsiteX2410" fmla="*/ 158996 w 1004920"/>
                <a:gd name="connsiteY2410" fmla="*/ 103840 h 368468"/>
                <a:gd name="connsiteX2411" fmla="*/ 158557 w 1004920"/>
                <a:gd name="connsiteY2411" fmla="*/ 105781 h 368468"/>
                <a:gd name="connsiteX2412" fmla="*/ 158526 w 1004920"/>
                <a:gd name="connsiteY2412" fmla="*/ 107471 h 368468"/>
                <a:gd name="connsiteX2413" fmla="*/ 49937 w 1004920"/>
                <a:gd name="connsiteY2413" fmla="*/ 97112 h 368468"/>
                <a:gd name="connsiteX2414" fmla="*/ 54693 w 1004920"/>
                <a:gd name="connsiteY2414" fmla="*/ 103246 h 368468"/>
                <a:gd name="connsiteX2415" fmla="*/ 56626 w 1004920"/>
                <a:gd name="connsiteY2415" fmla="*/ 104067 h 368468"/>
                <a:gd name="connsiteX2416" fmla="*/ 59192 w 1004920"/>
                <a:gd name="connsiteY2416" fmla="*/ 106852 h 368468"/>
                <a:gd name="connsiteX2417" fmla="*/ 59818 w 1004920"/>
                <a:gd name="connsiteY2417" fmla="*/ 107822 h 368468"/>
                <a:gd name="connsiteX2418" fmla="*/ 59169 w 1004920"/>
                <a:gd name="connsiteY2418" fmla="*/ 109778 h 368468"/>
                <a:gd name="connsiteX2419" fmla="*/ 58605 w 1004920"/>
                <a:gd name="connsiteY2419" fmla="*/ 115364 h 368468"/>
                <a:gd name="connsiteX2420" fmla="*/ 57377 w 1004920"/>
                <a:gd name="connsiteY2420" fmla="*/ 116757 h 368468"/>
                <a:gd name="connsiteX2421" fmla="*/ 54381 w 1004920"/>
                <a:gd name="connsiteY2421" fmla="*/ 116068 h 368468"/>
                <a:gd name="connsiteX2422" fmla="*/ 54349 w 1004920"/>
                <a:gd name="connsiteY2422" fmla="*/ 115091 h 368468"/>
                <a:gd name="connsiteX2423" fmla="*/ 52620 w 1004920"/>
                <a:gd name="connsiteY2423" fmla="*/ 110881 h 368468"/>
                <a:gd name="connsiteX2424" fmla="*/ 49491 w 1004920"/>
                <a:gd name="connsiteY2424" fmla="*/ 108534 h 368468"/>
                <a:gd name="connsiteX2425" fmla="*/ 48263 w 1004920"/>
                <a:gd name="connsiteY2425" fmla="*/ 108409 h 368468"/>
                <a:gd name="connsiteX2426" fmla="*/ 47457 w 1004920"/>
                <a:gd name="connsiteY2426" fmla="*/ 106007 h 368468"/>
                <a:gd name="connsiteX2427" fmla="*/ 45876 w 1004920"/>
                <a:gd name="connsiteY2427" fmla="*/ 103167 h 368468"/>
                <a:gd name="connsiteX2428" fmla="*/ 41104 w 1004920"/>
                <a:gd name="connsiteY2428" fmla="*/ 97973 h 368468"/>
                <a:gd name="connsiteX2429" fmla="*/ 44726 w 1004920"/>
                <a:gd name="connsiteY2429" fmla="*/ 98012 h 368468"/>
                <a:gd name="connsiteX2430" fmla="*/ 46486 w 1004920"/>
                <a:gd name="connsiteY2430" fmla="*/ 96745 h 368468"/>
                <a:gd name="connsiteX2431" fmla="*/ 46893 w 1004920"/>
                <a:gd name="connsiteY2431" fmla="*/ 95735 h 368468"/>
                <a:gd name="connsiteX2432" fmla="*/ 47183 w 1004920"/>
                <a:gd name="connsiteY2432" fmla="*/ 95477 h 368468"/>
                <a:gd name="connsiteX2433" fmla="*/ 49937 w 1004920"/>
                <a:gd name="connsiteY2433" fmla="*/ 97112 h 368468"/>
                <a:gd name="connsiteX2434" fmla="*/ 159950 w 1004920"/>
                <a:gd name="connsiteY2434" fmla="*/ 97237 h 368468"/>
                <a:gd name="connsiteX2435" fmla="*/ 160114 w 1004920"/>
                <a:gd name="connsiteY2435" fmla="*/ 100038 h 368468"/>
                <a:gd name="connsiteX2436" fmla="*/ 158479 w 1004920"/>
                <a:gd name="connsiteY2436" fmla="*/ 99303 h 368468"/>
                <a:gd name="connsiteX2437" fmla="*/ 157204 w 1004920"/>
                <a:gd name="connsiteY2437" fmla="*/ 98192 h 368468"/>
                <a:gd name="connsiteX2438" fmla="*/ 155162 w 1004920"/>
                <a:gd name="connsiteY2438" fmla="*/ 97370 h 368468"/>
                <a:gd name="connsiteX2439" fmla="*/ 152690 w 1004920"/>
                <a:gd name="connsiteY2439" fmla="*/ 97104 h 368468"/>
                <a:gd name="connsiteX2440" fmla="*/ 150875 w 1004920"/>
                <a:gd name="connsiteY2440" fmla="*/ 96377 h 368468"/>
                <a:gd name="connsiteX2441" fmla="*/ 149607 w 1004920"/>
                <a:gd name="connsiteY2441" fmla="*/ 95078 h 368468"/>
                <a:gd name="connsiteX2442" fmla="*/ 149553 w 1004920"/>
                <a:gd name="connsiteY2442" fmla="*/ 94476 h 368468"/>
                <a:gd name="connsiteX2443" fmla="*/ 149678 w 1004920"/>
                <a:gd name="connsiteY2443" fmla="*/ 93991 h 368468"/>
                <a:gd name="connsiteX2444" fmla="*/ 150084 w 1004920"/>
                <a:gd name="connsiteY2444" fmla="*/ 93607 h 368468"/>
                <a:gd name="connsiteX2445" fmla="*/ 159465 w 1004920"/>
                <a:gd name="connsiteY2445" fmla="*/ 96126 h 368468"/>
                <a:gd name="connsiteX2446" fmla="*/ 159950 w 1004920"/>
                <a:gd name="connsiteY2446" fmla="*/ 97237 h 368468"/>
                <a:gd name="connsiteX2447" fmla="*/ 651700 w 1004920"/>
                <a:gd name="connsiteY2447" fmla="*/ 107361 h 368468"/>
                <a:gd name="connsiteX2448" fmla="*/ 647514 w 1004920"/>
                <a:gd name="connsiteY2448" fmla="*/ 111061 h 368468"/>
                <a:gd name="connsiteX2449" fmla="*/ 646239 w 1004920"/>
                <a:gd name="connsiteY2449" fmla="*/ 112853 h 368468"/>
                <a:gd name="connsiteX2450" fmla="*/ 645120 w 1004920"/>
                <a:gd name="connsiteY2450" fmla="*/ 114778 h 368468"/>
                <a:gd name="connsiteX2451" fmla="*/ 643469 w 1004920"/>
                <a:gd name="connsiteY2451" fmla="*/ 116913 h 368468"/>
                <a:gd name="connsiteX2452" fmla="*/ 641576 w 1004920"/>
                <a:gd name="connsiteY2452" fmla="*/ 118799 h 368468"/>
                <a:gd name="connsiteX2453" fmla="*/ 640630 w 1004920"/>
                <a:gd name="connsiteY2453" fmla="*/ 119354 h 368468"/>
                <a:gd name="connsiteX2454" fmla="*/ 638290 w 1004920"/>
                <a:gd name="connsiteY2454" fmla="*/ 120371 h 368468"/>
                <a:gd name="connsiteX2455" fmla="*/ 636945 w 1004920"/>
                <a:gd name="connsiteY2455" fmla="*/ 120762 h 368468"/>
                <a:gd name="connsiteX2456" fmla="*/ 634410 w 1004920"/>
                <a:gd name="connsiteY2456" fmla="*/ 120896 h 368468"/>
                <a:gd name="connsiteX2457" fmla="*/ 626774 w 1004920"/>
                <a:gd name="connsiteY2457" fmla="*/ 122398 h 368468"/>
                <a:gd name="connsiteX2458" fmla="*/ 624271 w 1004920"/>
                <a:gd name="connsiteY2458" fmla="*/ 122570 h 368468"/>
                <a:gd name="connsiteX2459" fmla="*/ 621775 w 1004920"/>
                <a:gd name="connsiteY2459" fmla="*/ 122507 h 368468"/>
                <a:gd name="connsiteX2460" fmla="*/ 617050 w 1004920"/>
                <a:gd name="connsiteY2460" fmla="*/ 122132 h 368468"/>
                <a:gd name="connsiteX2461" fmla="*/ 616064 w 1004920"/>
                <a:gd name="connsiteY2461" fmla="*/ 121936 h 368468"/>
                <a:gd name="connsiteX2462" fmla="*/ 614179 w 1004920"/>
                <a:gd name="connsiteY2462" fmla="*/ 119996 h 368468"/>
                <a:gd name="connsiteX2463" fmla="*/ 612050 w 1004920"/>
                <a:gd name="connsiteY2463" fmla="*/ 118462 h 368468"/>
                <a:gd name="connsiteX2464" fmla="*/ 610173 w 1004920"/>
                <a:gd name="connsiteY2464" fmla="*/ 118298 h 368468"/>
                <a:gd name="connsiteX2465" fmla="*/ 608256 w 1004920"/>
                <a:gd name="connsiteY2465" fmla="*/ 118462 h 368468"/>
                <a:gd name="connsiteX2466" fmla="*/ 594448 w 1004920"/>
                <a:gd name="connsiteY2466" fmla="*/ 118572 h 368468"/>
                <a:gd name="connsiteX2467" fmla="*/ 589621 w 1004920"/>
                <a:gd name="connsiteY2467" fmla="*/ 118861 h 368468"/>
                <a:gd name="connsiteX2468" fmla="*/ 584817 w 1004920"/>
                <a:gd name="connsiteY2468" fmla="*/ 119542 h 368468"/>
                <a:gd name="connsiteX2469" fmla="*/ 582196 w 1004920"/>
                <a:gd name="connsiteY2469" fmla="*/ 119229 h 368468"/>
                <a:gd name="connsiteX2470" fmla="*/ 579607 w 1004920"/>
                <a:gd name="connsiteY2470" fmla="*/ 118462 h 368468"/>
                <a:gd name="connsiteX2471" fmla="*/ 577651 w 1004920"/>
                <a:gd name="connsiteY2471" fmla="*/ 118189 h 368468"/>
                <a:gd name="connsiteX2472" fmla="*/ 575679 w 1004920"/>
                <a:gd name="connsiteY2472" fmla="*/ 118267 h 368468"/>
                <a:gd name="connsiteX2473" fmla="*/ 566620 w 1004920"/>
                <a:gd name="connsiteY2473" fmla="*/ 119425 h 368468"/>
                <a:gd name="connsiteX2474" fmla="*/ 564335 w 1004920"/>
                <a:gd name="connsiteY2474" fmla="*/ 119315 h 368468"/>
                <a:gd name="connsiteX2475" fmla="*/ 559751 w 1004920"/>
                <a:gd name="connsiteY2475" fmla="*/ 117836 h 368468"/>
                <a:gd name="connsiteX2476" fmla="*/ 557091 w 1004920"/>
                <a:gd name="connsiteY2476" fmla="*/ 117539 h 368468"/>
                <a:gd name="connsiteX2477" fmla="*/ 554470 w 1004920"/>
                <a:gd name="connsiteY2477" fmla="*/ 117938 h 368468"/>
                <a:gd name="connsiteX2478" fmla="*/ 552037 w 1004920"/>
                <a:gd name="connsiteY2478" fmla="*/ 119268 h 368468"/>
                <a:gd name="connsiteX2479" fmla="*/ 551114 w 1004920"/>
                <a:gd name="connsiteY2479" fmla="*/ 120160 h 368468"/>
                <a:gd name="connsiteX2480" fmla="*/ 548595 w 1004920"/>
                <a:gd name="connsiteY2480" fmla="*/ 123211 h 368468"/>
                <a:gd name="connsiteX2481" fmla="*/ 547171 w 1004920"/>
                <a:gd name="connsiteY2481" fmla="*/ 125433 h 368468"/>
                <a:gd name="connsiteX2482" fmla="*/ 546083 w 1004920"/>
                <a:gd name="connsiteY2482" fmla="*/ 128203 h 368468"/>
                <a:gd name="connsiteX2483" fmla="*/ 545160 w 1004920"/>
                <a:gd name="connsiteY2483" fmla="*/ 131027 h 368468"/>
                <a:gd name="connsiteX2484" fmla="*/ 544667 w 1004920"/>
                <a:gd name="connsiteY2484" fmla="*/ 133342 h 368468"/>
                <a:gd name="connsiteX2485" fmla="*/ 544636 w 1004920"/>
                <a:gd name="connsiteY2485" fmla="*/ 135768 h 368468"/>
                <a:gd name="connsiteX2486" fmla="*/ 545074 w 1004920"/>
                <a:gd name="connsiteY2486" fmla="*/ 138490 h 368468"/>
                <a:gd name="connsiteX2487" fmla="*/ 545755 w 1004920"/>
                <a:gd name="connsiteY2487" fmla="*/ 141182 h 368468"/>
                <a:gd name="connsiteX2488" fmla="*/ 546513 w 1004920"/>
                <a:gd name="connsiteY2488" fmla="*/ 143239 h 368468"/>
                <a:gd name="connsiteX2489" fmla="*/ 549659 w 1004920"/>
                <a:gd name="connsiteY2489" fmla="*/ 147996 h 368468"/>
                <a:gd name="connsiteX2490" fmla="*/ 550300 w 1004920"/>
                <a:gd name="connsiteY2490" fmla="*/ 148669 h 368468"/>
                <a:gd name="connsiteX2491" fmla="*/ 553719 w 1004920"/>
                <a:gd name="connsiteY2491" fmla="*/ 150006 h 368468"/>
                <a:gd name="connsiteX2492" fmla="*/ 555746 w 1004920"/>
                <a:gd name="connsiteY2492" fmla="*/ 151728 h 368468"/>
                <a:gd name="connsiteX2493" fmla="*/ 557662 w 1004920"/>
                <a:gd name="connsiteY2493" fmla="*/ 156500 h 368468"/>
                <a:gd name="connsiteX2494" fmla="*/ 559039 w 1004920"/>
                <a:gd name="connsiteY2494" fmla="*/ 158941 h 368468"/>
                <a:gd name="connsiteX2495" fmla="*/ 560377 w 1004920"/>
                <a:gd name="connsiteY2495" fmla="*/ 158972 h 368468"/>
                <a:gd name="connsiteX2496" fmla="*/ 561879 w 1004920"/>
                <a:gd name="connsiteY2496" fmla="*/ 158800 h 368468"/>
                <a:gd name="connsiteX2497" fmla="*/ 564492 w 1004920"/>
                <a:gd name="connsiteY2497" fmla="*/ 159113 h 368468"/>
                <a:gd name="connsiteX2498" fmla="*/ 567074 w 1004920"/>
                <a:gd name="connsiteY2498" fmla="*/ 159739 h 368468"/>
                <a:gd name="connsiteX2499" fmla="*/ 569593 w 1004920"/>
                <a:gd name="connsiteY2499" fmla="*/ 158276 h 368468"/>
                <a:gd name="connsiteX2500" fmla="*/ 571001 w 1004920"/>
                <a:gd name="connsiteY2500" fmla="*/ 155506 h 368468"/>
                <a:gd name="connsiteX2501" fmla="*/ 572417 w 1004920"/>
                <a:gd name="connsiteY2501" fmla="*/ 153449 h 368468"/>
                <a:gd name="connsiteX2502" fmla="*/ 575812 w 1004920"/>
                <a:gd name="connsiteY2502" fmla="*/ 149537 h 368468"/>
                <a:gd name="connsiteX2503" fmla="*/ 577745 w 1004920"/>
                <a:gd name="connsiteY2503" fmla="*/ 147730 h 368468"/>
                <a:gd name="connsiteX2504" fmla="*/ 578973 w 1004920"/>
                <a:gd name="connsiteY2504" fmla="*/ 147135 h 368468"/>
                <a:gd name="connsiteX2505" fmla="*/ 580232 w 1004920"/>
                <a:gd name="connsiteY2505" fmla="*/ 147394 h 368468"/>
                <a:gd name="connsiteX2506" fmla="*/ 581297 w 1004920"/>
                <a:gd name="connsiteY2506" fmla="*/ 148426 h 368468"/>
                <a:gd name="connsiteX2507" fmla="*/ 582533 w 1004920"/>
                <a:gd name="connsiteY2507" fmla="*/ 149248 h 368468"/>
                <a:gd name="connsiteX2508" fmla="*/ 585068 w 1004920"/>
                <a:gd name="connsiteY2508" fmla="*/ 149694 h 368468"/>
                <a:gd name="connsiteX2509" fmla="*/ 587626 w 1004920"/>
                <a:gd name="connsiteY2509" fmla="*/ 149420 h 368468"/>
                <a:gd name="connsiteX2510" fmla="*/ 590348 w 1004920"/>
                <a:gd name="connsiteY2510" fmla="*/ 148144 h 368468"/>
                <a:gd name="connsiteX2511" fmla="*/ 591326 w 1004920"/>
                <a:gd name="connsiteY2511" fmla="*/ 147362 h 368468"/>
                <a:gd name="connsiteX2512" fmla="*/ 592140 w 1004920"/>
                <a:gd name="connsiteY2512" fmla="*/ 146376 h 368468"/>
                <a:gd name="connsiteX2513" fmla="*/ 594448 w 1004920"/>
                <a:gd name="connsiteY2513" fmla="*/ 145571 h 368468"/>
                <a:gd name="connsiteX2514" fmla="*/ 599932 w 1004920"/>
                <a:gd name="connsiteY2514" fmla="*/ 145563 h 368468"/>
                <a:gd name="connsiteX2515" fmla="*/ 602756 w 1004920"/>
                <a:gd name="connsiteY2515" fmla="*/ 145852 h 368468"/>
                <a:gd name="connsiteX2516" fmla="*/ 607810 w 1004920"/>
                <a:gd name="connsiteY2516" fmla="*/ 145531 h 368468"/>
                <a:gd name="connsiteX2517" fmla="*/ 607740 w 1004920"/>
                <a:gd name="connsiteY2517" fmla="*/ 144812 h 368468"/>
                <a:gd name="connsiteX2518" fmla="*/ 606762 w 1004920"/>
                <a:gd name="connsiteY2518" fmla="*/ 144045 h 368468"/>
                <a:gd name="connsiteX2519" fmla="*/ 606511 w 1004920"/>
                <a:gd name="connsiteY2519" fmla="*/ 143427 h 368468"/>
                <a:gd name="connsiteX2520" fmla="*/ 607450 w 1004920"/>
                <a:gd name="connsiteY2520" fmla="*/ 143028 h 368468"/>
                <a:gd name="connsiteX2521" fmla="*/ 610705 w 1004920"/>
                <a:gd name="connsiteY2521" fmla="*/ 142136 h 368468"/>
                <a:gd name="connsiteX2522" fmla="*/ 614022 w 1004920"/>
                <a:gd name="connsiteY2522" fmla="*/ 141502 h 368468"/>
                <a:gd name="connsiteX2523" fmla="*/ 616440 w 1004920"/>
                <a:gd name="connsiteY2523" fmla="*/ 141956 h 368468"/>
                <a:gd name="connsiteX2524" fmla="*/ 618591 w 1004920"/>
                <a:gd name="connsiteY2524" fmla="*/ 143200 h 368468"/>
                <a:gd name="connsiteX2525" fmla="*/ 619420 w 1004920"/>
                <a:gd name="connsiteY2525" fmla="*/ 144483 h 368468"/>
                <a:gd name="connsiteX2526" fmla="*/ 619788 w 1004920"/>
                <a:gd name="connsiteY2526" fmla="*/ 146024 h 368468"/>
                <a:gd name="connsiteX2527" fmla="*/ 618959 w 1004920"/>
                <a:gd name="connsiteY2527" fmla="*/ 150022 h 368468"/>
                <a:gd name="connsiteX2528" fmla="*/ 618552 w 1004920"/>
                <a:gd name="connsiteY2528" fmla="*/ 150953 h 368468"/>
                <a:gd name="connsiteX2529" fmla="*/ 616831 w 1004920"/>
                <a:gd name="connsiteY2529" fmla="*/ 151430 h 368468"/>
                <a:gd name="connsiteX2530" fmla="*/ 615211 w 1004920"/>
                <a:gd name="connsiteY2530" fmla="*/ 150898 h 368468"/>
                <a:gd name="connsiteX2531" fmla="*/ 613608 w 1004920"/>
                <a:gd name="connsiteY2531" fmla="*/ 148833 h 368468"/>
                <a:gd name="connsiteX2532" fmla="*/ 611339 w 1004920"/>
                <a:gd name="connsiteY2532" fmla="*/ 148074 h 368468"/>
                <a:gd name="connsiteX2533" fmla="*/ 608123 w 1004920"/>
                <a:gd name="connsiteY2533" fmla="*/ 148700 h 368468"/>
                <a:gd name="connsiteX2534" fmla="*/ 607012 w 1004920"/>
                <a:gd name="connsiteY2534" fmla="*/ 149294 h 368468"/>
                <a:gd name="connsiteX2535" fmla="*/ 606027 w 1004920"/>
                <a:gd name="connsiteY2535" fmla="*/ 150116 h 368468"/>
                <a:gd name="connsiteX2536" fmla="*/ 604211 w 1004920"/>
                <a:gd name="connsiteY2536" fmla="*/ 152260 h 368468"/>
                <a:gd name="connsiteX2537" fmla="*/ 602701 w 1004920"/>
                <a:gd name="connsiteY2537" fmla="*/ 154677 h 368468"/>
                <a:gd name="connsiteX2538" fmla="*/ 599423 w 1004920"/>
                <a:gd name="connsiteY2538" fmla="*/ 158440 h 368468"/>
                <a:gd name="connsiteX2539" fmla="*/ 595645 w 1004920"/>
                <a:gd name="connsiteY2539" fmla="*/ 161710 h 368468"/>
                <a:gd name="connsiteX2540" fmla="*/ 593814 w 1004920"/>
                <a:gd name="connsiteY2540" fmla="*/ 162962 h 368468"/>
                <a:gd name="connsiteX2541" fmla="*/ 591764 w 1004920"/>
                <a:gd name="connsiteY2541" fmla="*/ 163799 h 368468"/>
                <a:gd name="connsiteX2542" fmla="*/ 585200 w 1004920"/>
                <a:gd name="connsiteY2542" fmla="*/ 165966 h 368468"/>
                <a:gd name="connsiteX2543" fmla="*/ 583471 w 1004920"/>
                <a:gd name="connsiteY2543" fmla="*/ 167578 h 368468"/>
                <a:gd name="connsiteX2544" fmla="*/ 582126 w 1004920"/>
                <a:gd name="connsiteY2544" fmla="*/ 169667 h 368468"/>
                <a:gd name="connsiteX2545" fmla="*/ 580639 w 1004920"/>
                <a:gd name="connsiteY2545" fmla="*/ 170379 h 368468"/>
                <a:gd name="connsiteX2546" fmla="*/ 578918 w 1004920"/>
                <a:gd name="connsiteY2546" fmla="*/ 170605 h 368468"/>
                <a:gd name="connsiteX2547" fmla="*/ 577628 w 1004920"/>
                <a:gd name="connsiteY2547" fmla="*/ 170214 h 368468"/>
                <a:gd name="connsiteX2548" fmla="*/ 575014 w 1004920"/>
                <a:gd name="connsiteY2548" fmla="*/ 169033 h 368468"/>
                <a:gd name="connsiteX2549" fmla="*/ 574154 w 1004920"/>
                <a:gd name="connsiteY2549" fmla="*/ 170003 h 368468"/>
                <a:gd name="connsiteX2550" fmla="*/ 574005 w 1004920"/>
                <a:gd name="connsiteY2550" fmla="*/ 171482 h 368468"/>
                <a:gd name="connsiteX2551" fmla="*/ 575288 w 1004920"/>
                <a:gd name="connsiteY2551" fmla="*/ 172006 h 368468"/>
                <a:gd name="connsiteX2552" fmla="*/ 577369 w 1004920"/>
                <a:gd name="connsiteY2552" fmla="*/ 173641 h 368468"/>
                <a:gd name="connsiteX2553" fmla="*/ 578973 w 1004920"/>
                <a:gd name="connsiteY2553" fmla="*/ 175949 h 368468"/>
                <a:gd name="connsiteX2554" fmla="*/ 579998 w 1004920"/>
                <a:gd name="connsiteY2554" fmla="*/ 176442 h 368468"/>
                <a:gd name="connsiteX2555" fmla="*/ 582290 w 1004920"/>
                <a:gd name="connsiteY2555" fmla="*/ 177193 h 368468"/>
                <a:gd name="connsiteX2556" fmla="*/ 583253 w 1004920"/>
                <a:gd name="connsiteY2556" fmla="*/ 177913 h 368468"/>
                <a:gd name="connsiteX2557" fmla="*/ 584974 w 1004920"/>
                <a:gd name="connsiteY2557" fmla="*/ 179892 h 368468"/>
                <a:gd name="connsiteX2558" fmla="*/ 587688 w 1004920"/>
                <a:gd name="connsiteY2558" fmla="*/ 184492 h 368468"/>
                <a:gd name="connsiteX2559" fmla="*/ 588612 w 1004920"/>
                <a:gd name="connsiteY2559" fmla="*/ 186980 h 368468"/>
                <a:gd name="connsiteX2560" fmla="*/ 590122 w 1004920"/>
                <a:gd name="connsiteY2560" fmla="*/ 189014 h 368468"/>
                <a:gd name="connsiteX2561" fmla="*/ 594706 w 1004920"/>
                <a:gd name="connsiteY2561" fmla="*/ 192464 h 368468"/>
                <a:gd name="connsiteX2562" fmla="*/ 594964 w 1004920"/>
                <a:gd name="connsiteY2562" fmla="*/ 193442 h 368468"/>
                <a:gd name="connsiteX2563" fmla="*/ 594683 w 1004920"/>
                <a:gd name="connsiteY2563" fmla="*/ 194584 h 368468"/>
                <a:gd name="connsiteX2564" fmla="*/ 595035 w 1004920"/>
                <a:gd name="connsiteY2564" fmla="*/ 195617 h 368468"/>
                <a:gd name="connsiteX2565" fmla="*/ 596678 w 1004920"/>
                <a:gd name="connsiteY2565" fmla="*/ 197596 h 368468"/>
                <a:gd name="connsiteX2566" fmla="*/ 597069 w 1004920"/>
                <a:gd name="connsiteY2566" fmla="*/ 198879 h 368468"/>
                <a:gd name="connsiteX2567" fmla="*/ 595277 w 1004920"/>
                <a:gd name="connsiteY2567" fmla="*/ 200507 h 368468"/>
                <a:gd name="connsiteX2568" fmla="*/ 595175 w 1004920"/>
                <a:gd name="connsiteY2568" fmla="*/ 202854 h 368468"/>
                <a:gd name="connsiteX2569" fmla="*/ 594072 w 1004920"/>
                <a:gd name="connsiteY2569" fmla="*/ 206014 h 368468"/>
                <a:gd name="connsiteX2570" fmla="*/ 593830 w 1004920"/>
                <a:gd name="connsiteY2570" fmla="*/ 207078 h 368468"/>
                <a:gd name="connsiteX2571" fmla="*/ 593861 w 1004920"/>
                <a:gd name="connsiteY2571" fmla="*/ 208049 h 368468"/>
                <a:gd name="connsiteX2572" fmla="*/ 594635 w 1004920"/>
                <a:gd name="connsiteY2572" fmla="*/ 208948 h 368468"/>
                <a:gd name="connsiteX2573" fmla="*/ 595536 w 1004920"/>
                <a:gd name="connsiteY2573" fmla="*/ 209660 h 368468"/>
                <a:gd name="connsiteX2574" fmla="*/ 596771 w 1004920"/>
                <a:gd name="connsiteY2574" fmla="*/ 210036 h 368468"/>
                <a:gd name="connsiteX2575" fmla="*/ 597851 w 1004920"/>
                <a:gd name="connsiteY2575" fmla="*/ 210654 h 368468"/>
                <a:gd name="connsiteX2576" fmla="*/ 599932 w 1004920"/>
                <a:gd name="connsiteY2576" fmla="*/ 213118 h 368468"/>
                <a:gd name="connsiteX2577" fmla="*/ 601020 w 1004920"/>
                <a:gd name="connsiteY2577" fmla="*/ 213767 h 368468"/>
                <a:gd name="connsiteX2578" fmla="*/ 601708 w 1004920"/>
                <a:gd name="connsiteY2578" fmla="*/ 214667 h 368468"/>
                <a:gd name="connsiteX2579" fmla="*/ 601638 w 1004920"/>
                <a:gd name="connsiteY2579" fmla="*/ 216005 h 368468"/>
                <a:gd name="connsiteX2580" fmla="*/ 602584 w 1004920"/>
                <a:gd name="connsiteY2580" fmla="*/ 216787 h 368468"/>
                <a:gd name="connsiteX2581" fmla="*/ 603453 w 1004920"/>
                <a:gd name="connsiteY2581" fmla="*/ 218188 h 368468"/>
                <a:gd name="connsiteX2582" fmla="*/ 604791 w 1004920"/>
                <a:gd name="connsiteY2582" fmla="*/ 218524 h 368468"/>
                <a:gd name="connsiteX2583" fmla="*/ 605408 w 1004920"/>
                <a:gd name="connsiteY2583" fmla="*/ 218125 h 368468"/>
                <a:gd name="connsiteX2584" fmla="*/ 605839 w 1004920"/>
                <a:gd name="connsiteY2584" fmla="*/ 217523 h 368468"/>
                <a:gd name="connsiteX2585" fmla="*/ 606934 w 1004920"/>
                <a:gd name="connsiteY2585" fmla="*/ 217750 h 368468"/>
                <a:gd name="connsiteX2586" fmla="*/ 607576 w 1004920"/>
                <a:gd name="connsiteY2586" fmla="*/ 218727 h 368468"/>
                <a:gd name="connsiteX2587" fmla="*/ 607951 w 1004920"/>
                <a:gd name="connsiteY2587" fmla="*/ 219979 h 368468"/>
                <a:gd name="connsiteX2588" fmla="*/ 608076 w 1004920"/>
                <a:gd name="connsiteY2588" fmla="*/ 221356 h 368468"/>
                <a:gd name="connsiteX2589" fmla="*/ 608021 w 1004920"/>
                <a:gd name="connsiteY2589" fmla="*/ 223969 h 368468"/>
                <a:gd name="connsiteX2590" fmla="*/ 607474 w 1004920"/>
                <a:gd name="connsiteY2590" fmla="*/ 224908 h 368468"/>
                <a:gd name="connsiteX2591" fmla="*/ 606277 w 1004920"/>
                <a:gd name="connsiteY2591" fmla="*/ 224861 h 368468"/>
                <a:gd name="connsiteX2592" fmla="*/ 604125 w 1004920"/>
                <a:gd name="connsiteY2592" fmla="*/ 223782 h 368468"/>
                <a:gd name="connsiteX2593" fmla="*/ 604024 w 1004920"/>
                <a:gd name="connsiteY2593" fmla="*/ 224564 h 368468"/>
                <a:gd name="connsiteX2594" fmla="*/ 604172 w 1004920"/>
                <a:gd name="connsiteY2594" fmla="*/ 225315 h 368468"/>
                <a:gd name="connsiteX2595" fmla="*/ 603077 w 1004920"/>
                <a:gd name="connsiteY2595" fmla="*/ 225565 h 368468"/>
                <a:gd name="connsiteX2596" fmla="*/ 601825 w 1004920"/>
                <a:gd name="connsiteY2596" fmla="*/ 225456 h 368468"/>
                <a:gd name="connsiteX2597" fmla="*/ 598680 w 1004920"/>
                <a:gd name="connsiteY2597" fmla="*/ 225557 h 368468"/>
                <a:gd name="connsiteX2598" fmla="*/ 592875 w 1004920"/>
                <a:gd name="connsiteY2598" fmla="*/ 227185 h 368468"/>
                <a:gd name="connsiteX2599" fmla="*/ 590841 w 1004920"/>
                <a:gd name="connsiteY2599" fmla="*/ 228147 h 368468"/>
                <a:gd name="connsiteX2600" fmla="*/ 589519 w 1004920"/>
                <a:gd name="connsiteY2600" fmla="*/ 229891 h 368468"/>
                <a:gd name="connsiteX2601" fmla="*/ 589425 w 1004920"/>
                <a:gd name="connsiteY2601" fmla="*/ 231104 h 368468"/>
                <a:gd name="connsiteX2602" fmla="*/ 589934 w 1004920"/>
                <a:gd name="connsiteY2602" fmla="*/ 233647 h 368468"/>
                <a:gd name="connsiteX2603" fmla="*/ 589159 w 1004920"/>
                <a:gd name="connsiteY2603" fmla="*/ 234539 h 368468"/>
                <a:gd name="connsiteX2604" fmla="*/ 586499 w 1004920"/>
                <a:gd name="connsiteY2604" fmla="*/ 234875 h 368468"/>
                <a:gd name="connsiteX2605" fmla="*/ 582783 w 1004920"/>
                <a:gd name="connsiteY2605" fmla="*/ 234195 h 368468"/>
                <a:gd name="connsiteX2606" fmla="*/ 580538 w 1004920"/>
                <a:gd name="connsiteY2606" fmla="*/ 233514 h 368468"/>
                <a:gd name="connsiteX2607" fmla="*/ 579286 w 1004920"/>
                <a:gd name="connsiteY2607" fmla="*/ 232943 h 368468"/>
                <a:gd name="connsiteX2608" fmla="*/ 577659 w 1004920"/>
                <a:gd name="connsiteY2608" fmla="*/ 231229 h 368468"/>
                <a:gd name="connsiteX2609" fmla="*/ 577041 w 1004920"/>
                <a:gd name="connsiteY2609" fmla="*/ 229039 h 368468"/>
                <a:gd name="connsiteX2610" fmla="*/ 578246 w 1004920"/>
                <a:gd name="connsiteY2610" fmla="*/ 222522 h 368468"/>
                <a:gd name="connsiteX2611" fmla="*/ 578582 w 1004920"/>
                <a:gd name="connsiteY2611" fmla="*/ 221685 h 368468"/>
                <a:gd name="connsiteX2612" fmla="*/ 579169 w 1004920"/>
                <a:gd name="connsiteY2612" fmla="*/ 220942 h 368468"/>
                <a:gd name="connsiteX2613" fmla="*/ 579787 w 1004920"/>
                <a:gd name="connsiteY2613" fmla="*/ 219760 h 368468"/>
                <a:gd name="connsiteX2614" fmla="*/ 579935 w 1004920"/>
                <a:gd name="connsiteY2614" fmla="*/ 218368 h 368468"/>
                <a:gd name="connsiteX2615" fmla="*/ 578160 w 1004920"/>
                <a:gd name="connsiteY2615" fmla="*/ 216670 h 368468"/>
                <a:gd name="connsiteX2616" fmla="*/ 575484 w 1004920"/>
                <a:gd name="connsiteY2616" fmla="*/ 215997 h 368468"/>
                <a:gd name="connsiteX2617" fmla="*/ 573223 w 1004920"/>
                <a:gd name="connsiteY2617" fmla="*/ 214581 h 368468"/>
                <a:gd name="connsiteX2618" fmla="*/ 564476 w 1004920"/>
                <a:gd name="connsiteY2618" fmla="*/ 206632 h 368468"/>
                <a:gd name="connsiteX2619" fmla="*/ 563983 w 1004920"/>
                <a:gd name="connsiteY2619" fmla="*/ 205866 h 368468"/>
                <a:gd name="connsiteX2620" fmla="*/ 563968 w 1004920"/>
                <a:gd name="connsiteY2620" fmla="*/ 204552 h 368468"/>
                <a:gd name="connsiteX2621" fmla="*/ 564320 w 1004920"/>
                <a:gd name="connsiteY2621" fmla="*/ 203323 h 368468"/>
                <a:gd name="connsiteX2622" fmla="*/ 567191 w 1004920"/>
                <a:gd name="connsiteY2622" fmla="*/ 198981 h 368468"/>
                <a:gd name="connsiteX2623" fmla="*/ 567559 w 1004920"/>
                <a:gd name="connsiteY2623" fmla="*/ 198152 h 368468"/>
                <a:gd name="connsiteX2624" fmla="*/ 567911 w 1004920"/>
                <a:gd name="connsiteY2624" fmla="*/ 194725 h 368468"/>
                <a:gd name="connsiteX2625" fmla="*/ 567825 w 1004920"/>
                <a:gd name="connsiteY2625" fmla="*/ 191901 h 368468"/>
                <a:gd name="connsiteX2626" fmla="*/ 567504 w 1004920"/>
                <a:gd name="connsiteY2626" fmla="*/ 189077 h 368468"/>
                <a:gd name="connsiteX2627" fmla="*/ 566143 w 1004920"/>
                <a:gd name="connsiteY2627" fmla="*/ 187301 h 368468"/>
                <a:gd name="connsiteX2628" fmla="*/ 563709 w 1004920"/>
                <a:gd name="connsiteY2628" fmla="*/ 186761 h 368468"/>
                <a:gd name="connsiteX2629" fmla="*/ 561198 w 1004920"/>
                <a:gd name="connsiteY2629" fmla="*/ 186675 h 368468"/>
                <a:gd name="connsiteX2630" fmla="*/ 558750 w 1004920"/>
                <a:gd name="connsiteY2630" fmla="*/ 187238 h 368468"/>
                <a:gd name="connsiteX2631" fmla="*/ 556340 w 1004920"/>
                <a:gd name="connsiteY2631" fmla="*/ 188662 h 368468"/>
                <a:gd name="connsiteX2632" fmla="*/ 551896 w 1004920"/>
                <a:gd name="connsiteY2632" fmla="*/ 191651 h 368468"/>
                <a:gd name="connsiteX2633" fmla="*/ 550128 w 1004920"/>
                <a:gd name="connsiteY2633" fmla="*/ 193395 h 368468"/>
                <a:gd name="connsiteX2634" fmla="*/ 549972 w 1004920"/>
                <a:gd name="connsiteY2634" fmla="*/ 195656 h 368468"/>
                <a:gd name="connsiteX2635" fmla="*/ 550989 w 1004920"/>
                <a:gd name="connsiteY2635" fmla="*/ 197870 h 368468"/>
                <a:gd name="connsiteX2636" fmla="*/ 552303 w 1004920"/>
                <a:gd name="connsiteY2636" fmla="*/ 199889 h 368468"/>
                <a:gd name="connsiteX2637" fmla="*/ 553007 w 1004920"/>
                <a:gd name="connsiteY2637" fmla="*/ 202103 h 368468"/>
                <a:gd name="connsiteX2638" fmla="*/ 553977 w 1004920"/>
                <a:gd name="connsiteY2638" fmla="*/ 209950 h 368468"/>
                <a:gd name="connsiteX2639" fmla="*/ 553946 w 1004920"/>
                <a:gd name="connsiteY2639" fmla="*/ 210834 h 368468"/>
                <a:gd name="connsiteX2640" fmla="*/ 552804 w 1004920"/>
                <a:gd name="connsiteY2640" fmla="*/ 213118 h 368468"/>
                <a:gd name="connsiteX2641" fmla="*/ 552350 w 1004920"/>
                <a:gd name="connsiteY2641" fmla="*/ 218219 h 368468"/>
                <a:gd name="connsiteX2642" fmla="*/ 552843 w 1004920"/>
                <a:gd name="connsiteY2642" fmla="*/ 225424 h 368468"/>
                <a:gd name="connsiteX2643" fmla="*/ 553625 w 1004920"/>
                <a:gd name="connsiteY2643" fmla="*/ 229845 h 368468"/>
                <a:gd name="connsiteX2644" fmla="*/ 553289 w 1004920"/>
                <a:gd name="connsiteY2644" fmla="*/ 232246 h 368468"/>
                <a:gd name="connsiteX2645" fmla="*/ 551208 w 1004920"/>
                <a:gd name="connsiteY2645" fmla="*/ 237410 h 368468"/>
                <a:gd name="connsiteX2646" fmla="*/ 550574 w 1004920"/>
                <a:gd name="connsiteY2646" fmla="*/ 240242 h 368468"/>
                <a:gd name="connsiteX2647" fmla="*/ 550527 w 1004920"/>
                <a:gd name="connsiteY2647" fmla="*/ 241408 h 368468"/>
                <a:gd name="connsiteX2648" fmla="*/ 552976 w 1004920"/>
                <a:gd name="connsiteY2648" fmla="*/ 246806 h 368468"/>
                <a:gd name="connsiteX2649" fmla="*/ 553539 w 1004920"/>
                <a:gd name="connsiteY2649" fmla="*/ 248942 h 368468"/>
                <a:gd name="connsiteX2650" fmla="*/ 553836 w 1004920"/>
                <a:gd name="connsiteY2650" fmla="*/ 251156 h 368468"/>
                <a:gd name="connsiteX2651" fmla="*/ 551231 w 1004920"/>
                <a:gd name="connsiteY2651" fmla="*/ 250068 h 368468"/>
                <a:gd name="connsiteX2652" fmla="*/ 550026 w 1004920"/>
                <a:gd name="connsiteY2652" fmla="*/ 250123 h 368468"/>
                <a:gd name="connsiteX2653" fmla="*/ 548798 w 1004920"/>
                <a:gd name="connsiteY2653" fmla="*/ 250452 h 368468"/>
                <a:gd name="connsiteX2654" fmla="*/ 546083 w 1004920"/>
                <a:gd name="connsiteY2654" fmla="*/ 250804 h 368468"/>
                <a:gd name="connsiteX2655" fmla="*/ 543322 w 1004920"/>
                <a:gd name="connsiteY2655" fmla="*/ 250851 h 368468"/>
                <a:gd name="connsiteX2656" fmla="*/ 542360 w 1004920"/>
                <a:gd name="connsiteY2656" fmla="*/ 251257 h 368468"/>
                <a:gd name="connsiteX2657" fmla="*/ 540404 w 1004920"/>
                <a:gd name="connsiteY2657" fmla="*/ 252697 h 368468"/>
                <a:gd name="connsiteX2658" fmla="*/ 539214 w 1004920"/>
                <a:gd name="connsiteY2658" fmla="*/ 253276 h 368468"/>
                <a:gd name="connsiteX2659" fmla="*/ 538182 w 1004920"/>
                <a:gd name="connsiteY2659" fmla="*/ 253385 h 368468"/>
                <a:gd name="connsiteX2660" fmla="*/ 534677 w 1004920"/>
                <a:gd name="connsiteY2660" fmla="*/ 251586 h 368468"/>
                <a:gd name="connsiteX2661" fmla="*/ 532604 w 1004920"/>
                <a:gd name="connsiteY2661" fmla="*/ 249630 h 368468"/>
                <a:gd name="connsiteX2662" fmla="*/ 530695 w 1004920"/>
                <a:gd name="connsiteY2662" fmla="*/ 247510 h 368468"/>
                <a:gd name="connsiteX2663" fmla="*/ 530343 w 1004920"/>
                <a:gd name="connsiteY2663" fmla="*/ 245085 h 368468"/>
                <a:gd name="connsiteX2664" fmla="*/ 531007 w 1004920"/>
                <a:gd name="connsiteY2664" fmla="*/ 242597 h 368468"/>
                <a:gd name="connsiteX2665" fmla="*/ 531954 w 1004920"/>
                <a:gd name="connsiteY2665" fmla="*/ 239937 h 368468"/>
                <a:gd name="connsiteX2666" fmla="*/ 533840 w 1004920"/>
                <a:gd name="connsiteY2666" fmla="*/ 235517 h 368468"/>
                <a:gd name="connsiteX2667" fmla="*/ 533746 w 1004920"/>
                <a:gd name="connsiteY2667" fmla="*/ 232551 h 368468"/>
                <a:gd name="connsiteX2668" fmla="*/ 534395 w 1004920"/>
                <a:gd name="connsiteY2668" fmla="*/ 230119 h 368468"/>
                <a:gd name="connsiteX2669" fmla="*/ 535475 w 1004920"/>
                <a:gd name="connsiteY2669" fmla="*/ 227763 h 368468"/>
                <a:gd name="connsiteX2670" fmla="*/ 535866 w 1004920"/>
                <a:gd name="connsiteY2670" fmla="*/ 225589 h 368468"/>
                <a:gd name="connsiteX2671" fmla="*/ 536124 w 1004920"/>
                <a:gd name="connsiteY2671" fmla="*/ 217077 h 368468"/>
                <a:gd name="connsiteX2672" fmla="*/ 535858 w 1004920"/>
                <a:gd name="connsiteY2672" fmla="*/ 216318 h 368468"/>
                <a:gd name="connsiteX2673" fmla="*/ 533268 w 1004920"/>
                <a:gd name="connsiteY2673" fmla="*/ 211264 h 368468"/>
                <a:gd name="connsiteX2674" fmla="*/ 532971 w 1004920"/>
                <a:gd name="connsiteY2674" fmla="*/ 210419 h 368468"/>
                <a:gd name="connsiteX2675" fmla="*/ 532956 w 1004920"/>
                <a:gd name="connsiteY2675" fmla="*/ 209058 h 368468"/>
                <a:gd name="connsiteX2676" fmla="*/ 533237 w 1004920"/>
                <a:gd name="connsiteY2676" fmla="*/ 207751 h 368468"/>
                <a:gd name="connsiteX2677" fmla="*/ 533292 w 1004920"/>
                <a:gd name="connsiteY2677" fmla="*/ 206585 h 368468"/>
                <a:gd name="connsiteX2678" fmla="*/ 532697 w 1004920"/>
                <a:gd name="connsiteY2678" fmla="*/ 205686 h 368468"/>
                <a:gd name="connsiteX2679" fmla="*/ 531649 w 1004920"/>
                <a:gd name="connsiteY2679" fmla="*/ 204864 h 368468"/>
                <a:gd name="connsiteX2680" fmla="*/ 530382 w 1004920"/>
                <a:gd name="connsiteY2680" fmla="*/ 204504 h 368468"/>
                <a:gd name="connsiteX2681" fmla="*/ 527698 w 1004920"/>
                <a:gd name="connsiteY2681" fmla="*/ 204857 h 368468"/>
                <a:gd name="connsiteX2682" fmla="*/ 522316 w 1004920"/>
                <a:gd name="connsiteY2682" fmla="*/ 206218 h 368468"/>
                <a:gd name="connsiteX2683" fmla="*/ 520728 w 1004920"/>
                <a:gd name="connsiteY2683" fmla="*/ 205021 h 368468"/>
                <a:gd name="connsiteX2684" fmla="*/ 519538 w 1004920"/>
                <a:gd name="connsiteY2684" fmla="*/ 203175 h 368468"/>
                <a:gd name="connsiteX2685" fmla="*/ 518764 w 1004920"/>
                <a:gd name="connsiteY2685" fmla="*/ 200593 h 368468"/>
                <a:gd name="connsiteX2686" fmla="*/ 518318 w 1004920"/>
                <a:gd name="connsiteY2686" fmla="*/ 197894 h 368468"/>
                <a:gd name="connsiteX2687" fmla="*/ 518521 w 1004920"/>
                <a:gd name="connsiteY2687" fmla="*/ 195359 h 368468"/>
                <a:gd name="connsiteX2688" fmla="*/ 519320 w 1004920"/>
                <a:gd name="connsiteY2688" fmla="*/ 192910 h 368468"/>
                <a:gd name="connsiteX2689" fmla="*/ 518678 w 1004920"/>
                <a:gd name="connsiteY2689" fmla="*/ 191197 h 368468"/>
                <a:gd name="connsiteX2690" fmla="*/ 517684 w 1004920"/>
                <a:gd name="connsiteY2690" fmla="*/ 189335 h 368468"/>
                <a:gd name="connsiteX2691" fmla="*/ 517676 w 1004920"/>
                <a:gd name="connsiteY2691" fmla="*/ 188373 h 368468"/>
                <a:gd name="connsiteX2692" fmla="*/ 518240 w 1004920"/>
                <a:gd name="connsiteY2692" fmla="*/ 187535 h 368468"/>
                <a:gd name="connsiteX2693" fmla="*/ 519210 w 1004920"/>
                <a:gd name="connsiteY2693" fmla="*/ 186831 h 368468"/>
                <a:gd name="connsiteX2694" fmla="*/ 520399 w 1004920"/>
                <a:gd name="connsiteY2694" fmla="*/ 186424 h 368468"/>
                <a:gd name="connsiteX2695" fmla="*/ 521510 w 1004920"/>
                <a:gd name="connsiteY2695" fmla="*/ 185681 h 368468"/>
                <a:gd name="connsiteX2696" fmla="*/ 524459 w 1004920"/>
                <a:gd name="connsiteY2696" fmla="*/ 183186 h 368468"/>
                <a:gd name="connsiteX2697" fmla="*/ 525398 w 1004920"/>
                <a:gd name="connsiteY2697" fmla="*/ 180987 h 368468"/>
                <a:gd name="connsiteX2698" fmla="*/ 525468 w 1004920"/>
                <a:gd name="connsiteY2698" fmla="*/ 178280 h 368468"/>
                <a:gd name="connsiteX2699" fmla="*/ 526220 w 1004920"/>
                <a:gd name="connsiteY2699" fmla="*/ 175699 h 368468"/>
                <a:gd name="connsiteX2700" fmla="*/ 527722 w 1004920"/>
                <a:gd name="connsiteY2700" fmla="*/ 173312 h 368468"/>
                <a:gd name="connsiteX2701" fmla="*/ 529506 w 1004920"/>
                <a:gd name="connsiteY2701" fmla="*/ 171106 h 368468"/>
                <a:gd name="connsiteX2702" fmla="*/ 530077 w 1004920"/>
                <a:gd name="connsiteY2702" fmla="*/ 168830 h 368468"/>
                <a:gd name="connsiteX2703" fmla="*/ 529208 w 1004920"/>
                <a:gd name="connsiteY2703" fmla="*/ 165215 h 368468"/>
                <a:gd name="connsiteX2704" fmla="*/ 529553 w 1004920"/>
                <a:gd name="connsiteY2704" fmla="*/ 163572 h 368468"/>
                <a:gd name="connsiteX2705" fmla="*/ 529255 w 1004920"/>
                <a:gd name="connsiteY2705" fmla="*/ 161640 h 368468"/>
                <a:gd name="connsiteX2706" fmla="*/ 529224 w 1004920"/>
                <a:gd name="connsiteY2706" fmla="*/ 159731 h 368468"/>
                <a:gd name="connsiteX2707" fmla="*/ 530327 w 1004920"/>
                <a:gd name="connsiteY2707" fmla="*/ 156140 h 368468"/>
                <a:gd name="connsiteX2708" fmla="*/ 533597 w 1004920"/>
                <a:gd name="connsiteY2708" fmla="*/ 148794 h 368468"/>
                <a:gd name="connsiteX2709" fmla="*/ 536789 w 1004920"/>
                <a:gd name="connsiteY2709" fmla="*/ 144890 h 368468"/>
                <a:gd name="connsiteX2710" fmla="*/ 538056 w 1004920"/>
                <a:gd name="connsiteY2710" fmla="*/ 143865 h 368468"/>
                <a:gd name="connsiteX2711" fmla="*/ 539715 w 1004920"/>
                <a:gd name="connsiteY2711" fmla="*/ 145680 h 368468"/>
                <a:gd name="connsiteX2712" fmla="*/ 540975 w 1004920"/>
                <a:gd name="connsiteY2712" fmla="*/ 147816 h 368468"/>
                <a:gd name="connsiteX2713" fmla="*/ 540998 w 1004920"/>
                <a:gd name="connsiteY2713" fmla="*/ 145884 h 368468"/>
                <a:gd name="connsiteX2714" fmla="*/ 540623 w 1004920"/>
                <a:gd name="connsiteY2714" fmla="*/ 144029 h 368468"/>
                <a:gd name="connsiteX2715" fmla="*/ 539355 w 1004920"/>
                <a:gd name="connsiteY2715" fmla="*/ 139609 h 368468"/>
                <a:gd name="connsiteX2716" fmla="*/ 538252 w 1004920"/>
                <a:gd name="connsiteY2716" fmla="*/ 130988 h 368468"/>
                <a:gd name="connsiteX2717" fmla="*/ 538557 w 1004920"/>
                <a:gd name="connsiteY2717" fmla="*/ 130174 h 368468"/>
                <a:gd name="connsiteX2718" fmla="*/ 539676 w 1004920"/>
                <a:gd name="connsiteY2718" fmla="*/ 130307 h 368468"/>
                <a:gd name="connsiteX2719" fmla="*/ 540818 w 1004920"/>
                <a:gd name="connsiteY2719" fmla="*/ 129548 h 368468"/>
                <a:gd name="connsiteX2720" fmla="*/ 541413 w 1004920"/>
                <a:gd name="connsiteY2720" fmla="*/ 128195 h 368468"/>
                <a:gd name="connsiteX2721" fmla="*/ 540231 w 1004920"/>
                <a:gd name="connsiteY2721" fmla="*/ 124995 h 368468"/>
                <a:gd name="connsiteX2722" fmla="*/ 540177 w 1004920"/>
                <a:gd name="connsiteY2722" fmla="*/ 123861 h 368468"/>
                <a:gd name="connsiteX2723" fmla="*/ 542461 w 1004920"/>
                <a:gd name="connsiteY2723" fmla="*/ 119362 h 368468"/>
                <a:gd name="connsiteX2724" fmla="*/ 544323 w 1004920"/>
                <a:gd name="connsiteY2724" fmla="*/ 117727 h 368468"/>
                <a:gd name="connsiteX2725" fmla="*/ 545137 w 1004920"/>
                <a:gd name="connsiteY2725" fmla="*/ 116718 h 368468"/>
                <a:gd name="connsiteX2726" fmla="*/ 545606 w 1004920"/>
                <a:gd name="connsiteY2726" fmla="*/ 113972 h 368468"/>
                <a:gd name="connsiteX2727" fmla="*/ 546576 w 1004920"/>
                <a:gd name="connsiteY2727" fmla="*/ 112939 h 368468"/>
                <a:gd name="connsiteX2728" fmla="*/ 547797 w 1004920"/>
                <a:gd name="connsiteY2728" fmla="*/ 112196 h 368468"/>
                <a:gd name="connsiteX2729" fmla="*/ 549408 w 1004920"/>
                <a:gd name="connsiteY2729" fmla="*/ 110295 h 368468"/>
                <a:gd name="connsiteX2730" fmla="*/ 550277 w 1004920"/>
                <a:gd name="connsiteY2730" fmla="*/ 107901 h 368468"/>
                <a:gd name="connsiteX2731" fmla="*/ 550809 w 1004920"/>
                <a:gd name="connsiteY2731" fmla="*/ 107721 h 368468"/>
                <a:gd name="connsiteX2732" fmla="*/ 551435 w 1004920"/>
                <a:gd name="connsiteY2732" fmla="*/ 107635 h 368468"/>
                <a:gd name="connsiteX2733" fmla="*/ 552405 w 1004920"/>
                <a:gd name="connsiteY2733" fmla="*/ 109724 h 368468"/>
                <a:gd name="connsiteX2734" fmla="*/ 553492 w 1004920"/>
                <a:gd name="connsiteY2734" fmla="*/ 110569 h 368468"/>
                <a:gd name="connsiteX2735" fmla="*/ 555698 w 1004920"/>
                <a:gd name="connsiteY2735" fmla="*/ 111249 h 368468"/>
                <a:gd name="connsiteX2736" fmla="*/ 557584 w 1004920"/>
                <a:gd name="connsiteY2736" fmla="*/ 110443 h 368468"/>
                <a:gd name="connsiteX2737" fmla="*/ 558108 w 1004920"/>
                <a:gd name="connsiteY2737" fmla="*/ 109395 h 368468"/>
                <a:gd name="connsiteX2738" fmla="*/ 558820 w 1004920"/>
                <a:gd name="connsiteY2738" fmla="*/ 108495 h 368468"/>
                <a:gd name="connsiteX2739" fmla="*/ 559962 w 1004920"/>
                <a:gd name="connsiteY2739" fmla="*/ 107556 h 368468"/>
                <a:gd name="connsiteX2740" fmla="*/ 560925 w 1004920"/>
                <a:gd name="connsiteY2740" fmla="*/ 106485 h 368468"/>
                <a:gd name="connsiteX2741" fmla="*/ 561996 w 1004920"/>
                <a:gd name="connsiteY2741" fmla="*/ 104005 h 368468"/>
                <a:gd name="connsiteX2742" fmla="*/ 563412 w 1004920"/>
                <a:gd name="connsiteY2742" fmla="*/ 101744 h 368468"/>
                <a:gd name="connsiteX2743" fmla="*/ 564382 w 1004920"/>
                <a:gd name="connsiteY2743" fmla="*/ 100954 h 368468"/>
                <a:gd name="connsiteX2744" fmla="*/ 565548 w 1004920"/>
                <a:gd name="connsiteY2744" fmla="*/ 100461 h 368468"/>
                <a:gd name="connsiteX2745" fmla="*/ 566847 w 1004920"/>
                <a:gd name="connsiteY2745" fmla="*/ 100156 h 368468"/>
                <a:gd name="connsiteX2746" fmla="*/ 568099 w 1004920"/>
                <a:gd name="connsiteY2746" fmla="*/ 100116 h 368468"/>
                <a:gd name="connsiteX2747" fmla="*/ 570876 w 1004920"/>
                <a:gd name="connsiteY2747" fmla="*/ 101533 h 368468"/>
                <a:gd name="connsiteX2748" fmla="*/ 572487 w 1004920"/>
                <a:gd name="connsiteY2748" fmla="*/ 101814 h 368468"/>
                <a:gd name="connsiteX2749" fmla="*/ 574138 w 1004920"/>
                <a:gd name="connsiteY2749" fmla="*/ 101712 h 368468"/>
                <a:gd name="connsiteX2750" fmla="*/ 575179 w 1004920"/>
                <a:gd name="connsiteY2750" fmla="*/ 101947 h 368468"/>
                <a:gd name="connsiteX2751" fmla="*/ 575969 w 1004920"/>
                <a:gd name="connsiteY2751" fmla="*/ 102589 h 368468"/>
                <a:gd name="connsiteX2752" fmla="*/ 576689 w 1004920"/>
                <a:gd name="connsiteY2752" fmla="*/ 103872 h 368468"/>
                <a:gd name="connsiteX2753" fmla="*/ 577573 w 1004920"/>
                <a:gd name="connsiteY2753" fmla="*/ 104982 h 368468"/>
                <a:gd name="connsiteX2754" fmla="*/ 578394 w 1004920"/>
                <a:gd name="connsiteY2754" fmla="*/ 105530 h 368468"/>
                <a:gd name="connsiteX2755" fmla="*/ 579294 w 1004920"/>
                <a:gd name="connsiteY2755" fmla="*/ 105789 h 368468"/>
                <a:gd name="connsiteX2756" fmla="*/ 585341 w 1004920"/>
                <a:gd name="connsiteY2756" fmla="*/ 105335 h 368468"/>
                <a:gd name="connsiteX2757" fmla="*/ 590630 w 1004920"/>
                <a:gd name="connsiteY2757" fmla="*/ 106586 h 368468"/>
                <a:gd name="connsiteX2758" fmla="*/ 597843 w 1004920"/>
                <a:gd name="connsiteY2758" fmla="*/ 106868 h 368468"/>
                <a:gd name="connsiteX2759" fmla="*/ 600315 w 1004920"/>
                <a:gd name="connsiteY2759" fmla="*/ 107604 h 368468"/>
                <a:gd name="connsiteX2760" fmla="*/ 602694 w 1004920"/>
                <a:gd name="connsiteY2760" fmla="*/ 108566 h 368468"/>
                <a:gd name="connsiteX2761" fmla="*/ 605596 w 1004920"/>
                <a:gd name="connsiteY2761" fmla="*/ 110256 h 368468"/>
                <a:gd name="connsiteX2762" fmla="*/ 606660 w 1004920"/>
                <a:gd name="connsiteY2762" fmla="*/ 110631 h 368468"/>
                <a:gd name="connsiteX2763" fmla="*/ 607849 w 1004920"/>
                <a:gd name="connsiteY2763" fmla="*/ 110537 h 368468"/>
                <a:gd name="connsiteX2764" fmla="*/ 609328 w 1004920"/>
                <a:gd name="connsiteY2764" fmla="*/ 108941 h 368468"/>
                <a:gd name="connsiteX2765" fmla="*/ 610486 w 1004920"/>
                <a:gd name="connsiteY2765" fmla="*/ 108597 h 368468"/>
                <a:gd name="connsiteX2766" fmla="*/ 611659 w 1004920"/>
                <a:gd name="connsiteY2766" fmla="*/ 108534 h 368468"/>
                <a:gd name="connsiteX2767" fmla="*/ 616306 w 1004920"/>
                <a:gd name="connsiteY2767" fmla="*/ 108832 h 368468"/>
                <a:gd name="connsiteX2768" fmla="*/ 628793 w 1004920"/>
                <a:gd name="connsiteY2768" fmla="*/ 110788 h 368468"/>
                <a:gd name="connsiteX2769" fmla="*/ 630639 w 1004920"/>
                <a:gd name="connsiteY2769" fmla="*/ 110522 h 368468"/>
                <a:gd name="connsiteX2770" fmla="*/ 638165 w 1004920"/>
                <a:gd name="connsiteY2770" fmla="*/ 106774 h 368468"/>
                <a:gd name="connsiteX2771" fmla="*/ 641185 w 1004920"/>
                <a:gd name="connsiteY2771" fmla="*/ 103222 h 368468"/>
                <a:gd name="connsiteX2772" fmla="*/ 643884 w 1004920"/>
                <a:gd name="connsiteY2772" fmla="*/ 102237 h 368468"/>
                <a:gd name="connsiteX2773" fmla="*/ 644792 w 1004920"/>
                <a:gd name="connsiteY2773" fmla="*/ 100625 h 368468"/>
                <a:gd name="connsiteX2774" fmla="*/ 645339 w 1004920"/>
                <a:gd name="connsiteY2774" fmla="*/ 98700 h 368468"/>
                <a:gd name="connsiteX2775" fmla="*/ 646294 w 1004920"/>
                <a:gd name="connsiteY2775" fmla="*/ 98184 h 368468"/>
                <a:gd name="connsiteX2776" fmla="*/ 648555 w 1004920"/>
                <a:gd name="connsiteY2776" fmla="*/ 97636 h 368468"/>
                <a:gd name="connsiteX2777" fmla="*/ 649447 w 1004920"/>
                <a:gd name="connsiteY2777" fmla="*/ 97065 h 368468"/>
                <a:gd name="connsiteX2778" fmla="*/ 651050 w 1004920"/>
                <a:gd name="connsiteY2778" fmla="*/ 94695 h 368468"/>
                <a:gd name="connsiteX2779" fmla="*/ 652943 w 1004920"/>
                <a:gd name="connsiteY2779" fmla="*/ 92598 h 368468"/>
                <a:gd name="connsiteX2780" fmla="*/ 653875 w 1004920"/>
                <a:gd name="connsiteY2780" fmla="*/ 91964 h 368468"/>
                <a:gd name="connsiteX2781" fmla="*/ 656550 w 1004920"/>
                <a:gd name="connsiteY2781" fmla="*/ 92301 h 368468"/>
                <a:gd name="connsiteX2782" fmla="*/ 657731 w 1004920"/>
                <a:gd name="connsiteY2782" fmla="*/ 93216 h 368468"/>
                <a:gd name="connsiteX2783" fmla="*/ 659234 w 1004920"/>
                <a:gd name="connsiteY2783" fmla="*/ 96299 h 368468"/>
                <a:gd name="connsiteX2784" fmla="*/ 658975 w 1004920"/>
                <a:gd name="connsiteY2784" fmla="*/ 96815 h 368468"/>
                <a:gd name="connsiteX2785" fmla="*/ 657199 w 1004920"/>
                <a:gd name="connsiteY2785" fmla="*/ 98348 h 368468"/>
                <a:gd name="connsiteX2786" fmla="*/ 656683 w 1004920"/>
                <a:gd name="connsiteY2786" fmla="*/ 98998 h 368468"/>
                <a:gd name="connsiteX2787" fmla="*/ 654720 w 1004920"/>
                <a:gd name="connsiteY2787" fmla="*/ 103332 h 368468"/>
                <a:gd name="connsiteX2788" fmla="*/ 653374 w 1004920"/>
                <a:gd name="connsiteY2788" fmla="*/ 105460 h 368468"/>
                <a:gd name="connsiteX2789" fmla="*/ 651700 w 1004920"/>
                <a:gd name="connsiteY2789" fmla="*/ 107361 h 368468"/>
                <a:gd name="connsiteX2790" fmla="*/ 142746 w 1004920"/>
                <a:gd name="connsiteY2790" fmla="*/ 83726 h 368468"/>
                <a:gd name="connsiteX2791" fmla="*/ 143928 w 1004920"/>
                <a:gd name="connsiteY2791" fmla="*/ 85518 h 368468"/>
                <a:gd name="connsiteX2792" fmla="*/ 144178 w 1004920"/>
                <a:gd name="connsiteY2792" fmla="*/ 86676 h 368468"/>
                <a:gd name="connsiteX2793" fmla="*/ 143310 w 1004920"/>
                <a:gd name="connsiteY2793" fmla="*/ 88006 h 368468"/>
                <a:gd name="connsiteX2794" fmla="*/ 142989 w 1004920"/>
                <a:gd name="connsiteY2794" fmla="*/ 90048 h 368468"/>
                <a:gd name="connsiteX2795" fmla="*/ 140431 w 1004920"/>
                <a:gd name="connsiteY2795" fmla="*/ 91652 h 368468"/>
                <a:gd name="connsiteX2796" fmla="*/ 138193 w 1004920"/>
                <a:gd name="connsiteY2796" fmla="*/ 91268 h 368468"/>
                <a:gd name="connsiteX2797" fmla="*/ 137465 w 1004920"/>
                <a:gd name="connsiteY2797" fmla="*/ 90697 h 368468"/>
                <a:gd name="connsiteX2798" fmla="*/ 136049 w 1004920"/>
                <a:gd name="connsiteY2798" fmla="*/ 87599 h 368468"/>
                <a:gd name="connsiteX2799" fmla="*/ 136190 w 1004920"/>
                <a:gd name="connsiteY2799" fmla="*/ 84970 h 368468"/>
                <a:gd name="connsiteX2800" fmla="*/ 137074 w 1004920"/>
                <a:gd name="connsiteY2800" fmla="*/ 83969 h 368468"/>
                <a:gd name="connsiteX2801" fmla="*/ 139155 w 1004920"/>
                <a:gd name="connsiteY2801" fmla="*/ 84125 h 368468"/>
                <a:gd name="connsiteX2802" fmla="*/ 141268 w 1004920"/>
                <a:gd name="connsiteY2802" fmla="*/ 82686 h 368468"/>
                <a:gd name="connsiteX2803" fmla="*/ 142746 w 1004920"/>
                <a:gd name="connsiteY2803" fmla="*/ 83726 h 368468"/>
                <a:gd name="connsiteX2804" fmla="*/ 714146 w 1004920"/>
                <a:gd name="connsiteY2804" fmla="*/ 110569 h 368468"/>
                <a:gd name="connsiteX2805" fmla="*/ 715743 w 1004920"/>
                <a:gd name="connsiteY2805" fmla="*/ 111053 h 368468"/>
                <a:gd name="connsiteX2806" fmla="*/ 717401 w 1004920"/>
                <a:gd name="connsiteY2806" fmla="*/ 110921 h 368468"/>
                <a:gd name="connsiteX2807" fmla="*/ 718222 w 1004920"/>
                <a:gd name="connsiteY2807" fmla="*/ 109943 h 368468"/>
                <a:gd name="connsiteX2808" fmla="*/ 718449 w 1004920"/>
                <a:gd name="connsiteY2808" fmla="*/ 108675 h 368468"/>
                <a:gd name="connsiteX2809" fmla="*/ 719287 w 1004920"/>
                <a:gd name="connsiteY2809" fmla="*/ 106320 h 368468"/>
                <a:gd name="connsiteX2810" fmla="*/ 721219 w 1004920"/>
                <a:gd name="connsiteY2810" fmla="*/ 104724 h 368468"/>
                <a:gd name="connsiteX2811" fmla="*/ 722572 w 1004920"/>
                <a:gd name="connsiteY2811" fmla="*/ 104474 h 368468"/>
                <a:gd name="connsiteX2812" fmla="*/ 723534 w 1004920"/>
                <a:gd name="connsiteY2812" fmla="*/ 103801 h 368468"/>
                <a:gd name="connsiteX2813" fmla="*/ 723370 w 1004920"/>
                <a:gd name="connsiteY2813" fmla="*/ 102057 h 368468"/>
                <a:gd name="connsiteX2814" fmla="*/ 723472 w 1004920"/>
                <a:gd name="connsiteY2814" fmla="*/ 100343 h 368468"/>
                <a:gd name="connsiteX2815" fmla="*/ 724903 w 1004920"/>
                <a:gd name="connsiteY2815" fmla="*/ 98513 h 368468"/>
                <a:gd name="connsiteX2816" fmla="*/ 729324 w 1004920"/>
                <a:gd name="connsiteY2816" fmla="*/ 95962 h 368468"/>
                <a:gd name="connsiteX2817" fmla="*/ 731851 w 1004920"/>
                <a:gd name="connsiteY2817" fmla="*/ 95055 h 368468"/>
                <a:gd name="connsiteX2818" fmla="*/ 735129 w 1004920"/>
                <a:gd name="connsiteY2818" fmla="*/ 94765 h 368468"/>
                <a:gd name="connsiteX2819" fmla="*/ 735496 w 1004920"/>
                <a:gd name="connsiteY2819" fmla="*/ 95743 h 368468"/>
                <a:gd name="connsiteX2820" fmla="*/ 735121 w 1004920"/>
                <a:gd name="connsiteY2820" fmla="*/ 97136 h 368468"/>
                <a:gd name="connsiteX2821" fmla="*/ 735755 w 1004920"/>
                <a:gd name="connsiteY2821" fmla="*/ 99240 h 368468"/>
                <a:gd name="connsiteX2822" fmla="*/ 735442 w 1004920"/>
                <a:gd name="connsiteY2822" fmla="*/ 104936 h 368468"/>
                <a:gd name="connsiteX2823" fmla="*/ 734691 w 1004920"/>
                <a:gd name="connsiteY2823" fmla="*/ 105741 h 368468"/>
                <a:gd name="connsiteX2824" fmla="*/ 731303 w 1004920"/>
                <a:gd name="connsiteY2824" fmla="*/ 107705 h 368468"/>
                <a:gd name="connsiteX2825" fmla="*/ 727603 w 1004920"/>
                <a:gd name="connsiteY2825" fmla="*/ 109278 h 368468"/>
                <a:gd name="connsiteX2826" fmla="*/ 726562 w 1004920"/>
                <a:gd name="connsiteY2826" fmla="*/ 109935 h 368468"/>
                <a:gd name="connsiteX2827" fmla="*/ 725647 w 1004920"/>
                <a:gd name="connsiteY2827" fmla="*/ 111499 h 368468"/>
                <a:gd name="connsiteX2828" fmla="*/ 725725 w 1004920"/>
                <a:gd name="connsiteY2828" fmla="*/ 113056 h 368468"/>
                <a:gd name="connsiteX2829" fmla="*/ 728745 w 1004920"/>
                <a:gd name="connsiteY2829" fmla="*/ 115130 h 368468"/>
                <a:gd name="connsiteX2830" fmla="*/ 733431 w 1004920"/>
                <a:gd name="connsiteY2830" fmla="*/ 117070 h 368468"/>
                <a:gd name="connsiteX2831" fmla="*/ 734393 w 1004920"/>
                <a:gd name="connsiteY2831" fmla="*/ 117977 h 368468"/>
                <a:gd name="connsiteX2832" fmla="*/ 735019 w 1004920"/>
                <a:gd name="connsiteY2832" fmla="*/ 119503 h 368468"/>
                <a:gd name="connsiteX2833" fmla="*/ 735191 w 1004920"/>
                <a:gd name="connsiteY2833" fmla="*/ 121208 h 368468"/>
                <a:gd name="connsiteX2834" fmla="*/ 736326 w 1004920"/>
                <a:gd name="connsiteY2834" fmla="*/ 122022 h 368468"/>
                <a:gd name="connsiteX2835" fmla="*/ 737914 w 1004920"/>
                <a:gd name="connsiteY2835" fmla="*/ 122413 h 368468"/>
                <a:gd name="connsiteX2836" fmla="*/ 738962 w 1004920"/>
                <a:gd name="connsiteY2836" fmla="*/ 123219 h 368468"/>
                <a:gd name="connsiteX2837" fmla="*/ 739761 w 1004920"/>
                <a:gd name="connsiteY2837" fmla="*/ 124353 h 368468"/>
                <a:gd name="connsiteX2838" fmla="*/ 731875 w 1004920"/>
                <a:gd name="connsiteY2838" fmla="*/ 121701 h 368468"/>
                <a:gd name="connsiteX2839" fmla="*/ 729809 w 1004920"/>
                <a:gd name="connsiteY2839" fmla="*/ 120536 h 368468"/>
                <a:gd name="connsiteX2840" fmla="*/ 727321 w 1004920"/>
                <a:gd name="connsiteY2840" fmla="*/ 120395 h 368468"/>
                <a:gd name="connsiteX2841" fmla="*/ 724857 w 1004920"/>
                <a:gd name="connsiteY2841" fmla="*/ 120043 h 368468"/>
                <a:gd name="connsiteX2842" fmla="*/ 722345 w 1004920"/>
                <a:gd name="connsiteY2842" fmla="*/ 119026 h 368468"/>
                <a:gd name="connsiteX2843" fmla="*/ 719646 w 1004920"/>
                <a:gd name="connsiteY2843" fmla="*/ 118783 h 368468"/>
                <a:gd name="connsiteX2844" fmla="*/ 718355 w 1004920"/>
                <a:gd name="connsiteY2844" fmla="*/ 119518 h 368468"/>
                <a:gd name="connsiteX2845" fmla="*/ 717855 w 1004920"/>
                <a:gd name="connsiteY2845" fmla="*/ 120958 h 368468"/>
                <a:gd name="connsiteX2846" fmla="*/ 717549 w 1004920"/>
                <a:gd name="connsiteY2846" fmla="*/ 122570 h 368468"/>
                <a:gd name="connsiteX2847" fmla="*/ 718144 w 1004920"/>
                <a:gd name="connsiteY2847" fmla="*/ 124572 h 368468"/>
                <a:gd name="connsiteX2848" fmla="*/ 718089 w 1004920"/>
                <a:gd name="connsiteY2848" fmla="*/ 125793 h 368468"/>
                <a:gd name="connsiteX2849" fmla="*/ 717581 w 1004920"/>
                <a:gd name="connsiteY2849" fmla="*/ 127991 h 368468"/>
                <a:gd name="connsiteX2850" fmla="*/ 719537 w 1004920"/>
                <a:gd name="connsiteY2850" fmla="*/ 134493 h 368468"/>
                <a:gd name="connsiteX2851" fmla="*/ 721985 w 1004920"/>
                <a:gd name="connsiteY2851" fmla="*/ 139656 h 368468"/>
                <a:gd name="connsiteX2852" fmla="*/ 725592 w 1004920"/>
                <a:gd name="connsiteY2852" fmla="*/ 145031 h 368468"/>
                <a:gd name="connsiteX2853" fmla="*/ 727376 w 1004920"/>
                <a:gd name="connsiteY2853" fmla="*/ 146877 h 368468"/>
                <a:gd name="connsiteX2854" fmla="*/ 729371 w 1004920"/>
                <a:gd name="connsiteY2854" fmla="*/ 148544 h 368468"/>
                <a:gd name="connsiteX2855" fmla="*/ 726132 w 1004920"/>
                <a:gd name="connsiteY2855" fmla="*/ 148051 h 368468"/>
                <a:gd name="connsiteX2856" fmla="*/ 725154 w 1004920"/>
                <a:gd name="connsiteY2856" fmla="*/ 146259 h 368468"/>
                <a:gd name="connsiteX2857" fmla="*/ 721054 w 1004920"/>
                <a:gd name="connsiteY2857" fmla="*/ 144475 h 368468"/>
                <a:gd name="connsiteX2858" fmla="*/ 720264 w 1004920"/>
                <a:gd name="connsiteY2858" fmla="*/ 143411 h 368468"/>
                <a:gd name="connsiteX2859" fmla="*/ 717589 w 1004920"/>
                <a:gd name="connsiteY2859" fmla="*/ 138310 h 368468"/>
                <a:gd name="connsiteX2860" fmla="*/ 716806 w 1004920"/>
                <a:gd name="connsiteY2860" fmla="*/ 137356 h 368468"/>
                <a:gd name="connsiteX2861" fmla="*/ 714342 w 1004920"/>
                <a:gd name="connsiteY2861" fmla="*/ 135619 h 368468"/>
                <a:gd name="connsiteX2862" fmla="*/ 713255 w 1004920"/>
                <a:gd name="connsiteY2862" fmla="*/ 134344 h 368468"/>
                <a:gd name="connsiteX2863" fmla="*/ 712887 w 1004920"/>
                <a:gd name="connsiteY2863" fmla="*/ 132623 h 368468"/>
                <a:gd name="connsiteX2864" fmla="*/ 713161 w 1004920"/>
                <a:gd name="connsiteY2864" fmla="*/ 130815 h 368468"/>
                <a:gd name="connsiteX2865" fmla="*/ 713020 w 1004920"/>
                <a:gd name="connsiteY2865" fmla="*/ 128312 h 368468"/>
                <a:gd name="connsiteX2866" fmla="*/ 713114 w 1004920"/>
                <a:gd name="connsiteY2866" fmla="*/ 125824 h 368468"/>
                <a:gd name="connsiteX2867" fmla="*/ 713622 w 1004920"/>
                <a:gd name="connsiteY2867" fmla="*/ 122789 h 368468"/>
                <a:gd name="connsiteX2868" fmla="*/ 712738 w 1004920"/>
                <a:gd name="connsiteY2868" fmla="*/ 121717 h 368468"/>
                <a:gd name="connsiteX2869" fmla="*/ 711588 w 1004920"/>
                <a:gd name="connsiteY2869" fmla="*/ 120716 h 368468"/>
                <a:gd name="connsiteX2870" fmla="*/ 710250 w 1004920"/>
                <a:gd name="connsiteY2870" fmla="*/ 118392 h 368468"/>
                <a:gd name="connsiteX2871" fmla="*/ 709852 w 1004920"/>
                <a:gd name="connsiteY2871" fmla="*/ 115748 h 368468"/>
                <a:gd name="connsiteX2872" fmla="*/ 709961 w 1004920"/>
                <a:gd name="connsiteY2872" fmla="*/ 114230 h 368468"/>
                <a:gd name="connsiteX2873" fmla="*/ 710509 w 1004920"/>
                <a:gd name="connsiteY2873" fmla="*/ 112884 h 368468"/>
                <a:gd name="connsiteX2874" fmla="*/ 711252 w 1004920"/>
                <a:gd name="connsiteY2874" fmla="*/ 111719 h 368468"/>
                <a:gd name="connsiteX2875" fmla="*/ 711416 w 1004920"/>
                <a:gd name="connsiteY2875" fmla="*/ 110576 h 368468"/>
                <a:gd name="connsiteX2876" fmla="*/ 709491 w 1004920"/>
                <a:gd name="connsiteY2876" fmla="*/ 108925 h 368468"/>
                <a:gd name="connsiteX2877" fmla="*/ 707473 w 1004920"/>
                <a:gd name="connsiteY2877" fmla="*/ 104216 h 368468"/>
                <a:gd name="connsiteX2878" fmla="*/ 707293 w 1004920"/>
                <a:gd name="connsiteY2878" fmla="*/ 101775 h 368468"/>
                <a:gd name="connsiteX2879" fmla="*/ 709859 w 1004920"/>
                <a:gd name="connsiteY2879" fmla="*/ 97073 h 368468"/>
                <a:gd name="connsiteX2880" fmla="*/ 709804 w 1004920"/>
                <a:gd name="connsiteY2880" fmla="*/ 94789 h 368468"/>
                <a:gd name="connsiteX2881" fmla="*/ 710313 w 1004920"/>
                <a:gd name="connsiteY2881" fmla="*/ 93435 h 368468"/>
                <a:gd name="connsiteX2882" fmla="*/ 710587 w 1004920"/>
                <a:gd name="connsiteY2882" fmla="*/ 91996 h 368468"/>
                <a:gd name="connsiteX2883" fmla="*/ 711932 w 1004920"/>
                <a:gd name="connsiteY2883" fmla="*/ 88866 h 368468"/>
                <a:gd name="connsiteX2884" fmla="*/ 714115 w 1004920"/>
                <a:gd name="connsiteY2884" fmla="*/ 86198 h 368468"/>
                <a:gd name="connsiteX2885" fmla="*/ 717823 w 1004920"/>
                <a:gd name="connsiteY2885" fmla="*/ 82459 h 368468"/>
                <a:gd name="connsiteX2886" fmla="*/ 719232 w 1004920"/>
                <a:gd name="connsiteY2886" fmla="*/ 81645 h 368468"/>
                <a:gd name="connsiteX2887" fmla="*/ 720820 w 1004920"/>
                <a:gd name="connsiteY2887" fmla="*/ 81113 h 368468"/>
                <a:gd name="connsiteX2888" fmla="*/ 720961 w 1004920"/>
                <a:gd name="connsiteY2888" fmla="*/ 82029 h 368468"/>
                <a:gd name="connsiteX2889" fmla="*/ 720710 w 1004920"/>
                <a:gd name="connsiteY2889" fmla="*/ 82842 h 368468"/>
                <a:gd name="connsiteX2890" fmla="*/ 717972 w 1004920"/>
                <a:gd name="connsiteY2890" fmla="*/ 86644 h 368468"/>
                <a:gd name="connsiteX2891" fmla="*/ 717604 w 1004920"/>
                <a:gd name="connsiteY2891" fmla="*/ 87505 h 368468"/>
                <a:gd name="connsiteX2892" fmla="*/ 717534 w 1004920"/>
                <a:gd name="connsiteY2892" fmla="*/ 89101 h 368468"/>
                <a:gd name="connsiteX2893" fmla="*/ 718841 w 1004920"/>
                <a:gd name="connsiteY2893" fmla="*/ 90048 h 368468"/>
                <a:gd name="connsiteX2894" fmla="*/ 720264 w 1004920"/>
                <a:gd name="connsiteY2894" fmla="*/ 91980 h 368468"/>
                <a:gd name="connsiteX2895" fmla="*/ 720538 w 1004920"/>
                <a:gd name="connsiteY2895" fmla="*/ 94546 h 368468"/>
                <a:gd name="connsiteX2896" fmla="*/ 720593 w 1004920"/>
                <a:gd name="connsiteY2896" fmla="*/ 97284 h 368468"/>
                <a:gd name="connsiteX2897" fmla="*/ 720280 w 1004920"/>
                <a:gd name="connsiteY2897" fmla="*/ 100038 h 368468"/>
                <a:gd name="connsiteX2898" fmla="*/ 719756 w 1004920"/>
                <a:gd name="connsiteY2898" fmla="*/ 100961 h 368468"/>
                <a:gd name="connsiteX2899" fmla="*/ 717511 w 1004920"/>
                <a:gd name="connsiteY2899" fmla="*/ 103731 h 368468"/>
                <a:gd name="connsiteX2900" fmla="*/ 712402 w 1004920"/>
                <a:gd name="connsiteY2900" fmla="*/ 106978 h 368468"/>
                <a:gd name="connsiteX2901" fmla="*/ 711964 w 1004920"/>
                <a:gd name="connsiteY2901" fmla="*/ 107783 h 368468"/>
                <a:gd name="connsiteX2902" fmla="*/ 712003 w 1004920"/>
                <a:gd name="connsiteY2902" fmla="*/ 108675 h 368468"/>
                <a:gd name="connsiteX2903" fmla="*/ 712941 w 1004920"/>
                <a:gd name="connsiteY2903" fmla="*/ 109755 h 368468"/>
                <a:gd name="connsiteX2904" fmla="*/ 714146 w 1004920"/>
                <a:gd name="connsiteY2904" fmla="*/ 110569 h 368468"/>
                <a:gd name="connsiteX2905" fmla="*/ 46698 w 1004920"/>
                <a:gd name="connsiteY2905" fmla="*/ 83789 h 368468"/>
                <a:gd name="connsiteX2906" fmla="*/ 46573 w 1004920"/>
                <a:gd name="connsiteY2906" fmla="*/ 84282 h 368468"/>
                <a:gd name="connsiteX2907" fmla="*/ 44304 w 1004920"/>
                <a:gd name="connsiteY2907" fmla="*/ 81989 h 368468"/>
                <a:gd name="connsiteX2908" fmla="*/ 41738 w 1004920"/>
                <a:gd name="connsiteY2908" fmla="*/ 80714 h 368468"/>
                <a:gd name="connsiteX2909" fmla="*/ 42802 w 1004920"/>
                <a:gd name="connsiteY2909" fmla="*/ 80386 h 368468"/>
                <a:gd name="connsiteX2910" fmla="*/ 44922 w 1004920"/>
                <a:gd name="connsiteY2910" fmla="*/ 80738 h 368468"/>
                <a:gd name="connsiteX2911" fmla="*/ 45767 w 1004920"/>
                <a:gd name="connsiteY2911" fmla="*/ 81066 h 368468"/>
                <a:gd name="connsiteX2912" fmla="*/ 46581 w 1004920"/>
                <a:gd name="connsiteY2912" fmla="*/ 82209 h 368468"/>
                <a:gd name="connsiteX2913" fmla="*/ 46698 w 1004920"/>
                <a:gd name="connsiteY2913" fmla="*/ 83789 h 368468"/>
                <a:gd name="connsiteX2914" fmla="*/ 729981 w 1004920"/>
                <a:gd name="connsiteY2914" fmla="*/ 84305 h 368468"/>
                <a:gd name="connsiteX2915" fmla="*/ 726507 w 1004920"/>
                <a:gd name="connsiteY2915" fmla="*/ 84681 h 368468"/>
                <a:gd name="connsiteX2916" fmla="*/ 725717 w 1004920"/>
                <a:gd name="connsiteY2916" fmla="*/ 83640 h 368468"/>
                <a:gd name="connsiteX2917" fmla="*/ 724802 w 1004920"/>
                <a:gd name="connsiteY2917" fmla="*/ 78946 h 368468"/>
                <a:gd name="connsiteX2918" fmla="*/ 727266 w 1004920"/>
                <a:gd name="connsiteY2918" fmla="*/ 75191 h 368468"/>
                <a:gd name="connsiteX2919" fmla="*/ 730372 w 1004920"/>
                <a:gd name="connsiteY2919" fmla="*/ 72985 h 368468"/>
                <a:gd name="connsiteX2920" fmla="*/ 732492 w 1004920"/>
                <a:gd name="connsiteY2920" fmla="*/ 72429 h 368468"/>
                <a:gd name="connsiteX2921" fmla="*/ 733235 w 1004920"/>
                <a:gd name="connsiteY2921" fmla="*/ 72398 h 368468"/>
                <a:gd name="connsiteX2922" fmla="*/ 735129 w 1004920"/>
                <a:gd name="connsiteY2922" fmla="*/ 75105 h 368468"/>
                <a:gd name="connsiteX2923" fmla="*/ 733690 w 1004920"/>
                <a:gd name="connsiteY2923" fmla="*/ 80542 h 368468"/>
                <a:gd name="connsiteX2924" fmla="*/ 732031 w 1004920"/>
                <a:gd name="connsiteY2924" fmla="*/ 83320 h 368468"/>
                <a:gd name="connsiteX2925" fmla="*/ 729981 w 1004920"/>
                <a:gd name="connsiteY2925" fmla="*/ 84305 h 368468"/>
                <a:gd name="connsiteX2926" fmla="*/ 663090 w 1004920"/>
                <a:gd name="connsiteY2926" fmla="*/ 71217 h 368468"/>
                <a:gd name="connsiteX2927" fmla="*/ 662864 w 1004920"/>
                <a:gd name="connsiteY2927" fmla="*/ 71702 h 368468"/>
                <a:gd name="connsiteX2928" fmla="*/ 662050 w 1004920"/>
                <a:gd name="connsiteY2928" fmla="*/ 69143 h 368468"/>
                <a:gd name="connsiteX2929" fmla="*/ 662731 w 1004920"/>
                <a:gd name="connsiteY2929" fmla="*/ 67860 h 368468"/>
                <a:gd name="connsiteX2930" fmla="*/ 663709 w 1004920"/>
                <a:gd name="connsiteY2930" fmla="*/ 68330 h 368468"/>
                <a:gd name="connsiteX2931" fmla="*/ 663951 w 1004920"/>
                <a:gd name="connsiteY2931" fmla="*/ 68784 h 368468"/>
                <a:gd name="connsiteX2932" fmla="*/ 663020 w 1004920"/>
                <a:gd name="connsiteY2932" fmla="*/ 70004 h 368468"/>
                <a:gd name="connsiteX2933" fmla="*/ 663090 w 1004920"/>
                <a:gd name="connsiteY2933" fmla="*/ 71217 h 368468"/>
                <a:gd name="connsiteX2934" fmla="*/ 27593 w 1004920"/>
                <a:gd name="connsiteY2934" fmla="*/ 77577 h 368468"/>
                <a:gd name="connsiteX2935" fmla="*/ 26216 w 1004920"/>
                <a:gd name="connsiteY2935" fmla="*/ 77780 h 368468"/>
                <a:gd name="connsiteX2936" fmla="*/ 24886 w 1004920"/>
                <a:gd name="connsiteY2936" fmla="*/ 77311 h 368468"/>
                <a:gd name="connsiteX2937" fmla="*/ 23783 w 1004920"/>
                <a:gd name="connsiteY2937" fmla="*/ 76059 h 368468"/>
                <a:gd name="connsiteX2938" fmla="*/ 17884 w 1004920"/>
                <a:gd name="connsiteY2938" fmla="*/ 72429 h 368468"/>
                <a:gd name="connsiteX2939" fmla="*/ 16054 w 1004920"/>
                <a:gd name="connsiteY2939" fmla="*/ 72374 h 368468"/>
                <a:gd name="connsiteX2940" fmla="*/ 14771 w 1004920"/>
                <a:gd name="connsiteY2940" fmla="*/ 71444 h 368468"/>
                <a:gd name="connsiteX2941" fmla="*/ 13206 w 1004920"/>
                <a:gd name="connsiteY2941" fmla="*/ 71123 h 368468"/>
                <a:gd name="connsiteX2942" fmla="*/ 11547 w 1004920"/>
                <a:gd name="connsiteY2942" fmla="*/ 68697 h 368468"/>
                <a:gd name="connsiteX2943" fmla="*/ 11195 w 1004920"/>
                <a:gd name="connsiteY2943" fmla="*/ 67399 h 368468"/>
                <a:gd name="connsiteX2944" fmla="*/ 12400 w 1004920"/>
                <a:gd name="connsiteY2944" fmla="*/ 66765 h 368468"/>
                <a:gd name="connsiteX2945" fmla="*/ 13159 w 1004920"/>
                <a:gd name="connsiteY2945" fmla="*/ 65435 h 368468"/>
                <a:gd name="connsiteX2946" fmla="*/ 15123 w 1004920"/>
                <a:gd name="connsiteY2946" fmla="*/ 66022 h 368468"/>
                <a:gd name="connsiteX2947" fmla="*/ 17360 w 1004920"/>
                <a:gd name="connsiteY2947" fmla="*/ 68369 h 368468"/>
                <a:gd name="connsiteX2948" fmla="*/ 19637 w 1004920"/>
                <a:gd name="connsiteY2948" fmla="*/ 69245 h 368468"/>
                <a:gd name="connsiteX2949" fmla="*/ 20255 w 1004920"/>
                <a:gd name="connsiteY2949" fmla="*/ 69691 h 368468"/>
                <a:gd name="connsiteX2950" fmla="*/ 21365 w 1004920"/>
                <a:gd name="connsiteY2950" fmla="*/ 70990 h 368468"/>
                <a:gd name="connsiteX2951" fmla="*/ 26568 w 1004920"/>
                <a:gd name="connsiteY2951" fmla="*/ 74182 h 368468"/>
                <a:gd name="connsiteX2952" fmla="*/ 27131 w 1004920"/>
                <a:gd name="connsiteY2952" fmla="*/ 75269 h 368468"/>
                <a:gd name="connsiteX2953" fmla="*/ 27491 w 1004920"/>
                <a:gd name="connsiteY2953" fmla="*/ 76357 h 368468"/>
                <a:gd name="connsiteX2954" fmla="*/ 27593 w 1004920"/>
                <a:gd name="connsiteY2954" fmla="*/ 77577 h 368468"/>
                <a:gd name="connsiteX2955" fmla="*/ 300373 w 1004920"/>
                <a:gd name="connsiteY2955" fmla="*/ 65670 h 368468"/>
                <a:gd name="connsiteX2956" fmla="*/ 299301 w 1004920"/>
                <a:gd name="connsiteY2956" fmla="*/ 66812 h 368468"/>
                <a:gd name="connsiteX2957" fmla="*/ 298159 w 1004920"/>
                <a:gd name="connsiteY2957" fmla="*/ 66100 h 368468"/>
                <a:gd name="connsiteX2958" fmla="*/ 299927 w 1004920"/>
                <a:gd name="connsiteY2958" fmla="*/ 63784 h 368468"/>
                <a:gd name="connsiteX2959" fmla="*/ 300341 w 1004920"/>
                <a:gd name="connsiteY2959" fmla="*/ 63628 h 368468"/>
                <a:gd name="connsiteX2960" fmla="*/ 300373 w 1004920"/>
                <a:gd name="connsiteY2960" fmla="*/ 65670 h 368468"/>
                <a:gd name="connsiteX2961" fmla="*/ 231714 w 1004920"/>
                <a:gd name="connsiteY2961" fmla="*/ 66601 h 368468"/>
                <a:gd name="connsiteX2962" fmla="*/ 230799 w 1004920"/>
                <a:gd name="connsiteY2962" fmla="*/ 66687 h 368468"/>
                <a:gd name="connsiteX2963" fmla="*/ 230525 w 1004920"/>
                <a:gd name="connsiteY2963" fmla="*/ 66037 h 368468"/>
                <a:gd name="connsiteX2964" fmla="*/ 230564 w 1004920"/>
                <a:gd name="connsiteY2964" fmla="*/ 64919 h 368468"/>
                <a:gd name="connsiteX2965" fmla="*/ 230486 w 1004920"/>
                <a:gd name="connsiteY2965" fmla="*/ 64027 h 368468"/>
                <a:gd name="connsiteX2966" fmla="*/ 230220 w 1004920"/>
                <a:gd name="connsiteY2966" fmla="*/ 63362 h 368468"/>
                <a:gd name="connsiteX2967" fmla="*/ 230220 w 1004920"/>
                <a:gd name="connsiteY2967" fmla="*/ 62243 h 368468"/>
                <a:gd name="connsiteX2968" fmla="*/ 231065 w 1004920"/>
                <a:gd name="connsiteY2968" fmla="*/ 62799 h 368468"/>
                <a:gd name="connsiteX2969" fmla="*/ 231714 w 1004920"/>
                <a:gd name="connsiteY2969" fmla="*/ 63323 h 368468"/>
                <a:gd name="connsiteX2970" fmla="*/ 232465 w 1004920"/>
                <a:gd name="connsiteY2970" fmla="*/ 63698 h 368468"/>
                <a:gd name="connsiteX2971" fmla="*/ 233076 w 1004920"/>
                <a:gd name="connsiteY2971" fmla="*/ 63949 h 368468"/>
                <a:gd name="connsiteX2972" fmla="*/ 233397 w 1004920"/>
                <a:gd name="connsiteY2972" fmla="*/ 64121 h 368468"/>
                <a:gd name="connsiteX2973" fmla="*/ 232794 w 1004920"/>
                <a:gd name="connsiteY2973" fmla="*/ 65701 h 368468"/>
                <a:gd name="connsiteX2974" fmla="*/ 231714 w 1004920"/>
                <a:gd name="connsiteY2974" fmla="*/ 66601 h 368468"/>
                <a:gd name="connsiteX2975" fmla="*/ 243230 w 1004920"/>
                <a:gd name="connsiteY2975" fmla="*/ 60178 h 368468"/>
                <a:gd name="connsiteX2976" fmla="*/ 243199 w 1004920"/>
                <a:gd name="connsiteY2976" fmla="*/ 61680 h 368468"/>
                <a:gd name="connsiteX2977" fmla="*/ 241681 w 1004920"/>
                <a:gd name="connsiteY2977" fmla="*/ 60796 h 368468"/>
                <a:gd name="connsiteX2978" fmla="*/ 241384 w 1004920"/>
                <a:gd name="connsiteY2978" fmla="*/ 59129 h 368468"/>
                <a:gd name="connsiteX2979" fmla="*/ 241885 w 1004920"/>
                <a:gd name="connsiteY2979" fmla="*/ 58590 h 368468"/>
                <a:gd name="connsiteX2980" fmla="*/ 242925 w 1004920"/>
                <a:gd name="connsiteY2980" fmla="*/ 58879 h 368468"/>
                <a:gd name="connsiteX2981" fmla="*/ 243230 w 1004920"/>
                <a:gd name="connsiteY2981" fmla="*/ 60178 h 368468"/>
                <a:gd name="connsiteX2982" fmla="*/ 492947 w 1004920"/>
                <a:gd name="connsiteY2982" fmla="*/ 57479 h 368468"/>
                <a:gd name="connsiteX2983" fmla="*/ 492673 w 1004920"/>
                <a:gd name="connsiteY2983" fmla="*/ 58199 h 368468"/>
                <a:gd name="connsiteX2984" fmla="*/ 490795 w 1004920"/>
                <a:gd name="connsiteY2984" fmla="*/ 56438 h 368468"/>
                <a:gd name="connsiteX2985" fmla="*/ 490302 w 1004920"/>
                <a:gd name="connsiteY2985" fmla="*/ 55163 h 368468"/>
                <a:gd name="connsiteX2986" fmla="*/ 490529 w 1004920"/>
                <a:gd name="connsiteY2986" fmla="*/ 54169 h 368468"/>
                <a:gd name="connsiteX2987" fmla="*/ 492477 w 1004920"/>
                <a:gd name="connsiteY2987" fmla="*/ 54083 h 368468"/>
                <a:gd name="connsiteX2988" fmla="*/ 493447 w 1004920"/>
                <a:gd name="connsiteY2988" fmla="*/ 54709 h 368468"/>
                <a:gd name="connsiteX2989" fmla="*/ 492947 w 1004920"/>
                <a:gd name="connsiteY2989" fmla="*/ 57479 h 368468"/>
                <a:gd name="connsiteX2990" fmla="*/ 668590 w 1004920"/>
                <a:gd name="connsiteY2990" fmla="*/ 54083 h 368468"/>
                <a:gd name="connsiteX2991" fmla="*/ 668043 w 1004920"/>
                <a:gd name="connsiteY2991" fmla="*/ 54748 h 368468"/>
                <a:gd name="connsiteX2992" fmla="*/ 665375 w 1004920"/>
                <a:gd name="connsiteY2992" fmla="*/ 53528 h 368468"/>
                <a:gd name="connsiteX2993" fmla="*/ 665508 w 1004920"/>
                <a:gd name="connsiteY2993" fmla="*/ 51596 h 368468"/>
                <a:gd name="connsiteX2994" fmla="*/ 665148 w 1004920"/>
                <a:gd name="connsiteY2994" fmla="*/ 50641 h 368468"/>
                <a:gd name="connsiteX2995" fmla="*/ 664428 w 1004920"/>
                <a:gd name="connsiteY2995" fmla="*/ 49640 h 368468"/>
                <a:gd name="connsiteX2996" fmla="*/ 664139 w 1004920"/>
                <a:gd name="connsiteY2996" fmla="*/ 48662 h 368468"/>
                <a:gd name="connsiteX2997" fmla="*/ 664436 w 1004920"/>
                <a:gd name="connsiteY2997" fmla="*/ 47590 h 368468"/>
                <a:gd name="connsiteX2998" fmla="*/ 666079 w 1004920"/>
                <a:gd name="connsiteY2998" fmla="*/ 48959 h 368468"/>
                <a:gd name="connsiteX2999" fmla="*/ 667002 w 1004920"/>
                <a:gd name="connsiteY2999" fmla="*/ 51134 h 368468"/>
                <a:gd name="connsiteX3000" fmla="*/ 668270 w 1004920"/>
                <a:gd name="connsiteY3000" fmla="*/ 53199 h 368468"/>
                <a:gd name="connsiteX3001" fmla="*/ 668590 w 1004920"/>
                <a:gd name="connsiteY3001" fmla="*/ 54083 h 368468"/>
                <a:gd name="connsiteX3002" fmla="*/ 694807 w 1004920"/>
                <a:gd name="connsiteY3002" fmla="*/ 46815 h 368468"/>
                <a:gd name="connsiteX3003" fmla="*/ 694447 w 1004920"/>
                <a:gd name="connsiteY3003" fmla="*/ 47066 h 368468"/>
                <a:gd name="connsiteX3004" fmla="*/ 693657 w 1004920"/>
                <a:gd name="connsiteY3004" fmla="*/ 46479 h 368468"/>
                <a:gd name="connsiteX3005" fmla="*/ 693164 w 1004920"/>
                <a:gd name="connsiteY3005" fmla="*/ 45830 h 368468"/>
                <a:gd name="connsiteX3006" fmla="*/ 693195 w 1004920"/>
                <a:gd name="connsiteY3006" fmla="*/ 45180 h 368468"/>
                <a:gd name="connsiteX3007" fmla="*/ 693759 w 1004920"/>
                <a:gd name="connsiteY3007" fmla="*/ 44852 h 368468"/>
                <a:gd name="connsiteX3008" fmla="*/ 694901 w 1004920"/>
                <a:gd name="connsiteY3008" fmla="*/ 45845 h 368468"/>
                <a:gd name="connsiteX3009" fmla="*/ 694924 w 1004920"/>
                <a:gd name="connsiteY3009" fmla="*/ 46393 h 368468"/>
                <a:gd name="connsiteX3010" fmla="*/ 694807 w 1004920"/>
                <a:gd name="connsiteY3010" fmla="*/ 46815 h 368468"/>
                <a:gd name="connsiteX3011" fmla="*/ 691896 w 1004920"/>
                <a:gd name="connsiteY3011" fmla="*/ 44500 h 368468"/>
                <a:gd name="connsiteX3012" fmla="*/ 691951 w 1004920"/>
                <a:gd name="connsiteY3012" fmla="*/ 45423 h 368468"/>
                <a:gd name="connsiteX3013" fmla="*/ 690621 w 1004920"/>
                <a:gd name="connsiteY3013" fmla="*/ 43326 h 368468"/>
                <a:gd name="connsiteX3014" fmla="*/ 690105 w 1004920"/>
                <a:gd name="connsiteY3014" fmla="*/ 40846 h 368468"/>
                <a:gd name="connsiteX3015" fmla="*/ 691161 w 1004920"/>
                <a:gd name="connsiteY3015" fmla="*/ 41730 h 368468"/>
                <a:gd name="connsiteX3016" fmla="*/ 692342 w 1004920"/>
                <a:gd name="connsiteY3016" fmla="*/ 43561 h 368468"/>
                <a:gd name="connsiteX3017" fmla="*/ 691896 w 1004920"/>
                <a:gd name="connsiteY3017" fmla="*/ 44500 h 368468"/>
                <a:gd name="connsiteX3018" fmla="*/ 497914 w 1004920"/>
                <a:gd name="connsiteY3018" fmla="*/ 37685 h 368468"/>
                <a:gd name="connsiteX3019" fmla="*/ 498650 w 1004920"/>
                <a:gd name="connsiteY3019" fmla="*/ 39774 h 368468"/>
                <a:gd name="connsiteX3020" fmla="*/ 498759 w 1004920"/>
                <a:gd name="connsiteY3020" fmla="*/ 40572 h 368468"/>
                <a:gd name="connsiteX3021" fmla="*/ 494683 w 1004920"/>
                <a:gd name="connsiteY3021" fmla="*/ 41668 h 368468"/>
                <a:gd name="connsiteX3022" fmla="*/ 492227 w 1004920"/>
                <a:gd name="connsiteY3022" fmla="*/ 39101 h 368468"/>
                <a:gd name="connsiteX3023" fmla="*/ 492751 w 1004920"/>
                <a:gd name="connsiteY3023" fmla="*/ 38061 h 368468"/>
                <a:gd name="connsiteX3024" fmla="*/ 494871 w 1004920"/>
                <a:gd name="connsiteY3024" fmla="*/ 38108 h 368468"/>
                <a:gd name="connsiteX3025" fmla="*/ 497914 w 1004920"/>
                <a:gd name="connsiteY3025" fmla="*/ 37685 h 368468"/>
                <a:gd name="connsiteX3026" fmla="*/ 287832 w 1004920"/>
                <a:gd name="connsiteY3026" fmla="*/ 48536 h 368468"/>
                <a:gd name="connsiteX3027" fmla="*/ 284828 w 1004920"/>
                <a:gd name="connsiteY3027" fmla="*/ 49342 h 368468"/>
                <a:gd name="connsiteX3028" fmla="*/ 283091 w 1004920"/>
                <a:gd name="connsiteY3028" fmla="*/ 48216 h 368468"/>
                <a:gd name="connsiteX3029" fmla="*/ 284968 w 1004920"/>
                <a:gd name="connsiteY3029" fmla="*/ 46831 h 368468"/>
                <a:gd name="connsiteX3030" fmla="*/ 285634 w 1004920"/>
                <a:gd name="connsiteY3030" fmla="*/ 46737 h 368468"/>
                <a:gd name="connsiteX3031" fmla="*/ 286072 w 1004920"/>
                <a:gd name="connsiteY3031" fmla="*/ 46463 h 368468"/>
                <a:gd name="connsiteX3032" fmla="*/ 286228 w 1004920"/>
                <a:gd name="connsiteY3032" fmla="*/ 45900 h 368468"/>
                <a:gd name="connsiteX3033" fmla="*/ 282833 w 1004920"/>
                <a:gd name="connsiteY3033" fmla="*/ 44985 h 368468"/>
                <a:gd name="connsiteX3034" fmla="*/ 281862 w 1004920"/>
                <a:gd name="connsiteY3034" fmla="*/ 44179 h 368468"/>
                <a:gd name="connsiteX3035" fmla="*/ 280939 w 1004920"/>
                <a:gd name="connsiteY3035" fmla="*/ 42129 h 368468"/>
                <a:gd name="connsiteX3036" fmla="*/ 280963 w 1004920"/>
                <a:gd name="connsiteY3036" fmla="*/ 40823 h 368468"/>
                <a:gd name="connsiteX3037" fmla="*/ 285329 w 1004920"/>
                <a:gd name="connsiteY3037" fmla="*/ 37372 h 368468"/>
                <a:gd name="connsiteX3038" fmla="*/ 286345 w 1004920"/>
                <a:gd name="connsiteY3038" fmla="*/ 37005 h 368468"/>
                <a:gd name="connsiteX3039" fmla="*/ 286510 w 1004920"/>
                <a:gd name="connsiteY3039" fmla="*/ 38436 h 368468"/>
                <a:gd name="connsiteX3040" fmla="*/ 289521 w 1004920"/>
                <a:gd name="connsiteY3040" fmla="*/ 42051 h 368468"/>
                <a:gd name="connsiteX3041" fmla="*/ 289655 w 1004920"/>
                <a:gd name="connsiteY3041" fmla="*/ 44460 h 368468"/>
                <a:gd name="connsiteX3042" fmla="*/ 289537 w 1004920"/>
                <a:gd name="connsiteY3042" fmla="*/ 45329 h 368468"/>
                <a:gd name="connsiteX3043" fmla="*/ 287832 w 1004920"/>
                <a:gd name="connsiteY3043" fmla="*/ 48536 h 368468"/>
                <a:gd name="connsiteX3044" fmla="*/ 468686 w 1004920"/>
                <a:gd name="connsiteY3044" fmla="*/ 33883 h 368468"/>
                <a:gd name="connsiteX3045" fmla="*/ 469476 w 1004920"/>
                <a:gd name="connsiteY3045" fmla="*/ 34353 h 368468"/>
                <a:gd name="connsiteX3046" fmla="*/ 470572 w 1004920"/>
                <a:gd name="connsiteY3046" fmla="*/ 34337 h 368468"/>
                <a:gd name="connsiteX3047" fmla="*/ 471870 w 1004920"/>
                <a:gd name="connsiteY3047" fmla="*/ 33993 h 368468"/>
                <a:gd name="connsiteX3048" fmla="*/ 475062 w 1004920"/>
                <a:gd name="connsiteY3048" fmla="*/ 34321 h 368468"/>
                <a:gd name="connsiteX3049" fmla="*/ 480711 w 1004920"/>
                <a:gd name="connsiteY3049" fmla="*/ 34392 h 368468"/>
                <a:gd name="connsiteX3050" fmla="*/ 484599 w 1004920"/>
                <a:gd name="connsiteY3050" fmla="*/ 35213 h 368468"/>
                <a:gd name="connsiteX3051" fmla="*/ 488401 w 1004920"/>
                <a:gd name="connsiteY3051" fmla="*/ 37537 h 368468"/>
                <a:gd name="connsiteX3052" fmla="*/ 490294 w 1004920"/>
                <a:gd name="connsiteY3052" fmla="*/ 38006 h 368468"/>
                <a:gd name="connsiteX3053" fmla="*/ 491108 w 1004920"/>
                <a:gd name="connsiteY3053" fmla="*/ 38022 h 368468"/>
                <a:gd name="connsiteX3054" fmla="*/ 490928 w 1004920"/>
                <a:gd name="connsiteY3054" fmla="*/ 38202 h 368468"/>
                <a:gd name="connsiteX3055" fmla="*/ 489426 w 1004920"/>
                <a:gd name="connsiteY3055" fmla="*/ 38835 h 368468"/>
                <a:gd name="connsiteX3056" fmla="*/ 488714 w 1004920"/>
                <a:gd name="connsiteY3056" fmla="*/ 40087 h 368468"/>
                <a:gd name="connsiteX3057" fmla="*/ 490787 w 1004920"/>
                <a:gd name="connsiteY3057" fmla="*/ 42004 h 368468"/>
                <a:gd name="connsiteX3058" fmla="*/ 490928 w 1004920"/>
                <a:gd name="connsiteY3058" fmla="*/ 43279 h 368468"/>
                <a:gd name="connsiteX3059" fmla="*/ 492532 w 1004920"/>
                <a:gd name="connsiteY3059" fmla="*/ 44421 h 368468"/>
                <a:gd name="connsiteX3060" fmla="*/ 494496 w 1004920"/>
                <a:gd name="connsiteY3060" fmla="*/ 46197 h 368468"/>
                <a:gd name="connsiteX3061" fmla="*/ 494574 w 1004920"/>
                <a:gd name="connsiteY3061" fmla="*/ 46776 h 368468"/>
                <a:gd name="connsiteX3062" fmla="*/ 495239 w 1004920"/>
                <a:gd name="connsiteY3062" fmla="*/ 47574 h 368468"/>
                <a:gd name="connsiteX3063" fmla="*/ 495575 w 1004920"/>
                <a:gd name="connsiteY3063" fmla="*/ 48552 h 368468"/>
                <a:gd name="connsiteX3064" fmla="*/ 494190 w 1004920"/>
                <a:gd name="connsiteY3064" fmla="*/ 49522 h 368468"/>
                <a:gd name="connsiteX3065" fmla="*/ 492336 w 1004920"/>
                <a:gd name="connsiteY3065" fmla="*/ 49702 h 368468"/>
                <a:gd name="connsiteX3066" fmla="*/ 490960 w 1004920"/>
                <a:gd name="connsiteY3066" fmla="*/ 48787 h 368468"/>
                <a:gd name="connsiteX3067" fmla="*/ 489700 w 1004920"/>
                <a:gd name="connsiteY3067" fmla="*/ 47645 h 368468"/>
                <a:gd name="connsiteX3068" fmla="*/ 489371 w 1004920"/>
                <a:gd name="connsiteY3068" fmla="*/ 49061 h 368468"/>
                <a:gd name="connsiteX3069" fmla="*/ 488394 w 1004920"/>
                <a:gd name="connsiteY3069" fmla="*/ 49874 h 368468"/>
                <a:gd name="connsiteX3070" fmla="*/ 484826 w 1004920"/>
                <a:gd name="connsiteY3070" fmla="*/ 49640 h 368468"/>
                <a:gd name="connsiteX3071" fmla="*/ 482275 w 1004920"/>
                <a:gd name="connsiteY3071" fmla="*/ 49647 h 368468"/>
                <a:gd name="connsiteX3072" fmla="*/ 479741 w 1004920"/>
                <a:gd name="connsiteY3072" fmla="*/ 50000 h 368468"/>
                <a:gd name="connsiteX3073" fmla="*/ 481008 w 1004920"/>
                <a:gd name="connsiteY3073" fmla="*/ 50218 h 368468"/>
                <a:gd name="connsiteX3074" fmla="*/ 482158 w 1004920"/>
                <a:gd name="connsiteY3074" fmla="*/ 50672 h 368468"/>
                <a:gd name="connsiteX3075" fmla="*/ 486109 w 1004920"/>
                <a:gd name="connsiteY3075" fmla="*/ 54287 h 368468"/>
                <a:gd name="connsiteX3076" fmla="*/ 486954 w 1004920"/>
                <a:gd name="connsiteY3076" fmla="*/ 55625 h 368468"/>
                <a:gd name="connsiteX3077" fmla="*/ 485569 w 1004920"/>
                <a:gd name="connsiteY3077" fmla="*/ 58284 h 368468"/>
                <a:gd name="connsiteX3078" fmla="*/ 486242 w 1004920"/>
                <a:gd name="connsiteY3078" fmla="*/ 59372 h 368468"/>
                <a:gd name="connsiteX3079" fmla="*/ 487768 w 1004920"/>
                <a:gd name="connsiteY3079" fmla="*/ 59998 h 368468"/>
                <a:gd name="connsiteX3080" fmla="*/ 489629 w 1004920"/>
                <a:gd name="connsiteY3080" fmla="*/ 61320 h 368468"/>
                <a:gd name="connsiteX3081" fmla="*/ 490952 w 1004920"/>
                <a:gd name="connsiteY3081" fmla="*/ 61453 h 368468"/>
                <a:gd name="connsiteX3082" fmla="*/ 491906 w 1004920"/>
                <a:gd name="connsiteY3082" fmla="*/ 62204 h 368468"/>
                <a:gd name="connsiteX3083" fmla="*/ 491945 w 1004920"/>
                <a:gd name="connsiteY3083" fmla="*/ 63503 h 368468"/>
                <a:gd name="connsiteX3084" fmla="*/ 492501 w 1004920"/>
                <a:gd name="connsiteY3084" fmla="*/ 64676 h 368468"/>
                <a:gd name="connsiteX3085" fmla="*/ 490999 w 1004920"/>
                <a:gd name="connsiteY3085" fmla="*/ 65154 h 368468"/>
                <a:gd name="connsiteX3086" fmla="*/ 492485 w 1004920"/>
                <a:gd name="connsiteY3086" fmla="*/ 65466 h 368468"/>
                <a:gd name="connsiteX3087" fmla="*/ 493815 w 1004920"/>
                <a:gd name="connsiteY3087" fmla="*/ 66069 h 368468"/>
                <a:gd name="connsiteX3088" fmla="*/ 493087 w 1004920"/>
                <a:gd name="connsiteY3088" fmla="*/ 66679 h 368468"/>
                <a:gd name="connsiteX3089" fmla="*/ 492524 w 1004920"/>
                <a:gd name="connsiteY3089" fmla="*/ 67422 h 368468"/>
                <a:gd name="connsiteX3090" fmla="*/ 493134 w 1004920"/>
                <a:gd name="connsiteY3090" fmla="*/ 67821 h 368468"/>
                <a:gd name="connsiteX3091" fmla="*/ 494957 w 1004920"/>
                <a:gd name="connsiteY3091" fmla="*/ 68502 h 368468"/>
                <a:gd name="connsiteX3092" fmla="*/ 495755 w 1004920"/>
                <a:gd name="connsiteY3092" fmla="*/ 69136 h 368468"/>
                <a:gd name="connsiteX3093" fmla="*/ 496170 w 1004920"/>
                <a:gd name="connsiteY3093" fmla="*/ 70833 h 368468"/>
                <a:gd name="connsiteX3094" fmla="*/ 497954 w 1004920"/>
                <a:gd name="connsiteY3094" fmla="*/ 73611 h 368468"/>
                <a:gd name="connsiteX3095" fmla="*/ 501208 w 1004920"/>
                <a:gd name="connsiteY3095" fmla="*/ 77194 h 368468"/>
                <a:gd name="connsiteX3096" fmla="*/ 501920 w 1004920"/>
                <a:gd name="connsiteY3096" fmla="*/ 78500 h 368468"/>
                <a:gd name="connsiteX3097" fmla="*/ 501912 w 1004920"/>
                <a:gd name="connsiteY3097" fmla="*/ 79705 h 368468"/>
                <a:gd name="connsiteX3098" fmla="*/ 501373 w 1004920"/>
                <a:gd name="connsiteY3098" fmla="*/ 80738 h 368468"/>
                <a:gd name="connsiteX3099" fmla="*/ 499518 w 1004920"/>
                <a:gd name="connsiteY3099" fmla="*/ 81943 h 368468"/>
                <a:gd name="connsiteX3100" fmla="*/ 498040 w 1004920"/>
                <a:gd name="connsiteY3100" fmla="*/ 83538 h 368468"/>
                <a:gd name="connsiteX3101" fmla="*/ 497860 w 1004920"/>
                <a:gd name="connsiteY3101" fmla="*/ 84117 h 368468"/>
                <a:gd name="connsiteX3102" fmla="*/ 495841 w 1004920"/>
                <a:gd name="connsiteY3102" fmla="*/ 84853 h 368468"/>
                <a:gd name="connsiteX3103" fmla="*/ 496765 w 1004920"/>
                <a:gd name="connsiteY3103" fmla="*/ 85393 h 368468"/>
                <a:gd name="connsiteX3104" fmla="*/ 497500 w 1004920"/>
                <a:gd name="connsiteY3104" fmla="*/ 86128 h 368468"/>
                <a:gd name="connsiteX3105" fmla="*/ 498900 w 1004920"/>
                <a:gd name="connsiteY3105" fmla="*/ 88342 h 368468"/>
                <a:gd name="connsiteX3106" fmla="*/ 502241 w 1004920"/>
                <a:gd name="connsiteY3106" fmla="*/ 91941 h 368468"/>
                <a:gd name="connsiteX3107" fmla="*/ 503923 w 1004920"/>
                <a:gd name="connsiteY3107" fmla="*/ 93286 h 368468"/>
                <a:gd name="connsiteX3108" fmla="*/ 510831 w 1004920"/>
                <a:gd name="connsiteY3108" fmla="*/ 98168 h 368468"/>
                <a:gd name="connsiteX3109" fmla="*/ 514508 w 1004920"/>
                <a:gd name="connsiteY3109" fmla="*/ 100296 h 368468"/>
                <a:gd name="connsiteX3110" fmla="*/ 519202 w 1004920"/>
                <a:gd name="connsiteY3110" fmla="*/ 105163 h 368468"/>
                <a:gd name="connsiteX3111" fmla="*/ 521635 w 1004920"/>
                <a:gd name="connsiteY3111" fmla="*/ 106289 h 368468"/>
                <a:gd name="connsiteX3112" fmla="*/ 522113 w 1004920"/>
                <a:gd name="connsiteY3112" fmla="*/ 107643 h 368468"/>
                <a:gd name="connsiteX3113" fmla="*/ 520078 w 1004920"/>
                <a:gd name="connsiteY3113" fmla="*/ 109724 h 368468"/>
                <a:gd name="connsiteX3114" fmla="*/ 517121 w 1004920"/>
                <a:gd name="connsiteY3114" fmla="*/ 110764 h 368468"/>
                <a:gd name="connsiteX3115" fmla="*/ 512232 w 1004920"/>
                <a:gd name="connsiteY3115" fmla="*/ 111320 h 368468"/>
                <a:gd name="connsiteX3116" fmla="*/ 507326 w 1004920"/>
                <a:gd name="connsiteY3116" fmla="*/ 110592 h 368468"/>
                <a:gd name="connsiteX3117" fmla="*/ 504792 w 1004920"/>
                <a:gd name="connsiteY3117" fmla="*/ 109997 h 368468"/>
                <a:gd name="connsiteX3118" fmla="*/ 502585 w 1004920"/>
                <a:gd name="connsiteY3118" fmla="*/ 108800 h 368468"/>
                <a:gd name="connsiteX3119" fmla="*/ 500848 w 1004920"/>
                <a:gd name="connsiteY3119" fmla="*/ 106399 h 368468"/>
                <a:gd name="connsiteX3120" fmla="*/ 498548 w 1004920"/>
                <a:gd name="connsiteY3120" fmla="*/ 105100 h 368468"/>
                <a:gd name="connsiteX3121" fmla="*/ 499432 w 1004920"/>
                <a:gd name="connsiteY3121" fmla="*/ 106555 h 368468"/>
                <a:gd name="connsiteX3122" fmla="*/ 499988 w 1004920"/>
                <a:gd name="connsiteY3122" fmla="*/ 108042 h 368468"/>
                <a:gd name="connsiteX3123" fmla="*/ 499698 w 1004920"/>
                <a:gd name="connsiteY3123" fmla="*/ 109661 h 368468"/>
                <a:gd name="connsiteX3124" fmla="*/ 498798 w 1004920"/>
                <a:gd name="connsiteY3124" fmla="*/ 110928 h 368468"/>
                <a:gd name="connsiteX3125" fmla="*/ 497249 w 1004920"/>
                <a:gd name="connsiteY3125" fmla="*/ 111859 h 368468"/>
                <a:gd name="connsiteX3126" fmla="*/ 495591 w 1004920"/>
                <a:gd name="connsiteY3126" fmla="*/ 112618 h 368468"/>
                <a:gd name="connsiteX3127" fmla="*/ 494887 w 1004920"/>
                <a:gd name="connsiteY3127" fmla="*/ 113150 h 368468"/>
                <a:gd name="connsiteX3128" fmla="*/ 490678 w 1004920"/>
                <a:gd name="connsiteY3128" fmla="*/ 121623 h 368468"/>
                <a:gd name="connsiteX3129" fmla="*/ 489997 w 1004920"/>
                <a:gd name="connsiteY3129" fmla="*/ 123915 h 368468"/>
                <a:gd name="connsiteX3130" fmla="*/ 488714 w 1004920"/>
                <a:gd name="connsiteY3130" fmla="*/ 133429 h 368468"/>
                <a:gd name="connsiteX3131" fmla="*/ 488691 w 1004920"/>
                <a:gd name="connsiteY3131" fmla="*/ 136120 h 368468"/>
                <a:gd name="connsiteX3132" fmla="*/ 490584 w 1004920"/>
                <a:gd name="connsiteY3132" fmla="*/ 141150 h 368468"/>
                <a:gd name="connsiteX3133" fmla="*/ 490748 w 1004920"/>
                <a:gd name="connsiteY3133" fmla="*/ 143787 h 368468"/>
                <a:gd name="connsiteX3134" fmla="*/ 491124 w 1004920"/>
                <a:gd name="connsiteY3134" fmla="*/ 144929 h 368468"/>
                <a:gd name="connsiteX3135" fmla="*/ 490873 w 1004920"/>
                <a:gd name="connsiteY3135" fmla="*/ 145876 h 368468"/>
                <a:gd name="connsiteX3136" fmla="*/ 489982 w 1004920"/>
                <a:gd name="connsiteY3136" fmla="*/ 146439 h 368468"/>
                <a:gd name="connsiteX3137" fmla="*/ 486367 w 1004920"/>
                <a:gd name="connsiteY3137" fmla="*/ 147972 h 368468"/>
                <a:gd name="connsiteX3138" fmla="*/ 483817 w 1004920"/>
                <a:gd name="connsiteY3138" fmla="*/ 149248 h 368468"/>
                <a:gd name="connsiteX3139" fmla="*/ 481743 w 1004920"/>
                <a:gd name="connsiteY3139" fmla="*/ 151063 h 368468"/>
                <a:gd name="connsiteX3140" fmla="*/ 480069 w 1004920"/>
                <a:gd name="connsiteY3140" fmla="*/ 153324 h 368468"/>
                <a:gd name="connsiteX3141" fmla="*/ 478598 w 1004920"/>
                <a:gd name="connsiteY3141" fmla="*/ 154959 h 368468"/>
                <a:gd name="connsiteX3142" fmla="*/ 476643 w 1004920"/>
                <a:gd name="connsiteY3142" fmla="*/ 155741 h 368468"/>
                <a:gd name="connsiteX3143" fmla="*/ 475219 w 1004920"/>
                <a:gd name="connsiteY3143" fmla="*/ 155624 h 368468"/>
                <a:gd name="connsiteX3144" fmla="*/ 474077 w 1004920"/>
                <a:gd name="connsiteY3144" fmla="*/ 154873 h 368468"/>
                <a:gd name="connsiteX3145" fmla="*/ 473270 w 1004920"/>
                <a:gd name="connsiteY3145" fmla="*/ 153417 h 368468"/>
                <a:gd name="connsiteX3146" fmla="*/ 472809 w 1004920"/>
                <a:gd name="connsiteY3146" fmla="*/ 151829 h 368468"/>
                <a:gd name="connsiteX3147" fmla="*/ 472512 w 1004920"/>
                <a:gd name="connsiteY3147" fmla="*/ 153003 h 368468"/>
                <a:gd name="connsiteX3148" fmla="*/ 472567 w 1004920"/>
                <a:gd name="connsiteY3148" fmla="*/ 154153 h 368468"/>
                <a:gd name="connsiteX3149" fmla="*/ 473239 w 1004920"/>
                <a:gd name="connsiteY3149" fmla="*/ 155381 h 368468"/>
                <a:gd name="connsiteX3150" fmla="*/ 473498 w 1004920"/>
                <a:gd name="connsiteY3150" fmla="*/ 156680 h 368468"/>
                <a:gd name="connsiteX3151" fmla="*/ 473106 w 1004920"/>
                <a:gd name="connsiteY3151" fmla="*/ 158002 h 368468"/>
                <a:gd name="connsiteX3152" fmla="*/ 472269 w 1004920"/>
                <a:gd name="connsiteY3152" fmla="*/ 159058 h 368468"/>
                <a:gd name="connsiteX3153" fmla="*/ 470001 w 1004920"/>
                <a:gd name="connsiteY3153" fmla="*/ 160208 h 368468"/>
                <a:gd name="connsiteX3154" fmla="*/ 468749 w 1004920"/>
                <a:gd name="connsiteY3154" fmla="*/ 161194 h 368468"/>
                <a:gd name="connsiteX3155" fmla="*/ 468506 w 1004920"/>
                <a:gd name="connsiteY3155" fmla="*/ 162939 h 368468"/>
                <a:gd name="connsiteX3156" fmla="*/ 467904 w 1004920"/>
                <a:gd name="connsiteY3156" fmla="*/ 163917 h 368468"/>
                <a:gd name="connsiteX3157" fmla="*/ 467035 w 1004920"/>
                <a:gd name="connsiteY3157" fmla="*/ 164675 h 368468"/>
                <a:gd name="connsiteX3158" fmla="*/ 463835 w 1004920"/>
                <a:gd name="connsiteY3158" fmla="*/ 166412 h 368468"/>
                <a:gd name="connsiteX3159" fmla="*/ 463116 w 1004920"/>
                <a:gd name="connsiteY3159" fmla="*/ 167108 h 368468"/>
                <a:gd name="connsiteX3160" fmla="*/ 462592 w 1004920"/>
                <a:gd name="connsiteY3160" fmla="*/ 167993 h 368468"/>
                <a:gd name="connsiteX3161" fmla="*/ 464297 w 1004920"/>
                <a:gd name="connsiteY3161" fmla="*/ 167852 h 368468"/>
                <a:gd name="connsiteX3162" fmla="*/ 465862 w 1004920"/>
                <a:gd name="connsiteY3162" fmla="*/ 167993 h 368468"/>
                <a:gd name="connsiteX3163" fmla="*/ 465979 w 1004920"/>
                <a:gd name="connsiteY3163" fmla="*/ 169722 h 368468"/>
                <a:gd name="connsiteX3164" fmla="*/ 466472 w 1004920"/>
                <a:gd name="connsiteY3164" fmla="*/ 171012 h 368468"/>
                <a:gd name="connsiteX3165" fmla="*/ 465846 w 1004920"/>
                <a:gd name="connsiteY3165" fmla="*/ 173837 h 368468"/>
                <a:gd name="connsiteX3166" fmla="*/ 463437 w 1004920"/>
                <a:gd name="connsiteY3166" fmla="*/ 175746 h 368468"/>
                <a:gd name="connsiteX3167" fmla="*/ 464641 w 1004920"/>
                <a:gd name="connsiteY3167" fmla="*/ 176145 h 368468"/>
                <a:gd name="connsiteX3168" fmla="*/ 465729 w 1004920"/>
                <a:gd name="connsiteY3168" fmla="*/ 176771 h 368468"/>
                <a:gd name="connsiteX3169" fmla="*/ 468146 w 1004920"/>
                <a:gd name="connsiteY3169" fmla="*/ 177232 h 368468"/>
                <a:gd name="connsiteX3170" fmla="*/ 468960 w 1004920"/>
                <a:gd name="connsiteY3170" fmla="*/ 179235 h 368468"/>
                <a:gd name="connsiteX3171" fmla="*/ 468600 w 1004920"/>
                <a:gd name="connsiteY3171" fmla="*/ 181660 h 368468"/>
                <a:gd name="connsiteX3172" fmla="*/ 468162 w 1004920"/>
                <a:gd name="connsiteY3172" fmla="*/ 183835 h 368468"/>
                <a:gd name="connsiteX3173" fmla="*/ 466425 w 1004920"/>
                <a:gd name="connsiteY3173" fmla="*/ 184437 h 368468"/>
                <a:gd name="connsiteX3174" fmla="*/ 465345 w 1004920"/>
                <a:gd name="connsiteY3174" fmla="*/ 184038 h 368468"/>
                <a:gd name="connsiteX3175" fmla="*/ 464274 w 1004920"/>
                <a:gd name="connsiteY3175" fmla="*/ 184078 h 368468"/>
                <a:gd name="connsiteX3176" fmla="*/ 463484 w 1004920"/>
                <a:gd name="connsiteY3176" fmla="*/ 184735 h 368468"/>
                <a:gd name="connsiteX3177" fmla="*/ 463280 w 1004920"/>
                <a:gd name="connsiteY3177" fmla="*/ 185861 h 368468"/>
                <a:gd name="connsiteX3178" fmla="*/ 464774 w 1004920"/>
                <a:gd name="connsiteY3178" fmla="*/ 185306 h 368468"/>
                <a:gd name="connsiteX3179" fmla="*/ 464688 w 1004920"/>
                <a:gd name="connsiteY3179" fmla="*/ 188122 h 368468"/>
                <a:gd name="connsiteX3180" fmla="*/ 464281 w 1004920"/>
                <a:gd name="connsiteY3180" fmla="*/ 190868 h 368468"/>
                <a:gd name="connsiteX3181" fmla="*/ 463789 w 1004920"/>
                <a:gd name="connsiteY3181" fmla="*/ 192386 h 368468"/>
                <a:gd name="connsiteX3182" fmla="*/ 462873 w 1004920"/>
                <a:gd name="connsiteY3182" fmla="*/ 193622 h 368468"/>
                <a:gd name="connsiteX3183" fmla="*/ 461489 w 1004920"/>
                <a:gd name="connsiteY3183" fmla="*/ 194021 h 368468"/>
                <a:gd name="connsiteX3184" fmla="*/ 460182 w 1004920"/>
                <a:gd name="connsiteY3184" fmla="*/ 193090 h 368468"/>
                <a:gd name="connsiteX3185" fmla="*/ 459916 w 1004920"/>
                <a:gd name="connsiteY3185" fmla="*/ 194170 h 368468"/>
                <a:gd name="connsiteX3186" fmla="*/ 460315 w 1004920"/>
                <a:gd name="connsiteY3186" fmla="*/ 195077 h 368468"/>
                <a:gd name="connsiteX3187" fmla="*/ 462177 w 1004920"/>
                <a:gd name="connsiteY3187" fmla="*/ 197283 h 368468"/>
                <a:gd name="connsiteX3188" fmla="*/ 461035 w 1004920"/>
                <a:gd name="connsiteY3188" fmla="*/ 197769 h 368468"/>
                <a:gd name="connsiteX3189" fmla="*/ 460205 w 1004920"/>
                <a:gd name="connsiteY3189" fmla="*/ 198520 h 368468"/>
                <a:gd name="connsiteX3190" fmla="*/ 459830 w 1004920"/>
                <a:gd name="connsiteY3190" fmla="*/ 199615 h 368468"/>
                <a:gd name="connsiteX3191" fmla="*/ 457804 w 1004920"/>
                <a:gd name="connsiteY3191" fmla="*/ 202126 h 368468"/>
                <a:gd name="connsiteX3192" fmla="*/ 456904 w 1004920"/>
                <a:gd name="connsiteY3192" fmla="*/ 203973 h 368468"/>
                <a:gd name="connsiteX3193" fmla="*/ 456521 w 1004920"/>
                <a:gd name="connsiteY3193" fmla="*/ 205944 h 368468"/>
                <a:gd name="connsiteX3194" fmla="*/ 455574 w 1004920"/>
                <a:gd name="connsiteY3194" fmla="*/ 207509 h 368468"/>
                <a:gd name="connsiteX3195" fmla="*/ 440248 w 1004920"/>
                <a:gd name="connsiteY3195" fmla="*/ 214331 h 368468"/>
                <a:gd name="connsiteX3196" fmla="*/ 427848 w 1004920"/>
                <a:gd name="connsiteY3196" fmla="*/ 220073 h 368468"/>
                <a:gd name="connsiteX3197" fmla="*/ 426956 w 1004920"/>
                <a:gd name="connsiteY3197" fmla="*/ 219682 h 368468"/>
                <a:gd name="connsiteX3198" fmla="*/ 426354 w 1004920"/>
                <a:gd name="connsiteY3198" fmla="*/ 218806 h 368468"/>
                <a:gd name="connsiteX3199" fmla="*/ 425931 w 1004920"/>
                <a:gd name="connsiteY3199" fmla="*/ 209879 h 368468"/>
                <a:gd name="connsiteX3200" fmla="*/ 424398 w 1004920"/>
                <a:gd name="connsiteY3200" fmla="*/ 205318 h 368468"/>
                <a:gd name="connsiteX3201" fmla="*/ 424171 w 1004920"/>
                <a:gd name="connsiteY3201" fmla="*/ 202744 h 368468"/>
                <a:gd name="connsiteX3202" fmla="*/ 422418 w 1004920"/>
                <a:gd name="connsiteY3202" fmla="*/ 205036 h 368468"/>
                <a:gd name="connsiteX3203" fmla="*/ 421347 w 1004920"/>
                <a:gd name="connsiteY3203" fmla="*/ 204802 h 368468"/>
                <a:gd name="connsiteX3204" fmla="*/ 420189 w 1004920"/>
                <a:gd name="connsiteY3204" fmla="*/ 204215 h 368468"/>
                <a:gd name="connsiteX3205" fmla="*/ 419320 w 1004920"/>
                <a:gd name="connsiteY3205" fmla="*/ 203464 h 368468"/>
                <a:gd name="connsiteX3206" fmla="*/ 419250 w 1004920"/>
                <a:gd name="connsiteY3206" fmla="*/ 202478 h 368468"/>
                <a:gd name="connsiteX3207" fmla="*/ 420189 w 1004920"/>
                <a:gd name="connsiteY3207" fmla="*/ 199646 h 368468"/>
                <a:gd name="connsiteX3208" fmla="*/ 419054 w 1004920"/>
                <a:gd name="connsiteY3208" fmla="*/ 201203 h 368468"/>
                <a:gd name="connsiteX3209" fmla="*/ 417818 w 1004920"/>
                <a:gd name="connsiteY3209" fmla="*/ 202400 h 368468"/>
                <a:gd name="connsiteX3210" fmla="*/ 416535 w 1004920"/>
                <a:gd name="connsiteY3210" fmla="*/ 202251 h 368468"/>
                <a:gd name="connsiteX3211" fmla="*/ 415424 w 1004920"/>
                <a:gd name="connsiteY3211" fmla="*/ 201657 h 368468"/>
                <a:gd name="connsiteX3212" fmla="*/ 415017 w 1004920"/>
                <a:gd name="connsiteY3212" fmla="*/ 200734 h 368468"/>
                <a:gd name="connsiteX3213" fmla="*/ 414430 w 1004920"/>
                <a:gd name="connsiteY3213" fmla="*/ 200593 h 368468"/>
                <a:gd name="connsiteX3214" fmla="*/ 411716 w 1004920"/>
                <a:gd name="connsiteY3214" fmla="*/ 203112 h 368468"/>
                <a:gd name="connsiteX3215" fmla="*/ 408141 w 1004920"/>
                <a:gd name="connsiteY3215" fmla="*/ 204465 h 368468"/>
                <a:gd name="connsiteX3216" fmla="*/ 406146 w 1004920"/>
                <a:gd name="connsiteY3216" fmla="*/ 204442 h 368468"/>
                <a:gd name="connsiteX3217" fmla="*/ 404581 w 1004920"/>
                <a:gd name="connsiteY3217" fmla="*/ 203667 h 368468"/>
                <a:gd name="connsiteX3218" fmla="*/ 404659 w 1004920"/>
                <a:gd name="connsiteY3218" fmla="*/ 201743 h 368468"/>
                <a:gd name="connsiteX3219" fmla="*/ 404495 w 1004920"/>
                <a:gd name="connsiteY3219" fmla="*/ 199865 h 368468"/>
                <a:gd name="connsiteX3220" fmla="*/ 404057 w 1004920"/>
                <a:gd name="connsiteY3220" fmla="*/ 198762 h 368468"/>
                <a:gd name="connsiteX3221" fmla="*/ 403095 w 1004920"/>
                <a:gd name="connsiteY3221" fmla="*/ 198363 h 368468"/>
                <a:gd name="connsiteX3222" fmla="*/ 402211 w 1004920"/>
                <a:gd name="connsiteY3222" fmla="*/ 198504 h 368468"/>
                <a:gd name="connsiteX3223" fmla="*/ 399645 w 1004920"/>
                <a:gd name="connsiteY3223" fmla="*/ 199482 h 368468"/>
                <a:gd name="connsiteX3224" fmla="*/ 398729 w 1004920"/>
                <a:gd name="connsiteY3224" fmla="*/ 199365 h 368468"/>
                <a:gd name="connsiteX3225" fmla="*/ 398205 w 1004920"/>
                <a:gd name="connsiteY3225" fmla="*/ 199857 h 368468"/>
                <a:gd name="connsiteX3226" fmla="*/ 391414 w 1004920"/>
                <a:gd name="connsiteY3226" fmla="*/ 193020 h 368468"/>
                <a:gd name="connsiteX3227" fmla="*/ 390045 w 1004920"/>
                <a:gd name="connsiteY3227" fmla="*/ 198559 h 368468"/>
                <a:gd name="connsiteX3228" fmla="*/ 385351 w 1004920"/>
                <a:gd name="connsiteY3228" fmla="*/ 201500 h 368468"/>
                <a:gd name="connsiteX3229" fmla="*/ 381893 w 1004920"/>
                <a:gd name="connsiteY3229" fmla="*/ 203214 h 368468"/>
                <a:gd name="connsiteX3230" fmla="*/ 378459 w 1004920"/>
                <a:gd name="connsiteY3230" fmla="*/ 202572 h 368468"/>
                <a:gd name="connsiteX3231" fmla="*/ 374977 w 1004920"/>
                <a:gd name="connsiteY3231" fmla="*/ 201477 h 368468"/>
                <a:gd name="connsiteX3232" fmla="*/ 371503 w 1004920"/>
                <a:gd name="connsiteY3232" fmla="*/ 202799 h 368468"/>
                <a:gd name="connsiteX3233" fmla="*/ 367732 w 1004920"/>
                <a:gd name="connsiteY3233" fmla="*/ 206038 h 368468"/>
                <a:gd name="connsiteX3234" fmla="*/ 366692 w 1004920"/>
                <a:gd name="connsiteY3234" fmla="*/ 206531 h 368468"/>
                <a:gd name="connsiteX3235" fmla="*/ 365605 w 1004920"/>
                <a:gd name="connsiteY3235" fmla="*/ 206523 h 368468"/>
                <a:gd name="connsiteX3236" fmla="*/ 364807 w 1004920"/>
                <a:gd name="connsiteY3236" fmla="*/ 206101 h 368468"/>
                <a:gd name="connsiteX3237" fmla="*/ 365080 w 1004920"/>
                <a:gd name="connsiteY3237" fmla="*/ 203644 h 368468"/>
                <a:gd name="connsiteX3238" fmla="*/ 365112 w 1004920"/>
                <a:gd name="connsiteY3238" fmla="*/ 201188 h 368468"/>
                <a:gd name="connsiteX3239" fmla="*/ 364830 w 1004920"/>
                <a:gd name="connsiteY3239" fmla="*/ 195719 h 368468"/>
                <a:gd name="connsiteX3240" fmla="*/ 364533 w 1004920"/>
                <a:gd name="connsiteY3240" fmla="*/ 194639 h 368468"/>
                <a:gd name="connsiteX3241" fmla="*/ 363445 w 1004920"/>
                <a:gd name="connsiteY3241" fmla="*/ 193137 h 368468"/>
                <a:gd name="connsiteX3242" fmla="*/ 362006 w 1004920"/>
                <a:gd name="connsiteY3242" fmla="*/ 192049 h 368468"/>
                <a:gd name="connsiteX3243" fmla="*/ 361208 w 1004920"/>
                <a:gd name="connsiteY3243" fmla="*/ 192840 h 368468"/>
                <a:gd name="connsiteX3244" fmla="*/ 360480 w 1004920"/>
                <a:gd name="connsiteY3244" fmla="*/ 193927 h 368468"/>
                <a:gd name="connsiteX3245" fmla="*/ 357617 w 1004920"/>
                <a:gd name="connsiteY3245" fmla="*/ 193880 h 368468"/>
                <a:gd name="connsiteX3246" fmla="*/ 354824 w 1004920"/>
                <a:gd name="connsiteY3246" fmla="*/ 193012 h 368468"/>
                <a:gd name="connsiteX3247" fmla="*/ 352446 w 1004920"/>
                <a:gd name="connsiteY3247" fmla="*/ 193505 h 368468"/>
                <a:gd name="connsiteX3248" fmla="*/ 347720 w 1004920"/>
                <a:gd name="connsiteY3248" fmla="*/ 195672 h 368468"/>
                <a:gd name="connsiteX3249" fmla="*/ 345217 w 1004920"/>
                <a:gd name="connsiteY3249" fmla="*/ 196008 h 368468"/>
                <a:gd name="connsiteX3250" fmla="*/ 343871 w 1004920"/>
                <a:gd name="connsiteY3250" fmla="*/ 195515 h 368468"/>
                <a:gd name="connsiteX3251" fmla="*/ 343011 w 1004920"/>
                <a:gd name="connsiteY3251" fmla="*/ 194350 h 368468"/>
                <a:gd name="connsiteX3252" fmla="*/ 343503 w 1004920"/>
                <a:gd name="connsiteY3252" fmla="*/ 193278 h 368468"/>
                <a:gd name="connsiteX3253" fmla="*/ 344544 w 1004920"/>
                <a:gd name="connsiteY3253" fmla="*/ 192456 h 368468"/>
                <a:gd name="connsiteX3254" fmla="*/ 342604 w 1004920"/>
                <a:gd name="connsiteY3254" fmla="*/ 193106 h 368468"/>
                <a:gd name="connsiteX3255" fmla="*/ 340953 w 1004920"/>
                <a:gd name="connsiteY3255" fmla="*/ 194201 h 368468"/>
                <a:gd name="connsiteX3256" fmla="*/ 340233 w 1004920"/>
                <a:gd name="connsiteY3256" fmla="*/ 194905 h 368468"/>
                <a:gd name="connsiteX3257" fmla="*/ 339458 w 1004920"/>
                <a:gd name="connsiteY3257" fmla="*/ 194553 h 368468"/>
                <a:gd name="connsiteX3258" fmla="*/ 337393 w 1004920"/>
                <a:gd name="connsiteY3258" fmla="*/ 192081 h 368468"/>
                <a:gd name="connsiteX3259" fmla="*/ 333075 w 1004920"/>
                <a:gd name="connsiteY3259" fmla="*/ 193004 h 368468"/>
                <a:gd name="connsiteX3260" fmla="*/ 332496 w 1004920"/>
                <a:gd name="connsiteY3260" fmla="*/ 193286 h 368468"/>
                <a:gd name="connsiteX3261" fmla="*/ 331432 w 1004920"/>
                <a:gd name="connsiteY3261" fmla="*/ 194131 h 368468"/>
                <a:gd name="connsiteX3262" fmla="*/ 330407 w 1004920"/>
                <a:gd name="connsiteY3262" fmla="*/ 193708 h 368468"/>
                <a:gd name="connsiteX3263" fmla="*/ 329898 w 1004920"/>
                <a:gd name="connsiteY3263" fmla="*/ 192808 h 368468"/>
                <a:gd name="connsiteX3264" fmla="*/ 329718 w 1004920"/>
                <a:gd name="connsiteY3264" fmla="*/ 187645 h 368468"/>
                <a:gd name="connsiteX3265" fmla="*/ 327520 w 1004920"/>
                <a:gd name="connsiteY3265" fmla="*/ 177717 h 368468"/>
                <a:gd name="connsiteX3266" fmla="*/ 326918 w 1004920"/>
                <a:gd name="connsiteY3266" fmla="*/ 172648 h 368468"/>
                <a:gd name="connsiteX3267" fmla="*/ 326433 w 1004920"/>
                <a:gd name="connsiteY3267" fmla="*/ 171450 h 368468"/>
                <a:gd name="connsiteX3268" fmla="*/ 323913 w 1004920"/>
                <a:gd name="connsiteY3268" fmla="*/ 169628 h 368468"/>
                <a:gd name="connsiteX3269" fmla="*/ 324000 w 1004920"/>
                <a:gd name="connsiteY3269" fmla="*/ 167015 h 368468"/>
                <a:gd name="connsiteX3270" fmla="*/ 325314 w 1004920"/>
                <a:gd name="connsiteY3270" fmla="*/ 164824 h 368468"/>
                <a:gd name="connsiteX3271" fmla="*/ 325588 w 1004920"/>
                <a:gd name="connsiteY3271" fmla="*/ 162274 h 368468"/>
                <a:gd name="connsiteX3272" fmla="*/ 325212 w 1004920"/>
                <a:gd name="connsiteY3272" fmla="*/ 159504 h 368468"/>
                <a:gd name="connsiteX3273" fmla="*/ 324422 w 1004920"/>
                <a:gd name="connsiteY3273" fmla="*/ 156797 h 368468"/>
                <a:gd name="connsiteX3274" fmla="*/ 323429 w 1004920"/>
                <a:gd name="connsiteY3274" fmla="*/ 154755 h 368468"/>
                <a:gd name="connsiteX3275" fmla="*/ 322005 w 1004920"/>
                <a:gd name="connsiteY3275" fmla="*/ 153011 h 368468"/>
                <a:gd name="connsiteX3276" fmla="*/ 320119 w 1004920"/>
                <a:gd name="connsiteY3276" fmla="*/ 151055 h 368468"/>
                <a:gd name="connsiteX3277" fmla="*/ 317795 w 1004920"/>
                <a:gd name="connsiteY3277" fmla="*/ 149592 h 368468"/>
                <a:gd name="connsiteX3278" fmla="*/ 312788 w 1004920"/>
                <a:gd name="connsiteY3278" fmla="*/ 147949 h 368468"/>
                <a:gd name="connsiteX3279" fmla="*/ 310152 w 1004920"/>
                <a:gd name="connsiteY3279" fmla="*/ 148098 h 368468"/>
                <a:gd name="connsiteX3280" fmla="*/ 309167 w 1004920"/>
                <a:gd name="connsiteY3280" fmla="*/ 147448 h 368468"/>
                <a:gd name="connsiteX3281" fmla="*/ 308509 w 1004920"/>
                <a:gd name="connsiteY3281" fmla="*/ 146611 h 368468"/>
                <a:gd name="connsiteX3282" fmla="*/ 308775 w 1004920"/>
                <a:gd name="connsiteY3282" fmla="*/ 144968 h 368468"/>
                <a:gd name="connsiteX3283" fmla="*/ 309667 w 1004920"/>
                <a:gd name="connsiteY3283" fmla="*/ 143842 h 368468"/>
                <a:gd name="connsiteX3284" fmla="*/ 310864 w 1004920"/>
                <a:gd name="connsiteY3284" fmla="*/ 143560 h 368468"/>
                <a:gd name="connsiteX3285" fmla="*/ 311013 w 1004920"/>
                <a:gd name="connsiteY3285" fmla="*/ 142918 h 368468"/>
                <a:gd name="connsiteX3286" fmla="*/ 308470 w 1004920"/>
                <a:gd name="connsiteY3286" fmla="*/ 141596 h 368468"/>
                <a:gd name="connsiteX3287" fmla="*/ 306350 w 1004920"/>
                <a:gd name="connsiteY3287" fmla="*/ 139797 h 368468"/>
                <a:gd name="connsiteX3288" fmla="*/ 305685 w 1004920"/>
                <a:gd name="connsiteY3288" fmla="*/ 138717 h 368468"/>
                <a:gd name="connsiteX3289" fmla="*/ 305482 w 1004920"/>
                <a:gd name="connsiteY3289" fmla="*/ 137528 h 368468"/>
                <a:gd name="connsiteX3290" fmla="*/ 305497 w 1004920"/>
                <a:gd name="connsiteY3290" fmla="*/ 134782 h 368468"/>
                <a:gd name="connsiteX3291" fmla="*/ 306107 w 1004920"/>
                <a:gd name="connsiteY3291" fmla="*/ 133045 h 368468"/>
                <a:gd name="connsiteX3292" fmla="*/ 306444 w 1004920"/>
                <a:gd name="connsiteY3292" fmla="*/ 132106 h 368468"/>
                <a:gd name="connsiteX3293" fmla="*/ 307093 w 1004920"/>
                <a:gd name="connsiteY3293" fmla="*/ 129204 h 368468"/>
                <a:gd name="connsiteX3294" fmla="*/ 308478 w 1004920"/>
                <a:gd name="connsiteY3294" fmla="*/ 128320 h 368468"/>
                <a:gd name="connsiteX3295" fmla="*/ 308259 w 1004920"/>
                <a:gd name="connsiteY3295" fmla="*/ 127788 h 368468"/>
                <a:gd name="connsiteX3296" fmla="*/ 307664 w 1004920"/>
                <a:gd name="connsiteY3296" fmla="*/ 127389 h 368468"/>
                <a:gd name="connsiteX3297" fmla="*/ 306804 w 1004920"/>
                <a:gd name="connsiteY3297" fmla="*/ 126434 h 368468"/>
                <a:gd name="connsiteX3298" fmla="*/ 306092 w 1004920"/>
                <a:gd name="connsiteY3298" fmla="*/ 125339 h 368468"/>
                <a:gd name="connsiteX3299" fmla="*/ 304472 w 1004920"/>
                <a:gd name="connsiteY3299" fmla="*/ 123477 h 368468"/>
                <a:gd name="connsiteX3300" fmla="*/ 301617 w 1004920"/>
                <a:gd name="connsiteY3300" fmla="*/ 121240 h 368468"/>
                <a:gd name="connsiteX3301" fmla="*/ 301132 w 1004920"/>
                <a:gd name="connsiteY3301" fmla="*/ 117375 h 368468"/>
                <a:gd name="connsiteX3302" fmla="*/ 300764 w 1004920"/>
                <a:gd name="connsiteY3302" fmla="*/ 111679 h 368468"/>
                <a:gd name="connsiteX3303" fmla="*/ 300999 w 1004920"/>
                <a:gd name="connsiteY3303" fmla="*/ 109090 h 368468"/>
                <a:gd name="connsiteX3304" fmla="*/ 301914 w 1004920"/>
                <a:gd name="connsiteY3304" fmla="*/ 104247 h 368468"/>
                <a:gd name="connsiteX3305" fmla="*/ 303502 w 1004920"/>
                <a:gd name="connsiteY3305" fmla="*/ 102722 h 368468"/>
                <a:gd name="connsiteX3306" fmla="*/ 304762 w 1004920"/>
                <a:gd name="connsiteY3306" fmla="*/ 102299 h 368468"/>
                <a:gd name="connsiteX3307" fmla="*/ 305708 w 1004920"/>
                <a:gd name="connsiteY3307" fmla="*/ 101650 h 368468"/>
                <a:gd name="connsiteX3308" fmla="*/ 304926 w 1004920"/>
                <a:gd name="connsiteY3308" fmla="*/ 101556 h 368468"/>
                <a:gd name="connsiteX3309" fmla="*/ 304253 w 1004920"/>
                <a:gd name="connsiteY3309" fmla="*/ 101798 h 368468"/>
                <a:gd name="connsiteX3310" fmla="*/ 303048 w 1004920"/>
                <a:gd name="connsiteY3310" fmla="*/ 101963 h 368468"/>
                <a:gd name="connsiteX3311" fmla="*/ 304042 w 1004920"/>
                <a:gd name="connsiteY3311" fmla="*/ 97629 h 368468"/>
                <a:gd name="connsiteX3312" fmla="*/ 304488 w 1004920"/>
                <a:gd name="connsiteY3312" fmla="*/ 96377 h 368468"/>
                <a:gd name="connsiteX3313" fmla="*/ 306483 w 1004920"/>
                <a:gd name="connsiteY3313" fmla="*/ 93952 h 368468"/>
                <a:gd name="connsiteX3314" fmla="*/ 308822 w 1004920"/>
                <a:gd name="connsiteY3314" fmla="*/ 91808 h 368468"/>
                <a:gd name="connsiteX3315" fmla="*/ 309808 w 1004920"/>
                <a:gd name="connsiteY3315" fmla="*/ 89281 h 368468"/>
                <a:gd name="connsiteX3316" fmla="*/ 311138 w 1004920"/>
                <a:gd name="connsiteY3316" fmla="*/ 87067 h 368468"/>
                <a:gd name="connsiteX3317" fmla="*/ 316638 w 1004920"/>
                <a:gd name="connsiteY3317" fmla="*/ 84782 h 368468"/>
                <a:gd name="connsiteX3318" fmla="*/ 314658 w 1004920"/>
                <a:gd name="connsiteY3318" fmla="*/ 87646 h 368468"/>
                <a:gd name="connsiteX3319" fmla="*/ 314877 w 1004920"/>
                <a:gd name="connsiteY3319" fmla="*/ 88686 h 368468"/>
                <a:gd name="connsiteX3320" fmla="*/ 315363 w 1004920"/>
                <a:gd name="connsiteY3320" fmla="*/ 89609 h 368468"/>
                <a:gd name="connsiteX3321" fmla="*/ 316787 w 1004920"/>
                <a:gd name="connsiteY3321" fmla="*/ 90259 h 368468"/>
                <a:gd name="connsiteX3322" fmla="*/ 317193 w 1004920"/>
                <a:gd name="connsiteY3322" fmla="*/ 93787 h 368468"/>
                <a:gd name="connsiteX3323" fmla="*/ 318985 w 1004920"/>
                <a:gd name="connsiteY3323" fmla="*/ 95790 h 368468"/>
                <a:gd name="connsiteX3324" fmla="*/ 320784 w 1004920"/>
                <a:gd name="connsiteY3324" fmla="*/ 97621 h 368468"/>
                <a:gd name="connsiteX3325" fmla="*/ 322114 w 1004920"/>
                <a:gd name="connsiteY3325" fmla="*/ 98520 h 368468"/>
                <a:gd name="connsiteX3326" fmla="*/ 323577 w 1004920"/>
                <a:gd name="connsiteY3326" fmla="*/ 99827 h 368468"/>
                <a:gd name="connsiteX3327" fmla="*/ 324602 w 1004920"/>
                <a:gd name="connsiteY3327" fmla="*/ 101040 h 368468"/>
                <a:gd name="connsiteX3328" fmla="*/ 325681 w 1004920"/>
                <a:gd name="connsiteY3328" fmla="*/ 102057 h 368468"/>
                <a:gd name="connsiteX3329" fmla="*/ 327309 w 1004920"/>
                <a:gd name="connsiteY3329" fmla="*/ 103050 h 368468"/>
                <a:gd name="connsiteX3330" fmla="*/ 331713 w 1004920"/>
                <a:gd name="connsiteY3330" fmla="*/ 107283 h 368468"/>
                <a:gd name="connsiteX3331" fmla="*/ 333552 w 1004920"/>
                <a:gd name="connsiteY3331" fmla="*/ 108527 h 368468"/>
                <a:gd name="connsiteX3332" fmla="*/ 334921 w 1004920"/>
                <a:gd name="connsiteY3332" fmla="*/ 109770 h 368468"/>
                <a:gd name="connsiteX3333" fmla="*/ 335891 w 1004920"/>
                <a:gd name="connsiteY3333" fmla="*/ 110209 h 368468"/>
                <a:gd name="connsiteX3334" fmla="*/ 338293 w 1004920"/>
                <a:gd name="connsiteY3334" fmla="*/ 109857 h 368468"/>
                <a:gd name="connsiteX3335" fmla="*/ 345389 w 1004920"/>
                <a:gd name="connsiteY3335" fmla="*/ 106821 h 368468"/>
                <a:gd name="connsiteX3336" fmla="*/ 346664 w 1004920"/>
                <a:gd name="connsiteY3336" fmla="*/ 106626 h 368468"/>
                <a:gd name="connsiteX3337" fmla="*/ 348972 w 1004920"/>
                <a:gd name="connsiteY3337" fmla="*/ 106101 h 368468"/>
                <a:gd name="connsiteX3338" fmla="*/ 353048 w 1004920"/>
                <a:gd name="connsiteY3338" fmla="*/ 106266 h 368468"/>
                <a:gd name="connsiteX3339" fmla="*/ 357359 w 1004920"/>
                <a:gd name="connsiteY3339" fmla="*/ 107298 h 368468"/>
                <a:gd name="connsiteX3340" fmla="*/ 358759 w 1004920"/>
                <a:gd name="connsiteY3340" fmla="*/ 107330 h 368468"/>
                <a:gd name="connsiteX3341" fmla="*/ 360089 w 1004920"/>
                <a:gd name="connsiteY3341" fmla="*/ 106712 h 368468"/>
                <a:gd name="connsiteX3342" fmla="*/ 361936 w 1004920"/>
                <a:gd name="connsiteY3342" fmla="*/ 106892 h 368468"/>
                <a:gd name="connsiteX3343" fmla="*/ 363656 w 1004920"/>
                <a:gd name="connsiteY3343" fmla="*/ 107212 h 368468"/>
                <a:gd name="connsiteX3344" fmla="*/ 364517 w 1004920"/>
                <a:gd name="connsiteY3344" fmla="*/ 106946 h 368468"/>
                <a:gd name="connsiteX3345" fmla="*/ 367020 w 1004920"/>
                <a:gd name="connsiteY3345" fmla="*/ 104732 h 368468"/>
                <a:gd name="connsiteX3346" fmla="*/ 370432 w 1004920"/>
                <a:gd name="connsiteY3346" fmla="*/ 104075 h 368468"/>
                <a:gd name="connsiteX3347" fmla="*/ 371535 w 1004920"/>
                <a:gd name="connsiteY3347" fmla="*/ 101884 h 368468"/>
                <a:gd name="connsiteX3348" fmla="*/ 372388 w 1004920"/>
                <a:gd name="connsiteY3348" fmla="*/ 99819 h 368468"/>
                <a:gd name="connsiteX3349" fmla="*/ 372794 w 1004920"/>
                <a:gd name="connsiteY3349" fmla="*/ 97621 h 368468"/>
                <a:gd name="connsiteX3350" fmla="*/ 374218 w 1004920"/>
                <a:gd name="connsiteY3350" fmla="*/ 96737 h 368468"/>
                <a:gd name="connsiteX3351" fmla="*/ 376213 w 1004920"/>
                <a:gd name="connsiteY3351" fmla="*/ 95970 h 368468"/>
                <a:gd name="connsiteX3352" fmla="*/ 379171 w 1004920"/>
                <a:gd name="connsiteY3352" fmla="*/ 95000 h 368468"/>
                <a:gd name="connsiteX3353" fmla="*/ 389427 w 1004920"/>
                <a:gd name="connsiteY3353" fmla="*/ 94828 h 368468"/>
                <a:gd name="connsiteX3354" fmla="*/ 390421 w 1004920"/>
                <a:gd name="connsiteY3354" fmla="*/ 95250 h 368468"/>
                <a:gd name="connsiteX3355" fmla="*/ 390632 w 1004920"/>
                <a:gd name="connsiteY3355" fmla="*/ 96377 h 368468"/>
                <a:gd name="connsiteX3356" fmla="*/ 390421 w 1004920"/>
                <a:gd name="connsiteY3356" fmla="*/ 97229 h 368468"/>
                <a:gd name="connsiteX3357" fmla="*/ 390827 w 1004920"/>
                <a:gd name="connsiteY3357" fmla="*/ 97738 h 368468"/>
                <a:gd name="connsiteX3358" fmla="*/ 392189 w 1004920"/>
                <a:gd name="connsiteY3358" fmla="*/ 97785 h 368468"/>
                <a:gd name="connsiteX3359" fmla="*/ 393448 w 1004920"/>
                <a:gd name="connsiteY3359" fmla="*/ 98301 h 368468"/>
                <a:gd name="connsiteX3360" fmla="*/ 398557 w 1004920"/>
                <a:gd name="connsiteY3360" fmla="*/ 100069 h 368468"/>
                <a:gd name="connsiteX3361" fmla="*/ 400732 w 1004920"/>
                <a:gd name="connsiteY3361" fmla="*/ 100617 h 368468"/>
                <a:gd name="connsiteX3362" fmla="*/ 401944 w 1004920"/>
                <a:gd name="connsiteY3362" fmla="*/ 100476 h 368468"/>
                <a:gd name="connsiteX3363" fmla="*/ 404338 w 1004920"/>
                <a:gd name="connsiteY3363" fmla="*/ 102057 h 368468"/>
                <a:gd name="connsiteX3364" fmla="*/ 405645 w 1004920"/>
                <a:gd name="connsiteY3364" fmla="*/ 101517 h 368468"/>
                <a:gd name="connsiteX3365" fmla="*/ 407374 w 1004920"/>
                <a:gd name="connsiteY3365" fmla="*/ 100406 h 368468"/>
                <a:gd name="connsiteX3366" fmla="*/ 409017 w 1004920"/>
                <a:gd name="connsiteY3366" fmla="*/ 98912 h 368468"/>
                <a:gd name="connsiteX3367" fmla="*/ 410488 w 1004920"/>
                <a:gd name="connsiteY3367" fmla="*/ 97730 h 368468"/>
                <a:gd name="connsiteX3368" fmla="*/ 412624 w 1004920"/>
                <a:gd name="connsiteY3368" fmla="*/ 97269 h 368468"/>
                <a:gd name="connsiteX3369" fmla="*/ 415393 w 1004920"/>
                <a:gd name="connsiteY3369" fmla="*/ 97331 h 368468"/>
                <a:gd name="connsiteX3370" fmla="*/ 418663 w 1004920"/>
                <a:gd name="connsiteY3370" fmla="*/ 96924 h 368468"/>
                <a:gd name="connsiteX3371" fmla="*/ 421127 w 1004920"/>
                <a:gd name="connsiteY3371" fmla="*/ 96291 h 368468"/>
                <a:gd name="connsiteX3372" fmla="*/ 423881 w 1004920"/>
                <a:gd name="connsiteY3372" fmla="*/ 97339 h 368468"/>
                <a:gd name="connsiteX3373" fmla="*/ 424617 w 1004920"/>
                <a:gd name="connsiteY3373" fmla="*/ 97011 h 368468"/>
                <a:gd name="connsiteX3374" fmla="*/ 425094 w 1004920"/>
                <a:gd name="connsiteY3374" fmla="*/ 95986 h 368468"/>
                <a:gd name="connsiteX3375" fmla="*/ 426518 w 1004920"/>
                <a:gd name="connsiteY3375" fmla="*/ 93740 h 368468"/>
                <a:gd name="connsiteX3376" fmla="*/ 427152 w 1004920"/>
                <a:gd name="connsiteY3376" fmla="*/ 92230 h 368468"/>
                <a:gd name="connsiteX3377" fmla="*/ 427699 w 1004920"/>
                <a:gd name="connsiteY3377" fmla="*/ 89336 h 368468"/>
                <a:gd name="connsiteX3378" fmla="*/ 428082 w 1004920"/>
                <a:gd name="connsiteY3378" fmla="*/ 88647 h 368468"/>
                <a:gd name="connsiteX3379" fmla="*/ 429131 w 1004920"/>
                <a:gd name="connsiteY3379" fmla="*/ 88248 h 368468"/>
                <a:gd name="connsiteX3380" fmla="*/ 430202 w 1004920"/>
                <a:gd name="connsiteY3380" fmla="*/ 87701 h 368468"/>
                <a:gd name="connsiteX3381" fmla="*/ 430484 w 1004920"/>
                <a:gd name="connsiteY3381" fmla="*/ 86832 h 368468"/>
                <a:gd name="connsiteX3382" fmla="*/ 430876 w 1004920"/>
                <a:gd name="connsiteY3382" fmla="*/ 85823 h 368468"/>
                <a:gd name="connsiteX3383" fmla="*/ 430555 w 1004920"/>
                <a:gd name="connsiteY3383" fmla="*/ 84978 h 368468"/>
                <a:gd name="connsiteX3384" fmla="*/ 429945 w 1004920"/>
                <a:gd name="connsiteY3384" fmla="*/ 84266 h 368468"/>
                <a:gd name="connsiteX3385" fmla="*/ 429303 w 1004920"/>
                <a:gd name="connsiteY3385" fmla="*/ 81849 h 368468"/>
                <a:gd name="connsiteX3386" fmla="*/ 429506 w 1004920"/>
                <a:gd name="connsiteY3386" fmla="*/ 80746 h 368468"/>
                <a:gd name="connsiteX3387" fmla="*/ 429905 w 1004920"/>
                <a:gd name="connsiteY3387" fmla="*/ 79924 h 368468"/>
                <a:gd name="connsiteX3388" fmla="*/ 431008 w 1004920"/>
                <a:gd name="connsiteY3388" fmla="*/ 79510 h 368468"/>
                <a:gd name="connsiteX3389" fmla="*/ 433919 w 1004920"/>
                <a:gd name="connsiteY3389" fmla="*/ 77733 h 368468"/>
                <a:gd name="connsiteX3390" fmla="*/ 436501 w 1004920"/>
                <a:gd name="connsiteY3390" fmla="*/ 75652 h 368468"/>
                <a:gd name="connsiteX3391" fmla="*/ 437917 w 1004920"/>
                <a:gd name="connsiteY3391" fmla="*/ 74635 h 368468"/>
                <a:gd name="connsiteX3392" fmla="*/ 438534 w 1004920"/>
                <a:gd name="connsiteY3392" fmla="*/ 73978 h 368468"/>
                <a:gd name="connsiteX3393" fmla="*/ 438574 w 1004920"/>
                <a:gd name="connsiteY3393" fmla="*/ 73024 h 368468"/>
                <a:gd name="connsiteX3394" fmla="*/ 437447 w 1004920"/>
                <a:gd name="connsiteY3394" fmla="*/ 72030 h 368468"/>
                <a:gd name="connsiteX3395" fmla="*/ 436367 w 1004920"/>
                <a:gd name="connsiteY3395" fmla="*/ 71553 h 368468"/>
                <a:gd name="connsiteX3396" fmla="*/ 436289 w 1004920"/>
                <a:gd name="connsiteY3396" fmla="*/ 70403 h 368468"/>
                <a:gd name="connsiteX3397" fmla="*/ 436328 w 1004920"/>
                <a:gd name="connsiteY3397" fmla="*/ 69605 h 368468"/>
                <a:gd name="connsiteX3398" fmla="*/ 436657 w 1004920"/>
                <a:gd name="connsiteY3398" fmla="*/ 68854 h 368468"/>
                <a:gd name="connsiteX3399" fmla="*/ 436493 w 1004920"/>
                <a:gd name="connsiteY3399" fmla="*/ 68126 h 368468"/>
                <a:gd name="connsiteX3400" fmla="*/ 436485 w 1004920"/>
                <a:gd name="connsiteY3400" fmla="*/ 67039 h 368468"/>
                <a:gd name="connsiteX3401" fmla="*/ 437174 w 1004920"/>
                <a:gd name="connsiteY3401" fmla="*/ 65865 h 368468"/>
                <a:gd name="connsiteX3402" fmla="*/ 438762 w 1004920"/>
                <a:gd name="connsiteY3402" fmla="*/ 64129 h 368468"/>
                <a:gd name="connsiteX3403" fmla="*/ 440013 w 1004920"/>
                <a:gd name="connsiteY3403" fmla="*/ 63002 h 368468"/>
                <a:gd name="connsiteX3404" fmla="*/ 441406 w 1004920"/>
                <a:gd name="connsiteY3404" fmla="*/ 63698 h 368468"/>
                <a:gd name="connsiteX3405" fmla="*/ 443025 w 1004920"/>
                <a:gd name="connsiteY3405" fmla="*/ 63378 h 368468"/>
                <a:gd name="connsiteX3406" fmla="*/ 444567 w 1004920"/>
                <a:gd name="connsiteY3406" fmla="*/ 62814 h 368468"/>
                <a:gd name="connsiteX3407" fmla="*/ 445419 w 1004920"/>
                <a:gd name="connsiteY3407" fmla="*/ 60765 h 368468"/>
                <a:gd name="connsiteX3408" fmla="*/ 445552 w 1004920"/>
                <a:gd name="connsiteY3408" fmla="*/ 59787 h 368468"/>
                <a:gd name="connsiteX3409" fmla="*/ 445349 w 1004920"/>
                <a:gd name="connsiteY3409" fmla="*/ 59004 h 368468"/>
                <a:gd name="connsiteX3410" fmla="*/ 445881 w 1004920"/>
                <a:gd name="connsiteY3410" fmla="*/ 56086 h 368468"/>
                <a:gd name="connsiteX3411" fmla="*/ 446014 w 1004920"/>
                <a:gd name="connsiteY3411" fmla="*/ 55664 h 368468"/>
                <a:gd name="connsiteX3412" fmla="*/ 447023 w 1004920"/>
                <a:gd name="connsiteY3412" fmla="*/ 53825 h 368468"/>
                <a:gd name="connsiteX3413" fmla="*/ 447125 w 1004920"/>
                <a:gd name="connsiteY3413" fmla="*/ 52589 h 368468"/>
                <a:gd name="connsiteX3414" fmla="*/ 446554 w 1004920"/>
                <a:gd name="connsiteY3414" fmla="*/ 49718 h 368468"/>
                <a:gd name="connsiteX3415" fmla="*/ 446914 w 1004920"/>
                <a:gd name="connsiteY3415" fmla="*/ 47543 h 368468"/>
                <a:gd name="connsiteX3416" fmla="*/ 447078 w 1004920"/>
                <a:gd name="connsiteY3416" fmla="*/ 43044 h 368468"/>
                <a:gd name="connsiteX3417" fmla="*/ 447680 w 1004920"/>
                <a:gd name="connsiteY3417" fmla="*/ 42239 h 368468"/>
                <a:gd name="connsiteX3418" fmla="*/ 448377 w 1004920"/>
                <a:gd name="connsiteY3418" fmla="*/ 39907 h 368468"/>
                <a:gd name="connsiteX3419" fmla="*/ 449503 w 1004920"/>
                <a:gd name="connsiteY3419" fmla="*/ 37474 h 368468"/>
                <a:gd name="connsiteX3420" fmla="*/ 451780 w 1004920"/>
                <a:gd name="connsiteY3420" fmla="*/ 36152 h 368468"/>
                <a:gd name="connsiteX3421" fmla="*/ 452969 w 1004920"/>
                <a:gd name="connsiteY3421" fmla="*/ 34415 h 368468"/>
                <a:gd name="connsiteX3422" fmla="*/ 453493 w 1004920"/>
                <a:gd name="connsiteY3422" fmla="*/ 34087 h 368468"/>
                <a:gd name="connsiteX3423" fmla="*/ 454275 w 1004920"/>
                <a:gd name="connsiteY3423" fmla="*/ 34071 h 368468"/>
                <a:gd name="connsiteX3424" fmla="*/ 457029 w 1004920"/>
                <a:gd name="connsiteY3424" fmla="*/ 35338 h 368468"/>
                <a:gd name="connsiteX3425" fmla="*/ 459502 w 1004920"/>
                <a:gd name="connsiteY3425" fmla="*/ 33930 h 368468"/>
                <a:gd name="connsiteX3426" fmla="*/ 461739 w 1004920"/>
                <a:gd name="connsiteY3426" fmla="*/ 33766 h 368468"/>
                <a:gd name="connsiteX3427" fmla="*/ 463585 w 1004920"/>
                <a:gd name="connsiteY3427" fmla="*/ 33954 h 368468"/>
                <a:gd name="connsiteX3428" fmla="*/ 464626 w 1004920"/>
                <a:gd name="connsiteY3428" fmla="*/ 34533 h 368468"/>
                <a:gd name="connsiteX3429" fmla="*/ 465650 w 1004920"/>
                <a:gd name="connsiteY3429" fmla="*/ 34947 h 368468"/>
                <a:gd name="connsiteX3430" fmla="*/ 467857 w 1004920"/>
                <a:gd name="connsiteY3430" fmla="*/ 33578 h 368468"/>
                <a:gd name="connsiteX3431" fmla="*/ 468686 w 1004920"/>
                <a:gd name="connsiteY3431" fmla="*/ 33883 h 368468"/>
                <a:gd name="connsiteX3432" fmla="*/ 694025 w 1004920"/>
                <a:gd name="connsiteY3432" fmla="*/ 41026 h 368468"/>
                <a:gd name="connsiteX3433" fmla="*/ 693140 w 1004920"/>
                <a:gd name="connsiteY3433" fmla="*/ 41480 h 368468"/>
                <a:gd name="connsiteX3434" fmla="*/ 691716 w 1004920"/>
                <a:gd name="connsiteY3434" fmla="*/ 41315 h 368468"/>
                <a:gd name="connsiteX3435" fmla="*/ 691560 w 1004920"/>
                <a:gd name="connsiteY3435" fmla="*/ 40204 h 368468"/>
                <a:gd name="connsiteX3436" fmla="*/ 693008 w 1004920"/>
                <a:gd name="connsiteY3436" fmla="*/ 38210 h 368468"/>
                <a:gd name="connsiteX3437" fmla="*/ 693962 w 1004920"/>
                <a:gd name="connsiteY3437" fmla="*/ 36105 h 368468"/>
                <a:gd name="connsiteX3438" fmla="*/ 692945 w 1004920"/>
                <a:gd name="connsiteY3438" fmla="*/ 35581 h 368468"/>
                <a:gd name="connsiteX3439" fmla="*/ 691951 w 1004920"/>
                <a:gd name="connsiteY3439" fmla="*/ 34235 h 368468"/>
                <a:gd name="connsiteX3440" fmla="*/ 691912 w 1004920"/>
                <a:gd name="connsiteY3440" fmla="*/ 32671 h 368468"/>
                <a:gd name="connsiteX3441" fmla="*/ 692726 w 1004920"/>
                <a:gd name="connsiteY3441" fmla="*/ 29776 h 368468"/>
                <a:gd name="connsiteX3442" fmla="*/ 693931 w 1004920"/>
                <a:gd name="connsiteY3442" fmla="*/ 30011 h 368468"/>
                <a:gd name="connsiteX3443" fmla="*/ 695089 w 1004920"/>
                <a:gd name="connsiteY3443" fmla="*/ 31262 h 368468"/>
                <a:gd name="connsiteX3444" fmla="*/ 695566 w 1004920"/>
                <a:gd name="connsiteY3444" fmla="*/ 33609 h 368468"/>
                <a:gd name="connsiteX3445" fmla="*/ 696325 w 1004920"/>
                <a:gd name="connsiteY3445" fmla="*/ 35393 h 368468"/>
                <a:gd name="connsiteX3446" fmla="*/ 694713 w 1004920"/>
                <a:gd name="connsiteY3446" fmla="*/ 37818 h 368468"/>
                <a:gd name="connsiteX3447" fmla="*/ 694025 w 1004920"/>
                <a:gd name="connsiteY3447" fmla="*/ 41026 h 368468"/>
                <a:gd name="connsiteX3448" fmla="*/ 28227 w 1004920"/>
                <a:gd name="connsiteY3448" fmla="*/ 14857 h 368468"/>
                <a:gd name="connsiteX3449" fmla="*/ 30918 w 1004920"/>
                <a:gd name="connsiteY3449" fmla="*/ 15052 h 368468"/>
                <a:gd name="connsiteX3450" fmla="*/ 35917 w 1004920"/>
                <a:gd name="connsiteY3450" fmla="*/ 13863 h 368468"/>
                <a:gd name="connsiteX3451" fmla="*/ 38663 w 1004920"/>
                <a:gd name="connsiteY3451" fmla="*/ 13980 h 368468"/>
                <a:gd name="connsiteX3452" fmla="*/ 41253 w 1004920"/>
                <a:gd name="connsiteY3452" fmla="*/ 14841 h 368468"/>
                <a:gd name="connsiteX3453" fmla="*/ 43553 w 1004920"/>
                <a:gd name="connsiteY3453" fmla="*/ 15334 h 368468"/>
                <a:gd name="connsiteX3454" fmla="*/ 49280 w 1004920"/>
                <a:gd name="connsiteY3454" fmla="*/ 14700 h 368468"/>
                <a:gd name="connsiteX3455" fmla="*/ 50360 w 1004920"/>
                <a:gd name="connsiteY3455" fmla="*/ 14864 h 368468"/>
                <a:gd name="connsiteX3456" fmla="*/ 51392 w 1004920"/>
                <a:gd name="connsiteY3456" fmla="*/ 15357 h 368468"/>
                <a:gd name="connsiteX3457" fmla="*/ 52268 w 1004920"/>
                <a:gd name="connsiteY3457" fmla="*/ 16140 h 368468"/>
                <a:gd name="connsiteX3458" fmla="*/ 54889 w 1004920"/>
                <a:gd name="connsiteY3458" fmla="*/ 18987 h 368468"/>
                <a:gd name="connsiteX3459" fmla="*/ 59317 w 1004920"/>
                <a:gd name="connsiteY3459" fmla="*/ 22492 h 368468"/>
                <a:gd name="connsiteX3460" fmla="*/ 60592 w 1004920"/>
                <a:gd name="connsiteY3460" fmla="*/ 24738 h 368468"/>
                <a:gd name="connsiteX3461" fmla="*/ 61320 w 1004920"/>
                <a:gd name="connsiteY3461" fmla="*/ 27265 h 368468"/>
                <a:gd name="connsiteX3462" fmla="*/ 61781 w 1004920"/>
                <a:gd name="connsiteY3462" fmla="*/ 27851 h 368468"/>
                <a:gd name="connsiteX3463" fmla="*/ 66789 w 1004920"/>
                <a:gd name="connsiteY3463" fmla="*/ 32679 h 368468"/>
                <a:gd name="connsiteX3464" fmla="*/ 67328 w 1004920"/>
                <a:gd name="connsiteY3464" fmla="*/ 34697 h 368468"/>
                <a:gd name="connsiteX3465" fmla="*/ 66624 w 1004920"/>
                <a:gd name="connsiteY3465" fmla="*/ 37490 h 368468"/>
                <a:gd name="connsiteX3466" fmla="*/ 68079 w 1004920"/>
                <a:gd name="connsiteY3466" fmla="*/ 39712 h 368468"/>
                <a:gd name="connsiteX3467" fmla="*/ 72930 w 1004920"/>
                <a:gd name="connsiteY3467" fmla="*/ 41801 h 368468"/>
                <a:gd name="connsiteX3468" fmla="*/ 75793 w 1004920"/>
                <a:gd name="connsiteY3468" fmla="*/ 43318 h 368468"/>
                <a:gd name="connsiteX3469" fmla="*/ 76404 w 1004920"/>
                <a:gd name="connsiteY3469" fmla="*/ 44249 h 368468"/>
                <a:gd name="connsiteX3470" fmla="*/ 76826 w 1004920"/>
                <a:gd name="connsiteY3470" fmla="*/ 45360 h 368468"/>
                <a:gd name="connsiteX3471" fmla="*/ 78414 w 1004920"/>
                <a:gd name="connsiteY3471" fmla="*/ 47003 h 368468"/>
                <a:gd name="connsiteX3472" fmla="*/ 80401 w 1004920"/>
                <a:gd name="connsiteY3472" fmla="*/ 48075 h 368468"/>
                <a:gd name="connsiteX3473" fmla="*/ 86605 w 1004920"/>
                <a:gd name="connsiteY3473" fmla="*/ 50899 h 368468"/>
                <a:gd name="connsiteX3474" fmla="*/ 94742 w 1004920"/>
                <a:gd name="connsiteY3474" fmla="*/ 56798 h 368468"/>
                <a:gd name="connsiteX3475" fmla="*/ 99365 w 1004920"/>
                <a:gd name="connsiteY3475" fmla="*/ 59599 h 368468"/>
                <a:gd name="connsiteX3476" fmla="*/ 103191 w 1004920"/>
                <a:gd name="connsiteY3476" fmla="*/ 63855 h 368468"/>
                <a:gd name="connsiteX3477" fmla="*/ 104576 w 1004920"/>
                <a:gd name="connsiteY3477" fmla="*/ 65889 h 368468"/>
                <a:gd name="connsiteX3478" fmla="*/ 105718 w 1004920"/>
                <a:gd name="connsiteY3478" fmla="*/ 68087 h 368468"/>
                <a:gd name="connsiteX3479" fmla="*/ 108042 w 1004920"/>
                <a:gd name="connsiteY3479" fmla="*/ 71287 h 368468"/>
                <a:gd name="connsiteX3480" fmla="*/ 111992 w 1004920"/>
                <a:gd name="connsiteY3480" fmla="*/ 75238 h 368468"/>
                <a:gd name="connsiteX3481" fmla="*/ 112994 w 1004920"/>
                <a:gd name="connsiteY3481" fmla="*/ 76443 h 368468"/>
                <a:gd name="connsiteX3482" fmla="*/ 114058 w 1004920"/>
                <a:gd name="connsiteY3482" fmla="*/ 78187 h 368468"/>
                <a:gd name="connsiteX3483" fmla="*/ 115286 w 1004920"/>
                <a:gd name="connsiteY3483" fmla="*/ 79807 h 368468"/>
                <a:gd name="connsiteX3484" fmla="*/ 116757 w 1004920"/>
                <a:gd name="connsiteY3484" fmla="*/ 81293 h 368468"/>
                <a:gd name="connsiteX3485" fmla="*/ 118509 w 1004920"/>
                <a:gd name="connsiteY3485" fmla="*/ 82435 h 368468"/>
                <a:gd name="connsiteX3486" fmla="*/ 120301 w 1004920"/>
                <a:gd name="connsiteY3486" fmla="*/ 82803 h 368468"/>
                <a:gd name="connsiteX3487" fmla="*/ 123188 w 1004920"/>
                <a:gd name="connsiteY3487" fmla="*/ 85659 h 368468"/>
                <a:gd name="connsiteX3488" fmla="*/ 124745 w 1004920"/>
                <a:gd name="connsiteY3488" fmla="*/ 86551 h 368468"/>
                <a:gd name="connsiteX3489" fmla="*/ 124502 w 1004920"/>
                <a:gd name="connsiteY3489" fmla="*/ 84313 h 368468"/>
                <a:gd name="connsiteX3490" fmla="*/ 123188 w 1004920"/>
                <a:gd name="connsiteY3490" fmla="*/ 82357 h 368468"/>
                <a:gd name="connsiteX3491" fmla="*/ 123211 w 1004920"/>
                <a:gd name="connsiteY3491" fmla="*/ 81184 h 368468"/>
                <a:gd name="connsiteX3492" fmla="*/ 123438 w 1004920"/>
                <a:gd name="connsiteY3492" fmla="*/ 80127 h 368468"/>
                <a:gd name="connsiteX3493" fmla="*/ 124510 w 1004920"/>
                <a:gd name="connsiteY3493" fmla="*/ 79244 h 368468"/>
                <a:gd name="connsiteX3494" fmla="*/ 125800 w 1004920"/>
                <a:gd name="connsiteY3494" fmla="*/ 78993 h 368468"/>
                <a:gd name="connsiteX3495" fmla="*/ 128226 w 1004920"/>
                <a:gd name="connsiteY3495" fmla="*/ 79807 h 368468"/>
                <a:gd name="connsiteX3496" fmla="*/ 132161 w 1004920"/>
                <a:gd name="connsiteY3496" fmla="*/ 83194 h 368468"/>
                <a:gd name="connsiteX3497" fmla="*/ 133820 w 1004920"/>
                <a:gd name="connsiteY3497" fmla="*/ 85166 h 368468"/>
                <a:gd name="connsiteX3498" fmla="*/ 135064 w 1004920"/>
                <a:gd name="connsiteY3498" fmla="*/ 87888 h 368468"/>
                <a:gd name="connsiteX3499" fmla="*/ 136112 w 1004920"/>
                <a:gd name="connsiteY3499" fmla="*/ 90713 h 368468"/>
                <a:gd name="connsiteX3500" fmla="*/ 137676 w 1004920"/>
                <a:gd name="connsiteY3500" fmla="*/ 92121 h 368468"/>
                <a:gd name="connsiteX3501" fmla="*/ 139836 w 1004920"/>
                <a:gd name="connsiteY3501" fmla="*/ 92614 h 368468"/>
                <a:gd name="connsiteX3502" fmla="*/ 142238 w 1004920"/>
                <a:gd name="connsiteY3502" fmla="*/ 92817 h 368468"/>
                <a:gd name="connsiteX3503" fmla="*/ 144444 w 1004920"/>
                <a:gd name="connsiteY3503" fmla="*/ 93685 h 368468"/>
                <a:gd name="connsiteX3504" fmla="*/ 149607 w 1004920"/>
                <a:gd name="connsiteY3504" fmla="*/ 97597 h 368468"/>
                <a:gd name="connsiteX3505" fmla="*/ 151321 w 1004920"/>
                <a:gd name="connsiteY3505" fmla="*/ 99436 h 368468"/>
                <a:gd name="connsiteX3506" fmla="*/ 152620 w 1004920"/>
                <a:gd name="connsiteY3506" fmla="*/ 101595 h 368468"/>
                <a:gd name="connsiteX3507" fmla="*/ 153511 w 1004920"/>
                <a:gd name="connsiteY3507" fmla="*/ 104153 h 368468"/>
                <a:gd name="connsiteX3508" fmla="*/ 154067 w 1004920"/>
                <a:gd name="connsiteY3508" fmla="*/ 106837 h 368468"/>
                <a:gd name="connsiteX3509" fmla="*/ 154411 w 1004920"/>
                <a:gd name="connsiteY3509" fmla="*/ 107455 h 368468"/>
                <a:gd name="connsiteX3510" fmla="*/ 157728 w 1004920"/>
                <a:gd name="connsiteY3510" fmla="*/ 110694 h 368468"/>
                <a:gd name="connsiteX3511" fmla="*/ 159473 w 1004920"/>
                <a:gd name="connsiteY3511" fmla="*/ 112063 h 368468"/>
                <a:gd name="connsiteX3512" fmla="*/ 161601 w 1004920"/>
                <a:gd name="connsiteY3512" fmla="*/ 112728 h 368468"/>
                <a:gd name="connsiteX3513" fmla="*/ 167820 w 1004920"/>
                <a:gd name="connsiteY3513" fmla="*/ 113455 h 368468"/>
                <a:gd name="connsiteX3514" fmla="*/ 170003 w 1004920"/>
                <a:gd name="connsiteY3514" fmla="*/ 114574 h 368468"/>
                <a:gd name="connsiteX3515" fmla="*/ 171818 w 1004920"/>
                <a:gd name="connsiteY3515" fmla="*/ 116436 h 368468"/>
                <a:gd name="connsiteX3516" fmla="*/ 172577 w 1004920"/>
                <a:gd name="connsiteY3516" fmla="*/ 118329 h 368468"/>
                <a:gd name="connsiteX3517" fmla="*/ 171286 w 1004920"/>
                <a:gd name="connsiteY3517" fmla="*/ 120004 h 368468"/>
                <a:gd name="connsiteX3518" fmla="*/ 166428 w 1004920"/>
                <a:gd name="connsiteY3518" fmla="*/ 122570 h 368468"/>
                <a:gd name="connsiteX3519" fmla="*/ 161241 w 1004920"/>
                <a:gd name="connsiteY3519" fmla="*/ 124346 h 368468"/>
                <a:gd name="connsiteX3520" fmla="*/ 166287 w 1004920"/>
                <a:gd name="connsiteY3520" fmla="*/ 123735 h 368468"/>
                <a:gd name="connsiteX3521" fmla="*/ 168837 w 1004920"/>
                <a:gd name="connsiteY3521" fmla="*/ 122992 h 368468"/>
                <a:gd name="connsiteX3522" fmla="*/ 171184 w 1004920"/>
                <a:gd name="connsiteY3522" fmla="*/ 121834 h 368468"/>
                <a:gd name="connsiteX3523" fmla="*/ 173508 w 1004920"/>
                <a:gd name="connsiteY3523" fmla="*/ 120356 h 368468"/>
                <a:gd name="connsiteX3524" fmla="*/ 177200 w 1004920"/>
                <a:gd name="connsiteY3524" fmla="*/ 118290 h 368468"/>
                <a:gd name="connsiteX3525" fmla="*/ 178570 w 1004920"/>
                <a:gd name="connsiteY3525" fmla="*/ 117868 h 368468"/>
                <a:gd name="connsiteX3526" fmla="*/ 180182 w 1004920"/>
                <a:gd name="connsiteY3526" fmla="*/ 118016 h 368468"/>
                <a:gd name="connsiteX3527" fmla="*/ 181644 w 1004920"/>
                <a:gd name="connsiteY3527" fmla="*/ 118603 h 368468"/>
                <a:gd name="connsiteX3528" fmla="*/ 183835 w 1004920"/>
                <a:gd name="connsiteY3528" fmla="*/ 120629 h 368468"/>
                <a:gd name="connsiteX3529" fmla="*/ 185900 w 1004920"/>
                <a:gd name="connsiteY3529" fmla="*/ 122773 h 368468"/>
                <a:gd name="connsiteX3530" fmla="*/ 187442 w 1004920"/>
                <a:gd name="connsiteY3530" fmla="*/ 125269 h 368468"/>
                <a:gd name="connsiteX3531" fmla="*/ 188404 w 1004920"/>
                <a:gd name="connsiteY3531" fmla="*/ 128046 h 368468"/>
                <a:gd name="connsiteX3532" fmla="*/ 186636 w 1004920"/>
                <a:gd name="connsiteY3532" fmla="*/ 129501 h 368468"/>
                <a:gd name="connsiteX3533" fmla="*/ 184069 w 1004920"/>
                <a:gd name="connsiteY3533" fmla="*/ 130573 h 368468"/>
                <a:gd name="connsiteX3534" fmla="*/ 180541 w 1004920"/>
                <a:gd name="connsiteY3534" fmla="*/ 133257 h 368468"/>
                <a:gd name="connsiteX3535" fmla="*/ 180166 w 1004920"/>
                <a:gd name="connsiteY3535" fmla="*/ 134320 h 368468"/>
                <a:gd name="connsiteX3536" fmla="*/ 180894 w 1004920"/>
                <a:gd name="connsiteY3536" fmla="*/ 135001 h 368468"/>
                <a:gd name="connsiteX3537" fmla="*/ 180033 w 1004920"/>
                <a:gd name="connsiteY3537" fmla="*/ 136973 h 368468"/>
                <a:gd name="connsiteX3538" fmla="*/ 182012 w 1004920"/>
                <a:gd name="connsiteY3538" fmla="*/ 138193 h 368468"/>
                <a:gd name="connsiteX3539" fmla="*/ 182309 w 1004920"/>
                <a:gd name="connsiteY3539" fmla="*/ 139226 h 368468"/>
                <a:gd name="connsiteX3540" fmla="*/ 180596 w 1004920"/>
                <a:gd name="connsiteY3540" fmla="*/ 140704 h 368468"/>
                <a:gd name="connsiteX3541" fmla="*/ 180760 w 1004920"/>
                <a:gd name="connsiteY3541" fmla="*/ 141620 h 368468"/>
                <a:gd name="connsiteX3542" fmla="*/ 182825 w 1004920"/>
                <a:gd name="connsiteY3542" fmla="*/ 145531 h 368468"/>
                <a:gd name="connsiteX3543" fmla="*/ 183812 w 1004920"/>
                <a:gd name="connsiteY3543" fmla="*/ 146423 h 368468"/>
                <a:gd name="connsiteX3544" fmla="*/ 186965 w 1004920"/>
                <a:gd name="connsiteY3544" fmla="*/ 148411 h 368468"/>
                <a:gd name="connsiteX3545" fmla="*/ 191768 w 1004920"/>
                <a:gd name="connsiteY3545" fmla="*/ 150421 h 368468"/>
                <a:gd name="connsiteX3546" fmla="*/ 194428 w 1004920"/>
                <a:gd name="connsiteY3546" fmla="*/ 151344 h 368468"/>
                <a:gd name="connsiteX3547" fmla="*/ 197448 w 1004920"/>
                <a:gd name="connsiteY3547" fmla="*/ 152056 h 368468"/>
                <a:gd name="connsiteX3548" fmla="*/ 198738 w 1004920"/>
                <a:gd name="connsiteY3548" fmla="*/ 152041 h 368468"/>
                <a:gd name="connsiteX3549" fmla="*/ 200999 w 1004920"/>
                <a:gd name="connsiteY3549" fmla="*/ 151712 h 368468"/>
                <a:gd name="connsiteX3550" fmla="*/ 201461 w 1004920"/>
                <a:gd name="connsiteY3550" fmla="*/ 152494 h 368468"/>
                <a:gd name="connsiteX3551" fmla="*/ 202431 w 1004920"/>
                <a:gd name="connsiteY3551" fmla="*/ 156343 h 368468"/>
                <a:gd name="connsiteX3552" fmla="*/ 202901 w 1004920"/>
                <a:gd name="connsiteY3552" fmla="*/ 158784 h 368468"/>
                <a:gd name="connsiteX3553" fmla="*/ 203597 w 1004920"/>
                <a:gd name="connsiteY3553" fmla="*/ 163971 h 368468"/>
                <a:gd name="connsiteX3554" fmla="*/ 204473 w 1004920"/>
                <a:gd name="connsiteY3554" fmla="*/ 166123 h 368468"/>
                <a:gd name="connsiteX3555" fmla="*/ 204418 w 1004920"/>
                <a:gd name="connsiteY3555" fmla="*/ 168751 h 368468"/>
                <a:gd name="connsiteX3556" fmla="*/ 205569 w 1004920"/>
                <a:gd name="connsiteY3556" fmla="*/ 170989 h 368468"/>
                <a:gd name="connsiteX3557" fmla="*/ 207939 w 1004920"/>
                <a:gd name="connsiteY3557" fmla="*/ 172421 h 368468"/>
                <a:gd name="connsiteX3558" fmla="*/ 210450 w 1004920"/>
                <a:gd name="connsiteY3558" fmla="*/ 173586 h 368468"/>
                <a:gd name="connsiteX3559" fmla="*/ 211640 w 1004920"/>
                <a:gd name="connsiteY3559" fmla="*/ 174728 h 368468"/>
                <a:gd name="connsiteX3560" fmla="*/ 211624 w 1004920"/>
                <a:gd name="connsiteY3560" fmla="*/ 176450 h 368468"/>
                <a:gd name="connsiteX3561" fmla="*/ 211217 w 1004920"/>
                <a:gd name="connsiteY3561" fmla="*/ 177811 h 368468"/>
                <a:gd name="connsiteX3562" fmla="*/ 210372 w 1004920"/>
                <a:gd name="connsiteY3562" fmla="*/ 178867 h 368468"/>
                <a:gd name="connsiteX3563" fmla="*/ 207759 w 1004920"/>
                <a:gd name="connsiteY3563" fmla="*/ 181112 h 368468"/>
                <a:gd name="connsiteX3564" fmla="*/ 207289 w 1004920"/>
                <a:gd name="connsiteY3564" fmla="*/ 182083 h 368468"/>
                <a:gd name="connsiteX3565" fmla="*/ 206922 w 1004920"/>
                <a:gd name="connsiteY3565" fmla="*/ 184555 h 368468"/>
                <a:gd name="connsiteX3566" fmla="*/ 207368 w 1004920"/>
                <a:gd name="connsiteY3566" fmla="*/ 185689 h 368468"/>
                <a:gd name="connsiteX3567" fmla="*/ 208416 w 1004920"/>
                <a:gd name="connsiteY3567" fmla="*/ 185752 h 368468"/>
                <a:gd name="connsiteX3568" fmla="*/ 209230 w 1004920"/>
                <a:gd name="connsiteY3568" fmla="*/ 185157 h 368468"/>
                <a:gd name="connsiteX3569" fmla="*/ 212359 w 1004920"/>
                <a:gd name="connsiteY3569" fmla="*/ 181840 h 368468"/>
                <a:gd name="connsiteX3570" fmla="*/ 213204 w 1004920"/>
                <a:gd name="connsiteY3570" fmla="*/ 181261 h 368468"/>
                <a:gd name="connsiteX3571" fmla="*/ 214385 w 1004920"/>
                <a:gd name="connsiteY3571" fmla="*/ 180792 h 368468"/>
                <a:gd name="connsiteX3572" fmla="*/ 215590 w 1004920"/>
                <a:gd name="connsiteY3572" fmla="*/ 180494 h 368468"/>
                <a:gd name="connsiteX3573" fmla="*/ 221309 w 1004920"/>
                <a:gd name="connsiteY3573" fmla="*/ 180471 h 368468"/>
                <a:gd name="connsiteX3574" fmla="*/ 223742 w 1004920"/>
                <a:gd name="connsiteY3574" fmla="*/ 180995 h 368468"/>
                <a:gd name="connsiteX3575" fmla="*/ 225894 w 1004920"/>
                <a:gd name="connsiteY3575" fmla="*/ 182075 h 368468"/>
                <a:gd name="connsiteX3576" fmla="*/ 227795 w 1004920"/>
                <a:gd name="connsiteY3576" fmla="*/ 183428 h 368468"/>
                <a:gd name="connsiteX3577" fmla="*/ 234766 w 1004920"/>
                <a:gd name="connsiteY3577" fmla="*/ 192073 h 368468"/>
                <a:gd name="connsiteX3578" fmla="*/ 237950 w 1004920"/>
                <a:gd name="connsiteY3578" fmla="*/ 196845 h 368468"/>
                <a:gd name="connsiteX3579" fmla="*/ 238200 w 1004920"/>
                <a:gd name="connsiteY3579" fmla="*/ 198035 h 368468"/>
                <a:gd name="connsiteX3580" fmla="*/ 238255 w 1004920"/>
                <a:gd name="connsiteY3580" fmla="*/ 199271 h 368468"/>
                <a:gd name="connsiteX3581" fmla="*/ 237715 w 1004920"/>
                <a:gd name="connsiteY3581" fmla="*/ 200225 h 368468"/>
                <a:gd name="connsiteX3582" fmla="*/ 234820 w 1004920"/>
                <a:gd name="connsiteY3582" fmla="*/ 203487 h 368468"/>
                <a:gd name="connsiteX3583" fmla="*/ 234452 w 1004920"/>
                <a:gd name="connsiteY3583" fmla="*/ 204387 h 368468"/>
                <a:gd name="connsiteX3584" fmla="*/ 233553 w 1004920"/>
                <a:gd name="connsiteY3584" fmla="*/ 207939 h 368468"/>
                <a:gd name="connsiteX3585" fmla="*/ 233717 w 1004920"/>
                <a:gd name="connsiteY3585" fmla="*/ 210497 h 368468"/>
                <a:gd name="connsiteX3586" fmla="*/ 234680 w 1004920"/>
                <a:gd name="connsiteY3586" fmla="*/ 211569 h 368468"/>
                <a:gd name="connsiteX3587" fmla="*/ 235454 w 1004920"/>
                <a:gd name="connsiteY3587" fmla="*/ 212735 h 368468"/>
                <a:gd name="connsiteX3588" fmla="*/ 235392 w 1004920"/>
                <a:gd name="connsiteY3588" fmla="*/ 213791 h 368468"/>
                <a:gd name="connsiteX3589" fmla="*/ 233483 w 1004920"/>
                <a:gd name="connsiteY3589" fmla="*/ 219048 h 368468"/>
                <a:gd name="connsiteX3590" fmla="*/ 233287 w 1004920"/>
                <a:gd name="connsiteY3590" fmla="*/ 219948 h 368468"/>
                <a:gd name="connsiteX3591" fmla="*/ 234491 w 1004920"/>
                <a:gd name="connsiteY3591" fmla="*/ 228499 h 368468"/>
                <a:gd name="connsiteX3592" fmla="*/ 234578 w 1004920"/>
                <a:gd name="connsiteY3592" fmla="*/ 230815 h 368468"/>
                <a:gd name="connsiteX3593" fmla="*/ 234335 w 1004920"/>
                <a:gd name="connsiteY3593" fmla="*/ 233749 h 368468"/>
                <a:gd name="connsiteX3594" fmla="*/ 234507 w 1004920"/>
                <a:gd name="connsiteY3594" fmla="*/ 238474 h 368468"/>
                <a:gd name="connsiteX3595" fmla="*/ 232942 w 1004920"/>
                <a:gd name="connsiteY3595" fmla="*/ 253088 h 368468"/>
                <a:gd name="connsiteX3596" fmla="*/ 232653 w 1004920"/>
                <a:gd name="connsiteY3596" fmla="*/ 253957 h 368468"/>
                <a:gd name="connsiteX3597" fmla="*/ 231456 w 1004920"/>
                <a:gd name="connsiteY3597" fmla="*/ 256194 h 368468"/>
                <a:gd name="connsiteX3598" fmla="*/ 229884 w 1004920"/>
                <a:gd name="connsiteY3598" fmla="*/ 256178 h 368468"/>
                <a:gd name="connsiteX3599" fmla="*/ 228609 w 1004920"/>
                <a:gd name="connsiteY3599" fmla="*/ 255787 h 368468"/>
                <a:gd name="connsiteX3600" fmla="*/ 227724 w 1004920"/>
                <a:gd name="connsiteY3600" fmla="*/ 254934 h 368468"/>
                <a:gd name="connsiteX3601" fmla="*/ 227232 w 1004920"/>
                <a:gd name="connsiteY3601" fmla="*/ 253878 h 368468"/>
                <a:gd name="connsiteX3602" fmla="*/ 226512 w 1004920"/>
                <a:gd name="connsiteY3602" fmla="*/ 253010 h 368468"/>
                <a:gd name="connsiteX3603" fmla="*/ 222710 w 1004920"/>
                <a:gd name="connsiteY3603" fmla="*/ 250311 h 368468"/>
                <a:gd name="connsiteX3604" fmla="*/ 221716 w 1004920"/>
                <a:gd name="connsiteY3604" fmla="*/ 250757 h 368468"/>
                <a:gd name="connsiteX3605" fmla="*/ 217851 w 1004920"/>
                <a:gd name="connsiteY3605" fmla="*/ 254105 h 368468"/>
                <a:gd name="connsiteX3606" fmla="*/ 216826 w 1004920"/>
                <a:gd name="connsiteY3606" fmla="*/ 254598 h 368468"/>
                <a:gd name="connsiteX3607" fmla="*/ 215536 w 1004920"/>
                <a:gd name="connsiteY3607" fmla="*/ 254191 h 368468"/>
                <a:gd name="connsiteX3608" fmla="*/ 213501 w 1004920"/>
                <a:gd name="connsiteY3608" fmla="*/ 253190 h 368468"/>
                <a:gd name="connsiteX3609" fmla="*/ 207125 w 1004920"/>
                <a:gd name="connsiteY3609" fmla="*/ 249669 h 368468"/>
                <a:gd name="connsiteX3610" fmla="*/ 206734 w 1004920"/>
                <a:gd name="connsiteY3610" fmla="*/ 250796 h 368468"/>
                <a:gd name="connsiteX3611" fmla="*/ 206648 w 1004920"/>
                <a:gd name="connsiteY3611" fmla="*/ 252321 h 368468"/>
                <a:gd name="connsiteX3612" fmla="*/ 207915 w 1004920"/>
                <a:gd name="connsiteY3612" fmla="*/ 256155 h 368468"/>
                <a:gd name="connsiteX3613" fmla="*/ 208096 w 1004920"/>
                <a:gd name="connsiteY3613" fmla="*/ 257829 h 368468"/>
                <a:gd name="connsiteX3614" fmla="*/ 206938 w 1004920"/>
                <a:gd name="connsiteY3614" fmla="*/ 258158 h 368468"/>
                <a:gd name="connsiteX3615" fmla="*/ 206288 w 1004920"/>
                <a:gd name="connsiteY3615" fmla="*/ 258087 h 368468"/>
                <a:gd name="connsiteX3616" fmla="*/ 203636 w 1004920"/>
                <a:gd name="connsiteY3616" fmla="*/ 255865 h 368468"/>
                <a:gd name="connsiteX3617" fmla="*/ 201187 w 1004920"/>
                <a:gd name="connsiteY3617" fmla="*/ 253401 h 368468"/>
                <a:gd name="connsiteX3618" fmla="*/ 198410 w 1004920"/>
                <a:gd name="connsiteY3618" fmla="*/ 250068 h 368468"/>
                <a:gd name="connsiteX3619" fmla="*/ 196376 w 1004920"/>
                <a:gd name="connsiteY3619" fmla="*/ 248488 h 368468"/>
                <a:gd name="connsiteX3620" fmla="*/ 194545 w 1004920"/>
                <a:gd name="connsiteY3620" fmla="*/ 246720 h 368468"/>
                <a:gd name="connsiteX3621" fmla="*/ 189382 w 1004920"/>
                <a:gd name="connsiteY3621" fmla="*/ 240007 h 368468"/>
                <a:gd name="connsiteX3622" fmla="*/ 188036 w 1004920"/>
                <a:gd name="connsiteY3622" fmla="*/ 238982 h 368468"/>
                <a:gd name="connsiteX3623" fmla="*/ 180033 w 1004920"/>
                <a:gd name="connsiteY3623" fmla="*/ 234249 h 368468"/>
                <a:gd name="connsiteX3624" fmla="*/ 178421 w 1004920"/>
                <a:gd name="connsiteY3624" fmla="*/ 233123 h 368468"/>
                <a:gd name="connsiteX3625" fmla="*/ 176372 w 1004920"/>
                <a:gd name="connsiteY3625" fmla="*/ 231167 h 368468"/>
                <a:gd name="connsiteX3626" fmla="*/ 174173 w 1004920"/>
                <a:gd name="connsiteY3626" fmla="*/ 229422 h 368468"/>
                <a:gd name="connsiteX3627" fmla="*/ 169346 w 1004920"/>
                <a:gd name="connsiteY3627" fmla="*/ 226676 h 368468"/>
                <a:gd name="connsiteX3628" fmla="*/ 160975 w 1004920"/>
                <a:gd name="connsiteY3628" fmla="*/ 219713 h 368468"/>
                <a:gd name="connsiteX3629" fmla="*/ 157337 w 1004920"/>
                <a:gd name="connsiteY3629" fmla="*/ 215716 h 368468"/>
                <a:gd name="connsiteX3630" fmla="*/ 153292 w 1004920"/>
                <a:gd name="connsiteY3630" fmla="*/ 209269 h 368468"/>
                <a:gd name="connsiteX3631" fmla="*/ 151970 w 1004920"/>
                <a:gd name="connsiteY3631" fmla="*/ 207626 h 368468"/>
                <a:gd name="connsiteX3632" fmla="*/ 145171 w 1004920"/>
                <a:gd name="connsiteY3632" fmla="*/ 202791 h 368468"/>
                <a:gd name="connsiteX3633" fmla="*/ 141463 w 1004920"/>
                <a:gd name="connsiteY3633" fmla="*/ 199865 h 368468"/>
                <a:gd name="connsiteX3634" fmla="*/ 139914 w 1004920"/>
                <a:gd name="connsiteY3634" fmla="*/ 198183 h 368468"/>
                <a:gd name="connsiteX3635" fmla="*/ 136307 w 1004920"/>
                <a:gd name="connsiteY3635" fmla="*/ 192323 h 368468"/>
                <a:gd name="connsiteX3636" fmla="*/ 135251 w 1004920"/>
                <a:gd name="connsiteY3636" fmla="*/ 190352 h 368468"/>
                <a:gd name="connsiteX3637" fmla="*/ 133921 w 1004920"/>
                <a:gd name="connsiteY3637" fmla="*/ 188607 h 368468"/>
                <a:gd name="connsiteX3638" fmla="*/ 131739 w 1004920"/>
                <a:gd name="connsiteY3638" fmla="*/ 187191 h 368468"/>
                <a:gd name="connsiteX3639" fmla="*/ 129814 w 1004920"/>
                <a:gd name="connsiteY3639" fmla="*/ 185533 h 368468"/>
                <a:gd name="connsiteX3640" fmla="*/ 125996 w 1004920"/>
                <a:gd name="connsiteY3640" fmla="*/ 180236 h 368468"/>
                <a:gd name="connsiteX3641" fmla="*/ 124792 w 1004920"/>
                <a:gd name="connsiteY3641" fmla="*/ 178124 h 368468"/>
                <a:gd name="connsiteX3642" fmla="*/ 123884 w 1004920"/>
                <a:gd name="connsiteY3642" fmla="*/ 175839 h 368468"/>
                <a:gd name="connsiteX3643" fmla="*/ 124048 w 1004920"/>
                <a:gd name="connsiteY3643" fmla="*/ 171263 h 368468"/>
                <a:gd name="connsiteX3644" fmla="*/ 115951 w 1004920"/>
                <a:gd name="connsiteY3644" fmla="*/ 157407 h 368468"/>
                <a:gd name="connsiteX3645" fmla="*/ 113917 w 1004920"/>
                <a:gd name="connsiteY3645" fmla="*/ 153089 h 368468"/>
                <a:gd name="connsiteX3646" fmla="*/ 112032 w 1004920"/>
                <a:gd name="connsiteY3646" fmla="*/ 147096 h 368468"/>
                <a:gd name="connsiteX3647" fmla="*/ 111617 w 1004920"/>
                <a:gd name="connsiteY3647" fmla="*/ 146494 h 368468"/>
                <a:gd name="connsiteX3648" fmla="*/ 107196 w 1004920"/>
                <a:gd name="connsiteY3648" fmla="*/ 141127 h 368468"/>
                <a:gd name="connsiteX3649" fmla="*/ 105640 w 1004920"/>
                <a:gd name="connsiteY3649" fmla="*/ 139406 h 368468"/>
                <a:gd name="connsiteX3650" fmla="*/ 103746 w 1004920"/>
                <a:gd name="connsiteY3650" fmla="*/ 137794 h 368468"/>
                <a:gd name="connsiteX3651" fmla="*/ 102205 w 1004920"/>
                <a:gd name="connsiteY3651" fmla="*/ 135909 h 368468"/>
                <a:gd name="connsiteX3652" fmla="*/ 99154 w 1004920"/>
                <a:gd name="connsiteY3652" fmla="*/ 129783 h 368468"/>
                <a:gd name="connsiteX3653" fmla="*/ 98020 w 1004920"/>
                <a:gd name="connsiteY3653" fmla="*/ 128085 h 368468"/>
                <a:gd name="connsiteX3654" fmla="*/ 96432 w 1004920"/>
                <a:gd name="connsiteY3654" fmla="*/ 126833 h 368468"/>
                <a:gd name="connsiteX3655" fmla="*/ 90658 w 1004920"/>
                <a:gd name="connsiteY3655" fmla="*/ 124518 h 368468"/>
                <a:gd name="connsiteX3656" fmla="*/ 88506 w 1004920"/>
                <a:gd name="connsiteY3656" fmla="*/ 123227 h 368468"/>
                <a:gd name="connsiteX3657" fmla="*/ 86809 w 1004920"/>
                <a:gd name="connsiteY3657" fmla="*/ 121396 h 368468"/>
                <a:gd name="connsiteX3658" fmla="*/ 85768 w 1004920"/>
                <a:gd name="connsiteY3658" fmla="*/ 119057 h 368468"/>
                <a:gd name="connsiteX3659" fmla="*/ 84626 w 1004920"/>
                <a:gd name="connsiteY3659" fmla="*/ 114097 h 368468"/>
                <a:gd name="connsiteX3660" fmla="*/ 81895 w 1004920"/>
                <a:gd name="connsiteY3660" fmla="*/ 106563 h 368468"/>
                <a:gd name="connsiteX3661" fmla="*/ 78845 w 1004920"/>
                <a:gd name="connsiteY3661" fmla="*/ 96471 h 368468"/>
                <a:gd name="connsiteX3662" fmla="*/ 76779 w 1004920"/>
                <a:gd name="connsiteY3662" fmla="*/ 91949 h 368468"/>
                <a:gd name="connsiteX3663" fmla="*/ 74424 w 1004920"/>
                <a:gd name="connsiteY3663" fmla="*/ 88397 h 368468"/>
                <a:gd name="connsiteX3664" fmla="*/ 73736 w 1004920"/>
                <a:gd name="connsiteY3664" fmla="*/ 87576 h 368468"/>
                <a:gd name="connsiteX3665" fmla="*/ 63252 w 1004920"/>
                <a:gd name="connsiteY3665" fmla="*/ 81184 h 368468"/>
                <a:gd name="connsiteX3666" fmla="*/ 61461 w 1004920"/>
                <a:gd name="connsiteY3666" fmla="*/ 80237 h 368468"/>
                <a:gd name="connsiteX3667" fmla="*/ 59560 w 1004920"/>
                <a:gd name="connsiteY3667" fmla="*/ 79674 h 368468"/>
                <a:gd name="connsiteX3668" fmla="*/ 56845 w 1004920"/>
                <a:gd name="connsiteY3668" fmla="*/ 79267 h 368468"/>
                <a:gd name="connsiteX3669" fmla="*/ 54772 w 1004920"/>
                <a:gd name="connsiteY3669" fmla="*/ 77616 h 368468"/>
                <a:gd name="connsiteX3670" fmla="*/ 53927 w 1004920"/>
                <a:gd name="connsiteY3670" fmla="*/ 74651 h 368468"/>
                <a:gd name="connsiteX3671" fmla="*/ 53449 w 1004920"/>
                <a:gd name="connsiteY3671" fmla="*/ 70677 h 368468"/>
                <a:gd name="connsiteX3672" fmla="*/ 52933 w 1004920"/>
                <a:gd name="connsiteY3672" fmla="*/ 68306 h 368468"/>
                <a:gd name="connsiteX3673" fmla="*/ 52362 w 1004920"/>
                <a:gd name="connsiteY3673" fmla="*/ 66961 h 368468"/>
                <a:gd name="connsiteX3674" fmla="*/ 47981 w 1004920"/>
                <a:gd name="connsiteY3674" fmla="*/ 64152 h 368468"/>
                <a:gd name="connsiteX3675" fmla="*/ 46260 w 1004920"/>
                <a:gd name="connsiteY3675" fmla="*/ 61930 h 368468"/>
                <a:gd name="connsiteX3676" fmla="*/ 44828 w 1004920"/>
                <a:gd name="connsiteY3676" fmla="*/ 59482 h 368468"/>
                <a:gd name="connsiteX3677" fmla="*/ 43522 w 1004920"/>
                <a:gd name="connsiteY3677" fmla="*/ 57588 h 368468"/>
                <a:gd name="connsiteX3678" fmla="*/ 38702 w 1004920"/>
                <a:gd name="connsiteY3678" fmla="*/ 51048 h 368468"/>
                <a:gd name="connsiteX3679" fmla="*/ 37051 w 1004920"/>
                <a:gd name="connsiteY3679" fmla="*/ 49335 h 368468"/>
                <a:gd name="connsiteX3680" fmla="*/ 35010 w 1004920"/>
                <a:gd name="connsiteY3680" fmla="*/ 48137 h 368468"/>
                <a:gd name="connsiteX3681" fmla="*/ 28962 w 1004920"/>
                <a:gd name="connsiteY3681" fmla="*/ 46870 h 368468"/>
                <a:gd name="connsiteX3682" fmla="*/ 27186 w 1004920"/>
                <a:gd name="connsiteY3682" fmla="*/ 45783 h 368468"/>
                <a:gd name="connsiteX3683" fmla="*/ 24252 w 1004920"/>
                <a:gd name="connsiteY3683" fmla="*/ 42066 h 368468"/>
                <a:gd name="connsiteX3684" fmla="*/ 22477 w 1004920"/>
                <a:gd name="connsiteY3684" fmla="*/ 40173 h 368468"/>
                <a:gd name="connsiteX3685" fmla="*/ 17157 w 1004920"/>
                <a:gd name="connsiteY3685" fmla="*/ 36003 h 368468"/>
                <a:gd name="connsiteX3686" fmla="*/ 8168 w 1004920"/>
                <a:gd name="connsiteY3686" fmla="*/ 27280 h 368468"/>
                <a:gd name="connsiteX3687" fmla="*/ 6329 w 1004920"/>
                <a:gd name="connsiteY3687" fmla="*/ 25105 h 368468"/>
                <a:gd name="connsiteX3688" fmla="*/ 4952 w 1004920"/>
                <a:gd name="connsiteY3688" fmla="*/ 22836 h 368468"/>
                <a:gd name="connsiteX3689" fmla="*/ 3833 w 1004920"/>
                <a:gd name="connsiteY3689" fmla="*/ 20404 h 368468"/>
                <a:gd name="connsiteX3690" fmla="*/ 0 w 1004920"/>
                <a:gd name="connsiteY3690" fmla="*/ 13660 h 368468"/>
                <a:gd name="connsiteX3691" fmla="*/ 313 w 1004920"/>
                <a:gd name="connsiteY3691" fmla="*/ 12298 h 368468"/>
                <a:gd name="connsiteX3692" fmla="*/ 884 w 1004920"/>
                <a:gd name="connsiteY3692" fmla="*/ 10882 h 368468"/>
                <a:gd name="connsiteX3693" fmla="*/ 798 w 1004920"/>
                <a:gd name="connsiteY3693" fmla="*/ 9709 h 368468"/>
                <a:gd name="connsiteX3694" fmla="*/ 375 w 1004920"/>
                <a:gd name="connsiteY3694" fmla="*/ 8551 h 368468"/>
                <a:gd name="connsiteX3695" fmla="*/ 461 w 1004920"/>
                <a:gd name="connsiteY3695" fmla="*/ 7510 h 368468"/>
                <a:gd name="connsiteX3696" fmla="*/ 1603 w 1004920"/>
                <a:gd name="connsiteY3696" fmla="*/ 6892 h 368468"/>
                <a:gd name="connsiteX3697" fmla="*/ 4162 w 1004920"/>
                <a:gd name="connsiteY3697" fmla="*/ 6102 h 368468"/>
                <a:gd name="connsiteX3698" fmla="*/ 6814 w 1004920"/>
                <a:gd name="connsiteY3698" fmla="*/ 6196 h 368468"/>
                <a:gd name="connsiteX3699" fmla="*/ 9271 w 1004920"/>
                <a:gd name="connsiteY3699" fmla="*/ 6533 h 368468"/>
                <a:gd name="connsiteX3700" fmla="*/ 11649 w 1004920"/>
                <a:gd name="connsiteY3700" fmla="*/ 7182 h 368468"/>
                <a:gd name="connsiteX3701" fmla="*/ 13934 w 1004920"/>
                <a:gd name="connsiteY3701" fmla="*/ 8598 h 368468"/>
                <a:gd name="connsiteX3702" fmla="*/ 18017 w 1004920"/>
                <a:gd name="connsiteY3702" fmla="*/ 12181 h 368468"/>
                <a:gd name="connsiteX3703" fmla="*/ 20341 w 1004920"/>
                <a:gd name="connsiteY3703" fmla="*/ 13425 h 368468"/>
                <a:gd name="connsiteX3704" fmla="*/ 22923 w 1004920"/>
                <a:gd name="connsiteY3704" fmla="*/ 14027 h 368468"/>
                <a:gd name="connsiteX3705" fmla="*/ 28227 w 1004920"/>
                <a:gd name="connsiteY3705" fmla="*/ 14857 h 368468"/>
                <a:gd name="connsiteX3706" fmla="*/ 3403 w 1004920"/>
                <a:gd name="connsiteY3706" fmla="*/ 2081 h 368468"/>
                <a:gd name="connsiteX3707" fmla="*/ 2973 w 1004920"/>
                <a:gd name="connsiteY3707" fmla="*/ 2699 h 368468"/>
                <a:gd name="connsiteX3708" fmla="*/ 1666 w 1004920"/>
                <a:gd name="connsiteY3708" fmla="*/ 2378 h 368468"/>
                <a:gd name="connsiteX3709" fmla="*/ 227 w 1004920"/>
                <a:gd name="connsiteY3709" fmla="*/ 383 h 368468"/>
                <a:gd name="connsiteX3710" fmla="*/ 759 w 1004920"/>
                <a:gd name="connsiteY3710" fmla="*/ 0 h 368468"/>
                <a:gd name="connsiteX3711" fmla="*/ 1643 w 1004920"/>
                <a:gd name="connsiteY3711" fmla="*/ 203 h 368468"/>
                <a:gd name="connsiteX3712" fmla="*/ 3333 w 1004920"/>
                <a:gd name="connsiteY3712" fmla="*/ 665 h 368468"/>
                <a:gd name="connsiteX3713" fmla="*/ 3481 w 1004920"/>
                <a:gd name="connsiteY3713" fmla="*/ 1408 h 368468"/>
                <a:gd name="connsiteX3714" fmla="*/ 3403 w 1004920"/>
                <a:gd name="connsiteY3714" fmla="*/ 2081 h 3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</a:cxnLst>
              <a:rect l="l" t="t" r="r" b="b"/>
              <a:pathLst>
                <a:path w="1004920" h="368468">
                  <a:moveTo>
                    <a:pt x="609109" y="368460"/>
                  </a:moveTo>
                  <a:lnTo>
                    <a:pt x="607067" y="368468"/>
                  </a:lnTo>
                  <a:lnTo>
                    <a:pt x="606410" y="368233"/>
                  </a:lnTo>
                  <a:lnTo>
                    <a:pt x="606245" y="366278"/>
                  </a:lnTo>
                  <a:lnTo>
                    <a:pt x="606848" y="365182"/>
                  </a:lnTo>
                  <a:lnTo>
                    <a:pt x="611581" y="363774"/>
                  </a:lnTo>
                  <a:lnTo>
                    <a:pt x="613428" y="362475"/>
                  </a:lnTo>
                  <a:lnTo>
                    <a:pt x="616056" y="359776"/>
                  </a:lnTo>
                  <a:lnTo>
                    <a:pt x="617684" y="359072"/>
                  </a:lnTo>
                  <a:lnTo>
                    <a:pt x="618098" y="358767"/>
                  </a:lnTo>
                  <a:lnTo>
                    <a:pt x="618380" y="358822"/>
                  </a:lnTo>
                  <a:lnTo>
                    <a:pt x="618638" y="360879"/>
                  </a:lnTo>
                  <a:lnTo>
                    <a:pt x="619295" y="362100"/>
                  </a:lnTo>
                  <a:lnTo>
                    <a:pt x="619413" y="362741"/>
                  </a:lnTo>
                  <a:lnTo>
                    <a:pt x="617050" y="363782"/>
                  </a:lnTo>
                  <a:lnTo>
                    <a:pt x="614937" y="366176"/>
                  </a:lnTo>
                  <a:lnTo>
                    <a:pt x="610337" y="367740"/>
                  </a:lnTo>
                  <a:lnTo>
                    <a:pt x="609109" y="368460"/>
                  </a:lnTo>
                  <a:close/>
                  <a:moveTo>
                    <a:pt x="585709" y="361380"/>
                  </a:moveTo>
                  <a:lnTo>
                    <a:pt x="584614" y="361646"/>
                  </a:lnTo>
                  <a:lnTo>
                    <a:pt x="582259" y="361004"/>
                  </a:lnTo>
                  <a:lnTo>
                    <a:pt x="581781" y="360613"/>
                  </a:lnTo>
                  <a:lnTo>
                    <a:pt x="583800" y="359542"/>
                  </a:lnTo>
                  <a:lnTo>
                    <a:pt x="585349" y="358024"/>
                  </a:lnTo>
                  <a:lnTo>
                    <a:pt x="587156" y="357891"/>
                  </a:lnTo>
                  <a:lnTo>
                    <a:pt x="588228" y="358204"/>
                  </a:lnTo>
                  <a:lnTo>
                    <a:pt x="587861" y="360011"/>
                  </a:lnTo>
                  <a:lnTo>
                    <a:pt x="585709" y="361380"/>
                  </a:lnTo>
                  <a:close/>
                  <a:moveTo>
                    <a:pt x="619365" y="354996"/>
                  </a:moveTo>
                  <a:lnTo>
                    <a:pt x="617386" y="355771"/>
                  </a:lnTo>
                  <a:lnTo>
                    <a:pt x="617378" y="354143"/>
                  </a:lnTo>
                  <a:lnTo>
                    <a:pt x="618904" y="352086"/>
                  </a:lnTo>
                  <a:lnTo>
                    <a:pt x="620297" y="351389"/>
                  </a:lnTo>
                  <a:lnTo>
                    <a:pt x="621071" y="352211"/>
                  </a:lnTo>
                  <a:lnTo>
                    <a:pt x="621141" y="352587"/>
                  </a:lnTo>
                  <a:lnTo>
                    <a:pt x="619123" y="353322"/>
                  </a:lnTo>
                  <a:lnTo>
                    <a:pt x="619365" y="354996"/>
                  </a:lnTo>
                  <a:close/>
                  <a:moveTo>
                    <a:pt x="544636" y="334452"/>
                  </a:moveTo>
                  <a:lnTo>
                    <a:pt x="545630" y="335445"/>
                  </a:lnTo>
                  <a:lnTo>
                    <a:pt x="549220" y="337362"/>
                  </a:lnTo>
                  <a:lnTo>
                    <a:pt x="549807" y="338168"/>
                  </a:lnTo>
                  <a:lnTo>
                    <a:pt x="550034" y="339498"/>
                  </a:lnTo>
                  <a:lnTo>
                    <a:pt x="550754" y="340484"/>
                  </a:lnTo>
                  <a:lnTo>
                    <a:pt x="552373" y="340640"/>
                  </a:lnTo>
                  <a:lnTo>
                    <a:pt x="554102" y="340437"/>
                  </a:lnTo>
                  <a:lnTo>
                    <a:pt x="555425" y="341070"/>
                  </a:lnTo>
                  <a:lnTo>
                    <a:pt x="556567" y="342064"/>
                  </a:lnTo>
                  <a:lnTo>
                    <a:pt x="558257" y="343996"/>
                  </a:lnTo>
                  <a:lnTo>
                    <a:pt x="559743" y="346132"/>
                  </a:lnTo>
                  <a:lnTo>
                    <a:pt x="561589" y="347329"/>
                  </a:lnTo>
                  <a:lnTo>
                    <a:pt x="562645" y="349113"/>
                  </a:lnTo>
                  <a:lnTo>
                    <a:pt x="562028" y="350685"/>
                  </a:lnTo>
                  <a:lnTo>
                    <a:pt x="559688" y="352860"/>
                  </a:lnTo>
                  <a:lnTo>
                    <a:pt x="558429" y="353330"/>
                  </a:lnTo>
                  <a:lnTo>
                    <a:pt x="556700" y="353502"/>
                  </a:lnTo>
                  <a:lnTo>
                    <a:pt x="554008" y="354801"/>
                  </a:lnTo>
                  <a:lnTo>
                    <a:pt x="553023" y="354128"/>
                  </a:lnTo>
                  <a:lnTo>
                    <a:pt x="549972" y="353658"/>
                  </a:lnTo>
                  <a:lnTo>
                    <a:pt x="547539" y="352720"/>
                  </a:lnTo>
                  <a:lnTo>
                    <a:pt x="545496" y="351006"/>
                  </a:lnTo>
                  <a:lnTo>
                    <a:pt x="544323" y="349168"/>
                  </a:lnTo>
                  <a:lnTo>
                    <a:pt x="542837" y="347540"/>
                  </a:lnTo>
                  <a:lnTo>
                    <a:pt x="540247" y="346453"/>
                  </a:lnTo>
                  <a:lnTo>
                    <a:pt x="535600" y="343261"/>
                  </a:lnTo>
                  <a:lnTo>
                    <a:pt x="532729" y="342972"/>
                  </a:lnTo>
                  <a:lnTo>
                    <a:pt x="531555" y="343206"/>
                  </a:lnTo>
                  <a:lnTo>
                    <a:pt x="530374" y="343222"/>
                  </a:lnTo>
                  <a:lnTo>
                    <a:pt x="524287" y="341790"/>
                  </a:lnTo>
                  <a:lnTo>
                    <a:pt x="523341" y="340953"/>
                  </a:lnTo>
                  <a:lnTo>
                    <a:pt x="522598" y="339881"/>
                  </a:lnTo>
                  <a:lnTo>
                    <a:pt x="521917" y="338825"/>
                  </a:lnTo>
                  <a:lnTo>
                    <a:pt x="521502" y="337644"/>
                  </a:lnTo>
                  <a:lnTo>
                    <a:pt x="522284" y="336595"/>
                  </a:lnTo>
                  <a:lnTo>
                    <a:pt x="523098" y="335891"/>
                  </a:lnTo>
                  <a:lnTo>
                    <a:pt x="526486" y="334655"/>
                  </a:lnTo>
                  <a:lnTo>
                    <a:pt x="528911" y="334280"/>
                  </a:lnTo>
                  <a:lnTo>
                    <a:pt x="531719" y="334334"/>
                  </a:lnTo>
                  <a:lnTo>
                    <a:pt x="535905" y="333951"/>
                  </a:lnTo>
                  <a:lnTo>
                    <a:pt x="539871" y="334569"/>
                  </a:lnTo>
                  <a:lnTo>
                    <a:pt x="541092" y="334108"/>
                  </a:lnTo>
                  <a:lnTo>
                    <a:pt x="543095" y="332825"/>
                  </a:lnTo>
                  <a:lnTo>
                    <a:pt x="543791" y="333271"/>
                  </a:lnTo>
                  <a:lnTo>
                    <a:pt x="544636" y="334452"/>
                  </a:lnTo>
                  <a:close/>
                  <a:moveTo>
                    <a:pt x="652756" y="327356"/>
                  </a:moveTo>
                  <a:lnTo>
                    <a:pt x="653562" y="327598"/>
                  </a:lnTo>
                  <a:lnTo>
                    <a:pt x="656347" y="326268"/>
                  </a:lnTo>
                  <a:lnTo>
                    <a:pt x="656871" y="326519"/>
                  </a:lnTo>
                  <a:lnTo>
                    <a:pt x="657411" y="327121"/>
                  </a:lnTo>
                  <a:lnTo>
                    <a:pt x="657419" y="328897"/>
                  </a:lnTo>
                  <a:lnTo>
                    <a:pt x="656347" y="330376"/>
                  </a:lnTo>
                  <a:lnTo>
                    <a:pt x="653640" y="330493"/>
                  </a:lnTo>
                  <a:lnTo>
                    <a:pt x="653257" y="330908"/>
                  </a:lnTo>
                  <a:lnTo>
                    <a:pt x="653225" y="331807"/>
                  </a:lnTo>
                  <a:lnTo>
                    <a:pt x="653437" y="332684"/>
                  </a:lnTo>
                  <a:lnTo>
                    <a:pt x="654062" y="333388"/>
                  </a:lnTo>
                  <a:lnTo>
                    <a:pt x="654868" y="334624"/>
                  </a:lnTo>
                  <a:lnTo>
                    <a:pt x="655627" y="337503"/>
                  </a:lnTo>
                  <a:lnTo>
                    <a:pt x="654094" y="338684"/>
                  </a:lnTo>
                  <a:lnTo>
                    <a:pt x="653319" y="340906"/>
                  </a:lnTo>
                  <a:lnTo>
                    <a:pt x="650659" y="342995"/>
                  </a:lnTo>
                  <a:lnTo>
                    <a:pt x="647733" y="346414"/>
                  </a:lnTo>
                  <a:lnTo>
                    <a:pt x="645386" y="348158"/>
                  </a:lnTo>
                  <a:lnTo>
                    <a:pt x="643328" y="350224"/>
                  </a:lnTo>
                  <a:lnTo>
                    <a:pt x="641561" y="351609"/>
                  </a:lnTo>
                  <a:lnTo>
                    <a:pt x="639347" y="352078"/>
                  </a:lnTo>
                  <a:lnTo>
                    <a:pt x="636037" y="352375"/>
                  </a:lnTo>
                  <a:lnTo>
                    <a:pt x="631539" y="354848"/>
                  </a:lnTo>
                  <a:lnTo>
                    <a:pt x="629051" y="355927"/>
                  </a:lnTo>
                  <a:lnTo>
                    <a:pt x="626626" y="356005"/>
                  </a:lnTo>
                  <a:lnTo>
                    <a:pt x="624357" y="355199"/>
                  </a:lnTo>
                  <a:lnTo>
                    <a:pt x="623496" y="354292"/>
                  </a:lnTo>
                  <a:lnTo>
                    <a:pt x="623700" y="353071"/>
                  </a:lnTo>
                  <a:lnTo>
                    <a:pt x="624451" y="352023"/>
                  </a:lnTo>
                  <a:lnTo>
                    <a:pt x="625366" y="351163"/>
                  </a:lnTo>
                  <a:lnTo>
                    <a:pt x="625945" y="350052"/>
                  </a:lnTo>
                  <a:lnTo>
                    <a:pt x="623379" y="348644"/>
                  </a:lnTo>
                  <a:lnTo>
                    <a:pt x="623160" y="347572"/>
                  </a:lnTo>
                  <a:lnTo>
                    <a:pt x="624177" y="344716"/>
                  </a:lnTo>
                  <a:lnTo>
                    <a:pt x="624842" y="341782"/>
                  </a:lnTo>
                  <a:lnTo>
                    <a:pt x="625796" y="339780"/>
                  </a:lnTo>
                  <a:lnTo>
                    <a:pt x="629473" y="336204"/>
                  </a:lnTo>
                  <a:lnTo>
                    <a:pt x="631672" y="334428"/>
                  </a:lnTo>
                  <a:lnTo>
                    <a:pt x="632970" y="333740"/>
                  </a:lnTo>
                  <a:lnTo>
                    <a:pt x="633330" y="334491"/>
                  </a:lnTo>
                  <a:lnTo>
                    <a:pt x="634152" y="335399"/>
                  </a:lnTo>
                  <a:lnTo>
                    <a:pt x="634707" y="335547"/>
                  </a:lnTo>
                  <a:lnTo>
                    <a:pt x="635130" y="335344"/>
                  </a:lnTo>
                  <a:lnTo>
                    <a:pt x="638369" y="335657"/>
                  </a:lnTo>
                  <a:lnTo>
                    <a:pt x="639182" y="335344"/>
                  </a:lnTo>
                  <a:lnTo>
                    <a:pt x="640419" y="333928"/>
                  </a:lnTo>
                  <a:lnTo>
                    <a:pt x="641232" y="333138"/>
                  </a:lnTo>
                  <a:lnTo>
                    <a:pt x="641779" y="331463"/>
                  </a:lnTo>
                  <a:lnTo>
                    <a:pt x="641920" y="330399"/>
                  </a:lnTo>
                  <a:lnTo>
                    <a:pt x="644800" y="329625"/>
                  </a:lnTo>
                  <a:lnTo>
                    <a:pt x="646341" y="328772"/>
                  </a:lnTo>
                  <a:lnTo>
                    <a:pt x="647710" y="327559"/>
                  </a:lnTo>
                  <a:lnTo>
                    <a:pt x="651700" y="325494"/>
                  </a:lnTo>
                  <a:lnTo>
                    <a:pt x="652412" y="324923"/>
                  </a:lnTo>
                  <a:lnTo>
                    <a:pt x="652255" y="326887"/>
                  </a:lnTo>
                  <a:lnTo>
                    <a:pt x="652756" y="327356"/>
                  </a:lnTo>
                  <a:close/>
                  <a:moveTo>
                    <a:pt x="447970" y="321089"/>
                  </a:moveTo>
                  <a:lnTo>
                    <a:pt x="447360" y="321848"/>
                  </a:lnTo>
                  <a:lnTo>
                    <a:pt x="445576" y="320495"/>
                  </a:lnTo>
                  <a:lnTo>
                    <a:pt x="445122" y="319885"/>
                  </a:lnTo>
                  <a:lnTo>
                    <a:pt x="446444" y="319008"/>
                  </a:lnTo>
                  <a:lnTo>
                    <a:pt x="446906" y="318883"/>
                  </a:lnTo>
                  <a:lnTo>
                    <a:pt x="448048" y="319838"/>
                  </a:lnTo>
                  <a:lnTo>
                    <a:pt x="447970" y="321089"/>
                  </a:lnTo>
                  <a:close/>
                  <a:moveTo>
                    <a:pt x="609735" y="316137"/>
                  </a:moveTo>
                  <a:lnTo>
                    <a:pt x="609031" y="317436"/>
                  </a:lnTo>
                  <a:lnTo>
                    <a:pt x="607771" y="317068"/>
                  </a:lnTo>
                  <a:lnTo>
                    <a:pt x="608115" y="315816"/>
                  </a:lnTo>
                  <a:lnTo>
                    <a:pt x="608757" y="315073"/>
                  </a:lnTo>
                  <a:lnTo>
                    <a:pt x="610462" y="313993"/>
                  </a:lnTo>
                  <a:lnTo>
                    <a:pt x="612199" y="313806"/>
                  </a:lnTo>
                  <a:lnTo>
                    <a:pt x="613263" y="314181"/>
                  </a:lnTo>
                  <a:lnTo>
                    <a:pt x="613600" y="314596"/>
                  </a:lnTo>
                  <a:lnTo>
                    <a:pt x="610893" y="315018"/>
                  </a:lnTo>
                  <a:lnTo>
                    <a:pt x="609735" y="316137"/>
                  </a:lnTo>
                  <a:close/>
                  <a:moveTo>
                    <a:pt x="532596" y="320456"/>
                  </a:moveTo>
                  <a:lnTo>
                    <a:pt x="531743" y="320667"/>
                  </a:lnTo>
                  <a:lnTo>
                    <a:pt x="530882" y="320346"/>
                  </a:lnTo>
                  <a:lnTo>
                    <a:pt x="531234" y="318382"/>
                  </a:lnTo>
                  <a:lnTo>
                    <a:pt x="530742" y="317045"/>
                  </a:lnTo>
                  <a:lnTo>
                    <a:pt x="531633" y="315996"/>
                  </a:lnTo>
                  <a:lnTo>
                    <a:pt x="531860" y="314142"/>
                  </a:lnTo>
                  <a:lnTo>
                    <a:pt x="532220" y="313579"/>
                  </a:lnTo>
                  <a:lnTo>
                    <a:pt x="532745" y="314166"/>
                  </a:lnTo>
                  <a:lnTo>
                    <a:pt x="532987" y="314549"/>
                  </a:lnTo>
                  <a:lnTo>
                    <a:pt x="533441" y="314729"/>
                  </a:lnTo>
                  <a:lnTo>
                    <a:pt x="534426" y="314760"/>
                  </a:lnTo>
                  <a:lnTo>
                    <a:pt x="534646" y="315566"/>
                  </a:lnTo>
                  <a:lnTo>
                    <a:pt x="534606" y="316325"/>
                  </a:lnTo>
                  <a:lnTo>
                    <a:pt x="534184" y="317123"/>
                  </a:lnTo>
                  <a:lnTo>
                    <a:pt x="533011" y="317976"/>
                  </a:lnTo>
                  <a:lnTo>
                    <a:pt x="532165" y="318938"/>
                  </a:lnTo>
                  <a:lnTo>
                    <a:pt x="532596" y="320456"/>
                  </a:lnTo>
                  <a:close/>
                  <a:moveTo>
                    <a:pt x="617198" y="311936"/>
                  </a:moveTo>
                  <a:lnTo>
                    <a:pt x="616752" y="312906"/>
                  </a:lnTo>
                  <a:lnTo>
                    <a:pt x="610776" y="312843"/>
                  </a:lnTo>
                  <a:lnTo>
                    <a:pt x="610940" y="311568"/>
                  </a:lnTo>
                  <a:lnTo>
                    <a:pt x="612598" y="310176"/>
                  </a:lnTo>
                  <a:lnTo>
                    <a:pt x="613154" y="309714"/>
                  </a:lnTo>
                  <a:lnTo>
                    <a:pt x="614984" y="309307"/>
                  </a:lnTo>
                  <a:lnTo>
                    <a:pt x="617597" y="310043"/>
                  </a:lnTo>
                  <a:lnTo>
                    <a:pt x="617198" y="311936"/>
                  </a:lnTo>
                  <a:close/>
                  <a:moveTo>
                    <a:pt x="470611" y="317647"/>
                  </a:moveTo>
                  <a:lnTo>
                    <a:pt x="467834" y="322216"/>
                  </a:lnTo>
                  <a:lnTo>
                    <a:pt x="468827" y="322951"/>
                  </a:lnTo>
                  <a:lnTo>
                    <a:pt x="469421" y="323648"/>
                  </a:lnTo>
                  <a:lnTo>
                    <a:pt x="464822" y="324594"/>
                  </a:lnTo>
                  <a:lnTo>
                    <a:pt x="462905" y="324094"/>
                  </a:lnTo>
                  <a:lnTo>
                    <a:pt x="461794" y="324227"/>
                  </a:lnTo>
                  <a:lnTo>
                    <a:pt x="457123" y="323366"/>
                  </a:lnTo>
                  <a:lnTo>
                    <a:pt x="453783" y="322318"/>
                  </a:lnTo>
                  <a:lnTo>
                    <a:pt x="453399" y="321488"/>
                  </a:lnTo>
                  <a:lnTo>
                    <a:pt x="453665" y="320495"/>
                  </a:lnTo>
                  <a:lnTo>
                    <a:pt x="454651" y="320831"/>
                  </a:lnTo>
                  <a:lnTo>
                    <a:pt x="457225" y="320988"/>
                  </a:lnTo>
                  <a:lnTo>
                    <a:pt x="458210" y="320542"/>
                  </a:lnTo>
                  <a:lnTo>
                    <a:pt x="458234" y="317600"/>
                  </a:lnTo>
                  <a:lnTo>
                    <a:pt x="457874" y="313759"/>
                  </a:lnTo>
                  <a:lnTo>
                    <a:pt x="461356" y="310629"/>
                  </a:lnTo>
                  <a:lnTo>
                    <a:pt x="463210" y="309362"/>
                  </a:lnTo>
                  <a:lnTo>
                    <a:pt x="465338" y="308619"/>
                  </a:lnTo>
                  <a:lnTo>
                    <a:pt x="470720" y="310348"/>
                  </a:lnTo>
                  <a:lnTo>
                    <a:pt x="471612" y="310817"/>
                  </a:lnTo>
                  <a:lnTo>
                    <a:pt x="472301" y="311521"/>
                  </a:lnTo>
                  <a:lnTo>
                    <a:pt x="472637" y="312648"/>
                  </a:lnTo>
                  <a:lnTo>
                    <a:pt x="470611" y="317647"/>
                  </a:lnTo>
                  <a:close/>
                  <a:moveTo>
                    <a:pt x="638486" y="311381"/>
                  </a:moveTo>
                  <a:lnTo>
                    <a:pt x="637148" y="312742"/>
                  </a:lnTo>
                  <a:lnTo>
                    <a:pt x="636241" y="315112"/>
                  </a:lnTo>
                  <a:lnTo>
                    <a:pt x="635411" y="315832"/>
                  </a:lnTo>
                  <a:lnTo>
                    <a:pt x="633636" y="316278"/>
                  </a:lnTo>
                  <a:lnTo>
                    <a:pt x="632564" y="313900"/>
                  </a:lnTo>
                  <a:lnTo>
                    <a:pt x="630600" y="314009"/>
                  </a:lnTo>
                  <a:lnTo>
                    <a:pt x="631562" y="311912"/>
                  </a:lnTo>
                  <a:lnTo>
                    <a:pt x="632485" y="311130"/>
                  </a:lnTo>
                  <a:lnTo>
                    <a:pt x="633690" y="311115"/>
                  </a:lnTo>
                  <a:lnTo>
                    <a:pt x="634285" y="311960"/>
                  </a:lnTo>
                  <a:lnTo>
                    <a:pt x="634605" y="312139"/>
                  </a:lnTo>
                  <a:lnTo>
                    <a:pt x="637437" y="308595"/>
                  </a:lnTo>
                  <a:lnTo>
                    <a:pt x="638009" y="308556"/>
                  </a:lnTo>
                  <a:lnTo>
                    <a:pt x="638486" y="308713"/>
                  </a:lnTo>
                  <a:lnTo>
                    <a:pt x="638870" y="309159"/>
                  </a:lnTo>
                  <a:lnTo>
                    <a:pt x="638486" y="311381"/>
                  </a:lnTo>
                  <a:close/>
                  <a:moveTo>
                    <a:pt x="630538" y="310121"/>
                  </a:moveTo>
                  <a:lnTo>
                    <a:pt x="627440" y="310723"/>
                  </a:lnTo>
                  <a:lnTo>
                    <a:pt x="625546" y="313477"/>
                  </a:lnTo>
                  <a:lnTo>
                    <a:pt x="624044" y="313438"/>
                  </a:lnTo>
                  <a:lnTo>
                    <a:pt x="623223" y="314659"/>
                  </a:lnTo>
                  <a:lnTo>
                    <a:pt x="623035" y="315183"/>
                  </a:lnTo>
                  <a:lnTo>
                    <a:pt x="623144" y="315675"/>
                  </a:lnTo>
                  <a:lnTo>
                    <a:pt x="622980" y="316145"/>
                  </a:lnTo>
                  <a:lnTo>
                    <a:pt x="622385" y="316630"/>
                  </a:lnTo>
                  <a:lnTo>
                    <a:pt x="620977" y="315871"/>
                  </a:lnTo>
                  <a:lnTo>
                    <a:pt x="619772" y="316841"/>
                  </a:lnTo>
                  <a:lnTo>
                    <a:pt x="619264" y="317076"/>
                  </a:lnTo>
                  <a:lnTo>
                    <a:pt x="617488" y="315949"/>
                  </a:lnTo>
                  <a:lnTo>
                    <a:pt x="615806" y="316020"/>
                  </a:lnTo>
                  <a:lnTo>
                    <a:pt x="615298" y="315848"/>
                  </a:lnTo>
                  <a:lnTo>
                    <a:pt x="617386" y="313829"/>
                  </a:lnTo>
                  <a:lnTo>
                    <a:pt x="620234" y="311944"/>
                  </a:lnTo>
                  <a:lnTo>
                    <a:pt x="620703" y="311248"/>
                  </a:lnTo>
                  <a:lnTo>
                    <a:pt x="619585" y="311060"/>
                  </a:lnTo>
                  <a:lnTo>
                    <a:pt x="618919" y="310778"/>
                  </a:lnTo>
                  <a:lnTo>
                    <a:pt x="618833" y="310332"/>
                  </a:lnTo>
                  <a:lnTo>
                    <a:pt x="620633" y="310035"/>
                  </a:lnTo>
                  <a:lnTo>
                    <a:pt x="621877" y="309996"/>
                  </a:lnTo>
                  <a:lnTo>
                    <a:pt x="622823" y="310575"/>
                  </a:lnTo>
                  <a:lnTo>
                    <a:pt x="623426" y="310575"/>
                  </a:lnTo>
                  <a:lnTo>
                    <a:pt x="627275" y="308353"/>
                  </a:lnTo>
                  <a:lnTo>
                    <a:pt x="628800" y="308854"/>
                  </a:lnTo>
                  <a:lnTo>
                    <a:pt x="629912" y="309425"/>
                  </a:lnTo>
                  <a:lnTo>
                    <a:pt x="630538" y="310121"/>
                  </a:lnTo>
                  <a:close/>
                  <a:moveTo>
                    <a:pt x="959231" y="312687"/>
                  </a:moveTo>
                  <a:lnTo>
                    <a:pt x="958144" y="312976"/>
                  </a:lnTo>
                  <a:lnTo>
                    <a:pt x="952620" y="312311"/>
                  </a:lnTo>
                  <a:lnTo>
                    <a:pt x="952034" y="311404"/>
                  </a:lnTo>
                  <a:lnTo>
                    <a:pt x="951947" y="310935"/>
                  </a:lnTo>
                  <a:lnTo>
                    <a:pt x="953207" y="310035"/>
                  </a:lnTo>
                  <a:lnTo>
                    <a:pt x="954427" y="308509"/>
                  </a:lnTo>
                  <a:lnTo>
                    <a:pt x="956321" y="307938"/>
                  </a:lnTo>
                  <a:lnTo>
                    <a:pt x="957056" y="307938"/>
                  </a:lnTo>
                  <a:lnTo>
                    <a:pt x="959278" y="311553"/>
                  </a:lnTo>
                  <a:lnTo>
                    <a:pt x="959231" y="312687"/>
                  </a:lnTo>
                  <a:close/>
                  <a:moveTo>
                    <a:pt x="490709" y="312218"/>
                  </a:moveTo>
                  <a:lnTo>
                    <a:pt x="490216" y="312233"/>
                  </a:lnTo>
                  <a:lnTo>
                    <a:pt x="489262" y="311803"/>
                  </a:lnTo>
                  <a:lnTo>
                    <a:pt x="489606" y="310888"/>
                  </a:lnTo>
                  <a:lnTo>
                    <a:pt x="489090" y="309393"/>
                  </a:lnTo>
                  <a:lnTo>
                    <a:pt x="489270" y="308165"/>
                  </a:lnTo>
                  <a:lnTo>
                    <a:pt x="490490" y="307469"/>
                  </a:lnTo>
                  <a:lnTo>
                    <a:pt x="493095" y="307391"/>
                  </a:lnTo>
                  <a:lnTo>
                    <a:pt x="493189" y="308290"/>
                  </a:lnTo>
                  <a:lnTo>
                    <a:pt x="490709" y="312218"/>
                  </a:lnTo>
                  <a:close/>
                  <a:moveTo>
                    <a:pt x="524029" y="309378"/>
                  </a:moveTo>
                  <a:lnTo>
                    <a:pt x="523067" y="309401"/>
                  </a:lnTo>
                  <a:lnTo>
                    <a:pt x="522871" y="308517"/>
                  </a:lnTo>
                  <a:lnTo>
                    <a:pt x="523216" y="307594"/>
                  </a:lnTo>
                  <a:lnTo>
                    <a:pt x="524139" y="307203"/>
                  </a:lnTo>
                  <a:lnTo>
                    <a:pt x="524561" y="307179"/>
                  </a:lnTo>
                  <a:lnTo>
                    <a:pt x="525226" y="308017"/>
                  </a:lnTo>
                  <a:lnTo>
                    <a:pt x="525375" y="308455"/>
                  </a:lnTo>
                  <a:lnTo>
                    <a:pt x="524757" y="309033"/>
                  </a:lnTo>
                  <a:lnTo>
                    <a:pt x="524029" y="309378"/>
                  </a:lnTo>
                  <a:close/>
                  <a:moveTo>
                    <a:pt x="644823" y="307218"/>
                  </a:moveTo>
                  <a:lnTo>
                    <a:pt x="645347" y="308556"/>
                  </a:lnTo>
                  <a:lnTo>
                    <a:pt x="647045" y="307813"/>
                  </a:lnTo>
                  <a:lnTo>
                    <a:pt x="648703" y="307625"/>
                  </a:lnTo>
                  <a:lnTo>
                    <a:pt x="652474" y="307766"/>
                  </a:lnTo>
                  <a:lnTo>
                    <a:pt x="655244" y="308063"/>
                  </a:lnTo>
                  <a:lnTo>
                    <a:pt x="656879" y="308619"/>
                  </a:lnTo>
                  <a:lnTo>
                    <a:pt x="657035" y="311302"/>
                  </a:lnTo>
                  <a:lnTo>
                    <a:pt x="656269" y="311881"/>
                  </a:lnTo>
                  <a:lnTo>
                    <a:pt x="641944" y="313907"/>
                  </a:lnTo>
                  <a:lnTo>
                    <a:pt x="640544" y="313258"/>
                  </a:lnTo>
                  <a:lnTo>
                    <a:pt x="639996" y="312617"/>
                  </a:lnTo>
                  <a:lnTo>
                    <a:pt x="641537" y="310629"/>
                  </a:lnTo>
                  <a:lnTo>
                    <a:pt x="640825" y="309683"/>
                  </a:lnTo>
                  <a:lnTo>
                    <a:pt x="641639" y="308142"/>
                  </a:lnTo>
                  <a:lnTo>
                    <a:pt x="643352" y="307093"/>
                  </a:lnTo>
                  <a:lnTo>
                    <a:pt x="644823" y="307218"/>
                  </a:lnTo>
                  <a:close/>
                  <a:moveTo>
                    <a:pt x="716141" y="306295"/>
                  </a:moveTo>
                  <a:lnTo>
                    <a:pt x="719983" y="307179"/>
                  </a:lnTo>
                  <a:lnTo>
                    <a:pt x="722181" y="307085"/>
                  </a:lnTo>
                  <a:lnTo>
                    <a:pt x="722635" y="307876"/>
                  </a:lnTo>
                  <a:lnTo>
                    <a:pt x="720530" y="309745"/>
                  </a:lnTo>
                  <a:lnTo>
                    <a:pt x="716079" y="308306"/>
                  </a:lnTo>
                  <a:lnTo>
                    <a:pt x="715320" y="306765"/>
                  </a:lnTo>
                  <a:lnTo>
                    <a:pt x="716141" y="306295"/>
                  </a:lnTo>
                  <a:close/>
                  <a:moveTo>
                    <a:pt x="605463" y="317608"/>
                  </a:moveTo>
                  <a:lnTo>
                    <a:pt x="602365" y="318390"/>
                  </a:lnTo>
                  <a:lnTo>
                    <a:pt x="600440" y="319134"/>
                  </a:lnTo>
                  <a:lnTo>
                    <a:pt x="598602" y="320119"/>
                  </a:lnTo>
                  <a:lnTo>
                    <a:pt x="597444" y="320323"/>
                  </a:lnTo>
                  <a:lnTo>
                    <a:pt x="595340" y="320401"/>
                  </a:lnTo>
                  <a:lnTo>
                    <a:pt x="592359" y="320221"/>
                  </a:lnTo>
                  <a:lnTo>
                    <a:pt x="590348" y="320542"/>
                  </a:lnTo>
                  <a:lnTo>
                    <a:pt x="584739" y="323092"/>
                  </a:lnTo>
                  <a:lnTo>
                    <a:pt x="582533" y="323311"/>
                  </a:lnTo>
                  <a:lnTo>
                    <a:pt x="580624" y="323937"/>
                  </a:lnTo>
                  <a:lnTo>
                    <a:pt x="579966" y="322944"/>
                  </a:lnTo>
                  <a:lnTo>
                    <a:pt x="579153" y="322208"/>
                  </a:lnTo>
                  <a:lnTo>
                    <a:pt x="577291" y="322028"/>
                  </a:lnTo>
                  <a:lnTo>
                    <a:pt x="575429" y="322083"/>
                  </a:lnTo>
                  <a:lnTo>
                    <a:pt x="573536" y="324336"/>
                  </a:lnTo>
                  <a:lnTo>
                    <a:pt x="570516" y="323859"/>
                  </a:lnTo>
                  <a:lnTo>
                    <a:pt x="569350" y="324054"/>
                  </a:lnTo>
                  <a:lnTo>
                    <a:pt x="568216" y="324532"/>
                  </a:lnTo>
                  <a:lnTo>
                    <a:pt x="567097" y="324743"/>
                  </a:lnTo>
                  <a:lnTo>
                    <a:pt x="565924" y="324586"/>
                  </a:lnTo>
                  <a:lnTo>
                    <a:pt x="561519" y="322834"/>
                  </a:lnTo>
                  <a:lnTo>
                    <a:pt x="556465" y="321793"/>
                  </a:lnTo>
                  <a:lnTo>
                    <a:pt x="551395" y="322200"/>
                  </a:lnTo>
                  <a:lnTo>
                    <a:pt x="547030" y="321238"/>
                  </a:lnTo>
                  <a:lnTo>
                    <a:pt x="544636" y="321973"/>
                  </a:lnTo>
                  <a:lnTo>
                    <a:pt x="542383" y="323022"/>
                  </a:lnTo>
                  <a:lnTo>
                    <a:pt x="541718" y="321919"/>
                  </a:lnTo>
                  <a:lnTo>
                    <a:pt x="540897" y="320949"/>
                  </a:lnTo>
                  <a:lnTo>
                    <a:pt x="540161" y="319493"/>
                  </a:lnTo>
                  <a:lnTo>
                    <a:pt x="540137" y="317843"/>
                  </a:lnTo>
                  <a:lnTo>
                    <a:pt x="540380" y="316693"/>
                  </a:lnTo>
                  <a:lnTo>
                    <a:pt x="541029" y="315637"/>
                  </a:lnTo>
                  <a:lnTo>
                    <a:pt x="541436" y="314541"/>
                  </a:lnTo>
                  <a:lnTo>
                    <a:pt x="541624" y="313368"/>
                  </a:lnTo>
                  <a:lnTo>
                    <a:pt x="542578" y="313923"/>
                  </a:lnTo>
                  <a:lnTo>
                    <a:pt x="543572" y="313712"/>
                  </a:lnTo>
                  <a:lnTo>
                    <a:pt x="546545" y="312437"/>
                  </a:lnTo>
                  <a:lnTo>
                    <a:pt x="549447" y="310504"/>
                  </a:lnTo>
                  <a:lnTo>
                    <a:pt x="552147" y="309800"/>
                  </a:lnTo>
                  <a:lnTo>
                    <a:pt x="553703" y="309604"/>
                  </a:lnTo>
                  <a:lnTo>
                    <a:pt x="555034" y="309988"/>
                  </a:lnTo>
                  <a:lnTo>
                    <a:pt x="556387" y="309847"/>
                  </a:lnTo>
                  <a:lnTo>
                    <a:pt x="557772" y="309417"/>
                  </a:lnTo>
                  <a:lnTo>
                    <a:pt x="559954" y="310895"/>
                  </a:lnTo>
                  <a:lnTo>
                    <a:pt x="560870" y="311201"/>
                  </a:lnTo>
                  <a:lnTo>
                    <a:pt x="563827" y="311318"/>
                  </a:lnTo>
                  <a:lnTo>
                    <a:pt x="566518" y="312171"/>
                  </a:lnTo>
                  <a:lnTo>
                    <a:pt x="568928" y="313454"/>
                  </a:lnTo>
                  <a:lnTo>
                    <a:pt x="572401" y="314651"/>
                  </a:lnTo>
                  <a:lnTo>
                    <a:pt x="574498" y="316262"/>
                  </a:lnTo>
                  <a:lnTo>
                    <a:pt x="576094" y="316857"/>
                  </a:lnTo>
                  <a:lnTo>
                    <a:pt x="577275" y="317021"/>
                  </a:lnTo>
                  <a:lnTo>
                    <a:pt x="578363" y="316802"/>
                  </a:lnTo>
                  <a:lnTo>
                    <a:pt x="579740" y="315722"/>
                  </a:lnTo>
                  <a:lnTo>
                    <a:pt x="581344" y="315276"/>
                  </a:lnTo>
                  <a:lnTo>
                    <a:pt x="582736" y="315292"/>
                  </a:lnTo>
                  <a:lnTo>
                    <a:pt x="585279" y="315011"/>
                  </a:lnTo>
                  <a:lnTo>
                    <a:pt x="586358" y="314752"/>
                  </a:lnTo>
                  <a:lnTo>
                    <a:pt x="587555" y="314158"/>
                  </a:lnTo>
                  <a:lnTo>
                    <a:pt x="588729" y="314526"/>
                  </a:lnTo>
                  <a:lnTo>
                    <a:pt x="589762" y="315073"/>
                  </a:lnTo>
                  <a:lnTo>
                    <a:pt x="594064" y="317898"/>
                  </a:lnTo>
                  <a:lnTo>
                    <a:pt x="595387" y="317976"/>
                  </a:lnTo>
                  <a:lnTo>
                    <a:pt x="597812" y="317365"/>
                  </a:lnTo>
                  <a:lnTo>
                    <a:pt x="598540" y="316607"/>
                  </a:lnTo>
                  <a:lnTo>
                    <a:pt x="598915" y="315441"/>
                  </a:lnTo>
                  <a:lnTo>
                    <a:pt x="599580" y="314471"/>
                  </a:lnTo>
                  <a:lnTo>
                    <a:pt x="600503" y="313634"/>
                  </a:lnTo>
                  <a:lnTo>
                    <a:pt x="601552" y="312992"/>
                  </a:lnTo>
                  <a:lnTo>
                    <a:pt x="604767" y="311905"/>
                  </a:lnTo>
                  <a:lnTo>
                    <a:pt x="606966" y="310833"/>
                  </a:lnTo>
                  <a:lnTo>
                    <a:pt x="608475" y="309018"/>
                  </a:lnTo>
                  <a:lnTo>
                    <a:pt x="604947" y="308220"/>
                  </a:lnTo>
                  <a:lnTo>
                    <a:pt x="605690" y="306913"/>
                  </a:lnTo>
                  <a:lnTo>
                    <a:pt x="606864" y="306178"/>
                  </a:lnTo>
                  <a:lnTo>
                    <a:pt x="608421" y="306452"/>
                  </a:lnTo>
                  <a:lnTo>
                    <a:pt x="609774" y="307469"/>
                  </a:lnTo>
                  <a:lnTo>
                    <a:pt x="610376" y="311373"/>
                  </a:lnTo>
                  <a:lnTo>
                    <a:pt x="609265" y="311920"/>
                  </a:lnTo>
                  <a:lnTo>
                    <a:pt x="608561" y="312515"/>
                  </a:lnTo>
                  <a:lnTo>
                    <a:pt x="608092" y="313297"/>
                  </a:lnTo>
                  <a:lnTo>
                    <a:pt x="606089" y="314729"/>
                  </a:lnTo>
                  <a:lnTo>
                    <a:pt x="606879" y="316520"/>
                  </a:lnTo>
                  <a:lnTo>
                    <a:pt x="606293" y="317264"/>
                  </a:lnTo>
                  <a:lnTo>
                    <a:pt x="605463" y="317608"/>
                  </a:lnTo>
                  <a:close/>
                  <a:moveTo>
                    <a:pt x="782860" y="311138"/>
                  </a:moveTo>
                  <a:lnTo>
                    <a:pt x="780951" y="311827"/>
                  </a:lnTo>
                  <a:lnTo>
                    <a:pt x="782226" y="310082"/>
                  </a:lnTo>
                  <a:lnTo>
                    <a:pt x="786325" y="306123"/>
                  </a:lnTo>
                  <a:lnTo>
                    <a:pt x="787796" y="306859"/>
                  </a:lnTo>
                  <a:lnTo>
                    <a:pt x="789752" y="306999"/>
                  </a:lnTo>
                  <a:lnTo>
                    <a:pt x="786834" y="308791"/>
                  </a:lnTo>
                  <a:lnTo>
                    <a:pt x="783861" y="309534"/>
                  </a:lnTo>
                  <a:lnTo>
                    <a:pt x="782860" y="311138"/>
                  </a:lnTo>
                  <a:close/>
                  <a:moveTo>
                    <a:pt x="505769" y="311122"/>
                  </a:moveTo>
                  <a:lnTo>
                    <a:pt x="506872" y="311991"/>
                  </a:lnTo>
                  <a:lnTo>
                    <a:pt x="507874" y="311912"/>
                  </a:lnTo>
                  <a:lnTo>
                    <a:pt x="509971" y="310582"/>
                  </a:lnTo>
                  <a:lnTo>
                    <a:pt x="511230" y="310097"/>
                  </a:lnTo>
                  <a:lnTo>
                    <a:pt x="512583" y="310082"/>
                  </a:lnTo>
                  <a:lnTo>
                    <a:pt x="513890" y="310301"/>
                  </a:lnTo>
                  <a:lnTo>
                    <a:pt x="515181" y="311248"/>
                  </a:lnTo>
                  <a:lnTo>
                    <a:pt x="515650" y="312789"/>
                  </a:lnTo>
                  <a:lnTo>
                    <a:pt x="516135" y="313266"/>
                  </a:lnTo>
                  <a:lnTo>
                    <a:pt x="516894" y="311420"/>
                  </a:lnTo>
                  <a:lnTo>
                    <a:pt x="517903" y="310864"/>
                  </a:lnTo>
                  <a:lnTo>
                    <a:pt x="519038" y="310582"/>
                  </a:lnTo>
                  <a:lnTo>
                    <a:pt x="520814" y="310684"/>
                  </a:lnTo>
                  <a:lnTo>
                    <a:pt x="522167" y="311568"/>
                  </a:lnTo>
                  <a:lnTo>
                    <a:pt x="523396" y="314189"/>
                  </a:lnTo>
                  <a:lnTo>
                    <a:pt x="523356" y="316481"/>
                  </a:lnTo>
                  <a:lnTo>
                    <a:pt x="523802" y="317342"/>
                  </a:lnTo>
                  <a:lnTo>
                    <a:pt x="524647" y="317968"/>
                  </a:lnTo>
                  <a:lnTo>
                    <a:pt x="525273" y="318852"/>
                  </a:lnTo>
                  <a:lnTo>
                    <a:pt x="524718" y="319775"/>
                  </a:lnTo>
                  <a:lnTo>
                    <a:pt x="524162" y="320221"/>
                  </a:lnTo>
                  <a:lnTo>
                    <a:pt x="522574" y="320643"/>
                  </a:lnTo>
                  <a:lnTo>
                    <a:pt x="521807" y="320463"/>
                  </a:lnTo>
                  <a:lnTo>
                    <a:pt x="521095" y="319838"/>
                  </a:lnTo>
                  <a:lnTo>
                    <a:pt x="520305" y="319611"/>
                  </a:lnTo>
                  <a:lnTo>
                    <a:pt x="518506" y="319822"/>
                  </a:lnTo>
                  <a:lnTo>
                    <a:pt x="516847" y="320338"/>
                  </a:lnTo>
                  <a:lnTo>
                    <a:pt x="517074" y="321175"/>
                  </a:lnTo>
                  <a:lnTo>
                    <a:pt x="518435" y="321551"/>
                  </a:lnTo>
                  <a:lnTo>
                    <a:pt x="518842" y="321950"/>
                  </a:lnTo>
                  <a:lnTo>
                    <a:pt x="518756" y="322490"/>
                  </a:lnTo>
                  <a:lnTo>
                    <a:pt x="518224" y="322599"/>
                  </a:lnTo>
                  <a:lnTo>
                    <a:pt x="516456" y="321872"/>
                  </a:lnTo>
                  <a:lnTo>
                    <a:pt x="515267" y="322020"/>
                  </a:lnTo>
                  <a:lnTo>
                    <a:pt x="510979" y="323006"/>
                  </a:lnTo>
                  <a:lnTo>
                    <a:pt x="509845" y="322983"/>
                  </a:lnTo>
                  <a:lnTo>
                    <a:pt x="509204" y="322052"/>
                  </a:lnTo>
                  <a:lnTo>
                    <a:pt x="509250" y="319626"/>
                  </a:lnTo>
                  <a:lnTo>
                    <a:pt x="508789" y="318985"/>
                  </a:lnTo>
                  <a:lnTo>
                    <a:pt x="505605" y="321926"/>
                  </a:lnTo>
                  <a:lnTo>
                    <a:pt x="504643" y="322646"/>
                  </a:lnTo>
                  <a:lnTo>
                    <a:pt x="503359" y="322983"/>
                  </a:lnTo>
                  <a:lnTo>
                    <a:pt x="502022" y="322865"/>
                  </a:lnTo>
                  <a:lnTo>
                    <a:pt x="497422" y="324649"/>
                  </a:lnTo>
                  <a:lnTo>
                    <a:pt x="495974" y="324399"/>
                  </a:lnTo>
                  <a:lnTo>
                    <a:pt x="494574" y="324399"/>
                  </a:lnTo>
                  <a:lnTo>
                    <a:pt x="489661" y="326331"/>
                  </a:lnTo>
                  <a:lnTo>
                    <a:pt x="487024" y="326871"/>
                  </a:lnTo>
                  <a:lnTo>
                    <a:pt x="485671" y="326910"/>
                  </a:lnTo>
                  <a:lnTo>
                    <a:pt x="484325" y="326746"/>
                  </a:lnTo>
                  <a:lnTo>
                    <a:pt x="483120" y="326918"/>
                  </a:lnTo>
                  <a:lnTo>
                    <a:pt x="482041" y="327700"/>
                  </a:lnTo>
                  <a:lnTo>
                    <a:pt x="479850" y="328357"/>
                  </a:lnTo>
                  <a:lnTo>
                    <a:pt x="477589" y="327857"/>
                  </a:lnTo>
                  <a:lnTo>
                    <a:pt x="475680" y="327192"/>
                  </a:lnTo>
                  <a:lnTo>
                    <a:pt x="473865" y="326315"/>
                  </a:lnTo>
                  <a:lnTo>
                    <a:pt x="473411" y="325189"/>
                  </a:lnTo>
                  <a:lnTo>
                    <a:pt x="473505" y="323843"/>
                  </a:lnTo>
                  <a:lnTo>
                    <a:pt x="474272" y="322005"/>
                  </a:lnTo>
                  <a:lnTo>
                    <a:pt x="473756" y="318774"/>
                  </a:lnTo>
                  <a:lnTo>
                    <a:pt x="474155" y="317303"/>
                  </a:lnTo>
                  <a:lnTo>
                    <a:pt x="474898" y="315855"/>
                  </a:lnTo>
                  <a:lnTo>
                    <a:pt x="476025" y="315324"/>
                  </a:lnTo>
                  <a:lnTo>
                    <a:pt x="477495" y="315214"/>
                  </a:lnTo>
                  <a:lnTo>
                    <a:pt x="479928" y="313915"/>
                  </a:lnTo>
                  <a:lnTo>
                    <a:pt x="482150" y="312210"/>
                  </a:lnTo>
                  <a:lnTo>
                    <a:pt x="483433" y="312374"/>
                  </a:lnTo>
                  <a:lnTo>
                    <a:pt x="486359" y="313563"/>
                  </a:lnTo>
                  <a:lnTo>
                    <a:pt x="488073" y="313704"/>
                  </a:lnTo>
                  <a:lnTo>
                    <a:pt x="490983" y="313516"/>
                  </a:lnTo>
                  <a:lnTo>
                    <a:pt x="492180" y="314244"/>
                  </a:lnTo>
                  <a:lnTo>
                    <a:pt x="492657" y="315918"/>
                  </a:lnTo>
                  <a:lnTo>
                    <a:pt x="493307" y="316528"/>
                  </a:lnTo>
                  <a:lnTo>
                    <a:pt x="494159" y="316958"/>
                  </a:lnTo>
                  <a:lnTo>
                    <a:pt x="496225" y="319791"/>
                  </a:lnTo>
                  <a:lnTo>
                    <a:pt x="498141" y="319642"/>
                  </a:lnTo>
                  <a:lnTo>
                    <a:pt x="499815" y="320158"/>
                  </a:lnTo>
                  <a:lnTo>
                    <a:pt x="502773" y="318445"/>
                  </a:lnTo>
                  <a:lnTo>
                    <a:pt x="505010" y="318492"/>
                  </a:lnTo>
                  <a:lnTo>
                    <a:pt x="505644" y="317162"/>
                  </a:lnTo>
                  <a:lnTo>
                    <a:pt x="504306" y="315738"/>
                  </a:lnTo>
                  <a:lnTo>
                    <a:pt x="502695" y="314588"/>
                  </a:lnTo>
                  <a:lnTo>
                    <a:pt x="501826" y="314346"/>
                  </a:lnTo>
                  <a:lnTo>
                    <a:pt x="500880" y="314416"/>
                  </a:lnTo>
                  <a:lnTo>
                    <a:pt x="500035" y="314236"/>
                  </a:lnTo>
                  <a:lnTo>
                    <a:pt x="496428" y="311654"/>
                  </a:lnTo>
                  <a:lnTo>
                    <a:pt x="495356" y="310262"/>
                  </a:lnTo>
                  <a:lnTo>
                    <a:pt x="494746" y="308627"/>
                  </a:lnTo>
                  <a:lnTo>
                    <a:pt x="495114" y="307414"/>
                  </a:lnTo>
                  <a:lnTo>
                    <a:pt x="497594" y="306342"/>
                  </a:lnTo>
                  <a:lnTo>
                    <a:pt x="498752" y="306084"/>
                  </a:lnTo>
                  <a:lnTo>
                    <a:pt x="503062" y="306819"/>
                  </a:lnTo>
                  <a:lnTo>
                    <a:pt x="503798" y="307430"/>
                  </a:lnTo>
                  <a:lnTo>
                    <a:pt x="504940" y="310011"/>
                  </a:lnTo>
                  <a:lnTo>
                    <a:pt x="505769" y="311122"/>
                  </a:lnTo>
                  <a:close/>
                  <a:moveTo>
                    <a:pt x="444410" y="307539"/>
                  </a:moveTo>
                  <a:lnTo>
                    <a:pt x="446640" y="308705"/>
                  </a:lnTo>
                  <a:lnTo>
                    <a:pt x="449746" y="312132"/>
                  </a:lnTo>
                  <a:lnTo>
                    <a:pt x="450035" y="313094"/>
                  </a:lnTo>
                  <a:lnTo>
                    <a:pt x="449096" y="314001"/>
                  </a:lnTo>
                  <a:lnTo>
                    <a:pt x="446875" y="315457"/>
                  </a:lnTo>
                  <a:lnTo>
                    <a:pt x="441907" y="317702"/>
                  </a:lnTo>
                  <a:lnTo>
                    <a:pt x="441054" y="318758"/>
                  </a:lnTo>
                  <a:lnTo>
                    <a:pt x="440006" y="320831"/>
                  </a:lnTo>
                  <a:lnTo>
                    <a:pt x="439763" y="321715"/>
                  </a:lnTo>
                  <a:lnTo>
                    <a:pt x="439411" y="322200"/>
                  </a:lnTo>
                  <a:lnTo>
                    <a:pt x="438840" y="322552"/>
                  </a:lnTo>
                  <a:lnTo>
                    <a:pt x="437760" y="322857"/>
                  </a:lnTo>
                  <a:lnTo>
                    <a:pt x="436587" y="322419"/>
                  </a:lnTo>
                  <a:lnTo>
                    <a:pt x="437651" y="321089"/>
                  </a:lnTo>
                  <a:lnTo>
                    <a:pt x="437690" y="319501"/>
                  </a:lnTo>
                  <a:lnTo>
                    <a:pt x="436899" y="318015"/>
                  </a:lnTo>
                  <a:lnTo>
                    <a:pt x="435781" y="316771"/>
                  </a:lnTo>
                  <a:lnTo>
                    <a:pt x="433528" y="315081"/>
                  </a:lnTo>
                  <a:lnTo>
                    <a:pt x="431110" y="313587"/>
                  </a:lnTo>
                  <a:lnTo>
                    <a:pt x="428669" y="312820"/>
                  </a:lnTo>
                  <a:lnTo>
                    <a:pt x="426080" y="312476"/>
                  </a:lnTo>
                  <a:lnTo>
                    <a:pt x="425149" y="311748"/>
                  </a:lnTo>
                  <a:lnTo>
                    <a:pt x="423631" y="309886"/>
                  </a:lnTo>
                  <a:lnTo>
                    <a:pt x="423138" y="308869"/>
                  </a:lnTo>
                  <a:lnTo>
                    <a:pt x="422888" y="307805"/>
                  </a:lnTo>
                  <a:lnTo>
                    <a:pt x="423052" y="306772"/>
                  </a:lnTo>
                  <a:lnTo>
                    <a:pt x="423694" y="306710"/>
                  </a:lnTo>
                  <a:lnTo>
                    <a:pt x="426228" y="306952"/>
                  </a:lnTo>
                  <a:lnTo>
                    <a:pt x="430907" y="308165"/>
                  </a:lnTo>
                  <a:lnTo>
                    <a:pt x="433223" y="308267"/>
                  </a:lnTo>
                  <a:lnTo>
                    <a:pt x="434537" y="307985"/>
                  </a:lnTo>
                  <a:lnTo>
                    <a:pt x="437963" y="305591"/>
                  </a:lnTo>
                  <a:lnTo>
                    <a:pt x="438777" y="305630"/>
                  </a:lnTo>
                  <a:lnTo>
                    <a:pt x="442055" y="306686"/>
                  </a:lnTo>
                  <a:lnTo>
                    <a:pt x="444410" y="307539"/>
                  </a:lnTo>
                  <a:close/>
                  <a:moveTo>
                    <a:pt x="760391" y="303119"/>
                  </a:moveTo>
                  <a:lnTo>
                    <a:pt x="759092" y="305145"/>
                  </a:lnTo>
                  <a:lnTo>
                    <a:pt x="757629" y="305012"/>
                  </a:lnTo>
                  <a:lnTo>
                    <a:pt x="754961" y="302297"/>
                  </a:lnTo>
                  <a:lnTo>
                    <a:pt x="755118" y="300404"/>
                  </a:lnTo>
                  <a:lnTo>
                    <a:pt x="755337" y="299786"/>
                  </a:lnTo>
                  <a:lnTo>
                    <a:pt x="756361" y="299598"/>
                  </a:lnTo>
                  <a:lnTo>
                    <a:pt x="759812" y="300146"/>
                  </a:lnTo>
                  <a:lnTo>
                    <a:pt x="760485" y="301679"/>
                  </a:lnTo>
                  <a:lnTo>
                    <a:pt x="760391" y="303119"/>
                  </a:lnTo>
                  <a:close/>
                  <a:moveTo>
                    <a:pt x="693680" y="296805"/>
                  </a:moveTo>
                  <a:lnTo>
                    <a:pt x="693977" y="297877"/>
                  </a:lnTo>
                  <a:lnTo>
                    <a:pt x="693939" y="298347"/>
                  </a:lnTo>
                  <a:lnTo>
                    <a:pt x="691310" y="298691"/>
                  </a:lnTo>
                  <a:lnTo>
                    <a:pt x="688775" y="299880"/>
                  </a:lnTo>
                  <a:lnTo>
                    <a:pt x="687476" y="301249"/>
                  </a:lnTo>
                  <a:lnTo>
                    <a:pt x="686459" y="303025"/>
                  </a:lnTo>
                  <a:lnTo>
                    <a:pt x="682970" y="302305"/>
                  </a:lnTo>
                  <a:lnTo>
                    <a:pt x="679856" y="302188"/>
                  </a:lnTo>
                  <a:lnTo>
                    <a:pt x="678479" y="301562"/>
                  </a:lnTo>
                  <a:lnTo>
                    <a:pt x="676985" y="301601"/>
                  </a:lnTo>
                  <a:lnTo>
                    <a:pt x="675045" y="302149"/>
                  </a:lnTo>
                  <a:lnTo>
                    <a:pt x="672283" y="303651"/>
                  </a:lnTo>
                  <a:lnTo>
                    <a:pt x="671673" y="303768"/>
                  </a:lnTo>
                  <a:lnTo>
                    <a:pt x="671892" y="301484"/>
                  </a:lnTo>
                  <a:lnTo>
                    <a:pt x="672659" y="300076"/>
                  </a:lnTo>
                  <a:lnTo>
                    <a:pt x="675561" y="296704"/>
                  </a:lnTo>
                  <a:lnTo>
                    <a:pt x="677979" y="297447"/>
                  </a:lnTo>
                  <a:lnTo>
                    <a:pt x="680787" y="297658"/>
                  </a:lnTo>
                  <a:lnTo>
                    <a:pt x="683987" y="297001"/>
                  </a:lnTo>
                  <a:lnTo>
                    <a:pt x="686264" y="295483"/>
                  </a:lnTo>
                  <a:lnTo>
                    <a:pt x="689479" y="294685"/>
                  </a:lnTo>
                  <a:lnTo>
                    <a:pt x="692045" y="296672"/>
                  </a:lnTo>
                  <a:lnTo>
                    <a:pt x="693680" y="296805"/>
                  </a:lnTo>
                  <a:close/>
                  <a:moveTo>
                    <a:pt x="707270" y="295820"/>
                  </a:moveTo>
                  <a:lnTo>
                    <a:pt x="705853" y="296336"/>
                  </a:lnTo>
                  <a:lnTo>
                    <a:pt x="706292" y="294709"/>
                  </a:lnTo>
                  <a:lnTo>
                    <a:pt x="706198" y="293394"/>
                  </a:lnTo>
                  <a:lnTo>
                    <a:pt x="708490" y="293793"/>
                  </a:lnTo>
                  <a:lnTo>
                    <a:pt x="708467" y="294842"/>
                  </a:lnTo>
                  <a:lnTo>
                    <a:pt x="708248" y="295249"/>
                  </a:lnTo>
                  <a:lnTo>
                    <a:pt x="707270" y="295820"/>
                  </a:lnTo>
                  <a:close/>
                  <a:moveTo>
                    <a:pt x="951329" y="310144"/>
                  </a:moveTo>
                  <a:lnTo>
                    <a:pt x="946080" y="313047"/>
                  </a:lnTo>
                  <a:lnTo>
                    <a:pt x="939196" y="312538"/>
                  </a:lnTo>
                  <a:lnTo>
                    <a:pt x="936755" y="312491"/>
                  </a:lnTo>
                  <a:lnTo>
                    <a:pt x="932710" y="313196"/>
                  </a:lnTo>
                  <a:lnTo>
                    <a:pt x="931896" y="312632"/>
                  </a:lnTo>
                  <a:lnTo>
                    <a:pt x="932663" y="309902"/>
                  </a:lnTo>
                  <a:lnTo>
                    <a:pt x="935894" y="302634"/>
                  </a:lnTo>
                  <a:lnTo>
                    <a:pt x="939735" y="296234"/>
                  </a:lnTo>
                  <a:lnTo>
                    <a:pt x="941370" y="294576"/>
                  </a:lnTo>
                  <a:lnTo>
                    <a:pt x="943647" y="293019"/>
                  </a:lnTo>
                  <a:lnTo>
                    <a:pt x="946064" y="291767"/>
                  </a:lnTo>
                  <a:lnTo>
                    <a:pt x="951517" y="290468"/>
                  </a:lnTo>
                  <a:lnTo>
                    <a:pt x="956477" y="290703"/>
                  </a:lnTo>
                  <a:lnTo>
                    <a:pt x="957189" y="291235"/>
                  </a:lnTo>
                  <a:lnTo>
                    <a:pt x="959325" y="293363"/>
                  </a:lnTo>
                  <a:lnTo>
                    <a:pt x="960710" y="295045"/>
                  </a:lnTo>
                  <a:lnTo>
                    <a:pt x="961289" y="297424"/>
                  </a:lnTo>
                  <a:lnTo>
                    <a:pt x="959176" y="301515"/>
                  </a:lnTo>
                  <a:lnTo>
                    <a:pt x="956822" y="305419"/>
                  </a:lnTo>
                  <a:lnTo>
                    <a:pt x="953004" y="308486"/>
                  </a:lnTo>
                  <a:lnTo>
                    <a:pt x="951329" y="310144"/>
                  </a:lnTo>
                  <a:close/>
                  <a:moveTo>
                    <a:pt x="793030" y="304105"/>
                  </a:moveTo>
                  <a:lnTo>
                    <a:pt x="792670" y="304355"/>
                  </a:lnTo>
                  <a:lnTo>
                    <a:pt x="789940" y="304073"/>
                  </a:lnTo>
                  <a:lnTo>
                    <a:pt x="788383" y="304066"/>
                  </a:lnTo>
                  <a:lnTo>
                    <a:pt x="788586" y="302399"/>
                  </a:lnTo>
                  <a:lnTo>
                    <a:pt x="787781" y="301147"/>
                  </a:lnTo>
                  <a:lnTo>
                    <a:pt x="788884" y="299309"/>
                  </a:lnTo>
                  <a:lnTo>
                    <a:pt x="788907" y="297181"/>
                  </a:lnTo>
                  <a:lnTo>
                    <a:pt x="790049" y="296891"/>
                  </a:lnTo>
                  <a:lnTo>
                    <a:pt x="790214" y="295679"/>
                  </a:lnTo>
                  <a:lnTo>
                    <a:pt x="791591" y="292463"/>
                  </a:lnTo>
                  <a:lnTo>
                    <a:pt x="792404" y="291752"/>
                  </a:lnTo>
                  <a:lnTo>
                    <a:pt x="793547" y="291470"/>
                  </a:lnTo>
                  <a:lnTo>
                    <a:pt x="794907" y="289592"/>
                  </a:lnTo>
                  <a:lnTo>
                    <a:pt x="795682" y="289045"/>
                  </a:lnTo>
                  <a:lnTo>
                    <a:pt x="796488" y="287621"/>
                  </a:lnTo>
                  <a:lnTo>
                    <a:pt x="797638" y="286964"/>
                  </a:lnTo>
                  <a:lnTo>
                    <a:pt x="797544" y="285743"/>
                  </a:lnTo>
                  <a:lnTo>
                    <a:pt x="798194" y="285102"/>
                  </a:lnTo>
                  <a:lnTo>
                    <a:pt x="800009" y="284601"/>
                  </a:lnTo>
                  <a:lnTo>
                    <a:pt x="801268" y="285203"/>
                  </a:lnTo>
                  <a:lnTo>
                    <a:pt x="802043" y="286447"/>
                  </a:lnTo>
                  <a:lnTo>
                    <a:pt x="800016" y="287981"/>
                  </a:lnTo>
                  <a:lnTo>
                    <a:pt x="801057" y="291759"/>
                  </a:lnTo>
                  <a:lnTo>
                    <a:pt x="799586" y="295882"/>
                  </a:lnTo>
                  <a:lnTo>
                    <a:pt x="798624" y="297118"/>
                  </a:lnTo>
                  <a:lnTo>
                    <a:pt x="796824" y="298182"/>
                  </a:lnTo>
                  <a:lnTo>
                    <a:pt x="796285" y="299192"/>
                  </a:lnTo>
                  <a:lnTo>
                    <a:pt x="794164" y="301226"/>
                  </a:lnTo>
                  <a:lnTo>
                    <a:pt x="793523" y="302962"/>
                  </a:lnTo>
                  <a:lnTo>
                    <a:pt x="793429" y="303698"/>
                  </a:lnTo>
                  <a:lnTo>
                    <a:pt x="793030" y="304105"/>
                  </a:lnTo>
                  <a:close/>
                  <a:moveTo>
                    <a:pt x="807441" y="286557"/>
                  </a:moveTo>
                  <a:lnTo>
                    <a:pt x="807167" y="287644"/>
                  </a:lnTo>
                  <a:lnTo>
                    <a:pt x="806228" y="287065"/>
                  </a:lnTo>
                  <a:lnTo>
                    <a:pt x="805305" y="285798"/>
                  </a:lnTo>
                  <a:lnTo>
                    <a:pt x="803951" y="285618"/>
                  </a:lnTo>
                  <a:lnTo>
                    <a:pt x="802950" y="285282"/>
                  </a:lnTo>
                  <a:lnTo>
                    <a:pt x="802363" y="284687"/>
                  </a:lnTo>
                  <a:lnTo>
                    <a:pt x="806126" y="284413"/>
                  </a:lnTo>
                  <a:lnTo>
                    <a:pt x="807441" y="286557"/>
                  </a:lnTo>
                  <a:close/>
                  <a:moveTo>
                    <a:pt x="421683" y="285047"/>
                  </a:moveTo>
                  <a:lnTo>
                    <a:pt x="421354" y="285923"/>
                  </a:lnTo>
                  <a:lnTo>
                    <a:pt x="420235" y="285704"/>
                  </a:lnTo>
                  <a:lnTo>
                    <a:pt x="419179" y="284257"/>
                  </a:lnTo>
                  <a:lnTo>
                    <a:pt x="419688" y="283881"/>
                  </a:lnTo>
                  <a:lnTo>
                    <a:pt x="420275" y="283725"/>
                  </a:lnTo>
                  <a:lnTo>
                    <a:pt x="421042" y="283889"/>
                  </a:lnTo>
                  <a:lnTo>
                    <a:pt x="421683" y="285047"/>
                  </a:lnTo>
                  <a:close/>
                  <a:moveTo>
                    <a:pt x="734730" y="286150"/>
                  </a:moveTo>
                  <a:lnTo>
                    <a:pt x="733744" y="286705"/>
                  </a:lnTo>
                  <a:lnTo>
                    <a:pt x="732101" y="285555"/>
                  </a:lnTo>
                  <a:lnTo>
                    <a:pt x="731647" y="285078"/>
                  </a:lnTo>
                  <a:lnTo>
                    <a:pt x="732688" y="283951"/>
                  </a:lnTo>
                  <a:lnTo>
                    <a:pt x="733799" y="283631"/>
                  </a:lnTo>
                  <a:lnTo>
                    <a:pt x="734472" y="284124"/>
                  </a:lnTo>
                  <a:lnTo>
                    <a:pt x="734800" y="284616"/>
                  </a:lnTo>
                  <a:lnTo>
                    <a:pt x="734659" y="285156"/>
                  </a:lnTo>
                  <a:lnTo>
                    <a:pt x="734730" y="286150"/>
                  </a:lnTo>
                  <a:close/>
                  <a:moveTo>
                    <a:pt x="561362" y="284734"/>
                  </a:moveTo>
                  <a:lnTo>
                    <a:pt x="559125" y="284859"/>
                  </a:lnTo>
                  <a:lnTo>
                    <a:pt x="558429" y="284663"/>
                  </a:lnTo>
                  <a:lnTo>
                    <a:pt x="558264" y="282520"/>
                  </a:lnTo>
                  <a:lnTo>
                    <a:pt x="560721" y="283443"/>
                  </a:lnTo>
                  <a:lnTo>
                    <a:pt x="561519" y="283505"/>
                  </a:lnTo>
                  <a:lnTo>
                    <a:pt x="561362" y="284734"/>
                  </a:lnTo>
                  <a:close/>
                  <a:moveTo>
                    <a:pt x="409212" y="284437"/>
                  </a:moveTo>
                  <a:lnTo>
                    <a:pt x="408790" y="284757"/>
                  </a:lnTo>
                  <a:lnTo>
                    <a:pt x="405058" y="284577"/>
                  </a:lnTo>
                  <a:lnTo>
                    <a:pt x="402656" y="286369"/>
                  </a:lnTo>
                  <a:lnTo>
                    <a:pt x="400990" y="286917"/>
                  </a:lnTo>
                  <a:lnTo>
                    <a:pt x="395013" y="286917"/>
                  </a:lnTo>
                  <a:lnTo>
                    <a:pt x="394301" y="286674"/>
                  </a:lnTo>
                  <a:lnTo>
                    <a:pt x="393769" y="286674"/>
                  </a:lnTo>
                  <a:lnTo>
                    <a:pt x="393448" y="287034"/>
                  </a:lnTo>
                  <a:lnTo>
                    <a:pt x="391547" y="286760"/>
                  </a:lnTo>
                  <a:lnTo>
                    <a:pt x="385476" y="285172"/>
                  </a:lnTo>
                  <a:lnTo>
                    <a:pt x="384647" y="283701"/>
                  </a:lnTo>
                  <a:lnTo>
                    <a:pt x="385586" y="282129"/>
                  </a:lnTo>
                  <a:lnTo>
                    <a:pt x="387769" y="279899"/>
                  </a:lnTo>
                  <a:lnTo>
                    <a:pt x="392142" y="279461"/>
                  </a:lnTo>
                  <a:lnTo>
                    <a:pt x="412068" y="279304"/>
                  </a:lnTo>
                  <a:lnTo>
                    <a:pt x="414235" y="281221"/>
                  </a:lnTo>
                  <a:lnTo>
                    <a:pt x="414439" y="281871"/>
                  </a:lnTo>
                  <a:lnTo>
                    <a:pt x="410097" y="283177"/>
                  </a:lnTo>
                  <a:lnTo>
                    <a:pt x="409212" y="284437"/>
                  </a:lnTo>
                  <a:close/>
                  <a:moveTo>
                    <a:pt x="442861" y="281472"/>
                  </a:moveTo>
                  <a:lnTo>
                    <a:pt x="441069" y="281847"/>
                  </a:lnTo>
                  <a:lnTo>
                    <a:pt x="439411" y="281073"/>
                  </a:lnTo>
                  <a:lnTo>
                    <a:pt x="439458" y="280032"/>
                  </a:lnTo>
                  <a:lnTo>
                    <a:pt x="439865" y="279062"/>
                  </a:lnTo>
                  <a:lnTo>
                    <a:pt x="442344" y="278561"/>
                  </a:lnTo>
                  <a:lnTo>
                    <a:pt x="443675" y="278592"/>
                  </a:lnTo>
                  <a:lnTo>
                    <a:pt x="445099" y="279257"/>
                  </a:lnTo>
                  <a:lnTo>
                    <a:pt x="446092" y="279954"/>
                  </a:lnTo>
                  <a:lnTo>
                    <a:pt x="446577" y="280767"/>
                  </a:lnTo>
                  <a:lnTo>
                    <a:pt x="443893" y="280806"/>
                  </a:lnTo>
                  <a:lnTo>
                    <a:pt x="442861" y="281472"/>
                  </a:lnTo>
                  <a:close/>
                  <a:moveTo>
                    <a:pt x="866555" y="276621"/>
                  </a:moveTo>
                  <a:lnTo>
                    <a:pt x="866187" y="276957"/>
                  </a:lnTo>
                  <a:lnTo>
                    <a:pt x="865616" y="276246"/>
                  </a:lnTo>
                  <a:lnTo>
                    <a:pt x="865561" y="275800"/>
                  </a:lnTo>
                  <a:lnTo>
                    <a:pt x="866320" y="274587"/>
                  </a:lnTo>
                  <a:lnTo>
                    <a:pt x="867071" y="273883"/>
                  </a:lnTo>
                  <a:lnTo>
                    <a:pt x="867908" y="273828"/>
                  </a:lnTo>
                  <a:lnTo>
                    <a:pt x="867697" y="274822"/>
                  </a:lnTo>
                  <a:lnTo>
                    <a:pt x="866555" y="276621"/>
                  </a:lnTo>
                  <a:close/>
                  <a:moveTo>
                    <a:pt x="220566" y="274219"/>
                  </a:moveTo>
                  <a:lnTo>
                    <a:pt x="219197" y="274704"/>
                  </a:lnTo>
                  <a:lnTo>
                    <a:pt x="218148" y="274274"/>
                  </a:lnTo>
                  <a:lnTo>
                    <a:pt x="217679" y="273656"/>
                  </a:lnTo>
                  <a:lnTo>
                    <a:pt x="219228" y="272138"/>
                  </a:lnTo>
                  <a:lnTo>
                    <a:pt x="219963" y="271778"/>
                  </a:lnTo>
                  <a:lnTo>
                    <a:pt x="220738" y="271661"/>
                  </a:lnTo>
                  <a:lnTo>
                    <a:pt x="221106" y="272482"/>
                  </a:lnTo>
                  <a:lnTo>
                    <a:pt x="220566" y="274219"/>
                  </a:lnTo>
                  <a:close/>
                  <a:moveTo>
                    <a:pt x="867470" y="272224"/>
                  </a:moveTo>
                  <a:lnTo>
                    <a:pt x="866257" y="272428"/>
                  </a:lnTo>
                  <a:lnTo>
                    <a:pt x="865663" y="270636"/>
                  </a:lnTo>
                  <a:lnTo>
                    <a:pt x="866664" y="270175"/>
                  </a:lnTo>
                  <a:lnTo>
                    <a:pt x="867752" y="271270"/>
                  </a:lnTo>
                  <a:lnTo>
                    <a:pt x="867470" y="272224"/>
                  </a:lnTo>
                  <a:close/>
                  <a:moveTo>
                    <a:pt x="869739" y="269689"/>
                  </a:moveTo>
                  <a:lnTo>
                    <a:pt x="869207" y="269869"/>
                  </a:lnTo>
                  <a:lnTo>
                    <a:pt x="869215" y="268790"/>
                  </a:lnTo>
                  <a:lnTo>
                    <a:pt x="869817" y="267835"/>
                  </a:lnTo>
                  <a:lnTo>
                    <a:pt x="870451" y="267288"/>
                  </a:lnTo>
                  <a:lnTo>
                    <a:pt x="871202" y="267264"/>
                  </a:lnTo>
                  <a:lnTo>
                    <a:pt x="869739" y="269689"/>
                  </a:lnTo>
                  <a:close/>
                  <a:moveTo>
                    <a:pt x="863535" y="269869"/>
                  </a:moveTo>
                  <a:lnTo>
                    <a:pt x="863175" y="271418"/>
                  </a:lnTo>
                  <a:lnTo>
                    <a:pt x="862815" y="273147"/>
                  </a:lnTo>
                  <a:lnTo>
                    <a:pt x="860805" y="275088"/>
                  </a:lnTo>
                  <a:lnTo>
                    <a:pt x="859561" y="278053"/>
                  </a:lnTo>
                  <a:lnTo>
                    <a:pt x="858833" y="278796"/>
                  </a:lnTo>
                  <a:lnTo>
                    <a:pt x="856134" y="280118"/>
                  </a:lnTo>
                  <a:lnTo>
                    <a:pt x="853732" y="278467"/>
                  </a:lnTo>
                  <a:lnTo>
                    <a:pt x="853036" y="277051"/>
                  </a:lnTo>
                  <a:lnTo>
                    <a:pt x="854092" y="270511"/>
                  </a:lnTo>
                  <a:lnTo>
                    <a:pt x="855125" y="270730"/>
                  </a:lnTo>
                  <a:lnTo>
                    <a:pt x="855797" y="270683"/>
                  </a:lnTo>
                  <a:lnTo>
                    <a:pt x="856017" y="270253"/>
                  </a:lnTo>
                  <a:lnTo>
                    <a:pt x="854475" y="269517"/>
                  </a:lnTo>
                  <a:lnTo>
                    <a:pt x="854186" y="265762"/>
                  </a:lnTo>
                  <a:lnTo>
                    <a:pt x="854264" y="264346"/>
                  </a:lnTo>
                  <a:lnTo>
                    <a:pt x="855430" y="264025"/>
                  </a:lnTo>
                  <a:lnTo>
                    <a:pt x="856885" y="265128"/>
                  </a:lnTo>
                  <a:lnTo>
                    <a:pt x="858715" y="267092"/>
                  </a:lnTo>
                  <a:lnTo>
                    <a:pt x="860851" y="268641"/>
                  </a:lnTo>
                  <a:lnTo>
                    <a:pt x="863535" y="269869"/>
                  </a:lnTo>
                  <a:close/>
                  <a:moveTo>
                    <a:pt x="267139" y="260333"/>
                  </a:moveTo>
                  <a:lnTo>
                    <a:pt x="269353" y="262836"/>
                  </a:lnTo>
                  <a:lnTo>
                    <a:pt x="271285" y="264174"/>
                  </a:lnTo>
                  <a:lnTo>
                    <a:pt x="273570" y="264901"/>
                  </a:lnTo>
                  <a:lnTo>
                    <a:pt x="275971" y="264972"/>
                  </a:lnTo>
                  <a:lnTo>
                    <a:pt x="278334" y="265293"/>
                  </a:lnTo>
                  <a:lnTo>
                    <a:pt x="281088" y="266247"/>
                  </a:lnTo>
                  <a:lnTo>
                    <a:pt x="283912" y="266685"/>
                  </a:lnTo>
                  <a:lnTo>
                    <a:pt x="285227" y="266521"/>
                  </a:lnTo>
                  <a:lnTo>
                    <a:pt x="286478" y="266028"/>
                  </a:lnTo>
                  <a:lnTo>
                    <a:pt x="287362" y="265997"/>
                  </a:lnTo>
                  <a:lnTo>
                    <a:pt x="288137" y="266458"/>
                  </a:lnTo>
                  <a:lnTo>
                    <a:pt x="290093" y="268578"/>
                  </a:lnTo>
                  <a:lnTo>
                    <a:pt x="292213" y="270519"/>
                  </a:lnTo>
                  <a:lnTo>
                    <a:pt x="292706" y="271504"/>
                  </a:lnTo>
                  <a:lnTo>
                    <a:pt x="294145" y="276183"/>
                  </a:lnTo>
                  <a:lnTo>
                    <a:pt x="295773" y="277529"/>
                  </a:lnTo>
                  <a:lnTo>
                    <a:pt x="298010" y="277920"/>
                  </a:lnTo>
                  <a:lnTo>
                    <a:pt x="300639" y="277920"/>
                  </a:lnTo>
                  <a:lnTo>
                    <a:pt x="303252" y="278115"/>
                  </a:lnTo>
                  <a:lnTo>
                    <a:pt x="309307" y="279211"/>
                  </a:lnTo>
                  <a:lnTo>
                    <a:pt x="311709" y="279054"/>
                  </a:lnTo>
                  <a:lnTo>
                    <a:pt x="313837" y="277959"/>
                  </a:lnTo>
                  <a:lnTo>
                    <a:pt x="315730" y="278671"/>
                  </a:lnTo>
                  <a:lnTo>
                    <a:pt x="320870" y="279985"/>
                  </a:lnTo>
                  <a:lnTo>
                    <a:pt x="323397" y="280282"/>
                  </a:lnTo>
                  <a:lnTo>
                    <a:pt x="326268" y="279907"/>
                  </a:lnTo>
                  <a:lnTo>
                    <a:pt x="329147" y="279828"/>
                  </a:lnTo>
                  <a:lnTo>
                    <a:pt x="330524" y="280212"/>
                  </a:lnTo>
                  <a:lnTo>
                    <a:pt x="331847" y="280783"/>
                  </a:lnTo>
                  <a:lnTo>
                    <a:pt x="332981" y="280986"/>
                  </a:lnTo>
                  <a:lnTo>
                    <a:pt x="334154" y="280979"/>
                  </a:lnTo>
                  <a:lnTo>
                    <a:pt x="336235" y="279883"/>
                  </a:lnTo>
                  <a:lnTo>
                    <a:pt x="337612" y="277873"/>
                  </a:lnTo>
                  <a:lnTo>
                    <a:pt x="338731" y="275338"/>
                  </a:lnTo>
                  <a:lnTo>
                    <a:pt x="339599" y="272694"/>
                  </a:lnTo>
                  <a:lnTo>
                    <a:pt x="340186" y="271559"/>
                  </a:lnTo>
                  <a:lnTo>
                    <a:pt x="340984" y="270558"/>
                  </a:lnTo>
                  <a:lnTo>
                    <a:pt x="342025" y="269909"/>
                  </a:lnTo>
                  <a:lnTo>
                    <a:pt x="343136" y="269502"/>
                  </a:lnTo>
                  <a:lnTo>
                    <a:pt x="346155" y="269752"/>
                  </a:lnTo>
                  <a:lnTo>
                    <a:pt x="346781" y="270393"/>
                  </a:lnTo>
                  <a:lnTo>
                    <a:pt x="350161" y="274876"/>
                  </a:lnTo>
                  <a:lnTo>
                    <a:pt x="350756" y="275268"/>
                  </a:lnTo>
                  <a:lnTo>
                    <a:pt x="354276" y="275549"/>
                  </a:lnTo>
                  <a:lnTo>
                    <a:pt x="355254" y="275401"/>
                  </a:lnTo>
                  <a:lnTo>
                    <a:pt x="357398" y="274501"/>
                  </a:lnTo>
                  <a:lnTo>
                    <a:pt x="358626" y="274423"/>
                  </a:lnTo>
                  <a:lnTo>
                    <a:pt x="360887" y="275534"/>
                  </a:lnTo>
                  <a:lnTo>
                    <a:pt x="361865" y="276480"/>
                  </a:lnTo>
                  <a:lnTo>
                    <a:pt x="362960" y="277176"/>
                  </a:lnTo>
                  <a:lnTo>
                    <a:pt x="368499" y="277888"/>
                  </a:lnTo>
                  <a:lnTo>
                    <a:pt x="370635" y="279813"/>
                  </a:lnTo>
                  <a:lnTo>
                    <a:pt x="371722" y="280071"/>
                  </a:lnTo>
                  <a:lnTo>
                    <a:pt x="375572" y="279836"/>
                  </a:lnTo>
                  <a:lnTo>
                    <a:pt x="378239" y="280024"/>
                  </a:lnTo>
                  <a:lnTo>
                    <a:pt x="380555" y="280540"/>
                  </a:lnTo>
                  <a:lnTo>
                    <a:pt x="381611" y="283271"/>
                  </a:lnTo>
                  <a:lnTo>
                    <a:pt x="382464" y="286072"/>
                  </a:lnTo>
                  <a:lnTo>
                    <a:pt x="382957" y="287026"/>
                  </a:lnTo>
                  <a:lnTo>
                    <a:pt x="385226" y="287988"/>
                  </a:lnTo>
                  <a:lnTo>
                    <a:pt x="386149" y="288857"/>
                  </a:lnTo>
                  <a:lnTo>
                    <a:pt x="385906" y="291650"/>
                  </a:lnTo>
                  <a:lnTo>
                    <a:pt x="386157" y="294310"/>
                  </a:lnTo>
                  <a:lnTo>
                    <a:pt x="390968" y="296625"/>
                  </a:lnTo>
                  <a:lnTo>
                    <a:pt x="396116" y="297955"/>
                  </a:lnTo>
                  <a:lnTo>
                    <a:pt x="401592" y="298081"/>
                  </a:lnTo>
                  <a:lnTo>
                    <a:pt x="407076" y="297619"/>
                  </a:lnTo>
                  <a:lnTo>
                    <a:pt x="409901" y="297048"/>
                  </a:lnTo>
                  <a:lnTo>
                    <a:pt x="413437" y="296062"/>
                  </a:lnTo>
                  <a:lnTo>
                    <a:pt x="414173" y="296078"/>
                  </a:lnTo>
                  <a:lnTo>
                    <a:pt x="421018" y="299121"/>
                  </a:lnTo>
                  <a:lnTo>
                    <a:pt x="421604" y="299590"/>
                  </a:lnTo>
                  <a:lnTo>
                    <a:pt x="422371" y="301867"/>
                  </a:lnTo>
                  <a:lnTo>
                    <a:pt x="422348" y="304269"/>
                  </a:lnTo>
                  <a:lnTo>
                    <a:pt x="421073" y="309972"/>
                  </a:lnTo>
                  <a:lnTo>
                    <a:pt x="420987" y="311537"/>
                  </a:lnTo>
                  <a:lnTo>
                    <a:pt x="421112" y="313102"/>
                  </a:lnTo>
                  <a:lnTo>
                    <a:pt x="422473" y="316505"/>
                  </a:lnTo>
                  <a:lnTo>
                    <a:pt x="423201" y="317483"/>
                  </a:lnTo>
                  <a:lnTo>
                    <a:pt x="425681" y="319274"/>
                  </a:lnTo>
                  <a:lnTo>
                    <a:pt x="425783" y="320213"/>
                  </a:lnTo>
                  <a:lnTo>
                    <a:pt x="425438" y="321152"/>
                  </a:lnTo>
                  <a:lnTo>
                    <a:pt x="422700" y="320510"/>
                  </a:lnTo>
                  <a:lnTo>
                    <a:pt x="421033" y="319736"/>
                  </a:lnTo>
                  <a:lnTo>
                    <a:pt x="420071" y="318453"/>
                  </a:lnTo>
                  <a:lnTo>
                    <a:pt x="418695" y="317725"/>
                  </a:lnTo>
                  <a:lnTo>
                    <a:pt x="416120" y="317991"/>
                  </a:lnTo>
                  <a:lnTo>
                    <a:pt x="411309" y="316708"/>
                  </a:lnTo>
                  <a:lnTo>
                    <a:pt x="405872" y="314721"/>
                  </a:lnTo>
                  <a:lnTo>
                    <a:pt x="396233" y="310504"/>
                  </a:lnTo>
                  <a:lnTo>
                    <a:pt x="393605" y="310536"/>
                  </a:lnTo>
                  <a:lnTo>
                    <a:pt x="391085" y="311075"/>
                  </a:lnTo>
                  <a:lnTo>
                    <a:pt x="388426" y="312147"/>
                  </a:lnTo>
                  <a:lnTo>
                    <a:pt x="385656" y="312914"/>
                  </a:lnTo>
                  <a:lnTo>
                    <a:pt x="383622" y="313203"/>
                  </a:lnTo>
                  <a:lnTo>
                    <a:pt x="381580" y="312992"/>
                  </a:lnTo>
                  <a:lnTo>
                    <a:pt x="376432" y="311983"/>
                  </a:lnTo>
                  <a:lnTo>
                    <a:pt x="371245" y="311326"/>
                  </a:lnTo>
                  <a:lnTo>
                    <a:pt x="357953" y="310911"/>
                  </a:lnTo>
                  <a:lnTo>
                    <a:pt x="354198" y="309949"/>
                  </a:lnTo>
                  <a:lnTo>
                    <a:pt x="347979" y="309464"/>
                  </a:lnTo>
                  <a:lnTo>
                    <a:pt x="343034" y="308634"/>
                  </a:lnTo>
                  <a:lnTo>
                    <a:pt x="338137" y="307477"/>
                  </a:lnTo>
                  <a:lnTo>
                    <a:pt x="325650" y="301773"/>
                  </a:lnTo>
                  <a:lnTo>
                    <a:pt x="321566" y="300342"/>
                  </a:lnTo>
                  <a:lnTo>
                    <a:pt x="309026" y="297619"/>
                  </a:lnTo>
                  <a:lnTo>
                    <a:pt x="307093" y="297400"/>
                  </a:lnTo>
                  <a:lnTo>
                    <a:pt x="302548" y="297603"/>
                  </a:lnTo>
                  <a:lnTo>
                    <a:pt x="299684" y="296805"/>
                  </a:lnTo>
                  <a:lnTo>
                    <a:pt x="297165" y="296790"/>
                  </a:lnTo>
                  <a:lnTo>
                    <a:pt x="293418" y="297674"/>
                  </a:lnTo>
                  <a:lnTo>
                    <a:pt x="292268" y="298307"/>
                  </a:lnTo>
                  <a:lnTo>
                    <a:pt x="290813" y="299645"/>
                  </a:lnTo>
                  <a:lnTo>
                    <a:pt x="288262" y="299583"/>
                  </a:lnTo>
                  <a:lnTo>
                    <a:pt x="285735" y="299324"/>
                  </a:lnTo>
                  <a:lnTo>
                    <a:pt x="279078" y="298041"/>
                  </a:lnTo>
                  <a:lnTo>
                    <a:pt x="276597" y="297251"/>
                  </a:lnTo>
                  <a:lnTo>
                    <a:pt x="274211" y="296086"/>
                  </a:lnTo>
                  <a:lnTo>
                    <a:pt x="272068" y="294568"/>
                  </a:lnTo>
                  <a:lnTo>
                    <a:pt x="270941" y="294028"/>
                  </a:lnTo>
                  <a:lnTo>
                    <a:pt x="265191" y="292479"/>
                  </a:lnTo>
                  <a:lnTo>
                    <a:pt x="260497" y="291947"/>
                  </a:lnTo>
                  <a:lnTo>
                    <a:pt x="250843" y="291243"/>
                  </a:lnTo>
                  <a:lnTo>
                    <a:pt x="248730" y="290774"/>
                  </a:lnTo>
                  <a:lnTo>
                    <a:pt x="246970" y="290210"/>
                  </a:lnTo>
                  <a:lnTo>
                    <a:pt x="246008" y="288959"/>
                  </a:lnTo>
                  <a:lnTo>
                    <a:pt x="246133" y="287363"/>
                  </a:lnTo>
                  <a:lnTo>
                    <a:pt x="246822" y="285986"/>
                  </a:lnTo>
                  <a:lnTo>
                    <a:pt x="247768" y="284601"/>
                  </a:lnTo>
                  <a:lnTo>
                    <a:pt x="248386" y="283279"/>
                  </a:lnTo>
                  <a:lnTo>
                    <a:pt x="241329" y="280509"/>
                  </a:lnTo>
                  <a:lnTo>
                    <a:pt x="235759" y="278999"/>
                  </a:lnTo>
                  <a:lnTo>
                    <a:pt x="233349" y="278710"/>
                  </a:lnTo>
                  <a:lnTo>
                    <a:pt x="230932" y="278710"/>
                  </a:lnTo>
                  <a:lnTo>
                    <a:pt x="228209" y="279023"/>
                  </a:lnTo>
                  <a:lnTo>
                    <a:pt x="225518" y="278874"/>
                  </a:lnTo>
                  <a:lnTo>
                    <a:pt x="224251" y="278420"/>
                  </a:lnTo>
                  <a:lnTo>
                    <a:pt x="222960" y="278264"/>
                  </a:lnTo>
                  <a:lnTo>
                    <a:pt x="221661" y="278592"/>
                  </a:lnTo>
                  <a:lnTo>
                    <a:pt x="220621" y="278467"/>
                  </a:lnTo>
                  <a:lnTo>
                    <a:pt x="220354" y="277208"/>
                  </a:lnTo>
                  <a:lnTo>
                    <a:pt x="221020" y="276136"/>
                  </a:lnTo>
                  <a:lnTo>
                    <a:pt x="222381" y="274923"/>
                  </a:lnTo>
                  <a:lnTo>
                    <a:pt x="223163" y="274712"/>
                  </a:lnTo>
                  <a:lnTo>
                    <a:pt x="223516" y="276613"/>
                  </a:lnTo>
                  <a:lnTo>
                    <a:pt x="223907" y="276989"/>
                  </a:lnTo>
                  <a:lnTo>
                    <a:pt x="225111" y="277403"/>
                  </a:lnTo>
                  <a:lnTo>
                    <a:pt x="225636" y="277286"/>
                  </a:lnTo>
                  <a:lnTo>
                    <a:pt x="227763" y="274861"/>
                  </a:lnTo>
                  <a:lnTo>
                    <a:pt x="228358" y="273664"/>
                  </a:lnTo>
                  <a:lnTo>
                    <a:pt x="229391" y="270433"/>
                  </a:lnTo>
                  <a:lnTo>
                    <a:pt x="230517" y="271059"/>
                  </a:lnTo>
                  <a:lnTo>
                    <a:pt x="231644" y="270675"/>
                  </a:lnTo>
                  <a:lnTo>
                    <a:pt x="232293" y="270159"/>
                  </a:lnTo>
                  <a:lnTo>
                    <a:pt x="234085" y="262687"/>
                  </a:lnTo>
                  <a:lnTo>
                    <a:pt x="235571" y="260505"/>
                  </a:lnTo>
                  <a:lnTo>
                    <a:pt x="237605" y="258697"/>
                  </a:lnTo>
                  <a:lnTo>
                    <a:pt x="238622" y="258251"/>
                  </a:lnTo>
                  <a:lnTo>
                    <a:pt x="240617" y="259362"/>
                  </a:lnTo>
                  <a:lnTo>
                    <a:pt x="244662" y="259785"/>
                  </a:lnTo>
                  <a:lnTo>
                    <a:pt x="247064" y="260520"/>
                  </a:lnTo>
                  <a:lnTo>
                    <a:pt x="249474" y="260614"/>
                  </a:lnTo>
                  <a:lnTo>
                    <a:pt x="251828" y="260974"/>
                  </a:lnTo>
                  <a:lnTo>
                    <a:pt x="255106" y="262289"/>
                  </a:lnTo>
                  <a:lnTo>
                    <a:pt x="256264" y="262148"/>
                  </a:lnTo>
                  <a:lnTo>
                    <a:pt x="257438" y="261741"/>
                  </a:lnTo>
                  <a:lnTo>
                    <a:pt x="259198" y="260309"/>
                  </a:lnTo>
                  <a:lnTo>
                    <a:pt x="259965" y="258025"/>
                  </a:lnTo>
                  <a:lnTo>
                    <a:pt x="262500" y="259183"/>
                  </a:lnTo>
                  <a:lnTo>
                    <a:pt x="266231" y="259644"/>
                  </a:lnTo>
                  <a:lnTo>
                    <a:pt x="267139" y="260333"/>
                  </a:lnTo>
                  <a:close/>
                  <a:moveTo>
                    <a:pt x="633315" y="259589"/>
                  </a:moveTo>
                  <a:lnTo>
                    <a:pt x="633119" y="260638"/>
                  </a:lnTo>
                  <a:lnTo>
                    <a:pt x="632313" y="259433"/>
                  </a:lnTo>
                  <a:lnTo>
                    <a:pt x="631578" y="258838"/>
                  </a:lnTo>
                  <a:lnTo>
                    <a:pt x="631656" y="257539"/>
                  </a:lnTo>
                  <a:lnTo>
                    <a:pt x="632697" y="258025"/>
                  </a:lnTo>
                  <a:lnTo>
                    <a:pt x="633315" y="259589"/>
                  </a:lnTo>
                  <a:close/>
                  <a:moveTo>
                    <a:pt x="555964" y="266716"/>
                  </a:moveTo>
                  <a:lnTo>
                    <a:pt x="555065" y="270370"/>
                  </a:lnTo>
                  <a:lnTo>
                    <a:pt x="554642" y="269079"/>
                  </a:lnTo>
                  <a:lnTo>
                    <a:pt x="554478" y="265738"/>
                  </a:lnTo>
                  <a:lnTo>
                    <a:pt x="553922" y="264111"/>
                  </a:lnTo>
                  <a:lnTo>
                    <a:pt x="554274" y="262241"/>
                  </a:lnTo>
                  <a:lnTo>
                    <a:pt x="554157" y="257446"/>
                  </a:lnTo>
                  <a:lnTo>
                    <a:pt x="554838" y="255232"/>
                  </a:lnTo>
                  <a:lnTo>
                    <a:pt x="556089" y="258048"/>
                  </a:lnTo>
                  <a:lnTo>
                    <a:pt x="556418" y="259480"/>
                  </a:lnTo>
                  <a:lnTo>
                    <a:pt x="555964" y="266716"/>
                  </a:lnTo>
                  <a:close/>
                  <a:moveTo>
                    <a:pt x="384506" y="256022"/>
                  </a:moveTo>
                  <a:lnTo>
                    <a:pt x="384037" y="256804"/>
                  </a:lnTo>
                  <a:lnTo>
                    <a:pt x="381924" y="256742"/>
                  </a:lnTo>
                  <a:lnTo>
                    <a:pt x="381572" y="255865"/>
                  </a:lnTo>
                  <a:lnTo>
                    <a:pt x="382949" y="254269"/>
                  </a:lnTo>
                  <a:lnTo>
                    <a:pt x="383857" y="254168"/>
                  </a:lnTo>
                  <a:lnTo>
                    <a:pt x="384670" y="254754"/>
                  </a:lnTo>
                  <a:lnTo>
                    <a:pt x="384506" y="256022"/>
                  </a:lnTo>
                  <a:close/>
                  <a:moveTo>
                    <a:pt x="825560" y="256890"/>
                  </a:moveTo>
                  <a:lnTo>
                    <a:pt x="824222" y="259003"/>
                  </a:lnTo>
                  <a:lnTo>
                    <a:pt x="823315" y="258259"/>
                  </a:lnTo>
                  <a:lnTo>
                    <a:pt x="822806" y="258251"/>
                  </a:lnTo>
                  <a:lnTo>
                    <a:pt x="822493" y="257008"/>
                  </a:lnTo>
                  <a:lnTo>
                    <a:pt x="822806" y="254441"/>
                  </a:lnTo>
                  <a:lnTo>
                    <a:pt x="821679" y="251555"/>
                  </a:lnTo>
                  <a:lnTo>
                    <a:pt x="823158" y="251594"/>
                  </a:lnTo>
                  <a:lnTo>
                    <a:pt x="823573" y="252454"/>
                  </a:lnTo>
                  <a:lnTo>
                    <a:pt x="824042" y="252744"/>
                  </a:lnTo>
                  <a:lnTo>
                    <a:pt x="825505" y="255529"/>
                  </a:lnTo>
                  <a:lnTo>
                    <a:pt x="825560" y="256890"/>
                  </a:lnTo>
                  <a:close/>
                  <a:moveTo>
                    <a:pt x="868150" y="253737"/>
                  </a:moveTo>
                  <a:lnTo>
                    <a:pt x="867979" y="254582"/>
                  </a:lnTo>
                  <a:lnTo>
                    <a:pt x="867963" y="256139"/>
                  </a:lnTo>
                  <a:lnTo>
                    <a:pt x="868330" y="257587"/>
                  </a:lnTo>
                  <a:lnTo>
                    <a:pt x="867392" y="259057"/>
                  </a:lnTo>
                  <a:lnTo>
                    <a:pt x="868268" y="261256"/>
                  </a:lnTo>
                  <a:lnTo>
                    <a:pt x="868401" y="262351"/>
                  </a:lnTo>
                  <a:lnTo>
                    <a:pt x="868346" y="263900"/>
                  </a:lnTo>
                  <a:lnTo>
                    <a:pt x="868104" y="264596"/>
                  </a:lnTo>
                  <a:lnTo>
                    <a:pt x="867439" y="266630"/>
                  </a:lnTo>
                  <a:lnTo>
                    <a:pt x="866774" y="267358"/>
                  </a:lnTo>
                  <a:lnTo>
                    <a:pt x="866273" y="267561"/>
                  </a:lnTo>
                  <a:lnTo>
                    <a:pt x="865764" y="268179"/>
                  </a:lnTo>
                  <a:lnTo>
                    <a:pt x="861446" y="267515"/>
                  </a:lnTo>
                  <a:lnTo>
                    <a:pt x="859584" y="266099"/>
                  </a:lnTo>
                  <a:lnTo>
                    <a:pt x="857918" y="264573"/>
                  </a:lnTo>
                  <a:lnTo>
                    <a:pt x="857566" y="263931"/>
                  </a:lnTo>
                  <a:lnTo>
                    <a:pt x="855610" y="262148"/>
                  </a:lnTo>
                  <a:lnTo>
                    <a:pt x="855156" y="261545"/>
                  </a:lnTo>
                  <a:lnTo>
                    <a:pt x="855117" y="260591"/>
                  </a:lnTo>
                  <a:lnTo>
                    <a:pt x="856697" y="260348"/>
                  </a:lnTo>
                  <a:lnTo>
                    <a:pt x="858387" y="260379"/>
                  </a:lnTo>
                  <a:lnTo>
                    <a:pt x="858309" y="259527"/>
                  </a:lnTo>
                  <a:lnTo>
                    <a:pt x="859287" y="256507"/>
                  </a:lnTo>
                  <a:lnTo>
                    <a:pt x="856720" y="254567"/>
                  </a:lnTo>
                  <a:lnTo>
                    <a:pt x="856267" y="253753"/>
                  </a:lnTo>
                  <a:lnTo>
                    <a:pt x="857182" y="253205"/>
                  </a:lnTo>
                  <a:lnTo>
                    <a:pt x="859247" y="253878"/>
                  </a:lnTo>
                  <a:lnTo>
                    <a:pt x="861774" y="250475"/>
                  </a:lnTo>
                  <a:lnTo>
                    <a:pt x="862518" y="249763"/>
                  </a:lnTo>
                  <a:lnTo>
                    <a:pt x="862878" y="247870"/>
                  </a:lnTo>
                  <a:lnTo>
                    <a:pt x="864294" y="247627"/>
                  </a:lnTo>
                  <a:lnTo>
                    <a:pt x="865295" y="247870"/>
                  </a:lnTo>
                  <a:lnTo>
                    <a:pt x="865944" y="249051"/>
                  </a:lnTo>
                  <a:lnTo>
                    <a:pt x="866203" y="250076"/>
                  </a:lnTo>
                  <a:lnTo>
                    <a:pt x="865929" y="250999"/>
                  </a:lnTo>
                  <a:lnTo>
                    <a:pt x="867142" y="251476"/>
                  </a:lnTo>
                  <a:lnTo>
                    <a:pt x="868150" y="253737"/>
                  </a:lnTo>
                  <a:close/>
                  <a:moveTo>
                    <a:pt x="828181" y="258017"/>
                  </a:moveTo>
                  <a:lnTo>
                    <a:pt x="826389" y="259902"/>
                  </a:lnTo>
                  <a:lnTo>
                    <a:pt x="828071" y="255459"/>
                  </a:lnTo>
                  <a:lnTo>
                    <a:pt x="828423" y="253205"/>
                  </a:lnTo>
                  <a:lnTo>
                    <a:pt x="829988" y="251868"/>
                  </a:lnTo>
                  <a:lnTo>
                    <a:pt x="832311" y="245061"/>
                  </a:lnTo>
                  <a:lnTo>
                    <a:pt x="832828" y="245218"/>
                  </a:lnTo>
                  <a:lnTo>
                    <a:pt x="833587" y="245883"/>
                  </a:lnTo>
                  <a:lnTo>
                    <a:pt x="832421" y="250874"/>
                  </a:lnTo>
                  <a:lnTo>
                    <a:pt x="829159" y="254379"/>
                  </a:lnTo>
                  <a:lnTo>
                    <a:pt x="828181" y="258017"/>
                  </a:lnTo>
                  <a:close/>
                  <a:moveTo>
                    <a:pt x="157212" y="248738"/>
                  </a:moveTo>
                  <a:lnTo>
                    <a:pt x="155420" y="248848"/>
                  </a:lnTo>
                  <a:lnTo>
                    <a:pt x="152119" y="246156"/>
                  </a:lnTo>
                  <a:lnTo>
                    <a:pt x="151579" y="245327"/>
                  </a:lnTo>
                  <a:lnTo>
                    <a:pt x="152510" y="244529"/>
                  </a:lnTo>
                  <a:lnTo>
                    <a:pt x="153503" y="244584"/>
                  </a:lnTo>
                  <a:lnTo>
                    <a:pt x="157306" y="246282"/>
                  </a:lnTo>
                  <a:lnTo>
                    <a:pt x="158049" y="247119"/>
                  </a:lnTo>
                  <a:lnTo>
                    <a:pt x="157212" y="248738"/>
                  </a:lnTo>
                  <a:close/>
                  <a:moveTo>
                    <a:pt x="623989" y="244201"/>
                  </a:moveTo>
                  <a:lnTo>
                    <a:pt x="623903" y="246422"/>
                  </a:lnTo>
                  <a:lnTo>
                    <a:pt x="623027" y="246297"/>
                  </a:lnTo>
                  <a:lnTo>
                    <a:pt x="622307" y="245515"/>
                  </a:lnTo>
                  <a:lnTo>
                    <a:pt x="622112" y="244780"/>
                  </a:lnTo>
                  <a:lnTo>
                    <a:pt x="622151" y="244185"/>
                  </a:lnTo>
                  <a:lnTo>
                    <a:pt x="622542" y="243715"/>
                  </a:lnTo>
                  <a:lnTo>
                    <a:pt x="623989" y="244201"/>
                  </a:lnTo>
                  <a:close/>
                  <a:moveTo>
                    <a:pt x="589222" y="247846"/>
                  </a:moveTo>
                  <a:lnTo>
                    <a:pt x="587821" y="248433"/>
                  </a:lnTo>
                  <a:lnTo>
                    <a:pt x="585185" y="245930"/>
                  </a:lnTo>
                  <a:lnTo>
                    <a:pt x="584066" y="243864"/>
                  </a:lnTo>
                  <a:lnTo>
                    <a:pt x="584332" y="242699"/>
                  </a:lnTo>
                  <a:lnTo>
                    <a:pt x="585122" y="241682"/>
                  </a:lnTo>
                  <a:lnTo>
                    <a:pt x="585498" y="241423"/>
                  </a:lnTo>
                  <a:lnTo>
                    <a:pt x="585334" y="240359"/>
                  </a:lnTo>
                  <a:lnTo>
                    <a:pt x="586374" y="239843"/>
                  </a:lnTo>
                  <a:lnTo>
                    <a:pt x="587516" y="239913"/>
                  </a:lnTo>
                  <a:lnTo>
                    <a:pt x="588267" y="241345"/>
                  </a:lnTo>
                  <a:lnTo>
                    <a:pt x="589167" y="241736"/>
                  </a:lnTo>
                  <a:lnTo>
                    <a:pt x="589629" y="243105"/>
                  </a:lnTo>
                  <a:lnTo>
                    <a:pt x="589222" y="247846"/>
                  </a:lnTo>
                  <a:close/>
                  <a:moveTo>
                    <a:pt x="602435" y="244154"/>
                  </a:moveTo>
                  <a:lnTo>
                    <a:pt x="601872" y="245609"/>
                  </a:lnTo>
                  <a:lnTo>
                    <a:pt x="600660" y="246743"/>
                  </a:lnTo>
                  <a:lnTo>
                    <a:pt x="599689" y="246829"/>
                  </a:lnTo>
                  <a:lnTo>
                    <a:pt x="598673" y="246595"/>
                  </a:lnTo>
                  <a:lnTo>
                    <a:pt x="596881" y="245609"/>
                  </a:lnTo>
                  <a:lnTo>
                    <a:pt x="596419" y="246649"/>
                  </a:lnTo>
                  <a:lnTo>
                    <a:pt x="595003" y="246602"/>
                  </a:lnTo>
                  <a:lnTo>
                    <a:pt x="594487" y="245257"/>
                  </a:lnTo>
                  <a:lnTo>
                    <a:pt x="595496" y="241275"/>
                  </a:lnTo>
                  <a:lnTo>
                    <a:pt x="596967" y="239788"/>
                  </a:lnTo>
                  <a:lnTo>
                    <a:pt x="596826" y="238223"/>
                  </a:lnTo>
                  <a:lnTo>
                    <a:pt x="595606" y="234899"/>
                  </a:lnTo>
                  <a:lnTo>
                    <a:pt x="596364" y="233162"/>
                  </a:lnTo>
                  <a:lnTo>
                    <a:pt x="599783" y="231847"/>
                  </a:lnTo>
                  <a:lnTo>
                    <a:pt x="602764" y="230244"/>
                  </a:lnTo>
                  <a:lnTo>
                    <a:pt x="603679" y="229915"/>
                  </a:lnTo>
                  <a:lnTo>
                    <a:pt x="604509" y="231151"/>
                  </a:lnTo>
                  <a:lnTo>
                    <a:pt x="604955" y="236815"/>
                  </a:lnTo>
                  <a:lnTo>
                    <a:pt x="601755" y="241298"/>
                  </a:lnTo>
                  <a:lnTo>
                    <a:pt x="602435" y="244154"/>
                  </a:lnTo>
                  <a:close/>
                  <a:moveTo>
                    <a:pt x="614179" y="228429"/>
                  </a:moveTo>
                  <a:lnTo>
                    <a:pt x="614687" y="233138"/>
                  </a:lnTo>
                  <a:lnTo>
                    <a:pt x="614523" y="234374"/>
                  </a:lnTo>
                  <a:lnTo>
                    <a:pt x="613287" y="232567"/>
                  </a:lnTo>
                  <a:lnTo>
                    <a:pt x="612841" y="232207"/>
                  </a:lnTo>
                  <a:lnTo>
                    <a:pt x="612496" y="232567"/>
                  </a:lnTo>
                  <a:lnTo>
                    <a:pt x="612059" y="232763"/>
                  </a:lnTo>
                  <a:lnTo>
                    <a:pt x="611433" y="232747"/>
                  </a:lnTo>
                  <a:lnTo>
                    <a:pt x="610619" y="234570"/>
                  </a:lnTo>
                  <a:lnTo>
                    <a:pt x="610541" y="236291"/>
                  </a:lnTo>
                  <a:lnTo>
                    <a:pt x="609923" y="237441"/>
                  </a:lnTo>
                  <a:lnTo>
                    <a:pt x="609602" y="241283"/>
                  </a:lnTo>
                  <a:lnTo>
                    <a:pt x="609805" y="242315"/>
                  </a:lnTo>
                  <a:lnTo>
                    <a:pt x="610760" y="241807"/>
                  </a:lnTo>
                  <a:lnTo>
                    <a:pt x="611347" y="241674"/>
                  </a:lnTo>
                  <a:lnTo>
                    <a:pt x="613506" y="243152"/>
                  </a:lnTo>
                  <a:lnTo>
                    <a:pt x="614648" y="244232"/>
                  </a:lnTo>
                  <a:lnTo>
                    <a:pt x="614327" y="245538"/>
                  </a:lnTo>
                  <a:lnTo>
                    <a:pt x="612864" y="246853"/>
                  </a:lnTo>
                  <a:lnTo>
                    <a:pt x="611167" y="247424"/>
                  </a:lnTo>
                  <a:lnTo>
                    <a:pt x="609899" y="246861"/>
                  </a:lnTo>
                  <a:lnTo>
                    <a:pt x="609524" y="247127"/>
                  </a:lnTo>
                  <a:lnTo>
                    <a:pt x="608772" y="247799"/>
                  </a:lnTo>
                  <a:lnTo>
                    <a:pt x="608209" y="248691"/>
                  </a:lnTo>
                  <a:lnTo>
                    <a:pt x="608374" y="249607"/>
                  </a:lnTo>
                  <a:lnTo>
                    <a:pt x="606926" y="252212"/>
                  </a:lnTo>
                  <a:lnTo>
                    <a:pt x="606089" y="252947"/>
                  </a:lnTo>
                  <a:lnTo>
                    <a:pt x="604352" y="252149"/>
                  </a:lnTo>
                  <a:lnTo>
                    <a:pt x="603281" y="252830"/>
                  </a:lnTo>
                  <a:lnTo>
                    <a:pt x="602420" y="252767"/>
                  </a:lnTo>
                  <a:lnTo>
                    <a:pt x="601098" y="250162"/>
                  </a:lnTo>
                  <a:lnTo>
                    <a:pt x="601137" y="248942"/>
                  </a:lnTo>
                  <a:lnTo>
                    <a:pt x="602357" y="247573"/>
                  </a:lnTo>
                  <a:lnTo>
                    <a:pt x="602365" y="246587"/>
                  </a:lnTo>
                  <a:lnTo>
                    <a:pt x="602967" y="245484"/>
                  </a:lnTo>
                  <a:lnTo>
                    <a:pt x="604313" y="243974"/>
                  </a:lnTo>
                  <a:lnTo>
                    <a:pt x="605088" y="242832"/>
                  </a:lnTo>
                  <a:lnTo>
                    <a:pt x="605111" y="242112"/>
                  </a:lnTo>
                  <a:lnTo>
                    <a:pt x="605682" y="239374"/>
                  </a:lnTo>
                  <a:lnTo>
                    <a:pt x="605901" y="238231"/>
                  </a:lnTo>
                  <a:lnTo>
                    <a:pt x="606293" y="237019"/>
                  </a:lnTo>
                  <a:lnTo>
                    <a:pt x="606903" y="234539"/>
                  </a:lnTo>
                  <a:lnTo>
                    <a:pt x="606989" y="229876"/>
                  </a:lnTo>
                  <a:lnTo>
                    <a:pt x="609047" y="226035"/>
                  </a:lnTo>
                  <a:lnTo>
                    <a:pt x="611057" y="224986"/>
                  </a:lnTo>
                  <a:lnTo>
                    <a:pt x="611855" y="224814"/>
                  </a:lnTo>
                  <a:lnTo>
                    <a:pt x="611730" y="225839"/>
                  </a:lnTo>
                  <a:lnTo>
                    <a:pt x="614179" y="228429"/>
                  </a:lnTo>
                  <a:close/>
                  <a:moveTo>
                    <a:pt x="842326" y="221755"/>
                  </a:moveTo>
                  <a:lnTo>
                    <a:pt x="843452" y="222921"/>
                  </a:lnTo>
                  <a:lnTo>
                    <a:pt x="840839" y="222006"/>
                  </a:lnTo>
                  <a:lnTo>
                    <a:pt x="837099" y="220089"/>
                  </a:lnTo>
                  <a:lnTo>
                    <a:pt x="836841" y="218806"/>
                  </a:lnTo>
                  <a:lnTo>
                    <a:pt x="839986" y="220746"/>
                  </a:lnTo>
                  <a:lnTo>
                    <a:pt x="842326" y="221755"/>
                  </a:lnTo>
                  <a:close/>
                  <a:moveTo>
                    <a:pt x="615548" y="218845"/>
                  </a:moveTo>
                  <a:lnTo>
                    <a:pt x="613404" y="221474"/>
                  </a:lnTo>
                  <a:lnTo>
                    <a:pt x="611910" y="221341"/>
                  </a:lnTo>
                  <a:lnTo>
                    <a:pt x="610118" y="219612"/>
                  </a:lnTo>
                  <a:lnTo>
                    <a:pt x="609602" y="217718"/>
                  </a:lnTo>
                  <a:lnTo>
                    <a:pt x="609555" y="217030"/>
                  </a:lnTo>
                  <a:lnTo>
                    <a:pt x="610776" y="215958"/>
                  </a:lnTo>
                  <a:lnTo>
                    <a:pt x="614883" y="216318"/>
                  </a:lnTo>
                  <a:lnTo>
                    <a:pt x="615657" y="217272"/>
                  </a:lnTo>
                  <a:lnTo>
                    <a:pt x="615548" y="218845"/>
                  </a:lnTo>
                  <a:close/>
                  <a:moveTo>
                    <a:pt x="732367" y="207313"/>
                  </a:moveTo>
                  <a:lnTo>
                    <a:pt x="728620" y="208455"/>
                  </a:lnTo>
                  <a:lnTo>
                    <a:pt x="729425" y="206327"/>
                  </a:lnTo>
                  <a:lnTo>
                    <a:pt x="729934" y="205764"/>
                  </a:lnTo>
                  <a:lnTo>
                    <a:pt x="731788" y="206343"/>
                  </a:lnTo>
                  <a:lnTo>
                    <a:pt x="732367" y="207313"/>
                  </a:lnTo>
                  <a:close/>
                  <a:moveTo>
                    <a:pt x="726061" y="209261"/>
                  </a:moveTo>
                  <a:lnTo>
                    <a:pt x="725498" y="210059"/>
                  </a:lnTo>
                  <a:lnTo>
                    <a:pt x="724223" y="210583"/>
                  </a:lnTo>
                  <a:lnTo>
                    <a:pt x="723159" y="210529"/>
                  </a:lnTo>
                  <a:lnTo>
                    <a:pt x="723503" y="209762"/>
                  </a:lnTo>
                  <a:lnTo>
                    <a:pt x="723237" y="209316"/>
                  </a:lnTo>
                  <a:lnTo>
                    <a:pt x="722447" y="209512"/>
                  </a:lnTo>
                  <a:lnTo>
                    <a:pt x="721156" y="210129"/>
                  </a:lnTo>
                  <a:lnTo>
                    <a:pt x="719529" y="211366"/>
                  </a:lnTo>
                  <a:lnTo>
                    <a:pt x="718575" y="210755"/>
                  </a:lnTo>
                  <a:lnTo>
                    <a:pt x="718371" y="209801"/>
                  </a:lnTo>
                  <a:lnTo>
                    <a:pt x="718426" y="209363"/>
                  </a:lnTo>
                  <a:lnTo>
                    <a:pt x="720374" y="207650"/>
                  </a:lnTo>
                  <a:lnTo>
                    <a:pt x="722635" y="207352"/>
                  </a:lnTo>
                  <a:lnTo>
                    <a:pt x="725819" y="205709"/>
                  </a:lnTo>
                  <a:lnTo>
                    <a:pt x="727243" y="205788"/>
                  </a:lnTo>
                  <a:lnTo>
                    <a:pt x="726907" y="206828"/>
                  </a:lnTo>
                  <a:lnTo>
                    <a:pt x="726413" y="207571"/>
                  </a:lnTo>
                  <a:lnTo>
                    <a:pt x="726116" y="208354"/>
                  </a:lnTo>
                  <a:lnTo>
                    <a:pt x="726061" y="209261"/>
                  </a:lnTo>
                  <a:close/>
                  <a:moveTo>
                    <a:pt x="735872" y="206468"/>
                  </a:moveTo>
                  <a:lnTo>
                    <a:pt x="735825" y="207391"/>
                  </a:lnTo>
                  <a:lnTo>
                    <a:pt x="735669" y="207681"/>
                  </a:lnTo>
                  <a:lnTo>
                    <a:pt x="734472" y="207360"/>
                  </a:lnTo>
                  <a:lnTo>
                    <a:pt x="733619" y="207376"/>
                  </a:lnTo>
                  <a:lnTo>
                    <a:pt x="732860" y="205709"/>
                  </a:lnTo>
                  <a:lnTo>
                    <a:pt x="733071" y="205326"/>
                  </a:lnTo>
                  <a:lnTo>
                    <a:pt x="734644" y="205811"/>
                  </a:lnTo>
                  <a:lnTo>
                    <a:pt x="735230" y="205975"/>
                  </a:lnTo>
                  <a:lnTo>
                    <a:pt x="735872" y="206468"/>
                  </a:lnTo>
                  <a:close/>
                  <a:moveTo>
                    <a:pt x="465846" y="204669"/>
                  </a:moveTo>
                  <a:lnTo>
                    <a:pt x="465040" y="208432"/>
                  </a:lnTo>
                  <a:lnTo>
                    <a:pt x="463703" y="206296"/>
                  </a:lnTo>
                  <a:lnTo>
                    <a:pt x="465205" y="203769"/>
                  </a:lnTo>
                  <a:lnTo>
                    <a:pt x="465901" y="203261"/>
                  </a:lnTo>
                  <a:lnTo>
                    <a:pt x="465846" y="204669"/>
                  </a:lnTo>
                  <a:close/>
                  <a:moveTo>
                    <a:pt x="711369" y="201406"/>
                  </a:moveTo>
                  <a:lnTo>
                    <a:pt x="711870" y="202376"/>
                  </a:lnTo>
                  <a:lnTo>
                    <a:pt x="709718" y="201766"/>
                  </a:lnTo>
                  <a:lnTo>
                    <a:pt x="708764" y="200827"/>
                  </a:lnTo>
                  <a:lnTo>
                    <a:pt x="709703" y="200241"/>
                  </a:lnTo>
                  <a:lnTo>
                    <a:pt x="710227" y="200084"/>
                  </a:lnTo>
                  <a:lnTo>
                    <a:pt x="711369" y="201406"/>
                  </a:lnTo>
                  <a:close/>
                  <a:moveTo>
                    <a:pt x="463202" y="213494"/>
                  </a:moveTo>
                  <a:lnTo>
                    <a:pt x="458594" y="217562"/>
                  </a:lnTo>
                  <a:lnTo>
                    <a:pt x="457827" y="216529"/>
                  </a:lnTo>
                  <a:lnTo>
                    <a:pt x="458226" y="212390"/>
                  </a:lnTo>
                  <a:lnTo>
                    <a:pt x="456943" y="209817"/>
                  </a:lnTo>
                  <a:lnTo>
                    <a:pt x="457029" y="207908"/>
                  </a:lnTo>
                  <a:lnTo>
                    <a:pt x="457937" y="204528"/>
                  </a:lnTo>
                  <a:lnTo>
                    <a:pt x="459118" y="201938"/>
                  </a:lnTo>
                  <a:lnTo>
                    <a:pt x="461794" y="200210"/>
                  </a:lnTo>
                  <a:lnTo>
                    <a:pt x="462459" y="200006"/>
                  </a:lnTo>
                  <a:lnTo>
                    <a:pt x="462295" y="203143"/>
                  </a:lnTo>
                  <a:lnTo>
                    <a:pt x="462827" y="204324"/>
                  </a:lnTo>
                  <a:lnTo>
                    <a:pt x="463014" y="205334"/>
                  </a:lnTo>
                  <a:lnTo>
                    <a:pt x="462732" y="206202"/>
                  </a:lnTo>
                  <a:lnTo>
                    <a:pt x="463233" y="210224"/>
                  </a:lnTo>
                  <a:lnTo>
                    <a:pt x="463530" y="211201"/>
                  </a:lnTo>
                  <a:lnTo>
                    <a:pt x="462881" y="212469"/>
                  </a:lnTo>
                  <a:lnTo>
                    <a:pt x="463202" y="213494"/>
                  </a:lnTo>
                  <a:close/>
                  <a:moveTo>
                    <a:pt x="695003" y="196446"/>
                  </a:moveTo>
                  <a:lnTo>
                    <a:pt x="698617" y="198152"/>
                  </a:lnTo>
                  <a:lnTo>
                    <a:pt x="699430" y="199263"/>
                  </a:lnTo>
                  <a:lnTo>
                    <a:pt x="700080" y="200585"/>
                  </a:lnTo>
                  <a:lnTo>
                    <a:pt x="700792" y="201313"/>
                  </a:lnTo>
                  <a:lnTo>
                    <a:pt x="701637" y="201907"/>
                  </a:lnTo>
                  <a:lnTo>
                    <a:pt x="703045" y="203057"/>
                  </a:lnTo>
                  <a:lnTo>
                    <a:pt x="703413" y="204810"/>
                  </a:lnTo>
                  <a:lnTo>
                    <a:pt x="703092" y="208346"/>
                  </a:lnTo>
                  <a:lnTo>
                    <a:pt x="701457" y="208659"/>
                  </a:lnTo>
                  <a:lnTo>
                    <a:pt x="699923" y="209175"/>
                  </a:lnTo>
                  <a:lnTo>
                    <a:pt x="696763" y="211225"/>
                  </a:lnTo>
                  <a:lnTo>
                    <a:pt x="695206" y="211624"/>
                  </a:lnTo>
                  <a:lnTo>
                    <a:pt x="693539" y="211765"/>
                  </a:lnTo>
                  <a:lnTo>
                    <a:pt x="692358" y="212305"/>
                  </a:lnTo>
                  <a:lnTo>
                    <a:pt x="691177" y="212516"/>
                  </a:lnTo>
                  <a:lnTo>
                    <a:pt x="688102" y="211381"/>
                  </a:lnTo>
                  <a:lnTo>
                    <a:pt x="685129" y="210051"/>
                  </a:lnTo>
                  <a:lnTo>
                    <a:pt x="680811" y="207743"/>
                  </a:lnTo>
                  <a:lnTo>
                    <a:pt x="680013" y="207180"/>
                  </a:lnTo>
                  <a:lnTo>
                    <a:pt x="679317" y="205944"/>
                  </a:lnTo>
                  <a:lnTo>
                    <a:pt x="677337" y="203722"/>
                  </a:lnTo>
                  <a:lnTo>
                    <a:pt x="676844" y="202298"/>
                  </a:lnTo>
                  <a:lnTo>
                    <a:pt x="676680" y="198246"/>
                  </a:lnTo>
                  <a:lnTo>
                    <a:pt x="677196" y="197315"/>
                  </a:lnTo>
                  <a:lnTo>
                    <a:pt x="678025" y="196822"/>
                  </a:lnTo>
                  <a:lnTo>
                    <a:pt x="680912" y="197761"/>
                  </a:lnTo>
                  <a:lnTo>
                    <a:pt x="682813" y="196783"/>
                  </a:lnTo>
                  <a:lnTo>
                    <a:pt x="688274" y="195954"/>
                  </a:lnTo>
                  <a:lnTo>
                    <a:pt x="693837" y="196040"/>
                  </a:lnTo>
                  <a:lnTo>
                    <a:pt x="695003" y="196446"/>
                  </a:lnTo>
                  <a:close/>
                  <a:moveTo>
                    <a:pt x="719748" y="193137"/>
                  </a:moveTo>
                  <a:lnTo>
                    <a:pt x="718645" y="194960"/>
                  </a:lnTo>
                  <a:lnTo>
                    <a:pt x="716712" y="194882"/>
                  </a:lnTo>
                  <a:lnTo>
                    <a:pt x="716376" y="194623"/>
                  </a:lnTo>
                  <a:lnTo>
                    <a:pt x="718661" y="193481"/>
                  </a:lnTo>
                  <a:lnTo>
                    <a:pt x="719748" y="193137"/>
                  </a:lnTo>
                  <a:close/>
                  <a:moveTo>
                    <a:pt x="256436" y="194639"/>
                  </a:moveTo>
                  <a:lnTo>
                    <a:pt x="256068" y="195077"/>
                  </a:lnTo>
                  <a:lnTo>
                    <a:pt x="254856" y="194843"/>
                  </a:lnTo>
                  <a:lnTo>
                    <a:pt x="253972" y="194232"/>
                  </a:lnTo>
                  <a:lnTo>
                    <a:pt x="253425" y="193653"/>
                  </a:lnTo>
                  <a:lnTo>
                    <a:pt x="253284" y="193051"/>
                  </a:lnTo>
                  <a:lnTo>
                    <a:pt x="254465" y="192308"/>
                  </a:lnTo>
                  <a:lnTo>
                    <a:pt x="256960" y="193074"/>
                  </a:lnTo>
                  <a:lnTo>
                    <a:pt x="256436" y="194639"/>
                  </a:lnTo>
                  <a:close/>
                  <a:moveTo>
                    <a:pt x="269322" y="192331"/>
                  </a:moveTo>
                  <a:lnTo>
                    <a:pt x="268438" y="192894"/>
                  </a:lnTo>
                  <a:lnTo>
                    <a:pt x="267921" y="192355"/>
                  </a:lnTo>
                  <a:lnTo>
                    <a:pt x="267764" y="191752"/>
                  </a:lnTo>
                  <a:lnTo>
                    <a:pt x="268140" y="190993"/>
                  </a:lnTo>
                  <a:lnTo>
                    <a:pt x="269345" y="190923"/>
                  </a:lnTo>
                  <a:lnTo>
                    <a:pt x="269900" y="191150"/>
                  </a:lnTo>
                  <a:lnTo>
                    <a:pt x="269322" y="192331"/>
                  </a:lnTo>
                  <a:close/>
                  <a:moveTo>
                    <a:pt x="758536" y="191596"/>
                  </a:moveTo>
                  <a:lnTo>
                    <a:pt x="763583" y="194013"/>
                  </a:lnTo>
                  <a:lnTo>
                    <a:pt x="766196" y="194365"/>
                  </a:lnTo>
                  <a:lnTo>
                    <a:pt x="770592" y="194052"/>
                  </a:lnTo>
                  <a:lnTo>
                    <a:pt x="772251" y="194287"/>
                  </a:lnTo>
                  <a:lnTo>
                    <a:pt x="776444" y="197377"/>
                  </a:lnTo>
                  <a:lnTo>
                    <a:pt x="777665" y="199498"/>
                  </a:lnTo>
                  <a:lnTo>
                    <a:pt x="778017" y="201328"/>
                  </a:lnTo>
                  <a:lnTo>
                    <a:pt x="778666" y="203065"/>
                  </a:lnTo>
                  <a:lnTo>
                    <a:pt x="779699" y="203503"/>
                  </a:lnTo>
                  <a:lnTo>
                    <a:pt x="780911" y="203667"/>
                  </a:lnTo>
                  <a:lnTo>
                    <a:pt x="782492" y="206171"/>
                  </a:lnTo>
                  <a:lnTo>
                    <a:pt x="782805" y="206985"/>
                  </a:lnTo>
                  <a:lnTo>
                    <a:pt x="781608" y="213267"/>
                  </a:lnTo>
                  <a:lnTo>
                    <a:pt x="776671" y="210888"/>
                  </a:lnTo>
                  <a:lnTo>
                    <a:pt x="771907" y="208189"/>
                  </a:lnTo>
                  <a:lnTo>
                    <a:pt x="769849" y="207188"/>
                  </a:lnTo>
                  <a:lnTo>
                    <a:pt x="764357" y="204903"/>
                  </a:lnTo>
                  <a:lnTo>
                    <a:pt x="763520" y="204121"/>
                  </a:lnTo>
                  <a:lnTo>
                    <a:pt x="762902" y="203088"/>
                  </a:lnTo>
                  <a:lnTo>
                    <a:pt x="760508" y="201680"/>
                  </a:lnTo>
                  <a:lnTo>
                    <a:pt x="755736" y="201461"/>
                  </a:lnTo>
                  <a:lnTo>
                    <a:pt x="753944" y="201500"/>
                  </a:lnTo>
                  <a:lnTo>
                    <a:pt x="753217" y="201712"/>
                  </a:lnTo>
                  <a:lnTo>
                    <a:pt x="753404" y="202470"/>
                  </a:lnTo>
                  <a:lnTo>
                    <a:pt x="753428" y="204012"/>
                  </a:lnTo>
                  <a:lnTo>
                    <a:pt x="752246" y="204434"/>
                  </a:lnTo>
                  <a:lnTo>
                    <a:pt x="749281" y="203464"/>
                  </a:lnTo>
                  <a:lnTo>
                    <a:pt x="746637" y="203112"/>
                  </a:lnTo>
                  <a:lnTo>
                    <a:pt x="744337" y="202158"/>
                  </a:lnTo>
                  <a:lnTo>
                    <a:pt x="741262" y="201657"/>
                  </a:lnTo>
                  <a:lnTo>
                    <a:pt x="740918" y="201180"/>
                  </a:lnTo>
                  <a:lnTo>
                    <a:pt x="741184" y="200468"/>
                  </a:lnTo>
                  <a:lnTo>
                    <a:pt x="741044" y="199803"/>
                  </a:lnTo>
                  <a:lnTo>
                    <a:pt x="740332" y="199544"/>
                  </a:lnTo>
                  <a:lnTo>
                    <a:pt x="738947" y="199670"/>
                  </a:lnTo>
                  <a:lnTo>
                    <a:pt x="737609" y="200343"/>
                  </a:lnTo>
                  <a:lnTo>
                    <a:pt x="736498" y="201101"/>
                  </a:lnTo>
                  <a:lnTo>
                    <a:pt x="734871" y="203198"/>
                  </a:lnTo>
                  <a:lnTo>
                    <a:pt x="734041" y="204004"/>
                  </a:lnTo>
                  <a:lnTo>
                    <a:pt x="731350" y="204348"/>
                  </a:lnTo>
                  <a:lnTo>
                    <a:pt x="730231" y="204145"/>
                  </a:lnTo>
                  <a:lnTo>
                    <a:pt x="729207" y="203628"/>
                  </a:lnTo>
                  <a:lnTo>
                    <a:pt x="726147" y="199795"/>
                  </a:lnTo>
                  <a:lnTo>
                    <a:pt x="725115" y="198965"/>
                  </a:lnTo>
                  <a:lnTo>
                    <a:pt x="723965" y="198293"/>
                  </a:lnTo>
                  <a:lnTo>
                    <a:pt x="722901" y="197980"/>
                  </a:lnTo>
                  <a:lnTo>
                    <a:pt x="721798" y="198566"/>
                  </a:lnTo>
                  <a:lnTo>
                    <a:pt x="721227" y="199756"/>
                  </a:lnTo>
                  <a:lnTo>
                    <a:pt x="720968" y="201172"/>
                  </a:lnTo>
                  <a:lnTo>
                    <a:pt x="720663" y="201985"/>
                  </a:lnTo>
                  <a:lnTo>
                    <a:pt x="719341" y="204254"/>
                  </a:lnTo>
                  <a:lnTo>
                    <a:pt x="718246" y="205600"/>
                  </a:lnTo>
                  <a:lnTo>
                    <a:pt x="717855" y="205389"/>
                  </a:lnTo>
                  <a:lnTo>
                    <a:pt x="718410" y="203229"/>
                  </a:lnTo>
                  <a:lnTo>
                    <a:pt x="718410" y="202009"/>
                  </a:lnTo>
                  <a:lnTo>
                    <a:pt x="717738" y="200718"/>
                  </a:lnTo>
                  <a:lnTo>
                    <a:pt x="717307" y="199404"/>
                  </a:lnTo>
                  <a:lnTo>
                    <a:pt x="722478" y="193121"/>
                  </a:lnTo>
                  <a:lnTo>
                    <a:pt x="724348" y="191627"/>
                  </a:lnTo>
                  <a:lnTo>
                    <a:pt x="732500" y="191111"/>
                  </a:lnTo>
                  <a:lnTo>
                    <a:pt x="737343" y="191432"/>
                  </a:lnTo>
                  <a:lnTo>
                    <a:pt x="739987" y="191275"/>
                  </a:lnTo>
                  <a:lnTo>
                    <a:pt x="741756" y="190813"/>
                  </a:lnTo>
                  <a:lnTo>
                    <a:pt x="743218" y="191033"/>
                  </a:lnTo>
                  <a:lnTo>
                    <a:pt x="743586" y="192269"/>
                  </a:lnTo>
                  <a:lnTo>
                    <a:pt x="744501" y="193184"/>
                  </a:lnTo>
                  <a:lnTo>
                    <a:pt x="745777" y="193106"/>
                  </a:lnTo>
                  <a:lnTo>
                    <a:pt x="748092" y="192136"/>
                  </a:lnTo>
                  <a:lnTo>
                    <a:pt x="750103" y="190641"/>
                  </a:lnTo>
                  <a:lnTo>
                    <a:pt x="751331" y="189992"/>
                  </a:lnTo>
                  <a:lnTo>
                    <a:pt x="752583" y="189883"/>
                  </a:lnTo>
                  <a:lnTo>
                    <a:pt x="753874" y="189984"/>
                  </a:lnTo>
                  <a:lnTo>
                    <a:pt x="755133" y="190329"/>
                  </a:lnTo>
                  <a:lnTo>
                    <a:pt x="758536" y="191596"/>
                  </a:lnTo>
                  <a:close/>
                  <a:moveTo>
                    <a:pt x="114566" y="198520"/>
                  </a:moveTo>
                  <a:lnTo>
                    <a:pt x="115442" y="201704"/>
                  </a:lnTo>
                  <a:lnTo>
                    <a:pt x="112830" y="199537"/>
                  </a:lnTo>
                  <a:lnTo>
                    <a:pt x="112884" y="198003"/>
                  </a:lnTo>
                  <a:lnTo>
                    <a:pt x="112524" y="197002"/>
                  </a:lnTo>
                  <a:lnTo>
                    <a:pt x="110944" y="195774"/>
                  </a:lnTo>
                  <a:lnTo>
                    <a:pt x="109723" y="194232"/>
                  </a:lnTo>
                  <a:lnTo>
                    <a:pt x="109176" y="190595"/>
                  </a:lnTo>
                  <a:lnTo>
                    <a:pt x="109598" y="189836"/>
                  </a:lnTo>
                  <a:lnTo>
                    <a:pt x="110631" y="189789"/>
                  </a:lnTo>
                  <a:lnTo>
                    <a:pt x="115223" y="194561"/>
                  </a:lnTo>
                  <a:lnTo>
                    <a:pt x="115537" y="195367"/>
                  </a:lnTo>
                  <a:lnTo>
                    <a:pt x="115435" y="197072"/>
                  </a:lnTo>
                  <a:lnTo>
                    <a:pt x="114770" y="197604"/>
                  </a:lnTo>
                  <a:lnTo>
                    <a:pt x="114566" y="198520"/>
                  </a:lnTo>
                  <a:close/>
                  <a:moveTo>
                    <a:pt x="285438" y="194475"/>
                  </a:moveTo>
                  <a:lnTo>
                    <a:pt x="285094" y="196775"/>
                  </a:lnTo>
                  <a:lnTo>
                    <a:pt x="284562" y="197643"/>
                  </a:lnTo>
                  <a:lnTo>
                    <a:pt x="282731" y="198786"/>
                  </a:lnTo>
                  <a:lnTo>
                    <a:pt x="282105" y="199482"/>
                  </a:lnTo>
                  <a:lnTo>
                    <a:pt x="280392" y="199372"/>
                  </a:lnTo>
                  <a:lnTo>
                    <a:pt x="280173" y="198168"/>
                  </a:lnTo>
                  <a:lnTo>
                    <a:pt x="279601" y="197354"/>
                  </a:lnTo>
                  <a:lnTo>
                    <a:pt x="277786" y="196415"/>
                  </a:lnTo>
                  <a:lnTo>
                    <a:pt x="277309" y="196642"/>
                  </a:lnTo>
                  <a:lnTo>
                    <a:pt x="276981" y="198042"/>
                  </a:lnTo>
                  <a:lnTo>
                    <a:pt x="273421" y="199020"/>
                  </a:lnTo>
                  <a:lnTo>
                    <a:pt x="272427" y="199106"/>
                  </a:lnTo>
                  <a:lnTo>
                    <a:pt x="272921" y="197260"/>
                  </a:lnTo>
                  <a:lnTo>
                    <a:pt x="271997" y="195805"/>
                  </a:lnTo>
                  <a:lnTo>
                    <a:pt x="271927" y="194021"/>
                  </a:lnTo>
                  <a:lnTo>
                    <a:pt x="271755" y="193239"/>
                  </a:lnTo>
                  <a:lnTo>
                    <a:pt x="271309" y="192785"/>
                  </a:lnTo>
                  <a:lnTo>
                    <a:pt x="272216" y="191541"/>
                  </a:lnTo>
                  <a:lnTo>
                    <a:pt x="272060" y="190156"/>
                  </a:lnTo>
                  <a:lnTo>
                    <a:pt x="273022" y="188670"/>
                  </a:lnTo>
                  <a:lnTo>
                    <a:pt x="273554" y="185063"/>
                  </a:lnTo>
                  <a:lnTo>
                    <a:pt x="277317" y="184273"/>
                  </a:lnTo>
                  <a:lnTo>
                    <a:pt x="278131" y="184922"/>
                  </a:lnTo>
                  <a:lnTo>
                    <a:pt x="282520" y="185736"/>
                  </a:lnTo>
                  <a:lnTo>
                    <a:pt x="285618" y="187919"/>
                  </a:lnTo>
                  <a:lnTo>
                    <a:pt x="287269" y="190821"/>
                  </a:lnTo>
                  <a:lnTo>
                    <a:pt x="285438" y="194475"/>
                  </a:lnTo>
                  <a:close/>
                  <a:moveTo>
                    <a:pt x="109716" y="188865"/>
                  </a:moveTo>
                  <a:lnTo>
                    <a:pt x="108151" y="190626"/>
                  </a:lnTo>
                  <a:lnTo>
                    <a:pt x="105569" y="190587"/>
                  </a:lnTo>
                  <a:lnTo>
                    <a:pt x="105061" y="189499"/>
                  </a:lnTo>
                  <a:lnTo>
                    <a:pt x="105178" y="186870"/>
                  </a:lnTo>
                  <a:lnTo>
                    <a:pt x="104544" y="186010"/>
                  </a:lnTo>
                  <a:lnTo>
                    <a:pt x="104568" y="185666"/>
                  </a:lnTo>
                  <a:lnTo>
                    <a:pt x="104983" y="184171"/>
                  </a:lnTo>
                  <a:lnTo>
                    <a:pt x="105507" y="183843"/>
                  </a:lnTo>
                  <a:lnTo>
                    <a:pt x="109677" y="187543"/>
                  </a:lnTo>
                  <a:lnTo>
                    <a:pt x="109716" y="188865"/>
                  </a:lnTo>
                  <a:close/>
                  <a:moveTo>
                    <a:pt x="859967" y="175393"/>
                  </a:moveTo>
                  <a:lnTo>
                    <a:pt x="859326" y="175722"/>
                  </a:lnTo>
                  <a:lnTo>
                    <a:pt x="859107" y="174776"/>
                  </a:lnTo>
                  <a:lnTo>
                    <a:pt x="859451" y="173500"/>
                  </a:lnTo>
                  <a:lnTo>
                    <a:pt x="859866" y="173297"/>
                  </a:lnTo>
                  <a:lnTo>
                    <a:pt x="860343" y="173359"/>
                  </a:lnTo>
                  <a:lnTo>
                    <a:pt x="860961" y="173821"/>
                  </a:lnTo>
                  <a:lnTo>
                    <a:pt x="859967" y="175393"/>
                  </a:lnTo>
                  <a:close/>
                  <a:moveTo>
                    <a:pt x="101791" y="180181"/>
                  </a:moveTo>
                  <a:lnTo>
                    <a:pt x="101900" y="180760"/>
                  </a:lnTo>
                  <a:lnTo>
                    <a:pt x="98325" y="178844"/>
                  </a:lnTo>
                  <a:lnTo>
                    <a:pt x="96603" y="178312"/>
                  </a:lnTo>
                  <a:lnTo>
                    <a:pt x="95078" y="176215"/>
                  </a:lnTo>
                  <a:lnTo>
                    <a:pt x="95555" y="175214"/>
                  </a:lnTo>
                  <a:lnTo>
                    <a:pt x="95618" y="173805"/>
                  </a:lnTo>
                  <a:lnTo>
                    <a:pt x="95845" y="173250"/>
                  </a:lnTo>
                  <a:lnTo>
                    <a:pt x="96940" y="173046"/>
                  </a:lnTo>
                  <a:lnTo>
                    <a:pt x="98364" y="174071"/>
                  </a:lnTo>
                  <a:lnTo>
                    <a:pt x="99428" y="176567"/>
                  </a:lnTo>
                  <a:lnTo>
                    <a:pt x="101204" y="178891"/>
                  </a:lnTo>
                  <a:lnTo>
                    <a:pt x="101791" y="180181"/>
                  </a:lnTo>
                  <a:close/>
                  <a:moveTo>
                    <a:pt x="677314" y="182544"/>
                  </a:moveTo>
                  <a:lnTo>
                    <a:pt x="676938" y="182943"/>
                  </a:lnTo>
                  <a:lnTo>
                    <a:pt x="675616" y="181762"/>
                  </a:lnTo>
                  <a:lnTo>
                    <a:pt x="674732" y="178429"/>
                  </a:lnTo>
                  <a:lnTo>
                    <a:pt x="673973" y="177545"/>
                  </a:lnTo>
                  <a:lnTo>
                    <a:pt x="673089" y="174377"/>
                  </a:lnTo>
                  <a:lnTo>
                    <a:pt x="673316" y="173477"/>
                  </a:lnTo>
                  <a:lnTo>
                    <a:pt x="674411" y="172147"/>
                  </a:lnTo>
                  <a:lnTo>
                    <a:pt x="675287" y="172162"/>
                  </a:lnTo>
                  <a:lnTo>
                    <a:pt x="675937" y="172953"/>
                  </a:lnTo>
                  <a:lnTo>
                    <a:pt x="675577" y="176364"/>
                  </a:lnTo>
                  <a:lnTo>
                    <a:pt x="677541" y="180682"/>
                  </a:lnTo>
                  <a:lnTo>
                    <a:pt x="677314" y="182544"/>
                  </a:lnTo>
                  <a:close/>
                  <a:moveTo>
                    <a:pt x="628855" y="171724"/>
                  </a:moveTo>
                  <a:lnTo>
                    <a:pt x="629246" y="172600"/>
                  </a:lnTo>
                  <a:lnTo>
                    <a:pt x="627870" y="172577"/>
                  </a:lnTo>
                  <a:lnTo>
                    <a:pt x="627299" y="170926"/>
                  </a:lnTo>
                  <a:lnTo>
                    <a:pt x="627440" y="170042"/>
                  </a:lnTo>
                  <a:lnTo>
                    <a:pt x="628855" y="171724"/>
                  </a:lnTo>
                  <a:close/>
                  <a:moveTo>
                    <a:pt x="676633" y="168102"/>
                  </a:moveTo>
                  <a:lnTo>
                    <a:pt x="683384" y="168830"/>
                  </a:lnTo>
                  <a:lnTo>
                    <a:pt x="682430" y="169620"/>
                  </a:lnTo>
                  <a:lnTo>
                    <a:pt x="675147" y="170879"/>
                  </a:lnTo>
                  <a:lnTo>
                    <a:pt x="672565" y="170653"/>
                  </a:lnTo>
                  <a:lnTo>
                    <a:pt x="664663" y="171396"/>
                  </a:lnTo>
                  <a:lnTo>
                    <a:pt x="663638" y="171349"/>
                  </a:lnTo>
                  <a:lnTo>
                    <a:pt x="663490" y="170128"/>
                  </a:lnTo>
                  <a:lnTo>
                    <a:pt x="662645" y="169276"/>
                  </a:lnTo>
                  <a:lnTo>
                    <a:pt x="663904" y="168532"/>
                  </a:lnTo>
                  <a:lnTo>
                    <a:pt x="665579" y="168360"/>
                  </a:lnTo>
                  <a:lnTo>
                    <a:pt x="669960" y="168642"/>
                  </a:lnTo>
                  <a:lnTo>
                    <a:pt x="676633" y="168102"/>
                  </a:lnTo>
                  <a:close/>
                  <a:moveTo>
                    <a:pt x="613576" y="168689"/>
                  </a:moveTo>
                  <a:lnTo>
                    <a:pt x="611965" y="170488"/>
                  </a:lnTo>
                  <a:lnTo>
                    <a:pt x="611793" y="169526"/>
                  </a:lnTo>
                  <a:lnTo>
                    <a:pt x="612121" y="168650"/>
                  </a:lnTo>
                  <a:lnTo>
                    <a:pt x="612575" y="168032"/>
                  </a:lnTo>
                  <a:lnTo>
                    <a:pt x="613255" y="167727"/>
                  </a:lnTo>
                  <a:lnTo>
                    <a:pt x="613576" y="168689"/>
                  </a:lnTo>
                  <a:close/>
                  <a:moveTo>
                    <a:pt x="771680" y="165943"/>
                  </a:moveTo>
                  <a:lnTo>
                    <a:pt x="771946" y="167241"/>
                  </a:lnTo>
                  <a:lnTo>
                    <a:pt x="773253" y="168439"/>
                  </a:lnTo>
                  <a:lnTo>
                    <a:pt x="772799" y="170300"/>
                  </a:lnTo>
                  <a:lnTo>
                    <a:pt x="772282" y="170582"/>
                  </a:lnTo>
                  <a:lnTo>
                    <a:pt x="772556" y="171427"/>
                  </a:lnTo>
                  <a:lnTo>
                    <a:pt x="773119" y="172076"/>
                  </a:lnTo>
                  <a:lnTo>
                    <a:pt x="772102" y="172522"/>
                  </a:lnTo>
                  <a:lnTo>
                    <a:pt x="771359" y="172303"/>
                  </a:lnTo>
                  <a:lnTo>
                    <a:pt x="770162" y="172906"/>
                  </a:lnTo>
                  <a:lnTo>
                    <a:pt x="769364" y="173743"/>
                  </a:lnTo>
                  <a:lnTo>
                    <a:pt x="766853" y="174095"/>
                  </a:lnTo>
                  <a:lnTo>
                    <a:pt x="765969" y="173320"/>
                  </a:lnTo>
                  <a:lnTo>
                    <a:pt x="761431" y="172405"/>
                  </a:lnTo>
                  <a:lnTo>
                    <a:pt x="758529" y="170402"/>
                  </a:lnTo>
                  <a:lnTo>
                    <a:pt x="758161" y="169800"/>
                  </a:lnTo>
                  <a:lnTo>
                    <a:pt x="763786" y="167445"/>
                  </a:lnTo>
                  <a:lnTo>
                    <a:pt x="766242" y="166819"/>
                  </a:lnTo>
                  <a:lnTo>
                    <a:pt x="768308" y="166858"/>
                  </a:lnTo>
                  <a:lnTo>
                    <a:pt x="770905" y="165982"/>
                  </a:lnTo>
                  <a:lnTo>
                    <a:pt x="771680" y="165943"/>
                  </a:lnTo>
                  <a:close/>
                  <a:moveTo>
                    <a:pt x="653475" y="166264"/>
                  </a:moveTo>
                  <a:lnTo>
                    <a:pt x="655533" y="167038"/>
                  </a:lnTo>
                  <a:lnTo>
                    <a:pt x="656253" y="167038"/>
                  </a:lnTo>
                  <a:lnTo>
                    <a:pt x="656934" y="166131"/>
                  </a:lnTo>
                  <a:lnTo>
                    <a:pt x="657356" y="165982"/>
                  </a:lnTo>
                  <a:lnTo>
                    <a:pt x="658279" y="166428"/>
                  </a:lnTo>
                  <a:lnTo>
                    <a:pt x="658491" y="167899"/>
                  </a:lnTo>
                  <a:lnTo>
                    <a:pt x="659821" y="167695"/>
                  </a:lnTo>
                  <a:lnTo>
                    <a:pt x="660853" y="168196"/>
                  </a:lnTo>
                  <a:lnTo>
                    <a:pt x="661182" y="168548"/>
                  </a:lnTo>
                  <a:lnTo>
                    <a:pt x="661041" y="170011"/>
                  </a:lnTo>
                  <a:lnTo>
                    <a:pt x="657106" y="170269"/>
                  </a:lnTo>
                  <a:lnTo>
                    <a:pt x="654297" y="171450"/>
                  </a:lnTo>
                  <a:lnTo>
                    <a:pt x="650518" y="170387"/>
                  </a:lnTo>
                  <a:lnTo>
                    <a:pt x="646231" y="172209"/>
                  </a:lnTo>
                  <a:lnTo>
                    <a:pt x="643626" y="172843"/>
                  </a:lnTo>
                  <a:lnTo>
                    <a:pt x="641365" y="172804"/>
                  </a:lnTo>
                  <a:lnTo>
                    <a:pt x="639433" y="169612"/>
                  </a:lnTo>
                  <a:lnTo>
                    <a:pt x="640559" y="165872"/>
                  </a:lnTo>
                  <a:lnTo>
                    <a:pt x="641373" y="165254"/>
                  </a:lnTo>
                  <a:lnTo>
                    <a:pt x="642812" y="164926"/>
                  </a:lnTo>
                  <a:lnTo>
                    <a:pt x="646787" y="164746"/>
                  </a:lnTo>
                  <a:lnTo>
                    <a:pt x="653475" y="166264"/>
                  </a:lnTo>
                  <a:close/>
                  <a:moveTo>
                    <a:pt x="884118" y="163784"/>
                  </a:moveTo>
                  <a:lnTo>
                    <a:pt x="892787" y="164879"/>
                  </a:lnTo>
                  <a:lnTo>
                    <a:pt x="895134" y="164738"/>
                  </a:lnTo>
                  <a:lnTo>
                    <a:pt x="900086" y="165160"/>
                  </a:lnTo>
                  <a:lnTo>
                    <a:pt x="904217" y="166616"/>
                  </a:lnTo>
                  <a:lnTo>
                    <a:pt x="911438" y="166882"/>
                  </a:lnTo>
                  <a:lnTo>
                    <a:pt x="913589" y="167320"/>
                  </a:lnTo>
                  <a:lnTo>
                    <a:pt x="915255" y="168321"/>
                  </a:lnTo>
                  <a:lnTo>
                    <a:pt x="911211" y="169143"/>
                  </a:lnTo>
                  <a:lnTo>
                    <a:pt x="909310" y="169917"/>
                  </a:lnTo>
                  <a:lnTo>
                    <a:pt x="905774" y="170300"/>
                  </a:lnTo>
                  <a:lnTo>
                    <a:pt x="902816" y="169909"/>
                  </a:lnTo>
                  <a:lnTo>
                    <a:pt x="900665" y="170371"/>
                  </a:lnTo>
                  <a:lnTo>
                    <a:pt x="899883" y="169620"/>
                  </a:lnTo>
                  <a:lnTo>
                    <a:pt x="896738" y="168853"/>
                  </a:lnTo>
                  <a:lnTo>
                    <a:pt x="892709" y="167281"/>
                  </a:lnTo>
                  <a:lnTo>
                    <a:pt x="884400" y="165458"/>
                  </a:lnTo>
                  <a:lnTo>
                    <a:pt x="884009" y="164316"/>
                  </a:lnTo>
                  <a:lnTo>
                    <a:pt x="884118" y="163784"/>
                  </a:lnTo>
                  <a:close/>
                  <a:moveTo>
                    <a:pt x="301812" y="164394"/>
                  </a:moveTo>
                  <a:lnTo>
                    <a:pt x="299293" y="165309"/>
                  </a:lnTo>
                  <a:lnTo>
                    <a:pt x="298534" y="163259"/>
                  </a:lnTo>
                  <a:lnTo>
                    <a:pt x="300146" y="162649"/>
                  </a:lnTo>
                  <a:lnTo>
                    <a:pt x="301898" y="163181"/>
                  </a:lnTo>
                  <a:lnTo>
                    <a:pt x="301812" y="164394"/>
                  </a:lnTo>
                  <a:close/>
                  <a:moveTo>
                    <a:pt x="237973" y="165481"/>
                  </a:moveTo>
                  <a:lnTo>
                    <a:pt x="238732" y="166983"/>
                  </a:lnTo>
                  <a:lnTo>
                    <a:pt x="239765" y="168337"/>
                  </a:lnTo>
                  <a:lnTo>
                    <a:pt x="240523" y="169800"/>
                  </a:lnTo>
                  <a:lnTo>
                    <a:pt x="241564" y="176817"/>
                  </a:lnTo>
                  <a:lnTo>
                    <a:pt x="245006" y="182849"/>
                  </a:lnTo>
                  <a:lnTo>
                    <a:pt x="254950" y="185220"/>
                  </a:lnTo>
                  <a:lnTo>
                    <a:pt x="253323" y="186198"/>
                  </a:lnTo>
                  <a:lnTo>
                    <a:pt x="252493" y="187074"/>
                  </a:lnTo>
                  <a:lnTo>
                    <a:pt x="251883" y="188075"/>
                  </a:lnTo>
                  <a:lnTo>
                    <a:pt x="250420" y="192261"/>
                  </a:lnTo>
                  <a:lnTo>
                    <a:pt x="250561" y="193153"/>
                  </a:lnTo>
                  <a:lnTo>
                    <a:pt x="251421" y="194569"/>
                  </a:lnTo>
                  <a:lnTo>
                    <a:pt x="251625" y="196110"/>
                  </a:lnTo>
                  <a:lnTo>
                    <a:pt x="250381" y="196102"/>
                  </a:lnTo>
                  <a:lnTo>
                    <a:pt x="248981" y="195758"/>
                  </a:lnTo>
                  <a:lnTo>
                    <a:pt x="247862" y="195179"/>
                  </a:lnTo>
                  <a:lnTo>
                    <a:pt x="246822" y="194420"/>
                  </a:lnTo>
                  <a:lnTo>
                    <a:pt x="245695" y="193818"/>
                  </a:lnTo>
                  <a:lnTo>
                    <a:pt x="244474" y="193427"/>
                  </a:lnTo>
                  <a:lnTo>
                    <a:pt x="242456" y="192230"/>
                  </a:lnTo>
                  <a:lnTo>
                    <a:pt x="239725" y="191385"/>
                  </a:lnTo>
                  <a:lnTo>
                    <a:pt x="236941" y="190720"/>
                  </a:lnTo>
                  <a:lnTo>
                    <a:pt x="235587" y="188944"/>
                  </a:lnTo>
                  <a:lnTo>
                    <a:pt x="234946" y="186753"/>
                  </a:lnTo>
                  <a:lnTo>
                    <a:pt x="235634" y="183483"/>
                  </a:lnTo>
                  <a:lnTo>
                    <a:pt x="234937" y="182575"/>
                  </a:lnTo>
                  <a:lnTo>
                    <a:pt x="233944" y="181777"/>
                  </a:lnTo>
                  <a:lnTo>
                    <a:pt x="232724" y="179423"/>
                  </a:lnTo>
                  <a:lnTo>
                    <a:pt x="232262" y="176669"/>
                  </a:lnTo>
                  <a:lnTo>
                    <a:pt x="230494" y="175605"/>
                  </a:lnTo>
                  <a:lnTo>
                    <a:pt x="228163" y="174955"/>
                  </a:lnTo>
                  <a:lnTo>
                    <a:pt x="227137" y="174431"/>
                  </a:lnTo>
                  <a:lnTo>
                    <a:pt x="222530" y="175440"/>
                  </a:lnTo>
                  <a:lnTo>
                    <a:pt x="221419" y="175206"/>
                  </a:lnTo>
                  <a:lnTo>
                    <a:pt x="220441" y="174439"/>
                  </a:lnTo>
                  <a:lnTo>
                    <a:pt x="217929" y="173633"/>
                  </a:lnTo>
                  <a:lnTo>
                    <a:pt x="218031" y="172108"/>
                  </a:lnTo>
                  <a:lnTo>
                    <a:pt x="219197" y="170887"/>
                  </a:lnTo>
                  <a:lnTo>
                    <a:pt x="221943" y="169659"/>
                  </a:lnTo>
                  <a:lnTo>
                    <a:pt x="223234" y="168626"/>
                  </a:lnTo>
                  <a:lnTo>
                    <a:pt x="223484" y="167265"/>
                  </a:lnTo>
                  <a:lnTo>
                    <a:pt x="222999" y="166271"/>
                  </a:lnTo>
                  <a:lnTo>
                    <a:pt x="223187" y="165231"/>
                  </a:lnTo>
                  <a:lnTo>
                    <a:pt x="224055" y="164222"/>
                  </a:lnTo>
                  <a:lnTo>
                    <a:pt x="225080" y="163431"/>
                  </a:lnTo>
                  <a:lnTo>
                    <a:pt x="227849" y="162383"/>
                  </a:lnTo>
                  <a:lnTo>
                    <a:pt x="229054" y="164206"/>
                  </a:lnTo>
                  <a:lnTo>
                    <a:pt x="229649" y="165732"/>
                  </a:lnTo>
                  <a:lnTo>
                    <a:pt x="230384" y="166835"/>
                  </a:lnTo>
                  <a:lnTo>
                    <a:pt x="231558" y="165254"/>
                  </a:lnTo>
                  <a:lnTo>
                    <a:pt x="230807" y="162532"/>
                  </a:lnTo>
                  <a:lnTo>
                    <a:pt x="232911" y="161922"/>
                  </a:lnTo>
                  <a:lnTo>
                    <a:pt x="234977" y="161898"/>
                  </a:lnTo>
                  <a:lnTo>
                    <a:pt x="236534" y="162649"/>
                  </a:lnTo>
                  <a:lnTo>
                    <a:pt x="237550" y="163823"/>
                  </a:lnTo>
                  <a:lnTo>
                    <a:pt x="237973" y="165481"/>
                  </a:lnTo>
                  <a:close/>
                  <a:moveTo>
                    <a:pt x="623348" y="166240"/>
                  </a:moveTo>
                  <a:lnTo>
                    <a:pt x="621838" y="166381"/>
                  </a:lnTo>
                  <a:lnTo>
                    <a:pt x="620828" y="165739"/>
                  </a:lnTo>
                  <a:lnTo>
                    <a:pt x="620923" y="162540"/>
                  </a:lnTo>
                  <a:lnTo>
                    <a:pt x="621838" y="161843"/>
                  </a:lnTo>
                  <a:lnTo>
                    <a:pt x="622283" y="161961"/>
                  </a:lnTo>
                  <a:lnTo>
                    <a:pt x="622558" y="162915"/>
                  </a:lnTo>
                  <a:lnTo>
                    <a:pt x="623019" y="163768"/>
                  </a:lnTo>
                  <a:lnTo>
                    <a:pt x="623770" y="164566"/>
                  </a:lnTo>
                  <a:lnTo>
                    <a:pt x="623348" y="166240"/>
                  </a:lnTo>
                  <a:close/>
                  <a:moveTo>
                    <a:pt x="723370" y="165286"/>
                  </a:moveTo>
                  <a:lnTo>
                    <a:pt x="722025" y="166170"/>
                  </a:lnTo>
                  <a:lnTo>
                    <a:pt x="721352" y="166412"/>
                  </a:lnTo>
                  <a:lnTo>
                    <a:pt x="718113" y="165818"/>
                  </a:lnTo>
                  <a:lnTo>
                    <a:pt x="714326" y="165943"/>
                  </a:lnTo>
                  <a:lnTo>
                    <a:pt x="710383" y="166764"/>
                  </a:lnTo>
                  <a:lnTo>
                    <a:pt x="708107" y="166068"/>
                  </a:lnTo>
                  <a:lnTo>
                    <a:pt x="706659" y="164934"/>
                  </a:lnTo>
                  <a:lnTo>
                    <a:pt x="706730" y="163737"/>
                  </a:lnTo>
                  <a:lnTo>
                    <a:pt x="708083" y="160772"/>
                  </a:lnTo>
                  <a:lnTo>
                    <a:pt x="711048" y="158526"/>
                  </a:lnTo>
                  <a:lnTo>
                    <a:pt x="712253" y="158119"/>
                  </a:lnTo>
                  <a:lnTo>
                    <a:pt x="714373" y="158730"/>
                  </a:lnTo>
                  <a:lnTo>
                    <a:pt x="717933" y="160451"/>
                  </a:lnTo>
                  <a:lnTo>
                    <a:pt x="720734" y="162469"/>
                  </a:lnTo>
                  <a:lnTo>
                    <a:pt x="723277" y="164042"/>
                  </a:lnTo>
                  <a:lnTo>
                    <a:pt x="723370" y="165286"/>
                  </a:lnTo>
                  <a:close/>
                  <a:moveTo>
                    <a:pt x="614891" y="154615"/>
                  </a:moveTo>
                  <a:lnTo>
                    <a:pt x="615375" y="155976"/>
                  </a:lnTo>
                  <a:lnTo>
                    <a:pt x="614577" y="157157"/>
                  </a:lnTo>
                  <a:lnTo>
                    <a:pt x="615446" y="159371"/>
                  </a:lnTo>
                  <a:lnTo>
                    <a:pt x="617660" y="156422"/>
                  </a:lnTo>
                  <a:lnTo>
                    <a:pt x="619772" y="156046"/>
                  </a:lnTo>
                  <a:lnTo>
                    <a:pt x="620969" y="156539"/>
                  </a:lnTo>
                  <a:lnTo>
                    <a:pt x="621791" y="157126"/>
                  </a:lnTo>
                  <a:lnTo>
                    <a:pt x="622245" y="158245"/>
                  </a:lnTo>
                  <a:lnTo>
                    <a:pt x="621462" y="160646"/>
                  </a:lnTo>
                  <a:lnTo>
                    <a:pt x="620077" y="161773"/>
                  </a:lnTo>
                  <a:lnTo>
                    <a:pt x="618286" y="161953"/>
                  </a:lnTo>
                  <a:lnTo>
                    <a:pt x="617441" y="160553"/>
                  </a:lnTo>
                  <a:lnTo>
                    <a:pt x="616267" y="160419"/>
                  </a:lnTo>
                  <a:lnTo>
                    <a:pt x="615446" y="163471"/>
                  </a:lnTo>
                  <a:lnTo>
                    <a:pt x="615078" y="163940"/>
                  </a:lnTo>
                  <a:lnTo>
                    <a:pt x="614030" y="164323"/>
                  </a:lnTo>
                  <a:lnTo>
                    <a:pt x="613099" y="163486"/>
                  </a:lnTo>
                  <a:lnTo>
                    <a:pt x="612935" y="163017"/>
                  </a:lnTo>
                  <a:lnTo>
                    <a:pt x="614257" y="161632"/>
                  </a:lnTo>
                  <a:lnTo>
                    <a:pt x="613537" y="157525"/>
                  </a:lnTo>
                  <a:lnTo>
                    <a:pt x="612543" y="158299"/>
                  </a:lnTo>
                  <a:lnTo>
                    <a:pt x="609891" y="162031"/>
                  </a:lnTo>
                  <a:lnTo>
                    <a:pt x="607826" y="163697"/>
                  </a:lnTo>
                  <a:lnTo>
                    <a:pt x="607122" y="162852"/>
                  </a:lnTo>
                  <a:lnTo>
                    <a:pt x="606074" y="160318"/>
                  </a:lnTo>
                  <a:lnTo>
                    <a:pt x="606551" y="157063"/>
                  </a:lnTo>
                  <a:lnTo>
                    <a:pt x="608217" y="154865"/>
                  </a:lnTo>
                  <a:lnTo>
                    <a:pt x="609633" y="155014"/>
                  </a:lnTo>
                  <a:lnTo>
                    <a:pt x="613709" y="154325"/>
                  </a:lnTo>
                  <a:lnTo>
                    <a:pt x="614891" y="154615"/>
                  </a:lnTo>
                  <a:close/>
                  <a:moveTo>
                    <a:pt x="318437" y="154818"/>
                  </a:moveTo>
                  <a:lnTo>
                    <a:pt x="314056" y="157047"/>
                  </a:lnTo>
                  <a:lnTo>
                    <a:pt x="313023" y="156930"/>
                  </a:lnTo>
                  <a:lnTo>
                    <a:pt x="312241" y="156140"/>
                  </a:lnTo>
                  <a:lnTo>
                    <a:pt x="312726" y="151837"/>
                  </a:lnTo>
                  <a:lnTo>
                    <a:pt x="313289" y="150554"/>
                  </a:lnTo>
                  <a:lnTo>
                    <a:pt x="316341" y="150413"/>
                  </a:lnTo>
                  <a:lnTo>
                    <a:pt x="318195" y="151031"/>
                  </a:lnTo>
                  <a:lnTo>
                    <a:pt x="319164" y="151728"/>
                  </a:lnTo>
                  <a:lnTo>
                    <a:pt x="319540" y="153167"/>
                  </a:lnTo>
                  <a:lnTo>
                    <a:pt x="319329" y="154036"/>
                  </a:lnTo>
                  <a:lnTo>
                    <a:pt x="318437" y="154818"/>
                  </a:lnTo>
                  <a:close/>
                  <a:moveTo>
                    <a:pt x="872954" y="153410"/>
                  </a:moveTo>
                  <a:lnTo>
                    <a:pt x="871898" y="153809"/>
                  </a:lnTo>
                  <a:lnTo>
                    <a:pt x="870677" y="153371"/>
                  </a:lnTo>
                  <a:lnTo>
                    <a:pt x="869520" y="151696"/>
                  </a:lnTo>
                  <a:lnTo>
                    <a:pt x="869934" y="150413"/>
                  </a:lnTo>
                  <a:lnTo>
                    <a:pt x="871288" y="149529"/>
                  </a:lnTo>
                  <a:lnTo>
                    <a:pt x="872422" y="150413"/>
                  </a:lnTo>
                  <a:lnTo>
                    <a:pt x="872774" y="151540"/>
                  </a:lnTo>
                  <a:lnTo>
                    <a:pt x="873635" y="151618"/>
                  </a:lnTo>
                  <a:lnTo>
                    <a:pt x="872954" y="153410"/>
                  </a:lnTo>
                  <a:close/>
                  <a:moveTo>
                    <a:pt x="86879" y="167852"/>
                  </a:moveTo>
                  <a:lnTo>
                    <a:pt x="84853" y="167969"/>
                  </a:lnTo>
                  <a:lnTo>
                    <a:pt x="80519" y="165356"/>
                  </a:lnTo>
                  <a:lnTo>
                    <a:pt x="79494" y="164183"/>
                  </a:lnTo>
                  <a:lnTo>
                    <a:pt x="79243" y="162618"/>
                  </a:lnTo>
                  <a:lnTo>
                    <a:pt x="75089" y="156578"/>
                  </a:lnTo>
                  <a:lnTo>
                    <a:pt x="74534" y="155193"/>
                  </a:lnTo>
                  <a:lnTo>
                    <a:pt x="76169" y="150233"/>
                  </a:lnTo>
                  <a:lnTo>
                    <a:pt x="80401" y="149036"/>
                  </a:lnTo>
                  <a:lnTo>
                    <a:pt x="81802" y="149873"/>
                  </a:lnTo>
                  <a:lnTo>
                    <a:pt x="82295" y="152103"/>
                  </a:lnTo>
                  <a:lnTo>
                    <a:pt x="84720" y="156124"/>
                  </a:lnTo>
                  <a:lnTo>
                    <a:pt x="85518" y="158292"/>
                  </a:lnTo>
                  <a:lnTo>
                    <a:pt x="86120" y="159254"/>
                  </a:lnTo>
                  <a:lnTo>
                    <a:pt x="86371" y="160005"/>
                  </a:lnTo>
                  <a:lnTo>
                    <a:pt x="86159" y="160521"/>
                  </a:lnTo>
                  <a:lnTo>
                    <a:pt x="87912" y="163072"/>
                  </a:lnTo>
                  <a:lnTo>
                    <a:pt x="89163" y="164566"/>
                  </a:lnTo>
                  <a:lnTo>
                    <a:pt x="89258" y="166983"/>
                  </a:lnTo>
                  <a:lnTo>
                    <a:pt x="86879" y="167852"/>
                  </a:lnTo>
                  <a:close/>
                  <a:moveTo>
                    <a:pt x="785918" y="157759"/>
                  </a:moveTo>
                  <a:lnTo>
                    <a:pt x="785144" y="158370"/>
                  </a:lnTo>
                  <a:lnTo>
                    <a:pt x="782476" y="157799"/>
                  </a:lnTo>
                  <a:lnTo>
                    <a:pt x="781091" y="156453"/>
                  </a:lnTo>
                  <a:lnTo>
                    <a:pt x="780153" y="154646"/>
                  </a:lnTo>
                  <a:lnTo>
                    <a:pt x="779550" y="153159"/>
                  </a:lnTo>
                  <a:lnTo>
                    <a:pt x="779386" y="151978"/>
                  </a:lnTo>
                  <a:lnTo>
                    <a:pt x="778588" y="150531"/>
                  </a:lnTo>
                  <a:lnTo>
                    <a:pt x="778698" y="150006"/>
                  </a:lnTo>
                  <a:lnTo>
                    <a:pt x="783618" y="148481"/>
                  </a:lnTo>
                  <a:lnTo>
                    <a:pt x="784549" y="149036"/>
                  </a:lnTo>
                  <a:lnTo>
                    <a:pt x="786607" y="149083"/>
                  </a:lnTo>
                  <a:lnTo>
                    <a:pt x="787499" y="150186"/>
                  </a:lnTo>
                  <a:lnTo>
                    <a:pt x="786889" y="154982"/>
                  </a:lnTo>
                  <a:lnTo>
                    <a:pt x="785918" y="157759"/>
                  </a:lnTo>
                  <a:close/>
                  <a:moveTo>
                    <a:pt x="783806" y="146024"/>
                  </a:moveTo>
                  <a:lnTo>
                    <a:pt x="783243" y="147135"/>
                  </a:lnTo>
                  <a:lnTo>
                    <a:pt x="782203" y="147886"/>
                  </a:lnTo>
                  <a:lnTo>
                    <a:pt x="772759" y="149216"/>
                  </a:lnTo>
                  <a:lnTo>
                    <a:pt x="773573" y="148418"/>
                  </a:lnTo>
                  <a:lnTo>
                    <a:pt x="773972" y="147628"/>
                  </a:lnTo>
                  <a:lnTo>
                    <a:pt x="774567" y="147221"/>
                  </a:lnTo>
                  <a:lnTo>
                    <a:pt x="775498" y="147331"/>
                  </a:lnTo>
                  <a:lnTo>
                    <a:pt x="775967" y="147088"/>
                  </a:lnTo>
                  <a:lnTo>
                    <a:pt x="776444" y="146995"/>
                  </a:lnTo>
                  <a:lnTo>
                    <a:pt x="776969" y="147096"/>
                  </a:lnTo>
                  <a:lnTo>
                    <a:pt x="777884" y="146767"/>
                  </a:lnTo>
                  <a:lnTo>
                    <a:pt x="779808" y="147002"/>
                  </a:lnTo>
                  <a:lnTo>
                    <a:pt x="781796" y="146815"/>
                  </a:lnTo>
                  <a:lnTo>
                    <a:pt x="781647" y="145750"/>
                  </a:lnTo>
                  <a:lnTo>
                    <a:pt x="783806" y="146024"/>
                  </a:lnTo>
                  <a:close/>
                  <a:moveTo>
                    <a:pt x="882116" y="143270"/>
                  </a:moveTo>
                  <a:lnTo>
                    <a:pt x="886786" y="144123"/>
                  </a:lnTo>
                  <a:lnTo>
                    <a:pt x="888492" y="144076"/>
                  </a:lnTo>
                  <a:lnTo>
                    <a:pt x="890158" y="145039"/>
                  </a:lnTo>
                  <a:lnTo>
                    <a:pt x="892184" y="144585"/>
                  </a:lnTo>
                  <a:lnTo>
                    <a:pt x="893326" y="144898"/>
                  </a:lnTo>
                  <a:lnTo>
                    <a:pt x="897168" y="148207"/>
                  </a:lnTo>
                  <a:lnTo>
                    <a:pt x="899061" y="150398"/>
                  </a:lnTo>
                  <a:lnTo>
                    <a:pt x="901862" y="152283"/>
                  </a:lnTo>
                  <a:lnTo>
                    <a:pt x="903896" y="152925"/>
                  </a:lnTo>
                  <a:lnTo>
                    <a:pt x="902370" y="154646"/>
                  </a:lnTo>
                  <a:lnTo>
                    <a:pt x="899272" y="155553"/>
                  </a:lnTo>
                  <a:lnTo>
                    <a:pt x="898083" y="155600"/>
                  </a:lnTo>
                  <a:lnTo>
                    <a:pt x="895713" y="154575"/>
                  </a:lnTo>
                  <a:lnTo>
                    <a:pt x="893796" y="154763"/>
                  </a:lnTo>
                  <a:lnTo>
                    <a:pt x="892122" y="153480"/>
                  </a:lnTo>
                  <a:lnTo>
                    <a:pt x="891832" y="151493"/>
                  </a:lnTo>
                  <a:lnTo>
                    <a:pt x="890103" y="147018"/>
                  </a:lnTo>
                  <a:lnTo>
                    <a:pt x="887881" y="148301"/>
                  </a:lnTo>
                  <a:lnTo>
                    <a:pt x="885206" y="146236"/>
                  </a:lnTo>
                  <a:lnTo>
                    <a:pt x="884478" y="146189"/>
                  </a:lnTo>
                  <a:lnTo>
                    <a:pt x="884314" y="146533"/>
                  </a:lnTo>
                  <a:lnTo>
                    <a:pt x="883179" y="145837"/>
                  </a:lnTo>
                  <a:lnTo>
                    <a:pt x="882209" y="144444"/>
                  </a:lnTo>
                  <a:lnTo>
                    <a:pt x="882116" y="143270"/>
                  </a:lnTo>
                  <a:close/>
                  <a:moveTo>
                    <a:pt x="704657" y="146103"/>
                  </a:moveTo>
                  <a:lnTo>
                    <a:pt x="704406" y="146549"/>
                  </a:lnTo>
                  <a:lnTo>
                    <a:pt x="702114" y="145977"/>
                  </a:lnTo>
                  <a:lnTo>
                    <a:pt x="701496" y="145664"/>
                  </a:lnTo>
                  <a:lnTo>
                    <a:pt x="702646" y="142574"/>
                  </a:lnTo>
                  <a:lnTo>
                    <a:pt x="703726" y="142668"/>
                  </a:lnTo>
                  <a:lnTo>
                    <a:pt x="704672" y="145610"/>
                  </a:lnTo>
                  <a:lnTo>
                    <a:pt x="704657" y="146103"/>
                  </a:lnTo>
                  <a:close/>
                  <a:moveTo>
                    <a:pt x="777688" y="140603"/>
                  </a:moveTo>
                  <a:lnTo>
                    <a:pt x="776429" y="140626"/>
                  </a:lnTo>
                  <a:lnTo>
                    <a:pt x="774152" y="139680"/>
                  </a:lnTo>
                  <a:lnTo>
                    <a:pt x="775474" y="138858"/>
                  </a:lnTo>
                  <a:lnTo>
                    <a:pt x="776312" y="138686"/>
                  </a:lnTo>
                  <a:lnTo>
                    <a:pt x="777047" y="138193"/>
                  </a:lnTo>
                  <a:lnTo>
                    <a:pt x="777454" y="138170"/>
                  </a:lnTo>
                  <a:lnTo>
                    <a:pt x="778353" y="138592"/>
                  </a:lnTo>
                  <a:lnTo>
                    <a:pt x="778948" y="139304"/>
                  </a:lnTo>
                  <a:lnTo>
                    <a:pt x="777688" y="140603"/>
                  </a:lnTo>
                  <a:close/>
                  <a:moveTo>
                    <a:pt x="585294" y="137943"/>
                  </a:moveTo>
                  <a:lnTo>
                    <a:pt x="586226" y="138913"/>
                  </a:lnTo>
                  <a:lnTo>
                    <a:pt x="585670" y="140032"/>
                  </a:lnTo>
                  <a:lnTo>
                    <a:pt x="584911" y="139750"/>
                  </a:lnTo>
                  <a:lnTo>
                    <a:pt x="582916" y="139766"/>
                  </a:lnTo>
                  <a:lnTo>
                    <a:pt x="582165" y="139852"/>
                  </a:lnTo>
                  <a:lnTo>
                    <a:pt x="581265" y="140509"/>
                  </a:lnTo>
                  <a:lnTo>
                    <a:pt x="580702" y="140532"/>
                  </a:lnTo>
                  <a:lnTo>
                    <a:pt x="581085" y="139500"/>
                  </a:lnTo>
                  <a:lnTo>
                    <a:pt x="582775" y="137935"/>
                  </a:lnTo>
                  <a:lnTo>
                    <a:pt x="583831" y="138170"/>
                  </a:lnTo>
                  <a:lnTo>
                    <a:pt x="585294" y="137943"/>
                  </a:lnTo>
                  <a:close/>
                  <a:moveTo>
                    <a:pt x="840174" y="144906"/>
                  </a:moveTo>
                  <a:lnTo>
                    <a:pt x="845682" y="145234"/>
                  </a:lnTo>
                  <a:lnTo>
                    <a:pt x="848459" y="145015"/>
                  </a:lnTo>
                  <a:lnTo>
                    <a:pt x="851190" y="145297"/>
                  </a:lnTo>
                  <a:lnTo>
                    <a:pt x="852300" y="145852"/>
                  </a:lnTo>
                  <a:lnTo>
                    <a:pt x="854202" y="147534"/>
                  </a:lnTo>
                  <a:lnTo>
                    <a:pt x="853662" y="148637"/>
                  </a:lnTo>
                  <a:lnTo>
                    <a:pt x="853333" y="150922"/>
                  </a:lnTo>
                  <a:lnTo>
                    <a:pt x="854303" y="153112"/>
                  </a:lnTo>
                  <a:lnTo>
                    <a:pt x="855883" y="155311"/>
                  </a:lnTo>
                  <a:lnTo>
                    <a:pt x="857182" y="157658"/>
                  </a:lnTo>
                  <a:lnTo>
                    <a:pt x="857448" y="158800"/>
                  </a:lnTo>
                  <a:lnTo>
                    <a:pt x="856955" y="161225"/>
                  </a:lnTo>
                  <a:lnTo>
                    <a:pt x="856509" y="162422"/>
                  </a:lnTo>
                  <a:lnTo>
                    <a:pt x="854937" y="164425"/>
                  </a:lnTo>
                  <a:lnTo>
                    <a:pt x="854077" y="166608"/>
                  </a:lnTo>
                  <a:lnTo>
                    <a:pt x="854632" y="169299"/>
                  </a:lnTo>
                  <a:lnTo>
                    <a:pt x="854937" y="172014"/>
                  </a:lnTo>
                  <a:lnTo>
                    <a:pt x="854882" y="174502"/>
                  </a:lnTo>
                  <a:lnTo>
                    <a:pt x="855164" y="176950"/>
                  </a:lnTo>
                  <a:lnTo>
                    <a:pt x="856017" y="179438"/>
                  </a:lnTo>
                  <a:lnTo>
                    <a:pt x="859693" y="186245"/>
                  </a:lnTo>
                  <a:lnTo>
                    <a:pt x="861837" y="190861"/>
                  </a:lnTo>
                  <a:lnTo>
                    <a:pt x="862525" y="188279"/>
                  </a:lnTo>
                  <a:lnTo>
                    <a:pt x="862354" y="185415"/>
                  </a:lnTo>
                  <a:lnTo>
                    <a:pt x="863120" y="184383"/>
                  </a:lnTo>
                  <a:lnTo>
                    <a:pt x="864192" y="183835"/>
                  </a:lnTo>
                  <a:lnTo>
                    <a:pt x="865530" y="184406"/>
                  </a:lnTo>
                  <a:lnTo>
                    <a:pt x="865905" y="185564"/>
                  </a:lnTo>
                  <a:lnTo>
                    <a:pt x="866007" y="188099"/>
                  </a:lnTo>
                  <a:lnTo>
                    <a:pt x="867165" y="193074"/>
                  </a:lnTo>
                  <a:lnTo>
                    <a:pt x="868651" y="193301"/>
                  </a:lnTo>
                  <a:lnTo>
                    <a:pt x="870263" y="192543"/>
                  </a:lnTo>
                  <a:lnTo>
                    <a:pt x="870529" y="194060"/>
                  </a:lnTo>
                  <a:lnTo>
                    <a:pt x="870466" y="196877"/>
                  </a:lnTo>
                  <a:lnTo>
                    <a:pt x="871217" y="199114"/>
                  </a:lnTo>
                  <a:lnTo>
                    <a:pt x="871883" y="199990"/>
                  </a:lnTo>
                  <a:lnTo>
                    <a:pt x="874527" y="201805"/>
                  </a:lnTo>
                  <a:lnTo>
                    <a:pt x="875724" y="202142"/>
                  </a:lnTo>
                  <a:lnTo>
                    <a:pt x="879221" y="202580"/>
                  </a:lnTo>
                  <a:lnTo>
                    <a:pt x="881857" y="202721"/>
                  </a:lnTo>
                  <a:lnTo>
                    <a:pt x="884384" y="202071"/>
                  </a:lnTo>
                  <a:lnTo>
                    <a:pt x="886012" y="200405"/>
                  </a:lnTo>
                  <a:lnTo>
                    <a:pt x="887482" y="198598"/>
                  </a:lnTo>
                  <a:lnTo>
                    <a:pt x="892560" y="194436"/>
                  </a:lnTo>
                  <a:lnTo>
                    <a:pt x="894031" y="192441"/>
                  </a:lnTo>
                  <a:lnTo>
                    <a:pt x="895447" y="189390"/>
                  </a:lnTo>
                  <a:lnTo>
                    <a:pt x="895939" y="188740"/>
                  </a:lnTo>
                  <a:lnTo>
                    <a:pt x="900993" y="185439"/>
                  </a:lnTo>
                  <a:lnTo>
                    <a:pt x="901572" y="184265"/>
                  </a:lnTo>
                  <a:lnTo>
                    <a:pt x="902292" y="181997"/>
                  </a:lnTo>
                  <a:lnTo>
                    <a:pt x="903395" y="179806"/>
                  </a:lnTo>
                  <a:lnTo>
                    <a:pt x="904217" y="178671"/>
                  </a:lnTo>
                  <a:lnTo>
                    <a:pt x="909098" y="177600"/>
                  </a:lnTo>
                  <a:lnTo>
                    <a:pt x="914160" y="177021"/>
                  </a:lnTo>
                  <a:lnTo>
                    <a:pt x="919191" y="175002"/>
                  </a:lnTo>
                  <a:lnTo>
                    <a:pt x="921358" y="173266"/>
                  </a:lnTo>
                  <a:lnTo>
                    <a:pt x="921467" y="172123"/>
                  </a:lnTo>
                  <a:lnTo>
                    <a:pt x="920364" y="170121"/>
                  </a:lnTo>
                  <a:lnTo>
                    <a:pt x="920317" y="169236"/>
                  </a:lnTo>
                  <a:lnTo>
                    <a:pt x="921475" y="168392"/>
                  </a:lnTo>
                  <a:lnTo>
                    <a:pt x="925958" y="165849"/>
                  </a:lnTo>
                  <a:lnTo>
                    <a:pt x="931137" y="163236"/>
                  </a:lnTo>
                  <a:lnTo>
                    <a:pt x="935299" y="161436"/>
                  </a:lnTo>
                  <a:lnTo>
                    <a:pt x="937599" y="161452"/>
                  </a:lnTo>
                  <a:lnTo>
                    <a:pt x="939719" y="163040"/>
                  </a:lnTo>
                  <a:lnTo>
                    <a:pt x="941980" y="164339"/>
                  </a:lnTo>
                  <a:lnTo>
                    <a:pt x="953817" y="168157"/>
                  </a:lnTo>
                  <a:lnTo>
                    <a:pt x="955710" y="169346"/>
                  </a:lnTo>
                  <a:lnTo>
                    <a:pt x="957361" y="170926"/>
                  </a:lnTo>
                  <a:lnTo>
                    <a:pt x="959732" y="172022"/>
                  </a:lnTo>
                  <a:lnTo>
                    <a:pt x="962376" y="172546"/>
                  </a:lnTo>
                  <a:lnTo>
                    <a:pt x="964778" y="173571"/>
                  </a:lnTo>
                  <a:lnTo>
                    <a:pt x="967055" y="174885"/>
                  </a:lnTo>
                  <a:lnTo>
                    <a:pt x="972093" y="177342"/>
                  </a:lnTo>
                  <a:lnTo>
                    <a:pt x="978852" y="180322"/>
                  </a:lnTo>
                  <a:lnTo>
                    <a:pt x="980581" y="180494"/>
                  </a:lnTo>
                  <a:lnTo>
                    <a:pt x="986871" y="180353"/>
                  </a:lnTo>
                  <a:lnTo>
                    <a:pt x="987959" y="180917"/>
                  </a:lnTo>
                  <a:lnTo>
                    <a:pt x="988992" y="181715"/>
                  </a:lnTo>
                  <a:lnTo>
                    <a:pt x="989946" y="181895"/>
                  </a:lnTo>
                  <a:lnTo>
                    <a:pt x="997151" y="182450"/>
                  </a:lnTo>
                  <a:lnTo>
                    <a:pt x="998254" y="183021"/>
                  </a:lnTo>
                  <a:lnTo>
                    <a:pt x="999303" y="183812"/>
                  </a:lnTo>
                  <a:lnTo>
                    <a:pt x="999890" y="185971"/>
                  </a:lnTo>
                  <a:lnTo>
                    <a:pt x="1004857" y="186026"/>
                  </a:lnTo>
                  <a:lnTo>
                    <a:pt x="1004857" y="190258"/>
                  </a:lnTo>
                  <a:lnTo>
                    <a:pt x="1004857" y="194694"/>
                  </a:lnTo>
                  <a:lnTo>
                    <a:pt x="1004865" y="199130"/>
                  </a:lnTo>
                  <a:lnTo>
                    <a:pt x="1004865" y="203574"/>
                  </a:lnTo>
                  <a:lnTo>
                    <a:pt x="1004865" y="208017"/>
                  </a:lnTo>
                  <a:lnTo>
                    <a:pt x="1004873" y="212461"/>
                  </a:lnTo>
                  <a:lnTo>
                    <a:pt x="1004873" y="216905"/>
                  </a:lnTo>
                  <a:lnTo>
                    <a:pt x="1004873" y="221348"/>
                  </a:lnTo>
                  <a:lnTo>
                    <a:pt x="1004873" y="225792"/>
                  </a:lnTo>
                  <a:lnTo>
                    <a:pt x="1004873" y="230236"/>
                  </a:lnTo>
                  <a:lnTo>
                    <a:pt x="1004881" y="234687"/>
                  </a:lnTo>
                  <a:lnTo>
                    <a:pt x="1004881" y="239139"/>
                  </a:lnTo>
                  <a:lnTo>
                    <a:pt x="1004881" y="243590"/>
                  </a:lnTo>
                  <a:lnTo>
                    <a:pt x="1004881" y="248042"/>
                  </a:lnTo>
                  <a:lnTo>
                    <a:pt x="1004881" y="252493"/>
                  </a:lnTo>
                  <a:lnTo>
                    <a:pt x="1004889" y="256953"/>
                  </a:lnTo>
                  <a:lnTo>
                    <a:pt x="1004889" y="261412"/>
                  </a:lnTo>
                  <a:lnTo>
                    <a:pt x="1004889" y="265871"/>
                  </a:lnTo>
                  <a:lnTo>
                    <a:pt x="1004889" y="267773"/>
                  </a:lnTo>
                  <a:lnTo>
                    <a:pt x="1004208" y="270104"/>
                  </a:lnTo>
                  <a:lnTo>
                    <a:pt x="1002690" y="273593"/>
                  </a:lnTo>
                  <a:lnTo>
                    <a:pt x="1002424" y="276418"/>
                  </a:lnTo>
                  <a:lnTo>
                    <a:pt x="1003676" y="278616"/>
                  </a:lnTo>
                  <a:lnTo>
                    <a:pt x="1004896" y="280048"/>
                  </a:lnTo>
                  <a:lnTo>
                    <a:pt x="1004896" y="283725"/>
                  </a:lnTo>
                  <a:lnTo>
                    <a:pt x="1004896" y="288192"/>
                  </a:lnTo>
                  <a:lnTo>
                    <a:pt x="1004904" y="292667"/>
                  </a:lnTo>
                  <a:lnTo>
                    <a:pt x="1004904" y="297142"/>
                  </a:lnTo>
                  <a:lnTo>
                    <a:pt x="1004904" y="301617"/>
                  </a:lnTo>
                  <a:lnTo>
                    <a:pt x="1004904" y="306092"/>
                  </a:lnTo>
                  <a:lnTo>
                    <a:pt x="1004904" y="310575"/>
                  </a:lnTo>
                  <a:lnTo>
                    <a:pt x="1004912" y="315058"/>
                  </a:lnTo>
                  <a:lnTo>
                    <a:pt x="1004912" y="319540"/>
                  </a:lnTo>
                  <a:lnTo>
                    <a:pt x="1004912" y="324023"/>
                  </a:lnTo>
                  <a:lnTo>
                    <a:pt x="1004912" y="328514"/>
                  </a:lnTo>
                  <a:lnTo>
                    <a:pt x="1004920" y="328803"/>
                  </a:lnTo>
                  <a:lnTo>
                    <a:pt x="1003778" y="328060"/>
                  </a:lnTo>
                  <a:lnTo>
                    <a:pt x="1000750" y="325603"/>
                  </a:lnTo>
                  <a:lnTo>
                    <a:pt x="998004" y="322803"/>
                  </a:lnTo>
                  <a:lnTo>
                    <a:pt x="996228" y="320190"/>
                  </a:lnTo>
                  <a:lnTo>
                    <a:pt x="994226" y="317811"/>
                  </a:lnTo>
                  <a:lnTo>
                    <a:pt x="985698" y="310762"/>
                  </a:lnTo>
                  <a:lnTo>
                    <a:pt x="983538" y="308447"/>
                  </a:lnTo>
                  <a:lnTo>
                    <a:pt x="983101" y="307805"/>
                  </a:lnTo>
                  <a:lnTo>
                    <a:pt x="983304" y="307203"/>
                  </a:lnTo>
                  <a:lnTo>
                    <a:pt x="984290" y="305982"/>
                  </a:lnTo>
                  <a:lnTo>
                    <a:pt x="986034" y="302454"/>
                  </a:lnTo>
                  <a:lnTo>
                    <a:pt x="984211" y="304637"/>
                  </a:lnTo>
                  <a:lnTo>
                    <a:pt x="982044" y="306366"/>
                  </a:lnTo>
                  <a:lnTo>
                    <a:pt x="978884" y="306475"/>
                  </a:lnTo>
                  <a:lnTo>
                    <a:pt x="975785" y="306898"/>
                  </a:lnTo>
                  <a:lnTo>
                    <a:pt x="972914" y="307938"/>
                  </a:lnTo>
                  <a:lnTo>
                    <a:pt x="969996" y="308298"/>
                  </a:lnTo>
                  <a:lnTo>
                    <a:pt x="968533" y="307789"/>
                  </a:lnTo>
                  <a:lnTo>
                    <a:pt x="967657" y="306491"/>
                  </a:lnTo>
                  <a:lnTo>
                    <a:pt x="967195" y="305161"/>
                  </a:lnTo>
                  <a:lnTo>
                    <a:pt x="966992" y="303745"/>
                  </a:lnTo>
                  <a:lnTo>
                    <a:pt x="965764" y="306029"/>
                  </a:lnTo>
                  <a:lnTo>
                    <a:pt x="963354" y="307281"/>
                  </a:lnTo>
                  <a:lnTo>
                    <a:pt x="960061" y="309917"/>
                  </a:lnTo>
                  <a:lnTo>
                    <a:pt x="959122" y="309370"/>
                  </a:lnTo>
                  <a:lnTo>
                    <a:pt x="958558" y="308368"/>
                  </a:lnTo>
                  <a:lnTo>
                    <a:pt x="958371" y="307328"/>
                  </a:lnTo>
                  <a:lnTo>
                    <a:pt x="959004" y="306217"/>
                  </a:lnTo>
                  <a:lnTo>
                    <a:pt x="959458" y="305044"/>
                  </a:lnTo>
                  <a:lnTo>
                    <a:pt x="960123" y="302219"/>
                  </a:lnTo>
                  <a:lnTo>
                    <a:pt x="961594" y="300553"/>
                  </a:lnTo>
                  <a:lnTo>
                    <a:pt x="962533" y="297337"/>
                  </a:lnTo>
                  <a:lnTo>
                    <a:pt x="963143" y="296195"/>
                  </a:lnTo>
                  <a:lnTo>
                    <a:pt x="963456" y="295053"/>
                  </a:lnTo>
                  <a:lnTo>
                    <a:pt x="962603" y="293754"/>
                  </a:lnTo>
                  <a:lnTo>
                    <a:pt x="961155" y="293316"/>
                  </a:lnTo>
                  <a:lnTo>
                    <a:pt x="960162" y="292526"/>
                  </a:lnTo>
                  <a:lnTo>
                    <a:pt x="959020" y="290343"/>
                  </a:lnTo>
                  <a:lnTo>
                    <a:pt x="958300" y="289608"/>
                  </a:lnTo>
                  <a:lnTo>
                    <a:pt x="956994" y="288708"/>
                  </a:lnTo>
                  <a:lnTo>
                    <a:pt x="955992" y="287668"/>
                  </a:lnTo>
                  <a:lnTo>
                    <a:pt x="957103" y="286877"/>
                  </a:lnTo>
                  <a:lnTo>
                    <a:pt x="958566" y="286557"/>
                  </a:lnTo>
                  <a:lnTo>
                    <a:pt x="959763" y="286604"/>
                  </a:lnTo>
                  <a:lnTo>
                    <a:pt x="961922" y="287097"/>
                  </a:lnTo>
                  <a:lnTo>
                    <a:pt x="962900" y="287120"/>
                  </a:lnTo>
                  <a:lnTo>
                    <a:pt x="965411" y="286314"/>
                  </a:lnTo>
                  <a:lnTo>
                    <a:pt x="963996" y="286565"/>
                  </a:lnTo>
                  <a:lnTo>
                    <a:pt x="962595" y="286533"/>
                  </a:lnTo>
                  <a:lnTo>
                    <a:pt x="958136" y="285125"/>
                  </a:lnTo>
                  <a:lnTo>
                    <a:pt x="955374" y="283662"/>
                  </a:lnTo>
                  <a:lnTo>
                    <a:pt x="952769" y="280728"/>
                  </a:lnTo>
                  <a:lnTo>
                    <a:pt x="952738" y="280165"/>
                  </a:lnTo>
                  <a:lnTo>
                    <a:pt x="954576" y="279633"/>
                  </a:lnTo>
                  <a:lnTo>
                    <a:pt x="958543" y="279015"/>
                  </a:lnTo>
                  <a:lnTo>
                    <a:pt x="957314" y="277521"/>
                  </a:lnTo>
                  <a:lnTo>
                    <a:pt x="955523" y="276214"/>
                  </a:lnTo>
                  <a:lnTo>
                    <a:pt x="954897" y="273898"/>
                  </a:lnTo>
                  <a:lnTo>
                    <a:pt x="953676" y="272467"/>
                  </a:lnTo>
                  <a:lnTo>
                    <a:pt x="951032" y="270127"/>
                  </a:lnTo>
                  <a:lnTo>
                    <a:pt x="949209" y="267702"/>
                  </a:lnTo>
                  <a:lnTo>
                    <a:pt x="947668" y="262773"/>
                  </a:lnTo>
                  <a:lnTo>
                    <a:pt x="946088" y="259050"/>
                  </a:lnTo>
                  <a:lnTo>
                    <a:pt x="946479" y="257704"/>
                  </a:lnTo>
                  <a:lnTo>
                    <a:pt x="947809" y="256742"/>
                  </a:lnTo>
                  <a:lnTo>
                    <a:pt x="945790" y="256632"/>
                  </a:lnTo>
                  <a:lnTo>
                    <a:pt x="943968" y="255944"/>
                  </a:lnTo>
                  <a:lnTo>
                    <a:pt x="944937" y="254136"/>
                  </a:lnTo>
                  <a:lnTo>
                    <a:pt x="947050" y="253065"/>
                  </a:lnTo>
                  <a:lnTo>
                    <a:pt x="945126" y="253338"/>
                  </a:lnTo>
                  <a:lnTo>
                    <a:pt x="943248" y="253862"/>
                  </a:lnTo>
                  <a:lnTo>
                    <a:pt x="942395" y="253964"/>
                  </a:lnTo>
                  <a:lnTo>
                    <a:pt x="941511" y="253800"/>
                  </a:lnTo>
                  <a:lnTo>
                    <a:pt x="941042" y="253072"/>
                  </a:lnTo>
                  <a:lnTo>
                    <a:pt x="940979" y="252040"/>
                  </a:lnTo>
                  <a:lnTo>
                    <a:pt x="941253" y="250217"/>
                  </a:lnTo>
                  <a:lnTo>
                    <a:pt x="940932" y="248449"/>
                  </a:lnTo>
                  <a:lnTo>
                    <a:pt x="939266" y="247627"/>
                  </a:lnTo>
                  <a:lnTo>
                    <a:pt x="937881" y="246368"/>
                  </a:lnTo>
                  <a:lnTo>
                    <a:pt x="937099" y="245898"/>
                  </a:lnTo>
                  <a:lnTo>
                    <a:pt x="936082" y="245930"/>
                  </a:lnTo>
                  <a:lnTo>
                    <a:pt x="935088" y="245085"/>
                  </a:lnTo>
                  <a:lnTo>
                    <a:pt x="934290" y="243864"/>
                  </a:lnTo>
                  <a:lnTo>
                    <a:pt x="924354" y="238568"/>
                  </a:lnTo>
                  <a:lnTo>
                    <a:pt x="923767" y="237058"/>
                  </a:lnTo>
                  <a:lnTo>
                    <a:pt x="922844" y="237715"/>
                  </a:lnTo>
                  <a:lnTo>
                    <a:pt x="921929" y="238044"/>
                  </a:lnTo>
                  <a:lnTo>
                    <a:pt x="920787" y="237175"/>
                  </a:lnTo>
                  <a:lnTo>
                    <a:pt x="919590" y="236596"/>
                  </a:lnTo>
                  <a:lnTo>
                    <a:pt x="918283" y="236690"/>
                  </a:lnTo>
                  <a:lnTo>
                    <a:pt x="917078" y="236221"/>
                  </a:lnTo>
                  <a:lnTo>
                    <a:pt x="915811" y="235955"/>
                  </a:lnTo>
                  <a:lnTo>
                    <a:pt x="914489" y="235916"/>
                  </a:lnTo>
                  <a:lnTo>
                    <a:pt x="909271" y="234288"/>
                  </a:lnTo>
                  <a:lnTo>
                    <a:pt x="904326" y="231714"/>
                  </a:lnTo>
                  <a:lnTo>
                    <a:pt x="900297" y="230603"/>
                  </a:lnTo>
                  <a:lnTo>
                    <a:pt x="897817" y="229156"/>
                  </a:lnTo>
                  <a:lnTo>
                    <a:pt x="895235" y="227983"/>
                  </a:lnTo>
                  <a:lnTo>
                    <a:pt x="889462" y="226840"/>
                  </a:lnTo>
                  <a:lnTo>
                    <a:pt x="883610" y="226066"/>
                  </a:lnTo>
                  <a:lnTo>
                    <a:pt x="881490" y="226042"/>
                  </a:lnTo>
                  <a:lnTo>
                    <a:pt x="879714" y="226293"/>
                  </a:lnTo>
                  <a:lnTo>
                    <a:pt x="878008" y="226238"/>
                  </a:lnTo>
                  <a:lnTo>
                    <a:pt x="868323" y="220652"/>
                  </a:lnTo>
                  <a:lnTo>
                    <a:pt x="866688" y="218110"/>
                  </a:lnTo>
                  <a:lnTo>
                    <a:pt x="866844" y="216623"/>
                  </a:lnTo>
                  <a:lnTo>
                    <a:pt x="867282" y="215395"/>
                  </a:lnTo>
                  <a:lnTo>
                    <a:pt x="871233" y="215043"/>
                  </a:lnTo>
                  <a:lnTo>
                    <a:pt x="868456" y="214683"/>
                  </a:lnTo>
                  <a:lnTo>
                    <a:pt x="867313" y="214847"/>
                  </a:lnTo>
                  <a:lnTo>
                    <a:pt x="865021" y="215856"/>
                  </a:lnTo>
                  <a:lnTo>
                    <a:pt x="863785" y="215927"/>
                  </a:lnTo>
                  <a:lnTo>
                    <a:pt x="862033" y="215254"/>
                  </a:lnTo>
                  <a:lnTo>
                    <a:pt x="860359" y="214409"/>
                  </a:lnTo>
                  <a:lnTo>
                    <a:pt x="857612" y="215191"/>
                  </a:lnTo>
                  <a:lnTo>
                    <a:pt x="856212" y="213908"/>
                  </a:lnTo>
                  <a:lnTo>
                    <a:pt x="855727" y="212555"/>
                  </a:lnTo>
                  <a:lnTo>
                    <a:pt x="854992" y="211937"/>
                  </a:lnTo>
                  <a:lnTo>
                    <a:pt x="853959" y="211999"/>
                  </a:lnTo>
                  <a:lnTo>
                    <a:pt x="852566" y="212492"/>
                  </a:lnTo>
                  <a:lnTo>
                    <a:pt x="851182" y="212406"/>
                  </a:lnTo>
                  <a:lnTo>
                    <a:pt x="850290" y="211475"/>
                  </a:lnTo>
                  <a:lnTo>
                    <a:pt x="849648" y="210262"/>
                  </a:lnTo>
                  <a:lnTo>
                    <a:pt x="848702" y="209394"/>
                  </a:lnTo>
                  <a:lnTo>
                    <a:pt x="847560" y="208729"/>
                  </a:lnTo>
                  <a:lnTo>
                    <a:pt x="845682" y="207157"/>
                  </a:lnTo>
                  <a:lnTo>
                    <a:pt x="844704" y="205005"/>
                  </a:lnTo>
                  <a:lnTo>
                    <a:pt x="844821" y="201289"/>
                  </a:lnTo>
                  <a:lnTo>
                    <a:pt x="845119" y="199959"/>
                  </a:lnTo>
                  <a:lnTo>
                    <a:pt x="846973" y="197792"/>
                  </a:lnTo>
                  <a:lnTo>
                    <a:pt x="848287" y="195734"/>
                  </a:lnTo>
                  <a:lnTo>
                    <a:pt x="846660" y="195508"/>
                  </a:lnTo>
                  <a:lnTo>
                    <a:pt x="845189" y="196454"/>
                  </a:lnTo>
                  <a:lnTo>
                    <a:pt x="844571" y="197424"/>
                  </a:lnTo>
                  <a:lnTo>
                    <a:pt x="844321" y="198598"/>
                  </a:lnTo>
                  <a:lnTo>
                    <a:pt x="844156" y="202502"/>
                  </a:lnTo>
                  <a:lnTo>
                    <a:pt x="842975" y="203636"/>
                  </a:lnTo>
                  <a:lnTo>
                    <a:pt x="841191" y="203542"/>
                  </a:lnTo>
                  <a:lnTo>
                    <a:pt x="841715" y="205827"/>
                  </a:lnTo>
                  <a:lnTo>
                    <a:pt x="840988" y="207994"/>
                  </a:lnTo>
                  <a:lnTo>
                    <a:pt x="838914" y="210544"/>
                  </a:lnTo>
                  <a:lnTo>
                    <a:pt x="838750" y="211702"/>
                  </a:lnTo>
                  <a:lnTo>
                    <a:pt x="839079" y="212962"/>
                  </a:lnTo>
                  <a:lnTo>
                    <a:pt x="838609" y="214198"/>
                  </a:lnTo>
                  <a:lnTo>
                    <a:pt x="835261" y="217765"/>
                  </a:lnTo>
                  <a:lnTo>
                    <a:pt x="834142" y="217937"/>
                  </a:lnTo>
                  <a:lnTo>
                    <a:pt x="831670" y="217914"/>
                  </a:lnTo>
                  <a:lnTo>
                    <a:pt x="829112" y="218477"/>
                  </a:lnTo>
                  <a:lnTo>
                    <a:pt x="827923" y="217648"/>
                  </a:lnTo>
                  <a:lnTo>
                    <a:pt x="826952" y="216568"/>
                  </a:lnTo>
                  <a:lnTo>
                    <a:pt x="826225" y="215285"/>
                  </a:lnTo>
                  <a:lnTo>
                    <a:pt x="825208" y="212649"/>
                  </a:lnTo>
                  <a:lnTo>
                    <a:pt x="824394" y="209926"/>
                  </a:lnTo>
                  <a:lnTo>
                    <a:pt x="826937" y="206593"/>
                  </a:lnTo>
                  <a:lnTo>
                    <a:pt x="826061" y="203581"/>
                  </a:lnTo>
                  <a:lnTo>
                    <a:pt x="824339" y="200992"/>
                  </a:lnTo>
                  <a:lnTo>
                    <a:pt x="819990" y="197409"/>
                  </a:lnTo>
                  <a:lnTo>
                    <a:pt x="815483" y="194005"/>
                  </a:lnTo>
                  <a:lnTo>
                    <a:pt x="813434" y="193317"/>
                  </a:lnTo>
                  <a:lnTo>
                    <a:pt x="810077" y="193012"/>
                  </a:lnTo>
                  <a:lnTo>
                    <a:pt x="809013" y="192683"/>
                  </a:lnTo>
                  <a:lnTo>
                    <a:pt x="807973" y="191408"/>
                  </a:lnTo>
                  <a:lnTo>
                    <a:pt x="807198" y="189937"/>
                  </a:lnTo>
                  <a:lnTo>
                    <a:pt x="809303" y="189304"/>
                  </a:lnTo>
                  <a:lnTo>
                    <a:pt x="812894" y="187575"/>
                  </a:lnTo>
                  <a:lnTo>
                    <a:pt x="814935" y="187661"/>
                  </a:lnTo>
                  <a:lnTo>
                    <a:pt x="820475" y="188600"/>
                  </a:lnTo>
                  <a:lnTo>
                    <a:pt x="822173" y="189452"/>
                  </a:lnTo>
                  <a:lnTo>
                    <a:pt x="823753" y="189953"/>
                  </a:lnTo>
                  <a:lnTo>
                    <a:pt x="827532" y="187097"/>
                  </a:lnTo>
                  <a:lnTo>
                    <a:pt x="830528" y="183366"/>
                  </a:lnTo>
                  <a:lnTo>
                    <a:pt x="832398" y="182552"/>
                  </a:lnTo>
                  <a:lnTo>
                    <a:pt x="833986" y="182278"/>
                  </a:lnTo>
                  <a:lnTo>
                    <a:pt x="835605" y="182638"/>
                  </a:lnTo>
                  <a:lnTo>
                    <a:pt x="838821" y="183937"/>
                  </a:lnTo>
                  <a:lnTo>
                    <a:pt x="841348" y="184547"/>
                  </a:lnTo>
                  <a:lnTo>
                    <a:pt x="843147" y="184664"/>
                  </a:lnTo>
                  <a:lnTo>
                    <a:pt x="844086" y="185830"/>
                  </a:lnTo>
                  <a:lnTo>
                    <a:pt x="845150" y="186354"/>
                  </a:lnTo>
                  <a:lnTo>
                    <a:pt x="845392" y="184594"/>
                  </a:lnTo>
                  <a:lnTo>
                    <a:pt x="846316" y="182560"/>
                  </a:lnTo>
                  <a:lnTo>
                    <a:pt x="848107" y="181926"/>
                  </a:lnTo>
                  <a:lnTo>
                    <a:pt x="849054" y="181777"/>
                  </a:lnTo>
                  <a:lnTo>
                    <a:pt x="849648" y="181253"/>
                  </a:lnTo>
                  <a:lnTo>
                    <a:pt x="849515" y="179368"/>
                  </a:lnTo>
                  <a:lnTo>
                    <a:pt x="847145" y="179133"/>
                  </a:lnTo>
                  <a:lnTo>
                    <a:pt x="848436" y="177514"/>
                  </a:lnTo>
                  <a:lnTo>
                    <a:pt x="849586" y="176724"/>
                  </a:lnTo>
                  <a:lnTo>
                    <a:pt x="849985" y="175933"/>
                  </a:lnTo>
                  <a:lnTo>
                    <a:pt x="850008" y="174948"/>
                  </a:lnTo>
                  <a:lnTo>
                    <a:pt x="845369" y="176849"/>
                  </a:lnTo>
                  <a:lnTo>
                    <a:pt x="840479" y="177647"/>
                  </a:lnTo>
                  <a:lnTo>
                    <a:pt x="837593" y="177428"/>
                  </a:lnTo>
                  <a:lnTo>
                    <a:pt x="834713" y="177404"/>
                  </a:lnTo>
                  <a:lnTo>
                    <a:pt x="828955" y="178671"/>
                  </a:lnTo>
                  <a:lnTo>
                    <a:pt x="826772" y="178625"/>
                  </a:lnTo>
                  <a:lnTo>
                    <a:pt x="821679" y="178108"/>
                  </a:lnTo>
                  <a:lnTo>
                    <a:pt x="818863" y="177490"/>
                  </a:lnTo>
                  <a:lnTo>
                    <a:pt x="816688" y="177967"/>
                  </a:lnTo>
                  <a:lnTo>
                    <a:pt x="814584" y="178007"/>
                  </a:lnTo>
                  <a:lnTo>
                    <a:pt x="812385" y="176551"/>
                  </a:lnTo>
                  <a:lnTo>
                    <a:pt x="810515" y="174736"/>
                  </a:lnTo>
                  <a:lnTo>
                    <a:pt x="809585" y="173445"/>
                  </a:lnTo>
                  <a:lnTo>
                    <a:pt x="808348" y="172507"/>
                  </a:lnTo>
                  <a:lnTo>
                    <a:pt x="807801" y="171247"/>
                  </a:lnTo>
                  <a:lnTo>
                    <a:pt x="806432" y="166506"/>
                  </a:lnTo>
                  <a:lnTo>
                    <a:pt x="806306" y="163111"/>
                  </a:lnTo>
                  <a:lnTo>
                    <a:pt x="804092" y="163048"/>
                  </a:lnTo>
                  <a:lnTo>
                    <a:pt x="801941" y="162712"/>
                  </a:lnTo>
                  <a:lnTo>
                    <a:pt x="792326" y="159488"/>
                  </a:lnTo>
                  <a:lnTo>
                    <a:pt x="791168" y="160279"/>
                  </a:lnTo>
                  <a:lnTo>
                    <a:pt x="789814" y="160686"/>
                  </a:lnTo>
                  <a:lnTo>
                    <a:pt x="788461" y="160834"/>
                  </a:lnTo>
                  <a:lnTo>
                    <a:pt x="787123" y="160670"/>
                  </a:lnTo>
                  <a:lnTo>
                    <a:pt x="785786" y="160169"/>
                  </a:lnTo>
                  <a:lnTo>
                    <a:pt x="785903" y="159277"/>
                  </a:lnTo>
                  <a:lnTo>
                    <a:pt x="786889" y="157102"/>
                  </a:lnTo>
                  <a:lnTo>
                    <a:pt x="787867" y="156297"/>
                  </a:lnTo>
                  <a:lnTo>
                    <a:pt x="789212" y="155671"/>
                  </a:lnTo>
                  <a:lnTo>
                    <a:pt x="790065" y="154513"/>
                  </a:lnTo>
                  <a:lnTo>
                    <a:pt x="791458" y="151047"/>
                  </a:lnTo>
                  <a:lnTo>
                    <a:pt x="791567" y="149866"/>
                  </a:lnTo>
                  <a:lnTo>
                    <a:pt x="791411" y="148661"/>
                  </a:lnTo>
                  <a:lnTo>
                    <a:pt x="791528" y="147745"/>
                  </a:lnTo>
                  <a:lnTo>
                    <a:pt x="792389" y="147268"/>
                  </a:lnTo>
                  <a:lnTo>
                    <a:pt x="796011" y="146142"/>
                  </a:lnTo>
                  <a:lnTo>
                    <a:pt x="803537" y="144436"/>
                  </a:lnTo>
                  <a:lnTo>
                    <a:pt x="805438" y="143419"/>
                  </a:lnTo>
                  <a:lnTo>
                    <a:pt x="807010" y="141792"/>
                  </a:lnTo>
                  <a:lnTo>
                    <a:pt x="808841" y="140806"/>
                  </a:lnTo>
                  <a:lnTo>
                    <a:pt x="809678" y="139805"/>
                  </a:lnTo>
                  <a:lnTo>
                    <a:pt x="810648" y="138999"/>
                  </a:lnTo>
                  <a:lnTo>
                    <a:pt x="816469" y="136847"/>
                  </a:lnTo>
                  <a:lnTo>
                    <a:pt x="818980" y="136675"/>
                  </a:lnTo>
                  <a:lnTo>
                    <a:pt x="821547" y="136926"/>
                  </a:lnTo>
                  <a:lnTo>
                    <a:pt x="826624" y="138201"/>
                  </a:lnTo>
                  <a:lnTo>
                    <a:pt x="831467" y="140258"/>
                  </a:lnTo>
                  <a:lnTo>
                    <a:pt x="835668" y="142965"/>
                  </a:lnTo>
                  <a:lnTo>
                    <a:pt x="840174" y="144906"/>
                  </a:lnTo>
                  <a:close/>
                  <a:moveTo>
                    <a:pt x="203472" y="136370"/>
                  </a:moveTo>
                  <a:lnTo>
                    <a:pt x="205529" y="138490"/>
                  </a:lnTo>
                  <a:lnTo>
                    <a:pt x="206022" y="139249"/>
                  </a:lnTo>
                  <a:lnTo>
                    <a:pt x="205005" y="140423"/>
                  </a:lnTo>
                  <a:lnTo>
                    <a:pt x="204191" y="142081"/>
                  </a:lnTo>
                  <a:lnTo>
                    <a:pt x="203722" y="142433"/>
                  </a:lnTo>
                  <a:lnTo>
                    <a:pt x="202150" y="141800"/>
                  </a:lnTo>
                  <a:lnTo>
                    <a:pt x="201038" y="143427"/>
                  </a:lnTo>
                  <a:lnTo>
                    <a:pt x="200303" y="140822"/>
                  </a:lnTo>
                  <a:lnTo>
                    <a:pt x="198707" y="139171"/>
                  </a:lnTo>
                  <a:lnTo>
                    <a:pt x="199701" y="137481"/>
                  </a:lnTo>
                  <a:lnTo>
                    <a:pt x="200061" y="137356"/>
                  </a:lnTo>
                  <a:lnTo>
                    <a:pt x="200546" y="137411"/>
                  </a:lnTo>
                  <a:lnTo>
                    <a:pt x="201047" y="137857"/>
                  </a:lnTo>
                  <a:lnTo>
                    <a:pt x="203472" y="136370"/>
                  </a:lnTo>
                  <a:close/>
                  <a:moveTo>
                    <a:pt x="710509" y="136026"/>
                  </a:moveTo>
                  <a:lnTo>
                    <a:pt x="713043" y="139288"/>
                  </a:lnTo>
                  <a:lnTo>
                    <a:pt x="711338" y="142379"/>
                  </a:lnTo>
                  <a:lnTo>
                    <a:pt x="712511" y="144108"/>
                  </a:lnTo>
                  <a:lnTo>
                    <a:pt x="715711" y="144217"/>
                  </a:lnTo>
                  <a:lnTo>
                    <a:pt x="716446" y="144867"/>
                  </a:lnTo>
                  <a:lnTo>
                    <a:pt x="717010" y="145649"/>
                  </a:lnTo>
                  <a:lnTo>
                    <a:pt x="717377" y="146713"/>
                  </a:lnTo>
                  <a:lnTo>
                    <a:pt x="716548" y="147566"/>
                  </a:lnTo>
                  <a:lnTo>
                    <a:pt x="714765" y="148348"/>
                  </a:lnTo>
                  <a:lnTo>
                    <a:pt x="712707" y="147221"/>
                  </a:lnTo>
                  <a:lnTo>
                    <a:pt x="712167" y="146173"/>
                  </a:lnTo>
                  <a:lnTo>
                    <a:pt x="711744" y="145782"/>
                  </a:lnTo>
                  <a:lnTo>
                    <a:pt x="708975" y="146580"/>
                  </a:lnTo>
                  <a:lnTo>
                    <a:pt x="708201" y="146658"/>
                  </a:lnTo>
                  <a:lnTo>
                    <a:pt x="707668" y="145195"/>
                  </a:lnTo>
                  <a:lnTo>
                    <a:pt x="708334" y="143098"/>
                  </a:lnTo>
                  <a:lnTo>
                    <a:pt x="706401" y="142152"/>
                  </a:lnTo>
                  <a:lnTo>
                    <a:pt x="704625" y="139985"/>
                  </a:lnTo>
                  <a:lnTo>
                    <a:pt x="704563" y="139116"/>
                  </a:lnTo>
                  <a:lnTo>
                    <a:pt x="705275" y="137606"/>
                  </a:lnTo>
                  <a:lnTo>
                    <a:pt x="705181" y="136402"/>
                  </a:lnTo>
                  <a:lnTo>
                    <a:pt x="706190" y="136308"/>
                  </a:lnTo>
                  <a:lnTo>
                    <a:pt x="708036" y="137935"/>
                  </a:lnTo>
                  <a:lnTo>
                    <a:pt x="708834" y="136402"/>
                  </a:lnTo>
                  <a:lnTo>
                    <a:pt x="709624" y="135760"/>
                  </a:lnTo>
                  <a:lnTo>
                    <a:pt x="710509" y="136026"/>
                  </a:lnTo>
                  <a:close/>
                  <a:moveTo>
                    <a:pt x="703546" y="139867"/>
                  </a:moveTo>
                  <a:lnTo>
                    <a:pt x="702168" y="140431"/>
                  </a:lnTo>
                  <a:lnTo>
                    <a:pt x="700674" y="140423"/>
                  </a:lnTo>
                  <a:lnTo>
                    <a:pt x="700346" y="138099"/>
                  </a:lnTo>
                  <a:lnTo>
                    <a:pt x="700839" y="135150"/>
                  </a:lnTo>
                  <a:lnTo>
                    <a:pt x="702232" y="134649"/>
                  </a:lnTo>
                  <a:lnTo>
                    <a:pt x="704429" y="135275"/>
                  </a:lnTo>
                  <a:lnTo>
                    <a:pt x="703616" y="136018"/>
                  </a:lnTo>
                  <a:lnTo>
                    <a:pt x="704218" y="137598"/>
                  </a:lnTo>
                  <a:lnTo>
                    <a:pt x="703546" y="139867"/>
                  </a:lnTo>
                  <a:close/>
                  <a:moveTo>
                    <a:pt x="187277" y="136660"/>
                  </a:moveTo>
                  <a:lnTo>
                    <a:pt x="184422" y="137419"/>
                  </a:lnTo>
                  <a:lnTo>
                    <a:pt x="181237" y="136871"/>
                  </a:lnTo>
                  <a:lnTo>
                    <a:pt x="181629" y="135565"/>
                  </a:lnTo>
                  <a:lnTo>
                    <a:pt x="183162" y="134039"/>
                  </a:lnTo>
                  <a:lnTo>
                    <a:pt x="184524" y="134101"/>
                  </a:lnTo>
                  <a:lnTo>
                    <a:pt x="187003" y="135103"/>
                  </a:lnTo>
                  <a:lnTo>
                    <a:pt x="187879" y="136003"/>
                  </a:lnTo>
                  <a:lnTo>
                    <a:pt x="187277" y="136660"/>
                  </a:lnTo>
                  <a:close/>
                  <a:moveTo>
                    <a:pt x="781780" y="129157"/>
                  </a:moveTo>
                  <a:lnTo>
                    <a:pt x="785582" y="130088"/>
                  </a:lnTo>
                  <a:lnTo>
                    <a:pt x="786443" y="129939"/>
                  </a:lnTo>
                  <a:lnTo>
                    <a:pt x="791958" y="132333"/>
                  </a:lnTo>
                  <a:lnTo>
                    <a:pt x="792827" y="133522"/>
                  </a:lnTo>
                  <a:lnTo>
                    <a:pt x="792521" y="134328"/>
                  </a:lnTo>
                  <a:lnTo>
                    <a:pt x="793335" y="135408"/>
                  </a:lnTo>
                  <a:lnTo>
                    <a:pt x="791536" y="137051"/>
                  </a:lnTo>
                  <a:lnTo>
                    <a:pt x="790667" y="137231"/>
                  </a:lnTo>
                  <a:lnTo>
                    <a:pt x="789791" y="136613"/>
                  </a:lnTo>
                  <a:lnTo>
                    <a:pt x="788031" y="136269"/>
                  </a:lnTo>
                  <a:lnTo>
                    <a:pt x="785997" y="136941"/>
                  </a:lnTo>
                  <a:lnTo>
                    <a:pt x="784706" y="136433"/>
                  </a:lnTo>
                  <a:lnTo>
                    <a:pt x="783611" y="134931"/>
                  </a:lnTo>
                  <a:lnTo>
                    <a:pt x="781671" y="134015"/>
                  </a:lnTo>
                  <a:lnTo>
                    <a:pt x="778924" y="130839"/>
                  </a:lnTo>
                  <a:lnTo>
                    <a:pt x="777579" y="130956"/>
                  </a:lnTo>
                  <a:lnTo>
                    <a:pt x="777931" y="132200"/>
                  </a:lnTo>
                  <a:lnTo>
                    <a:pt x="779096" y="133022"/>
                  </a:lnTo>
                  <a:lnTo>
                    <a:pt x="780630" y="135439"/>
                  </a:lnTo>
                  <a:lnTo>
                    <a:pt x="781514" y="135674"/>
                  </a:lnTo>
                  <a:lnTo>
                    <a:pt x="782422" y="135588"/>
                  </a:lnTo>
                  <a:lnTo>
                    <a:pt x="783650" y="136597"/>
                  </a:lnTo>
                  <a:lnTo>
                    <a:pt x="783587" y="138154"/>
                  </a:lnTo>
                  <a:lnTo>
                    <a:pt x="780379" y="138764"/>
                  </a:lnTo>
                  <a:lnTo>
                    <a:pt x="779269" y="137622"/>
                  </a:lnTo>
                  <a:lnTo>
                    <a:pt x="779026" y="135549"/>
                  </a:lnTo>
                  <a:lnTo>
                    <a:pt x="777227" y="136245"/>
                  </a:lnTo>
                  <a:lnTo>
                    <a:pt x="776530" y="136965"/>
                  </a:lnTo>
                  <a:lnTo>
                    <a:pt x="776006" y="137067"/>
                  </a:lnTo>
                  <a:lnTo>
                    <a:pt x="774809" y="134907"/>
                  </a:lnTo>
                  <a:lnTo>
                    <a:pt x="771383" y="134790"/>
                  </a:lnTo>
                  <a:lnTo>
                    <a:pt x="769106" y="133648"/>
                  </a:lnTo>
                  <a:lnTo>
                    <a:pt x="770232" y="132451"/>
                  </a:lnTo>
                  <a:lnTo>
                    <a:pt x="770397" y="131293"/>
                  </a:lnTo>
                  <a:lnTo>
                    <a:pt x="771876" y="130667"/>
                  </a:lnTo>
                  <a:lnTo>
                    <a:pt x="773370" y="131222"/>
                  </a:lnTo>
                  <a:lnTo>
                    <a:pt x="774880" y="130385"/>
                  </a:lnTo>
                  <a:lnTo>
                    <a:pt x="775952" y="130597"/>
                  </a:lnTo>
                  <a:lnTo>
                    <a:pt x="776742" y="130065"/>
                  </a:lnTo>
                  <a:lnTo>
                    <a:pt x="779777" y="129728"/>
                  </a:lnTo>
                  <a:lnTo>
                    <a:pt x="781780" y="129157"/>
                  </a:lnTo>
                  <a:close/>
                  <a:moveTo>
                    <a:pt x="71404" y="140634"/>
                  </a:moveTo>
                  <a:lnTo>
                    <a:pt x="70098" y="141643"/>
                  </a:lnTo>
                  <a:lnTo>
                    <a:pt x="68118" y="140665"/>
                  </a:lnTo>
                  <a:lnTo>
                    <a:pt x="68784" y="139265"/>
                  </a:lnTo>
                  <a:lnTo>
                    <a:pt x="69104" y="137332"/>
                  </a:lnTo>
                  <a:lnTo>
                    <a:pt x="70293" y="135799"/>
                  </a:lnTo>
                  <a:lnTo>
                    <a:pt x="70693" y="134000"/>
                  </a:lnTo>
                  <a:lnTo>
                    <a:pt x="68408" y="129079"/>
                  </a:lnTo>
                  <a:lnTo>
                    <a:pt x="69542" y="128915"/>
                  </a:lnTo>
                  <a:lnTo>
                    <a:pt x="70442" y="129446"/>
                  </a:lnTo>
                  <a:lnTo>
                    <a:pt x="71952" y="132717"/>
                  </a:lnTo>
                  <a:lnTo>
                    <a:pt x="73266" y="134680"/>
                  </a:lnTo>
                  <a:lnTo>
                    <a:pt x="72742" y="137340"/>
                  </a:lnTo>
                  <a:lnTo>
                    <a:pt x="71404" y="140634"/>
                  </a:lnTo>
                  <a:close/>
                  <a:moveTo>
                    <a:pt x="210161" y="132904"/>
                  </a:moveTo>
                  <a:lnTo>
                    <a:pt x="210794" y="133264"/>
                  </a:lnTo>
                  <a:lnTo>
                    <a:pt x="211577" y="132130"/>
                  </a:lnTo>
                  <a:lnTo>
                    <a:pt x="213024" y="133679"/>
                  </a:lnTo>
                  <a:lnTo>
                    <a:pt x="213916" y="134453"/>
                  </a:lnTo>
                  <a:lnTo>
                    <a:pt x="215136" y="135228"/>
                  </a:lnTo>
                  <a:lnTo>
                    <a:pt x="213940" y="135259"/>
                  </a:lnTo>
                  <a:lnTo>
                    <a:pt x="213446" y="135971"/>
                  </a:lnTo>
                  <a:lnTo>
                    <a:pt x="213134" y="136112"/>
                  </a:lnTo>
                  <a:lnTo>
                    <a:pt x="208479" y="133616"/>
                  </a:lnTo>
                  <a:lnTo>
                    <a:pt x="205498" y="134422"/>
                  </a:lnTo>
                  <a:lnTo>
                    <a:pt x="203456" y="133695"/>
                  </a:lnTo>
                  <a:lnTo>
                    <a:pt x="202877" y="133194"/>
                  </a:lnTo>
                  <a:lnTo>
                    <a:pt x="203972" y="131825"/>
                  </a:lnTo>
                  <a:lnTo>
                    <a:pt x="204982" y="128687"/>
                  </a:lnTo>
                  <a:lnTo>
                    <a:pt x="207024" y="129478"/>
                  </a:lnTo>
                  <a:lnTo>
                    <a:pt x="207516" y="130448"/>
                  </a:lnTo>
                  <a:lnTo>
                    <a:pt x="207391" y="130737"/>
                  </a:lnTo>
                  <a:lnTo>
                    <a:pt x="208729" y="131324"/>
                  </a:lnTo>
                  <a:lnTo>
                    <a:pt x="210161" y="132904"/>
                  </a:lnTo>
                  <a:close/>
                  <a:moveTo>
                    <a:pt x="754023" y="133147"/>
                  </a:moveTo>
                  <a:lnTo>
                    <a:pt x="753068" y="133209"/>
                  </a:lnTo>
                  <a:lnTo>
                    <a:pt x="752270" y="131934"/>
                  </a:lnTo>
                  <a:lnTo>
                    <a:pt x="750095" y="130518"/>
                  </a:lnTo>
                  <a:lnTo>
                    <a:pt x="748750" y="128077"/>
                  </a:lnTo>
                  <a:lnTo>
                    <a:pt x="753866" y="132106"/>
                  </a:lnTo>
                  <a:lnTo>
                    <a:pt x="754023" y="133147"/>
                  </a:lnTo>
                  <a:close/>
                  <a:moveTo>
                    <a:pt x="708013" y="129196"/>
                  </a:moveTo>
                  <a:lnTo>
                    <a:pt x="707903" y="129869"/>
                  </a:lnTo>
                  <a:lnTo>
                    <a:pt x="707223" y="128930"/>
                  </a:lnTo>
                  <a:lnTo>
                    <a:pt x="706761" y="128703"/>
                  </a:lnTo>
                  <a:lnTo>
                    <a:pt x="707254" y="126356"/>
                  </a:lnTo>
                  <a:lnTo>
                    <a:pt x="707512" y="125957"/>
                  </a:lnTo>
                  <a:lnTo>
                    <a:pt x="707911" y="127561"/>
                  </a:lnTo>
                  <a:lnTo>
                    <a:pt x="708013" y="129196"/>
                  </a:lnTo>
                  <a:close/>
                  <a:moveTo>
                    <a:pt x="208197" y="127764"/>
                  </a:moveTo>
                  <a:lnTo>
                    <a:pt x="208385" y="128304"/>
                  </a:lnTo>
                  <a:lnTo>
                    <a:pt x="207352" y="127694"/>
                  </a:lnTo>
                  <a:lnTo>
                    <a:pt x="206727" y="127326"/>
                  </a:lnTo>
                  <a:lnTo>
                    <a:pt x="206304" y="126990"/>
                  </a:lnTo>
                  <a:lnTo>
                    <a:pt x="204020" y="124009"/>
                  </a:lnTo>
                  <a:lnTo>
                    <a:pt x="204997" y="124197"/>
                  </a:lnTo>
                  <a:lnTo>
                    <a:pt x="207540" y="126818"/>
                  </a:lnTo>
                  <a:lnTo>
                    <a:pt x="208197" y="127764"/>
                  </a:lnTo>
                  <a:close/>
                  <a:moveTo>
                    <a:pt x="177349" y="117250"/>
                  </a:moveTo>
                  <a:lnTo>
                    <a:pt x="174885" y="117375"/>
                  </a:lnTo>
                  <a:lnTo>
                    <a:pt x="174165" y="117093"/>
                  </a:lnTo>
                  <a:lnTo>
                    <a:pt x="174470" y="115044"/>
                  </a:lnTo>
                  <a:lnTo>
                    <a:pt x="175221" y="113807"/>
                  </a:lnTo>
                  <a:lnTo>
                    <a:pt x="176340" y="113831"/>
                  </a:lnTo>
                  <a:lnTo>
                    <a:pt x="177584" y="115677"/>
                  </a:lnTo>
                  <a:lnTo>
                    <a:pt x="177349" y="117250"/>
                  </a:lnTo>
                  <a:close/>
                  <a:moveTo>
                    <a:pt x="707277" y="115059"/>
                  </a:moveTo>
                  <a:lnTo>
                    <a:pt x="706487" y="115302"/>
                  </a:lnTo>
                  <a:lnTo>
                    <a:pt x="706260" y="115216"/>
                  </a:lnTo>
                  <a:lnTo>
                    <a:pt x="706026" y="114339"/>
                  </a:lnTo>
                  <a:lnTo>
                    <a:pt x="706464" y="112853"/>
                  </a:lnTo>
                  <a:lnTo>
                    <a:pt x="707387" y="112837"/>
                  </a:lnTo>
                  <a:lnTo>
                    <a:pt x="707778" y="113080"/>
                  </a:lnTo>
                  <a:lnTo>
                    <a:pt x="707857" y="114175"/>
                  </a:lnTo>
                  <a:lnTo>
                    <a:pt x="707277" y="115059"/>
                  </a:lnTo>
                  <a:close/>
                  <a:moveTo>
                    <a:pt x="706237" y="111805"/>
                  </a:moveTo>
                  <a:lnTo>
                    <a:pt x="705486" y="112524"/>
                  </a:lnTo>
                  <a:lnTo>
                    <a:pt x="704774" y="112282"/>
                  </a:lnTo>
                  <a:lnTo>
                    <a:pt x="704344" y="111359"/>
                  </a:lnTo>
                  <a:lnTo>
                    <a:pt x="704484" y="110694"/>
                  </a:lnTo>
                  <a:lnTo>
                    <a:pt x="705079" y="110263"/>
                  </a:lnTo>
                  <a:lnTo>
                    <a:pt x="705822" y="110584"/>
                  </a:lnTo>
                  <a:lnTo>
                    <a:pt x="706237" y="111805"/>
                  </a:lnTo>
                  <a:close/>
                  <a:moveTo>
                    <a:pt x="180987" y="114574"/>
                  </a:moveTo>
                  <a:lnTo>
                    <a:pt x="180533" y="114871"/>
                  </a:lnTo>
                  <a:lnTo>
                    <a:pt x="178664" y="112102"/>
                  </a:lnTo>
                  <a:lnTo>
                    <a:pt x="179133" y="110506"/>
                  </a:lnTo>
                  <a:lnTo>
                    <a:pt x="179587" y="110099"/>
                  </a:lnTo>
                  <a:lnTo>
                    <a:pt x="180619" y="111077"/>
                  </a:lnTo>
                  <a:lnTo>
                    <a:pt x="181433" y="112094"/>
                  </a:lnTo>
                  <a:lnTo>
                    <a:pt x="182028" y="113307"/>
                  </a:lnTo>
                  <a:lnTo>
                    <a:pt x="180987" y="114574"/>
                  </a:lnTo>
                  <a:close/>
                  <a:moveTo>
                    <a:pt x="189303" y="111601"/>
                  </a:moveTo>
                  <a:lnTo>
                    <a:pt x="189421" y="112227"/>
                  </a:lnTo>
                  <a:lnTo>
                    <a:pt x="187410" y="110968"/>
                  </a:lnTo>
                  <a:lnTo>
                    <a:pt x="187356" y="110052"/>
                  </a:lnTo>
                  <a:lnTo>
                    <a:pt x="187613" y="109630"/>
                  </a:lnTo>
                  <a:lnTo>
                    <a:pt x="188811" y="110608"/>
                  </a:lnTo>
                  <a:lnTo>
                    <a:pt x="189303" y="111601"/>
                  </a:lnTo>
                  <a:close/>
                  <a:moveTo>
                    <a:pt x="198316" y="110874"/>
                  </a:moveTo>
                  <a:lnTo>
                    <a:pt x="196939" y="111515"/>
                  </a:lnTo>
                  <a:lnTo>
                    <a:pt x="195210" y="109520"/>
                  </a:lnTo>
                  <a:lnTo>
                    <a:pt x="195273" y="109059"/>
                  </a:lnTo>
                  <a:lnTo>
                    <a:pt x="195437" y="108707"/>
                  </a:lnTo>
                  <a:lnTo>
                    <a:pt x="195758" y="108480"/>
                  </a:lnTo>
                  <a:lnTo>
                    <a:pt x="196806" y="109512"/>
                  </a:lnTo>
                  <a:lnTo>
                    <a:pt x="198050" y="109880"/>
                  </a:lnTo>
                  <a:lnTo>
                    <a:pt x="198316" y="110874"/>
                  </a:lnTo>
                  <a:close/>
                  <a:moveTo>
                    <a:pt x="171709" y="112783"/>
                  </a:moveTo>
                  <a:lnTo>
                    <a:pt x="171294" y="113620"/>
                  </a:lnTo>
                  <a:lnTo>
                    <a:pt x="170480" y="113002"/>
                  </a:lnTo>
                  <a:lnTo>
                    <a:pt x="166193" y="112063"/>
                  </a:lnTo>
                  <a:lnTo>
                    <a:pt x="164746" y="111961"/>
                  </a:lnTo>
                  <a:lnTo>
                    <a:pt x="161037" y="110928"/>
                  </a:lnTo>
                  <a:lnTo>
                    <a:pt x="159911" y="110381"/>
                  </a:lnTo>
                  <a:lnTo>
                    <a:pt x="159105" y="109661"/>
                  </a:lnTo>
                  <a:lnTo>
                    <a:pt x="159379" y="108339"/>
                  </a:lnTo>
                  <a:lnTo>
                    <a:pt x="159926" y="107541"/>
                  </a:lnTo>
                  <a:lnTo>
                    <a:pt x="160255" y="105319"/>
                  </a:lnTo>
                  <a:lnTo>
                    <a:pt x="161194" y="104411"/>
                  </a:lnTo>
                  <a:lnTo>
                    <a:pt x="163032" y="106062"/>
                  </a:lnTo>
                  <a:lnTo>
                    <a:pt x="165074" y="107486"/>
                  </a:lnTo>
                  <a:lnTo>
                    <a:pt x="166256" y="108135"/>
                  </a:lnTo>
                  <a:lnTo>
                    <a:pt x="169862" y="109591"/>
                  </a:lnTo>
                  <a:lnTo>
                    <a:pt x="171138" y="110318"/>
                  </a:lnTo>
                  <a:lnTo>
                    <a:pt x="171709" y="112783"/>
                  </a:lnTo>
                  <a:close/>
                  <a:moveTo>
                    <a:pt x="180408" y="106203"/>
                  </a:moveTo>
                  <a:lnTo>
                    <a:pt x="180541" y="107400"/>
                  </a:lnTo>
                  <a:lnTo>
                    <a:pt x="179078" y="107110"/>
                  </a:lnTo>
                  <a:lnTo>
                    <a:pt x="178022" y="105702"/>
                  </a:lnTo>
                  <a:lnTo>
                    <a:pt x="178890" y="104701"/>
                  </a:lnTo>
                  <a:lnTo>
                    <a:pt x="179438" y="104341"/>
                  </a:lnTo>
                  <a:lnTo>
                    <a:pt x="179986" y="105671"/>
                  </a:lnTo>
                  <a:lnTo>
                    <a:pt x="180408" y="106203"/>
                  </a:lnTo>
                  <a:close/>
                  <a:moveTo>
                    <a:pt x="174752" y="110091"/>
                  </a:moveTo>
                  <a:lnTo>
                    <a:pt x="174111" y="110717"/>
                  </a:lnTo>
                  <a:lnTo>
                    <a:pt x="172999" y="110569"/>
                  </a:lnTo>
                  <a:lnTo>
                    <a:pt x="171834" y="109833"/>
                  </a:lnTo>
                  <a:lnTo>
                    <a:pt x="170316" y="108511"/>
                  </a:lnTo>
                  <a:lnTo>
                    <a:pt x="168611" y="107330"/>
                  </a:lnTo>
                  <a:lnTo>
                    <a:pt x="166451" y="106586"/>
                  </a:lnTo>
                  <a:lnTo>
                    <a:pt x="165098" y="106360"/>
                  </a:lnTo>
                  <a:lnTo>
                    <a:pt x="164558" y="106086"/>
                  </a:lnTo>
                  <a:lnTo>
                    <a:pt x="165074" y="103794"/>
                  </a:lnTo>
                  <a:lnTo>
                    <a:pt x="166498" y="103653"/>
                  </a:lnTo>
                  <a:lnTo>
                    <a:pt x="171098" y="105781"/>
                  </a:lnTo>
                  <a:lnTo>
                    <a:pt x="172585" y="106938"/>
                  </a:lnTo>
                  <a:lnTo>
                    <a:pt x="174752" y="110091"/>
                  </a:lnTo>
                  <a:close/>
                  <a:moveTo>
                    <a:pt x="193607" y="103316"/>
                  </a:moveTo>
                  <a:lnTo>
                    <a:pt x="194999" y="104271"/>
                  </a:lnTo>
                  <a:lnTo>
                    <a:pt x="196141" y="103645"/>
                  </a:lnTo>
                  <a:lnTo>
                    <a:pt x="196094" y="104458"/>
                  </a:lnTo>
                  <a:lnTo>
                    <a:pt x="195868" y="105241"/>
                  </a:lnTo>
                  <a:lnTo>
                    <a:pt x="194521" y="107486"/>
                  </a:lnTo>
                  <a:lnTo>
                    <a:pt x="192269" y="106970"/>
                  </a:lnTo>
                  <a:lnTo>
                    <a:pt x="191752" y="106242"/>
                  </a:lnTo>
                  <a:lnTo>
                    <a:pt x="191588" y="105702"/>
                  </a:lnTo>
                  <a:lnTo>
                    <a:pt x="191917" y="105366"/>
                  </a:lnTo>
                  <a:lnTo>
                    <a:pt x="192096" y="104263"/>
                  </a:lnTo>
                  <a:lnTo>
                    <a:pt x="193067" y="104263"/>
                  </a:lnTo>
                  <a:lnTo>
                    <a:pt x="193607" y="103316"/>
                  </a:lnTo>
                  <a:close/>
                  <a:moveTo>
                    <a:pt x="205913" y="102542"/>
                  </a:moveTo>
                  <a:lnTo>
                    <a:pt x="206046" y="104177"/>
                  </a:lnTo>
                  <a:lnTo>
                    <a:pt x="207298" y="104975"/>
                  </a:lnTo>
                  <a:lnTo>
                    <a:pt x="207618" y="106180"/>
                  </a:lnTo>
                  <a:lnTo>
                    <a:pt x="207399" y="108112"/>
                  </a:lnTo>
                  <a:lnTo>
                    <a:pt x="206226" y="110342"/>
                  </a:lnTo>
                  <a:lnTo>
                    <a:pt x="205701" y="110928"/>
                  </a:lnTo>
                  <a:lnTo>
                    <a:pt x="204145" y="110475"/>
                  </a:lnTo>
                  <a:lnTo>
                    <a:pt x="203628" y="109732"/>
                  </a:lnTo>
                  <a:lnTo>
                    <a:pt x="203425" y="109153"/>
                  </a:lnTo>
                  <a:lnTo>
                    <a:pt x="203644" y="108738"/>
                  </a:lnTo>
                  <a:lnTo>
                    <a:pt x="202494" y="108214"/>
                  </a:lnTo>
                  <a:lnTo>
                    <a:pt x="203237" y="107361"/>
                  </a:lnTo>
                  <a:lnTo>
                    <a:pt x="202728" y="106164"/>
                  </a:lnTo>
                  <a:lnTo>
                    <a:pt x="199544" y="106915"/>
                  </a:lnTo>
                  <a:lnTo>
                    <a:pt x="198621" y="106938"/>
                  </a:lnTo>
                  <a:lnTo>
                    <a:pt x="198457" y="105577"/>
                  </a:lnTo>
                  <a:lnTo>
                    <a:pt x="198590" y="105030"/>
                  </a:lnTo>
                  <a:lnTo>
                    <a:pt x="201038" y="103308"/>
                  </a:lnTo>
                  <a:lnTo>
                    <a:pt x="202502" y="102988"/>
                  </a:lnTo>
                  <a:lnTo>
                    <a:pt x="204074" y="103332"/>
                  </a:lnTo>
                  <a:lnTo>
                    <a:pt x="205913" y="102542"/>
                  </a:lnTo>
                  <a:close/>
                  <a:moveTo>
                    <a:pt x="158526" y="107471"/>
                  </a:moveTo>
                  <a:lnTo>
                    <a:pt x="157509" y="108128"/>
                  </a:lnTo>
                  <a:lnTo>
                    <a:pt x="156289" y="107095"/>
                  </a:lnTo>
                  <a:lnTo>
                    <a:pt x="155287" y="105601"/>
                  </a:lnTo>
                  <a:lnTo>
                    <a:pt x="154763" y="104044"/>
                  </a:lnTo>
                  <a:lnTo>
                    <a:pt x="154286" y="101493"/>
                  </a:lnTo>
                  <a:lnTo>
                    <a:pt x="154160" y="99663"/>
                  </a:lnTo>
                  <a:lnTo>
                    <a:pt x="154771" y="98591"/>
                  </a:lnTo>
                  <a:lnTo>
                    <a:pt x="155217" y="98630"/>
                  </a:lnTo>
                  <a:lnTo>
                    <a:pt x="157016" y="99718"/>
                  </a:lnTo>
                  <a:lnTo>
                    <a:pt x="158205" y="101564"/>
                  </a:lnTo>
                  <a:lnTo>
                    <a:pt x="158862" y="102143"/>
                  </a:lnTo>
                  <a:lnTo>
                    <a:pt x="158996" y="103840"/>
                  </a:lnTo>
                  <a:lnTo>
                    <a:pt x="158557" y="105781"/>
                  </a:lnTo>
                  <a:lnTo>
                    <a:pt x="158526" y="107471"/>
                  </a:lnTo>
                  <a:close/>
                  <a:moveTo>
                    <a:pt x="49937" y="97112"/>
                  </a:moveTo>
                  <a:lnTo>
                    <a:pt x="54693" y="103246"/>
                  </a:lnTo>
                  <a:lnTo>
                    <a:pt x="56626" y="104067"/>
                  </a:lnTo>
                  <a:lnTo>
                    <a:pt x="59192" y="106852"/>
                  </a:lnTo>
                  <a:lnTo>
                    <a:pt x="59818" y="107822"/>
                  </a:lnTo>
                  <a:lnTo>
                    <a:pt x="59169" y="109778"/>
                  </a:lnTo>
                  <a:lnTo>
                    <a:pt x="58605" y="115364"/>
                  </a:lnTo>
                  <a:lnTo>
                    <a:pt x="57377" y="116757"/>
                  </a:lnTo>
                  <a:lnTo>
                    <a:pt x="54381" y="116068"/>
                  </a:lnTo>
                  <a:lnTo>
                    <a:pt x="54349" y="115091"/>
                  </a:lnTo>
                  <a:lnTo>
                    <a:pt x="52620" y="110881"/>
                  </a:lnTo>
                  <a:lnTo>
                    <a:pt x="49491" y="108534"/>
                  </a:lnTo>
                  <a:lnTo>
                    <a:pt x="48263" y="108409"/>
                  </a:lnTo>
                  <a:lnTo>
                    <a:pt x="47457" y="106007"/>
                  </a:lnTo>
                  <a:lnTo>
                    <a:pt x="45876" y="103167"/>
                  </a:lnTo>
                  <a:lnTo>
                    <a:pt x="41104" y="97973"/>
                  </a:lnTo>
                  <a:lnTo>
                    <a:pt x="44726" y="98012"/>
                  </a:lnTo>
                  <a:lnTo>
                    <a:pt x="46486" y="96745"/>
                  </a:lnTo>
                  <a:lnTo>
                    <a:pt x="46893" y="95735"/>
                  </a:lnTo>
                  <a:lnTo>
                    <a:pt x="47183" y="95477"/>
                  </a:lnTo>
                  <a:lnTo>
                    <a:pt x="49937" y="97112"/>
                  </a:lnTo>
                  <a:close/>
                  <a:moveTo>
                    <a:pt x="159950" y="97237"/>
                  </a:moveTo>
                  <a:lnTo>
                    <a:pt x="160114" y="100038"/>
                  </a:lnTo>
                  <a:lnTo>
                    <a:pt x="158479" y="99303"/>
                  </a:lnTo>
                  <a:lnTo>
                    <a:pt x="157204" y="98192"/>
                  </a:lnTo>
                  <a:lnTo>
                    <a:pt x="155162" y="97370"/>
                  </a:lnTo>
                  <a:lnTo>
                    <a:pt x="152690" y="97104"/>
                  </a:lnTo>
                  <a:lnTo>
                    <a:pt x="150875" y="96377"/>
                  </a:lnTo>
                  <a:lnTo>
                    <a:pt x="149607" y="95078"/>
                  </a:lnTo>
                  <a:lnTo>
                    <a:pt x="149553" y="94476"/>
                  </a:lnTo>
                  <a:lnTo>
                    <a:pt x="149678" y="93991"/>
                  </a:lnTo>
                  <a:lnTo>
                    <a:pt x="150084" y="93607"/>
                  </a:lnTo>
                  <a:lnTo>
                    <a:pt x="159465" y="96126"/>
                  </a:lnTo>
                  <a:lnTo>
                    <a:pt x="159950" y="97237"/>
                  </a:lnTo>
                  <a:close/>
                  <a:moveTo>
                    <a:pt x="651700" y="107361"/>
                  </a:moveTo>
                  <a:lnTo>
                    <a:pt x="647514" y="111061"/>
                  </a:lnTo>
                  <a:lnTo>
                    <a:pt x="646239" y="112853"/>
                  </a:lnTo>
                  <a:lnTo>
                    <a:pt x="645120" y="114778"/>
                  </a:lnTo>
                  <a:lnTo>
                    <a:pt x="643469" y="116913"/>
                  </a:lnTo>
                  <a:lnTo>
                    <a:pt x="641576" y="118799"/>
                  </a:lnTo>
                  <a:lnTo>
                    <a:pt x="640630" y="119354"/>
                  </a:lnTo>
                  <a:lnTo>
                    <a:pt x="638290" y="120371"/>
                  </a:lnTo>
                  <a:lnTo>
                    <a:pt x="636945" y="120762"/>
                  </a:lnTo>
                  <a:lnTo>
                    <a:pt x="634410" y="120896"/>
                  </a:lnTo>
                  <a:lnTo>
                    <a:pt x="626774" y="122398"/>
                  </a:lnTo>
                  <a:lnTo>
                    <a:pt x="624271" y="122570"/>
                  </a:lnTo>
                  <a:lnTo>
                    <a:pt x="621775" y="122507"/>
                  </a:lnTo>
                  <a:lnTo>
                    <a:pt x="617050" y="122132"/>
                  </a:lnTo>
                  <a:lnTo>
                    <a:pt x="616064" y="121936"/>
                  </a:lnTo>
                  <a:lnTo>
                    <a:pt x="614179" y="119996"/>
                  </a:lnTo>
                  <a:lnTo>
                    <a:pt x="612050" y="118462"/>
                  </a:lnTo>
                  <a:lnTo>
                    <a:pt x="610173" y="118298"/>
                  </a:lnTo>
                  <a:lnTo>
                    <a:pt x="608256" y="118462"/>
                  </a:lnTo>
                  <a:lnTo>
                    <a:pt x="594448" y="118572"/>
                  </a:lnTo>
                  <a:lnTo>
                    <a:pt x="589621" y="118861"/>
                  </a:lnTo>
                  <a:lnTo>
                    <a:pt x="584817" y="119542"/>
                  </a:lnTo>
                  <a:lnTo>
                    <a:pt x="582196" y="119229"/>
                  </a:lnTo>
                  <a:lnTo>
                    <a:pt x="579607" y="118462"/>
                  </a:lnTo>
                  <a:lnTo>
                    <a:pt x="577651" y="118189"/>
                  </a:lnTo>
                  <a:lnTo>
                    <a:pt x="575679" y="118267"/>
                  </a:lnTo>
                  <a:lnTo>
                    <a:pt x="566620" y="119425"/>
                  </a:lnTo>
                  <a:lnTo>
                    <a:pt x="564335" y="119315"/>
                  </a:lnTo>
                  <a:lnTo>
                    <a:pt x="559751" y="117836"/>
                  </a:lnTo>
                  <a:lnTo>
                    <a:pt x="557091" y="117539"/>
                  </a:lnTo>
                  <a:lnTo>
                    <a:pt x="554470" y="117938"/>
                  </a:lnTo>
                  <a:lnTo>
                    <a:pt x="552037" y="119268"/>
                  </a:lnTo>
                  <a:lnTo>
                    <a:pt x="551114" y="120160"/>
                  </a:lnTo>
                  <a:lnTo>
                    <a:pt x="548595" y="123211"/>
                  </a:lnTo>
                  <a:lnTo>
                    <a:pt x="547171" y="125433"/>
                  </a:lnTo>
                  <a:lnTo>
                    <a:pt x="546083" y="128203"/>
                  </a:lnTo>
                  <a:lnTo>
                    <a:pt x="545160" y="131027"/>
                  </a:lnTo>
                  <a:lnTo>
                    <a:pt x="544667" y="133342"/>
                  </a:lnTo>
                  <a:lnTo>
                    <a:pt x="544636" y="135768"/>
                  </a:lnTo>
                  <a:lnTo>
                    <a:pt x="545074" y="138490"/>
                  </a:lnTo>
                  <a:lnTo>
                    <a:pt x="545755" y="141182"/>
                  </a:lnTo>
                  <a:lnTo>
                    <a:pt x="546513" y="143239"/>
                  </a:lnTo>
                  <a:lnTo>
                    <a:pt x="549659" y="147996"/>
                  </a:lnTo>
                  <a:lnTo>
                    <a:pt x="550300" y="148669"/>
                  </a:lnTo>
                  <a:lnTo>
                    <a:pt x="553719" y="150006"/>
                  </a:lnTo>
                  <a:lnTo>
                    <a:pt x="555746" y="151728"/>
                  </a:lnTo>
                  <a:lnTo>
                    <a:pt x="557662" y="156500"/>
                  </a:lnTo>
                  <a:lnTo>
                    <a:pt x="559039" y="158941"/>
                  </a:lnTo>
                  <a:lnTo>
                    <a:pt x="560377" y="158972"/>
                  </a:lnTo>
                  <a:lnTo>
                    <a:pt x="561879" y="158800"/>
                  </a:lnTo>
                  <a:lnTo>
                    <a:pt x="564492" y="159113"/>
                  </a:lnTo>
                  <a:lnTo>
                    <a:pt x="567074" y="159739"/>
                  </a:lnTo>
                  <a:lnTo>
                    <a:pt x="569593" y="158276"/>
                  </a:lnTo>
                  <a:lnTo>
                    <a:pt x="571001" y="155506"/>
                  </a:lnTo>
                  <a:lnTo>
                    <a:pt x="572417" y="153449"/>
                  </a:lnTo>
                  <a:lnTo>
                    <a:pt x="575812" y="149537"/>
                  </a:lnTo>
                  <a:lnTo>
                    <a:pt x="577745" y="147730"/>
                  </a:lnTo>
                  <a:lnTo>
                    <a:pt x="578973" y="147135"/>
                  </a:lnTo>
                  <a:lnTo>
                    <a:pt x="580232" y="147394"/>
                  </a:lnTo>
                  <a:lnTo>
                    <a:pt x="581297" y="148426"/>
                  </a:lnTo>
                  <a:lnTo>
                    <a:pt x="582533" y="149248"/>
                  </a:lnTo>
                  <a:lnTo>
                    <a:pt x="585068" y="149694"/>
                  </a:lnTo>
                  <a:lnTo>
                    <a:pt x="587626" y="149420"/>
                  </a:lnTo>
                  <a:lnTo>
                    <a:pt x="590348" y="148144"/>
                  </a:lnTo>
                  <a:lnTo>
                    <a:pt x="591326" y="147362"/>
                  </a:lnTo>
                  <a:lnTo>
                    <a:pt x="592140" y="146376"/>
                  </a:lnTo>
                  <a:lnTo>
                    <a:pt x="594448" y="145571"/>
                  </a:lnTo>
                  <a:lnTo>
                    <a:pt x="599932" y="145563"/>
                  </a:lnTo>
                  <a:lnTo>
                    <a:pt x="602756" y="145852"/>
                  </a:lnTo>
                  <a:lnTo>
                    <a:pt x="607810" y="145531"/>
                  </a:lnTo>
                  <a:lnTo>
                    <a:pt x="607740" y="144812"/>
                  </a:lnTo>
                  <a:lnTo>
                    <a:pt x="606762" y="144045"/>
                  </a:lnTo>
                  <a:lnTo>
                    <a:pt x="606511" y="143427"/>
                  </a:lnTo>
                  <a:lnTo>
                    <a:pt x="607450" y="143028"/>
                  </a:lnTo>
                  <a:lnTo>
                    <a:pt x="610705" y="142136"/>
                  </a:lnTo>
                  <a:lnTo>
                    <a:pt x="614022" y="141502"/>
                  </a:lnTo>
                  <a:lnTo>
                    <a:pt x="616440" y="141956"/>
                  </a:lnTo>
                  <a:lnTo>
                    <a:pt x="618591" y="143200"/>
                  </a:lnTo>
                  <a:lnTo>
                    <a:pt x="619420" y="144483"/>
                  </a:lnTo>
                  <a:lnTo>
                    <a:pt x="619788" y="146024"/>
                  </a:lnTo>
                  <a:lnTo>
                    <a:pt x="618959" y="150022"/>
                  </a:lnTo>
                  <a:lnTo>
                    <a:pt x="618552" y="150953"/>
                  </a:lnTo>
                  <a:lnTo>
                    <a:pt x="616831" y="151430"/>
                  </a:lnTo>
                  <a:lnTo>
                    <a:pt x="615211" y="150898"/>
                  </a:lnTo>
                  <a:lnTo>
                    <a:pt x="613608" y="148833"/>
                  </a:lnTo>
                  <a:lnTo>
                    <a:pt x="611339" y="148074"/>
                  </a:lnTo>
                  <a:lnTo>
                    <a:pt x="608123" y="148700"/>
                  </a:lnTo>
                  <a:lnTo>
                    <a:pt x="607012" y="149294"/>
                  </a:lnTo>
                  <a:lnTo>
                    <a:pt x="606027" y="150116"/>
                  </a:lnTo>
                  <a:lnTo>
                    <a:pt x="604211" y="152260"/>
                  </a:lnTo>
                  <a:lnTo>
                    <a:pt x="602701" y="154677"/>
                  </a:lnTo>
                  <a:lnTo>
                    <a:pt x="599423" y="158440"/>
                  </a:lnTo>
                  <a:lnTo>
                    <a:pt x="595645" y="161710"/>
                  </a:lnTo>
                  <a:lnTo>
                    <a:pt x="593814" y="162962"/>
                  </a:lnTo>
                  <a:lnTo>
                    <a:pt x="591764" y="163799"/>
                  </a:lnTo>
                  <a:lnTo>
                    <a:pt x="585200" y="165966"/>
                  </a:lnTo>
                  <a:lnTo>
                    <a:pt x="583471" y="167578"/>
                  </a:lnTo>
                  <a:lnTo>
                    <a:pt x="582126" y="169667"/>
                  </a:lnTo>
                  <a:lnTo>
                    <a:pt x="580639" y="170379"/>
                  </a:lnTo>
                  <a:lnTo>
                    <a:pt x="578918" y="170605"/>
                  </a:lnTo>
                  <a:lnTo>
                    <a:pt x="577628" y="170214"/>
                  </a:lnTo>
                  <a:lnTo>
                    <a:pt x="575014" y="169033"/>
                  </a:lnTo>
                  <a:lnTo>
                    <a:pt x="574154" y="170003"/>
                  </a:lnTo>
                  <a:lnTo>
                    <a:pt x="574005" y="171482"/>
                  </a:lnTo>
                  <a:lnTo>
                    <a:pt x="575288" y="172006"/>
                  </a:lnTo>
                  <a:lnTo>
                    <a:pt x="577369" y="173641"/>
                  </a:lnTo>
                  <a:lnTo>
                    <a:pt x="578973" y="175949"/>
                  </a:lnTo>
                  <a:lnTo>
                    <a:pt x="579998" y="176442"/>
                  </a:lnTo>
                  <a:lnTo>
                    <a:pt x="582290" y="177193"/>
                  </a:lnTo>
                  <a:lnTo>
                    <a:pt x="583253" y="177913"/>
                  </a:lnTo>
                  <a:lnTo>
                    <a:pt x="584974" y="179892"/>
                  </a:lnTo>
                  <a:lnTo>
                    <a:pt x="587688" y="184492"/>
                  </a:lnTo>
                  <a:lnTo>
                    <a:pt x="588612" y="186980"/>
                  </a:lnTo>
                  <a:lnTo>
                    <a:pt x="590122" y="189014"/>
                  </a:lnTo>
                  <a:lnTo>
                    <a:pt x="594706" y="192464"/>
                  </a:lnTo>
                  <a:lnTo>
                    <a:pt x="594964" y="193442"/>
                  </a:lnTo>
                  <a:lnTo>
                    <a:pt x="594683" y="194584"/>
                  </a:lnTo>
                  <a:lnTo>
                    <a:pt x="595035" y="195617"/>
                  </a:lnTo>
                  <a:lnTo>
                    <a:pt x="596678" y="197596"/>
                  </a:lnTo>
                  <a:lnTo>
                    <a:pt x="597069" y="198879"/>
                  </a:lnTo>
                  <a:lnTo>
                    <a:pt x="595277" y="200507"/>
                  </a:lnTo>
                  <a:lnTo>
                    <a:pt x="595175" y="202854"/>
                  </a:lnTo>
                  <a:lnTo>
                    <a:pt x="594072" y="206014"/>
                  </a:lnTo>
                  <a:lnTo>
                    <a:pt x="593830" y="207078"/>
                  </a:lnTo>
                  <a:lnTo>
                    <a:pt x="593861" y="208049"/>
                  </a:lnTo>
                  <a:lnTo>
                    <a:pt x="594635" y="208948"/>
                  </a:lnTo>
                  <a:lnTo>
                    <a:pt x="595536" y="209660"/>
                  </a:lnTo>
                  <a:lnTo>
                    <a:pt x="596771" y="210036"/>
                  </a:lnTo>
                  <a:lnTo>
                    <a:pt x="597851" y="210654"/>
                  </a:lnTo>
                  <a:lnTo>
                    <a:pt x="599932" y="213118"/>
                  </a:lnTo>
                  <a:lnTo>
                    <a:pt x="601020" y="213767"/>
                  </a:lnTo>
                  <a:lnTo>
                    <a:pt x="601708" y="214667"/>
                  </a:lnTo>
                  <a:lnTo>
                    <a:pt x="601638" y="216005"/>
                  </a:lnTo>
                  <a:lnTo>
                    <a:pt x="602584" y="216787"/>
                  </a:lnTo>
                  <a:lnTo>
                    <a:pt x="603453" y="218188"/>
                  </a:lnTo>
                  <a:lnTo>
                    <a:pt x="604791" y="218524"/>
                  </a:lnTo>
                  <a:lnTo>
                    <a:pt x="605408" y="218125"/>
                  </a:lnTo>
                  <a:lnTo>
                    <a:pt x="605839" y="217523"/>
                  </a:lnTo>
                  <a:lnTo>
                    <a:pt x="606934" y="217750"/>
                  </a:lnTo>
                  <a:lnTo>
                    <a:pt x="607576" y="218727"/>
                  </a:lnTo>
                  <a:lnTo>
                    <a:pt x="607951" y="219979"/>
                  </a:lnTo>
                  <a:lnTo>
                    <a:pt x="608076" y="221356"/>
                  </a:lnTo>
                  <a:lnTo>
                    <a:pt x="608021" y="223969"/>
                  </a:lnTo>
                  <a:lnTo>
                    <a:pt x="607474" y="224908"/>
                  </a:lnTo>
                  <a:lnTo>
                    <a:pt x="606277" y="224861"/>
                  </a:lnTo>
                  <a:lnTo>
                    <a:pt x="604125" y="223782"/>
                  </a:lnTo>
                  <a:lnTo>
                    <a:pt x="604024" y="224564"/>
                  </a:lnTo>
                  <a:lnTo>
                    <a:pt x="604172" y="225315"/>
                  </a:lnTo>
                  <a:lnTo>
                    <a:pt x="603077" y="225565"/>
                  </a:lnTo>
                  <a:lnTo>
                    <a:pt x="601825" y="225456"/>
                  </a:lnTo>
                  <a:lnTo>
                    <a:pt x="598680" y="225557"/>
                  </a:lnTo>
                  <a:lnTo>
                    <a:pt x="592875" y="227185"/>
                  </a:lnTo>
                  <a:lnTo>
                    <a:pt x="590841" y="228147"/>
                  </a:lnTo>
                  <a:lnTo>
                    <a:pt x="589519" y="229891"/>
                  </a:lnTo>
                  <a:lnTo>
                    <a:pt x="589425" y="231104"/>
                  </a:lnTo>
                  <a:lnTo>
                    <a:pt x="589934" y="233647"/>
                  </a:lnTo>
                  <a:lnTo>
                    <a:pt x="589159" y="234539"/>
                  </a:lnTo>
                  <a:lnTo>
                    <a:pt x="586499" y="234875"/>
                  </a:lnTo>
                  <a:lnTo>
                    <a:pt x="582783" y="234195"/>
                  </a:lnTo>
                  <a:lnTo>
                    <a:pt x="580538" y="233514"/>
                  </a:lnTo>
                  <a:lnTo>
                    <a:pt x="579286" y="232943"/>
                  </a:lnTo>
                  <a:lnTo>
                    <a:pt x="577659" y="231229"/>
                  </a:lnTo>
                  <a:lnTo>
                    <a:pt x="577041" y="229039"/>
                  </a:lnTo>
                  <a:lnTo>
                    <a:pt x="578246" y="222522"/>
                  </a:lnTo>
                  <a:lnTo>
                    <a:pt x="578582" y="221685"/>
                  </a:lnTo>
                  <a:lnTo>
                    <a:pt x="579169" y="220942"/>
                  </a:lnTo>
                  <a:lnTo>
                    <a:pt x="579787" y="219760"/>
                  </a:lnTo>
                  <a:lnTo>
                    <a:pt x="579935" y="218368"/>
                  </a:lnTo>
                  <a:lnTo>
                    <a:pt x="578160" y="216670"/>
                  </a:lnTo>
                  <a:lnTo>
                    <a:pt x="575484" y="215997"/>
                  </a:lnTo>
                  <a:lnTo>
                    <a:pt x="573223" y="214581"/>
                  </a:lnTo>
                  <a:lnTo>
                    <a:pt x="564476" y="206632"/>
                  </a:lnTo>
                  <a:lnTo>
                    <a:pt x="563983" y="205866"/>
                  </a:lnTo>
                  <a:lnTo>
                    <a:pt x="563968" y="204552"/>
                  </a:lnTo>
                  <a:lnTo>
                    <a:pt x="564320" y="203323"/>
                  </a:lnTo>
                  <a:lnTo>
                    <a:pt x="567191" y="198981"/>
                  </a:lnTo>
                  <a:lnTo>
                    <a:pt x="567559" y="198152"/>
                  </a:lnTo>
                  <a:lnTo>
                    <a:pt x="567911" y="194725"/>
                  </a:lnTo>
                  <a:lnTo>
                    <a:pt x="567825" y="191901"/>
                  </a:lnTo>
                  <a:lnTo>
                    <a:pt x="567504" y="189077"/>
                  </a:lnTo>
                  <a:lnTo>
                    <a:pt x="566143" y="187301"/>
                  </a:lnTo>
                  <a:lnTo>
                    <a:pt x="563709" y="186761"/>
                  </a:lnTo>
                  <a:lnTo>
                    <a:pt x="561198" y="186675"/>
                  </a:lnTo>
                  <a:lnTo>
                    <a:pt x="558750" y="187238"/>
                  </a:lnTo>
                  <a:lnTo>
                    <a:pt x="556340" y="188662"/>
                  </a:lnTo>
                  <a:lnTo>
                    <a:pt x="551896" y="191651"/>
                  </a:lnTo>
                  <a:lnTo>
                    <a:pt x="550128" y="193395"/>
                  </a:lnTo>
                  <a:lnTo>
                    <a:pt x="549972" y="195656"/>
                  </a:lnTo>
                  <a:lnTo>
                    <a:pt x="550989" y="197870"/>
                  </a:lnTo>
                  <a:lnTo>
                    <a:pt x="552303" y="199889"/>
                  </a:lnTo>
                  <a:lnTo>
                    <a:pt x="553007" y="202103"/>
                  </a:lnTo>
                  <a:lnTo>
                    <a:pt x="553977" y="209950"/>
                  </a:lnTo>
                  <a:lnTo>
                    <a:pt x="553946" y="210834"/>
                  </a:lnTo>
                  <a:lnTo>
                    <a:pt x="552804" y="213118"/>
                  </a:lnTo>
                  <a:lnTo>
                    <a:pt x="552350" y="218219"/>
                  </a:lnTo>
                  <a:lnTo>
                    <a:pt x="552843" y="225424"/>
                  </a:lnTo>
                  <a:lnTo>
                    <a:pt x="553625" y="229845"/>
                  </a:lnTo>
                  <a:lnTo>
                    <a:pt x="553289" y="232246"/>
                  </a:lnTo>
                  <a:lnTo>
                    <a:pt x="551208" y="237410"/>
                  </a:lnTo>
                  <a:lnTo>
                    <a:pt x="550574" y="240242"/>
                  </a:lnTo>
                  <a:lnTo>
                    <a:pt x="550527" y="241408"/>
                  </a:lnTo>
                  <a:lnTo>
                    <a:pt x="552976" y="246806"/>
                  </a:lnTo>
                  <a:lnTo>
                    <a:pt x="553539" y="248942"/>
                  </a:lnTo>
                  <a:lnTo>
                    <a:pt x="553836" y="251156"/>
                  </a:lnTo>
                  <a:lnTo>
                    <a:pt x="551231" y="250068"/>
                  </a:lnTo>
                  <a:lnTo>
                    <a:pt x="550026" y="250123"/>
                  </a:lnTo>
                  <a:lnTo>
                    <a:pt x="548798" y="250452"/>
                  </a:lnTo>
                  <a:lnTo>
                    <a:pt x="546083" y="250804"/>
                  </a:lnTo>
                  <a:lnTo>
                    <a:pt x="543322" y="250851"/>
                  </a:lnTo>
                  <a:lnTo>
                    <a:pt x="542360" y="251257"/>
                  </a:lnTo>
                  <a:lnTo>
                    <a:pt x="540404" y="252697"/>
                  </a:lnTo>
                  <a:lnTo>
                    <a:pt x="539214" y="253276"/>
                  </a:lnTo>
                  <a:lnTo>
                    <a:pt x="538182" y="253385"/>
                  </a:lnTo>
                  <a:lnTo>
                    <a:pt x="534677" y="251586"/>
                  </a:lnTo>
                  <a:lnTo>
                    <a:pt x="532604" y="249630"/>
                  </a:lnTo>
                  <a:lnTo>
                    <a:pt x="530695" y="247510"/>
                  </a:lnTo>
                  <a:lnTo>
                    <a:pt x="530343" y="245085"/>
                  </a:lnTo>
                  <a:lnTo>
                    <a:pt x="531007" y="242597"/>
                  </a:lnTo>
                  <a:lnTo>
                    <a:pt x="531954" y="239937"/>
                  </a:lnTo>
                  <a:lnTo>
                    <a:pt x="533840" y="235517"/>
                  </a:lnTo>
                  <a:lnTo>
                    <a:pt x="533746" y="232551"/>
                  </a:lnTo>
                  <a:lnTo>
                    <a:pt x="534395" y="230119"/>
                  </a:lnTo>
                  <a:lnTo>
                    <a:pt x="535475" y="227763"/>
                  </a:lnTo>
                  <a:lnTo>
                    <a:pt x="535866" y="225589"/>
                  </a:lnTo>
                  <a:lnTo>
                    <a:pt x="536124" y="217077"/>
                  </a:lnTo>
                  <a:lnTo>
                    <a:pt x="535858" y="216318"/>
                  </a:lnTo>
                  <a:lnTo>
                    <a:pt x="533268" y="211264"/>
                  </a:lnTo>
                  <a:lnTo>
                    <a:pt x="532971" y="210419"/>
                  </a:lnTo>
                  <a:lnTo>
                    <a:pt x="532956" y="209058"/>
                  </a:lnTo>
                  <a:lnTo>
                    <a:pt x="533237" y="207751"/>
                  </a:lnTo>
                  <a:lnTo>
                    <a:pt x="533292" y="206585"/>
                  </a:lnTo>
                  <a:lnTo>
                    <a:pt x="532697" y="205686"/>
                  </a:lnTo>
                  <a:lnTo>
                    <a:pt x="531649" y="204864"/>
                  </a:lnTo>
                  <a:lnTo>
                    <a:pt x="530382" y="204504"/>
                  </a:lnTo>
                  <a:lnTo>
                    <a:pt x="527698" y="204857"/>
                  </a:lnTo>
                  <a:lnTo>
                    <a:pt x="522316" y="206218"/>
                  </a:lnTo>
                  <a:lnTo>
                    <a:pt x="520728" y="205021"/>
                  </a:lnTo>
                  <a:lnTo>
                    <a:pt x="519538" y="203175"/>
                  </a:lnTo>
                  <a:lnTo>
                    <a:pt x="518764" y="200593"/>
                  </a:lnTo>
                  <a:lnTo>
                    <a:pt x="518318" y="197894"/>
                  </a:lnTo>
                  <a:lnTo>
                    <a:pt x="518521" y="195359"/>
                  </a:lnTo>
                  <a:lnTo>
                    <a:pt x="519320" y="192910"/>
                  </a:lnTo>
                  <a:lnTo>
                    <a:pt x="518678" y="191197"/>
                  </a:lnTo>
                  <a:lnTo>
                    <a:pt x="517684" y="189335"/>
                  </a:lnTo>
                  <a:lnTo>
                    <a:pt x="517676" y="188373"/>
                  </a:lnTo>
                  <a:lnTo>
                    <a:pt x="518240" y="187535"/>
                  </a:lnTo>
                  <a:lnTo>
                    <a:pt x="519210" y="186831"/>
                  </a:lnTo>
                  <a:lnTo>
                    <a:pt x="520399" y="186424"/>
                  </a:lnTo>
                  <a:lnTo>
                    <a:pt x="521510" y="185681"/>
                  </a:lnTo>
                  <a:lnTo>
                    <a:pt x="524459" y="183186"/>
                  </a:lnTo>
                  <a:lnTo>
                    <a:pt x="525398" y="180987"/>
                  </a:lnTo>
                  <a:lnTo>
                    <a:pt x="525468" y="178280"/>
                  </a:lnTo>
                  <a:lnTo>
                    <a:pt x="526220" y="175699"/>
                  </a:lnTo>
                  <a:lnTo>
                    <a:pt x="527722" y="173312"/>
                  </a:lnTo>
                  <a:lnTo>
                    <a:pt x="529506" y="171106"/>
                  </a:lnTo>
                  <a:lnTo>
                    <a:pt x="530077" y="168830"/>
                  </a:lnTo>
                  <a:lnTo>
                    <a:pt x="529208" y="165215"/>
                  </a:lnTo>
                  <a:lnTo>
                    <a:pt x="529553" y="163572"/>
                  </a:lnTo>
                  <a:lnTo>
                    <a:pt x="529255" y="161640"/>
                  </a:lnTo>
                  <a:lnTo>
                    <a:pt x="529224" y="159731"/>
                  </a:lnTo>
                  <a:lnTo>
                    <a:pt x="530327" y="156140"/>
                  </a:lnTo>
                  <a:lnTo>
                    <a:pt x="533597" y="148794"/>
                  </a:lnTo>
                  <a:lnTo>
                    <a:pt x="536789" y="144890"/>
                  </a:lnTo>
                  <a:lnTo>
                    <a:pt x="538056" y="143865"/>
                  </a:lnTo>
                  <a:lnTo>
                    <a:pt x="539715" y="145680"/>
                  </a:lnTo>
                  <a:lnTo>
                    <a:pt x="540975" y="147816"/>
                  </a:lnTo>
                  <a:lnTo>
                    <a:pt x="540998" y="145884"/>
                  </a:lnTo>
                  <a:lnTo>
                    <a:pt x="540623" y="144029"/>
                  </a:lnTo>
                  <a:lnTo>
                    <a:pt x="539355" y="139609"/>
                  </a:lnTo>
                  <a:lnTo>
                    <a:pt x="538252" y="130988"/>
                  </a:lnTo>
                  <a:lnTo>
                    <a:pt x="538557" y="130174"/>
                  </a:lnTo>
                  <a:lnTo>
                    <a:pt x="539676" y="130307"/>
                  </a:lnTo>
                  <a:lnTo>
                    <a:pt x="540818" y="129548"/>
                  </a:lnTo>
                  <a:lnTo>
                    <a:pt x="541413" y="128195"/>
                  </a:lnTo>
                  <a:lnTo>
                    <a:pt x="540231" y="124995"/>
                  </a:lnTo>
                  <a:lnTo>
                    <a:pt x="540177" y="123861"/>
                  </a:lnTo>
                  <a:lnTo>
                    <a:pt x="542461" y="119362"/>
                  </a:lnTo>
                  <a:lnTo>
                    <a:pt x="544323" y="117727"/>
                  </a:lnTo>
                  <a:lnTo>
                    <a:pt x="545137" y="116718"/>
                  </a:lnTo>
                  <a:lnTo>
                    <a:pt x="545606" y="113972"/>
                  </a:lnTo>
                  <a:lnTo>
                    <a:pt x="546576" y="112939"/>
                  </a:lnTo>
                  <a:lnTo>
                    <a:pt x="547797" y="112196"/>
                  </a:lnTo>
                  <a:lnTo>
                    <a:pt x="549408" y="110295"/>
                  </a:lnTo>
                  <a:lnTo>
                    <a:pt x="550277" y="107901"/>
                  </a:lnTo>
                  <a:lnTo>
                    <a:pt x="550809" y="107721"/>
                  </a:lnTo>
                  <a:lnTo>
                    <a:pt x="551435" y="107635"/>
                  </a:lnTo>
                  <a:lnTo>
                    <a:pt x="552405" y="109724"/>
                  </a:lnTo>
                  <a:lnTo>
                    <a:pt x="553492" y="110569"/>
                  </a:lnTo>
                  <a:lnTo>
                    <a:pt x="555698" y="111249"/>
                  </a:lnTo>
                  <a:lnTo>
                    <a:pt x="557584" y="110443"/>
                  </a:lnTo>
                  <a:lnTo>
                    <a:pt x="558108" y="109395"/>
                  </a:lnTo>
                  <a:lnTo>
                    <a:pt x="558820" y="108495"/>
                  </a:lnTo>
                  <a:lnTo>
                    <a:pt x="559962" y="107556"/>
                  </a:lnTo>
                  <a:lnTo>
                    <a:pt x="560925" y="106485"/>
                  </a:lnTo>
                  <a:lnTo>
                    <a:pt x="561996" y="104005"/>
                  </a:lnTo>
                  <a:lnTo>
                    <a:pt x="563412" y="101744"/>
                  </a:lnTo>
                  <a:lnTo>
                    <a:pt x="564382" y="100954"/>
                  </a:lnTo>
                  <a:lnTo>
                    <a:pt x="565548" y="100461"/>
                  </a:lnTo>
                  <a:lnTo>
                    <a:pt x="566847" y="100156"/>
                  </a:lnTo>
                  <a:lnTo>
                    <a:pt x="568099" y="100116"/>
                  </a:lnTo>
                  <a:lnTo>
                    <a:pt x="570876" y="101533"/>
                  </a:lnTo>
                  <a:lnTo>
                    <a:pt x="572487" y="101814"/>
                  </a:lnTo>
                  <a:lnTo>
                    <a:pt x="574138" y="101712"/>
                  </a:lnTo>
                  <a:lnTo>
                    <a:pt x="575179" y="101947"/>
                  </a:lnTo>
                  <a:lnTo>
                    <a:pt x="575969" y="102589"/>
                  </a:lnTo>
                  <a:lnTo>
                    <a:pt x="576689" y="103872"/>
                  </a:lnTo>
                  <a:lnTo>
                    <a:pt x="577573" y="104982"/>
                  </a:lnTo>
                  <a:lnTo>
                    <a:pt x="578394" y="105530"/>
                  </a:lnTo>
                  <a:lnTo>
                    <a:pt x="579294" y="105789"/>
                  </a:lnTo>
                  <a:lnTo>
                    <a:pt x="585341" y="105335"/>
                  </a:lnTo>
                  <a:lnTo>
                    <a:pt x="590630" y="106586"/>
                  </a:lnTo>
                  <a:lnTo>
                    <a:pt x="597843" y="106868"/>
                  </a:lnTo>
                  <a:lnTo>
                    <a:pt x="600315" y="107604"/>
                  </a:lnTo>
                  <a:lnTo>
                    <a:pt x="602694" y="108566"/>
                  </a:lnTo>
                  <a:lnTo>
                    <a:pt x="605596" y="110256"/>
                  </a:lnTo>
                  <a:lnTo>
                    <a:pt x="606660" y="110631"/>
                  </a:lnTo>
                  <a:lnTo>
                    <a:pt x="607849" y="110537"/>
                  </a:lnTo>
                  <a:lnTo>
                    <a:pt x="609328" y="108941"/>
                  </a:lnTo>
                  <a:lnTo>
                    <a:pt x="610486" y="108597"/>
                  </a:lnTo>
                  <a:lnTo>
                    <a:pt x="611659" y="108534"/>
                  </a:lnTo>
                  <a:lnTo>
                    <a:pt x="616306" y="108832"/>
                  </a:lnTo>
                  <a:lnTo>
                    <a:pt x="628793" y="110788"/>
                  </a:lnTo>
                  <a:lnTo>
                    <a:pt x="630639" y="110522"/>
                  </a:lnTo>
                  <a:lnTo>
                    <a:pt x="638165" y="106774"/>
                  </a:lnTo>
                  <a:lnTo>
                    <a:pt x="641185" y="103222"/>
                  </a:lnTo>
                  <a:lnTo>
                    <a:pt x="643884" y="102237"/>
                  </a:lnTo>
                  <a:lnTo>
                    <a:pt x="644792" y="100625"/>
                  </a:lnTo>
                  <a:lnTo>
                    <a:pt x="645339" y="98700"/>
                  </a:lnTo>
                  <a:lnTo>
                    <a:pt x="646294" y="98184"/>
                  </a:lnTo>
                  <a:lnTo>
                    <a:pt x="648555" y="97636"/>
                  </a:lnTo>
                  <a:lnTo>
                    <a:pt x="649447" y="97065"/>
                  </a:lnTo>
                  <a:lnTo>
                    <a:pt x="651050" y="94695"/>
                  </a:lnTo>
                  <a:lnTo>
                    <a:pt x="652943" y="92598"/>
                  </a:lnTo>
                  <a:lnTo>
                    <a:pt x="653875" y="91964"/>
                  </a:lnTo>
                  <a:lnTo>
                    <a:pt x="656550" y="92301"/>
                  </a:lnTo>
                  <a:lnTo>
                    <a:pt x="657731" y="93216"/>
                  </a:lnTo>
                  <a:lnTo>
                    <a:pt x="659234" y="96299"/>
                  </a:lnTo>
                  <a:lnTo>
                    <a:pt x="658975" y="96815"/>
                  </a:lnTo>
                  <a:lnTo>
                    <a:pt x="657199" y="98348"/>
                  </a:lnTo>
                  <a:lnTo>
                    <a:pt x="656683" y="98998"/>
                  </a:lnTo>
                  <a:lnTo>
                    <a:pt x="654720" y="103332"/>
                  </a:lnTo>
                  <a:lnTo>
                    <a:pt x="653374" y="105460"/>
                  </a:lnTo>
                  <a:lnTo>
                    <a:pt x="651700" y="107361"/>
                  </a:lnTo>
                  <a:close/>
                  <a:moveTo>
                    <a:pt x="142746" y="83726"/>
                  </a:moveTo>
                  <a:lnTo>
                    <a:pt x="143928" y="85518"/>
                  </a:lnTo>
                  <a:lnTo>
                    <a:pt x="144178" y="86676"/>
                  </a:lnTo>
                  <a:lnTo>
                    <a:pt x="143310" y="88006"/>
                  </a:lnTo>
                  <a:lnTo>
                    <a:pt x="142989" y="90048"/>
                  </a:lnTo>
                  <a:lnTo>
                    <a:pt x="140431" y="91652"/>
                  </a:lnTo>
                  <a:lnTo>
                    <a:pt x="138193" y="91268"/>
                  </a:lnTo>
                  <a:lnTo>
                    <a:pt x="137465" y="90697"/>
                  </a:lnTo>
                  <a:lnTo>
                    <a:pt x="136049" y="87599"/>
                  </a:lnTo>
                  <a:lnTo>
                    <a:pt x="136190" y="84970"/>
                  </a:lnTo>
                  <a:lnTo>
                    <a:pt x="137074" y="83969"/>
                  </a:lnTo>
                  <a:lnTo>
                    <a:pt x="139155" y="84125"/>
                  </a:lnTo>
                  <a:lnTo>
                    <a:pt x="141268" y="82686"/>
                  </a:lnTo>
                  <a:lnTo>
                    <a:pt x="142746" y="83726"/>
                  </a:lnTo>
                  <a:close/>
                  <a:moveTo>
                    <a:pt x="714146" y="110569"/>
                  </a:moveTo>
                  <a:lnTo>
                    <a:pt x="715743" y="111053"/>
                  </a:lnTo>
                  <a:lnTo>
                    <a:pt x="717401" y="110921"/>
                  </a:lnTo>
                  <a:lnTo>
                    <a:pt x="718222" y="109943"/>
                  </a:lnTo>
                  <a:lnTo>
                    <a:pt x="718449" y="108675"/>
                  </a:lnTo>
                  <a:lnTo>
                    <a:pt x="719287" y="106320"/>
                  </a:lnTo>
                  <a:lnTo>
                    <a:pt x="721219" y="104724"/>
                  </a:lnTo>
                  <a:lnTo>
                    <a:pt x="722572" y="104474"/>
                  </a:lnTo>
                  <a:lnTo>
                    <a:pt x="723534" y="103801"/>
                  </a:lnTo>
                  <a:lnTo>
                    <a:pt x="723370" y="102057"/>
                  </a:lnTo>
                  <a:lnTo>
                    <a:pt x="723472" y="100343"/>
                  </a:lnTo>
                  <a:lnTo>
                    <a:pt x="724903" y="98513"/>
                  </a:lnTo>
                  <a:lnTo>
                    <a:pt x="729324" y="95962"/>
                  </a:lnTo>
                  <a:lnTo>
                    <a:pt x="731851" y="95055"/>
                  </a:lnTo>
                  <a:lnTo>
                    <a:pt x="735129" y="94765"/>
                  </a:lnTo>
                  <a:lnTo>
                    <a:pt x="735496" y="95743"/>
                  </a:lnTo>
                  <a:lnTo>
                    <a:pt x="735121" y="97136"/>
                  </a:lnTo>
                  <a:lnTo>
                    <a:pt x="735755" y="99240"/>
                  </a:lnTo>
                  <a:lnTo>
                    <a:pt x="735442" y="104936"/>
                  </a:lnTo>
                  <a:lnTo>
                    <a:pt x="734691" y="105741"/>
                  </a:lnTo>
                  <a:lnTo>
                    <a:pt x="731303" y="107705"/>
                  </a:lnTo>
                  <a:lnTo>
                    <a:pt x="727603" y="109278"/>
                  </a:lnTo>
                  <a:lnTo>
                    <a:pt x="726562" y="109935"/>
                  </a:lnTo>
                  <a:lnTo>
                    <a:pt x="725647" y="111499"/>
                  </a:lnTo>
                  <a:lnTo>
                    <a:pt x="725725" y="113056"/>
                  </a:lnTo>
                  <a:lnTo>
                    <a:pt x="728745" y="115130"/>
                  </a:lnTo>
                  <a:lnTo>
                    <a:pt x="733431" y="117070"/>
                  </a:lnTo>
                  <a:lnTo>
                    <a:pt x="734393" y="117977"/>
                  </a:lnTo>
                  <a:lnTo>
                    <a:pt x="735019" y="119503"/>
                  </a:lnTo>
                  <a:lnTo>
                    <a:pt x="735191" y="121208"/>
                  </a:lnTo>
                  <a:lnTo>
                    <a:pt x="736326" y="122022"/>
                  </a:lnTo>
                  <a:lnTo>
                    <a:pt x="737914" y="122413"/>
                  </a:lnTo>
                  <a:lnTo>
                    <a:pt x="738962" y="123219"/>
                  </a:lnTo>
                  <a:lnTo>
                    <a:pt x="739761" y="124353"/>
                  </a:lnTo>
                  <a:lnTo>
                    <a:pt x="731875" y="121701"/>
                  </a:lnTo>
                  <a:lnTo>
                    <a:pt x="729809" y="120536"/>
                  </a:lnTo>
                  <a:lnTo>
                    <a:pt x="727321" y="120395"/>
                  </a:lnTo>
                  <a:lnTo>
                    <a:pt x="724857" y="120043"/>
                  </a:lnTo>
                  <a:lnTo>
                    <a:pt x="722345" y="119026"/>
                  </a:lnTo>
                  <a:lnTo>
                    <a:pt x="719646" y="118783"/>
                  </a:lnTo>
                  <a:lnTo>
                    <a:pt x="718355" y="119518"/>
                  </a:lnTo>
                  <a:lnTo>
                    <a:pt x="717855" y="120958"/>
                  </a:lnTo>
                  <a:lnTo>
                    <a:pt x="717549" y="122570"/>
                  </a:lnTo>
                  <a:lnTo>
                    <a:pt x="718144" y="124572"/>
                  </a:lnTo>
                  <a:lnTo>
                    <a:pt x="718089" y="125793"/>
                  </a:lnTo>
                  <a:lnTo>
                    <a:pt x="717581" y="127991"/>
                  </a:lnTo>
                  <a:lnTo>
                    <a:pt x="719537" y="134493"/>
                  </a:lnTo>
                  <a:lnTo>
                    <a:pt x="721985" y="139656"/>
                  </a:lnTo>
                  <a:lnTo>
                    <a:pt x="725592" y="145031"/>
                  </a:lnTo>
                  <a:lnTo>
                    <a:pt x="727376" y="146877"/>
                  </a:lnTo>
                  <a:lnTo>
                    <a:pt x="729371" y="148544"/>
                  </a:lnTo>
                  <a:lnTo>
                    <a:pt x="726132" y="148051"/>
                  </a:lnTo>
                  <a:lnTo>
                    <a:pt x="725154" y="146259"/>
                  </a:lnTo>
                  <a:lnTo>
                    <a:pt x="721054" y="144475"/>
                  </a:lnTo>
                  <a:lnTo>
                    <a:pt x="720264" y="143411"/>
                  </a:lnTo>
                  <a:lnTo>
                    <a:pt x="717589" y="138310"/>
                  </a:lnTo>
                  <a:lnTo>
                    <a:pt x="716806" y="137356"/>
                  </a:lnTo>
                  <a:lnTo>
                    <a:pt x="714342" y="135619"/>
                  </a:lnTo>
                  <a:lnTo>
                    <a:pt x="713255" y="134344"/>
                  </a:lnTo>
                  <a:lnTo>
                    <a:pt x="712887" y="132623"/>
                  </a:lnTo>
                  <a:lnTo>
                    <a:pt x="713161" y="130815"/>
                  </a:lnTo>
                  <a:lnTo>
                    <a:pt x="713020" y="128312"/>
                  </a:lnTo>
                  <a:lnTo>
                    <a:pt x="713114" y="125824"/>
                  </a:lnTo>
                  <a:lnTo>
                    <a:pt x="713622" y="122789"/>
                  </a:lnTo>
                  <a:lnTo>
                    <a:pt x="712738" y="121717"/>
                  </a:lnTo>
                  <a:lnTo>
                    <a:pt x="711588" y="120716"/>
                  </a:lnTo>
                  <a:lnTo>
                    <a:pt x="710250" y="118392"/>
                  </a:lnTo>
                  <a:lnTo>
                    <a:pt x="709852" y="115748"/>
                  </a:lnTo>
                  <a:lnTo>
                    <a:pt x="709961" y="114230"/>
                  </a:lnTo>
                  <a:lnTo>
                    <a:pt x="710509" y="112884"/>
                  </a:lnTo>
                  <a:lnTo>
                    <a:pt x="711252" y="111719"/>
                  </a:lnTo>
                  <a:lnTo>
                    <a:pt x="711416" y="110576"/>
                  </a:lnTo>
                  <a:lnTo>
                    <a:pt x="709491" y="108925"/>
                  </a:lnTo>
                  <a:lnTo>
                    <a:pt x="707473" y="104216"/>
                  </a:lnTo>
                  <a:lnTo>
                    <a:pt x="707293" y="101775"/>
                  </a:lnTo>
                  <a:lnTo>
                    <a:pt x="709859" y="97073"/>
                  </a:lnTo>
                  <a:lnTo>
                    <a:pt x="709804" y="94789"/>
                  </a:lnTo>
                  <a:lnTo>
                    <a:pt x="710313" y="93435"/>
                  </a:lnTo>
                  <a:lnTo>
                    <a:pt x="710587" y="91996"/>
                  </a:lnTo>
                  <a:lnTo>
                    <a:pt x="711932" y="88866"/>
                  </a:lnTo>
                  <a:lnTo>
                    <a:pt x="714115" y="86198"/>
                  </a:lnTo>
                  <a:lnTo>
                    <a:pt x="717823" y="82459"/>
                  </a:lnTo>
                  <a:lnTo>
                    <a:pt x="719232" y="81645"/>
                  </a:lnTo>
                  <a:lnTo>
                    <a:pt x="720820" y="81113"/>
                  </a:lnTo>
                  <a:lnTo>
                    <a:pt x="720961" y="82029"/>
                  </a:lnTo>
                  <a:lnTo>
                    <a:pt x="720710" y="82842"/>
                  </a:lnTo>
                  <a:lnTo>
                    <a:pt x="717972" y="86644"/>
                  </a:lnTo>
                  <a:lnTo>
                    <a:pt x="717604" y="87505"/>
                  </a:lnTo>
                  <a:lnTo>
                    <a:pt x="717534" y="89101"/>
                  </a:lnTo>
                  <a:lnTo>
                    <a:pt x="718841" y="90048"/>
                  </a:lnTo>
                  <a:lnTo>
                    <a:pt x="720264" y="91980"/>
                  </a:lnTo>
                  <a:lnTo>
                    <a:pt x="720538" y="94546"/>
                  </a:lnTo>
                  <a:lnTo>
                    <a:pt x="720593" y="97284"/>
                  </a:lnTo>
                  <a:lnTo>
                    <a:pt x="720280" y="100038"/>
                  </a:lnTo>
                  <a:lnTo>
                    <a:pt x="719756" y="100961"/>
                  </a:lnTo>
                  <a:lnTo>
                    <a:pt x="717511" y="103731"/>
                  </a:lnTo>
                  <a:lnTo>
                    <a:pt x="712402" y="106978"/>
                  </a:lnTo>
                  <a:lnTo>
                    <a:pt x="711964" y="107783"/>
                  </a:lnTo>
                  <a:lnTo>
                    <a:pt x="712003" y="108675"/>
                  </a:lnTo>
                  <a:lnTo>
                    <a:pt x="712941" y="109755"/>
                  </a:lnTo>
                  <a:lnTo>
                    <a:pt x="714146" y="110569"/>
                  </a:lnTo>
                  <a:close/>
                  <a:moveTo>
                    <a:pt x="46698" y="83789"/>
                  </a:moveTo>
                  <a:lnTo>
                    <a:pt x="46573" y="84282"/>
                  </a:lnTo>
                  <a:lnTo>
                    <a:pt x="44304" y="81989"/>
                  </a:lnTo>
                  <a:lnTo>
                    <a:pt x="41738" y="80714"/>
                  </a:lnTo>
                  <a:lnTo>
                    <a:pt x="42802" y="80386"/>
                  </a:lnTo>
                  <a:lnTo>
                    <a:pt x="44922" y="80738"/>
                  </a:lnTo>
                  <a:lnTo>
                    <a:pt x="45767" y="81066"/>
                  </a:lnTo>
                  <a:lnTo>
                    <a:pt x="46581" y="82209"/>
                  </a:lnTo>
                  <a:lnTo>
                    <a:pt x="46698" y="83789"/>
                  </a:lnTo>
                  <a:close/>
                  <a:moveTo>
                    <a:pt x="729981" y="84305"/>
                  </a:moveTo>
                  <a:lnTo>
                    <a:pt x="726507" y="84681"/>
                  </a:lnTo>
                  <a:lnTo>
                    <a:pt x="725717" y="83640"/>
                  </a:lnTo>
                  <a:lnTo>
                    <a:pt x="724802" y="78946"/>
                  </a:lnTo>
                  <a:lnTo>
                    <a:pt x="727266" y="75191"/>
                  </a:lnTo>
                  <a:lnTo>
                    <a:pt x="730372" y="72985"/>
                  </a:lnTo>
                  <a:lnTo>
                    <a:pt x="732492" y="72429"/>
                  </a:lnTo>
                  <a:lnTo>
                    <a:pt x="733235" y="72398"/>
                  </a:lnTo>
                  <a:lnTo>
                    <a:pt x="735129" y="75105"/>
                  </a:lnTo>
                  <a:lnTo>
                    <a:pt x="733690" y="80542"/>
                  </a:lnTo>
                  <a:lnTo>
                    <a:pt x="732031" y="83320"/>
                  </a:lnTo>
                  <a:lnTo>
                    <a:pt x="729981" y="84305"/>
                  </a:lnTo>
                  <a:close/>
                  <a:moveTo>
                    <a:pt x="663090" y="71217"/>
                  </a:moveTo>
                  <a:lnTo>
                    <a:pt x="662864" y="71702"/>
                  </a:lnTo>
                  <a:lnTo>
                    <a:pt x="662050" y="69143"/>
                  </a:lnTo>
                  <a:lnTo>
                    <a:pt x="662731" y="67860"/>
                  </a:lnTo>
                  <a:lnTo>
                    <a:pt x="663709" y="68330"/>
                  </a:lnTo>
                  <a:lnTo>
                    <a:pt x="663951" y="68784"/>
                  </a:lnTo>
                  <a:lnTo>
                    <a:pt x="663020" y="70004"/>
                  </a:lnTo>
                  <a:lnTo>
                    <a:pt x="663090" y="71217"/>
                  </a:lnTo>
                  <a:close/>
                  <a:moveTo>
                    <a:pt x="27593" y="77577"/>
                  </a:moveTo>
                  <a:lnTo>
                    <a:pt x="26216" y="77780"/>
                  </a:lnTo>
                  <a:lnTo>
                    <a:pt x="24886" y="77311"/>
                  </a:lnTo>
                  <a:lnTo>
                    <a:pt x="23783" y="76059"/>
                  </a:lnTo>
                  <a:lnTo>
                    <a:pt x="17884" y="72429"/>
                  </a:lnTo>
                  <a:lnTo>
                    <a:pt x="16054" y="72374"/>
                  </a:lnTo>
                  <a:lnTo>
                    <a:pt x="14771" y="71444"/>
                  </a:lnTo>
                  <a:lnTo>
                    <a:pt x="13206" y="71123"/>
                  </a:lnTo>
                  <a:lnTo>
                    <a:pt x="11547" y="68697"/>
                  </a:lnTo>
                  <a:lnTo>
                    <a:pt x="11195" y="67399"/>
                  </a:lnTo>
                  <a:lnTo>
                    <a:pt x="12400" y="66765"/>
                  </a:lnTo>
                  <a:lnTo>
                    <a:pt x="13159" y="65435"/>
                  </a:lnTo>
                  <a:lnTo>
                    <a:pt x="15123" y="66022"/>
                  </a:lnTo>
                  <a:lnTo>
                    <a:pt x="17360" y="68369"/>
                  </a:lnTo>
                  <a:lnTo>
                    <a:pt x="19637" y="69245"/>
                  </a:lnTo>
                  <a:lnTo>
                    <a:pt x="20255" y="69691"/>
                  </a:lnTo>
                  <a:lnTo>
                    <a:pt x="21365" y="70990"/>
                  </a:lnTo>
                  <a:lnTo>
                    <a:pt x="26568" y="74182"/>
                  </a:lnTo>
                  <a:lnTo>
                    <a:pt x="27131" y="75269"/>
                  </a:lnTo>
                  <a:lnTo>
                    <a:pt x="27491" y="76357"/>
                  </a:lnTo>
                  <a:lnTo>
                    <a:pt x="27593" y="77577"/>
                  </a:lnTo>
                  <a:close/>
                  <a:moveTo>
                    <a:pt x="300373" y="65670"/>
                  </a:moveTo>
                  <a:lnTo>
                    <a:pt x="299301" y="66812"/>
                  </a:lnTo>
                  <a:lnTo>
                    <a:pt x="298159" y="66100"/>
                  </a:lnTo>
                  <a:lnTo>
                    <a:pt x="299927" y="63784"/>
                  </a:lnTo>
                  <a:lnTo>
                    <a:pt x="300341" y="63628"/>
                  </a:lnTo>
                  <a:lnTo>
                    <a:pt x="300373" y="65670"/>
                  </a:lnTo>
                  <a:close/>
                  <a:moveTo>
                    <a:pt x="231714" y="66601"/>
                  </a:moveTo>
                  <a:lnTo>
                    <a:pt x="230799" y="66687"/>
                  </a:lnTo>
                  <a:lnTo>
                    <a:pt x="230525" y="66037"/>
                  </a:lnTo>
                  <a:lnTo>
                    <a:pt x="230564" y="64919"/>
                  </a:lnTo>
                  <a:lnTo>
                    <a:pt x="230486" y="64027"/>
                  </a:lnTo>
                  <a:lnTo>
                    <a:pt x="230220" y="63362"/>
                  </a:lnTo>
                  <a:lnTo>
                    <a:pt x="230220" y="62243"/>
                  </a:lnTo>
                  <a:lnTo>
                    <a:pt x="231065" y="62799"/>
                  </a:lnTo>
                  <a:lnTo>
                    <a:pt x="231714" y="63323"/>
                  </a:lnTo>
                  <a:lnTo>
                    <a:pt x="232465" y="63698"/>
                  </a:lnTo>
                  <a:lnTo>
                    <a:pt x="233076" y="63949"/>
                  </a:lnTo>
                  <a:lnTo>
                    <a:pt x="233397" y="64121"/>
                  </a:lnTo>
                  <a:lnTo>
                    <a:pt x="232794" y="65701"/>
                  </a:lnTo>
                  <a:lnTo>
                    <a:pt x="231714" y="66601"/>
                  </a:lnTo>
                  <a:close/>
                  <a:moveTo>
                    <a:pt x="243230" y="60178"/>
                  </a:moveTo>
                  <a:lnTo>
                    <a:pt x="243199" y="61680"/>
                  </a:lnTo>
                  <a:lnTo>
                    <a:pt x="241681" y="60796"/>
                  </a:lnTo>
                  <a:lnTo>
                    <a:pt x="241384" y="59129"/>
                  </a:lnTo>
                  <a:lnTo>
                    <a:pt x="241885" y="58590"/>
                  </a:lnTo>
                  <a:lnTo>
                    <a:pt x="242925" y="58879"/>
                  </a:lnTo>
                  <a:lnTo>
                    <a:pt x="243230" y="60178"/>
                  </a:lnTo>
                  <a:close/>
                  <a:moveTo>
                    <a:pt x="492947" y="57479"/>
                  </a:moveTo>
                  <a:lnTo>
                    <a:pt x="492673" y="58199"/>
                  </a:lnTo>
                  <a:lnTo>
                    <a:pt x="490795" y="56438"/>
                  </a:lnTo>
                  <a:lnTo>
                    <a:pt x="490302" y="55163"/>
                  </a:lnTo>
                  <a:lnTo>
                    <a:pt x="490529" y="54169"/>
                  </a:lnTo>
                  <a:lnTo>
                    <a:pt x="492477" y="54083"/>
                  </a:lnTo>
                  <a:lnTo>
                    <a:pt x="493447" y="54709"/>
                  </a:lnTo>
                  <a:lnTo>
                    <a:pt x="492947" y="57479"/>
                  </a:lnTo>
                  <a:close/>
                  <a:moveTo>
                    <a:pt x="668590" y="54083"/>
                  </a:moveTo>
                  <a:lnTo>
                    <a:pt x="668043" y="54748"/>
                  </a:lnTo>
                  <a:lnTo>
                    <a:pt x="665375" y="53528"/>
                  </a:lnTo>
                  <a:lnTo>
                    <a:pt x="665508" y="51596"/>
                  </a:lnTo>
                  <a:lnTo>
                    <a:pt x="665148" y="50641"/>
                  </a:lnTo>
                  <a:lnTo>
                    <a:pt x="664428" y="49640"/>
                  </a:lnTo>
                  <a:lnTo>
                    <a:pt x="664139" y="48662"/>
                  </a:lnTo>
                  <a:lnTo>
                    <a:pt x="664436" y="47590"/>
                  </a:lnTo>
                  <a:lnTo>
                    <a:pt x="666079" y="48959"/>
                  </a:lnTo>
                  <a:lnTo>
                    <a:pt x="667002" y="51134"/>
                  </a:lnTo>
                  <a:lnTo>
                    <a:pt x="668270" y="53199"/>
                  </a:lnTo>
                  <a:lnTo>
                    <a:pt x="668590" y="54083"/>
                  </a:lnTo>
                  <a:close/>
                  <a:moveTo>
                    <a:pt x="694807" y="46815"/>
                  </a:moveTo>
                  <a:lnTo>
                    <a:pt x="694447" y="47066"/>
                  </a:lnTo>
                  <a:lnTo>
                    <a:pt x="693657" y="46479"/>
                  </a:lnTo>
                  <a:lnTo>
                    <a:pt x="693164" y="45830"/>
                  </a:lnTo>
                  <a:lnTo>
                    <a:pt x="693195" y="45180"/>
                  </a:lnTo>
                  <a:lnTo>
                    <a:pt x="693759" y="44852"/>
                  </a:lnTo>
                  <a:lnTo>
                    <a:pt x="694901" y="45845"/>
                  </a:lnTo>
                  <a:lnTo>
                    <a:pt x="694924" y="46393"/>
                  </a:lnTo>
                  <a:lnTo>
                    <a:pt x="694807" y="46815"/>
                  </a:lnTo>
                  <a:close/>
                  <a:moveTo>
                    <a:pt x="691896" y="44500"/>
                  </a:moveTo>
                  <a:lnTo>
                    <a:pt x="691951" y="45423"/>
                  </a:lnTo>
                  <a:lnTo>
                    <a:pt x="690621" y="43326"/>
                  </a:lnTo>
                  <a:lnTo>
                    <a:pt x="690105" y="40846"/>
                  </a:lnTo>
                  <a:lnTo>
                    <a:pt x="691161" y="41730"/>
                  </a:lnTo>
                  <a:lnTo>
                    <a:pt x="692342" y="43561"/>
                  </a:lnTo>
                  <a:lnTo>
                    <a:pt x="691896" y="44500"/>
                  </a:lnTo>
                  <a:close/>
                  <a:moveTo>
                    <a:pt x="497914" y="37685"/>
                  </a:moveTo>
                  <a:lnTo>
                    <a:pt x="498650" y="39774"/>
                  </a:lnTo>
                  <a:lnTo>
                    <a:pt x="498759" y="40572"/>
                  </a:lnTo>
                  <a:lnTo>
                    <a:pt x="494683" y="41668"/>
                  </a:lnTo>
                  <a:lnTo>
                    <a:pt x="492227" y="39101"/>
                  </a:lnTo>
                  <a:lnTo>
                    <a:pt x="492751" y="38061"/>
                  </a:lnTo>
                  <a:lnTo>
                    <a:pt x="494871" y="38108"/>
                  </a:lnTo>
                  <a:lnTo>
                    <a:pt x="497914" y="37685"/>
                  </a:lnTo>
                  <a:close/>
                  <a:moveTo>
                    <a:pt x="287832" y="48536"/>
                  </a:moveTo>
                  <a:lnTo>
                    <a:pt x="284828" y="49342"/>
                  </a:lnTo>
                  <a:lnTo>
                    <a:pt x="283091" y="48216"/>
                  </a:lnTo>
                  <a:lnTo>
                    <a:pt x="284968" y="46831"/>
                  </a:lnTo>
                  <a:lnTo>
                    <a:pt x="285634" y="46737"/>
                  </a:lnTo>
                  <a:lnTo>
                    <a:pt x="286072" y="46463"/>
                  </a:lnTo>
                  <a:lnTo>
                    <a:pt x="286228" y="45900"/>
                  </a:lnTo>
                  <a:lnTo>
                    <a:pt x="282833" y="44985"/>
                  </a:lnTo>
                  <a:lnTo>
                    <a:pt x="281862" y="44179"/>
                  </a:lnTo>
                  <a:lnTo>
                    <a:pt x="280939" y="42129"/>
                  </a:lnTo>
                  <a:lnTo>
                    <a:pt x="280963" y="40823"/>
                  </a:lnTo>
                  <a:lnTo>
                    <a:pt x="285329" y="37372"/>
                  </a:lnTo>
                  <a:lnTo>
                    <a:pt x="286345" y="37005"/>
                  </a:lnTo>
                  <a:lnTo>
                    <a:pt x="286510" y="38436"/>
                  </a:lnTo>
                  <a:lnTo>
                    <a:pt x="289521" y="42051"/>
                  </a:lnTo>
                  <a:lnTo>
                    <a:pt x="289655" y="44460"/>
                  </a:lnTo>
                  <a:lnTo>
                    <a:pt x="289537" y="45329"/>
                  </a:lnTo>
                  <a:lnTo>
                    <a:pt x="287832" y="48536"/>
                  </a:lnTo>
                  <a:close/>
                  <a:moveTo>
                    <a:pt x="468686" y="33883"/>
                  </a:moveTo>
                  <a:lnTo>
                    <a:pt x="469476" y="34353"/>
                  </a:lnTo>
                  <a:lnTo>
                    <a:pt x="470572" y="34337"/>
                  </a:lnTo>
                  <a:lnTo>
                    <a:pt x="471870" y="33993"/>
                  </a:lnTo>
                  <a:lnTo>
                    <a:pt x="475062" y="34321"/>
                  </a:lnTo>
                  <a:lnTo>
                    <a:pt x="480711" y="34392"/>
                  </a:lnTo>
                  <a:lnTo>
                    <a:pt x="484599" y="35213"/>
                  </a:lnTo>
                  <a:lnTo>
                    <a:pt x="488401" y="37537"/>
                  </a:lnTo>
                  <a:lnTo>
                    <a:pt x="490294" y="38006"/>
                  </a:lnTo>
                  <a:lnTo>
                    <a:pt x="491108" y="38022"/>
                  </a:lnTo>
                  <a:lnTo>
                    <a:pt x="490928" y="38202"/>
                  </a:lnTo>
                  <a:lnTo>
                    <a:pt x="489426" y="38835"/>
                  </a:lnTo>
                  <a:lnTo>
                    <a:pt x="488714" y="40087"/>
                  </a:lnTo>
                  <a:lnTo>
                    <a:pt x="490787" y="42004"/>
                  </a:lnTo>
                  <a:lnTo>
                    <a:pt x="490928" y="43279"/>
                  </a:lnTo>
                  <a:lnTo>
                    <a:pt x="492532" y="44421"/>
                  </a:lnTo>
                  <a:lnTo>
                    <a:pt x="494496" y="46197"/>
                  </a:lnTo>
                  <a:lnTo>
                    <a:pt x="494574" y="46776"/>
                  </a:lnTo>
                  <a:lnTo>
                    <a:pt x="495239" y="47574"/>
                  </a:lnTo>
                  <a:lnTo>
                    <a:pt x="495575" y="48552"/>
                  </a:lnTo>
                  <a:lnTo>
                    <a:pt x="494190" y="49522"/>
                  </a:lnTo>
                  <a:lnTo>
                    <a:pt x="492336" y="49702"/>
                  </a:lnTo>
                  <a:lnTo>
                    <a:pt x="490960" y="48787"/>
                  </a:lnTo>
                  <a:lnTo>
                    <a:pt x="489700" y="47645"/>
                  </a:lnTo>
                  <a:lnTo>
                    <a:pt x="489371" y="49061"/>
                  </a:lnTo>
                  <a:lnTo>
                    <a:pt x="488394" y="49874"/>
                  </a:lnTo>
                  <a:lnTo>
                    <a:pt x="484826" y="49640"/>
                  </a:lnTo>
                  <a:lnTo>
                    <a:pt x="482275" y="49647"/>
                  </a:lnTo>
                  <a:lnTo>
                    <a:pt x="479741" y="50000"/>
                  </a:lnTo>
                  <a:lnTo>
                    <a:pt x="481008" y="50218"/>
                  </a:lnTo>
                  <a:lnTo>
                    <a:pt x="482158" y="50672"/>
                  </a:lnTo>
                  <a:lnTo>
                    <a:pt x="486109" y="54287"/>
                  </a:lnTo>
                  <a:lnTo>
                    <a:pt x="486954" y="55625"/>
                  </a:lnTo>
                  <a:lnTo>
                    <a:pt x="485569" y="58284"/>
                  </a:lnTo>
                  <a:lnTo>
                    <a:pt x="486242" y="59372"/>
                  </a:lnTo>
                  <a:lnTo>
                    <a:pt x="487768" y="59998"/>
                  </a:lnTo>
                  <a:lnTo>
                    <a:pt x="489629" y="61320"/>
                  </a:lnTo>
                  <a:lnTo>
                    <a:pt x="490952" y="61453"/>
                  </a:lnTo>
                  <a:lnTo>
                    <a:pt x="491906" y="62204"/>
                  </a:lnTo>
                  <a:lnTo>
                    <a:pt x="491945" y="63503"/>
                  </a:lnTo>
                  <a:lnTo>
                    <a:pt x="492501" y="64676"/>
                  </a:lnTo>
                  <a:lnTo>
                    <a:pt x="490999" y="65154"/>
                  </a:lnTo>
                  <a:lnTo>
                    <a:pt x="492485" y="65466"/>
                  </a:lnTo>
                  <a:lnTo>
                    <a:pt x="493815" y="66069"/>
                  </a:lnTo>
                  <a:lnTo>
                    <a:pt x="493087" y="66679"/>
                  </a:lnTo>
                  <a:lnTo>
                    <a:pt x="492524" y="67422"/>
                  </a:lnTo>
                  <a:lnTo>
                    <a:pt x="493134" y="67821"/>
                  </a:lnTo>
                  <a:lnTo>
                    <a:pt x="494957" y="68502"/>
                  </a:lnTo>
                  <a:lnTo>
                    <a:pt x="495755" y="69136"/>
                  </a:lnTo>
                  <a:lnTo>
                    <a:pt x="496170" y="70833"/>
                  </a:lnTo>
                  <a:lnTo>
                    <a:pt x="497954" y="73611"/>
                  </a:lnTo>
                  <a:lnTo>
                    <a:pt x="501208" y="77194"/>
                  </a:lnTo>
                  <a:lnTo>
                    <a:pt x="501920" y="78500"/>
                  </a:lnTo>
                  <a:lnTo>
                    <a:pt x="501912" y="79705"/>
                  </a:lnTo>
                  <a:lnTo>
                    <a:pt x="501373" y="80738"/>
                  </a:lnTo>
                  <a:lnTo>
                    <a:pt x="499518" y="81943"/>
                  </a:lnTo>
                  <a:lnTo>
                    <a:pt x="498040" y="83538"/>
                  </a:lnTo>
                  <a:lnTo>
                    <a:pt x="497860" y="84117"/>
                  </a:lnTo>
                  <a:lnTo>
                    <a:pt x="495841" y="84853"/>
                  </a:lnTo>
                  <a:lnTo>
                    <a:pt x="496765" y="85393"/>
                  </a:lnTo>
                  <a:lnTo>
                    <a:pt x="497500" y="86128"/>
                  </a:lnTo>
                  <a:lnTo>
                    <a:pt x="498900" y="88342"/>
                  </a:lnTo>
                  <a:lnTo>
                    <a:pt x="502241" y="91941"/>
                  </a:lnTo>
                  <a:lnTo>
                    <a:pt x="503923" y="93286"/>
                  </a:lnTo>
                  <a:lnTo>
                    <a:pt x="510831" y="98168"/>
                  </a:lnTo>
                  <a:lnTo>
                    <a:pt x="514508" y="100296"/>
                  </a:lnTo>
                  <a:lnTo>
                    <a:pt x="519202" y="105163"/>
                  </a:lnTo>
                  <a:lnTo>
                    <a:pt x="521635" y="106289"/>
                  </a:lnTo>
                  <a:lnTo>
                    <a:pt x="522113" y="107643"/>
                  </a:lnTo>
                  <a:lnTo>
                    <a:pt x="520078" y="109724"/>
                  </a:lnTo>
                  <a:lnTo>
                    <a:pt x="517121" y="110764"/>
                  </a:lnTo>
                  <a:lnTo>
                    <a:pt x="512232" y="111320"/>
                  </a:lnTo>
                  <a:lnTo>
                    <a:pt x="507326" y="110592"/>
                  </a:lnTo>
                  <a:lnTo>
                    <a:pt x="504792" y="109997"/>
                  </a:lnTo>
                  <a:lnTo>
                    <a:pt x="502585" y="108800"/>
                  </a:lnTo>
                  <a:lnTo>
                    <a:pt x="500848" y="106399"/>
                  </a:lnTo>
                  <a:lnTo>
                    <a:pt x="498548" y="105100"/>
                  </a:lnTo>
                  <a:lnTo>
                    <a:pt x="499432" y="106555"/>
                  </a:lnTo>
                  <a:lnTo>
                    <a:pt x="499988" y="108042"/>
                  </a:lnTo>
                  <a:lnTo>
                    <a:pt x="499698" y="109661"/>
                  </a:lnTo>
                  <a:lnTo>
                    <a:pt x="498798" y="110928"/>
                  </a:lnTo>
                  <a:lnTo>
                    <a:pt x="497249" y="111859"/>
                  </a:lnTo>
                  <a:lnTo>
                    <a:pt x="495591" y="112618"/>
                  </a:lnTo>
                  <a:lnTo>
                    <a:pt x="494887" y="113150"/>
                  </a:lnTo>
                  <a:lnTo>
                    <a:pt x="490678" y="121623"/>
                  </a:lnTo>
                  <a:lnTo>
                    <a:pt x="489997" y="123915"/>
                  </a:lnTo>
                  <a:lnTo>
                    <a:pt x="488714" y="133429"/>
                  </a:lnTo>
                  <a:lnTo>
                    <a:pt x="488691" y="136120"/>
                  </a:lnTo>
                  <a:lnTo>
                    <a:pt x="490584" y="141150"/>
                  </a:lnTo>
                  <a:lnTo>
                    <a:pt x="490748" y="143787"/>
                  </a:lnTo>
                  <a:lnTo>
                    <a:pt x="491124" y="144929"/>
                  </a:lnTo>
                  <a:lnTo>
                    <a:pt x="490873" y="145876"/>
                  </a:lnTo>
                  <a:lnTo>
                    <a:pt x="489982" y="146439"/>
                  </a:lnTo>
                  <a:lnTo>
                    <a:pt x="486367" y="147972"/>
                  </a:lnTo>
                  <a:lnTo>
                    <a:pt x="483817" y="149248"/>
                  </a:lnTo>
                  <a:lnTo>
                    <a:pt x="481743" y="151063"/>
                  </a:lnTo>
                  <a:lnTo>
                    <a:pt x="480069" y="153324"/>
                  </a:lnTo>
                  <a:lnTo>
                    <a:pt x="478598" y="154959"/>
                  </a:lnTo>
                  <a:lnTo>
                    <a:pt x="476643" y="155741"/>
                  </a:lnTo>
                  <a:lnTo>
                    <a:pt x="475219" y="155624"/>
                  </a:lnTo>
                  <a:lnTo>
                    <a:pt x="474077" y="154873"/>
                  </a:lnTo>
                  <a:lnTo>
                    <a:pt x="473270" y="153417"/>
                  </a:lnTo>
                  <a:lnTo>
                    <a:pt x="472809" y="151829"/>
                  </a:lnTo>
                  <a:lnTo>
                    <a:pt x="472512" y="153003"/>
                  </a:lnTo>
                  <a:lnTo>
                    <a:pt x="472567" y="154153"/>
                  </a:lnTo>
                  <a:lnTo>
                    <a:pt x="473239" y="155381"/>
                  </a:lnTo>
                  <a:lnTo>
                    <a:pt x="473498" y="156680"/>
                  </a:lnTo>
                  <a:lnTo>
                    <a:pt x="473106" y="158002"/>
                  </a:lnTo>
                  <a:lnTo>
                    <a:pt x="472269" y="159058"/>
                  </a:lnTo>
                  <a:lnTo>
                    <a:pt x="470001" y="160208"/>
                  </a:lnTo>
                  <a:lnTo>
                    <a:pt x="468749" y="161194"/>
                  </a:lnTo>
                  <a:lnTo>
                    <a:pt x="468506" y="162939"/>
                  </a:lnTo>
                  <a:lnTo>
                    <a:pt x="467904" y="163917"/>
                  </a:lnTo>
                  <a:lnTo>
                    <a:pt x="467035" y="164675"/>
                  </a:lnTo>
                  <a:lnTo>
                    <a:pt x="463835" y="166412"/>
                  </a:lnTo>
                  <a:lnTo>
                    <a:pt x="463116" y="167108"/>
                  </a:lnTo>
                  <a:lnTo>
                    <a:pt x="462592" y="167993"/>
                  </a:lnTo>
                  <a:lnTo>
                    <a:pt x="464297" y="167852"/>
                  </a:lnTo>
                  <a:lnTo>
                    <a:pt x="465862" y="167993"/>
                  </a:lnTo>
                  <a:lnTo>
                    <a:pt x="465979" y="169722"/>
                  </a:lnTo>
                  <a:lnTo>
                    <a:pt x="466472" y="171012"/>
                  </a:lnTo>
                  <a:lnTo>
                    <a:pt x="465846" y="173837"/>
                  </a:lnTo>
                  <a:lnTo>
                    <a:pt x="463437" y="175746"/>
                  </a:lnTo>
                  <a:lnTo>
                    <a:pt x="464641" y="176145"/>
                  </a:lnTo>
                  <a:lnTo>
                    <a:pt x="465729" y="176771"/>
                  </a:lnTo>
                  <a:lnTo>
                    <a:pt x="468146" y="177232"/>
                  </a:lnTo>
                  <a:lnTo>
                    <a:pt x="468960" y="179235"/>
                  </a:lnTo>
                  <a:lnTo>
                    <a:pt x="468600" y="181660"/>
                  </a:lnTo>
                  <a:lnTo>
                    <a:pt x="468162" y="183835"/>
                  </a:lnTo>
                  <a:lnTo>
                    <a:pt x="466425" y="184437"/>
                  </a:lnTo>
                  <a:lnTo>
                    <a:pt x="465345" y="184038"/>
                  </a:lnTo>
                  <a:lnTo>
                    <a:pt x="464274" y="184078"/>
                  </a:lnTo>
                  <a:lnTo>
                    <a:pt x="463484" y="184735"/>
                  </a:lnTo>
                  <a:lnTo>
                    <a:pt x="463280" y="185861"/>
                  </a:lnTo>
                  <a:lnTo>
                    <a:pt x="464774" y="185306"/>
                  </a:lnTo>
                  <a:lnTo>
                    <a:pt x="464688" y="188122"/>
                  </a:lnTo>
                  <a:lnTo>
                    <a:pt x="464281" y="190868"/>
                  </a:lnTo>
                  <a:lnTo>
                    <a:pt x="463789" y="192386"/>
                  </a:lnTo>
                  <a:lnTo>
                    <a:pt x="462873" y="193622"/>
                  </a:lnTo>
                  <a:lnTo>
                    <a:pt x="461489" y="194021"/>
                  </a:lnTo>
                  <a:lnTo>
                    <a:pt x="460182" y="193090"/>
                  </a:lnTo>
                  <a:lnTo>
                    <a:pt x="459916" y="194170"/>
                  </a:lnTo>
                  <a:lnTo>
                    <a:pt x="460315" y="195077"/>
                  </a:lnTo>
                  <a:lnTo>
                    <a:pt x="462177" y="197283"/>
                  </a:lnTo>
                  <a:lnTo>
                    <a:pt x="461035" y="197769"/>
                  </a:lnTo>
                  <a:lnTo>
                    <a:pt x="460205" y="198520"/>
                  </a:lnTo>
                  <a:lnTo>
                    <a:pt x="459830" y="199615"/>
                  </a:lnTo>
                  <a:lnTo>
                    <a:pt x="457804" y="202126"/>
                  </a:lnTo>
                  <a:lnTo>
                    <a:pt x="456904" y="203973"/>
                  </a:lnTo>
                  <a:lnTo>
                    <a:pt x="456521" y="205944"/>
                  </a:lnTo>
                  <a:lnTo>
                    <a:pt x="455574" y="207509"/>
                  </a:lnTo>
                  <a:lnTo>
                    <a:pt x="440248" y="214331"/>
                  </a:lnTo>
                  <a:lnTo>
                    <a:pt x="427848" y="220073"/>
                  </a:lnTo>
                  <a:lnTo>
                    <a:pt x="426956" y="219682"/>
                  </a:lnTo>
                  <a:lnTo>
                    <a:pt x="426354" y="218806"/>
                  </a:lnTo>
                  <a:lnTo>
                    <a:pt x="425931" y="209879"/>
                  </a:lnTo>
                  <a:lnTo>
                    <a:pt x="424398" y="205318"/>
                  </a:lnTo>
                  <a:lnTo>
                    <a:pt x="424171" y="202744"/>
                  </a:lnTo>
                  <a:lnTo>
                    <a:pt x="422418" y="205036"/>
                  </a:lnTo>
                  <a:lnTo>
                    <a:pt x="421347" y="204802"/>
                  </a:lnTo>
                  <a:lnTo>
                    <a:pt x="420189" y="204215"/>
                  </a:lnTo>
                  <a:lnTo>
                    <a:pt x="419320" y="203464"/>
                  </a:lnTo>
                  <a:lnTo>
                    <a:pt x="419250" y="202478"/>
                  </a:lnTo>
                  <a:lnTo>
                    <a:pt x="420189" y="199646"/>
                  </a:lnTo>
                  <a:lnTo>
                    <a:pt x="419054" y="201203"/>
                  </a:lnTo>
                  <a:lnTo>
                    <a:pt x="417818" y="202400"/>
                  </a:lnTo>
                  <a:lnTo>
                    <a:pt x="416535" y="202251"/>
                  </a:lnTo>
                  <a:lnTo>
                    <a:pt x="415424" y="201657"/>
                  </a:lnTo>
                  <a:lnTo>
                    <a:pt x="415017" y="200734"/>
                  </a:lnTo>
                  <a:lnTo>
                    <a:pt x="414430" y="200593"/>
                  </a:lnTo>
                  <a:lnTo>
                    <a:pt x="411716" y="203112"/>
                  </a:lnTo>
                  <a:lnTo>
                    <a:pt x="408141" y="204465"/>
                  </a:lnTo>
                  <a:lnTo>
                    <a:pt x="406146" y="204442"/>
                  </a:lnTo>
                  <a:lnTo>
                    <a:pt x="404581" y="203667"/>
                  </a:lnTo>
                  <a:lnTo>
                    <a:pt x="404659" y="201743"/>
                  </a:lnTo>
                  <a:lnTo>
                    <a:pt x="404495" y="199865"/>
                  </a:lnTo>
                  <a:lnTo>
                    <a:pt x="404057" y="198762"/>
                  </a:lnTo>
                  <a:lnTo>
                    <a:pt x="403095" y="198363"/>
                  </a:lnTo>
                  <a:lnTo>
                    <a:pt x="402211" y="198504"/>
                  </a:lnTo>
                  <a:lnTo>
                    <a:pt x="399645" y="199482"/>
                  </a:lnTo>
                  <a:lnTo>
                    <a:pt x="398729" y="199365"/>
                  </a:lnTo>
                  <a:lnTo>
                    <a:pt x="398205" y="199857"/>
                  </a:lnTo>
                  <a:lnTo>
                    <a:pt x="391414" y="193020"/>
                  </a:lnTo>
                  <a:lnTo>
                    <a:pt x="390045" y="198559"/>
                  </a:lnTo>
                  <a:lnTo>
                    <a:pt x="385351" y="201500"/>
                  </a:lnTo>
                  <a:lnTo>
                    <a:pt x="381893" y="203214"/>
                  </a:lnTo>
                  <a:lnTo>
                    <a:pt x="378459" y="202572"/>
                  </a:lnTo>
                  <a:lnTo>
                    <a:pt x="374977" y="201477"/>
                  </a:lnTo>
                  <a:lnTo>
                    <a:pt x="371503" y="202799"/>
                  </a:lnTo>
                  <a:lnTo>
                    <a:pt x="367732" y="206038"/>
                  </a:lnTo>
                  <a:lnTo>
                    <a:pt x="366692" y="206531"/>
                  </a:lnTo>
                  <a:lnTo>
                    <a:pt x="365605" y="206523"/>
                  </a:lnTo>
                  <a:lnTo>
                    <a:pt x="364807" y="206101"/>
                  </a:lnTo>
                  <a:lnTo>
                    <a:pt x="365080" y="203644"/>
                  </a:lnTo>
                  <a:lnTo>
                    <a:pt x="365112" y="201188"/>
                  </a:lnTo>
                  <a:lnTo>
                    <a:pt x="364830" y="195719"/>
                  </a:lnTo>
                  <a:lnTo>
                    <a:pt x="364533" y="194639"/>
                  </a:lnTo>
                  <a:lnTo>
                    <a:pt x="363445" y="193137"/>
                  </a:lnTo>
                  <a:lnTo>
                    <a:pt x="362006" y="192049"/>
                  </a:lnTo>
                  <a:lnTo>
                    <a:pt x="361208" y="192840"/>
                  </a:lnTo>
                  <a:lnTo>
                    <a:pt x="360480" y="193927"/>
                  </a:lnTo>
                  <a:lnTo>
                    <a:pt x="357617" y="193880"/>
                  </a:lnTo>
                  <a:lnTo>
                    <a:pt x="354824" y="193012"/>
                  </a:lnTo>
                  <a:lnTo>
                    <a:pt x="352446" y="193505"/>
                  </a:lnTo>
                  <a:lnTo>
                    <a:pt x="347720" y="195672"/>
                  </a:lnTo>
                  <a:lnTo>
                    <a:pt x="345217" y="196008"/>
                  </a:lnTo>
                  <a:lnTo>
                    <a:pt x="343871" y="195515"/>
                  </a:lnTo>
                  <a:lnTo>
                    <a:pt x="343011" y="194350"/>
                  </a:lnTo>
                  <a:lnTo>
                    <a:pt x="343503" y="193278"/>
                  </a:lnTo>
                  <a:lnTo>
                    <a:pt x="344544" y="192456"/>
                  </a:lnTo>
                  <a:lnTo>
                    <a:pt x="342604" y="193106"/>
                  </a:lnTo>
                  <a:lnTo>
                    <a:pt x="340953" y="194201"/>
                  </a:lnTo>
                  <a:lnTo>
                    <a:pt x="340233" y="194905"/>
                  </a:lnTo>
                  <a:lnTo>
                    <a:pt x="339458" y="194553"/>
                  </a:lnTo>
                  <a:lnTo>
                    <a:pt x="337393" y="192081"/>
                  </a:lnTo>
                  <a:lnTo>
                    <a:pt x="333075" y="193004"/>
                  </a:lnTo>
                  <a:lnTo>
                    <a:pt x="332496" y="193286"/>
                  </a:lnTo>
                  <a:lnTo>
                    <a:pt x="331432" y="194131"/>
                  </a:lnTo>
                  <a:lnTo>
                    <a:pt x="330407" y="193708"/>
                  </a:lnTo>
                  <a:lnTo>
                    <a:pt x="329898" y="192808"/>
                  </a:lnTo>
                  <a:lnTo>
                    <a:pt x="329718" y="187645"/>
                  </a:lnTo>
                  <a:lnTo>
                    <a:pt x="327520" y="177717"/>
                  </a:lnTo>
                  <a:lnTo>
                    <a:pt x="326918" y="172648"/>
                  </a:lnTo>
                  <a:lnTo>
                    <a:pt x="326433" y="171450"/>
                  </a:lnTo>
                  <a:lnTo>
                    <a:pt x="323913" y="169628"/>
                  </a:lnTo>
                  <a:lnTo>
                    <a:pt x="324000" y="167015"/>
                  </a:lnTo>
                  <a:lnTo>
                    <a:pt x="325314" y="164824"/>
                  </a:lnTo>
                  <a:lnTo>
                    <a:pt x="325588" y="162274"/>
                  </a:lnTo>
                  <a:lnTo>
                    <a:pt x="325212" y="159504"/>
                  </a:lnTo>
                  <a:lnTo>
                    <a:pt x="324422" y="156797"/>
                  </a:lnTo>
                  <a:lnTo>
                    <a:pt x="323429" y="154755"/>
                  </a:lnTo>
                  <a:lnTo>
                    <a:pt x="322005" y="153011"/>
                  </a:lnTo>
                  <a:lnTo>
                    <a:pt x="320119" y="151055"/>
                  </a:lnTo>
                  <a:lnTo>
                    <a:pt x="317795" y="149592"/>
                  </a:lnTo>
                  <a:lnTo>
                    <a:pt x="312788" y="147949"/>
                  </a:lnTo>
                  <a:lnTo>
                    <a:pt x="310152" y="148098"/>
                  </a:lnTo>
                  <a:lnTo>
                    <a:pt x="309167" y="147448"/>
                  </a:lnTo>
                  <a:lnTo>
                    <a:pt x="308509" y="146611"/>
                  </a:lnTo>
                  <a:lnTo>
                    <a:pt x="308775" y="144968"/>
                  </a:lnTo>
                  <a:lnTo>
                    <a:pt x="309667" y="143842"/>
                  </a:lnTo>
                  <a:lnTo>
                    <a:pt x="310864" y="143560"/>
                  </a:lnTo>
                  <a:lnTo>
                    <a:pt x="311013" y="142918"/>
                  </a:lnTo>
                  <a:lnTo>
                    <a:pt x="308470" y="141596"/>
                  </a:lnTo>
                  <a:lnTo>
                    <a:pt x="306350" y="139797"/>
                  </a:lnTo>
                  <a:lnTo>
                    <a:pt x="305685" y="138717"/>
                  </a:lnTo>
                  <a:lnTo>
                    <a:pt x="305482" y="137528"/>
                  </a:lnTo>
                  <a:lnTo>
                    <a:pt x="305497" y="134782"/>
                  </a:lnTo>
                  <a:lnTo>
                    <a:pt x="306107" y="133045"/>
                  </a:lnTo>
                  <a:lnTo>
                    <a:pt x="306444" y="132106"/>
                  </a:lnTo>
                  <a:lnTo>
                    <a:pt x="307093" y="129204"/>
                  </a:lnTo>
                  <a:lnTo>
                    <a:pt x="308478" y="128320"/>
                  </a:lnTo>
                  <a:lnTo>
                    <a:pt x="308259" y="127788"/>
                  </a:lnTo>
                  <a:lnTo>
                    <a:pt x="307664" y="127389"/>
                  </a:lnTo>
                  <a:lnTo>
                    <a:pt x="306804" y="126434"/>
                  </a:lnTo>
                  <a:lnTo>
                    <a:pt x="306092" y="125339"/>
                  </a:lnTo>
                  <a:lnTo>
                    <a:pt x="304472" y="123477"/>
                  </a:lnTo>
                  <a:lnTo>
                    <a:pt x="301617" y="121240"/>
                  </a:lnTo>
                  <a:lnTo>
                    <a:pt x="301132" y="117375"/>
                  </a:lnTo>
                  <a:lnTo>
                    <a:pt x="300764" y="111679"/>
                  </a:lnTo>
                  <a:lnTo>
                    <a:pt x="300999" y="109090"/>
                  </a:lnTo>
                  <a:lnTo>
                    <a:pt x="301914" y="104247"/>
                  </a:lnTo>
                  <a:lnTo>
                    <a:pt x="303502" y="102722"/>
                  </a:lnTo>
                  <a:lnTo>
                    <a:pt x="304762" y="102299"/>
                  </a:lnTo>
                  <a:lnTo>
                    <a:pt x="305708" y="101650"/>
                  </a:lnTo>
                  <a:lnTo>
                    <a:pt x="304926" y="101556"/>
                  </a:lnTo>
                  <a:lnTo>
                    <a:pt x="304253" y="101798"/>
                  </a:lnTo>
                  <a:lnTo>
                    <a:pt x="303048" y="101963"/>
                  </a:lnTo>
                  <a:lnTo>
                    <a:pt x="304042" y="97629"/>
                  </a:lnTo>
                  <a:lnTo>
                    <a:pt x="304488" y="96377"/>
                  </a:lnTo>
                  <a:lnTo>
                    <a:pt x="306483" y="93952"/>
                  </a:lnTo>
                  <a:lnTo>
                    <a:pt x="308822" y="91808"/>
                  </a:lnTo>
                  <a:lnTo>
                    <a:pt x="309808" y="89281"/>
                  </a:lnTo>
                  <a:lnTo>
                    <a:pt x="311138" y="87067"/>
                  </a:lnTo>
                  <a:lnTo>
                    <a:pt x="316638" y="84782"/>
                  </a:lnTo>
                  <a:lnTo>
                    <a:pt x="314658" y="87646"/>
                  </a:lnTo>
                  <a:lnTo>
                    <a:pt x="314877" y="88686"/>
                  </a:lnTo>
                  <a:lnTo>
                    <a:pt x="315363" y="89609"/>
                  </a:lnTo>
                  <a:lnTo>
                    <a:pt x="316787" y="90259"/>
                  </a:lnTo>
                  <a:lnTo>
                    <a:pt x="317193" y="93787"/>
                  </a:lnTo>
                  <a:lnTo>
                    <a:pt x="318985" y="95790"/>
                  </a:lnTo>
                  <a:lnTo>
                    <a:pt x="320784" y="97621"/>
                  </a:lnTo>
                  <a:lnTo>
                    <a:pt x="322114" y="98520"/>
                  </a:lnTo>
                  <a:lnTo>
                    <a:pt x="323577" y="99827"/>
                  </a:lnTo>
                  <a:lnTo>
                    <a:pt x="324602" y="101040"/>
                  </a:lnTo>
                  <a:lnTo>
                    <a:pt x="325681" y="102057"/>
                  </a:lnTo>
                  <a:lnTo>
                    <a:pt x="327309" y="103050"/>
                  </a:lnTo>
                  <a:lnTo>
                    <a:pt x="331713" y="107283"/>
                  </a:lnTo>
                  <a:lnTo>
                    <a:pt x="333552" y="108527"/>
                  </a:lnTo>
                  <a:lnTo>
                    <a:pt x="334921" y="109770"/>
                  </a:lnTo>
                  <a:lnTo>
                    <a:pt x="335891" y="110209"/>
                  </a:lnTo>
                  <a:lnTo>
                    <a:pt x="338293" y="109857"/>
                  </a:lnTo>
                  <a:lnTo>
                    <a:pt x="345389" y="106821"/>
                  </a:lnTo>
                  <a:lnTo>
                    <a:pt x="346664" y="106626"/>
                  </a:lnTo>
                  <a:lnTo>
                    <a:pt x="348972" y="106101"/>
                  </a:lnTo>
                  <a:lnTo>
                    <a:pt x="353048" y="106266"/>
                  </a:lnTo>
                  <a:lnTo>
                    <a:pt x="357359" y="107298"/>
                  </a:lnTo>
                  <a:lnTo>
                    <a:pt x="358759" y="107330"/>
                  </a:lnTo>
                  <a:lnTo>
                    <a:pt x="360089" y="106712"/>
                  </a:lnTo>
                  <a:lnTo>
                    <a:pt x="361936" y="106892"/>
                  </a:lnTo>
                  <a:lnTo>
                    <a:pt x="363656" y="107212"/>
                  </a:lnTo>
                  <a:lnTo>
                    <a:pt x="364517" y="106946"/>
                  </a:lnTo>
                  <a:lnTo>
                    <a:pt x="367020" y="104732"/>
                  </a:lnTo>
                  <a:lnTo>
                    <a:pt x="370432" y="104075"/>
                  </a:lnTo>
                  <a:lnTo>
                    <a:pt x="371535" y="101884"/>
                  </a:lnTo>
                  <a:lnTo>
                    <a:pt x="372388" y="99819"/>
                  </a:lnTo>
                  <a:lnTo>
                    <a:pt x="372794" y="97621"/>
                  </a:lnTo>
                  <a:lnTo>
                    <a:pt x="374218" y="96737"/>
                  </a:lnTo>
                  <a:lnTo>
                    <a:pt x="376213" y="95970"/>
                  </a:lnTo>
                  <a:lnTo>
                    <a:pt x="379171" y="95000"/>
                  </a:lnTo>
                  <a:lnTo>
                    <a:pt x="389427" y="94828"/>
                  </a:lnTo>
                  <a:lnTo>
                    <a:pt x="390421" y="95250"/>
                  </a:lnTo>
                  <a:lnTo>
                    <a:pt x="390632" y="96377"/>
                  </a:lnTo>
                  <a:lnTo>
                    <a:pt x="390421" y="97229"/>
                  </a:lnTo>
                  <a:lnTo>
                    <a:pt x="390827" y="97738"/>
                  </a:lnTo>
                  <a:lnTo>
                    <a:pt x="392189" y="97785"/>
                  </a:lnTo>
                  <a:lnTo>
                    <a:pt x="393448" y="98301"/>
                  </a:lnTo>
                  <a:lnTo>
                    <a:pt x="398557" y="100069"/>
                  </a:lnTo>
                  <a:lnTo>
                    <a:pt x="400732" y="100617"/>
                  </a:lnTo>
                  <a:lnTo>
                    <a:pt x="401944" y="100476"/>
                  </a:lnTo>
                  <a:lnTo>
                    <a:pt x="404338" y="102057"/>
                  </a:lnTo>
                  <a:lnTo>
                    <a:pt x="405645" y="101517"/>
                  </a:lnTo>
                  <a:lnTo>
                    <a:pt x="407374" y="100406"/>
                  </a:lnTo>
                  <a:lnTo>
                    <a:pt x="409017" y="98912"/>
                  </a:lnTo>
                  <a:lnTo>
                    <a:pt x="410488" y="97730"/>
                  </a:lnTo>
                  <a:lnTo>
                    <a:pt x="412624" y="97269"/>
                  </a:lnTo>
                  <a:lnTo>
                    <a:pt x="415393" y="97331"/>
                  </a:lnTo>
                  <a:lnTo>
                    <a:pt x="418663" y="96924"/>
                  </a:lnTo>
                  <a:lnTo>
                    <a:pt x="421127" y="96291"/>
                  </a:lnTo>
                  <a:lnTo>
                    <a:pt x="423881" y="97339"/>
                  </a:lnTo>
                  <a:lnTo>
                    <a:pt x="424617" y="97011"/>
                  </a:lnTo>
                  <a:lnTo>
                    <a:pt x="425094" y="95986"/>
                  </a:lnTo>
                  <a:lnTo>
                    <a:pt x="426518" y="93740"/>
                  </a:lnTo>
                  <a:lnTo>
                    <a:pt x="427152" y="92230"/>
                  </a:lnTo>
                  <a:lnTo>
                    <a:pt x="427699" y="89336"/>
                  </a:lnTo>
                  <a:lnTo>
                    <a:pt x="428082" y="88647"/>
                  </a:lnTo>
                  <a:lnTo>
                    <a:pt x="429131" y="88248"/>
                  </a:lnTo>
                  <a:lnTo>
                    <a:pt x="430202" y="87701"/>
                  </a:lnTo>
                  <a:lnTo>
                    <a:pt x="430484" y="86832"/>
                  </a:lnTo>
                  <a:lnTo>
                    <a:pt x="430876" y="85823"/>
                  </a:lnTo>
                  <a:lnTo>
                    <a:pt x="430555" y="84978"/>
                  </a:lnTo>
                  <a:lnTo>
                    <a:pt x="429945" y="84266"/>
                  </a:lnTo>
                  <a:lnTo>
                    <a:pt x="429303" y="81849"/>
                  </a:lnTo>
                  <a:lnTo>
                    <a:pt x="429506" y="80746"/>
                  </a:lnTo>
                  <a:lnTo>
                    <a:pt x="429905" y="79924"/>
                  </a:lnTo>
                  <a:lnTo>
                    <a:pt x="431008" y="79510"/>
                  </a:lnTo>
                  <a:lnTo>
                    <a:pt x="433919" y="77733"/>
                  </a:lnTo>
                  <a:lnTo>
                    <a:pt x="436501" y="75652"/>
                  </a:lnTo>
                  <a:lnTo>
                    <a:pt x="437917" y="74635"/>
                  </a:lnTo>
                  <a:lnTo>
                    <a:pt x="438534" y="73978"/>
                  </a:lnTo>
                  <a:lnTo>
                    <a:pt x="438574" y="73024"/>
                  </a:lnTo>
                  <a:lnTo>
                    <a:pt x="437447" y="72030"/>
                  </a:lnTo>
                  <a:lnTo>
                    <a:pt x="436367" y="71553"/>
                  </a:lnTo>
                  <a:lnTo>
                    <a:pt x="436289" y="70403"/>
                  </a:lnTo>
                  <a:lnTo>
                    <a:pt x="436328" y="69605"/>
                  </a:lnTo>
                  <a:lnTo>
                    <a:pt x="436657" y="68854"/>
                  </a:lnTo>
                  <a:lnTo>
                    <a:pt x="436493" y="68126"/>
                  </a:lnTo>
                  <a:lnTo>
                    <a:pt x="436485" y="67039"/>
                  </a:lnTo>
                  <a:lnTo>
                    <a:pt x="437174" y="65865"/>
                  </a:lnTo>
                  <a:lnTo>
                    <a:pt x="438762" y="64129"/>
                  </a:lnTo>
                  <a:lnTo>
                    <a:pt x="440013" y="63002"/>
                  </a:lnTo>
                  <a:lnTo>
                    <a:pt x="441406" y="63698"/>
                  </a:lnTo>
                  <a:lnTo>
                    <a:pt x="443025" y="63378"/>
                  </a:lnTo>
                  <a:lnTo>
                    <a:pt x="444567" y="62814"/>
                  </a:lnTo>
                  <a:lnTo>
                    <a:pt x="445419" y="60765"/>
                  </a:lnTo>
                  <a:lnTo>
                    <a:pt x="445552" y="59787"/>
                  </a:lnTo>
                  <a:lnTo>
                    <a:pt x="445349" y="59004"/>
                  </a:lnTo>
                  <a:lnTo>
                    <a:pt x="445881" y="56086"/>
                  </a:lnTo>
                  <a:lnTo>
                    <a:pt x="446014" y="55664"/>
                  </a:lnTo>
                  <a:lnTo>
                    <a:pt x="447023" y="53825"/>
                  </a:lnTo>
                  <a:lnTo>
                    <a:pt x="447125" y="52589"/>
                  </a:lnTo>
                  <a:lnTo>
                    <a:pt x="446554" y="49718"/>
                  </a:lnTo>
                  <a:lnTo>
                    <a:pt x="446914" y="47543"/>
                  </a:lnTo>
                  <a:lnTo>
                    <a:pt x="447078" y="43044"/>
                  </a:lnTo>
                  <a:lnTo>
                    <a:pt x="447680" y="42239"/>
                  </a:lnTo>
                  <a:lnTo>
                    <a:pt x="448377" y="39907"/>
                  </a:lnTo>
                  <a:lnTo>
                    <a:pt x="449503" y="37474"/>
                  </a:lnTo>
                  <a:lnTo>
                    <a:pt x="451780" y="36152"/>
                  </a:lnTo>
                  <a:lnTo>
                    <a:pt x="452969" y="34415"/>
                  </a:lnTo>
                  <a:lnTo>
                    <a:pt x="453493" y="34087"/>
                  </a:lnTo>
                  <a:lnTo>
                    <a:pt x="454275" y="34071"/>
                  </a:lnTo>
                  <a:lnTo>
                    <a:pt x="457029" y="35338"/>
                  </a:lnTo>
                  <a:lnTo>
                    <a:pt x="459502" y="33930"/>
                  </a:lnTo>
                  <a:lnTo>
                    <a:pt x="461739" y="33766"/>
                  </a:lnTo>
                  <a:lnTo>
                    <a:pt x="463585" y="33954"/>
                  </a:lnTo>
                  <a:lnTo>
                    <a:pt x="464626" y="34533"/>
                  </a:lnTo>
                  <a:lnTo>
                    <a:pt x="465650" y="34947"/>
                  </a:lnTo>
                  <a:lnTo>
                    <a:pt x="467857" y="33578"/>
                  </a:lnTo>
                  <a:lnTo>
                    <a:pt x="468686" y="33883"/>
                  </a:lnTo>
                  <a:close/>
                  <a:moveTo>
                    <a:pt x="694025" y="41026"/>
                  </a:moveTo>
                  <a:lnTo>
                    <a:pt x="693140" y="41480"/>
                  </a:lnTo>
                  <a:lnTo>
                    <a:pt x="691716" y="41315"/>
                  </a:lnTo>
                  <a:lnTo>
                    <a:pt x="691560" y="40204"/>
                  </a:lnTo>
                  <a:lnTo>
                    <a:pt x="693008" y="38210"/>
                  </a:lnTo>
                  <a:lnTo>
                    <a:pt x="693962" y="36105"/>
                  </a:lnTo>
                  <a:lnTo>
                    <a:pt x="692945" y="35581"/>
                  </a:lnTo>
                  <a:lnTo>
                    <a:pt x="691951" y="34235"/>
                  </a:lnTo>
                  <a:lnTo>
                    <a:pt x="691912" y="32671"/>
                  </a:lnTo>
                  <a:lnTo>
                    <a:pt x="692726" y="29776"/>
                  </a:lnTo>
                  <a:lnTo>
                    <a:pt x="693931" y="30011"/>
                  </a:lnTo>
                  <a:lnTo>
                    <a:pt x="695089" y="31262"/>
                  </a:lnTo>
                  <a:lnTo>
                    <a:pt x="695566" y="33609"/>
                  </a:lnTo>
                  <a:lnTo>
                    <a:pt x="696325" y="35393"/>
                  </a:lnTo>
                  <a:lnTo>
                    <a:pt x="694713" y="37818"/>
                  </a:lnTo>
                  <a:lnTo>
                    <a:pt x="694025" y="41026"/>
                  </a:lnTo>
                  <a:close/>
                  <a:moveTo>
                    <a:pt x="28227" y="14857"/>
                  </a:moveTo>
                  <a:lnTo>
                    <a:pt x="30918" y="15052"/>
                  </a:lnTo>
                  <a:lnTo>
                    <a:pt x="35917" y="13863"/>
                  </a:lnTo>
                  <a:lnTo>
                    <a:pt x="38663" y="13980"/>
                  </a:lnTo>
                  <a:lnTo>
                    <a:pt x="41253" y="14841"/>
                  </a:lnTo>
                  <a:lnTo>
                    <a:pt x="43553" y="15334"/>
                  </a:lnTo>
                  <a:lnTo>
                    <a:pt x="49280" y="14700"/>
                  </a:lnTo>
                  <a:lnTo>
                    <a:pt x="50360" y="14864"/>
                  </a:lnTo>
                  <a:lnTo>
                    <a:pt x="51392" y="15357"/>
                  </a:lnTo>
                  <a:lnTo>
                    <a:pt x="52268" y="16140"/>
                  </a:lnTo>
                  <a:lnTo>
                    <a:pt x="54889" y="18987"/>
                  </a:lnTo>
                  <a:lnTo>
                    <a:pt x="59317" y="22492"/>
                  </a:lnTo>
                  <a:lnTo>
                    <a:pt x="60592" y="24738"/>
                  </a:lnTo>
                  <a:lnTo>
                    <a:pt x="61320" y="27265"/>
                  </a:lnTo>
                  <a:lnTo>
                    <a:pt x="61781" y="27851"/>
                  </a:lnTo>
                  <a:lnTo>
                    <a:pt x="66789" y="32679"/>
                  </a:lnTo>
                  <a:lnTo>
                    <a:pt x="67328" y="34697"/>
                  </a:lnTo>
                  <a:lnTo>
                    <a:pt x="66624" y="37490"/>
                  </a:lnTo>
                  <a:lnTo>
                    <a:pt x="68079" y="39712"/>
                  </a:lnTo>
                  <a:lnTo>
                    <a:pt x="72930" y="41801"/>
                  </a:lnTo>
                  <a:lnTo>
                    <a:pt x="75793" y="43318"/>
                  </a:lnTo>
                  <a:lnTo>
                    <a:pt x="76404" y="44249"/>
                  </a:lnTo>
                  <a:lnTo>
                    <a:pt x="76826" y="45360"/>
                  </a:lnTo>
                  <a:lnTo>
                    <a:pt x="78414" y="47003"/>
                  </a:lnTo>
                  <a:lnTo>
                    <a:pt x="80401" y="48075"/>
                  </a:lnTo>
                  <a:lnTo>
                    <a:pt x="86605" y="50899"/>
                  </a:lnTo>
                  <a:lnTo>
                    <a:pt x="94742" y="56798"/>
                  </a:lnTo>
                  <a:lnTo>
                    <a:pt x="99365" y="59599"/>
                  </a:lnTo>
                  <a:lnTo>
                    <a:pt x="103191" y="63855"/>
                  </a:lnTo>
                  <a:lnTo>
                    <a:pt x="104576" y="65889"/>
                  </a:lnTo>
                  <a:lnTo>
                    <a:pt x="105718" y="68087"/>
                  </a:lnTo>
                  <a:lnTo>
                    <a:pt x="108042" y="71287"/>
                  </a:lnTo>
                  <a:lnTo>
                    <a:pt x="111992" y="75238"/>
                  </a:lnTo>
                  <a:lnTo>
                    <a:pt x="112994" y="76443"/>
                  </a:lnTo>
                  <a:lnTo>
                    <a:pt x="114058" y="78187"/>
                  </a:lnTo>
                  <a:lnTo>
                    <a:pt x="115286" y="79807"/>
                  </a:lnTo>
                  <a:lnTo>
                    <a:pt x="116757" y="81293"/>
                  </a:lnTo>
                  <a:lnTo>
                    <a:pt x="118509" y="82435"/>
                  </a:lnTo>
                  <a:lnTo>
                    <a:pt x="120301" y="82803"/>
                  </a:lnTo>
                  <a:lnTo>
                    <a:pt x="123188" y="85659"/>
                  </a:lnTo>
                  <a:lnTo>
                    <a:pt x="124745" y="86551"/>
                  </a:lnTo>
                  <a:lnTo>
                    <a:pt x="124502" y="84313"/>
                  </a:lnTo>
                  <a:lnTo>
                    <a:pt x="123188" y="82357"/>
                  </a:lnTo>
                  <a:lnTo>
                    <a:pt x="123211" y="81184"/>
                  </a:lnTo>
                  <a:lnTo>
                    <a:pt x="123438" y="80127"/>
                  </a:lnTo>
                  <a:lnTo>
                    <a:pt x="124510" y="79244"/>
                  </a:lnTo>
                  <a:lnTo>
                    <a:pt x="125800" y="78993"/>
                  </a:lnTo>
                  <a:lnTo>
                    <a:pt x="128226" y="79807"/>
                  </a:lnTo>
                  <a:lnTo>
                    <a:pt x="132161" y="83194"/>
                  </a:lnTo>
                  <a:lnTo>
                    <a:pt x="133820" y="85166"/>
                  </a:lnTo>
                  <a:lnTo>
                    <a:pt x="135064" y="87888"/>
                  </a:lnTo>
                  <a:lnTo>
                    <a:pt x="136112" y="90713"/>
                  </a:lnTo>
                  <a:lnTo>
                    <a:pt x="137676" y="92121"/>
                  </a:lnTo>
                  <a:lnTo>
                    <a:pt x="139836" y="92614"/>
                  </a:lnTo>
                  <a:lnTo>
                    <a:pt x="142238" y="92817"/>
                  </a:lnTo>
                  <a:lnTo>
                    <a:pt x="144444" y="93685"/>
                  </a:lnTo>
                  <a:lnTo>
                    <a:pt x="149607" y="97597"/>
                  </a:lnTo>
                  <a:lnTo>
                    <a:pt x="151321" y="99436"/>
                  </a:lnTo>
                  <a:lnTo>
                    <a:pt x="152620" y="101595"/>
                  </a:lnTo>
                  <a:lnTo>
                    <a:pt x="153511" y="104153"/>
                  </a:lnTo>
                  <a:lnTo>
                    <a:pt x="154067" y="106837"/>
                  </a:lnTo>
                  <a:lnTo>
                    <a:pt x="154411" y="107455"/>
                  </a:lnTo>
                  <a:lnTo>
                    <a:pt x="157728" y="110694"/>
                  </a:lnTo>
                  <a:lnTo>
                    <a:pt x="159473" y="112063"/>
                  </a:lnTo>
                  <a:lnTo>
                    <a:pt x="161601" y="112728"/>
                  </a:lnTo>
                  <a:lnTo>
                    <a:pt x="167820" y="113455"/>
                  </a:lnTo>
                  <a:lnTo>
                    <a:pt x="170003" y="114574"/>
                  </a:lnTo>
                  <a:lnTo>
                    <a:pt x="171818" y="116436"/>
                  </a:lnTo>
                  <a:lnTo>
                    <a:pt x="172577" y="118329"/>
                  </a:lnTo>
                  <a:lnTo>
                    <a:pt x="171286" y="120004"/>
                  </a:lnTo>
                  <a:lnTo>
                    <a:pt x="166428" y="122570"/>
                  </a:lnTo>
                  <a:lnTo>
                    <a:pt x="161241" y="124346"/>
                  </a:lnTo>
                  <a:lnTo>
                    <a:pt x="166287" y="123735"/>
                  </a:lnTo>
                  <a:lnTo>
                    <a:pt x="168837" y="122992"/>
                  </a:lnTo>
                  <a:lnTo>
                    <a:pt x="171184" y="121834"/>
                  </a:lnTo>
                  <a:lnTo>
                    <a:pt x="173508" y="120356"/>
                  </a:lnTo>
                  <a:lnTo>
                    <a:pt x="177200" y="118290"/>
                  </a:lnTo>
                  <a:lnTo>
                    <a:pt x="178570" y="117868"/>
                  </a:lnTo>
                  <a:lnTo>
                    <a:pt x="180182" y="118016"/>
                  </a:lnTo>
                  <a:lnTo>
                    <a:pt x="181644" y="118603"/>
                  </a:lnTo>
                  <a:lnTo>
                    <a:pt x="183835" y="120629"/>
                  </a:lnTo>
                  <a:lnTo>
                    <a:pt x="185900" y="122773"/>
                  </a:lnTo>
                  <a:lnTo>
                    <a:pt x="187442" y="125269"/>
                  </a:lnTo>
                  <a:lnTo>
                    <a:pt x="188404" y="128046"/>
                  </a:lnTo>
                  <a:lnTo>
                    <a:pt x="186636" y="129501"/>
                  </a:lnTo>
                  <a:lnTo>
                    <a:pt x="184069" y="130573"/>
                  </a:lnTo>
                  <a:lnTo>
                    <a:pt x="180541" y="133257"/>
                  </a:lnTo>
                  <a:lnTo>
                    <a:pt x="180166" y="134320"/>
                  </a:lnTo>
                  <a:lnTo>
                    <a:pt x="180894" y="135001"/>
                  </a:lnTo>
                  <a:lnTo>
                    <a:pt x="180033" y="136973"/>
                  </a:lnTo>
                  <a:lnTo>
                    <a:pt x="182012" y="138193"/>
                  </a:lnTo>
                  <a:lnTo>
                    <a:pt x="182309" y="139226"/>
                  </a:lnTo>
                  <a:lnTo>
                    <a:pt x="180596" y="140704"/>
                  </a:lnTo>
                  <a:lnTo>
                    <a:pt x="180760" y="141620"/>
                  </a:lnTo>
                  <a:lnTo>
                    <a:pt x="182825" y="145531"/>
                  </a:lnTo>
                  <a:lnTo>
                    <a:pt x="183812" y="146423"/>
                  </a:lnTo>
                  <a:lnTo>
                    <a:pt x="186965" y="148411"/>
                  </a:lnTo>
                  <a:lnTo>
                    <a:pt x="191768" y="150421"/>
                  </a:lnTo>
                  <a:lnTo>
                    <a:pt x="194428" y="151344"/>
                  </a:lnTo>
                  <a:lnTo>
                    <a:pt x="197448" y="152056"/>
                  </a:lnTo>
                  <a:lnTo>
                    <a:pt x="198738" y="152041"/>
                  </a:lnTo>
                  <a:lnTo>
                    <a:pt x="200999" y="151712"/>
                  </a:lnTo>
                  <a:lnTo>
                    <a:pt x="201461" y="152494"/>
                  </a:lnTo>
                  <a:lnTo>
                    <a:pt x="202431" y="156343"/>
                  </a:lnTo>
                  <a:lnTo>
                    <a:pt x="202901" y="158784"/>
                  </a:lnTo>
                  <a:lnTo>
                    <a:pt x="203597" y="163971"/>
                  </a:lnTo>
                  <a:lnTo>
                    <a:pt x="204473" y="166123"/>
                  </a:lnTo>
                  <a:lnTo>
                    <a:pt x="204418" y="168751"/>
                  </a:lnTo>
                  <a:lnTo>
                    <a:pt x="205569" y="170989"/>
                  </a:lnTo>
                  <a:lnTo>
                    <a:pt x="207939" y="172421"/>
                  </a:lnTo>
                  <a:lnTo>
                    <a:pt x="210450" y="173586"/>
                  </a:lnTo>
                  <a:lnTo>
                    <a:pt x="211640" y="174728"/>
                  </a:lnTo>
                  <a:lnTo>
                    <a:pt x="211624" y="176450"/>
                  </a:lnTo>
                  <a:lnTo>
                    <a:pt x="211217" y="177811"/>
                  </a:lnTo>
                  <a:lnTo>
                    <a:pt x="210372" y="178867"/>
                  </a:lnTo>
                  <a:lnTo>
                    <a:pt x="207759" y="181112"/>
                  </a:lnTo>
                  <a:lnTo>
                    <a:pt x="207289" y="182083"/>
                  </a:lnTo>
                  <a:lnTo>
                    <a:pt x="206922" y="184555"/>
                  </a:lnTo>
                  <a:lnTo>
                    <a:pt x="207368" y="185689"/>
                  </a:lnTo>
                  <a:lnTo>
                    <a:pt x="208416" y="185752"/>
                  </a:lnTo>
                  <a:lnTo>
                    <a:pt x="209230" y="185157"/>
                  </a:lnTo>
                  <a:lnTo>
                    <a:pt x="212359" y="181840"/>
                  </a:lnTo>
                  <a:lnTo>
                    <a:pt x="213204" y="181261"/>
                  </a:lnTo>
                  <a:lnTo>
                    <a:pt x="214385" y="180792"/>
                  </a:lnTo>
                  <a:lnTo>
                    <a:pt x="215590" y="180494"/>
                  </a:lnTo>
                  <a:lnTo>
                    <a:pt x="221309" y="180471"/>
                  </a:lnTo>
                  <a:lnTo>
                    <a:pt x="223742" y="180995"/>
                  </a:lnTo>
                  <a:lnTo>
                    <a:pt x="225894" y="182075"/>
                  </a:lnTo>
                  <a:lnTo>
                    <a:pt x="227795" y="183428"/>
                  </a:lnTo>
                  <a:lnTo>
                    <a:pt x="234766" y="192073"/>
                  </a:lnTo>
                  <a:lnTo>
                    <a:pt x="237950" y="196845"/>
                  </a:lnTo>
                  <a:lnTo>
                    <a:pt x="238200" y="198035"/>
                  </a:lnTo>
                  <a:lnTo>
                    <a:pt x="238255" y="199271"/>
                  </a:lnTo>
                  <a:lnTo>
                    <a:pt x="237715" y="200225"/>
                  </a:lnTo>
                  <a:lnTo>
                    <a:pt x="234820" y="203487"/>
                  </a:lnTo>
                  <a:lnTo>
                    <a:pt x="234452" y="204387"/>
                  </a:lnTo>
                  <a:lnTo>
                    <a:pt x="233553" y="207939"/>
                  </a:lnTo>
                  <a:lnTo>
                    <a:pt x="233717" y="210497"/>
                  </a:lnTo>
                  <a:lnTo>
                    <a:pt x="234680" y="211569"/>
                  </a:lnTo>
                  <a:lnTo>
                    <a:pt x="235454" y="212735"/>
                  </a:lnTo>
                  <a:lnTo>
                    <a:pt x="235392" y="213791"/>
                  </a:lnTo>
                  <a:lnTo>
                    <a:pt x="233483" y="219048"/>
                  </a:lnTo>
                  <a:lnTo>
                    <a:pt x="233287" y="219948"/>
                  </a:lnTo>
                  <a:lnTo>
                    <a:pt x="234491" y="228499"/>
                  </a:lnTo>
                  <a:lnTo>
                    <a:pt x="234578" y="230815"/>
                  </a:lnTo>
                  <a:lnTo>
                    <a:pt x="234335" y="233749"/>
                  </a:lnTo>
                  <a:lnTo>
                    <a:pt x="234507" y="238474"/>
                  </a:lnTo>
                  <a:lnTo>
                    <a:pt x="232942" y="253088"/>
                  </a:lnTo>
                  <a:lnTo>
                    <a:pt x="232653" y="253957"/>
                  </a:lnTo>
                  <a:lnTo>
                    <a:pt x="231456" y="256194"/>
                  </a:lnTo>
                  <a:lnTo>
                    <a:pt x="229884" y="256178"/>
                  </a:lnTo>
                  <a:lnTo>
                    <a:pt x="228609" y="255787"/>
                  </a:lnTo>
                  <a:lnTo>
                    <a:pt x="227724" y="254934"/>
                  </a:lnTo>
                  <a:lnTo>
                    <a:pt x="227232" y="253878"/>
                  </a:lnTo>
                  <a:lnTo>
                    <a:pt x="226512" y="253010"/>
                  </a:lnTo>
                  <a:lnTo>
                    <a:pt x="222710" y="250311"/>
                  </a:lnTo>
                  <a:lnTo>
                    <a:pt x="221716" y="250757"/>
                  </a:lnTo>
                  <a:lnTo>
                    <a:pt x="217851" y="254105"/>
                  </a:lnTo>
                  <a:lnTo>
                    <a:pt x="216826" y="254598"/>
                  </a:lnTo>
                  <a:lnTo>
                    <a:pt x="215536" y="254191"/>
                  </a:lnTo>
                  <a:lnTo>
                    <a:pt x="213501" y="253190"/>
                  </a:lnTo>
                  <a:lnTo>
                    <a:pt x="207125" y="249669"/>
                  </a:lnTo>
                  <a:lnTo>
                    <a:pt x="206734" y="250796"/>
                  </a:lnTo>
                  <a:lnTo>
                    <a:pt x="206648" y="252321"/>
                  </a:lnTo>
                  <a:lnTo>
                    <a:pt x="207915" y="256155"/>
                  </a:lnTo>
                  <a:lnTo>
                    <a:pt x="208096" y="257829"/>
                  </a:lnTo>
                  <a:lnTo>
                    <a:pt x="206938" y="258158"/>
                  </a:lnTo>
                  <a:lnTo>
                    <a:pt x="206288" y="258087"/>
                  </a:lnTo>
                  <a:lnTo>
                    <a:pt x="203636" y="255865"/>
                  </a:lnTo>
                  <a:lnTo>
                    <a:pt x="201187" y="253401"/>
                  </a:lnTo>
                  <a:lnTo>
                    <a:pt x="198410" y="250068"/>
                  </a:lnTo>
                  <a:lnTo>
                    <a:pt x="196376" y="248488"/>
                  </a:lnTo>
                  <a:lnTo>
                    <a:pt x="194545" y="246720"/>
                  </a:lnTo>
                  <a:lnTo>
                    <a:pt x="189382" y="240007"/>
                  </a:lnTo>
                  <a:lnTo>
                    <a:pt x="188036" y="238982"/>
                  </a:lnTo>
                  <a:lnTo>
                    <a:pt x="180033" y="234249"/>
                  </a:lnTo>
                  <a:lnTo>
                    <a:pt x="178421" y="233123"/>
                  </a:lnTo>
                  <a:lnTo>
                    <a:pt x="176372" y="231167"/>
                  </a:lnTo>
                  <a:lnTo>
                    <a:pt x="174173" y="229422"/>
                  </a:lnTo>
                  <a:lnTo>
                    <a:pt x="169346" y="226676"/>
                  </a:lnTo>
                  <a:lnTo>
                    <a:pt x="160975" y="219713"/>
                  </a:lnTo>
                  <a:lnTo>
                    <a:pt x="157337" y="215716"/>
                  </a:lnTo>
                  <a:lnTo>
                    <a:pt x="153292" y="209269"/>
                  </a:lnTo>
                  <a:lnTo>
                    <a:pt x="151970" y="207626"/>
                  </a:lnTo>
                  <a:lnTo>
                    <a:pt x="145171" y="202791"/>
                  </a:lnTo>
                  <a:lnTo>
                    <a:pt x="141463" y="199865"/>
                  </a:lnTo>
                  <a:lnTo>
                    <a:pt x="139914" y="198183"/>
                  </a:lnTo>
                  <a:lnTo>
                    <a:pt x="136307" y="192323"/>
                  </a:lnTo>
                  <a:lnTo>
                    <a:pt x="135251" y="190352"/>
                  </a:lnTo>
                  <a:lnTo>
                    <a:pt x="133921" y="188607"/>
                  </a:lnTo>
                  <a:lnTo>
                    <a:pt x="131739" y="187191"/>
                  </a:lnTo>
                  <a:lnTo>
                    <a:pt x="129814" y="185533"/>
                  </a:lnTo>
                  <a:lnTo>
                    <a:pt x="125996" y="180236"/>
                  </a:lnTo>
                  <a:lnTo>
                    <a:pt x="124792" y="178124"/>
                  </a:lnTo>
                  <a:lnTo>
                    <a:pt x="123884" y="175839"/>
                  </a:lnTo>
                  <a:lnTo>
                    <a:pt x="124048" y="171263"/>
                  </a:lnTo>
                  <a:lnTo>
                    <a:pt x="115951" y="157407"/>
                  </a:lnTo>
                  <a:lnTo>
                    <a:pt x="113917" y="153089"/>
                  </a:lnTo>
                  <a:lnTo>
                    <a:pt x="112032" y="147096"/>
                  </a:lnTo>
                  <a:lnTo>
                    <a:pt x="111617" y="146494"/>
                  </a:lnTo>
                  <a:lnTo>
                    <a:pt x="107196" y="141127"/>
                  </a:lnTo>
                  <a:lnTo>
                    <a:pt x="105640" y="139406"/>
                  </a:lnTo>
                  <a:lnTo>
                    <a:pt x="103746" y="137794"/>
                  </a:lnTo>
                  <a:lnTo>
                    <a:pt x="102205" y="135909"/>
                  </a:lnTo>
                  <a:lnTo>
                    <a:pt x="99154" y="129783"/>
                  </a:lnTo>
                  <a:lnTo>
                    <a:pt x="98020" y="128085"/>
                  </a:lnTo>
                  <a:lnTo>
                    <a:pt x="96432" y="126833"/>
                  </a:lnTo>
                  <a:lnTo>
                    <a:pt x="90658" y="124518"/>
                  </a:lnTo>
                  <a:lnTo>
                    <a:pt x="88506" y="123227"/>
                  </a:lnTo>
                  <a:lnTo>
                    <a:pt x="86809" y="121396"/>
                  </a:lnTo>
                  <a:lnTo>
                    <a:pt x="85768" y="119057"/>
                  </a:lnTo>
                  <a:lnTo>
                    <a:pt x="84626" y="114097"/>
                  </a:lnTo>
                  <a:lnTo>
                    <a:pt x="81895" y="106563"/>
                  </a:lnTo>
                  <a:lnTo>
                    <a:pt x="78845" y="96471"/>
                  </a:lnTo>
                  <a:lnTo>
                    <a:pt x="76779" y="91949"/>
                  </a:lnTo>
                  <a:lnTo>
                    <a:pt x="74424" y="88397"/>
                  </a:lnTo>
                  <a:lnTo>
                    <a:pt x="73736" y="87576"/>
                  </a:lnTo>
                  <a:lnTo>
                    <a:pt x="63252" y="81184"/>
                  </a:lnTo>
                  <a:lnTo>
                    <a:pt x="61461" y="80237"/>
                  </a:lnTo>
                  <a:lnTo>
                    <a:pt x="59560" y="79674"/>
                  </a:lnTo>
                  <a:lnTo>
                    <a:pt x="56845" y="79267"/>
                  </a:lnTo>
                  <a:lnTo>
                    <a:pt x="54772" y="77616"/>
                  </a:lnTo>
                  <a:lnTo>
                    <a:pt x="53927" y="74651"/>
                  </a:lnTo>
                  <a:lnTo>
                    <a:pt x="53449" y="70677"/>
                  </a:lnTo>
                  <a:lnTo>
                    <a:pt x="52933" y="68306"/>
                  </a:lnTo>
                  <a:lnTo>
                    <a:pt x="52362" y="66961"/>
                  </a:lnTo>
                  <a:lnTo>
                    <a:pt x="47981" y="64152"/>
                  </a:lnTo>
                  <a:lnTo>
                    <a:pt x="46260" y="61930"/>
                  </a:lnTo>
                  <a:lnTo>
                    <a:pt x="44828" y="59482"/>
                  </a:lnTo>
                  <a:lnTo>
                    <a:pt x="43522" y="57588"/>
                  </a:lnTo>
                  <a:lnTo>
                    <a:pt x="38702" y="51048"/>
                  </a:lnTo>
                  <a:lnTo>
                    <a:pt x="37051" y="49335"/>
                  </a:lnTo>
                  <a:lnTo>
                    <a:pt x="35010" y="48137"/>
                  </a:lnTo>
                  <a:lnTo>
                    <a:pt x="28962" y="46870"/>
                  </a:lnTo>
                  <a:lnTo>
                    <a:pt x="27186" y="45783"/>
                  </a:lnTo>
                  <a:lnTo>
                    <a:pt x="24252" y="42066"/>
                  </a:lnTo>
                  <a:lnTo>
                    <a:pt x="22477" y="40173"/>
                  </a:lnTo>
                  <a:lnTo>
                    <a:pt x="17157" y="36003"/>
                  </a:lnTo>
                  <a:lnTo>
                    <a:pt x="8168" y="27280"/>
                  </a:lnTo>
                  <a:lnTo>
                    <a:pt x="6329" y="25105"/>
                  </a:lnTo>
                  <a:lnTo>
                    <a:pt x="4952" y="22836"/>
                  </a:lnTo>
                  <a:lnTo>
                    <a:pt x="3833" y="20404"/>
                  </a:lnTo>
                  <a:lnTo>
                    <a:pt x="0" y="13660"/>
                  </a:lnTo>
                  <a:lnTo>
                    <a:pt x="313" y="12298"/>
                  </a:lnTo>
                  <a:lnTo>
                    <a:pt x="884" y="10882"/>
                  </a:lnTo>
                  <a:lnTo>
                    <a:pt x="798" y="9709"/>
                  </a:lnTo>
                  <a:lnTo>
                    <a:pt x="375" y="8551"/>
                  </a:lnTo>
                  <a:lnTo>
                    <a:pt x="461" y="7510"/>
                  </a:lnTo>
                  <a:lnTo>
                    <a:pt x="1603" y="6892"/>
                  </a:lnTo>
                  <a:lnTo>
                    <a:pt x="4162" y="6102"/>
                  </a:lnTo>
                  <a:lnTo>
                    <a:pt x="6814" y="6196"/>
                  </a:lnTo>
                  <a:lnTo>
                    <a:pt x="9271" y="6533"/>
                  </a:lnTo>
                  <a:lnTo>
                    <a:pt x="11649" y="7182"/>
                  </a:lnTo>
                  <a:lnTo>
                    <a:pt x="13934" y="8598"/>
                  </a:lnTo>
                  <a:lnTo>
                    <a:pt x="18017" y="12181"/>
                  </a:lnTo>
                  <a:lnTo>
                    <a:pt x="20341" y="13425"/>
                  </a:lnTo>
                  <a:lnTo>
                    <a:pt x="22923" y="14027"/>
                  </a:lnTo>
                  <a:lnTo>
                    <a:pt x="28227" y="14857"/>
                  </a:lnTo>
                  <a:close/>
                  <a:moveTo>
                    <a:pt x="3403" y="2081"/>
                  </a:moveTo>
                  <a:lnTo>
                    <a:pt x="2973" y="2699"/>
                  </a:lnTo>
                  <a:lnTo>
                    <a:pt x="1666" y="2378"/>
                  </a:lnTo>
                  <a:lnTo>
                    <a:pt x="227" y="383"/>
                  </a:lnTo>
                  <a:lnTo>
                    <a:pt x="759" y="0"/>
                  </a:lnTo>
                  <a:lnTo>
                    <a:pt x="1643" y="203"/>
                  </a:lnTo>
                  <a:lnTo>
                    <a:pt x="3333" y="665"/>
                  </a:lnTo>
                  <a:lnTo>
                    <a:pt x="3481" y="1408"/>
                  </a:lnTo>
                  <a:lnTo>
                    <a:pt x="3403" y="208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84D78470-BABD-2EA2-C1D6-9989E70ADB94}"/>
                </a:ext>
              </a:extLst>
            </p:cNvPr>
            <p:cNvSpPr>
              <a:spLocks/>
            </p:cNvSpPr>
            <p:nvPr/>
          </p:nvSpPr>
          <p:spPr>
            <a:xfrm>
              <a:off x="7022797" y="3189464"/>
              <a:ext cx="95782" cy="143200"/>
            </a:xfrm>
            <a:custGeom>
              <a:avLst/>
              <a:gdLst>
                <a:gd name="connsiteX0" fmla="*/ 69605 w 95782"/>
                <a:gd name="connsiteY0" fmla="*/ 10523 h 143200"/>
                <a:gd name="connsiteX1" fmla="*/ 66131 w 95782"/>
                <a:gd name="connsiteY1" fmla="*/ 12979 h 143200"/>
                <a:gd name="connsiteX2" fmla="*/ 65591 w 95782"/>
                <a:gd name="connsiteY2" fmla="*/ 13910 h 143200"/>
                <a:gd name="connsiteX3" fmla="*/ 64614 w 95782"/>
                <a:gd name="connsiteY3" fmla="*/ 17657 h 143200"/>
                <a:gd name="connsiteX4" fmla="*/ 64496 w 95782"/>
                <a:gd name="connsiteY4" fmla="*/ 18722 h 143200"/>
                <a:gd name="connsiteX5" fmla="*/ 63378 w 95782"/>
                <a:gd name="connsiteY5" fmla="*/ 20685 h 143200"/>
                <a:gd name="connsiteX6" fmla="*/ 62321 w 95782"/>
                <a:gd name="connsiteY6" fmla="*/ 22868 h 143200"/>
                <a:gd name="connsiteX7" fmla="*/ 61093 w 95782"/>
                <a:gd name="connsiteY7" fmla="*/ 23713 h 143200"/>
                <a:gd name="connsiteX8" fmla="*/ 59262 w 95782"/>
                <a:gd name="connsiteY8" fmla="*/ 24386 h 143200"/>
                <a:gd name="connsiteX9" fmla="*/ 58222 w 95782"/>
                <a:gd name="connsiteY9" fmla="*/ 25051 h 143200"/>
                <a:gd name="connsiteX10" fmla="*/ 56908 w 95782"/>
                <a:gd name="connsiteY10" fmla="*/ 24714 h 143200"/>
                <a:gd name="connsiteX11" fmla="*/ 55249 w 95782"/>
                <a:gd name="connsiteY11" fmla="*/ 24769 h 143200"/>
                <a:gd name="connsiteX12" fmla="*/ 54420 w 95782"/>
                <a:gd name="connsiteY12" fmla="*/ 25512 h 143200"/>
                <a:gd name="connsiteX13" fmla="*/ 54459 w 95782"/>
                <a:gd name="connsiteY13" fmla="*/ 26083 h 143200"/>
                <a:gd name="connsiteX14" fmla="*/ 54952 w 95782"/>
                <a:gd name="connsiteY14" fmla="*/ 26733 h 143200"/>
                <a:gd name="connsiteX15" fmla="*/ 56407 w 95782"/>
                <a:gd name="connsiteY15" fmla="*/ 27734 h 143200"/>
                <a:gd name="connsiteX16" fmla="*/ 58026 w 95782"/>
                <a:gd name="connsiteY16" fmla="*/ 28634 h 143200"/>
                <a:gd name="connsiteX17" fmla="*/ 57846 w 95782"/>
                <a:gd name="connsiteY17" fmla="*/ 29424 h 143200"/>
                <a:gd name="connsiteX18" fmla="*/ 56978 w 95782"/>
                <a:gd name="connsiteY18" fmla="*/ 30316 h 143200"/>
                <a:gd name="connsiteX19" fmla="*/ 51478 w 95782"/>
                <a:gd name="connsiteY19" fmla="*/ 32538 h 143200"/>
                <a:gd name="connsiteX20" fmla="*/ 49843 w 95782"/>
                <a:gd name="connsiteY20" fmla="*/ 33876 h 143200"/>
                <a:gd name="connsiteX21" fmla="*/ 49272 w 95782"/>
                <a:gd name="connsiteY21" fmla="*/ 34759 h 143200"/>
                <a:gd name="connsiteX22" fmla="*/ 49859 w 95782"/>
                <a:gd name="connsiteY22" fmla="*/ 36238 h 143200"/>
                <a:gd name="connsiteX23" fmla="*/ 54248 w 95782"/>
                <a:gd name="connsiteY23" fmla="*/ 40658 h 143200"/>
                <a:gd name="connsiteX24" fmla="*/ 54991 w 95782"/>
                <a:gd name="connsiteY24" fmla="*/ 41143 h 143200"/>
                <a:gd name="connsiteX25" fmla="*/ 55640 w 95782"/>
                <a:gd name="connsiteY25" fmla="*/ 43717 h 143200"/>
                <a:gd name="connsiteX26" fmla="*/ 59513 w 95782"/>
                <a:gd name="connsiteY26" fmla="*/ 44789 h 143200"/>
                <a:gd name="connsiteX27" fmla="*/ 61101 w 95782"/>
                <a:gd name="connsiteY27" fmla="*/ 46393 h 143200"/>
                <a:gd name="connsiteX28" fmla="*/ 62462 w 95782"/>
                <a:gd name="connsiteY28" fmla="*/ 46776 h 143200"/>
                <a:gd name="connsiteX29" fmla="*/ 65427 w 95782"/>
                <a:gd name="connsiteY29" fmla="*/ 46635 h 143200"/>
                <a:gd name="connsiteX30" fmla="*/ 66616 w 95782"/>
                <a:gd name="connsiteY30" fmla="*/ 47238 h 143200"/>
                <a:gd name="connsiteX31" fmla="*/ 67289 w 95782"/>
                <a:gd name="connsiteY31" fmla="*/ 46776 h 143200"/>
                <a:gd name="connsiteX32" fmla="*/ 67681 w 95782"/>
                <a:gd name="connsiteY32" fmla="*/ 45931 h 143200"/>
                <a:gd name="connsiteX33" fmla="*/ 70176 w 95782"/>
                <a:gd name="connsiteY33" fmla="*/ 43757 h 143200"/>
                <a:gd name="connsiteX34" fmla="*/ 70998 w 95782"/>
                <a:gd name="connsiteY34" fmla="*/ 42802 h 143200"/>
                <a:gd name="connsiteX35" fmla="*/ 70505 w 95782"/>
                <a:gd name="connsiteY35" fmla="*/ 41480 h 143200"/>
                <a:gd name="connsiteX36" fmla="*/ 69973 w 95782"/>
                <a:gd name="connsiteY36" fmla="*/ 40471 h 143200"/>
                <a:gd name="connsiteX37" fmla="*/ 71491 w 95782"/>
                <a:gd name="connsiteY37" fmla="*/ 38460 h 143200"/>
                <a:gd name="connsiteX38" fmla="*/ 73329 w 95782"/>
                <a:gd name="connsiteY38" fmla="*/ 36473 h 143200"/>
                <a:gd name="connsiteX39" fmla="*/ 74252 w 95782"/>
                <a:gd name="connsiteY39" fmla="*/ 36536 h 143200"/>
                <a:gd name="connsiteX40" fmla="*/ 75825 w 95782"/>
                <a:gd name="connsiteY40" fmla="*/ 37756 h 143200"/>
                <a:gd name="connsiteX41" fmla="*/ 77123 w 95782"/>
                <a:gd name="connsiteY41" fmla="*/ 39454 h 143200"/>
                <a:gd name="connsiteX42" fmla="*/ 77295 w 95782"/>
                <a:gd name="connsiteY42" fmla="*/ 40768 h 143200"/>
                <a:gd name="connsiteX43" fmla="*/ 77538 w 95782"/>
                <a:gd name="connsiteY43" fmla="*/ 41722 h 143200"/>
                <a:gd name="connsiteX44" fmla="*/ 78766 w 95782"/>
                <a:gd name="connsiteY44" fmla="*/ 43757 h 143200"/>
                <a:gd name="connsiteX45" fmla="*/ 79556 w 95782"/>
                <a:gd name="connsiteY45" fmla="*/ 44461 h 143200"/>
                <a:gd name="connsiteX46" fmla="*/ 81684 w 95782"/>
                <a:gd name="connsiteY46" fmla="*/ 44868 h 143200"/>
                <a:gd name="connsiteX47" fmla="*/ 82185 w 95782"/>
                <a:gd name="connsiteY47" fmla="*/ 45665 h 143200"/>
                <a:gd name="connsiteX48" fmla="*/ 81802 w 95782"/>
                <a:gd name="connsiteY48" fmla="*/ 48607 h 143200"/>
                <a:gd name="connsiteX49" fmla="*/ 82122 w 95782"/>
                <a:gd name="connsiteY49" fmla="*/ 49585 h 143200"/>
                <a:gd name="connsiteX50" fmla="*/ 84352 w 95782"/>
                <a:gd name="connsiteY50" fmla="*/ 49632 h 143200"/>
                <a:gd name="connsiteX51" fmla="*/ 86723 w 95782"/>
                <a:gd name="connsiteY51" fmla="*/ 49397 h 143200"/>
                <a:gd name="connsiteX52" fmla="*/ 87552 w 95782"/>
                <a:gd name="connsiteY52" fmla="*/ 49507 h 143200"/>
                <a:gd name="connsiteX53" fmla="*/ 88405 w 95782"/>
                <a:gd name="connsiteY53" fmla="*/ 48889 h 143200"/>
                <a:gd name="connsiteX54" fmla="*/ 89719 w 95782"/>
                <a:gd name="connsiteY54" fmla="*/ 48224 h 143200"/>
                <a:gd name="connsiteX55" fmla="*/ 91604 w 95782"/>
                <a:gd name="connsiteY55" fmla="*/ 48450 h 143200"/>
                <a:gd name="connsiteX56" fmla="*/ 92528 w 95782"/>
                <a:gd name="connsiteY56" fmla="*/ 49765 h 143200"/>
                <a:gd name="connsiteX57" fmla="*/ 92942 w 95782"/>
                <a:gd name="connsiteY57" fmla="*/ 51118 h 143200"/>
                <a:gd name="connsiteX58" fmla="*/ 91323 w 95782"/>
                <a:gd name="connsiteY58" fmla="*/ 51627 h 143200"/>
                <a:gd name="connsiteX59" fmla="*/ 89633 w 95782"/>
                <a:gd name="connsiteY59" fmla="*/ 51353 h 143200"/>
                <a:gd name="connsiteX60" fmla="*/ 88812 w 95782"/>
                <a:gd name="connsiteY60" fmla="*/ 52237 h 143200"/>
                <a:gd name="connsiteX61" fmla="*/ 88757 w 95782"/>
                <a:gd name="connsiteY61" fmla="*/ 53943 h 143200"/>
                <a:gd name="connsiteX62" fmla="*/ 89328 w 95782"/>
                <a:gd name="connsiteY62" fmla="*/ 56141 h 143200"/>
                <a:gd name="connsiteX63" fmla="*/ 90462 w 95782"/>
                <a:gd name="connsiteY63" fmla="*/ 57698 h 143200"/>
                <a:gd name="connsiteX64" fmla="*/ 91362 w 95782"/>
                <a:gd name="connsiteY64" fmla="*/ 61203 h 143200"/>
                <a:gd name="connsiteX65" fmla="*/ 92113 w 95782"/>
                <a:gd name="connsiteY65" fmla="*/ 65083 h 143200"/>
                <a:gd name="connsiteX66" fmla="*/ 93271 w 95782"/>
                <a:gd name="connsiteY66" fmla="*/ 67422 h 143200"/>
                <a:gd name="connsiteX67" fmla="*/ 93513 w 95782"/>
                <a:gd name="connsiteY67" fmla="*/ 70317 h 143200"/>
                <a:gd name="connsiteX68" fmla="*/ 93341 w 95782"/>
                <a:gd name="connsiteY68" fmla="*/ 71741 h 143200"/>
                <a:gd name="connsiteX69" fmla="*/ 93552 w 95782"/>
                <a:gd name="connsiteY69" fmla="*/ 74299 h 143200"/>
                <a:gd name="connsiteX70" fmla="*/ 93060 w 95782"/>
                <a:gd name="connsiteY70" fmla="*/ 75199 h 143200"/>
                <a:gd name="connsiteX71" fmla="*/ 93427 w 95782"/>
                <a:gd name="connsiteY71" fmla="*/ 77593 h 143200"/>
                <a:gd name="connsiteX72" fmla="*/ 94796 w 95782"/>
                <a:gd name="connsiteY72" fmla="*/ 82530 h 143200"/>
                <a:gd name="connsiteX73" fmla="*/ 95399 w 95782"/>
                <a:gd name="connsiteY73" fmla="*/ 85275 h 143200"/>
                <a:gd name="connsiteX74" fmla="*/ 95782 w 95782"/>
                <a:gd name="connsiteY74" fmla="*/ 91253 h 143200"/>
                <a:gd name="connsiteX75" fmla="*/ 94812 w 95782"/>
                <a:gd name="connsiteY75" fmla="*/ 93482 h 143200"/>
                <a:gd name="connsiteX76" fmla="*/ 93513 w 95782"/>
                <a:gd name="connsiteY76" fmla="*/ 95602 h 143200"/>
                <a:gd name="connsiteX77" fmla="*/ 92661 w 95782"/>
                <a:gd name="connsiteY77" fmla="*/ 98106 h 143200"/>
                <a:gd name="connsiteX78" fmla="*/ 92011 w 95782"/>
                <a:gd name="connsiteY78" fmla="*/ 100805 h 143200"/>
                <a:gd name="connsiteX79" fmla="*/ 91612 w 95782"/>
                <a:gd name="connsiteY79" fmla="*/ 105147 h 143200"/>
                <a:gd name="connsiteX80" fmla="*/ 88796 w 95782"/>
                <a:gd name="connsiteY80" fmla="*/ 110217 h 143200"/>
                <a:gd name="connsiteX81" fmla="*/ 87599 w 95782"/>
                <a:gd name="connsiteY81" fmla="*/ 111476 h 143200"/>
                <a:gd name="connsiteX82" fmla="*/ 86206 w 95782"/>
                <a:gd name="connsiteY82" fmla="*/ 112251 h 143200"/>
                <a:gd name="connsiteX83" fmla="*/ 89242 w 95782"/>
                <a:gd name="connsiteY83" fmla="*/ 115787 h 143200"/>
                <a:gd name="connsiteX84" fmla="*/ 86762 w 95782"/>
                <a:gd name="connsiteY84" fmla="*/ 117359 h 143200"/>
                <a:gd name="connsiteX85" fmla="*/ 84063 w 95782"/>
                <a:gd name="connsiteY85" fmla="*/ 117852 h 143200"/>
                <a:gd name="connsiteX86" fmla="*/ 81074 w 95782"/>
                <a:gd name="connsiteY86" fmla="*/ 116968 h 143200"/>
                <a:gd name="connsiteX87" fmla="*/ 79212 w 95782"/>
                <a:gd name="connsiteY87" fmla="*/ 117078 h 143200"/>
                <a:gd name="connsiteX88" fmla="*/ 77507 w 95782"/>
                <a:gd name="connsiteY88" fmla="*/ 118220 h 143200"/>
                <a:gd name="connsiteX89" fmla="*/ 76842 w 95782"/>
                <a:gd name="connsiteY89" fmla="*/ 118908 h 143200"/>
                <a:gd name="connsiteX90" fmla="*/ 76302 w 95782"/>
                <a:gd name="connsiteY90" fmla="*/ 118580 h 143200"/>
                <a:gd name="connsiteX91" fmla="*/ 75183 w 95782"/>
                <a:gd name="connsiteY91" fmla="*/ 115685 h 143200"/>
                <a:gd name="connsiteX92" fmla="*/ 74362 w 95782"/>
                <a:gd name="connsiteY92" fmla="*/ 118674 h 143200"/>
                <a:gd name="connsiteX93" fmla="*/ 72640 w 95782"/>
                <a:gd name="connsiteY93" fmla="*/ 119628 h 143200"/>
                <a:gd name="connsiteX94" fmla="*/ 69691 w 95782"/>
                <a:gd name="connsiteY94" fmla="*/ 119425 h 143200"/>
                <a:gd name="connsiteX95" fmla="*/ 64762 w 95782"/>
                <a:gd name="connsiteY95" fmla="*/ 120223 h 143200"/>
                <a:gd name="connsiteX96" fmla="*/ 62861 w 95782"/>
                <a:gd name="connsiteY96" fmla="*/ 121068 h 143200"/>
                <a:gd name="connsiteX97" fmla="*/ 62071 w 95782"/>
                <a:gd name="connsiteY97" fmla="*/ 122398 h 143200"/>
                <a:gd name="connsiteX98" fmla="*/ 61484 w 95782"/>
                <a:gd name="connsiteY98" fmla="*/ 123931 h 143200"/>
                <a:gd name="connsiteX99" fmla="*/ 60710 w 95782"/>
                <a:gd name="connsiteY99" fmla="*/ 124831 h 143200"/>
                <a:gd name="connsiteX100" fmla="*/ 59841 w 95782"/>
                <a:gd name="connsiteY100" fmla="*/ 125308 h 143200"/>
                <a:gd name="connsiteX101" fmla="*/ 56031 w 95782"/>
                <a:gd name="connsiteY101" fmla="*/ 126435 h 143200"/>
                <a:gd name="connsiteX102" fmla="*/ 55280 w 95782"/>
                <a:gd name="connsiteY102" fmla="*/ 126888 h 143200"/>
                <a:gd name="connsiteX103" fmla="*/ 53512 w 95782"/>
                <a:gd name="connsiteY103" fmla="*/ 129353 h 143200"/>
                <a:gd name="connsiteX104" fmla="*/ 51204 w 95782"/>
                <a:gd name="connsiteY104" fmla="*/ 130777 h 143200"/>
                <a:gd name="connsiteX105" fmla="*/ 49288 w 95782"/>
                <a:gd name="connsiteY105" fmla="*/ 131207 h 143200"/>
                <a:gd name="connsiteX106" fmla="*/ 47590 w 95782"/>
                <a:gd name="connsiteY106" fmla="*/ 129775 h 143200"/>
                <a:gd name="connsiteX107" fmla="*/ 46894 w 95782"/>
                <a:gd name="connsiteY107" fmla="*/ 128915 h 143200"/>
                <a:gd name="connsiteX108" fmla="*/ 46103 w 95782"/>
                <a:gd name="connsiteY108" fmla="*/ 128476 h 143200"/>
                <a:gd name="connsiteX109" fmla="*/ 43490 w 95782"/>
                <a:gd name="connsiteY109" fmla="*/ 128547 h 143200"/>
                <a:gd name="connsiteX110" fmla="*/ 44312 w 95782"/>
                <a:gd name="connsiteY110" fmla="*/ 128993 h 143200"/>
                <a:gd name="connsiteX111" fmla="*/ 44844 w 95782"/>
                <a:gd name="connsiteY111" fmla="*/ 130002 h 143200"/>
                <a:gd name="connsiteX112" fmla="*/ 45102 w 95782"/>
                <a:gd name="connsiteY112" fmla="*/ 131942 h 143200"/>
                <a:gd name="connsiteX113" fmla="*/ 44805 w 95782"/>
                <a:gd name="connsiteY113" fmla="*/ 133843 h 143200"/>
                <a:gd name="connsiteX114" fmla="*/ 43514 w 95782"/>
                <a:gd name="connsiteY114" fmla="*/ 134806 h 143200"/>
                <a:gd name="connsiteX115" fmla="*/ 41981 w 95782"/>
                <a:gd name="connsiteY115" fmla="*/ 134986 h 143200"/>
                <a:gd name="connsiteX116" fmla="*/ 39555 w 95782"/>
                <a:gd name="connsiteY116" fmla="*/ 136949 h 143200"/>
                <a:gd name="connsiteX117" fmla="*/ 36348 w 95782"/>
                <a:gd name="connsiteY117" fmla="*/ 137481 h 143200"/>
                <a:gd name="connsiteX118" fmla="*/ 34611 w 95782"/>
                <a:gd name="connsiteY118" fmla="*/ 139289 h 143200"/>
                <a:gd name="connsiteX119" fmla="*/ 24002 w 95782"/>
                <a:gd name="connsiteY119" fmla="*/ 142340 h 143200"/>
                <a:gd name="connsiteX120" fmla="*/ 23400 w 95782"/>
                <a:gd name="connsiteY120" fmla="*/ 142371 h 143200"/>
                <a:gd name="connsiteX121" fmla="*/ 21937 w 95782"/>
                <a:gd name="connsiteY121" fmla="*/ 141596 h 143200"/>
                <a:gd name="connsiteX122" fmla="*/ 20349 w 95782"/>
                <a:gd name="connsiteY122" fmla="*/ 141252 h 143200"/>
                <a:gd name="connsiteX123" fmla="*/ 18768 w 95782"/>
                <a:gd name="connsiteY123" fmla="*/ 141495 h 143200"/>
                <a:gd name="connsiteX124" fmla="*/ 14325 w 95782"/>
                <a:gd name="connsiteY124" fmla="*/ 143200 h 143200"/>
                <a:gd name="connsiteX125" fmla="*/ 12173 w 95782"/>
                <a:gd name="connsiteY125" fmla="*/ 142864 h 143200"/>
                <a:gd name="connsiteX126" fmla="*/ 14919 w 95782"/>
                <a:gd name="connsiteY126" fmla="*/ 138623 h 143200"/>
                <a:gd name="connsiteX127" fmla="*/ 18604 w 95782"/>
                <a:gd name="connsiteY127" fmla="*/ 136480 h 143200"/>
                <a:gd name="connsiteX128" fmla="*/ 18987 w 95782"/>
                <a:gd name="connsiteY128" fmla="*/ 135893 h 143200"/>
                <a:gd name="connsiteX129" fmla="*/ 17783 w 95782"/>
                <a:gd name="connsiteY129" fmla="*/ 135604 h 143200"/>
                <a:gd name="connsiteX130" fmla="*/ 10773 w 95782"/>
                <a:gd name="connsiteY130" fmla="*/ 137090 h 143200"/>
                <a:gd name="connsiteX131" fmla="*/ 8340 w 95782"/>
                <a:gd name="connsiteY131" fmla="*/ 138357 h 143200"/>
                <a:gd name="connsiteX132" fmla="*/ 5906 w 95782"/>
                <a:gd name="connsiteY132" fmla="*/ 138725 h 143200"/>
                <a:gd name="connsiteX133" fmla="*/ 7033 w 95782"/>
                <a:gd name="connsiteY133" fmla="*/ 136785 h 143200"/>
                <a:gd name="connsiteX134" fmla="*/ 10170 w 95782"/>
                <a:gd name="connsiteY134" fmla="*/ 134133 h 143200"/>
                <a:gd name="connsiteX135" fmla="*/ 11852 w 95782"/>
                <a:gd name="connsiteY135" fmla="*/ 132881 h 143200"/>
                <a:gd name="connsiteX136" fmla="*/ 12877 w 95782"/>
                <a:gd name="connsiteY136" fmla="*/ 132380 h 143200"/>
                <a:gd name="connsiteX137" fmla="*/ 14051 w 95782"/>
                <a:gd name="connsiteY137" fmla="*/ 130816 h 143200"/>
                <a:gd name="connsiteX138" fmla="*/ 17360 w 95782"/>
                <a:gd name="connsiteY138" fmla="*/ 129040 h 143200"/>
                <a:gd name="connsiteX139" fmla="*/ 6705 w 95782"/>
                <a:gd name="connsiteY139" fmla="*/ 132701 h 143200"/>
                <a:gd name="connsiteX140" fmla="*/ 3904 w 95782"/>
                <a:gd name="connsiteY140" fmla="*/ 132255 h 143200"/>
                <a:gd name="connsiteX141" fmla="*/ 3247 w 95782"/>
                <a:gd name="connsiteY141" fmla="*/ 131238 h 143200"/>
                <a:gd name="connsiteX142" fmla="*/ 1072 w 95782"/>
                <a:gd name="connsiteY142" fmla="*/ 131723 h 143200"/>
                <a:gd name="connsiteX143" fmla="*/ 242 w 95782"/>
                <a:gd name="connsiteY143" fmla="*/ 129243 h 143200"/>
                <a:gd name="connsiteX144" fmla="*/ 3474 w 95782"/>
                <a:gd name="connsiteY144" fmla="*/ 125496 h 143200"/>
                <a:gd name="connsiteX145" fmla="*/ 5359 w 95782"/>
                <a:gd name="connsiteY145" fmla="*/ 123876 h 143200"/>
                <a:gd name="connsiteX146" fmla="*/ 7596 w 95782"/>
                <a:gd name="connsiteY146" fmla="*/ 123000 h 143200"/>
                <a:gd name="connsiteX147" fmla="*/ 9748 w 95782"/>
                <a:gd name="connsiteY147" fmla="*/ 121741 h 143200"/>
                <a:gd name="connsiteX148" fmla="*/ 10546 w 95782"/>
                <a:gd name="connsiteY148" fmla="*/ 120207 h 143200"/>
                <a:gd name="connsiteX149" fmla="*/ 9537 w 95782"/>
                <a:gd name="connsiteY149" fmla="*/ 119714 h 143200"/>
                <a:gd name="connsiteX150" fmla="*/ 3090 w 95782"/>
                <a:gd name="connsiteY150" fmla="*/ 120105 h 143200"/>
                <a:gd name="connsiteX151" fmla="*/ 0 w 95782"/>
                <a:gd name="connsiteY151" fmla="*/ 119777 h 143200"/>
                <a:gd name="connsiteX152" fmla="*/ 164 w 95782"/>
                <a:gd name="connsiteY152" fmla="*/ 118556 h 143200"/>
                <a:gd name="connsiteX153" fmla="*/ 735 w 95782"/>
                <a:gd name="connsiteY153" fmla="*/ 117203 h 143200"/>
                <a:gd name="connsiteX154" fmla="*/ 3935 w 95782"/>
                <a:gd name="connsiteY154" fmla="*/ 114887 h 143200"/>
                <a:gd name="connsiteX155" fmla="*/ 5672 w 95782"/>
                <a:gd name="connsiteY155" fmla="*/ 114519 h 143200"/>
                <a:gd name="connsiteX156" fmla="*/ 7213 w 95782"/>
                <a:gd name="connsiteY156" fmla="*/ 114739 h 143200"/>
                <a:gd name="connsiteX157" fmla="*/ 8715 w 95782"/>
                <a:gd name="connsiteY157" fmla="*/ 115333 h 143200"/>
                <a:gd name="connsiteX158" fmla="*/ 9944 w 95782"/>
                <a:gd name="connsiteY158" fmla="*/ 116108 h 143200"/>
                <a:gd name="connsiteX159" fmla="*/ 13574 w 95782"/>
                <a:gd name="connsiteY159" fmla="*/ 115662 h 143200"/>
                <a:gd name="connsiteX160" fmla="*/ 12056 w 95782"/>
                <a:gd name="connsiteY160" fmla="*/ 114183 h 143200"/>
                <a:gd name="connsiteX161" fmla="*/ 11790 w 95782"/>
                <a:gd name="connsiteY161" fmla="*/ 111171 h 143200"/>
                <a:gd name="connsiteX162" fmla="*/ 10632 w 95782"/>
                <a:gd name="connsiteY162" fmla="*/ 110162 h 143200"/>
                <a:gd name="connsiteX163" fmla="*/ 12110 w 95782"/>
                <a:gd name="connsiteY163" fmla="*/ 108761 h 143200"/>
                <a:gd name="connsiteX164" fmla="*/ 13808 w 95782"/>
                <a:gd name="connsiteY164" fmla="*/ 107917 h 143200"/>
                <a:gd name="connsiteX165" fmla="*/ 16640 w 95782"/>
                <a:gd name="connsiteY165" fmla="*/ 105014 h 143200"/>
                <a:gd name="connsiteX166" fmla="*/ 17650 w 95782"/>
                <a:gd name="connsiteY166" fmla="*/ 104568 h 143200"/>
                <a:gd name="connsiteX167" fmla="*/ 23251 w 95782"/>
                <a:gd name="connsiteY167" fmla="*/ 103864 h 143200"/>
                <a:gd name="connsiteX168" fmla="*/ 29291 w 95782"/>
                <a:gd name="connsiteY168" fmla="*/ 102338 h 143200"/>
                <a:gd name="connsiteX169" fmla="*/ 35276 w 95782"/>
                <a:gd name="connsiteY169" fmla="*/ 100226 h 143200"/>
                <a:gd name="connsiteX170" fmla="*/ 32201 w 95782"/>
                <a:gd name="connsiteY170" fmla="*/ 99045 h 143200"/>
                <a:gd name="connsiteX171" fmla="*/ 30730 w 95782"/>
                <a:gd name="connsiteY171" fmla="*/ 97480 h 143200"/>
                <a:gd name="connsiteX172" fmla="*/ 28368 w 95782"/>
                <a:gd name="connsiteY172" fmla="*/ 100633 h 143200"/>
                <a:gd name="connsiteX173" fmla="*/ 26662 w 95782"/>
                <a:gd name="connsiteY173" fmla="*/ 101838 h 143200"/>
                <a:gd name="connsiteX174" fmla="*/ 21858 w 95782"/>
                <a:gd name="connsiteY174" fmla="*/ 102487 h 143200"/>
                <a:gd name="connsiteX175" fmla="*/ 20341 w 95782"/>
                <a:gd name="connsiteY175" fmla="*/ 102135 h 143200"/>
                <a:gd name="connsiteX176" fmla="*/ 18197 w 95782"/>
                <a:gd name="connsiteY176" fmla="*/ 101157 h 143200"/>
                <a:gd name="connsiteX177" fmla="*/ 17532 w 95782"/>
                <a:gd name="connsiteY177" fmla="*/ 101525 h 143200"/>
                <a:gd name="connsiteX178" fmla="*/ 16914 w 95782"/>
                <a:gd name="connsiteY178" fmla="*/ 102276 h 143200"/>
                <a:gd name="connsiteX179" fmla="*/ 13730 w 95782"/>
                <a:gd name="connsiteY179" fmla="*/ 103817 h 143200"/>
                <a:gd name="connsiteX180" fmla="*/ 10389 w 95782"/>
                <a:gd name="connsiteY180" fmla="*/ 104185 h 143200"/>
                <a:gd name="connsiteX181" fmla="*/ 14278 w 95782"/>
                <a:gd name="connsiteY181" fmla="*/ 101353 h 143200"/>
                <a:gd name="connsiteX182" fmla="*/ 19214 w 95782"/>
                <a:gd name="connsiteY182" fmla="*/ 96541 h 143200"/>
                <a:gd name="connsiteX183" fmla="*/ 20309 w 95782"/>
                <a:gd name="connsiteY183" fmla="*/ 95023 h 143200"/>
                <a:gd name="connsiteX184" fmla="*/ 21874 w 95782"/>
                <a:gd name="connsiteY184" fmla="*/ 92371 h 143200"/>
                <a:gd name="connsiteX185" fmla="*/ 21389 w 95782"/>
                <a:gd name="connsiteY185" fmla="*/ 91190 h 143200"/>
                <a:gd name="connsiteX186" fmla="*/ 20372 w 95782"/>
                <a:gd name="connsiteY186" fmla="*/ 90517 h 143200"/>
                <a:gd name="connsiteX187" fmla="*/ 23947 w 95782"/>
                <a:gd name="connsiteY187" fmla="*/ 85041 h 143200"/>
                <a:gd name="connsiteX188" fmla="*/ 25207 w 95782"/>
                <a:gd name="connsiteY188" fmla="*/ 84047 h 143200"/>
                <a:gd name="connsiteX189" fmla="*/ 27491 w 95782"/>
                <a:gd name="connsiteY189" fmla="*/ 83883 h 143200"/>
                <a:gd name="connsiteX190" fmla="*/ 29173 w 95782"/>
                <a:gd name="connsiteY190" fmla="*/ 83014 h 143200"/>
                <a:gd name="connsiteX191" fmla="*/ 29917 w 95782"/>
                <a:gd name="connsiteY191" fmla="*/ 83014 h 143200"/>
                <a:gd name="connsiteX192" fmla="*/ 30582 w 95782"/>
                <a:gd name="connsiteY192" fmla="*/ 82686 h 143200"/>
                <a:gd name="connsiteX193" fmla="*/ 32052 w 95782"/>
                <a:gd name="connsiteY193" fmla="*/ 81043 h 143200"/>
                <a:gd name="connsiteX194" fmla="*/ 29784 w 95782"/>
                <a:gd name="connsiteY194" fmla="*/ 79995 h 143200"/>
                <a:gd name="connsiteX195" fmla="*/ 27437 w 95782"/>
                <a:gd name="connsiteY195" fmla="*/ 79455 h 143200"/>
                <a:gd name="connsiteX196" fmla="*/ 20184 w 95782"/>
                <a:gd name="connsiteY196" fmla="*/ 80026 h 143200"/>
                <a:gd name="connsiteX197" fmla="*/ 19230 w 95782"/>
                <a:gd name="connsiteY197" fmla="*/ 79901 h 143200"/>
                <a:gd name="connsiteX198" fmla="*/ 18330 w 95782"/>
                <a:gd name="connsiteY198" fmla="*/ 79392 h 143200"/>
                <a:gd name="connsiteX199" fmla="*/ 17743 w 95782"/>
                <a:gd name="connsiteY199" fmla="*/ 78665 h 143200"/>
                <a:gd name="connsiteX200" fmla="*/ 17305 w 95782"/>
                <a:gd name="connsiteY200" fmla="*/ 76795 h 143200"/>
                <a:gd name="connsiteX201" fmla="*/ 16773 w 95782"/>
                <a:gd name="connsiteY201" fmla="*/ 76372 h 143200"/>
                <a:gd name="connsiteX202" fmla="*/ 15138 w 95782"/>
                <a:gd name="connsiteY202" fmla="*/ 76372 h 143200"/>
                <a:gd name="connsiteX203" fmla="*/ 13519 w 95782"/>
                <a:gd name="connsiteY203" fmla="*/ 76943 h 143200"/>
                <a:gd name="connsiteX204" fmla="*/ 12392 w 95782"/>
                <a:gd name="connsiteY204" fmla="*/ 76889 h 143200"/>
                <a:gd name="connsiteX205" fmla="*/ 11289 w 95782"/>
                <a:gd name="connsiteY205" fmla="*/ 76067 h 143200"/>
                <a:gd name="connsiteX206" fmla="*/ 13057 w 95782"/>
                <a:gd name="connsiteY206" fmla="*/ 74151 h 143200"/>
                <a:gd name="connsiteX207" fmla="*/ 10781 w 95782"/>
                <a:gd name="connsiteY207" fmla="*/ 73697 h 143200"/>
                <a:gd name="connsiteX208" fmla="*/ 8480 w 95782"/>
                <a:gd name="connsiteY208" fmla="*/ 74072 h 143200"/>
                <a:gd name="connsiteX209" fmla="*/ 6564 w 95782"/>
                <a:gd name="connsiteY209" fmla="*/ 73486 h 143200"/>
                <a:gd name="connsiteX210" fmla="*/ 6509 w 95782"/>
                <a:gd name="connsiteY210" fmla="*/ 72281 h 143200"/>
                <a:gd name="connsiteX211" fmla="*/ 7377 w 95782"/>
                <a:gd name="connsiteY211" fmla="*/ 71076 h 143200"/>
                <a:gd name="connsiteX212" fmla="*/ 6235 w 95782"/>
                <a:gd name="connsiteY212" fmla="*/ 69934 h 143200"/>
                <a:gd name="connsiteX213" fmla="*/ 6001 w 95782"/>
                <a:gd name="connsiteY213" fmla="*/ 68486 h 143200"/>
                <a:gd name="connsiteX214" fmla="*/ 7213 w 95782"/>
                <a:gd name="connsiteY214" fmla="*/ 67774 h 143200"/>
                <a:gd name="connsiteX215" fmla="*/ 8535 w 95782"/>
                <a:gd name="connsiteY215" fmla="*/ 68009 h 143200"/>
                <a:gd name="connsiteX216" fmla="*/ 11234 w 95782"/>
                <a:gd name="connsiteY216" fmla="*/ 66937 h 143200"/>
                <a:gd name="connsiteX217" fmla="*/ 14700 w 95782"/>
                <a:gd name="connsiteY217" fmla="*/ 66421 h 143200"/>
                <a:gd name="connsiteX218" fmla="*/ 11727 w 95782"/>
                <a:gd name="connsiteY218" fmla="*/ 65365 h 143200"/>
                <a:gd name="connsiteX219" fmla="*/ 10546 w 95782"/>
                <a:gd name="connsiteY219" fmla="*/ 64457 h 143200"/>
                <a:gd name="connsiteX220" fmla="*/ 10491 w 95782"/>
                <a:gd name="connsiteY220" fmla="*/ 63073 h 143200"/>
                <a:gd name="connsiteX221" fmla="*/ 10726 w 95782"/>
                <a:gd name="connsiteY221" fmla="*/ 61883 h 143200"/>
                <a:gd name="connsiteX222" fmla="*/ 14160 w 95782"/>
                <a:gd name="connsiteY222" fmla="*/ 59873 h 143200"/>
                <a:gd name="connsiteX223" fmla="*/ 17822 w 95782"/>
                <a:gd name="connsiteY223" fmla="*/ 58989 h 143200"/>
                <a:gd name="connsiteX224" fmla="*/ 17548 w 95782"/>
                <a:gd name="connsiteY224" fmla="*/ 57667 h 143200"/>
                <a:gd name="connsiteX225" fmla="*/ 17806 w 95782"/>
                <a:gd name="connsiteY225" fmla="*/ 56227 h 143200"/>
                <a:gd name="connsiteX226" fmla="*/ 14105 w 95782"/>
                <a:gd name="connsiteY226" fmla="*/ 55812 h 143200"/>
                <a:gd name="connsiteX227" fmla="*/ 10452 w 95782"/>
                <a:gd name="connsiteY227" fmla="*/ 56822 h 143200"/>
                <a:gd name="connsiteX228" fmla="*/ 10843 w 95782"/>
                <a:gd name="connsiteY228" fmla="*/ 54076 h 143200"/>
                <a:gd name="connsiteX229" fmla="*/ 11719 w 95782"/>
                <a:gd name="connsiteY229" fmla="*/ 51588 h 143200"/>
                <a:gd name="connsiteX230" fmla="*/ 11892 w 95782"/>
                <a:gd name="connsiteY230" fmla="*/ 49953 h 143200"/>
                <a:gd name="connsiteX231" fmla="*/ 11719 w 95782"/>
                <a:gd name="connsiteY231" fmla="*/ 48192 h 143200"/>
                <a:gd name="connsiteX232" fmla="*/ 10006 w 95782"/>
                <a:gd name="connsiteY232" fmla="*/ 48944 h 143200"/>
                <a:gd name="connsiteX233" fmla="*/ 9811 w 95782"/>
                <a:gd name="connsiteY233" fmla="*/ 46463 h 143200"/>
                <a:gd name="connsiteX234" fmla="*/ 9075 w 95782"/>
                <a:gd name="connsiteY234" fmla="*/ 44766 h 143200"/>
                <a:gd name="connsiteX235" fmla="*/ 6533 w 95782"/>
                <a:gd name="connsiteY235" fmla="*/ 45939 h 143200"/>
                <a:gd name="connsiteX236" fmla="*/ 6595 w 95782"/>
                <a:gd name="connsiteY236" fmla="*/ 43686 h 143200"/>
                <a:gd name="connsiteX237" fmla="*/ 7330 w 95782"/>
                <a:gd name="connsiteY237" fmla="*/ 42114 h 143200"/>
                <a:gd name="connsiteX238" fmla="*/ 8653 w 95782"/>
                <a:gd name="connsiteY238" fmla="*/ 41433 h 143200"/>
                <a:gd name="connsiteX239" fmla="*/ 9967 w 95782"/>
                <a:gd name="connsiteY239" fmla="*/ 41730 h 143200"/>
                <a:gd name="connsiteX240" fmla="*/ 12416 w 95782"/>
                <a:gd name="connsiteY240" fmla="*/ 41707 h 143200"/>
                <a:gd name="connsiteX241" fmla="*/ 14778 w 95782"/>
                <a:gd name="connsiteY241" fmla="*/ 40518 h 143200"/>
                <a:gd name="connsiteX242" fmla="*/ 18181 w 95782"/>
                <a:gd name="connsiteY242" fmla="*/ 40213 h 143200"/>
                <a:gd name="connsiteX243" fmla="*/ 23595 w 95782"/>
                <a:gd name="connsiteY243" fmla="*/ 40580 h 143200"/>
                <a:gd name="connsiteX244" fmla="*/ 27319 w 95782"/>
                <a:gd name="connsiteY244" fmla="*/ 43921 h 143200"/>
                <a:gd name="connsiteX245" fmla="*/ 28282 w 95782"/>
                <a:gd name="connsiteY245" fmla="*/ 43326 h 143200"/>
                <a:gd name="connsiteX246" fmla="*/ 29768 w 95782"/>
                <a:gd name="connsiteY246" fmla="*/ 41214 h 143200"/>
                <a:gd name="connsiteX247" fmla="*/ 30464 w 95782"/>
                <a:gd name="connsiteY247" fmla="*/ 40979 h 143200"/>
                <a:gd name="connsiteX248" fmla="*/ 36082 w 95782"/>
                <a:gd name="connsiteY248" fmla="*/ 41902 h 143200"/>
                <a:gd name="connsiteX249" fmla="*/ 39563 w 95782"/>
                <a:gd name="connsiteY249" fmla="*/ 43115 h 143200"/>
                <a:gd name="connsiteX250" fmla="*/ 40494 w 95782"/>
                <a:gd name="connsiteY250" fmla="*/ 42740 h 143200"/>
                <a:gd name="connsiteX251" fmla="*/ 39993 w 95782"/>
                <a:gd name="connsiteY251" fmla="*/ 40400 h 143200"/>
                <a:gd name="connsiteX252" fmla="*/ 38796 w 95782"/>
                <a:gd name="connsiteY252" fmla="*/ 38773 h 143200"/>
                <a:gd name="connsiteX253" fmla="*/ 40299 w 95782"/>
                <a:gd name="connsiteY253" fmla="*/ 36645 h 143200"/>
                <a:gd name="connsiteX254" fmla="*/ 42129 w 95782"/>
                <a:gd name="connsiteY254" fmla="*/ 35198 h 143200"/>
                <a:gd name="connsiteX255" fmla="*/ 43357 w 95782"/>
                <a:gd name="connsiteY255" fmla="*/ 34478 h 143200"/>
                <a:gd name="connsiteX256" fmla="*/ 46182 w 95782"/>
                <a:gd name="connsiteY256" fmla="*/ 33578 h 143200"/>
                <a:gd name="connsiteX257" fmla="*/ 47418 w 95782"/>
                <a:gd name="connsiteY257" fmla="*/ 32733 h 143200"/>
                <a:gd name="connsiteX258" fmla="*/ 48239 w 95782"/>
                <a:gd name="connsiteY258" fmla="*/ 29979 h 143200"/>
                <a:gd name="connsiteX259" fmla="*/ 49546 w 95782"/>
                <a:gd name="connsiteY259" fmla="*/ 27687 h 143200"/>
                <a:gd name="connsiteX260" fmla="*/ 42450 w 95782"/>
                <a:gd name="connsiteY260" fmla="*/ 28876 h 143200"/>
                <a:gd name="connsiteX261" fmla="*/ 35698 w 95782"/>
                <a:gd name="connsiteY261" fmla="*/ 26154 h 143200"/>
                <a:gd name="connsiteX262" fmla="*/ 36770 w 95782"/>
                <a:gd name="connsiteY262" fmla="*/ 24229 h 143200"/>
                <a:gd name="connsiteX263" fmla="*/ 38194 w 95782"/>
                <a:gd name="connsiteY263" fmla="*/ 23134 h 143200"/>
                <a:gd name="connsiteX264" fmla="*/ 40650 w 95782"/>
                <a:gd name="connsiteY264" fmla="*/ 22297 h 143200"/>
                <a:gd name="connsiteX265" fmla="*/ 40885 w 95782"/>
                <a:gd name="connsiteY265" fmla="*/ 21288 h 143200"/>
                <a:gd name="connsiteX266" fmla="*/ 42129 w 95782"/>
                <a:gd name="connsiteY266" fmla="*/ 20451 h 143200"/>
                <a:gd name="connsiteX267" fmla="*/ 44187 w 95782"/>
                <a:gd name="connsiteY267" fmla="*/ 18244 h 143200"/>
                <a:gd name="connsiteX268" fmla="*/ 43428 w 95782"/>
                <a:gd name="connsiteY268" fmla="*/ 15358 h 143200"/>
                <a:gd name="connsiteX269" fmla="*/ 43835 w 95782"/>
                <a:gd name="connsiteY269" fmla="*/ 13245 h 143200"/>
                <a:gd name="connsiteX270" fmla="*/ 45313 w 95782"/>
                <a:gd name="connsiteY270" fmla="*/ 11868 h 143200"/>
                <a:gd name="connsiteX271" fmla="*/ 45775 w 95782"/>
                <a:gd name="connsiteY271" fmla="*/ 9889 h 143200"/>
                <a:gd name="connsiteX272" fmla="*/ 46432 w 95782"/>
                <a:gd name="connsiteY272" fmla="*/ 8426 h 143200"/>
                <a:gd name="connsiteX273" fmla="*/ 49436 w 95782"/>
                <a:gd name="connsiteY273" fmla="*/ 7902 h 143200"/>
                <a:gd name="connsiteX274" fmla="*/ 52323 w 95782"/>
                <a:gd name="connsiteY274" fmla="*/ 6548 h 143200"/>
                <a:gd name="connsiteX275" fmla="*/ 53364 w 95782"/>
                <a:gd name="connsiteY275" fmla="*/ 6681 h 143200"/>
                <a:gd name="connsiteX276" fmla="*/ 56782 w 95782"/>
                <a:gd name="connsiteY276" fmla="*/ 6368 h 143200"/>
                <a:gd name="connsiteX277" fmla="*/ 57933 w 95782"/>
                <a:gd name="connsiteY277" fmla="*/ 6916 h 143200"/>
                <a:gd name="connsiteX278" fmla="*/ 57666 w 95782"/>
                <a:gd name="connsiteY278" fmla="*/ 4514 h 143200"/>
                <a:gd name="connsiteX279" fmla="*/ 59763 w 95782"/>
                <a:gd name="connsiteY279" fmla="*/ 4201 h 143200"/>
                <a:gd name="connsiteX280" fmla="*/ 60577 w 95782"/>
                <a:gd name="connsiteY280" fmla="*/ 4678 h 143200"/>
                <a:gd name="connsiteX281" fmla="*/ 60937 w 95782"/>
                <a:gd name="connsiteY281" fmla="*/ 6384 h 143200"/>
                <a:gd name="connsiteX282" fmla="*/ 61891 w 95782"/>
                <a:gd name="connsiteY282" fmla="*/ 7472 h 143200"/>
                <a:gd name="connsiteX283" fmla="*/ 62188 w 95782"/>
                <a:gd name="connsiteY283" fmla="*/ 9357 h 143200"/>
                <a:gd name="connsiteX284" fmla="*/ 61547 w 95782"/>
                <a:gd name="connsiteY284" fmla="*/ 10812 h 143200"/>
                <a:gd name="connsiteX285" fmla="*/ 60475 w 95782"/>
                <a:gd name="connsiteY285" fmla="*/ 11931 h 143200"/>
                <a:gd name="connsiteX286" fmla="*/ 61453 w 95782"/>
                <a:gd name="connsiteY286" fmla="*/ 13073 h 143200"/>
                <a:gd name="connsiteX287" fmla="*/ 59943 w 95782"/>
                <a:gd name="connsiteY287" fmla="*/ 15146 h 143200"/>
                <a:gd name="connsiteX288" fmla="*/ 61570 w 95782"/>
                <a:gd name="connsiteY288" fmla="*/ 14262 h 143200"/>
                <a:gd name="connsiteX289" fmla="*/ 63894 w 95782"/>
                <a:gd name="connsiteY289" fmla="*/ 12236 h 143200"/>
                <a:gd name="connsiteX290" fmla="*/ 63769 w 95782"/>
                <a:gd name="connsiteY290" fmla="*/ 10585 h 143200"/>
                <a:gd name="connsiteX291" fmla="*/ 63378 w 95782"/>
                <a:gd name="connsiteY291" fmla="*/ 8496 h 143200"/>
                <a:gd name="connsiteX292" fmla="*/ 62728 w 95782"/>
                <a:gd name="connsiteY292" fmla="*/ 6611 h 143200"/>
                <a:gd name="connsiteX293" fmla="*/ 63026 w 95782"/>
                <a:gd name="connsiteY293" fmla="*/ 4530 h 143200"/>
                <a:gd name="connsiteX294" fmla="*/ 64332 w 95782"/>
                <a:gd name="connsiteY294" fmla="*/ 3231 h 143200"/>
                <a:gd name="connsiteX295" fmla="*/ 67766 w 95782"/>
                <a:gd name="connsiteY295" fmla="*/ 2574 h 143200"/>
                <a:gd name="connsiteX296" fmla="*/ 66358 w 95782"/>
                <a:gd name="connsiteY296" fmla="*/ 211 h 143200"/>
                <a:gd name="connsiteX297" fmla="*/ 67610 w 95782"/>
                <a:gd name="connsiteY297" fmla="*/ 0 h 143200"/>
                <a:gd name="connsiteX298" fmla="*/ 68971 w 95782"/>
                <a:gd name="connsiteY298" fmla="*/ 493 h 143200"/>
                <a:gd name="connsiteX299" fmla="*/ 70974 w 95782"/>
                <a:gd name="connsiteY299" fmla="*/ 2331 h 143200"/>
                <a:gd name="connsiteX300" fmla="*/ 73063 w 95782"/>
                <a:gd name="connsiteY300" fmla="*/ 3779 h 143200"/>
                <a:gd name="connsiteX301" fmla="*/ 75222 w 95782"/>
                <a:gd name="connsiteY301" fmla="*/ 4921 h 143200"/>
                <a:gd name="connsiteX302" fmla="*/ 73141 w 95782"/>
                <a:gd name="connsiteY302" fmla="*/ 7205 h 143200"/>
                <a:gd name="connsiteX303" fmla="*/ 70583 w 95782"/>
                <a:gd name="connsiteY303" fmla="*/ 8793 h 143200"/>
                <a:gd name="connsiteX304" fmla="*/ 69605 w 95782"/>
                <a:gd name="connsiteY304" fmla="*/ 10523 h 143200"/>
                <a:gd name="connsiteX305" fmla="*/ 9678 w 95782"/>
                <a:gd name="connsiteY305" fmla="*/ 54999 h 143200"/>
                <a:gd name="connsiteX306" fmla="*/ 9584 w 95782"/>
                <a:gd name="connsiteY306" fmla="*/ 56063 h 143200"/>
                <a:gd name="connsiteX307" fmla="*/ 7956 w 95782"/>
                <a:gd name="connsiteY307" fmla="*/ 54725 h 143200"/>
                <a:gd name="connsiteX308" fmla="*/ 7166 w 95782"/>
                <a:gd name="connsiteY308" fmla="*/ 53262 h 143200"/>
                <a:gd name="connsiteX309" fmla="*/ 2707 w 95782"/>
                <a:gd name="connsiteY309" fmla="*/ 52597 h 143200"/>
                <a:gd name="connsiteX310" fmla="*/ 4561 w 95782"/>
                <a:gd name="connsiteY310" fmla="*/ 51134 h 143200"/>
                <a:gd name="connsiteX311" fmla="*/ 5468 w 95782"/>
                <a:gd name="connsiteY311" fmla="*/ 51564 h 143200"/>
                <a:gd name="connsiteX312" fmla="*/ 8621 w 95782"/>
                <a:gd name="connsiteY312" fmla="*/ 51627 h 143200"/>
                <a:gd name="connsiteX313" fmla="*/ 9505 w 95782"/>
                <a:gd name="connsiteY313" fmla="*/ 52237 h 143200"/>
                <a:gd name="connsiteX314" fmla="*/ 9678 w 95782"/>
                <a:gd name="connsiteY314" fmla="*/ 54999 h 143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</a:cxnLst>
              <a:rect l="l" t="t" r="r" b="b"/>
              <a:pathLst>
                <a:path w="95782" h="143200">
                  <a:moveTo>
                    <a:pt x="69605" y="10523"/>
                  </a:moveTo>
                  <a:lnTo>
                    <a:pt x="66131" y="12979"/>
                  </a:lnTo>
                  <a:lnTo>
                    <a:pt x="65591" y="13910"/>
                  </a:lnTo>
                  <a:lnTo>
                    <a:pt x="64614" y="17657"/>
                  </a:lnTo>
                  <a:lnTo>
                    <a:pt x="64496" y="18722"/>
                  </a:lnTo>
                  <a:lnTo>
                    <a:pt x="63378" y="20685"/>
                  </a:lnTo>
                  <a:lnTo>
                    <a:pt x="62321" y="22868"/>
                  </a:lnTo>
                  <a:lnTo>
                    <a:pt x="61093" y="23713"/>
                  </a:lnTo>
                  <a:lnTo>
                    <a:pt x="59262" y="24386"/>
                  </a:lnTo>
                  <a:lnTo>
                    <a:pt x="58222" y="25051"/>
                  </a:lnTo>
                  <a:lnTo>
                    <a:pt x="56908" y="24714"/>
                  </a:lnTo>
                  <a:lnTo>
                    <a:pt x="55249" y="24769"/>
                  </a:lnTo>
                  <a:lnTo>
                    <a:pt x="54420" y="25512"/>
                  </a:lnTo>
                  <a:lnTo>
                    <a:pt x="54459" y="26083"/>
                  </a:lnTo>
                  <a:lnTo>
                    <a:pt x="54952" y="26733"/>
                  </a:lnTo>
                  <a:lnTo>
                    <a:pt x="56407" y="27734"/>
                  </a:lnTo>
                  <a:lnTo>
                    <a:pt x="58026" y="28634"/>
                  </a:lnTo>
                  <a:lnTo>
                    <a:pt x="57846" y="29424"/>
                  </a:lnTo>
                  <a:lnTo>
                    <a:pt x="56978" y="30316"/>
                  </a:lnTo>
                  <a:lnTo>
                    <a:pt x="51478" y="32538"/>
                  </a:lnTo>
                  <a:lnTo>
                    <a:pt x="49843" y="33876"/>
                  </a:lnTo>
                  <a:lnTo>
                    <a:pt x="49272" y="34759"/>
                  </a:lnTo>
                  <a:lnTo>
                    <a:pt x="49859" y="36238"/>
                  </a:lnTo>
                  <a:lnTo>
                    <a:pt x="54248" y="40658"/>
                  </a:lnTo>
                  <a:lnTo>
                    <a:pt x="54991" y="41143"/>
                  </a:lnTo>
                  <a:lnTo>
                    <a:pt x="55640" y="43717"/>
                  </a:lnTo>
                  <a:lnTo>
                    <a:pt x="59513" y="44789"/>
                  </a:lnTo>
                  <a:lnTo>
                    <a:pt x="61101" y="46393"/>
                  </a:lnTo>
                  <a:lnTo>
                    <a:pt x="62462" y="46776"/>
                  </a:lnTo>
                  <a:lnTo>
                    <a:pt x="65427" y="46635"/>
                  </a:lnTo>
                  <a:lnTo>
                    <a:pt x="66616" y="47238"/>
                  </a:lnTo>
                  <a:lnTo>
                    <a:pt x="67289" y="46776"/>
                  </a:lnTo>
                  <a:lnTo>
                    <a:pt x="67681" y="45931"/>
                  </a:lnTo>
                  <a:lnTo>
                    <a:pt x="70176" y="43757"/>
                  </a:lnTo>
                  <a:lnTo>
                    <a:pt x="70998" y="42802"/>
                  </a:lnTo>
                  <a:lnTo>
                    <a:pt x="70505" y="41480"/>
                  </a:lnTo>
                  <a:lnTo>
                    <a:pt x="69973" y="40471"/>
                  </a:lnTo>
                  <a:lnTo>
                    <a:pt x="71491" y="38460"/>
                  </a:lnTo>
                  <a:lnTo>
                    <a:pt x="73329" y="36473"/>
                  </a:lnTo>
                  <a:lnTo>
                    <a:pt x="74252" y="36536"/>
                  </a:lnTo>
                  <a:lnTo>
                    <a:pt x="75825" y="37756"/>
                  </a:lnTo>
                  <a:lnTo>
                    <a:pt x="77123" y="39454"/>
                  </a:lnTo>
                  <a:lnTo>
                    <a:pt x="77295" y="40768"/>
                  </a:lnTo>
                  <a:lnTo>
                    <a:pt x="77538" y="41722"/>
                  </a:lnTo>
                  <a:lnTo>
                    <a:pt x="78766" y="43757"/>
                  </a:lnTo>
                  <a:lnTo>
                    <a:pt x="79556" y="44461"/>
                  </a:lnTo>
                  <a:lnTo>
                    <a:pt x="81684" y="44868"/>
                  </a:lnTo>
                  <a:lnTo>
                    <a:pt x="82185" y="45665"/>
                  </a:lnTo>
                  <a:lnTo>
                    <a:pt x="81802" y="48607"/>
                  </a:lnTo>
                  <a:lnTo>
                    <a:pt x="82122" y="49585"/>
                  </a:lnTo>
                  <a:lnTo>
                    <a:pt x="84352" y="49632"/>
                  </a:lnTo>
                  <a:lnTo>
                    <a:pt x="86723" y="49397"/>
                  </a:lnTo>
                  <a:lnTo>
                    <a:pt x="87552" y="49507"/>
                  </a:lnTo>
                  <a:lnTo>
                    <a:pt x="88405" y="48889"/>
                  </a:lnTo>
                  <a:lnTo>
                    <a:pt x="89719" y="48224"/>
                  </a:lnTo>
                  <a:lnTo>
                    <a:pt x="91604" y="48450"/>
                  </a:lnTo>
                  <a:lnTo>
                    <a:pt x="92528" y="49765"/>
                  </a:lnTo>
                  <a:lnTo>
                    <a:pt x="92942" y="51118"/>
                  </a:lnTo>
                  <a:lnTo>
                    <a:pt x="91323" y="51627"/>
                  </a:lnTo>
                  <a:lnTo>
                    <a:pt x="89633" y="51353"/>
                  </a:lnTo>
                  <a:lnTo>
                    <a:pt x="88812" y="52237"/>
                  </a:lnTo>
                  <a:lnTo>
                    <a:pt x="88757" y="53943"/>
                  </a:lnTo>
                  <a:lnTo>
                    <a:pt x="89328" y="56141"/>
                  </a:lnTo>
                  <a:lnTo>
                    <a:pt x="90462" y="57698"/>
                  </a:lnTo>
                  <a:lnTo>
                    <a:pt x="91362" y="61203"/>
                  </a:lnTo>
                  <a:lnTo>
                    <a:pt x="92113" y="65083"/>
                  </a:lnTo>
                  <a:lnTo>
                    <a:pt x="93271" y="67422"/>
                  </a:lnTo>
                  <a:lnTo>
                    <a:pt x="93513" y="70317"/>
                  </a:lnTo>
                  <a:lnTo>
                    <a:pt x="93341" y="71741"/>
                  </a:lnTo>
                  <a:lnTo>
                    <a:pt x="93552" y="74299"/>
                  </a:lnTo>
                  <a:lnTo>
                    <a:pt x="93060" y="75199"/>
                  </a:lnTo>
                  <a:lnTo>
                    <a:pt x="93427" y="77593"/>
                  </a:lnTo>
                  <a:lnTo>
                    <a:pt x="94796" y="82530"/>
                  </a:lnTo>
                  <a:lnTo>
                    <a:pt x="95399" y="85275"/>
                  </a:lnTo>
                  <a:lnTo>
                    <a:pt x="95782" y="91253"/>
                  </a:lnTo>
                  <a:lnTo>
                    <a:pt x="94812" y="93482"/>
                  </a:lnTo>
                  <a:lnTo>
                    <a:pt x="93513" y="95602"/>
                  </a:lnTo>
                  <a:lnTo>
                    <a:pt x="92661" y="98106"/>
                  </a:lnTo>
                  <a:lnTo>
                    <a:pt x="92011" y="100805"/>
                  </a:lnTo>
                  <a:lnTo>
                    <a:pt x="91612" y="105147"/>
                  </a:lnTo>
                  <a:lnTo>
                    <a:pt x="88796" y="110217"/>
                  </a:lnTo>
                  <a:lnTo>
                    <a:pt x="87599" y="111476"/>
                  </a:lnTo>
                  <a:lnTo>
                    <a:pt x="86206" y="112251"/>
                  </a:lnTo>
                  <a:lnTo>
                    <a:pt x="89242" y="115787"/>
                  </a:lnTo>
                  <a:lnTo>
                    <a:pt x="86762" y="117359"/>
                  </a:lnTo>
                  <a:lnTo>
                    <a:pt x="84063" y="117852"/>
                  </a:lnTo>
                  <a:lnTo>
                    <a:pt x="81074" y="116968"/>
                  </a:lnTo>
                  <a:lnTo>
                    <a:pt x="79212" y="117078"/>
                  </a:lnTo>
                  <a:lnTo>
                    <a:pt x="77507" y="118220"/>
                  </a:lnTo>
                  <a:lnTo>
                    <a:pt x="76842" y="118908"/>
                  </a:lnTo>
                  <a:lnTo>
                    <a:pt x="76302" y="118580"/>
                  </a:lnTo>
                  <a:lnTo>
                    <a:pt x="75183" y="115685"/>
                  </a:lnTo>
                  <a:lnTo>
                    <a:pt x="74362" y="118674"/>
                  </a:lnTo>
                  <a:lnTo>
                    <a:pt x="72640" y="119628"/>
                  </a:lnTo>
                  <a:lnTo>
                    <a:pt x="69691" y="119425"/>
                  </a:lnTo>
                  <a:lnTo>
                    <a:pt x="64762" y="120223"/>
                  </a:lnTo>
                  <a:lnTo>
                    <a:pt x="62861" y="121068"/>
                  </a:lnTo>
                  <a:lnTo>
                    <a:pt x="62071" y="122398"/>
                  </a:lnTo>
                  <a:lnTo>
                    <a:pt x="61484" y="123931"/>
                  </a:lnTo>
                  <a:lnTo>
                    <a:pt x="60710" y="124831"/>
                  </a:lnTo>
                  <a:lnTo>
                    <a:pt x="59841" y="125308"/>
                  </a:lnTo>
                  <a:lnTo>
                    <a:pt x="56031" y="126435"/>
                  </a:lnTo>
                  <a:lnTo>
                    <a:pt x="55280" y="126888"/>
                  </a:lnTo>
                  <a:lnTo>
                    <a:pt x="53512" y="129353"/>
                  </a:lnTo>
                  <a:lnTo>
                    <a:pt x="51204" y="130777"/>
                  </a:lnTo>
                  <a:lnTo>
                    <a:pt x="49288" y="131207"/>
                  </a:lnTo>
                  <a:lnTo>
                    <a:pt x="47590" y="129775"/>
                  </a:lnTo>
                  <a:lnTo>
                    <a:pt x="46894" y="128915"/>
                  </a:lnTo>
                  <a:lnTo>
                    <a:pt x="46103" y="128476"/>
                  </a:lnTo>
                  <a:lnTo>
                    <a:pt x="43490" y="128547"/>
                  </a:lnTo>
                  <a:lnTo>
                    <a:pt x="44312" y="128993"/>
                  </a:lnTo>
                  <a:lnTo>
                    <a:pt x="44844" y="130002"/>
                  </a:lnTo>
                  <a:lnTo>
                    <a:pt x="45102" y="131942"/>
                  </a:lnTo>
                  <a:lnTo>
                    <a:pt x="44805" y="133843"/>
                  </a:lnTo>
                  <a:lnTo>
                    <a:pt x="43514" y="134806"/>
                  </a:lnTo>
                  <a:lnTo>
                    <a:pt x="41981" y="134986"/>
                  </a:lnTo>
                  <a:lnTo>
                    <a:pt x="39555" y="136949"/>
                  </a:lnTo>
                  <a:lnTo>
                    <a:pt x="36348" y="137481"/>
                  </a:lnTo>
                  <a:lnTo>
                    <a:pt x="34611" y="139289"/>
                  </a:lnTo>
                  <a:lnTo>
                    <a:pt x="24002" y="142340"/>
                  </a:lnTo>
                  <a:lnTo>
                    <a:pt x="23400" y="142371"/>
                  </a:lnTo>
                  <a:lnTo>
                    <a:pt x="21937" y="141596"/>
                  </a:lnTo>
                  <a:lnTo>
                    <a:pt x="20349" y="141252"/>
                  </a:lnTo>
                  <a:lnTo>
                    <a:pt x="18768" y="141495"/>
                  </a:lnTo>
                  <a:lnTo>
                    <a:pt x="14325" y="143200"/>
                  </a:lnTo>
                  <a:lnTo>
                    <a:pt x="12173" y="142864"/>
                  </a:lnTo>
                  <a:lnTo>
                    <a:pt x="14919" y="138623"/>
                  </a:lnTo>
                  <a:lnTo>
                    <a:pt x="18604" y="136480"/>
                  </a:lnTo>
                  <a:lnTo>
                    <a:pt x="18987" y="135893"/>
                  </a:lnTo>
                  <a:lnTo>
                    <a:pt x="17783" y="135604"/>
                  </a:lnTo>
                  <a:lnTo>
                    <a:pt x="10773" y="137090"/>
                  </a:lnTo>
                  <a:lnTo>
                    <a:pt x="8340" y="138357"/>
                  </a:lnTo>
                  <a:lnTo>
                    <a:pt x="5906" y="138725"/>
                  </a:lnTo>
                  <a:lnTo>
                    <a:pt x="7033" y="136785"/>
                  </a:lnTo>
                  <a:lnTo>
                    <a:pt x="10170" y="134133"/>
                  </a:lnTo>
                  <a:lnTo>
                    <a:pt x="11852" y="132881"/>
                  </a:lnTo>
                  <a:lnTo>
                    <a:pt x="12877" y="132380"/>
                  </a:lnTo>
                  <a:lnTo>
                    <a:pt x="14051" y="130816"/>
                  </a:lnTo>
                  <a:lnTo>
                    <a:pt x="17360" y="129040"/>
                  </a:lnTo>
                  <a:lnTo>
                    <a:pt x="6705" y="132701"/>
                  </a:lnTo>
                  <a:lnTo>
                    <a:pt x="3904" y="132255"/>
                  </a:lnTo>
                  <a:lnTo>
                    <a:pt x="3247" y="131238"/>
                  </a:lnTo>
                  <a:lnTo>
                    <a:pt x="1072" y="131723"/>
                  </a:lnTo>
                  <a:lnTo>
                    <a:pt x="242" y="129243"/>
                  </a:lnTo>
                  <a:lnTo>
                    <a:pt x="3474" y="125496"/>
                  </a:lnTo>
                  <a:lnTo>
                    <a:pt x="5359" y="123876"/>
                  </a:lnTo>
                  <a:lnTo>
                    <a:pt x="7596" y="123000"/>
                  </a:lnTo>
                  <a:lnTo>
                    <a:pt x="9748" y="121741"/>
                  </a:lnTo>
                  <a:lnTo>
                    <a:pt x="10546" y="120207"/>
                  </a:lnTo>
                  <a:lnTo>
                    <a:pt x="9537" y="119714"/>
                  </a:lnTo>
                  <a:lnTo>
                    <a:pt x="3090" y="120105"/>
                  </a:lnTo>
                  <a:lnTo>
                    <a:pt x="0" y="119777"/>
                  </a:lnTo>
                  <a:lnTo>
                    <a:pt x="164" y="118556"/>
                  </a:lnTo>
                  <a:lnTo>
                    <a:pt x="735" y="117203"/>
                  </a:lnTo>
                  <a:lnTo>
                    <a:pt x="3935" y="114887"/>
                  </a:lnTo>
                  <a:lnTo>
                    <a:pt x="5672" y="114519"/>
                  </a:lnTo>
                  <a:lnTo>
                    <a:pt x="7213" y="114739"/>
                  </a:lnTo>
                  <a:lnTo>
                    <a:pt x="8715" y="115333"/>
                  </a:lnTo>
                  <a:lnTo>
                    <a:pt x="9944" y="116108"/>
                  </a:lnTo>
                  <a:lnTo>
                    <a:pt x="13574" y="115662"/>
                  </a:lnTo>
                  <a:lnTo>
                    <a:pt x="12056" y="114183"/>
                  </a:lnTo>
                  <a:lnTo>
                    <a:pt x="11790" y="111171"/>
                  </a:lnTo>
                  <a:lnTo>
                    <a:pt x="10632" y="110162"/>
                  </a:lnTo>
                  <a:lnTo>
                    <a:pt x="12110" y="108761"/>
                  </a:lnTo>
                  <a:lnTo>
                    <a:pt x="13808" y="107917"/>
                  </a:lnTo>
                  <a:lnTo>
                    <a:pt x="16640" y="105014"/>
                  </a:lnTo>
                  <a:lnTo>
                    <a:pt x="17650" y="104568"/>
                  </a:lnTo>
                  <a:lnTo>
                    <a:pt x="23251" y="103864"/>
                  </a:lnTo>
                  <a:lnTo>
                    <a:pt x="29291" y="102338"/>
                  </a:lnTo>
                  <a:lnTo>
                    <a:pt x="35276" y="100226"/>
                  </a:lnTo>
                  <a:lnTo>
                    <a:pt x="32201" y="99045"/>
                  </a:lnTo>
                  <a:lnTo>
                    <a:pt x="30730" y="97480"/>
                  </a:lnTo>
                  <a:lnTo>
                    <a:pt x="28368" y="100633"/>
                  </a:lnTo>
                  <a:lnTo>
                    <a:pt x="26662" y="101838"/>
                  </a:lnTo>
                  <a:lnTo>
                    <a:pt x="21858" y="102487"/>
                  </a:lnTo>
                  <a:lnTo>
                    <a:pt x="20341" y="102135"/>
                  </a:lnTo>
                  <a:lnTo>
                    <a:pt x="18197" y="101157"/>
                  </a:lnTo>
                  <a:lnTo>
                    <a:pt x="17532" y="101525"/>
                  </a:lnTo>
                  <a:lnTo>
                    <a:pt x="16914" y="102276"/>
                  </a:lnTo>
                  <a:lnTo>
                    <a:pt x="13730" y="103817"/>
                  </a:lnTo>
                  <a:lnTo>
                    <a:pt x="10389" y="104185"/>
                  </a:lnTo>
                  <a:lnTo>
                    <a:pt x="14278" y="101353"/>
                  </a:lnTo>
                  <a:lnTo>
                    <a:pt x="19214" y="96541"/>
                  </a:lnTo>
                  <a:lnTo>
                    <a:pt x="20309" y="95023"/>
                  </a:lnTo>
                  <a:lnTo>
                    <a:pt x="21874" y="92371"/>
                  </a:lnTo>
                  <a:lnTo>
                    <a:pt x="21389" y="91190"/>
                  </a:lnTo>
                  <a:lnTo>
                    <a:pt x="20372" y="90517"/>
                  </a:lnTo>
                  <a:lnTo>
                    <a:pt x="23947" y="85041"/>
                  </a:lnTo>
                  <a:lnTo>
                    <a:pt x="25207" y="84047"/>
                  </a:lnTo>
                  <a:lnTo>
                    <a:pt x="27491" y="83883"/>
                  </a:lnTo>
                  <a:lnTo>
                    <a:pt x="29173" y="83014"/>
                  </a:lnTo>
                  <a:lnTo>
                    <a:pt x="29917" y="83014"/>
                  </a:lnTo>
                  <a:lnTo>
                    <a:pt x="30582" y="82686"/>
                  </a:lnTo>
                  <a:lnTo>
                    <a:pt x="32052" y="81043"/>
                  </a:lnTo>
                  <a:lnTo>
                    <a:pt x="29784" y="79995"/>
                  </a:lnTo>
                  <a:lnTo>
                    <a:pt x="27437" y="79455"/>
                  </a:lnTo>
                  <a:lnTo>
                    <a:pt x="20184" y="80026"/>
                  </a:lnTo>
                  <a:lnTo>
                    <a:pt x="19230" y="79901"/>
                  </a:lnTo>
                  <a:lnTo>
                    <a:pt x="18330" y="79392"/>
                  </a:lnTo>
                  <a:lnTo>
                    <a:pt x="17743" y="78665"/>
                  </a:lnTo>
                  <a:lnTo>
                    <a:pt x="17305" y="76795"/>
                  </a:lnTo>
                  <a:lnTo>
                    <a:pt x="16773" y="76372"/>
                  </a:lnTo>
                  <a:lnTo>
                    <a:pt x="15138" y="76372"/>
                  </a:lnTo>
                  <a:lnTo>
                    <a:pt x="13519" y="76943"/>
                  </a:lnTo>
                  <a:lnTo>
                    <a:pt x="12392" y="76889"/>
                  </a:lnTo>
                  <a:lnTo>
                    <a:pt x="11289" y="76067"/>
                  </a:lnTo>
                  <a:lnTo>
                    <a:pt x="13057" y="74151"/>
                  </a:lnTo>
                  <a:lnTo>
                    <a:pt x="10781" y="73697"/>
                  </a:lnTo>
                  <a:lnTo>
                    <a:pt x="8480" y="74072"/>
                  </a:lnTo>
                  <a:lnTo>
                    <a:pt x="6564" y="73486"/>
                  </a:lnTo>
                  <a:lnTo>
                    <a:pt x="6509" y="72281"/>
                  </a:lnTo>
                  <a:lnTo>
                    <a:pt x="7377" y="71076"/>
                  </a:lnTo>
                  <a:lnTo>
                    <a:pt x="6235" y="69934"/>
                  </a:lnTo>
                  <a:lnTo>
                    <a:pt x="6001" y="68486"/>
                  </a:lnTo>
                  <a:lnTo>
                    <a:pt x="7213" y="67774"/>
                  </a:lnTo>
                  <a:lnTo>
                    <a:pt x="8535" y="68009"/>
                  </a:lnTo>
                  <a:lnTo>
                    <a:pt x="11234" y="66937"/>
                  </a:lnTo>
                  <a:lnTo>
                    <a:pt x="14700" y="66421"/>
                  </a:lnTo>
                  <a:lnTo>
                    <a:pt x="11727" y="65365"/>
                  </a:lnTo>
                  <a:lnTo>
                    <a:pt x="10546" y="64457"/>
                  </a:lnTo>
                  <a:lnTo>
                    <a:pt x="10491" y="63073"/>
                  </a:lnTo>
                  <a:lnTo>
                    <a:pt x="10726" y="61883"/>
                  </a:lnTo>
                  <a:lnTo>
                    <a:pt x="14160" y="59873"/>
                  </a:lnTo>
                  <a:lnTo>
                    <a:pt x="17822" y="58989"/>
                  </a:lnTo>
                  <a:lnTo>
                    <a:pt x="17548" y="57667"/>
                  </a:lnTo>
                  <a:lnTo>
                    <a:pt x="17806" y="56227"/>
                  </a:lnTo>
                  <a:lnTo>
                    <a:pt x="14105" y="55812"/>
                  </a:lnTo>
                  <a:lnTo>
                    <a:pt x="10452" y="56822"/>
                  </a:lnTo>
                  <a:lnTo>
                    <a:pt x="10843" y="54076"/>
                  </a:lnTo>
                  <a:lnTo>
                    <a:pt x="11719" y="51588"/>
                  </a:lnTo>
                  <a:lnTo>
                    <a:pt x="11892" y="49953"/>
                  </a:lnTo>
                  <a:lnTo>
                    <a:pt x="11719" y="48192"/>
                  </a:lnTo>
                  <a:lnTo>
                    <a:pt x="10006" y="48944"/>
                  </a:lnTo>
                  <a:lnTo>
                    <a:pt x="9811" y="46463"/>
                  </a:lnTo>
                  <a:lnTo>
                    <a:pt x="9075" y="44766"/>
                  </a:lnTo>
                  <a:lnTo>
                    <a:pt x="6533" y="45939"/>
                  </a:lnTo>
                  <a:lnTo>
                    <a:pt x="6595" y="43686"/>
                  </a:lnTo>
                  <a:lnTo>
                    <a:pt x="7330" y="42114"/>
                  </a:lnTo>
                  <a:lnTo>
                    <a:pt x="8653" y="41433"/>
                  </a:lnTo>
                  <a:lnTo>
                    <a:pt x="9967" y="41730"/>
                  </a:lnTo>
                  <a:lnTo>
                    <a:pt x="12416" y="41707"/>
                  </a:lnTo>
                  <a:lnTo>
                    <a:pt x="14778" y="40518"/>
                  </a:lnTo>
                  <a:lnTo>
                    <a:pt x="18181" y="40213"/>
                  </a:lnTo>
                  <a:lnTo>
                    <a:pt x="23595" y="40580"/>
                  </a:lnTo>
                  <a:lnTo>
                    <a:pt x="27319" y="43921"/>
                  </a:lnTo>
                  <a:lnTo>
                    <a:pt x="28282" y="43326"/>
                  </a:lnTo>
                  <a:lnTo>
                    <a:pt x="29768" y="41214"/>
                  </a:lnTo>
                  <a:lnTo>
                    <a:pt x="30464" y="40979"/>
                  </a:lnTo>
                  <a:lnTo>
                    <a:pt x="36082" y="41902"/>
                  </a:lnTo>
                  <a:lnTo>
                    <a:pt x="39563" y="43115"/>
                  </a:lnTo>
                  <a:lnTo>
                    <a:pt x="40494" y="42740"/>
                  </a:lnTo>
                  <a:lnTo>
                    <a:pt x="39993" y="40400"/>
                  </a:lnTo>
                  <a:lnTo>
                    <a:pt x="38796" y="38773"/>
                  </a:lnTo>
                  <a:lnTo>
                    <a:pt x="40299" y="36645"/>
                  </a:lnTo>
                  <a:lnTo>
                    <a:pt x="42129" y="35198"/>
                  </a:lnTo>
                  <a:lnTo>
                    <a:pt x="43357" y="34478"/>
                  </a:lnTo>
                  <a:lnTo>
                    <a:pt x="46182" y="33578"/>
                  </a:lnTo>
                  <a:lnTo>
                    <a:pt x="47418" y="32733"/>
                  </a:lnTo>
                  <a:lnTo>
                    <a:pt x="48239" y="29979"/>
                  </a:lnTo>
                  <a:lnTo>
                    <a:pt x="49546" y="27687"/>
                  </a:lnTo>
                  <a:lnTo>
                    <a:pt x="42450" y="28876"/>
                  </a:lnTo>
                  <a:lnTo>
                    <a:pt x="35698" y="26154"/>
                  </a:lnTo>
                  <a:lnTo>
                    <a:pt x="36770" y="24229"/>
                  </a:lnTo>
                  <a:lnTo>
                    <a:pt x="38194" y="23134"/>
                  </a:lnTo>
                  <a:lnTo>
                    <a:pt x="40650" y="22297"/>
                  </a:lnTo>
                  <a:lnTo>
                    <a:pt x="40885" y="21288"/>
                  </a:lnTo>
                  <a:lnTo>
                    <a:pt x="42129" y="20451"/>
                  </a:lnTo>
                  <a:lnTo>
                    <a:pt x="44187" y="18244"/>
                  </a:lnTo>
                  <a:lnTo>
                    <a:pt x="43428" y="15358"/>
                  </a:lnTo>
                  <a:lnTo>
                    <a:pt x="43835" y="13245"/>
                  </a:lnTo>
                  <a:lnTo>
                    <a:pt x="45313" y="11868"/>
                  </a:lnTo>
                  <a:lnTo>
                    <a:pt x="45775" y="9889"/>
                  </a:lnTo>
                  <a:lnTo>
                    <a:pt x="46432" y="8426"/>
                  </a:lnTo>
                  <a:lnTo>
                    <a:pt x="49436" y="7902"/>
                  </a:lnTo>
                  <a:lnTo>
                    <a:pt x="52323" y="6548"/>
                  </a:lnTo>
                  <a:lnTo>
                    <a:pt x="53364" y="6681"/>
                  </a:lnTo>
                  <a:lnTo>
                    <a:pt x="56782" y="6368"/>
                  </a:lnTo>
                  <a:lnTo>
                    <a:pt x="57933" y="6916"/>
                  </a:lnTo>
                  <a:lnTo>
                    <a:pt x="57666" y="4514"/>
                  </a:lnTo>
                  <a:lnTo>
                    <a:pt x="59763" y="4201"/>
                  </a:lnTo>
                  <a:lnTo>
                    <a:pt x="60577" y="4678"/>
                  </a:lnTo>
                  <a:lnTo>
                    <a:pt x="60937" y="6384"/>
                  </a:lnTo>
                  <a:lnTo>
                    <a:pt x="61891" y="7472"/>
                  </a:lnTo>
                  <a:lnTo>
                    <a:pt x="62188" y="9357"/>
                  </a:lnTo>
                  <a:lnTo>
                    <a:pt x="61547" y="10812"/>
                  </a:lnTo>
                  <a:lnTo>
                    <a:pt x="60475" y="11931"/>
                  </a:lnTo>
                  <a:lnTo>
                    <a:pt x="61453" y="13073"/>
                  </a:lnTo>
                  <a:lnTo>
                    <a:pt x="59943" y="15146"/>
                  </a:lnTo>
                  <a:lnTo>
                    <a:pt x="61570" y="14262"/>
                  </a:lnTo>
                  <a:lnTo>
                    <a:pt x="63894" y="12236"/>
                  </a:lnTo>
                  <a:lnTo>
                    <a:pt x="63769" y="10585"/>
                  </a:lnTo>
                  <a:lnTo>
                    <a:pt x="63378" y="8496"/>
                  </a:lnTo>
                  <a:lnTo>
                    <a:pt x="62728" y="6611"/>
                  </a:lnTo>
                  <a:lnTo>
                    <a:pt x="63026" y="4530"/>
                  </a:lnTo>
                  <a:lnTo>
                    <a:pt x="64332" y="3231"/>
                  </a:lnTo>
                  <a:lnTo>
                    <a:pt x="67766" y="2574"/>
                  </a:lnTo>
                  <a:lnTo>
                    <a:pt x="66358" y="211"/>
                  </a:lnTo>
                  <a:lnTo>
                    <a:pt x="67610" y="0"/>
                  </a:lnTo>
                  <a:lnTo>
                    <a:pt x="68971" y="493"/>
                  </a:lnTo>
                  <a:lnTo>
                    <a:pt x="70974" y="2331"/>
                  </a:lnTo>
                  <a:lnTo>
                    <a:pt x="73063" y="3779"/>
                  </a:lnTo>
                  <a:lnTo>
                    <a:pt x="75222" y="4921"/>
                  </a:lnTo>
                  <a:lnTo>
                    <a:pt x="73141" y="7205"/>
                  </a:lnTo>
                  <a:lnTo>
                    <a:pt x="70583" y="8793"/>
                  </a:lnTo>
                  <a:lnTo>
                    <a:pt x="69605" y="10523"/>
                  </a:lnTo>
                  <a:close/>
                  <a:moveTo>
                    <a:pt x="9678" y="54999"/>
                  </a:moveTo>
                  <a:lnTo>
                    <a:pt x="9584" y="56063"/>
                  </a:lnTo>
                  <a:lnTo>
                    <a:pt x="7956" y="54725"/>
                  </a:lnTo>
                  <a:lnTo>
                    <a:pt x="7166" y="53262"/>
                  </a:lnTo>
                  <a:lnTo>
                    <a:pt x="2707" y="52597"/>
                  </a:lnTo>
                  <a:lnTo>
                    <a:pt x="4561" y="51134"/>
                  </a:lnTo>
                  <a:lnTo>
                    <a:pt x="5468" y="51564"/>
                  </a:lnTo>
                  <a:lnTo>
                    <a:pt x="8621" y="51627"/>
                  </a:lnTo>
                  <a:lnTo>
                    <a:pt x="9505" y="52237"/>
                  </a:lnTo>
                  <a:lnTo>
                    <a:pt x="9678" y="5499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1EA9D4F-35D6-D584-8BD8-A94F84B07B08}"/>
                </a:ext>
              </a:extLst>
            </p:cNvPr>
            <p:cNvSpPr>
              <a:spLocks/>
            </p:cNvSpPr>
            <p:nvPr/>
          </p:nvSpPr>
          <p:spPr>
            <a:xfrm>
              <a:off x="8002807" y="3873639"/>
              <a:ext cx="36621" cy="101329"/>
            </a:xfrm>
            <a:custGeom>
              <a:avLst/>
              <a:gdLst>
                <a:gd name="connsiteX0" fmla="*/ 33852 w 36621"/>
                <a:gd name="connsiteY0" fmla="*/ 18182 h 101329"/>
                <a:gd name="connsiteX1" fmla="*/ 32694 w 36621"/>
                <a:gd name="connsiteY1" fmla="*/ 18338 h 101329"/>
                <a:gd name="connsiteX2" fmla="*/ 29987 w 36621"/>
                <a:gd name="connsiteY2" fmla="*/ 19551 h 101329"/>
                <a:gd name="connsiteX3" fmla="*/ 29620 w 36621"/>
                <a:gd name="connsiteY3" fmla="*/ 19919 h 101329"/>
                <a:gd name="connsiteX4" fmla="*/ 29142 w 36621"/>
                <a:gd name="connsiteY4" fmla="*/ 20623 h 101329"/>
                <a:gd name="connsiteX5" fmla="*/ 29056 w 36621"/>
                <a:gd name="connsiteY5" fmla="*/ 21163 h 101329"/>
                <a:gd name="connsiteX6" fmla="*/ 28673 w 36621"/>
                <a:gd name="connsiteY6" fmla="*/ 26983 h 101329"/>
                <a:gd name="connsiteX7" fmla="*/ 27202 w 36621"/>
                <a:gd name="connsiteY7" fmla="*/ 26819 h 101329"/>
                <a:gd name="connsiteX8" fmla="*/ 25410 w 36621"/>
                <a:gd name="connsiteY8" fmla="*/ 25552 h 101329"/>
                <a:gd name="connsiteX9" fmla="*/ 25058 w 36621"/>
                <a:gd name="connsiteY9" fmla="*/ 24456 h 101329"/>
                <a:gd name="connsiteX10" fmla="*/ 24518 w 36621"/>
                <a:gd name="connsiteY10" fmla="*/ 24081 h 101329"/>
                <a:gd name="connsiteX11" fmla="*/ 23235 w 36621"/>
                <a:gd name="connsiteY11" fmla="*/ 23940 h 101329"/>
                <a:gd name="connsiteX12" fmla="*/ 20810 w 36621"/>
                <a:gd name="connsiteY12" fmla="*/ 23384 h 101329"/>
                <a:gd name="connsiteX13" fmla="*/ 17994 w 36621"/>
                <a:gd name="connsiteY13" fmla="*/ 25301 h 101329"/>
                <a:gd name="connsiteX14" fmla="*/ 16797 w 36621"/>
                <a:gd name="connsiteY14" fmla="*/ 28462 h 101329"/>
                <a:gd name="connsiteX15" fmla="*/ 16554 w 36621"/>
                <a:gd name="connsiteY15" fmla="*/ 29940 h 101329"/>
                <a:gd name="connsiteX16" fmla="*/ 15600 w 36621"/>
                <a:gd name="connsiteY16" fmla="*/ 33039 h 101329"/>
                <a:gd name="connsiteX17" fmla="*/ 15936 w 36621"/>
                <a:gd name="connsiteY17" fmla="*/ 34947 h 101329"/>
                <a:gd name="connsiteX18" fmla="*/ 16100 w 36621"/>
                <a:gd name="connsiteY18" fmla="*/ 37412 h 101329"/>
                <a:gd name="connsiteX19" fmla="*/ 16343 w 36621"/>
                <a:gd name="connsiteY19" fmla="*/ 39422 h 101329"/>
                <a:gd name="connsiteX20" fmla="*/ 16093 w 36621"/>
                <a:gd name="connsiteY20" fmla="*/ 40635 h 101329"/>
                <a:gd name="connsiteX21" fmla="*/ 15553 w 36621"/>
                <a:gd name="connsiteY21" fmla="*/ 41276 h 101329"/>
                <a:gd name="connsiteX22" fmla="*/ 15709 w 36621"/>
                <a:gd name="connsiteY22" fmla="*/ 41738 h 101329"/>
                <a:gd name="connsiteX23" fmla="*/ 16195 w 36621"/>
                <a:gd name="connsiteY23" fmla="*/ 41910 h 101329"/>
                <a:gd name="connsiteX24" fmla="*/ 17735 w 36621"/>
                <a:gd name="connsiteY24" fmla="*/ 41363 h 101329"/>
                <a:gd name="connsiteX25" fmla="*/ 19355 w 36621"/>
                <a:gd name="connsiteY25" fmla="*/ 41910 h 101329"/>
                <a:gd name="connsiteX26" fmla="*/ 20912 w 36621"/>
                <a:gd name="connsiteY26" fmla="*/ 42951 h 101329"/>
                <a:gd name="connsiteX27" fmla="*/ 21037 w 36621"/>
                <a:gd name="connsiteY27" fmla="*/ 43624 h 101329"/>
                <a:gd name="connsiteX28" fmla="*/ 19934 w 36621"/>
                <a:gd name="connsiteY28" fmla="*/ 44023 h 101329"/>
                <a:gd name="connsiteX29" fmla="*/ 17329 w 36621"/>
                <a:gd name="connsiteY29" fmla="*/ 45595 h 101329"/>
                <a:gd name="connsiteX30" fmla="*/ 15490 w 36621"/>
                <a:gd name="connsiteY30" fmla="*/ 47418 h 101329"/>
                <a:gd name="connsiteX31" fmla="*/ 15013 w 36621"/>
                <a:gd name="connsiteY31" fmla="*/ 49100 h 101329"/>
                <a:gd name="connsiteX32" fmla="*/ 13769 w 36621"/>
                <a:gd name="connsiteY32" fmla="*/ 52683 h 101329"/>
                <a:gd name="connsiteX33" fmla="*/ 13941 w 36621"/>
                <a:gd name="connsiteY33" fmla="*/ 53418 h 101329"/>
                <a:gd name="connsiteX34" fmla="*/ 14544 w 36621"/>
                <a:gd name="connsiteY34" fmla="*/ 53849 h 101329"/>
                <a:gd name="connsiteX35" fmla="*/ 18784 w 36621"/>
                <a:gd name="connsiteY35" fmla="*/ 53465 h 101329"/>
                <a:gd name="connsiteX36" fmla="*/ 22641 w 36621"/>
                <a:gd name="connsiteY36" fmla="*/ 52018 h 101329"/>
                <a:gd name="connsiteX37" fmla="*/ 25544 w 36621"/>
                <a:gd name="connsiteY37" fmla="*/ 50477 h 101329"/>
                <a:gd name="connsiteX38" fmla="*/ 26459 w 36621"/>
                <a:gd name="connsiteY38" fmla="*/ 50571 h 101329"/>
                <a:gd name="connsiteX39" fmla="*/ 25849 w 36621"/>
                <a:gd name="connsiteY39" fmla="*/ 54514 h 101329"/>
                <a:gd name="connsiteX40" fmla="*/ 25864 w 36621"/>
                <a:gd name="connsiteY40" fmla="*/ 54529 h 101329"/>
                <a:gd name="connsiteX41" fmla="*/ 25364 w 36621"/>
                <a:gd name="connsiteY41" fmla="*/ 56939 h 101329"/>
                <a:gd name="connsiteX42" fmla="*/ 25559 w 36621"/>
                <a:gd name="connsiteY42" fmla="*/ 57346 h 101329"/>
                <a:gd name="connsiteX43" fmla="*/ 26216 w 36621"/>
                <a:gd name="connsiteY43" fmla="*/ 59443 h 101329"/>
                <a:gd name="connsiteX44" fmla="*/ 24973 w 36621"/>
                <a:gd name="connsiteY44" fmla="*/ 63268 h 101329"/>
                <a:gd name="connsiteX45" fmla="*/ 23595 w 36621"/>
                <a:gd name="connsiteY45" fmla="*/ 66382 h 101329"/>
                <a:gd name="connsiteX46" fmla="*/ 23110 w 36621"/>
                <a:gd name="connsiteY46" fmla="*/ 67853 h 101329"/>
                <a:gd name="connsiteX47" fmla="*/ 21765 w 36621"/>
                <a:gd name="connsiteY47" fmla="*/ 71131 h 101329"/>
                <a:gd name="connsiteX48" fmla="*/ 20388 w 36621"/>
                <a:gd name="connsiteY48" fmla="*/ 74925 h 101329"/>
                <a:gd name="connsiteX49" fmla="*/ 19653 w 36621"/>
                <a:gd name="connsiteY49" fmla="*/ 77538 h 101329"/>
                <a:gd name="connsiteX50" fmla="*/ 19817 w 36621"/>
                <a:gd name="connsiteY50" fmla="*/ 78461 h 101329"/>
                <a:gd name="connsiteX51" fmla="*/ 19480 w 36621"/>
                <a:gd name="connsiteY51" fmla="*/ 83241 h 101329"/>
                <a:gd name="connsiteX52" fmla="*/ 19676 w 36621"/>
                <a:gd name="connsiteY52" fmla="*/ 84595 h 101329"/>
                <a:gd name="connsiteX53" fmla="*/ 18064 w 36621"/>
                <a:gd name="connsiteY53" fmla="*/ 88733 h 101329"/>
                <a:gd name="connsiteX54" fmla="*/ 17744 w 36621"/>
                <a:gd name="connsiteY54" fmla="*/ 90775 h 101329"/>
                <a:gd name="connsiteX55" fmla="*/ 17094 w 36621"/>
                <a:gd name="connsiteY55" fmla="*/ 93537 h 101329"/>
                <a:gd name="connsiteX56" fmla="*/ 15983 w 36621"/>
                <a:gd name="connsiteY56" fmla="*/ 99373 h 101329"/>
                <a:gd name="connsiteX57" fmla="*/ 14466 w 36621"/>
                <a:gd name="connsiteY57" fmla="*/ 101329 h 101329"/>
                <a:gd name="connsiteX58" fmla="*/ 13714 w 36621"/>
                <a:gd name="connsiteY58" fmla="*/ 99154 h 101329"/>
                <a:gd name="connsiteX59" fmla="*/ 11978 w 36621"/>
                <a:gd name="connsiteY59" fmla="*/ 92911 h 101329"/>
                <a:gd name="connsiteX60" fmla="*/ 10750 w 36621"/>
                <a:gd name="connsiteY60" fmla="*/ 88624 h 101329"/>
                <a:gd name="connsiteX61" fmla="*/ 9067 w 36621"/>
                <a:gd name="connsiteY61" fmla="*/ 83343 h 101329"/>
                <a:gd name="connsiteX62" fmla="*/ 6235 w 36621"/>
                <a:gd name="connsiteY62" fmla="*/ 76897 h 101329"/>
                <a:gd name="connsiteX63" fmla="*/ 5977 w 36621"/>
                <a:gd name="connsiteY63" fmla="*/ 75340 h 101329"/>
                <a:gd name="connsiteX64" fmla="*/ 5367 w 36621"/>
                <a:gd name="connsiteY64" fmla="*/ 73087 h 101329"/>
                <a:gd name="connsiteX65" fmla="*/ 3419 w 36621"/>
                <a:gd name="connsiteY65" fmla="*/ 67203 h 101329"/>
                <a:gd name="connsiteX66" fmla="*/ 1823 w 36621"/>
                <a:gd name="connsiteY66" fmla="*/ 62948 h 101329"/>
                <a:gd name="connsiteX67" fmla="*/ 0 w 36621"/>
                <a:gd name="connsiteY67" fmla="*/ 57502 h 101329"/>
                <a:gd name="connsiteX68" fmla="*/ 2261 w 36621"/>
                <a:gd name="connsiteY68" fmla="*/ 55343 h 101329"/>
                <a:gd name="connsiteX69" fmla="*/ 2300 w 36621"/>
                <a:gd name="connsiteY69" fmla="*/ 53559 h 101329"/>
                <a:gd name="connsiteX70" fmla="*/ 6149 w 36621"/>
                <a:gd name="connsiteY70" fmla="*/ 49382 h 101329"/>
                <a:gd name="connsiteX71" fmla="*/ 6118 w 36621"/>
                <a:gd name="connsiteY71" fmla="*/ 48975 h 101329"/>
                <a:gd name="connsiteX72" fmla="*/ 5093 w 36621"/>
                <a:gd name="connsiteY72" fmla="*/ 47864 h 101329"/>
                <a:gd name="connsiteX73" fmla="*/ 5242 w 36621"/>
                <a:gd name="connsiteY73" fmla="*/ 47676 h 101329"/>
                <a:gd name="connsiteX74" fmla="*/ 9505 w 36621"/>
                <a:gd name="connsiteY74" fmla="*/ 39876 h 101329"/>
                <a:gd name="connsiteX75" fmla="*/ 12259 w 36621"/>
                <a:gd name="connsiteY75" fmla="*/ 32131 h 101329"/>
                <a:gd name="connsiteX76" fmla="*/ 14849 w 36621"/>
                <a:gd name="connsiteY76" fmla="*/ 21311 h 101329"/>
                <a:gd name="connsiteX77" fmla="*/ 16695 w 36621"/>
                <a:gd name="connsiteY77" fmla="*/ 15796 h 101329"/>
                <a:gd name="connsiteX78" fmla="*/ 18260 w 36621"/>
                <a:gd name="connsiteY78" fmla="*/ 12134 h 101329"/>
                <a:gd name="connsiteX79" fmla="*/ 18948 w 36621"/>
                <a:gd name="connsiteY79" fmla="*/ 9099 h 101329"/>
                <a:gd name="connsiteX80" fmla="*/ 21468 w 36621"/>
                <a:gd name="connsiteY80" fmla="*/ 8888 h 101329"/>
                <a:gd name="connsiteX81" fmla="*/ 23345 w 36621"/>
                <a:gd name="connsiteY81" fmla="*/ 9208 h 101329"/>
                <a:gd name="connsiteX82" fmla="*/ 25598 w 36621"/>
                <a:gd name="connsiteY82" fmla="*/ 9310 h 101329"/>
                <a:gd name="connsiteX83" fmla="*/ 27398 w 36621"/>
                <a:gd name="connsiteY83" fmla="*/ 8168 h 101329"/>
                <a:gd name="connsiteX84" fmla="*/ 28258 w 36621"/>
                <a:gd name="connsiteY84" fmla="*/ 4749 h 101329"/>
                <a:gd name="connsiteX85" fmla="*/ 29283 w 36621"/>
                <a:gd name="connsiteY85" fmla="*/ 4193 h 101329"/>
                <a:gd name="connsiteX86" fmla="*/ 29807 w 36621"/>
                <a:gd name="connsiteY86" fmla="*/ 5007 h 101329"/>
                <a:gd name="connsiteX87" fmla="*/ 30339 w 36621"/>
                <a:gd name="connsiteY87" fmla="*/ 4107 h 101329"/>
                <a:gd name="connsiteX88" fmla="*/ 32694 w 36621"/>
                <a:gd name="connsiteY88" fmla="*/ 2597 h 101329"/>
                <a:gd name="connsiteX89" fmla="*/ 33860 w 36621"/>
                <a:gd name="connsiteY89" fmla="*/ 1627 h 101329"/>
                <a:gd name="connsiteX90" fmla="*/ 35025 w 36621"/>
                <a:gd name="connsiteY90" fmla="*/ 430 h 101329"/>
                <a:gd name="connsiteX91" fmla="*/ 35651 w 36621"/>
                <a:gd name="connsiteY91" fmla="*/ 0 h 101329"/>
                <a:gd name="connsiteX92" fmla="*/ 35260 w 36621"/>
                <a:gd name="connsiteY92" fmla="*/ 1604 h 101329"/>
                <a:gd name="connsiteX93" fmla="*/ 34947 w 36621"/>
                <a:gd name="connsiteY93" fmla="*/ 2652 h 101329"/>
                <a:gd name="connsiteX94" fmla="*/ 34947 w 36621"/>
                <a:gd name="connsiteY94" fmla="*/ 4021 h 101329"/>
                <a:gd name="connsiteX95" fmla="*/ 35425 w 36621"/>
                <a:gd name="connsiteY95" fmla="*/ 4772 h 101329"/>
                <a:gd name="connsiteX96" fmla="*/ 36074 w 36621"/>
                <a:gd name="connsiteY96" fmla="*/ 6259 h 101329"/>
                <a:gd name="connsiteX97" fmla="*/ 36473 w 36621"/>
                <a:gd name="connsiteY97" fmla="*/ 7745 h 101329"/>
                <a:gd name="connsiteX98" fmla="*/ 35628 w 36621"/>
                <a:gd name="connsiteY98" fmla="*/ 8974 h 101329"/>
                <a:gd name="connsiteX99" fmla="*/ 35706 w 36621"/>
                <a:gd name="connsiteY99" fmla="*/ 10257 h 101329"/>
                <a:gd name="connsiteX100" fmla="*/ 35933 w 36621"/>
                <a:gd name="connsiteY100" fmla="*/ 11336 h 101329"/>
                <a:gd name="connsiteX101" fmla="*/ 36621 w 36621"/>
                <a:gd name="connsiteY101" fmla="*/ 12596 h 101329"/>
                <a:gd name="connsiteX102" fmla="*/ 35385 w 36621"/>
                <a:gd name="connsiteY102" fmla="*/ 14864 h 101329"/>
                <a:gd name="connsiteX103" fmla="*/ 34165 w 36621"/>
                <a:gd name="connsiteY103" fmla="*/ 16946 h 10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36621" h="101329">
                  <a:moveTo>
                    <a:pt x="33852" y="18182"/>
                  </a:moveTo>
                  <a:lnTo>
                    <a:pt x="32694" y="18338"/>
                  </a:lnTo>
                  <a:lnTo>
                    <a:pt x="29987" y="19551"/>
                  </a:lnTo>
                  <a:lnTo>
                    <a:pt x="29620" y="19919"/>
                  </a:lnTo>
                  <a:lnTo>
                    <a:pt x="29142" y="20623"/>
                  </a:lnTo>
                  <a:lnTo>
                    <a:pt x="29056" y="21163"/>
                  </a:lnTo>
                  <a:lnTo>
                    <a:pt x="28673" y="26983"/>
                  </a:lnTo>
                  <a:lnTo>
                    <a:pt x="27202" y="26819"/>
                  </a:lnTo>
                  <a:lnTo>
                    <a:pt x="25410" y="25552"/>
                  </a:lnTo>
                  <a:lnTo>
                    <a:pt x="25058" y="24456"/>
                  </a:lnTo>
                  <a:lnTo>
                    <a:pt x="24518" y="24081"/>
                  </a:lnTo>
                  <a:lnTo>
                    <a:pt x="23235" y="23940"/>
                  </a:lnTo>
                  <a:lnTo>
                    <a:pt x="20810" y="23384"/>
                  </a:lnTo>
                  <a:lnTo>
                    <a:pt x="17994" y="25301"/>
                  </a:lnTo>
                  <a:lnTo>
                    <a:pt x="16797" y="28462"/>
                  </a:lnTo>
                  <a:lnTo>
                    <a:pt x="16554" y="29940"/>
                  </a:lnTo>
                  <a:lnTo>
                    <a:pt x="15600" y="33039"/>
                  </a:lnTo>
                  <a:lnTo>
                    <a:pt x="15936" y="34947"/>
                  </a:lnTo>
                  <a:lnTo>
                    <a:pt x="16100" y="37412"/>
                  </a:lnTo>
                  <a:lnTo>
                    <a:pt x="16343" y="39422"/>
                  </a:lnTo>
                  <a:lnTo>
                    <a:pt x="16093" y="40635"/>
                  </a:lnTo>
                  <a:lnTo>
                    <a:pt x="15553" y="41276"/>
                  </a:lnTo>
                  <a:lnTo>
                    <a:pt x="15709" y="41738"/>
                  </a:lnTo>
                  <a:lnTo>
                    <a:pt x="16195" y="41910"/>
                  </a:lnTo>
                  <a:lnTo>
                    <a:pt x="17735" y="41363"/>
                  </a:lnTo>
                  <a:lnTo>
                    <a:pt x="19355" y="41910"/>
                  </a:lnTo>
                  <a:lnTo>
                    <a:pt x="20912" y="42951"/>
                  </a:lnTo>
                  <a:lnTo>
                    <a:pt x="21037" y="43624"/>
                  </a:lnTo>
                  <a:lnTo>
                    <a:pt x="19934" y="44023"/>
                  </a:lnTo>
                  <a:lnTo>
                    <a:pt x="17329" y="45595"/>
                  </a:lnTo>
                  <a:lnTo>
                    <a:pt x="15490" y="47418"/>
                  </a:lnTo>
                  <a:lnTo>
                    <a:pt x="15013" y="49100"/>
                  </a:lnTo>
                  <a:lnTo>
                    <a:pt x="13769" y="52683"/>
                  </a:lnTo>
                  <a:lnTo>
                    <a:pt x="13941" y="53418"/>
                  </a:lnTo>
                  <a:lnTo>
                    <a:pt x="14544" y="53849"/>
                  </a:lnTo>
                  <a:lnTo>
                    <a:pt x="18784" y="53465"/>
                  </a:lnTo>
                  <a:lnTo>
                    <a:pt x="22641" y="52018"/>
                  </a:lnTo>
                  <a:lnTo>
                    <a:pt x="25544" y="50477"/>
                  </a:lnTo>
                  <a:lnTo>
                    <a:pt x="26459" y="50571"/>
                  </a:lnTo>
                  <a:lnTo>
                    <a:pt x="25849" y="54514"/>
                  </a:lnTo>
                  <a:lnTo>
                    <a:pt x="25864" y="54529"/>
                  </a:lnTo>
                  <a:lnTo>
                    <a:pt x="25364" y="56939"/>
                  </a:lnTo>
                  <a:lnTo>
                    <a:pt x="25559" y="57346"/>
                  </a:lnTo>
                  <a:lnTo>
                    <a:pt x="26216" y="59443"/>
                  </a:lnTo>
                  <a:lnTo>
                    <a:pt x="24973" y="63268"/>
                  </a:lnTo>
                  <a:lnTo>
                    <a:pt x="23595" y="66382"/>
                  </a:lnTo>
                  <a:lnTo>
                    <a:pt x="23110" y="67853"/>
                  </a:lnTo>
                  <a:lnTo>
                    <a:pt x="21765" y="71131"/>
                  </a:lnTo>
                  <a:lnTo>
                    <a:pt x="20388" y="74925"/>
                  </a:lnTo>
                  <a:lnTo>
                    <a:pt x="19653" y="77538"/>
                  </a:lnTo>
                  <a:lnTo>
                    <a:pt x="19817" y="78461"/>
                  </a:lnTo>
                  <a:lnTo>
                    <a:pt x="19480" y="83241"/>
                  </a:lnTo>
                  <a:lnTo>
                    <a:pt x="19676" y="84595"/>
                  </a:lnTo>
                  <a:lnTo>
                    <a:pt x="18064" y="88733"/>
                  </a:lnTo>
                  <a:lnTo>
                    <a:pt x="17744" y="90775"/>
                  </a:lnTo>
                  <a:lnTo>
                    <a:pt x="17094" y="93537"/>
                  </a:lnTo>
                  <a:lnTo>
                    <a:pt x="15983" y="99373"/>
                  </a:lnTo>
                  <a:lnTo>
                    <a:pt x="14466" y="101329"/>
                  </a:lnTo>
                  <a:lnTo>
                    <a:pt x="13714" y="99154"/>
                  </a:lnTo>
                  <a:lnTo>
                    <a:pt x="11978" y="92911"/>
                  </a:lnTo>
                  <a:lnTo>
                    <a:pt x="10750" y="88624"/>
                  </a:lnTo>
                  <a:lnTo>
                    <a:pt x="9067" y="83343"/>
                  </a:lnTo>
                  <a:lnTo>
                    <a:pt x="6235" y="76897"/>
                  </a:lnTo>
                  <a:lnTo>
                    <a:pt x="5977" y="75340"/>
                  </a:lnTo>
                  <a:lnTo>
                    <a:pt x="5367" y="73087"/>
                  </a:lnTo>
                  <a:lnTo>
                    <a:pt x="3419" y="67203"/>
                  </a:lnTo>
                  <a:lnTo>
                    <a:pt x="1823" y="62948"/>
                  </a:lnTo>
                  <a:lnTo>
                    <a:pt x="0" y="57502"/>
                  </a:lnTo>
                  <a:lnTo>
                    <a:pt x="2261" y="55343"/>
                  </a:lnTo>
                  <a:lnTo>
                    <a:pt x="2300" y="53559"/>
                  </a:lnTo>
                  <a:lnTo>
                    <a:pt x="6149" y="49382"/>
                  </a:lnTo>
                  <a:lnTo>
                    <a:pt x="6118" y="48975"/>
                  </a:lnTo>
                  <a:lnTo>
                    <a:pt x="5093" y="47864"/>
                  </a:lnTo>
                  <a:lnTo>
                    <a:pt x="5242" y="47676"/>
                  </a:lnTo>
                  <a:lnTo>
                    <a:pt x="9505" y="39876"/>
                  </a:lnTo>
                  <a:lnTo>
                    <a:pt x="12259" y="32131"/>
                  </a:lnTo>
                  <a:lnTo>
                    <a:pt x="14849" y="21311"/>
                  </a:lnTo>
                  <a:lnTo>
                    <a:pt x="16695" y="15796"/>
                  </a:lnTo>
                  <a:lnTo>
                    <a:pt x="18260" y="12134"/>
                  </a:lnTo>
                  <a:lnTo>
                    <a:pt x="18948" y="9099"/>
                  </a:lnTo>
                  <a:lnTo>
                    <a:pt x="21468" y="8888"/>
                  </a:lnTo>
                  <a:lnTo>
                    <a:pt x="23345" y="9208"/>
                  </a:lnTo>
                  <a:lnTo>
                    <a:pt x="25598" y="9310"/>
                  </a:lnTo>
                  <a:lnTo>
                    <a:pt x="27398" y="8168"/>
                  </a:lnTo>
                  <a:lnTo>
                    <a:pt x="28258" y="4749"/>
                  </a:lnTo>
                  <a:lnTo>
                    <a:pt x="29283" y="4193"/>
                  </a:lnTo>
                  <a:lnTo>
                    <a:pt x="29807" y="5007"/>
                  </a:lnTo>
                  <a:lnTo>
                    <a:pt x="30339" y="4107"/>
                  </a:lnTo>
                  <a:lnTo>
                    <a:pt x="32694" y="2597"/>
                  </a:lnTo>
                  <a:lnTo>
                    <a:pt x="33860" y="1627"/>
                  </a:lnTo>
                  <a:lnTo>
                    <a:pt x="35025" y="430"/>
                  </a:lnTo>
                  <a:lnTo>
                    <a:pt x="35651" y="0"/>
                  </a:lnTo>
                  <a:lnTo>
                    <a:pt x="35260" y="1604"/>
                  </a:lnTo>
                  <a:lnTo>
                    <a:pt x="34947" y="2652"/>
                  </a:lnTo>
                  <a:lnTo>
                    <a:pt x="34947" y="4021"/>
                  </a:lnTo>
                  <a:lnTo>
                    <a:pt x="35425" y="4772"/>
                  </a:lnTo>
                  <a:lnTo>
                    <a:pt x="36074" y="6259"/>
                  </a:lnTo>
                  <a:lnTo>
                    <a:pt x="36473" y="7745"/>
                  </a:lnTo>
                  <a:lnTo>
                    <a:pt x="35628" y="8974"/>
                  </a:lnTo>
                  <a:lnTo>
                    <a:pt x="35706" y="10257"/>
                  </a:lnTo>
                  <a:lnTo>
                    <a:pt x="35933" y="11336"/>
                  </a:lnTo>
                  <a:lnTo>
                    <a:pt x="36621" y="12596"/>
                  </a:lnTo>
                  <a:lnTo>
                    <a:pt x="35385" y="14864"/>
                  </a:lnTo>
                  <a:lnTo>
                    <a:pt x="34165" y="1694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5A1BCBAC-EB16-1C48-2FED-36597DB07665}"/>
                </a:ext>
              </a:extLst>
            </p:cNvPr>
            <p:cNvSpPr>
              <a:spLocks/>
            </p:cNvSpPr>
            <p:nvPr/>
          </p:nvSpPr>
          <p:spPr>
            <a:xfrm>
              <a:off x="7145836" y="3225984"/>
              <a:ext cx="9818" cy="13057"/>
            </a:xfrm>
            <a:custGeom>
              <a:avLst/>
              <a:gdLst>
                <a:gd name="connsiteX0" fmla="*/ 8191 w 9818"/>
                <a:gd name="connsiteY0" fmla="*/ 8324 h 13057"/>
                <a:gd name="connsiteX1" fmla="*/ 3755 w 9818"/>
                <a:gd name="connsiteY1" fmla="*/ 13057 h 13057"/>
                <a:gd name="connsiteX2" fmla="*/ 1956 w 9818"/>
                <a:gd name="connsiteY2" fmla="*/ 12212 h 13057"/>
                <a:gd name="connsiteX3" fmla="*/ 422 w 9818"/>
                <a:gd name="connsiteY3" fmla="*/ 12658 h 13057"/>
                <a:gd name="connsiteX4" fmla="*/ 0 w 9818"/>
                <a:gd name="connsiteY4" fmla="*/ 12525 h 13057"/>
                <a:gd name="connsiteX5" fmla="*/ 868 w 9818"/>
                <a:gd name="connsiteY5" fmla="*/ 10812 h 13057"/>
                <a:gd name="connsiteX6" fmla="*/ 1901 w 9818"/>
                <a:gd name="connsiteY6" fmla="*/ 6846 h 13057"/>
                <a:gd name="connsiteX7" fmla="*/ 3740 w 9818"/>
                <a:gd name="connsiteY7" fmla="*/ 5273 h 13057"/>
                <a:gd name="connsiteX8" fmla="*/ 6071 w 9818"/>
                <a:gd name="connsiteY8" fmla="*/ 1142 h 13057"/>
                <a:gd name="connsiteX9" fmla="*/ 7917 w 9818"/>
                <a:gd name="connsiteY9" fmla="*/ 0 h 13057"/>
                <a:gd name="connsiteX10" fmla="*/ 8551 w 9818"/>
                <a:gd name="connsiteY10" fmla="*/ 156 h 13057"/>
                <a:gd name="connsiteX11" fmla="*/ 8958 w 9818"/>
                <a:gd name="connsiteY11" fmla="*/ 548 h 13057"/>
                <a:gd name="connsiteX12" fmla="*/ 9818 w 9818"/>
                <a:gd name="connsiteY12" fmla="*/ 5187 h 13057"/>
                <a:gd name="connsiteX13" fmla="*/ 8629 w 9818"/>
                <a:gd name="connsiteY13" fmla="*/ 6822 h 13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818" h="13057">
                  <a:moveTo>
                    <a:pt x="8191" y="8324"/>
                  </a:moveTo>
                  <a:lnTo>
                    <a:pt x="3755" y="13057"/>
                  </a:lnTo>
                  <a:lnTo>
                    <a:pt x="1956" y="12212"/>
                  </a:lnTo>
                  <a:lnTo>
                    <a:pt x="422" y="12658"/>
                  </a:lnTo>
                  <a:lnTo>
                    <a:pt x="0" y="12525"/>
                  </a:lnTo>
                  <a:lnTo>
                    <a:pt x="868" y="10812"/>
                  </a:lnTo>
                  <a:lnTo>
                    <a:pt x="1901" y="6846"/>
                  </a:lnTo>
                  <a:lnTo>
                    <a:pt x="3740" y="5273"/>
                  </a:lnTo>
                  <a:lnTo>
                    <a:pt x="6071" y="1142"/>
                  </a:lnTo>
                  <a:lnTo>
                    <a:pt x="7917" y="0"/>
                  </a:lnTo>
                  <a:lnTo>
                    <a:pt x="8551" y="156"/>
                  </a:lnTo>
                  <a:lnTo>
                    <a:pt x="8958" y="548"/>
                  </a:lnTo>
                  <a:lnTo>
                    <a:pt x="9818" y="5187"/>
                  </a:lnTo>
                  <a:lnTo>
                    <a:pt x="8629" y="682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679FF11-2665-EFFC-FA08-388EF33E2B1A}"/>
                </a:ext>
              </a:extLst>
            </p:cNvPr>
            <p:cNvSpPr>
              <a:spLocks/>
            </p:cNvSpPr>
            <p:nvPr/>
          </p:nvSpPr>
          <p:spPr>
            <a:xfrm>
              <a:off x="8747622" y="3818899"/>
              <a:ext cx="640590" cy="682203"/>
            </a:xfrm>
            <a:custGeom>
              <a:avLst/>
              <a:gdLst>
                <a:gd name="connsiteX0" fmla="*/ 564766 w 640590"/>
                <a:gd name="connsiteY0" fmla="*/ 680396 h 682203"/>
                <a:gd name="connsiteX1" fmla="*/ 563420 w 640590"/>
                <a:gd name="connsiteY1" fmla="*/ 682203 h 682203"/>
                <a:gd name="connsiteX2" fmla="*/ 560791 w 640590"/>
                <a:gd name="connsiteY2" fmla="*/ 676664 h 682203"/>
                <a:gd name="connsiteX3" fmla="*/ 559665 w 640590"/>
                <a:gd name="connsiteY3" fmla="*/ 676328 h 682203"/>
                <a:gd name="connsiteX4" fmla="*/ 559626 w 640590"/>
                <a:gd name="connsiteY4" fmla="*/ 673692 h 682203"/>
                <a:gd name="connsiteX5" fmla="*/ 560236 w 640590"/>
                <a:gd name="connsiteY5" fmla="*/ 672651 h 682203"/>
                <a:gd name="connsiteX6" fmla="*/ 563279 w 640590"/>
                <a:gd name="connsiteY6" fmla="*/ 671485 h 682203"/>
                <a:gd name="connsiteX7" fmla="*/ 564078 w 640590"/>
                <a:gd name="connsiteY7" fmla="*/ 672135 h 682203"/>
                <a:gd name="connsiteX8" fmla="*/ 565627 w 640590"/>
                <a:gd name="connsiteY8" fmla="*/ 677267 h 682203"/>
                <a:gd name="connsiteX9" fmla="*/ 564766 w 640590"/>
                <a:gd name="connsiteY9" fmla="*/ 680396 h 682203"/>
                <a:gd name="connsiteX10" fmla="*/ 561331 w 640590"/>
                <a:gd name="connsiteY10" fmla="*/ 668841 h 682203"/>
                <a:gd name="connsiteX11" fmla="*/ 559242 w 640590"/>
                <a:gd name="connsiteY11" fmla="*/ 670922 h 682203"/>
                <a:gd name="connsiteX12" fmla="*/ 558335 w 640590"/>
                <a:gd name="connsiteY12" fmla="*/ 669670 h 682203"/>
                <a:gd name="connsiteX13" fmla="*/ 558710 w 640590"/>
                <a:gd name="connsiteY13" fmla="*/ 668802 h 682203"/>
                <a:gd name="connsiteX14" fmla="*/ 559595 w 640590"/>
                <a:gd name="connsiteY14" fmla="*/ 668325 h 682203"/>
                <a:gd name="connsiteX15" fmla="*/ 560424 w 640590"/>
                <a:gd name="connsiteY15" fmla="*/ 667652 h 682203"/>
                <a:gd name="connsiteX16" fmla="*/ 561331 w 640590"/>
                <a:gd name="connsiteY16" fmla="*/ 668841 h 682203"/>
                <a:gd name="connsiteX17" fmla="*/ 554940 w 640590"/>
                <a:gd name="connsiteY17" fmla="*/ 657372 h 682203"/>
                <a:gd name="connsiteX18" fmla="*/ 553234 w 640590"/>
                <a:gd name="connsiteY18" fmla="*/ 657395 h 682203"/>
                <a:gd name="connsiteX19" fmla="*/ 552733 w 640590"/>
                <a:gd name="connsiteY19" fmla="*/ 656449 h 682203"/>
                <a:gd name="connsiteX20" fmla="*/ 552014 w 640590"/>
                <a:gd name="connsiteY20" fmla="*/ 655471 h 682203"/>
                <a:gd name="connsiteX21" fmla="*/ 552561 w 640590"/>
                <a:gd name="connsiteY21" fmla="*/ 654524 h 682203"/>
                <a:gd name="connsiteX22" fmla="*/ 553461 w 640590"/>
                <a:gd name="connsiteY22" fmla="*/ 654282 h 682203"/>
                <a:gd name="connsiteX23" fmla="*/ 554736 w 640590"/>
                <a:gd name="connsiteY23" fmla="*/ 655815 h 682203"/>
                <a:gd name="connsiteX24" fmla="*/ 555034 w 640590"/>
                <a:gd name="connsiteY24" fmla="*/ 656902 h 682203"/>
                <a:gd name="connsiteX25" fmla="*/ 554940 w 640590"/>
                <a:gd name="connsiteY25" fmla="*/ 657372 h 682203"/>
                <a:gd name="connsiteX26" fmla="*/ 557013 w 640590"/>
                <a:gd name="connsiteY26" fmla="*/ 653437 h 682203"/>
                <a:gd name="connsiteX27" fmla="*/ 555980 w 640590"/>
                <a:gd name="connsiteY27" fmla="*/ 654250 h 682203"/>
                <a:gd name="connsiteX28" fmla="*/ 555722 w 640590"/>
                <a:gd name="connsiteY28" fmla="*/ 654141 h 682203"/>
                <a:gd name="connsiteX29" fmla="*/ 555573 w 640590"/>
                <a:gd name="connsiteY29" fmla="*/ 653515 h 682203"/>
                <a:gd name="connsiteX30" fmla="*/ 555534 w 640590"/>
                <a:gd name="connsiteY30" fmla="*/ 653077 h 682203"/>
                <a:gd name="connsiteX31" fmla="*/ 555346 w 640590"/>
                <a:gd name="connsiteY31" fmla="*/ 652287 h 682203"/>
                <a:gd name="connsiteX32" fmla="*/ 555245 w 640590"/>
                <a:gd name="connsiteY32" fmla="*/ 650894 h 682203"/>
                <a:gd name="connsiteX33" fmla="*/ 556066 w 640590"/>
                <a:gd name="connsiteY33" fmla="*/ 649728 h 682203"/>
                <a:gd name="connsiteX34" fmla="*/ 556888 w 640590"/>
                <a:gd name="connsiteY34" fmla="*/ 649971 h 682203"/>
                <a:gd name="connsiteX35" fmla="*/ 556442 w 640590"/>
                <a:gd name="connsiteY35" fmla="*/ 651160 h 682203"/>
                <a:gd name="connsiteX36" fmla="*/ 557013 w 640590"/>
                <a:gd name="connsiteY36" fmla="*/ 653437 h 682203"/>
                <a:gd name="connsiteX37" fmla="*/ 107580 w 640590"/>
                <a:gd name="connsiteY37" fmla="*/ 648750 h 682203"/>
                <a:gd name="connsiteX38" fmla="*/ 107267 w 640590"/>
                <a:gd name="connsiteY38" fmla="*/ 649024 h 682203"/>
                <a:gd name="connsiteX39" fmla="*/ 106946 w 640590"/>
                <a:gd name="connsiteY39" fmla="*/ 649126 h 682203"/>
                <a:gd name="connsiteX40" fmla="*/ 106727 w 640590"/>
                <a:gd name="connsiteY40" fmla="*/ 649095 h 682203"/>
                <a:gd name="connsiteX41" fmla="*/ 106610 w 640590"/>
                <a:gd name="connsiteY41" fmla="*/ 648821 h 682203"/>
                <a:gd name="connsiteX42" fmla="*/ 106673 w 640590"/>
                <a:gd name="connsiteY42" fmla="*/ 648617 h 682203"/>
                <a:gd name="connsiteX43" fmla="*/ 106954 w 640590"/>
                <a:gd name="connsiteY43" fmla="*/ 648852 h 682203"/>
                <a:gd name="connsiteX44" fmla="*/ 107330 w 640590"/>
                <a:gd name="connsiteY44" fmla="*/ 648633 h 682203"/>
                <a:gd name="connsiteX45" fmla="*/ 107752 w 640590"/>
                <a:gd name="connsiteY45" fmla="*/ 647937 h 682203"/>
                <a:gd name="connsiteX46" fmla="*/ 107854 w 640590"/>
                <a:gd name="connsiteY46" fmla="*/ 647710 h 682203"/>
                <a:gd name="connsiteX47" fmla="*/ 107940 w 640590"/>
                <a:gd name="connsiteY47" fmla="*/ 647835 h 682203"/>
                <a:gd name="connsiteX48" fmla="*/ 107854 w 640590"/>
                <a:gd name="connsiteY48" fmla="*/ 648234 h 682203"/>
                <a:gd name="connsiteX49" fmla="*/ 107580 w 640590"/>
                <a:gd name="connsiteY49" fmla="*/ 648750 h 682203"/>
                <a:gd name="connsiteX50" fmla="*/ 548313 w 640590"/>
                <a:gd name="connsiteY50" fmla="*/ 649181 h 682203"/>
                <a:gd name="connsiteX51" fmla="*/ 548970 w 640590"/>
                <a:gd name="connsiteY51" fmla="*/ 650002 h 682203"/>
                <a:gd name="connsiteX52" fmla="*/ 547758 w 640590"/>
                <a:gd name="connsiteY52" fmla="*/ 649861 h 682203"/>
                <a:gd name="connsiteX53" fmla="*/ 546631 w 640590"/>
                <a:gd name="connsiteY53" fmla="*/ 648617 h 682203"/>
                <a:gd name="connsiteX54" fmla="*/ 546928 w 640590"/>
                <a:gd name="connsiteY54" fmla="*/ 647452 h 682203"/>
                <a:gd name="connsiteX55" fmla="*/ 547351 w 640590"/>
                <a:gd name="connsiteY55" fmla="*/ 646975 h 682203"/>
                <a:gd name="connsiteX56" fmla="*/ 548313 w 640590"/>
                <a:gd name="connsiteY56" fmla="*/ 649181 h 682203"/>
                <a:gd name="connsiteX57" fmla="*/ 540552 w 640590"/>
                <a:gd name="connsiteY57" fmla="*/ 629607 h 682203"/>
                <a:gd name="connsiteX58" fmla="*/ 539590 w 640590"/>
                <a:gd name="connsiteY58" fmla="*/ 629732 h 682203"/>
                <a:gd name="connsiteX59" fmla="*/ 538996 w 640590"/>
                <a:gd name="connsiteY59" fmla="*/ 628981 h 682203"/>
                <a:gd name="connsiteX60" fmla="*/ 538925 w 640590"/>
                <a:gd name="connsiteY60" fmla="*/ 628104 h 682203"/>
                <a:gd name="connsiteX61" fmla="*/ 539473 w 640590"/>
                <a:gd name="connsiteY61" fmla="*/ 627533 h 682203"/>
                <a:gd name="connsiteX62" fmla="*/ 539989 w 640590"/>
                <a:gd name="connsiteY62" fmla="*/ 627236 h 682203"/>
                <a:gd name="connsiteX63" fmla="*/ 540506 w 640590"/>
                <a:gd name="connsiteY63" fmla="*/ 627314 h 682203"/>
                <a:gd name="connsiteX64" fmla="*/ 541022 w 640590"/>
                <a:gd name="connsiteY64" fmla="*/ 628793 h 682203"/>
                <a:gd name="connsiteX65" fmla="*/ 540552 w 640590"/>
                <a:gd name="connsiteY65" fmla="*/ 629607 h 682203"/>
                <a:gd name="connsiteX66" fmla="*/ 534309 w 640590"/>
                <a:gd name="connsiteY66" fmla="*/ 598211 h 682203"/>
                <a:gd name="connsiteX67" fmla="*/ 533644 w 640590"/>
                <a:gd name="connsiteY67" fmla="*/ 598970 h 682203"/>
                <a:gd name="connsiteX68" fmla="*/ 531383 w 640590"/>
                <a:gd name="connsiteY68" fmla="*/ 598375 h 682203"/>
                <a:gd name="connsiteX69" fmla="*/ 531548 w 640590"/>
                <a:gd name="connsiteY69" fmla="*/ 596091 h 682203"/>
                <a:gd name="connsiteX70" fmla="*/ 531016 w 640590"/>
                <a:gd name="connsiteY70" fmla="*/ 593853 h 682203"/>
                <a:gd name="connsiteX71" fmla="*/ 531407 w 640590"/>
                <a:gd name="connsiteY71" fmla="*/ 592915 h 682203"/>
                <a:gd name="connsiteX72" fmla="*/ 533104 w 640590"/>
                <a:gd name="connsiteY72" fmla="*/ 591311 h 682203"/>
                <a:gd name="connsiteX73" fmla="*/ 534481 w 640590"/>
                <a:gd name="connsiteY73" fmla="*/ 590607 h 682203"/>
                <a:gd name="connsiteX74" fmla="*/ 535436 w 640590"/>
                <a:gd name="connsiteY74" fmla="*/ 592774 h 682203"/>
                <a:gd name="connsiteX75" fmla="*/ 535882 w 640590"/>
                <a:gd name="connsiteY75" fmla="*/ 594894 h 682203"/>
                <a:gd name="connsiteX76" fmla="*/ 534309 w 640590"/>
                <a:gd name="connsiteY76" fmla="*/ 598211 h 682203"/>
                <a:gd name="connsiteX77" fmla="*/ 101274 w 640590"/>
                <a:gd name="connsiteY77" fmla="*/ 583824 h 682203"/>
                <a:gd name="connsiteX78" fmla="*/ 101110 w 640590"/>
                <a:gd name="connsiteY78" fmla="*/ 583965 h 682203"/>
                <a:gd name="connsiteX79" fmla="*/ 101094 w 640590"/>
                <a:gd name="connsiteY79" fmla="*/ 583558 h 682203"/>
                <a:gd name="connsiteX80" fmla="*/ 101298 w 640590"/>
                <a:gd name="connsiteY80" fmla="*/ 582909 h 682203"/>
                <a:gd name="connsiteX81" fmla="*/ 101532 w 640590"/>
                <a:gd name="connsiteY81" fmla="*/ 582478 h 682203"/>
                <a:gd name="connsiteX82" fmla="*/ 101603 w 640590"/>
                <a:gd name="connsiteY82" fmla="*/ 582525 h 682203"/>
                <a:gd name="connsiteX83" fmla="*/ 101540 w 640590"/>
                <a:gd name="connsiteY83" fmla="*/ 582948 h 682203"/>
                <a:gd name="connsiteX84" fmla="*/ 101423 w 640590"/>
                <a:gd name="connsiteY84" fmla="*/ 583519 h 682203"/>
                <a:gd name="connsiteX85" fmla="*/ 101274 w 640590"/>
                <a:gd name="connsiteY85" fmla="*/ 583824 h 682203"/>
                <a:gd name="connsiteX86" fmla="*/ 538487 w 640590"/>
                <a:gd name="connsiteY86" fmla="*/ 579842 h 682203"/>
                <a:gd name="connsiteX87" fmla="*/ 537415 w 640590"/>
                <a:gd name="connsiteY87" fmla="*/ 580288 h 682203"/>
                <a:gd name="connsiteX88" fmla="*/ 536343 w 640590"/>
                <a:gd name="connsiteY88" fmla="*/ 579732 h 682203"/>
                <a:gd name="connsiteX89" fmla="*/ 537180 w 640590"/>
                <a:gd name="connsiteY89" fmla="*/ 578833 h 682203"/>
                <a:gd name="connsiteX90" fmla="*/ 537321 w 640590"/>
                <a:gd name="connsiteY90" fmla="*/ 577002 h 682203"/>
                <a:gd name="connsiteX91" fmla="*/ 538416 w 640590"/>
                <a:gd name="connsiteY91" fmla="*/ 578019 h 682203"/>
                <a:gd name="connsiteX92" fmla="*/ 538354 w 640590"/>
                <a:gd name="connsiteY92" fmla="*/ 579177 h 682203"/>
                <a:gd name="connsiteX93" fmla="*/ 538487 w 640590"/>
                <a:gd name="connsiteY93" fmla="*/ 579842 h 682203"/>
                <a:gd name="connsiteX94" fmla="*/ 545606 w 640590"/>
                <a:gd name="connsiteY94" fmla="*/ 565235 h 682203"/>
                <a:gd name="connsiteX95" fmla="*/ 546584 w 640590"/>
                <a:gd name="connsiteY95" fmla="*/ 568302 h 682203"/>
                <a:gd name="connsiteX96" fmla="*/ 544816 w 640590"/>
                <a:gd name="connsiteY96" fmla="*/ 566964 h 682203"/>
                <a:gd name="connsiteX97" fmla="*/ 544245 w 640590"/>
                <a:gd name="connsiteY97" fmla="*/ 566002 h 682203"/>
                <a:gd name="connsiteX98" fmla="*/ 545129 w 640590"/>
                <a:gd name="connsiteY98" fmla="*/ 565353 h 682203"/>
                <a:gd name="connsiteX99" fmla="*/ 545606 w 640590"/>
                <a:gd name="connsiteY99" fmla="*/ 565235 h 682203"/>
                <a:gd name="connsiteX100" fmla="*/ 539019 w 640590"/>
                <a:gd name="connsiteY100" fmla="*/ 546741 h 682203"/>
                <a:gd name="connsiteX101" fmla="*/ 538323 w 640590"/>
                <a:gd name="connsiteY101" fmla="*/ 548196 h 682203"/>
                <a:gd name="connsiteX102" fmla="*/ 538182 w 640590"/>
                <a:gd name="connsiteY102" fmla="*/ 545082 h 682203"/>
                <a:gd name="connsiteX103" fmla="*/ 538511 w 640590"/>
                <a:gd name="connsiteY103" fmla="*/ 544691 h 682203"/>
                <a:gd name="connsiteX104" fmla="*/ 538862 w 640590"/>
                <a:gd name="connsiteY104" fmla="*/ 544581 h 682203"/>
                <a:gd name="connsiteX105" fmla="*/ 539308 w 640590"/>
                <a:gd name="connsiteY105" fmla="*/ 544871 h 682203"/>
                <a:gd name="connsiteX106" fmla="*/ 539019 w 640590"/>
                <a:gd name="connsiteY106" fmla="*/ 546741 h 682203"/>
                <a:gd name="connsiteX107" fmla="*/ 539136 w 640590"/>
                <a:gd name="connsiteY107" fmla="*/ 576399 h 682203"/>
                <a:gd name="connsiteX108" fmla="*/ 538651 w 640590"/>
                <a:gd name="connsiteY108" fmla="*/ 576923 h 682203"/>
                <a:gd name="connsiteX109" fmla="*/ 537939 w 640590"/>
                <a:gd name="connsiteY109" fmla="*/ 576337 h 682203"/>
                <a:gd name="connsiteX110" fmla="*/ 535897 w 640590"/>
                <a:gd name="connsiteY110" fmla="*/ 572339 h 682203"/>
                <a:gd name="connsiteX111" fmla="*/ 535545 w 640590"/>
                <a:gd name="connsiteY111" fmla="*/ 569773 h 682203"/>
                <a:gd name="connsiteX112" fmla="*/ 534982 w 640590"/>
                <a:gd name="connsiteY112" fmla="*/ 568881 h 682203"/>
                <a:gd name="connsiteX113" fmla="*/ 535702 w 640590"/>
                <a:gd name="connsiteY113" fmla="*/ 567606 h 682203"/>
                <a:gd name="connsiteX114" fmla="*/ 536601 w 640590"/>
                <a:gd name="connsiteY114" fmla="*/ 567183 h 682203"/>
                <a:gd name="connsiteX115" fmla="*/ 537133 w 640590"/>
                <a:gd name="connsiteY115" fmla="*/ 565744 h 682203"/>
                <a:gd name="connsiteX116" fmla="*/ 537321 w 640590"/>
                <a:gd name="connsiteY116" fmla="*/ 563553 h 682203"/>
                <a:gd name="connsiteX117" fmla="*/ 538111 w 640590"/>
                <a:gd name="connsiteY117" fmla="*/ 561762 h 682203"/>
                <a:gd name="connsiteX118" fmla="*/ 538511 w 640590"/>
                <a:gd name="connsiteY118" fmla="*/ 561261 h 682203"/>
                <a:gd name="connsiteX119" fmla="*/ 540153 w 640590"/>
                <a:gd name="connsiteY119" fmla="*/ 561245 h 682203"/>
                <a:gd name="connsiteX120" fmla="*/ 540568 w 640590"/>
                <a:gd name="connsiteY120" fmla="*/ 561019 h 682203"/>
                <a:gd name="connsiteX121" fmla="*/ 540341 w 640590"/>
                <a:gd name="connsiteY121" fmla="*/ 559305 h 682203"/>
                <a:gd name="connsiteX122" fmla="*/ 539387 w 640590"/>
                <a:gd name="connsiteY122" fmla="*/ 558562 h 682203"/>
                <a:gd name="connsiteX123" fmla="*/ 539050 w 640590"/>
                <a:gd name="connsiteY123" fmla="*/ 558085 h 682203"/>
                <a:gd name="connsiteX124" fmla="*/ 539089 w 640590"/>
                <a:gd name="connsiteY124" fmla="*/ 553977 h 682203"/>
                <a:gd name="connsiteX125" fmla="*/ 539339 w 640590"/>
                <a:gd name="connsiteY125" fmla="*/ 552319 h 682203"/>
                <a:gd name="connsiteX126" fmla="*/ 539934 w 640590"/>
                <a:gd name="connsiteY126" fmla="*/ 551122 h 682203"/>
                <a:gd name="connsiteX127" fmla="*/ 539512 w 640590"/>
                <a:gd name="connsiteY127" fmla="*/ 548650 h 682203"/>
                <a:gd name="connsiteX128" fmla="*/ 539794 w 640590"/>
                <a:gd name="connsiteY128" fmla="*/ 547726 h 682203"/>
                <a:gd name="connsiteX129" fmla="*/ 540975 w 640590"/>
                <a:gd name="connsiteY129" fmla="*/ 546428 h 682203"/>
                <a:gd name="connsiteX130" fmla="*/ 541499 w 640590"/>
                <a:gd name="connsiteY130" fmla="*/ 543658 h 682203"/>
                <a:gd name="connsiteX131" fmla="*/ 541014 w 640590"/>
                <a:gd name="connsiteY131" fmla="*/ 542829 h 682203"/>
                <a:gd name="connsiteX132" fmla="*/ 542140 w 640590"/>
                <a:gd name="connsiteY132" fmla="*/ 538557 h 682203"/>
                <a:gd name="connsiteX133" fmla="*/ 542078 w 640590"/>
                <a:gd name="connsiteY133" fmla="*/ 535694 h 682203"/>
                <a:gd name="connsiteX134" fmla="*/ 543549 w 640590"/>
                <a:gd name="connsiteY134" fmla="*/ 532831 h 682203"/>
                <a:gd name="connsiteX135" fmla="*/ 545849 w 640590"/>
                <a:gd name="connsiteY135" fmla="*/ 531524 h 682203"/>
                <a:gd name="connsiteX136" fmla="*/ 546577 w 640590"/>
                <a:gd name="connsiteY136" fmla="*/ 531493 h 682203"/>
                <a:gd name="connsiteX137" fmla="*/ 546670 w 640590"/>
                <a:gd name="connsiteY137" fmla="*/ 533942 h 682203"/>
                <a:gd name="connsiteX138" fmla="*/ 546889 w 640590"/>
                <a:gd name="connsiteY138" fmla="*/ 534747 h 682203"/>
                <a:gd name="connsiteX139" fmla="*/ 545559 w 640590"/>
                <a:gd name="connsiteY139" fmla="*/ 536195 h 682203"/>
                <a:gd name="connsiteX140" fmla="*/ 546827 w 640590"/>
                <a:gd name="connsiteY140" fmla="*/ 538080 h 682203"/>
                <a:gd name="connsiteX141" fmla="*/ 546662 w 640590"/>
                <a:gd name="connsiteY141" fmla="*/ 538761 h 682203"/>
                <a:gd name="connsiteX142" fmla="*/ 546154 w 640590"/>
                <a:gd name="connsiteY142" fmla="*/ 540255 h 682203"/>
                <a:gd name="connsiteX143" fmla="*/ 545317 w 640590"/>
                <a:gd name="connsiteY143" fmla="*/ 541726 h 682203"/>
                <a:gd name="connsiteX144" fmla="*/ 544151 w 640590"/>
                <a:gd name="connsiteY144" fmla="*/ 542328 h 682203"/>
                <a:gd name="connsiteX145" fmla="*/ 543244 w 640590"/>
                <a:gd name="connsiteY145" fmla="*/ 544284 h 682203"/>
                <a:gd name="connsiteX146" fmla="*/ 542727 w 640590"/>
                <a:gd name="connsiteY146" fmla="*/ 545019 h 682203"/>
                <a:gd name="connsiteX147" fmla="*/ 544456 w 640590"/>
                <a:gd name="connsiteY147" fmla="*/ 547077 h 682203"/>
                <a:gd name="connsiteX148" fmla="*/ 545012 w 640590"/>
                <a:gd name="connsiteY148" fmla="*/ 554056 h 682203"/>
                <a:gd name="connsiteX149" fmla="*/ 543744 w 640590"/>
                <a:gd name="connsiteY149" fmla="*/ 555965 h 682203"/>
                <a:gd name="connsiteX150" fmla="*/ 542235 w 640590"/>
                <a:gd name="connsiteY150" fmla="*/ 556348 h 682203"/>
                <a:gd name="connsiteX151" fmla="*/ 542586 w 640590"/>
                <a:gd name="connsiteY151" fmla="*/ 560995 h 682203"/>
                <a:gd name="connsiteX152" fmla="*/ 542312 w 640590"/>
                <a:gd name="connsiteY152" fmla="*/ 562036 h 682203"/>
                <a:gd name="connsiteX153" fmla="*/ 540818 w 640590"/>
                <a:gd name="connsiteY153" fmla="*/ 564312 h 682203"/>
                <a:gd name="connsiteX154" fmla="*/ 540537 w 640590"/>
                <a:gd name="connsiteY154" fmla="*/ 565306 h 682203"/>
                <a:gd name="connsiteX155" fmla="*/ 539699 w 640590"/>
                <a:gd name="connsiteY155" fmla="*/ 566245 h 682203"/>
                <a:gd name="connsiteX156" fmla="*/ 540051 w 640590"/>
                <a:gd name="connsiteY156" fmla="*/ 567410 h 682203"/>
                <a:gd name="connsiteX157" fmla="*/ 540779 w 640590"/>
                <a:gd name="connsiteY157" fmla="*/ 567919 h 682203"/>
                <a:gd name="connsiteX158" fmla="*/ 540795 w 640590"/>
                <a:gd name="connsiteY158" fmla="*/ 568873 h 682203"/>
                <a:gd name="connsiteX159" fmla="*/ 540122 w 640590"/>
                <a:gd name="connsiteY159" fmla="*/ 571322 h 682203"/>
                <a:gd name="connsiteX160" fmla="*/ 540067 w 640590"/>
                <a:gd name="connsiteY160" fmla="*/ 574115 h 682203"/>
                <a:gd name="connsiteX161" fmla="*/ 539136 w 640590"/>
                <a:gd name="connsiteY161" fmla="*/ 576399 h 682203"/>
                <a:gd name="connsiteX162" fmla="*/ 231675 w 640590"/>
                <a:gd name="connsiteY162" fmla="*/ 94828 h 682203"/>
                <a:gd name="connsiteX163" fmla="*/ 231621 w 640590"/>
                <a:gd name="connsiteY163" fmla="*/ 94742 h 682203"/>
                <a:gd name="connsiteX164" fmla="*/ 230330 w 640590"/>
                <a:gd name="connsiteY164" fmla="*/ 92825 h 682203"/>
                <a:gd name="connsiteX165" fmla="*/ 231675 w 640590"/>
                <a:gd name="connsiteY165" fmla="*/ 94828 h 682203"/>
                <a:gd name="connsiteX166" fmla="*/ 230956 w 640590"/>
                <a:gd name="connsiteY166" fmla="*/ 96940 h 682203"/>
                <a:gd name="connsiteX167" fmla="*/ 231104 w 640590"/>
                <a:gd name="connsiteY167" fmla="*/ 98614 h 682203"/>
                <a:gd name="connsiteX168" fmla="*/ 232434 w 640590"/>
                <a:gd name="connsiteY168" fmla="*/ 100461 h 682203"/>
                <a:gd name="connsiteX169" fmla="*/ 233514 w 640590"/>
                <a:gd name="connsiteY169" fmla="*/ 101751 h 682203"/>
                <a:gd name="connsiteX170" fmla="*/ 232458 w 640590"/>
                <a:gd name="connsiteY170" fmla="*/ 103488 h 682203"/>
                <a:gd name="connsiteX171" fmla="*/ 231832 w 640590"/>
                <a:gd name="connsiteY171" fmla="*/ 105499 h 682203"/>
                <a:gd name="connsiteX172" fmla="*/ 232536 w 640590"/>
                <a:gd name="connsiteY172" fmla="*/ 106399 h 682203"/>
                <a:gd name="connsiteX173" fmla="*/ 232207 w 640590"/>
                <a:gd name="connsiteY173" fmla="*/ 109286 h 682203"/>
                <a:gd name="connsiteX174" fmla="*/ 232520 w 640590"/>
                <a:gd name="connsiteY174" fmla="*/ 109825 h 682203"/>
                <a:gd name="connsiteX175" fmla="*/ 233263 w 640590"/>
                <a:gd name="connsiteY175" fmla="*/ 110052 h 682203"/>
                <a:gd name="connsiteX176" fmla="*/ 234421 w 640590"/>
                <a:gd name="connsiteY176" fmla="*/ 109857 h 682203"/>
                <a:gd name="connsiteX177" fmla="*/ 235305 w 640590"/>
                <a:gd name="connsiteY177" fmla="*/ 111265 h 682203"/>
                <a:gd name="connsiteX178" fmla="*/ 234507 w 640590"/>
                <a:gd name="connsiteY178" fmla="*/ 109997 h 682203"/>
                <a:gd name="connsiteX179" fmla="*/ 234414 w 640590"/>
                <a:gd name="connsiteY179" fmla="*/ 109857 h 682203"/>
                <a:gd name="connsiteX180" fmla="*/ 235618 w 640590"/>
                <a:gd name="connsiteY180" fmla="*/ 109090 h 682203"/>
                <a:gd name="connsiteX181" fmla="*/ 236643 w 640590"/>
                <a:gd name="connsiteY181" fmla="*/ 108941 h 682203"/>
                <a:gd name="connsiteX182" fmla="*/ 237253 w 640590"/>
                <a:gd name="connsiteY182" fmla="*/ 109160 h 682203"/>
                <a:gd name="connsiteX183" fmla="*/ 238067 w 640590"/>
                <a:gd name="connsiteY183" fmla="*/ 106978 h 682203"/>
                <a:gd name="connsiteX184" fmla="*/ 238787 w 640590"/>
                <a:gd name="connsiteY184" fmla="*/ 106665 h 682203"/>
                <a:gd name="connsiteX185" fmla="*/ 240180 w 640590"/>
                <a:gd name="connsiteY185" fmla="*/ 107267 h 682203"/>
                <a:gd name="connsiteX186" fmla="*/ 242933 w 640590"/>
                <a:gd name="connsiteY186" fmla="*/ 111382 h 682203"/>
                <a:gd name="connsiteX187" fmla="*/ 245264 w 640590"/>
                <a:gd name="connsiteY187" fmla="*/ 114856 h 682203"/>
                <a:gd name="connsiteX188" fmla="*/ 245757 w 640590"/>
                <a:gd name="connsiteY188" fmla="*/ 115333 h 682203"/>
                <a:gd name="connsiteX189" fmla="*/ 245937 w 640590"/>
                <a:gd name="connsiteY189" fmla="*/ 115513 h 682203"/>
                <a:gd name="connsiteX190" fmla="*/ 246352 w 640590"/>
                <a:gd name="connsiteY190" fmla="*/ 115912 h 682203"/>
                <a:gd name="connsiteX191" fmla="*/ 248652 w 640590"/>
                <a:gd name="connsiteY191" fmla="*/ 117711 h 682203"/>
                <a:gd name="connsiteX192" fmla="*/ 250240 w 640590"/>
                <a:gd name="connsiteY192" fmla="*/ 118846 h 682203"/>
                <a:gd name="connsiteX193" fmla="*/ 252407 w 640590"/>
                <a:gd name="connsiteY193" fmla="*/ 118439 h 682203"/>
                <a:gd name="connsiteX194" fmla="*/ 255271 w 640590"/>
                <a:gd name="connsiteY194" fmla="*/ 118361 h 682203"/>
                <a:gd name="connsiteX195" fmla="*/ 256969 w 640590"/>
                <a:gd name="connsiteY195" fmla="*/ 119472 h 682203"/>
                <a:gd name="connsiteX196" fmla="*/ 257947 w 640590"/>
                <a:gd name="connsiteY196" fmla="*/ 120246 h 682203"/>
                <a:gd name="connsiteX197" fmla="*/ 257993 w 640590"/>
                <a:gd name="connsiteY197" fmla="*/ 120356 h 682203"/>
                <a:gd name="connsiteX198" fmla="*/ 258127 w 640590"/>
                <a:gd name="connsiteY198" fmla="*/ 120379 h 682203"/>
                <a:gd name="connsiteX199" fmla="*/ 258127 w 640590"/>
                <a:gd name="connsiteY199" fmla="*/ 120379 h 682203"/>
                <a:gd name="connsiteX200" fmla="*/ 261569 w 640590"/>
                <a:gd name="connsiteY200" fmla="*/ 123102 h 682203"/>
                <a:gd name="connsiteX201" fmla="*/ 263055 w 640590"/>
                <a:gd name="connsiteY201" fmla="*/ 122898 h 682203"/>
                <a:gd name="connsiteX202" fmla="*/ 264041 w 640590"/>
                <a:gd name="connsiteY202" fmla="*/ 123681 h 682203"/>
                <a:gd name="connsiteX203" fmla="*/ 264323 w 640590"/>
                <a:gd name="connsiteY203" fmla="*/ 125597 h 682203"/>
                <a:gd name="connsiteX204" fmla="*/ 263861 w 640590"/>
                <a:gd name="connsiteY204" fmla="*/ 127592 h 682203"/>
                <a:gd name="connsiteX205" fmla="*/ 263970 w 640590"/>
                <a:gd name="connsiteY205" fmla="*/ 128531 h 682203"/>
                <a:gd name="connsiteX206" fmla="*/ 265504 w 640590"/>
                <a:gd name="connsiteY206" fmla="*/ 128711 h 682203"/>
                <a:gd name="connsiteX207" fmla="*/ 268766 w 640590"/>
                <a:gd name="connsiteY207" fmla="*/ 130025 h 682203"/>
                <a:gd name="connsiteX208" fmla="*/ 271645 w 640590"/>
                <a:gd name="connsiteY208" fmla="*/ 131191 h 682203"/>
                <a:gd name="connsiteX209" fmla="*/ 273139 w 640590"/>
                <a:gd name="connsiteY209" fmla="*/ 131559 h 682203"/>
                <a:gd name="connsiteX210" fmla="*/ 274743 w 640590"/>
                <a:gd name="connsiteY210" fmla="*/ 132419 h 682203"/>
                <a:gd name="connsiteX211" fmla="*/ 276167 w 640590"/>
                <a:gd name="connsiteY211" fmla="*/ 133796 h 682203"/>
                <a:gd name="connsiteX212" fmla="*/ 278944 w 640590"/>
                <a:gd name="connsiteY212" fmla="*/ 135564 h 682203"/>
                <a:gd name="connsiteX213" fmla="*/ 281401 w 640590"/>
                <a:gd name="connsiteY213" fmla="*/ 136918 h 682203"/>
                <a:gd name="connsiteX214" fmla="*/ 281941 w 640590"/>
                <a:gd name="connsiteY214" fmla="*/ 138749 h 682203"/>
                <a:gd name="connsiteX215" fmla="*/ 280971 w 640590"/>
                <a:gd name="connsiteY215" fmla="*/ 138357 h 682203"/>
                <a:gd name="connsiteX216" fmla="*/ 279688 w 640590"/>
                <a:gd name="connsiteY216" fmla="*/ 138561 h 682203"/>
                <a:gd name="connsiteX217" fmla="*/ 278381 w 640590"/>
                <a:gd name="connsiteY217" fmla="*/ 139374 h 682203"/>
                <a:gd name="connsiteX218" fmla="*/ 277763 w 640590"/>
                <a:gd name="connsiteY218" fmla="*/ 139891 h 682203"/>
                <a:gd name="connsiteX219" fmla="*/ 274782 w 640590"/>
                <a:gd name="connsiteY219" fmla="*/ 143044 h 682203"/>
                <a:gd name="connsiteX220" fmla="*/ 273218 w 640590"/>
                <a:gd name="connsiteY220" fmla="*/ 144014 h 682203"/>
                <a:gd name="connsiteX221" fmla="*/ 271818 w 640590"/>
                <a:gd name="connsiteY221" fmla="*/ 145430 h 682203"/>
                <a:gd name="connsiteX222" fmla="*/ 268586 w 640590"/>
                <a:gd name="connsiteY222" fmla="*/ 149693 h 682203"/>
                <a:gd name="connsiteX223" fmla="*/ 266716 w 640590"/>
                <a:gd name="connsiteY223" fmla="*/ 153668 h 682203"/>
                <a:gd name="connsiteX224" fmla="*/ 265355 w 640590"/>
                <a:gd name="connsiteY224" fmla="*/ 157400 h 682203"/>
                <a:gd name="connsiteX225" fmla="*/ 265379 w 640590"/>
                <a:gd name="connsiteY225" fmla="*/ 160036 h 682203"/>
                <a:gd name="connsiteX226" fmla="*/ 264878 w 640590"/>
                <a:gd name="connsiteY226" fmla="*/ 163126 h 682203"/>
                <a:gd name="connsiteX227" fmla="*/ 263486 w 640590"/>
                <a:gd name="connsiteY227" fmla="*/ 164887 h 682203"/>
                <a:gd name="connsiteX228" fmla="*/ 262633 w 640590"/>
                <a:gd name="connsiteY228" fmla="*/ 165481 h 682203"/>
                <a:gd name="connsiteX229" fmla="*/ 261623 w 640590"/>
                <a:gd name="connsiteY229" fmla="*/ 168133 h 682203"/>
                <a:gd name="connsiteX230" fmla="*/ 260896 w 640590"/>
                <a:gd name="connsiteY230" fmla="*/ 171224 h 682203"/>
                <a:gd name="connsiteX231" fmla="*/ 261318 w 640590"/>
                <a:gd name="connsiteY231" fmla="*/ 172225 h 682203"/>
                <a:gd name="connsiteX232" fmla="*/ 263055 w 640590"/>
                <a:gd name="connsiteY232" fmla="*/ 173571 h 682203"/>
                <a:gd name="connsiteX233" fmla="*/ 264745 w 640590"/>
                <a:gd name="connsiteY233" fmla="*/ 174885 h 682203"/>
                <a:gd name="connsiteX234" fmla="*/ 266896 w 640590"/>
                <a:gd name="connsiteY234" fmla="*/ 176309 h 682203"/>
                <a:gd name="connsiteX235" fmla="*/ 268962 w 640590"/>
                <a:gd name="connsiteY235" fmla="*/ 177662 h 682203"/>
                <a:gd name="connsiteX236" fmla="*/ 270292 w 640590"/>
                <a:gd name="connsiteY236" fmla="*/ 177834 h 682203"/>
                <a:gd name="connsiteX237" fmla="*/ 270660 w 640590"/>
                <a:gd name="connsiteY237" fmla="*/ 177068 h 682203"/>
                <a:gd name="connsiteX238" fmla="*/ 271145 w 640590"/>
                <a:gd name="connsiteY238" fmla="*/ 176332 h 682203"/>
                <a:gd name="connsiteX239" fmla="*/ 272662 w 640590"/>
                <a:gd name="connsiteY239" fmla="*/ 176724 h 682203"/>
                <a:gd name="connsiteX240" fmla="*/ 274509 w 640590"/>
                <a:gd name="connsiteY240" fmla="*/ 178046 h 682203"/>
                <a:gd name="connsiteX241" fmla="*/ 275713 w 640590"/>
                <a:gd name="connsiteY241" fmla="*/ 179102 h 682203"/>
                <a:gd name="connsiteX242" fmla="*/ 276245 w 640590"/>
                <a:gd name="connsiteY242" fmla="*/ 179454 h 682203"/>
                <a:gd name="connsiteX243" fmla="*/ 279438 w 640590"/>
                <a:gd name="connsiteY243" fmla="*/ 181230 h 682203"/>
                <a:gd name="connsiteX244" fmla="*/ 282081 w 640590"/>
                <a:gd name="connsiteY244" fmla="*/ 182693 h 682203"/>
                <a:gd name="connsiteX245" fmla="*/ 285430 w 640590"/>
                <a:gd name="connsiteY245" fmla="*/ 184547 h 682203"/>
                <a:gd name="connsiteX246" fmla="*/ 286244 w 640590"/>
                <a:gd name="connsiteY246" fmla="*/ 185681 h 682203"/>
                <a:gd name="connsiteX247" fmla="*/ 286964 w 640590"/>
                <a:gd name="connsiteY247" fmla="*/ 186886 h 682203"/>
                <a:gd name="connsiteX248" fmla="*/ 288544 w 640590"/>
                <a:gd name="connsiteY248" fmla="*/ 188482 h 682203"/>
                <a:gd name="connsiteX249" fmla="*/ 292385 w 640590"/>
                <a:gd name="connsiteY249" fmla="*/ 191306 h 682203"/>
                <a:gd name="connsiteX250" fmla="*/ 295671 w 640590"/>
                <a:gd name="connsiteY250" fmla="*/ 193333 h 682203"/>
                <a:gd name="connsiteX251" fmla="*/ 298347 w 640590"/>
                <a:gd name="connsiteY251" fmla="*/ 194976 h 682203"/>
                <a:gd name="connsiteX252" fmla="*/ 300443 w 640590"/>
                <a:gd name="connsiteY252" fmla="*/ 196126 h 682203"/>
                <a:gd name="connsiteX253" fmla="*/ 301413 w 640590"/>
                <a:gd name="connsiteY253" fmla="*/ 195946 h 682203"/>
                <a:gd name="connsiteX254" fmla="*/ 302477 w 640590"/>
                <a:gd name="connsiteY254" fmla="*/ 195328 h 682203"/>
                <a:gd name="connsiteX255" fmla="*/ 303408 w 640590"/>
                <a:gd name="connsiteY255" fmla="*/ 194976 h 682203"/>
                <a:gd name="connsiteX256" fmla="*/ 304496 w 640590"/>
                <a:gd name="connsiteY256" fmla="*/ 195304 h 682203"/>
                <a:gd name="connsiteX257" fmla="*/ 306139 w 640590"/>
                <a:gd name="connsiteY257" fmla="*/ 196180 h 682203"/>
                <a:gd name="connsiteX258" fmla="*/ 309995 w 640590"/>
                <a:gd name="connsiteY258" fmla="*/ 198856 h 682203"/>
                <a:gd name="connsiteX259" fmla="*/ 313594 w 640590"/>
                <a:gd name="connsiteY259" fmla="*/ 200945 h 682203"/>
                <a:gd name="connsiteX260" fmla="*/ 317514 w 640590"/>
                <a:gd name="connsiteY260" fmla="*/ 200569 h 682203"/>
                <a:gd name="connsiteX261" fmla="*/ 318555 w 640590"/>
                <a:gd name="connsiteY261" fmla="*/ 200906 h 682203"/>
                <a:gd name="connsiteX262" fmla="*/ 319290 w 640590"/>
                <a:gd name="connsiteY262" fmla="*/ 202799 h 682203"/>
                <a:gd name="connsiteX263" fmla="*/ 319783 w 640590"/>
                <a:gd name="connsiteY263" fmla="*/ 204716 h 682203"/>
                <a:gd name="connsiteX264" fmla="*/ 324164 w 640590"/>
                <a:gd name="connsiteY264" fmla="*/ 205983 h 682203"/>
                <a:gd name="connsiteX265" fmla="*/ 327043 w 640590"/>
                <a:gd name="connsiteY265" fmla="*/ 206554 h 682203"/>
                <a:gd name="connsiteX266" fmla="*/ 330337 w 640590"/>
                <a:gd name="connsiteY266" fmla="*/ 207595 h 682203"/>
                <a:gd name="connsiteX267" fmla="*/ 332003 w 640590"/>
                <a:gd name="connsiteY267" fmla="*/ 208369 h 682203"/>
                <a:gd name="connsiteX268" fmla="*/ 333756 w 640590"/>
                <a:gd name="connsiteY268" fmla="*/ 207399 h 682203"/>
                <a:gd name="connsiteX269" fmla="*/ 334076 w 640590"/>
                <a:gd name="connsiteY269" fmla="*/ 206547 h 682203"/>
                <a:gd name="connsiteX270" fmla="*/ 335461 w 640590"/>
                <a:gd name="connsiteY270" fmla="*/ 206046 h 682203"/>
                <a:gd name="connsiteX271" fmla="*/ 337761 w 640590"/>
                <a:gd name="connsiteY271" fmla="*/ 206265 h 682203"/>
                <a:gd name="connsiteX272" fmla="*/ 342048 w 640590"/>
                <a:gd name="connsiteY272" fmla="*/ 207751 h 682203"/>
                <a:gd name="connsiteX273" fmla="*/ 343840 w 640590"/>
                <a:gd name="connsiteY273" fmla="*/ 208197 h 682203"/>
                <a:gd name="connsiteX274" fmla="*/ 345342 w 640590"/>
                <a:gd name="connsiteY274" fmla="*/ 206789 h 682203"/>
                <a:gd name="connsiteX275" fmla="*/ 348135 w 640590"/>
                <a:gd name="connsiteY275" fmla="*/ 206140 h 682203"/>
                <a:gd name="connsiteX276" fmla="*/ 349598 w 640590"/>
                <a:gd name="connsiteY276" fmla="*/ 205404 h 682203"/>
                <a:gd name="connsiteX277" fmla="*/ 352649 w 640590"/>
                <a:gd name="connsiteY277" fmla="*/ 206969 h 682203"/>
                <a:gd name="connsiteX278" fmla="*/ 358157 w 640590"/>
                <a:gd name="connsiteY278" fmla="*/ 208925 h 682203"/>
                <a:gd name="connsiteX279" fmla="*/ 360997 w 640590"/>
                <a:gd name="connsiteY279" fmla="*/ 210145 h 682203"/>
                <a:gd name="connsiteX280" fmla="*/ 361670 w 640590"/>
                <a:gd name="connsiteY280" fmla="*/ 211342 h 682203"/>
                <a:gd name="connsiteX281" fmla="*/ 361975 w 640590"/>
                <a:gd name="connsiteY281" fmla="*/ 212477 h 682203"/>
                <a:gd name="connsiteX282" fmla="*/ 361951 w 640590"/>
                <a:gd name="connsiteY282" fmla="*/ 215230 h 682203"/>
                <a:gd name="connsiteX283" fmla="*/ 362647 w 640590"/>
                <a:gd name="connsiteY283" fmla="*/ 216474 h 682203"/>
                <a:gd name="connsiteX284" fmla="*/ 368171 w 640590"/>
                <a:gd name="connsiteY284" fmla="*/ 219267 h 682203"/>
                <a:gd name="connsiteX285" fmla="*/ 369993 w 640590"/>
                <a:gd name="connsiteY285" fmla="*/ 220449 h 682203"/>
                <a:gd name="connsiteX286" fmla="*/ 371465 w 640590"/>
                <a:gd name="connsiteY286" fmla="*/ 220832 h 682203"/>
                <a:gd name="connsiteX287" fmla="*/ 372294 w 640590"/>
                <a:gd name="connsiteY287" fmla="*/ 220879 h 682203"/>
                <a:gd name="connsiteX288" fmla="*/ 372865 w 640590"/>
                <a:gd name="connsiteY288" fmla="*/ 221231 h 682203"/>
                <a:gd name="connsiteX289" fmla="*/ 373358 w 640590"/>
                <a:gd name="connsiteY289" fmla="*/ 222819 h 682203"/>
                <a:gd name="connsiteX290" fmla="*/ 373749 w 640590"/>
                <a:gd name="connsiteY290" fmla="*/ 223187 h 682203"/>
                <a:gd name="connsiteX291" fmla="*/ 374813 w 640590"/>
                <a:gd name="connsiteY291" fmla="*/ 223578 h 682203"/>
                <a:gd name="connsiteX292" fmla="*/ 375971 w 640590"/>
                <a:gd name="connsiteY292" fmla="*/ 223805 h 682203"/>
                <a:gd name="connsiteX293" fmla="*/ 379562 w 640590"/>
                <a:gd name="connsiteY293" fmla="*/ 222428 h 682203"/>
                <a:gd name="connsiteX294" fmla="*/ 382018 w 640590"/>
                <a:gd name="connsiteY294" fmla="*/ 221387 h 682203"/>
                <a:gd name="connsiteX295" fmla="*/ 383771 w 640590"/>
                <a:gd name="connsiteY295" fmla="*/ 221654 h 682203"/>
                <a:gd name="connsiteX296" fmla="*/ 384905 w 640590"/>
                <a:gd name="connsiteY296" fmla="*/ 222811 h 682203"/>
                <a:gd name="connsiteX297" fmla="*/ 385069 w 640590"/>
                <a:gd name="connsiteY297" fmla="*/ 224501 h 682203"/>
                <a:gd name="connsiteX298" fmla="*/ 385727 w 640590"/>
                <a:gd name="connsiteY298" fmla="*/ 226285 h 682203"/>
                <a:gd name="connsiteX299" fmla="*/ 386978 w 640590"/>
                <a:gd name="connsiteY299" fmla="*/ 227153 h 682203"/>
                <a:gd name="connsiteX300" fmla="*/ 388324 w 640590"/>
                <a:gd name="connsiteY300" fmla="*/ 227247 h 682203"/>
                <a:gd name="connsiteX301" fmla="*/ 391657 w 640590"/>
                <a:gd name="connsiteY301" fmla="*/ 226042 h 682203"/>
                <a:gd name="connsiteX302" fmla="*/ 394340 w 640590"/>
                <a:gd name="connsiteY302" fmla="*/ 226966 h 682203"/>
                <a:gd name="connsiteX303" fmla="*/ 396797 w 640590"/>
                <a:gd name="connsiteY303" fmla="*/ 227302 h 682203"/>
                <a:gd name="connsiteX304" fmla="*/ 399535 w 640590"/>
                <a:gd name="connsiteY304" fmla="*/ 227881 h 682203"/>
                <a:gd name="connsiteX305" fmla="*/ 400599 w 640590"/>
                <a:gd name="connsiteY305" fmla="*/ 228319 h 682203"/>
                <a:gd name="connsiteX306" fmla="*/ 403431 w 640590"/>
                <a:gd name="connsiteY306" fmla="*/ 229790 h 682203"/>
                <a:gd name="connsiteX307" fmla="*/ 406897 w 640590"/>
                <a:gd name="connsiteY307" fmla="*/ 231276 h 682203"/>
                <a:gd name="connsiteX308" fmla="*/ 408234 w 640590"/>
                <a:gd name="connsiteY308" fmla="*/ 231112 h 682203"/>
                <a:gd name="connsiteX309" fmla="*/ 413813 w 640590"/>
                <a:gd name="connsiteY309" fmla="*/ 228342 h 682203"/>
                <a:gd name="connsiteX310" fmla="*/ 414290 w 640590"/>
                <a:gd name="connsiteY310" fmla="*/ 228679 h 682203"/>
                <a:gd name="connsiteX311" fmla="*/ 415424 w 640590"/>
                <a:gd name="connsiteY311" fmla="*/ 231323 h 682203"/>
                <a:gd name="connsiteX312" fmla="*/ 417122 w 640590"/>
                <a:gd name="connsiteY312" fmla="*/ 232270 h 682203"/>
                <a:gd name="connsiteX313" fmla="*/ 419774 w 640590"/>
                <a:gd name="connsiteY313" fmla="*/ 233099 h 682203"/>
                <a:gd name="connsiteX314" fmla="*/ 422544 w 640590"/>
                <a:gd name="connsiteY314" fmla="*/ 231574 h 682203"/>
                <a:gd name="connsiteX315" fmla="*/ 424726 w 640590"/>
                <a:gd name="connsiteY315" fmla="*/ 232012 h 682203"/>
                <a:gd name="connsiteX316" fmla="*/ 427371 w 640590"/>
                <a:gd name="connsiteY316" fmla="*/ 232152 h 682203"/>
                <a:gd name="connsiteX317" fmla="*/ 429905 w 640590"/>
                <a:gd name="connsiteY317" fmla="*/ 231417 h 682203"/>
                <a:gd name="connsiteX318" fmla="*/ 432104 w 640590"/>
                <a:gd name="connsiteY318" fmla="*/ 231229 h 682203"/>
                <a:gd name="connsiteX319" fmla="*/ 435304 w 640590"/>
                <a:gd name="connsiteY319" fmla="*/ 232559 h 682203"/>
                <a:gd name="connsiteX320" fmla="*/ 436008 w 640590"/>
                <a:gd name="connsiteY320" fmla="*/ 232254 h 682203"/>
                <a:gd name="connsiteX321" fmla="*/ 436618 w 640590"/>
                <a:gd name="connsiteY321" fmla="*/ 231401 h 682203"/>
                <a:gd name="connsiteX322" fmla="*/ 437862 w 640590"/>
                <a:gd name="connsiteY322" fmla="*/ 227584 h 682203"/>
                <a:gd name="connsiteX323" fmla="*/ 438965 w 640590"/>
                <a:gd name="connsiteY323" fmla="*/ 224204 h 682203"/>
                <a:gd name="connsiteX324" fmla="*/ 438863 w 640590"/>
                <a:gd name="connsiteY324" fmla="*/ 222186 h 682203"/>
                <a:gd name="connsiteX325" fmla="*/ 437854 w 640590"/>
                <a:gd name="connsiteY325" fmla="*/ 219220 h 682203"/>
                <a:gd name="connsiteX326" fmla="*/ 435264 w 640590"/>
                <a:gd name="connsiteY326" fmla="*/ 215356 h 682203"/>
                <a:gd name="connsiteX327" fmla="*/ 435077 w 640590"/>
                <a:gd name="connsiteY327" fmla="*/ 214182 h 682203"/>
                <a:gd name="connsiteX328" fmla="*/ 435945 w 640590"/>
                <a:gd name="connsiteY328" fmla="*/ 207430 h 682203"/>
                <a:gd name="connsiteX329" fmla="*/ 436908 w 640590"/>
                <a:gd name="connsiteY329" fmla="*/ 203527 h 682203"/>
                <a:gd name="connsiteX330" fmla="*/ 437729 w 640590"/>
                <a:gd name="connsiteY330" fmla="*/ 201680 h 682203"/>
                <a:gd name="connsiteX331" fmla="*/ 438637 w 640590"/>
                <a:gd name="connsiteY331" fmla="*/ 199044 h 682203"/>
                <a:gd name="connsiteX332" fmla="*/ 438801 w 640590"/>
                <a:gd name="connsiteY332" fmla="*/ 197823 h 682203"/>
                <a:gd name="connsiteX333" fmla="*/ 438707 w 640590"/>
                <a:gd name="connsiteY333" fmla="*/ 196720 h 682203"/>
                <a:gd name="connsiteX334" fmla="*/ 437823 w 640590"/>
                <a:gd name="connsiteY334" fmla="*/ 196047 h 682203"/>
                <a:gd name="connsiteX335" fmla="*/ 437588 w 640590"/>
                <a:gd name="connsiteY335" fmla="*/ 195210 h 682203"/>
                <a:gd name="connsiteX336" fmla="*/ 437807 w 640590"/>
                <a:gd name="connsiteY336" fmla="*/ 194506 h 682203"/>
                <a:gd name="connsiteX337" fmla="*/ 438511 w 640590"/>
                <a:gd name="connsiteY337" fmla="*/ 194115 h 682203"/>
                <a:gd name="connsiteX338" fmla="*/ 441453 w 640590"/>
                <a:gd name="connsiteY338" fmla="*/ 193622 h 682203"/>
                <a:gd name="connsiteX339" fmla="*/ 444770 w 640590"/>
                <a:gd name="connsiteY339" fmla="*/ 192566 h 682203"/>
                <a:gd name="connsiteX340" fmla="*/ 446092 w 640590"/>
                <a:gd name="connsiteY340" fmla="*/ 192003 h 682203"/>
                <a:gd name="connsiteX341" fmla="*/ 447086 w 640590"/>
                <a:gd name="connsiteY341" fmla="*/ 191439 h 682203"/>
                <a:gd name="connsiteX342" fmla="*/ 448103 w 640590"/>
                <a:gd name="connsiteY342" fmla="*/ 190548 h 682203"/>
                <a:gd name="connsiteX343" fmla="*/ 449050 w 640590"/>
                <a:gd name="connsiteY343" fmla="*/ 190587 h 682203"/>
                <a:gd name="connsiteX344" fmla="*/ 452022 w 640590"/>
                <a:gd name="connsiteY344" fmla="*/ 191878 h 682203"/>
                <a:gd name="connsiteX345" fmla="*/ 453063 w 640590"/>
                <a:gd name="connsiteY345" fmla="*/ 192691 h 682203"/>
                <a:gd name="connsiteX346" fmla="*/ 453611 w 640590"/>
                <a:gd name="connsiteY346" fmla="*/ 195155 h 682203"/>
                <a:gd name="connsiteX347" fmla="*/ 454056 w 640590"/>
                <a:gd name="connsiteY347" fmla="*/ 196110 h 682203"/>
                <a:gd name="connsiteX348" fmla="*/ 453665 w 640590"/>
                <a:gd name="connsiteY348" fmla="*/ 198614 h 682203"/>
                <a:gd name="connsiteX349" fmla="*/ 451882 w 640590"/>
                <a:gd name="connsiteY349" fmla="*/ 204669 h 682203"/>
                <a:gd name="connsiteX350" fmla="*/ 452234 w 640590"/>
                <a:gd name="connsiteY350" fmla="*/ 206930 h 682203"/>
                <a:gd name="connsiteX351" fmla="*/ 453712 w 640590"/>
                <a:gd name="connsiteY351" fmla="*/ 208580 h 682203"/>
                <a:gd name="connsiteX352" fmla="*/ 455003 w 640590"/>
                <a:gd name="connsiteY352" fmla="*/ 209731 h 682203"/>
                <a:gd name="connsiteX353" fmla="*/ 454792 w 640590"/>
                <a:gd name="connsiteY353" fmla="*/ 210192 h 682203"/>
                <a:gd name="connsiteX354" fmla="*/ 452132 w 640590"/>
                <a:gd name="connsiteY354" fmla="*/ 212140 h 682203"/>
                <a:gd name="connsiteX355" fmla="*/ 451655 w 640590"/>
                <a:gd name="connsiteY355" fmla="*/ 213181 h 682203"/>
                <a:gd name="connsiteX356" fmla="*/ 452241 w 640590"/>
                <a:gd name="connsiteY356" fmla="*/ 214198 h 682203"/>
                <a:gd name="connsiteX357" fmla="*/ 453297 w 640590"/>
                <a:gd name="connsiteY357" fmla="*/ 215058 h 682203"/>
                <a:gd name="connsiteX358" fmla="*/ 453775 w 640590"/>
                <a:gd name="connsiteY358" fmla="*/ 215880 h 682203"/>
                <a:gd name="connsiteX359" fmla="*/ 454268 w 640590"/>
                <a:gd name="connsiteY359" fmla="*/ 218430 h 682203"/>
                <a:gd name="connsiteX360" fmla="*/ 455621 w 640590"/>
                <a:gd name="connsiteY360" fmla="*/ 219150 h 682203"/>
                <a:gd name="connsiteX361" fmla="*/ 458297 w 640590"/>
                <a:gd name="connsiteY361" fmla="*/ 220793 h 682203"/>
                <a:gd name="connsiteX362" fmla="*/ 460651 w 640590"/>
                <a:gd name="connsiteY362" fmla="*/ 221990 h 682203"/>
                <a:gd name="connsiteX363" fmla="*/ 464696 w 640590"/>
                <a:gd name="connsiteY363" fmla="*/ 221192 h 682203"/>
                <a:gd name="connsiteX364" fmla="*/ 465839 w 640590"/>
                <a:gd name="connsiteY364" fmla="*/ 221732 h 682203"/>
                <a:gd name="connsiteX365" fmla="*/ 467825 w 640590"/>
                <a:gd name="connsiteY365" fmla="*/ 222295 h 682203"/>
                <a:gd name="connsiteX366" fmla="*/ 469375 w 640590"/>
                <a:gd name="connsiteY366" fmla="*/ 222467 h 682203"/>
                <a:gd name="connsiteX367" fmla="*/ 470274 w 640590"/>
                <a:gd name="connsiteY367" fmla="*/ 222890 h 682203"/>
                <a:gd name="connsiteX368" fmla="*/ 470775 w 640590"/>
                <a:gd name="connsiteY368" fmla="*/ 223296 h 682203"/>
                <a:gd name="connsiteX369" fmla="*/ 470705 w 640590"/>
                <a:gd name="connsiteY369" fmla="*/ 223813 h 682203"/>
                <a:gd name="connsiteX370" fmla="*/ 470791 w 640590"/>
                <a:gd name="connsiteY370" fmla="*/ 224345 h 682203"/>
                <a:gd name="connsiteX371" fmla="*/ 473005 w 640590"/>
                <a:gd name="connsiteY371" fmla="*/ 224486 h 682203"/>
                <a:gd name="connsiteX372" fmla="*/ 474171 w 640590"/>
                <a:gd name="connsiteY372" fmla="*/ 224791 h 682203"/>
                <a:gd name="connsiteX373" fmla="*/ 478106 w 640590"/>
                <a:gd name="connsiteY373" fmla="*/ 224243 h 682203"/>
                <a:gd name="connsiteX374" fmla="*/ 482057 w 640590"/>
                <a:gd name="connsiteY374" fmla="*/ 223492 h 682203"/>
                <a:gd name="connsiteX375" fmla="*/ 483872 w 640590"/>
                <a:gd name="connsiteY375" fmla="*/ 221215 h 682203"/>
                <a:gd name="connsiteX376" fmla="*/ 484677 w 640590"/>
                <a:gd name="connsiteY376" fmla="*/ 221051 h 682203"/>
                <a:gd name="connsiteX377" fmla="*/ 486946 w 640590"/>
                <a:gd name="connsiteY377" fmla="*/ 220167 h 682203"/>
                <a:gd name="connsiteX378" fmla="*/ 489184 w 640590"/>
                <a:gd name="connsiteY378" fmla="*/ 221137 h 682203"/>
                <a:gd name="connsiteX379" fmla="*/ 491640 w 640590"/>
                <a:gd name="connsiteY379" fmla="*/ 222459 h 682203"/>
                <a:gd name="connsiteX380" fmla="*/ 492970 w 640590"/>
                <a:gd name="connsiteY380" fmla="*/ 222858 h 682203"/>
                <a:gd name="connsiteX381" fmla="*/ 495591 w 640590"/>
                <a:gd name="connsiteY381" fmla="*/ 223070 h 682203"/>
                <a:gd name="connsiteX382" fmla="*/ 498141 w 640590"/>
                <a:gd name="connsiteY382" fmla="*/ 222921 h 682203"/>
                <a:gd name="connsiteX383" fmla="*/ 504244 w 640590"/>
                <a:gd name="connsiteY383" fmla="*/ 222287 h 682203"/>
                <a:gd name="connsiteX384" fmla="*/ 507600 w 640590"/>
                <a:gd name="connsiteY384" fmla="*/ 222616 h 682203"/>
                <a:gd name="connsiteX385" fmla="*/ 510682 w 640590"/>
                <a:gd name="connsiteY385" fmla="*/ 220722 h 682203"/>
                <a:gd name="connsiteX386" fmla="*/ 511316 w 640590"/>
                <a:gd name="connsiteY386" fmla="*/ 220730 h 682203"/>
                <a:gd name="connsiteX387" fmla="*/ 512669 w 640590"/>
                <a:gd name="connsiteY387" fmla="*/ 222193 h 682203"/>
                <a:gd name="connsiteX388" fmla="*/ 516057 w 640590"/>
                <a:gd name="connsiteY388" fmla="*/ 222326 h 682203"/>
                <a:gd name="connsiteX389" fmla="*/ 517857 w 640590"/>
                <a:gd name="connsiteY389" fmla="*/ 221622 h 682203"/>
                <a:gd name="connsiteX390" fmla="*/ 519797 w 640590"/>
                <a:gd name="connsiteY390" fmla="*/ 221082 h 682203"/>
                <a:gd name="connsiteX391" fmla="*/ 521033 w 640590"/>
                <a:gd name="connsiteY391" fmla="*/ 220910 h 682203"/>
                <a:gd name="connsiteX392" fmla="*/ 522027 w 640590"/>
                <a:gd name="connsiteY392" fmla="*/ 220895 h 682203"/>
                <a:gd name="connsiteX393" fmla="*/ 523223 w 640590"/>
                <a:gd name="connsiteY393" fmla="*/ 221035 h 682203"/>
                <a:gd name="connsiteX394" fmla="*/ 524358 w 640590"/>
                <a:gd name="connsiteY394" fmla="*/ 220550 h 682203"/>
                <a:gd name="connsiteX395" fmla="*/ 524874 w 640590"/>
                <a:gd name="connsiteY395" fmla="*/ 219572 h 682203"/>
                <a:gd name="connsiteX396" fmla="*/ 524757 w 640590"/>
                <a:gd name="connsiteY396" fmla="*/ 218094 h 682203"/>
                <a:gd name="connsiteX397" fmla="*/ 523943 w 640590"/>
                <a:gd name="connsiteY397" fmla="*/ 216482 h 682203"/>
                <a:gd name="connsiteX398" fmla="*/ 523231 w 640590"/>
                <a:gd name="connsiteY398" fmla="*/ 215536 h 682203"/>
                <a:gd name="connsiteX399" fmla="*/ 523090 w 640590"/>
                <a:gd name="connsiteY399" fmla="*/ 215035 h 682203"/>
                <a:gd name="connsiteX400" fmla="*/ 523310 w 640590"/>
                <a:gd name="connsiteY400" fmla="*/ 213869 h 682203"/>
                <a:gd name="connsiteX401" fmla="*/ 523935 w 640590"/>
                <a:gd name="connsiteY401" fmla="*/ 212226 h 682203"/>
                <a:gd name="connsiteX402" fmla="*/ 525085 w 640590"/>
                <a:gd name="connsiteY402" fmla="*/ 210349 h 682203"/>
                <a:gd name="connsiteX403" fmla="*/ 524240 w 640590"/>
                <a:gd name="connsiteY403" fmla="*/ 208526 h 682203"/>
                <a:gd name="connsiteX404" fmla="*/ 523059 w 640590"/>
                <a:gd name="connsiteY404" fmla="*/ 206437 h 682203"/>
                <a:gd name="connsiteX405" fmla="*/ 522191 w 640590"/>
                <a:gd name="connsiteY405" fmla="*/ 206234 h 682203"/>
                <a:gd name="connsiteX406" fmla="*/ 520000 w 640590"/>
                <a:gd name="connsiteY406" fmla="*/ 206718 h 682203"/>
                <a:gd name="connsiteX407" fmla="*/ 517630 w 640590"/>
                <a:gd name="connsiteY407" fmla="*/ 206625 h 682203"/>
                <a:gd name="connsiteX408" fmla="*/ 515760 w 640590"/>
                <a:gd name="connsiteY408" fmla="*/ 205365 h 682203"/>
                <a:gd name="connsiteX409" fmla="*/ 514367 w 640590"/>
                <a:gd name="connsiteY409" fmla="*/ 203785 h 682203"/>
                <a:gd name="connsiteX410" fmla="*/ 514031 w 640590"/>
                <a:gd name="connsiteY410" fmla="*/ 202463 h 682203"/>
                <a:gd name="connsiteX411" fmla="*/ 514438 w 640590"/>
                <a:gd name="connsiteY411" fmla="*/ 200843 h 682203"/>
                <a:gd name="connsiteX412" fmla="*/ 515056 w 640590"/>
                <a:gd name="connsiteY412" fmla="*/ 199357 h 682203"/>
                <a:gd name="connsiteX413" fmla="*/ 515189 w 640590"/>
                <a:gd name="connsiteY413" fmla="*/ 198801 h 682203"/>
                <a:gd name="connsiteX414" fmla="*/ 516965 w 640590"/>
                <a:gd name="connsiteY414" fmla="*/ 198801 h 682203"/>
                <a:gd name="connsiteX415" fmla="*/ 519421 w 640590"/>
                <a:gd name="connsiteY415" fmla="*/ 199130 h 682203"/>
                <a:gd name="connsiteX416" fmla="*/ 521283 w 640590"/>
                <a:gd name="connsiteY416" fmla="*/ 199544 h 682203"/>
                <a:gd name="connsiteX417" fmla="*/ 522778 w 640590"/>
                <a:gd name="connsiteY417" fmla="*/ 199529 h 682203"/>
                <a:gd name="connsiteX418" fmla="*/ 525492 w 640590"/>
                <a:gd name="connsiteY418" fmla="*/ 197620 h 682203"/>
                <a:gd name="connsiteX419" fmla="*/ 526728 w 640590"/>
                <a:gd name="connsiteY419" fmla="*/ 197503 h 682203"/>
                <a:gd name="connsiteX420" fmla="*/ 528152 w 640590"/>
                <a:gd name="connsiteY420" fmla="*/ 197143 h 682203"/>
                <a:gd name="connsiteX421" fmla="*/ 528770 w 640590"/>
                <a:gd name="connsiteY421" fmla="*/ 196783 h 682203"/>
                <a:gd name="connsiteX422" fmla="*/ 529201 w 640590"/>
                <a:gd name="connsiteY422" fmla="*/ 197064 h 682203"/>
                <a:gd name="connsiteX423" fmla="*/ 530757 w 640590"/>
                <a:gd name="connsiteY423" fmla="*/ 197299 h 682203"/>
                <a:gd name="connsiteX424" fmla="*/ 532377 w 640590"/>
                <a:gd name="connsiteY424" fmla="*/ 197205 h 682203"/>
                <a:gd name="connsiteX425" fmla="*/ 533824 w 640590"/>
                <a:gd name="connsiteY425" fmla="*/ 196681 h 682203"/>
                <a:gd name="connsiteX426" fmla="*/ 535279 w 640590"/>
                <a:gd name="connsiteY426" fmla="*/ 195860 h 682203"/>
                <a:gd name="connsiteX427" fmla="*/ 537861 w 640590"/>
                <a:gd name="connsiteY427" fmla="*/ 194138 h 682203"/>
                <a:gd name="connsiteX428" fmla="*/ 538370 w 640590"/>
                <a:gd name="connsiteY428" fmla="*/ 193153 h 682203"/>
                <a:gd name="connsiteX429" fmla="*/ 538370 w 640590"/>
                <a:gd name="connsiteY429" fmla="*/ 192245 h 682203"/>
                <a:gd name="connsiteX430" fmla="*/ 537884 w 640590"/>
                <a:gd name="connsiteY430" fmla="*/ 191643 h 682203"/>
                <a:gd name="connsiteX431" fmla="*/ 537392 w 640590"/>
                <a:gd name="connsiteY431" fmla="*/ 191353 h 682203"/>
                <a:gd name="connsiteX432" fmla="*/ 537587 w 640590"/>
                <a:gd name="connsiteY432" fmla="*/ 190563 h 682203"/>
                <a:gd name="connsiteX433" fmla="*/ 538675 w 640590"/>
                <a:gd name="connsiteY433" fmla="*/ 189233 h 682203"/>
                <a:gd name="connsiteX434" fmla="*/ 542626 w 640590"/>
                <a:gd name="connsiteY434" fmla="*/ 187230 h 682203"/>
                <a:gd name="connsiteX435" fmla="*/ 545990 w 640590"/>
                <a:gd name="connsiteY435" fmla="*/ 184758 h 682203"/>
                <a:gd name="connsiteX436" fmla="*/ 547836 w 640590"/>
                <a:gd name="connsiteY436" fmla="*/ 182904 h 682203"/>
                <a:gd name="connsiteX437" fmla="*/ 548681 w 640590"/>
                <a:gd name="connsiteY437" fmla="*/ 180659 h 682203"/>
                <a:gd name="connsiteX438" fmla="*/ 549753 w 640590"/>
                <a:gd name="connsiteY438" fmla="*/ 178218 h 682203"/>
                <a:gd name="connsiteX439" fmla="*/ 550754 w 640590"/>
                <a:gd name="connsiteY439" fmla="*/ 177255 h 682203"/>
                <a:gd name="connsiteX440" fmla="*/ 553140 w 640590"/>
                <a:gd name="connsiteY440" fmla="*/ 176645 h 682203"/>
                <a:gd name="connsiteX441" fmla="*/ 559822 w 640590"/>
                <a:gd name="connsiteY441" fmla="*/ 175746 h 682203"/>
                <a:gd name="connsiteX442" fmla="*/ 561926 w 640590"/>
                <a:gd name="connsiteY442" fmla="*/ 174760 h 682203"/>
                <a:gd name="connsiteX443" fmla="*/ 565032 w 640590"/>
                <a:gd name="connsiteY443" fmla="*/ 172929 h 682203"/>
                <a:gd name="connsiteX444" fmla="*/ 566596 w 640590"/>
                <a:gd name="connsiteY444" fmla="*/ 171490 h 682203"/>
                <a:gd name="connsiteX445" fmla="*/ 567465 w 640590"/>
                <a:gd name="connsiteY445" fmla="*/ 170324 h 682203"/>
                <a:gd name="connsiteX446" fmla="*/ 567559 w 640590"/>
                <a:gd name="connsiteY446" fmla="*/ 169025 h 682203"/>
                <a:gd name="connsiteX447" fmla="*/ 569624 w 640590"/>
                <a:gd name="connsiteY447" fmla="*/ 168618 h 682203"/>
                <a:gd name="connsiteX448" fmla="*/ 571423 w 640590"/>
                <a:gd name="connsiteY448" fmla="*/ 166514 h 682203"/>
                <a:gd name="connsiteX449" fmla="*/ 573606 w 640590"/>
                <a:gd name="connsiteY449" fmla="*/ 164394 h 682203"/>
                <a:gd name="connsiteX450" fmla="*/ 577448 w 640590"/>
                <a:gd name="connsiteY450" fmla="*/ 162602 h 682203"/>
                <a:gd name="connsiteX451" fmla="*/ 580851 w 640590"/>
                <a:gd name="connsiteY451" fmla="*/ 160193 h 682203"/>
                <a:gd name="connsiteX452" fmla="*/ 582032 w 640590"/>
                <a:gd name="connsiteY452" fmla="*/ 160576 h 682203"/>
                <a:gd name="connsiteX453" fmla="*/ 583268 w 640590"/>
                <a:gd name="connsiteY453" fmla="*/ 161718 h 682203"/>
                <a:gd name="connsiteX454" fmla="*/ 583925 w 640590"/>
                <a:gd name="connsiteY454" fmla="*/ 162978 h 682203"/>
                <a:gd name="connsiteX455" fmla="*/ 584066 w 640590"/>
                <a:gd name="connsiteY455" fmla="*/ 163619 h 682203"/>
                <a:gd name="connsiteX456" fmla="*/ 588416 w 640590"/>
                <a:gd name="connsiteY456" fmla="*/ 164417 h 682203"/>
                <a:gd name="connsiteX457" fmla="*/ 589104 w 640590"/>
                <a:gd name="connsiteY457" fmla="*/ 164292 h 682203"/>
                <a:gd name="connsiteX458" fmla="*/ 592304 w 640590"/>
                <a:gd name="connsiteY458" fmla="*/ 165419 h 682203"/>
                <a:gd name="connsiteX459" fmla="*/ 595254 w 640590"/>
                <a:gd name="connsiteY459" fmla="*/ 166780 h 682203"/>
                <a:gd name="connsiteX460" fmla="*/ 596881 w 640590"/>
                <a:gd name="connsiteY460" fmla="*/ 167116 h 682203"/>
                <a:gd name="connsiteX461" fmla="*/ 597679 w 640590"/>
                <a:gd name="connsiteY461" fmla="*/ 167077 h 682203"/>
                <a:gd name="connsiteX462" fmla="*/ 598359 w 640590"/>
                <a:gd name="connsiteY462" fmla="*/ 166655 h 682203"/>
                <a:gd name="connsiteX463" fmla="*/ 599158 w 640590"/>
                <a:gd name="connsiteY463" fmla="*/ 165458 h 682203"/>
                <a:gd name="connsiteX464" fmla="*/ 599971 w 640590"/>
                <a:gd name="connsiteY464" fmla="*/ 164589 h 682203"/>
                <a:gd name="connsiteX465" fmla="*/ 600480 w 640590"/>
                <a:gd name="connsiteY465" fmla="*/ 164237 h 682203"/>
                <a:gd name="connsiteX466" fmla="*/ 600456 w 640590"/>
                <a:gd name="connsiteY466" fmla="*/ 162860 h 682203"/>
                <a:gd name="connsiteX467" fmla="*/ 604728 w 640590"/>
                <a:gd name="connsiteY467" fmla="*/ 160169 h 682203"/>
                <a:gd name="connsiteX468" fmla="*/ 608561 w 640590"/>
                <a:gd name="connsiteY468" fmla="*/ 158237 h 682203"/>
                <a:gd name="connsiteX469" fmla="*/ 611863 w 640590"/>
                <a:gd name="connsiteY469" fmla="*/ 156829 h 682203"/>
                <a:gd name="connsiteX470" fmla="*/ 612833 w 640590"/>
                <a:gd name="connsiteY470" fmla="*/ 157407 h 682203"/>
                <a:gd name="connsiteX471" fmla="*/ 613905 w 640590"/>
                <a:gd name="connsiteY471" fmla="*/ 158479 h 682203"/>
                <a:gd name="connsiteX472" fmla="*/ 615368 w 640590"/>
                <a:gd name="connsiteY472" fmla="*/ 161210 h 682203"/>
                <a:gd name="connsiteX473" fmla="*/ 616252 w 640590"/>
                <a:gd name="connsiteY473" fmla="*/ 161875 h 682203"/>
                <a:gd name="connsiteX474" fmla="*/ 618489 w 640590"/>
                <a:gd name="connsiteY474" fmla="*/ 161491 h 682203"/>
                <a:gd name="connsiteX475" fmla="*/ 618904 w 640590"/>
                <a:gd name="connsiteY475" fmla="*/ 161796 h 682203"/>
                <a:gd name="connsiteX476" fmla="*/ 618552 w 640590"/>
                <a:gd name="connsiteY476" fmla="*/ 162774 h 682203"/>
                <a:gd name="connsiteX477" fmla="*/ 617034 w 640590"/>
                <a:gd name="connsiteY477" fmla="*/ 163987 h 682203"/>
                <a:gd name="connsiteX478" fmla="*/ 615063 w 640590"/>
                <a:gd name="connsiteY478" fmla="*/ 165074 h 682203"/>
                <a:gd name="connsiteX479" fmla="*/ 613780 w 640590"/>
                <a:gd name="connsiteY479" fmla="*/ 165966 h 682203"/>
                <a:gd name="connsiteX480" fmla="*/ 614202 w 640590"/>
                <a:gd name="connsiteY480" fmla="*/ 168931 h 682203"/>
                <a:gd name="connsiteX481" fmla="*/ 614100 w 640590"/>
                <a:gd name="connsiteY481" fmla="*/ 169948 h 682203"/>
                <a:gd name="connsiteX482" fmla="*/ 614656 w 640590"/>
                <a:gd name="connsiteY482" fmla="*/ 170269 h 682203"/>
                <a:gd name="connsiteX483" fmla="*/ 618708 w 640590"/>
                <a:gd name="connsiteY483" fmla="*/ 167328 h 682203"/>
                <a:gd name="connsiteX484" fmla="*/ 620657 w 640590"/>
                <a:gd name="connsiteY484" fmla="*/ 166749 h 682203"/>
                <a:gd name="connsiteX485" fmla="*/ 621353 w 640590"/>
                <a:gd name="connsiteY485" fmla="*/ 167461 h 682203"/>
                <a:gd name="connsiteX486" fmla="*/ 621564 w 640590"/>
                <a:gd name="connsiteY486" fmla="*/ 169033 h 682203"/>
                <a:gd name="connsiteX487" fmla="*/ 623168 w 640590"/>
                <a:gd name="connsiteY487" fmla="*/ 172272 h 682203"/>
                <a:gd name="connsiteX488" fmla="*/ 623848 w 640590"/>
                <a:gd name="connsiteY488" fmla="*/ 173915 h 682203"/>
                <a:gd name="connsiteX489" fmla="*/ 619772 w 640590"/>
                <a:gd name="connsiteY489" fmla="*/ 177827 h 682203"/>
                <a:gd name="connsiteX490" fmla="*/ 618278 w 640590"/>
                <a:gd name="connsiteY490" fmla="*/ 179845 h 682203"/>
                <a:gd name="connsiteX491" fmla="*/ 618333 w 640590"/>
                <a:gd name="connsiteY491" fmla="*/ 180557 h 682203"/>
                <a:gd name="connsiteX492" fmla="*/ 618255 w 640590"/>
                <a:gd name="connsiteY492" fmla="*/ 181261 h 682203"/>
                <a:gd name="connsiteX493" fmla="*/ 617214 w 640590"/>
                <a:gd name="connsiteY493" fmla="*/ 182263 h 682203"/>
                <a:gd name="connsiteX494" fmla="*/ 617269 w 640590"/>
                <a:gd name="connsiteY494" fmla="*/ 182662 h 682203"/>
                <a:gd name="connsiteX495" fmla="*/ 618106 w 640590"/>
                <a:gd name="connsiteY495" fmla="*/ 183295 h 682203"/>
                <a:gd name="connsiteX496" fmla="*/ 619131 w 640590"/>
                <a:gd name="connsiteY496" fmla="*/ 183772 h 682203"/>
                <a:gd name="connsiteX497" fmla="*/ 619624 w 640590"/>
                <a:gd name="connsiteY497" fmla="*/ 183757 h 682203"/>
                <a:gd name="connsiteX498" fmla="*/ 620469 w 640590"/>
                <a:gd name="connsiteY498" fmla="*/ 182810 h 682203"/>
                <a:gd name="connsiteX499" fmla="*/ 624310 w 640590"/>
                <a:gd name="connsiteY499" fmla="*/ 181472 h 682203"/>
                <a:gd name="connsiteX500" fmla="*/ 625413 w 640590"/>
                <a:gd name="connsiteY500" fmla="*/ 181723 h 682203"/>
                <a:gd name="connsiteX501" fmla="*/ 628120 w 640590"/>
                <a:gd name="connsiteY501" fmla="*/ 183772 h 682203"/>
                <a:gd name="connsiteX502" fmla="*/ 629372 w 640590"/>
                <a:gd name="connsiteY502" fmla="*/ 183890 h 682203"/>
                <a:gd name="connsiteX503" fmla="*/ 632619 w 640590"/>
                <a:gd name="connsiteY503" fmla="*/ 184500 h 682203"/>
                <a:gd name="connsiteX504" fmla="*/ 634699 w 640590"/>
                <a:gd name="connsiteY504" fmla="*/ 183725 h 682203"/>
                <a:gd name="connsiteX505" fmla="*/ 636225 w 640590"/>
                <a:gd name="connsiteY505" fmla="*/ 184437 h 682203"/>
                <a:gd name="connsiteX506" fmla="*/ 639393 w 640590"/>
                <a:gd name="connsiteY506" fmla="*/ 187003 h 682203"/>
                <a:gd name="connsiteX507" fmla="*/ 640121 w 640590"/>
                <a:gd name="connsiteY507" fmla="*/ 187473 h 682203"/>
                <a:gd name="connsiteX508" fmla="*/ 639855 w 640590"/>
                <a:gd name="connsiteY508" fmla="*/ 189030 h 682203"/>
                <a:gd name="connsiteX509" fmla="*/ 639691 w 640590"/>
                <a:gd name="connsiteY509" fmla="*/ 190743 h 682203"/>
                <a:gd name="connsiteX510" fmla="*/ 640497 w 640590"/>
                <a:gd name="connsiteY510" fmla="*/ 192104 h 682203"/>
                <a:gd name="connsiteX511" fmla="*/ 640590 w 640590"/>
                <a:gd name="connsiteY511" fmla="*/ 193309 h 682203"/>
                <a:gd name="connsiteX512" fmla="*/ 640410 w 640590"/>
                <a:gd name="connsiteY512" fmla="*/ 194412 h 682203"/>
                <a:gd name="connsiteX513" fmla="*/ 639777 w 640590"/>
                <a:gd name="connsiteY513" fmla="*/ 195171 h 682203"/>
                <a:gd name="connsiteX514" fmla="*/ 638017 w 640590"/>
                <a:gd name="connsiteY514" fmla="*/ 195594 h 682203"/>
                <a:gd name="connsiteX515" fmla="*/ 636522 w 640590"/>
                <a:gd name="connsiteY515" fmla="*/ 196908 h 682203"/>
                <a:gd name="connsiteX516" fmla="*/ 634144 w 640590"/>
                <a:gd name="connsiteY516" fmla="*/ 198809 h 682203"/>
                <a:gd name="connsiteX517" fmla="*/ 632235 w 640590"/>
                <a:gd name="connsiteY517" fmla="*/ 200327 h 682203"/>
                <a:gd name="connsiteX518" fmla="*/ 630850 w 640590"/>
                <a:gd name="connsiteY518" fmla="*/ 201672 h 682203"/>
                <a:gd name="connsiteX519" fmla="*/ 630350 w 640590"/>
                <a:gd name="connsiteY519" fmla="*/ 203081 h 682203"/>
                <a:gd name="connsiteX520" fmla="*/ 630506 w 640590"/>
                <a:gd name="connsiteY520" fmla="*/ 204857 h 682203"/>
                <a:gd name="connsiteX521" fmla="*/ 630905 w 640590"/>
                <a:gd name="connsiteY521" fmla="*/ 206711 h 682203"/>
                <a:gd name="connsiteX522" fmla="*/ 635333 w 640590"/>
                <a:gd name="connsiteY522" fmla="*/ 213501 h 682203"/>
                <a:gd name="connsiteX523" fmla="*/ 635294 w 640590"/>
                <a:gd name="connsiteY523" fmla="*/ 214675 h 682203"/>
                <a:gd name="connsiteX524" fmla="*/ 633893 w 640590"/>
                <a:gd name="connsiteY524" fmla="*/ 215004 h 682203"/>
                <a:gd name="connsiteX525" fmla="*/ 632032 w 640590"/>
                <a:gd name="connsiteY525" fmla="*/ 214237 h 682203"/>
                <a:gd name="connsiteX526" fmla="*/ 630428 w 640590"/>
                <a:gd name="connsiteY526" fmla="*/ 213142 h 682203"/>
                <a:gd name="connsiteX527" fmla="*/ 628621 w 640590"/>
                <a:gd name="connsiteY527" fmla="*/ 210231 h 682203"/>
                <a:gd name="connsiteX528" fmla="*/ 627165 w 640590"/>
                <a:gd name="connsiteY528" fmla="*/ 209363 h 682203"/>
                <a:gd name="connsiteX529" fmla="*/ 625718 w 640590"/>
                <a:gd name="connsiteY529" fmla="*/ 209175 h 682203"/>
                <a:gd name="connsiteX530" fmla="*/ 617113 w 640590"/>
                <a:gd name="connsiteY530" fmla="*/ 210669 h 682203"/>
                <a:gd name="connsiteX531" fmla="*/ 615289 w 640590"/>
                <a:gd name="connsiteY531" fmla="*/ 211092 h 682203"/>
                <a:gd name="connsiteX532" fmla="*/ 612450 w 640590"/>
                <a:gd name="connsiteY532" fmla="*/ 212179 h 682203"/>
                <a:gd name="connsiteX533" fmla="*/ 610462 w 640590"/>
                <a:gd name="connsiteY533" fmla="*/ 214362 h 682203"/>
                <a:gd name="connsiteX534" fmla="*/ 609015 w 640590"/>
                <a:gd name="connsiteY534" fmla="*/ 216357 h 682203"/>
                <a:gd name="connsiteX535" fmla="*/ 607529 w 640590"/>
                <a:gd name="connsiteY535" fmla="*/ 217163 h 682203"/>
                <a:gd name="connsiteX536" fmla="*/ 605354 w 640590"/>
                <a:gd name="connsiteY536" fmla="*/ 218712 h 682203"/>
                <a:gd name="connsiteX537" fmla="*/ 599322 w 640590"/>
                <a:gd name="connsiteY537" fmla="*/ 223469 h 682203"/>
                <a:gd name="connsiteX538" fmla="*/ 595841 w 640590"/>
                <a:gd name="connsiteY538" fmla="*/ 225518 h 682203"/>
                <a:gd name="connsiteX539" fmla="*/ 593564 w 640590"/>
                <a:gd name="connsiteY539" fmla="*/ 226269 h 682203"/>
                <a:gd name="connsiteX540" fmla="*/ 591968 w 640590"/>
                <a:gd name="connsiteY540" fmla="*/ 227349 h 682203"/>
                <a:gd name="connsiteX541" fmla="*/ 591107 w 640590"/>
                <a:gd name="connsiteY541" fmla="*/ 229101 h 682203"/>
                <a:gd name="connsiteX542" fmla="*/ 590458 w 640590"/>
                <a:gd name="connsiteY542" fmla="*/ 230361 h 682203"/>
                <a:gd name="connsiteX543" fmla="*/ 590270 w 640590"/>
                <a:gd name="connsiteY543" fmla="*/ 233451 h 682203"/>
                <a:gd name="connsiteX544" fmla="*/ 590669 w 640590"/>
                <a:gd name="connsiteY544" fmla="*/ 237253 h 682203"/>
                <a:gd name="connsiteX545" fmla="*/ 591530 w 640590"/>
                <a:gd name="connsiteY545" fmla="*/ 239679 h 682203"/>
                <a:gd name="connsiteX546" fmla="*/ 591991 w 640590"/>
                <a:gd name="connsiteY546" fmla="*/ 240187 h 682203"/>
                <a:gd name="connsiteX547" fmla="*/ 592062 w 640590"/>
                <a:gd name="connsiteY547" fmla="*/ 240899 h 682203"/>
                <a:gd name="connsiteX548" fmla="*/ 591194 w 640590"/>
                <a:gd name="connsiteY548" fmla="*/ 242206 h 682203"/>
                <a:gd name="connsiteX549" fmla="*/ 590051 w 640590"/>
                <a:gd name="connsiteY549" fmla="*/ 243324 h 682203"/>
                <a:gd name="connsiteX550" fmla="*/ 589496 w 640590"/>
                <a:gd name="connsiteY550" fmla="*/ 244013 h 682203"/>
                <a:gd name="connsiteX551" fmla="*/ 588987 w 640590"/>
                <a:gd name="connsiteY551" fmla="*/ 247471 h 682203"/>
                <a:gd name="connsiteX552" fmla="*/ 587978 w 640590"/>
                <a:gd name="connsiteY552" fmla="*/ 249169 h 682203"/>
                <a:gd name="connsiteX553" fmla="*/ 586116 w 640590"/>
                <a:gd name="connsiteY553" fmla="*/ 251664 h 682203"/>
                <a:gd name="connsiteX554" fmla="*/ 584465 w 640590"/>
                <a:gd name="connsiteY554" fmla="*/ 253550 h 682203"/>
                <a:gd name="connsiteX555" fmla="*/ 581876 w 640590"/>
                <a:gd name="connsiteY555" fmla="*/ 255013 h 682203"/>
                <a:gd name="connsiteX556" fmla="*/ 580890 w 640590"/>
                <a:gd name="connsiteY556" fmla="*/ 256194 h 682203"/>
                <a:gd name="connsiteX557" fmla="*/ 579943 w 640590"/>
                <a:gd name="connsiteY557" fmla="*/ 258377 h 682203"/>
                <a:gd name="connsiteX558" fmla="*/ 579388 w 640590"/>
                <a:gd name="connsiteY558" fmla="*/ 260223 h 682203"/>
                <a:gd name="connsiteX559" fmla="*/ 579357 w 640590"/>
                <a:gd name="connsiteY559" fmla="*/ 260888 h 682203"/>
                <a:gd name="connsiteX560" fmla="*/ 579654 w 640590"/>
                <a:gd name="connsiteY560" fmla="*/ 261475 h 682203"/>
                <a:gd name="connsiteX561" fmla="*/ 580733 w 640590"/>
                <a:gd name="connsiteY561" fmla="*/ 262124 h 682203"/>
                <a:gd name="connsiteX562" fmla="*/ 582040 w 640590"/>
                <a:gd name="connsiteY562" fmla="*/ 262750 h 682203"/>
                <a:gd name="connsiteX563" fmla="*/ 582666 w 640590"/>
                <a:gd name="connsiteY563" fmla="*/ 263728 h 682203"/>
                <a:gd name="connsiteX564" fmla="*/ 582752 w 640590"/>
                <a:gd name="connsiteY564" fmla="*/ 264909 h 682203"/>
                <a:gd name="connsiteX565" fmla="*/ 581782 w 640590"/>
                <a:gd name="connsiteY565" fmla="*/ 267749 h 682203"/>
                <a:gd name="connsiteX566" fmla="*/ 580037 w 640590"/>
                <a:gd name="connsiteY566" fmla="*/ 271684 h 682203"/>
                <a:gd name="connsiteX567" fmla="*/ 578042 w 640590"/>
                <a:gd name="connsiteY567" fmla="*/ 274798 h 682203"/>
                <a:gd name="connsiteX568" fmla="*/ 575985 w 640590"/>
                <a:gd name="connsiteY568" fmla="*/ 277763 h 682203"/>
                <a:gd name="connsiteX569" fmla="*/ 575492 w 640590"/>
                <a:gd name="connsiteY569" fmla="*/ 278733 h 682203"/>
                <a:gd name="connsiteX570" fmla="*/ 573645 w 640590"/>
                <a:gd name="connsiteY570" fmla="*/ 282371 h 682203"/>
                <a:gd name="connsiteX571" fmla="*/ 572034 w 640590"/>
                <a:gd name="connsiteY571" fmla="*/ 287370 h 682203"/>
                <a:gd name="connsiteX572" fmla="*/ 570946 w 640590"/>
                <a:gd name="connsiteY572" fmla="*/ 290727 h 682203"/>
                <a:gd name="connsiteX573" fmla="*/ 570008 w 640590"/>
                <a:gd name="connsiteY573" fmla="*/ 293027 h 682203"/>
                <a:gd name="connsiteX574" fmla="*/ 568850 w 640590"/>
                <a:gd name="connsiteY574" fmla="*/ 293128 h 682203"/>
                <a:gd name="connsiteX575" fmla="*/ 567449 w 640590"/>
                <a:gd name="connsiteY575" fmla="*/ 292393 h 682203"/>
                <a:gd name="connsiteX576" fmla="*/ 564030 w 640590"/>
                <a:gd name="connsiteY576" fmla="*/ 291415 h 682203"/>
                <a:gd name="connsiteX577" fmla="*/ 561848 w 640590"/>
                <a:gd name="connsiteY577" fmla="*/ 290625 h 682203"/>
                <a:gd name="connsiteX578" fmla="*/ 560259 w 640590"/>
                <a:gd name="connsiteY578" fmla="*/ 289913 h 682203"/>
                <a:gd name="connsiteX579" fmla="*/ 559156 w 640590"/>
                <a:gd name="connsiteY579" fmla="*/ 289944 h 682203"/>
                <a:gd name="connsiteX580" fmla="*/ 557639 w 640590"/>
                <a:gd name="connsiteY580" fmla="*/ 290406 h 682203"/>
                <a:gd name="connsiteX581" fmla="*/ 556097 w 640590"/>
                <a:gd name="connsiteY581" fmla="*/ 290727 h 682203"/>
                <a:gd name="connsiteX582" fmla="*/ 555182 w 640590"/>
                <a:gd name="connsiteY582" fmla="*/ 290382 h 682203"/>
                <a:gd name="connsiteX583" fmla="*/ 553062 w 640590"/>
                <a:gd name="connsiteY583" fmla="*/ 288309 h 682203"/>
                <a:gd name="connsiteX584" fmla="*/ 552413 w 640590"/>
                <a:gd name="connsiteY584" fmla="*/ 288544 h 682203"/>
                <a:gd name="connsiteX585" fmla="*/ 551998 w 640590"/>
                <a:gd name="connsiteY585" fmla="*/ 289553 h 682203"/>
                <a:gd name="connsiteX586" fmla="*/ 553430 w 640590"/>
                <a:gd name="connsiteY586" fmla="*/ 295468 h 682203"/>
                <a:gd name="connsiteX587" fmla="*/ 554361 w 640590"/>
                <a:gd name="connsiteY587" fmla="*/ 297666 h 682203"/>
                <a:gd name="connsiteX588" fmla="*/ 554204 w 640590"/>
                <a:gd name="connsiteY588" fmla="*/ 301335 h 682203"/>
                <a:gd name="connsiteX589" fmla="*/ 553836 w 640590"/>
                <a:gd name="connsiteY589" fmla="*/ 305834 h 682203"/>
                <a:gd name="connsiteX590" fmla="*/ 553289 w 640590"/>
                <a:gd name="connsiteY590" fmla="*/ 310739 h 682203"/>
                <a:gd name="connsiteX591" fmla="*/ 552921 w 640590"/>
                <a:gd name="connsiteY591" fmla="*/ 311873 h 682203"/>
                <a:gd name="connsiteX592" fmla="*/ 552014 w 640590"/>
                <a:gd name="connsiteY592" fmla="*/ 313172 h 682203"/>
                <a:gd name="connsiteX593" fmla="*/ 550817 w 640590"/>
                <a:gd name="connsiteY593" fmla="*/ 313524 h 682203"/>
                <a:gd name="connsiteX594" fmla="*/ 549729 w 640590"/>
                <a:gd name="connsiteY594" fmla="*/ 313016 h 682203"/>
                <a:gd name="connsiteX595" fmla="*/ 548861 w 640590"/>
                <a:gd name="connsiteY595" fmla="*/ 313133 h 682203"/>
                <a:gd name="connsiteX596" fmla="*/ 548572 w 640590"/>
                <a:gd name="connsiteY596" fmla="*/ 313954 h 682203"/>
                <a:gd name="connsiteX597" fmla="*/ 548822 w 640590"/>
                <a:gd name="connsiteY597" fmla="*/ 316075 h 682203"/>
                <a:gd name="connsiteX598" fmla="*/ 547758 w 640590"/>
                <a:gd name="connsiteY598" fmla="*/ 318500 h 682203"/>
                <a:gd name="connsiteX599" fmla="*/ 546975 w 640590"/>
                <a:gd name="connsiteY599" fmla="*/ 320573 h 682203"/>
                <a:gd name="connsiteX600" fmla="*/ 547179 w 640590"/>
                <a:gd name="connsiteY600" fmla="*/ 322584 h 682203"/>
                <a:gd name="connsiteX601" fmla="*/ 547554 w 640590"/>
                <a:gd name="connsiteY601" fmla="*/ 324626 h 682203"/>
                <a:gd name="connsiteX602" fmla="*/ 548798 w 640590"/>
                <a:gd name="connsiteY602" fmla="*/ 329038 h 682203"/>
                <a:gd name="connsiteX603" fmla="*/ 548806 w 640590"/>
                <a:gd name="connsiteY603" fmla="*/ 330650 h 682203"/>
                <a:gd name="connsiteX604" fmla="*/ 548563 w 640590"/>
                <a:gd name="connsiteY604" fmla="*/ 332097 h 682203"/>
                <a:gd name="connsiteX605" fmla="*/ 547914 w 640590"/>
                <a:gd name="connsiteY605" fmla="*/ 332699 h 682203"/>
                <a:gd name="connsiteX606" fmla="*/ 546795 w 640590"/>
                <a:gd name="connsiteY606" fmla="*/ 332598 h 682203"/>
                <a:gd name="connsiteX607" fmla="*/ 546185 w 640590"/>
                <a:gd name="connsiteY607" fmla="*/ 333192 h 682203"/>
                <a:gd name="connsiteX608" fmla="*/ 545724 w 640590"/>
                <a:gd name="connsiteY608" fmla="*/ 334100 h 682203"/>
                <a:gd name="connsiteX609" fmla="*/ 544464 w 640590"/>
                <a:gd name="connsiteY609" fmla="*/ 337440 h 682203"/>
                <a:gd name="connsiteX610" fmla="*/ 543259 w 640590"/>
                <a:gd name="connsiteY610" fmla="*/ 337792 h 682203"/>
                <a:gd name="connsiteX611" fmla="*/ 542046 w 640590"/>
                <a:gd name="connsiteY611" fmla="*/ 337292 h 682203"/>
                <a:gd name="connsiteX612" fmla="*/ 540231 w 640590"/>
                <a:gd name="connsiteY612" fmla="*/ 335062 h 682203"/>
                <a:gd name="connsiteX613" fmla="*/ 539121 w 640590"/>
                <a:gd name="connsiteY613" fmla="*/ 334413 h 682203"/>
                <a:gd name="connsiteX614" fmla="*/ 538416 w 640590"/>
                <a:gd name="connsiteY614" fmla="*/ 334452 h 682203"/>
                <a:gd name="connsiteX615" fmla="*/ 538104 w 640590"/>
                <a:gd name="connsiteY615" fmla="*/ 335038 h 682203"/>
                <a:gd name="connsiteX616" fmla="*/ 537611 w 640590"/>
                <a:gd name="connsiteY616" fmla="*/ 336369 h 682203"/>
                <a:gd name="connsiteX617" fmla="*/ 537118 w 640590"/>
                <a:gd name="connsiteY617" fmla="*/ 337260 h 682203"/>
                <a:gd name="connsiteX618" fmla="*/ 535905 w 640590"/>
                <a:gd name="connsiteY618" fmla="*/ 338043 h 682203"/>
                <a:gd name="connsiteX619" fmla="*/ 535608 w 640590"/>
                <a:gd name="connsiteY619" fmla="*/ 336400 h 682203"/>
                <a:gd name="connsiteX620" fmla="*/ 534958 w 640590"/>
                <a:gd name="connsiteY620" fmla="*/ 327857 h 682203"/>
                <a:gd name="connsiteX621" fmla="*/ 534466 w 640590"/>
                <a:gd name="connsiteY621" fmla="*/ 325134 h 682203"/>
                <a:gd name="connsiteX622" fmla="*/ 534067 w 640590"/>
                <a:gd name="connsiteY622" fmla="*/ 321355 h 682203"/>
                <a:gd name="connsiteX623" fmla="*/ 533480 w 640590"/>
                <a:gd name="connsiteY623" fmla="*/ 320197 h 682203"/>
                <a:gd name="connsiteX624" fmla="*/ 532729 w 640590"/>
                <a:gd name="connsiteY624" fmla="*/ 318124 h 682203"/>
                <a:gd name="connsiteX625" fmla="*/ 531899 w 640590"/>
                <a:gd name="connsiteY625" fmla="*/ 316333 h 682203"/>
                <a:gd name="connsiteX626" fmla="*/ 531203 w 640590"/>
                <a:gd name="connsiteY626" fmla="*/ 315574 h 682203"/>
                <a:gd name="connsiteX627" fmla="*/ 530757 w 640590"/>
                <a:gd name="connsiteY627" fmla="*/ 312233 h 682203"/>
                <a:gd name="connsiteX628" fmla="*/ 530593 w 640590"/>
                <a:gd name="connsiteY628" fmla="*/ 308142 h 682203"/>
                <a:gd name="connsiteX629" fmla="*/ 530601 w 640590"/>
                <a:gd name="connsiteY629" fmla="*/ 306201 h 682203"/>
                <a:gd name="connsiteX630" fmla="*/ 529623 w 640590"/>
                <a:gd name="connsiteY630" fmla="*/ 302188 h 682203"/>
                <a:gd name="connsiteX631" fmla="*/ 528669 w 640590"/>
                <a:gd name="connsiteY631" fmla="*/ 297635 h 682203"/>
                <a:gd name="connsiteX632" fmla="*/ 527377 w 640590"/>
                <a:gd name="connsiteY632" fmla="*/ 297823 h 682203"/>
                <a:gd name="connsiteX633" fmla="*/ 526611 w 640590"/>
                <a:gd name="connsiteY633" fmla="*/ 296719 h 682203"/>
                <a:gd name="connsiteX634" fmla="*/ 526055 w 640590"/>
                <a:gd name="connsiteY634" fmla="*/ 296743 h 682203"/>
                <a:gd name="connsiteX635" fmla="*/ 524240 w 640590"/>
                <a:gd name="connsiteY635" fmla="*/ 297768 h 682203"/>
                <a:gd name="connsiteX636" fmla="*/ 522793 w 640590"/>
                <a:gd name="connsiteY636" fmla="*/ 297431 h 682203"/>
                <a:gd name="connsiteX637" fmla="*/ 521721 w 640590"/>
                <a:gd name="connsiteY637" fmla="*/ 297572 h 682203"/>
                <a:gd name="connsiteX638" fmla="*/ 521713 w 640590"/>
                <a:gd name="connsiteY638" fmla="*/ 299669 h 682203"/>
                <a:gd name="connsiteX639" fmla="*/ 521893 w 640590"/>
                <a:gd name="connsiteY639" fmla="*/ 301898 h 682203"/>
                <a:gd name="connsiteX640" fmla="*/ 521486 w 640590"/>
                <a:gd name="connsiteY640" fmla="*/ 302704 h 682203"/>
                <a:gd name="connsiteX641" fmla="*/ 518654 w 640590"/>
                <a:gd name="connsiteY641" fmla="*/ 305317 h 682203"/>
                <a:gd name="connsiteX642" fmla="*/ 517864 w 640590"/>
                <a:gd name="connsiteY642" fmla="*/ 307070 h 682203"/>
                <a:gd name="connsiteX643" fmla="*/ 517942 w 640590"/>
                <a:gd name="connsiteY643" fmla="*/ 308908 h 682203"/>
                <a:gd name="connsiteX644" fmla="*/ 518294 w 640590"/>
                <a:gd name="connsiteY644" fmla="*/ 311365 h 682203"/>
                <a:gd name="connsiteX645" fmla="*/ 517794 w 640590"/>
                <a:gd name="connsiteY645" fmla="*/ 312617 h 682203"/>
                <a:gd name="connsiteX646" fmla="*/ 516566 w 640590"/>
                <a:gd name="connsiteY646" fmla="*/ 313767 h 682203"/>
                <a:gd name="connsiteX647" fmla="*/ 514915 w 640590"/>
                <a:gd name="connsiteY647" fmla="*/ 314369 h 682203"/>
                <a:gd name="connsiteX648" fmla="*/ 513460 w 640590"/>
                <a:gd name="connsiteY648" fmla="*/ 314087 h 682203"/>
                <a:gd name="connsiteX649" fmla="*/ 512529 w 640590"/>
                <a:gd name="connsiteY649" fmla="*/ 313086 h 682203"/>
                <a:gd name="connsiteX650" fmla="*/ 511660 w 640590"/>
                <a:gd name="connsiteY650" fmla="*/ 310536 h 682203"/>
                <a:gd name="connsiteX651" fmla="*/ 510886 w 640590"/>
                <a:gd name="connsiteY651" fmla="*/ 309143 h 682203"/>
                <a:gd name="connsiteX652" fmla="*/ 510072 w 640590"/>
                <a:gd name="connsiteY652" fmla="*/ 308814 h 682203"/>
                <a:gd name="connsiteX653" fmla="*/ 509439 w 640590"/>
                <a:gd name="connsiteY653" fmla="*/ 309190 h 682203"/>
                <a:gd name="connsiteX654" fmla="*/ 509353 w 640590"/>
                <a:gd name="connsiteY654" fmla="*/ 310794 h 682203"/>
                <a:gd name="connsiteX655" fmla="*/ 509399 w 640590"/>
                <a:gd name="connsiteY655" fmla="*/ 312116 h 682203"/>
                <a:gd name="connsiteX656" fmla="*/ 509196 w 640590"/>
                <a:gd name="connsiteY656" fmla="*/ 312265 h 682203"/>
                <a:gd name="connsiteX657" fmla="*/ 508742 w 640590"/>
                <a:gd name="connsiteY657" fmla="*/ 312061 h 682203"/>
                <a:gd name="connsiteX658" fmla="*/ 508226 w 640590"/>
                <a:gd name="connsiteY658" fmla="*/ 311412 h 682203"/>
                <a:gd name="connsiteX659" fmla="*/ 506872 w 640590"/>
                <a:gd name="connsiteY659" fmla="*/ 305012 h 682203"/>
                <a:gd name="connsiteX660" fmla="*/ 504940 w 640590"/>
                <a:gd name="connsiteY660" fmla="*/ 300076 h 682203"/>
                <a:gd name="connsiteX661" fmla="*/ 504823 w 640590"/>
                <a:gd name="connsiteY661" fmla="*/ 298182 h 682203"/>
                <a:gd name="connsiteX662" fmla="*/ 505527 w 640590"/>
                <a:gd name="connsiteY662" fmla="*/ 295741 h 682203"/>
                <a:gd name="connsiteX663" fmla="*/ 506395 w 640590"/>
                <a:gd name="connsiteY663" fmla="*/ 291978 h 682203"/>
                <a:gd name="connsiteX664" fmla="*/ 508687 w 640590"/>
                <a:gd name="connsiteY664" fmla="*/ 289631 h 682203"/>
                <a:gd name="connsiteX665" fmla="*/ 508985 w 640590"/>
                <a:gd name="connsiteY665" fmla="*/ 288638 h 682203"/>
                <a:gd name="connsiteX666" fmla="*/ 509360 w 640590"/>
                <a:gd name="connsiteY666" fmla="*/ 287848 h 682203"/>
                <a:gd name="connsiteX667" fmla="*/ 509916 w 640590"/>
                <a:gd name="connsiteY667" fmla="*/ 287691 h 682203"/>
                <a:gd name="connsiteX668" fmla="*/ 512858 w 640590"/>
                <a:gd name="connsiteY668" fmla="*/ 287910 h 682203"/>
                <a:gd name="connsiteX669" fmla="*/ 513843 w 640590"/>
                <a:gd name="connsiteY669" fmla="*/ 287535 h 682203"/>
                <a:gd name="connsiteX670" fmla="*/ 514712 w 640590"/>
                <a:gd name="connsiteY670" fmla="*/ 286424 h 682203"/>
                <a:gd name="connsiteX671" fmla="*/ 515979 w 640590"/>
                <a:gd name="connsiteY671" fmla="*/ 285532 h 682203"/>
                <a:gd name="connsiteX672" fmla="*/ 517246 w 640590"/>
                <a:gd name="connsiteY672" fmla="*/ 285172 h 682203"/>
                <a:gd name="connsiteX673" fmla="*/ 518256 w 640590"/>
                <a:gd name="connsiteY673" fmla="*/ 285039 h 682203"/>
                <a:gd name="connsiteX674" fmla="*/ 519875 w 640590"/>
                <a:gd name="connsiteY674" fmla="*/ 285884 h 682203"/>
                <a:gd name="connsiteX675" fmla="*/ 520548 w 640590"/>
                <a:gd name="connsiteY675" fmla="*/ 285399 h 682203"/>
                <a:gd name="connsiteX676" fmla="*/ 521041 w 640590"/>
                <a:gd name="connsiteY676" fmla="*/ 283834 h 682203"/>
                <a:gd name="connsiteX677" fmla="*/ 521745 w 640590"/>
                <a:gd name="connsiteY677" fmla="*/ 282285 h 682203"/>
                <a:gd name="connsiteX678" fmla="*/ 522198 w 640590"/>
                <a:gd name="connsiteY678" fmla="*/ 281534 h 682203"/>
                <a:gd name="connsiteX679" fmla="*/ 523286 w 640590"/>
                <a:gd name="connsiteY679" fmla="*/ 281198 h 682203"/>
                <a:gd name="connsiteX680" fmla="*/ 524671 w 640590"/>
                <a:gd name="connsiteY680" fmla="*/ 281119 h 682203"/>
                <a:gd name="connsiteX681" fmla="*/ 525132 w 640590"/>
                <a:gd name="connsiteY681" fmla="*/ 280830 h 682203"/>
                <a:gd name="connsiteX682" fmla="*/ 525508 w 640590"/>
                <a:gd name="connsiteY682" fmla="*/ 280306 h 682203"/>
                <a:gd name="connsiteX683" fmla="*/ 525852 w 640590"/>
                <a:gd name="connsiteY683" fmla="*/ 278248 h 682203"/>
                <a:gd name="connsiteX684" fmla="*/ 527620 w 640590"/>
                <a:gd name="connsiteY684" fmla="*/ 273640 h 682203"/>
                <a:gd name="connsiteX685" fmla="*/ 528246 w 640590"/>
                <a:gd name="connsiteY685" fmla="*/ 271591 h 682203"/>
                <a:gd name="connsiteX686" fmla="*/ 528340 w 640590"/>
                <a:gd name="connsiteY686" fmla="*/ 271231 h 682203"/>
                <a:gd name="connsiteX687" fmla="*/ 528285 w 640590"/>
                <a:gd name="connsiteY687" fmla="*/ 268946 h 682203"/>
                <a:gd name="connsiteX688" fmla="*/ 528786 w 640590"/>
                <a:gd name="connsiteY688" fmla="*/ 268618 h 682203"/>
                <a:gd name="connsiteX689" fmla="*/ 531719 w 640590"/>
                <a:gd name="connsiteY689" fmla="*/ 269736 h 682203"/>
                <a:gd name="connsiteX690" fmla="*/ 533002 w 640590"/>
                <a:gd name="connsiteY690" fmla="*/ 269721 h 682203"/>
                <a:gd name="connsiteX691" fmla="*/ 533699 w 640590"/>
                <a:gd name="connsiteY691" fmla="*/ 269259 h 682203"/>
                <a:gd name="connsiteX692" fmla="*/ 533926 w 640590"/>
                <a:gd name="connsiteY692" fmla="*/ 268422 h 682203"/>
                <a:gd name="connsiteX693" fmla="*/ 533550 w 640590"/>
                <a:gd name="connsiteY693" fmla="*/ 267444 h 682203"/>
                <a:gd name="connsiteX694" fmla="*/ 531462 w 640590"/>
                <a:gd name="connsiteY694" fmla="*/ 265731 h 682203"/>
                <a:gd name="connsiteX695" fmla="*/ 527753 w 640590"/>
                <a:gd name="connsiteY695" fmla="*/ 263423 h 682203"/>
                <a:gd name="connsiteX696" fmla="*/ 524350 w 640590"/>
                <a:gd name="connsiteY696" fmla="*/ 262007 h 682203"/>
                <a:gd name="connsiteX697" fmla="*/ 518060 w 640590"/>
                <a:gd name="connsiteY697" fmla="*/ 262218 h 682203"/>
                <a:gd name="connsiteX698" fmla="*/ 511832 w 640590"/>
                <a:gd name="connsiteY698" fmla="*/ 262664 h 682203"/>
                <a:gd name="connsiteX699" fmla="*/ 510010 w 640590"/>
                <a:gd name="connsiteY699" fmla="*/ 262437 h 682203"/>
                <a:gd name="connsiteX700" fmla="*/ 507733 w 640590"/>
                <a:gd name="connsiteY700" fmla="*/ 261795 h 682203"/>
                <a:gd name="connsiteX701" fmla="*/ 502139 w 640590"/>
                <a:gd name="connsiteY701" fmla="*/ 261889 h 682203"/>
                <a:gd name="connsiteX702" fmla="*/ 495380 w 640590"/>
                <a:gd name="connsiteY702" fmla="*/ 262241 h 682203"/>
                <a:gd name="connsiteX703" fmla="*/ 492806 w 640590"/>
                <a:gd name="connsiteY703" fmla="*/ 262046 h 682203"/>
                <a:gd name="connsiteX704" fmla="*/ 491538 w 640590"/>
                <a:gd name="connsiteY704" fmla="*/ 262069 h 682203"/>
                <a:gd name="connsiteX705" fmla="*/ 488996 w 640590"/>
                <a:gd name="connsiteY705" fmla="*/ 262281 h 682203"/>
                <a:gd name="connsiteX706" fmla="*/ 484849 w 640590"/>
                <a:gd name="connsiteY706" fmla="*/ 261623 h 682203"/>
                <a:gd name="connsiteX707" fmla="*/ 481978 w 640590"/>
                <a:gd name="connsiteY707" fmla="*/ 260778 h 682203"/>
                <a:gd name="connsiteX708" fmla="*/ 479436 w 640590"/>
                <a:gd name="connsiteY708" fmla="*/ 259848 h 682203"/>
                <a:gd name="connsiteX709" fmla="*/ 476416 w 640590"/>
                <a:gd name="connsiteY709" fmla="*/ 259010 h 682203"/>
                <a:gd name="connsiteX710" fmla="*/ 475688 w 640590"/>
                <a:gd name="connsiteY710" fmla="*/ 259018 h 682203"/>
                <a:gd name="connsiteX711" fmla="*/ 475265 w 640590"/>
                <a:gd name="connsiteY711" fmla="*/ 258713 h 682203"/>
                <a:gd name="connsiteX712" fmla="*/ 474976 w 640590"/>
                <a:gd name="connsiteY712" fmla="*/ 257970 h 682203"/>
                <a:gd name="connsiteX713" fmla="*/ 474874 w 640590"/>
                <a:gd name="connsiteY713" fmla="*/ 257008 h 682203"/>
                <a:gd name="connsiteX714" fmla="*/ 475500 w 640590"/>
                <a:gd name="connsiteY714" fmla="*/ 252548 h 682203"/>
                <a:gd name="connsiteX715" fmla="*/ 474945 w 640590"/>
                <a:gd name="connsiteY715" fmla="*/ 245773 h 682203"/>
                <a:gd name="connsiteX716" fmla="*/ 475454 w 640590"/>
                <a:gd name="connsiteY716" fmla="*/ 243301 h 682203"/>
                <a:gd name="connsiteX717" fmla="*/ 472981 w 640590"/>
                <a:gd name="connsiteY717" fmla="*/ 237731 h 682203"/>
                <a:gd name="connsiteX718" fmla="*/ 472136 w 640590"/>
                <a:gd name="connsiteY718" fmla="*/ 236698 h 682203"/>
                <a:gd name="connsiteX719" fmla="*/ 470994 w 640590"/>
                <a:gd name="connsiteY719" fmla="*/ 236651 h 682203"/>
                <a:gd name="connsiteX720" fmla="*/ 470266 w 640590"/>
                <a:gd name="connsiteY720" fmla="*/ 237371 h 682203"/>
                <a:gd name="connsiteX721" fmla="*/ 469977 w 640590"/>
                <a:gd name="connsiteY721" fmla="*/ 238677 h 682203"/>
                <a:gd name="connsiteX722" fmla="*/ 470392 w 640590"/>
                <a:gd name="connsiteY722" fmla="*/ 240140 h 682203"/>
                <a:gd name="connsiteX723" fmla="*/ 469484 w 640590"/>
                <a:gd name="connsiteY723" fmla="*/ 241768 h 682203"/>
                <a:gd name="connsiteX724" fmla="*/ 467661 w 640590"/>
                <a:gd name="connsiteY724" fmla="*/ 242292 h 682203"/>
                <a:gd name="connsiteX725" fmla="*/ 465533 w 640590"/>
                <a:gd name="connsiteY725" fmla="*/ 241744 h 682203"/>
                <a:gd name="connsiteX726" fmla="*/ 463765 w 640590"/>
                <a:gd name="connsiteY726" fmla="*/ 240977 h 682203"/>
                <a:gd name="connsiteX727" fmla="*/ 461489 w 640590"/>
                <a:gd name="connsiteY727" fmla="*/ 239319 h 682203"/>
                <a:gd name="connsiteX728" fmla="*/ 459775 w 640590"/>
                <a:gd name="connsiteY728" fmla="*/ 236980 h 682203"/>
                <a:gd name="connsiteX729" fmla="*/ 459627 w 640590"/>
                <a:gd name="connsiteY729" fmla="*/ 234390 h 682203"/>
                <a:gd name="connsiteX730" fmla="*/ 458852 w 640590"/>
                <a:gd name="connsiteY730" fmla="*/ 232724 h 682203"/>
                <a:gd name="connsiteX731" fmla="*/ 457796 w 640590"/>
                <a:gd name="connsiteY731" fmla="*/ 231910 h 682203"/>
                <a:gd name="connsiteX732" fmla="*/ 457021 w 640590"/>
                <a:gd name="connsiteY732" fmla="*/ 231683 h 682203"/>
                <a:gd name="connsiteX733" fmla="*/ 456325 w 640590"/>
                <a:gd name="connsiteY733" fmla="*/ 231863 h 682203"/>
                <a:gd name="connsiteX734" fmla="*/ 455715 w 640590"/>
                <a:gd name="connsiteY734" fmla="*/ 232771 h 682203"/>
                <a:gd name="connsiteX735" fmla="*/ 456247 w 640590"/>
                <a:gd name="connsiteY735" fmla="*/ 233670 h 682203"/>
                <a:gd name="connsiteX736" fmla="*/ 456975 w 640590"/>
                <a:gd name="connsiteY736" fmla="*/ 234938 h 682203"/>
                <a:gd name="connsiteX737" fmla="*/ 456732 w 640590"/>
                <a:gd name="connsiteY737" fmla="*/ 235798 h 682203"/>
                <a:gd name="connsiteX738" fmla="*/ 456083 w 640590"/>
                <a:gd name="connsiteY738" fmla="*/ 235931 h 682203"/>
                <a:gd name="connsiteX739" fmla="*/ 455112 w 640590"/>
                <a:gd name="connsiteY739" fmla="*/ 235564 h 682203"/>
                <a:gd name="connsiteX740" fmla="*/ 453611 w 640590"/>
                <a:gd name="connsiteY740" fmla="*/ 235759 h 682203"/>
                <a:gd name="connsiteX741" fmla="*/ 452155 w 640590"/>
                <a:gd name="connsiteY741" fmla="*/ 235102 h 682203"/>
                <a:gd name="connsiteX742" fmla="*/ 451287 w 640590"/>
                <a:gd name="connsiteY742" fmla="*/ 235047 h 682203"/>
                <a:gd name="connsiteX743" fmla="*/ 450426 w 640590"/>
                <a:gd name="connsiteY743" fmla="*/ 234805 h 682203"/>
                <a:gd name="connsiteX744" fmla="*/ 450372 w 640590"/>
                <a:gd name="connsiteY744" fmla="*/ 233310 h 682203"/>
                <a:gd name="connsiteX745" fmla="*/ 449050 w 640590"/>
                <a:gd name="connsiteY745" fmla="*/ 231417 h 682203"/>
                <a:gd name="connsiteX746" fmla="*/ 446812 w 640590"/>
                <a:gd name="connsiteY746" fmla="*/ 229297 h 682203"/>
                <a:gd name="connsiteX747" fmla="*/ 444614 w 640590"/>
                <a:gd name="connsiteY747" fmla="*/ 227983 h 682203"/>
                <a:gd name="connsiteX748" fmla="*/ 443557 w 640590"/>
                <a:gd name="connsiteY748" fmla="*/ 228163 h 682203"/>
                <a:gd name="connsiteX749" fmla="*/ 443025 w 640590"/>
                <a:gd name="connsiteY749" fmla="*/ 229610 h 682203"/>
                <a:gd name="connsiteX750" fmla="*/ 443150 w 640590"/>
                <a:gd name="connsiteY750" fmla="*/ 230150 h 682203"/>
                <a:gd name="connsiteX751" fmla="*/ 443925 w 640590"/>
                <a:gd name="connsiteY751" fmla="*/ 230416 h 682203"/>
                <a:gd name="connsiteX752" fmla="*/ 445036 w 640590"/>
                <a:gd name="connsiteY752" fmla="*/ 231253 h 682203"/>
                <a:gd name="connsiteX753" fmla="*/ 445271 w 640590"/>
                <a:gd name="connsiteY753" fmla="*/ 232129 h 682203"/>
                <a:gd name="connsiteX754" fmla="*/ 445106 w 640590"/>
                <a:gd name="connsiteY754" fmla="*/ 232896 h 682203"/>
                <a:gd name="connsiteX755" fmla="*/ 443737 w 640590"/>
                <a:gd name="connsiteY755" fmla="*/ 234296 h 682203"/>
                <a:gd name="connsiteX756" fmla="*/ 442767 w 640590"/>
                <a:gd name="connsiteY756" fmla="*/ 235626 h 682203"/>
                <a:gd name="connsiteX757" fmla="*/ 440600 w 640590"/>
                <a:gd name="connsiteY757" fmla="*/ 237559 h 682203"/>
                <a:gd name="connsiteX758" fmla="*/ 438754 w 640590"/>
                <a:gd name="connsiteY758" fmla="*/ 239772 h 682203"/>
                <a:gd name="connsiteX759" fmla="*/ 438269 w 640590"/>
                <a:gd name="connsiteY759" fmla="*/ 241447 h 682203"/>
                <a:gd name="connsiteX760" fmla="*/ 437572 w 640590"/>
                <a:gd name="connsiteY760" fmla="*/ 242949 h 682203"/>
                <a:gd name="connsiteX761" fmla="*/ 437299 w 640590"/>
                <a:gd name="connsiteY761" fmla="*/ 244600 h 682203"/>
                <a:gd name="connsiteX762" fmla="*/ 437784 w 640590"/>
                <a:gd name="connsiteY762" fmla="*/ 245742 h 682203"/>
                <a:gd name="connsiteX763" fmla="*/ 438676 w 640590"/>
                <a:gd name="connsiteY763" fmla="*/ 246462 h 682203"/>
                <a:gd name="connsiteX764" fmla="*/ 440991 w 640590"/>
                <a:gd name="connsiteY764" fmla="*/ 246986 h 682203"/>
                <a:gd name="connsiteX765" fmla="*/ 443416 w 640590"/>
                <a:gd name="connsiteY765" fmla="*/ 249208 h 682203"/>
                <a:gd name="connsiteX766" fmla="*/ 445372 w 640590"/>
                <a:gd name="connsiteY766" fmla="*/ 252204 h 682203"/>
                <a:gd name="connsiteX767" fmla="*/ 446475 w 640590"/>
                <a:gd name="connsiteY767" fmla="*/ 253112 h 682203"/>
                <a:gd name="connsiteX768" fmla="*/ 448478 w 640590"/>
                <a:gd name="connsiteY768" fmla="*/ 254121 h 682203"/>
                <a:gd name="connsiteX769" fmla="*/ 452335 w 640590"/>
                <a:gd name="connsiteY769" fmla="*/ 254238 h 682203"/>
                <a:gd name="connsiteX770" fmla="*/ 452906 w 640590"/>
                <a:gd name="connsiteY770" fmla="*/ 255060 h 682203"/>
                <a:gd name="connsiteX771" fmla="*/ 453454 w 640590"/>
                <a:gd name="connsiteY771" fmla="*/ 257258 h 682203"/>
                <a:gd name="connsiteX772" fmla="*/ 454213 w 640590"/>
                <a:gd name="connsiteY772" fmla="*/ 258033 h 682203"/>
                <a:gd name="connsiteX773" fmla="*/ 456177 w 640590"/>
                <a:gd name="connsiteY773" fmla="*/ 259065 h 682203"/>
                <a:gd name="connsiteX774" fmla="*/ 456341 w 640590"/>
                <a:gd name="connsiteY774" fmla="*/ 259824 h 682203"/>
                <a:gd name="connsiteX775" fmla="*/ 455864 w 640590"/>
                <a:gd name="connsiteY775" fmla="*/ 260700 h 682203"/>
                <a:gd name="connsiteX776" fmla="*/ 454995 w 640590"/>
                <a:gd name="connsiteY776" fmla="*/ 261389 h 682203"/>
                <a:gd name="connsiteX777" fmla="*/ 453391 w 640590"/>
                <a:gd name="connsiteY777" fmla="*/ 261827 h 682203"/>
                <a:gd name="connsiteX778" fmla="*/ 451866 w 640590"/>
                <a:gd name="connsiteY778" fmla="*/ 261999 h 682203"/>
                <a:gd name="connsiteX779" fmla="*/ 450333 w 640590"/>
                <a:gd name="connsiteY779" fmla="*/ 261717 h 682203"/>
                <a:gd name="connsiteX780" fmla="*/ 448056 w 640590"/>
                <a:gd name="connsiteY780" fmla="*/ 261545 h 682203"/>
                <a:gd name="connsiteX781" fmla="*/ 445474 w 640590"/>
                <a:gd name="connsiteY781" fmla="*/ 261530 h 682203"/>
                <a:gd name="connsiteX782" fmla="*/ 443643 w 640590"/>
                <a:gd name="connsiteY782" fmla="*/ 266998 h 682203"/>
                <a:gd name="connsiteX783" fmla="*/ 442337 w 640590"/>
                <a:gd name="connsiteY783" fmla="*/ 268915 h 682203"/>
                <a:gd name="connsiteX784" fmla="*/ 441594 w 640590"/>
                <a:gd name="connsiteY784" fmla="*/ 268915 h 682203"/>
                <a:gd name="connsiteX785" fmla="*/ 439599 w 640590"/>
                <a:gd name="connsiteY785" fmla="*/ 267984 h 682203"/>
                <a:gd name="connsiteX786" fmla="*/ 438746 w 640590"/>
                <a:gd name="connsiteY786" fmla="*/ 268132 h 682203"/>
                <a:gd name="connsiteX787" fmla="*/ 436446 w 640590"/>
                <a:gd name="connsiteY787" fmla="*/ 272983 h 682203"/>
                <a:gd name="connsiteX788" fmla="*/ 436125 w 640590"/>
                <a:gd name="connsiteY788" fmla="*/ 274149 h 682203"/>
                <a:gd name="connsiteX789" fmla="*/ 435969 w 640590"/>
                <a:gd name="connsiteY789" fmla="*/ 275025 h 682203"/>
                <a:gd name="connsiteX790" fmla="*/ 437189 w 640590"/>
                <a:gd name="connsiteY790" fmla="*/ 276895 h 682203"/>
                <a:gd name="connsiteX791" fmla="*/ 438652 w 640590"/>
                <a:gd name="connsiteY791" fmla="*/ 278436 h 682203"/>
                <a:gd name="connsiteX792" fmla="*/ 440397 w 640590"/>
                <a:gd name="connsiteY792" fmla="*/ 279038 h 682203"/>
                <a:gd name="connsiteX793" fmla="*/ 441766 w 640590"/>
                <a:gd name="connsiteY793" fmla="*/ 278577 h 682203"/>
                <a:gd name="connsiteX794" fmla="*/ 442877 w 640590"/>
                <a:gd name="connsiteY794" fmla="*/ 279195 h 682203"/>
                <a:gd name="connsiteX795" fmla="*/ 444175 w 640590"/>
                <a:gd name="connsiteY795" fmla="*/ 280744 h 682203"/>
                <a:gd name="connsiteX796" fmla="*/ 446405 w 640590"/>
                <a:gd name="connsiteY796" fmla="*/ 281769 h 682203"/>
                <a:gd name="connsiteX797" fmla="*/ 449558 w 640590"/>
                <a:gd name="connsiteY797" fmla="*/ 282262 h 682203"/>
                <a:gd name="connsiteX798" fmla="*/ 451350 w 640590"/>
                <a:gd name="connsiteY798" fmla="*/ 283482 h 682203"/>
                <a:gd name="connsiteX799" fmla="*/ 451568 w 640590"/>
                <a:gd name="connsiteY799" fmla="*/ 284538 h 682203"/>
                <a:gd name="connsiteX800" fmla="*/ 451412 w 640590"/>
                <a:gd name="connsiteY800" fmla="*/ 285610 h 682203"/>
                <a:gd name="connsiteX801" fmla="*/ 451131 w 640590"/>
                <a:gd name="connsiteY801" fmla="*/ 288395 h 682203"/>
                <a:gd name="connsiteX802" fmla="*/ 450825 w 640590"/>
                <a:gd name="connsiteY802" fmla="*/ 289999 h 682203"/>
                <a:gd name="connsiteX803" fmla="*/ 449128 w 640590"/>
                <a:gd name="connsiteY803" fmla="*/ 294208 h 682203"/>
                <a:gd name="connsiteX804" fmla="*/ 447915 w 640590"/>
                <a:gd name="connsiteY804" fmla="*/ 297830 h 682203"/>
                <a:gd name="connsiteX805" fmla="*/ 448541 w 640590"/>
                <a:gd name="connsiteY805" fmla="*/ 299552 h 682203"/>
                <a:gd name="connsiteX806" fmla="*/ 448995 w 640590"/>
                <a:gd name="connsiteY806" fmla="*/ 300256 h 682203"/>
                <a:gd name="connsiteX807" fmla="*/ 449425 w 640590"/>
                <a:gd name="connsiteY807" fmla="*/ 300795 h 682203"/>
                <a:gd name="connsiteX808" fmla="*/ 450786 w 640590"/>
                <a:gd name="connsiteY808" fmla="*/ 302149 h 682203"/>
                <a:gd name="connsiteX809" fmla="*/ 451733 w 640590"/>
                <a:gd name="connsiteY809" fmla="*/ 303487 h 682203"/>
                <a:gd name="connsiteX810" fmla="*/ 450919 w 640590"/>
                <a:gd name="connsiteY810" fmla="*/ 306905 h 682203"/>
                <a:gd name="connsiteX811" fmla="*/ 451365 w 640590"/>
                <a:gd name="connsiteY811" fmla="*/ 307805 h 682203"/>
                <a:gd name="connsiteX812" fmla="*/ 453188 w 640590"/>
                <a:gd name="connsiteY812" fmla="*/ 308408 h 682203"/>
                <a:gd name="connsiteX813" fmla="*/ 455152 w 640590"/>
                <a:gd name="connsiteY813" fmla="*/ 308869 h 682203"/>
                <a:gd name="connsiteX814" fmla="*/ 455840 w 640590"/>
                <a:gd name="connsiteY814" fmla="*/ 309432 h 682203"/>
                <a:gd name="connsiteX815" fmla="*/ 454134 w 640590"/>
                <a:gd name="connsiteY815" fmla="*/ 312898 h 682203"/>
                <a:gd name="connsiteX816" fmla="*/ 454495 w 640590"/>
                <a:gd name="connsiteY816" fmla="*/ 315308 h 682203"/>
                <a:gd name="connsiteX817" fmla="*/ 455214 w 640590"/>
                <a:gd name="connsiteY817" fmla="*/ 317569 h 682203"/>
                <a:gd name="connsiteX818" fmla="*/ 455731 w 640590"/>
                <a:gd name="connsiteY818" fmla="*/ 321262 h 682203"/>
                <a:gd name="connsiteX819" fmla="*/ 455809 w 640590"/>
                <a:gd name="connsiteY819" fmla="*/ 321653 h 682203"/>
                <a:gd name="connsiteX820" fmla="*/ 455668 w 640590"/>
                <a:gd name="connsiteY820" fmla="*/ 322576 h 682203"/>
                <a:gd name="connsiteX821" fmla="*/ 456787 w 640590"/>
                <a:gd name="connsiteY821" fmla="*/ 325439 h 682203"/>
                <a:gd name="connsiteX822" fmla="*/ 458516 w 640590"/>
                <a:gd name="connsiteY822" fmla="*/ 331017 h 682203"/>
                <a:gd name="connsiteX823" fmla="*/ 458649 w 640590"/>
                <a:gd name="connsiteY823" fmla="*/ 333098 h 682203"/>
                <a:gd name="connsiteX824" fmla="*/ 458547 w 640590"/>
                <a:gd name="connsiteY824" fmla="*/ 335297 h 682203"/>
                <a:gd name="connsiteX825" fmla="*/ 458039 w 640590"/>
                <a:gd name="connsiteY825" fmla="*/ 338966 h 682203"/>
                <a:gd name="connsiteX826" fmla="*/ 456310 w 640590"/>
                <a:gd name="connsiteY826" fmla="*/ 338950 h 682203"/>
                <a:gd name="connsiteX827" fmla="*/ 457851 w 640590"/>
                <a:gd name="connsiteY827" fmla="*/ 341399 h 682203"/>
                <a:gd name="connsiteX828" fmla="*/ 458344 w 640590"/>
                <a:gd name="connsiteY828" fmla="*/ 343159 h 682203"/>
                <a:gd name="connsiteX829" fmla="*/ 458555 w 640590"/>
                <a:gd name="connsiteY829" fmla="*/ 345616 h 682203"/>
                <a:gd name="connsiteX830" fmla="*/ 456701 w 640590"/>
                <a:gd name="connsiteY830" fmla="*/ 345921 h 682203"/>
                <a:gd name="connsiteX831" fmla="*/ 455387 w 640590"/>
                <a:gd name="connsiteY831" fmla="*/ 345647 h 682203"/>
                <a:gd name="connsiteX832" fmla="*/ 454291 w 640590"/>
                <a:gd name="connsiteY832" fmla="*/ 343496 h 682203"/>
                <a:gd name="connsiteX833" fmla="*/ 453783 w 640590"/>
                <a:gd name="connsiteY833" fmla="*/ 345451 h 682203"/>
                <a:gd name="connsiteX834" fmla="*/ 451827 w 640590"/>
                <a:gd name="connsiteY834" fmla="*/ 347259 h 682203"/>
                <a:gd name="connsiteX835" fmla="*/ 451122 w 640590"/>
                <a:gd name="connsiteY835" fmla="*/ 346375 h 682203"/>
                <a:gd name="connsiteX836" fmla="*/ 450716 w 640590"/>
                <a:gd name="connsiteY836" fmla="*/ 345428 h 682203"/>
                <a:gd name="connsiteX837" fmla="*/ 450638 w 640590"/>
                <a:gd name="connsiteY837" fmla="*/ 343754 h 682203"/>
                <a:gd name="connsiteX838" fmla="*/ 451717 w 640590"/>
                <a:gd name="connsiteY838" fmla="*/ 337362 h 682203"/>
                <a:gd name="connsiteX839" fmla="*/ 451498 w 640590"/>
                <a:gd name="connsiteY839" fmla="*/ 336642 h 682203"/>
                <a:gd name="connsiteX840" fmla="*/ 451013 w 640590"/>
                <a:gd name="connsiteY840" fmla="*/ 336165 h 682203"/>
                <a:gd name="connsiteX841" fmla="*/ 449941 w 640590"/>
                <a:gd name="connsiteY841" fmla="*/ 335907 h 682203"/>
                <a:gd name="connsiteX842" fmla="*/ 449542 w 640590"/>
                <a:gd name="connsiteY842" fmla="*/ 334608 h 682203"/>
                <a:gd name="connsiteX843" fmla="*/ 447907 w 640590"/>
                <a:gd name="connsiteY843" fmla="*/ 341430 h 682203"/>
                <a:gd name="connsiteX844" fmla="*/ 448627 w 640590"/>
                <a:gd name="connsiteY844" fmla="*/ 344215 h 682203"/>
                <a:gd name="connsiteX845" fmla="*/ 448298 w 640590"/>
                <a:gd name="connsiteY845" fmla="*/ 345483 h 682203"/>
                <a:gd name="connsiteX846" fmla="*/ 445247 w 640590"/>
                <a:gd name="connsiteY846" fmla="*/ 346547 h 682203"/>
                <a:gd name="connsiteX847" fmla="*/ 442157 w 640590"/>
                <a:gd name="connsiteY847" fmla="*/ 343989 h 682203"/>
                <a:gd name="connsiteX848" fmla="*/ 441766 w 640590"/>
                <a:gd name="connsiteY848" fmla="*/ 343167 h 682203"/>
                <a:gd name="connsiteX849" fmla="*/ 441586 w 640590"/>
                <a:gd name="connsiteY849" fmla="*/ 344606 h 682203"/>
                <a:gd name="connsiteX850" fmla="*/ 441030 w 640590"/>
                <a:gd name="connsiteY850" fmla="*/ 346359 h 682203"/>
                <a:gd name="connsiteX851" fmla="*/ 438136 w 640590"/>
                <a:gd name="connsiteY851" fmla="*/ 346038 h 682203"/>
                <a:gd name="connsiteX852" fmla="*/ 436704 w 640590"/>
                <a:gd name="connsiteY852" fmla="*/ 344669 h 682203"/>
                <a:gd name="connsiteX853" fmla="*/ 437635 w 640590"/>
                <a:gd name="connsiteY853" fmla="*/ 342338 h 682203"/>
                <a:gd name="connsiteX854" fmla="*/ 439426 w 640590"/>
                <a:gd name="connsiteY854" fmla="*/ 336705 h 682203"/>
                <a:gd name="connsiteX855" fmla="*/ 439763 w 640590"/>
                <a:gd name="connsiteY855" fmla="*/ 334194 h 682203"/>
                <a:gd name="connsiteX856" fmla="*/ 437361 w 640590"/>
                <a:gd name="connsiteY856" fmla="*/ 332347 h 682203"/>
                <a:gd name="connsiteX857" fmla="*/ 435327 w 640590"/>
                <a:gd name="connsiteY857" fmla="*/ 331213 h 682203"/>
                <a:gd name="connsiteX858" fmla="*/ 434161 w 640590"/>
                <a:gd name="connsiteY858" fmla="*/ 328647 h 682203"/>
                <a:gd name="connsiteX859" fmla="*/ 434607 w 640590"/>
                <a:gd name="connsiteY859" fmla="*/ 331463 h 682203"/>
                <a:gd name="connsiteX860" fmla="*/ 435695 w 640590"/>
                <a:gd name="connsiteY860" fmla="*/ 332465 h 682203"/>
                <a:gd name="connsiteX861" fmla="*/ 437275 w 640590"/>
                <a:gd name="connsiteY861" fmla="*/ 333169 h 682203"/>
                <a:gd name="connsiteX862" fmla="*/ 438949 w 640590"/>
                <a:gd name="connsiteY862" fmla="*/ 334608 h 682203"/>
                <a:gd name="connsiteX863" fmla="*/ 437745 w 640590"/>
                <a:gd name="connsiteY863" fmla="*/ 336361 h 682203"/>
                <a:gd name="connsiteX864" fmla="*/ 436571 w 640590"/>
                <a:gd name="connsiteY864" fmla="*/ 337448 h 682203"/>
                <a:gd name="connsiteX865" fmla="*/ 434326 w 640590"/>
                <a:gd name="connsiteY865" fmla="*/ 341579 h 682203"/>
                <a:gd name="connsiteX866" fmla="*/ 431588 w 640590"/>
                <a:gd name="connsiteY866" fmla="*/ 343887 h 682203"/>
                <a:gd name="connsiteX867" fmla="*/ 428396 w 640590"/>
                <a:gd name="connsiteY867" fmla="*/ 345624 h 682203"/>
                <a:gd name="connsiteX868" fmla="*/ 417912 w 640590"/>
                <a:gd name="connsiteY868" fmla="*/ 348174 h 682203"/>
                <a:gd name="connsiteX869" fmla="*/ 415714 w 640590"/>
                <a:gd name="connsiteY869" fmla="*/ 349207 h 682203"/>
                <a:gd name="connsiteX870" fmla="*/ 412498 w 640590"/>
                <a:gd name="connsiteY870" fmla="*/ 352383 h 682203"/>
                <a:gd name="connsiteX871" fmla="*/ 410418 w 640590"/>
                <a:gd name="connsiteY871" fmla="*/ 355395 h 682203"/>
                <a:gd name="connsiteX872" fmla="*/ 410034 w 640590"/>
                <a:gd name="connsiteY872" fmla="*/ 358446 h 682203"/>
                <a:gd name="connsiteX873" fmla="*/ 411207 w 640590"/>
                <a:gd name="connsiteY873" fmla="*/ 361740 h 682203"/>
                <a:gd name="connsiteX874" fmla="*/ 412162 w 640590"/>
                <a:gd name="connsiteY874" fmla="*/ 366888 h 682203"/>
                <a:gd name="connsiteX875" fmla="*/ 412960 w 640590"/>
                <a:gd name="connsiteY875" fmla="*/ 367936 h 682203"/>
                <a:gd name="connsiteX876" fmla="*/ 411841 w 640590"/>
                <a:gd name="connsiteY876" fmla="*/ 369814 h 682203"/>
                <a:gd name="connsiteX877" fmla="*/ 409893 w 640590"/>
                <a:gd name="connsiteY877" fmla="*/ 371809 h 682203"/>
                <a:gd name="connsiteX878" fmla="*/ 408282 w 640590"/>
                <a:gd name="connsiteY878" fmla="*/ 374492 h 682203"/>
                <a:gd name="connsiteX879" fmla="*/ 408430 w 640590"/>
                <a:gd name="connsiteY879" fmla="*/ 375963 h 682203"/>
                <a:gd name="connsiteX880" fmla="*/ 408016 w 640590"/>
                <a:gd name="connsiteY880" fmla="*/ 376956 h 682203"/>
                <a:gd name="connsiteX881" fmla="*/ 402492 w 640590"/>
                <a:gd name="connsiteY881" fmla="*/ 380250 h 682203"/>
                <a:gd name="connsiteX882" fmla="*/ 401334 w 640590"/>
                <a:gd name="connsiteY882" fmla="*/ 382175 h 682203"/>
                <a:gd name="connsiteX883" fmla="*/ 399816 w 640590"/>
                <a:gd name="connsiteY883" fmla="*/ 384084 h 682203"/>
                <a:gd name="connsiteX884" fmla="*/ 398001 w 640590"/>
                <a:gd name="connsiteY884" fmla="*/ 382988 h 682203"/>
                <a:gd name="connsiteX885" fmla="*/ 396938 w 640590"/>
                <a:gd name="connsiteY885" fmla="*/ 383004 h 682203"/>
                <a:gd name="connsiteX886" fmla="*/ 398401 w 640590"/>
                <a:gd name="connsiteY886" fmla="*/ 384522 h 682203"/>
                <a:gd name="connsiteX887" fmla="*/ 398213 w 640590"/>
                <a:gd name="connsiteY887" fmla="*/ 385523 h 682203"/>
                <a:gd name="connsiteX888" fmla="*/ 397696 w 640590"/>
                <a:gd name="connsiteY888" fmla="*/ 386110 h 682203"/>
                <a:gd name="connsiteX889" fmla="*/ 396304 w 640590"/>
                <a:gd name="connsiteY889" fmla="*/ 386657 h 682203"/>
                <a:gd name="connsiteX890" fmla="*/ 388324 w 640590"/>
                <a:gd name="connsiteY890" fmla="*/ 389075 h 682203"/>
                <a:gd name="connsiteX891" fmla="*/ 382222 w 640590"/>
                <a:gd name="connsiteY891" fmla="*/ 391367 h 682203"/>
                <a:gd name="connsiteX892" fmla="*/ 380508 w 640590"/>
                <a:gd name="connsiteY892" fmla="*/ 391273 h 682203"/>
                <a:gd name="connsiteX893" fmla="*/ 380821 w 640590"/>
                <a:gd name="connsiteY893" fmla="*/ 390577 h 682203"/>
                <a:gd name="connsiteX894" fmla="*/ 381893 w 640590"/>
                <a:gd name="connsiteY894" fmla="*/ 389959 h 682203"/>
                <a:gd name="connsiteX895" fmla="*/ 381783 w 640590"/>
                <a:gd name="connsiteY895" fmla="*/ 387330 h 682203"/>
                <a:gd name="connsiteX896" fmla="*/ 380665 w 640590"/>
                <a:gd name="connsiteY896" fmla="*/ 386845 h 682203"/>
                <a:gd name="connsiteX897" fmla="*/ 379695 w 640590"/>
                <a:gd name="connsiteY897" fmla="*/ 386657 h 682203"/>
                <a:gd name="connsiteX898" fmla="*/ 375047 w 640590"/>
                <a:gd name="connsiteY898" fmla="*/ 389865 h 682203"/>
                <a:gd name="connsiteX899" fmla="*/ 373170 w 640590"/>
                <a:gd name="connsiteY899" fmla="*/ 393034 h 682203"/>
                <a:gd name="connsiteX900" fmla="*/ 373561 w 640590"/>
                <a:gd name="connsiteY900" fmla="*/ 393636 h 682203"/>
                <a:gd name="connsiteX901" fmla="*/ 374617 w 640590"/>
                <a:gd name="connsiteY901" fmla="*/ 393487 h 682203"/>
                <a:gd name="connsiteX902" fmla="*/ 377739 w 640590"/>
                <a:gd name="connsiteY902" fmla="*/ 391696 h 682203"/>
                <a:gd name="connsiteX903" fmla="*/ 379194 w 640590"/>
                <a:gd name="connsiteY903" fmla="*/ 392204 h 682203"/>
                <a:gd name="connsiteX904" fmla="*/ 379296 w 640590"/>
                <a:gd name="connsiteY904" fmla="*/ 392908 h 682203"/>
                <a:gd name="connsiteX905" fmla="*/ 374555 w 640590"/>
                <a:gd name="connsiteY905" fmla="*/ 395647 h 682203"/>
                <a:gd name="connsiteX906" fmla="*/ 364580 w 640590"/>
                <a:gd name="connsiteY906" fmla="*/ 404503 h 682203"/>
                <a:gd name="connsiteX907" fmla="*/ 364111 w 640590"/>
                <a:gd name="connsiteY907" fmla="*/ 406247 h 682203"/>
                <a:gd name="connsiteX908" fmla="*/ 362812 w 640590"/>
                <a:gd name="connsiteY908" fmla="*/ 408219 h 682203"/>
                <a:gd name="connsiteX909" fmla="*/ 361020 w 640590"/>
                <a:gd name="connsiteY909" fmla="*/ 410073 h 682203"/>
                <a:gd name="connsiteX910" fmla="*/ 357805 w 640590"/>
                <a:gd name="connsiteY910" fmla="*/ 414556 h 682203"/>
                <a:gd name="connsiteX911" fmla="*/ 351640 w 640590"/>
                <a:gd name="connsiteY911" fmla="*/ 421214 h 682203"/>
                <a:gd name="connsiteX912" fmla="*/ 349926 w 640590"/>
                <a:gd name="connsiteY912" fmla="*/ 423694 h 682203"/>
                <a:gd name="connsiteX913" fmla="*/ 340053 w 640590"/>
                <a:gd name="connsiteY913" fmla="*/ 428810 h 682203"/>
                <a:gd name="connsiteX914" fmla="*/ 338254 w 640590"/>
                <a:gd name="connsiteY914" fmla="*/ 430328 h 682203"/>
                <a:gd name="connsiteX915" fmla="*/ 334202 w 640590"/>
                <a:gd name="connsiteY915" fmla="*/ 435304 h 682203"/>
                <a:gd name="connsiteX916" fmla="*/ 330039 w 640590"/>
                <a:gd name="connsiteY916" fmla="*/ 439372 h 682203"/>
                <a:gd name="connsiteX917" fmla="*/ 325181 w 640590"/>
                <a:gd name="connsiteY917" fmla="*/ 442744 h 682203"/>
                <a:gd name="connsiteX918" fmla="*/ 316755 w 640590"/>
                <a:gd name="connsiteY918" fmla="*/ 447039 h 682203"/>
                <a:gd name="connsiteX919" fmla="*/ 311631 w 640590"/>
                <a:gd name="connsiteY919" fmla="*/ 451099 h 682203"/>
                <a:gd name="connsiteX920" fmla="*/ 310027 w 640590"/>
                <a:gd name="connsiteY920" fmla="*/ 453798 h 682203"/>
                <a:gd name="connsiteX921" fmla="*/ 309925 w 640590"/>
                <a:gd name="connsiteY921" fmla="*/ 454761 h 682203"/>
                <a:gd name="connsiteX922" fmla="*/ 310473 w 640590"/>
                <a:gd name="connsiteY922" fmla="*/ 456067 h 682203"/>
                <a:gd name="connsiteX923" fmla="*/ 311412 w 640590"/>
                <a:gd name="connsiteY923" fmla="*/ 457288 h 682203"/>
                <a:gd name="connsiteX924" fmla="*/ 311623 w 640590"/>
                <a:gd name="connsiteY924" fmla="*/ 458258 h 682203"/>
                <a:gd name="connsiteX925" fmla="*/ 311162 w 640590"/>
                <a:gd name="connsiteY925" fmla="*/ 459995 h 682203"/>
                <a:gd name="connsiteX926" fmla="*/ 310911 w 640590"/>
                <a:gd name="connsiteY926" fmla="*/ 460957 h 682203"/>
                <a:gd name="connsiteX927" fmla="*/ 309409 w 640590"/>
                <a:gd name="connsiteY927" fmla="*/ 463335 h 682203"/>
                <a:gd name="connsiteX928" fmla="*/ 306835 w 640590"/>
                <a:gd name="connsiteY928" fmla="*/ 465033 h 682203"/>
                <a:gd name="connsiteX929" fmla="*/ 298503 w 640590"/>
                <a:gd name="connsiteY929" fmla="*/ 468577 h 682203"/>
                <a:gd name="connsiteX930" fmla="*/ 297400 w 640590"/>
                <a:gd name="connsiteY930" fmla="*/ 468467 h 682203"/>
                <a:gd name="connsiteX931" fmla="*/ 290602 w 640590"/>
                <a:gd name="connsiteY931" fmla="*/ 467763 h 682203"/>
                <a:gd name="connsiteX932" fmla="*/ 288059 w 640590"/>
                <a:gd name="connsiteY932" fmla="*/ 468405 h 682203"/>
                <a:gd name="connsiteX933" fmla="*/ 287010 w 640590"/>
                <a:gd name="connsiteY933" fmla="*/ 470063 h 682203"/>
                <a:gd name="connsiteX934" fmla="*/ 284671 w 640590"/>
                <a:gd name="connsiteY934" fmla="*/ 476924 h 682203"/>
                <a:gd name="connsiteX935" fmla="*/ 282434 w 640590"/>
                <a:gd name="connsiteY935" fmla="*/ 478747 h 682203"/>
                <a:gd name="connsiteX936" fmla="*/ 281628 w 640590"/>
                <a:gd name="connsiteY936" fmla="*/ 480398 h 682203"/>
                <a:gd name="connsiteX937" fmla="*/ 281307 w 640590"/>
                <a:gd name="connsiteY937" fmla="*/ 481540 h 682203"/>
                <a:gd name="connsiteX938" fmla="*/ 279961 w 640590"/>
                <a:gd name="connsiteY938" fmla="*/ 481509 h 682203"/>
                <a:gd name="connsiteX939" fmla="*/ 278803 w 640590"/>
                <a:gd name="connsiteY939" fmla="*/ 481000 h 682203"/>
                <a:gd name="connsiteX940" fmla="*/ 277959 w 640590"/>
                <a:gd name="connsiteY940" fmla="*/ 481368 h 682203"/>
                <a:gd name="connsiteX941" fmla="*/ 276988 w 640590"/>
                <a:gd name="connsiteY941" fmla="*/ 479068 h 682203"/>
                <a:gd name="connsiteX942" fmla="*/ 275362 w 640590"/>
                <a:gd name="connsiteY942" fmla="*/ 478599 h 682203"/>
                <a:gd name="connsiteX943" fmla="*/ 274015 w 640590"/>
                <a:gd name="connsiteY943" fmla="*/ 478434 h 682203"/>
                <a:gd name="connsiteX944" fmla="*/ 268274 w 640590"/>
                <a:gd name="connsiteY944" fmla="*/ 480750 h 682203"/>
                <a:gd name="connsiteX945" fmla="*/ 266263 w 640590"/>
                <a:gd name="connsiteY945" fmla="*/ 482612 h 682203"/>
                <a:gd name="connsiteX946" fmla="*/ 262038 w 640590"/>
                <a:gd name="connsiteY946" fmla="*/ 491382 h 682203"/>
                <a:gd name="connsiteX947" fmla="*/ 260990 w 640590"/>
                <a:gd name="connsiteY947" fmla="*/ 497030 h 682203"/>
                <a:gd name="connsiteX948" fmla="*/ 261983 w 640590"/>
                <a:gd name="connsiteY948" fmla="*/ 503258 h 682203"/>
                <a:gd name="connsiteX949" fmla="*/ 263454 w 640590"/>
                <a:gd name="connsiteY949" fmla="*/ 508226 h 682203"/>
                <a:gd name="connsiteX950" fmla="*/ 263743 w 640590"/>
                <a:gd name="connsiteY950" fmla="*/ 510471 h 682203"/>
                <a:gd name="connsiteX951" fmla="*/ 263563 w 640590"/>
                <a:gd name="connsiteY951" fmla="*/ 513381 h 682203"/>
                <a:gd name="connsiteX952" fmla="*/ 262813 w 640590"/>
                <a:gd name="connsiteY952" fmla="*/ 514797 h 682203"/>
                <a:gd name="connsiteX953" fmla="*/ 262280 w 640590"/>
                <a:gd name="connsiteY953" fmla="*/ 516472 h 682203"/>
                <a:gd name="connsiteX954" fmla="*/ 262985 w 640590"/>
                <a:gd name="connsiteY954" fmla="*/ 519922 h 682203"/>
                <a:gd name="connsiteX955" fmla="*/ 264761 w 640590"/>
                <a:gd name="connsiteY955" fmla="*/ 524436 h 682203"/>
                <a:gd name="connsiteX956" fmla="*/ 265191 w 640590"/>
                <a:gd name="connsiteY956" fmla="*/ 526345 h 682203"/>
                <a:gd name="connsiteX957" fmla="*/ 265230 w 640590"/>
                <a:gd name="connsiteY957" fmla="*/ 528309 h 682203"/>
                <a:gd name="connsiteX958" fmla="*/ 266568 w 640590"/>
                <a:gd name="connsiteY958" fmla="*/ 532815 h 682203"/>
                <a:gd name="connsiteX959" fmla="*/ 265668 w 640590"/>
                <a:gd name="connsiteY959" fmla="*/ 532001 h 682203"/>
                <a:gd name="connsiteX960" fmla="*/ 264956 w 640590"/>
                <a:gd name="connsiteY960" fmla="*/ 530100 h 682203"/>
                <a:gd name="connsiteX961" fmla="*/ 263266 w 640590"/>
                <a:gd name="connsiteY961" fmla="*/ 527675 h 682203"/>
                <a:gd name="connsiteX962" fmla="*/ 261193 w 640590"/>
                <a:gd name="connsiteY962" fmla="*/ 530092 h 682203"/>
                <a:gd name="connsiteX963" fmla="*/ 262335 w 640590"/>
                <a:gd name="connsiteY963" fmla="*/ 531829 h 682203"/>
                <a:gd name="connsiteX964" fmla="*/ 266200 w 640590"/>
                <a:gd name="connsiteY964" fmla="*/ 533895 h 682203"/>
                <a:gd name="connsiteX965" fmla="*/ 267342 w 640590"/>
                <a:gd name="connsiteY965" fmla="*/ 535584 h 682203"/>
                <a:gd name="connsiteX966" fmla="*/ 264855 w 640590"/>
                <a:gd name="connsiteY966" fmla="*/ 550613 h 682203"/>
                <a:gd name="connsiteX967" fmla="*/ 262969 w 640590"/>
                <a:gd name="connsiteY967" fmla="*/ 555941 h 682203"/>
                <a:gd name="connsiteX968" fmla="*/ 260653 w 640590"/>
                <a:gd name="connsiteY968" fmla="*/ 559430 h 682203"/>
                <a:gd name="connsiteX969" fmla="*/ 259425 w 640590"/>
                <a:gd name="connsiteY969" fmla="*/ 560776 h 682203"/>
                <a:gd name="connsiteX970" fmla="*/ 256679 w 640590"/>
                <a:gd name="connsiteY970" fmla="*/ 566315 h 682203"/>
                <a:gd name="connsiteX971" fmla="*/ 254770 w 640590"/>
                <a:gd name="connsiteY971" fmla="*/ 572973 h 682203"/>
                <a:gd name="connsiteX972" fmla="*/ 254387 w 640590"/>
                <a:gd name="connsiteY972" fmla="*/ 575531 h 682203"/>
                <a:gd name="connsiteX973" fmla="*/ 255247 w 640590"/>
                <a:gd name="connsiteY973" fmla="*/ 578394 h 682203"/>
                <a:gd name="connsiteX974" fmla="*/ 254269 w 640590"/>
                <a:gd name="connsiteY974" fmla="*/ 580084 h 682203"/>
                <a:gd name="connsiteX975" fmla="*/ 253049 w 640590"/>
                <a:gd name="connsiteY975" fmla="*/ 581375 h 682203"/>
                <a:gd name="connsiteX976" fmla="*/ 255372 w 640590"/>
                <a:gd name="connsiteY976" fmla="*/ 580796 h 682203"/>
                <a:gd name="connsiteX977" fmla="*/ 256171 w 640590"/>
                <a:gd name="connsiteY977" fmla="*/ 582345 h 682203"/>
                <a:gd name="connsiteX978" fmla="*/ 256468 w 640590"/>
                <a:gd name="connsiteY978" fmla="*/ 583949 h 682203"/>
                <a:gd name="connsiteX979" fmla="*/ 256499 w 640590"/>
                <a:gd name="connsiteY979" fmla="*/ 593462 h 682203"/>
                <a:gd name="connsiteX980" fmla="*/ 256241 w 640590"/>
                <a:gd name="connsiteY980" fmla="*/ 603367 h 682203"/>
                <a:gd name="connsiteX981" fmla="*/ 254449 w 640590"/>
                <a:gd name="connsiteY981" fmla="*/ 603774 h 682203"/>
                <a:gd name="connsiteX982" fmla="*/ 252486 w 640590"/>
                <a:gd name="connsiteY982" fmla="*/ 603875 h 682203"/>
                <a:gd name="connsiteX983" fmla="*/ 250749 w 640590"/>
                <a:gd name="connsiteY983" fmla="*/ 603594 h 682203"/>
                <a:gd name="connsiteX984" fmla="*/ 249505 w 640590"/>
                <a:gd name="connsiteY984" fmla="*/ 603210 h 682203"/>
                <a:gd name="connsiteX985" fmla="*/ 246407 w 640590"/>
                <a:gd name="connsiteY985" fmla="*/ 603734 h 682203"/>
                <a:gd name="connsiteX986" fmla="*/ 244741 w 640590"/>
                <a:gd name="connsiteY986" fmla="*/ 604830 h 682203"/>
                <a:gd name="connsiteX987" fmla="*/ 243403 w 640590"/>
                <a:gd name="connsiteY987" fmla="*/ 606645 h 682203"/>
                <a:gd name="connsiteX988" fmla="*/ 243496 w 640590"/>
                <a:gd name="connsiteY988" fmla="*/ 609743 h 682203"/>
                <a:gd name="connsiteX989" fmla="*/ 237754 w 640590"/>
                <a:gd name="connsiteY989" fmla="*/ 617535 h 682203"/>
                <a:gd name="connsiteX990" fmla="*/ 236518 w 640590"/>
                <a:gd name="connsiteY990" fmla="*/ 620132 h 682203"/>
                <a:gd name="connsiteX991" fmla="*/ 236064 w 640590"/>
                <a:gd name="connsiteY991" fmla="*/ 622628 h 682203"/>
                <a:gd name="connsiteX992" fmla="*/ 236807 w 640590"/>
                <a:gd name="connsiteY992" fmla="*/ 623935 h 682203"/>
                <a:gd name="connsiteX993" fmla="*/ 238278 w 640590"/>
                <a:gd name="connsiteY993" fmla="*/ 625272 h 682203"/>
                <a:gd name="connsiteX994" fmla="*/ 240195 w 640590"/>
                <a:gd name="connsiteY994" fmla="*/ 625812 h 682203"/>
                <a:gd name="connsiteX995" fmla="*/ 243895 w 640590"/>
                <a:gd name="connsiteY995" fmla="*/ 626352 h 682203"/>
                <a:gd name="connsiteX996" fmla="*/ 245671 w 640590"/>
                <a:gd name="connsiteY996" fmla="*/ 627064 h 682203"/>
                <a:gd name="connsiteX997" fmla="*/ 246876 w 640590"/>
                <a:gd name="connsiteY997" fmla="*/ 628386 h 682203"/>
                <a:gd name="connsiteX998" fmla="*/ 242518 w 640590"/>
                <a:gd name="connsiteY998" fmla="*/ 626978 h 682203"/>
                <a:gd name="connsiteX999" fmla="*/ 237394 w 640590"/>
                <a:gd name="connsiteY999" fmla="*/ 626696 h 682203"/>
                <a:gd name="connsiteX1000" fmla="*/ 225143 w 640590"/>
                <a:gd name="connsiteY1000" fmla="*/ 630311 h 682203"/>
                <a:gd name="connsiteX1001" fmla="*/ 221919 w 640590"/>
                <a:gd name="connsiteY1001" fmla="*/ 632845 h 682203"/>
                <a:gd name="connsiteX1002" fmla="*/ 220120 w 640590"/>
                <a:gd name="connsiteY1002" fmla="*/ 635044 h 682203"/>
                <a:gd name="connsiteX1003" fmla="*/ 218884 w 640590"/>
                <a:gd name="connsiteY1003" fmla="*/ 640067 h 682203"/>
                <a:gd name="connsiteX1004" fmla="*/ 218673 w 640590"/>
                <a:gd name="connsiteY1004" fmla="*/ 643423 h 682203"/>
                <a:gd name="connsiteX1005" fmla="*/ 217218 w 640590"/>
                <a:gd name="connsiteY1005" fmla="*/ 646216 h 682203"/>
                <a:gd name="connsiteX1006" fmla="*/ 210857 w 640590"/>
                <a:gd name="connsiteY1006" fmla="*/ 650503 h 682203"/>
                <a:gd name="connsiteX1007" fmla="*/ 206836 w 640590"/>
                <a:gd name="connsiteY1007" fmla="*/ 651825 h 682203"/>
                <a:gd name="connsiteX1008" fmla="*/ 205310 w 640590"/>
                <a:gd name="connsiteY1008" fmla="*/ 652967 h 682203"/>
                <a:gd name="connsiteX1009" fmla="*/ 200569 w 640590"/>
                <a:gd name="connsiteY1009" fmla="*/ 651489 h 682203"/>
                <a:gd name="connsiteX1010" fmla="*/ 195398 w 640590"/>
                <a:gd name="connsiteY1010" fmla="*/ 647733 h 682203"/>
                <a:gd name="connsiteX1011" fmla="*/ 193223 w 640590"/>
                <a:gd name="connsiteY1011" fmla="*/ 645715 h 682203"/>
                <a:gd name="connsiteX1012" fmla="*/ 185548 w 640590"/>
                <a:gd name="connsiteY1012" fmla="*/ 636014 h 682203"/>
                <a:gd name="connsiteX1013" fmla="*/ 184148 w 640590"/>
                <a:gd name="connsiteY1013" fmla="*/ 634786 h 682203"/>
                <a:gd name="connsiteX1014" fmla="*/ 182599 w 640590"/>
                <a:gd name="connsiteY1014" fmla="*/ 630631 h 682203"/>
                <a:gd name="connsiteX1015" fmla="*/ 182357 w 640590"/>
                <a:gd name="connsiteY1015" fmla="*/ 629082 h 682203"/>
                <a:gd name="connsiteX1016" fmla="*/ 181926 w 640590"/>
                <a:gd name="connsiteY1016" fmla="*/ 628464 h 682203"/>
                <a:gd name="connsiteX1017" fmla="*/ 181199 w 640590"/>
                <a:gd name="connsiteY1017" fmla="*/ 628042 h 682203"/>
                <a:gd name="connsiteX1018" fmla="*/ 180846 w 640590"/>
                <a:gd name="connsiteY1018" fmla="*/ 627400 h 682203"/>
                <a:gd name="connsiteX1019" fmla="*/ 179118 w 640590"/>
                <a:gd name="connsiteY1019" fmla="*/ 622644 h 682203"/>
                <a:gd name="connsiteX1020" fmla="*/ 178413 w 640590"/>
                <a:gd name="connsiteY1020" fmla="*/ 617684 h 682203"/>
                <a:gd name="connsiteX1021" fmla="*/ 177310 w 640590"/>
                <a:gd name="connsiteY1021" fmla="*/ 612137 h 682203"/>
                <a:gd name="connsiteX1022" fmla="*/ 178233 w 640590"/>
                <a:gd name="connsiteY1022" fmla="*/ 612520 h 682203"/>
                <a:gd name="connsiteX1023" fmla="*/ 179516 w 640590"/>
                <a:gd name="connsiteY1023" fmla="*/ 614343 h 682203"/>
                <a:gd name="connsiteX1024" fmla="*/ 180158 w 640590"/>
                <a:gd name="connsiteY1024" fmla="*/ 616995 h 682203"/>
                <a:gd name="connsiteX1025" fmla="*/ 180236 w 640590"/>
                <a:gd name="connsiteY1025" fmla="*/ 620703 h 682203"/>
                <a:gd name="connsiteX1026" fmla="*/ 181199 w 640590"/>
                <a:gd name="connsiteY1026" fmla="*/ 621134 h 682203"/>
                <a:gd name="connsiteX1027" fmla="*/ 182059 w 640590"/>
                <a:gd name="connsiteY1027" fmla="*/ 620782 h 682203"/>
                <a:gd name="connsiteX1028" fmla="*/ 179595 w 640590"/>
                <a:gd name="connsiteY1028" fmla="*/ 612239 h 682203"/>
                <a:gd name="connsiteX1029" fmla="*/ 177451 w 640590"/>
                <a:gd name="connsiteY1029" fmla="*/ 610118 h 682203"/>
                <a:gd name="connsiteX1030" fmla="*/ 176888 w 640590"/>
                <a:gd name="connsiteY1030" fmla="*/ 609978 h 682203"/>
                <a:gd name="connsiteX1031" fmla="*/ 176286 w 640590"/>
                <a:gd name="connsiteY1031" fmla="*/ 608609 h 682203"/>
                <a:gd name="connsiteX1032" fmla="*/ 176223 w 640590"/>
                <a:gd name="connsiteY1032" fmla="*/ 606887 h 682203"/>
                <a:gd name="connsiteX1033" fmla="*/ 176411 w 640590"/>
                <a:gd name="connsiteY1033" fmla="*/ 606074 h 682203"/>
                <a:gd name="connsiteX1034" fmla="*/ 174697 w 640590"/>
                <a:gd name="connsiteY1034" fmla="*/ 603273 h 682203"/>
                <a:gd name="connsiteX1035" fmla="*/ 174095 w 640590"/>
                <a:gd name="connsiteY1035" fmla="*/ 601606 h 682203"/>
                <a:gd name="connsiteX1036" fmla="*/ 170292 w 640590"/>
                <a:gd name="connsiteY1036" fmla="*/ 593134 h 682203"/>
                <a:gd name="connsiteX1037" fmla="*/ 168579 w 640590"/>
                <a:gd name="connsiteY1037" fmla="*/ 587055 h 682203"/>
                <a:gd name="connsiteX1038" fmla="*/ 165927 w 640590"/>
                <a:gd name="connsiteY1038" fmla="*/ 580288 h 682203"/>
                <a:gd name="connsiteX1039" fmla="*/ 164214 w 640590"/>
                <a:gd name="connsiteY1039" fmla="*/ 577917 h 682203"/>
                <a:gd name="connsiteX1040" fmla="*/ 161546 w 640590"/>
                <a:gd name="connsiteY1040" fmla="*/ 572691 h 682203"/>
                <a:gd name="connsiteX1041" fmla="*/ 159308 w 640590"/>
                <a:gd name="connsiteY1041" fmla="*/ 570258 h 682203"/>
                <a:gd name="connsiteX1042" fmla="*/ 156938 w 640590"/>
                <a:gd name="connsiteY1042" fmla="*/ 566996 h 682203"/>
                <a:gd name="connsiteX1043" fmla="*/ 155076 w 640590"/>
                <a:gd name="connsiteY1043" fmla="*/ 565548 h 682203"/>
                <a:gd name="connsiteX1044" fmla="*/ 154349 w 640590"/>
                <a:gd name="connsiteY1044" fmla="*/ 564789 h 682203"/>
                <a:gd name="connsiteX1045" fmla="*/ 148833 w 640590"/>
                <a:gd name="connsiteY1045" fmla="*/ 553469 h 682203"/>
                <a:gd name="connsiteX1046" fmla="*/ 147135 w 640590"/>
                <a:gd name="connsiteY1046" fmla="*/ 547202 h 682203"/>
                <a:gd name="connsiteX1047" fmla="*/ 145696 w 640590"/>
                <a:gd name="connsiteY1047" fmla="*/ 544245 h 682203"/>
                <a:gd name="connsiteX1048" fmla="*/ 144984 w 640590"/>
                <a:gd name="connsiteY1048" fmla="*/ 541992 h 682203"/>
                <a:gd name="connsiteX1049" fmla="*/ 143051 w 640590"/>
                <a:gd name="connsiteY1049" fmla="*/ 532361 h 682203"/>
                <a:gd name="connsiteX1050" fmla="*/ 143036 w 640590"/>
                <a:gd name="connsiteY1050" fmla="*/ 530640 h 682203"/>
                <a:gd name="connsiteX1051" fmla="*/ 142801 w 640590"/>
                <a:gd name="connsiteY1051" fmla="*/ 528755 h 682203"/>
                <a:gd name="connsiteX1052" fmla="*/ 141424 w 640590"/>
                <a:gd name="connsiteY1052" fmla="*/ 524671 h 682203"/>
                <a:gd name="connsiteX1053" fmla="*/ 139007 w 640590"/>
                <a:gd name="connsiteY1053" fmla="*/ 520251 h 682203"/>
                <a:gd name="connsiteX1054" fmla="*/ 138311 w 640590"/>
                <a:gd name="connsiteY1054" fmla="*/ 517497 h 682203"/>
                <a:gd name="connsiteX1055" fmla="*/ 138318 w 640590"/>
                <a:gd name="connsiteY1055" fmla="*/ 516425 h 682203"/>
                <a:gd name="connsiteX1056" fmla="*/ 136785 w 640590"/>
                <a:gd name="connsiteY1056" fmla="*/ 512122 h 682203"/>
                <a:gd name="connsiteX1057" fmla="*/ 136456 w 640590"/>
                <a:gd name="connsiteY1057" fmla="*/ 510158 h 682203"/>
                <a:gd name="connsiteX1058" fmla="*/ 135424 w 640590"/>
                <a:gd name="connsiteY1058" fmla="*/ 508343 h 682203"/>
                <a:gd name="connsiteX1059" fmla="*/ 134219 w 640590"/>
                <a:gd name="connsiteY1059" fmla="*/ 506677 h 682203"/>
                <a:gd name="connsiteX1060" fmla="*/ 132967 w 640590"/>
                <a:gd name="connsiteY1060" fmla="*/ 505339 h 682203"/>
                <a:gd name="connsiteX1061" fmla="*/ 130018 w 640590"/>
                <a:gd name="connsiteY1061" fmla="*/ 500973 h 682203"/>
                <a:gd name="connsiteX1062" fmla="*/ 128962 w 640590"/>
                <a:gd name="connsiteY1062" fmla="*/ 499910 h 682203"/>
                <a:gd name="connsiteX1063" fmla="*/ 126951 w 640590"/>
                <a:gd name="connsiteY1063" fmla="*/ 497078 h 682203"/>
                <a:gd name="connsiteX1064" fmla="*/ 125519 w 640590"/>
                <a:gd name="connsiteY1064" fmla="*/ 491844 h 682203"/>
                <a:gd name="connsiteX1065" fmla="*/ 123688 w 640590"/>
                <a:gd name="connsiteY1065" fmla="*/ 489794 h 682203"/>
                <a:gd name="connsiteX1066" fmla="*/ 126567 w 640590"/>
                <a:gd name="connsiteY1066" fmla="*/ 489794 h 682203"/>
                <a:gd name="connsiteX1067" fmla="*/ 124807 w 640590"/>
                <a:gd name="connsiteY1067" fmla="*/ 487854 h 682203"/>
                <a:gd name="connsiteX1068" fmla="*/ 123978 w 640590"/>
                <a:gd name="connsiteY1068" fmla="*/ 486586 h 682203"/>
                <a:gd name="connsiteX1069" fmla="*/ 123055 w 640590"/>
                <a:gd name="connsiteY1069" fmla="*/ 485804 h 682203"/>
                <a:gd name="connsiteX1070" fmla="*/ 124392 w 640590"/>
                <a:gd name="connsiteY1070" fmla="*/ 483848 h 682203"/>
                <a:gd name="connsiteX1071" fmla="*/ 122202 w 640590"/>
                <a:gd name="connsiteY1071" fmla="*/ 483903 h 682203"/>
                <a:gd name="connsiteX1072" fmla="*/ 121044 w 640590"/>
                <a:gd name="connsiteY1072" fmla="*/ 482729 h 682203"/>
                <a:gd name="connsiteX1073" fmla="*/ 119456 w 640590"/>
                <a:gd name="connsiteY1073" fmla="*/ 479052 h 682203"/>
                <a:gd name="connsiteX1074" fmla="*/ 116569 w 640590"/>
                <a:gd name="connsiteY1074" fmla="*/ 474890 h 682203"/>
                <a:gd name="connsiteX1075" fmla="*/ 116076 w 640590"/>
                <a:gd name="connsiteY1075" fmla="*/ 472668 h 682203"/>
                <a:gd name="connsiteX1076" fmla="*/ 113526 w 640590"/>
                <a:gd name="connsiteY1076" fmla="*/ 465666 h 682203"/>
                <a:gd name="connsiteX1077" fmla="*/ 111366 w 640590"/>
                <a:gd name="connsiteY1077" fmla="*/ 448823 h 682203"/>
                <a:gd name="connsiteX1078" fmla="*/ 109387 w 640590"/>
                <a:gd name="connsiteY1078" fmla="*/ 441304 h 682203"/>
                <a:gd name="connsiteX1079" fmla="*/ 109544 w 640590"/>
                <a:gd name="connsiteY1079" fmla="*/ 439145 h 682203"/>
                <a:gd name="connsiteX1080" fmla="*/ 107150 w 640590"/>
                <a:gd name="connsiteY1080" fmla="*/ 432620 h 682203"/>
                <a:gd name="connsiteX1081" fmla="*/ 105984 w 640590"/>
                <a:gd name="connsiteY1081" fmla="*/ 428239 h 682203"/>
                <a:gd name="connsiteX1082" fmla="*/ 105507 w 640590"/>
                <a:gd name="connsiteY1082" fmla="*/ 424523 h 682203"/>
                <a:gd name="connsiteX1083" fmla="*/ 104873 w 640590"/>
                <a:gd name="connsiteY1083" fmla="*/ 422082 h 682203"/>
                <a:gd name="connsiteX1084" fmla="*/ 104302 w 640590"/>
                <a:gd name="connsiteY1084" fmla="*/ 417232 h 682203"/>
                <a:gd name="connsiteX1085" fmla="*/ 103386 w 640590"/>
                <a:gd name="connsiteY1085" fmla="*/ 415698 h 682203"/>
                <a:gd name="connsiteX1086" fmla="*/ 103285 w 640590"/>
                <a:gd name="connsiteY1086" fmla="*/ 414775 h 682203"/>
                <a:gd name="connsiteX1087" fmla="*/ 103895 w 640590"/>
                <a:gd name="connsiteY1087" fmla="*/ 412561 h 682203"/>
                <a:gd name="connsiteX1088" fmla="*/ 105608 w 640590"/>
                <a:gd name="connsiteY1088" fmla="*/ 409142 h 682203"/>
                <a:gd name="connsiteX1089" fmla="*/ 106242 w 640590"/>
                <a:gd name="connsiteY1089" fmla="*/ 406975 h 682203"/>
                <a:gd name="connsiteX1090" fmla="*/ 105499 w 640590"/>
                <a:gd name="connsiteY1090" fmla="*/ 403924 h 682203"/>
                <a:gd name="connsiteX1091" fmla="*/ 103942 w 640590"/>
                <a:gd name="connsiteY1091" fmla="*/ 407131 h 682203"/>
                <a:gd name="connsiteX1092" fmla="*/ 102487 w 640590"/>
                <a:gd name="connsiteY1092" fmla="*/ 408031 h 682203"/>
                <a:gd name="connsiteX1093" fmla="*/ 101791 w 640590"/>
                <a:gd name="connsiteY1093" fmla="*/ 405637 h 682203"/>
                <a:gd name="connsiteX1094" fmla="*/ 101783 w 640590"/>
                <a:gd name="connsiteY1094" fmla="*/ 402414 h 682203"/>
                <a:gd name="connsiteX1095" fmla="*/ 101603 w 640590"/>
                <a:gd name="connsiteY1095" fmla="*/ 401639 h 682203"/>
                <a:gd name="connsiteX1096" fmla="*/ 101986 w 640590"/>
                <a:gd name="connsiteY1096" fmla="*/ 400560 h 682203"/>
                <a:gd name="connsiteX1097" fmla="*/ 105836 w 640590"/>
                <a:gd name="connsiteY1097" fmla="*/ 401053 h 682203"/>
                <a:gd name="connsiteX1098" fmla="*/ 101454 w 640590"/>
                <a:gd name="connsiteY1098" fmla="*/ 399073 h 682203"/>
                <a:gd name="connsiteX1099" fmla="*/ 100938 w 640590"/>
                <a:gd name="connsiteY1099" fmla="*/ 397916 h 682203"/>
                <a:gd name="connsiteX1100" fmla="*/ 100774 w 640590"/>
                <a:gd name="connsiteY1100" fmla="*/ 397047 h 682203"/>
                <a:gd name="connsiteX1101" fmla="*/ 101712 w 640590"/>
                <a:gd name="connsiteY1101" fmla="*/ 395443 h 682203"/>
                <a:gd name="connsiteX1102" fmla="*/ 100116 w 640590"/>
                <a:gd name="connsiteY1102" fmla="*/ 394090 h 682203"/>
                <a:gd name="connsiteX1103" fmla="*/ 99475 w 640590"/>
                <a:gd name="connsiteY1103" fmla="*/ 389943 h 682203"/>
                <a:gd name="connsiteX1104" fmla="*/ 99005 w 640590"/>
                <a:gd name="connsiteY1104" fmla="*/ 388997 h 682203"/>
                <a:gd name="connsiteX1105" fmla="*/ 98826 w 640590"/>
                <a:gd name="connsiteY1105" fmla="*/ 388230 h 682203"/>
                <a:gd name="connsiteX1106" fmla="*/ 99733 w 640590"/>
                <a:gd name="connsiteY1106" fmla="*/ 382496 h 682203"/>
                <a:gd name="connsiteX1107" fmla="*/ 103504 w 640590"/>
                <a:gd name="connsiteY1107" fmla="*/ 371206 h 682203"/>
                <a:gd name="connsiteX1108" fmla="*/ 103786 w 640590"/>
                <a:gd name="connsiteY1108" fmla="*/ 368648 h 682203"/>
                <a:gd name="connsiteX1109" fmla="*/ 103457 w 640590"/>
                <a:gd name="connsiteY1109" fmla="*/ 365010 h 682203"/>
                <a:gd name="connsiteX1110" fmla="*/ 102620 w 640590"/>
                <a:gd name="connsiteY1110" fmla="*/ 362115 h 682203"/>
                <a:gd name="connsiteX1111" fmla="*/ 102260 w 640590"/>
                <a:gd name="connsiteY1111" fmla="*/ 359049 h 682203"/>
                <a:gd name="connsiteX1112" fmla="*/ 102033 w 640590"/>
                <a:gd name="connsiteY1112" fmla="*/ 358259 h 682203"/>
                <a:gd name="connsiteX1113" fmla="*/ 100664 w 640590"/>
                <a:gd name="connsiteY1113" fmla="*/ 357977 h 682203"/>
                <a:gd name="connsiteX1114" fmla="*/ 99365 w 640590"/>
                <a:gd name="connsiteY1114" fmla="*/ 356843 h 682203"/>
                <a:gd name="connsiteX1115" fmla="*/ 97863 w 640590"/>
                <a:gd name="connsiteY1115" fmla="*/ 352289 h 682203"/>
                <a:gd name="connsiteX1116" fmla="*/ 99240 w 640590"/>
                <a:gd name="connsiteY1116" fmla="*/ 350795 h 682203"/>
                <a:gd name="connsiteX1117" fmla="*/ 100304 w 640590"/>
                <a:gd name="connsiteY1117" fmla="*/ 349973 h 682203"/>
                <a:gd name="connsiteX1118" fmla="*/ 98841 w 640590"/>
                <a:gd name="connsiteY1118" fmla="*/ 350318 h 682203"/>
                <a:gd name="connsiteX1119" fmla="*/ 97636 w 640590"/>
                <a:gd name="connsiteY1119" fmla="*/ 350177 h 682203"/>
                <a:gd name="connsiteX1120" fmla="*/ 99921 w 640590"/>
                <a:gd name="connsiteY1120" fmla="*/ 348072 h 682203"/>
                <a:gd name="connsiteX1121" fmla="*/ 101963 w 640590"/>
                <a:gd name="connsiteY1121" fmla="*/ 346461 h 682203"/>
                <a:gd name="connsiteX1122" fmla="*/ 106618 w 640590"/>
                <a:gd name="connsiteY1122" fmla="*/ 344591 h 682203"/>
                <a:gd name="connsiteX1123" fmla="*/ 108597 w 640590"/>
                <a:gd name="connsiteY1123" fmla="*/ 343394 h 682203"/>
                <a:gd name="connsiteX1124" fmla="*/ 105671 w 640590"/>
                <a:gd name="connsiteY1124" fmla="*/ 344474 h 682203"/>
                <a:gd name="connsiteX1125" fmla="*/ 102604 w 640590"/>
                <a:gd name="connsiteY1125" fmla="*/ 344880 h 682203"/>
                <a:gd name="connsiteX1126" fmla="*/ 96095 w 640590"/>
                <a:gd name="connsiteY1126" fmla="*/ 344661 h 682203"/>
                <a:gd name="connsiteX1127" fmla="*/ 97183 w 640590"/>
                <a:gd name="connsiteY1127" fmla="*/ 340405 h 682203"/>
                <a:gd name="connsiteX1128" fmla="*/ 98317 w 640590"/>
                <a:gd name="connsiteY1128" fmla="*/ 338981 h 682203"/>
                <a:gd name="connsiteX1129" fmla="*/ 99545 w 640590"/>
                <a:gd name="connsiteY1129" fmla="*/ 338184 h 682203"/>
                <a:gd name="connsiteX1130" fmla="*/ 97738 w 640590"/>
                <a:gd name="connsiteY1130" fmla="*/ 338426 h 682203"/>
                <a:gd name="connsiteX1131" fmla="*/ 95641 w 640590"/>
                <a:gd name="connsiteY1131" fmla="*/ 338090 h 682203"/>
                <a:gd name="connsiteX1132" fmla="*/ 96314 w 640590"/>
                <a:gd name="connsiteY1132" fmla="*/ 333763 h 682203"/>
                <a:gd name="connsiteX1133" fmla="*/ 97965 w 640590"/>
                <a:gd name="connsiteY1133" fmla="*/ 332825 h 682203"/>
                <a:gd name="connsiteX1134" fmla="*/ 99741 w 640590"/>
                <a:gd name="connsiteY1134" fmla="*/ 332645 h 682203"/>
                <a:gd name="connsiteX1135" fmla="*/ 101947 w 640590"/>
                <a:gd name="connsiteY1135" fmla="*/ 332026 h 682203"/>
                <a:gd name="connsiteX1136" fmla="*/ 99585 w 640590"/>
                <a:gd name="connsiteY1136" fmla="*/ 331315 h 682203"/>
                <a:gd name="connsiteX1137" fmla="*/ 97136 w 640590"/>
                <a:gd name="connsiteY1137" fmla="*/ 330970 h 682203"/>
                <a:gd name="connsiteX1138" fmla="*/ 94186 w 640590"/>
                <a:gd name="connsiteY1138" fmla="*/ 331682 h 682203"/>
                <a:gd name="connsiteX1139" fmla="*/ 91479 w 640590"/>
                <a:gd name="connsiteY1139" fmla="*/ 331158 h 682203"/>
                <a:gd name="connsiteX1140" fmla="*/ 88186 w 640590"/>
                <a:gd name="connsiteY1140" fmla="*/ 331166 h 682203"/>
                <a:gd name="connsiteX1141" fmla="*/ 89500 w 640590"/>
                <a:gd name="connsiteY1141" fmla="*/ 331745 h 682203"/>
                <a:gd name="connsiteX1142" fmla="*/ 90908 w 640590"/>
                <a:gd name="connsiteY1142" fmla="*/ 333059 h 682203"/>
                <a:gd name="connsiteX1143" fmla="*/ 90204 w 640590"/>
                <a:gd name="connsiteY1143" fmla="*/ 335406 h 682203"/>
                <a:gd name="connsiteX1144" fmla="*/ 89539 w 640590"/>
                <a:gd name="connsiteY1144" fmla="*/ 336869 h 682203"/>
                <a:gd name="connsiteX1145" fmla="*/ 87732 w 640590"/>
                <a:gd name="connsiteY1145" fmla="*/ 337878 h 682203"/>
                <a:gd name="connsiteX1146" fmla="*/ 86253 w 640590"/>
                <a:gd name="connsiteY1146" fmla="*/ 339404 h 682203"/>
                <a:gd name="connsiteX1147" fmla="*/ 85839 w 640590"/>
                <a:gd name="connsiteY1147" fmla="*/ 340742 h 682203"/>
                <a:gd name="connsiteX1148" fmla="*/ 85002 w 640590"/>
                <a:gd name="connsiteY1148" fmla="*/ 341681 h 682203"/>
                <a:gd name="connsiteX1149" fmla="*/ 86449 w 640590"/>
                <a:gd name="connsiteY1149" fmla="*/ 342346 h 682203"/>
                <a:gd name="connsiteX1150" fmla="*/ 87935 w 640590"/>
                <a:gd name="connsiteY1150" fmla="*/ 342823 h 682203"/>
                <a:gd name="connsiteX1151" fmla="*/ 88796 w 640590"/>
                <a:gd name="connsiteY1151" fmla="*/ 343910 h 682203"/>
                <a:gd name="connsiteX1152" fmla="*/ 89813 w 640590"/>
                <a:gd name="connsiteY1152" fmla="*/ 345483 h 682203"/>
                <a:gd name="connsiteX1153" fmla="*/ 89758 w 640590"/>
                <a:gd name="connsiteY1153" fmla="*/ 348542 h 682203"/>
                <a:gd name="connsiteX1154" fmla="*/ 85862 w 640590"/>
                <a:gd name="connsiteY1154" fmla="*/ 355732 h 682203"/>
                <a:gd name="connsiteX1155" fmla="*/ 84516 w 640590"/>
                <a:gd name="connsiteY1155" fmla="*/ 357335 h 682203"/>
                <a:gd name="connsiteX1156" fmla="*/ 74760 w 640590"/>
                <a:gd name="connsiteY1156" fmla="*/ 361669 h 682203"/>
                <a:gd name="connsiteX1157" fmla="*/ 70935 w 640590"/>
                <a:gd name="connsiteY1157" fmla="*/ 364024 h 682203"/>
                <a:gd name="connsiteX1158" fmla="*/ 62767 w 640590"/>
                <a:gd name="connsiteY1158" fmla="*/ 367083 h 682203"/>
                <a:gd name="connsiteX1159" fmla="*/ 59591 w 640590"/>
                <a:gd name="connsiteY1159" fmla="*/ 367654 h 682203"/>
                <a:gd name="connsiteX1160" fmla="*/ 56070 w 640590"/>
                <a:gd name="connsiteY1160" fmla="*/ 367044 h 682203"/>
                <a:gd name="connsiteX1161" fmla="*/ 50923 w 640590"/>
                <a:gd name="connsiteY1161" fmla="*/ 364721 h 682203"/>
                <a:gd name="connsiteX1162" fmla="*/ 43068 w 640590"/>
                <a:gd name="connsiteY1162" fmla="*/ 358767 h 682203"/>
                <a:gd name="connsiteX1163" fmla="*/ 41026 w 640590"/>
                <a:gd name="connsiteY1163" fmla="*/ 356803 h 682203"/>
                <a:gd name="connsiteX1164" fmla="*/ 34744 w 640590"/>
                <a:gd name="connsiteY1164" fmla="*/ 349144 h 682203"/>
                <a:gd name="connsiteX1165" fmla="*/ 30214 w 640590"/>
                <a:gd name="connsiteY1165" fmla="*/ 345084 h 682203"/>
                <a:gd name="connsiteX1166" fmla="*/ 26779 w 640590"/>
                <a:gd name="connsiteY1166" fmla="*/ 341305 h 682203"/>
                <a:gd name="connsiteX1167" fmla="*/ 22523 w 640590"/>
                <a:gd name="connsiteY1167" fmla="*/ 337722 h 682203"/>
                <a:gd name="connsiteX1168" fmla="*/ 18510 w 640590"/>
                <a:gd name="connsiteY1168" fmla="*/ 332887 h 682203"/>
                <a:gd name="connsiteX1169" fmla="*/ 17658 w 640590"/>
                <a:gd name="connsiteY1169" fmla="*/ 330681 h 682203"/>
                <a:gd name="connsiteX1170" fmla="*/ 17955 w 640590"/>
                <a:gd name="connsiteY1170" fmla="*/ 328436 h 682203"/>
                <a:gd name="connsiteX1171" fmla="*/ 19449 w 640590"/>
                <a:gd name="connsiteY1171" fmla="*/ 327215 h 682203"/>
                <a:gd name="connsiteX1172" fmla="*/ 21202 w 640590"/>
                <a:gd name="connsiteY1172" fmla="*/ 327708 h 682203"/>
                <a:gd name="connsiteX1173" fmla="*/ 22586 w 640590"/>
                <a:gd name="connsiteY1173" fmla="*/ 329601 h 682203"/>
                <a:gd name="connsiteX1174" fmla="*/ 23564 w 640590"/>
                <a:gd name="connsiteY1174" fmla="*/ 330446 h 682203"/>
                <a:gd name="connsiteX1175" fmla="*/ 24386 w 640590"/>
                <a:gd name="connsiteY1175" fmla="*/ 330790 h 682203"/>
                <a:gd name="connsiteX1176" fmla="*/ 30378 w 640590"/>
                <a:gd name="connsiteY1176" fmla="*/ 327888 h 682203"/>
                <a:gd name="connsiteX1177" fmla="*/ 32702 w 640590"/>
                <a:gd name="connsiteY1177" fmla="*/ 328005 h 682203"/>
                <a:gd name="connsiteX1178" fmla="*/ 34290 w 640590"/>
                <a:gd name="connsiteY1178" fmla="*/ 326550 h 682203"/>
                <a:gd name="connsiteX1179" fmla="*/ 36301 w 640590"/>
                <a:gd name="connsiteY1179" fmla="*/ 326871 h 682203"/>
                <a:gd name="connsiteX1180" fmla="*/ 40400 w 640590"/>
                <a:gd name="connsiteY1180" fmla="*/ 324602 h 682203"/>
                <a:gd name="connsiteX1181" fmla="*/ 42121 w 640590"/>
                <a:gd name="connsiteY1181" fmla="*/ 324461 h 682203"/>
                <a:gd name="connsiteX1182" fmla="*/ 44171 w 640590"/>
                <a:gd name="connsiteY1182" fmla="*/ 324007 h 682203"/>
                <a:gd name="connsiteX1183" fmla="*/ 47473 w 640590"/>
                <a:gd name="connsiteY1183" fmla="*/ 318257 h 682203"/>
                <a:gd name="connsiteX1184" fmla="*/ 49945 w 640590"/>
                <a:gd name="connsiteY1184" fmla="*/ 314596 h 682203"/>
                <a:gd name="connsiteX1185" fmla="*/ 51549 w 640590"/>
                <a:gd name="connsiteY1185" fmla="*/ 313829 h 682203"/>
                <a:gd name="connsiteX1186" fmla="*/ 51454 w 640590"/>
                <a:gd name="connsiteY1186" fmla="*/ 312937 h 682203"/>
                <a:gd name="connsiteX1187" fmla="*/ 51009 w 640590"/>
                <a:gd name="connsiteY1187" fmla="*/ 311772 h 682203"/>
                <a:gd name="connsiteX1188" fmla="*/ 49812 w 640590"/>
                <a:gd name="connsiteY1188" fmla="*/ 312069 h 682203"/>
                <a:gd name="connsiteX1189" fmla="*/ 48975 w 640590"/>
                <a:gd name="connsiteY1189" fmla="*/ 313180 h 682203"/>
                <a:gd name="connsiteX1190" fmla="*/ 48356 w 640590"/>
                <a:gd name="connsiteY1190" fmla="*/ 314525 h 682203"/>
                <a:gd name="connsiteX1191" fmla="*/ 47731 w 640590"/>
                <a:gd name="connsiteY1191" fmla="*/ 315331 h 682203"/>
                <a:gd name="connsiteX1192" fmla="*/ 45790 w 640590"/>
                <a:gd name="connsiteY1192" fmla="*/ 314588 h 682203"/>
                <a:gd name="connsiteX1193" fmla="*/ 44484 w 640590"/>
                <a:gd name="connsiteY1193" fmla="*/ 314713 h 682203"/>
                <a:gd name="connsiteX1194" fmla="*/ 42872 w 640590"/>
                <a:gd name="connsiteY1194" fmla="*/ 315151 h 682203"/>
                <a:gd name="connsiteX1195" fmla="*/ 36981 w 640590"/>
                <a:gd name="connsiteY1195" fmla="*/ 317295 h 682203"/>
                <a:gd name="connsiteX1196" fmla="*/ 34556 w 640590"/>
                <a:gd name="connsiteY1196" fmla="*/ 319219 h 682203"/>
                <a:gd name="connsiteX1197" fmla="*/ 32913 w 640590"/>
                <a:gd name="connsiteY1197" fmla="*/ 319603 h 682203"/>
                <a:gd name="connsiteX1198" fmla="*/ 23501 w 640590"/>
                <a:gd name="connsiteY1198" fmla="*/ 317483 h 682203"/>
                <a:gd name="connsiteX1199" fmla="*/ 14301 w 640590"/>
                <a:gd name="connsiteY1199" fmla="*/ 312617 h 682203"/>
                <a:gd name="connsiteX1200" fmla="*/ 10429 w 640590"/>
                <a:gd name="connsiteY1200" fmla="*/ 309378 h 682203"/>
                <a:gd name="connsiteX1201" fmla="*/ 7980 w 640590"/>
                <a:gd name="connsiteY1201" fmla="*/ 305239 h 682203"/>
                <a:gd name="connsiteX1202" fmla="*/ 5531 w 640590"/>
                <a:gd name="connsiteY1202" fmla="*/ 300302 h 682203"/>
                <a:gd name="connsiteX1203" fmla="*/ 6337 w 640590"/>
                <a:gd name="connsiteY1203" fmla="*/ 298918 h 682203"/>
                <a:gd name="connsiteX1204" fmla="*/ 10139 w 640590"/>
                <a:gd name="connsiteY1204" fmla="*/ 295945 h 682203"/>
                <a:gd name="connsiteX1205" fmla="*/ 13425 w 640590"/>
                <a:gd name="connsiteY1205" fmla="*/ 293606 h 682203"/>
                <a:gd name="connsiteX1206" fmla="*/ 10475 w 640590"/>
                <a:gd name="connsiteY1206" fmla="*/ 294646 h 682203"/>
                <a:gd name="connsiteX1207" fmla="*/ 7283 w 640590"/>
                <a:gd name="connsiteY1207" fmla="*/ 296093 h 682203"/>
                <a:gd name="connsiteX1208" fmla="*/ 5703 w 640590"/>
                <a:gd name="connsiteY1208" fmla="*/ 297103 h 682203"/>
                <a:gd name="connsiteX1209" fmla="*/ 3912 w 640590"/>
                <a:gd name="connsiteY1209" fmla="*/ 299223 h 682203"/>
                <a:gd name="connsiteX1210" fmla="*/ 1533 w 640590"/>
                <a:gd name="connsiteY1210" fmla="*/ 299700 h 682203"/>
                <a:gd name="connsiteX1211" fmla="*/ 594 w 640590"/>
                <a:gd name="connsiteY1211" fmla="*/ 296555 h 682203"/>
                <a:gd name="connsiteX1212" fmla="*/ 0 w 640590"/>
                <a:gd name="connsiteY1212" fmla="*/ 293488 h 682203"/>
                <a:gd name="connsiteX1213" fmla="*/ 1518 w 640590"/>
                <a:gd name="connsiteY1213" fmla="*/ 292456 h 682203"/>
                <a:gd name="connsiteX1214" fmla="*/ 2582 w 640590"/>
                <a:gd name="connsiteY1214" fmla="*/ 291806 h 682203"/>
                <a:gd name="connsiteX1215" fmla="*/ 4741 w 640590"/>
                <a:gd name="connsiteY1215" fmla="*/ 291258 h 682203"/>
                <a:gd name="connsiteX1216" fmla="*/ 7104 w 640590"/>
                <a:gd name="connsiteY1216" fmla="*/ 290867 h 682203"/>
                <a:gd name="connsiteX1217" fmla="*/ 9247 w 640590"/>
                <a:gd name="connsiteY1217" fmla="*/ 290883 h 682203"/>
                <a:gd name="connsiteX1218" fmla="*/ 12275 w 640590"/>
                <a:gd name="connsiteY1218" fmla="*/ 290930 h 682203"/>
                <a:gd name="connsiteX1219" fmla="*/ 12361 w 640590"/>
                <a:gd name="connsiteY1219" fmla="*/ 283733 h 682203"/>
                <a:gd name="connsiteX1220" fmla="*/ 12611 w 640590"/>
                <a:gd name="connsiteY1220" fmla="*/ 283099 h 682203"/>
                <a:gd name="connsiteX1221" fmla="*/ 13042 w 640590"/>
                <a:gd name="connsiteY1221" fmla="*/ 282731 h 682203"/>
                <a:gd name="connsiteX1222" fmla="*/ 13534 w 640590"/>
                <a:gd name="connsiteY1222" fmla="*/ 282575 h 682203"/>
                <a:gd name="connsiteX1223" fmla="*/ 13949 w 640590"/>
                <a:gd name="connsiteY1223" fmla="*/ 282684 h 682203"/>
                <a:gd name="connsiteX1224" fmla="*/ 14567 w 640590"/>
                <a:gd name="connsiteY1224" fmla="*/ 283764 h 682203"/>
                <a:gd name="connsiteX1225" fmla="*/ 15342 w 640590"/>
                <a:gd name="connsiteY1225" fmla="*/ 283701 h 682203"/>
                <a:gd name="connsiteX1226" fmla="*/ 16163 w 640590"/>
                <a:gd name="connsiteY1226" fmla="*/ 283075 h 682203"/>
                <a:gd name="connsiteX1227" fmla="*/ 17994 w 640590"/>
                <a:gd name="connsiteY1227" fmla="*/ 283545 h 682203"/>
                <a:gd name="connsiteX1228" fmla="*/ 19465 w 640590"/>
                <a:gd name="connsiteY1228" fmla="*/ 283224 h 682203"/>
                <a:gd name="connsiteX1229" fmla="*/ 20951 w 640590"/>
                <a:gd name="connsiteY1229" fmla="*/ 283646 h 682203"/>
                <a:gd name="connsiteX1230" fmla="*/ 23486 w 640590"/>
                <a:gd name="connsiteY1230" fmla="*/ 283654 h 682203"/>
                <a:gd name="connsiteX1231" fmla="*/ 28062 w 640590"/>
                <a:gd name="connsiteY1231" fmla="*/ 283482 h 682203"/>
                <a:gd name="connsiteX1232" fmla="*/ 30605 w 640590"/>
                <a:gd name="connsiteY1232" fmla="*/ 283537 h 682203"/>
                <a:gd name="connsiteX1233" fmla="*/ 32248 w 640590"/>
                <a:gd name="connsiteY1233" fmla="*/ 284679 h 682203"/>
                <a:gd name="connsiteX1234" fmla="*/ 34048 w 640590"/>
                <a:gd name="connsiteY1234" fmla="*/ 285939 h 682203"/>
                <a:gd name="connsiteX1235" fmla="*/ 35996 w 640590"/>
                <a:gd name="connsiteY1235" fmla="*/ 286119 h 682203"/>
                <a:gd name="connsiteX1236" fmla="*/ 38820 w 640590"/>
                <a:gd name="connsiteY1236" fmla="*/ 285970 h 682203"/>
                <a:gd name="connsiteX1237" fmla="*/ 40736 w 640590"/>
                <a:gd name="connsiteY1237" fmla="*/ 285485 h 682203"/>
                <a:gd name="connsiteX1238" fmla="*/ 41707 w 640590"/>
                <a:gd name="connsiteY1238" fmla="*/ 284311 h 682203"/>
                <a:gd name="connsiteX1239" fmla="*/ 42434 w 640590"/>
                <a:gd name="connsiteY1239" fmla="*/ 283185 h 682203"/>
                <a:gd name="connsiteX1240" fmla="*/ 46620 w 640590"/>
                <a:gd name="connsiteY1240" fmla="*/ 281542 h 682203"/>
                <a:gd name="connsiteX1241" fmla="*/ 51017 w 640590"/>
                <a:gd name="connsiteY1241" fmla="*/ 280204 h 682203"/>
                <a:gd name="connsiteX1242" fmla="*/ 52284 w 640590"/>
                <a:gd name="connsiteY1242" fmla="*/ 280056 h 682203"/>
                <a:gd name="connsiteX1243" fmla="*/ 52683 w 640590"/>
                <a:gd name="connsiteY1243" fmla="*/ 280838 h 682203"/>
                <a:gd name="connsiteX1244" fmla="*/ 52487 w 640590"/>
                <a:gd name="connsiteY1244" fmla="*/ 282144 h 682203"/>
                <a:gd name="connsiteX1245" fmla="*/ 52996 w 640590"/>
                <a:gd name="connsiteY1245" fmla="*/ 283388 h 682203"/>
                <a:gd name="connsiteX1246" fmla="*/ 54764 w 640590"/>
                <a:gd name="connsiteY1246" fmla="*/ 284178 h 682203"/>
                <a:gd name="connsiteX1247" fmla="*/ 56008 w 640590"/>
                <a:gd name="connsiteY1247" fmla="*/ 284374 h 682203"/>
                <a:gd name="connsiteX1248" fmla="*/ 57127 w 640590"/>
                <a:gd name="connsiteY1248" fmla="*/ 284194 h 682203"/>
                <a:gd name="connsiteX1249" fmla="*/ 57956 w 640590"/>
                <a:gd name="connsiteY1249" fmla="*/ 283795 h 682203"/>
                <a:gd name="connsiteX1250" fmla="*/ 59740 w 640590"/>
                <a:gd name="connsiteY1250" fmla="*/ 281839 h 682203"/>
                <a:gd name="connsiteX1251" fmla="*/ 60663 w 640590"/>
                <a:gd name="connsiteY1251" fmla="*/ 281393 h 682203"/>
                <a:gd name="connsiteX1252" fmla="*/ 61860 w 640590"/>
                <a:gd name="connsiteY1252" fmla="*/ 281425 h 682203"/>
                <a:gd name="connsiteX1253" fmla="*/ 63205 w 640590"/>
                <a:gd name="connsiteY1253" fmla="*/ 280486 h 682203"/>
                <a:gd name="connsiteX1254" fmla="*/ 63229 w 640590"/>
                <a:gd name="connsiteY1254" fmla="*/ 279766 h 682203"/>
                <a:gd name="connsiteX1255" fmla="*/ 62376 w 640590"/>
                <a:gd name="connsiteY1255" fmla="*/ 279422 h 682203"/>
                <a:gd name="connsiteX1256" fmla="*/ 61649 w 640590"/>
                <a:gd name="connsiteY1256" fmla="*/ 278389 h 682203"/>
                <a:gd name="connsiteX1257" fmla="*/ 61790 w 640590"/>
                <a:gd name="connsiteY1257" fmla="*/ 277552 h 682203"/>
                <a:gd name="connsiteX1258" fmla="*/ 61578 w 640590"/>
                <a:gd name="connsiteY1258" fmla="*/ 276363 h 682203"/>
                <a:gd name="connsiteX1259" fmla="*/ 61727 w 640590"/>
                <a:gd name="connsiteY1259" fmla="*/ 275236 h 682203"/>
                <a:gd name="connsiteX1260" fmla="*/ 62298 w 640590"/>
                <a:gd name="connsiteY1260" fmla="*/ 274391 h 682203"/>
                <a:gd name="connsiteX1261" fmla="*/ 63299 w 640590"/>
                <a:gd name="connsiteY1261" fmla="*/ 273578 h 682203"/>
                <a:gd name="connsiteX1262" fmla="*/ 62705 w 640590"/>
                <a:gd name="connsiteY1262" fmla="*/ 271896 h 682203"/>
                <a:gd name="connsiteX1263" fmla="*/ 61171 w 640590"/>
                <a:gd name="connsiteY1263" fmla="*/ 268672 h 682203"/>
                <a:gd name="connsiteX1264" fmla="*/ 59568 w 640590"/>
                <a:gd name="connsiteY1264" fmla="*/ 264542 h 682203"/>
                <a:gd name="connsiteX1265" fmla="*/ 57870 w 640590"/>
                <a:gd name="connsiteY1265" fmla="*/ 261099 h 682203"/>
                <a:gd name="connsiteX1266" fmla="*/ 55719 w 640590"/>
                <a:gd name="connsiteY1266" fmla="*/ 258079 h 682203"/>
                <a:gd name="connsiteX1267" fmla="*/ 54607 w 640590"/>
                <a:gd name="connsiteY1267" fmla="*/ 255857 h 682203"/>
                <a:gd name="connsiteX1268" fmla="*/ 54725 w 640590"/>
                <a:gd name="connsiteY1268" fmla="*/ 250952 h 682203"/>
                <a:gd name="connsiteX1269" fmla="*/ 54537 w 640590"/>
                <a:gd name="connsiteY1269" fmla="*/ 249959 h 682203"/>
                <a:gd name="connsiteX1270" fmla="*/ 53794 w 640590"/>
                <a:gd name="connsiteY1270" fmla="*/ 249348 h 682203"/>
                <a:gd name="connsiteX1271" fmla="*/ 52800 w 640590"/>
                <a:gd name="connsiteY1271" fmla="*/ 249012 h 682203"/>
                <a:gd name="connsiteX1272" fmla="*/ 51400 w 640590"/>
                <a:gd name="connsiteY1272" fmla="*/ 249513 h 682203"/>
                <a:gd name="connsiteX1273" fmla="*/ 50140 w 640590"/>
                <a:gd name="connsiteY1273" fmla="*/ 249607 h 682203"/>
                <a:gd name="connsiteX1274" fmla="*/ 47433 w 640590"/>
                <a:gd name="connsiteY1274" fmla="*/ 249497 h 682203"/>
                <a:gd name="connsiteX1275" fmla="*/ 46104 w 640590"/>
                <a:gd name="connsiteY1275" fmla="*/ 248996 h 682203"/>
                <a:gd name="connsiteX1276" fmla="*/ 42489 w 640590"/>
                <a:gd name="connsiteY1276" fmla="*/ 244060 h 682203"/>
                <a:gd name="connsiteX1277" fmla="*/ 42012 w 640590"/>
                <a:gd name="connsiteY1277" fmla="*/ 242120 h 682203"/>
                <a:gd name="connsiteX1278" fmla="*/ 41996 w 640590"/>
                <a:gd name="connsiteY1278" fmla="*/ 240125 h 682203"/>
                <a:gd name="connsiteX1279" fmla="*/ 43193 w 640590"/>
                <a:gd name="connsiteY1279" fmla="*/ 236651 h 682203"/>
                <a:gd name="connsiteX1280" fmla="*/ 43561 w 640590"/>
                <a:gd name="connsiteY1280" fmla="*/ 233412 h 682203"/>
                <a:gd name="connsiteX1281" fmla="*/ 43725 w 640590"/>
                <a:gd name="connsiteY1281" fmla="*/ 230392 h 682203"/>
                <a:gd name="connsiteX1282" fmla="*/ 43529 w 640590"/>
                <a:gd name="connsiteY1282" fmla="*/ 229540 h 682203"/>
                <a:gd name="connsiteX1283" fmla="*/ 42802 w 640590"/>
                <a:gd name="connsiteY1283" fmla="*/ 228522 h 682203"/>
                <a:gd name="connsiteX1284" fmla="*/ 41589 w 640590"/>
                <a:gd name="connsiteY1284" fmla="*/ 227771 h 682203"/>
                <a:gd name="connsiteX1285" fmla="*/ 38343 w 640590"/>
                <a:gd name="connsiteY1285" fmla="*/ 227591 h 682203"/>
                <a:gd name="connsiteX1286" fmla="*/ 34486 w 640590"/>
                <a:gd name="connsiteY1286" fmla="*/ 226590 h 682203"/>
                <a:gd name="connsiteX1287" fmla="*/ 31521 w 640590"/>
                <a:gd name="connsiteY1287" fmla="*/ 224830 h 682203"/>
                <a:gd name="connsiteX1288" fmla="*/ 29455 w 640590"/>
                <a:gd name="connsiteY1288" fmla="*/ 223766 h 682203"/>
                <a:gd name="connsiteX1289" fmla="*/ 28900 w 640590"/>
                <a:gd name="connsiteY1289" fmla="*/ 223070 h 682203"/>
                <a:gd name="connsiteX1290" fmla="*/ 28649 w 640590"/>
                <a:gd name="connsiteY1290" fmla="*/ 222256 h 682203"/>
                <a:gd name="connsiteX1291" fmla="*/ 29189 w 640590"/>
                <a:gd name="connsiteY1291" fmla="*/ 218587 h 682203"/>
                <a:gd name="connsiteX1292" fmla="*/ 30120 w 640590"/>
                <a:gd name="connsiteY1292" fmla="*/ 214448 h 682203"/>
                <a:gd name="connsiteX1293" fmla="*/ 30801 w 640590"/>
                <a:gd name="connsiteY1293" fmla="*/ 213181 h 682203"/>
                <a:gd name="connsiteX1294" fmla="*/ 31974 w 640590"/>
                <a:gd name="connsiteY1294" fmla="*/ 211866 h 682203"/>
                <a:gd name="connsiteX1295" fmla="*/ 32843 w 640590"/>
                <a:gd name="connsiteY1295" fmla="*/ 210974 h 682203"/>
                <a:gd name="connsiteX1296" fmla="*/ 34235 w 640590"/>
                <a:gd name="connsiteY1296" fmla="*/ 209793 h 682203"/>
                <a:gd name="connsiteX1297" fmla="*/ 37998 w 640590"/>
                <a:gd name="connsiteY1297" fmla="*/ 205835 h 682203"/>
                <a:gd name="connsiteX1298" fmla="*/ 41370 w 640590"/>
                <a:gd name="connsiteY1298" fmla="*/ 200381 h 682203"/>
                <a:gd name="connsiteX1299" fmla="*/ 43459 w 640590"/>
                <a:gd name="connsiteY1299" fmla="*/ 196571 h 682203"/>
                <a:gd name="connsiteX1300" fmla="*/ 44546 w 640590"/>
                <a:gd name="connsiteY1300" fmla="*/ 195437 h 682203"/>
                <a:gd name="connsiteX1301" fmla="*/ 45658 w 640590"/>
                <a:gd name="connsiteY1301" fmla="*/ 194467 h 682203"/>
                <a:gd name="connsiteX1302" fmla="*/ 47277 w 640590"/>
                <a:gd name="connsiteY1302" fmla="*/ 193294 h 682203"/>
                <a:gd name="connsiteX1303" fmla="*/ 49155 w 640590"/>
                <a:gd name="connsiteY1303" fmla="*/ 192222 h 682203"/>
                <a:gd name="connsiteX1304" fmla="*/ 51017 w 640590"/>
                <a:gd name="connsiteY1304" fmla="*/ 192269 h 682203"/>
                <a:gd name="connsiteX1305" fmla="*/ 52785 w 640590"/>
                <a:gd name="connsiteY1305" fmla="*/ 193247 h 682203"/>
                <a:gd name="connsiteX1306" fmla="*/ 54099 w 640590"/>
                <a:gd name="connsiteY1306" fmla="*/ 194389 h 682203"/>
                <a:gd name="connsiteX1307" fmla="*/ 54545 w 640590"/>
                <a:gd name="connsiteY1307" fmla="*/ 196916 h 682203"/>
                <a:gd name="connsiteX1308" fmla="*/ 55476 w 640590"/>
                <a:gd name="connsiteY1308" fmla="*/ 198551 h 682203"/>
                <a:gd name="connsiteX1309" fmla="*/ 56477 w 640590"/>
                <a:gd name="connsiteY1309" fmla="*/ 199537 h 682203"/>
                <a:gd name="connsiteX1310" fmla="*/ 57807 w 640590"/>
                <a:gd name="connsiteY1310" fmla="*/ 200014 h 682203"/>
                <a:gd name="connsiteX1311" fmla="*/ 59505 w 640590"/>
                <a:gd name="connsiteY1311" fmla="*/ 199897 h 682203"/>
                <a:gd name="connsiteX1312" fmla="*/ 66303 w 640590"/>
                <a:gd name="connsiteY1312" fmla="*/ 197002 h 682203"/>
                <a:gd name="connsiteX1313" fmla="*/ 68619 w 640590"/>
                <a:gd name="connsiteY1313" fmla="*/ 196415 h 682203"/>
                <a:gd name="connsiteX1314" fmla="*/ 74174 w 640590"/>
                <a:gd name="connsiteY1314" fmla="*/ 196055 h 682203"/>
                <a:gd name="connsiteX1315" fmla="*/ 77984 w 640590"/>
                <a:gd name="connsiteY1315" fmla="*/ 194936 h 682203"/>
                <a:gd name="connsiteX1316" fmla="*/ 81356 w 640590"/>
                <a:gd name="connsiteY1316" fmla="*/ 193763 h 682203"/>
                <a:gd name="connsiteX1317" fmla="*/ 81770 w 640590"/>
                <a:gd name="connsiteY1317" fmla="*/ 191658 h 682203"/>
                <a:gd name="connsiteX1318" fmla="*/ 83069 w 640590"/>
                <a:gd name="connsiteY1318" fmla="*/ 188443 h 682203"/>
                <a:gd name="connsiteX1319" fmla="*/ 87028 w 640590"/>
                <a:gd name="connsiteY1319" fmla="*/ 184250 h 682203"/>
                <a:gd name="connsiteX1320" fmla="*/ 88146 w 640590"/>
                <a:gd name="connsiteY1320" fmla="*/ 182380 h 682203"/>
                <a:gd name="connsiteX1321" fmla="*/ 89343 w 640590"/>
                <a:gd name="connsiteY1321" fmla="*/ 178797 h 682203"/>
                <a:gd name="connsiteX1322" fmla="*/ 90619 w 640590"/>
                <a:gd name="connsiteY1322" fmla="*/ 175526 h 682203"/>
                <a:gd name="connsiteX1323" fmla="*/ 91722 w 640590"/>
                <a:gd name="connsiteY1323" fmla="*/ 174165 h 682203"/>
                <a:gd name="connsiteX1324" fmla="*/ 97950 w 640590"/>
                <a:gd name="connsiteY1324" fmla="*/ 170566 h 682203"/>
                <a:gd name="connsiteX1325" fmla="*/ 104044 w 640590"/>
                <a:gd name="connsiteY1325" fmla="*/ 167257 h 682203"/>
                <a:gd name="connsiteX1326" fmla="*/ 105045 w 640590"/>
                <a:gd name="connsiteY1326" fmla="*/ 165755 h 682203"/>
                <a:gd name="connsiteX1327" fmla="*/ 108988 w 640590"/>
                <a:gd name="connsiteY1327" fmla="*/ 158870 h 682203"/>
                <a:gd name="connsiteX1328" fmla="*/ 111241 w 640590"/>
                <a:gd name="connsiteY1328" fmla="*/ 154184 h 682203"/>
                <a:gd name="connsiteX1329" fmla="*/ 111828 w 640590"/>
                <a:gd name="connsiteY1329" fmla="*/ 152674 h 682203"/>
                <a:gd name="connsiteX1330" fmla="*/ 113135 w 640590"/>
                <a:gd name="connsiteY1330" fmla="*/ 148598 h 682203"/>
                <a:gd name="connsiteX1331" fmla="*/ 114550 w 640590"/>
                <a:gd name="connsiteY1331" fmla="*/ 144530 h 682203"/>
                <a:gd name="connsiteX1332" fmla="*/ 116428 w 640590"/>
                <a:gd name="connsiteY1332" fmla="*/ 143583 h 682203"/>
                <a:gd name="connsiteX1333" fmla="*/ 120614 w 640590"/>
                <a:gd name="connsiteY1333" fmla="*/ 142034 h 682203"/>
                <a:gd name="connsiteX1334" fmla="*/ 123931 w 640590"/>
                <a:gd name="connsiteY1334" fmla="*/ 140517 h 682203"/>
                <a:gd name="connsiteX1335" fmla="*/ 125637 w 640590"/>
                <a:gd name="connsiteY1335" fmla="*/ 138780 h 682203"/>
                <a:gd name="connsiteX1336" fmla="*/ 126661 w 640590"/>
                <a:gd name="connsiteY1336" fmla="*/ 137262 h 682203"/>
                <a:gd name="connsiteX1337" fmla="*/ 126474 w 640590"/>
                <a:gd name="connsiteY1337" fmla="*/ 135760 h 682203"/>
                <a:gd name="connsiteX1338" fmla="*/ 125558 w 640590"/>
                <a:gd name="connsiteY1338" fmla="*/ 133976 h 682203"/>
                <a:gd name="connsiteX1339" fmla="*/ 125746 w 640590"/>
                <a:gd name="connsiteY1339" fmla="*/ 132912 h 682203"/>
                <a:gd name="connsiteX1340" fmla="*/ 125910 w 640590"/>
                <a:gd name="connsiteY1340" fmla="*/ 131864 h 682203"/>
                <a:gd name="connsiteX1341" fmla="*/ 128328 w 640590"/>
                <a:gd name="connsiteY1341" fmla="*/ 129728 h 682203"/>
                <a:gd name="connsiteX1342" fmla="*/ 132858 w 640590"/>
                <a:gd name="connsiteY1342" fmla="*/ 123399 h 682203"/>
                <a:gd name="connsiteX1343" fmla="*/ 135580 w 640590"/>
                <a:gd name="connsiteY1343" fmla="*/ 120230 h 682203"/>
                <a:gd name="connsiteX1344" fmla="*/ 136480 w 640590"/>
                <a:gd name="connsiteY1344" fmla="*/ 120230 h 682203"/>
                <a:gd name="connsiteX1345" fmla="*/ 139320 w 640590"/>
                <a:gd name="connsiteY1345" fmla="*/ 118541 h 682203"/>
                <a:gd name="connsiteX1346" fmla="*/ 142019 w 640590"/>
                <a:gd name="connsiteY1346" fmla="*/ 116632 h 682203"/>
                <a:gd name="connsiteX1347" fmla="*/ 141862 w 640590"/>
                <a:gd name="connsiteY1347" fmla="*/ 115763 h 682203"/>
                <a:gd name="connsiteX1348" fmla="*/ 141526 w 640590"/>
                <a:gd name="connsiteY1348" fmla="*/ 114637 h 682203"/>
                <a:gd name="connsiteX1349" fmla="*/ 139977 w 640590"/>
                <a:gd name="connsiteY1349" fmla="*/ 114136 h 682203"/>
                <a:gd name="connsiteX1350" fmla="*/ 139484 w 640590"/>
                <a:gd name="connsiteY1350" fmla="*/ 112783 h 682203"/>
                <a:gd name="connsiteX1351" fmla="*/ 139867 w 640590"/>
                <a:gd name="connsiteY1351" fmla="*/ 110842 h 682203"/>
                <a:gd name="connsiteX1352" fmla="*/ 141166 w 640590"/>
                <a:gd name="connsiteY1352" fmla="*/ 105624 h 682203"/>
                <a:gd name="connsiteX1353" fmla="*/ 140900 w 640590"/>
                <a:gd name="connsiteY1353" fmla="*/ 104122 h 682203"/>
                <a:gd name="connsiteX1354" fmla="*/ 139320 w 640590"/>
                <a:gd name="connsiteY1354" fmla="*/ 99272 h 682203"/>
                <a:gd name="connsiteX1355" fmla="*/ 139672 w 640590"/>
                <a:gd name="connsiteY1355" fmla="*/ 97934 h 682203"/>
                <a:gd name="connsiteX1356" fmla="*/ 140321 w 640590"/>
                <a:gd name="connsiteY1356" fmla="*/ 96557 h 682203"/>
                <a:gd name="connsiteX1357" fmla="*/ 142089 w 640590"/>
                <a:gd name="connsiteY1357" fmla="*/ 94726 h 682203"/>
                <a:gd name="connsiteX1358" fmla="*/ 144366 w 640590"/>
                <a:gd name="connsiteY1358" fmla="*/ 93201 h 682203"/>
                <a:gd name="connsiteX1359" fmla="*/ 151657 w 640590"/>
                <a:gd name="connsiteY1359" fmla="*/ 89586 h 682203"/>
                <a:gd name="connsiteX1360" fmla="*/ 153136 w 640590"/>
                <a:gd name="connsiteY1360" fmla="*/ 89187 h 682203"/>
                <a:gd name="connsiteX1361" fmla="*/ 155663 w 640590"/>
                <a:gd name="connsiteY1361" fmla="*/ 88272 h 682203"/>
                <a:gd name="connsiteX1362" fmla="*/ 157212 w 640590"/>
                <a:gd name="connsiteY1362" fmla="*/ 86339 h 682203"/>
                <a:gd name="connsiteX1363" fmla="*/ 157400 w 640590"/>
                <a:gd name="connsiteY1363" fmla="*/ 84689 h 682203"/>
                <a:gd name="connsiteX1364" fmla="*/ 156719 w 640590"/>
                <a:gd name="connsiteY1364" fmla="*/ 83664 h 682203"/>
                <a:gd name="connsiteX1365" fmla="*/ 155209 w 640590"/>
                <a:gd name="connsiteY1365" fmla="*/ 82287 h 682203"/>
                <a:gd name="connsiteX1366" fmla="*/ 152369 w 640590"/>
                <a:gd name="connsiteY1366" fmla="*/ 81043 h 682203"/>
                <a:gd name="connsiteX1367" fmla="*/ 149803 w 640590"/>
                <a:gd name="connsiteY1367" fmla="*/ 79956 h 682203"/>
                <a:gd name="connsiteX1368" fmla="*/ 145445 w 640590"/>
                <a:gd name="connsiteY1368" fmla="*/ 80073 h 682203"/>
                <a:gd name="connsiteX1369" fmla="*/ 143185 w 640590"/>
                <a:gd name="connsiteY1369" fmla="*/ 79142 h 682203"/>
                <a:gd name="connsiteX1370" fmla="*/ 142567 w 640590"/>
                <a:gd name="connsiteY1370" fmla="*/ 78492 h 682203"/>
                <a:gd name="connsiteX1371" fmla="*/ 142253 w 640590"/>
                <a:gd name="connsiteY1371" fmla="*/ 76192 h 682203"/>
                <a:gd name="connsiteX1372" fmla="*/ 142692 w 640590"/>
                <a:gd name="connsiteY1372" fmla="*/ 72296 h 682203"/>
                <a:gd name="connsiteX1373" fmla="*/ 142011 w 640590"/>
                <a:gd name="connsiteY1373" fmla="*/ 71952 h 682203"/>
                <a:gd name="connsiteX1374" fmla="*/ 141041 w 640590"/>
                <a:gd name="connsiteY1374" fmla="*/ 72414 h 682203"/>
                <a:gd name="connsiteX1375" fmla="*/ 138741 w 640590"/>
                <a:gd name="connsiteY1375" fmla="*/ 71952 h 682203"/>
                <a:gd name="connsiteX1376" fmla="*/ 135916 w 640590"/>
                <a:gd name="connsiteY1376" fmla="*/ 72007 h 682203"/>
                <a:gd name="connsiteX1377" fmla="*/ 134837 w 640590"/>
                <a:gd name="connsiteY1377" fmla="*/ 70919 h 682203"/>
                <a:gd name="connsiteX1378" fmla="*/ 135369 w 640590"/>
                <a:gd name="connsiteY1378" fmla="*/ 69613 h 682203"/>
                <a:gd name="connsiteX1379" fmla="*/ 135204 w 640590"/>
                <a:gd name="connsiteY1379" fmla="*/ 67868 h 682203"/>
                <a:gd name="connsiteX1380" fmla="*/ 134782 w 640590"/>
                <a:gd name="connsiteY1380" fmla="*/ 66210 h 682203"/>
                <a:gd name="connsiteX1381" fmla="*/ 134344 w 640590"/>
                <a:gd name="connsiteY1381" fmla="*/ 65865 h 682203"/>
                <a:gd name="connsiteX1382" fmla="*/ 132990 w 640590"/>
                <a:gd name="connsiteY1382" fmla="*/ 65466 h 682203"/>
                <a:gd name="connsiteX1383" fmla="*/ 130886 w 640590"/>
                <a:gd name="connsiteY1383" fmla="*/ 64027 h 682203"/>
                <a:gd name="connsiteX1384" fmla="*/ 129188 w 640590"/>
                <a:gd name="connsiteY1384" fmla="*/ 62251 h 682203"/>
                <a:gd name="connsiteX1385" fmla="*/ 128195 w 640590"/>
                <a:gd name="connsiteY1385" fmla="*/ 61046 h 682203"/>
                <a:gd name="connsiteX1386" fmla="*/ 127890 w 640590"/>
                <a:gd name="connsiteY1386" fmla="*/ 60217 h 682203"/>
                <a:gd name="connsiteX1387" fmla="*/ 127984 w 640590"/>
                <a:gd name="connsiteY1387" fmla="*/ 59669 h 682203"/>
                <a:gd name="connsiteX1388" fmla="*/ 129219 w 640590"/>
                <a:gd name="connsiteY1388" fmla="*/ 58128 h 682203"/>
                <a:gd name="connsiteX1389" fmla="*/ 130691 w 640590"/>
                <a:gd name="connsiteY1389" fmla="*/ 55961 h 682203"/>
                <a:gd name="connsiteX1390" fmla="*/ 131230 w 640590"/>
                <a:gd name="connsiteY1390" fmla="*/ 54099 h 682203"/>
                <a:gd name="connsiteX1391" fmla="*/ 131394 w 640590"/>
                <a:gd name="connsiteY1391" fmla="*/ 52745 h 682203"/>
                <a:gd name="connsiteX1392" fmla="*/ 130980 w 640590"/>
                <a:gd name="connsiteY1392" fmla="*/ 51752 h 682203"/>
                <a:gd name="connsiteX1393" fmla="*/ 129626 w 640590"/>
                <a:gd name="connsiteY1393" fmla="*/ 50531 h 682203"/>
                <a:gd name="connsiteX1394" fmla="*/ 128179 w 640590"/>
                <a:gd name="connsiteY1394" fmla="*/ 49460 h 682203"/>
                <a:gd name="connsiteX1395" fmla="*/ 127600 w 640590"/>
                <a:gd name="connsiteY1395" fmla="*/ 48529 h 682203"/>
                <a:gd name="connsiteX1396" fmla="*/ 127577 w 640590"/>
                <a:gd name="connsiteY1396" fmla="*/ 47120 h 682203"/>
                <a:gd name="connsiteX1397" fmla="*/ 128116 w 640590"/>
                <a:gd name="connsiteY1397" fmla="*/ 45360 h 682203"/>
                <a:gd name="connsiteX1398" fmla="*/ 129814 w 640590"/>
                <a:gd name="connsiteY1398" fmla="*/ 44030 h 682203"/>
                <a:gd name="connsiteX1399" fmla="*/ 132826 w 640590"/>
                <a:gd name="connsiteY1399" fmla="*/ 42771 h 682203"/>
                <a:gd name="connsiteX1400" fmla="*/ 133609 w 640590"/>
                <a:gd name="connsiteY1400" fmla="*/ 41206 h 682203"/>
                <a:gd name="connsiteX1401" fmla="*/ 133507 w 640590"/>
                <a:gd name="connsiteY1401" fmla="*/ 40048 h 682203"/>
                <a:gd name="connsiteX1402" fmla="*/ 132686 w 640590"/>
                <a:gd name="connsiteY1402" fmla="*/ 39704 h 682203"/>
                <a:gd name="connsiteX1403" fmla="*/ 130565 w 640590"/>
                <a:gd name="connsiteY1403" fmla="*/ 39696 h 682203"/>
                <a:gd name="connsiteX1404" fmla="*/ 126998 w 640590"/>
                <a:gd name="connsiteY1404" fmla="*/ 39297 h 682203"/>
                <a:gd name="connsiteX1405" fmla="*/ 126395 w 640590"/>
                <a:gd name="connsiteY1405" fmla="*/ 38655 h 682203"/>
                <a:gd name="connsiteX1406" fmla="*/ 125989 w 640590"/>
                <a:gd name="connsiteY1406" fmla="*/ 37795 h 682203"/>
                <a:gd name="connsiteX1407" fmla="*/ 125980 w 640590"/>
                <a:gd name="connsiteY1407" fmla="*/ 36942 h 682203"/>
                <a:gd name="connsiteX1408" fmla="*/ 126740 w 640590"/>
                <a:gd name="connsiteY1408" fmla="*/ 35972 h 682203"/>
                <a:gd name="connsiteX1409" fmla="*/ 127647 w 640590"/>
                <a:gd name="connsiteY1409" fmla="*/ 34744 h 682203"/>
                <a:gd name="connsiteX1410" fmla="*/ 127483 w 640590"/>
                <a:gd name="connsiteY1410" fmla="*/ 33547 h 682203"/>
                <a:gd name="connsiteX1411" fmla="*/ 126435 w 640590"/>
                <a:gd name="connsiteY1411" fmla="*/ 32193 h 682203"/>
                <a:gd name="connsiteX1412" fmla="*/ 123923 w 640590"/>
                <a:gd name="connsiteY1412" fmla="*/ 31208 h 682203"/>
                <a:gd name="connsiteX1413" fmla="*/ 123579 w 640590"/>
                <a:gd name="connsiteY1413" fmla="*/ 29807 h 682203"/>
                <a:gd name="connsiteX1414" fmla="*/ 123970 w 640590"/>
                <a:gd name="connsiteY1414" fmla="*/ 28641 h 682203"/>
                <a:gd name="connsiteX1415" fmla="*/ 124799 w 640590"/>
                <a:gd name="connsiteY1415" fmla="*/ 26975 h 682203"/>
                <a:gd name="connsiteX1416" fmla="*/ 125527 w 640590"/>
                <a:gd name="connsiteY1416" fmla="*/ 25817 h 682203"/>
                <a:gd name="connsiteX1417" fmla="*/ 127240 w 640590"/>
                <a:gd name="connsiteY1417" fmla="*/ 22516 h 682203"/>
                <a:gd name="connsiteX1418" fmla="*/ 129321 w 640590"/>
                <a:gd name="connsiteY1418" fmla="*/ 21796 h 682203"/>
                <a:gd name="connsiteX1419" fmla="*/ 131872 w 640590"/>
                <a:gd name="connsiteY1419" fmla="*/ 20724 h 682203"/>
                <a:gd name="connsiteX1420" fmla="*/ 134688 w 640590"/>
                <a:gd name="connsiteY1420" fmla="*/ 19543 h 682203"/>
                <a:gd name="connsiteX1421" fmla="*/ 139030 w 640590"/>
                <a:gd name="connsiteY1421" fmla="*/ 20427 h 682203"/>
                <a:gd name="connsiteX1422" fmla="*/ 141143 w 640590"/>
                <a:gd name="connsiteY1422" fmla="*/ 20865 h 682203"/>
                <a:gd name="connsiteX1423" fmla="*/ 145414 w 640590"/>
                <a:gd name="connsiteY1423" fmla="*/ 21874 h 682203"/>
                <a:gd name="connsiteX1424" fmla="*/ 148997 w 640590"/>
                <a:gd name="connsiteY1424" fmla="*/ 22719 h 682203"/>
                <a:gd name="connsiteX1425" fmla="*/ 152659 w 640590"/>
                <a:gd name="connsiteY1425" fmla="*/ 22962 h 682203"/>
                <a:gd name="connsiteX1426" fmla="*/ 154176 w 640590"/>
                <a:gd name="connsiteY1426" fmla="*/ 22899 h 682203"/>
                <a:gd name="connsiteX1427" fmla="*/ 155851 w 640590"/>
                <a:gd name="connsiteY1427" fmla="*/ 23901 h 682203"/>
                <a:gd name="connsiteX1428" fmla="*/ 159989 w 640590"/>
                <a:gd name="connsiteY1428" fmla="*/ 25614 h 682203"/>
                <a:gd name="connsiteX1429" fmla="*/ 163353 w 640590"/>
                <a:gd name="connsiteY1429" fmla="*/ 26513 h 682203"/>
                <a:gd name="connsiteX1430" fmla="*/ 165630 w 640590"/>
                <a:gd name="connsiteY1430" fmla="*/ 26506 h 682203"/>
                <a:gd name="connsiteX1431" fmla="*/ 168986 w 640590"/>
                <a:gd name="connsiteY1431" fmla="*/ 24988 h 682203"/>
                <a:gd name="connsiteX1432" fmla="*/ 170660 w 640590"/>
                <a:gd name="connsiteY1432" fmla="*/ 23595 h 682203"/>
                <a:gd name="connsiteX1433" fmla="*/ 172913 w 640590"/>
                <a:gd name="connsiteY1433" fmla="*/ 22070 h 682203"/>
                <a:gd name="connsiteX1434" fmla="*/ 175800 w 640590"/>
                <a:gd name="connsiteY1434" fmla="*/ 22132 h 682203"/>
                <a:gd name="connsiteX1435" fmla="*/ 182043 w 640590"/>
                <a:gd name="connsiteY1435" fmla="*/ 19778 h 682203"/>
                <a:gd name="connsiteX1436" fmla="*/ 183209 w 640590"/>
                <a:gd name="connsiteY1436" fmla="*/ 20184 h 682203"/>
                <a:gd name="connsiteX1437" fmla="*/ 185063 w 640590"/>
                <a:gd name="connsiteY1437" fmla="*/ 20317 h 682203"/>
                <a:gd name="connsiteX1438" fmla="*/ 187301 w 640590"/>
                <a:gd name="connsiteY1438" fmla="*/ 18956 h 682203"/>
                <a:gd name="connsiteX1439" fmla="*/ 188451 w 640590"/>
                <a:gd name="connsiteY1439" fmla="*/ 17344 h 682203"/>
                <a:gd name="connsiteX1440" fmla="*/ 188631 w 640590"/>
                <a:gd name="connsiteY1440" fmla="*/ 16531 h 682203"/>
                <a:gd name="connsiteX1441" fmla="*/ 189186 w 640590"/>
                <a:gd name="connsiteY1441" fmla="*/ 15936 h 682203"/>
                <a:gd name="connsiteX1442" fmla="*/ 191580 w 640590"/>
                <a:gd name="connsiteY1442" fmla="*/ 14911 h 682203"/>
                <a:gd name="connsiteX1443" fmla="*/ 193982 w 640590"/>
                <a:gd name="connsiteY1443" fmla="*/ 13488 h 682203"/>
                <a:gd name="connsiteX1444" fmla="*/ 194631 w 640590"/>
                <a:gd name="connsiteY1444" fmla="*/ 11610 h 682203"/>
                <a:gd name="connsiteX1445" fmla="*/ 195031 w 640590"/>
                <a:gd name="connsiteY1445" fmla="*/ 10335 h 682203"/>
                <a:gd name="connsiteX1446" fmla="*/ 197659 w 640590"/>
                <a:gd name="connsiteY1446" fmla="*/ 8692 h 682203"/>
                <a:gd name="connsiteX1447" fmla="*/ 200397 w 640590"/>
                <a:gd name="connsiteY1447" fmla="*/ 6978 h 682203"/>
                <a:gd name="connsiteX1448" fmla="*/ 203261 w 640590"/>
                <a:gd name="connsiteY1448" fmla="*/ 5187 h 682203"/>
                <a:gd name="connsiteX1449" fmla="*/ 206515 w 640590"/>
                <a:gd name="connsiteY1449" fmla="*/ 3145 h 682203"/>
                <a:gd name="connsiteX1450" fmla="*/ 209269 w 640590"/>
                <a:gd name="connsiteY1450" fmla="*/ 1416 h 682203"/>
                <a:gd name="connsiteX1451" fmla="*/ 211522 w 640590"/>
                <a:gd name="connsiteY1451" fmla="*/ 0 h 682203"/>
                <a:gd name="connsiteX1452" fmla="*/ 211772 w 640590"/>
                <a:gd name="connsiteY1452" fmla="*/ 305 h 682203"/>
                <a:gd name="connsiteX1453" fmla="*/ 212657 w 640590"/>
                <a:gd name="connsiteY1453" fmla="*/ 946 h 682203"/>
                <a:gd name="connsiteX1454" fmla="*/ 213611 w 640590"/>
                <a:gd name="connsiteY1454" fmla="*/ 1259 h 682203"/>
                <a:gd name="connsiteX1455" fmla="*/ 214730 w 640590"/>
                <a:gd name="connsiteY1455" fmla="*/ 657 h 682203"/>
                <a:gd name="connsiteX1456" fmla="*/ 216130 w 640590"/>
                <a:gd name="connsiteY1456" fmla="*/ 156 h 682203"/>
                <a:gd name="connsiteX1457" fmla="*/ 216865 w 640590"/>
                <a:gd name="connsiteY1457" fmla="*/ 438 h 682203"/>
                <a:gd name="connsiteX1458" fmla="*/ 216967 w 640590"/>
                <a:gd name="connsiteY1458" fmla="*/ 1252 h 682203"/>
                <a:gd name="connsiteX1459" fmla="*/ 216130 w 640590"/>
                <a:gd name="connsiteY1459" fmla="*/ 5069 h 682203"/>
                <a:gd name="connsiteX1460" fmla="*/ 216201 w 640590"/>
                <a:gd name="connsiteY1460" fmla="*/ 6564 h 682203"/>
                <a:gd name="connsiteX1461" fmla="*/ 217601 w 640590"/>
                <a:gd name="connsiteY1461" fmla="*/ 9670 h 682203"/>
                <a:gd name="connsiteX1462" fmla="*/ 219416 w 640590"/>
                <a:gd name="connsiteY1462" fmla="*/ 14700 h 682203"/>
                <a:gd name="connsiteX1463" fmla="*/ 221121 w 640590"/>
                <a:gd name="connsiteY1463" fmla="*/ 19410 h 682203"/>
                <a:gd name="connsiteX1464" fmla="*/ 222123 w 640590"/>
                <a:gd name="connsiteY1464" fmla="*/ 22492 h 682203"/>
                <a:gd name="connsiteX1465" fmla="*/ 223116 w 640590"/>
                <a:gd name="connsiteY1465" fmla="*/ 23752 h 682203"/>
                <a:gd name="connsiteX1466" fmla="*/ 227255 w 640590"/>
                <a:gd name="connsiteY1466" fmla="*/ 25043 h 682203"/>
                <a:gd name="connsiteX1467" fmla="*/ 230666 w 640590"/>
                <a:gd name="connsiteY1467" fmla="*/ 26099 h 682203"/>
                <a:gd name="connsiteX1468" fmla="*/ 232692 w 640590"/>
                <a:gd name="connsiteY1468" fmla="*/ 27828 h 682203"/>
                <a:gd name="connsiteX1469" fmla="*/ 234930 w 640590"/>
                <a:gd name="connsiteY1469" fmla="*/ 29486 h 682203"/>
                <a:gd name="connsiteX1470" fmla="*/ 236495 w 640590"/>
                <a:gd name="connsiteY1470" fmla="*/ 30503 h 682203"/>
                <a:gd name="connsiteX1471" fmla="*/ 237238 w 640590"/>
                <a:gd name="connsiteY1471" fmla="*/ 31810 h 682203"/>
                <a:gd name="connsiteX1472" fmla="*/ 237394 w 640590"/>
                <a:gd name="connsiteY1472" fmla="*/ 32983 h 682203"/>
                <a:gd name="connsiteX1473" fmla="*/ 237253 w 640590"/>
                <a:gd name="connsiteY1473" fmla="*/ 33774 h 682203"/>
                <a:gd name="connsiteX1474" fmla="*/ 236401 w 640590"/>
                <a:gd name="connsiteY1474" fmla="*/ 34814 h 682203"/>
                <a:gd name="connsiteX1475" fmla="*/ 232473 w 640590"/>
                <a:gd name="connsiteY1475" fmla="*/ 37490 h 682203"/>
                <a:gd name="connsiteX1476" fmla="*/ 232004 w 640590"/>
                <a:gd name="connsiteY1476" fmla="*/ 38335 h 682203"/>
                <a:gd name="connsiteX1477" fmla="*/ 231887 w 640590"/>
                <a:gd name="connsiteY1477" fmla="*/ 39446 h 682203"/>
                <a:gd name="connsiteX1478" fmla="*/ 232661 w 640590"/>
                <a:gd name="connsiteY1478" fmla="*/ 42755 h 682203"/>
                <a:gd name="connsiteX1479" fmla="*/ 233146 w 640590"/>
                <a:gd name="connsiteY1479" fmla="*/ 44828 h 682203"/>
                <a:gd name="connsiteX1480" fmla="*/ 233287 w 640590"/>
                <a:gd name="connsiteY1480" fmla="*/ 48990 h 682203"/>
                <a:gd name="connsiteX1481" fmla="*/ 233545 w 640590"/>
                <a:gd name="connsiteY1481" fmla="*/ 52941 h 682203"/>
                <a:gd name="connsiteX1482" fmla="*/ 234937 w 640590"/>
                <a:gd name="connsiteY1482" fmla="*/ 54740 h 682203"/>
                <a:gd name="connsiteX1483" fmla="*/ 236080 w 640590"/>
                <a:gd name="connsiteY1483" fmla="*/ 55898 h 682203"/>
                <a:gd name="connsiteX1484" fmla="*/ 236776 w 640590"/>
                <a:gd name="connsiteY1484" fmla="*/ 56947 h 682203"/>
                <a:gd name="connsiteX1485" fmla="*/ 238185 w 640590"/>
                <a:gd name="connsiteY1485" fmla="*/ 58394 h 682203"/>
                <a:gd name="connsiteX1486" fmla="*/ 239366 w 640590"/>
                <a:gd name="connsiteY1486" fmla="*/ 59466 h 682203"/>
                <a:gd name="connsiteX1487" fmla="*/ 240375 w 640590"/>
                <a:gd name="connsiteY1487" fmla="*/ 60099 h 682203"/>
                <a:gd name="connsiteX1488" fmla="*/ 240868 w 640590"/>
                <a:gd name="connsiteY1488" fmla="*/ 61515 h 682203"/>
                <a:gd name="connsiteX1489" fmla="*/ 240578 w 640590"/>
                <a:gd name="connsiteY1489" fmla="*/ 63182 h 682203"/>
                <a:gd name="connsiteX1490" fmla="*/ 240156 w 640590"/>
                <a:gd name="connsiteY1490" fmla="*/ 64629 h 682203"/>
                <a:gd name="connsiteX1491" fmla="*/ 240289 w 640590"/>
                <a:gd name="connsiteY1491" fmla="*/ 65412 h 682203"/>
                <a:gd name="connsiteX1492" fmla="*/ 241103 w 640590"/>
                <a:gd name="connsiteY1492" fmla="*/ 65967 h 682203"/>
                <a:gd name="connsiteX1493" fmla="*/ 242346 w 640590"/>
                <a:gd name="connsiteY1493" fmla="*/ 67414 h 682203"/>
                <a:gd name="connsiteX1494" fmla="*/ 242511 w 640590"/>
                <a:gd name="connsiteY1494" fmla="*/ 69527 h 682203"/>
                <a:gd name="connsiteX1495" fmla="*/ 242425 w 640590"/>
                <a:gd name="connsiteY1495" fmla="*/ 70982 h 682203"/>
                <a:gd name="connsiteX1496" fmla="*/ 242918 w 640590"/>
                <a:gd name="connsiteY1496" fmla="*/ 72288 h 682203"/>
                <a:gd name="connsiteX1497" fmla="*/ 243051 w 640590"/>
                <a:gd name="connsiteY1497" fmla="*/ 73736 h 682203"/>
                <a:gd name="connsiteX1498" fmla="*/ 242667 w 640590"/>
                <a:gd name="connsiteY1498" fmla="*/ 77342 h 682203"/>
                <a:gd name="connsiteX1499" fmla="*/ 242730 w 640590"/>
                <a:gd name="connsiteY1499" fmla="*/ 78970 h 682203"/>
                <a:gd name="connsiteX1500" fmla="*/ 241642 w 640590"/>
                <a:gd name="connsiteY1500" fmla="*/ 79071 h 682203"/>
                <a:gd name="connsiteX1501" fmla="*/ 240711 w 640590"/>
                <a:gd name="connsiteY1501" fmla="*/ 79627 h 682203"/>
                <a:gd name="connsiteX1502" fmla="*/ 239389 w 640590"/>
                <a:gd name="connsiteY1502" fmla="*/ 81896 h 682203"/>
                <a:gd name="connsiteX1503" fmla="*/ 237864 w 640590"/>
                <a:gd name="connsiteY1503" fmla="*/ 82490 h 682203"/>
                <a:gd name="connsiteX1504" fmla="*/ 236135 w 640590"/>
                <a:gd name="connsiteY1504" fmla="*/ 82670 h 682203"/>
                <a:gd name="connsiteX1505" fmla="*/ 234351 w 640590"/>
                <a:gd name="connsiteY1505" fmla="*/ 81277 h 682203"/>
                <a:gd name="connsiteX1506" fmla="*/ 232888 w 640590"/>
                <a:gd name="connsiteY1506" fmla="*/ 79822 h 682203"/>
                <a:gd name="connsiteX1507" fmla="*/ 232489 w 640590"/>
                <a:gd name="connsiteY1507" fmla="*/ 79017 h 682203"/>
                <a:gd name="connsiteX1508" fmla="*/ 232121 w 640590"/>
                <a:gd name="connsiteY1508" fmla="*/ 77483 h 682203"/>
                <a:gd name="connsiteX1509" fmla="*/ 231331 w 640590"/>
                <a:gd name="connsiteY1509" fmla="*/ 76482 h 682203"/>
                <a:gd name="connsiteX1510" fmla="*/ 229813 w 640590"/>
                <a:gd name="connsiteY1510" fmla="*/ 76951 h 682203"/>
                <a:gd name="connsiteX1511" fmla="*/ 227506 w 640590"/>
                <a:gd name="connsiteY1511" fmla="*/ 77162 h 682203"/>
                <a:gd name="connsiteX1512" fmla="*/ 225010 w 640590"/>
                <a:gd name="connsiteY1512" fmla="*/ 77499 h 682203"/>
                <a:gd name="connsiteX1513" fmla="*/ 224548 w 640590"/>
                <a:gd name="connsiteY1513" fmla="*/ 77835 h 682203"/>
                <a:gd name="connsiteX1514" fmla="*/ 224501 w 640590"/>
                <a:gd name="connsiteY1514" fmla="*/ 78485 h 682203"/>
                <a:gd name="connsiteX1515" fmla="*/ 225111 w 640590"/>
                <a:gd name="connsiteY1515" fmla="*/ 79861 h 682203"/>
                <a:gd name="connsiteX1516" fmla="*/ 225628 w 640590"/>
                <a:gd name="connsiteY1516" fmla="*/ 81653 h 682203"/>
                <a:gd name="connsiteX1517" fmla="*/ 225941 w 640590"/>
                <a:gd name="connsiteY1517" fmla="*/ 84157 h 682203"/>
                <a:gd name="connsiteX1518" fmla="*/ 226614 w 640590"/>
                <a:gd name="connsiteY1518" fmla="*/ 85815 h 682203"/>
                <a:gd name="connsiteX1519" fmla="*/ 226825 w 640590"/>
                <a:gd name="connsiteY1519" fmla="*/ 86339 h 682203"/>
                <a:gd name="connsiteX1520" fmla="*/ 230822 w 640590"/>
                <a:gd name="connsiteY1520" fmla="*/ 91315 h 682203"/>
                <a:gd name="connsiteX1521" fmla="*/ 231871 w 640590"/>
                <a:gd name="connsiteY1521" fmla="*/ 92324 h 682203"/>
                <a:gd name="connsiteX1522" fmla="*/ 232090 w 640590"/>
                <a:gd name="connsiteY1522" fmla="*/ 92989 h 682203"/>
                <a:gd name="connsiteX1523" fmla="*/ 231675 w 640590"/>
                <a:gd name="connsiteY1523" fmla="*/ 94828 h 682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</a:cxnLst>
              <a:rect l="l" t="t" r="r" b="b"/>
              <a:pathLst>
                <a:path w="640590" h="682203">
                  <a:moveTo>
                    <a:pt x="564766" y="680396"/>
                  </a:moveTo>
                  <a:lnTo>
                    <a:pt x="563420" y="682203"/>
                  </a:lnTo>
                  <a:lnTo>
                    <a:pt x="560791" y="676664"/>
                  </a:lnTo>
                  <a:lnTo>
                    <a:pt x="559665" y="676328"/>
                  </a:lnTo>
                  <a:lnTo>
                    <a:pt x="559626" y="673692"/>
                  </a:lnTo>
                  <a:lnTo>
                    <a:pt x="560236" y="672651"/>
                  </a:lnTo>
                  <a:lnTo>
                    <a:pt x="563279" y="671485"/>
                  </a:lnTo>
                  <a:lnTo>
                    <a:pt x="564078" y="672135"/>
                  </a:lnTo>
                  <a:lnTo>
                    <a:pt x="565627" y="677267"/>
                  </a:lnTo>
                  <a:lnTo>
                    <a:pt x="564766" y="680396"/>
                  </a:lnTo>
                  <a:close/>
                  <a:moveTo>
                    <a:pt x="561331" y="668841"/>
                  </a:moveTo>
                  <a:lnTo>
                    <a:pt x="559242" y="670922"/>
                  </a:lnTo>
                  <a:lnTo>
                    <a:pt x="558335" y="669670"/>
                  </a:lnTo>
                  <a:lnTo>
                    <a:pt x="558710" y="668802"/>
                  </a:lnTo>
                  <a:lnTo>
                    <a:pt x="559595" y="668325"/>
                  </a:lnTo>
                  <a:lnTo>
                    <a:pt x="560424" y="667652"/>
                  </a:lnTo>
                  <a:lnTo>
                    <a:pt x="561331" y="668841"/>
                  </a:lnTo>
                  <a:close/>
                  <a:moveTo>
                    <a:pt x="554940" y="657372"/>
                  </a:moveTo>
                  <a:lnTo>
                    <a:pt x="553234" y="657395"/>
                  </a:lnTo>
                  <a:lnTo>
                    <a:pt x="552733" y="656449"/>
                  </a:lnTo>
                  <a:lnTo>
                    <a:pt x="552014" y="655471"/>
                  </a:lnTo>
                  <a:lnTo>
                    <a:pt x="552561" y="654524"/>
                  </a:lnTo>
                  <a:lnTo>
                    <a:pt x="553461" y="654282"/>
                  </a:lnTo>
                  <a:lnTo>
                    <a:pt x="554736" y="655815"/>
                  </a:lnTo>
                  <a:lnTo>
                    <a:pt x="555034" y="656902"/>
                  </a:lnTo>
                  <a:lnTo>
                    <a:pt x="554940" y="657372"/>
                  </a:lnTo>
                  <a:close/>
                  <a:moveTo>
                    <a:pt x="557013" y="653437"/>
                  </a:moveTo>
                  <a:lnTo>
                    <a:pt x="555980" y="654250"/>
                  </a:lnTo>
                  <a:lnTo>
                    <a:pt x="555722" y="654141"/>
                  </a:lnTo>
                  <a:lnTo>
                    <a:pt x="555573" y="653515"/>
                  </a:lnTo>
                  <a:lnTo>
                    <a:pt x="555534" y="653077"/>
                  </a:lnTo>
                  <a:lnTo>
                    <a:pt x="555346" y="652287"/>
                  </a:lnTo>
                  <a:lnTo>
                    <a:pt x="555245" y="650894"/>
                  </a:lnTo>
                  <a:lnTo>
                    <a:pt x="556066" y="649728"/>
                  </a:lnTo>
                  <a:lnTo>
                    <a:pt x="556888" y="649971"/>
                  </a:lnTo>
                  <a:lnTo>
                    <a:pt x="556442" y="651160"/>
                  </a:lnTo>
                  <a:lnTo>
                    <a:pt x="557013" y="653437"/>
                  </a:lnTo>
                  <a:close/>
                  <a:moveTo>
                    <a:pt x="107580" y="648750"/>
                  </a:moveTo>
                  <a:lnTo>
                    <a:pt x="107267" y="649024"/>
                  </a:lnTo>
                  <a:lnTo>
                    <a:pt x="106946" y="649126"/>
                  </a:lnTo>
                  <a:lnTo>
                    <a:pt x="106727" y="649095"/>
                  </a:lnTo>
                  <a:lnTo>
                    <a:pt x="106610" y="648821"/>
                  </a:lnTo>
                  <a:lnTo>
                    <a:pt x="106673" y="648617"/>
                  </a:lnTo>
                  <a:lnTo>
                    <a:pt x="106954" y="648852"/>
                  </a:lnTo>
                  <a:lnTo>
                    <a:pt x="107330" y="648633"/>
                  </a:lnTo>
                  <a:lnTo>
                    <a:pt x="107752" y="647937"/>
                  </a:lnTo>
                  <a:lnTo>
                    <a:pt x="107854" y="647710"/>
                  </a:lnTo>
                  <a:lnTo>
                    <a:pt x="107940" y="647835"/>
                  </a:lnTo>
                  <a:lnTo>
                    <a:pt x="107854" y="648234"/>
                  </a:lnTo>
                  <a:lnTo>
                    <a:pt x="107580" y="648750"/>
                  </a:lnTo>
                  <a:close/>
                  <a:moveTo>
                    <a:pt x="548313" y="649181"/>
                  </a:moveTo>
                  <a:lnTo>
                    <a:pt x="548970" y="650002"/>
                  </a:lnTo>
                  <a:lnTo>
                    <a:pt x="547758" y="649861"/>
                  </a:lnTo>
                  <a:lnTo>
                    <a:pt x="546631" y="648617"/>
                  </a:lnTo>
                  <a:lnTo>
                    <a:pt x="546928" y="647452"/>
                  </a:lnTo>
                  <a:lnTo>
                    <a:pt x="547351" y="646975"/>
                  </a:lnTo>
                  <a:lnTo>
                    <a:pt x="548313" y="649181"/>
                  </a:lnTo>
                  <a:close/>
                  <a:moveTo>
                    <a:pt x="540552" y="629607"/>
                  </a:moveTo>
                  <a:lnTo>
                    <a:pt x="539590" y="629732"/>
                  </a:lnTo>
                  <a:lnTo>
                    <a:pt x="538996" y="628981"/>
                  </a:lnTo>
                  <a:lnTo>
                    <a:pt x="538925" y="628104"/>
                  </a:lnTo>
                  <a:lnTo>
                    <a:pt x="539473" y="627533"/>
                  </a:lnTo>
                  <a:lnTo>
                    <a:pt x="539989" y="627236"/>
                  </a:lnTo>
                  <a:lnTo>
                    <a:pt x="540506" y="627314"/>
                  </a:lnTo>
                  <a:lnTo>
                    <a:pt x="541022" y="628793"/>
                  </a:lnTo>
                  <a:lnTo>
                    <a:pt x="540552" y="629607"/>
                  </a:lnTo>
                  <a:close/>
                  <a:moveTo>
                    <a:pt x="534309" y="598211"/>
                  </a:moveTo>
                  <a:lnTo>
                    <a:pt x="533644" y="598970"/>
                  </a:lnTo>
                  <a:lnTo>
                    <a:pt x="531383" y="598375"/>
                  </a:lnTo>
                  <a:lnTo>
                    <a:pt x="531548" y="596091"/>
                  </a:lnTo>
                  <a:lnTo>
                    <a:pt x="531016" y="593853"/>
                  </a:lnTo>
                  <a:lnTo>
                    <a:pt x="531407" y="592915"/>
                  </a:lnTo>
                  <a:lnTo>
                    <a:pt x="533104" y="591311"/>
                  </a:lnTo>
                  <a:lnTo>
                    <a:pt x="534481" y="590607"/>
                  </a:lnTo>
                  <a:lnTo>
                    <a:pt x="535436" y="592774"/>
                  </a:lnTo>
                  <a:lnTo>
                    <a:pt x="535882" y="594894"/>
                  </a:lnTo>
                  <a:lnTo>
                    <a:pt x="534309" y="598211"/>
                  </a:lnTo>
                  <a:close/>
                  <a:moveTo>
                    <a:pt x="101274" y="583824"/>
                  </a:moveTo>
                  <a:lnTo>
                    <a:pt x="101110" y="583965"/>
                  </a:lnTo>
                  <a:lnTo>
                    <a:pt x="101094" y="583558"/>
                  </a:lnTo>
                  <a:lnTo>
                    <a:pt x="101298" y="582909"/>
                  </a:lnTo>
                  <a:lnTo>
                    <a:pt x="101532" y="582478"/>
                  </a:lnTo>
                  <a:lnTo>
                    <a:pt x="101603" y="582525"/>
                  </a:lnTo>
                  <a:lnTo>
                    <a:pt x="101540" y="582948"/>
                  </a:lnTo>
                  <a:lnTo>
                    <a:pt x="101423" y="583519"/>
                  </a:lnTo>
                  <a:lnTo>
                    <a:pt x="101274" y="583824"/>
                  </a:lnTo>
                  <a:close/>
                  <a:moveTo>
                    <a:pt x="538487" y="579842"/>
                  </a:moveTo>
                  <a:lnTo>
                    <a:pt x="537415" y="580288"/>
                  </a:lnTo>
                  <a:lnTo>
                    <a:pt x="536343" y="579732"/>
                  </a:lnTo>
                  <a:lnTo>
                    <a:pt x="537180" y="578833"/>
                  </a:lnTo>
                  <a:lnTo>
                    <a:pt x="537321" y="577002"/>
                  </a:lnTo>
                  <a:lnTo>
                    <a:pt x="538416" y="578019"/>
                  </a:lnTo>
                  <a:lnTo>
                    <a:pt x="538354" y="579177"/>
                  </a:lnTo>
                  <a:lnTo>
                    <a:pt x="538487" y="579842"/>
                  </a:lnTo>
                  <a:close/>
                  <a:moveTo>
                    <a:pt x="545606" y="565235"/>
                  </a:moveTo>
                  <a:lnTo>
                    <a:pt x="546584" y="568302"/>
                  </a:lnTo>
                  <a:lnTo>
                    <a:pt x="544816" y="566964"/>
                  </a:lnTo>
                  <a:lnTo>
                    <a:pt x="544245" y="566002"/>
                  </a:lnTo>
                  <a:lnTo>
                    <a:pt x="545129" y="565353"/>
                  </a:lnTo>
                  <a:lnTo>
                    <a:pt x="545606" y="565235"/>
                  </a:lnTo>
                  <a:close/>
                  <a:moveTo>
                    <a:pt x="539019" y="546741"/>
                  </a:moveTo>
                  <a:lnTo>
                    <a:pt x="538323" y="548196"/>
                  </a:lnTo>
                  <a:lnTo>
                    <a:pt x="538182" y="545082"/>
                  </a:lnTo>
                  <a:lnTo>
                    <a:pt x="538511" y="544691"/>
                  </a:lnTo>
                  <a:lnTo>
                    <a:pt x="538862" y="544581"/>
                  </a:lnTo>
                  <a:lnTo>
                    <a:pt x="539308" y="544871"/>
                  </a:lnTo>
                  <a:lnTo>
                    <a:pt x="539019" y="546741"/>
                  </a:lnTo>
                  <a:close/>
                  <a:moveTo>
                    <a:pt x="539136" y="576399"/>
                  </a:moveTo>
                  <a:lnTo>
                    <a:pt x="538651" y="576923"/>
                  </a:lnTo>
                  <a:lnTo>
                    <a:pt x="537939" y="576337"/>
                  </a:lnTo>
                  <a:lnTo>
                    <a:pt x="535897" y="572339"/>
                  </a:lnTo>
                  <a:lnTo>
                    <a:pt x="535545" y="569773"/>
                  </a:lnTo>
                  <a:lnTo>
                    <a:pt x="534982" y="568881"/>
                  </a:lnTo>
                  <a:lnTo>
                    <a:pt x="535702" y="567606"/>
                  </a:lnTo>
                  <a:lnTo>
                    <a:pt x="536601" y="567183"/>
                  </a:lnTo>
                  <a:lnTo>
                    <a:pt x="537133" y="565744"/>
                  </a:lnTo>
                  <a:lnTo>
                    <a:pt x="537321" y="563553"/>
                  </a:lnTo>
                  <a:lnTo>
                    <a:pt x="538111" y="561762"/>
                  </a:lnTo>
                  <a:lnTo>
                    <a:pt x="538511" y="561261"/>
                  </a:lnTo>
                  <a:lnTo>
                    <a:pt x="540153" y="561245"/>
                  </a:lnTo>
                  <a:lnTo>
                    <a:pt x="540568" y="561019"/>
                  </a:lnTo>
                  <a:lnTo>
                    <a:pt x="540341" y="559305"/>
                  </a:lnTo>
                  <a:lnTo>
                    <a:pt x="539387" y="558562"/>
                  </a:lnTo>
                  <a:lnTo>
                    <a:pt x="539050" y="558085"/>
                  </a:lnTo>
                  <a:lnTo>
                    <a:pt x="539089" y="553977"/>
                  </a:lnTo>
                  <a:lnTo>
                    <a:pt x="539339" y="552319"/>
                  </a:lnTo>
                  <a:lnTo>
                    <a:pt x="539934" y="551122"/>
                  </a:lnTo>
                  <a:lnTo>
                    <a:pt x="539512" y="548650"/>
                  </a:lnTo>
                  <a:lnTo>
                    <a:pt x="539794" y="547726"/>
                  </a:lnTo>
                  <a:lnTo>
                    <a:pt x="540975" y="546428"/>
                  </a:lnTo>
                  <a:lnTo>
                    <a:pt x="541499" y="543658"/>
                  </a:lnTo>
                  <a:lnTo>
                    <a:pt x="541014" y="542829"/>
                  </a:lnTo>
                  <a:lnTo>
                    <a:pt x="542140" y="538557"/>
                  </a:lnTo>
                  <a:lnTo>
                    <a:pt x="542078" y="535694"/>
                  </a:lnTo>
                  <a:lnTo>
                    <a:pt x="543549" y="532831"/>
                  </a:lnTo>
                  <a:lnTo>
                    <a:pt x="545849" y="531524"/>
                  </a:lnTo>
                  <a:lnTo>
                    <a:pt x="546577" y="531493"/>
                  </a:lnTo>
                  <a:lnTo>
                    <a:pt x="546670" y="533942"/>
                  </a:lnTo>
                  <a:lnTo>
                    <a:pt x="546889" y="534747"/>
                  </a:lnTo>
                  <a:lnTo>
                    <a:pt x="545559" y="536195"/>
                  </a:lnTo>
                  <a:lnTo>
                    <a:pt x="546827" y="538080"/>
                  </a:lnTo>
                  <a:lnTo>
                    <a:pt x="546662" y="538761"/>
                  </a:lnTo>
                  <a:lnTo>
                    <a:pt x="546154" y="540255"/>
                  </a:lnTo>
                  <a:lnTo>
                    <a:pt x="545317" y="541726"/>
                  </a:lnTo>
                  <a:lnTo>
                    <a:pt x="544151" y="542328"/>
                  </a:lnTo>
                  <a:lnTo>
                    <a:pt x="543244" y="544284"/>
                  </a:lnTo>
                  <a:lnTo>
                    <a:pt x="542727" y="545019"/>
                  </a:lnTo>
                  <a:lnTo>
                    <a:pt x="544456" y="547077"/>
                  </a:lnTo>
                  <a:lnTo>
                    <a:pt x="545012" y="554056"/>
                  </a:lnTo>
                  <a:lnTo>
                    <a:pt x="543744" y="555965"/>
                  </a:lnTo>
                  <a:lnTo>
                    <a:pt x="542235" y="556348"/>
                  </a:lnTo>
                  <a:lnTo>
                    <a:pt x="542586" y="560995"/>
                  </a:lnTo>
                  <a:lnTo>
                    <a:pt x="542312" y="562036"/>
                  </a:lnTo>
                  <a:lnTo>
                    <a:pt x="540818" y="564312"/>
                  </a:lnTo>
                  <a:lnTo>
                    <a:pt x="540537" y="565306"/>
                  </a:lnTo>
                  <a:lnTo>
                    <a:pt x="539699" y="566245"/>
                  </a:lnTo>
                  <a:lnTo>
                    <a:pt x="540051" y="567410"/>
                  </a:lnTo>
                  <a:lnTo>
                    <a:pt x="540779" y="567919"/>
                  </a:lnTo>
                  <a:lnTo>
                    <a:pt x="540795" y="568873"/>
                  </a:lnTo>
                  <a:lnTo>
                    <a:pt x="540122" y="571322"/>
                  </a:lnTo>
                  <a:lnTo>
                    <a:pt x="540067" y="574115"/>
                  </a:lnTo>
                  <a:lnTo>
                    <a:pt x="539136" y="576399"/>
                  </a:lnTo>
                  <a:close/>
                  <a:moveTo>
                    <a:pt x="231675" y="94828"/>
                  </a:moveTo>
                  <a:lnTo>
                    <a:pt x="231621" y="94742"/>
                  </a:lnTo>
                  <a:lnTo>
                    <a:pt x="230330" y="92825"/>
                  </a:lnTo>
                  <a:lnTo>
                    <a:pt x="231675" y="94828"/>
                  </a:lnTo>
                  <a:lnTo>
                    <a:pt x="230956" y="96940"/>
                  </a:lnTo>
                  <a:lnTo>
                    <a:pt x="231104" y="98614"/>
                  </a:lnTo>
                  <a:lnTo>
                    <a:pt x="232434" y="100461"/>
                  </a:lnTo>
                  <a:lnTo>
                    <a:pt x="233514" y="101751"/>
                  </a:lnTo>
                  <a:lnTo>
                    <a:pt x="232458" y="103488"/>
                  </a:lnTo>
                  <a:lnTo>
                    <a:pt x="231832" y="105499"/>
                  </a:lnTo>
                  <a:lnTo>
                    <a:pt x="232536" y="106399"/>
                  </a:lnTo>
                  <a:lnTo>
                    <a:pt x="232207" y="109286"/>
                  </a:lnTo>
                  <a:lnTo>
                    <a:pt x="232520" y="109825"/>
                  </a:lnTo>
                  <a:lnTo>
                    <a:pt x="233263" y="110052"/>
                  </a:lnTo>
                  <a:lnTo>
                    <a:pt x="234421" y="109857"/>
                  </a:lnTo>
                  <a:lnTo>
                    <a:pt x="235305" y="111265"/>
                  </a:lnTo>
                  <a:lnTo>
                    <a:pt x="234507" y="109997"/>
                  </a:lnTo>
                  <a:lnTo>
                    <a:pt x="234414" y="109857"/>
                  </a:lnTo>
                  <a:lnTo>
                    <a:pt x="235618" y="109090"/>
                  </a:lnTo>
                  <a:lnTo>
                    <a:pt x="236643" y="108941"/>
                  </a:lnTo>
                  <a:lnTo>
                    <a:pt x="237253" y="109160"/>
                  </a:lnTo>
                  <a:lnTo>
                    <a:pt x="238067" y="106978"/>
                  </a:lnTo>
                  <a:lnTo>
                    <a:pt x="238787" y="106665"/>
                  </a:lnTo>
                  <a:lnTo>
                    <a:pt x="240180" y="107267"/>
                  </a:lnTo>
                  <a:lnTo>
                    <a:pt x="242933" y="111382"/>
                  </a:lnTo>
                  <a:lnTo>
                    <a:pt x="245264" y="114856"/>
                  </a:lnTo>
                  <a:lnTo>
                    <a:pt x="245757" y="115333"/>
                  </a:lnTo>
                  <a:lnTo>
                    <a:pt x="245937" y="115513"/>
                  </a:lnTo>
                  <a:lnTo>
                    <a:pt x="246352" y="115912"/>
                  </a:lnTo>
                  <a:lnTo>
                    <a:pt x="248652" y="117711"/>
                  </a:lnTo>
                  <a:lnTo>
                    <a:pt x="250240" y="118846"/>
                  </a:lnTo>
                  <a:lnTo>
                    <a:pt x="252407" y="118439"/>
                  </a:lnTo>
                  <a:lnTo>
                    <a:pt x="255271" y="118361"/>
                  </a:lnTo>
                  <a:lnTo>
                    <a:pt x="256969" y="119472"/>
                  </a:lnTo>
                  <a:lnTo>
                    <a:pt x="257947" y="120246"/>
                  </a:lnTo>
                  <a:lnTo>
                    <a:pt x="257993" y="120356"/>
                  </a:lnTo>
                  <a:lnTo>
                    <a:pt x="258127" y="120379"/>
                  </a:lnTo>
                  <a:lnTo>
                    <a:pt x="258127" y="120379"/>
                  </a:lnTo>
                  <a:lnTo>
                    <a:pt x="261569" y="123102"/>
                  </a:lnTo>
                  <a:lnTo>
                    <a:pt x="263055" y="122898"/>
                  </a:lnTo>
                  <a:lnTo>
                    <a:pt x="264041" y="123681"/>
                  </a:lnTo>
                  <a:lnTo>
                    <a:pt x="264323" y="125597"/>
                  </a:lnTo>
                  <a:lnTo>
                    <a:pt x="263861" y="127592"/>
                  </a:lnTo>
                  <a:lnTo>
                    <a:pt x="263970" y="128531"/>
                  </a:lnTo>
                  <a:lnTo>
                    <a:pt x="265504" y="128711"/>
                  </a:lnTo>
                  <a:lnTo>
                    <a:pt x="268766" y="130025"/>
                  </a:lnTo>
                  <a:lnTo>
                    <a:pt x="271645" y="131191"/>
                  </a:lnTo>
                  <a:lnTo>
                    <a:pt x="273139" y="131559"/>
                  </a:lnTo>
                  <a:lnTo>
                    <a:pt x="274743" y="132419"/>
                  </a:lnTo>
                  <a:lnTo>
                    <a:pt x="276167" y="133796"/>
                  </a:lnTo>
                  <a:lnTo>
                    <a:pt x="278944" y="135564"/>
                  </a:lnTo>
                  <a:lnTo>
                    <a:pt x="281401" y="136918"/>
                  </a:lnTo>
                  <a:lnTo>
                    <a:pt x="281941" y="138749"/>
                  </a:lnTo>
                  <a:lnTo>
                    <a:pt x="280971" y="138357"/>
                  </a:lnTo>
                  <a:lnTo>
                    <a:pt x="279688" y="138561"/>
                  </a:lnTo>
                  <a:lnTo>
                    <a:pt x="278381" y="139374"/>
                  </a:lnTo>
                  <a:lnTo>
                    <a:pt x="277763" y="139891"/>
                  </a:lnTo>
                  <a:lnTo>
                    <a:pt x="274782" y="143044"/>
                  </a:lnTo>
                  <a:lnTo>
                    <a:pt x="273218" y="144014"/>
                  </a:lnTo>
                  <a:lnTo>
                    <a:pt x="271818" y="145430"/>
                  </a:lnTo>
                  <a:lnTo>
                    <a:pt x="268586" y="149693"/>
                  </a:lnTo>
                  <a:lnTo>
                    <a:pt x="266716" y="153668"/>
                  </a:lnTo>
                  <a:lnTo>
                    <a:pt x="265355" y="157400"/>
                  </a:lnTo>
                  <a:lnTo>
                    <a:pt x="265379" y="160036"/>
                  </a:lnTo>
                  <a:lnTo>
                    <a:pt x="264878" y="163126"/>
                  </a:lnTo>
                  <a:lnTo>
                    <a:pt x="263486" y="164887"/>
                  </a:lnTo>
                  <a:lnTo>
                    <a:pt x="262633" y="165481"/>
                  </a:lnTo>
                  <a:lnTo>
                    <a:pt x="261623" y="168133"/>
                  </a:lnTo>
                  <a:lnTo>
                    <a:pt x="260896" y="171224"/>
                  </a:lnTo>
                  <a:lnTo>
                    <a:pt x="261318" y="172225"/>
                  </a:lnTo>
                  <a:lnTo>
                    <a:pt x="263055" y="173571"/>
                  </a:lnTo>
                  <a:lnTo>
                    <a:pt x="264745" y="174885"/>
                  </a:lnTo>
                  <a:lnTo>
                    <a:pt x="266896" y="176309"/>
                  </a:lnTo>
                  <a:lnTo>
                    <a:pt x="268962" y="177662"/>
                  </a:lnTo>
                  <a:lnTo>
                    <a:pt x="270292" y="177834"/>
                  </a:lnTo>
                  <a:lnTo>
                    <a:pt x="270660" y="177068"/>
                  </a:lnTo>
                  <a:lnTo>
                    <a:pt x="271145" y="176332"/>
                  </a:lnTo>
                  <a:lnTo>
                    <a:pt x="272662" y="176724"/>
                  </a:lnTo>
                  <a:lnTo>
                    <a:pt x="274509" y="178046"/>
                  </a:lnTo>
                  <a:lnTo>
                    <a:pt x="275713" y="179102"/>
                  </a:lnTo>
                  <a:lnTo>
                    <a:pt x="276245" y="179454"/>
                  </a:lnTo>
                  <a:lnTo>
                    <a:pt x="279438" y="181230"/>
                  </a:lnTo>
                  <a:lnTo>
                    <a:pt x="282081" y="182693"/>
                  </a:lnTo>
                  <a:lnTo>
                    <a:pt x="285430" y="184547"/>
                  </a:lnTo>
                  <a:lnTo>
                    <a:pt x="286244" y="185681"/>
                  </a:lnTo>
                  <a:lnTo>
                    <a:pt x="286964" y="186886"/>
                  </a:lnTo>
                  <a:lnTo>
                    <a:pt x="288544" y="188482"/>
                  </a:lnTo>
                  <a:lnTo>
                    <a:pt x="292385" y="191306"/>
                  </a:lnTo>
                  <a:lnTo>
                    <a:pt x="295671" y="193333"/>
                  </a:lnTo>
                  <a:lnTo>
                    <a:pt x="298347" y="194976"/>
                  </a:lnTo>
                  <a:lnTo>
                    <a:pt x="300443" y="196126"/>
                  </a:lnTo>
                  <a:lnTo>
                    <a:pt x="301413" y="195946"/>
                  </a:lnTo>
                  <a:lnTo>
                    <a:pt x="302477" y="195328"/>
                  </a:lnTo>
                  <a:lnTo>
                    <a:pt x="303408" y="194976"/>
                  </a:lnTo>
                  <a:lnTo>
                    <a:pt x="304496" y="195304"/>
                  </a:lnTo>
                  <a:lnTo>
                    <a:pt x="306139" y="196180"/>
                  </a:lnTo>
                  <a:lnTo>
                    <a:pt x="309995" y="198856"/>
                  </a:lnTo>
                  <a:lnTo>
                    <a:pt x="313594" y="200945"/>
                  </a:lnTo>
                  <a:lnTo>
                    <a:pt x="317514" y="200569"/>
                  </a:lnTo>
                  <a:lnTo>
                    <a:pt x="318555" y="200906"/>
                  </a:lnTo>
                  <a:lnTo>
                    <a:pt x="319290" y="202799"/>
                  </a:lnTo>
                  <a:lnTo>
                    <a:pt x="319783" y="204716"/>
                  </a:lnTo>
                  <a:lnTo>
                    <a:pt x="324164" y="205983"/>
                  </a:lnTo>
                  <a:lnTo>
                    <a:pt x="327043" y="206554"/>
                  </a:lnTo>
                  <a:lnTo>
                    <a:pt x="330337" y="207595"/>
                  </a:lnTo>
                  <a:lnTo>
                    <a:pt x="332003" y="208369"/>
                  </a:lnTo>
                  <a:lnTo>
                    <a:pt x="333756" y="207399"/>
                  </a:lnTo>
                  <a:lnTo>
                    <a:pt x="334076" y="206547"/>
                  </a:lnTo>
                  <a:lnTo>
                    <a:pt x="335461" y="206046"/>
                  </a:lnTo>
                  <a:lnTo>
                    <a:pt x="337761" y="206265"/>
                  </a:lnTo>
                  <a:lnTo>
                    <a:pt x="342048" y="207751"/>
                  </a:lnTo>
                  <a:lnTo>
                    <a:pt x="343840" y="208197"/>
                  </a:lnTo>
                  <a:lnTo>
                    <a:pt x="345342" y="206789"/>
                  </a:lnTo>
                  <a:lnTo>
                    <a:pt x="348135" y="206140"/>
                  </a:lnTo>
                  <a:lnTo>
                    <a:pt x="349598" y="205404"/>
                  </a:lnTo>
                  <a:lnTo>
                    <a:pt x="352649" y="206969"/>
                  </a:lnTo>
                  <a:lnTo>
                    <a:pt x="358157" y="208925"/>
                  </a:lnTo>
                  <a:lnTo>
                    <a:pt x="360997" y="210145"/>
                  </a:lnTo>
                  <a:lnTo>
                    <a:pt x="361670" y="211342"/>
                  </a:lnTo>
                  <a:lnTo>
                    <a:pt x="361975" y="212477"/>
                  </a:lnTo>
                  <a:lnTo>
                    <a:pt x="361951" y="215230"/>
                  </a:lnTo>
                  <a:lnTo>
                    <a:pt x="362647" y="216474"/>
                  </a:lnTo>
                  <a:lnTo>
                    <a:pt x="368171" y="219267"/>
                  </a:lnTo>
                  <a:lnTo>
                    <a:pt x="369993" y="220449"/>
                  </a:lnTo>
                  <a:lnTo>
                    <a:pt x="371465" y="220832"/>
                  </a:lnTo>
                  <a:lnTo>
                    <a:pt x="372294" y="220879"/>
                  </a:lnTo>
                  <a:lnTo>
                    <a:pt x="372865" y="221231"/>
                  </a:lnTo>
                  <a:lnTo>
                    <a:pt x="373358" y="222819"/>
                  </a:lnTo>
                  <a:lnTo>
                    <a:pt x="373749" y="223187"/>
                  </a:lnTo>
                  <a:lnTo>
                    <a:pt x="374813" y="223578"/>
                  </a:lnTo>
                  <a:lnTo>
                    <a:pt x="375971" y="223805"/>
                  </a:lnTo>
                  <a:lnTo>
                    <a:pt x="379562" y="222428"/>
                  </a:lnTo>
                  <a:lnTo>
                    <a:pt x="382018" y="221387"/>
                  </a:lnTo>
                  <a:lnTo>
                    <a:pt x="383771" y="221654"/>
                  </a:lnTo>
                  <a:lnTo>
                    <a:pt x="384905" y="222811"/>
                  </a:lnTo>
                  <a:lnTo>
                    <a:pt x="385069" y="224501"/>
                  </a:lnTo>
                  <a:lnTo>
                    <a:pt x="385727" y="226285"/>
                  </a:lnTo>
                  <a:lnTo>
                    <a:pt x="386978" y="227153"/>
                  </a:lnTo>
                  <a:lnTo>
                    <a:pt x="388324" y="227247"/>
                  </a:lnTo>
                  <a:lnTo>
                    <a:pt x="391657" y="226042"/>
                  </a:lnTo>
                  <a:lnTo>
                    <a:pt x="394340" y="226966"/>
                  </a:lnTo>
                  <a:lnTo>
                    <a:pt x="396797" y="227302"/>
                  </a:lnTo>
                  <a:lnTo>
                    <a:pt x="399535" y="227881"/>
                  </a:lnTo>
                  <a:lnTo>
                    <a:pt x="400599" y="228319"/>
                  </a:lnTo>
                  <a:lnTo>
                    <a:pt x="403431" y="229790"/>
                  </a:lnTo>
                  <a:lnTo>
                    <a:pt x="406897" y="231276"/>
                  </a:lnTo>
                  <a:lnTo>
                    <a:pt x="408234" y="231112"/>
                  </a:lnTo>
                  <a:lnTo>
                    <a:pt x="413813" y="228342"/>
                  </a:lnTo>
                  <a:lnTo>
                    <a:pt x="414290" y="228679"/>
                  </a:lnTo>
                  <a:lnTo>
                    <a:pt x="415424" y="231323"/>
                  </a:lnTo>
                  <a:lnTo>
                    <a:pt x="417122" y="232270"/>
                  </a:lnTo>
                  <a:lnTo>
                    <a:pt x="419774" y="233099"/>
                  </a:lnTo>
                  <a:lnTo>
                    <a:pt x="422544" y="231574"/>
                  </a:lnTo>
                  <a:lnTo>
                    <a:pt x="424726" y="232012"/>
                  </a:lnTo>
                  <a:lnTo>
                    <a:pt x="427371" y="232152"/>
                  </a:lnTo>
                  <a:lnTo>
                    <a:pt x="429905" y="231417"/>
                  </a:lnTo>
                  <a:lnTo>
                    <a:pt x="432104" y="231229"/>
                  </a:lnTo>
                  <a:lnTo>
                    <a:pt x="435304" y="232559"/>
                  </a:lnTo>
                  <a:lnTo>
                    <a:pt x="436008" y="232254"/>
                  </a:lnTo>
                  <a:lnTo>
                    <a:pt x="436618" y="231401"/>
                  </a:lnTo>
                  <a:lnTo>
                    <a:pt x="437862" y="227584"/>
                  </a:lnTo>
                  <a:lnTo>
                    <a:pt x="438965" y="224204"/>
                  </a:lnTo>
                  <a:lnTo>
                    <a:pt x="438863" y="222186"/>
                  </a:lnTo>
                  <a:lnTo>
                    <a:pt x="437854" y="219220"/>
                  </a:lnTo>
                  <a:lnTo>
                    <a:pt x="435264" y="215356"/>
                  </a:lnTo>
                  <a:lnTo>
                    <a:pt x="435077" y="214182"/>
                  </a:lnTo>
                  <a:lnTo>
                    <a:pt x="435945" y="207430"/>
                  </a:lnTo>
                  <a:lnTo>
                    <a:pt x="436908" y="203527"/>
                  </a:lnTo>
                  <a:lnTo>
                    <a:pt x="437729" y="201680"/>
                  </a:lnTo>
                  <a:lnTo>
                    <a:pt x="438637" y="199044"/>
                  </a:lnTo>
                  <a:lnTo>
                    <a:pt x="438801" y="197823"/>
                  </a:lnTo>
                  <a:lnTo>
                    <a:pt x="438707" y="196720"/>
                  </a:lnTo>
                  <a:lnTo>
                    <a:pt x="437823" y="196047"/>
                  </a:lnTo>
                  <a:lnTo>
                    <a:pt x="437588" y="195210"/>
                  </a:lnTo>
                  <a:lnTo>
                    <a:pt x="437807" y="194506"/>
                  </a:lnTo>
                  <a:lnTo>
                    <a:pt x="438511" y="194115"/>
                  </a:lnTo>
                  <a:lnTo>
                    <a:pt x="441453" y="193622"/>
                  </a:lnTo>
                  <a:lnTo>
                    <a:pt x="444770" y="192566"/>
                  </a:lnTo>
                  <a:lnTo>
                    <a:pt x="446092" y="192003"/>
                  </a:lnTo>
                  <a:lnTo>
                    <a:pt x="447086" y="191439"/>
                  </a:lnTo>
                  <a:lnTo>
                    <a:pt x="448103" y="190548"/>
                  </a:lnTo>
                  <a:lnTo>
                    <a:pt x="449050" y="190587"/>
                  </a:lnTo>
                  <a:lnTo>
                    <a:pt x="452022" y="191878"/>
                  </a:lnTo>
                  <a:lnTo>
                    <a:pt x="453063" y="192691"/>
                  </a:lnTo>
                  <a:lnTo>
                    <a:pt x="453611" y="195155"/>
                  </a:lnTo>
                  <a:lnTo>
                    <a:pt x="454056" y="196110"/>
                  </a:lnTo>
                  <a:lnTo>
                    <a:pt x="453665" y="198614"/>
                  </a:lnTo>
                  <a:lnTo>
                    <a:pt x="451882" y="204669"/>
                  </a:lnTo>
                  <a:lnTo>
                    <a:pt x="452234" y="206930"/>
                  </a:lnTo>
                  <a:lnTo>
                    <a:pt x="453712" y="208580"/>
                  </a:lnTo>
                  <a:lnTo>
                    <a:pt x="455003" y="209731"/>
                  </a:lnTo>
                  <a:lnTo>
                    <a:pt x="454792" y="210192"/>
                  </a:lnTo>
                  <a:lnTo>
                    <a:pt x="452132" y="212140"/>
                  </a:lnTo>
                  <a:lnTo>
                    <a:pt x="451655" y="213181"/>
                  </a:lnTo>
                  <a:lnTo>
                    <a:pt x="452241" y="214198"/>
                  </a:lnTo>
                  <a:lnTo>
                    <a:pt x="453297" y="215058"/>
                  </a:lnTo>
                  <a:lnTo>
                    <a:pt x="453775" y="215880"/>
                  </a:lnTo>
                  <a:lnTo>
                    <a:pt x="454268" y="218430"/>
                  </a:lnTo>
                  <a:lnTo>
                    <a:pt x="455621" y="219150"/>
                  </a:lnTo>
                  <a:lnTo>
                    <a:pt x="458297" y="220793"/>
                  </a:lnTo>
                  <a:lnTo>
                    <a:pt x="460651" y="221990"/>
                  </a:lnTo>
                  <a:lnTo>
                    <a:pt x="464696" y="221192"/>
                  </a:lnTo>
                  <a:lnTo>
                    <a:pt x="465839" y="221732"/>
                  </a:lnTo>
                  <a:lnTo>
                    <a:pt x="467825" y="222295"/>
                  </a:lnTo>
                  <a:lnTo>
                    <a:pt x="469375" y="222467"/>
                  </a:lnTo>
                  <a:lnTo>
                    <a:pt x="470274" y="222890"/>
                  </a:lnTo>
                  <a:lnTo>
                    <a:pt x="470775" y="223296"/>
                  </a:lnTo>
                  <a:lnTo>
                    <a:pt x="470705" y="223813"/>
                  </a:lnTo>
                  <a:lnTo>
                    <a:pt x="470791" y="224345"/>
                  </a:lnTo>
                  <a:lnTo>
                    <a:pt x="473005" y="224486"/>
                  </a:lnTo>
                  <a:lnTo>
                    <a:pt x="474171" y="224791"/>
                  </a:lnTo>
                  <a:lnTo>
                    <a:pt x="478106" y="224243"/>
                  </a:lnTo>
                  <a:lnTo>
                    <a:pt x="482057" y="223492"/>
                  </a:lnTo>
                  <a:lnTo>
                    <a:pt x="483872" y="221215"/>
                  </a:lnTo>
                  <a:lnTo>
                    <a:pt x="484677" y="221051"/>
                  </a:lnTo>
                  <a:lnTo>
                    <a:pt x="486946" y="220167"/>
                  </a:lnTo>
                  <a:lnTo>
                    <a:pt x="489184" y="221137"/>
                  </a:lnTo>
                  <a:lnTo>
                    <a:pt x="491640" y="222459"/>
                  </a:lnTo>
                  <a:lnTo>
                    <a:pt x="492970" y="222858"/>
                  </a:lnTo>
                  <a:lnTo>
                    <a:pt x="495591" y="223070"/>
                  </a:lnTo>
                  <a:lnTo>
                    <a:pt x="498141" y="222921"/>
                  </a:lnTo>
                  <a:lnTo>
                    <a:pt x="504244" y="222287"/>
                  </a:lnTo>
                  <a:lnTo>
                    <a:pt x="507600" y="222616"/>
                  </a:lnTo>
                  <a:lnTo>
                    <a:pt x="510682" y="220722"/>
                  </a:lnTo>
                  <a:lnTo>
                    <a:pt x="511316" y="220730"/>
                  </a:lnTo>
                  <a:lnTo>
                    <a:pt x="512669" y="222193"/>
                  </a:lnTo>
                  <a:lnTo>
                    <a:pt x="516057" y="222326"/>
                  </a:lnTo>
                  <a:lnTo>
                    <a:pt x="517857" y="221622"/>
                  </a:lnTo>
                  <a:lnTo>
                    <a:pt x="519797" y="221082"/>
                  </a:lnTo>
                  <a:lnTo>
                    <a:pt x="521033" y="220910"/>
                  </a:lnTo>
                  <a:lnTo>
                    <a:pt x="522027" y="220895"/>
                  </a:lnTo>
                  <a:lnTo>
                    <a:pt x="523223" y="221035"/>
                  </a:lnTo>
                  <a:lnTo>
                    <a:pt x="524358" y="220550"/>
                  </a:lnTo>
                  <a:lnTo>
                    <a:pt x="524874" y="219572"/>
                  </a:lnTo>
                  <a:lnTo>
                    <a:pt x="524757" y="218094"/>
                  </a:lnTo>
                  <a:lnTo>
                    <a:pt x="523943" y="216482"/>
                  </a:lnTo>
                  <a:lnTo>
                    <a:pt x="523231" y="215536"/>
                  </a:lnTo>
                  <a:lnTo>
                    <a:pt x="523090" y="215035"/>
                  </a:lnTo>
                  <a:lnTo>
                    <a:pt x="523310" y="213869"/>
                  </a:lnTo>
                  <a:lnTo>
                    <a:pt x="523935" y="212226"/>
                  </a:lnTo>
                  <a:lnTo>
                    <a:pt x="525085" y="210349"/>
                  </a:lnTo>
                  <a:lnTo>
                    <a:pt x="524240" y="208526"/>
                  </a:lnTo>
                  <a:lnTo>
                    <a:pt x="523059" y="206437"/>
                  </a:lnTo>
                  <a:lnTo>
                    <a:pt x="522191" y="206234"/>
                  </a:lnTo>
                  <a:lnTo>
                    <a:pt x="520000" y="206718"/>
                  </a:lnTo>
                  <a:lnTo>
                    <a:pt x="517630" y="206625"/>
                  </a:lnTo>
                  <a:lnTo>
                    <a:pt x="515760" y="205365"/>
                  </a:lnTo>
                  <a:lnTo>
                    <a:pt x="514367" y="203785"/>
                  </a:lnTo>
                  <a:lnTo>
                    <a:pt x="514031" y="202463"/>
                  </a:lnTo>
                  <a:lnTo>
                    <a:pt x="514438" y="200843"/>
                  </a:lnTo>
                  <a:lnTo>
                    <a:pt x="515056" y="199357"/>
                  </a:lnTo>
                  <a:lnTo>
                    <a:pt x="515189" y="198801"/>
                  </a:lnTo>
                  <a:lnTo>
                    <a:pt x="516965" y="198801"/>
                  </a:lnTo>
                  <a:lnTo>
                    <a:pt x="519421" y="199130"/>
                  </a:lnTo>
                  <a:lnTo>
                    <a:pt x="521283" y="199544"/>
                  </a:lnTo>
                  <a:lnTo>
                    <a:pt x="522778" y="199529"/>
                  </a:lnTo>
                  <a:lnTo>
                    <a:pt x="525492" y="197620"/>
                  </a:lnTo>
                  <a:lnTo>
                    <a:pt x="526728" y="197503"/>
                  </a:lnTo>
                  <a:lnTo>
                    <a:pt x="528152" y="197143"/>
                  </a:lnTo>
                  <a:lnTo>
                    <a:pt x="528770" y="196783"/>
                  </a:lnTo>
                  <a:lnTo>
                    <a:pt x="529201" y="197064"/>
                  </a:lnTo>
                  <a:lnTo>
                    <a:pt x="530757" y="197299"/>
                  </a:lnTo>
                  <a:lnTo>
                    <a:pt x="532377" y="197205"/>
                  </a:lnTo>
                  <a:lnTo>
                    <a:pt x="533824" y="196681"/>
                  </a:lnTo>
                  <a:lnTo>
                    <a:pt x="535279" y="195860"/>
                  </a:lnTo>
                  <a:lnTo>
                    <a:pt x="537861" y="194138"/>
                  </a:lnTo>
                  <a:lnTo>
                    <a:pt x="538370" y="193153"/>
                  </a:lnTo>
                  <a:lnTo>
                    <a:pt x="538370" y="192245"/>
                  </a:lnTo>
                  <a:lnTo>
                    <a:pt x="537884" y="191643"/>
                  </a:lnTo>
                  <a:lnTo>
                    <a:pt x="537392" y="191353"/>
                  </a:lnTo>
                  <a:lnTo>
                    <a:pt x="537587" y="190563"/>
                  </a:lnTo>
                  <a:lnTo>
                    <a:pt x="538675" y="189233"/>
                  </a:lnTo>
                  <a:lnTo>
                    <a:pt x="542626" y="187230"/>
                  </a:lnTo>
                  <a:lnTo>
                    <a:pt x="545990" y="184758"/>
                  </a:lnTo>
                  <a:lnTo>
                    <a:pt x="547836" y="182904"/>
                  </a:lnTo>
                  <a:lnTo>
                    <a:pt x="548681" y="180659"/>
                  </a:lnTo>
                  <a:lnTo>
                    <a:pt x="549753" y="178218"/>
                  </a:lnTo>
                  <a:lnTo>
                    <a:pt x="550754" y="177255"/>
                  </a:lnTo>
                  <a:lnTo>
                    <a:pt x="553140" y="176645"/>
                  </a:lnTo>
                  <a:lnTo>
                    <a:pt x="559822" y="175746"/>
                  </a:lnTo>
                  <a:lnTo>
                    <a:pt x="561926" y="174760"/>
                  </a:lnTo>
                  <a:lnTo>
                    <a:pt x="565032" y="172929"/>
                  </a:lnTo>
                  <a:lnTo>
                    <a:pt x="566596" y="171490"/>
                  </a:lnTo>
                  <a:lnTo>
                    <a:pt x="567465" y="170324"/>
                  </a:lnTo>
                  <a:lnTo>
                    <a:pt x="567559" y="169025"/>
                  </a:lnTo>
                  <a:lnTo>
                    <a:pt x="569624" y="168618"/>
                  </a:lnTo>
                  <a:lnTo>
                    <a:pt x="571423" y="166514"/>
                  </a:lnTo>
                  <a:lnTo>
                    <a:pt x="573606" y="164394"/>
                  </a:lnTo>
                  <a:lnTo>
                    <a:pt x="577448" y="162602"/>
                  </a:lnTo>
                  <a:lnTo>
                    <a:pt x="580851" y="160193"/>
                  </a:lnTo>
                  <a:lnTo>
                    <a:pt x="582032" y="160576"/>
                  </a:lnTo>
                  <a:lnTo>
                    <a:pt x="583268" y="161718"/>
                  </a:lnTo>
                  <a:lnTo>
                    <a:pt x="583925" y="162978"/>
                  </a:lnTo>
                  <a:lnTo>
                    <a:pt x="584066" y="163619"/>
                  </a:lnTo>
                  <a:lnTo>
                    <a:pt x="588416" y="164417"/>
                  </a:lnTo>
                  <a:lnTo>
                    <a:pt x="589104" y="164292"/>
                  </a:lnTo>
                  <a:lnTo>
                    <a:pt x="592304" y="165419"/>
                  </a:lnTo>
                  <a:lnTo>
                    <a:pt x="595254" y="166780"/>
                  </a:lnTo>
                  <a:lnTo>
                    <a:pt x="596881" y="167116"/>
                  </a:lnTo>
                  <a:lnTo>
                    <a:pt x="597679" y="167077"/>
                  </a:lnTo>
                  <a:lnTo>
                    <a:pt x="598359" y="166655"/>
                  </a:lnTo>
                  <a:lnTo>
                    <a:pt x="599158" y="165458"/>
                  </a:lnTo>
                  <a:lnTo>
                    <a:pt x="599971" y="164589"/>
                  </a:lnTo>
                  <a:lnTo>
                    <a:pt x="600480" y="164237"/>
                  </a:lnTo>
                  <a:lnTo>
                    <a:pt x="600456" y="162860"/>
                  </a:lnTo>
                  <a:lnTo>
                    <a:pt x="604728" y="160169"/>
                  </a:lnTo>
                  <a:lnTo>
                    <a:pt x="608561" y="158237"/>
                  </a:lnTo>
                  <a:lnTo>
                    <a:pt x="611863" y="156829"/>
                  </a:lnTo>
                  <a:lnTo>
                    <a:pt x="612833" y="157407"/>
                  </a:lnTo>
                  <a:lnTo>
                    <a:pt x="613905" y="158479"/>
                  </a:lnTo>
                  <a:lnTo>
                    <a:pt x="615368" y="161210"/>
                  </a:lnTo>
                  <a:lnTo>
                    <a:pt x="616252" y="161875"/>
                  </a:lnTo>
                  <a:lnTo>
                    <a:pt x="618489" y="161491"/>
                  </a:lnTo>
                  <a:lnTo>
                    <a:pt x="618904" y="161796"/>
                  </a:lnTo>
                  <a:lnTo>
                    <a:pt x="618552" y="162774"/>
                  </a:lnTo>
                  <a:lnTo>
                    <a:pt x="617034" y="163987"/>
                  </a:lnTo>
                  <a:lnTo>
                    <a:pt x="615063" y="165074"/>
                  </a:lnTo>
                  <a:lnTo>
                    <a:pt x="613780" y="165966"/>
                  </a:lnTo>
                  <a:lnTo>
                    <a:pt x="614202" y="168931"/>
                  </a:lnTo>
                  <a:lnTo>
                    <a:pt x="614100" y="169948"/>
                  </a:lnTo>
                  <a:lnTo>
                    <a:pt x="614656" y="170269"/>
                  </a:lnTo>
                  <a:lnTo>
                    <a:pt x="618708" y="167328"/>
                  </a:lnTo>
                  <a:lnTo>
                    <a:pt x="620657" y="166749"/>
                  </a:lnTo>
                  <a:lnTo>
                    <a:pt x="621353" y="167461"/>
                  </a:lnTo>
                  <a:lnTo>
                    <a:pt x="621564" y="169033"/>
                  </a:lnTo>
                  <a:lnTo>
                    <a:pt x="623168" y="172272"/>
                  </a:lnTo>
                  <a:lnTo>
                    <a:pt x="623848" y="173915"/>
                  </a:lnTo>
                  <a:lnTo>
                    <a:pt x="619772" y="177827"/>
                  </a:lnTo>
                  <a:lnTo>
                    <a:pt x="618278" y="179845"/>
                  </a:lnTo>
                  <a:lnTo>
                    <a:pt x="618333" y="180557"/>
                  </a:lnTo>
                  <a:lnTo>
                    <a:pt x="618255" y="181261"/>
                  </a:lnTo>
                  <a:lnTo>
                    <a:pt x="617214" y="182263"/>
                  </a:lnTo>
                  <a:lnTo>
                    <a:pt x="617269" y="182662"/>
                  </a:lnTo>
                  <a:lnTo>
                    <a:pt x="618106" y="183295"/>
                  </a:lnTo>
                  <a:lnTo>
                    <a:pt x="619131" y="183772"/>
                  </a:lnTo>
                  <a:lnTo>
                    <a:pt x="619624" y="183757"/>
                  </a:lnTo>
                  <a:lnTo>
                    <a:pt x="620469" y="182810"/>
                  </a:lnTo>
                  <a:lnTo>
                    <a:pt x="624310" y="181472"/>
                  </a:lnTo>
                  <a:lnTo>
                    <a:pt x="625413" y="181723"/>
                  </a:lnTo>
                  <a:lnTo>
                    <a:pt x="628120" y="183772"/>
                  </a:lnTo>
                  <a:lnTo>
                    <a:pt x="629372" y="183890"/>
                  </a:lnTo>
                  <a:lnTo>
                    <a:pt x="632619" y="184500"/>
                  </a:lnTo>
                  <a:lnTo>
                    <a:pt x="634699" y="183725"/>
                  </a:lnTo>
                  <a:lnTo>
                    <a:pt x="636225" y="184437"/>
                  </a:lnTo>
                  <a:lnTo>
                    <a:pt x="639393" y="187003"/>
                  </a:lnTo>
                  <a:lnTo>
                    <a:pt x="640121" y="187473"/>
                  </a:lnTo>
                  <a:lnTo>
                    <a:pt x="639855" y="189030"/>
                  </a:lnTo>
                  <a:lnTo>
                    <a:pt x="639691" y="190743"/>
                  </a:lnTo>
                  <a:lnTo>
                    <a:pt x="640497" y="192104"/>
                  </a:lnTo>
                  <a:lnTo>
                    <a:pt x="640590" y="193309"/>
                  </a:lnTo>
                  <a:lnTo>
                    <a:pt x="640410" y="194412"/>
                  </a:lnTo>
                  <a:lnTo>
                    <a:pt x="639777" y="195171"/>
                  </a:lnTo>
                  <a:lnTo>
                    <a:pt x="638017" y="195594"/>
                  </a:lnTo>
                  <a:lnTo>
                    <a:pt x="636522" y="196908"/>
                  </a:lnTo>
                  <a:lnTo>
                    <a:pt x="634144" y="198809"/>
                  </a:lnTo>
                  <a:lnTo>
                    <a:pt x="632235" y="200327"/>
                  </a:lnTo>
                  <a:lnTo>
                    <a:pt x="630850" y="201672"/>
                  </a:lnTo>
                  <a:lnTo>
                    <a:pt x="630350" y="203081"/>
                  </a:lnTo>
                  <a:lnTo>
                    <a:pt x="630506" y="204857"/>
                  </a:lnTo>
                  <a:lnTo>
                    <a:pt x="630905" y="206711"/>
                  </a:lnTo>
                  <a:lnTo>
                    <a:pt x="635333" y="213501"/>
                  </a:lnTo>
                  <a:lnTo>
                    <a:pt x="635294" y="214675"/>
                  </a:lnTo>
                  <a:lnTo>
                    <a:pt x="633893" y="215004"/>
                  </a:lnTo>
                  <a:lnTo>
                    <a:pt x="632032" y="214237"/>
                  </a:lnTo>
                  <a:lnTo>
                    <a:pt x="630428" y="213142"/>
                  </a:lnTo>
                  <a:lnTo>
                    <a:pt x="628621" y="210231"/>
                  </a:lnTo>
                  <a:lnTo>
                    <a:pt x="627165" y="209363"/>
                  </a:lnTo>
                  <a:lnTo>
                    <a:pt x="625718" y="209175"/>
                  </a:lnTo>
                  <a:lnTo>
                    <a:pt x="617113" y="210669"/>
                  </a:lnTo>
                  <a:lnTo>
                    <a:pt x="615289" y="211092"/>
                  </a:lnTo>
                  <a:lnTo>
                    <a:pt x="612450" y="212179"/>
                  </a:lnTo>
                  <a:lnTo>
                    <a:pt x="610462" y="214362"/>
                  </a:lnTo>
                  <a:lnTo>
                    <a:pt x="609015" y="216357"/>
                  </a:lnTo>
                  <a:lnTo>
                    <a:pt x="607529" y="217163"/>
                  </a:lnTo>
                  <a:lnTo>
                    <a:pt x="605354" y="218712"/>
                  </a:lnTo>
                  <a:lnTo>
                    <a:pt x="599322" y="223469"/>
                  </a:lnTo>
                  <a:lnTo>
                    <a:pt x="595841" y="225518"/>
                  </a:lnTo>
                  <a:lnTo>
                    <a:pt x="593564" y="226269"/>
                  </a:lnTo>
                  <a:lnTo>
                    <a:pt x="591968" y="227349"/>
                  </a:lnTo>
                  <a:lnTo>
                    <a:pt x="591107" y="229101"/>
                  </a:lnTo>
                  <a:lnTo>
                    <a:pt x="590458" y="230361"/>
                  </a:lnTo>
                  <a:lnTo>
                    <a:pt x="590270" y="233451"/>
                  </a:lnTo>
                  <a:lnTo>
                    <a:pt x="590669" y="237253"/>
                  </a:lnTo>
                  <a:lnTo>
                    <a:pt x="591530" y="239679"/>
                  </a:lnTo>
                  <a:lnTo>
                    <a:pt x="591991" y="240187"/>
                  </a:lnTo>
                  <a:lnTo>
                    <a:pt x="592062" y="240899"/>
                  </a:lnTo>
                  <a:lnTo>
                    <a:pt x="591194" y="242206"/>
                  </a:lnTo>
                  <a:lnTo>
                    <a:pt x="590051" y="243324"/>
                  </a:lnTo>
                  <a:lnTo>
                    <a:pt x="589496" y="244013"/>
                  </a:lnTo>
                  <a:lnTo>
                    <a:pt x="588987" y="247471"/>
                  </a:lnTo>
                  <a:lnTo>
                    <a:pt x="587978" y="249169"/>
                  </a:lnTo>
                  <a:lnTo>
                    <a:pt x="586116" y="251664"/>
                  </a:lnTo>
                  <a:lnTo>
                    <a:pt x="584465" y="253550"/>
                  </a:lnTo>
                  <a:lnTo>
                    <a:pt x="581876" y="255013"/>
                  </a:lnTo>
                  <a:lnTo>
                    <a:pt x="580890" y="256194"/>
                  </a:lnTo>
                  <a:lnTo>
                    <a:pt x="579943" y="258377"/>
                  </a:lnTo>
                  <a:lnTo>
                    <a:pt x="579388" y="260223"/>
                  </a:lnTo>
                  <a:lnTo>
                    <a:pt x="579357" y="260888"/>
                  </a:lnTo>
                  <a:lnTo>
                    <a:pt x="579654" y="261475"/>
                  </a:lnTo>
                  <a:lnTo>
                    <a:pt x="580733" y="262124"/>
                  </a:lnTo>
                  <a:lnTo>
                    <a:pt x="582040" y="262750"/>
                  </a:lnTo>
                  <a:lnTo>
                    <a:pt x="582666" y="263728"/>
                  </a:lnTo>
                  <a:lnTo>
                    <a:pt x="582752" y="264909"/>
                  </a:lnTo>
                  <a:lnTo>
                    <a:pt x="581782" y="267749"/>
                  </a:lnTo>
                  <a:lnTo>
                    <a:pt x="580037" y="271684"/>
                  </a:lnTo>
                  <a:lnTo>
                    <a:pt x="578042" y="274798"/>
                  </a:lnTo>
                  <a:lnTo>
                    <a:pt x="575985" y="277763"/>
                  </a:lnTo>
                  <a:lnTo>
                    <a:pt x="575492" y="278733"/>
                  </a:lnTo>
                  <a:lnTo>
                    <a:pt x="573645" y="282371"/>
                  </a:lnTo>
                  <a:lnTo>
                    <a:pt x="572034" y="287370"/>
                  </a:lnTo>
                  <a:lnTo>
                    <a:pt x="570946" y="290727"/>
                  </a:lnTo>
                  <a:lnTo>
                    <a:pt x="570008" y="293027"/>
                  </a:lnTo>
                  <a:lnTo>
                    <a:pt x="568850" y="293128"/>
                  </a:lnTo>
                  <a:lnTo>
                    <a:pt x="567449" y="292393"/>
                  </a:lnTo>
                  <a:lnTo>
                    <a:pt x="564030" y="291415"/>
                  </a:lnTo>
                  <a:lnTo>
                    <a:pt x="561848" y="290625"/>
                  </a:lnTo>
                  <a:lnTo>
                    <a:pt x="560259" y="289913"/>
                  </a:lnTo>
                  <a:lnTo>
                    <a:pt x="559156" y="289944"/>
                  </a:lnTo>
                  <a:lnTo>
                    <a:pt x="557639" y="290406"/>
                  </a:lnTo>
                  <a:lnTo>
                    <a:pt x="556097" y="290727"/>
                  </a:lnTo>
                  <a:lnTo>
                    <a:pt x="555182" y="290382"/>
                  </a:lnTo>
                  <a:lnTo>
                    <a:pt x="553062" y="288309"/>
                  </a:lnTo>
                  <a:lnTo>
                    <a:pt x="552413" y="288544"/>
                  </a:lnTo>
                  <a:lnTo>
                    <a:pt x="551998" y="289553"/>
                  </a:lnTo>
                  <a:lnTo>
                    <a:pt x="553430" y="295468"/>
                  </a:lnTo>
                  <a:lnTo>
                    <a:pt x="554361" y="297666"/>
                  </a:lnTo>
                  <a:lnTo>
                    <a:pt x="554204" y="301335"/>
                  </a:lnTo>
                  <a:lnTo>
                    <a:pt x="553836" y="305834"/>
                  </a:lnTo>
                  <a:lnTo>
                    <a:pt x="553289" y="310739"/>
                  </a:lnTo>
                  <a:lnTo>
                    <a:pt x="552921" y="311873"/>
                  </a:lnTo>
                  <a:lnTo>
                    <a:pt x="552014" y="313172"/>
                  </a:lnTo>
                  <a:lnTo>
                    <a:pt x="550817" y="313524"/>
                  </a:lnTo>
                  <a:lnTo>
                    <a:pt x="549729" y="313016"/>
                  </a:lnTo>
                  <a:lnTo>
                    <a:pt x="548861" y="313133"/>
                  </a:lnTo>
                  <a:lnTo>
                    <a:pt x="548572" y="313954"/>
                  </a:lnTo>
                  <a:lnTo>
                    <a:pt x="548822" y="316075"/>
                  </a:lnTo>
                  <a:lnTo>
                    <a:pt x="547758" y="318500"/>
                  </a:lnTo>
                  <a:lnTo>
                    <a:pt x="546975" y="320573"/>
                  </a:lnTo>
                  <a:lnTo>
                    <a:pt x="547179" y="322584"/>
                  </a:lnTo>
                  <a:lnTo>
                    <a:pt x="547554" y="324626"/>
                  </a:lnTo>
                  <a:lnTo>
                    <a:pt x="548798" y="329038"/>
                  </a:lnTo>
                  <a:lnTo>
                    <a:pt x="548806" y="330650"/>
                  </a:lnTo>
                  <a:lnTo>
                    <a:pt x="548563" y="332097"/>
                  </a:lnTo>
                  <a:lnTo>
                    <a:pt x="547914" y="332699"/>
                  </a:lnTo>
                  <a:lnTo>
                    <a:pt x="546795" y="332598"/>
                  </a:lnTo>
                  <a:lnTo>
                    <a:pt x="546185" y="333192"/>
                  </a:lnTo>
                  <a:lnTo>
                    <a:pt x="545724" y="334100"/>
                  </a:lnTo>
                  <a:lnTo>
                    <a:pt x="544464" y="337440"/>
                  </a:lnTo>
                  <a:lnTo>
                    <a:pt x="543259" y="337792"/>
                  </a:lnTo>
                  <a:lnTo>
                    <a:pt x="542046" y="337292"/>
                  </a:lnTo>
                  <a:lnTo>
                    <a:pt x="540231" y="335062"/>
                  </a:lnTo>
                  <a:lnTo>
                    <a:pt x="539121" y="334413"/>
                  </a:lnTo>
                  <a:lnTo>
                    <a:pt x="538416" y="334452"/>
                  </a:lnTo>
                  <a:lnTo>
                    <a:pt x="538104" y="335038"/>
                  </a:lnTo>
                  <a:lnTo>
                    <a:pt x="537611" y="336369"/>
                  </a:lnTo>
                  <a:lnTo>
                    <a:pt x="537118" y="337260"/>
                  </a:lnTo>
                  <a:lnTo>
                    <a:pt x="535905" y="338043"/>
                  </a:lnTo>
                  <a:lnTo>
                    <a:pt x="535608" y="336400"/>
                  </a:lnTo>
                  <a:lnTo>
                    <a:pt x="534958" y="327857"/>
                  </a:lnTo>
                  <a:lnTo>
                    <a:pt x="534466" y="325134"/>
                  </a:lnTo>
                  <a:lnTo>
                    <a:pt x="534067" y="321355"/>
                  </a:lnTo>
                  <a:lnTo>
                    <a:pt x="533480" y="320197"/>
                  </a:lnTo>
                  <a:lnTo>
                    <a:pt x="532729" y="318124"/>
                  </a:lnTo>
                  <a:lnTo>
                    <a:pt x="531899" y="316333"/>
                  </a:lnTo>
                  <a:lnTo>
                    <a:pt x="531203" y="315574"/>
                  </a:lnTo>
                  <a:lnTo>
                    <a:pt x="530757" y="312233"/>
                  </a:lnTo>
                  <a:lnTo>
                    <a:pt x="530593" y="308142"/>
                  </a:lnTo>
                  <a:lnTo>
                    <a:pt x="530601" y="306201"/>
                  </a:lnTo>
                  <a:lnTo>
                    <a:pt x="529623" y="302188"/>
                  </a:lnTo>
                  <a:lnTo>
                    <a:pt x="528669" y="297635"/>
                  </a:lnTo>
                  <a:lnTo>
                    <a:pt x="527377" y="297823"/>
                  </a:lnTo>
                  <a:lnTo>
                    <a:pt x="526611" y="296719"/>
                  </a:lnTo>
                  <a:lnTo>
                    <a:pt x="526055" y="296743"/>
                  </a:lnTo>
                  <a:lnTo>
                    <a:pt x="524240" y="297768"/>
                  </a:lnTo>
                  <a:lnTo>
                    <a:pt x="522793" y="297431"/>
                  </a:lnTo>
                  <a:lnTo>
                    <a:pt x="521721" y="297572"/>
                  </a:lnTo>
                  <a:lnTo>
                    <a:pt x="521713" y="299669"/>
                  </a:lnTo>
                  <a:lnTo>
                    <a:pt x="521893" y="301898"/>
                  </a:lnTo>
                  <a:lnTo>
                    <a:pt x="521486" y="302704"/>
                  </a:lnTo>
                  <a:lnTo>
                    <a:pt x="518654" y="305317"/>
                  </a:lnTo>
                  <a:lnTo>
                    <a:pt x="517864" y="307070"/>
                  </a:lnTo>
                  <a:lnTo>
                    <a:pt x="517942" y="308908"/>
                  </a:lnTo>
                  <a:lnTo>
                    <a:pt x="518294" y="311365"/>
                  </a:lnTo>
                  <a:lnTo>
                    <a:pt x="517794" y="312617"/>
                  </a:lnTo>
                  <a:lnTo>
                    <a:pt x="516566" y="313767"/>
                  </a:lnTo>
                  <a:lnTo>
                    <a:pt x="514915" y="314369"/>
                  </a:lnTo>
                  <a:lnTo>
                    <a:pt x="513460" y="314087"/>
                  </a:lnTo>
                  <a:lnTo>
                    <a:pt x="512529" y="313086"/>
                  </a:lnTo>
                  <a:lnTo>
                    <a:pt x="511660" y="310536"/>
                  </a:lnTo>
                  <a:lnTo>
                    <a:pt x="510886" y="309143"/>
                  </a:lnTo>
                  <a:lnTo>
                    <a:pt x="510072" y="308814"/>
                  </a:lnTo>
                  <a:lnTo>
                    <a:pt x="509439" y="309190"/>
                  </a:lnTo>
                  <a:lnTo>
                    <a:pt x="509353" y="310794"/>
                  </a:lnTo>
                  <a:lnTo>
                    <a:pt x="509399" y="312116"/>
                  </a:lnTo>
                  <a:lnTo>
                    <a:pt x="509196" y="312265"/>
                  </a:lnTo>
                  <a:lnTo>
                    <a:pt x="508742" y="312061"/>
                  </a:lnTo>
                  <a:lnTo>
                    <a:pt x="508226" y="311412"/>
                  </a:lnTo>
                  <a:lnTo>
                    <a:pt x="506872" y="305012"/>
                  </a:lnTo>
                  <a:lnTo>
                    <a:pt x="504940" y="300076"/>
                  </a:lnTo>
                  <a:lnTo>
                    <a:pt x="504823" y="298182"/>
                  </a:lnTo>
                  <a:lnTo>
                    <a:pt x="505527" y="295741"/>
                  </a:lnTo>
                  <a:lnTo>
                    <a:pt x="506395" y="291978"/>
                  </a:lnTo>
                  <a:lnTo>
                    <a:pt x="508687" y="289631"/>
                  </a:lnTo>
                  <a:lnTo>
                    <a:pt x="508985" y="288638"/>
                  </a:lnTo>
                  <a:lnTo>
                    <a:pt x="509360" y="287848"/>
                  </a:lnTo>
                  <a:lnTo>
                    <a:pt x="509916" y="287691"/>
                  </a:lnTo>
                  <a:lnTo>
                    <a:pt x="512858" y="287910"/>
                  </a:lnTo>
                  <a:lnTo>
                    <a:pt x="513843" y="287535"/>
                  </a:lnTo>
                  <a:lnTo>
                    <a:pt x="514712" y="286424"/>
                  </a:lnTo>
                  <a:lnTo>
                    <a:pt x="515979" y="285532"/>
                  </a:lnTo>
                  <a:lnTo>
                    <a:pt x="517246" y="285172"/>
                  </a:lnTo>
                  <a:lnTo>
                    <a:pt x="518256" y="285039"/>
                  </a:lnTo>
                  <a:lnTo>
                    <a:pt x="519875" y="285884"/>
                  </a:lnTo>
                  <a:lnTo>
                    <a:pt x="520548" y="285399"/>
                  </a:lnTo>
                  <a:lnTo>
                    <a:pt x="521041" y="283834"/>
                  </a:lnTo>
                  <a:lnTo>
                    <a:pt x="521745" y="282285"/>
                  </a:lnTo>
                  <a:lnTo>
                    <a:pt x="522198" y="281534"/>
                  </a:lnTo>
                  <a:lnTo>
                    <a:pt x="523286" y="281198"/>
                  </a:lnTo>
                  <a:lnTo>
                    <a:pt x="524671" y="281119"/>
                  </a:lnTo>
                  <a:lnTo>
                    <a:pt x="525132" y="280830"/>
                  </a:lnTo>
                  <a:lnTo>
                    <a:pt x="525508" y="280306"/>
                  </a:lnTo>
                  <a:lnTo>
                    <a:pt x="525852" y="278248"/>
                  </a:lnTo>
                  <a:lnTo>
                    <a:pt x="527620" y="273640"/>
                  </a:lnTo>
                  <a:lnTo>
                    <a:pt x="528246" y="271591"/>
                  </a:lnTo>
                  <a:lnTo>
                    <a:pt x="528340" y="271231"/>
                  </a:lnTo>
                  <a:lnTo>
                    <a:pt x="528285" y="268946"/>
                  </a:lnTo>
                  <a:lnTo>
                    <a:pt x="528786" y="268618"/>
                  </a:lnTo>
                  <a:lnTo>
                    <a:pt x="531719" y="269736"/>
                  </a:lnTo>
                  <a:lnTo>
                    <a:pt x="533002" y="269721"/>
                  </a:lnTo>
                  <a:lnTo>
                    <a:pt x="533699" y="269259"/>
                  </a:lnTo>
                  <a:lnTo>
                    <a:pt x="533926" y="268422"/>
                  </a:lnTo>
                  <a:lnTo>
                    <a:pt x="533550" y="267444"/>
                  </a:lnTo>
                  <a:lnTo>
                    <a:pt x="531462" y="265731"/>
                  </a:lnTo>
                  <a:lnTo>
                    <a:pt x="527753" y="263423"/>
                  </a:lnTo>
                  <a:lnTo>
                    <a:pt x="524350" y="262007"/>
                  </a:lnTo>
                  <a:lnTo>
                    <a:pt x="518060" y="262218"/>
                  </a:lnTo>
                  <a:lnTo>
                    <a:pt x="511832" y="262664"/>
                  </a:lnTo>
                  <a:lnTo>
                    <a:pt x="510010" y="262437"/>
                  </a:lnTo>
                  <a:lnTo>
                    <a:pt x="507733" y="261795"/>
                  </a:lnTo>
                  <a:lnTo>
                    <a:pt x="502139" y="261889"/>
                  </a:lnTo>
                  <a:lnTo>
                    <a:pt x="495380" y="262241"/>
                  </a:lnTo>
                  <a:lnTo>
                    <a:pt x="492806" y="262046"/>
                  </a:lnTo>
                  <a:lnTo>
                    <a:pt x="491538" y="262069"/>
                  </a:lnTo>
                  <a:lnTo>
                    <a:pt x="488996" y="262281"/>
                  </a:lnTo>
                  <a:lnTo>
                    <a:pt x="484849" y="261623"/>
                  </a:lnTo>
                  <a:lnTo>
                    <a:pt x="481978" y="260778"/>
                  </a:lnTo>
                  <a:lnTo>
                    <a:pt x="479436" y="259848"/>
                  </a:lnTo>
                  <a:lnTo>
                    <a:pt x="476416" y="259010"/>
                  </a:lnTo>
                  <a:lnTo>
                    <a:pt x="475688" y="259018"/>
                  </a:lnTo>
                  <a:lnTo>
                    <a:pt x="475265" y="258713"/>
                  </a:lnTo>
                  <a:lnTo>
                    <a:pt x="474976" y="257970"/>
                  </a:lnTo>
                  <a:lnTo>
                    <a:pt x="474874" y="257008"/>
                  </a:lnTo>
                  <a:lnTo>
                    <a:pt x="475500" y="252548"/>
                  </a:lnTo>
                  <a:lnTo>
                    <a:pt x="474945" y="245773"/>
                  </a:lnTo>
                  <a:lnTo>
                    <a:pt x="475454" y="243301"/>
                  </a:lnTo>
                  <a:lnTo>
                    <a:pt x="472981" y="237731"/>
                  </a:lnTo>
                  <a:lnTo>
                    <a:pt x="472136" y="236698"/>
                  </a:lnTo>
                  <a:lnTo>
                    <a:pt x="470994" y="236651"/>
                  </a:lnTo>
                  <a:lnTo>
                    <a:pt x="470266" y="237371"/>
                  </a:lnTo>
                  <a:lnTo>
                    <a:pt x="469977" y="238677"/>
                  </a:lnTo>
                  <a:lnTo>
                    <a:pt x="470392" y="240140"/>
                  </a:lnTo>
                  <a:lnTo>
                    <a:pt x="469484" y="241768"/>
                  </a:lnTo>
                  <a:lnTo>
                    <a:pt x="467661" y="242292"/>
                  </a:lnTo>
                  <a:lnTo>
                    <a:pt x="465533" y="241744"/>
                  </a:lnTo>
                  <a:lnTo>
                    <a:pt x="463765" y="240977"/>
                  </a:lnTo>
                  <a:lnTo>
                    <a:pt x="461489" y="239319"/>
                  </a:lnTo>
                  <a:lnTo>
                    <a:pt x="459775" y="236980"/>
                  </a:lnTo>
                  <a:lnTo>
                    <a:pt x="459627" y="234390"/>
                  </a:lnTo>
                  <a:lnTo>
                    <a:pt x="458852" y="232724"/>
                  </a:lnTo>
                  <a:lnTo>
                    <a:pt x="457796" y="231910"/>
                  </a:lnTo>
                  <a:lnTo>
                    <a:pt x="457021" y="231683"/>
                  </a:lnTo>
                  <a:lnTo>
                    <a:pt x="456325" y="231863"/>
                  </a:lnTo>
                  <a:lnTo>
                    <a:pt x="455715" y="232771"/>
                  </a:lnTo>
                  <a:lnTo>
                    <a:pt x="456247" y="233670"/>
                  </a:lnTo>
                  <a:lnTo>
                    <a:pt x="456975" y="234938"/>
                  </a:lnTo>
                  <a:lnTo>
                    <a:pt x="456732" y="235798"/>
                  </a:lnTo>
                  <a:lnTo>
                    <a:pt x="456083" y="235931"/>
                  </a:lnTo>
                  <a:lnTo>
                    <a:pt x="455112" y="235564"/>
                  </a:lnTo>
                  <a:lnTo>
                    <a:pt x="453611" y="235759"/>
                  </a:lnTo>
                  <a:lnTo>
                    <a:pt x="452155" y="235102"/>
                  </a:lnTo>
                  <a:lnTo>
                    <a:pt x="451287" y="235047"/>
                  </a:lnTo>
                  <a:lnTo>
                    <a:pt x="450426" y="234805"/>
                  </a:lnTo>
                  <a:lnTo>
                    <a:pt x="450372" y="233310"/>
                  </a:lnTo>
                  <a:lnTo>
                    <a:pt x="449050" y="231417"/>
                  </a:lnTo>
                  <a:lnTo>
                    <a:pt x="446812" y="229297"/>
                  </a:lnTo>
                  <a:lnTo>
                    <a:pt x="444614" y="227983"/>
                  </a:lnTo>
                  <a:lnTo>
                    <a:pt x="443557" y="228163"/>
                  </a:lnTo>
                  <a:lnTo>
                    <a:pt x="443025" y="229610"/>
                  </a:lnTo>
                  <a:lnTo>
                    <a:pt x="443150" y="230150"/>
                  </a:lnTo>
                  <a:lnTo>
                    <a:pt x="443925" y="230416"/>
                  </a:lnTo>
                  <a:lnTo>
                    <a:pt x="445036" y="231253"/>
                  </a:lnTo>
                  <a:lnTo>
                    <a:pt x="445271" y="232129"/>
                  </a:lnTo>
                  <a:lnTo>
                    <a:pt x="445106" y="232896"/>
                  </a:lnTo>
                  <a:lnTo>
                    <a:pt x="443737" y="234296"/>
                  </a:lnTo>
                  <a:lnTo>
                    <a:pt x="442767" y="235626"/>
                  </a:lnTo>
                  <a:lnTo>
                    <a:pt x="440600" y="237559"/>
                  </a:lnTo>
                  <a:lnTo>
                    <a:pt x="438754" y="239772"/>
                  </a:lnTo>
                  <a:lnTo>
                    <a:pt x="438269" y="241447"/>
                  </a:lnTo>
                  <a:lnTo>
                    <a:pt x="437572" y="242949"/>
                  </a:lnTo>
                  <a:lnTo>
                    <a:pt x="437299" y="244600"/>
                  </a:lnTo>
                  <a:lnTo>
                    <a:pt x="437784" y="245742"/>
                  </a:lnTo>
                  <a:lnTo>
                    <a:pt x="438676" y="246462"/>
                  </a:lnTo>
                  <a:lnTo>
                    <a:pt x="440991" y="246986"/>
                  </a:lnTo>
                  <a:lnTo>
                    <a:pt x="443416" y="249208"/>
                  </a:lnTo>
                  <a:lnTo>
                    <a:pt x="445372" y="252204"/>
                  </a:lnTo>
                  <a:lnTo>
                    <a:pt x="446475" y="253112"/>
                  </a:lnTo>
                  <a:lnTo>
                    <a:pt x="448478" y="254121"/>
                  </a:lnTo>
                  <a:lnTo>
                    <a:pt x="452335" y="254238"/>
                  </a:lnTo>
                  <a:lnTo>
                    <a:pt x="452906" y="255060"/>
                  </a:lnTo>
                  <a:lnTo>
                    <a:pt x="453454" y="257258"/>
                  </a:lnTo>
                  <a:lnTo>
                    <a:pt x="454213" y="258033"/>
                  </a:lnTo>
                  <a:lnTo>
                    <a:pt x="456177" y="259065"/>
                  </a:lnTo>
                  <a:lnTo>
                    <a:pt x="456341" y="259824"/>
                  </a:lnTo>
                  <a:lnTo>
                    <a:pt x="455864" y="260700"/>
                  </a:lnTo>
                  <a:lnTo>
                    <a:pt x="454995" y="261389"/>
                  </a:lnTo>
                  <a:lnTo>
                    <a:pt x="453391" y="261827"/>
                  </a:lnTo>
                  <a:lnTo>
                    <a:pt x="451866" y="261999"/>
                  </a:lnTo>
                  <a:lnTo>
                    <a:pt x="450333" y="261717"/>
                  </a:lnTo>
                  <a:lnTo>
                    <a:pt x="448056" y="261545"/>
                  </a:lnTo>
                  <a:lnTo>
                    <a:pt x="445474" y="261530"/>
                  </a:lnTo>
                  <a:lnTo>
                    <a:pt x="443643" y="266998"/>
                  </a:lnTo>
                  <a:lnTo>
                    <a:pt x="442337" y="268915"/>
                  </a:lnTo>
                  <a:lnTo>
                    <a:pt x="441594" y="268915"/>
                  </a:lnTo>
                  <a:lnTo>
                    <a:pt x="439599" y="267984"/>
                  </a:lnTo>
                  <a:lnTo>
                    <a:pt x="438746" y="268132"/>
                  </a:lnTo>
                  <a:lnTo>
                    <a:pt x="436446" y="272983"/>
                  </a:lnTo>
                  <a:lnTo>
                    <a:pt x="436125" y="274149"/>
                  </a:lnTo>
                  <a:lnTo>
                    <a:pt x="435969" y="275025"/>
                  </a:lnTo>
                  <a:lnTo>
                    <a:pt x="437189" y="276895"/>
                  </a:lnTo>
                  <a:lnTo>
                    <a:pt x="438652" y="278436"/>
                  </a:lnTo>
                  <a:lnTo>
                    <a:pt x="440397" y="279038"/>
                  </a:lnTo>
                  <a:lnTo>
                    <a:pt x="441766" y="278577"/>
                  </a:lnTo>
                  <a:lnTo>
                    <a:pt x="442877" y="279195"/>
                  </a:lnTo>
                  <a:lnTo>
                    <a:pt x="444175" y="280744"/>
                  </a:lnTo>
                  <a:lnTo>
                    <a:pt x="446405" y="281769"/>
                  </a:lnTo>
                  <a:lnTo>
                    <a:pt x="449558" y="282262"/>
                  </a:lnTo>
                  <a:lnTo>
                    <a:pt x="451350" y="283482"/>
                  </a:lnTo>
                  <a:lnTo>
                    <a:pt x="451568" y="284538"/>
                  </a:lnTo>
                  <a:lnTo>
                    <a:pt x="451412" y="285610"/>
                  </a:lnTo>
                  <a:lnTo>
                    <a:pt x="451131" y="288395"/>
                  </a:lnTo>
                  <a:lnTo>
                    <a:pt x="450825" y="289999"/>
                  </a:lnTo>
                  <a:lnTo>
                    <a:pt x="449128" y="294208"/>
                  </a:lnTo>
                  <a:lnTo>
                    <a:pt x="447915" y="297830"/>
                  </a:lnTo>
                  <a:lnTo>
                    <a:pt x="448541" y="299552"/>
                  </a:lnTo>
                  <a:lnTo>
                    <a:pt x="448995" y="300256"/>
                  </a:lnTo>
                  <a:lnTo>
                    <a:pt x="449425" y="300795"/>
                  </a:lnTo>
                  <a:lnTo>
                    <a:pt x="450786" y="302149"/>
                  </a:lnTo>
                  <a:lnTo>
                    <a:pt x="451733" y="303487"/>
                  </a:lnTo>
                  <a:lnTo>
                    <a:pt x="450919" y="306905"/>
                  </a:lnTo>
                  <a:lnTo>
                    <a:pt x="451365" y="307805"/>
                  </a:lnTo>
                  <a:lnTo>
                    <a:pt x="453188" y="308408"/>
                  </a:lnTo>
                  <a:lnTo>
                    <a:pt x="455152" y="308869"/>
                  </a:lnTo>
                  <a:lnTo>
                    <a:pt x="455840" y="309432"/>
                  </a:lnTo>
                  <a:lnTo>
                    <a:pt x="454134" y="312898"/>
                  </a:lnTo>
                  <a:lnTo>
                    <a:pt x="454495" y="315308"/>
                  </a:lnTo>
                  <a:lnTo>
                    <a:pt x="455214" y="317569"/>
                  </a:lnTo>
                  <a:lnTo>
                    <a:pt x="455731" y="321262"/>
                  </a:lnTo>
                  <a:lnTo>
                    <a:pt x="455809" y="321653"/>
                  </a:lnTo>
                  <a:lnTo>
                    <a:pt x="455668" y="322576"/>
                  </a:lnTo>
                  <a:lnTo>
                    <a:pt x="456787" y="325439"/>
                  </a:lnTo>
                  <a:lnTo>
                    <a:pt x="458516" y="331017"/>
                  </a:lnTo>
                  <a:lnTo>
                    <a:pt x="458649" y="333098"/>
                  </a:lnTo>
                  <a:lnTo>
                    <a:pt x="458547" y="335297"/>
                  </a:lnTo>
                  <a:lnTo>
                    <a:pt x="458039" y="338966"/>
                  </a:lnTo>
                  <a:lnTo>
                    <a:pt x="456310" y="338950"/>
                  </a:lnTo>
                  <a:lnTo>
                    <a:pt x="457851" y="341399"/>
                  </a:lnTo>
                  <a:lnTo>
                    <a:pt x="458344" y="343159"/>
                  </a:lnTo>
                  <a:lnTo>
                    <a:pt x="458555" y="345616"/>
                  </a:lnTo>
                  <a:lnTo>
                    <a:pt x="456701" y="345921"/>
                  </a:lnTo>
                  <a:lnTo>
                    <a:pt x="455387" y="345647"/>
                  </a:lnTo>
                  <a:lnTo>
                    <a:pt x="454291" y="343496"/>
                  </a:lnTo>
                  <a:lnTo>
                    <a:pt x="453783" y="345451"/>
                  </a:lnTo>
                  <a:lnTo>
                    <a:pt x="451827" y="347259"/>
                  </a:lnTo>
                  <a:lnTo>
                    <a:pt x="451122" y="346375"/>
                  </a:lnTo>
                  <a:lnTo>
                    <a:pt x="450716" y="345428"/>
                  </a:lnTo>
                  <a:lnTo>
                    <a:pt x="450638" y="343754"/>
                  </a:lnTo>
                  <a:lnTo>
                    <a:pt x="451717" y="337362"/>
                  </a:lnTo>
                  <a:lnTo>
                    <a:pt x="451498" y="336642"/>
                  </a:lnTo>
                  <a:lnTo>
                    <a:pt x="451013" y="336165"/>
                  </a:lnTo>
                  <a:lnTo>
                    <a:pt x="449941" y="335907"/>
                  </a:lnTo>
                  <a:lnTo>
                    <a:pt x="449542" y="334608"/>
                  </a:lnTo>
                  <a:lnTo>
                    <a:pt x="447907" y="341430"/>
                  </a:lnTo>
                  <a:lnTo>
                    <a:pt x="448627" y="344215"/>
                  </a:lnTo>
                  <a:lnTo>
                    <a:pt x="448298" y="345483"/>
                  </a:lnTo>
                  <a:lnTo>
                    <a:pt x="445247" y="346547"/>
                  </a:lnTo>
                  <a:lnTo>
                    <a:pt x="442157" y="343989"/>
                  </a:lnTo>
                  <a:lnTo>
                    <a:pt x="441766" y="343167"/>
                  </a:lnTo>
                  <a:lnTo>
                    <a:pt x="441586" y="344606"/>
                  </a:lnTo>
                  <a:lnTo>
                    <a:pt x="441030" y="346359"/>
                  </a:lnTo>
                  <a:lnTo>
                    <a:pt x="438136" y="346038"/>
                  </a:lnTo>
                  <a:lnTo>
                    <a:pt x="436704" y="344669"/>
                  </a:lnTo>
                  <a:lnTo>
                    <a:pt x="437635" y="342338"/>
                  </a:lnTo>
                  <a:lnTo>
                    <a:pt x="439426" y="336705"/>
                  </a:lnTo>
                  <a:lnTo>
                    <a:pt x="439763" y="334194"/>
                  </a:lnTo>
                  <a:lnTo>
                    <a:pt x="437361" y="332347"/>
                  </a:lnTo>
                  <a:lnTo>
                    <a:pt x="435327" y="331213"/>
                  </a:lnTo>
                  <a:lnTo>
                    <a:pt x="434161" y="328647"/>
                  </a:lnTo>
                  <a:lnTo>
                    <a:pt x="434607" y="331463"/>
                  </a:lnTo>
                  <a:lnTo>
                    <a:pt x="435695" y="332465"/>
                  </a:lnTo>
                  <a:lnTo>
                    <a:pt x="437275" y="333169"/>
                  </a:lnTo>
                  <a:lnTo>
                    <a:pt x="438949" y="334608"/>
                  </a:lnTo>
                  <a:lnTo>
                    <a:pt x="437745" y="336361"/>
                  </a:lnTo>
                  <a:lnTo>
                    <a:pt x="436571" y="337448"/>
                  </a:lnTo>
                  <a:lnTo>
                    <a:pt x="434326" y="341579"/>
                  </a:lnTo>
                  <a:lnTo>
                    <a:pt x="431588" y="343887"/>
                  </a:lnTo>
                  <a:lnTo>
                    <a:pt x="428396" y="345624"/>
                  </a:lnTo>
                  <a:lnTo>
                    <a:pt x="417912" y="348174"/>
                  </a:lnTo>
                  <a:lnTo>
                    <a:pt x="415714" y="349207"/>
                  </a:lnTo>
                  <a:lnTo>
                    <a:pt x="412498" y="352383"/>
                  </a:lnTo>
                  <a:lnTo>
                    <a:pt x="410418" y="355395"/>
                  </a:lnTo>
                  <a:lnTo>
                    <a:pt x="410034" y="358446"/>
                  </a:lnTo>
                  <a:lnTo>
                    <a:pt x="411207" y="361740"/>
                  </a:lnTo>
                  <a:lnTo>
                    <a:pt x="412162" y="366888"/>
                  </a:lnTo>
                  <a:lnTo>
                    <a:pt x="412960" y="367936"/>
                  </a:lnTo>
                  <a:lnTo>
                    <a:pt x="411841" y="369814"/>
                  </a:lnTo>
                  <a:lnTo>
                    <a:pt x="409893" y="371809"/>
                  </a:lnTo>
                  <a:lnTo>
                    <a:pt x="408282" y="374492"/>
                  </a:lnTo>
                  <a:lnTo>
                    <a:pt x="408430" y="375963"/>
                  </a:lnTo>
                  <a:lnTo>
                    <a:pt x="408016" y="376956"/>
                  </a:lnTo>
                  <a:lnTo>
                    <a:pt x="402492" y="380250"/>
                  </a:lnTo>
                  <a:lnTo>
                    <a:pt x="401334" y="382175"/>
                  </a:lnTo>
                  <a:lnTo>
                    <a:pt x="399816" y="384084"/>
                  </a:lnTo>
                  <a:lnTo>
                    <a:pt x="398001" y="382988"/>
                  </a:lnTo>
                  <a:lnTo>
                    <a:pt x="396938" y="383004"/>
                  </a:lnTo>
                  <a:lnTo>
                    <a:pt x="398401" y="384522"/>
                  </a:lnTo>
                  <a:lnTo>
                    <a:pt x="398213" y="385523"/>
                  </a:lnTo>
                  <a:lnTo>
                    <a:pt x="397696" y="386110"/>
                  </a:lnTo>
                  <a:lnTo>
                    <a:pt x="396304" y="386657"/>
                  </a:lnTo>
                  <a:lnTo>
                    <a:pt x="388324" y="389075"/>
                  </a:lnTo>
                  <a:lnTo>
                    <a:pt x="382222" y="391367"/>
                  </a:lnTo>
                  <a:lnTo>
                    <a:pt x="380508" y="391273"/>
                  </a:lnTo>
                  <a:lnTo>
                    <a:pt x="380821" y="390577"/>
                  </a:lnTo>
                  <a:lnTo>
                    <a:pt x="381893" y="389959"/>
                  </a:lnTo>
                  <a:lnTo>
                    <a:pt x="381783" y="387330"/>
                  </a:lnTo>
                  <a:lnTo>
                    <a:pt x="380665" y="386845"/>
                  </a:lnTo>
                  <a:lnTo>
                    <a:pt x="379695" y="386657"/>
                  </a:lnTo>
                  <a:lnTo>
                    <a:pt x="375047" y="389865"/>
                  </a:lnTo>
                  <a:lnTo>
                    <a:pt x="373170" y="393034"/>
                  </a:lnTo>
                  <a:lnTo>
                    <a:pt x="373561" y="393636"/>
                  </a:lnTo>
                  <a:lnTo>
                    <a:pt x="374617" y="393487"/>
                  </a:lnTo>
                  <a:lnTo>
                    <a:pt x="377739" y="391696"/>
                  </a:lnTo>
                  <a:lnTo>
                    <a:pt x="379194" y="392204"/>
                  </a:lnTo>
                  <a:lnTo>
                    <a:pt x="379296" y="392908"/>
                  </a:lnTo>
                  <a:lnTo>
                    <a:pt x="374555" y="395647"/>
                  </a:lnTo>
                  <a:lnTo>
                    <a:pt x="364580" y="404503"/>
                  </a:lnTo>
                  <a:lnTo>
                    <a:pt x="364111" y="406247"/>
                  </a:lnTo>
                  <a:lnTo>
                    <a:pt x="362812" y="408219"/>
                  </a:lnTo>
                  <a:lnTo>
                    <a:pt x="361020" y="410073"/>
                  </a:lnTo>
                  <a:lnTo>
                    <a:pt x="357805" y="414556"/>
                  </a:lnTo>
                  <a:lnTo>
                    <a:pt x="351640" y="421214"/>
                  </a:lnTo>
                  <a:lnTo>
                    <a:pt x="349926" y="423694"/>
                  </a:lnTo>
                  <a:lnTo>
                    <a:pt x="340053" y="428810"/>
                  </a:lnTo>
                  <a:lnTo>
                    <a:pt x="338254" y="430328"/>
                  </a:lnTo>
                  <a:lnTo>
                    <a:pt x="334202" y="435304"/>
                  </a:lnTo>
                  <a:lnTo>
                    <a:pt x="330039" y="439372"/>
                  </a:lnTo>
                  <a:lnTo>
                    <a:pt x="325181" y="442744"/>
                  </a:lnTo>
                  <a:lnTo>
                    <a:pt x="316755" y="447039"/>
                  </a:lnTo>
                  <a:lnTo>
                    <a:pt x="311631" y="451099"/>
                  </a:lnTo>
                  <a:lnTo>
                    <a:pt x="310027" y="453798"/>
                  </a:lnTo>
                  <a:lnTo>
                    <a:pt x="309925" y="454761"/>
                  </a:lnTo>
                  <a:lnTo>
                    <a:pt x="310473" y="456067"/>
                  </a:lnTo>
                  <a:lnTo>
                    <a:pt x="311412" y="457288"/>
                  </a:lnTo>
                  <a:lnTo>
                    <a:pt x="311623" y="458258"/>
                  </a:lnTo>
                  <a:lnTo>
                    <a:pt x="311162" y="459995"/>
                  </a:lnTo>
                  <a:lnTo>
                    <a:pt x="310911" y="460957"/>
                  </a:lnTo>
                  <a:lnTo>
                    <a:pt x="309409" y="463335"/>
                  </a:lnTo>
                  <a:lnTo>
                    <a:pt x="306835" y="465033"/>
                  </a:lnTo>
                  <a:lnTo>
                    <a:pt x="298503" y="468577"/>
                  </a:lnTo>
                  <a:lnTo>
                    <a:pt x="297400" y="468467"/>
                  </a:lnTo>
                  <a:lnTo>
                    <a:pt x="290602" y="467763"/>
                  </a:lnTo>
                  <a:lnTo>
                    <a:pt x="288059" y="468405"/>
                  </a:lnTo>
                  <a:lnTo>
                    <a:pt x="287010" y="470063"/>
                  </a:lnTo>
                  <a:lnTo>
                    <a:pt x="284671" y="476924"/>
                  </a:lnTo>
                  <a:lnTo>
                    <a:pt x="282434" y="478747"/>
                  </a:lnTo>
                  <a:lnTo>
                    <a:pt x="281628" y="480398"/>
                  </a:lnTo>
                  <a:lnTo>
                    <a:pt x="281307" y="481540"/>
                  </a:lnTo>
                  <a:lnTo>
                    <a:pt x="279961" y="481509"/>
                  </a:lnTo>
                  <a:lnTo>
                    <a:pt x="278803" y="481000"/>
                  </a:lnTo>
                  <a:lnTo>
                    <a:pt x="277959" y="481368"/>
                  </a:lnTo>
                  <a:lnTo>
                    <a:pt x="276988" y="479068"/>
                  </a:lnTo>
                  <a:lnTo>
                    <a:pt x="275362" y="478599"/>
                  </a:lnTo>
                  <a:lnTo>
                    <a:pt x="274015" y="478434"/>
                  </a:lnTo>
                  <a:lnTo>
                    <a:pt x="268274" y="480750"/>
                  </a:lnTo>
                  <a:lnTo>
                    <a:pt x="266263" y="482612"/>
                  </a:lnTo>
                  <a:lnTo>
                    <a:pt x="262038" y="491382"/>
                  </a:lnTo>
                  <a:lnTo>
                    <a:pt x="260990" y="497030"/>
                  </a:lnTo>
                  <a:lnTo>
                    <a:pt x="261983" y="503258"/>
                  </a:lnTo>
                  <a:lnTo>
                    <a:pt x="263454" y="508226"/>
                  </a:lnTo>
                  <a:lnTo>
                    <a:pt x="263743" y="510471"/>
                  </a:lnTo>
                  <a:lnTo>
                    <a:pt x="263563" y="513381"/>
                  </a:lnTo>
                  <a:lnTo>
                    <a:pt x="262813" y="514797"/>
                  </a:lnTo>
                  <a:lnTo>
                    <a:pt x="262280" y="516472"/>
                  </a:lnTo>
                  <a:lnTo>
                    <a:pt x="262985" y="519922"/>
                  </a:lnTo>
                  <a:lnTo>
                    <a:pt x="264761" y="524436"/>
                  </a:lnTo>
                  <a:lnTo>
                    <a:pt x="265191" y="526345"/>
                  </a:lnTo>
                  <a:lnTo>
                    <a:pt x="265230" y="528309"/>
                  </a:lnTo>
                  <a:lnTo>
                    <a:pt x="266568" y="532815"/>
                  </a:lnTo>
                  <a:lnTo>
                    <a:pt x="265668" y="532001"/>
                  </a:lnTo>
                  <a:lnTo>
                    <a:pt x="264956" y="530100"/>
                  </a:lnTo>
                  <a:lnTo>
                    <a:pt x="263266" y="527675"/>
                  </a:lnTo>
                  <a:lnTo>
                    <a:pt x="261193" y="530092"/>
                  </a:lnTo>
                  <a:lnTo>
                    <a:pt x="262335" y="531829"/>
                  </a:lnTo>
                  <a:lnTo>
                    <a:pt x="266200" y="533895"/>
                  </a:lnTo>
                  <a:lnTo>
                    <a:pt x="267342" y="535584"/>
                  </a:lnTo>
                  <a:lnTo>
                    <a:pt x="264855" y="550613"/>
                  </a:lnTo>
                  <a:lnTo>
                    <a:pt x="262969" y="555941"/>
                  </a:lnTo>
                  <a:lnTo>
                    <a:pt x="260653" y="559430"/>
                  </a:lnTo>
                  <a:lnTo>
                    <a:pt x="259425" y="560776"/>
                  </a:lnTo>
                  <a:lnTo>
                    <a:pt x="256679" y="566315"/>
                  </a:lnTo>
                  <a:lnTo>
                    <a:pt x="254770" y="572973"/>
                  </a:lnTo>
                  <a:lnTo>
                    <a:pt x="254387" y="575531"/>
                  </a:lnTo>
                  <a:lnTo>
                    <a:pt x="255247" y="578394"/>
                  </a:lnTo>
                  <a:lnTo>
                    <a:pt x="254269" y="580084"/>
                  </a:lnTo>
                  <a:lnTo>
                    <a:pt x="253049" y="581375"/>
                  </a:lnTo>
                  <a:lnTo>
                    <a:pt x="255372" y="580796"/>
                  </a:lnTo>
                  <a:lnTo>
                    <a:pt x="256171" y="582345"/>
                  </a:lnTo>
                  <a:lnTo>
                    <a:pt x="256468" y="583949"/>
                  </a:lnTo>
                  <a:lnTo>
                    <a:pt x="256499" y="593462"/>
                  </a:lnTo>
                  <a:lnTo>
                    <a:pt x="256241" y="603367"/>
                  </a:lnTo>
                  <a:lnTo>
                    <a:pt x="254449" y="603774"/>
                  </a:lnTo>
                  <a:lnTo>
                    <a:pt x="252486" y="603875"/>
                  </a:lnTo>
                  <a:lnTo>
                    <a:pt x="250749" y="603594"/>
                  </a:lnTo>
                  <a:lnTo>
                    <a:pt x="249505" y="603210"/>
                  </a:lnTo>
                  <a:lnTo>
                    <a:pt x="246407" y="603734"/>
                  </a:lnTo>
                  <a:lnTo>
                    <a:pt x="244741" y="604830"/>
                  </a:lnTo>
                  <a:lnTo>
                    <a:pt x="243403" y="606645"/>
                  </a:lnTo>
                  <a:lnTo>
                    <a:pt x="243496" y="609743"/>
                  </a:lnTo>
                  <a:lnTo>
                    <a:pt x="237754" y="617535"/>
                  </a:lnTo>
                  <a:lnTo>
                    <a:pt x="236518" y="620132"/>
                  </a:lnTo>
                  <a:lnTo>
                    <a:pt x="236064" y="622628"/>
                  </a:lnTo>
                  <a:lnTo>
                    <a:pt x="236807" y="623935"/>
                  </a:lnTo>
                  <a:lnTo>
                    <a:pt x="238278" y="625272"/>
                  </a:lnTo>
                  <a:lnTo>
                    <a:pt x="240195" y="625812"/>
                  </a:lnTo>
                  <a:lnTo>
                    <a:pt x="243895" y="626352"/>
                  </a:lnTo>
                  <a:lnTo>
                    <a:pt x="245671" y="627064"/>
                  </a:lnTo>
                  <a:lnTo>
                    <a:pt x="246876" y="628386"/>
                  </a:lnTo>
                  <a:lnTo>
                    <a:pt x="242518" y="626978"/>
                  </a:lnTo>
                  <a:lnTo>
                    <a:pt x="237394" y="626696"/>
                  </a:lnTo>
                  <a:lnTo>
                    <a:pt x="225143" y="630311"/>
                  </a:lnTo>
                  <a:lnTo>
                    <a:pt x="221919" y="632845"/>
                  </a:lnTo>
                  <a:lnTo>
                    <a:pt x="220120" y="635044"/>
                  </a:lnTo>
                  <a:lnTo>
                    <a:pt x="218884" y="640067"/>
                  </a:lnTo>
                  <a:lnTo>
                    <a:pt x="218673" y="643423"/>
                  </a:lnTo>
                  <a:lnTo>
                    <a:pt x="217218" y="646216"/>
                  </a:lnTo>
                  <a:lnTo>
                    <a:pt x="210857" y="650503"/>
                  </a:lnTo>
                  <a:lnTo>
                    <a:pt x="206836" y="651825"/>
                  </a:lnTo>
                  <a:lnTo>
                    <a:pt x="205310" y="652967"/>
                  </a:lnTo>
                  <a:lnTo>
                    <a:pt x="200569" y="651489"/>
                  </a:lnTo>
                  <a:lnTo>
                    <a:pt x="195398" y="647733"/>
                  </a:lnTo>
                  <a:lnTo>
                    <a:pt x="193223" y="645715"/>
                  </a:lnTo>
                  <a:lnTo>
                    <a:pt x="185548" y="636014"/>
                  </a:lnTo>
                  <a:lnTo>
                    <a:pt x="184148" y="634786"/>
                  </a:lnTo>
                  <a:lnTo>
                    <a:pt x="182599" y="630631"/>
                  </a:lnTo>
                  <a:lnTo>
                    <a:pt x="182357" y="629082"/>
                  </a:lnTo>
                  <a:lnTo>
                    <a:pt x="181926" y="628464"/>
                  </a:lnTo>
                  <a:lnTo>
                    <a:pt x="181199" y="628042"/>
                  </a:lnTo>
                  <a:lnTo>
                    <a:pt x="180846" y="627400"/>
                  </a:lnTo>
                  <a:lnTo>
                    <a:pt x="179118" y="622644"/>
                  </a:lnTo>
                  <a:lnTo>
                    <a:pt x="178413" y="617684"/>
                  </a:lnTo>
                  <a:lnTo>
                    <a:pt x="177310" y="612137"/>
                  </a:lnTo>
                  <a:lnTo>
                    <a:pt x="178233" y="612520"/>
                  </a:lnTo>
                  <a:lnTo>
                    <a:pt x="179516" y="614343"/>
                  </a:lnTo>
                  <a:lnTo>
                    <a:pt x="180158" y="616995"/>
                  </a:lnTo>
                  <a:lnTo>
                    <a:pt x="180236" y="620703"/>
                  </a:lnTo>
                  <a:lnTo>
                    <a:pt x="181199" y="621134"/>
                  </a:lnTo>
                  <a:lnTo>
                    <a:pt x="182059" y="620782"/>
                  </a:lnTo>
                  <a:lnTo>
                    <a:pt x="179595" y="612239"/>
                  </a:lnTo>
                  <a:lnTo>
                    <a:pt x="177451" y="610118"/>
                  </a:lnTo>
                  <a:lnTo>
                    <a:pt x="176888" y="609978"/>
                  </a:lnTo>
                  <a:lnTo>
                    <a:pt x="176286" y="608609"/>
                  </a:lnTo>
                  <a:lnTo>
                    <a:pt x="176223" y="606887"/>
                  </a:lnTo>
                  <a:lnTo>
                    <a:pt x="176411" y="606074"/>
                  </a:lnTo>
                  <a:lnTo>
                    <a:pt x="174697" y="603273"/>
                  </a:lnTo>
                  <a:lnTo>
                    <a:pt x="174095" y="601606"/>
                  </a:lnTo>
                  <a:lnTo>
                    <a:pt x="170292" y="593134"/>
                  </a:lnTo>
                  <a:lnTo>
                    <a:pt x="168579" y="587055"/>
                  </a:lnTo>
                  <a:lnTo>
                    <a:pt x="165927" y="580288"/>
                  </a:lnTo>
                  <a:lnTo>
                    <a:pt x="164214" y="577917"/>
                  </a:lnTo>
                  <a:lnTo>
                    <a:pt x="161546" y="572691"/>
                  </a:lnTo>
                  <a:lnTo>
                    <a:pt x="159308" y="570258"/>
                  </a:lnTo>
                  <a:lnTo>
                    <a:pt x="156938" y="566996"/>
                  </a:lnTo>
                  <a:lnTo>
                    <a:pt x="155076" y="565548"/>
                  </a:lnTo>
                  <a:lnTo>
                    <a:pt x="154349" y="564789"/>
                  </a:lnTo>
                  <a:lnTo>
                    <a:pt x="148833" y="553469"/>
                  </a:lnTo>
                  <a:lnTo>
                    <a:pt x="147135" y="547202"/>
                  </a:lnTo>
                  <a:lnTo>
                    <a:pt x="145696" y="544245"/>
                  </a:lnTo>
                  <a:lnTo>
                    <a:pt x="144984" y="541992"/>
                  </a:lnTo>
                  <a:lnTo>
                    <a:pt x="143051" y="532361"/>
                  </a:lnTo>
                  <a:lnTo>
                    <a:pt x="143036" y="530640"/>
                  </a:lnTo>
                  <a:lnTo>
                    <a:pt x="142801" y="528755"/>
                  </a:lnTo>
                  <a:lnTo>
                    <a:pt x="141424" y="524671"/>
                  </a:lnTo>
                  <a:lnTo>
                    <a:pt x="139007" y="520251"/>
                  </a:lnTo>
                  <a:lnTo>
                    <a:pt x="138311" y="517497"/>
                  </a:lnTo>
                  <a:lnTo>
                    <a:pt x="138318" y="516425"/>
                  </a:lnTo>
                  <a:lnTo>
                    <a:pt x="136785" y="512122"/>
                  </a:lnTo>
                  <a:lnTo>
                    <a:pt x="136456" y="510158"/>
                  </a:lnTo>
                  <a:lnTo>
                    <a:pt x="135424" y="508343"/>
                  </a:lnTo>
                  <a:lnTo>
                    <a:pt x="134219" y="506677"/>
                  </a:lnTo>
                  <a:lnTo>
                    <a:pt x="132967" y="505339"/>
                  </a:lnTo>
                  <a:lnTo>
                    <a:pt x="130018" y="500973"/>
                  </a:lnTo>
                  <a:lnTo>
                    <a:pt x="128962" y="499910"/>
                  </a:lnTo>
                  <a:lnTo>
                    <a:pt x="126951" y="497078"/>
                  </a:lnTo>
                  <a:lnTo>
                    <a:pt x="125519" y="491844"/>
                  </a:lnTo>
                  <a:lnTo>
                    <a:pt x="123688" y="489794"/>
                  </a:lnTo>
                  <a:lnTo>
                    <a:pt x="126567" y="489794"/>
                  </a:lnTo>
                  <a:lnTo>
                    <a:pt x="124807" y="487854"/>
                  </a:lnTo>
                  <a:lnTo>
                    <a:pt x="123978" y="486586"/>
                  </a:lnTo>
                  <a:lnTo>
                    <a:pt x="123055" y="485804"/>
                  </a:lnTo>
                  <a:lnTo>
                    <a:pt x="124392" y="483848"/>
                  </a:lnTo>
                  <a:lnTo>
                    <a:pt x="122202" y="483903"/>
                  </a:lnTo>
                  <a:lnTo>
                    <a:pt x="121044" y="482729"/>
                  </a:lnTo>
                  <a:lnTo>
                    <a:pt x="119456" y="479052"/>
                  </a:lnTo>
                  <a:lnTo>
                    <a:pt x="116569" y="474890"/>
                  </a:lnTo>
                  <a:lnTo>
                    <a:pt x="116076" y="472668"/>
                  </a:lnTo>
                  <a:lnTo>
                    <a:pt x="113526" y="465666"/>
                  </a:lnTo>
                  <a:lnTo>
                    <a:pt x="111366" y="448823"/>
                  </a:lnTo>
                  <a:lnTo>
                    <a:pt x="109387" y="441304"/>
                  </a:lnTo>
                  <a:lnTo>
                    <a:pt x="109544" y="439145"/>
                  </a:lnTo>
                  <a:lnTo>
                    <a:pt x="107150" y="432620"/>
                  </a:lnTo>
                  <a:lnTo>
                    <a:pt x="105984" y="428239"/>
                  </a:lnTo>
                  <a:lnTo>
                    <a:pt x="105507" y="424523"/>
                  </a:lnTo>
                  <a:lnTo>
                    <a:pt x="104873" y="422082"/>
                  </a:lnTo>
                  <a:lnTo>
                    <a:pt x="104302" y="417232"/>
                  </a:lnTo>
                  <a:lnTo>
                    <a:pt x="103386" y="415698"/>
                  </a:lnTo>
                  <a:lnTo>
                    <a:pt x="103285" y="414775"/>
                  </a:lnTo>
                  <a:lnTo>
                    <a:pt x="103895" y="412561"/>
                  </a:lnTo>
                  <a:lnTo>
                    <a:pt x="105608" y="409142"/>
                  </a:lnTo>
                  <a:lnTo>
                    <a:pt x="106242" y="406975"/>
                  </a:lnTo>
                  <a:lnTo>
                    <a:pt x="105499" y="403924"/>
                  </a:lnTo>
                  <a:lnTo>
                    <a:pt x="103942" y="407131"/>
                  </a:lnTo>
                  <a:lnTo>
                    <a:pt x="102487" y="408031"/>
                  </a:lnTo>
                  <a:lnTo>
                    <a:pt x="101791" y="405637"/>
                  </a:lnTo>
                  <a:lnTo>
                    <a:pt x="101783" y="402414"/>
                  </a:lnTo>
                  <a:lnTo>
                    <a:pt x="101603" y="401639"/>
                  </a:lnTo>
                  <a:lnTo>
                    <a:pt x="101986" y="400560"/>
                  </a:lnTo>
                  <a:lnTo>
                    <a:pt x="105836" y="401053"/>
                  </a:lnTo>
                  <a:lnTo>
                    <a:pt x="101454" y="399073"/>
                  </a:lnTo>
                  <a:lnTo>
                    <a:pt x="100938" y="397916"/>
                  </a:lnTo>
                  <a:lnTo>
                    <a:pt x="100774" y="397047"/>
                  </a:lnTo>
                  <a:lnTo>
                    <a:pt x="101712" y="395443"/>
                  </a:lnTo>
                  <a:lnTo>
                    <a:pt x="100116" y="394090"/>
                  </a:lnTo>
                  <a:lnTo>
                    <a:pt x="99475" y="389943"/>
                  </a:lnTo>
                  <a:lnTo>
                    <a:pt x="99005" y="388997"/>
                  </a:lnTo>
                  <a:lnTo>
                    <a:pt x="98826" y="388230"/>
                  </a:lnTo>
                  <a:lnTo>
                    <a:pt x="99733" y="382496"/>
                  </a:lnTo>
                  <a:lnTo>
                    <a:pt x="103504" y="371206"/>
                  </a:lnTo>
                  <a:lnTo>
                    <a:pt x="103786" y="368648"/>
                  </a:lnTo>
                  <a:lnTo>
                    <a:pt x="103457" y="365010"/>
                  </a:lnTo>
                  <a:lnTo>
                    <a:pt x="102620" y="362115"/>
                  </a:lnTo>
                  <a:lnTo>
                    <a:pt x="102260" y="359049"/>
                  </a:lnTo>
                  <a:lnTo>
                    <a:pt x="102033" y="358259"/>
                  </a:lnTo>
                  <a:lnTo>
                    <a:pt x="100664" y="357977"/>
                  </a:lnTo>
                  <a:lnTo>
                    <a:pt x="99365" y="356843"/>
                  </a:lnTo>
                  <a:lnTo>
                    <a:pt x="97863" y="352289"/>
                  </a:lnTo>
                  <a:lnTo>
                    <a:pt x="99240" y="350795"/>
                  </a:lnTo>
                  <a:lnTo>
                    <a:pt x="100304" y="349973"/>
                  </a:lnTo>
                  <a:lnTo>
                    <a:pt x="98841" y="350318"/>
                  </a:lnTo>
                  <a:lnTo>
                    <a:pt x="97636" y="350177"/>
                  </a:lnTo>
                  <a:lnTo>
                    <a:pt x="99921" y="348072"/>
                  </a:lnTo>
                  <a:lnTo>
                    <a:pt x="101963" y="346461"/>
                  </a:lnTo>
                  <a:lnTo>
                    <a:pt x="106618" y="344591"/>
                  </a:lnTo>
                  <a:lnTo>
                    <a:pt x="108597" y="343394"/>
                  </a:lnTo>
                  <a:lnTo>
                    <a:pt x="105671" y="344474"/>
                  </a:lnTo>
                  <a:lnTo>
                    <a:pt x="102604" y="344880"/>
                  </a:lnTo>
                  <a:lnTo>
                    <a:pt x="96095" y="344661"/>
                  </a:lnTo>
                  <a:lnTo>
                    <a:pt x="97183" y="340405"/>
                  </a:lnTo>
                  <a:lnTo>
                    <a:pt x="98317" y="338981"/>
                  </a:lnTo>
                  <a:lnTo>
                    <a:pt x="99545" y="338184"/>
                  </a:lnTo>
                  <a:lnTo>
                    <a:pt x="97738" y="338426"/>
                  </a:lnTo>
                  <a:lnTo>
                    <a:pt x="95641" y="338090"/>
                  </a:lnTo>
                  <a:lnTo>
                    <a:pt x="96314" y="333763"/>
                  </a:lnTo>
                  <a:lnTo>
                    <a:pt x="97965" y="332825"/>
                  </a:lnTo>
                  <a:lnTo>
                    <a:pt x="99741" y="332645"/>
                  </a:lnTo>
                  <a:lnTo>
                    <a:pt x="101947" y="332026"/>
                  </a:lnTo>
                  <a:lnTo>
                    <a:pt x="99585" y="331315"/>
                  </a:lnTo>
                  <a:lnTo>
                    <a:pt x="97136" y="330970"/>
                  </a:lnTo>
                  <a:lnTo>
                    <a:pt x="94186" y="331682"/>
                  </a:lnTo>
                  <a:lnTo>
                    <a:pt x="91479" y="331158"/>
                  </a:lnTo>
                  <a:lnTo>
                    <a:pt x="88186" y="331166"/>
                  </a:lnTo>
                  <a:lnTo>
                    <a:pt x="89500" y="331745"/>
                  </a:lnTo>
                  <a:lnTo>
                    <a:pt x="90908" y="333059"/>
                  </a:lnTo>
                  <a:lnTo>
                    <a:pt x="90204" y="335406"/>
                  </a:lnTo>
                  <a:lnTo>
                    <a:pt x="89539" y="336869"/>
                  </a:lnTo>
                  <a:lnTo>
                    <a:pt x="87732" y="337878"/>
                  </a:lnTo>
                  <a:lnTo>
                    <a:pt x="86253" y="339404"/>
                  </a:lnTo>
                  <a:lnTo>
                    <a:pt x="85839" y="340742"/>
                  </a:lnTo>
                  <a:lnTo>
                    <a:pt x="85002" y="341681"/>
                  </a:lnTo>
                  <a:lnTo>
                    <a:pt x="86449" y="342346"/>
                  </a:lnTo>
                  <a:lnTo>
                    <a:pt x="87935" y="342823"/>
                  </a:lnTo>
                  <a:lnTo>
                    <a:pt x="88796" y="343910"/>
                  </a:lnTo>
                  <a:lnTo>
                    <a:pt x="89813" y="345483"/>
                  </a:lnTo>
                  <a:lnTo>
                    <a:pt x="89758" y="348542"/>
                  </a:lnTo>
                  <a:lnTo>
                    <a:pt x="85862" y="355732"/>
                  </a:lnTo>
                  <a:lnTo>
                    <a:pt x="84516" y="357335"/>
                  </a:lnTo>
                  <a:lnTo>
                    <a:pt x="74760" y="361669"/>
                  </a:lnTo>
                  <a:lnTo>
                    <a:pt x="70935" y="364024"/>
                  </a:lnTo>
                  <a:lnTo>
                    <a:pt x="62767" y="367083"/>
                  </a:lnTo>
                  <a:lnTo>
                    <a:pt x="59591" y="367654"/>
                  </a:lnTo>
                  <a:lnTo>
                    <a:pt x="56070" y="367044"/>
                  </a:lnTo>
                  <a:lnTo>
                    <a:pt x="50923" y="364721"/>
                  </a:lnTo>
                  <a:lnTo>
                    <a:pt x="43068" y="358767"/>
                  </a:lnTo>
                  <a:lnTo>
                    <a:pt x="41026" y="356803"/>
                  </a:lnTo>
                  <a:lnTo>
                    <a:pt x="34744" y="349144"/>
                  </a:lnTo>
                  <a:lnTo>
                    <a:pt x="30214" y="345084"/>
                  </a:lnTo>
                  <a:lnTo>
                    <a:pt x="26779" y="341305"/>
                  </a:lnTo>
                  <a:lnTo>
                    <a:pt x="22523" y="337722"/>
                  </a:lnTo>
                  <a:lnTo>
                    <a:pt x="18510" y="332887"/>
                  </a:lnTo>
                  <a:lnTo>
                    <a:pt x="17658" y="330681"/>
                  </a:lnTo>
                  <a:lnTo>
                    <a:pt x="17955" y="328436"/>
                  </a:lnTo>
                  <a:lnTo>
                    <a:pt x="19449" y="327215"/>
                  </a:lnTo>
                  <a:lnTo>
                    <a:pt x="21202" y="327708"/>
                  </a:lnTo>
                  <a:lnTo>
                    <a:pt x="22586" y="329601"/>
                  </a:lnTo>
                  <a:lnTo>
                    <a:pt x="23564" y="330446"/>
                  </a:lnTo>
                  <a:lnTo>
                    <a:pt x="24386" y="330790"/>
                  </a:lnTo>
                  <a:lnTo>
                    <a:pt x="30378" y="327888"/>
                  </a:lnTo>
                  <a:lnTo>
                    <a:pt x="32702" y="328005"/>
                  </a:lnTo>
                  <a:lnTo>
                    <a:pt x="34290" y="326550"/>
                  </a:lnTo>
                  <a:lnTo>
                    <a:pt x="36301" y="326871"/>
                  </a:lnTo>
                  <a:lnTo>
                    <a:pt x="40400" y="324602"/>
                  </a:lnTo>
                  <a:lnTo>
                    <a:pt x="42121" y="324461"/>
                  </a:lnTo>
                  <a:lnTo>
                    <a:pt x="44171" y="324007"/>
                  </a:lnTo>
                  <a:lnTo>
                    <a:pt x="47473" y="318257"/>
                  </a:lnTo>
                  <a:lnTo>
                    <a:pt x="49945" y="314596"/>
                  </a:lnTo>
                  <a:lnTo>
                    <a:pt x="51549" y="313829"/>
                  </a:lnTo>
                  <a:lnTo>
                    <a:pt x="51454" y="312937"/>
                  </a:lnTo>
                  <a:lnTo>
                    <a:pt x="51009" y="311772"/>
                  </a:lnTo>
                  <a:lnTo>
                    <a:pt x="49812" y="312069"/>
                  </a:lnTo>
                  <a:lnTo>
                    <a:pt x="48975" y="313180"/>
                  </a:lnTo>
                  <a:lnTo>
                    <a:pt x="48356" y="314525"/>
                  </a:lnTo>
                  <a:lnTo>
                    <a:pt x="47731" y="315331"/>
                  </a:lnTo>
                  <a:lnTo>
                    <a:pt x="45790" y="314588"/>
                  </a:lnTo>
                  <a:lnTo>
                    <a:pt x="44484" y="314713"/>
                  </a:lnTo>
                  <a:lnTo>
                    <a:pt x="42872" y="315151"/>
                  </a:lnTo>
                  <a:lnTo>
                    <a:pt x="36981" y="317295"/>
                  </a:lnTo>
                  <a:lnTo>
                    <a:pt x="34556" y="319219"/>
                  </a:lnTo>
                  <a:lnTo>
                    <a:pt x="32913" y="319603"/>
                  </a:lnTo>
                  <a:lnTo>
                    <a:pt x="23501" y="317483"/>
                  </a:lnTo>
                  <a:lnTo>
                    <a:pt x="14301" y="312617"/>
                  </a:lnTo>
                  <a:lnTo>
                    <a:pt x="10429" y="309378"/>
                  </a:lnTo>
                  <a:lnTo>
                    <a:pt x="7980" y="305239"/>
                  </a:lnTo>
                  <a:lnTo>
                    <a:pt x="5531" y="300302"/>
                  </a:lnTo>
                  <a:lnTo>
                    <a:pt x="6337" y="298918"/>
                  </a:lnTo>
                  <a:lnTo>
                    <a:pt x="10139" y="295945"/>
                  </a:lnTo>
                  <a:lnTo>
                    <a:pt x="13425" y="293606"/>
                  </a:lnTo>
                  <a:lnTo>
                    <a:pt x="10475" y="294646"/>
                  </a:lnTo>
                  <a:lnTo>
                    <a:pt x="7283" y="296093"/>
                  </a:lnTo>
                  <a:lnTo>
                    <a:pt x="5703" y="297103"/>
                  </a:lnTo>
                  <a:lnTo>
                    <a:pt x="3912" y="299223"/>
                  </a:lnTo>
                  <a:lnTo>
                    <a:pt x="1533" y="299700"/>
                  </a:lnTo>
                  <a:lnTo>
                    <a:pt x="594" y="296555"/>
                  </a:lnTo>
                  <a:lnTo>
                    <a:pt x="0" y="293488"/>
                  </a:lnTo>
                  <a:lnTo>
                    <a:pt x="1518" y="292456"/>
                  </a:lnTo>
                  <a:lnTo>
                    <a:pt x="2582" y="291806"/>
                  </a:lnTo>
                  <a:lnTo>
                    <a:pt x="4741" y="291258"/>
                  </a:lnTo>
                  <a:lnTo>
                    <a:pt x="7104" y="290867"/>
                  </a:lnTo>
                  <a:lnTo>
                    <a:pt x="9247" y="290883"/>
                  </a:lnTo>
                  <a:lnTo>
                    <a:pt x="12275" y="290930"/>
                  </a:lnTo>
                  <a:lnTo>
                    <a:pt x="12361" y="283733"/>
                  </a:lnTo>
                  <a:lnTo>
                    <a:pt x="12611" y="283099"/>
                  </a:lnTo>
                  <a:lnTo>
                    <a:pt x="13042" y="282731"/>
                  </a:lnTo>
                  <a:lnTo>
                    <a:pt x="13534" y="282575"/>
                  </a:lnTo>
                  <a:lnTo>
                    <a:pt x="13949" y="282684"/>
                  </a:lnTo>
                  <a:lnTo>
                    <a:pt x="14567" y="283764"/>
                  </a:lnTo>
                  <a:lnTo>
                    <a:pt x="15342" y="283701"/>
                  </a:lnTo>
                  <a:lnTo>
                    <a:pt x="16163" y="283075"/>
                  </a:lnTo>
                  <a:lnTo>
                    <a:pt x="17994" y="283545"/>
                  </a:lnTo>
                  <a:lnTo>
                    <a:pt x="19465" y="283224"/>
                  </a:lnTo>
                  <a:lnTo>
                    <a:pt x="20951" y="283646"/>
                  </a:lnTo>
                  <a:lnTo>
                    <a:pt x="23486" y="283654"/>
                  </a:lnTo>
                  <a:lnTo>
                    <a:pt x="28062" y="283482"/>
                  </a:lnTo>
                  <a:lnTo>
                    <a:pt x="30605" y="283537"/>
                  </a:lnTo>
                  <a:lnTo>
                    <a:pt x="32248" y="284679"/>
                  </a:lnTo>
                  <a:lnTo>
                    <a:pt x="34048" y="285939"/>
                  </a:lnTo>
                  <a:lnTo>
                    <a:pt x="35996" y="286119"/>
                  </a:lnTo>
                  <a:lnTo>
                    <a:pt x="38820" y="285970"/>
                  </a:lnTo>
                  <a:lnTo>
                    <a:pt x="40736" y="285485"/>
                  </a:lnTo>
                  <a:lnTo>
                    <a:pt x="41707" y="284311"/>
                  </a:lnTo>
                  <a:lnTo>
                    <a:pt x="42434" y="283185"/>
                  </a:lnTo>
                  <a:lnTo>
                    <a:pt x="46620" y="281542"/>
                  </a:lnTo>
                  <a:lnTo>
                    <a:pt x="51017" y="280204"/>
                  </a:lnTo>
                  <a:lnTo>
                    <a:pt x="52284" y="280056"/>
                  </a:lnTo>
                  <a:lnTo>
                    <a:pt x="52683" y="280838"/>
                  </a:lnTo>
                  <a:lnTo>
                    <a:pt x="52487" y="282144"/>
                  </a:lnTo>
                  <a:lnTo>
                    <a:pt x="52996" y="283388"/>
                  </a:lnTo>
                  <a:lnTo>
                    <a:pt x="54764" y="284178"/>
                  </a:lnTo>
                  <a:lnTo>
                    <a:pt x="56008" y="284374"/>
                  </a:lnTo>
                  <a:lnTo>
                    <a:pt x="57127" y="284194"/>
                  </a:lnTo>
                  <a:lnTo>
                    <a:pt x="57956" y="283795"/>
                  </a:lnTo>
                  <a:lnTo>
                    <a:pt x="59740" y="281839"/>
                  </a:lnTo>
                  <a:lnTo>
                    <a:pt x="60663" y="281393"/>
                  </a:lnTo>
                  <a:lnTo>
                    <a:pt x="61860" y="281425"/>
                  </a:lnTo>
                  <a:lnTo>
                    <a:pt x="63205" y="280486"/>
                  </a:lnTo>
                  <a:lnTo>
                    <a:pt x="63229" y="279766"/>
                  </a:lnTo>
                  <a:lnTo>
                    <a:pt x="62376" y="279422"/>
                  </a:lnTo>
                  <a:lnTo>
                    <a:pt x="61649" y="278389"/>
                  </a:lnTo>
                  <a:lnTo>
                    <a:pt x="61790" y="277552"/>
                  </a:lnTo>
                  <a:lnTo>
                    <a:pt x="61578" y="276363"/>
                  </a:lnTo>
                  <a:lnTo>
                    <a:pt x="61727" y="275236"/>
                  </a:lnTo>
                  <a:lnTo>
                    <a:pt x="62298" y="274391"/>
                  </a:lnTo>
                  <a:lnTo>
                    <a:pt x="63299" y="273578"/>
                  </a:lnTo>
                  <a:lnTo>
                    <a:pt x="62705" y="271896"/>
                  </a:lnTo>
                  <a:lnTo>
                    <a:pt x="61171" y="268672"/>
                  </a:lnTo>
                  <a:lnTo>
                    <a:pt x="59568" y="264542"/>
                  </a:lnTo>
                  <a:lnTo>
                    <a:pt x="57870" y="261099"/>
                  </a:lnTo>
                  <a:lnTo>
                    <a:pt x="55719" y="258079"/>
                  </a:lnTo>
                  <a:lnTo>
                    <a:pt x="54607" y="255857"/>
                  </a:lnTo>
                  <a:lnTo>
                    <a:pt x="54725" y="250952"/>
                  </a:lnTo>
                  <a:lnTo>
                    <a:pt x="54537" y="249959"/>
                  </a:lnTo>
                  <a:lnTo>
                    <a:pt x="53794" y="249348"/>
                  </a:lnTo>
                  <a:lnTo>
                    <a:pt x="52800" y="249012"/>
                  </a:lnTo>
                  <a:lnTo>
                    <a:pt x="51400" y="249513"/>
                  </a:lnTo>
                  <a:lnTo>
                    <a:pt x="50140" y="249607"/>
                  </a:lnTo>
                  <a:lnTo>
                    <a:pt x="47433" y="249497"/>
                  </a:lnTo>
                  <a:lnTo>
                    <a:pt x="46104" y="248996"/>
                  </a:lnTo>
                  <a:lnTo>
                    <a:pt x="42489" y="244060"/>
                  </a:lnTo>
                  <a:lnTo>
                    <a:pt x="42012" y="242120"/>
                  </a:lnTo>
                  <a:lnTo>
                    <a:pt x="41996" y="240125"/>
                  </a:lnTo>
                  <a:lnTo>
                    <a:pt x="43193" y="236651"/>
                  </a:lnTo>
                  <a:lnTo>
                    <a:pt x="43561" y="233412"/>
                  </a:lnTo>
                  <a:lnTo>
                    <a:pt x="43725" y="230392"/>
                  </a:lnTo>
                  <a:lnTo>
                    <a:pt x="43529" y="229540"/>
                  </a:lnTo>
                  <a:lnTo>
                    <a:pt x="42802" y="228522"/>
                  </a:lnTo>
                  <a:lnTo>
                    <a:pt x="41589" y="227771"/>
                  </a:lnTo>
                  <a:lnTo>
                    <a:pt x="38343" y="227591"/>
                  </a:lnTo>
                  <a:lnTo>
                    <a:pt x="34486" y="226590"/>
                  </a:lnTo>
                  <a:lnTo>
                    <a:pt x="31521" y="224830"/>
                  </a:lnTo>
                  <a:lnTo>
                    <a:pt x="29455" y="223766"/>
                  </a:lnTo>
                  <a:lnTo>
                    <a:pt x="28900" y="223070"/>
                  </a:lnTo>
                  <a:lnTo>
                    <a:pt x="28649" y="222256"/>
                  </a:lnTo>
                  <a:lnTo>
                    <a:pt x="29189" y="218587"/>
                  </a:lnTo>
                  <a:lnTo>
                    <a:pt x="30120" y="214448"/>
                  </a:lnTo>
                  <a:lnTo>
                    <a:pt x="30801" y="213181"/>
                  </a:lnTo>
                  <a:lnTo>
                    <a:pt x="31974" y="211866"/>
                  </a:lnTo>
                  <a:lnTo>
                    <a:pt x="32843" y="210974"/>
                  </a:lnTo>
                  <a:lnTo>
                    <a:pt x="34235" y="209793"/>
                  </a:lnTo>
                  <a:lnTo>
                    <a:pt x="37998" y="205835"/>
                  </a:lnTo>
                  <a:lnTo>
                    <a:pt x="41370" y="200381"/>
                  </a:lnTo>
                  <a:lnTo>
                    <a:pt x="43459" y="196571"/>
                  </a:lnTo>
                  <a:lnTo>
                    <a:pt x="44546" y="195437"/>
                  </a:lnTo>
                  <a:lnTo>
                    <a:pt x="45658" y="194467"/>
                  </a:lnTo>
                  <a:lnTo>
                    <a:pt x="47277" y="193294"/>
                  </a:lnTo>
                  <a:lnTo>
                    <a:pt x="49155" y="192222"/>
                  </a:lnTo>
                  <a:lnTo>
                    <a:pt x="51017" y="192269"/>
                  </a:lnTo>
                  <a:lnTo>
                    <a:pt x="52785" y="193247"/>
                  </a:lnTo>
                  <a:lnTo>
                    <a:pt x="54099" y="194389"/>
                  </a:lnTo>
                  <a:lnTo>
                    <a:pt x="54545" y="196916"/>
                  </a:lnTo>
                  <a:lnTo>
                    <a:pt x="55476" y="198551"/>
                  </a:lnTo>
                  <a:lnTo>
                    <a:pt x="56477" y="199537"/>
                  </a:lnTo>
                  <a:lnTo>
                    <a:pt x="57807" y="200014"/>
                  </a:lnTo>
                  <a:lnTo>
                    <a:pt x="59505" y="199897"/>
                  </a:lnTo>
                  <a:lnTo>
                    <a:pt x="66303" y="197002"/>
                  </a:lnTo>
                  <a:lnTo>
                    <a:pt x="68619" y="196415"/>
                  </a:lnTo>
                  <a:lnTo>
                    <a:pt x="74174" y="196055"/>
                  </a:lnTo>
                  <a:lnTo>
                    <a:pt x="77984" y="194936"/>
                  </a:lnTo>
                  <a:lnTo>
                    <a:pt x="81356" y="193763"/>
                  </a:lnTo>
                  <a:lnTo>
                    <a:pt x="81770" y="191658"/>
                  </a:lnTo>
                  <a:lnTo>
                    <a:pt x="83069" y="188443"/>
                  </a:lnTo>
                  <a:lnTo>
                    <a:pt x="87028" y="184250"/>
                  </a:lnTo>
                  <a:lnTo>
                    <a:pt x="88146" y="182380"/>
                  </a:lnTo>
                  <a:lnTo>
                    <a:pt x="89343" y="178797"/>
                  </a:lnTo>
                  <a:lnTo>
                    <a:pt x="90619" y="175526"/>
                  </a:lnTo>
                  <a:lnTo>
                    <a:pt x="91722" y="174165"/>
                  </a:lnTo>
                  <a:lnTo>
                    <a:pt x="97950" y="170566"/>
                  </a:lnTo>
                  <a:lnTo>
                    <a:pt x="104044" y="167257"/>
                  </a:lnTo>
                  <a:lnTo>
                    <a:pt x="105045" y="165755"/>
                  </a:lnTo>
                  <a:lnTo>
                    <a:pt x="108988" y="158870"/>
                  </a:lnTo>
                  <a:lnTo>
                    <a:pt x="111241" y="154184"/>
                  </a:lnTo>
                  <a:lnTo>
                    <a:pt x="111828" y="152674"/>
                  </a:lnTo>
                  <a:lnTo>
                    <a:pt x="113135" y="148598"/>
                  </a:lnTo>
                  <a:lnTo>
                    <a:pt x="114550" y="144530"/>
                  </a:lnTo>
                  <a:lnTo>
                    <a:pt x="116428" y="143583"/>
                  </a:lnTo>
                  <a:lnTo>
                    <a:pt x="120614" y="142034"/>
                  </a:lnTo>
                  <a:lnTo>
                    <a:pt x="123931" y="140517"/>
                  </a:lnTo>
                  <a:lnTo>
                    <a:pt x="125637" y="138780"/>
                  </a:lnTo>
                  <a:lnTo>
                    <a:pt x="126661" y="137262"/>
                  </a:lnTo>
                  <a:lnTo>
                    <a:pt x="126474" y="135760"/>
                  </a:lnTo>
                  <a:lnTo>
                    <a:pt x="125558" y="133976"/>
                  </a:lnTo>
                  <a:lnTo>
                    <a:pt x="125746" y="132912"/>
                  </a:lnTo>
                  <a:lnTo>
                    <a:pt x="125910" y="131864"/>
                  </a:lnTo>
                  <a:lnTo>
                    <a:pt x="128328" y="129728"/>
                  </a:lnTo>
                  <a:lnTo>
                    <a:pt x="132858" y="123399"/>
                  </a:lnTo>
                  <a:lnTo>
                    <a:pt x="135580" y="120230"/>
                  </a:lnTo>
                  <a:lnTo>
                    <a:pt x="136480" y="120230"/>
                  </a:lnTo>
                  <a:lnTo>
                    <a:pt x="139320" y="118541"/>
                  </a:lnTo>
                  <a:lnTo>
                    <a:pt x="142019" y="116632"/>
                  </a:lnTo>
                  <a:lnTo>
                    <a:pt x="141862" y="115763"/>
                  </a:lnTo>
                  <a:lnTo>
                    <a:pt x="141526" y="114637"/>
                  </a:lnTo>
                  <a:lnTo>
                    <a:pt x="139977" y="114136"/>
                  </a:lnTo>
                  <a:lnTo>
                    <a:pt x="139484" y="112783"/>
                  </a:lnTo>
                  <a:lnTo>
                    <a:pt x="139867" y="110842"/>
                  </a:lnTo>
                  <a:lnTo>
                    <a:pt x="141166" y="105624"/>
                  </a:lnTo>
                  <a:lnTo>
                    <a:pt x="140900" y="104122"/>
                  </a:lnTo>
                  <a:lnTo>
                    <a:pt x="139320" y="99272"/>
                  </a:lnTo>
                  <a:lnTo>
                    <a:pt x="139672" y="97934"/>
                  </a:lnTo>
                  <a:lnTo>
                    <a:pt x="140321" y="96557"/>
                  </a:lnTo>
                  <a:lnTo>
                    <a:pt x="142089" y="94726"/>
                  </a:lnTo>
                  <a:lnTo>
                    <a:pt x="144366" y="93201"/>
                  </a:lnTo>
                  <a:lnTo>
                    <a:pt x="151657" y="89586"/>
                  </a:lnTo>
                  <a:lnTo>
                    <a:pt x="153136" y="89187"/>
                  </a:lnTo>
                  <a:lnTo>
                    <a:pt x="155663" y="88272"/>
                  </a:lnTo>
                  <a:lnTo>
                    <a:pt x="157212" y="86339"/>
                  </a:lnTo>
                  <a:lnTo>
                    <a:pt x="157400" y="84689"/>
                  </a:lnTo>
                  <a:lnTo>
                    <a:pt x="156719" y="83664"/>
                  </a:lnTo>
                  <a:lnTo>
                    <a:pt x="155209" y="82287"/>
                  </a:lnTo>
                  <a:lnTo>
                    <a:pt x="152369" y="81043"/>
                  </a:lnTo>
                  <a:lnTo>
                    <a:pt x="149803" y="79956"/>
                  </a:lnTo>
                  <a:lnTo>
                    <a:pt x="145445" y="80073"/>
                  </a:lnTo>
                  <a:lnTo>
                    <a:pt x="143185" y="79142"/>
                  </a:lnTo>
                  <a:lnTo>
                    <a:pt x="142567" y="78492"/>
                  </a:lnTo>
                  <a:lnTo>
                    <a:pt x="142253" y="76192"/>
                  </a:lnTo>
                  <a:lnTo>
                    <a:pt x="142692" y="72296"/>
                  </a:lnTo>
                  <a:lnTo>
                    <a:pt x="142011" y="71952"/>
                  </a:lnTo>
                  <a:lnTo>
                    <a:pt x="141041" y="72414"/>
                  </a:lnTo>
                  <a:lnTo>
                    <a:pt x="138741" y="71952"/>
                  </a:lnTo>
                  <a:lnTo>
                    <a:pt x="135916" y="72007"/>
                  </a:lnTo>
                  <a:lnTo>
                    <a:pt x="134837" y="70919"/>
                  </a:lnTo>
                  <a:lnTo>
                    <a:pt x="135369" y="69613"/>
                  </a:lnTo>
                  <a:lnTo>
                    <a:pt x="135204" y="67868"/>
                  </a:lnTo>
                  <a:lnTo>
                    <a:pt x="134782" y="66210"/>
                  </a:lnTo>
                  <a:lnTo>
                    <a:pt x="134344" y="65865"/>
                  </a:lnTo>
                  <a:lnTo>
                    <a:pt x="132990" y="65466"/>
                  </a:lnTo>
                  <a:lnTo>
                    <a:pt x="130886" y="64027"/>
                  </a:lnTo>
                  <a:lnTo>
                    <a:pt x="129188" y="62251"/>
                  </a:lnTo>
                  <a:lnTo>
                    <a:pt x="128195" y="61046"/>
                  </a:lnTo>
                  <a:lnTo>
                    <a:pt x="127890" y="60217"/>
                  </a:lnTo>
                  <a:lnTo>
                    <a:pt x="127984" y="59669"/>
                  </a:lnTo>
                  <a:lnTo>
                    <a:pt x="129219" y="58128"/>
                  </a:lnTo>
                  <a:lnTo>
                    <a:pt x="130691" y="55961"/>
                  </a:lnTo>
                  <a:lnTo>
                    <a:pt x="131230" y="54099"/>
                  </a:lnTo>
                  <a:lnTo>
                    <a:pt x="131394" y="52745"/>
                  </a:lnTo>
                  <a:lnTo>
                    <a:pt x="130980" y="51752"/>
                  </a:lnTo>
                  <a:lnTo>
                    <a:pt x="129626" y="50531"/>
                  </a:lnTo>
                  <a:lnTo>
                    <a:pt x="128179" y="49460"/>
                  </a:lnTo>
                  <a:lnTo>
                    <a:pt x="127600" y="48529"/>
                  </a:lnTo>
                  <a:lnTo>
                    <a:pt x="127577" y="47120"/>
                  </a:lnTo>
                  <a:lnTo>
                    <a:pt x="128116" y="45360"/>
                  </a:lnTo>
                  <a:lnTo>
                    <a:pt x="129814" y="44030"/>
                  </a:lnTo>
                  <a:lnTo>
                    <a:pt x="132826" y="42771"/>
                  </a:lnTo>
                  <a:lnTo>
                    <a:pt x="133609" y="41206"/>
                  </a:lnTo>
                  <a:lnTo>
                    <a:pt x="133507" y="40048"/>
                  </a:lnTo>
                  <a:lnTo>
                    <a:pt x="132686" y="39704"/>
                  </a:lnTo>
                  <a:lnTo>
                    <a:pt x="130565" y="39696"/>
                  </a:lnTo>
                  <a:lnTo>
                    <a:pt x="126998" y="39297"/>
                  </a:lnTo>
                  <a:lnTo>
                    <a:pt x="126395" y="38655"/>
                  </a:lnTo>
                  <a:lnTo>
                    <a:pt x="125989" y="37795"/>
                  </a:lnTo>
                  <a:lnTo>
                    <a:pt x="125980" y="36942"/>
                  </a:lnTo>
                  <a:lnTo>
                    <a:pt x="126740" y="35972"/>
                  </a:lnTo>
                  <a:lnTo>
                    <a:pt x="127647" y="34744"/>
                  </a:lnTo>
                  <a:lnTo>
                    <a:pt x="127483" y="33547"/>
                  </a:lnTo>
                  <a:lnTo>
                    <a:pt x="126435" y="32193"/>
                  </a:lnTo>
                  <a:lnTo>
                    <a:pt x="123923" y="31208"/>
                  </a:lnTo>
                  <a:lnTo>
                    <a:pt x="123579" y="29807"/>
                  </a:lnTo>
                  <a:lnTo>
                    <a:pt x="123970" y="28641"/>
                  </a:lnTo>
                  <a:lnTo>
                    <a:pt x="124799" y="26975"/>
                  </a:lnTo>
                  <a:lnTo>
                    <a:pt x="125527" y="25817"/>
                  </a:lnTo>
                  <a:lnTo>
                    <a:pt x="127240" y="22516"/>
                  </a:lnTo>
                  <a:lnTo>
                    <a:pt x="129321" y="21796"/>
                  </a:lnTo>
                  <a:lnTo>
                    <a:pt x="131872" y="20724"/>
                  </a:lnTo>
                  <a:lnTo>
                    <a:pt x="134688" y="19543"/>
                  </a:lnTo>
                  <a:lnTo>
                    <a:pt x="139030" y="20427"/>
                  </a:lnTo>
                  <a:lnTo>
                    <a:pt x="141143" y="20865"/>
                  </a:lnTo>
                  <a:lnTo>
                    <a:pt x="145414" y="21874"/>
                  </a:lnTo>
                  <a:lnTo>
                    <a:pt x="148997" y="22719"/>
                  </a:lnTo>
                  <a:lnTo>
                    <a:pt x="152659" y="22962"/>
                  </a:lnTo>
                  <a:lnTo>
                    <a:pt x="154176" y="22899"/>
                  </a:lnTo>
                  <a:lnTo>
                    <a:pt x="155851" y="23901"/>
                  </a:lnTo>
                  <a:lnTo>
                    <a:pt x="159989" y="25614"/>
                  </a:lnTo>
                  <a:lnTo>
                    <a:pt x="163353" y="26513"/>
                  </a:lnTo>
                  <a:lnTo>
                    <a:pt x="165630" y="26506"/>
                  </a:lnTo>
                  <a:lnTo>
                    <a:pt x="168986" y="24988"/>
                  </a:lnTo>
                  <a:lnTo>
                    <a:pt x="170660" y="23595"/>
                  </a:lnTo>
                  <a:lnTo>
                    <a:pt x="172913" y="22070"/>
                  </a:lnTo>
                  <a:lnTo>
                    <a:pt x="175800" y="22132"/>
                  </a:lnTo>
                  <a:lnTo>
                    <a:pt x="182043" y="19778"/>
                  </a:lnTo>
                  <a:lnTo>
                    <a:pt x="183209" y="20184"/>
                  </a:lnTo>
                  <a:lnTo>
                    <a:pt x="185063" y="20317"/>
                  </a:lnTo>
                  <a:lnTo>
                    <a:pt x="187301" y="18956"/>
                  </a:lnTo>
                  <a:lnTo>
                    <a:pt x="188451" y="17344"/>
                  </a:lnTo>
                  <a:lnTo>
                    <a:pt x="188631" y="16531"/>
                  </a:lnTo>
                  <a:lnTo>
                    <a:pt x="189186" y="15936"/>
                  </a:lnTo>
                  <a:lnTo>
                    <a:pt x="191580" y="14911"/>
                  </a:lnTo>
                  <a:lnTo>
                    <a:pt x="193982" y="13488"/>
                  </a:lnTo>
                  <a:lnTo>
                    <a:pt x="194631" y="11610"/>
                  </a:lnTo>
                  <a:lnTo>
                    <a:pt x="195031" y="10335"/>
                  </a:lnTo>
                  <a:lnTo>
                    <a:pt x="197659" y="8692"/>
                  </a:lnTo>
                  <a:lnTo>
                    <a:pt x="200397" y="6978"/>
                  </a:lnTo>
                  <a:lnTo>
                    <a:pt x="203261" y="5187"/>
                  </a:lnTo>
                  <a:lnTo>
                    <a:pt x="206515" y="3145"/>
                  </a:lnTo>
                  <a:lnTo>
                    <a:pt x="209269" y="1416"/>
                  </a:lnTo>
                  <a:lnTo>
                    <a:pt x="211522" y="0"/>
                  </a:lnTo>
                  <a:lnTo>
                    <a:pt x="211772" y="305"/>
                  </a:lnTo>
                  <a:lnTo>
                    <a:pt x="212657" y="946"/>
                  </a:lnTo>
                  <a:lnTo>
                    <a:pt x="213611" y="1259"/>
                  </a:lnTo>
                  <a:lnTo>
                    <a:pt x="214730" y="657"/>
                  </a:lnTo>
                  <a:lnTo>
                    <a:pt x="216130" y="156"/>
                  </a:lnTo>
                  <a:lnTo>
                    <a:pt x="216865" y="438"/>
                  </a:lnTo>
                  <a:lnTo>
                    <a:pt x="216967" y="1252"/>
                  </a:lnTo>
                  <a:lnTo>
                    <a:pt x="216130" y="5069"/>
                  </a:lnTo>
                  <a:lnTo>
                    <a:pt x="216201" y="6564"/>
                  </a:lnTo>
                  <a:lnTo>
                    <a:pt x="217601" y="9670"/>
                  </a:lnTo>
                  <a:lnTo>
                    <a:pt x="219416" y="14700"/>
                  </a:lnTo>
                  <a:lnTo>
                    <a:pt x="221121" y="19410"/>
                  </a:lnTo>
                  <a:lnTo>
                    <a:pt x="222123" y="22492"/>
                  </a:lnTo>
                  <a:lnTo>
                    <a:pt x="223116" y="23752"/>
                  </a:lnTo>
                  <a:lnTo>
                    <a:pt x="227255" y="25043"/>
                  </a:lnTo>
                  <a:lnTo>
                    <a:pt x="230666" y="26099"/>
                  </a:lnTo>
                  <a:lnTo>
                    <a:pt x="232692" y="27828"/>
                  </a:lnTo>
                  <a:lnTo>
                    <a:pt x="234930" y="29486"/>
                  </a:lnTo>
                  <a:lnTo>
                    <a:pt x="236495" y="30503"/>
                  </a:lnTo>
                  <a:lnTo>
                    <a:pt x="237238" y="31810"/>
                  </a:lnTo>
                  <a:lnTo>
                    <a:pt x="237394" y="32983"/>
                  </a:lnTo>
                  <a:lnTo>
                    <a:pt x="237253" y="33774"/>
                  </a:lnTo>
                  <a:lnTo>
                    <a:pt x="236401" y="34814"/>
                  </a:lnTo>
                  <a:lnTo>
                    <a:pt x="232473" y="37490"/>
                  </a:lnTo>
                  <a:lnTo>
                    <a:pt x="232004" y="38335"/>
                  </a:lnTo>
                  <a:lnTo>
                    <a:pt x="231887" y="39446"/>
                  </a:lnTo>
                  <a:lnTo>
                    <a:pt x="232661" y="42755"/>
                  </a:lnTo>
                  <a:lnTo>
                    <a:pt x="233146" y="44828"/>
                  </a:lnTo>
                  <a:lnTo>
                    <a:pt x="233287" y="48990"/>
                  </a:lnTo>
                  <a:lnTo>
                    <a:pt x="233545" y="52941"/>
                  </a:lnTo>
                  <a:lnTo>
                    <a:pt x="234937" y="54740"/>
                  </a:lnTo>
                  <a:lnTo>
                    <a:pt x="236080" y="55898"/>
                  </a:lnTo>
                  <a:lnTo>
                    <a:pt x="236776" y="56947"/>
                  </a:lnTo>
                  <a:lnTo>
                    <a:pt x="238185" y="58394"/>
                  </a:lnTo>
                  <a:lnTo>
                    <a:pt x="239366" y="59466"/>
                  </a:lnTo>
                  <a:lnTo>
                    <a:pt x="240375" y="60099"/>
                  </a:lnTo>
                  <a:lnTo>
                    <a:pt x="240868" y="61515"/>
                  </a:lnTo>
                  <a:lnTo>
                    <a:pt x="240578" y="63182"/>
                  </a:lnTo>
                  <a:lnTo>
                    <a:pt x="240156" y="64629"/>
                  </a:lnTo>
                  <a:lnTo>
                    <a:pt x="240289" y="65412"/>
                  </a:lnTo>
                  <a:lnTo>
                    <a:pt x="241103" y="65967"/>
                  </a:lnTo>
                  <a:lnTo>
                    <a:pt x="242346" y="67414"/>
                  </a:lnTo>
                  <a:lnTo>
                    <a:pt x="242511" y="69527"/>
                  </a:lnTo>
                  <a:lnTo>
                    <a:pt x="242425" y="70982"/>
                  </a:lnTo>
                  <a:lnTo>
                    <a:pt x="242918" y="72288"/>
                  </a:lnTo>
                  <a:lnTo>
                    <a:pt x="243051" y="73736"/>
                  </a:lnTo>
                  <a:lnTo>
                    <a:pt x="242667" y="77342"/>
                  </a:lnTo>
                  <a:lnTo>
                    <a:pt x="242730" y="78970"/>
                  </a:lnTo>
                  <a:lnTo>
                    <a:pt x="241642" y="79071"/>
                  </a:lnTo>
                  <a:lnTo>
                    <a:pt x="240711" y="79627"/>
                  </a:lnTo>
                  <a:lnTo>
                    <a:pt x="239389" y="81896"/>
                  </a:lnTo>
                  <a:lnTo>
                    <a:pt x="237864" y="82490"/>
                  </a:lnTo>
                  <a:lnTo>
                    <a:pt x="236135" y="82670"/>
                  </a:lnTo>
                  <a:lnTo>
                    <a:pt x="234351" y="81277"/>
                  </a:lnTo>
                  <a:lnTo>
                    <a:pt x="232888" y="79822"/>
                  </a:lnTo>
                  <a:lnTo>
                    <a:pt x="232489" y="79017"/>
                  </a:lnTo>
                  <a:lnTo>
                    <a:pt x="232121" y="77483"/>
                  </a:lnTo>
                  <a:lnTo>
                    <a:pt x="231331" y="76482"/>
                  </a:lnTo>
                  <a:lnTo>
                    <a:pt x="229813" y="76951"/>
                  </a:lnTo>
                  <a:lnTo>
                    <a:pt x="227506" y="77162"/>
                  </a:lnTo>
                  <a:lnTo>
                    <a:pt x="225010" y="77499"/>
                  </a:lnTo>
                  <a:lnTo>
                    <a:pt x="224548" y="77835"/>
                  </a:lnTo>
                  <a:lnTo>
                    <a:pt x="224501" y="78485"/>
                  </a:lnTo>
                  <a:lnTo>
                    <a:pt x="225111" y="79861"/>
                  </a:lnTo>
                  <a:lnTo>
                    <a:pt x="225628" y="81653"/>
                  </a:lnTo>
                  <a:lnTo>
                    <a:pt x="225941" y="84157"/>
                  </a:lnTo>
                  <a:lnTo>
                    <a:pt x="226614" y="85815"/>
                  </a:lnTo>
                  <a:lnTo>
                    <a:pt x="226825" y="86339"/>
                  </a:lnTo>
                  <a:lnTo>
                    <a:pt x="230822" y="91315"/>
                  </a:lnTo>
                  <a:lnTo>
                    <a:pt x="231871" y="92324"/>
                  </a:lnTo>
                  <a:lnTo>
                    <a:pt x="232090" y="92989"/>
                  </a:lnTo>
                  <a:lnTo>
                    <a:pt x="231675" y="9482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1E9CF39E-A9D3-3160-D31E-15167DE83054}"/>
                </a:ext>
              </a:extLst>
            </p:cNvPr>
            <p:cNvSpPr>
              <a:spLocks/>
            </p:cNvSpPr>
            <p:nvPr/>
          </p:nvSpPr>
          <p:spPr>
            <a:xfrm>
              <a:off x="8839437" y="4806529"/>
              <a:ext cx="3270" cy="4725"/>
            </a:xfrm>
            <a:custGeom>
              <a:avLst/>
              <a:gdLst>
                <a:gd name="connsiteX0" fmla="*/ 3122 w 3270"/>
                <a:gd name="connsiteY0" fmla="*/ 3450 h 4725"/>
                <a:gd name="connsiteX1" fmla="*/ 2613 w 3270"/>
                <a:gd name="connsiteY1" fmla="*/ 4326 h 4725"/>
                <a:gd name="connsiteX2" fmla="*/ 1745 w 3270"/>
                <a:gd name="connsiteY2" fmla="*/ 4725 h 4725"/>
                <a:gd name="connsiteX3" fmla="*/ 1268 w 3270"/>
                <a:gd name="connsiteY3" fmla="*/ 2511 h 4725"/>
                <a:gd name="connsiteX4" fmla="*/ 0 w 3270"/>
                <a:gd name="connsiteY4" fmla="*/ 947 h 4725"/>
                <a:gd name="connsiteX5" fmla="*/ 509 w 3270"/>
                <a:gd name="connsiteY5" fmla="*/ 947 h 4725"/>
                <a:gd name="connsiteX6" fmla="*/ 1706 w 3270"/>
                <a:gd name="connsiteY6" fmla="*/ 1745 h 4725"/>
                <a:gd name="connsiteX7" fmla="*/ 2136 w 3270"/>
                <a:gd name="connsiteY7" fmla="*/ 3857 h 4725"/>
                <a:gd name="connsiteX8" fmla="*/ 2582 w 3270"/>
                <a:gd name="connsiteY8" fmla="*/ 3239 h 4725"/>
                <a:gd name="connsiteX9" fmla="*/ 2464 w 3270"/>
                <a:gd name="connsiteY9" fmla="*/ 2582 h 4725"/>
                <a:gd name="connsiteX10" fmla="*/ 2723 w 3270"/>
                <a:gd name="connsiteY10" fmla="*/ 1964 h 4725"/>
                <a:gd name="connsiteX11" fmla="*/ 2543 w 3270"/>
                <a:gd name="connsiteY11" fmla="*/ 1275 h 4725"/>
                <a:gd name="connsiteX12" fmla="*/ 1886 w 3270"/>
                <a:gd name="connsiteY12" fmla="*/ 219 h 4725"/>
                <a:gd name="connsiteX13" fmla="*/ 2112 w 3270"/>
                <a:gd name="connsiteY13" fmla="*/ 0 h 4725"/>
                <a:gd name="connsiteX14" fmla="*/ 3161 w 3270"/>
                <a:gd name="connsiteY14" fmla="*/ 907 h 4725"/>
                <a:gd name="connsiteX15" fmla="*/ 3270 w 3270"/>
                <a:gd name="connsiteY15" fmla="*/ 1635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70" h="4725">
                  <a:moveTo>
                    <a:pt x="3122" y="3450"/>
                  </a:moveTo>
                  <a:lnTo>
                    <a:pt x="2613" y="4326"/>
                  </a:lnTo>
                  <a:lnTo>
                    <a:pt x="1745" y="4725"/>
                  </a:lnTo>
                  <a:lnTo>
                    <a:pt x="1268" y="2511"/>
                  </a:lnTo>
                  <a:lnTo>
                    <a:pt x="0" y="947"/>
                  </a:lnTo>
                  <a:lnTo>
                    <a:pt x="509" y="947"/>
                  </a:lnTo>
                  <a:lnTo>
                    <a:pt x="1706" y="1745"/>
                  </a:lnTo>
                  <a:lnTo>
                    <a:pt x="2136" y="3857"/>
                  </a:lnTo>
                  <a:lnTo>
                    <a:pt x="2582" y="3239"/>
                  </a:lnTo>
                  <a:lnTo>
                    <a:pt x="2464" y="2582"/>
                  </a:lnTo>
                  <a:lnTo>
                    <a:pt x="2723" y="1964"/>
                  </a:lnTo>
                  <a:lnTo>
                    <a:pt x="2543" y="1275"/>
                  </a:lnTo>
                  <a:lnTo>
                    <a:pt x="1886" y="219"/>
                  </a:lnTo>
                  <a:lnTo>
                    <a:pt x="2112" y="0"/>
                  </a:lnTo>
                  <a:lnTo>
                    <a:pt x="3161" y="907"/>
                  </a:lnTo>
                  <a:lnTo>
                    <a:pt x="3270" y="163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237BD0C6-B7EE-695D-F3C2-856E7BA6F4C3}"/>
                </a:ext>
              </a:extLst>
            </p:cNvPr>
            <p:cNvSpPr>
              <a:spLocks/>
            </p:cNvSpPr>
            <p:nvPr/>
          </p:nvSpPr>
          <p:spPr>
            <a:xfrm>
              <a:off x="8102228" y="3767945"/>
              <a:ext cx="214580" cy="217381"/>
            </a:xfrm>
            <a:custGeom>
              <a:avLst/>
              <a:gdLst>
                <a:gd name="connsiteX0" fmla="*/ 131559 w 214580"/>
                <a:gd name="connsiteY0" fmla="*/ 6298 h 217381"/>
                <a:gd name="connsiteX1" fmla="*/ 131559 w 214580"/>
                <a:gd name="connsiteY1" fmla="*/ 6501 h 217381"/>
                <a:gd name="connsiteX2" fmla="*/ 132286 w 214580"/>
                <a:gd name="connsiteY2" fmla="*/ 8449 h 217381"/>
                <a:gd name="connsiteX3" fmla="*/ 134094 w 214580"/>
                <a:gd name="connsiteY3" fmla="*/ 15686 h 217381"/>
                <a:gd name="connsiteX4" fmla="*/ 135126 w 214580"/>
                <a:gd name="connsiteY4" fmla="*/ 16601 h 217381"/>
                <a:gd name="connsiteX5" fmla="*/ 136300 w 214580"/>
                <a:gd name="connsiteY5" fmla="*/ 17368 h 217381"/>
                <a:gd name="connsiteX6" fmla="*/ 137129 w 214580"/>
                <a:gd name="connsiteY6" fmla="*/ 18440 h 217381"/>
                <a:gd name="connsiteX7" fmla="*/ 137458 w 214580"/>
                <a:gd name="connsiteY7" fmla="*/ 19519 h 217381"/>
                <a:gd name="connsiteX8" fmla="*/ 137356 w 214580"/>
                <a:gd name="connsiteY8" fmla="*/ 21194 h 217381"/>
                <a:gd name="connsiteX9" fmla="*/ 137395 w 214580"/>
                <a:gd name="connsiteY9" fmla="*/ 23134 h 217381"/>
                <a:gd name="connsiteX10" fmla="*/ 137880 w 214580"/>
                <a:gd name="connsiteY10" fmla="*/ 24620 h 217381"/>
                <a:gd name="connsiteX11" fmla="*/ 138553 w 214580"/>
                <a:gd name="connsiteY11" fmla="*/ 25747 h 217381"/>
                <a:gd name="connsiteX12" fmla="*/ 139179 w 214580"/>
                <a:gd name="connsiteY12" fmla="*/ 26310 h 217381"/>
                <a:gd name="connsiteX13" fmla="*/ 140117 w 214580"/>
                <a:gd name="connsiteY13" fmla="*/ 26365 h 217381"/>
                <a:gd name="connsiteX14" fmla="*/ 141244 w 214580"/>
                <a:gd name="connsiteY14" fmla="*/ 26639 h 217381"/>
                <a:gd name="connsiteX15" fmla="*/ 142003 w 214580"/>
                <a:gd name="connsiteY15" fmla="*/ 27757 h 217381"/>
                <a:gd name="connsiteX16" fmla="*/ 144420 w 214580"/>
                <a:gd name="connsiteY16" fmla="*/ 35917 h 217381"/>
                <a:gd name="connsiteX17" fmla="*/ 144648 w 214580"/>
                <a:gd name="connsiteY17" fmla="*/ 36981 h 217381"/>
                <a:gd name="connsiteX18" fmla="*/ 145664 w 214580"/>
                <a:gd name="connsiteY18" fmla="*/ 37326 h 217381"/>
                <a:gd name="connsiteX19" fmla="*/ 147331 w 214580"/>
                <a:gd name="connsiteY19" fmla="*/ 37169 h 217381"/>
                <a:gd name="connsiteX20" fmla="*/ 149044 w 214580"/>
                <a:gd name="connsiteY20" fmla="*/ 38014 h 217381"/>
                <a:gd name="connsiteX21" fmla="*/ 150875 w 214580"/>
                <a:gd name="connsiteY21" fmla="*/ 39328 h 217381"/>
                <a:gd name="connsiteX22" fmla="*/ 152596 w 214580"/>
                <a:gd name="connsiteY22" fmla="*/ 41808 h 217381"/>
                <a:gd name="connsiteX23" fmla="*/ 153754 w 214580"/>
                <a:gd name="connsiteY23" fmla="*/ 42207 h 217381"/>
                <a:gd name="connsiteX24" fmla="*/ 157384 w 214580"/>
                <a:gd name="connsiteY24" fmla="*/ 41840 h 217381"/>
                <a:gd name="connsiteX25" fmla="*/ 162344 w 214580"/>
                <a:gd name="connsiteY25" fmla="*/ 42239 h 217381"/>
                <a:gd name="connsiteX26" fmla="*/ 164667 w 214580"/>
                <a:gd name="connsiteY26" fmla="*/ 43514 h 217381"/>
                <a:gd name="connsiteX27" fmla="*/ 164433 w 214580"/>
                <a:gd name="connsiteY27" fmla="*/ 44304 h 217381"/>
                <a:gd name="connsiteX28" fmla="*/ 162641 w 214580"/>
                <a:gd name="connsiteY28" fmla="*/ 45180 h 217381"/>
                <a:gd name="connsiteX29" fmla="*/ 159488 w 214580"/>
                <a:gd name="connsiteY29" fmla="*/ 46213 h 217381"/>
                <a:gd name="connsiteX30" fmla="*/ 158557 w 214580"/>
                <a:gd name="connsiteY30" fmla="*/ 47957 h 217381"/>
                <a:gd name="connsiteX31" fmla="*/ 158033 w 214580"/>
                <a:gd name="connsiteY31" fmla="*/ 50218 h 217381"/>
                <a:gd name="connsiteX32" fmla="*/ 158127 w 214580"/>
                <a:gd name="connsiteY32" fmla="*/ 51486 h 217381"/>
                <a:gd name="connsiteX33" fmla="*/ 158902 w 214580"/>
                <a:gd name="connsiteY33" fmla="*/ 52878 h 217381"/>
                <a:gd name="connsiteX34" fmla="*/ 161123 w 214580"/>
                <a:gd name="connsiteY34" fmla="*/ 55648 h 217381"/>
                <a:gd name="connsiteX35" fmla="*/ 161249 w 214580"/>
                <a:gd name="connsiteY35" fmla="*/ 56649 h 217381"/>
                <a:gd name="connsiteX36" fmla="*/ 161648 w 214580"/>
                <a:gd name="connsiteY36" fmla="*/ 58042 h 217381"/>
                <a:gd name="connsiteX37" fmla="*/ 162062 w 214580"/>
                <a:gd name="connsiteY37" fmla="*/ 58996 h 217381"/>
                <a:gd name="connsiteX38" fmla="*/ 161601 w 214580"/>
                <a:gd name="connsiteY38" fmla="*/ 60835 h 217381"/>
                <a:gd name="connsiteX39" fmla="*/ 159582 w 214580"/>
                <a:gd name="connsiteY39" fmla="*/ 62110 h 217381"/>
                <a:gd name="connsiteX40" fmla="*/ 156930 w 214580"/>
                <a:gd name="connsiteY40" fmla="*/ 63487 h 217381"/>
                <a:gd name="connsiteX41" fmla="*/ 151602 w 214580"/>
                <a:gd name="connsiteY41" fmla="*/ 69621 h 217381"/>
                <a:gd name="connsiteX42" fmla="*/ 151203 w 214580"/>
                <a:gd name="connsiteY42" fmla="*/ 70943 h 217381"/>
                <a:gd name="connsiteX43" fmla="*/ 151235 w 214580"/>
                <a:gd name="connsiteY43" fmla="*/ 74557 h 217381"/>
                <a:gd name="connsiteX44" fmla="*/ 150703 w 214580"/>
                <a:gd name="connsiteY44" fmla="*/ 75590 h 217381"/>
                <a:gd name="connsiteX45" fmla="*/ 149021 w 214580"/>
                <a:gd name="connsiteY45" fmla="*/ 75574 h 217381"/>
                <a:gd name="connsiteX46" fmla="*/ 147706 w 214580"/>
                <a:gd name="connsiteY46" fmla="*/ 75387 h 217381"/>
                <a:gd name="connsiteX47" fmla="*/ 147636 w 214580"/>
                <a:gd name="connsiteY47" fmla="*/ 76646 h 217381"/>
                <a:gd name="connsiteX48" fmla="*/ 146799 w 214580"/>
                <a:gd name="connsiteY48" fmla="*/ 78336 h 217381"/>
                <a:gd name="connsiteX49" fmla="*/ 146322 w 214580"/>
                <a:gd name="connsiteY49" fmla="*/ 79799 h 217381"/>
                <a:gd name="connsiteX50" fmla="*/ 148278 w 214580"/>
                <a:gd name="connsiteY50" fmla="*/ 83249 h 217381"/>
                <a:gd name="connsiteX51" fmla="*/ 148629 w 214580"/>
                <a:gd name="connsiteY51" fmla="*/ 85080 h 217381"/>
                <a:gd name="connsiteX52" fmla="*/ 148317 w 214580"/>
                <a:gd name="connsiteY52" fmla="*/ 86746 h 217381"/>
                <a:gd name="connsiteX53" fmla="*/ 146502 w 214580"/>
                <a:gd name="connsiteY53" fmla="*/ 89609 h 217381"/>
                <a:gd name="connsiteX54" fmla="*/ 145430 w 214580"/>
                <a:gd name="connsiteY54" fmla="*/ 91534 h 217381"/>
                <a:gd name="connsiteX55" fmla="*/ 145688 w 214580"/>
                <a:gd name="connsiteY55" fmla="*/ 91964 h 217381"/>
                <a:gd name="connsiteX56" fmla="*/ 147104 w 214580"/>
                <a:gd name="connsiteY56" fmla="*/ 92731 h 217381"/>
                <a:gd name="connsiteX57" fmla="*/ 151501 w 214580"/>
                <a:gd name="connsiteY57" fmla="*/ 99013 h 217381"/>
                <a:gd name="connsiteX58" fmla="*/ 152917 w 214580"/>
                <a:gd name="connsiteY58" fmla="*/ 101220 h 217381"/>
                <a:gd name="connsiteX59" fmla="*/ 154779 w 214580"/>
                <a:gd name="connsiteY59" fmla="*/ 100641 h 217381"/>
                <a:gd name="connsiteX60" fmla="*/ 155475 w 214580"/>
                <a:gd name="connsiteY60" fmla="*/ 100680 h 217381"/>
                <a:gd name="connsiteX61" fmla="*/ 156015 w 214580"/>
                <a:gd name="connsiteY61" fmla="*/ 101032 h 217381"/>
                <a:gd name="connsiteX62" fmla="*/ 156351 w 214580"/>
                <a:gd name="connsiteY62" fmla="*/ 101775 h 217381"/>
                <a:gd name="connsiteX63" fmla="*/ 156351 w 214580"/>
                <a:gd name="connsiteY63" fmla="*/ 102714 h 217381"/>
                <a:gd name="connsiteX64" fmla="*/ 155882 w 214580"/>
                <a:gd name="connsiteY64" fmla="*/ 104122 h 217381"/>
                <a:gd name="connsiteX65" fmla="*/ 158252 w 214580"/>
                <a:gd name="connsiteY65" fmla="*/ 104693 h 217381"/>
                <a:gd name="connsiteX66" fmla="*/ 159105 w 214580"/>
                <a:gd name="connsiteY66" fmla="*/ 106117 h 217381"/>
                <a:gd name="connsiteX67" fmla="*/ 161867 w 214580"/>
                <a:gd name="connsiteY67" fmla="*/ 110983 h 217381"/>
                <a:gd name="connsiteX68" fmla="*/ 161765 w 214580"/>
                <a:gd name="connsiteY68" fmla="*/ 112430 h 217381"/>
                <a:gd name="connsiteX69" fmla="*/ 160443 w 214580"/>
                <a:gd name="connsiteY69" fmla="*/ 114723 h 217381"/>
                <a:gd name="connsiteX70" fmla="*/ 160427 w 214580"/>
                <a:gd name="connsiteY70" fmla="*/ 116241 h 217381"/>
                <a:gd name="connsiteX71" fmla="*/ 160709 w 214580"/>
                <a:gd name="connsiteY71" fmla="*/ 117602 h 217381"/>
                <a:gd name="connsiteX72" fmla="*/ 161139 w 214580"/>
                <a:gd name="connsiteY72" fmla="*/ 118079 h 217381"/>
                <a:gd name="connsiteX73" fmla="*/ 165215 w 214580"/>
                <a:gd name="connsiteY73" fmla="*/ 118275 h 217381"/>
                <a:gd name="connsiteX74" fmla="*/ 166944 w 214580"/>
                <a:gd name="connsiteY74" fmla="*/ 118822 h 217381"/>
                <a:gd name="connsiteX75" fmla="*/ 171177 w 214580"/>
                <a:gd name="connsiteY75" fmla="*/ 121295 h 217381"/>
                <a:gd name="connsiteX76" fmla="*/ 175996 w 214580"/>
                <a:gd name="connsiteY76" fmla="*/ 125089 h 217381"/>
                <a:gd name="connsiteX77" fmla="*/ 179931 w 214580"/>
                <a:gd name="connsiteY77" fmla="*/ 128195 h 217381"/>
                <a:gd name="connsiteX78" fmla="*/ 183287 w 214580"/>
                <a:gd name="connsiteY78" fmla="*/ 130831 h 217381"/>
                <a:gd name="connsiteX79" fmla="*/ 186886 w 214580"/>
                <a:gd name="connsiteY79" fmla="*/ 130643 h 217381"/>
                <a:gd name="connsiteX80" fmla="*/ 187864 w 214580"/>
                <a:gd name="connsiteY80" fmla="*/ 131121 h 217381"/>
                <a:gd name="connsiteX81" fmla="*/ 188771 w 214580"/>
                <a:gd name="connsiteY81" fmla="*/ 131942 h 217381"/>
                <a:gd name="connsiteX82" fmla="*/ 189804 w 214580"/>
                <a:gd name="connsiteY82" fmla="*/ 134109 h 217381"/>
                <a:gd name="connsiteX83" fmla="*/ 191862 w 214580"/>
                <a:gd name="connsiteY83" fmla="*/ 138999 h 217381"/>
                <a:gd name="connsiteX84" fmla="*/ 193614 w 214580"/>
                <a:gd name="connsiteY84" fmla="*/ 140618 h 217381"/>
                <a:gd name="connsiteX85" fmla="*/ 196314 w 214580"/>
                <a:gd name="connsiteY85" fmla="*/ 144522 h 217381"/>
                <a:gd name="connsiteX86" fmla="*/ 198848 w 214580"/>
                <a:gd name="connsiteY86" fmla="*/ 148176 h 217381"/>
                <a:gd name="connsiteX87" fmla="*/ 197182 w 214580"/>
                <a:gd name="connsiteY87" fmla="*/ 153136 h 217381"/>
                <a:gd name="connsiteX88" fmla="*/ 195547 w 214580"/>
                <a:gd name="connsiteY88" fmla="*/ 158284 h 217381"/>
                <a:gd name="connsiteX89" fmla="*/ 195547 w 214580"/>
                <a:gd name="connsiteY89" fmla="*/ 164902 h 217381"/>
                <a:gd name="connsiteX90" fmla="*/ 195547 w 214580"/>
                <a:gd name="connsiteY90" fmla="*/ 168454 h 217381"/>
                <a:gd name="connsiteX91" fmla="*/ 198989 w 214580"/>
                <a:gd name="connsiteY91" fmla="*/ 168603 h 217381"/>
                <a:gd name="connsiteX92" fmla="*/ 202815 w 214580"/>
                <a:gd name="connsiteY92" fmla="*/ 168775 h 217381"/>
                <a:gd name="connsiteX93" fmla="*/ 202846 w 214580"/>
                <a:gd name="connsiteY93" fmla="*/ 173007 h 217381"/>
                <a:gd name="connsiteX94" fmla="*/ 202877 w 214580"/>
                <a:gd name="connsiteY94" fmla="*/ 177255 h 217381"/>
                <a:gd name="connsiteX95" fmla="*/ 202908 w 214580"/>
                <a:gd name="connsiteY95" fmla="*/ 182090 h 217381"/>
                <a:gd name="connsiteX96" fmla="*/ 204035 w 214580"/>
                <a:gd name="connsiteY96" fmla="*/ 182294 h 217381"/>
                <a:gd name="connsiteX97" fmla="*/ 205819 w 214580"/>
                <a:gd name="connsiteY97" fmla="*/ 183334 h 217381"/>
                <a:gd name="connsiteX98" fmla="*/ 206586 w 214580"/>
                <a:gd name="connsiteY98" fmla="*/ 184899 h 217381"/>
                <a:gd name="connsiteX99" fmla="*/ 207540 w 214580"/>
                <a:gd name="connsiteY99" fmla="*/ 185752 h 217381"/>
                <a:gd name="connsiteX100" fmla="*/ 208706 w 214580"/>
                <a:gd name="connsiteY100" fmla="*/ 185893 h 217381"/>
                <a:gd name="connsiteX101" fmla="*/ 209848 w 214580"/>
                <a:gd name="connsiteY101" fmla="*/ 186659 h 217381"/>
                <a:gd name="connsiteX102" fmla="*/ 210983 w 214580"/>
                <a:gd name="connsiteY102" fmla="*/ 188060 h 217381"/>
                <a:gd name="connsiteX103" fmla="*/ 211397 w 214580"/>
                <a:gd name="connsiteY103" fmla="*/ 189108 h 217381"/>
                <a:gd name="connsiteX104" fmla="*/ 211092 w 214580"/>
                <a:gd name="connsiteY104" fmla="*/ 189836 h 217381"/>
                <a:gd name="connsiteX105" fmla="*/ 211334 w 214580"/>
                <a:gd name="connsiteY105" fmla="*/ 191103 h 217381"/>
                <a:gd name="connsiteX106" fmla="*/ 212125 w 214580"/>
                <a:gd name="connsiteY106" fmla="*/ 192918 h 217381"/>
                <a:gd name="connsiteX107" fmla="*/ 213087 w 214580"/>
                <a:gd name="connsiteY107" fmla="*/ 193771 h 217381"/>
                <a:gd name="connsiteX108" fmla="*/ 214581 w 214580"/>
                <a:gd name="connsiteY108" fmla="*/ 194819 h 217381"/>
                <a:gd name="connsiteX109" fmla="*/ 212555 w 214580"/>
                <a:gd name="connsiteY109" fmla="*/ 195421 h 217381"/>
                <a:gd name="connsiteX110" fmla="*/ 210364 w 214580"/>
                <a:gd name="connsiteY110" fmla="*/ 194960 h 217381"/>
                <a:gd name="connsiteX111" fmla="*/ 205694 w 214580"/>
                <a:gd name="connsiteY111" fmla="*/ 192840 h 217381"/>
                <a:gd name="connsiteX112" fmla="*/ 204176 w 214580"/>
                <a:gd name="connsiteY112" fmla="*/ 192777 h 217381"/>
                <a:gd name="connsiteX113" fmla="*/ 202196 w 214580"/>
                <a:gd name="connsiteY113" fmla="*/ 193583 h 217381"/>
                <a:gd name="connsiteX114" fmla="*/ 202110 w 214580"/>
                <a:gd name="connsiteY114" fmla="*/ 194303 h 217381"/>
                <a:gd name="connsiteX115" fmla="*/ 197174 w 214580"/>
                <a:gd name="connsiteY115" fmla="*/ 191932 h 217381"/>
                <a:gd name="connsiteX116" fmla="*/ 195398 w 214580"/>
                <a:gd name="connsiteY116" fmla="*/ 191455 h 217381"/>
                <a:gd name="connsiteX117" fmla="*/ 194756 w 214580"/>
                <a:gd name="connsiteY117" fmla="*/ 191408 h 217381"/>
                <a:gd name="connsiteX118" fmla="*/ 191924 w 214580"/>
                <a:gd name="connsiteY118" fmla="*/ 191432 h 217381"/>
                <a:gd name="connsiteX119" fmla="*/ 187895 w 214580"/>
                <a:gd name="connsiteY119" fmla="*/ 191862 h 217381"/>
                <a:gd name="connsiteX120" fmla="*/ 185525 w 214580"/>
                <a:gd name="connsiteY120" fmla="*/ 192824 h 217381"/>
                <a:gd name="connsiteX121" fmla="*/ 183882 w 214580"/>
                <a:gd name="connsiteY121" fmla="*/ 193841 h 217381"/>
                <a:gd name="connsiteX122" fmla="*/ 183131 w 214580"/>
                <a:gd name="connsiteY122" fmla="*/ 194843 h 217381"/>
                <a:gd name="connsiteX123" fmla="*/ 182865 w 214580"/>
                <a:gd name="connsiteY123" fmla="*/ 195382 h 217381"/>
                <a:gd name="connsiteX124" fmla="*/ 181582 w 214580"/>
                <a:gd name="connsiteY124" fmla="*/ 198332 h 217381"/>
                <a:gd name="connsiteX125" fmla="*/ 180095 w 214580"/>
                <a:gd name="connsiteY125" fmla="*/ 202111 h 217381"/>
                <a:gd name="connsiteX126" fmla="*/ 178554 w 214580"/>
                <a:gd name="connsiteY126" fmla="*/ 205506 h 217381"/>
                <a:gd name="connsiteX127" fmla="*/ 175558 w 214580"/>
                <a:gd name="connsiteY127" fmla="*/ 210278 h 217381"/>
                <a:gd name="connsiteX128" fmla="*/ 173899 w 214580"/>
                <a:gd name="connsiteY128" fmla="*/ 212477 h 217381"/>
                <a:gd name="connsiteX129" fmla="*/ 170340 w 214580"/>
                <a:gd name="connsiteY129" fmla="*/ 216561 h 217381"/>
                <a:gd name="connsiteX130" fmla="*/ 166491 w 214580"/>
                <a:gd name="connsiteY130" fmla="*/ 217382 h 217381"/>
                <a:gd name="connsiteX131" fmla="*/ 157564 w 214580"/>
                <a:gd name="connsiteY131" fmla="*/ 216576 h 217381"/>
                <a:gd name="connsiteX132" fmla="*/ 147667 w 214580"/>
                <a:gd name="connsiteY132" fmla="*/ 215676 h 217381"/>
                <a:gd name="connsiteX133" fmla="*/ 137817 w 214580"/>
                <a:gd name="connsiteY133" fmla="*/ 214792 h 217381"/>
                <a:gd name="connsiteX134" fmla="*/ 130487 w 214580"/>
                <a:gd name="connsiteY134" fmla="*/ 214127 h 217381"/>
                <a:gd name="connsiteX135" fmla="*/ 129924 w 214580"/>
                <a:gd name="connsiteY135" fmla="*/ 213908 h 217381"/>
                <a:gd name="connsiteX136" fmla="*/ 122671 w 214580"/>
                <a:gd name="connsiteY136" fmla="*/ 208072 h 217381"/>
                <a:gd name="connsiteX137" fmla="*/ 116945 w 214580"/>
                <a:gd name="connsiteY137" fmla="*/ 203448 h 217381"/>
                <a:gd name="connsiteX138" fmla="*/ 109786 w 214580"/>
                <a:gd name="connsiteY138" fmla="*/ 197667 h 217381"/>
                <a:gd name="connsiteX139" fmla="*/ 102479 w 214580"/>
                <a:gd name="connsiteY139" fmla="*/ 191744 h 217381"/>
                <a:gd name="connsiteX140" fmla="*/ 95063 w 214580"/>
                <a:gd name="connsiteY140" fmla="*/ 185728 h 217381"/>
                <a:gd name="connsiteX141" fmla="*/ 89672 w 214580"/>
                <a:gd name="connsiteY141" fmla="*/ 181347 h 217381"/>
                <a:gd name="connsiteX142" fmla="*/ 83132 w 214580"/>
                <a:gd name="connsiteY142" fmla="*/ 175699 h 217381"/>
                <a:gd name="connsiteX143" fmla="*/ 77178 w 214580"/>
                <a:gd name="connsiteY143" fmla="*/ 170543 h 217381"/>
                <a:gd name="connsiteX144" fmla="*/ 72476 w 214580"/>
                <a:gd name="connsiteY144" fmla="*/ 166459 h 217381"/>
                <a:gd name="connsiteX145" fmla="*/ 66444 w 214580"/>
                <a:gd name="connsiteY145" fmla="*/ 162892 h 217381"/>
                <a:gd name="connsiteX146" fmla="*/ 61735 w 214580"/>
                <a:gd name="connsiteY146" fmla="*/ 160091 h 217381"/>
                <a:gd name="connsiteX147" fmla="*/ 54866 w 214580"/>
                <a:gd name="connsiteY147" fmla="*/ 156015 h 217381"/>
                <a:gd name="connsiteX148" fmla="*/ 49382 w 214580"/>
                <a:gd name="connsiteY148" fmla="*/ 152753 h 217381"/>
                <a:gd name="connsiteX149" fmla="*/ 44680 w 214580"/>
                <a:gd name="connsiteY149" fmla="*/ 149952 h 217381"/>
                <a:gd name="connsiteX150" fmla="*/ 37443 w 214580"/>
                <a:gd name="connsiteY150" fmla="*/ 145633 h 217381"/>
                <a:gd name="connsiteX151" fmla="*/ 35041 w 214580"/>
                <a:gd name="connsiteY151" fmla="*/ 144460 h 217381"/>
                <a:gd name="connsiteX152" fmla="*/ 27538 w 214580"/>
                <a:gd name="connsiteY152" fmla="*/ 143012 h 217381"/>
                <a:gd name="connsiteX153" fmla="*/ 20427 w 214580"/>
                <a:gd name="connsiteY153" fmla="*/ 141792 h 217381"/>
                <a:gd name="connsiteX154" fmla="*/ 13065 w 214580"/>
                <a:gd name="connsiteY154" fmla="*/ 140524 h 217381"/>
                <a:gd name="connsiteX155" fmla="*/ 8168 w 214580"/>
                <a:gd name="connsiteY155" fmla="*/ 139679 h 217381"/>
                <a:gd name="connsiteX156" fmla="*/ 11399 w 214580"/>
                <a:gd name="connsiteY156" fmla="*/ 136597 h 217381"/>
                <a:gd name="connsiteX157" fmla="*/ 10405 w 214580"/>
                <a:gd name="connsiteY157" fmla="*/ 133828 h 217381"/>
                <a:gd name="connsiteX158" fmla="*/ 8050 w 214580"/>
                <a:gd name="connsiteY158" fmla="*/ 134336 h 217381"/>
                <a:gd name="connsiteX159" fmla="*/ 5883 w 214580"/>
                <a:gd name="connsiteY159" fmla="*/ 134993 h 217381"/>
                <a:gd name="connsiteX160" fmla="*/ 4569 w 214580"/>
                <a:gd name="connsiteY160" fmla="*/ 130683 h 217381"/>
                <a:gd name="connsiteX161" fmla="*/ 6243 w 214580"/>
                <a:gd name="connsiteY161" fmla="*/ 130143 h 217381"/>
                <a:gd name="connsiteX162" fmla="*/ 4694 w 214580"/>
                <a:gd name="connsiteY162" fmla="*/ 124502 h 217381"/>
                <a:gd name="connsiteX163" fmla="*/ 3106 w 214580"/>
                <a:gd name="connsiteY163" fmla="*/ 118681 h 217381"/>
                <a:gd name="connsiteX164" fmla="*/ 1572 w 214580"/>
                <a:gd name="connsiteY164" fmla="*/ 113041 h 217381"/>
                <a:gd name="connsiteX165" fmla="*/ 0 w 214580"/>
                <a:gd name="connsiteY165" fmla="*/ 107259 h 217381"/>
                <a:gd name="connsiteX166" fmla="*/ 6219 w 214580"/>
                <a:gd name="connsiteY166" fmla="*/ 103543 h 217381"/>
                <a:gd name="connsiteX167" fmla="*/ 10867 w 214580"/>
                <a:gd name="connsiteY167" fmla="*/ 100766 h 217381"/>
                <a:gd name="connsiteX168" fmla="*/ 17368 w 214580"/>
                <a:gd name="connsiteY168" fmla="*/ 96870 h 217381"/>
                <a:gd name="connsiteX169" fmla="*/ 23635 w 214580"/>
                <a:gd name="connsiteY169" fmla="*/ 93107 h 217381"/>
                <a:gd name="connsiteX170" fmla="*/ 29604 w 214580"/>
                <a:gd name="connsiteY170" fmla="*/ 89516 h 217381"/>
                <a:gd name="connsiteX171" fmla="*/ 36183 w 214580"/>
                <a:gd name="connsiteY171" fmla="*/ 85549 h 217381"/>
                <a:gd name="connsiteX172" fmla="*/ 42067 w 214580"/>
                <a:gd name="connsiteY172" fmla="*/ 81997 h 217381"/>
                <a:gd name="connsiteX173" fmla="*/ 47457 w 214580"/>
                <a:gd name="connsiteY173" fmla="*/ 80550 h 217381"/>
                <a:gd name="connsiteX174" fmla="*/ 48599 w 214580"/>
                <a:gd name="connsiteY174" fmla="*/ 79431 h 217381"/>
                <a:gd name="connsiteX175" fmla="*/ 51056 w 214580"/>
                <a:gd name="connsiteY175" fmla="*/ 74565 h 217381"/>
                <a:gd name="connsiteX176" fmla="*/ 53160 w 214580"/>
                <a:gd name="connsiteY176" fmla="*/ 70403 h 217381"/>
                <a:gd name="connsiteX177" fmla="*/ 53262 w 214580"/>
                <a:gd name="connsiteY177" fmla="*/ 69441 h 217381"/>
                <a:gd name="connsiteX178" fmla="*/ 53269 w 214580"/>
                <a:gd name="connsiteY178" fmla="*/ 63518 h 217381"/>
                <a:gd name="connsiteX179" fmla="*/ 53637 w 214580"/>
                <a:gd name="connsiteY179" fmla="*/ 56548 h 217381"/>
                <a:gd name="connsiteX180" fmla="*/ 54334 w 214580"/>
                <a:gd name="connsiteY180" fmla="*/ 52816 h 217381"/>
                <a:gd name="connsiteX181" fmla="*/ 55546 w 214580"/>
                <a:gd name="connsiteY181" fmla="*/ 49506 h 217381"/>
                <a:gd name="connsiteX182" fmla="*/ 56657 w 214580"/>
                <a:gd name="connsiteY182" fmla="*/ 47089 h 217381"/>
                <a:gd name="connsiteX183" fmla="*/ 56774 w 214580"/>
                <a:gd name="connsiteY183" fmla="*/ 44828 h 217381"/>
                <a:gd name="connsiteX184" fmla="*/ 56626 w 214580"/>
                <a:gd name="connsiteY184" fmla="*/ 42528 h 217381"/>
                <a:gd name="connsiteX185" fmla="*/ 55476 w 214580"/>
                <a:gd name="connsiteY185" fmla="*/ 39047 h 217381"/>
                <a:gd name="connsiteX186" fmla="*/ 54279 w 214580"/>
                <a:gd name="connsiteY186" fmla="*/ 35409 h 217381"/>
                <a:gd name="connsiteX187" fmla="*/ 54412 w 214580"/>
                <a:gd name="connsiteY187" fmla="*/ 31904 h 217381"/>
                <a:gd name="connsiteX188" fmla="*/ 54631 w 214580"/>
                <a:gd name="connsiteY188" fmla="*/ 30026 h 217381"/>
                <a:gd name="connsiteX189" fmla="*/ 55382 w 214580"/>
                <a:gd name="connsiteY189" fmla="*/ 27014 h 217381"/>
                <a:gd name="connsiteX190" fmla="*/ 56665 w 214580"/>
                <a:gd name="connsiteY190" fmla="*/ 24808 h 217381"/>
                <a:gd name="connsiteX191" fmla="*/ 58042 w 214580"/>
                <a:gd name="connsiteY191" fmla="*/ 23447 h 217381"/>
                <a:gd name="connsiteX192" fmla="*/ 63159 w 214580"/>
                <a:gd name="connsiteY192" fmla="*/ 22039 h 217381"/>
                <a:gd name="connsiteX193" fmla="*/ 66202 w 214580"/>
                <a:gd name="connsiteY193" fmla="*/ 21201 h 217381"/>
                <a:gd name="connsiteX194" fmla="*/ 70270 w 214580"/>
                <a:gd name="connsiteY194" fmla="*/ 17290 h 217381"/>
                <a:gd name="connsiteX195" fmla="*/ 72688 w 214580"/>
                <a:gd name="connsiteY195" fmla="*/ 14958 h 217381"/>
                <a:gd name="connsiteX196" fmla="*/ 76052 w 214580"/>
                <a:gd name="connsiteY196" fmla="*/ 11266 h 217381"/>
                <a:gd name="connsiteX197" fmla="*/ 78531 w 214580"/>
                <a:gd name="connsiteY197" fmla="*/ 8543 h 217381"/>
                <a:gd name="connsiteX198" fmla="*/ 78727 w 214580"/>
                <a:gd name="connsiteY198" fmla="*/ 7596 h 217381"/>
                <a:gd name="connsiteX199" fmla="*/ 78727 w 214580"/>
                <a:gd name="connsiteY199" fmla="*/ 7229 h 217381"/>
                <a:gd name="connsiteX200" fmla="*/ 80855 w 214580"/>
                <a:gd name="connsiteY200" fmla="*/ 6673 h 217381"/>
                <a:gd name="connsiteX201" fmla="*/ 84790 w 214580"/>
                <a:gd name="connsiteY201" fmla="*/ 3364 h 217381"/>
                <a:gd name="connsiteX202" fmla="*/ 87114 w 214580"/>
                <a:gd name="connsiteY202" fmla="*/ 274 h 217381"/>
                <a:gd name="connsiteX203" fmla="*/ 87849 w 214580"/>
                <a:gd name="connsiteY203" fmla="*/ 0 h 217381"/>
                <a:gd name="connsiteX204" fmla="*/ 89922 w 214580"/>
                <a:gd name="connsiteY204" fmla="*/ 1009 h 217381"/>
                <a:gd name="connsiteX205" fmla="*/ 91409 w 214580"/>
                <a:gd name="connsiteY205" fmla="*/ 1291 h 217381"/>
                <a:gd name="connsiteX206" fmla="*/ 94828 w 214580"/>
                <a:gd name="connsiteY206" fmla="*/ 117 h 217381"/>
                <a:gd name="connsiteX207" fmla="*/ 96862 w 214580"/>
                <a:gd name="connsiteY207" fmla="*/ 735 h 217381"/>
                <a:gd name="connsiteX208" fmla="*/ 98575 w 214580"/>
                <a:gd name="connsiteY208" fmla="*/ 1518 h 217381"/>
                <a:gd name="connsiteX209" fmla="*/ 99530 w 214580"/>
                <a:gd name="connsiteY209" fmla="*/ 1572 h 217381"/>
                <a:gd name="connsiteX210" fmla="*/ 104122 w 214580"/>
                <a:gd name="connsiteY210" fmla="*/ 3497 h 217381"/>
                <a:gd name="connsiteX211" fmla="*/ 105272 w 214580"/>
                <a:gd name="connsiteY211" fmla="*/ 3732 h 217381"/>
                <a:gd name="connsiteX212" fmla="*/ 107635 w 214580"/>
                <a:gd name="connsiteY212" fmla="*/ 3966 h 217381"/>
                <a:gd name="connsiteX213" fmla="*/ 111163 w 214580"/>
                <a:gd name="connsiteY213" fmla="*/ 4076 h 217381"/>
                <a:gd name="connsiteX214" fmla="*/ 113440 w 214580"/>
                <a:gd name="connsiteY214" fmla="*/ 2816 h 217381"/>
                <a:gd name="connsiteX215" fmla="*/ 115044 w 214580"/>
                <a:gd name="connsiteY215" fmla="*/ 1604 h 217381"/>
                <a:gd name="connsiteX216" fmla="*/ 116170 w 214580"/>
                <a:gd name="connsiteY216" fmla="*/ 1635 h 217381"/>
                <a:gd name="connsiteX217" fmla="*/ 117266 w 214580"/>
                <a:gd name="connsiteY217" fmla="*/ 1924 h 217381"/>
                <a:gd name="connsiteX218" fmla="*/ 118189 w 214580"/>
                <a:gd name="connsiteY218" fmla="*/ 2441 h 217381"/>
                <a:gd name="connsiteX219" fmla="*/ 118963 w 214580"/>
                <a:gd name="connsiteY219" fmla="*/ 3348 h 217381"/>
                <a:gd name="connsiteX220" fmla="*/ 119331 w 214580"/>
                <a:gd name="connsiteY220" fmla="*/ 4647 h 217381"/>
                <a:gd name="connsiteX221" fmla="*/ 119182 w 214580"/>
                <a:gd name="connsiteY221" fmla="*/ 8786 h 217381"/>
                <a:gd name="connsiteX222" fmla="*/ 119527 w 214580"/>
                <a:gd name="connsiteY222" fmla="*/ 9873 h 217381"/>
                <a:gd name="connsiteX223" fmla="*/ 120152 w 214580"/>
                <a:gd name="connsiteY223" fmla="*/ 10656 h 217381"/>
                <a:gd name="connsiteX224" fmla="*/ 120942 w 214580"/>
                <a:gd name="connsiteY224" fmla="*/ 10804 h 217381"/>
                <a:gd name="connsiteX225" fmla="*/ 121905 w 214580"/>
                <a:gd name="connsiteY225" fmla="*/ 9904 h 217381"/>
                <a:gd name="connsiteX226" fmla="*/ 123579 w 214580"/>
                <a:gd name="connsiteY226" fmla="*/ 8598 h 217381"/>
                <a:gd name="connsiteX227" fmla="*/ 125644 w 214580"/>
                <a:gd name="connsiteY227" fmla="*/ 7174 h 217381"/>
                <a:gd name="connsiteX228" fmla="*/ 127178 w 214580"/>
                <a:gd name="connsiteY228" fmla="*/ 5868 h 217381"/>
                <a:gd name="connsiteX229" fmla="*/ 128061 w 214580"/>
                <a:gd name="connsiteY229" fmla="*/ 5375 h 217381"/>
                <a:gd name="connsiteX230" fmla="*/ 129446 w 214580"/>
                <a:gd name="connsiteY230" fmla="*/ 5445 h 217381"/>
                <a:gd name="connsiteX231" fmla="*/ 130800 w 214580"/>
                <a:gd name="connsiteY231" fmla="*/ 5672 h 2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</a:cxnLst>
              <a:rect l="l" t="t" r="r" b="b"/>
              <a:pathLst>
                <a:path w="214580" h="217381">
                  <a:moveTo>
                    <a:pt x="131559" y="6298"/>
                  </a:moveTo>
                  <a:lnTo>
                    <a:pt x="131559" y="6501"/>
                  </a:lnTo>
                  <a:lnTo>
                    <a:pt x="132286" y="8449"/>
                  </a:lnTo>
                  <a:lnTo>
                    <a:pt x="134094" y="15686"/>
                  </a:lnTo>
                  <a:lnTo>
                    <a:pt x="135126" y="16601"/>
                  </a:lnTo>
                  <a:lnTo>
                    <a:pt x="136300" y="17368"/>
                  </a:lnTo>
                  <a:lnTo>
                    <a:pt x="137129" y="18440"/>
                  </a:lnTo>
                  <a:lnTo>
                    <a:pt x="137458" y="19519"/>
                  </a:lnTo>
                  <a:lnTo>
                    <a:pt x="137356" y="21194"/>
                  </a:lnTo>
                  <a:lnTo>
                    <a:pt x="137395" y="23134"/>
                  </a:lnTo>
                  <a:lnTo>
                    <a:pt x="137880" y="24620"/>
                  </a:lnTo>
                  <a:lnTo>
                    <a:pt x="138553" y="25747"/>
                  </a:lnTo>
                  <a:lnTo>
                    <a:pt x="139179" y="26310"/>
                  </a:lnTo>
                  <a:lnTo>
                    <a:pt x="140117" y="26365"/>
                  </a:lnTo>
                  <a:lnTo>
                    <a:pt x="141244" y="26639"/>
                  </a:lnTo>
                  <a:lnTo>
                    <a:pt x="142003" y="27757"/>
                  </a:lnTo>
                  <a:lnTo>
                    <a:pt x="144420" y="35917"/>
                  </a:lnTo>
                  <a:lnTo>
                    <a:pt x="144648" y="36981"/>
                  </a:lnTo>
                  <a:lnTo>
                    <a:pt x="145664" y="37326"/>
                  </a:lnTo>
                  <a:lnTo>
                    <a:pt x="147331" y="37169"/>
                  </a:lnTo>
                  <a:lnTo>
                    <a:pt x="149044" y="38014"/>
                  </a:lnTo>
                  <a:lnTo>
                    <a:pt x="150875" y="39328"/>
                  </a:lnTo>
                  <a:lnTo>
                    <a:pt x="152596" y="41808"/>
                  </a:lnTo>
                  <a:lnTo>
                    <a:pt x="153754" y="42207"/>
                  </a:lnTo>
                  <a:lnTo>
                    <a:pt x="157384" y="41840"/>
                  </a:lnTo>
                  <a:lnTo>
                    <a:pt x="162344" y="42239"/>
                  </a:lnTo>
                  <a:lnTo>
                    <a:pt x="164667" y="43514"/>
                  </a:lnTo>
                  <a:lnTo>
                    <a:pt x="164433" y="44304"/>
                  </a:lnTo>
                  <a:lnTo>
                    <a:pt x="162641" y="45180"/>
                  </a:lnTo>
                  <a:lnTo>
                    <a:pt x="159488" y="46213"/>
                  </a:lnTo>
                  <a:lnTo>
                    <a:pt x="158557" y="47957"/>
                  </a:lnTo>
                  <a:lnTo>
                    <a:pt x="158033" y="50218"/>
                  </a:lnTo>
                  <a:lnTo>
                    <a:pt x="158127" y="51486"/>
                  </a:lnTo>
                  <a:lnTo>
                    <a:pt x="158902" y="52878"/>
                  </a:lnTo>
                  <a:lnTo>
                    <a:pt x="161123" y="55648"/>
                  </a:lnTo>
                  <a:lnTo>
                    <a:pt x="161249" y="56649"/>
                  </a:lnTo>
                  <a:lnTo>
                    <a:pt x="161648" y="58042"/>
                  </a:lnTo>
                  <a:lnTo>
                    <a:pt x="162062" y="58996"/>
                  </a:lnTo>
                  <a:lnTo>
                    <a:pt x="161601" y="60835"/>
                  </a:lnTo>
                  <a:lnTo>
                    <a:pt x="159582" y="62110"/>
                  </a:lnTo>
                  <a:lnTo>
                    <a:pt x="156930" y="63487"/>
                  </a:lnTo>
                  <a:lnTo>
                    <a:pt x="151602" y="69621"/>
                  </a:lnTo>
                  <a:lnTo>
                    <a:pt x="151203" y="70943"/>
                  </a:lnTo>
                  <a:lnTo>
                    <a:pt x="151235" y="74557"/>
                  </a:lnTo>
                  <a:lnTo>
                    <a:pt x="150703" y="75590"/>
                  </a:lnTo>
                  <a:lnTo>
                    <a:pt x="149021" y="75574"/>
                  </a:lnTo>
                  <a:lnTo>
                    <a:pt x="147706" y="75387"/>
                  </a:lnTo>
                  <a:lnTo>
                    <a:pt x="147636" y="76646"/>
                  </a:lnTo>
                  <a:lnTo>
                    <a:pt x="146799" y="78336"/>
                  </a:lnTo>
                  <a:lnTo>
                    <a:pt x="146322" y="79799"/>
                  </a:lnTo>
                  <a:lnTo>
                    <a:pt x="148278" y="83249"/>
                  </a:lnTo>
                  <a:lnTo>
                    <a:pt x="148629" y="85080"/>
                  </a:lnTo>
                  <a:lnTo>
                    <a:pt x="148317" y="86746"/>
                  </a:lnTo>
                  <a:lnTo>
                    <a:pt x="146502" y="89609"/>
                  </a:lnTo>
                  <a:lnTo>
                    <a:pt x="145430" y="91534"/>
                  </a:lnTo>
                  <a:lnTo>
                    <a:pt x="145688" y="91964"/>
                  </a:lnTo>
                  <a:lnTo>
                    <a:pt x="147104" y="92731"/>
                  </a:lnTo>
                  <a:lnTo>
                    <a:pt x="151501" y="99013"/>
                  </a:lnTo>
                  <a:lnTo>
                    <a:pt x="152917" y="101220"/>
                  </a:lnTo>
                  <a:lnTo>
                    <a:pt x="154779" y="100641"/>
                  </a:lnTo>
                  <a:lnTo>
                    <a:pt x="155475" y="100680"/>
                  </a:lnTo>
                  <a:lnTo>
                    <a:pt x="156015" y="101032"/>
                  </a:lnTo>
                  <a:lnTo>
                    <a:pt x="156351" y="101775"/>
                  </a:lnTo>
                  <a:lnTo>
                    <a:pt x="156351" y="102714"/>
                  </a:lnTo>
                  <a:lnTo>
                    <a:pt x="155882" y="104122"/>
                  </a:lnTo>
                  <a:lnTo>
                    <a:pt x="158252" y="104693"/>
                  </a:lnTo>
                  <a:lnTo>
                    <a:pt x="159105" y="106117"/>
                  </a:lnTo>
                  <a:lnTo>
                    <a:pt x="161867" y="110983"/>
                  </a:lnTo>
                  <a:lnTo>
                    <a:pt x="161765" y="112430"/>
                  </a:lnTo>
                  <a:lnTo>
                    <a:pt x="160443" y="114723"/>
                  </a:lnTo>
                  <a:lnTo>
                    <a:pt x="160427" y="116241"/>
                  </a:lnTo>
                  <a:lnTo>
                    <a:pt x="160709" y="117602"/>
                  </a:lnTo>
                  <a:lnTo>
                    <a:pt x="161139" y="118079"/>
                  </a:lnTo>
                  <a:lnTo>
                    <a:pt x="165215" y="118275"/>
                  </a:lnTo>
                  <a:lnTo>
                    <a:pt x="166944" y="118822"/>
                  </a:lnTo>
                  <a:lnTo>
                    <a:pt x="171177" y="121295"/>
                  </a:lnTo>
                  <a:lnTo>
                    <a:pt x="175996" y="125089"/>
                  </a:lnTo>
                  <a:lnTo>
                    <a:pt x="179931" y="128195"/>
                  </a:lnTo>
                  <a:lnTo>
                    <a:pt x="183287" y="130831"/>
                  </a:lnTo>
                  <a:lnTo>
                    <a:pt x="186886" y="130643"/>
                  </a:lnTo>
                  <a:lnTo>
                    <a:pt x="187864" y="131121"/>
                  </a:lnTo>
                  <a:lnTo>
                    <a:pt x="188771" y="131942"/>
                  </a:lnTo>
                  <a:lnTo>
                    <a:pt x="189804" y="134109"/>
                  </a:lnTo>
                  <a:lnTo>
                    <a:pt x="191862" y="138999"/>
                  </a:lnTo>
                  <a:lnTo>
                    <a:pt x="193614" y="140618"/>
                  </a:lnTo>
                  <a:lnTo>
                    <a:pt x="196314" y="144522"/>
                  </a:lnTo>
                  <a:lnTo>
                    <a:pt x="198848" y="148176"/>
                  </a:lnTo>
                  <a:lnTo>
                    <a:pt x="197182" y="153136"/>
                  </a:lnTo>
                  <a:lnTo>
                    <a:pt x="195547" y="158284"/>
                  </a:lnTo>
                  <a:lnTo>
                    <a:pt x="195547" y="164902"/>
                  </a:lnTo>
                  <a:lnTo>
                    <a:pt x="195547" y="168454"/>
                  </a:lnTo>
                  <a:lnTo>
                    <a:pt x="198989" y="168603"/>
                  </a:lnTo>
                  <a:lnTo>
                    <a:pt x="202815" y="168775"/>
                  </a:lnTo>
                  <a:lnTo>
                    <a:pt x="202846" y="173007"/>
                  </a:lnTo>
                  <a:lnTo>
                    <a:pt x="202877" y="177255"/>
                  </a:lnTo>
                  <a:lnTo>
                    <a:pt x="202908" y="182090"/>
                  </a:lnTo>
                  <a:lnTo>
                    <a:pt x="204035" y="182294"/>
                  </a:lnTo>
                  <a:lnTo>
                    <a:pt x="205819" y="183334"/>
                  </a:lnTo>
                  <a:lnTo>
                    <a:pt x="206586" y="184899"/>
                  </a:lnTo>
                  <a:lnTo>
                    <a:pt x="207540" y="185752"/>
                  </a:lnTo>
                  <a:lnTo>
                    <a:pt x="208706" y="185893"/>
                  </a:lnTo>
                  <a:lnTo>
                    <a:pt x="209848" y="186659"/>
                  </a:lnTo>
                  <a:lnTo>
                    <a:pt x="210983" y="188060"/>
                  </a:lnTo>
                  <a:lnTo>
                    <a:pt x="211397" y="189108"/>
                  </a:lnTo>
                  <a:lnTo>
                    <a:pt x="211092" y="189836"/>
                  </a:lnTo>
                  <a:lnTo>
                    <a:pt x="211334" y="191103"/>
                  </a:lnTo>
                  <a:lnTo>
                    <a:pt x="212125" y="192918"/>
                  </a:lnTo>
                  <a:lnTo>
                    <a:pt x="213087" y="193771"/>
                  </a:lnTo>
                  <a:lnTo>
                    <a:pt x="214581" y="194819"/>
                  </a:lnTo>
                  <a:lnTo>
                    <a:pt x="212555" y="195421"/>
                  </a:lnTo>
                  <a:lnTo>
                    <a:pt x="210364" y="194960"/>
                  </a:lnTo>
                  <a:lnTo>
                    <a:pt x="205694" y="192840"/>
                  </a:lnTo>
                  <a:lnTo>
                    <a:pt x="204176" y="192777"/>
                  </a:lnTo>
                  <a:lnTo>
                    <a:pt x="202196" y="193583"/>
                  </a:lnTo>
                  <a:lnTo>
                    <a:pt x="202110" y="194303"/>
                  </a:lnTo>
                  <a:lnTo>
                    <a:pt x="197174" y="191932"/>
                  </a:lnTo>
                  <a:lnTo>
                    <a:pt x="195398" y="191455"/>
                  </a:lnTo>
                  <a:lnTo>
                    <a:pt x="194756" y="191408"/>
                  </a:lnTo>
                  <a:lnTo>
                    <a:pt x="191924" y="191432"/>
                  </a:lnTo>
                  <a:lnTo>
                    <a:pt x="187895" y="191862"/>
                  </a:lnTo>
                  <a:lnTo>
                    <a:pt x="185525" y="192824"/>
                  </a:lnTo>
                  <a:lnTo>
                    <a:pt x="183882" y="193841"/>
                  </a:lnTo>
                  <a:lnTo>
                    <a:pt x="183131" y="194843"/>
                  </a:lnTo>
                  <a:lnTo>
                    <a:pt x="182865" y="195382"/>
                  </a:lnTo>
                  <a:lnTo>
                    <a:pt x="181582" y="198332"/>
                  </a:lnTo>
                  <a:lnTo>
                    <a:pt x="180095" y="202111"/>
                  </a:lnTo>
                  <a:lnTo>
                    <a:pt x="178554" y="205506"/>
                  </a:lnTo>
                  <a:lnTo>
                    <a:pt x="175558" y="210278"/>
                  </a:lnTo>
                  <a:lnTo>
                    <a:pt x="173899" y="212477"/>
                  </a:lnTo>
                  <a:lnTo>
                    <a:pt x="170340" y="216561"/>
                  </a:lnTo>
                  <a:lnTo>
                    <a:pt x="166491" y="217382"/>
                  </a:lnTo>
                  <a:lnTo>
                    <a:pt x="157564" y="216576"/>
                  </a:lnTo>
                  <a:lnTo>
                    <a:pt x="147667" y="215676"/>
                  </a:lnTo>
                  <a:lnTo>
                    <a:pt x="137817" y="214792"/>
                  </a:lnTo>
                  <a:lnTo>
                    <a:pt x="130487" y="214127"/>
                  </a:lnTo>
                  <a:lnTo>
                    <a:pt x="129924" y="213908"/>
                  </a:lnTo>
                  <a:lnTo>
                    <a:pt x="122671" y="208072"/>
                  </a:lnTo>
                  <a:lnTo>
                    <a:pt x="116945" y="203448"/>
                  </a:lnTo>
                  <a:lnTo>
                    <a:pt x="109786" y="197667"/>
                  </a:lnTo>
                  <a:lnTo>
                    <a:pt x="102479" y="191744"/>
                  </a:lnTo>
                  <a:lnTo>
                    <a:pt x="95063" y="185728"/>
                  </a:lnTo>
                  <a:lnTo>
                    <a:pt x="89672" y="181347"/>
                  </a:lnTo>
                  <a:lnTo>
                    <a:pt x="83132" y="175699"/>
                  </a:lnTo>
                  <a:lnTo>
                    <a:pt x="77178" y="170543"/>
                  </a:lnTo>
                  <a:lnTo>
                    <a:pt x="72476" y="166459"/>
                  </a:lnTo>
                  <a:lnTo>
                    <a:pt x="66444" y="162892"/>
                  </a:lnTo>
                  <a:lnTo>
                    <a:pt x="61735" y="160091"/>
                  </a:lnTo>
                  <a:lnTo>
                    <a:pt x="54866" y="156015"/>
                  </a:lnTo>
                  <a:lnTo>
                    <a:pt x="49382" y="152753"/>
                  </a:lnTo>
                  <a:lnTo>
                    <a:pt x="44680" y="149952"/>
                  </a:lnTo>
                  <a:lnTo>
                    <a:pt x="37443" y="145633"/>
                  </a:lnTo>
                  <a:lnTo>
                    <a:pt x="35041" y="144460"/>
                  </a:lnTo>
                  <a:lnTo>
                    <a:pt x="27538" y="143012"/>
                  </a:lnTo>
                  <a:lnTo>
                    <a:pt x="20427" y="141792"/>
                  </a:lnTo>
                  <a:lnTo>
                    <a:pt x="13065" y="140524"/>
                  </a:lnTo>
                  <a:lnTo>
                    <a:pt x="8168" y="139679"/>
                  </a:lnTo>
                  <a:lnTo>
                    <a:pt x="11399" y="136597"/>
                  </a:lnTo>
                  <a:lnTo>
                    <a:pt x="10405" y="133828"/>
                  </a:lnTo>
                  <a:lnTo>
                    <a:pt x="8050" y="134336"/>
                  </a:lnTo>
                  <a:lnTo>
                    <a:pt x="5883" y="134993"/>
                  </a:lnTo>
                  <a:lnTo>
                    <a:pt x="4569" y="130683"/>
                  </a:lnTo>
                  <a:lnTo>
                    <a:pt x="6243" y="130143"/>
                  </a:lnTo>
                  <a:lnTo>
                    <a:pt x="4694" y="124502"/>
                  </a:lnTo>
                  <a:lnTo>
                    <a:pt x="3106" y="118681"/>
                  </a:lnTo>
                  <a:lnTo>
                    <a:pt x="1572" y="113041"/>
                  </a:lnTo>
                  <a:lnTo>
                    <a:pt x="0" y="107259"/>
                  </a:lnTo>
                  <a:lnTo>
                    <a:pt x="6219" y="103543"/>
                  </a:lnTo>
                  <a:lnTo>
                    <a:pt x="10867" y="100766"/>
                  </a:lnTo>
                  <a:lnTo>
                    <a:pt x="17368" y="96870"/>
                  </a:lnTo>
                  <a:lnTo>
                    <a:pt x="23635" y="93107"/>
                  </a:lnTo>
                  <a:lnTo>
                    <a:pt x="29604" y="89516"/>
                  </a:lnTo>
                  <a:lnTo>
                    <a:pt x="36183" y="85549"/>
                  </a:lnTo>
                  <a:lnTo>
                    <a:pt x="42067" y="81997"/>
                  </a:lnTo>
                  <a:lnTo>
                    <a:pt x="47457" y="80550"/>
                  </a:lnTo>
                  <a:lnTo>
                    <a:pt x="48599" y="79431"/>
                  </a:lnTo>
                  <a:lnTo>
                    <a:pt x="51056" y="74565"/>
                  </a:lnTo>
                  <a:lnTo>
                    <a:pt x="53160" y="70403"/>
                  </a:lnTo>
                  <a:lnTo>
                    <a:pt x="53262" y="69441"/>
                  </a:lnTo>
                  <a:lnTo>
                    <a:pt x="53269" y="63518"/>
                  </a:lnTo>
                  <a:lnTo>
                    <a:pt x="53637" y="56548"/>
                  </a:lnTo>
                  <a:lnTo>
                    <a:pt x="54334" y="52816"/>
                  </a:lnTo>
                  <a:lnTo>
                    <a:pt x="55546" y="49506"/>
                  </a:lnTo>
                  <a:lnTo>
                    <a:pt x="56657" y="47089"/>
                  </a:lnTo>
                  <a:lnTo>
                    <a:pt x="56774" y="44828"/>
                  </a:lnTo>
                  <a:lnTo>
                    <a:pt x="56626" y="42528"/>
                  </a:lnTo>
                  <a:lnTo>
                    <a:pt x="55476" y="39047"/>
                  </a:lnTo>
                  <a:lnTo>
                    <a:pt x="54279" y="35409"/>
                  </a:lnTo>
                  <a:lnTo>
                    <a:pt x="54412" y="31904"/>
                  </a:lnTo>
                  <a:lnTo>
                    <a:pt x="54631" y="30026"/>
                  </a:lnTo>
                  <a:lnTo>
                    <a:pt x="55382" y="27014"/>
                  </a:lnTo>
                  <a:lnTo>
                    <a:pt x="56665" y="24808"/>
                  </a:lnTo>
                  <a:lnTo>
                    <a:pt x="58042" y="23447"/>
                  </a:lnTo>
                  <a:lnTo>
                    <a:pt x="63159" y="22039"/>
                  </a:lnTo>
                  <a:lnTo>
                    <a:pt x="66202" y="21201"/>
                  </a:lnTo>
                  <a:lnTo>
                    <a:pt x="70270" y="17290"/>
                  </a:lnTo>
                  <a:lnTo>
                    <a:pt x="72688" y="14958"/>
                  </a:lnTo>
                  <a:lnTo>
                    <a:pt x="76052" y="11266"/>
                  </a:lnTo>
                  <a:lnTo>
                    <a:pt x="78531" y="8543"/>
                  </a:lnTo>
                  <a:lnTo>
                    <a:pt x="78727" y="7596"/>
                  </a:lnTo>
                  <a:lnTo>
                    <a:pt x="78727" y="7229"/>
                  </a:lnTo>
                  <a:lnTo>
                    <a:pt x="80855" y="6673"/>
                  </a:lnTo>
                  <a:lnTo>
                    <a:pt x="84790" y="3364"/>
                  </a:lnTo>
                  <a:lnTo>
                    <a:pt x="87114" y="274"/>
                  </a:lnTo>
                  <a:lnTo>
                    <a:pt x="87849" y="0"/>
                  </a:lnTo>
                  <a:lnTo>
                    <a:pt x="89922" y="1009"/>
                  </a:lnTo>
                  <a:lnTo>
                    <a:pt x="91409" y="1291"/>
                  </a:lnTo>
                  <a:lnTo>
                    <a:pt x="94828" y="117"/>
                  </a:lnTo>
                  <a:lnTo>
                    <a:pt x="96862" y="735"/>
                  </a:lnTo>
                  <a:lnTo>
                    <a:pt x="98575" y="1518"/>
                  </a:lnTo>
                  <a:lnTo>
                    <a:pt x="99530" y="1572"/>
                  </a:lnTo>
                  <a:lnTo>
                    <a:pt x="104122" y="3497"/>
                  </a:lnTo>
                  <a:lnTo>
                    <a:pt x="105272" y="3732"/>
                  </a:lnTo>
                  <a:lnTo>
                    <a:pt x="107635" y="3966"/>
                  </a:lnTo>
                  <a:lnTo>
                    <a:pt x="111163" y="4076"/>
                  </a:lnTo>
                  <a:lnTo>
                    <a:pt x="113440" y="2816"/>
                  </a:lnTo>
                  <a:lnTo>
                    <a:pt x="115044" y="1604"/>
                  </a:lnTo>
                  <a:lnTo>
                    <a:pt x="116170" y="1635"/>
                  </a:lnTo>
                  <a:lnTo>
                    <a:pt x="117266" y="1924"/>
                  </a:lnTo>
                  <a:lnTo>
                    <a:pt x="118189" y="2441"/>
                  </a:lnTo>
                  <a:lnTo>
                    <a:pt x="118963" y="3348"/>
                  </a:lnTo>
                  <a:lnTo>
                    <a:pt x="119331" y="4647"/>
                  </a:lnTo>
                  <a:lnTo>
                    <a:pt x="119182" y="8786"/>
                  </a:lnTo>
                  <a:lnTo>
                    <a:pt x="119527" y="9873"/>
                  </a:lnTo>
                  <a:lnTo>
                    <a:pt x="120152" y="10656"/>
                  </a:lnTo>
                  <a:lnTo>
                    <a:pt x="120942" y="10804"/>
                  </a:lnTo>
                  <a:lnTo>
                    <a:pt x="121905" y="9904"/>
                  </a:lnTo>
                  <a:lnTo>
                    <a:pt x="123579" y="8598"/>
                  </a:lnTo>
                  <a:lnTo>
                    <a:pt x="125644" y="7174"/>
                  </a:lnTo>
                  <a:lnTo>
                    <a:pt x="127178" y="5868"/>
                  </a:lnTo>
                  <a:lnTo>
                    <a:pt x="128061" y="5375"/>
                  </a:lnTo>
                  <a:lnTo>
                    <a:pt x="129446" y="5445"/>
                  </a:lnTo>
                  <a:lnTo>
                    <a:pt x="130800" y="567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6C4C58FF-22E5-03DD-4E8E-F65D312AEA45}"/>
                </a:ext>
              </a:extLst>
            </p:cNvPr>
            <p:cNvSpPr>
              <a:spLocks/>
            </p:cNvSpPr>
            <p:nvPr/>
          </p:nvSpPr>
          <p:spPr>
            <a:xfrm>
              <a:off x="8217584" y="3700836"/>
              <a:ext cx="423286" cy="381681"/>
            </a:xfrm>
            <a:custGeom>
              <a:avLst/>
              <a:gdLst>
                <a:gd name="connsiteX0" fmla="*/ 17344 w 423286"/>
                <a:gd name="connsiteY0" fmla="*/ 3419 h 381681"/>
                <a:gd name="connsiteX1" fmla="*/ 17806 w 423286"/>
                <a:gd name="connsiteY1" fmla="*/ 4029 h 381681"/>
                <a:gd name="connsiteX2" fmla="*/ 21366 w 423286"/>
                <a:gd name="connsiteY2" fmla="*/ 9857 h 381681"/>
                <a:gd name="connsiteX3" fmla="*/ 22930 w 423286"/>
                <a:gd name="connsiteY3" fmla="*/ 11571 h 381681"/>
                <a:gd name="connsiteX4" fmla="*/ 23846 w 423286"/>
                <a:gd name="connsiteY4" fmla="*/ 13026 h 381681"/>
                <a:gd name="connsiteX5" fmla="*/ 24464 w 423286"/>
                <a:gd name="connsiteY5" fmla="*/ 14645 h 381681"/>
                <a:gd name="connsiteX6" fmla="*/ 25551 w 423286"/>
                <a:gd name="connsiteY6" fmla="*/ 15741 h 381681"/>
                <a:gd name="connsiteX7" fmla="*/ 26991 w 423286"/>
                <a:gd name="connsiteY7" fmla="*/ 16335 h 381681"/>
                <a:gd name="connsiteX8" fmla="*/ 28735 w 423286"/>
                <a:gd name="connsiteY8" fmla="*/ 17900 h 381681"/>
                <a:gd name="connsiteX9" fmla="*/ 29917 w 423286"/>
                <a:gd name="connsiteY9" fmla="*/ 19120 h 381681"/>
                <a:gd name="connsiteX10" fmla="*/ 31896 w 423286"/>
                <a:gd name="connsiteY10" fmla="*/ 21647 h 381681"/>
                <a:gd name="connsiteX11" fmla="*/ 33993 w 423286"/>
                <a:gd name="connsiteY11" fmla="*/ 22586 h 381681"/>
                <a:gd name="connsiteX12" fmla="*/ 41605 w 423286"/>
                <a:gd name="connsiteY12" fmla="*/ 24409 h 381681"/>
                <a:gd name="connsiteX13" fmla="*/ 45838 w 423286"/>
                <a:gd name="connsiteY13" fmla="*/ 25254 h 381681"/>
                <a:gd name="connsiteX14" fmla="*/ 47058 w 423286"/>
                <a:gd name="connsiteY14" fmla="*/ 25497 h 381681"/>
                <a:gd name="connsiteX15" fmla="*/ 50297 w 423286"/>
                <a:gd name="connsiteY15" fmla="*/ 24276 h 381681"/>
                <a:gd name="connsiteX16" fmla="*/ 54091 w 423286"/>
                <a:gd name="connsiteY16" fmla="*/ 24440 h 381681"/>
                <a:gd name="connsiteX17" fmla="*/ 55499 w 423286"/>
                <a:gd name="connsiteY17" fmla="*/ 24503 h 381681"/>
                <a:gd name="connsiteX18" fmla="*/ 60514 w 423286"/>
                <a:gd name="connsiteY18" fmla="*/ 19355 h 381681"/>
                <a:gd name="connsiteX19" fmla="*/ 62040 w 423286"/>
                <a:gd name="connsiteY19" fmla="*/ 17634 h 381681"/>
                <a:gd name="connsiteX20" fmla="*/ 65028 w 423286"/>
                <a:gd name="connsiteY20" fmla="*/ 16742 h 381681"/>
                <a:gd name="connsiteX21" fmla="*/ 66710 w 423286"/>
                <a:gd name="connsiteY21" fmla="*/ 14684 h 381681"/>
                <a:gd name="connsiteX22" fmla="*/ 69410 w 423286"/>
                <a:gd name="connsiteY22" fmla="*/ 12197 h 381681"/>
                <a:gd name="connsiteX23" fmla="*/ 72703 w 423286"/>
                <a:gd name="connsiteY23" fmla="*/ 9850 h 381681"/>
                <a:gd name="connsiteX24" fmla="*/ 75731 w 423286"/>
                <a:gd name="connsiteY24" fmla="*/ 7737 h 381681"/>
                <a:gd name="connsiteX25" fmla="*/ 78047 w 423286"/>
                <a:gd name="connsiteY25" fmla="*/ 6462 h 381681"/>
                <a:gd name="connsiteX26" fmla="*/ 82240 w 423286"/>
                <a:gd name="connsiteY26" fmla="*/ 3474 h 381681"/>
                <a:gd name="connsiteX27" fmla="*/ 84861 w 423286"/>
                <a:gd name="connsiteY27" fmla="*/ 2441 h 381681"/>
                <a:gd name="connsiteX28" fmla="*/ 87137 w 423286"/>
                <a:gd name="connsiteY28" fmla="*/ 2472 h 381681"/>
                <a:gd name="connsiteX29" fmla="*/ 90548 w 423286"/>
                <a:gd name="connsiteY29" fmla="*/ 5977 h 381681"/>
                <a:gd name="connsiteX30" fmla="*/ 93419 w 423286"/>
                <a:gd name="connsiteY30" fmla="*/ 9161 h 381681"/>
                <a:gd name="connsiteX31" fmla="*/ 94304 w 423286"/>
                <a:gd name="connsiteY31" fmla="*/ 10554 h 381681"/>
                <a:gd name="connsiteX32" fmla="*/ 92880 w 423286"/>
                <a:gd name="connsiteY32" fmla="*/ 11806 h 381681"/>
                <a:gd name="connsiteX33" fmla="*/ 90220 w 423286"/>
                <a:gd name="connsiteY33" fmla="*/ 13010 h 381681"/>
                <a:gd name="connsiteX34" fmla="*/ 89711 w 423286"/>
                <a:gd name="connsiteY34" fmla="*/ 13894 h 381681"/>
                <a:gd name="connsiteX35" fmla="*/ 89531 w 423286"/>
                <a:gd name="connsiteY35" fmla="*/ 15029 h 381681"/>
                <a:gd name="connsiteX36" fmla="*/ 89633 w 423286"/>
                <a:gd name="connsiteY36" fmla="*/ 16108 h 381681"/>
                <a:gd name="connsiteX37" fmla="*/ 89993 w 423286"/>
                <a:gd name="connsiteY37" fmla="*/ 16992 h 381681"/>
                <a:gd name="connsiteX38" fmla="*/ 93255 w 423286"/>
                <a:gd name="connsiteY38" fmla="*/ 19034 h 381681"/>
                <a:gd name="connsiteX39" fmla="*/ 93623 w 423286"/>
                <a:gd name="connsiteY39" fmla="*/ 20161 h 381681"/>
                <a:gd name="connsiteX40" fmla="*/ 93646 w 423286"/>
                <a:gd name="connsiteY40" fmla="*/ 21303 h 381681"/>
                <a:gd name="connsiteX41" fmla="*/ 93279 w 423286"/>
                <a:gd name="connsiteY41" fmla="*/ 22015 h 381681"/>
                <a:gd name="connsiteX42" fmla="*/ 92551 w 423286"/>
                <a:gd name="connsiteY42" fmla="*/ 22430 h 381681"/>
                <a:gd name="connsiteX43" fmla="*/ 90282 w 423286"/>
                <a:gd name="connsiteY43" fmla="*/ 23001 h 381681"/>
                <a:gd name="connsiteX44" fmla="*/ 88335 w 423286"/>
                <a:gd name="connsiteY44" fmla="*/ 23666 h 381681"/>
                <a:gd name="connsiteX45" fmla="*/ 87662 w 423286"/>
                <a:gd name="connsiteY45" fmla="*/ 24315 h 381681"/>
                <a:gd name="connsiteX46" fmla="*/ 87075 w 423286"/>
                <a:gd name="connsiteY46" fmla="*/ 25090 h 381681"/>
                <a:gd name="connsiteX47" fmla="*/ 87161 w 423286"/>
                <a:gd name="connsiteY47" fmla="*/ 25950 h 381681"/>
                <a:gd name="connsiteX48" fmla="*/ 87748 w 423286"/>
                <a:gd name="connsiteY48" fmla="*/ 26928 h 381681"/>
                <a:gd name="connsiteX49" fmla="*/ 91730 w 423286"/>
                <a:gd name="connsiteY49" fmla="*/ 29588 h 381681"/>
                <a:gd name="connsiteX50" fmla="*/ 92184 w 423286"/>
                <a:gd name="connsiteY50" fmla="*/ 30566 h 381681"/>
                <a:gd name="connsiteX51" fmla="*/ 92973 w 423286"/>
                <a:gd name="connsiteY51" fmla="*/ 31880 h 381681"/>
                <a:gd name="connsiteX52" fmla="*/ 93951 w 423286"/>
                <a:gd name="connsiteY52" fmla="*/ 32686 h 381681"/>
                <a:gd name="connsiteX53" fmla="*/ 95610 w 423286"/>
                <a:gd name="connsiteY53" fmla="*/ 32905 h 381681"/>
                <a:gd name="connsiteX54" fmla="*/ 96408 w 423286"/>
                <a:gd name="connsiteY54" fmla="*/ 33445 h 381681"/>
                <a:gd name="connsiteX55" fmla="*/ 100257 w 423286"/>
                <a:gd name="connsiteY55" fmla="*/ 38343 h 381681"/>
                <a:gd name="connsiteX56" fmla="*/ 101196 w 423286"/>
                <a:gd name="connsiteY56" fmla="*/ 38687 h 381681"/>
                <a:gd name="connsiteX57" fmla="*/ 105695 w 423286"/>
                <a:gd name="connsiteY57" fmla="*/ 37607 h 381681"/>
                <a:gd name="connsiteX58" fmla="*/ 106320 w 423286"/>
                <a:gd name="connsiteY58" fmla="*/ 37654 h 381681"/>
                <a:gd name="connsiteX59" fmla="*/ 106359 w 423286"/>
                <a:gd name="connsiteY59" fmla="*/ 38851 h 381681"/>
                <a:gd name="connsiteX60" fmla="*/ 107032 w 423286"/>
                <a:gd name="connsiteY60" fmla="*/ 45783 h 381681"/>
                <a:gd name="connsiteX61" fmla="*/ 107549 w 423286"/>
                <a:gd name="connsiteY61" fmla="*/ 49358 h 381681"/>
                <a:gd name="connsiteX62" fmla="*/ 108323 w 423286"/>
                <a:gd name="connsiteY62" fmla="*/ 52824 h 381681"/>
                <a:gd name="connsiteX63" fmla="*/ 109536 w 423286"/>
                <a:gd name="connsiteY63" fmla="*/ 55984 h 381681"/>
                <a:gd name="connsiteX64" fmla="*/ 110975 w 423286"/>
                <a:gd name="connsiteY64" fmla="*/ 58981 h 381681"/>
                <a:gd name="connsiteX65" fmla="*/ 112962 w 423286"/>
                <a:gd name="connsiteY65" fmla="*/ 60827 h 381681"/>
                <a:gd name="connsiteX66" fmla="*/ 117375 w 423286"/>
                <a:gd name="connsiteY66" fmla="*/ 63049 h 381681"/>
                <a:gd name="connsiteX67" fmla="*/ 119518 w 423286"/>
                <a:gd name="connsiteY67" fmla="*/ 63691 h 381681"/>
                <a:gd name="connsiteX68" fmla="*/ 125159 w 423286"/>
                <a:gd name="connsiteY68" fmla="*/ 64137 h 381681"/>
                <a:gd name="connsiteX69" fmla="*/ 130730 w 423286"/>
                <a:gd name="connsiteY69" fmla="*/ 65114 h 381681"/>
                <a:gd name="connsiteX70" fmla="*/ 134015 w 423286"/>
                <a:gd name="connsiteY70" fmla="*/ 66155 h 381681"/>
                <a:gd name="connsiteX71" fmla="*/ 135024 w 423286"/>
                <a:gd name="connsiteY71" fmla="*/ 66890 h 381681"/>
                <a:gd name="connsiteX72" fmla="*/ 135854 w 423286"/>
                <a:gd name="connsiteY72" fmla="*/ 68017 h 381681"/>
                <a:gd name="connsiteX73" fmla="*/ 138577 w 423286"/>
                <a:gd name="connsiteY73" fmla="*/ 73243 h 381681"/>
                <a:gd name="connsiteX74" fmla="*/ 142864 w 423286"/>
                <a:gd name="connsiteY74" fmla="*/ 76959 h 381681"/>
                <a:gd name="connsiteX75" fmla="*/ 151516 w 423286"/>
                <a:gd name="connsiteY75" fmla="*/ 82522 h 381681"/>
                <a:gd name="connsiteX76" fmla="*/ 155710 w 423286"/>
                <a:gd name="connsiteY76" fmla="*/ 84368 h 381681"/>
                <a:gd name="connsiteX77" fmla="*/ 169839 w 423286"/>
                <a:gd name="connsiteY77" fmla="*/ 87857 h 381681"/>
                <a:gd name="connsiteX78" fmla="*/ 179243 w 423286"/>
                <a:gd name="connsiteY78" fmla="*/ 87661 h 381681"/>
                <a:gd name="connsiteX79" fmla="*/ 205232 w 423286"/>
                <a:gd name="connsiteY79" fmla="*/ 80926 h 381681"/>
                <a:gd name="connsiteX80" fmla="*/ 213869 w 423286"/>
                <a:gd name="connsiteY80" fmla="*/ 79244 h 381681"/>
                <a:gd name="connsiteX81" fmla="*/ 217116 w 423286"/>
                <a:gd name="connsiteY81" fmla="*/ 79244 h 381681"/>
                <a:gd name="connsiteX82" fmla="*/ 215184 w 423286"/>
                <a:gd name="connsiteY82" fmla="*/ 80581 h 381681"/>
                <a:gd name="connsiteX83" fmla="*/ 211937 w 423286"/>
                <a:gd name="connsiteY83" fmla="*/ 81348 h 381681"/>
                <a:gd name="connsiteX84" fmla="*/ 213892 w 423286"/>
                <a:gd name="connsiteY84" fmla="*/ 82295 h 381681"/>
                <a:gd name="connsiteX85" fmla="*/ 216920 w 423286"/>
                <a:gd name="connsiteY85" fmla="*/ 82451 h 381681"/>
                <a:gd name="connsiteX86" fmla="*/ 218321 w 423286"/>
                <a:gd name="connsiteY86" fmla="*/ 82295 h 381681"/>
                <a:gd name="connsiteX87" fmla="*/ 219338 w 423286"/>
                <a:gd name="connsiteY87" fmla="*/ 81442 h 381681"/>
                <a:gd name="connsiteX88" fmla="*/ 219502 w 423286"/>
                <a:gd name="connsiteY88" fmla="*/ 80026 h 381681"/>
                <a:gd name="connsiteX89" fmla="*/ 219353 w 423286"/>
                <a:gd name="connsiteY89" fmla="*/ 78625 h 381681"/>
                <a:gd name="connsiteX90" fmla="*/ 217922 w 423286"/>
                <a:gd name="connsiteY90" fmla="*/ 72343 h 381681"/>
                <a:gd name="connsiteX91" fmla="*/ 217092 w 423286"/>
                <a:gd name="connsiteY91" fmla="*/ 67899 h 381681"/>
                <a:gd name="connsiteX92" fmla="*/ 223187 w 423286"/>
                <a:gd name="connsiteY92" fmla="*/ 68205 h 381681"/>
                <a:gd name="connsiteX93" fmla="*/ 225557 w 423286"/>
                <a:gd name="connsiteY93" fmla="*/ 67626 h 381681"/>
                <a:gd name="connsiteX94" fmla="*/ 229046 w 423286"/>
                <a:gd name="connsiteY94" fmla="*/ 66139 h 381681"/>
                <a:gd name="connsiteX95" fmla="*/ 231691 w 423286"/>
                <a:gd name="connsiteY95" fmla="*/ 65240 h 381681"/>
                <a:gd name="connsiteX96" fmla="*/ 233021 w 423286"/>
                <a:gd name="connsiteY96" fmla="*/ 65114 h 381681"/>
                <a:gd name="connsiteX97" fmla="*/ 234335 w 423286"/>
                <a:gd name="connsiteY97" fmla="*/ 64418 h 381681"/>
                <a:gd name="connsiteX98" fmla="*/ 235344 w 423286"/>
                <a:gd name="connsiteY98" fmla="*/ 63542 h 381681"/>
                <a:gd name="connsiteX99" fmla="*/ 237613 w 423286"/>
                <a:gd name="connsiteY99" fmla="*/ 57447 h 381681"/>
                <a:gd name="connsiteX100" fmla="*/ 238747 w 423286"/>
                <a:gd name="connsiteY100" fmla="*/ 55914 h 381681"/>
                <a:gd name="connsiteX101" fmla="*/ 242597 w 423286"/>
                <a:gd name="connsiteY101" fmla="*/ 52472 h 381681"/>
                <a:gd name="connsiteX102" fmla="*/ 245867 w 423286"/>
                <a:gd name="connsiteY102" fmla="*/ 50289 h 381681"/>
                <a:gd name="connsiteX103" fmla="*/ 249294 w 423286"/>
                <a:gd name="connsiteY103" fmla="*/ 48349 h 381681"/>
                <a:gd name="connsiteX104" fmla="*/ 253636 w 423286"/>
                <a:gd name="connsiteY104" fmla="*/ 46995 h 381681"/>
                <a:gd name="connsiteX105" fmla="*/ 259401 w 423286"/>
                <a:gd name="connsiteY105" fmla="*/ 47136 h 381681"/>
                <a:gd name="connsiteX106" fmla="*/ 263994 w 423286"/>
                <a:gd name="connsiteY106" fmla="*/ 47613 h 381681"/>
                <a:gd name="connsiteX107" fmla="*/ 266654 w 423286"/>
                <a:gd name="connsiteY107" fmla="*/ 47590 h 381681"/>
                <a:gd name="connsiteX108" fmla="*/ 267913 w 423286"/>
                <a:gd name="connsiteY108" fmla="*/ 47731 h 381681"/>
                <a:gd name="connsiteX109" fmla="*/ 268860 w 423286"/>
                <a:gd name="connsiteY109" fmla="*/ 47535 h 381681"/>
                <a:gd name="connsiteX110" fmla="*/ 269408 w 423286"/>
                <a:gd name="connsiteY110" fmla="*/ 47136 h 381681"/>
                <a:gd name="connsiteX111" fmla="*/ 270002 w 423286"/>
                <a:gd name="connsiteY111" fmla="*/ 44460 h 381681"/>
                <a:gd name="connsiteX112" fmla="*/ 270941 w 423286"/>
                <a:gd name="connsiteY112" fmla="*/ 43584 h 381681"/>
                <a:gd name="connsiteX113" fmla="*/ 272561 w 423286"/>
                <a:gd name="connsiteY113" fmla="*/ 42833 h 381681"/>
                <a:gd name="connsiteX114" fmla="*/ 274829 w 423286"/>
                <a:gd name="connsiteY114" fmla="*/ 42833 h 381681"/>
                <a:gd name="connsiteX115" fmla="*/ 277599 w 423286"/>
                <a:gd name="connsiteY115" fmla="*/ 42638 h 381681"/>
                <a:gd name="connsiteX116" fmla="*/ 279899 w 423286"/>
                <a:gd name="connsiteY116" fmla="*/ 42818 h 381681"/>
                <a:gd name="connsiteX117" fmla="*/ 282793 w 423286"/>
                <a:gd name="connsiteY117" fmla="*/ 43843 h 381681"/>
                <a:gd name="connsiteX118" fmla="*/ 286572 w 423286"/>
                <a:gd name="connsiteY118" fmla="*/ 43929 h 381681"/>
                <a:gd name="connsiteX119" fmla="*/ 289091 w 423286"/>
                <a:gd name="connsiteY119" fmla="*/ 43748 h 381681"/>
                <a:gd name="connsiteX120" fmla="*/ 290554 w 423286"/>
                <a:gd name="connsiteY120" fmla="*/ 44773 h 381681"/>
                <a:gd name="connsiteX121" fmla="*/ 291611 w 423286"/>
                <a:gd name="connsiteY121" fmla="*/ 46142 h 381681"/>
                <a:gd name="connsiteX122" fmla="*/ 292119 w 423286"/>
                <a:gd name="connsiteY122" fmla="*/ 47285 h 381681"/>
                <a:gd name="connsiteX123" fmla="*/ 292237 w 423286"/>
                <a:gd name="connsiteY123" fmla="*/ 48849 h 381681"/>
                <a:gd name="connsiteX124" fmla="*/ 292213 w 423286"/>
                <a:gd name="connsiteY124" fmla="*/ 50039 h 381681"/>
                <a:gd name="connsiteX125" fmla="*/ 292612 w 423286"/>
                <a:gd name="connsiteY125" fmla="*/ 50500 h 381681"/>
                <a:gd name="connsiteX126" fmla="*/ 294146 w 423286"/>
                <a:gd name="connsiteY126" fmla="*/ 51212 h 381681"/>
                <a:gd name="connsiteX127" fmla="*/ 296281 w 423286"/>
                <a:gd name="connsiteY127" fmla="*/ 51744 h 381681"/>
                <a:gd name="connsiteX128" fmla="*/ 300435 w 423286"/>
                <a:gd name="connsiteY128" fmla="*/ 52386 h 381681"/>
                <a:gd name="connsiteX129" fmla="*/ 304339 w 423286"/>
                <a:gd name="connsiteY129" fmla="*/ 53622 h 381681"/>
                <a:gd name="connsiteX130" fmla="*/ 306365 w 423286"/>
                <a:gd name="connsiteY130" fmla="*/ 54459 h 381681"/>
                <a:gd name="connsiteX131" fmla="*/ 309182 w 423286"/>
                <a:gd name="connsiteY131" fmla="*/ 55765 h 381681"/>
                <a:gd name="connsiteX132" fmla="*/ 312538 w 423286"/>
                <a:gd name="connsiteY132" fmla="*/ 59012 h 381681"/>
                <a:gd name="connsiteX133" fmla="*/ 313782 w 423286"/>
                <a:gd name="connsiteY133" fmla="*/ 59521 h 381681"/>
                <a:gd name="connsiteX134" fmla="*/ 315284 w 423286"/>
                <a:gd name="connsiteY134" fmla="*/ 59849 h 381681"/>
                <a:gd name="connsiteX135" fmla="*/ 316356 w 423286"/>
                <a:gd name="connsiteY135" fmla="*/ 59763 h 381681"/>
                <a:gd name="connsiteX136" fmla="*/ 318875 w 423286"/>
                <a:gd name="connsiteY136" fmla="*/ 58394 h 381681"/>
                <a:gd name="connsiteX137" fmla="*/ 321066 w 423286"/>
                <a:gd name="connsiteY137" fmla="*/ 59403 h 381681"/>
                <a:gd name="connsiteX138" fmla="*/ 322177 w 423286"/>
                <a:gd name="connsiteY138" fmla="*/ 59270 h 381681"/>
                <a:gd name="connsiteX139" fmla="*/ 324696 w 423286"/>
                <a:gd name="connsiteY139" fmla="*/ 58519 h 381681"/>
                <a:gd name="connsiteX140" fmla="*/ 327371 w 423286"/>
                <a:gd name="connsiteY140" fmla="*/ 59458 h 381681"/>
                <a:gd name="connsiteX141" fmla="*/ 334037 w 423286"/>
                <a:gd name="connsiteY141" fmla="*/ 63010 h 381681"/>
                <a:gd name="connsiteX142" fmla="*/ 334773 w 423286"/>
                <a:gd name="connsiteY142" fmla="*/ 62932 h 381681"/>
                <a:gd name="connsiteX143" fmla="*/ 335375 w 423286"/>
                <a:gd name="connsiteY143" fmla="*/ 63292 h 381681"/>
                <a:gd name="connsiteX144" fmla="*/ 335930 w 423286"/>
                <a:gd name="connsiteY144" fmla="*/ 64105 h 381681"/>
                <a:gd name="connsiteX145" fmla="*/ 336322 w 423286"/>
                <a:gd name="connsiteY145" fmla="*/ 65107 h 381681"/>
                <a:gd name="connsiteX146" fmla="*/ 336814 w 423286"/>
                <a:gd name="connsiteY146" fmla="*/ 68158 h 381681"/>
                <a:gd name="connsiteX147" fmla="*/ 338739 w 423286"/>
                <a:gd name="connsiteY147" fmla="*/ 70387 h 381681"/>
                <a:gd name="connsiteX148" fmla="*/ 341094 w 423286"/>
                <a:gd name="connsiteY148" fmla="*/ 72414 h 381681"/>
                <a:gd name="connsiteX149" fmla="*/ 343840 w 423286"/>
                <a:gd name="connsiteY149" fmla="*/ 73524 h 381681"/>
                <a:gd name="connsiteX150" fmla="*/ 349574 w 423286"/>
                <a:gd name="connsiteY150" fmla="*/ 76177 h 381681"/>
                <a:gd name="connsiteX151" fmla="*/ 352078 w 423286"/>
                <a:gd name="connsiteY151" fmla="*/ 78328 h 381681"/>
                <a:gd name="connsiteX152" fmla="*/ 354613 w 423286"/>
                <a:gd name="connsiteY152" fmla="*/ 81974 h 381681"/>
                <a:gd name="connsiteX153" fmla="*/ 357742 w 423286"/>
                <a:gd name="connsiteY153" fmla="*/ 86770 h 381681"/>
                <a:gd name="connsiteX154" fmla="*/ 358196 w 423286"/>
                <a:gd name="connsiteY154" fmla="*/ 87208 h 381681"/>
                <a:gd name="connsiteX155" fmla="*/ 366238 w 423286"/>
                <a:gd name="connsiteY155" fmla="*/ 87059 h 381681"/>
                <a:gd name="connsiteX156" fmla="*/ 375282 w 423286"/>
                <a:gd name="connsiteY156" fmla="*/ 87067 h 381681"/>
                <a:gd name="connsiteX157" fmla="*/ 376385 w 423286"/>
                <a:gd name="connsiteY157" fmla="*/ 88984 h 381681"/>
                <a:gd name="connsiteX158" fmla="*/ 376182 w 423286"/>
                <a:gd name="connsiteY158" fmla="*/ 92778 h 381681"/>
                <a:gd name="connsiteX159" fmla="*/ 376503 w 423286"/>
                <a:gd name="connsiteY159" fmla="*/ 96666 h 381681"/>
                <a:gd name="connsiteX160" fmla="*/ 377316 w 423286"/>
                <a:gd name="connsiteY160" fmla="*/ 99350 h 381681"/>
                <a:gd name="connsiteX161" fmla="*/ 377324 w 423286"/>
                <a:gd name="connsiteY161" fmla="*/ 101822 h 381681"/>
                <a:gd name="connsiteX162" fmla="*/ 376675 w 423286"/>
                <a:gd name="connsiteY162" fmla="*/ 103074 h 381681"/>
                <a:gd name="connsiteX163" fmla="*/ 376166 w 423286"/>
                <a:gd name="connsiteY163" fmla="*/ 104505 h 381681"/>
                <a:gd name="connsiteX164" fmla="*/ 376018 w 423286"/>
                <a:gd name="connsiteY164" fmla="*/ 105131 h 381681"/>
                <a:gd name="connsiteX165" fmla="*/ 377176 w 423286"/>
                <a:gd name="connsiteY165" fmla="*/ 106023 h 381681"/>
                <a:gd name="connsiteX166" fmla="*/ 378193 w 423286"/>
                <a:gd name="connsiteY166" fmla="*/ 108073 h 381681"/>
                <a:gd name="connsiteX167" fmla="*/ 378341 w 423286"/>
                <a:gd name="connsiteY167" fmla="*/ 110928 h 381681"/>
                <a:gd name="connsiteX168" fmla="*/ 377841 w 423286"/>
                <a:gd name="connsiteY168" fmla="*/ 112438 h 381681"/>
                <a:gd name="connsiteX169" fmla="*/ 377911 w 423286"/>
                <a:gd name="connsiteY169" fmla="*/ 113690 h 381681"/>
                <a:gd name="connsiteX170" fmla="*/ 378419 w 423286"/>
                <a:gd name="connsiteY170" fmla="*/ 114754 h 381681"/>
                <a:gd name="connsiteX171" fmla="*/ 378857 w 423286"/>
                <a:gd name="connsiteY171" fmla="*/ 116530 h 381681"/>
                <a:gd name="connsiteX172" fmla="*/ 378780 w 423286"/>
                <a:gd name="connsiteY172" fmla="*/ 117602 h 381681"/>
                <a:gd name="connsiteX173" fmla="*/ 378052 w 423286"/>
                <a:gd name="connsiteY173" fmla="*/ 118666 h 381681"/>
                <a:gd name="connsiteX174" fmla="*/ 377613 w 423286"/>
                <a:gd name="connsiteY174" fmla="*/ 119996 h 381681"/>
                <a:gd name="connsiteX175" fmla="*/ 377035 w 423286"/>
                <a:gd name="connsiteY175" fmla="*/ 121678 h 381681"/>
                <a:gd name="connsiteX176" fmla="*/ 376824 w 423286"/>
                <a:gd name="connsiteY176" fmla="*/ 123008 h 381681"/>
                <a:gd name="connsiteX177" fmla="*/ 375728 w 423286"/>
                <a:gd name="connsiteY177" fmla="*/ 123626 h 381681"/>
                <a:gd name="connsiteX178" fmla="*/ 374860 w 423286"/>
                <a:gd name="connsiteY178" fmla="*/ 124072 h 381681"/>
                <a:gd name="connsiteX179" fmla="*/ 375009 w 423286"/>
                <a:gd name="connsiteY179" fmla="*/ 125754 h 381681"/>
                <a:gd name="connsiteX180" fmla="*/ 375447 w 423286"/>
                <a:gd name="connsiteY180" fmla="*/ 127170 h 381681"/>
                <a:gd name="connsiteX181" fmla="*/ 375955 w 423286"/>
                <a:gd name="connsiteY181" fmla="*/ 128844 h 381681"/>
                <a:gd name="connsiteX182" fmla="*/ 375376 w 423286"/>
                <a:gd name="connsiteY182" fmla="*/ 129994 h 381681"/>
                <a:gd name="connsiteX183" fmla="*/ 375009 w 423286"/>
                <a:gd name="connsiteY183" fmla="*/ 131316 h 381681"/>
                <a:gd name="connsiteX184" fmla="*/ 374203 w 423286"/>
                <a:gd name="connsiteY184" fmla="*/ 133437 h 381681"/>
                <a:gd name="connsiteX185" fmla="*/ 374422 w 423286"/>
                <a:gd name="connsiteY185" fmla="*/ 135197 h 381681"/>
                <a:gd name="connsiteX186" fmla="*/ 373553 w 423286"/>
                <a:gd name="connsiteY186" fmla="*/ 136691 h 381681"/>
                <a:gd name="connsiteX187" fmla="*/ 372458 w 423286"/>
                <a:gd name="connsiteY187" fmla="*/ 138013 h 381681"/>
                <a:gd name="connsiteX188" fmla="*/ 371731 w 423286"/>
                <a:gd name="connsiteY188" fmla="*/ 139069 h 381681"/>
                <a:gd name="connsiteX189" fmla="*/ 371582 w 423286"/>
                <a:gd name="connsiteY189" fmla="*/ 140564 h 381681"/>
                <a:gd name="connsiteX190" fmla="*/ 370784 w 423286"/>
                <a:gd name="connsiteY190" fmla="*/ 141088 h 381681"/>
                <a:gd name="connsiteX191" fmla="*/ 369258 w 423286"/>
                <a:gd name="connsiteY191" fmla="*/ 142316 h 381681"/>
                <a:gd name="connsiteX192" fmla="*/ 368319 w 423286"/>
                <a:gd name="connsiteY192" fmla="*/ 143192 h 381681"/>
                <a:gd name="connsiteX193" fmla="*/ 366935 w 423286"/>
                <a:gd name="connsiteY193" fmla="*/ 143458 h 381681"/>
                <a:gd name="connsiteX194" fmla="*/ 366645 w 423286"/>
                <a:gd name="connsiteY194" fmla="*/ 144162 h 381681"/>
                <a:gd name="connsiteX195" fmla="*/ 366864 w 423286"/>
                <a:gd name="connsiteY195" fmla="*/ 144859 h 381681"/>
                <a:gd name="connsiteX196" fmla="*/ 367443 w 423286"/>
                <a:gd name="connsiteY196" fmla="*/ 145297 h 381681"/>
                <a:gd name="connsiteX197" fmla="*/ 368343 w 423286"/>
                <a:gd name="connsiteY197" fmla="*/ 146815 h 381681"/>
                <a:gd name="connsiteX198" fmla="*/ 370221 w 423286"/>
                <a:gd name="connsiteY198" fmla="*/ 149427 h 381681"/>
                <a:gd name="connsiteX199" fmla="*/ 364807 w 423286"/>
                <a:gd name="connsiteY199" fmla="*/ 149756 h 381681"/>
                <a:gd name="connsiteX200" fmla="*/ 363219 w 423286"/>
                <a:gd name="connsiteY200" fmla="*/ 152064 h 381681"/>
                <a:gd name="connsiteX201" fmla="*/ 361364 w 423286"/>
                <a:gd name="connsiteY201" fmla="*/ 155365 h 381681"/>
                <a:gd name="connsiteX202" fmla="*/ 362272 w 423286"/>
                <a:gd name="connsiteY202" fmla="*/ 162031 h 381681"/>
                <a:gd name="connsiteX203" fmla="*/ 361364 w 423286"/>
                <a:gd name="connsiteY203" fmla="*/ 165450 h 381681"/>
                <a:gd name="connsiteX204" fmla="*/ 361912 w 423286"/>
                <a:gd name="connsiteY204" fmla="*/ 167367 h 381681"/>
                <a:gd name="connsiteX205" fmla="*/ 363297 w 423286"/>
                <a:gd name="connsiteY205" fmla="*/ 168689 h 381681"/>
                <a:gd name="connsiteX206" fmla="*/ 365073 w 423286"/>
                <a:gd name="connsiteY206" fmla="*/ 169424 h 381681"/>
                <a:gd name="connsiteX207" fmla="*/ 368405 w 423286"/>
                <a:gd name="connsiteY207" fmla="*/ 169471 h 381681"/>
                <a:gd name="connsiteX208" fmla="*/ 370612 w 423286"/>
                <a:gd name="connsiteY208" fmla="*/ 169988 h 381681"/>
                <a:gd name="connsiteX209" fmla="*/ 370830 w 423286"/>
                <a:gd name="connsiteY209" fmla="*/ 170872 h 381681"/>
                <a:gd name="connsiteX210" fmla="*/ 369563 w 423286"/>
                <a:gd name="connsiteY210" fmla="*/ 172162 h 381681"/>
                <a:gd name="connsiteX211" fmla="*/ 367537 w 423286"/>
                <a:gd name="connsiteY211" fmla="*/ 174580 h 381681"/>
                <a:gd name="connsiteX212" fmla="*/ 366457 w 423286"/>
                <a:gd name="connsiteY212" fmla="*/ 175636 h 381681"/>
                <a:gd name="connsiteX213" fmla="*/ 363007 w 423286"/>
                <a:gd name="connsiteY213" fmla="*/ 180486 h 381681"/>
                <a:gd name="connsiteX214" fmla="*/ 363039 w 423286"/>
                <a:gd name="connsiteY214" fmla="*/ 182552 h 381681"/>
                <a:gd name="connsiteX215" fmla="*/ 363359 w 423286"/>
                <a:gd name="connsiteY215" fmla="*/ 184218 h 381681"/>
                <a:gd name="connsiteX216" fmla="*/ 364846 w 423286"/>
                <a:gd name="connsiteY216" fmla="*/ 189437 h 381681"/>
                <a:gd name="connsiteX217" fmla="*/ 366301 w 423286"/>
                <a:gd name="connsiteY217" fmla="*/ 194483 h 381681"/>
                <a:gd name="connsiteX218" fmla="*/ 368906 w 423286"/>
                <a:gd name="connsiteY218" fmla="*/ 203558 h 381681"/>
                <a:gd name="connsiteX219" fmla="*/ 368859 w 423286"/>
                <a:gd name="connsiteY219" fmla="*/ 205662 h 381681"/>
                <a:gd name="connsiteX220" fmla="*/ 368046 w 423286"/>
                <a:gd name="connsiteY220" fmla="*/ 210325 h 381681"/>
                <a:gd name="connsiteX221" fmla="*/ 367991 w 423286"/>
                <a:gd name="connsiteY221" fmla="*/ 213157 h 381681"/>
                <a:gd name="connsiteX222" fmla="*/ 368358 w 423286"/>
                <a:gd name="connsiteY222" fmla="*/ 216826 h 381681"/>
                <a:gd name="connsiteX223" fmla="*/ 368085 w 423286"/>
                <a:gd name="connsiteY223" fmla="*/ 218720 h 381681"/>
                <a:gd name="connsiteX224" fmla="*/ 368726 w 423286"/>
                <a:gd name="connsiteY224" fmla="*/ 222960 h 381681"/>
                <a:gd name="connsiteX225" fmla="*/ 369454 w 423286"/>
                <a:gd name="connsiteY225" fmla="*/ 223265 h 381681"/>
                <a:gd name="connsiteX226" fmla="*/ 375095 w 423286"/>
                <a:gd name="connsiteY226" fmla="*/ 224086 h 381681"/>
                <a:gd name="connsiteX227" fmla="*/ 380266 w 423286"/>
                <a:gd name="connsiteY227" fmla="*/ 224845 h 381681"/>
                <a:gd name="connsiteX228" fmla="*/ 387158 w 423286"/>
                <a:gd name="connsiteY228" fmla="*/ 225847 h 381681"/>
                <a:gd name="connsiteX229" fmla="*/ 389247 w 423286"/>
                <a:gd name="connsiteY229" fmla="*/ 228327 h 381681"/>
                <a:gd name="connsiteX230" fmla="*/ 390546 w 423286"/>
                <a:gd name="connsiteY230" fmla="*/ 233764 h 381681"/>
                <a:gd name="connsiteX231" fmla="*/ 390467 w 423286"/>
                <a:gd name="connsiteY231" fmla="*/ 237825 h 381681"/>
                <a:gd name="connsiteX232" fmla="*/ 389881 w 423286"/>
                <a:gd name="connsiteY232" fmla="*/ 239898 h 381681"/>
                <a:gd name="connsiteX233" fmla="*/ 384952 w 423286"/>
                <a:gd name="connsiteY233" fmla="*/ 245804 h 381681"/>
                <a:gd name="connsiteX234" fmla="*/ 379945 w 423286"/>
                <a:gd name="connsiteY234" fmla="*/ 251782 h 381681"/>
                <a:gd name="connsiteX235" fmla="*/ 374946 w 423286"/>
                <a:gd name="connsiteY235" fmla="*/ 257735 h 381681"/>
                <a:gd name="connsiteX236" fmla="*/ 369767 w 423286"/>
                <a:gd name="connsiteY236" fmla="*/ 263892 h 381681"/>
                <a:gd name="connsiteX237" fmla="*/ 369227 w 423286"/>
                <a:gd name="connsiteY237" fmla="*/ 264542 h 381681"/>
                <a:gd name="connsiteX238" fmla="*/ 373412 w 423286"/>
                <a:gd name="connsiteY238" fmla="*/ 269455 h 381681"/>
                <a:gd name="connsiteX239" fmla="*/ 376002 w 423286"/>
                <a:gd name="connsiteY239" fmla="*/ 272490 h 381681"/>
                <a:gd name="connsiteX240" fmla="*/ 379656 w 423286"/>
                <a:gd name="connsiteY240" fmla="*/ 276754 h 381681"/>
                <a:gd name="connsiteX241" fmla="*/ 380117 w 423286"/>
                <a:gd name="connsiteY241" fmla="*/ 277779 h 381681"/>
                <a:gd name="connsiteX242" fmla="*/ 380086 w 423286"/>
                <a:gd name="connsiteY242" fmla="*/ 279453 h 381681"/>
                <a:gd name="connsiteX243" fmla="*/ 383833 w 423286"/>
                <a:gd name="connsiteY243" fmla="*/ 285931 h 381681"/>
                <a:gd name="connsiteX244" fmla="*/ 385156 w 423286"/>
                <a:gd name="connsiteY244" fmla="*/ 289303 h 381681"/>
                <a:gd name="connsiteX245" fmla="*/ 386345 w 423286"/>
                <a:gd name="connsiteY245" fmla="*/ 291282 h 381681"/>
                <a:gd name="connsiteX246" fmla="*/ 389309 w 423286"/>
                <a:gd name="connsiteY246" fmla="*/ 294372 h 381681"/>
                <a:gd name="connsiteX247" fmla="*/ 392205 w 423286"/>
                <a:gd name="connsiteY247" fmla="*/ 297384 h 381681"/>
                <a:gd name="connsiteX248" fmla="*/ 395342 w 423286"/>
                <a:gd name="connsiteY248" fmla="*/ 298761 h 381681"/>
                <a:gd name="connsiteX249" fmla="*/ 397485 w 423286"/>
                <a:gd name="connsiteY249" fmla="*/ 299066 h 381681"/>
                <a:gd name="connsiteX250" fmla="*/ 402367 w 423286"/>
                <a:gd name="connsiteY250" fmla="*/ 300655 h 381681"/>
                <a:gd name="connsiteX251" fmla="*/ 404151 w 423286"/>
                <a:gd name="connsiteY251" fmla="*/ 301922 h 381681"/>
                <a:gd name="connsiteX252" fmla="*/ 407014 w 423286"/>
                <a:gd name="connsiteY252" fmla="*/ 305114 h 381681"/>
                <a:gd name="connsiteX253" fmla="*/ 410378 w 423286"/>
                <a:gd name="connsiteY253" fmla="*/ 304676 h 381681"/>
                <a:gd name="connsiteX254" fmla="*/ 411075 w 423286"/>
                <a:gd name="connsiteY254" fmla="*/ 304676 h 381681"/>
                <a:gd name="connsiteX255" fmla="*/ 411262 w 423286"/>
                <a:gd name="connsiteY255" fmla="*/ 304903 h 381681"/>
                <a:gd name="connsiteX256" fmla="*/ 411364 w 423286"/>
                <a:gd name="connsiteY256" fmla="*/ 305928 h 381681"/>
                <a:gd name="connsiteX257" fmla="*/ 410871 w 423286"/>
                <a:gd name="connsiteY257" fmla="*/ 310880 h 381681"/>
                <a:gd name="connsiteX258" fmla="*/ 411802 w 423286"/>
                <a:gd name="connsiteY258" fmla="*/ 315863 h 381681"/>
                <a:gd name="connsiteX259" fmla="*/ 412451 w 423286"/>
                <a:gd name="connsiteY259" fmla="*/ 323350 h 381681"/>
                <a:gd name="connsiteX260" fmla="*/ 412209 w 423286"/>
                <a:gd name="connsiteY260" fmla="*/ 324641 h 381681"/>
                <a:gd name="connsiteX261" fmla="*/ 411403 w 423286"/>
                <a:gd name="connsiteY261" fmla="*/ 326801 h 381681"/>
                <a:gd name="connsiteX262" fmla="*/ 411364 w 423286"/>
                <a:gd name="connsiteY262" fmla="*/ 328185 h 381681"/>
                <a:gd name="connsiteX263" fmla="*/ 411153 w 423286"/>
                <a:gd name="connsiteY263" fmla="*/ 329038 h 381681"/>
                <a:gd name="connsiteX264" fmla="*/ 411372 w 423286"/>
                <a:gd name="connsiteY264" fmla="*/ 329413 h 381681"/>
                <a:gd name="connsiteX265" fmla="*/ 412444 w 423286"/>
                <a:gd name="connsiteY265" fmla="*/ 329922 h 381681"/>
                <a:gd name="connsiteX266" fmla="*/ 414728 w 423286"/>
                <a:gd name="connsiteY266" fmla="*/ 330196 h 381681"/>
                <a:gd name="connsiteX267" fmla="*/ 420244 w 423286"/>
                <a:gd name="connsiteY267" fmla="*/ 329359 h 381681"/>
                <a:gd name="connsiteX268" fmla="*/ 420885 w 423286"/>
                <a:gd name="connsiteY268" fmla="*/ 329570 h 381681"/>
                <a:gd name="connsiteX269" fmla="*/ 422207 w 423286"/>
                <a:gd name="connsiteY269" fmla="*/ 330454 h 381681"/>
                <a:gd name="connsiteX270" fmla="*/ 423201 w 423286"/>
                <a:gd name="connsiteY270" fmla="*/ 331839 h 381681"/>
                <a:gd name="connsiteX271" fmla="*/ 423287 w 423286"/>
                <a:gd name="connsiteY271" fmla="*/ 332496 h 381681"/>
                <a:gd name="connsiteX272" fmla="*/ 421894 w 423286"/>
                <a:gd name="connsiteY272" fmla="*/ 333646 h 381681"/>
                <a:gd name="connsiteX273" fmla="*/ 421668 w 423286"/>
                <a:gd name="connsiteY273" fmla="*/ 335594 h 381681"/>
                <a:gd name="connsiteX274" fmla="*/ 422082 w 423286"/>
                <a:gd name="connsiteY274" fmla="*/ 338512 h 381681"/>
                <a:gd name="connsiteX275" fmla="*/ 421894 w 423286"/>
                <a:gd name="connsiteY275" fmla="*/ 338864 h 381681"/>
                <a:gd name="connsiteX276" fmla="*/ 420674 w 423286"/>
                <a:gd name="connsiteY276" fmla="*/ 339521 h 381681"/>
                <a:gd name="connsiteX277" fmla="*/ 420275 w 423286"/>
                <a:gd name="connsiteY277" fmla="*/ 343731 h 381681"/>
                <a:gd name="connsiteX278" fmla="*/ 420056 w 423286"/>
                <a:gd name="connsiteY278" fmla="*/ 344114 h 381681"/>
                <a:gd name="connsiteX279" fmla="*/ 418632 w 423286"/>
                <a:gd name="connsiteY279" fmla="*/ 344544 h 381681"/>
                <a:gd name="connsiteX280" fmla="*/ 411904 w 423286"/>
                <a:gd name="connsiteY280" fmla="*/ 344255 h 381681"/>
                <a:gd name="connsiteX281" fmla="*/ 411137 w 423286"/>
                <a:gd name="connsiteY281" fmla="*/ 344372 h 381681"/>
                <a:gd name="connsiteX282" fmla="*/ 408610 w 423286"/>
                <a:gd name="connsiteY282" fmla="*/ 345483 h 381681"/>
                <a:gd name="connsiteX283" fmla="*/ 404276 w 423286"/>
                <a:gd name="connsiteY283" fmla="*/ 346281 h 381681"/>
                <a:gd name="connsiteX284" fmla="*/ 403087 w 423286"/>
                <a:gd name="connsiteY284" fmla="*/ 346734 h 381681"/>
                <a:gd name="connsiteX285" fmla="*/ 401491 w 423286"/>
                <a:gd name="connsiteY285" fmla="*/ 348002 h 381681"/>
                <a:gd name="connsiteX286" fmla="*/ 400341 w 423286"/>
                <a:gd name="connsiteY286" fmla="*/ 349543 h 381681"/>
                <a:gd name="connsiteX287" fmla="*/ 400122 w 423286"/>
                <a:gd name="connsiteY287" fmla="*/ 350967 h 381681"/>
                <a:gd name="connsiteX288" fmla="*/ 399895 w 423286"/>
                <a:gd name="connsiteY288" fmla="*/ 351264 h 381681"/>
                <a:gd name="connsiteX289" fmla="*/ 397415 w 423286"/>
                <a:gd name="connsiteY289" fmla="*/ 350975 h 381681"/>
                <a:gd name="connsiteX290" fmla="*/ 396601 w 423286"/>
                <a:gd name="connsiteY290" fmla="*/ 352211 h 381681"/>
                <a:gd name="connsiteX291" fmla="*/ 391790 w 423286"/>
                <a:gd name="connsiteY291" fmla="*/ 354057 h 381681"/>
                <a:gd name="connsiteX292" fmla="*/ 391195 w 423286"/>
                <a:gd name="connsiteY292" fmla="*/ 354456 h 381681"/>
                <a:gd name="connsiteX293" fmla="*/ 390483 w 423286"/>
                <a:gd name="connsiteY293" fmla="*/ 355927 h 381681"/>
                <a:gd name="connsiteX294" fmla="*/ 389842 w 423286"/>
                <a:gd name="connsiteY294" fmla="*/ 360050 h 381681"/>
                <a:gd name="connsiteX295" fmla="*/ 389263 w 423286"/>
                <a:gd name="connsiteY295" fmla="*/ 363751 h 381681"/>
                <a:gd name="connsiteX296" fmla="*/ 388895 w 423286"/>
                <a:gd name="connsiteY296" fmla="*/ 364290 h 381681"/>
                <a:gd name="connsiteX297" fmla="*/ 387377 w 423286"/>
                <a:gd name="connsiteY297" fmla="*/ 365558 h 381681"/>
                <a:gd name="connsiteX298" fmla="*/ 387228 w 423286"/>
                <a:gd name="connsiteY298" fmla="*/ 365988 h 381681"/>
                <a:gd name="connsiteX299" fmla="*/ 387432 w 423286"/>
                <a:gd name="connsiteY299" fmla="*/ 367420 h 381681"/>
                <a:gd name="connsiteX300" fmla="*/ 386744 w 423286"/>
                <a:gd name="connsiteY300" fmla="*/ 370025 h 381681"/>
                <a:gd name="connsiteX301" fmla="*/ 386204 w 423286"/>
                <a:gd name="connsiteY301" fmla="*/ 377246 h 381681"/>
                <a:gd name="connsiteX302" fmla="*/ 385601 w 423286"/>
                <a:gd name="connsiteY302" fmla="*/ 379264 h 381681"/>
                <a:gd name="connsiteX303" fmla="*/ 384405 w 423286"/>
                <a:gd name="connsiteY303" fmla="*/ 379429 h 381681"/>
                <a:gd name="connsiteX304" fmla="*/ 383466 w 423286"/>
                <a:gd name="connsiteY304" fmla="*/ 380438 h 381681"/>
                <a:gd name="connsiteX305" fmla="*/ 381744 w 423286"/>
                <a:gd name="connsiteY305" fmla="*/ 381682 h 381681"/>
                <a:gd name="connsiteX306" fmla="*/ 378028 w 423286"/>
                <a:gd name="connsiteY306" fmla="*/ 380720 h 381681"/>
                <a:gd name="connsiteX307" fmla="*/ 375079 w 423286"/>
                <a:gd name="connsiteY307" fmla="*/ 379710 h 381681"/>
                <a:gd name="connsiteX308" fmla="*/ 365315 w 423286"/>
                <a:gd name="connsiteY308" fmla="*/ 377340 h 381681"/>
                <a:gd name="connsiteX309" fmla="*/ 364243 w 423286"/>
                <a:gd name="connsiteY309" fmla="*/ 376190 h 381681"/>
                <a:gd name="connsiteX310" fmla="*/ 363633 w 423286"/>
                <a:gd name="connsiteY310" fmla="*/ 374164 h 381681"/>
                <a:gd name="connsiteX311" fmla="*/ 361943 w 423286"/>
                <a:gd name="connsiteY311" fmla="*/ 373592 h 381681"/>
                <a:gd name="connsiteX312" fmla="*/ 359518 w 423286"/>
                <a:gd name="connsiteY312" fmla="*/ 376628 h 381681"/>
                <a:gd name="connsiteX313" fmla="*/ 351272 w 423286"/>
                <a:gd name="connsiteY313" fmla="*/ 374876 h 381681"/>
                <a:gd name="connsiteX314" fmla="*/ 348471 w 423286"/>
                <a:gd name="connsiteY314" fmla="*/ 375415 h 381681"/>
                <a:gd name="connsiteX315" fmla="*/ 346742 w 423286"/>
                <a:gd name="connsiteY315" fmla="*/ 374469 h 381681"/>
                <a:gd name="connsiteX316" fmla="*/ 342299 w 423286"/>
                <a:gd name="connsiteY316" fmla="*/ 374414 h 381681"/>
                <a:gd name="connsiteX317" fmla="*/ 338794 w 423286"/>
                <a:gd name="connsiteY317" fmla="*/ 372521 h 381681"/>
                <a:gd name="connsiteX318" fmla="*/ 333763 w 423286"/>
                <a:gd name="connsiteY318" fmla="*/ 373819 h 381681"/>
                <a:gd name="connsiteX319" fmla="*/ 329789 w 423286"/>
                <a:gd name="connsiteY319" fmla="*/ 374070 h 381681"/>
                <a:gd name="connsiteX320" fmla="*/ 324336 w 423286"/>
                <a:gd name="connsiteY320" fmla="*/ 370752 h 381681"/>
                <a:gd name="connsiteX321" fmla="*/ 318476 w 423286"/>
                <a:gd name="connsiteY321" fmla="*/ 369837 h 381681"/>
                <a:gd name="connsiteX322" fmla="*/ 313720 w 423286"/>
                <a:gd name="connsiteY322" fmla="*/ 370119 h 381681"/>
                <a:gd name="connsiteX323" fmla="*/ 311271 w 423286"/>
                <a:gd name="connsiteY323" fmla="*/ 369861 h 381681"/>
                <a:gd name="connsiteX324" fmla="*/ 307304 w 423286"/>
                <a:gd name="connsiteY324" fmla="*/ 368672 h 381681"/>
                <a:gd name="connsiteX325" fmla="*/ 305427 w 423286"/>
                <a:gd name="connsiteY325" fmla="*/ 367443 h 381681"/>
                <a:gd name="connsiteX326" fmla="*/ 302337 w 423286"/>
                <a:gd name="connsiteY326" fmla="*/ 368382 h 381681"/>
                <a:gd name="connsiteX327" fmla="*/ 300944 w 423286"/>
                <a:gd name="connsiteY327" fmla="*/ 366637 h 381681"/>
                <a:gd name="connsiteX328" fmla="*/ 292205 w 423286"/>
                <a:gd name="connsiteY328" fmla="*/ 365018 h 381681"/>
                <a:gd name="connsiteX329" fmla="*/ 290586 w 423286"/>
                <a:gd name="connsiteY329" fmla="*/ 361928 h 381681"/>
                <a:gd name="connsiteX330" fmla="*/ 289373 w 423286"/>
                <a:gd name="connsiteY330" fmla="*/ 359056 h 381681"/>
                <a:gd name="connsiteX331" fmla="*/ 289279 w 423286"/>
                <a:gd name="connsiteY331" fmla="*/ 356099 h 381681"/>
                <a:gd name="connsiteX332" fmla="*/ 287151 w 423286"/>
                <a:gd name="connsiteY332" fmla="*/ 350920 h 381681"/>
                <a:gd name="connsiteX333" fmla="*/ 286439 w 423286"/>
                <a:gd name="connsiteY333" fmla="*/ 343386 h 381681"/>
                <a:gd name="connsiteX334" fmla="*/ 285649 w 423286"/>
                <a:gd name="connsiteY334" fmla="*/ 340437 h 381681"/>
                <a:gd name="connsiteX335" fmla="*/ 284468 w 423286"/>
                <a:gd name="connsiteY335" fmla="*/ 337871 h 381681"/>
                <a:gd name="connsiteX336" fmla="*/ 282895 w 423286"/>
                <a:gd name="connsiteY336" fmla="*/ 335688 h 381681"/>
                <a:gd name="connsiteX337" fmla="*/ 280759 w 423286"/>
                <a:gd name="connsiteY337" fmla="*/ 333349 h 381681"/>
                <a:gd name="connsiteX338" fmla="*/ 278897 w 423286"/>
                <a:gd name="connsiteY338" fmla="*/ 332418 h 381681"/>
                <a:gd name="connsiteX339" fmla="*/ 270730 w 423286"/>
                <a:gd name="connsiteY339" fmla="*/ 330634 h 381681"/>
                <a:gd name="connsiteX340" fmla="*/ 269157 w 423286"/>
                <a:gd name="connsiteY340" fmla="*/ 330869 h 381681"/>
                <a:gd name="connsiteX341" fmla="*/ 265504 w 423286"/>
                <a:gd name="connsiteY341" fmla="*/ 332034 h 381681"/>
                <a:gd name="connsiteX342" fmla="*/ 261616 w 423286"/>
                <a:gd name="connsiteY342" fmla="*/ 334624 h 381681"/>
                <a:gd name="connsiteX343" fmla="*/ 255231 w 423286"/>
                <a:gd name="connsiteY343" fmla="*/ 336095 h 381681"/>
                <a:gd name="connsiteX344" fmla="*/ 253949 w 423286"/>
                <a:gd name="connsiteY344" fmla="*/ 337206 h 381681"/>
                <a:gd name="connsiteX345" fmla="*/ 252345 w 423286"/>
                <a:gd name="connsiteY345" fmla="*/ 339709 h 381681"/>
                <a:gd name="connsiteX346" fmla="*/ 250264 w 423286"/>
                <a:gd name="connsiteY346" fmla="*/ 341164 h 381681"/>
                <a:gd name="connsiteX347" fmla="*/ 247416 w 423286"/>
                <a:gd name="connsiteY347" fmla="*/ 340789 h 381681"/>
                <a:gd name="connsiteX348" fmla="*/ 244349 w 423286"/>
                <a:gd name="connsiteY348" fmla="*/ 342267 h 381681"/>
                <a:gd name="connsiteX349" fmla="*/ 238662 w 423286"/>
                <a:gd name="connsiteY349" fmla="*/ 346390 h 381681"/>
                <a:gd name="connsiteX350" fmla="*/ 235665 w 423286"/>
                <a:gd name="connsiteY350" fmla="*/ 347650 h 381681"/>
                <a:gd name="connsiteX351" fmla="*/ 233154 w 423286"/>
                <a:gd name="connsiteY351" fmla="*/ 347556 h 381681"/>
                <a:gd name="connsiteX352" fmla="*/ 230455 w 423286"/>
                <a:gd name="connsiteY352" fmla="*/ 345600 h 381681"/>
                <a:gd name="connsiteX353" fmla="*/ 224423 w 423286"/>
                <a:gd name="connsiteY353" fmla="*/ 342972 h 381681"/>
                <a:gd name="connsiteX354" fmla="*/ 220519 w 423286"/>
                <a:gd name="connsiteY354" fmla="*/ 342095 h 381681"/>
                <a:gd name="connsiteX355" fmla="*/ 215105 w 423286"/>
                <a:gd name="connsiteY355" fmla="*/ 342698 h 381681"/>
                <a:gd name="connsiteX356" fmla="*/ 212539 w 423286"/>
                <a:gd name="connsiteY356" fmla="*/ 342260 h 381681"/>
                <a:gd name="connsiteX357" fmla="*/ 208181 w 423286"/>
                <a:gd name="connsiteY357" fmla="*/ 339169 h 381681"/>
                <a:gd name="connsiteX358" fmla="*/ 207039 w 423286"/>
                <a:gd name="connsiteY358" fmla="*/ 336924 h 381681"/>
                <a:gd name="connsiteX359" fmla="*/ 204551 w 423286"/>
                <a:gd name="connsiteY359" fmla="*/ 335422 h 381681"/>
                <a:gd name="connsiteX360" fmla="*/ 196665 w 423286"/>
                <a:gd name="connsiteY360" fmla="*/ 332050 h 381681"/>
                <a:gd name="connsiteX361" fmla="*/ 190282 w 423286"/>
                <a:gd name="connsiteY361" fmla="*/ 327591 h 381681"/>
                <a:gd name="connsiteX362" fmla="*/ 189108 w 423286"/>
                <a:gd name="connsiteY362" fmla="*/ 325901 h 381681"/>
                <a:gd name="connsiteX363" fmla="*/ 188326 w 423286"/>
                <a:gd name="connsiteY363" fmla="*/ 323405 h 381681"/>
                <a:gd name="connsiteX364" fmla="*/ 185548 w 423286"/>
                <a:gd name="connsiteY364" fmla="*/ 320370 h 381681"/>
                <a:gd name="connsiteX365" fmla="*/ 179313 w 423286"/>
                <a:gd name="connsiteY365" fmla="*/ 317890 h 381681"/>
                <a:gd name="connsiteX366" fmla="*/ 175777 w 423286"/>
                <a:gd name="connsiteY366" fmla="*/ 315245 h 381681"/>
                <a:gd name="connsiteX367" fmla="*/ 171630 w 423286"/>
                <a:gd name="connsiteY367" fmla="*/ 314651 h 381681"/>
                <a:gd name="connsiteX368" fmla="*/ 167774 w 423286"/>
                <a:gd name="connsiteY368" fmla="*/ 314737 h 381681"/>
                <a:gd name="connsiteX369" fmla="*/ 166076 w 423286"/>
                <a:gd name="connsiteY369" fmla="*/ 314259 h 381681"/>
                <a:gd name="connsiteX370" fmla="*/ 164535 w 423286"/>
                <a:gd name="connsiteY370" fmla="*/ 313125 h 381681"/>
                <a:gd name="connsiteX371" fmla="*/ 159269 w 423286"/>
                <a:gd name="connsiteY371" fmla="*/ 307649 h 381681"/>
                <a:gd name="connsiteX372" fmla="*/ 159207 w 423286"/>
                <a:gd name="connsiteY372" fmla="*/ 305482 h 381681"/>
                <a:gd name="connsiteX373" fmla="*/ 155960 w 423286"/>
                <a:gd name="connsiteY373" fmla="*/ 300115 h 381681"/>
                <a:gd name="connsiteX374" fmla="*/ 155201 w 423286"/>
                <a:gd name="connsiteY374" fmla="*/ 298198 h 381681"/>
                <a:gd name="connsiteX375" fmla="*/ 154505 w 423286"/>
                <a:gd name="connsiteY375" fmla="*/ 292870 h 381681"/>
                <a:gd name="connsiteX376" fmla="*/ 153605 w 423286"/>
                <a:gd name="connsiteY376" fmla="*/ 291478 h 381681"/>
                <a:gd name="connsiteX377" fmla="*/ 150218 w 423286"/>
                <a:gd name="connsiteY377" fmla="*/ 289279 h 381681"/>
                <a:gd name="connsiteX378" fmla="*/ 149693 w 423286"/>
                <a:gd name="connsiteY378" fmla="*/ 287840 h 381681"/>
                <a:gd name="connsiteX379" fmla="*/ 150413 w 423286"/>
                <a:gd name="connsiteY379" fmla="*/ 285923 h 381681"/>
                <a:gd name="connsiteX380" fmla="*/ 150413 w 423286"/>
                <a:gd name="connsiteY380" fmla="*/ 284468 h 381681"/>
                <a:gd name="connsiteX381" fmla="*/ 148653 w 423286"/>
                <a:gd name="connsiteY381" fmla="*/ 283099 h 381681"/>
                <a:gd name="connsiteX382" fmla="*/ 146008 w 423286"/>
                <a:gd name="connsiteY382" fmla="*/ 282371 h 381681"/>
                <a:gd name="connsiteX383" fmla="*/ 145367 w 423286"/>
                <a:gd name="connsiteY383" fmla="*/ 280728 h 381681"/>
                <a:gd name="connsiteX384" fmla="*/ 145852 w 423286"/>
                <a:gd name="connsiteY384" fmla="*/ 277529 h 381681"/>
                <a:gd name="connsiteX385" fmla="*/ 145453 w 423286"/>
                <a:gd name="connsiteY385" fmla="*/ 275518 h 381681"/>
                <a:gd name="connsiteX386" fmla="*/ 143122 w 423286"/>
                <a:gd name="connsiteY386" fmla="*/ 272303 h 381681"/>
                <a:gd name="connsiteX387" fmla="*/ 139680 w 423286"/>
                <a:gd name="connsiteY387" fmla="*/ 269009 h 381681"/>
                <a:gd name="connsiteX388" fmla="*/ 136245 w 423286"/>
                <a:gd name="connsiteY388" fmla="*/ 264127 h 381681"/>
                <a:gd name="connsiteX389" fmla="*/ 134899 w 423286"/>
                <a:gd name="connsiteY389" fmla="*/ 262906 h 381681"/>
                <a:gd name="connsiteX390" fmla="*/ 134023 w 423286"/>
                <a:gd name="connsiteY390" fmla="*/ 259707 h 381681"/>
                <a:gd name="connsiteX391" fmla="*/ 132763 w 423286"/>
                <a:gd name="connsiteY391" fmla="*/ 255905 h 381681"/>
                <a:gd name="connsiteX392" fmla="*/ 130823 w 423286"/>
                <a:gd name="connsiteY392" fmla="*/ 255631 h 381681"/>
                <a:gd name="connsiteX393" fmla="*/ 121420 w 423286"/>
                <a:gd name="connsiteY393" fmla="*/ 260192 h 381681"/>
                <a:gd name="connsiteX394" fmla="*/ 118674 w 423286"/>
                <a:gd name="connsiteY394" fmla="*/ 257626 h 381681"/>
                <a:gd name="connsiteX395" fmla="*/ 110428 w 423286"/>
                <a:gd name="connsiteY395" fmla="*/ 253166 h 381681"/>
                <a:gd name="connsiteX396" fmla="*/ 109857 w 423286"/>
                <a:gd name="connsiteY396" fmla="*/ 252493 h 381681"/>
                <a:gd name="connsiteX397" fmla="*/ 109278 w 423286"/>
                <a:gd name="connsiteY397" fmla="*/ 251468 h 381681"/>
                <a:gd name="connsiteX398" fmla="*/ 110318 w 423286"/>
                <a:gd name="connsiteY398" fmla="*/ 250874 h 381681"/>
                <a:gd name="connsiteX399" fmla="*/ 111351 w 423286"/>
                <a:gd name="connsiteY399" fmla="*/ 250631 h 381681"/>
                <a:gd name="connsiteX400" fmla="*/ 113424 w 423286"/>
                <a:gd name="connsiteY400" fmla="*/ 251430 h 381681"/>
                <a:gd name="connsiteX401" fmla="*/ 114668 w 423286"/>
                <a:gd name="connsiteY401" fmla="*/ 250491 h 381681"/>
                <a:gd name="connsiteX402" fmla="*/ 114175 w 423286"/>
                <a:gd name="connsiteY402" fmla="*/ 248973 h 381681"/>
                <a:gd name="connsiteX403" fmla="*/ 112102 w 423286"/>
                <a:gd name="connsiteY403" fmla="*/ 248034 h 381681"/>
                <a:gd name="connsiteX404" fmla="*/ 109286 w 423286"/>
                <a:gd name="connsiteY404" fmla="*/ 248104 h 381681"/>
                <a:gd name="connsiteX405" fmla="*/ 110060 w 423286"/>
                <a:gd name="connsiteY405" fmla="*/ 249528 h 381681"/>
                <a:gd name="connsiteX406" fmla="*/ 107424 w 423286"/>
                <a:gd name="connsiteY406" fmla="*/ 250874 h 381681"/>
                <a:gd name="connsiteX407" fmla="*/ 106860 w 423286"/>
                <a:gd name="connsiteY407" fmla="*/ 252634 h 381681"/>
                <a:gd name="connsiteX408" fmla="*/ 107244 w 423286"/>
                <a:gd name="connsiteY408" fmla="*/ 254817 h 381681"/>
                <a:gd name="connsiteX409" fmla="*/ 107471 w 423286"/>
                <a:gd name="connsiteY409" fmla="*/ 257868 h 381681"/>
                <a:gd name="connsiteX410" fmla="*/ 106399 w 423286"/>
                <a:gd name="connsiteY410" fmla="*/ 259339 h 381681"/>
                <a:gd name="connsiteX411" fmla="*/ 105570 w 423286"/>
                <a:gd name="connsiteY411" fmla="*/ 260020 h 381681"/>
                <a:gd name="connsiteX412" fmla="*/ 102026 w 423286"/>
                <a:gd name="connsiteY412" fmla="*/ 260200 h 381681"/>
                <a:gd name="connsiteX413" fmla="*/ 100367 w 423286"/>
                <a:gd name="connsiteY413" fmla="*/ 261545 h 381681"/>
                <a:gd name="connsiteX414" fmla="*/ 99295 w 423286"/>
                <a:gd name="connsiteY414" fmla="*/ 261866 h 381681"/>
                <a:gd name="connsiteX415" fmla="*/ 97801 w 423286"/>
                <a:gd name="connsiteY415" fmla="*/ 260818 h 381681"/>
                <a:gd name="connsiteX416" fmla="*/ 96838 w 423286"/>
                <a:gd name="connsiteY416" fmla="*/ 259965 h 381681"/>
                <a:gd name="connsiteX417" fmla="*/ 96048 w 423286"/>
                <a:gd name="connsiteY417" fmla="*/ 258150 h 381681"/>
                <a:gd name="connsiteX418" fmla="*/ 95806 w 423286"/>
                <a:gd name="connsiteY418" fmla="*/ 256882 h 381681"/>
                <a:gd name="connsiteX419" fmla="*/ 96111 w 423286"/>
                <a:gd name="connsiteY419" fmla="*/ 256163 h 381681"/>
                <a:gd name="connsiteX420" fmla="*/ 95696 w 423286"/>
                <a:gd name="connsiteY420" fmla="*/ 255107 h 381681"/>
                <a:gd name="connsiteX421" fmla="*/ 94562 w 423286"/>
                <a:gd name="connsiteY421" fmla="*/ 253706 h 381681"/>
                <a:gd name="connsiteX422" fmla="*/ 93419 w 423286"/>
                <a:gd name="connsiteY422" fmla="*/ 252939 h 381681"/>
                <a:gd name="connsiteX423" fmla="*/ 92262 w 423286"/>
                <a:gd name="connsiteY423" fmla="*/ 252799 h 381681"/>
                <a:gd name="connsiteX424" fmla="*/ 91299 w 423286"/>
                <a:gd name="connsiteY424" fmla="*/ 251946 h 381681"/>
                <a:gd name="connsiteX425" fmla="*/ 90533 w 423286"/>
                <a:gd name="connsiteY425" fmla="*/ 250381 h 381681"/>
                <a:gd name="connsiteX426" fmla="*/ 88741 w 423286"/>
                <a:gd name="connsiteY426" fmla="*/ 249348 h 381681"/>
                <a:gd name="connsiteX427" fmla="*/ 87614 w 423286"/>
                <a:gd name="connsiteY427" fmla="*/ 249145 h 381681"/>
                <a:gd name="connsiteX428" fmla="*/ 87583 w 423286"/>
                <a:gd name="connsiteY428" fmla="*/ 244302 h 381681"/>
                <a:gd name="connsiteX429" fmla="*/ 87552 w 423286"/>
                <a:gd name="connsiteY429" fmla="*/ 240054 h 381681"/>
                <a:gd name="connsiteX430" fmla="*/ 87521 w 423286"/>
                <a:gd name="connsiteY430" fmla="*/ 235822 h 381681"/>
                <a:gd name="connsiteX431" fmla="*/ 83695 w 423286"/>
                <a:gd name="connsiteY431" fmla="*/ 235650 h 381681"/>
                <a:gd name="connsiteX432" fmla="*/ 80253 w 423286"/>
                <a:gd name="connsiteY432" fmla="*/ 235501 h 381681"/>
                <a:gd name="connsiteX433" fmla="*/ 80253 w 423286"/>
                <a:gd name="connsiteY433" fmla="*/ 231949 h 381681"/>
                <a:gd name="connsiteX434" fmla="*/ 80253 w 423286"/>
                <a:gd name="connsiteY434" fmla="*/ 225323 h 381681"/>
                <a:gd name="connsiteX435" fmla="*/ 81888 w 423286"/>
                <a:gd name="connsiteY435" fmla="*/ 220175 h 381681"/>
                <a:gd name="connsiteX436" fmla="*/ 83554 w 423286"/>
                <a:gd name="connsiteY436" fmla="*/ 215215 h 381681"/>
                <a:gd name="connsiteX437" fmla="*/ 81020 w 423286"/>
                <a:gd name="connsiteY437" fmla="*/ 211561 h 381681"/>
                <a:gd name="connsiteX438" fmla="*/ 78320 w 423286"/>
                <a:gd name="connsiteY438" fmla="*/ 207657 h 381681"/>
                <a:gd name="connsiteX439" fmla="*/ 76568 w 423286"/>
                <a:gd name="connsiteY439" fmla="*/ 206030 h 381681"/>
                <a:gd name="connsiteX440" fmla="*/ 74510 w 423286"/>
                <a:gd name="connsiteY440" fmla="*/ 201140 h 381681"/>
                <a:gd name="connsiteX441" fmla="*/ 73486 w 423286"/>
                <a:gd name="connsiteY441" fmla="*/ 198973 h 381681"/>
                <a:gd name="connsiteX442" fmla="*/ 72578 w 423286"/>
                <a:gd name="connsiteY442" fmla="*/ 198152 h 381681"/>
                <a:gd name="connsiteX443" fmla="*/ 71600 w 423286"/>
                <a:gd name="connsiteY443" fmla="*/ 197675 h 381681"/>
                <a:gd name="connsiteX444" fmla="*/ 68009 w 423286"/>
                <a:gd name="connsiteY444" fmla="*/ 197862 h 381681"/>
                <a:gd name="connsiteX445" fmla="*/ 64653 w 423286"/>
                <a:gd name="connsiteY445" fmla="*/ 195226 h 381681"/>
                <a:gd name="connsiteX446" fmla="*/ 60718 w 423286"/>
                <a:gd name="connsiteY446" fmla="*/ 192128 h 381681"/>
                <a:gd name="connsiteX447" fmla="*/ 55906 w 423286"/>
                <a:gd name="connsiteY447" fmla="*/ 188334 h 381681"/>
                <a:gd name="connsiteX448" fmla="*/ 51666 w 423286"/>
                <a:gd name="connsiteY448" fmla="*/ 185853 h 381681"/>
                <a:gd name="connsiteX449" fmla="*/ 49937 w 423286"/>
                <a:gd name="connsiteY449" fmla="*/ 185306 h 381681"/>
                <a:gd name="connsiteX450" fmla="*/ 45861 w 423286"/>
                <a:gd name="connsiteY450" fmla="*/ 185118 h 381681"/>
                <a:gd name="connsiteX451" fmla="*/ 45431 w 423286"/>
                <a:gd name="connsiteY451" fmla="*/ 184641 h 381681"/>
                <a:gd name="connsiteX452" fmla="*/ 45149 w 423286"/>
                <a:gd name="connsiteY452" fmla="*/ 183280 h 381681"/>
                <a:gd name="connsiteX453" fmla="*/ 45157 w 423286"/>
                <a:gd name="connsiteY453" fmla="*/ 181762 h 381681"/>
                <a:gd name="connsiteX454" fmla="*/ 46479 w 423286"/>
                <a:gd name="connsiteY454" fmla="*/ 179470 h 381681"/>
                <a:gd name="connsiteX455" fmla="*/ 46581 w 423286"/>
                <a:gd name="connsiteY455" fmla="*/ 178022 h 381681"/>
                <a:gd name="connsiteX456" fmla="*/ 43819 w 423286"/>
                <a:gd name="connsiteY456" fmla="*/ 173156 h 381681"/>
                <a:gd name="connsiteX457" fmla="*/ 42966 w 423286"/>
                <a:gd name="connsiteY457" fmla="*/ 171732 h 381681"/>
                <a:gd name="connsiteX458" fmla="*/ 40604 w 423286"/>
                <a:gd name="connsiteY458" fmla="*/ 171161 h 381681"/>
                <a:gd name="connsiteX459" fmla="*/ 41073 w 423286"/>
                <a:gd name="connsiteY459" fmla="*/ 169753 h 381681"/>
                <a:gd name="connsiteX460" fmla="*/ 41073 w 423286"/>
                <a:gd name="connsiteY460" fmla="*/ 168814 h 381681"/>
                <a:gd name="connsiteX461" fmla="*/ 40736 w 423286"/>
                <a:gd name="connsiteY461" fmla="*/ 168071 h 381681"/>
                <a:gd name="connsiteX462" fmla="*/ 40189 w 423286"/>
                <a:gd name="connsiteY462" fmla="*/ 167719 h 381681"/>
                <a:gd name="connsiteX463" fmla="*/ 39492 w 423286"/>
                <a:gd name="connsiteY463" fmla="*/ 167680 h 381681"/>
                <a:gd name="connsiteX464" fmla="*/ 37638 w 423286"/>
                <a:gd name="connsiteY464" fmla="*/ 168259 h 381681"/>
                <a:gd name="connsiteX465" fmla="*/ 36223 w 423286"/>
                <a:gd name="connsiteY465" fmla="*/ 166052 h 381681"/>
                <a:gd name="connsiteX466" fmla="*/ 31818 w 423286"/>
                <a:gd name="connsiteY466" fmla="*/ 159770 h 381681"/>
                <a:gd name="connsiteX467" fmla="*/ 30402 w 423286"/>
                <a:gd name="connsiteY467" fmla="*/ 159003 h 381681"/>
                <a:gd name="connsiteX468" fmla="*/ 30143 w 423286"/>
                <a:gd name="connsiteY468" fmla="*/ 158573 h 381681"/>
                <a:gd name="connsiteX469" fmla="*/ 31215 w 423286"/>
                <a:gd name="connsiteY469" fmla="*/ 156641 h 381681"/>
                <a:gd name="connsiteX470" fmla="*/ 33030 w 423286"/>
                <a:gd name="connsiteY470" fmla="*/ 153777 h 381681"/>
                <a:gd name="connsiteX471" fmla="*/ 33343 w 423286"/>
                <a:gd name="connsiteY471" fmla="*/ 152119 h 381681"/>
                <a:gd name="connsiteX472" fmla="*/ 32999 w 423286"/>
                <a:gd name="connsiteY472" fmla="*/ 150288 h 381681"/>
                <a:gd name="connsiteX473" fmla="*/ 31044 w 423286"/>
                <a:gd name="connsiteY473" fmla="*/ 146838 h 381681"/>
                <a:gd name="connsiteX474" fmla="*/ 31521 w 423286"/>
                <a:gd name="connsiteY474" fmla="*/ 145375 h 381681"/>
                <a:gd name="connsiteX475" fmla="*/ 32358 w 423286"/>
                <a:gd name="connsiteY475" fmla="*/ 143693 h 381681"/>
                <a:gd name="connsiteX476" fmla="*/ 32428 w 423286"/>
                <a:gd name="connsiteY476" fmla="*/ 142426 h 381681"/>
                <a:gd name="connsiteX477" fmla="*/ 33742 w 423286"/>
                <a:gd name="connsiteY477" fmla="*/ 142613 h 381681"/>
                <a:gd name="connsiteX478" fmla="*/ 35425 w 423286"/>
                <a:gd name="connsiteY478" fmla="*/ 142629 h 381681"/>
                <a:gd name="connsiteX479" fmla="*/ 35957 w 423286"/>
                <a:gd name="connsiteY479" fmla="*/ 141596 h 381681"/>
                <a:gd name="connsiteX480" fmla="*/ 35925 w 423286"/>
                <a:gd name="connsiteY480" fmla="*/ 137982 h 381681"/>
                <a:gd name="connsiteX481" fmla="*/ 36324 w 423286"/>
                <a:gd name="connsiteY481" fmla="*/ 136660 h 381681"/>
                <a:gd name="connsiteX482" fmla="*/ 41660 w 423286"/>
                <a:gd name="connsiteY482" fmla="*/ 130526 h 381681"/>
                <a:gd name="connsiteX483" fmla="*/ 44312 w 423286"/>
                <a:gd name="connsiteY483" fmla="*/ 129149 h 381681"/>
                <a:gd name="connsiteX484" fmla="*/ 46330 w 423286"/>
                <a:gd name="connsiteY484" fmla="*/ 127882 h 381681"/>
                <a:gd name="connsiteX485" fmla="*/ 46792 w 423286"/>
                <a:gd name="connsiteY485" fmla="*/ 126035 h 381681"/>
                <a:gd name="connsiteX486" fmla="*/ 46377 w 423286"/>
                <a:gd name="connsiteY486" fmla="*/ 125081 h 381681"/>
                <a:gd name="connsiteX487" fmla="*/ 45978 w 423286"/>
                <a:gd name="connsiteY487" fmla="*/ 123688 h 381681"/>
                <a:gd name="connsiteX488" fmla="*/ 45853 w 423286"/>
                <a:gd name="connsiteY488" fmla="*/ 122687 h 381681"/>
                <a:gd name="connsiteX489" fmla="*/ 43631 w 423286"/>
                <a:gd name="connsiteY489" fmla="*/ 119918 h 381681"/>
                <a:gd name="connsiteX490" fmla="*/ 42857 w 423286"/>
                <a:gd name="connsiteY490" fmla="*/ 118525 h 381681"/>
                <a:gd name="connsiteX491" fmla="*/ 42763 w 423286"/>
                <a:gd name="connsiteY491" fmla="*/ 117250 h 381681"/>
                <a:gd name="connsiteX492" fmla="*/ 43287 w 423286"/>
                <a:gd name="connsiteY492" fmla="*/ 114996 h 381681"/>
                <a:gd name="connsiteX493" fmla="*/ 44218 w 423286"/>
                <a:gd name="connsiteY493" fmla="*/ 113244 h 381681"/>
                <a:gd name="connsiteX494" fmla="*/ 47371 w 423286"/>
                <a:gd name="connsiteY494" fmla="*/ 112211 h 381681"/>
                <a:gd name="connsiteX495" fmla="*/ 49162 w 423286"/>
                <a:gd name="connsiteY495" fmla="*/ 111335 h 381681"/>
                <a:gd name="connsiteX496" fmla="*/ 49405 w 423286"/>
                <a:gd name="connsiteY496" fmla="*/ 110545 h 381681"/>
                <a:gd name="connsiteX497" fmla="*/ 47081 w 423286"/>
                <a:gd name="connsiteY497" fmla="*/ 109270 h 381681"/>
                <a:gd name="connsiteX498" fmla="*/ 42121 w 423286"/>
                <a:gd name="connsiteY498" fmla="*/ 108871 h 381681"/>
                <a:gd name="connsiteX499" fmla="*/ 38491 w 423286"/>
                <a:gd name="connsiteY499" fmla="*/ 109238 h 381681"/>
                <a:gd name="connsiteX500" fmla="*/ 37333 w 423286"/>
                <a:gd name="connsiteY500" fmla="*/ 108840 h 381681"/>
                <a:gd name="connsiteX501" fmla="*/ 35612 w 423286"/>
                <a:gd name="connsiteY501" fmla="*/ 106367 h 381681"/>
                <a:gd name="connsiteX502" fmla="*/ 33782 w 423286"/>
                <a:gd name="connsiteY502" fmla="*/ 105053 h 381681"/>
                <a:gd name="connsiteX503" fmla="*/ 32068 w 423286"/>
                <a:gd name="connsiteY503" fmla="*/ 104208 h 381681"/>
                <a:gd name="connsiteX504" fmla="*/ 30402 w 423286"/>
                <a:gd name="connsiteY504" fmla="*/ 104365 h 381681"/>
                <a:gd name="connsiteX505" fmla="*/ 29393 w 423286"/>
                <a:gd name="connsiteY505" fmla="*/ 104028 h 381681"/>
                <a:gd name="connsiteX506" fmla="*/ 29158 w 423286"/>
                <a:gd name="connsiteY506" fmla="*/ 102964 h 381681"/>
                <a:gd name="connsiteX507" fmla="*/ 26748 w 423286"/>
                <a:gd name="connsiteY507" fmla="*/ 94804 h 381681"/>
                <a:gd name="connsiteX508" fmla="*/ 25990 w 423286"/>
                <a:gd name="connsiteY508" fmla="*/ 93685 h 381681"/>
                <a:gd name="connsiteX509" fmla="*/ 24863 w 423286"/>
                <a:gd name="connsiteY509" fmla="*/ 93412 h 381681"/>
                <a:gd name="connsiteX510" fmla="*/ 23916 w 423286"/>
                <a:gd name="connsiteY510" fmla="*/ 93357 h 381681"/>
                <a:gd name="connsiteX511" fmla="*/ 23290 w 423286"/>
                <a:gd name="connsiteY511" fmla="*/ 92794 h 381681"/>
                <a:gd name="connsiteX512" fmla="*/ 22617 w 423286"/>
                <a:gd name="connsiteY512" fmla="*/ 91667 h 381681"/>
                <a:gd name="connsiteX513" fmla="*/ 22132 w 423286"/>
                <a:gd name="connsiteY513" fmla="*/ 90188 h 381681"/>
                <a:gd name="connsiteX514" fmla="*/ 22101 w 423286"/>
                <a:gd name="connsiteY514" fmla="*/ 88240 h 381681"/>
                <a:gd name="connsiteX515" fmla="*/ 22203 w 423286"/>
                <a:gd name="connsiteY515" fmla="*/ 86566 h 381681"/>
                <a:gd name="connsiteX516" fmla="*/ 21874 w 423286"/>
                <a:gd name="connsiteY516" fmla="*/ 85487 h 381681"/>
                <a:gd name="connsiteX517" fmla="*/ 21045 w 423286"/>
                <a:gd name="connsiteY517" fmla="*/ 84415 h 381681"/>
                <a:gd name="connsiteX518" fmla="*/ 19871 w 423286"/>
                <a:gd name="connsiteY518" fmla="*/ 83640 h 381681"/>
                <a:gd name="connsiteX519" fmla="*/ 18839 w 423286"/>
                <a:gd name="connsiteY519" fmla="*/ 82733 h 381681"/>
                <a:gd name="connsiteX520" fmla="*/ 17032 w 423286"/>
                <a:gd name="connsiteY520" fmla="*/ 75496 h 381681"/>
                <a:gd name="connsiteX521" fmla="*/ 16304 w 423286"/>
                <a:gd name="connsiteY521" fmla="*/ 73548 h 381681"/>
                <a:gd name="connsiteX522" fmla="*/ 16304 w 423286"/>
                <a:gd name="connsiteY522" fmla="*/ 73345 h 381681"/>
                <a:gd name="connsiteX523" fmla="*/ 16335 w 423286"/>
                <a:gd name="connsiteY523" fmla="*/ 72961 h 381681"/>
                <a:gd name="connsiteX524" fmla="*/ 16155 w 423286"/>
                <a:gd name="connsiteY524" fmla="*/ 71295 h 381681"/>
                <a:gd name="connsiteX525" fmla="*/ 16992 w 423286"/>
                <a:gd name="connsiteY525" fmla="*/ 69847 h 381681"/>
                <a:gd name="connsiteX526" fmla="*/ 16938 w 423286"/>
                <a:gd name="connsiteY526" fmla="*/ 69276 h 381681"/>
                <a:gd name="connsiteX527" fmla="*/ 15201 w 423286"/>
                <a:gd name="connsiteY527" fmla="*/ 67446 h 381681"/>
                <a:gd name="connsiteX528" fmla="*/ 12760 w 423286"/>
                <a:gd name="connsiteY528" fmla="*/ 65615 h 381681"/>
                <a:gd name="connsiteX529" fmla="*/ 12103 w 423286"/>
                <a:gd name="connsiteY529" fmla="*/ 65294 h 381681"/>
                <a:gd name="connsiteX530" fmla="*/ 12087 w 423286"/>
                <a:gd name="connsiteY530" fmla="*/ 63338 h 381681"/>
                <a:gd name="connsiteX531" fmla="*/ 12173 w 423286"/>
                <a:gd name="connsiteY531" fmla="*/ 61860 h 381681"/>
                <a:gd name="connsiteX532" fmla="*/ 11954 w 423286"/>
                <a:gd name="connsiteY532" fmla="*/ 60522 h 381681"/>
                <a:gd name="connsiteX533" fmla="*/ 11485 w 423286"/>
                <a:gd name="connsiteY533" fmla="*/ 59755 h 381681"/>
                <a:gd name="connsiteX534" fmla="*/ 11469 w 423286"/>
                <a:gd name="connsiteY534" fmla="*/ 59153 h 381681"/>
                <a:gd name="connsiteX535" fmla="*/ 12447 w 423286"/>
                <a:gd name="connsiteY535" fmla="*/ 57713 h 381681"/>
                <a:gd name="connsiteX536" fmla="*/ 11813 w 423286"/>
                <a:gd name="connsiteY536" fmla="*/ 56767 h 381681"/>
                <a:gd name="connsiteX537" fmla="*/ 8222 w 423286"/>
                <a:gd name="connsiteY537" fmla="*/ 54428 h 381681"/>
                <a:gd name="connsiteX538" fmla="*/ 6877 w 423286"/>
                <a:gd name="connsiteY538" fmla="*/ 53254 h 381681"/>
                <a:gd name="connsiteX539" fmla="*/ 4389 w 423286"/>
                <a:gd name="connsiteY539" fmla="*/ 53019 h 381681"/>
                <a:gd name="connsiteX540" fmla="*/ 4131 w 423286"/>
                <a:gd name="connsiteY540" fmla="*/ 52245 h 381681"/>
                <a:gd name="connsiteX541" fmla="*/ 4522 w 423286"/>
                <a:gd name="connsiteY541" fmla="*/ 50610 h 381681"/>
                <a:gd name="connsiteX542" fmla="*/ 5375 w 423286"/>
                <a:gd name="connsiteY542" fmla="*/ 48623 h 381681"/>
                <a:gd name="connsiteX543" fmla="*/ 6720 w 423286"/>
                <a:gd name="connsiteY543" fmla="*/ 46667 h 381681"/>
                <a:gd name="connsiteX544" fmla="*/ 7151 w 423286"/>
                <a:gd name="connsiteY544" fmla="*/ 45634 h 381681"/>
                <a:gd name="connsiteX545" fmla="*/ 7675 w 423286"/>
                <a:gd name="connsiteY545" fmla="*/ 43874 h 381681"/>
                <a:gd name="connsiteX546" fmla="*/ 7854 w 423286"/>
                <a:gd name="connsiteY546" fmla="*/ 42622 h 381681"/>
                <a:gd name="connsiteX547" fmla="*/ 9365 w 423286"/>
                <a:gd name="connsiteY547" fmla="*/ 40862 h 381681"/>
                <a:gd name="connsiteX548" fmla="*/ 9372 w 423286"/>
                <a:gd name="connsiteY548" fmla="*/ 40400 h 381681"/>
                <a:gd name="connsiteX549" fmla="*/ 8950 w 423286"/>
                <a:gd name="connsiteY549" fmla="*/ 39766 h 381681"/>
                <a:gd name="connsiteX550" fmla="*/ 7745 w 423286"/>
                <a:gd name="connsiteY550" fmla="*/ 39414 h 381681"/>
                <a:gd name="connsiteX551" fmla="*/ 6509 w 423286"/>
                <a:gd name="connsiteY551" fmla="*/ 39266 h 381681"/>
                <a:gd name="connsiteX552" fmla="*/ 6048 w 423286"/>
                <a:gd name="connsiteY552" fmla="*/ 38945 h 381681"/>
                <a:gd name="connsiteX553" fmla="*/ 5883 w 423286"/>
                <a:gd name="connsiteY553" fmla="*/ 37998 h 381681"/>
                <a:gd name="connsiteX554" fmla="*/ 6039 w 423286"/>
                <a:gd name="connsiteY554" fmla="*/ 34149 h 381681"/>
                <a:gd name="connsiteX555" fmla="*/ 5648 w 423286"/>
                <a:gd name="connsiteY555" fmla="*/ 31834 h 381681"/>
                <a:gd name="connsiteX556" fmla="*/ 5140 w 423286"/>
                <a:gd name="connsiteY556" fmla="*/ 30152 h 381681"/>
                <a:gd name="connsiteX557" fmla="*/ 5461 w 423286"/>
                <a:gd name="connsiteY557" fmla="*/ 26357 h 381681"/>
                <a:gd name="connsiteX558" fmla="*/ 4600 w 423286"/>
                <a:gd name="connsiteY558" fmla="*/ 25590 h 381681"/>
                <a:gd name="connsiteX559" fmla="*/ 3247 w 423286"/>
                <a:gd name="connsiteY559" fmla="*/ 23595 h 381681"/>
                <a:gd name="connsiteX560" fmla="*/ 2668 w 423286"/>
                <a:gd name="connsiteY560" fmla="*/ 21906 h 381681"/>
                <a:gd name="connsiteX561" fmla="*/ 2981 w 423286"/>
                <a:gd name="connsiteY561" fmla="*/ 21272 h 381681"/>
                <a:gd name="connsiteX562" fmla="*/ 3270 w 423286"/>
                <a:gd name="connsiteY562" fmla="*/ 20161 h 381681"/>
                <a:gd name="connsiteX563" fmla="*/ 3458 w 423286"/>
                <a:gd name="connsiteY563" fmla="*/ 18698 h 381681"/>
                <a:gd name="connsiteX564" fmla="*/ 3403 w 423286"/>
                <a:gd name="connsiteY564" fmla="*/ 17665 h 381681"/>
                <a:gd name="connsiteX565" fmla="*/ 2159 w 423286"/>
                <a:gd name="connsiteY565" fmla="*/ 16656 h 381681"/>
                <a:gd name="connsiteX566" fmla="*/ 1236 w 423286"/>
                <a:gd name="connsiteY566" fmla="*/ 15592 h 381681"/>
                <a:gd name="connsiteX567" fmla="*/ 1126 w 423286"/>
                <a:gd name="connsiteY567" fmla="*/ 14418 h 381681"/>
                <a:gd name="connsiteX568" fmla="*/ 759 w 423286"/>
                <a:gd name="connsiteY568" fmla="*/ 12979 h 381681"/>
                <a:gd name="connsiteX569" fmla="*/ 234 w 423286"/>
                <a:gd name="connsiteY569" fmla="*/ 11837 h 381681"/>
                <a:gd name="connsiteX570" fmla="*/ 0 w 423286"/>
                <a:gd name="connsiteY570" fmla="*/ 11094 h 381681"/>
                <a:gd name="connsiteX571" fmla="*/ 454 w 423286"/>
                <a:gd name="connsiteY571" fmla="*/ 10656 h 381681"/>
                <a:gd name="connsiteX572" fmla="*/ 2214 w 423286"/>
                <a:gd name="connsiteY572" fmla="*/ 10311 h 381681"/>
                <a:gd name="connsiteX573" fmla="*/ 4772 w 423286"/>
                <a:gd name="connsiteY573" fmla="*/ 10554 h 381681"/>
                <a:gd name="connsiteX574" fmla="*/ 6861 w 423286"/>
                <a:gd name="connsiteY574" fmla="*/ 10569 h 381681"/>
                <a:gd name="connsiteX575" fmla="*/ 8043 w 423286"/>
                <a:gd name="connsiteY575" fmla="*/ 9834 h 381681"/>
                <a:gd name="connsiteX576" fmla="*/ 9505 w 423286"/>
                <a:gd name="connsiteY576" fmla="*/ 2895 h 381681"/>
                <a:gd name="connsiteX577" fmla="*/ 10843 w 423286"/>
                <a:gd name="connsiteY577" fmla="*/ 1064 h 381681"/>
                <a:gd name="connsiteX578" fmla="*/ 12392 w 423286"/>
                <a:gd name="connsiteY578" fmla="*/ 0 h 381681"/>
                <a:gd name="connsiteX579" fmla="*/ 15420 w 423286"/>
                <a:gd name="connsiteY579" fmla="*/ 2472 h 381681"/>
                <a:gd name="connsiteX580" fmla="*/ 16672 w 423286"/>
                <a:gd name="connsiteY580" fmla="*/ 3341 h 381681"/>
                <a:gd name="connsiteX581" fmla="*/ 17344 w 423286"/>
                <a:gd name="connsiteY581" fmla="*/ 3419 h 381681"/>
                <a:gd name="connsiteX582" fmla="*/ 267006 w 423286"/>
                <a:gd name="connsiteY582" fmla="*/ 337487 h 381681"/>
                <a:gd name="connsiteX583" fmla="*/ 264956 w 423286"/>
                <a:gd name="connsiteY583" fmla="*/ 340421 h 381681"/>
                <a:gd name="connsiteX584" fmla="*/ 261866 w 423286"/>
                <a:gd name="connsiteY584" fmla="*/ 342870 h 381681"/>
                <a:gd name="connsiteX585" fmla="*/ 260552 w 423286"/>
                <a:gd name="connsiteY585" fmla="*/ 342111 h 381681"/>
                <a:gd name="connsiteX586" fmla="*/ 259527 w 423286"/>
                <a:gd name="connsiteY586" fmla="*/ 342142 h 381681"/>
                <a:gd name="connsiteX587" fmla="*/ 257320 w 423286"/>
                <a:gd name="connsiteY587" fmla="*/ 343081 h 381681"/>
                <a:gd name="connsiteX588" fmla="*/ 255732 w 423286"/>
                <a:gd name="connsiteY588" fmla="*/ 343245 h 381681"/>
                <a:gd name="connsiteX589" fmla="*/ 252845 w 423286"/>
                <a:gd name="connsiteY589" fmla="*/ 344912 h 381681"/>
                <a:gd name="connsiteX590" fmla="*/ 250217 w 423286"/>
                <a:gd name="connsiteY590" fmla="*/ 345749 h 381681"/>
                <a:gd name="connsiteX591" fmla="*/ 248394 w 423286"/>
                <a:gd name="connsiteY591" fmla="*/ 345686 h 381681"/>
                <a:gd name="connsiteX592" fmla="*/ 247760 w 423286"/>
                <a:gd name="connsiteY592" fmla="*/ 345514 h 381681"/>
                <a:gd name="connsiteX593" fmla="*/ 247400 w 423286"/>
                <a:gd name="connsiteY593" fmla="*/ 344380 h 381681"/>
                <a:gd name="connsiteX594" fmla="*/ 247432 w 423286"/>
                <a:gd name="connsiteY594" fmla="*/ 343926 h 381681"/>
                <a:gd name="connsiteX595" fmla="*/ 248543 w 423286"/>
                <a:gd name="connsiteY595" fmla="*/ 344161 h 381681"/>
                <a:gd name="connsiteX596" fmla="*/ 252603 w 423286"/>
                <a:gd name="connsiteY596" fmla="*/ 342643 h 381681"/>
                <a:gd name="connsiteX597" fmla="*/ 257665 w 423286"/>
                <a:gd name="connsiteY597" fmla="*/ 340155 h 381681"/>
                <a:gd name="connsiteX598" fmla="*/ 258150 w 423286"/>
                <a:gd name="connsiteY598" fmla="*/ 339044 h 381681"/>
                <a:gd name="connsiteX599" fmla="*/ 257336 w 423286"/>
                <a:gd name="connsiteY599" fmla="*/ 337237 h 381681"/>
                <a:gd name="connsiteX600" fmla="*/ 257555 w 423286"/>
                <a:gd name="connsiteY600" fmla="*/ 336830 h 381681"/>
                <a:gd name="connsiteX601" fmla="*/ 260841 w 423286"/>
                <a:gd name="connsiteY601" fmla="*/ 337753 h 381681"/>
                <a:gd name="connsiteX602" fmla="*/ 264510 w 423286"/>
                <a:gd name="connsiteY602" fmla="*/ 335954 h 381681"/>
                <a:gd name="connsiteX603" fmla="*/ 267577 w 423286"/>
                <a:gd name="connsiteY603" fmla="*/ 335461 h 381681"/>
                <a:gd name="connsiteX604" fmla="*/ 269016 w 423286"/>
                <a:gd name="connsiteY604" fmla="*/ 336713 h 381681"/>
                <a:gd name="connsiteX605" fmla="*/ 267006 w 423286"/>
                <a:gd name="connsiteY605" fmla="*/ 337487 h 381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</a:cxnLst>
              <a:rect l="l" t="t" r="r" b="b"/>
              <a:pathLst>
                <a:path w="423286" h="381681">
                  <a:moveTo>
                    <a:pt x="17344" y="3419"/>
                  </a:moveTo>
                  <a:lnTo>
                    <a:pt x="17806" y="4029"/>
                  </a:lnTo>
                  <a:lnTo>
                    <a:pt x="21366" y="9857"/>
                  </a:lnTo>
                  <a:lnTo>
                    <a:pt x="22930" y="11571"/>
                  </a:lnTo>
                  <a:lnTo>
                    <a:pt x="23846" y="13026"/>
                  </a:lnTo>
                  <a:lnTo>
                    <a:pt x="24464" y="14645"/>
                  </a:lnTo>
                  <a:lnTo>
                    <a:pt x="25551" y="15741"/>
                  </a:lnTo>
                  <a:lnTo>
                    <a:pt x="26991" y="16335"/>
                  </a:lnTo>
                  <a:lnTo>
                    <a:pt x="28735" y="17900"/>
                  </a:lnTo>
                  <a:lnTo>
                    <a:pt x="29917" y="19120"/>
                  </a:lnTo>
                  <a:lnTo>
                    <a:pt x="31896" y="21647"/>
                  </a:lnTo>
                  <a:lnTo>
                    <a:pt x="33993" y="22586"/>
                  </a:lnTo>
                  <a:lnTo>
                    <a:pt x="41605" y="24409"/>
                  </a:lnTo>
                  <a:lnTo>
                    <a:pt x="45838" y="25254"/>
                  </a:lnTo>
                  <a:lnTo>
                    <a:pt x="47058" y="25497"/>
                  </a:lnTo>
                  <a:lnTo>
                    <a:pt x="50297" y="24276"/>
                  </a:lnTo>
                  <a:lnTo>
                    <a:pt x="54091" y="24440"/>
                  </a:lnTo>
                  <a:lnTo>
                    <a:pt x="55499" y="24503"/>
                  </a:lnTo>
                  <a:lnTo>
                    <a:pt x="60514" y="19355"/>
                  </a:lnTo>
                  <a:lnTo>
                    <a:pt x="62040" y="17634"/>
                  </a:lnTo>
                  <a:lnTo>
                    <a:pt x="65028" y="16742"/>
                  </a:lnTo>
                  <a:lnTo>
                    <a:pt x="66710" y="14684"/>
                  </a:lnTo>
                  <a:lnTo>
                    <a:pt x="69410" y="12197"/>
                  </a:lnTo>
                  <a:lnTo>
                    <a:pt x="72703" y="9850"/>
                  </a:lnTo>
                  <a:lnTo>
                    <a:pt x="75731" y="7737"/>
                  </a:lnTo>
                  <a:lnTo>
                    <a:pt x="78047" y="6462"/>
                  </a:lnTo>
                  <a:lnTo>
                    <a:pt x="82240" y="3474"/>
                  </a:lnTo>
                  <a:lnTo>
                    <a:pt x="84861" y="2441"/>
                  </a:lnTo>
                  <a:lnTo>
                    <a:pt x="87137" y="2472"/>
                  </a:lnTo>
                  <a:lnTo>
                    <a:pt x="90548" y="5977"/>
                  </a:lnTo>
                  <a:lnTo>
                    <a:pt x="93419" y="9161"/>
                  </a:lnTo>
                  <a:lnTo>
                    <a:pt x="94304" y="10554"/>
                  </a:lnTo>
                  <a:lnTo>
                    <a:pt x="92880" y="11806"/>
                  </a:lnTo>
                  <a:lnTo>
                    <a:pt x="90220" y="13010"/>
                  </a:lnTo>
                  <a:lnTo>
                    <a:pt x="89711" y="13894"/>
                  </a:lnTo>
                  <a:lnTo>
                    <a:pt x="89531" y="15029"/>
                  </a:lnTo>
                  <a:lnTo>
                    <a:pt x="89633" y="16108"/>
                  </a:lnTo>
                  <a:lnTo>
                    <a:pt x="89993" y="16992"/>
                  </a:lnTo>
                  <a:lnTo>
                    <a:pt x="93255" y="19034"/>
                  </a:lnTo>
                  <a:lnTo>
                    <a:pt x="93623" y="20161"/>
                  </a:lnTo>
                  <a:lnTo>
                    <a:pt x="93646" y="21303"/>
                  </a:lnTo>
                  <a:lnTo>
                    <a:pt x="93279" y="22015"/>
                  </a:lnTo>
                  <a:lnTo>
                    <a:pt x="92551" y="22430"/>
                  </a:lnTo>
                  <a:lnTo>
                    <a:pt x="90282" y="23001"/>
                  </a:lnTo>
                  <a:lnTo>
                    <a:pt x="88335" y="23666"/>
                  </a:lnTo>
                  <a:lnTo>
                    <a:pt x="87662" y="24315"/>
                  </a:lnTo>
                  <a:lnTo>
                    <a:pt x="87075" y="25090"/>
                  </a:lnTo>
                  <a:lnTo>
                    <a:pt x="87161" y="25950"/>
                  </a:lnTo>
                  <a:lnTo>
                    <a:pt x="87748" y="26928"/>
                  </a:lnTo>
                  <a:lnTo>
                    <a:pt x="91730" y="29588"/>
                  </a:lnTo>
                  <a:lnTo>
                    <a:pt x="92184" y="30566"/>
                  </a:lnTo>
                  <a:lnTo>
                    <a:pt x="92973" y="31880"/>
                  </a:lnTo>
                  <a:lnTo>
                    <a:pt x="93951" y="32686"/>
                  </a:lnTo>
                  <a:lnTo>
                    <a:pt x="95610" y="32905"/>
                  </a:lnTo>
                  <a:lnTo>
                    <a:pt x="96408" y="33445"/>
                  </a:lnTo>
                  <a:lnTo>
                    <a:pt x="100257" y="38343"/>
                  </a:lnTo>
                  <a:lnTo>
                    <a:pt x="101196" y="38687"/>
                  </a:lnTo>
                  <a:lnTo>
                    <a:pt x="105695" y="37607"/>
                  </a:lnTo>
                  <a:lnTo>
                    <a:pt x="106320" y="37654"/>
                  </a:lnTo>
                  <a:lnTo>
                    <a:pt x="106359" y="38851"/>
                  </a:lnTo>
                  <a:lnTo>
                    <a:pt x="107032" y="45783"/>
                  </a:lnTo>
                  <a:lnTo>
                    <a:pt x="107549" y="49358"/>
                  </a:lnTo>
                  <a:lnTo>
                    <a:pt x="108323" y="52824"/>
                  </a:lnTo>
                  <a:lnTo>
                    <a:pt x="109536" y="55984"/>
                  </a:lnTo>
                  <a:lnTo>
                    <a:pt x="110975" y="58981"/>
                  </a:lnTo>
                  <a:lnTo>
                    <a:pt x="112962" y="60827"/>
                  </a:lnTo>
                  <a:lnTo>
                    <a:pt x="117375" y="63049"/>
                  </a:lnTo>
                  <a:lnTo>
                    <a:pt x="119518" y="63691"/>
                  </a:lnTo>
                  <a:lnTo>
                    <a:pt x="125159" y="64137"/>
                  </a:lnTo>
                  <a:lnTo>
                    <a:pt x="130730" y="65114"/>
                  </a:lnTo>
                  <a:lnTo>
                    <a:pt x="134015" y="66155"/>
                  </a:lnTo>
                  <a:lnTo>
                    <a:pt x="135024" y="66890"/>
                  </a:lnTo>
                  <a:lnTo>
                    <a:pt x="135854" y="68017"/>
                  </a:lnTo>
                  <a:lnTo>
                    <a:pt x="138577" y="73243"/>
                  </a:lnTo>
                  <a:lnTo>
                    <a:pt x="142864" y="76959"/>
                  </a:lnTo>
                  <a:lnTo>
                    <a:pt x="151516" y="82522"/>
                  </a:lnTo>
                  <a:lnTo>
                    <a:pt x="155710" y="84368"/>
                  </a:lnTo>
                  <a:lnTo>
                    <a:pt x="169839" y="87857"/>
                  </a:lnTo>
                  <a:lnTo>
                    <a:pt x="179243" y="87661"/>
                  </a:lnTo>
                  <a:lnTo>
                    <a:pt x="205232" y="80926"/>
                  </a:lnTo>
                  <a:lnTo>
                    <a:pt x="213869" y="79244"/>
                  </a:lnTo>
                  <a:lnTo>
                    <a:pt x="217116" y="79244"/>
                  </a:lnTo>
                  <a:lnTo>
                    <a:pt x="215184" y="80581"/>
                  </a:lnTo>
                  <a:lnTo>
                    <a:pt x="211937" y="81348"/>
                  </a:lnTo>
                  <a:lnTo>
                    <a:pt x="213892" y="82295"/>
                  </a:lnTo>
                  <a:lnTo>
                    <a:pt x="216920" y="82451"/>
                  </a:lnTo>
                  <a:lnTo>
                    <a:pt x="218321" y="82295"/>
                  </a:lnTo>
                  <a:lnTo>
                    <a:pt x="219338" y="81442"/>
                  </a:lnTo>
                  <a:lnTo>
                    <a:pt x="219502" y="80026"/>
                  </a:lnTo>
                  <a:lnTo>
                    <a:pt x="219353" y="78625"/>
                  </a:lnTo>
                  <a:lnTo>
                    <a:pt x="217922" y="72343"/>
                  </a:lnTo>
                  <a:lnTo>
                    <a:pt x="217092" y="67899"/>
                  </a:lnTo>
                  <a:lnTo>
                    <a:pt x="223187" y="68205"/>
                  </a:lnTo>
                  <a:lnTo>
                    <a:pt x="225557" y="67626"/>
                  </a:lnTo>
                  <a:lnTo>
                    <a:pt x="229046" y="66139"/>
                  </a:lnTo>
                  <a:lnTo>
                    <a:pt x="231691" y="65240"/>
                  </a:lnTo>
                  <a:lnTo>
                    <a:pt x="233021" y="65114"/>
                  </a:lnTo>
                  <a:lnTo>
                    <a:pt x="234335" y="64418"/>
                  </a:lnTo>
                  <a:lnTo>
                    <a:pt x="235344" y="63542"/>
                  </a:lnTo>
                  <a:lnTo>
                    <a:pt x="237613" y="57447"/>
                  </a:lnTo>
                  <a:lnTo>
                    <a:pt x="238747" y="55914"/>
                  </a:lnTo>
                  <a:lnTo>
                    <a:pt x="242597" y="52472"/>
                  </a:lnTo>
                  <a:lnTo>
                    <a:pt x="245867" y="50289"/>
                  </a:lnTo>
                  <a:lnTo>
                    <a:pt x="249294" y="48349"/>
                  </a:lnTo>
                  <a:lnTo>
                    <a:pt x="253636" y="46995"/>
                  </a:lnTo>
                  <a:lnTo>
                    <a:pt x="259401" y="47136"/>
                  </a:lnTo>
                  <a:lnTo>
                    <a:pt x="263994" y="47613"/>
                  </a:lnTo>
                  <a:lnTo>
                    <a:pt x="266654" y="47590"/>
                  </a:lnTo>
                  <a:lnTo>
                    <a:pt x="267913" y="47731"/>
                  </a:lnTo>
                  <a:lnTo>
                    <a:pt x="268860" y="47535"/>
                  </a:lnTo>
                  <a:lnTo>
                    <a:pt x="269408" y="47136"/>
                  </a:lnTo>
                  <a:lnTo>
                    <a:pt x="270002" y="44460"/>
                  </a:lnTo>
                  <a:lnTo>
                    <a:pt x="270941" y="43584"/>
                  </a:lnTo>
                  <a:lnTo>
                    <a:pt x="272561" y="42833"/>
                  </a:lnTo>
                  <a:lnTo>
                    <a:pt x="274829" y="42833"/>
                  </a:lnTo>
                  <a:lnTo>
                    <a:pt x="277599" y="42638"/>
                  </a:lnTo>
                  <a:lnTo>
                    <a:pt x="279899" y="42818"/>
                  </a:lnTo>
                  <a:lnTo>
                    <a:pt x="282793" y="43843"/>
                  </a:lnTo>
                  <a:lnTo>
                    <a:pt x="286572" y="43929"/>
                  </a:lnTo>
                  <a:lnTo>
                    <a:pt x="289091" y="43748"/>
                  </a:lnTo>
                  <a:lnTo>
                    <a:pt x="290554" y="44773"/>
                  </a:lnTo>
                  <a:lnTo>
                    <a:pt x="291611" y="46142"/>
                  </a:lnTo>
                  <a:lnTo>
                    <a:pt x="292119" y="47285"/>
                  </a:lnTo>
                  <a:lnTo>
                    <a:pt x="292237" y="48849"/>
                  </a:lnTo>
                  <a:lnTo>
                    <a:pt x="292213" y="50039"/>
                  </a:lnTo>
                  <a:lnTo>
                    <a:pt x="292612" y="50500"/>
                  </a:lnTo>
                  <a:lnTo>
                    <a:pt x="294146" y="51212"/>
                  </a:lnTo>
                  <a:lnTo>
                    <a:pt x="296281" y="51744"/>
                  </a:lnTo>
                  <a:lnTo>
                    <a:pt x="300435" y="52386"/>
                  </a:lnTo>
                  <a:lnTo>
                    <a:pt x="304339" y="53622"/>
                  </a:lnTo>
                  <a:lnTo>
                    <a:pt x="306365" y="54459"/>
                  </a:lnTo>
                  <a:lnTo>
                    <a:pt x="309182" y="55765"/>
                  </a:lnTo>
                  <a:lnTo>
                    <a:pt x="312538" y="59012"/>
                  </a:lnTo>
                  <a:lnTo>
                    <a:pt x="313782" y="59521"/>
                  </a:lnTo>
                  <a:lnTo>
                    <a:pt x="315284" y="59849"/>
                  </a:lnTo>
                  <a:lnTo>
                    <a:pt x="316356" y="59763"/>
                  </a:lnTo>
                  <a:lnTo>
                    <a:pt x="318875" y="58394"/>
                  </a:lnTo>
                  <a:lnTo>
                    <a:pt x="321066" y="59403"/>
                  </a:lnTo>
                  <a:lnTo>
                    <a:pt x="322177" y="59270"/>
                  </a:lnTo>
                  <a:lnTo>
                    <a:pt x="324696" y="58519"/>
                  </a:lnTo>
                  <a:lnTo>
                    <a:pt x="327371" y="59458"/>
                  </a:lnTo>
                  <a:lnTo>
                    <a:pt x="334037" y="63010"/>
                  </a:lnTo>
                  <a:lnTo>
                    <a:pt x="334773" y="62932"/>
                  </a:lnTo>
                  <a:lnTo>
                    <a:pt x="335375" y="63292"/>
                  </a:lnTo>
                  <a:lnTo>
                    <a:pt x="335930" y="64105"/>
                  </a:lnTo>
                  <a:lnTo>
                    <a:pt x="336322" y="65107"/>
                  </a:lnTo>
                  <a:lnTo>
                    <a:pt x="336814" y="68158"/>
                  </a:lnTo>
                  <a:lnTo>
                    <a:pt x="338739" y="70387"/>
                  </a:lnTo>
                  <a:lnTo>
                    <a:pt x="341094" y="72414"/>
                  </a:lnTo>
                  <a:lnTo>
                    <a:pt x="343840" y="73524"/>
                  </a:lnTo>
                  <a:lnTo>
                    <a:pt x="349574" y="76177"/>
                  </a:lnTo>
                  <a:lnTo>
                    <a:pt x="352078" y="78328"/>
                  </a:lnTo>
                  <a:lnTo>
                    <a:pt x="354613" y="81974"/>
                  </a:lnTo>
                  <a:lnTo>
                    <a:pt x="357742" y="86770"/>
                  </a:lnTo>
                  <a:lnTo>
                    <a:pt x="358196" y="87208"/>
                  </a:lnTo>
                  <a:lnTo>
                    <a:pt x="366238" y="87059"/>
                  </a:lnTo>
                  <a:lnTo>
                    <a:pt x="375282" y="87067"/>
                  </a:lnTo>
                  <a:lnTo>
                    <a:pt x="376385" y="88984"/>
                  </a:lnTo>
                  <a:lnTo>
                    <a:pt x="376182" y="92778"/>
                  </a:lnTo>
                  <a:lnTo>
                    <a:pt x="376503" y="96666"/>
                  </a:lnTo>
                  <a:lnTo>
                    <a:pt x="377316" y="99350"/>
                  </a:lnTo>
                  <a:lnTo>
                    <a:pt x="377324" y="101822"/>
                  </a:lnTo>
                  <a:lnTo>
                    <a:pt x="376675" y="103074"/>
                  </a:lnTo>
                  <a:lnTo>
                    <a:pt x="376166" y="104505"/>
                  </a:lnTo>
                  <a:lnTo>
                    <a:pt x="376018" y="105131"/>
                  </a:lnTo>
                  <a:lnTo>
                    <a:pt x="377176" y="106023"/>
                  </a:lnTo>
                  <a:lnTo>
                    <a:pt x="378193" y="108073"/>
                  </a:lnTo>
                  <a:lnTo>
                    <a:pt x="378341" y="110928"/>
                  </a:lnTo>
                  <a:lnTo>
                    <a:pt x="377841" y="112438"/>
                  </a:lnTo>
                  <a:lnTo>
                    <a:pt x="377911" y="113690"/>
                  </a:lnTo>
                  <a:lnTo>
                    <a:pt x="378419" y="114754"/>
                  </a:lnTo>
                  <a:lnTo>
                    <a:pt x="378857" y="116530"/>
                  </a:lnTo>
                  <a:lnTo>
                    <a:pt x="378780" y="117602"/>
                  </a:lnTo>
                  <a:lnTo>
                    <a:pt x="378052" y="118666"/>
                  </a:lnTo>
                  <a:lnTo>
                    <a:pt x="377613" y="119996"/>
                  </a:lnTo>
                  <a:lnTo>
                    <a:pt x="377035" y="121678"/>
                  </a:lnTo>
                  <a:lnTo>
                    <a:pt x="376824" y="123008"/>
                  </a:lnTo>
                  <a:lnTo>
                    <a:pt x="375728" y="123626"/>
                  </a:lnTo>
                  <a:lnTo>
                    <a:pt x="374860" y="124072"/>
                  </a:lnTo>
                  <a:lnTo>
                    <a:pt x="375009" y="125754"/>
                  </a:lnTo>
                  <a:lnTo>
                    <a:pt x="375447" y="127170"/>
                  </a:lnTo>
                  <a:lnTo>
                    <a:pt x="375955" y="128844"/>
                  </a:lnTo>
                  <a:lnTo>
                    <a:pt x="375376" y="129994"/>
                  </a:lnTo>
                  <a:lnTo>
                    <a:pt x="375009" y="131316"/>
                  </a:lnTo>
                  <a:lnTo>
                    <a:pt x="374203" y="133437"/>
                  </a:lnTo>
                  <a:lnTo>
                    <a:pt x="374422" y="135197"/>
                  </a:lnTo>
                  <a:lnTo>
                    <a:pt x="373553" y="136691"/>
                  </a:lnTo>
                  <a:lnTo>
                    <a:pt x="372458" y="138013"/>
                  </a:lnTo>
                  <a:lnTo>
                    <a:pt x="371731" y="139069"/>
                  </a:lnTo>
                  <a:lnTo>
                    <a:pt x="371582" y="140564"/>
                  </a:lnTo>
                  <a:lnTo>
                    <a:pt x="370784" y="141088"/>
                  </a:lnTo>
                  <a:lnTo>
                    <a:pt x="369258" y="142316"/>
                  </a:lnTo>
                  <a:lnTo>
                    <a:pt x="368319" y="143192"/>
                  </a:lnTo>
                  <a:lnTo>
                    <a:pt x="366935" y="143458"/>
                  </a:lnTo>
                  <a:lnTo>
                    <a:pt x="366645" y="144162"/>
                  </a:lnTo>
                  <a:lnTo>
                    <a:pt x="366864" y="144859"/>
                  </a:lnTo>
                  <a:lnTo>
                    <a:pt x="367443" y="145297"/>
                  </a:lnTo>
                  <a:lnTo>
                    <a:pt x="368343" y="146815"/>
                  </a:lnTo>
                  <a:lnTo>
                    <a:pt x="370221" y="149427"/>
                  </a:lnTo>
                  <a:lnTo>
                    <a:pt x="364807" y="149756"/>
                  </a:lnTo>
                  <a:lnTo>
                    <a:pt x="363219" y="152064"/>
                  </a:lnTo>
                  <a:lnTo>
                    <a:pt x="361364" y="155365"/>
                  </a:lnTo>
                  <a:lnTo>
                    <a:pt x="362272" y="162031"/>
                  </a:lnTo>
                  <a:lnTo>
                    <a:pt x="361364" y="165450"/>
                  </a:lnTo>
                  <a:lnTo>
                    <a:pt x="361912" y="167367"/>
                  </a:lnTo>
                  <a:lnTo>
                    <a:pt x="363297" y="168689"/>
                  </a:lnTo>
                  <a:lnTo>
                    <a:pt x="365073" y="169424"/>
                  </a:lnTo>
                  <a:lnTo>
                    <a:pt x="368405" y="169471"/>
                  </a:lnTo>
                  <a:lnTo>
                    <a:pt x="370612" y="169988"/>
                  </a:lnTo>
                  <a:lnTo>
                    <a:pt x="370830" y="170872"/>
                  </a:lnTo>
                  <a:lnTo>
                    <a:pt x="369563" y="172162"/>
                  </a:lnTo>
                  <a:lnTo>
                    <a:pt x="367537" y="174580"/>
                  </a:lnTo>
                  <a:lnTo>
                    <a:pt x="366457" y="175636"/>
                  </a:lnTo>
                  <a:lnTo>
                    <a:pt x="363007" y="180486"/>
                  </a:lnTo>
                  <a:lnTo>
                    <a:pt x="363039" y="182552"/>
                  </a:lnTo>
                  <a:lnTo>
                    <a:pt x="363359" y="184218"/>
                  </a:lnTo>
                  <a:lnTo>
                    <a:pt x="364846" y="189437"/>
                  </a:lnTo>
                  <a:lnTo>
                    <a:pt x="366301" y="194483"/>
                  </a:lnTo>
                  <a:lnTo>
                    <a:pt x="368906" y="203558"/>
                  </a:lnTo>
                  <a:lnTo>
                    <a:pt x="368859" y="205662"/>
                  </a:lnTo>
                  <a:lnTo>
                    <a:pt x="368046" y="210325"/>
                  </a:lnTo>
                  <a:lnTo>
                    <a:pt x="367991" y="213157"/>
                  </a:lnTo>
                  <a:lnTo>
                    <a:pt x="368358" y="216826"/>
                  </a:lnTo>
                  <a:lnTo>
                    <a:pt x="368085" y="218720"/>
                  </a:lnTo>
                  <a:lnTo>
                    <a:pt x="368726" y="222960"/>
                  </a:lnTo>
                  <a:lnTo>
                    <a:pt x="369454" y="223265"/>
                  </a:lnTo>
                  <a:lnTo>
                    <a:pt x="375095" y="224086"/>
                  </a:lnTo>
                  <a:lnTo>
                    <a:pt x="380266" y="224845"/>
                  </a:lnTo>
                  <a:lnTo>
                    <a:pt x="387158" y="225847"/>
                  </a:lnTo>
                  <a:lnTo>
                    <a:pt x="389247" y="228327"/>
                  </a:lnTo>
                  <a:lnTo>
                    <a:pt x="390546" y="233764"/>
                  </a:lnTo>
                  <a:lnTo>
                    <a:pt x="390467" y="237825"/>
                  </a:lnTo>
                  <a:lnTo>
                    <a:pt x="389881" y="239898"/>
                  </a:lnTo>
                  <a:lnTo>
                    <a:pt x="384952" y="245804"/>
                  </a:lnTo>
                  <a:lnTo>
                    <a:pt x="379945" y="251782"/>
                  </a:lnTo>
                  <a:lnTo>
                    <a:pt x="374946" y="257735"/>
                  </a:lnTo>
                  <a:lnTo>
                    <a:pt x="369767" y="263892"/>
                  </a:lnTo>
                  <a:lnTo>
                    <a:pt x="369227" y="264542"/>
                  </a:lnTo>
                  <a:lnTo>
                    <a:pt x="373412" y="269455"/>
                  </a:lnTo>
                  <a:lnTo>
                    <a:pt x="376002" y="272490"/>
                  </a:lnTo>
                  <a:lnTo>
                    <a:pt x="379656" y="276754"/>
                  </a:lnTo>
                  <a:lnTo>
                    <a:pt x="380117" y="277779"/>
                  </a:lnTo>
                  <a:lnTo>
                    <a:pt x="380086" y="279453"/>
                  </a:lnTo>
                  <a:lnTo>
                    <a:pt x="383833" y="285931"/>
                  </a:lnTo>
                  <a:lnTo>
                    <a:pt x="385156" y="289303"/>
                  </a:lnTo>
                  <a:lnTo>
                    <a:pt x="386345" y="291282"/>
                  </a:lnTo>
                  <a:lnTo>
                    <a:pt x="389309" y="294372"/>
                  </a:lnTo>
                  <a:lnTo>
                    <a:pt x="392205" y="297384"/>
                  </a:lnTo>
                  <a:lnTo>
                    <a:pt x="395342" y="298761"/>
                  </a:lnTo>
                  <a:lnTo>
                    <a:pt x="397485" y="299066"/>
                  </a:lnTo>
                  <a:lnTo>
                    <a:pt x="402367" y="300655"/>
                  </a:lnTo>
                  <a:lnTo>
                    <a:pt x="404151" y="301922"/>
                  </a:lnTo>
                  <a:lnTo>
                    <a:pt x="407014" y="305114"/>
                  </a:lnTo>
                  <a:lnTo>
                    <a:pt x="410378" y="304676"/>
                  </a:lnTo>
                  <a:lnTo>
                    <a:pt x="411075" y="304676"/>
                  </a:lnTo>
                  <a:lnTo>
                    <a:pt x="411262" y="304903"/>
                  </a:lnTo>
                  <a:lnTo>
                    <a:pt x="411364" y="305928"/>
                  </a:lnTo>
                  <a:lnTo>
                    <a:pt x="410871" y="310880"/>
                  </a:lnTo>
                  <a:lnTo>
                    <a:pt x="411802" y="315863"/>
                  </a:lnTo>
                  <a:lnTo>
                    <a:pt x="412451" y="323350"/>
                  </a:lnTo>
                  <a:lnTo>
                    <a:pt x="412209" y="324641"/>
                  </a:lnTo>
                  <a:lnTo>
                    <a:pt x="411403" y="326801"/>
                  </a:lnTo>
                  <a:lnTo>
                    <a:pt x="411364" y="328185"/>
                  </a:lnTo>
                  <a:lnTo>
                    <a:pt x="411153" y="329038"/>
                  </a:lnTo>
                  <a:lnTo>
                    <a:pt x="411372" y="329413"/>
                  </a:lnTo>
                  <a:lnTo>
                    <a:pt x="412444" y="329922"/>
                  </a:lnTo>
                  <a:lnTo>
                    <a:pt x="414728" y="330196"/>
                  </a:lnTo>
                  <a:lnTo>
                    <a:pt x="420244" y="329359"/>
                  </a:lnTo>
                  <a:lnTo>
                    <a:pt x="420885" y="329570"/>
                  </a:lnTo>
                  <a:lnTo>
                    <a:pt x="422207" y="330454"/>
                  </a:lnTo>
                  <a:lnTo>
                    <a:pt x="423201" y="331839"/>
                  </a:lnTo>
                  <a:lnTo>
                    <a:pt x="423287" y="332496"/>
                  </a:lnTo>
                  <a:lnTo>
                    <a:pt x="421894" y="333646"/>
                  </a:lnTo>
                  <a:lnTo>
                    <a:pt x="421668" y="335594"/>
                  </a:lnTo>
                  <a:lnTo>
                    <a:pt x="422082" y="338512"/>
                  </a:lnTo>
                  <a:lnTo>
                    <a:pt x="421894" y="338864"/>
                  </a:lnTo>
                  <a:lnTo>
                    <a:pt x="420674" y="339521"/>
                  </a:lnTo>
                  <a:lnTo>
                    <a:pt x="420275" y="343731"/>
                  </a:lnTo>
                  <a:lnTo>
                    <a:pt x="420056" y="344114"/>
                  </a:lnTo>
                  <a:lnTo>
                    <a:pt x="418632" y="344544"/>
                  </a:lnTo>
                  <a:lnTo>
                    <a:pt x="411904" y="344255"/>
                  </a:lnTo>
                  <a:lnTo>
                    <a:pt x="411137" y="344372"/>
                  </a:lnTo>
                  <a:lnTo>
                    <a:pt x="408610" y="345483"/>
                  </a:lnTo>
                  <a:lnTo>
                    <a:pt x="404276" y="346281"/>
                  </a:lnTo>
                  <a:lnTo>
                    <a:pt x="403087" y="346734"/>
                  </a:lnTo>
                  <a:lnTo>
                    <a:pt x="401491" y="348002"/>
                  </a:lnTo>
                  <a:lnTo>
                    <a:pt x="400341" y="349543"/>
                  </a:lnTo>
                  <a:lnTo>
                    <a:pt x="400122" y="350967"/>
                  </a:lnTo>
                  <a:lnTo>
                    <a:pt x="399895" y="351264"/>
                  </a:lnTo>
                  <a:lnTo>
                    <a:pt x="397415" y="350975"/>
                  </a:lnTo>
                  <a:lnTo>
                    <a:pt x="396601" y="352211"/>
                  </a:lnTo>
                  <a:lnTo>
                    <a:pt x="391790" y="354057"/>
                  </a:lnTo>
                  <a:lnTo>
                    <a:pt x="391195" y="354456"/>
                  </a:lnTo>
                  <a:lnTo>
                    <a:pt x="390483" y="355927"/>
                  </a:lnTo>
                  <a:lnTo>
                    <a:pt x="389842" y="360050"/>
                  </a:lnTo>
                  <a:lnTo>
                    <a:pt x="389263" y="363751"/>
                  </a:lnTo>
                  <a:lnTo>
                    <a:pt x="388895" y="364290"/>
                  </a:lnTo>
                  <a:lnTo>
                    <a:pt x="387377" y="365558"/>
                  </a:lnTo>
                  <a:lnTo>
                    <a:pt x="387228" y="365988"/>
                  </a:lnTo>
                  <a:lnTo>
                    <a:pt x="387432" y="367420"/>
                  </a:lnTo>
                  <a:lnTo>
                    <a:pt x="386744" y="370025"/>
                  </a:lnTo>
                  <a:lnTo>
                    <a:pt x="386204" y="377246"/>
                  </a:lnTo>
                  <a:lnTo>
                    <a:pt x="385601" y="379264"/>
                  </a:lnTo>
                  <a:lnTo>
                    <a:pt x="384405" y="379429"/>
                  </a:lnTo>
                  <a:lnTo>
                    <a:pt x="383466" y="380438"/>
                  </a:lnTo>
                  <a:lnTo>
                    <a:pt x="381744" y="381682"/>
                  </a:lnTo>
                  <a:lnTo>
                    <a:pt x="378028" y="380720"/>
                  </a:lnTo>
                  <a:lnTo>
                    <a:pt x="375079" y="379710"/>
                  </a:lnTo>
                  <a:lnTo>
                    <a:pt x="365315" y="377340"/>
                  </a:lnTo>
                  <a:lnTo>
                    <a:pt x="364243" y="376190"/>
                  </a:lnTo>
                  <a:lnTo>
                    <a:pt x="363633" y="374164"/>
                  </a:lnTo>
                  <a:lnTo>
                    <a:pt x="361943" y="373592"/>
                  </a:lnTo>
                  <a:lnTo>
                    <a:pt x="359518" y="376628"/>
                  </a:lnTo>
                  <a:lnTo>
                    <a:pt x="351272" y="374876"/>
                  </a:lnTo>
                  <a:lnTo>
                    <a:pt x="348471" y="375415"/>
                  </a:lnTo>
                  <a:lnTo>
                    <a:pt x="346742" y="374469"/>
                  </a:lnTo>
                  <a:lnTo>
                    <a:pt x="342299" y="374414"/>
                  </a:lnTo>
                  <a:lnTo>
                    <a:pt x="338794" y="372521"/>
                  </a:lnTo>
                  <a:lnTo>
                    <a:pt x="333763" y="373819"/>
                  </a:lnTo>
                  <a:lnTo>
                    <a:pt x="329789" y="374070"/>
                  </a:lnTo>
                  <a:lnTo>
                    <a:pt x="324336" y="370752"/>
                  </a:lnTo>
                  <a:lnTo>
                    <a:pt x="318476" y="369837"/>
                  </a:lnTo>
                  <a:lnTo>
                    <a:pt x="313720" y="370119"/>
                  </a:lnTo>
                  <a:lnTo>
                    <a:pt x="311271" y="369861"/>
                  </a:lnTo>
                  <a:lnTo>
                    <a:pt x="307304" y="368672"/>
                  </a:lnTo>
                  <a:lnTo>
                    <a:pt x="305427" y="367443"/>
                  </a:lnTo>
                  <a:lnTo>
                    <a:pt x="302337" y="368382"/>
                  </a:lnTo>
                  <a:lnTo>
                    <a:pt x="300944" y="366637"/>
                  </a:lnTo>
                  <a:lnTo>
                    <a:pt x="292205" y="365018"/>
                  </a:lnTo>
                  <a:lnTo>
                    <a:pt x="290586" y="361928"/>
                  </a:lnTo>
                  <a:lnTo>
                    <a:pt x="289373" y="359056"/>
                  </a:lnTo>
                  <a:lnTo>
                    <a:pt x="289279" y="356099"/>
                  </a:lnTo>
                  <a:lnTo>
                    <a:pt x="287151" y="350920"/>
                  </a:lnTo>
                  <a:lnTo>
                    <a:pt x="286439" y="343386"/>
                  </a:lnTo>
                  <a:lnTo>
                    <a:pt x="285649" y="340437"/>
                  </a:lnTo>
                  <a:lnTo>
                    <a:pt x="284468" y="337871"/>
                  </a:lnTo>
                  <a:lnTo>
                    <a:pt x="282895" y="335688"/>
                  </a:lnTo>
                  <a:lnTo>
                    <a:pt x="280759" y="333349"/>
                  </a:lnTo>
                  <a:lnTo>
                    <a:pt x="278897" y="332418"/>
                  </a:lnTo>
                  <a:lnTo>
                    <a:pt x="270730" y="330634"/>
                  </a:lnTo>
                  <a:lnTo>
                    <a:pt x="269157" y="330869"/>
                  </a:lnTo>
                  <a:lnTo>
                    <a:pt x="265504" y="332034"/>
                  </a:lnTo>
                  <a:lnTo>
                    <a:pt x="261616" y="334624"/>
                  </a:lnTo>
                  <a:lnTo>
                    <a:pt x="255231" y="336095"/>
                  </a:lnTo>
                  <a:lnTo>
                    <a:pt x="253949" y="337206"/>
                  </a:lnTo>
                  <a:lnTo>
                    <a:pt x="252345" y="339709"/>
                  </a:lnTo>
                  <a:lnTo>
                    <a:pt x="250264" y="341164"/>
                  </a:lnTo>
                  <a:lnTo>
                    <a:pt x="247416" y="340789"/>
                  </a:lnTo>
                  <a:lnTo>
                    <a:pt x="244349" y="342267"/>
                  </a:lnTo>
                  <a:lnTo>
                    <a:pt x="238662" y="346390"/>
                  </a:lnTo>
                  <a:lnTo>
                    <a:pt x="235665" y="347650"/>
                  </a:lnTo>
                  <a:lnTo>
                    <a:pt x="233154" y="347556"/>
                  </a:lnTo>
                  <a:lnTo>
                    <a:pt x="230455" y="345600"/>
                  </a:lnTo>
                  <a:lnTo>
                    <a:pt x="224423" y="342972"/>
                  </a:lnTo>
                  <a:lnTo>
                    <a:pt x="220519" y="342095"/>
                  </a:lnTo>
                  <a:lnTo>
                    <a:pt x="215105" y="342698"/>
                  </a:lnTo>
                  <a:lnTo>
                    <a:pt x="212539" y="342260"/>
                  </a:lnTo>
                  <a:lnTo>
                    <a:pt x="208181" y="339169"/>
                  </a:lnTo>
                  <a:lnTo>
                    <a:pt x="207039" y="336924"/>
                  </a:lnTo>
                  <a:lnTo>
                    <a:pt x="204551" y="335422"/>
                  </a:lnTo>
                  <a:lnTo>
                    <a:pt x="196665" y="332050"/>
                  </a:lnTo>
                  <a:lnTo>
                    <a:pt x="190282" y="327591"/>
                  </a:lnTo>
                  <a:lnTo>
                    <a:pt x="189108" y="325901"/>
                  </a:lnTo>
                  <a:lnTo>
                    <a:pt x="188326" y="323405"/>
                  </a:lnTo>
                  <a:lnTo>
                    <a:pt x="185548" y="320370"/>
                  </a:lnTo>
                  <a:lnTo>
                    <a:pt x="179313" y="317890"/>
                  </a:lnTo>
                  <a:lnTo>
                    <a:pt x="175777" y="315245"/>
                  </a:lnTo>
                  <a:lnTo>
                    <a:pt x="171630" y="314651"/>
                  </a:lnTo>
                  <a:lnTo>
                    <a:pt x="167774" y="314737"/>
                  </a:lnTo>
                  <a:lnTo>
                    <a:pt x="166076" y="314259"/>
                  </a:lnTo>
                  <a:lnTo>
                    <a:pt x="164535" y="313125"/>
                  </a:lnTo>
                  <a:lnTo>
                    <a:pt x="159269" y="307649"/>
                  </a:lnTo>
                  <a:lnTo>
                    <a:pt x="159207" y="305482"/>
                  </a:lnTo>
                  <a:lnTo>
                    <a:pt x="155960" y="300115"/>
                  </a:lnTo>
                  <a:lnTo>
                    <a:pt x="155201" y="298198"/>
                  </a:lnTo>
                  <a:lnTo>
                    <a:pt x="154505" y="292870"/>
                  </a:lnTo>
                  <a:lnTo>
                    <a:pt x="153605" y="291478"/>
                  </a:lnTo>
                  <a:lnTo>
                    <a:pt x="150218" y="289279"/>
                  </a:lnTo>
                  <a:lnTo>
                    <a:pt x="149693" y="287840"/>
                  </a:lnTo>
                  <a:lnTo>
                    <a:pt x="150413" y="285923"/>
                  </a:lnTo>
                  <a:lnTo>
                    <a:pt x="150413" y="284468"/>
                  </a:lnTo>
                  <a:lnTo>
                    <a:pt x="148653" y="283099"/>
                  </a:lnTo>
                  <a:lnTo>
                    <a:pt x="146008" y="282371"/>
                  </a:lnTo>
                  <a:lnTo>
                    <a:pt x="145367" y="280728"/>
                  </a:lnTo>
                  <a:lnTo>
                    <a:pt x="145852" y="277529"/>
                  </a:lnTo>
                  <a:lnTo>
                    <a:pt x="145453" y="275518"/>
                  </a:lnTo>
                  <a:lnTo>
                    <a:pt x="143122" y="272303"/>
                  </a:lnTo>
                  <a:lnTo>
                    <a:pt x="139680" y="269009"/>
                  </a:lnTo>
                  <a:lnTo>
                    <a:pt x="136245" y="264127"/>
                  </a:lnTo>
                  <a:lnTo>
                    <a:pt x="134899" y="262906"/>
                  </a:lnTo>
                  <a:lnTo>
                    <a:pt x="134023" y="259707"/>
                  </a:lnTo>
                  <a:lnTo>
                    <a:pt x="132763" y="255905"/>
                  </a:lnTo>
                  <a:lnTo>
                    <a:pt x="130823" y="255631"/>
                  </a:lnTo>
                  <a:lnTo>
                    <a:pt x="121420" y="260192"/>
                  </a:lnTo>
                  <a:lnTo>
                    <a:pt x="118674" y="257626"/>
                  </a:lnTo>
                  <a:lnTo>
                    <a:pt x="110428" y="253166"/>
                  </a:lnTo>
                  <a:lnTo>
                    <a:pt x="109857" y="252493"/>
                  </a:lnTo>
                  <a:lnTo>
                    <a:pt x="109278" y="251468"/>
                  </a:lnTo>
                  <a:lnTo>
                    <a:pt x="110318" y="250874"/>
                  </a:lnTo>
                  <a:lnTo>
                    <a:pt x="111351" y="250631"/>
                  </a:lnTo>
                  <a:lnTo>
                    <a:pt x="113424" y="251430"/>
                  </a:lnTo>
                  <a:lnTo>
                    <a:pt x="114668" y="250491"/>
                  </a:lnTo>
                  <a:lnTo>
                    <a:pt x="114175" y="248973"/>
                  </a:lnTo>
                  <a:lnTo>
                    <a:pt x="112102" y="248034"/>
                  </a:lnTo>
                  <a:lnTo>
                    <a:pt x="109286" y="248104"/>
                  </a:lnTo>
                  <a:lnTo>
                    <a:pt x="110060" y="249528"/>
                  </a:lnTo>
                  <a:lnTo>
                    <a:pt x="107424" y="250874"/>
                  </a:lnTo>
                  <a:lnTo>
                    <a:pt x="106860" y="252634"/>
                  </a:lnTo>
                  <a:lnTo>
                    <a:pt x="107244" y="254817"/>
                  </a:lnTo>
                  <a:lnTo>
                    <a:pt x="107471" y="257868"/>
                  </a:lnTo>
                  <a:lnTo>
                    <a:pt x="106399" y="259339"/>
                  </a:lnTo>
                  <a:lnTo>
                    <a:pt x="105570" y="260020"/>
                  </a:lnTo>
                  <a:lnTo>
                    <a:pt x="102026" y="260200"/>
                  </a:lnTo>
                  <a:lnTo>
                    <a:pt x="100367" y="261545"/>
                  </a:lnTo>
                  <a:lnTo>
                    <a:pt x="99295" y="261866"/>
                  </a:lnTo>
                  <a:lnTo>
                    <a:pt x="97801" y="260818"/>
                  </a:lnTo>
                  <a:lnTo>
                    <a:pt x="96838" y="259965"/>
                  </a:lnTo>
                  <a:lnTo>
                    <a:pt x="96048" y="258150"/>
                  </a:lnTo>
                  <a:lnTo>
                    <a:pt x="95806" y="256882"/>
                  </a:lnTo>
                  <a:lnTo>
                    <a:pt x="96111" y="256163"/>
                  </a:lnTo>
                  <a:lnTo>
                    <a:pt x="95696" y="255107"/>
                  </a:lnTo>
                  <a:lnTo>
                    <a:pt x="94562" y="253706"/>
                  </a:lnTo>
                  <a:lnTo>
                    <a:pt x="93419" y="252939"/>
                  </a:lnTo>
                  <a:lnTo>
                    <a:pt x="92262" y="252799"/>
                  </a:lnTo>
                  <a:lnTo>
                    <a:pt x="91299" y="251946"/>
                  </a:lnTo>
                  <a:lnTo>
                    <a:pt x="90533" y="250381"/>
                  </a:lnTo>
                  <a:lnTo>
                    <a:pt x="88741" y="249348"/>
                  </a:lnTo>
                  <a:lnTo>
                    <a:pt x="87614" y="249145"/>
                  </a:lnTo>
                  <a:lnTo>
                    <a:pt x="87583" y="244302"/>
                  </a:lnTo>
                  <a:lnTo>
                    <a:pt x="87552" y="240054"/>
                  </a:lnTo>
                  <a:lnTo>
                    <a:pt x="87521" y="235822"/>
                  </a:lnTo>
                  <a:lnTo>
                    <a:pt x="83695" y="235650"/>
                  </a:lnTo>
                  <a:lnTo>
                    <a:pt x="80253" y="235501"/>
                  </a:lnTo>
                  <a:lnTo>
                    <a:pt x="80253" y="231949"/>
                  </a:lnTo>
                  <a:lnTo>
                    <a:pt x="80253" y="225323"/>
                  </a:lnTo>
                  <a:lnTo>
                    <a:pt x="81888" y="220175"/>
                  </a:lnTo>
                  <a:lnTo>
                    <a:pt x="83554" y="215215"/>
                  </a:lnTo>
                  <a:lnTo>
                    <a:pt x="81020" y="211561"/>
                  </a:lnTo>
                  <a:lnTo>
                    <a:pt x="78320" y="207657"/>
                  </a:lnTo>
                  <a:lnTo>
                    <a:pt x="76568" y="206030"/>
                  </a:lnTo>
                  <a:lnTo>
                    <a:pt x="74510" y="201140"/>
                  </a:lnTo>
                  <a:lnTo>
                    <a:pt x="73486" y="198973"/>
                  </a:lnTo>
                  <a:lnTo>
                    <a:pt x="72578" y="198152"/>
                  </a:lnTo>
                  <a:lnTo>
                    <a:pt x="71600" y="197675"/>
                  </a:lnTo>
                  <a:lnTo>
                    <a:pt x="68009" y="197862"/>
                  </a:lnTo>
                  <a:lnTo>
                    <a:pt x="64653" y="195226"/>
                  </a:lnTo>
                  <a:lnTo>
                    <a:pt x="60718" y="192128"/>
                  </a:lnTo>
                  <a:lnTo>
                    <a:pt x="55906" y="188334"/>
                  </a:lnTo>
                  <a:lnTo>
                    <a:pt x="51666" y="185853"/>
                  </a:lnTo>
                  <a:lnTo>
                    <a:pt x="49937" y="185306"/>
                  </a:lnTo>
                  <a:lnTo>
                    <a:pt x="45861" y="185118"/>
                  </a:lnTo>
                  <a:lnTo>
                    <a:pt x="45431" y="184641"/>
                  </a:lnTo>
                  <a:lnTo>
                    <a:pt x="45149" y="183280"/>
                  </a:lnTo>
                  <a:lnTo>
                    <a:pt x="45157" y="181762"/>
                  </a:lnTo>
                  <a:lnTo>
                    <a:pt x="46479" y="179470"/>
                  </a:lnTo>
                  <a:lnTo>
                    <a:pt x="46581" y="178022"/>
                  </a:lnTo>
                  <a:lnTo>
                    <a:pt x="43819" y="173156"/>
                  </a:lnTo>
                  <a:lnTo>
                    <a:pt x="42966" y="171732"/>
                  </a:lnTo>
                  <a:lnTo>
                    <a:pt x="40604" y="171161"/>
                  </a:lnTo>
                  <a:lnTo>
                    <a:pt x="41073" y="169753"/>
                  </a:lnTo>
                  <a:lnTo>
                    <a:pt x="41073" y="168814"/>
                  </a:lnTo>
                  <a:lnTo>
                    <a:pt x="40736" y="168071"/>
                  </a:lnTo>
                  <a:lnTo>
                    <a:pt x="40189" y="167719"/>
                  </a:lnTo>
                  <a:lnTo>
                    <a:pt x="39492" y="167680"/>
                  </a:lnTo>
                  <a:lnTo>
                    <a:pt x="37638" y="168259"/>
                  </a:lnTo>
                  <a:lnTo>
                    <a:pt x="36223" y="166052"/>
                  </a:lnTo>
                  <a:lnTo>
                    <a:pt x="31818" y="159770"/>
                  </a:lnTo>
                  <a:lnTo>
                    <a:pt x="30402" y="159003"/>
                  </a:lnTo>
                  <a:lnTo>
                    <a:pt x="30143" y="158573"/>
                  </a:lnTo>
                  <a:lnTo>
                    <a:pt x="31215" y="156641"/>
                  </a:lnTo>
                  <a:lnTo>
                    <a:pt x="33030" y="153777"/>
                  </a:lnTo>
                  <a:lnTo>
                    <a:pt x="33343" y="152119"/>
                  </a:lnTo>
                  <a:lnTo>
                    <a:pt x="32999" y="150288"/>
                  </a:lnTo>
                  <a:lnTo>
                    <a:pt x="31044" y="146838"/>
                  </a:lnTo>
                  <a:lnTo>
                    <a:pt x="31521" y="145375"/>
                  </a:lnTo>
                  <a:lnTo>
                    <a:pt x="32358" y="143693"/>
                  </a:lnTo>
                  <a:lnTo>
                    <a:pt x="32428" y="142426"/>
                  </a:lnTo>
                  <a:lnTo>
                    <a:pt x="33742" y="142613"/>
                  </a:lnTo>
                  <a:lnTo>
                    <a:pt x="35425" y="142629"/>
                  </a:lnTo>
                  <a:lnTo>
                    <a:pt x="35957" y="141596"/>
                  </a:lnTo>
                  <a:lnTo>
                    <a:pt x="35925" y="137982"/>
                  </a:lnTo>
                  <a:lnTo>
                    <a:pt x="36324" y="136660"/>
                  </a:lnTo>
                  <a:lnTo>
                    <a:pt x="41660" y="130526"/>
                  </a:lnTo>
                  <a:lnTo>
                    <a:pt x="44312" y="129149"/>
                  </a:lnTo>
                  <a:lnTo>
                    <a:pt x="46330" y="127882"/>
                  </a:lnTo>
                  <a:lnTo>
                    <a:pt x="46792" y="126035"/>
                  </a:lnTo>
                  <a:lnTo>
                    <a:pt x="46377" y="125081"/>
                  </a:lnTo>
                  <a:lnTo>
                    <a:pt x="45978" y="123688"/>
                  </a:lnTo>
                  <a:lnTo>
                    <a:pt x="45853" y="122687"/>
                  </a:lnTo>
                  <a:lnTo>
                    <a:pt x="43631" y="119918"/>
                  </a:lnTo>
                  <a:lnTo>
                    <a:pt x="42857" y="118525"/>
                  </a:lnTo>
                  <a:lnTo>
                    <a:pt x="42763" y="117250"/>
                  </a:lnTo>
                  <a:lnTo>
                    <a:pt x="43287" y="114996"/>
                  </a:lnTo>
                  <a:lnTo>
                    <a:pt x="44218" y="113244"/>
                  </a:lnTo>
                  <a:lnTo>
                    <a:pt x="47371" y="112211"/>
                  </a:lnTo>
                  <a:lnTo>
                    <a:pt x="49162" y="111335"/>
                  </a:lnTo>
                  <a:lnTo>
                    <a:pt x="49405" y="110545"/>
                  </a:lnTo>
                  <a:lnTo>
                    <a:pt x="47081" y="109270"/>
                  </a:lnTo>
                  <a:lnTo>
                    <a:pt x="42121" y="108871"/>
                  </a:lnTo>
                  <a:lnTo>
                    <a:pt x="38491" y="109238"/>
                  </a:lnTo>
                  <a:lnTo>
                    <a:pt x="37333" y="108840"/>
                  </a:lnTo>
                  <a:lnTo>
                    <a:pt x="35612" y="106367"/>
                  </a:lnTo>
                  <a:lnTo>
                    <a:pt x="33782" y="105053"/>
                  </a:lnTo>
                  <a:lnTo>
                    <a:pt x="32068" y="104208"/>
                  </a:lnTo>
                  <a:lnTo>
                    <a:pt x="30402" y="104365"/>
                  </a:lnTo>
                  <a:lnTo>
                    <a:pt x="29393" y="104028"/>
                  </a:lnTo>
                  <a:lnTo>
                    <a:pt x="29158" y="102964"/>
                  </a:lnTo>
                  <a:lnTo>
                    <a:pt x="26748" y="94804"/>
                  </a:lnTo>
                  <a:lnTo>
                    <a:pt x="25990" y="93685"/>
                  </a:lnTo>
                  <a:lnTo>
                    <a:pt x="24863" y="93412"/>
                  </a:lnTo>
                  <a:lnTo>
                    <a:pt x="23916" y="93357"/>
                  </a:lnTo>
                  <a:lnTo>
                    <a:pt x="23290" y="92794"/>
                  </a:lnTo>
                  <a:lnTo>
                    <a:pt x="22617" y="91667"/>
                  </a:lnTo>
                  <a:lnTo>
                    <a:pt x="22132" y="90188"/>
                  </a:lnTo>
                  <a:lnTo>
                    <a:pt x="22101" y="88240"/>
                  </a:lnTo>
                  <a:lnTo>
                    <a:pt x="22203" y="86566"/>
                  </a:lnTo>
                  <a:lnTo>
                    <a:pt x="21874" y="85487"/>
                  </a:lnTo>
                  <a:lnTo>
                    <a:pt x="21045" y="84415"/>
                  </a:lnTo>
                  <a:lnTo>
                    <a:pt x="19871" y="83640"/>
                  </a:lnTo>
                  <a:lnTo>
                    <a:pt x="18839" y="82733"/>
                  </a:lnTo>
                  <a:lnTo>
                    <a:pt x="17032" y="75496"/>
                  </a:lnTo>
                  <a:lnTo>
                    <a:pt x="16304" y="73548"/>
                  </a:lnTo>
                  <a:lnTo>
                    <a:pt x="16304" y="73345"/>
                  </a:lnTo>
                  <a:lnTo>
                    <a:pt x="16335" y="72961"/>
                  </a:lnTo>
                  <a:lnTo>
                    <a:pt x="16155" y="71295"/>
                  </a:lnTo>
                  <a:lnTo>
                    <a:pt x="16992" y="69847"/>
                  </a:lnTo>
                  <a:lnTo>
                    <a:pt x="16938" y="69276"/>
                  </a:lnTo>
                  <a:lnTo>
                    <a:pt x="15201" y="67446"/>
                  </a:lnTo>
                  <a:lnTo>
                    <a:pt x="12760" y="65615"/>
                  </a:lnTo>
                  <a:lnTo>
                    <a:pt x="12103" y="65294"/>
                  </a:lnTo>
                  <a:lnTo>
                    <a:pt x="12087" y="63338"/>
                  </a:lnTo>
                  <a:lnTo>
                    <a:pt x="12173" y="61860"/>
                  </a:lnTo>
                  <a:lnTo>
                    <a:pt x="11954" y="60522"/>
                  </a:lnTo>
                  <a:lnTo>
                    <a:pt x="11485" y="59755"/>
                  </a:lnTo>
                  <a:lnTo>
                    <a:pt x="11469" y="59153"/>
                  </a:lnTo>
                  <a:lnTo>
                    <a:pt x="12447" y="57713"/>
                  </a:lnTo>
                  <a:lnTo>
                    <a:pt x="11813" y="56767"/>
                  </a:lnTo>
                  <a:lnTo>
                    <a:pt x="8222" y="54428"/>
                  </a:lnTo>
                  <a:lnTo>
                    <a:pt x="6877" y="53254"/>
                  </a:lnTo>
                  <a:lnTo>
                    <a:pt x="4389" y="53019"/>
                  </a:lnTo>
                  <a:lnTo>
                    <a:pt x="4131" y="52245"/>
                  </a:lnTo>
                  <a:lnTo>
                    <a:pt x="4522" y="50610"/>
                  </a:lnTo>
                  <a:lnTo>
                    <a:pt x="5375" y="48623"/>
                  </a:lnTo>
                  <a:lnTo>
                    <a:pt x="6720" y="46667"/>
                  </a:lnTo>
                  <a:lnTo>
                    <a:pt x="7151" y="45634"/>
                  </a:lnTo>
                  <a:lnTo>
                    <a:pt x="7675" y="43874"/>
                  </a:lnTo>
                  <a:lnTo>
                    <a:pt x="7854" y="42622"/>
                  </a:lnTo>
                  <a:lnTo>
                    <a:pt x="9365" y="40862"/>
                  </a:lnTo>
                  <a:lnTo>
                    <a:pt x="9372" y="40400"/>
                  </a:lnTo>
                  <a:lnTo>
                    <a:pt x="8950" y="39766"/>
                  </a:lnTo>
                  <a:lnTo>
                    <a:pt x="7745" y="39414"/>
                  </a:lnTo>
                  <a:lnTo>
                    <a:pt x="6509" y="39266"/>
                  </a:lnTo>
                  <a:lnTo>
                    <a:pt x="6048" y="38945"/>
                  </a:lnTo>
                  <a:lnTo>
                    <a:pt x="5883" y="37998"/>
                  </a:lnTo>
                  <a:lnTo>
                    <a:pt x="6039" y="34149"/>
                  </a:lnTo>
                  <a:lnTo>
                    <a:pt x="5648" y="31834"/>
                  </a:lnTo>
                  <a:lnTo>
                    <a:pt x="5140" y="30152"/>
                  </a:lnTo>
                  <a:lnTo>
                    <a:pt x="5461" y="26357"/>
                  </a:lnTo>
                  <a:lnTo>
                    <a:pt x="4600" y="25590"/>
                  </a:lnTo>
                  <a:lnTo>
                    <a:pt x="3247" y="23595"/>
                  </a:lnTo>
                  <a:lnTo>
                    <a:pt x="2668" y="21906"/>
                  </a:lnTo>
                  <a:lnTo>
                    <a:pt x="2981" y="21272"/>
                  </a:lnTo>
                  <a:lnTo>
                    <a:pt x="3270" y="20161"/>
                  </a:lnTo>
                  <a:lnTo>
                    <a:pt x="3458" y="18698"/>
                  </a:lnTo>
                  <a:lnTo>
                    <a:pt x="3403" y="17665"/>
                  </a:lnTo>
                  <a:lnTo>
                    <a:pt x="2159" y="16656"/>
                  </a:lnTo>
                  <a:lnTo>
                    <a:pt x="1236" y="15592"/>
                  </a:lnTo>
                  <a:lnTo>
                    <a:pt x="1126" y="14418"/>
                  </a:lnTo>
                  <a:lnTo>
                    <a:pt x="759" y="12979"/>
                  </a:lnTo>
                  <a:lnTo>
                    <a:pt x="234" y="11837"/>
                  </a:lnTo>
                  <a:lnTo>
                    <a:pt x="0" y="11094"/>
                  </a:lnTo>
                  <a:lnTo>
                    <a:pt x="454" y="10656"/>
                  </a:lnTo>
                  <a:lnTo>
                    <a:pt x="2214" y="10311"/>
                  </a:lnTo>
                  <a:lnTo>
                    <a:pt x="4772" y="10554"/>
                  </a:lnTo>
                  <a:lnTo>
                    <a:pt x="6861" y="10569"/>
                  </a:lnTo>
                  <a:lnTo>
                    <a:pt x="8043" y="9834"/>
                  </a:lnTo>
                  <a:lnTo>
                    <a:pt x="9505" y="2895"/>
                  </a:lnTo>
                  <a:lnTo>
                    <a:pt x="10843" y="1064"/>
                  </a:lnTo>
                  <a:lnTo>
                    <a:pt x="12392" y="0"/>
                  </a:lnTo>
                  <a:lnTo>
                    <a:pt x="15420" y="2472"/>
                  </a:lnTo>
                  <a:lnTo>
                    <a:pt x="16672" y="3341"/>
                  </a:lnTo>
                  <a:lnTo>
                    <a:pt x="17344" y="3419"/>
                  </a:lnTo>
                  <a:close/>
                  <a:moveTo>
                    <a:pt x="267006" y="337487"/>
                  </a:moveTo>
                  <a:lnTo>
                    <a:pt x="264956" y="340421"/>
                  </a:lnTo>
                  <a:lnTo>
                    <a:pt x="261866" y="342870"/>
                  </a:lnTo>
                  <a:lnTo>
                    <a:pt x="260552" y="342111"/>
                  </a:lnTo>
                  <a:lnTo>
                    <a:pt x="259527" y="342142"/>
                  </a:lnTo>
                  <a:lnTo>
                    <a:pt x="257320" y="343081"/>
                  </a:lnTo>
                  <a:lnTo>
                    <a:pt x="255732" y="343245"/>
                  </a:lnTo>
                  <a:lnTo>
                    <a:pt x="252845" y="344912"/>
                  </a:lnTo>
                  <a:lnTo>
                    <a:pt x="250217" y="345749"/>
                  </a:lnTo>
                  <a:lnTo>
                    <a:pt x="248394" y="345686"/>
                  </a:lnTo>
                  <a:lnTo>
                    <a:pt x="247760" y="345514"/>
                  </a:lnTo>
                  <a:lnTo>
                    <a:pt x="247400" y="344380"/>
                  </a:lnTo>
                  <a:lnTo>
                    <a:pt x="247432" y="343926"/>
                  </a:lnTo>
                  <a:lnTo>
                    <a:pt x="248543" y="344161"/>
                  </a:lnTo>
                  <a:lnTo>
                    <a:pt x="252603" y="342643"/>
                  </a:lnTo>
                  <a:lnTo>
                    <a:pt x="257665" y="340155"/>
                  </a:lnTo>
                  <a:lnTo>
                    <a:pt x="258150" y="339044"/>
                  </a:lnTo>
                  <a:lnTo>
                    <a:pt x="257336" y="337237"/>
                  </a:lnTo>
                  <a:lnTo>
                    <a:pt x="257555" y="336830"/>
                  </a:lnTo>
                  <a:lnTo>
                    <a:pt x="260841" y="337753"/>
                  </a:lnTo>
                  <a:lnTo>
                    <a:pt x="264510" y="335954"/>
                  </a:lnTo>
                  <a:lnTo>
                    <a:pt x="267577" y="335461"/>
                  </a:lnTo>
                  <a:lnTo>
                    <a:pt x="269016" y="336713"/>
                  </a:lnTo>
                  <a:lnTo>
                    <a:pt x="267006" y="33748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D4E0173A-4429-3858-C6DA-98E657A362B7}"/>
                </a:ext>
              </a:extLst>
            </p:cNvPr>
            <p:cNvSpPr>
              <a:spLocks/>
            </p:cNvSpPr>
            <p:nvPr/>
          </p:nvSpPr>
          <p:spPr>
            <a:xfrm>
              <a:off x="6713505" y="2679588"/>
              <a:ext cx="239749" cy="161866"/>
            </a:xfrm>
            <a:custGeom>
              <a:avLst/>
              <a:gdLst>
                <a:gd name="connsiteX0" fmla="*/ 196126 w 239749"/>
                <a:gd name="connsiteY0" fmla="*/ 16288 h 161866"/>
                <a:gd name="connsiteX1" fmla="*/ 198645 w 239749"/>
                <a:gd name="connsiteY1" fmla="*/ 16492 h 161866"/>
                <a:gd name="connsiteX2" fmla="*/ 202760 w 239749"/>
                <a:gd name="connsiteY2" fmla="*/ 14622 h 161866"/>
                <a:gd name="connsiteX3" fmla="*/ 204481 w 239749"/>
                <a:gd name="connsiteY3" fmla="*/ 13394 h 161866"/>
                <a:gd name="connsiteX4" fmla="*/ 208714 w 239749"/>
                <a:gd name="connsiteY4" fmla="*/ 9130 h 161866"/>
                <a:gd name="connsiteX5" fmla="*/ 211209 w 239749"/>
                <a:gd name="connsiteY5" fmla="*/ 7941 h 161866"/>
                <a:gd name="connsiteX6" fmla="*/ 215066 w 239749"/>
                <a:gd name="connsiteY6" fmla="*/ 8238 h 161866"/>
                <a:gd name="connsiteX7" fmla="*/ 216921 w 239749"/>
                <a:gd name="connsiteY7" fmla="*/ 7941 h 161866"/>
                <a:gd name="connsiteX8" fmla="*/ 216967 w 239749"/>
                <a:gd name="connsiteY8" fmla="*/ 8355 h 161866"/>
                <a:gd name="connsiteX9" fmla="*/ 214597 w 239749"/>
                <a:gd name="connsiteY9" fmla="*/ 10084 h 161866"/>
                <a:gd name="connsiteX10" fmla="*/ 212704 w 239749"/>
                <a:gd name="connsiteY10" fmla="*/ 10679 h 161866"/>
                <a:gd name="connsiteX11" fmla="*/ 209981 w 239749"/>
                <a:gd name="connsiteY11" fmla="*/ 13253 h 161866"/>
                <a:gd name="connsiteX12" fmla="*/ 207391 w 239749"/>
                <a:gd name="connsiteY12" fmla="*/ 19042 h 161866"/>
                <a:gd name="connsiteX13" fmla="*/ 205475 w 239749"/>
                <a:gd name="connsiteY13" fmla="*/ 21874 h 161866"/>
                <a:gd name="connsiteX14" fmla="*/ 205490 w 239749"/>
                <a:gd name="connsiteY14" fmla="*/ 23134 h 161866"/>
                <a:gd name="connsiteX15" fmla="*/ 207822 w 239749"/>
                <a:gd name="connsiteY15" fmla="*/ 25364 h 161866"/>
                <a:gd name="connsiteX16" fmla="*/ 210380 w 239749"/>
                <a:gd name="connsiteY16" fmla="*/ 26623 h 161866"/>
                <a:gd name="connsiteX17" fmla="*/ 212727 w 239749"/>
                <a:gd name="connsiteY17" fmla="*/ 25481 h 161866"/>
                <a:gd name="connsiteX18" fmla="*/ 213752 w 239749"/>
                <a:gd name="connsiteY18" fmla="*/ 25927 h 161866"/>
                <a:gd name="connsiteX19" fmla="*/ 214675 w 239749"/>
                <a:gd name="connsiteY19" fmla="*/ 27578 h 161866"/>
                <a:gd name="connsiteX20" fmla="*/ 215199 w 239749"/>
                <a:gd name="connsiteY20" fmla="*/ 29213 h 161866"/>
                <a:gd name="connsiteX21" fmla="*/ 215317 w 239749"/>
                <a:gd name="connsiteY21" fmla="*/ 30832 h 161866"/>
                <a:gd name="connsiteX22" fmla="*/ 214894 w 239749"/>
                <a:gd name="connsiteY22" fmla="*/ 34212 h 161866"/>
                <a:gd name="connsiteX23" fmla="*/ 213486 w 239749"/>
                <a:gd name="connsiteY23" fmla="*/ 37600 h 161866"/>
                <a:gd name="connsiteX24" fmla="*/ 211577 w 239749"/>
                <a:gd name="connsiteY24" fmla="*/ 40432 h 161866"/>
                <a:gd name="connsiteX25" fmla="*/ 211843 w 239749"/>
                <a:gd name="connsiteY25" fmla="*/ 41323 h 161866"/>
                <a:gd name="connsiteX26" fmla="*/ 213376 w 239749"/>
                <a:gd name="connsiteY26" fmla="*/ 41777 h 161866"/>
                <a:gd name="connsiteX27" fmla="*/ 220644 w 239749"/>
                <a:gd name="connsiteY27" fmla="*/ 39946 h 161866"/>
                <a:gd name="connsiteX28" fmla="*/ 221403 w 239749"/>
                <a:gd name="connsiteY28" fmla="*/ 40079 h 161866"/>
                <a:gd name="connsiteX29" fmla="*/ 221818 w 239749"/>
                <a:gd name="connsiteY29" fmla="*/ 40995 h 161866"/>
                <a:gd name="connsiteX30" fmla="*/ 221904 w 239749"/>
                <a:gd name="connsiteY30" fmla="*/ 42685 h 161866"/>
                <a:gd name="connsiteX31" fmla="*/ 222303 w 239749"/>
                <a:gd name="connsiteY31" fmla="*/ 44210 h 161866"/>
                <a:gd name="connsiteX32" fmla="*/ 223023 w 239749"/>
                <a:gd name="connsiteY32" fmla="*/ 45579 h 161866"/>
                <a:gd name="connsiteX33" fmla="*/ 222796 w 239749"/>
                <a:gd name="connsiteY33" fmla="*/ 46972 h 161866"/>
                <a:gd name="connsiteX34" fmla="*/ 219612 w 239749"/>
                <a:gd name="connsiteY34" fmla="*/ 51377 h 161866"/>
                <a:gd name="connsiteX35" fmla="*/ 223375 w 239749"/>
                <a:gd name="connsiteY35" fmla="*/ 48607 h 161866"/>
                <a:gd name="connsiteX36" fmla="*/ 226340 w 239749"/>
                <a:gd name="connsiteY36" fmla="*/ 47825 h 161866"/>
                <a:gd name="connsiteX37" fmla="*/ 231425 w 239749"/>
                <a:gd name="connsiteY37" fmla="*/ 49217 h 161866"/>
                <a:gd name="connsiteX38" fmla="*/ 233506 w 239749"/>
                <a:gd name="connsiteY38" fmla="*/ 50813 h 161866"/>
                <a:gd name="connsiteX39" fmla="*/ 234719 w 239749"/>
                <a:gd name="connsiteY39" fmla="*/ 53622 h 161866"/>
                <a:gd name="connsiteX40" fmla="*/ 236479 w 239749"/>
                <a:gd name="connsiteY40" fmla="*/ 52691 h 161866"/>
                <a:gd name="connsiteX41" fmla="*/ 237246 w 239749"/>
                <a:gd name="connsiteY41" fmla="*/ 52746 h 161866"/>
                <a:gd name="connsiteX42" fmla="*/ 238396 w 239749"/>
                <a:gd name="connsiteY42" fmla="*/ 54342 h 161866"/>
                <a:gd name="connsiteX43" fmla="*/ 238435 w 239749"/>
                <a:gd name="connsiteY43" fmla="*/ 56047 h 161866"/>
                <a:gd name="connsiteX44" fmla="*/ 237590 w 239749"/>
                <a:gd name="connsiteY44" fmla="*/ 58465 h 161866"/>
                <a:gd name="connsiteX45" fmla="*/ 237300 w 239749"/>
                <a:gd name="connsiteY45" fmla="*/ 60702 h 161866"/>
                <a:gd name="connsiteX46" fmla="*/ 236417 w 239749"/>
                <a:gd name="connsiteY46" fmla="*/ 61617 h 161866"/>
                <a:gd name="connsiteX47" fmla="*/ 234766 w 239749"/>
                <a:gd name="connsiteY47" fmla="*/ 62282 h 161866"/>
                <a:gd name="connsiteX48" fmla="*/ 234296 w 239749"/>
                <a:gd name="connsiteY48" fmla="*/ 63026 h 161866"/>
                <a:gd name="connsiteX49" fmla="*/ 235024 w 239749"/>
                <a:gd name="connsiteY49" fmla="*/ 64723 h 161866"/>
                <a:gd name="connsiteX50" fmla="*/ 236096 w 239749"/>
                <a:gd name="connsiteY50" fmla="*/ 66382 h 161866"/>
                <a:gd name="connsiteX51" fmla="*/ 237613 w 239749"/>
                <a:gd name="connsiteY51" fmla="*/ 66452 h 161866"/>
                <a:gd name="connsiteX52" fmla="*/ 237887 w 239749"/>
                <a:gd name="connsiteY52" fmla="*/ 67219 h 161866"/>
                <a:gd name="connsiteX53" fmla="*/ 237919 w 239749"/>
                <a:gd name="connsiteY53" fmla="*/ 68134 h 161866"/>
                <a:gd name="connsiteX54" fmla="*/ 237715 w 239749"/>
                <a:gd name="connsiteY54" fmla="*/ 69214 h 161866"/>
                <a:gd name="connsiteX55" fmla="*/ 237222 w 239749"/>
                <a:gd name="connsiteY55" fmla="*/ 69949 h 161866"/>
                <a:gd name="connsiteX56" fmla="*/ 236432 w 239749"/>
                <a:gd name="connsiteY56" fmla="*/ 70356 h 161866"/>
                <a:gd name="connsiteX57" fmla="*/ 235392 w 239749"/>
                <a:gd name="connsiteY57" fmla="*/ 71538 h 161866"/>
                <a:gd name="connsiteX58" fmla="*/ 239209 w 239749"/>
                <a:gd name="connsiteY58" fmla="*/ 74119 h 161866"/>
                <a:gd name="connsiteX59" fmla="*/ 239694 w 239749"/>
                <a:gd name="connsiteY59" fmla="*/ 75082 h 161866"/>
                <a:gd name="connsiteX60" fmla="*/ 239749 w 239749"/>
                <a:gd name="connsiteY60" fmla="*/ 76482 h 161866"/>
                <a:gd name="connsiteX61" fmla="*/ 239452 w 239749"/>
                <a:gd name="connsiteY61" fmla="*/ 78023 h 161866"/>
                <a:gd name="connsiteX62" fmla="*/ 238803 w 239749"/>
                <a:gd name="connsiteY62" fmla="*/ 79697 h 161866"/>
                <a:gd name="connsiteX63" fmla="*/ 237653 w 239749"/>
                <a:gd name="connsiteY63" fmla="*/ 80683 h 161866"/>
                <a:gd name="connsiteX64" fmla="*/ 234899 w 239749"/>
                <a:gd name="connsiteY64" fmla="*/ 80848 h 161866"/>
                <a:gd name="connsiteX65" fmla="*/ 233209 w 239749"/>
                <a:gd name="connsiteY65" fmla="*/ 81935 h 161866"/>
                <a:gd name="connsiteX66" fmla="*/ 233788 w 239749"/>
                <a:gd name="connsiteY66" fmla="*/ 83734 h 161866"/>
                <a:gd name="connsiteX67" fmla="*/ 233741 w 239749"/>
                <a:gd name="connsiteY67" fmla="*/ 86011 h 161866"/>
                <a:gd name="connsiteX68" fmla="*/ 233232 w 239749"/>
                <a:gd name="connsiteY68" fmla="*/ 88694 h 161866"/>
                <a:gd name="connsiteX69" fmla="*/ 231065 w 239749"/>
                <a:gd name="connsiteY69" fmla="*/ 92739 h 161866"/>
                <a:gd name="connsiteX70" fmla="*/ 229031 w 239749"/>
                <a:gd name="connsiteY70" fmla="*/ 94891 h 161866"/>
                <a:gd name="connsiteX71" fmla="*/ 227036 w 239749"/>
                <a:gd name="connsiteY71" fmla="*/ 96283 h 161866"/>
                <a:gd name="connsiteX72" fmla="*/ 223484 w 239749"/>
                <a:gd name="connsiteY72" fmla="*/ 95790 h 161866"/>
                <a:gd name="connsiteX73" fmla="*/ 221552 w 239749"/>
                <a:gd name="connsiteY73" fmla="*/ 94718 h 161866"/>
                <a:gd name="connsiteX74" fmla="*/ 221763 w 239749"/>
                <a:gd name="connsiteY74" fmla="*/ 98200 h 161866"/>
                <a:gd name="connsiteX75" fmla="*/ 219792 w 239749"/>
                <a:gd name="connsiteY75" fmla="*/ 100336 h 161866"/>
                <a:gd name="connsiteX76" fmla="*/ 220159 w 239749"/>
                <a:gd name="connsiteY76" fmla="*/ 102119 h 161866"/>
                <a:gd name="connsiteX77" fmla="*/ 220848 w 239749"/>
                <a:gd name="connsiteY77" fmla="*/ 103027 h 161866"/>
                <a:gd name="connsiteX78" fmla="*/ 220511 w 239749"/>
                <a:gd name="connsiteY78" fmla="*/ 105311 h 161866"/>
                <a:gd name="connsiteX79" fmla="*/ 219573 w 239749"/>
                <a:gd name="connsiteY79" fmla="*/ 107572 h 161866"/>
                <a:gd name="connsiteX80" fmla="*/ 218000 w 239749"/>
                <a:gd name="connsiteY80" fmla="*/ 110013 h 161866"/>
                <a:gd name="connsiteX81" fmla="*/ 216216 w 239749"/>
                <a:gd name="connsiteY81" fmla="*/ 111539 h 161866"/>
                <a:gd name="connsiteX82" fmla="*/ 212672 w 239749"/>
                <a:gd name="connsiteY82" fmla="*/ 113377 h 161866"/>
                <a:gd name="connsiteX83" fmla="*/ 209645 w 239749"/>
                <a:gd name="connsiteY83" fmla="*/ 116421 h 161866"/>
                <a:gd name="connsiteX84" fmla="*/ 207579 w 239749"/>
                <a:gd name="connsiteY84" fmla="*/ 117625 h 161866"/>
                <a:gd name="connsiteX85" fmla="*/ 202431 w 239749"/>
                <a:gd name="connsiteY85" fmla="*/ 117571 h 161866"/>
                <a:gd name="connsiteX86" fmla="*/ 197182 w 239749"/>
                <a:gd name="connsiteY86" fmla="*/ 119527 h 161866"/>
                <a:gd name="connsiteX87" fmla="*/ 189765 w 239749"/>
                <a:gd name="connsiteY87" fmla="*/ 123642 h 161866"/>
                <a:gd name="connsiteX88" fmla="*/ 184766 w 239749"/>
                <a:gd name="connsiteY88" fmla="*/ 126928 h 161866"/>
                <a:gd name="connsiteX89" fmla="*/ 180909 w 239749"/>
                <a:gd name="connsiteY89" fmla="*/ 130644 h 161866"/>
                <a:gd name="connsiteX90" fmla="*/ 175816 w 239749"/>
                <a:gd name="connsiteY90" fmla="*/ 136683 h 161866"/>
                <a:gd name="connsiteX91" fmla="*/ 172037 w 239749"/>
                <a:gd name="connsiteY91" fmla="*/ 139218 h 161866"/>
                <a:gd name="connsiteX92" fmla="*/ 169855 w 239749"/>
                <a:gd name="connsiteY92" fmla="*/ 139899 h 161866"/>
                <a:gd name="connsiteX93" fmla="*/ 165606 w 239749"/>
                <a:gd name="connsiteY93" fmla="*/ 140439 h 161866"/>
                <a:gd name="connsiteX94" fmla="*/ 162047 w 239749"/>
                <a:gd name="connsiteY94" fmla="*/ 142074 h 161866"/>
                <a:gd name="connsiteX95" fmla="*/ 150226 w 239749"/>
                <a:gd name="connsiteY95" fmla="*/ 145125 h 161866"/>
                <a:gd name="connsiteX96" fmla="*/ 146228 w 239749"/>
                <a:gd name="connsiteY96" fmla="*/ 146791 h 161866"/>
                <a:gd name="connsiteX97" fmla="*/ 145711 w 239749"/>
                <a:gd name="connsiteY97" fmla="*/ 148301 h 161866"/>
                <a:gd name="connsiteX98" fmla="*/ 144053 w 239749"/>
                <a:gd name="connsiteY98" fmla="*/ 150578 h 161866"/>
                <a:gd name="connsiteX99" fmla="*/ 143951 w 239749"/>
                <a:gd name="connsiteY99" fmla="*/ 151399 h 161866"/>
                <a:gd name="connsiteX100" fmla="*/ 144671 w 239749"/>
                <a:gd name="connsiteY100" fmla="*/ 152033 h 161866"/>
                <a:gd name="connsiteX101" fmla="*/ 144812 w 239749"/>
                <a:gd name="connsiteY101" fmla="*/ 152854 h 161866"/>
                <a:gd name="connsiteX102" fmla="*/ 143349 w 239749"/>
                <a:gd name="connsiteY102" fmla="*/ 155538 h 161866"/>
                <a:gd name="connsiteX103" fmla="*/ 140423 w 239749"/>
                <a:gd name="connsiteY103" fmla="*/ 157470 h 161866"/>
                <a:gd name="connsiteX104" fmla="*/ 139046 w 239749"/>
                <a:gd name="connsiteY104" fmla="*/ 157439 h 161866"/>
                <a:gd name="connsiteX105" fmla="*/ 137372 w 239749"/>
                <a:gd name="connsiteY105" fmla="*/ 155773 h 161866"/>
                <a:gd name="connsiteX106" fmla="*/ 136644 w 239749"/>
                <a:gd name="connsiteY106" fmla="*/ 155835 h 161866"/>
                <a:gd name="connsiteX107" fmla="*/ 136355 w 239749"/>
                <a:gd name="connsiteY107" fmla="*/ 156093 h 161866"/>
                <a:gd name="connsiteX108" fmla="*/ 136339 w 239749"/>
                <a:gd name="connsiteY108" fmla="*/ 156610 h 161866"/>
                <a:gd name="connsiteX109" fmla="*/ 137301 w 239749"/>
                <a:gd name="connsiteY109" fmla="*/ 158612 h 161866"/>
                <a:gd name="connsiteX110" fmla="*/ 135533 w 239749"/>
                <a:gd name="connsiteY110" fmla="*/ 159536 h 161866"/>
                <a:gd name="connsiteX111" fmla="*/ 127835 w 239749"/>
                <a:gd name="connsiteY111" fmla="*/ 161867 h 161866"/>
                <a:gd name="connsiteX112" fmla="*/ 114731 w 239749"/>
                <a:gd name="connsiteY112" fmla="*/ 160146 h 161866"/>
                <a:gd name="connsiteX113" fmla="*/ 109544 w 239749"/>
                <a:gd name="connsiteY113" fmla="*/ 158354 h 161866"/>
                <a:gd name="connsiteX114" fmla="*/ 103136 w 239749"/>
                <a:gd name="connsiteY114" fmla="*/ 155491 h 161866"/>
                <a:gd name="connsiteX115" fmla="*/ 99326 w 239749"/>
                <a:gd name="connsiteY115" fmla="*/ 154732 h 161866"/>
                <a:gd name="connsiteX116" fmla="*/ 93920 w 239749"/>
                <a:gd name="connsiteY116" fmla="*/ 154544 h 161866"/>
                <a:gd name="connsiteX117" fmla="*/ 89477 w 239749"/>
                <a:gd name="connsiteY117" fmla="*/ 150539 h 161866"/>
                <a:gd name="connsiteX118" fmla="*/ 87419 w 239749"/>
                <a:gd name="connsiteY118" fmla="*/ 148059 h 161866"/>
                <a:gd name="connsiteX119" fmla="*/ 87255 w 239749"/>
                <a:gd name="connsiteY119" fmla="*/ 147026 h 161866"/>
                <a:gd name="connsiteX120" fmla="*/ 87490 w 239749"/>
                <a:gd name="connsiteY120" fmla="*/ 145845 h 161866"/>
                <a:gd name="connsiteX121" fmla="*/ 87951 w 239749"/>
                <a:gd name="connsiteY121" fmla="*/ 145039 h 161866"/>
                <a:gd name="connsiteX122" fmla="*/ 88640 w 239749"/>
                <a:gd name="connsiteY122" fmla="*/ 144608 h 161866"/>
                <a:gd name="connsiteX123" fmla="*/ 90102 w 239749"/>
                <a:gd name="connsiteY123" fmla="*/ 144562 h 161866"/>
                <a:gd name="connsiteX124" fmla="*/ 90298 w 239749"/>
                <a:gd name="connsiteY124" fmla="*/ 144210 h 161866"/>
                <a:gd name="connsiteX125" fmla="*/ 89179 w 239749"/>
                <a:gd name="connsiteY125" fmla="*/ 142214 h 161866"/>
                <a:gd name="connsiteX126" fmla="*/ 88108 w 239749"/>
                <a:gd name="connsiteY126" fmla="*/ 142864 h 161866"/>
                <a:gd name="connsiteX127" fmla="*/ 85252 w 239749"/>
                <a:gd name="connsiteY127" fmla="*/ 145680 h 161866"/>
                <a:gd name="connsiteX128" fmla="*/ 83977 w 239749"/>
                <a:gd name="connsiteY128" fmla="*/ 145579 h 161866"/>
                <a:gd name="connsiteX129" fmla="*/ 82303 w 239749"/>
                <a:gd name="connsiteY129" fmla="*/ 144170 h 161866"/>
                <a:gd name="connsiteX130" fmla="*/ 82240 w 239749"/>
                <a:gd name="connsiteY130" fmla="*/ 142801 h 161866"/>
                <a:gd name="connsiteX131" fmla="*/ 78978 w 239749"/>
                <a:gd name="connsiteY131" fmla="*/ 142277 h 161866"/>
                <a:gd name="connsiteX132" fmla="*/ 76138 w 239749"/>
                <a:gd name="connsiteY132" fmla="*/ 140564 h 161866"/>
                <a:gd name="connsiteX133" fmla="*/ 73313 w 239749"/>
                <a:gd name="connsiteY133" fmla="*/ 138099 h 161866"/>
                <a:gd name="connsiteX134" fmla="*/ 72891 w 239749"/>
                <a:gd name="connsiteY134" fmla="*/ 137161 h 161866"/>
                <a:gd name="connsiteX135" fmla="*/ 74252 w 239749"/>
                <a:gd name="connsiteY135" fmla="*/ 135776 h 161866"/>
                <a:gd name="connsiteX136" fmla="*/ 73986 w 239749"/>
                <a:gd name="connsiteY136" fmla="*/ 135510 h 161866"/>
                <a:gd name="connsiteX137" fmla="*/ 72961 w 239749"/>
                <a:gd name="connsiteY137" fmla="*/ 135275 h 161866"/>
                <a:gd name="connsiteX138" fmla="*/ 70904 w 239749"/>
                <a:gd name="connsiteY138" fmla="*/ 135729 h 161866"/>
                <a:gd name="connsiteX139" fmla="*/ 67798 w 239749"/>
                <a:gd name="connsiteY139" fmla="*/ 138850 h 161866"/>
                <a:gd name="connsiteX140" fmla="*/ 66460 w 239749"/>
                <a:gd name="connsiteY140" fmla="*/ 139570 h 161866"/>
                <a:gd name="connsiteX141" fmla="*/ 46174 w 239749"/>
                <a:gd name="connsiteY141" fmla="*/ 140298 h 161866"/>
                <a:gd name="connsiteX142" fmla="*/ 41026 w 239749"/>
                <a:gd name="connsiteY142" fmla="*/ 140619 h 161866"/>
                <a:gd name="connsiteX143" fmla="*/ 40033 w 239749"/>
                <a:gd name="connsiteY143" fmla="*/ 141096 h 161866"/>
                <a:gd name="connsiteX144" fmla="*/ 39141 w 239749"/>
                <a:gd name="connsiteY144" fmla="*/ 139069 h 161866"/>
                <a:gd name="connsiteX145" fmla="*/ 38343 w 239749"/>
                <a:gd name="connsiteY145" fmla="*/ 134532 h 161866"/>
                <a:gd name="connsiteX146" fmla="*/ 38045 w 239749"/>
                <a:gd name="connsiteY146" fmla="*/ 131535 h 161866"/>
                <a:gd name="connsiteX147" fmla="*/ 38249 w 239749"/>
                <a:gd name="connsiteY147" fmla="*/ 130080 h 161866"/>
                <a:gd name="connsiteX148" fmla="*/ 38961 w 239749"/>
                <a:gd name="connsiteY148" fmla="*/ 128336 h 161866"/>
                <a:gd name="connsiteX149" fmla="*/ 40064 w 239749"/>
                <a:gd name="connsiteY149" fmla="*/ 128633 h 161866"/>
                <a:gd name="connsiteX150" fmla="*/ 41112 w 239749"/>
                <a:gd name="connsiteY150" fmla="*/ 130018 h 161866"/>
                <a:gd name="connsiteX151" fmla="*/ 42067 w 239749"/>
                <a:gd name="connsiteY151" fmla="*/ 131981 h 161866"/>
                <a:gd name="connsiteX152" fmla="*/ 43154 w 239749"/>
                <a:gd name="connsiteY152" fmla="*/ 132936 h 161866"/>
                <a:gd name="connsiteX153" fmla="*/ 50234 w 239749"/>
                <a:gd name="connsiteY153" fmla="*/ 130542 h 161866"/>
                <a:gd name="connsiteX154" fmla="*/ 53113 w 239749"/>
                <a:gd name="connsiteY154" fmla="*/ 128930 h 161866"/>
                <a:gd name="connsiteX155" fmla="*/ 54334 w 239749"/>
                <a:gd name="connsiteY155" fmla="*/ 127405 h 161866"/>
                <a:gd name="connsiteX156" fmla="*/ 55773 w 239749"/>
                <a:gd name="connsiteY156" fmla="*/ 124792 h 161866"/>
                <a:gd name="connsiteX157" fmla="*/ 57299 w 239749"/>
                <a:gd name="connsiteY157" fmla="*/ 123454 h 161866"/>
                <a:gd name="connsiteX158" fmla="*/ 58027 w 239749"/>
                <a:gd name="connsiteY158" fmla="*/ 122194 h 161866"/>
                <a:gd name="connsiteX159" fmla="*/ 59458 w 239749"/>
                <a:gd name="connsiteY159" fmla="*/ 118181 h 161866"/>
                <a:gd name="connsiteX160" fmla="*/ 60444 w 239749"/>
                <a:gd name="connsiteY160" fmla="*/ 116319 h 161866"/>
                <a:gd name="connsiteX161" fmla="*/ 61633 w 239749"/>
                <a:gd name="connsiteY161" fmla="*/ 114934 h 161866"/>
                <a:gd name="connsiteX162" fmla="*/ 63010 w 239749"/>
                <a:gd name="connsiteY162" fmla="*/ 114042 h 161866"/>
                <a:gd name="connsiteX163" fmla="*/ 66139 w 239749"/>
                <a:gd name="connsiteY163" fmla="*/ 113409 h 161866"/>
                <a:gd name="connsiteX164" fmla="*/ 64082 w 239749"/>
                <a:gd name="connsiteY164" fmla="*/ 112462 h 161866"/>
                <a:gd name="connsiteX165" fmla="*/ 62110 w 239749"/>
                <a:gd name="connsiteY165" fmla="*/ 112462 h 161866"/>
                <a:gd name="connsiteX166" fmla="*/ 55429 w 239749"/>
                <a:gd name="connsiteY166" fmla="*/ 116710 h 161866"/>
                <a:gd name="connsiteX167" fmla="*/ 53184 w 239749"/>
                <a:gd name="connsiteY167" fmla="*/ 116710 h 161866"/>
                <a:gd name="connsiteX168" fmla="*/ 53278 w 239749"/>
                <a:gd name="connsiteY168" fmla="*/ 116045 h 161866"/>
                <a:gd name="connsiteX169" fmla="*/ 54224 w 239749"/>
                <a:gd name="connsiteY169" fmla="*/ 114848 h 161866"/>
                <a:gd name="connsiteX170" fmla="*/ 56524 w 239749"/>
                <a:gd name="connsiteY170" fmla="*/ 112775 h 161866"/>
                <a:gd name="connsiteX171" fmla="*/ 54944 w 239749"/>
                <a:gd name="connsiteY171" fmla="*/ 112618 h 161866"/>
                <a:gd name="connsiteX172" fmla="*/ 54342 w 239749"/>
                <a:gd name="connsiteY172" fmla="*/ 111680 h 161866"/>
                <a:gd name="connsiteX173" fmla="*/ 54271 w 239749"/>
                <a:gd name="connsiteY173" fmla="*/ 109700 h 161866"/>
                <a:gd name="connsiteX174" fmla="*/ 55445 w 239749"/>
                <a:gd name="connsiteY174" fmla="*/ 106500 h 161866"/>
                <a:gd name="connsiteX175" fmla="*/ 60890 w 239749"/>
                <a:gd name="connsiteY175" fmla="*/ 102276 h 161866"/>
                <a:gd name="connsiteX176" fmla="*/ 62775 w 239749"/>
                <a:gd name="connsiteY176" fmla="*/ 101650 h 161866"/>
                <a:gd name="connsiteX177" fmla="*/ 63346 w 239749"/>
                <a:gd name="connsiteY177" fmla="*/ 100813 h 161866"/>
                <a:gd name="connsiteX178" fmla="*/ 62635 w 239749"/>
                <a:gd name="connsiteY178" fmla="*/ 100132 h 161866"/>
                <a:gd name="connsiteX179" fmla="*/ 61492 w 239749"/>
                <a:gd name="connsiteY179" fmla="*/ 99718 h 161866"/>
                <a:gd name="connsiteX180" fmla="*/ 56016 w 239749"/>
                <a:gd name="connsiteY180" fmla="*/ 104075 h 161866"/>
                <a:gd name="connsiteX181" fmla="*/ 52026 w 239749"/>
                <a:gd name="connsiteY181" fmla="*/ 105577 h 161866"/>
                <a:gd name="connsiteX182" fmla="*/ 50845 w 239749"/>
                <a:gd name="connsiteY182" fmla="*/ 105288 h 161866"/>
                <a:gd name="connsiteX183" fmla="*/ 48779 w 239749"/>
                <a:gd name="connsiteY183" fmla="*/ 103606 h 161866"/>
                <a:gd name="connsiteX184" fmla="*/ 48114 w 239749"/>
                <a:gd name="connsiteY184" fmla="*/ 102847 h 161866"/>
                <a:gd name="connsiteX185" fmla="*/ 47222 w 239749"/>
                <a:gd name="connsiteY185" fmla="*/ 100915 h 161866"/>
                <a:gd name="connsiteX186" fmla="*/ 47332 w 239749"/>
                <a:gd name="connsiteY186" fmla="*/ 99749 h 161866"/>
                <a:gd name="connsiteX187" fmla="*/ 49225 w 239749"/>
                <a:gd name="connsiteY187" fmla="*/ 96322 h 161866"/>
                <a:gd name="connsiteX188" fmla="*/ 48920 w 239749"/>
                <a:gd name="connsiteY188" fmla="*/ 95657 h 161866"/>
                <a:gd name="connsiteX189" fmla="*/ 47613 w 239749"/>
                <a:gd name="connsiteY189" fmla="*/ 95321 h 161866"/>
                <a:gd name="connsiteX190" fmla="*/ 44101 w 239749"/>
                <a:gd name="connsiteY190" fmla="*/ 92160 h 161866"/>
                <a:gd name="connsiteX191" fmla="*/ 38546 w 239749"/>
                <a:gd name="connsiteY191" fmla="*/ 92481 h 161866"/>
                <a:gd name="connsiteX192" fmla="*/ 24785 w 239749"/>
                <a:gd name="connsiteY192" fmla="*/ 90642 h 161866"/>
                <a:gd name="connsiteX193" fmla="*/ 21937 w 239749"/>
                <a:gd name="connsiteY193" fmla="*/ 91425 h 161866"/>
                <a:gd name="connsiteX194" fmla="*/ 17251 w 239749"/>
                <a:gd name="connsiteY194" fmla="*/ 94139 h 161866"/>
                <a:gd name="connsiteX195" fmla="*/ 14419 w 239749"/>
                <a:gd name="connsiteY195" fmla="*/ 95031 h 161866"/>
                <a:gd name="connsiteX196" fmla="*/ 13112 w 239749"/>
                <a:gd name="connsiteY196" fmla="*/ 94445 h 161866"/>
                <a:gd name="connsiteX197" fmla="*/ 11923 w 239749"/>
                <a:gd name="connsiteY197" fmla="*/ 93005 h 161866"/>
                <a:gd name="connsiteX198" fmla="*/ 10843 w 239749"/>
                <a:gd name="connsiteY198" fmla="*/ 91073 h 161866"/>
                <a:gd name="connsiteX199" fmla="*/ 9873 w 239749"/>
                <a:gd name="connsiteY199" fmla="*/ 88624 h 161866"/>
                <a:gd name="connsiteX200" fmla="*/ 10288 w 239749"/>
                <a:gd name="connsiteY200" fmla="*/ 86926 h 161866"/>
                <a:gd name="connsiteX201" fmla="*/ 12103 w 239749"/>
                <a:gd name="connsiteY201" fmla="*/ 85956 h 161866"/>
                <a:gd name="connsiteX202" fmla="*/ 13433 w 239749"/>
                <a:gd name="connsiteY202" fmla="*/ 85495 h 161866"/>
                <a:gd name="connsiteX203" fmla="*/ 17180 w 239749"/>
                <a:gd name="connsiteY203" fmla="*/ 86081 h 161866"/>
                <a:gd name="connsiteX204" fmla="*/ 21749 w 239749"/>
                <a:gd name="connsiteY204" fmla="*/ 84368 h 161866"/>
                <a:gd name="connsiteX205" fmla="*/ 24660 w 239749"/>
                <a:gd name="connsiteY205" fmla="*/ 84008 h 161866"/>
                <a:gd name="connsiteX206" fmla="*/ 25497 w 239749"/>
                <a:gd name="connsiteY206" fmla="*/ 83734 h 161866"/>
                <a:gd name="connsiteX207" fmla="*/ 27210 w 239749"/>
                <a:gd name="connsiteY207" fmla="*/ 81911 h 161866"/>
                <a:gd name="connsiteX208" fmla="*/ 28055 w 239749"/>
                <a:gd name="connsiteY208" fmla="*/ 81450 h 161866"/>
                <a:gd name="connsiteX209" fmla="*/ 29369 w 239749"/>
                <a:gd name="connsiteY209" fmla="*/ 82091 h 161866"/>
                <a:gd name="connsiteX210" fmla="*/ 30011 w 239749"/>
                <a:gd name="connsiteY210" fmla="*/ 83327 h 161866"/>
                <a:gd name="connsiteX211" fmla="*/ 34603 w 239749"/>
                <a:gd name="connsiteY211" fmla="*/ 81403 h 161866"/>
                <a:gd name="connsiteX212" fmla="*/ 36183 w 239749"/>
                <a:gd name="connsiteY212" fmla="*/ 80441 h 161866"/>
                <a:gd name="connsiteX213" fmla="*/ 36363 w 239749"/>
                <a:gd name="connsiteY213" fmla="*/ 79838 h 161866"/>
                <a:gd name="connsiteX214" fmla="*/ 37052 w 239749"/>
                <a:gd name="connsiteY214" fmla="*/ 79150 h 161866"/>
                <a:gd name="connsiteX215" fmla="*/ 39336 w 239749"/>
                <a:gd name="connsiteY215" fmla="*/ 80190 h 161866"/>
                <a:gd name="connsiteX216" fmla="*/ 41190 w 239749"/>
                <a:gd name="connsiteY216" fmla="*/ 80222 h 161866"/>
                <a:gd name="connsiteX217" fmla="*/ 43499 w 239749"/>
                <a:gd name="connsiteY217" fmla="*/ 79502 h 161866"/>
                <a:gd name="connsiteX218" fmla="*/ 47582 w 239749"/>
                <a:gd name="connsiteY218" fmla="*/ 79189 h 161866"/>
                <a:gd name="connsiteX219" fmla="*/ 56728 w 239749"/>
                <a:gd name="connsiteY219" fmla="*/ 79025 h 161866"/>
                <a:gd name="connsiteX220" fmla="*/ 58097 w 239749"/>
                <a:gd name="connsiteY220" fmla="*/ 77452 h 161866"/>
                <a:gd name="connsiteX221" fmla="*/ 58739 w 239749"/>
                <a:gd name="connsiteY221" fmla="*/ 76059 h 161866"/>
                <a:gd name="connsiteX222" fmla="*/ 59544 w 239749"/>
                <a:gd name="connsiteY222" fmla="*/ 72516 h 161866"/>
                <a:gd name="connsiteX223" fmla="*/ 59184 w 239749"/>
                <a:gd name="connsiteY223" fmla="*/ 71788 h 161866"/>
                <a:gd name="connsiteX224" fmla="*/ 53481 w 239749"/>
                <a:gd name="connsiteY224" fmla="*/ 75050 h 161866"/>
                <a:gd name="connsiteX225" fmla="*/ 52175 w 239749"/>
                <a:gd name="connsiteY225" fmla="*/ 74996 h 161866"/>
                <a:gd name="connsiteX226" fmla="*/ 45564 w 239749"/>
                <a:gd name="connsiteY226" fmla="*/ 73267 h 161866"/>
                <a:gd name="connsiteX227" fmla="*/ 43178 w 239749"/>
                <a:gd name="connsiteY227" fmla="*/ 71311 h 161866"/>
                <a:gd name="connsiteX228" fmla="*/ 43960 w 239749"/>
                <a:gd name="connsiteY228" fmla="*/ 69738 h 161866"/>
                <a:gd name="connsiteX229" fmla="*/ 47465 w 239749"/>
                <a:gd name="connsiteY229" fmla="*/ 66343 h 161866"/>
                <a:gd name="connsiteX230" fmla="*/ 51079 w 239749"/>
                <a:gd name="connsiteY230" fmla="*/ 63620 h 161866"/>
                <a:gd name="connsiteX231" fmla="*/ 56399 w 239749"/>
                <a:gd name="connsiteY231" fmla="*/ 60663 h 161866"/>
                <a:gd name="connsiteX232" fmla="*/ 57643 w 239749"/>
                <a:gd name="connsiteY232" fmla="*/ 59513 h 161866"/>
                <a:gd name="connsiteX233" fmla="*/ 57776 w 239749"/>
                <a:gd name="connsiteY233" fmla="*/ 58144 h 161866"/>
                <a:gd name="connsiteX234" fmla="*/ 54224 w 239749"/>
                <a:gd name="connsiteY234" fmla="*/ 55711 h 161866"/>
                <a:gd name="connsiteX235" fmla="*/ 47520 w 239749"/>
                <a:gd name="connsiteY235" fmla="*/ 56384 h 161866"/>
                <a:gd name="connsiteX236" fmla="*/ 45798 w 239749"/>
                <a:gd name="connsiteY236" fmla="*/ 53497 h 161866"/>
                <a:gd name="connsiteX237" fmla="*/ 40220 w 239749"/>
                <a:gd name="connsiteY237" fmla="*/ 51783 h 161866"/>
                <a:gd name="connsiteX238" fmla="*/ 36512 w 239749"/>
                <a:gd name="connsiteY238" fmla="*/ 52855 h 161866"/>
                <a:gd name="connsiteX239" fmla="*/ 34541 w 239749"/>
                <a:gd name="connsiteY239" fmla="*/ 51103 h 161866"/>
                <a:gd name="connsiteX240" fmla="*/ 29721 w 239749"/>
                <a:gd name="connsiteY240" fmla="*/ 53528 h 161866"/>
                <a:gd name="connsiteX241" fmla="*/ 19128 w 239749"/>
                <a:gd name="connsiteY241" fmla="*/ 57025 h 161866"/>
                <a:gd name="connsiteX242" fmla="*/ 14912 w 239749"/>
                <a:gd name="connsiteY242" fmla="*/ 59443 h 161866"/>
                <a:gd name="connsiteX243" fmla="*/ 12643 w 239749"/>
                <a:gd name="connsiteY243" fmla="*/ 60248 h 161866"/>
                <a:gd name="connsiteX244" fmla="*/ 10030 w 239749"/>
                <a:gd name="connsiteY244" fmla="*/ 58277 h 161866"/>
                <a:gd name="connsiteX245" fmla="*/ 5524 w 239749"/>
                <a:gd name="connsiteY245" fmla="*/ 56047 h 161866"/>
                <a:gd name="connsiteX246" fmla="*/ 454 w 239749"/>
                <a:gd name="connsiteY246" fmla="*/ 55351 h 161866"/>
                <a:gd name="connsiteX247" fmla="*/ 0 w 239749"/>
                <a:gd name="connsiteY247" fmla="*/ 54037 h 161866"/>
                <a:gd name="connsiteX248" fmla="*/ 2957 w 239749"/>
                <a:gd name="connsiteY248" fmla="*/ 50008 h 161866"/>
                <a:gd name="connsiteX249" fmla="*/ 4984 w 239749"/>
                <a:gd name="connsiteY249" fmla="*/ 49272 h 161866"/>
                <a:gd name="connsiteX250" fmla="*/ 7018 w 239749"/>
                <a:gd name="connsiteY250" fmla="*/ 49648 h 161866"/>
                <a:gd name="connsiteX251" fmla="*/ 10906 w 239749"/>
                <a:gd name="connsiteY251" fmla="*/ 52456 h 161866"/>
                <a:gd name="connsiteX252" fmla="*/ 13589 w 239749"/>
                <a:gd name="connsiteY252" fmla="*/ 53340 h 161866"/>
                <a:gd name="connsiteX253" fmla="*/ 10225 w 239749"/>
                <a:gd name="connsiteY253" fmla="*/ 49209 h 161866"/>
                <a:gd name="connsiteX254" fmla="*/ 10311 w 239749"/>
                <a:gd name="connsiteY254" fmla="*/ 47621 h 161866"/>
                <a:gd name="connsiteX255" fmla="*/ 10053 w 239749"/>
                <a:gd name="connsiteY255" fmla="*/ 45235 h 161866"/>
                <a:gd name="connsiteX256" fmla="*/ 9021 w 239749"/>
                <a:gd name="connsiteY256" fmla="*/ 44210 h 161866"/>
                <a:gd name="connsiteX257" fmla="*/ 7988 w 239749"/>
                <a:gd name="connsiteY257" fmla="*/ 41566 h 161866"/>
                <a:gd name="connsiteX258" fmla="*/ 8410 w 239749"/>
                <a:gd name="connsiteY258" fmla="*/ 40674 h 161866"/>
                <a:gd name="connsiteX259" fmla="*/ 9732 w 239749"/>
                <a:gd name="connsiteY259" fmla="*/ 40353 h 161866"/>
                <a:gd name="connsiteX260" fmla="*/ 12439 w 239749"/>
                <a:gd name="connsiteY260" fmla="*/ 41253 h 161866"/>
                <a:gd name="connsiteX261" fmla="*/ 18878 w 239749"/>
                <a:gd name="connsiteY261" fmla="*/ 45838 h 161866"/>
                <a:gd name="connsiteX262" fmla="*/ 22039 w 239749"/>
                <a:gd name="connsiteY262" fmla="*/ 45024 h 161866"/>
                <a:gd name="connsiteX263" fmla="*/ 23768 w 239749"/>
                <a:gd name="connsiteY263" fmla="*/ 43334 h 161866"/>
                <a:gd name="connsiteX264" fmla="*/ 26138 w 239749"/>
                <a:gd name="connsiteY264" fmla="*/ 42082 h 161866"/>
                <a:gd name="connsiteX265" fmla="*/ 25465 w 239749"/>
                <a:gd name="connsiteY265" fmla="*/ 41433 h 161866"/>
                <a:gd name="connsiteX266" fmla="*/ 19903 w 239749"/>
                <a:gd name="connsiteY266" fmla="*/ 41355 h 161866"/>
                <a:gd name="connsiteX267" fmla="*/ 16922 w 239749"/>
                <a:gd name="connsiteY267" fmla="*/ 40416 h 161866"/>
                <a:gd name="connsiteX268" fmla="*/ 15420 w 239749"/>
                <a:gd name="connsiteY268" fmla="*/ 39070 h 161866"/>
                <a:gd name="connsiteX269" fmla="*/ 14114 w 239749"/>
                <a:gd name="connsiteY269" fmla="*/ 36778 h 161866"/>
                <a:gd name="connsiteX270" fmla="*/ 14575 w 239749"/>
                <a:gd name="connsiteY270" fmla="*/ 35722 h 161866"/>
                <a:gd name="connsiteX271" fmla="*/ 16124 w 239749"/>
                <a:gd name="connsiteY271" fmla="*/ 34877 h 161866"/>
                <a:gd name="connsiteX272" fmla="*/ 20873 w 239749"/>
                <a:gd name="connsiteY272" fmla="*/ 35127 h 161866"/>
                <a:gd name="connsiteX273" fmla="*/ 17744 w 239749"/>
                <a:gd name="connsiteY273" fmla="*/ 31129 h 161866"/>
                <a:gd name="connsiteX274" fmla="*/ 15569 w 239749"/>
                <a:gd name="connsiteY274" fmla="*/ 28829 h 161866"/>
                <a:gd name="connsiteX275" fmla="*/ 15334 w 239749"/>
                <a:gd name="connsiteY275" fmla="*/ 27719 h 161866"/>
                <a:gd name="connsiteX276" fmla="*/ 15483 w 239749"/>
                <a:gd name="connsiteY276" fmla="*/ 26326 h 161866"/>
                <a:gd name="connsiteX277" fmla="*/ 15772 w 239749"/>
                <a:gd name="connsiteY277" fmla="*/ 25387 h 161866"/>
                <a:gd name="connsiteX278" fmla="*/ 16218 w 239749"/>
                <a:gd name="connsiteY278" fmla="*/ 24918 h 161866"/>
                <a:gd name="connsiteX279" fmla="*/ 21663 w 239749"/>
                <a:gd name="connsiteY279" fmla="*/ 27265 h 161866"/>
                <a:gd name="connsiteX280" fmla="*/ 22860 w 239749"/>
                <a:gd name="connsiteY280" fmla="*/ 27359 h 161866"/>
                <a:gd name="connsiteX281" fmla="*/ 21757 w 239749"/>
                <a:gd name="connsiteY281" fmla="*/ 25849 h 161866"/>
                <a:gd name="connsiteX282" fmla="*/ 19363 w 239749"/>
                <a:gd name="connsiteY282" fmla="*/ 23619 h 161866"/>
                <a:gd name="connsiteX283" fmla="*/ 19261 w 239749"/>
                <a:gd name="connsiteY283" fmla="*/ 22782 h 161866"/>
                <a:gd name="connsiteX284" fmla="*/ 20271 w 239749"/>
                <a:gd name="connsiteY284" fmla="*/ 22101 h 161866"/>
                <a:gd name="connsiteX285" fmla="*/ 20764 w 239749"/>
                <a:gd name="connsiteY285" fmla="*/ 20826 h 161866"/>
                <a:gd name="connsiteX286" fmla="*/ 20810 w 239749"/>
                <a:gd name="connsiteY286" fmla="*/ 19778 h 161866"/>
                <a:gd name="connsiteX287" fmla="*/ 22461 w 239749"/>
                <a:gd name="connsiteY287" fmla="*/ 18870 h 161866"/>
                <a:gd name="connsiteX288" fmla="*/ 24135 w 239749"/>
                <a:gd name="connsiteY288" fmla="*/ 18831 h 161866"/>
                <a:gd name="connsiteX289" fmla="*/ 25817 w 239749"/>
                <a:gd name="connsiteY289" fmla="*/ 19660 h 161866"/>
                <a:gd name="connsiteX290" fmla="*/ 31028 w 239749"/>
                <a:gd name="connsiteY290" fmla="*/ 24010 h 161866"/>
                <a:gd name="connsiteX291" fmla="*/ 31771 w 239749"/>
                <a:gd name="connsiteY291" fmla="*/ 25231 h 161866"/>
                <a:gd name="connsiteX292" fmla="*/ 32021 w 239749"/>
                <a:gd name="connsiteY292" fmla="*/ 26834 h 161866"/>
                <a:gd name="connsiteX293" fmla="*/ 31763 w 239749"/>
                <a:gd name="connsiteY293" fmla="*/ 28829 h 161866"/>
                <a:gd name="connsiteX294" fmla="*/ 31982 w 239749"/>
                <a:gd name="connsiteY294" fmla="*/ 29627 h 161866"/>
                <a:gd name="connsiteX295" fmla="*/ 34016 w 239749"/>
                <a:gd name="connsiteY295" fmla="*/ 28947 h 161866"/>
                <a:gd name="connsiteX296" fmla="*/ 35644 w 239749"/>
                <a:gd name="connsiteY296" fmla="*/ 29784 h 161866"/>
                <a:gd name="connsiteX297" fmla="*/ 36450 w 239749"/>
                <a:gd name="connsiteY297" fmla="*/ 29557 h 161866"/>
                <a:gd name="connsiteX298" fmla="*/ 38476 w 239749"/>
                <a:gd name="connsiteY298" fmla="*/ 26561 h 161866"/>
                <a:gd name="connsiteX299" fmla="*/ 39868 w 239749"/>
                <a:gd name="connsiteY299" fmla="*/ 27273 h 161866"/>
                <a:gd name="connsiteX300" fmla="*/ 40705 w 239749"/>
                <a:gd name="connsiteY300" fmla="*/ 28673 h 161866"/>
                <a:gd name="connsiteX301" fmla="*/ 40971 w 239749"/>
                <a:gd name="connsiteY301" fmla="*/ 29940 h 161866"/>
                <a:gd name="connsiteX302" fmla="*/ 41097 w 239749"/>
                <a:gd name="connsiteY302" fmla="*/ 31677 h 161866"/>
                <a:gd name="connsiteX303" fmla="*/ 40737 w 239749"/>
                <a:gd name="connsiteY303" fmla="*/ 35292 h 161866"/>
                <a:gd name="connsiteX304" fmla="*/ 40831 w 239749"/>
                <a:gd name="connsiteY304" fmla="*/ 35800 h 161866"/>
                <a:gd name="connsiteX305" fmla="*/ 42247 w 239749"/>
                <a:gd name="connsiteY305" fmla="*/ 33758 h 161866"/>
                <a:gd name="connsiteX306" fmla="*/ 44656 w 239749"/>
                <a:gd name="connsiteY306" fmla="*/ 33602 h 161866"/>
                <a:gd name="connsiteX307" fmla="*/ 44969 w 239749"/>
                <a:gd name="connsiteY307" fmla="*/ 32577 h 161866"/>
                <a:gd name="connsiteX308" fmla="*/ 45040 w 239749"/>
                <a:gd name="connsiteY308" fmla="*/ 28775 h 161866"/>
                <a:gd name="connsiteX309" fmla="*/ 44844 w 239749"/>
                <a:gd name="connsiteY309" fmla="*/ 25551 h 161866"/>
                <a:gd name="connsiteX310" fmla="*/ 44578 w 239749"/>
                <a:gd name="connsiteY310" fmla="*/ 24894 h 161866"/>
                <a:gd name="connsiteX311" fmla="*/ 36645 w 239749"/>
                <a:gd name="connsiteY311" fmla="*/ 20419 h 161866"/>
                <a:gd name="connsiteX312" fmla="*/ 35268 w 239749"/>
                <a:gd name="connsiteY312" fmla="*/ 19355 h 161866"/>
                <a:gd name="connsiteX313" fmla="*/ 33539 w 239749"/>
                <a:gd name="connsiteY313" fmla="*/ 17149 h 161866"/>
                <a:gd name="connsiteX314" fmla="*/ 33891 w 239749"/>
                <a:gd name="connsiteY314" fmla="*/ 16038 h 161866"/>
                <a:gd name="connsiteX315" fmla="*/ 35440 w 239749"/>
                <a:gd name="connsiteY315" fmla="*/ 15044 h 161866"/>
                <a:gd name="connsiteX316" fmla="*/ 37764 w 239749"/>
                <a:gd name="connsiteY316" fmla="*/ 14646 h 161866"/>
                <a:gd name="connsiteX317" fmla="*/ 43170 w 239749"/>
                <a:gd name="connsiteY317" fmla="*/ 14700 h 161866"/>
                <a:gd name="connsiteX318" fmla="*/ 43717 w 239749"/>
                <a:gd name="connsiteY318" fmla="*/ 14231 h 161866"/>
                <a:gd name="connsiteX319" fmla="*/ 42669 w 239749"/>
                <a:gd name="connsiteY319" fmla="*/ 13065 h 161866"/>
                <a:gd name="connsiteX320" fmla="*/ 40173 w 239749"/>
                <a:gd name="connsiteY320" fmla="*/ 12314 h 161866"/>
                <a:gd name="connsiteX321" fmla="*/ 39587 w 239749"/>
                <a:gd name="connsiteY321" fmla="*/ 11634 h 161866"/>
                <a:gd name="connsiteX322" fmla="*/ 39289 w 239749"/>
                <a:gd name="connsiteY322" fmla="*/ 10335 h 161866"/>
                <a:gd name="connsiteX323" fmla="*/ 36324 w 239749"/>
                <a:gd name="connsiteY323" fmla="*/ 11047 h 161866"/>
                <a:gd name="connsiteX324" fmla="*/ 33015 w 239749"/>
                <a:gd name="connsiteY324" fmla="*/ 11078 h 161866"/>
                <a:gd name="connsiteX325" fmla="*/ 29831 w 239749"/>
                <a:gd name="connsiteY325" fmla="*/ 10280 h 161866"/>
                <a:gd name="connsiteX326" fmla="*/ 29768 w 239749"/>
                <a:gd name="connsiteY326" fmla="*/ 9271 h 161866"/>
                <a:gd name="connsiteX327" fmla="*/ 31020 w 239749"/>
                <a:gd name="connsiteY327" fmla="*/ 7784 h 161866"/>
                <a:gd name="connsiteX328" fmla="*/ 33625 w 239749"/>
                <a:gd name="connsiteY328" fmla="*/ 5320 h 161866"/>
                <a:gd name="connsiteX329" fmla="*/ 34830 w 239749"/>
                <a:gd name="connsiteY329" fmla="*/ 4702 h 161866"/>
                <a:gd name="connsiteX330" fmla="*/ 38468 w 239749"/>
                <a:gd name="connsiteY330" fmla="*/ 5132 h 161866"/>
                <a:gd name="connsiteX331" fmla="*/ 42075 w 239749"/>
                <a:gd name="connsiteY331" fmla="*/ 4436 h 161866"/>
                <a:gd name="connsiteX332" fmla="*/ 45001 w 239749"/>
                <a:gd name="connsiteY332" fmla="*/ 5281 h 161866"/>
                <a:gd name="connsiteX333" fmla="*/ 47324 w 239749"/>
                <a:gd name="connsiteY333" fmla="*/ 7722 h 161866"/>
                <a:gd name="connsiteX334" fmla="*/ 50618 w 239749"/>
                <a:gd name="connsiteY334" fmla="*/ 12009 h 161866"/>
                <a:gd name="connsiteX335" fmla="*/ 55077 w 239749"/>
                <a:gd name="connsiteY335" fmla="*/ 14739 h 161866"/>
                <a:gd name="connsiteX336" fmla="*/ 55492 w 239749"/>
                <a:gd name="connsiteY336" fmla="*/ 15600 h 161866"/>
                <a:gd name="connsiteX337" fmla="*/ 57862 w 239749"/>
                <a:gd name="connsiteY337" fmla="*/ 17830 h 161866"/>
                <a:gd name="connsiteX338" fmla="*/ 62587 w 239749"/>
                <a:gd name="connsiteY338" fmla="*/ 23822 h 161866"/>
                <a:gd name="connsiteX339" fmla="*/ 67383 w 239749"/>
                <a:gd name="connsiteY339" fmla="*/ 27288 h 161866"/>
                <a:gd name="connsiteX340" fmla="*/ 67602 w 239749"/>
                <a:gd name="connsiteY340" fmla="*/ 28172 h 161866"/>
                <a:gd name="connsiteX341" fmla="*/ 66812 w 239749"/>
                <a:gd name="connsiteY341" fmla="*/ 29205 h 161866"/>
                <a:gd name="connsiteX342" fmla="*/ 64966 w 239749"/>
                <a:gd name="connsiteY342" fmla="*/ 30418 h 161866"/>
                <a:gd name="connsiteX343" fmla="*/ 65388 w 239749"/>
                <a:gd name="connsiteY343" fmla="*/ 31083 h 161866"/>
                <a:gd name="connsiteX344" fmla="*/ 67798 w 239749"/>
                <a:gd name="connsiteY344" fmla="*/ 31967 h 161866"/>
                <a:gd name="connsiteX345" fmla="*/ 69535 w 239749"/>
                <a:gd name="connsiteY345" fmla="*/ 34298 h 161866"/>
                <a:gd name="connsiteX346" fmla="*/ 69652 w 239749"/>
                <a:gd name="connsiteY346" fmla="*/ 35315 h 161866"/>
                <a:gd name="connsiteX347" fmla="*/ 68080 w 239749"/>
                <a:gd name="connsiteY347" fmla="*/ 42513 h 161866"/>
                <a:gd name="connsiteX348" fmla="*/ 67242 w 239749"/>
                <a:gd name="connsiteY348" fmla="*/ 44038 h 161866"/>
                <a:gd name="connsiteX349" fmla="*/ 66288 w 239749"/>
                <a:gd name="connsiteY349" fmla="*/ 44844 h 161866"/>
                <a:gd name="connsiteX350" fmla="*/ 61860 w 239749"/>
                <a:gd name="connsiteY350" fmla="*/ 43491 h 161866"/>
                <a:gd name="connsiteX351" fmla="*/ 62908 w 239749"/>
                <a:gd name="connsiteY351" fmla="*/ 45775 h 161866"/>
                <a:gd name="connsiteX352" fmla="*/ 66077 w 239749"/>
                <a:gd name="connsiteY352" fmla="*/ 48200 h 161866"/>
                <a:gd name="connsiteX353" fmla="*/ 66789 w 239749"/>
                <a:gd name="connsiteY353" fmla="*/ 49554 h 161866"/>
                <a:gd name="connsiteX354" fmla="*/ 66319 w 239749"/>
                <a:gd name="connsiteY354" fmla="*/ 50884 h 161866"/>
                <a:gd name="connsiteX355" fmla="*/ 66664 w 239749"/>
                <a:gd name="connsiteY355" fmla="*/ 51189 h 161866"/>
                <a:gd name="connsiteX356" fmla="*/ 67821 w 239749"/>
                <a:gd name="connsiteY356" fmla="*/ 50477 h 161866"/>
                <a:gd name="connsiteX357" fmla="*/ 68307 w 239749"/>
                <a:gd name="connsiteY357" fmla="*/ 51228 h 161866"/>
                <a:gd name="connsiteX358" fmla="*/ 68103 w 239749"/>
                <a:gd name="connsiteY358" fmla="*/ 53442 h 161866"/>
                <a:gd name="connsiteX359" fmla="*/ 67610 w 239749"/>
                <a:gd name="connsiteY359" fmla="*/ 55280 h 161866"/>
                <a:gd name="connsiteX360" fmla="*/ 66820 w 239749"/>
                <a:gd name="connsiteY360" fmla="*/ 56736 h 161866"/>
                <a:gd name="connsiteX361" fmla="*/ 67055 w 239749"/>
                <a:gd name="connsiteY361" fmla="*/ 57369 h 161866"/>
                <a:gd name="connsiteX362" fmla="*/ 68291 w 239749"/>
                <a:gd name="connsiteY362" fmla="*/ 57174 h 161866"/>
                <a:gd name="connsiteX363" fmla="*/ 69449 w 239749"/>
                <a:gd name="connsiteY363" fmla="*/ 57549 h 161866"/>
                <a:gd name="connsiteX364" fmla="*/ 71264 w 239749"/>
                <a:gd name="connsiteY364" fmla="*/ 59560 h 161866"/>
                <a:gd name="connsiteX365" fmla="*/ 72735 w 239749"/>
                <a:gd name="connsiteY365" fmla="*/ 65686 h 161866"/>
                <a:gd name="connsiteX366" fmla="*/ 73462 w 239749"/>
                <a:gd name="connsiteY366" fmla="*/ 67657 h 161866"/>
                <a:gd name="connsiteX367" fmla="*/ 73994 w 239749"/>
                <a:gd name="connsiteY367" fmla="*/ 65905 h 161866"/>
                <a:gd name="connsiteX368" fmla="*/ 74651 w 239749"/>
                <a:gd name="connsiteY368" fmla="*/ 61438 h 161866"/>
                <a:gd name="connsiteX369" fmla="*/ 75269 w 239749"/>
                <a:gd name="connsiteY369" fmla="*/ 59153 h 161866"/>
                <a:gd name="connsiteX370" fmla="*/ 75856 w 239749"/>
                <a:gd name="connsiteY370" fmla="*/ 59051 h 161866"/>
                <a:gd name="connsiteX371" fmla="*/ 76357 w 239749"/>
                <a:gd name="connsiteY371" fmla="*/ 58300 h 161866"/>
                <a:gd name="connsiteX372" fmla="*/ 76779 w 239749"/>
                <a:gd name="connsiteY372" fmla="*/ 56892 h 161866"/>
                <a:gd name="connsiteX373" fmla="*/ 77640 w 239749"/>
                <a:gd name="connsiteY373" fmla="*/ 51916 h 161866"/>
                <a:gd name="connsiteX374" fmla="*/ 80613 w 239749"/>
                <a:gd name="connsiteY374" fmla="*/ 48138 h 161866"/>
                <a:gd name="connsiteX375" fmla="*/ 82029 w 239749"/>
                <a:gd name="connsiteY375" fmla="*/ 46972 h 161866"/>
                <a:gd name="connsiteX376" fmla="*/ 83367 w 239749"/>
                <a:gd name="connsiteY376" fmla="*/ 46722 h 161866"/>
                <a:gd name="connsiteX377" fmla="*/ 84008 w 239749"/>
                <a:gd name="connsiteY377" fmla="*/ 47191 h 161866"/>
                <a:gd name="connsiteX378" fmla="*/ 86238 w 239749"/>
                <a:gd name="connsiteY378" fmla="*/ 51157 h 161866"/>
                <a:gd name="connsiteX379" fmla="*/ 87591 w 239749"/>
                <a:gd name="connsiteY379" fmla="*/ 51823 h 161866"/>
                <a:gd name="connsiteX380" fmla="*/ 88280 w 239749"/>
                <a:gd name="connsiteY380" fmla="*/ 51611 h 161866"/>
                <a:gd name="connsiteX381" fmla="*/ 89234 w 239749"/>
                <a:gd name="connsiteY381" fmla="*/ 48912 h 161866"/>
                <a:gd name="connsiteX382" fmla="*/ 90439 w 239749"/>
                <a:gd name="connsiteY382" fmla="*/ 43733 h 161866"/>
                <a:gd name="connsiteX383" fmla="*/ 90713 w 239749"/>
                <a:gd name="connsiteY383" fmla="*/ 37928 h 161866"/>
                <a:gd name="connsiteX384" fmla="*/ 90064 w 239749"/>
                <a:gd name="connsiteY384" fmla="*/ 31489 h 161866"/>
                <a:gd name="connsiteX385" fmla="*/ 90439 w 239749"/>
                <a:gd name="connsiteY385" fmla="*/ 26874 h 161866"/>
                <a:gd name="connsiteX386" fmla="*/ 91855 w 239749"/>
                <a:gd name="connsiteY386" fmla="*/ 24112 h 161866"/>
                <a:gd name="connsiteX387" fmla="*/ 93709 w 239749"/>
                <a:gd name="connsiteY387" fmla="*/ 23259 h 161866"/>
                <a:gd name="connsiteX388" fmla="*/ 96017 w 239749"/>
                <a:gd name="connsiteY388" fmla="*/ 24323 h 161866"/>
                <a:gd name="connsiteX389" fmla="*/ 97699 w 239749"/>
                <a:gd name="connsiteY389" fmla="*/ 26013 h 161866"/>
                <a:gd name="connsiteX390" fmla="*/ 101016 w 239749"/>
                <a:gd name="connsiteY390" fmla="*/ 32428 h 161866"/>
                <a:gd name="connsiteX391" fmla="*/ 103700 w 239749"/>
                <a:gd name="connsiteY391" fmla="*/ 35784 h 161866"/>
                <a:gd name="connsiteX392" fmla="*/ 106000 w 239749"/>
                <a:gd name="connsiteY392" fmla="*/ 39368 h 161866"/>
                <a:gd name="connsiteX393" fmla="*/ 107189 w 239749"/>
                <a:gd name="connsiteY393" fmla="*/ 40533 h 161866"/>
                <a:gd name="connsiteX394" fmla="*/ 109473 w 239749"/>
                <a:gd name="connsiteY394" fmla="*/ 41120 h 161866"/>
                <a:gd name="connsiteX395" fmla="*/ 110084 w 239749"/>
                <a:gd name="connsiteY395" fmla="*/ 40885 h 161866"/>
                <a:gd name="connsiteX396" fmla="*/ 110490 w 239749"/>
                <a:gd name="connsiteY396" fmla="*/ 40064 h 161866"/>
                <a:gd name="connsiteX397" fmla="*/ 110702 w 239749"/>
                <a:gd name="connsiteY397" fmla="*/ 38640 h 161866"/>
                <a:gd name="connsiteX398" fmla="*/ 110209 w 239749"/>
                <a:gd name="connsiteY398" fmla="*/ 29479 h 161866"/>
                <a:gd name="connsiteX399" fmla="*/ 110850 w 239749"/>
                <a:gd name="connsiteY399" fmla="*/ 26623 h 161866"/>
                <a:gd name="connsiteX400" fmla="*/ 111820 w 239749"/>
                <a:gd name="connsiteY400" fmla="*/ 24581 h 161866"/>
                <a:gd name="connsiteX401" fmla="*/ 115935 w 239749"/>
                <a:gd name="connsiteY401" fmla="*/ 23384 h 161866"/>
                <a:gd name="connsiteX402" fmla="*/ 118181 w 239749"/>
                <a:gd name="connsiteY402" fmla="*/ 22101 h 161866"/>
                <a:gd name="connsiteX403" fmla="*/ 120364 w 239749"/>
                <a:gd name="connsiteY403" fmla="*/ 19997 h 161866"/>
                <a:gd name="connsiteX404" fmla="*/ 122171 w 239749"/>
                <a:gd name="connsiteY404" fmla="*/ 18862 h 161866"/>
                <a:gd name="connsiteX405" fmla="*/ 123610 w 239749"/>
                <a:gd name="connsiteY405" fmla="*/ 18714 h 161866"/>
                <a:gd name="connsiteX406" fmla="*/ 125105 w 239749"/>
                <a:gd name="connsiteY406" fmla="*/ 19535 h 161866"/>
                <a:gd name="connsiteX407" fmla="*/ 126677 w 239749"/>
                <a:gd name="connsiteY407" fmla="*/ 21327 h 161866"/>
                <a:gd name="connsiteX408" fmla="*/ 129118 w 239749"/>
                <a:gd name="connsiteY408" fmla="*/ 24816 h 161866"/>
                <a:gd name="connsiteX409" fmla="*/ 132193 w 239749"/>
                <a:gd name="connsiteY409" fmla="*/ 30582 h 161866"/>
                <a:gd name="connsiteX410" fmla="*/ 136104 w 239749"/>
                <a:gd name="connsiteY410" fmla="*/ 34869 h 161866"/>
                <a:gd name="connsiteX411" fmla="*/ 138146 w 239749"/>
                <a:gd name="connsiteY411" fmla="*/ 41660 h 161866"/>
                <a:gd name="connsiteX412" fmla="*/ 138584 w 239749"/>
                <a:gd name="connsiteY412" fmla="*/ 42802 h 161866"/>
                <a:gd name="connsiteX413" fmla="*/ 139069 w 239749"/>
                <a:gd name="connsiteY413" fmla="*/ 42935 h 161866"/>
                <a:gd name="connsiteX414" fmla="*/ 139586 w 239749"/>
                <a:gd name="connsiteY414" fmla="*/ 42051 h 161866"/>
                <a:gd name="connsiteX415" fmla="*/ 139914 w 239749"/>
                <a:gd name="connsiteY415" fmla="*/ 40807 h 161866"/>
                <a:gd name="connsiteX416" fmla="*/ 140008 w 239749"/>
                <a:gd name="connsiteY416" fmla="*/ 37787 h 161866"/>
                <a:gd name="connsiteX417" fmla="*/ 138913 w 239749"/>
                <a:gd name="connsiteY417" fmla="*/ 33782 h 161866"/>
                <a:gd name="connsiteX418" fmla="*/ 135259 w 239749"/>
                <a:gd name="connsiteY418" fmla="*/ 23635 h 161866"/>
                <a:gd name="connsiteX419" fmla="*/ 135197 w 239749"/>
                <a:gd name="connsiteY419" fmla="*/ 21702 h 161866"/>
                <a:gd name="connsiteX420" fmla="*/ 135659 w 239749"/>
                <a:gd name="connsiteY420" fmla="*/ 20153 h 161866"/>
                <a:gd name="connsiteX421" fmla="*/ 138232 w 239749"/>
                <a:gd name="connsiteY421" fmla="*/ 19981 h 161866"/>
                <a:gd name="connsiteX422" fmla="*/ 144225 w 239749"/>
                <a:gd name="connsiteY422" fmla="*/ 20920 h 161866"/>
                <a:gd name="connsiteX423" fmla="*/ 146134 w 239749"/>
                <a:gd name="connsiteY423" fmla="*/ 22500 h 161866"/>
                <a:gd name="connsiteX424" fmla="*/ 150210 w 239749"/>
                <a:gd name="connsiteY424" fmla="*/ 28712 h 161866"/>
                <a:gd name="connsiteX425" fmla="*/ 151352 w 239749"/>
                <a:gd name="connsiteY425" fmla="*/ 30214 h 161866"/>
                <a:gd name="connsiteX426" fmla="*/ 152049 w 239749"/>
                <a:gd name="connsiteY426" fmla="*/ 30590 h 161866"/>
                <a:gd name="connsiteX427" fmla="*/ 152307 w 239749"/>
                <a:gd name="connsiteY427" fmla="*/ 29839 h 161866"/>
                <a:gd name="connsiteX428" fmla="*/ 153887 w 239749"/>
                <a:gd name="connsiteY428" fmla="*/ 28689 h 161866"/>
                <a:gd name="connsiteX429" fmla="*/ 154975 w 239749"/>
                <a:gd name="connsiteY429" fmla="*/ 27296 h 161866"/>
                <a:gd name="connsiteX430" fmla="*/ 156797 w 239749"/>
                <a:gd name="connsiteY430" fmla="*/ 23869 h 161866"/>
                <a:gd name="connsiteX431" fmla="*/ 160780 w 239749"/>
                <a:gd name="connsiteY431" fmla="*/ 17689 h 161866"/>
                <a:gd name="connsiteX432" fmla="*/ 161609 w 239749"/>
                <a:gd name="connsiteY432" fmla="*/ 17509 h 161866"/>
                <a:gd name="connsiteX433" fmla="*/ 162767 w 239749"/>
                <a:gd name="connsiteY433" fmla="*/ 17994 h 161866"/>
                <a:gd name="connsiteX434" fmla="*/ 164809 w 239749"/>
                <a:gd name="connsiteY434" fmla="*/ 19613 h 161866"/>
                <a:gd name="connsiteX435" fmla="*/ 165779 w 239749"/>
                <a:gd name="connsiteY435" fmla="*/ 20912 h 161866"/>
                <a:gd name="connsiteX436" fmla="*/ 167696 w 239749"/>
                <a:gd name="connsiteY436" fmla="*/ 21898 h 161866"/>
                <a:gd name="connsiteX437" fmla="*/ 169659 w 239749"/>
                <a:gd name="connsiteY437" fmla="*/ 21554 h 161866"/>
                <a:gd name="connsiteX438" fmla="*/ 172374 w 239749"/>
                <a:gd name="connsiteY438" fmla="*/ 19387 h 161866"/>
                <a:gd name="connsiteX439" fmla="*/ 175449 w 239749"/>
                <a:gd name="connsiteY439" fmla="*/ 18057 h 161866"/>
                <a:gd name="connsiteX440" fmla="*/ 176497 w 239749"/>
                <a:gd name="connsiteY440" fmla="*/ 14982 h 161866"/>
                <a:gd name="connsiteX441" fmla="*/ 176692 w 239749"/>
                <a:gd name="connsiteY441" fmla="*/ 13574 h 161866"/>
                <a:gd name="connsiteX442" fmla="*/ 174220 w 239749"/>
                <a:gd name="connsiteY442" fmla="*/ 4366 h 161866"/>
                <a:gd name="connsiteX443" fmla="*/ 175261 w 239749"/>
                <a:gd name="connsiteY443" fmla="*/ 2472 h 161866"/>
                <a:gd name="connsiteX444" fmla="*/ 180620 w 239749"/>
                <a:gd name="connsiteY444" fmla="*/ 180 h 161866"/>
                <a:gd name="connsiteX445" fmla="*/ 185306 w 239749"/>
                <a:gd name="connsiteY445" fmla="*/ 0 h 161866"/>
                <a:gd name="connsiteX446" fmla="*/ 186417 w 239749"/>
                <a:gd name="connsiteY446" fmla="*/ 634 h 161866"/>
                <a:gd name="connsiteX447" fmla="*/ 189366 w 239749"/>
                <a:gd name="connsiteY447" fmla="*/ 5132 h 161866"/>
                <a:gd name="connsiteX448" fmla="*/ 191369 w 239749"/>
                <a:gd name="connsiteY448" fmla="*/ 7385 h 161866"/>
                <a:gd name="connsiteX449" fmla="*/ 192378 w 239749"/>
                <a:gd name="connsiteY449" fmla="*/ 9193 h 161866"/>
                <a:gd name="connsiteX450" fmla="*/ 192621 w 239749"/>
                <a:gd name="connsiteY450" fmla="*/ 13175 h 161866"/>
                <a:gd name="connsiteX451" fmla="*/ 193833 w 239749"/>
                <a:gd name="connsiteY451" fmla="*/ 14638 h 161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</a:cxnLst>
              <a:rect l="l" t="t" r="r" b="b"/>
              <a:pathLst>
                <a:path w="239749" h="161866">
                  <a:moveTo>
                    <a:pt x="196126" y="16288"/>
                  </a:moveTo>
                  <a:lnTo>
                    <a:pt x="198645" y="16492"/>
                  </a:lnTo>
                  <a:lnTo>
                    <a:pt x="202760" y="14622"/>
                  </a:lnTo>
                  <a:lnTo>
                    <a:pt x="204481" y="13394"/>
                  </a:lnTo>
                  <a:lnTo>
                    <a:pt x="208714" y="9130"/>
                  </a:lnTo>
                  <a:lnTo>
                    <a:pt x="211209" y="7941"/>
                  </a:lnTo>
                  <a:lnTo>
                    <a:pt x="215066" y="8238"/>
                  </a:lnTo>
                  <a:lnTo>
                    <a:pt x="216921" y="7941"/>
                  </a:lnTo>
                  <a:lnTo>
                    <a:pt x="216967" y="8355"/>
                  </a:lnTo>
                  <a:lnTo>
                    <a:pt x="214597" y="10084"/>
                  </a:lnTo>
                  <a:lnTo>
                    <a:pt x="212704" y="10679"/>
                  </a:lnTo>
                  <a:lnTo>
                    <a:pt x="209981" y="13253"/>
                  </a:lnTo>
                  <a:lnTo>
                    <a:pt x="207391" y="19042"/>
                  </a:lnTo>
                  <a:lnTo>
                    <a:pt x="205475" y="21874"/>
                  </a:lnTo>
                  <a:lnTo>
                    <a:pt x="205490" y="23134"/>
                  </a:lnTo>
                  <a:lnTo>
                    <a:pt x="207822" y="25364"/>
                  </a:lnTo>
                  <a:lnTo>
                    <a:pt x="210380" y="26623"/>
                  </a:lnTo>
                  <a:lnTo>
                    <a:pt x="212727" y="25481"/>
                  </a:lnTo>
                  <a:lnTo>
                    <a:pt x="213752" y="25927"/>
                  </a:lnTo>
                  <a:lnTo>
                    <a:pt x="214675" y="27578"/>
                  </a:lnTo>
                  <a:lnTo>
                    <a:pt x="215199" y="29213"/>
                  </a:lnTo>
                  <a:lnTo>
                    <a:pt x="215317" y="30832"/>
                  </a:lnTo>
                  <a:lnTo>
                    <a:pt x="214894" y="34212"/>
                  </a:lnTo>
                  <a:lnTo>
                    <a:pt x="213486" y="37600"/>
                  </a:lnTo>
                  <a:lnTo>
                    <a:pt x="211577" y="40432"/>
                  </a:lnTo>
                  <a:lnTo>
                    <a:pt x="211843" y="41323"/>
                  </a:lnTo>
                  <a:lnTo>
                    <a:pt x="213376" y="41777"/>
                  </a:lnTo>
                  <a:lnTo>
                    <a:pt x="220644" y="39946"/>
                  </a:lnTo>
                  <a:lnTo>
                    <a:pt x="221403" y="40079"/>
                  </a:lnTo>
                  <a:lnTo>
                    <a:pt x="221818" y="40995"/>
                  </a:lnTo>
                  <a:lnTo>
                    <a:pt x="221904" y="42685"/>
                  </a:lnTo>
                  <a:lnTo>
                    <a:pt x="222303" y="44210"/>
                  </a:lnTo>
                  <a:lnTo>
                    <a:pt x="223023" y="45579"/>
                  </a:lnTo>
                  <a:lnTo>
                    <a:pt x="222796" y="46972"/>
                  </a:lnTo>
                  <a:lnTo>
                    <a:pt x="219612" y="51377"/>
                  </a:lnTo>
                  <a:lnTo>
                    <a:pt x="223375" y="48607"/>
                  </a:lnTo>
                  <a:lnTo>
                    <a:pt x="226340" y="47825"/>
                  </a:lnTo>
                  <a:lnTo>
                    <a:pt x="231425" y="49217"/>
                  </a:lnTo>
                  <a:lnTo>
                    <a:pt x="233506" y="50813"/>
                  </a:lnTo>
                  <a:lnTo>
                    <a:pt x="234719" y="53622"/>
                  </a:lnTo>
                  <a:lnTo>
                    <a:pt x="236479" y="52691"/>
                  </a:lnTo>
                  <a:lnTo>
                    <a:pt x="237246" y="52746"/>
                  </a:lnTo>
                  <a:lnTo>
                    <a:pt x="238396" y="54342"/>
                  </a:lnTo>
                  <a:lnTo>
                    <a:pt x="238435" y="56047"/>
                  </a:lnTo>
                  <a:lnTo>
                    <a:pt x="237590" y="58465"/>
                  </a:lnTo>
                  <a:lnTo>
                    <a:pt x="237300" y="60702"/>
                  </a:lnTo>
                  <a:lnTo>
                    <a:pt x="236417" y="61617"/>
                  </a:lnTo>
                  <a:lnTo>
                    <a:pt x="234766" y="62282"/>
                  </a:lnTo>
                  <a:lnTo>
                    <a:pt x="234296" y="63026"/>
                  </a:lnTo>
                  <a:lnTo>
                    <a:pt x="235024" y="64723"/>
                  </a:lnTo>
                  <a:lnTo>
                    <a:pt x="236096" y="66382"/>
                  </a:lnTo>
                  <a:lnTo>
                    <a:pt x="237613" y="66452"/>
                  </a:lnTo>
                  <a:lnTo>
                    <a:pt x="237887" y="67219"/>
                  </a:lnTo>
                  <a:lnTo>
                    <a:pt x="237919" y="68134"/>
                  </a:lnTo>
                  <a:lnTo>
                    <a:pt x="237715" y="69214"/>
                  </a:lnTo>
                  <a:lnTo>
                    <a:pt x="237222" y="69949"/>
                  </a:lnTo>
                  <a:lnTo>
                    <a:pt x="236432" y="70356"/>
                  </a:lnTo>
                  <a:lnTo>
                    <a:pt x="235392" y="71538"/>
                  </a:lnTo>
                  <a:lnTo>
                    <a:pt x="239209" y="74119"/>
                  </a:lnTo>
                  <a:lnTo>
                    <a:pt x="239694" y="75082"/>
                  </a:lnTo>
                  <a:lnTo>
                    <a:pt x="239749" y="76482"/>
                  </a:lnTo>
                  <a:lnTo>
                    <a:pt x="239452" y="78023"/>
                  </a:lnTo>
                  <a:lnTo>
                    <a:pt x="238803" y="79697"/>
                  </a:lnTo>
                  <a:lnTo>
                    <a:pt x="237653" y="80683"/>
                  </a:lnTo>
                  <a:lnTo>
                    <a:pt x="234899" y="80848"/>
                  </a:lnTo>
                  <a:lnTo>
                    <a:pt x="233209" y="81935"/>
                  </a:lnTo>
                  <a:lnTo>
                    <a:pt x="233788" y="83734"/>
                  </a:lnTo>
                  <a:lnTo>
                    <a:pt x="233741" y="86011"/>
                  </a:lnTo>
                  <a:lnTo>
                    <a:pt x="233232" y="88694"/>
                  </a:lnTo>
                  <a:lnTo>
                    <a:pt x="231065" y="92739"/>
                  </a:lnTo>
                  <a:lnTo>
                    <a:pt x="229031" y="94891"/>
                  </a:lnTo>
                  <a:lnTo>
                    <a:pt x="227036" y="96283"/>
                  </a:lnTo>
                  <a:lnTo>
                    <a:pt x="223484" y="95790"/>
                  </a:lnTo>
                  <a:lnTo>
                    <a:pt x="221552" y="94718"/>
                  </a:lnTo>
                  <a:lnTo>
                    <a:pt x="221763" y="98200"/>
                  </a:lnTo>
                  <a:lnTo>
                    <a:pt x="219792" y="100336"/>
                  </a:lnTo>
                  <a:lnTo>
                    <a:pt x="220159" y="102119"/>
                  </a:lnTo>
                  <a:lnTo>
                    <a:pt x="220848" y="103027"/>
                  </a:lnTo>
                  <a:lnTo>
                    <a:pt x="220511" y="105311"/>
                  </a:lnTo>
                  <a:lnTo>
                    <a:pt x="219573" y="107572"/>
                  </a:lnTo>
                  <a:lnTo>
                    <a:pt x="218000" y="110013"/>
                  </a:lnTo>
                  <a:lnTo>
                    <a:pt x="216216" y="111539"/>
                  </a:lnTo>
                  <a:lnTo>
                    <a:pt x="212672" y="113377"/>
                  </a:lnTo>
                  <a:lnTo>
                    <a:pt x="209645" y="116421"/>
                  </a:lnTo>
                  <a:lnTo>
                    <a:pt x="207579" y="117625"/>
                  </a:lnTo>
                  <a:lnTo>
                    <a:pt x="202431" y="117571"/>
                  </a:lnTo>
                  <a:lnTo>
                    <a:pt x="197182" y="119527"/>
                  </a:lnTo>
                  <a:lnTo>
                    <a:pt x="189765" y="123642"/>
                  </a:lnTo>
                  <a:lnTo>
                    <a:pt x="184766" y="126928"/>
                  </a:lnTo>
                  <a:lnTo>
                    <a:pt x="180909" y="130644"/>
                  </a:lnTo>
                  <a:lnTo>
                    <a:pt x="175816" y="136683"/>
                  </a:lnTo>
                  <a:lnTo>
                    <a:pt x="172037" y="139218"/>
                  </a:lnTo>
                  <a:lnTo>
                    <a:pt x="169855" y="139899"/>
                  </a:lnTo>
                  <a:lnTo>
                    <a:pt x="165606" y="140439"/>
                  </a:lnTo>
                  <a:lnTo>
                    <a:pt x="162047" y="142074"/>
                  </a:lnTo>
                  <a:lnTo>
                    <a:pt x="150226" y="145125"/>
                  </a:lnTo>
                  <a:lnTo>
                    <a:pt x="146228" y="146791"/>
                  </a:lnTo>
                  <a:lnTo>
                    <a:pt x="145711" y="148301"/>
                  </a:lnTo>
                  <a:lnTo>
                    <a:pt x="144053" y="150578"/>
                  </a:lnTo>
                  <a:lnTo>
                    <a:pt x="143951" y="151399"/>
                  </a:lnTo>
                  <a:lnTo>
                    <a:pt x="144671" y="152033"/>
                  </a:lnTo>
                  <a:lnTo>
                    <a:pt x="144812" y="152854"/>
                  </a:lnTo>
                  <a:lnTo>
                    <a:pt x="143349" y="155538"/>
                  </a:lnTo>
                  <a:lnTo>
                    <a:pt x="140423" y="157470"/>
                  </a:lnTo>
                  <a:lnTo>
                    <a:pt x="139046" y="157439"/>
                  </a:lnTo>
                  <a:lnTo>
                    <a:pt x="137372" y="155773"/>
                  </a:lnTo>
                  <a:lnTo>
                    <a:pt x="136644" y="155835"/>
                  </a:lnTo>
                  <a:lnTo>
                    <a:pt x="136355" y="156093"/>
                  </a:lnTo>
                  <a:lnTo>
                    <a:pt x="136339" y="156610"/>
                  </a:lnTo>
                  <a:lnTo>
                    <a:pt x="137301" y="158612"/>
                  </a:lnTo>
                  <a:lnTo>
                    <a:pt x="135533" y="159536"/>
                  </a:lnTo>
                  <a:lnTo>
                    <a:pt x="127835" y="161867"/>
                  </a:lnTo>
                  <a:lnTo>
                    <a:pt x="114731" y="160146"/>
                  </a:lnTo>
                  <a:lnTo>
                    <a:pt x="109544" y="158354"/>
                  </a:lnTo>
                  <a:lnTo>
                    <a:pt x="103136" y="155491"/>
                  </a:lnTo>
                  <a:lnTo>
                    <a:pt x="99326" y="154732"/>
                  </a:lnTo>
                  <a:lnTo>
                    <a:pt x="93920" y="154544"/>
                  </a:lnTo>
                  <a:lnTo>
                    <a:pt x="89477" y="150539"/>
                  </a:lnTo>
                  <a:lnTo>
                    <a:pt x="87419" y="148059"/>
                  </a:lnTo>
                  <a:lnTo>
                    <a:pt x="87255" y="147026"/>
                  </a:lnTo>
                  <a:lnTo>
                    <a:pt x="87490" y="145845"/>
                  </a:lnTo>
                  <a:lnTo>
                    <a:pt x="87951" y="145039"/>
                  </a:lnTo>
                  <a:lnTo>
                    <a:pt x="88640" y="144608"/>
                  </a:lnTo>
                  <a:lnTo>
                    <a:pt x="90102" y="144562"/>
                  </a:lnTo>
                  <a:lnTo>
                    <a:pt x="90298" y="144210"/>
                  </a:lnTo>
                  <a:lnTo>
                    <a:pt x="89179" y="142214"/>
                  </a:lnTo>
                  <a:lnTo>
                    <a:pt x="88108" y="142864"/>
                  </a:lnTo>
                  <a:lnTo>
                    <a:pt x="85252" y="145680"/>
                  </a:lnTo>
                  <a:lnTo>
                    <a:pt x="83977" y="145579"/>
                  </a:lnTo>
                  <a:lnTo>
                    <a:pt x="82303" y="144170"/>
                  </a:lnTo>
                  <a:lnTo>
                    <a:pt x="82240" y="142801"/>
                  </a:lnTo>
                  <a:lnTo>
                    <a:pt x="78978" y="142277"/>
                  </a:lnTo>
                  <a:lnTo>
                    <a:pt x="76138" y="140564"/>
                  </a:lnTo>
                  <a:lnTo>
                    <a:pt x="73313" y="138099"/>
                  </a:lnTo>
                  <a:lnTo>
                    <a:pt x="72891" y="137161"/>
                  </a:lnTo>
                  <a:lnTo>
                    <a:pt x="74252" y="135776"/>
                  </a:lnTo>
                  <a:lnTo>
                    <a:pt x="73986" y="135510"/>
                  </a:lnTo>
                  <a:lnTo>
                    <a:pt x="72961" y="135275"/>
                  </a:lnTo>
                  <a:lnTo>
                    <a:pt x="70904" y="135729"/>
                  </a:lnTo>
                  <a:lnTo>
                    <a:pt x="67798" y="138850"/>
                  </a:lnTo>
                  <a:lnTo>
                    <a:pt x="66460" y="139570"/>
                  </a:lnTo>
                  <a:lnTo>
                    <a:pt x="46174" y="140298"/>
                  </a:lnTo>
                  <a:lnTo>
                    <a:pt x="41026" y="140619"/>
                  </a:lnTo>
                  <a:lnTo>
                    <a:pt x="40033" y="141096"/>
                  </a:lnTo>
                  <a:lnTo>
                    <a:pt x="39141" y="139069"/>
                  </a:lnTo>
                  <a:lnTo>
                    <a:pt x="38343" y="134532"/>
                  </a:lnTo>
                  <a:lnTo>
                    <a:pt x="38045" y="131535"/>
                  </a:lnTo>
                  <a:lnTo>
                    <a:pt x="38249" y="130080"/>
                  </a:lnTo>
                  <a:lnTo>
                    <a:pt x="38961" y="128336"/>
                  </a:lnTo>
                  <a:lnTo>
                    <a:pt x="40064" y="128633"/>
                  </a:lnTo>
                  <a:lnTo>
                    <a:pt x="41112" y="130018"/>
                  </a:lnTo>
                  <a:lnTo>
                    <a:pt x="42067" y="131981"/>
                  </a:lnTo>
                  <a:lnTo>
                    <a:pt x="43154" y="132936"/>
                  </a:lnTo>
                  <a:lnTo>
                    <a:pt x="50234" y="130542"/>
                  </a:lnTo>
                  <a:lnTo>
                    <a:pt x="53113" y="128930"/>
                  </a:lnTo>
                  <a:lnTo>
                    <a:pt x="54334" y="127405"/>
                  </a:lnTo>
                  <a:lnTo>
                    <a:pt x="55773" y="124792"/>
                  </a:lnTo>
                  <a:lnTo>
                    <a:pt x="57299" y="123454"/>
                  </a:lnTo>
                  <a:lnTo>
                    <a:pt x="58027" y="122194"/>
                  </a:lnTo>
                  <a:lnTo>
                    <a:pt x="59458" y="118181"/>
                  </a:lnTo>
                  <a:lnTo>
                    <a:pt x="60444" y="116319"/>
                  </a:lnTo>
                  <a:lnTo>
                    <a:pt x="61633" y="114934"/>
                  </a:lnTo>
                  <a:lnTo>
                    <a:pt x="63010" y="114042"/>
                  </a:lnTo>
                  <a:lnTo>
                    <a:pt x="66139" y="113409"/>
                  </a:lnTo>
                  <a:lnTo>
                    <a:pt x="64082" y="112462"/>
                  </a:lnTo>
                  <a:lnTo>
                    <a:pt x="62110" y="112462"/>
                  </a:lnTo>
                  <a:lnTo>
                    <a:pt x="55429" y="116710"/>
                  </a:lnTo>
                  <a:lnTo>
                    <a:pt x="53184" y="116710"/>
                  </a:lnTo>
                  <a:lnTo>
                    <a:pt x="53278" y="116045"/>
                  </a:lnTo>
                  <a:lnTo>
                    <a:pt x="54224" y="114848"/>
                  </a:lnTo>
                  <a:lnTo>
                    <a:pt x="56524" y="112775"/>
                  </a:lnTo>
                  <a:lnTo>
                    <a:pt x="54944" y="112618"/>
                  </a:lnTo>
                  <a:lnTo>
                    <a:pt x="54342" y="111680"/>
                  </a:lnTo>
                  <a:lnTo>
                    <a:pt x="54271" y="109700"/>
                  </a:lnTo>
                  <a:lnTo>
                    <a:pt x="55445" y="106500"/>
                  </a:lnTo>
                  <a:lnTo>
                    <a:pt x="60890" y="102276"/>
                  </a:lnTo>
                  <a:lnTo>
                    <a:pt x="62775" y="101650"/>
                  </a:lnTo>
                  <a:lnTo>
                    <a:pt x="63346" y="100813"/>
                  </a:lnTo>
                  <a:lnTo>
                    <a:pt x="62635" y="100132"/>
                  </a:lnTo>
                  <a:lnTo>
                    <a:pt x="61492" y="99718"/>
                  </a:lnTo>
                  <a:lnTo>
                    <a:pt x="56016" y="104075"/>
                  </a:lnTo>
                  <a:lnTo>
                    <a:pt x="52026" y="105577"/>
                  </a:lnTo>
                  <a:lnTo>
                    <a:pt x="50845" y="105288"/>
                  </a:lnTo>
                  <a:lnTo>
                    <a:pt x="48779" y="103606"/>
                  </a:lnTo>
                  <a:lnTo>
                    <a:pt x="48114" y="102847"/>
                  </a:lnTo>
                  <a:lnTo>
                    <a:pt x="47222" y="100915"/>
                  </a:lnTo>
                  <a:lnTo>
                    <a:pt x="47332" y="99749"/>
                  </a:lnTo>
                  <a:lnTo>
                    <a:pt x="49225" y="96322"/>
                  </a:lnTo>
                  <a:lnTo>
                    <a:pt x="48920" y="95657"/>
                  </a:lnTo>
                  <a:lnTo>
                    <a:pt x="47613" y="95321"/>
                  </a:lnTo>
                  <a:lnTo>
                    <a:pt x="44101" y="92160"/>
                  </a:lnTo>
                  <a:lnTo>
                    <a:pt x="38546" y="92481"/>
                  </a:lnTo>
                  <a:lnTo>
                    <a:pt x="24785" y="90642"/>
                  </a:lnTo>
                  <a:lnTo>
                    <a:pt x="21937" y="91425"/>
                  </a:lnTo>
                  <a:lnTo>
                    <a:pt x="17251" y="94139"/>
                  </a:lnTo>
                  <a:lnTo>
                    <a:pt x="14419" y="95031"/>
                  </a:lnTo>
                  <a:lnTo>
                    <a:pt x="13112" y="94445"/>
                  </a:lnTo>
                  <a:lnTo>
                    <a:pt x="11923" y="93005"/>
                  </a:lnTo>
                  <a:lnTo>
                    <a:pt x="10843" y="91073"/>
                  </a:lnTo>
                  <a:lnTo>
                    <a:pt x="9873" y="88624"/>
                  </a:lnTo>
                  <a:lnTo>
                    <a:pt x="10288" y="86926"/>
                  </a:lnTo>
                  <a:lnTo>
                    <a:pt x="12103" y="85956"/>
                  </a:lnTo>
                  <a:lnTo>
                    <a:pt x="13433" y="85495"/>
                  </a:lnTo>
                  <a:lnTo>
                    <a:pt x="17180" y="86081"/>
                  </a:lnTo>
                  <a:lnTo>
                    <a:pt x="21749" y="84368"/>
                  </a:lnTo>
                  <a:lnTo>
                    <a:pt x="24660" y="84008"/>
                  </a:lnTo>
                  <a:lnTo>
                    <a:pt x="25497" y="83734"/>
                  </a:lnTo>
                  <a:lnTo>
                    <a:pt x="27210" y="81911"/>
                  </a:lnTo>
                  <a:lnTo>
                    <a:pt x="28055" y="81450"/>
                  </a:lnTo>
                  <a:lnTo>
                    <a:pt x="29369" y="82091"/>
                  </a:lnTo>
                  <a:lnTo>
                    <a:pt x="30011" y="83327"/>
                  </a:lnTo>
                  <a:lnTo>
                    <a:pt x="34603" y="81403"/>
                  </a:lnTo>
                  <a:lnTo>
                    <a:pt x="36183" y="80441"/>
                  </a:lnTo>
                  <a:lnTo>
                    <a:pt x="36363" y="79838"/>
                  </a:lnTo>
                  <a:lnTo>
                    <a:pt x="37052" y="79150"/>
                  </a:lnTo>
                  <a:lnTo>
                    <a:pt x="39336" y="80190"/>
                  </a:lnTo>
                  <a:lnTo>
                    <a:pt x="41190" y="80222"/>
                  </a:lnTo>
                  <a:lnTo>
                    <a:pt x="43499" y="79502"/>
                  </a:lnTo>
                  <a:lnTo>
                    <a:pt x="47582" y="79189"/>
                  </a:lnTo>
                  <a:lnTo>
                    <a:pt x="56728" y="79025"/>
                  </a:lnTo>
                  <a:lnTo>
                    <a:pt x="58097" y="77452"/>
                  </a:lnTo>
                  <a:lnTo>
                    <a:pt x="58739" y="76059"/>
                  </a:lnTo>
                  <a:lnTo>
                    <a:pt x="59544" y="72516"/>
                  </a:lnTo>
                  <a:lnTo>
                    <a:pt x="59184" y="71788"/>
                  </a:lnTo>
                  <a:lnTo>
                    <a:pt x="53481" y="75050"/>
                  </a:lnTo>
                  <a:lnTo>
                    <a:pt x="52175" y="74996"/>
                  </a:lnTo>
                  <a:lnTo>
                    <a:pt x="45564" y="73267"/>
                  </a:lnTo>
                  <a:lnTo>
                    <a:pt x="43178" y="71311"/>
                  </a:lnTo>
                  <a:lnTo>
                    <a:pt x="43960" y="69738"/>
                  </a:lnTo>
                  <a:lnTo>
                    <a:pt x="47465" y="66343"/>
                  </a:lnTo>
                  <a:lnTo>
                    <a:pt x="51079" y="63620"/>
                  </a:lnTo>
                  <a:lnTo>
                    <a:pt x="56399" y="60663"/>
                  </a:lnTo>
                  <a:lnTo>
                    <a:pt x="57643" y="59513"/>
                  </a:lnTo>
                  <a:lnTo>
                    <a:pt x="57776" y="58144"/>
                  </a:lnTo>
                  <a:lnTo>
                    <a:pt x="54224" y="55711"/>
                  </a:lnTo>
                  <a:lnTo>
                    <a:pt x="47520" y="56384"/>
                  </a:lnTo>
                  <a:lnTo>
                    <a:pt x="45798" y="53497"/>
                  </a:lnTo>
                  <a:lnTo>
                    <a:pt x="40220" y="51783"/>
                  </a:lnTo>
                  <a:lnTo>
                    <a:pt x="36512" y="52855"/>
                  </a:lnTo>
                  <a:lnTo>
                    <a:pt x="34541" y="51103"/>
                  </a:lnTo>
                  <a:lnTo>
                    <a:pt x="29721" y="53528"/>
                  </a:lnTo>
                  <a:lnTo>
                    <a:pt x="19128" y="57025"/>
                  </a:lnTo>
                  <a:lnTo>
                    <a:pt x="14912" y="59443"/>
                  </a:lnTo>
                  <a:lnTo>
                    <a:pt x="12643" y="60248"/>
                  </a:lnTo>
                  <a:lnTo>
                    <a:pt x="10030" y="58277"/>
                  </a:lnTo>
                  <a:lnTo>
                    <a:pt x="5524" y="56047"/>
                  </a:lnTo>
                  <a:lnTo>
                    <a:pt x="454" y="55351"/>
                  </a:lnTo>
                  <a:lnTo>
                    <a:pt x="0" y="54037"/>
                  </a:lnTo>
                  <a:lnTo>
                    <a:pt x="2957" y="50008"/>
                  </a:lnTo>
                  <a:lnTo>
                    <a:pt x="4984" y="49272"/>
                  </a:lnTo>
                  <a:lnTo>
                    <a:pt x="7018" y="49648"/>
                  </a:lnTo>
                  <a:lnTo>
                    <a:pt x="10906" y="52456"/>
                  </a:lnTo>
                  <a:lnTo>
                    <a:pt x="13589" y="53340"/>
                  </a:lnTo>
                  <a:lnTo>
                    <a:pt x="10225" y="49209"/>
                  </a:lnTo>
                  <a:lnTo>
                    <a:pt x="10311" y="47621"/>
                  </a:lnTo>
                  <a:lnTo>
                    <a:pt x="10053" y="45235"/>
                  </a:lnTo>
                  <a:lnTo>
                    <a:pt x="9021" y="44210"/>
                  </a:lnTo>
                  <a:lnTo>
                    <a:pt x="7988" y="41566"/>
                  </a:lnTo>
                  <a:lnTo>
                    <a:pt x="8410" y="40674"/>
                  </a:lnTo>
                  <a:lnTo>
                    <a:pt x="9732" y="40353"/>
                  </a:lnTo>
                  <a:lnTo>
                    <a:pt x="12439" y="41253"/>
                  </a:lnTo>
                  <a:lnTo>
                    <a:pt x="18878" y="45838"/>
                  </a:lnTo>
                  <a:lnTo>
                    <a:pt x="22039" y="45024"/>
                  </a:lnTo>
                  <a:lnTo>
                    <a:pt x="23768" y="43334"/>
                  </a:lnTo>
                  <a:lnTo>
                    <a:pt x="26138" y="42082"/>
                  </a:lnTo>
                  <a:lnTo>
                    <a:pt x="25465" y="41433"/>
                  </a:lnTo>
                  <a:lnTo>
                    <a:pt x="19903" y="41355"/>
                  </a:lnTo>
                  <a:lnTo>
                    <a:pt x="16922" y="40416"/>
                  </a:lnTo>
                  <a:lnTo>
                    <a:pt x="15420" y="39070"/>
                  </a:lnTo>
                  <a:lnTo>
                    <a:pt x="14114" y="36778"/>
                  </a:lnTo>
                  <a:lnTo>
                    <a:pt x="14575" y="35722"/>
                  </a:lnTo>
                  <a:lnTo>
                    <a:pt x="16124" y="34877"/>
                  </a:lnTo>
                  <a:lnTo>
                    <a:pt x="20873" y="35127"/>
                  </a:lnTo>
                  <a:lnTo>
                    <a:pt x="17744" y="31129"/>
                  </a:lnTo>
                  <a:lnTo>
                    <a:pt x="15569" y="28829"/>
                  </a:lnTo>
                  <a:lnTo>
                    <a:pt x="15334" y="27719"/>
                  </a:lnTo>
                  <a:lnTo>
                    <a:pt x="15483" y="26326"/>
                  </a:lnTo>
                  <a:lnTo>
                    <a:pt x="15772" y="25387"/>
                  </a:lnTo>
                  <a:lnTo>
                    <a:pt x="16218" y="24918"/>
                  </a:lnTo>
                  <a:lnTo>
                    <a:pt x="21663" y="27265"/>
                  </a:lnTo>
                  <a:lnTo>
                    <a:pt x="22860" y="27359"/>
                  </a:lnTo>
                  <a:lnTo>
                    <a:pt x="21757" y="25849"/>
                  </a:lnTo>
                  <a:lnTo>
                    <a:pt x="19363" y="23619"/>
                  </a:lnTo>
                  <a:lnTo>
                    <a:pt x="19261" y="22782"/>
                  </a:lnTo>
                  <a:lnTo>
                    <a:pt x="20271" y="22101"/>
                  </a:lnTo>
                  <a:lnTo>
                    <a:pt x="20764" y="20826"/>
                  </a:lnTo>
                  <a:lnTo>
                    <a:pt x="20810" y="19778"/>
                  </a:lnTo>
                  <a:lnTo>
                    <a:pt x="22461" y="18870"/>
                  </a:lnTo>
                  <a:lnTo>
                    <a:pt x="24135" y="18831"/>
                  </a:lnTo>
                  <a:lnTo>
                    <a:pt x="25817" y="19660"/>
                  </a:lnTo>
                  <a:lnTo>
                    <a:pt x="31028" y="24010"/>
                  </a:lnTo>
                  <a:lnTo>
                    <a:pt x="31771" y="25231"/>
                  </a:lnTo>
                  <a:lnTo>
                    <a:pt x="32021" y="26834"/>
                  </a:lnTo>
                  <a:lnTo>
                    <a:pt x="31763" y="28829"/>
                  </a:lnTo>
                  <a:lnTo>
                    <a:pt x="31982" y="29627"/>
                  </a:lnTo>
                  <a:lnTo>
                    <a:pt x="34016" y="28947"/>
                  </a:lnTo>
                  <a:lnTo>
                    <a:pt x="35644" y="29784"/>
                  </a:lnTo>
                  <a:lnTo>
                    <a:pt x="36450" y="29557"/>
                  </a:lnTo>
                  <a:lnTo>
                    <a:pt x="38476" y="26561"/>
                  </a:lnTo>
                  <a:lnTo>
                    <a:pt x="39868" y="27273"/>
                  </a:lnTo>
                  <a:lnTo>
                    <a:pt x="40705" y="28673"/>
                  </a:lnTo>
                  <a:lnTo>
                    <a:pt x="40971" y="29940"/>
                  </a:lnTo>
                  <a:lnTo>
                    <a:pt x="41097" y="31677"/>
                  </a:lnTo>
                  <a:lnTo>
                    <a:pt x="40737" y="35292"/>
                  </a:lnTo>
                  <a:lnTo>
                    <a:pt x="40831" y="35800"/>
                  </a:lnTo>
                  <a:lnTo>
                    <a:pt x="42247" y="33758"/>
                  </a:lnTo>
                  <a:lnTo>
                    <a:pt x="44656" y="33602"/>
                  </a:lnTo>
                  <a:lnTo>
                    <a:pt x="44969" y="32577"/>
                  </a:lnTo>
                  <a:lnTo>
                    <a:pt x="45040" y="28775"/>
                  </a:lnTo>
                  <a:lnTo>
                    <a:pt x="44844" y="25551"/>
                  </a:lnTo>
                  <a:lnTo>
                    <a:pt x="44578" y="24894"/>
                  </a:lnTo>
                  <a:lnTo>
                    <a:pt x="36645" y="20419"/>
                  </a:lnTo>
                  <a:lnTo>
                    <a:pt x="35268" y="19355"/>
                  </a:lnTo>
                  <a:lnTo>
                    <a:pt x="33539" y="17149"/>
                  </a:lnTo>
                  <a:lnTo>
                    <a:pt x="33891" y="16038"/>
                  </a:lnTo>
                  <a:lnTo>
                    <a:pt x="35440" y="15044"/>
                  </a:lnTo>
                  <a:lnTo>
                    <a:pt x="37764" y="14646"/>
                  </a:lnTo>
                  <a:lnTo>
                    <a:pt x="43170" y="14700"/>
                  </a:lnTo>
                  <a:lnTo>
                    <a:pt x="43717" y="14231"/>
                  </a:lnTo>
                  <a:lnTo>
                    <a:pt x="42669" y="13065"/>
                  </a:lnTo>
                  <a:lnTo>
                    <a:pt x="40173" y="12314"/>
                  </a:lnTo>
                  <a:lnTo>
                    <a:pt x="39587" y="11634"/>
                  </a:lnTo>
                  <a:lnTo>
                    <a:pt x="39289" y="10335"/>
                  </a:lnTo>
                  <a:lnTo>
                    <a:pt x="36324" y="11047"/>
                  </a:lnTo>
                  <a:lnTo>
                    <a:pt x="33015" y="11078"/>
                  </a:lnTo>
                  <a:lnTo>
                    <a:pt x="29831" y="10280"/>
                  </a:lnTo>
                  <a:lnTo>
                    <a:pt x="29768" y="9271"/>
                  </a:lnTo>
                  <a:lnTo>
                    <a:pt x="31020" y="7784"/>
                  </a:lnTo>
                  <a:lnTo>
                    <a:pt x="33625" y="5320"/>
                  </a:lnTo>
                  <a:lnTo>
                    <a:pt x="34830" y="4702"/>
                  </a:lnTo>
                  <a:lnTo>
                    <a:pt x="38468" y="5132"/>
                  </a:lnTo>
                  <a:lnTo>
                    <a:pt x="42075" y="4436"/>
                  </a:lnTo>
                  <a:lnTo>
                    <a:pt x="45001" y="5281"/>
                  </a:lnTo>
                  <a:lnTo>
                    <a:pt x="47324" y="7722"/>
                  </a:lnTo>
                  <a:lnTo>
                    <a:pt x="50618" y="12009"/>
                  </a:lnTo>
                  <a:lnTo>
                    <a:pt x="55077" y="14739"/>
                  </a:lnTo>
                  <a:lnTo>
                    <a:pt x="55492" y="15600"/>
                  </a:lnTo>
                  <a:lnTo>
                    <a:pt x="57862" y="17830"/>
                  </a:lnTo>
                  <a:lnTo>
                    <a:pt x="62587" y="23822"/>
                  </a:lnTo>
                  <a:lnTo>
                    <a:pt x="67383" y="27288"/>
                  </a:lnTo>
                  <a:lnTo>
                    <a:pt x="67602" y="28172"/>
                  </a:lnTo>
                  <a:lnTo>
                    <a:pt x="66812" y="29205"/>
                  </a:lnTo>
                  <a:lnTo>
                    <a:pt x="64966" y="30418"/>
                  </a:lnTo>
                  <a:lnTo>
                    <a:pt x="65388" y="31083"/>
                  </a:lnTo>
                  <a:lnTo>
                    <a:pt x="67798" y="31967"/>
                  </a:lnTo>
                  <a:lnTo>
                    <a:pt x="69535" y="34298"/>
                  </a:lnTo>
                  <a:lnTo>
                    <a:pt x="69652" y="35315"/>
                  </a:lnTo>
                  <a:lnTo>
                    <a:pt x="68080" y="42513"/>
                  </a:lnTo>
                  <a:lnTo>
                    <a:pt x="67242" y="44038"/>
                  </a:lnTo>
                  <a:lnTo>
                    <a:pt x="66288" y="44844"/>
                  </a:lnTo>
                  <a:lnTo>
                    <a:pt x="61860" y="43491"/>
                  </a:lnTo>
                  <a:lnTo>
                    <a:pt x="62908" y="45775"/>
                  </a:lnTo>
                  <a:lnTo>
                    <a:pt x="66077" y="48200"/>
                  </a:lnTo>
                  <a:lnTo>
                    <a:pt x="66789" y="49554"/>
                  </a:lnTo>
                  <a:lnTo>
                    <a:pt x="66319" y="50884"/>
                  </a:lnTo>
                  <a:lnTo>
                    <a:pt x="66664" y="51189"/>
                  </a:lnTo>
                  <a:lnTo>
                    <a:pt x="67821" y="50477"/>
                  </a:lnTo>
                  <a:lnTo>
                    <a:pt x="68307" y="51228"/>
                  </a:lnTo>
                  <a:lnTo>
                    <a:pt x="68103" y="53442"/>
                  </a:lnTo>
                  <a:lnTo>
                    <a:pt x="67610" y="55280"/>
                  </a:lnTo>
                  <a:lnTo>
                    <a:pt x="66820" y="56736"/>
                  </a:lnTo>
                  <a:lnTo>
                    <a:pt x="67055" y="57369"/>
                  </a:lnTo>
                  <a:lnTo>
                    <a:pt x="68291" y="57174"/>
                  </a:lnTo>
                  <a:lnTo>
                    <a:pt x="69449" y="57549"/>
                  </a:lnTo>
                  <a:lnTo>
                    <a:pt x="71264" y="59560"/>
                  </a:lnTo>
                  <a:lnTo>
                    <a:pt x="72735" y="65686"/>
                  </a:lnTo>
                  <a:lnTo>
                    <a:pt x="73462" y="67657"/>
                  </a:lnTo>
                  <a:lnTo>
                    <a:pt x="73994" y="65905"/>
                  </a:lnTo>
                  <a:lnTo>
                    <a:pt x="74651" y="61438"/>
                  </a:lnTo>
                  <a:lnTo>
                    <a:pt x="75269" y="59153"/>
                  </a:lnTo>
                  <a:lnTo>
                    <a:pt x="75856" y="59051"/>
                  </a:lnTo>
                  <a:lnTo>
                    <a:pt x="76357" y="58300"/>
                  </a:lnTo>
                  <a:lnTo>
                    <a:pt x="76779" y="56892"/>
                  </a:lnTo>
                  <a:lnTo>
                    <a:pt x="77640" y="51916"/>
                  </a:lnTo>
                  <a:lnTo>
                    <a:pt x="80613" y="48138"/>
                  </a:lnTo>
                  <a:lnTo>
                    <a:pt x="82029" y="46972"/>
                  </a:lnTo>
                  <a:lnTo>
                    <a:pt x="83367" y="46722"/>
                  </a:lnTo>
                  <a:lnTo>
                    <a:pt x="84008" y="47191"/>
                  </a:lnTo>
                  <a:lnTo>
                    <a:pt x="86238" y="51157"/>
                  </a:lnTo>
                  <a:lnTo>
                    <a:pt x="87591" y="51823"/>
                  </a:lnTo>
                  <a:lnTo>
                    <a:pt x="88280" y="51611"/>
                  </a:lnTo>
                  <a:lnTo>
                    <a:pt x="89234" y="48912"/>
                  </a:lnTo>
                  <a:lnTo>
                    <a:pt x="90439" y="43733"/>
                  </a:lnTo>
                  <a:lnTo>
                    <a:pt x="90713" y="37928"/>
                  </a:lnTo>
                  <a:lnTo>
                    <a:pt x="90064" y="31489"/>
                  </a:lnTo>
                  <a:lnTo>
                    <a:pt x="90439" y="26874"/>
                  </a:lnTo>
                  <a:lnTo>
                    <a:pt x="91855" y="24112"/>
                  </a:lnTo>
                  <a:lnTo>
                    <a:pt x="93709" y="23259"/>
                  </a:lnTo>
                  <a:lnTo>
                    <a:pt x="96017" y="24323"/>
                  </a:lnTo>
                  <a:lnTo>
                    <a:pt x="97699" y="26013"/>
                  </a:lnTo>
                  <a:lnTo>
                    <a:pt x="101016" y="32428"/>
                  </a:lnTo>
                  <a:lnTo>
                    <a:pt x="103700" y="35784"/>
                  </a:lnTo>
                  <a:lnTo>
                    <a:pt x="106000" y="39368"/>
                  </a:lnTo>
                  <a:lnTo>
                    <a:pt x="107189" y="40533"/>
                  </a:lnTo>
                  <a:lnTo>
                    <a:pt x="109473" y="41120"/>
                  </a:lnTo>
                  <a:lnTo>
                    <a:pt x="110084" y="40885"/>
                  </a:lnTo>
                  <a:lnTo>
                    <a:pt x="110490" y="40064"/>
                  </a:lnTo>
                  <a:lnTo>
                    <a:pt x="110702" y="38640"/>
                  </a:lnTo>
                  <a:lnTo>
                    <a:pt x="110209" y="29479"/>
                  </a:lnTo>
                  <a:lnTo>
                    <a:pt x="110850" y="26623"/>
                  </a:lnTo>
                  <a:lnTo>
                    <a:pt x="111820" y="24581"/>
                  </a:lnTo>
                  <a:lnTo>
                    <a:pt x="115935" y="23384"/>
                  </a:lnTo>
                  <a:lnTo>
                    <a:pt x="118181" y="22101"/>
                  </a:lnTo>
                  <a:lnTo>
                    <a:pt x="120364" y="19997"/>
                  </a:lnTo>
                  <a:lnTo>
                    <a:pt x="122171" y="18862"/>
                  </a:lnTo>
                  <a:lnTo>
                    <a:pt x="123610" y="18714"/>
                  </a:lnTo>
                  <a:lnTo>
                    <a:pt x="125105" y="19535"/>
                  </a:lnTo>
                  <a:lnTo>
                    <a:pt x="126677" y="21327"/>
                  </a:lnTo>
                  <a:lnTo>
                    <a:pt x="129118" y="24816"/>
                  </a:lnTo>
                  <a:lnTo>
                    <a:pt x="132193" y="30582"/>
                  </a:lnTo>
                  <a:lnTo>
                    <a:pt x="136104" y="34869"/>
                  </a:lnTo>
                  <a:lnTo>
                    <a:pt x="138146" y="41660"/>
                  </a:lnTo>
                  <a:lnTo>
                    <a:pt x="138584" y="42802"/>
                  </a:lnTo>
                  <a:lnTo>
                    <a:pt x="139069" y="42935"/>
                  </a:lnTo>
                  <a:lnTo>
                    <a:pt x="139586" y="42051"/>
                  </a:lnTo>
                  <a:lnTo>
                    <a:pt x="139914" y="40807"/>
                  </a:lnTo>
                  <a:lnTo>
                    <a:pt x="140008" y="37787"/>
                  </a:lnTo>
                  <a:lnTo>
                    <a:pt x="138913" y="33782"/>
                  </a:lnTo>
                  <a:lnTo>
                    <a:pt x="135259" y="23635"/>
                  </a:lnTo>
                  <a:lnTo>
                    <a:pt x="135197" y="21702"/>
                  </a:lnTo>
                  <a:lnTo>
                    <a:pt x="135659" y="20153"/>
                  </a:lnTo>
                  <a:lnTo>
                    <a:pt x="138232" y="19981"/>
                  </a:lnTo>
                  <a:lnTo>
                    <a:pt x="144225" y="20920"/>
                  </a:lnTo>
                  <a:lnTo>
                    <a:pt x="146134" y="22500"/>
                  </a:lnTo>
                  <a:lnTo>
                    <a:pt x="150210" y="28712"/>
                  </a:lnTo>
                  <a:lnTo>
                    <a:pt x="151352" y="30214"/>
                  </a:lnTo>
                  <a:lnTo>
                    <a:pt x="152049" y="30590"/>
                  </a:lnTo>
                  <a:lnTo>
                    <a:pt x="152307" y="29839"/>
                  </a:lnTo>
                  <a:lnTo>
                    <a:pt x="153887" y="28689"/>
                  </a:lnTo>
                  <a:lnTo>
                    <a:pt x="154975" y="27296"/>
                  </a:lnTo>
                  <a:lnTo>
                    <a:pt x="156797" y="23869"/>
                  </a:lnTo>
                  <a:lnTo>
                    <a:pt x="160780" y="17689"/>
                  </a:lnTo>
                  <a:lnTo>
                    <a:pt x="161609" y="17509"/>
                  </a:lnTo>
                  <a:lnTo>
                    <a:pt x="162767" y="17994"/>
                  </a:lnTo>
                  <a:lnTo>
                    <a:pt x="164809" y="19613"/>
                  </a:lnTo>
                  <a:lnTo>
                    <a:pt x="165779" y="20912"/>
                  </a:lnTo>
                  <a:lnTo>
                    <a:pt x="167696" y="21898"/>
                  </a:lnTo>
                  <a:lnTo>
                    <a:pt x="169659" y="21554"/>
                  </a:lnTo>
                  <a:lnTo>
                    <a:pt x="172374" y="19387"/>
                  </a:lnTo>
                  <a:lnTo>
                    <a:pt x="175449" y="18057"/>
                  </a:lnTo>
                  <a:lnTo>
                    <a:pt x="176497" y="14982"/>
                  </a:lnTo>
                  <a:lnTo>
                    <a:pt x="176692" y="13574"/>
                  </a:lnTo>
                  <a:lnTo>
                    <a:pt x="174220" y="4366"/>
                  </a:lnTo>
                  <a:lnTo>
                    <a:pt x="175261" y="2472"/>
                  </a:lnTo>
                  <a:lnTo>
                    <a:pt x="180620" y="180"/>
                  </a:lnTo>
                  <a:lnTo>
                    <a:pt x="185306" y="0"/>
                  </a:lnTo>
                  <a:lnTo>
                    <a:pt x="186417" y="634"/>
                  </a:lnTo>
                  <a:lnTo>
                    <a:pt x="189366" y="5132"/>
                  </a:lnTo>
                  <a:lnTo>
                    <a:pt x="191369" y="7385"/>
                  </a:lnTo>
                  <a:lnTo>
                    <a:pt x="192378" y="9193"/>
                  </a:lnTo>
                  <a:lnTo>
                    <a:pt x="192621" y="13175"/>
                  </a:lnTo>
                  <a:lnTo>
                    <a:pt x="193833" y="1463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76AC3A03-12FE-3766-D37D-A82CA2AFE22C}"/>
                </a:ext>
              </a:extLst>
            </p:cNvPr>
            <p:cNvSpPr>
              <a:spLocks/>
            </p:cNvSpPr>
            <p:nvPr/>
          </p:nvSpPr>
          <p:spPr>
            <a:xfrm>
              <a:off x="7396444" y="3480262"/>
              <a:ext cx="260356" cy="306381"/>
            </a:xfrm>
            <a:custGeom>
              <a:avLst/>
              <a:gdLst>
                <a:gd name="connsiteX0" fmla="*/ 155256 w 260356"/>
                <a:gd name="connsiteY0" fmla="*/ 17861 h 306381"/>
                <a:gd name="connsiteX1" fmla="*/ 154810 w 260356"/>
                <a:gd name="connsiteY1" fmla="*/ 19684 h 306381"/>
                <a:gd name="connsiteX2" fmla="*/ 153879 w 260356"/>
                <a:gd name="connsiteY2" fmla="*/ 20138 h 306381"/>
                <a:gd name="connsiteX3" fmla="*/ 152252 w 260356"/>
                <a:gd name="connsiteY3" fmla="*/ 21201 h 306381"/>
                <a:gd name="connsiteX4" fmla="*/ 150390 w 260356"/>
                <a:gd name="connsiteY4" fmla="*/ 22657 h 306381"/>
                <a:gd name="connsiteX5" fmla="*/ 148653 w 260356"/>
                <a:gd name="connsiteY5" fmla="*/ 24292 h 306381"/>
                <a:gd name="connsiteX6" fmla="*/ 148184 w 260356"/>
                <a:gd name="connsiteY6" fmla="*/ 26068 h 306381"/>
                <a:gd name="connsiteX7" fmla="*/ 148661 w 260356"/>
                <a:gd name="connsiteY7" fmla="*/ 27225 h 306381"/>
                <a:gd name="connsiteX8" fmla="*/ 149130 w 260356"/>
                <a:gd name="connsiteY8" fmla="*/ 27624 h 306381"/>
                <a:gd name="connsiteX9" fmla="*/ 149764 w 260356"/>
                <a:gd name="connsiteY9" fmla="*/ 27272 h 306381"/>
                <a:gd name="connsiteX10" fmla="*/ 150687 w 260356"/>
                <a:gd name="connsiteY10" fmla="*/ 27491 h 306381"/>
                <a:gd name="connsiteX11" fmla="*/ 151845 w 260356"/>
                <a:gd name="connsiteY11" fmla="*/ 28125 h 306381"/>
                <a:gd name="connsiteX12" fmla="*/ 153778 w 260356"/>
                <a:gd name="connsiteY12" fmla="*/ 28743 h 306381"/>
                <a:gd name="connsiteX13" fmla="*/ 153832 w 260356"/>
                <a:gd name="connsiteY13" fmla="*/ 29353 h 306381"/>
                <a:gd name="connsiteX14" fmla="*/ 153425 w 260356"/>
                <a:gd name="connsiteY14" fmla="*/ 30136 h 306381"/>
                <a:gd name="connsiteX15" fmla="*/ 151924 w 260356"/>
                <a:gd name="connsiteY15" fmla="*/ 31521 h 306381"/>
                <a:gd name="connsiteX16" fmla="*/ 150570 w 260356"/>
                <a:gd name="connsiteY16" fmla="*/ 33085 h 306381"/>
                <a:gd name="connsiteX17" fmla="*/ 150437 w 260356"/>
                <a:gd name="connsiteY17" fmla="*/ 34040 h 306381"/>
                <a:gd name="connsiteX18" fmla="*/ 150601 w 260356"/>
                <a:gd name="connsiteY18" fmla="*/ 34736 h 306381"/>
                <a:gd name="connsiteX19" fmla="*/ 151071 w 260356"/>
                <a:gd name="connsiteY19" fmla="*/ 35158 h 306381"/>
                <a:gd name="connsiteX20" fmla="*/ 153073 w 260356"/>
                <a:gd name="connsiteY20" fmla="*/ 34971 h 306381"/>
                <a:gd name="connsiteX21" fmla="*/ 153371 w 260356"/>
                <a:gd name="connsiteY21" fmla="*/ 35542 h 306381"/>
                <a:gd name="connsiteX22" fmla="*/ 152393 w 260356"/>
                <a:gd name="connsiteY22" fmla="*/ 39555 h 306381"/>
                <a:gd name="connsiteX23" fmla="*/ 152698 w 260356"/>
                <a:gd name="connsiteY23" fmla="*/ 40236 h 306381"/>
                <a:gd name="connsiteX24" fmla="*/ 154458 w 260356"/>
                <a:gd name="connsiteY24" fmla="*/ 40877 h 306381"/>
                <a:gd name="connsiteX25" fmla="*/ 155741 w 260356"/>
                <a:gd name="connsiteY25" fmla="*/ 41840 h 306381"/>
                <a:gd name="connsiteX26" fmla="*/ 158143 w 260356"/>
                <a:gd name="connsiteY26" fmla="*/ 44375 h 306381"/>
                <a:gd name="connsiteX27" fmla="*/ 159098 w 260356"/>
                <a:gd name="connsiteY27" fmla="*/ 46424 h 306381"/>
                <a:gd name="connsiteX28" fmla="*/ 158440 w 260356"/>
                <a:gd name="connsiteY28" fmla="*/ 47113 h 306381"/>
                <a:gd name="connsiteX29" fmla="*/ 156930 w 260356"/>
                <a:gd name="connsiteY29" fmla="*/ 47449 h 306381"/>
                <a:gd name="connsiteX30" fmla="*/ 155702 w 260356"/>
                <a:gd name="connsiteY30" fmla="*/ 47277 h 306381"/>
                <a:gd name="connsiteX31" fmla="*/ 157094 w 260356"/>
                <a:gd name="connsiteY31" fmla="*/ 46041 h 306381"/>
                <a:gd name="connsiteX32" fmla="*/ 153691 w 260356"/>
                <a:gd name="connsiteY32" fmla="*/ 41535 h 306381"/>
                <a:gd name="connsiteX33" fmla="*/ 152150 w 260356"/>
                <a:gd name="connsiteY33" fmla="*/ 41542 h 306381"/>
                <a:gd name="connsiteX34" fmla="*/ 150108 w 260356"/>
                <a:gd name="connsiteY34" fmla="*/ 43451 h 306381"/>
                <a:gd name="connsiteX35" fmla="*/ 144428 w 260356"/>
                <a:gd name="connsiteY35" fmla="*/ 41519 h 306381"/>
                <a:gd name="connsiteX36" fmla="*/ 143341 w 260356"/>
                <a:gd name="connsiteY36" fmla="*/ 42301 h 306381"/>
                <a:gd name="connsiteX37" fmla="*/ 142535 w 260356"/>
                <a:gd name="connsiteY37" fmla="*/ 43827 h 306381"/>
                <a:gd name="connsiteX38" fmla="*/ 140564 w 260356"/>
                <a:gd name="connsiteY38" fmla="*/ 45720 h 306381"/>
                <a:gd name="connsiteX39" fmla="*/ 137771 w 260356"/>
                <a:gd name="connsiteY39" fmla="*/ 46549 h 306381"/>
                <a:gd name="connsiteX40" fmla="*/ 134657 w 260356"/>
                <a:gd name="connsiteY40" fmla="*/ 48631 h 306381"/>
                <a:gd name="connsiteX41" fmla="*/ 131379 w 260356"/>
                <a:gd name="connsiteY41" fmla="*/ 50101 h 306381"/>
                <a:gd name="connsiteX42" fmla="*/ 128875 w 260356"/>
                <a:gd name="connsiteY42" fmla="*/ 51212 h 306381"/>
                <a:gd name="connsiteX43" fmla="*/ 127436 w 260356"/>
                <a:gd name="connsiteY43" fmla="*/ 51017 h 306381"/>
                <a:gd name="connsiteX44" fmla="*/ 129720 w 260356"/>
                <a:gd name="connsiteY44" fmla="*/ 48615 h 306381"/>
                <a:gd name="connsiteX45" fmla="*/ 128750 w 260356"/>
                <a:gd name="connsiteY45" fmla="*/ 48568 h 306381"/>
                <a:gd name="connsiteX46" fmla="*/ 125715 w 260356"/>
                <a:gd name="connsiteY46" fmla="*/ 50265 h 306381"/>
                <a:gd name="connsiteX47" fmla="*/ 123970 w 260356"/>
                <a:gd name="connsiteY47" fmla="*/ 51697 h 306381"/>
                <a:gd name="connsiteX48" fmla="*/ 123407 w 260356"/>
                <a:gd name="connsiteY48" fmla="*/ 54107 h 306381"/>
                <a:gd name="connsiteX49" fmla="*/ 122898 w 260356"/>
                <a:gd name="connsiteY49" fmla="*/ 58066 h 306381"/>
                <a:gd name="connsiteX50" fmla="*/ 124228 w 260356"/>
                <a:gd name="connsiteY50" fmla="*/ 59114 h 306381"/>
                <a:gd name="connsiteX51" fmla="*/ 126560 w 260356"/>
                <a:gd name="connsiteY51" fmla="*/ 64324 h 306381"/>
                <a:gd name="connsiteX52" fmla="*/ 129431 w 260356"/>
                <a:gd name="connsiteY52" fmla="*/ 66546 h 306381"/>
                <a:gd name="connsiteX53" fmla="*/ 128875 w 260356"/>
                <a:gd name="connsiteY53" fmla="*/ 68666 h 306381"/>
                <a:gd name="connsiteX54" fmla="*/ 128117 w 260356"/>
                <a:gd name="connsiteY54" fmla="*/ 70340 h 306381"/>
                <a:gd name="connsiteX55" fmla="*/ 126380 w 260356"/>
                <a:gd name="connsiteY55" fmla="*/ 71788 h 306381"/>
                <a:gd name="connsiteX56" fmla="*/ 124940 w 260356"/>
                <a:gd name="connsiteY56" fmla="*/ 70716 h 306381"/>
                <a:gd name="connsiteX57" fmla="*/ 124056 w 260356"/>
                <a:gd name="connsiteY57" fmla="*/ 70739 h 306381"/>
                <a:gd name="connsiteX58" fmla="*/ 123391 w 260356"/>
                <a:gd name="connsiteY58" fmla="*/ 74127 h 306381"/>
                <a:gd name="connsiteX59" fmla="*/ 124635 w 260356"/>
                <a:gd name="connsiteY59" fmla="*/ 83132 h 306381"/>
                <a:gd name="connsiteX60" fmla="*/ 126638 w 260356"/>
                <a:gd name="connsiteY60" fmla="*/ 89422 h 306381"/>
                <a:gd name="connsiteX61" fmla="*/ 128625 w 260356"/>
                <a:gd name="connsiteY61" fmla="*/ 92160 h 306381"/>
                <a:gd name="connsiteX62" fmla="*/ 133108 w 260356"/>
                <a:gd name="connsiteY62" fmla="*/ 96408 h 306381"/>
                <a:gd name="connsiteX63" fmla="*/ 137849 w 260356"/>
                <a:gd name="connsiteY63" fmla="*/ 98646 h 306381"/>
                <a:gd name="connsiteX64" fmla="*/ 146376 w 260356"/>
                <a:gd name="connsiteY64" fmla="*/ 105773 h 306381"/>
                <a:gd name="connsiteX65" fmla="*/ 151055 w 260356"/>
                <a:gd name="connsiteY65" fmla="*/ 108026 h 306381"/>
                <a:gd name="connsiteX66" fmla="*/ 152283 w 260356"/>
                <a:gd name="connsiteY66" fmla="*/ 109246 h 306381"/>
                <a:gd name="connsiteX67" fmla="*/ 155115 w 260356"/>
                <a:gd name="connsiteY67" fmla="*/ 114715 h 306381"/>
                <a:gd name="connsiteX68" fmla="*/ 157564 w 260356"/>
                <a:gd name="connsiteY68" fmla="*/ 121013 h 306381"/>
                <a:gd name="connsiteX69" fmla="*/ 160201 w 260356"/>
                <a:gd name="connsiteY69" fmla="*/ 130855 h 306381"/>
                <a:gd name="connsiteX70" fmla="*/ 162078 w 260356"/>
                <a:gd name="connsiteY70" fmla="*/ 135682 h 306381"/>
                <a:gd name="connsiteX71" fmla="*/ 165865 w 260356"/>
                <a:gd name="connsiteY71" fmla="*/ 141127 h 306381"/>
                <a:gd name="connsiteX72" fmla="*/ 173719 w 260356"/>
                <a:gd name="connsiteY72" fmla="*/ 148888 h 306381"/>
                <a:gd name="connsiteX73" fmla="*/ 180862 w 260356"/>
                <a:gd name="connsiteY73" fmla="*/ 154544 h 306381"/>
                <a:gd name="connsiteX74" fmla="*/ 187512 w 260356"/>
                <a:gd name="connsiteY74" fmla="*/ 158033 h 306381"/>
                <a:gd name="connsiteX75" fmla="*/ 192699 w 260356"/>
                <a:gd name="connsiteY75" fmla="*/ 158644 h 306381"/>
                <a:gd name="connsiteX76" fmla="*/ 204974 w 260356"/>
                <a:gd name="connsiteY76" fmla="*/ 157877 h 306381"/>
                <a:gd name="connsiteX77" fmla="*/ 207110 w 260356"/>
                <a:gd name="connsiteY77" fmla="*/ 158205 h 306381"/>
                <a:gd name="connsiteX78" fmla="*/ 209379 w 260356"/>
                <a:gd name="connsiteY78" fmla="*/ 159144 h 306381"/>
                <a:gd name="connsiteX79" fmla="*/ 209918 w 260356"/>
                <a:gd name="connsiteY79" fmla="*/ 161562 h 306381"/>
                <a:gd name="connsiteX80" fmla="*/ 209089 w 260356"/>
                <a:gd name="connsiteY80" fmla="*/ 163189 h 306381"/>
                <a:gd name="connsiteX81" fmla="*/ 206508 w 260356"/>
                <a:gd name="connsiteY81" fmla="*/ 164879 h 306381"/>
                <a:gd name="connsiteX82" fmla="*/ 203879 w 260356"/>
                <a:gd name="connsiteY82" fmla="*/ 167218 h 306381"/>
                <a:gd name="connsiteX83" fmla="*/ 203589 w 260356"/>
                <a:gd name="connsiteY83" fmla="*/ 170402 h 306381"/>
                <a:gd name="connsiteX84" fmla="*/ 206046 w 260356"/>
                <a:gd name="connsiteY84" fmla="*/ 172640 h 306381"/>
                <a:gd name="connsiteX85" fmla="*/ 217890 w 260356"/>
                <a:gd name="connsiteY85" fmla="*/ 178562 h 306381"/>
                <a:gd name="connsiteX86" fmla="*/ 230001 w 260356"/>
                <a:gd name="connsiteY86" fmla="*/ 183499 h 306381"/>
                <a:gd name="connsiteX87" fmla="*/ 233772 w 260356"/>
                <a:gd name="connsiteY87" fmla="*/ 186010 h 306381"/>
                <a:gd name="connsiteX88" fmla="*/ 238146 w 260356"/>
                <a:gd name="connsiteY88" fmla="*/ 189914 h 306381"/>
                <a:gd name="connsiteX89" fmla="*/ 248699 w 260356"/>
                <a:gd name="connsiteY89" fmla="*/ 195265 h 306381"/>
                <a:gd name="connsiteX90" fmla="*/ 250483 w 260356"/>
                <a:gd name="connsiteY90" fmla="*/ 197862 h 306381"/>
                <a:gd name="connsiteX91" fmla="*/ 256898 w 260356"/>
                <a:gd name="connsiteY91" fmla="*/ 203441 h 306381"/>
                <a:gd name="connsiteX92" fmla="*/ 259800 w 260356"/>
                <a:gd name="connsiteY92" fmla="*/ 207736 h 306381"/>
                <a:gd name="connsiteX93" fmla="*/ 260356 w 260356"/>
                <a:gd name="connsiteY93" fmla="*/ 211061 h 306381"/>
                <a:gd name="connsiteX94" fmla="*/ 258971 w 260356"/>
                <a:gd name="connsiteY94" fmla="*/ 214433 h 306381"/>
                <a:gd name="connsiteX95" fmla="*/ 258330 w 260356"/>
                <a:gd name="connsiteY95" fmla="*/ 216803 h 306381"/>
                <a:gd name="connsiteX96" fmla="*/ 257242 w 260356"/>
                <a:gd name="connsiteY96" fmla="*/ 219142 h 306381"/>
                <a:gd name="connsiteX97" fmla="*/ 254512 w 260356"/>
                <a:gd name="connsiteY97" fmla="*/ 218258 h 306381"/>
                <a:gd name="connsiteX98" fmla="*/ 251406 w 260356"/>
                <a:gd name="connsiteY98" fmla="*/ 215849 h 306381"/>
                <a:gd name="connsiteX99" fmla="*/ 246728 w 260356"/>
                <a:gd name="connsiteY99" fmla="*/ 206038 h 306381"/>
                <a:gd name="connsiteX100" fmla="*/ 238192 w 260356"/>
                <a:gd name="connsiteY100" fmla="*/ 205044 h 306381"/>
                <a:gd name="connsiteX101" fmla="*/ 236424 w 260356"/>
                <a:gd name="connsiteY101" fmla="*/ 204317 h 306381"/>
                <a:gd name="connsiteX102" fmla="*/ 233389 w 260356"/>
                <a:gd name="connsiteY102" fmla="*/ 202627 h 306381"/>
                <a:gd name="connsiteX103" fmla="*/ 233209 w 260356"/>
                <a:gd name="connsiteY103" fmla="*/ 201508 h 306381"/>
                <a:gd name="connsiteX104" fmla="*/ 232458 w 260356"/>
                <a:gd name="connsiteY104" fmla="*/ 200116 h 306381"/>
                <a:gd name="connsiteX105" fmla="*/ 231683 w 260356"/>
                <a:gd name="connsiteY105" fmla="*/ 199646 h 306381"/>
                <a:gd name="connsiteX106" fmla="*/ 228421 w 260356"/>
                <a:gd name="connsiteY106" fmla="*/ 199333 h 306381"/>
                <a:gd name="connsiteX107" fmla="*/ 226160 w 260356"/>
                <a:gd name="connsiteY107" fmla="*/ 200929 h 306381"/>
                <a:gd name="connsiteX108" fmla="*/ 223500 w 260356"/>
                <a:gd name="connsiteY108" fmla="*/ 204708 h 306381"/>
                <a:gd name="connsiteX109" fmla="*/ 220480 w 260356"/>
                <a:gd name="connsiteY109" fmla="*/ 210129 h 306381"/>
                <a:gd name="connsiteX110" fmla="*/ 217413 w 260356"/>
                <a:gd name="connsiteY110" fmla="*/ 218055 h 306381"/>
                <a:gd name="connsiteX111" fmla="*/ 217241 w 260356"/>
                <a:gd name="connsiteY111" fmla="*/ 221247 h 306381"/>
                <a:gd name="connsiteX112" fmla="*/ 218907 w 260356"/>
                <a:gd name="connsiteY112" fmla="*/ 224337 h 306381"/>
                <a:gd name="connsiteX113" fmla="*/ 223883 w 260356"/>
                <a:gd name="connsiteY113" fmla="*/ 226058 h 306381"/>
                <a:gd name="connsiteX114" fmla="*/ 227725 w 260356"/>
                <a:gd name="connsiteY114" fmla="*/ 228804 h 306381"/>
                <a:gd name="connsiteX115" fmla="*/ 230260 w 260356"/>
                <a:gd name="connsiteY115" fmla="*/ 231668 h 306381"/>
                <a:gd name="connsiteX116" fmla="*/ 230439 w 260356"/>
                <a:gd name="connsiteY116" fmla="*/ 238560 h 306381"/>
                <a:gd name="connsiteX117" fmla="*/ 231574 w 260356"/>
                <a:gd name="connsiteY117" fmla="*/ 242464 h 306381"/>
                <a:gd name="connsiteX118" fmla="*/ 229907 w 260356"/>
                <a:gd name="connsiteY118" fmla="*/ 244678 h 306381"/>
                <a:gd name="connsiteX119" fmla="*/ 226676 w 260356"/>
                <a:gd name="connsiteY119" fmla="*/ 244107 h 306381"/>
                <a:gd name="connsiteX120" fmla="*/ 222373 w 260356"/>
                <a:gd name="connsiteY120" fmla="*/ 245515 h 306381"/>
                <a:gd name="connsiteX121" fmla="*/ 219322 w 260356"/>
                <a:gd name="connsiteY121" fmla="*/ 248034 h 306381"/>
                <a:gd name="connsiteX122" fmla="*/ 218055 w 260356"/>
                <a:gd name="connsiteY122" fmla="*/ 250428 h 306381"/>
                <a:gd name="connsiteX123" fmla="*/ 218384 w 260356"/>
                <a:gd name="connsiteY123" fmla="*/ 256624 h 306381"/>
                <a:gd name="connsiteX124" fmla="*/ 217758 w 260356"/>
                <a:gd name="connsiteY124" fmla="*/ 258979 h 306381"/>
                <a:gd name="connsiteX125" fmla="*/ 211976 w 260356"/>
                <a:gd name="connsiteY125" fmla="*/ 263423 h 306381"/>
                <a:gd name="connsiteX126" fmla="*/ 208940 w 260356"/>
                <a:gd name="connsiteY126" fmla="*/ 267960 h 306381"/>
                <a:gd name="connsiteX127" fmla="*/ 208182 w 260356"/>
                <a:gd name="connsiteY127" fmla="*/ 269838 h 306381"/>
                <a:gd name="connsiteX128" fmla="*/ 207024 w 260356"/>
                <a:gd name="connsiteY128" fmla="*/ 271966 h 306381"/>
                <a:gd name="connsiteX129" fmla="*/ 199725 w 260356"/>
                <a:gd name="connsiteY129" fmla="*/ 272044 h 306381"/>
                <a:gd name="connsiteX130" fmla="*/ 197996 w 260356"/>
                <a:gd name="connsiteY130" fmla="*/ 269408 h 306381"/>
                <a:gd name="connsiteX131" fmla="*/ 197933 w 260356"/>
                <a:gd name="connsiteY131" fmla="*/ 265488 h 306381"/>
                <a:gd name="connsiteX132" fmla="*/ 199185 w 260356"/>
                <a:gd name="connsiteY132" fmla="*/ 263071 h 306381"/>
                <a:gd name="connsiteX133" fmla="*/ 201868 w 260356"/>
                <a:gd name="connsiteY133" fmla="*/ 261936 h 306381"/>
                <a:gd name="connsiteX134" fmla="*/ 203675 w 260356"/>
                <a:gd name="connsiteY134" fmla="*/ 256898 h 306381"/>
                <a:gd name="connsiteX135" fmla="*/ 203104 w 260356"/>
                <a:gd name="connsiteY135" fmla="*/ 253252 h 306381"/>
                <a:gd name="connsiteX136" fmla="*/ 204160 w 260356"/>
                <a:gd name="connsiteY136" fmla="*/ 251633 h 306381"/>
                <a:gd name="connsiteX137" fmla="*/ 205154 w 260356"/>
                <a:gd name="connsiteY137" fmla="*/ 250491 h 306381"/>
                <a:gd name="connsiteX138" fmla="*/ 207196 w 260356"/>
                <a:gd name="connsiteY138" fmla="*/ 249818 h 306381"/>
                <a:gd name="connsiteX139" fmla="*/ 210083 w 260356"/>
                <a:gd name="connsiteY139" fmla="*/ 249176 h 306381"/>
                <a:gd name="connsiteX140" fmla="*/ 210372 w 260356"/>
                <a:gd name="connsiteY140" fmla="*/ 244068 h 306381"/>
                <a:gd name="connsiteX141" fmla="*/ 208119 w 260356"/>
                <a:gd name="connsiteY141" fmla="*/ 241744 h 306381"/>
                <a:gd name="connsiteX142" fmla="*/ 207329 w 260356"/>
                <a:gd name="connsiteY142" fmla="*/ 238482 h 306381"/>
                <a:gd name="connsiteX143" fmla="*/ 206281 w 260356"/>
                <a:gd name="connsiteY143" fmla="*/ 232442 h 306381"/>
                <a:gd name="connsiteX144" fmla="*/ 202564 w 260356"/>
                <a:gd name="connsiteY144" fmla="*/ 224705 h 306381"/>
                <a:gd name="connsiteX145" fmla="*/ 200577 w 260356"/>
                <a:gd name="connsiteY145" fmla="*/ 217781 h 306381"/>
                <a:gd name="connsiteX146" fmla="*/ 199020 w 260356"/>
                <a:gd name="connsiteY146" fmla="*/ 214354 h 306381"/>
                <a:gd name="connsiteX147" fmla="*/ 196658 w 260356"/>
                <a:gd name="connsiteY147" fmla="*/ 212563 h 306381"/>
                <a:gd name="connsiteX148" fmla="*/ 192394 w 260356"/>
                <a:gd name="connsiteY148" fmla="*/ 212586 h 306381"/>
                <a:gd name="connsiteX149" fmla="*/ 190274 w 260356"/>
                <a:gd name="connsiteY149" fmla="*/ 212078 h 306381"/>
                <a:gd name="connsiteX150" fmla="*/ 182732 w 260356"/>
                <a:gd name="connsiteY150" fmla="*/ 207243 h 306381"/>
                <a:gd name="connsiteX151" fmla="*/ 182208 w 260356"/>
                <a:gd name="connsiteY151" fmla="*/ 206507 h 306381"/>
                <a:gd name="connsiteX152" fmla="*/ 182255 w 260356"/>
                <a:gd name="connsiteY152" fmla="*/ 205216 h 306381"/>
                <a:gd name="connsiteX153" fmla="*/ 183507 w 260356"/>
                <a:gd name="connsiteY153" fmla="*/ 203268 h 306381"/>
                <a:gd name="connsiteX154" fmla="*/ 182661 w 260356"/>
                <a:gd name="connsiteY154" fmla="*/ 200632 h 306381"/>
                <a:gd name="connsiteX155" fmla="*/ 181769 w 260356"/>
                <a:gd name="connsiteY155" fmla="*/ 198136 h 306381"/>
                <a:gd name="connsiteX156" fmla="*/ 180291 w 260356"/>
                <a:gd name="connsiteY156" fmla="*/ 196008 h 306381"/>
                <a:gd name="connsiteX157" fmla="*/ 178671 w 260356"/>
                <a:gd name="connsiteY157" fmla="*/ 194897 h 306381"/>
                <a:gd name="connsiteX158" fmla="*/ 175276 w 260356"/>
                <a:gd name="connsiteY158" fmla="*/ 195578 h 306381"/>
                <a:gd name="connsiteX159" fmla="*/ 174087 w 260356"/>
                <a:gd name="connsiteY159" fmla="*/ 196102 h 306381"/>
                <a:gd name="connsiteX160" fmla="*/ 171943 w 260356"/>
                <a:gd name="connsiteY160" fmla="*/ 195922 h 306381"/>
                <a:gd name="connsiteX161" fmla="*/ 170262 w 260356"/>
                <a:gd name="connsiteY161" fmla="*/ 196869 h 306381"/>
                <a:gd name="connsiteX162" fmla="*/ 169323 w 260356"/>
                <a:gd name="connsiteY162" fmla="*/ 196900 h 306381"/>
                <a:gd name="connsiteX163" fmla="*/ 171967 w 260356"/>
                <a:gd name="connsiteY163" fmla="*/ 193153 h 306381"/>
                <a:gd name="connsiteX164" fmla="*/ 171255 w 260356"/>
                <a:gd name="connsiteY164" fmla="*/ 192269 h 306381"/>
                <a:gd name="connsiteX165" fmla="*/ 168642 w 260356"/>
                <a:gd name="connsiteY165" fmla="*/ 190728 h 306381"/>
                <a:gd name="connsiteX166" fmla="*/ 165090 w 260356"/>
                <a:gd name="connsiteY166" fmla="*/ 190493 h 306381"/>
                <a:gd name="connsiteX167" fmla="*/ 164104 w 260356"/>
                <a:gd name="connsiteY167" fmla="*/ 190305 h 306381"/>
                <a:gd name="connsiteX168" fmla="*/ 163525 w 260356"/>
                <a:gd name="connsiteY168" fmla="*/ 191267 h 306381"/>
                <a:gd name="connsiteX169" fmla="*/ 162837 w 260356"/>
                <a:gd name="connsiteY169" fmla="*/ 190743 h 306381"/>
                <a:gd name="connsiteX170" fmla="*/ 162908 w 260356"/>
                <a:gd name="connsiteY170" fmla="*/ 189069 h 306381"/>
                <a:gd name="connsiteX171" fmla="*/ 158784 w 260356"/>
                <a:gd name="connsiteY171" fmla="*/ 181543 h 306381"/>
                <a:gd name="connsiteX172" fmla="*/ 156015 w 260356"/>
                <a:gd name="connsiteY172" fmla="*/ 178468 h 306381"/>
                <a:gd name="connsiteX173" fmla="*/ 154615 w 260356"/>
                <a:gd name="connsiteY173" fmla="*/ 177921 h 306381"/>
                <a:gd name="connsiteX174" fmla="*/ 152088 w 260356"/>
                <a:gd name="connsiteY174" fmla="*/ 178570 h 306381"/>
                <a:gd name="connsiteX175" fmla="*/ 147855 w 260356"/>
                <a:gd name="connsiteY175" fmla="*/ 177224 h 306381"/>
                <a:gd name="connsiteX176" fmla="*/ 145328 w 260356"/>
                <a:gd name="connsiteY176" fmla="*/ 176927 h 306381"/>
                <a:gd name="connsiteX177" fmla="*/ 143936 w 260356"/>
                <a:gd name="connsiteY177" fmla="*/ 177255 h 306381"/>
                <a:gd name="connsiteX178" fmla="*/ 141855 w 260356"/>
                <a:gd name="connsiteY178" fmla="*/ 178233 h 306381"/>
                <a:gd name="connsiteX179" fmla="*/ 140806 w 260356"/>
                <a:gd name="connsiteY179" fmla="*/ 177584 h 306381"/>
                <a:gd name="connsiteX180" fmla="*/ 140439 w 260356"/>
                <a:gd name="connsiteY180" fmla="*/ 176575 h 306381"/>
                <a:gd name="connsiteX181" fmla="*/ 136597 w 260356"/>
                <a:gd name="connsiteY181" fmla="*/ 173438 h 306381"/>
                <a:gd name="connsiteX182" fmla="*/ 131802 w 260356"/>
                <a:gd name="connsiteY182" fmla="*/ 171662 h 306381"/>
                <a:gd name="connsiteX183" fmla="*/ 122468 w 260356"/>
                <a:gd name="connsiteY183" fmla="*/ 161624 h 306381"/>
                <a:gd name="connsiteX184" fmla="*/ 119605 w 260356"/>
                <a:gd name="connsiteY184" fmla="*/ 157861 h 306381"/>
                <a:gd name="connsiteX185" fmla="*/ 113714 w 260356"/>
                <a:gd name="connsiteY185" fmla="*/ 153707 h 306381"/>
                <a:gd name="connsiteX186" fmla="*/ 109990 w 260356"/>
                <a:gd name="connsiteY186" fmla="*/ 147636 h 306381"/>
                <a:gd name="connsiteX187" fmla="*/ 106939 w 260356"/>
                <a:gd name="connsiteY187" fmla="*/ 145406 h 306381"/>
                <a:gd name="connsiteX188" fmla="*/ 102503 w 260356"/>
                <a:gd name="connsiteY188" fmla="*/ 143615 h 306381"/>
                <a:gd name="connsiteX189" fmla="*/ 101478 w 260356"/>
                <a:gd name="connsiteY189" fmla="*/ 143842 h 306381"/>
                <a:gd name="connsiteX190" fmla="*/ 100148 w 260356"/>
                <a:gd name="connsiteY190" fmla="*/ 144514 h 306381"/>
                <a:gd name="connsiteX191" fmla="*/ 99099 w 260356"/>
                <a:gd name="connsiteY191" fmla="*/ 144608 h 306381"/>
                <a:gd name="connsiteX192" fmla="*/ 98270 w 260356"/>
                <a:gd name="connsiteY192" fmla="*/ 143818 h 306381"/>
                <a:gd name="connsiteX193" fmla="*/ 99115 w 260356"/>
                <a:gd name="connsiteY193" fmla="*/ 143005 h 306381"/>
                <a:gd name="connsiteX194" fmla="*/ 100062 w 260356"/>
                <a:gd name="connsiteY194" fmla="*/ 142637 h 306381"/>
                <a:gd name="connsiteX195" fmla="*/ 99694 w 260356"/>
                <a:gd name="connsiteY195" fmla="*/ 140305 h 306381"/>
                <a:gd name="connsiteX196" fmla="*/ 94640 w 260356"/>
                <a:gd name="connsiteY196" fmla="*/ 134250 h 306381"/>
                <a:gd name="connsiteX197" fmla="*/ 91683 w 260356"/>
                <a:gd name="connsiteY197" fmla="*/ 132294 h 306381"/>
                <a:gd name="connsiteX198" fmla="*/ 90846 w 260356"/>
                <a:gd name="connsiteY198" fmla="*/ 131089 h 306381"/>
                <a:gd name="connsiteX199" fmla="*/ 90228 w 260356"/>
                <a:gd name="connsiteY199" fmla="*/ 129439 h 306381"/>
                <a:gd name="connsiteX200" fmla="*/ 89594 w 260356"/>
                <a:gd name="connsiteY200" fmla="*/ 128351 h 306381"/>
                <a:gd name="connsiteX201" fmla="*/ 88194 w 260356"/>
                <a:gd name="connsiteY201" fmla="*/ 127725 h 306381"/>
                <a:gd name="connsiteX202" fmla="*/ 86997 w 260356"/>
                <a:gd name="connsiteY202" fmla="*/ 127835 h 306381"/>
                <a:gd name="connsiteX203" fmla="*/ 85346 w 260356"/>
                <a:gd name="connsiteY203" fmla="*/ 127420 h 306381"/>
                <a:gd name="connsiteX204" fmla="*/ 85401 w 260356"/>
                <a:gd name="connsiteY204" fmla="*/ 124494 h 306381"/>
                <a:gd name="connsiteX205" fmla="*/ 85729 w 260356"/>
                <a:gd name="connsiteY205" fmla="*/ 122249 h 306381"/>
                <a:gd name="connsiteX206" fmla="*/ 85479 w 260356"/>
                <a:gd name="connsiteY206" fmla="*/ 120340 h 306381"/>
                <a:gd name="connsiteX207" fmla="*/ 83867 w 260356"/>
                <a:gd name="connsiteY207" fmla="*/ 115309 h 306381"/>
                <a:gd name="connsiteX208" fmla="*/ 81082 w 260356"/>
                <a:gd name="connsiteY208" fmla="*/ 111038 h 306381"/>
                <a:gd name="connsiteX209" fmla="*/ 79439 w 260356"/>
                <a:gd name="connsiteY209" fmla="*/ 100781 h 306381"/>
                <a:gd name="connsiteX210" fmla="*/ 78172 w 260356"/>
                <a:gd name="connsiteY210" fmla="*/ 97879 h 306381"/>
                <a:gd name="connsiteX211" fmla="*/ 75089 w 260356"/>
                <a:gd name="connsiteY211" fmla="*/ 95680 h 306381"/>
                <a:gd name="connsiteX212" fmla="*/ 68134 w 260356"/>
                <a:gd name="connsiteY212" fmla="*/ 93208 h 306381"/>
                <a:gd name="connsiteX213" fmla="*/ 58441 w 260356"/>
                <a:gd name="connsiteY213" fmla="*/ 86551 h 306381"/>
                <a:gd name="connsiteX214" fmla="*/ 56391 w 260356"/>
                <a:gd name="connsiteY214" fmla="*/ 86433 h 306381"/>
                <a:gd name="connsiteX215" fmla="*/ 50563 w 260356"/>
                <a:gd name="connsiteY215" fmla="*/ 83836 h 306381"/>
                <a:gd name="connsiteX216" fmla="*/ 46948 w 260356"/>
                <a:gd name="connsiteY216" fmla="*/ 83390 h 306381"/>
                <a:gd name="connsiteX217" fmla="*/ 42254 w 260356"/>
                <a:gd name="connsiteY217" fmla="*/ 85721 h 306381"/>
                <a:gd name="connsiteX218" fmla="*/ 36551 w 260356"/>
                <a:gd name="connsiteY218" fmla="*/ 92121 h 306381"/>
                <a:gd name="connsiteX219" fmla="*/ 31927 w 260356"/>
                <a:gd name="connsiteY219" fmla="*/ 98747 h 306381"/>
                <a:gd name="connsiteX220" fmla="*/ 30245 w 260356"/>
                <a:gd name="connsiteY220" fmla="*/ 100030 h 306381"/>
                <a:gd name="connsiteX221" fmla="*/ 24276 w 260356"/>
                <a:gd name="connsiteY221" fmla="*/ 102284 h 306381"/>
                <a:gd name="connsiteX222" fmla="*/ 19003 w 260356"/>
                <a:gd name="connsiteY222" fmla="*/ 103355 h 306381"/>
                <a:gd name="connsiteX223" fmla="*/ 18948 w 260356"/>
                <a:gd name="connsiteY223" fmla="*/ 101666 h 306381"/>
                <a:gd name="connsiteX224" fmla="*/ 18761 w 260356"/>
                <a:gd name="connsiteY224" fmla="*/ 100390 h 306381"/>
                <a:gd name="connsiteX225" fmla="*/ 19652 w 260356"/>
                <a:gd name="connsiteY225" fmla="*/ 98990 h 306381"/>
                <a:gd name="connsiteX226" fmla="*/ 21123 w 260356"/>
                <a:gd name="connsiteY226" fmla="*/ 97339 h 306381"/>
                <a:gd name="connsiteX227" fmla="*/ 22477 w 260356"/>
                <a:gd name="connsiteY227" fmla="*/ 95258 h 306381"/>
                <a:gd name="connsiteX228" fmla="*/ 23040 w 260356"/>
                <a:gd name="connsiteY228" fmla="*/ 93756 h 306381"/>
                <a:gd name="connsiteX229" fmla="*/ 22774 w 260356"/>
                <a:gd name="connsiteY229" fmla="*/ 92755 h 306381"/>
                <a:gd name="connsiteX230" fmla="*/ 22164 w 260356"/>
                <a:gd name="connsiteY230" fmla="*/ 91268 h 306381"/>
                <a:gd name="connsiteX231" fmla="*/ 21335 w 260356"/>
                <a:gd name="connsiteY231" fmla="*/ 91158 h 306381"/>
                <a:gd name="connsiteX232" fmla="*/ 16312 w 260356"/>
                <a:gd name="connsiteY232" fmla="*/ 92410 h 306381"/>
                <a:gd name="connsiteX233" fmla="*/ 15162 w 260356"/>
                <a:gd name="connsiteY233" fmla="*/ 92090 h 306381"/>
                <a:gd name="connsiteX234" fmla="*/ 11446 w 260356"/>
                <a:gd name="connsiteY234" fmla="*/ 90142 h 306381"/>
                <a:gd name="connsiteX235" fmla="*/ 7448 w 260356"/>
                <a:gd name="connsiteY235" fmla="*/ 87748 h 306381"/>
                <a:gd name="connsiteX236" fmla="*/ 5977 w 260356"/>
                <a:gd name="connsiteY236" fmla="*/ 86042 h 306381"/>
                <a:gd name="connsiteX237" fmla="*/ 5422 w 260356"/>
                <a:gd name="connsiteY237" fmla="*/ 84321 h 306381"/>
                <a:gd name="connsiteX238" fmla="*/ 5836 w 260356"/>
                <a:gd name="connsiteY238" fmla="*/ 83210 h 306381"/>
                <a:gd name="connsiteX239" fmla="*/ 5508 w 260356"/>
                <a:gd name="connsiteY239" fmla="*/ 82130 h 306381"/>
                <a:gd name="connsiteX240" fmla="*/ 4725 w 260356"/>
                <a:gd name="connsiteY240" fmla="*/ 80675 h 306381"/>
                <a:gd name="connsiteX241" fmla="*/ 5429 w 260356"/>
                <a:gd name="connsiteY241" fmla="*/ 79024 h 306381"/>
                <a:gd name="connsiteX242" fmla="*/ 6673 w 260356"/>
                <a:gd name="connsiteY242" fmla="*/ 76967 h 306381"/>
                <a:gd name="connsiteX243" fmla="*/ 7299 w 260356"/>
                <a:gd name="connsiteY243" fmla="*/ 75567 h 306381"/>
                <a:gd name="connsiteX244" fmla="*/ 8348 w 260356"/>
                <a:gd name="connsiteY244" fmla="*/ 75207 h 306381"/>
                <a:gd name="connsiteX245" fmla="*/ 8848 w 260356"/>
                <a:gd name="connsiteY245" fmla="*/ 74354 h 306381"/>
                <a:gd name="connsiteX246" fmla="*/ 8011 w 260356"/>
                <a:gd name="connsiteY246" fmla="*/ 70943 h 306381"/>
                <a:gd name="connsiteX247" fmla="*/ 7573 w 260356"/>
                <a:gd name="connsiteY247" fmla="*/ 70395 h 306381"/>
                <a:gd name="connsiteX248" fmla="*/ 6853 w 260356"/>
                <a:gd name="connsiteY248" fmla="*/ 69973 h 306381"/>
                <a:gd name="connsiteX249" fmla="*/ 5742 w 260356"/>
                <a:gd name="connsiteY249" fmla="*/ 69926 h 306381"/>
                <a:gd name="connsiteX250" fmla="*/ 3802 w 260356"/>
                <a:gd name="connsiteY250" fmla="*/ 69222 h 306381"/>
                <a:gd name="connsiteX251" fmla="*/ 2425 w 260356"/>
                <a:gd name="connsiteY251" fmla="*/ 68040 h 306381"/>
                <a:gd name="connsiteX252" fmla="*/ 2128 w 260356"/>
                <a:gd name="connsiteY252" fmla="*/ 66444 h 306381"/>
                <a:gd name="connsiteX253" fmla="*/ 1401 w 260356"/>
                <a:gd name="connsiteY253" fmla="*/ 64911 h 306381"/>
                <a:gd name="connsiteX254" fmla="*/ 157 w 260356"/>
                <a:gd name="connsiteY254" fmla="*/ 63503 h 306381"/>
                <a:gd name="connsiteX255" fmla="*/ 0 w 260356"/>
                <a:gd name="connsiteY255" fmla="*/ 61961 h 306381"/>
                <a:gd name="connsiteX256" fmla="*/ 1416 w 260356"/>
                <a:gd name="connsiteY256" fmla="*/ 61148 h 306381"/>
                <a:gd name="connsiteX257" fmla="*/ 3349 w 260356"/>
                <a:gd name="connsiteY257" fmla="*/ 61117 h 306381"/>
                <a:gd name="connsiteX258" fmla="*/ 4710 w 260356"/>
                <a:gd name="connsiteY258" fmla="*/ 61422 h 306381"/>
                <a:gd name="connsiteX259" fmla="*/ 7761 w 260356"/>
                <a:gd name="connsiteY259" fmla="*/ 58942 h 306381"/>
                <a:gd name="connsiteX260" fmla="*/ 8888 w 260356"/>
                <a:gd name="connsiteY260" fmla="*/ 58723 h 306381"/>
                <a:gd name="connsiteX261" fmla="*/ 9897 w 260356"/>
                <a:gd name="connsiteY261" fmla="*/ 58191 h 306381"/>
                <a:gd name="connsiteX262" fmla="*/ 10742 w 260356"/>
                <a:gd name="connsiteY262" fmla="*/ 54795 h 306381"/>
                <a:gd name="connsiteX263" fmla="*/ 11391 w 260356"/>
                <a:gd name="connsiteY263" fmla="*/ 53778 h 306381"/>
                <a:gd name="connsiteX264" fmla="*/ 11547 w 260356"/>
                <a:gd name="connsiteY264" fmla="*/ 53184 h 306381"/>
                <a:gd name="connsiteX265" fmla="*/ 10945 w 260356"/>
                <a:gd name="connsiteY265" fmla="*/ 52472 h 306381"/>
                <a:gd name="connsiteX266" fmla="*/ 8481 w 260356"/>
                <a:gd name="connsiteY266" fmla="*/ 50078 h 306381"/>
                <a:gd name="connsiteX267" fmla="*/ 7354 w 260356"/>
                <a:gd name="connsiteY267" fmla="*/ 47574 h 306381"/>
                <a:gd name="connsiteX268" fmla="*/ 5578 w 260356"/>
                <a:gd name="connsiteY268" fmla="*/ 44766 h 306381"/>
                <a:gd name="connsiteX269" fmla="*/ 3927 w 260356"/>
                <a:gd name="connsiteY269" fmla="*/ 43522 h 306381"/>
                <a:gd name="connsiteX270" fmla="*/ 3591 w 260356"/>
                <a:gd name="connsiteY270" fmla="*/ 42552 h 306381"/>
                <a:gd name="connsiteX271" fmla="*/ 3552 w 260356"/>
                <a:gd name="connsiteY271" fmla="*/ 41323 h 306381"/>
                <a:gd name="connsiteX272" fmla="*/ 3888 w 260356"/>
                <a:gd name="connsiteY272" fmla="*/ 40236 h 306381"/>
                <a:gd name="connsiteX273" fmla="*/ 6877 w 260356"/>
                <a:gd name="connsiteY273" fmla="*/ 38546 h 306381"/>
                <a:gd name="connsiteX274" fmla="*/ 8645 w 260356"/>
                <a:gd name="connsiteY274" fmla="*/ 36747 h 306381"/>
                <a:gd name="connsiteX275" fmla="*/ 9404 w 260356"/>
                <a:gd name="connsiteY275" fmla="*/ 37435 h 306381"/>
                <a:gd name="connsiteX276" fmla="*/ 11016 w 260356"/>
                <a:gd name="connsiteY276" fmla="*/ 38171 h 306381"/>
                <a:gd name="connsiteX277" fmla="*/ 15389 w 260356"/>
                <a:gd name="connsiteY277" fmla="*/ 37169 h 306381"/>
                <a:gd name="connsiteX278" fmla="*/ 18103 w 260356"/>
                <a:gd name="connsiteY278" fmla="*/ 36160 h 306381"/>
                <a:gd name="connsiteX279" fmla="*/ 20012 w 260356"/>
                <a:gd name="connsiteY279" fmla="*/ 35096 h 306381"/>
                <a:gd name="connsiteX280" fmla="*/ 21194 w 260356"/>
                <a:gd name="connsiteY280" fmla="*/ 35284 h 306381"/>
                <a:gd name="connsiteX281" fmla="*/ 25481 w 260356"/>
                <a:gd name="connsiteY281" fmla="*/ 36872 h 306381"/>
                <a:gd name="connsiteX282" fmla="*/ 26897 w 260356"/>
                <a:gd name="connsiteY282" fmla="*/ 36066 h 306381"/>
                <a:gd name="connsiteX283" fmla="*/ 29987 w 260356"/>
                <a:gd name="connsiteY283" fmla="*/ 33915 h 306381"/>
                <a:gd name="connsiteX284" fmla="*/ 30449 w 260356"/>
                <a:gd name="connsiteY284" fmla="*/ 32780 h 306381"/>
                <a:gd name="connsiteX285" fmla="*/ 32890 w 260356"/>
                <a:gd name="connsiteY285" fmla="*/ 29338 h 306381"/>
                <a:gd name="connsiteX286" fmla="*/ 32937 w 260356"/>
                <a:gd name="connsiteY286" fmla="*/ 28501 h 306381"/>
                <a:gd name="connsiteX287" fmla="*/ 31935 w 260356"/>
                <a:gd name="connsiteY287" fmla="*/ 26334 h 306381"/>
                <a:gd name="connsiteX288" fmla="*/ 32248 w 260356"/>
                <a:gd name="connsiteY288" fmla="*/ 25856 h 306381"/>
                <a:gd name="connsiteX289" fmla="*/ 35237 w 260356"/>
                <a:gd name="connsiteY289" fmla="*/ 23635 h 306381"/>
                <a:gd name="connsiteX290" fmla="*/ 36700 w 260356"/>
                <a:gd name="connsiteY290" fmla="*/ 21663 h 306381"/>
                <a:gd name="connsiteX291" fmla="*/ 38288 w 260356"/>
                <a:gd name="connsiteY291" fmla="*/ 20341 h 306381"/>
                <a:gd name="connsiteX292" fmla="*/ 39430 w 260356"/>
                <a:gd name="connsiteY292" fmla="*/ 20309 h 306381"/>
                <a:gd name="connsiteX293" fmla="*/ 39743 w 260356"/>
                <a:gd name="connsiteY293" fmla="*/ 20763 h 306381"/>
                <a:gd name="connsiteX294" fmla="*/ 39876 w 260356"/>
                <a:gd name="connsiteY294" fmla="*/ 21687 h 306381"/>
                <a:gd name="connsiteX295" fmla="*/ 39774 w 260356"/>
                <a:gd name="connsiteY295" fmla="*/ 25489 h 306381"/>
                <a:gd name="connsiteX296" fmla="*/ 40213 w 260356"/>
                <a:gd name="connsiteY296" fmla="*/ 26654 h 306381"/>
                <a:gd name="connsiteX297" fmla="*/ 42560 w 260356"/>
                <a:gd name="connsiteY297" fmla="*/ 29377 h 306381"/>
                <a:gd name="connsiteX298" fmla="*/ 44234 w 260356"/>
                <a:gd name="connsiteY298" fmla="*/ 30926 h 306381"/>
                <a:gd name="connsiteX299" fmla="*/ 48122 w 260356"/>
                <a:gd name="connsiteY299" fmla="*/ 31990 h 306381"/>
                <a:gd name="connsiteX300" fmla="*/ 48302 w 260356"/>
                <a:gd name="connsiteY300" fmla="*/ 32498 h 306381"/>
                <a:gd name="connsiteX301" fmla="*/ 47230 w 260356"/>
                <a:gd name="connsiteY301" fmla="*/ 34540 h 306381"/>
                <a:gd name="connsiteX302" fmla="*/ 49585 w 260356"/>
                <a:gd name="connsiteY302" fmla="*/ 36981 h 306381"/>
                <a:gd name="connsiteX303" fmla="*/ 50007 w 260356"/>
                <a:gd name="connsiteY303" fmla="*/ 38765 h 306381"/>
                <a:gd name="connsiteX304" fmla="*/ 51095 w 260356"/>
                <a:gd name="connsiteY304" fmla="*/ 39766 h 306381"/>
                <a:gd name="connsiteX305" fmla="*/ 52628 w 260356"/>
                <a:gd name="connsiteY305" fmla="*/ 39274 h 306381"/>
                <a:gd name="connsiteX306" fmla="*/ 53129 w 260356"/>
                <a:gd name="connsiteY306" fmla="*/ 38327 h 306381"/>
                <a:gd name="connsiteX307" fmla="*/ 52527 w 260356"/>
                <a:gd name="connsiteY307" fmla="*/ 36676 h 306381"/>
                <a:gd name="connsiteX308" fmla="*/ 52081 w 260356"/>
                <a:gd name="connsiteY308" fmla="*/ 34947 h 306381"/>
                <a:gd name="connsiteX309" fmla="*/ 52167 w 260356"/>
                <a:gd name="connsiteY309" fmla="*/ 33946 h 306381"/>
                <a:gd name="connsiteX310" fmla="*/ 52589 w 260356"/>
                <a:gd name="connsiteY310" fmla="*/ 32796 h 306381"/>
                <a:gd name="connsiteX311" fmla="*/ 53661 w 260356"/>
                <a:gd name="connsiteY311" fmla="*/ 31184 h 306381"/>
                <a:gd name="connsiteX312" fmla="*/ 56571 w 260356"/>
                <a:gd name="connsiteY312" fmla="*/ 27491 h 306381"/>
                <a:gd name="connsiteX313" fmla="*/ 57620 w 260356"/>
                <a:gd name="connsiteY313" fmla="*/ 25356 h 306381"/>
                <a:gd name="connsiteX314" fmla="*/ 57807 w 260356"/>
                <a:gd name="connsiteY314" fmla="*/ 22046 h 306381"/>
                <a:gd name="connsiteX315" fmla="*/ 57815 w 260356"/>
                <a:gd name="connsiteY315" fmla="*/ 19386 h 306381"/>
                <a:gd name="connsiteX316" fmla="*/ 58785 w 260356"/>
                <a:gd name="connsiteY316" fmla="*/ 18737 h 306381"/>
                <a:gd name="connsiteX317" fmla="*/ 60874 w 260356"/>
                <a:gd name="connsiteY317" fmla="*/ 19214 h 306381"/>
                <a:gd name="connsiteX318" fmla="*/ 61500 w 260356"/>
                <a:gd name="connsiteY318" fmla="*/ 19160 h 306381"/>
                <a:gd name="connsiteX319" fmla="*/ 61782 w 260356"/>
                <a:gd name="connsiteY319" fmla="*/ 20795 h 306381"/>
                <a:gd name="connsiteX320" fmla="*/ 62674 w 260356"/>
                <a:gd name="connsiteY320" fmla="*/ 23400 h 306381"/>
                <a:gd name="connsiteX321" fmla="*/ 63722 w 260356"/>
                <a:gd name="connsiteY321" fmla="*/ 24745 h 306381"/>
                <a:gd name="connsiteX322" fmla="*/ 64841 w 260356"/>
                <a:gd name="connsiteY322" fmla="*/ 25066 h 306381"/>
                <a:gd name="connsiteX323" fmla="*/ 66155 w 260356"/>
                <a:gd name="connsiteY323" fmla="*/ 25074 h 306381"/>
                <a:gd name="connsiteX324" fmla="*/ 69410 w 260356"/>
                <a:gd name="connsiteY324" fmla="*/ 23486 h 306381"/>
                <a:gd name="connsiteX325" fmla="*/ 71530 w 260356"/>
                <a:gd name="connsiteY325" fmla="*/ 22798 h 306381"/>
                <a:gd name="connsiteX326" fmla="*/ 72734 w 260356"/>
                <a:gd name="connsiteY326" fmla="*/ 22985 h 306381"/>
                <a:gd name="connsiteX327" fmla="*/ 73446 w 260356"/>
                <a:gd name="connsiteY327" fmla="*/ 24065 h 306381"/>
                <a:gd name="connsiteX328" fmla="*/ 74964 w 260356"/>
                <a:gd name="connsiteY328" fmla="*/ 26905 h 306381"/>
                <a:gd name="connsiteX329" fmla="*/ 75832 w 260356"/>
                <a:gd name="connsiteY329" fmla="*/ 27225 h 306381"/>
                <a:gd name="connsiteX330" fmla="*/ 76881 w 260356"/>
                <a:gd name="connsiteY330" fmla="*/ 26897 h 306381"/>
                <a:gd name="connsiteX331" fmla="*/ 77249 w 260356"/>
                <a:gd name="connsiteY331" fmla="*/ 26412 h 306381"/>
                <a:gd name="connsiteX332" fmla="*/ 76912 w 260356"/>
                <a:gd name="connsiteY332" fmla="*/ 25317 h 306381"/>
                <a:gd name="connsiteX333" fmla="*/ 76466 w 260356"/>
                <a:gd name="connsiteY333" fmla="*/ 22946 h 306381"/>
                <a:gd name="connsiteX334" fmla="*/ 75856 w 260356"/>
                <a:gd name="connsiteY334" fmla="*/ 21108 h 306381"/>
                <a:gd name="connsiteX335" fmla="*/ 75058 w 260356"/>
                <a:gd name="connsiteY335" fmla="*/ 20247 h 306381"/>
                <a:gd name="connsiteX336" fmla="*/ 74894 w 260356"/>
                <a:gd name="connsiteY336" fmla="*/ 19128 h 306381"/>
                <a:gd name="connsiteX337" fmla="*/ 75394 w 260356"/>
                <a:gd name="connsiteY337" fmla="*/ 17110 h 306381"/>
                <a:gd name="connsiteX338" fmla="*/ 75966 w 260356"/>
                <a:gd name="connsiteY338" fmla="*/ 15420 h 306381"/>
                <a:gd name="connsiteX339" fmla="*/ 77077 w 260356"/>
                <a:gd name="connsiteY339" fmla="*/ 14958 h 306381"/>
                <a:gd name="connsiteX340" fmla="*/ 78352 w 260356"/>
                <a:gd name="connsiteY340" fmla="*/ 14747 h 306381"/>
                <a:gd name="connsiteX341" fmla="*/ 80034 w 260356"/>
                <a:gd name="connsiteY341" fmla="*/ 16539 h 306381"/>
                <a:gd name="connsiteX342" fmla="*/ 82029 w 260356"/>
                <a:gd name="connsiteY342" fmla="*/ 17102 h 306381"/>
                <a:gd name="connsiteX343" fmla="*/ 83515 w 260356"/>
                <a:gd name="connsiteY343" fmla="*/ 17008 h 306381"/>
                <a:gd name="connsiteX344" fmla="*/ 83773 w 260356"/>
                <a:gd name="connsiteY344" fmla="*/ 15968 h 306381"/>
                <a:gd name="connsiteX345" fmla="*/ 83680 w 260356"/>
                <a:gd name="connsiteY345" fmla="*/ 14825 h 306381"/>
                <a:gd name="connsiteX346" fmla="*/ 82795 w 260356"/>
                <a:gd name="connsiteY346" fmla="*/ 13355 h 306381"/>
                <a:gd name="connsiteX347" fmla="*/ 82968 w 260356"/>
                <a:gd name="connsiteY347" fmla="*/ 11125 h 306381"/>
                <a:gd name="connsiteX348" fmla="*/ 83992 w 260356"/>
                <a:gd name="connsiteY348" fmla="*/ 6963 h 306381"/>
                <a:gd name="connsiteX349" fmla="*/ 84579 w 260356"/>
                <a:gd name="connsiteY349" fmla="*/ 7284 h 306381"/>
                <a:gd name="connsiteX350" fmla="*/ 86785 w 260356"/>
                <a:gd name="connsiteY350" fmla="*/ 7323 h 306381"/>
                <a:gd name="connsiteX351" fmla="*/ 89187 w 260356"/>
                <a:gd name="connsiteY351" fmla="*/ 7557 h 306381"/>
                <a:gd name="connsiteX352" fmla="*/ 90736 w 260356"/>
                <a:gd name="connsiteY352" fmla="*/ 9255 h 306381"/>
                <a:gd name="connsiteX353" fmla="*/ 92254 w 260356"/>
                <a:gd name="connsiteY353" fmla="*/ 9834 h 306381"/>
                <a:gd name="connsiteX354" fmla="*/ 94413 w 260356"/>
                <a:gd name="connsiteY354" fmla="*/ 10014 h 306381"/>
                <a:gd name="connsiteX355" fmla="*/ 95861 w 260356"/>
                <a:gd name="connsiteY355" fmla="*/ 9779 h 306381"/>
                <a:gd name="connsiteX356" fmla="*/ 96565 w 260356"/>
                <a:gd name="connsiteY356" fmla="*/ 9138 h 306381"/>
                <a:gd name="connsiteX357" fmla="*/ 97402 w 260356"/>
                <a:gd name="connsiteY357" fmla="*/ 7151 h 306381"/>
                <a:gd name="connsiteX358" fmla="*/ 98951 w 260356"/>
                <a:gd name="connsiteY358" fmla="*/ 4686 h 306381"/>
                <a:gd name="connsiteX359" fmla="*/ 101376 w 260356"/>
                <a:gd name="connsiteY359" fmla="*/ 3419 h 306381"/>
                <a:gd name="connsiteX360" fmla="*/ 105523 w 260356"/>
                <a:gd name="connsiteY360" fmla="*/ 3184 h 306381"/>
                <a:gd name="connsiteX361" fmla="*/ 107596 w 260356"/>
                <a:gd name="connsiteY361" fmla="*/ 2722 h 306381"/>
                <a:gd name="connsiteX362" fmla="*/ 109747 w 260356"/>
                <a:gd name="connsiteY362" fmla="*/ 2746 h 306381"/>
                <a:gd name="connsiteX363" fmla="*/ 111367 w 260356"/>
                <a:gd name="connsiteY363" fmla="*/ 3129 h 306381"/>
                <a:gd name="connsiteX364" fmla="*/ 113041 w 260356"/>
                <a:gd name="connsiteY364" fmla="*/ 3082 h 306381"/>
                <a:gd name="connsiteX365" fmla="*/ 117297 w 260356"/>
                <a:gd name="connsiteY365" fmla="*/ 1361 h 306381"/>
                <a:gd name="connsiteX366" fmla="*/ 121686 w 260356"/>
                <a:gd name="connsiteY366" fmla="*/ 0 h 306381"/>
                <a:gd name="connsiteX367" fmla="*/ 122296 w 260356"/>
                <a:gd name="connsiteY367" fmla="*/ 227 h 306381"/>
                <a:gd name="connsiteX368" fmla="*/ 122390 w 260356"/>
                <a:gd name="connsiteY368" fmla="*/ 680 h 306381"/>
                <a:gd name="connsiteX369" fmla="*/ 121600 w 260356"/>
                <a:gd name="connsiteY369" fmla="*/ 1729 h 306381"/>
                <a:gd name="connsiteX370" fmla="*/ 120833 w 260356"/>
                <a:gd name="connsiteY370" fmla="*/ 3121 h 306381"/>
                <a:gd name="connsiteX371" fmla="*/ 121349 w 260356"/>
                <a:gd name="connsiteY371" fmla="*/ 4710 h 306381"/>
                <a:gd name="connsiteX372" fmla="*/ 123845 w 260356"/>
                <a:gd name="connsiteY372" fmla="*/ 7894 h 306381"/>
                <a:gd name="connsiteX373" fmla="*/ 125206 w 260356"/>
                <a:gd name="connsiteY373" fmla="*/ 10327 h 306381"/>
                <a:gd name="connsiteX374" fmla="*/ 126489 w 260356"/>
                <a:gd name="connsiteY374" fmla="*/ 12150 h 306381"/>
                <a:gd name="connsiteX375" fmla="*/ 128484 w 260356"/>
                <a:gd name="connsiteY375" fmla="*/ 13112 h 306381"/>
                <a:gd name="connsiteX376" fmla="*/ 131105 w 260356"/>
                <a:gd name="connsiteY376" fmla="*/ 13699 h 306381"/>
                <a:gd name="connsiteX377" fmla="*/ 133327 w 260356"/>
                <a:gd name="connsiteY377" fmla="*/ 13910 h 306381"/>
                <a:gd name="connsiteX378" fmla="*/ 135651 w 260356"/>
                <a:gd name="connsiteY378" fmla="*/ 14599 h 306381"/>
                <a:gd name="connsiteX379" fmla="*/ 143623 w 260356"/>
                <a:gd name="connsiteY379" fmla="*/ 16296 h 306381"/>
                <a:gd name="connsiteX380" fmla="*/ 147636 w 260356"/>
                <a:gd name="connsiteY380" fmla="*/ 16765 h 306381"/>
                <a:gd name="connsiteX381" fmla="*/ 150679 w 260356"/>
                <a:gd name="connsiteY381" fmla="*/ 16836 h 306381"/>
                <a:gd name="connsiteX382" fmla="*/ 155256 w 260356"/>
                <a:gd name="connsiteY382" fmla="*/ 17861 h 306381"/>
                <a:gd name="connsiteX383" fmla="*/ 128586 w 260356"/>
                <a:gd name="connsiteY383" fmla="*/ 99232 h 306381"/>
                <a:gd name="connsiteX384" fmla="*/ 129235 w 260356"/>
                <a:gd name="connsiteY384" fmla="*/ 97668 h 306381"/>
                <a:gd name="connsiteX385" fmla="*/ 128993 w 260356"/>
                <a:gd name="connsiteY385" fmla="*/ 96549 h 306381"/>
                <a:gd name="connsiteX386" fmla="*/ 127616 w 260356"/>
                <a:gd name="connsiteY386" fmla="*/ 96776 h 306381"/>
                <a:gd name="connsiteX387" fmla="*/ 126646 w 260356"/>
                <a:gd name="connsiteY387" fmla="*/ 98231 h 306381"/>
                <a:gd name="connsiteX388" fmla="*/ 127295 w 260356"/>
                <a:gd name="connsiteY388" fmla="*/ 99459 h 306381"/>
                <a:gd name="connsiteX389" fmla="*/ 128586 w 260356"/>
                <a:gd name="connsiteY389" fmla="*/ 99232 h 306381"/>
                <a:gd name="connsiteX390" fmla="*/ 127577 w 260356"/>
                <a:gd name="connsiteY390" fmla="*/ 159066 h 306381"/>
                <a:gd name="connsiteX391" fmla="*/ 127561 w 260356"/>
                <a:gd name="connsiteY391" fmla="*/ 158831 h 306381"/>
                <a:gd name="connsiteX392" fmla="*/ 127397 w 260356"/>
                <a:gd name="connsiteY392" fmla="*/ 158855 h 306381"/>
                <a:gd name="connsiteX393" fmla="*/ 127326 w 260356"/>
                <a:gd name="connsiteY393" fmla="*/ 158996 h 306381"/>
                <a:gd name="connsiteX394" fmla="*/ 127397 w 260356"/>
                <a:gd name="connsiteY394" fmla="*/ 159090 h 306381"/>
                <a:gd name="connsiteX395" fmla="*/ 127577 w 260356"/>
                <a:gd name="connsiteY395" fmla="*/ 159066 h 306381"/>
                <a:gd name="connsiteX396" fmla="*/ 82702 w 260356"/>
                <a:gd name="connsiteY396" fmla="*/ 130636 h 306381"/>
                <a:gd name="connsiteX397" fmla="*/ 83429 w 260356"/>
                <a:gd name="connsiteY397" fmla="*/ 131793 h 306381"/>
                <a:gd name="connsiteX398" fmla="*/ 83515 w 260356"/>
                <a:gd name="connsiteY398" fmla="*/ 132466 h 306381"/>
                <a:gd name="connsiteX399" fmla="*/ 83022 w 260356"/>
                <a:gd name="connsiteY399" fmla="*/ 133233 h 306381"/>
                <a:gd name="connsiteX400" fmla="*/ 83226 w 260356"/>
                <a:gd name="connsiteY400" fmla="*/ 134954 h 306381"/>
                <a:gd name="connsiteX401" fmla="*/ 81387 w 260356"/>
                <a:gd name="connsiteY401" fmla="*/ 133522 h 306381"/>
                <a:gd name="connsiteX402" fmla="*/ 78610 w 260356"/>
                <a:gd name="connsiteY402" fmla="*/ 134242 h 306381"/>
                <a:gd name="connsiteX403" fmla="*/ 76904 w 260356"/>
                <a:gd name="connsiteY403" fmla="*/ 134086 h 306381"/>
                <a:gd name="connsiteX404" fmla="*/ 76435 w 260356"/>
                <a:gd name="connsiteY404" fmla="*/ 132803 h 306381"/>
                <a:gd name="connsiteX405" fmla="*/ 76826 w 260356"/>
                <a:gd name="connsiteY405" fmla="*/ 132052 h 306381"/>
                <a:gd name="connsiteX406" fmla="*/ 79471 w 260356"/>
                <a:gd name="connsiteY406" fmla="*/ 131887 h 306381"/>
                <a:gd name="connsiteX407" fmla="*/ 80292 w 260356"/>
                <a:gd name="connsiteY407" fmla="*/ 131520 h 306381"/>
                <a:gd name="connsiteX408" fmla="*/ 81903 w 260356"/>
                <a:gd name="connsiteY408" fmla="*/ 131692 h 306381"/>
                <a:gd name="connsiteX409" fmla="*/ 82702 w 260356"/>
                <a:gd name="connsiteY409" fmla="*/ 130636 h 306381"/>
                <a:gd name="connsiteX410" fmla="*/ 65936 w 260356"/>
                <a:gd name="connsiteY410" fmla="*/ 188693 h 306381"/>
                <a:gd name="connsiteX411" fmla="*/ 67039 w 260356"/>
                <a:gd name="connsiteY411" fmla="*/ 190540 h 306381"/>
                <a:gd name="connsiteX412" fmla="*/ 69503 w 260356"/>
                <a:gd name="connsiteY412" fmla="*/ 198097 h 306381"/>
                <a:gd name="connsiteX413" fmla="*/ 69738 w 260356"/>
                <a:gd name="connsiteY413" fmla="*/ 199724 h 306381"/>
                <a:gd name="connsiteX414" fmla="*/ 69245 w 260356"/>
                <a:gd name="connsiteY414" fmla="*/ 201391 h 306381"/>
                <a:gd name="connsiteX415" fmla="*/ 68619 w 260356"/>
                <a:gd name="connsiteY415" fmla="*/ 202572 h 306381"/>
                <a:gd name="connsiteX416" fmla="*/ 66171 w 260356"/>
                <a:gd name="connsiteY416" fmla="*/ 206359 h 306381"/>
                <a:gd name="connsiteX417" fmla="*/ 66530 w 260356"/>
                <a:gd name="connsiteY417" fmla="*/ 209480 h 306381"/>
                <a:gd name="connsiteX418" fmla="*/ 67438 w 260356"/>
                <a:gd name="connsiteY418" fmla="*/ 211413 h 306381"/>
                <a:gd name="connsiteX419" fmla="*/ 67571 w 260356"/>
                <a:gd name="connsiteY419" fmla="*/ 213548 h 306381"/>
                <a:gd name="connsiteX420" fmla="*/ 67117 w 260356"/>
                <a:gd name="connsiteY420" fmla="*/ 216193 h 306381"/>
                <a:gd name="connsiteX421" fmla="*/ 65600 w 260356"/>
                <a:gd name="connsiteY421" fmla="*/ 232380 h 306381"/>
                <a:gd name="connsiteX422" fmla="*/ 64864 w 260356"/>
                <a:gd name="connsiteY422" fmla="*/ 235235 h 306381"/>
                <a:gd name="connsiteX423" fmla="*/ 64402 w 260356"/>
                <a:gd name="connsiteY423" fmla="*/ 237699 h 306381"/>
                <a:gd name="connsiteX424" fmla="*/ 62728 w 260356"/>
                <a:gd name="connsiteY424" fmla="*/ 238451 h 306381"/>
                <a:gd name="connsiteX425" fmla="*/ 60569 w 260356"/>
                <a:gd name="connsiteY425" fmla="*/ 237660 h 306381"/>
                <a:gd name="connsiteX426" fmla="*/ 57847 w 260356"/>
                <a:gd name="connsiteY426" fmla="*/ 236268 h 306381"/>
                <a:gd name="connsiteX427" fmla="*/ 56587 w 260356"/>
                <a:gd name="connsiteY427" fmla="*/ 236354 h 306381"/>
                <a:gd name="connsiteX428" fmla="*/ 55320 w 260356"/>
                <a:gd name="connsiteY428" fmla="*/ 236831 h 306381"/>
                <a:gd name="connsiteX429" fmla="*/ 54279 w 260356"/>
                <a:gd name="connsiteY429" fmla="*/ 236424 h 306381"/>
                <a:gd name="connsiteX430" fmla="*/ 53285 w 260356"/>
                <a:gd name="connsiteY430" fmla="*/ 235634 h 306381"/>
                <a:gd name="connsiteX431" fmla="*/ 52542 w 260356"/>
                <a:gd name="connsiteY431" fmla="*/ 241157 h 306381"/>
                <a:gd name="connsiteX432" fmla="*/ 51314 w 260356"/>
                <a:gd name="connsiteY432" fmla="*/ 243395 h 306381"/>
                <a:gd name="connsiteX433" fmla="*/ 49444 w 260356"/>
                <a:gd name="connsiteY433" fmla="*/ 244826 h 306381"/>
                <a:gd name="connsiteX434" fmla="*/ 47684 w 260356"/>
                <a:gd name="connsiteY434" fmla="*/ 244913 h 306381"/>
                <a:gd name="connsiteX435" fmla="*/ 45869 w 260356"/>
                <a:gd name="connsiteY435" fmla="*/ 244435 h 306381"/>
                <a:gd name="connsiteX436" fmla="*/ 44335 w 260356"/>
                <a:gd name="connsiteY436" fmla="*/ 244435 h 306381"/>
                <a:gd name="connsiteX437" fmla="*/ 43170 w 260356"/>
                <a:gd name="connsiteY437" fmla="*/ 243379 h 306381"/>
                <a:gd name="connsiteX438" fmla="*/ 42246 w 260356"/>
                <a:gd name="connsiteY438" fmla="*/ 241517 h 306381"/>
                <a:gd name="connsiteX439" fmla="*/ 40776 w 260356"/>
                <a:gd name="connsiteY439" fmla="*/ 239256 h 306381"/>
                <a:gd name="connsiteX440" fmla="*/ 39281 w 260356"/>
                <a:gd name="connsiteY440" fmla="*/ 236573 h 306381"/>
                <a:gd name="connsiteX441" fmla="*/ 39117 w 260356"/>
                <a:gd name="connsiteY441" fmla="*/ 234140 h 306381"/>
                <a:gd name="connsiteX442" fmla="*/ 38859 w 260356"/>
                <a:gd name="connsiteY442" fmla="*/ 228765 h 306381"/>
                <a:gd name="connsiteX443" fmla="*/ 39289 w 260356"/>
                <a:gd name="connsiteY443" fmla="*/ 227592 h 306381"/>
                <a:gd name="connsiteX444" fmla="*/ 39915 w 260356"/>
                <a:gd name="connsiteY444" fmla="*/ 226465 h 306381"/>
                <a:gd name="connsiteX445" fmla="*/ 40220 w 260356"/>
                <a:gd name="connsiteY445" fmla="*/ 224055 h 306381"/>
                <a:gd name="connsiteX446" fmla="*/ 40009 w 260356"/>
                <a:gd name="connsiteY446" fmla="*/ 221951 h 306381"/>
                <a:gd name="connsiteX447" fmla="*/ 40447 w 260356"/>
                <a:gd name="connsiteY447" fmla="*/ 221200 h 306381"/>
                <a:gd name="connsiteX448" fmla="*/ 41316 w 260356"/>
                <a:gd name="connsiteY448" fmla="*/ 221951 h 306381"/>
                <a:gd name="connsiteX449" fmla="*/ 41965 w 260356"/>
                <a:gd name="connsiteY449" fmla="*/ 221669 h 306381"/>
                <a:gd name="connsiteX450" fmla="*/ 41926 w 260356"/>
                <a:gd name="connsiteY450" fmla="*/ 220582 h 306381"/>
                <a:gd name="connsiteX451" fmla="*/ 42121 w 260356"/>
                <a:gd name="connsiteY451" fmla="*/ 218602 h 306381"/>
                <a:gd name="connsiteX452" fmla="*/ 40979 w 260356"/>
                <a:gd name="connsiteY452" fmla="*/ 216944 h 306381"/>
                <a:gd name="connsiteX453" fmla="*/ 39047 w 260356"/>
                <a:gd name="connsiteY453" fmla="*/ 216381 h 306381"/>
                <a:gd name="connsiteX454" fmla="*/ 38859 w 260356"/>
                <a:gd name="connsiteY454" fmla="*/ 214644 h 306381"/>
                <a:gd name="connsiteX455" fmla="*/ 39062 w 260356"/>
                <a:gd name="connsiteY455" fmla="*/ 212946 h 306381"/>
                <a:gd name="connsiteX456" fmla="*/ 40080 w 260356"/>
                <a:gd name="connsiteY456" fmla="*/ 211804 h 306381"/>
                <a:gd name="connsiteX457" fmla="*/ 40424 w 260356"/>
                <a:gd name="connsiteY457" fmla="*/ 210286 h 306381"/>
                <a:gd name="connsiteX458" fmla="*/ 40432 w 260356"/>
                <a:gd name="connsiteY458" fmla="*/ 205647 h 306381"/>
                <a:gd name="connsiteX459" fmla="*/ 39070 w 260356"/>
                <a:gd name="connsiteY459" fmla="*/ 203933 h 306381"/>
                <a:gd name="connsiteX460" fmla="*/ 38546 w 260356"/>
                <a:gd name="connsiteY460" fmla="*/ 201336 h 306381"/>
                <a:gd name="connsiteX461" fmla="*/ 37842 w 260356"/>
                <a:gd name="connsiteY461" fmla="*/ 199677 h 306381"/>
                <a:gd name="connsiteX462" fmla="*/ 36575 w 260356"/>
                <a:gd name="connsiteY462" fmla="*/ 198003 h 306381"/>
                <a:gd name="connsiteX463" fmla="*/ 35135 w 260356"/>
                <a:gd name="connsiteY463" fmla="*/ 196642 h 306381"/>
                <a:gd name="connsiteX464" fmla="*/ 34251 w 260356"/>
                <a:gd name="connsiteY464" fmla="*/ 195328 h 306381"/>
                <a:gd name="connsiteX465" fmla="*/ 34055 w 260356"/>
                <a:gd name="connsiteY465" fmla="*/ 191885 h 306381"/>
                <a:gd name="connsiteX466" fmla="*/ 34556 w 260356"/>
                <a:gd name="connsiteY466" fmla="*/ 189006 h 306381"/>
                <a:gd name="connsiteX467" fmla="*/ 35010 w 260356"/>
                <a:gd name="connsiteY467" fmla="*/ 187770 h 306381"/>
                <a:gd name="connsiteX468" fmla="*/ 35471 w 260356"/>
                <a:gd name="connsiteY468" fmla="*/ 187950 h 306381"/>
                <a:gd name="connsiteX469" fmla="*/ 36895 w 260356"/>
                <a:gd name="connsiteY469" fmla="*/ 189382 h 306381"/>
                <a:gd name="connsiteX470" fmla="*/ 38061 w 260356"/>
                <a:gd name="connsiteY470" fmla="*/ 189703 h 306381"/>
                <a:gd name="connsiteX471" fmla="*/ 40369 w 260356"/>
                <a:gd name="connsiteY471" fmla="*/ 190047 h 306381"/>
                <a:gd name="connsiteX472" fmla="*/ 42638 w 260356"/>
                <a:gd name="connsiteY472" fmla="*/ 189585 h 306381"/>
                <a:gd name="connsiteX473" fmla="*/ 45423 w 260356"/>
                <a:gd name="connsiteY473" fmla="*/ 188279 h 306381"/>
                <a:gd name="connsiteX474" fmla="*/ 48106 w 260356"/>
                <a:gd name="connsiteY474" fmla="*/ 186698 h 306381"/>
                <a:gd name="connsiteX475" fmla="*/ 51995 w 260356"/>
                <a:gd name="connsiteY475" fmla="*/ 182043 h 306381"/>
                <a:gd name="connsiteX476" fmla="*/ 54388 w 260356"/>
                <a:gd name="connsiteY476" fmla="*/ 181097 h 306381"/>
                <a:gd name="connsiteX477" fmla="*/ 55617 w 260356"/>
                <a:gd name="connsiteY477" fmla="*/ 179869 h 306381"/>
                <a:gd name="connsiteX478" fmla="*/ 56039 w 260356"/>
                <a:gd name="connsiteY478" fmla="*/ 178210 h 306381"/>
                <a:gd name="connsiteX479" fmla="*/ 57056 w 260356"/>
                <a:gd name="connsiteY479" fmla="*/ 177780 h 306381"/>
                <a:gd name="connsiteX480" fmla="*/ 58253 w 260356"/>
                <a:gd name="connsiteY480" fmla="*/ 179391 h 306381"/>
                <a:gd name="connsiteX481" fmla="*/ 59740 w 260356"/>
                <a:gd name="connsiteY481" fmla="*/ 179563 h 306381"/>
                <a:gd name="connsiteX482" fmla="*/ 62032 w 260356"/>
                <a:gd name="connsiteY482" fmla="*/ 180893 h 306381"/>
                <a:gd name="connsiteX483" fmla="*/ 63018 w 260356"/>
                <a:gd name="connsiteY483" fmla="*/ 182161 h 306381"/>
                <a:gd name="connsiteX484" fmla="*/ 63863 w 260356"/>
                <a:gd name="connsiteY484" fmla="*/ 183686 h 306381"/>
                <a:gd name="connsiteX485" fmla="*/ 64676 w 260356"/>
                <a:gd name="connsiteY485" fmla="*/ 184359 h 306381"/>
                <a:gd name="connsiteX486" fmla="*/ 65545 w 260356"/>
                <a:gd name="connsiteY486" fmla="*/ 184742 h 306381"/>
                <a:gd name="connsiteX487" fmla="*/ 65670 w 260356"/>
                <a:gd name="connsiteY487" fmla="*/ 185103 h 306381"/>
                <a:gd name="connsiteX488" fmla="*/ 64981 w 260356"/>
                <a:gd name="connsiteY488" fmla="*/ 185462 h 306381"/>
                <a:gd name="connsiteX489" fmla="*/ 64191 w 260356"/>
                <a:gd name="connsiteY489" fmla="*/ 187207 h 306381"/>
                <a:gd name="connsiteX490" fmla="*/ 64637 w 260356"/>
                <a:gd name="connsiteY490" fmla="*/ 187708 h 306381"/>
                <a:gd name="connsiteX491" fmla="*/ 65936 w 260356"/>
                <a:gd name="connsiteY491" fmla="*/ 188693 h 306381"/>
                <a:gd name="connsiteX492" fmla="*/ 36387 w 260356"/>
                <a:gd name="connsiteY492" fmla="*/ 184125 h 306381"/>
                <a:gd name="connsiteX493" fmla="*/ 35659 w 260356"/>
                <a:gd name="connsiteY493" fmla="*/ 185447 h 306381"/>
                <a:gd name="connsiteX494" fmla="*/ 34626 w 260356"/>
                <a:gd name="connsiteY494" fmla="*/ 185353 h 306381"/>
                <a:gd name="connsiteX495" fmla="*/ 35033 w 260356"/>
                <a:gd name="connsiteY495" fmla="*/ 184375 h 306381"/>
                <a:gd name="connsiteX496" fmla="*/ 35988 w 260356"/>
                <a:gd name="connsiteY496" fmla="*/ 182411 h 306381"/>
                <a:gd name="connsiteX497" fmla="*/ 37146 w 260356"/>
                <a:gd name="connsiteY497" fmla="*/ 181754 h 306381"/>
                <a:gd name="connsiteX498" fmla="*/ 37662 w 260356"/>
                <a:gd name="connsiteY498" fmla="*/ 182341 h 306381"/>
                <a:gd name="connsiteX499" fmla="*/ 37115 w 260356"/>
                <a:gd name="connsiteY499" fmla="*/ 183467 h 306381"/>
                <a:gd name="connsiteX500" fmla="*/ 36387 w 260356"/>
                <a:gd name="connsiteY500" fmla="*/ 184125 h 306381"/>
                <a:gd name="connsiteX501" fmla="*/ 160490 w 260356"/>
                <a:gd name="connsiteY501" fmla="*/ 193794 h 306381"/>
                <a:gd name="connsiteX502" fmla="*/ 159512 w 260356"/>
                <a:gd name="connsiteY502" fmla="*/ 194045 h 306381"/>
                <a:gd name="connsiteX503" fmla="*/ 158941 w 260356"/>
                <a:gd name="connsiteY503" fmla="*/ 193700 h 306381"/>
                <a:gd name="connsiteX504" fmla="*/ 158628 w 260356"/>
                <a:gd name="connsiteY504" fmla="*/ 193262 h 306381"/>
                <a:gd name="connsiteX505" fmla="*/ 159011 w 260356"/>
                <a:gd name="connsiteY505" fmla="*/ 192175 h 306381"/>
                <a:gd name="connsiteX506" fmla="*/ 161006 w 260356"/>
                <a:gd name="connsiteY506" fmla="*/ 192824 h 306381"/>
                <a:gd name="connsiteX507" fmla="*/ 160983 w 260356"/>
                <a:gd name="connsiteY507" fmla="*/ 193434 h 306381"/>
                <a:gd name="connsiteX508" fmla="*/ 160490 w 260356"/>
                <a:gd name="connsiteY508" fmla="*/ 193794 h 306381"/>
                <a:gd name="connsiteX509" fmla="*/ 40627 w 260356"/>
                <a:gd name="connsiteY509" fmla="*/ 240484 h 306381"/>
                <a:gd name="connsiteX510" fmla="*/ 39360 w 260356"/>
                <a:gd name="connsiteY510" fmla="*/ 243270 h 306381"/>
                <a:gd name="connsiteX511" fmla="*/ 38038 w 260356"/>
                <a:gd name="connsiteY511" fmla="*/ 241298 h 306381"/>
                <a:gd name="connsiteX512" fmla="*/ 37983 w 260356"/>
                <a:gd name="connsiteY512" fmla="*/ 239608 h 306381"/>
                <a:gd name="connsiteX513" fmla="*/ 38163 w 260356"/>
                <a:gd name="connsiteY513" fmla="*/ 239123 h 306381"/>
                <a:gd name="connsiteX514" fmla="*/ 39790 w 260356"/>
                <a:gd name="connsiteY514" fmla="*/ 239835 h 306381"/>
                <a:gd name="connsiteX515" fmla="*/ 40627 w 260356"/>
                <a:gd name="connsiteY515" fmla="*/ 240484 h 306381"/>
                <a:gd name="connsiteX516" fmla="*/ 196462 w 260356"/>
                <a:gd name="connsiteY516" fmla="*/ 264205 h 306381"/>
                <a:gd name="connsiteX517" fmla="*/ 194976 w 260356"/>
                <a:gd name="connsiteY517" fmla="*/ 267366 h 306381"/>
                <a:gd name="connsiteX518" fmla="*/ 194248 w 260356"/>
                <a:gd name="connsiteY518" fmla="*/ 268578 h 306381"/>
                <a:gd name="connsiteX519" fmla="*/ 188952 w 260356"/>
                <a:gd name="connsiteY519" fmla="*/ 276285 h 306381"/>
                <a:gd name="connsiteX520" fmla="*/ 188341 w 260356"/>
                <a:gd name="connsiteY520" fmla="*/ 278060 h 306381"/>
                <a:gd name="connsiteX521" fmla="*/ 187966 w 260356"/>
                <a:gd name="connsiteY521" fmla="*/ 279993 h 306381"/>
                <a:gd name="connsiteX522" fmla="*/ 187418 w 260356"/>
                <a:gd name="connsiteY522" fmla="*/ 281683 h 306381"/>
                <a:gd name="connsiteX523" fmla="*/ 186683 w 260356"/>
                <a:gd name="connsiteY523" fmla="*/ 283271 h 306381"/>
                <a:gd name="connsiteX524" fmla="*/ 185986 w 260356"/>
                <a:gd name="connsiteY524" fmla="*/ 285289 h 306381"/>
                <a:gd name="connsiteX525" fmla="*/ 186120 w 260356"/>
                <a:gd name="connsiteY525" fmla="*/ 287574 h 306381"/>
                <a:gd name="connsiteX526" fmla="*/ 186370 w 260356"/>
                <a:gd name="connsiteY526" fmla="*/ 288693 h 306381"/>
                <a:gd name="connsiteX527" fmla="*/ 187012 w 260356"/>
                <a:gd name="connsiteY527" fmla="*/ 289428 h 306381"/>
                <a:gd name="connsiteX528" fmla="*/ 188060 w 260356"/>
                <a:gd name="connsiteY528" fmla="*/ 290116 h 306381"/>
                <a:gd name="connsiteX529" fmla="*/ 188866 w 260356"/>
                <a:gd name="connsiteY529" fmla="*/ 291180 h 306381"/>
                <a:gd name="connsiteX530" fmla="*/ 187629 w 260356"/>
                <a:gd name="connsiteY530" fmla="*/ 292143 h 306381"/>
                <a:gd name="connsiteX531" fmla="*/ 188983 w 260356"/>
                <a:gd name="connsiteY531" fmla="*/ 294075 h 306381"/>
                <a:gd name="connsiteX532" fmla="*/ 190141 w 260356"/>
                <a:gd name="connsiteY532" fmla="*/ 295217 h 306381"/>
                <a:gd name="connsiteX533" fmla="*/ 190297 w 260356"/>
                <a:gd name="connsiteY533" fmla="*/ 296359 h 306381"/>
                <a:gd name="connsiteX534" fmla="*/ 190274 w 260356"/>
                <a:gd name="connsiteY534" fmla="*/ 297502 h 306381"/>
                <a:gd name="connsiteX535" fmla="*/ 187872 w 260356"/>
                <a:gd name="connsiteY535" fmla="*/ 299645 h 306381"/>
                <a:gd name="connsiteX536" fmla="*/ 186933 w 260356"/>
                <a:gd name="connsiteY536" fmla="*/ 300827 h 306381"/>
                <a:gd name="connsiteX537" fmla="*/ 186354 w 260356"/>
                <a:gd name="connsiteY537" fmla="*/ 302258 h 306381"/>
                <a:gd name="connsiteX538" fmla="*/ 186104 w 260356"/>
                <a:gd name="connsiteY538" fmla="*/ 303729 h 306381"/>
                <a:gd name="connsiteX539" fmla="*/ 186362 w 260356"/>
                <a:gd name="connsiteY539" fmla="*/ 305059 h 306381"/>
                <a:gd name="connsiteX540" fmla="*/ 186284 w 260356"/>
                <a:gd name="connsiteY540" fmla="*/ 306381 h 306381"/>
                <a:gd name="connsiteX541" fmla="*/ 183866 w 260356"/>
                <a:gd name="connsiteY541" fmla="*/ 306217 h 306381"/>
                <a:gd name="connsiteX542" fmla="*/ 181394 w 260356"/>
                <a:gd name="connsiteY542" fmla="*/ 305403 h 306381"/>
                <a:gd name="connsiteX543" fmla="*/ 178899 w 260356"/>
                <a:gd name="connsiteY543" fmla="*/ 305756 h 306381"/>
                <a:gd name="connsiteX544" fmla="*/ 175347 w 260356"/>
                <a:gd name="connsiteY544" fmla="*/ 304222 h 306381"/>
                <a:gd name="connsiteX545" fmla="*/ 174056 w 260356"/>
                <a:gd name="connsiteY545" fmla="*/ 303948 h 306381"/>
                <a:gd name="connsiteX546" fmla="*/ 172882 w 260356"/>
                <a:gd name="connsiteY546" fmla="*/ 303346 h 306381"/>
                <a:gd name="connsiteX547" fmla="*/ 169933 w 260356"/>
                <a:gd name="connsiteY547" fmla="*/ 298589 h 306381"/>
                <a:gd name="connsiteX548" fmla="*/ 167555 w 260356"/>
                <a:gd name="connsiteY548" fmla="*/ 296579 h 306381"/>
                <a:gd name="connsiteX549" fmla="*/ 165004 w 260356"/>
                <a:gd name="connsiteY549" fmla="*/ 295006 h 306381"/>
                <a:gd name="connsiteX550" fmla="*/ 162399 w 260356"/>
                <a:gd name="connsiteY550" fmla="*/ 294912 h 306381"/>
                <a:gd name="connsiteX551" fmla="*/ 159794 w 260356"/>
                <a:gd name="connsiteY551" fmla="*/ 295092 h 306381"/>
                <a:gd name="connsiteX552" fmla="*/ 157494 w 260356"/>
                <a:gd name="connsiteY552" fmla="*/ 294122 h 306381"/>
                <a:gd name="connsiteX553" fmla="*/ 152807 w 260356"/>
                <a:gd name="connsiteY553" fmla="*/ 290875 h 306381"/>
                <a:gd name="connsiteX554" fmla="*/ 147839 w 260356"/>
                <a:gd name="connsiteY554" fmla="*/ 288270 h 306381"/>
                <a:gd name="connsiteX555" fmla="*/ 145735 w 260356"/>
                <a:gd name="connsiteY555" fmla="*/ 286580 h 306381"/>
                <a:gd name="connsiteX556" fmla="*/ 144773 w 260356"/>
                <a:gd name="connsiteY556" fmla="*/ 285438 h 306381"/>
                <a:gd name="connsiteX557" fmla="*/ 143646 w 260356"/>
                <a:gd name="connsiteY557" fmla="*/ 284679 h 306381"/>
                <a:gd name="connsiteX558" fmla="*/ 140806 w 260356"/>
                <a:gd name="connsiteY558" fmla="*/ 283928 h 306381"/>
                <a:gd name="connsiteX559" fmla="*/ 138248 w 260356"/>
                <a:gd name="connsiteY559" fmla="*/ 282160 h 306381"/>
                <a:gd name="connsiteX560" fmla="*/ 137090 w 260356"/>
                <a:gd name="connsiteY560" fmla="*/ 282035 h 306381"/>
                <a:gd name="connsiteX561" fmla="*/ 134594 w 260356"/>
                <a:gd name="connsiteY561" fmla="*/ 282246 h 306381"/>
                <a:gd name="connsiteX562" fmla="*/ 133311 w 260356"/>
                <a:gd name="connsiteY562" fmla="*/ 282121 h 306381"/>
                <a:gd name="connsiteX563" fmla="*/ 132020 w 260356"/>
                <a:gd name="connsiteY563" fmla="*/ 281495 h 306381"/>
                <a:gd name="connsiteX564" fmla="*/ 129533 w 260356"/>
                <a:gd name="connsiteY564" fmla="*/ 279422 h 306381"/>
                <a:gd name="connsiteX565" fmla="*/ 127937 w 260356"/>
                <a:gd name="connsiteY565" fmla="*/ 276543 h 306381"/>
                <a:gd name="connsiteX566" fmla="*/ 127522 w 260356"/>
                <a:gd name="connsiteY566" fmla="*/ 275268 h 306381"/>
                <a:gd name="connsiteX567" fmla="*/ 128649 w 260356"/>
                <a:gd name="connsiteY567" fmla="*/ 271974 h 306381"/>
                <a:gd name="connsiteX568" fmla="*/ 129987 w 260356"/>
                <a:gd name="connsiteY568" fmla="*/ 268805 h 306381"/>
                <a:gd name="connsiteX569" fmla="*/ 131168 w 260356"/>
                <a:gd name="connsiteY569" fmla="*/ 267921 h 306381"/>
                <a:gd name="connsiteX570" fmla="*/ 132545 w 260356"/>
                <a:gd name="connsiteY570" fmla="*/ 267280 h 306381"/>
                <a:gd name="connsiteX571" fmla="*/ 133374 w 260356"/>
                <a:gd name="connsiteY571" fmla="*/ 266341 h 306381"/>
                <a:gd name="connsiteX572" fmla="*/ 134078 w 260356"/>
                <a:gd name="connsiteY572" fmla="*/ 265191 h 306381"/>
                <a:gd name="connsiteX573" fmla="*/ 136636 w 260356"/>
                <a:gd name="connsiteY573" fmla="*/ 268508 h 306381"/>
                <a:gd name="connsiteX574" fmla="*/ 137778 w 260356"/>
                <a:gd name="connsiteY574" fmla="*/ 269314 h 306381"/>
                <a:gd name="connsiteX575" fmla="*/ 138936 w 260356"/>
                <a:gd name="connsiteY575" fmla="*/ 269134 h 306381"/>
                <a:gd name="connsiteX576" fmla="*/ 140986 w 260356"/>
                <a:gd name="connsiteY576" fmla="*/ 267945 h 306381"/>
                <a:gd name="connsiteX577" fmla="*/ 141158 w 260356"/>
                <a:gd name="connsiteY577" fmla="*/ 266638 h 306381"/>
                <a:gd name="connsiteX578" fmla="*/ 143427 w 260356"/>
                <a:gd name="connsiteY578" fmla="*/ 264988 h 306381"/>
                <a:gd name="connsiteX579" fmla="*/ 146306 w 260356"/>
                <a:gd name="connsiteY579" fmla="*/ 264956 h 306381"/>
                <a:gd name="connsiteX580" fmla="*/ 147636 w 260356"/>
                <a:gd name="connsiteY580" fmla="*/ 265261 h 306381"/>
                <a:gd name="connsiteX581" fmla="*/ 148332 w 260356"/>
                <a:gd name="connsiteY581" fmla="*/ 266756 h 306381"/>
                <a:gd name="connsiteX582" fmla="*/ 149428 w 260356"/>
                <a:gd name="connsiteY582" fmla="*/ 267217 h 306381"/>
                <a:gd name="connsiteX583" fmla="*/ 150695 w 260356"/>
                <a:gd name="connsiteY583" fmla="*/ 267413 h 306381"/>
                <a:gd name="connsiteX584" fmla="*/ 154873 w 260356"/>
                <a:gd name="connsiteY584" fmla="*/ 270253 h 306381"/>
                <a:gd name="connsiteX585" fmla="*/ 156046 w 260356"/>
                <a:gd name="connsiteY585" fmla="*/ 270714 h 306381"/>
                <a:gd name="connsiteX586" fmla="*/ 157228 w 260356"/>
                <a:gd name="connsiteY586" fmla="*/ 270792 h 306381"/>
                <a:gd name="connsiteX587" fmla="*/ 160474 w 260356"/>
                <a:gd name="connsiteY587" fmla="*/ 269603 h 306381"/>
                <a:gd name="connsiteX588" fmla="*/ 162962 w 260356"/>
                <a:gd name="connsiteY588" fmla="*/ 269150 h 306381"/>
                <a:gd name="connsiteX589" fmla="*/ 168180 w 260356"/>
                <a:gd name="connsiteY589" fmla="*/ 269807 h 306381"/>
                <a:gd name="connsiteX590" fmla="*/ 170997 w 260356"/>
                <a:gd name="connsiteY590" fmla="*/ 269095 h 306381"/>
                <a:gd name="connsiteX591" fmla="*/ 172968 w 260356"/>
                <a:gd name="connsiteY591" fmla="*/ 269009 h 306381"/>
                <a:gd name="connsiteX592" fmla="*/ 175839 w 260356"/>
                <a:gd name="connsiteY592" fmla="*/ 267914 h 306381"/>
                <a:gd name="connsiteX593" fmla="*/ 178046 w 260356"/>
                <a:gd name="connsiteY593" fmla="*/ 266091 h 306381"/>
                <a:gd name="connsiteX594" fmla="*/ 179196 w 260356"/>
                <a:gd name="connsiteY594" fmla="*/ 265637 h 306381"/>
                <a:gd name="connsiteX595" fmla="*/ 180432 w 260356"/>
                <a:gd name="connsiteY595" fmla="*/ 265504 h 306381"/>
                <a:gd name="connsiteX596" fmla="*/ 183420 w 260356"/>
                <a:gd name="connsiteY596" fmla="*/ 265621 h 306381"/>
                <a:gd name="connsiteX597" fmla="*/ 186425 w 260356"/>
                <a:gd name="connsiteY597" fmla="*/ 266036 h 306381"/>
                <a:gd name="connsiteX598" fmla="*/ 187684 w 260356"/>
                <a:gd name="connsiteY598" fmla="*/ 265606 h 306381"/>
                <a:gd name="connsiteX599" fmla="*/ 188741 w 260356"/>
                <a:gd name="connsiteY599" fmla="*/ 264409 h 306381"/>
                <a:gd name="connsiteX600" fmla="*/ 189961 w 260356"/>
                <a:gd name="connsiteY600" fmla="*/ 263869 h 306381"/>
                <a:gd name="connsiteX601" fmla="*/ 191299 w 260356"/>
                <a:gd name="connsiteY601" fmla="*/ 264229 h 306381"/>
                <a:gd name="connsiteX602" fmla="*/ 194764 w 260356"/>
                <a:gd name="connsiteY602" fmla="*/ 262179 h 306381"/>
                <a:gd name="connsiteX603" fmla="*/ 196298 w 260356"/>
                <a:gd name="connsiteY603" fmla="*/ 262038 h 306381"/>
                <a:gd name="connsiteX604" fmla="*/ 197753 w 260356"/>
                <a:gd name="connsiteY604" fmla="*/ 262828 h 306381"/>
                <a:gd name="connsiteX605" fmla="*/ 196462 w 260356"/>
                <a:gd name="connsiteY605" fmla="*/ 264205 h 306381"/>
                <a:gd name="connsiteX606" fmla="*/ 119057 w 260356"/>
                <a:gd name="connsiteY606" fmla="*/ 304527 h 306381"/>
                <a:gd name="connsiteX607" fmla="*/ 118001 w 260356"/>
                <a:gd name="connsiteY607" fmla="*/ 304832 h 306381"/>
                <a:gd name="connsiteX608" fmla="*/ 116624 w 260356"/>
                <a:gd name="connsiteY608" fmla="*/ 303893 h 306381"/>
                <a:gd name="connsiteX609" fmla="*/ 116530 w 260356"/>
                <a:gd name="connsiteY609" fmla="*/ 302579 h 306381"/>
                <a:gd name="connsiteX610" fmla="*/ 116780 w 260356"/>
                <a:gd name="connsiteY610" fmla="*/ 302188 h 306381"/>
                <a:gd name="connsiteX611" fmla="*/ 118455 w 260356"/>
                <a:gd name="connsiteY611" fmla="*/ 302790 h 306381"/>
                <a:gd name="connsiteX612" fmla="*/ 118979 w 260356"/>
                <a:gd name="connsiteY612" fmla="*/ 304011 h 306381"/>
                <a:gd name="connsiteX613" fmla="*/ 119057 w 260356"/>
                <a:gd name="connsiteY613" fmla="*/ 304527 h 306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</a:cxnLst>
              <a:rect l="l" t="t" r="r" b="b"/>
              <a:pathLst>
                <a:path w="260356" h="306381">
                  <a:moveTo>
                    <a:pt x="155256" y="17861"/>
                  </a:moveTo>
                  <a:lnTo>
                    <a:pt x="154810" y="19684"/>
                  </a:lnTo>
                  <a:lnTo>
                    <a:pt x="153879" y="20138"/>
                  </a:lnTo>
                  <a:lnTo>
                    <a:pt x="152252" y="21201"/>
                  </a:lnTo>
                  <a:lnTo>
                    <a:pt x="150390" y="22657"/>
                  </a:lnTo>
                  <a:lnTo>
                    <a:pt x="148653" y="24292"/>
                  </a:lnTo>
                  <a:lnTo>
                    <a:pt x="148184" y="26068"/>
                  </a:lnTo>
                  <a:lnTo>
                    <a:pt x="148661" y="27225"/>
                  </a:lnTo>
                  <a:lnTo>
                    <a:pt x="149130" y="27624"/>
                  </a:lnTo>
                  <a:lnTo>
                    <a:pt x="149764" y="27272"/>
                  </a:lnTo>
                  <a:lnTo>
                    <a:pt x="150687" y="27491"/>
                  </a:lnTo>
                  <a:lnTo>
                    <a:pt x="151845" y="28125"/>
                  </a:lnTo>
                  <a:lnTo>
                    <a:pt x="153778" y="28743"/>
                  </a:lnTo>
                  <a:lnTo>
                    <a:pt x="153832" y="29353"/>
                  </a:lnTo>
                  <a:lnTo>
                    <a:pt x="153425" y="30136"/>
                  </a:lnTo>
                  <a:lnTo>
                    <a:pt x="151924" y="31521"/>
                  </a:lnTo>
                  <a:lnTo>
                    <a:pt x="150570" y="33085"/>
                  </a:lnTo>
                  <a:lnTo>
                    <a:pt x="150437" y="34040"/>
                  </a:lnTo>
                  <a:lnTo>
                    <a:pt x="150601" y="34736"/>
                  </a:lnTo>
                  <a:lnTo>
                    <a:pt x="151071" y="35158"/>
                  </a:lnTo>
                  <a:lnTo>
                    <a:pt x="153073" y="34971"/>
                  </a:lnTo>
                  <a:lnTo>
                    <a:pt x="153371" y="35542"/>
                  </a:lnTo>
                  <a:lnTo>
                    <a:pt x="152393" y="39555"/>
                  </a:lnTo>
                  <a:lnTo>
                    <a:pt x="152698" y="40236"/>
                  </a:lnTo>
                  <a:lnTo>
                    <a:pt x="154458" y="40877"/>
                  </a:lnTo>
                  <a:lnTo>
                    <a:pt x="155741" y="41840"/>
                  </a:lnTo>
                  <a:lnTo>
                    <a:pt x="158143" y="44375"/>
                  </a:lnTo>
                  <a:lnTo>
                    <a:pt x="159098" y="46424"/>
                  </a:lnTo>
                  <a:lnTo>
                    <a:pt x="158440" y="47113"/>
                  </a:lnTo>
                  <a:lnTo>
                    <a:pt x="156930" y="47449"/>
                  </a:lnTo>
                  <a:lnTo>
                    <a:pt x="155702" y="47277"/>
                  </a:lnTo>
                  <a:lnTo>
                    <a:pt x="157094" y="46041"/>
                  </a:lnTo>
                  <a:lnTo>
                    <a:pt x="153691" y="41535"/>
                  </a:lnTo>
                  <a:lnTo>
                    <a:pt x="152150" y="41542"/>
                  </a:lnTo>
                  <a:lnTo>
                    <a:pt x="150108" y="43451"/>
                  </a:lnTo>
                  <a:lnTo>
                    <a:pt x="144428" y="41519"/>
                  </a:lnTo>
                  <a:lnTo>
                    <a:pt x="143341" y="42301"/>
                  </a:lnTo>
                  <a:lnTo>
                    <a:pt x="142535" y="43827"/>
                  </a:lnTo>
                  <a:lnTo>
                    <a:pt x="140564" y="45720"/>
                  </a:lnTo>
                  <a:lnTo>
                    <a:pt x="137771" y="46549"/>
                  </a:lnTo>
                  <a:lnTo>
                    <a:pt x="134657" y="48631"/>
                  </a:lnTo>
                  <a:lnTo>
                    <a:pt x="131379" y="50101"/>
                  </a:lnTo>
                  <a:lnTo>
                    <a:pt x="128875" y="51212"/>
                  </a:lnTo>
                  <a:lnTo>
                    <a:pt x="127436" y="51017"/>
                  </a:lnTo>
                  <a:lnTo>
                    <a:pt x="129720" y="48615"/>
                  </a:lnTo>
                  <a:lnTo>
                    <a:pt x="128750" y="48568"/>
                  </a:lnTo>
                  <a:lnTo>
                    <a:pt x="125715" y="50265"/>
                  </a:lnTo>
                  <a:lnTo>
                    <a:pt x="123970" y="51697"/>
                  </a:lnTo>
                  <a:lnTo>
                    <a:pt x="123407" y="54107"/>
                  </a:lnTo>
                  <a:lnTo>
                    <a:pt x="122898" y="58066"/>
                  </a:lnTo>
                  <a:lnTo>
                    <a:pt x="124228" y="59114"/>
                  </a:lnTo>
                  <a:lnTo>
                    <a:pt x="126560" y="64324"/>
                  </a:lnTo>
                  <a:lnTo>
                    <a:pt x="129431" y="66546"/>
                  </a:lnTo>
                  <a:lnTo>
                    <a:pt x="128875" y="68666"/>
                  </a:lnTo>
                  <a:lnTo>
                    <a:pt x="128117" y="70340"/>
                  </a:lnTo>
                  <a:lnTo>
                    <a:pt x="126380" y="71788"/>
                  </a:lnTo>
                  <a:lnTo>
                    <a:pt x="124940" y="70716"/>
                  </a:lnTo>
                  <a:lnTo>
                    <a:pt x="124056" y="70739"/>
                  </a:lnTo>
                  <a:lnTo>
                    <a:pt x="123391" y="74127"/>
                  </a:lnTo>
                  <a:lnTo>
                    <a:pt x="124635" y="83132"/>
                  </a:lnTo>
                  <a:lnTo>
                    <a:pt x="126638" y="89422"/>
                  </a:lnTo>
                  <a:lnTo>
                    <a:pt x="128625" y="92160"/>
                  </a:lnTo>
                  <a:lnTo>
                    <a:pt x="133108" y="96408"/>
                  </a:lnTo>
                  <a:lnTo>
                    <a:pt x="137849" y="98646"/>
                  </a:lnTo>
                  <a:lnTo>
                    <a:pt x="146376" y="105773"/>
                  </a:lnTo>
                  <a:lnTo>
                    <a:pt x="151055" y="108026"/>
                  </a:lnTo>
                  <a:lnTo>
                    <a:pt x="152283" y="109246"/>
                  </a:lnTo>
                  <a:lnTo>
                    <a:pt x="155115" y="114715"/>
                  </a:lnTo>
                  <a:lnTo>
                    <a:pt x="157564" y="121013"/>
                  </a:lnTo>
                  <a:lnTo>
                    <a:pt x="160201" y="130855"/>
                  </a:lnTo>
                  <a:lnTo>
                    <a:pt x="162078" y="135682"/>
                  </a:lnTo>
                  <a:lnTo>
                    <a:pt x="165865" y="141127"/>
                  </a:lnTo>
                  <a:lnTo>
                    <a:pt x="173719" y="148888"/>
                  </a:lnTo>
                  <a:lnTo>
                    <a:pt x="180862" y="154544"/>
                  </a:lnTo>
                  <a:lnTo>
                    <a:pt x="187512" y="158033"/>
                  </a:lnTo>
                  <a:lnTo>
                    <a:pt x="192699" y="158644"/>
                  </a:lnTo>
                  <a:lnTo>
                    <a:pt x="204974" y="157877"/>
                  </a:lnTo>
                  <a:lnTo>
                    <a:pt x="207110" y="158205"/>
                  </a:lnTo>
                  <a:lnTo>
                    <a:pt x="209379" y="159144"/>
                  </a:lnTo>
                  <a:lnTo>
                    <a:pt x="209918" y="161562"/>
                  </a:lnTo>
                  <a:lnTo>
                    <a:pt x="209089" y="163189"/>
                  </a:lnTo>
                  <a:lnTo>
                    <a:pt x="206508" y="164879"/>
                  </a:lnTo>
                  <a:lnTo>
                    <a:pt x="203879" y="167218"/>
                  </a:lnTo>
                  <a:lnTo>
                    <a:pt x="203589" y="170402"/>
                  </a:lnTo>
                  <a:lnTo>
                    <a:pt x="206046" y="172640"/>
                  </a:lnTo>
                  <a:lnTo>
                    <a:pt x="217890" y="178562"/>
                  </a:lnTo>
                  <a:lnTo>
                    <a:pt x="230001" y="183499"/>
                  </a:lnTo>
                  <a:lnTo>
                    <a:pt x="233772" y="186010"/>
                  </a:lnTo>
                  <a:lnTo>
                    <a:pt x="238146" y="189914"/>
                  </a:lnTo>
                  <a:lnTo>
                    <a:pt x="248699" y="195265"/>
                  </a:lnTo>
                  <a:lnTo>
                    <a:pt x="250483" y="197862"/>
                  </a:lnTo>
                  <a:lnTo>
                    <a:pt x="256898" y="203441"/>
                  </a:lnTo>
                  <a:lnTo>
                    <a:pt x="259800" y="207736"/>
                  </a:lnTo>
                  <a:lnTo>
                    <a:pt x="260356" y="211061"/>
                  </a:lnTo>
                  <a:lnTo>
                    <a:pt x="258971" y="214433"/>
                  </a:lnTo>
                  <a:lnTo>
                    <a:pt x="258330" y="216803"/>
                  </a:lnTo>
                  <a:lnTo>
                    <a:pt x="257242" y="219142"/>
                  </a:lnTo>
                  <a:lnTo>
                    <a:pt x="254512" y="218258"/>
                  </a:lnTo>
                  <a:lnTo>
                    <a:pt x="251406" y="215849"/>
                  </a:lnTo>
                  <a:lnTo>
                    <a:pt x="246728" y="206038"/>
                  </a:lnTo>
                  <a:lnTo>
                    <a:pt x="238192" y="205044"/>
                  </a:lnTo>
                  <a:lnTo>
                    <a:pt x="236424" y="204317"/>
                  </a:lnTo>
                  <a:lnTo>
                    <a:pt x="233389" y="202627"/>
                  </a:lnTo>
                  <a:lnTo>
                    <a:pt x="233209" y="201508"/>
                  </a:lnTo>
                  <a:lnTo>
                    <a:pt x="232458" y="200116"/>
                  </a:lnTo>
                  <a:lnTo>
                    <a:pt x="231683" y="199646"/>
                  </a:lnTo>
                  <a:lnTo>
                    <a:pt x="228421" y="199333"/>
                  </a:lnTo>
                  <a:lnTo>
                    <a:pt x="226160" y="200929"/>
                  </a:lnTo>
                  <a:lnTo>
                    <a:pt x="223500" y="204708"/>
                  </a:lnTo>
                  <a:lnTo>
                    <a:pt x="220480" y="210129"/>
                  </a:lnTo>
                  <a:lnTo>
                    <a:pt x="217413" y="218055"/>
                  </a:lnTo>
                  <a:lnTo>
                    <a:pt x="217241" y="221247"/>
                  </a:lnTo>
                  <a:lnTo>
                    <a:pt x="218907" y="224337"/>
                  </a:lnTo>
                  <a:lnTo>
                    <a:pt x="223883" y="226058"/>
                  </a:lnTo>
                  <a:lnTo>
                    <a:pt x="227725" y="228804"/>
                  </a:lnTo>
                  <a:lnTo>
                    <a:pt x="230260" y="231668"/>
                  </a:lnTo>
                  <a:lnTo>
                    <a:pt x="230439" y="238560"/>
                  </a:lnTo>
                  <a:lnTo>
                    <a:pt x="231574" y="242464"/>
                  </a:lnTo>
                  <a:lnTo>
                    <a:pt x="229907" y="244678"/>
                  </a:lnTo>
                  <a:lnTo>
                    <a:pt x="226676" y="244107"/>
                  </a:lnTo>
                  <a:lnTo>
                    <a:pt x="222373" y="245515"/>
                  </a:lnTo>
                  <a:lnTo>
                    <a:pt x="219322" y="248034"/>
                  </a:lnTo>
                  <a:lnTo>
                    <a:pt x="218055" y="250428"/>
                  </a:lnTo>
                  <a:lnTo>
                    <a:pt x="218384" y="256624"/>
                  </a:lnTo>
                  <a:lnTo>
                    <a:pt x="217758" y="258979"/>
                  </a:lnTo>
                  <a:lnTo>
                    <a:pt x="211976" y="263423"/>
                  </a:lnTo>
                  <a:lnTo>
                    <a:pt x="208940" y="267960"/>
                  </a:lnTo>
                  <a:lnTo>
                    <a:pt x="208182" y="269838"/>
                  </a:lnTo>
                  <a:lnTo>
                    <a:pt x="207024" y="271966"/>
                  </a:lnTo>
                  <a:lnTo>
                    <a:pt x="199725" y="272044"/>
                  </a:lnTo>
                  <a:lnTo>
                    <a:pt x="197996" y="269408"/>
                  </a:lnTo>
                  <a:lnTo>
                    <a:pt x="197933" y="265488"/>
                  </a:lnTo>
                  <a:lnTo>
                    <a:pt x="199185" y="263071"/>
                  </a:lnTo>
                  <a:lnTo>
                    <a:pt x="201868" y="261936"/>
                  </a:lnTo>
                  <a:lnTo>
                    <a:pt x="203675" y="256898"/>
                  </a:lnTo>
                  <a:lnTo>
                    <a:pt x="203104" y="253252"/>
                  </a:lnTo>
                  <a:lnTo>
                    <a:pt x="204160" y="251633"/>
                  </a:lnTo>
                  <a:lnTo>
                    <a:pt x="205154" y="250491"/>
                  </a:lnTo>
                  <a:lnTo>
                    <a:pt x="207196" y="249818"/>
                  </a:lnTo>
                  <a:lnTo>
                    <a:pt x="210083" y="249176"/>
                  </a:lnTo>
                  <a:lnTo>
                    <a:pt x="210372" y="244068"/>
                  </a:lnTo>
                  <a:lnTo>
                    <a:pt x="208119" y="241744"/>
                  </a:lnTo>
                  <a:lnTo>
                    <a:pt x="207329" y="238482"/>
                  </a:lnTo>
                  <a:lnTo>
                    <a:pt x="206281" y="232442"/>
                  </a:lnTo>
                  <a:lnTo>
                    <a:pt x="202564" y="224705"/>
                  </a:lnTo>
                  <a:lnTo>
                    <a:pt x="200577" y="217781"/>
                  </a:lnTo>
                  <a:lnTo>
                    <a:pt x="199020" y="214354"/>
                  </a:lnTo>
                  <a:lnTo>
                    <a:pt x="196658" y="212563"/>
                  </a:lnTo>
                  <a:lnTo>
                    <a:pt x="192394" y="212586"/>
                  </a:lnTo>
                  <a:lnTo>
                    <a:pt x="190274" y="212078"/>
                  </a:lnTo>
                  <a:lnTo>
                    <a:pt x="182732" y="207243"/>
                  </a:lnTo>
                  <a:lnTo>
                    <a:pt x="182208" y="206507"/>
                  </a:lnTo>
                  <a:lnTo>
                    <a:pt x="182255" y="205216"/>
                  </a:lnTo>
                  <a:lnTo>
                    <a:pt x="183507" y="203268"/>
                  </a:lnTo>
                  <a:lnTo>
                    <a:pt x="182661" y="200632"/>
                  </a:lnTo>
                  <a:lnTo>
                    <a:pt x="181769" y="198136"/>
                  </a:lnTo>
                  <a:lnTo>
                    <a:pt x="180291" y="196008"/>
                  </a:lnTo>
                  <a:lnTo>
                    <a:pt x="178671" y="194897"/>
                  </a:lnTo>
                  <a:lnTo>
                    <a:pt x="175276" y="195578"/>
                  </a:lnTo>
                  <a:lnTo>
                    <a:pt x="174087" y="196102"/>
                  </a:lnTo>
                  <a:lnTo>
                    <a:pt x="171943" y="195922"/>
                  </a:lnTo>
                  <a:lnTo>
                    <a:pt x="170262" y="196869"/>
                  </a:lnTo>
                  <a:lnTo>
                    <a:pt x="169323" y="196900"/>
                  </a:lnTo>
                  <a:lnTo>
                    <a:pt x="171967" y="193153"/>
                  </a:lnTo>
                  <a:lnTo>
                    <a:pt x="171255" y="192269"/>
                  </a:lnTo>
                  <a:lnTo>
                    <a:pt x="168642" y="190728"/>
                  </a:lnTo>
                  <a:lnTo>
                    <a:pt x="165090" y="190493"/>
                  </a:lnTo>
                  <a:lnTo>
                    <a:pt x="164104" y="190305"/>
                  </a:lnTo>
                  <a:lnTo>
                    <a:pt x="163525" y="191267"/>
                  </a:lnTo>
                  <a:lnTo>
                    <a:pt x="162837" y="190743"/>
                  </a:lnTo>
                  <a:lnTo>
                    <a:pt x="162908" y="189069"/>
                  </a:lnTo>
                  <a:lnTo>
                    <a:pt x="158784" y="181543"/>
                  </a:lnTo>
                  <a:lnTo>
                    <a:pt x="156015" y="178468"/>
                  </a:lnTo>
                  <a:lnTo>
                    <a:pt x="154615" y="177921"/>
                  </a:lnTo>
                  <a:lnTo>
                    <a:pt x="152088" y="178570"/>
                  </a:lnTo>
                  <a:lnTo>
                    <a:pt x="147855" y="177224"/>
                  </a:lnTo>
                  <a:lnTo>
                    <a:pt x="145328" y="176927"/>
                  </a:lnTo>
                  <a:lnTo>
                    <a:pt x="143936" y="177255"/>
                  </a:lnTo>
                  <a:lnTo>
                    <a:pt x="141855" y="178233"/>
                  </a:lnTo>
                  <a:lnTo>
                    <a:pt x="140806" y="177584"/>
                  </a:lnTo>
                  <a:lnTo>
                    <a:pt x="140439" y="176575"/>
                  </a:lnTo>
                  <a:lnTo>
                    <a:pt x="136597" y="173438"/>
                  </a:lnTo>
                  <a:lnTo>
                    <a:pt x="131802" y="171662"/>
                  </a:lnTo>
                  <a:lnTo>
                    <a:pt x="122468" y="161624"/>
                  </a:lnTo>
                  <a:lnTo>
                    <a:pt x="119605" y="157861"/>
                  </a:lnTo>
                  <a:lnTo>
                    <a:pt x="113714" y="153707"/>
                  </a:lnTo>
                  <a:lnTo>
                    <a:pt x="109990" y="147636"/>
                  </a:lnTo>
                  <a:lnTo>
                    <a:pt x="106939" y="145406"/>
                  </a:lnTo>
                  <a:lnTo>
                    <a:pt x="102503" y="143615"/>
                  </a:lnTo>
                  <a:lnTo>
                    <a:pt x="101478" y="143842"/>
                  </a:lnTo>
                  <a:lnTo>
                    <a:pt x="100148" y="144514"/>
                  </a:lnTo>
                  <a:lnTo>
                    <a:pt x="99099" y="144608"/>
                  </a:lnTo>
                  <a:lnTo>
                    <a:pt x="98270" y="143818"/>
                  </a:lnTo>
                  <a:lnTo>
                    <a:pt x="99115" y="143005"/>
                  </a:lnTo>
                  <a:lnTo>
                    <a:pt x="100062" y="142637"/>
                  </a:lnTo>
                  <a:lnTo>
                    <a:pt x="99694" y="140305"/>
                  </a:lnTo>
                  <a:lnTo>
                    <a:pt x="94640" y="134250"/>
                  </a:lnTo>
                  <a:lnTo>
                    <a:pt x="91683" y="132294"/>
                  </a:lnTo>
                  <a:lnTo>
                    <a:pt x="90846" y="131089"/>
                  </a:lnTo>
                  <a:lnTo>
                    <a:pt x="90228" y="129439"/>
                  </a:lnTo>
                  <a:lnTo>
                    <a:pt x="89594" y="128351"/>
                  </a:lnTo>
                  <a:lnTo>
                    <a:pt x="88194" y="127725"/>
                  </a:lnTo>
                  <a:lnTo>
                    <a:pt x="86997" y="127835"/>
                  </a:lnTo>
                  <a:lnTo>
                    <a:pt x="85346" y="127420"/>
                  </a:lnTo>
                  <a:lnTo>
                    <a:pt x="85401" y="124494"/>
                  </a:lnTo>
                  <a:lnTo>
                    <a:pt x="85729" y="122249"/>
                  </a:lnTo>
                  <a:lnTo>
                    <a:pt x="85479" y="120340"/>
                  </a:lnTo>
                  <a:lnTo>
                    <a:pt x="83867" y="115309"/>
                  </a:lnTo>
                  <a:lnTo>
                    <a:pt x="81082" y="111038"/>
                  </a:lnTo>
                  <a:lnTo>
                    <a:pt x="79439" y="100781"/>
                  </a:lnTo>
                  <a:lnTo>
                    <a:pt x="78172" y="97879"/>
                  </a:lnTo>
                  <a:lnTo>
                    <a:pt x="75089" y="95680"/>
                  </a:lnTo>
                  <a:lnTo>
                    <a:pt x="68134" y="93208"/>
                  </a:lnTo>
                  <a:lnTo>
                    <a:pt x="58441" y="86551"/>
                  </a:lnTo>
                  <a:lnTo>
                    <a:pt x="56391" y="86433"/>
                  </a:lnTo>
                  <a:lnTo>
                    <a:pt x="50563" y="83836"/>
                  </a:lnTo>
                  <a:lnTo>
                    <a:pt x="46948" y="83390"/>
                  </a:lnTo>
                  <a:lnTo>
                    <a:pt x="42254" y="85721"/>
                  </a:lnTo>
                  <a:lnTo>
                    <a:pt x="36551" y="92121"/>
                  </a:lnTo>
                  <a:lnTo>
                    <a:pt x="31927" y="98747"/>
                  </a:lnTo>
                  <a:lnTo>
                    <a:pt x="30245" y="100030"/>
                  </a:lnTo>
                  <a:lnTo>
                    <a:pt x="24276" y="102284"/>
                  </a:lnTo>
                  <a:lnTo>
                    <a:pt x="19003" y="103355"/>
                  </a:lnTo>
                  <a:lnTo>
                    <a:pt x="18948" y="101666"/>
                  </a:lnTo>
                  <a:lnTo>
                    <a:pt x="18761" y="100390"/>
                  </a:lnTo>
                  <a:lnTo>
                    <a:pt x="19652" y="98990"/>
                  </a:lnTo>
                  <a:lnTo>
                    <a:pt x="21123" y="97339"/>
                  </a:lnTo>
                  <a:lnTo>
                    <a:pt x="22477" y="95258"/>
                  </a:lnTo>
                  <a:lnTo>
                    <a:pt x="23040" y="93756"/>
                  </a:lnTo>
                  <a:lnTo>
                    <a:pt x="22774" y="92755"/>
                  </a:lnTo>
                  <a:lnTo>
                    <a:pt x="22164" y="91268"/>
                  </a:lnTo>
                  <a:lnTo>
                    <a:pt x="21335" y="91158"/>
                  </a:lnTo>
                  <a:lnTo>
                    <a:pt x="16312" y="92410"/>
                  </a:lnTo>
                  <a:lnTo>
                    <a:pt x="15162" y="92090"/>
                  </a:lnTo>
                  <a:lnTo>
                    <a:pt x="11446" y="90142"/>
                  </a:lnTo>
                  <a:lnTo>
                    <a:pt x="7448" y="87748"/>
                  </a:lnTo>
                  <a:lnTo>
                    <a:pt x="5977" y="86042"/>
                  </a:lnTo>
                  <a:lnTo>
                    <a:pt x="5422" y="84321"/>
                  </a:lnTo>
                  <a:lnTo>
                    <a:pt x="5836" y="83210"/>
                  </a:lnTo>
                  <a:lnTo>
                    <a:pt x="5508" y="82130"/>
                  </a:lnTo>
                  <a:lnTo>
                    <a:pt x="4725" y="80675"/>
                  </a:lnTo>
                  <a:lnTo>
                    <a:pt x="5429" y="79024"/>
                  </a:lnTo>
                  <a:lnTo>
                    <a:pt x="6673" y="76967"/>
                  </a:lnTo>
                  <a:lnTo>
                    <a:pt x="7299" y="75567"/>
                  </a:lnTo>
                  <a:lnTo>
                    <a:pt x="8348" y="75207"/>
                  </a:lnTo>
                  <a:lnTo>
                    <a:pt x="8848" y="74354"/>
                  </a:lnTo>
                  <a:lnTo>
                    <a:pt x="8011" y="70943"/>
                  </a:lnTo>
                  <a:lnTo>
                    <a:pt x="7573" y="70395"/>
                  </a:lnTo>
                  <a:lnTo>
                    <a:pt x="6853" y="69973"/>
                  </a:lnTo>
                  <a:lnTo>
                    <a:pt x="5742" y="69926"/>
                  </a:lnTo>
                  <a:lnTo>
                    <a:pt x="3802" y="69222"/>
                  </a:lnTo>
                  <a:lnTo>
                    <a:pt x="2425" y="68040"/>
                  </a:lnTo>
                  <a:lnTo>
                    <a:pt x="2128" y="66444"/>
                  </a:lnTo>
                  <a:lnTo>
                    <a:pt x="1401" y="64911"/>
                  </a:lnTo>
                  <a:lnTo>
                    <a:pt x="157" y="63503"/>
                  </a:lnTo>
                  <a:lnTo>
                    <a:pt x="0" y="61961"/>
                  </a:lnTo>
                  <a:lnTo>
                    <a:pt x="1416" y="61148"/>
                  </a:lnTo>
                  <a:lnTo>
                    <a:pt x="3349" y="61117"/>
                  </a:lnTo>
                  <a:lnTo>
                    <a:pt x="4710" y="61422"/>
                  </a:lnTo>
                  <a:lnTo>
                    <a:pt x="7761" y="58942"/>
                  </a:lnTo>
                  <a:lnTo>
                    <a:pt x="8888" y="58723"/>
                  </a:lnTo>
                  <a:lnTo>
                    <a:pt x="9897" y="58191"/>
                  </a:lnTo>
                  <a:lnTo>
                    <a:pt x="10742" y="54795"/>
                  </a:lnTo>
                  <a:lnTo>
                    <a:pt x="11391" y="53778"/>
                  </a:lnTo>
                  <a:lnTo>
                    <a:pt x="11547" y="53184"/>
                  </a:lnTo>
                  <a:lnTo>
                    <a:pt x="10945" y="52472"/>
                  </a:lnTo>
                  <a:lnTo>
                    <a:pt x="8481" y="50078"/>
                  </a:lnTo>
                  <a:lnTo>
                    <a:pt x="7354" y="47574"/>
                  </a:lnTo>
                  <a:lnTo>
                    <a:pt x="5578" y="44766"/>
                  </a:lnTo>
                  <a:lnTo>
                    <a:pt x="3927" y="43522"/>
                  </a:lnTo>
                  <a:lnTo>
                    <a:pt x="3591" y="42552"/>
                  </a:lnTo>
                  <a:lnTo>
                    <a:pt x="3552" y="41323"/>
                  </a:lnTo>
                  <a:lnTo>
                    <a:pt x="3888" y="40236"/>
                  </a:lnTo>
                  <a:lnTo>
                    <a:pt x="6877" y="38546"/>
                  </a:lnTo>
                  <a:lnTo>
                    <a:pt x="8645" y="36747"/>
                  </a:lnTo>
                  <a:lnTo>
                    <a:pt x="9404" y="37435"/>
                  </a:lnTo>
                  <a:lnTo>
                    <a:pt x="11016" y="38171"/>
                  </a:lnTo>
                  <a:lnTo>
                    <a:pt x="15389" y="37169"/>
                  </a:lnTo>
                  <a:lnTo>
                    <a:pt x="18103" y="36160"/>
                  </a:lnTo>
                  <a:lnTo>
                    <a:pt x="20012" y="35096"/>
                  </a:lnTo>
                  <a:lnTo>
                    <a:pt x="21194" y="35284"/>
                  </a:lnTo>
                  <a:lnTo>
                    <a:pt x="25481" y="36872"/>
                  </a:lnTo>
                  <a:lnTo>
                    <a:pt x="26897" y="36066"/>
                  </a:lnTo>
                  <a:lnTo>
                    <a:pt x="29987" y="33915"/>
                  </a:lnTo>
                  <a:lnTo>
                    <a:pt x="30449" y="32780"/>
                  </a:lnTo>
                  <a:lnTo>
                    <a:pt x="32890" y="29338"/>
                  </a:lnTo>
                  <a:lnTo>
                    <a:pt x="32937" y="28501"/>
                  </a:lnTo>
                  <a:lnTo>
                    <a:pt x="31935" y="26334"/>
                  </a:lnTo>
                  <a:lnTo>
                    <a:pt x="32248" y="25856"/>
                  </a:lnTo>
                  <a:lnTo>
                    <a:pt x="35237" y="23635"/>
                  </a:lnTo>
                  <a:lnTo>
                    <a:pt x="36700" y="21663"/>
                  </a:lnTo>
                  <a:lnTo>
                    <a:pt x="38288" y="20341"/>
                  </a:lnTo>
                  <a:lnTo>
                    <a:pt x="39430" y="20309"/>
                  </a:lnTo>
                  <a:lnTo>
                    <a:pt x="39743" y="20763"/>
                  </a:lnTo>
                  <a:lnTo>
                    <a:pt x="39876" y="21687"/>
                  </a:lnTo>
                  <a:lnTo>
                    <a:pt x="39774" y="25489"/>
                  </a:lnTo>
                  <a:lnTo>
                    <a:pt x="40213" y="26654"/>
                  </a:lnTo>
                  <a:lnTo>
                    <a:pt x="42560" y="29377"/>
                  </a:lnTo>
                  <a:lnTo>
                    <a:pt x="44234" y="30926"/>
                  </a:lnTo>
                  <a:lnTo>
                    <a:pt x="48122" y="31990"/>
                  </a:lnTo>
                  <a:lnTo>
                    <a:pt x="48302" y="32498"/>
                  </a:lnTo>
                  <a:lnTo>
                    <a:pt x="47230" y="34540"/>
                  </a:lnTo>
                  <a:lnTo>
                    <a:pt x="49585" y="36981"/>
                  </a:lnTo>
                  <a:lnTo>
                    <a:pt x="50007" y="38765"/>
                  </a:lnTo>
                  <a:lnTo>
                    <a:pt x="51095" y="39766"/>
                  </a:lnTo>
                  <a:lnTo>
                    <a:pt x="52628" y="39274"/>
                  </a:lnTo>
                  <a:lnTo>
                    <a:pt x="53129" y="38327"/>
                  </a:lnTo>
                  <a:lnTo>
                    <a:pt x="52527" y="36676"/>
                  </a:lnTo>
                  <a:lnTo>
                    <a:pt x="52081" y="34947"/>
                  </a:lnTo>
                  <a:lnTo>
                    <a:pt x="52167" y="33946"/>
                  </a:lnTo>
                  <a:lnTo>
                    <a:pt x="52589" y="32796"/>
                  </a:lnTo>
                  <a:lnTo>
                    <a:pt x="53661" y="31184"/>
                  </a:lnTo>
                  <a:lnTo>
                    <a:pt x="56571" y="27491"/>
                  </a:lnTo>
                  <a:lnTo>
                    <a:pt x="57620" y="25356"/>
                  </a:lnTo>
                  <a:lnTo>
                    <a:pt x="57807" y="22046"/>
                  </a:lnTo>
                  <a:lnTo>
                    <a:pt x="57815" y="19386"/>
                  </a:lnTo>
                  <a:lnTo>
                    <a:pt x="58785" y="18737"/>
                  </a:lnTo>
                  <a:lnTo>
                    <a:pt x="60874" y="19214"/>
                  </a:lnTo>
                  <a:lnTo>
                    <a:pt x="61500" y="19160"/>
                  </a:lnTo>
                  <a:lnTo>
                    <a:pt x="61782" y="20795"/>
                  </a:lnTo>
                  <a:lnTo>
                    <a:pt x="62674" y="23400"/>
                  </a:lnTo>
                  <a:lnTo>
                    <a:pt x="63722" y="24745"/>
                  </a:lnTo>
                  <a:lnTo>
                    <a:pt x="64841" y="25066"/>
                  </a:lnTo>
                  <a:lnTo>
                    <a:pt x="66155" y="25074"/>
                  </a:lnTo>
                  <a:lnTo>
                    <a:pt x="69410" y="23486"/>
                  </a:lnTo>
                  <a:lnTo>
                    <a:pt x="71530" y="22798"/>
                  </a:lnTo>
                  <a:lnTo>
                    <a:pt x="72734" y="22985"/>
                  </a:lnTo>
                  <a:lnTo>
                    <a:pt x="73446" y="24065"/>
                  </a:lnTo>
                  <a:lnTo>
                    <a:pt x="74964" y="26905"/>
                  </a:lnTo>
                  <a:lnTo>
                    <a:pt x="75832" y="27225"/>
                  </a:lnTo>
                  <a:lnTo>
                    <a:pt x="76881" y="26897"/>
                  </a:lnTo>
                  <a:lnTo>
                    <a:pt x="77249" y="26412"/>
                  </a:lnTo>
                  <a:lnTo>
                    <a:pt x="76912" y="25317"/>
                  </a:lnTo>
                  <a:lnTo>
                    <a:pt x="76466" y="22946"/>
                  </a:lnTo>
                  <a:lnTo>
                    <a:pt x="75856" y="21108"/>
                  </a:lnTo>
                  <a:lnTo>
                    <a:pt x="75058" y="20247"/>
                  </a:lnTo>
                  <a:lnTo>
                    <a:pt x="74894" y="19128"/>
                  </a:lnTo>
                  <a:lnTo>
                    <a:pt x="75394" y="17110"/>
                  </a:lnTo>
                  <a:lnTo>
                    <a:pt x="75966" y="15420"/>
                  </a:lnTo>
                  <a:lnTo>
                    <a:pt x="77077" y="14958"/>
                  </a:lnTo>
                  <a:lnTo>
                    <a:pt x="78352" y="14747"/>
                  </a:lnTo>
                  <a:lnTo>
                    <a:pt x="80034" y="16539"/>
                  </a:lnTo>
                  <a:lnTo>
                    <a:pt x="82029" y="17102"/>
                  </a:lnTo>
                  <a:lnTo>
                    <a:pt x="83515" y="17008"/>
                  </a:lnTo>
                  <a:lnTo>
                    <a:pt x="83773" y="15968"/>
                  </a:lnTo>
                  <a:lnTo>
                    <a:pt x="83680" y="14825"/>
                  </a:lnTo>
                  <a:lnTo>
                    <a:pt x="82795" y="13355"/>
                  </a:lnTo>
                  <a:lnTo>
                    <a:pt x="82968" y="11125"/>
                  </a:lnTo>
                  <a:lnTo>
                    <a:pt x="83992" y="6963"/>
                  </a:lnTo>
                  <a:lnTo>
                    <a:pt x="84579" y="7284"/>
                  </a:lnTo>
                  <a:lnTo>
                    <a:pt x="86785" y="7323"/>
                  </a:lnTo>
                  <a:lnTo>
                    <a:pt x="89187" y="7557"/>
                  </a:lnTo>
                  <a:lnTo>
                    <a:pt x="90736" y="9255"/>
                  </a:lnTo>
                  <a:lnTo>
                    <a:pt x="92254" y="9834"/>
                  </a:lnTo>
                  <a:lnTo>
                    <a:pt x="94413" y="10014"/>
                  </a:lnTo>
                  <a:lnTo>
                    <a:pt x="95861" y="9779"/>
                  </a:lnTo>
                  <a:lnTo>
                    <a:pt x="96565" y="9138"/>
                  </a:lnTo>
                  <a:lnTo>
                    <a:pt x="97402" y="7151"/>
                  </a:lnTo>
                  <a:lnTo>
                    <a:pt x="98951" y="4686"/>
                  </a:lnTo>
                  <a:lnTo>
                    <a:pt x="101376" y="3419"/>
                  </a:lnTo>
                  <a:lnTo>
                    <a:pt x="105523" y="3184"/>
                  </a:lnTo>
                  <a:lnTo>
                    <a:pt x="107596" y="2722"/>
                  </a:lnTo>
                  <a:lnTo>
                    <a:pt x="109747" y="2746"/>
                  </a:lnTo>
                  <a:lnTo>
                    <a:pt x="111367" y="3129"/>
                  </a:lnTo>
                  <a:lnTo>
                    <a:pt x="113041" y="3082"/>
                  </a:lnTo>
                  <a:lnTo>
                    <a:pt x="117297" y="1361"/>
                  </a:lnTo>
                  <a:lnTo>
                    <a:pt x="121686" y="0"/>
                  </a:lnTo>
                  <a:lnTo>
                    <a:pt x="122296" y="227"/>
                  </a:lnTo>
                  <a:lnTo>
                    <a:pt x="122390" y="680"/>
                  </a:lnTo>
                  <a:lnTo>
                    <a:pt x="121600" y="1729"/>
                  </a:lnTo>
                  <a:lnTo>
                    <a:pt x="120833" y="3121"/>
                  </a:lnTo>
                  <a:lnTo>
                    <a:pt x="121349" y="4710"/>
                  </a:lnTo>
                  <a:lnTo>
                    <a:pt x="123845" y="7894"/>
                  </a:lnTo>
                  <a:lnTo>
                    <a:pt x="125206" y="10327"/>
                  </a:lnTo>
                  <a:lnTo>
                    <a:pt x="126489" y="12150"/>
                  </a:lnTo>
                  <a:lnTo>
                    <a:pt x="128484" y="13112"/>
                  </a:lnTo>
                  <a:lnTo>
                    <a:pt x="131105" y="13699"/>
                  </a:lnTo>
                  <a:lnTo>
                    <a:pt x="133327" y="13910"/>
                  </a:lnTo>
                  <a:lnTo>
                    <a:pt x="135651" y="14599"/>
                  </a:lnTo>
                  <a:lnTo>
                    <a:pt x="143623" y="16296"/>
                  </a:lnTo>
                  <a:lnTo>
                    <a:pt x="147636" y="16765"/>
                  </a:lnTo>
                  <a:lnTo>
                    <a:pt x="150679" y="16836"/>
                  </a:lnTo>
                  <a:lnTo>
                    <a:pt x="155256" y="17861"/>
                  </a:lnTo>
                  <a:close/>
                  <a:moveTo>
                    <a:pt x="128586" y="99232"/>
                  </a:moveTo>
                  <a:lnTo>
                    <a:pt x="129235" y="97668"/>
                  </a:lnTo>
                  <a:lnTo>
                    <a:pt x="128993" y="96549"/>
                  </a:lnTo>
                  <a:lnTo>
                    <a:pt x="127616" y="96776"/>
                  </a:lnTo>
                  <a:lnTo>
                    <a:pt x="126646" y="98231"/>
                  </a:lnTo>
                  <a:lnTo>
                    <a:pt x="127295" y="99459"/>
                  </a:lnTo>
                  <a:lnTo>
                    <a:pt x="128586" y="99232"/>
                  </a:lnTo>
                  <a:close/>
                  <a:moveTo>
                    <a:pt x="127577" y="159066"/>
                  </a:moveTo>
                  <a:lnTo>
                    <a:pt x="127561" y="158831"/>
                  </a:lnTo>
                  <a:lnTo>
                    <a:pt x="127397" y="158855"/>
                  </a:lnTo>
                  <a:lnTo>
                    <a:pt x="127326" y="158996"/>
                  </a:lnTo>
                  <a:lnTo>
                    <a:pt x="127397" y="159090"/>
                  </a:lnTo>
                  <a:lnTo>
                    <a:pt x="127577" y="159066"/>
                  </a:lnTo>
                  <a:close/>
                  <a:moveTo>
                    <a:pt x="82702" y="130636"/>
                  </a:moveTo>
                  <a:lnTo>
                    <a:pt x="83429" y="131793"/>
                  </a:lnTo>
                  <a:lnTo>
                    <a:pt x="83515" y="132466"/>
                  </a:lnTo>
                  <a:lnTo>
                    <a:pt x="83022" y="133233"/>
                  </a:lnTo>
                  <a:lnTo>
                    <a:pt x="83226" y="134954"/>
                  </a:lnTo>
                  <a:lnTo>
                    <a:pt x="81387" y="133522"/>
                  </a:lnTo>
                  <a:lnTo>
                    <a:pt x="78610" y="134242"/>
                  </a:lnTo>
                  <a:lnTo>
                    <a:pt x="76904" y="134086"/>
                  </a:lnTo>
                  <a:lnTo>
                    <a:pt x="76435" y="132803"/>
                  </a:lnTo>
                  <a:lnTo>
                    <a:pt x="76826" y="132052"/>
                  </a:lnTo>
                  <a:lnTo>
                    <a:pt x="79471" y="131887"/>
                  </a:lnTo>
                  <a:lnTo>
                    <a:pt x="80292" y="131520"/>
                  </a:lnTo>
                  <a:lnTo>
                    <a:pt x="81903" y="131692"/>
                  </a:lnTo>
                  <a:lnTo>
                    <a:pt x="82702" y="130636"/>
                  </a:lnTo>
                  <a:close/>
                  <a:moveTo>
                    <a:pt x="65936" y="188693"/>
                  </a:moveTo>
                  <a:lnTo>
                    <a:pt x="67039" y="190540"/>
                  </a:lnTo>
                  <a:lnTo>
                    <a:pt x="69503" y="198097"/>
                  </a:lnTo>
                  <a:lnTo>
                    <a:pt x="69738" y="199724"/>
                  </a:lnTo>
                  <a:lnTo>
                    <a:pt x="69245" y="201391"/>
                  </a:lnTo>
                  <a:lnTo>
                    <a:pt x="68619" y="202572"/>
                  </a:lnTo>
                  <a:lnTo>
                    <a:pt x="66171" y="206359"/>
                  </a:lnTo>
                  <a:lnTo>
                    <a:pt x="66530" y="209480"/>
                  </a:lnTo>
                  <a:lnTo>
                    <a:pt x="67438" y="211413"/>
                  </a:lnTo>
                  <a:lnTo>
                    <a:pt x="67571" y="213548"/>
                  </a:lnTo>
                  <a:lnTo>
                    <a:pt x="67117" y="216193"/>
                  </a:lnTo>
                  <a:lnTo>
                    <a:pt x="65600" y="232380"/>
                  </a:lnTo>
                  <a:lnTo>
                    <a:pt x="64864" y="235235"/>
                  </a:lnTo>
                  <a:lnTo>
                    <a:pt x="64402" y="237699"/>
                  </a:lnTo>
                  <a:lnTo>
                    <a:pt x="62728" y="238451"/>
                  </a:lnTo>
                  <a:lnTo>
                    <a:pt x="60569" y="237660"/>
                  </a:lnTo>
                  <a:lnTo>
                    <a:pt x="57847" y="236268"/>
                  </a:lnTo>
                  <a:lnTo>
                    <a:pt x="56587" y="236354"/>
                  </a:lnTo>
                  <a:lnTo>
                    <a:pt x="55320" y="236831"/>
                  </a:lnTo>
                  <a:lnTo>
                    <a:pt x="54279" y="236424"/>
                  </a:lnTo>
                  <a:lnTo>
                    <a:pt x="53285" y="235634"/>
                  </a:lnTo>
                  <a:lnTo>
                    <a:pt x="52542" y="241157"/>
                  </a:lnTo>
                  <a:lnTo>
                    <a:pt x="51314" y="243395"/>
                  </a:lnTo>
                  <a:lnTo>
                    <a:pt x="49444" y="244826"/>
                  </a:lnTo>
                  <a:lnTo>
                    <a:pt x="47684" y="244913"/>
                  </a:lnTo>
                  <a:lnTo>
                    <a:pt x="45869" y="244435"/>
                  </a:lnTo>
                  <a:lnTo>
                    <a:pt x="44335" y="244435"/>
                  </a:lnTo>
                  <a:lnTo>
                    <a:pt x="43170" y="243379"/>
                  </a:lnTo>
                  <a:lnTo>
                    <a:pt x="42246" y="241517"/>
                  </a:lnTo>
                  <a:lnTo>
                    <a:pt x="40776" y="239256"/>
                  </a:lnTo>
                  <a:lnTo>
                    <a:pt x="39281" y="236573"/>
                  </a:lnTo>
                  <a:lnTo>
                    <a:pt x="39117" y="234140"/>
                  </a:lnTo>
                  <a:lnTo>
                    <a:pt x="38859" y="228765"/>
                  </a:lnTo>
                  <a:lnTo>
                    <a:pt x="39289" y="227592"/>
                  </a:lnTo>
                  <a:lnTo>
                    <a:pt x="39915" y="226465"/>
                  </a:lnTo>
                  <a:lnTo>
                    <a:pt x="40220" y="224055"/>
                  </a:lnTo>
                  <a:lnTo>
                    <a:pt x="40009" y="221951"/>
                  </a:lnTo>
                  <a:lnTo>
                    <a:pt x="40447" y="221200"/>
                  </a:lnTo>
                  <a:lnTo>
                    <a:pt x="41316" y="221951"/>
                  </a:lnTo>
                  <a:lnTo>
                    <a:pt x="41965" y="221669"/>
                  </a:lnTo>
                  <a:lnTo>
                    <a:pt x="41926" y="220582"/>
                  </a:lnTo>
                  <a:lnTo>
                    <a:pt x="42121" y="218602"/>
                  </a:lnTo>
                  <a:lnTo>
                    <a:pt x="40979" y="216944"/>
                  </a:lnTo>
                  <a:lnTo>
                    <a:pt x="39047" y="216381"/>
                  </a:lnTo>
                  <a:lnTo>
                    <a:pt x="38859" y="214644"/>
                  </a:lnTo>
                  <a:lnTo>
                    <a:pt x="39062" y="212946"/>
                  </a:lnTo>
                  <a:lnTo>
                    <a:pt x="40080" y="211804"/>
                  </a:lnTo>
                  <a:lnTo>
                    <a:pt x="40424" y="210286"/>
                  </a:lnTo>
                  <a:lnTo>
                    <a:pt x="40432" y="205647"/>
                  </a:lnTo>
                  <a:lnTo>
                    <a:pt x="39070" y="203933"/>
                  </a:lnTo>
                  <a:lnTo>
                    <a:pt x="38546" y="201336"/>
                  </a:lnTo>
                  <a:lnTo>
                    <a:pt x="37842" y="199677"/>
                  </a:lnTo>
                  <a:lnTo>
                    <a:pt x="36575" y="198003"/>
                  </a:lnTo>
                  <a:lnTo>
                    <a:pt x="35135" y="196642"/>
                  </a:lnTo>
                  <a:lnTo>
                    <a:pt x="34251" y="195328"/>
                  </a:lnTo>
                  <a:lnTo>
                    <a:pt x="34055" y="191885"/>
                  </a:lnTo>
                  <a:lnTo>
                    <a:pt x="34556" y="189006"/>
                  </a:lnTo>
                  <a:lnTo>
                    <a:pt x="35010" y="187770"/>
                  </a:lnTo>
                  <a:lnTo>
                    <a:pt x="35471" y="187950"/>
                  </a:lnTo>
                  <a:lnTo>
                    <a:pt x="36895" y="189382"/>
                  </a:lnTo>
                  <a:lnTo>
                    <a:pt x="38061" y="189703"/>
                  </a:lnTo>
                  <a:lnTo>
                    <a:pt x="40369" y="190047"/>
                  </a:lnTo>
                  <a:lnTo>
                    <a:pt x="42638" y="189585"/>
                  </a:lnTo>
                  <a:lnTo>
                    <a:pt x="45423" y="188279"/>
                  </a:lnTo>
                  <a:lnTo>
                    <a:pt x="48106" y="186698"/>
                  </a:lnTo>
                  <a:lnTo>
                    <a:pt x="51995" y="182043"/>
                  </a:lnTo>
                  <a:lnTo>
                    <a:pt x="54388" y="181097"/>
                  </a:lnTo>
                  <a:lnTo>
                    <a:pt x="55617" y="179869"/>
                  </a:lnTo>
                  <a:lnTo>
                    <a:pt x="56039" y="178210"/>
                  </a:lnTo>
                  <a:lnTo>
                    <a:pt x="57056" y="177780"/>
                  </a:lnTo>
                  <a:lnTo>
                    <a:pt x="58253" y="179391"/>
                  </a:lnTo>
                  <a:lnTo>
                    <a:pt x="59740" y="179563"/>
                  </a:lnTo>
                  <a:lnTo>
                    <a:pt x="62032" y="180893"/>
                  </a:lnTo>
                  <a:lnTo>
                    <a:pt x="63018" y="182161"/>
                  </a:lnTo>
                  <a:lnTo>
                    <a:pt x="63863" y="183686"/>
                  </a:lnTo>
                  <a:lnTo>
                    <a:pt x="64676" y="184359"/>
                  </a:lnTo>
                  <a:lnTo>
                    <a:pt x="65545" y="184742"/>
                  </a:lnTo>
                  <a:lnTo>
                    <a:pt x="65670" y="185103"/>
                  </a:lnTo>
                  <a:lnTo>
                    <a:pt x="64981" y="185462"/>
                  </a:lnTo>
                  <a:lnTo>
                    <a:pt x="64191" y="187207"/>
                  </a:lnTo>
                  <a:lnTo>
                    <a:pt x="64637" y="187708"/>
                  </a:lnTo>
                  <a:lnTo>
                    <a:pt x="65936" y="188693"/>
                  </a:lnTo>
                  <a:close/>
                  <a:moveTo>
                    <a:pt x="36387" y="184125"/>
                  </a:moveTo>
                  <a:lnTo>
                    <a:pt x="35659" y="185447"/>
                  </a:lnTo>
                  <a:lnTo>
                    <a:pt x="34626" y="185353"/>
                  </a:lnTo>
                  <a:lnTo>
                    <a:pt x="35033" y="184375"/>
                  </a:lnTo>
                  <a:lnTo>
                    <a:pt x="35988" y="182411"/>
                  </a:lnTo>
                  <a:lnTo>
                    <a:pt x="37146" y="181754"/>
                  </a:lnTo>
                  <a:lnTo>
                    <a:pt x="37662" y="182341"/>
                  </a:lnTo>
                  <a:lnTo>
                    <a:pt x="37115" y="183467"/>
                  </a:lnTo>
                  <a:lnTo>
                    <a:pt x="36387" y="184125"/>
                  </a:lnTo>
                  <a:close/>
                  <a:moveTo>
                    <a:pt x="160490" y="193794"/>
                  </a:moveTo>
                  <a:lnTo>
                    <a:pt x="159512" y="194045"/>
                  </a:lnTo>
                  <a:lnTo>
                    <a:pt x="158941" y="193700"/>
                  </a:lnTo>
                  <a:lnTo>
                    <a:pt x="158628" y="193262"/>
                  </a:lnTo>
                  <a:lnTo>
                    <a:pt x="159011" y="192175"/>
                  </a:lnTo>
                  <a:lnTo>
                    <a:pt x="161006" y="192824"/>
                  </a:lnTo>
                  <a:lnTo>
                    <a:pt x="160983" y="193434"/>
                  </a:lnTo>
                  <a:lnTo>
                    <a:pt x="160490" y="193794"/>
                  </a:lnTo>
                  <a:close/>
                  <a:moveTo>
                    <a:pt x="40627" y="240484"/>
                  </a:moveTo>
                  <a:lnTo>
                    <a:pt x="39360" y="243270"/>
                  </a:lnTo>
                  <a:lnTo>
                    <a:pt x="38038" y="241298"/>
                  </a:lnTo>
                  <a:lnTo>
                    <a:pt x="37983" y="239608"/>
                  </a:lnTo>
                  <a:lnTo>
                    <a:pt x="38163" y="239123"/>
                  </a:lnTo>
                  <a:lnTo>
                    <a:pt x="39790" y="239835"/>
                  </a:lnTo>
                  <a:lnTo>
                    <a:pt x="40627" y="240484"/>
                  </a:lnTo>
                  <a:close/>
                  <a:moveTo>
                    <a:pt x="196462" y="264205"/>
                  </a:moveTo>
                  <a:lnTo>
                    <a:pt x="194976" y="267366"/>
                  </a:lnTo>
                  <a:lnTo>
                    <a:pt x="194248" y="268578"/>
                  </a:lnTo>
                  <a:lnTo>
                    <a:pt x="188952" y="276285"/>
                  </a:lnTo>
                  <a:lnTo>
                    <a:pt x="188341" y="278060"/>
                  </a:lnTo>
                  <a:lnTo>
                    <a:pt x="187966" y="279993"/>
                  </a:lnTo>
                  <a:lnTo>
                    <a:pt x="187418" y="281683"/>
                  </a:lnTo>
                  <a:lnTo>
                    <a:pt x="186683" y="283271"/>
                  </a:lnTo>
                  <a:lnTo>
                    <a:pt x="185986" y="285289"/>
                  </a:lnTo>
                  <a:lnTo>
                    <a:pt x="186120" y="287574"/>
                  </a:lnTo>
                  <a:lnTo>
                    <a:pt x="186370" y="288693"/>
                  </a:lnTo>
                  <a:lnTo>
                    <a:pt x="187012" y="289428"/>
                  </a:lnTo>
                  <a:lnTo>
                    <a:pt x="188060" y="290116"/>
                  </a:lnTo>
                  <a:lnTo>
                    <a:pt x="188866" y="291180"/>
                  </a:lnTo>
                  <a:lnTo>
                    <a:pt x="187629" y="292143"/>
                  </a:lnTo>
                  <a:lnTo>
                    <a:pt x="188983" y="294075"/>
                  </a:lnTo>
                  <a:lnTo>
                    <a:pt x="190141" y="295217"/>
                  </a:lnTo>
                  <a:lnTo>
                    <a:pt x="190297" y="296359"/>
                  </a:lnTo>
                  <a:lnTo>
                    <a:pt x="190274" y="297502"/>
                  </a:lnTo>
                  <a:lnTo>
                    <a:pt x="187872" y="299645"/>
                  </a:lnTo>
                  <a:lnTo>
                    <a:pt x="186933" y="300827"/>
                  </a:lnTo>
                  <a:lnTo>
                    <a:pt x="186354" y="302258"/>
                  </a:lnTo>
                  <a:lnTo>
                    <a:pt x="186104" y="303729"/>
                  </a:lnTo>
                  <a:lnTo>
                    <a:pt x="186362" y="305059"/>
                  </a:lnTo>
                  <a:lnTo>
                    <a:pt x="186284" y="306381"/>
                  </a:lnTo>
                  <a:lnTo>
                    <a:pt x="183866" y="306217"/>
                  </a:lnTo>
                  <a:lnTo>
                    <a:pt x="181394" y="305403"/>
                  </a:lnTo>
                  <a:lnTo>
                    <a:pt x="178899" y="305756"/>
                  </a:lnTo>
                  <a:lnTo>
                    <a:pt x="175347" y="304222"/>
                  </a:lnTo>
                  <a:lnTo>
                    <a:pt x="174056" y="303948"/>
                  </a:lnTo>
                  <a:lnTo>
                    <a:pt x="172882" y="303346"/>
                  </a:lnTo>
                  <a:lnTo>
                    <a:pt x="169933" y="298589"/>
                  </a:lnTo>
                  <a:lnTo>
                    <a:pt x="167555" y="296579"/>
                  </a:lnTo>
                  <a:lnTo>
                    <a:pt x="165004" y="295006"/>
                  </a:lnTo>
                  <a:lnTo>
                    <a:pt x="162399" y="294912"/>
                  </a:lnTo>
                  <a:lnTo>
                    <a:pt x="159794" y="295092"/>
                  </a:lnTo>
                  <a:lnTo>
                    <a:pt x="157494" y="294122"/>
                  </a:lnTo>
                  <a:lnTo>
                    <a:pt x="152807" y="290875"/>
                  </a:lnTo>
                  <a:lnTo>
                    <a:pt x="147839" y="288270"/>
                  </a:lnTo>
                  <a:lnTo>
                    <a:pt x="145735" y="286580"/>
                  </a:lnTo>
                  <a:lnTo>
                    <a:pt x="144773" y="285438"/>
                  </a:lnTo>
                  <a:lnTo>
                    <a:pt x="143646" y="284679"/>
                  </a:lnTo>
                  <a:lnTo>
                    <a:pt x="140806" y="283928"/>
                  </a:lnTo>
                  <a:lnTo>
                    <a:pt x="138248" y="282160"/>
                  </a:lnTo>
                  <a:lnTo>
                    <a:pt x="137090" y="282035"/>
                  </a:lnTo>
                  <a:lnTo>
                    <a:pt x="134594" y="282246"/>
                  </a:lnTo>
                  <a:lnTo>
                    <a:pt x="133311" y="282121"/>
                  </a:lnTo>
                  <a:lnTo>
                    <a:pt x="132020" y="281495"/>
                  </a:lnTo>
                  <a:lnTo>
                    <a:pt x="129533" y="279422"/>
                  </a:lnTo>
                  <a:lnTo>
                    <a:pt x="127937" y="276543"/>
                  </a:lnTo>
                  <a:lnTo>
                    <a:pt x="127522" y="275268"/>
                  </a:lnTo>
                  <a:lnTo>
                    <a:pt x="128649" y="271974"/>
                  </a:lnTo>
                  <a:lnTo>
                    <a:pt x="129987" y="268805"/>
                  </a:lnTo>
                  <a:lnTo>
                    <a:pt x="131168" y="267921"/>
                  </a:lnTo>
                  <a:lnTo>
                    <a:pt x="132545" y="267280"/>
                  </a:lnTo>
                  <a:lnTo>
                    <a:pt x="133374" y="266341"/>
                  </a:lnTo>
                  <a:lnTo>
                    <a:pt x="134078" y="265191"/>
                  </a:lnTo>
                  <a:lnTo>
                    <a:pt x="136636" y="268508"/>
                  </a:lnTo>
                  <a:lnTo>
                    <a:pt x="137778" y="269314"/>
                  </a:lnTo>
                  <a:lnTo>
                    <a:pt x="138936" y="269134"/>
                  </a:lnTo>
                  <a:lnTo>
                    <a:pt x="140986" y="267945"/>
                  </a:lnTo>
                  <a:lnTo>
                    <a:pt x="141158" y="266638"/>
                  </a:lnTo>
                  <a:lnTo>
                    <a:pt x="143427" y="264988"/>
                  </a:lnTo>
                  <a:lnTo>
                    <a:pt x="146306" y="264956"/>
                  </a:lnTo>
                  <a:lnTo>
                    <a:pt x="147636" y="265261"/>
                  </a:lnTo>
                  <a:lnTo>
                    <a:pt x="148332" y="266756"/>
                  </a:lnTo>
                  <a:lnTo>
                    <a:pt x="149428" y="267217"/>
                  </a:lnTo>
                  <a:lnTo>
                    <a:pt x="150695" y="267413"/>
                  </a:lnTo>
                  <a:lnTo>
                    <a:pt x="154873" y="270253"/>
                  </a:lnTo>
                  <a:lnTo>
                    <a:pt x="156046" y="270714"/>
                  </a:lnTo>
                  <a:lnTo>
                    <a:pt x="157228" y="270792"/>
                  </a:lnTo>
                  <a:lnTo>
                    <a:pt x="160474" y="269603"/>
                  </a:lnTo>
                  <a:lnTo>
                    <a:pt x="162962" y="269150"/>
                  </a:lnTo>
                  <a:lnTo>
                    <a:pt x="168180" y="269807"/>
                  </a:lnTo>
                  <a:lnTo>
                    <a:pt x="170997" y="269095"/>
                  </a:lnTo>
                  <a:lnTo>
                    <a:pt x="172968" y="269009"/>
                  </a:lnTo>
                  <a:lnTo>
                    <a:pt x="175839" y="267914"/>
                  </a:lnTo>
                  <a:lnTo>
                    <a:pt x="178046" y="266091"/>
                  </a:lnTo>
                  <a:lnTo>
                    <a:pt x="179196" y="265637"/>
                  </a:lnTo>
                  <a:lnTo>
                    <a:pt x="180432" y="265504"/>
                  </a:lnTo>
                  <a:lnTo>
                    <a:pt x="183420" y="265621"/>
                  </a:lnTo>
                  <a:lnTo>
                    <a:pt x="186425" y="266036"/>
                  </a:lnTo>
                  <a:lnTo>
                    <a:pt x="187684" y="265606"/>
                  </a:lnTo>
                  <a:lnTo>
                    <a:pt x="188741" y="264409"/>
                  </a:lnTo>
                  <a:lnTo>
                    <a:pt x="189961" y="263869"/>
                  </a:lnTo>
                  <a:lnTo>
                    <a:pt x="191299" y="264229"/>
                  </a:lnTo>
                  <a:lnTo>
                    <a:pt x="194764" y="262179"/>
                  </a:lnTo>
                  <a:lnTo>
                    <a:pt x="196298" y="262038"/>
                  </a:lnTo>
                  <a:lnTo>
                    <a:pt x="197753" y="262828"/>
                  </a:lnTo>
                  <a:lnTo>
                    <a:pt x="196462" y="264205"/>
                  </a:lnTo>
                  <a:close/>
                  <a:moveTo>
                    <a:pt x="119057" y="304527"/>
                  </a:moveTo>
                  <a:lnTo>
                    <a:pt x="118001" y="304832"/>
                  </a:lnTo>
                  <a:lnTo>
                    <a:pt x="116624" y="303893"/>
                  </a:lnTo>
                  <a:lnTo>
                    <a:pt x="116530" y="302579"/>
                  </a:lnTo>
                  <a:lnTo>
                    <a:pt x="116780" y="302188"/>
                  </a:lnTo>
                  <a:lnTo>
                    <a:pt x="118455" y="302790"/>
                  </a:lnTo>
                  <a:lnTo>
                    <a:pt x="118979" y="304011"/>
                  </a:lnTo>
                  <a:lnTo>
                    <a:pt x="119057" y="30452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C50A0E1-5B45-2789-0ABE-7E0ED052F859}"/>
                </a:ext>
              </a:extLst>
            </p:cNvPr>
            <p:cNvSpPr>
              <a:spLocks/>
            </p:cNvSpPr>
            <p:nvPr/>
          </p:nvSpPr>
          <p:spPr>
            <a:xfrm>
              <a:off x="7201813" y="3408442"/>
              <a:ext cx="4960" cy="3238"/>
            </a:xfrm>
            <a:custGeom>
              <a:avLst/>
              <a:gdLst>
                <a:gd name="connsiteX0" fmla="*/ 4765 w 4960"/>
                <a:gd name="connsiteY0" fmla="*/ 1181 h 3238"/>
                <a:gd name="connsiteX1" fmla="*/ 4960 w 4960"/>
                <a:gd name="connsiteY1" fmla="*/ 2871 h 3238"/>
                <a:gd name="connsiteX2" fmla="*/ 3998 w 4960"/>
                <a:gd name="connsiteY2" fmla="*/ 3239 h 3238"/>
                <a:gd name="connsiteX3" fmla="*/ 3176 w 4960"/>
                <a:gd name="connsiteY3" fmla="*/ 2652 h 3238"/>
                <a:gd name="connsiteX4" fmla="*/ 1541 w 4960"/>
                <a:gd name="connsiteY4" fmla="*/ 2652 h 3238"/>
                <a:gd name="connsiteX5" fmla="*/ 0 w 4960"/>
                <a:gd name="connsiteY5" fmla="*/ 3020 h 3238"/>
                <a:gd name="connsiteX6" fmla="*/ 336 w 4960"/>
                <a:gd name="connsiteY6" fmla="*/ 0 h 3238"/>
                <a:gd name="connsiteX7" fmla="*/ 3372 w 4960"/>
                <a:gd name="connsiteY7" fmla="*/ 368 h 3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60" h="3238">
                  <a:moveTo>
                    <a:pt x="4765" y="1181"/>
                  </a:moveTo>
                  <a:lnTo>
                    <a:pt x="4960" y="2871"/>
                  </a:lnTo>
                  <a:lnTo>
                    <a:pt x="3998" y="3239"/>
                  </a:lnTo>
                  <a:lnTo>
                    <a:pt x="3176" y="2652"/>
                  </a:lnTo>
                  <a:lnTo>
                    <a:pt x="1541" y="2652"/>
                  </a:lnTo>
                  <a:lnTo>
                    <a:pt x="0" y="3020"/>
                  </a:lnTo>
                  <a:lnTo>
                    <a:pt x="336" y="0"/>
                  </a:lnTo>
                  <a:lnTo>
                    <a:pt x="3372" y="36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CFC5F903-9A9C-5E8C-442A-0EBE4AFFB786}"/>
                </a:ext>
              </a:extLst>
            </p:cNvPr>
            <p:cNvSpPr>
              <a:spLocks/>
            </p:cNvSpPr>
            <p:nvPr/>
          </p:nvSpPr>
          <p:spPr>
            <a:xfrm>
              <a:off x="5530853" y="4237351"/>
              <a:ext cx="46737" cy="18541"/>
            </a:xfrm>
            <a:custGeom>
              <a:avLst/>
              <a:gdLst>
                <a:gd name="connsiteX0" fmla="*/ 23666 w 46737"/>
                <a:gd name="connsiteY0" fmla="*/ 1494 h 18541"/>
                <a:gd name="connsiteX1" fmla="*/ 26341 w 46737"/>
                <a:gd name="connsiteY1" fmla="*/ 2316 h 18541"/>
                <a:gd name="connsiteX2" fmla="*/ 29111 w 46737"/>
                <a:gd name="connsiteY2" fmla="*/ 2746 h 18541"/>
                <a:gd name="connsiteX3" fmla="*/ 30300 w 46737"/>
                <a:gd name="connsiteY3" fmla="*/ 2769 h 18541"/>
                <a:gd name="connsiteX4" fmla="*/ 31419 w 46737"/>
                <a:gd name="connsiteY4" fmla="*/ 3035 h 18541"/>
                <a:gd name="connsiteX5" fmla="*/ 33946 w 46737"/>
                <a:gd name="connsiteY5" fmla="*/ 5015 h 18541"/>
                <a:gd name="connsiteX6" fmla="*/ 35980 w 46737"/>
                <a:gd name="connsiteY6" fmla="*/ 6094 h 18541"/>
                <a:gd name="connsiteX7" fmla="*/ 43686 w 46737"/>
                <a:gd name="connsiteY7" fmla="*/ 8512 h 18541"/>
                <a:gd name="connsiteX8" fmla="*/ 46252 w 46737"/>
                <a:gd name="connsiteY8" fmla="*/ 12682 h 18541"/>
                <a:gd name="connsiteX9" fmla="*/ 46737 w 46737"/>
                <a:gd name="connsiteY9" fmla="*/ 13988 h 18541"/>
                <a:gd name="connsiteX10" fmla="*/ 44750 w 46737"/>
                <a:gd name="connsiteY10" fmla="*/ 14755 h 18541"/>
                <a:gd name="connsiteX11" fmla="*/ 42239 w 46737"/>
                <a:gd name="connsiteY11" fmla="*/ 15029 h 18541"/>
                <a:gd name="connsiteX12" fmla="*/ 39845 w 46737"/>
                <a:gd name="connsiteY12" fmla="*/ 15068 h 18541"/>
                <a:gd name="connsiteX13" fmla="*/ 37631 w 46737"/>
                <a:gd name="connsiteY13" fmla="*/ 14278 h 18541"/>
                <a:gd name="connsiteX14" fmla="*/ 36668 w 46737"/>
                <a:gd name="connsiteY14" fmla="*/ 13667 h 18541"/>
                <a:gd name="connsiteX15" fmla="*/ 34360 w 46737"/>
                <a:gd name="connsiteY15" fmla="*/ 13370 h 18541"/>
                <a:gd name="connsiteX16" fmla="*/ 34939 w 46737"/>
                <a:gd name="connsiteY16" fmla="*/ 12807 h 18541"/>
                <a:gd name="connsiteX17" fmla="*/ 33915 w 46737"/>
                <a:gd name="connsiteY17" fmla="*/ 12549 h 18541"/>
                <a:gd name="connsiteX18" fmla="*/ 32632 w 46737"/>
                <a:gd name="connsiteY18" fmla="*/ 12603 h 18541"/>
                <a:gd name="connsiteX19" fmla="*/ 31685 w 46737"/>
                <a:gd name="connsiteY19" fmla="*/ 14207 h 18541"/>
                <a:gd name="connsiteX20" fmla="*/ 30637 w 46737"/>
                <a:gd name="connsiteY20" fmla="*/ 15475 h 18541"/>
                <a:gd name="connsiteX21" fmla="*/ 28618 w 46737"/>
                <a:gd name="connsiteY21" fmla="*/ 15349 h 18541"/>
                <a:gd name="connsiteX22" fmla="*/ 27844 w 46737"/>
                <a:gd name="connsiteY22" fmla="*/ 14270 h 18541"/>
                <a:gd name="connsiteX23" fmla="*/ 26787 w 46737"/>
                <a:gd name="connsiteY23" fmla="*/ 14755 h 18541"/>
                <a:gd name="connsiteX24" fmla="*/ 25927 w 46737"/>
                <a:gd name="connsiteY24" fmla="*/ 15553 h 18541"/>
                <a:gd name="connsiteX25" fmla="*/ 24910 w 46737"/>
                <a:gd name="connsiteY25" fmla="*/ 18542 h 18541"/>
                <a:gd name="connsiteX26" fmla="*/ 23259 w 46737"/>
                <a:gd name="connsiteY26" fmla="*/ 17055 h 18541"/>
                <a:gd name="connsiteX27" fmla="*/ 21468 w 46737"/>
                <a:gd name="connsiteY27" fmla="*/ 15819 h 18541"/>
                <a:gd name="connsiteX28" fmla="*/ 19222 w 46737"/>
                <a:gd name="connsiteY28" fmla="*/ 15303 h 18541"/>
                <a:gd name="connsiteX29" fmla="*/ 14685 w 46737"/>
                <a:gd name="connsiteY29" fmla="*/ 15216 h 18541"/>
                <a:gd name="connsiteX30" fmla="*/ 12541 w 46737"/>
                <a:gd name="connsiteY30" fmla="*/ 14817 h 18541"/>
                <a:gd name="connsiteX31" fmla="*/ 10757 w 46737"/>
                <a:gd name="connsiteY31" fmla="*/ 12290 h 18541"/>
                <a:gd name="connsiteX32" fmla="*/ 10053 w 46737"/>
                <a:gd name="connsiteY32" fmla="*/ 11571 h 18541"/>
                <a:gd name="connsiteX33" fmla="*/ 8261 w 46737"/>
                <a:gd name="connsiteY33" fmla="*/ 10914 h 18541"/>
                <a:gd name="connsiteX34" fmla="*/ 6478 w 46737"/>
                <a:gd name="connsiteY34" fmla="*/ 8011 h 18541"/>
                <a:gd name="connsiteX35" fmla="*/ 5836 w 46737"/>
                <a:gd name="connsiteY35" fmla="*/ 7612 h 18541"/>
                <a:gd name="connsiteX36" fmla="*/ 994 w 46737"/>
                <a:gd name="connsiteY36" fmla="*/ 6994 h 18541"/>
                <a:gd name="connsiteX37" fmla="*/ 0 w 46737"/>
                <a:gd name="connsiteY37" fmla="*/ 5406 h 18541"/>
                <a:gd name="connsiteX38" fmla="*/ 297 w 46737"/>
                <a:gd name="connsiteY38" fmla="*/ 3966 h 18541"/>
                <a:gd name="connsiteX39" fmla="*/ 1909 w 46737"/>
                <a:gd name="connsiteY39" fmla="*/ 2206 h 18541"/>
                <a:gd name="connsiteX40" fmla="*/ 2699 w 46737"/>
                <a:gd name="connsiteY40" fmla="*/ 1705 h 18541"/>
                <a:gd name="connsiteX41" fmla="*/ 5375 w 46737"/>
                <a:gd name="connsiteY41" fmla="*/ 1784 h 18541"/>
                <a:gd name="connsiteX42" fmla="*/ 7933 w 46737"/>
                <a:gd name="connsiteY42" fmla="*/ 1252 h 18541"/>
                <a:gd name="connsiteX43" fmla="*/ 9060 w 46737"/>
                <a:gd name="connsiteY43" fmla="*/ 501 h 18541"/>
                <a:gd name="connsiteX44" fmla="*/ 10233 w 46737"/>
                <a:gd name="connsiteY44" fmla="*/ 0 h 18541"/>
                <a:gd name="connsiteX45" fmla="*/ 19496 w 46737"/>
                <a:gd name="connsiteY45" fmla="*/ 1275 h 18541"/>
                <a:gd name="connsiteX46" fmla="*/ 21632 w 46737"/>
                <a:gd name="connsiteY46" fmla="*/ 1283 h 1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6737" h="18541">
                  <a:moveTo>
                    <a:pt x="23666" y="1494"/>
                  </a:moveTo>
                  <a:lnTo>
                    <a:pt x="26341" y="2316"/>
                  </a:lnTo>
                  <a:lnTo>
                    <a:pt x="29111" y="2746"/>
                  </a:lnTo>
                  <a:lnTo>
                    <a:pt x="30300" y="2769"/>
                  </a:lnTo>
                  <a:lnTo>
                    <a:pt x="31419" y="3035"/>
                  </a:lnTo>
                  <a:lnTo>
                    <a:pt x="33946" y="5015"/>
                  </a:lnTo>
                  <a:lnTo>
                    <a:pt x="35980" y="6094"/>
                  </a:lnTo>
                  <a:lnTo>
                    <a:pt x="43686" y="8512"/>
                  </a:lnTo>
                  <a:lnTo>
                    <a:pt x="46252" y="12682"/>
                  </a:lnTo>
                  <a:lnTo>
                    <a:pt x="46737" y="13988"/>
                  </a:lnTo>
                  <a:lnTo>
                    <a:pt x="44750" y="14755"/>
                  </a:lnTo>
                  <a:lnTo>
                    <a:pt x="42239" y="15029"/>
                  </a:lnTo>
                  <a:lnTo>
                    <a:pt x="39845" y="15068"/>
                  </a:lnTo>
                  <a:lnTo>
                    <a:pt x="37631" y="14278"/>
                  </a:lnTo>
                  <a:lnTo>
                    <a:pt x="36668" y="13667"/>
                  </a:lnTo>
                  <a:lnTo>
                    <a:pt x="34360" y="13370"/>
                  </a:lnTo>
                  <a:lnTo>
                    <a:pt x="34939" y="12807"/>
                  </a:lnTo>
                  <a:lnTo>
                    <a:pt x="33915" y="12549"/>
                  </a:lnTo>
                  <a:lnTo>
                    <a:pt x="32632" y="12603"/>
                  </a:lnTo>
                  <a:lnTo>
                    <a:pt x="31685" y="14207"/>
                  </a:lnTo>
                  <a:lnTo>
                    <a:pt x="30637" y="15475"/>
                  </a:lnTo>
                  <a:lnTo>
                    <a:pt x="28618" y="15349"/>
                  </a:lnTo>
                  <a:lnTo>
                    <a:pt x="27844" y="14270"/>
                  </a:lnTo>
                  <a:lnTo>
                    <a:pt x="26787" y="14755"/>
                  </a:lnTo>
                  <a:lnTo>
                    <a:pt x="25927" y="15553"/>
                  </a:lnTo>
                  <a:lnTo>
                    <a:pt x="24910" y="18542"/>
                  </a:lnTo>
                  <a:lnTo>
                    <a:pt x="23259" y="17055"/>
                  </a:lnTo>
                  <a:lnTo>
                    <a:pt x="21468" y="15819"/>
                  </a:lnTo>
                  <a:lnTo>
                    <a:pt x="19222" y="15303"/>
                  </a:lnTo>
                  <a:lnTo>
                    <a:pt x="14685" y="15216"/>
                  </a:lnTo>
                  <a:lnTo>
                    <a:pt x="12541" y="14817"/>
                  </a:lnTo>
                  <a:lnTo>
                    <a:pt x="10757" y="12290"/>
                  </a:lnTo>
                  <a:lnTo>
                    <a:pt x="10053" y="11571"/>
                  </a:lnTo>
                  <a:lnTo>
                    <a:pt x="8261" y="10914"/>
                  </a:lnTo>
                  <a:lnTo>
                    <a:pt x="6478" y="8011"/>
                  </a:lnTo>
                  <a:lnTo>
                    <a:pt x="5836" y="7612"/>
                  </a:lnTo>
                  <a:lnTo>
                    <a:pt x="994" y="6994"/>
                  </a:lnTo>
                  <a:lnTo>
                    <a:pt x="0" y="5406"/>
                  </a:lnTo>
                  <a:lnTo>
                    <a:pt x="297" y="3966"/>
                  </a:lnTo>
                  <a:lnTo>
                    <a:pt x="1909" y="2206"/>
                  </a:lnTo>
                  <a:lnTo>
                    <a:pt x="2699" y="1705"/>
                  </a:lnTo>
                  <a:lnTo>
                    <a:pt x="5375" y="1784"/>
                  </a:lnTo>
                  <a:lnTo>
                    <a:pt x="7933" y="1252"/>
                  </a:lnTo>
                  <a:lnTo>
                    <a:pt x="9060" y="501"/>
                  </a:lnTo>
                  <a:lnTo>
                    <a:pt x="10233" y="0"/>
                  </a:lnTo>
                  <a:lnTo>
                    <a:pt x="19496" y="1275"/>
                  </a:lnTo>
                  <a:lnTo>
                    <a:pt x="21632" y="128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B9FB4623-18B4-7C29-F060-2BA1698284CE}"/>
                </a:ext>
              </a:extLst>
            </p:cNvPr>
            <p:cNvSpPr>
              <a:spLocks/>
            </p:cNvSpPr>
            <p:nvPr/>
          </p:nvSpPr>
          <p:spPr>
            <a:xfrm>
              <a:off x="8018298" y="3875204"/>
              <a:ext cx="95328" cy="106946"/>
            </a:xfrm>
            <a:custGeom>
              <a:avLst/>
              <a:gdLst>
                <a:gd name="connsiteX0" fmla="*/ 92098 w 95328"/>
                <a:gd name="connsiteY0" fmla="*/ 32420 h 106946"/>
                <a:gd name="connsiteX1" fmla="*/ 88843 w 95328"/>
                <a:gd name="connsiteY1" fmla="*/ 35432 h 106946"/>
                <a:gd name="connsiteX2" fmla="*/ 88076 w 95328"/>
                <a:gd name="connsiteY2" fmla="*/ 35761 h 106946"/>
                <a:gd name="connsiteX3" fmla="*/ 83844 w 95328"/>
                <a:gd name="connsiteY3" fmla="*/ 37005 h 106946"/>
                <a:gd name="connsiteX4" fmla="*/ 75191 w 95328"/>
                <a:gd name="connsiteY4" fmla="*/ 39555 h 106946"/>
                <a:gd name="connsiteX5" fmla="*/ 69394 w 95328"/>
                <a:gd name="connsiteY5" fmla="*/ 41261 h 106946"/>
                <a:gd name="connsiteX6" fmla="*/ 61977 w 95328"/>
                <a:gd name="connsiteY6" fmla="*/ 43436 h 106946"/>
                <a:gd name="connsiteX7" fmla="*/ 55820 w 95328"/>
                <a:gd name="connsiteY7" fmla="*/ 45251 h 106946"/>
                <a:gd name="connsiteX8" fmla="*/ 49726 w 95328"/>
                <a:gd name="connsiteY8" fmla="*/ 47034 h 106946"/>
                <a:gd name="connsiteX9" fmla="*/ 44077 w 95328"/>
                <a:gd name="connsiteY9" fmla="*/ 48693 h 106946"/>
                <a:gd name="connsiteX10" fmla="*/ 47301 w 95328"/>
                <a:gd name="connsiteY10" fmla="*/ 52182 h 106946"/>
                <a:gd name="connsiteX11" fmla="*/ 52221 w 95328"/>
                <a:gd name="connsiteY11" fmla="*/ 57510 h 106946"/>
                <a:gd name="connsiteX12" fmla="*/ 55508 w 95328"/>
                <a:gd name="connsiteY12" fmla="*/ 61054 h 106946"/>
                <a:gd name="connsiteX13" fmla="*/ 59380 w 95328"/>
                <a:gd name="connsiteY13" fmla="*/ 65607 h 106946"/>
                <a:gd name="connsiteX14" fmla="*/ 62838 w 95328"/>
                <a:gd name="connsiteY14" fmla="*/ 69668 h 106946"/>
                <a:gd name="connsiteX15" fmla="*/ 66507 w 95328"/>
                <a:gd name="connsiteY15" fmla="*/ 73963 h 106946"/>
                <a:gd name="connsiteX16" fmla="*/ 63933 w 95328"/>
                <a:gd name="connsiteY16" fmla="*/ 75418 h 106946"/>
                <a:gd name="connsiteX17" fmla="*/ 59693 w 95328"/>
                <a:gd name="connsiteY17" fmla="*/ 77812 h 106946"/>
                <a:gd name="connsiteX18" fmla="*/ 59263 w 95328"/>
                <a:gd name="connsiteY18" fmla="*/ 78250 h 106946"/>
                <a:gd name="connsiteX19" fmla="*/ 58895 w 95328"/>
                <a:gd name="connsiteY19" fmla="*/ 78696 h 106946"/>
                <a:gd name="connsiteX20" fmla="*/ 57142 w 95328"/>
                <a:gd name="connsiteY20" fmla="*/ 82960 h 106946"/>
                <a:gd name="connsiteX21" fmla="*/ 55765 w 95328"/>
                <a:gd name="connsiteY21" fmla="*/ 86316 h 106946"/>
                <a:gd name="connsiteX22" fmla="*/ 55288 w 95328"/>
                <a:gd name="connsiteY22" fmla="*/ 86731 h 106946"/>
                <a:gd name="connsiteX23" fmla="*/ 49374 w 95328"/>
                <a:gd name="connsiteY23" fmla="*/ 87967 h 106946"/>
                <a:gd name="connsiteX24" fmla="*/ 43389 w 95328"/>
                <a:gd name="connsiteY24" fmla="*/ 89203 h 106946"/>
                <a:gd name="connsiteX25" fmla="*/ 39618 w 95328"/>
                <a:gd name="connsiteY25" fmla="*/ 89993 h 106946"/>
                <a:gd name="connsiteX26" fmla="*/ 38484 w 95328"/>
                <a:gd name="connsiteY26" fmla="*/ 90854 h 106946"/>
                <a:gd name="connsiteX27" fmla="*/ 36027 w 95328"/>
                <a:gd name="connsiteY27" fmla="*/ 95023 h 106946"/>
                <a:gd name="connsiteX28" fmla="*/ 33485 w 95328"/>
                <a:gd name="connsiteY28" fmla="*/ 99311 h 106946"/>
                <a:gd name="connsiteX29" fmla="*/ 29244 w 95328"/>
                <a:gd name="connsiteY29" fmla="*/ 102816 h 106946"/>
                <a:gd name="connsiteX30" fmla="*/ 24534 w 95328"/>
                <a:gd name="connsiteY30" fmla="*/ 106696 h 106946"/>
                <a:gd name="connsiteX31" fmla="*/ 23369 w 95328"/>
                <a:gd name="connsiteY31" fmla="*/ 106946 h 106946"/>
                <a:gd name="connsiteX32" fmla="*/ 19965 w 95328"/>
                <a:gd name="connsiteY32" fmla="*/ 106352 h 106946"/>
                <a:gd name="connsiteX33" fmla="*/ 14145 w 95328"/>
                <a:gd name="connsiteY33" fmla="*/ 105335 h 106946"/>
                <a:gd name="connsiteX34" fmla="*/ 8520 w 95328"/>
                <a:gd name="connsiteY34" fmla="*/ 104349 h 106946"/>
                <a:gd name="connsiteX35" fmla="*/ 4670 w 95328"/>
                <a:gd name="connsiteY35" fmla="*/ 103684 h 106946"/>
                <a:gd name="connsiteX36" fmla="*/ 0 w 95328"/>
                <a:gd name="connsiteY36" fmla="*/ 102863 h 106946"/>
                <a:gd name="connsiteX37" fmla="*/ 681 w 95328"/>
                <a:gd name="connsiteY37" fmla="*/ 99585 h 106946"/>
                <a:gd name="connsiteX38" fmla="*/ 493 w 95328"/>
                <a:gd name="connsiteY38" fmla="*/ 97808 h 106946"/>
                <a:gd name="connsiteX39" fmla="*/ 1604 w 95328"/>
                <a:gd name="connsiteY39" fmla="*/ 91972 h 106946"/>
                <a:gd name="connsiteX40" fmla="*/ 2253 w 95328"/>
                <a:gd name="connsiteY40" fmla="*/ 89211 h 106946"/>
                <a:gd name="connsiteX41" fmla="*/ 2574 w 95328"/>
                <a:gd name="connsiteY41" fmla="*/ 87169 h 106946"/>
                <a:gd name="connsiteX42" fmla="*/ 4186 w 95328"/>
                <a:gd name="connsiteY42" fmla="*/ 83030 h 106946"/>
                <a:gd name="connsiteX43" fmla="*/ 3990 w 95328"/>
                <a:gd name="connsiteY43" fmla="*/ 81677 h 106946"/>
                <a:gd name="connsiteX44" fmla="*/ 4327 w 95328"/>
                <a:gd name="connsiteY44" fmla="*/ 76897 h 106946"/>
                <a:gd name="connsiteX45" fmla="*/ 4162 w 95328"/>
                <a:gd name="connsiteY45" fmla="*/ 75973 h 106946"/>
                <a:gd name="connsiteX46" fmla="*/ 4898 w 95328"/>
                <a:gd name="connsiteY46" fmla="*/ 73360 h 106946"/>
                <a:gd name="connsiteX47" fmla="*/ 6274 w 95328"/>
                <a:gd name="connsiteY47" fmla="*/ 69566 h 106946"/>
                <a:gd name="connsiteX48" fmla="*/ 7620 w 95328"/>
                <a:gd name="connsiteY48" fmla="*/ 66288 h 106946"/>
                <a:gd name="connsiteX49" fmla="*/ 8105 w 95328"/>
                <a:gd name="connsiteY49" fmla="*/ 64817 h 106946"/>
                <a:gd name="connsiteX50" fmla="*/ 9482 w 95328"/>
                <a:gd name="connsiteY50" fmla="*/ 61703 h 106946"/>
                <a:gd name="connsiteX51" fmla="*/ 10726 w 95328"/>
                <a:gd name="connsiteY51" fmla="*/ 57878 h 106946"/>
                <a:gd name="connsiteX52" fmla="*/ 10069 w 95328"/>
                <a:gd name="connsiteY52" fmla="*/ 55781 h 106946"/>
                <a:gd name="connsiteX53" fmla="*/ 9873 w 95328"/>
                <a:gd name="connsiteY53" fmla="*/ 55374 h 106946"/>
                <a:gd name="connsiteX54" fmla="*/ 10374 w 95328"/>
                <a:gd name="connsiteY54" fmla="*/ 52965 h 106946"/>
                <a:gd name="connsiteX55" fmla="*/ 10359 w 95328"/>
                <a:gd name="connsiteY55" fmla="*/ 52949 h 106946"/>
                <a:gd name="connsiteX56" fmla="*/ 10969 w 95328"/>
                <a:gd name="connsiteY56" fmla="*/ 49006 h 106946"/>
                <a:gd name="connsiteX57" fmla="*/ 11297 w 95328"/>
                <a:gd name="connsiteY57" fmla="*/ 46878 h 106946"/>
                <a:gd name="connsiteX58" fmla="*/ 12040 w 95328"/>
                <a:gd name="connsiteY58" fmla="*/ 44054 h 106946"/>
                <a:gd name="connsiteX59" fmla="*/ 13355 w 95328"/>
                <a:gd name="connsiteY59" fmla="*/ 41660 h 106946"/>
                <a:gd name="connsiteX60" fmla="*/ 12745 w 95328"/>
                <a:gd name="connsiteY60" fmla="*/ 36019 h 106946"/>
                <a:gd name="connsiteX61" fmla="*/ 12815 w 95328"/>
                <a:gd name="connsiteY61" fmla="*/ 32968 h 106946"/>
                <a:gd name="connsiteX62" fmla="*/ 13637 w 95328"/>
                <a:gd name="connsiteY62" fmla="*/ 29494 h 106946"/>
                <a:gd name="connsiteX63" fmla="*/ 13182 w 95328"/>
                <a:gd name="connsiteY63" fmla="*/ 25418 h 106946"/>
                <a:gd name="connsiteX64" fmla="*/ 13566 w 95328"/>
                <a:gd name="connsiteY64" fmla="*/ 19598 h 106946"/>
                <a:gd name="connsiteX65" fmla="*/ 13652 w 95328"/>
                <a:gd name="connsiteY65" fmla="*/ 19058 h 106946"/>
                <a:gd name="connsiteX66" fmla="*/ 14129 w 95328"/>
                <a:gd name="connsiteY66" fmla="*/ 18354 h 106946"/>
                <a:gd name="connsiteX67" fmla="*/ 14497 w 95328"/>
                <a:gd name="connsiteY67" fmla="*/ 17986 h 106946"/>
                <a:gd name="connsiteX68" fmla="*/ 17204 w 95328"/>
                <a:gd name="connsiteY68" fmla="*/ 16773 h 106946"/>
                <a:gd name="connsiteX69" fmla="*/ 18361 w 95328"/>
                <a:gd name="connsiteY69" fmla="*/ 16617 h 106946"/>
                <a:gd name="connsiteX70" fmla="*/ 20724 w 95328"/>
                <a:gd name="connsiteY70" fmla="*/ 17165 h 106946"/>
                <a:gd name="connsiteX71" fmla="*/ 22078 w 95328"/>
                <a:gd name="connsiteY71" fmla="*/ 18385 h 106946"/>
                <a:gd name="connsiteX72" fmla="*/ 24339 w 95328"/>
                <a:gd name="connsiteY72" fmla="*/ 21835 h 106946"/>
                <a:gd name="connsiteX73" fmla="*/ 27860 w 95328"/>
                <a:gd name="connsiteY73" fmla="*/ 22837 h 106946"/>
                <a:gd name="connsiteX74" fmla="*/ 29275 w 95328"/>
                <a:gd name="connsiteY74" fmla="*/ 23815 h 106946"/>
                <a:gd name="connsiteX75" fmla="*/ 31200 w 95328"/>
                <a:gd name="connsiteY75" fmla="*/ 25637 h 106946"/>
                <a:gd name="connsiteX76" fmla="*/ 33555 w 95328"/>
                <a:gd name="connsiteY76" fmla="*/ 26302 h 106946"/>
                <a:gd name="connsiteX77" fmla="*/ 41003 w 95328"/>
                <a:gd name="connsiteY77" fmla="*/ 27437 h 106946"/>
                <a:gd name="connsiteX78" fmla="*/ 46941 w 95328"/>
                <a:gd name="connsiteY78" fmla="*/ 23603 h 106946"/>
                <a:gd name="connsiteX79" fmla="*/ 51963 w 95328"/>
                <a:gd name="connsiteY79" fmla="*/ 20356 h 106946"/>
                <a:gd name="connsiteX80" fmla="*/ 57667 w 95328"/>
                <a:gd name="connsiteY80" fmla="*/ 16664 h 106946"/>
                <a:gd name="connsiteX81" fmla="*/ 61547 w 95328"/>
                <a:gd name="connsiteY81" fmla="*/ 14145 h 106946"/>
                <a:gd name="connsiteX82" fmla="*/ 68166 w 95328"/>
                <a:gd name="connsiteY82" fmla="*/ 9850 h 106946"/>
                <a:gd name="connsiteX83" fmla="*/ 72531 w 95328"/>
                <a:gd name="connsiteY83" fmla="*/ 7135 h 106946"/>
                <a:gd name="connsiteX84" fmla="*/ 78266 w 95328"/>
                <a:gd name="connsiteY84" fmla="*/ 3544 h 106946"/>
                <a:gd name="connsiteX85" fmla="*/ 83930 w 95328"/>
                <a:gd name="connsiteY85" fmla="*/ 0 h 106946"/>
                <a:gd name="connsiteX86" fmla="*/ 85502 w 95328"/>
                <a:gd name="connsiteY86" fmla="*/ 5781 h 106946"/>
                <a:gd name="connsiteX87" fmla="*/ 87036 w 95328"/>
                <a:gd name="connsiteY87" fmla="*/ 11422 h 106946"/>
                <a:gd name="connsiteX88" fmla="*/ 88624 w 95328"/>
                <a:gd name="connsiteY88" fmla="*/ 17243 h 106946"/>
                <a:gd name="connsiteX89" fmla="*/ 90173 w 95328"/>
                <a:gd name="connsiteY89" fmla="*/ 22883 h 106946"/>
                <a:gd name="connsiteX90" fmla="*/ 88499 w 95328"/>
                <a:gd name="connsiteY90" fmla="*/ 23423 h 106946"/>
                <a:gd name="connsiteX91" fmla="*/ 89813 w 95328"/>
                <a:gd name="connsiteY91" fmla="*/ 27734 h 106946"/>
                <a:gd name="connsiteX92" fmla="*/ 91980 w 95328"/>
                <a:gd name="connsiteY92" fmla="*/ 27077 h 106946"/>
                <a:gd name="connsiteX93" fmla="*/ 94335 w 95328"/>
                <a:gd name="connsiteY93" fmla="*/ 26568 h 106946"/>
                <a:gd name="connsiteX94" fmla="*/ 95329 w 95328"/>
                <a:gd name="connsiteY94" fmla="*/ 29338 h 106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95328" h="106946">
                  <a:moveTo>
                    <a:pt x="92098" y="32420"/>
                  </a:moveTo>
                  <a:lnTo>
                    <a:pt x="88843" y="35432"/>
                  </a:lnTo>
                  <a:lnTo>
                    <a:pt x="88076" y="35761"/>
                  </a:lnTo>
                  <a:lnTo>
                    <a:pt x="83844" y="37005"/>
                  </a:lnTo>
                  <a:lnTo>
                    <a:pt x="75191" y="39555"/>
                  </a:lnTo>
                  <a:lnTo>
                    <a:pt x="69394" y="41261"/>
                  </a:lnTo>
                  <a:lnTo>
                    <a:pt x="61977" y="43436"/>
                  </a:lnTo>
                  <a:lnTo>
                    <a:pt x="55820" y="45251"/>
                  </a:lnTo>
                  <a:lnTo>
                    <a:pt x="49726" y="47034"/>
                  </a:lnTo>
                  <a:lnTo>
                    <a:pt x="44077" y="48693"/>
                  </a:lnTo>
                  <a:lnTo>
                    <a:pt x="47301" y="52182"/>
                  </a:lnTo>
                  <a:lnTo>
                    <a:pt x="52221" y="57510"/>
                  </a:lnTo>
                  <a:lnTo>
                    <a:pt x="55508" y="61054"/>
                  </a:lnTo>
                  <a:lnTo>
                    <a:pt x="59380" y="65607"/>
                  </a:lnTo>
                  <a:lnTo>
                    <a:pt x="62838" y="69668"/>
                  </a:lnTo>
                  <a:lnTo>
                    <a:pt x="66507" y="73963"/>
                  </a:lnTo>
                  <a:lnTo>
                    <a:pt x="63933" y="75418"/>
                  </a:lnTo>
                  <a:lnTo>
                    <a:pt x="59693" y="77812"/>
                  </a:lnTo>
                  <a:lnTo>
                    <a:pt x="59263" y="78250"/>
                  </a:lnTo>
                  <a:lnTo>
                    <a:pt x="58895" y="78696"/>
                  </a:lnTo>
                  <a:lnTo>
                    <a:pt x="57142" y="82960"/>
                  </a:lnTo>
                  <a:lnTo>
                    <a:pt x="55765" y="86316"/>
                  </a:lnTo>
                  <a:lnTo>
                    <a:pt x="55288" y="86731"/>
                  </a:lnTo>
                  <a:lnTo>
                    <a:pt x="49374" y="87967"/>
                  </a:lnTo>
                  <a:lnTo>
                    <a:pt x="43389" y="89203"/>
                  </a:lnTo>
                  <a:lnTo>
                    <a:pt x="39618" y="89993"/>
                  </a:lnTo>
                  <a:lnTo>
                    <a:pt x="38484" y="90854"/>
                  </a:lnTo>
                  <a:lnTo>
                    <a:pt x="36027" y="95023"/>
                  </a:lnTo>
                  <a:lnTo>
                    <a:pt x="33485" y="99311"/>
                  </a:lnTo>
                  <a:lnTo>
                    <a:pt x="29244" y="102816"/>
                  </a:lnTo>
                  <a:lnTo>
                    <a:pt x="24534" y="106696"/>
                  </a:lnTo>
                  <a:lnTo>
                    <a:pt x="23369" y="106946"/>
                  </a:lnTo>
                  <a:lnTo>
                    <a:pt x="19965" y="106352"/>
                  </a:lnTo>
                  <a:lnTo>
                    <a:pt x="14145" y="105335"/>
                  </a:lnTo>
                  <a:lnTo>
                    <a:pt x="8520" y="104349"/>
                  </a:lnTo>
                  <a:lnTo>
                    <a:pt x="4670" y="103684"/>
                  </a:lnTo>
                  <a:lnTo>
                    <a:pt x="0" y="102863"/>
                  </a:lnTo>
                  <a:lnTo>
                    <a:pt x="681" y="99585"/>
                  </a:lnTo>
                  <a:lnTo>
                    <a:pt x="493" y="97808"/>
                  </a:lnTo>
                  <a:lnTo>
                    <a:pt x="1604" y="91972"/>
                  </a:lnTo>
                  <a:lnTo>
                    <a:pt x="2253" y="89211"/>
                  </a:lnTo>
                  <a:lnTo>
                    <a:pt x="2574" y="87169"/>
                  </a:lnTo>
                  <a:lnTo>
                    <a:pt x="4186" y="83030"/>
                  </a:lnTo>
                  <a:lnTo>
                    <a:pt x="3990" y="81677"/>
                  </a:lnTo>
                  <a:lnTo>
                    <a:pt x="4327" y="76897"/>
                  </a:lnTo>
                  <a:lnTo>
                    <a:pt x="4162" y="75973"/>
                  </a:lnTo>
                  <a:lnTo>
                    <a:pt x="4898" y="73360"/>
                  </a:lnTo>
                  <a:lnTo>
                    <a:pt x="6274" y="69566"/>
                  </a:lnTo>
                  <a:lnTo>
                    <a:pt x="7620" y="66288"/>
                  </a:lnTo>
                  <a:lnTo>
                    <a:pt x="8105" y="64817"/>
                  </a:lnTo>
                  <a:lnTo>
                    <a:pt x="9482" y="61703"/>
                  </a:lnTo>
                  <a:lnTo>
                    <a:pt x="10726" y="57878"/>
                  </a:lnTo>
                  <a:lnTo>
                    <a:pt x="10069" y="55781"/>
                  </a:lnTo>
                  <a:lnTo>
                    <a:pt x="9873" y="55374"/>
                  </a:lnTo>
                  <a:lnTo>
                    <a:pt x="10374" y="52965"/>
                  </a:lnTo>
                  <a:lnTo>
                    <a:pt x="10359" y="52949"/>
                  </a:lnTo>
                  <a:lnTo>
                    <a:pt x="10969" y="49006"/>
                  </a:lnTo>
                  <a:lnTo>
                    <a:pt x="11297" y="46878"/>
                  </a:lnTo>
                  <a:lnTo>
                    <a:pt x="12040" y="44054"/>
                  </a:lnTo>
                  <a:lnTo>
                    <a:pt x="13355" y="41660"/>
                  </a:lnTo>
                  <a:lnTo>
                    <a:pt x="12745" y="36019"/>
                  </a:lnTo>
                  <a:lnTo>
                    <a:pt x="12815" y="32968"/>
                  </a:lnTo>
                  <a:lnTo>
                    <a:pt x="13637" y="29494"/>
                  </a:lnTo>
                  <a:lnTo>
                    <a:pt x="13182" y="25418"/>
                  </a:lnTo>
                  <a:lnTo>
                    <a:pt x="13566" y="19598"/>
                  </a:lnTo>
                  <a:lnTo>
                    <a:pt x="13652" y="19058"/>
                  </a:lnTo>
                  <a:lnTo>
                    <a:pt x="14129" y="18354"/>
                  </a:lnTo>
                  <a:lnTo>
                    <a:pt x="14497" y="17986"/>
                  </a:lnTo>
                  <a:lnTo>
                    <a:pt x="17204" y="16773"/>
                  </a:lnTo>
                  <a:lnTo>
                    <a:pt x="18361" y="16617"/>
                  </a:lnTo>
                  <a:lnTo>
                    <a:pt x="20724" y="17165"/>
                  </a:lnTo>
                  <a:lnTo>
                    <a:pt x="22078" y="18385"/>
                  </a:lnTo>
                  <a:lnTo>
                    <a:pt x="24339" y="21835"/>
                  </a:lnTo>
                  <a:lnTo>
                    <a:pt x="27860" y="22837"/>
                  </a:lnTo>
                  <a:lnTo>
                    <a:pt x="29275" y="23815"/>
                  </a:lnTo>
                  <a:lnTo>
                    <a:pt x="31200" y="25637"/>
                  </a:lnTo>
                  <a:lnTo>
                    <a:pt x="33555" y="26302"/>
                  </a:lnTo>
                  <a:lnTo>
                    <a:pt x="41003" y="27437"/>
                  </a:lnTo>
                  <a:lnTo>
                    <a:pt x="46941" y="23603"/>
                  </a:lnTo>
                  <a:lnTo>
                    <a:pt x="51963" y="20356"/>
                  </a:lnTo>
                  <a:lnTo>
                    <a:pt x="57667" y="16664"/>
                  </a:lnTo>
                  <a:lnTo>
                    <a:pt x="61547" y="14145"/>
                  </a:lnTo>
                  <a:lnTo>
                    <a:pt x="68166" y="9850"/>
                  </a:lnTo>
                  <a:lnTo>
                    <a:pt x="72531" y="7135"/>
                  </a:lnTo>
                  <a:lnTo>
                    <a:pt x="78266" y="3544"/>
                  </a:lnTo>
                  <a:lnTo>
                    <a:pt x="83930" y="0"/>
                  </a:lnTo>
                  <a:lnTo>
                    <a:pt x="85502" y="5781"/>
                  </a:lnTo>
                  <a:lnTo>
                    <a:pt x="87036" y="11422"/>
                  </a:lnTo>
                  <a:lnTo>
                    <a:pt x="88624" y="17243"/>
                  </a:lnTo>
                  <a:lnTo>
                    <a:pt x="90173" y="22883"/>
                  </a:lnTo>
                  <a:lnTo>
                    <a:pt x="88499" y="23423"/>
                  </a:lnTo>
                  <a:lnTo>
                    <a:pt x="89813" y="27734"/>
                  </a:lnTo>
                  <a:lnTo>
                    <a:pt x="91980" y="27077"/>
                  </a:lnTo>
                  <a:lnTo>
                    <a:pt x="94335" y="26568"/>
                  </a:lnTo>
                  <a:lnTo>
                    <a:pt x="95329" y="2933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8474D2FC-2C29-9ACE-CD4E-07E8737E3CD6}"/>
                </a:ext>
              </a:extLst>
            </p:cNvPr>
            <p:cNvSpPr>
              <a:spLocks/>
            </p:cNvSpPr>
            <p:nvPr/>
          </p:nvSpPr>
          <p:spPr>
            <a:xfrm>
              <a:off x="9966466" y="3529987"/>
              <a:ext cx="486398" cy="572628"/>
            </a:xfrm>
            <a:custGeom>
              <a:avLst/>
              <a:gdLst>
                <a:gd name="connsiteX0" fmla="*/ 442298 w 486398"/>
                <a:gd name="connsiteY0" fmla="*/ 42951 h 572628"/>
                <a:gd name="connsiteX1" fmla="*/ 445051 w 486398"/>
                <a:gd name="connsiteY1" fmla="*/ 43107 h 572628"/>
                <a:gd name="connsiteX2" fmla="*/ 446280 w 486398"/>
                <a:gd name="connsiteY2" fmla="*/ 42966 h 572628"/>
                <a:gd name="connsiteX3" fmla="*/ 448384 w 486398"/>
                <a:gd name="connsiteY3" fmla="*/ 43428 h 572628"/>
                <a:gd name="connsiteX4" fmla="*/ 456732 w 486398"/>
                <a:gd name="connsiteY4" fmla="*/ 48052 h 572628"/>
                <a:gd name="connsiteX5" fmla="*/ 459251 w 486398"/>
                <a:gd name="connsiteY5" fmla="*/ 48638 h 572628"/>
                <a:gd name="connsiteX6" fmla="*/ 461856 w 486398"/>
                <a:gd name="connsiteY6" fmla="*/ 48709 h 572628"/>
                <a:gd name="connsiteX7" fmla="*/ 463687 w 486398"/>
                <a:gd name="connsiteY7" fmla="*/ 48333 h 572628"/>
                <a:gd name="connsiteX8" fmla="*/ 465299 w 486398"/>
                <a:gd name="connsiteY8" fmla="*/ 47066 h 572628"/>
                <a:gd name="connsiteX9" fmla="*/ 470337 w 486398"/>
                <a:gd name="connsiteY9" fmla="*/ 41456 h 572628"/>
                <a:gd name="connsiteX10" fmla="*/ 475641 w 486398"/>
                <a:gd name="connsiteY10" fmla="*/ 36332 h 572628"/>
                <a:gd name="connsiteX11" fmla="*/ 476228 w 486398"/>
                <a:gd name="connsiteY11" fmla="*/ 36528 h 572628"/>
                <a:gd name="connsiteX12" fmla="*/ 476228 w 486398"/>
                <a:gd name="connsiteY12" fmla="*/ 37944 h 572628"/>
                <a:gd name="connsiteX13" fmla="*/ 475837 w 486398"/>
                <a:gd name="connsiteY13" fmla="*/ 39516 h 572628"/>
                <a:gd name="connsiteX14" fmla="*/ 473490 w 486398"/>
                <a:gd name="connsiteY14" fmla="*/ 44202 h 572628"/>
                <a:gd name="connsiteX15" fmla="*/ 470884 w 486398"/>
                <a:gd name="connsiteY15" fmla="*/ 50493 h 572628"/>
                <a:gd name="connsiteX16" fmla="*/ 470329 w 486398"/>
                <a:gd name="connsiteY16" fmla="*/ 53669 h 572628"/>
                <a:gd name="connsiteX17" fmla="*/ 471174 w 486398"/>
                <a:gd name="connsiteY17" fmla="*/ 56759 h 572628"/>
                <a:gd name="connsiteX18" fmla="*/ 472809 w 486398"/>
                <a:gd name="connsiteY18" fmla="*/ 59309 h 572628"/>
                <a:gd name="connsiteX19" fmla="*/ 474100 w 486398"/>
                <a:gd name="connsiteY19" fmla="*/ 62791 h 572628"/>
                <a:gd name="connsiteX20" fmla="*/ 475586 w 486398"/>
                <a:gd name="connsiteY20" fmla="*/ 67618 h 572628"/>
                <a:gd name="connsiteX21" fmla="*/ 477683 w 486398"/>
                <a:gd name="connsiteY21" fmla="*/ 68228 h 572628"/>
                <a:gd name="connsiteX22" fmla="*/ 478825 w 486398"/>
                <a:gd name="connsiteY22" fmla="*/ 68299 h 572628"/>
                <a:gd name="connsiteX23" fmla="*/ 480922 w 486398"/>
                <a:gd name="connsiteY23" fmla="*/ 66851 h 572628"/>
                <a:gd name="connsiteX24" fmla="*/ 482901 w 486398"/>
                <a:gd name="connsiteY24" fmla="*/ 65013 h 572628"/>
                <a:gd name="connsiteX25" fmla="*/ 484607 w 486398"/>
                <a:gd name="connsiteY25" fmla="*/ 64786 h 572628"/>
                <a:gd name="connsiteX26" fmla="*/ 486399 w 486398"/>
                <a:gd name="connsiteY26" fmla="*/ 65099 h 572628"/>
                <a:gd name="connsiteX27" fmla="*/ 484043 w 486398"/>
                <a:gd name="connsiteY27" fmla="*/ 66382 h 572628"/>
                <a:gd name="connsiteX28" fmla="*/ 481822 w 486398"/>
                <a:gd name="connsiteY28" fmla="*/ 67947 h 572628"/>
                <a:gd name="connsiteX29" fmla="*/ 479913 w 486398"/>
                <a:gd name="connsiteY29" fmla="*/ 70904 h 572628"/>
                <a:gd name="connsiteX30" fmla="*/ 479201 w 486398"/>
                <a:gd name="connsiteY30" fmla="*/ 71459 h 572628"/>
                <a:gd name="connsiteX31" fmla="*/ 477003 w 486398"/>
                <a:gd name="connsiteY31" fmla="*/ 71279 h 572628"/>
                <a:gd name="connsiteX32" fmla="*/ 475743 w 486398"/>
                <a:gd name="connsiteY32" fmla="*/ 71389 h 572628"/>
                <a:gd name="connsiteX33" fmla="*/ 473169 w 486398"/>
                <a:gd name="connsiteY33" fmla="*/ 72625 h 572628"/>
                <a:gd name="connsiteX34" fmla="*/ 470908 w 486398"/>
                <a:gd name="connsiteY34" fmla="*/ 74025 h 572628"/>
                <a:gd name="connsiteX35" fmla="*/ 468749 w 486398"/>
                <a:gd name="connsiteY35" fmla="*/ 75739 h 572628"/>
                <a:gd name="connsiteX36" fmla="*/ 466394 w 486398"/>
                <a:gd name="connsiteY36" fmla="*/ 76654 h 572628"/>
                <a:gd name="connsiteX37" fmla="*/ 463883 w 486398"/>
                <a:gd name="connsiteY37" fmla="*/ 76873 h 572628"/>
                <a:gd name="connsiteX38" fmla="*/ 460010 w 486398"/>
                <a:gd name="connsiteY38" fmla="*/ 78274 h 572628"/>
                <a:gd name="connsiteX39" fmla="*/ 457499 w 486398"/>
                <a:gd name="connsiteY39" fmla="*/ 78375 h 572628"/>
                <a:gd name="connsiteX40" fmla="*/ 452781 w 486398"/>
                <a:gd name="connsiteY40" fmla="*/ 77155 h 572628"/>
                <a:gd name="connsiteX41" fmla="*/ 450489 w 486398"/>
                <a:gd name="connsiteY41" fmla="*/ 77483 h 572628"/>
                <a:gd name="connsiteX42" fmla="*/ 445490 w 486398"/>
                <a:gd name="connsiteY42" fmla="*/ 80237 h 572628"/>
                <a:gd name="connsiteX43" fmla="*/ 440936 w 486398"/>
                <a:gd name="connsiteY43" fmla="*/ 84212 h 572628"/>
                <a:gd name="connsiteX44" fmla="*/ 436954 w 486398"/>
                <a:gd name="connsiteY44" fmla="*/ 88663 h 572628"/>
                <a:gd name="connsiteX45" fmla="*/ 433629 w 486398"/>
                <a:gd name="connsiteY45" fmla="*/ 93999 h 572628"/>
                <a:gd name="connsiteX46" fmla="*/ 432292 w 486398"/>
                <a:gd name="connsiteY46" fmla="*/ 96768 h 572628"/>
                <a:gd name="connsiteX47" fmla="*/ 431486 w 486398"/>
                <a:gd name="connsiteY47" fmla="*/ 99866 h 572628"/>
                <a:gd name="connsiteX48" fmla="*/ 431376 w 486398"/>
                <a:gd name="connsiteY48" fmla="*/ 101916 h 572628"/>
                <a:gd name="connsiteX49" fmla="*/ 431079 w 486398"/>
                <a:gd name="connsiteY49" fmla="*/ 103880 h 572628"/>
                <a:gd name="connsiteX50" fmla="*/ 430312 w 486398"/>
                <a:gd name="connsiteY50" fmla="*/ 105249 h 572628"/>
                <a:gd name="connsiteX51" fmla="*/ 429389 w 486398"/>
                <a:gd name="connsiteY51" fmla="*/ 106360 h 572628"/>
                <a:gd name="connsiteX52" fmla="*/ 426643 w 486398"/>
                <a:gd name="connsiteY52" fmla="*/ 105710 h 572628"/>
                <a:gd name="connsiteX53" fmla="*/ 422137 w 486398"/>
                <a:gd name="connsiteY53" fmla="*/ 102878 h 572628"/>
                <a:gd name="connsiteX54" fmla="*/ 413398 w 486398"/>
                <a:gd name="connsiteY54" fmla="*/ 98755 h 572628"/>
                <a:gd name="connsiteX55" fmla="*/ 404167 w 486398"/>
                <a:gd name="connsiteY55" fmla="*/ 92426 h 572628"/>
                <a:gd name="connsiteX56" fmla="*/ 398972 w 486398"/>
                <a:gd name="connsiteY56" fmla="*/ 89242 h 572628"/>
                <a:gd name="connsiteX57" fmla="*/ 389208 w 486398"/>
                <a:gd name="connsiteY57" fmla="*/ 90196 h 572628"/>
                <a:gd name="connsiteX58" fmla="*/ 379968 w 486398"/>
                <a:gd name="connsiteY58" fmla="*/ 96267 h 572628"/>
                <a:gd name="connsiteX59" fmla="*/ 379147 w 486398"/>
                <a:gd name="connsiteY59" fmla="*/ 95751 h 572628"/>
                <a:gd name="connsiteX60" fmla="*/ 375618 w 486398"/>
                <a:gd name="connsiteY60" fmla="*/ 91589 h 572628"/>
                <a:gd name="connsiteX61" fmla="*/ 373905 w 486398"/>
                <a:gd name="connsiteY61" fmla="*/ 89938 h 572628"/>
                <a:gd name="connsiteX62" fmla="*/ 371863 w 486398"/>
                <a:gd name="connsiteY62" fmla="*/ 89469 h 572628"/>
                <a:gd name="connsiteX63" fmla="*/ 370346 w 486398"/>
                <a:gd name="connsiteY63" fmla="*/ 89524 h 572628"/>
                <a:gd name="connsiteX64" fmla="*/ 368875 w 486398"/>
                <a:gd name="connsiteY64" fmla="*/ 89829 h 572628"/>
                <a:gd name="connsiteX65" fmla="*/ 366786 w 486398"/>
                <a:gd name="connsiteY65" fmla="*/ 91972 h 572628"/>
                <a:gd name="connsiteX66" fmla="*/ 366019 w 486398"/>
                <a:gd name="connsiteY66" fmla="*/ 93514 h 572628"/>
                <a:gd name="connsiteX67" fmla="*/ 365425 w 486398"/>
                <a:gd name="connsiteY67" fmla="*/ 95266 h 572628"/>
                <a:gd name="connsiteX68" fmla="*/ 365245 w 486398"/>
                <a:gd name="connsiteY68" fmla="*/ 96502 h 572628"/>
                <a:gd name="connsiteX69" fmla="*/ 365495 w 486398"/>
                <a:gd name="connsiteY69" fmla="*/ 97715 h 572628"/>
                <a:gd name="connsiteX70" fmla="*/ 367475 w 486398"/>
                <a:gd name="connsiteY70" fmla="*/ 100453 h 572628"/>
                <a:gd name="connsiteX71" fmla="*/ 369915 w 486398"/>
                <a:gd name="connsiteY71" fmla="*/ 102487 h 572628"/>
                <a:gd name="connsiteX72" fmla="*/ 371019 w 486398"/>
                <a:gd name="connsiteY72" fmla="*/ 102870 h 572628"/>
                <a:gd name="connsiteX73" fmla="*/ 373357 w 486398"/>
                <a:gd name="connsiteY73" fmla="*/ 102730 h 572628"/>
                <a:gd name="connsiteX74" fmla="*/ 374445 w 486398"/>
                <a:gd name="connsiteY74" fmla="*/ 102941 h 572628"/>
                <a:gd name="connsiteX75" fmla="*/ 378365 w 486398"/>
                <a:gd name="connsiteY75" fmla="*/ 107017 h 572628"/>
                <a:gd name="connsiteX76" fmla="*/ 382660 w 486398"/>
                <a:gd name="connsiteY76" fmla="*/ 110835 h 572628"/>
                <a:gd name="connsiteX77" fmla="*/ 383606 w 486398"/>
                <a:gd name="connsiteY77" fmla="*/ 112094 h 572628"/>
                <a:gd name="connsiteX78" fmla="*/ 382018 w 486398"/>
                <a:gd name="connsiteY78" fmla="*/ 113416 h 572628"/>
                <a:gd name="connsiteX79" fmla="*/ 380281 w 486398"/>
                <a:gd name="connsiteY79" fmla="*/ 114073 h 572628"/>
                <a:gd name="connsiteX80" fmla="*/ 378255 w 486398"/>
                <a:gd name="connsiteY80" fmla="*/ 113909 h 572628"/>
                <a:gd name="connsiteX81" fmla="*/ 376252 w 486398"/>
                <a:gd name="connsiteY81" fmla="*/ 113409 h 572628"/>
                <a:gd name="connsiteX82" fmla="*/ 372825 w 486398"/>
                <a:gd name="connsiteY82" fmla="*/ 111789 h 572628"/>
                <a:gd name="connsiteX83" fmla="*/ 371355 w 486398"/>
                <a:gd name="connsiteY83" fmla="*/ 113166 h 572628"/>
                <a:gd name="connsiteX84" fmla="*/ 369070 w 486398"/>
                <a:gd name="connsiteY84" fmla="*/ 115990 h 572628"/>
                <a:gd name="connsiteX85" fmla="*/ 367811 w 486398"/>
                <a:gd name="connsiteY85" fmla="*/ 119057 h 572628"/>
                <a:gd name="connsiteX86" fmla="*/ 366786 w 486398"/>
                <a:gd name="connsiteY86" fmla="*/ 120457 h 572628"/>
                <a:gd name="connsiteX87" fmla="*/ 364267 w 486398"/>
                <a:gd name="connsiteY87" fmla="*/ 122304 h 572628"/>
                <a:gd name="connsiteX88" fmla="*/ 361599 w 486398"/>
                <a:gd name="connsiteY88" fmla="*/ 123258 h 572628"/>
                <a:gd name="connsiteX89" fmla="*/ 360199 w 486398"/>
                <a:gd name="connsiteY89" fmla="*/ 122945 h 572628"/>
                <a:gd name="connsiteX90" fmla="*/ 359134 w 486398"/>
                <a:gd name="connsiteY90" fmla="*/ 121788 h 572628"/>
                <a:gd name="connsiteX91" fmla="*/ 358532 w 486398"/>
                <a:gd name="connsiteY91" fmla="*/ 120403 h 572628"/>
                <a:gd name="connsiteX92" fmla="*/ 358227 w 486398"/>
                <a:gd name="connsiteY92" fmla="*/ 118791 h 572628"/>
                <a:gd name="connsiteX93" fmla="*/ 358790 w 486398"/>
                <a:gd name="connsiteY93" fmla="*/ 115302 h 572628"/>
                <a:gd name="connsiteX94" fmla="*/ 360175 w 486398"/>
                <a:gd name="connsiteY94" fmla="*/ 112149 h 572628"/>
                <a:gd name="connsiteX95" fmla="*/ 360707 w 486398"/>
                <a:gd name="connsiteY95" fmla="*/ 108926 h 572628"/>
                <a:gd name="connsiteX96" fmla="*/ 359573 w 486398"/>
                <a:gd name="connsiteY96" fmla="*/ 104380 h 572628"/>
                <a:gd name="connsiteX97" fmla="*/ 358853 w 486398"/>
                <a:gd name="connsiteY97" fmla="*/ 103426 h 572628"/>
                <a:gd name="connsiteX98" fmla="*/ 356021 w 486398"/>
                <a:gd name="connsiteY98" fmla="*/ 100758 h 572628"/>
                <a:gd name="connsiteX99" fmla="*/ 354707 w 486398"/>
                <a:gd name="connsiteY99" fmla="*/ 98153 h 572628"/>
                <a:gd name="connsiteX100" fmla="*/ 354394 w 486398"/>
                <a:gd name="connsiteY100" fmla="*/ 94906 h 572628"/>
                <a:gd name="connsiteX101" fmla="*/ 354558 w 486398"/>
                <a:gd name="connsiteY101" fmla="*/ 93115 h 572628"/>
                <a:gd name="connsiteX102" fmla="*/ 355246 w 486398"/>
                <a:gd name="connsiteY102" fmla="*/ 89148 h 572628"/>
                <a:gd name="connsiteX103" fmla="*/ 355935 w 486398"/>
                <a:gd name="connsiteY103" fmla="*/ 87145 h 572628"/>
                <a:gd name="connsiteX104" fmla="*/ 357234 w 486398"/>
                <a:gd name="connsiteY104" fmla="*/ 86488 h 572628"/>
                <a:gd name="connsiteX105" fmla="*/ 358657 w 486398"/>
                <a:gd name="connsiteY105" fmla="*/ 86089 h 572628"/>
                <a:gd name="connsiteX106" fmla="*/ 360840 w 486398"/>
                <a:gd name="connsiteY106" fmla="*/ 84650 h 572628"/>
                <a:gd name="connsiteX107" fmla="*/ 363242 w 486398"/>
                <a:gd name="connsiteY107" fmla="*/ 82788 h 572628"/>
                <a:gd name="connsiteX108" fmla="*/ 365542 w 486398"/>
                <a:gd name="connsiteY108" fmla="*/ 80660 h 572628"/>
                <a:gd name="connsiteX109" fmla="*/ 367819 w 486398"/>
                <a:gd name="connsiteY109" fmla="*/ 78054 h 572628"/>
                <a:gd name="connsiteX110" fmla="*/ 369000 w 486398"/>
                <a:gd name="connsiteY110" fmla="*/ 75191 h 572628"/>
                <a:gd name="connsiteX111" fmla="*/ 367052 w 486398"/>
                <a:gd name="connsiteY111" fmla="*/ 71671 h 572628"/>
                <a:gd name="connsiteX112" fmla="*/ 366645 w 486398"/>
                <a:gd name="connsiteY112" fmla="*/ 69574 h 572628"/>
                <a:gd name="connsiteX113" fmla="*/ 366935 w 486398"/>
                <a:gd name="connsiteY113" fmla="*/ 67595 h 572628"/>
                <a:gd name="connsiteX114" fmla="*/ 369015 w 486398"/>
                <a:gd name="connsiteY114" fmla="*/ 66538 h 572628"/>
                <a:gd name="connsiteX115" fmla="*/ 371151 w 486398"/>
                <a:gd name="connsiteY115" fmla="*/ 67336 h 572628"/>
                <a:gd name="connsiteX116" fmla="*/ 375462 w 486398"/>
                <a:gd name="connsiteY116" fmla="*/ 70247 h 572628"/>
                <a:gd name="connsiteX117" fmla="*/ 376299 w 486398"/>
                <a:gd name="connsiteY117" fmla="*/ 70536 h 572628"/>
                <a:gd name="connsiteX118" fmla="*/ 379257 w 486398"/>
                <a:gd name="connsiteY118" fmla="*/ 70669 h 572628"/>
                <a:gd name="connsiteX119" fmla="*/ 383309 w 486398"/>
                <a:gd name="connsiteY119" fmla="*/ 71303 h 572628"/>
                <a:gd name="connsiteX120" fmla="*/ 385656 w 486398"/>
                <a:gd name="connsiteY120" fmla="*/ 71146 h 572628"/>
                <a:gd name="connsiteX121" fmla="*/ 386791 w 486398"/>
                <a:gd name="connsiteY121" fmla="*/ 70708 h 572628"/>
                <a:gd name="connsiteX122" fmla="*/ 388496 w 486398"/>
                <a:gd name="connsiteY122" fmla="*/ 68306 h 572628"/>
                <a:gd name="connsiteX123" fmla="*/ 389333 w 486398"/>
                <a:gd name="connsiteY123" fmla="*/ 65240 h 572628"/>
                <a:gd name="connsiteX124" fmla="*/ 389028 w 486398"/>
                <a:gd name="connsiteY124" fmla="*/ 61289 h 572628"/>
                <a:gd name="connsiteX125" fmla="*/ 389012 w 486398"/>
                <a:gd name="connsiteY125" fmla="*/ 57361 h 572628"/>
                <a:gd name="connsiteX126" fmla="*/ 390092 w 486398"/>
                <a:gd name="connsiteY126" fmla="*/ 54154 h 572628"/>
                <a:gd name="connsiteX127" fmla="*/ 393472 w 486398"/>
                <a:gd name="connsiteY127" fmla="*/ 48983 h 572628"/>
                <a:gd name="connsiteX128" fmla="*/ 394442 w 486398"/>
                <a:gd name="connsiteY128" fmla="*/ 45931 h 572628"/>
                <a:gd name="connsiteX129" fmla="*/ 394794 w 486398"/>
                <a:gd name="connsiteY129" fmla="*/ 38484 h 572628"/>
                <a:gd name="connsiteX130" fmla="*/ 396014 w 486398"/>
                <a:gd name="connsiteY130" fmla="*/ 35198 h 572628"/>
                <a:gd name="connsiteX131" fmla="*/ 396992 w 486398"/>
                <a:gd name="connsiteY131" fmla="*/ 31779 h 572628"/>
                <a:gd name="connsiteX132" fmla="*/ 397462 w 486398"/>
                <a:gd name="connsiteY132" fmla="*/ 24597 h 572628"/>
                <a:gd name="connsiteX133" fmla="*/ 396077 w 486398"/>
                <a:gd name="connsiteY133" fmla="*/ 17665 h 572628"/>
                <a:gd name="connsiteX134" fmla="*/ 394684 w 486398"/>
                <a:gd name="connsiteY134" fmla="*/ 14254 h 572628"/>
                <a:gd name="connsiteX135" fmla="*/ 393088 w 486398"/>
                <a:gd name="connsiteY135" fmla="*/ 11008 h 572628"/>
                <a:gd name="connsiteX136" fmla="*/ 393323 w 486398"/>
                <a:gd name="connsiteY136" fmla="*/ 7902 h 572628"/>
                <a:gd name="connsiteX137" fmla="*/ 394614 w 486398"/>
                <a:gd name="connsiteY137" fmla="*/ 5015 h 572628"/>
                <a:gd name="connsiteX138" fmla="*/ 394645 w 486398"/>
                <a:gd name="connsiteY138" fmla="*/ 4146 h 572628"/>
                <a:gd name="connsiteX139" fmla="*/ 394950 w 486398"/>
                <a:gd name="connsiteY139" fmla="*/ 3372 h 572628"/>
                <a:gd name="connsiteX140" fmla="*/ 397368 w 486398"/>
                <a:gd name="connsiteY140" fmla="*/ 2824 h 572628"/>
                <a:gd name="connsiteX141" fmla="*/ 398502 w 486398"/>
                <a:gd name="connsiteY141" fmla="*/ 2206 h 572628"/>
                <a:gd name="connsiteX142" fmla="*/ 399590 w 486398"/>
                <a:gd name="connsiteY142" fmla="*/ 814 h 572628"/>
                <a:gd name="connsiteX143" fmla="*/ 400880 w 486398"/>
                <a:gd name="connsiteY143" fmla="*/ 0 h 572628"/>
                <a:gd name="connsiteX144" fmla="*/ 401827 w 486398"/>
                <a:gd name="connsiteY144" fmla="*/ 814 h 572628"/>
                <a:gd name="connsiteX145" fmla="*/ 402609 w 486398"/>
                <a:gd name="connsiteY145" fmla="*/ 2238 h 572628"/>
                <a:gd name="connsiteX146" fmla="*/ 406021 w 486398"/>
                <a:gd name="connsiteY146" fmla="*/ 5735 h 572628"/>
                <a:gd name="connsiteX147" fmla="*/ 411395 w 486398"/>
                <a:gd name="connsiteY147" fmla="*/ 11962 h 572628"/>
                <a:gd name="connsiteX148" fmla="*/ 417724 w 486398"/>
                <a:gd name="connsiteY148" fmla="*/ 21421 h 572628"/>
                <a:gd name="connsiteX149" fmla="*/ 421691 w 486398"/>
                <a:gd name="connsiteY149" fmla="*/ 26013 h 572628"/>
                <a:gd name="connsiteX150" fmla="*/ 425869 w 486398"/>
                <a:gd name="connsiteY150" fmla="*/ 30167 h 572628"/>
                <a:gd name="connsiteX151" fmla="*/ 430555 w 486398"/>
                <a:gd name="connsiteY151" fmla="*/ 34408 h 572628"/>
                <a:gd name="connsiteX152" fmla="*/ 435460 w 486398"/>
                <a:gd name="connsiteY152" fmla="*/ 38045 h 572628"/>
                <a:gd name="connsiteX153" fmla="*/ 438589 w 486398"/>
                <a:gd name="connsiteY153" fmla="*/ 39767 h 572628"/>
                <a:gd name="connsiteX154" fmla="*/ 440882 w 486398"/>
                <a:gd name="connsiteY154" fmla="*/ 42505 h 572628"/>
                <a:gd name="connsiteX155" fmla="*/ 442298 w 486398"/>
                <a:gd name="connsiteY155" fmla="*/ 42951 h 572628"/>
                <a:gd name="connsiteX156" fmla="*/ 381878 w 486398"/>
                <a:gd name="connsiteY156" fmla="*/ 5500 h 572628"/>
                <a:gd name="connsiteX157" fmla="*/ 381032 w 486398"/>
                <a:gd name="connsiteY157" fmla="*/ 7472 h 572628"/>
                <a:gd name="connsiteX158" fmla="*/ 379890 w 486398"/>
                <a:gd name="connsiteY158" fmla="*/ 4538 h 572628"/>
                <a:gd name="connsiteX159" fmla="*/ 379663 w 486398"/>
                <a:gd name="connsiteY159" fmla="*/ 1369 h 572628"/>
                <a:gd name="connsiteX160" fmla="*/ 380320 w 486398"/>
                <a:gd name="connsiteY160" fmla="*/ 1385 h 572628"/>
                <a:gd name="connsiteX161" fmla="*/ 381525 w 486398"/>
                <a:gd name="connsiteY161" fmla="*/ 1862 h 572628"/>
                <a:gd name="connsiteX162" fmla="*/ 381815 w 486398"/>
                <a:gd name="connsiteY162" fmla="*/ 3403 h 572628"/>
                <a:gd name="connsiteX163" fmla="*/ 381878 w 486398"/>
                <a:gd name="connsiteY163" fmla="*/ 5500 h 572628"/>
                <a:gd name="connsiteX164" fmla="*/ 386767 w 486398"/>
                <a:gd name="connsiteY164" fmla="*/ 12134 h 572628"/>
                <a:gd name="connsiteX165" fmla="*/ 385249 w 486398"/>
                <a:gd name="connsiteY165" fmla="*/ 12353 h 572628"/>
                <a:gd name="connsiteX166" fmla="*/ 383473 w 486398"/>
                <a:gd name="connsiteY166" fmla="*/ 11054 h 572628"/>
                <a:gd name="connsiteX167" fmla="*/ 383254 w 486398"/>
                <a:gd name="connsiteY167" fmla="*/ 9427 h 572628"/>
                <a:gd name="connsiteX168" fmla="*/ 384537 w 486398"/>
                <a:gd name="connsiteY168" fmla="*/ 8129 h 572628"/>
                <a:gd name="connsiteX169" fmla="*/ 385813 w 486398"/>
                <a:gd name="connsiteY169" fmla="*/ 8606 h 572628"/>
                <a:gd name="connsiteX170" fmla="*/ 387088 w 486398"/>
                <a:gd name="connsiteY170" fmla="*/ 10280 h 572628"/>
                <a:gd name="connsiteX171" fmla="*/ 387510 w 486398"/>
                <a:gd name="connsiteY171" fmla="*/ 11156 h 572628"/>
                <a:gd name="connsiteX172" fmla="*/ 386767 w 486398"/>
                <a:gd name="connsiteY172" fmla="*/ 12134 h 572628"/>
                <a:gd name="connsiteX173" fmla="*/ 346938 w 486398"/>
                <a:gd name="connsiteY173" fmla="*/ 103966 h 572628"/>
                <a:gd name="connsiteX174" fmla="*/ 346437 w 486398"/>
                <a:gd name="connsiteY174" fmla="*/ 104122 h 572628"/>
                <a:gd name="connsiteX175" fmla="*/ 345921 w 486398"/>
                <a:gd name="connsiteY175" fmla="*/ 103872 h 572628"/>
                <a:gd name="connsiteX176" fmla="*/ 345412 w 486398"/>
                <a:gd name="connsiteY176" fmla="*/ 101642 h 572628"/>
                <a:gd name="connsiteX177" fmla="*/ 345850 w 486398"/>
                <a:gd name="connsiteY177" fmla="*/ 100469 h 572628"/>
                <a:gd name="connsiteX178" fmla="*/ 347267 w 486398"/>
                <a:gd name="connsiteY178" fmla="*/ 99647 h 572628"/>
                <a:gd name="connsiteX179" fmla="*/ 348643 w 486398"/>
                <a:gd name="connsiteY179" fmla="*/ 99420 h 572628"/>
                <a:gd name="connsiteX180" fmla="*/ 347478 w 486398"/>
                <a:gd name="connsiteY180" fmla="*/ 103520 h 572628"/>
                <a:gd name="connsiteX181" fmla="*/ 346938 w 486398"/>
                <a:gd name="connsiteY181" fmla="*/ 103966 h 572628"/>
                <a:gd name="connsiteX182" fmla="*/ 385320 w 486398"/>
                <a:gd name="connsiteY182" fmla="*/ 124721 h 572628"/>
                <a:gd name="connsiteX183" fmla="*/ 386180 w 486398"/>
                <a:gd name="connsiteY183" fmla="*/ 125269 h 572628"/>
                <a:gd name="connsiteX184" fmla="*/ 390280 w 486398"/>
                <a:gd name="connsiteY184" fmla="*/ 123790 h 572628"/>
                <a:gd name="connsiteX185" fmla="*/ 389498 w 486398"/>
                <a:gd name="connsiteY185" fmla="*/ 128258 h 572628"/>
                <a:gd name="connsiteX186" fmla="*/ 389059 w 486398"/>
                <a:gd name="connsiteY186" fmla="*/ 132756 h 572628"/>
                <a:gd name="connsiteX187" fmla="*/ 389357 w 486398"/>
                <a:gd name="connsiteY187" fmla="*/ 140204 h 572628"/>
                <a:gd name="connsiteX188" fmla="*/ 389724 w 486398"/>
                <a:gd name="connsiteY188" fmla="*/ 143552 h 572628"/>
                <a:gd name="connsiteX189" fmla="*/ 390436 w 486398"/>
                <a:gd name="connsiteY189" fmla="*/ 146791 h 572628"/>
                <a:gd name="connsiteX190" fmla="*/ 392189 w 486398"/>
                <a:gd name="connsiteY190" fmla="*/ 149107 h 572628"/>
                <a:gd name="connsiteX191" fmla="*/ 394473 w 486398"/>
                <a:gd name="connsiteY191" fmla="*/ 150750 h 572628"/>
                <a:gd name="connsiteX192" fmla="*/ 397782 w 486398"/>
                <a:gd name="connsiteY192" fmla="*/ 155984 h 572628"/>
                <a:gd name="connsiteX193" fmla="*/ 399558 w 486398"/>
                <a:gd name="connsiteY193" fmla="*/ 162399 h 572628"/>
                <a:gd name="connsiteX194" fmla="*/ 400810 w 486398"/>
                <a:gd name="connsiteY194" fmla="*/ 165505 h 572628"/>
                <a:gd name="connsiteX195" fmla="*/ 401749 w 486398"/>
                <a:gd name="connsiteY195" fmla="*/ 168759 h 572628"/>
                <a:gd name="connsiteX196" fmla="*/ 402038 w 486398"/>
                <a:gd name="connsiteY196" fmla="*/ 170246 h 572628"/>
                <a:gd name="connsiteX197" fmla="*/ 402062 w 486398"/>
                <a:gd name="connsiteY197" fmla="*/ 171732 h 572628"/>
                <a:gd name="connsiteX198" fmla="*/ 401780 w 486398"/>
                <a:gd name="connsiteY198" fmla="*/ 173766 h 572628"/>
                <a:gd name="connsiteX199" fmla="*/ 402093 w 486398"/>
                <a:gd name="connsiteY199" fmla="*/ 175409 h 572628"/>
                <a:gd name="connsiteX200" fmla="*/ 401733 w 486398"/>
                <a:gd name="connsiteY200" fmla="*/ 180557 h 572628"/>
                <a:gd name="connsiteX201" fmla="*/ 400255 w 486398"/>
                <a:gd name="connsiteY201" fmla="*/ 186495 h 572628"/>
                <a:gd name="connsiteX202" fmla="*/ 400067 w 486398"/>
                <a:gd name="connsiteY202" fmla="*/ 189523 h 572628"/>
                <a:gd name="connsiteX203" fmla="*/ 398776 w 486398"/>
                <a:gd name="connsiteY203" fmla="*/ 190125 h 572628"/>
                <a:gd name="connsiteX204" fmla="*/ 397994 w 486398"/>
                <a:gd name="connsiteY204" fmla="*/ 191525 h 572628"/>
                <a:gd name="connsiteX205" fmla="*/ 397329 w 486398"/>
                <a:gd name="connsiteY205" fmla="*/ 192175 h 572628"/>
                <a:gd name="connsiteX206" fmla="*/ 396585 w 486398"/>
                <a:gd name="connsiteY206" fmla="*/ 192676 h 572628"/>
                <a:gd name="connsiteX207" fmla="*/ 395514 w 486398"/>
                <a:gd name="connsiteY207" fmla="*/ 192801 h 572628"/>
                <a:gd name="connsiteX208" fmla="*/ 394739 w 486398"/>
                <a:gd name="connsiteY208" fmla="*/ 193372 h 572628"/>
                <a:gd name="connsiteX209" fmla="*/ 394434 w 486398"/>
                <a:gd name="connsiteY209" fmla="*/ 194976 h 572628"/>
                <a:gd name="connsiteX210" fmla="*/ 393941 w 486398"/>
                <a:gd name="connsiteY210" fmla="*/ 196454 h 572628"/>
                <a:gd name="connsiteX211" fmla="*/ 393002 w 486398"/>
                <a:gd name="connsiteY211" fmla="*/ 197823 h 572628"/>
                <a:gd name="connsiteX212" fmla="*/ 392267 w 486398"/>
                <a:gd name="connsiteY212" fmla="*/ 199325 h 572628"/>
                <a:gd name="connsiteX213" fmla="*/ 391664 w 486398"/>
                <a:gd name="connsiteY213" fmla="*/ 202987 h 572628"/>
                <a:gd name="connsiteX214" fmla="*/ 391445 w 486398"/>
                <a:gd name="connsiteY214" fmla="*/ 206734 h 572628"/>
                <a:gd name="connsiteX215" fmla="*/ 390546 w 486398"/>
                <a:gd name="connsiteY215" fmla="*/ 209347 h 572628"/>
                <a:gd name="connsiteX216" fmla="*/ 388363 w 486398"/>
                <a:gd name="connsiteY216" fmla="*/ 210028 h 572628"/>
                <a:gd name="connsiteX217" fmla="*/ 385867 w 486398"/>
                <a:gd name="connsiteY217" fmla="*/ 209989 h 572628"/>
                <a:gd name="connsiteX218" fmla="*/ 382667 w 486398"/>
                <a:gd name="connsiteY218" fmla="*/ 211194 h 572628"/>
                <a:gd name="connsiteX219" fmla="*/ 381979 w 486398"/>
                <a:gd name="connsiteY219" fmla="*/ 211906 h 572628"/>
                <a:gd name="connsiteX220" fmla="*/ 379452 w 486398"/>
                <a:gd name="connsiteY220" fmla="*/ 216459 h 572628"/>
                <a:gd name="connsiteX221" fmla="*/ 378725 w 486398"/>
                <a:gd name="connsiteY221" fmla="*/ 219127 h 572628"/>
                <a:gd name="connsiteX222" fmla="*/ 378701 w 486398"/>
                <a:gd name="connsiteY222" fmla="*/ 221990 h 572628"/>
                <a:gd name="connsiteX223" fmla="*/ 379405 w 486398"/>
                <a:gd name="connsiteY223" fmla="*/ 225511 h 572628"/>
                <a:gd name="connsiteX224" fmla="*/ 380360 w 486398"/>
                <a:gd name="connsiteY224" fmla="*/ 228945 h 572628"/>
                <a:gd name="connsiteX225" fmla="*/ 381079 w 486398"/>
                <a:gd name="connsiteY225" fmla="*/ 235321 h 572628"/>
                <a:gd name="connsiteX226" fmla="*/ 380320 w 486398"/>
                <a:gd name="connsiteY226" fmla="*/ 245007 h 572628"/>
                <a:gd name="connsiteX227" fmla="*/ 379585 w 486398"/>
                <a:gd name="connsiteY227" fmla="*/ 248097 h 572628"/>
                <a:gd name="connsiteX228" fmla="*/ 377981 w 486398"/>
                <a:gd name="connsiteY228" fmla="*/ 250186 h 572628"/>
                <a:gd name="connsiteX229" fmla="*/ 376761 w 486398"/>
                <a:gd name="connsiteY229" fmla="*/ 251156 h 572628"/>
                <a:gd name="connsiteX230" fmla="*/ 375712 w 486398"/>
                <a:gd name="connsiteY230" fmla="*/ 252345 h 572628"/>
                <a:gd name="connsiteX231" fmla="*/ 374351 w 486398"/>
                <a:gd name="connsiteY231" fmla="*/ 255482 h 572628"/>
                <a:gd name="connsiteX232" fmla="*/ 372098 w 486398"/>
                <a:gd name="connsiteY232" fmla="*/ 261725 h 572628"/>
                <a:gd name="connsiteX233" fmla="*/ 371918 w 486398"/>
                <a:gd name="connsiteY233" fmla="*/ 263290 h 572628"/>
                <a:gd name="connsiteX234" fmla="*/ 371926 w 486398"/>
                <a:gd name="connsiteY234" fmla="*/ 264909 h 572628"/>
                <a:gd name="connsiteX235" fmla="*/ 371316 w 486398"/>
                <a:gd name="connsiteY235" fmla="*/ 267022 h 572628"/>
                <a:gd name="connsiteX236" fmla="*/ 370925 w 486398"/>
                <a:gd name="connsiteY236" fmla="*/ 269095 h 572628"/>
                <a:gd name="connsiteX237" fmla="*/ 371292 w 486398"/>
                <a:gd name="connsiteY237" fmla="*/ 271505 h 572628"/>
                <a:gd name="connsiteX238" fmla="*/ 371988 w 486398"/>
                <a:gd name="connsiteY238" fmla="*/ 273758 h 572628"/>
                <a:gd name="connsiteX239" fmla="*/ 375008 w 486398"/>
                <a:gd name="connsiteY239" fmla="*/ 279524 h 572628"/>
                <a:gd name="connsiteX240" fmla="*/ 376190 w 486398"/>
                <a:gd name="connsiteY240" fmla="*/ 281229 h 572628"/>
                <a:gd name="connsiteX241" fmla="*/ 377520 w 486398"/>
                <a:gd name="connsiteY241" fmla="*/ 282778 h 572628"/>
                <a:gd name="connsiteX242" fmla="*/ 372364 w 486398"/>
                <a:gd name="connsiteY242" fmla="*/ 284492 h 572628"/>
                <a:gd name="connsiteX243" fmla="*/ 371441 w 486398"/>
                <a:gd name="connsiteY243" fmla="*/ 285282 h 572628"/>
                <a:gd name="connsiteX244" fmla="*/ 368374 w 486398"/>
                <a:gd name="connsiteY244" fmla="*/ 288552 h 572628"/>
                <a:gd name="connsiteX245" fmla="*/ 367396 w 486398"/>
                <a:gd name="connsiteY245" fmla="*/ 291650 h 572628"/>
                <a:gd name="connsiteX246" fmla="*/ 367475 w 486398"/>
                <a:gd name="connsiteY246" fmla="*/ 295077 h 572628"/>
                <a:gd name="connsiteX247" fmla="*/ 366966 w 486398"/>
                <a:gd name="connsiteY247" fmla="*/ 296305 h 572628"/>
                <a:gd name="connsiteX248" fmla="*/ 366129 w 486398"/>
                <a:gd name="connsiteY248" fmla="*/ 297369 h 572628"/>
                <a:gd name="connsiteX249" fmla="*/ 365253 w 486398"/>
                <a:gd name="connsiteY249" fmla="*/ 298073 h 572628"/>
                <a:gd name="connsiteX250" fmla="*/ 361826 w 486398"/>
                <a:gd name="connsiteY250" fmla="*/ 299637 h 572628"/>
                <a:gd name="connsiteX251" fmla="*/ 359635 w 486398"/>
                <a:gd name="connsiteY251" fmla="*/ 301194 h 572628"/>
                <a:gd name="connsiteX252" fmla="*/ 357460 w 486398"/>
                <a:gd name="connsiteY252" fmla="*/ 303628 h 572628"/>
                <a:gd name="connsiteX253" fmla="*/ 356600 w 486398"/>
                <a:gd name="connsiteY253" fmla="*/ 304895 h 572628"/>
                <a:gd name="connsiteX254" fmla="*/ 354918 w 486398"/>
                <a:gd name="connsiteY254" fmla="*/ 304488 h 572628"/>
                <a:gd name="connsiteX255" fmla="*/ 353932 w 486398"/>
                <a:gd name="connsiteY255" fmla="*/ 303362 h 572628"/>
                <a:gd name="connsiteX256" fmla="*/ 354902 w 486398"/>
                <a:gd name="connsiteY256" fmla="*/ 301953 h 572628"/>
                <a:gd name="connsiteX257" fmla="*/ 354605 w 486398"/>
                <a:gd name="connsiteY257" fmla="*/ 300287 h 572628"/>
                <a:gd name="connsiteX258" fmla="*/ 355082 w 486398"/>
                <a:gd name="connsiteY258" fmla="*/ 296008 h 572628"/>
                <a:gd name="connsiteX259" fmla="*/ 354542 w 486398"/>
                <a:gd name="connsiteY259" fmla="*/ 294286 h 572628"/>
                <a:gd name="connsiteX260" fmla="*/ 356295 w 486398"/>
                <a:gd name="connsiteY260" fmla="*/ 292980 h 572628"/>
                <a:gd name="connsiteX261" fmla="*/ 357124 w 486398"/>
                <a:gd name="connsiteY261" fmla="*/ 290899 h 572628"/>
                <a:gd name="connsiteX262" fmla="*/ 358939 w 486398"/>
                <a:gd name="connsiteY262" fmla="*/ 289232 h 572628"/>
                <a:gd name="connsiteX263" fmla="*/ 360246 w 486398"/>
                <a:gd name="connsiteY263" fmla="*/ 287754 h 572628"/>
                <a:gd name="connsiteX264" fmla="*/ 360472 w 486398"/>
                <a:gd name="connsiteY264" fmla="*/ 286549 h 572628"/>
                <a:gd name="connsiteX265" fmla="*/ 359307 w 486398"/>
                <a:gd name="connsiteY265" fmla="*/ 285250 h 572628"/>
                <a:gd name="connsiteX266" fmla="*/ 358071 w 486398"/>
                <a:gd name="connsiteY266" fmla="*/ 284312 h 572628"/>
                <a:gd name="connsiteX267" fmla="*/ 356365 w 486398"/>
                <a:gd name="connsiteY267" fmla="*/ 284312 h 572628"/>
                <a:gd name="connsiteX268" fmla="*/ 354722 w 486398"/>
                <a:gd name="connsiteY268" fmla="*/ 284585 h 572628"/>
                <a:gd name="connsiteX269" fmla="*/ 353650 w 486398"/>
                <a:gd name="connsiteY269" fmla="*/ 285821 h 572628"/>
                <a:gd name="connsiteX270" fmla="*/ 353298 w 486398"/>
                <a:gd name="connsiteY270" fmla="*/ 287503 h 572628"/>
                <a:gd name="connsiteX271" fmla="*/ 353384 w 486398"/>
                <a:gd name="connsiteY271" fmla="*/ 288286 h 572628"/>
                <a:gd name="connsiteX272" fmla="*/ 353244 w 486398"/>
                <a:gd name="connsiteY272" fmla="*/ 288966 h 572628"/>
                <a:gd name="connsiteX273" fmla="*/ 350662 w 486398"/>
                <a:gd name="connsiteY273" fmla="*/ 291267 h 572628"/>
                <a:gd name="connsiteX274" fmla="*/ 350998 w 486398"/>
                <a:gd name="connsiteY274" fmla="*/ 293668 h 572628"/>
                <a:gd name="connsiteX275" fmla="*/ 351757 w 486398"/>
                <a:gd name="connsiteY275" fmla="*/ 294889 h 572628"/>
                <a:gd name="connsiteX276" fmla="*/ 352727 w 486398"/>
                <a:gd name="connsiteY276" fmla="*/ 295468 h 572628"/>
                <a:gd name="connsiteX277" fmla="*/ 352438 w 486398"/>
                <a:gd name="connsiteY277" fmla="*/ 296289 h 572628"/>
                <a:gd name="connsiteX278" fmla="*/ 351209 w 486398"/>
                <a:gd name="connsiteY278" fmla="*/ 298221 h 572628"/>
                <a:gd name="connsiteX279" fmla="*/ 350357 w 486398"/>
                <a:gd name="connsiteY279" fmla="*/ 298409 h 572628"/>
                <a:gd name="connsiteX280" fmla="*/ 348784 w 486398"/>
                <a:gd name="connsiteY280" fmla="*/ 295702 h 572628"/>
                <a:gd name="connsiteX281" fmla="*/ 346812 w 486398"/>
                <a:gd name="connsiteY281" fmla="*/ 294224 h 572628"/>
                <a:gd name="connsiteX282" fmla="*/ 344372 w 486398"/>
                <a:gd name="connsiteY282" fmla="*/ 294232 h 572628"/>
                <a:gd name="connsiteX283" fmla="*/ 341868 w 486398"/>
                <a:gd name="connsiteY283" fmla="*/ 294771 h 572628"/>
                <a:gd name="connsiteX284" fmla="*/ 339967 w 486398"/>
                <a:gd name="connsiteY284" fmla="*/ 296571 h 572628"/>
                <a:gd name="connsiteX285" fmla="*/ 339341 w 486398"/>
                <a:gd name="connsiteY285" fmla="*/ 298065 h 572628"/>
                <a:gd name="connsiteX286" fmla="*/ 338935 w 486398"/>
                <a:gd name="connsiteY286" fmla="*/ 299606 h 572628"/>
                <a:gd name="connsiteX287" fmla="*/ 339075 w 486398"/>
                <a:gd name="connsiteY287" fmla="*/ 303354 h 572628"/>
                <a:gd name="connsiteX288" fmla="*/ 338285 w 486398"/>
                <a:gd name="connsiteY288" fmla="*/ 306483 h 572628"/>
                <a:gd name="connsiteX289" fmla="*/ 336736 w 486398"/>
                <a:gd name="connsiteY289" fmla="*/ 309229 h 572628"/>
                <a:gd name="connsiteX290" fmla="*/ 336017 w 486398"/>
                <a:gd name="connsiteY290" fmla="*/ 310230 h 572628"/>
                <a:gd name="connsiteX291" fmla="*/ 334131 w 486398"/>
                <a:gd name="connsiteY291" fmla="*/ 312092 h 572628"/>
                <a:gd name="connsiteX292" fmla="*/ 332824 w 486398"/>
                <a:gd name="connsiteY292" fmla="*/ 312335 h 572628"/>
                <a:gd name="connsiteX293" fmla="*/ 331901 w 486398"/>
                <a:gd name="connsiteY293" fmla="*/ 311490 h 572628"/>
                <a:gd name="connsiteX294" fmla="*/ 331150 w 486398"/>
                <a:gd name="connsiteY294" fmla="*/ 310207 h 572628"/>
                <a:gd name="connsiteX295" fmla="*/ 332105 w 486398"/>
                <a:gd name="connsiteY295" fmla="*/ 305513 h 572628"/>
                <a:gd name="connsiteX296" fmla="*/ 332066 w 486398"/>
                <a:gd name="connsiteY296" fmla="*/ 302869 h 572628"/>
                <a:gd name="connsiteX297" fmla="*/ 334272 w 486398"/>
                <a:gd name="connsiteY297" fmla="*/ 301523 h 572628"/>
                <a:gd name="connsiteX298" fmla="*/ 332464 w 486398"/>
                <a:gd name="connsiteY298" fmla="*/ 299645 h 572628"/>
                <a:gd name="connsiteX299" fmla="*/ 330243 w 486398"/>
                <a:gd name="connsiteY299" fmla="*/ 298887 h 572628"/>
                <a:gd name="connsiteX300" fmla="*/ 327121 w 486398"/>
                <a:gd name="connsiteY300" fmla="*/ 299888 h 572628"/>
                <a:gd name="connsiteX301" fmla="*/ 326237 w 486398"/>
                <a:gd name="connsiteY301" fmla="*/ 301022 h 572628"/>
                <a:gd name="connsiteX302" fmla="*/ 325635 w 486398"/>
                <a:gd name="connsiteY302" fmla="*/ 302540 h 572628"/>
                <a:gd name="connsiteX303" fmla="*/ 323952 w 486398"/>
                <a:gd name="connsiteY303" fmla="*/ 304465 h 572628"/>
                <a:gd name="connsiteX304" fmla="*/ 322106 w 486398"/>
                <a:gd name="connsiteY304" fmla="*/ 306256 h 572628"/>
                <a:gd name="connsiteX305" fmla="*/ 320002 w 486398"/>
                <a:gd name="connsiteY305" fmla="*/ 309323 h 572628"/>
                <a:gd name="connsiteX306" fmla="*/ 318593 w 486398"/>
                <a:gd name="connsiteY306" fmla="*/ 312945 h 572628"/>
                <a:gd name="connsiteX307" fmla="*/ 313978 w 486398"/>
                <a:gd name="connsiteY307" fmla="*/ 311764 h 572628"/>
                <a:gd name="connsiteX308" fmla="*/ 311467 w 486398"/>
                <a:gd name="connsiteY308" fmla="*/ 311498 h 572628"/>
                <a:gd name="connsiteX309" fmla="*/ 308924 w 486398"/>
                <a:gd name="connsiteY309" fmla="*/ 311592 h 572628"/>
                <a:gd name="connsiteX310" fmla="*/ 304418 w 486398"/>
                <a:gd name="connsiteY310" fmla="*/ 311146 h 572628"/>
                <a:gd name="connsiteX311" fmla="*/ 299473 w 486398"/>
                <a:gd name="connsiteY311" fmla="*/ 311889 h 572628"/>
                <a:gd name="connsiteX312" fmla="*/ 293840 w 486398"/>
                <a:gd name="connsiteY312" fmla="*/ 313313 h 572628"/>
                <a:gd name="connsiteX313" fmla="*/ 294177 w 486398"/>
                <a:gd name="connsiteY313" fmla="*/ 312288 h 572628"/>
                <a:gd name="connsiteX314" fmla="*/ 298808 w 486398"/>
                <a:gd name="connsiteY314" fmla="*/ 310105 h 572628"/>
                <a:gd name="connsiteX315" fmla="*/ 298972 w 486398"/>
                <a:gd name="connsiteY315" fmla="*/ 309464 h 572628"/>
                <a:gd name="connsiteX316" fmla="*/ 298526 w 486398"/>
                <a:gd name="connsiteY316" fmla="*/ 308267 h 572628"/>
                <a:gd name="connsiteX317" fmla="*/ 297376 w 486398"/>
                <a:gd name="connsiteY317" fmla="*/ 308212 h 572628"/>
                <a:gd name="connsiteX318" fmla="*/ 294607 w 486398"/>
                <a:gd name="connsiteY318" fmla="*/ 308627 h 572628"/>
                <a:gd name="connsiteX319" fmla="*/ 293191 w 486398"/>
                <a:gd name="connsiteY319" fmla="*/ 308447 h 572628"/>
                <a:gd name="connsiteX320" fmla="*/ 292620 w 486398"/>
                <a:gd name="connsiteY320" fmla="*/ 307164 h 572628"/>
                <a:gd name="connsiteX321" fmla="*/ 291681 w 486398"/>
                <a:gd name="connsiteY321" fmla="*/ 306616 h 572628"/>
                <a:gd name="connsiteX322" fmla="*/ 291055 w 486398"/>
                <a:gd name="connsiteY322" fmla="*/ 307140 h 572628"/>
                <a:gd name="connsiteX323" fmla="*/ 291259 w 486398"/>
                <a:gd name="connsiteY323" fmla="*/ 309628 h 572628"/>
                <a:gd name="connsiteX324" fmla="*/ 290578 w 486398"/>
                <a:gd name="connsiteY324" fmla="*/ 309957 h 572628"/>
                <a:gd name="connsiteX325" fmla="*/ 289662 w 486398"/>
                <a:gd name="connsiteY325" fmla="*/ 309315 h 572628"/>
                <a:gd name="connsiteX326" fmla="*/ 289952 w 486398"/>
                <a:gd name="connsiteY326" fmla="*/ 307375 h 572628"/>
                <a:gd name="connsiteX327" fmla="*/ 289334 w 486398"/>
                <a:gd name="connsiteY327" fmla="*/ 304535 h 572628"/>
                <a:gd name="connsiteX328" fmla="*/ 289256 w 486398"/>
                <a:gd name="connsiteY328" fmla="*/ 302767 h 572628"/>
                <a:gd name="connsiteX329" fmla="*/ 290226 w 486398"/>
                <a:gd name="connsiteY329" fmla="*/ 301249 h 572628"/>
                <a:gd name="connsiteX330" fmla="*/ 289232 w 486398"/>
                <a:gd name="connsiteY330" fmla="*/ 300608 h 572628"/>
                <a:gd name="connsiteX331" fmla="*/ 288184 w 486398"/>
                <a:gd name="connsiteY331" fmla="*/ 300850 h 572628"/>
                <a:gd name="connsiteX332" fmla="*/ 286854 w 486398"/>
                <a:gd name="connsiteY332" fmla="*/ 301578 h 572628"/>
                <a:gd name="connsiteX333" fmla="*/ 285680 w 486398"/>
                <a:gd name="connsiteY333" fmla="*/ 302610 h 572628"/>
                <a:gd name="connsiteX334" fmla="*/ 283200 w 486398"/>
                <a:gd name="connsiteY334" fmla="*/ 307798 h 572628"/>
                <a:gd name="connsiteX335" fmla="*/ 282238 w 486398"/>
                <a:gd name="connsiteY335" fmla="*/ 310755 h 572628"/>
                <a:gd name="connsiteX336" fmla="*/ 284053 w 486398"/>
                <a:gd name="connsiteY336" fmla="*/ 313125 h 572628"/>
                <a:gd name="connsiteX337" fmla="*/ 289013 w 486398"/>
                <a:gd name="connsiteY337" fmla="*/ 316434 h 572628"/>
                <a:gd name="connsiteX338" fmla="*/ 289858 w 486398"/>
                <a:gd name="connsiteY338" fmla="*/ 317248 h 572628"/>
                <a:gd name="connsiteX339" fmla="*/ 289874 w 486398"/>
                <a:gd name="connsiteY339" fmla="*/ 318656 h 572628"/>
                <a:gd name="connsiteX340" fmla="*/ 289271 w 486398"/>
                <a:gd name="connsiteY340" fmla="*/ 320151 h 572628"/>
                <a:gd name="connsiteX341" fmla="*/ 287926 w 486398"/>
                <a:gd name="connsiteY341" fmla="*/ 320800 h 572628"/>
                <a:gd name="connsiteX342" fmla="*/ 282488 w 486398"/>
                <a:gd name="connsiteY342" fmla="*/ 321903 h 572628"/>
                <a:gd name="connsiteX343" fmla="*/ 277771 w 486398"/>
                <a:gd name="connsiteY343" fmla="*/ 324039 h 572628"/>
                <a:gd name="connsiteX344" fmla="*/ 276410 w 486398"/>
                <a:gd name="connsiteY344" fmla="*/ 326198 h 572628"/>
                <a:gd name="connsiteX345" fmla="*/ 272122 w 486398"/>
                <a:gd name="connsiteY345" fmla="*/ 334538 h 572628"/>
                <a:gd name="connsiteX346" fmla="*/ 268688 w 486398"/>
                <a:gd name="connsiteY346" fmla="*/ 340226 h 572628"/>
                <a:gd name="connsiteX347" fmla="*/ 263837 w 486398"/>
                <a:gd name="connsiteY347" fmla="*/ 342181 h 572628"/>
                <a:gd name="connsiteX348" fmla="*/ 258518 w 486398"/>
                <a:gd name="connsiteY348" fmla="*/ 340437 h 572628"/>
                <a:gd name="connsiteX349" fmla="*/ 257226 w 486398"/>
                <a:gd name="connsiteY349" fmla="*/ 338457 h 572628"/>
                <a:gd name="connsiteX350" fmla="*/ 256186 w 486398"/>
                <a:gd name="connsiteY350" fmla="*/ 336009 h 572628"/>
                <a:gd name="connsiteX351" fmla="*/ 254207 w 486398"/>
                <a:gd name="connsiteY351" fmla="*/ 333795 h 572628"/>
                <a:gd name="connsiteX352" fmla="*/ 252415 w 486398"/>
                <a:gd name="connsiteY352" fmla="*/ 331377 h 572628"/>
                <a:gd name="connsiteX353" fmla="*/ 251375 w 486398"/>
                <a:gd name="connsiteY353" fmla="*/ 328506 h 572628"/>
                <a:gd name="connsiteX354" fmla="*/ 251539 w 486398"/>
                <a:gd name="connsiteY354" fmla="*/ 323875 h 572628"/>
                <a:gd name="connsiteX355" fmla="*/ 250764 w 486398"/>
                <a:gd name="connsiteY355" fmla="*/ 321082 h 572628"/>
                <a:gd name="connsiteX356" fmla="*/ 251461 w 486398"/>
                <a:gd name="connsiteY356" fmla="*/ 320339 h 572628"/>
                <a:gd name="connsiteX357" fmla="*/ 254394 w 486398"/>
                <a:gd name="connsiteY357" fmla="*/ 318633 h 572628"/>
                <a:gd name="connsiteX358" fmla="*/ 255357 w 486398"/>
                <a:gd name="connsiteY358" fmla="*/ 317678 h 572628"/>
                <a:gd name="connsiteX359" fmla="*/ 257015 w 486398"/>
                <a:gd name="connsiteY359" fmla="*/ 315457 h 572628"/>
                <a:gd name="connsiteX360" fmla="*/ 257610 w 486398"/>
                <a:gd name="connsiteY360" fmla="*/ 314220 h 572628"/>
                <a:gd name="connsiteX361" fmla="*/ 257696 w 486398"/>
                <a:gd name="connsiteY361" fmla="*/ 312351 h 572628"/>
                <a:gd name="connsiteX362" fmla="*/ 256366 w 486398"/>
                <a:gd name="connsiteY362" fmla="*/ 311373 h 572628"/>
                <a:gd name="connsiteX363" fmla="*/ 252924 w 486398"/>
                <a:gd name="connsiteY363" fmla="*/ 311404 h 572628"/>
                <a:gd name="connsiteX364" fmla="*/ 249489 w 486398"/>
                <a:gd name="connsiteY364" fmla="*/ 311991 h 572628"/>
                <a:gd name="connsiteX365" fmla="*/ 247040 w 486398"/>
                <a:gd name="connsiteY365" fmla="*/ 311177 h 572628"/>
                <a:gd name="connsiteX366" fmla="*/ 243856 w 486398"/>
                <a:gd name="connsiteY366" fmla="*/ 308908 h 572628"/>
                <a:gd name="connsiteX367" fmla="*/ 242871 w 486398"/>
                <a:gd name="connsiteY367" fmla="*/ 308423 h 572628"/>
                <a:gd name="connsiteX368" fmla="*/ 239444 w 486398"/>
                <a:gd name="connsiteY368" fmla="*/ 308282 h 572628"/>
                <a:gd name="connsiteX369" fmla="*/ 236995 w 486398"/>
                <a:gd name="connsiteY369" fmla="*/ 308705 h 572628"/>
                <a:gd name="connsiteX370" fmla="*/ 234593 w 486398"/>
                <a:gd name="connsiteY370" fmla="*/ 309526 h 572628"/>
                <a:gd name="connsiteX371" fmla="*/ 232051 w 486398"/>
                <a:gd name="connsiteY371" fmla="*/ 309792 h 572628"/>
                <a:gd name="connsiteX372" fmla="*/ 231206 w 486398"/>
                <a:gd name="connsiteY372" fmla="*/ 310223 h 572628"/>
                <a:gd name="connsiteX373" fmla="*/ 228272 w 486398"/>
                <a:gd name="connsiteY373" fmla="*/ 313000 h 572628"/>
                <a:gd name="connsiteX374" fmla="*/ 225933 w 486398"/>
                <a:gd name="connsiteY374" fmla="*/ 314745 h 572628"/>
                <a:gd name="connsiteX375" fmla="*/ 223914 w 486398"/>
                <a:gd name="connsiteY375" fmla="*/ 315613 h 572628"/>
                <a:gd name="connsiteX376" fmla="*/ 219557 w 486398"/>
                <a:gd name="connsiteY376" fmla="*/ 315840 h 572628"/>
                <a:gd name="connsiteX377" fmla="*/ 217374 w 486398"/>
                <a:gd name="connsiteY377" fmla="*/ 316403 h 572628"/>
                <a:gd name="connsiteX378" fmla="*/ 215090 w 486398"/>
                <a:gd name="connsiteY378" fmla="*/ 317319 h 572628"/>
                <a:gd name="connsiteX379" fmla="*/ 214448 w 486398"/>
                <a:gd name="connsiteY379" fmla="*/ 317240 h 572628"/>
                <a:gd name="connsiteX380" fmla="*/ 212038 w 486398"/>
                <a:gd name="connsiteY380" fmla="*/ 318508 h 572628"/>
                <a:gd name="connsiteX381" fmla="*/ 209269 w 486398"/>
                <a:gd name="connsiteY381" fmla="*/ 319603 h 572628"/>
                <a:gd name="connsiteX382" fmla="*/ 207798 w 486398"/>
                <a:gd name="connsiteY382" fmla="*/ 320698 h 572628"/>
                <a:gd name="connsiteX383" fmla="*/ 205083 w 486398"/>
                <a:gd name="connsiteY383" fmla="*/ 319978 h 572628"/>
                <a:gd name="connsiteX384" fmla="*/ 199717 w 486398"/>
                <a:gd name="connsiteY384" fmla="*/ 321942 h 572628"/>
                <a:gd name="connsiteX385" fmla="*/ 197119 w 486398"/>
                <a:gd name="connsiteY385" fmla="*/ 322185 h 572628"/>
                <a:gd name="connsiteX386" fmla="*/ 194444 w 486398"/>
                <a:gd name="connsiteY386" fmla="*/ 321097 h 572628"/>
                <a:gd name="connsiteX387" fmla="*/ 191956 w 486398"/>
                <a:gd name="connsiteY387" fmla="*/ 319337 h 572628"/>
                <a:gd name="connsiteX388" fmla="*/ 189569 w 486398"/>
                <a:gd name="connsiteY388" fmla="*/ 320096 h 572628"/>
                <a:gd name="connsiteX389" fmla="*/ 187934 w 486398"/>
                <a:gd name="connsiteY389" fmla="*/ 322685 h 572628"/>
                <a:gd name="connsiteX390" fmla="*/ 187136 w 486398"/>
                <a:gd name="connsiteY390" fmla="*/ 327833 h 572628"/>
                <a:gd name="connsiteX391" fmla="*/ 186205 w 486398"/>
                <a:gd name="connsiteY391" fmla="*/ 330149 h 572628"/>
                <a:gd name="connsiteX392" fmla="*/ 185924 w 486398"/>
                <a:gd name="connsiteY392" fmla="*/ 332926 h 572628"/>
                <a:gd name="connsiteX393" fmla="*/ 184688 w 486398"/>
                <a:gd name="connsiteY393" fmla="*/ 332488 h 572628"/>
                <a:gd name="connsiteX394" fmla="*/ 177506 w 486398"/>
                <a:gd name="connsiteY394" fmla="*/ 327489 h 572628"/>
                <a:gd name="connsiteX395" fmla="*/ 177013 w 486398"/>
                <a:gd name="connsiteY395" fmla="*/ 327309 h 572628"/>
                <a:gd name="connsiteX396" fmla="*/ 171208 w 486398"/>
                <a:gd name="connsiteY396" fmla="*/ 328170 h 572628"/>
                <a:gd name="connsiteX397" fmla="*/ 169714 w 486398"/>
                <a:gd name="connsiteY397" fmla="*/ 328584 h 572628"/>
                <a:gd name="connsiteX398" fmla="*/ 167844 w 486398"/>
                <a:gd name="connsiteY398" fmla="*/ 329594 h 572628"/>
                <a:gd name="connsiteX399" fmla="*/ 165865 w 486398"/>
                <a:gd name="connsiteY399" fmla="*/ 330047 h 572628"/>
                <a:gd name="connsiteX400" fmla="*/ 164065 w 486398"/>
                <a:gd name="connsiteY400" fmla="*/ 329320 h 572628"/>
                <a:gd name="connsiteX401" fmla="*/ 162336 w 486398"/>
                <a:gd name="connsiteY401" fmla="*/ 328138 h 572628"/>
                <a:gd name="connsiteX402" fmla="*/ 160677 w 486398"/>
                <a:gd name="connsiteY402" fmla="*/ 328490 h 572628"/>
                <a:gd name="connsiteX403" fmla="*/ 158980 w 486398"/>
                <a:gd name="connsiteY403" fmla="*/ 329320 h 572628"/>
                <a:gd name="connsiteX404" fmla="*/ 158323 w 486398"/>
                <a:gd name="connsiteY404" fmla="*/ 321762 h 572628"/>
                <a:gd name="connsiteX405" fmla="*/ 158659 w 486398"/>
                <a:gd name="connsiteY405" fmla="*/ 320769 h 572628"/>
                <a:gd name="connsiteX406" fmla="*/ 159699 w 486398"/>
                <a:gd name="connsiteY406" fmla="*/ 319447 h 572628"/>
                <a:gd name="connsiteX407" fmla="*/ 160850 w 486398"/>
                <a:gd name="connsiteY407" fmla="*/ 318312 h 572628"/>
                <a:gd name="connsiteX408" fmla="*/ 163658 w 486398"/>
                <a:gd name="connsiteY408" fmla="*/ 317921 h 572628"/>
                <a:gd name="connsiteX409" fmla="*/ 166498 w 486398"/>
                <a:gd name="connsiteY409" fmla="*/ 318289 h 572628"/>
                <a:gd name="connsiteX410" fmla="*/ 168532 w 486398"/>
                <a:gd name="connsiteY410" fmla="*/ 317772 h 572628"/>
                <a:gd name="connsiteX411" fmla="*/ 170253 w 486398"/>
                <a:gd name="connsiteY411" fmla="*/ 316270 h 572628"/>
                <a:gd name="connsiteX412" fmla="*/ 172061 w 486398"/>
                <a:gd name="connsiteY412" fmla="*/ 314142 h 572628"/>
                <a:gd name="connsiteX413" fmla="*/ 174102 w 486398"/>
                <a:gd name="connsiteY413" fmla="*/ 312405 h 572628"/>
                <a:gd name="connsiteX414" fmla="*/ 176872 w 486398"/>
                <a:gd name="connsiteY414" fmla="*/ 311036 h 572628"/>
                <a:gd name="connsiteX415" fmla="*/ 179548 w 486398"/>
                <a:gd name="connsiteY415" fmla="*/ 309464 h 572628"/>
                <a:gd name="connsiteX416" fmla="*/ 181902 w 486398"/>
                <a:gd name="connsiteY416" fmla="*/ 307258 h 572628"/>
                <a:gd name="connsiteX417" fmla="*/ 184132 w 486398"/>
                <a:gd name="connsiteY417" fmla="*/ 304840 h 572628"/>
                <a:gd name="connsiteX418" fmla="*/ 186182 w 486398"/>
                <a:gd name="connsiteY418" fmla="*/ 303064 h 572628"/>
                <a:gd name="connsiteX419" fmla="*/ 188412 w 486398"/>
                <a:gd name="connsiteY419" fmla="*/ 301578 h 572628"/>
                <a:gd name="connsiteX420" fmla="*/ 191807 w 486398"/>
                <a:gd name="connsiteY420" fmla="*/ 297995 h 572628"/>
                <a:gd name="connsiteX421" fmla="*/ 196305 w 486398"/>
                <a:gd name="connsiteY421" fmla="*/ 293966 h 572628"/>
                <a:gd name="connsiteX422" fmla="*/ 198034 w 486398"/>
                <a:gd name="connsiteY422" fmla="*/ 290977 h 572628"/>
                <a:gd name="connsiteX423" fmla="*/ 199106 w 486398"/>
                <a:gd name="connsiteY423" fmla="*/ 290156 h 572628"/>
                <a:gd name="connsiteX424" fmla="*/ 202979 w 486398"/>
                <a:gd name="connsiteY424" fmla="*/ 288489 h 572628"/>
                <a:gd name="connsiteX425" fmla="*/ 208119 w 486398"/>
                <a:gd name="connsiteY425" fmla="*/ 287206 h 572628"/>
                <a:gd name="connsiteX426" fmla="*/ 210544 w 486398"/>
                <a:gd name="connsiteY426" fmla="*/ 287269 h 572628"/>
                <a:gd name="connsiteX427" fmla="*/ 212938 w 486398"/>
                <a:gd name="connsiteY427" fmla="*/ 289890 h 572628"/>
                <a:gd name="connsiteX428" fmla="*/ 214229 w 486398"/>
                <a:gd name="connsiteY428" fmla="*/ 289530 h 572628"/>
                <a:gd name="connsiteX429" fmla="*/ 215543 w 486398"/>
                <a:gd name="connsiteY429" fmla="*/ 288849 h 572628"/>
                <a:gd name="connsiteX430" fmla="*/ 218188 w 486398"/>
                <a:gd name="connsiteY430" fmla="*/ 288474 h 572628"/>
                <a:gd name="connsiteX431" fmla="*/ 220910 w 486398"/>
                <a:gd name="connsiteY431" fmla="*/ 288912 h 572628"/>
                <a:gd name="connsiteX432" fmla="*/ 223570 w 486398"/>
                <a:gd name="connsiteY432" fmla="*/ 288919 h 572628"/>
                <a:gd name="connsiteX433" fmla="*/ 226230 w 486398"/>
                <a:gd name="connsiteY433" fmla="*/ 288591 h 572628"/>
                <a:gd name="connsiteX434" fmla="*/ 231331 w 486398"/>
                <a:gd name="connsiteY434" fmla="*/ 287730 h 572628"/>
                <a:gd name="connsiteX435" fmla="*/ 234022 w 486398"/>
                <a:gd name="connsiteY435" fmla="*/ 286690 h 572628"/>
                <a:gd name="connsiteX436" fmla="*/ 236651 w 486398"/>
                <a:gd name="connsiteY436" fmla="*/ 285344 h 572628"/>
                <a:gd name="connsiteX437" fmla="*/ 246008 w 486398"/>
                <a:gd name="connsiteY437" fmla="*/ 284397 h 572628"/>
                <a:gd name="connsiteX438" fmla="*/ 252415 w 486398"/>
                <a:gd name="connsiteY438" fmla="*/ 282136 h 572628"/>
                <a:gd name="connsiteX439" fmla="*/ 253432 w 486398"/>
                <a:gd name="connsiteY439" fmla="*/ 282301 h 572628"/>
                <a:gd name="connsiteX440" fmla="*/ 254418 w 486398"/>
                <a:gd name="connsiteY440" fmla="*/ 282817 h 572628"/>
                <a:gd name="connsiteX441" fmla="*/ 254496 w 486398"/>
                <a:gd name="connsiteY441" fmla="*/ 284492 h 572628"/>
                <a:gd name="connsiteX442" fmla="*/ 253682 w 486398"/>
                <a:gd name="connsiteY442" fmla="*/ 286314 h 572628"/>
                <a:gd name="connsiteX443" fmla="*/ 254473 w 486398"/>
                <a:gd name="connsiteY443" fmla="*/ 287417 h 572628"/>
                <a:gd name="connsiteX444" fmla="*/ 255771 w 486398"/>
                <a:gd name="connsiteY444" fmla="*/ 288098 h 572628"/>
                <a:gd name="connsiteX445" fmla="*/ 261803 w 486398"/>
                <a:gd name="connsiteY445" fmla="*/ 288309 h 572628"/>
                <a:gd name="connsiteX446" fmla="*/ 263524 w 486398"/>
                <a:gd name="connsiteY446" fmla="*/ 288700 h 572628"/>
                <a:gd name="connsiteX447" fmla="*/ 266044 w 486398"/>
                <a:gd name="connsiteY447" fmla="*/ 287457 h 572628"/>
                <a:gd name="connsiteX448" fmla="*/ 268422 w 486398"/>
                <a:gd name="connsiteY448" fmla="*/ 285915 h 572628"/>
                <a:gd name="connsiteX449" fmla="*/ 270902 w 486398"/>
                <a:gd name="connsiteY449" fmla="*/ 283881 h 572628"/>
                <a:gd name="connsiteX450" fmla="*/ 272639 w 486398"/>
                <a:gd name="connsiteY450" fmla="*/ 281589 h 572628"/>
                <a:gd name="connsiteX451" fmla="*/ 271035 w 486398"/>
                <a:gd name="connsiteY451" fmla="*/ 278718 h 572628"/>
                <a:gd name="connsiteX452" fmla="*/ 270683 w 486398"/>
                <a:gd name="connsiteY452" fmla="*/ 275573 h 572628"/>
                <a:gd name="connsiteX453" fmla="*/ 272029 w 486398"/>
                <a:gd name="connsiteY453" fmla="*/ 272154 h 572628"/>
                <a:gd name="connsiteX454" fmla="*/ 273976 w 486398"/>
                <a:gd name="connsiteY454" fmla="*/ 269275 h 572628"/>
                <a:gd name="connsiteX455" fmla="*/ 276292 w 486398"/>
                <a:gd name="connsiteY455" fmla="*/ 267530 h 572628"/>
                <a:gd name="connsiteX456" fmla="*/ 278428 w 486398"/>
                <a:gd name="connsiteY456" fmla="*/ 265520 h 572628"/>
                <a:gd name="connsiteX457" fmla="*/ 282747 w 486398"/>
                <a:gd name="connsiteY457" fmla="*/ 259809 h 572628"/>
                <a:gd name="connsiteX458" fmla="*/ 285868 w 486398"/>
                <a:gd name="connsiteY458" fmla="*/ 255177 h 572628"/>
                <a:gd name="connsiteX459" fmla="*/ 286995 w 486398"/>
                <a:gd name="connsiteY459" fmla="*/ 249466 h 572628"/>
                <a:gd name="connsiteX460" fmla="*/ 286337 w 486398"/>
                <a:gd name="connsiteY460" fmla="*/ 242691 h 572628"/>
                <a:gd name="connsiteX461" fmla="*/ 289068 w 486398"/>
                <a:gd name="connsiteY461" fmla="*/ 237637 h 572628"/>
                <a:gd name="connsiteX462" fmla="*/ 291681 w 486398"/>
                <a:gd name="connsiteY462" fmla="*/ 236769 h 572628"/>
                <a:gd name="connsiteX463" fmla="*/ 296868 w 486398"/>
                <a:gd name="connsiteY463" fmla="*/ 234460 h 572628"/>
                <a:gd name="connsiteX464" fmla="*/ 299591 w 486398"/>
                <a:gd name="connsiteY464" fmla="*/ 233788 h 572628"/>
                <a:gd name="connsiteX465" fmla="*/ 299997 w 486398"/>
                <a:gd name="connsiteY465" fmla="*/ 234797 h 572628"/>
                <a:gd name="connsiteX466" fmla="*/ 299919 w 486398"/>
                <a:gd name="connsiteY466" fmla="*/ 236119 h 572628"/>
                <a:gd name="connsiteX467" fmla="*/ 295843 w 486398"/>
                <a:gd name="connsiteY467" fmla="*/ 240359 h 572628"/>
                <a:gd name="connsiteX468" fmla="*/ 293504 w 486398"/>
                <a:gd name="connsiteY468" fmla="*/ 242104 h 572628"/>
                <a:gd name="connsiteX469" fmla="*/ 292111 w 486398"/>
                <a:gd name="connsiteY469" fmla="*/ 242644 h 572628"/>
                <a:gd name="connsiteX470" fmla="*/ 290828 w 486398"/>
                <a:gd name="connsiteY470" fmla="*/ 243411 h 572628"/>
                <a:gd name="connsiteX471" fmla="*/ 290304 w 486398"/>
                <a:gd name="connsiteY471" fmla="*/ 244905 h 572628"/>
                <a:gd name="connsiteX472" fmla="*/ 292385 w 486398"/>
                <a:gd name="connsiteY472" fmla="*/ 247393 h 572628"/>
                <a:gd name="connsiteX473" fmla="*/ 292909 w 486398"/>
                <a:gd name="connsiteY473" fmla="*/ 249231 h 572628"/>
                <a:gd name="connsiteX474" fmla="*/ 292776 w 486398"/>
                <a:gd name="connsiteY474" fmla="*/ 250991 h 572628"/>
                <a:gd name="connsiteX475" fmla="*/ 292870 w 486398"/>
                <a:gd name="connsiteY475" fmla="*/ 252580 h 572628"/>
                <a:gd name="connsiteX476" fmla="*/ 295217 w 486398"/>
                <a:gd name="connsiteY476" fmla="*/ 254301 h 572628"/>
                <a:gd name="connsiteX477" fmla="*/ 297916 w 486398"/>
                <a:gd name="connsiteY477" fmla="*/ 254872 h 572628"/>
                <a:gd name="connsiteX478" fmla="*/ 299043 w 486398"/>
                <a:gd name="connsiteY478" fmla="*/ 254856 h 572628"/>
                <a:gd name="connsiteX479" fmla="*/ 300029 w 486398"/>
                <a:gd name="connsiteY479" fmla="*/ 254403 h 572628"/>
                <a:gd name="connsiteX480" fmla="*/ 303111 w 486398"/>
                <a:gd name="connsiteY480" fmla="*/ 250186 h 572628"/>
                <a:gd name="connsiteX481" fmla="*/ 303799 w 486398"/>
                <a:gd name="connsiteY481" fmla="*/ 249450 h 572628"/>
                <a:gd name="connsiteX482" fmla="*/ 312562 w 486398"/>
                <a:gd name="connsiteY482" fmla="*/ 246352 h 572628"/>
                <a:gd name="connsiteX483" fmla="*/ 316872 w 486398"/>
                <a:gd name="connsiteY483" fmla="*/ 243982 h 572628"/>
                <a:gd name="connsiteX484" fmla="*/ 319259 w 486398"/>
                <a:gd name="connsiteY484" fmla="*/ 243364 h 572628"/>
                <a:gd name="connsiteX485" fmla="*/ 321496 w 486398"/>
                <a:gd name="connsiteY485" fmla="*/ 242128 h 572628"/>
                <a:gd name="connsiteX486" fmla="*/ 326519 w 486398"/>
                <a:gd name="connsiteY486" fmla="*/ 237355 h 572628"/>
                <a:gd name="connsiteX487" fmla="*/ 328365 w 486398"/>
                <a:gd name="connsiteY487" fmla="*/ 235149 h 572628"/>
                <a:gd name="connsiteX488" fmla="*/ 330047 w 486398"/>
                <a:gd name="connsiteY488" fmla="*/ 232708 h 572628"/>
                <a:gd name="connsiteX489" fmla="*/ 331393 w 486398"/>
                <a:gd name="connsiteY489" fmla="*/ 229868 h 572628"/>
                <a:gd name="connsiteX490" fmla="*/ 332457 w 486398"/>
                <a:gd name="connsiteY490" fmla="*/ 226794 h 572628"/>
                <a:gd name="connsiteX491" fmla="*/ 333912 w 486398"/>
                <a:gd name="connsiteY491" fmla="*/ 224877 h 572628"/>
                <a:gd name="connsiteX492" fmla="*/ 341868 w 486398"/>
                <a:gd name="connsiteY492" fmla="*/ 220300 h 572628"/>
                <a:gd name="connsiteX493" fmla="*/ 344426 w 486398"/>
                <a:gd name="connsiteY493" fmla="*/ 217804 h 572628"/>
                <a:gd name="connsiteX494" fmla="*/ 345240 w 486398"/>
                <a:gd name="connsiteY494" fmla="*/ 216592 h 572628"/>
                <a:gd name="connsiteX495" fmla="*/ 346226 w 486398"/>
                <a:gd name="connsiteY495" fmla="*/ 213079 h 572628"/>
                <a:gd name="connsiteX496" fmla="*/ 346907 w 486398"/>
                <a:gd name="connsiteY496" fmla="*/ 209426 h 572628"/>
                <a:gd name="connsiteX497" fmla="*/ 347869 w 486398"/>
                <a:gd name="connsiteY497" fmla="*/ 206554 h 572628"/>
                <a:gd name="connsiteX498" fmla="*/ 349175 w 486398"/>
                <a:gd name="connsiteY498" fmla="*/ 203863 h 572628"/>
                <a:gd name="connsiteX499" fmla="*/ 350920 w 486398"/>
                <a:gd name="connsiteY499" fmla="*/ 201117 h 572628"/>
                <a:gd name="connsiteX500" fmla="*/ 352883 w 486398"/>
                <a:gd name="connsiteY500" fmla="*/ 198559 h 572628"/>
                <a:gd name="connsiteX501" fmla="*/ 354041 w 486398"/>
                <a:gd name="connsiteY501" fmla="*/ 195938 h 572628"/>
                <a:gd name="connsiteX502" fmla="*/ 355731 w 486398"/>
                <a:gd name="connsiteY502" fmla="*/ 189656 h 572628"/>
                <a:gd name="connsiteX503" fmla="*/ 356467 w 486398"/>
                <a:gd name="connsiteY503" fmla="*/ 186166 h 572628"/>
                <a:gd name="connsiteX504" fmla="*/ 357046 w 486398"/>
                <a:gd name="connsiteY504" fmla="*/ 184907 h 572628"/>
                <a:gd name="connsiteX505" fmla="*/ 357891 w 486398"/>
                <a:gd name="connsiteY505" fmla="*/ 183851 h 572628"/>
                <a:gd name="connsiteX506" fmla="*/ 358626 w 486398"/>
                <a:gd name="connsiteY506" fmla="*/ 182505 h 572628"/>
                <a:gd name="connsiteX507" fmla="*/ 359189 w 486398"/>
                <a:gd name="connsiteY507" fmla="*/ 181003 h 572628"/>
                <a:gd name="connsiteX508" fmla="*/ 359448 w 486398"/>
                <a:gd name="connsiteY508" fmla="*/ 179517 h 572628"/>
                <a:gd name="connsiteX509" fmla="*/ 359807 w 486398"/>
                <a:gd name="connsiteY509" fmla="*/ 174963 h 572628"/>
                <a:gd name="connsiteX510" fmla="*/ 359589 w 486398"/>
                <a:gd name="connsiteY510" fmla="*/ 171412 h 572628"/>
                <a:gd name="connsiteX511" fmla="*/ 358274 w 486398"/>
                <a:gd name="connsiteY511" fmla="*/ 168399 h 572628"/>
                <a:gd name="connsiteX512" fmla="*/ 357187 w 486398"/>
                <a:gd name="connsiteY512" fmla="*/ 167547 h 572628"/>
                <a:gd name="connsiteX513" fmla="*/ 356005 w 486398"/>
                <a:gd name="connsiteY513" fmla="*/ 167500 h 572628"/>
                <a:gd name="connsiteX514" fmla="*/ 354221 w 486398"/>
                <a:gd name="connsiteY514" fmla="*/ 167758 h 572628"/>
                <a:gd name="connsiteX515" fmla="*/ 352712 w 486398"/>
                <a:gd name="connsiteY515" fmla="*/ 166530 h 572628"/>
                <a:gd name="connsiteX516" fmla="*/ 353024 w 486398"/>
                <a:gd name="connsiteY516" fmla="*/ 165442 h 572628"/>
                <a:gd name="connsiteX517" fmla="*/ 354566 w 486398"/>
                <a:gd name="connsiteY517" fmla="*/ 165239 h 572628"/>
                <a:gd name="connsiteX518" fmla="*/ 355614 w 486398"/>
                <a:gd name="connsiteY518" fmla="*/ 164676 h 572628"/>
                <a:gd name="connsiteX519" fmla="*/ 356373 w 486398"/>
                <a:gd name="connsiteY519" fmla="*/ 163651 h 572628"/>
                <a:gd name="connsiteX520" fmla="*/ 357789 w 486398"/>
                <a:gd name="connsiteY520" fmla="*/ 160357 h 572628"/>
                <a:gd name="connsiteX521" fmla="*/ 358634 w 486398"/>
                <a:gd name="connsiteY521" fmla="*/ 156821 h 572628"/>
                <a:gd name="connsiteX522" fmla="*/ 358712 w 486398"/>
                <a:gd name="connsiteY522" fmla="*/ 155256 h 572628"/>
                <a:gd name="connsiteX523" fmla="*/ 357601 w 486398"/>
                <a:gd name="connsiteY523" fmla="*/ 152401 h 572628"/>
                <a:gd name="connsiteX524" fmla="*/ 356725 w 486398"/>
                <a:gd name="connsiteY524" fmla="*/ 148966 h 572628"/>
                <a:gd name="connsiteX525" fmla="*/ 356702 w 486398"/>
                <a:gd name="connsiteY525" fmla="*/ 147112 h 572628"/>
                <a:gd name="connsiteX526" fmla="*/ 357664 w 486398"/>
                <a:gd name="connsiteY526" fmla="*/ 144968 h 572628"/>
                <a:gd name="connsiteX527" fmla="*/ 359041 w 486398"/>
                <a:gd name="connsiteY527" fmla="*/ 143224 h 572628"/>
                <a:gd name="connsiteX528" fmla="*/ 360269 w 486398"/>
                <a:gd name="connsiteY528" fmla="*/ 142817 h 572628"/>
                <a:gd name="connsiteX529" fmla="*/ 361599 w 486398"/>
                <a:gd name="connsiteY529" fmla="*/ 142692 h 572628"/>
                <a:gd name="connsiteX530" fmla="*/ 362812 w 486398"/>
                <a:gd name="connsiteY530" fmla="*/ 142019 h 572628"/>
                <a:gd name="connsiteX531" fmla="*/ 363938 w 486398"/>
                <a:gd name="connsiteY531" fmla="*/ 141041 h 572628"/>
                <a:gd name="connsiteX532" fmla="*/ 364572 w 486398"/>
                <a:gd name="connsiteY532" fmla="*/ 139961 h 572628"/>
                <a:gd name="connsiteX533" fmla="*/ 365558 w 486398"/>
                <a:gd name="connsiteY533" fmla="*/ 137020 h 572628"/>
                <a:gd name="connsiteX534" fmla="*/ 365941 w 486398"/>
                <a:gd name="connsiteY534" fmla="*/ 135345 h 572628"/>
                <a:gd name="connsiteX535" fmla="*/ 365315 w 486398"/>
                <a:gd name="connsiteY535" fmla="*/ 130839 h 572628"/>
                <a:gd name="connsiteX536" fmla="*/ 365957 w 486398"/>
                <a:gd name="connsiteY536" fmla="*/ 129603 h 572628"/>
                <a:gd name="connsiteX537" fmla="*/ 366864 w 486398"/>
                <a:gd name="connsiteY537" fmla="*/ 128836 h 572628"/>
                <a:gd name="connsiteX538" fmla="*/ 368077 w 486398"/>
                <a:gd name="connsiteY538" fmla="*/ 129415 h 572628"/>
                <a:gd name="connsiteX539" fmla="*/ 369329 w 486398"/>
                <a:gd name="connsiteY539" fmla="*/ 129533 h 572628"/>
                <a:gd name="connsiteX540" fmla="*/ 370784 w 486398"/>
                <a:gd name="connsiteY540" fmla="*/ 129353 h 572628"/>
                <a:gd name="connsiteX541" fmla="*/ 372176 w 486398"/>
                <a:gd name="connsiteY541" fmla="*/ 129830 h 572628"/>
                <a:gd name="connsiteX542" fmla="*/ 372434 w 486398"/>
                <a:gd name="connsiteY542" fmla="*/ 130988 h 572628"/>
                <a:gd name="connsiteX543" fmla="*/ 373311 w 486398"/>
                <a:gd name="connsiteY543" fmla="*/ 138592 h 572628"/>
                <a:gd name="connsiteX544" fmla="*/ 373812 w 486398"/>
                <a:gd name="connsiteY544" fmla="*/ 139617 h 572628"/>
                <a:gd name="connsiteX545" fmla="*/ 374829 w 486398"/>
                <a:gd name="connsiteY545" fmla="*/ 140415 h 572628"/>
                <a:gd name="connsiteX546" fmla="*/ 375971 w 486398"/>
                <a:gd name="connsiteY546" fmla="*/ 140298 h 572628"/>
                <a:gd name="connsiteX547" fmla="*/ 376956 w 486398"/>
                <a:gd name="connsiteY547" fmla="*/ 139116 h 572628"/>
                <a:gd name="connsiteX548" fmla="*/ 377622 w 486398"/>
                <a:gd name="connsiteY548" fmla="*/ 137544 h 572628"/>
                <a:gd name="connsiteX549" fmla="*/ 378936 w 486398"/>
                <a:gd name="connsiteY549" fmla="*/ 137215 h 572628"/>
                <a:gd name="connsiteX550" fmla="*/ 382949 w 486398"/>
                <a:gd name="connsiteY550" fmla="*/ 138905 h 572628"/>
                <a:gd name="connsiteX551" fmla="*/ 384373 w 486398"/>
                <a:gd name="connsiteY551" fmla="*/ 137700 h 572628"/>
                <a:gd name="connsiteX552" fmla="*/ 385296 w 486398"/>
                <a:gd name="connsiteY552" fmla="*/ 135830 h 572628"/>
                <a:gd name="connsiteX553" fmla="*/ 386102 w 486398"/>
                <a:gd name="connsiteY553" fmla="*/ 132521 h 572628"/>
                <a:gd name="connsiteX554" fmla="*/ 385711 w 486398"/>
                <a:gd name="connsiteY554" fmla="*/ 129533 h 572628"/>
                <a:gd name="connsiteX555" fmla="*/ 384749 w 486398"/>
                <a:gd name="connsiteY555" fmla="*/ 128422 h 572628"/>
                <a:gd name="connsiteX556" fmla="*/ 383755 w 486398"/>
                <a:gd name="connsiteY556" fmla="*/ 128617 h 572628"/>
                <a:gd name="connsiteX557" fmla="*/ 382879 w 486398"/>
                <a:gd name="connsiteY557" fmla="*/ 129439 h 572628"/>
                <a:gd name="connsiteX558" fmla="*/ 381893 w 486398"/>
                <a:gd name="connsiteY558" fmla="*/ 129885 h 572628"/>
                <a:gd name="connsiteX559" fmla="*/ 375971 w 486398"/>
                <a:gd name="connsiteY559" fmla="*/ 131457 h 572628"/>
                <a:gd name="connsiteX560" fmla="*/ 376002 w 486398"/>
                <a:gd name="connsiteY560" fmla="*/ 128125 h 572628"/>
                <a:gd name="connsiteX561" fmla="*/ 377269 w 486398"/>
                <a:gd name="connsiteY561" fmla="*/ 123117 h 572628"/>
                <a:gd name="connsiteX562" fmla="*/ 377966 w 486398"/>
                <a:gd name="connsiteY562" fmla="*/ 121529 h 572628"/>
                <a:gd name="connsiteX563" fmla="*/ 378967 w 486398"/>
                <a:gd name="connsiteY563" fmla="*/ 120778 h 572628"/>
                <a:gd name="connsiteX564" fmla="*/ 381455 w 486398"/>
                <a:gd name="connsiteY564" fmla="*/ 121654 h 572628"/>
                <a:gd name="connsiteX565" fmla="*/ 382667 w 486398"/>
                <a:gd name="connsiteY565" fmla="*/ 122233 h 572628"/>
                <a:gd name="connsiteX566" fmla="*/ 385320 w 486398"/>
                <a:gd name="connsiteY566" fmla="*/ 124721 h 572628"/>
                <a:gd name="connsiteX567" fmla="*/ 321966 w 486398"/>
                <a:gd name="connsiteY567" fmla="*/ 225526 h 572628"/>
                <a:gd name="connsiteX568" fmla="*/ 319876 w 486398"/>
                <a:gd name="connsiteY568" fmla="*/ 225597 h 572628"/>
                <a:gd name="connsiteX569" fmla="*/ 319360 w 486398"/>
                <a:gd name="connsiteY569" fmla="*/ 225323 h 572628"/>
                <a:gd name="connsiteX570" fmla="*/ 320620 w 486398"/>
                <a:gd name="connsiteY570" fmla="*/ 224634 h 572628"/>
                <a:gd name="connsiteX571" fmla="*/ 320737 w 486398"/>
                <a:gd name="connsiteY571" fmla="*/ 223484 h 572628"/>
                <a:gd name="connsiteX572" fmla="*/ 321496 w 486398"/>
                <a:gd name="connsiteY572" fmla="*/ 221435 h 572628"/>
                <a:gd name="connsiteX573" fmla="*/ 321480 w 486398"/>
                <a:gd name="connsiteY573" fmla="*/ 220848 h 572628"/>
                <a:gd name="connsiteX574" fmla="*/ 319822 w 486398"/>
                <a:gd name="connsiteY574" fmla="*/ 220738 h 572628"/>
                <a:gd name="connsiteX575" fmla="*/ 319908 w 486398"/>
                <a:gd name="connsiteY575" fmla="*/ 218415 h 572628"/>
                <a:gd name="connsiteX576" fmla="*/ 321144 w 486398"/>
                <a:gd name="connsiteY576" fmla="*/ 216115 h 572628"/>
                <a:gd name="connsiteX577" fmla="*/ 324547 w 486398"/>
                <a:gd name="connsiteY577" fmla="*/ 212492 h 572628"/>
                <a:gd name="connsiteX578" fmla="*/ 325478 w 486398"/>
                <a:gd name="connsiteY578" fmla="*/ 211812 h 572628"/>
                <a:gd name="connsiteX579" fmla="*/ 325619 w 486398"/>
                <a:gd name="connsiteY579" fmla="*/ 213400 h 572628"/>
                <a:gd name="connsiteX580" fmla="*/ 324587 w 486398"/>
                <a:gd name="connsiteY580" fmla="*/ 217147 h 572628"/>
                <a:gd name="connsiteX581" fmla="*/ 324383 w 486398"/>
                <a:gd name="connsiteY581" fmla="*/ 218501 h 572628"/>
                <a:gd name="connsiteX582" fmla="*/ 327059 w 486398"/>
                <a:gd name="connsiteY582" fmla="*/ 218782 h 572628"/>
                <a:gd name="connsiteX583" fmla="*/ 325337 w 486398"/>
                <a:gd name="connsiteY583" fmla="*/ 223265 h 572628"/>
                <a:gd name="connsiteX584" fmla="*/ 321966 w 486398"/>
                <a:gd name="connsiteY584" fmla="*/ 225526 h 572628"/>
                <a:gd name="connsiteX585" fmla="*/ 212766 w 486398"/>
                <a:gd name="connsiteY585" fmla="*/ 269838 h 572628"/>
                <a:gd name="connsiteX586" fmla="*/ 211765 w 486398"/>
                <a:gd name="connsiteY586" fmla="*/ 270847 h 572628"/>
                <a:gd name="connsiteX587" fmla="*/ 209887 w 486398"/>
                <a:gd name="connsiteY587" fmla="*/ 270519 h 572628"/>
                <a:gd name="connsiteX588" fmla="*/ 208799 w 486398"/>
                <a:gd name="connsiteY588" fmla="*/ 269056 h 572628"/>
                <a:gd name="connsiteX589" fmla="*/ 209159 w 486398"/>
                <a:gd name="connsiteY589" fmla="*/ 267405 h 572628"/>
                <a:gd name="connsiteX590" fmla="*/ 211123 w 486398"/>
                <a:gd name="connsiteY590" fmla="*/ 266138 h 572628"/>
                <a:gd name="connsiteX591" fmla="*/ 213001 w 486398"/>
                <a:gd name="connsiteY591" fmla="*/ 268680 h 572628"/>
                <a:gd name="connsiteX592" fmla="*/ 212766 w 486398"/>
                <a:gd name="connsiteY592" fmla="*/ 269838 h 572628"/>
                <a:gd name="connsiteX593" fmla="*/ 346390 w 486398"/>
                <a:gd name="connsiteY593" fmla="*/ 309495 h 572628"/>
                <a:gd name="connsiteX594" fmla="*/ 346155 w 486398"/>
                <a:gd name="connsiteY594" fmla="*/ 310747 h 572628"/>
                <a:gd name="connsiteX595" fmla="*/ 344990 w 486398"/>
                <a:gd name="connsiteY595" fmla="*/ 310473 h 572628"/>
                <a:gd name="connsiteX596" fmla="*/ 344435 w 486398"/>
                <a:gd name="connsiteY596" fmla="*/ 309659 h 572628"/>
                <a:gd name="connsiteX597" fmla="*/ 344505 w 486398"/>
                <a:gd name="connsiteY597" fmla="*/ 308197 h 572628"/>
                <a:gd name="connsiteX598" fmla="*/ 345733 w 486398"/>
                <a:gd name="connsiteY598" fmla="*/ 308189 h 572628"/>
                <a:gd name="connsiteX599" fmla="*/ 346390 w 486398"/>
                <a:gd name="connsiteY599" fmla="*/ 309495 h 572628"/>
                <a:gd name="connsiteX600" fmla="*/ 125269 w 486398"/>
                <a:gd name="connsiteY600" fmla="*/ 319384 h 572628"/>
                <a:gd name="connsiteX601" fmla="*/ 124823 w 486398"/>
                <a:gd name="connsiteY601" fmla="*/ 320659 h 572628"/>
                <a:gd name="connsiteX602" fmla="*/ 123337 w 486398"/>
                <a:gd name="connsiteY602" fmla="*/ 319760 h 572628"/>
                <a:gd name="connsiteX603" fmla="*/ 122656 w 486398"/>
                <a:gd name="connsiteY603" fmla="*/ 318946 h 572628"/>
                <a:gd name="connsiteX604" fmla="*/ 124040 w 486398"/>
                <a:gd name="connsiteY604" fmla="*/ 314932 h 572628"/>
                <a:gd name="connsiteX605" fmla="*/ 123876 w 486398"/>
                <a:gd name="connsiteY605" fmla="*/ 313407 h 572628"/>
                <a:gd name="connsiteX606" fmla="*/ 123962 w 486398"/>
                <a:gd name="connsiteY606" fmla="*/ 312664 h 572628"/>
                <a:gd name="connsiteX607" fmla="*/ 126708 w 486398"/>
                <a:gd name="connsiteY607" fmla="*/ 310559 h 572628"/>
                <a:gd name="connsiteX608" fmla="*/ 127185 w 486398"/>
                <a:gd name="connsiteY608" fmla="*/ 310958 h 572628"/>
                <a:gd name="connsiteX609" fmla="*/ 127350 w 486398"/>
                <a:gd name="connsiteY609" fmla="*/ 311545 h 572628"/>
                <a:gd name="connsiteX610" fmla="*/ 127107 w 486398"/>
                <a:gd name="connsiteY610" fmla="*/ 312445 h 572628"/>
                <a:gd name="connsiteX611" fmla="*/ 127248 w 486398"/>
                <a:gd name="connsiteY611" fmla="*/ 314432 h 572628"/>
                <a:gd name="connsiteX612" fmla="*/ 125183 w 486398"/>
                <a:gd name="connsiteY612" fmla="*/ 317717 h 572628"/>
                <a:gd name="connsiteX613" fmla="*/ 125269 w 486398"/>
                <a:gd name="connsiteY613" fmla="*/ 319384 h 572628"/>
                <a:gd name="connsiteX614" fmla="*/ 247072 w 486398"/>
                <a:gd name="connsiteY614" fmla="*/ 321113 h 572628"/>
                <a:gd name="connsiteX615" fmla="*/ 244693 w 486398"/>
                <a:gd name="connsiteY615" fmla="*/ 323366 h 572628"/>
                <a:gd name="connsiteX616" fmla="*/ 242628 w 486398"/>
                <a:gd name="connsiteY616" fmla="*/ 323210 h 572628"/>
                <a:gd name="connsiteX617" fmla="*/ 241595 w 486398"/>
                <a:gd name="connsiteY617" fmla="*/ 322200 h 572628"/>
                <a:gd name="connsiteX618" fmla="*/ 241251 w 486398"/>
                <a:gd name="connsiteY618" fmla="*/ 320956 h 572628"/>
                <a:gd name="connsiteX619" fmla="*/ 243215 w 486398"/>
                <a:gd name="connsiteY619" fmla="*/ 319001 h 572628"/>
                <a:gd name="connsiteX620" fmla="*/ 244905 w 486398"/>
                <a:gd name="connsiteY620" fmla="*/ 316231 h 572628"/>
                <a:gd name="connsiteX621" fmla="*/ 246438 w 486398"/>
                <a:gd name="connsiteY621" fmla="*/ 315003 h 572628"/>
                <a:gd name="connsiteX622" fmla="*/ 247674 w 486398"/>
                <a:gd name="connsiteY622" fmla="*/ 314314 h 572628"/>
                <a:gd name="connsiteX623" fmla="*/ 248644 w 486398"/>
                <a:gd name="connsiteY623" fmla="*/ 314338 h 572628"/>
                <a:gd name="connsiteX624" fmla="*/ 246469 w 486398"/>
                <a:gd name="connsiteY624" fmla="*/ 318203 h 572628"/>
                <a:gd name="connsiteX625" fmla="*/ 247072 w 486398"/>
                <a:gd name="connsiteY625" fmla="*/ 321113 h 572628"/>
                <a:gd name="connsiteX626" fmla="*/ 234312 w 486398"/>
                <a:gd name="connsiteY626" fmla="*/ 315942 h 572628"/>
                <a:gd name="connsiteX627" fmla="*/ 233905 w 486398"/>
                <a:gd name="connsiteY627" fmla="*/ 316466 h 572628"/>
                <a:gd name="connsiteX628" fmla="*/ 233514 w 486398"/>
                <a:gd name="connsiteY628" fmla="*/ 316325 h 572628"/>
                <a:gd name="connsiteX629" fmla="*/ 232114 w 486398"/>
                <a:gd name="connsiteY629" fmla="*/ 317538 h 572628"/>
                <a:gd name="connsiteX630" fmla="*/ 231816 w 486398"/>
                <a:gd name="connsiteY630" fmla="*/ 316372 h 572628"/>
                <a:gd name="connsiteX631" fmla="*/ 230713 w 486398"/>
                <a:gd name="connsiteY631" fmla="*/ 315597 h 572628"/>
                <a:gd name="connsiteX632" fmla="*/ 230580 w 486398"/>
                <a:gd name="connsiteY632" fmla="*/ 314987 h 572628"/>
                <a:gd name="connsiteX633" fmla="*/ 233733 w 486398"/>
                <a:gd name="connsiteY633" fmla="*/ 314588 h 572628"/>
                <a:gd name="connsiteX634" fmla="*/ 234750 w 486398"/>
                <a:gd name="connsiteY634" fmla="*/ 314909 h 572628"/>
                <a:gd name="connsiteX635" fmla="*/ 234312 w 486398"/>
                <a:gd name="connsiteY635" fmla="*/ 315942 h 572628"/>
                <a:gd name="connsiteX636" fmla="*/ 234429 w 486398"/>
                <a:gd name="connsiteY636" fmla="*/ 321958 h 572628"/>
                <a:gd name="connsiteX637" fmla="*/ 237473 w 486398"/>
                <a:gd name="connsiteY637" fmla="*/ 323061 h 572628"/>
                <a:gd name="connsiteX638" fmla="*/ 240578 w 486398"/>
                <a:gd name="connsiteY638" fmla="*/ 322748 h 572628"/>
                <a:gd name="connsiteX639" fmla="*/ 240531 w 486398"/>
                <a:gd name="connsiteY639" fmla="*/ 327575 h 572628"/>
                <a:gd name="connsiteX640" fmla="*/ 240977 w 486398"/>
                <a:gd name="connsiteY640" fmla="*/ 329195 h 572628"/>
                <a:gd name="connsiteX641" fmla="*/ 241846 w 486398"/>
                <a:gd name="connsiteY641" fmla="*/ 330642 h 572628"/>
                <a:gd name="connsiteX642" fmla="*/ 241400 w 486398"/>
                <a:gd name="connsiteY642" fmla="*/ 332746 h 572628"/>
                <a:gd name="connsiteX643" fmla="*/ 242808 w 486398"/>
                <a:gd name="connsiteY643" fmla="*/ 333466 h 572628"/>
                <a:gd name="connsiteX644" fmla="*/ 238630 w 486398"/>
                <a:gd name="connsiteY644" fmla="*/ 335860 h 572628"/>
                <a:gd name="connsiteX645" fmla="*/ 234867 w 486398"/>
                <a:gd name="connsiteY645" fmla="*/ 339036 h 572628"/>
                <a:gd name="connsiteX646" fmla="*/ 233318 w 486398"/>
                <a:gd name="connsiteY646" fmla="*/ 341172 h 572628"/>
                <a:gd name="connsiteX647" fmla="*/ 231918 w 486398"/>
                <a:gd name="connsiteY647" fmla="*/ 343465 h 572628"/>
                <a:gd name="connsiteX648" fmla="*/ 231104 w 486398"/>
                <a:gd name="connsiteY648" fmla="*/ 345890 h 572628"/>
                <a:gd name="connsiteX649" fmla="*/ 230580 w 486398"/>
                <a:gd name="connsiteY649" fmla="*/ 348495 h 572628"/>
                <a:gd name="connsiteX650" fmla="*/ 229321 w 486398"/>
                <a:gd name="connsiteY650" fmla="*/ 347462 h 572628"/>
                <a:gd name="connsiteX651" fmla="*/ 225690 w 486398"/>
                <a:gd name="connsiteY651" fmla="*/ 343230 h 572628"/>
                <a:gd name="connsiteX652" fmla="*/ 223390 w 486398"/>
                <a:gd name="connsiteY652" fmla="*/ 342072 h 572628"/>
                <a:gd name="connsiteX653" fmla="*/ 219690 w 486398"/>
                <a:gd name="connsiteY653" fmla="*/ 341454 h 572628"/>
                <a:gd name="connsiteX654" fmla="*/ 218516 w 486398"/>
                <a:gd name="connsiteY654" fmla="*/ 341595 h 572628"/>
                <a:gd name="connsiteX655" fmla="*/ 210912 w 486398"/>
                <a:gd name="connsiteY655" fmla="*/ 345546 h 572628"/>
                <a:gd name="connsiteX656" fmla="*/ 209902 w 486398"/>
                <a:gd name="connsiteY656" fmla="*/ 348432 h 572628"/>
                <a:gd name="connsiteX657" fmla="*/ 207830 w 486398"/>
                <a:gd name="connsiteY657" fmla="*/ 352774 h 572628"/>
                <a:gd name="connsiteX658" fmla="*/ 206843 w 486398"/>
                <a:gd name="connsiteY658" fmla="*/ 354206 h 572628"/>
                <a:gd name="connsiteX659" fmla="*/ 205749 w 486398"/>
                <a:gd name="connsiteY659" fmla="*/ 354621 h 572628"/>
                <a:gd name="connsiteX660" fmla="*/ 204974 w 486398"/>
                <a:gd name="connsiteY660" fmla="*/ 355364 h 572628"/>
                <a:gd name="connsiteX661" fmla="*/ 204129 w 486398"/>
                <a:gd name="connsiteY661" fmla="*/ 359056 h 572628"/>
                <a:gd name="connsiteX662" fmla="*/ 201774 w 486398"/>
                <a:gd name="connsiteY662" fmla="*/ 361325 h 572628"/>
                <a:gd name="connsiteX663" fmla="*/ 200327 w 486398"/>
                <a:gd name="connsiteY663" fmla="*/ 361396 h 572628"/>
                <a:gd name="connsiteX664" fmla="*/ 197870 w 486398"/>
                <a:gd name="connsiteY664" fmla="*/ 360770 h 572628"/>
                <a:gd name="connsiteX665" fmla="*/ 196759 w 486398"/>
                <a:gd name="connsiteY665" fmla="*/ 361122 h 572628"/>
                <a:gd name="connsiteX666" fmla="*/ 198230 w 486398"/>
                <a:gd name="connsiteY666" fmla="*/ 357484 h 572628"/>
                <a:gd name="connsiteX667" fmla="*/ 195883 w 486398"/>
                <a:gd name="connsiteY667" fmla="*/ 357038 h 572628"/>
                <a:gd name="connsiteX668" fmla="*/ 193528 w 486398"/>
                <a:gd name="connsiteY668" fmla="*/ 357116 h 572628"/>
                <a:gd name="connsiteX669" fmla="*/ 193473 w 486398"/>
                <a:gd name="connsiteY669" fmla="*/ 354746 h 572628"/>
                <a:gd name="connsiteX670" fmla="*/ 192049 w 486398"/>
                <a:gd name="connsiteY670" fmla="*/ 353400 h 572628"/>
                <a:gd name="connsiteX671" fmla="*/ 193106 w 486398"/>
                <a:gd name="connsiteY671" fmla="*/ 351648 h 572628"/>
                <a:gd name="connsiteX672" fmla="*/ 193137 w 486398"/>
                <a:gd name="connsiteY672" fmla="*/ 350216 h 572628"/>
                <a:gd name="connsiteX673" fmla="*/ 193755 w 486398"/>
                <a:gd name="connsiteY673" fmla="*/ 349426 h 572628"/>
                <a:gd name="connsiteX674" fmla="*/ 193966 w 486398"/>
                <a:gd name="connsiteY674" fmla="*/ 348276 h 572628"/>
                <a:gd name="connsiteX675" fmla="*/ 193880 w 486398"/>
                <a:gd name="connsiteY675" fmla="*/ 347290 h 572628"/>
                <a:gd name="connsiteX676" fmla="*/ 192433 w 486398"/>
                <a:gd name="connsiteY676" fmla="*/ 346993 h 572628"/>
                <a:gd name="connsiteX677" fmla="*/ 191549 w 486398"/>
                <a:gd name="connsiteY677" fmla="*/ 346297 h 572628"/>
                <a:gd name="connsiteX678" fmla="*/ 191713 w 486398"/>
                <a:gd name="connsiteY678" fmla="*/ 343699 h 572628"/>
                <a:gd name="connsiteX679" fmla="*/ 190884 w 486398"/>
                <a:gd name="connsiteY679" fmla="*/ 343605 h 572628"/>
                <a:gd name="connsiteX680" fmla="*/ 188819 w 486398"/>
                <a:gd name="connsiteY680" fmla="*/ 344059 h 572628"/>
                <a:gd name="connsiteX681" fmla="*/ 184531 w 486398"/>
                <a:gd name="connsiteY681" fmla="*/ 346062 h 572628"/>
                <a:gd name="connsiteX682" fmla="*/ 183366 w 486398"/>
                <a:gd name="connsiteY682" fmla="*/ 346062 h 572628"/>
                <a:gd name="connsiteX683" fmla="*/ 185157 w 486398"/>
                <a:gd name="connsiteY683" fmla="*/ 344630 h 572628"/>
                <a:gd name="connsiteX684" fmla="*/ 188967 w 486398"/>
                <a:gd name="connsiteY684" fmla="*/ 342674 h 572628"/>
                <a:gd name="connsiteX685" fmla="*/ 190680 w 486398"/>
                <a:gd name="connsiteY685" fmla="*/ 341548 h 572628"/>
                <a:gd name="connsiteX686" fmla="*/ 194420 w 486398"/>
                <a:gd name="connsiteY686" fmla="*/ 338387 h 572628"/>
                <a:gd name="connsiteX687" fmla="*/ 196775 w 486398"/>
                <a:gd name="connsiteY687" fmla="*/ 336893 h 572628"/>
                <a:gd name="connsiteX688" fmla="*/ 197995 w 486398"/>
                <a:gd name="connsiteY688" fmla="*/ 334241 h 572628"/>
                <a:gd name="connsiteX689" fmla="*/ 198379 w 486398"/>
                <a:gd name="connsiteY689" fmla="*/ 332629 h 572628"/>
                <a:gd name="connsiteX690" fmla="*/ 199177 w 486398"/>
                <a:gd name="connsiteY690" fmla="*/ 331205 h 572628"/>
                <a:gd name="connsiteX691" fmla="*/ 199881 w 486398"/>
                <a:gd name="connsiteY691" fmla="*/ 328929 h 572628"/>
                <a:gd name="connsiteX692" fmla="*/ 201086 w 486398"/>
                <a:gd name="connsiteY692" fmla="*/ 328170 h 572628"/>
                <a:gd name="connsiteX693" fmla="*/ 203190 w 486398"/>
                <a:gd name="connsiteY693" fmla="*/ 326214 h 572628"/>
                <a:gd name="connsiteX694" fmla="*/ 204395 w 486398"/>
                <a:gd name="connsiteY694" fmla="*/ 326402 h 572628"/>
                <a:gd name="connsiteX695" fmla="*/ 205740 w 486398"/>
                <a:gd name="connsiteY695" fmla="*/ 328803 h 572628"/>
                <a:gd name="connsiteX696" fmla="*/ 207548 w 486398"/>
                <a:gd name="connsiteY696" fmla="*/ 330642 h 572628"/>
                <a:gd name="connsiteX697" fmla="*/ 208847 w 486398"/>
                <a:gd name="connsiteY697" fmla="*/ 330485 h 572628"/>
                <a:gd name="connsiteX698" fmla="*/ 211170 w 486398"/>
                <a:gd name="connsiteY698" fmla="*/ 329539 h 572628"/>
                <a:gd name="connsiteX699" fmla="*/ 212297 w 486398"/>
                <a:gd name="connsiteY699" fmla="*/ 329328 h 572628"/>
                <a:gd name="connsiteX700" fmla="*/ 214980 w 486398"/>
                <a:gd name="connsiteY700" fmla="*/ 329445 h 572628"/>
                <a:gd name="connsiteX701" fmla="*/ 217397 w 486398"/>
                <a:gd name="connsiteY701" fmla="*/ 328279 h 572628"/>
                <a:gd name="connsiteX702" fmla="*/ 218383 w 486398"/>
                <a:gd name="connsiteY702" fmla="*/ 326902 h 572628"/>
                <a:gd name="connsiteX703" fmla="*/ 218751 w 486398"/>
                <a:gd name="connsiteY703" fmla="*/ 325181 h 572628"/>
                <a:gd name="connsiteX704" fmla="*/ 217851 w 486398"/>
                <a:gd name="connsiteY704" fmla="*/ 322294 h 572628"/>
                <a:gd name="connsiteX705" fmla="*/ 219009 w 486398"/>
                <a:gd name="connsiteY705" fmla="*/ 322584 h 572628"/>
                <a:gd name="connsiteX706" fmla="*/ 220128 w 486398"/>
                <a:gd name="connsiteY706" fmla="*/ 322467 h 572628"/>
                <a:gd name="connsiteX707" fmla="*/ 222749 w 486398"/>
                <a:gd name="connsiteY707" fmla="*/ 320628 h 572628"/>
                <a:gd name="connsiteX708" fmla="*/ 225448 w 486398"/>
                <a:gd name="connsiteY708" fmla="*/ 319533 h 572628"/>
                <a:gd name="connsiteX709" fmla="*/ 228241 w 486398"/>
                <a:gd name="connsiteY709" fmla="*/ 319259 h 572628"/>
                <a:gd name="connsiteX710" fmla="*/ 231386 w 486398"/>
                <a:gd name="connsiteY710" fmla="*/ 320299 h 572628"/>
                <a:gd name="connsiteX711" fmla="*/ 234429 w 486398"/>
                <a:gd name="connsiteY711" fmla="*/ 321958 h 572628"/>
                <a:gd name="connsiteX712" fmla="*/ 122945 w 486398"/>
                <a:gd name="connsiteY712" fmla="*/ 325470 h 572628"/>
                <a:gd name="connsiteX713" fmla="*/ 121513 w 486398"/>
                <a:gd name="connsiteY713" fmla="*/ 326542 h 572628"/>
                <a:gd name="connsiteX714" fmla="*/ 120903 w 486398"/>
                <a:gd name="connsiteY714" fmla="*/ 324907 h 572628"/>
                <a:gd name="connsiteX715" fmla="*/ 121529 w 486398"/>
                <a:gd name="connsiteY715" fmla="*/ 320260 h 572628"/>
                <a:gd name="connsiteX716" fmla="*/ 124213 w 486398"/>
                <a:gd name="connsiteY716" fmla="*/ 321215 h 572628"/>
                <a:gd name="connsiteX717" fmla="*/ 124165 w 486398"/>
                <a:gd name="connsiteY717" fmla="*/ 322638 h 572628"/>
                <a:gd name="connsiteX718" fmla="*/ 122945 w 486398"/>
                <a:gd name="connsiteY718" fmla="*/ 325470 h 572628"/>
                <a:gd name="connsiteX719" fmla="*/ 195374 w 486398"/>
                <a:gd name="connsiteY719" fmla="*/ 325690 h 572628"/>
                <a:gd name="connsiteX720" fmla="*/ 194741 w 486398"/>
                <a:gd name="connsiteY720" fmla="*/ 326746 h 572628"/>
                <a:gd name="connsiteX721" fmla="*/ 192793 w 486398"/>
                <a:gd name="connsiteY721" fmla="*/ 326425 h 572628"/>
                <a:gd name="connsiteX722" fmla="*/ 193575 w 486398"/>
                <a:gd name="connsiteY722" fmla="*/ 325510 h 572628"/>
                <a:gd name="connsiteX723" fmla="*/ 194170 w 486398"/>
                <a:gd name="connsiteY723" fmla="*/ 324399 h 572628"/>
                <a:gd name="connsiteX724" fmla="*/ 194608 w 486398"/>
                <a:gd name="connsiteY724" fmla="*/ 324172 h 572628"/>
                <a:gd name="connsiteX725" fmla="*/ 194976 w 486398"/>
                <a:gd name="connsiteY725" fmla="*/ 325377 h 572628"/>
                <a:gd name="connsiteX726" fmla="*/ 195374 w 486398"/>
                <a:gd name="connsiteY726" fmla="*/ 325690 h 572628"/>
                <a:gd name="connsiteX727" fmla="*/ 188514 w 486398"/>
                <a:gd name="connsiteY727" fmla="*/ 330172 h 572628"/>
                <a:gd name="connsiteX728" fmla="*/ 189585 w 486398"/>
                <a:gd name="connsiteY728" fmla="*/ 331143 h 572628"/>
                <a:gd name="connsiteX729" fmla="*/ 192128 w 486398"/>
                <a:gd name="connsiteY729" fmla="*/ 330751 h 572628"/>
                <a:gd name="connsiteX730" fmla="*/ 192441 w 486398"/>
                <a:gd name="connsiteY730" fmla="*/ 331025 h 572628"/>
                <a:gd name="connsiteX731" fmla="*/ 191698 w 486398"/>
                <a:gd name="connsiteY731" fmla="*/ 331902 h 572628"/>
                <a:gd name="connsiteX732" fmla="*/ 190571 w 486398"/>
                <a:gd name="connsiteY732" fmla="*/ 332770 h 572628"/>
                <a:gd name="connsiteX733" fmla="*/ 188537 w 486398"/>
                <a:gd name="connsiteY733" fmla="*/ 332120 h 572628"/>
                <a:gd name="connsiteX734" fmla="*/ 187254 w 486398"/>
                <a:gd name="connsiteY734" fmla="*/ 332089 h 572628"/>
                <a:gd name="connsiteX735" fmla="*/ 187074 w 486398"/>
                <a:gd name="connsiteY735" fmla="*/ 330642 h 572628"/>
                <a:gd name="connsiteX736" fmla="*/ 187238 w 486398"/>
                <a:gd name="connsiteY736" fmla="*/ 330118 h 572628"/>
                <a:gd name="connsiteX737" fmla="*/ 188514 w 486398"/>
                <a:gd name="connsiteY737" fmla="*/ 330172 h 572628"/>
                <a:gd name="connsiteX738" fmla="*/ 164558 w 486398"/>
                <a:gd name="connsiteY738" fmla="*/ 339177 h 572628"/>
                <a:gd name="connsiteX739" fmla="*/ 167508 w 486398"/>
                <a:gd name="connsiteY739" fmla="*/ 339960 h 572628"/>
                <a:gd name="connsiteX740" fmla="*/ 168759 w 486398"/>
                <a:gd name="connsiteY740" fmla="*/ 340006 h 572628"/>
                <a:gd name="connsiteX741" fmla="*/ 169909 w 486398"/>
                <a:gd name="connsiteY741" fmla="*/ 339655 h 572628"/>
                <a:gd name="connsiteX742" fmla="*/ 171677 w 486398"/>
                <a:gd name="connsiteY742" fmla="*/ 338630 h 572628"/>
                <a:gd name="connsiteX743" fmla="*/ 173516 w 486398"/>
                <a:gd name="connsiteY743" fmla="*/ 337871 h 572628"/>
                <a:gd name="connsiteX744" fmla="*/ 174838 w 486398"/>
                <a:gd name="connsiteY744" fmla="*/ 338254 h 572628"/>
                <a:gd name="connsiteX745" fmla="*/ 176004 w 486398"/>
                <a:gd name="connsiteY745" fmla="*/ 339169 h 572628"/>
                <a:gd name="connsiteX746" fmla="*/ 176614 w 486398"/>
                <a:gd name="connsiteY746" fmla="*/ 340460 h 572628"/>
                <a:gd name="connsiteX747" fmla="*/ 176317 w 486398"/>
                <a:gd name="connsiteY747" fmla="*/ 341806 h 572628"/>
                <a:gd name="connsiteX748" fmla="*/ 174228 w 486398"/>
                <a:gd name="connsiteY748" fmla="*/ 344701 h 572628"/>
                <a:gd name="connsiteX749" fmla="*/ 172507 w 486398"/>
                <a:gd name="connsiteY749" fmla="*/ 347783 h 572628"/>
                <a:gd name="connsiteX750" fmla="*/ 176450 w 486398"/>
                <a:gd name="connsiteY750" fmla="*/ 348362 h 572628"/>
                <a:gd name="connsiteX751" fmla="*/ 180393 w 486398"/>
                <a:gd name="connsiteY751" fmla="*/ 348299 h 572628"/>
                <a:gd name="connsiteX752" fmla="*/ 179477 w 486398"/>
                <a:gd name="connsiteY752" fmla="*/ 350200 h 572628"/>
                <a:gd name="connsiteX753" fmla="*/ 179321 w 486398"/>
                <a:gd name="connsiteY753" fmla="*/ 351859 h 572628"/>
                <a:gd name="connsiteX754" fmla="*/ 180526 w 486398"/>
                <a:gd name="connsiteY754" fmla="*/ 352649 h 572628"/>
                <a:gd name="connsiteX755" fmla="*/ 181551 w 486398"/>
                <a:gd name="connsiteY755" fmla="*/ 353713 h 572628"/>
                <a:gd name="connsiteX756" fmla="*/ 181285 w 486398"/>
                <a:gd name="connsiteY756" fmla="*/ 354675 h 572628"/>
                <a:gd name="connsiteX757" fmla="*/ 180698 w 486398"/>
                <a:gd name="connsiteY757" fmla="*/ 355622 h 572628"/>
                <a:gd name="connsiteX758" fmla="*/ 182849 w 486398"/>
                <a:gd name="connsiteY758" fmla="*/ 357046 h 572628"/>
                <a:gd name="connsiteX759" fmla="*/ 182709 w 486398"/>
                <a:gd name="connsiteY759" fmla="*/ 358000 h 572628"/>
                <a:gd name="connsiteX760" fmla="*/ 182153 w 486398"/>
                <a:gd name="connsiteY760" fmla="*/ 359002 h 572628"/>
                <a:gd name="connsiteX761" fmla="*/ 176778 w 486398"/>
                <a:gd name="connsiteY761" fmla="*/ 365527 h 572628"/>
                <a:gd name="connsiteX762" fmla="*/ 175198 w 486398"/>
                <a:gd name="connsiteY762" fmla="*/ 368820 h 572628"/>
                <a:gd name="connsiteX763" fmla="*/ 174102 w 486398"/>
                <a:gd name="connsiteY763" fmla="*/ 372442 h 572628"/>
                <a:gd name="connsiteX764" fmla="*/ 173093 w 486398"/>
                <a:gd name="connsiteY764" fmla="*/ 375087 h 572628"/>
                <a:gd name="connsiteX765" fmla="*/ 172358 w 486398"/>
                <a:gd name="connsiteY765" fmla="*/ 377833 h 572628"/>
                <a:gd name="connsiteX766" fmla="*/ 171802 w 486398"/>
                <a:gd name="connsiteY766" fmla="*/ 380790 h 572628"/>
                <a:gd name="connsiteX767" fmla="*/ 170801 w 486398"/>
                <a:gd name="connsiteY767" fmla="*/ 383841 h 572628"/>
                <a:gd name="connsiteX768" fmla="*/ 171138 w 486398"/>
                <a:gd name="connsiteY768" fmla="*/ 386540 h 572628"/>
                <a:gd name="connsiteX769" fmla="*/ 170801 w 486398"/>
                <a:gd name="connsiteY769" fmla="*/ 389310 h 572628"/>
                <a:gd name="connsiteX770" fmla="*/ 168102 w 486398"/>
                <a:gd name="connsiteY770" fmla="*/ 396132 h 572628"/>
                <a:gd name="connsiteX771" fmla="*/ 166177 w 486398"/>
                <a:gd name="connsiteY771" fmla="*/ 396007 h 572628"/>
                <a:gd name="connsiteX772" fmla="*/ 163760 w 486398"/>
                <a:gd name="connsiteY772" fmla="*/ 395185 h 572628"/>
                <a:gd name="connsiteX773" fmla="*/ 162250 w 486398"/>
                <a:gd name="connsiteY773" fmla="*/ 395310 h 572628"/>
                <a:gd name="connsiteX774" fmla="*/ 161468 w 486398"/>
                <a:gd name="connsiteY774" fmla="*/ 396820 h 572628"/>
                <a:gd name="connsiteX775" fmla="*/ 162852 w 486398"/>
                <a:gd name="connsiteY775" fmla="*/ 399926 h 572628"/>
                <a:gd name="connsiteX776" fmla="*/ 158550 w 486398"/>
                <a:gd name="connsiteY776" fmla="*/ 403611 h 572628"/>
                <a:gd name="connsiteX777" fmla="*/ 153793 w 486398"/>
                <a:gd name="connsiteY777" fmla="*/ 406083 h 572628"/>
                <a:gd name="connsiteX778" fmla="*/ 153762 w 486398"/>
                <a:gd name="connsiteY778" fmla="*/ 404957 h 572628"/>
                <a:gd name="connsiteX779" fmla="*/ 154215 w 486398"/>
                <a:gd name="connsiteY779" fmla="*/ 404073 h 572628"/>
                <a:gd name="connsiteX780" fmla="*/ 154896 w 486398"/>
                <a:gd name="connsiteY780" fmla="*/ 403361 h 572628"/>
                <a:gd name="connsiteX781" fmla="*/ 155389 w 486398"/>
                <a:gd name="connsiteY781" fmla="*/ 402500 h 572628"/>
                <a:gd name="connsiteX782" fmla="*/ 156085 w 486398"/>
                <a:gd name="connsiteY782" fmla="*/ 399605 h 572628"/>
                <a:gd name="connsiteX783" fmla="*/ 155741 w 486398"/>
                <a:gd name="connsiteY783" fmla="*/ 396687 h 572628"/>
                <a:gd name="connsiteX784" fmla="*/ 154301 w 486398"/>
                <a:gd name="connsiteY784" fmla="*/ 393026 h 572628"/>
                <a:gd name="connsiteX785" fmla="*/ 154200 w 486398"/>
                <a:gd name="connsiteY785" fmla="*/ 391712 h 572628"/>
                <a:gd name="connsiteX786" fmla="*/ 155193 w 486398"/>
                <a:gd name="connsiteY786" fmla="*/ 391180 h 572628"/>
                <a:gd name="connsiteX787" fmla="*/ 155858 w 486398"/>
                <a:gd name="connsiteY787" fmla="*/ 391023 h 572628"/>
                <a:gd name="connsiteX788" fmla="*/ 156218 w 486398"/>
                <a:gd name="connsiteY788" fmla="*/ 390515 h 572628"/>
                <a:gd name="connsiteX789" fmla="*/ 156234 w 486398"/>
                <a:gd name="connsiteY789" fmla="*/ 389302 h 572628"/>
                <a:gd name="connsiteX790" fmla="*/ 155780 w 486398"/>
                <a:gd name="connsiteY790" fmla="*/ 388402 h 572628"/>
                <a:gd name="connsiteX791" fmla="*/ 154419 w 486398"/>
                <a:gd name="connsiteY791" fmla="*/ 388113 h 572628"/>
                <a:gd name="connsiteX792" fmla="*/ 153120 w 486398"/>
                <a:gd name="connsiteY792" fmla="*/ 388097 h 572628"/>
                <a:gd name="connsiteX793" fmla="*/ 152205 w 486398"/>
                <a:gd name="connsiteY793" fmla="*/ 389459 h 572628"/>
                <a:gd name="connsiteX794" fmla="*/ 150945 w 486398"/>
                <a:gd name="connsiteY794" fmla="*/ 392079 h 572628"/>
                <a:gd name="connsiteX795" fmla="*/ 150335 w 486398"/>
                <a:gd name="connsiteY795" fmla="*/ 394732 h 572628"/>
                <a:gd name="connsiteX796" fmla="*/ 150601 w 486398"/>
                <a:gd name="connsiteY796" fmla="*/ 396179 h 572628"/>
                <a:gd name="connsiteX797" fmla="*/ 151156 w 486398"/>
                <a:gd name="connsiteY797" fmla="*/ 397477 h 572628"/>
                <a:gd name="connsiteX798" fmla="*/ 152885 w 486398"/>
                <a:gd name="connsiteY798" fmla="*/ 399645 h 572628"/>
                <a:gd name="connsiteX799" fmla="*/ 152385 w 486398"/>
                <a:gd name="connsiteY799" fmla="*/ 400928 h 572628"/>
                <a:gd name="connsiteX800" fmla="*/ 151665 w 486398"/>
                <a:gd name="connsiteY800" fmla="*/ 401921 h 572628"/>
                <a:gd name="connsiteX801" fmla="*/ 145562 w 486398"/>
                <a:gd name="connsiteY801" fmla="*/ 399660 h 572628"/>
                <a:gd name="connsiteX802" fmla="*/ 144241 w 486398"/>
                <a:gd name="connsiteY802" fmla="*/ 399496 h 572628"/>
                <a:gd name="connsiteX803" fmla="*/ 143145 w 486398"/>
                <a:gd name="connsiteY803" fmla="*/ 399019 h 572628"/>
                <a:gd name="connsiteX804" fmla="*/ 141972 w 486398"/>
                <a:gd name="connsiteY804" fmla="*/ 396038 h 572628"/>
                <a:gd name="connsiteX805" fmla="*/ 144459 w 486398"/>
                <a:gd name="connsiteY805" fmla="*/ 395318 h 572628"/>
                <a:gd name="connsiteX806" fmla="*/ 145195 w 486398"/>
                <a:gd name="connsiteY806" fmla="*/ 394958 h 572628"/>
                <a:gd name="connsiteX807" fmla="*/ 145469 w 486398"/>
                <a:gd name="connsiteY807" fmla="*/ 394004 h 572628"/>
                <a:gd name="connsiteX808" fmla="*/ 145805 w 486398"/>
                <a:gd name="connsiteY808" fmla="*/ 391093 h 572628"/>
                <a:gd name="connsiteX809" fmla="*/ 144648 w 486398"/>
                <a:gd name="connsiteY809" fmla="*/ 388653 h 572628"/>
                <a:gd name="connsiteX810" fmla="*/ 143662 w 486398"/>
                <a:gd name="connsiteY810" fmla="*/ 387784 h 572628"/>
                <a:gd name="connsiteX811" fmla="*/ 142864 w 486398"/>
                <a:gd name="connsiteY811" fmla="*/ 386791 h 572628"/>
                <a:gd name="connsiteX812" fmla="*/ 143365 w 486398"/>
                <a:gd name="connsiteY812" fmla="*/ 384733 h 572628"/>
                <a:gd name="connsiteX813" fmla="*/ 143036 w 486398"/>
                <a:gd name="connsiteY813" fmla="*/ 382136 h 572628"/>
                <a:gd name="connsiteX814" fmla="*/ 143004 w 486398"/>
                <a:gd name="connsiteY814" fmla="*/ 378506 h 572628"/>
                <a:gd name="connsiteX815" fmla="*/ 143435 w 486398"/>
                <a:gd name="connsiteY815" fmla="*/ 377880 h 572628"/>
                <a:gd name="connsiteX816" fmla="*/ 145742 w 486398"/>
                <a:gd name="connsiteY816" fmla="*/ 377144 h 572628"/>
                <a:gd name="connsiteX817" fmla="*/ 147409 w 486398"/>
                <a:gd name="connsiteY817" fmla="*/ 375196 h 572628"/>
                <a:gd name="connsiteX818" fmla="*/ 148880 w 486398"/>
                <a:gd name="connsiteY818" fmla="*/ 372975 h 572628"/>
                <a:gd name="connsiteX819" fmla="*/ 151031 w 486398"/>
                <a:gd name="connsiteY819" fmla="*/ 369063 h 572628"/>
                <a:gd name="connsiteX820" fmla="*/ 152800 w 486398"/>
                <a:gd name="connsiteY820" fmla="*/ 364830 h 572628"/>
                <a:gd name="connsiteX821" fmla="*/ 151102 w 486398"/>
                <a:gd name="connsiteY821" fmla="*/ 364650 h 572628"/>
                <a:gd name="connsiteX822" fmla="*/ 149662 w 486398"/>
                <a:gd name="connsiteY822" fmla="*/ 363852 h 572628"/>
                <a:gd name="connsiteX823" fmla="*/ 151227 w 486398"/>
                <a:gd name="connsiteY823" fmla="*/ 361850 h 572628"/>
                <a:gd name="connsiteX824" fmla="*/ 150742 w 486398"/>
                <a:gd name="connsiteY824" fmla="*/ 359315 h 572628"/>
                <a:gd name="connsiteX825" fmla="*/ 148395 w 486398"/>
                <a:gd name="connsiteY825" fmla="*/ 356201 h 572628"/>
                <a:gd name="connsiteX826" fmla="*/ 147104 w 486398"/>
                <a:gd name="connsiteY826" fmla="*/ 352524 h 572628"/>
                <a:gd name="connsiteX827" fmla="*/ 145031 w 486398"/>
                <a:gd name="connsiteY827" fmla="*/ 350897 h 572628"/>
                <a:gd name="connsiteX828" fmla="*/ 143936 w 486398"/>
                <a:gd name="connsiteY828" fmla="*/ 350302 h 572628"/>
                <a:gd name="connsiteX829" fmla="*/ 142598 w 486398"/>
                <a:gd name="connsiteY829" fmla="*/ 351163 h 572628"/>
                <a:gd name="connsiteX830" fmla="*/ 141502 w 486398"/>
                <a:gd name="connsiteY830" fmla="*/ 352195 h 572628"/>
                <a:gd name="connsiteX831" fmla="*/ 142519 w 486398"/>
                <a:gd name="connsiteY831" fmla="*/ 354589 h 572628"/>
                <a:gd name="connsiteX832" fmla="*/ 142394 w 486398"/>
                <a:gd name="connsiteY832" fmla="*/ 356710 h 572628"/>
                <a:gd name="connsiteX833" fmla="*/ 142558 w 486398"/>
                <a:gd name="connsiteY833" fmla="*/ 358806 h 572628"/>
                <a:gd name="connsiteX834" fmla="*/ 143591 w 486398"/>
                <a:gd name="connsiteY834" fmla="*/ 358924 h 572628"/>
                <a:gd name="connsiteX835" fmla="*/ 144866 w 486398"/>
                <a:gd name="connsiteY835" fmla="*/ 358399 h 572628"/>
                <a:gd name="connsiteX836" fmla="*/ 145883 w 486398"/>
                <a:gd name="connsiteY836" fmla="*/ 358767 h 572628"/>
                <a:gd name="connsiteX837" fmla="*/ 146478 w 486398"/>
                <a:gd name="connsiteY837" fmla="*/ 359870 h 572628"/>
                <a:gd name="connsiteX838" fmla="*/ 146642 w 486398"/>
                <a:gd name="connsiteY838" fmla="*/ 361286 h 572628"/>
                <a:gd name="connsiteX839" fmla="*/ 146188 w 486398"/>
                <a:gd name="connsiteY839" fmla="*/ 362687 h 572628"/>
                <a:gd name="connsiteX840" fmla="*/ 145257 w 486398"/>
                <a:gd name="connsiteY840" fmla="*/ 363383 h 572628"/>
                <a:gd name="connsiteX841" fmla="*/ 144115 w 486398"/>
                <a:gd name="connsiteY841" fmla="*/ 363328 h 572628"/>
                <a:gd name="connsiteX842" fmla="*/ 142965 w 486398"/>
                <a:gd name="connsiteY842" fmla="*/ 362569 h 572628"/>
                <a:gd name="connsiteX843" fmla="*/ 142066 w 486398"/>
                <a:gd name="connsiteY843" fmla="*/ 361490 h 572628"/>
                <a:gd name="connsiteX844" fmla="*/ 139914 w 486398"/>
                <a:gd name="connsiteY844" fmla="*/ 360895 h 572628"/>
                <a:gd name="connsiteX845" fmla="*/ 137645 w 486398"/>
                <a:gd name="connsiteY845" fmla="*/ 362170 h 572628"/>
                <a:gd name="connsiteX846" fmla="*/ 135494 w 486398"/>
                <a:gd name="connsiteY846" fmla="*/ 364768 h 572628"/>
                <a:gd name="connsiteX847" fmla="*/ 133655 w 486398"/>
                <a:gd name="connsiteY847" fmla="*/ 366082 h 572628"/>
                <a:gd name="connsiteX848" fmla="*/ 134516 w 486398"/>
                <a:gd name="connsiteY848" fmla="*/ 364157 h 572628"/>
                <a:gd name="connsiteX849" fmla="*/ 134931 w 486398"/>
                <a:gd name="connsiteY849" fmla="*/ 362076 h 572628"/>
                <a:gd name="connsiteX850" fmla="*/ 134039 w 486398"/>
                <a:gd name="connsiteY850" fmla="*/ 360613 h 572628"/>
                <a:gd name="connsiteX851" fmla="*/ 131926 w 486398"/>
                <a:gd name="connsiteY851" fmla="*/ 358180 h 572628"/>
                <a:gd name="connsiteX852" fmla="*/ 131434 w 486398"/>
                <a:gd name="connsiteY852" fmla="*/ 356772 h 572628"/>
                <a:gd name="connsiteX853" fmla="*/ 131308 w 486398"/>
                <a:gd name="connsiteY853" fmla="*/ 355067 h 572628"/>
                <a:gd name="connsiteX854" fmla="*/ 131684 w 486398"/>
                <a:gd name="connsiteY854" fmla="*/ 353377 h 572628"/>
                <a:gd name="connsiteX855" fmla="*/ 133843 w 486398"/>
                <a:gd name="connsiteY855" fmla="*/ 355317 h 572628"/>
                <a:gd name="connsiteX856" fmla="*/ 134954 w 486398"/>
                <a:gd name="connsiteY856" fmla="*/ 357735 h 572628"/>
                <a:gd name="connsiteX857" fmla="*/ 136550 w 486398"/>
                <a:gd name="connsiteY857" fmla="*/ 358798 h 572628"/>
                <a:gd name="connsiteX858" fmla="*/ 138545 w 486398"/>
                <a:gd name="connsiteY858" fmla="*/ 358806 h 572628"/>
                <a:gd name="connsiteX859" fmla="*/ 137012 w 486398"/>
                <a:gd name="connsiteY859" fmla="*/ 355254 h 572628"/>
                <a:gd name="connsiteX860" fmla="*/ 136464 w 486398"/>
                <a:gd name="connsiteY860" fmla="*/ 354355 h 572628"/>
                <a:gd name="connsiteX861" fmla="*/ 134321 w 486398"/>
                <a:gd name="connsiteY861" fmla="*/ 352759 h 572628"/>
                <a:gd name="connsiteX862" fmla="*/ 131379 w 486398"/>
                <a:gd name="connsiteY862" fmla="*/ 350075 h 572628"/>
                <a:gd name="connsiteX863" fmla="*/ 129517 w 486398"/>
                <a:gd name="connsiteY863" fmla="*/ 348777 h 572628"/>
                <a:gd name="connsiteX864" fmla="*/ 130174 w 486398"/>
                <a:gd name="connsiteY864" fmla="*/ 345968 h 572628"/>
                <a:gd name="connsiteX865" fmla="*/ 131277 w 486398"/>
                <a:gd name="connsiteY865" fmla="*/ 345413 h 572628"/>
                <a:gd name="connsiteX866" fmla="*/ 132200 w 486398"/>
                <a:gd name="connsiteY866" fmla="*/ 345546 h 572628"/>
                <a:gd name="connsiteX867" fmla="*/ 135314 w 486398"/>
                <a:gd name="connsiteY867" fmla="*/ 346539 h 572628"/>
                <a:gd name="connsiteX868" fmla="*/ 135604 w 486398"/>
                <a:gd name="connsiteY868" fmla="*/ 345139 h 572628"/>
                <a:gd name="connsiteX869" fmla="*/ 135142 w 486398"/>
                <a:gd name="connsiteY869" fmla="*/ 344388 h 572628"/>
                <a:gd name="connsiteX870" fmla="*/ 134907 w 486398"/>
                <a:gd name="connsiteY870" fmla="*/ 343519 h 572628"/>
                <a:gd name="connsiteX871" fmla="*/ 136965 w 486398"/>
                <a:gd name="connsiteY871" fmla="*/ 342307 h 572628"/>
                <a:gd name="connsiteX872" fmla="*/ 140321 w 486398"/>
                <a:gd name="connsiteY872" fmla="*/ 341305 h 572628"/>
                <a:gd name="connsiteX873" fmla="*/ 141009 w 486398"/>
                <a:gd name="connsiteY873" fmla="*/ 340836 h 572628"/>
                <a:gd name="connsiteX874" fmla="*/ 141604 w 486398"/>
                <a:gd name="connsiteY874" fmla="*/ 339827 h 572628"/>
                <a:gd name="connsiteX875" fmla="*/ 142425 w 486398"/>
                <a:gd name="connsiteY875" fmla="*/ 339302 h 572628"/>
                <a:gd name="connsiteX876" fmla="*/ 144773 w 486398"/>
                <a:gd name="connsiteY876" fmla="*/ 339318 h 572628"/>
                <a:gd name="connsiteX877" fmla="*/ 146752 w 486398"/>
                <a:gd name="connsiteY877" fmla="*/ 338348 h 572628"/>
                <a:gd name="connsiteX878" fmla="*/ 148387 w 486398"/>
                <a:gd name="connsiteY878" fmla="*/ 335727 h 572628"/>
                <a:gd name="connsiteX879" fmla="*/ 148778 w 486398"/>
                <a:gd name="connsiteY879" fmla="*/ 334288 h 572628"/>
                <a:gd name="connsiteX880" fmla="*/ 149357 w 486398"/>
                <a:gd name="connsiteY880" fmla="*/ 333083 h 572628"/>
                <a:gd name="connsiteX881" fmla="*/ 153433 w 486398"/>
                <a:gd name="connsiteY881" fmla="*/ 330955 h 572628"/>
                <a:gd name="connsiteX882" fmla="*/ 154442 w 486398"/>
                <a:gd name="connsiteY882" fmla="*/ 330626 h 572628"/>
                <a:gd name="connsiteX883" fmla="*/ 157173 w 486398"/>
                <a:gd name="connsiteY883" fmla="*/ 330892 h 572628"/>
                <a:gd name="connsiteX884" fmla="*/ 159660 w 486398"/>
                <a:gd name="connsiteY884" fmla="*/ 332097 h 572628"/>
                <a:gd name="connsiteX885" fmla="*/ 160889 w 486398"/>
                <a:gd name="connsiteY885" fmla="*/ 334632 h 572628"/>
                <a:gd name="connsiteX886" fmla="*/ 161969 w 486398"/>
                <a:gd name="connsiteY886" fmla="*/ 337339 h 572628"/>
                <a:gd name="connsiteX887" fmla="*/ 164558 w 486398"/>
                <a:gd name="connsiteY887" fmla="*/ 339177 h 572628"/>
                <a:gd name="connsiteX888" fmla="*/ 134281 w 486398"/>
                <a:gd name="connsiteY888" fmla="*/ 335336 h 572628"/>
                <a:gd name="connsiteX889" fmla="*/ 132763 w 486398"/>
                <a:gd name="connsiteY889" fmla="*/ 336423 h 572628"/>
                <a:gd name="connsiteX890" fmla="*/ 131621 w 486398"/>
                <a:gd name="connsiteY890" fmla="*/ 335579 h 572628"/>
                <a:gd name="connsiteX891" fmla="*/ 132177 w 486398"/>
                <a:gd name="connsiteY891" fmla="*/ 333231 h 572628"/>
                <a:gd name="connsiteX892" fmla="*/ 132552 w 486398"/>
                <a:gd name="connsiteY892" fmla="*/ 332449 h 572628"/>
                <a:gd name="connsiteX893" fmla="*/ 133851 w 486398"/>
                <a:gd name="connsiteY893" fmla="*/ 333224 h 572628"/>
                <a:gd name="connsiteX894" fmla="*/ 134281 w 486398"/>
                <a:gd name="connsiteY894" fmla="*/ 335336 h 572628"/>
                <a:gd name="connsiteX895" fmla="*/ 127600 w 486398"/>
                <a:gd name="connsiteY895" fmla="*/ 349121 h 572628"/>
                <a:gd name="connsiteX896" fmla="*/ 126059 w 486398"/>
                <a:gd name="connsiteY896" fmla="*/ 350349 h 572628"/>
                <a:gd name="connsiteX897" fmla="*/ 124940 w 486398"/>
                <a:gd name="connsiteY897" fmla="*/ 350349 h 572628"/>
                <a:gd name="connsiteX898" fmla="*/ 125957 w 486398"/>
                <a:gd name="connsiteY898" fmla="*/ 348910 h 572628"/>
                <a:gd name="connsiteX899" fmla="*/ 126098 w 486398"/>
                <a:gd name="connsiteY899" fmla="*/ 348229 h 572628"/>
                <a:gd name="connsiteX900" fmla="*/ 126951 w 486398"/>
                <a:gd name="connsiteY900" fmla="*/ 346297 h 572628"/>
                <a:gd name="connsiteX901" fmla="*/ 128617 w 486398"/>
                <a:gd name="connsiteY901" fmla="*/ 345608 h 572628"/>
                <a:gd name="connsiteX902" fmla="*/ 129321 w 486398"/>
                <a:gd name="connsiteY902" fmla="*/ 345522 h 572628"/>
                <a:gd name="connsiteX903" fmla="*/ 127960 w 486398"/>
                <a:gd name="connsiteY903" fmla="*/ 347525 h 572628"/>
                <a:gd name="connsiteX904" fmla="*/ 127600 w 486398"/>
                <a:gd name="connsiteY904" fmla="*/ 349121 h 572628"/>
                <a:gd name="connsiteX905" fmla="*/ 118494 w 486398"/>
                <a:gd name="connsiteY905" fmla="*/ 359088 h 572628"/>
                <a:gd name="connsiteX906" fmla="*/ 117946 w 486398"/>
                <a:gd name="connsiteY906" fmla="*/ 359370 h 572628"/>
                <a:gd name="connsiteX907" fmla="*/ 117242 w 486398"/>
                <a:gd name="connsiteY907" fmla="*/ 357023 h 572628"/>
                <a:gd name="connsiteX908" fmla="*/ 116749 w 486398"/>
                <a:gd name="connsiteY908" fmla="*/ 356186 h 572628"/>
                <a:gd name="connsiteX909" fmla="*/ 117571 w 486398"/>
                <a:gd name="connsiteY909" fmla="*/ 355740 h 572628"/>
                <a:gd name="connsiteX910" fmla="*/ 119221 w 486398"/>
                <a:gd name="connsiteY910" fmla="*/ 351476 h 572628"/>
                <a:gd name="connsiteX911" fmla="*/ 119518 w 486398"/>
                <a:gd name="connsiteY911" fmla="*/ 353166 h 572628"/>
                <a:gd name="connsiteX912" fmla="*/ 120160 w 486398"/>
                <a:gd name="connsiteY912" fmla="*/ 354840 h 572628"/>
                <a:gd name="connsiteX913" fmla="*/ 120801 w 486398"/>
                <a:gd name="connsiteY913" fmla="*/ 355106 h 572628"/>
                <a:gd name="connsiteX914" fmla="*/ 120175 w 486398"/>
                <a:gd name="connsiteY914" fmla="*/ 356326 h 572628"/>
                <a:gd name="connsiteX915" fmla="*/ 119260 w 486398"/>
                <a:gd name="connsiteY915" fmla="*/ 356780 h 572628"/>
                <a:gd name="connsiteX916" fmla="*/ 118494 w 486398"/>
                <a:gd name="connsiteY916" fmla="*/ 359088 h 572628"/>
                <a:gd name="connsiteX917" fmla="*/ 354839 w 486398"/>
                <a:gd name="connsiteY917" fmla="*/ 353471 h 572628"/>
                <a:gd name="connsiteX918" fmla="*/ 354456 w 486398"/>
                <a:gd name="connsiteY918" fmla="*/ 353744 h 572628"/>
                <a:gd name="connsiteX919" fmla="*/ 353400 w 486398"/>
                <a:gd name="connsiteY919" fmla="*/ 352892 h 572628"/>
                <a:gd name="connsiteX920" fmla="*/ 353244 w 486398"/>
                <a:gd name="connsiteY920" fmla="*/ 352133 h 572628"/>
                <a:gd name="connsiteX921" fmla="*/ 353431 w 486398"/>
                <a:gd name="connsiteY921" fmla="*/ 351664 h 572628"/>
                <a:gd name="connsiteX922" fmla="*/ 354120 w 486398"/>
                <a:gd name="connsiteY922" fmla="*/ 351562 h 572628"/>
                <a:gd name="connsiteX923" fmla="*/ 355544 w 486398"/>
                <a:gd name="connsiteY923" fmla="*/ 352493 h 572628"/>
                <a:gd name="connsiteX924" fmla="*/ 354839 w 486398"/>
                <a:gd name="connsiteY924" fmla="*/ 353471 h 572628"/>
                <a:gd name="connsiteX925" fmla="*/ 109457 w 486398"/>
                <a:gd name="connsiteY925" fmla="*/ 360559 h 572628"/>
                <a:gd name="connsiteX926" fmla="*/ 110310 w 486398"/>
                <a:gd name="connsiteY926" fmla="*/ 361263 h 572628"/>
                <a:gd name="connsiteX927" fmla="*/ 111554 w 486398"/>
                <a:gd name="connsiteY927" fmla="*/ 360864 h 572628"/>
                <a:gd name="connsiteX928" fmla="*/ 112548 w 486398"/>
                <a:gd name="connsiteY928" fmla="*/ 360770 h 572628"/>
                <a:gd name="connsiteX929" fmla="*/ 113260 w 486398"/>
                <a:gd name="connsiteY929" fmla="*/ 361106 h 572628"/>
                <a:gd name="connsiteX930" fmla="*/ 114159 w 486398"/>
                <a:gd name="connsiteY930" fmla="*/ 362914 h 572628"/>
                <a:gd name="connsiteX931" fmla="*/ 114488 w 486398"/>
                <a:gd name="connsiteY931" fmla="*/ 363985 h 572628"/>
                <a:gd name="connsiteX932" fmla="*/ 112884 w 486398"/>
                <a:gd name="connsiteY932" fmla="*/ 364134 h 572628"/>
                <a:gd name="connsiteX933" fmla="*/ 112204 w 486398"/>
                <a:gd name="connsiteY933" fmla="*/ 364384 h 572628"/>
                <a:gd name="connsiteX934" fmla="*/ 111327 w 486398"/>
                <a:gd name="connsiteY934" fmla="*/ 365691 h 572628"/>
                <a:gd name="connsiteX935" fmla="*/ 110068 w 486398"/>
                <a:gd name="connsiteY935" fmla="*/ 365206 h 572628"/>
                <a:gd name="connsiteX936" fmla="*/ 109277 w 486398"/>
                <a:gd name="connsiteY936" fmla="*/ 364588 h 572628"/>
                <a:gd name="connsiteX937" fmla="*/ 109105 w 486398"/>
                <a:gd name="connsiteY937" fmla="*/ 363719 h 572628"/>
                <a:gd name="connsiteX938" fmla="*/ 109457 w 486398"/>
                <a:gd name="connsiteY938" fmla="*/ 360559 h 572628"/>
                <a:gd name="connsiteX939" fmla="*/ 140571 w 486398"/>
                <a:gd name="connsiteY939" fmla="*/ 374915 h 572628"/>
                <a:gd name="connsiteX940" fmla="*/ 138834 w 486398"/>
                <a:gd name="connsiteY940" fmla="*/ 375838 h 572628"/>
                <a:gd name="connsiteX941" fmla="*/ 138615 w 486398"/>
                <a:gd name="connsiteY941" fmla="*/ 374954 h 572628"/>
                <a:gd name="connsiteX942" fmla="*/ 137880 w 486398"/>
                <a:gd name="connsiteY942" fmla="*/ 374547 h 572628"/>
                <a:gd name="connsiteX943" fmla="*/ 139140 w 486398"/>
                <a:gd name="connsiteY943" fmla="*/ 373303 h 572628"/>
                <a:gd name="connsiteX944" fmla="*/ 139093 w 486398"/>
                <a:gd name="connsiteY944" fmla="*/ 372740 h 572628"/>
                <a:gd name="connsiteX945" fmla="*/ 138295 w 486398"/>
                <a:gd name="connsiteY945" fmla="*/ 371903 h 572628"/>
                <a:gd name="connsiteX946" fmla="*/ 139218 w 486398"/>
                <a:gd name="connsiteY946" fmla="*/ 368726 h 572628"/>
                <a:gd name="connsiteX947" fmla="*/ 138968 w 486398"/>
                <a:gd name="connsiteY947" fmla="*/ 367357 h 572628"/>
                <a:gd name="connsiteX948" fmla="*/ 142433 w 486398"/>
                <a:gd name="connsiteY948" fmla="*/ 366849 h 572628"/>
                <a:gd name="connsiteX949" fmla="*/ 143067 w 486398"/>
                <a:gd name="connsiteY949" fmla="*/ 368140 h 572628"/>
                <a:gd name="connsiteX950" fmla="*/ 143130 w 486398"/>
                <a:gd name="connsiteY950" fmla="*/ 372051 h 572628"/>
                <a:gd name="connsiteX951" fmla="*/ 140571 w 486398"/>
                <a:gd name="connsiteY951" fmla="*/ 374915 h 572628"/>
                <a:gd name="connsiteX952" fmla="*/ 147127 w 486398"/>
                <a:gd name="connsiteY952" fmla="*/ 369900 h 572628"/>
                <a:gd name="connsiteX953" fmla="*/ 145187 w 486398"/>
                <a:gd name="connsiteY953" fmla="*/ 370017 h 572628"/>
                <a:gd name="connsiteX954" fmla="*/ 144381 w 486398"/>
                <a:gd name="connsiteY954" fmla="*/ 369712 h 572628"/>
                <a:gd name="connsiteX955" fmla="*/ 144061 w 486398"/>
                <a:gd name="connsiteY955" fmla="*/ 368891 h 572628"/>
                <a:gd name="connsiteX956" fmla="*/ 146783 w 486398"/>
                <a:gd name="connsiteY956" fmla="*/ 367224 h 572628"/>
                <a:gd name="connsiteX957" fmla="*/ 148895 w 486398"/>
                <a:gd name="connsiteY957" fmla="*/ 367521 h 572628"/>
                <a:gd name="connsiteX958" fmla="*/ 147957 w 486398"/>
                <a:gd name="connsiteY958" fmla="*/ 369024 h 572628"/>
                <a:gd name="connsiteX959" fmla="*/ 147127 w 486398"/>
                <a:gd name="connsiteY959" fmla="*/ 369900 h 572628"/>
                <a:gd name="connsiteX960" fmla="*/ 132576 w 486398"/>
                <a:gd name="connsiteY960" fmla="*/ 389662 h 572628"/>
                <a:gd name="connsiteX961" fmla="*/ 131887 w 486398"/>
                <a:gd name="connsiteY961" fmla="*/ 390108 h 572628"/>
                <a:gd name="connsiteX962" fmla="*/ 132326 w 486398"/>
                <a:gd name="connsiteY962" fmla="*/ 388089 h 572628"/>
                <a:gd name="connsiteX963" fmla="*/ 134094 w 486398"/>
                <a:gd name="connsiteY963" fmla="*/ 386321 h 572628"/>
                <a:gd name="connsiteX964" fmla="*/ 134242 w 486398"/>
                <a:gd name="connsiteY964" fmla="*/ 387463 h 572628"/>
                <a:gd name="connsiteX965" fmla="*/ 132576 w 486398"/>
                <a:gd name="connsiteY965" fmla="*/ 389662 h 572628"/>
                <a:gd name="connsiteX966" fmla="*/ 159833 w 486398"/>
                <a:gd name="connsiteY966" fmla="*/ 421793 h 572628"/>
                <a:gd name="connsiteX967" fmla="*/ 157908 w 486398"/>
                <a:gd name="connsiteY967" fmla="*/ 422059 h 572628"/>
                <a:gd name="connsiteX968" fmla="*/ 157869 w 486398"/>
                <a:gd name="connsiteY968" fmla="*/ 420588 h 572628"/>
                <a:gd name="connsiteX969" fmla="*/ 159394 w 486398"/>
                <a:gd name="connsiteY969" fmla="*/ 417271 h 572628"/>
                <a:gd name="connsiteX970" fmla="*/ 159559 w 486398"/>
                <a:gd name="connsiteY970" fmla="*/ 414830 h 572628"/>
                <a:gd name="connsiteX971" fmla="*/ 160983 w 486398"/>
                <a:gd name="connsiteY971" fmla="*/ 411747 h 572628"/>
                <a:gd name="connsiteX972" fmla="*/ 161585 w 486398"/>
                <a:gd name="connsiteY972" fmla="*/ 411075 h 572628"/>
                <a:gd name="connsiteX973" fmla="*/ 162039 w 486398"/>
                <a:gd name="connsiteY973" fmla="*/ 410832 h 572628"/>
                <a:gd name="connsiteX974" fmla="*/ 162532 w 486398"/>
                <a:gd name="connsiteY974" fmla="*/ 411794 h 572628"/>
                <a:gd name="connsiteX975" fmla="*/ 161984 w 486398"/>
                <a:gd name="connsiteY975" fmla="*/ 415565 h 572628"/>
                <a:gd name="connsiteX976" fmla="*/ 160552 w 486398"/>
                <a:gd name="connsiteY976" fmla="*/ 418421 h 572628"/>
                <a:gd name="connsiteX977" fmla="*/ 159833 w 486398"/>
                <a:gd name="connsiteY977" fmla="*/ 421793 h 572628"/>
                <a:gd name="connsiteX978" fmla="*/ 152439 w 486398"/>
                <a:gd name="connsiteY978" fmla="*/ 425180 h 572628"/>
                <a:gd name="connsiteX979" fmla="*/ 149928 w 486398"/>
                <a:gd name="connsiteY979" fmla="*/ 425728 h 572628"/>
                <a:gd name="connsiteX980" fmla="*/ 148551 w 486398"/>
                <a:gd name="connsiteY980" fmla="*/ 425141 h 572628"/>
                <a:gd name="connsiteX981" fmla="*/ 147284 w 486398"/>
                <a:gd name="connsiteY981" fmla="*/ 422020 h 572628"/>
                <a:gd name="connsiteX982" fmla="*/ 149686 w 486398"/>
                <a:gd name="connsiteY982" fmla="*/ 420064 h 572628"/>
                <a:gd name="connsiteX983" fmla="*/ 152893 w 486398"/>
                <a:gd name="connsiteY983" fmla="*/ 422004 h 572628"/>
                <a:gd name="connsiteX984" fmla="*/ 153551 w 486398"/>
                <a:gd name="connsiteY984" fmla="*/ 422559 h 572628"/>
                <a:gd name="connsiteX985" fmla="*/ 152439 w 486398"/>
                <a:gd name="connsiteY985" fmla="*/ 425180 h 572628"/>
                <a:gd name="connsiteX986" fmla="*/ 126747 w 486398"/>
                <a:gd name="connsiteY986" fmla="*/ 476604 h 572628"/>
                <a:gd name="connsiteX987" fmla="*/ 124854 w 486398"/>
                <a:gd name="connsiteY987" fmla="*/ 478614 h 572628"/>
                <a:gd name="connsiteX988" fmla="*/ 122843 w 486398"/>
                <a:gd name="connsiteY988" fmla="*/ 476799 h 572628"/>
                <a:gd name="connsiteX989" fmla="*/ 120418 w 486398"/>
                <a:gd name="connsiteY989" fmla="*/ 475587 h 572628"/>
                <a:gd name="connsiteX990" fmla="*/ 121568 w 486398"/>
                <a:gd name="connsiteY990" fmla="*/ 475258 h 572628"/>
                <a:gd name="connsiteX991" fmla="*/ 122241 w 486398"/>
                <a:gd name="connsiteY991" fmla="*/ 474765 h 572628"/>
                <a:gd name="connsiteX992" fmla="*/ 122311 w 486398"/>
                <a:gd name="connsiteY992" fmla="*/ 473999 h 572628"/>
                <a:gd name="connsiteX993" fmla="*/ 123884 w 486398"/>
                <a:gd name="connsiteY993" fmla="*/ 472856 h 572628"/>
                <a:gd name="connsiteX994" fmla="*/ 126998 w 486398"/>
                <a:gd name="connsiteY994" fmla="*/ 471972 h 572628"/>
                <a:gd name="connsiteX995" fmla="*/ 127991 w 486398"/>
                <a:gd name="connsiteY995" fmla="*/ 471918 h 572628"/>
                <a:gd name="connsiteX996" fmla="*/ 129110 w 486398"/>
                <a:gd name="connsiteY996" fmla="*/ 471088 h 572628"/>
                <a:gd name="connsiteX997" fmla="*/ 129478 w 486398"/>
                <a:gd name="connsiteY997" fmla="*/ 470337 h 572628"/>
                <a:gd name="connsiteX998" fmla="*/ 129939 w 486398"/>
                <a:gd name="connsiteY998" fmla="*/ 469977 h 572628"/>
                <a:gd name="connsiteX999" fmla="*/ 131950 w 486398"/>
                <a:gd name="connsiteY999" fmla="*/ 468945 h 572628"/>
                <a:gd name="connsiteX1000" fmla="*/ 132497 w 486398"/>
                <a:gd name="connsiteY1000" fmla="*/ 470134 h 572628"/>
                <a:gd name="connsiteX1001" fmla="*/ 132404 w 486398"/>
                <a:gd name="connsiteY1001" fmla="*/ 471065 h 572628"/>
                <a:gd name="connsiteX1002" fmla="*/ 130894 w 486398"/>
                <a:gd name="connsiteY1002" fmla="*/ 471581 h 572628"/>
                <a:gd name="connsiteX1003" fmla="*/ 129423 w 486398"/>
                <a:gd name="connsiteY1003" fmla="*/ 472825 h 572628"/>
                <a:gd name="connsiteX1004" fmla="*/ 128054 w 486398"/>
                <a:gd name="connsiteY1004" fmla="*/ 474374 h 572628"/>
                <a:gd name="connsiteX1005" fmla="*/ 126833 w 486398"/>
                <a:gd name="connsiteY1005" fmla="*/ 475031 h 572628"/>
                <a:gd name="connsiteX1006" fmla="*/ 126442 w 486398"/>
                <a:gd name="connsiteY1006" fmla="*/ 475469 h 572628"/>
                <a:gd name="connsiteX1007" fmla="*/ 126747 w 486398"/>
                <a:gd name="connsiteY1007" fmla="*/ 476604 h 572628"/>
                <a:gd name="connsiteX1008" fmla="*/ 123923 w 486398"/>
                <a:gd name="connsiteY1008" fmla="*/ 479185 h 572628"/>
                <a:gd name="connsiteX1009" fmla="*/ 124072 w 486398"/>
                <a:gd name="connsiteY1009" fmla="*/ 479764 h 572628"/>
                <a:gd name="connsiteX1010" fmla="*/ 121920 w 486398"/>
                <a:gd name="connsiteY1010" fmla="*/ 479279 h 572628"/>
                <a:gd name="connsiteX1011" fmla="*/ 121044 w 486398"/>
                <a:gd name="connsiteY1011" fmla="*/ 477018 h 572628"/>
                <a:gd name="connsiteX1012" fmla="*/ 122476 w 486398"/>
                <a:gd name="connsiteY1012" fmla="*/ 477425 h 572628"/>
                <a:gd name="connsiteX1013" fmla="*/ 122914 w 486398"/>
                <a:gd name="connsiteY1013" fmla="*/ 478200 h 572628"/>
                <a:gd name="connsiteX1014" fmla="*/ 123923 w 486398"/>
                <a:gd name="connsiteY1014" fmla="*/ 479185 h 572628"/>
                <a:gd name="connsiteX1015" fmla="*/ 116765 w 486398"/>
                <a:gd name="connsiteY1015" fmla="*/ 488675 h 572628"/>
                <a:gd name="connsiteX1016" fmla="*/ 115842 w 486398"/>
                <a:gd name="connsiteY1016" fmla="*/ 489129 h 572628"/>
                <a:gd name="connsiteX1017" fmla="*/ 114613 w 486398"/>
                <a:gd name="connsiteY1017" fmla="*/ 488503 h 572628"/>
                <a:gd name="connsiteX1018" fmla="*/ 114230 w 486398"/>
                <a:gd name="connsiteY1018" fmla="*/ 485671 h 572628"/>
                <a:gd name="connsiteX1019" fmla="*/ 114777 w 486398"/>
                <a:gd name="connsiteY1019" fmla="*/ 484294 h 572628"/>
                <a:gd name="connsiteX1020" fmla="*/ 115740 w 486398"/>
                <a:gd name="connsiteY1020" fmla="*/ 483989 h 572628"/>
                <a:gd name="connsiteX1021" fmla="*/ 116577 w 486398"/>
                <a:gd name="connsiteY1021" fmla="*/ 486438 h 572628"/>
                <a:gd name="connsiteX1022" fmla="*/ 117156 w 486398"/>
                <a:gd name="connsiteY1022" fmla="*/ 487447 h 572628"/>
                <a:gd name="connsiteX1023" fmla="*/ 116765 w 486398"/>
                <a:gd name="connsiteY1023" fmla="*/ 488675 h 572628"/>
                <a:gd name="connsiteX1024" fmla="*/ 100531 w 486398"/>
                <a:gd name="connsiteY1024" fmla="*/ 514899 h 572628"/>
                <a:gd name="connsiteX1025" fmla="*/ 98411 w 486398"/>
                <a:gd name="connsiteY1025" fmla="*/ 516026 h 572628"/>
                <a:gd name="connsiteX1026" fmla="*/ 97629 w 486398"/>
                <a:gd name="connsiteY1026" fmla="*/ 517364 h 572628"/>
                <a:gd name="connsiteX1027" fmla="*/ 95673 w 486398"/>
                <a:gd name="connsiteY1027" fmla="*/ 517817 h 572628"/>
                <a:gd name="connsiteX1028" fmla="*/ 93771 w 486398"/>
                <a:gd name="connsiteY1028" fmla="*/ 519695 h 572628"/>
                <a:gd name="connsiteX1029" fmla="*/ 91925 w 486398"/>
                <a:gd name="connsiteY1029" fmla="*/ 520032 h 572628"/>
                <a:gd name="connsiteX1030" fmla="*/ 91972 w 486398"/>
                <a:gd name="connsiteY1030" fmla="*/ 521542 h 572628"/>
                <a:gd name="connsiteX1031" fmla="*/ 92762 w 486398"/>
                <a:gd name="connsiteY1031" fmla="*/ 522817 h 572628"/>
                <a:gd name="connsiteX1032" fmla="*/ 91534 w 486398"/>
                <a:gd name="connsiteY1032" fmla="*/ 523044 h 572628"/>
                <a:gd name="connsiteX1033" fmla="*/ 90243 w 486398"/>
                <a:gd name="connsiteY1033" fmla="*/ 524600 h 572628"/>
                <a:gd name="connsiteX1034" fmla="*/ 90141 w 486398"/>
                <a:gd name="connsiteY1034" fmla="*/ 525735 h 572628"/>
                <a:gd name="connsiteX1035" fmla="*/ 90603 w 486398"/>
                <a:gd name="connsiteY1035" fmla="*/ 526642 h 572628"/>
                <a:gd name="connsiteX1036" fmla="*/ 90541 w 486398"/>
                <a:gd name="connsiteY1036" fmla="*/ 527104 h 572628"/>
                <a:gd name="connsiteX1037" fmla="*/ 88913 w 486398"/>
                <a:gd name="connsiteY1037" fmla="*/ 528450 h 572628"/>
                <a:gd name="connsiteX1038" fmla="*/ 87231 w 486398"/>
                <a:gd name="connsiteY1038" fmla="*/ 528512 h 572628"/>
                <a:gd name="connsiteX1039" fmla="*/ 87161 w 486398"/>
                <a:gd name="connsiteY1039" fmla="*/ 527057 h 572628"/>
                <a:gd name="connsiteX1040" fmla="*/ 87270 w 486398"/>
                <a:gd name="connsiteY1040" fmla="*/ 525970 h 572628"/>
                <a:gd name="connsiteX1041" fmla="*/ 88858 w 486398"/>
                <a:gd name="connsiteY1041" fmla="*/ 523325 h 572628"/>
                <a:gd name="connsiteX1042" fmla="*/ 88897 w 486398"/>
                <a:gd name="connsiteY1042" fmla="*/ 520251 h 572628"/>
                <a:gd name="connsiteX1043" fmla="*/ 90368 w 486398"/>
                <a:gd name="connsiteY1043" fmla="*/ 519899 h 572628"/>
                <a:gd name="connsiteX1044" fmla="*/ 90900 w 486398"/>
                <a:gd name="connsiteY1044" fmla="*/ 519468 h 572628"/>
                <a:gd name="connsiteX1045" fmla="*/ 93224 w 486398"/>
                <a:gd name="connsiteY1045" fmla="*/ 517278 h 572628"/>
                <a:gd name="connsiteX1046" fmla="*/ 93654 w 486398"/>
                <a:gd name="connsiteY1046" fmla="*/ 516347 h 572628"/>
                <a:gd name="connsiteX1047" fmla="*/ 92449 w 486398"/>
                <a:gd name="connsiteY1047" fmla="*/ 515439 h 572628"/>
                <a:gd name="connsiteX1048" fmla="*/ 92543 w 486398"/>
                <a:gd name="connsiteY1048" fmla="*/ 514367 h 572628"/>
                <a:gd name="connsiteX1049" fmla="*/ 92817 w 486398"/>
                <a:gd name="connsiteY1049" fmla="*/ 513914 h 572628"/>
                <a:gd name="connsiteX1050" fmla="*/ 94726 w 486398"/>
                <a:gd name="connsiteY1050" fmla="*/ 514258 h 572628"/>
                <a:gd name="connsiteX1051" fmla="*/ 95500 w 486398"/>
                <a:gd name="connsiteY1051" fmla="*/ 515056 h 572628"/>
                <a:gd name="connsiteX1052" fmla="*/ 95884 w 486398"/>
                <a:gd name="connsiteY1052" fmla="*/ 515142 h 572628"/>
                <a:gd name="connsiteX1053" fmla="*/ 97003 w 486398"/>
                <a:gd name="connsiteY1053" fmla="*/ 514547 h 572628"/>
                <a:gd name="connsiteX1054" fmla="*/ 97527 w 486398"/>
                <a:gd name="connsiteY1054" fmla="*/ 513483 h 572628"/>
                <a:gd name="connsiteX1055" fmla="*/ 99608 w 486398"/>
                <a:gd name="connsiteY1055" fmla="*/ 511387 h 572628"/>
                <a:gd name="connsiteX1056" fmla="*/ 100453 w 486398"/>
                <a:gd name="connsiteY1056" fmla="*/ 509306 h 572628"/>
                <a:gd name="connsiteX1057" fmla="*/ 102135 w 486398"/>
                <a:gd name="connsiteY1057" fmla="*/ 511011 h 572628"/>
                <a:gd name="connsiteX1058" fmla="*/ 101681 w 486398"/>
                <a:gd name="connsiteY1058" fmla="*/ 513249 h 572628"/>
                <a:gd name="connsiteX1059" fmla="*/ 100531 w 486398"/>
                <a:gd name="connsiteY1059" fmla="*/ 514899 h 572628"/>
                <a:gd name="connsiteX1060" fmla="*/ 406373 w 486398"/>
                <a:gd name="connsiteY1060" fmla="*/ 515791 h 572628"/>
                <a:gd name="connsiteX1061" fmla="*/ 405966 w 486398"/>
                <a:gd name="connsiteY1061" fmla="*/ 515807 h 572628"/>
                <a:gd name="connsiteX1062" fmla="*/ 404589 w 486398"/>
                <a:gd name="connsiteY1062" fmla="*/ 513217 h 572628"/>
                <a:gd name="connsiteX1063" fmla="*/ 404988 w 486398"/>
                <a:gd name="connsiteY1063" fmla="*/ 513092 h 572628"/>
                <a:gd name="connsiteX1064" fmla="*/ 405793 w 486398"/>
                <a:gd name="connsiteY1064" fmla="*/ 513499 h 572628"/>
                <a:gd name="connsiteX1065" fmla="*/ 406678 w 486398"/>
                <a:gd name="connsiteY1065" fmla="*/ 514993 h 572628"/>
                <a:gd name="connsiteX1066" fmla="*/ 406373 w 486398"/>
                <a:gd name="connsiteY1066" fmla="*/ 515791 h 572628"/>
                <a:gd name="connsiteX1067" fmla="*/ 38734 w 486398"/>
                <a:gd name="connsiteY1067" fmla="*/ 561183 h 572628"/>
                <a:gd name="connsiteX1068" fmla="*/ 36880 w 486398"/>
                <a:gd name="connsiteY1068" fmla="*/ 561809 h 572628"/>
                <a:gd name="connsiteX1069" fmla="*/ 34892 w 486398"/>
                <a:gd name="connsiteY1069" fmla="*/ 561441 h 572628"/>
                <a:gd name="connsiteX1070" fmla="*/ 35213 w 486398"/>
                <a:gd name="connsiteY1070" fmla="*/ 558085 h 572628"/>
                <a:gd name="connsiteX1071" fmla="*/ 35902 w 486398"/>
                <a:gd name="connsiteY1071" fmla="*/ 558554 h 572628"/>
                <a:gd name="connsiteX1072" fmla="*/ 36332 w 486398"/>
                <a:gd name="connsiteY1072" fmla="*/ 559697 h 572628"/>
                <a:gd name="connsiteX1073" fmla="*/ 37811 w 486398"/>
                <a:gd name="connsiteY1073" fmla="*/ 560369 h 572628"/>
                <a:gd name="connsiteX1074" fmla="*/ 38734 w 486398"/>
                <a:gd name="connsiteY1074" fmla="*/ 561183 h 572628"/>
                <a:gd name="connsiteX1075" fmla="*/ 13456 w 486398"/>
                <a:gd name="connsiteY1075" fmla="*/ 566644 h 572628"/>
                <a:gd name="connsiteX1076" fmla="*/ 12165 w 486398"/>
                <a:gd name="connsiteY1076" fmla="*/ 570430 h 572628"/>
                <a:gd name="connsiteX1077" fmla="*/ 11093 w 486398"/>
                <a:gd name="connsiteY1077" fmla="*/ 570978 h 572628"/>
                <a:gd name="connsiteX1078" fmla="*/ 9998 w 486398"/>
                <a:gd name="connsiteY1078" fmla="*/ 570673 h 572628"/>
                <a:gd name="connsiteX1079" fmla="*/ 8872 w 486398"/>
                <a:gd name="connsiteY1079" fmla="*/ 568560 h 572628"/>
                <a:gd name="connsiteX1080" fmla="*/ 9662 w 486398"/>
                <a:gd name="connsiteY1080" fmla="*/ 567747 h 572628"/>
                <a:gd name="connsiteX1081" fmla="*/ 10757 w 486398"/>
                <a:gd name="connsiteY1081" fmla="*/ 568177 h 572628"/>
                <a:gd name="connsiteX1082" fmla="*/ 11641 w 486398"/>
                <a:gd name="connsiteY1082" fmla="*/ 568013 h 572628"/>
                <a:gd name="connsiteX1083" fmla="*/ 13652 w 486398"/>
                <a:gd name="connsiteY1083" fmla="*/ 564930 h 572628"/>
                <a:gd name="connsiteX1084" fmla="*/ 14137 w 486398"/>
                <a:gd name="connsiteY1084" fmla="*/ 565431 h 572628"/>
                <a:gd name="connsiteX1085" fmla="*/ 13456 w 486398"/>
                <a:gd name="connsiteY1085" fmla="*/ 566644 h 572628"/>
                <a:gd name="connsiteX1086" fmla="*/ 4585 w 486398"/>
                <a:gd name="connsiteY1086" fmla="*/ 572292 h 572628"/>
                <a:gd name="connsiteX1087" fmla="*/ 3200 w 486398"/>
                <a:gd name="connsiteY1087" fmla="*/ 572629 h 572628"/>
                <a:gd name="connsiteX1088" fmla="*/ 1533 w 486398"/>
                <a:gd name="connsiteY1088" fmla="*/ 572214 h 572628"/>
                <a:gd name="connsiteX1089" fmla="*/ 16 w 486398"/>
                <a:gd name="connsiteY1089" fmla="*/ 572097 h 572628"/>
                <a:gd name="connsiteX1090" fmla="*/ 0 w 486398"/>
                <a:gd name="connsiteY1090" fmla="*/ 571385 h 572628"/>
                <a:gd name="connsiteX1091" fmla="*/ 1588 w 486398"/>
                <a:gd name="connsiteY1091" fmla="*/ 570649 h 572628"/>
                <a:gd name="connsiteX1092" fmla="*/ 1619 w 486398"/>
                <a:gd name="connsiteY1092" fmla="*/ 569624 h 572628"/>
                <a:gd name="connsiteX1093" fmla="*/ 2010 w 486398"/>
                <a:gd name="connsiteY1093" fmla="*/ 569069 h 572628"/>
                <a:gd name="connsiteX1094" fmla="*/ 5602 w 486398"/>
                <a:gd name="connsiteY1094" fmla="*/ 570328 h 572628"/>
                <a:gd name="connsiteX1095" fmla="*/ 5445 w 486398"/>
                <a:gd name="connsiteY1095" fmla="*/ 571252 h 572628"/>
                <a:gd name="connsiteX1096" fmla="*/ 4585 w 486398"/>
                <a:gd name="connsiteY1096" fmla="*/ 572292 h 57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</a:cxnLst>
              <a:rect l="l" t="t" r="r" b="b"/>
              <a:pathLst>
                <a:path w="486398" h="572628">
                  <a:moveTo>
                    <a:pt x="442298" y="42951"/>
                  </a:moveTo>
                  <a:lnTo>
                    <a:pt x="445051" y="43107"/>
                  </a:lnTo>
                  <a:lnTo>
                    <a:pt x="446280" y="42966"/>
                  </a:lnTo>
                  <a:lnTo>
                    <a:pt x="448384" y="43428"/>
                  </a:lnTo>
                  <a:lnTo>
                    <a:pt x="456732" y="48052"/>
                  </a:lnTo>
                  <a:lnTo>
                    <a:pt x="459251" y="48638"/>
                  </a:lnTo>
                  <a:lnTo>
                    <a:pt x="461856" y="48709"/>
                  </a:lnTo>
                  <a:lnTo>
                    <a:pt x="463687" y="48333"/>
                  </a:lnTo>
                  <a:lnTo>
                    <a:pt x="465299" y="47066"/>
                  </a:lnTo>
                  <a:lnTo>
                    <a:pt x="470337" y="41456"/>
                  </a:lnTo>
                  <a:lnTo>
                    <a:pt x="475641" y="36332"/>
                  </a:lnTo>
                  <a:lnTo>
                    <a:pt x="476228" y="36528"/>
                  </a:lnTo>
                  <a:lnTo>
                    <a:pt x="476228" y="37944"/>
                  </a:lnTo>
                  <a:lnTo>
                    <a:pt x="475837" y="39516"/>
                  </a:lnTo>
                  <a:lnTo>
                    <a:pt x="473490" y="44202"/>
                  </a:lnTo>
                  <a:lnTo>
                    <a:pt x="470884" y="50493"/>
                  </a:lnTo>
                  <a:lnTo>
                    <a:pt x="470329" y="53669"/>
                  </a:lnTo>
                  <a:lnTo>
                    <a:pt x="471174" y="56759"/>
                  </a:lnTo>
                  <a:lnTo>
                    <a:pt x="472809" y="59309"/>
                  </a:lnTo>
                  <a:lnTo>
                    <a:pt x="474100" y="62791"/>
                  </a:lnTo>
                  <a:lnTo>
                    <a:pt x="475586" y="67618"/>
                  </a:lnTo>
                  <a:lnTo>
                    <a:pt x="477683" y="68228"/>
                  </a:lnTo>
                  <a:lnTo>
                    <a:pt x="478825" y="68299"/>
                  </a:lnTo>
                  <a:lnTo>
                    <a:pt x="480922" y="66851"/>
                  </a:lnTo>
                  <a:lnTo>
                    <a:pt x="482901" y="65013"/>
                  </a:lnTo>
                  <a:lnTo>
                    <a:pt x="484607" y="64786"/>
                  </a:lnTo>
                  <a:lnTo>
                    <a:pt x="486399" y="65099"/>
                  </a:lnTo>
                  <a:lnTo>
                    <a:pt x="484043" y="66382"/>
                  </a:lnTo>
                  <a:lnTo>
                    <a:pt x="481822" y="67947"/>
                  </a:lnTo>
                  <a:lnTo>
                    <a:pt x="479913" y="70904"/>
                  </a:lnTo>
                  <a:lnTo>
                    <a:pt x="479201" y="71459"/>
                  </a:lnTo>
                  <a:lnTo>
                    <a:pt x="477003" y="71279"/>
                  </a:lnTo>
                  <a:lnTo>
                    <a:pt x="475743" y="71389"/>
                  </a:lnTo>
                  <a:lnTo>
                    <a:pt x="473169" y="72625"/>
                  </a:lnTo>
                  <a:lnTo>
                    <a:pt x="470908" y="74025"/>
                  </a:lnTo>
                  <a:lnTo>
                    <a:pt x="468749" y="75739"/>
                  </a:lnTo>
                  <a:lnTo>
                    <a:pt x="466394" y="76654"/>
                  </a:lnTo>
                  <a:lnTo>
                    <a:pt x="463883" y="76873"/>
                  </a:lnTo>
                  <a:lnTo>
                    <a:pt x="460010" y="78274"/>
                  </a:lnTo>
                  <a:lnTo>
                    <a:pt x="457499" y="78375"/>
                  </a:lnTo>
                  <a:lnTo>
                    <a:pt x="452781" y="77155"/>
                  </a:lnTo>
                  <a:lnTo>
                    <a:pt x="450489" y="77483"/>
                  </a:lnTo>
                  <a:lnTo>
                    <a:pt x="445490" y="80237"/>
                  </a:lnTo>
                  <a:lnTo>
                    <a:pt x="440936" y="84212"/>
                  </a:lnTo>
                  <a:lnTo>
                    <a:pt x="436954" y="88663"/>
                  </a:lnTo>
                  <a:lnTo>
                    <a:pt x="433629" y="93999"/>
                  </a:lnTo>
                  <a:lnTo>
                    <a:pt x="432292" y="96768"/>
                  </a:lnTo>
                  <a:lnTo>
                    <a:pt x="431486" y="99866"/>
                  </a:lnTo>
                  <a:lnTo>
                    <a:pt x="431376" y="101916"/>
                  </a:lnTo>
                  <a:lnTo>
                    <a:pt x="431079" y="103880"/>
                  </a:lnTo>
                  <a:lnTo>
                    <a:pt x="430312" y="105249"/>
                  </a:lnTo>
                  <a:lnTo>
                    <a:pt x="429389" y="106360"/>
                  </a:lnTo>
                  <a:lnTo>
                    <a:pt x="426643" y="105710"/>
                  </a:lnTo>
                  <a:lnTo>
                    <a:pt x="422137" y="102878"/>
                  </a:lnTo>
                  <a:lnTo>
                    <a:pt x="413398" y="98755"/>
                  </a:lnTo>
                  <a:lnTo>
                    <a:pt x="404167" y="92426"/>
                  </a:lnTo>
                  <a:lnTo>
                    <a:pt x="398972" y="89242"/>
                  </a:lnTo>
                  <a:lnTo>
                    <a:pt x="389208" y="90196"/>
                  </a:lnTo>
                  <a:lnTo>
                    <a:pt x="379968" y="96267"/>
                  </a:lnTo>
                  <a:lnTo>
                    <a:pt x="379147" y="95751"/>
                  </a:lnTo>
                  <a:lnTo>
                    <a:pt x="375618" y="91589"/>
                  </a:lnTo>
                  <a:lnTo>
                    <a:pt x="373905" y="89938"/>
                  </a:lnTo>
                  <a:lnTo>
                    <a:pt x="371863" y="89469"/>
                  </a:lnTo>
                  <a:lnTo>
                    <a:pt x="370346" y="89524"/>
                  </a:lnTo>
                  <a:lnTo>
                    <a:pt x="368875" y="89829"/>
                  </a:lnTo>
                  <a:lnTo>
                    <a:pt x="366786" y="91972"/>
                  </a:lnTo>
                  <a:lnTo>
                    <a:pt x="366019" y="93514"/>
                  </a:lnTo>
                  <a:lnTo>
                    <a:pt x="365425" y="95266"/>
                  </a:lnTo>
                  <a:lnTo>
                    <a:pt x="365245" y="96502"/>
                  </a:lnTo>
                  <a:lnTo>
                    <a:pt x="365495" y="97715"/>
                  </a:lnTo>
                  <a:lnTo>
                    <a:pt x="367475" y="100453"/>
                  </a:lnTo>
                  <a:lnTo>
                    <a:pt x="369915" y="102487"/>
                  </a:lnTo>
                  <a:lnTo>
                    <a:pt x="371019" y="102870"/>
                  </a:lnTo>
                  <a:lnTo>
                    <a:pt x="373357" y="102730"/>
                  </a:lnTo>
                  <a:lnTo>
                    <a:pt x="374445" y="102941"/>
                  </a:lnTo>
                  <a:lnTo>
                    <a:pt x="378365" y="107017"/>
                  </a:lnTo>
                  <a:lnTo>
                    <a:pt x="382660" y="110835"/>
                  </a:lnTo>
                  <a:lnTo>
                    <a:pt x="383606" y="112094"/>
                  </a:lnTo>
                  <a:lnTo>
                    <a:pt x="382018" y="113416"/>
                  </a:lnTo>
                  <a:lnTo>
                    <a:pt x="380281" y="114073"/>
                  </a:lnTo>
                  <a:lnTo>
                    <a:pt x="378255" y="113909"/>
                  </a:lnTo>
                  <a:lnTo>
                    <a:pt x="376252" y="113409"/>
                  </a:lnTo>
                  <a:lnTo>
                    <a:pt x="372825" y="111789"/>
                  </a:lnTo>
                  <a:lnTo>
                    <a:pt x="371355" y="113166"/>
                  </a:lnTo>
                  <a:lnTo>
                    <a:pt x="369070" y="115990"/>
                  </a:lnTo>
                  <a:lnTo>
                    <a:pt x="367811" y="119057"/>
                  </a:lnTo>
                  <a:lnTo>
                    <a:pt x="366786" y="120457"/>
                  </a:lnTo>
                  <a:lnTo>
                    <a:pt x="364267" y="122304"/>
                  </a:lnTo>
                  <a:lnTo>
                    <a:pt x="361599" y="123258"/>
                  </a:lnTo>
                  <a:lnTo>
                    <a:pt x="360199" y="122945"/>
                  </a:lnTo>
                  <a:lnTo>
                    <a:pt x="359134" y="121788"/>
                  </a:lnTo>
                  <a:lnTo>
                    <a:pt x="358532" y="120403"/>
                  </a:lnTo>
                  <a:lnTo>
                    <a:pt x="358227" y="118791"/>
                  </a:lnTo>
                  <a:lnTo>
                    <a:pt x="358790" y="115302"/>
                  </a:lnTo>
                  <a:lnTo>
                    <a:pt x="360175" y="112149"/>
                  </a:lnTo>
                  <a:lnTo>
                    <a:pt x="360707" y="108926"/>
                  </a:lnTo>
                  <a:lnTo>
                    <a:pt x="359573" y="104380"/>
                  </a:lnTo>
                  <a:lnTo>
                    <a:pt x="358853" y="103426"/>
                  </a:lnTo>
                  <a:lnTo>
                    <a:pt x="356021" y="100758"/>
                  </a:lnTo>
                  <a:lnTo>
                    <a:pt x="354707" y="98153"/>
                  </a:lnTo>
                  <a:lnTo>
                    <a:pt x="354394" y="94906"/>
                  </a:lnTo>
                  <a:lnTo>
                    <a:pt x="354558" y="93115"/>
                  </a:lnTo>
                  <a:lnTo>
                    <a:pt x="355246" y="89148"/>
                  </a:lnTo>
                  <a:lnTo>
                    <a:pt x="355935" y="87145"/>
                  </a:lnTo>
                  <a:lnTo>
                    <a:pt x="357234" y="86488"/>
                  </a:lnTo>
                  <a:lnTo>
                    <a:pt x="358657" y="86089"/>
                  </a:lnTo>
                  <a:lnTo>
                    <a:pt x="360840" y="84650"/>
                  </a:lnTo>
                  <a:lnTo>
                    <a:pt x="363242" y="82788"/>
                  </a:lnTo>
                  <a:lnTo>
                    <a:pt x="365542" y="80660"/>
                  </a:lnTo>
                  <a:lnTo>
                    <a:pt x="367819" y="78054"/>
                  </a:lnTo>
                  <a:lnTo>
                    <a:pt x="369000" y="75191"/>
                  </a:lnTo>
                  <a:lnTo>
                    <a:pt x="367052" y="71671"/>
                  </a:lnTo>
                  <a:lnTo>
                    <a:pt x="366645" y="69574"/>
                  </a:lnTo>
                  <a:lnTo>
                    <a:pt x="366935" y="67595"/>
                  </a:lnTo>
                  <a:lnTo>
                    <a:pt x="369015" y="66538"/>
                  </a:lnTo>
                  <a:lnTo>
                    <a:pt x="371151" y="67336"/>
                  </a:lnTo>
                  <a:lnTo>
                    <a:pt x="375462" y="70247"/>
                  </a:lnTo>
                  <a:lnTo>
                    <a:pt x="376299" y="70536"/>
                  </a:lnTo>
                  <a:lnTo>
                    <a:pt x="379257" y="70669"/>
                  </a:lnTo>
                  <a:lnTo>
                    <a:pt x="383309" y="71303"/>
                  </a:lnTo>
                  <a:lnTo>
                    <a:pt x="385656" y="71146"/>
                  </a:lnTo>
                  <a:lnTo>
                    <a:pt x="386791" y="70708"/>
                  </a:lnTo>
                  <a:lnTo>
                    <a:pt x="388496" y="68306"/>
                  </a:lnTo>
                  <a:lnTo>
                    <a:pt x="389333" y="65240"/>
                  </a:lnTo>
                  <a:lnTo>
                    <a:pt x="389028" y="61289"/>
                  </a:lnTo>
                  <a:lnTo>
                    <a:pt x="389012" y="57361"/>
                  </a:lnTo>
                  <a:lnTo>
                    <a:pt x="390092" y="54154"/>
                  </a:lnTo>
                  <a:lnTo>
                    <a:pt x="393472" y="48983"/>
                  </a:lnTo>
                  <a:lnTo>
                    <a:pt x="394442" y="45931"/>
                  </a:lnTo>
                  <a:lnTo>
                    <a:pt x="394794" y="38484"/>
                  </a:lnTo>
                  <a:lnTo>
                    <a:pt x="396014" y="35198"/>
                  </a:lnTo>
                  <a:lnTo>
                    <a:pt x="396992" y="31779"/>
                  </a:lnTo>
                  <a:lnTo>
                    <a:pt x="397462" y="24597"/>
                  </a:lnTo>
                  <a:lnTo>
                    <a:pt x="396077" y="17665"/>
                  </a:lnTo>
                  <a:lnTo>
                    <a:pt x="394684" y="14254"/>
                  </a:lnTo>
                  <a:lnTo>
                    <a:pt x="393088" y="11008"/>
                  </a:lnTo>
                  <a:lnTo>
                    <a:pt x="393323" y="7902"/>
                  </a:lnTo>
                  <a:lnTo>
                    <a:pt x="394614" y="5015"/>
                  </a:lnTo>
                  <a:lnTo>
                    <a:pt x="394645" y="4146"/>
                  </a:lnTo>
                  <a:lnTo>
                    <a:pt x="394950" y="3372"/>
                  </a:lnTo>
                  <a:lnTo>
                    <a:pt x="397368" y="2824"/>
                  </a:lnTo>
                  <a:lnTo>
                    <a:pt x="398502" y="2206"/>
                  </a:lnTo>
                  <a:lnTo>
                    <a:pt x="399590" y="814"/>
                  </a:lnTo>
                  <a:lnTo>
                    <a:pt x="400880" y="0"/>
                  </a:lnTo>
                  <a:lnTo>
                    <a:pt x="401827" y="814"/>
                  </a:lnTo>
                  <a:lnTo>
                    <a:pt x="402609" y="2238"/>
                  </a:lnTo>
                  <a:lnTo>
                    <a:pt x="406021" y="5735"/>
                  </a:lnTo>
                  <a:lnTo>
                    <a:pt x="411395" y="11962"/>
                  </a:lnTo>
                  <a:lnTo>
                    <a:pt x="417724" y="21421"/>
                  </a:lnTo>
                  <a:lnTo>
                    <a:pt x="421691" y="26013"/>
                  </a:lnTo>
                  <a:lnTo>
                    <a:pt x="425869" y="30167"/>
                  </a:lnTo>
                  <a:lnTo>
                    <a:pt x="430555" y="34408"/>
                  </a:lnTo>
                  <a:lnTo>
                    <a:pt x="435460" y="38045"/>
                  </a:lnTo>
                  <a:lnTo>
                    <a:pt x="438589" y="39767"/>
                  </a:lnTo>
                  <a:lnTo>
                    <a:pt x="440882" y="42505"/>
                  </a:lnTo>
                  <a:lnTo>
                    <a:pt x="442298" y="42951"/>
                  </a:lnTo>
                  <a:close/>
                  <a:moveTo>
                    <a:pt x="381878" y="5500"/>
                  </a:moveTo>
                  <a:lnTo>
                    <a:pt x="381032" y="7472"/>
                  </a:lnTo>
                  <a:lnTo>
                    <a:pt x="379890" y="4538"/>
                  </a:lnTo>
                  <a:lnTo>
                    <a:pt x="379663" y="1369"/>
                  </a:lnTo>
                  <a:lnTo>
                    <a:pt x="380320" y="1385"/>
                  </a:lnTo>
                  <a:lnTo>
                    <a:pt x="381525" y="1862"/>
                  </a:lnTo>
                  <a:lnTo>
                    <a:pt x="381815" y="3403"/>
                  </a:lnTo>
                  <a:lnTo>
                    <a:pt x="381878" y="5500"/>
                  </a:lnTo>
                  <a:close/>
                  <a:moveTo>
                    <a:pt x="386767" y="12134"/>
                  </a:moveTo>
                  <a:lnTo>
                    <a:pt x="385249" y="12353"/>
                  </a:lnTo>
                  <a:lnTo>
                    <a:pt x="383473" y="11054"/>
                  </a:lnTo>
                  <a:lnTo>
                    <a:pt x="383254" y="9427"/>
                  </a:lnTo>
                  <a:lnTo>
                    <a:pt x="384537" y="8129"/>
                  </a:lnTo>
                  <a:lnTo>
                    <a:pt x="385813" y="8606"/>
                  </a:lnTo>
                  <a:lnTo>
                    <a:pt x="387088" y="10280"/>
                  </a:lnTo>
                  <a:lnTo>
                    <a:pt x="387510" y="11156"/>
                  </a:lnTo>
                  <a:lnTo>
                    <a:pt x="386767" y="12134"/>
                  </a:lnTo>
                  <a:close/>
                  <a:moveTo>
                    <a:pt x="346938" y="103966"/>
                  </a:moveTo>
                  <a:lnTo>
                    <a:pt x="346437" y="104122"/>
                  </a:lnTo>
                  <a:lnTo>
                    <a:pt x="345921" y="103872"/>
                  </a:lnTo>
                  <a:lnTo>
                    <a:pt x="345412" y="101642"/>
                  </a:lnTo>
                  <a:lnTo>
                    <a:pt x="345850" y="100469"/>
                  </a:lnTo>
                  <a:lnTo>
                    <a:pt x="347267" y="99647"/>
                  </a:lnTo>
                  <a:lnTo>
                    <a:pt x="348643" y="99420"/>
                  </a:lnTo>
                  <a:lnTo>
                    <a:pt x="347478" y="103520"/>
                  </a:lnTo>
                  <a:lnTo>
                    <a:pt x="346938" y="103966"/>
                  </a:lnTo>
                  <a:close/>
                  <a:moveTo>
                    <a:pt x="385320" y="124721"/>
                  </a:moveTo>
                  <a:lnTo>
                    <a:pt x="386180" y="125269"/>
                  </a:lnTo>
                  <a:lnTo>
                    <a:pt x="390280" y="123790"/>
                  </a:lnTo>
                  <a:lnTo>
                    <a:pt x="389498" y="128258"/>
                  </a:lnTo>
                  <a:lnTo>
                    <a:pt x="389059" y="132756"/>
                  </a:lnTo>
                  <a:lnTo>
                    <a:pt x="389357" y="140204"/>
                  </a:lnTo>
                  <a:lnTo>
                    <a:pt x="389724" y="143552"/>
                  </a:lnTo>
                  <a:lnTo>
                    <a:pt x="390436" y="146791"/>
                  </a:lnTo>
                  <a:lnTo>
                    <a:pt x="392189" y="149107"/>
                  </a:lnTo>
                  <a:lnTo>
                    <a:pt x="394473" y="150750"/>
                  </a:lnTo>
                  <a:lnTo>
                    <a:pt x="397782" y="155984"/>
                  </a:lnTo>
                  <a:lnTo>
                    <a:pt x="399558" y="162399"/>
                  </a:lnTo>
                  <a:lnTo>
                    <a:pt x="400810" y="165505"/>
                  </a:lnTo>
                  <a:lnTo>
                    <a:pt x="401749" y="168759"/>
                  </a:lnTo>
                  <a:lnTo>
                    <a:pt x="402038" y="170246"/>
                  </a:lnTo>
                  <a:lnTo>
                    <a:pt x="402062" y="171732"/>
                  </a:lnTo>
                  <a:lnTo>
                    <a:pt x="401780" y="173766"/>
                  </a:lnTo>
                  <a:lnTo>
                    <a:pt x="402093" y="175409"/>
                  </a:lnTo>
                  <a:lnTo>
                    <a:pt x="401733" y="180557"/>
                  </a:lnTo>
                  <a:lnTo>
                    <a:pt x="400255" y="186495"/>
                  </a:lnTo>
                  <a:lnTo>
                    <a:pt x="400067" y="189523"/>
                  </a:lnTo>
                  <a:lnTo>
                    <a:pt x="398776" y="190125"/>
                  </a:lnTo>
                  <a:lnTo>
                    <a:pt x="397994" y="191525"/>
                  </a:lnTo>
                  <a:lnTo>
                    <a:pt x="397329" y="192175"/>
                  </a:lnTo>
                  <a:lnTo>
                    <a:pt x="396585" y="192676"/>
                  </a:lnTo>
                  <a:lnTo>
                    <a:pt x="395514" y="192801"/>
                  </a:lnTo>
                  <a:lnTo>
                    <a:pt x="394739" y="193372"/>
                  </a:lnTo>
                  <a:lnTo>
                    <a:pt x="394434" y="194976"/>
                  </a:lnTo>
                  <a:lnTo>
                    <a:pt x="393941" y="196454"/>
                  </a:lnTo>
                  <a:lnTo>
                    <a:pt x="393002" y="197823"/>
                  </a:lnTo>
                  <a:lnTo>
                    <a:pt x="392267" y="199325"/>
                  </a:lnTo>
                  <a:lnTo>
                    <a:pt x="391664" y="202987"/>
                  </a:lnTo>
                  <a:lnTo>
                    <a:pt x="391445" y="206734"/>
                  </a:lnTo>
                  <a:lnTo>
                    <a:pt x="390546" y="209347"/>
                  </a:lnTo>
                  <a:lnTo>
                    <a:pt x="388363" y="210028"/>
                  </a:lnTo>
                  <a:lnTo>
                    <a:pt x="385867" y="209989"/>
                  </a:lnTo>
                  <a:lnTo>
                    <a:pt x="382667" y="211194"/>
                  </a:lnTo>
                  <a:lnTo>
                    <a:pt x="381979" y="211906"/>
                  </a:lnTo>
                  <a:lnTo>
                    <a:pt x="379452" y="216459"/>
                  </a:lnTo>
                  <a:lnTo>
                    <a:pt x="378725" y="219127"/>
                  </a:lnTo>
                  <a:lnTo>
                    <a:pt x="378701" y="221990"/>
                  </a:lnTo>
                  <a:lnTo>
                    <a:pt x="379405" y="225511"/>
                  </a:lnTo>
                  <a:lnTo>
                    <a:pt x="380360" y="228945"/>
                  </a:lnTo>
                  <a:lnTo>
                    <a:pt x="381079" y="235321"/>
                  </a:lnTo>
                  <a:lnTo>
                    <a:pt x="380320" y="245007"/>
                  </a:lnTo>
                  <a:lnTo>
                    <a:pt x="379585" y="248097"/>
                  </a:lnTo>
                  <a:lnTo>
                    <a:pt x="377981" y="250186"/>
                  </a:lnTo>
                  <a:lnTo>
                    <a:pt x="376761" y="251156"/>
                  </a:lnTo>
                  <a:lnTo>
                    <a:pt x="375712" y="252345"/>
                  </a:lnTo>
                  <a:lnTo>
                    <a:pt x="374351" y="255482"/>
                  </a:lnTo>
                  <a:lnTo>
                    <a:pt x="372098" y="261725"/>
                  </a:lnTo>
                  <a:lnTo>
                    <a:pt x="371918" y="263290"/>
                  </a:lnTo>
                  <a:lnTo>
                    <a:pt x="371926" y="264909"/>
                  </a:lnTo>
                  <a:lnTo>
                    <a:pt x="371316" y="267022"/>
                  </a:lnTo>
                  <a:lnTo>
                    <a:pt x="370925" y="269095"/>
                  </a:lnTo>
                  <a:lnTo>
                    <a:pt x="371292" y="271505"/>
                  </a:lnTo>
                  <a:lnTo>
                    <a:pt x="371988" y="273758"/>
                  </a:lnTo>
                  <a:lnTo>
                    <a:pt x="375008" y="279524"/>
                  </a:lnTo>
                  <a:lnTo>
                    <a:pt x="376190" y="281229"/>
                  </a:lnTo>
                  <a:lnTo>
                    <a:pt x="377520" y="282778"/>
                  </a:lnTo>
                  <a:lnTo>
                    <a:pt x="372364" y="284492"/>
                  </a:lnTo>
                  <a:lnTo>
                    <a:pt x="371441" y="285282"/>
                  </a:lnTo>
                  <a:lnTo>
                    <a:pt x="368374" y="288552"/>
                  </a:lnTo>
                  <a:lnTo>
                    <a:pt x="367396" y="291650"/>
                  </a:lnTo>
                  <a:lnTo>
                    <a:pt x="367475" y="295077"/>
                  </a:lnTo>
                  <a:lnTo>
                    <a:pt x="366966" y="296305"/>
                  </a:lnTo>
                  <a:lnTo>
                    <a:pt x="366129" y="297369"/>
                  </a:lnTo>
                  <a:lnTo>
                    <a:pt x="365253" y="298073"/>
                  </a:lnTo>
                  <a:lnTo>
                    <a:pt x="361826" y="299637"/>
                  </a:lnTo>
                  <a:lnTo>
                    <a:pt x="359635" y="301194"/>
                  </a:lnTo>
                  <a:lnTo>
                    <a:pt x="357460" y="303628"/>
                  </a:lnTo>
                  <a:lnTo>
                    <a:pt x="356600" y="304895"/>
                  </a:lnTo>
                  <a:lnTo>
                    <a:pt x="354918" y="304488"/>
                  </a:lnTo>
                  <a:lnTo>
                    <a:pt x="353932" y="303362"/>
                  </a:lnTo>
                  <a:lnTo>
                    <a:pt x="354902" y="301953"/>
                  </a:lnTo>
                  <a:lnTo>
                    <a:pt x="354605" y="300287"/>
                  </a:lnTo>
                  <a:lnTo>
                    <a:pt x="355082" y="296008"/>
                  </a:lnTo>
                  <a:lnTo>
                    <a:pt x="354542" y="294286"/>
                  </a:lnTo>
                  <a:lnTo>
                    <a:pt x="356295" y="292980"/>
                  </a:lnTo>
                  <a:lnTo>
                    <a:pt x="357124" y="290899"/>
                  </a:lnTo>
                  <a:lnTo>
                    <a:pt x="358939" y="289232"/>
                  </a:lnTo>
                  <a:lnTo>
                    <a:pt x="360246" y="287754"/>
                  </a:lnTo>
                  <a:lnTo>
                    <a:pt x="360472" y="286549"/>
                  </a:lnTo>
                  <a:lnTo>
                    <a:pt x="359307" y="285250"/>
                  </a:lnTo>
                  <a:lnTo>
                    <a:pt x="358071" y="284312"/>
                  </a:lnTo>
                  <a:lnTo>
                    <a:pt x="356365" y="284312"/>
                  </a:lnTo>
                  <a:lnTo>
                    <a:pt x="354722" y="284585"/>
                  </a:lnTo>
                  <a:lnTo>
                    <a:pt x="353650" y="285821"/>
                  </a:lnTo>
                  <a:lnTo>
                    <a:pt x="353298" y="287503"/>
                  </a:lnTo>
                  <a:lnTo>
                    <a:pt x="353384" y="288286"/>
                  </a:lnTo>
                  <a:lnTo>
                    <a:pt x="353244" y="288966"/>
                  </a:lnTo>
                  <a:lnTo>
                    <a:pt x="350662" y="291267"/>
                  </a:lnTo>
                  <a:lnTo>
                    <a:pt x="350998" y="293668"/>
                  </a:lnTo>
                  <a:lnTo>
                    <a:pt x="351757" y="294889"/>
                  </a:lnTo>
                  <a:lnTo>
                    <a:pt x="352727" y="295468"/>
                  </a:lnTo>
                  <a:lnTo>
                    <a:pt x="352438" y="296289"/>
                  </a:lnTo>
                  <a:lnTo>
                    <a:pt x="351209" y="298221"/>
                  </a:lnTo>
                  <a:lnTo>
                    <a:pt x="350357" y="298409"/>
                  </a:lnTo>
                  <a:lnTo>
                    <a:pt x="348784" y="295702"/>
                  </a:lnTo>
                  <a:lnTo>
                    <a:pt x="346812" y="294224"/>
                  </a:lnTo>
                  <a:lnTo>
                    <a:pt x="344372" y="294232"/>
                  </a:lnTo>
                  <a:lnTo>
                    <a:pt x="341868" y="294771"/>
                  </a:lnTo>
                  <a:lnTo>
                    <a:pt x="339967" y="296571"/>
                  </a:lnTo>
                  <a:lnTo>
                    <a:pt x="339341" y="298065"/>
                  </a:lnTo>
                  <a:lnTo>
                    <a:pt x="338935" y="299606"/>
                  </a:lnTo>
                  <a:lnTo>
                    <a:pt x="339075" y="303354"/>
                  </a:lnTo>
                  <a:lnTo>
                    <a:pt x="338285" y="306483"/>
                  </a:lnTo>
                  <a:lnTo>
                    <a:pt x="336736" y="309229"/>
                  </a:lnTo>
                  <a:lnTo>
                    <a:pt x="336017" y="310230"/>
                  </a:lnTo>
                  <a:lnTo>
                    <a:pt x="334131" y="312092"/>
                  </a:lnTo>
                  <a:lnTo>
                    <a:pt x="332824" y="312335"/>
                  </a:lnTo>
                  <a:lnTo>
                    <a:pt x="331901" y="311490"/>
                  </a:lnTo>
                  <a:lnTo>
                    <a:pt x="331150" y="310207"/>
                  </a:lnTo>
                  <a:lnTo>
                    <a:pt x="332105" y="305513"/>
                  </a:lnTo>
                  <a:lnTo>
                    <a:pt x="332066" y="302869"/>
                  </a:lnTo>
                  <a:lnTo>
                    <a:pt x="334272" y="301523"/>
                  </a:lnTo>
                  <a:lnTo>
                    <a:pt x="332464" y="299645"/>
                  </a:lnTo>
                  <a:lnTo>
                    <a:pt x="330243" y="298887"/>
                  </a:lnTo>
                  <a:lnTo>
                    <a:pt x="327121" y="299888"/>
                  </a:lnTo>
                  <a:lnTo>
                    <a:pt x="326237" y="301022"/>
                  </a:lnTo>
                  <a:lnTo>
                    <a:pt x="325635" y="302540"/>
                  </a:lnTo>
                  <a:lnTo>
                    <a:pt x="323952" y="304465"/>
                  </a:lnTo>
                  <a:lnTo>
                    <a:pt x="322106" y="306256"/>
                  </a:lnTo>
                  <a:lnTo>
                    <a:pt x="320002" y="309323"/>
                  </a:lnTo>
                  <a:lnTo>
                    <a:pt x="318593" y="312945"/>
                  </a:lnTo>
                  <a:lnTo>
                    <a:pt x="313978" y="311764"/>
                  </a:lnTo>
                  <a:lnTo>
                    <a:pt x="311467" y="311498"/>
                  </a:lnTo>
                  <a:lnTo>
                    <a:pt x="308924" y="311592"/>
                  </a:lnTo>
                  <a:lnTo>
                    <a:pt x="304418" y="311146"/>
                  </a:lnTo>
                  <a:lnTo>
                    <a:pt x="299473" y="311889"/>
                  </a:lnTo>
                  <a:lnTo>
                    <a:pt x="293840" y="313313"/>
                  </a:lnTo>
                  <a:lnTo>
                    <a:pt x="294177" y="312288"/>
                  </a:lnTo>
                  <a:lnTo>
                    <a:pt x="298808" y="310105"/>
                  </a:lnTo>
                  <a:lnTo>
                    <a:pt x="298972" y="309464"/>
                  </a:lnTo>
                  <a:lnTo>
                    <a:pt x="298526" y="308267"/>
                  </a:lnTo>
                  <a:lnTo>
                    <a:pt x="297376" y="308212"/>
                  </a:lnTo>
                  <a:lnTo>
                    <a:pt x="294607" y="308627"/>
                  </a:lnTo>
                  <a:lnTo>
                    <a:pt x="293191" y="308447"/>
                  </a:lnTo>
                  <a:lnTo>
                    <a:pt x="292620" y="307164"/>
                  </a:lnTo>
                  <a:lnTo>
                    <a:pt x="291681" y="306616"/>
                  </a:lnTo>
                  <a:lnTo>
                    <a:pt x="291055" y="307140"/>
                  </a:lnTo>
                  <a:lnTo>
                    <a:pt x="291259" y="309628"/>
                  </a:lnTo>
                  <a:lnTo>
                    <a:pt x="290578" y="309957"/>
                  </a:lnTo>
                  <a:lnTo>
                    <a:pt x="289662" y="309315"/>
                  </a:lnTo>
                  <a:lnTo>
                    <a:pt x="289952" y="307375"/>
                  </a:lnTo>
                  <a:lnTo>
                    <a:pt x="289334" y="304535"/>
                  </a:lnTo>
                  <a:lnTo>
                    <a:pt x="289256" y="302767"/>
                  </a:lnTo>
                  <a:lnTo>
                    <a:pt x="290226" y="301249"/>
                  </a:lnTo>
                  <a:lnTo>
                    <a:pt x="289232" y="300608"/>
                  </a:lnTo>
                  <a:lnTo>
                    <a:pt x="288184" y="300850"/>
                  </a:lnTo>
                  <a:lnTo>
                    <a:pt x="286854" y="301578"/>
                  </a:lnTo>
                  <a:lnTo>
                    <a:pt x="285680" y="302610"/>
                  </a:lnTo>
                  <a:lnTo>
                    <a:pt x="283200" y="307798"/>
                  </a:lnTo>
                  <a:lnTo>
                    <a:pt x="282238" y="310755"/>
                  </a:lnTo>
                  <a:lnTo>
                    <a:pt x="284053" y="313125"/>
                  </a:lnTo>
                  <a:lnTo>
                    <a:pt x="289013" y="316434"/>
                  </a:lnTo>
                  <a:lnTo>
                    <a:pt x="289858" y="317248"/>
                  </a:lnTo>
                  <a:lnTo>
                    <a:pt x="289874" y="318656"/>
                  </a:lnTo>
                  <a:lnTo>
                    <a:pt x="289271" y="320151"/>
                  </a:lnTo>
                  <a:lnTo>
                    <a:pt x="287926" y="320800"/>
                  </a:lnTo>
                  <a:lnTo>
                    <a:pt x="282488" y="321903"/>
                  </a:lnTo>
                  <a:lnTo>
                    <a:pt x="277771" y="324039"/>
                  </a:lnTo>
                  <a:lnTo>
                    <a:pt x="276410" y="326198"/>
                  </a:lnTo>
                  <a:lnTo>
                    <a:pt x="272122" y="334538"/>
                  </a:lnTo>
                  <a:lnTo>
                    <a:pt x="268688" y="340226"/>
                  </a:lnTo>
                  <a:lnTo>
                    <a:pt x="263837" y="342181"/>
                  </a:lnTo>
                  <a:lnTo>
                    <a:pt x="258518" y="340437"/>
                  </a:lnTo>
                  <a:lnTo>
                    <a:pt x="257226" y="338457"/>
                  </a:lnTo>
                  <a:lnTo>
                    <a:pt x="256186" y="336009"/>
                  </a:lnTo>
                  <a:lnTo>
                    <a:pt x="254207" y="333795"/>
                  </a:lnTo>
                  <a:lnTo>
                    <a:pt x="252415" y="331377"/>
                  </a:lnTo>
                  <a:lnTo>
                    <a:pt x="251375" y="328506"/>
                  </a:lnTo>
                  <a:lnTo>
                    <a:pt x="251539" y="323875"/>
                  </a:lnTo>
                  <a:lnTo>
                    <a:pt x="250764" y="321082"/>
                  </a:lnTo>
                  <a:lnTo>
                    <a:pt x="251461" y="320339"/>
                  </a:lnTo>
                  <a:lnTo>
                    <a:pt x="254394" y="318633"/>
                  </a:lnTo>
                  <a:lnTo>
                    <a:pt x="255357" y="317678"/>
                  </a:lnTo>
                  <a:lnTo>
                    <a:pt x="257015" y="315457"/>
                  </a:lnTo>
                  <a:lnTo>
                    <a:pt x="257610" y="314220"/>
                  </a:lnTo>
                  <a:lnTo>
                    <a:pt x="257696" y="312351"/>
                  </a:lnTo>
                  <a:lnTo>
                    <a:pt x="256366" y="311373"/>
                  </a:lnTo>
                  <a:lnTo>
                    <a:pt x="252924" y="311404"/>
                  </a:lnTo>
                  <a:lnTo>
                    <a:pt x="249489" y="311991"/>
                  </a:lnTo>
                  <a:lnTo>
                    <a:pt x="247040" y="311177"/>
                  </a:lnTo>
                  <a:lnTo>
                    <a:pt x="243856" y="308908"/>
                  </a:lnTo>
                  <a:lnTo>
                    <a:pt x="242871" y="308423"/>
                  </a:lnTo>
                  <a:lnTo>
                    <a:pt x="239444" y="308282"/>
                  </a:lnTo>
                  <a:lnTo>
                    <a:pt x="236995" y="308705"/>
                  </a:lnTo>
                  <a:lnTo>
                    <a:pt x="234593" y="309526"/>
                  </a:lnTo>
                  <a:lnTo>
                    <a:pt x="232051" y="309792"/>
                  </a:lnTo>
                  <a:lnTo>
                    <a:pt x="231206" y="310223"/>
                  </a:lnTo>
                  <a:lnTo>
                    <a:pt x="228272" y="313000"/>
                  </a:lnTo>
                  <a:lnTo>
                    <a:pt x="225933" y="314745"/>
                  </a:lnTo>
                  <a:lnTo>
                    <a:pt x="223914" y="315613"/>
                  </a:lnTo>
                  <a:lnTo>
                    <a:pt x="219557" y="315840"/>
                  </a:lnTo>
                  <a:lnTo>
                    <a:pt x="217374" y="316403"/>
                  </a:lnTo>
                  <a:lnTo>
                    <a:pt x="215090" y="317319"/>
                  </a:lnTo>
                  <a:lnTo>
                    <a:pt x="214448" y="317240"/>
                  </a:lnTo>
                  <a:lnTo>
                    <a:pt x="212038" y="318508"/>
                  </a:lnTo>
                  <a:lnTo>
                    <a:pt x="209269" y="319603"/>
                  </a:lnTo>
                  <a:lnTo>
                    <a:pt x="207798" y="320698"/>
                  </a:lnTo>
                  <a:lnTo>
                    <a:pt x="205083" y="319978"/>
                  </a:lnTo>
                  <a:lnTo>
                    <a:pt x="199717" y="321942"/>
                  </a:lnTo>
                  <a:lnTo>
                    <a:pt x="197119" y="322185"/>
                  </a:lnTo>
                  <a:lnTo>
                    <a:pt x="194444" y="321097"/>
                  </a:lnTo>
                  <a:lnTo>
                    <a:pt x="191956" y="319337"/>
                  </a:lnTo>
                  <a:lnTo>
                    <a:pt x="189569" y="320096"/>
                  </a:lnTo>
                  <a:lnTo>
                    <a:pt x="187934" y="322685"/>
                  </a:lnTo>
                  <a:lnTo>
                    <a:pt x="187136" y="327833"/>
                  </a:lnTo>
                  <a:lnTo>
                    <a:pt x="186205" y="330149"/>
                  </a:lnTo>
                  <a:lnTo>
                    <a:pt x="185924" y="332926"/>
                  </a:lnTo>
                  <a:lnTo>
                    <a:pt x="184688" y="332488"/>
                  </a:lnTo>
                  <a:lnTo>
                    <a:pt x="177506" y="327489"/>
                  </a:lnTo>
                  <a:lnTo>
                    <a:pt x="177013" y="327309"/>
                  </a:lnTo>
                  <a:lnTo>
                    <a:pt x="171208" y="328170"/>
                  </a:lnTo>
                  <a:lnTo>
                    <a:pt x="169714" y="328584"/>
                  </a:lnTo>
                  <a:lnTo>
                    <a:pt x="167844" y="329594"/>
                  </a:lnTo>
                  <a:lnTo>
                    <a:pt x="165865" y="330047"/>
                  </a:lnTo>
                  <a:lnTo>
                    <a:pt x="164065" y="329320"/>
                  </a:lnTo>
                  <a:lnTo>
                    <a:pt x="162336" y="328138"/>
                  </a:lnTo>
                  <a:lnTo>
                    <a:pt x="160677" y="328490"/>
                  </a:lnTo>
                  <a:lnTo>
                    <a:pt x="158980" y="329320"/>
                  </a:lnTo>
                  <a:lnTo>
                    <a:pt x="158323" y="321762"/>
                  </a:lnTo>
                  <a:lnTo>
                    <a:pt x="158659" y="320769"/>
                  </a:lnTo>
                  <a:lnTo>
                    <a:pt x="159699" y="319447"/>
                  </a:lnTo>
                  <a:lnTo>
                    <a:pt x="160850" y="318312"/>
                  </a:lnTo>
                  <a:lnTo>
                    <a:pt x="163658" y="317921"/>
                  </a:lnTo>
                  <a:lnTo>
                    <a:pt x="166498" y="318289"/>
                  </a:lnTo>
                  <a:lnTo>
                    <a:pt x="168532" y="317772"/>
                  </a:lnTo>
                  <a:lnTo>
                    <a:pt x="170253" y="316270"/>
                  </a:lnTo>
                  <a:lnTo>
                    <a:pt x="172061" y="314142"/>
                  </a:lnTo>
                  <a:lnTo>
                    <a:pt x="174102" y="312405"/>
                  </a:lnTo>
                  <a:lnTo>
                    <a:pt x="176872" y="311036"/>
                  </a:lnTo>
                  <a:lnTo>
                    <a:pt x="179548" y="309464"/>
                  </a:lnTo>
                  <a:lnTo>
                    <a:pt x="181902" y="307258"/>
                  </a:lnTo>
                  <a:lnTo>
                    <a:pt x="184132" y="304840"/>
                  </a:lnTo>
                  <a:lnTo>
                    <a:pt x="186182" y="303064"/>
                  </a:lnTo>
                  <a:lnTo>
                    <a:pt x="188412" y="301578"/>
                  </a:lnTo>
                  <a:lnTo>
                    <a:pt x="191807" y="297995"/>
                  </a:lnTo>
                  <a:lnTo>
                    <a:pt x="196305" y="293966"/>
                  </a:lnTo>
                  <a:lnTo>
                    <a:pt x="198034" y="290977"/>
                  </a:lnTo>
                  <a:lnTo>
                    <a:pt x="199106" y="290156"/>
                  </a:lnTo>
                  <a:lnTo>
                    <a:pt x="202979" y="288489"/>
                  </a:lnTo>
                  <a:lnTo>
                    <a:pt x="208119" y="287206"/>
                  </a:lnTo>
                  <a:lnTo>
                    <a:pt x="210544" y="287269"/>
                  </a:lnTo>
                  <a:lnTo>
                    <a:pt x="212938" y="289890"/>
                  </a:lnTo>
                  <a:lnTo>
                    <a:pt x="214229" y="289530"/>
                  </a:lnTo>
                  <a:lnTo>
                    <a:pt x="215543" y="288849"/>
                  </a:lnTo>
                  <a:lnTo>
                    <a:pt x="218188" y="288474"/>
                  </a:lnTo>
                  <a:lnTo>
                    <a:pt x="220910" y="288912"/>
                  </a:lnTo>
                  <a:lnTo>
                    <a:pt x="223570" y="288919"/>
                  </a:lnTo>
                  <a:lnTo>
                    <a:pt x="226230" y="288591"/>
                  </a:lnTo>
                  <a:lnTo>
                    <a:pt x="231331" y="287730"/>
                  </a:lnTo>
                  <a:lnTo>
                    <a:pt x="234022" y="286690"/>
                  </a:lnTo>
                  <a:lnTo>
                    <a:pt x="236651" y="285344"/>
                  </a:lnTo>
                  <a:lnTo>
                    <a:pt x="246008" y="284397"/>
                  </a:lnTo>
                  <a:lnTo>
                    <a:pt x="252415" y="282136"/>
                  </a:lnTo>
                  <a:lnTo>
                    <a:pt x="253432" y="282301"/>
                  </a:lnTo>
                  <a:lnTo>
                    <a:pt x="254418" y="282817"/>
                  </a:lnTo>
                  <a:lnTo>
                    <a:pt x="254496" y="284492"/>
                  </a:lnTo>
                  <a:lnTo>
                    <a:pt x="253682" y="286314"/>
                  </a:lnTo>
                  <a:lnTo>
                    <a:pt x="254473" y="287417"/>
                  </a:lnTo>
                  <a:lnTo>
                    <a:pt x="255771" y="288098"/>
                  </a:lnTo>
                  <a:lnTo>
                    <a:pt x="261803" y="288309"/>
                  </a:lnTo>
                  <a:lnTo>
                    <a:pt x="263524" y="288700"/>
                  </a:lnTo>
                  <a:lnTo>
                    <a:pt x="266044" y="287457"/>
                  </a:lnTo>
                  <a:lnTo>
                    <a:pt x="268422" y="285915"/>
                  </a:lnTo>
                  <a:lnTo>
                    <a:pt x="270902" y="283881"/>
                  </a:lnTo>
                  <a:lnTo>
                    <a:pt x="272639" y="281589"/>
                  </a:lnTo>
                  <a:lnTo>
                    <a:pt x="271035" y="278718"/>
                  </a:lnTo>
                  <a:lnTo>
                    <a:pt x="270683" y="275573"/>
                  </a:lnTo>
                  <a:lnTo>
                    <a:pt x="272029" y="272154"/>
                  </a:lnTo>
                  <a:lnTo>
                    <a:pt x="273976" y="269275"/>
                  </a:lnTo>
                  <a:lnTo>
                    <a:pt x="276292" y="267530"/>
                  </a:lnTo>
                  <a:lnTo>
                    <a:pt x="278428" y="265520"/>
                  </a:lnTo>
                  <a:lnTo>
                    <a:pt x="282747" y="259809"/>
                  </a:lnTo>
                  <a:lnTo>
                    <a:pt x="285868" y="255177"/>
                  </a:lnTo>
                  <a:lnTo>
                    <a:pt x="286995" y="249466"/>
                  </a:lnTo>
                  <a:lnTo>
                    <a:pt x="286337" y="242691"/>
                  </a:lnTo>
                  <a:lnTo>
                    <a:pt x="289068" y="237637"/>
                  </a:lnTo>
                  <a:lnTo>
                    <a:pt x="291681" y="236769"/>
                  </a:lnTo>
                  <a:lnTo>
                    <a:pt x="296868" y="234460"/>
                  </a:lnTo>
                  <a:lnTo>
                    <a:pt x="299591" y="233788"/>
                  </a:lnTo>
                  <a:lnTo>
                    <a:pt x="299997" y="234797"/>
                  </a:lnTo>
                  <a:lnTo>
                    <a:pt x="299919" y="236119"/>
                  </a:lnTo>
                  <a:lnTo>
                    <a:pt x="295843" y="240359"/>
                  </a:lnTo>
                  <a:lnTo>
                    <a:pt x="293504" y="242104"/>
                  </a:lnTo>
                  <a:lnTo>
                    <a:pt x="292111" y="242644"/>
                  </a:lnTo>
                  <a:lnTo>
                    <a:pt x="290828" y="243411"/>
                  </a:lnTo>
                  <a:lnTo>
                    <a:pt x="290304" y="244905"/>
                  </a:lnTo>
                  <a:lnTo>
                    <a:pt x="292385" y="247393"/>
                  </a:lnTo>
                  <a:lnTo>
                    <a:pt x="292909" y="249231"/>
                  </a:lnTo>
                  <a:lnTo>
                    <a:pt x="292776" y="250991"/>
                  </a:lnTo>
                  <a:lnTo>
                    <a:pt x="292870" y="252580"/>
                  </a:lnTo>
                  <a:lnTo>
                    <a:pt x="295217" y="254301"/>
                  </a:lnTo>
                  <a:lnTo>
                    <a:pt x="297916" y="254872"/>
                  </a:lnTo>
                  <a:lnTo>
                    <a:pt x="299043" y="254856"/>
                  </a:lnTo>
                  <a:lnTo>
                    <a:pt x="300029" y="254403"/>
                  </a:lnTo>
                  <a:lnTo>
                    <a:pt x="303111" y="250186"/>
                  </a:lnTo>
                  <a:lnTo>
                    <a:pt x="303799" y="249450"/>
                  </a:lnTo>
                  <a:lnTo>
                    <a:pt x="312562" y="246352"/>
                  </a:lnTo>
                  <a:lnTo>
                    <a:pt x="316872" y="243982"/>
                  </a:lnTo>
                  <a:lnTo>
                    <a:pt x="319259" y="243364"/>
                  </a:lnTo>
                  <a:lnTo>
                    <a:pt x="321496" y="242128"/>
                  </a:lnTo>
                  <a:lnTo>
                    <a:pt x="326519" y="237355"/>
                  </a:lnTo>
                  <a:lnTo>
                    <a:pt x="328365" y="235149"/>
                  </a:lnTo>
                  <a:lnTo>
                    <a:pt x="330047" y="232708"/>
                  </a:lnTo>
                  <a:lnTo>
                    <a:pt x="331393" y="229868"/>
                  </a:lnTo>
                  <a:lnTo>
                    <a:pt x="332457" y="226794"/>
                  </a:lnTo>
                  <a:lnTo>
                    <a:pt x="333912" y="224877"/>
                  </a:lnTo>
                  <a:lnTo>
                    <a:pt x="341868" y="220300"/>
                  </a:lnTo>
                  <a:lnTo>
                    <a:pt x="344426" y="217804"/>
                  </a:lnTo>
                  <a:lnTo>
                    <a:pt x="345240" y="216592"/>
                  </a:lnTo>
                  <a:lnTo>
                    <a:pt x="346226" y="213079"/>
                  </a:lnTo>
                  <a:lnTo>
                    <a:pt x="346907" y="209426"/>
                  </a:lnTo>
                  <a:lnTo>
                    <a:pt x="347869" y="206554"/>
                  </a:lnTo>
                  <a:lnTo>
                    <a:pt x="349175" y="203863"/>
                  </a:lnTo>
                  <a:lnTo>
                    <a:pt x="350920" y="201117"/>
                  </a:lnTo>
                  <a:lnTo>
                    <a:pt x="352883" y="198559"/>
                  </a:lnTo>
                  <a:lnTo>
                    <a:pt x="354041" y="195938"/>
                  </a:lnTo>
                  <a:lnTo>
                    <a:pt x="355731" y="189656"/>
                  </a:lnTo>
                  <a:lnTo>
                    <a:pt x="356467" y="186166"/>
                  </a:lnTo>
                  <a:lnTo>
                    <a:pt x="357046" y="184907"/>
                  </a:lnTo>
                  <a:lnTo>
                    <a:pt x="357891" y="183851"/>
                  </a:lnTo>
                  <a:lnTo>
                    <a:pt x="358626" y="182505"/>
                  </a:lnTo>
                  <a:lnTo>
                    <a:pt x="359189" y="181003"/>
                  </a:lnTo>
                  <a:lnTo>
                    <a:pt x="359448" y="179517"/>
                  </a:lnTo>
                  <a:lnTo>
                    <a:pt x="359807" y="174963"/>
                  </a:lnTo>
                  <a:lnTo>
                    <a:pt x="359589" y="171412"/>
                  </a:lnTo>
                  <a:lnTo>
                    <a:pt x="358274" y="168399"/>
                  </a:lnTo>
                  <a:lnTo>
                    <a:pt x="357187" y="167547"/>
                  </a:lnTo>
                  <a:lnTo>
                    <a:pt x="356005" y="167500"/>
                  </a:lnTo>
                  <a:lnTo>
                    <a:pt x="354221" y="167758"/>
                  </a:lnTo>
                  <a:lnTo>
                    <a:pt x="352712" y="166530"/>
                  </a:lnTo>
                  <a:lnTo>
                    <a:pt x="353024" y="165442"/>
                  </a:lnTo>
                  <a:lnTo>
                    <a:pt x="354566" y="165239"/>
                  </a:lnTo>
                  <a:lnTo>
                    <a:pt x="355614" y="164676"/>
                  </a:lnTo>
                  <a:lnTo>
                    <a:pt x="356373" y="163651"/>
                  </a:lnTo>
                  <a:lnTo>
                    <a:pt x="357789" y="160357"/>
                  </a:lnTo>
                  <a:lnTo>
                    <a:pt x="358634" y="156821"/>
                  </a:lnTo>
                  <a:lnTo>
                    <a:pt x="358712" y="155256"/>
                  </a:lnTo>
                  <a:lnTo>
                    <a:pt x="357601" y="152401"/>
                  </a:lnTo>
                  <a:lnTo>
                    <a:pt x="356725" y="148966"/>
                  </a:lnTo>
                  <a:lnTo>
                    <a:pt x="356702" y="147112"/>
                  </a:lnTo>
                  <a:lnTo>
                    <a:pt x="357664" y="144968"/>
                  </a:lnTo>
                  <a:lnTo>
                    <a:pt x="359041" y="143224"/>
                  </a:lnTo>
                  <a:lnTo>
                    <a:pt x="360269" y="142817"/>
                  </a:lnTo>
                  <a:lnTo>
                    <a:pt x="361599" y="142692"/>
                  </a:lnTo>
                  <a:lnTo>
                    <a:pt x="362812" y="142019"/>
                  </a:lnTo>
                  <a:lnTo>
                    <a:pt x="363938" y="141041"/>
                  </a:lnTo>
                  <a:lnTo>
                    <a:pt x="364572" y="139961"/>
                  </a:lnTo>
                  <a:lnTo>
                    <a:pt x="365558" y="137020"/>
                  </a:lnTo>
                  <a:lnTo>
                    <a:pt x="365941" y="135345"/>
                  </a:lnTo>
                  <a:lnTo>
                    <a:pt x="365315" y="130839"/>
                  </a:lnTo>
                  <a:lnTo>
                    <a:pt x="365957" y="129603"/>
                  </a:lnTo>
                  <a:lnTo>
                    <a:pt x="366864" y="128836"/>
                  </a:lnTo>
                  <a:lnTo>
                    <a:pt x="368077" y="129415"/>
                  </a:lnTo>
                  <a:lnTo>
                    <a:pt x="369329" y="129533"/>
                  </a:lnTo>
                  <a:lnTo>
                    <a:pt x="370784" y="129353"/>
                  </a:lnTo>
                  <a:lnTo>
                    <a:pt x="372176" y="129830"/>
                  </a:lnTo>
                  <a:lnTo>
                    <a:pt x="372434" y="130988"/>
                  </a:lnTo>
                  <a:lnTo>
                    <a:pt x="373311" y="138592"/>
                  </a:lnTo>
                  <a:lnTo>
                    <a:pt x="373812" y="139617"/>
                  </a:lnTo>
                  <a:lnTo>
                    <a:pt x="374829" y="140415"/>
                  </a:lnTo>
                  <a:lnTo>
                    <a:pt x="375971" y="140298"/>
                  </a:lnTo>
                  <a:lnTo>
                    <a:pt x="376956" y="139116"/>
                  </a:lnTo>
                  <a:lnTo>
                    <a:pt x="377622" y="137544"/>
                  </a:lnTo>
                  <a:lnTo>
                    <a:pt x="378936" y="137215"/>
                  </a:lnTo>
                  <a:lnTo>
                    <a:pt x="382949" y="138905"/>
                  </a:lnTo>
                  <a:lnTo>
                    <a:pt x="384373" y="137700"/>
                  </a:lnTo>
                  <a:lnTo>
                    <a:pt x="385296" y="135830"/>
                  </a:lnTo>
                  <a:lnTo>
                    <a:pt x="386102" y="132521"/>
                  </a:lnTo>
                  <a:lnTo>
                    <a:pt x="385711" y="129533"/>
                  </a:lnTo>
                  <a:lnTo>
                    <a:pt x="384749" y="128422"/>
                  </a:lnTo>
                  <a:lnTo>
                    <a:pt x="383755" y="128617"/>
                  </a:lnTo>
                  <a:lnTo>
                    <a:pt x="382879" y="129439"/>
                  </a:lnTo>
                  <a:lnTo>
                    <a:pt x="381893" y="129885"/>
                  </a:lnTo>
                  <a:lnTo>
                    <a:pt x="375971" y="131457"/>
                  </a:lnTo>
                  <a:lnTo>
                    <a:pt x="376002" y="128125"/>
                  </a:lnTo>
                  <a:lnTo>
                    <a:pt x="377269" y="123117"/>
                  </a:lnTo>
                  <a:lnTo>
                    <a:pt x="377966" y="121529"/>
                  </a:lnTo>
                  <a:lnTo>
                    <a:pt x="378967" y="120778"/>
                  </a:lnTo>
                  <a:lnTo>
                    <a:pt x="381455" y="121654"/>
                  </a:lnTo>
                  <a:lnTo>
                    <a:pt x="382667" y="122233"/>
                  </a:lnTo>
                  <a:lnTo>
                    <a:pt x="385320" y="124721"/>
                  </a:lnTo>
                  <a:close/>
                  <a:moveTo>
                    <a:pt x="321966" y="225526"/>
                  </a:moveTo>
                  <a:lnTo>
                    <a:pt x="319876" y="225597"/>
                  </a:lnTo>
                  <a:lnTo>
                    <a:pt x="319360" y="225323"/>
                  </a:lnTo>
                  <a:lnTo>
                    <a:pt x="320620" y="224634"/>
                  </a:lnTo>
                  <a:lnTo>
                    <a:pt x="320737" y="223484"/>
                  </a:lnTo>
                  <a:lnTo>
                    <a:pt x="321496" y="221435"/>
                  </a:lnTo>
                  <a:lnTo>
                    <a:pt x="321480" y="220848"/>
                  </a:lnTo>
                  <a:lnTo>
                    <a:pt x="319822" y="220738"/>
                  </a:lnTo>
                  <a:lnTo>
                    <a:pt x="319908" y="218415"/>
                  </a:lnTo>
                  <a:lnTo>
                    <a:pt x="321144" y="216115"/>
                  </a:lnTo>
                  <a:lnTo>
                    <a:pt x="324547" y="212492"/>
                  </a:lnTo>
                  <a:lnTo>
                    <a:pt x="325478" y="211812"/>
                  </a:lnTo>
                  <a:lnTo>
                    <a:pt x="325619" y="213400"/>
                  </a:lnTo>
                  <a:lnTo>
                    <a:pt x="324587" y="217147"/>
                  </a:lnTo>
                  <a:lnTo>
                    <a:pt x="324383" y="218501"/>
                  </a:lnTo>
                  <a:lnTo>
                    <a:pt x="327059" y="218782"/>
                  </a:lnTo>
                  <a:lnTo>
                    <a:pt x="325337" y="223265"/>
                  </a:lnTo>
                  <a:lnTo>
                    <a:pt x="321966" y="225526"/>
                  </a:lnTo>
                  <a:close/>
                  <a:moveTo>
                    <a:pt x="212766" y="269838"/>
                  </a:moveTo>
                  <a:lnTo>
                    <a:pt x="211765" y="270847"/>
                  </a:lnTo>
                  <a:lnTo>
                    <a:pt x="209887" y="270519"/>
                  </a:lnTo>
                  <a:lnTo>
                    <a:pt x="208799" y="269056"/>
                  </a:lnTo>
                  <a:lnTo>
                    <a:pt x="209159" y="267405"/>
                  </a:lnTo>
                  <a:lnTo>
                    <a:pt x="211123" y="266138"/>
                  </a:lnTo>
                  <a:lnTo>
                    <a:pt x="213001" y="268680"/>
                  </a:lnTo>
                  <a:lnTo>
                    <a:pt x="212766" y="269838"/>
                  </a:lnTo>
                  <a:close/>
                  <a:moveTo>
                    <a:pt x="346390" y="309495"/>
                  </a:moveTo>
                  <a:lnTo>
                    <a:pt x="346155" y="310747"/>
                  </a:lnTo>
                  <a:lnTo>
                    <a:pt x="344990" y="310473"/>
                  </a:lnTo>
                  <a:lnTo>
                    <a:pt x="344435" y="309659"/>
                  </a:lnTo>
                  <a:lnTo>
                    <a:pt x="344505" y="308197"/>
                  </a:lnTo>
                  <a:lnTo>
                    <a:pt x="345733" y="308189"/>
                  </a:lnTo>
                  <a:lnTo>
                    <a:pt x="346390" y="309495"/>
                  </a:lnTo>
                  <a:close/>
                  <a:moveTo>
                    <a:pt x="125269" y="319384"/>
                  </a:moveTo>
                  <a:lnTo>
                    <a:pt x="124823" y="320659"/>
                  </a:lnTo>
                  <a:lnTo>
                    <a:pt x="123337" y="319760"/>
                  </a:lnTo>
                  <a:lnTo>
                    <a:pt x="122656" y="318946"/>
                  </a:lnTo>
                  <a:lnTo>
                    <a:pt x="124040" y="314932"/>
                  </a:lnTo>
                  <a:lnTo>
                    <a:pt x="123876" y="313407"/>
                  </a:lnTo>
                  <a:lnTo>
                    <a:pt x="123962" y="312664"/>
                  </a:lnTo>
                  <a:lnTo>
                    <a:pt x="126708" y="310559"/>
                  </a:lnTo>
                  <a:lnTo>
                    <a:pt x="127185" y="310958"/>
                  </a:lnTo>
                  <a:lnTo>
                    <a:pt x="127350" y="311545"/>
                  </a:lnTo>
                  <a:lnTo>
                    <a:pt x="127107" y="312445"/>
                  </a:lnTo>
                  <a:lnTo>
                    <a:pt x="127248" y="314432"/>
                  </a:lnTo>
                  <a:lnTo>
                    <a:pt x="125183" y="317717"/>
                  </a:lnTo>
                  <a:lnTo>
                    <a:pt x="125269" y="319384"/>
                  </a:lnTo>
                  <a:close/>
                  <a:moveTo>
                    <a:pt x="247072" y="321113"/>
                  </a:moveTo>
                  <a:lnTo>
                    <a:pt x="244693" y="323366"/>
                  </a:lnTo>
                  <a:lnTo>
                    <a:pt x="242628" y="323210"/>
                  </a:lnTo>
                  <a:lnTo>
                    <a:pt x="241595" y="322200"/>
                  </a:lnTo>
                  <a:lnTo>
                    <a:pt x="241251" y="320956"/>
                  </a:lnTo>
                  <a:lnTo>
                    <a:pt x="243215" y="319001"/>
                  </a:lnTo>
                  <a:lnTo>
                    <a:pt x="244905" y="316231"/>
                  </a:lnTo>
                  <a:lnTo>
                    <a:pt x="246438" y="315003"/>
                  </a:lnTo>
                  <a:lnTo>
                    <a:pt x="247674" y="314314"/>
                  </a:lnTo>
                  <a:lnTo>
                    <a:pt x="248644" y="314338"/>
                  </a:lnTo>
                  <a:lnTo>
                    <a:pt x="246469" y="318203"/>
                  </a:lnTo>
                  <a:lnTo>
                    <a:pt x="247072" y="321113"/>
                  </a:lnTo>
                  <a:close/>
                  <a:moveTo>
                    <a:pt x="234312" y="315942"/>
                  </a:moveTo>
                  <a:lnTo>
                    <a:pt x="233905" y="316466"/>
                  </a:lnTo>
                  <a:lnTo>
                    <a:pt x="233514" y="316325"/>
                  </a:lnTo>
                  <a:lnTo>
                    <a:pt x="232114" y="317538"/>
                  </a:lnTo>
                  <a:lnTo>
                    <a:pt x="231816" y="316372"/>
                  </a:lnTo>
                  <a:lnTo>
                    <a:pt x="230713" y="315597"/>
                  </a:lnTo>
                  <a:lnTo>
                    <a:pt x="230580" y="314987"/>
                  </a:lnTo>
                  <a:lnTo>
                    <a:pt x="233733" y="314588"/>
                  </a:lnTo>
                  <a:lnTo>
                    <a:pt x="234750" y="314909"/>
                  </a:lnTo>
                  <a:lnTo>
                    <a:pt x="234312" y="315942"/>
                  </a:lnTo>
                  <a:close/>
                  <a:moveTo>
                    <a:pt x="234429" y="321958"/>
                  </a:moveTo>
                  <a:lnTo>
                    <a:pt x="237473" y="323061"/>
                  </a:lnTo>
                  <a:lnTo>
                    <a:pt x="240578" y="322748"/>
                  </a:lnTo>
                  <a:lnTo>
                    <a:pt x="240531" y="327575"/>
                  </a:lnTo>
                  <a:lnTo>
                    <a:pt x="240977" y="329195"/>
                  </a:lnTo>
                  <a:lnTo>
                    <a:pt x="241846" y="330642"/>
                  </a:lnTo>
                  <a:lnTo>
                    <a:pt x="241400" y="332746"/>
                  </a:lnTo>
                  <a:lnTo>
                    <a:pt x="242808" y="333466"/>
                  </a:lnTo>
                  <a:lnTo>
                    <a:pt x="238630" y="335860"/>
                  </a:lnTo>
                  <a:lnTo>
                    <a:pt x="234867" y="339036"/>
                  </a:lnTo>
                  <a:lnTo>
                    <a:pt x="233318" y="341172"/>
                  </a:lnTo>
                  <a:lnTo>
                    <a:pt x="231918" y="343465"/>
                  </a:lnTo>
                  <a:lnTo>
                    <a:pt x="231104" y="345890"/>
                  </a:lnTo>
                  <a:lnTo>
                    <a:pt x="230580" y="348495"/>
                  </a:lnTo>
                  <a:lnTo>
                    <a:pt x="229321" y="347462"/>
                  </a:lnTo>
                  <a:lnTo>
                    <a:pt x="225690" y="343230"/>
                  </a:lnTo>
                  <a:lnTo>
                    <a:pt x="223390" y="342072"/>
                  </a:lnTo>
                  <a:lnTo>
                    <a:pt x="219690" y="341454"/>
                  </a:lnTo>
                  <a:lnTo>
                    <a:pt x="218516" y="341595"/>
                  </a:lnTo>
                  <a:lnTo>
                    <a:pt x="210912" y="345546"/>
                  </a:lnTo>
                  <a:lnTo>
                    <a:pt x="209902" y="348432"/>
                  </a:lnTo>
                  <a:lnTo>
                    <a:pt x="207830" y="352774"/>
                  </a:lnTo>
                  <a:lnTo>
                    <a:pt x="206843" y="354206"/>
                  </a:lnTo>
                  <a:lnTo>
                    <a:pt x="205749" y="354621"/>
                  </a:lnTo>
                  <a:lnTo>
                    <a:pt x="204974" y="355364"/>
                  </a:lnTo>
                  <a:lnTo>
                    <a:pt x="204129" y="359056"/>
                  </a:lnTo>
                  <a:lnTo>
                    <a:pt x="201774" y="361325"/>
                  </a:lnTo>
                  <a:lnTo>
                    <a:pt x="200327" y="361396"/>
                  </a:lnTo>
                  <a:lnTo>
                    <a:pt x="197870" y="360770"/>
                  </a:lnTo>
                  <a:lnTo>
                    <a:pt x="196759" y="361122"/>
                  </a:lnTo>
                  <a:lnTo>
                    <a:pt x="198230" y="357484"/>
                  </a:lnTo>
                  <a:lnTo>
                    <a:pt x="195883" y="357038"/>
                  </a:lnTo>
                  <a:lnTo>
                    <a:pt x="193528" y="357116"/>
                  </a:lnTo>
                  <a:lnTo>
                    <a:pt x="193473" y="354746"/>
                  </a:lnTo>
                  <a:lnTo>
                    <a:pt x="192049" y="353400"/>
                  </a:lnTo>
                  <a:lnTo>
                    <a:pt x="193106" y="351648"/>
                  </a:lnTo>
                  <a:lnTo>
                    <a:pt x="193137" y="350216"/>
                  </a:lnTo>
                  <a:lnTo>
                    <a:pt x="193755" y="349426"/>
                  </a:lnTo>
                  <a:lnTo>
                    <a:pt x="193966" y="348276"/>
                  </a:lnTo>
                  <a:lnTo>
                    <a:pt x="193880" y="347290"/>
                  </a:lnTo>
                  <a:lnTo>
                    <a:pt x="192433" y="346993"/>
                  </a:lnTo>
                  <a:lnTo>
                    <a:pt x="191549" y="346297"/>
                  </a:lnTo>
                  <a:lnTo>
                    <a:pt x="191713" y="343699"/>
                  </a:lnTo>
                  <a:lnTo>
                    <a:pt x="190884" y="343605"/>
                  </a:lnTo>
                  <a:lnTo>
                    <a:pt x="188819" y="344059"/>
                  </a:lnTo>
                  <a:lnTo>
                    <a:pt x="184531" y="346062"/>
                  </a:lnTo>
                  <a:lnTo>
                    <a:pt x="183366" y="346062"/>
                  </a:lnTo>
                  <a:lnTo>
                    <a:pt x="185157" y="344630"/>
                  </a:lnTo>
                  <a:lnTo>
                    <a:pt x="188967" y="342674"/>
                  </a:lnTo>
                  <a:lnTo>
                    <a:pt x="190680" y="341548"/>
                  </a:lnTo>
                  <a:lnTo>
                    <a:pt x="194420" y="338387"/>
                  </a:lnTo>
                  <a:lnTo>
                    <a:pt x="196775" y="336893"/>
                  </a:lnTo>
                  <a:lnTo>
                    <a:pt x="197995" y="334241"/>
                  </a:lnTo>
                  <a:lnTo>
                    <a:pt x="198379" y="332629"/>
                  </a:lnTo>
                  <a:lnTo>
                    <a:pt x="199177" y="331205"/>
                  </a:lnTo>
                  <a:lnTo>
                    <a:pt x="199881" y="328929"/>
                  </a:lnTo>
                  <a:lnTo>
                    <a:pt x="201086" y="328170"/>
                  </a:lnTo>
                  <a:lnTo>
                    <a:pt x="203190" y="326214"/>
                  </a:lnTo>
                  <a:lnTo>
                    <a:pt x="204395" y="326402"/>
                  </a:lnTo>
                  <a:lnTo>
                    <a:pt x="205740" y="328803"/>
                  </a:lnTo>
                  <a:lnTo>
                    <a:pt x="207548" y="330642"/>
                  </a:lnTo>
                  <a:lnTo>
                    <a:pt x="208847" y="330485"/>
                  </a:lnTo>
                  <a:lnTo>
                    <a:pt x="211170" y="329539"/>
                  </a:lnTo>
                  <a:lnTo>
                    <a:pt x="212297" y="329328"/>
                  </a:lnTo>
                  <a:lnTo>
                    <a:pt x="214980" y="329445"/>
                  </a:lnTo>
                  <a:lnTo>
                    <a:pt x="217397" y="328279"/>
                  </a:lnTo>
                  <a:lnTo>
                    <a:pt x="218383" y="326902"/>
                  </a:lnTo>
                  <a:lnTo>
                    <a:pt x="218751" y="325181"/>
                  </a:lnTo>
                  <a:lnTo>
                    <a:pt x="217851" y="322294"/>
                  </a:lnTo>
                  <a:lnTo>
                    <a:pt x="219009" y="322584"/>
                  </a:lnTo>
                  <a:lnTo>
                    <a:pt x="220128" y="322467"/>
                  </a:lnTo>
                  <a:lnTo>
                    <a:pt x="222749" y="320628"/>
                  </a:lnTo>
                  <a:lnTo>
                    <a:pt x="225448" y="319533"/>
                  </a:lnTo>
                  <a:lnTo>
                    <a:pt x="228241" y="319259"/>
                  </a:lnTo>
                  <a:lnTo>
                    <a:pt x="231386" y="320299"/>
                  </a:lnTo>
                  <a:lnTo>
                    <a:pt x="234429" y="321958"/>
                  </a:lnTo>
                  <a:close/>
                  <a:moveTo>
                    <a:pt x="122945" y="325470"/>
                  </a:moveTo>
                  <a:lnTo>
                    <a:pt x="121513" y="326542"/>
                  </a:lnTo>
                  <a:lnTo>
                    <a:pt x="120903" y="324907"/>
                  </a:lnTo>
                  <a:lnTo>
                    <a:pt x="121529" y="320260"/>
                  </a:lnTo>
                  <a:lnTo>
                    <a:pt x="124213" y="321215"/>
                  </a:lnTo>
                  <a:lnTo>
                    <a:pt x="124165" y="322638"/>
                  </a:lnTo>
                  <a:lnTo>
                    <a:pt x="122945" y="325470"/>
                  </a:lnTo>
                  <a:close/>
                  <a:moveTo>
                    <a:pt x="195374" y="325690"/>
                  </a:moveTo>
                  <a:lnTo>
                    <a:pt x="194741" y="326746"/>
                  </a:lnTo>
                  <a:lnTo>
                    <a:pt x="192793" y="326425"/>
                  </a:lnTo>
                  <a:lnTo>
                    <a:pt x="193575" y="325510"/>
                  </a:lnTo>
                  <a:lnTo>
                    <a:pt x="194170" y="324399"/>
                  </a:lnTo>
                  <a:lnTo>
                    <a:pt x="194608" y="324172"/>
                  </a:lnTo>
                  <a:lnTo>
                    <a:pt x="194976" y="325377"/>
                  </a:lnTo>
                  <a:lnTo>
                    <a:pt x="195374" y="325690"/>
                  </a:lnTo>
                  <a:close/>
                  <a:moveTo>
                    <a:pt x="188514" y="330172"/>
                  </a:moveTo>
                  <a:lnTo>
                    <a:pt x="189585" y="331143"/>
                  </a:lnTo>
                  <a:lnTo>
                    <a:pt x="192128" y="330751"/>
                  </a:lnTo>
                  <a:lnTo>
                    <a:pt x="192441" y="331025"/>
                  </a:lnTo>
                  <a:lnTo>
                    <a:pt x="191698" y="331902"/>
                  </a:lnTo>
                  <a:lnTo>
                    <a:pt x="190571" y="332770"/>
                  </a:lnTo>
                  <a:lnTo>
                    <a:pt x="188537" y="332120"/>
                  </a:lnTo>
                  <a:lnTo>
                    <a:pt x="187254" y="332089"/>
                  </a:lnTo>
                  <a:lnTo>
                    <a:pt x="187074" y="330642"/>
                  </a:lnTo>
                  <a:lnTo>
                    <a:pt x="187238" y="330118"/>
                  </a:lnTo>
                  <a:lnTo>
                    <a:pt x="188514" y="330172"/>
                  </a:lnTo>
                  <a:close/>
                  <a:moveTo>
                    <a:pt x="164558" y="339177"/>
                  </a:moveTo>
                  <a:lnTo>
                    <a:pt x="167508" y="339960"/>
                  </a:lnTo>
                  <a:lnTo>
                    <a:pt x="168759" y="340006"/>
                  </a:lnTo>
                  <a:lnTo>
                    <a:pt x="169909" y="339655"/>
                  </a:lnTo>
                  <a:lnTo>
                    <a:pt x="171677" y="338630"/>
                  </a:lnTo>
                  <a:lnTo>
                    <a:pt x="173516" y="337871"/>
                  </a:lnTo>
                  <a:lnTo>
                    <a:pt x="174838" y="338254"/>
                  </a:lnTo>
                  <a:lnTo>
                    <a:pt x="176004" y="339169"/>
                  </a:lnTo>
                  <a:lnTo>
                    <a:pt x="176614" y="340460"/>
                  </a:lnTo>
                  <a:lnTo>
                    <a:pt x="176317" y="341806"/>
                  </a:lnTo>
                  <a:lnTo>
                    <a:pt x="174228" y="344701"/>
                  </a:lnTo>
                  <a:lnTo>
                    <a:pt x="172507" y="347783"/>
                  </a:lnTo>
                  <a:lnTo>
                    <a:pt x="176450" y="348362"/>
                  </a:lnTo>
                  <a:lnTo>
                    <a:pt x="180393" y="348299"/>
                  </a:lnTo>
                  <a:lnTo>
                    <a:pt x="179477" y="350200"/>
                  </a:lnTo>
                  <a:lnTo>
                    <a:pt x="179321" y="351859"/>
                  </a:lnTo>
                  <a:lnTo>
                    <a:pt x="180526" y="352649"/>
                  </a:lnTo>
                  <a:lnTo>
                    <a:pt x="181551" y="353713"/>
                  </a:lnTo>
                  <a:lnTo>
                    <a:pt x="181285" y="354675"/>
                  </a:lnTo>
                  <a:lnTo>
                    <a:pt x="180698" y="355622"/>
                  </a:lnTo>
                  <a:lnTo>
                    <a:pt x="182849" y="357046"/>
                  </a:lnTo>
                  <a:lnTo>
                    <a:pt x="182709" y="358000"/>
                  </a:lnTo>
                  <a:lnTo>
                    <a:pt x="182153" y="359002"/>
                  </a:lnTo>
                  <a:lnTo>
                    <a:pt x="176778" y="365527"/>
                  </a:lnTo>
                  <a:lnTo>
                    <a:pt x="175198" y="368820"/>
                  </a:lnTo>
                  <a:lnTo>
                    <a:pt x="174102" y="372442"/>
                  </a:lnTo>
                  <a:lnTo>
                    <a:pt x="173093" y="375087"/>
                  </a:lnTo>
                  <a:lnTo>
                    <a:pt x="172358" y="377833"/>
                  </a:lnTo>
                  <a:lnTo>
                    <a:pt x="171802" y="380790"/>
                  </a:lnTo>
                  <a:lnTo>
                    <a:pt x="170801" y="383841"/>
                  </a:lnTo>
                  <a:lnTo>
                    <a:pt x="171138" y="386540"/>
                  </a:lnTo>
                  <a:lnTo>
                    <a:pt x="170801" y="389310"/>
                  </a:lnTo>
                  <a:lnTo>
                    <a:pt x="168102" y="396132"/>
                  </a:lnTo>
                  <a:lnTo>
                    <a:pt x="166177" y="396007"/>
                  </a:lnTo>
                  <a:lnTo>
                    <a:pt x="163760" y="395185"/>
                  </a:lnTo>
                  <a:lnTo>
                    <a:pt x="162250" y="395310"/>
                  </a:lnTo>
                  <a:lnTo>
                    <a:pt x="161468" y="396820"/>
                  </a:lnTo>
                  <a:lnTo>
                    <a:pt x="162852" y="399926"/>
                  </a:lnTo>
                  <a:lnTo>
                    <a:pt x="158550" y="403611"/>
                  </a:lnTo>
                  <a:lnTo>
                    <a:pt x="153793" y="406083"/>
                  </a:lnTo>
                  <a:lnTo>
                    <a:pt x="153762" y="404957"/>
                  </a:lnTo>
                  <a:lnTo>
                    <a:pt x="154215" y="404073"/>
                  </a:lnTo>
                  <a:lnTo>
                    <a:pt x="154896" y="403361"/>
                  </a:lnTo>
                  <a:lnTo>
                    <a:pt x="155389" y="402500"/>
                  </a:lnTo>
                  <a:lnTo>
                    <a:pt x="156085" y="399605"/>
                  </a:lnTo>
                  <a:lnTo>
                    <a:pt x="155741" y="396687"/>
                  </a:lnTo>
                  <a:lnTo>
                    <a:pt x="154301" y="393026"/>
                  </a:lnTo>
                  <a:lnTo>
                    <a:pt x="154200" y="391712"/>
                  </a:lnTo>
                  <a:lnTo>
                    <a:pt x="155193" y="391180"/>
                  </a:lnTo>
                  <a:lnTo>
                    <a:pt x="155858" y="391023"/>
                  </a:lnTo>
                  <a:lnTo>
                    <a:pt x="156218" y="390515"/>
                  </a:lnTo>
                  <a:lnTo>
                    <a:pt x="156234" y="389302"/>
                  </a:lnTo>
                  <a:lnTo>
                    <a:pt x="155780" y="388402"/>
                  </a:lnTo>
                  <a:lnTo>
                    <a:pt x="154419" y="388113"/>
                  </a:lnTo>
                  <a:lnTo>
                    <a:pt x="153120" y="388097"/>
                  </a:lnTo>
                  <a:lnTo>
                    <a:pt x="152205" y="389459"/>
                  </a:lnTo>
                  <a:lnTo>
                    <a:pt x="150945" y="392079"/>
                  </a:lnTo>
                  <a:lnTo>
                    <a:pt x="150335" y="394732"/>
                  </a:lnTo>
                  <a:lnTo>
                    <a:pt x="150601" y="396179"/>
                  </a:lnTo>
                  <a:lnTo>
                    <a:pt x="151156" y="397477"/>
                  </a:lnTo>
                  <a:lnTo>
                    <a:pt x="152885" y="399645"/>
                  </a:lnTo>
                  <a:lnTo>
                    <a:pt x="152385" y="400928"/>
                  </a:lnTo>
                  <a:lnTo>
                    <a:pt x="151665" y="401921"/>
                  </a:lnTo>
                  <a:lnTo>
                    <a:pt x="145562" y="399660"/>
                  </a:lnTo>
                  <a:lnTo>
                    <a:pt x="144241" y="399496"/>
                  </a:lnTo>
                  <a:lnTo>
                    <a:pt x="143145" y="399019"/>
                  </a:lnTo>
                  <a:lnTo>
                    <a:pt x="141972" y="396038"/>
                  </a:lnTo>
                  <a:lnTo>
                    <a:pt x="144459" y="395318"/>
                  </a:lnTo>
                  <a:lnTo>
                    <a:pt x="145195" y="394958"/>
                  </a:lnTo>
                  <a:lnTo>
                    <a:pt x="145469" y="394004"/>
                  </a:lnTo>
                  <a:lnTo>
                    <a:pt x="145805" y="391093"/>
                  </a:lnTo>
                  <a:lnTo>
                    <a:pt x="144648" y="388653"/>
                  </a:lnTo>
                  <a:lnTo>
                    <a:pt x="143662" y="387784"/>
                  </a:lnTo>
                  <a:lnTo>
                    <a:pt x="142864" y="386791"/>
                  </a:lnTo>
                  <a:lnTo>
                    <a:pt x="143365" y="384733"/>
                  </a:lnTo>
                  <a:lnTo>
                    <a:pt x="143036" y="382136"/>
                  </a:lnTo>
                  <a:lnTo>
                    <a:pt x="143004" y="378506"/>
                  </a:lnTo>
                  <a:lnTo>
                    <a:pt x="143435" y="377880"/>
                  </a:lnTo>
                  <a:lnTo>
                    <a:pt x="145742" y="377144"/>
                  </a:lnTo>
                  <a:lnTo>
                    <a:pt x="147409" y="375196"/>
                  </a:lnTo>
                  <a:lnTo>
                    <a:pt x="148880" y="372975"/>
                  </a:lnTo>
                  <a:lnTo>
                    <a:pt x="151031" y="369063"/>
                  </a:lnTo>
                  <a:lnTo>
                    <a:pt x="152800" y="364830"/>
                  </a:lnTo>
                  <a:lnTo>
                    <a:pt x="151102" y="364650"/>
                  </a:lnTo>
                  <a:lnTo>
                    <a:pt x="149662" y="363852"/>
                  </a:lnTo>
                  <a:lnTo>
                    <a:pt x="151227" y="361850"/>
                  </a:lnTo>
                  <a:lnTo>
                    <a:pt x="150742" y="359315"/>
                  </a:lnTo>
                  <a:lnTo>
                    <a:pt x="148395" y="356201"/>
                  </a:lnTo>
                  <a:lnTo>
                    <a:pt x="147104" y="352524"/>
                  </a:lnTo>
                  <a:lnTo>
                    <a:pt x="145031" y="350897"/>
                  </a:lnTo>
                  <a:lnTo>
                    <a:pt x="143936" y="350302"/>
                  </a:lnTo>
                  <a:lnTo>
                    <a:pt x="142598" y="351163"/>
                  </a:lnTo>
                  <a:lnTo>
                    <a:pt x="141502" y="352195"/>
                  </a:lnTo>
                  <a:lnTo>
                    <a:pt x="142519" y="354589"/>
                  </a:lnTo>
                  <a:lnTo>
                    <a:pt x="142394" y="356710"/>
                  </a:lnTo>
                  <a:lnTo>
                    <a:pt x="142558" y="358806"/>
                  </a:lnTo>
                  <a:lnTo>
                    <a:pt x="143591" y="358924"/>
                  </a:lnTo>
                  <a:lnTo>
                    <a:pt x="144866" y="358399"/>
                  </a:lnTo>
                  <a:lnTo>
                    <a:pt x="145883" y="358767"/>
                  </a:lnTo>
                  <a:lnTo>
                    <a:pt x="146478" y="359870"/>
                  </a:lnTo>
                  <a:lnTo>
                    <a:pt x="146642" y="361286"/>
                  </a:lnTo>
                  <a:lnTo>
                    <a:pt x="146188" y="362687"/>
                  </a:lnTo>
                  <a:lnTo>
                    <a:pt x="145257" y="363383"/>
                  </a:lnTo>
                  <a:lnTo>
                    <a:pt x="144115" y="363328"/>
                  </a:lnTo>
                  <a:lnTo>
                    <a:pt x="142965" y="362569"/>
                  </a:lnTo>
                  <a:lnTo>
                    <a:pt x="142066" y="361490"/>
                  </a:lnTo>
                  <a:lnTo>
                    <a:pt x="139914" y="360895"/>
                  </a:lnTo>
                  <a:lnTo>
                    <a:pt x="137645" y="362170"/>
                  </a:lnTo>
                  <a:lnTo>
                    <a:pt x="135494" y="364768"/>
                  </a:lnTo>
                  <a:lnTo>
                    <a:pt x="133655" y="366082"/>
                  </a:lnTo>
                  <a:lnTo>
                    <a:pt x="134516" y="364157"/>
                  </a:lnTo>
                  <a:lnTo>
                    <a:pt x="134931" y="362076"/>
                  </a:lnTo>
                  <a:lnTo>
                    <a:pt x="134039" y="360613"/>
                  </a:lnTo>
                  <a:lnTo>
                    <a:pt x="131926" y="358180"/>
                  </a:lnTo>
                  <a:lnTo>
                    <a:pt x="131434" y="356772"/>
                  </a:lnTo>
                  <a:lnTo>
                    <a:pt x="131308" y="355067"/>
                  </a:lnTo>
                  <a:lnTo>
                    <a:pt x="131684" y="353377"/>
                  </a:lnTo>
                  <a:lnTo>
                    <a:pt x="133843" y="355317"/>
                  </a:lnTo>
                  <a:lnTo>
                    <a:pt x="134954" y="357735"/>
                  </a:lnTo>
                  <a:lnTo>
                    <a:pt x="136550" y="358798"/>
                  </a:lnTo>
                  <a:lnTo>
                    <a:pt x="138545" y="358806"/>
                  </a:lnTo>
                  <a:lnTo>
                    <a:pt x="137012" y="355254"/>
                  </a:lnTo>
                  <a:lnTo>
                    <a:pt x="136464" y="354355"/>
                  </a:lnTo>
                  <a:lnTo>
                    <a:pt x="134321" y="352759"/>
                  </a:lnTo>
                  <a:lnTo>
                    <a:pt x="131379" y="350075"/>
                  </a:lnTo>
                  <a:lnTo>
                    <a:pt x="129517" y="348777"/>
                  </a:lnTo>
                  <a:lnTo>
                    <a:pt x="130174" y="345968"/>
                  </a:lnTo>
                  <a:lnTo>
                    <a:pt x="131277" y="345413"/>
                  </a:lnTo>
                  <a:lnTo>
                    <a:pt x="132200" y="345546"/>
                  </a:lnTo>
                  <a:lnTo>
                    <a:pt x="135314" y="346539"/>
                  </a:lnTo>
                  <a:lnTo>
                    <a:pt x="135604" y="345139"/>
                  </a:lnTo>
                  <a:lnTo>
                    <a:pt x="135142" y="344388"/>
                  </a:lnTo>
                  <a:lnTo>
                    <a:pt x="134907" y="343519"/>
                  </a:lnTo>
                  <a:lnTo>
                    <a:pt x="136965" y="342307"/>
                  </a:lnTo>
                  <a:lnTo>
                    <a:pt x="140321" y="341305"/>
                  </a:lnTo>
                  <a:lnTo>
                    <a:pt x="141009" y="340836"/>
                  </a:lnTo>
                  <a:lnTo>
                    <a:pt x="141604" y="339827"/>
                  </a:lnTo>
                  <a:lnTo>
                    <a:pt x="142425" y="339302"/>
                  </a:lnTo>
                  <a:lnTo>
                    <a:pt x="144773" y="339318"/>
                  </a:lnTo>
                  <a:lnTo>
                    <a:pt x="146752" y="338348"/>
                  </a:lnTo>
                  <a:lnTo>
                    <a:pt x="148387" y="335727"/>
                  </a:lnTo>
                  <a:lnTo>
                    <a:pt x="148778" y="334288"/>
                  </a:lnTo>
                  <a:lnTo>
                    <a:pt x="149357" y="333083"/>
                  </a:lnTo>
                  <a:lnTo>
                    <a:pt x="153433" y="330955"/>
                  </a:lnTo>
                  <a:lnTo>
                    <a:pt x="154442" y="330626"/>
                  </a:lnTo>
                  <a:lnTo>
                    <a:pt x="157173" y="330892"/>
                  </a:lnTo>
                  <a:lnTo>
                    <a:pt x="159660" y="332097"/>
                  </a:lnTo>
                  <a:lnTo>
                    <a:pt x="160889" y="334632"/>
                  </a:lnTo>
                  <a:lnTo>
                    <a:pt x="161969" y="337339"/>
                  </a:lnTo>
                  <a:lnTo>
                    <a:pt x="164558" y="339177"/>
                  </a:lnTo>
                  <a:close/>
                  <a:moveTo>
                    <a:pt x="134281" y="335336"/>
                  </a:moveTo>
                  <a:lnTo>
                    <a:pt x="132763" y="336423"/>
                  </a:lnTo>
                  <a:lnTo>
                    <a:pt x="131621" y="335579"/>
                  </a:lnTo>
                  <a:lnTo>
                    <a:pt x="132177" y="333231"/>
                  </a:lnTo>
                  <a:lnTo>
                    <a:pt x="132552" y="332449"/>
                  </a:lnTo>
                  <a:lnTo>
                    <a:pt x="133851" y="333224"/>
                  </a:lnTo>
                  <a:lnTo>
                    <a:pt x="134281" y="335336"/>
                  </a:lnTo>
                  <a:close/>
                  <a:moveTo>
                    <a:pt x="127600" y="349121"/>
                  </a:moveTo>
                  <a:lnTo>
                    <a:pt x="126059" y="350349"/>
                  </a:lnTo>
                  <a:lnTo>
                    <a:pt x="124940" y="350349"/>
                  </a:lnTo>
                  <a:lnTo>
                    <a:pt x="125957" y="348910"/>
                  </a:lnTo>
                  <a:lnTo>
                    <a:pt x="126098" y="348229"/>
                  </a:lnTo>
                  <a:lnTo>
                    <a:pt x="126951" y="346297"/>
                  </a:lnTo>
                  <a:lnTo>
                    <a:pt x="128617" y="345608"/>
                  </a:lnTo>
                  <a:lnTo>
                    <a:pt x="129321" y="345522"/>
                  </a:lnTo>
                  <a:lnTo>
                    <a:pt x="127960" y="347525"/>
                  </a:lnTo>
                  <a:lnTo>
                    <a:pt x="127600" y="349121"/>
                  </a:lnTo>
                  <a:close/>
                  <a:moveTo>
                    <a:pt x="118494" y="359088"/>
                  </a:moveTo>
                  <a:lnTo>
                    <a:pt x="117946" y="359370"/>
                  </a:lnTo>
                  <a:lnTo>
                    <a:pt x="117242" y="357023"/>
                  </a:lnTo>
                  <a:lnTo>
                    <a:pt x="116749" y="356186"/>
                  </a:lnTo>
                  <a:lnTo>
                    <a:pt x="117571" y="355740"/>
                  </a:lnTo>
                  <a:lnTo>
                    <a:pt x="119221" y="351476"/>
                  </a:lnTo>
                  <a:lnTo>
                    <a:pt x="119518" y="353166"/>
                  </a:lnTo>
                  <a:lnTo>
                    <a:pt x="120160" y="354840"/>
                  </a:lnTo>
                  <a:lnTo>
                    <a:pt x="120801" y="355106"/>
                  </a:lnTo>
                  <a:lnTo>
                    <a:pt x="120175" y="356326"/>
                  </a:lnTo>
                  <a:lnTo>
                    <a:pt x="119260" y="356780"/>
                  </a:lnTo>
                  <a:lnTo>
                    <a:pt x="118494" y="359088"/>
                  </a:lnTo>
                  <a:close/>
                  <a:moveTo>
                    <a:pt x="354839" y="353471"/>
                  </a:moveTo>
                  <a:lnTo>
                    <a:pt x="354456" y="353744"/>
                  </a:lnTo>
                  <a:lnTo>
                    <a:pt x="353400" y="352892"/>
                  </a:lnTo>
                  <a:lnTo>
                    <a:pt x="353244" y="352133"/>
                  </a:lnTo>
                  <a:lnTo>
                    <a:pt x="353431" y="351664"/>
                  </a:lnTo>
                  <a:lnTo>
                    <a:pt x="354120" y="351562"/>
                  </a:lnTo>
                  <a:lnTo>
                    <a:pt x="355544" y="352493"/>
                  </a:lnTo>
                  <a:lnTo>
                    <a:pt x="354839" y="353471"/>
                  </a:lnTo>
                  <a:close/>
                  <a:moveTo>
                    <a:pt x="109457" y="360559"/>
                  </a:moveTo>
                  <a:lnTo>
                    <a:pt x="110310" y="361263"/>
                  </a:lnTo>
                  <a:lnTo>
                    <a:pt x="111554" y="360864"/>
                  </a:lnTo>
                  <a:lnTo>
                    <a:pt x="112548" y="360770"/>
                  </a:lnTo>
                  <a:lnTo>
                    <a:pt x="113260" y="361106"/>
                  </a:lnTo>
                  <a:lnTo>
                    <a:pt x="114159" y="362914"/>
                  </a:lnTo>
                  <a:lnTo>
                    <a:pt x="114488" y="363985"/>
                  </a:lnTo>
                  <a:lnTo>
                    <a:pt x="112884" y="364134"/>
                  </a:lnTo>
                  <a:lnTo>
                    <a:pt x="112204" y="364384"/>
                  </a:lnTo>
                  <a:lnTo>
                    <a:pt x="111327" y="365691"/>
                  </a:lnTo>
                  <a:lnTo>
                    <a:pt x="110068" y="365206"/>
                  </a:lnTo>
                  <a:lnTo>
                    <a:pt x="109277" y="364588"/>
                  </a:lnTo>
                  <a:lnTo>
                    <a:pt x="109105" y="363719"/>
                  </a:lnTo>
                  <a:lnTo>
                    <a:pt x="109457" y="360559"/>
                  </a:lnTo>
                  <a:close/>
                  <a:moveTo>
                    <a:pt x="140571" y="374915"/>
                  </a:moveTo>
                  <a:lnTo>
                    <a:pt x="138834" y="375838"/>
                  </a:lnTo>
                  <a:lnTo>
                    <a:pt x="138615" y="374954"/>
                  </a:lnTo>
                  <a:lnTo>
                    <a:pt x="137880" y="374547"/>
                  </a:lnTo>
                  <a:lnTo>
                    <a:pt x="139140" y="373303"/>
                  </a:lnTo>
                  <a:lnTo>
                    <a:pt x="139093" y="372740"/>
                  </a:lnTo>
                  <a:lnTo>
                    <a:pt x="138295" y="371903"/>
                  </a:lnTo>
                  <a:lnTo>
                    <a:pt x="139218" y="368726"/>
                  </a:lnTo>
                  <a:lnTo>
                    <a:pt x="138968" y="367357"/>
                  </a:lnTo>
                  <a:lnTo>
                    <a:pt x="142433" y="366849"/>
                  </a:lnTo>
                  <a:lnTo>
                    <a:pt x="143067" y="368140"/>
                  </a:lnTo>
                  <a:lnTo>
                    <a:pt x="143130" y="372051"/>
                  </a:lnTo>
                  <a:lnTo>
                    <a:pt x="140571" y="374915"/>
                  </a:lnTo>
                  <a:close/>
                  <a:moveTo>
                    <a:pt x="147127" y="369900"/>
                  </a:moveTo>
                  <a:lnTo>
                    <a:pt x="145187" y="370017"/>
                  </a:lnTo>
                  <a:lnTo>
                    <a:pt x="144381" y="369712"/>
                  </a:lnTo>
                  <a:lnTo>
                    <a:pt x="144061" y="368891"/>
                  </a:lnTo>
                  <a:lnTo>
                    <a:pt x="146783" y="367224"/>
                  </a:lnTo>
                  <a:lnTo>
                    <a:pt x="148895" y="367521"/>
                  </a:lnTo>
                  <a:lnTo>
                    <a:pt x="147957" y="369024"/>
                  </a:lnTo>
                  <a:lnTo>
                    <a:pt x="147127" y="369900"/>
                  </a:lnTo>
                  <a:close/>
                  <a:moveTo>
                    <a:pt x="132576" y="389662"/>
                  </a:moveTo>
                  <a:lnTo>
                    <a:pt x="131887" y="390108"/>
                  </a:lnTo>
                  <a:lnTo>
                    <a:pt x="132326" y="388089"/>
                  </a:lnTo>
                  <a:lnTo>
                    <a:pt x="134094" y="386321"/>
                  </a:lnTo>
                  <a:lnTo>
                    <a:pt x="134242" y="387463"/>
                  </a:lnTo>
                  <a:lnTo>
                    <a:pt x="132576" y="389662"/>
                  </a:lnTo>
                  <a:close/>
                  <a:moveTo>
                    <a:pt x="159833" y="421793"/>
                  </a:moveTo>
                  <a:lnTo>
                    <a:pt x="157908" y="422059"/>
                  </a:lnTo>
                  <a:lnTo>
                    <a:pt x="157869" y="420588"/>
                  </a:lnTo>
                  <a:lnTo>
                    <a:pt x="159394" y="417271"/>
                  </a:lnTo>
                  <a:lnTo>
                    <a:pt x="159559" y="414830"/>
                  </a:lnTo>
                  <a:lnTo>
                    <a:pt x="160983" y="411747"/>
                  </a:lnTo>
                  <a:lnTo>
                    <a:pt x="161585" y="411075"/>
                  </a:lnTo>
                  <a:lnTo>
                    <a:pt x="162039" y="410832"/>
                  </a:lnTo>
                  <a:lnTo>
                    <a:pt x="162532" y="411794"/>
                  </a:lnTo>
                  <a:lnTo>
                    <a:pt x="161984" y="415565"/>
                  </a:lnTo>
                  <a:lnTo>
                    <a:pt x="160552" y="418421"/>
                  </a:lnTo>
                  <a:lnTo>
                    <a:pt x="159833" y="421793"/>
                  </a:lnTo>
                  <a:close/>
                  <a:moveTo>
                    <a:pt x="152439" y="425180"/>
                  </a:moveTo>
                  <a:lnTo>
                    <a:pt x="149928" y="425728"/>
                  </a:lnTo>
                  <a:lnTo>
                    <a:pt x="148551" y="425141"/>
                  </a:lnTo>
                  <a:lnTo>
                    <a:pt x="147284" y="422020"/>
                  </a:lnTo>
                  <a:lnTo>
                    <a:pt x="149686" y="420064"/>
                  </a:lnTo>
                  <a:lnTo>
                    <a:pt x="152893" y="422004"/>
                  </a:lnTo>
                  <a:lnTo>
                    <a:pt x="153551" y="422559"/>
                  </a:lnTo>
                  <a:lnTo>
                    <a:pt x="152439" y="425180"/>
                  </a:lnTo>
                  <a:close/>
                  <a:moveTo>
                    <a:pt x="126747" y="476604"/>
                  </a:moveTo>
                  <a:lnTo>
                    <a:pt x="124854" y="478614"/>
                  </a:lnTo>
                  <a:lnTo>
                    <a:pt x="122843" y="476799"/>
                  </a:lnTo>
                  <a:lnTo>
                    <a:pt x="120418" y="475587"/>
                  </a:lnTo>
                  <a:lnTo>
                    <a:pt x="121568" y="475258"/>
                  </a:lnTo>
                  <a:lnTo>
                    <a:pt x="122241" y="474765"/>
                  </a:lnTo>
                  <a:lnTo>
                    <a:pt x="122311" y="473999"/>
                  </a:lnTo>
                  <a:lnTo>
                    <a:pt x="123884" y="472856"/>
                  </a:lnTo>
                  <a:lnTo>
                    <a:pt x="126998" y="471972"/>
                  </a:lnTo>
                  <a:lnTo>
                    <a:pt x="127991" y="471918"/>
                  </a:lnTo>
                  <a:lnTo>
                    <a:pt x="129110" y="471088"/>
                  </a:lnTo>
                  <a:lnTo>
                    <a:pt x="129478" y="470337"/>
                  </a:lnTo>
                  <a:lnTo>
                    <a:pt x="129939" y="469977"/>
                  </a:lnTo>
                  <a:lnTo>
                    <a:pt x="131950" y="468945"/>
                  </a:lnTo>
                  <a:lnTo>
                    <a:pt x="132497" y="470134"/>
                  </a:lnTo>
                  <a:lnTo>
                    <a:pt x="132404" y="471065"/>
                  </a:lnTo>
                  <a:lnTo>
                    <a:pt x="130894" y="471581"/>
                  </a:lnTo>
                  <a:lnTo>
                    <a:pt x="129423" y="472825"/>
                  </a:lnTo>
                  <a:lnTo>
                    <a:pt x="128054" y="474374"/>
                  </a:lnTo>
                  <a:lnTo>
                    <a:pt x="126833" y="475031"/>
                  </a:lnTo>
                  <a:lnTo>
                    <a:pt x="126442" y="475469"/>
                  </a:lnTo>
                  <a:lnTo>
                    <a:pt x="126747" y="476604"/>
                  </a:lnTo>
                  <a:close/>
                  <a:moveTo>
                    <a:pt x="123923" y="479185"/>
                  </a:moveTo>
                  <a:lnTo>
                    <a:pt x="124072" y="479764"/>
                  </a:lnTo>
                  <a:lnTo>
                    <a:pt x="121920" y="479279"/>
                  </a:lnTo>
                  <a:lnTo>
                    <a:pt x="121044" y="477018"/>
                  </a:lnTo>
                  <a:lnTo>
                    <a:pt x="122476" y="477425"/>
                  </a:lnTo>
                  <a:lnTo>
                    <a:pt x="122914" y="478200"/>
                  </a:lnTo>
                  <a:lnTo>
                    <a:pt x="123923" y="479185"/>
                  </a:lnTo>
                  <a:close/>
                  <a:moveTo>
                    <a:pt x="116765" y="488675"/>
                  </a:moveTo>
                  <a:lnTo>
                    <a:pt x="115842" y="489129"/>
                  </a:lnTo>
                  <a:lnTo>
                    <a:pt x="114613" y="488503"/>
                  </a:lnTo>
                  <a:lnTo>
                    <a:pt x="114230" y="485671"/>
                  </a:lnTo>
                  <a:lnTo>
                    <a:pt x="114777" y="484294"/>
                  </a:lnTo>
                  <a:lnTo>
                    <a:pt x="115740" y="483989"/>
                  </a:lnTo>
                  <a:lnTo>
                    <a:pt x="116577" y="486438"/>
                  </a:lnTo>
                  <a:lnTo>
                    <a:pt x="117156" y="487447"/>
                  </a:lnTo>
                  <a:lnTo>
                    <a:pt x="116765" y="488675"/>
                  </a:lnTo>
                  <a:close/>
                  <a:moveTo>
                    <a:pt x="100531" y="514899"/>
                  </a:moveTo>
                  <a:lnTo>
                    <a:pt x="98411" y="516026"/>
                  </a:lnTo>
                  <a:lnTo>
                    <a:pt x="97629" y="517364"/>
                  </a:lnTo>
                  <a:lnTo>
                    <a:pt x="95673" y="517817"/>
                  </a:lnTo>
                  <a:lnTo>
                    <a:pt x="93771" y="519695"/>
                  </a:lnTo>
                  <a:lnTo>
                    <a:pt x="91925" y="520032"/>
                  </a:lnTo>
                  <a:lnTo>
                    <a:pt x="91972" y="521542"/>
                  </a:lnTo>
                  <a:lnTo>
                    <a:pt x="92762" y="522817"/>
                  </a:lnTo>
                  <a:lnTo>
                    <a:pt x="91534" y="523044"/>
                  </a:lnTo>
                  <a:lnTo>
                    <a:pt x="90243" y="524600"/>
                  </a:lnTo>
                  <a:lnTo>
                    <a:pt x="90141" y="525735"/>
                  </a:lnTo>
                  <a:lnTo>
                    <a:pt x="90603" y="526642"/>
                  </a:lnTo>
                  <a:lnTo>
                    <a:pt x="90541" y="527104"/>
                  </a:lnTo>
                  <a:lnTo>
                    <a:pt x="88913" y="528450"/>
                  </a:lnTo>
                  <a:lnTo>
                    <a:pt x="87231" y="528512"/>
                  </a:lnTo>
                  <a:lnTo>
                    <a:pt x="87161" y="527057"/>
                  </a:lnTo>
                  <a:lnTo>
                    <a:pt x="87270" y="525970"/>
                  </a:lnTo>
                  <a:lnTo>
                    <a:pt x="88858" y="523325"/>
                  </a:lnTo>
                  <a:lnTo>
                    <a:pt x="88897" y="520251"/>
                  </a:lnTo>
                  <a:lnTo>
                    <a:pt x="90368" y="519899"/>
                  </a:lnTo>
                  <a:lnTo>
                    <a:pt x="90900" y="519468"/>
                  </a:lnTo>
                  <a:lnTo>
                    <a:pt x="93224" y="517278"/>
                  </a:lnTo>
                  <a:lnTo>
                    <a:pt x="93654" y="516347"/>
                  </a:lnTo>
                  <a:lnTo>
                    <a:pt x="92449" y="515439"/>
                  </a:lnTo>
                  <a:lnTo>
                    <a:pt x="92543" y="514367"/>
                  </a:lnTo>
                  <a:lnTo>
                    <a:pt x="92817" y="513914"/>
                  </a:lnTo>
                  <a:lnTo>
                    <a:pt x="94726" y="514258"/>
                  </a:lnTo>
                  <a:lnTo>
                    <a:pt x="95500" y="515056"/>
                  </a:lnTo>
                  <a:lnTo>
                    <a:pt x="95884" y="515142"/>
                  </a:lnTo>
                  <a:lnTo>
                    <a:pt x="97003" y="514547"/>
                  </a:lnTo>
                  <a:lnTo>
                    <a:pt x="97527" y="513483"/>
                  </a:lnTo>
                  <a:lnTo>
                    <a:pt x="99608" y="511387"/>
                  </a:lnTo>
                  <a:lnTo>
                    <a:pt x="100453" y="509306"/>
                  </a:lnTo>
                  <a:lnTo>
                    <a:pt x="102135" y="511011"/>
                  </a:lnTo>
                  <a:lnTo>
                    <a:pt x="101681" y="513249"/>
                  </a:lnTo>
                  <a:lnTo>
                    <a:pt x="100531" y="514899"/>
                  </a:lnTo>
                  <a:close/>
                  <a:moveTo>
                    <a:pt x="406373" y="515791"/>
                  </a:moveTo>
                  <a:lnTo>
                    <a:pt x="405966" y="515807"/>
                  </a:lnTo>
                  <a:lnTo>
                    <a:pt x="404589" y="513217"/>
                  </a:lnTo>
                  <a:lnTo>
                    <a:pt x="404988" y="513092"/>
                  </a:lnTo>
                  <a:lnTo>
                    <a:pt x="405793" y="513499"/>
                  </a:lnTo>
                  <a:lnTo>
                    <a:pt x="406678" y="514993"/>
                  </a:lnTo>
                  <a:lnTo>
                    <a:pt x="406373" y="515791"/>
                  </a:lnTo>
                  <a:close/>
                  <a:moveTo>
                    <a:pt x="38734" y="561183"/>
                  </a:moveTo>
                  <a:lnTo>
                    <a:pt x="36880" y="561809"/>
                  </a:lnTo>
                  <a:lnTo>
                    <a:pt x="34892" y="561441"/>
                  </a:lnTo>
                  <a:lnTo>
                    <a:pt x="35213" y="558085"/>
                  </a:lnTo>
                  <a:lnTo>
                    <a:pt x="35902" y="558554"/>
                  </a:lnTo>
                  <a:lnTo>
                    <a:pt x="36332" y="559697"/>
                  </a:lnTo>
                  <a:lnTo>
                    <a:pt x="37811" y="560369"/>
                  </a:lnTo>
                  <a:lnTo>
                    <a:pt x="38734" y="561183"/>
                  </a:lnTo>
                  <a:close/>
                  <a:moveTo>
                    <a:pt x="13456" y="566644"/>
                  </a:moveTo>
                  <a:lnTo>
                    <a:pt x="12165" y="570430"/>
                  </a:lnTo>
                  <a:lnTo>
                    <a:pt x="11093" y="570978"/>
                  </a:lnTo>
                  <a:lnTo>
                    <a:pt x="9998" y="570673"/>
                  </a:lnTo>
                  <a:lnTo>
                    <a:pt x="8872" y="568560"/>
                  </a:lnTo>
                  <a:lnTo>
                    <a:pt x="9662" y="567747"/>
                  </a:lnTo>
                  <a:lnTo>
                    <a:pt x="10757" y="568177"/>
                  </a:lnTo>
                  <a:lnTo>
                    <a:pt x="11641" y="568013"/>
                  </a:lnTo>
                  <a:lnTo>
                    <a:pt x="13652" y="564930"/>
                  </a:lnTo>
                  <a:lnTo>
                    <a:pt x="14137" y="565431"/>
                  </a:lnTo>
                  <a:lnTo>
                    <a:pt x="13456" y="566644"/>
                  </a:lnTo>
                  <a:close/>
                  <a:moveTo>
                    <a:pt x="4585" y="572292"/>
                  </a:moveTo>
                  <a:lnTo>
                    <a:pt x="3200" y="572629"/>
                  </a:lnTo>
                  <a:lnTo>
                    <a:pt x="1533" y="572214"/>
                  </a:lnTo>
                  <a:lnTo>
                    <a:pt x="16" y="572097"/>
                  </a:lnTo>
                  <a:lnTo>
                    <a:pt x="0" y="571385"/>
                  </a:lnTo>
                  <a:lnTo>
                    <a:pt x="1588" y="570649"/>
                  </a:lnTo>
                  <a:lnTo>
                    <a:pt x="1619" y="569624"/>
                  </a:lnTo>
                  <a:lnTo>
                    <a:pt x="2010" y="569069"/>
                  </a:lnTo>
                  <a:lnTo>
                    <a:pt x="5602" y="570328"/>
                  </a:lnTo>
                  <a:lnTo>
                    <a:pt x="5445" y="571252"/>
                  </a:lnTo>
                  <a:lnTo>
                    <a:pt x="4585" y="57229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391F9DD3-5549-7B63-CCB4-E172B809EE80}"/>
                </a:ext>
              </a:extLst>
            </p:cNvPr>
            <p:cNvSpPr>
              <a:spLocks/>
            </p:cNvSpPr>
            <p:nvPr/>
          </p:nvSpPr>
          <p:spPr>
            <a:xfrm>
              <a:off x="8188966" y="5026219"/>
              <a:ext cx="813" cy="547"/>
            </a:xfrm>
            <a:custGeom>
              <a:avLst/>
              <a:gdLst>
                <a:gd name="connsiteX0" fmla="*/ 743 w 813"/>
                <a:gd name="connsiteY0" fmla="*/ 516 h 547"/>
                <a:gd name="connsiteX1" fmla="*/ 610 w 813"/>
                <a:gd name="connsiteY1" fmla="*/ 548 h 547"/>
                <a:gd name="connsiteX2" fmla="*/ 383 w 813"/>
                <a:gd name="connsiteY2" fmla="*/ 501 h 547"/>
                <a:gd name="connsiteX3" fmla="*/ 0 w 813"/>
                <a:gd name="connsiteY3" fmla="*/ 133 h 547"/>
                <a:gd name="connsiteX4" fmla="*/ 305 w 813"/>
                <a:gd name="connsiteY4" fmla="*/ 0 h 547"/>
                <a:gd name="connsiteX5" fmla="*/ 814 w 813"/>
                <a:gd name="connsiteY5" fmla="*/ 297 h 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" h="547">
                  <a:moveTo>
                    <a:pt x="743" y="516"/>
                  </a:moveTo>
                  <a:lnTo>
                    <a:pt x="610" y="548"/>
                  </a:lnTo>
                  <a:lnTo>
                    <a:pt x="383" y="501"/>
                  </a:lnTo>
                  <a:lnTo>
                    <a:pt x="0" y="133"/>
                  </a:lnTo>
                  <a:lnTo>
                    <a:pt x="305" y="0"/>
                  </a:lnTo>
                  <a:lnTo>
                    <a:pt x="814" y="29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F7960414-AEED-8E17-2DFA-CAAD5B8BE55A}"/>
                </a:ext>
              </a:extLst>
            </p:cNvPr>
            <p:cNvSpPr>
              <a:spLocks/>
            </p:cNvSpPr>
            <p:nvPr/>
          </p:nvSpPr>
          <p:spPr>
            <a:xfrm>
              <a:off x="7995180" y="4528625"/>
              <a:ext cx="175346" cy="222451"/>
            </a:xfrm>
            <a:custGeom>
              <a:avLst/>
              <a:gdLst>
                <a:gd name="connsiteX0" fmla="*/ 175346 w 175346"/>
                <a:gd name="connsiteY0" fmla="*/ 33187 h 222451"/>
                <a:gd name="connsiteX1" fmla="*/ 172647 w 175346"/>
                <a:gd name="connsiteY1" fmla="*/ 37036 h 222451"/>
                <a:gd name="connsiteX2" fmla="*/ 169409 w 175346"/>
                <a:gd name="connsiteY2" fmla="*/ 41652 h 222451"/>
                <a:gd name="connsiteX3" fmla="*/ 163439 w 175346"/>
                <a:gd name="connsiteY3" fmla="*/ 50140 h 222451"/>
                <a:gd name="connsiteX4" fmla="*/ 158902 w 175346"/>
                <a:gd name="connsiteY4" fmla="*/ 54608 h 222451"/>
                <a:gd name="connsiteX5" fmla="*/ 155475 w 175346"/>
                <a:gd name="connsiteY5" fmla="*/ 57987 h 222451"/>
                <a:gd name="connsiteX6" fmla="*/ 155154 w 175346"/>
                <a:gd name="connsiteY6" fmla="*/ 58597 h 222451"/>
                <a:gd name="connsiteX7" fmla="*/ 155170 w 175346"/>
                <a:gd name="connsiteY7" fmla="*/ 62361 h 222451"/>
                <a:gd name="connsiteX8" fmla="*/ 155209 w 175346"/>
                <a:gd name="connsiteY8" fmla="*/ 71561 h 222451"/>
                <a:gd name="connsiteX9" fmla="*/ 155279 w 175346"/>
                <a:gd name="connsiteY9" fmla="*/ 89954 h 222451"/>
                <a:gd name="connsiteX10" fmla="*/ 155350 w 175346"/>
                <a:gd name="connsiteY10" fmla="*/ 108339 h 222451"/>
                <a:gd name="connsiteX11" fmla="*/ 155420 w 175346"/>
                <a:gd name="connsiteY11" fmla="*/ 126724 h 222451"/>
                <a:gd name="connsiteX12" fmla="*/ 155452 w 175346"/>
                <a:gd name="connsiteY12" fmla="*/ 135916 h 222451"/>
                <a:gd name="connsiteX13" fmla="*/ 155467 w 175346"/>
                <a:gd name="connsiteY13" fmla="*/ 139007 h 222451"/>
                <a:gd name="connsiteX14" fmla="*/ 158479 w 175346"/>
                <a:gd name="connsiteY14" fmla="*/ 142872 h 222451"/>
                <a:gd name="connsiteX15" fmla="*/ 161421 w 175346"/>
                <a:gd name="connsiteY15" fmla="*/ 146650 h 222451"/>
                <a:gd name="connsiteX16" fmla="*/ 165309 w 175346"/>
                <a:gd name="connsiteY16" fmla="*/ 151642 h 222451"/>
                <a:gd name="connsiteX17" fmla="*/ 167398 w 175346"/>
                <a:gd name="connsiteY17" fmla="*/ 154317 h 222451"/>
                <a:gd name="connsiteX18" fmla="*/ 167742 w 175346"/>
                <a:gd name="connsiteY18" fmla="*/ 155209 h 222451"/>
                <a:gd name="connsiteX19" fmla="*/ 167632 w 175346"/>
                <a:gd name="connsiteY19" fmla="*/ 157001 h 222451"/>
                <a:gd name="connsiteX20" fmla="*/ 164433 w 175346"/>
                <a:gd name="connsiteY20" fmla="*/ 160748 h 222451"/>
                <a:gd name="connsiteX21" fmla="*/ 161812 w 175346"/>
                <a:gd name="connsiteY21" fmla="*/ 162454 h 222451"/>
                <a:gd name="connsiteX22" fmla="*/ 158284 w 175346"/>
                <a:gd name="connsiteY22" fmla="*/ 163267 h 222451"/>
                <a:gd name="connsiteX23" fmla="*/ 157227 w 175346"/>
                <a:gd name="connsiteY23" fmla="*/ 163111 h 222451"/>
                <a:gd name="connsiteX24" fmla="*/ 155843 w 175346"/>
                <a:gd name="connsiteY24" fmla="*/ 162579 h 222451"/>
                <a:gd name="connsiteX25" fmla="*/ 155303 w 175346"/>
                <a:gd name="connsiteY25" fmla="*/ 163478 h 222451"/>
                <a:gd name="connsiteX26" fmla="*/ 154896 w 175346"/>
                <a:gd name="connsiteY26" fmla="*/ 164879 h 222451"/>
                <a:gd name="connsiteX27" fmla="*/ 154114 w 175346"/>
                <a:gd name="connsiteY27" fmla="*/ 164582 h 222451"/>
                <a:gd name="connsiteX28" fmla="*/ 153527 w 175346"/>
                <a:gd name="connsiteY28" fmla="*/ 164167 h 222451"/>
                <a:gd name="connsiteX29" fmla="*/ 153879 w 175346"/>
                <a:gd name="connsiteY29" fmla="*/ 166655 h 222451"/>
                <a:gd name="connsiteX30" fmla="*/ 154239 w 175346"/>
                <a:gd name="connsiteY30" fmla="*/ 167883 h 222451"/>
                <a:gd name="connsiteX31" fmla="*/ 153699 w 175346"/>
                <a:gd name="connsiteY31" fmla="*/ 169526 h 222451"/>
                <a:gd name="connsiteX32" fmla="*/ 151985 w 175346"/>
                <a:gd name="connsiteY32" fmla="*/ 170973 h 222451"/>
                <a:gd name="connsiteX33" fmla="*/ 151829 w 175346"/>
                <a:gd name="connsiteY33" fmla="*/ 172202 h 222451"/>
                <a:gd name="connsiteX34" fmla="*/ 148121 w 175346"/>
                <a:gd name="connsiteY34" fmla="*/ 175409 h 222451"/>
                <a:gd name="connsiteX35" fmla="*/ 142856 w 175346"/>
                <a:gd name="connsiteY35" fmla="*/ 175761 h 222451"/>
                <a:gd name="connsiteX36" fmla="*/ 140086 w 175346"/>
                <a:gd name="connsiteY36" fmla="*/ 177357 h 222451"/>
                <a:gd name="connsiteX37" fmla="*/ 138858 w 175346"/>
                <a:gd name="connsiteY37" fmla="*/ 178664 h 222451"/>
                <a:gd name="connsiteX38" fmla="*/ 137919 w 175346"/>
                <a:gd name="connsiteY38" fmla="*/ 181519 h 222451"/>
                <a:gd name="connsiteX39" fmla="*/ 138248 w 175346"/>
                <a:gd name="connsiteY39" fmla="*/ 185893 h 222451"/>
                <a:gd name="connsiteX40" fmla="*/ 136777 w 175346"/>
                <a:gd name="connsiteY40" fmla="*/ 189257 h 222451"/>
                <a:gd name="connsiteX41" fmla="*/ 136503 w 175346"/>
                <a:gd name="connsiteY41" fmla="*/ 190947 h 222451"/>
                <a:gd name="connsiteX42" fmla="*/ 133781 w 175346"/>
                <a:gd name="connsiteY42" fmla="*/ 193129 h 222451"/>
                <a:gd name="connsiteX43" fmla="*/ 132576 w 175346"/>
                <a:gd name="connsiteY43" fmla="*/ 195132 h 222451"/>
                <a:gd name="connsiteX44" fmla="*/ 131684 w 175346"/>
                <a:gd name="connsiteY44" fmla="*/ 197174 h 222451"/>
                <a:gd name="connsiteX45" fmla="*/ 130909 w 175346"/>
                <a:gd name="connsiteY45" fmla="*/ 198066 h 222451"/>
                <a:gd name="connsiteX46" fmla="*/ 129986 w 175346"/>
                <a:gd name="connsiteY46" fmla="*/ 202635 h 222451"/>
                <a:gd name="connsiteX47" fmla="*/ 128719 w 175346"/>
                <a:gd name="connsiteY47" fmla="*/ 205412 h 222451"/>
                <a:gd name="connsiteX48" fmla="*/ 128375 w 175346"/>
                <a:gd name="connsiteY48" fmla="*/ 206335 h 222451"/>
                <a:gd name="connsiteX49" fmla="*/ 128061 w 175346"/>
                <a:gd name="connsiteY49" fmla="*/ 207165 h 222451"/>
                <a:gd name="connsiteX50" fmla="*/ 127084 w 175346"/>
                <a:gd name="connsiteY50" fmla="*/ 208792 h 222451"/>
                <a:gd name="connsiteX51" fmla="*/ 126442 w 175346"/>
                <a:gd name="connsiteY51" fmla="*/ 209918 h 222451"/>
                <a:gd name="connsiteX52" fmla="*/ 125980 w 175346"/>
                <a:gd name="connsiteY52" fmla="*/ 210654 h 222451"/>
                <a:gd name="connsiteX53" fmla="*/ 122773 w 175346"/>
                <a:gd name="connsiteY53" fmla="*/ 217773 h 222451"/>
                <a:gd name="connsiteX54" fmla="*/ 120270 w 175346"/>
                <a:gd name="connsiteY54" fmla="*/ 220989 h 222451"/>
                <a:gd name="connsiteX55" fmla="*/ 118306 w 175346"/>
                <a:gd name="connsiteY55" fmla="*/ 220621 h 222451"/>
                <a:gd name="connsiteX56" fmla="*/ 116999 w 175346"/>
                <a:gd name="connsiteY56" fmla="*/ 221865 h 222451"/>
                <a:gd name="connsiteX57" fmla="*/ 116858 w 175346"/>
                <a:gd name="connsiteY57" fmla="*/ 222451 h 222451"/>
                <a:gd name="connsiteX58" fmla="*/ 116162 w 175346"/>
                <a:gd name="connsiteY58" fmla="*/ 222123 h 222451"/>
                <a:gd name="connsiteX59" fmla="*/ 114527 w 175346"/>
                <a:gd name="connsiteY59" fmla="*/ 220942 h 222451"/>
                <a:gd name="connsiteX60" fmla="*/ 111155 w 175346"/>
                <a:gd name="connsiteY60" fmla="*/ 218524 h 222451"/>
                <a:gd name="connsiteX61" fmla="*/ 107783 w 175346"/>
                <a:gd name="connsiteY61" fmla="*/ 216107 h 222451"/>
                <a:gd name="connsiteX62" fmla="*/ 104411 w 175346"/>
                <a:gd name="connsiteY62" fmla="*/ 213689 h 222451"/>
                <a:gd name="connsiteX63" fmla="*/ 101039 w 175346"/>
                <a:gd name="connsiteY63" fmla="*/ 211272 h 222451"/>
                <a:gd name="connsiteX64" fmla="*/ 97667 w 175346"/>
                <a:gd name="connsiteY64" fmla="*/ 208855 h 222451"/>
                <a:gd name="connsiteX65" fmla="*/ 94296 w 175346"/>
                <a:gd name="connsiteY65" fmla="*/ 206437 h 222451"/>
                <a:gd name="connsiteX66" fmla="*/ 90924 w 175346"/>
                <a:gd name="connsiteY66" fmla="*/ 204020 h 222451"/>
                <a:gd name="connsiteX67" fmla="*/ 87552 w 175346"/>
                <a:gd name="connsiteY67" fmla="*/ 201602 h 222451"/>
                <a:gd name="connsiteX68" fmla="*/ 85573 w 175346"/>
                <a:gd name="connsiteY68" fmla="*/ 200186 h 222451"/>
                <a:gd name="connsiteX69" fmla="*/ 84704 w 175346"/>
                <a:gd name="connsiteY69" fmla="*/ 199349 h 222451"/>
                <a:gd name="connsiteX70" fmla="*/ 84015 w 175346"/>
                <a:gd name="connsiteY70" fmla="*/ 197683 h 222451"/>
                <a:gd name="connsiteX71" fmla="*/ 83687 w 175346"/>
                <a:gd name="connsiteY71" fmla="*/ 197268 h 222451"/>
                <a:gd name="connsiteX72" fmla="*/ 82787 w 175346"/>
                <a:gd name="connsiteY72" fmla="*/ 196744 h 222451"/>
                <a:gd name="connsiteX73" fmla="*/ 81731 w 175346"/>
                <a:gd name="connsiteY73" fmla="*/ 196626 h 222451"/>
                <a:gd name="connsiteX74" fmla="*/ 81426 w 175346"/>
                <a:gd name="connsiteY74" fmla="*/ 196306 h 222451"/>
                <a:gd name="connsiteX75" fmla="*/ 81434 w 175346"/>
                <a:gd name="connsiteY75" fmla="*/ 195500 h 222451"/>
                <a:gd name="connsiteX76" fmla="*/ 81794 w 175346"/>
                <a:gd name="connsiteY76" fmla="*/ 194342 h 222451"/>
                <a:gd name="connsiteX77" fmla="*/ 83038 w 175346"/>
                <a:gd name="connsiteY77" fmla="*/ 192128 h 222451"/>
                <a:gd name="connsiteX78" fmla="*/ 83171 w 175346"/>
                <a:gd name="connsiteY78" fmla="*/ 190821 h 222451"/>
                <a:gd name="connsiteX79" fmla="*/ 82928 w 175346"/>
                <a:gd name="connsiteY79" fmla="*/ 189343 h 222451"/>
                <a:gd name="connsiteX80" fmla="*/ 82545 w 175346"/>
                <a:gd name="connsiteY80" fmla="*/ 186972 h 222451"/>
                <a:gd name="connsiteX81" fmla="*/ 82209 w 175346"/>
                <a:gd name="connsiteY81" fmla="*/ 186432 h 222451"/>
                <a:gd name="connsiteX82" fmla="*/ 79971 w 175346"/>
                <a:gd name="connsiteY82" fmla="*/ 185188 h 222451"/>
                <a:gd name="connsiteX83" fmla="*/ 75292 w 175346"/>
                <a:gd name="connsiteY83" fmla="*/ 182591 h 222451"/>
                <a:gd name="connsiteX84" fmla="*/ 70614 w 175346"/>
                <a:gd name="connsiteY84" fmla="*/ 179994 h 222451"/>
                <a:gd name="connsiteX85" fmla="*/ 65936 w 175346"/>
                <a:gd name="connsiteY85" fmla="*/ 177396 h 222451"/>
                <a:gd name="connsiteX86" fmla="*/ 61250 w 175346"/>
                <a:gd name="connsiteY86" fmla="*/ 174799 h 222451"/>
                <a:gd name="connsiteX87" fmla="*/ 56571 w 175346"/>
                <a:gd name="connsiteY87" fmla="*/ 172202 h 222451"/>
                <a:gd name="connsiteX88" fmla="*/ 51893 w 175346"/>
                <a:gd name="connsiteY88" fmla="*/ 169604 h 222451"/>
                <a:gd name="connsiteX89" fmla="*/ 47214 w 175346"/>
                <a:gd name="connsiteY89" fmla="*/ 167007 h 222451"/>
                <a:gd name="connsiteX90" fmla="*/ 42536 w 175346"/>
                <a:gd name="connsiteY90" fmla="*/ 164409 h 222451"/>
                <a:gd name="connsiteX91" fmla="*/ 37849 w 175346"/>
                <a:gd name="connsiteY91" fmla="*/ 161812 h 222451"/>
                <a:gd name="connsiteX92" fmla="*/ 33171 w 175346"/>
                <a:gd name="connsiteY92" fmla="*/ 159215 h 222451"/>
                <a:gd name="connsiteX93" fmla="*/ 28485 w 175346"/>
                <a:gd name="connsiteY93" fmla="*/ 156617 h 222451"/>
                <a:gd name="connsiteX94" fmla="*/ 23806 w 175346"/>
                <a:gd name="connsiteY94" fmla="*/ 154020 h 222451"/>
                <a:gd name="connsiteX95" fmla="*/ 19128 w 175346"/>
                <a:gd name="connsiteY95" fmla="*/ 151423 h 222451"/>
                <a:gd name="connsiteX96" fmla="*/ 14450 w 175346"/>
                <a:gd name="connsiteY96" fmla="*/ 148825 h 222451"/>
                <a:gd name="connsiteX97" fmla="*/ 9771 w 175346"/>
                <a:gd name="connsiteY97" fmla="*/ 146228 h 222451"/>
                <a:gd name="connsiteX98" fmla="*/ 5085 w 175346"/>
                <a:gd name="connsiteY98" fmla="*/ 143631 h 222451"/>
                <a:gd name="connsiteX99" fmla="*/ 3325 w 175346"/>
                <a:gd name="connsiteY99" fmla="*/ 142653 h 222451"/>
                <a:gd name="connsiteX100" fmla="*/ 1744 w 175346"/>
                <a:gd name="connsiteY100" fmla="*/ 141831 h 222451"/>
                <a:gd name="connsiteX101" fmla="*/ 70 w 175346"/>
                <a:gd name="connsiteY101" fmla="*/ 141831 h 222451"/>
                <a:gd name="connsiteX102" fmla="*/ 0 w 175346"/>
                <a:gd name="connsiteY102" fmla="*/ 138115 h 222451"/>
                <a:gd name="connsiteX103" fmla="*/ 532 w 175346"/>
                <a:gd name="connsiteY103" fmla="*/ 128656 h 222451"/>
                <a:gd name="connsiteX104" fmla="*/ 469 w 175346"/>
                <a:gd name="connsiteY104" fmla="*/ 120348 h 222451"/>
                <a:gd name="connsiteX105" fmla="*/ 946 w 175346"/>
                <a:gd name="connsiteY105" fmla="*/ 116186 h 222451"/>
                <a:gd name="connsiteX106" fmla="*/ 3012 w 175346"/>
                <a:gd name="connsiteY106" fmla="*/ 113549 h 222451"/>
                <a:gd name="connsiteX107" fmla="*/ 3966 w 175346"/>
                <a:gd name="connsiteY107" fmla="*/ 111633 h 222451"/>
                <a:gd name="connsiteX108" fmla="*/ 4647 w 175346"/>
                <a:gd name="connsiteY108" fmla="*/ 108957 h 222451"/>
                <a:gd name="connsiteX109" fmla="*/ 5727 w 175346"/>
                <a:gd name="connsiteY109" fmla="*/ 106774 h 222451"/>
                <a:gd name="connsiteX110" fmla="*/ 8175 w 175346"/>
                <a:gd name="connsiteY110" fmla="*/ 104998 h 222451"/>
                <a:gd name="connsiteX111" fmla="*/ 8613 w 175346"/>
                <a:gd name="connsiteY111" fmla="*/ 104020 h 222451"/>
                <a:gd name="connsiteX112" fmla="*/ 11211 w 175346"/>
                <a:gd name="connsiteY112" fmla="*/ 101055 h 222451"/>
                <a:gd name="connsiteX113" fmla="*/ 12768 w 175346"/>
                <a:gd name="connsiteY113" fmla="*/ 97245 h 222451"/>
                <a:gd name="connsiteX114" fmla="*/ 13941 w 175346"/>
                <a:gd name="connsiteY114" fmla="*/ 95947 h 222451"/>
                <a:gd name="connsiteX115" fmla="*/ 15412 w 175346"/>
                <a:gd name="connsiteY115" fmla="*/ 94750 h 222451"/>
                <a:gd name="connsiteX116" fmla="*/ 16445 w 175346"/>
                <a:gd name="connsiteY116" fmla="*/ 94116 h 222451"/>
                <a:gd name="connsiteX117" fmla="*/ 18150 w 175346"/>
                <a:gd name="connsiteY117" fmla="*/ 93482 h 222451"/>
                <a:gd name="connsiteX118" fmla="*/ 19488 w 175346"/>
                <a:gd name="connsiteY118" fmla="*/ 93122 h 222451"/>
                <a:gd name="connsiteX119" fmla="*/ 19730 w 175346"/>
                <a:gd name="connsiteY119" fmla="*/ 92817 h 222451"/>
                <a:gd name="connsiteX120" fmla="*/ 19848 w 175346"/>
                <a:gd name="connsiteY120" fmla="*/ 92199 h 222451"/>
                <a:gd name="connsiteX121" fmla="*/ 19402 w 175346"/>
                <a:gd name="connsiteY121" fmla="*/ 89837 h 222451"/>
                <a:gd name="connsiteX122" fmla="*/ 19973 w 175346"/>
                <a:gd name="connsiteY122" fmla="*/ 89062 h 222451"/>
                <a:gd name="connsiteX123" fmla="*/ 20880 w 175346"/>
                <a:gd name="connsiteY123" fmla="*/ 87482 h 222451"/>
                <a:gd name="connsiteX124" fmla="*/ 21921 w 175346"/>
                <a:gd name="connsiteY124" fmla="*/ 86011 h 222451"/>
                <a:gd name="connsiteX125" fmla="*/ 22860 w 175346"/>
                <a:gd name="connsiteY125" fmla="*/ 85072 h 222451"/>
                <a:gd name="connsiteX126" fmla="*/ 23384 w 175346"/>
                <a:gd name="connsiteY126" fmla="*/ 84110 h 222451"/>
                <a:gd name="connsiteX127" fmla="*/ 23626 w 175346"/>
                <a:gd name="connsiteY127" fmla="*/ 82451 h 222451"/>
                <a:gd name="connsiteX128" fmla="*/ 23666 w 175346"/>
                <a:gd name="connsiteY128" fmla="*/ 81270 h 222451"/>
                <a:gd name="connsiteX129" fmla="*/ 23658 w 175346"/>
                <a:gd name="connsiteY129" fmla="*/ 79345 h 222451"/>
                <a:gd name="connsiteX130" fmla="*/ 23360 w 175346"/>
                <a:gd name="connsiteY130" fmla="*/ 74972 h 222451"/>
                <a:gd name="connsiteX131" fmla="*/ 22257 w 175346"/>
                <a:gd name="connsiteY131" fmla="*/ 71311 h 222451"/>
                <a:gd name="connsiteX132" fmla="*/ 21577 w 175346"/>
                <a:gd name="connsiteY132" fmla="*/ 67211 h 222451"/>
                <a:gd name="connsiteX133" fmla="*/ 22077 w 175346"/>
                <a:gd name="connsiteY133" fmla="*/ 65866 h 222451"/>
                <a:gd name="connsiteX134" fmla="*/ 21209 w 175346"/>
                <a:gd name="connsiteY134" fmla="*/ 63464 h 222451"/>
                <a:gd name="connsiteX135" fmla="*/ 20779 w 175346"/>
                <a:gd name="connsiteY135" fmla="*/ 63331 h 222451"/>
                <a:gd name="connsiteX136" fmla="*/ 20075 w 175346"/>
                <a:gd name="connsiteY136" fmla="*/ 62806 h 222451"/>
                <a:gd name="connsiteX137" fmla="*/ 19167 w 175346"/>
                <a:gd name="connsiteY137" fmla="*/ 60538 h 222451"/>
                <a:gd name="connsiteX138" fmla="*/ 18487 w 175346"/>
                <a:gd name="connsiteY138" fmla="*/ 58472 h 222451"/>
                <a:gd name="connsiteX139" fmla="*/ 18064 w 175346"/>
                <a:gd name="connsiteY139" fmla="*/ 57956 h 222451"/>
                <a:gd name="connsiteX140" fmla="*/ 15123 w 175346"/>
                <a:gd name="connsiteY140" fmla="*/ 56149 h 222451"/>
                <a:gd name="connsiteX141" fmla="*/ 13659 w 175346"/>
                <a:gd name="connsiteY141" fmla="*/ 51885 h 222451"/>
                <a:gd name="connsiteX142" fmla="*/ 12016 w 175346"/>
                <a:gd name="connsiteY142" fmla="*/ 50938 h 222451"/>
                <a:gd name="connsiteX143" fmla="*/ 11125 w 175346"/>
                <a:gd name="connsiteY143" fmla="*/ 46698 h 222451"/>
                <a:gd name="connsiteX144" fmla="*/ 10953 w 175346"/>
                <a:gd name="connsiteY144" fmla="*/ 45493 h 222451"/>
                <a:gd name="connsiteX145" fmla="*/ 11884 w 175346"/>
                <a:gd name="connsiteY145" fmla="*/ 41261 h 222451"/>
                <a:gd name="connsiteX146" fmla="*/ 11790 w 175346"/>
                <a:gd name="connsiteY146" fmla="*/ 40291 h 222451"/>
                <a:gd name="connsiteX147" fmla="*/ 10804 w 175346"/>
                <a:gd name="connsiteY147" fmla="*/ 39399 h 222451"/>
                <a:gd name="connsiteX148" fmla="*/ 8042 w 175346"/>
                <a:gd name="connsiteY148" fmla="*/ 38484 h 222451"/>
                <a:gd name="connsiteX149" fmla="*/ 5805 w 175346"/>
                <a:gd name="connsiteY149" fmla="*/ 36739 h 222451"/>
                <a:gd name="connsiteX150" fmla="*/ 6094 w 175346"/>
                <a:gd name="connsiteY150" fmla="*/ 36129 h 222451"/>
                <a:gd name="connsiteX151" fmla="*/ 6259 w 175346"/>
                <a:gd name="connsiteY151" fmla="*/ 35495 h 222451"/>
                <a:gd name="connsiteX152" fmla="*/ 5077 w 175346"/>
                <a:gd name="connsiteY152" fmla="*/ 35072 h 222451"/>
                <a:gd name="connsiteX153" fmla="*/ 1651 w 175346"/>
                <a:gd name="connsiteY153" fmla="*/ 27836 h 222451"/>
                <a:gd name="connsiteX154" fmla="*/ 6055 w 175346"/>
                <a:gd name="connsiteY154" fmla="*/ 23486 h 222451"/>
                <a:gd name="connsiteX155" fmla="*/ 10522 w 175346"/>
                <a:gd name="connsiteY155" fmla="*/ 19081 h 222451"/>
                <a:gd name="connsiteX156" fmla="*/ 16226 w 175346"/>
                <a:gd name="connsiteY156" fmla="*/ 13503 h 222451"/>
                <a:gd name="connsiteX157" fmla="*/ 21460 w 175346"/>
                <a:gd name="connsiteY157" fmla="*/ 8379 h 222451"/>
                <a:gd name="connsiteX158" fmla="*/ 25981 w 175346"/>
                <a:gd name="connsiteY158" fmla="*/ 3951 h 222451"/>
                <a:gd name="connsiteX159" fmla="*/ 30018 w 175346"/>
                <a:gd name="connsiteY159" fmla="*/ 0 h 222451"/>
                <a:gd name="connsiteX160" fmla="*/ 29917 w 175346"/>
                <a:gd name="connsiteY160" fmla="*/ 751 h 222451"/>
                <a:gd name="connsiteX161" fmla="*/ 29932 w 175346"/>
                <a:gd name="connsiteY161" fmla="*/ 1752 h 222451"/>
                <a:gd name="connsiteX162" fmla="*/ 30433 w 175346"/>
                <a:gd name="connsiteY162" fmla="*/ 2363 h 222451"/>
                <a:gd name="connsiteX163" fmla="*/ 31262 w 175346"/>
                <a:gd name="connsiteY163" fmla="*/ 2785 h 222451"/>
                <a:gd name="connsiteX164" fmla="*/ 32412 w 175346"/>
                <a:gd name="connsiteY164" fmla="*/ 2339 h 222451"/>
                <a:gd name="connsiteX165" fmla="*/ 33421 w 175346"/>
                <a:gd name="connsiteY165" fmla="*/ 1721 h 222451"/>
                <a:gd name="connsiteX166" fmla="*/ 34407 w 175346"/>
                <a:gd name="connsiteY166" fmla="*/ 1588 h 222451"/>
                <a:gd name="connsiteX167" fmla="*/ 40470 w 175346"/>
                <a:gd name="connsiteY167" fmla="*/ 3231 h 222451"/>
                <a:gd name="connsiteX168" fmla="*/ 41488 w 175346"/>
                <a:gd name="connsiteY168" fmla="*/ 4663 h 222451"/>
                <a:gd name="connsiteX169" fmla="*/ 41417 w 175346"/>
                <a:gd name="connsiteY169" fmla="*/ 6204 h 222451"/>
                <a:gd name="connsiteX170" fmla="*/ 41683 w 175346"/>
                <a:gd name="connsiteY170" fmla="*/ 7323 h 222451"/>
                <a:gd name="connsiteX171" fmla="*/ 41213 w 175346"/>
                <a:gd name="connsiteY171" fmla="*/ 8449 h 222451"/>
                <a:gd name="connsiteX172" fmla="*/ 40713 w 175346"/>
                <a:gd name="connsiteY172" fmla="*/ 11845 h 222451"/>
                <a:gd name="connsiteX173" fmla="*/ 40870 w 175346"/>
                <a:gd name="connsiteY173" fmla="*/ 14958 h 222451"/>
                <a:gd name="connsiteX174" fmla="*/ 42676 w 175346"/>
                <a:gd name="connsiteY174" fmla="*/ 17266 h 222451"/>
                <a:gd name="connsiteX175" fmla="*/ 44304 w 175346"/>
                <a:gd name="connsiteY175" fmla="*/ 19073 h 222451"/>
                <a:gd name="connsiteX176" fmla="*/ 45595 w 175346"/>
                <a:gd name="connsiteY176" fmla="*/ 21616 h 222451"/>
                <a:gd name="connsiteX177" fmla="*/ 46549 w 175346"/>
                <a:gd name="connsiteY177" fmla="*/ 22399 h 222451"/>
                <a:gd name="connsiteX178" fmla="*/ 47864 w 175346"/>
                <a:gd name="connsiteY178" fmla="*/ 22805 h 222451"/>
                <a:gd name="connsiteX179" fmla="*/ 52034 w 175346"/>
                <a:gd name="connsiteY179" fmla="*/ 22915 h 222451"/>
                <a:gd name="connsiteX180" fmla="*/ 58206 w 175346"/>
                <a:gd name="connsiteY180" fmla="*/ 23079 h 222451"/>
                <a:gd name="connsiteX181" fmla="*/ 64144 w 175346"/>
                <a:gd name="connsiteY181" fmla="*/ 23236 h 222451"/>
                <a:gd name="connsiteX182" fmla="*/ 64684 w 175346"/>
                <a:gd name="connsiteY182" fmla="*/ 23298 h 222451"/>
                <a:gd name="connsiteX183" fmla="*/ 65943 w 175346"/>
                <a:gd name="connsiteY183" fmla="*/ 23642 h 222451"/>
                <a:gd name="connsiteX184" fmla="*/ 71412 w 175346"/>
                <a:gd name="connsiteY184" fmla="*/ 27069 h 222451"/>
                <a:gd name="connsiteX185" fmla="*/ 76419 w 175346"/>
                <a:gd name="connsiteY185" fmla="*/ 30214 h 222451"/>
                <a:gd name="connsiteX186" fmla="*/ 80660 w 175346"/>
                <a:gd name="connsiteY186" fmla="*/ 32944 h 222451"/>
                <a:gd name="connsiteX187" fmla="*/ 84775 w 175346"/>
                <a:gd name="connsiteY187" fmla="*/ 35597 h 222451"/>
                <a:gd name="connsiteX188" fmla="*/ 88772 w 175346"/>
                <a:gd name="connsiteY188" fmla="*/ 38178 h 222451"/>
                <a:gd name="connsiteX189" fmla="*/ 91870 w 175346"/>
                <a:gd name="connsiteY189" fmla="*/ 40314 h 222451"/>
                <a:gd name="connsiteX190" fmla="*/ 94929 w 175346"/>
                <a:gd name="connsiteY190" fmla="*/ 40963 h 222451"/>
                <a:gd name="connsiteX191" fmla="*/ 99897 w 175346"/>
                <a:gd name="connsiteY191" fmla="*/ 41276 h 222451"/>
                <a:gd name="connsiteX192" fmla="*/ 103331 w 175346"/>
                <a:gd name="connsiteY192" fmla="*/ 41386 h 222451"/>
                <a:gd name="connsiteX193" fmla="*/ 106508 w 175346"/>
                <a:gd name="connsiteY193" fmla="*/ 42286 h 222451"/>
                <a:gd name="connsiteX194" fmla="*/ 111233 w 175346"/>
                <a:gd name="connsiteY194" fmla="*/ 43123 h 222451"/>
                <a:gd name="connsiteX195" fmla="*/ 114754 w 175346"/>
                <a:gd name="connsiteY195" fmla="*/ 43553 h 222451"/>
                <a:gd name="connsiteX196" fmla="*/ 116882 w 175346"/>
                <a:gd name="connsiteY196" fmla="*/ 44038 h 222451"/>
                <a:gd name="connsiteX197" fmla="*/ 122788 w 175346"/>
                <a:gd name="connsiteY197" fmla="*/ 44531 h 222451"/>
                <a:gd name="connsiteX198" fmla="*/ 123766 w 175346"/>
                <a:gd name="connsiteY198" fmla="*/ 44242 h 222451"/>
                <a:gd name="connsiteX199" fmla="*/ 126372 w 175346"/>
                <a:gd name="connsiteY199" fmla="*/ 41871 h 222451"/>
                <a:gd name="connsiteX200" fmla="*/ 129290 w 175346"/>
                <a:gd name="connsiteY200" fmla="*/ 38014 h 222451"/>
                <a:gd name="connsiteX201" fmla="*/ 130432 w 175346"/>
                <a:gd name="connsiteY201" fmla="*/ 35894 h 222451"/>
                <a:gd name="connsiteX202" fmla="*/ 134203 w 175346"/>
                <a:gd name="connsiteY202" fmla="*/ 33782 h 222451"/>
                <a:gd name="connsiteX203" fmla="*/ 140829 w 175346"/>
                <a:gd name="connsiteY203" fmla="*/ 30840 h 222451"/>
                <a:gd name="connsiteX204" fmla="*/ 145500 w 175346"/>
                <a:gd name="connsiteY204" fmla="*/ 28759 h 222451"/>
                <a:gd name="connsiteX205" fmla="*/ 150695 w 175346"/>
                <a:gd name="connsiteY205" fmla="*/ 26670 h 222451"/>
                <a:gd name="connsiteX206" fmla="*/ 153057 w 175346"/>
                <a:gd name="connsiteY206" fmla="*/ 28477 h 222451"/>
                <a:gd name="connsiteX207" fmla="*/ 156312 w 175346"/>
                <a:gd name="connsiteY207" fmla="*/ 31380 h 222451"/>
                <a:gd name="connsiteX208" fmla="*/ 157767 w 175346"/>
                <a:gd name="connsiteY208" fmla="*/ 32811 h 222451"/>
                <a:gd name="connsiteX209" fmla="*/ 158933 w 175346"/>
                <a:gd name="connsiteY209" fmla="*/ 33445 h 222451"/>
                <a:gd name="connsiteX210" fmla="*/ 160701 w 175346"/>
                <a:gd name="connsiteY210" fmla="*/ 33868 h 222451"/>
                <a:gd name="connsiteX211" fmla="*/ 162852 w 175346"/>
                <a:gd name="connsiteY211" fmla="*/ 33875 h 222451"/>
                <a:gd name="connsiteX212" fmla="*/ 164026 w 175346"/>
                <a:gd name="connsiteY212" fmla="*/ 33813 h 222451"/>
                <a:gd name="connsiteX213" fmla="*/ 166428 w 175346"/>
                <a:gd name="connsiteY213" fmla="*/ 33437 h 222451"/>
                <a:gd name="connsiteX214" fmla="*/ 172045 w 175346"/>
                <a:gd name="connsiteY214" fmla="*/ 33093 h 222451"/>
                <a:gd name="connsiteX215" fmla="*/ 175346 w 175346"/>
                <a:gd name="connsiteY215" fmla="*/ 33187 h 222451"/>
                <a:gd name="connsiteX216" fmla="*/ 155811 w 175346"/>
                <a:gd name="connsiteY216" fmla="*/ 167093 h 222451"/>
                <a:gd name="connsiteX217" fmla="*/ 154997 w 175346"/>
                <a:gd name="connsiteY217" fmla="*/ 167281 h 222451"/>
                <a:gd name="connsiteX218" fmla="*/ 155420 w 175346"/>
                <a:gd name="connsiteY218" fmla="*/ 166029 h 222451"/>
                <a:gd name="connsiteX219" fmla="*/ 157830 w 175346"/>
                <a:gd name="connsiteY219" fmla="*/ 164425 h 222451"/>
                <a:gd name="connsiteX220" fmla="*/ 158807 w 175346"/>
                <a:gd name="connsiteY220" fmla="*/ 164785 h 222451"/>
                <a:gd name="connsiteX221" fmla="*/ 158996 w 175346"/>
                <a:gd name="connsiteY221" fmla="*/ 165145 h 222451"/>
                <a:gd name="connsiteX222" fmla="*/ 158941 w 175346"/>
                <a:gd name="connsiteY222" fmla="*/ 165481 h 222451"/>
                <a:gd name="connsiteX223" fmla="*/ 158534 w 175346"/>
                <a:gd name="connsiteY223" fmla="*/ 165810 h 222451"/>
                <a:gd name="connsiteX224" fmla="*/ 155811 w 175346"/>
                <a:gd name="connsiteY224" fmla="*/ 167093 h 222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</a:cxnLst>
              <a:rect l="l" t="t" r="r" b="b"/>
              <a:pathLst>
                <a:path w="175346" h="222451">
                  <a:moveTo>
                    <a:pt x="175346" y="33187"/>
                  </a:moveTo>
                  <a:lnTo>
                    <a:pt x="172647" y="37036"/>
                  </a:lnTo>
                  <a:lnTo>
                    <a:pt x="169409" y="41652"/>
                  </a:lnTo>
                  <a:lnTo>
                    <a:pt x="163439" y="50140"/>
                  </a:lnTo>
                  <a:lnTo>
                    <a:pt x="158902" y="54608"/>
                  </a:lnTo>
                  <a:lnTo>
                    <a:pt x="155475" y="57987"/>
                  </a:lnTo>
                  <a:lnTo>
                    <a:pt x="155154" y="58597"/>
                  </a:lnTo>
                  <a:lnTo>
                    <a:pt x="155170" y="62361"/>
                  </a:lnTo>
                  <a:lnTo>
                    <a:pt x="155209" y="71561"/>
                  </a:lnTo>
                  <a:lnTo>
                    <a:pt x="155279" y="89954"/>
                  </a:lnTo>
                  <a:lnTo>
                    <a:pt x="155350" y="108339"/>
                  </a:lnTo>
                  <a:lnTo>
                    <a:pt x="155420" y="126724"/>
                  </a:lnTo>
                  <a:lnTo>
                    <a:pt x="155452" y="135916"/>
                  </a:lnTo>
                  <a:lnTo>
                    <a:pt x="155467" y="139007"/>
                  </a:lnTo>
                  <a:lnTo>
                    <a:pt x="158479" y="142872"/>
                  </a:lnTo>
                  <a:lnTo>
                    <a:pt x="161421" y="146650"/>
                  </a:lnTo>
                  <a:lnTo>
                    <a:pt x="165309" y="151642"/>
                  </a:lnTo>
                  <a:lnTo>
                    <a:pt x="167398" y="154317"/>
                  </a:lnTo>
                  <a:lnTo>
                    <a:pt x="167742" y="155209"/>
                  </a:lnTo>
                  <a:lnTo>
                    <a:pt x="167632" y="157001"/>
                  </a:lnTo>
                  <a:lnTo>
                    <a:pt x="164433" y="160748"/>
                  </a:lnTo>
                  <a:lnTo>
                    <a:pt x="161812" y="162454"/>
                  </a:lnTo>
                  <a:lnTo>
                    <a:pt x="158284" y="163267"/>
                  </a:lnTo>
                  <a:lnTo>
                    <a:pt x="157227" y="163111"/>
                  </a:lnTo>
                  <a:lnTo>
                    <a:pt x="155843" y="162579"/>
                  </a:lnTo>
                  <a:lnTo>
                    <a:pt x="155303" y="163478"/>
                  </a:lnTo>
                  <a:lnTo>
                    <a:pt x="154896" y="164879"/>
                  </a:lnTo>
                  <a:lnTo>
                    <a:pt x="154114" y="164582"/>
                  </a:lnTo>
                  <a:lnTo>
                    <a:pt x="153527" y="164167"/>
                  </a:lnTo>
                  <a:lnTo>
                    <a:pt x="153879" y="166655"/>
                  </a:lnTo>
                  <a:lnTo>
                    <a:pt x="154239" y="167883"/>
                  </a:lnTo>
                  <a:lnTo>
                    <a:pt x="153699" y="169526"/>
                  </a:lnTo>
                  <a:lnTo>
                    <a:pt x="151985" y="170973"/>
                  </a:lnTo>
                  <a:lnTo>
                    <a:pt x="151829" y="172202"/>
                  </a:lnTo>
                  <a:lnTo>
                    <a:pt x="148121" y="175409"/>
                  </a:lnTo>
                  <a:lnTo>
                    <a:pt x="142856" y="175761"/>
                  </a:lnTo>
                  <a:lnTo>
                    <a:pt x="140086" y="177357"/>
                  </a:lnTo>
                  <a:lnTo>
                    <a:pt x="138858" y="178664"/>
                  </a:lnTo>
                  <a:lnTo>
                    <a:pt x="137919" y="181519"/>
                  </a:lnTo>
                  <a:lnTo>
                    <a:pt x="138248" y="185893"/>
                  </a:lnTo>
                  <a:lnTo>
                    <a:pt x="136777" y="189257"/>
                  </a:lnTo>
                  <a:lnTo>
                    <a:pt x="136503" y="190947"/>
                  </a:lnTo>
                  <a:lnTo>
                    <a:pt x="133781" y="193129"/>
                  </a:lnTo>
                  <a:lnTo>
                    <a:pt x="132576" y="195132"/>
                  </a:lnTo>
                  <a:lnTo>
                    <a:pt x="131684" y="197174"/>
                  </a:lnTo>
                  <a:lnTo>
                    <a:pt x="130909" y="198066"/>
                  </a:lnTo>
                  <a:lnTo>
                    <a:pt x="129986" y="202635"/>
                  </a:lnTo>
                  <a:lnTo>
                    <a:pt x="128719" y="205412"/>
                  </a:lnTo>
                  <a:lnTo>
                    <a:pt x="128375" y="206335"/>
                  </a:lnTo>
                  <a:lnTo>
                    <a:pt x="128061" y="207165"/>
                  </a:lnTo>
                  <a:lnTo>
                    <a:pt x="127084" y="208792"/>
                  </a:lnTo>
                  <a:lnTo>
                    <a:pt x="126442" y="209918"/>
                  </a:lnTo>
                  <a:lnTo>
                    <a:pt x="125980" y="210654"/>
                  </a:lnTo>
                  <a:lnTo>
                    <a:pt x="122773" y="217773"/>
                  </a:lnTo>
                  <a:lnTo>
                    <a:pt x="120270" y="220989"/>
                  </a:lnTo>
                  <a:lnTo>
                    <a:pt x="118306" y="220621"/>
                  </a:lnTo>
                  <a:lnTo>
                    <a:pt x="116999" y="221865"/>
                  </a:lnTo>
                  <a:lnTo>
                    <a:pt x="116858" y="222451"/>
                  </a:lnTo>
                  <a:lnTo>
                    <a:pt x="116162" y="222123"/>
                  </a:lnTo>
                  <a:lnTo>
                    <a:pt x="114527" y="220942"/>
                  </a:lnTo>
                  <a:lnTo>
                    <a:pt x="111155" y="218524"/>
                  </a:lnTo>
                  <a:lnTo>
                    <a:pt x="107783" y="216107"/>
                  </a:lnTo>
                  <a:lnTo>
                    <a:pt x="104411" y="213689"/>
                  </a:lnTo>
                  <a:lnTo>
                    <a:pt x="101039" y="211272"/>
                  </a:lnTo>
                  <a:lnTo>
                    <a:pt x="97667" y="208855"/>
                  </a:lnTo>
                  <a:lnTo>
                    <a:pt x="94296" y="206437"/>
                  </a:lnTo>
                  <a:lnTo>
                    <a:pt x="90924" y="204020"/>
                  </a:lnTo>
                  <a:lnTo>
                    <a:pt x="87552" y="201602"/>
                  </a:lnTo>
                  <a:lnTo>
                    <a:pt x="85573" y="200186"/>
                  </a:lnTo>
                  <a:lnTo>
                    <a:pt x="84704" y="199349"/>
                  </a:lnTo>
                  <a:lnTo>
                    <a:pt x="84015" y="197683"/>
                  </a:lnTo>
                  <a:lnTo>
                    <a:pt x="83687" y="197268"/>
                  </a:lnTo>
                  <a:lnTo>
                    <a:pt x="82787" y="196744"/>
                  </a:lnTo>
                  <a:lnTo>
                    <a:pt x="81731" y="196626"/>
                  </a:lnTo>
                  <a:lnTo>
                    <a:pt x="81426" y="196306"/>
                  </a:lnTo>
                  <a:lnTo>
                    <a:pt x="81434" y="195500"/>
                  </a:lnTo>
                  <a:lnTo>
                    <a:pt x="81794" y="194342"/>
                  </a:lnTo>
                  <a:lnTo>
                    <a:pt x="83038" y="192128"/>
                  </a:lnTo>
                  <a:lnTo>
                    <a:pt x="83171" y="190821"/>
                  </a:lnTo>
                  <a:lnTo>
                    <a:pt x="82928" y="189343"/>
                  </a:lnTo>
                  <a:lnTo>
                    <a:pt x="82545" y="186972"/>
                  </a:lnTo>
                  <a:lnTo>
                    <a:pt x="82209" y="186432"/>
                  </a:lnTo>
                  <a:lnTo>
                    <a:pt x="79971" y="185188"/>
                  </a:lnTo>
                  <a:lnTo>
                    <a:pt x="75292" y="182591"/>
                  </a:lnTo>
                  <a:lnTo>
                    <a:pt x="70614" y="179994"/>
                  </a:lnTo>
                  <a:lnTo>
                    <a:pt x="65936" y="177396"/>
                  </a:lnTo>
                  <a:lnTo>
                    <a:pt x="61250" y="174799"/>
                  </a:lnTo>
                  <a:lnTo>
                    <a:pt x="56571" y="172202"/>
                  </a:lnTo>
                  <a:lnTo>
                    <a:pt x="51893" y="169604"/>
                  </a:lnTo>
                  <a:lnTo>
                    <a:pt x="47214" y="167007"/>
                  </a:lnTo>
                  <a:lnTo>
                    <a:pt x="42536" y="164409"/>
                  </a:lnTo>
                  <a:lnTo>
                    <a:pt x="37849" y="161812"/>
                  </a:lnTo>
                  <a:lnTo>
                    <a:pt x="33171" y="159215"/>
                  </a:lnTo>
                  <a:lnTo>
                    <a:pt x="28485" y="156617"/>
                  </a:lnTo>
                  <a:lnTo>
                    <a:pt x="23806" y="154020"/>
                  </a:lnTo>
                  <a:lnTo>
                    <a:pt x="19128" y="151423"/>
                  </a:lnTo>
                  <a:lnTo>
                    <a:pt x="14450" y="148825"/>
                  </a:lnTo>
                  <a:lnTo>
                    <a:pt x="9771" y="146228"/>
                  </a:lnTo>
                  <a:lnTo>
                    <a:pt x="5085" y="143631"/>
                  </a:lnTo>
                  <a:lnTo>
                    <a:pt x="3325" y="142653"/>
                  </a:lnTo>
                  <a:lnTo>
                    <a:pt x="1744" y="141831"/>
                  </a:lnTo>
                  <a:lnTo>
                    <a:pt x="70" y="141831"/>
                  </a:lnTo>
                  <a:lnTo>
                    <a:pt x="0" y="138115"/>
                  </a:lnTo>
                  <a:lnTo>
                    <a:pt x="532" y="128656"/>
                  </a:lnTo>
                  <a:lnTo>
                    <a:pt x="469" y="120348"/>
                  </a:lnTo>
                  <a:lnTo>
                    <a:pt x="946" y="116186"/>
                  </a:lnTo>
                  <a:lnTo>
                    <a:pt x="3012" y="113549"/>
                  </a:lnTo>
                  <a:lnTo>
                    <a:pt x="3966" y="111633"/>
                  </a:lnTo>
                  <a:lnTo>
                    <a:pt x="4647" y="108957"/>
                  </a:lnTo>
                  <a:lnTo>
                    <a:pt x="5727" y="106774"/>
                  </a:lnTo>
                  <a:lnTo>
                    <a:pt x="8175" y="104998"/>
                  </a:lnTo>
                  <a:lnTo>
                    <a:pt x="8613" y="104020"/>
                  </a:lnTo>
                  <a:lnTo>
                    <a:pt x="11211" y="101055"/>
                  </a:lnTo>
                  <a:lnTo>
                    <a:pt x="12768" y="97245"/>
                  </a:lnTo>
                  <a:lnTo>
                    <a:pt x="13941" y="95947"/>
                  </a:lnTo>
                  <a:lnTo>
                    <a:pt x="15412" y="94750"/>
                  </a:lnTo>
                  <a:lnTo>
                    <a:pt x="16445" y="94116"/>
                  </a:lnTo>
                  <a:lnTo>
                    <a:pt x="18150" y="93482"/>
                  </a:lnTo>
                  <a:lnTo>
                    <a:pt x="19488" y="93122"/>
                  </a:lnTo>
                  <a:lnTo>
                    <a:pt x="19730" y="92817"/>
                  </a:lnTo>
                  <a:lnTo>
                    <a:pt x="19848" y="92199"/>
                  </a:lnTo>
                  <a:lnTo>
                    <a:pt x="19402" y="89837"/>
                  </a:lnTo>
                  <a:lnTo>
                    <a:pt x="19973" y="89062"/>
                  </a:lnTo>
                  <a:lnTo>
                    <a:pt x="20880" y="87482"/>
                  </a:lnTo>
                  <a:lnTo>
                    <a:pt x="21921" y="86011"/>
                  </a:lnTo>
                  <a:lnTo>
                    <a:pt x="22860" y="85072"/>
                  </a:lnTo>
                  <a:lnTo>
                    <a:pt x="23384" y="84110"/>
                  </a:lnTo>
                  <a:lnTo>
                    <a:pt x="23626" y="82451"/>
                  </a:lnTo>
                  <a:lnTo>
                    <a:pt x="23666" y="81270"/>
                  </a:lnTo>
                  <a:lnTo>
                    <a:pt x="23658" y="79345"/>
                  </a:lnTo>
                  <a:lnTo>
                    <a:pt x="23360" y="74972"/>
                  </a:lnTo>
                  <a:lnTo>
                    <a:pt x="22257" y="71311"/>
                  </a:lnTo>
                  <a:lnTo>
                    <a:pt x="21577" y="67211"/>
                  </a:lnTo>
                  <a:lnTo>
                    <a:pt x="22077" y="65866"/>
                  </a:lnTo>
                  <a:lnTo>
                    <a:pt x="21209" y="63464"/>
                  </a:lnTo>
                  <a:lnTo>
                    <a:pt x="20779" y="63331"/>
                  </a:lnTo>
                  <a:lnTo>
                    <a:pt x="20075" y="62806"/>
                  </a:lnTo>
                  <a:lnTo>
                    <a:pt x="19167" y="60538"/>
                  </a:lnTo>
                  <a:lnTo>
                    <a:pt x="18487" y="58472"/>
                  </a:lnTo>
                  <a:lnTo>
                    <a:pt x="18064" y="57956"/>
                  </a:lnTo>
                  <a:lnTo>
                    <a:pt x="15123" y="56149"/>
                  </a:lnTo>
                  <a:lnTo>
                    <a:pt x="13659" y="51885"/>
                  </a:lnTo>
                  <a:lnTo>
                    <a:pt x="12016" y="50938"/>
                  </a:lnTo>
                  <a:lnTo>
                    <a:pt x="11125" y="46698"/>
                  </a:lnTo>
                  <a:lnTo>
                    <a:pt x="10953" y="45493"/>
                  </a:lnTo>
                  <a:lnTo>
                    <a:pt x="11884" y="41261"/>
                  </a:lnTo>
                  <a:lnTo>
                    <a:pt x="11790" y="40291"/>
                  </a:lnTo>
                  <a:lnTo>
                    <a:pt x="10804" y="39399"/>
                  </a:lnTo>
                  <a:lnTo>
                    <a:pt x="8042" y="38484"/>
                  </a:lnTo>
                  <a:lnTo>
                    <a:pt x="5805" y="36739"/>
                  </a:lnTo>
                  <a:lnTo>
                    <a:pt x="6094" y="36129"/>
                  </a:lnTo>
                  <a:lnTo>
                    <a:pt x="6259" y="35495"/>
                  </a:lnTo>
                  <a:lnTo>
                    <a:pt x="5077" y="35072"/>
                  </a:lnTo>
                  <a:lnTo>
                    <a:pt x="1651" y="27836"/>
                  </a:lnTo>
                  <a:lnTo>
                    <a:pt x="6055" y="23486"/>
                  </a:lnTo>
                  <a:lnTo>
                    <a:pt x="10522" y="19081"/>
                  </a:lnTo>
                  <a:lnTo>
                    <a:pt x="16226" y="13503"/>
                  </a:lnTo>
                  <a:lnTo>
                    <a:pt x="21460" y="8379"/>
                  </a:lnTo>
                  <a:lnTo>
                    <a:pt x="25981" y="3951"/>
                  </a:lnTo>
                  <a:lnTo>
                    <a:pt x="30018" y="0"/>
                  </a:lnTo>
                  <a:lnTo>
                    <a:pt x="29917" y="751"/>
                  </a:lnTo>
                  <a:lnTo>
                    <a:pt x="29932" y="1752"/>
                  </a:lnTo>
                  <a:lnTo>
                    <a:pt x="30433" y="2363"/>
                  </a:lnTo>
                  <a:lnTo>
                    <a:pt x="31262" y="2785"/>
                  </a:lnTo>
                  <a:lnTo>
                    <a:pt x="32412" y="2339"/>
                  </a:lnTo>
                  <a:lnTo>
                    <a:pt x="33421" y="1721"/>
                  </a:lnTo>
                  <a:lnTo>
                    <a:pt x="34407" y="1588"/>
                  </a:lnTo>
                  <a:lnTo>
                    <a:pt x="40470" y="3231"/>
                  </a:lnTo>
                  <a:lnTo>
                    <a:pt x="41488" y="4663"/>
                  </a:lnTo>
                  <a:lnTo>
                    <a:pt x="41417" y="6204"/>
                  </a:lnTo>
                  <a:lnTo>
                    <a:pt x="41683" y="7323"/>
                  </a:lnTo>
                  <a:lnTo>
                    <a:pt x="41213" y="8449"/>
                  </a:lnTo>
                  <a:lnTo>
                    <a:pt x="40713" y="11845"/>
                  </a:lnTo>
                  <a:lnTo>
                    <a:pt x="40870" y="14958"/>
                  </a:lnTo>
                  <a:lnTo>
                    <a:pt x="42676" y="17266"/>
                  </a:lnTo>
                  <a:lnTo>
                    <a:pt x="44304" y="19073"/>
                  </a:lnTo>
                  <a:lnTo>
                    <a:pt x="45595" y="21616"/>
                  </a:lnTo>
                  <a:lnTo>
                    <a:pt x="46549" y="22399"/>
                  </a:lnTo>
                  <a:lnTo>
                    <a:pt x="47864" y="22805"/>
                  </a:lnTo>
                  <a:lnTo>
                    <a:pt x="52034" y="22915"/>
                  </a:lnTo>
                  <a:lnTo>
                    <a:pt x="58206" y="23079"/>
                  </a:lnTo>
                  <a:lnTo>
                    <a:pt x="64144" y="23236"/>
                  </a:lnTo>
                  <a:lnTo>
                    <a:pt x="64684" y="23298"/>
                  </a:lnTo>
                  <a:lnTo>
                    <a:pt x="65943" y="23642"/>
                  </a:lnTo>
                  <a:lnTo>
                    <a:pt x="71412" y="27069"/>
                  </a:lnTo>
                  <a:lnTo>
                    <a:pt x="76419" y="30214"/>
                  </a:lnTo>
                  <a:lnTo>
                    <a:pt x="80660" y="32944"/>
                  </a:lnTo>
                  <a:lnTo>
                    <a:pt x="84775" y="35597"/>
                  </a:lnTo>
                  <a:lnTo>
                    <a:pt x="88772" y="38178"/>
                  </a:lnTo>
                  <a:lnTo>
                    <a:pt x="91870" y="40314"/>
                  </a:lnTo>
                  <a:lnTo>
                    <a:pt x="94929" y="40963"/>
                  </a:lnTo>
                  <a:lnTo>
                    <a:pt x="99897" y="41276"/>
                  </a:lnTo>
                  <a:lnTo>
                    <a:pt x="103331" y="41386"/>
                  </a:lnTo>
                  <a:lnTo>
                    <a:pt x="106508" y="42286"/>
                  </a:lnTo>
                  <a:lnTo>
                    <a:pt x="111233" y="43123"/>
                  </a:lnTo>
                  <a:lnTo>
                    <a:pt x="114754" y="43553"/>
                  </a:lnTo>
                  <a:lnTo>
                    <a:pt x="116882" y="44038"/>
                  </a:lnTo>
                  <a:lnTo>
                    <a:pt x="122788" y="44531"/>
                  </a:lnTo>
                  <a:lnTo>
                    <a:pt x="123766" y="44242"/>
                  </a:lnTo>
                  <a:lnTo>
                    <a:pt x="126372" y="41871"/>
                  </a:lnTo>
                  <a:lnTo>
                    <a:pt x="129290" y="38014"/>
                  </a:lnTo>
                  <a:lnTo>
                    <a:pt x="130432" y="35894"/>
                  </a:lnTo>
                  <a:lnTo>
                    <a:pt x="134203" y="33782"/>
                  </a:lnTo>
                  <a:lnTo>
                    <a:pt x="140829" y="30840"/>
                  </a:lnTo>
                  <a:lnTo>
                    <a:pt x="145500" y="28759"/>
                  </a:lnTo>
                  <a:lnTo>
                    <a:pt x="150695" y="26670"/>
                  </a:lnTo>
                  <a:lnTo>
                    <a:pt x="153057" y="28477"/>
                  </a:lnTo>
                  <a:lnTo>
                    <a:pt x="156312" y="31380"/>
                  </a:lnTo>
                  <a:lnTo>
                    <a:pt x="157767" y="32811"/>
                  </a:lnTo>
                  <a:lnTo>
                    <a:pt x="158933" y="33445"/>
                  </a:lnTo>
                  <a:lnTo>
                    <a:pt x="160701" y="33868"/>
                  </a:lnTo>
                  <a:lnTo>
                    <a:pt x="162852" y="33875"/>
                  </a:lnTo>
                  <a:lnTo>
                    <a:pt x="164026" y="33813"/>
                  </a:lnTo>
                  <a:lnTo>
                    <a:pt x="166428" y="33437"/>
                  </a:lnTo>
                  <a:lnTo>
                    <a:pt x="172045" y="33093"/>
                  </a:lnTo>
                  <a:lnTo>
                    <a:pt x="175346" y="33187"/>
                  </a:lnTo>
                  <a:close/>
                  <a:moveTo>
                    <a:pt x="155811" y="167093"/>
                  </a:moveTo>
                  <a:lnTo>
                    <a:pt x="154997" y="167281"/>
                  </a:lnTo>
                  <a:lnTo>
                    <a:pt x="155420" y="166029"/>
                  </a:lnTo>
                  <a:lnTo>
                    <a:pt x="157830" y="164425"/>
                  </a:lnTo>
                  <a:lnTo>
                    <a:pt x="158807" y="164785"/>
                  </a:lnTo>
                  <a:lnTo>
                    <a:pt x="158996" y="165145"/>
                  </a:lnTo>
                  <a:lnTo>
                    <a:pt x="158941" y="165481"/>
                  </a:lnTo>
                  <a:lnTo>
                    <a:pt x="158534" y="165810"/>
                  </a:lnTo>
                  <a:lnTo>
                    <a:pt x="155811" y="16709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32C70C6E-E5E5-158C-FA1C-0EA3035333A9}"/>
                </a:ext>
              </a:extLst>
            </p:cNvPr>
            <p:cNvSpPr>
              <a:spLocks/>
            </p:cNvSpPr>
            <p:nvPr/>
          </p:nvSpPr>
          <p:spPr>
            <a:xfrm>
              <a:off x="8770928" y="3599483"/>
              <a:ext cx="241892" cy="117343"/>
            </a:xfrm>
            <a:custGeom>
              <a:avLst/>
              <a:gdLst>
                <a:gd name="connsiteX0" fmla="*/ 241079 w 241892"/>
                <a:gd name="connsiteY0" fmla="*/ 31255 h 117343"/>
                <a:gd name="connsiteX1" fmla="*/ 241517 w 241892"/>
                <a:gd name="connsiteY1" fmla="*/ 33031 h 117343"/>
                <a:gd name="connsiteX2" fmla="*/ 241893 w 241892"/>
                <a:gd name="connsiteY2" fmla="*/ 35096 h 117343"/>
                <a:gd name="connsiteX3" fmla="*/ 241658 w 241892"/>
                <a:gd name="connsiteY3" fmla="*/ 35581 h 117343"/>
                <a:gd name="connsiteX4" fmla="*/ 241235 w 241892"/>
                <a:gd name="connsiteY4" fmla="*/ 35910 h 117343"/>
                <a:gd name="connsiteX5" fmla="*/ 234507 w 241892"/>
                <a:gd name="connsiteY5" fmla="*/ 36418 h 117343"/>
                <a:gd name="connsiteX6" fmla="*/ 232990 w 241892"/>
                <a:gd name="connsiteY6" fmla="*/ 36989 h 117343"/>
                <a:gd name="connsiteX7" fmla="*/ 231362 w 241892"/>
                <a:gd name="connsiteY7" fmla="*/ 39837 h 117343"/>
                <a:gd name="connsiteX8" fmla="*/ 225604 w 241892"/>
                <a:gd name="connsiteY8" fmla="*/ 42121 h 117343"/>
                <a:gd name="connsiteX9" fmla="*/ 222318 w 241892"/>
                <a:gd name="connsiteY9" fmla="*/ 43295 h 117343"/>
                <a:gd name="connsiteX10" fmla="*/ 220989 w 241892"/>
                <a:gd name="connsiteY10" fmla="*/ 43248 h 117343"/>
                <a:gd name="connsiteX11" fmla="*/ 217796 w 241892"/>
                <a:gd name="connsiteY11" fmla="*/ 45118 h 117343"/>
                <a:gd name="connsiteX12" fmla="*/ 208886 w 241892"/>
                <a:gd name="connsiteY12" fmla="*/ 49773 h 117343"/>
                <a:gd name="connsiteX13" fmla="*/ 204505 w 241892"/>
                <a:gd name="connsiteY13" fmla="*/ 52706 h 117343"/>
                <a:gd name="connsiteX14" fmla="*/ 202306 w 241892"/>
                <a:gd name="connsiteY14" fmla="*/ 53935 h 117343"/>
                <a:gd name="connsiteX15" fmla="*/ 200538 w 241892"/>
                <a:gd name="connsiteY15" fmla="*/ 55273 h 117343"/>
                <a:gd name="connsiteX16" fmla="*/ 200241 w 241892"/>
                <a:gd name="connsiteY16" fmla="*/ 56626 h 117343"/>
                <a:gd name="connsiteX17" fmla="*/ 200178 w 241892"/>
                <a:gd name="connsiteY17" fmla="*/ 57901 h 117343"/>
                <a:gd name="connsiteX18" fmla="*/ 195288 w 241892"/>
                <a:gd name="connsiteY18" fmla="*/ 63886 h 117343"/>
                <a:gd name="connsiteX19" fmla="*/ 191619 w 241892"/>
                <a:gd name="connsiteY19" fmla="*/ 64606 h 117343"/>
                <a:gd name="connsiteX20" fmla="*/ 188521 w 241892"/>
                <a:gd name="connsiteY20" fmla="*/ 64465 h 117343"/>
                <a:gd name="connsiteX21" fmla="*/ 186409 w 241892"/>
                <a:gd name="connsiteY21" fmla="*/ 65373 h 117343"/>
                <a:gd name="connsiteX22" fmla="*/ 183389 w 241892"/>
                <a:gd name="connsiteY22" fmla="*/ 66288 h 117343"/>
                <a:gd name="connsiteX23" fmla="*/ 176849 w 241892"/>
                <a:gd name="connsiteY23" fmla="*/ 65662 h 117343"/>
                <a:gd name="connsiteX24" fmla="*/ 174619 w 241892"/>
                <a:gd name="connsiteY24" fmla="*/ 65764 h 117343"/>
                <a:gd name="connsiteX25" fmla="*/ 170324 w 241892"/>
                <a:gd name="connsiteY25" fmla="*/ 64942 h 117343"/>
                <a:gd name="connsiteX26" fmla="*/ 168587 w 241892"/>
                <a:gd name="connsiteY26" fmla="*/ 65373 h 117343"/>
                <a:gd name="connsiteX27" fmla="*/ 166757 w 241892"/>
                <a:gd name="connsiteY27" fmla="*/ 66585 h 117343"/>
                <a:gd name="connsiteX28" fmla="*/ 164214 w 241892"/>
                <a:gd name="connsiteY28" fmla="*/ 71334 h 117343"/>
                <a:gd name="connsiteX29" fmla="*/ 163181 w 241892"/>
                <a:gd name="connsiteY29" fmla="*/ 72445 h 117343"/>
                <a:gd name="connsiteX30" fmla="*/ 162704 w 241892"/>
                <a:gd name="connsiteY30" fmla="*/ 73525 h 117343"/>
                <a:gd name="connsiteX31" fmla="*/ 162313 w 241892"/>
                <a:gd name="connsiteY31" fmla="*/ 75825 h 117343"/>
                <a:gd name="connsiteX32" fmla="*/ 161343 w 241892"/>
                <a:gd name="connsiteY32" fmla="*/ 78258 h 117343"/>
                <a:gd name="connsiteX33" fmla="*/ 160099 w 241892"/>
                <a:gd name="connsiteY33" fmla="*/ 80175 h 117343"/>
                <a:gd name="connsiteX34" fmla="*/ 159199 w 241892"/>
                <a:gd name="connsiteY34" fmla="*/ 81951 h 117343"/>
                <a:gd name="connsiteX35" fmla="*/ 157361 w 241892"/>
                <a:gd name="connsiteY35" fmla="*/ 83664 h 117343"/>
                <a:gd name="connsiteX36" fmla="*/ 155655 w 241892"/>
                <a:gd name="connsiteY36" fmla="*/ 84743 h 117343"/>
                <a:gd name="connsiteX37" fmla="*/ 154333 w 241892"/>
                <a:gd name="connsiteY37" fmla="*/ 82490 h 117343"/>
                <a:gd name="connsiteX38" fmla="*/ 153191 w 241892"/>
                <a:gd name="connsiteY38" fmla="*/ 83132 h 117343"/>
                <a:gd name="connsiteX39" fmla="*/ 152095 w 241892"/>
                <a:gd name="connsiteY39" fmla="*/ 84047 h 117343"/>
                <a:gd name="connsiteX40" fmla="*/ 150030 w 241892"/>
                <a:gd name="connsiteY40" fmla="*/ 83726 h 117343"/>
                <a:gd name="connsiteX41" fmla="*/ 148755 w 241892"/>
                <a:gd name="connsiteY41" fmla="*/ 84188 h 117343"/>
                <a:gd name="connsiteX42" fmla="*/ 145844 w 241892"/>
                <a:gd name="connsiteY42" fmla="*/ 86144 h 117343"/>
                <a:gd name="connsiteX43" fmla="*/ 141573 w 241892"/>
                <a:gd name="connsiteY43" fmla="*/ 86074 h 117343"/>
                <a:gd name="connsiteX44" fmla="*/ 141104 w 241892"/>
                <a:gd name="connsiteY44" fmla="*/ 85401 h 117343"/>
                <a:gd name="connsiteX45" fmla="*/ 140258 w 241892"/>
                <a:gd name="connsiteY45" fmla="*/ 80018 h 117343"/>
                <a:gd name="connsiteX46" fmla="*/ 139515 w 241892"/>
                <a:gd name="connsiteY46" fmla="*/ 77460 h 117343"/>
                <a:gd name="connsiteX47" fmla="*/ 138897 w 241892"/>
                <a:gd name="connsiteY47" fmla="*/ 76889 h 117343"/>
                <a:gd name="connsiteX48" fmla="*/ 138131 w 241892"/>
                <a:gd name="connsiteY48" fmla="*/ 76826 h 117343"/>
                <a:gd name="connsiteX49" fmla="*/ 131989 w 241892"/>
                <a:gd name="connsiteY49" fmla="*/ 81066 h 117343"/>
                <a:gd name="connsiteX50" fmla="*/ 129141 w 241892"/>
                <a:gd name="connsiteY50" fmla="*/ 81818 h 117343"/>
                <a:gd name="connsiteX51" fmla="*/ 126802 w 241892"/>
                <a:gd name="connsiteY51" fmla="*/ 81951 h 117343"/>
                <a:gd name="connsiteX52" fmla="*/ 123743 w 241892"/>
                <a:gd name="connsiteY52" fmla="*/ 80683 h 117343"/>
                <a:gd name="connsiteX53" fmla="*/ 123078 w 241892"/>
                <a:gd name="connsiteY53" fmla="*/ 80996 h 117343"/>
                <a:gd name="connsiteX54" fmla="*/ 122554 w 241892"/>
                <a:gd name="connsiteY54" fmla="*/ 81677 h 117343"/>
                <a:gd name="connsiteX55" fmla="*/ 122335 w 241892"/>
                <a:gd name="connsiteY55" fmla="*/ 82545 h 117343"/>
                <a:gd name="connsiteX56" fmla="*/ 123227 w 241892"/>
                <a:gd name="connsiteY56" fmla="*/ 84947 h 117343"/>
                <a:gd name="connsiteX57" fmla="*/ 122977 w 241892"/>
                <a:gd name="connsiteY57" fmla="*/ 85416 h 117343"/>
                <a:gd name="connsiteX58" fmla="*/ 121599 w 241892"/>
                <a:gd name="connsiteY58" fmla="*/ 85377 h 117343"/>
                <a:gd name="connsiteX59" fmla="*/ 119675 w 241892"/>
                <a:gd name="connsiteY59" fmla="*/ 85933 h 117343"/>
                <a:gd name="connsiteX60" fmla="*/ 118204 w 241892"/>
                <a:gd name="connsiteY60" fmla="*/ 87036 h 117343"/>
                <a:gd name="connsiteX61" fmla="*/ 113792 w 241892"/>
                <a:gd name="connsiteY61" fmla="*/ 90901 h 117343"/>
                <a:gd name="connsiteX62" fmla="*/ 110076 w 241892"/>
                <a:gd name="connsiteY62" fmla="*/ 92191 h 117343"/>
                <a:gd name="connsiteX63" fmla="*/ 106618 w 241892"/>
                <a:gd name="connsiteY63" fmla="*/ 92700 h 117343"/>
                <a:gd name="connsiteX64" fmla="*/ 105201 w 241892"/>
                <a:gd name="connsiteY64" fmla="*/ 93130 h 117343"/>
                <a:gd name="connsiteX65" fmla="*/ 104568 w 241892"/>
                <a:gd name="connsiteY65" fmla="*/ 93592 h 117343"/>
                <a:gd name="connsiteX66" fmla="*/ 103410 w 241892"/>
                <a:gd name="connsiteY66" fmla="*/ 95430 h 117343"/>
                <a:gd name="connsiteX67" fmla="*/ 102221 w 241892"/>
                <a:gd name="connsiteY67" fmla="*/ 98309 h 117343"/>
                <a:gd name="connsiteX68" fmla="*/ 101603 w 241892"/>
                <a:gd name="connsiteY68" fmla="*/ 99710 h 117343"/>
                <a:gd name="connsiteX69" fmla="*/ 101141 w 241892"/>
                <a:gd name="connsiteY69" fmla="*/ 100523 h 117343"/>
                <a:gd name="connsiteX70" fmla="*/ 101235 w 241892"/>
                <a:gd name="connsiteY70" fmla="*/ 101587 h 117343"/>
                <a:gd name="connsiteX71" fmla="*/ 102174 w 241892"/>
                <a:gd name="connsiteY71" fmla="*/ 102956 h 117343"/>
                <a:gd name="connsiteX72" fmla="*/ 102886 w 241892"/>
                <a:gd name="connsiteY72" fmla="*/ 106031 h 117343"/>
                <a:gd name="connsiteX73" fmla="*/ 102722 w 241892"/>
                <a:gd name="connsiteY73" fmla="*/ 106829 h 117343"/>
                <a:gd name="connsiteX74" fmla="*/ 101962 w 241892"/>
                <a:gd name="connsiteY74" fmla="*/ 108112 h 117343"/>
                <a:gd name="connsiteX75" fmla="*/ 100868 w 241892"/>
                <a:gd name="connsiteY75" fmla="*/ 109372 h 117343"/>
                <a:gd name="connsiteX76" fmla="*/ 98513 w 241892"/>
                <a:gd name="connsiteY76" fmla="*/ 110130 h 117343"/>
                <a:gd name="connsiteX77" fmla="*/ 96666 w 241892"/>
                <a:gd name="connsiteY77" fmla="*/ 110514 h 117343"/>
                <a:gd name="connsiteX78" fmla="*/ 95438 w 241892"/>
                <a:gd name="connsiteY78" fmla="*/ 110263 h 117343"/>
                <a:gd name="connsiteX79" fmla="*/ 93130 w 241892"/>
                <a:gd name="connsiteY79" fmla="*/ 110178 h 117343"/>
                <a:gd name="connsiteX80" fmla="*/ 91307 w 241892"/>
                <a:gd name="connsiteY80" fmla="*/ 110678 h 117343"/>
                <a:gd name="connsiteX81" fmla="*/ 90181 w 241892"/>
                <a:gd name="connsiteY81" fmla="*/ 111539 h 117343"/>
                <a:gd name="connsiteX82" fmla="*/ 87959 w 241892"/>
                <a:gd name="connsiteY82" fmla="*/ 112611 h 117343"/>
                <a:gd name="connsiteX83" fmla="*/ 85197 w 241892"/>
                <a:gd name="connsiteY83" fmla="*/ 112970 h 117343"/>
                <a:gd name="connsiteX84" fmla="*/ 81684 w 241892"/>
                <a:gd name="connsiteY84" fmla="*/ 113111 h 117343"/>
                <a:gd name="connsiteX85" fmla="*/ 79994 w 241892"/>
                <a:gd name="connsiteY85" fmla="*/ 113017 h 117343"/>
                <a:gd name="connsiteX86" fmla="*/ 74894 w 241892"/>
                <a:gd name="connsiteY86" fmla="*/ 112298 h 117343"/>
                <a:gd name="connsiteX87" fmla="*/ 73211 w 241892"/>
                <a:gd name="connsiteY87" fmla="*/ 112548 h 117343"/>
                <a:gd name="connsiteX88" fmla="*/ 71608 w 241892"/>
                <a:gd name="connsiteY88" fmla="*/ 113103 h 117343"/>
                <a:gd name="connsiteX89" fmla="*/ 68698 w 241892"/>
                <a:gd name="connsiteY89" fmla="*/ 113690 h 117343"/>
                <a:gd name="connsiteX90" fmla="*/ 67149 w 241892"/>
                <a:gd name="connsiteY90" fmla="*/ 115474 h 117343"/>
                <a:gd name="connsiteX91" fmla="*/ 66335 w 241892"/>
                <a:gd name="connsiteY91" fmla="*/ 117109 h 117343"/>
                <a:gd name="connsiteX92" fmla="*/ 65897 w 241892"/>
                <a:gd name="connsiteY92" fmla="*/ 117344 h 117343"/>
                <a:gd name="connsiteX93" fmla="*/ 64082 w 241892"/>
                <a:gd name="connsiteY93" fmla="*/ 115842 h 117343"/>
                <a:gd name="connsiteX94" fmla="*/ 62697 w 241892"/>
                <a:gd name="connsiteY94" fmla="*/ 114434 h 117343"/>
                <a:gd name="connsiteX95" fmla="*/ 61790 w 241892"/>
                <a:gd name="connsiteY95" fmla="*/ 113260 h 117343"/>
                <a:gd name="connsiteX96" fmla="*/ 60647 w 241892"/>
                <a:gd name="connsiteY96" fmla="*/ 113291 h 117343"/>
                <a:gd name="connsiteX97" fmla="*/ 56587 w 241892"/>
                <a:gd name="connsiteY97" fmla="*/ 115419 h 117343"/>
                <a:gd name="connsiteX98" fmla="*/ 55985 w 241892"/>
                <a:gd name="connsiteY98" fmla="*/ 115349 h 117343"/>
                <a:gd name="connsiteX99" fmla="*/ 54827 w 241892"/>
                <a:gd name="connsiteY99" fmla="*/ 114535 h 117343"/>
                <a:gd name="connsiteX100" fmla="*/ 55038 w 241892"/>
                <a:gd name="connsiteY100" fmla="*/ 112524 h 117343"/>
                <a:gd name="connsiteX101" fmla="*/ 54959 w 241892"/>
                <a:gd name="connsiteY101" fmla="*/ 111241 h 117343"/>
                <a:gd name="connsiteX102" fmla="*/ 53653 w 241892"/>
                <a:gd name="connsiteY102" fmla="*/ 110561 h 117343"/>
                <a:gd name="connsiteX103" fmla="*/ 50883 w 241892"/>
                <a:gd name="connsiteY103" fmla="*/ 110389 h 117343"/>
                <a:gd name="connsiteX104" fmla="*/ 49945 w 241892"/>
                <a:gd name="connsiteY104" fmla="*/ 109661 h 117343"/>
                <a:gd name="connsiteX105" fmla="*/ 49999 w 241892"/>
                <a:gd name="connsiteY105" fmla="*/ 108574 h 117343"/>
                <a:gd name="connsiteX106" fmla="*/ 50250 w 241892"/>
                <a:gd name="connsiteY106" fmla="*/ 107533 h 117343"/>
                <a:gd name="connsiteX107" fmla="*/ 49937 w 241892"/>
                <a:gd name="connsiteY107" fmla="*/ 106727 h 117343"/>
                <a:gd name="connsiteX108" fmla="*/ 49217 w 241892"/>
                <a:gd name="connsiteY108" fmla="*/ 106117 h 117343"/>
                <a:gd name="connsiteX109" fmla="*/ 47762 w 241892"/>
                <a:gd name="connsiteY109" fmla="*/ 106282 h 117343"/>
                <a:gd name="connsiteX110" fmla="*/ 46095 w 241892"/>
                <a:gd name="connsiteY110" fmla="*/ 107111 h 117343"/>
                <a:gd name="connsiteX111" fmla="*/ 44875 w 241892"/>
                <a:gd name="connsiteY111" fmla="*/ 108057 h 117343"/>
                <a:gd name="connsiteX112" fmla="*/ 43342 w 241892"/>
                <a:gd name="connsiteY112" fmla="*/ 108503 h 117343"/>
                <a:gd name="connsiteX113" fmla="*/ 41480 w 241892"/>
                <a:gd name="connsiteY113" fmla="*/ 108676 h 117343"/>
                <a:gd name="connsiteX114" fmla="*/ 40322 w 241892"/>
                <a:gd name="connsiteY114" fmla="*/ 109247 h 117343"/>
                <a:gd name="connsiteX115" fmla="*/ 39000 w 241892"/>
                <a:gd name="connsiteY115" fmla="*/ 111554 h 117343"/>
                <a:gd name="connsiteX116" fmla="*/ 34485 w 241892"/>
                <a:gd name="connsiteY116" fmla="*/ 112040 h 117343"/>
                <a:gd name="connsiteX117" fmla="*/ 33030 w 241892"/>
                <a:gd name="connsiteY117" fmla="*/ 111515 h 117343"/>
                <a:gd name="connsiteX118" fmla="*/ 31841 w 241892"/>
                <a:gd name="connsiteY118" fmla="*/ 109880 h 117343"/>
                <a:gd name="connsiteX119" fmla="*/ 30284 w 241892"/>
                <a:gd name="connsiteY119" fmla="*/ 107236 h 117343"/>
                <a:gd name="connsiteX120" fmla="*/ 29416 w 241892"/>
                <a:gd name="connsiteY120" fmla="*/ 106907 h 117343"/>
                <a:gd name="connsiteX121" fmla="*/ 27945 w 241892"/>
                <a:gd name="connsiteY121" fmla="*/ 106579 h 117343"/>
                <a:gd name="connsiteX122" fmla="*/ 25544 w 241892"/>
                <a:gd name="connsiteY122" fmla="*/ 106735 h 117343"/>
                <a:gd name="connsiteX123" fmla="*/ 22312 w 241892"/>
                <a:gd name="connsiteY123" fmla="*/ 107846 h 117343"/>
                <a:gd name="connsiteX124" fmla="*/ 21530 w 241892"/>
                <a:gd name="connsiteY124" fmla="*/ 106931 h 117343"/>
                <a:gd name="connsiteX125" fmla="*/ 20693 w 241892"/>
                <a:gd name="connsiteY125" fmla="*/ 106665 h 117343"/>
                <a:gd name="connsiteX126" fmla="*/ 19934 w 241892"/>
                <a:gd name="connsiteY126" fmla="*/ 107424 h 117343"/>
                <a:gd name="connsiteX127" fmla="*/ 19159 w 241892"/>
                <a:gd name="connsiteY127" fmla="*/ 107338 h 117343"/>
                <a:gd name="connsiteX128" fmla="*/ 15968 w 241892"/>
                <a:gd name="connsiteY128" fmla="*/ 107549 h 117343"/>
                <a:gd name="connsiteX129" fmla="*/ 11923 w 241892"/>
                <a:gd name="connsiteY129" fmla="*/ 107447 h 117343"/>
                <a:gd name="connsiteX130" fmla="*/ 9615 w 241892"/>
                <a:gd name="connsiteY130" fmla="*/ 106931 h 117343"/>
                <a:gd name="connsiteX131" fmla="*/ 8120 w 241892"/>
                <a:gd name="connsiteY131" fmla="*/ 106962 h 117343"/>
                <a:gd name="connsiteX132" fmla="*/ 5147 w 241892"/>
                <a:gd name="connsiteY132" fmla="*/ 108143 h 117343"/>
                <a:gd name="connsiteX133" fmla="*/ 3575 w 241892"/>
                <a:gd name="connsiteY133" fmla="*/ 108136 h 117343"/>
                <a:gd name="connsiteX134" fmla="*/ 1510 w 241892"/>
                <a:gd name="connsiteY134" fmla="*/ 108347 h 117343"/>
                <a:gd name="connsiteX135" fmla="*/ 1126 w 241892"/>
                <a:gd name="connsiteY135" fmla="*/ 104349 h 117343"/>
                <a:gd name="connsiteX136" fmla="*/ 0 w 241892"/>
                <a:gd name="connsiteY136" fmla="*/ 101642 h 117343"/>
                <a:gd name="connsiteX137" fmla="*/ 344 w 241892"/>
                <a:gd name="connsiteY137" fmla="*/ 99765 h 117343"/>
                <a:gd name="connsiteX138" fmla="*/ 1095 w 241892"/>
                <a:gd name="connsiteY138" fmla="*/ 97183 h 117343"/>
                <a:gd name="connsiteX139" fmla="*/ 1721 w 241892"/>
                <a:gd name="connsiteY139" fmla="*/ 95728 h 117343"/>
                <a:gd name="connsiteX140" fmla="*/ 2996 w 241892"/>
                <a:gd name="connsiteY140" fmla="*/ 96346 h 117343"/>
                <a:gd name="connsiteX141" fmla="*/ 4459 w 241892"/>
                <a:gd name="connsiteY141" fmla="*/ 97410 h 117343"/>
                <a:gd name="connsiteX142" fmla="*/ 5429 w 241892"/>
                <a:gd name="connsiteY142" fmla="*/ 97128 h 117343"/>
                <a:gd name="connsiteX143" fmla="*/ 5688 w 241892"/>
                <a:gd name="connsiteY143" fmla="*/ 96252 h 117343"/>
                <a:gd name="connsiteX144" fmla="*/ 5312 w 241892"/>
                <a:gd name="connsiteY144" fmla="*/ 95102 h 117343"/>
                <a:gd name="connsiteX145" fmla="*/ 5257 w 241892"/>
                <a:gd name="connsiteY145" fmla="*/ 94241 h 117343"/>
                <a:gd name="connsiteX146" fmla="*/ 5805 w 241892"/>
                <a:gd name="connsiteY146" fmla="*/ 93107 h 117343"/>
                <a:gd name="connsiteX147" fmla="*/ 6611 w 241892"/>
                <a:gd name="connsiteY147" fmla="*/ 92051 h 117343"/>
                <a:gd name="connsiteX148" fmla="*/ 11774 w 241892"/>
                <a:gd name="connsiteY148" fmla="*/ 90314 h 117343"/>
                <a:gd name="connsiteX149" fmla="*/ 16195 w 241892"/>
                <a:gd name="connsiteY149" fmla="*/ 89046 h 117343"/>
                <a:gd name="connsiteX150" fmla="*/ 18495 w 241892"/>
                <a:gd name="connsiteY150" fmla="*/ 89891 h 117343"/>
                <a:gd name="connsiteX151" fmla="*/ 22946 w 241892"/>
                <a:gd name="connsiteY151" fmla="*/ 91832 h 117343"/>
                <a:gd name="connsiteX152" fmla="*/ 25239 w 241892"/>
                <a:gd name="connsiteY152" fmla="*/ 92833 h 117343"/>
                <a:gd name="connsiteX153" fmla="*/ 26834 w 241892"/>
                <a:gd name="connsiteY153" fmla="*/ 93420 h 117343"/>
                <a:gd name="connsiteX154" fmla="*/ 28235 w 241892"/>
                <a:gd name="connsiteY154" fmla="*/ 96260 h 117343"/>
                <a:gd name="connsiteX155" fmla="*/ 29150 w 241892"/>
                <a:gd name="connsiteY155" fmla="*/ 96127 h 117343"/>
                <a:gd name="connsiteX156" fmla="*/ 30073 w 241892"/>
                <a:gd name="connsiteY156" fmla="*/ 95556 h 117343"/>
                <a:gd name="connsiteX157" fmla="*/ 30621 w 241892"/>
                <a:gd name="connsiteY157" fmla="*/ 94859 h 117343"/>
                <a:gd name="connsiteX158" fmla="*/ 31067 w 241892"/>
                <a:gd name="connsiteY158" fmla="*/ 92442 h 117343"/>
                <a:gd name="connsiteX159" fmla="*/ 33140 w 241892"/>
                <a:gd name="connsiteY159" fmla="*/ 91080 h 117343"/>
                <a:gd name="connsiteX160" fmla="*/ 37701 w 241892"/>
                <a:gd name="connsiteY160" fmla="*/ 89469 h 117343"/>
                <a:gd name="connsiteX161" fmla="*/ 38022 w 241892"/>
                <a:gd name="connsiteY161" fmla="*/ 88522 h 117343"/>
                <a:gd name="connsiteX162" fmla="*/ 37952 w 241892"/>
                <a:gd name="connsiteY162" fmla="*/ 87998 h 117343"/>
                <a:gd name="connsiteX163" fmla="*/ 38671 w 241892"/>
                <a:gd name="connsiteY163" fmla="*/ 87536 h 117343"/>
                <a:gd name="connsiteX164" fmla="*/ 40956 w 241892"/>
                <a:gd name="connsiteY164" fmla="*/ 87067 h 117343"/>
                <a:gd name="connsiteX165" fmla="*/ 45572 w 241892"/>
                <a:gd name="connsiteY165" fmla="*/ 86621 h 117343"/>
                <a:gd name="connsiteX166" fmla="*/ 47136 w 241892"/>
                <a:gd name="connsiteY166" fmla="*/ 86958 h 117343"/>
                <a:gd name="connsiteX167" fmla="*/ 48928 w 241892"/>
                <a:gd name="connsiteY167" fmla="*/ 87912 h 117343"/>
                <a:gd name="connsiteX168" fmla="*/ 50312 w 241892"/>
                <a:gd name="connsiteY168" fmla="*/ 88859 h 117343"/>
                <a:gd name="connsiteX169" fmla="*/ 51627 w 241892"/>
                <a:gd name="connsiteY169" fmla="*/ 88827 h 117343"/>
                <a:gd name="connsiteX170" fmla="*/ 52714 w 241892"/>
                <a:gd name="connsiteY170" fmla="*/ 88632 h 117343"/>
                <a:gd name="connsiteX171" fmla="*/ 53183 w 241892"/>
                <a:gd name="connsiteY171" fmla="*/ 88898 h 117343"/>
                <a:gd name="connsiteX172" fmla="*/ 53528 w 241892"/>
                <a:gd name="connsiteY172" fmla="*/ 89735 h 117343"/>
                <a:gd name="connsiteX173" fmla="*/ 54091 w 241892"/>
                <a:gd name="connsiteY173" fmla="*/ 90486 h 117343"/>
                <a:gd name="connsiteX174" fmla="*/ 55859 w 241892"/>
                <a:gd name="connsiteY174" fmla="*/ 89461 h 117343"/>
                <a:gd name="connsiteX175" fmla="*/ 57455 w 241892"/>
                <a:gd name="connsiteY175" fmla="*/ 88139 h 117343"/>
                <a:gd name="connsiteX176" fmla="*/ 58715 w 241892"/>
                <a:gd name="connsiteY176" fmla="*/ 87951 h 117343"/>
                <a:gd name="connsiteX177" fmla="*/ 59873 w 241892"/>
                <a:gd name="connsiteY177" fmla="*/ 87450 h 117343"/>
                <a:gd name="connsiteX178" fmla="*/ 60209 w 241892"/>
                <a:gd name="connsiteY178" fmla="*/ 86566 h 117343"/>
                <a:gd name="connsiteX179" fmla="*/ 61117 w 241892"/>
                <a:gd name="connsiteY179" fmla="*/ 85096 h 117343"/>
                <a:gd name="connsiteX180" fmla="*/ 63722 w 241892"/>
                <a:gd name="connsiteY180" fmla="*/ 82287 h 117343"/>
                <a:gd name="connsiteX181" fmla="*/ 65075 w 241892"/>
                <a:gd name="connsiteY181" fmla="*/ 81833 h 117343"/>
                <a:gd name="connsiteX182" fmla="*/ 65951 w 241892"/>
                <a:gd name="connsiteY182" fmla="*/ 81833 h 117343"/>
                <a:gd name="connsiteX183" fmla="*/ 65998 w 241892"/>
                <a:gd name="connsiteY183" fmla="*/ 82287 h 117343"/>
                <a:gd name="connsiteX184" fmla="*/ 66421 w 241892"/>
                <a:gd name="connsiteY184" fmla="*/ 82702 h 117343"/>
                <a:gd name="connsiteX185" fmla="*/ 68698 w 241892"/>
                <a:gd name="connsiteY185" fmla="*/ 83351 h 117343"/>
                <a:gd name="connsiteX186" fmla="*/ 69394 w 241892"/>
                <a:gd name="connsiteY186" fmla="*/ 82608 h 117343"/>
                <a:gd name="connsiteX187" fmla="*/ 69762 w 241892"/>
                <a:gd name="connsiteY187" fmla="*/ 81583 h 117343"/>
                <a:gd name="connsiteX188" fmla="*/ 68964 w 241892"/>
                <a:gd name="connsiteY188" fmla="*/ 79956 h 117343"/>
                <a:gd name="connsiteX189" fmla="*/ 68948 w 241892"/>
                <a:gd name="connsiteY189" fmla="*/ 79275 h 117343"/>
                <a:gd name="connsiteX190" fmla="*/ 69245 w 241892"/>
                <a:gd name="connsiteY190" fmla="*/ 78649 h 117343"/>
                <a:gd name="connsiteX191" fmla="*/ 69667 w 241892"/>
                <a:gd name="connsiteY191" fmla="*/ 78274 h 117343"/>
                <a:gd name="connsiteX192" fmla="*/ 73306 w 241892"/>
                <a:gd name="connsiteY192" fmla="*/ 79823 h 117343"/>
                <a:gd name="connsiteX193" fmla="*/ 74111 w 241892"/>
                <a:gd name="connsiteY193" fmla="*/ 79791 h 117343"/>
                <a:gd name="connsiteX194" fmla="*/ 75770 w 241892"/>
                <a:gd name="connsiteY194" fmla="*/ 78923 h 117343"/>
                <a:gd name="connsiteX195" fmla="*/ 77287 w 241892"/>
                <a:gd name="connsiteY195" fmla="*/ 77397 h 117343"/>
                <a:gd name="connsiteX196" fmla="*/ 77835 w 241892"/>
                <a:gd name="connsiteY196" fmla="*/ 76193 h 117343"/>
                <a:gd name="connsiteX197" fmla="*/ 85275 w 241892"/>
                <a:gd name="connsiteY197" fmla="*/ 72281 h 117343"/>
                <a:gd name="connsiteX198" fmla="*/ 85799 w 241892"/>
                <a:gd name="connsiteY198" fmla="*/ 71569 h 117343"/>
                <a:gd name="connsiteX199" fmla="*/ 85698 w 241892"/>
                <a:gd name="connsiteY199" fmla="*/ 71052 h 117343"/>
                <a:gd name="connsiteX200" fmla="*/ 82576 w 241892"/>
                <a:gd name="connsiteY200" fmla="*/ 70137 h 117343"/>
                <a:gd name="connsiteX201" fmla="*/ 81168 w 241892"/>
                <a:gd name="connsiteY201" fmla="*/ 70646 h 117343"/>
                <a:gd name="connsiteX202" fmla="*/ 79869 w 241892"/>
                <a:gd name="connsiteY202" fmla="*/ 70646 h 117343"/>
                <a:gd name="connsiteX203" fmla="*/ 79079 w 241892"/>
                <a:gd name="connsiteY203" fmla="*/ 70067 h 117343"/>
                <a:gd name="connsiteX204" fmla="*/ 75292 w 241892"/>
                <a:gd name="connsiteY204" fmla="*/ 69848 h 117343"/>
                <a:gd name="connsiteX205" fmla="*/ 74463 w 241892"/>
                <a:gd name="connsiteY205" fmla="*/ 69441 h 117343"/>
                <a:gd name="connsiteX206" fmla="*/ 71952 w 241892"/>
                <a:gd name="connsiteY206" fmla="*/ 66609 h 117343"/>
                <a:gd name="connsiteX207" fmla="*/ 70223 w 241892"/>
                <a:gd name="connsiteY207" fmla="*/ 65529 h 117343"/>
                <a:gd name="connsiteX208" fmla="*/ 68830 w 241892"/>
                <a:gd name="connsiteY208" fmla="*/ 64817 h 117343"/>
                <a:gd name="connsiteX209" fmla="*/ 67320 w 241892"/>
                <a:gd name="connsiteY209" fmla="*/ 64919 h 117343"/>
                <a:gd name="connsiteX210" fmla="*/ 65521 w 241892"/>
                <a:gd name="connsiteY210" fmla="*/ 65662 h 117343"/>
                <a:gd name="connsiteX211" fmla="*/ 64966 w 241892"/>
                <a:gd name="connsiteY211" fmla="*/ 65326 h 117343"/>
                <a:gd name="connsiteX212" fmla="*/ 64809 w 241892"/>
                <a:gd name="connsiteY212" fmla="*/ 64137 h 117343"/>
                <a:gd name="connsiteX213" fmla="*/ 64817 w 241892"/>
                <a:gd name="connsiteY213" fmla="*/ 62642 h 117343"/>
                <a:gd name="connsiteX214" fmla="*/ 64449 w 241892"/>
                <a:gd name="connsiteY214" fmla="*/ 61038 h 117343"/>
                <a:gd name="connsiteX215" fmla="*/ 63378 w 241892"/>
                <a:gd name="connsiteY215" fmla="*/ 60663 h 117343"/>
                <a:gd name="connsiteX216" fmla="*/ 61993 w 241892"/>
                <a:gd name="connsiteY216" fmla="*/ 61297 h 117343"/>
                <a:gd name="connsiteX217" fmla="*/ 59927 w 241892"/>
                <a:gd name="connsiteY217" fmla="*/ 60647 h 117343"/>
                <a:gd name="connsiteX218" fmla="*/ 58167 w 241892"/>
                <a:gd name="connsiteY218" fmla="*/ 60413 h 117343"/>
                <a:gd name="connsiteX219" fmla="*/ 57714 w 241892"/>
                <a:gd name="connsiteY219" fmla="*/ 57025 h 117343"/>
                <a:gd name="connsiteX220" fmla="*/ 57002 w 241892"/>
                <a:gd name="connsiteY220" fmla="*/ 55578 h 117343"/>
                <a:gd name="connsiteX221" fmla="*/ 56274 w 241892"/>
                <a:gd name="connsiteY221" fmla="*/ 54060 h 117343"/>
                <a:gd name="connsiteX222" fmla="*/ 55507 w 241892"/>
                <a:gd name="connsiteY222" fmla="*/ 53622 h 117343"/>
                <a:gd name="connsiteX223" fmla="*/ 54255 w 241892"/>
                <a:gd name="connsiteY223" fmla="*/ 52863 h 117343"/>
                <a:gd name="connsiteX224" fmla="*/ 54177 w 241892"/>
                <a:gd name="connsiteY224" fmla="*/ 51072 h 117343"/>
                <a:gd name="connsiteX225" fmla="*/ 53911 w 241892"/>
                <a:gd name="connsiteY225" fmla="*/ 50563 h 117343"/>
                <a:gd name="connsiteX226" fmla="*/ 53465 w 241892"/>
                <a:gd name="connsiteY226" fmla="*/ 50320 h 117343"/>
                <a:gd name="connsiteX227" fmla="*/ 52863 w 241892"/>
                <a:gd name="connsiteY227" fmla="*/ 50524 h 117343"/>
                <a:gd name="connsiteX228" fmla="*/ 52088 w 241892"/>
                <a:gd name="connsiteY228" fmla="*/ 51431 h 117343"/>
                <a:gd name="connsiteX229" fmla="*/ 52472 w 241892"/>
                <a:gd name="connsiteY229" fmla="*/ 53411 h 117343"/>
                <a:gd name="connsiteX230" fmla="*/ 52175 w 241892"/>
                <a:gd name="connsiteY230" fmla="*/ 55390 h 117343"/>
                <a:gd name="connsiteX231" fmla="*/ 51720 w 241892"/>
                <a:gd name="connsiteY231" fmla="*/ 56384 h 117343"/>
                <a:gd name="connsiteX232" fmla="*/ 50844 w 241892"/>
                <a:gd name="connsiteY232" fmla="*/ 57119 h 117343"/>
                <a:gd name="connsiteX233" fmla="*/ 49843 w 241892"/>
                <a:gd name="connsiteY233" fmla="*/ 57135 h 117343"/>
                <a:gd name="connsiteX234" fmla="*/ 48106 w 241892"/>
                <a:gd name="connsiteY234" fmla="*/ 56133 h 117343"/>
                <a:gd name="connsiteX235" fmla="*/ 47833 w 241892"/>
                <a:gd name="connsiteY235" fmla="*/ 62126 h 117343"/>
                <a:gd name="connsiteX236" fmla="*/ 47496 w 241892"/>
                <a:gd name="connsiteY236" fmla="*/ 62494 h 117343"/>
                <a:gd name="connsiteX237" fmla="*/ 45423 w 241892"/>
                <a:gd name="connsiteY237" fmla="*/ 61649 h 117343"/>
                <a:gd name="connsiteX238" fmla="*/ 43764 w 241892"/>
                <a:gd name="connsiteY238" fmla="*/ 62009 h 117343"/>
                <a:gd name="connsiteX239" fmla="*/ 41292 w 241892"/>
                <a:gd name="connsiteY239" fmla="*/ 61641 h 117343"/>
                <a:gd name="connsiteX240" fmla="*/ 39438 w 241892"/>
                <a:gd name="connsiteY240" fmla="*/ 60655 h 117343"/>
                <a:gd name="connsiteX241" fmla="*/ 38045 w 241892"/>
                <a:gd name="connsiteY241" fmla="*/ 60381 h 117343"/>
                <a:gd name="connsiteX242" fmla="*/ 35800 w 241892"/>
                <a:gd name="connsiteY242" fmla="*/ 59544 h 117343"/>
                <a:gd name="connsiteX243" fmla="*/ 34087 w 241892"/>
                <a:gd name="connsiteY243" fmla="*/ 58449 h 117343"/>
                <a:gd name="connsiteX244" fmla="*/ 33030 w 241892"/>
                <a:gd name="connsiteY244" fmla="*/ 54428 h 117343"/>
                <a:gd name="connsiteX245" fmla="*/ 32029 w 241892"/>
                <a:gd name="connsiteY245" fmla="*/ 52988 h 117343"/>
                <a:gd name="connsiteX246" fmla="*/ 31082 w 241892"/>
                <a:gd name="connsiteY246" fmla="*/ 52683 h 117343"/>
                <a:gd name="connsiteX247" fmla="*/ 27257 w 241892"/>
                <a:gd name="connsiteY247" fmla="*/ 54076 h 117343"/>
                <a:gd name="connsiteX248" fmla="*/ 25856 w 241892"/>
                <a:gd name="connsiteY248" fmla="*/ 52996 h 117343"/>
                <a:gd name="connsiteX249" fmla="*/ 23275 w 241892"/>
                <a:gd name="connsiteY249" fmla="*/ 51619 h 117343"/>
                <a:gd name="connsiteX250" fmla="*/ 21319 w 241892"/>
                <a:gd name="connsiteY250" fmla="*/ 51103 h 117343"/>
                <a:gd name="connsiteX251" fmla="*/ 20794 w 241892"/>
                <a:gd name="connsiteY251" fmla="*/ 50360 h 117343"/>
                <a:gd name="connsiteX252" fmla="*/ 20881 w 241892"/>
                <a:gd name="connsiteY252" fmla="*/ 49444 h 117343"/>
                <a:gd name="connsiteX253" fmla="*/ 26905 w 241892"/>
                <a:gd name="connsiteY253" fmla="*/ 44946 h 117343"/>
                <a:gd name="connsiteX254" fmla="*/ 29275 w 241892"/>
                <a:gd name="connsiteY254" fmla="*/ 41848 h 117343"/>
                <a:gd name="connsiteX255" fmla="*/ 30762 w 241892"/>
                <a:gd name="connsiteY255" fmla="*/ 40533 h 117343"/>
                <a:gd name="connsiteX256" fmla="*/ 32890 w 241892"/>
                <a:gd name="connsiteY256" fmla="*/ 39665 h 117343"/>
                <a:gd name="connsiteX257" fmla="*/ 34548 w 241892"/>
                <a:gd name="connsiteY257" fmla="*/ 39156 h 117343"/>
                <a:gd name="connsiteX258" fmla="*/ 35393 w 241892"/>
                <a:gd name="connsiteY258" fmla="*/ 36301 h 117343"/>
                <a:gd name="connsiteX259" fmla="*/ 35714 w 241892"/>
                <a:gd name="connsiteY259" fmla="*/ 35972 h 117343"/>
                <a:gd name="connsiteX260" fmla="*/ 36895 w 241892"/>
                <a:gd name="connsiteY260" fmla="*/ 35761 h 117343"/>
                <a:gd name="connsiteX261" fmla="*/ 39571 w 241892"/>
                <a:gd name="connsiteY261" fmla="*/ 34588 h 117343"/>
                <a:gd name="connsiteX262" fmla="*/ 43882 w 241892"/>
                <a:gd name="connsiteY262" fmla="*/ 32076 h 117343"/>
                <a:gd name="connsiteX263" fmla="*/ 43968 w 241892"/>
                <a:gd name="connsiteY263" fmla="*/ 31388 h 117343"/>
                <a:gd name="connsiteX264" fmla="*/ 43529 w 241892"/>
                <a:gd name="connsiteY264" fmla="*/ 30793 h 117343"/>
                <a:gd name="connsiteX265" fmla="*/ 41722 w 241892"/>
                <a:gd name="connsiteY265" fmla="*/ 29502 h 117343"/>
                <a:gd name="connsiteX266" fmla="*/ 39657 w 241892"/>
                <a:gd name="connsiteY266" fmla="*/ 28477 h 117343"/>
                <a:gd name="connsiteX267" fmla="*/ 38405 w 241892"/>
                <a:gd name="connsiteY267" fmla="*/ 29009 h 117343"/>
                <a:gd name="connsiteX268" fmla="*/ 37693 w 241892"/>
                <a:gd name="connsiteY268" fmla="*/ 29533 h 117343"/>
                <a:gd name="connsiteX269" fmla="*/ 36512 w 241892"/>
                <a:gd name="connsiteY269" fmla="*/ 28204 h 117343"/>
                <a:gd name="connsiteX270" fmla="*/ 36512 w 241892"/>
                <a:gd name="connsiteY270" fmla="*/ 26834 h 117343"/>
                <a:gd name="connsiteX271" fmla="*/ 37818 w 241892"/>
                <a:gd name="connsiteY271" fmla="*/ 24487 h 117343"/>
                <a:gd name="connsiteX272" fmla="*/ 38914 w 241892"/>
                <a:gd name="connsiteY272" fmla="*/ 23314 h 117343"/>
                <a:gd name="connsiteX273" fmla="*/ 39375 w 241892"/>
                <a:gd name="connsiteY273" fmla="*/ 21045 h 117343"/>
                <a:gd name="connsiteX274" fmla="*/ 40925 w 241892"/>
                <a:gd name="connsiteY274" fmla="*/ 19527 h 117343"/>
                <a:gd name="connsiteX275" fmla="*/ 42544 w 241892"/>
                <a:gd name="connsiteY275" fmla="*/ 17118 h 117343"/>
                <a:gd name="connsiteX276" fmla="*/ 44507 w 241892"/>
                <a:gd name="connsiteY276" fmla="*/ 15146 h 117343"/>
                <a:gd name="connsiteX277" fmla="*/ 48138 w 241892"/>
                <a:gd name="connsiteY277" fmla="*/ 13668 h 117343"/>
                <a:gd name="connsiteX278" fmla="*/ 50164 w 241892"/>
                <a:gd name="connsiteY278" fmla="*/ 14153 h 117343"/>
                <a:gd name="connsiteX279" fmla="*/ 52065 w 241892"/>
                <a:gd name="connsiteY279" fmla="*/ 13808 h 117343"/>
                <a:gd name="connsiteX280" fmla="*/ 55007 w 241892"/>
                <a:gd name="connsiteY280" fmla="*/ 12611 h 117343"/>
                <a:gd name="connsiteX281" fmla="*/ 55570 w 241892"/>
                <a:gd name="connsiteY281" fmla="*/ 12533 h 117343"/>
                <a:gd name="connsiteX282" fmla="*/ 56806 w 241892"/>
                <a:gd name="connsiteY282" fmla="*/ 12518 h 117343"/>
                <a:gd name="connsiteX283" fmla="*/ 64379 w 241892"/>
                <a:gd name="connsiteY283" fmla="*/ 14348 h 117343"/>
                <a:gd name="connsiteX284" fmla="*/ 66883 w 241892"/>
                <a:gd name="connsiteY284" fmla="*/ 14434 h 117343"/>
                <a:gd name="connsiteX285" fmla="*/ 72750 w 241892"/>
                <a:gd name="connsiteY285" fmla="*/ 16813 h 117343"/>
                <a:gd name="connsiteX286" fmla="*/ 75449 w 241892"/>
                <a:gd name="connsiteY286" fmla="*/ 17329 h 117343"/>
                <a:gd name="connsiteX287" fmla="*/ 77358 w 241892"/>
                <a:gd name="connsiteY287" fmla="*/ 18002 h 117343"/>
                <a:gd name="connsiteX288" fmla="*/ 78219 w 241892"/>
                <a:gd name="connsiteY288" fmla="*/ 19027 h 117343"/>
                <a:gd name="connsiteX289" fmla="*/ 79596 w 241892"/>
                <a:gd name="connsiteY289" fmla="*/ 20286 h 117343"/>
                <a:gd name="connsiteX290" fmla="*/ 86965 w 241892"/>
                <a:gd name="connsiteY290" fmla="*/ 21303 h 117343"/>
                <a:gd name="connsiteX291" fmla="*/ 88992 w 241892"/>
                <a:gd name="connsiteY291" fmla="*/ 21976 h 117343"/>
                <a:gd name="connsiteX292" fmla="*/ 89719 w 241892"/>
                <a:gd name="connsiteY292" fmla="*/ 23079 h 117343"/>
                <a:gd name="connsiteX293" fmla="*/ 91824 w 241892"/>
                <a:gd name="connsiteY293" fmla="*/ 24480 h 117343"/>
                <a:gd name="connsiteX294" fmla="*/ 93615 w 241892"/>
                <a:gd name="connsiteY294" fmla="*/ 24800 h 117343"/>
                <a:gd name="connsiteX295" fmla="*/ 92050 w 241892"/>
                <a:gd name="connsiteY295" fmla="*/ 19324 h 117343"/>
                <a:gd name="connsiteX296" fmla="*/ 92676 w 241892"/>
                <a:gd name="connsiteY296" fmla="*/ 16062 h 117343"/>
                <a:gd name="connsiteX297" fmla="*/ 95008 w 241892"/>
                <a:gd name="connsiteY297" fmla="*/ 7119 h 117343"/>
                <a:gd name="connsiteX298" fmla="*/ 96228 w 241892"/>
                <a:gd name="connsiteY298" fmla="*/ 5766 h 117343"/>
                <a:gd name="connsiteX299" fmla="*/ 98567 w 241892"/>
                <a:gd name="connsiteY299" fmla="*/ 4569 h 117343"/>
                <a:gd name="connsiteX300" fmla="*/ 102244 w 241892"/>
                <a:gd name="connsiteY300" fmla="*/ 3231 h 117343"/>
                <a:gd name="connsiteX301" fmla="*/ 103637 w 241892"/>
                <a:gd name="connsiteY301" fmla="*/ 1361 h 117343"/>
                <a:gd name="connsiteX302" fmla="*/ 106649 w 241892"/>
                <a:gd name="connsiteY302" fmla="*/ 1549 h 117343"/>
                <a:gd name="connsiteX303" fmla="*/ 107956 w 241892"/>
                <a:gd name="connsiteY303" fmla="*/ 1385 h 117343"/>
                <a:gd name="connsiteX304" fmla="*/ 108855 w 241892"/>
                <a:gd name="connsiteY304" fmla="*/ 1048 h 117343"/>
                <a:gd name="connsiteX305" fmla="*/ 109348 w 241892"/>
                <a:gd name="connsiteY305" fmla="*/ 0 h 117343"/>
                <a:gd name="connsiteX306" fmla="*/ 112744 w 241892"/>
                <a:gd name="connsiteY306" fmla="*/ 1823 h 117343"/>
                <a:gd name="connsiteX307" fmla="*/ 118423 w 241892"/>
                <a:gd name="connsiteY307" fmla="*/ 5516 h 117343"/>
                <a:gd name="connsiteX308" fmla="*/ 122711 w 241892"/>
                <a:gd name="connsiteY308" fmla="*/ 7855 h 117343"/>
                <a:gd name="connsiteX309" fmla="*/ 127764 w 241892"/>
                <a:gd name="connsiteY309" fmla="*/ 10061 h 117343"/>
                <a:gd name="connsiteX310" fmla="*/ 134758 w 241892"/>
                <a:gd name="connsiteY310" fmla="*/ 12072 h 117343"/>
                <a:gd name="connsiteX311" fmla="*/ 140673 w 241892"/>
                <a:gd name="connsiteY311" fmla="*/ 12737 h 117343"/>
                <a:gd name="connsiteX312" fmla="*/ 141690 w 241892"/>
                <a:gd name="connsiteY312" fmla="*/ 12259 h 117343"/>
                <a:gd name="connsiteX313" fmla="*/ 144061 w 241892"/>
                <a:gd name="connsiteY313" fmla="*/ 9200 h 117343"/>
                <a:gd name="connsiteX314" fmla="*/ 145180 w 241892"/>
                <a:gd name="connsiteY314" fmla="*/ 9067 h 117343"/>
                <a:gd name="connsiteX315" fmla="*/ 147198 w 241892"/>
                <a:gd name="connsiteY315" fmla="*/ 9333 h 117343"/>
                <a:gd name="connsiteX316" fmla="*/ 153472 w 241892"/>
                <a:gd name="connsiteY316" fmla="*/ 9474 h 117343"/>
                <a:gd name="connsiteX317" fmla="*/ 159864 w 241892"/>
                <a:gd name="connsiteY317" fmla="*/ 9623 h 117343"/>
                <a:gd name="connsiteX318" fmla="*/ 162876 w 241892"/>
                <a:gd name="connsiteY318" fmla="*/ 9326 h 117343"/>
                <a:gd name="connsiteX319" fmla="*/ 169416 w 241892"/>
                <a:gd name="connsiteY319" fmla="*/ 8050 h 117343"/>
                <a:gd name="connsiteX320" fmla="*/ 170379 w 241892"/>
                <a:gd name="connsiteY320" fmla="*/ 7988 h 117343"/>
                <a:gd name="connsiteX321" fmla="*/ 171896 w 241892"/>
                <a:gd name="connsiteY321" fmla="*/ 8074 h 117343"/>
                <a:gd name="connsiteX322" fmla="*/ 175808 w 241892"/>
                <a:gd name="connsiteY322" fmla="*/ 9811 h 117343"/>
                <a:gd name="connsiteX323" fmla="*/ 178734 w 241892"/>
                <a:gd name="connsiteY323" fmla="*/ 10053 h 117343"/>
                <a:gd name="connsiteX324" fmla="*/ 180721 w 241892"/>
                <a:gd name="connsiteY324" fmla="*/ 10045 h 117343"/>
                <a:gd name="connsiteX325" fmla="*/ 181879 w 241892"/>
                <a:gd name="connsiteY325" fmla="*/ 10186 h 117343"/>
                <a:gd name="connsiteX326" fmla="*/ 184304 w 241892"/>
                <a:gd name="connsiteY326" fmla="*/ 10124 h 117343"/>
                <a:gd name="connsiteX327" fmla="*/ 188239 w 241892"/>
                <a:gd name="connsiteY327" fmla="*/ 10327 h 117343"/>
                <a:gd name="connsiteX328" fmla="*/ 193106 w 241892"/>
                <a:gd name="connsiteY328" fmla="*/ 11454 h 117343"/>
                <a:gd name="connsiteX329" fmla="*/ 198966 w 241892"/>
                <a:gd name="connsiteY329" fmla="*/ 11250 h 117343"/>
                <a:gd name="connsiteX330" fmla="*/ 200843 w 241892"/>
                <a:gd name="connsiteY330" fmla="*/ 11039 h 117343"/>
                <a:gd name="connsiteX331" fmla="*/ 204105 w 241892"/>
                <a:gd name="connsiteY331" fmla="*/ 11242 h 117343"/>
                <a:gd name="connsiteX332" fmla="*/ 206695 w 241892"/>
                <a:gd name="connsiteY332" fmla="*/ 12314 h 117343"/>
                <a:gd name="connsiteX333" fmla="*/ 209973 w 241892"/>
                <a:gd name="connsiteY333" fmla="*/ 13448 h 117343"/>
                <a:gd name="connsiteX334" fmla="*/ 212031 w 241892"/>
                <a:gd name="connsiteY334" fmla="*/ 13926 h 117343"/>
                <a:gd name="connsiteX335" fmla="*/ 213408 w 241892"/>
                <a:gd name="connsiteY335" fmla="*/ 14168 h 117343"/>
                <a:gd name="connsiteX336" fmla="*/ 215864 w 241892"/>
                <a:gd name="connsiteY336" fmla="*/ 14254 h 117343"/>
                <a:gd name="connsiteX337" fmla="*/ 217335 w 241892"/>
                <a:gd name="connsiteY337" fmla="*/ 13902 h 117343"/>
                <a:gd name="connsiteX338" fmla="*/ 218172 w 241892"/>
                <a:gd name="connsiteY338" fmla="*/ 14395 h 117343"/>
                <a:gd name="connsiteX339" fmla="*/ 219001 w 241892"/>
                <a:gd name="connsiteY339" fmla="*/ 17165 h 117343"/>
                <a:gd name="connsiteX340" fmla="*/ 221035 w 241892"/>
                <a:gd name="connsiteY340" fmla="*/ 18980 h 117343"/>
                <a:gd name="connsiteX341" fmla="*/ 222624 w 241892"/>
                <a:gd name="connsiteY341" fmla="*/ 20693 h 117343"/>
                <a:gd name="connsiteX342" fmla="*/ 223953 w 241892"/>
                <a:gd name="connsiteY342" fmla="*/ 22586 h 117343"/>
                <a:gd name="connsiteX343" fmla="*/ 225307 w 241892"/>
                <a:gd name="connsiteY343" fmla="*/ 23361 h 117343"/>
                <a:gd name="connsiteX344" fmla="*/ 227693 w 241892"/>
                <a:gd name="connsiteY344" fmla="*/ 23384 h 117343"/>
                <a:gd name="connsiteX345" fmla="*/ 232192 w 241892"/>
                <a:gd name="connsiteY345" fmla="*/ 23924 h 117343"/>
                <a:gd name="connsiteX346" fmla="*/ 234773 w 241892"/>
                <a:gd name="connsiteY346" fmla="*/ 24675 h 117343"/>
                <a:gd name="connsiteX347" fmla="*/ 238075 w 241892"/>
                <a:gd name="connsiteY347" fmla="*/ 27938 h 117343"/>
                <a:gd name="connsiteX348" fmla="*/ 241079 w 241892"/>
                <a:gd name="connsiteY348" fmla="*/ 31255 h 117343"/>
                <a:gd name="connsiteX349" fmla="*/ 43404 w 241892"/>
                <a:gd name="connsiteY349" fmla="*/ 97887 h 117343"/>
                <a:gd name="connsiteX350" fmla="*/ 43608 w 241892"/>
                <a:gd name="connsiteY350" fmla="*/ 97480 h 117343"/>
                <a:gd name="connsiteX351" fmla="*/ 42802 w 241892"/>
                <a:gd name="connsiteY351" fmla="*/ 95391 h 117343"/>
                <a:gd name="connsiteX352" fmla="*/ 43889 w 241892"/>
                <a:gd name="connsiteY352" fmla="*/ 93435 h 117343"/>
                <a:gd name="connsiteX353" fmla="*/ 41738 w 241892"/>
                <a:gd name="connsiteY353" fmla="*/ 93107 h 117343"/>
                <a:gd name="connsiteX354" fmla="*/ 40635 w 241892"/>
                <a:gd name="connsiteY354" fmla="*/ 92528 h 117343"/>
                <a:gd name="connsiteX355" fmla="*/ 39399 w 241892"/>
                <a:gd name="connsiteY355" fmla="*/ 90548 h 117343"/>
                <a:gd name="connsiteX356" fmla="*/ 38992 w 241892"/>
                <a:gd name="connsiteY356" fmla="*/ 90455 h 117343"/>
                <a:gd name="connsiteX357" fmla="*/ 38350 w 241892"/>
                <a:gd name="connsiteY357" fmla="*/ 90994 h 117343"/>
                <a:gd name="connsiteX358" fmla="*/ 38006 w 241892"/>
                <a:gd name="connsiteY358" fmla="*/ 92293 h 117343"/>
                <a:gd name="connsiteX359" fmla="*/ 38311 w 241892"/>
                <a:gd name="connsiteY359" fmla="*/ 93694 h 117343"/>
                <a:gd name="connsiteX360" fmla="*/ 39187 w 241892"/>
                <a:gd name="connsiteY360" fmla="*/ 94640 h 117343"/>
                <a:gd name="connsiteX361" fmla="*/ 39767 w 241892"/>
                <a:gd name="connsiteY361" fmla="*/ 94953 h 117343"/>
                <a:gd name="connsiteX362" fmla="*/ 39853 w 241892"/>
                <a:gd name="connsiteY362" fmla="*/ 95016 h 117343"/>
                <a:gd name="connsiteX363" fmla="*/ 39829 w 241892"/>
                <a:gd name="connsiteY363" fmla="*/ 95477 h 117343"/>
                <a:gd name="connsiteX364" fmla="*/ 39125 w 241892"/>
                <a:gd name="connsiteY364" fmla="*/ 97793 h 117343"/>
                <a:gd name="connsiteX365" fmla="*/ 40275 w 241892"/>
                <a:gd name="connsiteY365" fmla="*/ 98090 h 117343"/>
                <a:gd name="connsiteX366" fmla="*/ 42294 w 241892"/>
                <a:gd name="connsiteY366" fmla="*/ 98129 h 117343"/>
                <a:gd name="connsiteX367" fmla="*/ 43404 w 241892"/>
                <a:gd name="connsiteY367" fmla="*/ 97887 h 117343"/>
                <a:gd name="connsiteX368" fmla="*/ 55992 w 241892"/>
                <a:gd name="connsiteY368" fmla="*/ 96244 h 117343"/>
                <a:gd name="connsiteX369" fmla="*/ 56211 w 241892"/>
                <a:gd name="connsiteY369" fmla="*/ 94953 h 117343"/>
                <a:gd name="connsiteX370" fmla="*/ 55679 w 241892"/>
                <a:gd name="connsiteY370" fmla="*/ 95016 h 117343"/>
                <a:gd name="connsiteX371" fmla="*/ 55046 w 241892"/>
                <a:gd name="connsiteY371" fmla="*/ 95368 h 117343"/>
                <a:gd name="connsiteX372" fmla="*/ 53833 w 241892"/>
                <a:gd name="connsiteY372" fmla="*/ 95720 h 117343"/>
                <a:gd name="connsiteX373" fmla="*/ 53567 w 241892"/>
                <a:gd name="connsiteY373" fmla="*/ 96361 h 117343"/>
                <a:gd name="connsiteX374" fmla="*/ 54381 w 241892"/>
                <a:gd name="connsiteY374" fmla="*/ 97175 h 117343"/>
                <a:gd name="connsiteX375" fmla="*/ 55413 w 241892"/>
                <a:gd name="connsiteY375" fmla="*/ 97472 h 117343"/>
                <a:gd name="connsiteX376" fmla="*/ 55992 w 241892"/>
                <a:gd name="connsiteY376" fmla="*/ 96244 h 117343"/>
                <a:gd name="connsiteX377" fmla="*/ 32326 w 241892"/>
                <a:gd name="connsiteY377" fmla="*/ 99804 h 117343"/>
                <a:gd name="connsiteX378" fmla="*/ 32248 w 241892"/>
                <a:gd name="connsiteY378" fmla="*/ 99217 h 117343"/>
                <a:gd name="connsiteX379" fmla="*/ 31497 w 241892"/>
                <a:gd name="connsiteY379" fmla="*/ 98943 h 117343"/>
                <a:gd name="connsiteX380" fmla="*/ 29369 w 241892"/>
                <a:gd name="connsiteY380" fmla="*/ 98630 h 117343"/>
                <a:gd name="connsiteX381" fmla="*/ 27851 w 241892"/>
                <a:gd name="connsiteY381" fmla="*/ 98176 h 117343"/>
                <a:gd name="connsiteX382" fmla="*/ 27523 w 241892"/>
                <a:gd name="connsiteY382" fmla="*/ 98169 h 117343"/>
                <a:gd name="connsiteX383" fmla="*/ 27664 w 241892"/>
                <a:gd name="connsiteY383" fmla="*/ 98732 h 117343"/>
                <a:gd name="connsiteX384" fmla="*/ 28313 w 241892"/>
                <a:gd name="connsiteY384" fmla="*/ 99725 h 117343"/>
                <a:gd name="connsiteX385" fmla="*/ 29205 w 241892"/>
                <a:gd name="connsiteY385" fmla="*/ 100789 h 117343"/>
                <a:gd name="connsiteX386" fmla="*/ 30355 w 241892"/>
                <a:gd name="connsiteY386" fmla="*/ 100907 h 117343"/>
                <a:gd name="connsiteX387" fmla="*/ 32326 w 241892"/>
                <a:gd name="connsiteY387" fmla="*/ 99804 h 1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</a:cxnLst>
              <a:rect l="l" t="t" r="r" b="b"/>
              <a:pathLst>
                <a:path w="241892" h="117343">
                  <a:moveTo>
                    <a:pt x="241079" y="31255"/>
                  </a:moveTo>
                  <a:lnTo>
                    <a:pt x="241517" y="33031"/>
                  </a:lnTo>
                  <a:lnTo>
                    <a:pt x="241893" y="35096"/>
                  </a:lnTo>
                  <a:lnTo>
                    <a:pt x="241658" y="35581"/>
                  </a:lnTo>
                  <a:lnTo>
                    <a:pt x="241235" y="35910"/>
                  </a:lnTo>
                  <a:lnTo>
                    <a:pt x="234507" y="36418"/>
                  </a:lnTo>
                  <a:lnTo>
                    <a:pt x="232990" y="36989"/>
                  </a:lnTo>
                  <a:lnTo>
                    <a:pt x="231362" y="39837"/>
                  </a:lnTo>
                  <a:lnTo>
                    <a:pt x="225604" y="42121"/>
                  </a:lnTo>
                  <a:lnTo>
                    <a:pt x="222318" y="43295"/>
                  </a:lnTo>
                  <a:lnTo>
                    <a:pt x="220989" y="43248"/>
                  </a:lnTo>
                  <a:lnTo>
                    <a:pt x="217796" y="45118"/>
                  </a:lnTo>
                  <a:lnTo>
                    <a:pt x="208886" y="49773"/>
                  </a:lnTo>
                  <a:lnTo>
                    <a:pt x="204505" y="52706"/>
                  </a:lnTo>
                  <a:lnTo>
                    <a:pt x="202306" y="53935"/>
                  </a:lnTo>
                  <a:lnTo>
                    <a:pt x="200538" y="55273"/>
                  </a:lnTo>
                  <a:lnTo>
                    <a:pt x="200241" y="56626"/>
                  </a:lnTo>
                  <a:lnTo>
                    <a:pt x="200178" y="57901"/>
                  </a:lnTo>
                  <a:lnTo>
                    <a:pt x="195288" y="63886"/>
                  </a:lnTo>
                  <a:lnTo>
                    <a:pt x="191619" y="64606"/>
                  </a:lnTo>
                  <a:lnTo>
                    <a:pt x="188521" y="64465"/>
                  </a:lnTo>
                  <a:lnTo>
                    <a:pt x="186409" y="65373"/>
                  </a:lnTo>
                  <a:lnTo>
                    <a:pt x="183389" y="66288"/>
                  </a:lnTo>
                  <a:lnTo>
                    <a:pt x="176849" y="65662"/>
                  </a:lnTo>
                  <a:lnTo>
                    <a:pt x="174619" y="65764"/>
                  </a:lnTo>
                  <a:lnTo>
                    <a:pt x="170324" y="64942"/>
                  </a:lnTo>
                  <a:lnTo>
                    <a:pt x="168587" y="65373"/>
                  </a:lnTo>
                  <a:lnTo>
                    <a:pt x="166757" y="66585"/>
                  </a:lnTo>
                  <a:lnTo>
                    <a:pt x="164214" y="71334"/>
                  </a:lnTo>
                  <a:lnTo>
                    <a:pt x="163181" y="72445"/>
                  </a:lnTo>
                  <a:lnTo>
                    <a:pt x="162704" y="73525"/>
                  </a:lnTo>
                  <a:lnTo>
                    <a:pt x="162313" y="75825"/>
                  </a:lnTo>
                  <a:lnTo>
                    <a:pt x="161343" y="78258"/>
                  </a:lnTo>
                  <a:lnTo>
                    <a:pt x="160099" y="80175"/>
                  </a:lnTo>
                  <a:lnTo>
                    <a:pt x="159199" y="81951"/>
                  </a:lnTo>
                  <a:lnTo>
                    <a:pt x="157361" y="83664"/>
                  </a:lnTo>
                  <a:lnTo>
                    <a:pt x="155655" y="84743"/>
                  </a:lnTo>
                  <a:lnTo>
                    <a:pt x="154333" y="82490"/>
                  </a:lnTo>
                  <a:lnTo>
                    <a:pt x="153191" y="83132"/>
                  </a:lnTo>
                  <a:lnTo>
                    <a:pt x="152095" y="84047"/>
                  </a:lnTo>
                  <a:lnTo>
                    <a:pt x="150030" y="83726"/>
                  </a:lnTo>
                  <a:lnTo>
                    <a:pt x="148755" y="84188"/>
                  </a:lnTo>
                  <a:lnTo>
                    <a:pt x="145844" y="86144"/>
                  </a:lnTo>
                  <a:lnTo>
                    <a:pt x="141573" y="86074"/>
                  </a:lnTo>
                  <a:lnTo>
                    <a:pt x="141104" y="85401"/>
                  </a:lnTo>
                  <a:lnTo>
                    <a:pt x="140258" y="80018"/>
                  </a:lnTo>
                  <a:lnTo>
                    <a:pt x="139515" y="77460"/>
                  </a:lnTo>
                  <a:lnTo>
                    <a:pt x="138897" y="76889"/>
                  </a:lnTo>
                  <a:lnTo>
                    <a:pt x="138131" y="76826"/>
                  </a:lnTo>
                  <a:lnTo>
                    <a:pt x="131989" y="81066"/>
                  </a:lnTo>
                  <a:lnTo>
                    <a:pt x="129141" y="81818"/>
                  </a:lnTo>
                  <a:lnTo>
                    <a:pt x="126802" y="81951"/>
                  </a:lnTo>
                  <a:lnTo>
                    <a:pt x="123743" y="80683"/>
                  </a:lnTo>
                  <a:lnTo>
                    <a:pt x="123078" y="80996"/>
                  </a:lnTo>
                  <a:lnTo>
                    <a:pt x="122554" y="81677"/>
                  </a:lnTo>
                  <a:lnTo>
                    <a:pt x="122335" y="82545"/>
                  </a:lnTo>
                  <a:lnTo>
                    <a:pt x="123227" y="84947"/>
                  </a:lnTo>
                  <a:lnTo>
                    <a:pt x="122977" y="85416"/>
                  </a:lnTo>
                  <a:lnTo>
                    <a:pt x="121599" y="85377"/>
                  </a:lnTo>
                  <a:lnTo>
                    <a:pt x="119675" y="85933"/>
                  </a:lnTo>
                  <a:lnTo>
                    <a:pt x="118204" y="87036"/>
                  </a:lnTo>
                  <a:lnTo>
                    <a:pt x="113792" y="90901"/>
                  </a:lnTo>
                  <a:lnTo>
                    <a:pt x="110076" y="92191"/>
                  </a:lnTo>
                  <a:lnTo>
                    <a:pt x="106618" y="92700"/>
                  </a:lnTo>
                  <a:lnTo>
                    <a:pt x="105201" y="93130"/>
                  </a:lnTo>
                  <a:lnTo>
                    <a:pt x="104568" y="93592"/>
                  </a:lnTo>
                  <a:lnTo>
                    <a:pt x="103410" y="95430"/>
                  </a:lnTo>
                  <a:lnTo>
                    <a:pt x="102221" y="98309"/>
                  </a:lnTo>
                  <a:lnTo>
                    <a:pt x="101603" y="99710"/>
                  </a:lnTo>
                  <a:lnTo>
                    <a:pt x="101141" y="100523"/>
                  </a:lnTo>
                  <a:lnTo>
                    <a:pt x="101235" y="101587"/>
                  </a:lnTo>
                  <a:lnTo>
                    <a:pt x="102174" y="102956"/>
                  </a:lnTo>
                  <a:lnTo>
                    <a:pt x="102886" y="106031"/>
                  </a:lnTo>
                  <a:lnTo>
                    <a:pt x="102722" y="106829"/>
                  </a:lnTo>
                  <a:lnTo>
                    <a:pt x="101962" y="108112"/>
                  </a:lnTo>
                  <a:lnTo>
                    <a:pt x="100868" y="109372"/>
                  </a:lnTo>
                  <a:lnTo>
                    <a:pt x="98513" y="110130"/>
                  </a:lnTo>
                  <a:lnTo>
                    <a:pt x="96666" y="110514"/>
                  </a:lnTo>
                  <a:lnTo>
                    <a:pt x="95438" y="110263"/>
                  </a:lnTo>
                  <a:lnTo>
                    <a:pt x="93130" y="110178"/>
                  </a:lnTo>
                  <a:lnTo>
                    <a:pt x="91307" y="110678"/>
                  </a:lnTo>
                  <a:lnTo>
                    <a:pt x="90181" y="111539"/>
                  </a:lnTo>
                  <a:lnTo>
                    <a:pt x="87959" y="112611"/>
                  </a:lnTo>
                  <a:lnTo>
                    <a:pt x="85197" y="112970"/>
                  </a:lnTo>
                  <a:lnTo>
                    <a:pt x="81684" y="113111"/>
                  </a:lnTo>
                  <a:lnTo>
                    <a:pt x="79994" y="113017"/>
                  </a:lnTo>
                  <a:lnTo>
                    <a:pt x="74894" y="112298"/>
                  </a:lnTo>
                  <a:lnTo>
                    <a:pt x="73211" y="112548"/>
                  </a:lnTo>
                  <a:lnTo>
                    <a:pt x="71608" y="113103"/>
                  </a:lnTo>
                  <a:lnTo>
                    <a:pt x="68698" y="113690"/>
                  </a:lnTo>
                  <a:lnTo>
                    <a:pt x="67149" y="115474"/>
                  </a:lnTo>
                  <a:lnTo>
                    <a:pt x="66335" y="117109"/>
                  </a:lnTo>
                  <a:lnTo>
                    <a:pt x="65897" y="117344"/>
                  </a:lnTo>
                  <a:lnTo>
                    <a:pt x="64082" y="115842"/>
                  </a:lnTo>
                  <a:lnTo>
                    <a:pt x="62697" y="114434"/>
                  </a:lnTo>
                  <a:lnTo>
                    <a:pt x="61790" y="113260"/>
                  </a:lnTo>
                  <a:lnTo>
                    <a:pt x="60647" y="113291"/>
                  </a:lnTo>
                  <a:lnTo>
                    <a:pt x="56587" y="115419"/>
                  </a:lnTo>
                  <a:lnTo>
                    <a:pt x="55985" y="115349"/>
                  </a:lnTo>
                  <a:lnTo>
                    <a:pt x="54827" y="114535"/>
                  </a:lnTo>
                  <a:lnTo>
                    <a:pt x="55038" y="112524"/>
                  </a:lnTo>
                  <a:lnTo>
                    <a:pt x="54959" y="111241"/>
                  </a:lnTo>
                  <a:lnTo>
                    <a:pt x="53653" y="110561"/>
                  </a:lnTo>
                  <a:lnTo>
                    <a:pt x="50883" y="110389"/>
                  </a:lnTo>
                  <a:lnTo>
                    <a:pt x="49945" y="109661"/>
                  </a:lnTo>
                  <a:lnTo>
                    <a:pt x="49999" y="108574"/>
                  </a:lnTo>
                  <a:lnTo>
                    <a:pt x="50250" y="107533"/>
                  </a:lnTo>
                  <a:lnTo>
                    <a:pt x="49937" y="106727"/>
                  </a:lnTo>
                  <a:lnTo>
                    <a:pt x="49217" y="106117"/>
                  </a:lnTo>
                  <a:lnTo>
                    <a:pt x="47762" y="106282"/>
                  </a:lnTo>
                  <a:lnTo>
                    <a:pt x="46095" y="107111"/>
                  </a:lnTo>
                  <a:lnTo>
                    <a:pt x="44875" y="108057"/>
                  </a:lnTo>
                  <a:lnTo>
                    <a:pt x="43342" y="108503"/>
                  </a:lnTo>
                  <a:lnTo>
                    <a:pt x="41480" y="108676"/>
                  </a:lnTo>
                  <a:lnTo>
                    <a:pt x="40322" y="109247"/>
                  </a:lnTo>
                  <a:lnTo>
                    <a:pt x="39000" y="111554"/>
                  </a:lnTo>
                  <a:lnTo>
                    <a:pt x="34485" y="112040"/>
                  </a:lnTo>
                  <a:lnTo>
                    <a:pt x="33030" y="111515"/>
                  </a:lnTo>
                  <a:lnTo>
                    <a:pt x="31841" y="109880"/>
                  </a:lnTo>
                  <a:lnTo>
                    <a:pt x="30284" y="107236"/>
                  </a:lnTo>
                  <a:lnTo>
                    <a:pt x="29416" y="106907"/>
                  </a:lnTo>
                  <a:lnTo>
                    <a:pt x="27945" y="106579"/>
                  </a:lnTo>
                  <a:lnTo>
                    <a:pt x="25544" y="106735"/>
                  </a:lnTo>
                  <a:lnTo>
                    <a:pt x="22312" y="107846"/>
                  </a:lnTo>
                  <a:lnTo>
                    <a:pt x="21530" y="106931"/>
                  </a:lnTo>
                  <a:lnTo>
                    <a:pt x="20693" y="106665"/>
                  </a:lnTo>
                  <a:lnTo>
                    <a:pt x="19934" y="107424"/>
                  </a:lnTo>
                  <a:lnTo>
                    <a:pt x="19159" y="107338"/>
                  </a:lnTo>
                  <a:lnTo>
                    <a:pt x="15968" y="107549"/>
                  </a:lnTo>
                  <a:lnTo>
                    <a:pt x="11923" y="107447"/>
                  </a:lnTo>
                  <a:lnTo>
                    <a:pt x="9615" y="106931"/>
                  </a:lnTo>
                  <a:lnTo>
                    <a:pt x="8120" y="106962"/>
                  </a:lnTo>
                  <a:lnTo>
                    <a:pt x="5147" y="108143"/>
                  </a:lnTo>
                  <a:lnTo>
                    <a:pt x="3575" y="108136"/>
                  </a:lnTo>
                  <a:lnTo>
                    <a:pt x="1510" y="108347"/>
                  </a:lnTo>
                  <a:lnTo>
                    <a:pt x="1126" y="104349"/>
                  </a:lnTo>
                  <a:lnTo>
                    <a:pt x="0" y="101642"/>
                  </a:lnTo>
                  <a:lnTo>
                    <a:pt x="344" y="99765"/>
                  </a:lnTo>
                  <a:lnTo>
                    <a:pt x="1095" y="97183"/>
                  </a:lnTo>
                  <a:lnTo>
                    <a:pt x="1721" y="95728"/>
                  </a:lnTo>
                  <a:lnTo>
                    <a:pt x="2996" y="96346"/>
                  </a:lnTo>
                  <a:lnTo>
                    <a:pt x="4459" y="97410"/>
                  </a:lnTo>
                  <a:lnTo>
                    <a:pt x="5429" y="97128"/>
                  </a:lnTo>
                  <a:lnTo>
                    <a:pt x="5688" y="96252"/>
                  </a:lnTo>
                  <a:lnTo>
                    <a:pt x="5312" y="95102"/>
                  </a:lnTo>
                  <a:lnTo>
                    <a:pt x="5257" y="94241"/>
                  </a:lnTo>
                  <a:lnTo>
                    <a:pt x="5805" y="93107"/>
                  </a:lnTo>
                  <a:lnTo>
                    <a:pt x="6611" y="92051"/>
                  </a:lnTo>
                  <a:lnTo>
                    <a:pt x="11774" y="90314"/>
                  </a:lnTo>
                  <a:lnTo>
                    <a:pt x="16195" y="89046"/>
                  </a:lnTo>
                  <a:lnTo>
                    <a:pt x="18495" y="89891"/>
                  </a:lnTo>
                  <a:lnTo>
                    <a:pt x="22946" y="91832"/>
                  </a:lnTo>
                  <a:lnTo>
                    <a:pt x="25239" y="92833"/>
                  </a:lnTo>
                  <a:lnTo>
                    <a:pt x="26834" y="93420"/>
                  </a:lnTo>
                  <a:lnTo>
                    <a:pt x="28235" y="96260"/>
                  </a:lnTo>
                  <a:lnTo>
                    <a:pt x="29150" y="96127"/>
                  </a:lnTo>
                  <a:lnTo>
                    <a:pt x="30073" y="95556"/>
                  </a:lnTo>
                  <a:lnTo>
                    <a:pt x="30621" y="94859"/>
                  </a:lnTo>
                  <a:lnTo>
                    <a:pt x="31067" y="92442"/>
                  </a:lnTo>
                  <a:lnTo>
                    <a:pt x="33140" y="91080"/>
                  </a:lnTo>
                  <a:lnTo>
                    <a:pt x="37701" y="89469"/>
                  </a:lnTo>
                  <a:lnTo>
                    <a:pt x="38022" y="88522"/>
                  </a:lnTo>
                  <a:lnTo>
                    <a:pt x="37952" y="87998"/>
                  </a:lnTo>
                  <a:lnTo>
                    <a:pt x="38671" y="87536"/>
                  </a:lnTo>
                  <a:lnTo>
                    <a:pt x="40956" y="87067"/>
                  </a:lnTo>
                  <a:lnTo>
                    <a:pt x="45572" y="86621"/>
                  </a:lnTo>
                  <a:lnTo>
                    <a:pt x="47136" y="86958"/>
                  </a:lnTo>
                  <a:lnTo>
                    <a:pt x="48928" y="87912"/>
                  </a:lnTo>
                  <a:lnTo>
                    <a:pt x="50312" y="88859"/>
                  </a:lnTo>
                  <a:lnTo>
                    <a:pt x="51627" y="88827"/>
                  </a:lnTo>
                  <a:lnTo>
                    <a:pt x="52714" y="88632"/>
                  </a:lnTo>
                  <a:lnTo>
                    <a:pt x="53183" y="88898"/>
                  </a:lnTo>
                  <a:lnTo>
                    <a:pt x="53528" y="89735"/>
                  </a:lnTo>
                  <a:lnTo>
                    <a:pt x="54091" y="90486"/>
                  </a:lnTo>
                  <a:lnTo>
                    <a:pt x="55859" y="89461"/>
                  </a:lnTo>
                  <a:lnTo>
                    <a:pt x="57455" y="88139"/>
                  </a:lnTo>
                  <a:lnTo>
                    <a:pt x="58715" y="87951"/>
                  </a:lnTo>
                  <a:lnTo>
                    <a:pt x="59873" y="87450"/>
                  </a:lnTo>
                  <a:lnTo>
                    <a:pt x="60209" y="86566"/>
                  </a:lnTo>
                  <a:lnTo>
                    <a:pt x="61117" y="85096"/>
                  </a:lnTo>
                  <a:lnTo>
                    <a:pt x="63722" y="82287"/>
                  </a:lnTo>
                  <a:lnTo>
                    <a:pt x="65075" y="81833"/>
                  </a:lnTo>
                  <a:lnTo>
                    <a:pt x="65951" y="81833"/>
                  </a:lnTo>
                  <a:lnTo>
                    <a:pt x="65998" y="82287"/>
                  </a:lnTo>
                  <a:lnTo>
                    <a:pt x="66421" y="82702"/>
                  </a:lnTo>
                  <a:lnTo>
                    <a:pt x="68698" y="83351"/>
                  </a:lnTo>
                  <a:lnTo>
                    <a:pt x="69394" y="82608"/>
                  </a:lnTo>
                  <a:lnTo>
                    <a:pt x="69762" y="81583"/>
                  </a:lnTo>
                  <a:lnTo>
                    <a:pt x="68964" y="79956"/>
                  </a:lnTo>
                  <a:lnTo>
                    <a:pt x="68948" y="79275"/>
                  </a:lnTo>
                  <a:lnTo>
                    <a:pt x="69245" y="78649"/>
                  </a:lnTo>
                  <a:lnTo>
                    <a:pt x="69667" y="78274"/>
                  </a:lnTo>
                  <a:lnTo>
                    <a:pt x="73306" y="79823"/>
                  </a:lnTo>
                  <a:lnTo>
                    <a:pt x="74111" y="79791"/>
                  </a:lnTo>
                  <a:lnTo>
                    <a:pt x="75770" y="78923"/>
                  </a:lnTo>
                  <a:lnTo>
                    <a:pt x="77287" y="77397"/>
                  </a:lnTo>
                  <a:lnTo>
                    <a:pt x="77835" y="76193"/>
                  </a:lnTo>
                  <a:lnTo>
                    <a:pt x="85275" y="72281"/>
                  </a:lnTo>
                  <a:lnTo>
                    <a:pt x="85799" y="71569"/>
                  </a:lnTo>
                  <a:lnTo>
                    <a:pt x="85698" y="71052"/>
                  </a:lnTo>
                  <a:lnTo>
                    <a:pt x="82576" y="70137"/>
                  </a:lnTo>
                  <a:lnTo>
                    <a:pt x="81168" y="70646"/>
                  </a:lnTo>
                  <a:lnTo>
                    <a:pt x="79869" y="70646"/>
                  </a:lnTo>
                  <a:lnTo>
                    <a:pt x="79079" y="70067"/>
                  </a:lnTo>
                  <a:lnTo>
                    <a:pt x="75292" y="69848"/>
                  </a:lnTo>
                  <a:lnTo>
                    <a:pt x="74463" y="69441"/>
                  </a:lnTo>
                  <a:lnTo>
                    <a:pt x="71952" y="66609"/>
                  </a:lnTo>
                  <a:lnTo>
                    <a:pt x="70223" y="65529"/>
                  </a:lnTo>
                  <a:lnTo>
                    <a:pt x="68830" y="64817"/>
                  </a:lnTo>
                  <a:lnTo>
                    <a:pt x="67320" y="64919"/>
                  </a:lnTo>
                  <a:lnTo>
                    <a:pt x="65521" y="65662"/>
                  </a:lnTo>
                  <a:lnTo>
                    <a:pt x="64966" y="65326"/>
                  </a:lnTo>
                  <a:lnTo>
                    <a:pt x="64809" y="64137"/>
                  </a:lnTo>
                  <a:lnTo>
                    <a:pt x="64817" y="62642"/>
                  </a:lnTo>
                  <a:lnTo>
                    <a:pt x="64449" y="61038"/>
                  </a:lnTo>
                  <a:lnTo>
                    <a:pt x="63378" y="60663"/>
                  </a:lnTo>
                  <a:lnTo>
                    <a:pt x="61993" y="61297"/>
                  </a:lnTo>
                  <a:lnTo>
                    <a:pt x="59927" y="60647"/>
                  </a:lnTo>
                  <a:lnTo>
                    <a:pt x="58167" y="60413"/>
                  </a:lnTo>
                  <a:lnTo>
                    <a:pt x="57714" y="57025"/>
                  </a:lnTo>
                  <a:lnTo>
                    <a:pt x="57002" y="55578"/>
                  </a:lnTo>
                  <a:lnTo>
                    <a:pt x="56274" y="54060"/>
                  </a:lnTo>
                  <a:lnTo>
                    <a:pt x="55507" y="53622"/>
                  </a:lnTo>
                  <a:lnTo>
                    <a:pt x="54255" y="52863"/>
                  </a:lnTo>
                  <a:lnTo>
                    <a:pt x="54177" y="51072"/>
                  </a:lnTo>
                  <a:lnTo>
                    <a:pt x="53911" y="50563"/>
                  </a:lnTo>
                  <a:lnTo>
                    <a:pt x="53465" y="50320"/>
                  </a:lnTo>
                  <a:lnTo>
                    <a:pt x="52863" y="50524"/>
                  </a:lnTo>
                  <a:lnTo>
                    <a:pt x="52088" y="51431"/>
                  </a:lnTo>
                  <a:lnTo>
                    <a:pt x="52472" y="53411"/>
                  </a:lnTo>
                  <a:lnTo>
                    <a:pt x="52175" y="55390"/>
                  </a:lnTo>
                  <a:lnTo>
                    <a:pt x="51720" y="56384"/>
                  </a:lnTo>
                  <a:lnTo>
                    <a:pt x="50844" y="57119"/>
                  </a:lnTo>
                  <a:lnTo>
                    <a:pt x="49843" y="57135"/>
                  </a:lnTo>
                  <a:lnTo>
                    <a:pt x="48106" y="56133"/>
                  </a:lnTo>
                  <a:lnTo>
                    <a:pt x="47833" y="62126"/>
                  </a:lnTo>
                  <a:lnTo>
                    <a:pt x="47496" y="62494"/>
                  </a:lnTo>
                  <a:lnTo>
                    <a:pt x="45423" y="61649"/>
                  </a:lnTo>
                  <a:lnTo>
                    <a:pt x="43764" y="62009"/>
                  </a:lnTo>
                  <a:lnTo>
                    <a:pt x="41292" y="61641"/>
                  </a:lnTo>
                  <a:lnTo>
                    <a:pt x="39438" y="60655"/>
                  </a:lnTo>
                  <a:lnTo>
                    <a:pt x="38045" y="60381"/>
                  </a:lnTo>
                  <a:lnTo>
                    <a:pt x="35800" y="59544"/>
                  </a:lnTo>
                  <a:lnTo>
                    <a:pt x="34087" y="58449"/>
                  </a:lnTo>
                  <a:lnTo>
                    <a:pt x="33030" y="54428"/>
                  </a:lnTo>
                  <a:lnTo>
                    <a:pt x="32029" y="52988"/>
                  </a:lnTo>
                  <a:lnTo>
                    <a:pt x="31082" y="52683"/>
                  </a:lnTo>
                  <a:lnTo>
                    <a:pt x="27257" y="54076"/>
                  </a:lnTo>
                  <a:lnTo>
                    <a:pt x="25856" y="52996"/>
                  </a:lnTo>
                  <a:lnTo>
                    <a:pt x="23275" y="51619"/>
                  </a:lnTo>
                  <a:lnTo>
                    <a:pt x="21319" y="51103"/>
                  </a:lnTo>
                  <a:lnTo>
                    <a:pt x="20794" y="50360"/>
                  </a:lnTo>
                  <a:lnTo>
                    <a:pt x="20881" y="49444"/>
                  </a:lnTo>
                  <a:lnTo>
                    <a:pt x="26905" y="44946"/>
                  </a:lnTo>
                  <a:lnTo>
                    <a:pt x="29275" y="41848"/>
                  </a:lnTo>
                  <a:lnTo>
                    <a:pt x="30762" y="40533"/>
                  </a:lnTo>
                  <a:lnTo>
                    <a:pt x="32890" y="39665"/>
                  </a:lnTo>
                  <a:lnTo>
                    <a:pt x="34548" y="39156"/>
                  </a:lnTo>
                  <a:lnTo>
                    <a:pt x="35393" y="36301"/>
                  </a:lnTo>
                  <a:lnTo>
                    <a:pt x="35714" y="35972"/>
                  </a:lnTo>
                  <a:lnTo>
                    <a:pt x="36895" y="35761"/>
                  </a:lnTo>
                  <a:lnTo>
                    <a:pt x="39571" y="34588"/>
                  </a:lnTo>
                  <a:lnTo>
                    <a:pt x="43882" y="32076"/>
                  </a:lnTo>
                  <a:lnTo>
                    <a:pt x="43968" y="31388"/>
                  </a:lnTo>
                  <a:lnTo>
                    <a:pt x="43529" y="30793"/>
                  </a:lnTo>
                  <a:lnTo>
                    <a:pt x="41722" y="29502"/>
                  </a:lnTo>
                  <a:lnTo>
                    <a:pt x="39657" y="28477"/>
                  </a:lnTo>
                  <a:lnTo>
                    <a:pt x="38405" y="29009"/>
                  </a:lnTo>
                  <a:lnTo>
                    <a:pt x="37693" y="29533"/>
                  </a:lnTo>
                  <a:lnTo>
                    <a:pt x="36512" y="28204"/>
                  </a:lnTo>
                  <a:lnTo>
                    <a:pt x="36512" y="26834"/>
                  </a:lnTo>
                  <a:lnTo>
                    <a:pt x="37818" y="24487"/>
                  </a:lnTo>
                  <a:lnTo>
                    <a:pt x="38914" y="23314"/>
                  </a:lnTo>
                  <a:lnTo>
                    <a:pt x="39375" y="21045"/>
                  </a:lnTo>
                  <a:lnTo>
                    <a:pt x="40925" y="19527"/>
                  </a:lnTo>
                  <a:lnTo>
                    <a:pt x="42544" y="17118"/>
                  </a:lnTo>
                  <a:lnTo>
                    <a:pt x="44507" y="15146"/>
                  </a:lnTo>
                  <a:lnTo>
                    <a:pt x="48138" y="13668"/>
                  </a:lnTo>
                  <a:lnTo>
                    <a:pt x="50164" y="14153"/>
                  </a:lnTo>
                  <a:lnTo>
                    <a:pt x="52065" y="13808"/>
                  </a:lnTo>
                  <a:lnTo>
                    <a:pt x="55007" y="12611"/>
                  </a:lnTo>
                  <a:lnTo>
                    <a:pt x="55570" y="12533"/>
                  </a:lnTo>
                  <a:lnTo>
                    <a:pt x="56806" y="12518"/>
                  </a:lnTo>
                  <a:lnTo>
                    <a:pt x="64379" y="14348"/>
                  </a:lnTo>
                  <a:lnTo>
                    <a:pt x="66883" y="14434"/>
                  </a:lnTo>
                  <a:lnTo>
                    <a:pt x="72750" y="16813"/>
                  </a:lnTo>
                  <a:lnTo>
                    <a:pt x="75449" y="17329"/>
                  </a:lnTo>
                  <a:lnTo>
                    <a:pt x="77358" y="18002"/>
                  </a:lnTo>
                  <a:lnTo>
                    <a:pt x="78219" y="19027"/>
                  </a:lnTo>
                  <a:lnTo>
                    <a:pt x="79596" y="20286"/>
                  </a:lnTo>
                  <a:lnTo>
                    <a:pt x="86965" y="21303"/>
                  </a:lnTo>
                  <a:lnTo>
                    <a:pt x="88992" y="21976"/>
                  </a:lnTo>
                  <a:lnTo>
                    <a:pt x="89719" y="23079"/>
                  </a:lnTo>
                  <a:lnTo>
                    <a:pt x="91824" y="24480"/>
                  </a:lnTo>
                  <a:lnTo>
                    <a:pt x="93615" y="24800"/>
                  </a:lnTo>
                  <a:lnTo>
                    <a:pt x="92050" y="19324"/>
                  </a:lnTo>
                  <a:lnTo>
                    <a:pt x="92676" y="16062"/>
                  </a:lnTo>
                  <a:lnTo>
                    <a:pt x="95008" y="7119"/>
                  </a:lnTo>
                  <a:lnTo>
                    <a:pt x="96228" y="5766"/>
                  </a:lnTo>
                  <a:lnTo>
                    <a:pt x="98567" y="4569"/>
                  </a:lnTo>
                  <a:lnTo>
                    <a:pt x="102244" y="3231"/>
                  </a:lnTo>
                  <a:lnTo>
                    <a:pt x="103637" y="1361"/>
                  </a:lnTo>
                  <a:lnTo>
                    <a:pt x="106649" y="1549"/>
                  </a:lnTo>
                  <a:lnTo>
                    <a:pt x="107956" y="1385"/>
                  </a:lnTo>
                  <a:lnTo>
                    <a:pt x="108855" y="1048"/>
                  </a:lnTo>
                  <a:lnTo>
                    <a:pt x="109348" y="0"/>
                  </a:lnTo>
                  <a:lnTo>
                    <a:pt x="112744" y="1823"/>
                  </a:lnTo>
                  <a:lnTo>
                    <a:pt x="118423" y="5516"/>
                  </a:lnTo>
                  <a:lnTo>
                    <a:pt x="122711" y="7855"/>
                  </a:lnTo>
                  <a:lnTo>
                    <a:pt x="127764" y="10061"/>
                  </a:lnTo>
                  <a:lnTo>
                    <a:pt x="134758" y="12072"/>
                  </a:lnTo>
                  <a:lnTo>
                    <a:pt x="140673" y="12737"/>
                  </a:lnTo>
                  <a:lnTo>
                    <a:pt x="141690" y="12259"/>
                  </a:lnTo>
                  <a:lnTo>
                    <a:pt x="144061" y="9200"/>
                  </a:lnTo>
                  <a:lnTo>
                    <a:pt x="145180" y="9067"/>
                  </a:lnTo>
                  <a:lnTo>
                    <a:pt x="147198" y="9333"/>
                  </a:lnTo>
                  <a:lnTo>
                    <a:pt x="153472" y="9474"/>
                  </a:lnTo>
                  <a:lnTo>
                    <a:pt x="159864" y="9623"/>
                  </a:lnTo>
                  <a:lnTo>
                    <a:pt x="162876" y="9326"/>
                  </a:lnTo>
                  <a:lnTo>
                    <a:pt x="169416" y="8050"/>
                  </a:lnTo>
                  <a:lnTo>
                    <a:pt x="170379" y="7988"/>
                  </a:lnTo>
                  <a:lnTo>
                    <a:pt x="171896" y="8074"/>
                  </a:lnTo>
                  <a:lnTo>
                    <a:pt x="175808" y="9811"/>
                  </a:lnTo>
                  <a:lnTo>
                    <a:pt x="178734" y="10053"/>
                  </a:lnTo>
                  <a:lnTo>
                    <a:pt x="180721" y="10045"/>
                  </a:lnTo>
                  <a:lnTo>
                    <a:pt x="181879" y="10186"/>
                  </a:lnTo>
                  <a:lnTo>
                    <a:pt x="184304" y="10124"/>
                  </a:lnTo>
                  <a:lnTo>
                    <a:pt x="188239" y="10327"/>
                  </a:lnTo>
                  <a:lnTo>
                    <a:pt x="193106" y="11454"/>
                  </a:lnTo>
                  <a:lnTo>
                    <a:pt x="198966" y="11250"/>
                  </a:lnTo>
                  <a:lnTo>
                    <a:pt x="200843" y="11039"/>
                  </a:lnTo>
                  <a:lnTo>
                    <a:pt x="204105" y="11242"/>
                  </a:lnTo>
                  <a:lnTo>
                    <a:pt x="206695" y="12314"/>
                  </a:lnTo>
                  <a:lnTo>
                    <a:pt x="209973" y="13448"/>
                  </a:lnTo>
                  <a:lnTo>
                    <a:pt x="212031" y="13926"/>
                  </a:lnTo>
                  <a:lnTo>
                    <a:pt x="213408" y="14168"/>
                  </a:lnTo>
                  <a:lnTo>
                    <a:pt x="215864" y="14254"/>
                  </a:lnTo>
                  <a:lnTo>
                    <a:pt x="217335" y="13902"/>
                  </a:lnTo>
                  <a:lnTo>
                    <a:pt x="218172" y="14395"/>
                  </a:lnTo>
                  <a:lnTo>
                    <a:pt x="219001" y="17165"/>
                  </a:lnTo>
                  <a:lnTo>
                    <a:pt x="221035" y="18980"/>
                  </a:lnTo>
                  <a:lnTo>
                    <a:pt x="222624" y="20693"/>
                  </a:lnTo>
                  <a:lnTo>
                    <a:pt x="223953" y="22586"/>
                  </a:lnTo>
                  <a:lnTo>
                    <a:pt x="225307" y="23361"/>
                  </a:lnTo>
                  <a:lnTo>
                    <a:pt x="227693" y="23384"/>
                  </a:lnTo>
                  <a:lnTo>
                    <a:pt x="232192" y="23924"/>
                  </a:lnTo>
                  <a:lnTo>
                    <a:pt x="234773" y="24675"/>
                  </a:lnTo>
                  <a:lnTo>
                    <a:pt x="238075" y="27938"/>
                  </a:lnTo>
                  <a:lnTo>
                    <a:pt x="241079" y="31255"/>
                  </a:lnTo>
                  <a:close/>
                  <a:moveTo>
                    <a:pt x="43404" y="97887"/>
                  </a:moveTo>
                  <a:lnTo>
                    <a:pt x="43608" y="97480"/>
                  </a:lnTo>
                  <a:lnTo>
                    <a:pt x="42802" y="95391"/>
                  </a:lnTo>
                  <a:lnTo>
                    <a:pt x="43889" y="93435"/>
                  </a:lnTo>
                  <a:lnTo>
                    <a:pt x="41738" y="93107"/>
                  </a:lnTo>
                  <a:lnTo>
                    <a:pt x="40635" y="92528"/>
                  </a:lnTo>
                  <a:lnTo>
                    <a:pt x="39399" y="90548"/>
                  </a:lnTo>
                  <a:lnTo>
                    <a:pt x="38992" y="90455"/>
                  </a:lnTo>
                  <a:lnTo>
                    <a:pt x="38350" y="90994"/>
                  </a:lnTo>
                  <a:lnTo>
                    <a:pt x="38006" y="92293"/>
                  </a:lnTo>
                  <a:lnTo>
                    <a:pt x="38311" y="93694"/>
                  </a:lnTo>
                  <a:lnTo>
                    <a:pt x="39187" y="94640"/>
                  </a:lnTo>
                  <a:lnTo>
                    <a:pt x="39767" y="94953"/>
                  </a:lnTo>
                  <a:lnTo>
                    <a:pt x="39853" y="95016"/>
                  </a:lnTo>
                  <a:lnTo>
                    <a:pt x="39829" y="95477"/>
                  </a:lnTo>
                  <a:lnTo>
                    <a:pt x="39125" y="97793"/>
                  </a:lnTo>
                  <a:lnTo>
                    <a:pt x="40275" y="98090"/>
                  </a:lnTo>
                  <a:lnTo>
                    <a:pt x="42294" y="98129"/>
                  </a:lnTo>
                  <a:lnTo>
                    <a:pt x="43404" y="97887"/>
                  </a:lnTo>
                  <a:close/>
                  <a:moveTo>
                    <a:pt x="55992" y="96244"/>
                  </a:moveTo>
                  <a:lnTo>
                    <a:pt x="56211" y="94953"/>
                  </a:lnTo>
                  <a:lnTo>
                    <a:pt x="55679" y="95016"/>
                  </a:lnTo>
                  <a:lnTo>
                    <a:pt x="55046" y="95368"/>
                  </a:lnTo>
                  <a:lnTo>
                    <a:pt x="53833" y="95720"/>
                  </a:lnTo>
                  <a:lnTo>
                    <a:pt x="53567" y="96361"/>
                  </a:lnTo>
                  <a:lnTo>
                    <a:pt x="54381" y="97175"/>
                  </a:lnTo>
                  <a:lnTo>
                    <a:pt x="55413" y="97472"/>
                  </a:lnTo>
                  <a:lnTo>
                    <a:pt x="55992" y="96244"/>
                  </a:lnTo>
                  <a:close/>
                  <a:moveTo>
                    <a:pt x="32326" y="99804"/>
                  </a:moveTo>
                  <a:lnTo>
                    <a:pt x="32248" y="99217"/>
                  </a:lnTo>
                  <a:lnTo>
                    <a:pt x="31497" y="98943"/>
                  </a:lnTo>
                  <a:lnTo>
                    <a:pt x="29369" y="98630"/>
                  </a:lnTo>
                  <a:lnTo>
                    <a:pt x="27851" y="98176"/>
                  </a:lnTo>
                  <a:lnTo>
                    <a:pt x="27523" y="98169"/>
                  </a:lnTo>
                  <a:lnTo>
                    <a:pt x="27664" y="98732"/>
                  </a:lnTo>
                  <a:lnTo>
                    <a:pt x="28313" y="99725"/>
                  </a:lnTo>
                  <a:lnTo>
                    <a:pt x="29205" y="100789"/>
                  </a:lnTo>
                  <a:lnTo>
                    <a:pt x="30355" y="100907"/>
                  </a:lnTo>
                  <a:lnTo>
                    <a:pt x="32326" y="9980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C61C3302-69E9-E36C-9F95-390E4AA409EA}"/>
                </a:ext>
              </a:extLst>
            </p:cNvPr>
            <p:cNvSpPr>
              <a:spLocks/>
            </p:cNvSpPr>
            <p:nvPr/>
          </p:nvSpPr>
          <p:spPr>
            <a:xfrm>
              <a:off x="9497482" y="4324293"/>
              <a:ext cx="116060" cy="96001"/>
            </a:xfrm>
            <a:custGeom>
              <a:avLst/>
              <a:gdLst>
                <a:gd name="connsiteX0" fmla="*/ 46244 w 116060"/>
                <a:gd name="connsiteY0" fmla="*/ 96001 h 96001"/>
                <a:gd name="connsiteX1" fmla="*/ 42645 w 116060"/>
                <a:gd name="connsiteY1" fmla="*/ 93115 h 96001"/>
                <a:gd name="connsiteX2" fmla="*/ 35502 w 116060"/>
                <a:gd name="connsiteY2" fmla="*/ 92105 h 96001"/>
                <a:gd name="connsiteX3" fmla="*/ 34728 w 116060"/>
                <a:gd name="connsiteY3" fmla="*/ 90830 h 96001"/>
                <a:gd name="connsiteX4" fmla="*/ 34039 w 116060"/>
                <a:gd name="connsiteY4" fmla="*/ 90580 h 96001"/>
                <a:gd name="connsiteX5" fmla="*/ 33382 w 116060"/>
                <a:gd name="connsiteY5" fmla="*/ 92238 h 96001"/>
                <a:gd name="connsiteX6" fmla="*/ 29455 w 116060"/>
                <a:gd name="connsiteY6" fmla="*/ 93827 h 96001"/>
                <a:gd name="connsiteX7" fmla="*/ 27812 w 116060"/>
                <a:gd name="connsiteY7" fmla="*/ 92864 h 96001"/>
                <a:gd name="connsiteX8" fmla="*/ 26615 w 116060"/>
                <a:gd name="connsiteY8" fmla="*/ 91706 h 96001"/>
                <a:gd name="connsiteX9" fmla="*/ 26787 w 116060"/>
                <a:gd name="connsiteY9" fmla="*/ 90283 h 96001"/>
                <a:gd name="connsiteX10" fmla="*/ 27929 w 116060"/>
                <a:gd name="connsiteY10" fmla="*/ 89125 h 96001"/>
                <a:gd name="connsiteX11" fmla="*/ 29877 w 116060"/>
                <a:gd name="connsiteY11" fmla="*/ 88295 h 96001"/>
                <a:gd name="connsiteX12" fmla="*/ 30777 w 116060"/>
                <a:gd name="connsiteY12" fmla="*/ 85369 h 96001"/>
                <a:gd name="connsiteX13" fmla="*/ 29291 w 116060"/>
                <a:gd name="connsiteY13" fmla="*/ 81622 h 96001"/>
                <a:gd name="connsiteX14" fmla="*/ 27992 w 116060"/>
                <a:gd name="connsiteY14" fmla="*/ 80527 h 96001"/>
                <a:gd name="connsiteX15" fmla="*/ 26615 w 116060"/>
                <a:gd name="connsiteY15" fmla="*/ 79666 h 96001"/>
                <a:gd name="connsiteX16" fmla="*/ 25168 w 116060"/>
                <a:gd name="connsiteY16" fmla="*/ 81059 h 96001"/>
                <a:gd name="connsiteX17" fmla="*/ 23955 w 116060"/>
                <a:gd name="connsiteY17" fmla="*/ 83445 h 96001"/>
                <a:gd name="connsiteX18" fmla="*/ 22688 w 116060"/>
                <a:gd name="connsiteY18" fmla="*/ 84673 h 96001"/>
                <a:gd name="connsiteX19" fmla="*/ 20896 w 116060"/>
                <a:gd name="connsiteY19" fmla="*/ 84947 h 96001"/>
                <a:gd name="connsiteX20" fmla="*/ 18276 w 116060"/>
                <a:gd name="connsiteY20" fmla="*/ 84845 h 96001"/>
                <a:gd name="connsiteX21" fmla="*/ 17258 w 116060"/>
                <a:gd name="connsiteY21" fmla="*/ 81286 h 96001"/>
                <a:gd name="connsiteX22" fmla="*/ 16922 w 116060"/>
                <a:gd name="connsiteY22" fmla="*/ 78234 h 96001"/>
                <a:gd name="connsiteX23" fmla="*/ 17282 w 116060"/>
                <a:gd name="connsiteY23" fmla="*/ 74745 h 96001"/>
                <a:gd name="connsiteX24" fmla="*/ 17681 w 116060"/>
                <a:gd name="connsiteY24" fmla="*/ 72680 h 96001"/>
                <a:gd name="connsiteX25" fmla="*/ 15162 w 116060"/>
                <a:gd name="connsiteY25" fmla="*/ 69832 h 96001"/>
                <a:gd name="connsiteX26" fmla="*/ 15013 w 116060"/>
                <a:gd name="connsiteY26" fmla="*/ 67117 h 96001"/>
                <a:gd name="connsiteX27" fmla="*/ 13800 w 116060"/>
                <a:gd name="connsiteY27" fmla="*/ 65717 h 96001"/>
                <a:gd name="connsiteX28" fmla="*/ 13440 w 116060"/>
                <a:gd name="connsiteY28" fmla="*/ 66429 h 96001"/>
                <a:gd name="connsiteX29" fmla="*/ 13472 w 116060"/>
                <a:gd name="connsiteY29" fmla="*/ 67211 h 96001"/>
                <a:gd name="connsiteX30" fmla="*/ 13128 w 116060"/>
                <a:gd name="connsiteY30" fmla="*/ 66648 h 96001"/>
                <a:gd name="connsiteX31" fmla="*/ 9138 w 116060"/>
                <a:gd name="connsiteY31" fmla="*/ 58668 h 96001"/>
                <a:gd name="connsiteX32" fmla="*/ 8472 w 116060"/>
                <a:gd name="connsiteY32" fmla="*/ 54967 h 96001"/>
                <a:gd name="connsiteX33" fmla="*/ 9161 w 116060"/>
                <a:gd name="connsiteY33" fmla="*/ 52112 h 96001"/>
                <a:gd name="connsiteX34" fmla="*/ 9560 w 116060"/>
                <a:gd name="connsiteY34" fmla="*/ 51157 h 96001"/>
                <a:gd name="connsiteX35" fmla="*/ 8410 w 116060"/>
                <a:gd name="connsiteY35" fmla="*/ 49655 h 96001"/>
                <a:gd name="connsiteX36" fmla="*/ 6798 w 116060"/>
                <a:gd name="connsiteY36" fmla="*/ 47950 h 96001"/>
                <a:gd name="connsiteX37" fmla="*/ 3943 w 116060"/>
                <a:gd name="connsiteY37" fmla="*/ 45712 h 96001"/>
                <a:gd name="connsiteX38" fmla="*/ 3755 w 116060"/>
                <a:gd name="connsiteY38" fmla="*/ 42168 h 96001"/>
                <a:gd name="connsiteX39" fmla="*/ 3113 w 116060"/>
                <a:gd name="connsiteY39" fmla="*/ 37991 h 96001"/>
                <a:gd name="connsiteX40" fmla="*/ 2261 w 116060"/>
                <a:gd name="connsiteY40" fmla="*/ 36575 h 96001"/>
                <a:gd name="connsiteX41" fmla="*/ 954 w 116060"/>
                <a:gd name="connsiteY41" fmla="*/ 34001 h 96001"/>
                <a:gd name="connsiteX42" fmla="*/ 242 w 116060"/>
                <a:gd name="connsiteY42" fmla="*/ 31865 h 96001"/>
                <a:gd name="connsiteX43" fmla="*/ 0 w 116060"/>
                <a:gd name="connsiteY43" fmla="*/ 26216 h 96001"/>
                <a:gd name="connsiteX44" fmla="*/ 368 w 116060"/>
                <a:gd name="connsiteY44" fmla="*/ 25763 h 96001"/>
                <a:gd name="connsiteX45" fmla="*/ 2394 w 116060"/>
                <a:gd name="connsiteY45" fmla="*/ 25598 h 96001"/>
                <a:gd name="connsiteX46" fmla="*/ 4991 w 116060"/>
                <a:gd name="connsiteY46" fmla="*/ 25191 h 96001"/>
                <a:gd name="connsiteX47" fmla="*/ 5406 w 116060"/>
                <a:gd name="connsiteY47" fmla="*/ 24284 h 96001"/>
                <a:gd name="connsiteX48" fmla="*/ 4944 w 116060"/>
                <a:gd name="connsiteY48" fmla="*/ 23525 h 96001"/>
                <a:gd name="connsiteX49" fmla="*/ 6603 w 116060"/>
                <a:gd name="connsiteY49" fmla="*/ 22242 h 96001"/>
                <a:gd name="connsiteX50" fmla="*/ 8989 w 116060"/>
                <a:gd name="connsiteY50" fmla="*/ 19433 h 96001"/>
                <a:gd name="connsiteX51" fmla="*/ 10827 w 116060"/>
                <a:gd name="connsiteY51" fmla="*/ 16500 h 96001"/>
                <a:gd name="connsiteX52" fmla="*/ 12157 w 116060"/>
                <a:gd name="connsiteY52" fmla="*/ 14646 h 96001"/>
                <a:gd name="connsiteX53" fmla="*/ 12948 w 116060"/>
                <a:gd name="connsiteY53" fmla="*/ 12807 h 96001"/>
                <a:gd name="connsiteX54" fmla="*/ 15623 w 116060"/>
                <a:gd name="connsiteY54" fmla="*/ 10202 h 96001"/>
                <a:gd name="connsiteX55" fmla="*/ 19324 w 116060"/>
                <a:gd name="connsiteY55" fmla="*/ 8402 h 96001"/>
                <a:gd name="connsiteX56" fmla="*/ 21827 w 116060"/>
                <a:gd name="connsiteY56" fmla="*/ 7980 h 96001"/>
                <a:gd name="connsiteX57" fmla="*/ 24440 w 116060"/>
                <a:gd name="connsiteY57" fmla="*/ 7370 h 96001"/>
                <a:gd name="connsiteX58" fmla="*/ 26936 w 116060"/>
                <a:gd name="connsiteY58" fmla="*/ 6494 h 96001"/>
                <a:gd name="connsiteX59" fmla="*/ 28125 w 116060"/>
                <a:gd name="connsiteY59" fmla="*/ 6407 h 96001"/>
                <a:gd name="connsiteX60" fmla="*/ 31223 w 116060"/>
                <a:gd name="connsiteY60" fmla="*/ 7464 h 96001"/>
                <a:gd name="connsiteX61" fmla="*/ 32905 w 116060"/>
                <a:gd name="connsiteY61" fmla="*/ 7730 h 96001"/>
                <a:gd name="connsiteX62" fmla="*/ 34673 w 116060"/>
                <a:gd name="connsiteY62" fmla="*/ 7714 h 96001"/>
                <a:gd name="connsiteX63" fmla="*/ 36496 w 116060"/>
                <a:gd name="connsiteY63" fmla="*/ 7831 h 96001"/>
                <a:gd name="connsiteX64" fmla="*/ 38084 w 116060"/>
                <a:gd name="connsiteY64" fmla="*/ 7722 h 96001"/>
                <a:gd name="connsiteX65" fmla="*/ 41886 w 116060"/>
                <a:gd name="connsiteY65" fmla="*/ 6986 h 96001"/>
                <a:gd name="connsiteX66" fmla="*/ 45931 w 116060"/>
                <a:gd name="connsiteY66" fmla="*/ 7573 h 96001"/>
                <a:gd name="connsiteX67" fmla="*/ 49538 w 116060"/>
                <a:gd name="connsiteY67" fmla="*/ 7111 h 96001"/>
                <a:gd name="connsiteX68" fmla="*/ 53997 w 116060"/>
                <a:gd name="connsiteY68" fmla="*/ 6259 h 96001"/>
                <a:gd name="connsiteX69" fmla="*/ 56187 w 116060"/>
                <a:gd name="connsiteY69" fmla="*/ 6799 h 96001"/>
                <a:gd name="connsiteX70" fmla="*/ 58182 w 116060"/>
                <a:gd name="connsiteY70" fmla="*/ 7651 h 96001"/>
                <a:gd name="connsiteX71" fmla="*/ 58457 w 116060"/>
                <a:gd name="connsiteY71" fmla="*/ 9380 h 96001"/>
                <a:gd name="connsiteX72" fmla="*/ 58926 w 116060"/>
                <a:gd name="connsiteY72" fmla="*/ 10171 h 96001"/>
                <a:gd name="connsiteX73" fmla="*/ 59591 w 116060"/>
                <a:gd name="connsiteY73" fmla="*/ 10781 h 96001"/>
                <a:gd name="connsiteX74" fmla="*/ 60475 w 116060"/>
                <a:gd name="connsiteY74" fmla="*/ 10781 h 96001"/>
                <a:gd name="connsiteX75" fmla="*/ 61617 w 116060"/>
                <a:gd name="connsiteY75" fmla="*/ 9576 h 96001"/>
                <a:gd name="connsiteX76" fmla="*/ 62564 w 116060"/>
                <a:gd name="connsiteY76" fmla="*/ 8332 h 96001"/>
                <a:gd name="connsiteX77" fmla="*/ 62877 w 116060"/>
                <a:gd name="connsiteY77" fmla="*/ 8105 h 96001"/>
                <a:gd name="connsiteX78" fmla="*/ 62924 w 116060"/>
                <a:gd name="connsiteY78" fmla="*/ 8715 h 96001"/>
                <a:gd name="connsiteX79" fmla="*/ 63401 w 116060"/>
                <a:gd name="connsiteY79" fmla="*/ 10061 h 96001"/>
                <a:gd name="connsiteX80" fmla="*/ 64246 w 116060"/>
                <a:gd name="connsiteY80" fmla="*/ 11383 h 96001"/>
                <a:gd name="connsiteX81" fmla="*/ 65106 w 116060"/>
                <a:gd name="connsiteY81" fmla="*/ 12259 h 96001"/>
                <a:gd name="connsiteX82" fmla="*/ 66538 w 116060"/>
                <a:gd name="connsiteY82" fmla="*/ 13425 h 96001"/>
                <a:gd name="connsiteX83" fmla="*/ 67469 w 116060"/>
                <a:gd name="connsiteY83" fmla="*/ 13480 h 96001"/>
                <a:gd name="connsiteX84" fmla="*/ 70528 w 116060"/>
                <a:gd name="connsiteY84" fmla="*/ 12377 h 96001"/>
                <a:gd name="connsiteX85" fmla="*/ 75097 w 116060"/>
                <a:gd name="connsiteY85" fmla="*/ 13981 h 96001"/>
                <a:gd name="connsiteX86" fmla="*/ 75629 w 116060"/>
                <a:gd name="connsiteY86" fmla="*/ 14786 h 96001"/>
                <a:gd name="connsiteX87" fmla="*/ 77107 w 116060"/>
                <a:gd name="connsiteY87" fmla="*/ 16414 h 96001"/>
                <a:gd name="connsiteX88" fmla="*/ 78704 w 116060"/>
                <a:gd name="connsiteY88" fmla="*/ 17579 h 96001"/>
                <a:gd name="connsiteX89" fmla="*/ 82271 w 116060"/>
                <a:gd name="connsiteY89" fmla="*/ 17658 h 96001"/>
                <a:gd name="connsiteX90" fmla="*/ 83538 w 116060"/>
                <a:gd name="connsiteY90" fmla="*/ 14779 h 96001"/>
                <a:gd name="connsiteX91" fmla="*/ 82928 w 116060"/>
                <a:gd name="connsiteY91" fmla="*/ 13026 h 96001"/>
                <a:gd name="connsiteX92" fmla="*/ 80894 w 116060"/>
                <a:gd name="connsiteY92" fmla="*/ 9967 h 96001"/>
                <a:gd name="connsiteX93" fmla="*/ 80339 w 116060"/>
                <a:gd name="connsiteY93" fmla="*/ 8160 h 96001"/>
                <a:gd name="connsiteX94" fmla="*/ 80988 w 116060"/>
                <a:gd name="connsiteY94" fmla="*/ 7839 h 96001"/>
                <a:gd name="connsiteX95" fmla="*/ 84430 w 116060"/>
                <a:gd name="connsiteY95" fmla="*/ 7495 h 96001"/>
                <a:gd name="connsiteX96" fmla="*/ 84986 w 116060"/>
                <a:gd name="connsiteY96" fmla="*/ 7143 h 96001"/>
                <a:gd name="connsiteX97" fmla="*/ 85745 w 116060"/>
                <a:gd name="connsiteY97" fmla="*/ 5163 h 96001"/>
                <a:gd name="connsiteX98" fmla="*/ 86683 w 116060"/>
                <a:gd name="connsiteY98" fmla="*/ 5391 h 96001"/>
                <a:gd name="connsiteX99" fmla="*/ 88592 w 116060"/>
                <a:gd name="connsiteY99" fmla="*/ 5649 h 96001"/>
                <a:gd name="connsiteX100" fmla="*/ 90611 w 116060"/>
                <a:gd name="connsiteY100" fmla="*/ 4295 h 96001"/>
                <a:gd name="connsiteX101" fmla="*/ 91808 w 116060"/>
                <a:gd name="connsiteY101" fmla="*/ 2871 h 96001"/>
                <a:gd name="connsiteX102" fmla="*/ 92457 w 116060"/>
                <a:gd name="connsiteY102" fmla="*/ 3521 h 96001"/>
                <a:gd name="connsiteX103" fmla="*/ 93177 w 116060"/>
                <a:gd name="connsiteY103" fmla="*/ 4522 h 96001"/>
                <a:gd name="connsiteX104" fmla="*/ 93959 w 116060"/>
                <a:gd name="connsiteY104" fmla="*/ 5101 h 96001"/>
                <a:gd name="connsiteX105" fmla="*/ 95414 w 116060"/>
                <a:gd name="connsiteY105" fmla="*/ 5962 h 96001"/>
                <a:gd name="connsiteX106" fmla="*/ 97010 w 116060"/>
                <a:gd name="connsiteY106" fmla="*/ 7166 h 96001"/>
                <a:gd name="connsiteX107" fmla="*/ 98004 w 116060"/>
                <a:gd name="connsiteY107" fmla="*/ 8348 h 96001"/>
                <a:gd name="connsiteX108" fmla="*/ 98810 w 116060"/>
                <a:gd name="connsiteY108" fmla="*/ 8809 h 96001"/>
                <a:gd name="connsiteX109" fmla="*/ 100859 w 116060"/>
                <a:gd name="connsiteY109" fmla="*/ 8481 h 96001"/>
                <a:gd name="connsiteX110" fmla="*/ 101407 w 116060"/>
                <a:gd name="connsiteY110" fmla="*/ 8528 h 96001"/>
                <a:gd name="connsiteX111" fmla="*/ 102589 w 116060"/>
                <a:gd name="connsiteY111" fmla="*/ 7088 h 96001"/>
                <a:gd name="connsiteX112" fmla="*/ 103418 w 116060"/>
                <a:gd name="connsiteY112" fmla="*/ 6306 h 96001"/>
                <a:gd name="connsiteX113" fmla="*/ 104130 w 116060"/>
                <a:gd name="connsiteY113" fmla="*/ 6525 h 96001"/>
                <a:gd name="connsiteX114" fmla="*/ 105162 w 116060"/>
                <a:gd name="connsiteY114" fmla="*/ 6509 h 96001"/>
                <a:gd name="connsiteX115" fmla="*/ 107290 w 116060"/>
                <a:gd name="connsiteY115" fmla="*/ 4679 h 96001"/>
                <a:gd name="connsiteX116" fmla="*/ 108511 w 116060"/>
                <a:gd name="connsiteY116" fmla="*/ 3004 h 96001"/>
                <a:gd name="connsiteX117" fmla="*/ 109184 w 116060"/>
                <a:gd name="connsiteY117" fmla="*/ 2543 h 96001"/>
                <a:gd name="connsiteX118" fmla="*/ 111092 w 116060"/>
                <a:gd name="connsiteY118" fmla="*/ 3380 h 96001"/>
                <a:gd name="connsiteX119" fmla="*/ 111859 w 116060"/>
                <a:gd name="connsiteY119" fmla="*/ 3208 h 96001"/>
                <a:gd name="connsiteX120" fmla="*/ 112970 w 116060"/>
                <a:gd name="connsiteY120" fmla="*/ 907 h 96001"/>
                <a:gd name="connsiteX121" fmla="*/ 114159 w 116060"/>
                <a:gd name="connsiteY121" fmla="*/ 0 h 96001"/>
                <a:gd name="connsiteX122" fmla="*/ 114511 w 116060"/>
                <a:gd name="connsiteY122" fmla="*/ 1244 h 96001"/>
                <a:gd name="connsiteX123" fmla="*/ 113588 w 116060"/>
                <a:gd name="connsiteY123" fmla="*/ 3599 h 96001"/>
                <a:gd name="connsiteX124" fmla="*/ 112602 w 116060"/>
                <a:gd name="connsiteY124" fmla="*/ 5727 h 96001"/>
                <a:gd name="connsiteX125" fmla="*/ 110764 w 116060"/>
                <a:gd name="connsiteY125" fmla="*/ 7589 h 96001"/>
                <a:gd name="connsiteX126" fmla="*/ 110670 w 116060"/>
                <a:gd name="connsiteY126" fmla="*/ 8958 h 96001"/>
                <a:gd name="connsiteX127" fmla="*/ 110036 w 116060"/>
                <a:gd name="connsiteY127" fmla="*/ 13034 h 96001"/>
                <a:gd name="connsiteX128" fmla="*/ 110279 w 116060"/>
                <a:gd name="connsiteY128" fmla="*/ 14333 h 96001"/>
                <a:gd name="connsiteX129" fmla="*/ 110709 w 116060"/>
                <a:gd name="connsiteY129" fmla="*/ 15443 h 96001"/>
                <a:gd name="connsiteX130" fmla="*/ 111312 w 116060"/>
                <a:gd name="connsiteY130" fmla="*/ 16038 h 96001"/>
                <a:gd name="connsiteX131" fmla="*/ 112907 w 116060"/>
                <a:gd name="connsiteY131" fmla="*/ 20028 h 96001"/>
                <a:gd name="connsiteX132" fmla="*/ 114370 w 116060"/>
                <a:gd name="connsiteY132" fmla="*/ 23650 h 96001"/>
                <a:gd name="connsiteX133" fmla="*/ 115810 w 116060"/>
                <a:gd name="connsiteY133" fmla="*/ 26623 h 96001"/>
                <a:gd name="connsiteX134" fmla="*/ 116060 w 116060"/>
                <a:gd name="connsiteY134" fmla="*/ 28501 h 96001"/>
                <a:gd name="connsiteX135" fmla="*/ 114738 w 116060"/>
                <a:gd name="connsiteY135" fmla="*/ 33265 h 96001"/>
                <a:gd name="connsiteX136" fmla="*/ 113205 w 116060"/>
                <a:gd name="connsiteY136" fmla="*/ 37639 h 96001"/>
                <a:gd name="connsiteX137" fmla="*/ 113338 w 116060"/>
                <a:gd name="connsiteY137" fmla="*/ 39814 h 96001"/>
                <a:gd name="connsiteX138" fmla="*/ 114003 w 116060"/>
                <a:gd name="connsiteY138" fmla="*/ 41988 h 96001"/>
                <a:gd name="connsiteX139" fmla="*/ 114707 w 116060"/>
                <a:gd name="connsiteY139" fmla="*/ 44891 h 96001"/>
                <a:gd name="connsiteX140" fmla="*/ 114965 w 116060"/>
                <a:gd name="connsiteY140" fmla="*/ 48599 h 96001"/>
                <a:gd name="connsiteX141" fmla="*/ 114582 w 116060"/>
                <a:gd name="connsiteY141" fmla="*/ 51017 h 96001"/>
                <a:gd name="connsiteX142" fmla="*/ 113885 w 116060"/>
                <a:gd name="connsiteY142" fmla="*/ 52519 h 96001"/>
                <a:gd name="connsiteX143" fmla="*/ 112555 w 116060"/>
                <a:gd name="connsiteY143" fmla="*/ 54052 h 96001"/>
                <a:gd name="connsiteX144" fmla="*/ 111406 w 116060"/>
                <a:gd name="connsiteY144" fmla="*/ 54842 h 96001"/>
                <a:gd name="connsiteX145" fmla="*/ 110013 w 116060"/>
                <a:gd name="connsiteY145" fmla="*/ 53536 h 96001"/>
                <a:gd name="connsiteX146" fmla="*/ 108902 w 116060"/>
                <a:gd name="connsiteY146" fmla="*/ 53481 h 96001"/>
                <a:gd name="connsiteX147" fmla="*/ 107423 w 116060"/>
                <a:gd name="connsiteY147" fmla="*/ 53872 h 96001"/>
                <a:gd name="connsiteX148" fmla="*/ 106258 w 116060"/>
                <a:gd name="connsiteY148" fmla="*/ 54475 h 96001"/>
                <a:gd name="connsiteX149" fmla="*/ 103879 w 116060"/>
                <a:gd name="connsiteY149" fmla="*/ 56736 h 96001"/>
                <a:gd name="connsiteX150" fmla="*/ 101243 w 116060"/>
                <a:gd name="connsiteY150" fmla="*/ 58934 h 96001"/>
                <a:gd name="connsiteX151" fmla="*/ 97597 w 116060"/>
                <a:gd name="connsiteY151" fmla="*/ 59497 h 96001"/>
                <a:gd name="connsiteX152" fmla="*/ 96181 w 116060"/>
                <a:gd name="connsiteY152" fmla="*/ 61125 h 96001"/>
                <a:gd name="connsiteX153" fmla="*/ 94663 w 116060"/>
                <a:gd name="connsiteY153" fmla="*/ 61351 h 96001"/>
                <a:gd name="connsiteX154" fmla="*/ 91784 w 116060"/>
                <a:gd name="connsiteY154" fmla="*/ 61437 h 96001"/>
                <a:gd name="connsiteX155" fmla="*/ 89899 w 116060"/>
                <a:gd name="connsiteY155" fmla="*/ 61813 h 96001"/>
                <a:gd name="connsiteX156" fmla="*/ 89985 w 116060"/>
                <a:gd name="connsiteY156" fmla="*/ 62635 h 96001"/>
                <a:gd name="connsiteX157" fmla="*/ 89829 w 116060"/>
                <a:gd name="connsiteY157" fmla="*/ 66499 h 96001"/>
                <a:gd name="connsiteX158" fmla="*/ 89868 w 116060"/>
                <a:gd name="connsiteY158" fmla="*/ 67407 h 96001"/>
                <a:gd name="connsiteX159" fmla="*/ 89578 w 116060"/>
                <a:gd name="connsiteY159" fmla="*/ 67649 h 96001"/>
                <a:gd name="connsiteX160" fmla="*/ 88271 w 116060"/>
                <a:gd name="connsiteY160" fmla="*/ 67767 h 96001"/>
                <a:gd name="connsiteX161" fmla="*/ 86065 w 116060"/>
                <a:gd name="connsiteY161" fmla="*/ 67172 h 96001"/>
                <a:gd name="connsiteX162" fmla="*/ 83077 w 116060"/>
                <a:gd name="connsiteY162" fmla="*/ 66218 h 96001"/>
                <a:gd name="connsiteX163" fmla="*/ 80949 w 116060"/>
                <a:gd name="connsiteY163" fmla="*/ 66069 h 96001"/>
                <a:gd name="connsiteX164" fmla="*/ 79854 w 116060"/>
                <a:gd name="connsiteY164" fmla="*/ 67751 h 96001"/>
                <a:gd name="connsiteX165" fmla="*/ 79204 w 116060"/>
                <a:gd name="connsiteY165" fmla="*/ 68408 h 96001"/>
                <a:gd name="connsiteX166" fmla="*/ 78390 w 116060"/>
                <a:gd name="connsiteY166" fmla="*/ 68510 h 96001"/>
                <a:gd name="connsiteX167" fmla="*/ 77553 w 116060"/>
                <a:gd name="connsiteY167" fmla="*/ 68807 h 96001"/>
                <a:gd name="connsiteX168" fmla="*/ 77272 w 116060"/>
                <a:gd name="connsiteY168" fmla="*/ 69558 h 96001"/>
                <a:gd name="connsiteX169" fmla="*/ 77201 w 116060"/>
                <a:gd name="connsiteY169" fmla="*/ 70497 h 96001"/>
                <a:gd name="connsiteX170" fmla="*/ 77608 w 116060"/>
                <a:gd name="connsiteY170" fmla="*/ 72101 h 96001"/>
                <a:gd name="connsiteX171" fmla="*/ 77764 w 116060"/>
                <a:gd name="connsiteY171" fmla="*/ 74651 h 96001"/>
                <a:gd name="connsiteX172" fmla="*/ 77655 w 116060"/>
                <a:gd name="connsiteY172" fmla="*/ 76388 h 96001"/>
                <a:gd name="connsiteX173" fmla="*/ 78437 w 116060"/>
                <a:gd name="connsiteY173" fmla="*/ 77491 h 96001"/>
                <a:gd name="connsiteX174" fmla="*/ 83007 w 116060"/>
                <a:gd name="connsiteY174" fmla="*/ 81184 h 96001"/>
                <a:gd name="connsiteX175" fmla="*/ 84352 w 116060"/>
                <a:gd name="connsiteY175" fmla="*/ 82107 h 96001"/>
                <a:gd name="connsiteX176" fmla="*/ 84508 w 116060"/>
                <a:gd name="connsiteY176" fmla="*/ 82655 h 96001"/>
                <a:gd name="connsiteX177" fmla="*/ 83710 w 116060"/>
                <a:gd name="connsiteY177" fmla="*/ 84665 h 96001"/>
                <a:gd name="connsiteX178" fmla="*/ 84422 w 116060"/>
                <a:gd name="connsiteY178" fmla="*/ 87490 h 96001"/>
                <a:gd name="connsiteX179" fmla="*/ 82991 w 116060"/>
                <a:gd name="connsiteY179" fmla="*/ 87435 h 96001"/>
                <a:gd name="connsiteX180" fmla="*/ 80597 w 116060"/>
                <a:gd name="connsiteY180" fmla="*/ 86222 h 96001"/>
                <a:gd name="connsiteX181" fmla="*/ 79454 w 116060"/>
                <a:gd name="connsiteY181" fmla="*/ 85479 h 96001"/>
                <a:gd name="connsiteX182" fmla="*/ 78070 w 116060"/>
                <a:gd name="connsiteY182" fmla="*/ 86074 h 96001"/>
                <a:gd name="connsiteX183" fmla="*/ 77585 w 116060"/>
                <a:gd name="connsiteY183" fmla="*/ 85964 h 96001"/>
                <a:gd name="connsiteX184" fmla="*/ 76654 w 116060"/>
                <a:gd name="connsiteY184" fmla="*/ 84571 h 96001"/>
                <a:gd name="connsiteX185" fmla="*/ 75433 w 116060"/>
                <a:gd name="connsiteY185" fmla="*/ 83155 h 96001"/>
                <a:gd name="connsiteX186" fmla="*/ 74174 w 116060"/>
                <a:gd name="connsiteY186" fmla="*/ 83061 h 96001"/>
                <a:gd name="connsiteX187" fmla="*/ 71514 w 116060"/>
                <a:gd name="connsiteY187" fmla="*/ 83617 h 96001"/>
                <a:gd name="connsiteX188" fmla="*/ 68791 w 116060"/>
                <a:gd name="connsiteY188" fmla="*/ 84008 h 96001"/>
                <a:gd name="connsiteX189" fmla="*/ 67758 w 116060"/>
                <a:gd name="connsiteY189" fmla="*/ 84000 h 96001"/>
                <a:gd name="connsiteX190" fmla="*/ 67328 w 116060"/>
                <a:gd name="connsiteY190" fmla="*/ 84259 h 96001"/>
                <a:gd name="connsiteX191" fmla="*/ 65756 w 116060"/>
                <a:gd name="connsiteY191" fmla="*/ 86371 h 96001"/>
                <a:gd name="connsiteX192" fmla="*/ 65091 w 116060"/>
                <a:gd name="connsiteY192" fmla="*/ 86011 h 96001"/>
                <a:gd name="connsiteX193" fmla="*/ 62345 w 116060"/>
                <a:gd name="connsiteY193" fmla="*/ 85205 h 96001"/>
                <a:gd name="connsiteX194" fmla="*/ 59849 w 116060"/>
                <a:gd name="connsiteY194" fmla="*/ 84900 h 96001"/>
                <a:gd name="connsiteX195" fmla="*/ 59340 w 116060"/>
                <a:gd name="connsiteY195" fmla="*/ 85440 h 96001"/>
                <a:gd name="connsiteX196" fmla="*/ 59646 w 116060"/>
                <a:gd name="connsiteY196" fmla="*/ 87161 h 96001"/>
                <a:gd name="connsiteX197" fmla="*/ 60193 w 116060"/>
                <a:gd name="connsiteY197" fmla="*/ 88835 h 96001"/>
                <a:gd name="connsiteX198" fmla="*/ 59865 w 116060"/>
                <a:gd name="connsiteY198" fmla="*/ 89547 h 96001"/>
                <a:gd name="connsiteX199" fmla="*/ 58488 w 116060"/>
                <a:gd name="connsiteY199" fmla="*/ 90431 h 96001"/>
                <a:gd name="connsiteX200" fmla="*/ 56681 w 116060"/>
                <a:gd name="connsiteY200" fmla="*/ 92019 h 96001"/>
                <a:gd name="connsiteX201" fmla="*/ 55562 w 116060"/>
                <a:gd name="connsiteY201" fmla="*/ 93255 h 96001"/>
                <a:gd name="connsiteX202" fmla="*/ 54787 w 116060"/>
                <a:gd name="connsiteY202" fmla="*/ 93561 h 96001"/>
                <a:gd name="connsiteX203" fmla="*/ 52026 w 116060"/>
                <a:gd name="connsiteY203" fmla="*/ 93506 h 96001"/>
                <a:gd name="connsiteX204" fmla="*/ 49272 w 116060"/>
                <a:gd name="connsiteY204" fmla="*/ 93670 h 96001"/>
                <a:gd name="connsiteX205" fmla="*/ 48161 w 116060"/>
                <a:gd name="connsiteY205" fmla="*/ 94836 h 96001"/>
                <a:gd name="connsiteX206" fmla="*/ 47128 w 116060"/>
                <a:gd name="connsiteY206" fmla="*/ 95743 h 96001"/>
                <a:gd name="connsiteX207" fmla="*/ 46244 w 116060"/>
                <a:gd name="connsiteY207" fmla="*/ 96001 h 96001"/>
                <a:gd name="connsiteX208" fmla="*/ 15920 w 116060"/>
                <a:gd name="connsiteY208" fmla="*/ 76592 h 96001"/>
                <a:gd name="connsiteX209" fmla="*/ 15529 w 116060"/>
                <a:gd name="connsiteY209" fmla="*/ 76803 h 96001"/>
                <a:gd name="connsiteX210" fmla="*/ 15154 w 116060"/>
                <a:gd name="connsiteY210" fmla="*/ 76795 h 96001"/>
                <a:gd name="connsiteX211" fmla="*/ 14778 w 116060"/>
                <a:gd name="connsiteY211" fmla="*/ 76466 h 96001"/>
                <a:gd name="connsiteX212" fmla="*/ 14817 w 116060"/>
                <a:gd name="connsiteY212" fmla="*/ 75183 h 96001"/>
                <a:gd name="connsiteX213" fmla="*/ 15091 w 116060"/>
                <a:gd name="connsiteY213" fmla="*/ 74401 h 96001"/>
                <a:gd name="connsiteX214" fmla="*/ 15733 w 116060"/>
                <a:gd name="connsiteY214" fmla="*/ 74252 h 96001"/>
                <a:gd name="connsiteX215" fmla="*/ 15920 w 116060"/>
                <a:gd name="connsiteY215" fmla="*/ 76592 h 96001"/>
                <a:gd name="connsiteX216" fmla="*/ 21897 w 116060"/>
                <a:gd name="connsiteY216" fmla="*/ 89179 h 96001"/>
                <a:gd name="connsiteX217" fmla="*/ 21092 w 116060"/>
                <a:gd name="connsiteY217" fmla="*/ 90040 h 96001"/>
                <a:gd name="connsiteX218" fmla="*/ 19816 w 116060"/>
                <a:gd name="connsiteY218" fmla="*/ 88264 h 96001"/>
                <a:gd name="connsiteX219" fmla="*/ 19825 w 116060"/>
                <a:gd name="connsiteY219" fmla="*/ 87771 h 96001"/>
                <a:gd name="connsiteX220" fmla="*/ 21897 w 116060"/>
                <a:gd name="connsiteY220" fmla="*/ 89179 h 9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116060" h="96001">
                  <a:moveTo>
                    <a:pt x="46244" y="96001"/>
                  </a:moveTo>
                  <a:lnTo>
                    <a:pt x="42645" y="93115"/>
                  </a:lnTo>
                  <a:lnTo>
                    <a:pt x="35502" y="92105"/>
                  </a:lnTo>
                  <a:lnTo>
                    <a:pt x="34728" y="90830"/>
                  </a:lnTo>
                  <a:lnTo>
                    <a:pt x="34039" y="90580"/>
                  </a:lnTo>
                  <a:lnTo>
                    <a:pt x="33382" y="92238"/>
                  </a:lnTo>
                  <a:lnTo>
                    <a:pt x="29455" y="93827"/>
                  </a:lnTo>
                  <a:lnTo>
                    <a:pt x="27812" y="92864"/>
                  </a:lnTo>
                  <a:lnTo>
                    <a:pt x="26615" y="91706"/>
                  </a:lnTo>
                  <a:lnTo>
                    <a:pt x="26787" y="90283"/>
                  </a:lnTo>
                  <a:lnTo>
                    <a:pt x="27929" y="89125"/>
                  </a:lnTo>
                  <a:lnTo>
                    <a:pt x="29877" y="88295"/>
                  </a:lnTo>
                  <a:lnTo>
                    <a:pt x="30777" y="85369"/>
                  </a:lnTo>
                  <a:lnTo>
                    <a:pt x="29291" y="81622"/>
                  </a:lnTo>
                  <a:lnTo>
                    <a:pt x="27992" y="80527"/>
                  </a:lnTo>
                  <a:lnTo>
                    <a:pt x="26615" y="79666"/>
                  </a:lnTo>
                  <a:lnTo>
                    <a:pt x="25168" y="81059"/>
                  </a:lnTo>
                  <a:lnTo>
                    <a:pt x="23955" y="83445"/>
                  </a:lnTo>
                  <a:lnTo>
                    <a:pt x="22688" y="84673"/>
                  </a:lnTo>
                  <a:lnTo>
                    <a:pt x="20896" y="84947"/>
                  </a:lnTo>
                  <a:lnTo>
                    <a:pt x="18276" y="84845"/>
                  </a:lnTo>
                  <a:lnTo>
                    <a:pt x="17258" y="81286"/>
                  </a:lnTo>
                  <a:lnTo>
                    <a:pt x="16922" y="78234"/>
                  </a:lnTo>
                  <a:lnTo>
                    <a:pt x="17282" y="74745"/>
                  </a:lnTo>
                  <a:lnTo>
                    <a:pt x="17681" y="72680"/>
                  </a:lnTo>
                  <a:lnTo>
                    <a:pt x="15162" y="69832"/>
                  </a:lnTo>
                  <a:lnTo>
                    <a:pt x="15013" y="67117"/>
                  </a:lnTo>
                  <a:lnTo>
                    <a:pt x="13800" y="65717"/>
                  </a:lnTo>
                  <a:lnTo>
                    <a:pt x="13440" y="66429"/>
                  </a:lnTo>
                  <a:lnTo>
                    <a:pt x="13472" y="67211"/>
                  </a:lnTo>
                  <a:lnTo>
                    <a:pt x="13128" y="66648"/>
                  </a:lnTo>
                  <a:lnTo>
                    <a:pt x="9138" y="58668"/>
                  </a:lnTo>
                  <a:lnTo>
                    <a:pt x="8472" y="54967"/>
                  </a:lnTo>
                  <a:lnTo>
                    <a:pt x="9161" y="52112"/>
                  </a:lnTo>
                  <a:lnTo>
                    <a:pt x="9560" y="51157"/>
                  </a:lnTo>
                  <a:lnTo>
                    <a:pt x="8410" y="49655"/>
                  </a:lnTo>
                  <a:lnTo>
                    <a:pt x="6798" y="47950"/>
                  </a:lnTo>
                  <a:lnTo>
                    <a:pt x="3943" y="45712"/>
                  </a:lnTo>
                  <a:lnTo>
                    <a:pt x="3755" y="42168"/>
                  </a:lnTo>
                  <a:lnTo>
                    <a:pt x="3113" y="37991"/>
                  </a:lnTo>
                  <a:lnTo>
                    <a:pt x="2261" y="36575"/>
                  </a:lnTo>
                  <a:lnTo>
                    <a:pt x="954" y="34001"/>
                  </a:lnTo>
                  <a:lnTo>
                    <a:pt x="242" y="31865"/>
                  </a:lnTo>
                  <a:lnTo>
                    <a:pt x="0" y="26216"/>
                  </a:lnTo>
                  <a:lnTo>
                    <a:pt x="368" y="25763"/>
                  </a:lnTo>
                  <a:lnTo>
                    <a:pt x="2394" y="25598"/>
                  </a:lnTo>
                  <a:lnTo>
                    <a:pt x="4991" y="25191"/>
                  </a:lnTo>
                  <a:lnTo>
                    <a:pt x="5406" y="24284"/>
                  </a:lnTo>
                  <a:lnTo>
                    <a:pt x="4944" y="23525"/>
                  </a:lnTo>
                  <a:lnTo>
                    <a:pt x="6603" y="22242"/>
                  </a:lnTo>
                  <a:lnTo>
                    <a:pt x="8989" y="19433"/>
                  </a:lnTo>
                  <a:lnTo>
                    <a:pt x="10827" y="16500"/>
                  </a:lnTo>
                  <a:lnTo>
                    <a:pt x="12157" y="14646"/>
                  </a:lnTo>
                  <a:lnTo>
                    <a:pt x="12948" y="12807"/>
                  </a:lnTo>
                  <a:lnTo>
                    <a:pt x="15623" y="10202"/>
                  </a:lnTo>
                  <a:lnTo>
                    <a:pt x="19324" y="8402"/>
                  </a:lnTo>
                  <a:lnTo>
                    <a:pt x="21827" y="7980"/>
                  </a:lnTo>
                  <a:lnTo>
                    <a:pt x="24440" y="7370"/>
                  </a:lnTo>
                  <a:lnTo>
                    <a:pt x="26936" y="6494"/>
                  </a:lnTo>
                  <a:lnTo>
                    <a:pt x="28125" y="6407"/>
                  </a:lnTo>
                  <a:lnTo>
                    <a:pt x="31223" y="7464"/>
                  </a:lnTo>
                  <a:lnTo>
                    <a:pt x="32905" y="7730"/>
                  </a:lnTo>
                  <a:lnTo>
                    <a:pt x="34673" y="7714"/>
                  </a:lnTo>
                  <a:lnTo>
                    <a:pt x="36496" y="7831"/>
                  </a:lnTo>
                  <a:lnTo>
                    <a:pt x="38084" y="7722"/>
                  </a:lnTo>
                  <a:lnTo>
                    <a:pt x="41886" y="6986"/>
                  </a:lnTo>
                  <a:lnTo>
                    <a:pt x="45931" y="7573"/>
                  </a:lnTo>
                  <a:lnTo>
                    <a:pt x="49538" y="7111"/>
                  </a:lnTo>
                  <a:lnTo>
                    <a:pt x="53997" y="6259"/>
                  </a:lnTo>
                  <a:lnTo>
                    <a:pt x="56187" y="6799"/>
                  </a:lnTo>
                  <a:lnTo>
                    <a:pt x="58182" y="7651"/>
                  </a:lnTo>
                  <a:lnTo>
                    <a:pt x="58457" y="9380"/>
                  </a:lnTo>
                  <a:lnTo>
                    <a:pt x="58926" y="10171"/>
                  </a:lnTo>
                  <a:lnTo>
                    <a:pt x="59591" y="10781"/>
                  </a:lnTo>
                  <a:lnTo>
                    <a:pt x="60475" y="10781"/>
                  </a:lnTo>
                  <a:lnTo>
                    <a:pt x="61617" y="9576"/>
                  </a:lnTo>
                  <a:lnTo>
                    <a:pt x="62564" y="8332"/>
                  </a:lnTo>
                  <a:lnTo>
                    <a:pt x="62877" y="8105"/>
                  </a:lnTo>
                  <a:lnTo>
                    <a:pt x="62924" y="8715"/>
                  </a:lnTo>
                  <a:lnTo>
                    <a:pt x="63401" y="10061"/>
                  </a:lnTo>
                  <a:lnTo>
                    <a:pt x="64246" y="11383"/>
                  </a:lnTo>
                  <a:lnTo>
                    <a:pt x="65106" y="12259"/>
                  </a:lnTo>
                  <a:lnTo>
                    <a:pt x="66538" y="13425"/>
                  </a:lnTo>
                  <a:lnTo>
                    <a:pt x="67469" y="13480"/>
                  </a:lnTo>
                  <a:lnTo>
                    <a:pt x="70528" y="12377"/>
                  </a:lnTo>
                  <a:lnTo>
                    <a:pt x="75097" y="13981"/>
                  </a:lnTo>
                  <a:lnTo>
                    <a:pt x="75629" y="14786"/>
                  </a:lnTo>
                  <a:lnTo>
                    <a:pt x="77107" y="16414"/>
                  </a:lnTo>
                  <a:lnTo>
                    <a:pt x="78704" y="17579"/>
                  </a:lnTo>
                  <a:lnTo>
                    <a:pt x="82271" y="17658"/>
                  </a:lnTo>
                  <a:lnTo>
                    <a:pt x="83538" y="14779"/>
                  </a:lnTo>
                  <a:lnTo>
                    <a:pt x="82928" y="13026"/>
                  </a:lnTo>
                  <a:lnTo>
                    <a:pt x="80894" y="9967"/>
                  </a:lnTo>
                  <a:lnTo>
                    <a:pt x="80339" y="8160"/>
                  </a:lnTo>
                  <a:lnTo>
                    <a:pt x="80988" y="7839"/>
                  </a:lnTo>
                  <a:lnTo>
                    <a:pt x="84430" y="7495"/>
                  </a:lnTo>
                  <a:lnTo>
                    <a:pt x="84986" y="7143"/>
                  </a:lnTo>
                  <a:lnTo>
                    <a:pt x="85745" y="5163"/>
                  </a:lnTo>
                  <a:lnTo>
                    <a:pt x="86683" y="5391"/>
                  </a:lnTo>
                  <a:lnTo>
                    <a:pt x="88592" y="5649"/>
                  </a:lnTo>
                  <a:lnTo>
                    <a:pt x="90611" y="4295"/>
                  </a:lnTo>
                  <a:lnTo>
                    <a:pt x="91808" y="2871"/>
                  </a:lnTo>
                  <a:lnTo>
                    <a:pt x="92457" y="3521"/>
                  </a:lnTo>
                  <a:lnTo>
                    <a:pt x="93177" y="4522"/>
                  </a:lnTo>
                  <a:lnTo>
                    <a:pt x="93959" y="5101"/>
                  </a:lnTo>
                  <a:lnTo>
                    <a:pt x="95414" y="5962"/>
                  </a:lnTo>
                  <a:lnTo>
                    <a:pt x="97010" y="7166"/>
                  </a:lnTo>
                  <a:lnTo>
                    <a:pt x="98004" y="8348"/>
                  </a:lnTo>
                  <a:lnTo>
                    <a:pt x="98810" y="8809"/>
                  </a:lnTo>
                  <a:lnTo>
                    <a:pt x="100859" y="8481"/>
                  </a:lnTo>
                  <a:lnTo>
                    <a:pt x="101407" y="8528"/>
                  </a:lnTo>
                  <a:lnTo>
                    <a:pt x="102589" y="7088"/>
                  </a:lnTo>
                  <a:lnTo>
                    <a:pt x="103418" y="6306"/>
                  </a:lnTo>
                  <a:lnTo>
                    <a:pt x="104130" y="6525"/>
                  </a:lnTo>
                  <a:lnTo>
                    <a:pt x="105162" y="6509"/>
                  </a:lnTo>
                  <a:lnTo>
                    <a:pt x="107290" y="4679"/>
                  </a:lnTo>
                  <a:lnTo>
                    <a:pt x="108511" y="3004"/>
                  </a:lnTo>
                  <a:lnTo>
                    <a:pt x="109184" y="2543"/>
                  </a:lnTo>
                  <a:lnTo>
                    <a:pt x="111092" y="3380"/>
                  </a:lnTo>
                  <a:lnTo>
                    <a:pt x="111859" y="3208"/>
                  </a:lnTo>
                  <a:lnTo>
                    <a:pt x="112970" y="907"/>
                  </a:lnTo>
                  <a:lnTo>
                    <a:pt x="114159" y="0"/>
                  </a:lnTo>
                  <a:lnTo>
                    <a:pt x="114511" y="1244"/>
                  </a:lnTo>
                  <a:lnTo>
                    <a:pt x="113588" y="3599"/>
                  </a:lnTo>
                  <a:lnTo>
                    <a:pt x="112602" y="5727"/>
                  </a:lnTo>
                  <a:lnTo>
                    <a:pt x="110764" y="7589"/>
                  </a:lnTo>
                  <a:lnTo>
                    <a:pt x="110670" y="8958"/>
                  </a:lnTo>
                  <a:lnTo>
                    <a:pt x="110036" y="13034"/>
                  </a:lnTo>
                  <a:lnTo>
                    <a:pt x="110279" y="14333"/>
                  </a:lnTo>
                  <a:lnTo>
                    <a:pt x="110709" y="15443"/>
                  </a:lnTo>
                  <a:lnTo>
                    <a:pt x="111312" y="16038"/>
                  </a:lnTo>
                  <a:lnTo>
                    <a:pt x="112907" y="20028"/>
                  </a:lnTo>
                  <a:lnTo>
                    <a:pt x="114370" y="23650"/>
                  </a:lnTo>
                  <a:lnTo>
                    <a:pt x="115810" y="26623"/>
                  </a:lnTo>
                  <a:lnTo>
                    <a:pt x="116060" y="28501"/>
                  </a:lnTo>
                  <a:lnTo>
                    <a:pt x="114738" y="33265"/>
                  </a:lnTo>
                  <a:lnTo>
                    <a:pt x="113205" y="37639"/>
                  </a:lnTo>
                  <a:lnTo>
                    <a:pt x="113338" y="39814"/>
                  </a:lnTo>
                  <a:lnTo>
                    <a:pt x="114003" y="41988"/>
                  </a:lnTo>
                  <a:lnTo>
                    <a:pt x="114707" y="44891"/>
                  </a:lnTo>
                  <a:lnTo>
                    <a:pt x="114965" y="48599"/>
                  </a:lnTo>
                  <a:lnTo>
                    <a:pt x="114582" y="51017"/>
                  </a:lnTo>
                  <a:lnTo>
                    <a:pt x="113885" y="52519"/>
                  </a:lnTo>
                  <a:lnTo>
                    <a:pt x="112555" y="54052"/>
                  </a:lnTo>
                  <a:lnTo>
                    <a:pt x="111406" y="54842"/>
                  </a:lnTo>
                  <a:lnTo>
                    <a:pt x="110013" y="53536"/>
                  </a:lnTo>
                  <a:lnTo>
                    <a:pt x="108902" y="53481"/>
                  </a:lnTo>
                  <a:lnTo>
                    <a:pt x="107423" y="53872"/>
                  </a:lnTo>
                  <a:lnTo>
                    <a:pt x="106258" y="54475"/>
                  </a:lnTo>
                  <a:lnTo>
                    <a:pt x="103879" y="56736"/>
                  </a:lnTo>
                  <a:lnTo>
                    <a:pt x="101243" y="58934"/>
                  </a:lnTo>
                  <a:lnTo>
                    <a:pt x="97597" y="59497"/>
                  </a:lnTo>
                  <a:lnTo>
                    <a:pt x="96181" y="61125"/>
                  </a:lnTo>
                  <a:lnTo>
                    <a:pt x="94663" y="61351"/>
                  </a:lnTo>
                  <a:lnTo>
                    <a:pt x="91784" y="61437"/>
                  </a:lnTo>
                  <a:lnTo>
                    <a:pt x="89899" y="61813"/>
                  </a:lnTo>
                  <a:lnTo>
                    <a:pt x="89985" y="62635"/>
                  </a:lnTo>
                  <a:lnTo>
                    <a:pt x="89829" y="66499"/>
                  </a:lnTo>
                  <a:lnTo>
                    <a:pt x="89868" y="67407"/>
                  </a:lnTo>
                  <a:lnTo>
                    <a:pt x="89578" y="67649"/>
                  </a:lnTo>
                  <a:lnTo>
                    <a:pt x="88271" y="67767"/>
                  </a:lnTo>
                  <a:lnTo>
                    <a:pt x="86065" y="67172"/>
                  </a:lnTo>
                  <a:lnTo>
                    <a:pt x="83077" y="66218"/>
                  </a:lnTo>
                  <a:lnTo>
                    <a:pt x="80949" y="66069"/>
                  </a:lnTo>
                  <a:lnTo>
                    <a:pt x="79854" y="67751"/>
                  </a:lnTo>
                  <a:lnTo>
                    <a:pt x="79204" y="68408"/>
                  </a:lnTo>
                  <a:lnTo>
                    <a:pt x="78390" y="68510"/>
                  </a:lnTo>
                  <a:lnTo>
                    <a:pt x="77553" y="68807"/>
                  </a:lnTo>
                  <a:lnTo>
                    <a:pt x="77272" y="69558"/>
                  </a:lnTo>
                  <a:lnTo>
                    <a:pt x="77201" y="70497"/>
                  </a:lnTo>
                  <a:lnTo>
                    <a:pt x="77608" y="72101"/>
                  </a:lnTo>
                  <a:lnTo>
                    <a:pt x="77764" y="74651"/>
                  </a:lnTo>
                  <a:lnTo>
                    <a:pt x="77655" y="76388"/>
                  </a:lnTo>
                  <a:lnTo>
                    <a:pt x="78437" y="77491"/>
                  </a:lnTo>
                  <a:lnTo>
                    <a:pt x="83007" y="81184"/>
                  </a:lnTo>
                  <a:lnTo>
                    <a:pt x="84352" y="82107"/>
                  </a:lnTo>
                  <a:lnTo>
                    <a:pt x="84508" y="82655"/>
                  </a:lnTo>
                  <a:lnTo>
                    <a:pt x="83710" y="84665"/>
                  </a:lnTo>
                  <a:lnTo>
                    <a:pt x="84422" y="87490"/>
                  </a:lnTo>
                  <a:lnTo>
                    <a:pt x="82991" y="87435"/>
                  </a:lnTo>
                  <a:lnTo>
                    <a:pt x="80597" y="86222"/>
                  </a:lnTo>
                  <a:lnTo>
                    <a:pt x="79454" y="85479"/>
                  </a:lnTo>
                  <a:lnTo>
                    <a:pt x="78070" y="86074"/>
                  </a:lnTo>
                  <a:lnTo>
                    <a:pt x="77585" y="85964"/>
                  </a:lnTo>
                  <a:lnTo>
                    <a:pt x="76654" y="84571"/>
                  </a:lnTo>
                  <a:lnTo>
                    <a:pt x="75433" y="83155"/>
                  </a:lnTo>
                  <a:lnTo>
                    <a:pt x="74174" y="83061"/>
                  </a:lnTo>
                  <a:lnTo>
                    <a:pt x="71514" y="83617"/>
                  </a:lnTo>
                  <a:lnTo>
                    <a:pt x="68791" y="84008"/>
                  </a:lnTo>
                  <a:lnTo>
                    <a:pt x="67758" y="84000"/>
                  </a:lnTo>
                  <a:lnTo>
                    <a:pt x="67328" y="84259"/>
                  </a:lnTo>
                  <a:lnTo>
                    <a:pt x="65756" y="86371"/>
                  </a:lnTo>
                  <a:lnTo>
                    <a:pt x="65091" y="86011"/>
                  </a:lnTo>
                  <a:lnTo>
                    <a:pt x="62345" y="85205"/>
                  </a:lnTo>
                  <a:lnTo>
                    <a:pt x="59849" y="84900"/>
                  </a:lnTo>
                  <a:lnTo>
                    <a:pt x="59340" y="85440"/>
                  </a:lnTo>
                  <a:lnTo>
                    <a:pt x="59646" y="87161"/>
                  </a:lnTo>
                  <a:lnTo>
                    <a:pt x="60193" y="88835"/>
                  </a:lnTo>
                  <a:lnTo>
                    <a:pt x="59865" y="89547"/>
                  </a:lnTo>
                  <a:lnTo>
                    <a:pt x="58488" y="90431"/>
                  </a:lnTo>
                  <a:lnTo>
                    <a:pt x="56681" y="92019"/>
                  </a:lnTo>
                  <a:lnTo>
                    <a:pt x="55562" y="93255"/>
                  </a:lnTo>
                  <a:lnTo>
                    <a:pt x="54787" y="93561"/>
                  </a:lnTo>
                  <a:lnTo>
                    <a:pt x="52026" y="93506"/>
                  </a:lnTo>
                  <a:lnTo>
                    <a:pt x="49272" y="93670"/>
                  </a:lnTo>
                  <a:lnTo>
                    <a:pt x="48161" y="94836"/>
                  </a:lnTo>
                  <a:lnTo>
                    <a:pt x="47128" y="95743"/>
                  </a:lnTo>
                  <a:lnTo>
                    <a:pt x="46244" y="96001"/>
                  </a:lnTo>
                  <a:close/>
                  <a:moveTo>
                    <a:pt x="15920" y="76592"/>
                  </a:moveTo>
                  <a:lnTo>
                    <a:pt x="15529" y="76803"/>
                  </a:lnTo>
                  <a:lnTo>
                    <a:pt x="15154" y="76795"/>
                  </a:lnTo>
                  <a:lnTo>
                    <a:pt x="14778" y="76466"/>
                  </a:lnTo>
                  <a:lnTo>
                    <a:pt x="14817" y="75183"/>
                  </a:lnTo>
                  <a:lnTo>
                    <a:pt x="15091" y="74401"/>
                  </a:lnTo>
                  <a:lnTo>
                    <a:pt x="15733" y="74252"/>
                  </a:lnTo>
                  <a:lnTo>
                    <a:pt x="15920" y="76592"/>
                  </a:lnTo>
                  <a:close/>
                  <a:moveTo>
                    <a:pt x="21897" y="89179"/>
                  </a:moveTo>
                  <a:lnTo>
                    <a:pt x="21092" y="90040"/>
                  </a:lnTo>
                  <a:lnTo>
                    <a:pt x="19816" y="88264"/>
                  </a:lnTo>
                  <a:lnTo>
                    <a:pt x="19825" y="87771"/>
                  </a:lnTo>
                  <a:lnTo>
                    <a:pt x="21897" y="8917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68D0527-516C-0F41-F9A8-69392B3E878A}"/>
                </a:ext>
              </a:extLst>
            </p:cNvPr>
            <p:cNvSpPr>
              <a:spLocks/>
            </p:cNvSpPr>
            <p:nvPr/>
          </p:nvSpPr>
          <p:spPr>
            <a:xfrm>
              <a:off x="3750863" y="4562994"/>
              <a:ext cx="7647980" cy="337205"/>
            </a:xfrm>
            <a:custGeom>
              <a:avLst/>
              <a:gdLst>
                <a:gd name="connsiteX0" fmla="*/ 7634445 w 7647980"/>
                <a:gd name="connsiteY0" fmla="*/ 145993 h 337205"/>
                <a:gd name="connsiteX1" fmla="*/ 7635228 w 7647980"/>
                <a:gd name="connsiteY1" fmla="*/ 146408 h 337205"/>
                <a:gd name="connsiteX2" fmla="*/ 7635776 w 7647980"/>
                <a:gd name="connsiteY2" fmla="*/ 146971 h 337205"/>
                <a:gd name="connsiteX3" fmla="*/ 7636010 w 7647980"/>
                <a:gd name="connsiteY3" fmla="*/ 147753 h 337205"/>
                <a:gd name="connsiteX4" fmla="*/ 7636010 w 7647980"/>
                <a:gd name="connsiteY4" fmla="*/ 147949 h 337205"/>
                <a:gd name="connsiteX5" fmla="*/ 7635619 w 7647980"/>
                <a:gd name="connsiteY5" fmla="*/ 147941 h 337205"/>
                <a:gd name="connsiteX6" fmla="*/ 7635071 w 7647980"/>
                <a:gd name="connsiteY6" fmla="*/ 147699 h 337205"/>
                <a:gd name="connsiteX7" fmla="*/ 7634680 w 7647980"/>
                <a:gd name="connsiteY7" fmla="*/ 147370 h 337205"/>
                <a:gd name="connsiteX8" fmla="*/ 7634524 w 7647980"/>
                <a:gd name="connsiteY8" fmla="*/ 147284 h 337205"/>
                <a:gd name="connsiteX9" fmla="*/ 7634445 w 7647980"/>
                <a:gd name="connsiteY9" fmla="*/ 147213 h 337205"/>
                <a:gd name="connsiteX10" fmla="*/ 7634915 w 7647980"/>
                <a:gd name="connsiteY10" fmla="*/ 147261 h 337205"/>
                <a:gd name="connsiteX11" fmla="*/ 7635384 w 7647980"/>
                <a:gd name="connsiteY11" fmla="*/ 147589 h 337205"/>
                <a:gd name="connsiteX12" fmla="*/ 7635776 w 7647980"/>
                <a:gd name="connsiteY12" fmla="*/ 147738 h 337205"/>
                <a:gd name="connsiteX13" fmla="*/ 7635776 w 7647980"/>
                <a:gd name="connsiteY13" fmla="*/ 147354 h 337205"/>
                <a:gd name="connsiteX14" fmla="*/ 7635306 w 7647980"/>
                <a:gd name="connsiteY14" fmla="*/ 146689 h 337205"/>
                <a:gd name="connsiteX15" fmla="*/ 7635071 w 7647980"/>
                <a:gd name="connsiteY15" fmla="*/ 146463 h 337205"/>
                <a:gd name="connsiteX16" fmla="*/ 7634680 w 7647980"/>
                <a:gd name="connsiteY16" fmla="*/ 146267 h 337205"/>
                <a:gd name="connsiteX17" fmla="*/ 7634289 w 7647980"/>
                <a:gd name="connsiteY17" fmla="*/ 146134 h 337205"/>
                <a:gd name="connsiteX18" fmla="*/ 7634054 w 7647980"/>
                <a:gd name="connsiteY18" fmla="*/ 146251 h 337205"/>
                <a:gd name="connsiteX19" fmla="*/ 7633898 w 7647980"/>
                <a:gd name="connsiteY19" fmla="*/ 146306 h 337205"/>
                <a:gd name="connsiteX20" fmla="*/ 7633820 w 7647980"/>
                <a:gd name="connsiteY20" fmla="*/ 146150 h 337205"/>
                <a:gd name="connsiteX21" fmla="*/ 7633898 w 7647980"/>
                <a:gd name="connsiteY21" fmla="*/ 146009 h 337205"/>
                <a:gd name="connsiteX22" fmla="*/ 7634054 w 7647980"/>
                <a:gd name="connsiteY22" fmla="*/ 145868 h 337205"/>
                <a:gd name="connsiteX23" fmla="*/ 7634524 w 7647980"/>
                <a:gd name="connsiteY23" fmla="*/ 145993 h 337205"/>
                <a:gd name="connsiteX24" fmla="*/ 7647902 w 7647980"/>
                <a:gd name="connsiteY24" fmla="*/ 154059 h 337205"/>
                <a:gd name="connsiteX25" fmla="*/ 7647824 w 7647980"/>
                <a:gd name="connsiteY25" fmla="*/ 154223 h 337205"/>
                <a:gd name="connsiteX26" fmla="*/ 7647667 w 7647980"/>
                <a:gd name="connsiteY26" fmla="*/ 154083 h 337205"/>
                <a:gd name="connsiteX27" fmla="*/ 7647745 w 7647980"/>
                <a:gd name="connsiteY27" fmla="*/ 153824 h 337205"/>
                <a:gd name="connsiteX28" fmla="*/ 7647902 w 7647980"/>
                <a:gd name="connsiteY28" fmla="*/ 153605 h 337205"/>
                <a:gd name="connsiteX29" fmla="*/ 7647980 w 7647980"/>
                <a:gd name="connsiteY29" fmla="*/ 153723 h 337205"/>
                <a:gd name="connsiteX30" fmla="*/ 7647902 w 7647980"/>
                <a:gd name="connsiteY30" fmla="*/ 154059 h 337205"/>
                <a:gd name="connsiteX31" fmla="*/ 7644694 w 7647980"/>
                <a:gd name="connsiteY31" fmla="*/ 183084 h 337205"/>
                <a:gd name="connsiteX32" fmla="*/ 7644460 w 7647980"/>
                <a:gd name="connsiteY32" fmla="*/ 183186 h 337205"/>
                <a:gd name="connsiteX33" fmla="*/ 7644225 w 7647980"/>
                <a:gd name="connsiteY33" fmla="*/ 183154 h 337205"/>
                <a:gd name="connsiteX34" fmla="*/ 7644069 w 7647980"/>
                <a:gd name="connsiteY34" fmla="*/ 183006 h 337205"/>
                <a:gd name="connsiteX35" fmla="*/ 7644069 w 7647980"/>
                <a:gd name="connsiteY35" fmla="*/ 182771 h 337205"/>
                <a:gd name="connsiteX36" fmla="*/ 7644225 w 7647980"/>
                <a:gd name="connsiteY36" fmla="*/ 182607 h 337205"/>
                <a:gd name="connsiteX37" fmla="*/ 7644538 w 7647980"/>
                <a:gd name="connsiteY37" fmla="*/ 182662 h 337205"/>
                <a:gd name="connsiteX38" fmla="*/ 7644694 w 7647980"/>
                <a:gd name="connsiteY38" fmla="*/ 182873 h 337205"/>
                <a:gd name="connsiteX39" fmla="*/ 7644694 w 7647980"/>
                <a:gd name="connsiteY39" fmla="*/ 183084 h 337205"/>
                <a:gd name="connsiteX40" fmla="*/ 7623101 w 7647980"/>
                <a:gd name="connsiteY40" fmla="*/ 184125 h 337205"/>
                <a:gd name="connsiteX41" fmla="*/ 7623258 w 7647980"/>
                <a:gd name="connsiteY41" fmla="*/ 184273 h 337205"/>
                <a:gd name="connsiteX42" fmla="*/ 7623571 w 7647980"/>
                <a:gd name="connsiteY42" fmla="*/ 184234 h 337205"/>
                <a:gd name="connsiteX43" fmla="*/ 7623884 w 7647980"/>
                <a:gd name="connsiteY43" fmla="*/ 184211 h 337205"/>
                <a:gd name="connsiteX44" fmla="*/ 7623727 w 7647980"/>
                <a:gd name="connsiteY44" fmla="*/ 184359 h 337205"/>
                <a:gd name="connsiteX45" fmla="*/ 7623101 w 7647980"/>
                <a:gd name="connsiteY45" fmla="*/ 184422 h 337205"/>
                <a:gd name="connsiteX46" fmla="*/ 7622867 w 7647980"/>
                <a:gd name="connsiteY46" fmla="*/ 184046 h 337205"/>
                <a:gd name="connsiteX47" fmla="*/ 7623180 w 7647980"/>
                <a:gd name="connsiteY47" fmla="*/ 183757 h 337205"/>
                <a:gd name="connsiteX48" fmla="*/ 7623493 w 7647980"/>
                <a:gd name="connsiteY48" fmla="*/ 183710 h 337205"/>
                <a:gd name="connsiteX49" fmla="*/ 7623493 w 7647980"/>
                <a:gd name="connsiteY49" fmla="*/ 183788 h 337205"/>
                <a:gd name="connsiteX50" fmla="*/ 7623493 w 7647980"/>
                <a:gd name="connsiteY50" fmla="*/ 183874 h 337205"/>
                <a:gd name="connsiteX51" fmla="*/ 7623336 w 7647980"/>
                <a:gd name="connsiteY51" fmla="*/ 183874 h 337205"/>
                <a:gd name="connsiteX52" fmla="*/ 7623101 w 7647980"/>
                <a:gd name="connsiteY52" fmla="*/ 183945 h 337205"/>
                <a:gd name="connsiteX53" fmla="*/ 7623101 w 7647980"/>
                <a:gd name="connsiteY53" fmla="*/ 184125 h 337205"/>
                <a:gd name="connsiteX54" fmla="*/ 7572664 w 7647980"/>
                <a:gd name="connsiteY54" fmla="*/ 187715 h 337205"/>
                <a:gd name="connsiteX55" fmla="*/ 7572922 w 7647980"/>
                <a:gd name="connsiteY55" fmla="*/ 188005 h 337205"/>
                <a:gd name="connsiteX56" fmla="*/ 7572922 w 7647980"/>
                <a:gd name="connsiteY56" fmla="*/ 188146 h 337205"/>
                <a:gd name="connsiteX57" fmla="*/ 7572797 w 7647980"/>
                <a:gd name="connsiteY57" fmla="*/ 188122 h 337205"/>
                <a:gd name="connsiteX58" fmla="*/ 7572421 w 7647980"/>
                <a:gd name="connsiteY58" fmla="*/ 188036 h 337205"/>
                <a:gd name="connsiteX59" fmla="*/ 7572296 w 7647980"/>
                <a:gd name="connsiteY59" fmla="*/ 187864 h 337205"/>
                <a:gd name="connsiteX60" fmla="*/ 7572570 w 7647980"/>
                <a:gd name="connsiteY60" fmla="*/ 187981 h 337205"/>
                <a:gd name="connsiteX61" fmla="*/ 7572687 w 7647980"/>
                <a:gd name="connsiteY61" fmla="*/ 187958 h 337205"/>
                <a:gd name="connsiteX62" fmla="*/ 7572437 w 7647980"/>
                <a:gd name="connsiteY62" fmla="*/ 187700 h 337205"/>
                <a:gd name="connsiteX63" fmla="*/ 7572218 w 7647980"/>
                <a:gd name="connsiteY63" fmla="*/ 187512 h 337205"/>
                <a:gd name="connsiteX64" fmla="*/ 7572054 w 7647980"/>
                <a:gd name="connsiteY64" fmla="*/ 187434 h 337205"/>
                <a:gd name="connsiteX65" fmla="*/ 7572054 w 7647980"/>
                <a:gd name="connsiteY65" fmla="*/ 187340 h 337205"/>
                <a:gd name="connsiteX66" fmla="*/ 7572257 w 7647980"/>
                <a:gd name="connsiteY66" fmla="*/ 187387 h 337205"/>
                <a:gd name="connsiteX67" fmla="*/ 7572664 w 7647980"/>
                <a:gd name="connsiteY67" fmla="*/ 187715 h 337205"/>
                <a:gd name="connsiteX68" fmla="*/ 1533 w 7647980"/>
                <a:gd name="connsiteY68" fmla="*/ 0 h 337205"/>
                <a:gd name="connsiteX69" fmla="*/ 3286 w 7647980"/>
                <a:gd name="connsiteY69" fmla="*/ 1846 h 337205"/>
                <a:gd name="connsiteX70" fmla="*/ 2949 w 7647980"/>
                <a:gd name="connsiteY70" fmla="*/ 2777 h 337205"/>
                <a:gd name="connsiteX71" fmla="*/ 1682 w 7647980"/>
                <a:gd name="connsiteY71" fmla="*/ 2691 h 337205"/>
                <a:gd name="connsiteX72" fmla="*/ 1103 w 7647980"/>
                <a:gd name="connsiteY72" fmla="*/ 2363 h 337205"/>
                <a:gd name="connsiteX73" fmla="*/ 2089 w 7647980"/>
                <a:gd name="connsiteY73" fmla="*/ 2198 h 337205"/>
                <a:gd name="connsiteX74" fmla="*/ 2253 w 7647980"/>
                <a:gd name="connsiteY74" fmla="*/ 1854 h 337205"/>
                <a:gd name="connsiteX75" fmla="*/ 1799 w 7647980"/>
                <a:gd name="connsiteY75" fmla="*/ 1314 h 337205"/>
                <a:gd name="connsiteX76" fmla="*/ 1197 w 7647980"/>
                <a:gd name="connsiteY76" fmla="*/ 939 h 337205"/>
                <a:gd name="connsiteX77" fmla="*/ 782 w 7647980"/>
                <a:gd name="connsiteY77" fmla="*/ 939 h 337205"/>
                <a:gd name="connsiteX78" fmla="*/ 681 w 7647980"/>
                <a:gd name="connsiteY78" fmla="*/ 1682 h 337205"/>
                <a:gd name="connsiteX79" fmla="*/ 0 w 7647980"/>
                <a:gd name="connsiteY79" fmla="*/ 1103 h 337205"/>
                <a:gd name="connsiteX80" fmla="*/ 399 w 7647980"/>
                <a:gd name="connsiteY80" fmla="*/ 524 h 337205"/>
                <a:gd name="connsiteX81" fmla="*/ 884 w 7647980"/>
                <a:gd name="connsiteY81" fmla="*/ 141 h 337205"/>
                <a:gd name="connsiteX82" fmla="*/ 1533 w 7647980"/>
                <a:gd name="connsiteY82" fmla="*/ 0 h 337205"/>
                <a:gd name="connsiteX83" fmla="*/ 7297827 w 7647980"/>
                <a:gd name="connsiteY83" fmla="*/ 17360 h 337205"/>
                <a:gd name="connsiteX84" fmla="*/ 7296434 w 7647980"/>
                <a:gd name="connsiteY84" fmla="*/ 18088 h 337205"/>
                <a:gd name="connsiteX85" fmla="*/ 7296012 w 7647980"/>
                <a:gd name="connsiteY85" fmla="*/ 17970 h 337205"/>
                <a:gd name="connsiteX86" fmla="*/ 7297662 w 7647980"/>
                <a:gd name="connsiteY86" fmla="*/ 16938 h 337205"/>
                <a:gd name="connsiteX87" fmla="*/ 7297654 w 7647980"/>
                <a:gd name="connsiteY87" fmla="*/ 17063 h 337205"/>
                <a:gd name="connsiteX88" fmla="*/ 7297827 w 7647980"/>
                <a:gd name="connsiteY88" fmla="*/ 17360 h 337205"/>
                <a:gd name="connsiteX89" fmla="*/ 7295073 w 7647980"/>
                <a:gd name="connsiteY89" fmla="*/ 19058 h 337205"/>
                <a:gd name="connsiteX90" fmla="*/ 7293446 w 7647980"/>
                <a:gd name="connsiteY90" fmla="*/ 19903 h 337205"/>
                <a:gd name="connsiteX91" fmla="*/ 7293007 w 7647980"/>
                <a:gd name="connsiteY91" fmla="*/ 19449 h 337205"/>
                <a:gd name="connsiteX92" fmla="*/ 7293594 w 7647980"/>
                <a:gd name="connsiteY92" fmla="*/ 19433 h 337205"/>
                <a:gd name="connsiteX93" fmla="*/ 7294690 w 7647980"/>
                <a:gd name="connsiteY93" fmla="*/ 18620 h 337205"/>
                <a:gd name="connsiteX94" fmla="*/ 7296012 w 7647980"/>
                <a:gd name="connsiteY94" fmla="*/ 18557 h 337205"/>
                <a:gd name="connsiteX95" fmla="*/ 7295855 w 7647980"/>
                <a:gd name="connsiteY95" fmla="*/ 19011 h 337205"/>
                <a:gd name="connsiteX96" fmla="*/ 7295073 w 7647980"/>
                <a:gd name="connsiteY96" fmla="*/ 19058 h 337205"/>
                <a:gd name="connsiteX97" fmla="*/ 45376 w 7647980"/>
                <a:gd name="connsiteY97" fmla="*/ 45165 h 337205"/>
                <a:gd name="connsiteX98" fmla="*/ 49029 w 7647980"/>
                <a:gd name="connsiteY98" fmla="*/ 47692 h 337205"/>
                <a:gd name="connsiteX99" fmla="*/ 47480 w 7647980"/>
                <a:gd name="connsiteY99" fmla="*/ 47872 h 337205"/>
                <a:gd name="connsiteX100" fmla="*/ 43663 w 7647980"/>
                <a:gd name="connsiteY100" fmla="*/ 46651 h 337205"/>
                <a:gd name="connsiteX101" fmla="*/ 40173 w 7647980"/>
                <a:gd name="connsiteY101" fmla="*/ 44155 h 337205"/>
                <a:gd name="connsiteX102" fmla="*/ 41214 w 7647980"/>
                <a:gd name="connsiteY102" fmla="*/ 43616 h 337205"/>
                <a:gd name="connsiteX103" fmla="*/ 41722 w 7647980"/>
                <a:gd name="connsiteY103" fmla="*/ 44515 h 337205"/>
                <a:gd name="connsiteX104" fmla="*/ 43311 w 7647980"/>
                <a:gd name="connsiteY104" fmla="*/ 45352 h 337205"/>
                <a:gd name="connsiteX105" fmla="*/ 44249 w 7647980"/>
                <a:gd name="connsiteY105" fmla="*/ 43592 h 337205"/>
                <a:gd name="connsiteX106" fmla="*/ 44867 w 7647980"/>
                <a:gd name="connsiteY106" fmla="*/ 43193 h 337205"/>
                <a:gd name="connsiteX107" fmla="*/ 42082 w 7647980"/>
                <a:gd name="connsiteY107" fmla="*/ 41378 h 337205"/>
                <a:gd name="connsiteX108" fmla="*/ 43185 w 7647980"/>
                <a:gd name="connsiteY108" fmla="*/ 41472 h 337205"/>
                <a:gd name="connsiteX109" fmla="*/ 45822 w 7647980"/>
                <a:gd name="connsiteY109" fmla="*/ 42708 h 337205"/>
                <a:gd name="connsiteX110" fmla="*/ 45376 w 7647980"/>
                <a:gd name="connsiteY110" fmla="*/ 45165 h 337205"/>
                <a:gd name="connsiteX111" fmla="*/ 7298898 w 7647980"/>
                <a:gd name="connsiteY111" fmla="*/ 45376 h 337205"/>
                <a:gd name="connsiteX112" fmla="*/ 7299008 w 7647980"/>
                <a:gd name="connsiteY112" fmla="*/ 45876 h 337205"/>
                <a:gd name="connsiteX113" fmla="*/ 7297756 w 7647980"/>
                <a:gd name="connsiteY113" fmla="*/ 44507 h 337205"/>
                <a:gd name="connsiteX114" fmla="*/ 7297013 w 7647980"/>
                <a:gd name="connsiteY114" fmla="*/ 43623 h 337205"/>
                <a:gd name="connsiteX115" fmla="*/ 7297060 w 7647980"/>
                <a:gd name="connsiteY115" fmla="*/ 43240 h 337205"/>
                <a:gd name="connsiteX116" fmla="*/ 7297397 w 7647980"/>
                <a:gd name="connsiteY116" fmla="*/ 43483 h 337205"/>
                <a:gd name="connsiteX117" fmla="*/ 7297811 w 7647980"/>
                <a:gd name="connsiteY117" fmla="*/ 43913 h 337205"/>
                <a:gd name="connsiteX118" fmla="*/ 7298085 w 7647980"/>
                <a:gd name="connsiteY118" fmla="*/ 44257 h 337205"/>
                <a:gd name="connsiteX119" fmla="*/ 7298898 w 7647980"/>
                <a:gd name="connsiteY119" fmla="*/ 45376 h 337205"/>
                <a:gd name="connsiteX120" fmla="*/ 7299141 w 7647980"/>
                <a:gd name="connsiteY120" fmla="*/ 48177 h 337205"/>
                <a:gd name="connsiteX121" fmla="*/ 7298343 w 7647980"/>
                <a:gd name="connsiteY121" fmla="*/ 48270 h 337205"/>
                <a:gd name="connsiteX122" fmla="*/ 7298937 w 7647980"/>
                <a:gd name="connsiteY122" fmla="*/ 47958 h 337205"/>
                <a:gd name="connsiteX123" fmla="*/ 7299102 w 7647980"/>
                <a:gd name="connsiteY123" fmla="*/ 47527 h 337205"/>
                <a:gd name="connsiteX124" fmla="*/ 7299008 w 7647980"/>
                <a:gd name="connsiteY124" fmla="*/ 46174 h 337205"/>
                <a:gd name="connsiteX125" fmla="*/ 7299321 w 7647980"/>
                <a:gd name="connsiteY125" fmla="*/ 46283 h 337205"/>
                <a:gd name="connsiteX126" fmla="*/ 7299431 w 7647980"/>
                <a:gd name="connsiteY126" fmla="*/ 46839 h 337205"/>
                <a:gd name="connsiteX127" fmla="*/ 7299485 w 7647980"/>
                <a:gd name="connsiteY127" fmla="*/ 47653 h 337205"/>
                <a:gd name="connsiteX128" fmla="*/ 7299141 w 7647980"/>
                <a:gd name="connsiteY128" fmla="*/ 48177 h 337205"/>
                <a:gd name="connsiteX129" fmla="*/ 7299329 w 7647980"/>
                <a:gd name="connsiteY129" fmla="*/ 56368 h 337205"/>
                <a:gd name="connsiteX130" fmla="*/ 7298742 w 7647980"/>
                <a:gd name="connsiteY130" fmla="*/ 56446 h 337205"/>
                <a:gd name="connsiteX131" fmla="*/ 7299126 w 7647980"/>
                <a:gd name="connsiteY131" fmla="*/ 56000 h 337205"/>
                <a:gd name="connsiteX132" fmla="*/ 7301637 w 7647980"/>
                <a:gd name="connsiteY132" fmla="*/ 55507 h 337205"/>
                <a:gd name="connsiteX133" fmla="*/ 7301856 w 7647980"/>
                <a:gd name="connsiteY133" fmla="*/ 55366 h 337205"/>
                <a:gd name="connsiteX134" fmla="*/ 7302263 w 7647980"/>
                <a:gd name="connsiteY134" fmla="*/ 55640 h 337205"/>
                <a:gd name="connsiteX135" fmla="*/ 7302255 w 7647980"/>
                <a:gd name="connsiteY135" fmla="*/ 55898 h 337205"/>
                <a:gd name="connsiteX136" fmla="*/ 7302075 w 7647980"/>
                <a:gd name="connsiteY136" fmla="*/ 56031 h 337205"/>
                <a:gd name="connsiteX137" fmla="*/ 7300831 w 7647980"/>
                <a:gd name="connsiteY137" fmla="*/ 56039 h 337205"/>
                <a:gd name="connsiteX138" fmla="*/ 7299853 w 7647980"/>
                <a:gd name="connsiteY138" fmla="*/ 56274 h 337205"/>
                <a:gd name="connsiteX139" fmla="*/ 7299329 w 7647980"/>
                <a:gd name="connsiteY139" fmla="*/ 56368 h 337205"/>
                <a:gd name="connsiteX140" fmla="*/ 7299203 w 7647980"/>
                <a:gd name="connsiteY140" fmla="*/ 63542 h 337205"/>
                <a:gd name="connsiteX141" fmla="*/ 7300385 w 7647980"/>
                <a:gd name="connsiteY141" fmla="*/ 64402 h 337205"/>
                <a:gd name="connsiteX142" fmla="*/ 7300229 w 7647980"/>
                <a:gd name="connsiteY142" fmla="*/ 64997 h 337205"/>
                <a:gd name="connsiteX143" fmla="*/ 7299829 w 7647980"/>
                <a:gd name="connsiteY143" fmla="*/ 65678 h 337205"/>
                <a:gd name="connsiteX144" fmla="*/ 7298288 w 7647980"/>
                <a:gd name="connsiteY144" fmla="*/ 67415 h 337205"/>
                <a:gd name="connsiteX145" fmla="*/ 7297819 w 7647980"/>
                <a:gd name="connsiteY145" fmla="*/ 67250 h 337205"/>
                <a:gd name="connsiteX146" fmla="*/ 7299321 w 7647980"/>
                <a:gd name="connsiteY146" fmla="*/ 65678 h 337205"/>
                <a:gd name="connsiteX147" fmla="*/ 7299900 w 7647980"/>
                <a:gd name="connsiteY147" fmla="*/ 64637 h 337205"/>
                <a:gd name="connsiteX148" fmla="*/ 7299039 w 7647980"/>
                <a:gd name="connsiteY148" fmla="*/ 63839 h 337205"/>
                <a:gd name="connsiteX149" fmla="*/ 7298695 w 7647980"/>
                <a:gd name="connsiteY149" fmla="*/ 64011 h 337205"/>
                <a:gd name="connsiteX150" fmla="*/ 7298554 w 7647980"/>
                <a:gd name="connsiteY150" fmla="*/ 64011 h 337205"/>
                <a:gd name="connsiteX151" fmla="*/ 7298257 w 7647980"/>
                <a:gd name="connsiteY151" fmla="*/ 63268 h 337205"/>
                <a:gd name="connsiteX152" fmla="*/ 7298554 w 7647980"/>
                <a:gd name="connsiteY152" fmla="*/ 63268 h 337205"/>
                <a:gd name="connsiteX153" fmla="*/ 7299203 w 7647980"/>
                <a:gd name="connsiteY153" fmla="*/ 63542 h 337205"/>
                <a:gd name="connsiteX154" fmla="*/ 7331616 w 7647980"/>
                <a:gd name="connsiteY154" fmla="*/ 103129 h 337205"/>
                <a:gd name="connsiteX155" fmla="*/ 7330904 w 7647980"/>
                <a:gd name="connsiteY155" fmla="*/ 103723 h 337205"/>
                <a:gd name="connsiteX156" fmla="*/ 7330630 w 7647980"/>
                <a:gd name="connsiteY156" fmla="*/ 103183 h 337205"/>
                <a:gd name="connsiteX157" fmla="*/ 7330982 w 7647980"/>
                <a:gd name="connsiteY157" fmla="*/ 102518 h 337205"/>
                <a:gd name="connsiteX158" fmla="*/ 7330388 w 7647980"/>
                <a:gd name="connsiteY158" fmla="*/ 99757 h 337205"/>
                <a:gd name="connsiteX159" fmla="*/ 7329402 w 7647980"/>
                <a:gd name="connsiteY159" fmla="*/ 99381 h 337205"/>
                <a:gd name="connsiteX160" fmla="*/ 7328815 w 7647980"/>
                <a:gd name="connsiteY160" fmla="*/ 98552 h 337205"/>
                <a:gd name="connsiteX161" fmla="*/ 7329097 w 7647980"/>
                <a:gd name="connsiteY161" fmla="*/ 98552 h 337205"/>
                <a:gd name="connsiteX162" fmla="*/ 7330083 w 7647980"/>
                <a:gd name="connsiteY162" fmla="*/ 99311 h 337205"/>
                <a:gd name="connsiteX163" fmla="*/ 7330873 w 7647980"/>
                <a:gd name="connsiteY163" fmla="*/ 99655 h 337205"/>
                <a:gd name="connsiteX164" fmla="*/ 7331335 w 7647980"/>
                <a:gd name="connsiteY164" fmla="*/ 101470 h 337205"/>
                <a:gd name="connsiteX165" fmla="*/ 7331616 w 7647980"/>
                <a:gd name="connsiteY165" fmla="*/ 103129 h 337205"/>
                <a:gd name="connsiteX166" fmla="*/ 7222769 w 7647980"/>
                <a:gd name="connsiteY166" fmla="*/ 104693 h 337205"/>
                <a:gd name="connsiteX167" fmla="*/ 7222565 w 7647980"/>
                <a:gd name="connsiteY167" fmla="*/ 104740 h 337205"/>
                <a:gd name="connsiteX168" fmla="*/ 7222150 w 7647980"/>
                <a:gd name="connsiteY168" fmla="*/ 104513 h 337205"/>
                <a:gd name="connsiteX169" fmla="*/ 7222205 w 7647980"/>
                <a:gd name="connsiteY169" fmla="*/ 104232 h 337205"/>
                <a:gd name="connsiteX170" fmla="*/ 7222495 w 7647980"/>
                <a:gd name="connsiteY170" fmla="*/ 104107 h 337205"/>
                <a:gd name="connsiteX171" fmla="*/ 7222862 w 7647980"/>
                <a:gd name="connsiteY171" fmla="*/ 104318 h 337205"/>
                <a:gd name="connsiteX172" fmla="*/ 7222769 w 7647980"/>
                <a:gd name="connsiteY172" fmla="*/ 104693 h 337205"/>
                <a:gd name="connsiteX173" fmla="*/ 7337421 w 7647980"/>
                <a:gd name="connsiteY173" fmla="*/ 112071 h 337205"/>
                <a:gd name="connsiteX174" fmla="*/ 7337554 w 7647980"/>
                <a:gd name="connsiteY174" fmla="*/ 113197 h 337205"/>
                <a:gd name="connsiteX175" fmla="*/ 7337053 w 7647980"/>
                <a:gd name="connsiteY175" fmla="*/ 113049 h 337205"/>
                <a:gd name="connsiteX176" fmla="*/ 7336889 w 7647980"/>
                <a:gd name="connsiteY176" fmla="*/ 112610 h 337205"/>
                <a:gd name="connsiteX177" fmla="*/ 7336725 w 7647980"/>
                <a:gd name="connsiteY177" fmla="*/ 111476 h 337205"/>
                <a:gd name="connsiteX178" fmla="*/ 7336200 w 7647980"/>
                <a:gd name="connsiteY178" fmla="*/ 110365 h 337205"/>
                <a:gd name="connsiteX179" fmla="*/ 7336795 w 7647980"/>
                <a:gd name="connsiteY179" fmla="*/ 110662 h 337205"/>
                <a:gd name="connsiteX180" fmla="*/ 7337288 w 7647980"/>
                <a:gd name="connsiteY180" fmla="*/ 111531 h 337205"/>
                <a:gd name="connsiteX181" fmla="*/ 7337421 w 7647980"/>
                <a:gd name="connsiteY181" fmla="*/ 112071 h 337205"/>
                <a:gd name="connsiteX182" fmla="*/ 97762 w 7647980"/>
                <a:gd name="connsiteY182" fmla="*/ 174869 h 337205"/>
                <a:gd name="connsiteX183" fmla="*/ 97699 w 7647980"/>
                <a:gd name="connsiteY183" fmla="*/ 175002 h 337205"/>
                <a:gd name="connsiteX184" fmla="*/ 97433 w 7647980"/>
                <a:gd name="connsiteY184" fmla="*/ 174830 h 337205"/>
                <a:gd name="connsiteX185" fmla="*/ 96917 w 7647980"/>
                <a:gd name="connsiteY185" fmla="*/ 174510 h 337205"/>
                <a:gd name="connsiteX186" fmla="*/ 96479 w 7647980"/>
                <a:gd name="connsiteY186" fmla="*/ 174157 h 337205"/>
                <a:gd name="connsiteX187" fmla="*/ 96471 w 7647980"/>
                <a:gd name="connsiteY187" fmla="*/ 174009 h 337205"/>
                <a:gd name="connsiteX188" fmla="*/ 97089 w 7647980"/>
                <a:gd name="connsiteY188" fmla="*/ 173798 h 337205"/>
                <a:gd name="connsiteX189" fmla="*/ 97879 w 7647980"/>
                <a:gd name="connsiteY189" fmla="*/ 173633 h 337205"/>
                <a:gd name="connsiteX190" fmla="*/ 98051 w 7647980"/>
                <a:gd name="connsiteY190" fmla="*/ 173860 h 337205"/>
                <a:gd name="connsiteX191" fmla="*/ 97902 w 7647980"/>
                <a:gd name="connsiteY191" fmla="*/ 174181 h 337205"/>
                <a:gd name="connsiteX192" fmla="*/ 97762 w 7647980"/>
                <a:gd name="connsiteY192" fmla="*/ 174869 h 337205"/>
                <a:gd name="connsiteX193" fmla="*/ 77835 w 7647980"/>
                <a:gd name="connsiteY193" fmla="*/ 208549 h 337205"/>
                <a:gd name="connsiteX194" fmla="*/ 77327 w 7647980"/>
                <a:gd name="connsiteY194" fmla="*/ 208667 h 337205"/>
                <a:gd name="connsiteX195" fmla="*/ 76732 w 7647980"/>
                <a:gd name="connsiteY195" fmla="*/ 208667 h 337205"/>
                <a:gd name="connsiteX196" fmla="*/ 76435 w 7647980"/>
                <a:gd name="connsiteY196" fmla="*/ 208377 h 337205"/>
                <a:gd name="connsiteX197" fmla="*/ 76419 w 7647980"/>
                <a:gd name="connsiteY197" fmla="*/ 208142 h 337205"/>
                <a:gd name="connsiteX198" fmla="*/ 76623 w 7647980"/>
                <a:gd name="connsiteY198" fmla="*/ 208142 h 337205"/>
                <a:gd name="connsiteX199" fmla="*/ 76810 w 7647980"/>
                <a:gd name="connsiteY199" fmla="*/ 208182 h 337205"/>
                <a:gd name="connsiteX200" fmla="*/ 77655 w 7647980"/>
                <a:gd name="connsiteY200" fmla="*/ 208221 h 337205"/>
                <a:gd name="connsiteX201" fmla="*/ 77874 w 7647980"/>
                <a:gd name="connsiteY201" fmla="*/ 208393 h 337205"/>
                <a:gd name="connsiteX202" fmla="*/ 77835 w 7647980"/>
                <a:gd name="connsiteY202" fmla="*/ 208549 h 337205"/>
                <a:gd name="connsiteX203" fmla="*/ 167445 w 7647980"/>
                <a:gd name="connsiteY203" fmla="*/ 336854 h 337205"/>
                <a:gd name="connsiteX204" fmla="*/ 167265 w 7647980"/>
                <a:gd name="connsiteY204" fmla="*/ 337206 h 337205"/>
                <a:gd name="connsiteX205" fmla="*/ 166921 w 7647980"/>
                <a:gd name="connsiteY205" fmla="*/ 337081 h 337205"/>
                <a:gd name="connsiteX206" fmla="*/ 166717 w 7647980"/>
                <a:gd name="connsiteY206" fmla="*/ 336635 h 337205"/>
                <a:gd name="connsiteX207" fmla="*/ 166647 w 7647980"/>
                <a:gd name="connsiteY207" fmla="*/ 336149 h 337205"/>
                <a:gd name="connsiteX208" fmla="*/ 166780 w 7647980"/>
                <a:gd name="connsiteY208" fmla="*/ 335758 h 337205"/>
                <a:gd name="connsiteX209" fmla="*/ 167007 w 7647980"/>
                <a:gd name="connsiteY209" fmla="*/ 335774 h 337205"/>
                <a:gd name="connsiteX210" fmla="*/ 167265 w 7647980"/>
                <a:gd name="connsiteY210" fmla="*/ 336259 h 337205"/>
                <a:gd name="connsiteX211" fmla="*/ 167445 w 7647980"/>
                <a:gd name="connsiteY211" fmla="*/ 336854 h 337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</a:cxnLst>
              <a:rect l="l" t="t" r="r" b="b"/>
              <a:pathLst>
                <a:path w="7647980" h="337205">
                  <a:moveTo>
                    <a:pt x="7634445" y="145993"/>
                  </a:moveTo>
                  <a:lnTo>
                    <a:pt x="7635228" y="146408"/>
                  </a:lnTo>
                  <a:lnTo>
                    <a:pt x="7635776" y="146971"/>
                  </a:lnTo>
                  <a:lnTo>
                    <a:pt x="7636010" y="147753"/>
                  </a:lnTo>
                  <a:lnTo>
                    <a:pt x="7636010" y="147949"/>
                  </a:lnTo>
                  <a:lnTo>
                    <a:pt x="7635619" y="147941"/>
                  </a:lnTo>
                  <a:lnTo>
                    <a:pt x="7635071" y="147699"/>
                  </a:lnTo>
                  <a:lnTo>
                    <a:pt x="7634680" y="147370"/>
                  </a:lnTo>
                  <a:lnTo>
                    <a:pt x="7634524" y="147284"/>
                  </a:lnTo>
                  <a:lnTo>
                    <a:pt x="7634445" y="147213"/>
                  </a:lnTo>
                  <a:lnTo>
                    <a:pt x="7634915" y="147261"/>
                  </a:lnTo>
                  <a:lnTo>
                    <a:pt x="7635384" y="147589"/>
                  </a:lnTo>
                  <a:lnTo>
                    <a:pt x="7635776" y="147738"/>
                  </a:lnTo>
                  <a:lnTo>
                    <a:pt x="7635776" y="147354"/>
                  </a:lnTo>
                  <a:lnTo>
                    <a:pt x="7635306" y="146689"/>
                  </a:lnTo>
                  <a:lnTo>
                    <a:pt x="7635071" y="146463"/>
                  </a:lnTo>
                  <a:lnTo>
                    <a:pt x="7634680" y="146267"/>
                  </a:lnTo>
                  <a:lnTo>
                    <a:pt x="7634289" y="146134"/>
                  </a:lnTo>
                  <a:lnTo>
                    <a:pt x="7634054" y="146251"/>
                  </a:lnTo>
                  <a:lnTo>
                    <a:pt x="7633898" y="146306"/>
                  </a:lnTo>
                  <a:lnTo>
                    <a:pt x="7633820" y="146150"/>
                  </a:lnTo>
                  <a:lnTo>
                    <a:pt x="7633898" y="146009"/>
                  </a:lnTo>
                  <a:lnTo>
                    <a:pt x="7634054" y="145868"/>
                  </a:lnTo>
                  <a:lnTo>
                    <a:pt x="7634524" y="145993"/>
                  </a:lnTo>
                  <a:close/>
                  <a:moveTo>
                    <a:pt x="7647902" y="154059"/>
                  </a:moveTo>
                  <a:lnTo>
                    <a:pt x="7647824" y="154223"/>
                  </a:lnTo>
                  <a:lnTo>
                    <a:pt x="7647667" y="154083"/>
                  </a:lnTo>
                  <a:lnTo>
                    <a:pt x="7647745" y="153824"/>
                  </a:lnTo>
                  <a:lnTo>
                    <a:pt x="7647902" y="153605"/>
                  </a:lnTo>
                  <a:lnTo>
                    <a:pt x="7647980" y="153723"/>
                  </a:lnTo>
                  <a:lnTo>
                    <a:pt x="7647902" y="154059"/>
                  </a:lnTo>
                  <a:close/>
                  <a:moveTo>
                    <a:pt x="7644694" y="183084"/>
                  </a:moveTo>
                  <a:lnTo>
                    <a:pt x="7644460" y="183186"/>
                  </a:lnTo>
                  <a:lnTo>
                    <a:pt x="7644225" y="183154"/>
                  </a:lnTo>
                  <a:lnTo>
                    <a:pt x="7644069" y="183006"/>
                  </a:lnTo>
                  <a:lnTo>
                    <a:pt x="7644069" y="182771"/>
                  </a:lnTo>
                  <a:lnTo>
                    <a:pt x="7644225" y="182607"/>
                  </a:lnTo>
                  <a:lnTo>
                    <a:pt x="7644538" y="182662"/>
                  </a:lnTo>
                  <a:lnTo>
                    <a:pt x="7644694" y="182873"/>
                  </a:lnTo>
                  <a:lnTo>
                    <a:pt x="7644694" y="183084"/>
                  </a:lnTo>
                  <a:close/>
                  <a:moveTo>
                    <a:pt x="7623101" y="184125"/>
                  </a:moveTo>
                  <a:lnTo>
                    <a:pt x="7623258" y="184273"/>
                  </a:lnTo>
                  <a:lnTo>
                    <a:pt x="7623571" y="184234"/>
                  </a:lnTo>
                  <a:lnTo>
                    <a:pt x="7623884" y="184211"/>
                  </a:lnTo>
                  <a:lnTo>
                    <a:pt x="7623727" y="184359"/>
                  </a:lnTo>
                  <a:lnTo>
                    <a:pt x="7623101" y="184422"/>
                  </a:lnTo>
                  <a:lnTo>
                    <a:pt x="7622867" y="184046"/>
                  </a:lnTo>
                  <a:lnTo>
                    <a:pt x="7623180" y="183757"/>
                  </a:lnTo>
                  <a:lnTo>
                    <a:pt x="7623493" y="183710"/>
                  </a:lnTo>
                  <a:lnTo>
                    <a:pt x="7623493" y="183788"/>
                  </a:lnTo>
                  <a:lnTo>
                    <a:pt x="7623493" y="183874"/>
                  </a:lnTo>
                  <a:lnTo>
                    <a:pt x="7623336" y="183874"/>
                  </a:lnTo>
                  <a:lnTo>
                    <a:pt x="7623101" y="183945"/>
                  </a:lnTo>
                  <a:lnTo>
                    <a:pt x="7623101" y="184125"/>
                  </a:lnTo>
                  <a:close/>
                  <a:moveTo>
                    <a:pt x="7572664" y="187715"/>
                  </a:moveTo>
                  <a:lnTo>
                    <a:pt x="7572922" y="188005"/>
                  </a:lnTo>
                  <a:lnTo>
                    <a:pt x="7572922" y="188146"/>
                  </a:lnTo>
                  <a:lnTo>
                    <a:pt x="7572797" y="188122"/>
                  </a:lnTo>
                  <a:lnTo>
                    <a:pt x="7572421" y="188036"/>
                  </a:lnTo>
                  <a:lnTo>
                    <a:pt x="7572296" y="187864"/>
                  </a:lnTo>
                  <a:lnTo>
                    <a:pt x="7572570" y="187981"/>
                  </a:lnTo>
                  <a:lnTo>
                    <a:pt x="7572687" y="187958"/>
                  </a:lnTo>
                  <a:lnTo>
                    <a:pt x="7572437" y="187700"/>
                  </a:lnTo>
                  <a:lnTo>
                    <a:pt x="7572218" y="187512"/>
                  </a:lnTo>
                  <a:lnTo>
                    <a:pt x="7572054" y="187434"/>
                  </a:lnTo>
                  <a:lnTo>
                    <a:pt x="7572054" y="187340"/>
                  </a:lnTo>
                  <a:lnTo>
                    <a:pt x="7572257" y="187387"/>
                  </a:lnTo>
                  <a:lnTo>
                    <a:pt x="7572664" y="187715"/>
                  </a:lnTo>
                  <a:close/>
                  <a:moveTo>
                    <a:pt x="1533" y="0"/>
                  </a:moveTo>
                  <a:lnTo>
                    <a:pt x="3286" y="1846"/>
                  </a:lnTo>
                  <a:lnTo>
                    <a:pt x="2949" y="2777"/>
                  </a:lnTo>
                  <a:lnTo>
                    <a:pt x="1682" y="2691"/>
                  </a:lnTo>
                  <a:lnTo>
                    <a:pt x="1103" y="2363"/>
                  </a:lnTo>
                  <a:lnTo>
                    <a:pt x="2089" y="2198"/>
                  </a:lnTo>
                  <a:lnTo>
                    <a:pt x="2253" y="1854"/>
                  </a:lnTo>
                  <a:lnTo>
                    <a:pt x="1799" y="1314"/>
                  </a:lnTo>
                  <a:lnTo>
                    <a:pt x="1197" y="939"/>
                  </a:lnTo>
                  <a:lnTo>
                    <a:pt x="782" y="939"/>
                  </a:lnTo>
                  <a:lnTo>
                    <a:pt x="681" y="1682"/>
                  </a:lnTo>
                  <a:lnTo>
                    <a:pt x="0" y="1103"/>
                  </a:lnTo>
                  <a:lnTo>
                    <a:pt x="399" y="524"/>
                  </a:lnTo>
                  <a:lnTo>
                    <a:pt x="884" y="141"/>
                  </a:lnTo>
                  <a:lnTo>
                    <a:pt x="1533" y="0"/>
                  </a:lnTo>
                  <a:close/>
                  <a:moveTo>
                    <a:pt x="7297827" y="17360"/>
                  </a:moveTo>
                  <a:lnTo>
                    <a:pt x="7296434" y="18088"/>
                  </a:lnTo>
                  <a:lnTo>
                    <a:pt x="7296012" y="17970"/>
                  </a:lnTo>
                  <a:lnTo>
                    <a:pt x="7297662" y="16938"/>
                  </a:lnTo>
                  <a:lnTo>
                    <a:pt x="7297654" y="17063"/>
                  </a:lnTo>
                  <a:lnTo>
                    <a:pt x="7297827" y="17360"/>
                  </a:lnTo>
                  <a:close/>
                  <a:moveTo>
                    <a:pt x="7295073" y="19058"/>
                  </a:moveTo>
                  <a:lnTo>
                    <a:pt x="7293446" y="19903"/>
                  </a:lnTo>
                  <a:lnTo>
                    <a:pt x="7293007" y="19449"/>
                  </a:lnTo>
                  <a:lnTo>
                    <a:pt x="7293594" y="19433"/>
                  </a:lnTo>
                  <a:lnTo>
                    <a:pt x="7294690" y="18620"/>
                  </a:lnTo>
                  <a:lnTo>
                    <a:pt x="7296012" y="18557"/>
                  </a:lnTo>
                  <a:lnTo>
                    <a:pt x="7295855" y="19011"/>
                  </a:lnTo>
                  <a:lnTo>
                    <a:pt x="7295073" y="19058"/>
                  </a:lnTo>
                  <a:close/>
                  <a:moveTo>
                    <a:pt x="45376" y="45165"/>
                  </a:moveTo>
                  <a:lnTo>
                    <a:pt x="49029" y="47692"/>
                  </a:lnTo>
                  <a:lnTo>
                    <a:pt x="47480" y="47872"/>
                  </a:lnTo>
                  <a:lnTo>
                    <a:pt x="43663" y="46651"/>
                  </a:lnTo>
                  <a:lnTo>
                    <a:pt x="40173" y="44155"/>
                  </a:lnTo>
                  <a:lnTo>
                    <a:pt x="41214" y="43616"/>
                  </a:lnTo>
                  <a:lnTo>
                    <a:pt x="41722" y="44515"/>
                  </a:lnTo>
                  <a:lnTo>
                    <a:pt x="43311" y="45352"/>
                  </a:lnTo>
                  <a:lnTo>
                    <a:pt x="44249" y="43592"/>
                  </a:lnTo>
                  <a:lnTo>
                    <a:pt x="44867" y="43193"/>
                  </a:lnTo>
                  <a:lnTo>
                    <a:pt x="42082" y="41378"/>
                  </a:lnTo>
                  <a:lnTo>
                    <a:pt x="43185" y="41472"/>
                  </a:lnTo>
                  <a:lnTo>
                    <a:pt x="45822" y="42708"/>
                  </a:lnTo>
                  <a:lnTo>
                    <a:pt x="45376" y="45165"/>
                  </a:lnTo>
                  <a:close/>
                  <a:moveTo>
                    <a:pt x="7298898" y="45376"/>
                  </a:moveTo>
                  <a:lnTo>
                    <a:pt x="7299008" y="45876"/>
                  </a:lnTo>
                  <a:lnTo>
                    <a:pt x="7297756" y="44507"/>
                  </a:lnTo>
                  <a:lnTo>
                    <a:pt x="7297013" y="43623"/>
                  </a:lnTo>
                  <a:lnTo>
                    <a:pt x="7297060" y="43240"/>
                  </a:lnTo>
                  <a:lnTo>
                    <a:pt x="7297397" y="43483"/>
                  </a:lnTo>
                  <a:lnTo>
                    <a:pt x="7297811" y="43913"/>
                  </a:lnTo>
                  <a:lnTo>
                    <a:pt x="7298085" y="44257"/>
                  </a:lnTo>
                  <a:lnTo>
                    <a:pt x="7298898" y="45376"/>
                  </a:lnTo>
                  <a:close/>
                  <a:moveTo>
                    <a:pt x="7299141" y="48177"/>
                  </a:moveTo>
                  <a:lnTo>
                    <a:pt x="7298343" y="48270"/>
                  </a:lnTo>
                  <a:lnTo>
                    <a:pt x="7298937" y="47958"/>
                  </a:lnTo>
                  <a:lnTo>
                    <a:pt x="7299102" y="47527"/>
                  </a:lnTo>
                  <a:lnTo>
                    <a:pt x="7299008" y="46174"/>
                  </a:lnTo>
                  <a:lnTo>
                    <a:pt x="7299321" y="46283"/>
                  </a:lnTo>
                  <a:lnTo>
                    <a:pt x="7299431" y="46839"/>
                  </a:lnTo>
                  <a:lnTo>
                    <a:pt x="7299485" y="47653"/>
                  </a:lnTo>
                  <a:lnTo>
                    <a:pt x="7299141" y="48177"/>
                  </a:lnTo>
                  <a:close/>
                  <a:moveTo>
                    <a:pt x="7299329" y="56368"/>
                  </a:moveTo>
                  <a:lnTo>
                    <a:pt x="7298742" y="56446"/>
                  </a:lnTo>
                  <a:lnTo>
                    <a:pt x="7299126" y="56000"/>
                  </a:lnTo>
                  <a:lnTo>
                    <a:pt x="7301637" y="55507"/>
                  </a:lnTo>
                  <a:lnTo>
                    <a:pt x="7301856" y="55366"/>
                  </a:lnTo>
                  <a:lnTo>
                    <a:pt x="7302263" y="55640"/>
                  </a:lnTo>
                  <a:lnTo>
                    <a:pt x="7302255" y="55898"/>
                  </a:lnTo>
                  <a:lnTo>
                    <a:pt x="7302075" y="56031"/>
                  </a:lnTo>
                  <a:lnTo>
                    <a:pt x="7300831" y="56039"/>
                  </a:lnTo>
                  <a:lnTo>
                    <a:pt x="7299853" y="56274"/>
                  </a:lnTo>
                  <a:lnTo>
                    <a:pt x="7299329" y="56368"/>
                  </a:lnTo>
                  <a:close/>
                  <a:moveTo>
                    <a:pt x="7299203" y="63542"/>
                  </a:moveTo>
                  <a:lnTo>
                    <a:pt x="7300385" y="64402"/>
                  </a:lnTo>
                  <a:lnTo>
                    <a:pt x="7300229" y="64997"/>
                  </a:lnTo>
                  <a:lnTo>
                    <a:pt x="7299829" y="65678"/>
                  </a:lnTo>
                  <a:lnTo>
                    <a:pt x="7298288" y="67415"/>
                  </a:lnTo>
                  <a:lnTo>
                    <a:pt x="7297819" y="67250"/>
                  </a:lnTo>
                  <a:lnTo>
                    <a:pt x="7299321" y="65678"/>
                  </a:lnTo>
                  <a:lnTo>
                    <a:pt x="7299900" y="64637"/>
                  </a:lnTo>
                  <a:lnTo>
                    <a:pt x="7299039" y="63839"/>
                  </a:lnTo>
                  <a:lnTo>
                    <a:pt x="7298695" y="64011"/>
                  </a:lnTo>
                  <a:lnTo>
                    <a:pt x="7298554" y="64011"/>
                  </a:lnTo>
                  <a:lnTo>
                    <a:pt x="7298257" y="63268"/>
                  </a:lnTo>
                  <a:lnTo>
                    <a:pt x="7298554" y="63268"/>
                  </a:lnTo>
                  <a:lnTo>
                    <a:pt x="7299203" y="63542"/>
                  </a:lnTo>
                  <a:close/>
                  <a:moveTo>
                    <a:pt x="7331616" y="103129"/>
                  </a:moveTo>
                  <a:lnTo>
                    <a:pt x="7330904" y="103723"/>
                  </a:lnTo>
                  <a:lnTo>
                    <a:pt x="7330630" y="103183"/>
                  </a:lnTo>
                  <a:lnTo>
                    <a:pt x="7330982" y="102518"/>
                  </a:lnTo>
                  <a:lnTo>
                    <a:pt x="7330388" y="99757"/>
                  </a:lnTo>
                  <a:lnTo>
                    <a:pt x="7329402" y="99381"/>
                  </a:lnTo>
                  <a:lnTo>
                    <a:pt x="7328815" y="98552"/>
                  </a:lnTo>
                  <a:lnTo>
                    <a:pt x="7329097" y="98552"/>
                  </a:lnTo>
                  <a:lnTo>
                    <a:pt x="7330083" y="99311"/>
                  </a:lnTo>
                  <a:lnTo>
                    <a:pt x="7330873" y="99655"/>
                  </a:lnTo>
                  <a:lnTo>
                    <a:pt x="7331335" y="101470"/>
                  </a:lnTo>
                  <a:lnTo>
                    <a:pt x="7331616" y="103129"/>
                  </a:lnTo>
                  <a:close/>
                  <a:moveTo>
                    <a:pt x="7222769" y="104693"/>
                  </a:moveTo>
                  <a:lnTo>
                    <a:pt x="7222565" y="104740"/>
                  </a:lnTo>
                  <a:lnTo>
                    <a:pt x="7222150" y="104513"/>
                  </a:lnTo>
                  <a:lnTo>
                    <a:pt x="7222205" y="104232"/>
                  </a:lnTo>
                  <a:lnTo>
                    <a:pt x="7222495" y="104107"/>
                  </a:lnTo>
                  <a:lnTo>
                    <a:pt x="7222862" y="104318"/>
                  </a:lnTo>
                  <a:lnTo>
                    <a:pt x="7222769" y="104693"/>
                  </a:lnTo>
                  <a:close/>
                  <a:moveTo>
                    <a:pt x="7337421" y="112071"/>
                  </a:moveTo>
                  <a:lnTo>
                    <a:pt x="7337554" y="113197"/>
                  </a:lnTo>
                  <a:lnTo>
                    <a:pt x="7337053" y="113049"/>
                  </a:lnTo>
                  <a:lnTo>
                    <a:pt x="7336889" y="112610"/>
                  </a:lnTo>
                  <a:lnTo>
                    <a:pt x="7336725" y="111476"/>
                  </a:lnTo>
                  <a:lnTo>
                    <a:pt x="7336200" y="110365"/>
                  </a:lnTo>
                  <a:lnTo>
                    <a:pt x="7336795" y="110662"/>
                  </a:lnTo>
                  <a:lnTo>
                    <a:pt x="7337288" y="111531"/>
                  </a:lnTo>
                  <a:lnTo>
                    <a:pt x="7337421" y="112071"/>
                  </a:lnTo>
                  <a:close/>
                  <a:moveTo>
                    <a:pt x="97762" y="174869"/>
                  </a:moveTo>
                  <a:lnTo>
                    <a:pt x="97699" y="175002"/>
                  </a:lnTo>
                  <a:lnTo>
                    <a:pt x="97433" y="174830"/>
                  </a:lnTo>
                  <a:lnTo>
                    <a:pt x="96917" y="174510"/>
                  </a:lnTo>
                  <a:lnTo>
                    <a:pt x="96479" y="174157"/>
                  </a:lnTo>
                  <a:lnTo>
                    <a:pt x="96471" y="174009"/>
                  </a:lnTo>
                  <a:lnTo>
                    <a:pt x="97089" y="173798"/>
                  </a:lnTo>
                  <a:lnTo>
                    <a:pt x="97879" y="173633"/>
                  </a:lnTo>
                  <a:lnTo>
                    <a:pt x="98051" y="173860"/>
                  </a:lnTo>
                  <a:lnTo>
                    <a:pt x="97902" y="174181"/>
                  </a:lnTo>
                  <a:lnTo>
                    <a:pt x="97762" y="174869"/>
                  </a:lnTo>
                  <a:close/>
                  <a:moveTo>
                    <a:pt x="77835" y="208549"/>
                  </a:moveTo>
                  <a:lnTo>
                    <a:pt x="77327" y="208667"/>
                  </a:lnTo>
                  <a:lnTo>
                    <a:pt x="76732" y="208667"/>
                  </a:lnTo>
                  <a:lnTo>
                    <a:pt x="76435" y="208377"/>
                  </a:lnTo>
                  <a:lnTo>
                    <a:pt x="76419" y="208142"/>
                  </a:lnTo>
                  <a:lnTo>
                    <a:pt x="76623" y="208142"/>
                  </a:lnTo>
                  <a:lnTo>
                    <a:pt x="76810" y="208182"/>
                  </a:lnTo>
                  <a:lnTo>
                    <a:pt x="77655" y="208221"/>
                  </a:lnTo>
                  <a:lnTo>
                    <a:pt x="77874" y="208393"/>
                  </a:lnTo>
                  <a:lnTo>
                    <a:pt x="77835" y="208549"/>
                  </a:lnTo>
                  <a:close/>
                  <a:moveTo>
                    <a:pt x="167445" y="336854"/>
                  </a:moveTo>
                  <a:lnTo>
                    <a:pt x="167265" y="337206"/>
                  </a:lnTo>
                  <a:lnTo>
                    <a:pt x="166921" y="337081"/>
                  </a:lnTo>
                  <a:lnTo>
                    <a:pt x="166717" y="336635"/>
                  </a:lnTo>
                  <a:lnTo>
                    <a:pt x="166647" y="336149"/>
                  </a:lnTo>
                  <a:lnTo>
                    <a:pt x="166780" y="335758"/>
                  </a:lnTo>
                  <a:lnTo>
                    <a:pt x="167007" y="335774"/>
                  </a:lnTo>
                  <a:lnTo>
                    <a:pt x="167265" y="336259"/>
                  </a:lnTo>
                  <a:lnTo>
                    <a:pt x="167445" y="33685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0944ED6-1F92-3312-4EBD-E0ED79D8470D}"/>
                </a:ext>
              </a:extLst>
            </p:cNvPr>
            <p:cNvSpPr>
              <a:spLocks/>
            </p:cNvSpPr>
            <p:nvPr/>
          </p:nvSpPr>
          <p:spPr>
            <a:xfrm>
              <a:off x="8200012" y="4898236"/>
              <a:ext cx="28532" cy="22288"/>
            </a:xfrm>
            <a:custGeom>
              <a:avLst/>
              <a:gdLst>
                <a:gd name="connsiteX0" fmla="*/ 5242 w 28532"/>
                <a:gd name="connsiteY0" fmla="*/ 11868 h 22288"/>
                <a:gd name="connsiteX1" fmla="*/ 4827 w 28532"/>
                <a:gd name="connsiteY1" fmla="*/ 12166 h 22288"/>
                <a:gd name="connsiteX2" fmla="*/ 2824 w 28532"/>
                <a:gd name="connsiteY2" fmla="*/ 10890 h 22288"/>
                <a:gd name="connsiteX3" fmla="*/ 1682 w 28532"/>
                <a:gd name="connsiteY3" fmla="*/ 10593 h 22288"/>
                <a:gd name="connsiteX4" fmla="*/ 0 w 28532"/>
                <a:gd name="connsiteY4" fmla="*/ 8535 h 22288"/>
                <a:gd name="connsiteX5" fmla="*/ 649 w 28532"/>
                <a:gd name="connsiteY5" fmla="*/ 1416 h 22288"/>
                <a:gd name="connsiteX6" fmla="*/ 1189 w 28532"/>
                <a:gd name="connsiteY6" fmla="*/ 501 h 22288"/>
                <a:gd name="connsiteX7" fmla="*/ 1596 w 28532"/>
                <a:gd name="connsiteY7" fmla="*/ 133 h 22288"/>
                <a:gd name="connsiteX8" fmla="*/ 2527 w 28532"/>
                <a:gd name="connsiteY8" fmla="*/ 0 h 22288"/>
                <a:gd name="connsiteX9" fmla="*/ 3662 w 28532"/>
                <a:gd name="connsiteY9" fmla="*/ 892 h 22288"/>
                <a:gd name="connsiteX10" fmla="*/ 3364 w 28532"/>
                <a:gd name="connsiteY10" fmla="*/ 5469 h 22288"/>
                <a:gd name="connsiteX11" fmla="*/ 4859 w 28532"/>
                <a:gd name="connsiteY11" fmla="*/ 8551 h 22288"/>
                <a:gd name="connsiteX12" fmla="*/ 5821 w 28532"/>
                <a:gd name="connsiteY12" fmla="*/ 11000 h 22288"/>
                <a:gd name="connsiteX13" fmla="*/ 5242 w 28532"/>
                <a:gd name="connsiteY13" fmla="*/ 11868 h 22288"/>
                <a:gd name="connsiteX14" fmla="*/ 27429 w 28532"/>
                <a:gd name="connsiteY14" fmla="*/ 15889 h 22288"/>
                <a:gd name="connsiteX15" fmla="*/ 28532 w 28532"/>
                <a:gd name="connsiteY15" fmla="*/ 18972 h 22288"/>
                <a:gd name="connsiteX16" fmla="*/ 28524 w 28532"/>
                <a:gd name="connsiteY16" fmla="*/ 21296 h 22288"/>
                <a:gd name="connsiteX17" fmla="*/ 28055 w 28532"/>
                <a:gd name="connsiteY17" fmla="*/ 22031 h 22288"/>
                <a:gd name="connsiteX18" fmla="*/ 27069 w 28532"/>
                <a:gd name="connsiteY18" fmla="*/ 21546 h 22288"/>
                <a:gd name="connsiteX19" fmla="*/ 25254 w 28532"/>
                <a:gd name="connsiteY19" fmla="*/ 19699 h 22288"/>
                <a:gd name="connsiteX20" fmla="*/ 21804 w 28532"/>
                <a:gd name="connsiteY20" fmla="*/ 17900 h 22288"/>
                <a:gd name="connsiteX21" fmla="*/ 23392 w 28532"/>
                <a:gd name="connsiteY21" fmla="*/ 17751 h 22288"/>
                <a:gd name="connsiteX22" fmla="*/ 24315 w 28532"/>
                <a:gd name="connsiteY22" fmla="*/ 17931 h 22288"/>
                <a:gd name="connsiteX23" fmla="*/ 25293 w 28532"/>
                <a:gd name="connsiteY23" fmla="*/ 17767 h 22288"/>
                <a:gd name="connsiteX24" fmla="*/ 25904 w 28532"/>
                <a:gd name="connsiteY24" fmla="*/ 16750 h 22288"/>
                <a:gd name="connsiteX25" fmla="*/ 26029 w 28532"/>
                <a:gd name="connsiteY25" fmla="*/ 16148 h 22288"/>
                <a:gd name="connsiteX26" fmla="*/ 26889 w 28532"/>
                <a:gd name="connsiteY26" fmla="*/ 15663 h 22288"/>
                <a:gd name="connsiteX27" fmla="*/ 27429 w 28532"/>
                <a:gd name="connsiteY27" fmla="*/ 15889 h 22288"/>
                <a:gd name="connsiteX28" fmla="*/ 12330 w 28532"/>
                <a:gd name="connsiteY28" fmla="*/ 20920 h 22288"/>
                <a:gd name="connsiteX29" fmla="*/ 13871 w 28532"/>
                <a:gd name="connsiteY29" fmla="*/ 22289 h 22288"/>
                <a:gd name="connsiteX30" fmla="*/ 9584 w 28532"/>
                <a:gd name="connsiteY30" fmla="*/ 21726 h 22288"/>
                <a:gd name="connsiteX31" fmla="*/ 8911 w 28532"/>
                <a:gd name="connsiteY31" fmla="*/ 20490 h 22288"/>
                <a:gd name="connsiteX32" fmla="*/ 8880 w 28532"/>
                <a:gd name="connsiteY32" fmla="*/ 19582 h 22288"/>
                <a:gd name="connsiteX33" fmla="*/ 10484 w 28532"/>
                <a:gd name="connsiteY33" fmla="*/ 19778 h 22288"/>
                <a:gd name="connsiteX34" fmla="*/ 12330 w 28532"/>
                <a:gd name="connsiteY34" fmla="*/ 20920 h 22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8532" h="22288">
                  <a:moveTo>
                    <a:pt x="5242" y="11868"/>
                  </a:moveTo>
                  <a:lnTo>
                    <a:pt x="4827" y="12166"/>
                  </a:lnTo>
                  <a:lnTo>
                    <a:pt x="2824" y="10890"/>
                  </a:lnTo>
                  <a:lnTo>
                    <a:pt x="1682" y="10593"/>
                  </a:lnTo>
                  <a:lnTo>
                    <a:pt x="0" y="8535"/>
                  </a:lnTo>
                  <a:lnTo>
                    <a:pt x="649" y="1416"/>
                  </a:lnTo>
                  <a:lnTo>
                    <a:pt x="1189" y="501"/>
                  </a:lnTo>
                  <a:lnTo>
                    <a:pt x="1596" y="133"/>
                  </a:lnTo>
                  <a:lnTo>
                    <a:pt x="2527" y="0"/>
                  </a:lnTo>
                  <a:lnTo>
                    <a:pt x="3662" y="892"/>
                  </a:lnTo>
                  <a:lnTo>
                    <a:pt x="3364" y="5469"/>
                  </a:lnTo>
                  <a:lnTo>
                    <a:pt x="4859" y="8551"/>
                  </a:lnTo>
                  <a:lnTo>
                    <a:pt x="5821" y="11000"/>
                  </a:lnTo>
                  <a:lnTo>
                    <a:pt x="5242" y="11868"/>
                  </a:lnTo>
                  <a:close/>
                  <a:moveTo>
                    <a:pt x="27429" y="15889"/>
                  </a:moveTo>
                  <a:lnTo>
                    <a:pt x="28532" y="18972"/>
                  </a:lnTo>
                  <a:lnTo>
                    <a:pt x="28524" y="21296"/>
                  </a:lnTo>
                  <a:lnTo>
                    <a:pt x="28055" y="22031"/>
                  </a:lnTo>
                  <a:lnTo>
                    <a:pt x="27069" y="21546"/>
                  </a:lnTo>
                  <a:lnTo>
                    <a:pt x="25254" y="19699"/>
                  </a:lnTo>
                  <a:lnTo>
                    <a:pt x="21804" y="17900"/>
                  </a:lnTo>
                  <a:lnTo>
                    <a:pt x="23392" y="17751"/>
                  </a:lnTo>
                  <a:lnTo>
                    <a:pt x="24315" y="17931"/>
                  </a:lnTo>
                  <a:lnTo>
                    <a:pt x="25293" y="17767"/>
                  </a:lnTo>
                  <a:lnTo>
                    <a:pt x="25904" y="16750"/>
                  </a:lnTo>
                  <a:lnTo>
                    <a:pt x="26029" y="16148"/>
                  </a:lnTo>
                  <a:lnTo>
                    <a:pt x="26889" y="15663"/>
                  </a:lnTo>
                  <a:lnTo>
                    <a:pt x="27429" y="15889"/>
                  </a:lnTo>
                  <a:close/>
                  <a:moveTo>
                    <a:pt x="12330" y="20920"/>
                  </a:moveTo>
                  <a:lnTo>
                    <a:pt x="13871" y="22289"/>
                  </a:lnTo>
                  <a:lnTo>
                    <a:pt x="9584" y="21726"/>
                  </a:lnTo>
                  <a:lnTo>
                    <a:pt x="8911" y="20490"/>
                  </a:lnTo>
                  <a:lnTo>
                    <a:pt x="8880" y="19582"/>
                  </a:lnTo>
                  <a:lnTo>
                    <a:pt x="10484" y="19778"/>
                  </a:lnTo>
                  <a:lnTo>
                    <a:pt x="12330" y="2092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736B89F-78B4-0F30-9520-5B96A10605F2}"/>
                </a:ext>
              </a:extLst>
            </p:cNvPr>
            <p:cNvSpPr>
              <a:spLocks/>
            </p:cNvSpPr>
            <p:nvPr/>
          </p:nvSpPr>
          <p:spPr>
            <a:xfrm>
              <a:off x="5871156" y="4263043"/>
              <a:ext cx="6767" cy="6900"/>
            </a:xfrm>
            <a:custGeom>
              <a:avLst/>
              <a:gdLst>
                <a:gd name="connsiteX0" fmla="*/ 4600 w 6767"/>
                <a:gd name="connsiteY0" fmla="*/ 3708 h 6900"/>
                <a:gd name="connsiteX1" fmla="*/ 4037 w 6767"/>
                <a:gd name="connsiteY1" fmla="*/ 4068 h 6900"/>
                <a:gd name="connsiteX2" fmla="*/ 3035 w 6767"/>
                <a:gd name="connsiteY2" fmla="*/ 2660 h 6900"/>
                <a:gd name="connsiteX3" fmla="*/ 1424 w 6767"/>
                <a:gd name="connsiteY3" fmla="*/ 2277 h 6900"/>
                <a:gd name="connsiteX4" fmla="*/ 31 w 6767"/>
                <a:gd name="connsiteY4" fmla="*/ 1447 h 6900"/>
                <a:gd name="connsiteX5" fmla="*/ 0 w 6767"/>
                <a:gd name="connsiteY5" fmla="*/ 1267 h 6900"/>
                <a:gd name="connsiteX6" fmla="*/ 23 w 6767"/>
                <a:gd name="connsiteY6" fmla="*/ 853 h 6900"/>
                <a:gd name="connsiteX7" fmla="*/ 297 w 6767"/>
                <a:gd name="connsiteY7" fmla="*/ 368 h 6900"/>
                <a:gd name="connsiteX8" fmla="*/ 1009 w 6767"/>
                <a:gd name="connsiteY8" fmla="*/ 0 h 6900"/>
                <a:gd name="connsiteX9" fmla="*/ 2785 w 6767"/>
                <a:gd name="connsiteY9" fmla="*/ 1134 h 6900"/>
                <a:gd name="connsiteX10" fmla="*/ 3614 w 6767"/>
                <a:gd name="connsiteY10" fmla="*/ 2558 h 6900"/>
                <a:gd name="connsiteX11" fmla="*/ 4389 w 6767"/>
                <a:gd name="connsiteY11" fmla="*/ 3208 h 6900"/>
                <a:gd name="connsiteX12" fmla="*/ 4600 w 6767"/>
                <a:gd name="connsiteY12" fmla="*/ 3708 h 6900"/>
                <a:gd name="connsiteX13" fmla="*/ 6767 w 6767"/>
                <a:gd name="connsiteY13" fmla="*/ 6415 h 6900"/>
                <a:gd name="connsiteX14" fmla="*/ 5664 w 6767"/>
                <a:gd name="connsiteY14" fmla="*/ 6900 h 6900"/>
                <a:gd name="connsiteX15" fmla="*/ 4725 w 6767"/>
                <a:gd name="connsiteY15" fmla="*/ 6243 h 6900"/>
                <a:gd name="connsiteX16" fmla="*/ 4936 w 6767"/>
                <a:gd name="connsiteY16" fmla="*/ 4655 h 6900"/>
                <a:gd name="connsiteX17" fmla="*/ 5828 w 6767"/>
                <a:gd name="connsiteY17" fmla="*/ 4608 h 6900"/>
                <a:gd name="connsiteX18" fmla="*/ 6720 w 6767"/>
                <a:gd name="connsiteY18" fmla="*/ 5312 h 6900"/>
                <a:gd name="connsiteX19" fmla="*/ 6767 w 6767"/>
                <a:gd name="connsiteY19" fmla="*/ 6415 h 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767" h="6900">
                  <a:moveTo>
                    <a:pt x="4600" y="3708"/>
                  </a:moveTo>
                  <a:lnTo>
                    <a:pt x="4037" y="4068"/>
                  </a:lnTo>
                  <a:lnTo>
                    <a:pt x="3035" y="2660"/>
                  </a:lnTo>
                  <a:lnTo>
                    <a:pt x="1424" y="2277"/>
                  </a:lnTo>
                  <a:lnTo>
                    <a:pt x="31" y="1447"/>
                  </a:lnTo>
                  <a:lnTo>
                    <a:pt x="0" y="1267"/>
                  </a:lnTo>
                  <a:lnTo>
                    <a:pt x="23" y="853"/>
                  </a:lnTo>
                  <a:lnTo>
                    <a:pt x="297" y="368"/>
                  </a:lnTo>
                  <a:lnTo>
                    <a:pt x="1009" y="0"/>
                  </a:lnTo>
                  <a:lnTo>
                    <a:pt x="2785" y="1134"/>
                  </a:lnTo>
                  <a:lnTo>
                    <a:pt x="3614" y="2558"/>
                  </a:lnTo>
                  <a:lnTo>
                    <a:pt x="4389" y="3208"/>
                  </a:lnTo>
                  <a:lnTo>
                    <a:pt x="4600" y="3708"/>
                  </a:lnTo>
                  <a:close/>
                  <a:moveTo>
                    <a:pt x="6767" y="6415"/>
                  </a:moveTo>
                  <a:lnTo>
                    <a:pt x="5664" y="6900"/>
                  </a:lnTo>
                  <a:lnTo>
                    <a:pt x="4725" y="6243"/>
                  </a:lnTo>
                  <a:lnTo>
                    <a:pt x="4936" y="4655"/>
                  </a:lnTo>
                  <a:lnTo>
                    <a:pt x="5828" y="4608"/>
                  </a:lnTo>
                  <a:lnTo>
                    <a:pt x="6720" y="5312"/>
                  </a:lnTo>
                  <a:lnTo>
                    <a:pt x="6767" y="641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3CC9908E-C5C6-1EEC-7362-7569D8588EB4}"/>
                </a:ext>
              </a:extLst>
            </p:cNvPr>
            <p:cNvSpPr>
              <a:spLocks/>
            </p:cNvSpPr>
            <p:nvPr/>
          </p:nvSpPr>
          <p:spPr>
            <a:xfrm>
              <a:off x="9981142" y="3606688"/>
              <a:ext cx="139179" cy="151665"/>
            </a:xfrm>
            <a:custGeom>
              <a:avLst/>
              <a:gdLst>
                <a:gd name="connsiteX0" fmla="*/ 135650 w 139179"/>
                <a:gd name="connsiteY0" fmla="*/ 13816 h 151665"/>
                <a:gd name="connsiteX1" fmla="*/ 136245 w 139179"/>
                <a:gd name="connsiteY1" fmla="*/ 15615 h 151665"/>
                <a:gd name="connsiteX2" fmla="*/ 137654 w 139179"/>
                <a:gd name="connsiteY2" fmla="*/ 17368 h 151665"/>
                <a:gd name="connsiteX3" fmla="*/ 138389 w 139179"/>
                <a:gd name="connsiteY3" fmla="*/ 18643 h 151665"/>
                <a:gd name="connsiteX4" fmla="*/ 138537 w 139179"/>
                <a:gd name="connsiteY4" fmla="*/ 19965 h 151665"/>
                <a:gd name="connsiteX5" fmla="*/ 139179 w 139179"/>
                <a:gd name="connsiteY5" fmla="*/ 20708 h 151665"/>
                <a:gd name="connsiteX6" fmla="*/ 138060 w 139179"/>
                <a:gd name="connsiteY6" fmla="*/ 21530 h 151665"/>
                <a:gd name="connsiteX7" fmla="*/ 136589 w 139179"/>
                <a:gd name="connsiteY7" fmla="*/ 21029 h 151665"/>
                <a:gd name="connsiteX8" fmla="*/ 134141 w 139179"/>
                <a:gd name="connsiteY8" fmla="*/ 20732 h 151665"/>
                <a:gd name="connsiteX9" fmla="*/ 131003 w 139179"/>
                <a:gd name="connsiteY9" fmla="*/ 23322 h 151665"/>
                <a:gd name="connsiteX10" fmla="*/ 129267 w 139179"/>
                <a:gd name="connsiteY10" fmla="*/ 24229 h 151665"/>
                <a:gd name="connsiteX11" fmla="*/ 128046 w 139179"/>
                <a:gd name="connsiteY11" fmla="*/ 26772 h 151665"/>
                <a:gd name="connsiteX12" fmla="*/ 125598 w 139179"/>
                <a:gd name="connsiteY12" fmla="*/ 28282 h 151665"/>
                <a:gd name="connsiteX13" fmla="*/ 124260 w 139179"/>
                <a:gd name="connsiteY13" fmla="*/ 29885 h 151665"/>
                <a:gd name="connsiteX14" fmla="*/ 122523 w 139179"/>
                <a:gd name="connsiteY14" fmla="*/ 32663 h 151665"/>
                <a:gd name="connsiteX15" fmla="*/ 121381 w 139179"/>
                <a:gd name="connsiteY15" fmla="*/ 35338 h 151665"/>
                <a:gd name="connsiteX16" fmla="*/ 118744 w 139179"/>
                <a:gd name="connsiteY16" fmla="*/ 38076 h 151665"/>
                <a:gd name="connsiteX17" fmla="*/ 117203 w 139179"/>
                <a:gd name="connsiteY17" fmla="*/ 41511 h 151665"/>
                <a:gd name="connsiteX18" fmla="*/ 117117 w 139179"/>
                <a:gd name="connsiteY18" fmla="*/ 44453 h 151665"/>
                <a:gd name="connsiteX19" fmla="*/ 118799 w 139179"/>
                <a:gd name="connsiteY19" fmla="*/ 47457 h 151665"/>
                <a:gd name="connsiteX20" fmla="*/ 118955 w 139179"/>
                <a:gd name="connsiteY20" fmla="*/ 50007 h 151665"/>
                <a:gd name="connsiteX21" fmla="*/ 117782 w 139179"/>
                <a:gd name="connsiteY21" fmla="*/ 55249 h 151665"/>
                <a:gd name="connsiteX22" fmla="*/ 118431 w 139179"/>
                <a:gd name="connsiteY22" fmla="*/ 60796 h 151665"/>
                <a:gd name="connsiteX23" fmla="*/ 117703 w 139179"/>
                <a:gd name="connsiteY23" fmla="*/ 62963 h 151665"/>
                <a:gd name="connsiteX24" fmla="*/ 109630 w 139179"/>
                <a:gd name="connsiteY24" fmla="*/ 66749 h 151665"/>
                <a:gd name="connsiteX25" fmla="*/ 107517 w 139179"/>
                <a:gd name="connsiteY25" fmla="*/ 68635 h 151665"/>
                <a:gd name="connsiteX26" fmla="*/ 104552 w 139179"/>
                <a:gd name="connsiteY26" fmla="*/ 73524 h 151665"/>
                <a:gd name="connsiteX27" fmla="*/ 100938 w 139179"/>
                <a:gd name="connsiteY27" fmla="*/ 75339 h 151665"/>
                <a:gd name="connsiteX28" fmla="*/ 98693 w 139179"/>
                <a:gd name="connsiteY28" fmla="*/ 77327 h 151665"/>
                <a:gd name="connsiteX29" fmla="*/ 95587 w 139179"/>
                <a:gd name="connsiteY29" fmla="*/ 78500 h 151665"/>
                <a:gd name="connsiteX30" fmla="*/ 93599 w 139179"/>
                <a:gd name="connsiteY30" fmla="*/ 81927 h 151665"/>
                <a:gd name="connsiteX31" fmla="*/ 91417 w 139179"/>
                <a:gd name="connsiteY31" fmla="*/ 83867 h 151665"/>
                <a:gd name="connsiteX32" fmla="*/ 88820 w 139179"/>
                <a:gd name="connsiteY32" fmla="*/ 85048 h 151665"/>
                <a:gd name="connsiteX33" fmla="*/ 86871 w 139179"/>
                <a:gd name="connsiteY33" fmla="*/ 86566 h 151665"/>
                <a:gd name="connsiteX34" fmla="*/ 82522 w 139179"/>
                <a:gd name="connsiteY34" fmla="*/ 86660 h 151665"/>
                <a:gd name="connsiteX35" fmla="*/ 79447 w 139179"/>
                <a:gd name="connsiteY35" fmla="*/ 87716 h 151665"/>
                <a:gd name="connsiteX36" fmla="*/ 77265 w 139179"/>
                <a:gd name="connsiteY36" fmla="*/ 90556 h 151665"/>
                <a:gd name="connsiteX37" fmla="*/ 70700 w 139179"/>
                <a:gd name="connsiteY37" fmla="*/ 93803 h 151665"/>
                <a:gd name="connsiteX38" fmla="*/ 69809 w 139179"/>
                <a:gd name="connsiteY38" fmla="*/ 96252 h 151665"/>
                <a:gd name="connsiteX39" fmla="*/ 70247 w 139179"/>
                <a:gd name="connsiteY39" fmla="*/ 100022 h 151665"/>
                <a:gd name="connsiteX40" fmla="*/ 70286 w 139179"/>
                <a:gd name="connsiteY40" fmla="*/ 102909 h 151665"/>
                <a:gd name="connsiteX41" fmla="*/ 69715 w 139179"/>
                <a:gd name="connsiteY41" fmla="*/ 105280 h 151665"/>
                <a:gd name="connsiteX42" fmla="*/ 68275 w 139179"/>
                <a:gd name="connsiteY42" fmla="*/ 104615 h 151665"/>
                <a:gd name="connsiteX43" fmla="*/ 67501 w 139179"/>
                <a:gd name="connsiteY43" fmla="*/ 105389 h 151665"/>
                <a:gd name="connsiteX44" fmla="*/ 66648 w 139179"/>
                <a:gd name="connsiteY44" fmla="*/ 107580 h 151665"/>
                <a:gd name="connsiteX45" fmla="*/ 66890 w 139179"/>
                <a:gd name="connsiteY45" fmla="*/ 110068 h 151665"/>
                <a:gd name="connsiteX46" fmla="*/ 69144 w 139179"/>
                <a:gd name="connsiteY46" fmla="*/ 110874 h 151665"/>
                <a:gd name="connsiteX47" fmla="*/ 70982 w 139179"/>
                <a:gd name="connsiteY47" fmla="*/ 111891 h 151665"/>
                <a:gd name="connsiteX48" fmla="*/ 73572 w 139179"/>
                <a:gd name="connsiteY48" fmla="*/ 112407 h 151665"/>
                <a:gd name="connsiteX49" fmla="*/ 75488 w 139179"/>
                <a:gd name="connsiteY49" fmla="*/ 113557 h 151665"/>
                <a:gd name="connsiteX50" fmla="*/ 79564 w 139179"/>
                <a:gd name="connsiteY50" fmla="*/ 118799 h 151665"/>
                <a:gd name="connsiteX51" fmla="*/ 82890 w 139179"/>
                <a:gd name="connsiteY51" fmla="*/ 121083 h 151665"/>
                <a:gd name="connsiteX52" fmla="*/ 83750 w 139179"/>
                <a:gd name="connsiteY52" fmla="*/ 121928 h 151665"/>
                <a:gd name="connsiteX53" fmla="*/ 85659 w 139179"/>
                <a:gd name="connsiteY53" fmla="*/ 123078 h 151665"/>
                <a:gd name="connsiteX54" fmla="*/ 87419 w 139179"/>
                <a:gd name="connsiteY54" fmla="*/ 124877 h 151665"/>
                <a:gd name="connsiteX55" fmla="*/ 88413 w 139179"/>
                <a:gd name="connsiteY55" fmla="*/ 126489 h 151665"/>
                <a:gd name="connsiteX56" fmla="*/ 87638 w 139179"/>
                <a:gd name="connsiteY56" fmla="*/ 126927 h 151665"/>
                <a:gd name="connsiteX57" fmla="*/ 86316 w 139179"/>
                <a:gd name="connsiteY57" fmla="*/ 129282 h 151665"/>
                <a:gd name="connsiteX58" fmla="*/ 85080 w 139179"/>
                <a:gd name="connsiteY58" fmla="*/ 132263 h 151665"/>
                <a:gd name="connsiteX59" fmla="*/ 83891 w 139179"/>
                <a:gd name="connsiteY59" fmla="*/ 133875 h 151665"/>
                <a:gd name="connsiteX60" fmla="*/ 82522 w 139179"/>
                <a:gd name="connsiteY60" fmla="*/ 134766 h 151665"/>
                <a:gd name="connsiteX61" fmla="*/ 81043 w 139179"/>
                <a:gd name="connsiteY61" fmla="*/ 135291 h 151665"/>
                <a:gd name="connsiteX62" fmla="*/ 78109 w 139179"/>
                <a:gd name="connsiteY62" fmla="*/ 135517 h 151665"/>
                <a:gd name="connsiteX63" fmla="*/ 75457 w 139179"/>
                <a:gd name="connsiteY63" fmla="*/ 135314 h 151665"/>
                <a:gd name="connsiteX64" fmla="*/ 74604 w 139179"/>
                <a:gd name="connsiteY64" fmla="*/ 134993 h 151665"/>
                <a:gd name="connsiteX65" fmla="*/ 70959 w 139179"/>
                <a:gd name="connsiteY65" fmla="*/ 135181 h 151665"/>
                <a:gd name="connsiteX66" fmla="*/ 69926 w 139179"/>
                <a:gd name="connsiteY66" fmla="*/ 135392 h 151665"/>
                <a:gd name="connsiteX67" fmla="*/ 64692 w 139179"/>
                <a:gd name="connsiteY67" fmla="*/ 135165 h 151665"/>
                <a:gd name="connsiteX68" fmla="*/ 61954 w 139179"/>
                <a:gd name="connsiteY68" fmla="*/ 135408 h 151665"/>
                <a:gd name="connsiteX69" fmla="*/ 60209 w 139179"/>
                <a:gd name="connsiteY69" fmla="*/ 135987 h 151665"/>
                <a:gd name="connsiteX70" fmla="*/ 58433 w 139179"/>
                <a:gd name="connsiteY70" fmla="*/ 137192 h 151665"/>
                <a:gd name="connsiteX71" fmla="*/ 56908 w 139179"/>
                <a:gd name="connsiteY71" fmla="*/ 138999 h 151665"/>
                <a:gd name="connsiteX72" fmla="*/ 55562 w 139179"/>
                <a:gd name="connsiteY72" fmla="*/ 140931 h 151665"/>
                <a:gd name="connsiteX73" fmla="*/ 52824 w 139179"/>
                <a:gd name="connsiteY73" fmla="*/ 144460 h 151665"/>
                <a:gd name="connsiteX74" fmla="*/ 50907 w 139179"/>
                <a:gd name="connsiteY74" fmla="*/ 146173 h 151665"/>
                <a:gd name="connsiteX75" fmla="*/ 50899 w 139179"/>
                <a:gd name="connsiteY75" fmla="*/ 148645 h 151665"/>
                <a:gd name="connsiteX76" fmla="*/ 50852 w 139179"/>
                <a:gd name="connsiteY76" fmla="*/ 149396 h 151665"/>
                <a:gd name="connsiteX77" fmla="*/ 50180 w 139179"/>
                <a:gd name="connsiteY77" fmla="*/ 149920 h 151665"/>
                <a:gd name="connsiteX78" fmla="*/ 49953 w 139179"/>
                <a:gd name="connsiteY78" fmla="*/ 149693 h 151665"/>
                <a:gd name="connsiteX79" fmla="*/ 48842 w 139179"/>
                <a:gd name="connsiteY79" fmla="*/ 149514 h 151665"/>
                <a:gd name="connsiteX80" fmla="*/ 44390 w 139179"/>
                <a:gd name="connsiteY80" fmla="*/ 147253 h 151665"/>
                <a:gd name="connsiteX81" fmla="*/ 40721 w 139179"/>
                <a:gd name="connsiteY81" fmla="*/ 148630 h 151665"/>
                <a:gd name="connsiteX82" fmla="*/ 39798 w 139179"/>
                <a:gd name="connsiteY82" fmla="*/ 150421 h 151665"/>
                <a:gd name="connsiteX83" fmla="*/ 38828 w 139179"/>
                <a:gd name="connsiteY83" fmla="*/ 151000 h 151665"/>
                <a:gd name="connsiteX84" fmla="*/ 37365 w 139179"/>
                <a:gd name="connsiteY84" fmla="*/ 147487 h 151665"/>
                <a:gd name="connsiteX85" fmla="*/ 34979 w 139179"/>
                <a:gd name="connsiteY85" fmla="*/ 147378 h 151665"/>
                <a:gd name="connsiteX86" fmla="*/ 31192 w 139179"/>
                <a:gd name="connsiteY86" fmla="*/ 144280 h 151665"/>
                <a:gd name="connsiteX87" fmla="*/ 29565 w 139179"/>
                <a:gd name="connsiteY87" fmla="*/ 144913 h 151665"/>
                <a:gd name="connsiteX88" fmla="*/ 29150 w 139179"/>
                <a:gd name="connsiteY88" fmla="*/ 146157 h 151665"/>
                <a:gd name="connsiteX89" fmla="*/ 27069 w 139179"/>
                <a:gd name="connsiteY89" fmla="*/ 149005 h 151665"/>
                <a:gd name="connsiteX90" fmla="*/ 24167 w 139179"/>
                <a:gd name="connsiteY90" fmla="*/ 151352 h 151665"/>
                <a:gd name="connsiteX91" fmla="*/ 23228 w 139179"/>
                <a:gd name="connsiteY91" fmla="*/ 151665 h 151665"/>
                <a:gd name="connsiteX92" fmla="*/ 22156 w 139179"/>
                <a:gd name="connsiteY92" fmla="*/ 151501 h 151665"/>
                <a:gd name="connsiteX93" fmla="*/ 22312 w 139179"/>
                <a:gd name="connsiteY93" fmla="*/ 150851 h 151665"/>
                <a:gd name="connsiteX94" fmla="*/ 21131 w 139179"/>
                <a:gd name="connsiteY94" fmla="*/ 148215 h 151665"/>
                <a:gd name="connsiteX95" fmla="*/ 16546 w 139179"/>
                <a:gd name="connsiteY95" fmla="*/ 147151 h 151665"/>
                <a:gd name="connsiteX96" fmla="*/ 14896 w 139179"/>
                <a:gd name="connsiteY96" fmla="*/ 146024 h 151665"/>
                <a:gd name="connsiteX97" fmla="*/ 14059 w 139179"/>
                <a:gd name="connsiteY97" fmla="*/ 145782 h 151665"/>
                <a:gd name="connsiteX98" fmla="*/ 18550 w 139179"/>
                <a:gd name="connsiteY98" fmla="*/ 142832 h 151665"/>
                <a:gd name="connsiteX99" fmla="*/ 19723 w 139179"/>
                <a:gd name="connsiteY99" fmla="*/ 142308 h 151665"/>
                <a:gd name="connsiteX100" fmla="*/ 18847 w 139179"/>
                <a:gd name="connsiteY100" fmla="*/ 141620 h 151665"/>
                <a:gd name="connsiteX101" fmla="*/ 17877 w 139179"/>
                <a:gd name="connsiteY101" fmla="*/ 141283 h 151665"/>
                <a:gd name="connsiteX102" fmla="*/ 14192 w 139179"/>
                <a:gd name="connsiteY102" fmla="*/ 141721 h 151665"/>
                <a:gd name="connsiteX103" fmla="*/ 12267 w 139179"/>
                <a:gd name="connsiteY103" fmla="*/ 140751 h 151665"/>
                <a:gd name="connsiteX104" fmla="*/ 9467 w 139179"/>
                <a:gd name="connsiteY104" fmla="*/ 141064 h 151665"/>
                <a:gd name="connsiteX105" fmla="*/ 7518 w 139179"/>
                <a:gd name="connsiteY105" fmla="*/ 140298 h 151665"/>
                <a:gd name="connsiteX106" fmla="*/ 11555 w 139179"/>
                <a:gd name="connsiteY106" fmla="*/ 137395 h 151665"/>
                <a:gd name="connsiteX107" fmla="*/ 11735 w 139179"/>
                <a:gd name="connsiteY107" fmla="*/ 135682 h 151665"/>
                <a:gd name="connsiteX108" fmla="*/ 11688 w 139179"/>
                <a:gd name="connsiteY108" fmla="*/ 134375 h 151665"/>
                <a:gd name="connsiteX109" fmla="*/ 13730 w 139179"/>
                <a:gd name="connsiteY109" fmla="*/ 130510 h 151665"/>
                <a:gd name="connsiteX110" fmla="*/ 15788 w 139179"/>
                <a:gd name="connsiteY110" fmla="*/ 128375 h 151665"/>
                <a:gd name="connsiteX111" fmla="*/ 21116 w 139179"/>
                <a:gd name="connsiteY111" fmla="*/ 125331 h 151665"/>
                <a:gd name="connsiteX112" fmla="*/ 23431 w 139179"/>
                <a:gd name="connsiteY112" fmla="*/ 124909 h 151665"/>
                <a:gd name="connsiteX113" fmla="*/ 25113 w 139179"/>
                <a:gd name="connsiteY113" fmla="*/ 125034 h 151665"/>
                <a:gd name="connsiteX114" fmla="*/ 26490 w 139179"/>
                <a:gd name="connsiteY114" fmla="*/ 124752 h 151665"/>
                <a:gd name="connsiteX115" fmla="*/ 25043 w 139179"/>
                <a:gd name="connsiteY115" fmla="*/ 123587 h 151665"/>
                <a:gd name="connsiteX116" fmla="*/ 23627 w 139179"/>
                <a:gd name="connsiteY116" fmla="*/ 123055 h 151665"/>
                <a:gd name="connsiteX117" fmla="*/ 20873 w 139179"/>
                <a:gd name="connsiteY117" fmla="*/ 123164 h 151665"/>
                <a:gd name="connsiteX118" fmla="*/ 18018 w 139179"/>
                <a:gd name="connsiteY118" fmla="*/ 121412 h 151665"/>
                <a:gd name="connsiteX119" fmla="*/ 17767 w 139179"/>
                <a:gd name="connsiteY119" fmla="*/ 119558 h 151665"/>
                <a:gd name="connsiteX120" fmla="*/ 23306 w 139179"/>
                <a:gd name="connsiteY120" fmla="*/ 107815 h 151665"/>
                <a:gd name="connsiteX121" fmla="*/ 23384 w 139179"/>
                <a:gd name="connsiteY121" fmla="*/ 106743 h 151665"/>
                <a:gd name="connsiteX122" fmla="*/ 22524 w 139179"/>
                <a:gd name="connsiteY122" fmla="*/ 103872 h 151665"/>
                <a:gd name="connsiteX123" fmla="*/ 22242 w 139179"/>
                <a:gd name="connsiteY123" fmla="*/ 101071 h 151665"/>
                <a:gd name="connsiteX124" fmla="*/ 18268 w 139179"/>
                <a:gd name="connsiteY124" fmla="*/ 99459 h 151665"/>
                <a:gd name="connsiteX125" fmla="*/ 16507 w 139179"/>
                <a:gd name="connsiteY125" fmla="*/ 99264 h 151665"/>
                <a:gd name="connsiteX126" fmla="*/ 11414 w 139179"/>
                <a:gd name="connsiteY126" fmla="*/ 96095 h 151665"/>
                <a:gd name="connsiteX127" fmla="*/ 9381 w 139179"/>
                <a:gd name="connsiteY127" fmla="*/ 94491 h 151665"/>
                <a:gd name="connsiteX128" fmla="*/ 8575 w 139179"/>
                <a:gd name="connsiteY128" fmla="*/ 94969 h 151665"/>
                <a:gd name="connsiteX129" fmla="*/ 8426 w 139179"/>
                <a:gd name="connsiteY129" fmla="*/ 97503 h 151665"/>
                <a:gd name="connsiteX130" fmla="*/ 7698 w 139179"/>
                <a:gd name="connsiteY130" fmla="*/ 98067 h 151665"/>
                <a:gd name="connsiteX131" fmla="*/ 6360 w 139179"/>
                <a:gd name="connsiteY131" fmla="*/ 98560 h 151665"/>
                <a:gd name="connsiteX132" fmla="*/ 5688 w 139179"/>
                <a:gd name="connsiteY132" fmla="*/ 95665 h 151665"/>
                <a:gd name="connsiteX133" fmla="*/ 4585 w 139179"/>
                <a:gd name="connsiteY133" fmla="*/ 93568 h 151665"/>
                <a:gd name="connsiteX134" fmla="*/ 1205 w 139179"/>
                <a:gd name="connsiteY134" fmla="*/ 91432 h 151665"/>
                <a:gd name="connsiteX135" fmla="*/ 0 w 139179"/>
                <a:gd name="connsiteY135" fmla="*/ 90259 h 151665"/>
                <a:gd name="connsiteX136" fmla="*/ 579 w 139179"/>
                <a:gd name="connsiteY136" fmla="*/ 87709 h 151665"/>
                <a:gd name="connsiteX137" fmla="*/ 297 w 139179"/>
                <a:gd name="connsiteY137" fmla="*/ 87481 h 151665"/>
                <a:gd name="connsiteX138" fmla="*/ 829 w 139179"/>
                <a:gd name="connsiteY138" fmla="*/ 84618 h 151665"/>
                <a:gd name="connsiteX139" fmla="*/ 2903 w 139179"/>
                <a:gd name="connsiteY139" fmla="*/ 82404 h 151665"/>
                <a:gd name="connsiteX140" fmla="*/ 7980 w 139179"/>
                <a:gd name="connsiteY140" fmla="*/ 78461 h 151665"/>
                <a:gd name="connsiteX141" fmla="*/ 9287 w 139179"/>
                <a:gd name="connsiteY141" fmla="*/ 76607 h 151665"/>
                <a:gd name="connsiteX142" fmla="*/ 11868 w 139179"/>
                <a:gd name="connsiteY142" fmla="*/ 74424 h 151665"/>
                <a:gd name="connsiteX143" fmla="*/ 13026 w 139179"/>
                <a:gd name="connsiteY143" fmla="*/ 74471 h 151665"/>
                <a:gd name="connsiteX144" fmla="*/ 14223 w 139179"/>
                <a:gd name="connsiteY144" fmla="*/ 74283 h 151665"/>
                <a:gd name="connsiteX145" fmla="*/ 14583 w 139179"/>
                <a:gd name="connsiteY145" fmla="*/ 73329 h 151665"/>
                <a:gd name="connsiteX146" fmla="*/ 14857 w 139179"/>
                <a:gd name="connsiteY146" fmla="*/ 72578 h 151665"/>
                <a:gd name="connsiteX147" fmla="*/ 15889 w 139179"/>
                <a:gd name="connsiteY147" fmla="*/ 71897 h 151665"/>
                <a:gd name="connsiteX148" fmla="*/ 18370 w 139179"/>
                <a:gd name="connsiteY148" fmla="*/ 70692 h 151665"/>
                <a:gd name="connsiteX149" fmla="*/ 21186 w 139179"/>
                <a:gd name="connsiteY149" fmla="*/ 69104 h 151665"/>
                <a:gd name="connsiteX150" fmla="*/ 23439 w 139179"/>
                <a:gd name="connsiteY150" fmla="*/ 68658 h 151665"/>
                <a:gd name="connsiteX151" fmla="*/ 26201 w 139179"/>
                <a:gd name="connsiteY151" fmla="*/ 66272 h 151665"/>
                <a:gd name="connsiteX152" fmla="*/ 27327 w 139179"/>
                <a:gd name="connsiteY152" fmla="*/ 65224 h 151665"/>
                <a:gd name="connsiteX153" fmla="*/ 28462 w 139179"/>
                <a:gd name="connsiteY153" fmla="*/ 65224 h 151665"/>
                <a:gd name="connsiteX154" fmla="*/ 28767 w 139179"/>
                <a:gd name="connsiteY154" fmla="*/ 64731 h 151665"/>
                <a:gd name="connsiteX155" fmla="*/ 29409 w 139179"/>
                <a:gd name="connsiteY155" fmla="*/ 63495 h 151665"/>
                <a:gd name="connsiteX156" fmla="*/ 30285 w 139179"/>
                <a:gd name="connsiteY156" fmla="*/ 62681 h 151665"/>
                <a:gd name="connsiteX157" fmla="*/ 31505 w 139179"/>
                <a:gd name="connsiteY157" fmla="*/ 62525 h 151665"/>
                <a:gd name="connsiteX158" fmla="*/ 33500 w 139179"/>
                <a:gd name="connsiteY158" fmla="*/ 61938 h 151665"/>
                <a:gd name="connsiteX159" fmla="*/ 36003 w 139179"/>
                <a:gd name="connsiteY159" fmla="*/ 61578 h 151665"/>
                <a:gd name="connsiteX160" fmla="*/ 37709 w 139179"/>
                <a:gd name="connsiteY160" fmla="*/ 59568 h 151665"/>
                <a:gd name="connsiteX161" fmla="*/ 38288 w 139179"/>
                <a:gd name="connsiteY161" fmla="*/ 58128 h 151665"/>
                <a:gd name="connsiteX162" fmla="*/ 39422 w 139179"/>
                <a:gd name="connsiteY162" fmla="*/ 56548 h 151665"/>
                <a:gd name="connsiteX163" fmla="*/ 41817 w 139179"/>
                <a:gd name="connsiteY163" fmla="*/ 54819 h 151665"/>
                <a:gd name="connsiteX164" fmla="*/ 43467 w 139179"/>
                <a:gd name="connsiteY164" fmla="*/ 52260 h 151665"/>
                <a:gd name="connsiteX165" fmla="*/ 45290 w 139179"/>
                <a:gd name="connsiteY165" fmla="*/ 49483 h 151665"/>
                <a:gd name="connsiteX166" fmla="*/ 46158 w 139179"/>
                <a:gd name="connsiteY166" fmla="*/ 48591 h 151665"/>
                <a:gd name="connsiteX167" fmla="*/ 47011 w 139179"/>
                <a:gd name="connsiteY167" fmla="*/ 48411 h 151665"/>
                <a:gd name="connsiteX168" fmla="*/ 47512 w 139179"/>
                <a:gd name="connsiteY168" fmla="*/ 47363 h 151665"/>
                <a:gd name="connsiteX169" fmla="*/ 48099 w 139179"/>
                <a:gd name="connsiteY169" fmla="*/ 44398 h 151665"/>
                <a:gd name="connsiteX170" fmla="*/ 48936 w 139179"/>
                <a:gd name="connsiteY170" fmla="*/ 41511 h 151665"/>
                <a:gd name="connsiteX171" fmla="*/ 49428 w 139179"/>
                <a:gd name="connsiteY171" fmla="*/ 40150 h 151665"/>
                <a:gd name="connsiteX172" fmla="*/ 51541 w 139179"/>
                <a:gd name="connsiteY172" fmla="*/ 38663 h 151665"/>
                <a:gd name="connsiteX173" fmla="*/ 52073 w 139179"/>
                <a:gd name="connsiteY173" fmla="*/ 37936 h 151665"/>
                <a:gd name="connsiteX174" fmla="*/ 52550 w 139179"/>
                <a:gd name="connsiteY174" fmla="*/ 37693 h 151665"/>
                <a:gd name="connsiteX175" fmla="*/ 53528 w 139179"/>
                <a:gd name="connsiteY175" fmla="*/ 37889 h 151665"/>
                <a:gd name="connsiteX176" fmla="*/ 54842 w 139179"/>
                <a:gd name="connsiteY176" fmla="*/ 37013 h 151665"/>
                <a:gd name="connsiteX177" fmla="*/ 56070 w 139179"/>
                <a:gd name="connsiteY177" fmla="*/ 36043 h 151665"/>
                <a:gd name="connsiteX178" fmla="*/ 57197 w 139179"/>
                <a:gd name="connsiteY178" fmla="*/ 36379 h 151665"/>
                <a:gd name="connsiteX179" fmla="*/ 58340 w 139179"/>
                <a:gd name="connsiteY179" fmla="*/ 37185 h 151665"/>
                <a:gd name="connsiteX180" fmla="*/ 59529 w 139179"/>
                <a:gd name="connsiteY180" fmla="*/ 38788 h 151665"/>
                <a:gd name="connsiteX181" fmla="*/ 60061 w 139179"/>
                <a:gd name="connsiteY181" fmla="*/ 40064 h 151665"/>
                <a:gd name="connsiteX182" fmla="*/ 60999 w 139179"/>
                <a:gd name="connsiteY182" fmla="*/ 41128 h 151665"/>
                <a:gd name="connsiteX183" fmla="*/ 61179 w 139179"/>
                <a:gd name="connsiteY183" fmla="*/ 42677 h 151665"/>
                <a:gd name="connsiteX184" fmla="*/ 62126 w 139179"/>
                <a:gd name="connsiteY184" fmla="*/ 43350 h 151665"/>
                <a:gd name="connsiteX185" fmla="*/ 64129 w 139179"/>
                <a:gd name="connsiteY185" fmla="*/ 43686 h 151665"/>
                <a:gd name="connsiteX186" fmla="*/ 67407 w 139179"/>
                <a:gd name="connsiteY186" fmla="*/ 44742 h 151665"/>
                <a:gd name="connsiteX187" fmla="*/ 69527 w 139179"/>
                <a:gd name="connsiteY187" fmla="*/ 44797 h 151665"/>
                <a:gd name="connsiteX188" fmla="*/ 70739 w 139179"/>
                <a:gd name="connsiteY188" fmla="*/ 45587 h 151665"/>
                <a:gd name="connsiteX189" fmla="*/ 73275 w 139179"/>
                <a:gd name="connsiteY189" fmla="*/ 46017 h 151665"/>
                <a:gd name="connsiteX190" fmla="*/ 78344 w 139179"/>
                <a:gd name="connsiteY190" fmla="*/ 45399 h 151665"/>
                <a:gd name="connsiteX191" fmla="*/ 80417 w 139179"/>
                <a:gd name="connsiteY191" fmla="*/ 45759 h 151665"/>
                <a:gd name="connsiteX192" fmla="*/ 81286 w 139179"/>
                <a:gd name="connsiteY192" fmla="*/ 46729 h 151665"/>
                <a:gd name="connsiteX193" fmla="*/ 82569 w 139179"/>
                <a:gd name="connsiteY193" fmla="*/ 47496 h 151665"/>
                <a:gd name="connsiteX194" fmla="*/ 83406 w 139179"/>
                <a:gd name="connsiteY194" fmla="*/ 47543 h 151665"/>
                <a:gd name="connsiteX195" fmla="*/ 84525 w 139179"/>
                <a:gd name="connsiteY195" fmla="*/ 46221 h 151665"/>
                <a:gd name="connsiteX196" fmla="*/ 85722 w 139179"/>
                <a:gd name="connsiteY196" fmla="*/ 44077 h 151665"/>
                <a:gd name="connsiteX197" fmla="*/ 86511 w 139179"/>
                <a:gd name="connsiteY197" fmla="*/ 42434 h 151665"/>
                <a:gd name="connsiteX198" fmla="*/ 86480 w 139179"/>
                <a:gd name="connsiteY198" fmla="*/ 41128 h 151665"/>
                <a:gd name="connsiteX199" fmla="*/ 85784 w 139179"/>
                <a:gd name="connsiteY199" fmla="*/ 39720 h 151665"/>
                <a:gd name="connsiteX200" fmla="*/ 84118 w 139179"/>
                <a:gd name="connsiteY200" fmla="*/ 38413 h 151665"/>
                <a:gd name="connsiteX201" fmla="*/ 83015 w 139179"/>
                <a:gd name="connsiteY201" fmla="*/ 36387 h 151665"/>
                <a:gd name="connsiteX202" fmla="*/ 81966 w 139179"/>
                <a:gd name="connsiteY202" fmla="*/ 34290 h 151665"/>
                <a:gd name="connsiteX203" fmla="*/ 81348 w 139179"/>
                <a:gd name="connsiteY203" fmla="*/ 33609 h 151665"/>
                <a:gd name="connsiteX204" fmla="*/ 80847 w 139179"/>
                <a:gd name="connsiteY204" fmla="*/ 32592 h 151665"/>
                <a:gd name="connsiteX205" fmla="*/ 80754 w 139179"/>
                <a:gd name="connsiteY205" fmla="*/ 31028 h 151665"/>
                <a:gd name="connsiteX206" fmla="*/ 81113 w 139179"/>
                <a:gd name="connsiteY206" fmla="*/ 29972 h 151665"/>
                <a:gd name="connsiteX207" fmla="*/ 83640 w 139179"/>
                <a:gd name="connsiteY207" fmla="*/ 29267 h 151665"/>
                <a:gd name="connsiteX208" fmla="*/ 86879 w 139179"/>
                <a:gd name="connsiteY208" fmla="*/ 28853 h 151665"/>
                <a:gd name="connsiteX209" fmla="*/ 89500 w 139179"/>
                <a:gd name="connsiteY209" fmla="*/ 29299 h 151665"/>
                <a:gd name="connsiteX210" fmla="*/ 93881 w 139179"/>
                <a:gd name="connsiteY210" fmla="*/ 29001 h 151665"/>
                <a:gd name="connsiteX211" fmla="*/ 96572 w 139179"/>
                <a:gd name="connsiteY211" fmla="*/ 28415 h 151665"/>
                <a:gd name="connsiteX212" fmla="*/ 98567 w 139179"/>
                <a:gd name="connsiteY212" fmla="*/ 28501 h 151665"/>
                <a:gd name="connsiteX213" fmla="*/ 100398 w 139179"/>
                <a:gd name="connsiteY213" fmla="*/ 28493 h 151665"/>
                <a:gd name="connsiteX214" fmla="*/ 101212 w 139179"/>
                <a:gd name="connsiteY214" fmla="*/ 27593 h 151665"/>
                <a:gd name="connsiteX215" fmla="*/ 103770 w 139179"/>
                <a:gd name="connsiteY215" fmla="*/ 25426 h 151665"/>
                <a:gd name="connsiteX216" fmla="*/ 105006 w 139179"/>
                <a:gd name="connsiteY216" fmla="*/ 24652 h 151665"/>
                <a:gd name="connsiteX217" fmla="*/ 106367 w 139179"/>
                <a:gd name="connsiteY217" fmla="*/ 23181 h 151665"/>
                <a:gd name="connsiteX218" fmla="*/ 106579 w 139179"/>
                <a:gd name="connsiteY218" fmla="*/ 21640 h 151665"/>
                <a:gd name="connsiteX219" fmla="*/ 106853 w 139179"/>
                <a:gd name="connsiteY219" fmla="*/ 20388 h 151665"/>
                <a:gd name="connsiteX220" fmla="*/ 107619 w 139179"/>
                <a:gd name="connsiteY220" fmla="*/ 19058 h 151665"/>
                <a:gd name="connsiteX221" fmla="*/ 108965 w 139179"/>
                <a:gd name="connsiteY221" fmla="*/ 17407 h 151665"/>
                <a:gd name="connsiteX222" fmla="*/ 110107 w 139179"/>
                <a:gd name="connsiteY222" fmla="*/ 16648 h 151665"/>
                <a:gd name="connsiteX223" fmla="*/ 111382 w 139179"/>
                <a:gd name="connsiteY223" fmla="*/ 16750 h 151665"/>
                <a:gd name="connsiteX224" fmla="*/ 112720 w 139179"/>
                <a:gd name="connsiteY224" fmla="*/ 17509 h 151665"/>
                <a:gd name="connsiteX225" fmla="*/ 113573 w 139179"/>
                <a:gd name="connsiteY225" fmla="*/ 18268 h 151665"/>
                <a:gd name="connsiteX226" fmla="*/ 114535 w 139179"/>
                <a:gd name="connsiteY226" fmla="*/ 18048 h 151665"/>
                <a:gd name="connsiteX227" fmla="*/ 115341 w 139179"/>
                <a:gd name="connsiteY227" fmla="*/ 16750 h 151665"/>
                <a:gd name="connsiteX228" fmla="*/ 115865 w 139179"/>
                <a:gd name="connsiteY228" fmla="*/ 16499 h 151665"/>
                <a:gd name="connsiteX229" fmla="*/ 117391 w 139179"/>
                <a:gd name="connsiteY229" fmla="*/ 16382 h 151665"/>
                <a:gd name="connsiteX230" fmla="*/ 117883 w 139179"/>
                <a:gd name="connsiteY230" fmla="*/ 15584 h 151665"/>
                <a:gd name="connsiteX231" fmla="*/ 118470 w 139179"/>
                <a:gd name="connsiteY231" fmla="*/ 11759 h 151665"/>
                <a:gd name="connsiteX232" fmla="*/ 119057 w 139179"/>
                <a:gd name="connsiteY232" fmla="*/ 8739 h 151665"/>
                <a:gd name="connsiteX233" fmla="*/ 119182 w 139179"/>
                <a:gd name="connsiteY233" fmla="*/ 6618 h 151665"/>
                <a:gd name="connsiteX234" fmla="*/ 120551 w 139179"/>
                <a:gd name="connsiteY234" fmla="*/ 3106 h 151665"/>
                <a:gd name="connsiteX235" fmla="*/ 120990 w 139179"/>
                <a:gd name="connsiteY235" fmla="*/ 986 h 151665"/>
                <a:gd name="connsiteX236" fmla="*/ 121803 w 139179"/>
                <a:gd name="connsiteY236" fmla="*/ 0 h 151665"/>
                <a:gd name="connsiteX237" fmla="*/ 122742 w 139179"/>
                <a:gd name="connsiteY237" fmla="*/ 70 h 151665"/>
                <a:gd name="connsiteX238" fmla="*/ 123532 w 139179"/>
                <a:gd name="connsiteY238" fmla="*/ 696 h 151665"/>
                <a:gd name="connsiteX239" fmla="*/ 124526 w 139179"/>
                <a:gd name="connsiteY239" fmla="*/ 1056 h 151665"/>
                <a:gd name="connsiteX240" fmla="*/ 125848 w 139179"/>
                <a:gd name="connsiteY240" fmla="*/ 712 h 151665"/>
                <a:gd name="connsiteX241" fmla="*/ 126779 w 139179"/>
                <a:gd name="connsiteY241" fmla="*/ 1252 h 151665"/>
                <a:gd name="connsiteX242" fmla="*/ 127358 w 139179"/>
                <a:gd name="connsiteY242" fmla="*/ 2394 h 151665"/>
                <a:gd name="connsiteX243" fmla="*/ 129313 w 139179"/>
                <a:gd name="connsiteY243" fmla="*/ 3176 h 151665"/>
                <a:gd name="connsiteX244" fmla="*/ 129493 w 139179"/>
                <a:gd name="connsiteY244" fmla="*/ 3747 h 151665"/>
                <a:gd name="connsiteX245" fmla="*/ 129447 w 139179"/>
                <a:gd name="connsiteY245" fmla="*/ 7557 h 151665"/>
                <a:gd name="connsiteX246" fmla="*/ 130518 w 139179"/>
                <a:gd name="connsiteY246" fmla="*/ 9341 h 151665"/>
                <a:gd name="connsiteX247" fmla="*/ 131958 w 139179"/>
                <a:gd name="connsiteY247" fmla="*/ 10953 h 151665"/>
                <a:gd name="connsiteX248" fmla="*/ 133921 w 139179"/>
                <a:gd name="connsiteY248" fmla="*/ 12416 h 151665"/>
                <a:gd name="connsiteX249" fmla="*/ 134978 w 139179"/>
                <a:gd name="connsiteY249" fmla="*/ 12744 h 151665"/>
                <a:gd name="connsiteX250" fmla="*/ 135650 w 139179"/>
                <a:gd name="connsiteY250" fmla="*/ 13816 h 151665"/>
                <a:gd name="connsiteX251" fmla="*/ 12220 w 139179"/>
                <a:gd name="connsiteY251" fmla="*/ 100813 h 151665"/>
                <a:gd name="connsiteX252" fmla="*/ 10992 w 139179"/>
                <a:gd name="connsiteY252" fmla="*/ 101626 h 151665"/>
                <a:gd name="connsiteX253" fmla="*/ 10921 w 139179"/>
                <a:gd name="connsiteY253" fmla="*/ 100171 h 151665"/>
                <a:gd name="connsiteX254" fmla="*/ 11876 w 139179"/>
                <a:gd name="connsiteY254" fmla="*/ 98943 h 151665"/>
                <a:gd name="connsiteX255" fmla="*/ 12870 w 139179"/>
                <a:gd name="connsiteY255" fmla="*/ 98779 h 151665"/>
                <a:gd name="connsiteX256" fmla="*/ 12220 w 139179"/>
                <a:gd name="connsiteY256" fmla="*/ 100813 h 151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139179" h="151665">
                  <a:moveTo>
                    <a:pt x="135650" y="13816"/>
                  </a:moveTo>
                  <a:lnTo>
                    <a:pt x="136245" y="15615"/>
                  </a:lnTo>
                  <a:lnTo>
                    <a:pt x="137654" y="17368"/>
                  </a:lnTo>
                  <a:lnTo>
                    <a:pt x="138389" y="18643"/>
                  </a:lnTo>
                  <a:lnTo>
                    <a:pt x="138537" y="19965"/>
                  </a:lnTo>
                  <a:lnTo>
                    <a:pt x="139179" y="20708"/>
                  </a:lnTo>
                  <a:lnTo>
                    <a:pt x="138060" y="21530"/>
                  </a:lnTo>
                  <a:lnTo>
                    <a:pt x="136589" y="21029"/>
                  </a:lnTo>
                  <a:lnTo>
                    <a:pt x="134141" y="20732"/>
                  </a:lnTo>
                  <a:lnTo>
                    <a:pt x="131003" y="23322"/>
                  </a:lnTo>
                  <a:lnTo>
                    <a:pt x="129267" y="24229"/>
                  </a:lnTo>
                  <a:lnTo>
                    <a:pt x="128046" y="26772"/>
                  </a:lnTo>
                  <a:lnTo>
                    <a:pt x="125598" y="28282"/>
                  </a:lnTo>
                  <a:lnTo>
                    <a:pt x="124260" y="29885"/>
                  </a:lnTo>
                  <a:lnTo>
                    <a:pt x="122523" y="32663"/>
                  </a:lnTo>
                  <a:lnTo>
                    <a:pt x="121381" y="35338"/>
                  </a:lnTo>
                  <a:lnTo>
                    <a:pt x="118744" y="38076"/>
                  </a:lnTo>
                  <a:lnTo>
                    <a:pt x="117203" y="41511"/>
                  </a:lnTo>
                  <a:lnTo>
                    <a:pt x="117117" y="44453"/>
                  </a:lnTo>
                  <a:lnTo>
                    <a:pt x="118799" y="47457"/>
                  </a:lnTo>
                  <a:lnTo>
                    <a:pt x="118955" y="50007"/>
                  </a:lnTo>
                  <a:lnTo>
                    <a:pt x="117782" y="55249"/>
                  </a:lnTo>
                  <a:lnTo>
                    <a:pt x="118431" y="60796"/>
                  </a:lnTo>
                  <a:lnTo>
                    <a:pt x="117703" y="62963"/>
                  </a:lnTo>
                  <a:lnTo>
                    <a:pt x="109630" y="66749"/>
                  </a:lnTo>
                  <a:lnTo>
                    <a:pt x="107517" y="68635"/>
                  </a:lnTo>
                  <a:lnTo>
                    <a:pt x="104552" y="73524"/>
                  </a:lnTo>
                  <a:lnTo>
                    <a:pt x="100938" y="75339"/>
                  </a:lnTo>
                  <a:lnTo>
                    <a:pt x="98693" y="77327"/>
                  </a:lnTo>
                  <a:lnTo>
                    <a:pt x="95587" y="78500"/>
                  </a:lnTo>
                  <a:lnTo>
                    <a:pt x="93599" y="81927"/>
                  </a:lnTo>
                  <a:lnTo>
                    <a:pt x="91417" y="83867"/>
                  </a:lnTo>
                  <a:lnTo>
                    <a:pt x="88820" y="85048"/>
                  </a:lnTo>
                  <a:lnTo>
                    <a:pt x="86871" y="86566"/>
                  </a:lnTo>
                  <a:lnTo>
                    <a:pt x="82522" y="86660"/>
                  </a:lnTo>
                  <a:lnTo>
                    <a:pt x="79447" y="87716"/>
                  </a:lnTo>
                  <a:lnTo>
                    <a:pt x="77265" y="90556"/>
                  </a:lnTo>
                  <a:lnTo>
                    <a:pt x="70700" y="93803"/>
                  </a:lnTo>
                  <a:lnTo>
                    <a:pt x="69809" y="96252"/>
                  </a:lnTo>
                  <a:lnTo>
                    <a:pt x="70247" y="100022"/>
                  </a:lnTo>
                  <a:lnTo>
                    <a:pt x="70286" y="102909"/>
                  </a:lnTo>
                  <a:lnTo>
                    <a:pt x="69715" y="105280"/>
                  </a:lnTo>
                  <a:lnTo>
                    <a:pt x="68275" y="104615"/>
                  </a:lnTo>
                  <a:lnTo>
                    <a:pt x="67501" y="105389"/>
                  </a:lnTo>
                  <a:lnTo>
                    <a:pt x="66648" y="107580"/>
                  </a:lnTo>
                  <a:lnTo>
                    <a:pt x="66890" y="110068"/>
                  </a:lnTo>
                  <a:lnTo>
                    <a:pt x="69144" y="110874"/>
                  </a:lnTo>
                  <a:lnTo>
                    <a:pt x="70982" y="111891"/>
                  </a:lnTo>
                  <a:lnTo>
                    <a:pt x="73572" y="112407"/>
                  </a:lnTo>
                  <a:lnTo>
                    <a:pt x="75488" y="113557"/>
                  </a:lnTo>
                  <a:lnTo>
                    <a:pt x="79564" y="118799"/>
                  </a:lnTo>
                  <a:lnTo>
                    <a:pt x="82890" y="121083"/>
                  </a:lnTo>
                  <a:lnTo>
                    <a:pt x="83750" y="121928"/>
                  </a:lnTo>
                  <a:lnTo>
                    <a:pt x="85659" y="123078"/>
                  </a:lnTo>
                  <a:lnTo>
                    <a:pt x="87419" y="124877"/>
                  </a:lnTo>
                  <a:lnTo>
                    <a:pt x="88413" y="126489"/>
                  </a:lnTo>
                  <a:lnTo>
                    <a:pt x="87638" y="126927"/>
                  </a:lnTo>
                  <a:lnTo>
                    <a:pt x="86316" y="129282"/>
                  </a:lnTo>
                  <a:lnTo>
                    <a:pt x="85080" y="132263"/>
                  </a:lnTo>
                  <a:lnTo>
                    <a:pt x="83891" y="133875"/>
                  </a:lnTo>
                  <a:lnTo>
                    <a:pt x="82522" y="134766"/>
                  </a:lnTo>
                  <a:lnTo>
                    <a:pt x="81043" y="135291"/>
                  </a:lnTo>
                  <a:lnTo>
                    <a:pt x="78109" y="135517"/>
                  </a:lnTo>
                  <a:lnTo>
                    <a:pt x="75457" y="135314"/>
                  </a:lnTo>
                  <a:lnTo>
                    <a:pt x="74604" y="134993"/>
                  </a:lnTo>
                  <a:lnTo>
                    <a:pt x="70959" y="135181"/>
                  </a:lnTo>
                  <a:lnTo>
                    <a:pt x="69926" y="135392"/>
                  </a:lnTo>
                  <a:lnTo>
                    <a:pt x="64692" y="135165"/>
                  </a:lnTo>
                  <a:lnTo>
                    <a:pt x="61954" y="135408"/>
                  </a:lnTo>
                  <a:lnTo>
                    <a:pt x="60209" y="135987"/>
                  </a:lnTo>
                  <a:lnTo>
                    <a:pt x="58433" y="137192"/>
                  </a:lnTo>
                  <a:lnTo>
                    <a:pt x="56908" y="138999"/>
                  </a:lnTo>
                  <a:lnTo>
                    <a:pt x="55562" y="140931"/>
                  </a:lnTo>
                  <a:lnTo>
                    <a:pt x="52824" y="144460"/>
                  </a:lnTo>
                  <a:lnTo>
                    <a:pt x="50907" y="146173"/>
                  </a:lnTo>
                  <a:lnTo>
                    <a:pt x="50899" y="148645"/>
                  </a:lnTo>
                  <a:lnTo>
                    <a:pt x="50852" y="149396"/>
                  </a:lnTo>
                  <a:lnTo>
                    <a:pt x="50180" y="149920"/>
                  </a:lnTo>
                  <a:lnTo>
                    <a:pt x="49953" y="149693"/>
                  </a:lnTo>
                  <a:lnTo>
                    <a:pt x="48842" y="149514"/>
                  </a:lnTo>
                  <a:lnTo>
                    <a:pt x="44390" y="147253"/>
                  </a:lnTo>
                  <a:lnTo>
                    <a:pt x="40721" y="148630"/>
                  </a:lnTo>
                  <a:lnTo>
                    <a:pt x="39798" y="150421"/>
                  </a:lnTo>
                  <a:lnTo>
                    <a:pt x="38828" y="151000"/>
                  </a:lnTo>
                  <a:lnTo>
                    <a:pt x="37365" y="147487"/>
                  </a:lnTo>
                  <a:lnTo>
                    <a:pt x="34979" y="147378"/>
                  </a:lnTo>
                  <a:lnTo>
                    <a:pt x="31192" y="144280"/>
                  </a:lnTo>
                  <a:lnTo>
                    <a:pt x="29565" y="144913"/>
                  </a:lnTo>
                  <a:lnTo>
                    <a:pt x="29150" y="146157"/>
                  </a:lnTo>
                  <a:lnTo>
                    <a:pt x="27069" y="149005"/>
                  </a:lnTo>
                  <a:lnTo>
                    <a:pt x="24167" y="151352"/>
                  </a:lnTo>
                  <a:lnTo>
                    <a:pt x="23228" y="151665"/>
                  </a:lnTo>
                  <a:lnTo>
                    <a:pt x="22156" y="151501"/>
                  </a:lnTo>
                  <a:lnTo>
                    <a:pt x="22312" y="150851"/>
                  </a:lnTo>
                  <a:lnTo>
                    <a:pt x="21131" y="148215"/>
                  </a:lnTo>
                  <a:lnTo>
                    <a:pt x="16546" y="147151"/>
                  </a:lnTo>
                  <a:lnTo>
                    <a:pt x="14896" y="146024"/>
                  </a:lnTo>
                  <a:lnTo>
                    <a:pt x="14059" y="145782"/>
                  </a:lnTo>
                  <a:lnTo>
                    <a:pt x="18550" y="142832"/>
                  </a:lnTo>
                  <a:lnTo>
                    <a:pt x="19723" y="142308"/>
                  </a:lnTo>
                  <a:lnTo>
                    <a:pt x="18847" y="141620"/>
                  </a:lnTo>
                  <a:lnTo>
                    <a:pt x="17877" y="141283"/>
                  </a:lnTo>
                  <a:lnTo>
                    <a:pt x="14192" y="141721"/>
                  </a:lnTo>
                  <a:lnTo>
                    <a:pt x="12267" y="140751"/>
                  </a:lnTo>
                  <a:lnTo>
                    <a:pt x="9467" y="141064"/>
                  </a:lnTo>
                  <a:lnTo>
                    <a:pt x="7518" y="140298"/>
                  </a:lnTo>
                  <a:lnTo>
                    <a:pt x="11555" y="137395"/>
                  </a:lnTo>
                  <a:lnTo>
                    <a:pt x="11735" y="135682"/>
                  </a:lnTo>
                  <a:lnTo>
                    <a:pt x="11688" y="134375"/>
                  </a:lnTo>
                  <a:lnTo>
                    <a:pt x="13730" y="130510"/>
                  </a:lnTo>
                  <a:lnTo>
                    <a:pt x="15788" y="128375"/>
                  </a:lnTo>
                  <a:lnTo>
                    <a:pt x="21116" y="125331"/>
                  </a:lnTo>
                  <a:lnTo>
                    <a:pt x="23431" y="124909"/>
                  </a:lnTo>
                  <a:lnTo>
                    <a:pt x="25113" y="125034"/>
                  </a:lnTo>
                  <a:lnTo>
                    <a:pt x="26490" y="124752"/>
                  </a:lnTo>
                  <a:lnTo>
                    <a:pt x="25043" y="123587"/>
                  </a:lnTo>
                  <a:lnTo>
                    <a:pt x="23627" y="123055"/>
                  </a:lnTo>
                  <a:lnTo>
                    <a:pt x="20873" y="123164"/>
                  </a:lnTo>
                  <a:lnTo>
                    <a:pt x="18018" y="121412"/>
                  </a:lnTo>
                  <a:lnTo>
                    <a:pt x="17767" y="119558"/>
                  </a:lnTo>
                  <a:lnTo>
                    <a:pt x="23306" y="107815"/>
                  </a:lnTo>
                  <a:lnTo>
                    <a:pt x="23384" y="106743"/>
                  </a:lnTo>
                  <a:lnTo>
                    <a:pt x="22524" y="103872"/>
                  </a:lnTo>
                  <a:lnTo>
                    <a:pt x="22242" y="101071"/>
                  </a:lnTo>
                  <a:lnTo>
                    <a:pt x="18268" y="99459"/>
                  </a:lnTo>
                  <a:lnTo>
                    <a:pt x="16507" y="99264"/>
                  </a:lnTo>
                  <a:lnTo>
                    <a:pt x="11414" y="96095"/>
                  </a:lnTo>
                  <a:lnTo>
                    <a:pt x="9381" y="94491"/>
                  </a:lnTo>
                  <a:lnTo>
                    <a:pt x="8575" y="94969"/>
                  </a:lnTo>
                  <a:lnTo>
                    <a:pt x="8426" y="97503"/>
                  </a:lnTo>
                  <a:lnTo>
                    <a:pt x="7698" y="98067"/>
                  </a:lnTo>
                  <a:lnTo>
                    <a:pt x="6360" y="98560"/>
                  </a:lnTo>
                  <a:lnTo>
                    <a:pt x="5688" y="95665"/>
                  </a:lnTo>
                  <a:lnTo>
                    <a:pt x="4585" y="93568"/>
                  </a:lnTo>
                  <a:lnTo>
                    <a:pt x="1205" y="91432"/>
                  </a:lnTo>
                  <a:lnTo>
                    <a:pt x="0" y="90259"/>
                  </a:lnTo>
                  <a:lnTo>
                    <a:pt x="579" y="87709"/>
                  </a:lnTo>
                  <a:lnTo>
                    <a:pt x="297" y="87481"/>
                  </a:lnTo>
                  <a:lnTo>
                    <a:pt x="829" y="84618"/>
                  </a:lnTo>
                  <a:lnTo>
                    <a:pt x="2903" y="82404"/>
                  </a:lnTo>
                  <a:lnTo>
                    <a:pt x="7980" y="78461"/>
                  </a:lnTo>
                  <a:lnTo>
                    <a:pt x="9287" y="76607"/>
                  </a:lnTo>
                  <a:lnTo>
                    <a:pt x="11868" y="74424"/>
                  </a:lnTo>
                  <a:lnTo>
                    <a:pt x="13026" y="74471"/>
                  </a:lnTo>
                  <a:lnTo>
                    <a:pt x="14223" y="74283"/>
                  </a:lnTo>
                  <a:lnTo>
                    <a:pt x="14583" y="73329"/>
                  </a:lnTo>
                  <a:lnTo>
                    <a:pt x="14857" y="72578"/>
                  </a:lnTo>
                  <a:lnTo>
                    <a:pt x="15889" y="71897"/>
                  </a:lnTo>
                  <a:lnTo>
                    <a:pt x="18370" y="70692"/>
                  </a:lnTo>
                  <a:lnTo>
                    <a:pt x="21186" y="69104"/>
                  </a:lnTo>
                  <a:lnTo>
                    <a:pt x="23439" y="68658"/>
                  </a:lnTo>
                  <a:lnTo>
                    <a:pt x="26201" y="66272"/>
                  </a:lnTo>
                  <a:lnTo>
                    <a:pt x="27327" y="65224"/>
                  </a:lnTo>
                  <a:lnTo>
                    <a:pt x="28462" y="65224"/>
                  </a:lnTo>
                  <a:lnTo>
                    <a:pt x="28767" y="64731"/>
                  </a:lnTo>
                  <a:lnTo>
                    <a:pt x="29409" y="63495"/>
                  </a:lnTo>
                  <a:lnTo>
                    <a:pt x="30285" y="62681"/>
                  </a:lnTo>
                  <a:lnTo>
                    <a:pt x="31505" y="62525"/>
                  </a:lnTo>
                  <a:lnTo>
                    <a:pt x="33500" y="61938"/>
                  </a:lnTo>
                  <a:lnTo>
                    <a:pt x="36003" y="61578"/>
                  </a:lnTo>
                  <a:lnTo>
                    <a:pt x="37709" y="59568"/>
                  </a:lnTo>
                  <a:lnTo>
                    <a:pt x="38288" y="58128"/>
                  </a:lnTo>
                  <a:lnTo>
                    <a:pt x="39422" y="56548"/>
                  </a:lnTo>
                  <a:lnTo>
                    <a:pt x="41817" y="54819"/>
                  </a:lnTo>
                  <a:lnTo>
                    <a:pt x="43467" y="52260"/>
                  </a:lnTo>
                  <a:lnTo>
                    <a:pt x="45290" y="49483"/>
                  </a:lnTo>
                  <a:lnTo>
                    <a:pt x="46158" y="48591"/>
                  </a:lnTo>
                  <a:lnTo>
                    <a:pt x="47011" y="48411"/>
                  </a:lnTo>
                  <a:lnTo>
                    <a:pt x="47512" y="47363"/>
                  </a:lnTo>
                  <a:lnTo>
                    <a:pt x="48099" y="44398"/>
                  </a:lnTo>
                  <a:lnTo>
                    <a:pt x="48936" y="41511"/>
                  </a:lnTo>
                  <a:lnTo>
                    <a:pt x="49428" y="40150"/>
                  </a:lnTo>
                  <a:lnTo>
                    <a:pt x="51541" y="38663"/>
                  </a:lnTo>
                  <a:lnTo>
                    <a:pt x="52073" y="37936"/>
                  </a:lnTo>
                  <a:lnTo>
                    <a:pt x="52550" y="37693"/>
                  </a:lnTo>
                  <a:lnTo>
                    <a:pt x="53528" y="37889"/>
                  </a:lnTo>
                  <a:lnTo>
                    <a:pt x="54842" y="37013"/>
                  </a:lnTo>
                  <a:lnTo>
                    <a:pt x="56070" y="36043"/>
                  </a:lnTo>
                  <a:lnTo>
                    <a:pt x="57197" y="36379"/>
                  </a:lnTo>
                  <a:lnTo>
                    <a:pt x="58340" y="37185"/>
                  </a:lnTo>
                  <a:lnTo>
                    <a:pt x="59529" y="38788"/>
                  </a:lnTo>
                  <a:lnTo>
                    <a:pt x="60061" y="40064"/>
                  </a:lnTo>
                  <a:lnTo>
                    <a:pt x="60999" y="41128"/>
                  </a:lnTo>
                  <a:lnTo>
                    <a:pt x="61179" y="42677"/>
                  </a:lnTo>
                  <a:lnTo>
                    <a:pt x="62126" y="43350"/>
                  </a:lnTo>
                  <a:lnTo>
                    <a:pt x="64129" y="43686"/>
                  </a:lnTo>
                  <a:lnTo>
                    <a:pt x="67407" y="44742"/>
                  </a:lnTo>
                  <a:lnTo>
                    <a:pt x="69527" y="44797"/>
                  </a:lnTo>
                  <a:lnTo>
                    <a:pt x="70739" y="45587"/>
                  </a:lnTo>
                  <a:lnTo>
                    <a:pt x="73275" y="46017"/>
                  </a:lnTo>
                  <a:lnTo>
                    <a:pt x="78344" y="45399"/>
                  </a:lnTo>
                  <a:lnTo>
                    <a:pt x="80417" y="45759"/>
                  </a:lnTo>
                  <a:lnTo>
                    <a:pt x="81286" y="46729"/>
                  </a:lnTo>
                  <a:lnTo>
                    <a:pt x="82569" y="47496"/>
                  </a:lnTo>
                  <a:lnTo>
                    <a:pt x="83406" y="47543"/>
                  </a:lnTo>
                  <a:lnTo>
                    <a:pt x="84525" y="46221"/>
                  </a:lnTo>
                  <a:lnTo>
                    <a:pt x="85722" y="44077"/>
                  </a:lnTo>
                  <a:lnTo>
                    <a:pt x="86511" y="42434"/>
                  </a:lnTo>
                  <a:lnTo>
                    <a:pt x="86480" y="41128"/>
                  </a:lnTo>
                  <a:lnTo>
                    <a:pt x="85784" y="39720"/>
                  </a:lnTo>
                  <a:lnTo>
                    <a:pt x="84118" y="38413"/>
                  </a:lnTo>
                  <a:lnTo>
                    <a:pt x="83015" y="36387"/>
                  </a:lnTo>
                  <a:lnTo>
                    <a:pt x="81966" y="34290"/>
                  </a:lnTo>
                  <a:lnTo>
                    <a:pt x="81348" y="33609"/>
                  </a:lnTo>
                  <a:lnTo>
                    <a:pt x="80847" y="32592"/>
                  </a:lnTo>
                  <a:lnTo>
                    <a:pt x="80754" y="31028"/>
                  </a:lnTo>
                  <a:lnTo>
                    <a:pt x="81113" y="29972"/>
                  </a:lnTo>
                  <a:lnTo>
                    <a:pt x="83640" y="29267"/>
                  </a:lnTo>
                  <a:lnTo>
                    <a:pt x="86879" y="28853"/>
                  </a:lnTo>
                  <a:lnTo>
                    <a:pt x="89500" y="29299"/>
                  </a:lnTo>
                  <a:lnTo>
                    <a:pt x="93881" y="29001"/>
                  </a:lnTo>
                  <a:lnTo>
                    <a:pt x="96572" y="28415"/>
                  </a:lnTo>
                  <a:lnTo>
                    <a:pt x="98567" y="28501"/>
                  </a:lnTo>
                  <a:lnTo>
                    <a:pt x="100398" y="28493"/>
                  </a:lnTo>
                  <a:lnTo>
                    <a:pt x="101212" y="27593"/>
                  </a:lnTo>
                  <a:lnTo>
                    <a:pt x="103770" y="25426"/>
                  </a:lnTo>
                  <a:lnTo>
                    <a:pt x="105006" y="24652"/>
                  </a:lnTo>
                  <a:lnTo>
                    <a:pt x="106367" y="23181"/>
                  </a:lnTo>
                  <a:lnTo>
                    <a:pt x="106579" y="21640"/>
                  </a:lnTo>
                  <a:lnTo>
                    <a:pt x="106853" y="20388"/>
                  </a:lnTo>
                  <a:lnTo>
                    <a:pt x="107619" y="19058"/>
                  </a:lnTo>
                  <a:lnTo>
                    <a:pt x="108965" y="17407"/>
                  </a:lnTo>
                  <a:lnTo>
                    <a:pt x="110107" y="16648"/>
                  </a:lnTo>
                  <a:lnTo>
                    <a:pt x="111382" y="16750"/>
                  </a:lnTo>
                  <a:lnTo>
                    <a:pt x="112720" y="17509"/>
                  </a:lnTo>
                  <a:lnTo>
                    <a:pt x="113573" y="18268"/>
                  </a:lnTo>
                  <a:lnTo>
                    <a:pt x="114535" y="18048"/>
                  </a:lnTo>
                  <a:lnTo>
                    <a:pt x="115341" y="16750"/>
                  </a:lnTo>
                  <a:lnTo>
                    <a:pt x="115865" y="16499"/>
                  </a:lnTo>
                  <a:lnTo>
                    <a:pt x="117391" y="16382"/>
                  </a:lnTo>
                  <a:lnTo>
                    <a:pt x="117883" y="15584"/>
                  </a:lnTo>
                  <a:lnTo>
                    <a:pt x="118470" y="11759"/>
                  </a:lnTo>
                  <a:lnTo>
                    <a:pt x="119057" y="8739"/>
                  </a:lnTo>
                  <a:lnTo>
                    <a:pt x="119182" y="6618"/>
                  </a:lnTo>
                  <a:lnTo>
                    <a:pt x="120551" y="3106"/>
                  </a:lnTo>
                  <a:lnTo>
                    <a:pt x="120990" y="986"/>
                  </a:lnTo>
                  <a:lnTo>
                    <a:pt x="121803" y="0"/>
                  </a:lnTo>
                  <a:lnTo>
                    <a:pt x="122742" y="70"/>
                  </a:lnTo>
                  <a:lnTo>
                    <a:pt x="123532" y="696"/>
                  </a:lnTo>
                  <a:lnTo>
                    <a:pt x="124526" y="1056"/>
                  </a:lnTo>
                  <a:lnTo>
                    <a:pt x="125848" y="712"/>
                  </a:lnTo>
                  <a:lnTo>
                    <a:pt x="126779" y="1252"/>
                  </a:lnTo>
                  <a:lnTo>
                    <a:pt x="127358" y="2394"/>
                  </a:lnTo>
                  <a:lnTo>
                    <a:pt x="129313" y="3176"/>
                  </a:lnTo>
                  <a:lnTo>
                    <a:pt x="129493" y="3747"/>
                  </a:lnTo>
                  <a:lnTo>
                    <a:pt x="129447" y="7557"/>
                  </a:lnTo>
                  <a:lnTo>
                    <a:pt x="130518" y="9341"/>
                  </a:lnTo>
                  <a:lnTo>
                    <a:pt x="131958" y="10953"/>
                  </a:lnTo>
                  <a:lnTo>
                    <a:pt x="133921" y="12416"/>
                  </a:lnTo>
                  <a:lnTo>
                    <a:pt x="134978" y="12744"/>
                  </a:lnTo>
                  <a:lnTo>
                    <a:pt x="135650" y="13816"/>
                  </a:lnTo>
                  <a:close/>
                  <a:moveTo>
                    <a:pt x="12220" y="100813"/>
                  </a:moveTo>
                  <a:lnTo>
                    <a:pt x="10992" y="101626"/>
                  </a:lnTo>
                  <a:lnTo>
                    <a:pt x="10921" y="100171"/>
                  </a:lnTo>
                  <a:lnTo>
                    <a:pt x="11876" y="98943"/>
                  </a:lnTo>
                  <a:lnTo>
                    <a:pt x="12870" y="98779"/>
                  </a:lnTo>
                  <a:lnTo>
                    <a:pt x="12220" y="10081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7910050-E6B0-B678-19CF-6D1DDD962C93}"/>
                </a:ext>
              </a:extLst>
            </p:cNvPr>
            <p:cNvSpPr>
              <a:spLocks/>
            </p:cNvSpPr>
            <p:nvPr/>
          </p:nvSpPr>
          <p:spPr>
            <a:xfrm>
              <a:off x="10017568" y="3733201"/>
              <a:ext cx="108174" cy="146462"/>
            </a:xfrm>
            <a:custGeom>
              <a:avLst/>
              <a:gdLst>
                <a:gd name="connsiteX0" fmla="*/ 13754 w 108174"/>
                <a:gd name="connsiteY0" fmla="*/ 23431 h 146462"/>
                <a:gd name="connsiteX1" fmla="*/ 14426 w 108174"/>
                <a:gd name="connsiteY1" fmla="*/ 22907 h 146462"/>
                <a:gd name="connsiteX2" fmla="*/ 14473 w 108174"/>
                <a:gd name="connsiteY2" fmla="*/ 22156 h 146462"/>
                <a:gd name="connsiteX3" fmla="*/ 14481 w 108174"/>
                <a:gd name="connsiteY3" fmla="*/ 19684 h 146462"/>
                <a:gd name="connsiteX4" fmla="*/ 16398 w 108174"/>
                <a:gd name="connsiteY4" fmla="*/ 17970 h 146462"/>
                <a:gd name="connsiteX5" fmla="*/ 19136 w 108174"/>
                <a:gd name="connsiteY5" fmla="*/ 14442 h 146462"/>
                <a:gd name="connsiteX6" fmla="*/ 20482 w 108174"/>
                <a:gd name="connsiteY6" fmla="*/ 12510 h 146462"/>
                <a:gd name="connsiteX7" fmla="*/ 22007 w 108174"/>
                <a:gd name="connsiteY7" fmla="*/ 10703 h 146462"/>
                <a:gd name="connsiteX8" fmla="*/ 23783 w 108174"/>
                <a:gd name="connsiteY8" fmla="*/ 9498 h 146462"/>
                <a:gd name="connsiteX9" fmla="*/ 25528 w 108174"/>
                <a:gd name="connsiteY9" fmla="*/ 8919 h 146462"/>
                <a:gd name="connsiteX10" fmla="*/ 28266 w 108174"/>
                <a:gd name="connsiteY10" fmla="*/ 8676 h 146462"/>
                <a:gd name="connsiteX11" fmla="*/ 33500 w 108174"/>
                <a:gd name="connsiteY11" fmla="*/ 8903 h 146462"/>
                <a:gd name="connsiteX12" fmla="*/ 34533 w 108174"/>
                <a:gd name="connsiteY12" fmla="*/ 8692 h 146462"/>
                <a:gd name="connsiteX13" fmla="*/ 38178 w 108174"/>
                <a:gd name="connsiteY13" fmla="*/ 8504 h 146462"/>
                <a:gd name="connsiteX14" fmla="*/ 39031 w 108174"/>
                <a:gd name="connsiteY14" fmla="*/ 8825 h 146462"/>
                <a:gd name="connsiteX15" fmla="*/ 41683 w 108174"/>
                <a:gd name="connsiteY15" fmla="*/ 9028 h 146462"/>
                <a:gd name="connsiteX16" fmla="*/ 44617 w 108174"/>
                <a:gd name="connsiteY16" fmla="*/ 8801 h 146462"/>
                <a:gd name="connsiteX17" fmla="*/ 46096 w 108174"/>
                <a:gd name="connsiteY17" fmla="*/ 8277 h 146462"/>
                <a:gd name="connsiteX18" fmla="*/ 47465 w 108174"/>
                <a:gd name="connsiteY18" fmla="*/ 7385 h 146462"/>
                <a:gd name="connsiteX19" fmla="*/ 48654 w 108174"/>
                <a:gd name="connsiteY19" fmla="*/ 5774 h 146462"/>
                <a:gd name="connsiteX20" fmla="*/ 49890 w 108174"/>
                <a:gd name="connsiteY20" fmla="*/ 2793 h 146462"/>
                <a:gd name="connsiteX21" fmla="*/ 51212 w 108174"/>
                <a:gd name="connsiteY21" fmla="*/ 438 h 146462"/>
                <a:gd name="connsiteX22" fmla="*/ 51987 w 108174"/>
                <a:gd name="connsiteY22" fmla="*/ 0 h 146462"/>
                <a:gd name="connsiteX23" fmla="*/ 57354 w 108174"/>
                <a:gd name="connsiteY23" fmla="*/ 12478 h 146462"/>
                <a:gd name="connsiteX24" fmla="*/ 62478 w 108174"/>
                <a:gd name="connsiteY24" fmla="*/ 20505 h 146462"/>
                <a:gd name="connsiteX25" fmla="*/ 66851 w 108174"/>
                <a:gd name="connsiteY25" fmla="*/ 26295 h 146462"/>
                <a:gd name="connsiteX26" fmla="*/ 73079 w 108174"/>
                <a:gd name="connsiteY26" fmla="*/ 37396 h 146462"/>
                <a:gd name="connsiteX27" fmla="*/ 74901 w 108174"/>
                <a:gd name="connsiteY27" fmla="*/ 43311 h 146462"/>
                <a:gd name="connsiteX28" fmla="*/ 75074 w 108174"/>
                <a:gd name="connsiteY28" fmla="*/ 46964 h 146462"/>
                <a:gd name="connsiteX29" fmla="*/ 76114 w 108174"/>
                <a:gd name="connsiteY29" fmla="*/ 51979 h 146462"/>
                <a:gd name="connsiteX30" fmla="*/ 75230 w 108174"/>
                <a:gd name="connsiteY30" fmla="*/ 54850 h 146462"/>
                <a:gd name="connsiteX31" fmla="*/ 75488 w 108174"/>
                <a:gd name="connsiteY31" fmla="*/ 59364 h 146462"/>
                <a:gd name="connsiteX32" fmla="*/ 75097 w 108174"/>
                <a:gd name="connsiteY32" fmla="*/ 61680 h 146462"/>
                <a:gd name="connsiteX33" fmla="*/ 74330 w 108174"/>
                <a:gd name="connsiteY33" fmla="*/ 63385 h 146462"/>
                <a:gd name="connsiteX34" fmla="*/ 74307 w 108174"/>
                <a:gd name="connsiteY34" fmla="*/ 66656 h 146462"/>
                <a:gd name="connsiteX35" fmla="*/ 74549 w 108174"/>
                <a:gd name="connsiteY35" fmla="*/ 68400 h 146462"/>
                <a:gd name="connsiteX36" fmla="*/ 74573 w 108174"/>
                <a:gd name="connsiteY36" fmla="*/ 70716 h 146462"/>
                <a:gd name="connsiteX37" fmla="*/ 75066 w 108174"/>
                <a:gd name="connsiteY37" fmla="*/ 71616 h 146462"/>
                <a:gd name="connsiteX38" fmla="*/ 75778 w 108174"/>
                <a:gd name="connsiteY38" fmla="*/ 71944 h 146462"/>
                <a:gd name="connsiteX39" fmla="*/ 76912 w 108174"/>
                <a:gd name="connsiteY39" fmla="*/ 71107 h 146462"/>
                <a:gd name="connsiteX40" fmla="*/ 78297 w 108174"/>
                <a:gd name="connsiteY40" fmla="*/ 70755 h 146462"/>
                <a:gd name="connsiteX41" fmla="*/ 78054 w 108174"/>
                <a:gd name="connsiteY41" fmla="*/ 73532 h 146462"/>
                <a:gd name="connsiteX42" fmla="*/ 76380 w 108174"/>
                <a:gd name="connsiteY42" fmla="*/ 80550 h 146462"/>
                <a:gd name="connsiteX43" fmla="*/ 74925 w 108174"/>
                <a:gd name="connsiteY43" fmla="*/ 85643 h 146462"/>
                <a:gd name="connsiteX44" fmla="*/ 72946 w 108174"/>
                <a:gd name="connsiteY44" fmla="*/ 90071 h 146462"/>
                <a:gd name="connsiteX45" fmla="*/ 70427 w 108174"/>
                <a:gd name="connsiteY45" fmla="*/ 94116 h 146462"/>
                <a:gd name="connsiteX46" fmla="*/ 67407 w 108174"/>
                <a:gd name="connsiteY46" fmla="*/ 95696 h 146462"/>
                <a:gd name="connsiteX47" fmla="*/ 65287 w 108174"/>
                <a:gd name="connsiteY47" fmla="*/ 96259 h 146462"/>
                <a:gd name="connsiteX48" fmla="*/ 61234 w 108174"/>
                <a:gd name="connsiteY48" fmla="*/ 96463 h 146462"/>
                <a:gd name="connsiteX49" fmla="*/ 57870 w 108174"/>
                <a:gd name="connsiteY49" fmla="*/ 95782 h 146462"/>
                <a:gd name="connsiteX50" fmla="*/ 54983 w 108174"/>
                <a:gd name="connsiteY50" fmla="*/ 96275 h 146462"/>
                <a:gd name="connsiteX51" fmla="*/ 53825 w 108174"/>
                <a:gd name="connsiteY51" fmla="*/ 97112 h 146462"/>
                <a:gd name="connsiteX52" fmla="*/ 52965 w 108174"/>
                <a:gd name="connsiteY52" fmla="*/ 98552 h 146462"/>
                <a:gd name="connsiteX53" fmla="*/ 53598 w 108174"/>
                <a:gd name="connsiteY53" fmla="*/ 100781 h 146462"/>
                <a:gd name="connsiteX54" fmla="*/ 53512 w 108174"/>
                <a:gd name="connsiteY54" fmla="*/ 102425 h 146462"/>
                <a:gd name="connsiteX55" fmla="*/ 52276 w 108174"/>
                <a:gd name="connsiteY55" fmla="*/ 102299 h 146462"/>
                <a:gd name="connsiteX56" fmla="*/ 49828 w 108174"/>
                <a:gd name="connsiteY56" fmla="*/ 101345 h 146462"/>
                <a:gd name="connsiteX57" fmla="*/ 47113 w 108174"/>
                <a:gd name="connsiteY57" fmla="*/ 101212 h 146462"/>
                <a:gd name="connsiteX58" fmla="*/ 45845 w 108174"/>
                <a:gd name="connsiteY58" fmla="*/ 100735 h 146462"/>
                <a:gd name="connsiteX59" fmla="*/ 44562 w 108174"/>
                <a:gd name="connsiteY59" fmla="*/ 98380 h 146462"/>
                <a:gd name="connsiteX60" fmla="*/ 43256 w 108174"/>
                <a:gd name="connsiteY60" fmla="*/ 98466 h 146462"/>
                <a:gd name="connsiteX61" fmla="*/ 40987 w 108174"/>
                <a:gd name="connsiteY61" fmla="*/ 99866 h 146462"/>
                <a:gd name="connsiteX62" fmla="*/ 37513 w 108174"/>
                <a:gd name="connsiteY62" fmla="*/ 100179 h 146462"/>
                <a:gd name="connsiteX63" fmla="*/ 36293 w 108174"/>
                <a:gd name="connsiteY63" fmla="*/ 100938 h 146462"/>
                <a:gd name="connsiteX64" fmla="*/ 35855 w 108174"/>
                <a:gd name="connsiteY64" fmla="*/ 101916 h 146462"/>
                <a:gd name="connsiteX65" fmla="*/ 36356 w 108174"/>
                <a:gd name="connsiteY65" fmla="*/ 103152 h 146462"/>
                <a:gd name="connsiteX66" fmla="*/ 38108 w 108174"/>
                <a:gd name="connsiteY66" fmla="*/ 104771 h 146462"/>
                <a:gd name="connsiteX67" fmla="*/ 37521 w 108174"/>
                <a:gd name="connsiteY67" fmla="*/ 106406 h 146462"/>
                <a:gd name="connsiteX68" fmla="*/ 35706 w 108174"/>
                <a:gd name="connsiteY68" fmla="*/ 107220 h 146462"/>
                <a:gd name="connsiteX69" fmla="*/ 34235 w 108174"/>
                <a:gd name="connsiteY69" fmla="*/ 105210 h 146462"/>
                <a:gd name="connsiteX70" fmla="*/ 33320 w 108174"/>
                <a:gd name="connsiteY70" fmla="*/ 103238 h 146462"/>
                <a:gd name="connsiteX71" fmla="*/ 32295 w 108174"/>
                <a:gd name="connsiteY71" fmla="*/ 103129 h 146462"/>
                <a:gd name="connsiteX72" fmla="*/ 30699 w 108174"/>
                <a:gd name="connsiteY72" fmla="*/ 103692 h 146462"/>
                <a:gd name="connsiteX73" fmla="*/ 30378 w 108174"/>
                <a:gd name="connsiteY73" fmla="*/ 105820 h 146462"/>
                <a:gd name="connsiteX74" fmla="*/ 31122 w 108174"/>
                <a:gd name="connsiteY74" fmla="*/ 107267 h 146462"/>
                <a:gd name="connsiteX75" fmla="*/ 32342 w 108174"/>
                <a:gd name="connsiteY75" fmla="*/ 108949 h 146462"/>
                <a:gd name="connsiteX76" fmla="*/ 30629 w 108174"/>
                <a:gd name="connsiteY76" fmla="*/ 110882 h 146462"/>
                <a:gd name="connsiteX77" fmla="*/ 30175 w 108174"/>
                <a:gd name="connsiteY77" fmla="*/ 112258 h 146462"/>
                <a:gd name="connsiteX78" fmla="*/ 28947 w 108174"/>
                <a:gd name="connsiteY78" fmla="*/ 113244 h 146462"/>
                <a:gd name="connsiteX79" fmla="*/ 25630 w 108174"/>
                <a:gd name="connsiteY79" fmla="*/ 111046 h 146462"/>
                <a:gd name="connsiteX80" fmla="*/ 26107 w 108174"/>
                <a:gd name="connsiteY80" fmla="*/ 109481 h 146462"/>
                <a:gd name="connsiteX81" fmla="*/ 27546 w 108174"/>
                <a:gd name="connsiteY81" fmla="*/ 107979 h 146462"/>
                <a:gd name="connsiteX82" fmla="*/ 27719 w 108174"/>
                <a:gd name="connsiteY82" fmla="*/ 106414 h 146462"/>
                <a:gd name="connsiteX83" fmla="*/ 27241 w 108174"/>
                <a:gd name="connsiteY83" fmla="*/ 105491 h 146462"/>
                <a:gd name="connsiteX84" fmla="*/ 22500 w 108174"/>
                <a:gd name="connsiteY84" fmla="*/ 109434 h 146462"/>
                <a:gd name="connsiteX85" fmla="*/ 19574 w 108174"/>
                <a:gd name="connsiteY85" fmla="*/ 113893 h 146462"/>
                <a:gd name="connsiteX86" fmla="*/ 18010 w 108174"/>
                <a:gd name="connsiteY86" fmla="*/ 113565 h 146462"/>
                <a:gd name="connsiteX87" fmla="*/ 17360 w 108174"/>
                <a:gd name="connsiteY87" fmla="*/ 112423 h 146462"/>
                <a:gd name="connsiteX88" fmla="*/ 16445 w 108174"/>
                <a:gd name="connsiteY88" fmla="*/ 111953 h 146462"/>
                <a:gd name="connsiteX89" fmla="*/ 13284 w 108174"/>
                <a:gd name="connsiteY89" fmla="*/ 114825 h 146462"/>
                <a:gd name="connsiteX90" fmla="*/ 12705 w 108174"/>
                <a:gd name="connsiteY90" fmla="*/ 117101 h 146462"/>
                <a:gd name="connsiteX91" fmla="*/ 11547 w 108174"/>
                <a:gd name="connsiteY91" fmla="*/ 117187 h 146462"/>
                <a:gd name="connsiteX92" fmla="*/ 11039 w 108174"/>
                <a:gd name="connsiteY92" fmla="*/ 116225 h 146462"/>
                <a:gd name="connsiteX93" fmla="*/ 11000 w 108174"/>
                <a:gd name="connsiteY93" fmla="*/ 114160 h 146462"/>
                <a:gd name="connsiteX94" fmla="*/ 10460 w 108174"/>
                <a:gd name="connsiteY94" fmla="*/ 112423 h 146462"/>
                <a:gd name="connsiteX95" fmla="*/ 7182 w 108174"/>
                <a:gd name="connsiteY95" fmla="*/ 109888 h 146462"/>
                <a:gd name="connsiteX96" fmla="*/ 5696 w 108174"/>
                <a:gd name="connsiteY96" fmla="*/ 107666 h 146462"/>
                <a:gd name="connsiteX97" fmla="*/ 6501 w 108174"/>
                <a:gd name="connsiteY97" fmla="*/ 106422 h 146462"/>
                <a:gd name="connsiteX98" fmla="*/ 9240 w 108174"/>
                <a:gd name="connsiteY98" fmla="*/ 107095 h 146462"/>
                <a:gd name="connsiteX99" fmla="*/ 11407 w 108174"/>
                <a:gd name="connsiteY99" fmla="*/ 107009 h 146462"/>
                <a:gd name="connsiteX100" fmla="*/ 10976 w 108174"/>
                <a:gd name="connsiteY100" fmla="*/ 105953 h 146462"/>
                <a:gd name="connsiteX101" fmla="*/ 10264 w 108174"/>
                <a:gd name="connsiteY101" fmla="*/ 105452 h 146462"/>
                <a:gd name="connsiteX102" fmla="*/ 11712 w 108174"/>
                <a:gd name="connsiteY102" fmla="*/ 104857 h 146462"/>
                <a:gd name="connsiteX103" fmla="*/ 12916 w 108174"/>
                <a:gd name="connsiteY103" fmla="*/ 103645 h 146462"/>
                <a:gd name="connsiteX104" fmla="*/ 11915 w 108174"/>
                <a:gd name="connsiteY104" fmla="*/ 103316 h 146462"/>
                <a:gd name="connsiteX105" fmla="*/ 10397 w 108174"/>
                <a:gd name="connsiteY105" fmla="*/ 104020 h 146462"/>
                <a:gd name="connsiteX106" fmla="*/ 9130 w 108174"/>
                <a:gd name="connsiteY106" fmla="*/ 103676 h 146462"/>
                <a:gd name="connsiteX107" fmla="*/ 8629 w 108174"/>
                <a:gd name="connsiteY107" fmla="*/ 100758 h 146462"/>
                <a:gd name="connsiteX108" fmla="*/ 7088 w 108174"/>
                <a:gd name="connsiteY108" fmla="*/ 97762 h 146462"/>
                <a:gd name="connsiteX109" fmla="*/ 6282 w 108174"/>
                <a:gd name="connsiteY109" fmla="*/ 94851 h 146462"/>
                <a:gd name="connsiteX110" fmla="*/ 7808 w 108174"/>
                <a:gd name="connsiteY110" fmla="*/ 93177 h 146462"/>
                <a:gd name="connsiteX111" fmla="*/ 8582 w 108174"/>
                <a:gd name="connsiteY111" fmla="*/ 90564 h 146462"/>
                <a:gd name="connsiteX112" fmla="*/ 10006 w 108174"/>
                <a:gd name="connsiteY112" fmla="*/ 86778 h 146462"/>
                <a:gd name="connsiteX113" fmla="*/ 10718 w 108174"/>
                <a:gd name="connsiteY113" fmla="*/ 85549 h 146462"/>
                <a:gd name="connsiteX114" fmla="*/ 12682 w 108174"/>
                <a:gd name="connsiteY114" fmla="*/ 84657 h 146462"/>
                <a:gd name="connsiteX115" fmla="*/ 13378 w 108174"/>
                <a:gd name="connsiteY115" fmla="*/ 83679 h 146462"/>
                <a:gd name="connsiteX116" fmla="*/ 12299 w 108174"/>
                <a:gd name="connsiteY116" fmla="*/ 83179 h 146462"/>
                <a:gd name="connsiteX117" fmla="*/ 10577 w 108174"/>
                <a:gd name="connsiteY117" fmla="*/ 82733 h 146462"/>
                <a:gd name="connsiteX118" fmla="*/ 10616 w 108174"/>
                <a:gd name="connsiteY118" fmla="*/ 81638 h 146462"/>
                <a:gd name="connsiteX119" fmla="*/ 11790 w 108174"/>
                <a:gd name="connsiteY119" fmla="*/ 81043 h 146462"/>
                <a:gd name="connsiteX120" fmla="*/ 13104 w 108174"/>
                <a:gd name="connsiteY120" fmla="*/ 79830 h 146462"/>
                <a:gd name="connsiteX121" fmla="*/ 15639 w 108174"/>
                <a:gd name="connsiteY121" fmla="*/ 78359 h 146462"/>
                <a:gd name="connsiteX122" fmla="*/ 16429 w 108174"/>
                <a:gd name="connsiteY122" fmla="*/ 75582 h 146462"/>
                <a:gd name="connsiteX123" fmla="*/ 15694 w 108174"/>
                <a:gd name="connsiteY123" fmla="*/ 74878 h 146462"/>
                <a:gd name="connsiteX124" fmla="*/ 14105 w 108174"/>
                <a:gd name="connsiteY124" fmla="*/ 74221 h 146462"/>
                <a:gd name="connsiteX125" fmla="*/ 14466 w 108174"/>
                <a:gd name="connsiteY125" fmla="*/ 72813 h 146462"/>
                <a:gd name="connsiteX126" fmla="*/ 15123 w 108174"/>
                <a:gd name="connsiteY126" fmla="*/ 71741 h 146462"/>
                <a:gd name="connsiteX127" fmla="*/ 14872 w 108174"/>
                <a:gd name="connsiteY127" fmla="*/ 71099 h 146462"/>
                <a:gd name="connsiteX128" fmla="*/ 13002 w 108174"/>
                <a:gd name="connsiteY128" fmla="*/ 69284 h 146462"/>
                <a:gd name="connsiteX129" fmla="*/ 11767 w 108174"/>
                <a:gd name="connsiteY129" fmla="*/ 67634 h 146462"/>
                <a:gd name="connsiteX130" fmla="*/ 12134 w 108174"/>
                <a:gd name="connsiteY130" fmla="*/ 65748 h 146462"/>
                <a:gd name="connsiteX131" fmla="*/ 11853 w 108174"/>
                <a:gd name="connsiteY131" fmla="*/ 62893 h 146462"/>
                <a:gd name="connsiteX132" fmla="*/ 12017 w 108174"/>
                <a:gd name="connsiteY132" fmla="*/ 60491 h 146462"/>
                <a:gd name="connsiteX133" fmla="*/ 11931 w 108174"/>
                <a:gd name="connsiteY133" fmla="*/ 59184 h 146462"/>
                <a:gd name="connsiteX134" fmla="*/ 11016 w 108174"/>
                <a:gd name="connsiteY134" fmla="*/ 56251 h 146462"/>
                <a:gd name="connsiteX135" fmla="*/ 10601 w 108174"/>
                <a:gd name="connsiteY135" fmla="*/ 53301 h 146462"/>
                <a:gd name="connsiteX136" fmla="*/ 9404 w 108174"/>
                <a:gd name="connsiteY136" fmla="*/ 53731 h 146462"/>
                <a:gd name="connsiteX137" fmla="*/ 8434 w 108174"/>
                <a:gd name="connsiteY137" fmla="*/ 54467 h 146462"/>
                <a:gd name="connsiteX138" fmla="*/ 4968 w 108174"/>
                <a:gd name="connsiteY138" fmla="*/ 53426 h 146462"/>
                <a:gd name="connsiteX139" fmla="*/ 3865 w 108174"/>
                <a:gd name="connsiteY139" fmla="*/ 53364 h 146462"/>
                <a:gd name="connsiteX140" fmla="*/ 3419 w 108174"/>
                <a:gd name="connsiteY140" fmla="*/ 51173 h 146462"/>
                <a:gd name="connsiteX141" fmla="*/ 4663 w 108174"/>
                <a:gd name="connsiteY141" fmla="*/ 48474 h 146462"/>
                <a:gd name="connsiteX142" fmla="*/ 7612 w 108174"/>
                <a:gd name="connsiteY142" fmla="*/ 46088 h 146462"/>
                <a:gd name="connsiteX143" fmla="*/ 9310 w 108174"/>
                <a:gd name="connsiteY143" fmla="*/ 45791 h 146462"/>
                <a:gd name="connsiteX144" fmla="*/ 10585 w 108174"/>
                <a:gd name="connsiteY144" fmla="*/ 44742 h 146462"/>
                <a:gd name="connsiteX145" fmla="*/ 12580 w 108174"/>
                <a:gd name="connsiteY145" fmla="*/ 44414 h 146462"/>
                <a:gd name="connsiteX146" fmla="*/ 14974 w 108174"/>
                <a:gd name="connsiteY146" fmla="*/ 46041 h 146462"/>
                <a:gd name="connsiteX147" fmla="*/ 17118 w 108174"/>
                <a:gd name="connsiteY147" fmla="*/ 46370 h 146462"/>
                <a:gd name="connsiteX148" fmla="*/ 18307 w 108174"/>
                <a:gd name="connsiteY148" fmla="*/ 49162 h 146462"/>
                <a:gd name="connsiteX149" fmla="*/ 19042 w 108174"/>
                <a:gd name="connsiteY149" fmla="*/ 49757 h 146462"/>
                <a:gd name="connsiteX150" fmla="*/ 19199 w 108174"/>
                <a:gd name="connsiteY150" fmla="*/ 48732 h 146462"/>
                <a:gd name="connsiteX151" fmla="*/ 20936 w 108174"/>
                <a:gd name="connsiteY151" fmla="*/ 47527 h 146462"/>
                <a:gd name="connsiteX152" fmla="*/ 21350 w 108174"/>
                <a:gd name="connsiteY152" fmla="*/ 46620 h 146462"/>
                <a:gd name="connsiteX153" fmla="*/ 20975 w 108174"/>
                <a:gd name="connsiteY153" fmla="*/ 46119 h 146462"/>
                <a:gd name="connsiteX154" fmla="*/ 18980 w 108174"/>
                <a:gd name="connsiteY154" fmla="*/ 45626 h 146462"/>
                <a:gd name="connsiteX155" fmla="*/ 17188 w 108174"/>
                <a:gd name="connsiteY155" fmla="*/ 42153 h 146462"/>
                <a:gd name="connsiteX156" fmla="*/ 16938 w 108174"/>
                <a:gd name="connsiteY156" fmla="*/ 40627 h 146462"/>
                <a:gd name="connsiteX157" fmla="*/ 16289 w 108174"/>
                <a:gd name="connsiteY157" fmla="*/ 39657 h 146462"/>
                <a:gd name="connsiteX158" fmla="*/ 17251 w 108174"/>
                <a:gd name="connsiteY158" fmla="*/ 36872 h 146462"/>
                <a:gd name="connsiteX159" fmla="*/ 15177 w 108174"/>
                <a:gd name="connsiteY159" fmla="*/ 33688 h 146462"/>
                <a:gd name="connsiteX160" fmla="*/ 14168 w 108174"/>
                <a:gd name="connsiteY160" fmla="*/ 32686 h 146462"/>
                <a:gd name="connsiteX161" fmla="*/ 14317 w 108174"/>
                <a:gd name="connsiteY161" fmla="*/ 29815 h 146462"/>
                <a:gd name="connsiteX162" fmla="*/ 13237 w 108174"/>
                <a:gd name="connsiteY162" fmla="*/ 27992 h 146462"/>
                <a:gd name="connsiteX163" fmla="*/ 12635 w 108174"/>
                <a:gd name="connsiteY163" fmla="*/ 26991 h 146462"/>
                <a:gd name="connsiteX164" fmla="*/ 12267 w 108174"/>
                <a:gd name="connsiteY164" fmla="*/ 25254 h 146462"/>
                <a:gd name="connsiteX165" fmla="*/ 12580 w 108174"/>
                <a:gd name="connsiteY165" fmla="*/ 24472 h 146462"/>
                <a:gd name="connsiteX166" fmla="*/ 13519 w 108174"/>
                <a:gd name="connsiteY166" fmla="*/ 24174 h 146462"/>
                <a:gd name="connsiteX167" fmla="*/ 13754 w 108174"/>
                <a:gd name="connsiteY167" fmla="*/ 23431 h 146462"/>
                <a:gd name="connsiteX168" fmla="*/ 11266 w 108174"/>
                <a:gd name="connsiteY168" fmla="*/ 24675 h 146462"/>
                <a:gd name="connsiteX169" fmla="*/ 11164 w 108174"/>
                <a:gd name="connsiteY169" fmla="*/ 28329 h 146462"/>
                <a:gd name="connsiteX170" fmla="*/ 9952 w 108174"/>
                <a:gd name="connsiteY170" fmla="*/ 28172 h 146462"/>
                <a:gd name="connsiteX171" fmla="*/ 9130 w 108174"/>
                <a:gd name="connsiteY171" fmla="*/ 27804 h 146462"/>
                <a:gd name="connsiteX172" fmla="*/ 8778 w 108174"/>
                <a:gd name="connsiteY172" fmla="*/ 27092 h 146462"/>
                <a:gd name="connsiteX173" fmla="*/ 7949 w 108174"/>
                <a:gd name="connsiteY173" fmla="*/ 23705 h 146462"/>
                <a:gd name="connsiteX174" fmla="*/ 8880 w 108174"/>
                <a:gd name="connsiteY174" fmla="*/ 22304 h 146462"/>
                <a:gd name="connsiteX175" fmla="*/ 10671 w 108174"/>
                <a:gd name="connsiteY175" fmla="*/ 23416 h 146462"/>
                <a:gd name="connsiteX176" fmla="*/ 11266 w 108174"/>
                <a:gd name="connsiteY176" fmla="*/ 24675 h 146462"/>
                <a:gd name="connsiteX177" fmla="*/ 107776 w 108174"/>
                <a:gd name="connsiteY177" fmla="*/ 31810 h 146462"/>
                <a:gd name="connsiteX178" fmla="*/ 106774 w 108174"/>
                <a:gd name="connsiteY178" fmla="*/ 32624 h 146462"/>
                <a:gd name="connsiteX179" fmla="*/ 105593 w 108174"/>
                <a:gd name="connsiteY179" fmla="*/ 31810 h 146462"/>
                <a:gd name="connsiteX180" fmla="*/ 105444 w 108174"/>
                <a:gd name="connsiteY180" fmla="*/ 30942 h 146462"/>
                <a:gd name="connsiteX181" fmla="*/ 106062 w 108174"/>
                <a:gd name="connsiteY181" fmla="*/ 30191 h 146462"/>
                <a:gd name="connsiteX182" fmla="*/ 107502 w 108174"/>
                <a:gd name="connsiteY182" fmla="*/ 29737 h 146462"/>
                <a:gd name="connsiteX183" fmla="*/ 108175 w 108174"/>
                <a:gd name="connsiteY183" fmla="*/ 30394 h 146462"/>
                <a:gd name="connsiteX184" fmla="*/ 107776 w 108174"/>
                <a:gd name="connsiteY184" fmla="*/ 31810 h 146462"/>
                <a:gd name="connsiteX185" fmla="*/ 8997 w 108174"/>
                <a:gd name="connsiteY185" fmla="*/ 58785 h 146462"/>
                <a:gd name="connsiteX186" fmla="*/ 8700 w 108174"/>
                <a:gd name="connsiteY186" fmla="*/ 60545 h 146462"/>
                <a:gd name="connsiteX187" fmla="*/ 7245 w 108174"/>
                <a:gd name="connsiteY187" fmla="*/ 59388 h 146462"/>
                <a:gd name="connsiteX188" fmla="*/ 6822 w 108174"/>
                <a:gd name="connsiteY188" fmla="*/ 55523 h 146462"/>
                <a:gd name="connsiteX189" fmla="*/ 8316 w 108174"/>
                <a:gd name="connsiteY189" fmla="*/ 56649 h 146462"/>
                <a:gd name="connsiteX190" fmla="*/ 8997 w 108174"/>
                <a:gd name="connsiteY190" fmla="*/ 58785 h 146462"/>
                <a:gd name="connsiteX191" fmla="*/ 60021 w 108174"/>
                <a:gd name="connsiteY191" fmla="*/ 104365 h 146462"/>
                <a:gd name="connsiteX192" fmla="*/ 57948 w 108174"/>
                <a:gd name="connsiteY192" fmla="*/ 106007 h 146462"/>
                <a:gd name="connsiteX193" fmla="*/ 55155 w 108174"/>
                <a:gd name="connsiteY193" fmla="*/ 103801 h 146462"/>
                <a:gd name="connsiteX194" fmla="*/ 54490 w 108174"/>
                <a:gd name="connsiteY194" fmla="*/ 102589 h 146462"/>
                <a:gd name="connsiteX195" fmla="*/ 56611 w 108174"/>
                <a:gd name="connsiteY195" fmla="*/ 100797 h 146462"/>
                <a:gd name="connsiteX196" fmla="*/ 58410 w 108174"/>
                <a:gd name="connsiteY196" fmla="*/ 98755 h 146462"/>
                <a:gd name="connsiteX197" fmla="*/ 59591 w 108174"/>
                <a:gd name="connsiteY197" fmla="*/ 98630 h 146462"/>
                <a:gd name="connsiteX198" fmla="*/ 60021 w 108174"/>
                <a:gd name="connsiteY198" fmla="*/ 104365 h 146462"/>
                <a:gd name="connsiteX199" fmla="*/ 45188 w 108174"/>
                <a:gd name="connsiteY199" fmla="*/ 104169 h 146462"/>
                <a:gd name="connsiteX200" fmla="*/ 44946 w 108174"/>
                <a:gd name="connsiteY200" fmla="*/ 106774 h 146462"/>
                <a:gd name="connsiteX201" fmla="*/ 43397 w 108174"/>
                <a:gd name="connsiteY201" fmla="*/ 106907 h 146462"/>
                <a:gd name="connsiteX202" fmla="*/ 42474 w 108174"/>
                <a:gd name="connsiteY202" fmla="*/ 105233 h 146462"/>
                <a:gd name="connsiteX203" fmla="*/ 41488 w 108174"/>
                <a:gd name="connsiteY203" fmla="*/ 106047 h 146462"/>
                <a:gd name="connsiteX204" fmla="*/ 40979 w 108174"/>
                <a:gd name="connsiteY204" fmla="*/ 106062 h 146462"/>
                <a:gd name="connsiteX205" fmla="*/ 40197 w 108174"/>
                <a:gd name="connsiteY205" fmla="*/ 103974 h 146462"/>
                <a:gd name="connsiteX206" fmla="*/ 40064 w 108174"/>
                <a:gd name="connsiteY206" fmla="*/ 102346 h 146462"/>
                <a:gd name="connsiteX207" fmla="*/ 41887 w 108174"/>
                <a:gd name="connsiteY207" fmla="*/ 101102 h 146462"/>
                <a:gd name="connsiteX208" fmla="*/ 42998 w 108174"/>
                <a:gd name="connsiteY208" fmla="*/ 101846 h 146462"/>
                <a:gd name="connsiteX209" fmla="*/ 44578 w 108174"/>
                <a:gd name="connsiteY209" fmla="*/ 102229 h 146462"/>
                <a:gd name="connsiteX210" fmla="*/ 45188 w 108174"/>
                <a:gd name="connsiteY210" fmla="*/ 104169 h 146462"/>
                <a:gd name="connsiteX211" fmla="*/ 3614 w 108174"/>
                <a:gd name="connsiteY211" fmla="*/ 106156 h 146462"/>
                <a:gd name="connsiteX212" fmla="*/ 3325 w 108174"/>
                <a:gd name="connsiteY212" fmla="*/ 106798 h 146462"/>
                <a:gd name="connsiteX213" fmla="*/ 2370 w 108174"/>
                <a:gd name="connsiteY213" fmla="*/ 106610 h 146462"/>
                <a:gd name="connsiteX214" fmla="*/ 1385 w 108174"/>
                <a:gd name="connsiteY214" fmla="*/ 104779 h 146462"/>
                <a:gd name="connsiteX215" fmla="*/ 978 w 108174"/>
                <a:gd name="connsiteY215" fmla="*/ 103324 h 146462"/>
                <a:gd name="connsiteX216" fmla="*/ 0 w 108174"/>
                <a:gd name="connsiteY216" fmla="*/ 102526 h 146462"/>
                <a:gd name="connsiteX217" fmla="*/ 1557 w 108174"/>
                <a:gd name="connsiteY217" fmla="*/ 101267 h 146462"/>
                <a:gd name="connsiteX218" fmla="*/ 3536 w 108174"/>
                <a:gd name="connsiteY218" fmla="*/ 103535 h 146462"/>
                <a:gd name="connsiteX219" fmla="*/ 3614 w 108174"/>
                <a:gd name="connsiteY219" fmla="*/ 106156 h 146462"/>
                <a:gd name="connsiteX220" fmla="*/ 39336 w 108174"/>
                <a:gd name="connsiteY220" fmla="*/ 109238 h 146462"/>
                <a:gd name="connsiteX221" fmla="*/ 39086 w 108174"/>
                <a:gd name="connsiteY221" fmla="*/ 110060 h 146462"/>
                <a:gd name="connsiteX222" fmla="*/ 37975 w 108174"/>
                <a:gd name="connsiteY222" fmla="*/ 108816 h 146462"/>
                <a:gd name="connsiteX223" fmla="*/ 39078 w 108174"/>
                <a:gd name="connsiteY223" fmla="*/ 107455 h 146462"/>
                <a:gd name="connsiteX224" fmla="*/ 39336 w 108174"/>
                <a:gd name="connsiteY224" fmla="*/ 109238 h 146462"/>
                <a:gd name="connsiteX225" fmla="*/ 4968 w 108174"/>
                <a:gd name="connsiteY225" fmla="*/ 115724 h 146462"/>
                <a:gd name="connsiteX226" fmla="*/ 3560 w 108174"/>
                <a:gd name="connsiteY226" fmla="*/ 116131 h 146462"/>
                <a:gd name="connsiteX227" fmla="*/ 2770 w 108174"/>
                <a:gd name="connsiteY227" fmla="*/ 115216 h 146462"/>
                <a:gd name="connsiteX228" fmla="*/ 2222 w 108174"/>
                <a:gd name="connsiteY228" fmla="*/ 114973 h 146462"/>
                <a:gd name="connsiteX229" fmla="*/ 2535 w 108174"/>
                <a:gd name="connsiteY229" fmla="*/ 113776 h 146462"/>
                <a:gd name="connsiteX230" fmla="*/ 4819 w 108174"/>
                <a:gd name="connsiteY230" fmla="*/ 111421 h 146462"/>
                <a:gd name="connsiteX231" fmla="*/ 5273 w 108174"/>
                <a:gd name="connsiteY231" fmla="*/ 110608 h 146462"/>
                <a:gd name="connsiteX232" fmla="*/ 7393 w 108174"/>
                <a:gd name="connsiteY232" fmla="*/ 111101 h 146462"/>
                <a:gd name="connsiteX233" fmla="*/ 8183 w 108174"/>
                <a:gd name="connsiteY233" fmla="*/ 112352 h 146462"/>
                <a:gd name="connsiteX234" fmla="*/ 7213 w 108174"/>
                <a:gd name="connsiteY234" fmla="*/ 114246 h 146462"/>
                <a:gd name="connsiteX235" fmla="*/ 4968 w 108174"/>
                <a:gd name="connsiteY235" fmla="*/ 115724 h 146462"/>
                <a:gd name="connsiteX236" fmla="*/ 16375 w 108174"/>
                <a:gd name="connsiteY236" fmla="*/ 116428 h 146462"/>
                <a:gd name="connsiteX237" fmla="*/ 16742 w 108174"/>
                <a:gd name="connsiteY237" fmla="*/ 117688 h 146462"/>
                <a:gd name="connsiteX238" fmla="*/ 14966 w 108174"/>
                <a:gd name="connsiteY238" fmla="*/ 117453 h 146462"/>
                <a:gd name="connsiteX239" fmla="*/ 14028 w 108174"/>
                <a:gd name="connsiteY239" fmla="*/ 116241 h 146462"/>
                <a:gd name="connsiteX240" fmla="*/ 14153 w 108174"/>
                <a:gd name="connsiteY240" fmla="*/ 115200 h 146462"/>
                <a:gd name="connsiteX241" fmla="*/ 15209 w 108174"/>
                <a:gd name="connsiteY241" fmla="*/ 115051 h 146462"/>
                <a:gd name="connsiteX242" fmla="*/ 16375 w 108174"/>
                <a:gd name="connsiteY242" fmla="*/ 116428 h 146462"/>
                <a:gd name="connsiteX243" fmla="*/ 7010 w 108174"/>
                <a:gd name="connsiteY243" fmla="*/ 145884 h 146462"/>
                <a:gd name="connsiteX244" fmla="*/ 6024 w 108174"/>
                <a:gd name="connsiteY244" fmla="*/ 146463 h 146462"/>
                <a:gd name="connsiteX245" fmla="*/ 5109 w 108174"/>
                <a:gd name="connsiteY245" fmla="*/ 146118 h 146462"/>
                <a:gd name="connsiteX246" fmla="*/ 4866 w 108174"/>
                <a:gd name="connsiteY246" fmla="*/ 145844 h 146462"/>
                <a:gd name="connsiteX247" fmla="*/ 3755 w 108174"/>
                <a:gd name="connsiteY247" fmla="*/ 144350 h 146462"/>
                <a:gd name="connsiteX248" fmla="*/ 3474 w 108174"/>
                <a:gd name="connsiteY248" fmla="*/ 143583 h 146462"/>
                <a:gd name="connsiteX249" fmla="*/ 4217 w 108174"/>
                <a:gd name="connsiteY249" fmla="*/ 142113 h 146462"/>
                <a:gd name="connsiteX250" fmla="*/ 7252 w 108174"/>
                <a:gd name="connsiteY250" fmla="*/ 139695 h 146462"/>
                <a:gd name="connsiteX251" fmla="*/ 15107 w 108174"/>
                <a:gd name="connsiteY251" fmla="*/ 137364 h 146462"/>
                <a:gd name="connsiteX252" fmla="*/ 16523 w 108174"/>
                <a:gd name="connsiteY252" fmla="*/ 137262 h 146462"/>
                <a:gd name="connsiteX253" fmla="*/ 19621 w 108174"/>
                <a:gd name="connsiteY253" fmla="*/ 138264 h 146462"/>
                <a:gd name="connsiteX254" fmla="*/ 20286 w 108174"/>
                <a:gd name="connsiteY254" fmla="*/ 140133 h 146462"/>
                <a:gd name="connsiteX255" fmla="*/ 19715 w 108174"/>
                <a:gd name="connsiteY255" fmla="*/ 141745 h 146462"/>
                <a:gd name="connsiteX256" fmla="*/ 19003 w 108174"/>
                <a:gd name="connsiteY256" fmla="*/ 142824 h 146462"/>
                <a:gd name="connsiteX257" fmla="*/ 15412 w 108174"/>
                <a:gd name="connsiteY257" fmla="*/ 144640 h 146462"/>
                <a:gd name="connsiteX258" fmla="*/ 12611 w 108174"/>
                <a:gd name="connsiteY258" fmla="*/ 145508 h 146462"/>
                <a:gd name="connsiteX259" fmla="*/ 7010 w 108174"/>
                <a:gd name="connsiteY259" fmla="*/ 145884 h 14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</a:cxnLst>
              <a:rect l="l" t="t" r="r" b="b"/>
              <a:pathLst>
                <a:path w="108174" h="146462">
                  <a:moveTo>
                    <a:pt x="13754" y="23431"/>
                  </a:moveTo>
                  <a:lnTo>
                    <a:pt x="14426" y="22907"/>
                  </a:lnTo>
                  <a:lnTo>
                    <a:pt x="14473" y="22156"/>
                  </a:lnTo>
                  <a:lnTo>
                    <a:pt x="14481" y="19684"/>
                  </a:lnTo>
                  <a:lnTo>
                    <a:pt x="16398" y="17970"/>
                  </a:lnTo>
                  <a:lnTo>
                    <a:pt x="19136" y="14442"/>
                  </a:lnTo>
                  <a:lnTo>
                    <a:pt x="20482" y="12510"/>
                  </a:lnTo>
                  <a:lnTo>
                    <a:pt x="22007" y="10703"/>
                  </a:lnTo>
                  <a:lnTo>
                    <a:pt x="23783" y="9498"/>
                  </a:lnTo>
                  <a:lnTo>
                    <a:pt x="25528" y="8919"/>
                  </a:lnTo>
                  <a:lnTo>
                    <a:pt x="28266" y="8676"/>
                  </a:lnTo>
                  <a:lnTo>
                    <a:pt x="33500" y="8903"/>
                  </a:lnTo>
                  <a:lnTo>
                    <a:pt x="34533" y="8692"/>
                  </a:lnTo>
                  <a:lnTo>
                    <a:pt x="38178" y="8504"/>
                  </a:lnTo>
                  <a:lnTo>
                    <a:pt x="39031" y="8825"/>
                  </a:lnTo>
                  <a:lnTo>
                    <a:pt x="41683" y="9028"/>
                  </a:lnTo>
                  <a:lnTo>
                    <a:pt x="44617" y="8801"/>
                  </a:lnTo>
                  <a:lnTo>
                    <a:pt x="46096" y="8277"/>
                  </a:lnTo>
                  <a:lnTo>
                    <a:pt x="47465" y="7385"/>
                  </a:lnTo>
                  <a:lnTo>
                    <a:pt x="48654" y="5774"/>
                  </a:lnTo>
                  <a:lnTo>
                    <a:pt x="49890" y="2793"/>
                  </a:lnTo>
                  <a:lnTo>
                    <a:pt x="51212" y="438"/>
                  </a:lnTo>
                  <a:lnTo>
                    <a:pt x="51987" y="0"/>
                  </a:lnTo>
                  <a:lnTo>
                    <a:pt x="57354" y="12478"/>
                  </a:lnTo>
                  <a:lnTo>
                    <a:pt x="62478" y="20505"/>
                  </a:lnTo>
                  <a:lnTo>
                    <a:pt x="66851" y="26295"/>
                  </a:lnTo>
                  <a:lnTo>
                    <a:pt x="73079" y="37396"/>
                  </a:lnTo>
                  <a:lnTo>
                    <a:pt x="74901" y="43311"/>
                  </a:lnTo>
                  <a:lnTo>
                    <a:pt x="75074" y="46964"/>
                  </a:lnTo>
                  <a:lnTo>
                    <a:pt x="76114" y="51979"/>
                  </a:lnTo>
                  <a:lnTo>
                    <a:pt x="75230" y="54850"/>
                  </a:lnTo>
                  <a:lnTo>
                    <a:pt x="75488" y="59364"/>
                  </a:lnTo>
                  <a:lnTo>
                    <a:pt x="75097" y="61680"/>
                  </a:lnTo>
                  <a:lnTo>
                    <a:pt x="74330" y="63385"/>
                  </a:lnTo>
                  <a:lnTo>
                    <a:pt x="74307" y="66656"/>
                  </a:lnTo>
                  <a:lnTo>
                    <a:pt x="74549" y="68400"/>
                  </a:lnTo>
                  <a:lnTo>
                    <a:pt x="74573" y="70716"/>
                  </a:lnTo>
                  <a:lnTo>
                    <a:pt x="75066" y="71616"/>
                  </a:lnTo>
                  <a:lnTo>
                    <a:pt x="75778" y="71944"/>
                  </a:lnTo>
                  <a:lnTo>
                    <a:pt x="76912" y="71107"/>
                  </a:lnTo>
                  <a:lnTo>
                    <a:pt x="78297" y="70755"/>
                  </a:lnTo>
                  <a:lnTo>
                    <a:pt x="78054" y="73532"/>
                  </a:lnTo>
                  <a:lnTo>
                    <a:pt x="76380" y="80550"/>
                  </a:lnTo>
                  <a:lnTo>
                    <a:pt x="74925" y="85643"/>
                  </a:lnTo>
                  <a:lnTo>
                    <a:pt x="72946" y="90071"/>
                  </a:lnTo>
                  <a:lnTo>
                    <a:pt x="70427" y="94116"/>
                  </a:lnTo>
                  <a:lnTo>
                    <a:pt x="67407" y="95696"/>
                  </a:lnTo>
                  <a:lnTo>
                    <a:pt x="65287" y="96259"/>
                  </a:lnTo>
                  <a:lnTo>
                    <a:pt x="61234" y="96463"/>
                  </a:lnTo>
                  <a:lnTo>
                    <a:pt x="57870" y="95782"/>
                  </a:lnTo>
                  <a:lnTo>
                    <a:pt x="54983" y="96275"/>
                  </a:lnTo>
                  <a:lnTo>
                    <a:pt x="53825" y="97112"/>
                  </a:lnTo>
                  <a:lnTo>
                    <a:pt x="52965" y="98552"/>
                  </a:lnTo>
                  <a:lnTo>
                    <a:pt x="53598" y="100781"/>
                  </a:lnTo>
                  <a:lnTo>
                    <a:pt x="53512" y="102425"/>
                  </a:lnTo>
                  <a:lnTo>
                    <a:pt x="52276" y="102299"/>
                  </a:lnTo>
                  <a:lnTo>
                    <a:pt x="49828" y="101345"/>
                  </a:lnTo>
                  <a:lnTo>
                    <a:pt x="47113" y="101212"/>
                  </a:lnTo>
                  <a:lnTo>
                    <a:pt x="45845" y="100735"/>
                  </a:lnTo>
                  <a:lnTo>
                    <a:pt x="44562" y="98380"/>
                  </a:lnTo>
                  <a:lnTo>
                    <a:pt x="43256" y="98466"/>
                  </a:lnTo>
                  <a:lnTo>
                    <a:pt x="40987" y="99866"/>
                  </a:lnTo>
                  <a:lnTo>
                    <a:pt x="37513" y="100179"/>
                  </a:lnTo>
                  <a:lnTo>
                    <a:pt x="36293" y="100938"/>
                  </a:lnTo>
                  <a:lnTo>
                    <a:pt x="35855" y="101916"/>
                  </a:lnTo>
                  <a:lnTo>
                    <a:pt x="36356" y="103152"/>
                  </a:lnTo>
                  <a:lnTo>
                    <a:pt x="38108" y="104771"/>
                  </a:lnTo>
                  <a:lnTo>
                    <a:pt x="37521" y="106406"/>
                  </a:lnTo>
                  <a:lnTo>
                    <a:pt x="35706" y="107220"/>
                  </a:lnTo>
                  <a:lnTo>
                    <a:pt x="34235" y="105210"/>
                  </a:lnTo>
                  <a:lnTo>
                    <a:pt x="33320" y="103238"/>
                  </a:lnTo>
                  <a:lnTo>
                    <a:pt x="32295" y="103129"/>
                  </a:lnTo>
                  <a:lnTo>
                    <a:pt x="30699" y="103692"/>
                  </a:lnTo>
                  <a:lnTo>
                    <a:pt x="30378" y="105820"/>
                  </a:lnTo>
                  <a:lnTo>
                    <a:pt x="31122" y="107267"/>
                  </a:lnTo>
                  <a:lnTo>
                    <a:pt x="32342" y="108949"/>
                  </a:lnTo>
                  <a:lnTo>
                    <a:pt x="30629" y="110882"/>
                  </a:lnTo>
                  <a:lnTo>
                    <a:pt x="30175" y="112258"/>
                  </a:lnTo>
                  <a:lnTo>
                    <a:pt x="28947" y="113244"/>
                  </a:lnTo>
                  <a:lnTo>
                    <a:pt x="25630" y="111046"/>
                  </a:lnTo>
                  <a:lnTo>
                    <a:pt x="26107" y="109481"/>
                  </a:lnTo>
                  <a:lnTo>
                    <a:pt x="27546" y="107979"/>
                  </a:lnTo>
                  <a:lnTo>
                    <a:pt x="27719" y="106414"/>
                  </a:lnTo>
                  <a:lnTo>
                    <a:pt x="27241" y="105491"/>
                  </a:lnTo>
                  <a:lnTo>
                    <a:pt x="22500" y="109434"/>
                  </a:lnTo>
                  <a:lnTo>
                    <a:pt x="19574" y="113893"/>
                  </a:lnTo>
                  <a:lnTo>
                    <a:pt x="18010" y="113565"/>
                  </a:lnTo>
                  <a:lnTo>
                    <a:pt x="17360" y="112423"/>
                  </a:lnTo>
                  <a:lnTo>
                    <a:pt x="16445" y="111953"/>
                  </a:lnTo>
                  <a:lnTo>
                    <a:pt x="13284" y="114825"/>
                  </a:lnTo>
                  <a:lnTo>
                    <a:pt x="12705" y="117101"/>
                  </a:lnTo>
                  <a:lnTo>
                    <a:pt x="11547" y="117187"/>
                  </a:lnTo>
                  <a:lnTo>
                    <a:pt x="11039" y="116225"/>
                  </a:lnTo>
                  <a:lnTo>
                    <a:pt x="11000" y="114160"/>
                  </a:lnTo>
                  <a:lnTo>
                    <a:pt x="10460" y="112423"/>
                  </a:lnTo>
                  <a:lnTo>
                    <a:pt x="7182" y="109888"/>
                  </a:lnTo>
                  <a:lnTo>
                    <a:pt x="5696" y="107666"/>
                  </a:lnTo>
                  <a:lnTo>
                    <a:pt x="6501" y="106422"/>
                  </a:lnTo>
                  <a:lnTo>
                    <a:pt x="9240" y="107095"/>
                  </a:lnTo>
                  <a:lnTo>
                    <a:pt x="11407" y="107009"/>
                  </a:lnTo>
                  <a:lnTo>
                    <a:pt x="10976" y="105953"/>
                  </a:lnTo>
                  <a:lnTo>
                    <a:pt x="10264" y="105452"/>
                  </a:lnTo>
                  <a:lnTo>
                    <a:pt x="11712" y="104857"/>
                  </a:lnTo>
                  <a:lnTo>
                    <a:pt x="12916" y="103645"/>
                  </a:lnTo>
                  <a:lnTo>
                    <a:pt x="11915" y="103316"/>
                  </a:lnTo>
                  <a:lnTo>
                    <a:pt x="10397" y="104020"/>
                  </a:lnTo>
                  <a:lnTo>
                    <a:pt x="9130" y="103676"/>
                  </a:lnTo>
                  <a:lnTo>
                    <a:pt x="8629" y="100758"/>
                  </a:lnTo>
                  <a:lnTo>
                    <a:pt x="7088" y="97762"/>
                  </a:lnTo>
                  <a:lnTo>
                    <a:pt x="6282" y="94851"/>
                  </a:lnTo>
                  <a:lnTo>
                    <a:pt x="7808" y="93177"/>
                  </a:lnTo>
                  <a:lnTo>
                    <a:pt x="8582" y="90564"/>
                  </a:lnTo>
                  <a:lnTo>
                    <a:pt x="10006" y="86778"/>
                  </a:lnTo>
                  <a:lnTo>
                    <a:pt x="10718" y="85549"/>
                  </a:lnTo>
                  <a:lnTo>
                    <a:pt x="12682" y="84657"/>
                  </a:lnTo>
                  <a:lnTo>
                    <a:pt x="13378" y="83679"/>
                  </a:lnTo>
                  <a:lnTo>
                    <a:pt x="12299" y="83179"/>
                  </a:lnTo>
                  <a:lnTo>
                    <a:pt x="10577" y="82733"/>
                  </a:lnTo>
                  <a:lnTo>
                    <a:pt x="10616" y="81638"/>
                  </a:lnTo>
                  <a:lnTo>
                    <a:pt x="11790" y="81043"/>
                  </a:lnTo>
                  <a:lnTo>
                    <a:pt x="13104" y="79830"/>
                  </a:lnTo>
                  <a:lnTo>
                    <a:pt x="15639" y="78359"/>
                  </a:lnTo>
                  <a:lnTo>
                    <a:pt x="16429" y="75582"/>
                  </a:lnTo>
                  <a:lnTo>
                    <a:pt x="15694" y="74878"/>
                  </a:lnTo>
                  <a:lnTo>
                    <a:pt x="14105" y="74221"/>
                  </a:lnTo>
                  <a:lnTo>
                    <a:pt x="14466" y="72813"/>
                  </a:lnTo>
                  <a:lnTo>
                    <a:pt x="15123" y="71741"/>
                  </a:lnTo>
                  <a:lnTo>
                    <a:pt x="14872" y="71099"/>
                  </a:lnTo>
                  <a:lnTo>
                    <a:pt x="13002" y="69284"/>
                  </a:lnTo>
                  <a:lnTo>
                    <a:pt x="11767" y="67634"/>
                  </a:lnTo>
                  <a:lnTo>
                    <a:pt x="12134" y="65748"/>
                  </a:lnTo>
                  <a:lnTo>
                    <a:pt x="11853" y="62893"/>
                  </a:lnTo>
                  <a:lnTo>
                    <a:pt x="12017" y="60491"/>
                  </a:lnTo>
                  <a:lnTo>
                    <a:pt x="11931" y="59184"/>
                  </a:lnTo>
                  <a:lnTo>
                    <a:pt x="11016" y="56251"/>
                  </a:lnTo>
                  <a:lnTo>
                    <a:pt x="10601" y="53301"/>
                  </a:lnTo>
                  <a:lnTo>
                    <a:pt x="9404" y="53731"/>
                  </a:lnTo>
                  <a:lnTo>
                    <a:pt x="8434" y="54467"/>
                  </a:lnTo>
                  <a:lnTo>
                    <a:pt x="4968" y="53426"/>
                  </a:lnTo>
                  <a:lnTo>
                    <a:pt x="3865" y="53364"/>
                  </a:lnTo>
                  <a:lnTo>
                    <a:pt x="3419" y="51173"/>
                  </a:lnTo>
                  <a:lnTo>
                    <a:pt x="4663" y="48474"/>
                  </a:lnTo>
                  <a:lnTo>
                    <a:pt x="7612" y="46088"/>
                  </a:lnTo>
                  <a:lnTo>
                    <a:pt x="9310" y="45791"/>
                  </a:lnTo>
                  <a:lnTo>
                    <a:pt x="10585" y="44742"/>
                  </a:lnTo>
                  <a:lnTo>
                    <a:pt x="12580" y="44414"/>
                  </a:lnTo>
                  <a:lnTo>
                    <a:pt x="14974" y="46041"/>
                  </a:lnTo>
                  <a:lnTo>
                    <a:pt x="17118" y="46370"/>
                  </a:lnTo>
                  <a:lnTo>
                    <a:pt x="18307" y="49162"/>
                  </a:lnTo>
                  <a:lnTo>
                    <a:pt x="19042" y="49757"/>
                  </a:lnTo>
                  <a:lnTo>
                    <a:pt x="19199" y="48732"/>
                  </a:lnTo>
                  <a:lnTo>
                    <a:pt x="20936" y="47527"/>
                  </a:lnTo>
                  <a:lnTo>
                    <a:pt x="21350" y="46620"/>
                  </a:lnTo>
                  <a:lnTo>
                    <a:pt x="20975" y="46119"/>
                  </a:lnTo>
                  <a:lnTo>
                    <a:pt x="18980" y="45626"/>
                  </a:lnTo>
                  <a:lnTo>
                    <a:pt x="17188" y="42153"/>
                  </a:lnTo>
                  <a:lnTo>
                    <a:pt x="16938" y="40627"/>
                  </a:lnTo>
                  <a:lnTo>
                    <a:pt x="16289" y="39657"/>
                  </a:lnTo>
                  <a:lnTo>
                    <a:pt x="17251" y="36872"/>
                  </a:lnTo>
                  <a:lnTo>
                    <a:pt x="15177" y="33688"/>
                  </a:lnTo>
                  <a:lnTo>
                    <a:pt x="14168" y="32686"/>
                  </a:lnTo>
                  <a:lnTo>
                    <a:pt x="14317" y="29815"/>
                  </a:lnTo>
                  <a:lnTo>
                    <a:pt x="13237" y="27992"/>
                  </a:lnTo>
                  <a:lnTo>
                    <a:pt x="12635" y="26991"/>
                  </a:lnTo>
                  <a:lnTo>
                    <a:pt x="12267" y="25254"/>
                  </a:lnTo>
                  <a:lnTo>
                    <a:pt x="12580" y="24472"/>
                  </a:lnTo>
                  <a:lnTo>
                    <a:pt x="13519" y="24174"/>
                  </a:lnTo>
                  <a:lnTo>
                    <a:pt x="13754" y="23431"/>
                  </a:lnTo>
                  <a:close/>
                  <a:moveTo>
                    <a:pt x="11266" y="24675"/>
                  </a:moveTo>
                  <a:lnTo>
                    <a:pt x="11164" y="28329"/>
                  </a:lnTo>
                  <a:lnTo>
                    <a:pt x="9952" y="28172"/>
                  </a:lnTo>
                  <a:lnTo>
                    <a:pt x="9130" y="27804"/>
                  </a:lnTo>
                  <a:lnTo>
                    <a:pt x="8778" y="27092"/>
                  </a:lnTo>
                  <a:lnTo>
                    <a:pt x="7949" y="23705"/>
                  </a:lnTo>
                  <a:lnTo>
                    <a:pt x="8880" y="22304"/>
                  </a:lnTo>
                  <a:lnTo>
                    <a:pt x="10671" y="23416"/>
                  </a:lnTo>
                  <a:lnTo>
                    <a:pt x="11266" y="24675"/>
                  </a:lnTo>
                  <a:close/>
                  <a:moveTo>
                    <a:pt x="107776" y="31810"/>
                  </a:moveTo>
                  <a:lnTo>
                    <a:pt x="106774" y="32624"/>
                  </a:lnTo>
                  <a:lnTo>
                    <a:pt x="105593" y="31810"/>
                  </a:lnTo>
                  <a:lnTo>
                    <a:pt x="105444" y="30942"/>
                  </a:lnTo>
                  <a:lnTo>
                    <a:pt x="106062" y="30191"/>
                  </a:lnTo>
                  <a:lnTo>
                    <a:pt x="107502" y="29737"/>
                  </a:lnTo>
                  <a:lnTo>
                    <a:pt x="108175" y="30394"/>
                  </a:lnTo>
                  <a:lnTo>
                    <a:pt x="107776" y="31810"/>
                  </a:lnTo>
                  <a:close/>
                  <a:moveTo>
                    <a:pt x="8997" y="58785"/>
                  </a:moveTo>
                  <a:lnTo>
                    <a:pt x="8700" y="60545"/>
                  </a:lnTo>
                  <a:lnTo>
                    <a:pt x="7245" y="59388"/>
                  </a:lnTo>
                  <a:lnTo>
                    <a:pt x="6822" y="55523"/>
                  </a:lnTo>
                  <a:lnTo>
                    <a:pt x="8316" y="56649"/>
                  </a:lnTo>
                  <a:lnTo>
                    <a:pt x="8997" y="58785"/>
                  </a:lnTo>
                  <a:close/>
                  <a:moveTo>
                    <a:pt x="60021" y="104365"/>
                  </a:moveTo>
                  <a:lnTo>
                    <a:pt x="57948" y="106007"/>
                  </a:lnTo>
                  <a:lnTo>
                    <a:pt x="55155" y="103801"/>
                  </a:lnTo>
                  <a:lnTo>
                    <a:pt x="54490" y="102589"/>
                  </a:lnTo>
                  <a:lnTo>
                    <a:pt x="56611" y="100797"/>
                  </a:lnTo>
                  <a:lnTo>
                    <a:pt x="58410" y="98755"/>
                  </a:lnTo>
                  <a:lnTo>
                    <a:pt x="59591" y="98630"/>
                  </a:lnTo>
                  <a:lnTo>
                    <a:pt x="60021" y="104365"/>
                  </a:lnTo>
                  <a:close/>
                  <a:moveTo>
                    <a:pt x="45188" y="104169"/>
                  </a:moveTo>
                  <a:lnTo>
                    <a:pt x="44946" y="106774"/>
                  </a:lnTo>
                  <a:lnTo>
                    <a:pt x="43397" y="106907"/>
                  </a:lnTo>
                  <a:lnTo>
                    <a:pt x="42474" y="105233"/>
                  </a:lnTo>
                  <a:lnTo>
                    <a:pt x="41488" y="106047"/>
                  </a:lnTo>
                  <a:lnTo>
                    <a:pt x="40979" y="106062"/>
                  </a:lnTo>
                  <a:lnTo>
                    <a:pt x="40197" y="103974"/>
                  </a:lnTo>
                  <a:lnTo>
                    <a:pt x="40064" y="102346"/>
                  </a:lnTo>
                  <a:lnTo>
                    <a:pt x="41887" y="101102"/>
                  </a:lnTo>
                  <a:lnTo>
                    <a:pt x="42998" y="101846"/>
                  </a:lnTo>
                  <a:lnTo>
                    <a:pt x="44578" y="102229"/>
                  </a:lnTo>
                  <a:lnTo>
                    <a:pt x="45188" y="104169"/>
                  </a:lnTo>
                  <a:close/>
                  <a:moveTo>
                    <a:pt x="3614" y="106156"/>
                  </a:moveTo>
                  <a:lnTo>
                    <a:pt x="3325" y="106798"/>
                  </a:lnTo>
                  <a:lnTo>
                    <a:pt x="2370" y="106610"/>
                  </a:lnTo>
                  <a:lnTo>
                    <a:pt x="1385" y="104779"/>
                  </a:lnTo>
                  <a:lnTo>
                    <a:pt x="978" y="103324"/>
                  </a:lnTo>
                  <a:lnTo>
                    <a:pt x="0" y="102526"/>
                  </a:lnTo>
                  <a:lnTo>
                    <a:pt x="1557" y="101267"/>
                  </a:lnTo>
                  <a:lnTo>
                    <a:pt x="3536" y="103535"/>
                  </a:lnTo>
                  <a:lnTo>
                    <a:pt x="3614" y="106156"/>
                  </a:lnTo>
                  <a:close/>
                  <a:moveTo>
                    <a:pt x="39336" y="109238"/>
                  </a:moveTo>
                  <a:lnTo>
                    <a:pt x="39086" y="110060"/>
                  </a:lnTo>
                  <a:lnTo>
                    <a:pt x="37975" y="108816"/>
                  </a:lnTo>
                  <a:lnTo>
                    <a:pt x="39078" y="107455"/>
                  </a:lnTo>
                  <a:lnTo>
                    <a:pt x="39336" y="109238"/>
                  </a:lnTo>
                  <a:close/>
                  <a:moveTo>
                    <a:pt x="4968" y="115724"/>
                  </a:moveTo>
                  <a:lnTo>
                    <a:pt x="3560" y="116131"/>
                  </a:lnTo>
                  <a:lnTo>
                    <a:pt x="2770" y="115216"/>
                  </a:lnTo>
                  <a:lnTo>
                    <a:pt x="2222" y="114973"/>
                  </a:lnTo>
                  <a:lnTo>
                    <a:pt x="2535" y="113776"/>
                  </a:lnTo>
                  <a:lnTo>
                    <a:pt x="4819" y="111421"/>
                  </a:lnTo>
                  <a:lnTo>
                    <a:pt x="5273" y="110608"/>
                  </a:lnTo>
                  <a:lnTo>
                    <a:pt x="7393" y="111101"/>
                  </a:lnTo>
                  <a:lnTo>
                    <a:pt x="8183" y="112352"/>
                  </a:lnTo>
                  <a:lnTo>
                    <a:pt x="7213" y="114246"/>
                  </a:lnTo>
                  <a:lnTo>
                    <a:pt x="4968" y="115724"/>
                  </a:lnTo>
                  <a:close/>
                  <a:moveTo>
                    <a:pt x="16375" y="116428"/>
                  </a:moveTo>
                  <a:lnTo>
                    <a:pt x="16742" y="117688"/>
                  </a:lnTo>
                  <a:lnTo>
                    <a:pt x="14966" y="117453"/>
                  </a:lnTo>
                  <a:lnTo>
                    <a:pt x="14028" y="116241"/>
                  </a:lnTo>
                  <a:lnTo>
                    <a:pt x="14153" y="115200"/>
                  </a:lnTo>
                  <a:lnTo>
                    <a:pt x="15209" y="115051"/>
                  </a:lnTo>
                  <a:lnTo>
                    <a:pt x="16375" y="116428"/>
                  </a:lnTo>
                  <a:close/>
                  <a:moveTo>
                    <a:pt x="7010" y="145884"/>
                  </a:moveTo>
                  <a:lnTo>
                    <a:pt x="6024" y="146463"/>
                  </a:lnTo>
                  <a:lnTo>
                    <a:pt x="5109" y="146118"/>
                  </a:lnTo>
                  <a:lnTo>
                    <a:pt x="4866" y="145844"/>
                  </a:lnTo>
                  <a:lnTo>
                    <a:pt x="3755" y="144350"/>
                  </a:lnTo>
                  <a:lnTo>
                    <a:pt x="3474" y="143583"/>
                  </a:lnTo>
                  <a:lnTo>
                    <a:pt x="4217" y="142113"/>
                  </a:lnTo>
                  <a:lnTo>
                    <a:pt x="7252" y="139695"/>
                  </a:lnTo>
                  <a:lnTo>
                    <a:pt x="15107" y="137364"/>
                  </a:lnTo>
                  <a:lnTo>
                    <a:pt x="16523" y="137262"/>
                  </a:lnTo>
                  <a:lnTo>
                    <a:pt x="19621" y="138264"/>
                  </a:lnTo>
                  <a:lnTo>
                    <a:pt x="20286" y="140133"/>
                  </a:lnTo>
                  <a:lnTo>
                    <a:pt x="19715" y="141745"/>
                  </a:lnTo>
                  <a:lnTo>
                    <a:pt x="19003" y="142824"/>
                  </a:lnTo>
                  <a:lnTo>
                    <a:pt x="15412" y="144640"/>
                  </a:lnTo>
                  <a:lnTo>
                    <a:pt x="12611" y="145508"/>
                  </a:lnTo>
                  <a:lnTo>
                    <a:pt x="7010" y="14588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7404001-7C9F-1002-2E0E-505D314E28C9}"/>
                </a:ext>
              </a:extLst>
            </p:cNvPr>
            <p:cNvSpPr>
              <a:spLocks/>
            </p:cNvSpPr>
            <p:nvPr/>
          </p:nvSpPr>
          <p:spPr>
            <a:xfrm>
              <a:off x="7690675" y="3598833"/>
              <a:ext cx="37842" cy="41800"/>
            </a:xfrm>
            <a:custGeom>
              <a:avLst/>
              <a:gdLst>
                <a:gd name="connsiteX0" fmla="*/ 33656 w 37842"/>
                <a:gd name="connsiteY0" fmla="*/ 30199 h 41800"/>
                <a:gd name="connsiteX1" fmla="*/ 33625 w 37842"/>
                <a:gd name="connsiteY1" fmla="*/ 30199 h 41800"/>
                <a:gd name="connsiteX2" fmla="*/ 29862 w 37842"/>
                <a:gd name="connsiteY2" fmla="*/ 31020 h 41800"/>
                <a:gd name="connsiteX3" fmla="*/ 28595 w 37842"/>
                <a:gd name="connsiteY3" fmla="*/ 31982 h 41800"/>
                <a:gd name="connsiteX4" fmla="*/ 27844 w 37842"/>
                <a:gd name="connsiteY4" fmla="*/ 33672 h 41800"/>
                <a:gd name="connsiteX5" fmla="*/ 27601 w 37842"/>
                <a:gd name="connsiteY5" fmla="*/ 34541 h 41800"/>
                <a:gd name="connsiteX6" fmla="*/ 26937 w 37842"/>
                <a:gd name="connsiteY6" fmla="*/ 34572 h 41800"/>
                <a:gd name="connsiteX7" fmla="*/ 25833 w 37842"/>
                <a:gd name="connsiteY7" fmla="*/ 33703 h 41800"/>
                <a:gd name="connsiteX8" fmla="*/ 24441 w 37842"/>
                <a:gd name="connsiteY8" fmla="*/ 32342 h 41800"/>
                <a:gd name="connsiteX9" fmla="*/ 22618 w 37842"/>
                <a:gd name="connsiteY9" fmla="*/ 32452 h 41800"/>
                <a:gd name="connsiteX10" fmla="*/ 16437 w 37842"/>
                <a:gd name="connsiteY10" fmla="*/ 35409 h 41800"/>
                <a:gd name="connsiteX11" fmla="*/ 15827 w 37842"/>
                <a:gd name="connsiteY11" fmla="*/ 36958 h 41800"/>
                <a:gd name="connsiteX12" fmla="*/ 15694 w 37842"/>
                <a:gd name="connsiteY12" fmla="*/ 40314 h 41800"/>
                <a:gd name="connsiteX13" fmla="*/ 15272 w 37842"/>
                <a:gd name="connsiteY13" fmla="*/ 41222 h 41800"/>
                <a:gd name="connsiteX14" fmla="*/ 14606 w 37842"/>
                <a:gd name="connsiteY14" fmla="*/ 41801 h 41800"/>
                <a:gd name="connsiteX15" fmla="*/ 12056 w 37842"/>
                <a:gd name="connsiteY15" fmla="*/ 41433 h 41800"/>
                <a:gd name="connsiteX16" fmla="*/ 11782 w 37842"/>
                <a:gd name="connsiteY16" fmla="*/ 41214 h 41800"/>
                <a:gd name="connsiteX17" fmla="*/ 12119 w 37842"/>
                <a:gd name="connsiteY17" fmla="*/ 39931 h 41800"/>
                <a:gd name="connsiteX18" fmla="*/ 11986 w 37842"/>
                <a:gd name="connsiteY18" fmla="*/ 37115 h 41800"/>
                <a:gd name="connsiteX19" fmla="*/ 10828 w 37842"/>
                <a:gd name="connsiteY19" fmla="*/ 32444 h 41800"/>
                <a:gd name="connsiteX20" fmla="*/ 10014 w 37842"/>
                <a:gd name="connsiteY20" fmla="*/ 30918 h 41800"/>
                <a:gd name="connsiteX21" fmla="*/ 8317 w 37842"/>
                <a:gd name="connsiteY21" fmla="*/ 29393 h 41800"/>
                <a:gd name="connsiteX22" fmla="*/ 7002 w 37842"/>
                <a:gd name="connsiteY22" fmla="*/ 28391 h 41800"/>
                <a:gd name="connsiteX23" fmla="*/ 4632 w 37842"/>
                <a:gd name="connsiteY23" fmla="*/ 27499 h 41800"/>
                <a:gd name="connsiteX24" fmla="*/ 3435 w 37842"/>
                <a:gd name="connsiteY24" fmla="*/ 24918 h 41800"/>
                <a:gd name="connsiteX25" fmla="*/ 1627 w 37842"/>
                <a:gd name="connsiteY25" fmla="*/ 21992 h 41800"/>
                <a:gd name="connsiteX26" fmla="*/ 759 w 37842"/>
                <a:gd name="connsiteY26" fmla="*/ 21319 h 41800"/>
                <a:gd name="connsiteX27" fmla="*/ 900 w 37842"/>
                <a:gd name="connsiteY27" fmla="*/ 21030 h 41800"/>
                <a:gd name="connsiteX28" fmla="*/ 1315 w 37842"/>
                <a:gd name="connsiteY28" fmla="*/ 18816 h 41800"/>
                <a:gd name="connsiteX29" fmla="*/ 798 w 37842"/>
                <a:gd name="connsiteY29" fmla="*/ 17204 h 41800"/>
                <a:gd name="connsiteX30" fmla="*/ 0 w 37842"/>
                <a:gd name="connsiteY30" fmla="*/ 15827 h 41800"/>
                <a:gd name="connsiteX31" fmla="*/ 540 w 37842"/>
                <a:gd name="connsiteY31" fmla="*/ 14990 h 41800"/>
                <a:gd name="connsiteX32" fmla="*/ 2207 w 37842"/>
                <a:gd name="connsiteY32" fmla="*/ 14998 h 41800"/>
                <a:gd name="connsiteX33" fmla="*/ 3583 w 37842"/>
                <a:gd name="connsiteY33" fmla="*/ 15154 h 41800"/>
                <a:gd name="connsiteX34" fmla="*/ 4076 w 37842"/>
                <a:gd name="connsiteY34" fmla="*/ 13832 h 41800"/>
                <a:gd name="connsiteX35" fmla="*/ 6916 w 37842"/>
                <a:gd name="connsiteY35" fmla="*/ 12971 h 41800"/>
                <a:gd name="connsiteX36" fmla="*/ 9647 w 37842"/>
                <a:gd name="connsiteY36" fmla="*/ 12072 h 41800"/>
                <a:gd name="connsiteX37" fmla="*/ 10046 w 37842"/>
                <a:gd name="connsiteY37" fmla="*/ 11446 h 41800"/>
                <a:gd name="connsiteX38" fmla="*/ 9420 w 37842"/>
                <a:gd name="connsiteY38" fmla="*/ 10084 h 41800"/>
                <a:gd name="connsiteX39" fmla="*/ 9787 w 37842"/>
                <a:gd name="connsiteY39" fmla="*/ 9232 h 41800"/>
                <a:gd name="connsiteX40" fmla="*/ 13057 w 37842"/>
                <a:gd name="connsiteY40" fmla="*/ 6807 h 41800"/>
                <a:gd name="connsiteX41" fmla="*/ 13589 w 37842"/>
                <a:gd name="connsiteY41" fmla="*/ 5703 h 41800"/>
                <a:gd name="connsiteX42" fmla="*/ 13793 w 37842"/>
                <a:gd name="connsiteY42" fmla="*/ 4843 h 41800"/>
                <a:gd name="connsiteX43" fmla="*/ 13355 w 37842"/>
                <a:gd name="connsiteY43" fmla="*/ 3920 h 41800"/>
                <a:gd name="connsiteX44" fmla="*/ 12737 w 37842"/>
                <a:gd name="connsiteY44" fmla="*/ 2488 h 41800"/>
                <a:gd name="connsiteX45" fmla="*/ 13034 w 37842"/>
                <a:gd name="connsiteY45" fmla="*/ 1878 h 41800"/>
                <a:gd name="connsiteX46" fmla="*/ 14732 w 37842"/>
                <a:gd name="connsiteY46" fmla="*/ 1048 h 41800"/>
                <a:gd name="connsiteX47" fmla="*/ 16117 w 37842"/>
                <a:gd name="connsiteY47" fmla="*/ 78 h 41800"/>
                <a:gd name="connsiteX48" fmla="*/ 16930 w 37842"/>
                <a:gd name="connsiteY48" fmla="*/ 0 h 41800"/>
                <a:gd name="connsiteX49" fmla="*/ 17438 w 37842"/>
                <a:gd name="connsiteY49" fmla="*/ 696 h 41800"/>
                <a:gd name="connsiteX50" fmla="*/ 17438 w 37842"/>
                <a:gd name="connsiteY50" fmla="*/ 1416 h 41800"/>
                <a:gd name="connsiteX51" fmla="*/ 17893 w 37842"/>
                <a:gd name="connsiteY51" fmla="*/ 2629 h 41800"/>
                <a:gd name="connsiteX52" fmla="*/ 18910 w 37842"/>
                <a:gd name="connsiteY52" fmla="*/ 3286 h 41800"/>
                <a:gd name="connsiteX53" fmla="*/ 20600 w 37842"/>
                <a:gd name="connsiteY53" fmla="*/ 4358 h 41800"/>
                <a:gd name="connsiteX54" fmla="*/ 22563 w 37842"/>
                <a:gd name="connsiteY54" fmla="*/ 5085 h 41800"/>
                <a:gd name="connsiteX55" fmla="*/ 24096 w 37842"/>
                <a:gd name="connsiteY55" fmla="*/ 6541 h 41800"/>
                <a:gd name="connsiteX56" fmla="*/ 26201 w 37842"/>
                <a:gd name="connsiteY56" fmla="*/ 9138 h 41800"/>
                <a:gd name="connsiteX57" fmla="*/ 26514 w 37842"/>
                <a:gd name="connsiteY57" fmla="*/ 10421 h 41800"/>
                <a:gd name="connsiteX58" fmla="*/ 28407 w 37842"/>
                <a:gd name="connsiteY58" fmla="*/ 11571 h 41800"/>
                <a:gd name="connsiteX59" fmla="*/ 30160 w 37842"/>
                <a:gd name="connsiteY59" fmla="*/ 12862 h 41800"/>
                <a:gd name="connsiteX60" fmla="*/ 29886 w 37842"/>
                <a:gd name="connsiteY60" fmla="*/ 15248 h 41800"/>
                <a:gd name="connsiteX61" fmla="*/ 35855 w 37842"/>
                <a:gd name="connsiteY61" fmla="*/ 17329 h 41800"/>
                <a:gd name="connsiteX62" fmla="*/ 37200 w 37842"/>
                <a:gd name="connsiteY62" fmla="*/ 17313 h 41800"/>
                <a:gd name="connsiteX63" fmla="*/ 37842 w 37842"/>
                <a:gd name="connsiteY63" fmla="*/ 17681 h 41800"/>
                <a:gd name="connsiteX64" fmla="*/ 37826 w 37842"/>
                <a:gd name="connsiteY64" fmla="*/ 18221 h 41800"/>
                <a:gd name="connsiteX65" fmla="*/ 37357 w 37842"/>
                <a:gd name="connsiteY65" fmla="*/ 19887 h 41800"/>
                <a:gd name="connsiteX66" fmla="*/ 34900 w 37842"/>
                <a:gd name="connsiteY66" fmla="*/ 25004 h 41800"/>
                <a:gd name="connsiteX67" fmla="*/ 34705 w 37842"/>
                <a:gd name="connsiteY67" fmla="*/ 26060 h 41800"/>
                <a:gd name="connsiteX68" fmla="*/ 32944 w 37842"/>
                <a:gd name="connsiteY68" fmla="*/ 27171 h 41800"/>
                <a:gd name="connsiteX69" fmla="*/ 32702 w 37842"/>
                <a:gd name="connsiteY69" fmla="*/ 27812 h 41800"/>
                <a:gd name="connsiteX70" fmla="*/ 33203 w 37842"/>
                <a:gd name="connsiteY70" fmla="*/ 29213 h 41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37842" h="41800">
                  <a:moveTo>
                    <a:pt x="33656" y="30199"/>
                  </a:moveTo>
                  <a:lnTo>
                    <a:pt x="33625" y="30199"/>
                  </a:lnTo>
                  <a:lnTo>
                    <a:pt x="29862" y="31020"/>
                  </a:lnTo>
                  <a:lnTo>
                    <a:pt x="28595" y="31982"/>
                  </a:lnTo>
                  <a:lnTo>
                    <a:pt x="27844" y="33672"/>
                  </a:lnTo>
                  <a:lnTo>
                    <a:pt x="27601" y="34541"/>
                  </a:lnTo>
                  <a:lnTo>
                    <a:pt x="26937" y="34572"/>
                  </a:lnTo>
                  <a:lnTo>
                    <a:pt x="25833" y="33703"/>
                  </a:lnTo>
                  <a:lnTo>
                    <a:pt x="24441" y="32342"/>
                  </a:lnTo>
                  <a:lnTo>
                    <a:pt x="22618" y="32452"/>
                  </a:lnTo>
                  <a:lnTo>
                    <a:pt x="16437" y="35409"/>
                  </a:lnTo>
                  <a:lnTo>
                    <a:pt x="15827" y="36958"/>
                  </a:lnTo>
                  <a:lnTo>
                    <a:pt x="15694" y="40314"/>
                  </a:lnTo>
                  <a:lnTo>
                    <a:pt x="15272" y="41222"/>
                  </a:lnTo>
                  <a:lnTo>
                    <a:pt x="14606" y="41801"/>
                  </a:lnTo>
                  <a:lnTo>
                    <a:pt x="12056" y="41433"/>
                  </a:lnTo>
                  <a:lnTo>
                    <a:pt x="11782" y="41214"/>
                  </a:lnTo>
                  <a:lnTo>
                    <a:pt x="12119" y="39931"/>
                  </a:lnTo>
                  <a:lnTo>
                    <a:pt x="11986" y="37115"/>
                  </a:lnTo>
                  <a:lnTo>
                    <a:pt x="10828" y="32444"/>
                  </a:lnTo>
                  <a:lnTo>
                    <a:pt x="10014" y="30918"/>
                  </a:lnTo>
                  <a:lnTo>
                    <a:pt x="8317" y="29393"/>
                  </a:lnTo>
                  <a:lnTo>
                    <a:pt x="7002" y="28391"/>
                  </a:lnTo>
                  <a:lnTo>
                    <a:pt x="4632" y="27499"/>
                  </a:lnTo>
                  <a:lnTo>
                    <a:pt x="3435" y="24918"/>
                  </a:lnTo>
                  <a:lnTo>
                    <a:pt x="1627" y="21992"/>
                  </a:lnTo>
                  <a:lnTo>
                    <a:pt x="759" y="21319"/>
                  </a:lnTo>
                  <a:lnTo>
                    <a:pt x="900" y="21030"/>
                  </a:lnTo>
                  <a:lnTo>
                    <a:pt x="1315" y="18816"/>
                  </a:lnTo>
                  <a:lnTo>
                    <a:pt x="798" y="17204"/>
                  </a:lnTo>
                  <a:lnTo>
                    <a:pt x="0" y="15827"/>
                  </a:lnTo>
                  <a:lnTo>
                    <a:pt x="540" y="14990"/>
                  </a:lnTo>
                  <a:lnTo>
                    <a:pt x="2207" y="14998"/>
                  </a:lnTo>
                  <a:lnTo>
                    <a:pt x="3583" y="15154"/>
                  </a:lnTo>
                  <a:lnTo>
                    <a:pt x="4076" y="13832"/>
                  </a:lnTo>
                  <a:lnTo>
                    <a:pt x="6916" y="12971"/>
                  </a:lnTo>
                  <a:lnTo>
                    <a:pt x="9647" y="12072"/>
                  </a:lnTo>
                  <a:lnTo>
                    <a:pt x="10046" y="11446"/>
                  </a:lnTo>
                  <a:lnTo>
                    <a:pt x="9420" y="10084"/>
                  </a:lnTo>
                  <a:lnTo>
                    <a:pt x="9787" y="9232"/>
                  </a:lnTo>
                  <a:lnTo>
                    <a:pt x="13057" y="6807"/>
                  </a:lnTo>
                  <a:lnTo>
                    <a:pt x="13589" y="5703"/>
                  </a:lnTo>
                  <a:lnTo>
                    <a:pt x="13793" y="4843"/>
                  </a:lnTo>
                  <a:lnTo>
                    <a:pt x="13355" y="3920"/>
                  </a:lnTo>
                  <a:lnTo>
                    <a:pt x="12737" y="2488"/>
                  </a:lnTo>
                  <a:lnTo>
                    <a:pt x="13034" y="1878"/>
                  </a:lnTo>
                  <a:lnTo>
                    <a:pt x="14732" y="1048"/>
                  </a:lnTo>
                  <a:lnTo>
                    <a:pt x="16117" y="78"/>
                  </a:lnTo>
                  <a:lnTo>
                    <a:pt x="16930" y="0"/>
                  </a:lnTo>
                  <a:lnTo>
                    <a:pt x="17438" y="696"/>
                  </a:lnTo>
                  <a:lnTo>
                    <a:pt x="17438" y="1416"/>
                  </a:lnTo>
                  <a:lnTo>
                    <a:pt x="17893" y="2629"/>
                  </a:lnTo>
                  <a:lnTo>
                    <a:pt x="18910" y="3286"/>
                  </a:lnTo>
                  <a:lnTo>
                    <a:pt x="20600" y="4358"/>
                  </a:lnTo>
                  <a:lnTo>
                    <a:pt x="22563" y="5085"/>
                  </a:lnTo>
                  <a:lnTo>
                    <a:pt x="24096" y="6541"/>
                  </a:lnTo>
                  <a:lnTo>
                    <a:pt x="26201" y="9138"/>
                  </a:lnTo>
                  <a:lnTo>
                    <a:pt x="26514" y="10421"/>
                  </a:lnTo>
                  <a:lnTo>
                    <a:pt x="28407" y="11571"/>
                  </a:lnTo>
                  <a:lnTo>
                    <a:pt x="30160" y="12862"/>
                  </a:lnTo>
                  <a:lnTo>
                    <a:pt x="29886" y="15248"/>
                  </a:lnTo>
                  <a:lnTo>
                    <a:pt x="35855" y="17329"/>
                  </a:lnTo>
                  <a:lnTo>
                    <a:pt x="37200" y="17313"/>
                  </a:lnTo>
                  <a:lnTo>
                    <a:pt x="37842" y="17681"/>
                  </a:lnTo>
                  <a:lnTo>
                    <a:pt x="37826" y="18221"/>
                  </a:lnTo>
                  <a:lnTo>
                    <a:pt x="37357" y="19887"/>
                  </a:lnTo>
                  <a:lnTo>
                    <a:pt x="34900" y="25004"/>
                  </a:lnTo>
                  <a:lnTo>
                    <a:pt x="34705" y="26060"/>
                  </a:lnTo>
                  <a:lnTo>
                    <a:pt x="32944" y="27171"/>
                  </a:lnTo>
                  <a:lnTo>
                    <a:pt x="32702" y="27812"/>
                  </a:lnTo>
                  <a:lnTo>
                    <a:pt x="33203" y="2921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88A8E89-979D-8F37-D87D-C6D4CB8A6452}"/>
                </a:ext>
              </a:extLst>
            </p:cNvPr>
            <p:cNvSpPr>
              <a:spLocks/>
            </p:cNvSpPr>
            <p:nvPr/>
          </p:nvSpPr>
          <p:spPr>
            <a:xfrm>
              <a:off x="8272575" y="3959369"/>
              <a:ext cx="41956" cy="39187"/>
            </a:xfrm>
            <a:custGeom>
              <a:avLst/>
              <a:gdLst>
                <a:gd name="connsiteX0" fmla="*/ 31763 w 41956"/>
                <a:gd name="connsiteY0" fmla="*/ 2879 h 39187"/>
                <a:gd name="connsiteX1" fmla="*/ 31654 w 41956"/>
                <a:gd name="connsiteY1" fmla="*/ 3810 h 39187"/>
                <a:gd name="connsiteX2" fmla="*/ 32358 w 41956"/>
                <a:gd name="connsiteY2" fmla="*/ 6587 h 39187"/>
                <a:gd name="connsiteX3" fmla="*/ 33930 w 41956"/>
                <a:gd name="connsiteY3" fmla="*/ 9615 h 39187"/>
                <a:gd name="connsiteX4" fmla="*/ 35221 w 41956"/>
                <a:gd name="connsiteY4" fmla="*/ 12064 h 39187"/>
                <a:gd name="connsiteX5" fmla="*/ 35385 w 41956"/>
                <a:gd name="connsiteY5" fmla="*/ 13214 h 39187"/>
                <a:gd name="connsiteX6" fmla="*/ 34204 w 41956"/>
                <a:gd name="connsiteY6" fmla="*/ 13049 h 39187"/>
                <a:gd name="connsiteX7" fmla="*/ 33305 w 41956"/>
                <a:gd name="connsiteY7" fmla="*/ 12588 h 39187"/>
                <a:gd name="connsiteX8" fmla="*/ 31575 w 41956"/>
                <a:gd name="connsiteY8" fmla="*/ 12103 h 39187"/>
                <a:gd name="connsiteX9" fmla="*/ 28235 w 41956"/>
                <a:gd name="connsiteY9" fmla="*/ 15350 h 39187"/>
                <a:gd name="connsiteX10" fmla="*/ 26216 w 41956"/>
                <a:gd name="connsiteY10" fmla="*/ 17118 h 39187"/>
                <a:gd name="connsiteX11" fmla="*/ 26162 w 41956"/>
                <a:gd name="connsiteY11" fmla="*/ 17720 h 39187"/>
                <a:gd name="connsiteX12" fmla="*/ 28853 w 41956"/>
                <a:gd name="connsiteY12" fmla="*/ 18401 h 39187"/>
                <a:gd name="connsiteX13" fmla="*/ 30832 w 41956"/>
                <a:gd name="connsiteY13" fmla="*/ 18385 h 39187"/>
                <a:gd name="connsiteX14" fmla="*/ 32209 w 41956"/>
                <a:gd name="connsiteY14" fmla="*/ 17908 h 39187"/>
                <a:gd name="connsiteX15" fmla="*/ 33375 w 41956"/>
                <a:gd name="connsiteY15" fmla="*/ 18667 h 39187"/>
                <a:gd name="connsiteX16" fmla="*/ 34142 w 41956"/>
                <a:gd name="connsiteY16" fmla="*/ 20670 h 39187"/>
                <a:gd name="connsiteX17" fmla="*/ 34447 w 41956"/>
                <a:gd name="connsiteY17" fmla="*/ 22297 h 39187"/>
                <a:gd name="connsiteX18" fmla="*/ 36277 w 41956"/>
                <a:gd name="connsiteY18" fmla="*/ 28078 h 39187"/>
                <a:gd name="connsiteX19" fmla="*/ 37795 w 41956"/>
                <a:gd name="connsiteY19" fmla="*/ 30026 h 39187"/>
                <a:gd name="connsiteX20" fmla="*/ 39688 w 41956"/>
                <a:gd name="connsiteY20" fmla="*/ 33469 h 39187"/>
                <a:gd name="connsiteX21" fmla="*/ 40393 w 41956"/>
                <a:gd name="connsiteY21" fmla="*/ 35252 h 39187"/>
                <a:gd name="connsiteX22" fmla="*/ 40799 w 41956"/>
                <a:gd name="connsiteY22" fmla="*/ 36747 h 39187"/>
                <a:gd name="connsiteX23" fmla="*/ 41957 w 41956"/>
                <a:gd name="connsiteY23" fmla="*/ 38953 h 39187"/>
                <a:gd name="connsiteX24" fmla="*/ 38139 w 41956"/>
                <a:gd name="connsiteY24" fmla="*/ 39008 h 39187"/>
                <a:gd name="connsiteX25" fmla="*/ 33328 w 41956"/>
                <a:gd name="connsiteY25" fmla="*/ 39086 h 39187"/>
                <a:gd name="connsiteX26" fmla="*/ 29424 w 41956"/>
                <a:gd name="connsiteY26" fmla="*/ 39133 h 39187"/>
                <a:gd name="connsiteX27" fmla="*/ 25019 w 41956"/>
                <a:gd name="connsiteY27" fmla="*/ 39188 h 39187"/>
                <a:gd name="connsiteX28" fmla="*/ 23079 w 41956"/>
                <a:gd name="connsiteY28" fmla="*/ 36833 h 39187"/>
                <a:gd name="connsiteX29" fmla="*/ 22430 w 41956"/>
                <a:gd name="connsiteY29" fmla="*/ 34251 h 39187"/>
                <a:gd name="connsiteX30" fmla="*/ 21726 w 41956"/>
                <a:gd name="connsiteY30" fmla="*/ 31599 h 39187"/>
                <a:gd name="connsiteX31" fmla="*/ 19794 w 41956"/>
                <a:gd name="connsiteY31" fmla="*/ 27812 h 39187"/>
                <a:gd name="connsiteX32" fmla="*/ 13331 w 41956"/>
                <a:gd name="connsiteY32" fmla="*/ 26897 h 39187"/>
                <a:gd name="connsiteX33" fmla="*/ 9897 w 41956"/>
                <a:gd name="connsiteY33" fmla="*/ 26404 h 39187"/>
                <a:gd name="connsiteX34" fmla="*/ 4240 w 41956"/>
                <a:gd name="connsiteY34" fmla="*/ 25684 h 39187"/>
                <a:gd name="connsiteX35" fmla="*/ 0 w 41956"/>
                <a:gd name="connsiteY35" fmla="*/ 25144 h 39187"/>
                <a:gd name="connsiteX36" fmla="*/ 3567 w 41956"/>
                <a:gd name="connsiteY36" fmla="*/ 21061 h 39187"/>
                <a:gd name="connsiteX37" fmla="*/ 5226 w 41956"/>
                <a:gd name="connsiteY37" fmla="*/ 18862 h 39187"/>
                <a:gd name="connsiteX38" fmla="*/ 8223 w 41956"/>
                <a:gd name="connsiteY38" fmla="*/ 14098 h 39187"/>
                <a:gd name="connsiteX39" fmla="*/ 9764 w 41956"/>
                <a:gd name="connsiteY39" fmla="*/ 10695 h 39187"/>
                <a:gd name="connsiteX40" fmla="*/ 11250 w 41956"/>
                <a:gd name="connsiteY40" fmla="*/ 6916 h 39187"/>
                <a:gd name="connsiteX41" fmla="*/ 12533 w 41956"/>
                <a:gd name="connsiteY41" fmla="*/ 3974 h 39187"/>
                <a:gd name="connsiteX42" fmla="*/ 12799 w 41956"/>
                <a:gd name="connsiteY42" fmla="*/ 3434 h 39187"/>
                <a:gd name="connsiteX43" fmla="*/ 13543 w 41956"/>
                <a:gd name="connsiteY43" fmla="*/ 2433 h 39187"/>
                <a:gd name="connsiteX44" fmla="*/ 15185 w 41956"/>
                <a:gd name="connsiteY44" fmla="*/ 1408 h 39187"/>
                <a:gd name="connsiteX45" fmla="*/ 17556 w 41956"/>
                <a:gd name="connsiteY45" fmla="*/ 446 h 39187"/>
                <a:gd name="connsiteX46" fmla="*/ 21585 w 41956"/>
                <a:gd name="connsiteY46" fmla="*/ 23 h 39187"/>
                <a:gd name="connsiteX47" fmla="*/ 24417 w 41956"/>
                <a:gd name="connsiteY47" fmla="*/ 0 h 39187"/>
                <a:gd name="connsiteX48" fmla="*/ 25058 w 41956"/>
                <a:gd name="connsiteY48" fmla="*/ 47 h 39187"/>
                <a:gd name="connsiteX49" fmla="*/ 26842 w 41956"/>
                <a:gd name="connsiteY49" fmla="*/ 524 h 39187"/>
                <a:gd name="connsiteX50" fmla="*/ 31763 w 41956"/>
                <a:gd name="connsiteY50" fmla="*/ 2879 h 39187"/>
                <a:gd name="connsiteX51" fmla="*/ 38280 w 41956"/>
                <a:gd name="connsiteY51" fmla="*/ 11899 h 39187"/>
                <a:gd name="connsiteX52" fmla="*/ 37020 w 41956"/>
                <a:gd name="connsiteY52" fmla="*/ 12463 h 39187"/>
                <a:gd name="connsiteX53" fmla="*/ 36176 w 41956"/>
                <a:gd name="connsiteY53" fmla="*/ 12220 h 39187"/>
                <a:gd name="connsiteX54" fmla="*/ 35362 w 41956"/>
                <a:gd name="connsiteY54" fmla="*/ 10867 h 39187"/>
                <a:gd name="connsiteX55" fmla="*/ 34024 w 41956"/>
                <a:gd name="connsiteY55" fmla="*/ 7503 h 39187"/>
                <a:gd name="connsiteX56" fmla="*/ 34752 w 41956"/>
                <a:gd name="connsiteY56" fmla="*/ 6243 h 39187"/>
                <a:gd name="connsiteX57" fmla="*/ 34728 w 41956"/>
                <a:gd name="connsiteY57" fmla="*/ 5703 h 39187"/>
                <a:gd name="connsiteX58" fmla="*/ 34877 w 41956"/>
                <a:gd name="connsiteY58" fmla="*/ 5296 h 39187"/>
                <a:gd name="connsiteX59" fmla="*/ 35291 w 41956"/>
                <a:gd name="connsiteY59" fmla="*/ 5038 h 39187"/>
                <a:gd name="connsiteX60" fmla="*/ 35722 w 41956"/>
                <a:gd name="connsiteY60" fmla="*/ 3450 h 39187"/>
                <a:gd name="connsiteX61" fmla="*/ 36301 w 41956"/>
                <a:gd name="connsiteY61" fmla="*/ 2965 h 39187"/>
                <a:gd name="connsiteX62" fmla="*/ 37240 w 41956"/>
                <a:gd name="connsiteY62" fmla="*/ 4037 h 39187"/>
                <a:gd name="connsiteX63" fmla="*/ 39884 w 41956"/>
                <a:gd name="connsiteY63" fmla="*/ 7909 h 39187"/>
                <a:gd name="connsiteX64" fmla="*/ 39868 w 41956"/>
                <a:gd name="connsiteY64" fmla="*/ 9490 h 39187"/>
                <a:gd name="connsiteX65" fmla="*/ 39712 w 41956"/>
                <a:gd name="connsiteY65" fmla="*/ 10124 h 39187"/>
                <a:gd name="connsiteX66" fmla="*/ 38280 w 41956"/>
                <a:gd name="connsiteY66" fmla="*/ 11899 h 3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41956" h="39187">
                  <a:moveTo>
                    <a:pt x="31763" y="2879"/>
                  </a:moveTo>
                  <a:lnTo>
                    <a:pt x="31654" y="3810"/>
                  </a:lnTo>
                  <a:lnTo>
                    <a:pt x="32358" y="6587"/>
                  </a:lnTo>
                  <a:lnTo>
                    <a:pt x="33930" y="9615"/>
                  </a:lnTo>
                  <a:lnTo>
                    <a:pt x="35221" y="12064"/>
                  </a:lnTo>
                  <a:lnTo>
                    <a:pt x="35385" y="13214"/>
                  </a:lnTo>
                  <a:lnTo>
                    <a:pt x="34204" y="13049"/>
                  </a:lnTo>
                  <a:lnTo>
                    <a:pt x="33305" y="12588"/>
                  </a:lnTo>
                  <a:lnTo>
                    <a:pt x="31575" y="12103"/>
                  </a:lnTo>
                  <a:lnTo>
                    <a:pt x="28235" y="15350"/>
                  </a:lnTo>
                  <a:lnTo>
                    <a:pt x="26216" y="17118"/>
                  </a:lnTo>
                  <a:lnTo>
                    <a:pt x="26162" y="17720"/>
                  </a:lnTo>
                  <a:lnTo>
                    <a:pt x="28853" y="18401"/>
                  </a:lnTo>
                  <a:lnTo>
                    <a:pt x="30832" y="18385"/>
                  </a:lnTo>
                  <a:lnTo>
                    <a:pt x="32209" y="17908"/>
                  </a:lnTo>
                  <a:lnTo>
                    <a:pt x="33375" y="18667"/>
                  </a:lnTo>
                  <a:lnTo>
                    <a:pt x="34142" y="20670"/>
                  </a:lnTo>
                  <a:lnTo>
                    <a:pt x="34447" y="22297"/>
                  </a:lnTo>
                  <a:lnTo>
                    <a:pt x="36277" y="28078"/>
                  </a:lnTo>
                  <a:lnTo>
                    <a:pt x="37795" y="30026"/>
                  </a:lnTo>
                  <a:lnTo>
                    <a:pt x="39688" y="33469"/>
                  </a:lnTo>
                  <a:lnTo>
                    <a:pt x="40393" y="35252"/>
                  </a:lnTo>
                  <a:lnTo>
                    <a:pt x="40799" y="36747"/>
                  </a:lnTo>
                  <a:lnTo>
                    <a:pt x="41957" y="38953"/>
                  </a:lnTo>
                  <a:lnTo>
                    <a:pt x="38139" y="39008"/>
                  </a:lnTo>
                  <a:lnTo>
                    <a:pt x="33328" y="39086"/>
                  </a:lnTo>
                  <a:lnTo>
                    <a:pt x="29424" y="39133"/>
                  </a:lnTo>
                  <a:lnTo>
                    <a:pt x="25019" y="39188"/>
                  </a:lnTo>
                  <a:lnTo>
                    <a:pt x="23079" y="36833"/>
                  </a:lnTo>
                  <a:lnTo>
                    <a:pt x="22430" y="34251"/>
                  </a:lnTo>
                  <a:lnTo>
                    <a:pt x="21726" y="31599"/>
                  </a:lnTo>
                  <a:lnTo>
                    <a:pt x="19794" y="27812"/>
                  </a:lnTo>
                  <a:lnTo>
                    <a:pt x="13331" y="26897"/>
                  </a:lnTo>
                  <a:lnTo>
                    <a:pt x="9897" y="26404"/>
                  </a:lnTo>
                  <a:lnTo>
                    <a:pt x="4240" y="25684"/>
                  </a:lnTo>
                  <a:lnTo>
                    <a:pt x="0" y="25144"/>
                  </a:lnTo>
                  <a:lnTo>
                    <a:pt x="3567" y="21061"/>
                  </a:lnTo>
                  <a:lnTo>
                    <a:pt x="5226" y="18862"/>
                  </a:lnTo>
                  <a:lnTo>
                    <a:pt x="8223" y="14098"/>
                  </a:lnTo>
                  <a:lnTo>
                    <a:pt x="9764" y="10695"/>
                  </a:lnTo>
                  <a:lnTo>
                    <a:pt x="11250" y="6916"/>
                  </a:lnTo>
                  <a:lnTo>
                    <a:pt x="12533" y="3974"/>
                  </a:lnTo>
                  <a:lnTo>
                    <a:pt x="12799" y="3434"/>
                  </a:lnTo>
                  <a:lnTo>
                    <a:pt x="13543" y="2433"/>
                  </a:lnTo>
                  <a:lnTo>
                    <a:pt x="15185" y="1408"/>
                  </a:lnTo>
                  <a:lnTo>
                    <a:pt x="17556" y="446"/>
                  </a:lnTo>
                  <a:lnTo>
                    <a:pt x="21585" y="23"/>
                  </a:lnTo>
                  <a:lnTo>
                    <a:pt x="24417" y="0"/>
                  </a:lnTo>
                  <a:lnTo>
                    <a:pt x="25058" y="47"/>
                  </a:lnTo>
                  <a:lnTo>
                    <a:pt x="26842" y="524"/>
                  </a:lnTo>
                  <a:lnTo>
                    <a:pt x="31763" y="2879"/>
                  </a:lnTo>
                  <a:close/>
                  <a:moveTo>
                    <a:pt x="38280" y="11899"/>
                  </a:moveTo>
                  <a:lnTo>
                    <a:pt x="37020" y="12463"/>
                  </a:lnTo>
                  <a:lnTo>
                    <a:pt x="36176" y="12220"/>
                  </a:lnTo>
                  <a:lnTo>
                    <a:pt x="35362" y="10867"/>
                  </a:lnTo>
                  <a:lnTo>
                    <a:pt x="34024" y="7503"/>
                  </a:lnTo>
                  <a:lnTo>
                    <a:pt x="34752" y="6243"/>
                  </a:lnTo>
                  <a:lnTo>
                    <a:pt x="34728" y="5703"/>
                  </a:lnTo>
                  <a:lnTo>
                    <a:pt x="34877" y="5296"/>
                  </a:lnTo>
                  <a:lnTo>
                    <a:pt x="35291" y="5038"/>
                  </a:lnTo>
                  <a:lnTo>
                    <a:pt x="35722" y="3450"/>
                  </a:lnTo>
                  <a:lnTo>
                    <a:pt x="36301" y="2965"/>
                  </a:lnTo>
                  <a:lnTo>
                    <a:pt x="37240" y="4037"/>
                  </a:lnTo>
                  <a:lnTo>
                    <a:pt x="39884" y="7909"/>
                  </a:lnTo>
                  <a:lnTo>
                    <a:pt x="39868" y="9490"/>
                  </a:lnTo>
                  <a:lnTo>
                    <a:pt x="39712" y="10124"/>
                  </a:lnTo>
                  <a:lnTo>
                    <a:pt x="38280" y="1189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2DC23959-0DA5-C447-15B2-8A379F9C8083}"/>
                </a:ext>
              </a:extLst>
            </p:cNvPr>
            <p:cNvSpPr>
              <a:spLocks/>
            </p:cNvSpPr>
            <p:nvPr/>
          </p:nvSpPr>
          <p:spPr>
            <a:xfrm>
              <a:off x="5463227" y="4208623"/>
              <a:ext cx="36817" cy="11422"/>
            </a:xfrm>
            <a:custGeom>
              <a:avLst/>
              <a:gdLst>
                <a:gd name="connsiteX0" fmla="*/ 35041 w 36817"/>
                <a:gd name="connsiteY0" fmla="*/ 1252 h 11422"/>
                <a:gd name="connsiteX1" fmla="*/ 34016 w 36817"/>
                <a:gd name="connsiteY1" fmla="*/ 1604 h 11422"/>
                <a:gd name="connsiteX2" fmla="*/ 33218 w 36817"/>
                <a:gd name="connsiteY2" fmla="*/ 1463 h 11422"/>
                <a:gd name="connsiteX3" fmla="*/ 35018 w 36817"/>
                <a:gd name="connsiteY3" fmla="*/ 501 h 11422"/>
                <a:gd name="connsiteX4" fmla="*/ 35479 w 36817"/>
                <a:gd name="connsiteY4" fmla="*/ 172 h 11422"/>
                <a:gd name="connsiteX5" fmla="*/ 35878 w 36817"/>
                <a:gd name="connsiteY5" fmla="*/ 0 h 11422"/>
                <a:gd name="connsiteX6" fmla="*/ 36293 w 36817"/>
                <a:gd name="connsiteY6" fmla="*/ 0 h 11422"/>
                <a:gd name="connsiteX7" fmla="*/ 36817 w 36817"/>
                <a:gd name="connsiteY7" fmla="*/ 196 h 11422"/>
                <a:gd name="connsiteX8" fmla="*/ 36817 w 36817"/>
                <a:gd name="connsiteY8" fmla="*/ 344 h 11422"/>
                <a:gd name="connsiteX9" fmla="*/ 35041 w 36817"/>
                <a:gd name="connsiteY9" fmla="*/ 1252 h 11422"/>
                <a:gd name="connsiteX10" fmla="*/ 31630 w 36817"/>
                <a:gd name="connsiteY10" fmla="*/ 1338 h 11422"/>
                <a:gd name="connsiteX11" fmla="*/ 31411 w 36817"/>
                <a:gd name="connsiteY11" fmla="*/ 1471 h 11422"/>
                <a:gd name="connsiteX12" fmla="*/ 30707 w 36817"/>
                <a:gd name="connsiteY12" fmla="*/ 1369 h 11422"/>
                <a:gd name="connsiteX13" fmla="*/ 29095 w 36817"/>
                <a:gd name="connsiteY13" fmla="*/ 2316 h 11422"/>
                <a:gd name="connsiteX14" fmla="*/ 28399 w 36817"/>
                <a:gd name="connsiteY14" fmla="*/ 2261 h 11422"/>
                <a:gd name="connsiteX15" fmla="*/ 28610 w 36817"/>
                <a:gd name="connsiteY15" fmla="*/ 1932 h 11422"/>
                <a:gd name="connsiteX16" fmla="*/ 28947 w 36817"/>
                <a:gd name="connsiteY16" fmla="*/ 1619 h 11422"/>
                <a:gd name="connsiteX17" fmla="*/ 29322 w 36817"/>
                <a:gd name="connsiteY17" fmla="*/ 1393 h 11422"/>
                <a:gd name="connsiteX18" fmla="*/ 29674 w 36817"/>
                <a:gd name="connsiteY18" fmla="*/ 1299 h 11422"/>
                <a:gd name="connsiteX19" fmla="*/ 30801 w 36817"/>
                <a:gd name="connsiteY19" fmla="*/ 1111 h 11422"/>
                <a:gd name="connsiteX20" fmla="*/ 31333 w 36817"/>
                <a:gd name="connsiteY20" fmla="*/ 1088 h 11422"/>
                <a:gd name="connsiteX21" fmla="*/ 31701 w 36817"/>
                <a:gd name="connsiteY21" fmla="*/ 1299 h 11422"/>
                <a:gd name="connsiteX22" fmla="*/ 31630 w 36817"/>
                <a:gd name="connsiteY22" fmla="*/ 1338 h 11422"/>
                <a:gd name="connsiteX23" fmla="*/ 1095 w 36817"/>
                <a:gd name="connsiteY23" fmla="*/ 9654 h 11422"/>
                <a:gd name="connsiteX24" fmla="*/ 1807 w 36817"/>
                <a:gd name="connsiteY24" fmla="*/ 10100 h 11422"/>
                <a:gd name="connsiteX25" fmla="*/ 2699 w 36817"/>
                <a:gd name="connsiteY25" fmla="*/ 9826 h 11422"/>
                <a:gd name="connsiteX26" fmla="*/ 2957 w 36817"/>
                <a:gd name="connsiteY26" fmla="*/ 9334 h 11422"/>
                <a:gd name="connsiteX27" fmla="*/ 6345 w 36817"/>
                <a:gd name="connsiteY27" fmla="*/ 9693 h 11422"/>
                <a:gd name="connsiteX28" fmla="*/ 6853 w 36817"/>
                <a:gd name="connsiteY28" fmla="*/ 10656 h 11422"/>
                <a:gd name="connsiteX29" fmla="*/ 4272 w 36817"/>
                <a:gd name="connsiteY29" fmla="*/ 10679 h 11422"/>
                <a:gd name="connsiteX30" fmla="*/ 3114 w 36817"/>
                <a:gd name="connsiteY30" fmla="*/ 11297 h 11422"/>
                <a:gd name="connsiteX31" fmla="*/ 2535 w 36817"/>
                <a:gd name="connsiteY31" fmla="*/ 11422 h 11422"/>
                <a:gd name="connsiteX32" fmla="*/ 321 w 36817"/>
                <a:gd name="connsiteY32" fmla="*/ 11274 h 11422"/>
                <a:gd name="connsiteX33" fmla="*/ 0 w 36817"/>
                <a:gd name="connsiteY33" fmla="*/ 9044 h 11422"/>
                <a:gd name="connsiteX34" fmla="*/ 618 w 36817"/>
                <a:gd name="connsiteY34" fmla="*/ 8809 h 11422"/>
                <a:gd name="connsiteX35" fmla="*/ 1095 w 36817"/>
                <a:gd name="connsiteY35" fmla="*/ 9654 h 11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6817" h="11422">
                  <a:moveTo>
                    <a:pt x="35041" y="1252"/>
                  </a:moveTo>
                  <a:lnTo>
                    <a:pt x="34016" y="1604"/>
                  </a:lnTo>
                  <a:lnTo>
                    <a:pt x="33218" y="1463"/>
                  </a:lnTo>
                  <a:lnTo>
                    <a:pt x="35018" y="501"/>
                  </a:lnTo>
                  <a:lnTo>
                    <a:pt x="35479" y="172"/>
                  </a:lnTo>
                  <a:lnTo>
                    <a:pt x="35878" y="0"/>
                  </a:lnTo>
                  <a:lnTo>
                    <a:pt x="36293" y="0"/>
                  </a:lnTo>
                  <a:lnTo>
                    <a:pt x="36817" y="196"/>
                  </a:lnTo>
                  <a:lnTo>
                    <a:pt x="36817" y="344"/>
                  </a:lnTo>
                  <a:lnTo>
                    <a:pt x="35041" y="1252"/>
                  </a:lnTo>
                  <a:close/>
                  <a:moveTo>
                    <a:pt x="31630" y="1338"/>
                  </a:moveTo>
                  <a:lnTo>
                    <a:pt x="31411" y="1471"/>
                  </a:lnTo>
                  <a:lnTo>
                    <a:pt x="30707" y="1369"/>
                  </a:lnTo>
                  <a:lnTo>
                    <a:pt x="29095" y="2316"/>
                  </a:lnTo>
                  <a:lnTo>
                    <a:pt x="28399" y="2261"/>
                  </a:lnTo>
                  <a:lnTo>
                    <a:pt x="28610" y="1932"/>
                  </a:lnTo>
                  <a:lnTo>
                    <a:pt x="28947" y="1619"/>
                  </a:lnTo>
                  <a:lnTo>
                    <a:pt x="29322" y="1393"/>
                  </a:lnTo>
                  <a:lnTo>
                    <a:pt x="29674" y="1299"/>
                  </a:lnTo>
                  <a:lnTo>
                    <a:pt x="30801" y="1111"/>
                  </a:lnTo>
                  <a:lnTo>
                    <a:pt x="31333" y="1088"/>
                  </a:lnTo>
                  <a:lnTo>
                    <a:pt x="31701" y="1299"/>
                  </a:lnTo>
                  <a:lnTo>
                    <a:pt x="31630" y="1338"/>
                  </a:lnTo>
                  <a:close/>
                  <a:moveTo>
                    <a:pt x="1095" y="9654"/>
                  </a:moveTo>
                  <a:lnTo>
                    <a:pt x="1807" y="10100"/>
                  </a:lnTo>
                  <a:lnTo>
                    <a:pt x="2699" y="9826"/>
                  </a:lnTo>
                  <a:lnTo>
                    <a:pt x="2957" y="9334"/>
                  </a:lnTo>
                  <a:lnTo>
                    <a:pt x="6345" y="9693"/>
                  </a:lnTo>
                  <a:lnTo>
                    <a:pt x="6853" y="10656"/>
                  </a:lnTo>
                  <a:lnTo>
                    <a:pt x="4272" y="10679"/>
                  </a:lnTo>
                  <a:lnTo>
                    <a:pt x="3114" y="11297"/>
                  </a:lnTo>
                  <a:lnTo>
                    <a:pt x="2535" y="11422"/>
                  </a:lnTo>
                  <a:lnTo>
                    <a:pt x="321" y="11274"/>
                  </a:lnTo>
                  <a:lnTo>
                    <a:pt x="0" y="9044"/>
                  </a:lnTo>
                  <a:lnTo>
                    <a:pt x="618" y="8809"/>
                  </a:lnTo>
                  <a:lnTo>
                    <a:pt x="1095" y="965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C5A0BEAF-660B-B46B-69E9-B6E63DA295AD}"/>
                </a:ext>
              </a:extLst>
            </p:cNvPr>
            <p:cNvSpPr>
              <a:spLocks/>
            </p:cNvSpPr>
            <p:nvPr/>
          </p:nvSpPr>
          <p:spPr>
            <a:xfrm>
              <a:off x="8274296" y="3188526"/>
              <a:ext cx="893897" cy="488299"/>
            </a:xfrm>
            <a:custGeom>
              <a:avLst/>
              <a:gdLst>
                <a:gd name="connsiteX0" fmla="*/ 893898 w 893897"/>
                <a:gd name="connsiteY0" fmla="*/ 225964 h 488299"/>
                <a:gd name="connsiteX1" fmla="*/ 891864 w 893897"/>
                <a:gd name="connsiteY1" fmla="*/ 225299 h 488299"/>
                <a:gd name="connsiteX2" fmla="*/ 887874 w 893897"/>
                <a:gd name="connsiteY2" fmla="*/ 225158 h 488299"/>
                <a:gd name="connsiteX3" fmla="*/ 885441 w 893897"/>
                <a:gd name="connsiteY3" fmla="*/ 225573 h 488299"/>
                <a:gd name="connsiteX4" fmla="*/ 884299 w 893897"/>
                <a:gd name="connsiteY4" fmla="*/ 225808 h 488299"/>
                <a:gd name="connsiteX5" fmla="*/ 882593 w 893897"/>
                <a:gd name="connsiteY5" fmla="*/ 227177 h 488299"/>
                <a:gd name="connsiteX6" fmla="*/ 881381 w 893897"/>
                <a:gd name="connsiteY6" fmla="*/ 228538 h 488299"/>
                <a:gd name="connsiteX7" fmla="*/ 880848 w 893897"/>
                <a:gd name="connsiteY7" fmla="*/ 230854 h 488299"/>
                <a:gd name="connsiteX8" fmla="*/ 881490 w 893897"/>
                <a:gd name="connsiteY8" fmla="*/ 233467 h 488299"/>
                <a:gd name="connsiteX9" fmla="*/ 880614 w 893897"/>
                <a:gd name="connsiteY9" fmla="*/ 238897 h 488299"/>
                <a:gd name="connsiteX10" fmla="*/ 879425 w 893897"/>
                <a:gd name="connsiteY10" fmla="*/ 240938 h 488299"/>
                <a:gd name="connsiteX11" fmla="*/ 876921 w 893897"/>
                <a:gd name="connsiteY11" fmla="*/ 244482 h 488299"/>
                <a:gd name="connsiteX12" fmla="*/ 875466 w 893897"/>
                <a:gd name="connsiteY12" fmla="*/ 245249 h 488299"/>
                <a:gd name="connsiteX13" fmla="*/ 873025 w 893897"/>
                <a:gd name="connsiteY13" fmla="*/ 245883 h 488299"/>
                <a:gd name="connsiteX14" fmla="*/ 870678 w 893897"/>
                <a:gd name="connsiteY14" fmla="*/ 246931 h 488299"/>
                <a:gd name="connsiteX15" fmla="*/ 866078 w 893897"/>
                <a:gd name="connsiteY15" fmla="*/ 247948 h 488299"/>
                <a:gd name="connsiteX16" fmla="*/ 861110 w 893897"/>
                <a:gd name="connsiteY16" fmla="*/ 248465 h 488299"/>
                <a:gd name="connsiteX17" fmla="*/ 859342 w 893897"/>
                <a:gd name="connsiteY17" fmla="*/ 249223 h 488299"/>
                <a:gd name="connsiteX18" fmla="*/ 858082 w 893897"/>
                <a:gd name="connsiteY18" fmla="*/ 251641 h 488299"/>
                <a:gd name="connsiteX19" fmla="*/ 857190 w 893897"/>
                <a:gd name="connsiteY19" fmla="*/ 253651 h 488299"/>
                <a:gd name="connsiteX20" fmla="*/ 856643 w 893897"/>
                <a:gd name="connsiteY20" fmla="*/ 255185 h 488299"/>
                <a:gd name="connsiteX21" fmla="*/ 855234 w 893897"/>
                <a:gd name="connsiteY21" fmla="*/ 260176 h 488299"/>
                <a:gd name="connsiteX22" fmla="*/ 854437 w 893897"/>
                <a:gd name="connsiteY22" fmla="*/ 264628 h 488299"/>
                <a:gd name="connsiteX23" fmla="*/ 855219 w 893897"/>
                <a:gd name="connsiteY23" fmla="*/ 270143 h 488299"/>
                <a:gd name="connsiteX24" fmla="*/ 855806 w 893897"/>
                <a:gd name="connsiteY24" fmla="*/ 276253 h 488299"/>
                <a:gd name="connsiteX25" fmla="*/ 855766 w 893897"/>
                <a:gd name="connsiteY25" fmla="*/ 278358 h 488299"/>
                <a:gd name="connsiteX26" fmla="*/ 856979 w 893897"/>
                <a:gd name="connsiteY26" fmla="*/ 281472 h 488299"/>
                <a:gd name="connsiteX27" fmla="*/ 857590 w 893897"/>
                <a:gd name="connsiteY27" fmla="*/ 283380 h 488299"/>
                <a:gd name="connsiteX28" fmla="*/ 857300 w 893897"/>
                <a:gd name="connsiteY28" fmla="*/ 286087 h 488299"/>
                <a:gd name="connsiteX29" fmla="*/ 855555 w 893897"/>
                <a:gd name="connsiteY29" fmla="*/ 288215 h 488299"/>
                <a:gd name="connsiteX30" fmla="*/ 854507 w 893897"/>
                <a:gd name="connsiteY30" fmla="*/ 291032 h 488299"/>
                <a:gd name="connsiteX31" fmla="*/ 853521 w 893897"/>
                <a:gd name="connsiteY31" fmla="*/ 292229 h 488299"/>
                <a:gd name="connsiteX32" fmla="*/ 850681 w 893897"/>
                <a:gd name="connsiteY32" fmla="*/ 292769 h 488299"/>
                <a:gd name="connsiteX33" fmla="*/ 848006 w 893897"/>
                <a:gd name="connsiteY33" fmla="*/ 293097 h 488299"/>
                <a:gd name="connsiteX34" fmla="*/ 845307 w 893897"/>
                <a:gd name="connsiteY34" fmla="*/ 295515 h 488299"/>
                <a:gd name="connsiteX35" fmla="*/ 843147 w 893897"/>
                <a:gd name="connsiteY35" fmla="*/ 297181 h 488299"/>
                <a:gd name="connsiteX36" fmla="*/ 839768 w 893897"/>
                <a:gd name="connsiteY36" fmla="*/ 299301 h 488299"/>
                <a:gd name="connsiteX37" fmla="*/ 838179 w 893897"/>
                <a:gd name="connsiteY37" fmla="*/ 299700 h 488299"/>
                <a:gd name="connsiteX38" fmla="*/ 837303 w 893897"/>
                <a:gd name="connsiteY38" fmla="*/ 298621 h 488299"/>
                <a:gd name="connsiteX39" fmla="*/ 836724 w 893897"/>
                <a:gd name="connsiteY39" fmla="*/ 296219 h 488299"/>
                <a:gd name="connsiteX40" fmla="*/ 835567 w 893897"/>
                <a:gd name="connsiteY40" fmla="*/ 295155 h 488299"/>
                <a:gd name="connsiteX41" fmla="*/ 833932 w 893897"/>
                <a:gd name="connsiteY41" fmla="*/ 295069 h 488299"/>
                <a:gd name="connsiteX42" fmla="*/ 832617 w 893897"/>
                <a:gd name="connsiteY42" fmla="*/ 295045 h 488299"/>
                <a:gd name="connsiteX43" fmla="*/ 828369 w 893897"/>
                <a:gd name="connsiteY43" fmla="*/ 294396 h 488299"/>
                <a:gd name="connsiteX44" fmla="*/ 825646 w 893897"/>
                <a:gd name="connsiteY44" fmla="*/ 294443 h 488299"/>
                <a:gd name="connsiteX45" fmla="*/ 823605 w 893897"/>
                <a:gd name="connsiteY45" fmla="*/ 294959 h 488299"/>
                <a:gd name="connsiteX46" fmla="*/ 821273 w 893897"/>
                <a:gd name="connsiteY46" fmla="*/ 295217 h 488299"/>
                <a:gd name="connsiteX47" fmla="*/ 817244 w 893897"/>
                <a:gd name="connsiteY47" fmla="*/ 294341 h 488299"/>
                <a:gd name="connsiteX48" fmla="*/ 814639 w 893897"/>
                <a:gd name="connsiteY48" fmla="*/ 293598 h 488299"/>
                <a:gd name="connsiteX49" fmla="*/ 812886 w 893897"/>
                <a:gd name="connsiteY49" fmla="*/ 292886 h 488299"/>
                <a:gd name="connsiteX50" fmla="*/ 808701 w 893897"/>
                <a:gd name="connsiteY50" fmla="*/ 290781 h 488299"/>
                <a:gd name="connsiteX51" fmla="*/ 803201 w 893897"/>
                <a:gd name="connsiteY51" fmla="*/ 288278 h 488299"/>
                <a:gd name="connsiteX52" fmla="*/ 800948 w 893897"/>
                <a:gd name="connsiteY52" fmla="*/ 287543 h 488299"/>
                <a:gd name="connsiteX53" fmla="*/ 799610 w 893897"/>
                <a:gd name="connsiteY53" fmla="*/ 288294 h 488299"/>
                <a:gd name="connsiteX54" fmla="*/ 799407 w 893897"/>
                <a:gd name="connsiteY54" fmla="*/ 289725 h 488299"/>
                <a:gd name="connsiteX55" fmla="*/ 799055 w 893897"/>
                <a:gd name="connsiteY55" fmla="*/ 293191 h 488299"/>
                <a:gd name="connsiteX56" fmla="*/ 798413 w 893897"/>
                <a:gd name="connsiteY56" fmla="*/ 295358 h 488299"/>
                <a:gd name="connsiteX57" fmla="*/ 794579 w 893897"/>
                <a:gd name="connsiteY57" fmla="*/ 306280 h 488299"/>
                <a:gd name="connsiteX58" fmla="*/ 792209 w 893897"/>
                <a:gd name="connsiteY58" fmla="*/ 313837 h 488299"/>
                <a:gd name="connsiteX59" fmla="*/ 789197 w 893897"/>
                <a:gd name="connsiteY59" fmla="*/ 321058 h 488299"/>
                <a:gd name="connsiteX60" fmla="*/ 788242 w 893897"/>
                <a:gd name="connsiteY60" fmla="*/ 325885 h 488299"/>
                <a:gd name="connsiteX61" fmla="*/ 786443 w 893897"/>
                <a:gd name="connsiteY61" fmla="*/ 331980 h 488299"/>
                <a:gd name="connsiteX62" fmla="*/ 784652 w 893897"/>
                <a:gd name="connsiteY62" fmla="*/ 336384 h 488299"/>
                <a:gd name="connsiteX63" fmla="*/ 783924 w 893897"/>
                <a:gd name="connsiteY63" fmla="*/ 338778 h 488299"/>
                <a:gd name="connsiteX64" fmla="*/ 783861 w 893897"/>
                <a:gd name="connsiteY64" fmla="*/ 339756 h 488299"/>
                <a:gd name="connsiteX65" fmla="*/ 784174 w 893897"/>
                <a:gd name="connsiteY65" fmla="*/ 341125 h 488299"/>
                <a:gd name="connsiteX66" fmla="*/ 786920 w 893897"/>
                <a:gd name="connsiteY66" fmla="*/ 342620 h 488299"/>
                <a:gd name="connsiteX67" fmla="*/ 789799 w 893897"/>
                <a:gd name="connsiteY67" fmla="*/ 343535 h 488299"/>
                <a:gd name="connsiteX68" fmla="*/ 790433 w 893897"/>
                <a:gd name="connsiteY68" fmla="*/ 344106 h 488299"/>
                <a:gd name="connsiteX69" fmla="*/ 790746 w 893897"/>
                <a:gd name="connsiteY69" fmla="*/ 345655 h 488299"/>
                <a:gd name="connsiteX70" fmla="*/ 790637 w 893897"/>
                <a:gd name="connsiteY70" fmla="*/ 348190 h 488299"/>
                <a:gd name="connsiteX71" fmla="*/ 790112 w 893897"/>
                <a:gd name="connsiteY71" fmla="*/ 350584 h 488299"/>
                <a:gd name="connsiteX72" fmla="*/ 789283 w 893897"/>
                <a:gd name="connsiteY72" fmla="*/ 352461 h 488299"/>
                <a:gd name="connsiteX73" fmla="*/ 788462 w 893897"/>
                <a:gd name="connsiteY73" fmla="*/ 353392 h 488299"/>
                <a:gd name="connsiteX74" fmla="*/ 787523 w 893897"/>
                <a:gd name="connsiteY74" fmla="*/ 353447 h 488299"/>
                <a:gd name="connsiteX75" fmla="*/ 785723 w 893897"/>
                <a:gd name="connsiteY75" fmla="*/ 352242 h 488299"/>
                <a:gd name="connsiteX76" fmla="*/ 784120 w 893897"/>
                <a:gd name="connsiteY76" fmla="*/ 350897 h 488299"/>
                <a:gd name="connsiteX77" fmla="*/ 782876 w 893897"/>
                <a:gd name="connsiteY77" fmla="*/ 350490 h 488299"/>
                <a:gd name="connsiteX78" fmla="*/ 779715 w 893897"/>
                <a:gd name="connsiteY78" fmla="*/ 351241 h 488299"/>
                <a:gd name="connsiteX79" fmla="*/ 776789 w 893897"/>
                <a:gd name="connsiteY79" fmla="*/ 352266 h 488299"/>
                <a:gd name="connsiteX80" fmla="*/ 775811 w 893897"/>
                <a:gd name="connsiteY80" fmla="*/ 352297 h 488299"/>
                <a:gd name="connsiteX81" fmla="*/ 774114 w 893897"/>
                <a:gd name="connsiteY81" fmla="*/ 351640 h 488299"/>
                <a:gd name="connsiteX82" fmla="*/ 772400 w 893897"/>
                <a:gd name="connsiteY82" fmla="*/ 350279 h 488299"/>
                <a:gd name="connsiteX83" fmla="*/ 771719 w 893897"/>
                <a:gd name="connsiteY83" fmla="*/ 347642 h 488299"/>
                <a:gd name="connsiteX84" fmla="*/ 770249 w 893897"/>
                <a:gd name="connsiteY84" fmla="*/ 346445 h 488299"/>
                <a:gd name="connsiteX85" fmla="*/ 768277 w 893897"/>
                <a:gd name="connsiteY85" fmla="*/ 347642 h 488299"/>
                <a:gd name="connsiteX86" fmla="*/ 762409 w 893897"/>
                <a:gd name="connsiteY86" fmla="*/ 349653 h 488299"/>
                <a:gd name="connsiteX87" fmla="*/ 755947 w 893897"/>
                <a:gd name="connsiteY87" fmla="*/ 352047 h 488299"/>
                <a:gd name="connsiteX88" fmla="*/ 751840 w 893897"/>
                <a:gd name="connsiteY88" fmla="*/ 353283 h 488299"/>
                <a:gd name="connsiteX89" fmla="*/ 750236 w 893897"/>
                <a:gd name="connsiteY89" fmla="*/ 353095 h 488299"/>
                <a:gd name="connsiteX90" fmla="*/ 747052 w 893897"/>
                <a:gd name="connsiteY90" fmla="*/ 353377 h 488299"/>
                <a:gd name="connsiteX91" fmla="*/ 744291 w 893897"/>
                <a:gd name="connsiteY91" fmla="*/ 354042 h 488299"/>
                <a:gd name="connsiteX92" fmla="*/ 742217 w 893897"/>
                <a:gd name="connsiteY92" fmla="*/ 354965 h 488299"/>
                <a:gd name="connsiteX93" fmla="*/ 738126 w 893897"/>
                <a:gd name="connsiteY93" fmla="*/ 356240 h 488299"/>
                <a:gd name="connsiteX94" fmla="*/ 734410 w 893897"/>
                <a:gd name="connsiteY94" fmla="*/ 357093 h 488299"/>
                <a:gd name="connsiteX95" fmla="*/ 732015 w 893897"/>
                <a:gd name="connsiteY95" fmla="*/ 359025 h 488299"/>
                <a:gd name="connsiteX96" fmla="*/ 730294 w 893897"/>
                <a:gd name="connsiteY96" fmla="*/ 360887 h 488299"/>
                <a:gd name="connsiteX97" fmla="*/ 730365 w 893897"/>
                <a:gd name="connsiteY97" fmla="*/ 361591 h 488299"/>
                <a:gd name="connsiteX98" fmla="*/ 731617 w 893897"/>
                <a:gd name="connsiteY98" fmla="*/ 362694 h 488299"/>
                <a:gd name="connsiteX99" fmla="*/ 733048 w 893897"/>
                <a:gd name="connsiteY99" fmla="*/ 363555 h 488299"/>
                <a:gd name="connsiteX100" fmla="*/ 735911 w 893897"/>
                <a:gd name="connsiteY100" fmla="*/ 363352 h 488299"/>
                <a:gd name="connsiteX101" fmla="*/ 738705 w 893897"/>
                <a:gd name="connsiteY101" fmla="*/ 363219 h 488299"/>
                <a:gd name="connsiteX102" fmla="*/ 741028 w 893897"/>
                <a:gd name="connsiteY102" fmla="*/ 364384 h 488299"/>
                <a:gd name="connsiteX103" fmla="*/ 743109 w 893897"/>
                <a:gd name="connsiteY103" fmla="*/ 365135 h 488299"/>
                <a:gd name="connsiteX104" fmla="*/ 743680 w 893897"/>
                <a:gd name="connsiteY104" fmla="*/ 366105 h 488299"/>
                <a:gd name="connsiteX105" fmla="*/ 743109 w 893897"/>
                <a:gd name="connsiteY105" fmla="*/ 367052 h 488299"/>
                <a:gd name="connsiteX106" fmla="*/ 741904 w 893897"/>
                <a:gd name="connsiteY106" fmla="*/ 367271 h 488299"/>
                <a:gd name="connsiteX107" fmla="*/ 741482 w 893897"/>
                <a:gd name="connsiteY107" fmla="*/ 367928 h 488299"/>
                <a:gd name="connsiteX108" fmla="*/ 741693 w 893897"/>
                <a:gd name="connsiteY108" fmla="*/ 368812 h 488299"/>
                <a:gd name="connsiteX109" fmla="*/ 740895 w 893897"/>
                <a:gd name="connsiteY109" fmla="*/ 371113 h 488299"/>
                <a:gd name="connsiteX110" fmla="*/ 740481 w 893897"/>
                <a:gd name="connsiteY110" fmla="*/ 374594 h 488299"/>
                <a:gd name="connsiteX111" fmla="*/ 740895 w 893897"/>
                <a:gd name="connsiteY111" fmla="*/ 378021 h 488299"/>
                <a:gd name="connsiteX112" fmla="*/ 741122 w 893897"/>
                <a:gd name="connsiteY112" fmla="*/ 381173 h 488299"/>
                <a:gd name="connsiteX113" fmla="*/ 740973 w 893897"/>
                <a:gd name="connsiteY113" fmla="*/ 382761 h 488299"/>
                <a:gd name="connsiteX114" fmla="*/ 740895 w 893897"/>
                <a:gd name="connsiteY114" fmla="*/ 385022 h 488299"/>
                <a:gd name="connsiteX115" fmla="*/ 741779 w 893897"/>
                <a:gd name="connsiteY115" fmla="*/ 386548 h 488299"/>
                <a:gd name="connsiteX116" fmla="*/ 742569 w 893897"/>
                <a:gd name="connsiteY116" fmla="*/ 389451 h 488299"/>
                <a:gd name="connsiteX117" fmla="*/ 743985 w 893897"/>
                <a:gd name="connsiteY117" fmla="*/ 391266 h 488299"/>
                <a:gd name="connsiteX118" fmla="*/ 746121 w 893897"/>
                <a:gd name="connsiteY118" fmla="*/ 397540 h 488299"/>
                <a:gd name="connsiteX119" fmla="*/ 747381 w 893897"/>
                <a:gd name="connsiteY119" fmla="*/ 401194 h 488299"/>
                <a:gd name="connsiteX120" fmla="*/ 748538 w 893897"/>
                <a:gd name="connsiteY120" fmla="*/ 405324 h 488299"/>
                <a:gd name="connsiteX121" fmla="*/ 747701 w 893897"/>
                <a:gd name="connsiteY121" fmla="*/ 407554 h 488299"/>
                <a:gd name="connsiteX122" fmla="*/ 747756 w 893897"/>
                <a:gd name="connsiteY122" fmla="*/ 408845 h 488299"/>
                <a:gd name="connsiteX123" fmla="*/ 749118 w 893897"/>
                <a:gd name="connsiteY123" fmla="*/ 409925 h 488299"/>
                <a:gd name="connsiteX124" fmla="*/ 749712 w 893897"/>
                <a:gd name="connsiteY124" fmla="*/ 412029 h 488299"/>
                <a:gd name="connsiteX125" fmla="*/ 750346 w 893897"/>
                <a:gd name="connsiteY125" fmla="*/ 413312 h 488299"/>
                <a:gd name="connsiteX126" fmla="*/ 750173 w 893897"/>
                <a:gd name="connsiteY126" fmla="*/ 414587 h 488299"/>
                <a:gd name="connsiteX127" fmla="*/ 749595 w 893897"/>
                <a:gd name="connsiteY127" fmla="*/ 415080 h 488299"/>
                <a:gd name="connsiteX128" fmla="*/ 746645 w 893897"/>
                <a:gd name="connsiteY128" fmla="*/ 414306 h 488299"/>
                <a:gd name="connsiteX129" fmla="*/ 744228 w 893897"/>
                <a:gd name="connsiteY129" fmla="*/ 415581 h 488299"/>
                <a:gd name="connsiteX130" fmla="*/ 741662 w 893897"/>
                <a:gd name="connsiteY130" fmla="*/ 416864 h 488299"/>
                <a:gd name="connsiteX131" fmla="*/ 741318 w 893897"/>
                <a:gd name="connsiteY131" fmla="*/ 417545 h 488299"/>
                <a:gd name="connsiteX132" fmla="*/ 741247 w 893897"/>
                <a:gd name="connsiteY132" fmla="*/ 418288 h 488299"/>
                <a:gd name="connsiteX133" fmla="*/ 741505 w 893897"/>
                <a:gd name="connsiteY133" fmla="*/ 418937 h 488299"/>
                <a:gd name="connsiteX134" fmla="*/ 742984 w 893897"/>
                <a:gd name="connsiteY134" fmla="*/ 420079 h 488299"/>
                <a:gd name="connsiteX135" fmla="*/ 745026 w 893897"/>
                <a:gd name="connsiteY135" fmla="*/ 420791 h 488299"/>
                <a:gd name="connsiteX136" fmla="*/ 744924 w 893897"/>
                <a:gd name="connsiteY136" fmla="*/ 421934 h 488299"/>
                <a:gd name="connsiteX137" fmla="*/ 742397 w 893897"/>
                <a:gd name="connsiteY137" fmla="*/ 422458 h 488299"/>
                <a:gd name="connsiteX138" fmla="*/ 738587 w 893897"/>
                <a:gd name="connsiteY138" fmla="*/ 424202 h 488299"/>
                <a:gd name="connsiteX139" fmla="*/ 737531 w 893897"/>
                <a:gd name="connsiteY139" fmla="*/ 426072 h 488299"/>
                <a:gd name="connsiteX140" fmla="*/ 736717 w 893897"/>
                <a:gd name="connsiteY140" fmla="*/ 428130 h 488299"/>
                <a:gd name="connsiteX141" fmla="*/ 736647 w 893897"/>
                <a:gd name="connsiteY141" fmla="*/ 429319 h 488299"/>
                <a:gd name="connsiteX142" fmla="*/ 737030 w 893897"/>
                <a:gd name="connsiteY142" fmla="*/ 432503 h 488299"/>
                <a:gd name="connsiteX143" fmla="*/ 737609 w 893897"/>
                <a:gd name="connsiteY143" fmla="*/ 436024 h 488299"/>
                <a:gd name="connsiteX144" fmla="*/ 738697 w 893897"/>
                <a:gd name="connsiteY144" fmla="*/ 439732 h 488299"/>
                <a:gd name="connsiteX145" fmla="*/ 738783 w 893897"/>
                <a:gd name="connsiteY145" fmla="*/ 440874 h 488299"/>
                <a:gd name="connsiteX146" fmla="*/ 738220 w 893897"/>
                <a:gd name="connsiteY146" fmla="*/ 441688 h 488299"/>
                <a:gd name="connsiteX147" fmla="*/ 737695 w 893897"/>
                <a:gd name="connsiteY147" fmla="*/ 442212 h 488299"/>
                <a:gd name="connsiteX148" fmla="*/ 734667 w 893897"/>
                <a:gd name="connsiteY148" fmla="*/ 438871 h 488299"/>
                <a:gd name="connsiteX149" fmla="*/ 731366 w 893897"/>
                <a:gd name="connsiteY149" fmla="*/ 435609 h 488299"/>
                <a:gd name="connsiteX150" fmla="*/ 728785 w 893897"/>
                <a:gd name="connsiteY150" fmla="*/ 434858 h 488299"/>
                <a:gd name="connsiteX151" fmla="*/ 724286 w 893897"/>
                <a:gd name="connsiteY151" fmla="*/ 434318 h 488299"/>
                <a:gd name="connsiteX152" fmla="*/ 721900 w 893897"/>
                <a:gd name="connsiteY152" fmla="*/ 434295 h 488299"/>
                <a:gd name="connsiteX153" fmla="*/ 720546 w 893897"/>
                <a:gd name="connsiteY153" fmla="*/ 433520 h 488299"/>
                <a:gd name="connsiteX154" fmla="*/ 719216 w 893897"/>
                <a:gd name="connsiteY154" fmla="*/ 431627 h 488299"/>
                <a:gd name="connsiteX155" fmla="*/ 717628 w 893897"/>
                <a:gd name="connsiteY155" fmla="*/ 429913 h 488299"/>
                <a:gd name="connsiteX156" fmla="*/ 715594 w 893897"/>
                <a:gd name="connsiteY156" fmla="*/ 428098 h 488299"/>
                <a:gd name="connsiteX157" fmla="*/ 714765 w 893897"/>
                <a:gd name="connsiteY157" fmla="*/ 425329 h 488299"/>
                <a:gd name="connsiteX158" fmla="*/ 713928 w 893897"/>
                <a:gd name="connsiteY158" fmla="*/ 424836 h 488299"/>
                <a:gd name="connsiteX159" fmla="*/ 712457 w 893897"/>
                <a:gd name="connsiteY159" fmla="*/ 425188 h 488299"/>
                <a:gd name="connsiteX160" fmla="*/ 710001 w 893897"/>
                <a:gd name="connsiteY160" fmla="*/ 425102 h 488299"/>
                <a:gd name="connsiteX161" fmla="*/ 708623 w 893897"/>
                <a:gd name="connsiteY161" fmla="*/ 424859 h 488299"/>
                <a:gd name="connsiteX162" fmla="*/ 706566 w 893897"/>
                <a:gd name="connsiteY162" fmla="*/ 424382 h 488299"/>
                <a:gd name="connsiteX163" fmla="*/ 703288 w 893897"/>
                <a:gd name="connsiteY163" fmla="*/ 423248 h 488299"/>
                <a:gd name="connsiteX164" fmla="*/ 700698 w 893897"/>
                <a:gd name="connsiteY164" fmla="*/ 422176 h 488299"/>
                <a:gd name="connsiteX165" fmla="*/ 697436 w 893897"/>
                <a:gd name="connsiteY165" fmla="*/ 421973 h 488299"/>
                <a:gd name="connsiteX166" fmla="*/ 695558 w 893897"/>
                <a:gd name="connsiteY166" fmla="*/ 422184 h 488299"/>
                <a:gd name="connsiteX167" fmla="*/ 689698 w 893897"/>
                <a:gd name="connsiteY167" fmla="*/ 422387 h 488299"/>
                <a:gd name="connsiteX168" fmla="*/ 684832 w 893897"/>
                <a:gd name="connsiteY168" fmla="*/ 421261 h 488299"/>
                <a:gd name="connsiteX169" fmla="*/ 680897 w 893897"/>
                <a:gd name="connsiteY169" fmla="*/ 421057 h 488299"/>
                <a:gd name="connsiteX170" fmla="*/ 678472 w 893897"/>
                <a:gd name="connsiteY170" fmla="*/ 421120 h 488299"/>
                <a:gd name="connsiteX171" fmla="*/ 677314 w 893897"/>
                <a:gd name="connsiteY171" fmla="*/ 420979 h 488299"/>
                <a:gd name="connsiteX172" fmla="*/ 675327 w 893897"/>
                <a:gd name="connsiteY172" fmla="*/ 420987 h 488299"/>
                <a:gd name="connsiteX173" fmla="*/ 672401 w 893897"/>
                <a:gd name="connsiteY173" fmla="*/ 420744 h 488299"/>
                <a:gd name="connsiteX174" fmla="*/ 668489 w 893897"/>
                <a:gd name="connsiteY174" fmla="*/ 419007 h 488299"/>
                <a:gd name="connsiteX175" fmla="*/ 666972 w 893897"/>
                <a:gd name="connsiteY175" fmla="*/ 418921 h 488299"/>
                <a:gd name="connsiteX176" fmla="*/ 666009 w 893897"/>
                <a:gd name="connsiteY176" fmla="*/ 418984 h 488299"/>
                <a:gd name="connsiteX177" fmla="*/ 659469 w 893897"/>
                <a:gd name="connsiteY177" fmla="*/ 420259 h 488299"/>
                <a:gd name="connsiteX178" fmla="*/ 656457 w 893897"/>
                <a:gd name="connsiteY178" fmla="*/ 420557 h 488299"/>
                <a:gd name="connsiteX179" fmla="*/ 650065 w 893897"/>
                <a:gd name="connsiteY179" fmla="*/ 420408 h 488299"/>
                <a:gd name="connsiteX180" fmla="*/ 643791 w 893897"/>
                <a:gd name="connsiteY180" fmla="*/ 420267 h 488299"/>
                <a:gd name="connsiteX181" fmla="*/ 641772 w 893897"/>
                <a:gd name="connsiteY181" fmla="*/ 420001 h 488299"/>
                <a:gd name="connsiteX182" fmla="*/ 640653 w 893897"/>
                <a:gd name="connsiteY182" fmla="*/ 420134 h 488299"/>
                <a:gd name="connsiteX183" fmla="*/ 638283 w 893897"/>
                <a:gd name="connsiteY183" fmla="*/ 423193 h 488299"/>
                <a:gd name="connsiteX184" fmla="*/ 637266 w 893897"/>
                <a:gd name="connsiteY184" fmla="*/ 423670 h 488299"/>
                <a:gd name="connsiteX185" fmla="*/ 631351 w 893897"/>
                <a:gd name="connsiteY185" fmla="*/ 423005 h 488299"/>
                <a:gd name="connsiteX186" fmla="*/ 624357 w 893897"/>
                <a:gd name="connsiteY186" fmla="*/ 420995 h 488299"/>
                <a:gd name="connsiteX187" fmla="*/ 619303 w 893897"/>
                <a:gd name="connsiteY187" fmla="*/ 418789 h 488299"/>
                <a:gd name="connsiteX188" fmla="*/ 615016 w 893897"/>
                <a:gd name="connsiteY188" fmla="*/ 416449 h 488299"/>
                <a:gd name="connsiteX189" fmla="*/ 609336 w 893897"/>
                <a:gd name="connsiteY189" fmla="*/ 412757 h 488299"/>
                <a:gd name="connsiteX190" fmla="*/ 605941 w 893897"/>
                <a:gd name="connsiteY190" fmla="*/ 410934 h 488299"/>
                <a:gd name="connsiteX191" fmla="*/ 605448 w 893897"/>
                <a:gd name="connsiteY191" fmla="*/ 411982 h 488299"/>
                <a:gd name="connsiteX192" fmla="*/ 604548 w 893897"/>
                <a:gd name="connsiteY192" fmla="*/ 412319 h 488299"/>
                <a:gd name="connsiteX193" fmla="*/ 603242 w 893897"/>
                <a:gd name="connsiteY193" fmla="*/ 412483 h 488299"/>
                <a:gd name="connsiteX194" fmla="*/ 600230 w 893897"/>
                <a:gd name="connsiteY194" fmla="*/ 412295 h 488299"/>
                <a:gd name="connsiteX195" fmla="*/ 598837 w 893897"/>
                <a:gd name="connsiteY195" fmla="*/ 414165 h 488299"/>
                <a:gd name="connsiteX196" fmla="*/ 595160 w 893897"/>
                <a:gd name="connsiteY196" fmla="*/ 415503 h 488299"/>
                <a:gd name="connsiteX197" fmla="*/ 592821 w 893897"/>
                <a:gd name="connsiteY197" fmla="*/ 416700 h 488299"/>
                <a:gd name="connsiteX198" fmla="*/ 591600 w 893897"/>
                <a:gd name="connsiteY198" fmla="*/ 418053 h 488299"/>
                <a:gd name="connsiteX199" fmla="*/ 589269 w 893897"/>
                <a:gd name="connsiteY199" fmla="*/ 426995 h 488299"/>
                <a:gd name="connsiteX200" fmla="*/ 588643 w 893897"/>
                <a:gd name="connsiteY200" fmla="*/ 430258 h 488299"/>
                <a:gd name="connsiteX201" fmla="*/ 590208 w 893897"/>
                <a:gd name="connsiteY201" fmla="*/ 435734 h 488299"/>
                <a:gd name="connsiteX202" fmla="*/ 588416 w 893897"/>
                <a:gd name="connsiteY202" fmla="*/ 435413 h 488299"/>
                <a:gd name="connsiteX203" fmla="*/ 586312 w 893897"/>
                <a:gd name="connsiteY203" fmla="*/ 434013 h 488299"/>
                <a:gd name="connsiteX204" fmla="*/ 585584 w 893897"/>
                <a:gd name="connsiteY204" fmla="*/ 432910 h 488299"/>
                <a:gd name="connsiteX205" fmla="*/ 583558 w 893897"/>
                <a:gd name="connsiteY205" fmla="*/ 432237 h 488299"/>
                <a:gd name="connsiteX206" fmla="*/ 576188 w 893897"/>
                <a:gd name="connsiteY206" fmla="*/ 431220 h 488299"/>
                <a:gd name="connsiteX207" fmla="*/ 574811 w 893897"/>
                <a:gd name="connsiteY207" fmla="*/ 429960 h 488299"/>
                <a:gd name="connsiteX208" fmla="*/ 573951 w 893897"/>
                <a:gd name="connsiteY208" fmla="*/ 428935 h 488299"/>
                <a:gd name="connsiteX209" fmla="*/ 572042 w 893897"/>
                <a:gd name="connsiteY209" fmla="*/ 428263 h 488299"/>
                <a:gd name="connsiteX210" fmla="*/ 569343 w 893897"/>
                <a:gd name="connsiteY210" fmla="*/ 427746 h 488299"/>
                <a:gd name="connsiteX211" fmla="*/ 563475 w 893897"/>
                <a:gd name="connsiteY211" fmla="*/ 425368 h 488299"/>
                <a:gd name="connsiteX212" fmla="*/ 560972 w 893897"/>
                <a:gd name="connsiteY212" fmla="*/ 425282 h 488299"/>
                <a:gd name="connsiteX213" fmla="*/ 553399 w 893897"/>
                <a:gd name="connsiteY213" fmla="*/ 423451 h 488299"/>
                <a:gd name="connsiteX214" fmla="*/ 552162 w 893897"/>
                <a:gd name="connsiteY214" fmla="*/ 423467 h 488299"/>
                <a:gd name="connsiteX215" fmla="*/ 551599 w 893897"/>
                <a:gd name="connsiteY215" fmla="*/ 423545 h 488299"/>
                <a:gd name="connsiteX216" fmla="*/ 548657 w 893897"/>
                <a:gd name="connsiteY216" fmla="*/ 424742 h 488299"/>
                <a:gd name="connsiteX217" fmla="*/ 546757 w 893897"/>
                <a:gd name="connsiteY217" fmla="*/ 425086 h 488299"/>
                <a:gd name="connsiteX218" fmla="*/ 544730 w 893897"/>
                <a:gd name="connsiteY218" fmla="*/ 424601 h 488299"/>
                <a:gd name="connsiteX219" fmla="*/ 541100 w 893897"/>
                <a:gd name="connsiteY219" fmla="*/ 426080 h 488299"/>
                <a:gd name="connsiteX220" fmla="*/ 539137 w 893897"/>
                <a:gd name="connsiteY220" fmla="*/ 428051 h 488299"/>
                <a:gd name="connsiteX221" fmla="*/ 537517 w 893897"/>
                <a:gd name="connsiteY221" fmla="*/ 430461 h 488299"/>
                <a:gd name="connsiteX222" fmla="*/ 535968 w 893897"/>
                <a:gd name="connsiteY222" fmla="*/ 431979 h 488299"/>
                <a:gd name="connsiteX223" fmla="*/ 535507 w 893897"/>
                <a:gd name="connsiteY223" fmla="*/ 434248 h 488299"/>
                <a:gd name="connsiteX224" fmla="*/ 534411 w 893897"/>
                <a:gd name="connsiteY224" fmla="*/ 435421 h 488299"/>
                <a:gd name="connsiteX225" fmla="*/ 533105 w 893897"/>
                <a:gd name="connsiteY225" fmla="*/ 437768 h 488299"/>
                <a:gd name="connsiteX226" fmla="*/ 533105 w 893897"/>
                <a:gd name="connsiteY226" fmla="*/ 439137 h 488299"/>
                <a:gd name="connsiteX227" fmla="*/ 534286 w 893897"/>
                <a:gd name="connsiteY227" fmla="*/ 440467 h 488299"/>
                <a:gd name="connsiteX228" fmla="*/ 532393 w 893897"/>
                <a:gd name="connsiteY228" fmla="*/ 441696 h 488299"/>
                <a:gd name="connsiteX229" fmla="*/ 530288 w 893897"/>
                <a:gd name="connsiteY229" fmla="*/ 442079 h 488299"/>
                <a:gd name="connsiteX230" fmla="*/ 529201 w 893897"/>
                <a:gd name="connsiteY230" fmla="*/ 442830 h 488299"/>
                <a:gd name="connsiteX231" fmla="*/ 528043 w 893897"/>
                <a:gd name="connsiteY231" fmla="*/ 444637 h 488299"/>
                <a:gd name="connsiteX232" fmla="*/ 526963 w 893897"/>
                <a:gd name="connsiteY232" fmla="*/ 446186 h 488299"/>
                <a:gd name="connsiteX233" fmla="*/ 526329 w 893897"/>
                <a:gd name="connsiteY233" fmla="*/ 446734 h 488299"/>
                <a:gd name="connsiteX234" fmla="*/ 525360 w 893897"/>
                <a:gd name="connsiteY234" fmla="*/ 446632 h 488299"/>
                <a:gd name="connsiteX235" fmla="*/ 524233 w 893897"/>
                <a:gd name="connsiteY235" fmla="*/ 445427 h 488299"/>
                <a:gd name="connsiteX236" fmla="*/ 522629 w 893897"/>
                <a:gd name="connsiteY236" fmla="*/ 445482 h 488299"/>
                <a:gd name="connsiteX237" fmla="*/ 520720 w 893897"/>
                <a:gd name="connsiteY237" fmla="*/ 446968 h 488299"/>
                <a:gd name="connsiteX238" fmla="*/ 518451 w 893897"/>
                <a:gd name="connsiteY238" fmla="*/ 449386 h 488299"/>
                <a:gd name="connsiteX239" fmla="*/ 515596 w 893897"/>
                <a:gd name="connsiteY239" fmla="*/ 453071 h 488299"/>
                <a:gd name="connsiteX240" fmla="*/ 512615 w 893897"/>
                <a:gd name="connsiteY240" fmla="*/ 455027 h 488299"/>
                <a:gd name="connsiteX241" fmla="*/ 508844 w 893897"/>
                <a:gd name="connsiteY241" fmla="*/ 456685 h 488299"/>
                <a:gd name="connsiteX242" fmla="*/ 506114 w 893897"/>
                <a:gd name="connsiteY242" fmla="*/ 457421 h 488299"/>
                <a:gd name="connsiteX243" fmla="*/ 503954 w 893897"/>
                <a:gd name="connsiteY243" fmla="*/ 458680 h 488299"/>
                <a:gd name="connsiteX244" fmla="*/ 500348 w 893897"/>
                <a:gd name="connsiteY244" fmla="*/ 461231 h 488299"/>
                <a:gd name="connsiteX245" fmla="*/ 499628 w 893897"/>
                <a:gd name="connsiteY245" fmla="*/ 462733 h 488299"/>
                <a:gd name="connsiteX246" fmla="*/ 497015 w 893897"/>
                <a:gd name="connsiteY246" fmla="*/ 463617 h 488299"/>
                <a:gd name="connsiteX247" fmla="*/ 494911 w 893897"/>
                <a:gd name="connsiteY247" fmla="*/ 464634 h 488299"/>
                <a:gd name="connsiteX248" fmla="*/ 492963 w 893897"/>
                <a:gd name="connsiteY248" fmla="*/ 466331 h 488299"/>
                <a:gd name="connsiteX249" fmla="*/ 492485 w 893897"/>
                <a:gd name="connsiteY249" fmla="*/ 469328 h 488299"/>
                <a:gd name="connsiteX250" fmla="*/ 491249 w 893897"/>
                <a:gd name="connsiteY250" fmla="*/ 471049 h 488299"/>
                <a:gd name="connsiteX251" fmla="*/ 488268 w 893897"/>
                <a:gd name="connsiteY251" fmla="*/ 473404 h 488299"/>
                <a:gd name="connsiteX252" fmla="*/ 485765 w 893897"/>
                <a:gd name="connsiteY252" fmla="*/ 475782 h 488299"/>
                <a:gd name="connsiteX253" fmla="*/ 484130 w 893897"/>
                <a:gd name="connsiteY253" fmla="*/ 478114 h 488299"/>
                <a:gd name="connsiteX254" fmla="*/ 482401 w 893897"/>
                <a:gd name="connsiteY254" fmla="*/ 480578 h 488299"/>
                <a:gd name="connsiteX255" fmla="*/ 481861 w 893897"/>
                <a:gd name="connsiteY255" fmla="*/ 481932 h 488299"/>
                <a:gd name="connsiteX256" fmla="*/ 481799 w 893897"/>
                <a:gd name="connsiteY256" fmla="*/ 483786 h 488299"/>
                <a:gd name="connsiteX257" fmla="*/ 482612 w 893897"/>
                <a:gd name="connsiteY257" fmla="*/ 485342 h 488299"/>
                <a:gd name="connsiteX258" fmla="*/ 482769 w 893897"/>
                <a:gd name="connsiteY258" fmla="*/ 486821 h 488299"/>
                <a:gd name="connsiteX259" fmla="*/ 482151 w 893897"/>
                <a:gd name="connsiteY259" fmla="*/ 487893 h 488299"/>
                <a:gd name="connsiteX260" fmla="*/ 480461 w 893897"/>
                <a:gd name="connsiteY260" fmla="*/ 488300 h 488299"/>
                <a:gd name="connsiteX261" fmla="*/ 478693 w 893897"/>
                <a:gd name="connsiteY261" fmla="*/ 487987 h 488299"/>
                <a:gd name="connsiteX262" fmla="*/ 475978 w 893897"/>
                <a:gd name="connsiteY262" fmla="*/ 486931 h 488299"/>
                <a:gd name="connsiteX263" fmla="*/ 473091 w 893897"/>
                <a:gd name="connsiteY263" fmla="*/ 485037 h 488299"/>
                <a:gd name="connsiteX264" fmla="*/ 472035 w 893897"/>
                <a:gd name="connsiteY264" fmla="*/ 484106 h 488299"/>
                <a:gd name="connsiteX265" fmla="*/ 470619 w 893897"/>
                <a:gd name="connsiteY265" fmla="*/ 482510 h 488299"/>
                <a:gd name="connsiteX266" fmla="*/ 470822 w 893897"/>
                <a:gd name="connsiteY266" fmla="*/ 481032 h 488299"/>
                <a:gd name="connsiteX267" fmla="*/ 471550 w 893897"/>
                <a:gd name="connsiteY267" fmla="*/ 478145 h 488299"/>
                <a:gd name="connsiteX268" fmla="*/ 472043 w 893897"/>
                <a:gd name="connsiteY268" fmla="*/ 476166 h 488299"/>
                <a:gd name="connsiteX269" fmla="*/ 470869 w 893897"/>
                <a:gd name="connsiteY269" fmla="*/ 475219 h 488299"/>
                <a:gd name="connsiteX270" fmla="*/ 470001 w 893897"/>
                <a:gd name="connsiteY270" fmla="*/ 474202 h 488299"/>
                <a:gd name="connsiteX271" fmla="*/ 469383 w 893897"/>
                <a:gd name="connsiteY271" fmla="*/ 473224 h 488299"/>
                <a:gd name="connsiteX272" fmla="*/ 468162 w 893897"/>
                <a:gd name="connsiteY272" fmla="*/ 471292 h 488299"/>
                <a:gd name="connsiteX273" fmla="*/ 466629 w 893897"/>
                <a:gd name="connsiteY273" fmla="*/ 471769 h 488299"/>
                <a:gd name="connsiteX274" fmla="*/ 465299 w 893897"/>
                <a:gd name="connsiteY274" fmla="*/ 472246 h 488299"/>
                <a:gd name="connsiteX275" fmla="*/ 463758 w 893897"/>
                <a:gd name="connsiteY275" fmla="*/ 471565 h 488299"/>
                <a:gd name="connsiteX276" fmla="*/ 459212 w 893897"/>
                <a:gd name="connsiteY276" fmla="*/ 471863 h 488299"/>
                <a:gd name="connsiteX277" fmla="*/ 455786 w 893897"/>
                <a:gd name="connsiteY277" fmla="*/ 472082 h 488299"/>
                <a:gd name="connsiteX278" fmla="*/ 452563 w 893897"/>
                <a:gd name="connsiteY278" fmla="*/ 472285 h 488299"/>
                <a:gd name="connsiteX279" fmla="*/ 448478 w 893897"/>
                <a:gd name="connsiteY279" fmla="*/ 472551 h 488299"/>
                <a:gd name="connsiteX280" fmla="*/ 443550 w 893897"/>
                <a:gd name="connsiteY280" fmla="*/ 472872 h 488299"/>
                <a:gd name="connsiteX281" fmla="*/ 442134 w 893897"/>
                <a:gd name="connsiteY281" fmla="*/ 472450 h 488299"/>
                <a:gd name="connsiteX282" fmla="*/ 441250 w 893897"/>
                <a:gd name="connsiteY282" fmla="*/ 471808 h 488299"/>
                <a:gd name="connsiteX283" fmla="*/ 440358 w 893897"/>
                <a:gd name="connsiteY283" fmla="*/ 469140 h 488299"/>
                <a:gd name="connsiteX284" fmla="*/ 439841 w 893897"/>
                <a:gd name="connsiteY284" fmla="*/ 466871 h 488299"/>
                <a:gd name="connsiteX285" fmla="*/ 438887 w 893897"/>
                <a:gd name="connsiteY285" fmla="*/ 462623 h 488299"/>
                <a:gd name="connsiteX286" fmla="*/ 438246 w 893897"/>
                <a:gd name="connsiteY286" fmla="*/ 459330 h 488299"/>
                <a:gd name="connsiteX287" fmla="*/ 437487 w 893897"/>
                <a:gd name="connsiteY287" fmla="*/ 455402 h 488299"/>
                <a:gd name="connsiteX288" fmla="*/ 436986 w 893897"/>
                <a:gd name="connsiteY288" fmla="*/ 451052 h 488299"/>
                <a:gd name="connsiteX289" fmla="*/ 436626 w 893897"/>
                <a:gd name="connsiteY289" fmla="*/ 447954 h 488299"/>
                <a:gd name="connsiteX290" fmla="*/ 432894 w 893897"/>
                <a:gd name="connsiteY290" fmla="*/ 447853 h 488299"/>
                <a:gd name="connsiteX291" fmla="*/ 429914 w 893897"/>
                <a:gd name="connsiteY291" fmla="*/ 447774 h 488299"/>
                <a:gd name="connsiteX292" fmla="*/ 425884 w 893897"/>
                <a:gd name="connsiteY292" fmla="*/ 447665 h 488299"/>
                <a:gd name="connsiteX293" fmla="*/ 425916 w 893897"/>
                <a:gd name="connsiteY293" fmla="*/ 445193 h 488299"/>
                <a:gd name="connsiteX294" fmla="*/ 425963 w 893897"/>
                <a:gd name="connsiteY294" fmla="*/ 442071 h 488299"/>
                <a:gd name="connsiteX295" fmla="*/ 426018 w 893897"/>
                <a:gd name="connsiteY295" fmla="*/ 438511 h 488299"/>
                <a:gd name="connsiteX296" fmla="*/ 426769 w 893897"/>
                <a:gd name="connsiteY296" fmla="*/ 433833 h 488299"/>
                <a:gd name="connsiteX297" fmla="*/ 427050 w 893897"/>
                <a:gd name="connsiteY297" fmla="*/ 429906 h 488299"/>
                <a:gd name="connsiteX298" fmla="*/ 427402 w 893897"/>
                <a:gd name="connsiteY298" fmla="*/ 425094 h 488299"/>
                <a:gd name="connsiteX299" fmla="*/ 427622 w 893897"/>
                <a:gd name="connsiteY299" fmla="*/ 421910 h 488299"/>
                <a:gd name="connsiteX300" fmla="*/ 427872 w 893897"/>
                <a:gd name="connsiteY300" fmla="*/ 418397 h 488299"/>
                <a:gd name="connsiteX301" fmla="*/ 425791 w 893897"/>
                <a:gd name="connsiteY301" fmla="*/ 419485 h 488299"/>
                <a:gd name="connsiteX302" fmla="*/ 423498 w 893897"/>
                <a:gd name="connsiteY302" fmla="*/ 420682 h 488299"/>
                <a:gd name="connsiteX303" fmla="*/ 421347 w 893897"/>
                <a:gd name="connsiteY303" fmla="*/ 421801 h 488299"/>
                <a:gd name="connsiteX304" fmla="*/ 419868 w 893897"/>
                <a:gd name="connsiteY304" fmla="*/ 418961 h 488299"/>
                <a:gd name="connsiteX305" fmla="*/ 418429 w 893897"/>
                <a:gd name="connsiteY305" fmla="*/ 416191 h 488299"/>
                <a:gd name="connsiteX306" fmla="*/ 416246 w 893897"/>
                <a:gd name="connsiteY306" fmla="*/ 411974 h 488299"/>
                <a:gd name="connsiteX307" fmla="*/ 414611 w 893897"/>
                <a:gd name="connsiteY307" fmla="*/ 408814 h 488299"/>
                <a:gd name="connsiteX308" fmla="*/ 411771 w 893897"/>
                <a:gd name="connsiteY308" fmla="*/ 406960 h 488299"/>
                <a:gd name="connsiteX309" fmla="*/ 409651 w 893897"/>
                <a:gd name="connsiteY309" fmla="*/ 405590 h 488299"/>
                <a:gd name="connsiteX310" fmla="*/ 407468 w 893897"/>
                <a:gd name="connsiteY310" fmla="*/ 403282 h 488299"/>
                <a:gd name="connsiteX311" fmla="*/ 405583 w 893897"/>
                <a:gd name="connsiteY311" fmla="*/ 400881 h 488299"/>
                <a:gd name="connsiteX312" fmla="*/ 403791 w 893897"/>
                <a:gd name="connsiteY312" fmla="*/ 398596 h 488299"/>
                <a:gd name="connsiteX313" fmla="*/ 401648 w 893897"/>
                <a:gd name="connsiteY313" fmla="*/ 396617 h 488299"/>
                <a:gd name="connsiteX314" fmla="*/ 399590 w 893897"/>
                <a:gd name="connsiteY314" fmla="*/ 397243 h 488299"/>
                <a:gd name="connsiteX315" fmla="*/ 397267 w 893897"/>
                <a:gd name="connsiteY315" fmla="*/ 398487 h 488299"/>
                <a:gd name="connsiteX316" fmla="*/ 395029 w 893897"/>
                <a:gd name="connsiteY316" fmla="*/ 399676 h 488299"/>
                <a:gd name="connsiteX317" fmla="*/ 392658 w 893897"/>
                <a:gd name="connsiteY317" fmla="*/ 400943 h 488299"/>
                <a:gd name="connsiteX318" fmla="*/ 391501 w 893897"/>
                <a:gd name="connsiteY318" fmla="*/ 401561 h 488299"/>
                <a:gd name="connsiteX319" fmla="*/ 388746 w 893897"/>
                <a:gd name="connsiteY319" fmla="*/ 401327 h 488299"/>
                <a:gd name="connsiteX320" fmla="*/ 386345 w 893897"/>
                <a:gd name="connsiteY320" fmla="*/ 401123 h 488299"/>
                <a:gd name="connsiteX321" fmla="*/ 382050 w 893897"/>
                <a:gd name="connsiteY321" fmla="*/ 400756 h 488299"/>
                <a:gd name="connsiteX322" fmla="*/ 378428 w 893897"/>
                <a:gd name="connsiteY322" fmla="*/ 400443 h 488299"/>
                <a:gd name="connsiteX323" fmla="*/ 374727 w 893897"/>
                <a:gd name="connsiteY323" fmla="*/ 400122 h 488299"/>
                <a:gd name="connsiteX324" fmla="*/ 369571 w 893897"/>
                <a:gd name="connsiteY324" fmla="*/ 399676 h 488299"/>
                <a:gd name="connsiteX325" fmla="*/ 364345 w 893897"/>
                <a:gd name="connsiteY325" fmla="*/ 399230 h 488299"/>
                <a:gd name="connsiteX326" fmla="*/ 360856 w 893897"/>
                <a:gd name="connsiteY326" fmla="*/ 399824 h 488299"/>
                <a:gd name="connsiteX327" fmla="*/ 356428 w 893897"/>
                <a:gd name="connsiteY327" fmla="*/ 400568 h 488299"/>
                <a:gd name="connsiteX328" fmla="*/ 351781 w 893897"/>
                <a:gd name="connsiteY328" fmla="*/ 401350 h 488299"/>
                <a:gd name="connsiteX329" fmla="*/ 347940 w 893897"/>
                <a:gd name="connsiteY329" fmla="*/ 401999 h 488299"/>
                <a:gd name="connsiteX330" fmla="*/ 343074 w 893897"/>
                <a:gd name="connsiteY330" fmla="*/ 402813 h 488299"/>
                <a:gd name="connsiteX331" fmla="*/ 339436 w 893897"/>
                <a:gd name="connsiteY331" fmla="*/ 403423 h 488299"/>
                <a:gd name="connsiteX332" fmla="*/ 337644 w 893897"/>
                <a:gd name="connsiteY332" fmla="*/ 403337 h 488299"/>
                <a:gd name="connsiteX333" fmla="*/ 335391 w 893897"/>
                <a:gd name="connsiteY333" fmla="*/ 400771 h 488299"/>
                <a:gd name="connsiteX334" fmla="*/ 331776 w 893897"/>
                <a:gd name="connsiteY334" fmla="*/ 396648 h 488299"/>
                <a:gd name="connsiteX335" fmla="*/ 329594 w 893897"/>
                <a:gd name="connsiteY335" fmla="*/ 394145 h 488299"/>
                <a:gd name="connsiteX336" fmla="*/ 327450 w 893897"/>
                <a:gd name="connsiteY336" fmla="*/ 391688 h 488299"/>
                <a:gd name="connsiteX337" fmla="*/ 324352 w 893897"/>
                <a:gd name="connsiteY337" fmla="*/ 388144 h 488299"/>
                <a:gd name="connsiteX338" fmla="*/ 321864 w 893897"/>
                <a:gd name="connsiteY338" fmla="*/ 385453 h 488299"/>
                <a:gd name="connsiteX339" fmla="*/ 319431 w 893897"/>
                <a:gd name="connsiteY339" fmla="*/ 382824 h 488299"/>
                <a:gd name="connsiteX340" fmla="*/ 318030 w 893897"/>
                <a:gd name="connsiteY340" fmla="*/ 380391 h 488299"/>
                <a:gd name="connsiteX341" fmla="*/ 317334 w 893897"/>
                <a:gd name="connsiteY341" fmla="*/ 377324 h 488299"/>
                <a:gd name="connsiteX342" fmla="*/ 316067 w 893897"/>
                <a:gd name="connsiteY342" fmla="*/ 375932 h 488299"/>
                <a:gd name="connsiteX343" fmla="*/ 313251 w 893897"/>
                <a:gd name="connsiteY343" fmla="*/ 374054 h 488299"/>
                <a:gd name="connsiteX344" fmla="*/ 310215 w 893897"/>
                <a:gd name="connsiteY344" fmla="*/ 372036 h 488299"/>
                <a:gd name="connsiteX345" fmla="*/ 307180 w 893897"/>
                <a:gd name="connsiteY345" fmla="*/ 370017 h 488299"/>
                <a:gd name="connsiteX346" fmla="*/ 304144 w 893897"/>
                <a:gd name="connsiteY346" fmla="*/ 367999 h 488299"/>
                <a:gd name="connsiteX347" fmla="*/ 301109 w 893897"/>
                <a:gd name="connsiteY347" fmla="*/ 365972 h 488299"/>
                <a:gd name="connsiteX348" fmla="*/ 298073 w 893897"/>
                <a:gd name="connsiteY348" fmla="*/ 363946 h 488299"/>
                <a:gd name="connsiteX349" fmla="*/ 295038 w 893897"/>
                <a:gd name="connsiteY349" fmla="*/ 361920 h 488299"/>
                <a:gd name="connsiteX350" fmla="*/ 292002 w 893897"/>
                <a:gd name="connsiteY350" fmla="*/ 359886 h 488299"/>
                <a:gd name="connsiteX351" fmla="*/ 288967 w 893897"/>
                <a:gd name="connsiteY351" fmla="*/ 357852 h 488299"/>
                <a:gd name="connsiteX352" fmla="*/ 285931 w 893897"/>
                <a:gd name="connsiteY352" fmla="*/ 355818 h 488299"/>
                <a:gd name="connsiteX353" fmla="*/ 282896 w 893897"/>
                <a:gd name="connsiteY353" fmla="*/ 353776 h 488299"/>
                <a:gd name="connsiteX354" fmla="*/ 279930 w 893897"/>
                <a:gd name="connsiteY354" fmla="*/ 351757 h 488299"/>
                <a:gd name="connsiteX355" fmla="*/ 276895 w 893897"/>
                <a:gd name="connsiteY355" fmla="*/ 349715 h 488299"/>
                <a:gd name="connsiteX356" fmla="*/ 273859 w 893897"/>
                <a:gd name="connsiteY356" fmla="*/ 347666 h 488299"/>
                <a:gd name="connsiteX357" fmla="*/ 270824 w 893897"/>
                <a:gd name="connsiteY357" fmla="*/ 345616 h 488299"/>
                <a:gd name="connsiteX358" fmla="*/ 267788 w 893897"/>
                <a:gd name="connsiteY358" fmla="*/ 343566 h 488299"/>
                <a:gd name="connsiteX359" fmla="*/ 264753 w 893897"/>
                <a:gd name="connsiteY359" fmla="*/ 341516 h 488299"/>
                <a:gd name="connsiteX360" fmla="*/ 262257 w 893897"/>
                <a:gd name="connsiteY360" fmla="*/ 340022 h 488299"/>
                <a:gd name="connsiteX361" fmla="*/ 259934 w 893897"/>
                <a:gd name="connsiteY361" fmla="*/ 340413 h 488299"/>
                <a:gd name="connsiteX362" fmla="*/ 256460 w 893897"/>
                <a:gd name="connsiteY362" fmla="*/ 341462 h 488299"/>
                <a:gd name="connsiteX363" fmla="*/ 252814 w 893897"/>
                <a:gd name="connsiteY363" fmla="*/ 342557 h 488299"/>
                <a:gd name="connsiteX364" fmla="*/ 249208 w 893897"/>
                <a:gd name="connsiteY364" fmla="*/ 343644 h 488299"/>
                <a:gd name="connsiteX365" fmla="*/ 242746 w 893897"/>
                <a:gd name="connsiteY365" fmla="*/ 345585 h 488299"/>
                <a:gd name="connsiteX366" fmla="*/ 238591 w 893897"/>
                <a:gd name="connsiteY366" fmla="*/ 346836 h 488299"/>
                <a:gd name="connsiteX367" fmla="*/ 235345 w 893897"/>
                <a:gd name="connsiteY367" fmla="*/ 347885 h 488299"/>
                <a:gd name="connsiteX368" fmla="*/ 231887 w 893897"/>
                <a:gd name="connsiteY368" fmla="*/ 349003 h 488299"/>
                <a:gd name="connsiteX369" fmla="*/ 227349 w 893897"/>
                <a:gd name="connsiteY369" fmla="*/ 350466 h 488299"/>
                <a:gd name="connsiteX370" fmla="*/ 223547 w 893897"/>
                <a:gd name="connsiteY370" fmla="*/ 351695 h 488299"/>
                <a:gd name="connsiteX371" fmla="*/ 219095 w 893897"/>
                <a:gd name="connsiteY371" fmla="*/ 353134 h 488299"/>
                <a:gd name="connsiteX372" fmla="*/ 215144 w 893897"/>
                <a:gd name="connsiteY372" fmla="*/ 354409 h 488299"/>
                <a:gd name="connsiteX373" fmla="*/ 211828 w 893897"/>
                <a:gd name="connsiteY373" fmla="*/ 355474 h 488299"/>
                <a:gd name="connsiteX374" fmla="*/ 208370 w 893897"/>
                <a:gd name="connsiteY374" fmla="*/ 356592 h 488299"/>
                <a:gd name="connsiteX375" fmla="*/ 205632 w 893897"/>
                <a:gd name="connsiteY375" fmla="*/ 357468 h 488299"/>
                <a:gd name="connsiteX376" fmla="*/ 205632 w 893897"/>
                <a:gd name="connsiteY376" fmla="*/ 364556 h 488299"/>
                <a:gd name="connsiteX377" fmla="*/ 205632 w 893897"/>
                <a:gd name="connsiteY377" fmla="*/ 371613 h 488299"/>
                <a:gd name="connsiteX378" fmla="*/ 205639 w 893897"/>
                <a:gd name="connsiteY378" fmla="*/ 378646 h 488299"/>
                <a:gd name="connsiteX379" fmla="*/ 205639 w 893897"/>
                <a:gd name="connsiteY379" fmla="*/ 385656 h 488299"/>
                <a:gd name="connsiteX380" fmla="*/ 205639 w 893897"/>
                <a:gd name="connsiteY380" fmla="*/ 392635 h 488299"/>
                <a:gd name="connsiteX381" fmla="*/ 205647 w 893897"/>
                <a:gd name="connsiteY381" fmla="*/ 399582 h 488299"/>
                <a:gd name="connsiteX382" fmla="*/ 205647 w 893897"/>
                <a:gd name="connsiteY382" fmla="*/ 406506 h 488299"/>
                <a:gd name="connsiteX383" fmla="*/ 205647 w 893897"/>
                <a:gd name="connsiteY383" fmla="*/ 413398 h 488299"/>
                <a:gd name="connsiteX384" fmla="*/ 205647 w 893897"/>
                <a:gd name="connsiteY384" fmla="*/ 420267 h 488299"/>
                <a:gd name="connsiteX385" fmla="*/ 205655 w 893897"/>
                <a:gd name="connsiteY385" fmla="*/ 427113 h 488299"/>
                <a:gd name="connsiteX386" fmla="*/ 205655 w 893897"/>
                <a:gd name="connsiteY386" fmla="*/ 433935 h 488299"/>
                <a:gd name="connsiteX387" fmla="*/ 205655 w 893897"/>
                <a:gd name="connsiteY387" fmla="*/ 440733 h 488299"/>
                <a:gd name="connsiteX388" fmla="*/ 205663 w 893897"/>
                <a:gd name="connsiteY388" fmla="*/ 447501 h 488299"/>
                <a:gd name="connsiteX389" fmla="*/ 205663 w 893897"/>
                <a:gd name="connsiteY389" fmla="*/ 454244 h 488299"/>
                <a:gd name="connsiteX390" fmla="*/ 205663 w 893897"/>
                <a:gd name="connsiteY390" fmla="*/ 460965 h 488299"/>
                <a:gd name="connsiteX391" fmla="*/ 205670 w 893897"/>
                <a:gd name="connsiteY391" fmla="*/ 467662 h 488299"/>
                <a:gd name="connsiteX392" fmla="*/ 204731 w 893897"/>
                <a:gd name="connsiteY392" fmla="*/ 467607 h 488299"/>
                <a:gd name="connsiteX393" fmla="*/ 202627 w 893897"/>
                <a:gd name="connsiteY393" fmla="*/ 467998 h 488299"/>
                <a:gd name="connsiteX394" fmla="*/ 199106 w 893897"/>
                <a:gd name="connsiteY394" fmla="*/ 468929 h 488299"/>
                <a:gd name="connsiteX395" fmla="*/ 196181 w 893897"/>
                <a:gd name="connsiteY395" fmla="*/ 469398 h 488299"/>
                <a:gd name="connsiteX396" fmla="*/ 194898 w 893897"/>
                <a:gd name="connsiteY396" fmla="*/ 469109 h 488299"/>
                <a:gd name="connsiteX397" fmla="*/ 193747 w 893897"/>
                <a:gd name="connsiteY397" fmla="*/ 468412 h 488299"/>
                <a:gd name="connsiteX398" fmla="*/ 192738 w 893897"/>
                <a:gd name="connsiteY398" fmla="*/ 466942 h 488299"/>
                <a:gd name="connsiteX399" fmla="*/ 191236 w 893897"/>
                <a:gd name="connsiteY399" fmla="*/ 465150 h 488299"/>
                <a:gd name="connsiteX400" fmla="*/ 189695 w 893897"/>
                <a:gd name="connsiteY400" fmla="*/ 463695 h 488299"/>
                <a:gd name="connsiteX401" fmla="*/ 187778 w 893897"/>
                <a:gd name="connsiteY401" fmla="*/ 460714 h 488299"/>
                <a:gd name="connsiteX402" fmla="*/ 186448 w 893897"/>
                <a:gd name="connsiteY402" fmla="*/ 458422 h 488299"/>
                <a:gd name="connsiteX403" fmla="*/ 183170 w 893897"/>
                <a:gd name="connsiteY403" fmla="*/ 453399 h 488299"/>
                <a:gd name="connsiteX404" fmla="*/ 182709 w 893897"/>
                <a:gd name="connsiteY404" fmla="*/ 451811 h 488299"/>
                <a:gd name="connsiteX405" fmla="*/ 182098 w 893897"/>
                <a:gd name="connsiteY405" fmla="*/ 450192 h 488299"/>
                <a:gd name="connsiteX406" fmla="*/ 181003 w 893897"/>
                <a:gd name="connsiteY406" fmla="*/ 448838 h 488299"/>
                <a:gd name="connsiteX407" fmla="*/ 177138 w 893897"/>
                <a:gd name="connsiteY407" fmla="*/ 445513 h 488299"/>
                <a:gd name="connsiteX408" fmla="*/ 172640 w 893897"/>
                <a:gd name="connsiteY408" fmla="*/ 442509 h 488299"/>
                <a:gd name="connsiteX409" fmla="*/ 168228 w 893897"/>
                <a:gd name="connsiteY409" fmla="*/ 439560 h 488299"/>
                <a:gd name="connsiteX410" fmla="*/ 166984 w 893897"/>
                <a:gd name="connsiteY410" fmla="*/ 438840 h 488299"/>
                <a:gd name="connsiteX411" fmla="*/ 164918 w 893897"/>
                <a:gd name="connsiteY411" fmla="*/ 437925 h 488299"/>
                <a:gd name="connsiteX412" fmla="*/ 162375 w 893897"/>
                <a:gd name="connsiteY412" fmla="*/ 437909 h 488299"/>
                <a:gd name="connsiteX413" fmla="*/ 160639 w 893897"/>
                <a:gd name="connsiteY413" fmla="*/ 438089 h 488299"/>
                <a:gd name="connsiteX414" fmla="*/ 155350 w 893897"/>
                <a:gd name="connsiteY414" fmla="*/ 439067 h 488299"/>
                <a:gd name="connsiteX415" fmla="*/ 151290 w 893897"/>
                <a:gd name="connsiteY415" fmla="*/ 440209 h 488299"/>
                <a:gd name="connsiteX416" fmla="*/ 145790 w 893897"/>
                <a:gd name="connsiteY416" fmla="*/ 441758 h 488299"/>
                <a:gd name="connsiteX417" fmla="*/ 141526 w 893897"/>
                <a:gd name="connsiteY417" fmla="*/ 443471 h 488299"/>
                <a:gd name="connsiteX418" fmla="*/ 140572 w 893897"/>
                <a:gd name="connsiteY418" fmla="*/ 443972 h 488299"/>
                <a:gd name="connsiteX419" fmla="*/ 137458 w 893897"/>
                <a:gd name="connsiteY419" fmla="*/ 446038 h 488299"/>
                <a:gd name="connsiteX420" fmla="*/ 133648 w 893897"/>
                <a:gd name="connsiteY420" fmla="*/ 449464 h 488299"/>
                <a:gd name="connsiteX421" fmla="*/ 129196 w 893897"/>
                <a:gd name="connsiteY421" fmla="*/ 454283 h 488299"/>
                <a:gd name="connsiteX422" fmla="*/ 128617 w 893897"/>
                <a:gd name="connsiteY422" fmla="*/ 451185 h 488299"/>
                <a:gd name="connsiteX423" fmla="*/ 128422 w 893897"/>
                <a:gd name="connsiteY423" fmla="*/ 446405 h 488299"/>
                <a:gd name="connsiteX424" fmla="*/ 128500 w 893897"/>
                <a:gd name="connsiteY424" fmla="*/ 444864 h 488299"/>
                <a:gd name="connsiteX425" fmla="*/ 129713 w 893897"/>
                <a:gd name="connsiteY425" fmla="*/ 440835 h 488299"/>
                <a:gd name="connsiteX426" fmla="*/ 130941 w 893897"/>
                <a:gd name="connsiteY426" fmla="*/ 438065 h 488299"/>
                <a:gd name="connsiteX427" fmla="*/ 131927 w 893897"/>
                <a:gd name="connsiteY427" fmla="*/ 435179 h 488299"/>
                <a:gd name="connsiteX428" fmla="*/ 132373 w 893897"/>
                <a:gd name="connsiteY428" fmla="*/ 431400 h 488299"/>
                <a:gd name="connsiteX429" fmla="*/ 131457 w 893897"/>
                <a:gd name="connsiteY429" fmla="*/ 425313 h 488299"/>
                <a:gd name="connsiteX430" fmla="*/ 130433 w 893897"/>
                <a:gd name="connsiteY430" fmla="*/ 423960 h 488299"/>
                <a:gd name="connsiteX431" fmla="*/ 129204 w 893897"/>
                <a:gd name="connsiteY431" fmla="*/ 423522 h 488299"/>
                <a:gd name="connsiteX432" fmla="*/ 127890 w 893897"/>
                <a:gd name="connsiteY432" fmla="*/ 423396 h 488299"/>
                <a:gd name="connsiteX433" fmla="*/ 125472 w 893897"/>
                <a:gd name="connsiteY433" fmla="*/ 423647 h 488299"/>
                <a:gd name="connsiteX434" fmla="*/ 124346 w 893897"/>
                <a:gd name="connsiteY434" fmla="*/ 424140 h 488299"/>
                <a:gd name="connsiteX435" fmla="*/ 122382 w 893897"/>
                <a:gd name="connsiteY435" fmla="*/ 422082 h 488299"/>
                <a:gd name="connsiteX436" fmla="*/ 120012 w 893897"/>
                <a:gd name="connsiteY436" fmla="*/ 421754 h 488299"/>
                <a:gd name="connsiteX437" fmla="*/ 118760 w 893897"/>
                <a:gd name="connsiteY437" fmla="*/ 422325 h 488299"/>
                <a:gd name="connsiteX438" fmla="*/ 117492 w 893897"/>
                <a:gd name="connsiteY438" fmla="*/ 422622 h 488299"/>
                <a:gd name="connsiteX439" fmla="*/ 116116 w 893897"/>
                <a:gd name="connsiteY439" fmla="*/ 422051 h 488299"/>
                <a:gd name="connsiteX440" fmla="*/ 114926 w 893897"/>
                <a:gd name="connsiteY440" fmla="*/ 420830 h 488299"/>
                <a:gd name="connsiteX441" fmla="*/ 114199 w 893897"/>
                <a:gd name="connsiteY441" fmla="*/ 419516 h 488299"/>
                <a:gd name="connsiteX442" fmla="*/ 113636 w 893897"/>
                <a:gd name="connsiteY442" fmla="*/ 418030 h 488299"/>
                <a:gd name="connsiteX443" fmla="*/ 111774 w 893897"/>
                <a:gd name="connsiteY443" fmla="*/ 415041 h 488299"/>
                <a:gd name="connsiteX444" fmla="*/ 109927 w 893897"/>
                <a:gd name="connsiteY444" fmla="*/ 413414 h 488299"/>
                <a:gd name="connsiteX445" fmla="*/ 107690 w 893897"/>
                <a:gd name="connsiteY445" fmla="*/ 413054 h 488299"/>
                <a:gd name="connsiteX446" fmla="*/ 104036 w 893897"/>
                <a:gd name="connsiteY446" fmla="*/ 413148 h 488299"/>
                <a:gd name="connsiteX447" fmla="*/ 102886 w 893897"/>
                <a:gd name="connsiteY447" fmla="*/ 412944 h 488299"/>
                <a:gd name="connsiteX448" fmla="*/ 102823 w 893897"/>
                <a:gd name="connsiteY448" fmla="*/ 411247 h 488299"/>
                <a:gd name="connsiteX449" fmla="*/ 103285 w 893897"/>
                <a:gd name="connsiteY449" fmla="*/ 407491 h 488299"/>
                <a:gd name="connsiteX450" fmla="*/ 103293 w 893897"/>
                <a:gd name="connsiteY450" fmla="*/ 405528 h 488299"/>
                <a:gd name="connsiteX451" fmla="*/ 103035 w 893897"/>
                <a:gd name="connsiteY451" fmla="*/ 403674 h 488299"/>
                <a:gd name="connsiteX452" fmla="*/ 102425 w 893897"/>
                <a:gd name="connsiteY452" fmla="*/ 402148 h 488299"/>
                <a:gd name="connsiteX453" fmla="*/ 101650 w 893897"/>
                <a:gd name="connsiteY453" fmla="*/ 400826 h 488299"/>
                <a:gd name="connsiteX454" fmla="*/ 99475 w 893897"/>
                <a:gd name="connsiteY454" fmla="*/ 398651 h 488299"/>
                <a:gd name="connsiteX455" fmla="*/ 97832 w 893897"/>
                <a:gd name="connsiteY455" fmla="*/ 395584 h 488299"/>
                <a:gd name="connsiteX456" fmla="*/ 95086 w 893897"/>
                <a:gd name="connsiteY456" fmla="*/ 389255 h 488299"/>
                <a:gd name="connsiteX457" fmla="*/ 92685 w 893897"/>
                <a:gd name="connsiteY457" fmla="*/ 382120 h 488299"/>
                <a:gd name="connsiteX458" fmla="*/ 91628 w 893897"/>
                <a:gd name="connsiteY458" fmla="*/ 381040 h 488299"/>
                <a:gd name="connsiteX459" fmla="*/ 89485 w 893897"/>
                <a:gd name="connsiteY459" fmla="*/ 379906 h 488299"/>
                <a:gd name="connsiteX460" fmla="*/ 84799 w 893897"/>
                <a:gd name="connsiteY460" fmla="*/ 378999 h 488299"/>
                <a:gd name="connsiteX461" fmla="*/ 81708 w 893897"/>
                <a:gd name="connsiteY461" fmla="*/ 378060 h 488299"/>
                <a:gd name="connsiteX462" fmla="*/ 80495 w 893897"/>
                <a:gd name="connsiteY462" fmla="*/ 377152 h 488299"/>
                <a:gd name="connsiteX463" fmla="*/ 79987 w 893897"/>
                <a:gd name="connsiteY463" fmla="*/ 375580 h 488299"/>
                <a:gd name="connsiteX464" fmla="*/ 80003 w 893897"/>
                <a:gd name="connsiteY464" fmla="*/ 373890 h 488299"/>
                <a:gd name="connsiteX465" fmla="*/ 80253 w 893897"/>
                <a:gd name="connsiteY465" fmla="*/ 371895 h 488299"/>
                <a:gd name="connsiteX466" fmla="*/ 80973 w 893897"/>
                <a:gd name="connsiteY466" fmla="*/ 370205 h 488299"/>
                <a:gd name="connsiteX467" fmla="*/ 83429 w 893897"/>
                <a:gd name="connsiteY467" fmla="*/ 368898 h 488299"/>
                <a:gd name="connsiteX468" fmla="*/ 88773 w 893897"/>
                <a:gd name="connsiteY468" fmla="*/ 368609 h 488299"/>
                <a:gd name="connsiteX469" fmla="*/ 93334 w 893897"/>
                <a:gd name="connsiteY469" fmla="*/ 368750 h 488299"/>
                <a:gd name="connsiteX470" fmla="*/ 97473 w 893897"/>
                <a:gd name="connsiteY470" fmla="*/ 371770 h 488299"/>
                <a:gd name="connsiteX471" fmla="*/ 98826 w 893897"/>
                <a:gd name="connsiteY471" fmla="*/ 372458 h 488299"/>
                <a:gd name="connsiteX472" fmla="*/ 100296 w 893897"/>
                <a:gd name="connsiteY472" fmla="*/ 372654 h 488299"/>
                <a:gd name="connsiteX473" fmla="*/ 103223 w 893897"/>
                <a:gd name="connsiteY473" fmla="*/ 371699 h 488299"/>
                <a:gd name="connsiteX474" fmla="*/ 104678 w 893897"/>
                <a:gd name="connsiteY474" fmla="*/ 371426 h 488299"/>
                <a:gd name="connsiteX475" fmla="*/ 108339 w 893897"/>
                <a:gd name="connsiteY475" fmla="*/ 371738 h 488299"/>
                <a:gd name="connsiteX476" fmla="*/ 107244 w 893897"/>
                <a:gd name="connsiteY476" fmla="*/ 370307 h 488299"/>
                <a:gd name="connsiteX477" fmla="*/ 105867 w 893897"/>
                <a:gd name="connsiteY477" fmla="*/ 369556 h 488299"/>
                <a:gd name="connsiteX478" fmla="*/ 104443 w 893897"/>
                <a:gd name="connsiteY478" fmla="*/ 369618 h 488299"/>
                <a:gd name="connsiteX479" fmla="*/ 103215 w 893897"/>
                <a:gd name="connsiteY479" fmla="*/ 369032 h 488299"/>
                <a:gd name="connsiteX480" fmla="*/ 101188 w 893897"/>
                <a:gd name="connsiteY480" fmla="*/ 366262 h 488299"/>
                <a:gd name="connsiteX481" fmla="*/ 97676 w 893897"/>
                <a:gd name="connsiteY481" fmla="*/ 363101 h 488299"/>
                <a:gd name="connsiteX482" fmla="*/ 96862 w 893897"/>
                <a:gd name="connsiteY482" fmla="*/ 361795 h 488299"/>
                <a:gd name="connsiteX483" fmla="*/ 96612 w 893897"/>
                <a:gd name="connsiteY483" fmla="*/ 359698 h 488299"/>
                <a:gd name="connsiteX484" fmla="*/ 97292 w 893897"/>
                <a:gd name="connsiteY484" fmla="*/ 357891 h 488299"/>
                <a:gd name="connsiteX485" fmla="*/ 99780 w 893897"/>
                <a:gd name="connsiteY485" fmla="*/ 356037 h 488299"/>
                <a:gd name="connsiteX486" fmla="*/ 101900 w 893897"/>
                <a:gd name="connsiteY486" fmla="*/ 353510 h 488299"/>
                <a:gd name="connsiteX487" fmla="*/ 102863 w 893897"/>
                <a:gd name="connsiteY487" fmla="*/ 350153 h 488299"/>
                <a:gd name="connsiteX488" fmla="*/ 103731 w 893897"/>
                <a:gd name="connsiteY488" fmla="*/ 348604 h 488299"/>
                <a:gd name="connsiteX489" fmla="*/ 105530 w 893897"/>
                <a:gd name="connsiteY489" fmla="*/ 346171 h 488299"/>
                <a:gd name="connsiteX490" fmla="*/ 108253 w 893897"/>
                <a:gd name="connsiteY490" fmla="*/ 346641 h 488299"/>
                <a:gd name="connsiteX491" fmla="*/ 112493 w 893897"/>
                <a:gd name="connsiteY491" fmla="*/ 344881 h 488299"/>
                <a:gd name="connsiteX492" fmla="*/ 119433 w 893897"/>
                <a:gd name="connsiteY492" fmla="*/ 345225 h 488299"/>
                <a:gd name="connsiteX493" fmla="*/ 127741 w 893897"/>
                <a:gd name="connsiteY493" fmla="*/ 344724 h 488299"/>
                <a:gd name="connsiteX494" fmla="*/ 130026 w 893897"/>
                <a:gd name="connsiteY494" fmla="*/ 344904 h 488299"/>
                <a:gd name="connsiteX495" fmla="*/ 135322 w 893897"/>
                <a:gd name="connsiteY495" fmla="*/ 346625 h 488299"/>
                <a:gd name="connsiteX496" fmla="*/ 138366 w 893897"/>
                <a:gd name="connsiteY496" fmla="*/ 347368 h 488299"/>
                <a:gd name="connsiteX497" fmla="*/ 142066 w 893897"/>
                <a:gd name="connsiteY497" fmla="*/ 347744 h 488299"/>
                <a:gd name="connsiteX498" fmla="*/ 144734 w 893897"/>
                <a:gd name="connsiteY498" fmla="*/ 346985 h 488299"/>
                <a:gd name="connsiteX499" fmla="*/ 142222 w 893897"/>
                <a:gd name="connsiteY499" fmla="*/ 344638 h 488299"/>
                <a:gd name="connsiteX500" fmla="*/ 136770 w 893897"/>
                <a:gd name="connsiteY500" fmla="*/ 341853 h 488299"/>
                <a:gd name="connsiteX501" fmla="*/ 135369 w 893897"/>
                <a:gd name="connsiteY501" fmla="*/ 339475 h 488299"/>
                <a:gd name="connsiteX502" fmla="*/ 137865 w 893897"/>
                <a:gd name="connsiteY502" fmla="*/ 332997 h 488299"/>
                <a:gd name="connsiteX503" fmla="*/ 141244 w 893897"/>
                <a:gd name="connsiteY503" fmla="*/ 327074 h 488299"/>
                <a:gd name="connsiteX504" fmla="*/ 143310 w 893897"/>
                <a:gd name="connsiteY504" fmla="*/ 320018 h 488299"/>
                <a:gd name="connsiteX505" fmla="*/ 142731 w 893897"/>
                <a:gd name="connsiteY505" fmla="*/ 312977 h 488299"/>
                <a:gd name="connsiteX506" fmla="*/ 141745 w 893897"/>
                <a:gd name="connsiteY506" fmla="*/ 311029 h 488299"/>
                <a:gd name="connsiteX507" fmla="*/ 142066 w 893897"/>
                <a:gd name="connsiteY507" fmla="*/ 308736 h 488299"/>
                <a:gd name="connsiteX508" fmla="*/ 143239 w 893897"/>
                <a:gd name="connsiteY508" fmla="*/ 306796 h 488299"/>
                <a:gd name="connsiteX509" fmla="*/ 144069 w 893897"/>
                <a:gd name="connsiteY509" fmla="*/ 304864 h 488299"/>
                <a:gd name="connsiteX510" fmla="*/ 143349 w 893897"/>
                <a:gd name="connsiteY510" fmla="*/ 302532 h 488299"/>
                <a:gd name="connsiteX511" fmla="*/ 141863 w 893897"/>
                <a:gd name="connsiteY511" fmla="*/ 298887 h 488299"/>
                <a:gd name="connsiteX512" fmla="*/ 141096 w 893897"/>
                <a:gd name="connsiteY512" fmla="*/ 297705 h 488299"/>
                <a:gd name="connsiteX513" fmla="*/ 138491 w 893897"/>
                <a:gd name="connsiteY513" fmla="*/ 295734 h 488299"/>
                <a:gd name="connsiteX514" fmla="*/ 133257 w 893897"/>
                <a:gd name="connsiteY514" fmla="*/ 295648 h 488299"/>
                <a:gd name="connsiteX515" fmla="*/ 128985 w 893897"/>
                <a:gd name="connsiteY515" fmla="*/ 294568 h 488299"/>
                <a:gd name="connsiteX516" fmla="*/ 127601 w 893897"/>
                <a:gd name="connsiteY516" fmla="*/ 295436 h 488299"/>
                <a:gd name="connsiteX517" fmla="*/ 126818 w 893897"/>
                <a:gd name="connsiteY517" fmla="*/ 296766 h 488299"/>
                <a:gd name="connsiteX518" fmla="*/ 125840 w 893897"/>
                <a:gd name="connsiteY518" fmla="*/ 297643 h 488299"/>
                <a:gd name="connsiteX519" fmla="*/ 122515 w 893897"/>
                <a:gd name="connsiteY519" fmla="*/ 299411 h 488299"/>
                <a:gd name="connsiteX520" fmla="*/ 121404 w 893897"/>
                <a:gd name="connsiteY520" fmla="*/ 299763 h 488299"/>
                <a:gd name="connsiteX521" fmla="*/ 120247 w 893897"/>
                <a:gd name="connsiteY521" fmla="*/ 299411 h 488299"/>
                <a:gd name="connsiteX522" fmla="*/ 118611 w 893897"/>
                <a:gd name="connsiteY522" fmla="*/ 297424 h 488299"/>
                <a:gd name="connsiteX523" fmla="*/ 117156 w 893897"/>
                <a:gd name="connsiteY523" fmla="*/ 297643 h 488299"/>
                <a:gd name="connsiteX524" fmla="*/ 112752 w 893897"/>
                <a:gd name="connsiteY524" fmla="*/ 296399 h 488299"/>
                <a:gd name="connsiteX525" fmla="*/ 110678 w 893897"/>
                <a:gd name="connsiteY525" fmla="*/ 293692 h 488299"/>
                <a:gd name="connsiteX526" fmla="*/ 109904 w 893897"/>
                <a:gd name="connsiteY526" fmla="*/ 293316 h 488299"/>
                <a:gd name="connsiteX527" fmla="*/ 102784 w 893897"/>
                <a:gd name="connsiteY527" fmla="*/ 291149 h 488299"/>
                <a:gd name="connsiteX528" fmla="*/ 100312 w 893897"/>
                <a:gd name="connsiteY528" fmla="*/ 290734 h 488299"/>
                <a:gd name="connsiteX529" fmla="*/ 94640 w 893897"/>
                <a:gd name="connsiteY529" fmla="*/ 292964 h 488299"/>
                <a:gd name="connsiteX530" fmla="*/ 90533 w 893897"/>
                <a:gd name="connsiteY530" fmla="*/ 295820 h 488299"/>
                <a:gd name="connsiteX531" fmla="*/ 89375 w 893897"/>
                <a:gd name="connsiteY531" fmla="*/ 296234 h 488299"/>
                <a:gd name="connsiteX532" fmla="*/ 87255 w 893897"/>
                <a:gd name="connsiteY532" fmla="*/ 298042 h 488299"/>
                <a:gd name="connsiteX533" fmla="*/ 86058 w 893897"/>
                <a:gd name="connsiteY533" fmla="*/ 298331 h 488299"/>
                <a:gd name="connsiteX534" fmla="*/ 84830 w 893897"/>
                <a:gd name="connsiteY534" fmla="*/ 298018 h 488299"/>
                <a:gd name="connsiteX535" fmla="*/ 83664 w 893897"/>
                <a:gd name="connsiteY535" fmla="*/ 298128 h 488299"/>
                <a:gd name="connsiteX536" fmla="*/ 81184 w 893897"/>
                <a:gd name="connsiteY536" fmla="*/ 300835 h 488299"/>
                <a:gd name="connsiteX537" fmla="*/ 76693 w 893897"/>
                <a:gd name="connsiteY537" fmla="*/ 303980 h 488299"/>
                <a:gd name="connsiteX538" fmla="*/ 74463 w 893897"/>
                <a:gd name="connsiteY538" fmla="*/ 305959 h 488299"/>
                <a:gd name="connsiteX539" fmla="*/ 71976 w 893897"/>
                <a:gd name="connsiteY539" fmla="*/ 307187 h 488299"/>
                <a:gd name="connsiteX540" fmla="*/ 69206 w 893897"/>
                <a:gd name="connsiteY540" fmla="*/ 307962 h 488299"/>
                <a:gd name="connsiteX541" fmla="*/ 66382 w 893897"/>
                <a:gd name="connsiteY541" fmla="*/ 308087 h 488299"/>
                <a:gd name="connsiteX542" fmla="*/ 65342 w 893897"/>
                <a:gd name="connsiteY542" fmla="*/ 308799 h 488299"/>
                <a:gd name="connsiteX543" fmla="*/ 62110 w 893897"/>
                <a:gd name="connsiteY543" fmla="*/ 309049 h 488299"/>
                <a:gd name="connsiteX544" fmla="*/ 60139 w 893897"/>
                <a:gd name="connsiteY544" fmla="*/ 309628 h 488299"/>
                <a:gd name="connsiteX545" fmla="*/ 60069 w 893897"/>
                <a:gd name="connsiteY545" fmla="*/ 310700 h 488299"/>
                <a:gd name="connsiteX546" fmla="*/ 60460 w 893897"/>
                <a:gd name="connsiteY546" fmla="*/ 313094 h 488299"/>
                <a:gd name="connsiteX547" fmla="*/ 58786 w 893897"/>
                <a:gd name="connsiteY547" fmla="*/ 312249 h 488299"/>
                <a:gd name="connsiteX548" fmla="*/ 57025 w 893897"/>
                <a:gd name="connsiteY548" fmla="*/ 313876 h 488299"/>
                <a:gd name="connsiteX549" fmla="*/ 57604 w 893897"/>
                <a:gd name="connsiteY549" fmla="*/ 315410 h 488299"/>
                <a:gd name="connsiteX550" fmla="*/ 56548 w 893897"/>
                <a:gd name="connsiteY550" fmla="*/ 315042 h 488299"/>
                <a:gd name="connsiteX551" fmla="*/ 51603 w 893897"/>
                <a:gd name="connsiteY551" fmla="*/ 312085 h 488299"/>
                <a:gd name="connsiteX552" fmla="*/ 47543 w 893897"/>
                <a:gd name="connsiteY552" fmla="*/ 309988 h 488299"/>
                <a:gd name="connsiteX553" fmla="*/ 43937 w 893897"/>
                <a:gd name="connsiteY553" fmla="*/ 308126 h 488299"/>
                <a:gd name="connsiteX554" fmla="*/ 43412 w 893897"/>
                <a:gd name="connsiteY554" fmla="*/ 307790 h 488299"/>
                <a:gd name="connsiteX555" fmla="*/ 42427 w 893897"/>
                <a:gd name="connsiteY555" fmla="*/ 306882 h 488299"/>
                <a:gd name="connsiteX556" fmla="*/ 41722 w 893897"/>
                <a:gd name="connsiteY556" fmla="*/ 305466 h 488299"/>
                <a:gd name="connsiteX557" fmla="*/ 41574 w 893897"/>
                <a:gd name="connsiteY557" fmla="*/ 303917 h 488299"/>
                <a:gd name="connsiteX558" fmla="*/ 41926 w 893897"/>
                <a:gd name="connsiteY558" fmla="*/ 302775 h 488299"/>
                <a:gd name="connsiteX559" fmla="*/ 42802 w 893897"/>
                <a:gd name="connsiteY559" fmla="*/ 302047 h 488299"/>
                <a:gd name="connsiteX560" fmla="*/ 43835 w 893897"/>
                <a:gd name="connsiteY560" fmla="*/ 301765 h 488299"/>
                <a:gd name="connsiteX561" fmla="*/ 44750 w 893897"/>
                <a:gd name="connsiteY561" fmla="*/ 302000 h 488299"/>
                <a:gd name="connsiteX562" fmla="*/ 45767 w 893897"/>
                <a:gd name="connsiteY562" fmla="*/ 302697 h 488299"/>
                <a:gd name="connsiteX563" fmla="*/ 47582 w 893897"/>
                <a:gd name="connsiteY563" fmla="*/ 303542 h 488299"/>
                <a:gd name="connsiteX564" fmla="*/ 49937 w 893897"/>
                <a:gd name="connsiteY564" fmla="*/ 303698 h 488299"/>
                <a:gd name="connsiteX565" fmla="*/ 51408 w 893897"/>
                <a:gd name="connsiteY565" fmla="*/ 303049 h 488299"/>
                <a:gd name="connsiteX566" fmla="*/ 51603 w 893897"/>
                <a:gd name="connsiteY566" fmla="*/ 301492 h 488299"/>
                <a:gd name="connsiteX567" fmla="*/ 48803 w 893897"/>
                <a:gd name="connsiteY567" fmla="*/ 295718 h 488299"/>
                <a:gd name="connsiteX568" fmla="*/ 46221 w 893897"/>
                <a:gd name="connsiteY568" fmla="*/ 291047 h 488299"/>
                <a:gd name="connsiteX569" fmla="*/ 43726 w 893897"/>
                <a:gd name="connsiteY569" fmla="*/ 285837 h 488299"/>
                <a:gd name="connsiteX570" fmla="*/ 42669 w 893897"/>
                <a:gd name="connsiteY570" fmla="*/ 283944 h 488299"/>
                <a:gd name="connsiteX571" fmla="*/ 39610 w 893897"/>
                <a:gd name="connsiteY571" fmla="*/ 279563 h 488299"/>
                <a:gd name="connsiteX572" fmla="*/ 36590 w 893897"/>
                <a:gd name="connsiteY572" fmla="*/ 275236 h 488299"/>
                <a:gd name="connsiteX573" fmla="*/ 34204 w 893897"/>
                <a:gd name="connsiteY573" fmla="*/ 271372 h 488299"/>
                <a:gd name="connsiteX574" fmla="*/ 32953 w 893897"/>
                <a:gd name="connsiteY574" fmla="*/ 270182 h 488299"/>
                <a:gd name="connsiteX575" fmla="*/ 29103 w 893897"/>
                <a:gd name="connsiteY575" fmla="*/ 269689 h 488299"/>
                <a:gd name="connsiteX576" fmla="*/ 21765 w 893897"/>
                <a:gd name="connsiteY576" fmla="*/ 268735 h 488299"/>
                <a:gd name="connsiteX577" fmla="*/ 19168 w 893897"/>
                <a:gd name="connsiteY577" fmla="*/ 268281 h 488299"/>
                <a:gd name="connsiteX578" fmla="*/ 17087 w 893897"/>
                <a:gd name="connsiteY578" fmla="*/ 269431 h 488299"/>
                <a:gd name="connsiteX579" fmla="*/ 14998 w 893897"/>
                <a:gd name="connsiteY579" fmla="*/ 270331 h 488299"/>
                <a:gd name="connsiteX580" fmla="*/ 13018 w 893897"/>
                <a:gd name="connsiteY580" fmla="*/ 268657 h 488299"/>
                <a:gd name="connsiteX581" fmla="*/ 11454 w 893897"/>
                <a:gd name="connsiteY581" fmla="*/ 265903 h 488299"/>
                <a:gd name="connsiteX582" fmla="*/ 10632 w 893897"/>
                <a:gd name="connsiteY582" fmla="*/ 263587 h 488299"/>
                <a:gd name="connsiteX583" fmla="*/ 11031 w 893897"/>
                <a:gd name="connsiteY583" fmla="*/ 261217 h 488299"/>
                <a:gd name="connsiteX584" fmla="*/ 11196 w 893897"/>
                <a:gd name="connsiteY584" fmla="*/ 257712 h 488299"/>
                <a:gd name="connsiteX585" fmla="*/ 9998 w 893897"/>
                <a:gd name="connsiteY585" fmla="*/ 254254 h 488299"/>
                <a:gd name="connsiteX586" fmla="*/ 8676 w 893897"/>
                <a:gd name="connsiteY586" fmla="*/ 252540 h 488299"/>
                <a:gd name="connsiteX587" fmla="*/ 5360 w 893897"/>
                <a:gd name="connsiteY587" fmla="*/ 251250 h 488299"/>
                <a:gd name="connsiteX588" fmla="*/ 1135 w 893897"/>
                <a:gd name="connsiteY588" fmla="*/ 248332 h 488299"/>
                <a:gd name="connsiteX589" fmla="*/ 0 w 893897"/>
                <a:gd name="connsiteY589" fmla="*/ 242988 h 488299"/>
                <a:gd name="connsiteX590" fmla="*/ 2050 w 893897"/>
                <a:gd name="connsiteY590" fmla="*/ 235305 h 488299"/>
                <a:gd name="connsiteX591" fmla="*/ 5351 w 893897"/>
                <a:gd name="connsiteY591" fmla="*/ 229845 h 488299"/>
                <a:gd name="connsiteX592" fmla="*/ 7753 w 893897"/>
                <a:gd name="connsiteY592" fmla="*/ 227552 h 488299"/>
                <a:gd name="connsiteX593" fmla="*/ 8895 w 893897"/>
                <a:gd name="connsiteY593" fmla="*/ 225550 h 488299"/>
                <a:gd name="connsiteX594" fmla="*/ 9271 w 893897"/>
                <a:gd name="connsiteY594" fmla="*/ 223813 h 488299"/>
                <a:gd name="connsiteX595" fmla="*/ 8981 w 893897"/>
                <a:gd name="connsiteY595" fmla="*/ 222154 h 488299"/>
                <a:gd name="connsiteX596" fmla="*/ 7557 w 893897"/>
                <a:gd name="connsiteY596" fmla="*/ 220386 h 488299"/>
                <a:gd name="connsiteX597" fmla="*/ 5351 w 893897"/>
                <a:gd name="connsiteY597" fmla="*/ 218665 h 488299"/>
                <a:gd name="connsiteX598" fmla="*/ 4233 w 893897"/>
                <a:gd name="connsiteY598" fmla="*/ 216545 h 488299"/>
                <a:gd name="connsiteX599" fmla="*/ 4694 w 893897"/>
                <a:gd name="connsiteY599" fmla="*/ 211992 h 488299"/>
                <a:gd name="connsiteX600" fmla="*/ 6157 w 893897"/>
                <a:gd name="connsiteY600" fmla="*/ 205412 h 488299"/>
                <a:gd name="connsiteX601" fmla="*/ 8410 w 893897"/>
                <a:gd name="connsiteY601" fmla="*/ 200131 h 488299"/>
                <a:gd name="connsiteX602" fmla="*/ 11431 w 893897"/>
                <a:gd name="connsiteY602" fmla="*/ 197197 h 488299"/>
                <a:gd name="connsiteX603" fmla="*/ 14035 w 893897"/>
                <a:gd name="connsiteY603" fmla="*/ 195093 h 488299"/>
                <a:gd name="connsiteX604" fmla="*/ 15060 w 893897"/>
                <a:gd name="connsiteY604" fmla="*/ 193129 h 488299"/>
                <a:gd name="connsiteX605" fmla="*/ 15115 w 893897"/>
                <a:gd name="connsiteY605" fmla="*/ 190336 h 488299"/>
                <a:gd name="connsiteX606" fmla="*/ 15052 w 893897"/>
                <a:gd name="connsiteY606" fmla="*/ 187700 h 488299"/>
                <a:gd name="connsiteX607" fmla="*/ 15749 w 893897"/>
                <a:gd name="connsiteY607" fmla="*/ 185783 h 488299"/>
                <a:gd name="connsiteX608" fmla="*/ 16844 w 893897"/>
                <a:gd name="connsiteY608" fmla="*/ 184258 h 488299"/>
                <a:gd name="connsiteX609" fmla="*/ 18002 w 893897"/>
                <a:gd name="connsiteY609" fmla="*/ 182888 h 488299"/>
                <a:gd name="connsiteX610" fmla="*/ 19629 w 893897"/>
                <a:gd name="connsiteY610" fmla="*/ 181355 h 488299"/>
                <a:gd name="connsiteX611" fmla="*/ 21742 w 893897"/>
                <a:gd name="connsiteY611" fmla="*/ 180980 h 488299"/>
                <a:gd name="connsiteX612" fmla="*/ 24065 w 893897"/>
                <a:gd name="connsiteY612" fmla="*/ 182200 h 488299"/>
                <a:gd name="connsiteX613" fmla="*/ 27226 w 893897"/>
                <a:gd name="connsiteY613" fmla="*/ 185478 h 488299"/>
                <a:gd name="connsiteX614" fmla="*/ 31857 w 893897"/>
                <a:gd name="connsiteY614" fmla="*/ 191932 h 488299"/>
                <a:gd name="connsiteX615" fmla="*/ 34502 w 893897"/>
                <a:gd name="connsiteY615" fmla="*/ 196149 h 488299"/>
                <a:gd name="connsiteX616" fmla="*/ 35456 w 893897"/>
                <a:gd name="connsiteY616" fmla="*/ 197448 h 488299"/>
                <a:gd name="connsiteX617" fmla="*/ 37873 w 893897"/>
                <a:gd name="connsiteY617" fmla="*/ 199951 h 488299"/>
                <a:gd name="connsiteX618" fmla="*/ 40056 w 893897"/>
                <a:gd name="connsiteY618" fmla="*/ 200961 h 488299"/>
                <a:gd name="connsiteX619" fmla="*/ 43694 w 893897"/>
                <a:gd name="connsiteY619" fmla="*/ 199396 h 488299"/>
                <a:gd name="connsiteX620" fmla="*/ 47183 w 893897"/>
                <a:gd name="connsiteY620" fmla="*/ 197573 h 488299"/>
                <a:gd name="connsiteX621" fmla="*/ 48310 w 893897"/>
                <a:gd name="connsiteY621" fmla="*/ 196415 h 488299"/>
                <a:gd name="connsiteX622" fmla="*/ 49030 w 893897"/>
                <a:gd name="connsiteY622" fmla="*/ 194686 h 488299"/>
                <a:gd name="connsiteX623" fmla="*/ 48474 w 893897"/>
                <a:gd name="connsiteY623" fmla="*/ 191729 h 488299"/>
                <a:gd name="connsiteX624" fmla="*/ 47747 w 893897"/>
                <a:gd name="connsiteY624" fmla="*/ 189797 h 488299"/>
                <a:gd name="connsiteX625" fmla="*/ 46972 w 893897"/>
                <a:gd name="connsiteY625" fmla="*/ 187332 h 488299"/>
                <a:gd name="connsiteX626" fmla="*/ 45900 w 893897"/>
                <a:gd name="connsiteY626" fmla="*/ 183037 h 488299"/>
                <a:gd name="connsiteX627" fmla="*/ 45141 w 893897"/>
                <a:gd name="connsiteY627" fmla="*/ 176278 h 488299"/>
                <a:gd name="connsiteX628" fmla="*/ 44242 w 893897"/>
                <a:gd name="connsiteY628" fmla="*/ 174126 h 488299"/>
                <a:gd name="connsiteX629" fmla="*/ 44899 w 893897"/>
                <a:gd name="connsiteY629" fmla="*/ 173876 h 488299"/>
                <a:gd name="connsiteX630" fmla="*/ 46651 w 893897"/>
                <a:gd name="connsiteY630" fmla="*/ 174322 h 488299"/>
                <a:gd name="connsiteX631" fmla="*/ 48271 w 893897"/>
                <a:gd name="connsiteY631" fmla="*/ 174517 h 488299"/>
                <a:gd name="connsiteX632" fmla="*/ 50586 w 893897"/>
                <a:gd name="connsiteY632" fmla="*/ 173023 h 488299"/>
                <a:gd name="connsiteX633" fmla="*/ 53763 w 893897"/>
                <a:gd name="connsiteY633" fmla="*/ 170207 h 488299"/>
                <a:gd name="connsiteX634" fmla="*/ 59576 w 893897"/>
                <a:gd name="connsiteY634" fmla="*/ 165849 h 488299"/>
                <a:gd name="connsiteX635" fmla="*/ 60804 w 893897"/>
                <a:gd name="connsiteY635" fmla="*/ 162970 h 488299"/>
                <a:gd name="connsiteX636" fmla="*/ 61798 w 893897"/>
                <a:gd name="connsiteY636" fmla="*/ 159762 h 488299"/>
                <a:gd name="connsiteX637" fmla="*/ 63409 w 893897"/>
                <a:gd name="connsiteY637" fmla="*/ 157791 h 488299"/>
                <a:gd name="connsiteX638" fmla="*/ 67109 w 893897"/>
                <a:gd name="connsiteY638" fmla="*/ 157142 h 488299"/>
                <a:gd name="connsiteX639" fmla="*/ 70536 w 893897"/>
                <a:gd name="connsiteY639" fmla="*/ 156109 h 488299"/>
                <a:gd name="connsiteX640" fmla="*/ 72954 w 893897"/>
                <a:gd name="connsiteY640" fmla="*/ 153824 h 488299"/>
                <a:gd name="connsiteX641" fmla="*/ 76740 w 893897"/>
                <a:gd name="connsiteY641" fmla="*/ 151814 h 488299"/>
                <a:gd name="connsiteX642" fmla="*/ 79854 w 893897"/>
                <a:gd name="connsiteY642" fmla="*/ 150593 h 488299"/>
                <a:gd name="connsiteX643" fmla="*/ 81223 w 893897"/>
                <a:gd name="connsiteY643" fmla="*/ 149467 h 488299"/>
                <a:gd name="connsiteX644" fmla="*/ 82201 w 893897"/>
                <a:gd name="connsiteY644" fmla="*/ 147777 h 488299"/>
                <a:gd name="connsiteX645" fmla="*/ 85768 w 893897"/>
                <a:gd name="connsiteY645" fmla="*/ 143005 h 488299"/>
                <a:gd name="connsiteX646" fmla="*/ 88569 w 893897"/>
                <a:gd name="connsiteY646" fmla="*/ 140063 h 488299"/>
                <a:gd name="connsiteX647" fmla="*/ 91034 w 893897"/>
                <a:gd name="connsiteY647" fmla="*/ 137027 h 488299"/>
                <a:gd name="connsiteX648" fmla="*/ 91855 w 893897"/>
                <a:gd name="connsiteY648" fmla="*/ 135119 h 488299"/>
                <a:gd name="connsiteX649" fmla="*/ 93803 w 893897"/>
                <a:gd name="connsiteY649" fmla="*/ 135471 h 488299"/>
                <a:gd name="connsiteX650" fmla="*/ 96776 w 893897"/>
                <a:gd name="connsiteY650" fmla="*/ 136793 h 488299"/>
                <a:gd name="connsiteX651" fmla="*/ 99968 w 893897"/>
                <a:gd name="connsiteY651" fmla="*/ 137998 h 488299"/>
                <a:gd name="connsiteX652" fmla="*/ 102307 w 893897"/>
                <a:gd name="connsiteY652" fmla="*/ 139867 h 488299"/>
                <a:gd name="connsiteX653" fmla="*/ 102769 w 893897"/>
                <a:gd name="connsiteY653" fmla="*/ 141776 h 488299"/>
                <a:gd name="connsiteX654" fmla="*/ 102996 w 893897"/>
                <a:gd name="connsiteY654" fmla="*/ 143278 h 488299"/>
                <a:gd name="connsiteX655" fmla="*/ 103942 w 893897"/>
                <a:gd name="connsiteY655" fmla="*/ 144053 h 488299"/>
                <a:gd name="connsiteX656" fmla="*/ 105077 w 893897"/>
                <a:gd name="connsiteY656" fmla="*/ 144202 h 488299"/>
                <a:gd name="connsiteX657" fmla="*/ 106782 w 893897"/>
                <a:gd name="connsiteY657" fmla="*/ 143826 h 488299"/>
                <a:gd name="connsiteX658" fmla="*/ 109763 w 893897"/>
                <a:gd name="connsiteY658" fmla="*/ 143756 h 488299"/>
                <a:gd name="connsiteX659" fmla="*/ 113416 w 893897"/>
                <a:gd name="connsiteY659" fmla="*/ 141283 h 488299"/>
                <a:gd name="connsiteX660" fmla="*/ 118502 w 893897"/>
                <a:gd name="connsiteY660" fmla="*/ 137106 h 488299"/>
                <a:gd name="connsiteX661" fmla="*/ 123157 w 893897"/>
                <a:gd name="connsiteY661" fmla="*/ 135807 h 488299"/>
                <a:gd name="connsiteX662" fmla="*/ 125606 w 893897"/>
                <a:gd name="connsiteY662" fmla="*/ 136801 h 488299"/>
                <a:gd name="connsiteX663" fmla="*/ 127632 w 893897"/>
                <a:gd name="connsiteY663" fmla="*/ 139875 h 488299"/>
                <a:gd name="connsiteX664" fmla="*/ 129236 w 893897"/>
                <a:gd name="connsiteY664" fmla="*/ 142762 h 488299"/>
                <a:gd name="connsiteX665" fmla="*/ 130886 w 893897"/>
                <a:gd name="connsiteY665" fmla="*/ 143834 h 488299"/>
                <a:gd name="connsiteX666" fmla="*/ 131911 w 893897"/>
                <a:gd name="connsiteY666" fmla="*/ 143865 h 488299"/>
                <a:gd name="connsiteX667" fmla="*/ 132287 w 893897"/>
                <a:gd name="connsiteY667" fmla="*/ 143912 h 488299"/>
                <a:gd name="connsiteX668" fmla="*/ 134336 w 893897"/>
                <a:gd name="connsiteY668" fmla="*/ 143255 h 488299"/>
                <a:gd name="connsiteX669" fmla="*/ 134493 w 893897"/>
                <a:gd name="connsiteY669" fmla="*/ 143263 h 488299"/>
                <a:gd name="connsiteX670" fmla="*/ 136363 w 893897"/>
                <a:gd name="connsiteY670" fmla="*/ 143380 h 488299"/>
                <a:gd name="connsiteX671" fmla="*/ 138162 w 893897"/>
                <a:gd name="connsiteY671" fmla="*/ 144358 h 488299"/>
                <a:gd name="connsiteX672" fmla="*/ 141143 w 893897"/>
                <a:gd name="connsiteY672" fmla="*/ 144468 h 488299"/>
                <a:gd name="connsiteX673" fmla="*/ 145297 w 893897"/>
                <a:gd name="connsiteY673" fmla="*/ 143724 h 488299"/>
                <a:gd name="connsiteX674" fmla="*/ 145735 w 893897"/>
                <a:gd name="connsiteY674" fmla="*/ 143419 h 488299"/>
                <a:gd name="connsiteX675" fmla="*/ 147730 w 893897"/>
                <a:gd name="connsiteY675" fmla="*/ 143818 h 488299"/>
                <a:gd name="connsiteX676" fmla="*/ 150156 w 893897"/>
                <a:gd name="connsiteY676" fmla="*/ 145148 h 488299"/>
                <a:gd name="connsiteX677" fmla="*/ 152041 w 893897"/>
                <a:gd name="connsiteY677" fmla="*/ 146729 h 488299"/>
                <a:gd name="connsiteX678" fmla="*/ 155421 w 893897"/>
                <a:gd name="connsiteY678" fmla="*/ 151908 h 488299"/>
                <a:gd name="connsiteX679" fmla="*/ 157361 w 893897"/>
                <a:gd name="connsiteY679" fmla="*/ 153238 h 488299"/>
                <a:gd name="connsiteX680" fmla="*/ 161320 w 893897"/>
                <a:gd name="connsiteY680" fmla="*/ 155076 h 488299"/>
                <a:gd name="connsiteX681" fmla="*/ 163174 w 893897"/>
                <a:gd name="connsiteY681" fmla="*/ 156680 h 488299"/>
                <a:gd name="connsiteX682" fmla="*/ 165333 w 893897"/>
                <a:gd name="connsiteY682" fmla="*/ 159277 h 488299"/>
                <a:gd name="connsiteX683" fmla="*/ 166460 w 893897"/>
                <a:gd name="connsiteY683" fmla="*/ 160850 h 488299"/>
                <a:gd name="connsiteX684" fmla="*/ 168806 w 893897"/>
                <a:gd name="connsiteY684" fmla="*/ 163690 h 488299"/>
                <a:gd name="connsiteX685" fmla="*/ 171521 w 893897"/>
                <a:gd name="connsiteY685" fmla="*/ 168329 h 488299"/>
                <a:gd name="connsiteX686" fmla="*/ 172006 w 893897"/>
                <a:gd name="connsiteY686" fmla="*/ 172014 h 488299"/>
                <a:gd name="connsiteX687" fmla="*/ 172624 w 893897"/>
                <a:gd name="connsiteY687" fmla="*/ 175120 h 488299"/>
                <a:gd name="connsiteX688" fmla="*/ 173634 w 893897"/>
                <a:gd name="connsiteY688" fmla="*/ 176591 h 488299"/>
                <a:gd name="connsiteX689" fmla="*/ 174463 w 893897"/>
                <a:gd name="connsiteY689" fmla="*/ 176771 h 488299"/>
                <a:gd name="connsiteX690" fmla="*/ 175354 w 893897"/>
                <a:gd name="connsiteY690" fmla="*/ 176262 h 488299"/>
                <a:gd name="connsiteX691" fmla="*/ 176231 w 893897"/>
                <a:gd name="connsiteY691" fmla="*/ 174846 h 488299"/>
                <a:gd name="connsiteX692" fmla="*/ 176536 w 893897"/>
                <a:gd name="connsiteY692" fmla="*/ 172483 h 488299"/>
                <a:gd name="connsiteX693" fmla="*/ 176270 w 893897"/>
                <a:gd name="connsiteY693" fmla="*/ 168298 h 488299"/>
                <a:gd name="connsiteX694" fmla="*/ 175574 w 893897"/>
                <a:gd name="connsiteY694" fmla="*/ 164871 h 488299"/>
                <a:gd name="connsiteX695" fmla="*/ 174682 w 893897"/>
                <a:gd name="connsiteY695" fmla="*/ 163784 h 488299"/>
                <a:gd name="connsiteX696" fmla="*/ 174251 w 893897"/>
                <a:gd name="connsiteY696" fmla="*/ 162579 h 488299"/>
                <a:gd name="connsiteX697" fmla="*/ 174838 w 893897"/>
                <a:gd name="connsiteY697" fmla="*/ 161045 h 488299"/>
                <a:gd name="connsiteX698" fmla="*/ 176348 w 893897"/>
                <a:gd name="connsiteY698" fmla="*/ 160302 h 488299"/>
                <a:gd name="connsiteX699" fmla="*/ 178226 w 893897"/>
                <a:gd name="connsiteY699" fmla="*/ 160772 h 488299"/>
                <a:gd name="connsiteX700" fmla="*/ 181316 w 893897"/>
                <a:gd name="connsiteY700" fmla="*/ 162743 h 488299"/>
                <a:gd name="connsiteX701" fmla="*/ 184539 w 893897"/>
                <a:gd name="connsiteY701" fmla="*/ 165223 h 488299"/>
                <a:gd name="connsiteX702" fmla="*/ 188506 w 893897"/>
                <a:gd name="connsiteY702" fmla="*/ 169557 h 488299"/>
                <a:gd name="connsiteX703" fmla="*/ 192144 w 893897"/>
                <a:gd name="connsiteY703" fmla="*/ 172303 h 488299"/>
                <a:gd name="connsiteX704" fmla="*/ 196126 w 893897"/>
                <a:gd name="connsiteY704" fmla="*/ 174494 h 488299"/>
                <a:gd name="connsiteX705" fmla="*/ 199287 w 893897"/>
                <a:gd name="connsiteY705" fmla="*/ 175143 h 488299"/>
                <a:gd name="connsiteX706" fmla="*/ 201735 w 893897"/>
                <a:gd name="connsiteY706" fmla="*/ 174486 h 488299"/>
                <a:gd name="connsiteX707" fmla="*/ 204622 w 893897"/>
                <a:gd name="connsiteY707" fmla="*/ 172702 h 488299"/>
                <a:gd name="connsiteX708" fmla="*/ 207267 w 893897"/>
                <a:gd name="connsiteY708" fmla="*/ 170637 h 488299"/>
                <a:gd name="connsiteX709" fmla="*/ 208471 w 893897"/>
                <a:gd name="connsiteY709" fmla="*/ 168470 h 488299"/>
                <a:gd name="connsiteX710" fmla="*/ 209332 w 893897"/>
                <a:gd name="connsiteY710" fmla="*/ 166099 h 488299"/>
                <a:gd name="connsiteX711" fmla="*/ 213322 w 893897"/>
                <a:gd name="connsiteY711" fmla="*/ 162931 h 488299"/>
                <a:gd name="connsiteX712" fmla="*/ 216968 w 893897"/>
                <a:gd name="connsiteY712" fmla="*/ 160028 h 488299"/>
                <a:gd name="connsiteX713" fmla="*/ 218626 w 893897"/>
                <a:gd name="connsiteY713" fmla="*/ 160553 h 488299"/>
                <a:gd name="connsiteX714" fmla="*/ 219792 w 893897"/>
                <a:gd name="connsiteY714" fmla="*/ 161374 h 488299"/>
                <a:gd name="connsiteX715" fmla="*/ 223531 w 893897"/>
                <a:gd name="connsiteY715" fmla="*/ 159606 h 488299"/>
                <a:gd name="connsiteX716" fmla="*/ 224830 w 893897"/>
                <a:gd name="connsiteY716" fmla="*/ 159121 h 488299"/>
                <a:gd name="connsiteX717" fmla="*/ 228390 w 893897"/>
                <a:gd name="connsiteY717" fmla="*/ 158432 h 488299"/>
                <a:gd name="connsiteX718" fmla="*/ 232067 w 893897"/>
                <a:gd name="connsiteY718" fmla="*/ 159450 h 488299"/>
                <a:gd name="connsiteX719" fmla="*/ 235001 w 893897"/>
                <a:gd name="connsiteY719" fmla="*/ 162563 h 488299"/>
                <a:gd name="connsiteX720" fmla="*/ 237840 w 893897"/>
                <a:gd name="connsiteY720" fmla="*/ 164566 h 488299"/>
                <a:gd name="connsiteX721" fmla="*/ 240383 w 893897"/>
                <a:gd name="connsiteY721" fmla="*/ 164331 h 488299"/>
                <a:gd name="connsiteX722" fmla="*/ 242488 w 893897"/>
                <a:gd name="connsiteY722" fmla="*/ 163306 h 488299"/>
                <a:gd name="connsiteX723" fmla="*/ 243880 w 893897"/>
                <a:gd name="connsiteY723" fmla="*/ 161366 h 488299"/>
                <a:gd name="connsiteX724" fmla="*/ 244936 w 893897"/>
                <a:gd name="connsiteY724" fmla="*/ 159074 h 488299"/>
                <a:gd name="connsiteX725" fmla="*/ 246345 w 893897"/>
                <a:gd name="connsiteY725" fmla="*/ 157603 h 488299"/>
                <a:gd name="connsiteX726" fmla="*/ 246556 w 893897"/>
                <a:gd name="connsiteY726" fmla="*/ 157509 h 488299"/>
                <a:gd name="connsiteX727" fmla="*/ 251086 w 893897"/>
                <a:gd name="connsiteY727" fmla="*/ 158307 h 488299"/>
                <a:gd name="connsiteX728" fmla="*/ 253925 w 893897"/>
                <a:gd name="connsiteY728" fmla="*/ 158190 h 488299"/>
                <a:gd name="connsiteX729" fmla="*/ 254231 w 893897"/>
                <a:gd name="connsiteY729" fmla="*/ 157861 h 488299"/>
                <a:gd name="connsiteX730" fmla="*/ 257978 w 893897"/>
                <a:gd name="connsiteY730" fmla="*/ 158487 h 488299"/>
                <a:gd name="connsiteX731" fmla="*/ 262117 w 893897"/>
                <a:gd name="connsiteY731" fmla="*/ 161718 h 488299"/>
                <a:gd name="connsiteX732" fmla="*/ 264683 w 893897"/>
                <a:gd name="connsiteY732" fmla="*/ 165293 h 488299"/>
                <a:gd name="connsiteX733" fmla="*/ 267968 w 893897"/>
                <a:gd name="connsiteY733" fmla="*/ 169839 h 488299"/>
                <a:gd name="connsiteX734" fmla="*/ 269494 w 893897"/>
                <a:gd name="connsiteY734" fmla="*/ 171318 h 488299"/>
                <a:gd name="connsiteX735" fmla="*/ 271716 w 893897"/>
                <a:gd name="connsiteY735" fmla="*/ 171951 h 488299"/>
                <a:gd name="connsiteX736" fmla="*/ 273461 w 893897"/>
                <a:gd name="connsiteY736" fmla="*/ 172225 h 488299"/>
                <a:gd name="connsiteX737" fmla="*/ 275800 w 893897"/>
                <a:gd name="connsiteY737" fmla="*/ 172929 h 488299"/>
                <a:gd name="connsiteX738" fmla="*/ 281980 w 893897"/>
                <a:gd name="connsiteY738" fmla="*/ 173876 h 488299"/>
                <a:gd name="connsiteX739" fmla="*/ 282919 w 893897"/>
                <a:gd name="connsiteY739" fmla="*/ 174431 h 488299"/>
                <a:gd name="connsiteX740" fmla="*/ 283553 w 893897"/>
                <a:gd name="connsiteY740" fmla="*/ 175174 h 488299"/>
                <a:gd name="connsiteX741" fmla="*/ 282982 w 893897"/>
                <a:gd name="connsiteY741" fmla="*/ 177647 h 488299"/>
                <a:gd name="connsiteX742" fmla="*/ 283529 w 893897"/>
                <a:gd name="connsiteY742" fmla="*/ 178273 h 488299"/>
                <a:gd name="connsiteX743" fmla="*/ 288544 w 893897"/>
                <a:gd name="connsiteY743" fmla="*/ 176512 h 488299"/>
                <a:gd name="connsiteX744" fmla="*/ 289890 w 893897"/>
                <a:gd name="connsiteY744" fmla="*/ 175198 h 488299"/>
                <a:gd name="connsiteX745" fmla="*/ 291540 w 893897"/>
                <a:gd name="connsiteY745" fmla="*/ 171458 h 488299"/>
                <a:gd name="connsiteX746" fmla="*/ 293019 w 893897"/>
                <a:gd name="connsiteY746" fmla="*/ 167687 h 488299"/>
                <a:gd name="connsiteX747" fmla="*/ 294122 w 893897"/>
                <a:gd name="connsiteY747" fmla="*/ 166287 h 488299"/>
                <a:gd name="connsiteX748" fmla="*/ 295288 w 893897"/>
                <a:gd name="connsiteY748" fmla="*/ 165919 h 488299"/>
                <a:gd name="connsiteX749" fmla="*/ 296462 w 893897"/>
                <a:gd name="connsiteY749" fmla="*/ 166483 h 488299"/>
                <a:gd name="connsiteX750" fmla="*/ 298104 w 893897"/>
                <a:gd name="connsiteY750" fmla="*/ 168712 h 488299"/>
                <a:gd name="connsiteX751" fmla="*/ 300326 w 893897"/>
                <a:gd name="connsiteY751" fmla="*/ 170981 h 488299"/>
                <a:gd name="connsiteX752" fmla="*/ 303330 w 893897"/>
                <a:gd name="connsiteY752" fmla="*/ 171842 h 488299"/>
                <a:gd name="connsiteX753" fmla="*/ 305161 w 893897"/>
                <a:gd name="connsiteY753" fmla="*/ 172186 h 488299"/>
                <a:gd name="connsiteX754" fmla="*/ 308001 w 893897"/>
                <a:gd name="connsiteY754" fmla="*/ 172374 h 488299"/>
                <a:gd name="connsiteX755" fmla="*/ 314682 w 893897"/>
                <a:gd name="connsiteY755" fmla="*/ 171271 h 488299"/>
                <a:gd name="connsiteX756" fmla="*/ 320933 w 893897"/>
                <a:gd name="connsiteY756" fmla="*/ 168525 h 488299"/>
                <a:gd name="connsiteX757" fmla="*/ 324501 w 893897"/>
                <a:gd name="connsiteY757" fmla="*/ 165536 h 488299"/>
                <a:gd name="connsiteX758" fmla="*/ 326159 w 893897"/>
                <a:gd name="connsiteY758" fmla="*/ 161045 h 488299"/>
                <a:gd name="connsiteX759" fmla="*/ 327200 w 893897"/>
                <a:gd name="connsiteY759" fmla="*/ 155929 h 488299"/>
                <a:gd name="connsiteX760" fmla="*/ 328796 w 893897"/>
                <a:gd name="connsiteY760" fmla="*/ 152690 h 488299"/>
                <a:gd name="connsiteX761" fmla="*/ 328131 w 893897"/>
                <a:gd name="connsiteY761" fmla="*/ 149373 h 488299"/>
                <a:gd name="connsiteX762" fmla="*/ 324986 w 893897"/>
                <a:gd name="connsiteY762" fmla="*/ 146212 h 488299"/>
                <a:gd name="connsiteX763" fmla="*/ 323922 w 893897"/>
                <a:gd name="connsiteY763" fmla="*/ 145258 h 488299"/>
                <a:gd name="connsiteX764" fmla="*/ 316270 w 893897"/>
                <a:gd name="connsiteY764" fmla="*/ 143482 h 488299"/>
                <a:gd name="connsiteX765" fmla="*/ 315801 w 893897"/>
                <a:gd name="connsiteY765" fmla="*/ 142199 h 488299"/>
                <a:gd name="connsiteX766" fmla="*/ 315363 w 893897"/>
                <a:gd name="connsiteY766" fmla="*/ 141901 h 488299"/>
                <a:gd name="connsiteX767" fmla="*/ 307821 w 893897"/>
                <a:gd name="connsiteY767" fmla="*/ 139085 h 488299"/>
                <a:gd name="connsiteX768" fmla="*/ 304191 w 893897"/>
                <a:gd name="connsiteY768" fmla="*/ 137880 h 488299"/>
                <a:gd name="connsiteX769" fmla="*/ 303166 w 893897"/>
                <a:gd name="connsiteY769" fmla="*/ 136018 h 488299"/>
                <a:gd name="connsiteX770" fmla="*/ 302493 w 893897"/>
                <a:gd name="connsiteY770" fmla="*/ 133577 h 488299"/>
                <a:gd name="connsiteX771" fmla="*/ 300138 w 893897"/>
                <a:gd name="connsiteY771" fmla="*/ 131395 h 488299"/>
                <a:gd name="connsiteX772" fmla="*/ 295460 w 893897"/>
                <a:gd name="connsiteY772" fmla="*/ 129407 h 488299"/>
                <a:gd name="connsiteX773" fmla="*/ 294647 w 893897"/>
                <a:gd name="connsiteY773" fmla="*/ 127890 h 488299"/>
                <a:gd name="connsiteX774" fmla="*/ 295421 w 893897"/>
                <a:gd name="connsiteY774" fmla="*/ 126356 h 488299"/>
                <a:gd name="connsiteX775" fmla="*/ 299114 w 893897"/>
                <a:gd name="connsiteY775" fmla="*/ 124651 h 488299"/>
                <a:gd name="connsiteX776" fmla="*/ 303330 w 893897"/>
                <a:gd name="connsiteY776" fmla="*/ 121052 h 488299"/>
                <a:gd name="connsiteX777" fmla="*/ 304950 w 893897"/>
                <a:gd name="connsiteY777" fmla="*/ 120309 h 488299"/>
                <a:gd name="connsiteX778" fmla="*/ 308697 w 893897"/>
                <a:gd name="connsiteY778" fmla="*/ 120144 h 488299"/>
                <a:gd name="connsiteX779" fmla="*/ 312171 w 893897"/>
                <a:gd name="connsiteY779" fmla="*/ 117195 h 488299"/>
                <a:gd name="connsiteX780" fmla="*/ 314565 w 893897"/>
                <a:gd name="connsiteY780" fmla="*/ 115505 h 488299"/>
                <a:gd name="connsiteX781" fmla="*/ 315817 w 893897"/>
                <a:gd name="connsiteY781" fmla="*/ 113494 h 488299"/>
                <a:gd name="connsiteX782" fmla="*/ 315488 w 893897"/>
                <a:gd name="connsiteY782" fmla="*/ 111414 h 488299"/>
                <a:gd name="connsiteX783" fmla="*/ 312014 w 893897"/>
                <a:gd name="connsiteY783" fmla="*/ 105116 h 488299"/>
                <a:gd name="connsiteX784" fmla="*/ 310982 w 893897"/>
                <a:gd name="connsiteY784" fmla="*/ 101290 h 488299"/>
                <a:gd name="connsiteX785" fmla="*/ 311600 w 893897"/>
                <a:gd name="connsiteY785" fmla="*/ 98794 h 488299"/>
                <a:gd name="connsiteX786" fmla="*/ 313595 w 893897"/>
                <a:gd name="connsiteY786" fmla="*/ 96095 h 488299"/>
                <a:gd name="connsiteX787" fmla="*/ 314729 w 893897"/>
                <a:gd name="connsiteY787" fmla="*/ 94617 h 488299"/>
                <a:gd name="connsiteX788" fmla="*/ 316090 w 893897"/>
                <a:gd name="connsiteY788" fmla="*/ 91957 h 488299"/>
                <a:gd name="connsiteX789" fmla="*/ 316982 w 893897"/>
                <a:gd name="connsiteY789" fmla="*/ 90533 h 488299"/>
                <a:gd name="connsiteX790" fmla="*/ 320487 w 893897"/>
                <a:gd name="connsiteY790" fmla="*/ 89930 h 488299"/>
                <a:gd name="connsiteX791" fmla="*/ 324736 w 893897"/>
                <a:gd name="connsiteY791" fmla="*/ 89680 h 488299"/>
                <a:gd name="connsiteX792" fmla="*/ 327654 w 893897"/>
                <a:gd name="connsiteY792" fmla="*/ 90314 h 488299"/>
                <a:gd name="connsiteX793" fmla="*/ 331730 w 893897"/>
                <a:gd name="connsiteY793" fmla="*/ 90642 h 488299"/>
                <a:gd name="connsiteX794" fmla="*/ 335445 w 893897"/>
                <a:gd name="connsiteY794" fmla="*/ 91135 h 488299"/>
                <a:gd name="connsiteX795" fmla="*/ 337323 w 893897"/>
                <a:gd name="connsiteY795" fmla="*/ 91573 h 488299"/>
                <a:gd name="connsiteX796" fmla="*/ 338708 w 893897"/>
                <a:gd name="connsiteY796" fmla="*/ 90760 h 488299"/>
                <a:gd name="connsiteX797" fmla="*/ 339710 w 893897"/>
                <a:gd name="connsiteY797" fmla="*/ 89328 h 488299"/>
                <a:gd name="connsiteX798" fmla="*/ 339678 w 893897"/>
                <a:gd name="connsiteY798" fmla="*/ 87435 h 488299"/>
                <a:gd name="connsiteX799" fmla="*/ 338215 w 893897"/>
                <a:gd name="connsiteY799" fmla="*/ 85596 h 488299"/>
                <a:gd name="connsiteX800" fmla="*/ 332762 w 893897"/>
                <a:gd name="connsiteY800" fmla="*/ 83179 h 488299"/>
                <a:gd name="connsiteX801" fmla="*/ 330423 w 893897"/>
                <a:gd name="connsiteY801" fmla="*/ 81184 h 488299"/>
                <a:gd name="connsiteX802" fmla="*/ 328592 w 893897"/>
                <a:gd name="connsiteY802" fmla="*/ 81403 h 488299"/>
                <a:gd name="connsiteX803" fmla="*/ 325525 w 893897"/>
                <a:gd name="connsiteY803" fmla="*/ 80777 h 488299"/>
                <a:gd name="connsiteX804" fmla="*/ 322756 w 893897"/>
                <a:gd name="connsiteY804" fmla="*/ 79470 h 488299"/>
                <a:gd name="connsiteX805" fmla="*/ 320307 w 893897"/>
                <a:gd name="connsiteY805" fmla="*/ 79032 h 488299"/>
                <a:gd name="connsiteX806" fmla="*/ 319509 w 893897"/>
                <a:gd name="connsiteY806" fmla="*/ 77217 h 488299"/>
                <a:gd name="connsiteX807" fmla="*/ 320010 w 893897"/>
                <a:gd name="connsiteY807" fmla="*/ 74667 h 488299"/>
                <a:gd name="connsiteX808" fmla="*/ 320957 w 893897"/>
                <a:gd name="connsiteY808" fmla="*/ 73204 h 488299"/>
                <a:gd name="connsiteX809" fmla="*/ 322764 w 893897"/>
                <a:gd name="connsiteY809" fmla="*/ 72476 h 488299"/>
                <a:gd name="connsiteX810" fmla="*/ 324727 w 893897"/>
                <a:gd name="connsiteY810" fmla="*/ 72844 h 488299"/>
                <a:gd name="connsiteX811" fmla="*/ 326863 w 893897"/>
                <a:gd name="connsiteY811" fmla="*/ 71780 h 488299"/>
                <a:gd name="connsiteX812" fmla="*/ 327481 w 893897"/>
                <a:gd name="connsiteY812" fmla="*/ 71154 h 488299"/>
                <a:gd name="connsiteX813" fmla="*/ 327661 w 893897"/>
                <a:gd name="connsiteY813" fmla="*/ 70348 h 488299"/>
                <a:gd name="connsiteX814" fmla="*/ 327317 w 893897"/>
                <a:gd name="connsiteY814" fmla="*/ 69198 h 488299"/>
                <a:gd name="connsiteX815" fmla="*/ 326324 w 893897"/>
                <a:gd name="connsiteY815" fmla="*/ 68252 h 488299"/>
                <a:gd name="connsiteX816" fmla="*/ 324915 w 893897"/>
                <a:gd name="connsiteY816" fmla="*/ 68001 h 488299"/>
                <a:gd name="connsiteX817" fmla="*/ 323296 w 893897"/>
                <a:gd name="connsiteY817" fmla="*/ 68807 h 488299"/>
                <a:gd name="connsiteX818" fmla="*/ 321356 w 893897"/>
                <a:gd name="connsiteY818" fmla="*/ 69331 h 488299"/>
                <a:gd name="connsiteX819" fmla="*/ 318078 w 893897"/>
                <a:gd name="connsiteY819" fmla="*/ 68150 h 488299"/>
                <a:gd name="connsiteX820" fmla="*/ 315465 w 893897"/>
                <a:gd name="connsiteY820" fmla="*/ 66726 h 488299"/>
                <a:gd name="connsiteX821" fmla="*/ 315598 w 893897"/>
                <a:gd name="connsiteY821" fmla="*/ 65412 h 488299"/>
                <a:gd name="connsiteX822" fmla="*/ 317530 w 893897"/>
                <a:gd name="connsiteY822" fmla="*/ 63448 h 488299"/>
                <a:gd name="connsiteX823" fmla="*/ 318399 w 893897"/>
                <a:gd name="connsiteY823" fmla="*/ 61852 h 488299"/>
                <a:gd name="connsiteX824" fmla="*/ 318399 w 893897"/>
                <a:gd name="connsiteY824" fmla="*/ 59646 h 488299"/>
                <a:gd name="connsiteX825" fmla="*/ 318399 w 893897"/>
                <a:gd name="connsiteY825" fmla="*/ 57064 h 488299"/>
                <a:gd name="connsiteX826" fmla="*/ 319071 w 893897"/>
                <a:gd name="connsiteY826" fmla="*/ 54037 h 488299"/>
                <a:gd name="connsiteX827" fmla="*/ 320988 w 893897"/>
                <a:gd name="connsiteY827" fmla="*/ 51963 h 488299"/>
                <a:gd name="connsiteX828" fmla="*/ 323241 w 893897"/>
                <a:gd name="connsiteY828" fmla="*/ 50852 h 488299"/>
                <a:gd name="connsiteX829" fmla="*/ 329046 w 893897"/>
                <a:gd name="connsiteY829" fmla="*/ 52879 h 488299"/>
                <a:gd name="connsiteX830" fmla="*/ 336306 w 893897"/>
                <a:gd name="connsiteY830" fmla="*/ 54686 h 488299"/>
                <a:gd name="connsiteX831" fmla="*/ 337550 w 893897"/>
                <a:gd name="connsiteY831" fmla="*/ 54388 h 488299"/>
                <a:gd name="connsiteX832" fmla="*/ 337918 w 893897"/>
                <a:gd name="connsiteY832" fmla="*/ 53434 h 488299"/>
                <a:gd name="connsiteX833" fmla="*/ 338747 w 893897"/>
                <a:gd name="connsiteY833" fmla="*/ 52589 h 488299"/>
                <a:gd name="connsiteX834" fmla="*/ 348824 w 893897"/>
                <a:gd name="connsiteY834" fmla="*/ 52198 h 488299"/>
                <a:gd name="connsiteX835" fmla="*/ 350780 w 893897"/>
                <a:gd name="connsiteY835" fmla="*/ 51032 h 488299"/>
                <a:gd name="connsiteX836" fmla="*/ 351758 w 893897"/>
                <a:gd name="connsiteY836" fmla="*/ 50101 h 488299"/>
                <a:gd name="connsiteX837" fmla="*/ 361443 w 893897"/>
                <a:gd name="connsiteY837" fmla="*/ 48763 h 488299"/>
                <a:gd name="connsiteX838" fmla="*/ 362593 w 893897"/>
                <a:gd name="connsiteY838" fmla="*/ 47488 h 488299"/>
                <a:gd name="connsiteX839" fmla="*/ 364017 w 893897"/>
                <a:gd name="connsiteY839" fmla="*/ 46299 h 488299"/>
                <a:gd name="connsiteX840" fmla="*/ 366246 w 893897"/>
                <a:gd name="connsiteY840" fmla="*/ 46322 h 488299"/>
                <a:gd name="connsiteX841" fmla="*/ 368899 w 893897"/>
                <a:gd name="connsiteY841" fmla="*/ 45845 h 488299"/>
                <a:gd name="connsiteX842" fmla="*/ 372599 w 893897"/>
                <a:gd name="connsiteY842" fmla="*/ 44390 h 488299"/>
                <a:gd name="connsiteX843" fmla="*/ 375220 w 893897"/>
                <a:gd name="connsiteY843" fmla="*/ 43592 h 488299"/>
                <a:gd name="connsiteX844" fmla="*/ 375658 w 893897"/>
                <a:gd name="connsiteY844" fmla="*/ 43530 h 488299"/>
                <a:gd name="connsiteX845" fmla="*/ 378428 w 893897"/>
                <a:gd name="connsiteY845" fmla="*/ 43850 h 488299"/>
                <a:gd name="connsiteX846" fmla="*/ 381862 w 893897"/>
                <a:gd name="connsiteY846" fmla="*/ 42700 h 488299"/>
                <a:gd name="connsiteX847" fmla="*/ 382605 w 893897"/>
                <a:gd name="connsiteY847" fmla="*/ 42223 h 488299"/>
                <a:gd name="connsiteX848" fmla="*/ 383161 w 893897"/>
                <a:gd name="connsiteY848" fmla="*/ 41355 h 488299"/>
                <a:gd name="connsiteX849" fmla="*/ 386157 w 893897"/>
                <a:gd name="connsiteY849" fmla="*/ 39680 h 488299"/>
                <a:gd name="connsiteX850" fmla="*/ 391908 w 893897"/>
                <a:gd name="connsiteY850" fmla="*/ 38304 h 488299"/>
                <a:gd name="connsiteX851" fmla="*/ 393308 w 893897"/>
                <a:gd name="connsiteY851" fmla="*/ 39125 h 488299"/>
                <a:gd name="connsiteX852" fmla="*/ 396054 w 893897"/>
                <a:gd name="connsiteY852" fmla="*/ 39501 h 488299"/>
                <a:gd name="connsiteX853" fmla="*/ 399551 w 893897"/>
                <a:gd name="connsiteY853" fmla="*/ 38882 h 488299"/>
                <a:gd name="connsiteX854" fmla="*/ 402132 w 893897"/>
                <a:gd name="connsiteY854" fmla="*/ 37826 h 488299"/>
                <a:gd name="connsiteX855" fmla="*/ 403635 w 893897"/>
                <a:gd name="connsiteY855" fmla="*/ 38875 h 488299"/>
                <a:gd name="connsiteX856" fmla="*/ 405676 w 893897"/>
                <a:gd name="connsiteY856" fmla="*/ 39954 h 488299"/>
                <a:gd name="connsiteX857" fmla="*/ 407202 w 893897"/>
                <a:gd name="connsiteY857" fmla="*/ 39039 h 488299"/>
                <a:gd name="connsiteX858" fmla="*/ 407961 w 893897"/>
                <a:gd name="connsiteY858" fmla="*/ 36152 h 488299"/>
                <a:gd name="connsiteX859" fmla="*/ 408947 w 893897"/>
                <a:gd name="connsiteY859" fmla="*/ 33328 h 488299"/>
                <a:gd name="connsiteX860" fmla="*/ 410676 w 893897"/>
                <a:gd name="connsiteY860" fmla="*/ 31990 h 488299"/>
                <a:gd name="connsiteX861" fmla="*/ 412045 w 893897"/>
                <a:gd name="connsiteY861" fmla="*/ 31497 h 488299"/>
                <a:gd name="connsiteX862" fmla="*/ 413281 w 893897"/>
                <a:gd name="connsiteY862" fmla="*/ 30410 h 488299"/>
                <a:gd name="connsiteX863" fmla="*/ 414212 w 893897"/>
                <a:gd name="connsiteY863" fmla="*/ 29275 h 488299"/>
                <a:gd name="connsiteX864" fmla="*/ 419274 w 893897"/>
                <a:gd name="connsiteY864" fmla="*/ 29447 h 488299"/>
                <a:gd name="connsiteX865" fmla="*/ 423803 w 893897"/>
                <a:gd name="connsiteY865" fmla="*/ 26623 h 488299"/>
                <a:gd name="connsiteX866" fmla="*/ 424695 w 893897"/>
                <a:gd name="connsiteY866" fmla="*/ 27906 h 488299"/>
                <a:gd name="connsiteX867" fmla="*/ 430579 w 893897"/>
                <a:gd name="connsiteY867" fmla="*/ 27609 h 488299"/>
                <a:gd name="connsiteX868" fmla="*/ 437885 w 893897"/>
                <a:gd name="connsiteY868" fmla="*/ 25786 h 488299"/>
                <a:gd name="connsiteX869" fmla="*/ 442259 w 893897"/>
                <a:gd name="connsiteY869" fmla="*/ 24933 h 488299"/>
                <a:gd name="connsiteX870" fmla="*/ 449809 w 893897"/>
                <a:gd name="connsiteY870" fmla="*/ 23024 h 488299"/>
                <a:gd name="connsiteX871" fmla="*/ 453298 w 893897"/>
                <a:gd name="connsiteY871" fmla="*/ 21475 h 488299"/>
                <a:gd name="connsiteX872" fmla="*/ 458297 w 893897"/>
                <a:gd name="connsiteY872" fmla="*/ 20497 h 488299"/>
                <a:gd name="connsiteX873" fmla="*/ 462881 w 893897"/>
                <a:gd name="connsiteY873" fmla="*/ 19817 h 488299"/>
                <a:gd name="connsiteX874" fmla="*/ 465878 w 893897"/>
                <a:gd name="connsiteY874" fmla="*/ 17102 h 488299"/>
                <a:gd name="connsiteX875" fmla="*/ 468295 w 893897"/>
                <a:gd name="connsiteY875" fmla="*/ 16719 h 488299"/>
                <a:gd name="connsiteX876" fmla="*/ 471237 w 893897"/>
                <a:gd name="connsiteY876" fmla="*/ 16492 h 488299"/>
                <a:gd name="connsiteX877" fmla="*/ 473037 w 893897"/>
                <a:gd name="connsiteY877" fmla="*/ 15842 h 488299"/>
                <a:gd name="connsiteX878" fmla="*/ 474210 w 893897"/>
                <a:gd name="connsiteY878" fmla="*/ 14841 h 488299"/>
                <a:gd name="connsiteX879" fmla="*/ 474969 w 893897"/>
                <a:gd name="connsiteY879" fmla="*/ 12956 h 488299"/>
                <a:gd name="connsiteX880" fmla="*/ 474554 w 893897"/>
                <a:gd name="connsiteY880" fmla="*/ 10546 h 488299"/>
                <a:gd name="connsiteX881" fmla="*/ 474131 w 893897"/>
                <a:gd name="connsiteY881" fmla="*/ 8793 h 488299"/>
                <a:gd name="connsiteX882" fmla="*/ 476236 w 893897"/>
                <a:gd name="connsiteY882" fmla="*/ 7816 h 488299"/>
                <a:gd name="connsiteX883" fmla="*/ 479240 w 893897"/>
                <a:gd name="connsiteY883" fmla="*/ 7510 h 488299"/>
                <a:gd name="connsiteX884" fmla="*/ 481134 w 893897"/>
                <a:gd name="connsiteY884" fmla="*/ 7111 h 488299"/>
                <a:gd name="connsiteX885" fmla="*/ 485264 w 893897"/>
                <a:gd name="connsiteY885" fmla="*/ 3121 h 488299"/>
                <a:gd name="connsiteX886" fmla="*/ 488112 w 893897"/>
                <a:gd name="connsiteY886" fmla="*/ 1205 h 488299"/>
                <a:gd name="connsiteX887" fmla="*/ 491061 w 893897"/>
                <a:gd name="connsiteY887" fmla="*/ 0 h 488299"/>
                <a:gd name="connsiteX888" fmla="*/ 496984 w 893897"/>
                <a:gd name="connsiteY888" fmla="*/ 657 h 488299"/>
                <a:gd name="connsiteX889" fmla="*/ 502390 w 893897"/>
                <a:gd name="connsiteY889" fmla="*/ 1260 h 488299"/>
                <a:gd name="connsiteX890" fmla="*/ 507812 w 893897"/>
                <a:gd name="connsiteY890" fmla="*/ 3168 h 488299"/>
                <a:gd name="connsiteX891" fmla="*/ 510659 w 893897"/>
                <a:gd name="connsiteY891" fmla="*/ 5547 h 488299"/>
                <a:gd name="connsiteX892" fmla="*/ 513108 w 893897"/>
                <a:gd name="connsiteY892" fmla="*/ 7338 h 488299"/>
                <a:gd name="connsiteX893" fmla="*/ 515424 w 893897"/>
                <a:gd name="connsiteY893" fmla="*/ 8191 h 488299"/>
                <a:gd name="connsiteX894" fmla="*/ 517520 w 893897"/>
                <a:gd name="connsiteY894" fmla="*/ 8739 h 488299"/>
                <a:gd name="connsiteX895" fmla="*/ 519954 w 893897"/>
                <a:gd name="connsiteY895" fmla="*/ 7925 h 488299"/>
                <a:gd name="connsiteX896" fmla="*/ 521675 w 893897"/>
                <a:gd name="connsiteY896" fmla="*/ 6830 h 488299"/>
                <a:gd name="connsiteX897" fmla="*/ 522676 w 893897"/>
                <a:gd name="connsiteY897" fmla="*/ 5257 h 488299"/>
                <a:gd name="connsiteX898" fmla="*/ 524194 w 893897"/>
                <a:gd name="connsiteY898" fmla="*/ 4131 h 488299"/>
                <a:gd name="connsiteX899" fmla="*/ 529725 w 893897"/>
                <a:gd name="connsiteY899" fmla="*/ 3254 h 488299"/>
                <a:gd name="connsiteX900" fmla="*/ 530867 w 893897"/>
                <a:gd name="connsiteY900" fmla="*/ 4952 h 488299"/>
                <a:gd name="connsiteX901" fmla="*/ 533496 w 893897"/>
                <a:gd name="connsiteY901" fmla="*/ 10061 h 488299"/>
                <a:gd name="connsiteX902" fmla="*/ 535287 w 893897"/>
                <a:gd name="connsiteY902" fmla="*/ 16844 h 488299"/>
                <a:gd name="connsiteX903" fmla="*/ 538237 w 893897"/>
                <a:gd name="connsiteY903" fmla="*/ 25802 h 488299"/>
                <a:gd name="connsiteX904" fmla="*/ 539536 w 893897"/>
                <a:gd name="connsiteY904" fmla="*/ 30191 h 488299"/>
                <a:gd name="connsiteX905" fmla="*/ 538965 w 893897"/>
                <a:gd name="connsiteY905" fmla="*/ 32483 h 488299"/>
                <a:gd name="connsiteX906" fmla="*/ 538972 w 893897"/>
                <a:gd name="connsiteY906" fmla="*/ 35620 h 488299"/>
                <a:gd name="connsiteX907" fmla="*/ 538808 w 893897"/>
                <a:gd name="connsiteY907" fmla="*/ 39063 h 488299"/>
                <a:gd name="connsiteX908" fmla="*/ 536633 w 893897"/>
                <a:gd name="connsiteY908" fmla="*/ 42951 h 488299"/>
                <a:gd name="connsiteX909" fmla="*/ 537517 w 893897"/>
                <a:gd name="connsiteY909" fmla="*/ 44758 h 488299"/>
                <a:gd name="connsiteX910" fmla="*/ 542861 w 893897"/>
                <a:gd name="connsiteY910" fmla="*/ 46768 h 488299"/>
                <a:gd name="connsiteX911" fmla="*/ 550340 w 893897"/>
                <a:gd name="connsiteY911" fmla="*/ 46033 h 488299"/>
                <a:gd name="connsiteX912" fmla="*/ 554956 w 893897"/>
                <a:gd name="connsiteY912" fmla="*/ 44406 h 488299"/>
                <a:gd name="connsiteX913" fmla="*/ 557530 w 893897"/>
                <a:gd name="connsiteY913" fmla="*/ 45000 h 488299"/>
                <a:gd name="connsiteX914" fmla="*/ 558875 w 893897"/>
                <a:gd name="connsiteY914" fmla="*/ 44022 h 488299"/>
                <a:gd name="connsiteX915" fmla="*/ 559744 w 893897"/>
                <a:gd name="connsiteY915" fmla="*/ 41143 h 488299"/>
                <a:gd name="connsiteX916" fmla="*/ 561520 w 893897"/>
                <a:gd name="connsiteY916" fmla="*/ 40494 h 488299"/>
                <a:gd name="connsiteX917" fmla="*/ 563342 w 893897"/>
                <a:gd name="connsiteY917" fmla="*/ 42505 h 488299"/>
                <a:gd name="connsiteX918" fmla="*/ 564664 w 893897"/>
                <a:gd name="connsiteY918" fmla="*/ 45900 h 488299"/>
                <a:gd name="connsiteX919" fmla="*/ 565932 w 893897"/>
                <a:gd name="connsiteY919" fmla="*/ 48083 h 488299"/>
                <a:gd name="connsiteX920" fmla="*/ 565838 w 893897"/>
                <a:gd name="connsiteY920" fmla="*/ 50680 h 488299"/>
                <a:gd name="connsiteX921" fmla="*/ 566307 w 893897"/>
                <a:gd name="connsiteY921" fmla="*/ 54005 h 488299"/>
                <a:gd name="connsiteX922" fmla="*/ 567238 w 893897"/>
                <a:gd name="connsiteY922" fmla="*/ 54842 h 488299"/>
                <a:gd name="connsiteX923" fmla="*/ 569069 w 893897"/>
                <a:gd name="connsiteY923" fmla="*/ 53583 h 488299"/>
                <a:gd name="connsiteX924" fmla="*/ 570289 w 893897"/>
                <a:gd name="connsiteY924" fmla="*/ 52832 h 488299"/>
                <a:gd name="connsiteX925" fmla="*/ 570579 w 893897"/>
                <a:gd name="connsiteY925" fmla="*/ 51822 h 488299"/>
                <a:gd name="connsiteX926" fmla="*/ 570063 w 893897"/>
                <a:gd name="connsiteY926" fmla="*/ 50578 h 488299"/>
                <a:gd name="connsiteX927" fmla="*/ 569820 w 893897"/>
                <a:gd name="connsiteY927" fmla="*/ 49311 h 488299"/>
                <a:gd name="connsiteX928" fmla="*/ 570227 w 893897"/>
                <a:gd name="connsiteY928" fmla="*/ 48145 h 488299"/>
                <a:gd name="connsiteX929" fmla="*/ 571095 w 893897"/>
                <a:gd name="connsiteY929" fmla="*/ 47668 h 488299"/>
                <a:gd name="connsiteX930" fmla="*/ 573701 w 893897"/>
                <a:gd name="connsiteY930" fmla="*/ 48036 h 488299"/>
                <a:gd name="connsiteX931" fmla="*/ 577495 w 893897"/>
                <a:gd name="connsiteY931" fmla="*/ 48677 h 488299"/>
                <a:gd name="connsiteX932" fmla="*/ 582001 w 893897"/>
                <a:gd name="connsiteY932" fmla="*/ 53403 h 488299"/>
                <a:gd name="connsiteX933" fmla="*/ 584434 w 893897"/>
                <a:gd name="connsiteY933" fmla="*/ 54256 h 488299"/>
                <a:gd name="connsiteX934" fmla="*/ 585459 w 893897"/>
                <a:gd name="connsiteY934" fmla="*/ 54341 h 488299"/>
                <a:gd name="connsiteX935" fmla="*/ 587744 w 893897"/>
                <a:gd name="connsiteY935" fmla="*/ 54068 h 488299"/>
                <a:gd name="connsiteX936" fmla="*/ 590490 w 893897"/>
                <a:gd name="connsiteY936" fmla="*/ 52714 h 488299"/>
                <a:gd name="connsiteX937" fmla="*/ 592336 w 893897"/>
                <a:gd name="connsiteY937" fmla="*/ 51009 h 488299"/>
                <a:gd name="connsiteX938" fmla="*/ 592954 w 893897"/>
                <a:gd name="connsiteY938" fmla="*/ 50172 h 488299"/>
                <a:gd name="connsiteX939" fmla="*/ 594018 w 893897"/>
                <a:gd name="connsiteY939" fmla="*/ 50320 h 488299"/>
                <a:gd name="connsiteX940" fmla="*/ 595027 w 893897"/>
                <a:gd name="connsiteY940" fmla="*/ 51110 h 488299"/>
                <a:gd name="connsiteX941" fmla="*/ 595098 w 893897"/>
                <a:gd name="connsiteY941" fmla="*/ 52832 h 488299"/>
                <a:gd name="connsiteX942" fmla="*/ 594292 w 893897"/>
                <a:gd name="connsiteY942" fmla="*/ 55319 h 488299"/>
                <a:gd name="connsiteX943" fmla="*/ 591554 w 893897"/>
                <a:gd name="connsiteY943" fmla="*/ 57596 h 488299"/>
                <a:gd name="connsiteX944" fmla="*/ 588150 w 893897"/>
                <a:gd name="connsiteY944" fmla="*/ 59708 h 488299"/>
                <a:gd name="connsiteX945" fmla="*/ 586085 w 893897"/>
                <a:gd name="connsiteY945" fmla="*/ 63573 h 488299"/>
                <a:gd name="connsiteX946" fmla="*/ 585647 w 893897"/>
                <a:gd name="connsiteY946" fmla="*/ 67594 h 488299"/>
                <a:gd name="connsiteX947" fmla="*/ 586546 w 893897"/>
                <a:gd name="connsiteY947" fmla="*/ 69636 h 488299"/>
                <a:gd name="connsiteX948" fmla="*/ 587321 w 893897"/>
                <a:gd name="connsiteY948" fmla="*/ 70998 h 488299"/>
                <a:gd name="connsiteX949" fmla="*/ 587540 w 893897"/>
                <a:gd name="connsiteY949" fmla="*/ 72907 h 488299"/>
                <a:gd name="connsiteX950" fmla="*/ 588307 w 893897"/>
                <a:gd name="connsiteY950" fmla="*/ 73157 h 488299"/>
                <a:gd name="connsiteX951" fmla="*/ 589699 w 893897"/>
                <a:gd name="connsiteY951" fmla="*/ 72375 h 488299"/>
                <a:gd name="connsiteX952" fmla="*/ 593494 w 893897"/>
                <a:gd name="connsiteY952" fmla="*/ 68416 h 488299"/>
                <a:gd name="connsiteX953" fmla="*/ 595426 w 893897"/>
                <a:gd name="connsiteY953" fmla="*/ 67438 h 488299"/>
                <a:gd name="connsiteX954" fmla="*/ 598227 w 893897"/>
                <a:gd name="connsiteY954" fmla="*/ 66812 h 488299"/>
                <a:gd name="connsiteX955" fmla="*/ 602835 w 893897"/>
                <a:gd name="connsiteY955" fmla="*/ 67125 h 488299"/>
                <a:gd name="connsiteX956" fmla="*/ 605933 w 893897"/>
                <a:gd name="connsiteY956" fmla="*/ 68416 h 488299"/>
                <a:gd name="connsiteX957" fmla="*/ 607412 w 893897"/>
                <a:gd name="connsiteY957" fmla="*/ 70208 h 488299"/>
                <a:gd name="connsiteX958" fmla="*/ 609039 w 893897"/>
                <a:gd name="connsiteY958" fmla="*/ 71686 h 488299"/>
                <a:gd name="connsiteX959" fmla="*/ 610165 w 893897"/>
                <a:gd name="connsiteY959" fmla="*/ 71068 h 488299"/>
                <a:gd name="connsiteX960" fmla="*/ 610745 w 893897"/>
                <a:gd name="connsiteY960" fmla="*/ 69363 h 488299"/>
                <a:gd name="connsiteX961" fmla="*/ 610776 w 893897"/>
                <a:gd name="connsiteY961" fmla="*/ 67407 h 488299"/>
                <a:gd name="connsiteX962" fmla="*/ 611253 w 893897"/>
                <a:gd name="connsiteY962" fmla="*/ 65795 h 488299"/>
                <a:gd name="connsiteX963" fmla="*/ 616291 w 893897"/>
                <a:gd name="connsiteY963" fmla="*/ 61828 h 488299"/>
                <a:gd name="connsiteX964" fmla="*/ 619648 w 893897"/>
                <a:gd name="connsiteY964" fmla="*/ 59184 h 488299"/>
                <a:gd name="connsiteX965" fmla="*/ 620797 w 893897"/>
                <a:gd name="connsiteY965" fmla="*/ 58871 h 488299"/>
                <a:gd name="connsiteX966" fmla="*/ 623043 w 893897"/>
                <a:gd name="connsiteY966" fmla="*/ 59419 h 488299"/>
                <a:gd name="connsiteX967" fmla="*/ 624436 w 893897"/>
                <a:gd name="connsiteY967" fmla="*/ 59137 h 488299"/>
                <a:gd name="connsiteX968" fmla="*/ 628120 w 893897"/>
                <a:gd name="connsiteY968" fmla="*/ 56649 h 488299"/>
                <a:gd name="connsiteX969" fmla="*/ 631563 w 893897"/>
                <a:gd name="connsiteY969" fmla="*/ 53810 h 488299"/>
                <a:gd name="connsiteX970" fmla="*/ 631899 w 893897"/>
                <a:gd name="connsiteY970" fmla="*/ 51885 h 488299"/>
                <a:gd name="connsiteX971" fmla="*/ 632032 w 893897"/>
                <a:gd name="connsiteY971" fmla="*/ 50140 h 488299"/>
                <a:gd name="connsiteX972" fmla="*/ 632885 w 893897"/>
                <a:gd name="connsiteY972" fmla="*/ 49350 h 488299"/>
                <a:gd name="connsiteX973" fmla="*/ 637704 w 893897"/>
                <a:gd name="connsiteY973" fmla="*/ 48740 h 488299"/>
                <a:gd name="connsiteX974" fmla="*/ 638502 w 893897"/>
                <a:gd name="connsiteY974" fmla="*/ 48411 h 488299"/>
                <a:gd name="connsiteX975" fmla="*/ 642617 w 893897"/>
                <a:gd name="connsiteY975" fmla="*/ 46424 h 488299"/>
                <a:gd name="connsiteX976" fmla="*/ 648320 w 893897"/>
                <a:gd name="connsiteY976" fmla="*/ 43029 h 488299"/>
                <a:gd name="connsiteX977" fmla="*/ 651090 w 893897"/>
                <a:gd name="connsiteY977" fmla="*/ 41026 h 488299"/>
                <a:gd name="connsiteX978" fmla="*/ 656136 w 893897"/>
                <a:gd name="connsiteY978" fmla="*/ 40134 h 488299"/>
                <a:gd name="connsiteX979" fmla="*/ 657075 w 893897"/>
                <a:gd name="connsiteY979" fmla="*/ 39555 h 488299"/>
                <a:gd name="connsiteX980" fmla="*/ 658749 w 893897"/>
                <a:gd name="connsiteY980" fmla="*/ 38202 h 488299"/>
                <a:gd name="connsiteX981" fmla="*/ 661910 w 893897"/>
                <a:gd name="connsiteY981" fmla="*/ 36324 h 488299"/>
                <a:gd name="connsiteX982" fmla="*/ 663623 w 893897"/>
                <a:gd name="connsiteY982" fmla="*/ 36121 h 488299"/>
                <a:gd name="connsiteX983" fmla="*/ 662559 w 893897"/>
                <a:gd name="connsiteY983" fmla="*/ 40658 h 488299"/>
                <a:gd name="connsiteX984" fmla="*/ 660674 w 893897"/>
                <a:gd name="connsiteY984" fmla="*/ 45884 h 488299"/>
                <a:gd name="connsiteX985" fmla="*/ 659609 w 893897"/>
                <a:gd name="connsiteY985" fmla="*/ 47277 h 488299"/>
                <a:gd name="connsiteX986" fmla="*/ 654493 w 893897"/>
                <a:gd name="connsiteY986" fmla="*/ 47042 h 488299"/>
                <a:gd name="connsiteX987" fmla="*/ 654501 w 893897"/>
                <a:gd name="connsiteY987" fmla="*/ 48466 h 488299"/>
                <a:gd name="connsiteX988" fmla="*/ 655307 w 893897"/>
                <a:gd name="connsiteY988" fmla="*/ 50641 h 488299"/>
                <a:gd name="connsiteX989" fmla="*/ 655886 w 893897"/>
                <a:gd name="connsiteY989" fmla="*/ 51862 h 488299"/>
                <a:gd name="connsiteX990" fmla="*/ 656504 w 893897"/>
                <a:gd name="connsiteY990" fmla="*/ 52957 h 488299"/>
                <a:gd name="connsiteX991" fmla="*/ 657880 w 893897"/>
                <a:gd name="connsiteY991" fmla="*/ 54850 h 488299"/>
                <a:gd name="connsiteX992" fmla="*/ 663263 w 893897"/>
                <a:gd name="connsiteY992" fmla="*/ 59302 h 488299"/>
                <a:gd name="connsiteX993" fmla="*/ 670109 w 893897"/>
                <a:gd name="connsiteY993" fmla="*/ 64950 h 488299"/>
                <a:gd name="connsiteX994" fmla="*/ 677502 w 893897"/>
                <a:gd name="connsiteY994" fmla="*/ 71271 h 488299"/>
                <a:gd name="connsiteX995" fmla="*/ 682665 w 893897"/>
                <a:gd name="connsiteY995" fmla="*/ 75668 h 488299"/>
                <a:gd name="connsiteX996" fmla="*/ 684754 w 893897"/>
                <a:gd name="connsiteY996" fmla="*/ 77937 h 488299"/>
                <a:gd name="connsiteX997" fmla="*/ 686084 w 893897"/>
                <a:gd name="connsiteY997" fmla="*/ 79705 h 488299"/>
                <a:gd name="connsiteX998" fmla="*/ 689886 w 893897"/>
                <a:gd name="connsiteY998" fmla="*/ 86073 h 488299"/>
                <a:gd name="connsiteX999" fmla="*/ 693501 w 893897"/>
                <a:gd name="connsiteY999" fmla="*/ 92090 h 488299"/>
                <a:gd name="connsiteX1000" fmla="*/ 699595 w 893897"/>
                <a:gd name="connsiteY1000" fmla="*/ 102636 h 488299"/>
                <a:gd name="connsiteX1001" fmla="*/ 704985 w 893897"/>
                <a:gd name="connsiteY1001" fmla="*/ 112759 h 488299"/>
                <a:gd name="connsiteX1002" fmla="*/ 710931 w 893897"/>
                <a:gd name="connsiteY1002" fmla="*/ 123829 h 488299"/>
                <a:gd name="connsiteX1003" fmla="*/ 714366 w 893897"/>
                <a:gd name="connsiteY1003" fmla="*/ 130198 h 488299"/>
                <a:gd name="connsiteX1004" fmla="*/ 721391 w 893897"/>
                <a:gd name="connsiteY1004" fmla="*/ 143443 h 488299"/>
                <a:gd name="connsiteX1005" fmla="*/ 723269 w 893897"/>
                <a:gd name="connsiteY1005" fmla="*/ 147487 h 488299"/>
                <a:gd name="connsiteX1006" fmla="*/ 726829 w 893897"/>
                <a:gd name="connsiteY1006" fmla="*/ 155123 h 488299"/>
                <a:gd name="connsiteX1007" fmla="*/ 729966 w 893897"/>
                <a:gd name="connsiteY1007" fmla="*/ 162250 h 488299"/>
                <a:gd name="connsiteX1008" fmla="*/ 732743 w 893897"/>
                <a:gd name="connsiteY1008" fmla="*/ 168525 h 488299"/>
                <a:gd name="connsiteX1009" fmla="*/ 734496 w 893897"/>
                <a:gd name="connsiteY1009" fmla="*/ 169088 h 488299"/>
                <a:gd name="connsiteX1010" fmla="*/ 734636 w 893897"/>
                <a:gd name="connsiteY1010" fmla="*/ 167390 h 488299"/>
                <a:gd name="connsiteX1011" fmla="*/ 734949 w 893897"/>
                <a:gd name="connsiteY1011" fmla="*/ 166256 h 488299"/>
                <a:gd name="connsiteX1012" fmla="*/ 735841 w 893897"/>
                <a:gd name="connsiteY1012" fmla="*/ 165614 h 488299"/>
                <a:gd name="connsiteX1013" fmla="*/ 737891 w 893897"/>
                <a:gd name="connsiteY1013" fmla="*/ 163760 h 488299"/>
                <a:gd name="connsiteX1014" fmla="*/ 738994 w 893897"/>
                <a:gd name="connsiteY1014" fmla="*/ 163314 h 488299"/>
                <a:gd name="connsiteX1015" fmla="*/ 740637 w 893897"/>
                <a:gd name="connsiteY1015" fmla="*/ 163502 h 488299"/>
                <a:gd name="connsiteX1016" fmla="*/ 742358 w 893897"/>
                <a:gd name="connsiteY1016" fmla="*/ 162555 h 488299"/>
                <a:gd name="connsiteX1017" fmla="*/ 742992 w 893897"/>
                <a:gd name="connsiteY1017" fmla="*/ 160772 h 488299"/>
                <a:gd name="connsiteX1018" fmla="*/ 742577 w 893897"/>
                <a:gd name="connsiteY1018" fmla="*/ 157462 h 488299"/>
                <a:gd name="connsiteX1019" fmla="*/ 742311 w 893897"/>
                <a:gd name="connsiteY1019" fmla="*/ 155937 h 488299"/>
                <a:gd name="connsiteX1020" fmla="*/ 742898 w 893897"/>
                <a:gd name="connsiteY1020" fmla="*/ 154294 h 488299"/>
                <a:gd name="connsiteX1021" fmla="*/ 743836 w 893897"/>
                <a:gd name="connsiteY1021" fmla="*/ 153652 h 488299"/>
                <a:gd name="connsiteX1022" fmla="*/ 745143 w 893897"/>
                <a:gd name="connsiteY1022" fmla="*/ 153136 h 488299"/>
                <a:gd name="connsiteX1023" fmla="*/ 746348 w 893897"/>
                <a:gd name="connsiteY1023" fmla="*/ 152870 h 488299"/>
                <a:gd name="connsiteX1024" fmla="*/ 747334 w 893897"/>
                <a:gd name="connsiteY1024" fmla="*/ 151016 h 488299"/>
                <a:gd name="connsiteX1025" fmla="*/ 749196 w 893897"/>
                <a:gd name="connsiteY1025" fmla="*/ 150452 h 488299"/>
                <a:gd name="connsiteX1026" fmla="*/ 750909 w 893897"/>
                <a:gd name="connsiteY1026" fmla="*/ 150797 h 488299"/>
                <a:gd name="connsiteX1027" fmla="*/ 752317 w 893897"/>
                <a:gd name="connsiteY1027" fmla="*/ 150867 h 488299"/>
                <a:gd name="connsiteX1028" fmla="*/ 753561 w 893897"/>
                <a:gd name="connsiteY1028" fmla="*/ 152221 h 488299"/>
                <a:gd name="connsiteX1029" fmla="*/ 754258 w 893897"/>
                <a:gd name="connsiteY1029" fmla="*/ 154075 h 488299"/>
                <a:gd name="connsiteX1030" fmla="*/ 755603 w 893897"/>
                <a:gd name="connsiteY1030" fmla="*/ 154223 h 488299"/>
                <a:gd name="connsiteX1031" fmla="*/ 757802 w 893897"/>
                <a:gd name="connsiteY1031" fmla="*/ 154036 h 488299"/>
                <a:gd name="connsiteX1032" fmla="*/ 758107 w 893897"/>
                <a:gd name="connsiteY1032" fmla="*/ 155585 h 488299"/>
                <a:gd name="connsiteX1033" fmla="*/ 757481 w 893897"/>
                <a:gd name="connsiteY1033" fmla="*/ 158174 h 488299"/>
                <a:gd name="connsiteX1034" fmla="*/ 756706 w 893897"/>
                <a:gd name="connsiteY1034" fmla="*/ 160177 h 488299"/>
                <a:gd name="connsiteX1035" fmla="*/ 756573 w 893897"/>
                <a:gd name="connsiteY1035" fmla="*/ 161781 h 488299"/>
                <a:gd name="connsiteX1036" fmla="*/ 757739 w 893897"/>
                <a:gd name="connsiteY1036" fmla="*/ 162563 h 488299"/>
                <a:gd name="connsiteX1037" fmla="*/ 762010 w 893897"/>
                <a:gd name="connsiteY1037" fmla="*/ 161867 h 488299"/>
                <a:gd name="connsiteX1038" fmla="*/ 763521 w 893897"/>
                <a:gd name="connsiteY1038" fmla="*/ 162211 h 488299"/>
                <a:gd name="connsiteX1039" fmla="*/ 764005 w 893897"/>
                <a:gd name="connsiteY1039" fmla="*/ 163838 h 488299"/>
                <a:gd name="connsiteX1040" fmla="*/ 764616 w 893897"/>
                <a:gd name="connsiteY1040" fmla="*/ 165184 h 488299"/>
                <a:gd name="connsiteX1041" fmla="*/ 764913 w 893897"/>
                <a:gd name="connsiteY1041" fmla="*/ 166827 h 488299"/>
                <a:gd name="connsiteX1042" fmla="*/ 764467 w 893897"/>
                <a:gd name="connsiteY1042" fmla="*/ 168642 h 488299"/>
                <a:gd name="connsiteX1043" fmla="*/ 765234 w 893897"/>
                <a:gd name="connsiteY1043" fmla="*/ 169729 h 488299"/>
                <a:gd name="connsiteX1044" fmla="*/ 768919 w 893897"/>
                <a:gd name="connsiteY1044" fmla="*/ 169753 h 488299"/>
                <a:gd name="connsiteX1045" fmla="*/ 771516 w 893897"/>
                <a:gd name="connsiteY1045" fmla="*/ 168877 h 488299"/>
                <a:gd name="connsiteX1046" fmla="*/ 775506 w 893897"/>
                <a:gd name="connsiteY1046" fmla="*/ 168806 h 488299"/>
                <a:gd name="connsiteX1047" fmla="*/ 779113 w 893897"/>
                <a:gd name="connsiteY1047" fmla="*/ 170731 h 488299"/>
                <a:gd name="connsiteX1048" fmla="*/ 781608 w 893897"/>
                <a:gd name="connsiteY1048" fmla="*/ 170434 h 488299"/>
                <a:gd name="connsiteX1049" fmla="*/ 784120 w 893897"/>
                <a:gd name="connsiteY1049" fmla="*/ 169651 h 488299"/>
                <a:gd name="connsiteX1050" fmla="*/ 787805 w 893897"/>
                <a:gd name="connsiteY1050" fmla="*/ 170144 h 488299"/>
                <a:gd name="connsiteX1051" fmla="*/ 790394 w 893897"/>
                <a:gd name="connsiteY1051" fmla="*/ 168626 h 488299"/>
                <a:gd name="connsiteX1052" fmla="*/ 792178 w 893897"/>
                <a:gd name="connsiteY1052" fmla="*/ 166725 h 488299"/>
                <a:gd name="connsiteX1053" fmla="*/ 792733 w 893897"/>
                <a:gd name="connsiteY1053" fmla="*/ 165231 h 488299"/>
                <a:gd name="connsiteX1054" fmla="*/ 793664 w 893897"/>
                <a:gd name="connsiteY1054" fmla="*/ 164402 h 488299"/>
                <a:gd name="connsiteX1055" fmla="*/ 797138 w 893897"/>
                <a:gd name="connsiteY1055" fmla="*/ 164409 h 488299"/>
                <a:gd name="connsiteX1056" fmla="*/ 799328 w 893897"/>
                <a:gd name="connsiteY1056" fmla="*/ 164261 h 488299"/>
                <a:gd name="connsiteX1057" fmla="*/ 800948 w 893897"/>
                <a:gd name="connsiteY1057" fmla="*/ 162062 h 488299"/>
                <a:gd name="connsiteX1058" fmla="*/ 802426 w 893897"/>
                <a:gd name="connsiteY1058" fmla="*/ 161069 h 488299"/>
                <a:gd name="connsiteX1059" fmla="*/ 804914 w 893897"/>
                <a:gd name="connsiteY1059" fmla="*/ 160881 h 488299"/>
                <a:gd name="connsiteX1060" fmla="*/ 806745 w 893897"/>
                <a:gd name="connsiteY1060" fmla="*/ 160881 h 488299"/>
                <a:gd name="connsiteX1061" fmla="*/ 811666 w 893897"/>
                <a:gd name="connsiteY1061" fmla="*/ 162923 h 488299"/>
                <a:gd name="connsiteX1062" fmla="*/ 814662 w 893897"/>
                <a:gd name="connsiteY1062" fmla="*/ 164613 h 488299"/>
                <a:gd name="connsiteX1063" fmla="*/ 817776 w 893897"/>
                <a:gd name="connsiteY1063" fmla="*/ 167015 h 488299"/>
                <a:gd name="connsiteX1064" fmla="*/ 819646 w 893897"/>
                <a:gd name="connsiteY1064" fmla="*/ 168517 h 488299"/>
                <a:gd name="connsiteX1065" fmla="*/ 820905 w 893897"/>
                <a:gd name="connsiteY1065" fmla="*/ 171904 h 488299"/>
                <a:gd name="connsiteX1066" fmla="*/ 823025 w 893897"/>
                <a:gd name="connsiteY1066" fmla="*/ 174392 h 488299"/>
                <a:gd name="connsiteX1067" fmla="*/ 824715 w 893897"/>
                <a:gd name="connsiteY1067" fmla="*/ 177295 h 488299"/>
                <a:gd name="connsiteX1068" fmla="*/ 825122 w 893897"/>
                <a:gd name="connsiteY1068" fmla="*/ 180150 h 488299"/>
                <a:gd name="connsiteX1069" fmla="*/ 826515 w 893897"/>
                <a:gd name="connsiteY1069" fmla="*/ 185275 h 488299"/>
                <a:gd name="connsiteX1070" fmla="*/ 827954 w 893897"/>
                <a:gd name="connsiteY1070" fmla="*/ 186957 h 488299"/>
                <a:gd name="connsiteX1071" fmla="*/ 829660 w 893897"/>
                <a:gd name="connsiteY1071" fmla="*/ 186957 h 488299"/>
                <a:gd name="connsiteX1072" fmla="*/ 831811 w 893897"/>
                <a:gd name="connsiteY1072" fmla="*/ 187653 h 488299"/>
                <a:gd name="connsiteX1073" fmla="*/ 834189 w 893897"/>
                <a:gd name="connsiteY1073" fmla="*/ 188208 h 488299"/>
                <a:gd name="connsiteX1074" fmla="*/ 839275 w 893897"/>
                <a:gd name="connsiteY1074" fmla="*/ 192003 h 488299"/>
                <a:gd name="connsiteX1075" fmla="*/ 841145 w 893897"/>
                <a:gd name="connsiteY1075" fmla="*/ 192112 h 488299"/>
                <a:gd name="connsiteX1076" fmla="*/ 842584 w 893897"/>
                <a:gd name="connsiteY1076" fmla="*/ 193020 h 488299"/>
                <a:gd name="connsiteX1077" fmla="*/ 842803 w 893897"/>
                <a:gd name="connsiteY1077" fmla="*/ 194764 h 488299"/>
                <a:gd name="connsiteX1078" fmla="*/ 842271 w 893897"/>
                <a:gd name="connsiteY1078" fmla="*/ 196783 h 488299"/>
                <a:gd name="connsiteX1079" fmla="*/ 842827 w 893897"/>
                <a:gd name="connsiteY1079" fmla="*/ 198715 h 488299"/>
                <a:gd name="connsiteX1080" fmla="*/ 844493 w 893897"/>
                <a:gd name="connsiteY1080" fmla="*/ 201180 h 488299"/>
                <a:gd name="connsiteX1081" fmla="*/ 845807 w 893897"/>
                <a:gd name="connsiteY1081" fmla="*/ 203581 h 488299"/>
                <a:gd name="connsiteX1082" fmla="*/ 847427 w 893897"/>
                <a:gd name="connsiteY1082" fmla="*/ 206492 h 488299"/>
                <a:gd name="connsiteX1083" fmla="*/ 847920 w 893897"/>
                <a:gd name="connsiteY1083" fmla="*/ 208150 h 488299"/>
                <a:gd name="connsiteX1084" fmla="*/ 849218 w 893897"/>
                <a:gd name="connsiteY1084" fmla="*/ 208698 h 488299"/>
                <a:gd name="connsiteX1085" fmla="*/ 850971 w 893897"/>
                <a:gd name="connsiteY1085" fmla="*/ 207876 h 488299"/>
                <a:gd name="connsiteX1086" fmla="*/ 853756 w 893897"/>
                <a:gd name="connsiteY1086" fmla="*/ 208502 h 488299"/>
                <a:gd name="connsiteX1087" fmla="*/ 862135 w 893897"/>
                <a:gd name="connsiteY1087" fmla="*/ 210153 h 488299"/>
                <a:gd name="connsiteX1088" fmla="*/ 863300 w 893897"/>
                <a:gd name="connsiteY1088" fmla="*/ 210357 h 488299"/>
                <a:gd name="connsiteX1089" fmla="*/ 864192 w 893897"/>
                <a:gd name="connsiteY1089" fmla="*/ 212078 h 488299"/>
                <a:gd name="connsiteX1090" fmla="*/ 865405 w 893897"/>
                <a:gd name="connsiteY1090" fmla="*/ 211937 h 488299"/>
                <a:gd name="connsiteX1091" fmla="*/ 866798 w 893897"/>
                <a:gd name="connsiteY1091" fmla="*/ 211866 h 488299"/>
                <a:gd name="connsiteX1092" fmla="*/ 868730 w 893897"/>
                <a:gd name="connsiteY1092" fmla="*/ 212070 h 488299"/>
                <a:gd name="connsiteX1093" fmla="*/ 870076 w 893897"/>
                <a:gd name="connsiteY1093" fmla="*/ 210482 h 488299"/>
                <a:gd name="connsiteX1094" fmla="*/ 871179 w 893897"/>
                <a:gd name="connsiteY1094" fmla="*/ 209089 h 488299"/>
                <a:gd name="connsiteX1095" fmla="*/ 873940 w 893897"/>
                <a:gd name="connsiteY1095" fmla="*/ 207368 h 488299"/>
                <a:gd name="connsiteX1096" fmla="*/ 876233 w 893897"/>
                <a:gd name="connsiteY1096" fmla="*/ 205029 h 488299"/>
                <a:gd name="connsiteX1097" fmla="*/ 878157 w 893897"/>
                <a:gd name="connsiteY1097" fmla="*/ 202948 h 488299"/>
                <a:gd name="connsiteX1098" fmla="*/ 879597 w 893897"/>
                <a:gd name="connsiteY1098" fmla="*/ 202674 h 488299"/>
                <a:gd name="connsiteX1099" fmla="*/ 880762 w 893897"/>
                <a:gd name="connsiteY1099" fmla="*/ 203644 h 488299"/>
                <a:gd name="connsiteX1100" fmla="*/ 880810 w 893897"/>
                <a:gd name="connsiteY1100" fmla="*/ 205443 h 488299"/>
                <a:gd name="connsiteX1101" fmla="*/ 879370 w 893897"/>
                <a:gd name="connsiteY1101" fmla="*/ 206758 h 488299"/>
                <a:gd name="connsiteX1102" fmla="*/ 878243 w 893897"/>
                <a:gd name="connsiteY1102" fmla="*/ 208346 h 488299"/>
                <a:gd name="connsiteX1103" fmla="*/ 878509 w 893897"/>
                <a:gd name="connsiteY1103" fmla="*/ 209934 h 488299"/>
                <a:gd name="connsiteX1104" fmla="*/ 880441 w 893897"/>
                <a:gd name="connsiteY1104" fmla="*/ 210075 h 488299"/>
                <a:gd name="connsiteX1105" fmla="*/ 882585 w 893897"/>
                <a:gd name="connsiteY1105" fmla="*/ 212461 h 488299"/>
                <a:gd name="connsiteX1106" fmla="*/ 885683 w 893897"/>
                <a:gd name="connsiteY1106" fmla="*/ 218039 h 488299"/>
                <a:gd name="connsiteX1107" fmla="*/ 886732 w 893897"/>
                <a:gd name="connsiteY1107" fmla="*/ 219205 h 488299"/>
                <a:gd name="connsiteX1108" fmla="*/ 888265 w 893897"/>
                <a:gd name="connsiteY1108" fmla="*/ 220300 h 488299"/>
                <a:gd name="connsiteX1109" fmla="*/ 889963 w 893897"/>
                <a:gd name="connsiteY1109" fmla="*/ 220793 h 488299"/>
                <a:gd name="connsiteX1110" fmla="*/ 891840 w 893897"/>
                <a:gd name="connsiteY1110" fmla="*/ 221591 h 488299"/>
                <a:gd name="connsiteX1111" fmla="*/ 893233 w 893897"/>
                <a:gd name="connsiteY1111" fmla="*/ 223883 h 488299"/>
                <a:gd name="connsiteX1112" fmla="*/ 893898 w 893897"/>
                <a:gd name="connsiteY1112" fmla="*/ 225964 h 488299"/>
                <a:gd name="connsiteX1113" fmla="*/ 81262 w 893897"/>
                <a:gd name="connsiteY1113" fmla="*/ 358157 h 488299"/>
                <a:gd name="connsiteX1114" fmla="*/ 80503 w 893897"/>
                <a:gd name="connsiteY1114" fmla="*/ 358579 h 488299"/>
                <a:gd name="connsiteX1115" fmla="*/ 80042 w 893897"/>
                <a:gd name="connsiteY1115" fmla="*/ 356608 h 488299"/>
                <a:gd name="connsiteX1116" fmla="*/ 80887 w 893897"/>
                <a:gd name="connsiteY1116" fmla="*/ 354949 h 488299"/>
                <a:gd name="connsiteX1117" fmla="*/ 82092 w 893897"/>
                <a:gd name="connsiteY1117" fmla="*/ 354730 h 488299"/>
                <a:gd name="connsiteX1118" fmla="*/ 81677 w 893897"/>
                <a:gd name="connsiteY1118" fmla="*/ 357351 h 488299"/>
                <a:gd name="connsiteX1119" fmla="*/ 81262 w 893897"/>
                <a:gd name="connsiteY1119" fmla="*/ 358157 h 488299"/>
                <a:gd name="connsiteX1120" fmla="*/ 78477 w 893897"/>
                <a:gd name="connsiteY1120" fmla="*/ 361787 h 488299"/>
                <a:gd name="connsiteX1121" fmla="*/ 77687 w 893897"/>
                <a:gd name="connsiteY1121" fmla="*/ 362655 h 488299"/>
                <a:gd name="connsiteX1122" fmla="*/ 76513 w 893897"/>
                <a:gd name="connsiteY1122" fmla="*/ 362522 h 488299"/>
                <a:gd name="connsiteX1123" fmla="*/ 74315 w 893897"/>
                <a:gd name="connsiteY1123" fmla="*/ 359244 h 488299"/>
                <a:gd name="connsiteX1124" fmla="*/ 74933 w 893897"/>
                <a:gd name="connsiteY1124" fmla="*/ 355912 h 488299"/>
                <a:gd name="connsiteX1125" fmla="*/ 75731 w 893897"/>
                <a:gd name="connsiteY1125" fmla="*/ 355231 h 488299"/>
                <a:gd name="connsiteX1126" fmla="*/ 76842 w 893897"/>
                <a:gd name="connsiteY1126" fmla="*/ 354762 h 488299"/>
                <a:gd name="connsiteX1127" fmla="*/ 76990 w 893897"/>
                <a:gd name="connsiteY1127" fmla="*/ 355497 h 488299"/>
                <a:gd name="connsiteX1128" fmla="*/ 75434 w 893897"/>
                <a:gd name="connsiteY1128" fmla="*/ 356991 h 488299"/>
                <a:gd name="connsiteX1129" fmla="*/ 75285 w 893897"/>
                <a:gd name="connsiteY1129" fmla="*/ 358877 h 488299"/>
                <a:gd name="connsiteX1130" fmla="*/ 76592 w 893897"/>
                <a:gd name="connsiteY1130" fmla="*/ 360966 h 488299"/>
                <a:gd name="connsiteX1131" fmla="*/ 78477 w 893897"/>
                <a:gd name="connsiteY1131" fmla="*/ 361787 h 488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</a:cxnLst>
              <a:rect l="l" t="t" r="r" b="b"/>
              <a:pathLst>
                <a:path w="893897" h="488299">
                  <a:moveTo>
                    <a:pt x="893898" y="225964"/>
                  </a:moveTo>
                  <a:lnTo>
                    <a:pt x="891864" y="225299"/>
                  </a:lnTo>
                  <a:lnTo>
                    <a:pt x="887874" y="225158"/>
                  </a:lnTo>
                  <a:lnTo>
                    <a:pt x="885441" y="225573"/>
                  </a:lnTo>
                  <a:lnTo>
                    <a:pt x="884299" y="225808"/>
                  </a:lnTo>
                  <a:lnTo>
                    <a:pt x="882593" y="227177"/>
                  </a:lnTo>
                  <a:lnTo>
                    <a:pt x="881381" y="228538"/>
                  </a:lnTo>
                  <a:lnTo>
                    <a:pt x="880848" y="230854"/>
                  </a:lnTo>
                  <a:lnTo>
                    <a:pt x="881490" y="233467"/>
                  </a:lnTo>
                  <a:lnTo>
                    <a:pt x="880614" y="238897"/>
                  </a:lnTo>
                  <a:lnTo>
                    <a:pt x="879425" y="240938"/>
                  </a:lnTo>
                  <a:lnTo>
                    <a:pt x="876921" y="244482"/>
                  </a:lnTo>
                  <a:lnTo>
                    <a:pt x="875466" y="245249"/>
                  </a:lnTo>
                  <a:lnTo>
                    <a:pt x="873025" y="245883"/>
                  </a:lnTo>
                  <a:lnTo>
                    <a:pt x="870678" y="246931"/>
                  </a:lnTo>
                  <a:lnTo>
                    <a:pt x="866078" y="247948"/>
                  </a:lnTo>
                  <a:lnTo>
                    <a:pt x="861110" y="248465"/>
                  </a:lnTo>
                  <a:lnTo>
                    <a:pt x="859342" y="249223"/>
                  </a:lnTo>
                  <a:lnTo>
                    <a:pt x="858082" y="251641"/>
                  </a:lnTo>
                  <a:lnTo>
                    <a:pt x="857190" y="253651"/>
                  </a:lnTo>
                  <a:lnTo>
                    <a:pt x="856643" y="255185"/>
                  </a:lnTo>
                  <a:lnTo>
                    <a:pt x="855234" y="260176"/>
                  </a:lnTo>
                  <a:lnTo>
                    <a:pt x="854437" y="264628"/>
                  </a:lnTo>
                  <a:lnTo>
                    <a:pt x="855219" y="270143"/>
                  </a:lnTo>
                  <a:lnTo>
                    <a:pt x="855806" y="276253"/>
                  </a:lnTo>
                  <a:lnTo>
                    <a:pt x="855766" y="278358"/>
                  </a:lnTo>
                  <a:lnTo>
                    <a:pt x="856979" y="281472"/>
                  </a:lnTo>
                  <a:lnTo>
                    <a:pt x="857590" y="283380"/>
                  </a:lnTo>
                  <a:lnTo>
                    <a:pt x="857300" y="286087"/>
                  </a:lnTo>
                  <a:lnTo>
                    <a:pt x="855555" y="288215"/>
                  </a:lnTo>
                  <a:lnTo>
                    <a:pt x="854507" y="291032"/>
                  </a:lnTo>
                  <a:lnTo>
                    <a:pt x="853521" y="292229"/>
                  </a:lnTo>
                  <a:lnTo>
                    <a:pt x="850681" y="292769"/>
                  </a:lnTo>
                  <a:lnTo>
                    <a:pt x="848006" y="293097"/>
                  </a:lnTo>
                  <a:lnTo>
                    <a:pt x="845307" y="295515"/>
                  </a:lnTo>
                  <a:lnTo>
                    <a:pt x="843147" y="297181"/>
                  </a:lnTo>
                  <a:lnTo>
                    <a:pt x="839768" y="299301"/>
                  </a:lnTo>
                  <a:lnTo>
                    <a:pt x="838179" y="299700"/>
                  </a:lnTo>
                  <a:lnTo>
                    <a:pt x="837303" y="298621"/>
                  </a:lnTo>
                  <a:lnTo>
                    <a:pt x="836724" y="296219"/>
                  </a:lnTo>
                  <a:lnTo>
                    <a:pt x="835567" y="295155"/>
                  </a:lnTo>
                  <a:lnTo>
                    <a:pt x="833932" y="295069"/>
                  </a:lnTo>
                  <a:lnTo>
                    <a:pt x="832617" y="295045"/>
                  </a:lnTo>
                  <a:lnTo>
                    <a:pt x="828369" y="294396"/>
                  </a:lnTo>
                  <a:lnTo>
                    <a:pt x="825646" y="294443"/>
                  </a:lnTo>
                  <a:lnTo>
                    <a:pt x="823605" y="294959"/>
                  </a:lnTo>
                  <a:lnTo>
                    <a:pt x="821273" y="295217"/>
                  </a:lnTo>
                  <a:lnTo>
                    <a:pt x="817244" y="294341"/>
                  </a:lnTo>
                  <a:lnTo>
                    <a:pt x="814639" y="293598"/>
                  </a:lnTo>
                  <a:lnTo>
                    <a:pt x="812886" y="292886"/>
                  </a:lnTo>
                  <a:lnTo>
                    <a:pt x="808701" y="290781"/>
                  </a:lnTo>
                  <a:lnTo>
                    <a:pt x="803201" y="288278"/>
                  </a:lnTo>
                  <a:lnTo>
                    <a:pt x="800948" y="287543"/>
                  </a:lnTo>
                  <a:lnTo>
                    <a:pt x="799610" y="288294"/>
                  </a:lnTo>
                  <a:lnTo>
                    <a:pt x="799407" y="289725"/>
                  </a:lnTo>
                  <a:lnTo>
                    <a:pt x="799055" y="293191"/>
                  </a:lnTo>
                  <a:lnTo>
                    <a:pt x="798413" y="295358"/>
                  </a:lnTo>
                  <a:lnTo>
                    <a:pt x="794579" y="306280"/>
                  </a:lnTo>
                  <a:lnTo>
                    <a:pt x="792209" y="313837"/>
                  </a:lnTo>
                  <a:lnTo>
                    <a:pt x="789197" y="321058"/>
                  </a:lnTo>
                  <a:lnTo>
                    <a:pt x="788242" y="325885"/>
                  </a:lnTo>
                  <a:lnTo>
                    <a:pt x="786443" y="331980"/>
                  </a:lnTo>
                  <a:lnTo>
                    <a:pt x="784652" y="336384"/>
                  </a:lnTo>
                  <a:lnTo>
                    <a:pt x="783924" y="338778"/>
                  </a:lnTo>
                  <a:lnTo>
                    <a:pt x="783861" y="339756"/>
                  </a:lnTo>
                  <a:lnTo>
                    <a:pt x="784174" y="341125"/>
                  </a:lnTo>
                  <a:lnTo>
                    <a:pt x="786920" y="342620"/>
                  </a:lnTo>
                  <a:lnTo>
                    <a:pt x="789799" y="343535"/>
                  </a:lnTo>
                  <a:lnTo>
                    <a:pt x="790433" y="344106"/>
                  </a:lnTo>
                  <a:lnTo>
                    <a:pt x="790746" y="345655"/>
                  </a:lnTo>
                  <a:lnTo>
                    <a:pt x="790637" y="348190"/>
                  </a:lnTo>
                  <a:lnTo>
                    <a:pt x="790112" y="350584"/>
                  </a:lnTo>
                  <a:lnTo>
                    <a:pt x="789283" y="352461"/>
                  </a:lnTo>
                  <a:lnTo>
                    <a:pt x="788462" y="353392"/>
                  </a:lnTo>
                  <a:lnTo>
                    <a:pt x="787523" y="353447"/>
                  </a:lnTo>
                  <a:lnTo>
                    <a:pt x="785723" y="352242"/>
                  </a:lnTo>
                  <a:lnTo>
                    <a:pt x="784120" y="350897"/>
                  </a:lnTo>
                  <a:lnTo>
                    <a:pt x="782876" y="350490"/>
                  </a:lnTo>
                  <a:lnTo>
                    <a:pt x="779715" y="351241"/>
                  </a:lnTo>
                  <a:lnTo>
                    <a:pt x="776789" y="352266"/>
                  </a:lnTo>
                  <a:lnTo>
                    <a:pt x="775811" y="352297"/>
                  </a:lnTo>
                  <a:lnTo>
                    <a:pt x="774114" y="351640"/>
                  </a:lnTo>
                  <a:lnTo>
                    <a:pt x="772400" y="350279"/>
                  </a:lnTo>
                  <a:lnTo>
                    <a:pt x="771719" y="347642"/>
                  </a:lnTo>
                  <a:lnTo>
                    <a:pt x="770249" y="346445"/>
                  </a:lnTo>
                  <a:lnTo>
                    <a:pt x="768277" y="347642"/>
                  </a:lnTo>
                  <a:lnTo>
                    <a:pt x="762409" y="349653"/>
                  </a:lnTo>
                  <a:lnTo>
                    <a:pt x="755947" y="352047"/>
                  </a:lnTo>
                  <a:lnTo>
                    <a:pt x="751840" y="353283"/>
                  </a:lnTo>
                  <a:lnTo>
                    <a:pt x="750236" y="353095"/>
                  </a:lnTo>
                  <a:lnTo>
                    <a:pt x="747052" y="353377"/>
                  </a:lnTo>
                  <a:lnTo>
                    <a:pt x="744291" y="354042"/>
                  </a:lnTo>
                  <a:lnTo>
                    <a:pt x="742217" y="354965"/>
                  </a:lnTo>
                  <a:lnTo>
                    <a:pt x="738126" y="356240"/>
                  </a:lnTo>
                  <a:lnTo>
                    <a:pt x="734410" y="357093"/>
                  </a:lnTo>
                  <a:lnTo>
                    <a:pt x="732015" y="359025"/>
                  </a:lnTo>
                  <a:lnTo>
                    <a:pt x="730294" y="360887"/>
                  </a:lnTo>
                  <a:lnTo>
                    <a:pt x="730365" y="361591"/>
                  </a:lnTo>
                  <a:lnTo>
                    <a:pt x="731617" y="362694"/>
                  </a:lnTo>
                  <a:lnTo>
                    <a:pt x="733048" y="363555"/>
                  </a:lnTo>
                  <a:lnTo>
                    <a:pt x="735911" y="363352"/>
                  </a:lnTo>
                  <a:lnTo>
                    <a:pt x="738705" y="363219"/>
                  </a:lnTo>
                  <a:lnTo>
                    <a:pt x="741028" y="364384"/>
                  </a:lnTo>
                  <a:lnTo>
                    <a:pt x="743109" y="365135"/>
                  </a:lnTo>
                  <a:lnTo>
                    <a:pt x="743680" y="366105"/>
                  </a:lnTo>
                  <a:lnTo>
                    <a:pt x="743109" y="367052"/>
                  </a:lnTo>
                  <a:lnTo>
                    <a:pt x="741904" y="367271"/>
                  </a:lnTo>
                  <a:lnTo>
                    <a:pt x="741482" y="367928"/>
                  </a:lnTo>
                  <a:lnTo>
                    <a:pt x="741693" y="368812"/>
                  </a:lnTo>
                  <a:lnTo>
                    <a:pt x="740895" y="371113"/>
                  </a:lnTo>
                  <a:lnTo>
                    <a:pt x="740481" y="374594"/>
                  </a:lnTo>
                  <a:lnTo>
                    <a:pt x="740895" y="378021"/>
                  </a:lnTo>
                  <a:lnTo>
                    <a:pt x="741122" y="381173"/>
                  </a:lnTo>
                  <a:lnTo>
                    <a:pt x="740973" y="382761"/>
                  </a:lnTo>
                  <a:lnTo>
                    <a:pt x="740895" y="385022"/>
                  </a:lnTo>
                  <a:lnTo>
                    <a:pt x="741779" y="386548"/>
                  </a:lnTo>
                  <a:lnTo>
                    <a:pt x="742569" y="389451"/>
                  </a:lnTo>
                  <a:lnTo>
                    <a:pt x="743985" y="391266"/>
                  </a:lnTo>
                  <a:lnTo>
                    <a:pt x="746121" y="397540"/>
                  </a:lnTo>
                  <a:lnTo>
                    <a:pt x="747381" y="401194"/>
                  </a:lnTo>
                  <a:lnTo>
                    <a:pt x="748538" y="405324"/>
                  </a:lnTo>
                  <a:lnTo>
                    <a:pt x="747701" y="407554"/>
                  </a:lnTo>
                  <a:lnTo>
                    <a:pt x="747756" y="408845"/>
                  </a:lnTo>
                  <a:lnTo>
                    <a:pt x="749118" y="409925"/>
                  </a:lnTo>
                  <a:lnTo>
                    <a:pt x="749712" y="412029"/>
                  </a:lnTo>
                  <a:lnTo>
                    <a:pt x="750346" y="413312"/>
                  </a:lnTo>
                  <a:lnTo>
                    <a:pt x="750173" y="414587"/>
                  </a:lnTo>
                  <a:lnTo>
                    <a:pt x="749595" y="415080"/>
                  </a:lnTo>
                  <a:lnTo>
                    <a:pt x="746645" y="414306"/>
                  </a:lnTo>
                  <a:lnTo>
                    <a:pt x="744228" y="415581"/>
                  </a:lnTo>
                  <a:lnTo>
                    <a:pt x="741662" y="416864"/>
                  </a:lnTo>
                  <a:lnTo>
                    <a:pt x="741318" y="417545"/>
                  </a:lnTo>
                  <a:lnTo>
                    <a:pt x="741247" y="418288"/>
                  </a:lnTo>
                  <a:lnTo>
                    <a:pt x="741505" y="418937"/>
                  </a:lnTo>
                  <a:lnTo>
                    <a:pt x="742984" y="420079"/>
                  </a:lnTo>
                  <a:lnTo>
                    <a:pt x="745026" y="420791"/>
                  </a:lnTo>
                  <a:lnTo>
                    <a:pt x="744924" y="421934"/>
                  </a:lnTo>
                  <a:lnTo>
                    <a:pt x="742397" y="422458"/>
                  </a:lnTo>
                  <a:lnTo>
                    <a:pt x="738587" y="424202"/>
                  </a:lnTo>
                  <a:lnTo>
                    <a:pt x="737531" y="426072"/>
                  </a:lnTo>
                  <a:lnTo>
                    <a:pt x="736717" y="428130"/>
                  </a:lnTo>
                  <a:lnTo>
                    <a:pt x="736647" y="429319"/>
                  </a:lnTo>
                  <a:lnTo>
                    <a:pt x="737030" y="432503"/>
                  </a:lnTo>
                  <a:lnTo>
                    <a:pt x="737609" y="436024"/>
                  </a:lnTo>
                  <a:lnTo>
                    <a:pt x="738697" y="439732"/>
                  </a:lnTo>
                  <a:lnTo>
                    <a:pt x="738783" y="440874"/>
                  </a:lnTo>
                  <a:lnTo>
                    <a:pt x="738220" y="441688"/>
                  </a:lnTo>
                  <a:lnTo>
                    <a:pt x="737695" y="442212"/>
                  </a:lnTo>
                  <a:lnTo>
                    <a:pt x="734667" y="438871"/>
                  </a:lnTo>
                  <a:lnTo>
                    <a:pt x="731366" y="435609"/>
                  </a:lnTo>
                  <a:lnTo>
                    <a:pt x="728785" y="434858"/>
                  </a:lnTo>
                  <a:lnTo>
                    <a:pt x="724286" y="434318"/>
                  </a:lnTo>
                  <a:lnTo>
                    <a:pt x="721900" y="434295"/>
                  </a:lnTo>
                  <a:lnTo>
                    <a:pt x="720546" y="433520"/>
                  </a:lnTo>
                  <a:lnTo>
                    <a:pt x="719216" y="431627"/>
                  </a:lnTo>
                  <a:lnTo>
                    <a:pt x="717628" y="429913"/>
                  </a:lnTo>
                  <a:lnTo>
                    <a:pt x="715594" y="428098"/>
                  </a:lnTo>
                  <a:lnTo>
                    <a:pt x="714765" y="425329"/>
                  </a:lnTo>
                  <a:lnTo>
                    <a:pt x="713928" y="424836"/>
                  </a:lnTo>
                  <a:lnTo>
                    <a:pt x="712457" y="425188"/>
                  </a:lnTo>
                  <a:lnTo>
                    <a:pt x="710001" y="425102"/>
                  </a:lnTo>
                  <a:lnTo>
                    <a:pt x="708623" y="424859"/>
                  </a:lnTo>
                  <a:lnTo>
                    <a:pt x="706566" y="424382"/>
                  </a:lnTo>
                  <a:lnTo>
                    <a:pt x="703288" y="423248"/>
                  </a:lnTo>
                  <a:lnTo>
                    <a:pt x="700698" y="422176"/>
                  </a:lnTo>
                  <a:lnTo>
                    <a:pt x="697436" y="421973"/>
                  </a:lnTo>
                  <a:lnTo>
                    <a:pt x="695558" y="422184"/>
                  </a:lnTo>
                  <a:lnTo>
                    <a:pt x="689698" y="422387"/>
                  </a:lnTo>
                  <a:lnTo>
                    <a:pt x="684832" y="421261"/>
                  </a:lnTo>
                  <a:lnTo>
                    <a:pt x="680897" y="421057"/>
                  </a:lnTo>
                  <a:lnTo>
                    <a:pt x="678472" y="421120"/>
                  </a:lnTo>
                  <a:lnTo>
                    <a:pt x="677314" y="420979"/>
                  </a:lnTo>
                  <a:lnTo>
                    <a:pt x="675327" y="420987"/>
                  </a:lnTo>
                  <a:lnTo>
                    <a:pt x="672401" y="420744"/>
                  </a:lnTo>
                  <a:lnTo>
                    <a:pt x="668489" y="419007"/>
                  </a:lnTo>
                  <a:lnTo>
                    <a:pt x="666972" y="418921"/>
                  </a:lnTo>
                  <a:lnTo>
                    <a:pt x="666009" y="418984"/>
                  </a:lnTo>
                  <a:lnTo>
                    <a:pt x="659469" y="420259"/>
                  </a:lnTo>
                  <a:lnTo>
                    <a:pt x="656457" y="420557"/>
                  </a:lnTo>
                  <a:lnTo>
                    <a:pt x="650065" y="420408"/>
                  </a:lnTo>
                  <a:lnTo>
                    <a:pt x="643791" y="420267"/>
                  </a:lnTo>
                  <a:lnTo>
                    <a:pt x="641772" y="420001"/>
                  </a:lnTo>
                  <a:lnTo>
                    <a:pt x="640653" y="420134"/>
                  </a:lnTo>
                  <a:lnTo>
                    <a:pt x="638283" y="423193"/>
                  </a:lnTo>
                  <a:lnTo>
                    <a:pt x="637266" y="423670"/>
                  </a:lnTo>
                  <a:lnTo>
                    <a:pt x="631351" y="423005"/>
                  </a:lnTo>
                  <a:lnTo>
                    <a:pt x="624357" y="420995"/>
                  </a:lnTo>
                  <a:lnTo>
                    <a:pt x="619303" y="418789"/>
                  </a:lnTo>
                  <a:lnTo>
                    <a:pt x="615016" y="416449"/>
                  </a:lnTo>
                  <a:lnTo>
                    <a:pt x="609336" y="412757"/>
                  </a:lnTo>
                  <a:lnTo>
                    <a:pt x="605941" y="410934"/>
                  </a:lnTo>
                  <a:lnTo>
                    <a:pt x="605448" y="411982"/>
                  </a:lnTo>
                  <a:lnTo>
                    <a:pt x="604548" y="412319"/>
                  </a:lnTo>
                  <a:lnTo>
                    <a:pt x="603242" y="412483"/>
                  </a:lnTo>
                  <a:lnTo>
                    <a:pt x="600230" y="412295"/>
                  </a:lnTo>
                  <a:lnTo>
                    <a:pt x="598837" y="414165"/>
                  </a:lnTo>
                  <a:lnTo>
                    <a:pt x="595160" y="415503"/>
                  </a:lnTo>
                  <a:lnTo>
                    <a:pt x="592821" y="416700"/>
                  </a:lnTo>
                  <a:lnTo>
                    <a:pt x="591600" y="418053"/>
                  </a:lnTo>
                  <a:lnTo>
                    <a:pt x="589269" y="426995"/>
                  </a:lnTo>
                  <a:lnTo>
                    <a:pt x="588643" y="430258"/>
                  </a:lnTo>
                  <a:lnTo>
                    <a:pt x="590208" y="435734"/>
                  </a:lnTo>
                  <a:lnTo>
                    <a:pt x="588416" y="435413"/>
                  </a:lnTo>
                  <a:lnTo>
                    <a:pt x="586312" y="434013"/>
                  </a:lnTo>
                  <a:lnTo>
                    <a:pt x="585584" y="432910"/>
                  </a:lnTo>
                  <a:lnTo>
                    <a:pt x="583558" y="432237"/>
                  </a:lnTo>
                  <a:lnTo>
                    <a:pt x="576188" y="431220"/>
                  </a:lnTo>
                  <a:lnTo>
                    <a:pt x="574811" y="429960"/>
                  </a:lnTo>
                  <a:lnTo>
                    <a:pt x="573951" y="428935"/>
                  </a:lnTo>
                  <a:lnTo>
                    <a:pt x="572042" y="428263"/>
                  </a:lnTo>
                  <a:lnTo>
                    <a:pt x="569343" y="427746"/>
                  </a:lnTo>
                  <a:lnTo>
                    <a:pt x="563475" y="425368"/>
                  </a:lnTo>
                  <a:lnTo>
                    <a:pt x="560972" y="425282"/>
                  </a:lnTo>
                  <a:lnTo>
                    <a:pt x="553399" y="423451"/>
                  </a:lnTo>
                  <a:lnTo>
                    <a:pt x="552162" y="423467"/>
                  </a:lnTo>
                  <a:lnTo>
                    <a:pt x="551599" y="423545"/>
                  </a:lnTo>
                  <a:lnTo>
                    <a:pt x="548657" y="424742"/>
                  </a:lnTo>
                  <a:lnTo>
                    <a:pt x="546757" y="425086"/>
                  </a:lnTo>
                  <a:lnTo>
                    <a:pt x="544730" y="424601"/>
                  </a:lnTo>
                  <a:lnTo>
                    <a:pt x="541100" y="426080"/>
                  </a:lnTo>
                  <a:lnTo>
                    <a:pt x="539137" y="428051"/>
                  </a:lnTo>
                  <a:lnTo>
                    <a:pt x="537517" y="430461"/>
                  </a:lnTo>
                  <a:lnTo>
                    <a:pt x="535968" y="431979"/>
                  </a:lnTo>
                  <a:lnTo>
                    <a:pt x="535507" y="434248"/>
                  </a:lnTo>
                  <a:lnTo>
                    <a:pt x="534411" y="435421"/>
                  </a:lnTo>
                  <a:lnTo>
                    <a:pt x="533105" y="437768"/>
                  </a:lnTo>
                  <a:lnTo>
                    <a:pt x="533105" y="439137"/>
                  </a:lnTo>
                  <a:lnTo>
                    <a:pt x="534286" y="440467"/>
                  </a:lnTo>
                  <a:lnTo>
                    <a:pt x="532393" y="441696"/>
                  </a:lnTo>
                  <a:lnTo>
                    <a:pt x="530288" y="442079"/>
                  </a:lnTo>
                  <a:lnTo>
                    <a:pt x="529201" y="442830"/>
                  </a:lnTo>
                  <a:lnTo>
                    <a:pt x="528043" y="444637"/>
                  </a:lnTo>
                  <a:lnTo>
                    <a:pt x="526963" y="446186"/>
                  </a:lnTo>
                  <a:lnTo>
                    <a:pt x="526329" y="446734"/>
                  </a:lnTo>
                  <a:lnTo>
                    <a:pt x="525360" y="446632"/>
                  </a:lnTo>
                  <a:lnTo>
                    <a:pt x="524233" y="445427"/>
                  </a:lnTo>
                  <a:lnTo>
                    <a:pt x="522629" y="445482"/>
                  </a:lnTo>
                  <a:lnTo>
                    <a:pt x="520720" y="446968"/>
                  </a:lnTo>
                  <a:lnTo>
                    <a:pt x="518451" y="449386"/>
                  </a:lnTo>
                  <a:lnTo>
                    <a:pt x="515596" y="453071"/>
                  </a:lnTo>
                  <a:lnTo>
                    <a:pt x="512615" y="455027"/>
                  </a:lnTo>
                  <a:lnTo>
                    <a:pt x="508844" y="456685"/>
                  </a:lnTo>
                  <a:lnTo>
                    <a:pt x="506114" y="457421"/>
                  </a:lnTo>
                  <a:lnTo>
                    <a:pt x="503954" y="458680"/>
                  </a:lnTo>
                  <a:lnTo>
                    <a:pt x="500348" y="461231"/>
                  </a:lnTo>
                  <a:lnTo>
                    <a:pt x="499628" y="462733"/>
                  </a:lnTo>
                  <a:lnTo>
                    <a:pt x="497015" y="463617"/>
                  </a:lnTo>
                  <a:lnTo>
                    <a:pt x="494911" y="464634"/>
                  </a:lnTo>
                  <a:lnTo>
                    <a:pt x="492963" y="466331"/>
                  </a:lnTo>
                  <a:lnTo>
                    <a:pt x="492485" y="469328"/>
                  </a:lnTo>
                  <a:lnTo>
                    <a:pt x="491249" y="471049"/>
                  </a:lnTo>
                  <a:lnTo>
                    <a:pt x="488268" y="473404"/>
                  </a:lnTo>
                  <a:lnTo>
                    <a:pt x="485765" y="475782"/>
                  </a:lnTo>
                  <a:lnTo>
                    <a:pt x="484130" y="478114"/>
                  </a:lnTo>
                  <a:lnTo>
                    <a:pt x="482401" y="480578"/>
                  </a:lnTo>
                  <a:lnTo>
                    <a:pt x="481861" y="481932"/>
                  </a:lnTo>
                  <a:lnTo>
                    <a:pt x="481799" y="483786"/>
                  </a:lnTo>
                  <a:lnTo>
                    <a:pt x="482612" y="485342"/>
                  </a:lnTo>
                  <a:lnTo>
                    <a:pt x="482769" y="486821"/>
                  </a:lnTo>
                  <a:lnTo>
                    <a:pt x="482151" y="487893"/>
                  </a:lnTo>
                  <a:lnTo>
                    <a:pt x="480461" y="488300"/>
                  </a:lnTo>
                  <a:lnTo>
                    <a:pt x="478693" y="487987"/>
                  </a:lnTo>
                  <a:lnTo>
                    <a:pt x="475978" y="486931"/>
                  </a:lnTo>
                  <a:lnTo>
                    <a:pt x="473091" y="485037"/>
                  </a:lnTo>
                  <a:lnTo>
                    <a:pt x="472035" y="484106"/>
                  </a:lnTo>
                  <a:lnTo>
                    <a:pt x="470619" y="482510"/>
                  </a:lnTo>
                  <a:lnTo>
                    <a:pt x="470822" y="481032"/>
                  </a:lnTo>
                  <a:lnTo>
                    <a:pt x="471550" y="478145"/>
                  </a:lnTo>
                  <a:lnTo>
                    <a:pt x="472043" y="476166"/>
                  </a:lnTo>
                  <a:lnTo>
                    <a:pt x="470869" y="475219"/>
                  </a:lnTo>
                  <a:lnTo>
                    <a:pt x="470001" y="474202"/>
                  </a:lnTo>
                  <a:lnTo>
                    <a:pt x="469383" y="473224"/>
                  </a:lnTo>
                  <a:lnTo>
                    <a:pt x="468162" y="471292"/>
                  </a:lnTo>
                  <a:lnTo>
                    <a:pt x="466629" y="471769"/>
                  </a:lnTo>
                  <a:lnTo>
                    <a:pt x="465299" y="472246"/>
                  </a:lnTo>
                  <a:lnTo>
                    <a:pt x="463758" y="471565"/>
                  </a:lnTo>
                  <a:lnTo>
                    <a:pt x="459212" y="471863"/>
                  </a:lnTo>
                  <a:lnTo>
                    <a:pt x="455786" y="472082"/>
                  </a:lnTo>
                  <a:lnTo>
                    <a:pt x="452563" y="472285"/>
                  </a:lnTo>
                  <a:lnTo>
                    <a:pt x="448478" y="472551"/>
                  </a:lnTo>
                  <a:lnTo>
                    <a:pt x="443550" y="472872"/>
                  </a:lnTo>
                  <a:lnTo>
                    <a:pt x="442134" y="472450"/>
                  </a:lnTo>
                  <a:lnTo>
                    <a:pt x="441250" y="471808"/>
                  </a:lnTo>
                  <a:lnTo>
                    <a:pt x="440358" y="469140"/>
                  </a:lnTo>
                  <a:lnTo>
                    <a:pt x="439841" y="466871"/>
                  </a:lnTo>
                  <a:lnTo>
                    <a:pt x="438887" y="462623"/>
                  </a:lnTo>
                  <a:lnTo>
                    <a:pt x="438246" y="459330"/>
                  </a:lnTo>
                  <a:lnTo>
                    <a:pt x="437487" y="455402"/>
                  </a:lnTo>
                  <a:lnTo>
                    <a:pt x="436986" y="451052"/>
                  </a:lnTo>
                  <a:lnTo>
                    <a:pt x="436626" y="447954"/>
                  </a:lnTo>
                  <a:lnTo>
                    <a:pt x="432894" y="447853"/>
                  </a:lnTo>
                  <a:lnTo>
                    <a:pt x="429914" y="447774"/>
                  </a:lnTo>
                  <a:lnTo>
                    <a:pt x="425884" y="447665"/>
                  </a:lnTo>
                  <a:lnTo>
                    <a:pt x="425916" y="445193"/>
                  </a:lnTo>
                  <a:lnTo>
                    <a:pt x="425963" y="442071"/>
                  </a:lnTo>
                  <a:lnTo>
                    <a:pt x="426018" y="438511"/>
                  </a:lnTo>
                  <a:lnTo>
                    <a:pt x="426769" y="433833"/>
                  </a:lnTo>
                  <a:lnTo>
                    <a:pt x="427050" y="429906"/>
                  </a:lnTo>
                  <a:lnTo>
                    <a:pt x="427402" y="425094"/>
                  </a:lnTo>
                  <a:lnTo>
                    <a:pt x="427622" y="421910"/>
                  </a:lnTo>
                  <a:lnTo>
                    <a:pt x="427872" y="418397"/>
                  </a:lnTo>
                  <a:lnTo>
                    <a:pt x="425791" y="419485"/>
                  </a:lnTo>
                  <a:lnTo>
                    <a:pt x="423498" y="420682"/>
                  </a:lnTo>
                  <a:lnTo>
                    <a:pt x="421347" y="421801"/>
                  </a:lnTo>
                  <a:lnTo>
                    <a:pt x="419868" y="418961"/>
                  </a:lnTo>
                  <a:lnTo>
                    <a:pt x="418429" y="416191"/>
                  </a:lnTo>
                  <a:lnTo>
                    <a:pt x="416246" y="411974"/>
                  </a:lnTo>
                  <a:lnTo>
                    <a:pt x="414611" y="408814"/>
                  </a:lnTo>
                  <a:lnTo>
                    <a:pt x="411771" y="406960"/>
                  </a:lnTo>
                  <a:lnTo>
                    <a:pt x="409651" y="405590"/>
                  </a:lnTo>
                  <a:lnTo>
                    <a:pt x="407468" y="403282"/>
                  </a:lnTo>
                  <a:lnTo>
                    <a:pt x="405583" y="400881"/>
                  </a:lnTo>
                  <a:lnTo>
                    <a:pt x="403791" y="398596"/>
                  </a:lnTo>
                  <a:lnTo>
                    <a:pt x="401648" y="396617"/>
                  </a:lnTo>
                  <a:lnTo>
                    <a:pt x="399590" y="397243"/>
                  </a:lnTo>
                  <a:lnTo>
                    <a:pt x="397267" y="398487"/>
                  </a:lnTo>
                  <a:lnTo>
                    <a:pt x="395029" y="399676"/>
                  </a:lnTo>
                  <a:lnTo>
                    <a:pt x="392658" y="400943"/>
                  </a:lnTo>
                  <a:lnTo>
                    <a:pt x="391501" y="401561"/>
                  </a:lnTo>
                  <a:lnTo>
                    <a:pt x="388746" y="401327"/>
                  </a:lnTo>
                  <a:lnTo>
                    <a:pt x="386345" y="401123"/>
                  </a:lnTo>
                  <a:lnTo>
                    <a:pt x="382050" y="400756"/>
                  </a:lnTo>
                  <a:lnTo>
                    <a:pt x="378428" y="400443"/>
                  </a:lnTo>
                  <a:lnTo>
                    <a:pt x="374727" y="400122"/>
                  </a:lnTo>
                  <a:lnTo>
                    <a:pt x="369571" y="399676"/>
                  </a:lnTo>
                  <a:lnTo>
                    <a:pt x="364345" y="399230"/>
                  </a:lnTo>
                  <a:lnTo>
                    <a:pt x="360856" y="399824"/>
                  </a:lnTo>
                  <a:lnTo>
                    <a:pt x="356428" y="400568"/>
                  </a:lnTo>
                  <a:lnTo>
                    <a:pt x="351781" y="401350"/>
                  </a:lnTo>
                  <a:lnTo>
                    <a:pt x="347940" y="401999"/>
                  </a:lnTo>
                  <a:lnTo>
                    <a:pt x="343074" y="402813"/>
                  </a:lnTo>
                  <a:lnTo>
                    <a:pt x="339436" y="403423"/>
                  </a:lnTo>
                  <a:lnTo>
                    <a:pt x="337644" y="403337"/>
                  </a:lnTo>
                  <a:lnTo>
                    <a:pt x="335391" y="400771"/>
                  </a:lnTo>
                  <a:lnTo>
                    <a:pt x="331776" y="396648"/>
                  </a:lnTo>
                  <a:lnTo>
                    <a:pt x="329594" y="394145"/>
                  </a:lnTo>
                  <a:lnTo>
                    <a:pt x="327450" y="391688"/>
                  </a:lnTo>
                  <a:lnTo>
                    <a:pt x="324352" y="388144"/>
                  </a:lnTo>
                  <a:lnTo>
                    <a:pt x="321864" y="385453"/>
                  </a:lnTo>
                  <a:lnTo>
                    <a:pt x="319431" y="382824"/>
                  </a:lnTo>
                  <a:lnTo>
                    <a:pt x="318030" y="380391"/>
                  </a:lnTo>
                  <a:lnTo>
                    <a:pt x="317334" y="377324"/>
                  </a:lnTo>
                  <a:lnTo>
                    <a:pt x="316067" y="375932"/>
                  </a:lnTo>
                  <a:lnTo>
                    <a:pt x="313251" y="374054"/>
                  </a:lnTo>
                  <a:lnTo>
                    <a:pt x="310215" y="372036"/>
                  </a:lnTo>
                  <a:lnTo>
                    <a:pt x="307180" y="370017"/>
                  </a:lnTo>
                  <a:lnTo>
                    <a:pt x="304144" y="367999"/>
                  </a:lnTo>
                  <a:lnTo>
                    <a:pt x="301109" y="365972"/>
                  </a:lnTo>
                  <a:lnTo>
                    <a:pt x="298073" y="363946"/>
                  </a:lnTo>
                  <a:lnTo>
                    <a:pt x="295038" y="361920"/>
                  </a:lnTo>
                  <a:lnTo>
                    <a:pt x="292002" y="359886"/>
                  </a:lnTo>
                  <a:lnTo>
                    <a:pt x="288967" y="357852"/>
                  </a:lnTo>
                  <a:lnTo>
                    <a:pt x="285931" y="355818"/>
                  </a:lnTo>
                  <a:lnTo>
                    <a:pt x="282896" y="353776"/>
                  </a:lnTo>
                  <a:lnTo>
                    <a:pt x="279930" y="351757"/>
                  </a:lnTo>
                  <a:lnTo>
                    <a:pt x="276895" y="349715"/>
                  </a:lnTo>
                  <a:lnTo>
                    <a:pt x="273859" y="347666"/>
                  </a:lnTo>
                  <a:lnTo>
                    <a:pt x="270824" y="345616"/>
                  </a:lnTo>
                  <a:lnTo>
                    <a:pt x="267788" y="343566"/>
                  </a:lnTo>
                  <a:lnTo>
                    <a:pt x="264753" y="341516"/>
                  </a:lnTo>
                  <a:lnTo>
                    <a:pt x="262257" y="340022"/>
                  </a:lnTo>
                  <a:lnTo>
                    <a:pt x="259934" y="340413"/>
                  </a:lnTo>
                  <a:lnTo>
                    <a:pt x="256460" y="341462"/>
                  </a:lnTo>
                  <a:lnTo>
                    <a:pt x="252814" y="342557"/>
                  </a:lnTo>
                  <a:lnTo>
                    <a:pt x="249208" y="343644"/>
                  </a:lnTo>
                  <a:lnTo>
                    <a:pt x="242746" y="345585"/>
                  </a:lnTo>
                  <a:lnTo>
                    <a:pt x="238591" y="346836"/>
                  </a:lnTo>
                  <a:lnTo>
                    <a:pt x="235345" y="347885"/>
                  </a:lnTo>
                  <a:lnTo>
                    <a:pt x="231887" y="349003"/>
                  </a:lnTo>
                  <a:lnTo>
                    <a:pt x="227349" y="350466"/>
                  </a:lnTo>
                  <a:lnTo>
                    <a:pt x="223547" y="351695"/>
                  </a:lnTo>
                  <a:lnTo>
                    <a:pt x="219095" y="353134"/>
                  </a:lnTo>
                  <a:lnTo>
                    <a:pt x="215144" y="354409"/>
                  </a:lnTo>
                  <a:lnTo>
                    <a:pt x="211828" y="355474"/>
                  </a:lnTo>
                  <a:lnTo>
                    <a:pt x="208370" y="356592"/>
                  </a:lnTo>
                  <a:lnTo>
                    <a:pt x="205632" y="357468"/>
                  </a:lnTo>
                  <a:lnTo>
                    <a:pt x="205632" y="364556"/>
                  </a:lnTo>
                  <a:lnTo>
                    <a:pt x="205632" y="371613"/>
                  </a:lnTo>
                  <a:lnTo>
                    <a:pt x="205639" y="378646"/>
                  </a:lnTo>
                  <a:lnTo>
                    <a:pt x="205639" y="385656"/>
                  </a:lnTo>
                  <a:lnTo>
                    <a:pt x="205639" y="392635"/>
                  </a:lnTo>
                  <a:lnTo>
                    <a:pt x="205647" y="399582"/>
                  </a:lnTo>
                  <a:lnTo>
                    <a:pt x="205647" y="406506"/>
                  </a:lnTo>
                  <a:lnTo>
                    <a:pt x="205647" y="413398"/>
                  </a:lnTo>
                  <a:lnTo>
                    <a:pt x="205647" y="420267"/>
                  </a:lnTo>
                  <a:lnTo>
                    <a:pt x="205655" y="427113"/>
                  </a:lnTo>
                  <a:lnTo>
                    <a:pt x="205655" y="433935"/>
                  </a:lnTo>
                  <a:lnTo>
                    <a:pt x="205655" y="440733"/>
                  </a:lnTo>
                  <a:lnTo>
                    <a:pt x="205663" y="447501"/>
                  </a:lnTo>
                  <a:lnTo>
                    <a:pt x="205663" y="454244"/>
                  </a:lnTo>
                  <a:lnTo>
                    <a:pt x="205663" y="460965"/>
                  </a:lnTo>
                  <a:lnTo>
                    <a:pt x="205670" y="467662"/>
                  </a:lnTo>
                  <a:lnTo>
                    <a:pt x="204731" y="467607"/>
                  </a:lnTo>
                  <a:lnTo>
                    <a:pt x="202627" y="467998"/>
                  </a:lnTo>
                  <a:lnTo>
                    <a:pt x="199106" y="468929"/>
                  </a:lnTo>
                  <a:lnTo>
                    <a:pt x="196181" y="469398"/>
                  </a:lnTo>
                  <a:lnTo>
                    <a:pt x="194898" y="469109"/>
                  </a:lnTo>
                  <a:lnTo>
                    <a:pt x="193747" y="468412"/>
                  </a:lnTo>
                  <a:lnTo>
                    <a:pt x="192738" y="466942"/>
                  </a:lnTo>
                  <a:lnTo>
                    <a:pt x="191236" y="465150"/>
                  </a:lnTo>
                  <a:lnTo>
                    <a:pt x="189695" y="463695"/>
                  </a:lnTo>
                  <a:lnTo>
                    <a:pt x="187778" y="460714"/>
                  </a:lnTo>
                  <a:lnTo>
                    <a:pt x="186448" y="458422"/>
                  </a:lnTo>
                  <a:lnTo>
                    <a:pt x="183170" y="453399"/>
                  </a:lnTo>
                  <a:lnTo>
                    <a:pt x="182709" y="451811"/>
                  </a:lnTo>
                  <a:lnTo>
                    <a:pt x="182098" y="450192"/>
                  </a:lnTo>
                  <a:lnTo>
                    <a:pt x="181003" y="448838"/>
                  </a:lnTo>
                  <a:lnTo>
                    <a:pt x="177138" y="445513"/>
                  </a:lnTo>
                  <a:lnTo>
                    <a:pt x="172640" y="442509"/>
                  </a:lnTo>
                  <a:lnTo>
                    <a:pt x="168228" y="439560"/>
                  </a:lnTo>
                  <a:lnTo>
                    <a:pt x="166984" y="438840"/>
                  </a:lnTo>
                  <a:lnTo>
                    <a:pt x="164918" y="437925"/>
                  </a:lnTo>
                  <a:lnTo>
                    <a:pt x="162375" y="437909"/>
                  </a:lnTo>
                  <a:lnTo>
                    <a:pt x="160639" y="438089"/>
                  </a:lnTo>
                  <a:lnTo>
                    <a:pt x="155350" y="439067"/>
                  </a:lnTo>
                  <a:lnTo>
                    <a:pt x="151290" y="440209"/>
                  </a:lnTo>
                  <a:lnTo>
                    <a:pt x="145790" y="441758"/>
                  </a:lnTo>
                  <a:lnTo>
                    <a:pt x="141526" y="443471"/>
                  </a:lnTo>
                  <a:lnTo>
                    <a:pt x="140572" y="443972"/>
                  </a:lnTo>
                  <a:lnTo>
                    <a:pt x="137458" y="446038"/>
                  </a:lnTo>
                  <a:lnTo>
                    <a:pt x="133648" y="449464"/>
                  </a:lnTo>
                  <a:lnTo>
                    <a:pt x="129196" y="454283"/>
                  </a:lnTo>
                  <a:lnTo>
                    <a:pt x="128617" y="451185"/>
                  </a:lnTo>
                  <a:lnTo>
                    <a:pt x="128422" y="446405"/>
                  </a:lnTo>
                  <a:lnTo>
                    <a:pt x="128500" y="444864"/>
                  </a:lnTo>
                  <a:lnTo>
                    <a:pt x="129713" y="440835"/>
                  </a:lnTo>
                  <a:lnTo>
                    <a:pt x="130941" y="438065"/>
                  </a:lnTo>
                  <a:lnTo>
                    <a:pt x="131927" y="435179"/>
                  </a:lnTo>
                  <a:lnTo>
                    <a:pt x="132373" y="431400"/>
                  </a:lnTo>
                  <a:lnTo>
                    <a:pt x="131457" y="425313"/>
                  </a:lnTo>
                  <a:lnTo>
                    <a:pt x="130433" y="423960"/>
                  </a:lnTo>
                  <a:lnTo>
                    <a:pt x="129204" y="423522"/>
                  </a:lnTo>
                  <a:lnTo>
                    <a:pt x="127890" y="423396"/>
                  </a:lnTo>
                  <a:lnTo>
                    <a:pt x="125472" y="423647"/>
                  </a:lnTo>
                  <a:lnTo>
                    <a:pt x="124346" y="424140"/>
                  </a:lnTo>
                  <a:lnTo>
                    <a:pt x="122382" y="422082"/>
                  </a:lnTo>
                  <a:lnTo>
                    <a:pt x="120012" y="421754"/>
                  </a:lnTo>
                  <a:lnTo>
                    <a:pt x="118760" y="422325"/>
                  </a:lnTo>
                  <a:lnTo>
                    <a:pt x="117492" y="422622"/>
                  </a:lnTo>
                  <a:lnTo>
                    <a:pt x="116116" y="422051"/>
                  </a:lnTo>
                  <a:lnTo>
                    <a:pt x="114926" y="420830"/>
                  </a:lnTo>
                  <a:lnTo>
                    <a:pt x="114199" y="419516"/>
                  </a:lnTo>
                  <a:lnTo>
                    <a:pt x="113636" y="418030"/>
                  </a:lnTo>
                  <a:lnTo>
                    <a:pt x="111774" y="415041"/>
                  </a:lnTo>
                  <a:lnTo>
                    <a:pt x="109927" y="413414"/>
                  </a:lnTo>
                  <a:lnTo>
                    <a:pt x="107690" y="413054"/>
                  </a:lnTo>
                  <a:lnTo>
                    <a:pt x="104036" y="413148"/>
                  </a:lnTo>
                  <a:lnTo>
                    <a:pt x="102886" y="412944"/>
                  </a:lnTo>
                  <a:lnTo>
                    <a:pt x="102823" y="411247"/>
                  </a:lnTo>
                  <a:lnTo>
                    <a:pt x="103285" y="407491"/>
                  </a:lnTo>
                  <a:lnTo>
                    <a:pt x="103293" y="405528"/>
                  </a:lnTo>
                  <a:lnTo>
                    <a:pt x="103035" y="403674"/>
                  </a:lnTo>
                  <a:lnTo>
                    <a:pt x="102425" y="402148"/>
                  </a:lnTo>
                  <a:lnTo>
                    <a:pt x="101650" y="400826"/>
                  </a:lnTo>
                  <a:lnTo>
                    <a:pt x="99475" y="398651"/>
                  </a:lnTo>
                  <a:lnTo>
                    <a:pt x="97832" y="395584"/>
                  </a:lnTo>
                  <a:lnTo>
                    <a:pt x="95086" y="389255"/>
                  </a:lnTo>
                  <a:lnTo>
                    <a:pt x="92685" y="382120"/>
                  </a:lnTo>
                  <a:lnTo>
                    <a:pt x="91628" y="381040"/>
                  </a:lnTo>
                  <a:lnTo>
                    <a:pt x="89485" y="379906"/>
                  </a:lnTo>
                  <a:lnTo>
                    <a:pt x="84799" y="378999"/>
                  </a:lnTo>
                  <a:lnTo>
                    <a:pt x="81708" y="378060"/>
                  </a:lnTo>
                  <a:lnTo>
                    <a:pt x="80495" y="377152"/>
                  </a:lnTo>
                  <a:lnTo>
                    <a:pt x="79987" y="375580"/>
                  </a:lnTo>
                  <a:lnTo>
                    <a:pt x="80003" y="373890"/>
                  </a:lnTo>
                  <a:lnTo>
                    <a:pt x="80253" y="371895"/>
                  </a:lnTo>
                  <a:lnTo>
                    <a:pt x="80973" y="370205"/>
                  </a:lnTo>
                  <a:lnTo>
                    <a:pt x="83429" y="368898"/>
                  </a:lnTo>
                  <a:lnTo>
                    <a:pt x="88773" y="368609"/>
                  </a:lnTo>
                  <a:lnTo>
                    <a:pt x="93334" y="368750"/>
                  </a:lnTo>
                  <a:lnTo>
                    <a:pt x="97473" y="371770"/>
                  </a:lnTo>
                  <a:lnTo>
                    <a:pt x="98826" y="372458"/>
                  </a:lnTo>
                  <a:lnTo>
                    <a:pt x="100296" y="372654"/>
                  </a:lnTo>
                  <a:lnTo>
                    <a:pt x="103223" y="371699"/>
                  </a:lnTo>
                  <a:lnTo>
                    <a:pt x="104678" y="371426"/>
                  </a:lnTo>
                  <a:lnTo>
                    <a:pt x="108339" y="371738"/>
                  </a:lnTo>
                  <a:lnTo>
                    <a:pt x="107244" y="370307"/>
                  </a:lnTo>
                  <a:lnTo>
                    <a:pt x="105867" y="369556"/>
                  </a:lnTo>
                  <a:lnTo>
                    <a:pt x="104443" y="369618"/>
                  </a:lnTo>
                  <a:lnTo>
                    <a:pt x="103215" y="369032"/>
                  </a:lnTo>
                  <a:lnTo>
                    <a:pt x="101188" y="366262"/>
                  </a:lnTo>
                  <a:lnTo>
                    <a:pt x="97676" y="363101"/>
                  </a:lnTo>
                  <a:lnTo>
                    <a:pt x="96862" y="361795"/>
                  </a:lnTo>
                  <a:lnTo>
                    <a:pt x="96612" y="359698"/>
                  </a:lnTo>
                  <a:lnTo>
                    <a:pt x="97292" y="357891"/>
                  </a:lnTo>
                  <a:lnTo>
                    <a:pt x="99780" y="356037"/>
                  </a:lnTo>
                  <a:lnTo>
                    <a:pt x="101900" y="353510"/>
                  </a:lnTo>
                  <a:lnTo>
                    <a:pt x="102863" y="350153"/>
                  </a:lnTo>
                  <a:lnTo>
                    <a:pt x="103731" y="348604"/>
                  </a:lnTo>
                  <a:lnTo>
                    <a:pt x="105530" y="346171"/>
                  </a:lnTo>
                  <a:lnTo>
                    <a:pt x="108253" y="346641"/>
                  </a:lnTo>
                  <a:lnTo>
                    <a:pt x="112493" y="344881"/>
                  </a:lnTo>
                  <a:lnTo>
                    <a:pt x="119433" y="345225"/>
                  </a:lnTo>
                  <a:lnTo>
                    <a:pt x="127741" y="344724"/>
                  </a:lnTo>
                  <a:lnTo>
                    <a:pt x="130026" y="344904"/>
                  </a:lnTo>
                  <a:lnTo>
                    <a:pt x="135322" y="346625"/>
                  </a:lnTo>
                  <a:lnTo>
                    <a:pt x="138366" y="347368"/>
                  </a:lnTo>
                  <a:lnTo>
                    <a:pt x="142066" y="347744"/>
                  </a:lnTo>
                  <a:lnTo>
                    <a:pt x="144734" y="346985"/>
                  </a:lnTo>
                  <a:lnTo>
                    <a:pt x="142222" y="344638"/>
                  </a:lnTo>
                  <a:lnTo>
                    <a:pt x="136770" y="341853"/>
                  </a:lnTo>
                  <a:lnTo>
                    <a:pt x="135369" y="339475"/>
                  </a:lnTo>
                  <a:lnTo>
                    <a:pt x="137865" y="332997"/>
                  </a:lnTo>
                  <a:lnTo>
                    <a:pt x="141244" y="327074"/>
                  </a:lnTo>
                  <a:lnTo>
                    <a:pt x="143310" y="320018"/>
                  </a:lnTo>
                  <a:lnTo>
                    <a:pt x="142731" y="312977"/>
                  </a:lnTo>
                  <a:lnTo>
                    <a:pt x="141745" y="311029"/>
                  </a:lnTo>
                  <a:lnTo>
                    <a:pt x="142066" y="308736"/>
                  </a:lnTo>
                  <a:lnTo>
                    <a:pt x="143239" y="306796"/>
                  </a:lnTo>
                  <a:lnTo>
                    <a:pt x="144069" y="304864"/>
                  </a:lnTo>
                  <a:lnTo>
                    <a:pt x="143349" y="302532"/>
                  </a:lnTo>
                  <a:lnTo>
                    <a:pt x="141863" y="298887"/>
                  </a:lnTo>
                  <a:lnTo>
                    <a:pt x="141096" y="297705"/>
                  </a:lnTo>
                  <a:lnTo>
                    <a:pt x="138491" y="295734"/>
                  </a:lnTo>
                  <a:lnTo>
                    <a:pt x="133257" y="295648"/>
                  </a:lnTo>
                  <a:lnTo>
                    <a:pt x="128985" y="294568"/>
                  </a:lnTo>
                  <a:lnTo>
                    <a:pt x="127601" y="295436"/>
                  </a:lnTo>
                  <a:lnTo>
                    <a:pt x="126818" y="296766"/>
                  </a:lnTo>
                  <a:lnTo>
                    <a:pt x="125840" y="297643"/>
                  </a:lnTo>
                  <a:lnTo>
                    <a:pt x="122515" y="299411"/>
                  </a:lnTo>
                  <a:lnTo>
                    <a:pt x="121404" y="299763"/>
                  </a:lnTo>
                  <a:lnTo>
                    <a:pt x="120247" y="299411"/>
                  </a:lnTo>
                  <a:lnTo>
                    <a:pt x="118611" y="297424"/>
                  </a:lnTo>
                  <a:lnTo>
                    <a:pt x="117156" y="297643"/>
                  </a:lnTo>
                  <a:lnTo>
                    <a:pt x="112752" y="296399"/>
                  </a:lnTo>
                  <a:lnTo>
                    <a:pt x="110678" y="293692"/>
                  </a:lnTo>
                  <a:lnTo>
                    <a:pt x="109904" y="293316"/>
                  </a:lnTo>
                  <a:lnTo>
                    <a:pt x="102784" y="291149"/>
                  </a:lnTo>
                  <a:lnTo>
                    <a:pt x="100312" y="290734"/>
                  </a:lnTo>
                  <a:lnTo>
                    <a:pt x="94640" y="292964"/>
                  </a:lnTo>
                  <a:lnTo>
                    <a:pt x="90533" y="295820"/>
                  </a:lnTo>
                  <a:lnTo>
                    <a:pt x="89375" y="296234"/>
                  </a:lnTo>
                  <a:lnTo>
                    <a:pt x="87255" y="298042"/>
                  </a:lnTo>
                  <a:lnTo>
                    <a:pt x="86058" y="298331"/>
                  </a:lnTo>
                  <a:lnTo>
                    <a:pt x="84830" y="298018"/>
                  </a:lnTo>
                  <a:lnTo>
                    <a:pt x="83664" y="298128"/>
                  </a:lnTo>
                  <a:lnTo>
                    <a:pt x="81184" y="300835"/>
                  </a:lnTo>
                  <a:lnTo>
                    <a:pt x="76693" y="303980"/>
                  </a:lnTo>
                  <a:lnTo>
                    <a:pt x="74463" y="305959"/>
                  </a:lnTo>
                  <a:lnTo>
                    <a:pt x="71976" y="307187"/>
                  </a:lnTo>
                  <a:lnTo>
                    <a:pt x="69206" y="307962"/>
                  </a:lnTo>
                  <a:lnTo>
                    <a:pt x="66382" y="308087"/>
                  </a:lnTo>
                  <a:lnTo>
                    <a:pt x="65342" y="308799"/>
                  </a:lnTo>
                  <a:lnTo>
                    <a:pt x="62110" y="309049"/>
                  </a:lnTo>
                  <a:lnTo>
                    <a:pt x="60139" y="309628"/>
                  </a:lnTo>
                  <a:lnTo>
                    <a:pt x="60069" y="310700"/>
                  </a:lnTo>
                  <a:lnTo>
                    <a:pt x="60460" y="313094"/>
                  </a:lnTo>
                  <a:lnTo>
                    <a:pt x="58786" y="312249"/>
                  </a:lnTo>
                  <a:lnTo>
                    <a:pt x="57025" y="313876"/>
                  </a:lnTo>
                  <a:lnTo>
                    <a:pt x="57604" y="315410"/>
                  </a:lnTo>
                  <a:lnTo>
                    <a:pt x="56548" y="315042"/>
                  </a:lnTo>
                  <a:lnTo>
                    <a:pt x="51603" y="312085"/>
                  </a:lnTo>
                  <a:lnTo>
                    <a:pt x="47543" y="309988"/>
                  </a:lnTo>
                  <a:lnTo>
                    <a:pt x="43937" y="308126"/>
                  </a:lnTo>
                  <a:lnTo>
                    <a:pt x="43412" y="307790"/>
                  </a:lnTo>
                  <a:lnTo>
                    <a:pt x="42427" y="306882"/>
                  </a:lnTo>
                  <a:lnTo>
                    <a:pt x="41722" y="305466"/>
                  </a:lnTo>
                  <a:lnTo>
                    <a:pt x="41574" y="303917"/>
                  </a:lnTo>
                  <a:lnTo>
                    <a:pt x="41926" y="302775"/>
                  </a:lnTo>
                  <a:lnTo>
                    <a:pt x="42802" y="302047"/>
                  </a:lnTo>
                  <a:lnTo>
                    <a:pt x="43835" y="301765"/>
                  </a:lnTo>
                  <a:lnTo>
                    <a:pt x="44750" y="302000"/>
                  </a:lnTo>
                  <a:lnTo>
                    <a:pt x="45767" y="302697"/>
                  </a:lnTo>
                  <a:lnTo>
                    <a:pt x="47582" y="303542"/>
                  </a:lnTo>
                  <a:lnTo>
                    <a:pt x="49937" y="303698"/>
                  </a:lnTo>
                  <a:lnTo>
                    <a:pt x="51408" y="303049"/>
                  </a:lnTo>
                  <a:lnTo>
                    <a:pt x="51603" y="301492"/>
                  </a:lnTo>
                  <a:lnTo>
                    <a:pt x="48803" y="295718"/>
                  </a:lnTo>
                  <a:lnTo>
                    <a:pt x="46221" y="291047"/>
                  </a:lnTo>
                  <a:lnTo>
                    <a:pt x="43726" y="285837"/>
                  </a:lnTo>
                  <a:lnTo>
                    <a:pt x="42669" y="283944"/>
                  </a:lnTo>
                  <a:lnTo>
                    <a:pt x="39610" y="279563"/>
                  </a:lnTo>
                  <a:lnTo>
                    <a:pt x="36590" y="275236"/>
                  </a:lnTo>
                  <a:lnTo>
                    <a:pt x="34204" y="271372"/>
                  </a:lnTo>
                  <a:lnTo>
                    <a:pt x="32953" y="270182"/>
                  </a:lnTo>
                  <a:lnTo>
                    <a:pt x="29103" y="269689"/>
                  </a:lnTo>
                  <a:lnTo>
                    <a:pt x="21765" y="268735"/>
                  </a:lnTo>
                  <a:lnTo>
                    <a:pt x="19168" y="268281"/>
                  </a:lnTo>
                  <a:lnTo>
                    <a:pt x="17087" y="269431"/>
                  </a:lnTo>
                  <a:lnTo>
                    <a:pt x="14998" y="270331"/>
                  </a:lnTo>
                  <a:lnTo>
                    <a:pt x="13018" y="268657"/>
                  </a:lnTo>
                  <a:lnTo>
                    <a:pt x="11454" y="265903"/>
                  </a:lnTo>
                  <a:lnTo>
                    <a:pt x="10632" y="263587"/>
                  </a:lnTo>
                  <a:lnTo>
                    <a:pt x="11031" y="261217"/>
                  </a:lnTo>
                  <a:lnTo>
                    <a:pt x="11196" y="257712"/>
                  </a:lnTo>
                  <a:lnTo>
                    <a:pt x="9998" y="254254"/>
                  </a:lnTo>
                  <a:lnTo>
                    <a:pt x="8676" y="252540"/>
                  </a:lnTo>
                  <a:lnTo>
                    <a:pt x="5360" y="251250"/>
                  </a:lnTo>
                  <a:lnTo>
                    <a:pt x="1135" y="248332"/>
                  </a:lnTo>
                  <a:lnTo>
                    <a:pt x="0" y="242988"/>
                  </a:lnTo>
                  <a:lnTo>
                    <a:pt x="2050" y="235305"/>
                  </a:lnTo>
                  <a:lnTo>
                    <a:pt x="5351" y="229845"/>
                  </a:lnTo>
                  <a:lnTo>
                    <a:pt x="7753" y="227552"/>
                  </a:lnTo>
                  <a:lnTo>
                    <a:pt x="8895" y="225550"/>
                  </a:lnTo>
                  <a:lnTo>
                    <a:pt x="9271" y="223813"/>
                  </a:lnTo>
                  <a:lnTo>
                    <a:pt x="8981" y="222154"/>
                  </a:lnTo>
                  <a:lnTo>
                    <a:pt x="7557" y="220386"/>
                  </a:lnTo>
                  <a:lnTo>
                    <a:pt x="5351" y="218665"/>
                  </a:lnTo>
                  <a:lnTo>
                    <a:pt x="4233" y="216545"/>
                  </a:lnTo>
                  <a:lnTo>
                    <a:pt x="4694" y="211992"/>
                  </a:lnTo>
                  <a:lnTo>
                    <a:pt x="6157" y="205412"/>
                  </a:lnTo>
                  <a:lnTo>
                    <a:pt x="8410" y="200131"/>
                  </a:lnTo>
                  <a:lnTo>
                    <a:pt x="11431" y="197197"/>
                  </a:lnTo>
                  <a:lnTo>
                    <a:pt x="14035" y="195093"/>
                  </a:lnTo>
                  <a:lnTo>
                    <a:pt x="15060" y="193129"/>
                  </a:lnTo>
                  <a:lnTo>
                    <a:pt x="15115" y="190336"/>
                  </a:lnTo>
                  <a:lnTo>
                    <a:pt x="15052" y="187700"/>
                  </a:lnTo>
                  <a:lnTo>
                    <a:pt x="15749" y="185783"/>
                  </a:lnTo>
                  <a:lnTo>
                    <a:pt x="16844" y="184258"/>
                  </a:lnTo>
                  <a:lnTo>
                    <a:pt x="18002" y="182888"/>
                  </a:lnTo>
                  <a:lnTo>
                    <a:pt x="19629" y="181355"/>
                  </a:lnTo>
                  <a:lnTo>
                    <a:pt x="21742" y="180980"/>
                  </a:lnTo>
                  <a:lnTo>
                    <a:pt x="24065" y="182200"/>
                  </a:lnTo>
                  <a:lnTo>
                    <a:pt x="27226" y="185478"/>
                  </a:lnTo>
                  <a:lnTo>
                    <a:pt x="31857" y="191932"/>
                  </a:lnTo>
                  <a:lnTo>
                    <a:pt x="34502" y="196149"/>
                  </a:lnTo>
                  <a:lnTo>
                    <a:pt x="35456" y="197448"/>
                  </a:lnTo>
                  <a:lnTo>
                    <a:pt x="37873" y="199951"/>
                  </a:lnTo>
                  <a:lnTo>
                    <a:pt x="40056" y="200961"/>
                  </a:lnTo>
                  <a:lnTo>
                    <a:pt x="43694" y="199396"/>
                  </a:lnTo>
                  <a:lnTo>
                    <a:pt x="47183" y="197573"/>
                  </a:lnTo>
                  <a:lnTo>
                    <a:pt x="48310" y="196415"/>
                  </a:lnTo>
                  <a:lnTo>
                    <a:pt x="49030" y="194686"/>
                  </a:lnTo>
                  <a:lnTo>
                    <a:pt x="48474" y="191729"/>
                  </a:lnTo>
                  <a:lnTo>
                    <a:pt x="47747" y="189797"/>
                  </a:lnTo>
                  <a:lnTo>
                    <a:pt x="46972" y="187332"/>
                  </a:lnTo>
                  <a:lnTo>
                    <a:pt x="45900" y="183037"/>
                  </a:lnTo>
                  <a:lnTo>
                    <a:pt x="45141" y="176278"/>
                  </a:lnTo>
                  <a:lnTo>
                    <a:pt x="44242" y="174126"/>
                  </a:lnTo>
                  <a:lnTo>
                    <a:pt x="44899" y="173876"/>
                  </a:lnTo>
                  <a:lnTo>
                    <a:pt x="46651" y="174322"/>
                  </a:lnTo>
                  <a:lnTo>
                    <a:pt x="48271" y="174517"/>
                  </a:lnTo>
                  <a:lnTo>
                    <a:pt x="50586" y="173023"/>
                  </a:lnTo>
                  <a:lnTo>
                    <a:pt x="53763" y="170207"/>
                  </a:lnTo>
                  <a:lnTo>
                    <a:pt x="59576" y="165849"/>
                  </a:lnTo>
                  <a:lnTo>
                    <a:pt x="60804" y="162970"/>
                  </a:lnTo>
                  <a:lnTo>
                    <a:pt x="61798" y="159762"/>
                  </a:lnTo>
                  <a:lnTo>
                    <a:pt x="63409" y="157791"/>
                  </a:lnTo>
                  <a:lnTo>
                    <a:pt x="67109" y="157142"/>
                  </a:lnTo>
                  <a:lnTo>
                    <a:pt x="70536" y="156109"/>
                  </a:lnTo>
                  <a:lnTo>
                    <a:pt x="72954" y="153824"/>
                  </a:lnTo>
                  <a:lnTo>
                    <a:pt x="76740" y="151814"/>
                  </a:lnTo>
                  <a:lnTo>
                    <a:pt x="79854" y="150593"/>
                  </a:lnTo>
                  <a:lnTo>
                    <a:pt x="81223" y="149467"/>
                  </a:lnTo>
                  <a:lnTo>
                    <a:pt x="82201" y="147777"/>
                  </a:lnTo>
                  <a:lnTo>
                    <a:pt x="85768" y="143005"/>
                  </a:lnTo>
                  <a:lnTo>
                    <a:pt x="88569" y="140063"/>
                  </a:lnTo>
                  <a:lnTo>
                    <a:pt x="91034" y="137027"/>
                  </a:lnTo>
                  <a:lnTo>
                    <a:pt x="91855" y="135119"/>
                  </a:lnTo>
                  <a:lnTo>
                    <a:pt x="93803" y="135471"/>
                  </a:lnTo>
                  <a:lnTo>
                    <a:pt x="96776" y="136793"/>
                  </a:lnTo>
                  <a:lnTo>
                    <a:pt x="99968" y="137998"/>
                  </a:lnTo>
                  <a:lnTo>
                    <a:pt x="102307" y="139867"/>
                  </a:lnTo>
                  <a:lnTo>
                    <a:pt x="102769" y="141776"/>
                  </a:lnTo>
                  <a:lnTo>
                    <a:pt x="102996" y="143278"/>
                  </a:lnTo>
                  <a:lnTo>
                    <a:pt x="103942" y="144053"/>
                  </a:lnTo>
                  <a:lnTo>
                    <a:pt x="105077" y="144202"/>
                  </a:lnTo>
                  <a:lnTo>
                    <a:pt x="106782" y="143826"/>
                  </a:lnTo>
                  <a:lnTo>
                    <a:pt x="109763" y="143756"/>
                  </a:lnTo>
                  <a:lnTo>
                    <a:pt x="113416" y="141283"/>
                  </a:lnTo>
                  <a:lnTo>
                    <a:pt x="118502" y="137106"/>
                  </a:lnTo>
                  <a:lnTo>
                    <a:pt x="123157" y="135807"/>
                  </a:lnTo>
                  <a:lnTo>
                    <a:pt x="125606" y="136801"/>
                  </a:lnTo>
                  <a:lnTo>
                    <a:pt x="127632" y="139875"/>
                  </a:lnTo>
                  <a:lnTo>
                    <a:pt x="129236" y="142762"/>
                  </a:lnTo>
                  <a:lnTo>
                    <a:pt x="130886" y="143834"/>
                  </a:lnTo>
                  <a:lnTo>
                    <a:pt x="131911" y="143865"/>
                  </a:lnTo>
                  <a:lnTo>
                    <a:pt x="132287" y="143912"/>
                  </a:lnTo>
                  <a:lnTo>
                    <a:pt x="134336" y="143255"/>
                  </a:lnTo>
                  <a:lnTo>
                    <a:pt x="134493" y="143263"/>
                  </a:lnTo>
                  <a:lnTo>
                    <a:pt x="136363" y="143380"/>
                  </a:lnTo>
                  <a:lnTo>
                    <a:pt x="138162" y="144358"/>
                  </a:lnTo>
                  <a:lnTo>
                    <a:pt x="141143" y="144468"/>
                  </a:lnTo>
                  <a:lnTo>
                    <a:pt x="145297" y="143724"/>
                  </a:lnTo>
                  <a:lnTo>
                    <a:pt x="145735" y="143419"/>
                  </a:lnTo>
                  <a:lnTo>
                    <a:pt x="147730" y="143818"/>
                  </a:lnTo>
                  <a:lnTo>
                    <a:pt x="150156" y="145148"/>
                  </a:lnTo>
                  <a:lnTo>
                    <a:pt x="152041" y="146729"/>
                  </a:lnTo>
                  <a:lnTo>
                    <a:pt x="155421" y="151908"/>
                  </a:lnTo>
                  <a:lnTo>
                    <a:pt x="157361" y="153238"/>
                  </a:lnTo>
                  <a:lnTo>
                    <a:pt x="161320" y="155076"/>
                  </a:lnTo>
                  <a:lnTo>
                    <a:pt x="163174" y="156680"/>
                  </a:lnTo>
                  <a:lnTo>
                    <a:pt x="165333" y="159277"/>
                  </a:lnTo>
                  <a:lnTo>
                    <a:pt x="166460" y="160850"/>
                  </a:lnTo>
                  <a:lnTo>
                    <a:pt x="168806" y="163690"/>
                  </a:lnTo>
                  <a:lnTo>
                    <a:pt x="171521" y="168329"/>
                  </a:lnTo>
                  <a:lnTo>
                    <a:pt x="172006" y="172014"/>
                  </a:lnTo>
                  <a:lnTo>
                    <a:pt x="172624" y="175120"/>
                  </a:lnTo>
                  <a:lnTo>
                    <a:pt x="173634" y="176591"/>
                  </a:lnTo>
                  <a:lnTo>
                    <a:pt x="174463" y="176771"/>
                  </a:lnTo>
                  <a:lnTo>
                    <a:pt x="175354" y="176262"/>
                  </a:lnTo>
                  <a:lnTo>
                    <a:pt x="176231" y="174846"/>
                  </a:lnTo>
                  <a:lnTo>
                    <a:pt x="176536" y="172483"/>
                  </a:lnTo>
                  <a:lnTo>
                    <a:pt x="176270" y="168298"/>
                  </a:lnTo>
                  <a:lnTo>
                    <a:pt x="175574" y="164871"/>
                  </a:lnTo>
                  <a:lnTo>
                    <a:pt x="174682" y="163784"/>
                  </a:lnTo>
                  <a:lnTo>
                    <a:pt x="174251" y="162579"/>
                  </a:lnTo>
                  <a:lnTo>
                    <a:pt x="174838" y="161045"/>
                  </a:lnTo>
                  <a:lnTo>
                    <a:pt x="176348" y="160302"/>
                  </a:lnTo>
                  <a:lnTo>
                    <a:pt x="178226" y="160772"/>
                  </a:lnTo>
                  <a:lnTo>
                    <a:pt x="181316" y="162743"/>
                  </a:lnTo>
                  <a:lnTo>
                    <a:pt x="184539" y="165223"/>
                  </a:lnTo>
                  <a:lnTo>
                    <a:pt x="188506" y="169557"/>
                  </a:lnTo>
                  <a:lnTo>
                    <a:pt x="192144" y="172303"/>
                  </a:lnTo>
                  <a:lnTo>
                    <a:pt x="196126" y="174494"/>
                  </a:lnTo>
                  <a:lnTo>
                    <a:pt x="199287" y="175143"/>
                  </a:lnTo>
                  <a:lnTo>
                    <a:pt x="201735" y="174486"/>
                  </a:lnTo>
                  <a:lnTo>
                    <a:pt x="204622" y="172702"/>
                  </a:lnTo>
                  <a:lnTo>
                    <a:pt x="207267" y="170637"/>
                  </a:lnTo>
                  <a:lnTo>
                    <a:pt x="208471" y="168470"/>
                  </a:lnTo>
                  <a:lnTo>
                    <a:pt x="209332" y="166099"/>
                  </a:lnTo>
                  <a:lnTo>
                    <a:pt x="213322" y="162931"/>
                  </a:lnTo>
                  <a:lnTo>
                    <a:pt x="216968" y="160028"/>
                  </a:lnTo>
                  <a:lnTo>
                    <a:pt x="218626" y="160553"/>
                  </a:lnTo>
                  <a:lnTo>
                    <a:pt x="219792" y="161374"/>
                  </a:lnTo>
                  <a:lnTo>
                    <a:pt x="223531" y="159606"/>
                  </a:lnTo>
                  <a:lnTo>
                    <a:pt x="224830" y="159121"/>
                  </a:lnTo>
                  <a:lnTo>
                    <a:pt x="228390" y="158432"/>
                  </a:lnTo>
                  <a:lnTo>
                    <a:pt x="232067" y="159450"/>
                  </a:lnTo>
                  <a:lnTo>
                    <a:pt x="235001" y="162563"/>
                  </a:lnTo>
                  <a:lnTo>
                    <a:pt x="237840" y="164566"/>
                  </a:lnTo>
                  <a:lnTo>
                    <a:pt x="240383" y="164331"/>
                  </a:lnTo>
                  <a:lnTo>
                    <a:pt x="242488" y="163306"/>
                  </a:lnTo>
                  <a:lnTo>
                    <a:pt x="243880" y="161366"/>
                  </a:lnTo>
                  <a:lnTo>
                    <a:pt x="244936" y="159074"/>
                  </a:lnTo>
                  <a:lnTo>
                    <a:pt x="246345" y="157603"/>
                  </a:lnTo>
                  <a:lnTo>
                    <a:pt x="246556" y="157509"/>
                  </a:lnTo>
                  <a:lnTo>
                    <a:pt x="251086" y="158307"/>
                  </a:lnTo>
                  <a:lnTo>
                    <a:pt x="253925" y="158190"/>
                  </a:lnTo>
                  <a:lnTo>
                    <a:pt x="254231" y="157861"/>
                  </a:lnTo>
                  <a:lnTo>
                    <a:pt x="257978" y="158487"/>
                  </a:lnTo>
                  <a:lnTo>
                    <a:pt x="262117" y="161718"/>
                  </a:lnTo>
                  <a:lnTo>
                    <a:pt x="264683" y="165293"/>
                  </a:lnTo>
                  <a:lnTo>
                    <a:pt x="267968" y="169839"/>
                  </a:lnTo>
                  <a:lnTo>
                    <a:pt x="269494" y="171318"/>
                  </a:lnTo>
                  <a:lnTo>
                    <a:pt x="271716" y="171951"/>
                  </a:lnTo>
                  <a:lnTo>
                    <a:pt x="273461" y="172225"/>
                  </a:lnTo>
                  <a:lnTo>
                    <a:pt x="275800" y="172929"/>
                  </a:lnTo>
                  <a:lnTo>
                    <a:pt x="281980" y="173876"/>
                  </a:lnTo>
                  <a:lnTo>
                    <a:pt x="282919" y="174431"/>
                  </a:lnTo>
                  <a:lnTo>
                    <a:pt x="283553" y="175174"/>
                  </a:lnTo>
                  <a:lnTo>
                    <a:pt x="282982" y="177647"/>
                  </a:lnTo>
                  <a:lnTo>
                    <a:pt x="283529" y="178273"/>
                  </a:lnTo>
                  <a:lnTo>
                    <a:pt x="288544" y="176512"/>
                  </a:lnTo>
                  <a:lnTo>
                    <a:pt x="289890" y="175198"/>
                  </a:lnTo>
                  <a:lnTo>
                    <a:pt x="291540" y="171458"/>
                  </a:lnTo>
                  <a:lnTo>
                    <a:pt x="293019" y="167687"/>
                  </a:lnTo>
                  <a:lnTo>
                    <a:pt x="294122" y="166287"/>
                  </a:lnTo>
                  <a:lnTo>
                    <a:pt x="295288" y="165919"/>
                  </a:lnTo>
                  <a:lnTo>
                    <a:pt x="296462" y="166483"/>
                  </a:lnTo>
                  <a:lnTo>
                    <a:pt x="298104" y="168712"/>
                  </a:lnTo>
                  <a:lnTo>
                    <a:pt x="300326" y="170981"/>
                  </a:lnTo>
                  <a:lnTo>
                    <a:pt x="303330" y="171842"/>
                  </a:lnTo>
                  <a:lnTo>
                    <a:pt x="305161" y="172186"/>
                  </a:lnTo>
                  <a:lnTo>
                    <a:pt x="308001" y="172374"/>
                  </a:lnTo>
                  <a:lnTo>
                    <a:pt x="314682" y="171271"/>
                  </a:lnTo>
                  <a:lnTo>
                    <a:pt x="320933" y="168525"/>
                  </a:lnTo>
                  <a:lnTo>
                    <a:pt x="324501" y="165536"/>
                  </a:lnTo>
                  <a:lnTo>
                    <a:pt x="326159" y="161045"/>
                  </a:lnTo>
                  <a:lnTo>
                    <a:pt x="327200" y="155929"/>
                  </a:lnTo>
                  <a:lnTo>
                    <a:pt x="328796" y="152690"/>
                  </a:lnTo>
                  <a:lnTo>
                    <a:pt x="328131" y="149373"/>
                  </a:lnTo>
                  <a:lnTo>
                    <a:pt x="324986" y="146212"/>
                  </a:lnTo>
                  <a:lnTo>
                    <a:pt x="323922" y="145258"/>
                  </a:lnTo>
                  <a:lnTo>
                    <a:pt x="316270" y="143482"/>
                  </a:lnTo>
                  <a:lnTo>
                    <a:pt x="315801" y="142199"/>
                  </a:lnTo>
                  <a:lnTo>
                    <a:pt x="315363" y="141901"/>
                  </a:lnTo>
                  <a:lnTo>
                    <a:pt x="307821" y="139085"/>
                  </a:lnTo>
                  <a:lnTo>
                    <a:pt x="304191" y="137880"/>
                  </a:lnTo>
                  <a:lnTo>
                    <a:pt x="303166" y="136018"/>
                  </a:lnTo>
                  <a:lnTo>
                    <a:pt x="302493" y="133577"/>
                  </a:lnTo>
                  <a:lnTo>
                    <a:pt x="300138" y="131395"/>
                  </a:lnTo>
                  <a:lnTo>
                    <a:pt x="295460" y="129407"/>
                  </a:lnTo>
                  <a:lnTo>
                    <a:pt x="294647" y="127890"/>
                  </a:lnTo>
                  <a:lnTo>
                    <a:pt x="295421" y="126356"/>
                  </a:lnTo>
                  <a:lnTo>
                    <a:pt x="299114" y="124651"/>
                  </a:lnTo>
                  <a:lnTo>
                    <a:pt x="303330" y="121052"/>
                  </a:lnTo>
                  <a:lnTo>
                    <a:pt x="304950" y="120309"/>
                  </a:lnTo>
                  <a:lnTo>
                    <a:pt x="308697" y="120144"/>
                  </a:lnTo>
                  <a:lnTo>
                    <a:pt x="312171" y="117195"/>
                  </a:lnTo>
                  <a:lnTo>
                    <a:pt x="314565" y="115505"/>
                  </a:lnTo>
                  <a:lnTo>
                    <a:pt x="315817" y="113494"/>
                  </a:lnTo>
                  <a:lnTo>
                    <a:pt x="315488" y="111414"/>
                  </a:lnTo>
                  <a:lnTo>
                    <a:pt x="312014" y="105116"/>
                  </a:lnTo>
                  <a:lnTo>
                    <a:pt x="310982" y="101290"/>
                  </a:lnTo>
                  <a:lnTo>
                    <a:pt x="311600" y="98794"/>
                  </a:lnTo>
                  <a:lnTo>
                    <a:pt x="313595" y="96095"/>
                  </a:lnTo>
                  <a:lnTo>
                    <a:pt x="314729" y="94617"/>
                  </a:lnTo>
                  <a:lnTo>
                    <a:pt x="316090" y="91957"/>
                  </a:lnTo>
                  <a:lnTo>
                    <a:pt x="316982" y="90533"/>
                  </a:lnTo>
                  <a:lnTo>
                    <a:pt x="320487" y="89930"/>
                  </a:lnTo>
                  <a:lnTo>
                    <a:pt x="324736" y="89680"/>
                  </a:lnTo>
                  <a:lnTo>
                    <a:pt x="327654" y="90314"/>
                  </a:lnTo>
                  <a:lnTo>
                    <a:pt x="331730" y="90642"/>
                  </a:lnTo>
                  <a:lnTo>
                    <a:pt x="335445" y="91135"/>
                  </a:lnTo>
                  <a:lnTo>
                    <a:pt x="337323" y="91573"/>
                  </a:lnTo>
                  <a:lnTo>
                    <a:pt x="338708" y="90760"/>
                  </a:lnTo>
                  <a:lnTo>
                    <a:pt x="339710" y="89328"/>
                  </a:lnTo>
                  <a:lnTo>
                    <a:pt x="339678" y="87435"/>
                  </a:lnTo>
                  <a:lnTo>
                    <a:pt x="338215" y="85596"/>
                  </a:lnTo>
                  <a:lnTo>
                    <a:pt x="332762" y="83179"/>
                  </a:lnTo>
                  <a:lnTo>
                    <a:pt x="330423" y="81184"/>
                  </a:lnTo>
                  <a:lnTo>
                    <a:pt x="328592" y="81403"/>
                  </a:lnTo>
                  <a:lnTo>
                    <a:pt x="325525" y="80777"/>
                  </a:lnTo>
                  <a:lnTo>
                    <a:pt x="322756" y="79470"/>
                  </a:lnTo>
                  <a:lnTo>
                    <a:pt x="320307" y="79032"/>
                  </a:lnTo>
                  <a:lnTo>
                    <a:pt x="319509" y="77217"/>
                  </a:lnTo>
                  <a:lnTo>
                    <a:pt x="320010" y="74667"/>
                  </a:lnTo>
                  <a:lnTo>
                    <a:pt x="320957" y="73204"/>
                  </a:lnTo>
                  <a:lnTo>
                    <a:pt x="322764" y="72476"/>
                  </a:lnTo>
                  <a:lnTo>
                    <a:pt x="324727" y="72844"/>
                  </a:lnTo>
                  <a:lnTo>
                    <a:pt x="326863" y="71780"/>
                  </a:lnTo>
                  <a:lnTo>
                    <a:pt x="327481" y="71154"/>
                  </a:lnTo>
                  <a:lnTo>
                    <a:pt x="327661" y="70348"/>
                  </a:lnTo>
                  <a:lnTo>
                    <a:pt x="327317" y="69198"/>
                  </a:lnTo>
                  <a:lnTo>
                    <a:pt x="326324" y="68252"/>
                  </a:lnTo>
                  <a:lnTo>
                    <a:pt x="324915" y="68001"/>
                  </a:lnTo>
                  <a:lnTo>
                    <a:pt x="323296" y="68807"/>
                  </a:lnTo>
                  <a:lnTo>
                    <a:pt x="321356" y="69331"/>
                  </a:lnTo>
                  <a:lnTo>
                    <a:pt x="318078" y="68150"/>
                  </a:lnTo>
                  <a:lnTo>
                    <a:pt x="315465" y="66726"/>
                  </a:lnTo>
                  <a:lnTo>
                    <a:pt x="315598" y="65412"/>
                  </a:lnTo>
                  <a:lnTo>
                    <a:pt x="317530" y="63448"/>
                  </a:lnTo>
                  <a:lnTo>
                    <a:pt x="318399" y="61852"/>
                  </a:lnTo>
                  <a:lnTo>
                    <a:pt x="318399" y="59646"/>
                  </a:lnTo>
                  <a:lnTo>
                    <a:pt x="318399" y="57064"/>
                  </a:lnTo>
                  <a:lnTo>
                    <a:pt x="319071" y="54037"/>
                  </a:lnTo>
                  <a:lnTo>
                    <a:pt x="320988" y="51963"/>
                  </a:lnTo>
                  <a:lnTo>
                    <a:pt x="323241" y="50852"/>
                  </a:lnTo>
                  <a:lnTo>
                    <a:pt x="329046" y="52879"/>
                  </a:lnTo>
                  <a:lnTo>
                    <a:pt x="336306" y="54686"/>
                  </a:lnTo>
                  <a:lnTo>
                    <a:pt x="337550" y="54388"/>
                  </a:lnTo>
                  <a:lnTo>
                    <a:pt x="337918" y="53434"/>
                  </a:lnTo>
                  <a:lnTo>
                    <a:pt x="338747" y="52589"/>
                  </a:lnTo>
                  <a:lnTo>
                    <a:pt x="348824" y="52198"/>
                  </a:lnTo>
                  <a:lnTo>
                    <a:pt x="350780" y="51032"/>
                  </a:lnTo>
                  <a:lnTo>
                    <a:pt x="351758" y="50101"/>
                  </a:lnTo>
                  <a:lnTo>
                    <a:pt x="361443" y="48763"/>
                  </a:lnTo>
                  <a:lnTo>
                    <a:pt x="362593" y="47488"/>
                  </a:lnTo>
                  <a:lnTo>
                    <a:pt x="364017" y="46299"/>
                  </a:lnTo>
                  <a:lnTo>
                    <a:pt x="366246" y="46322"/>
                  </a:lnTo>
                  <a:lnTo>
                    <a:pt x="368899" y="45845"/>
                  </a:lnTo>
                  <a:lnTo>
                    <a:pt x="372599" y="44390"/>
                  </a:lnTo>
                  <a:lnTo>
                    <a:pt x="375220" y="43592"/>
                  </a:lnTo>
                  <a:lnTo>
                    <a:pt x="375658" y="43530"/>
                  </a:lnTo>
                  <a:lnTo>
                    <a:pt x="378428" y="43850"/>
                  </a:lnTo>
                  <a:lnTo>
                    <a:pt x="381862" y="42700"/>
                  </a:lnTo>
                  <a:lnTo>
                    <a:pt x="382605" y="42223"/>
                  </a:lnTo>
                  <a:lnTo>
                    <a:pt x="383161" y="41355"/>
                  </a:lnTo>
                  <a:lnTo>
                    <a:pt x="386157" y="39680"/>
                  </a:lnTo>
                  <a:lnTo>
                    <a:pt x="391908" y="38304"/>
                  </a:lnTo>
                  <a:lnTo>
                    <a:pt x="393308" y="39125"/>
                  </a:lnTo>
                  <a:lnTo>
                    <a:pt x="396054" y="39501"/>
                  </a:lnTo>
                  <a:lnTo>
                    <a:pt x="399551" y="38882"/>
                  </a:lnTo>
                  <a:lnTo>
                    <a:pt x="402132" y="37826"/>
                  </a:lnTo>
                  <a:lnTo>
                    <a:pt x="403635" y="38875"/>
                  </a:lnTo>
                  <a:lnTo>
                    <a:pt x="405676" y="39954"/>
                  </a:lnTo>
                  <a:lnTo>
                    <a:pt x="407202" y="39039"/>
                  </a:lnTo>
                  <a:lnTo>
                    <a:pt x="407961" y="36152"/>
                  </a:lnTo>
                  <a:lnTo>
                    <a:pt x="408947" y="33328"/>
                  </a:lnTo>
                  <a:lnTo>
                    <a:pt x="410676" y="31990"/>
                  </a:lnTo>
                  <a:lnTo>
                    <a:pt x="412045" y="31497"/>
                  </a:lnTo>
                  <a:lnTo>
                    <a:pt x="413281" y="30410"/>
                  </a:lnTo>
                  <a:lnTo>
                    <a:pt x="414212" y="29275"/>
                  </a:lnTo>
                  <a:lnTo>
                    <a:pt x="419274" y="29447"/>
                  </a:lnTo>
                  <a:lnTo>
                    <a:pt x="423803" y="26623"/>
                  </a:lnTo>
                  <a:lnTo>
                    <a:pt x="424695" y="27906"/>
                  </a:lnTo>
                  <a:lnTo>
                    <a:pt x="430579" y="27609"/>
                  </a:lnTo>
                  <a:lnTo>
                    <a:pt x="437885" y="25786"/>
                  </a:lnTo>
                  <a:lnTo>
                    <a:pt x="442259" y="24933"/>
                  </a:lnTo>
                  <a:lnTo>
                    <a:pt x="449809" y="23024"/>
                  </a:lnTo>
                  <a:lnTo>
                    <a:pt x="453298" y="21475"/>
                  </a:lnTo>
                  <a:lnTo>
                    <a:pt x="458297" y="20497"/>
                  </a:lnTo>
                  <a:lnTo>
                    <a:pt x="462881" y="19817"/>
                  </a:lnTo>
                  <a:lnTo>
                    <a:pt x="465878" y="17102"/>
                  </a:lnTo>
                  <a:lnTo>
                    <a:pt x="468295" y="16719"/>
                  </a:lnTo>
                  <a:lnTo>
                    <a:pt x="471237" y="16492"/>
                  </a:lnTo>
                  <a:lnTo>
                    <a:pt x="473037" y="15842"/>
                  </a:lnTo>
                  <a:lnTo>
                    <a:pt x="474210" y="14841"/>
                  </a:lnTo>
                  <a:lnTo>
                    <a:pt x="474969" y="12956"/>
                  </a:lnTo>
                  <a:lnTo>
                    <a:pt x="474554" y="10546"/>
                  </a:lnTo>
                  <a:lnTo>
                    <a:pt x="474131" y="8793"/>
                  </a:lnTo>
                  <a:lnTo>
                    <a:pt x="476236" y="7816"/>
                  </a:lnTo>
                  <a:lnTo>
                    <a:pt x="479240" y="7510"/>
                  </a:lnTo>
                  <a:lnTo>
                    <a:pt x="481134" y="7111"/>
                  </a:lnTo>
                  <a:lnTo>
                    <a:pt x="485264" y="3121"/>
                  </a:lnTo>
                  <a:lnTo>
                    <a:pt x="488112" y="1205"/>
                  </a:lnTo>
                  <a:lnTo>
                    <a:pt x="491061" y="0"/>
                  </a:lnTo>
                  <a:lnTo>
                    <a:pt x="496984" y="657"/>
                  </a:lnTo>
                  <a:lnTo>
                    <a:pt x="502390" y="1260"/>
                  </a:lnTo>
                  <a:lnTo>
                    <a:pt x="507812" y="3168"/>
                  </a:lnTo>
                  <a:lnTo>
                    <a:pt x="510659" y="5547"/>
                  </a:lnTo>
                  <a:lnTo>
                    <a:pt x="513108" y="7338"/>
                  </a:lnTo>
                  <a:lnTo>
                    <a:pt x="515424" y="8191"/>
                  </a:lnTo>
                  <a:lnTo>
                    <a:pt x="517520" y="8739"/>
                  </a:lnTo>
                  <a:lnTo>
                    <a:pt x="519954" y="7925"/>
                  </a:lnTo>
                  <a:lnTo>
                    <a:pt x="521675" y="6830"/>
                  </a:lnTo>
                  <a:lnTo>
                    <a:pt x="522676" y="5257"/>
                  </a:lnTo>
                  <a:lnTo>
                    <a:pt x="524194" y="4131"/>
                  </a:lnTo>
                  <a:lnTo>
                    <a:pt x="529725" y="3254"/>
                  </a:lnTo>
                  <a:lnTo>
                    <a:pt x="530867" y="4952"/>
                  </a:lnTo>
                  <a:lnTo>
                    <a:pt x="533496" y="10061"/>
                  </a:lnTo>
                  <a:lnTo>
                    <a:pt x="535287" y="16844"/>
                  </a:lnTo>
                  <a:lnTo>
                    <a:pt x="538237" y="25802"/>
                  </a:lnTo>
                  <a:lnTo>
                    <a:pt x="539536" y="30191"/>
                  </a:lnTo>
                  <a:lnTo>
                    <a:pt x="538965" y="32483"/>
                  </a:lnTo>
                  <a:lnTo>
                    <a:pt x="538972" y="35620"/>
                  </a:lnTo>
                  <a:lnTo>
                    <a:pt x="538808" y="39063"/>
                  </a:lnTo>
                  <a:lnTo>
                    <a:pt x="536633" y="42951"/>
                  </a:lnTo>
                  <a:lnTo>
                    <a:pt x="537517" y="44758"/>
                  </a:lnTo>
                  <a:lnTo>
                    <a:pt x="542861" y="46768"/>
                  </a:lnTo>
                  <a:lnTo>
                    <a:pt x="550340" y="46033"/>
                  </a:lnTo>
                  <a:lnTo>
                    <a:pt x="554956" y="44406"/>
                  </a:lnTo>
                  <a:lnTo>
                    <a:pt x="557530" y="45000"/>
                  </a:lnTo>
                  <a:lnTo>
                    <a:pt x="558875" y="44022"/>
                  </a:lnTo>
                  <a:lnTo>
                    <a:pt x="559744" y="41143"/>
                  </a:lnTo>
                  <a:lnTo>
                    <a:pt x="561520" y="40494"/>
                  </a:lnTo>
                  <a:lnTo>
                    <a:pt x="563342" y="42505"/>
                  </a:lnTo>
                  <a:lnTo>
                    <a:pt x="564664" y="45900"/>
                  </a:lnTo>
                  <a:lnTo>
                    <a:pt x="565932" y="48083"/>
                  </a:lnTo>
                  <a:lnTo>
                    <a:pt x="565838" y="50680"/>
                  </a:lnTo>
                  <a:lnTo>
                    <a:pt x="566307" y="54005"/>
                  </a:lnTo>
                  <a:lnTo>
                    <a:pt x="567238" y="54842"/>
                  </a:lnTo>
                  <a:lnTo>
                    <a:pt x="569069" y="53583"/>
                  </a:lnTo>
                  <a:lnTo>
                    <a:pt x="570289" y="52832"/>
                  </a:lnTo>
                  <a:lnTo>
                    <a:pt x="570579" y="51822"/>
                  </a:lnTo>
                  <a:lnTo>
                    <a:pt x="570063" y="50578"/>
                  </a:lnTo>
                  <a:lnTo>
                    <a:pt x="569820" y="49311"/>
                  </a:lnTo>
                  <a:lnTo>
                    <a:pt x="570227" y="48145"/>
                  </a:lnTo>
                  <a:lnTo>
                    <a:pt x="571095" y="47668"/>
                  </a:lnTo>
                  <a:lnTo>
                    <a:pt x="573701" y="48036"/>
                  </a:lnTo>
                  <a:lnTo>
                    <a:pt x="577495" y="48677"/>
                  </a:lnTo>
                  <a:lnTo>
                    <a:pt x="582001" y="53403"/>
                  </a:lnTo>
                  <a:lnTo>
                    <a:pt x="584434" y="54256"/>
                  </a:lnTo>
                  <a:lnTo>
                    <a:pt x="585459" y="54341"/>
                  </a:lnTo>
                  <a:lnTo>
                    <a:pt x="587744" y="54068"/>
                  </a:lnTo>
                  <a:lnTo>
                    <a:pt x="590490" y="52714"/>
                  </a:lnTo>
                  <a:lnTo>
                    <a:pt x="592336" y="51009"/>
                  </a:lnTo>
                  <a:lnTo>
                    <a:pt x="592954" y="50172"/>
                  </a:lnTo>
                  <a:lnTo>
                    <a:pt x="594018" y="50320"/>
                  </a:lnTo>
                  <a:lnTo>
                    <a:pt x="595027" y="51110"/>
                  </a:lnTo>
                  <a:lnTo>
                    <a:pt x="595098" y="52832"/>
                  </a:lnTo>
                  <a:lnTo>
                    <a:pt x="594292" y="55319"/>
                  </a:lnTo>
                  <a:lnTo>
                    <a:pt x="591554" y="57596"/>
                  </a:lnTo>
                  <a:lnTo>
                    <a:pt x="588150" y="59708"/>
                  </a:lnTo>
                  <a:lnTo>
                    <a:pt x="586085" y="63573"/>
                  </a:lnTo>
                  <a:lnTo>
                    <a:pt x="585647" y="67594"/>
                  </a:lnTo>
                  <a:lnTo>
                    <a:pt x="586546" y="69636"/>
                  </a:lnTo>
                  <a:lnTo>
                    <a:pt x="587321" y="70998"/>
                  </a:lnTo>
                  <a:lnTo>
                    <a:pt x="587540" y="72907"/>
                  </a:lnTo>
                  <a:lnTo>
                    <a:pt x="588307" y="73157"/>
                  </a:lnTo>
                  <a:lnTo>
                    <a:pt x="589699" y="72375"/>
                  </a:lnTo>
                  <a:lnTo>
                    <a:pt x="593494" y="68416"/>
                  </a:lnTo>
                  <a:lnTo>
                    <a:pt x="595426" y="67438"/>
                  </a:lnTo>
                  <a:lnTo>
                    <a:pt x="598227" y="66812"/>
                  </a:lnTo>
                  <a:lnTo>
                    <a:pt x="602835" y="67125"/>
                  </a:lnTo>
                  <a:lnTo>
                    <a:pt x="605933" y="68416"/>
                  </a:lnTo>
                  <a:lnTo>
                    <a:pt x="607412" y="70208"/>
                  </a:lnTo>
                  <a:lnTo>
                    <a:pt x="609039" y="71686"/>
                  </a:lnTo>
                  <a:lnTo>
                    <a:pt x="610165" y="71068"/>
                  </a:lnTo>
                  <a:lnTo>
                    <a:pt x="610745" y="69363"/>
                  </a:lnTo>
                  <a:lnTo>
                    <a:pt x="610776" y="67407"/>
                  </a:lnTo>
                  <a:lnTo>
                    <a:pt x="611253" y="65795"/>
                  </a:lnTo>
                  <a:lnTo>
                    <a:pt x="616291" y="61828"/>
                  </a:lnTo>
                  <a:lnTo>
                    <a:pt x="619648" y="59184"/>
                  </a:lnTo>
                  <a:lnTo>
                    <a:pt x="620797" y="58871"/>
                  </a:lnTo>
                  <a:lnTo>
                    <a:pt x="623043" y="59419"/>
                  </a:lnTo>
                  <a:lnTo>
                    <a:pt x="624436" y="59137"/>
                  </a:lnTo>
                  <a:lnTo>
                    <a:pt x="628120" y="56649"/>
                  </a:lnTo>
                  <a:lnTo>
                    <a:pt x="631563" y="53810"/>
                  </a:lnTo>
                  <a:lnTo>
                    <a:pt x="631899" y="51885"/>
                  </a:lnTo>
                  <a:lnTo>
                    <a:pt x="632032" y="50140"/>
                  </a:lnTo>
                  <a:lnTo>
                    <a:pt x="632885" y="49350"/>
                  </a:lnTo>
                  <a:lnTo>
                    <a:pt x="637704" y="48740"/>
                  </a:lnTo>
                  <a:lnTo>
                    <a:pt x="638502" y="48411"/>
                  </a:lnTo>
                  <a:lnTo>
                    <a:pt x="642617" y="46424"/>
                  </a:lnTo>
                  <a:lnTo>
                    <a:pt x="648320" y="43029"/>
                  </a:lnTo>
                  <a:lnTo>
                    <a:pt x="651090" y="41026"/>
                  </a:lnTo>
                  <a:lnTo>
                    <a:pt x="656136" y="40134"/>
                  </a:lnTo>
                  <a:lnTo>
                    <a:pt x="657075" y="39555"/>
                  </a:lnTo>
                  <a:lnTo>
                    <a:pt x="658749" y="38202"/>
                  </a:lnTo>
                  <a:lnTo>
                    <a:pt x="661910" y="36324"/>
                  </a:lnTo>
                  <a:lnTo>
                    <a:pt x="663623" y="36121"/>
                  </a:lnTo>
                  <a:lnTo>
                    <a:pt x="662559" y="40658"/>
                  </a:lnTo>
                  <a:lnTo>
                    <a:pt x="660674" y="45884"/>
                  </a:lnTo>
                  <a:lnTo>
                    <a:pt x="659609" y="47277"/>
                  </a:lnTo>
                  <a:lnTo>
                    <a:pt x="654493" y="47042"/>
                  </a:lnTo>
                  <a:lnTo>
                    <a:pt x="654501" y="48466"/>
                  </a:lnTo>
                  <a:lnTo>
                    <a:pt x="655307" y="50641"/>
                  </a:lnTo>
                  <a:lnTo>
                    <a:pt x="655886" y="51862"/>
                  </a:lnTo>
                  <a:lnTo>
                    <a:pt x="656504" y="52957"/>
                  </a:lnTo>
                  <a:lnTo>
                    <a:pt x="657880" y="54850"/>
                  </a:lnTo>
                  <a:lnTo>
                    <a:pt x="663263" y="59302"/>
                  </a:lnTo>
                  <a:lnTo>
                    <a:pt x="670109" y="64950"/>
                  </a:lnTo>
                  <a:lnTo>
                    <a:pt x="677502" y="71271"/>
                  </a:lnTo>
                  <a:lnTo>
                    <a:pt x="682665" y="75668"/>
                  </a:lnTo>
                  <a:lnTo>
                    <a:pt x="684754" y="77937"/>
                  </a:lnTo>
                  <a:lnTo>
                    <a:pt x="686084" y="79705"/>
                  </a:lnTo>
                  <a:lnTo>
                    <a:pt x="689886" y="86073"/>
                  </a:lnTo>
                  <a:lnTo>
                    <a:pt x="693501" y="92090"/>
                  </a:lnTo>
                  <a:lnTo>
                    <a:pt x="699595" y="102636"/>
                  </a:lnTo>
                  <a:lnTo>
                    <a:pt x="704985" y="112759"/>
                  </a:lnTo>
                  <a:lnTo>
                    <a:pt x="710931" y="123829"/>
                  </a:lnTo>
                  <a:lnTo>
                    <a:pt x="714366" y="130198"/>
                  </a:lnTo>
                  <a:lnTo>
                    <a:pt x="721391" y="143443"/>
                  </a:lnTo>
                  <a:lnTo>
                    <a:pt x="723269" y="147487"/>
                  </a:lnTo>
                  <a:lnTo>
                    <a:pt x="726829" y="155123"/>
                  </a:lnTo>
                  <a:lnTo>
                    <a:pt x="729966" y="162250"/>
                  </a:lnTo>
                  <a:lnTo>
                    <a:pt x="732743" y="168525"/>
                  </a:lnTo>
                  <a:lnTo>
                    <a:pt x="734496" y="169088"/>
                  </a:lnTo>
                  <a:lnTo>
                    <a:pt x="734636" y="167390"/>
                  </a:lnTo>
                  <a:lnTo>
                    <a:pt x="734949" y="166256"/>
                  </a:lnTo>
                  <a:lnTo>
                    <a:pt x="735841" y="165614"/>
                  </a:lnTo>
                  <a:lnTo>
                    <a:pt x="737891" y="163760"/>
                  </a:lnTo>
                  <a:lnTo>
                    <a:pt x="738994" y="163314"/>
                  </a:lnTo>
                  <a:lnTo>
                    <a:pt x="740637" y="163502"/>
                  </a:lnTo>
                  <a:lnTo>
                    <a:pt x="742358" y="162555"/>
                  </a:lnTo>
                  <a:lnTo>
                    <a:pt x="742992" y="160772"/>
                  </a:lnTo>
                  <a:lnTo>
                    <a:pt x="742577" y="157462"/>
                  </a:lnTo>
                  <a:lnTo>
                    <a:pt x="742311" y="155937"/>
                  </a:lnTo>
                  <a:lnTo>
                    <a:pt x="742898" y="154294"/>
                  </a:lnTo>
                  <a:lnTo>
                    <a:pt x="743836" y="153652"/>
                  </a:lnTo>
                  <a:lnTo>
                    <a:pt x="745143" y="153136"/>
                  </a:lnTo>
                  <a:lnTo>
                    <a:pt x="746348" y="152870"/>
                  </a:lnTo>
                  <a:lnTo>
                    <a:pt x="747334" y="151016"/>
                  </a:lnTo>
                  <a:lnTo>
                    <a:pt x="749196" y="150452"/>
                  </a:lnTo>
                  <a:lnTo>
                    <a:pt x="750909" y="150797"/>
                  </a:lnTo>
                  <a:lnTo>
                    <a:pt x="752317" y="150867"/>
                  </a:lnTo>
                  <a:lnTo>
                    <a:pt x="753561" y="152221"/>
                  </a:lnTo>
                  <a:lnTo>
                    <a:pt x="754258" y="154075"/>
                  </a:lnTo>
                  <a:lnTo>
                    <a:pt x="755603" y="154223"/>
                  </a:lnTo>
                  <a:lnTo>
                    <a:pt x="757802" y="154036"/>
                  </a:lnTo>
                  <a:lnTo>
                    <a:pt x="758107" y="155585"/>
                  </a:lnTo>
                  <a:lnTo>
                    <a:pt x="757481" y="158174"/>
                  </a:lnTo>
                  <a:lnTo>
                    <a:pt x="756706" y="160177"/>
                  </a:lnTo>
                  <a:lnTo>
                    <a:pt x="756573" y="161781"/>
                  </a:lnTo>
                  <a:lnTo>
                    <a:pt x="757739" y="162563"/>
                  </a:lnTo>
                  <a:lnTo>
                    <a:pt x="762010" y="161867"/>
                  </a:lnTo>
                  <a:lnTo>
                    <a:pt x="763521" y="162211"/>
                  </a:lnTo>
                  <a:lnTo>
                    <a:pt x="764005" y="163838"/>
                  </a:lnTo>
                  <a:lnTo>
                    <a:pt x="764616" y="165184"/>
                  </a:lnTo>
                  <a:lnTo>
                    <a:pt x="764913" y="166827"/>
                  </a:lnTo>
                  <a:lnTo>
                    <a:pt x="764467" y="168642"/>
                  </a:lnTo>
                  <a:lnTo>
                    <a:pt x="765234" y="169729"/>
                  </a:lnTo>
                  <a:lnTo>
                    <a:pt x="768919" y="169753"/>
                  </a:lnTo>
                  <a:lnTo>
                    <a:pt x="771516" y="168877"/>
                  </a:lnTo>
                  <a:lnTo>
                    <a:pt x="775506" y="168806"/>
                  </a:lnTo>
                  <a:lnTo>
                    <a:pt x="779113" y="170731"/>
                  </a:lnTo>
                  <a:lnTo>
                    <a:pt x="781608" y="170434"/>
                  </a:lnTo>
                  <a:lnTo>
                    <a:pt x="784120" y="169651"/>
                  </a:lnTo>
                  <a:lnTo>
                    <a:pt x="787805" y="170144"/>
                  </a:lnTo>
                  <a:lnTo>
                    <a:pt x="790394" y="168626"/>
                  </a:lnTo>
                  <a:lnTo>
                    <a:pt x="792178" y="166725"/>
                  </a:lnTo>
                  <a:lnTo>
                    <a:pt x="792733" y="165231"/>
                  </a:lnTo>
                  <a:lnTo>
                    <a:pt x="793664" y="164402"/>
                  </a:lnTo>
                  <a:lnTo>
                    <a:pt x="797138" y="164409"/>
                  </a:lnTo>
                  <a:lnTo>
                    <a:pt x="799328" y="164261"/>
                  </a:lnTo>
                  <a:lnTo>
                    <a:pt x="800948" y="162062"/>
                  </a:lnTo>
                  <a:lnTo>
                    <a:pt x="802426" y="161069"/>
                  </a:lnTo>
                  <a:lnTo>
                    <a:pt x="804914" y="160881"/>
                  </a:lnTo>
                  <a:lnTo>
                    <a:pt x="806745" y="160881"/>
                  </a:lnTo>
                  <a:lnTo>
                    <a:pt x="811666" y="162923"/>
                  </a:lnTo>
                  <a:lnTo>
                    <a:pt x="814662" y="164613"/>
                  </a:lnTo>
                  <a:lnTo>
                    <a:pt x="817776" y="167015"/>
                  </a:lnTo>
                  <a:lnTo>
                    <a:pt x="819646" y="168517"/>
                  </a:lnTo>
                  <a:lnTo>
                    <a:pt x="820905" y="171904"/>
                  </a:lnTo>
                  <a:lnTo>
                    <a:pt x="823025" y="174392"/>
                  </a:lnTo>
                  <a:lnTo>
                    <a:pt x="824715" y="177295"/>
                  </a:lnTo>
                  <a:lnTo>
                    <a:pt x="825122" y="180150"/>
                  </a:lnTo>
                  <a:lnTo>
                    <a:pt x="826515" y="185275"/>
                  </a:lnTo>
                  <a:lnTo>
                    <a:pt x="827954" y="186957"/>
                  </a:lnTo>
                  <a:lnTo>
                    <a:pt x="829660" y="186957"/>
                  </a:lnTo>
                  <a:lnTo>
                    <a:pt x="831811" y="187653"/>
                  </a:lnTo>
                  <a:lnTo>
                    <a:pt x="834189" y="188208"/>
                  </a:lnTo>
                  <a:lnTo>
                    <a:pt x="839275" y="192003"/>
                  </a:lnTo>
                  <a:lnTo>
                    <a:pt x="841145" y="192112"/>
                  </a:lnTo>
                  <a:lnTo>
                    <a:pt x="842584" y="193020"/>
                  </a:lnTo>
                  <a:lnTo>
                    <a:pt x="842803" y="194764"/>
                  </a:lnTo>
                  <a:lnTo>
                    <a:pt x="842271" y="196783"/>
                  </a:lnTo>
                  <a:lnTo>
                    <a:pt x="842827" y="198715"/>
                  </a:lnTo>
                  <a:lnTo>
                    <a:pt x="844493" y="201180"/>
                  </a:lnTo>
                  <a:lnTo>
                    <a:pt x="845807" y="203581"/>
                  </a:lnTo>
                  <a:lnTo>
                    <a:pt x="847427" y="206492"/>
                  </a:lnTo>
                  <a:lnTo>
                    <a:pt x="847920" y="208150"/>
                  </a:lnTo>
                  <a:lnTo>
                    <a:pt x="849218" y="208698"/>
                  </a:lnTo>
                  <a:lnTo>
                    <a:pt x="850971" y="207876"/>
                  </a:lnTo>
                  <a:lnTo>
                    <a:pt x="853756" y="208502"/>
                  </a:lnTo>
                  <a:lnTo>
                    <a:pt x="862135" y="210153"/>
                  </a:lnTo>
                  <a:lnTo>
                    <a:pt x="863300" y="210357"/>
                  </a:lnTo>
                  <a:lnTo>
                    <a:pt x="864192" y="212078"/>
                  </a:lnTo>
                  <a:lnTo>
                    <a:pt x="865405" y="211937"/>
                  </a:lnTo>
                  <a:lnTo>
                    <a:pt x="866798" y="211866"/>
                  </a:lnTo>
                  <a:lnTo>
                    <a:pt x="868730" y="212070"/>
                  </a:lnTo>
                  <a:lnTo>
                    <a:pt x="870076" y="210482"/>
                  </a:lnTo>
                  <a:lnTo>
                    <a:pt x="871179" y="209089"/>
                  </a:lnTo>
                  <a:lnTo>
                    <a:pt x="873940" y="207368"/>
                  </a:lnTo>
                  <a:lnTo>
                    <a:pt x="876233" y="205029"/>
                  </a:lnTo>
                  <a:lnTo>
                    <a:pt x="878157" y="202948"/>
                  </a:lnTo>
                  <a:lnTo>
                    <a:pt x="879597" y="202674"/>
                  </a:lnTo>
                  <a:lnTo>
                    <a:pt x="880762" y="203644"/>
                  </a:lnTo>
                  <a:lnTo>
                    <a:pt x="880810" y="205443"/>
                  </a:lnTo>
                  <a:lnTo>
                    <a:pt x="879370" y="206758"/>
                  </a:lnTo>
                  <a:lnTo>
                    <a:pt x="878243" y="208346"/>
                  </a:lnTo>
                  <a:lnTo>
                    <a:pt x="878509" y="209934"/>
                  </a:lnTo>
                  <a:lnTo>
                    <a:pt x="880441" y="210075"/>
                  </a:lnTo>
                  <a:lnTo>
                    <a:pt x="882585" y="212461"/>
                  </a:lnTo>
                  <a:lnTo>
                    <a:pt x="885683" y="218039"/>
                  </a:lnTo>
                  <a:lnTo>
                    <a:pt x="886732" y="219205"/>
                  </a:lnTo>
                  <a:lnTo>
                    <a:pt x="888265" y="220300"/>
                  </a:lnTo>
                  <a:lnTo>
                    <a:pt x="889963" y="220793"/>
                  </a:lnTo>
                  <a:lnTo>
                    <a:pt x="891840" y="221591"/>
                  </a:lnTo>
                  <a:lnTo>
                    <a:pt x="893233" y="223883"/>
                  </a:lnTo>
                  <a:lnTo>
                    <a:pt x="893898" y="225964"/>
                  </a:lnTo>
                  <a:close/>
                  <a:moveTo>
                    <a:pt x="81262" y="358157"/>
                  </a:moveTo>
                  <a:lnTo>
                    <a:pt x="80503" y="358579"/>
                  </a:lnTo>
                  <a:lnTo>
                    <a:pt x="80042" y="356608"/>
                  </a:lnTo>
                  <a:lnTo>
                    <a:pt x="80887" y="354949"/>
                  </a:lnTo>
                  <a:lnTo>
                    <a:pt x="82092" y="354730"/>
                  </a:lnTo>
                  <a:lnTo>
                    <a:pt x="81677" y="357351"/>
                  </a:lnTo>
                  <a:lnTo>
                    <a:pt x="81262" y="358157"/>
                  </a:lnTo>
                  <a:close/>
                  <a:moveTo>
                    <a:pt x="78477" y="361787"/>
                  </a:moveTo>
                  <a:lnTo>
                    <a:pt x="77687" y="362655"/>
                  </a:lnTo>
                  <a:lnTo>
                    <a:pt x="76513" y="362522"/>
                  </a:lnTo>
                  <a:lnTo>
                    <a:pt x="74315" y="359244"/>
                  </a:lnTo>
                  <a:lnTo>
                    <a:pt x="74933" y="355912"/>
                  </a:lnTo>
                  <a:lnTo>
                    <a:pt x="75731" y="355231"/>
                  </a:lnTo>
                  <a:lnTo>
                    <a:pt x="76842" y="354762"/>
                  </a:lnTo>
                  <a:lnTo>
                    <a:pt x="76990" y="355497"/>
                  </a:lnTo>
                  <a:lnTo>
                    <a:pt x="75434" y="356991"/>
                  </a:lnTo>
                  <a:lnTo>
                    <a:pt x="75285" y="358877"/>
                  </a:lnTo>
                  <a:lnTo>
                    <a:pt x="76592" y="360966"/>
                  </a:lnTo>
                  <a:lnTo>
                    <a:pt x="78477" y="36178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E9A9629E-08E0-E740-146B-A81FFB732D80}"/>
                </a:ext>
              </a:extLst>
            </p:cNvPr>
            <p:cNvSpPr>
              <a:spLocks/>
            </p:cNvSpPr>
            <p:nvPr/>
          </p:nvSpPr>
          <p:spPr>
            <a:xfrm>
              <a:off x="9449063" y="4144737"/>
              <a:ext cx="165512" cy="197213"/>
            </a:xfrm>
            <a:custGeom>
              <a:avLst/>
              <a:gdLst>
                <a:gd name="connsiteX0" fmla="*/ 44187 w 165512"/>
                <a:gd name="connsiteY0" fmla="*/ 2746 h 197213"/>
                <a:gd name="connsiteX1" fmla="*/ 45407 w 165512"/>
                <a:gd name="connsiteY1" fmla="*/ 4991 h 197213"/>
                <a:gd name="connsiteX2" fmla="*/ 48004 w 165512"/>
                <a:gd name="connsiteY2" fmla="*/ 7487 h 197213"/>
                <a:gd name="connsiteX3" fmla="*/ 51103 w 165512"/>
                <a:gd name="connsiteY3" fmla="*/ 11047 h 197213"/>
                <a:gd name="connsiteX4" fmla="*/ 52089 w 165512"/>
                <a:gd name="connsiteY4" fmla="*/ 12682 h 197213"/>
                <a:gd name="connsiteX5" fmla="*/ 54177 w 165512"/>
                <a:gd name="connsiteY5" fmla="*/ 13934 h 197213"/>
                <a:gd name="connsiteX6" fmla="*/ 54772 w 165512"/>
                <a:gd name="connsiteY6" fmla="*/ 15170 h 197213"/>
                <a:gd name="connsiteX7" fmla="*/ 55249 w 165512"/>
                <a:gd name="connsiteY7" fmla="*/ 17063 h 197213"/>
                <a:gd name="connsiteX8" fmla="*/ 55460 w 165512"/>
                <a:gd name="connsiteY8" fmla="*/ 18471 h 197213"/>
                <a:gd name="connsiteX9" fmla="*/ 55922 w 165512"/>
                <a:gd name="connsiteY9" fmla="*/ 19300 h 197213"/>
                <a:gd name="connsiteX10" fmla="*/ 56657 w 165512"/>
                <a:gd name="connsiteY10" fmla="*/ 19629 h 197213"/>
                <a:gd name="connsiteX11" fmla="*/ 57604 w 165512"/>
                <a:gd name="connsiteY11" fmla="*/ 19261 h 197213"/>
                <a:gd name="connsiteX12" fmla="*/ 58316 w 165512"/>
                <a:gd name="connsiteY12" fmla="*/ 18510 h 197213"/>
                <a:gd name="connsiteX13" fmla="*/ 58910 w 165512"/>
                <a:gd name="connsiteY13" fmla="*/ 16437 h 197213"/>
                <a:gd name="connsiteX14" fmla="*/ 59302 w 165512"/>
                <a:gd name="connsiteY14" fmla="*/ 16218 h 197213"/>
                <a:gd name="connsiteX15" fmla="*/ 59943 w 165512"/>
                <a:gd name="connsiteY15" fmla="*/ 17923 h 197213"/>
                <a:gd name="connsiteX16" fmla="*/ 60624 w 165512"/>
                <a:gd name="connsiteY16" fmla="*/ 18213 h 197213"/>
                <a:gd name="connsiteX17" fmla="*/ 61539 w 165512"/>
                <a:gd name="connsiteY17" fmla="*/ 18440 h 197213"/>
                <a:gd name="connsiteX18" fmla="*/ 62236 w 165512"/>
                <a:gd name="connsiteY18" fmla="*/ 19175 h 197213"/>
                <a:gd name="connsiteX19" fmla="*/ 62447 w 165512"/>
                <a:gd name="connsiteY19" fmla="*/ 20474 h 197213"/>
                <a:gd name="connsiteX20" fmla="*/ 62212 w 165512"/>
                <a:gd name="connsiteY20" fmla="*/ 21796 h 197213"/>
                <a:gd name="connsiteX21" fmla="*/ 61359 w 165512"/>
                <a:gd name="connsiteY21" fmla="*/ 23283 h 197213"/>
                <a:gd name="connsiteX22" fmla="*/ 60874 w 165512"/>
                <a:gd name="connsiteY22" fmla="*/ 24847 h 197213"/>
                <a:gd name="connsiteX23" fmla="*/ 60538 w 165512"/>
                <a:gd name="connsiteY23" fmla="*/ 27249 h 197213"/>
                <a:gd name="connsiteX24" fmla="*/ 60084 w 165512"/>
                <a:gd name="connsiteY24" fmla="*/ 28923 h 197213"/>
                <a:gd name="connsiteX25" fmla="*/ 60788 w 165512"/>
                <a:gd name="connsiteY25" fmla="*/ 30402 h 197213"/>
                <a:gd name="connsiteX26" fmla="*/ 65639 w 165512"/>
                <a:gd name="connsiteY26" fmla="*/ 37678 h 197213"/>
                <a:gd name="connsiteX27" fmla="*/ 67970 w 165512"/>
                <a:gd name="connsiteY27" fmla="*/ 38867 h 197213"/>
                <a:gd name="connsiteX28" fmla="*/ 73517 w 165512"/>
                <a:gd name="connsiteY28" fmla="*/ 40291 h 197213"/>
                <a:gd name="connsiteX29" fmla="*/ 75520 w 165512"/>
                <a:gd name="connsiteY29" fmla="*/ 41269 h 197213"/>
                <a:gd name="connsiteX30" fmla="*/ 77287 w 165512"/>
                <a:gd name="connsiteY30" fmla="*/ 42223 h 197213"/>
                <a:gd name="connsiteX31" fmla="*/ 79025 w 165512"/>
                <a:gd name="connsiteY31" fmla="*/ 41762 h 197213"/>
                <a:gd name="connsiteX32" fmla="*/ 80699 w 165512"/>
                <a:gd name="connsiteY32" fmla="*/ 39594 h 197213"/>
                <a:gd name="connsiteX33" fmla="*/ 82710 w 165512"/>
                <a:gd name="connsiteY33" fmla="*/ 38382 h 197213"/>
                <a:gd name="connsiteX34" fmla="*/ 86449 w 165512"/>
                <a:gd name="connsiteY34" fmla="*/ 36520 h 197213"/>
                <a:gd name="connsiteX35" fmla="*/ 87521 w 165512"/>
                <a:gd name="connsiteY35" fmla="*/ 36418 h 197213"/>
                <a:gd name="connsiteX36" fmla="*/ 89586 w 165512"/>
                <a:gd name="connsiteY36" fmla="*/ 37161 h 197213"/>
                <a:gd name="connsiteX37" fmla="*/ 92982 w 165512"/>
                <a:gd name="connsiteY37" fmla="*/ 39328 h 197213"/>
                <a:gd name="connsiteX38" fmla="*/ 95430 w 165512"/>
                <a:gd name="connsiteY38" fmla="*/ 41362 h 197213"/>
                <a:gd name="connsiteX39" fmla="*/ 96948 w 165512"/>
                <a:gd name="connsiteY39" fmla="*/ 42434 h 197213"/>
                <a:gd name="connsiteX40" fmla="*/ 98106 w 165512"/>
                <a:gd name="connsiteY40" fmla="*/ 43397 h 197213"/>
                <a:gd name="connsiteX41" fmla="*/ 97926 w 165512"/>
                <a:gd name="connsiteY41" fmla="*/ 44476 h 197213"/>
                <a:gd name="connsiteX42" fmla="*/ 96995 w 165512"/>
                <a:gd name="connsiteY42" fmla="*/ 45540 h 197213"/>
                <a:gd name="connsiteX43" fmla="*/ 95814 w 165512"/>
                <a:gd name="connsiteY43" fmla="*/ 46127 h 197213"/>
                <a:gd name="connsiteX44" fmla="*/ 94257 w 165512"/>
                <a:gd name="connsiteY44" fmla="*/ 47152 h 197213"/>
                <a:gd name="connsiteX45" fmla="*/ 93373 w 165512"/>
                <a:gd name="connsiteY45" fmla="*/ 48185 h 197213"/>
                <a:gd name="connsiteX46" fmla="*/ 93912 w 165512"/>
                <a:gd name="connsiteY46" fmla="*/ 48568 h 197213"/>
                <a:gd name="connsiteX47" fmla="*/ 96197 w 165512"/>
                <a:gd name="connsiteY47" fmla="*/ 48826 h 197213"/>
                <a:gd name="connsiteX48" fmla="*/ 98896 w 165512"/>
                <a:gd name="connsiteY48" fmla="*/ 49741 h 197213"/>
                <a:gd name="connsiteX49" fmla="*/ 99717 w 165512"/>
                <a:gd name="connsiteY49" fmla="*/ 50813 h 197213"/>
                <a:gd name="connsiteX50" fmla="*/ 99835 w 165512"/>
                <a:gd name="connsiteY50" fmla="*/ 51729 h 197213"/>
                <a:gd name="connsiteX51" fmla="*/ 100163 w 165512"/>
                <a:gd name="connsiteY51" fmla="*/ 53223 h 197213"/>
                <a:gd name="connsiteX52" fmla="*/ 100641 w 165512"/>
                <a:gd name="connsiteY52" fmla="*/ 53677 h 197213"/>
                <a:gd name="connsiteX53" fmla="*/ 103136 w 165512"/>
                <a:gd name="connsiteY53" fmla="*/ 53411 h 197213"/>
                <a:gd name="connsiteX54" fmla="*/ 103911 w 165512"/>
                <a:gd name="connsiteY54" fmla="*/ 53747 h 197213"/>
                <a:gd name="connsiteX55" fmla="*/ 104810 w 165512"/>
                <a:gd name="connsiteY55" fmla="*/ 54514 h 197213"/>
                <a:gd name="connsiteX56" fmla="*/ 105702 w 165512"/>
                <a:gd name="connsiteY56" fmla="*/ 56524 h 197213"/>
                <a:gd name="connsiteX57" fmla="*/ 105679 w 165512"/>
                <a:gd name="connsiteY57" fmla="*/ 58026 h 197213"/>
                <a:gd name="connsiteX58" fmla="*/ 103872 w 165512"/>
                <a:gd name="connsiteY58" fmla="*/ 59677 h 197213"/>
                <a:gd name="connsiteX59" fmla="*/ 103199 w 165512"/>
                <a:gd name="connsiteY59" fmla="*/ 60679 h 197213"/>
                <a:gd name="connsiteX60" fmla="*/ 102902 w 165512"/>
                <a:gd name="connsiteY60" fmla="*/ 62251 h 197213"/>
                <a:gd name="connsiteX61" fmla="*/ 101619 w 165512"/>
                <a:gd name="connsiteY61" fmla="*/ 64137 h 197213"/>
                <a:gd name="connsiteX62" fmla="*/ 98207 w 165512"/>
                <a:gd name="connsiteY62" fmla="*/ 67297 h 197213"/>
                <a:gd name="connsiteX63" fmla="*/ 97292 w 165512"/>
                <a:gd name="connsiteY63" fmla="*/ 67485 h 197213"/>
                <a:gd name="connsiteX64" fmla="*/ 91010 w 165512"/>
                <a:gd name="connsiteY64" fmla="*/ 65748 h 197213"/>
                <a:gd name="connsiteX65" fmla="*/ 88092 w 165512"/>
                <a:gd name="connsiteY65" fmla="*/ 65858 h 197213"/>
                <a:gd name="connsiteX66" fmla="*/ 86684 w 165512"/>
                <a:gd name="connsiteY66" fmla="*/ 65912 h 197213"/>
                <a:gd name="connsiteX67" fmla="*/ 86003 w 165512"/>
                <a:gd name="connsiteY67" fmla="*/ 65991 h 197213"/>
                <a:gd name="connsiteX68" fmla="*/ 85596 w 165512"/>
                <a:gd name="connsiteY68" fmla="*/ 66648 h 197213"/>
                <a:gd name="connsiteX69" fmla="*/ 86433 w 165512"/>
                <a:gd name="connsiteY69" fmla="*/ 68557 h 197213"/>
                <a:gd name="connsiteX70" fmla="*/ 86684 w 165512"/>
                <a:gd name="connsiteY70" fmla="*/ 70450 h 197213"/>
                <a:gd name="connsiteX71" fmla="*/ 85901 w 165512"/>
                <a:gd name="connsiteY71" fmla="*/ 71890 h 197213"/>
                <a:gd name="connsiteX72" fmla="*/ 83813 w 165512"/>
                <a:gd name="connsiteY72" fmla="*/ 73141 h 197213"/>
                <a:gd name="connsiteX73" fmla="*/ 83022 w 165512"/>
                <a:gd name="connsiteY73" fmla="*/ 73744 h 197213"/>
                <a:gd name="connsiteX74" fmla="*/ 82928 w 165512"/>
                <a:gd name="connsiteY74" fmla="*/ 74557 h 197213"/>
                <a:gd name="connsiteX75" fmla="*/ 83515 w 165512"/>
                <a:gd name="connsiteY75" fmla="*/ 75402 h 197213"/>
                <a:gd name="connsiteX76" fmla="*/ 85440 w 165512"/>
                <a:gd name="connsiteY76" fmla="*/ 76271 h 197213"/>
                <a:gd name="connsiteX77" fmla="*/ 87685 w 165512"/>
                <a:gd name="connsiteY77" fmla="*/ 77084 h 197213"/>
                <a:gd name="connsiteX78" fmla="*/ 95086 w 165512"/>
                <a:gd name="connsiteY78" fmla="*/ 81974 h 197213"/>
                <a:gd name="connsiteX79" fmla="*/ 96666 w 165512"/>
                <a:gd name="connsiteY79" fmla="*/ 83124 h 197213"/>
                <a:gd name="connsiteX80" fmla="*/ 98763 w 165512"/>
                <a:gd name="connsiteY80" fmla="*/ 84822 h 197213"/>
                <a:gd name="connsiteX81" fmla="*/ 101032 w 165512"/>
                <a:gd name="connsiteY81" fmla="*/ 86136 h 197213"/>
                <a:gd name="connsiteX82" fmla="*/ 107103 w 165512"/>
                <a:gd name="connsiteY82" fmla="*/ 87873 h 197213"/>
                <a:gd name="connsiteX83" fmla="*/ 109786 w 165512"/>
                <a:gd name="connsiteY83" fmla="*/ 89007 h 197213"/>
                <a:gd name="connsiteX84" fmla="*/ 110474 w 165512"/>
                <a:gd name="connsiteY84" fmla="*/ 89649 h 197213"/>
                <a:gd name="connsiteX85" fmla="*/ 110451 w 165512"/>
                <a:gd name="connsiteY85" fmla="*/ 90439 h 197213"/>
                <a:gd name="connsiteX86" fmla="*/ 109747 w 165512"/>
                <a:gd name="connsiteY86" fmla="*/ 91448 h 197213"/>
                <a:gd name="connsiteX87" fmla="*/ 109168 w 165512"/>
                <a:gd name="connsiteY87" fmla="*/ 93216 h 197213"/>
                <a:gd name="connsiteX88" fmla="*/ 109137 w 165512"/>
                <a:gd name="connsiteY88" fmla="*/ 94280 h 197213"/>
                <a:gd name="connsiteX89" fmla="*/ 109771 w 165512"/>
                <a:gd name="connsiteY89" fmla="*/ 95305 h 197213"/>
                <a:gd name="connsiteX90" fmla="*/ 110842 w 165512"/>
                <a:gd name="connsiteY90" fmla="*/ 96838 h 197213"/>
                <a:gd name="connsiteX91" fmla="*/ 113252 w 165512"/>
                <a:gd name="connsiteY91" fmla="*/ 99209 h 197213"/>
                <a:gd name="connsiteX92" fmla="*/ 114574 w 165512"/>
                <a:gd name="connsiteY92" fmla="*/ 100265 h 197213"/>
                <a:gd name="connsiteX93" fmla="*/ 116037 w 165512"/>
                <a:gd name="connsiteY93" fmla="*/ 100500 h 197213"/>
                <a:gd name="connsiteX94" fmla="*/ 117320 w 165512"/>
                <a:gd name="connsiteY94" fmla="*/ 101079 h 197213"/>
                <a:gd name="connsiteX95" fmla="*/ 118642 w 165512"/>
                <a:gd name="connsiteY95" fmla="*/ 102839 h 197213"/>
                <a:gd name="connsiteX96" fmla="*/ 120176 w 165512"/>
                <a:gd name="connsiteY96" fmla="*/ 104991 h 197213"/>
                <a:gd name="connsiteX97" fmla="*/ 120379 w 165512"/>
                <a:gd name="connsiteY97" fmla="*/ 106493 h 197213"/>
                <a:gd name="connsiteX98" fmla="*/ 121036 w 165512"/>
                <a:gd name="connsiteY98" fmla="*/ 108417 h 197213"/>
                <a:gd name="connsiteX99" fmla="*/ 122437 w 165512"/>
                <a:gd name="connsiteY99" fmla="*/ 110623 h 197213"/>
                <a:gd name="connsiteX100" fmla="*/ 124369 w 165512"/>
                <a:gd name="connsiteY100" fmla="*/ 112767 h 197213"/>
                <a:gd name="connsiteX101" fmla="*/ 127076 w 165512"/>
                <a:gd name="connsiteY101" fmla="*/ 115419 h 197213"/>
                <a:gd name="connsiteX102" fmla="*/ 128633 w 165512"/>
                <a:gd name="connsiteY102" fmla="*/ 117289 h 197213"/>
                <a:gd name="connsiteX103" fmla="*/ 129353 w 165512"/>
                <a:gd name="connsiteY103" fmla="*/ 118016 h 197213"/>
                <a:gd name="connsiteX104" fmla="*/ 135126 w 165512"/>
                <a:gd name="connsiteY104" fmla="*/ 122546 h 197213"/>
                <a:gd name="connsiteX105" fmla="*/ 136534 w 165512"/>
                <a:gd name="connsiteY105" fmla="*/ 124220 h 197213"/>
                <a:gd name="connsiteX106" fmla="*/ 138568 w 165512"/>
                <a:gd name="connsiteY106" fmla="*/ 127444 h 197213"/>
                <a:gd name="connsiteX107" fmla="*/ 139429 w 165512"/>
                <a:gd name="connsiteY107" fmla="*/ 127913 h 197213"/>
                <a:gd name="connsiteX108" fmla="*/ 140243 w 165512"/>
                <a:gd name="connsiteY108" fmla="*/ 128547 h 197213"/>
                <a:gd name="connsiteX109" fmla="*/ 140759 w 165512"/>
                <a:gd name="connsiteY109" fmla="*/ 130315 h 197213"/>
                <a:gd name="connsiteX110" fmla="*/ 140931 w 165512"/>
                <a:gd name="connsiteY110" fmla="*/ 131582 h 197213"/>
                <a:gd name="connsiteX111" fmla="*/ 141205 w 165512"/>
                <a:gd name="connsiteY111" fmla="*/ 135463 h 197213"/>
                <a:gd name="connsiteX112" fmla="*/ 142253 w 165512"/>
                <a:gd name="connsiteY112" fmla="*/ 136613 h 197213"/>
                <a:gd name="connsiteX113" fmla="*/ 143216 w 165512"/>
                <a:gd name="connsiteY113" fmla="*/ 138029 h 197213"/>
                <a:gd name="connsiteX114" fmla="*/ 143622 w 165512"/>
                <a:gd name="connsiteY114" fmla="*/ 139062 h 197213"/>
                <a:gd name="connsiteX115" fmla="*/ 144499 w 165512"/>
                <a:gd name="connsiteY115" fmla="*/ 139828 h 197213"/>
                <a:gd name="connsiteX116" fmla="*/ 145453 w 165512"/>
                <a:gd name="connsiteY116" fmla="*/ 139969 h 197213"/>
                <a:gd name="connsiteX117" fmla="*/ 146588 w 165512"/>
                <a:gd name="connsiteY117" fmla="*/ 139116 h 197213"/>
                <a:gd name="connsiteX118" fmla="*/ 147487 w 165512"/>
                <a:gd name="connsiteY118" fmla="*/ 138295 h 197213"/>
                <a:gd name="connsiteX119" fmla="*/ 147902 w 165512"/>
                <a:gd name="connsiteY119" fmla="*/ 138537 h 197213"/>
                <a:gd name="connsiteX120" fmla="*/ 148810 w 165512"/>
                <a:gd name="connsiteY120" fmla="*/ 141244 h 197213"/>
                <a:gd name="connsiteX121" fmla="*/ 149647 w 165512"/>
                <a:gd name="connsiteY121" fmla="*/ 142230 h 197213"/>
                <a:gd name="connsiteX122" fmla="*/ 151211 w 165512"/>
                <a:gd name="connsiteY122" fmla="*/ 143177 h 197213"/>
                <a:gd name="connsiteX123" fmla="*/ 152698 w 165512"/>
                <a:gd name="connsiteY123" fmla="*/ 143904 h 197213"/>
                <a:gd name="connsiteX124" fmla="*/ 155944 w 165512"/>
                <a:gd name="connsiteY124" fmla="*/ 147159 h 197213"/>
                <a:gd name="connsiteX125" fmla="*/ 157673 w 165512"/>
                <a:gd name="connsiteY125" fmla="*/ 148348 h 197213"/>
                <a:gd name="connsiteX126" fmla="*/ 158862 w 165512"/>
                <a:gd name="connsiteY126" fmla="*/ 148724 h 197213"/>
                <a:gd name="connsiteX127" fmla="*/ 159872 w 165512"/>
                <a:gd name="connsiteY127" fmla="*/ 149279 h 197213"/>
                <a:gd name="connsiteX128" fmla="*/ 160177 w 165512"/>
                <a:gd name="connsiteY128" fmla="*/ 150312 h 197213"/>
                <a:gd name="connsiteX129" fmla="*/ 159778 w 165512"/>
                <a:gd name="connsiteY129" fmla="*/ 151352 h 197213"/>
                <a:gd name="connsiteX130" fmla="*/ 159090 w 165512"/>
                <a:gd name="connsiteY130" fmla="*/ 152033 h 197213"/>
                <a:gd name="connsiteX131" fmla="*/ 155311 w 165512"/>
                <a:gd name="connsiteY131" fmla="*/ 153918 h 197213"/>
                <a:gd name="connsiteX132" fmla="*/ 154810 w 165512"/>
                <a:gd name="connsiteY132" fmla="*/ 154740 h 197213"/>
                <a:gd name="connsiteX133" fmla="*/ 155326 w 165512"/>
                <a:gd name="connsiteY133" fmla="*/ 155991 h 197213"/>
                <a:gd name="connsiteX134" fmla="*/ 156273 w 165512"/>
                <a:gd name="connsiteY134" fmla="*/ 157556 h 197213"/>
                <a:gd name="connsiteX135" fmla="*/ 157306 w 165512"/>
                <a:gd name="connsiteY135" fmla="*/ 158902 h 197213"/>
                <a:gd name="connsiteX136" fmla="*/ 158605 w 165512"/>
                <a:gd name="connsiteY136" fmla="*/ 160224 h 197213"/>
                <a:gd name="connsiteX137" fmla="*/ 161257 w 165512"/>
                <a:gd name="connsiteY137" fmla="*/ 162368 h 197213"/>
                <a:gd name="connsiteX138" fmla="*/ 163557 w 165512"/>
                <a:gd name="connsiteY138" fmla="*/ 164042 h 197213"/>
                <a:gd name="connsiteX139" fmla="*/ 164816 w 165512"/>
                <a:gd name="connsiteY139" fmla="*/ 165896 h 197213"/>
                <a:gd name="connsiteX140" fmla="*/ 165513 w 165512"/>
                <a:gd name="connsiteY140" fmla="*/ 167132 h 197213"/>
                <a:gd name="connsiteX141" fmla="*/ 165082 w 165512"/>
                <a:gd name="connsiteY141" fmla="*/ 168611 h 197213"/>
                <a:gd name="connsiteX142" fmla="*/ 164112 w 165512"/>
                <a:gd name="connsiteY142" fmla="*/ 170230 h 197213"/>
                <a:gd name="connsiteX143" fmla="*/ 163361 w 165512"/>
                <a:gd name="connsiteY143" fmla="*/ 171615 h 197213"/>
                <a:gd name="connsiteX144" fmla="*/ 162070 w 165512"/>
                <a:gd name="connsiteY144" fmla="*/ 172421 h 197213"/>
                <a:gd name="connsiteX145" fmla="*/ 161718 w 165512"/>
                <a:gd name="connsiteY145" fmla="*/ 173352 h 197213"/>
                <a:gd name="connsiteX146" fmla="*/ 162250 w 165512"/>
                <a:gd name="connsiteY146" fmla="*/ 174799 h 197213"/>
                <a:gd name="connsiteX147" fmla="*/ 162688 w 165512"/>
                <a:gd name="connsiteY147" fmla="*/ 175793 h 197213"/>
                <a:gd name="connsiteX148" fmla="*/ 162454 w 165512"/>
                <a:gd name="connsiteY148" fmla="*/ 177029 h 197213"/>
                <a:gd name="connsiteX149" fmla="*/ 162571 w 165512"/>
                <a:gd name="connsiteY149" fmla="*/ 179556 h 197213"/>
                <a:gd name="connsiteX150" fmla="*/ 161382 w 165512"/>
                <a:gd name="connsiteY150" fmla="*/ 180463 h 197213"/>
                <a:gd name="connsiteX151" fmla="*/ 160271 w 165512"/>
                <a:gd name="connsiteY151" fmla="*/ 182763 h 197213"/>
                <a:gd name="connsiteX152" fmla="*/ 159512 w 165512"/>
                <a:gd name="connsiteY152" fmla="*/ 182935 h 197213"/>
                <a:gd name="connsiteX153" fmla="*/ 157595 w 165512"/>
                <a:gd name="connsiteY153" fmla="*/ 182098 h 197213"/>
                <a:gd name="connsiteX154" fmla="*/ 156922 w 165512"/>
                <a:gd name="connsiteY154" fmla="*/ 182560 h 197213"/>
                <a:gd name="connsiteX155" fmla="*/ 155702 w 165512"/>
                <a:gd name="connsiteY155" fmla="*/ 184234 h 197213"/>
                <a:gd name="connsiteX156" fmla="*/ 153574 w 165512"/>
                <a:gd name="connsiteY156" fmla="*/ 186057 h 197213"/>
                <a:gd name="connsiteX157" fmla="*/ 152541 w 165512"/>
                <a:gd name="connsiteY157" fmla="*/ 186080 h 197213"/>
                <a:gd name="connsiteX158" fmla="*/ 151829 w 165512"/>
                <a:gd name="connsiteY158" fmla="*/ 185861 h 197213"/>
                <a:gd name="connsiteX159" fmla="*/ 151000 w 165512"/>
                <a:gd name="connsiteY159" fmla="*/ 186636 h 197213"/>
                <a:gd name="connsiteX160" fmla="*/ 149811 w 165512"/>
                <a:gd name="connsiteY160" fmla="*/ 188075 h 197213"/>
                <a:gd name="connsiteX161" fmla="*/ 149263 w 165512"/>
                <a:gd name="connsiteY161" fmla="*/ 188028 h 197213"/>
                <a:gd name="connsiteX162" fmla="*/ 147214 w 165512"/>
                <a:gd name="connsiteY162" fmla="*/ 188357 h 197213"/>
                <a:gd name="connsiteX163" fmla="*/ 146415 w 165512"/>
                <a:gd name="connsiteY163" fmla="*/ 187895 h 197213"/>
                <a:gd name="connsiteX164" fmla="*/ 145422 w 165512"/>
                <a:gd name="connsiteY164" fmla="*/ 186714 h 197213"/>
                <a:gd name="connsiteX165" fmla="*/ 143826 w 165512"/>
                <a:gd name="connsiteY165" fmla="*/ 185509 h 197213"/>
                <a:gd name="connsiteX166" fmla="*/ 142371 w 165512"/>
                <a:gd name="connsiteY166" fmla="*/ 184649 h 197213"/>
                <a:gd name="connsiteX167" fmla="*/ 141596 w 165512"/>
                <a:gd name="connsiteY167" fmla="*/ 184070 h 197213"/>
                <a:gd name="connsiteX168" fmla="*/ 140877 w 165512"/>
                <a:gd name="connsiteY168" fmla="*/ 183068 h 197213"/>
                <a:gd name="connsiteX169" fmla="*/ 140227 w 165512"/>
                <a:gd name="connsiteY169" fmla="*/ 182419 h 197213"/>
                <a:gd name="connsiteX170" fmla="*/ 139023 w 165512"/>
                <a:gd name="connsiteY170" fmla="*/ 183843 h 197213"/>
                <a:gd name="connsiteX171" fmla="*/ 137012 w 165512"/>
                <a:gd name="connsiteY171" fmla="*/ 185204 h 197213"/>
                <a:gd name="connsiteX172" fmla="*/ 135095 w 165512"/>
                <a:gd name="connsiteY172" fmla="*/ 184946 h 197213"/>
                <a:gd name="connsiteX173" fmla="*/ 134156 w 165512"/>
                <a:gd name="connsiteY173" fmla="*/ 184719 h 197213"/>
                <a:gd name="connsiteX174" fmla="*/ 133405 w 165512"/>
                <a:gd name="connsiteY174" fmla="*/ 186699 h 197213"/>
                <a:gd name="connsiteX175" fmla="*/ 132842 w 165512"/>
                <a:gd name="connsiteY175" fmla="*/ 187058 h 197213"/>
                <a:gd name="connsiteX176" fmla="*/ 129399 w 165512"/>
                <a:gd name="connsiteY176" fmla="*/ 187403 h 197213"/>
                <a:gd name="connsiteX177" fmla="*/ 128750 w 165512"/>
                <a:gd name="connsiteY177" fmla="*/ 187715 h 197213"/>
                <a:gd name="connsiteX178" fmla="*/ 129306 w 165512"/>
                <a:gd name="connsiteY178" fmla="*/ 189523 h 197213"/>
                <a:gd name="connsiteX179" fmla="*/ 131340 w 165512"/>
                <a:gd name="connsiteY179" fmla="*/ 192582 h 197213"/>
                <a:gd name="connsiteX180" fmla="*/ 131950 w 165512"/>
                <a:gd name="connsiteY180" fmla="*/ 194334 h 197213"/>
                <a:gd name="connsiteX181" fmla="*/ 130682 w 165512"/>
                <a:gd name="connsiteY181" fmla="*/ 197213 h 197213"/>
                <a:gd name="connsiteX182" fmla="*/ 127115 w 165512"/>
                <a:gd name="connsiteY182" fmla="*/ 197135 h 197213"/>
                <a:gd name="connsiteX183" fmla="*/ 125519 w 165512"/>
                <a:gd name="connsiteY183" fmla="*/ 195969 h 197213"/>
                <a:gd name="connsiteX184" fmla="*/ 124033 w 165512"/>
                <a:gd name="connsiteY184" fmla="*/ 194334 h 197213"/>
                <a:gd name="connsiteX185" fmla="*/ 123501 w 165512"/>
                <a:gd name="connsiteY185" fmla="*/ 193528 h 197213"/>
                <a:gd name="connsiteX186" fmla="*/ 118932 w 165512"/>
                <a:gd name="connsiteY186" fmla="*/ 191925 h 197213"/>
                <a:gd name="connsiteX187" fmla="*/ 115873 w 165512"/>
                <a:gd name="connsiteY187" fmla="*/ 193028 h 197213"/>
                <a:gd name="connsiteX188" fmla="*/ 114942 w 165512"/>
                <a:gd name="connsiteY188" fmla="*/ 192973 h 197213"/>
                <a:gd name="connsiteX189" fmla="*/ 113518 w 165512"/>
                <a:gd name="connsiteY189" fmla="*/ 191807 h 197213"/>
                <a:gd name="connsiteX190" fmla="*/ 112650 w 165512"/>
                <a:gd name="connsiteY190" fmla="*/ 190931 h 197213"/>
                <a:gd name="connsiteX191" fmla="*/ 111805 w 165512"/>
                <a:gd name="connsiteY191" fmla="*/ 189601 h 197213"/>
                <a:gd name="connsiteX192" fmla="*/ 111327 w 165512"/>
                <a:gd name="connsiteY192" fmla="*/ 188255 h 197213"/>
                <a:gd name="connsiteX193" fmla="*/ 111288 w 165512"/>
                <a:gd name="connsiteY193" fmla="*/ 187645 h 197213"/>
                <a:gd name="connsiteX194" fmla="*/ 112603 w 165512"/>
                <a:gd name="connsiteY194" fmla="*/ 187160 h 197213"/>
                <a:gd name="connsiteX195" fmla="*/ 114770 w 165512"/>
                <a:gd name="connsiteY195" fmla="*/ 186057 h 197213"/>
                <a:gd name="connsiteX196" fmla="*/ 116538 w 165512"/>
                <a:gd name="connsiteY196" fmla="*/ 184821 h 197213"/>
                <a:gd name="connsiteX197" fmla="*/ 117703 w 165512"/>
                <a:gd name="connsiteY197" fmla="*/ 183506 h 197213"/>
                <a:gd name="connsiteX198" fmla="*/ 118173 w 165512"/>
                <a:gd name="connsiteY198" fmla="*/ 182137 h 197213"/>
                <a:gd name="connsiteX199" fmla="*/ 118235 w 165512"/>
                <a:gd name="connsiteY199" fmla="*/ 180549 h 197213"/>
                <a:gd name="connsiteX200" fmla="*/ 118744 w 165512"/>
                <a:gd name="connsiteY200" fmla="*/ 176434 h 197213"/>
                <a:gd name="connsiteX201" fmla="*/ 119261 w 165512"/>
                <a:gd name="connsiteY201" fmla="*/ 174431 h 197213"/>
                <a:gd name="connsiteX202" fmla="*/ 118971 w 165512"/>
                <a:gd name="connsiteY202" fmla="*/ 171959 h 197213"/>
                <a:gd name="connsiteX203" fmla="*/ 118024 w 165512"/>
                <a:gd name="connsiteY203" fmla="*/ 170019 h 197213"/>
                <a:gd name="connsiteX204" fmla="*/ 118024 w 165512"/>
                <a:gd name="connsiteY204" fmla="*/ 167101 h 197213"/>
                <a:gd name="connsiteX205" fmla="*/ 118369 w 165512"/>
                <a:gd name="connsiteY205" fmla="*/ 165677 h 197213"/>
                <a:gd name="connsiteX206" fmla="*/ 118525 w 165512"/>
                <a:gd name="connsiteY206" fmla="*/ 164738 h 197213"/>
                <a:gd name="connsiteX207" fmla="*/ 119855 w 165512"/>
                <a:gd name="connsiteY207" fmla="*/ 163557 h 197213"/>
                <a:gd name="connsiteX208" fmla="*/ 120770 w 165512"/>
                <a:gd name="connsiteY208" fmla="*/ 161859 h 197213"/>
                <a:gd name="connsiteX209" fmla="*/ 121287 w 165512"/>
                <a:gd name="connsiteY209" fmla="*/ 159645 h 197213"/>
                <a:gd name="connsiteX210" fmla="*/ 121333 w 165512"/>
                <a:gd name="connsiteY210" fmla="*/ 158049 h 197213"/>
                <a:gd name="connsiteX211" fmla="*/ 120919 w 165512"/>
                <a:gd name="connsiteY211" fmla="*/ 157063 h 197213"/>
                <a:gd name="connsiteX212" fmla="*/ 119605 w 165512"/>
                <a:gd name="connsiteY212" fmla="*/ 156124 h 197213"/>
                <a:gd name="connsiteX213" fmla="*/ 117406 w 165512"/>
                <a:gd name="connsiteY213" fmla="*/ 155240 h 197213"/>
                <a:gd name="connsiteX214" fmla="*/ 116014 w 165512"/>
                <a:gd name="connsiteY214" fmla="*/ 154114 h 197213"/>
                <a:gd name="connsiteX215" fmla="*/ 115451 w 165512"/>
                <a:gd name="connsiteY215" fmla="*/ 152760 h 197213"/>
                <a:gd name="connsiteX216" fmla="*/ 115505 w 165512"/>
                <a:gd name="connsiteY216" fmla="*/ 151571 h 197213"/>
                <a:gd name="connsiteX217" fmla="*/ 116178 w 165512"/>
                <a:gd name="connsiteY217" fmla="*/ 150539 h 197213"/>
                <a:gd name="connsiteX218" fmla="*/ 114519 w 165512"/>
                <a:gd name="connsiteY218" fmla="*/ 149396 h 197213"/>
                <a:gd name="connsiteX219" fmla="*/ 110522 w 165512"/>
                <a:gd name="connsiteY219" fmla="*/ 148137 h 197213"/>
                <a:gd name="connsiteX220" fmla="*/ 108292 w 165512"/>
                <a:gd name="connsiteY220" fmla="*/ 146619 h 197213"/>
                <a:gd name="connsiteX221" fmla="*/ 107822 w 165512"/>
                <a:gd name="connsiteY221" fmla="*/ 144851 h 197213"/>
                <a:gd name="connsiteX222" fmla="*/ 106156 w 165512"/>
                <a:gd name="connsiteY222" fmla="*/ 142535 h 197213"/>
                <a:gd name="connsiteX223" fmla="*/ 103293 w 165512"/>
                <a:gd name="connsiteY223" fmla="*/ 139664 h 197213"/>
                <a:gd name="connsiteX224" fmla="*/ 101783 w 165512"/>
                <a:gd name="connsiteY224" fmla="*/ 135533 h 197213"/>
                <a:gd name="connsiteX225" fmla="*/ 101626 w 165512"/>
                <a:gd name="connsiteY225" fmla="*/ 130135 h 197213"/>
                <a:gd name="connsiteX226" fmla="*/ 101963 w 165512"/>
                <a:gd name="connsiteY226" fmla="*/ 125738 h 197213"/>
                <a:gd name="connsiteX227" fmla="*/ 103215 w 165512"/>
                <a:gd name="connsiteY227" fmla="*/ 120645 h 197213"/>
                <a:gd name="connsiteX228" fmla="*/ 101540 w 165512"/>
                <a:gd name="connsiteY228" fmla="*/ 116953 h 197213"/>
                <a:gd name="connsiteX229" fmla="*/ 99702 w 165512"/>
                <a:gd name="connsiteY229" fmla="*/ 115005 h 197213"/>
                <a:gd name="connsiteX230" fmla="*/ 97144 w 165512"/>
                <a:gd name="connsiteY230" fmla="*/ 113573 h 197213"/>
                <a:gd name="connsiteX231" fmla="*/ 94703 w 165512"/>
                <a:gd name="connsiteY231" fmla="*/ 111523 h 197213"/>
                <a:gd name="connsiteX232" fmla="*/ 92379 w 165512"/>
                <a:gd name="connsiteY232" fmla="*/ 108840 h 197213"/>
                <a:gd name="connsiteX233" fmla="*/ 89609 w 165512"/>
                <a:gd name="connsiteY233" fmla="*/ 104881 h 197213"/>
                <a:gd name="connsiteX234" fmla="*/ 86371 w 165512"/>
                <a:gd name="connsiteY234" fmla="*/ 99639 h 197213"/>
                <a:gd name="connsiteX235" fmla="*/ 84196 w 165512"/>
                <a:gd name="connsiteY235" fmla="*/ 97292 h 197213"/>
                <a:gd name="connsiteX236" fmla="*/ 83077 w 165512"/>
                <a:gd name="connsiteY236" fmla="*/ 97840 h 197213"/>
                <a:gd name="connsiteX237" fmla="*/ 80738 w 165512"/>
                <a:gd name="connsiteY237" fmla="*/ 97347 h 197213"/>
                <a:gd name="connsiteX238" fmla="*/ 77170 w 165512"/>
                <a:gd name="connsiteY238" fmla="*/ 95829 h 197213"/>
                <a:gd name="connsiteX239" fmla="*/ 74064 w 165512"/>
                <a:gd name="connsiteY239" fmla="*/ 95008 h 197213"/>
                <a:gd name="connsiteX240" fmla="*/ 71405 w 165512"/>
                <a:gd name="connsiteY240" fmla="*/ 94890 h 197213"/>
                <a:gd name="connsiteX241" fmla="*/ 69676 w 165512"/>
                <a:gd name="connsiteY241" fmla="*/ 95235 h 197213"/>
                <a:gd name="connsiteX242" fmla="*/ 68878 w 165512"/>
                <a:gd name="connsiteY242" fmla="*/ 96041 h 197213"/>
                <a:gd name="connsiteX243" fmla="*/ 68815 w 165512"/>
                <a:gd name="connsiteY243" fmla="*/ 96831 h 197213"/>
                <a:gd name="connsiteX244" fmla="*/ 69488 w 165512"/>
                <a:gd name="connsiteY244" fmla="*/ 97613 h 197213"/>
                <a:gd name="connsiteX245" fmla="*/ 69120 w 165512"/>
                <a:gd name="connsiteY245" fmla="*/ 98223 h 197213"/>
                <a:gd name="connsiteX246" fmla="*/ 67727 w 165512"/>
                <a:gd name="connsiteY246" fmla="*/ 98661 h 197213"/>
                <a:gd name="connsiteX247" fmla="*/ 66609 w 165512"/>
                <a:gd name="connsiteY247" fmla="*/ 99522 h 197213"/>
                <a:gd name="connsiteX248" fmla="*/ 65341 w 165512"/>
                <a:gd name="connsiteY248" fmla="*/ 101447 h 197213"/>
                <a:gd name="connsiteX249" fmla="*/ 65373 w 165512"/>
                <a:gd name="connsiteY249" fmla="*/ 101368 h 197213"/>
                <a:gd name="connsiteX250" fmla="*/ 65325 w 165512"/>
                <a:gd name="connsiteY250" fmla="*/ 101470 h 197213"/>
                <a:gd name="connsiteX251" fmla="*/ 65341 w 165512"/>
                <a:gd name="connsiteY251" fmla="*/ 101447 h 197213"/>
                <a:gd name="connsiteX252" fmla="*/ 64473 w 165512"/>
                <a:gd name="connsiteY252" fmla="*/ 103966 h 197213"/>
                <a:gd name="connsiteX253" fmla="*/ 63151 w 165512"/>
                <a:gd name="connsiteY253" fmla="*/ 104936 h 197213"/>
                <a:gd name="connsiteX254" fmla="*/ 61117 w 165512"/>
                <a:gd name="connsiteY254" fmla="*/ 105147 h 197213"/>
                <a:gd name="connsiteX255" fmla="*/ 59122 w 165512"/>
                <a:gd name="connsiteY255" fmla="*/ 105867 h 197213"/>
                <a:gd name="connsiteX256" fmla="*/ 57150 w 165512"/>
                <a:gd name="connsiteY256" fmla="*/ 107087 h 197213"/>
                <a:gd name="connsiteX257" fmla="*/ 56211 w 165512"/>
                <a:gd name="connsiteY257" fmla="*/ 108018 h 197213"/>
                <a:gd name="connsiteX258" fmla="*/ 56321 w 165512"/>
                <a:gd name="connsiteY258" fmla="*/ 108652 h 197213"/>
                <a:gd name="connsiteX259" fmla="*/ 55890 w 165512"/>
                <a:gd name="connsiteY259" fmla="*/ 108793 h 197213"/>
                <a:gd name="connsiteX260" fmla="*/ 54928 w 165512"/>
                <a:gd name="connsiteY260" fmla="*/ 108441 h 197213"/>
                <a:gd name="connsiteX261" fmla="*/ 54475 w 165512"/>
                <a:gd name="connsiteY261" fmla="*/ 107611 h 197213"/>
                <a:gd name="connsiteX262" fmla="*/ 54529 w 165512"/>
                <a:gd name="connsiteY262" fmla="*/ 106297 h 197213"/>
                <a:gd name="connsiteX263" fmla="*/ 53520 w 165512"/>
                <a:gd name="connsiteY263" fmla="*/ 105421 h 197213"/>
                <a:gd name="connsiteX264" fmla="*/ 51463 w 165512"/>
                <a:gd name="connsiteY264" fmla="*/ 104967 h 197213"/>
                <a:gd name="connsiteX265" fmla="*/ 49116 w 165512"/>
                <a:gd name="connsiteY265" fmla="*/ 103567 h 197213"/>
                <a:gd name="connsiteX266" fmla="*/ 46471 w 165512"/>
                <a:gd name="connsiteY266" fmla="*/ 101196 h 197213"/>
                <a:gd name="connsiteX267" fmla="*/ 44640 w 165512"/>
                <a:gd name="connsiteY267" fmla="*/ 99936 h 197213"/>
                <a:gd name="connsiteX268" fmla="*/ 43616 w 165512"/>
                <a:gd name="connsiteY268" fmla="*/ 99780 h 197213"/>
                <a:gd name="connsiteX269" fmla="*/ 42153 w 165512"/>
                <a:gd name="connsiteY269" fmla="*/ 100719 h 197213"/>
                <a:gd name="connsiteX270" fmla="*/ 40228 w 165512"/>
                <a:gd name="connsiteY270" fmla="*/ 102753 h 197213"/>
                <a:gd name="connsiteX271" fmla="*/ 38648 w 165512"/>
                <a:gd name="connsiteY271" fmla="*/ 103551 h 197213"/>
                <a:gd name="connsiteX272" fmla="*/ 37404 w 165512"/>
                <a:gd name="connsiteY272" fmla="*/ 103136 h 197213"/>
                <a:gd name="connsiteX273" fmla="*/ 36442 w 165512"/>
                <a:gd name="connsiteY273" fmla="*/ 103848 h 197213"/>
                <a:gd name="connsiteX274" fmla="*/ 35769 w 165512"/>
                <a:gd name="connsiteY274" fmla="*/ 105702 h 197213"/>
                <a:gd name="connsiteX275" fmla="*/ 34525 w 165512"/>
                <a:gd name="connsiteY275" fmla="*/ 107150 h 197213"/>
                <a:gd name="connsiteX276" fmla="*/ 31802 w 165512"/>
                <a:gd name="connsiteY276" fmla="*/ 108738 h 197213"/>
                <a:gd name="connsiteX277" fmla="*/ 31622 w 165512"/>
                <a:gd name="connsiteY277" fmla="*/ 108926 h 197213"/>
                <a:gd name="connsiteX278" fmla="*/ 28508 w 165512"/>
                <a:gd name="connsiteY278" fmla="*/ 111062 h 197213"/>
                <a:gd name="connsiteX279" fmla="*/ 26013 w 165512"/>
                <a:gd name="connsiteY279" fmla="*/ 113213 h 197213"/>
                <a:gd name="connsiteX280" fmla="*/ 23110 w 165512"/>
                <a:gd name="connsiteY280" fmla="*/ 116100 h 197213"/>
                <a:gd name="connsiteX281" fmla="*/ 21741 w 165512"/>
                <a:gd name="connsiteY281" fmla="*/ 116546 h 197213"/>
                <a:gd name="connsiteX282" fmla="*/ 20435 w 165512"/>
                <a:gd name="connsiteY282" fmla="*/ 115842 h 197213"/>
                <a:gd name="connsiteX283" fmla="*/ 18463 w 165512"/>
                <a:gd name="connsiteY283" fmla="*/ 115138 h 197213"/>
                <a:gd name="connsiteX284" fmla="*/ 17423 w 165512"/>
                <a:gd name="connsiteY284" fmla="*/ 114160 h 197213"/>
                <a:gd name="connsiteX285" fmla="*/ 19410 w 165512"/>
                <a:gd name="connsiteY285" fmla="*/ 109270 h 197213"/>
                <a:gd name="connsiteX286" fmla="*/ 21921 w 165512"/>
                <a:gd name="connsiteY286" fmla="*/ 103848 h 197213"/>
                <a:gd name="connsiteX287" fmla="*/ 22594 w 165512"/>
                <a:gd name="connsiteY287" fmla="*/ 101345 h 197213"/>
                <a:gd name="connsiteX288" fmla="*/ 22696 w 165512"/>
                <a:gd name="connsiteY288" fmla="*/ 99514 h 197213"/>
                <a:gd name="connsiteX289" fmla="*/ 22453 w 165512"/>
                <a:gd name="connsiteY289" fmla="*/ 98028 h 197213"/>
                <a:gd name="connsiteX290" fmla="*/ 21468 w 165512"/>
                <a:gd name="connsiteY290" fmla="*/ 96471 h 197213"/>
                <a:gd name="connsiteX291" fmla="*/ 20544 w 165512"/>
                <a:gd name="connsiteY291" fmla="*/ 95266 h 197213"/>
                <a:gd name="connsiteX292" fmla="*/ 20458 w 165512"/>
                <a:gd name="connsiteY292" fmla="*/ 94460 h 197213"/>
                <a:gd name="connsiteX293" fmla="*/ 20756 w 165512"/>
                <a:gd name="connsiteY293" fmla="*/ 93615 h 197213"/>
                <a:gd name="connsiteX294" fmla="*/ 21765 w 165512"/>
                <a:gd name="connsiteY294" fmla="*/ 92356 h 197213"/>
                <a:gd name="connsiteX295" fmla="*/ 23063 w 165512"/>
                <a:gd name="connsiteY295" fmla="*/ 90400 h 197213"/>
                <a:gd name="connsiteX296" fmla="*/ 24268 w 165512"/>
                <a:gd name="connsiteY296" fmla="*/ 86386 h 197213"/>
                <a:gd name="connsiteX297" fmla="*/ 25716 w 165512"/>
                <a:gd name="connsiteY297" fmla="*/ 82130 h 197213"/>
                <a:gd name="connsiteX298" fmla="*/ 25575 w 165512"/>
                <a:gd name="connsiteY298" fmla="*/ 79549 h 197213"/>
                <a:gd name="connsiteX299" fmla="*/ 24409 w 165512"/>
                <a:gd name="connsiteY299" fmla="*/ 76717 h 197213"/>
                <a:gd name="connsiteX300" fmla="*/ 23768 w 165512"/>
                <a:gd name="connsiteY300" fmla="*/ 74025 h 197213"/>
                <a:gd name="connsiteX301" fmla="*/ 24276 w 165512"/>
                <a:gd name="connsiteY301" fmla="*/ 70356 h 197213"/>
                <a:gd name="connsiteX302" fmla="*/ 24088 w 165512"/>
                <a:gd name="connsiteY302" fmla="*/ 68924 h 197213"/>
                <a:gd name="connsiteX303" fmla="*/ 22829 w 165512"/>
                <a:gd name="connsiteY303" fmla="*/ 68205 h 197213"/>
                <a:gd name="connsiteX304" fmla="*/ 18698 w 165512"/>
                <a:gd name="connsiteY304" fmla="*/ 67477 h 197213"/>
                <a:gd name="connsiteX305" fmla="*/ 17368 w 165512"/>
                <a:gd name="connsiteY305" fmla="*/ 67602 h 197213"/>
                <a:gd name="connsiteX306" fmla="*/ 16320 w 165512"/>
                <a:gd name="connsiteY306" fmla="*/ 68072 h 197213"/>
                <a:gd name="connsiteX307" fmla="*/ 15185 w 165512"/>
                <a:gd name="connsiteY307" fmla="*/ 69073 h 197213"/>
                <a:gd name="connsiteX308" fmla="*/ 13808 w 165512"/>
                <a:gd name="connsiteY308" fmla="*/ 69699 h 197213"/>
                <a:gd name="connsiteX309" fmla="*/ 11211 w 165512"/>
                <a:gd name="connsiteY309" fmla="*/ 70051 h 197213"/>
                <a:gd name="connsiteX310" fmla="*/ 8755 w 165512"/>
                <a:gd name="connsiteY310" fmla="*/ 68807 h 197213"/>
                <a:gd name="connsiteX311" fmla="*/ 6697 w 165512"/>
                <a:gd name="connsiteY311" fmla="*/ 66695 h 197213"/>
                <a:gd name="connsiteX312" fmla="*/ 6204 w 165512"/>
                <a:gd name="connsiteY312" fmla="*/ 64113 h 197213"/>
                <a:gd name="connsiteX313" fmla="*/ 7714 w 165512"/>
                <a:gd name="connsiteY313" fmla="*/ 61031 h 197213"/>
                <a:gd name="connsiteX314" fmla="*/ 8770 w 165512"/>
                <a:gd name="connsiteY314" fmla="*/ 58535 h 197213"/>
                <a:gd name="connsiteX315" fmla="*/ 9396 w 165512"/>
                <a:gd name="connsiteY315" fmla="*/ 56391 h 197213"/>
                <a:gd name="connsiteX316" fmla="*/ 9326 w 165512"/>
                <a:gd name="connsiteY316" fmla="*/ 55374 h 197213"/>
                <a:gd name="connsiteX317" fmla="*/ 8887 w 165512"/>
                <a:gd name="connsiteY317" fmla="*/ 54318 h 197213"/>
                <a:gd name="connsiteX318" fmla="*/ 8269 w 165512"/>
                <a:gd name="connsiteY318" fmla="*/ 54170 h 197213"/>
                <a:gd name="connsiteX319" fmla="*/ 6955 w 165512"/>
                <a:gd name="connsiteY319" fmla="*/ 52855 h 197213"/>
                <a:gd name="connsiteX320" fmla="*/ 5672 w 165512"/>
                <a:gd name="connsiteY320" fmla="*/ 50539 h 197213"/>
                <a:gd name="connsiteX321" fmla="*/ 4451 w 165512"/>
                <a:gd name="connsiteY321" fmla="*/ 49475 h 197213"/>
                <a:gd name="connsiteX322" fmla="*/ 3317 w 165512"/>
                <a:gd name="connsiteY322" fmla="*/ 49671 h 197213"/>
                <a:gd name="connsiteX323" fmla="*/ 2261 w 165512"/>
                <a:gd name="connsiteY323" fmla="*/ 50555 h 197213"/>
                <a:gd name="connsiteX324" fmla="*/ 1299 w 165512"/>
                <a:gd name="connsiteY324" fmla="*/ 52104 h 197213"/>
                <a:gd name="connsiteX325" fmla="*/ 540 w 165512"/>
                <a:gd name="connsiteY325" fmla="*/ 52746 h 197213"/>
                <a:gd name="connsiteX326" fmla="*/ 0 w 165512"/>
                <a:gd name="connsiteY326" fmla="*/ 52456 h 197213"/>
                <a:gd name="connsiteX327" fmla="*/ 164 w 165512"/>
                <a:gd name="connsiteY327" fmla="*/ 51087 h 197213"/>
                <a:gd name="connsiteX328" fmla="*/ 321 w 165512"/>
                <a:gd name="connsiteY328" fmla="*/ 49788 h 197213"/>
                <a:gd name="connsiteX329" fmla="*/ 1510 w 165512"/>
                <a:gd name="connsiteY329" fmla="*/ 44734 h 197213"/>
                <a:gd name="connsiteX330" fmla="*/ 2950 w 165512"/>
                <a:gd name="connsiteY330" fmla="*/ 41449 h 197213"/>
                <a:gd name="connsiteX331" fmla="*/ 4639 w 165512"/>
                <a:gd name="connsiteY331" fmla="*/ 39923 h 197213"/>
                <a:gd name="connsiteX332" fmla="*/ 6423 w 165512"/>
                <a:gd name="connsiteY332" fmla="*/ 39274 h 197213"/>
                <a:gd name="connsiteX333" fmla="*/ 8300 w 165512"/>
                <a:gd name="connsiteY333" fmla="*/ 39516 h 197213"/>
                <a:gd name="connsiteX334" fmla="*/ 9889 w 165512"/>
                <a:gd name="connsiteY334" fmla="*/ 39235 h 197213"/>
                <a:gd name="connsiteX335" fmla="*/ 11156 w 165512"/>
                <a:gd name="connsiteY335" fmla="*/ 38429 h 197213"/>
                <a:gd name="connsiteX336" fmla="*/ 11039 w 165512"/>
                <a:gd name="connsiteY336" fmla="*/ 37967 h 197213"/>
                <a:gd name="connsiteX337" fmla="*/ 9537 w 165512"/>
                <a:gd name="connsiteY337" fmla="*/ 37850 h 197213"/>
                <a:gd name="connsiteX338" fmla="*/ 8934 w 165512"/>
                <a:gd name="connsiteY338" fmla="*/ 36974 h 197213"/>
                <a:gd name="connsiteX339" fmla="*/ 9255 w 165512"/>
                <a:gd name="connsiteY339" fmla="*/ 35323 h 197213"/>
                <a:gd name="connsiteX340" fmla="*/ 9912 w 165512"/>
                <a:gd name="connsiteY340" fmla="*/ 34251 h 197213"/>
                <a:gd name="connsiteX341" fmla="*/ 10945 w 165512"/>
                <a:gd name="connsiteY341" fmla="*/ 33758 h 197213"/>
                <a:gd name="connsiteX342" fmla="*/ 11946 w 165512"/>
                <a:gd name="connsiteY342" fmla="*/ 32100 h 197213"/>
                <a:gd name="connsiteX343" fmla="*/ 12909 w 165512"/>
                <a:gd name="connsiteY343" fmla="*/ 29260 h 197213"/>
                <a:gd name="connsiteX344" fmla="*/ 14090 w 165512"/>
                <a:gd name="connsiteY344" fmla="*/ 27828 h 197213"/>
                <a:gd name="connsiteX345" fmla="*/ 15467 w 165512"/>
                <a:gd name="connsiteY345" fmla="*/ 27789 h 197213"/>
                <a:gd name="connsiteX346" fmla="*/ 17837 w 165512"/>
                <a:gd name="connsiteY346" fmla="*/ 26576 h 197213"/>
                <a:gd name="connsiteX347" fmla="*/ 21194 w 165512"/>
                <a:gd name="connsiteY347" fmla="*/ 24174 h 197213"/>
                <a:gd name="connsiteX348" fmla="*/ 22485 w 165512"/>
                <a:gd name="connsiteY348" fmla="*/ 21851 h 197213"/>
                <a:gd name="connsiteX349" fmla="*/ 23752 w 165512"/>
                <a:gd name="connsiteY349" fmla="*/ 22915 h 197213"/>
                <a:gd name="connsiteX350" fmla="*/ 23275 w 165512"/>
                <a:gd name="connsiteY350" fmla="*/ 25606 h 197213"/>
                <a:gd name="connsiteX351" fmla="*/ 23940 w 165512"/>
                <a:gd name="connsiteY351" fmla="*/ 26169 h 197213"/>
                <a:gd name="connsiteX352" fmla="*/ 24252 w 165512"/>
                <a:gd name="connsiteY352" fmla="*/ 27132 h 197213"/>
                <a:gd name="connsiteX353" fmla="*/ 24081 w 165512"/>
                <a:gd name="connsiteY353" fmla="*/ 28634 h 197213"/>
                <a:gd name="connsiteX354" fmla="*/ 24362 w 165512"/>
                <a:gd name="connsiteY354" fmla="*/ 29909 h 197213"/>
                <a:gd name="connsiteX355" fmla="*/ 24878 w 165512"/>
                <a:gd name="connsiteY355" fmla="*/ 30527 h 197213"/>
                <a:gd name="connsiteX356" fmla="*/ 25606 w 165512"/>
                <a:gd name="connsiteY356" fmla="*/ 30840 h 197213"/>
                <a:gd name="connsiteX357" fmla="*/ 29165 w 165512"/>
                <a:gd name="connsiteY357" fmla="*/ 29745 h 197213"/>
                <a:gd name="connsiteX358" fmla="*/ 31341 w 165512"/>
                <a:gd name="connsiteY358" fmla="*/ 29666 h 197213"/>
                <a:gd name="connsiteX359" fmla="*/ 32256 w 165512"/>
                <a:gd name="connsiteY359" fmla="*/ 30386 h 197213"/>
                <a:gd name="connsiteX360" fmla="*/ 33077 w 165512"/>
                <a:gd name="connsiteY360" fmla="*/ 30832 h 197213"/>
                <a:gd name="connsiteX361" fmla="*/ 34110 w 165512"/>
                <a:gd name="connsiteY361" fmla="*/ 31176 h 197213"/>
                <a:gd name="connsiteX362" fmla="*/ 34908 w 165512"/>
                <a:gd name="connsiteY362" fmla="*/ 31638 h 197213"/>
                <a:gd name="connsiteX363" fmla="*/ 35417 w 165512"/>
                <a:gd name="connsiteY363" fmla="*/ 31489 h 197213"/>
                <a:gd name="connsiteX364" fmla="*/ 36637 w 165512"/>
                <a:gd name="connsiteY364" fmla="*/ 30370 h 197213"/>
                <a:gd name="connsiteX365" fmla="*/ 37005 w 165512"/>
                <a:gd name="connsiteY365" fmla="*/ 30175 h 197213"/>
                <a:gd name="connsiteX366" fmla="*/ 37044 w 165512"/>
                <a:gd name="connsiteY366" fmla="*/ 29627 h 197213"/>
                <a:gd name="connsiteX367" fmla="*/ 36191 w 165512"/>
                <a:gd name="connsiteY367" fmla="*/ 28618 h 197213"/>
                <a:gd name="connsiteX368" fmla="*/ 35307 w 165512"/>
                <a:gd name="connsiteY368" fmla="*/ 27773 h 197213"/>
                <a:gd name="connsiteX369" fmla="*/ 35338 w 165512"/>
                <a:gd name="connsiteY369" fmla="*/ 25896 h 197213"/>
                <a:gd name="connsiteX370" fmla="*/ 35753 w 165512"/>
                <a:gd name="connsiteY370" fmla="*/ 22641 h 197213"/>
                <a:gd name="connsiteX371" fmla="*/ 35839 w 165512"/>
                <a:gd name="connsiteY371" fmla="*/ 20951 h 197213"/>
                <a:gd name="connsiteX372" fmla="*/ 35761 w 165512"/>
                <a:gd name="connsiteY372" fmla="*/ 16907 h 197213"/>
                <a:gd name="connsiteX373" fmla="*/ 35605 w 165512"/>
                <a:gd name="connsiteY373" fmla="*/ 15764 h 197213"/>
                <a:gd name="connsiteX374" fmla="*/ 34791 w 165512"/>
                <a:gd name="connsiteY374" fmla="*/ 14450 h 197213"/>
                <a:gd name="connsiteX375" fmla="*/ 32671 w 165512"/>
                <a:gd name="connsiteY375" fmla="*/ 11923 h 197213"/>
                <a:gd name="connsiteX376" fmla="*/ 32076 w 165512"/>
                <a:gd name="connsiteY376" fmla="*/ 10382 h 197213"/>
                <a:gd name="connsiteX377" fmla="*/ 31732 w 165512"/>
                <a:gd name="connsiteY377" fmla="*/ 8841 h 197213"/>
                <a:gd name="connsiteX378" fmla="*/ 31763 w 165512"/>
                <a:gd name="connsiteY378" fmla="*/ 7863 h 197213"/>
                <a:gd name="connsiteX379" fmla="*/ 31223 w 165512"/>
                <a:gd name="connsiteY379" fmla="*/ 6744 h 197213"/>
                <a:gd name="connsiteX380" fmla="*/ 30949 w 165512"/>
                <a:gd name="connsiteY380" fmla="*/ 5703 h 197213"/>
                <a:gd name="connsiteX381" fmla="*/ 31896 w 165512"/>
                <a:gd name="connsiteY381" fmla="*/ 5171 h 197213"/>
                <a:gd name="connsiteX382" fmla="*/ 33046 w 165512"/>
                <a:gd name="connsiteY382" fmla="*/ 3966 h 197213"/>
                <a:gd name="connsiteX383" fmla="*/ 33625 w 165512"/>
                <a:gd name="connsiteY383" fmla="*/ 2128 h 197213"/>
                <a:gd name="connsiteX384" fmla="*/ 34173 w 165512"/>
                <a:gd name="connsiteY384" fmla="*/ 782 h 197213"/>
                <a:gd name="connsiteX385" fmla="*/ 34971 w 165512"/>
                <a:gd name="connsiteY385" fmla="*/ 211 h 197213"/>
                <a:gd name="connsiteX386" fmla="*/ 35659 w 165512"/>
                <a:gd name="connsiteY386" fmla="*/ 0 h 197213"/>
                <a:gd name="connsiteX387" fmla="*/ 36121 w 165512"/>
                <a:gd name="connsiteY387" fmla="*/ 117 h 197213"/>
                <a:gd name="connsiteX388" fmla="*/ 37920 w 165512"/>
                <a:gd name="connsiteY388" fmla="*/ 2527 h 197213"/>
                <a:gd name="connsiteX389" fmla="*/ 40197 w 165512"/>
                <a:gd name="connsiteY389" fmla="*/ 1322 h 197213"/>
                <a:gd name="connsiteX390" fmla="*/ 41918 w 165512"/>
                <a:gd name="connsiteY390" fmla="*/ 1330 h 197213"/>
                <a:gd name="connsiteX391" fmla="*/ 43397 w 165512"/>
                <a:gd name="connsiteY391" fmla="*/ 1964 h 197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</a:cxnLst>
              <a:rect l="l" t="t" r="r" b="b"/>
              <a:pathLst>
                <a:path w="165512" h="197213">
                  <a:moveTo>
                    <a:pt x="44187" y="2746"/>
                  </a:moveTo>
                  <a:lnTo>
                    <a:pt x="45407" y="4991"/>
                  </a:lnTo>
                  <a:lnTo>
                    <a:pt x="48004" y="7487"/>
                  </a:lnTo>
                  <a:lnTo>
                    <a:pt x="51103" y="11047"/>
                  </a:lnTo>
                  <a:lnTo>
                    <a:pt x="52089" y="12682"/>
                  </a:lnTo>
                  <a:lnTo>
                    <a:pt x="54177" y="13934"/>
                  </a:lnTo>
                  <a:lnTo>
                    <a:pt x="54772" y="15170"/>
                  </a:lnTo>
                  <a:lnTo>
                    <a:pt x="55249" y="17063"/>
                  </a:lnTo>
                  <a:lnTo>
                    <a:pt x="55460" y="18471"/>
                  </a:lnTo>
                  <a:lnTo>
                    <a:pt x="55922" y="19300"/>
                  </a:lnTo>
                  <a:lnTo>
                    <a:pt x="56657" y="19629"/>
                  </a:lnTo>
                  <a:lnTo>
                    <a:pt x="57604" y="19261"/>
                  </a:lnTo>
                  <a:lnTo>
                    <a:pt x="58316" y="18510"/>
                  </a:lnTo>
                  <a:lnTo>
                    <a:pt x="58910" y="16437"/>
                  </a:lnTo>
                  <a:lnTo>
                    <a:pt x="59302" y="16218"/>
                  </a:lnTo>
                  <a:lnTo>
                    <a:pt x="59943" y="17923"/>
                  </a:lnTo>
                  <a:lnTo>
                    <a:pt x="60624" y="18213"/>
                  </a:lnTo>
                  <a:lnTo>
                    <a:pt x="61539" y="18440"/>
                  </a:lnTo>
                  <a:lnTo>
                    <a:pt x="62236" y="19175"/>
                  </a:lnTo>
                  <a:lnTo>
                    <a:pt x="62447" y="20474"/>
                  </a:lnTo>
                  <a:lnTo>
                    <a:pt x="62212" y="21796"/>
                  </a:lnTo>
                  <a:lnTo>
                    <a:pt x="61359" y="23283"/>
                  </a:lnTo>
                  <a:lnTo>
                    <a:pt x="60874" y="24847"/>
                  </a:lnTo>
                  <a:lnTo>
                    <a:pt x="60538" y="27249"/>
                  </a:lnTo>
                  <a:lnTo>
                    <a:pt x="60084" y="28923"/>
                  </a:lnTo>
                  <a:lnTo>
                    <a:pt x="60788" y="30402"/>
                  </a:lnTo>
                  <a:lnTo>
                    <a:pt x="65639" y="37678"/>
                  </a:lnTo>
                  <a:lnTo>
                    <a:pt x="67970" y="38867"/>
                  </a:lnTo>
                  <a:lnTo>
                    <a:pt x="73517" y="40291"/>
                  </a:lnTo>
                  <a:lnTo>
                    <a:pt x="75520" y="41269"/>
                  </a:lnTo>
                  <a:lnTo>
                    <a:pt x="77287" y="42223"/>
                  </a:lnTo>
                  <a:lnTo>
                    <a:pt x="79025" y="41762"/>
                  </a:lnTo>
                  <a:lnTo>
                    <a:pt x="80699" y="39594"/>
                  </a:lnTo>
                  <a:lnTo>
                    <a:pt x="82710" y="38382"/>
                  </a:lnTo>
                  <a:lnTo>
                    <a:pt x="86449" y="36520"/>
                  </a:lnTo>
                  <a:lnTo>
                    <a:pt x="87521" y="36418"/>
                  </a:lnTo>
                  <a:lnTo>
                    <a:pt x="89586" y="37161"/>
                  </a:lnTo>
                  <a:lnTo>
                    <a:pt x="92982" y="39328"/>
                  </a:lnTo>
                  <a:lnTo>
                    <a:pt x="95430" y="41362"/>
                  </a:lnTo>
                  <a:lnTo>
                    <a:pt x="96948" y="42434"/>
                  </a:lnTo>
                  <a:lnTo>
                    <a:pt x="98106" y="43397"/>
                  </a:lnTo>
                  <a:lnTo>
                    <a:pt x="97926" y="44476"/>
                  </a:lnTo>
                  <a:lnTo>
                    <a:pt x="96995" y="45540"/>
                  </a:lnTo>
                  <a:lnTo>
                    <a:pt x="95814" y="46127"/>
                  </a:lnTo>
                  <a:lnTo>
                    <a:pt x="94257" y="47152"/>
                  </a:lnTo>
                  <a:lnTo>
                    <a:pt x="93373" y="48185"/>
                  </a:lnTo>
                  <a:lnTo>
                    <a:pt x="93912" y="48568"/>
                  </a:lnTo>
                  <a:lnTo>
                    <a:pt x="96197" y="48826"/>
                  </a:lnTo>
                  <a:lnTo>
                    <a:pt x="98896" y="49741"/>
                  </a:lnTo>
                  <a:lnTo>
                    <a:pt x="99717" y="50813"/>
                  </a:lnTo>
                  <a:lnTo>
                    <a:pt x="99835" y="51729"/>
                  </a:lnTo>
                  <a:lnTo>
                    <a:pt x="100163" y="53223"/>
                  </a:lnTo>
                  <a:lnTo>
                    <a:pt x="100641" y="53677"/>
                  </a:lnTo>
                  <a:lnTo>
                    <a:pt x="103136" y="53411"/>
                  </a:lnTo>
                  <a:lnTo>
                    <a:pt x="103911" y="53747"/>
                  </a:lnTo>
                  <a:lnTo>
                    <a:pt x="104810" y="54514"/>
                  </a:lnTo>
                  <a:lnTo>
                    <a:pt x="105702" y="56524"/>
                  </a:lnTo>
                  <a:lnTo>
                    <a:pt x="105679" y="58026"/>
                  </a:lnTo>
                  <a:lnTo>
                    <a:pt x="103872" y="59677"/>
                  </a:lnTo>
                  <a:lnTo>
                    <a:pt x="103199" y="60679"/>
                  </a:lnTo>
                  <a:lnTo>
                    <a:pt x="102902" y="62251"/>
                  </a:lnTo>
                  <a:lnTo>
                    <a:pt x="101619" y="64137"/>
                  </a:lnTo>
                  <a:lnTo>
                    <a:pt x="98207" y="67297"/>
                  </a:lnTo>
                  <a:lnTo>
                    <a:pt x="97292" y="67485"/>
                  </a:lnTo>
                  <a:lnTo>
                    <a:pt x="91010" y="65748"/>
                  </a:lnTo>
                  <a:lnTo>
                    <a:pt x="88092" y="65858"/>
                  </a:lnTo>
                  <a:lnTo>
                    <a:pt x="86684" y="65912"/>
                  </a:lnTo>
                  <a:lnTo>
                    <a:pt x="86003" y="65991"/>
                  </a:lnTo>
                  <a:lnTo>
                    <a:pt x="85596" y="66648"/>
                  </a:lnTo>
                  <a:lnTo>
                    <a:pt x="86433" y="68557"/>
                  </a:lnTo>
                  <a:lnTo>
                    <a:pt x="86684" y="70450"/>
                  </a:lnTo>
                  <a:lnTo>
                    <a:pt x="85901" y="71890"/>
                  </a:lnTo>
                  <a:lnTo>
                    <a:pt x="83813" y="73141"/>
                  </a:lnTo>
                  <a:lnTo>
                    <a:pt x="83022" y="73744"/>
                  </a:lnTo>
                  <a:lnTo>
                    <a:pt x="82928" y="74557"/>
                  </a:lnTo>
                  <a:lnTo>
                    <a:pt x="83515" y="75402"/>
                  </a:lnTo>
                  <a:lnTo>
                    <a:pt x="85440" y="76271"/>
                  </a:lnTo>
                  <a:lnTo>
                    <a:pt x="87685" y="77084"/>
                  </a:lnTo>
                  <a:lnTo>
                    <a:pt x="95086" y="81974"/>
                  </a:lnTo>
                  <a:lnTo>
                    <a:pt x="96666" y="83124"/>
                  </a:lnTo>
                  <a:lnTo>
                    <a:pt x="98763" y="84822"/>
                  </a:lnTo>
                  <a:lnTo>
                    <a:pt x="101032" y="86136"/>
                  </a:lnTo>
                  <a:lnTo>
                    <a:pt x="107103" y="87873"/>
                  </a:lnTo>
                  <a:lnTo>
                    <a:pt x="109786" y="89007"/>
                  </a:lnTo>
                  <a:lnTo>
                    <a:pt x="110474" y="89649"/>
                  </a:lnTo>
                  <a:lnTo>
                    <a:pt x="110451" y="90439"/>
                  </a:lnTo>
                  <a:lnTo>
                    <a:pt x="109747" y="91448"/>
                  </a:lnTo>
                  <a:lnTo>
                    <a:pt x="109168" y="93216"/>
                  </a:lnTo>
                  <a:lnTo>
                    <a:pt x="109137" y="94280"/>
                  </a:lnTo>
                  <a:lnTo>
                    <a:pt x="109771" y="95305"/>
                  </a:lnTo>
                  <a:lnTo>
                    <a:pt x="110842" y="96838"/>
                  </a:lnTo>
                  <a:lnTo>
                    <a:pt x="113252" y="99209"/>
                  </a:lnTo>
                  <a:lnTo>
                    <a:pt x="114574" y="100265"/>
                  </a:lnTo>
                  <a:lnTo>
                    <a:pt x="116037" y="100500"/>
                  </a:lnTo>
                  <a:lnTo>
                    <a:pt x="117320" y="101079"/>
                  </a:lnTo>
                  <a:lnTo>
                    <a:pt x="118642" y="102839"/>
                  </a:lnTo>
                  <a:lnTo>
                    <a:pt x="120176" y="104991"/>
                  </a:lnTo>
                  <a:lnTo>
                    <a:pt x="120379" y="106493"/>
                  </a:lnTo>
                  <a:lnTo>
                    <a:pt x="121036" y="108417"/>
                  </a:lnTo>
                  <a:lnTo>
                    <a:pt x="122437" y="110623"/>
                  </a:lnTo>
                  <a:lnTo>
                    <a:pt x="124369" y="112767"/>
                  </a:lnTo>
                  <a:lnTo>
                    <a:pt x="127076" y="115419"/>
                  </a:lnTo>
                  <a:lnTo>
                    <a:pt x="128633" y="117289"/>
                  </a:lnTo>
                  <a:lnTo>
                    <a:pt x="129353" y="118016"/>
                  </a:lnTo>
                  <a:lnTo>
                    <a:pt x="135126" y="122546"/>
                  </a:lnTo>
                  <a:lnTo>
                    <a:pt x="136534" y="124220"/>
                  </a:lnTo>
                  <a:lnTo>
                    <a:pt x="138568" y="127444"/>
                  </a:lnTo>
                  <a:lnTo>
                    <a:pt x="139429" y="127913"/>
                  </a:lnTo>
                  <a:lnTo>
                    <a:pt x="140243" y="128547"/>
                  </a:lnTo>
                  <a:lnTo>
                    <a:pt x="140759" y="130315"/>
                  </a:lnTo>
                  <a:lnTo>
                    <a:pt x="140931" y="131582"/>
                  </a:lnTo>
                  <a:lnTo>
                    <a:pt x="141205" y="135463"/>
                  </a:lnTo>
                  <a:lnTo>
                    <a:pt x="142253" y="136613"/>
                  </a:lnTo>
                  <a:lnTo>
                    <a:pt x="143216" y="138029"/>
                  </a:lnTo>
                  <a:lnTo>
                    <a:pt x="143622" y="139062"/>
                  </a:lnTo>
                  <a:lnTo>
                    <a:pt x="144499" y="139828"/>
                  </a:lnTo>
                  <a:lnTo>
                    <a:pt x="145453" y="139969"/>
                  </a:lnTo>
                  <a:lnTo>
                    <a:pt x="146588" y="139116"/>
                  </a:lnTo>
                  <a:lnTo>
                    <a:pt x="147487" y="138295"/>
                  </a:lnTo>
                  <a:lnTo>
                    <a:pt x="147902" y="138537"/>
                  </a:lnTo>
                  <a:lnTo>
                    <a:pt x="148810" y="141244"/>
                  </a:lnTo>
                  <a:lnTo>
                    <a:pt x="149647" y="142230"/>
                  </a:lnTo>
                  <a:lnTo>
                    <a:pt x="151211" y="143177"/>
                  </a:lnTo>
                  <a:lnTo>
                    <a:pt x="152698" y="143904"/>
                  </a:lnTo>
                  <a:lnTo>
                    <a:pt x="155944" y="147159"/>
                  </a:lnTo>
                  <a:lnTo>
                    <a:pt x="157673" y="148348"/>
                  </a:lnTo>
                  <a:lnTo>
                    <a:pt x="158862" y="148724"/>
                  </a:lnTo>
                  <a:lnTo>
                    <a:pt x="159872" y="149279"/>
                  </a:lnTo>
                  <a:lnTo>
                    <a:pt x="160177" y="150312"/>
                  </a:lnTo>
                  <a:lnTo>
                    <a:pt x="159778" y="151352"/>
                  </a:lnTo>
                  <a:lnTo>
                    <a:pt x="159090" y="152033"/>
                  </a:lnTo>
                  <a:lnTo>
                    <a:pt x="155311" y="153918"/>
                  </a:lnTo>
                  <a:lnTo>
                    <a:pt x="154810" y="154740"/>
                  </a:lnTo>
                  <a:lnTo>
                    <a:pt x="155326" y="155991"/>
                  </a:lnTo>
                  <a:lnTo>
                    <a:pt x="156273" y="157556"/>
                  </a:lnTo>
                  <a:lnTo>
                    <a:pt x="157306" y="158902"/>
                  </a:lnTo>
                  <a:lnTo>
                    <a:pt x="158605" y="160224"/>
                  </a:lnTo>
                  <a:lnTo>
                    <a:pt x="161257" y="162368"/>
                  </a:lnTo>
                  <a:lnTo>
                    <a:pt x="163557" y="164042"/>
                  </a:lnTo>
                  <a:lnTo>
                    <a:pt x="164816" y="165896"/>
                  </a:lnTo>
                  <a:lnTo>
                    <a:pt x="165513" y="167132"/>
                  </a:lnTo>
                  <a:lnTo>
                    <a:pt x="165082" y="168611"/>
                  </a:lnTo>
                  <a:lnTo>
                    <a:pt x="164112" y="170230"/>
                  </a:lnTo>
                  <a:lnTo>
                    <a:pt x="163361" y="171615"/>
                  </a:lnTo>
                  <a:lnTo>
                    <a:pt x="162070" y="172421"/>
                  </a:lnTo>
                  <a:lnTo>
                    <a:pt x="161718" y="173352"/>
                  </a:lnTo>
                  <a:lnTo>
                    <a:pt x="162250" y="174799"/>
                  </a:lnTo>
                  <a:lnTo>
                    <a:pt x="162688" y="175793"/>
                  </a:lnTo>
                  <a:lnTo>
                    <a:pt x="162454" y="177029"/>
                  </a:lnTo>
                  <a:lnTo>
                    <a:pt x="162571" y="179556"/>
                  </a:lnTo>
                  <a:lnTo>
                    <a:pt x="161382" y="180463"/>
                  </a:lnTo>
                  <a:lnTo>
                    <a:pt x="160271" y="182763"/>
                  </a:lnTo>
                  <a:lnTo>
                    <a:pt x="159512" y="182935"/>
                  </a:lnTo>
                  <a:lnTo>
                    <a:pt x="157595" y="182098"/>
                  </a:lnTo>
                  <a:lnTo>
                    <a:pt x="156922" y="182560"/>
                  </a:lnTo>
                  <a:lnTo>
                    <a:pt x="155702" y="184234"/>
                  </a:lnTo>
                  <a:lnTo>
                    <a:pt x="153574" y="186057"/>
                  </a:lnTo>
                  <a:lnTo>
                    <a:pt x="152541" y="186080"/>
                  </a:lnTo>
                  <a:lnTo>
                    <a:pt x="151829" y="185861"/>
                  </a:lnTo>
                  <a:lnTo>
                    <a:pt x="151000" y="186636"/>
                  </a:lnTo>
                  <a:lnTo>
                    <a:pt x="149811" y="188075"/>
                  </a:lnTo>
                  <a:lnTo>
                    <a:pt x="149263" y="188028"/>
                  </a:lnTo>
                  <a:lnTo>
                    <a:pt x="147214" y="188357"/>
                  </a:lnTo>
                  <a:lnTo>
                    <a:pt x="146415" y="187895"/>
                  </a:lnTo>
                  <a:lnTo>
                    <a:pt x="145422" y="186714"/>
                  </a:lnTo>
                  <a:lnTo>
                    <a:pt x="143826" y="185509"/>
                  </a:lnTo>
                  <a:lnTo>
                    <a:pt x="142371" y="184649"/>
                  </a:lnTo>
                  <a:lnTo>
                    <a:pt x="141596" y="184070"/>
                  </a:lnTo>
                  <a:lnTo>
                    <a:pt x="140877" y="183068"/>
                  </a:lnTo>
                  <a:lnTo>
                    <a:pt x="140227" y="182419"/>
                  </a:lnTo>
                  <a:lnTo>
                    <a:pt x="139023" y="183843"/>
                  </a:lnTo>
                  <a:lnTo>
                    <a:pt x="137012" y="185204"/>
                  </a:lnTo>
                  <a:lnTo>
                    <a:pt x="135095" y="184946"/>
                  </a:lnTo>
                  <a:lnTo>
                    <a:pt x="134156" y="184719"/>
                  </a:lnTo>
                  <a:lnTo>
                    <a:pt x="133405" y="186699"/>
                  </a:lnTo>
                  <a:lnTo>
                    <a:pt x="132842" y="187058"/>
                  </a:lnTo>
                  <a:lnTo>
                    <a:pt x="129399" y="187403"/>
                  </a:lnTo>
                  <a:lnTo>
                    <a:pt x="128750" y="187715"/>
                  </a:lnTo>
                  <a:lnTo>
                    <a:pt x="129306" y="189523"/>
                  </a:lnTo>
                  <a:lnTo>
                    <a:pt x="131340" y="192582"/>
                  </a:lnTo>
                  <a:lnTo>
                    <a:pt x="131950" y="194334"/>
                  </a:lnTo>
                  <a:lnTo>
                    <a:pt x="130682" y="197213"/>
                  </a:lnTo>
                  <a:lnTo>
                    <a:pt x="127115" y="197135"/>
                  </a:lnTo>
                  <a:lnTo>
                    <a:pt x="125519" y="195969"/>
                  </a:lnTo>
                  <a:lnTo>
                    <a:pt x="124033" y="194334"/>
                  </a:lnTo>
                  <a:lnTo>
                    <a:pt x="123501" y="193528"/>
                  </a:lnTo>
                  <a:lnTo>
                    <a:pt x="118932" y="191925"/>
                  </a:lnTo>
                  <a:lnTo>
                    <a:pt x="115873" y="193028"/>
                  </a:lnTo>
                  <a:lnTo>
                    <a:pt x="114942" y="192973"/>
                  </a:lnTo>
                  <a:lnTo>
                    <a:pt x="113518" y="191807"/>
                  </a:lnTo>
                  <a:lnTo>
                    <a:pt x="112650" y="190931"/>
                  </a:lnTo>
                  <a:lnTo>
                    <a:pt x="111805" y="189601"/>
                  </a:lnTo>
                  <a:lnTo>
                    <a:pt x="111327" y="188255"/>
                  </a:lnTo>
                  <a:lnTo>
                    <a:pt x="111288" y="187645"/>
                  </a:lnTo>
                  <a:lnTo>
                    <a:pt x="112603" y="187160"/>
                  </a:lnTo>
                  <a:lnTo>
                    <a:pt x="114770" y="186057"/>
                  </a:lnTo>
                  <a:lnTo>
                    <a:pt x="116538" y="184821"/>
                  </a:lnTo>
                  <a:lnTo>
                    <a:pt x="117703" y="183506"/>
                  </a:lnTo>
                  <a:lnTo>
                    <a:pt x="118173" y="182137"/>
                  </a:lnTo>
                  <a:lnTo>
                    <a:pt x="118235" y="180549"/>
                  </a:lnTo>
                  <a:lnTo>
                    <a:pt x="118744" y="176434"/>
                  </a:lnTo>
                  <a:lnTo>
                    <a:pt x="119261" y="174431"/>
                  </a:lnTo>
                  <a:lnTo>
                    <a:pt x="118971" y="171959"/>
                  </a:lnTo>
                  <a:lnTo>
                    <a:pt x="118024" y="170019"/>
                  </a:lnTo>
                  <a:lnTo>
                    <a:pt x="118024" y="167101"/>
                  </a:lnTo>
                  <a:lnTo>
                    <a:pt x="118369" y="165677"/>
                  </a:lnTo>
                  <a:lnTo>
                    <a:pt x="118525" y="164738"/>
                  </a:lnTo>
                  <a:lnTo>
                    <a:pt x="119855" y="163557"/>
                  </a:lnTo>
                  <a:lnTo>
                    <a:pt x="120770" y="161859"/>
                  </a:lnTo>
                  <a:lnTo>
                    <a:pt x="121287" y="159645"/>
                  </a:lnTo>
                  <a:lnTo>
                    <a:pt x="121333" y="158049"/>
                  </a:lnTo>
                  <a:lnTo>
                    <a:pt x="120919" y="157063"/>
                  </a:lnTo>
                  <a:lnTo>
                    <a:pt x="119605" y="156124"/>
                  </a:lnTo>
                  <a:lnTo>
                    <a:pt x="117406" y="155240"/>
                  </a:lnTo>
                  <a:lnTo>
                    <a:pt x="116014" y="154114"/>
                  </a:lnTo>
                  <a:lnTo>
                    <a:pt x="115451" y="152760"/>
                  </a:lnTo>
                  <a:lnTo>
                    <a:pt x="115505" y="151571"/>
                  </a:lnTo>
                  <a:lnTo>
                    <a:pt x="116178" y="150539"/>
                  </a:lnTo>
                  <a:lnTo>
                    <a:pt x="114519" y="149396"/>
                  </a:lnTo>
                  <a:lnTo>
                    <a:pt x="110522" y="148137"/>
                  </a:lnTo>
                  <a:lnTo>
                    <a:pt x="108292" y="146619"/>
                  </a:lnTo>
                  <a:lnTo>
                    <a:pt x="107822" y="144851"/>
                  </a:lnTo>
                  <a:lnTo>
                    <a:pt x="106156" y="142535"/>
                  </a:lnTo>
                  <a:lnTo>
                    <a:pt x="103293" y="139664"/>
                  </a:lnTo>
                  <a:lnTo>
                    <a:pt x="101783" y="135533"/>
                  </a:lnTo>
                  <a:lnTo>
                    <a:pt x="101626" y="130135"/>
                  </a:lnTo>
                  <a:lnTo>
                    <a:pt x="101963" y="125738"/>
                  </a:lnTo>
                  <a:lnTo>
                    <a:pt x="103215" y="120645"/>
                  </a:lnTo>
                  <a:lnTo>
                    <a:pt x="101540" y="116953"/>
                  </a:lnTo>
                  <a:lnTo>
                    <a:pt x="99702" y="115005"/>
                  </a:lnTo>
                  <a:lnTo>
                    <a:pt x="97144" y="113573"/>
                  </a:lnTo>
                  <a:lnTo>
                    <a:pt x="94703" y="111523"/>
                  </a:lnTo>
                  <a:lnTo>
                    <a:pt x="92379" y="108840"/>
                  </a:lnTo>
                  <a:lnTo>
                    <a:pt x="89609" y="104881"/>
                  </a:lnTo>
                  <a:lnTo>
                    <a:pt x="86371" y="99639"/>
                  </a:lnTo>
                  <a:lnTo>
                    <a:pt x="84196" y="97292"/>
                  </a:lnTo>
                  <a:lnTo>
                    <a:pt x="83077" y="97840"/>
                  </a:lnTo>
                  <a:lnTo>
                    <a:pt x="80738" y="97347"/>
                  </a:lnTo>
                  <a:lnTo>
                    <a:pt x="77170" y="95829"/>
                  </a:lnTo>
                  <a:lnTo>
                    <a:pt x="74064" y="95008"/>
                  </a:lnTo>
                  <a:lnTo>
                    <a:pt x="71405" y="94890"/>
                  </a:lnTo>
                  <a:lnTo>
                    <a:pt x="69676" y="95235"/>
                  </a:lnTo>
                  <a:lnTo>
                    <a:pt x="68878" y="96041"/>
                  </a:lnTo>
                  <a:lnTo>
                    <a:pt x="68815" y="96831"/>
                  </a:lnTo>
                  <a:lnTo>
                    <a:pt x="69488" y="97613"/>
                  </a:lnTo>
                  <a:lnTo>
                    <a:pt x="69120" y="98223"/>
                  </a:lnTo>
                  <a:lnTo>
                    <a:pt x="67727" y="98661"/>
                  </a:lnTo>
                  <a:lnTo>
                    <a:pt x="66609" y="99522"/>
                  </a:lnTo>
                  <a:lnTo>
                    <a:pt x="65341" y="101447"/>
                  </a:lnTo>
                  <a:lnTo>
                    <a:pt x="65373" y="101368"/>
                  </a:lnTo>
                  <a:lnTo>
                    <a:pt x="65325" y="101470"/>
                  </a:lnTo>
                  <a:lnTo>
                    <a:pt x="65341" y="101447"/>
                  </a:lnTo>
                  <a:lnTo>
                    <a:pt x="64473" y="103966"/>
                  </a:lnTo>
                  <a:lnTo>
                    <a:pt x="63151" y="104936"/>
                  </a:lnTo>
                  <a:lnTo>
                    <a:pt x="61117" y="105147"/>
                  </a:lnTo>
                  <a:lnTo>
                    <a:pt x="59122" y="105867"/>
                  </a:lnTo>
                  <a:lnTo>
                    <a:pt x="57150" y="107087"/>
                  </a:lnTo>
                  <a:lnTo>
                    <a:pt x="56211" y="108018"/>
                  </a:lnTo>
                  <a:lnTo>
                    <a:pt x="56321" y="108652"/>
                  </a:lnTo>
                  <a:lnTo>
                    <a:pt x="55890" y="108793"/>
                  </a:lnTo>
                  <a:lnTo>
                    <a:pt x="54928" y="108441"/>
                  </a:lnTo>
                  <a:lnTo>
                    <a:pt x="54475" y="107611"/>
                  </a:lnTo>
                  <a:lnTo>
                    <a:pt x="54529" y="106297"/>
                  </a:lnTo>
                  <a:lnTo>
                    <a:pt x="53520" y="105421"/>
                  </a:lnTo>
                  <a:lnTo>
                    <a:pt x="51463" y="104967"/>
                  </a:lnTo>
                  <a:lnTo>
                    <a:pt x="49116" y="103567"/>
                  </a:lnTo>
                  <a:lnTo>
                    <a:pt x="46471" y="101196"/>
                  </a:lnTo>
                  <a:lnTo>
                    <a:pt x="44640" y="99936"/>
                  </a:lnTo>
                  <a:lnTo>
                    <a:pt x="43616" y="99780"/>
                  </a:lnTo>
                  <a:lnTo>
                    <a:pt x="42153" y="100719"/>
                  </a:lnTo>
                  <a:lnTo>
                    <a:pt x="40228" y="102753"/>
                  </a:lnTo>
                  <a:lnTo>
                    <a:pt x="38648" y="103551"/>
                  </a:lnTo>
                  <a:lnTo>
                    <a:pt x="37404" y="103136"/>
                  </a:lnTo>
                  <a:lnTo>
                    <a:pt x="36442" y="103848"/>
                  </a:lnTo>
                  <a:lnTo>
                    <a:pt x="35769" y="105702"/>
                  </a:lnTo>
                  <a:lnTo>
                    <a:pt x="34525" y="107150"/>
                  </a:lnTo>
                  <a:lnTo>
                    <a:pt x="31802" y="108738"/>
                  </a:lnTo>
                  <a:lnTo>
                    <a:pt x="31622" y="108926"/>
                  </a:lnTo>
                  <a:lnTo>
                    <a:pt x="28508" y="111062"/>
                  </a:lnTo>
                  <a:lnTo>
                    <a:pt x="26013" y="113213"/>
                  </a:lnTo>
                  <a:lnTo>
                    <a:pt x="23110" y="116100"/>
                  </a:lnTo>
                  <a:lnTo>
                    <a:pt x="21741" y="116546"/>
                  </a:lnTo>
                  <a:lnTo>
                    <a:pt x="20435" y="115842"/>
                  </a:lnTo>
                  <a:lnTo>
                    <a:pt x="18463" y="115138"/>
                  </a:lnTo>
                  <a:lnTo>
                    <a:pt x="17423" y="114160"/>
                  </a:lnTo>
                  <a:lnTo>
                    <a:pt x="19410" y="109270"/>
                  </a:lnTo>
                  <a:lnTo>
                    <a:pt x="21921" y="103848"/>
                  </a:lnTo>
                  <a:lnTo>
                    <a:pt x="22594" y="101345"/>
                  </a:lnTo>
                  <a:lnTo>
                    <a:pt x="22696" y="99514"/>
                  </a:lnTo>
                  <a:lnTo>
                    <a:pt x="22453" y="98028"/>
                  </a:lnTo>
                  <a:lnTo>
                    <a:pt x="21468" y="96471"/>
                  </a:lnTo>
                  <a:lnTo>
                    <a:pt x="20544" y="95266"/>
                  </a:lnTo>
                  <a:lnTo>
                    <a:pt x="20458" y="94460"/>
                  </a:lnTo>
                  <a:lnTo>
                    <a:pt x="20756" y="93615"/>
                  </a:lnTo>
                  <a:lnTo>
                    <a:pt x="21765" y="92356"/>
                  </a:lnTo>
                  <a:lnTo>
                    <a:pt x="23063" y="90400"/>
                  </a:lnTo>
                  <a:lnTo>
                    <a:pt x="24268" y="86386"/>
                  </a:lnTo>
                  <a:lnTo>
                    <a:pt x="25716" y="82130"/>
                  </a:lnTo>
                  <a:lnTo>
                    <a:pt x="25575" y="79549"/>
                  </a:lnTo>
                  <a:lnTo>
                    <a:pt x="24409" y="76717"/>
                  </a:lnTo>
                  <a:lnTo>
                    <a:pt x="23768" y="74025"/>
                  </a:lnTo>
                  <a:lnTo>
                    <a:pt x="24276" y="70356"/>
                  </a:lnTo>
                  <a:lnTo>
                    <a:pt x="24088" y="68924"/>
                  </a:lnTo>
                  <a:lnTo>
                    <a:pt x="22829" y="68205"/>
                  </a:lnTo>
                  <a:lnTo>
                    <a:pt x="18698" y="67477"/>
                  </a:lnTo>
                  <a:lnTo>
                    <a:pt x="17368" y="67602"/>
                  </a:lnTo>
                  <a:lnTo>
                    <a:pt x="16320" y="68072"/>
                  </a:lnTo>
                  <a:lnTo>
                    <a:pt x="15185" y="69073"/>
                  </a:lnTo>
                  <a:lnTo>
                    <a:pt x="13808" y="69699"/>
                  </a:lnTo>
                  <a:lnTo>
                    <a:pt x="11211" y="70051"/>
                  </a:lnTo>
                  <a:lnTo>
                    <a:pt x="8755" y="68807"/>
                  </a:lnTo>
                  <a:lnTo>
                    <a:pt x="6697" y="66695"/>
                  </a:lnTo>
                  <a:lnTo>
                    <a:pt x="6204" y="64113"/>
                  </a:lnTo>
                  <a:lnTo>
                    <a:pt x="7714" y="61031"/>
                  </a:lnTo>
                  <a:lnTo>
                    <a:pt x="8770" y="58535"/>
                  </a:lnTo>
                  <a:lnTo>
                    <a:pt x="9396" y="56391"/>
                  </a:lnTo>
                  <a:lnTo>
                    <a:pt x="9326" y="55374"/>
                  </a:lnTo>
                  <a:lnTo>
                    <a:pt x="8887" y="54318"/>
                  </a:lnTo>
                  <a:lnTo>
                    <a:pt x="8269" y="54170"/>
                  </a:lnTo>
                  <a:lnTo>
                    <a:pt x="6955" y="52855"/>
                  </a:lnTo>
                  <a:lnTo>
                    <a:pt x="5672" y="50539"/>
                  </a:lnTo>
                  <a:lnTo>
                    <a:pt x="4451" y="49475"/>
                  </a:lnTo>
                  <a:lnTo>
                    <a:pt x="3317" y="49671"/>
                  </a:lnTo>
                  <a:lnTo>
                    <a:pt x="2261" y="50555"/>
                  </a:lnTo>
                  <a:lnTo>
                    <a:pt x="1299" y="52104"/>
                  </a:lnTo>
                  <a:lnTo>
                    <a:pt x="540" y="52746"/>
                  </a:lnTo>
                  <a:lnTo>
                    <a:pt x="0" y="52456"/>
                  </a:lnTo>
                  <a:lnTo>
                    <a:pt x="164" y="51087"/>
                  </a:lnTo>
                  <a:lnTo>
                    <a:pt x="321" y="49788"/>
                  </a:lnTo>
                  <a:lnTo>
                    <a:pt x="1510" y="44734"/>
                  </a:lnTo>
                  <a:lnTo>
                    <a:pt x="2950" y="41449"/>
                  </a:lnTo>
                  <a:lnTo>
                    <a:pt x="4639" y="39923"/>
                  </a:lnTo>
                  <a:lnTo>
                    <a:pt x="6423" y="39274"/>
                  </a:lnTo>
                  <a:lnTo>
                    <a:pt x="8300" y="39516"/>
                  </a:lnTo>
                  <a:lnTo>
                    <a:pt x="9889" y="39235"/>
                  </a:lnTo>
                  <a:lnTo>
                    <a:pt x="11156" y="38429"/>
                  </a:lnTo>
                  <a:lnTo>
                    <a:pt x="11039" y="37967"/>
                  </a:lnTo>
                  <a:lnTo>
                    <a:pt x="9537" y="37850"/>
                  </a:lnTo>
                  <a:lnTo>
                    <a:pt x="8934" y="36974"/>
                  </a:lnTo>
                  <a:lnTo>
                    <a:pt x="9255" y="35323"/>
                  </a:lnTo>
                  <a:lnTo>
                    <a:pt x="9912" y="34251"/>
                  </a:lnTo>
                  <a:lnTo>
                    <a:pt x="10945" y="33758"/>
                  </a:lnTo>
                  <a:lnTo>
                    <a:pt x="11946" y="32100"/>
                  </a:lnTo>
                  <a:lnTo>
                    <a:pt x="12909" y="29260"/>
                  </a:lnTo>
                  <a:lnTo>
                    <a:pt x="14090" y="27828"/>
                  </a:lnTo>
                  <a:lnTo>
                    <a:pt x="15467" y="27789"/>
                  </a:lnTo>
                  <a:lnTo>
                    <a:pt x="17837" y="26576"/>
                  </a:lnTo>
                  <a:lnTo>
                    <a:pt x="21194" y="24174"/>
                  </a:lnTo>
                  <a:lnTo>
                    <a:pt x="22485" y="21851"/>
                  </a:lnTo>
                  <a:lnTo>
                    <a:pt x="23752" y="22915"/>
                  </a:lnTo>
                  <a:lnTo>
                    <a:pt x="23275" y="25606"/>
                  </a:lnTo>
                  <a:lnTo>
                    <a:pt x="23940" y="26169"/>
                  </a:lnTo>
                  <a:lnTo>
                    <a:pt x="24252" y="27132"/>
                  </a:lnTo>
                  <a:lnTo>
                    <a:pt x="24081" y="28634"/>
                  </a:lnTo>
                  <a:lnTo>
                    <a:pt x="24362" y="29909"/>
                  </a:lnTo>
                  <a:lnTo>
                    <a:pt x="24878" y="30527"/>
                  </a:lnTo>
                  <a:lnTo>
                    <a:pt x="25606" y="30840"/>
                  </a:lnTo>
                  <a:lnTo>
                    <a:pt x="29165" y="29745"/>
                  </a:lnTo>
                  <a:lnTo>
                    <a:pt x="31341" y="29666"/>
                  </a:lnTo>
                  <a:lnTo>
                    <a:pt x="32256" y="30386"/>
                  </a:lnTo>
                  <a:lnTo>
                    <a:pt x="33077" y="30832"/>
                  </a:lnTo>
                  <a:lnTo>
                    <a:pt x="34110" y="31176"/>
                  </a:lnTo>
                  <a:lnTo>
                    <a:pt x="34908" y="31638"/>
                  </a:lnTo>
                  <a:lnTo>
                    <a:pt x="35417" y="31489"/>
                  </a:lnTo>
                  <a:lnTo>
                    <a:pt x="36637" y="30370"/>
                  </a:lnTo>
                  <a:lnTo>
                    <a:pt x="37005" y="30175"/>
                  </a:lnTo>
                  <a:lnTo>
                    <a:pt x="37044" y="29627"/>
                  </a:lnTo>
                  <a:lnTo>
                    <a:pt x="36191" y="28618"/>
                  </a:lnTo>
                  <a:lnTo>
                    <a:pt x="35307" y="27773"/>
                  </a:lnTo>
                  <a:lnTo>
                    <a:pt x="35338" y="25896"/>
                  </a:lnTo>
                  <a:lnTo>
                    <a:pt x="35753" y="22641"/>
                  </a:lnTo>
                  <a:lnTo>
                    <a:pt x="35839" y="20951"/>
                  </a:lnTo>
                  <a:lnTo>
                    <a:pt x="35761" y="16907"/>
                  </a:lnTo>
                  <a:lnTo>
                    <a:pt x="35605" y="15764"/>
                  </a:lnTo>
                  <a:lnTo>
                    <a:pt x="34791" y="14450"/>
                  </a:lnTo>
                  <a:lnTo>
                    <a:pt x="32671" y="11923"/>
                  </a:lnTo>
                  <a:lnTo>
                    <a:pt x="32076" y="10382"/>
                  </a:lnTo>
                  <a:lnTo>
                    <a:pt x="31732" y="8841"/>
                  </a:lnTo>
                  <a:lnTo>
                    <a:pt x="31763" y="7863"/>
                  </a:lnTo>
                  <a:lnTo>
                    <a:pt x="31223" y="6744"/>
                  </a:lnTo>
                  <a:lnTo>
                    <a:pt x="30949" y="5703"/>
                  </a:lnTo>
                  <a:lnTo>
                    <a:pt x="31896" y="5171"/>
                  </a:lnTo>
                  <a:lnTo>
                    <a:pt x="33046" y="3966"/>
                  </a:lnTo>
                  <a:lnTo>
                    <a:pt x="33625" y="2128"/>
                  </a:lnTo>
                  <a:lnTo>
                    <a:pt x="34173" y="782"/>
                  </a:lnTo>
                  <a:lnTo>
                    <a:pt x="34971" y="211"/>
                  </a:lnTo>
                  <a:lnTo>
                    <a:pt x="35659" y="0"/>
                  </a:lnTo>
                  <a:lnTo>
                    <a:pt x="36121" y="117"/>
                  </a:lnTo>
                  <a:lnTo>
                    <a:pt x="37920" y="2527"/>
                  </a:lnTo>
                  <a:lnTo>
                    <a:pt x="40197" y="1322"/>
                  </a:lnTo>
                  <a:lnTo>
                    <a:pt x="41918" y="1330"/>
                  </a:lnTo>
                  <a:lnTo>
                    <a:pt x="43397" y="196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454AD9A5-DBAA-B74C-5BD1-B343579B5BDB}"/>
                </a:ext>
              </a:extLst>
            </p:cNvPr>
            <p:cNvSpPr>
              <a:spLocks/>
            </p:cNvSpPr>
            <p:nvPr/>
          </p:nvSpPr>
          <p:spPr>
            <a:xfrm>
              <a:off x="8021756" y="3840750"/>
              <a:ext cx="32420" cy="42199"/>
            </a:xfrm>
            <a:custGeom>
              <a:avLst/>
              <a:gdLst>
                <a:gd name="connsiteX0" fmla="*/ 16703 w 32420"/>
                <a:gd name="connsiteY0" fmla="*/ 32890 h 42199"/>
                <a:gd name="connsiteX1" fmla="*/ 16077 w 32420"/>
                <a:gd name="connsiteY1" fmla="*/ 33320 h 42199"/>
                <a:gd name="connsiteX2" fmla="*/ 14912 w 32420"/>
                <a:gd name="connsiteY2" fmla="*/ 34517 h 42199"/>
                <a:gd name="connsiteX3" fmla="*/ 13746 w 32420"/>
                <a:gd name="connsiteY3" fmla="*/ 35487 h 42199"/>
                <a:gd name="connsiteX4" fmla="*/ 11391 w 32420"/>
                <a:gd name="connsiteY4" fmla="*/ 36997 h 42199"/>
                <a:gd name="connsiteX5" fmla="*/ 10859 w 32420"/>
                <a:gd name="connsiteY5" fmla="*/ 37897 h 42199"/>
                <a:gd name="connsiteX6" fmla="*/ 10335 w 32420"/>
                <a:gd name="connsiteY6" fmla="*/ 37083 h 42199"/>
                <a:gd name="connsiteX7" fmla="*/ 9310 w 32420"/>
                <a:gd name="connsiteY7" fmla="*/ 37638 h 42199"/>
                <a:gd name="connsiteX8" fmla="*/ 8449 w 32420"/>
                <a:gd name="connsiteY8" fmla="*/ 41057 h 42199"/>
                <a:gd name="connsiteX9" fmla="*/ 6650 w 32420"/>
                <a:gd name="connsiteY9" fmla="*/ 42199 h 42199"/>
                <a:gd name="connsiteX10" fmla="*/ 4397 w 32420"/>
                <a:gd name="connsiteY10" fmla="*/ 42098 h 42199"/>
                <a:gd name="connsiteX11" fmla="*/ 2519 w 32420"/>
                <a:gd name="connsiteY11" fmla="*/ 41777 h 42199"/>
                <a:gd name="connsiteX12" fmla="*/ 0 w 32420"/>
                <a:gd name="connsiteY12" fmla="*/ 41988 h 42199"/>
                <a:gd name="connsiteX13" fmla="*/ 1025 w 32420"/>
                <a:gd name="connsiteY13" fmla="*/ 40001 h 42199"/>
                <a:gd name="connsiteX14" fmla="*/ 2089 w 32420"/>
                <a:gd name="connsiteY14" fmla="*/ 37412 h 42199"/>
                <a:gd name="connsiteX15" fmla="*/ 3137 w 32420"/>
                <a:gd name="connsiteY15" fmla="*/ 33922 h 42199"/>
                <a:gd name="connsiteX16" fmla="*/ 4991 w 32420"/>
                <a:gd name="connsiteY16" fmla="*/ 31020 h 42199"/>
                <a:gd name="connsiteX17" fmla="*/ 8833 w 32420"/>
                <a:gd name="connsiteY17" fmla="*/ 21131 h 42199"/>
                <a:gd name="connsiteX18" fmla="*/ 11055 w 32420"/>
                <a:gd name="connsiteY18" fmla="*/ 17118 h 42199"/>
                <a:gd name="connsiteX19" fmla="*/ 11844 w 32420"/>
                <a:gd name="connsiteY19" fmla="*/ 11406 h 42199"/>
                <a:gd name="connsiteX20" fmla="*/ 15279 w 32420"/>
                <a:gd name="connsiteY20" fmla="*/ 6407 h 42199"/>
                <a:gd name="connsiteX21" fmla="*/ 17845 w 32420"/>
                <a:gd name="connsiteY21" fmla="*/ 4921 h 42199"/>
                <a:gd name="connsiteX22" fmla="*/ 19089 w 32420"/>
                <a:gd name="connsiteY22" fmla="*/ 3489 h 42199"/>
                <a:gd name="connsiteX23" fmla="*/ 19058 w 32420"/>
                <a:gd name="connsiteY23" fmla="*/ 1314 h 42199"/>
                <a:gd name="connsiteX24" fmla="*/ 22892 w 32420"/>
                <a:gd name="connsiteY24" fmla="*/ 1330 h 42199"/>
                <a:gd name="connsiteX25" fmla="*/ 25364 w 32420"/>
                <a:gd name="connsiteY25" fmla="*/ 1220 h 42199"/>
                <a:gd name="connsiteX26" fmla="*/ 26076 w 32420"/>
                <a:gd name="connsiteY26" fmla="*/ 0 h 42199"/>
                <a:gd name="connsiteX27" fmla="*/ 28008 w 32420"/>
                <a:gd name="connsiteY27" fmla="*/ 555 h 42199"/>
                <a:gd name="connsiteX28" fmla="*/ 29080 w 32420"/>
                <a:gd name="connsiteY28" fmla="*/ 1729 h 42199"/>
                <a:gd name="connsiteX29" fmla="*/ 28110 w 32420"/>
                <a:gd name="connsiteY29" fmla="*/ 2973 h 42199"/>
                <a:gd name="connsiteX30" fmla="*/ 26740 w 32420"/>
                <a:gd name="connsiteY30" fmla="*/ 4389 h 42199"/>
                <a:gd name="connsiteX31" fmla="*/ 26819 w 32420"/>
                <a:gd name="connsiteY31" fmla="*/ 4757 h 42199"/>
                <a:gd name="connsiteX32" fmla="*/ 27844 w 32420"/>
                <a:gd name="connsiteY32" fmla="*/ 4874 h 42199"/>
                <a:gd name="connsiteX33" fmla="*/ 29580 w 32420"/>
                <a:gd name="connsiteY33" fmla="*/ 5641 h 42199"/>
                <a:gd name="connsiteX34" fmla="*/ 30644 w 32420"/>
                <a:gd name="connsiteY34" fmla="*/ 6540 h 42199"/>
                <a:gd name="connsiteX35" fmla="*/ 32420 w 32420"/>
                <a:gd name="connsiteY35" fmla="*/ 12126 h 42199"/>
                <a:gd name="connsiteX36" fmla="*/ 31325 w 32420"/>
                <a:gd name="connsiteY36" fmla="*/ 14418 h 42199"/>
                <a:gd name="connsiteX37" fmla="*/ 29620 w 32420"/>
                <a:gd name="connsiteY37" fmla="*/ 16468 h 42199"/>
                <a:gd name="connsiteX38" fmla="*/ 28861 w 32420"/>
                <a:gd name="connsiteY38" fmla="*/ 16648 h 42199"/>
                <a:gd name="connsiteX39" fmla="*/ 27366 w 32420"/>
                <a:gd name="connsiteY39" fmla="*/ 17665 h 42199"/>
                <a:gd name="connsiteX40" fmla="*/ 26115 w 32420"/>
                <a:gd name="connsiteY40" fmla="*/ 19058 h 42199"/>
                <a:gd name="connsiteX41" fmla="*/ 25676 w 32420"/>
                <a:gd name="connsiteY41" fmla="*/ 19934 h 42199"/>
                <a:gd name="connsiteX42" fmla="*/ 25770 w 32420"/>
                <a:gd name="connsiteY42" fmla="*/ 20755 h 42199"/>
                <a:gd name="connsiteX43" fmla="*/ 27539 w 32420"/>
                <a:gd name="connsiteY43" fmla="*/ 21780 h 42199"/>
                <a:gd name="connsiteX44" fmla="*/ 27593 w 32420"/>
                <a:gd name="connsiteY44" fmla="*/ 22195 h 42199"/>
                <a:gd name="connsiteX45" fmla="*/ 27225 w 32420"/>
                <a:gd name="connsiteY45" fmla="*/ 22524 h 42199"/>
                <a:gd name="connsiteX46" fmla="*/ 25794 w 32420"/>
                <a:gd name="connsiteY46" fmla="*/ 22297 h 42199"/>
                <a:gd name="connsiteX47" fmla="*/ 23947 w 32420"/>
                <a:gd name="connsiteY47" fmla="*/ 22187 h 42199"/>
                <a:gd name="connsiteX48" fmla="*/ 22860 w 32420"/>
                <a:gd name="connsiteY48" fmla="*/ 22195 h 42199"/>
                <a:gd name="connsiteX49" fmla="*/ 21600 w 32420"/>
                <a:gd name="connsiteY49" fmla="*/ 22398 h 42199"/>
                <a:gd name="connsiteX50" fmla="*/ 19989 w 32420"/>
                <a:gd name="connsiteY50" fmla="*/ 23650 h 42199"/>
                <a:gd name="connsiteX51" fmla="*/ 19269 w 32420"/>
                <a:gd name="connsiteY51" fmla="*/ 24480 h 42199"/>
                <a:gd name="connsiteX52" fmla="*/ 18886 w 32420"/>
                <a:gd name="connsiteY52" fmla="*/ 25011 h 42199"/>
                <a:gd name="connsiteX53" fmla="*/ 18307 w 32420"/>
                <a:gd name="connsiteY53" fmla="*/ 26709 h 42199"/>
                <a:gd name="connsiteX54" fmla="*/ 18956 w 32420"/>
                <a:gd name="connsiteY54" fmla="*/ 27875 h 42199"/>
                <a:gd name="connsiteX55" fmla="*/ 20161 w 32420"/>
                <a:gd name="connsiteY55" fmla="*/ 28540 h 42199"/>
                <a:gd name="connsiteX56" fmla="*/ 20333 w 32420"/>
                <a:gd name="connsiteY56" fmla="*/ 28876 h 42199"/>
                <a:gd name="connsiteX57" fmla="*/ 20059 w 32420"/>
                <a:gd name="connsiteY57" fmla="*/ 29463 h 42199"/>
                <a:gd name="connsiteX58" fmla="*/ 18862 w 32420"/>
                <a:gd name="connsiteY58" fmla="*/ 30198 h 42199"/>
                <a:gd name="connsiteX59" fmla="*/ 17963 w 32420"/>
                <a:gd name="connsiteY59" fmla="*/ 31098 h 42199"/>
                <a:gd name="connsiteX60" fmla="*/ 17704 w 32420"/>
                <a:gd name="connsiteY60" fmla="*/ 32013 h 42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32420" h="42199">
                  <a:moveTo>
                    <a:pt x="16703" y="32890"/>
                  </a:moveTo>
                  <a:lnTo>
                    <a:pt x="16077" y="33320"/>
                  </a:lnTo>
                  <a:lnTo>
                    <a:pt x="14912" y="34517"/>
                  </a:lnTo>
                  <a:lnTo>
                    <a:pt x="13746" y="35487"/>
                  </a:lnTo>
                  <a:lnTo>
                    <a:pt x="11391" y="36997"/>
                  </a:lnTo>
                  <a:lnTo>
                    <a:pt x="10859" y="37897"/>
                  </a:lnTo>
                  <a:lnTo>
                    <a:pt x="10335" y="37083"/>
                  </a:lnTo>
                  <a:lnTo>
                    <a:pt x="9310" y="37638"/>
                  </a:lnTo>
                  <a:lnTo>
                    <a:pt x="8449" y="41057"/>
                  </a:lnTo>
                  <a:lnTo>
                    <a:pt x="6650" y="42199"/>
                  </a:lnTo>
                  <a:lnTo>
                    <a:pt x="4397" y="42098"/>
                  </a:lnTo>
                  <a:lnTo>
                    <a:pt x="2519" y="41777"/>
                  </a:lnTo>
                  <a:lnTo>
                    <a:pt x="0" y="41988"/>
                  </a:lnTo>
                  <a:lnTo>
                    <a:pt x="1025" y="40001"/>
                  </a:lnTo>
                  <a:lnTo>
                    <a:pt x="2089" y="37412"/>
                  </a:lnTo>
                  <a:lnTo>
                    <a:pt x="3137" y="33922"/>
                  </a:lnTo>
                  <a:lnTo>
                    <a:pt x="4991" y="31020"/>
                  </a:lnTo>
                  <a:lnTo>
                    <a:pt x="8833" y="21131"/>
                  </a:lnTo>
                  <a:lnTo>
                    <a:pt x="11055" y="17118"/>
                  </a:lnTo>
                  <a:lnTo>
                    <a:pt x="11844" y="11406"/>
                  </a:lnTo>
                  <a:lnTo>
                    <a:pt x="15279" y="6407"/>
                  </a:lnTo>
                  <a:lnTo>
                    <a:pt x="17845" y="4921"/>
                  </a:lnTo>
                  <a:lnTo>
                    <a:pt x="19089" y="3489"/>
                  </a:lnTo>
                  <a:lnTo>
                    <a:pt x="19058" y="1314"/>
                  </a:lnTo>
                  <a:lnTo>
                    <a:pt x="22892" y="1330"/>
                  </a:lnTo>
                  <a:lnTo>
                    <a:pt x="25364" y="1220"/>
                  </a:lnTo>
                  <a:lnTo>
                    <a:pt x="26076" y="0"/>
                  </a:lnTo>
                  <a:lnTo>
                    <a:pt x="28008" y="555"/>
                  </a:lnTo>
                  <a:lnTo>
                    <a:pt x="29080" y="1729"/>
                  </a:lnTo>
                  <a:lnTo>
                    <a:pt x="28110" y="2973"/>
                  </a:lnTo>
                  <a:lnTo>
                    <a:pt x="26740" y="4389"/>
                  </a:lnTo>
                  <a:lnTo>
                    <a:pt x="26819" y="4757"/>
                  </a:lnTo>
                  <a:lnTo>
                    <a:pt x="27844" y="4874"/>
                  </a:lnTo>
                  <a:lnTo>
                    <a:pt x="29580" y="5641"/>
                  </a:lnTo>
                  <a:lnTo>
                    <a:pt x="30644" y="6540"/>
                  </a:lnTo>
                  <a:lnTo>
                    <a:pt x="32420" y="12126"/>
                  </a:lnTo>
                  <a:lnTo>
                    <a:pt x="31325" y="14418"/>
                  </a:lnTo>
                  <a:lnTo>
                    <a:pt x="29620" y="16468"/>
                  </a:lnTo>
                  <a:lnTo>
                    <a:pt x="28861" y="16648"/>
                  </a:lnTo>
                  <a:lnTo>
                    <a:pt x="27366" y="17665"/>
                  </a:lnTo>
                  <a:lnTo>
                    <a:pt x="26115" y="19058"/>
                  </a:lnTo>
                  <a:lnTo>
                    <a:pt x="25676" y="19934"/>
                  </a:lnTo>
                  <a:lnTo>
                    <a:pt x="25770" y="20755"/>
                  </a:lnTo>
                  <a:lnTo>
                    <a:pt x="27539" y="21780"/>
                  </a:lnTo>
                  <a:lnTo>
                    <a:pt x="27593" y="22195"/>
                  </a:lnTo>
                  <a:lnTo>
                    <a:pt x="27225" y="22524"/>
                  </a:lnTo>
                  <a:lnTo>
                    <a:pt x="25794" y="22297"/>
                  </a:lnTo>
                  <a:lnTo>
                    <a:pt x="23947" y="22187"/>
                  </a:lnTo>
                  <a:lnTo>
                    <a:pt x="22860" y="22195"/>
                  </a:lnTo>
                  <a:lnTo>
                    <a:pt x="21600" y="22398"/>
                  </a:lnTo>
                  <a:lnTo>
                    <a:pt x="19989" y="23650"/>
                  </a:lnTo>
                  <a:lnTo>
                    <a:pt x="19269" y="24480"/>
                  </a:lnTo>
                  <a:lnTo>
                    <a:pt x="18886" y="25011"/>
                  </a:lnTo>
                  <a:lnTo>
                    <a:pt x="18307" y="26709"/>
                  </a:lnTo>
                  <a:lnTo>
                    <a:pt x="18956" y="27875"/>
                  </a:lnTo>
                  <a:lnTo>
                    <a:pt x="20161" y="28540"/>
                  </a:lnTo>
                  <a:lnTo>
                    <a:pt x="20333" y="28876"/>
                  </a:lnTo>
                  <a:lnTo>
                    <a:pt x="20059" y="29463"/>
                  </a:lnTo>
                  <a:lnTo>
                    <a:pt x="18862" y="30198"/>
                  </a:lnTo>
                  <a:lnTo>
                    <a:pt x="17963" y="31098"/>
                  </a:lnTo>
                  <a:lnTo>
                    <a:pt x="17704" y="3201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B86C69A8-6A18-7D80-7642-6B3AB30F41BC}"/>
                </a:ext>
              </a:extLst>
            </p:cNvPr>
            <p:cNvSpPr>
              <a:spLocks/>
            </p:cNvSpPr>
            <p:nvPr/>
          </p:nvSpPr>
          <p:spPr>
            <a:xfrm>
              <a:off x="5909960" y="4338078"/>
              <a:ext cx="4091" cy="8441"/>
            </a:xfrm>
            <a:custGeom>
              <a:avLst/>
              <a:gdLst>
                <a:gd name="connsiteX0" fmla="*/ 3904 w 4091"/>
                <a:gd name="connsiteY0" fmla="*/ 6094 h 8441"/>
                <a:gd name="connsiteX1" fmla="*/ 2668 w 4091"/>
                <a:gd name="connsiteY1" fmla="*/ 8441 h 8441"/>
                <a:gd name="connsiteX2" fmla="*/ 266 w 4091"/>
                <a:gd name="connsiteY2" fmla="*/ 6971 h 8441"/>
                <a:gd name="connsiteX3" fmla="*/ 0 w 4091"/>
                <a:gd name="connsiteY3" fmla="*/ 5116 h 8441"/>
                <a:gd name="connsiteX4" fmla="*/ 211 w 4091"/>
                <a:gd name="connsiteY4" fmla="*/ 3998 h 8441"/>
                <a:gd name="connsiteX5" fmla="*/ 1674 w 4091"/>
                <a:gd name="connsiteY5" fmla="*/ 1854 h 8441"/>
                <a:gd name="connsiteX6" fmla="*/ 2817 w 4091"/>
                <a:gd name="connsiteY6" fmla="*/ 462 h 8441"/>
                <a:gd name="connsiteX7" fmla="*/ 3622 w 4091"/>
                <a:gd name="connsiteY7" fmla="*/ 0 h 8441"/>
                <a:gd name="connsiteX8" fmla="*/ 4092 w 4091"/>
                <a:gd name="connsiteY8" fmla="*/ 1846 h 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91" h="8441">
                  <a:moveTo>
                    <a:pt x="3904" y="6094"/>
                  </a:moveTo>
                  <a:lnTo>
                    <a:pt x="2668" y="8441"/>
                  </a:lnTo>
                  <a:lnTo>
                    <a:pt x="266" y="6971"/>
                  </a:lnTo>
                  <a:lnTo>
                    <a:pt x="0" y="5116"/>
                  </a:lnTo>
                  <a:lnTo>
                    <a:pt x="211" y="3998"/>
                  </a:lnTo>
                  <a:lnTo>
                    <a:pt x="1674" y="1854"/>
                  </a:lnTo>
                  <a:lnTo>
                    <a:pt x="2817" y="462"/>
                  </a:lnTo>
                  <a:lnTo>
                    <a:pt x="3622" y="0"/>
                  </a:lnTo>
                  <a:lnTo>
                    <a:pt x="4092" y="184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B4FD542-CB37-5364-3FA7-BB69DFF367E8}"/>
                </a:ext>
              </a:extLst>
            </p:cNvPr>
            <p:cNvSpPr>
              <a:spLocks/>
            </p:cNvSpPr>
            <p:nvPr/>
          </p:nvSpPr>
          <p:spPr>
            <a:xfrm>
              <a:off x="7459039" y="3474089"/>
              <a:ext cx="2871" cy="6868"/>
            </a:xfrm>
            <a:custGeom>
              <a:avLst/>
              <a:gdLst>
                <a:gd name="connsiteX0" fmla="*/ 2206 w 2871"/>
                <a:gd name="connsiteY0" fmla="*/ 6869 h 6868"/>
                <a:gd name="connsiteX1" fmla="*/ 501 w 2871"/>
                <a:gd name="connsiteY1" fmla="*/ 6697 h 6868"/>
                <a:gd name="connsiteX2" fmla="*/ 180 w 2871"/>
                <a:gd name="connsiteY2" fmla="*/ 6713 h 6868"/>
                <a:gd name="connsiteX3" fmla="*/ 0 w 2871"/>
                <a:gd name="connsiteY3" fmla="*/ 5578 h 6868"/>
                <a:gd name="connsiteX4" fmla="*/ 102 w 2871"/>
                <a:gd name="connsiteY4" fmla="*/ 3161 h 6868"/>
                <a:gd name="connsiteX5" fmla="*/ 1048 w 2871"/>
                <a:gd name="connsiteY5" fmla="*/ 0 h 6868"/>
                <a:gd name="connsiteX6" fmla="*/ 1252 w 2871"/>
                <a:gd name="connsiteY6" fmla="*/ 516 h 6868"/>
                <a:gd name="connsiteX7" fmla="*/ 1369 w 2871"/>
                <a:gd name="connsiteY7" fmla="*/ 1181 h 6868"/>
                <a:gd name="connsiteX8" fmla="*/ 1565 w 2871"/>
                <a:gd name="connsiteY8" fmla="*/ 1885 h 6868"/>
                <a:gd name="connsiteX9" fmla="*/ 1674 w 2871"/>
                <a:gd name="connsiteY9" fmla="*/ 2746 h 6868"/>
                <a:gd name="connsiteX10" fmla="*/ 2026 w 2871"/>
                <a:gd name="connsiteY10" fmla="*/ 3630 h 6868"/>
                <a:gd name="connsiteX11" fmla="*/ 2668 w 2871"/>
                <a:gd name="connsiteY11" fmla="*/ 4467 h 6868"/>
                <a:gd name="connsiteX12" fmla="*/ 2871 w 2871"/>
                <a:gd name="connsiteY12" fmla="*/ 5265 h 6868"/>
                <a:gd name="connsiteX13" fmla="*/ 2550 w 2871"/>
                <a:gd name="connsiteY13" fmla="*/ 6274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71" h="6868">
                  <a:moveTo>
                    <a:pt x="2206" y="6869"/>
                  </a:moveTo>
                  <a:lnTo>
                    <a:pt x="501" y="6697"/>
                  </a:lnTo>
                  <a:lnTo>
                    <a:pt x="180" y="6713"/>
                  </a:lnTo>
                  <a:lnTo>
                    <a:pt x="0" y="5578"/>
                  </a:lnTo>
                  <a:lnTo>
                    <a:pt x="102" y="3161"/>
                  </a:lnTo>
                  <a:lnTo>
                    <a:pt x="1048" y="0"/>
                  </a:lnTo>
                  <a:lnTo>
                    <a:pt x="1252" y="516"/>
                  </a:lnTo>
                  <a:lnTo>
                    <a:pt x="1369" y="1181"/>
                  </a:lnTo>
                  <a:lnTo>
                    <a:pt x="1565" y="1885"/>
                  </a:lnTo>
                  <a:lnTo>
                    <a:pt x="1674" y="2746"/>
                  </a:lnTo>
                  <a:lnTo>
                    <a:pt x="2026" y="3630"/>
                  </a:lnTo>
                  <a:lnTo>
                    <a:pt x="2668" y="4467"/>
                  </a:lnTo>
                  <a:lnTo>
                    <a:pt x="2871" y="5265"/>
                  </a:lnTo>
                  <a:lnTo>
                    <a:pt x="2550" y="627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F97AAFFA-5E08-C226-1DF7-A3EB74F9F56D}"/>
                </a:ext>
              </a:extLst>
            </p:cNvPr>
            <p:cNvSpPr>
              <a:spLocks/>
            </p:cNvSpPr>
            <p:nvPr/>
          </p:nvSpPr>
          <p:spPr>
            <a:xfrm>
              <a:off x="9001015" y="4433555"/>
              <a:ext cx="47621" cy="85103"/>
            </a:xfrm>
            <a:custGeom>
              <a:avLst/>
              <a:gdLst>
                <a:gd name="connsiteX0" fmla="*/ 6008 w 47621"/>
                <a:gd name="connsiteY0" fmla="*/ 0 h 85103"/>
                <a:gd name="connsiteX1" fmla="*/ 8121 w 47621"/>
                <a:gd name="connsiteY1" fmla="*/ 117 h 85103"/>
                <a:gd name="connsiteX2" fmla="*/ 10374 w 47621"/>
                <a:gd name="connsiteY2" fmla="*/ 63 h 85103"/>
                <a:gd name="connsiteX3" fmla="*/ 11947 w 47621"/>
                <a:gd name="connsiteY3" fmla="*/ 368 h 85103"/>
                <a:gd name="connsiteX4" fmla="*/ 14653 w 47621"/>
                <a:gd name="connsiteY4" fmla="*/ 3779 h 85103"/>
                <a:gd name="connsiteX5" fmla="*/ 22007 w 47621"/>
                <a:gd name="connsiteY5" fmla="*/ 9881 h 85103"/>
                <a:gd name="connsiteX6" fmla="*/ 26021 w 47621"/>
                <a:gd name="connsiteY6" fmla="*/ 16077 h 85103"/>
                <a:gd name="connsiteX7" fmla="*/ 26381 w 47621"/>
                <a:gd name="connsiteY7" fmla="*/ 17431 h 85103"/>
                <a:gd name="connsiteX8" fmla="*/ 26936 w 47621"/>
                <a:gd name="connsiteY8" fmla="*/ 18604 h 85103"/>
                <a:gd name="connsiteX9" fmla="*/ 27899 w 47621"/>
                <a:gd name="connsiteY9" fmla="*/ 18925 h 85103"/>
                <a:gd name="connsiteX10" fmla="*/ 28712 w 47621"/>
                <a:gd name="connsiteY10" fmla="*/ 19457 h 85103"/>
                <a:gd name="connsiteX11" fmla="*/ 32710 w 47621"/>
                <a:gd name="connsiteY11" fmla="*/ 25434 h 85103"/>
                <a:gd name="connsiteX12" fmla="*/ 33179 w 47621"/>
                <a:gd name="connsiteY12" fmla="*/ 26615 h 85103"/>
                <a:gd name="connsiteX13" fmla="*/ 33109 w 47621"/>
                <a:gd name="connsiteY13" fmla="*/ 27922 h 85103"/>
                <a:gd name="connsiteX14" fmla="*/ 33344 w 47621"/>
                <a:gd name="connsiteY14" fmla="*/ 28892 h 85103"/>
                <a:gd name="connsiteX15" fmla="*/ 34392 w 47621"/>
                <a:gd name="connsiteY15" fmla="*/ 29377 h 85103"/>
                <a:gd name="connsiteX16" fmla="*/ 35691 w 47621"/>
                <a:gd name="connsiteY16" fmla="*/ 29627 h 85103"/>
                <a:gd name="connsiteX17" fmla="*/ 36543 w 47621"/>
                <a:gd name="connsiteY17" fmla="*/ 30527 h 85103"/>
                <a:gd name="connsiteX18" fmla="*/ 37631 w 47621"/>
                <a:gd name="connsiteY18" fmla="*/ 35292 h 85103"/>
                <a:gd name="connsiteX19" fmla="*/ 37631 w 47621"/>
                <a:gd name="connsiteY19" fmla="*/ 36778 h 85103"/>
                <a:gd name="connsiteX20" fmla="*/ 37936 w 47621"/>
                <a:gd name="connsiteY20" fmla="*/ 37412 h 85103"/>
                <a:gd name="connsiteX21" fmla="*/ 42974 w 47621"/>
                <a:gd name="connsiteY21" fmla="*/ 44820 h 85103"/>
                <a:gd name="connsiteX22" fmla="*/ 43264 w 47621"/>
                <a:gd name="connsiteY22" fmla="*/ 45720 h 85103"/>
                <a:gd name="connsiteX23" fmla="*/ 43209 w 47621"/>
                <a:gd name="connsiteY23" fmla="*/ 46393 h 85103"/>
                <a:gd name="connsiteX24" fmla="*/ 43357 w 47621"/>
                <a:gd name="connsiteY24" fmla="*/ 46980 h 85103"/>
                <a:gd name="connsiteX25" fmla="*/ 44335 w 47621"/>
                <a:gd name="connsiteY25" fmla="*/ 48286 h 85103"/>
                <a:gd name="connsiteX26" fmla="*/ 45853 w 47621"/>
                <a:gd name="connsiteY26" fmla="*/ 51815 h 85103"/>
                <a:gd name="connsiteX27" fmla="*/ 46635 w 47621"/>
                <a:gd name="connsiteY27" fmla="*/ 52621 h 85103"/>
                <a:gd name="connsiteX28" fmla="*/ 47559 w 47621"/>
                <a:gd name="connsiteY28" fmla="*/ 55703 h 85103"/>
                <a:gd name="connsiteX29" fmla="*/ 47622 w 47621"/>
                <a:gd name="connsiteY29" fmla="*/ 61594 h 85103"/>
                <a:gd name="connsiteX30" fmla="*/ 47277 w 47621"/>
                <a:gd name="connsiteY30" fmla="*/ 64207 h 85103"/>
                <a:gd name="connsiteX31" fmla="*/ 46338 w 47621"/>
                <a:gd name="connsiteY31" fmla="*/ 67399 h 85103"/>
                <a:gd name="connsiteX32" fmla="*/ 45220 w 47621"/>
                <a:gd name="connsiteY32" fmla="*/ 70513 h 85103"/>
                <a:gd name="connsiteX33" fmla="*/ 44015 w 47621"/>
                <a:gd name="connsiteY33" fmla="*/ 72766 h 85103"/>
                <a:gd name="connsiteX34" fmla="*/ 42364 w 47621"/>
                <a:gd name="connsiteY34" fmla="*/ 74667 h 85103"/>
                <a:gd name="connsiteX35" fmla="*/ 36708 w 47621"/>
                <a:gd name="connsiteY35" fmla="*/ 78712 h 85103"/>
                <a:gd name="connsiteX36" fmla="*/ 35088 w 47621"/>
                <a:gd name="connsiteY36" fmla="*/ 79525 h 85103"/>
                <a:gd name="connsiteX37" fmla="*/ 27734 w 47621"/>
                <a:gd name="connsiteY37" fmla="*/ 82060 h 85103"/>
                <a:gd name="connsiteX38" fmla="*/ 22312 w 47621"/>
                <a:gd name="connsiteY38" fmla="*/ 84454 h 85103"/>
                <a:gd name="connsiteX39" fmla="*/ 17298 w 47621"/>
                <a:gd name="connsiteY39" fmla="*/ 85104 h 85103"/>
                <a:gd name="connsiteX40" fmla="*/ 12275 w 47621"/>
                <a:gd name="connsiteY40" fmla="*/ 83781 h 85103"/>
                <a:gd name="connsiteX41" fmla="*/ 8504 w 47621"/>
                <a:gd name="connsiteY41" fmla="*/ 80636 h 85103"/>
                <a:gd name="connsiteX42" fmla="*/ 6572 w 47621"/>
                <a:gd name="connsiteY42" fmla="*/ 75997 h 85103"/>
                <a:gd name="connsiteX43" fmla="*/ 5242 w 47621"/>
                <a:gd name="connsiteY43" fmla="*/ 71162 h 85103"/>
                <a:gd name="connsiteX44" fmla="*/ 3325 w 47621"/>
                <a:gd name="connsiteY44" fmla="*/ 65787 h 85103"/>
                <a:gd name="connsiteX45" fmla="*/ 1847 w 47621"/>
                <a:gd name="connsiteY45" fmla="*/ 49170 h 85103"/>
                <a:gd name="connsiteX46" fmla="*/ 1142 w 47621"/>
                <a:gd name="connsiteY46" fmla="*/ 44523 h 85103"/>
                <a:gd name="connsiteX47" fmla="*/ 0 w 47621"/>
                <a:gd name="connsiteY47" fmla="*/ 38593 h 85103"/>
                <a:gd name="connsiteX48" fmla="*/ 117 w 47621"/>
                <a:gd name="connsiteY48" fmla="*/ 36019 h 85103"/>
                <a:gd name="connsiteX49" fmla="*/ 931 w 47621"/>
                <a:gd name="connsiteY49" fmla="*/ 33555 h 85103"/>
                <a:gd name="connsiteX50" fmla="*/ 923 w 47621"/>
                <a:gd name="connsiteY50" fmla="*/ 38961 h 85103"/>
                <a:gd name="connsiteX51" fmla="*/ 1674 w 47621"/>
                <a:gd name="connsiteY51" fmla="*/ 39634 h 85103"/>
                <a:gd name="connsiteX52" fmla="*/ 2230 w 47621"/>
                <a:gd name="connsiteY52" fmla="*/ 38937 h 85103"/>
                <a:gd name="connsiteX53" fmla="*/ 2730 w 47621"/>
                <a:gd name="connsiteY53" fmla="*/ 33336 h 85103"/>
                <a:gd name="connsiteX54" fmla="*/ 3145 w 47621"/>
                <a:gd name="connsiteY54" fmla="*/ 30965 h 85103"/>
                <a:gd name="connsiteX55" fmla="*/ 5148 w 47621"/>
                <a:gd name="connsiteY55" fmla="*/ 24785 h 85103"/>
                <a:gd name="connsiteX56" fmla="*/ 5187 w 47621"/>
                <a:gd name="connsiteY56" fmla="*/ 23689 h 85103"/>
                <a:gd name="connsiteX57" fmla="*/ 4843 w 47621"/>
                <a:gd name="connsiteY57" fmla="*/ 21366 h 85103"/>
                <a:gd name="connsiteX58" fmla="*/ 4859 w 47621"/>
                <a:gd name="connsiteY58" fmla="*/ 20200 h 85103"/>
                <a:gd name="connsiteX59" fmla="*/ 7847 w 47621"/>
                <a:gd name="connsiteY59" fmla="*/ 15866 h 85103"/>
                <a:gd name="connsiteX60" fmla="*/ 8614 w 47621"/>
                <a:gd name="connsiteY60" fmla="*/ 13339 h 85103"/>
                <a:gd name="connsiteX61" fmla="*/ 9028 w 47621"/>
                <a:gd name="connsiteY61" fmla="*/ 10757 h 85103"/>
                <a:gd name="connsiteX62" fmla="*/ 8864 w 47621"/>
                <a:gd name="connsiteY62" fmla="*/ 7964 h 85103"/>
                <a:gd name="connsiteX63" fmla="*/ 8332 w 47621"/>
                <a:gd name="connsiteY63" fmla="*/ 5211 h 85103"/>
                <a:gd name="connsiteX64" fmla="*/ 10741 w 47621"/>
                <a:gd name="connsiteY64" fmla="*/ 6087 h 85103"/>
                <a:gd name="connsiteX65" fmla="*/ 12072 w 47621"/>
                <a:gd name="connsiteY65" fmla="*/ 7049 h 85103"/>
                <a:gd name="connsiteX66" fmla="*/ 13425 w 47621"/>
                <a:gd name="connsiteY66" fmla="*/ 7698 h 85103"/>
                <a:gd name="connsiteX67" fmla="*/ 14520 w 47621"/>
                <a:gd name="connsiteY67" fmla="*/ 7370 h 85103"/>
                <a:gd name="connsiteX68" fmla="*/ 15850 w 47621"/>
                <a:gd name="connsiteY68" fmla="*/ 7362 h 85103"/>
                <a:gd name="connsiteX69" fmla="*/ 14904 w 47621"/>
                <a:gd name="connsiteY69" fmla="*/ 5868 h 85103"/>
                <a:gd name="connsiteX70" fmla="*/ 12103 w 47621"/>
                <a:gd name="connsiteY70" fmla="*/ 4483 h 85103"/>
                <a:gd name="connsiteX71" fmla="*/ 7448 w 47621"/>
                <a:gd name="connsiteY71" fmla="*/ 3630 h 85103"/>
                <a:gd name="connsiteX72" fmla="*/ 5993 w 47621"/>
                <a:gd name="connsiteY72" fmla="*/ 2535 h 85103"/>
                <a:gd name="connsiteX73" fmla="*/ 5437 w 47621"/>
                <a:gd name="connsiteY73" fmla="*/ 1580 h 85103"/>
                <a:gd name="connsiteX74" fmla="*/ 5719 w 47621"/>
                <a:gd name="connsiteY74" fmla="*/ 469 h 85103"/>
                <a:gd name="connsiteX75" fmla="*/ 6008 w 47621"/>
                <a:gd name="connsiteY75" fmla="*/ 0 h 85103"/>
                <a:gd name="connsiteX76" fmla="*/ 5727 w 47621"/>
                <a:gd name="connsiteY76" fmla="*/ 4029 h 85103"/>
                <a:gd name="connsiteX77" fmla="*/ 4350 w 47621"/>
                <a:gd name="connsiteY77" fmla="*/ 4272 h 85103"/>
                <a:gd name="connsiteX78" fmla="*/ 3262 w 47621"/>
                <a:gd name="connsiteY78" fmla="*/ 2801 h 85103"/>
                <a:gd name="connsiteX79" fmla="*/ 3004 w 47621"/>
                <a:gd name="connsiteY79" fmla="*/ 2175 h 85103"/>
                <a:gd name="connsiteX80" fmla="*/ 3294 w 47621"/>
                <a:gd name="connsiteY80" fmla="*/ 1737 h 85103"/>
                <a:gd name="connsiteX81" fmla="*/ 3591 w 47621"/>
                <a:gd name="connsiteY81" fmla="*/ 1518 h 85103"/>
                <a:gd name="connsiteX82" fmla="*/ 3943 w 47621"/>
                <a:gd name="connsiteY82" fmla="*/ 1588 h 85103"/>
                <a:gd name="connsiteX83" fmla="*/ 4459 w 47621"/>
                <a:gd name="connsiteY83" fmla="*/ 2957 h 85103"/>
                <a:gd name="connsiteX84" fmla="*/ 5727 w 47621"/>
                <a:gd name="connsiteY84" fmla="*/ 4029 h 85103"/>
                <a:gd name="connsiteX85" fmla="*/ 3646 w 47621"/>
                <a:gd name="connsiteY85" fmla="*/ 16852 h 85103"/>
                <a:gd name="connsiteX86" fmla="*/ 4279 w 47621"/>
                <a:gd name="connsiteY86" fmla="*/ 18518 h 85103"/>
                <a:gd name="connsiteX87" fmla="*/ 2473 w 47621"/>
                <a:gd name="connsiteY87" fmla="*/ 17376 h 85103"/>
                <a:gd name="connsiteX88" fmla="*/ 1283 w 47621"/>
                <a:gd name="connsiteY88" fmla="*/ 16421 h 85103"/>
                <a:gd name="connsiteX89" fmla="*/ 853 w 47621"/>
                <a:gd name="connsiteY89" fmla="*/ 15655 h 85103"/>
                <a:gd name="connsiteX90" fmla="*/ 3317 w 47621"/>
                <a:gd name="connsiteY90" fmla="*/ 16515 h 85103"/>
                <a:gd name="connsiteX91" fmla="*/ 3646 w 47621"/>
                <a:gd name="connsiteY91" fmla="*/ 16852 h 85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7621" h="85103">
                  <a:moveTo>
                    <a:pt x="6008" y="0"/>
                  </a:moveTo>
                  <a:lnTo>
                    <a:pt x="8121" y="117"/>
                  </a:lnTo>
                  <a:lnTo>
                    <a:pt x="10374" y="63"/>
                  </a:lnTo>
                  <a:lnTo>
                    <a:pt x="11947" y="368"/>
                  </a:lnTo>
                  <a:lnTo>
                    <a:pt x="14653" y="3779"/>
                  </a:lnTo>
                  <a:lnTo>
                    <a:pt x="22007" y="9881"/>
                  </a:lnTo>
                  <a:lnTo>
                    <a:pt x="26021" y="16077"/>
                  </a:lnTo>
                  <a:lnTo>
                    <a:pt x="26381" y="17431"/>
                  </a:lnTo>
                  <a:lnTo>
                    <a:pt x="26936" y="18604"/>
                  </a:lnTo>
                  <a:lnTo>
                    <a:pt x="27899" y="18925"/>
                  </a:lnTo>
                  <a:lnTo>
                    <a:pt x="28712" y="19457"/>
                  </a:lnTo>
                  <a:lnTo>
                    <a:pt x="32710" y="25434"/>
                  </a:lnTo>
                  <a:lnTo>
                    <a:pt x="33179" y="26615"/>
                  </a:lnTo>
                  <a:lnTo>
                    <a:pt x="33109" y="27922"/>
                  </a:lnTo>
                  <a:lnTo>
                    <a:pt x="33344" y="28892"/>
                  </a:lnTo>
                  <a:lnTo>
                    <a:pt x="34392" y="29377"/>
                  </a:lnTo>
                  <a:lnTo>
                    <a:pt x="35691" y="29627"/>
                  </a:lnTo>
                  <a:lnTo>
                    <a:pt x="36543" y="30527"/>
                  </a:lnTo>
                  <a:lnTo>
                    <a:pt x="37631" y="35292"/>
                  </a:lnTo>
                  <a:lnTo>
                    <a:pt x="37631" y="36778"/>
                  </a:lnTo>
                  <a:lnTo>
                    <a:pt x="37936" y="37412"/>
                  </a:lnTo>
                  <a:lnTo>
                    <a:pt x="42974" y="44820"/>
                  </a:lnTo>
                  <a:lnTo>
                    <a:pt x="43264" y="45720"/>
                  </a:lnTo>
                  <a:lnTo>
                    <a:pt x="43209" y="46393"/>
                  </a:lnTo>
                  <a:lnTo>
                    <a:pt x="43357" y="46980"/>
                  </a:lnTo>
                  <a:lnTo>
                    <a:pt x="44335" y="48286"/>
                  </a:lnTo>
                  <a:lnTo>
                    <a:pt x="45853" y="51815"/>
                  </a:lnTo>
                  <a:lnTo>
                    <a:pt x="46635" y="52621"/>
                  </a:lnTo>
                  <a:lnTo>
                    <a:pt x="47559" y="55703"/>
                  </a:lnTo>
                  <a:lnTo>
                    <a:pt x="47622" y="61594"/>
                  </a:lnTo>
                  <a:lnTo>
                    <a:pt x="47277" y="64207"/>
                  </a:lnTo>
                  <a:lnTo>
                    <a:pt x="46338" y="67399"/>
                  </a:lnTo>
                  <a:lnTo>
                    <a:pt x="45220" y="70513"/>
                  </a:lnTo>
                  <a:lnTo>
                    <a:pt x="44015" y="72766"/>
                  </a:lnTo>
                  <a:lnTo>
                    <a:pt x="42364" y="74667"/>
                  </a:lnTo>
                  <a:lnTo>
                    <a:pt x="36708" y="78712"/>
                  </a:lnTo>
                  <a:lnTo>
                    <a:pt x="35088" y="79525"/>
                  </a:lnTo>
                  <a:lnTo>
                    <a:pt x="27734" y="82060"/>
                  </a:lnTo>
                  <a:lnTo>
                    <a:pt x="22312" y="84454"/>
                  </a:lnTo>
                  <a:lnTo>
                    <a:pt x="17298" y="85104"/>
                  </a:lnTo>
                  <a:lnTo>
                    <a:pt x="12275" y="83781"/>
                  </a:lnTo>
                  <a:lnTo>
                    <a:pt x="8504" y="80636"/>
                  </a:lnTo>
                  <a:lnTo>
                    <a:pt x="6572" y="75997"/>
                  </a:lnTo>
                  <a:lnTo>
                    <a:pt x="5242" y="71162"/>
                  </a:lnTo>
                  <a:lnTo>
                    <a:pt x="3325" y="65787"/>
                  </a:lnTo>
                  <a:lnTo>
                    <a:pt x="1847" y="49170"/>
                  </a:lnTo>
                  <a:lnTo>
                    <a:pt x="1142" y="44523"/>
                  </a:lnTo>
                  <a:lnTo>
                    <a:pt x="0" y="38593"/>
                  </a:lnTo>
                  <a:lnTo>
                    <a:pt x="117" y="36019"/>
                  </a:lnTo>
                  <a:lnTo>
                    <a:pt x="931" y="33555"/>
                  </a:lnTo>
                  <a:lnTo>
                    <a:pt x="923" y="38961"/>
                  </a:lnTo>
                  <a:lnTo>
                    <a:pt x="1674" y="39634"/>
                  </a:lnTo>
                  <a:lnTo>
                    <a:pt x="2230" y="38937"/>
                  </a:lnTo>
                  <a:lnTo>
                    <a:pt x="2730" y="33336"/>
                  </a:lnTo>
                  <a:lnTo>
                    <a:pt x="3145" y="30965"/>
                  </a:lnTo>
                  <a:lnTo>
                    <a:pt x="5148" y="24785"/>
                  </a:lnTo>
                  <a:lnTo>
                    <a:pt x="5187" y="23689"/>
                  </a:lnTo>
                  <a:lnTo>
                    <a:pt x="4843" y="21366"/>
                  </a:lnTo>
                  <a:lnTo>
                    <a:pt x="4859" y="20200"/>
                  </a:lnTo>
                  <a:lnTo>
                    <a:pt x="7847" y="15866"/>
                  </a:lnTo>
                  <a:lnTo>
                    <a:pt x="8614" y="13339"/>
                  </a:lnTo>
                  <a:lnTo>
                    <a:pt x="9028" y="10757"/>
                  </a:lnTo>
                  <a:lnTo>
                    <a:pt x="8864" y="7964"/>
                  </a:lnTo>
                  <a:lnTo>
                    <a:pt x="8332" y="5211"/>
                  </a:lnTo>
                  <a:lnTo>
                    <a:pt x="10741" y="6087"/>
                  </a:lnTo>
                  <a:lnTo>
                    <a:pt x="12072" y="7049"/>
                  </a:lnTo>
                  <a:lnTo>
                    <a:pt x="13425" y="7698"/>
                  </a:lnTo>
                  <a:lnTo>
                    <a:pt x="14520" y="7370"/>
                  </a:lnTo>
                  <a:lnTo>
                    <a:pt x="15850" y="7362"/>
                  </a:lnTo>
                  <a:lnTo>
                    <a:pt x="14904" y="5868"/>
                  </a:lnTo>
                  <a:lnTo>
                    <a:pt x="12103" y="4483"/>
                  </a:lnTo>
                  <a:lnTo>
                    <a:pt x="7448" y="3630"/>
                  </a:lnTo>
                  <a:lnTo>
                    <a:pt x="5993" y="2535"/>
                  </a:lnTo>
                  <a:lnTo>
                    <a:pt x="5437" y="1580"/>
                  </a:lnTo>
                  <a:lnTo>
                    <a:pt x="5719" y="469"/>
                  </a:lnTo>
                  <a:lnTo>
                    <a:pt x="6008" y="0"/>
                  </a:lnTo>
                  <a:close/>
                  <a:moveTo>
                    <a:pt x="5727" y="4029"/>
                  </a:moveTo>
                  <a:lnTo>
                    <a:pt x="4350" y="4272"/>
                  </a:lnTo>
                  <a:lnTo>
                    <a:pt x="3262" y="2801"/>
                  </a:lnTo>
                  <a:lnTo>
                    <a:pt x="3004" y="2175"/>
                  </a:lnTo>
                  <a:lnTo>
                    <a:pt x="3294" y="1737"/>
                  </a:lnTo>
                  <a:lnTo>
                    <a:pt x="3591" y="1518"/>
                  </a:lnTo>
                  <a:lnTo>
                    <a:pt x="3943" y="1588"/>
                  </a:lnTo>
                  <a:lnTo>
                    <a:pt x="4459" y="2957"/>
                  </a:lnTo>
                  <a:lnTo>
                    <a:pt x="5727" y="4029"/>
                  </a:lnTo>
                  <a:close/>
                  <a:moveTo>
                    <a:pt x="3646" y="16852"/>
                  </a:moveTo>
                  <a:lnTo>
                    <a:pt x="4279" y="18518"/>
                  </a:lnTo>
                  <a:lnTo>
                    <a:pt x="2473" y="17376"/>
                  </a:lnTo>
                  <a:lnTo>
                    <a:pt x="1283" y="16421"/>
                  </a:lnTo>
                  <a:lnTo>
                    <a:pt x="853" y="15655"/>
                  </a:lnTo>
                  <a:lnTo>
                    <a:pt x="3317" y="16515"/>
                  </a:lnTo>
                  <a:lnTo>
                    <a:pt x="3646" y="1685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D9C2F663-015B-8D8F-A43C-1948E414B443}"/>
                </a:ext>
              </a:extLst>
            </p:cNvPr>
            <p:cNvSpPr>
              <a:spLocks/>
            </p:cNvSpPr>
            <p:nvPr/>
          </p:nvSpPr>
          <p:spPr>
            <a:xfrm>
              <a:off x="6998239" y="4461727"/>
              <a:ext cx="90188" cy="91909"/>
            </a:xfrm>
            <a:custGeom>
              <a:avLst/>
              <a:gdLst>
                <a:gd name="connsiteX0" fmla="*/ 66327 w 90188"/>
                <a:gd name="connsiteY0" fmla="*/ 21569 h 91909"/>
                <a:gd name="connsiteX1" fmla="*/ 66757 w 90188"/>
                <a:gd name="connsiteY1" fmla="*/ 21827 h 91909"/>
                <a:gd name="connsiteX2" fmla="*/ 67415 w 90188"/>
                <a:gd name="connsiteY2" fmla="*/ 22500 h 91909"/>
                <a:gd name="connsiteX3" fmla="*/ 68040 w 90188"/>
                <a:gd name="connsiteY3" fmla="*/ 24800 h 91909"/>
                <a:gd name="connsiteX4" fmla="*/ 70497 w 90188"/>
                <a:gd name="connsiteY4" fmla="*/ 32225 h 91909"/>
                <a:gd name="connsiteX5" fmla="*/ 70372 w 90188"/>
                <a:gd name="connsiteY5" fmla="*/ 34274 h 91909"/>
                <a:gd name="connsiteX6" fmla="*/ 69887 w 90188"/>
                <a:gd name="connsiteY6" fmla="*/ 35612 h 91909"/>
                <a:gd name="connsiteX7" fmla="*/ 69871 w 90188"/>
                <a:gd name="connsiteY7" fmla="*/ 36919 h 91909"/>
                <a:gd name="connsiteX8" fmla="*/ 69707 w 90188"/>
                <a:gd name="connsiteY8" fmla="*/ 38217 h 91909"/>
                <a:gd name="connsiteX9" fmla="*/ 68205 w 90188"/>
                <a:gd name="connsiteY9" fmla="*/ 40330 h 91909"/>
                <a:gd name="connsiteX10" fmla="*/ 63761 w 90188"/>
                <a:gd name="connsiteY10" fmla="*/ 44664 h 91909"/>
                <a:gd name="connsiteX11" fmla="*/ 64105 w 90188"/>
                <a:gd name="connsiteY11" fmla="*/ 45047 h 91909"/>
                <a:gd name="connsiteX12" fmla="*/ 65161 w 90188"/>
                <a:gd name="connsiteY12" fmla="*/ 45540 h 91909"/>
                <a:gd name="connsiteX13" fmla="*/ 66249 w 90188"/>
                <a:gd name="connsiteY13" fmla="*/ 45791 h 91909"/>
                <a:gd name="connsiteX14" fmla="*/ 67133 w 90188"/>
                <a:gd name="connsiteY14" fmla="*/ 45658 h 91909"/>
                <a:gd name="connsiteX15" fmla="*/ 68244 w 90188"/>
                <a:gd name="connsiteY15" fmla="*/ 46737 h 91909"/>
                <a:gd name="connsiteX16" fmla="*/ 69441 w 90188"/>
                <a:gd name="connsiteY16" fmla="*/ 48098 h 91909"/>
                <a:gd name="connsiteX17" fmla="*/ 70708 w 90188"/>
                <a:gd name="connsiteY17" fmla="*/ 48810 h 91909"/>
                <a:gd name="connsiteX18" fmla="*/ 72539 w 90188"/>
                <a:gd name="connsiteY18" fmla="*/ 49428 h 91909"/>
                <a:gd name="connsiteX19" fmla="*/ 74135 w 90188"/>
                <a:gd name="connsiteY19" fmla="*/ 49499 h 91909"/>
                <a:gd name="connsiteX20" fmla="*/ 75496 w 90188"/>
                <a:gd name="connsiteY20" fmla="*/ 49256 h 91909"/>
                <a:gd name="connsiteX21" fmla="*/ 77413 w 90188"/>
                <a:gd name="connsiteY21" fmla="*/ 49530 h 91909"/>
                <a:gd name="connsiteX22" fmla="*/ 79455 w 90188"/>
                <a:gd name="connsiteY22" fmla="*/ 50657 h 91909"/>
                <a:gd name="connsiteX23" fmla="*/ 80182 w 90188"/>
                <a:gd name="connsiteY23" fmla="*/ 52511 h 91909"/>
                <a:gd name="connsiteX24" fmla="*/ 80675 w 90188"/>
                <a:gd name="connsiteY24" fmla="*/ 54130 h 91909"/>
                <a:gd name="connsiteX25" fmla="*/ 81379 w 90188"/>
                <a:gd name="connsiteY25" fmla="*/ 54952 h 91909"/>
                <a:gd name="connsiteX26" fmla="*/ 81481 w 90188"/>
                <a:gd name="connsiteY26" fmla="*/ 56352 h 91909"/>
                <a:gd name="connsiteX27" fmla="*/ 82928 w 90188"/>
                <a:gd name="connsiteY27" fmla="*/ 57580 h 91909"/>
                <a:gd name="connsiteX28" fmla="*/ 85002 w 90188"/>
                <a:gd name="connsiteY28" fmla="*/ 57831 h 91909"/>
                <a:gd name="connsiteX29" fmla="*/ 87685 w 90188"/>
                <a:gd name="connsiteY29" fmla="*/ 59270 h 91909"/>
                <a:gd name="connsiteX30" fmla="*/ 88366 w 90188"/>
                <a:gd name="connsiteY30" fmla="*/ 59192 h 91909"/>
                <a:gd name="connsiteX31" fmla="*/ 88663 w 90188"/>
                <a:gd name="connsiteY31" fmla="*/ 59012 h 91909"/>
                <a:gd name="connsiteX32" fmla="*/ 88992 w 90188"/>
                <a:gd name="connsiteY32" fmla="*/ 59286 h 91909"/>
                <a:gd name="connsiteX33" fmla="*/ 89664 w 90188"/>
                <a:gd name="connsiteY33" fmla="*/ 63448 h 91909"/>
                <a:gd name="connsiteX34" fmla="*/ 90188 w 90188"/>
                <a:gd name="connsiteY34" fmla="*/ 65654 h 91909"/>
                <a:gd name="connsiteX35" fmla="*/ 89907 w 90188"/>
                <a:gd name="connsiteY35" fmla="*/ 66554 h 91909"/>
                <a:gd name="connsiteX36" fmla="*/ 89555 w 90188"/>
                <a:gd name="connsiteY36" fmla="*/ 67250 h 91909"/>
                <a:gd name="connsiteX37" fmla="*/ 89531 w 90188"/>
                <a:gd name="connsiteY37" fmla="*/ 70614 h 91909"/>
                <a:gd name="connsiteX38" fmla="*/ 88311 w 90188"/>
                <a:gd name="connsiteY38" fmla="*/ 72539 h 91909"/>
                <a:gd name="connsiteX39" fmla="*/ 88115 w 90188"/>
                <a:gd name="connsiteY39" fmla="*/ 74659 h 91909"/>
                <a:gd name="connsiteX40" fmla="*/ 87779 w 90188"/>
                <a:gd name="connsiteY40" fmla="*/ 75340 h 91909"/>
                <a:gd name="connsiteX41" fmla="*/ 86480 w 90188"/>
                <a:gd name="connsiteY41" fmla="*/ 75950 h 91909"/>
                <a:gd name="connsiteX42" fmla="*/ 86472 w 90188"/>
                <a:gd name="connsiteY42" fmla="*/ 77577 h 91909"/>
                <a:gd name="connsiteX43" fmla="*/ 86120 w 90188"/>
                <a:gd name="connsiteY43" fmla="*/ 79541 h 91909"/>
                <a:gd name="connsiteX44" fmla="*/ 85987 w 90188"/>
                <a:gd name="connsiteY44" fmla="*/ 81622 h 91909"/>
                <a:gd name="connsiteX45" fmla="*/ 86347 w 90188"/>
                <a:gd name="connsiteY45" fmla="*/ 87083 h 91909"/>
                <a:gd name="connsiteX46" fmla="*/ 86418 w 90188"/>
                <a:gd name="connsiteY46" fmla="*/ 91143 h 91909"/>
                <a:gd name="connsiteX47" fmla="*/ 87004 w 90188"/>
                <a:gd name="connsiteY47" fmla="*/ 91910 h 91909"/>
                <a:gd name="connsiteX48" fmla="*/ 84477 w 90188"/>
                <a:gd name="connsiteY48" fmla="*/ 91573 h 91909"/>
                <a:gd name="connsiteX49" fmla="*/ 77045 w 90188"/>
                <a:gd name="connsiteY49" fmla="*/ 88467 h 91909"/>
                <a:gd name="connsiteX50" fmla="*/ 71326 w 90188"/>
                <a:gd name="connsiteY50" fmla="*/ 86691 h 91909"/>
                <a:gd name="connsiteX51" fmla="*/ 52151 w 90188"/>
                <a:gd name="connsiteY51" fmla="*/ 76521 h 91909"/>
                <a:gd name="connsiteX52" fmla="*/ 46831 w 90188"/>
                <a:gd name="connsiteY52" fmla="*/ 72437 h 91909"/>
                <a:gd name="connsiteX53" fmla="*/ 40682 w 90188"/>
                <a:gd name="connsiteY53" fmla="*/ 66358 h 91909"/>
                <a:gd name="connsiteX54" fmla="*/ 27030 w 90188"/>
                <a:gd name="connsiteY54" fmla="*/ 54099 h 91909"/>
                <a:gd name="connsiteX55" fmla="*/ 23916 w 90188"/>
                <a:gd name="connsiteY55" fmla="*/ 52135 h 91909"/>
                <a:gd name="connsiteX56" fmla="*/ 19989 w 90188"/>
                <a:gd name="connsiteY56" fmla="*/ 51181 h 91909"/>
                <a:gd name="connsiteX57" fmla="*/ 17564 w 90188"/>
                <a:gd name="connsiteY57" fmla="*/ 50132 h 91909"/>
                <a:gd name="connsiteX58" fmla="*/ 15850 w 90188"/>
                <a:gd name="connsiteY58" fmla="*/ 48998 h 91909"/>
                <a:gd name="connsiteX59" fmla="*/ 14458 w 90188"/>
                <a:gd name="connsiteY59" fmla="*/ 45603 h 91909"/>
                <a:gd name="connsiteX60" fmla="*/ 11039 w 90188"/>
                <a:gd name="connsiteY60" fmla="*/ 43577 h 91909"/>
                <a:gd name="connsiteX61" fmla="*/ 4741 w 90188"/>
                <a:gd name="connsiteY61" fmla="*/ 40697 h 91909"/>
                <a:gd name="connsiteX62" fmla="*/ 0 w 90188"/>
                <a:gd name="connsiteY62" fmla="*/ 35910 h 91909"/>
                <a:gd name="connsiteX63" fmla="*/ 1166 w 90188"/>
                <a:gd name="connsiteY63" fmla="*/ 34924 h 91909"/>
                <a:gd name="connsiteX64" fmla="*/ 2871 w 90188"/>
                <a:gd name="connsiteY64" fmla="*/ 31771 h 91909"/>
                <a:gd name="connsiteX65" fmla="*/ 5265 w 90188"/>
                <a:gd name="connsiteY65" fmla="*/ 28743 h 91909"/>
                <a:gd name="connsiteX66" fmla="*/ 7495 w 90188"/>
                <a:gd name="connsiteY66" fmla="*/ 26944 h 91909"/>
                <a:gd name="connsiteX67" fmla="*/ 9263 w 90188"/>
                <a:gd name="connsiteY67" fmla="*/ 25090 h 91909"/>
                <a:gd name="connsiteX68" fmla="*/ 11140 w 90188"/>
                <a:gd name="connsiteY68" fmla="*/ 23674 h 91909"/>
                <a:gd name="connsiteX69" fmla="*/ 13816 w 90188"/>
                <a:gd name="connsiteY69" fmla="*/ 22015 h 91909"/>
                <a:gd name="connsiteX70" fmla="*/ 17923 w 90188"/>
                <a:gd name="connsiteY70" fmla="*/ 17657 h 91909"/>
                <a:gd name="connsiteX71" fmla="*/ 18878 w 90188"/>
                <a:gd name="connsiteY71" fmla="*/ 17149 h 91909"/>
                <a:gd name="connsiteX72" fmla="*/ 19535 w 90188"/>
                <a:gd name="connsiteY72" fmla="*/ 14129 h 91909"/>
                <a:gd name="connsiteX73" fmla="*/ 20568 w 90188"/>
                <a:gd name="connsiteY73" fmla="*/ 10288 h 91909"/>
                <a:gd name="connsiteX74" fmla="*/ 21757 w 90188"/>
                <a:gd name="connsiteY74" fmla="*/ 9091 h 91909"/>
                <a:gd name="connsiteX75" fmla="*/ 24550 w 90188"/>
                <a:gd name="connsiteY75" fmla="*/ 8379 h 91909"/>
                <a:gd name="connsiteX76" fmla="*/ 25199 w 90188"/>
                <a:gd name="connsiteY76" fmla="*/ 7714 h 91909"/>
                <a:gd name="connsiteX77" fmla="*/ 26185 w 90188"/>
                <a:gd name="connsiteY77" fmla="*/ 4999 h 91909"/>
                <a:gd name="connsiteX78" fmla="*/ 26826 w 90188"/>
                <a:gd name="connsiteY78" fmla="*/ 1846 h 91909"/>
                <a:gd name="connsiteX79" fmla="*/ 26881 w 90188"/>
                <a:gd name="connsiteY79" fmla="*/ 1158 h 91909"/>
                <a:gd name="connsiteX80" fmla="*/ 27977 w 90188"/>
                <a:gd name="connsiteY80" fmla="*/ 1080 h 91909"/>
                <a:gd name="connsiteX81" fmla="*/ 29862 w 90188"/>
                <a:gd name="connsiteY81" fmla="*/ 399 h 91909"/>
                <a:gd name="connsiteX82" fmla="*/ 30957 w 90188"/>
                <a:gd name="connsiteY82" fmla="*/ 704 h 91909"/>
                <a:gd name="connsiteX83" fmla="*/ 31435 w 90188"/>
                <a:gd name="connsiteY83" fmla="*/ 1612 h 91909"/>
                <a:gd name="connsiteX84" fmla="*/ 31685 w 90188"/>
                <a:gd name="connsiteY84" fmla="*/ 2378 h 91909"/>
                <a:gd name="connsiteX85" fmla="*/ 37388 w 90188"/>
                <a:gd name="connsiteY85" fmla="*/ 407 h 91909"/>
                <a:gd name="connsiteX86" fmla="*/ 37889 w 90188"/>
                <a:gd name="connsiteY86" fmla="*/ 0 h 91909"/>
                <a:gd name="connsiteX87" fmla="*/ 38186 w 90188"/>
                <a:gd name="connsiteY87" fmla="*/ 70 h 91909"/>
                <a:gd name="connsiteX88" fmla="*/ 38906 w 90188"/>
                <a:gd name="connsiteY88" fmla="*/ 1846 h 91909"/>
                <a:gd name="connsiteX89" fmla="*/ 39313 w 90188"/>
                <a:gd name="connsiteY89" fmla="*/ 1737 h 91909"/>
                <a:gd name="connsiteX90" fmla="*/ 39657 w 90188"/>
                <a:gd name="connsiteY90" fmla="*/ 1228 h 91909"/>
                <a:gd name="connsiteX91" fmla="*/ 40040 w 90188"/>
                <a:gd name="connsiteY91" fmla="*/ 1173 h 91909"/>
                <a:gd name="connsiteX92" fmla="*/ 40486 w 90188"/>
                <a:gd name="connsiteY92" fmla="*/ 1416 h 91909"/>
                <a:gd name="connsiteX93" fmla="*/ 40932 w 90188"/>
                <a:gd name="connsiteY93" fmla="*/ 2237 h 91909"/>
                <a:gd name="connsiteX94" fmla="*/ 41660 w 90188"/>
                <a:gd name="connsiteY94" fmla="*/ 2988 h 91909"/>
                <a:gd name="connsiteX95" fmla="*/ 42896 w 90188"/>
                <a:gd name="connsiteY95" fmla="*/ 3513 h 91909"/>
                <a:gd name="connsiteX96" fmla="*/ 43678 w 90188"/>
                <a:gd name="connsiteY96" fmla="*/ 4225 h 91909"/>
                <a:gd name="connsiteX97" fmla="*/ 43592 w 90188"/>
                <a:gd name="connsiteY97" fmla="*/ 6126 h 91909"/>
                <a:gd name="connsiteX98" fmla="*/ 43889 w 90188"/>
                <a:gd name="connsiteY98" fmla="*/ 7972 h 91909"/>
                <a:gd name="connsiteX99" fmla="*/ 44429 w 90188"/>
                <a:gd name="connsiteY99" fmla="*/ 8395 h 91909"/>
                <a:gd name="connsiteX100" fmla="*/ 44711 w 90188"/>
                <a:gd name="connsiteY100" fmla="*/ 9498 h 91909"/>
                <a:gd name="connsiteX101" fmla="*/ 44852 w 90188"/>
                <a:gd name="connsiteY101" fmla="*/ 10702 h 91909"/>
                <a:gd name="connsiteX102" fmla="*/ 45149 w 90188"/>
                <a:gd name="connsiteY102" fmla="*/ 11336 h 91909"/>
                <a:gd name="connsiteX103" fmla="*/ 45360 w 90188"/>
                <a:gd name="connsiteY103" fmla="*/ 12556 h 91909"/>
                <a:gd name="connsiteX104" fmla="*/ 45251 w 90188"/>
                <a:gd name="connsiteY104" fmla="*/ 13871 h 91909"/>
                <a:gd name="connsiteX105" fmla="*/ 45478 w 90188"/>
                <a:gd name="connsiteY105" fmla="*/ 14786 h 91909"/>
                <a:gd name="connsiteX106" fmla="*/ 46385 w 90188"/>
                <a:gd name="connsiteY106" fmla="*/ 16374 h 91909"/>
                <a:gd name="connsiteX107" fmla="*/ 46948 w 90188"/>
                <a:gd name="connsiteY107" fmla="*/ 18369 h 91909"/>
                <a:gd name="connsiteX108" fmla="*/ 46956 w 90188"/>
                <a:gd name="connsiteY108" fmla="*/ 19793 h 91909"/>
                <a:gd name="connsiteX109" fmla="*/ 46620 w 90188"/>
                <a:gd name="connsiteY109" fmla="*/ 21280 h 91909"/>
                <a:gd name="connsiteX110" fmla="*/ 46017 w 90188"/>
                <a:gd name="connsiteY110" fmla="*/ 22641 h 91909"/>
                <a:gd name="connsiteX111" fmla="*/ 44961 w 90188"/>
                <a:gd name="connsiteY111" fmla="*/ 24120 h 91909"/>
                <a:gd name="connsiteX112" fmla="*/ 44875 w 90188"/>
                <a:gd name="connsiteY112" fmla="*/ 24706 h 91909"/>
                <a:gd name="connsiteX113" fmla="*/ 45501 w 90188"/>
                <a:gd name="connsiteY113" fmla="*/ 25090 h 91909"/>
                <a:gd name="connsiteX114" fmla="*/ 46455 w 90188"/>
                <a:gd name="connsiteY114" fmla="*/ 25176 h 91909"/>
                <a:gd name="connsiteX115" fmla="*/ 47254 w 90188"/>
                <a:gd name="connsiteY115" fmla="*/ 24863 h 91909"/>
                <a:gd name="connsiteX116" fmla="*/ 49272 w 90188"/>
                <a:gd name="connsiteY116" fmla="*/ 25551 h 91909"/>
                <a:gd name="connsiteX117" fmla="*/ 50328 w 90188"/>
                <a:gd name="connsiteY117" fmla="*/ 26521 h 91909"/>
                <a:gd name="connsiteX118" fmla="*/ 51259 w 90188"/>
                <a:gd name="connsiteY118" fmla="*/ 27734 h 91909"/>
                <a:gd name="connsiteX119" fmla="*/ 52096 w 90188"/>
                <a:gd name="connsiteY119" fmla="*/ 28344 h 91909"/>
                <a:gd name="connsiteX120" fmla="*/ 52472 w 90188"/>
                <a:gd name="connsiteY120" fmla="*/ 29103 h 91909"/>
                <a:gd name="connsiteX121" fmla="*/ 53903 w 90188"/>
                <a:gd name="connsiteY121" fmla="*/ 28900 h 91909"/>
                <a:gd name="connsiteX122" fmla="*/ 55570 w 90188"/>
                <a:gd name="connsiteY122" fmla="*/ 28164 h 91909"/>
                <a:gd name="connsiteX123" fmla="*/ 55914 w 90188"/>
                <a:gd name="connsiteY123" fmla="*/ 27812 h 91909"/>
                <a:gd name="connsiteX124" fmla="*/ 56407 w 90188"/>
                <a:gd name="connsiteY124" fmla="*/ 28000 h 91909"/>
                <a:gd name="connsiteX125" fmla="*/ 57479 w 90188"/>
                <a:gd name="connsiteY125" fmla="*/ 28078 h 91909"/>
                <a:gd name="connsiteX126" fmla="*/ 58230 w 90188"/>
                <a:gd name="connsiteY126" fmla="*/ 26756 h 91909"/>
                <a:gd name="connsiteX127" fmla="*/ 58832 w 90188"/>
                <a:gd name="connsiteY127" fmla="*/ 25238 h 91909"/>
                <a:gd name="connsiteX128" fmla="*/ 60123 w 90188"/>
                <a:gd name="connsiteY128" fmla="*/ 23588 h 91909"/>
                <a:gd name="connsiteX129" fmla="*/ 60757 w 90188"/>
                <a:gd name="connsiteY129" fmla="*/ 22954 h 91909"/>
                <a:gd name="connsiteX130" fmla="*/ 60921 w 90188"/>
                <a:gd name="connsiteY130" fmla="*/ 21906 h 91909"/>
                <a:gd name="connsiteX131" fmla="*/ 60991 w 90188"/>
                <a:gd name="connsiteY131" fmla="*/ 20544 h 91909"/>
                <a:gd name="connsiteX132" fmla="*/ 61461 w 90188"/>
                <a:gd name="connsiteY132" fmla="*/ 19363 h 91909"/>
                <a:gd name="connsiteX133" fmla="*/ 62525 w 90188"/>
                <a:gd name="connsiteY133" fmla="*/ 18714 h 91909"/>
                <a:gd name="connsiteX134" fmla="*/ 63675 w 90188"/>
                <a:gd name="connsiteY134" fmla="*/ 18722 h 91909"/>
                <a:gd name="connsiteX135" fmla="*/ 64301 w 90188"/>
                <a:gd name="connsiteY135" fmla="*/ 18964 h 91909"/>
                <a:gd name="connsiteX136" fmla="*/ 64621 w 90188"/>
                <a:gd name="connsiteY136" fmla="*/ 20106 h 91909"/>
                <a:gd name="connsiteX137" fmla="*/ 65545 w 90188"/>
                <a:gd name="connsiteY137" fmla="*/ 20975 h 9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</a:cxnLst>
              <a:rect l="l" t="t" r="r" b="b"/>
              <a:pathLst>
                <a:path w="90188" h="91909">
                  <a:moveTo>
                    <a:pt x="66327" y="21569"/>
                  </a:moveTo>
                  <a:lnTo>
                    <a:pt x="66757" y="21827"/>
                  </a:lnTo>
                  <a:lnTo>
                    <a:pt x="67415" y="22500"/>
                  </a:lnTo>
                  <a:lnTo>
                    <a:pt x="68040" y="24800"/>
                  </a:lnTo>
                  <a:lnTo>
                    <a:pt x="70497" y="32225"/>
                  </a:lnTo>
                  <a:lnTo>
                    <a:pt x="70372" y="34274"/>
                  </a:lnTo>
                  <a:lnTo>
                    <a:pt x="69887" y="35612"/>
                  </a:lnTo>
                  <a:lnTo>
                    <a:pt x="69871" y="36919"/>
                  </a:lnTo>
                  <a:lnTo>
                    <a:pt x="69707" y="38217"/>
                  </a:lnTo>
                  <a:lnTo>
                    <a:pt x="68205" y="40330"/>
                  </a:lnTo>
                  <a:lnTo>
                    <a:pt x="63761" y="44664"/>
                  </a:lnTo>
                  <a:lnTo>
                    <a:pt x="64105" y="45047"/>
                  </a:lnTo>
                  <a:lnTo>
                    <a:pt x="65161" y="45540"/>
                  </a:lnTo>
                  <a:lnTo>
                    <a:pt x="66249" y="45791"/>
                  </a:lnTo>
                  <a:lnTo>
                    <a:pt x="67133" y="45658"/>
                  </a:lnTo>
                  <a:lnTo>
                    <a:pt x="68244" y="46737"/>
                  </a:lnTo>
                  <a:lnTo>
                    <a:pt x="69441" y="48098"/>
                  </a:lnTo>
                  <a:lnTo>
                    <a:pt x="70708" y="48810"/>
                  </a:lnTo>
                  <a:lnTo>
                    <a:pt x="72539" y="49428"/>
                  </a:lnTo>
                  <a:lnTo>
                    <a:pt x="74135" y="49499"/>
                  </a:lnTo>
                  <a:lnTo>
                    <a:pt x="75496" y="49256"/>
                  </a:lnTo>
                  <a:lnTo>
                    <a:pt x="77413" y="49530"/>
                  </a:lnTo>
                  <a:lnTo>
                    <a:pt x="79455" y="50657"/>
                  </a:lnTo>
                  <a:lnTo>
                    <a:pt x="80182" y="52511"/>
                  </a:lnTo>
                  <a:lnTo>
                    <a:pt x="80675" y="54130"/>
                  </a:lnTo>
                  <a:lnTo>
                    <a:pt x="81379" y="54952"/>
                  </a:lnTo>
                  <a:lnTo>
                    <a:pt x="81481" y="56352"/>
                  </a:lnTo>
                  <a:lnTo>
                    <a:pt x="82928" y="57580"/>
                  </a:lnTo>
                  <a:lnTo>
                    <a:pt x="85002" y="57831"/>
                  </a:lnTo>
                  <a:lnTo>
                    <a:pt x="87685" y="59270"/>
                  </a:lnTo>
                  <a:lnTo>
                    <a:pt x="88366" y="59192"/>
                  </a:lnTo>
                  <a:lnTo>
                    <a:pt x="88663" y="59012"/>
                  </a:lnTo>
                  <a:lnTo>
                    <a:pt x="88992" y="59286"/>
                  </a:lnTo>
                  <a:lnTo>
                    <a:pt x="89664" y="63448"/>
                  </a:lnTo>
                  <a:lnTo>
                    <a:pt x="90188" y="65654"/>
                  </a:lnTo>
                  <a:lnTo>
                    <a:pt x="89907" y="66554"/>
                  </a:lnTo>
                  <a:lnTo>
                    <a:pt x="89555" y="67250"/>
                  </a:lnTo>
                  <a:lnTo>
                    <a:pt x="89531" y="70614"/>
                  </a:lnTo>
                  <a:lnTo>
                    <a:pt x="88311" y="72539"/>
                  </a:lnTo>
                  <a:lnTo>
                    <a:pt x="88115" y="74659"/>
                  </a:lnTo>
                  <a:lnTo>
                    <a:pt x="87779" y="75340"/>
                  </a:lnTo>
                  <a:lnTo>
                    <a:pt x="86480" y="75950"/>
                  </a:lnTo>
                  <a:lnTo>
                    <a:pt x="86472" y="77577"/>
                  </a:lnTo>
                  <a:lnTo>
                    <a:pt x="86120" y="79541"/>
                  </a:lnTo>
                  <a:lnTo>
                    <a:pt x="85987" y="81622"/>
                  </a:lnTo>
                  <a:lnTo>
                    <a:pt x="86347" y="87083"/>
                  </a:lnTo>
                  <a:lnTo>
                    <a:pt x="86418" y="91143"/>
                  </a:lnTo>
                  <a:lnTo>
                    <a:pt x="87004" y="91910"/>
                  </a:lnTo>
                  <a:lnTo>
                    <a:pt x="84477" y="91573"/>
                  </a:lnTo>
                  <a:lnTo>
                    <a:pt x="77045" y="88467"/>
                  </a:lnTo>
                  <a:lnTo>
                    <a:pt x="71326" y="86691"/>
                  </a:lnTo>
                  <a:lnTo>
                    <a:pt x="52151" y="76521"/>
                  </a:lnTo>
                  <a:lnTo>
                    <a:pt x="46831" y="72437"/>
                  </a:lnTo>
                  <a:lnTo>
                    <a:pt x="40682" y="66358"/>
                  </a:lnTo>
                  <a:lnTo>
                    <a:pt x="27030" y="54099"/>
                  </a:lnTo>
                  <a:lnTo>
                    <a:pt x="23916" y="52135"/>
                  </a:lnTo>
                  <a:lnTo>
                    <a:pt x="19989" y="51181"/>
                  </a:lnTo>
                  <a:lnTo>
                    <a:pt x="17564" y="50132"/>
                  </a:lnTo>
                  <a:lnTo>
                    <a:pt x="15850" y="48998"/>
                  </a:lnTo>
                  <a:lnTo>
                    <a:pt x="14458" y="45603"/>
                  </a:lnTo>
                  <a:lnTo>
                    <a:pt x="11039" y="43577"/>
                  </a:lnTo>
                  <a:lnTo>
                    <a:pt x="4741" y="40697"/>
                  </a:lnTo>
                  <a:lnTo>
                    <a:pt x="0" y="35910"/>
                  </a:lnTo>
                  <a:lnTo>
                    <a:pt x="1166" y="34924"/>
                  </a:lnTo>
                  <a:lnTo>
                    <a:pt x="2871" y="31771"/>
                  </a:lnTo>
                  <a:lnTo>
                    <a:pt x="5265" y="28743"/>
                  </a:lnTo>
                  <a:lnTo>
                    <a:pt x="7495" y="26944"/>
                  </a:lnTo>
                  <a:lnTo>
                    <a:pt x="9263" y="25090"/>
                  </a:lnTo>
                  <a:lnTo>
                    <a:pt x="11140" y="23674"/>
                  </a:lnTo>
                  <a:lnTo>
                    <a:pt x="13816" y="22015"/>
                  </a:lnTo>
                  <a:lnTo>
                    <a:pt x="17923" y="17657"/>
                  </a:lnTo>
                  <a:lnTo>
                    <a:pt x="18878" y="17149"/>
                  </a:lnTo>
                  <a:lnTo>
                    <a:pt x="19535" y="14129"/>
                  </a:lnTo>
                  <a:lnTo>
                    <a:pt x="20568" y="10288"/>
                  </a:lnTo>
                  <a:lnTo>
                    <a:pt x="21757" y="9091"/>
                  </a:lnTo>
                  <a:lnTo>
                    <a:pt x="24550" y="8379"/>
                  </a:lnTo>
                  <a:lnTo>
                    <a:pt x="25199" y="7714"/>
                  </a:lnTo>
                  <a:lnTo>
                    <a:pt x="26185" y="4999"/>
                  </a:lnTo>
                  <a:lnTo>
                    <a:pt x="26826" y="1846"/>
                  </a:lnTo>
                  <a:lnTo>
                    <a:pt x="26881" y="1158"/>
                  </a:lnTo>
                  <a:lnTo>
                    <a:pt x="27977" y="1080"/>
                  </a:lnTo>
                  <a:lnTo>
                    <a:pt x="29862" y="399"/>
                  </a:lnTo>
                  <a:lnTo>
                    <a:pt x="30957" y="704"/>
                  </a:lnTo>
                  <a:lnTo>
                    <a:pt x="31435" y="1612"/>
                  </a:lnTo>
                  <a:lnTo>
                    <a:pt x="31685" y="2378"/>
                  </a:lnTo>
                  <a:lnTo>
                    <a:pt x="37388" y="407"/>
                  </a:lnTo>
                  <a:lnTo>
                    <a:pt x="37889" y="0"/>
                  </a:lnTo>
                  <a:lnTo>
                    <a:pt x="38186" y="70"/>
                  </a:lnTo>
                  <a:lnTo>
                    <a:pt x="38906" y="1846"/>
                  </a:lnTo>
                  <a:lnTo>
                    <a:pt x="39313" y="1737"/>
                  </a:lnTo>
                  <a:lnTo>
                    <a:pt x="39657" y="1228"/>
                  </a:lnTo>
                  <a:lnTo>
                    <a:pt x="40040" y="1173"/>
                  </a:lnTo>
                  <a:lnTo>
                    <a:pt x="40486" y="1416"/>
                  </a:lnTo>
                  <a:lnTo>
                    <a:pt x="40932" y="2237"/>
                  </a:lnTo>
                  <a:lnTo>
                    <a:pt x="41660" y="2988"/>
                  </a:lnTo>
                  <a:lnTo>
                    <a:pt x="42896" y="3513"/>
                  </a:lnTo>
                  <a:lnTo>
                    <a:pt x="43678" y="4225"/>
                  </a:lnTo>
                  <a:lnTo>
                    <a:pt x="43592" y="6126"/>
                  </a:lnTo>
                  <a:lnTo>
                    <a:pt x="43889" y="7972"/>
                  </a:lnTo>
                  <a:lnTo>
                    <a:pt x="44429" y="8395"/>
                  </a:lnTo>
                  <a:lnTo>
                    <a:pt x="44711" y="9498"/>
                  </a:lnTo>
                  <a:lnTo>
                    <a:pt x="44852" y="10702"/>
                  </a:lnTo>
                  <a:lnTo>
                    <a:pt x="45149" y="11336"/>
                  </a:lnTo>
                  <a:lnTo>
                    <a:pt x="45360" y="12556"/>
                  </a:lnTo>
                  <a:lnTo>
                    <a:pt x="45251" y="13871"/>
                  </a:lnTo>
                  <a:lnTo>
                    <a:pt x="45478" y="14786"/>
                  </a:lnTo>
                  <a:lnTo>
                    <a:pt x="46385" y="16374"/>
                  </a:lnTo>
                  <a:lnTo>
                    <a:pt x="46948" y="18369"/>
                  </a:lnTo>
                  <a:lnTo>
                    <a:pt x="46956" y="19793"/>
                  </a:lnTo>
                  <a:lnTo>
                    <a:pt x="46620" y="21280"/>
                  </a:lnTo>
                  <a:lnTo>
                    <a:pt x="46017" y="22641"/>
                  </a:lnTo>
                  <a:lnTo>
                    <a:pt x="44961" y="24120"/>
                  </a:lnTo>
                  <a:lnTo>
                    <a:pt x="44875" y="24706"/>
                  </a:lnTo>
                  <a:lnTo>
                    <a:pt x="45501" y="25090"/>
                  </a:lnTo>
                  <a:lnTo>
                    <a:pt x="46455" y="25176"/>
                  </a:lnTo>
                  <a:lnTo>
                    <a:pt x="47254" y="24863"/>
                  </a:lnTo>
                  <a:lnTo>
                    <a:pt x="49272" y="25551"/>
                  </a:lnTo>
                  <a:lnTo>
                    <a:pt x="50328" y="26521"/>
                  </a:lnTo>
                  <a:lnTo>
                    <a:pt x="51259" y="27734"/>
                  </a:lnTo>
                  <a:lnTo>
                    <a:pt x="52096" y="28344"/>
                  </a:lnTo>
                  <a:lnTo>
                    <a:pt x="52472" y="29103"/>
                  </a:lnTo>
                  <a:lnTo>
                    <a:pt x="53903" y="28900"/>
                  </a:lnTo>
                  <a:lnTo>
                    <a:pt x="55570" y="28164"/>
                  </a:lnTo>
                  <a:lnTo>
                    <a:pt x="55914" y="27812"/>
                  </a:lnTo>
                  <a:lnTo>
                    <a:pt x="56407" y="28000"/>
                  </a:lnTo>
                  <a:lnTo>
                    <a:pt x="57479" y="28078"/>
                  </a:lnTo>
                  <a:lnTo>
                    <a:pt x="58230" y="26756"/>
                  </a:lnTo>
                  <a:lnTo>
                    <a:pt x="58832" y="25238"/>
                  </a:lnTo>
                  <a:lnTo>
                    <a:pt x="60123" y="23588"/>
                  </a:lnTo>
                  <a:lnTo>
                    <a:pt x="60757" y="22954"/>
                  </a:lnTo>
                  <a:lnTo>
                    <a:pt x="60921" y="21906"/>
                  </a:lnTo>
                  <a:lnTo>
                    <a:pt x="60991" y="20544"/>
                  </a:lnTo>
                  <a:lnTo>
                    <a:pt x="61461" y="19363"/>
                  </a:lnTo>
                  <a:lnTo>
                    <a:pt x="62525" y="18714"/>
                  </a:lnTo>
                  <a:lnTo>
                    <a:pt x="63675" y="18722"/>
                  </a:lnTo>
                  <a:lnTo>
                    <a:pt x="64301" y="18964"/>
                  </a:lnTo>
                  <a:lnTo>
                    <a:pt x="64621" y="20106"/>
                  </a:lnTo>
                  <a:lnTo>
                    <a:pt x="65545" y="2097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13D8D3A-AC78-C7A6-754D-3E574D6CD0E3}"/>
                </a:ext>
              </a:extLst>
            </p:cNvPr>
            <p:cNvSpPr>
              <a:spLocks/>
            </p:cNvSpPr>
            <p:nvPr/>
          </p:nvSpPr>
          <p:spPr>
            <a:xfrm>
              <a:off x="7844860" y="5299922"/>
              <a:ext cx="51353" cy="51783"/>
            </a:xfrm>
            <a:custGeom>
              <a:avLst/>
              <a:gdLst>
                <a:gd name="connsiteX0" fmla="*/ 36997 w 51353"/>
                <a:gd name="connsiteY0" fmla="*/ 38100 h 51783"/>
                <a:gd name="connsiteX1" fmla="*/ 35026 w 51353"/>
                <a:gd name="connsiteY1" fmla="*/ 38726 h 51783"/>
                <a:gd name="connsiteX2" fmla="*/ 34752 w 51353"/>
                <a:gd name="connsiteY2" fmla="*/ 38773 h 51783"/>
                <a:gd name="connsiteX3" fmla="*/ 33476 w 51353"/>
                <a:gd name="connsiteY3" fmla="*/ 38632 h 51783"/>
                <a:gd name="connsiteX4" fmla="*/ 31787 w 51353"/>
                <a:gd name="connsiteY4" fmla="*/ 38781 h 51783"/>
                <a:gd name="connsiteX5" fmla="*/ 30465 w 51353"/>
                <a:gd name="connsiteY5" fmla="*/ 39125 h 51783"/>
                <a:gd name="connsiteX6" fmla="*/ 29432 w 51353"/>
                <a:gd name="connsiteY6" fmla="*/ 39258 h 51783"/>
                <a:gd name="connsiteX7" fmla="*/ 27750 w 51353"/>
                <a:gd name="connsiteY7" fmla="*/ 41050 h 51783"/>
                <a:gd name="connsiteX8" fmla="*/ 24683 w 51353"/>
                <a:gd name="connsiteY8" fmla="*/ 45884 h 51783"/>
                <a:gd name="connsiteX9" fmla="*/ 23869 w 51353"/>
                <a:gd name="connsiteY9" fmla="*/ 46901 h 51783"/>
                <a:gd name="connsiteX10" fmla="*/ 23650 w 51353"/>
                <a:gd name="connsiteY10" fmla="*/ 48811 h 51783"/>
                <a:gd name="connsiteX11" fmla="*/ 22938 w 51353"/>
                <a:gd name="connsiteY11" fmla="*/ 50320 h 51783"/>
                <a:gd name="connsiteX12" fmla="*/ 22062 w 51353"/>
                <a:gd name="connsiteY12" fmla="*/ 51494 h 51783"/>
                <a:gd name="connsiteX13" fmla="*/ 21217 w 51353"/>
                <a:gd name="connsiteY13" fmla="*/ 51783 h 51783"/>
                <a:gd name="connsiteX14" fmla="*/ 18667 w 51353"/>
                <a:gd name="connsiteY14" fmla="*/ 51314 h 51783"/>
                <a:gd name="connsiteX15" fmla="*/ 15397 w 51353"/>
                <a:gd name="connsiteY15" fmla="*/ 50711 h 51783"/>
                <a:gd name="connsiteX16" fmla="*/ 13496 w 51353"/>
                <a:gd name="connsiteY16" fmla="*/ 49249 h 51783"/>
                <a:gd name="connsiteX17" fmla="*/ 11806 w 51353"/>
                <a:gd name="connsiteY17" fmla="*/ 47324 h 51783"/>
                <a:gd name="connsiteX18" fmla="*/ 10921 w 51353"/>
                <a:gd name="connsiteY18" fmla="*/ 45924 h 51783"/>
                <a:gd name="connsiteX19" fmla="*/ 9983 w 51353"/>
                <a:gd name="connsiteY19" fmla="*/ 45157 h 51783"/>
                <a:gd name="connsiteX20" fmla="*/ 9662 w 51353"/>
                <a:gd name="connsiteY20" fmla="*/ 44727 h 51783"/>
                <a:gd name="connsiteX21" fmla="*/ 8340 w 51353"/>
                <a:gd name="connsiteY21" fmla="*/ 44085 h 51783"/>
                <a:gd name="connsiteX22" fmla="*/ 7839 w 51353"/>
                <a:gd name="connsiteY22" fmla="*/ 43749 h 51783"/>
                <a:gd name="connsiteX23" fmla="*/ 7393 w 51353"/>
                <a:gd name="connsiteY23" fmla="*/ 43506 h 51783"/>
                <a:gd name="connsiteX24" fmla="*/ 6861 w 51353"/>
                <a:gd name="connsiteY24" fmla="*/ 42583 h 51783"/>
                <a:gd name="connsiteX25" fmla="*/ 6540 w 51353"/>
                <a:gd name="connsiteY25" fmla="*/ 41777 h 51783"/>
                <a:gd name="connsiteX26" fmla="*/ 6666 w 51353"/>
                <a:gd name="connsiteY26" fmla="*/ 39532 h 51783"/>
                <a:gd name="connsiteX27" fmla="*/ 5727 w 51353"/>
                <a:gd name="connsiteY27" fmla="*/ 38194 h 51783"/>
                <a:gd name="connsiteX28" fmla="*/ 4123 w 51353"/>
                <a:gd name="connsiteY28" fmla="*/ 35917 h 51783"/>
                <a:gd name="connsiteX29" fmla="*/ 3114 w 51353"/>
                <a:gd name="connsiteY29" fmla="*/ 34048 h 51783"/>
                <a:gd name="connsiteX30" fmla="*/ 1729 w 51353"/>
                <a:gd name="connsiteY30" fmla="*/ 31497 h 51783"/>
                <a:gd name="connsiteX31" fmla="*/ 876 w 51353"/>
                <a:gd name="connsiteY31" fmla="*/ 29323 h 51783"/>
                <a:gd name="connsiteX32" fmla="*/ 0 w 51353"/>
                <a:gd name="connsiteY32" fmla="*/ 27069 h 51783"/>
                <a:gd name="connsiteX33" fmla="*/ 117 w 51353"/>
                <a:gd name="connsiteY33" fmla="*/ 26099 h 51783"/>
                <a:gd name="connsiteX34" fmla="*/ 955 w 51353"/>
                <a:gd name="connsiteY34" fmla="*/ 25442 h 51783"/>
                <a:gd name="connsiteX35" fmla="*/ 3419 w 51353"/>
                <a:gd name="connsiteY35" fmla="*/ 24307 h 51783"/>
                <a:gd name="connsiteX36" fmla="*/ 5328 w 51353"/>
                <a:gd name="connsiteY36" fmla="*/ 23431 h 51783"/>
                <a:gd name="connsiteX37" fmla="*/ 6697 w 51353"/>
                <a:gd name="connsiteY37" fmla="*/ 21828 h 51783"/>
                <a:gd name="connsiteX38" fmla="*/ 8191 w 51353"/>
                <a:gd name="connsiteY38" fmla="*/ 19433 h 51783"/>
                <a:gd name="connsiteX39" fmla="*/ 8919 w 51353"/>
                <a:gd name="connsiteY39" fmla="*/ 18002 h 51783"/>
                <a:gd name="connsiteX40" fmla="*/ 9647 w 51353"/>
                <a:gd name="connsiteY40" fmla="*/ 17345 h 51783"/>
                <a:gd name="connsiteX41" fmla="*/ 10437 w 51353"/>
                <a:gd name="connsiteY41" fmla="*/ 16335 h 51783"/>
                <a:gd name="connsiteX42" fmla="*/ 11822 w 51353"/>
                <a:gd name="connsiteY42" fmla="*/ 14090 h 51783"/>
                <a:gd name="connsiteX43" fmla="*/ 13362 w 51353"/>
                <a:gd name="connsiteY43" fmla="*/ 11602 h 51783"/>
                <a:gd name="connsiteX44" fmla="*/ 15013 w 51353"/>
                <a:gd name="connsiteY44" fmla="*/ 8935 h 51783"/>
                <a:gd name="connsiteX45" fmla="*/ 17094 w 51353"/>
                <a:gd name="connsiteY45" fmla="*/ 8160 h 51783"/>
                <a:gd name="connsiteX46" fmla="*/ 19934 w 51353"/>
                <a:gd name="connsiteY46" fmla="*/ 7268 h 51783"/>
                <a:gd name="connsiteX47" fmla="*/ 22672 w 51353"/>
                <a:gd name="connsiteY47" fmla="*/ 4937 h 51783"/>
                <a:gd name="connsiteX48" fmla="*/ 25927 w 51353"/>
                <a:gd name="connsiteY48" fmla="*/ 2981 h 51783"/>
                <a:gd name="connsiteX49" fmla="*/ 31177 w 51353"/>
                <a:gd name="connsiteY49" fmla="*/ 853 h 51783"/>
                <a:gd name="connsiteX50" fmla="*/ 33625 w 51353"/>
                <a:gd name="connsiteY50" fmla="*/ 313 h 51783"/>
                <a:gd name="connsiteX51" fmla="*/ 34564 w 51353"/>
                <a:gd name="connsiteY51" fmla="*/ 0 h 51783"/>
                <a:gd name="connsiteX52" fmla="*/ 35151 w 51353"/>
                <a:gd name="connsiteY52" fmla="*/ 407 h 51783"/>
                <a:gd name="connsiteX53" fmla="*/ 35777 w 51353"/>
                <a:gd name="connsiteY53" fmla="*/ 1620 h 51783"/>
                <a:gd name="connsiteX54" fmla="*/ 36669 w 51353"/>
                <a:gd name="connsiteY54" fmla="*/ 2644 h 51783"/>
                <a:gd name="connsiteX55" fmla="*/ 38742 w 51353"/>
                <a:gd name="connsiteY55" fmla="*/ 4413 h 51783"/>
                <a:gd name="connsiteX56" fmla="*/ 39618 w 51353"/>
                <a:gd name="connsiteY56" fmla="*/ 4843 h 51783"/>
                <a:gd name="connsiteX57" fmla="*/ 41762 w 51353"/>
                <a:gd name="connsiteY57" fmla="*/ 7472 h 51783"/>
                <a:gd name="connsiteX58" fmla="*/ 44046 w 51353"/>
                <a:gd name="connsiteY58" fmla="*/ 9271 h 51783"/>
                <a:gd name="connsiteX59" fmla="*/ 46683 w 51353"/>
                <a:gd name="connsiteY59" fmla="*/ 11352 h 51783"/>
                <a:gd name="connsiteX60" fmla="*/ 48474 w 51353"/>
                <a:gd name="connsiteY60" fmla="*/ 12385 h 51783"/>
                <a:gd name="connsiteX61" fmla="*/ 49397 w 51353"/>
                <a:gd name="connsiteY61" fmla="*/ 12674 h 51783"/>
                <a:gd name="connsiteX62" fmla="*/ 50148 w 51353"/>
                <a:gd name="connsiteY62" fmla="*/ 14520 h 51783"/>
                <a:gd name="connsiteX63" fmla="*/ 50923 w 51353"/>
                <a:gd name="connsiteY63" fmla="*/ 15889 h 51783"/>
                <a:gd name="connsiteX64" fmla="*/ 51353 w 51353"/>
                <a:gd name="connsiteY64" fmla="*/ 17172 h 51783"/>
                <a:gd name="connsiteX65" fmla="*/ 51267 w 51353"/>
                <a:gd name="connsiteY65" fmla="*/ 18425 h 51783"/>
                <a:gd name="connsiteX66" fmla="*/ 50438 w 51353"/>
                <a:gd name="connsiteY66" fmla="*/ 21491 h 51783"/>
                <a:gd name="connsiteX67" fmla="*/ 49225 w 51353"/>
                <a:gd name="connsiteY67" fmla="*/ 24628 h 51783"/>
                <a:gd name="connsiteX68" fmla="*/ 48247 w 51353"/>
                <a:gd name="connsiteY68" fmla="*/ 25927 h 51783"/>
                <a:gd name="connsiteX69" fmla="*/ 47058 w 51353"/>
                <a:gd name="connsiteY69" fmla="*/ 26756 h 51783"/>
                <a:gd name="connsiteX70" fmla="*/ 45900 w 51353"/>
                <a:gd name="connsiteY70" fmla="*/ 28000 h 51783"/>
                <a:gd name="connsiteX71" fmla="*/ 45454 w 51353"/>
                <a:gd name="connsiteY71" fmla="*/ 30519 h 51783"/>
                <a:gd name="connsiteX72" fmla="*/ 44930 w 51353"/>
                <a:gd name="connsiteY72" fmla="*/ 33485 h 51783"/>
                <a:gd name="connsiteX73" fmla="*/ 43412 w 51353"/>
                <a:gd name="connsiteY73" fmla="*/ 34705 h 51783"/>
                <a:gd name="connsiteX74" fmla="*/ 42239 w 51353"/>
                <a:gd name="connsiteY74" fmla="*/ 35511 h 51783"/>
                <a:gd name="connsiteX75" fmla="*/ 40604 w 51353"/>
                <a:gd name="connsiteY75" fmla="*/ 36497 h 51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51353" h="51783">
                  <a:moveTo>
                    <a:pt x="36997" y="38100"/>
                  </a:moveTo>
                  <a:lnTo>
                    <a:pt x="35026" y="38726"/>
                  </a:lnTo>
                  <a:lnTo>
                    <a:pt x="34752" y="38773"/>
                  </a:lnTo>
                  <a:lnTo>
                    <a:pt x="33476" y="38632"/>
                  </a:lnTo>
                  <a:lnTo>
                    <a:pt x="31787" y="38781"/>
                  </a:lnTo>
                  <a:lnTo>
                    <a:pt x="30465" y="39125"/>
                  </a:lnTo>
                  <a:lnTo>
                    <a:pt x="29432" y="39258"/>
                  </a:lnTo>
                  <a:lnTo>
                    <a:pt x="27750" y="41050"/>
                  </a:lnTo>
                  <a:lnTo>
                    <a:pt x="24683" y="45884"/>
                  </a:lnTo>
                  <a:lnTo>
                    <a:pt x="23869" y="46901"/>
                  </a:lnTo>
                  <a:lnTo>
                    <a:pt x="23650" y="48811"/>
                  </a:lnTo>
                  <a:lnTo>
                    <a:pt x="22938" y="50320"/>
                  </a:lnTo>
                  <a:lnTo>
                    <a:pt x="22062" y="51494"/>
                  </a:lnTo>
                  <a:lnTo>
                    <a:pt x="21217" y="51783"/>
                  </a:lnTo>
                  <a:lnTo>
                    <a:pt x="18667" y="51314"/>
                  </a:lnTo>
                  <a:lnTo>
                    <a:pt x="15397" y="50711"/>
                  </a:lnTo>
                  <a:lnTo>
                    <a:pt x="13496" y="49249"/>
                  </a:lnTo>
                  <a:lnTo>
                    <a:pt x="11806" y="47324"/>
                  </a:lnTo>
                  <a:lnTo>
                    <a:pt x="10921" y="45924"/>
                  </a:lnTo>
                  <a:lnTo>
                    <a:pt x="9983" y="45157"/>
                  </a:lnTo>
                  <a:lnTo>
                    <a:pt x="9662" y="44727"/>
                  </a:lnTo>
                  <a:lnTo>
                    <a:pt x="8340" y="44085"/>
                  </a:lnTo>
                  <a:lnTo>
                    <a:pt x="7839" y="43749"/>
                  </a:lnTo>
                  <a:lnTo>
                    <a:pt x="7393" y="43506"/>
                  </a:lnTo>
                  <a:lnTo>
                    <a:pt x="6861" y="42583"/>
                  </a:lnTo>
                  <a:lnTo>
                    <a:pt x="6540" y="41777"/>
                  </a:lnTo>
                  <a:lnTo>
                    <a:pt x="6666" y="39532"/>
                  </a:lnTo>
                  <a:lnTo>
                    <a:pt x="5727" y="38194"/>
                  </a:lnTo>
                  <a:lnTo>
                    <a:pt x="4123" y="35917"/>
                  </a:lnTo>
                  <a:lnTo>
                    <a:pt x="3114" y="34048"/>
                  </a:lnTo>
                  <a:lnTo>
                    <a:pt x="1729" y="31497"/>
                  </a:lnTo>
                  <a:lnTo>
                    <a:pt x="876" y="29323"/>
                  </a:lnTo>
                  <a:lnTo>
                    <a:pt x="0" y="27069"/>
                  </a:lnTo>
                  <a:lnTo>
                    <a:pt x="117" y="26099"/>
                  </a:lnTo>
                  <a:lnTo>
                    <a:pt x="955" y="25442"/>
                  </a:lnTo>
                  <a:lnTo>
                    <a:pt x="3419" y="24307"/>
                  </a:lnTo>
                  <a:lnTo>
                    <a:pt x="5328" y="23431"/>
                  </a:lnTo>
                  <a:lnTo>
                    <a:pt x="6697" y="21828"/>
                  </a:lnTo>
                  <a:lnTo>
                    <a:pt x="8191" y="19433"/>
                  </a:lnTo>
                  <a:lnTo>
                    <a:pt x="8919" y="18002"/>
                  </a:lnTo>
                  <a:lnTo>
                    <a:pt x="9647" y="17345"/>
                  </a:lnTo>
                  <a:lnTo>
                    <a:pt x="10437" y="16335"/>
                  </a:lnTo>
                  <a:lnTo>
                    <a:pt x="11822" y="14090"/>
                  </a:lnTo>
                  <a:lnTo>
                    <a:pt x="13362" y="11602"/>
                  </a:lnTo>
                  <a:lnTo>
                    <a:pt x="15013" y="8935"/>
                  </a:lnTo>
                  <a:lnTo>
                    <a:pt x="17094" y="8160"/>
                  </a:lnTo>
                  <a:lnTo>
                    <a:pt x="19934" y="7268"/>
                  </a:lnTo>
                  <a:lnTo>
                    <a:pt x="22672" y="4937"/>
                  </a:lnTo>
                  <a:lnTo>
                    <a:pt x="25927" y="2981"/>
                  </a:lnTo>
                  <a:lnTo>
                    <a:pt x="31177" y="853"/>
                  </a:lnTo>
                  <a:lnTo>
                    <a:pt x="33625" y="313"/>
                  </a:lnTo>
                  <a:lnTo>
                    <a:pt x="34564" y="0"/>
                  </a:lnTo>
                  <a:lnTo>
                    <a:pt x="35151" y="407"/>
                  </a:lnTo>
                  <a:lnTo>
                    <a:pt x="35777" y="1620"/>
                  </a:lnTo>
                  <a:lnTo>
                    <a:pt x="36669" y="2644"/>
                  </a:lnTo>
                  <a:lnTo>
                    <a:pt x="38742" y="4413"/>
                  </a:lnTo>
                  <a:lnTo>
                    <a:pt x="39618" y="4843"/>
                  </a:lnTo>
                  <a:lnTo>
                    <a:pt x="41762" y="7472"/>
                  </a:lnTo>
                  <a:lnTo>
                    <a:pt x="44046" y="9271"/>
                  </a:lnTo>
                  <a:lnTo>
                    <a:pt x="46683" y="11352"/>
                  </a:lnTo>
                  <a:lnTo>
                    <a:pt x="48474" y="12385"/>
                  </a:lnTo>
                  <a:lnTo>
                    <a:pt x="49397" y="12674"/>
                  </a:lnTo>
                  <a:lnTo>
                    <a:pt x="50148" y="14520"/>
                  </a:lnTo>
                  <a:lnTo>
                    <a:pt x="50923" y="15889"/>
                  </a:lnTo>
                  <a:lnTo>
                    <a:pt x="51353" y="17172"/>
                  </a:lnTo>
                  <a:lnTo>
                    <a:pt x="51267" y="18425"/>
                  </a:lnTo>
                  <a:lnTo>
                    <a:pt x="50438" y="21491"/>
                  </a:lnTo>
                  <a:lnTo>
                    <a:pt x="49225" y="24628"/>
                  </a:lnTo>
                  <a:lnTo>
                    <a:pt x="48247" y="25927"/>
                  </a:lnTo>
                  <a:lnTo>
                    <a:pt x="47058" y="26756"/>
                  </a:lnTo>
                  <a:lnTo>
                    <a:pt x="45900" y="28000"/>
                  </a:lnTo>
                  <a:lnTo>
                    <a:pt x="45454" y="30519"/>
                  </a:lnTo>
                  <a:lnTo>
                    <a:pt x="44930" y="33485"/>
                  </a:lnTo>
                  <a:lnTo>
                    <a:pt x="43412" y="34705"/>
                  </a:lnTo>
                  <a:lnTo>
                    <a:pt x="42239" y="35511"/>
                  </a:lnTo>
                  <a:lnTo>
                    <a:pt x="40604" y="3649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99405E4A-F39C-5C94-E634-A75A097AC42D}"/>
                </a:ext>
              </a:extLst>
            </p:cNvPr>
            <p:cNvSpPr>
              <a:spLocks/>
            </p:cNvSpPr>
            <p:nvPr/>
          </p:nvSpPr>
          <p:spPr>
            <a:xfrm>
              <a:off x="7709780" y="3148634"/>
              <a:ext cx="129016" cy="96580"/>
            </a:xfrm>
            <a:custGeom>
              <a:avLst/>
              <a:gdLst>
                <a:gd name="connsiteX0" fmla="*/ 125019 w 129016"/>
                <a:gd name="connsiteY0" fmla="*/ 29158 h 96580"/>
                <a:gd name="connsiteX1" fmla="*/ 124964 w 129016"/>
                <a:gd name="connsiteY1" fmla="*/ 30903 h 96580"/>
                <a:gd name="connsiteX2" fmla="*/ 124432 w 129016"/>
                <a:gd name="connsiteY2" fmla="*/ 33852 h 96580"/>
                <a:gd name="connsiteX3" fmla="*/ 123391 w 129016"/>
                <a:gd name="connsiteY3" fmla="*/ 37654 h 96580"/>
                <a:gd name="connsiteX4" fmla="*/ 122304 w 129016"/>
                <a:gd name="connsiteY4" fmla="*/ 40596 h 96580"/>
                <a:gd name="connsiteX5" fmla="*/ 122038 w 129016"/>
                <a:gd name="connsiteY5" fmla="*/ 41730 h 96580"/>
                <a:gd name="connsiteX6" fmla="*/ 122860 w 129016"/>
                <a:gd name="connsiteY6" fmla="*/ 42677 h 96580"/>
                <a:gd name="connsiteX7" fmla="*/ 126943 w 129016"/>
                <a:gd name="connsiteY7" fmla="*/ 43123 h 96580"/>
                <a:gd name="connsiteX8" fmla="*/ 128680 w 129016"/>
                <a:gd name="connsiteY8" fmla="*/ 43623 h 96580"/>
                <a:gd name="connsiteX9" fmla="*/ 129016 w 129016"/>
                <a:gd name="connsiteY9" fmla="*/ 44406 h 96580"/>
                <a:gd name="connsiteX10" fmla="*/ 128109 w 129016"/>
                <a:gd name="connsiteY10" fmla="*/ 45415 h 96580"/>
                <a:gd name="connsiteX11" fmla="*/ 126802 w 129016"/>
                <a:gd name="connsiteY11" fmla="*/ 46252 h 96580"/>
                <a:gd name="connsiteX12" fmla="*/ 126224 w 129016"/>
                <a:gd name="connsiteY12" fmla="*/ 47050 h 96580"/>
                <a:gd name="connsiteX13" fmla="*/ 125183 w 129016"/>
                <a:gd name="connsiteY13" fmla="*/ 49890 h 96580"/>
                <a:gd name="connsiteX14" fmla="*/ 118392 w 129016"/>
                <a:gd name="connsiteY14" fmla="*/ 49530 h 96580"/>
                <a:gd name="connsiteX15" fmla="*/ 117492 w 129016"/>
                <a:gd name="connsiteY15" fmla="*/ 50109 h 96580"/>
                <a:gd name="connsiteX16" fmla="*/ 117062 w 129016"/>
                <a:gd name="connsiteY16" fmla="*/ 51423 h 96580"/>
                <a:gd name="connsiteX17" fmla="*/ 116726 w 129016"/>
                <a:gd name="connsiteY17" fmla="*/ 52941 h 96580"/>
                <a:gd name="connsiteX18" fmla="*/ 115834 w 129016"/>
                <a:gd name="connsiteY18" fmla="*/ 54741 h 96580"/>
                <a:gd name="connsiteX19" fmla="*/ 114034 w 129016"/>
                <a:gd name="connsiteY19" fmla="*/ 56305 h 96580"/>
                <a:gd name="connsiteX20" fmla="*/ 111210 w 129016"/>
                <a:gd name="connsiteY20" fmla="*/ 56884 h 96580"/>
                <a:gd name="connsiteX21" fmla="*/ 108902 w 129016"/>
                <a:gd name="connsiteY21" fmla="*/ 57948 h 96580"/>
                <a:gd name="connsiteX22" fmla="*/ 107181 w 129016"/>
                <a:gd name="connsiteY22" fmla="*/ 61218 h 96580"/>
                <a:gd name="connsiteX23" fmla="*/ 105898 w 129016"/>
                <a:gd name="connsiteY23" fmla="*/ 65600 h 96580"/>
                <a:gd name="connsiteX24" fmla="*/ 105930 w 129016"/>
                <a:gd name="connsiteY24" fmla="*/ 68698 h 96580"/>
                <a:gd name="connsiteX25" fmla="*/ 106094 w 129016"/>
                <a:gd name="connsiteY25" fmla="*/ 70426 h 96580"/>
                <a:gd name="connsiteX26" fmla="*/ 105945 w 129016"/>
                <a:gd name="connsiteY26" fmla="*/ 71412 h 96580"/>
                <a:gd name="connsiteX27" fmla="*/ 105077 w 129016"/>
                <a:gd name="connsiteY27" fmla="*/ 72484 h 96580"/>
                <a:gd name="connsiteX28" fmla="*/ 103653 w 129016"/>
                <a:gd name="connsiteY28" fmla="*/ 75324 h 96580"/>
                <a:gd name="connsiteX29" fmla="*/ 102495 w 129016"/>
                <a:gd name="connsiteY29" fmla="*/ 78461 h 96580"/>
                <a:gd name="connsiteX30" fmla="*/ 102049 w 129016"/>
                <a:gd name="connsiteY30" fmla="*/ 80159 h 96580"/>
                <a:gd name="connsiteX31" fmla="*/ 102268 w 129016"/>
                <a:gd name="connsiteY31" fmla="*/ 80957 h 96580"/>
                <a:gd name="connsiteX32" fmla="*/ 103575 w 129016"/>
                <a:gd name="connsiteY32" fmla="*/ 80980 h 96580"/>
                <a:gd name="connsiteX33" fmla="*/ 105460 w 129016"/>
                <a:gd name="connsiteY33" fmla="*/ 81622 h 96580"/>
                <a:gd name="connsiteX34" fmla="*/ 106462 w 129016"/>
                <a:gd name="connsiteY34" fmla="*/ 82874 h 96580"/>
                <a:gd name="connsiteX35" fmla="*/ 106829 w 129016"/>
                <a:gd name="connsiteY35" fmla="*/ 84321 h 96580"/>
                <a:gd name="connsiteX36" fmla="*/ 106829 w 129016"/>
                <a:gd name="connsiteY36" fmla="*/ 85870 h 96580"/>
                <a:gd name="connsiteX37" fmla="*/ 106477 w 129016"/>
                <a:gd name="connsiteY37" fmla="*/ 86723 h 96580"/>
                <a:gd name="connsiteX38" fmla="*/ 104967 w 129016"/>
                <a:gd name="connsiteY38" fmla="*/ 87341 h 96580"/>
                <a:gd name="connsiteX39" fmla="*/ 102604 w 129016"/>
                <a:gd name="connsiteY39" fmla="*/ 87364 h 96580"/>
                <a:gd name="connsiteX40" fmla="*/ 101228 w 129016"/>
                <a:gd name="connsiteY40" fmla="*/ 86629 h 96580"/>
                <a:gd name="connsiteX41" fmla="*/ 100946 w 129016"/>
                <a:gd name="connsiteY41" fmla="*/ 86042 h 96580"/>
                <a:gd name="connsiteX42" fmla="*/ 101603 w 129016"/>
                <a:gd name="connsiteY42" fmla="*/ 84548 h 96580"/>
                <a:gd name="connsiteX43" fmla="*/ 101126 w 129016"/>
                <a:gd name="connsiteY43" fmla="*/ 82678 h 96580"/>
                <a:gd name="connsiteX44" fmla="*/ 100148 w 129016"/>
                <a:gd name="connsiteY44" fmla="*/ 81638 h 96580"/>
                <a:gd name="connsiteX45" fmla="*/ 98161 w 129016"/>
                <a:gd name="connsiteY45" fmla="*/ 83194 h 96580"/>
                <a:gd name="connsiteX46" fmla="*/ 96252 w 129016"/>
                <a:gd name="connsiteY46" fmla="*/ 83194 h 96580"/>
                <a:gd name="connsiteX47" fmla="*/ 93967 w 129016"/>
                <a:gd name="connsiteY47" fmla="*/ 84587 h 96580"/>
                <a:gd name="connsiteX48" fmla="*/ 92473 w 129016"/>
                <a:gd name="connsiteY48" fmla="*/ 86809 h 96580"/>
                <a:gd name="connsiteX49" fmla="*/ 91041 w 129016"/>
                <a:gd name="connsiteY49" fmla="*/ 87623 h 96580"/>
                <a:gd name="connsiteX50" fmla="*/ 87161 w 129016"/>
                <a:gd name="connsiteY50" fmla="*/ 87169 h 96580"/>
                <a:gd name="connsiteX51" fmla="*/ 86199 w 129016"/>
                <a:gd name="connsiteY51" fmla="*/ 88147 h 96580"/>
                <a:gd name="connsiteX52" fmla="*/ 85393 w 129016"/>
                <a:gd name="connsiteY52" fmla="*/ 92653 h 96580"/>
                <a:gd name="connsiteX53" fmla="*/ 84931 w 129016"/>
                <a:gd name="connsiteY53" fmla="*/ 93529 h 96580"/>
                <a:gd name="connsiteX54" fmla="*/ 81692 w 129016"/>
                <a:gd name="connsiteY54" fmla="*/ 93341 h 96580"/>
                <a:gd name="connsiteX55" fmla="*/ 78571 w 129016"/>
                <a:gd name="connsiteY55" fmla="*/ 95133 h 96580"/>
                <a:gd name="connsiteX56" fmla="*/ 75043 w 129016"/>
                <a:gd name="connsiteY56" fmla="*/ 96580 h 96580"/>
                <a:gd name="connsiteX57" fmla="*/ 73259 w 129016"/>
                <a:gd name="connsiteY57" fmla="*/ 95579 h 96580"/>
                <a:gd name="connsiteX58" fmla="*/ 72265 w 129016"/>
                <a:gd name="connsiteY58" fmla="*/ 94444 h 96580"/>
                <a:gd name="connsiteX59" fmla="*/ 70341 w 129016"/>
                <a:gd name="connsiteY59" fmla="*/ 94648 h 96580"/>
                <a:gd name="connsiteX60" fmla="*/ 68244 w 129016"/>
                <a:gd name="connsiteY60" fmla="*/ 95149 h 96580"/>
                <a:gd name="connsiteX61" fmla="*/ 66836 w 129016"/>
                <a:gd name="connsiteY61" fmla="*/ 94875 h 96580"/>
                <a:gd name="connsiteX62" fmla="*/ 65255 w 129016"/>
                <a:gd name="connsiteY62" fmla="*/ 95000 h 96580"/>
                <a:gd name="connsiteX63" fmla="*/ 62204 w 129016"/>
                <a:gd name="connsiteY63" fmla="*/ 95868 h 96580"/>
                <a:gd name="connsiteX64" fmla="*/ 58371 w 129016"/>
                <a:gd name="connsiteY64" fmla="*/ 95587 h 96580"/>
                <a:gd name="connsiteX65" fmla="*/ 56736 w 129016"/>
                <a:gd name="connsiteY65" fmla="*/ 94843 h 96580"/>
                <a:gd name="connsiteX66" fmla="*/ 56579 w 129016"/>
                <a:gd name="connsiteY66" fmla="*/ 94131 h 96580"/>
                <a:gd name="connsiteX67" fmla="*/ 56696 w 129016"/>
                <a:gd name="connsiteY67" fmla="*/ 92379 h 96580"/>
                <a:gd name="connsiteX68" fmla="*/ 56657 w 129016"/>
                <a:gd name="connsiteY68" fmla="*/ 89657 h 96580"/>
                <a:gd name="connsiteX69" fmla="*/ 56047 w 129016"/>
                <a:gd name="connsiteY69" fmla="*/ 87247 h 96580"/>
                <a:gd name="connsiteX70" fmla="*/ 54209 w 129016"/>
                <a:gd name="connsiteY70" fmla="*/ 85119 h 96580"/>
                <a:gd name="connsiteX71" fmla="*/ 52284 w 129016"/>
                <a:gd name="connsiteY71" fmla="*/ 83625 h 96580"/>
                <a:gd name="connsiteX72" fmla="*/ 49828 w 129016"/>
                <a:gd name="connsiteY72" fmla="*/ 82084 h 96580"/>
                <a:gd name="connsiteX73" fmla="*/ 48013 w 129016"/>
                <a:gd name="connsiteY73" fmla="*/ 81411 h 96580"/>
                <a:gd name="connsiteX74" fmla="*/ 47019 w 129016"/>
                <a:gd name="connsiteY74" fmla="*/ 81239 h 96580"/>
                <a:gd name="connsiteX75" fmla="*/ 46792 w 129016"/>
                <a:gd name="connsiteY75" fmla="*/ 80347 h 96580"/>
                <a:gd name="connsiteX76" fmla="*/ 46432 w 129016"/>
                <a:gd name="connsiteY76" fmla="*/ 79572 h 96580"/>
                <a:gd name="connsiteX77" fmla="*/ 45579 w 129016"/>
                <a:gd name="connsiteY77" fmla="*/ 78899 h 96580"/>
                <a:gd name="connsiteX78" fmla="*/ 43764 w 129016"/>
                <a:gd name="connsiteY78" fmla="*/ 77992 h 96580"/>
                <a:gd name="connsiteX79" fmla="*/ 42223 w 129016"/>
                <a:gd name="connsiteY79" fmla="*/ 77796 h 96580"/>
                <a:gd name="connsiteX80" fmla="*/ 40964 w 129016"/>
                <a:gd name="connsiteY80" fmla="*/ 79259 h 96580"/>
                <a:gd name="connsiteX81" fmla="*/ 40041 w 129016"/>
                <a:gd name="connsiteY81" fmla="*/ 77429 h 96580"/>
                <a:gd name="connsiteX82" fmla="*/ 39063 w 129016"/>
                <a:gd name="connsiteY82" fmla="*/ 74135 h 96580"/>
                <a:gd name="connsiteX83" fmla="*/ 39164 w 129016"/>
                <a:gd name="connsiteY83" fmla="*/ 71498 h 96580"/>
                <a:gd name="connsiteX84" fmla="*/ 39720 w 129016"/>
                <a:gd name="connsiteY84" fmla="*/ 68862 h 96580"/>
                <a:gd name="connsiteX85" fmla="*/ 42388 w 129016"/>
                <a:gd name="connsiteY85" fmla="*/ 61046 h 96580"/>
                <a:gd name="connsiteX86" fmla="*/ 42247 w 129016"/>
                <a:gd name="connsiteY86" fmla="*/ 59795 h 96580"/>
                <a:gd name="connsiteX87" fmla="*/ 40307 w 129016"/>
                <a:gd name="connsiteY87" fmla="*/ 57604 h 96580"/>
                <a:gd name="connsiteX88" fmla="*/ 37912 w 129016"/>
                <a:gd name="connsiteY88" fmla="*/ 56008 h 96580"/>
                <a:gd name="connsiteX89" fmla="*/ 36590 w 129016"/>
                <a:gd name="connsiteY89" fmla="*/ 52628 h 96580"/>
                <a:gd name="connsiteX90" fmla="*/ 31740 w 129016"/>
                <a:gd name="connsiteY90" fmla="*/ 52433 h 96580"/>
                <a:gd name="connsiteX91" fmla="*/ 27163 w 129016"/>
                <a:gd name="connsiteY91" fmla="*/ 52620 h 96580"/>
                <a:gd name="connsiteX92" fmla="*/ 25724 w 129016"/>
                <a:gd name="connsiteY92" fmla="*/ 52456 h 96580"/>
                <a:gd name="connsiteX93" fmla="*/ 21366 w 129016"/>
                <a:gd name="connsiteY93" fmla="*/ 51040 h 96580"/>
                <a:gd name="connsiteX94" fmla="*/ 17165 w 129016"/>
                <a:gd name="connsiteY94" fmla="*/ 48756 h 96580"/>
                <a:gd name="connsiteX95" fmla="*/ 14356 w 129016"/>
                <a:gd name="connsiteY95" fmla="*/ 47418 h 96580"/>
                <a:gd name="connsiteX96" fmla="*/ 11993 w 129016"/>
                <a:gd name="connsiteY96" fmla="*/ 45916 h 96580"/>
                <a:gd name="connsiteX97" fmla="*/ 10718 w 129016"/>
                <a:gd name="connsiteY97" fmla="*/ 44335 h 96580"/>
                <a:gd name="connsiteX98" fmla="*/ 8708 w 129016"/>
                <a:gd name="connsiteY98" fmla="*/ 44758 h 96580"/>
                <a:gd name="connsiteX99" fmla="*/ 7346 w 129016"/>
                <a:gd name="connsiteY99" fmla="*/ 44773 h 96580"/>
                <a:gd name="connsiteX100" fmla="*/ 7362 w 129016"/>
                <a:gd name="connsiteY100" fmla="*/ 44500 h 96580"/>
                <a:gd name="connsiteX101" fmla="*/ 6588 w 129016"/>
                <a:gd name="connsiteY101" fmla="*/ 41707 h 96580"/>
                <a:gd name="connsiteX102" fmla="*/ 7401 w 129016"/>
                <a:gd name="connsiteY102" fmla="*/ 37419 h 96580"/>
                <a:gd name="connsiteX103" fmla="*/ 5930 w 129016"/>
                <a:gd name="connsiteY103" fmla="*/ 31114 h 96580"/>
                <a:gd name="connsiteX104" fmla="*/ 3528 w 129016"/>
                <a:gd name="connsiteY104" fmla="*/ 23502 h 96580"/>
                <a:gd name="connsiteX105" fmla="*/ 3356 w 129016"/>
                <a:gd name="connsiteY105" fmla="*/ 15310 h 96580"/>
                <a:gd name="connsiteX106" fmla="*/ 3184 w 129016"/>
                <a:gd name="connsiteY106" fmla="*/ 13464 h 96580"/>
                <a:gd name="connsiteX107" fmla="*/ 9083 w 129016"/>
                <a:gd name="connsiteY107" fmla="*/ 8817 h 96580"/>
                <a:gd name="connsiteX108" fmla="*/ 16523 w 129016"/>
                <a:gd name="connsiteY108" fmla="*/ 3833 h 96580"/>
                <a:gd name="connsiteX109" fmla="*/ 18213 w 129016"/>
                <a:gd name="connsiteY109" fmla="*/ 3380 h 96580"/>
                <a:gd name="connsiteX110" fmla="*/ 25067 w 129016"/>
                <a:gd name="connsiteY110" fmla="*/ 422 h 96580"/>
                <a:gd name="connsiteX111" fmla="*/ 25981 w 129016"/>
                <a:gd name="connsiteY111" fmla="*/ 188 h 96580"/>
                <a:gd name="connsiteX112" fmla="*/ 32162 w 129016"/>
                <a:gd name="connsiteY112" fmla="*/ 735 h 96580"/>
                <a:gd name="connsiteX113" fmla="*/ 37013 w 129016"/>
                <a:gd name="connsiteY113" fmla="*/ 1439 h 96580"/>
                <a:gd name="connsiteX114" fmla="*/ 41105 w 129016"/>
                <a:gd name="connsiteY114" fmla="*/ 1353 h 96580"/>
                <a:gd name="connsiteX115" fmla="*/ 43350 w 129016"/>
                <a:gd name="connsiteY115" fmla="*/ 594 h 96580"/>
                <a:gd name="connsiteX116" fmla="*/ 45384 w 129016"/>
                <a:gd name="connsiteY116" fmla="*/ 1228 h 96580"/>
                <a:gd name="connsiteX117" fmla="*/ 47019 w 129016"/>
                <a:gd name="connsiteY117" fmla="*/ 3458 h 96580"/>
                <a:gd name="connsiteX118" fmla="*/ 48709 w 129016"/>
                <a:gd name="connsiteY118" fmla="*/ 3192 h 96580"/>
                <a:gd name="connsiteX119" fmla="*/ 50375 w 129016"/>
                <a:gd name="connsiteY119" fmla="*/ 1752 h 96580"/>
                <a:gd name="connsiteX120" fmla="*/ 59529 w 129016"/>
                <a:gd name="connsiteY120" fmla="*/ 3067 h 96580"/>
                <a:gd name="connsiteX121" fmla="*/ 61594 w 129016"/>
                <a:gd name="connsiteY121" fmla="*/ 3035 h 96580"/>
                <a:gd name="connsiteX122" fmla="*/ 63917 w 129016"/>
                <a:gd name="connsiteY122" fmla="*/ 3247 h 96580"/>
                <a:gd name="connsiteX123" fmla="*/ 68205 w 129016"/>
                <a:gd name="connsiteY123" fmla="*/ 4585 h 96580"/>
                <a:gd name="connsiteX124" fmla="*/ 70677 w 129016"/>
                <a:gd name="connsiteY124" fmla="*/ 5813 h 96580"/>
                <a:gd name="connsiteX125" fmla="*/ 76107 w 129016"/>
                <a:gd name="connsiteY125" fmla="*/ 5070 h 96580"/>
                <a:gd name="connsiteX126" fmla="*/ 78430 w 129016"/>
                <a:gd name="connsiteY126" fmla="*/ 5031 h 96580"/>
                <a:gd name="connsiteX127" fmla="*/ 79643 w 129016"/>
                <a:gd name="connsiteY127" fmla="*/ 4545 h 96580"/>
                <a:gd name="connsiteX128" fmla="*/ 83390 w 129016"/>
                <a:gd name="connsiteY128" fmla="*/ 1181 h 96580"/>
                <a:gd name="connsiteX129" fmla="*/ 85010 w 129016"/>
                <a:gd name="connsiteY129" fmla="*/ 602 h 96580"/>
                <a:gd name="connsiteX130" fmla="*/ 86496 w 129016"/>
                <a:gd name="connsiteY130" fmla="*/ 0 h 96580"/>
                <a:gd name="connsiteX131" fmla="*/ 87857 w 129016"/>
                <a:gd name="connsiteY131" fmla="*/ 509 h 96580"/>
                <a:gd name="connsiteX132" fmla="*/ 88749 w 129016"/>
                <a:gd name="connsiteY132" fmla="*/ 3380 h 96580"/>
                <a:gd name="connsiteX133" fmla="*/ 91519 w 129016"/>
                <a:gd name="connsiteY133" fmla="*/ 8316 h 96580"/>
                <a:gd name="connsiteX134" fmla="*/ 94531 w 129016"/>
                <a:gd name="connsiteY134" fmla="*/ 9185 h 96580"/>
                <a:gd name="connsiteX135" fmla="*/ 102847 w 129016"/>
                <a:gd name="connsiteY135" fmla="*/ 11078 h 96580"/>
                <a:gd name="connsiteX136" fmla="*/ 104545 w 129016"/>
                <a:gd name="connsiteY136" fmla="*/ 12072 h 96580"/>
                <a:gd name="connsiteX137" fmla="*/ 109223 w 129016"/>
                <a:gd name="connsiteY137" fmla="*/ 16406 h 96580"/>
                <a:gd name="connsiteX138" fmla="*/ 112032 w 129016"/>
                <a:gd name="connsiteY138" fmla="*/ 18526 h 96580"/>
                <a:gd name="connsiteX139" fmla="*/ 113816 w 129016"/>
                <a:gd name="connsiteY139" fmla="*/ 20216 h 96580"/>
                <a:gd name="connsiteX140" fmla="*/ 116538 w 129016"/>
                <a:gd name="connsiteY140" fmla="*/ 23525 h 96580"/>
                <a:gd name="connsiteX141" fmla="*/ 118110 w 129016"/>
                <a:gd name="connsiteY141" fmla="*/ 25927 h 96580"/>
                <a:gd name="connsiteX142" fmla="*/ 120739 w 129016"/>
                <a:gd name="connsiteY142" fmla="*/ 27742 h 96580"/>
                <a:gd name="connsiteX143" fmla="*/ 123853 w 129016"/>
                <a:gd name="connsiteY143" fmla="*/ 28962 h 96580"/>
                <a:gd name="connsiteX144" fmla="*/ 125019 w 129016"/>
                <a:gd name="connsiteY144" fmla="*/ 29158 h 96580"/>
                <a:gd name="connsiteX145" fmla="*/ 1275 w 129016"/>
                <a:gd name="connsiteY145" fmla="*/ 44179 h 96580"/>
                <a:gd name="connsiteX146" fmla="*/ 0 w 129016"/>
                <a:gd name="connsiteY146" fmla="*/ 43882 h 96580"/>
                <a:gd name="connsiteX147" fmla="*/ 2511 w 129016"/>
                <a:gd name="connsiteY147" fmla="*/ 39438 h 96580"/>
                <a:gd name="connsiteX148" fmla="*/ 3474 w 129016"/>
                <a:gd name="connsiteY148" fmla="*/ 36543 h 96580"/>
                <a:gd name="connsiteX149" fmla="*/ 4139 w 129016"/>
                <a:gd name="connsiteY149" fmla="*/ 32428 h 96580"/>
                <a:gd name="connsiteX150" fmla="*/ 4725 w 129016"/>
                <a:gd name="connsiteY150" fmla="*/ 31129 h 96580"/>
                <a:gd name="connsiteX151" fmla="*/ 4741 w 129016"/>
                <a:gd name="connsiteY151" fmla="*/ 32999 h 96580"/>
                <a:gd name="connsiteX152" fmla="*/ 4483 w 129016"/>
                <a:gd name="connsiteY152" fmla="*/ 36113 h 96580"/>
                <a:gd name="connsiteX153" fmla="*/ 2895 w 129016"/>
                <a:gd name="connsiteY153" fmla="*/ 41409 h 96580"/>
                <a:gd name="connsiteX154" fmla="*/ 1275 w 129016"/>
                <a:gd name="connsiteY154" fmla="*/ 44179 h 96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129016" h="96580">
                  <a:moveTo>
                    <a:pt x="125019" y="29158"/>
                  </a:moveTo>
                  <a:lnTo>
                    <a:pt x="124964" y="30903"/>
                  </a:lnTo>
                  <a:lnTo>
                    <a:pt x="124432" y="33852"/>
                  </a:lnTo>
                  <a:lnTo>
                    <a:pt x="123391" y="37654"/>
                  </a:lnTo>
                  <a:lnTo>
                    <a:pt x="122304" y="40596"/>
                  </a:lnTo>
                  <a:lnTo>
                    <a:pt x="122038" y="41730"/>
                  </a:lnTo>
                  <a:lnTo>
                    <a:pt x="122860" y="42677"/>
                  </a:lnTo>
                  <a:lnTo>
                    <a:pt x="126943" y="43123"/>
                  </a:lnTo>
                  <a:lnTo>
                    <a:pt x="128680" y="43623"/>
                  </a:lnTo>
                  <a:lnTo>
                    <a:pt x="129016" y="44406"/>
                  </a:lnTo>
                  <a:lnTo>
                    <a:pt x="128109" y="45415"/>
                  </a:lnTo>
                  <a:lnTo>
                    <a:pt x="126802" y="46252"/>
                  </a:lnTo>
                  <a:lnTo>
                    <a:pt x="126224" y="47050"/>
                  </a:lnTo>
                  <a:lnTo>
                    <a:pt x="125183" y="49890"/>
                  </a:lnTo>
                  <a:lnTo>
                    <a:pt x="118392" y="49530"/>
                  </a:lnTo>
                  <a:lnTo>
                    <a:pt x="117492" y="50109"/>
                  </a:lnTo>
                  <a:lnTo>
                    <a:pt x="117062" y="51423"/>
                  </a:lnTo>
                  <a:lnTo>
                    <a:pt x="116726" y="52941"/>
                  </a:lnTo>
                  <a:lnTo>
                    <a:pt x="115834" y="54741"/>
                  </a:lnTo>
                  <a:lnTo>
                    <a:pt x="114034" y="56305"/>
                  </a:lnTo>
                  <a:lnTo>
                    <a:pt x="111210" y="56884"/>
                  </a:lnTo>
                  <a:lnTo>
                    <a:pt x="108902" y="57948"/>
                  </a:lnTo>
                  <a:lnTo>
                    <a:pt x="107181" y="61218"/>
                  </a:lnTo>
                  <a:lnTo>
                    <a:pt x="105898" y="65600"/>
                  </a:lnTo>
                  <a:lnTo>
                    <a:pt x="105930" y="68698"/>
                  </a:lnTo>
                  <a:lnTo>
                    <a:pt x="106094" y="70426"/>
                  </a:lnTo>
                  <a:lnTo>
                    <a:pt x="105945" y="71412"/>
                  </a:lnTo>
                  <a:lnTo>
                    <a:pt x="105077" y="72484"/>
                  </a:lnTo>
                  <a:lnTo>
                    <a:pt x="103653" y="75324"/>
                  </a:lnTo>
                  <a:lnTo>
                    <a:pt x="102495" y="78461"/>
                  </a:lnTo>
                  <a:lnTo>
                    <a:pt x="102049" y="80159"/>
                  </a:lnTo>
                  <a:lnTo>
                    <a:pt x="102268" y="80957"/>
                  </a:lnTo>
                  <a:lnTo>
                    <a:pt x="103575" y="80980"/>
                  </a:lnTo>
                  <a:lnTo>
                    <a:pt x="105460" y="81622"/>
                  </a:lnTo>
                  <a:lnTo>
                    <a:pt x="106462" y="82874"/>
                  </a:lnTo>
                  <a:lnTo>
                    <a:pt x="106829" y="84321"/>
                  </a:lnTo>
                  <a:lnTo>
                    <a:pt x="106829" y="85870"/>
                  </a:lnTo>
                  <a:lnTo>
                    <a:pt x="106477" y="86723"/>
                  </a:lnTo>
                  <a:lnTo>
                    <a:pt x="104967" y="87341"/>
                  </a:lnTo>
                  <a:lnTo>
                    <a:pt x="102604" y="87364"/>
                  </a:lnTo>
                  <a:lnTo>
                    <a:pt x="101228" y="86629"/>
                  </a:lnTo>
                  <a:lnTo>
                    <a:pt x="100946" y="86042"/>
                  </a:lnTo>
                  <a:lnTo>
                    <a:pt x="101603" y="84548"/>
                  </a:lnTo>
                  <a:lnTo>
                    <a:pt x="101126" y="82678"/>
                  </a:lnTo>
                  <a:lnTo>
                    <a:pt x="100148" y="81638"/>
                  </a:lnTo>
                  <a:lnTo>
                    <a:pt x="98161" y="83194"/>
                  </a:lnTo>
                  <a:lnTo>
                    <a:pt x="96252" y="83194"/>
                  </a:lnTo>
                  <a:lnTo>
                    <a:pt x="93967" y="84587"/>
                  </a:lnTo>
                  <a:lnTo>
                    <a:pt x="92473" y="86809"/>
                  </a:lnTo>
                  <a:lnTo>
                    <a:pt x="91041" y="87623"/>
                  </a:lnTo>
                  <a:lnTo>
                    <a:pt x="87161" y="87169"/>
                  </a:lnTo>
                  <a:lnTo>
                    <a:pt x="86199" y="88147"/>
                  </a:lnTo>
                  <a:lnTo>
                    <a:pt x="85393" y="92653"/>
                  </a:lnTo>
                  <a:lnTo>
                    <a:pt x="84931" y="93529"/>
                  </a:lnTo>
                  <a:lnTo>
                    <a:pt x="81692" y="93341"/>
                  </a:lnTo>
                  <a:lnTo>
                    <a:pt x="78571" y="95133"/>
                  </a:lnTo>
                  <a:lnTo>
                    <a:pt x="75043" y="96580"/>
                  </a:lnTo>
                  <a:lnTo>
                    <a:pt x="73259" y="95579"/>
                  </a:lnTo>
                  <a:lnTo>
                    <a:pt x="72265" y="94444"/>
                  </a:lnTo>
                  <a:lnTo>
                    <a:pt x="70341" y="94648"/>
                  </a:lnTo>
                  <a:lnTo>
                    <a:pt x="68244" y="95149"/>
                  </a:lnTo>
                  <a:lnTo>
                    <a:pt x="66836" y="94875"/>
                  </a:lnTo>
                  <a:lnTo>
                    <a:pt x="65255" y="95000"/>
                  </a:lnTo>
                  <a:lnTo>
                    <a:pt x="62204" y="95868"/>
                  </a:lnTo>
                  <a:lnTo>
                    <a:pt x="58371" y="95587"/>
                  </a:lnTo>
                  <a:lnTo>
                    <a:pt x="56736" y="94843"/>
                  </a:lnTo>
                  <a:lnTo>
                    <a:pt x="56579" y="94131"/>
                  </a:lnTo>
                  <a:lnTo>
                    <a:pt x="56696" y="92379"/>
                  </a:lnTo>
                  <a:lnTo>
                    <a:pt x="56657" y="89657"/>
                  </a:lnTo>
                  <a:lnTo>
                    <a:pt x="56047" y="87247"/>
                  </a:lnTo>
                  <a:lnTo>
                    <a:pt x="54209" y="85119"/>
                  </a:lnTo>
                  <a:lnTo>
                    <a:pt x="52284" y="83625"/>
                  </a:lnTo>
                  <a:lnTo>
                    <a:pt x="49828" y="82084"/>
                  </a:lnTo>
                  <a:lnTo>
                    <a:pt x="48013" y="81411"/>
                  </a:lnTo>
                  <a:lnTo>
                    <a:pt x="47019" y="81239"/>
                  </a:lnTo>
                  <a:lnTo>
                    <a:pt x="46792" y="80347"/>
                  </a:lnTo>
                  <a:lnTo>
                    <a:pt x="46432" y="79572"/>
                  </a:lnTo>
                  <a:lnTo>
                    <a:pt x="45579" y="78899"/>
                  </a:lnTo>
                  <a:lnTo>
                    <a:pt x="43764" y="77992"/>
                  </a:lnTo>
                  <a:lnTo>
                    <a:pt x="42223" y="77796"/>
                  </a:lnTo>
                  <a:lnTo>
                    <a:pt x="40964" y="79259"/>
                  </a:lnTo>
                  <a:lnTo>
                    <a:pt x="40041" y="77429"/>
                  </a:lnTo>
                  <a:lnTo>
                    <a:pt x="39063" y="74135"/>
                  </a:lnTo>
                  <a:lnTo>
                    <a:pt x="39164" y="71498"/>
                  </a:lnTo>
                  <a:lnTo>
                    <a:pt x="39720" y="68862"/>
                  </a:lnTo>
                  <a:lnTo>
                    <a:pt x="42388" y="61046"/>
                  </a:lnTo>
                  <a:lnTo>
                    <a:pt x="42247" y="59795"/>
                  </a:lnTo>
                  <a:lnTo>
                    <a:pt x="40307" y="57604"/>
                  </a:lnTo>
                  <a:lnTo>
                    <a:pt x="37912" y="56008"/>
                  </a:lnTo>
                  <a:lnTo>
                    <a:pt x="36590" y="52628"/>
                  </a:lnTo>
                  <a:lnTo>
                    <a:pt x="31740" y="52433"/>
                  </a:lnTo>
                  <a:lnTo>
                    <a:pt x="27163" y="52620"/>
                  </a:lnTo>
                  <a:lnTo>
                    <a:pt x="25724" y="52456"/>
                  </a:lnTo>
                  <a:lnTo>
                    <a:pt x="21366" y="51040"/>
                  </a:lnTo>
                  <a:lnTo>
                    <a:pt x="17165" y="48756"/>
                  </a:lnTo>
                  <a:lnTo>
                    <a:pt x="14356" y="47418"/>
                  </a:lnTo>
                  <a:lnTo>
                    <a:pt x="11993" y="45916"/>
                  </a:lnTo>
                  <a:lnTo>
                    <a:pt x="10718" y="44335"/>
                  </a:lnTo>
                  <a:lnTo>
                    <a:pt x="8708" y="44758"/>
                  </a:lnTo>
                  <a:lnTo>
                    <a:pt x="7346" y="44773"/>
                  </a:lnTo>
                  <a:lnTo>
                    <a:pt x="7362" y="44500"/>
                  </a:lnTo>
                  <a:lnTo>
                    <a:pt x="6588" y="41707"/>
                  </a:lnTo>
                  <a:lnTo>
                    <a:pt x="7401" y="37419"/>
                  </a:lnTo>
                  <a:lnTo>
                    <a:pt x="5930" y="31114"/>
                  </a:lnTo>
                  <a:lnTo>
                    <a:pt x="3528" y="23502"/>
                  </a:lnTo>
                  <a:lnTo>
                    <a:pt x="3356" y="15310"/>
                  </a:lnTo>
                  <a:lnTo>
                    <a:pt x="3184" y="13464"/>
                  </a:lnTo>
                  <a:lnTo>
                    <a:pt x="9083" y="8817"/>
                  </a:lnTo>
                  <a:lnTo>
                    <a:pt x="16523" y="3833"/>
                  </a:lnTo>
                  <a:lnTo>
                    <a:pt x="18213" y="3380"/>
                  </a:lnTo>
                  <a:lnTo>
                    <a:pt x="25067" y="422"/>
                  </a:lnTo>
                  <a:lnTo>
                    <a:pt x="25981" y="188"/>
                  </a:lnTo>
                  <a:lnTo>
                    <a:pt x="32162" y="735"/>
                  </a:lnTo>
                  <a:lnTo>
                    <a:pt x="37013" y="1439"/>
                  </a:lnTo>
                  <a:lnTo>
                    <a:pt x="41105" y="1353"/>
                  </a:lnTo>
                  <a:lnTo>
                    <a:pt x="43350" y="594"/>
                  </a:lnTo>
                  <a:lnTo>
                    <a:pt x="45384" y="1228"/>
                  </a:lnTo>
                  <a:lnTo>
                    <a:pt x="47019" y="3458"/>
                  </a:lnTo>
                  <a:lnTo>
                    <a:pt x="48709" y="3192"/>
                  </a:lnTo>
                  <a:lnTo>
                    <a:pt x="50375" y="1752"/>
                  </a:lnTo>
                  <a:lnTo>
                    <a:pt x="59529" y="3067"/>
                  </a:lnTo>
                  <a:lnTo>
                    <a:pt x="61594" y="3035"/>
                  </a:lnTo>
                  <a:lnTo>
                    <a:pt x="63917" y="3247"/>
                  </a:lnTo>
                  <a:lnTo>
                    <a:pt x="68205" y="4585"/>
                  </a:lnTo>
                  <a:lnTo>
                    <a:pt x="70677" y="5813"/>
                  </a:lnTo>
                  <a:lnTo>
                    <a:pt x="76107" y="5070"/>
                  </a:lnTo>
                  <a:lnTo>
                    <a:pt x="78430" y="5031"/>
                  </a:lnTo>
                  <a:lnTo>
                    <a:pt x="79643" y="4545"/>
                  </a:lnTo>
                  <a:lnTo>
                    <a:pt x="83390" y="1181"/>
                  </a:lnTo>
                  <a:lnTo>
                    <a:pt x="85010" y="602"/>
                  </a:lnTo>
                  <a:lnTo>
                    <a:pt x="86496" y="0"/>
                  </a:lnTo>
                  <a:lnTo>
                    <a:pt x="87857" y="509"/>
                  </a:lnTo>
                  <a:lnTo>
                    <a:pt x="88749" y="3380"/>
                  </a:lnTo>
                  <a:lnTo>
                    <a:pt x="91519" y="8316"/>
                  </a:lnTo>
                  <a:lnTo>
                    <a:pt x="94531" y="9185"/>
                  </a:lnTo>
                  <a:lnTo>
                    <a:pt x="102847" y="11078"/>
                  </a:lnTo>
                  <a:lnTo>
                    <a:pt x="104545" y="12072"/>
                  </a:lnTo>
                  <a:lnTo>
                    <a:pt x="109223" y="16406"/>
                  </a:lnTo>
                  <a:lnTo>
                    <a:pt x="112032" y="18526"/>
                  </a:lnTo>
                  <a:lnTo>
                    <a:pt x="113816" y="20216"/>
                  </a:lnTo>
                  <a:lnTo>
                    <a:pt x="116538" y="23525"/>
                  </a:lnTo>
                  <a:lnTo>
                    <a:pt x="118110" y="25927"/>
                  </a:lnTo>
                  <a:lnTo>
                    <a:pt x="120739" y="27742"/>
                  </a:lnTo>
                  <a:lnTo>
                    <a:pt x="123853" y="28962"/>
                  </a:lnTo>
                  <a:lnTo>
                    <a:pt x="125019" y="29158"/>
                  </a:lnTo>
                  <a:close/>
                  <a:moveTo>
                    <a:pt x="1275" y="44179"/>
                  </a:moveTo>
                  <a:lnTo>
                    <a:pt x="0" y="43882"/>
                  </a:lnTo>
                  <a:lnTo>
                    <a:pt x="2511" y="39438"/>
                  </a:lnTo>
                  <a:lnTo>
                    <a:pt x="3474" y="36543"/>
                  </a:lnTo>
                  <a:lnTo>
                    <a:pt x="4139" y="32428"/>
                  </a:lnTo>
                  <a:lnTo>
                    <a:pt x="4725" y="31129"/>
                  </a:lnTo>
                  <a:lnTo>
                    <a:pt x="4741" y="32999"/>
                  </a:lnTo>
                  <a:lnTo>
                    <a:pt x="4483" y="36113"/>
                  </a:lnTo>
                  <a:lnTo>
                    <a:pt x="2895" y="41409"/>
                  </a:lnTo>
                  <a:lnTo>
                    <a:pt x="1275" y="4417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CBC22EE-6FBF-446A-82C1-39A20124E16B}"/>
                </a:ext>
              </a:extLst>
            </p:cNvPr>
            <p:cNvSpPr>
              <a:spLocks/>
            </p:cNvSpPr>
            <p:nvPr/>
          </p:nvSpPr>
          <p:spPr>
            <a:xfrm>
              <a:off x="7376604" y="3377939"/>
              <a:ext cx="16875" cy="24487"/>
            </a:xfrm>
            <a:custGeom>
              <a:avLst/>
              <a:gdLst>
                <a:gd name="connsiteX0" fmla="*/ 8590 w 16875"/>
                <a:gd name="connsiteY0" fmla="*/ 1580 h 24487"/>
                <a:gd name="connsiteX1" fmla="*/ 8418 w 16875"/>
                <a:gd name="connsiteY1" fmla="*/ 2496 h 24487"/>
                <a:gd name="connsiteX2" fmla="*/ 8449 w 16875"/>
                <a:gd name="connsiteY2" fmla="*/ 4537 h 24487"/>
                <a:gd name="connsiteX3" fmla="*/ 9067 w 16875"/>
                <a:gd name="connsiteY3" fmla="*/ 6580 h 24487"/>
                <a:gd name="connsiteX4" fmla="*/ 10538 w 16875"/>
                <a:gd name="connsiteY4" fmla="*/ 8598 h 24487"/>
                <a:gd name="connsiteX5" fmla="*/ 11657 w 16875"/>
                <a:gd name="connsiteY5" fmla="*/ 10053 h 24487"/>
                <a:gd name="connsiteX6" fmla="*/ 13167 w 16875"/>
                <a:gd name="connsiteY6" fmla="*/ 11219 h 24487"/>
                <a:gd name="connsiteX7" fmla="*/ 15717 w 16875"/>
                <a:gd name="connsiteY7" fmla="*/ 12322 h 24487"/>
                <a:gd name="connsiteX8" fmla="*/ 16734 w 16875"/>
                <a:gd name="connsiteY8" fmla="*/ 12557 h 24487"/>
                <a:gd name="connsiteX9" fmla="*/ 16875 w 16875"/>
                <a:gd name="connsiteY9" fmla="*/ 14051 h 24487"/>
                <a:gd name="connsiteX10" fmla="*/ 16679 w 16875"/>
                <a:gd name="connsiteY10" fmla="*/ 15631 h 24487"/>
                <a:gd name="connsiteX11" fmla="*/ 15795 w 16875"/>
                <a:gd name="connsiteY11" fmla="*/ 16500 h 24487"/>
                <a:gd name="connsiteX12" fmla="*/ 14966 w 16875"/>
                <a:gd name="connsiteY12" fmla="*/ 17759 h 24487"/>
                <a:gd name="connsiteX13" fmla="*/ 14340 w 16875"/>
                <a:gd name="connsiteY13" fmla="*/ 19285 h 24487"/>
                <a:gd name="connsiteX14" fmla="*/ 13691 w 16875"/>
                <a:gd name="connsiteY14" fmla="*/ 22219 h 24487"/>
                <a:gd name="connsiteX15" fmla="*/ 13597 w 16875"/>
                <a:gd name="connsiteY15" fmla="*/ 24245 h 24487"/>
                <a:gd name="connsiteX16" fmla="*/ 12126 w 16875"/>
                <a:gd name="connsiteY16" fmla="*/ 23408 h 24487"/>
                <a:gd name="connsiteX17" fmla="*/ 11352 w 16875"/>
                <a:gd name="connsiteY17" fmla="*/ 22837 h 24487"/>
                <a:gd name="connsiteX18" fmla="*/ 10006 w 16875"/>
                <a:gd name="connsiteY18" fmla="*/ 22680 h 24487"/>
                <a:gd name="connsiteX19" fmla="*/ 8668 w 16875"/>
                <a:gd name="connsiteY19" fmla="*/ 23150 h 24487"/>
                <a:gd name="connsiteX20" fmla="*/ 7667 w 16875"/>
                <a:gd name="connsiteY20" fmla="*/ 24174 h 24487"/>
                <a:gd name="connsiteX21" fmla="*/ 6282 w 16875"/>
                <a:gd name="connsiteY21" fmla="*/ 24487 h 24487"/>
                <a:gd name="connsiteX22" fmla="*/ 5148 w 16875"/>
                <a:gd name="connsiteY22" fmla="*/ 24174 h 24487"/>
                <a:gd name="connsiteX23" fmla="*/ 4475 w 16875"/>
                <a:gd name="connsiteY23" fmla="*/ 23408 h 24487"/>
                <a:gd name="connsiteX24" fmla="*/ 3873 w 16875"/>
                <a:gd name="connsiteY24" fmla="*/ 22993 h 24487"/>
                <a:gd name="connsiteX25" fmla="*/ 2159 w 16875"/>
                <a:gd name="connsiteY25" fmla="*/ 22477 h 24487"/>
                <a:gd name="connsiteX26" fmla="*/ 1416 w 16875"/>
                <a:gd name="connsiteY26" fmla="*/ 21358 h 24487"/>
                <a:gd name="connsiteX27" fmla="*/ 1987 w 16875"/>
                <a:gd name="connsiteY27" fmla="*/ 20834 h 24487"/>
                <a:gd name="connsiteX28" fmla="*/ 2472 w 16875"/>
                <a:gd name="connsiteY28" fmla="*/ 20005 h 24487"/>
                <a:gd name="connsiteX29" fmla="*/ 2887 w 16875"/>
                <a:gd name="connsiteY29" fmla="*/ 18839 h 24487"/>
                <a:gd name="connsiteX30" fmla="*/ 3411 w 16875"/>
                <a:gd name="connsiteY30" fmla="*/ 17767 h 24487"/>
                <a:gd name="connsiteX31" fmla="*/ 1729 w 16875"/>
                <a:gd name="connsiteY31" fmla="*/ 14802 h 24487"/>
                <a:gd name="connsiteX32" fmla="*/ 1377 w 16875"/>
                <a:gd name="connsiteY32" fmla="*/ 13894 h 24487"/>
                <a:gd name="connsiteX33" fmla="*/ 0 w 16875"/>
                <a:gd name="connsiteY33" fmla="*/ 12228 h 24487"/>
                <a:gd name="connsiteX34" fmla="*/ 16 w 16875"/>
                <a:gd name="connsiteY34" fmla="*/ 11375 h 24487"/>
                <a:gd name="connsiteX35" fmla="*/ 344 w 16875"/>
                <a:gd name="connsiteY35" fmla="*/ 10570 h 24487"/>
                <a:gd name="connsiteX36" fmla="*/ 219 w 16875"/>
                <a:gd name="connsiteY36" fmla="*/ 9936 h 24487"/>
                <a:gd name="connsiteX37" fmla="*/ 414 w 16875"/>
                <a:gd name="connsiteY37" fmla="*/ 8442 h 24487"/>
                <a:gd name="connsiteX38" fmla="*/ 1385 w 16875"/>
                <a:gd name="connsiteY38" fmla="*/ 7026 h 24487"/>
                <a:gd name="connsiteX39" fmla="*/ 2026 w 16875"/>
                <a:gd name="connsiteY39" fmla="*/ 5273 h 24487"/>
                <a:gd name="connsiteX40" fmla="*/ 3114 w 16875"/>
                <a:gd name="connsiteY40" fmla="*/ 2879 h 24487"/>
                <a:gd name="connsiteX41" fmla="*/ 5515 w 16875"/>
                <a:gd name="connsiteY41" fmla="*/ 0 h 24487"/>
                <a:gd name="connsiteX42" fmla="*/ 7237 w 16875"/>
                <a:gd name="connsiteY42" fmla="*/ 446 h 24487"/>
                <a:gd name="connsiteX43" fmla="*/ 7995 w 16875"/>
                <a:gd name="connsiteY43" fmla="*/ 430 h 24487"/>
                <a:gd name="connsiteX44" fmla="*/ 8449 w 16875"/>
                <a:gd name="connsiteY44" fmla="*/ 1486 h 24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6875" h="24487">
                  <a:moveTo>
                    <a:pt x="8590" y="1580"/>
                  </a:moveTo>
                  <a:lnTo>
                    <a:pt x="8418" y="2496"/>
                  </a:lnTo>
                  <a:lnTo>
                    <a:pt x="8449" y="4537"/>
                  </a:lnTo>
                  <a:lnTo>
                    <a:pt x="9067" y="6580"/>
                  </a:lnTo>
                  <a:lnTo>
                    <a:pt x="10538" y="8598"/>
                  </a:lnTo>
                  <a:lnTo>
                    <a:pt x="11657" y="10053"/>
                  </a:lnTo>
                  <a:lnTo>
                    <a:pt x="13167" y="11219"/>
                  </a:lnTo>
                  <a:lnTo>
                    <a:pt x="15717" y="12322"/>
                  </a:lnTo>
                  <a:lnTo>
                    <a:pt x="16734" y="12557"/>
                  </a:lnTo>
                  <a:lnTo>
                    <a:pt x="16875" y="14051"/>
                  </a:lnTo>
                  <a:lnTo>
                    <a:pt x="16679" y="15631"/>
                  </a:lnTo>
                  <a:lnTo>
                    <a:pt x="15795" y="16500"/>
                  </a:lnTo>
                  <a:lnTo>
                    <a:pt x="14966" y="17759"/>
                  </a:lnTo>
                  <a:lnTo>
                    <a:pt x="14340" y="19285"/>
                  </a:lnTo>
                  <a:lnTo>
                    <a:pt x="13691" y="22219"/>
                  </a:lnTo>
                  <a:lnTo>
                    <a:pt x="13597" y="24245"/>
                  </a:lnTo>
                  <a:lnTo>
                    <a:pt x="12126" y="23408"/>
                  </a:lnTo>
                  <a:lnTo>
                    <a:pt x="11352" y="22837"/>
                  </a:lnTo>
                  <a:lnTo>
                    <a:pt x="10006" y="22680"/>
                  </a:lnTo>
                  <a:lnTo>
                    <a:pt x="8668" y="23150"/>
                  </a:lnTo>
                  <a:lnTo>
                    <a:pt x="7667" y="24174"/>
                  </a:lnTo>
                  <a:lnTo>
                    <a:pt x="6282" y="24487"/>
                  </a:lnTo>
                  <a:lnTo>
                    <a:pt x="5148" y="24174"/>
                  </a:lnTo>
                  <a:lnTo>
                    <a:pt x="4475" y="23408"/>
                  </a:lnTo>
                  <a:lnTo>
                    <a:pt x="3873" y="22993"/>
                  </a:lnTo>
                  <a:lnTo>
                    <a:pt x="2159" y="22477"/>
                  </a:lnTo>
                  <a:lnTo>
                    <a:pt x="1416" y="21358"/>
                  </a:lnTo>
                  <a:lnTo>
                    <a:pt x="1987" y="20834"/>
                  </a:lnTo>
                  <a:lnTo>
                    <a:pt x="2472" y="20005"/>
                  </a:lnTo>
                  <a:lnTo>
                    <a:pt x="2887" y="18839"/>
                  </a:lnTo>
                  <a:lnTo>
                    <a:pt x="3411" y="17767"/>
                  </a:lnTo>
                  <a:lnTo>
                    <a:pt x="1729" y="14802"/>
                  </a:lnTo>
                  <a:lnTo>
                    <a:pt x="1377" y="13894"/>
                  </a:lnTo>
                  <a:lnTo>
                    <a:pt x="0" y="12228"/>
                  </a:lnTo>
                  <a:lnTo>
                    <a:pt x="16" y="11375"/>
                  </a:lnTo>
                  <a:lnTo>
                    <a:pt x="344" y="10570"/>
                  </a:lnTo>
                  <a:lnTo>
                    <a:pt x="219" y="9936"/>
                  </a:lnTo>
                  <a:lnTo>
                    <a:pt x="414" y="8442"/>
                  </a:lnTo>
                  <a:lnTo>
                    <a:pt x="1385" y="7026"/>
                  </a:lnTo>
                  <a:lnTo>
                    <a:pt x="2026" y="5273"/>
                  </a:lnTo>
                  <a:lnTo>
                    <a:pt x="3114" y="2879"/>
                  </a:lnTo>
                  <a:lnTo>
                    <a:pt x="5515" y="0"/>
                  </a:lnTo>
                  <a:lnTo>
                    <a:pt x="7237" y="446"/>
                  </a:lnTo>
                  <a:lnTo>
                    <a:pt x="7995" y="430"/>
                  </a:lnTo>
                  <a:lnTo>
                    <a:pt x="8449" y="148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F7BF2558-D458-EB43-5D00-2C6ED85B927C}"/>
                </a:ext>
              </a:extLst>
            </p:cNvPr>
            <p:cNvSpPr>
              <a:spLocks/>
            </p:cNvSpPr>
            <p:nvPr/>
          </p:nvSpPr>
          <p:spPr>
            <a:xfrm>
              <a:off x="7712316" y="3081705"/>
              <a:ext cx="157798" cy="96087"/>
            </a:xfrm>
            <a:custGeom>
              <a:avLst/>
              <a:gdLst>
                <a:gd name="connsiteX0" fmla="*/ 139132 w 157798"/>
                <a:gd name="connsiteY0" fmla="*/ 22015 h 96087"/>
                <a:gd name="connsiteX1" fmla="*/ 141721 w 157798"/>
                <a:gd name="connsiteY1" fmla="*/ 22179 h 96087"/>
                <a:gd name="connsiteX2" fmla="*/ 142629 w 157798"/>
                <a:gd name="connsiteY2" fmla="*/ 22829 h 96087"/>
                <a:gd name="connsiteX3" fmla="*/ 143239 w 157798"/>
                <a:gd name="connsiteY3" fmla="*/ 26021 h 96087"/>
                <a:gd name="connsiteX4" fmla="*/ 146181 w 157798"/>
                <a:gd name="connsiteY4" fmla="*/ 28532 h 96087"/>
                <a:gd name="connsiteX5" fmla="*/ 148903 w 157798"/>
                <a:gd name="connsiteY5" fmla="*/ 30605 h 96087"/>
                <a:gd name="connsiteX6" fmla="*/ 149599 w 157798"/>
                <a:gd name="connsiteY6" fmla="*/ 31568 h 96087"/>
                <a:gd name="connsiteX7" fmla="*/ 149811 w 157798"/>
                <a:gd name="connsiteY7" fmla="*/ 33414 h 96087"/>
                <a:gd name="connsiteX8" fmla="*/ 149638 w 157798"/>
                <a:gd name="connsiteY8" fmla="*/ 35573 h 96087"/>
                <a:gd name="connsiteX9" fmla="*/ 149294 w 157798"/>
                <a:gd name="connsiteY9" fmla="*/ 36684 h 96087"/>
                <a:gd name="connsiteX10" fmla="*/ 148152 w 157798"/>
                <a:gd name="connsiteY10" fmla="*/ 37967 h 96087"/>
                <a:gd name="connsiteX11" fmla="*/ 147159 w 157798"/>
                <a:gd name="connsiteY11" fmla="*/ 41214 h 96087"/>
                <a:gd name="connsiteX12" fmla="*/ 147018 w 157798"/>
                <a:gd name="connsiteY12" fmla="*/ 44296 h 96087"/>
                <a:gd name="connsiteX13" fmla="*/ 145453 w 157798"/>
                <a:gd name="connsiteY13" fmla="*/ 49616 h 96087"/>
                <a:gd name="connsiteX14" fmla="*/ 145805 w 157798"/>
                <a:gd name="connsiteY14" fmla="*/ 49710 h 96087"/>
                <a:gd name="connsiteX15" fmla="*/ 149107 w 157798"/>
                <a:gd name="connsiteY15" fmla="*/ 48756 h 96087"/>
                <a:gd name="connsiteX16" fmla="*/ 150038 w 157798"/>
                <a:gd name="connsiteY16" fmla="*/ 49303 h 96087"/>
                <a:gd name="connsiteX17" fmla="*/ 150765 w 157798"/>
                <a:gd name="connsiteY17" fmla="*/ 50469 h 96087"/>
                <a:gd name="connsiteX18" fmla="*/ 151000 w 157798"/>
                <a:gd name="connsiteY18" fmla="*/ 53794 h 96087"/>
                <a:gd name="connsiteX19" fmla="*/ 152079 w 157798"/>
                <a:gd name="connsiteY19" fmla="*/ 55288 h 96087"/>
                <a:gd name="connsiteX20" fmla="*/ 153182 w 157798"/>
                <a:gd name="connsiteY20" fmla="*/ 57620 h 96087"/>
                <a:gd name="connsiteX21" fmla="*/ 153527 w 157798"/>
                <a:gd name="connsiteY21" fmla="*/ 59427 h 96087"/>
                <a:gd name="connsiteX22" fmla="*/ 155632 w 157798"/>
                <a:gd name="connsiteY22" fmla="*/ 61578 h 96087"/>
                <a:gd name="connsiteX23" fmla="*/ 155796 w 157798"/>
                <a:gd name="connsiteY23" fmla="*/ 62979 h 96087"/>
                <a:gd name="connsiteX24" fmla="*/ 157079 w 157798"/>
                <a:gd name="connsiteY24" fmla="*/ 67884 h 96087"/>
                <a:gd name="connsiteX25" fmla="*/ 157572 w 157798"/>
                <a:gd name="connsiteY25" fmla="*/ 70700 h 96087"/>
                <a:gd name="connsiteX26" fmla="*/ 157799 w 157798"/>
                <a:gd name="connsiteY26" fmla="*/ 72883 h 96087"/>
                <a:gd name="connsiteX27" fmla="*/ 157173 w 157798"/>
                <a:gd name="connsiteY27" fmla="*/ 75645 h 96087"/>
                <a:gd name="connsiteX28" fmla="*/ 156610 w 157798"/>
                <a:gd name="connsiteY28" fmla="*/ 77507 h 96087"/>
                <a:gd name="connsiteX29" fmla="*/ 155952 w 157798"/>
                <a:gd name="connsiteY29" fmla="*/ 77389 h 96087"/>
                <a:gd name="connsiteX30" fmla="*/ 154067 w 157798"/>
                <a:gd name="connsiteY30" fmla="*/ 77882 h 96087"/>
                <a:gd name="connsiteX31" fmla="*/ 151086 w 157798"/>
                <a:gd name="connsiteY31" fmla="*/ 80128 h 96087"/>
                <a:gd name="connsiteX32" fmla="*/ 146650 w 157798"/>
                <a:gd name="connsiteY32" fmla="*/ 85408 h 96087"/>
                <a:gd name="connsiteX33" fmla="*/ 145508 w 157798"/>
                <a:gd name="connsiteY33" fmla="*/ 86574 h 96087"/>
                <a:gd name="connsiteX34" fmla="*/ 144350 w 157798"/>
                <a:gd name="connsiteY34" fmla="*/ 90572 h 96087"/>
                <a:gd name="connsiteX35" fmla="*/ 144068 w 157798"/>
                <a:gd name="connsiteY35" fmla="*/ 90979 h 96087"/>
                <a:gd name="connsiteX36" fmla="*/ 141487 w 157798"/>
                <a:gd name="connsiteY36" fmla="*/ 90799 h 96087"/>
                <a:gd name="connsiteX37" fmla="*/ 140783 w 157798"/>
                <a:gd name="connsiteY37" fmla="*/ 90705 h 96087"/>
                <a:gd name="connsiteX38" fmla="*/ 138201 w 157798"/>
                <a:gd name="connsiteY38" fmla="*/ 90783 h 96087"/>
                <a:gd name="connsiteX39" fmla="*/ 132560 w 157798"/>
                <a:gd name="connsiteY39" fmla="*/ 89742 h 96087"/>
                <a:gd name="connsiteX40" fmla="*/ 130377 w 157798"/>
                <a:gd name="connsiteY40" fmla="*/ 90431 h 96087"/>
                <a:gd name="connsiteX41" fmla="*/ 127514 w 157798"/>
                <a:gd name="connsiteY41" fmla="*/ 94468 h 96087"/>
                <a:gd name="connsiteX42" fmla="*/ 126395 w 157798"/>
                <a:gd name="connsiteY42" fmla="*/ 95063 h 96087"/>
                <a:gd name="connsiteX43" fmla="*/ 123070 w 157798"/>
                <a:gd name="connsiteY43" fmla="*/ 95618 h 96087"/>
                <a:gd name="connsiteX44" fmla="*/ 122484 w 157798"/>
                <a:gd name="connsiteY44" fmla="*/ 96087 h 96087"/>
                <a:gd name="connsiteX45" fmla="*/ 121373 w 157798"/>
                <a:gd name="connsiteY45" fmla="*/ 95900 h 96087"/>
                <a:gd name="connsiteX46" fmla="*/ 118259 w 157798"/>
                <a:gd name="connsiteY46" fmla="*/ 94679 h 96087"/>
                <a:gd name="connsiteX47" fmla="*/ 115630 w 157798"/>
                <a:gd name="connsiteY47" fmla="*/ 92864 h 96087"/>
                <a:gd name="connsiteX48" fmla="*/ 114050 w 157798"/>
                <a:gd name="connsiteY48" fmla="*/ 90462 h 96087"/>
                <a:gd name="connsiteX49" fmla="*/ 111327 w 157798"/>
                <a:gd name="connsiteY49" fmla="*/ 87153 h 96087"/>
                <a:gd name="connsiteX50" fmla="*/ 109543 w 157798"/>
                <a:gd name="connsiteY50" fmla="*/ 85463 h 96087"/>
                <a:gd name="connsiteX51" fmla="*/ 106735 w 157798"/>
                <a:gd name="connsiteY51" fmla="*/ 83343 h 96087"/>
                <a:gd name="connsiteX52" fmla="*/ 102057 w 157798"/>
                <a:gd name="connsiteY52" fmla="*/ 79001 h 96087"/>
                <a:gd name="connsiteX53" fmla="*/ 100359 w 157798"/>
                <a:gd name="connsiteY53" fmla="*/ 78007 h 96087"/>
                <a:gd name="connsiteX54" fmla="*/ 92035 w 157798"/>
                <a:gd name="connsiteY54" fmla="*/ 76114 h 96087"/>
                <a:gd name="connsiteX55" fmla="*/ 89031 w 157798"/>
                <a:gd name="connsiteY55" fmla="*/ 75246 h 96087"/>
                <a:gd name="connsiteX56" fmla="*/ 86261 w 157798"/>
                <a:gd name="connsiteY56" fmla="*/ 70309 h 96087"/>
                <a:gd name="connsiteX57" fmla="*/ 85369 w 157798"/>
                <a:gd name="connsiteY57" fmla="*/ 67430 h 96087"/>
                <a:gd name="connsiteX58" fmla="*/ 84008 w 157798"/>
                <a:gd name="connsiteY58" fmla="*/ 66922 h 96087"/>
                <a:gd name="connsiteX59" fmla="*/ 82514 w 157798"/>
                <a:gd name="connsiteY59" fmla="*/ 67524 h 96087"/>
                <a:gd name="connsiteX60" fmla="*/ 80902 w 157798"/>
                <a:gd name="connsiteY60" fmla="*/ 68103 h 96087"/>
                <a:gd name="connsiteX61" fmla="*/ 77155 w 157798"/>
                <a:gd name="connsiteY61" fmla="*/ 71467 h 96087"/>
                <a:gd name="connsiteX62" fmla="*/ 75942 w 157798"/>
                <a:gd name="connsiteY62" fmla="*/ 71944 h 96087"/>
                <a:gd name="connsiteX63" fmla="*/ 73618 w 157798"/>
                <a:gd name="connsiteY63" fmla="*/ 71983 h 96087"/>
                <a:gd name="connsiteX64" fmla="*/ 68189 w 157798"/>
                <a:gd name="connsiteY64" fmla="*/ 72727 h 96087"/>
                <a:gd name="connsiteX65" fmla="*/ 65717 w 157798"/>
                <a:gd name="connsiteY65" fmla="*/ 71498 h 96087"/>
                <a:gd name="connsiteX66" fmla="*/ 61430 w 157798"/>
                <a:gd name="connsiteY66" fmla="*/ 70160 h 96087"/>
                <a:gd name="connsiteX67" fmla="*/ 59098 w 157798"/>
                <a:gd name="connsiteY67" fmla="*/ 69949 h 96087"/>
                <a:gd name="connsiteX68" fmla="*/ 57033 w 157798"/>
                <a:gd name="connsiteY68" fmla="*/ 69980 h 96087"/>
                <a:gd name="connsiteX69" fmla="*/ 47879 w 157798"/>
                <a:gd name="connsiteY69" fmla="*/ 68666 h 96087"/>
                <a:gd name="connsiteX70" fmla="*/ 46213 w 157798"/>
                <a:gd name="connsiteY70" fmla="*/ 70106 h 96087"/>
                <a:gd name="connsiteX71" fmla="*/ 44523 w 157798"/>
                <a:gd name="connsiteY71" fmla="*/ 70364 h 96087"/>
                <a:gd name="connsiteX72" fmla="*/ 42888 w 157798"/>
                <a:gd name="connsiteY72" fmla="*/ 68134 h 96087"/>
                <a:gd name="connsiteX73" fmla="*/ 40846 w 157798"/>
                <a:gd name="connsiteY73" fmla="*/ 67501 h 96087"/>
                <a:gd name="connsiteX74" fmla="*/ 38601 w 157798"/>
                <a:gd name="connsiteY74" fmla="*/ 68259 h 96087"/>
                <a:gd name="connsiteX75" fmla="*/ 34509 w 157798"/>
                <a:gd name="connsiteY75" fmla="*/ 68345 h 96087"/>
                <a:gd name="connsiteX76" fmla="*/ 29658 w 157798"/>
                <a:gd name="connsiteY76" fmla="*/ 67641 h 96087"/>
                <a:gd name="connsiteX77" fmla="*/ 23486 w 157798"/>
                <a:gd name="connsiteY77" fmla="*/ 67094 h 96087"/>
                <a:gd name="connsiteX78" fmla="*/ 22570 w 157798"/>
                <a:gd name="connsiteY78" fmla="*/ 67328 h 96087"/>
                <a:gd name="connsiteX79" fmla="*/ 15709 w 157798"/>
                <a:gd name="connsiteY79" fmla="*/ 70293 h 96087"/>
                <a:gd name="connsiteX80" fmla="*/ 14020 w 157798"/>
                <a:gd name="connsiteY80" fmla="*/ 70739 h 96087"/>
                <a:gd name="connsiteX81" fmla="*/ 6580 w 157798"/>
                <a:gd name="connsiteY81" fmla="*/ 75723 h 96087"/>
                <a:gd name="connsiteX82" fmla="*/ 680 w 157798"/>
                <a:gd name="connsiteY82" fmla="*/ 80370 h 96087"/>
                <a:gd name="connsiteX83" fmla="*/ 0 w 157798"/>
                <a:gd name="connsiteY83" fmla="*/ 72938 h 96087"/>
                <a:gd name="connsiteX84" fmla="*/ 360 w 157798"/>
                <a:gd name="connsiteY84" fmla="*/ 57964 h 96087"/>
                <a:gd name="connsiteX85" fmla="*/ 1236 w 157798"/>
                <a:gd name="connsiteY85" fmla="*/ 50492 h 96087"/>
                <a:gd name="connsiteX86" fmla="*/ 5320 w 157798"/>
                <a:gd name="connsiteY86" fmla="*/ 46119 h 96087"/>
                <a:gd name="connsiteX87" fmla="*/ 7369 w 157798"/>
                <a:gd name="connsiteY87" fmla="*/ 42708 h 96087"/>
                <a:gd name="connsiteX88" fmla="*/ 8559 w 157798"/>
                <a:gd name="connsiteY88" fmla="*/ 38139 h 96087"/>
                <a:gd name="connsiteX89" fmla="*/ 8918 w 157798"/>
                <a:gd name="connsiteY89" fmla="*/ 33899 h 96087"/>
                <a:gd name="connsiteX90" fmla="*/ 9748 w 157798"/>
                <a:gd name="connsiteY90" fmla="*/ 30386 h 96087"/>
                <a:gd name="connsiteX91" fmla="*/ 15670 w 157798"/>
                <a:gd name="connsiteY91" fmla="*/ 20263 h 96087"/>
                <a:gd name="connsiteX92" fmla="*/ 20356 w 157798"/>
                <a:gd name="connsiteY92" fmla="*/ 19167 h 96087"/>
                <a:gd name="connsiteX93" fmla="*/ 26709 w 157798"/>
                <a:gd name="connsiteY93" fmla="*/ 16343 h 96087"/>
                <a:gd name="connsiteX94" fmla="*/ 33805 w 157798"/>
                <a:gd name="connsiteY94" fmla="*/ 13988 h 96087"/>
                <a:gd name="connsiteX95" fmla="*/ 35174 w 157798"/>
                <a:gd name="connsiteY95" fmla="*/ 16985 h 96087"/>
                <a:gd name="connsiteX96" fmla="*/ 35870 w 157798"/>
                <a:gd name="connsiteY96" fmla="*/ 19269 h 96087"/>
                <a:gd name="connsiteX97" fmla="*/ 44414 w 157798"/>
                <a:gd name="connsiteY97" fmla="*/ 27554 h 96087"/>
                <a:gd name="connsiteX98" fmla="*/ 46588 w 157798"/>
                <a:gd name="connsiteY98" fmla="*/ 30331 h 96087"/>
                <a:gd name="connsiteX99" fmla="*/ 49890 w 157798"/>
                <a:gd name="connsiteY99" fmla="*/ 39798 h 96087"/>
                <a:gd name="connsiteX100" fmla="*/ 57807 w 157798"/>
                <a:gd name="connsiteY100" fmla="*/ 44586 h 96087"/>
                <a:gd name="connsiteX101" fmla="*/ 64027 w 157798"/>
                <a:gd name="connsiteY101" fmla="*/ 43076 h 96087"/>
                <a:gd name="connsiteX102" fmla="*/ 66734 w 157798"/>
                <a:gd name="connsiteY102" fmla="*/ 40752 h 96087"/>
                <a:gd name="connsiteX103" fmla="*/ 71717 w 157798"/>
                <a:gd name="connsiteY103" fmla="*/ 36465 h 96087"/>
                <a:gd name="connsiteX104" fmla="*/ 73939 w 157798"/>
                <a:gd name="connsiteY104" fmla="*/ 33320 h 96087"/>
                <a:gd name="connsiteX105" fmla="*/ 74393 w 157798"/>
                <a:gd name="connsiteY105" fmla="*/ 30285 h 96087"/>
                <a:gd name="connsiteX106" fmla="*/ 73509 w 157798"/>
                <a:gd name="connsiteY106" fmla="*/ 17219 h 96087"/>
                <a:gd name="connsiteX107" fmla="*/ 72163 w 157798"/>
                <a:gd name="connsiteY107" fmla="*/ 11524 h 96087"/>
                <a:gd name="connsiteX108" fmla="*/ 72617 w 157798"/>
                <a:gd name="connsiteY108" fmla="*/ 7972 h 96087"/>
                <a:gd name="connsiteX109" fmla="*/ 73493 w 157798"/>
                <a:gd name="connsiteY109" fmla="*/ 8152 h 96087"/>
                <a:gd name="connsiteX110" fmla="*/ 75613 w 157798"/>
                <a:gd name="connsiteY110" fmla="*/ 6431 h 96087"/>
                <a:gd name="connsiteX111" fmla="*/ 82568 w 157798"/>
                <a:gd name="connsiteY111" fmla="*/ 3239 h 96087"/>
                <a:gd name="connsiteX112" fmla="*/ 83961 w 157798"/>
                <a:gd name="connsiteY112" fmla="*/ 3090 h 96087"/>
                <a:gd name="connsiteX113" fmla="*/ 85549 w 157798"/>
                <a:gd name="connsiteY113" fmla="*/ 2441 h 96087"/>
                <a:gd name="connsiteX114" fmla="*/ 89930 w 157798"/>
                <a:gd name="connsiteY114" fmla="*/ 0 h 96087"/>
                <a:gd name="connsiteX115" fmla="*/ 91346 w 157798"/>
                <a:gd name="connsiteY115" fmla="*/ 1299 h 96087"/>
                <a:gd name="connsiteX116" fmla="*/ 92520 w 157798"/>
                <a:gd name="connsiteY116" fmla="*/ 2770 h 96087"/>
                <a:gd name="connsiteX117" fmla="*/ 93161 w 157798"/>
                <a:gd name="connsiteY117" fmla="*/ 2785 h 96087"/>
                <a:gd name="connsiteX118" fmla="*/ 93482 w 157798"/>
                <a:gd name="connsiteY118" fmla="*/ 2237 h 96087"/>
                <a:gd name="connsiteX119" fmla="*/ 93396 w 157798"/>
                <a:gd name="connsiteY119" fmla="*/ 1291 h 96087"/>
                <a:gd name="connsiteX120" fmla="*/ 93701 w 157798"/>
                <a:gd name="connsiteY120" fmla="*/ 618 h 96087"/>
                <a:gd name="connsiteX121" fmla="*/ 94961 w 157798"/>
                <a:gd name="connsiteY121" fmla="*/ 993 h 96087"/>
                <a:gd name="connsiteX122" fmla="*/ 100038 w 157798"/>
                <a:gd name="connsiteY122" fmla="*/ 4991 h 96087"/>
                <a:gd name="connsiteX123" fmla="*/ 101986 w 157798"/>
                <a:gd name="connsiteY123" fmla="*/ 5930 h 96087"/>
                <a:gd name="connsiteX124" fmla="*/ 103324 w 157798"/>
                <a:gd name="connsiteY124" fmla="*/ 6188 h 96087"/>
                <a:gd name="connsiteX125" fmla="*/ 104920 w 157798"/>
                <a:gd name="connsiteY125" fmla="*/ 8058 h 96087"/>
                <a:gd name="connsiteX126" fmla="*/ 109254 w 157798"/>
                <a:gd name="connsiteY126" fmla="*/ 9302 h 96087"/>
                <a:gd name="connsiteX127" fmla="*/ 109786 w 157798"/>
                <a:gd name="connsiteY127" fmla="*/ 10264 h 96087"/>
                <a:gd name="connsiteX128" fmla="*/ 110114 w 157798"/>
                <a:gd name="connsiteY128" fmla="*/ 11469 h 96087"/>
                <a:gd name="connsiteX129" fmla="*/ 114175 w 157798"/>
                <a:gd name="connsiteY129" fmla="*/ 16507 h 96087"/>
                <a:gd name="connsiteX130" fmla="*/ 115998 w 157798"/>
                <a:gd name="connsiteY130" fmla="*/ 19034 h 96087"/>
                <a:gd name="connsiteX131" fmla="*/ 119597 w 157798"/>
                <a:gd name="connsiteY131" fmla="*/ 21350 h 96087"/>
                <a:gd name="connsiteX132" fmla="*/ 121146 w 157798"/>
                <a:gd name="connsiteY132" fmla="*/ 21898 h 96087"/>
                <a:gd name="connsiteX133" fmla="*/ 127451 w 157798"/>
                <a:gd name="connsiteY133" fmla="*/ 19535 h 96087"/>
                <a:gd name="connsiteX134" fmla="*/ 129204 w 157798"/>
                <a:gd name="connsiteY134" fmla="*/ 18722 h 96087"/>
                <a:gd name="connsiteX135" fmla="*/ 130659 w 157798"/>
                <a:gd name="connsiteY135" fmla="*/ 18706 h 96087"/>
                <a:gd name="connsiteX136" fmla="*/ 132137 w 157798"/>
                <a:gd name="connsiteY136" fmla="*/ 19950 h 96087"/>
                <a:gd name="connsiteX137" fmla="*/ 135517 w 157798"/>
                <a:gd name="connsiteY137" fmla="*/ 21600 h 96087"/>
                <a:gd name="connsiteX138" fmla="*/ 138576 w 157798"/>
                <a:gd name="connsiteY138" fmla="*/ 22125 h 9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157798" h="96087">
                  <a:moveTo>
                    <a:pt x="139132" y="22015"/>
                  </a:moveTo>
                  <a:lnTo>
                    <a:pt x="141721" y="22179"/>
                  </a:lnTo>
                  <a:lnTo>
                    <a:pt x="142629" y="22829"/>
                  </a:lnTo>
                  <a:lnTo>
                    <a:pt x="143239" y="26021"/>
                  </a:lnTo>
                  <a:lnTo>
                    <a:pt x="146181" y="28532"/>
                  </a:lnTo>
                  <a:lnTo>
                    <a:pt x="148903" y="30605"/>
                  </a:lnTo>
                  <a:lnTo>
                    <a:pt x="149599" y="31568"/>
                  </a:lnTo>
                  <a:lnTo>
                    <a:pt x="149811" y="33414"/>
                  </a:lnTo>
                  <a:lnTo>
                    <a:pt x="149638" y="35573"/>
                  </a:lnTo>
                  <a:lnTo>
                    <a:pt x="149294" y="36684"/>
                  </a:lnTo>
                  <a:lnTo>
                    <a:pt x="148152" y="37967"/>
                  </a:lnTo>
                  <a:lnTo>
                    <a:pt x="147159" y="41214"/>
                  </a:lnTo>
                  <a:lnTo>
                    <a:pt x="147018" y="44296"/>
                  </a:lnTo>
                  <a:lnTo>
                    <a:pt x="145453" y="49616"/>
                  </a:lnTo>
                  <a:lnTo>
                    <a:pt x="145805" y="49710"/>
                  </a:lnTo>
                  <a:lnTo>
                    <a:pt x="149107" y="48756"/>
                  </a:lnTo>
                  <a:lnTo>
                    <a:pt x="150038" y="49303"/>
                  </a:lnTo>
                  <a:lnTo>
                    <a:pt x="150765" y="50469"/>
                  </a:lnTo>
                  <a:lnTo>
                    <a:pt x="151000" y="53794"/>
                  </a:lnTo>
                  <a:lnTo>
                    <a:pt x="152079" y="55288"/>
                  </a:lnTo>
                  <a:lnTo>
                    <a:pt x="153182" y="57620"/>
                  </a:lnTo>
                  <a:lnTo>
                    <a:pt x="153527" y="59427"/>
                  </a:lnTo>
                  <a:lnTo>
                    <a:pt x="155632" y="61578"/>
                  </a:lnTo>
                  <a:lnTo>
                    <a:pt x="155796" y="62979"/>
                  </a:lnTo>
                  <a:lnTo>
                    <a:pt x="157079" y="67884"/>
                  </a:lnTo>
                  <a:lnTo>
                    <a:pt x="157572" y="70700"/>
                  </a:lnTo>
                  <a:lnTo>
                    <a:pt x="157799" y="72883"/>
                  </a:lnTo>
                  <a:lnTo>
                    <a:pt x="157173" y="75645"/>
                  </a:lnTo>
                  <a:lnTo>
                    <a:pt x="156610" y="77507"/>
                  </a:lnTo>
                  <a:lnTo>
                    <a:pt x="155952" y="77389"/>
                  </a:lnTo>
                  <a:lnTo>
                    <a:pt x="154067" y="77882"/>
                  </a:lnTo>
                  <a:lnTo>
                    <a:pt x="151086" y="80128"/>
                  </a:lnTo>
                  <a:lnTo>
                    <a:pt x="146650" y="85408"/>
                  </a:lnTo>
                  <a:lnTo>
                    <a:pt x="145508" y="86574"/>
                  </a:lnTo>
                  <a:lnTo>
                    <a:pt x="144350" y="90572"/>
                  </a:lnTo>
                  <a:lnTo>
                    <a:pt x="144068" y="90979"/>
                  </a:lnTo>
                  <a:lnTo>
                    <a:pt x="141487" y="90799"/>
                  </a:lnTo>
                  <a:lnTo>
                    <a:pt x="140783" y="90705"/>
                  </a:lnTo>
                  <a:lnTo>
                    <a:pt x="138201" y="90783"/>
                  </a:lnTo>
                  <a:lnTo>
                    <a:pt x="132560" y="89742"/>
                  </a:lnTo>
                  <a:lnTo>
                    <a:pt x="130377" y="90431"/>
                  </a:lnTo>
                  <a:lnTo>
                    <a:pt x="127514" y="94468"/>
                  </a:lnTo>
                  <a:lnTo>
                    <a:pt x="126395" y="95063"/>
                  </a:lnTo>
                  <a:lnTo>
                    <a:pt x="123070" y="95618"/>
                  </a:lnTo>
                  <a:lnTo>
                    <a:pt x="122484" y="96087"/>
                  </a:lnTo>
                  <a:lnTo>
                    <a:pt x="121373" y="95900"/>
                  </a:lnTo>
                  <a:lnTo>
                    <a:pt x="118259" y="94679"/>
                  </a:lnTo>
                  <a:lnTo>
                    <a:pt x="115630" y="92864"/>
                  </a:lnTo>
                  <a:lnTo>
                    <a:pt x="114050" y="90462"/>
                  </a:lnTo>
                  <a:lnTo>
                    <a:pt x="111327" y="87153"/>
                  </a:lnTo>
                  <a:lnTo>
                    <a:pt x="109543" y="85463"/>
                  </a:lnTo>
                  <a:lnTo>
                    <a:pt x="106735" y="83343"/>
                  </a:lnTo>
                  <a:lnTo>
                    <a:pt x="102057" y="79001"/>
                  </a:lnTo>
                  <a:lnTo>
                    <a:pt x="100359" y="78007"/>
                  </a:lnTo>
                  <a:lnTo>
                    <a:pt x="92035" y="76114"/>
                  </a:lnTo>
                  <a:lnTo>
                    <a:pt x="89031" y="75246"/>
                  </a:lnTo>
                  <a:lnTo>
                    <a:pt x="86261" y="70309"/>
                  </a:lnTo>
                  <a:lnTo>
                    <a:pt x="85369" y="67430"/>
                  </a:lnTo>
                  <a:lnTo>
                    <a:pt x="84008" y="66922"/>
                  </a:lnTo>
                  <a:lnTo>
                    <a:pt x="82514" y="67524"/>
                  </a:lnTo>
                  <a:lnTo>
                    <a:pt x="80902" y="68103"/>
                  </a:lnTo>
                  <a:lnTo>
                    <a:pt x="77155" y="71467"/>
                  </a:lnTo>
                  <a:lnTo>
                    <a:pt x="75942" y="71944"/>
                  </a:lnTo>
                  <a:lnTo>
                    <a:pt x="73618" y="71983"/>
                  </a:lnTo>
                  <a:lnTo>
                    <a:pt x="68189" y="72727"/>
                  </a:lnTo>
                  <a:lnTo>
                    <a:pt x="65717" y="71498"/>
                  </a:lnTo>
                  <a:lnTo>
                    <a:pt x="61430" y="70160"/>
                  </a:lnTo>
                  <a:lnTo>
                    <a:pt x="59098" y="69949"/>
                  </a:lnTo>
                  <a:lnTo>
                    <a:pt x="57033" y="69980"/>
                  </a:lnTo>
                  <a:lnTo>
                    <a:pt x="47879" y="68666"/>
                  </a:lnTo>
                  <a:lnTo>
                    <a:pt x="46213" y="70106"/>
                  </a:lnTo>
                  <a:lnTo>
                    <a:pt x="44523" y="70364"/>
                  </a:lnTo>
                  <a:lnTo>
                    <a:pt x="42888" y="68134"/>
                  </a:lnTo>
                  <a:lnTo>
                    <a:pt x="40846" y="67501"/>
                  </a:lnTo>
                  <a:lnTo>
                    <a:pt x="38601" y="68259"/>
                  </a:lnTo>
                  <a:lnTo>
                    <a:pt x="34509" y="68345"/>
                  </a:lnTo>
                  <a:lnTo>
                    <a:pt x="29658" y="67641"/>
                  </a:lnTo>
                  <a:lnTo>
                    <a:pt x="23486" y="67094"/>
                  </a:lnTo>
                  <a:lnTo>
                    <a:pt x="22570" y="67328"/>
                  </a:lnTo>
                  <a:lnTo>
                    <a:pt x="15709" y="70293"/>
                  </a:lnTo>
                  <a:lnTo>
                    <a:pt x="14020" y="70739"/>
                  </a:lnTo>
                  <a:lnTo>
                    <a:pt x="6580" y="75723"/>
                  </a:lnTo>
                  <a:lnTo>
                    <a:pt x="680" y="80370"/>
                  </a:lnTo>
                  <a:lnTo>
                    <a:pt x="0" y="72938"/>
                  </a:lnTo>
                  <a:lnTo>
                    <a:pt x="360" y="57964"/>
                  </a:lnTo>
                  <a:lnTo>
                    <a:pt x="1236" y="50492"/>
                  </a:lnTo>
                  <a:lnTo>
                    <a:pt x="5320" y="46119"/>
                  </a:lnTo>
                  <a:lnTo>
                    <a:pt x="7369" y="42708"/>
                  </a:lnTo>
                  <a:lnTo>
                    <a:pt x="8559" y="38139"/>
                  </a:lnTo>
                  <a:lnTo>
                    <a:pt x="8918" y="33899"/>
                  </a:lnTo>
                  <a:lnTo>
                    <a:pt x="9748" y="30386"/>
                  </a:lnTo>
                  <a:lnTo>
                    <a:pt x="15670" y="20263"/>
                  </a:lnTo>
                  <a:lnTo>
                    <a:pt x="20356" y="19167"/>
                  </a:lnTo>
                  <a:lnTo>
                    <a:pt x="26709" y="16343"/>
                  </a:lnTo>
                  <a:lnTo>
                    <a:pt x="33805" y="13988"/>
                  </a:lnTo>
                  <a:lnTo>
                    <a:pt x="35174" y="16985"/>
                  </a:lnTo>
                  <a:lnTo>
                    <a:pt x="35870" y="19269"/>
                  </a:lnTo>
                  <a:lnTo>
                    <a:pt x="44414" y="27554"/>
                  </a:lnTo>
                  <a:lnTo>
                    <a:pt x="46588" y="30331"/>
                  </a:lnTo>
                  <a:lnTo>
                    <a:pt x="49890" y="39798"/>
                  </a:lnTo>
                  <a:lnTo>
                    <a:pt x="57807" y="44586"/>
                  </a:lnTo>
                  <a:lnTo>
                    <a:pt x="64027" y="43076"/>
                  </a:lnTo>
                  <a:lnTo>
                    <a:pt x="66734" y="40752"/>
                  </a:lnTo>
                  <a:lnTo>
                    <a:pt x="71717" y="36465"/>
                  </a:lnTo>
                  <a:lnTo>
                    <a:pt x="73939" y="33320"/>
                  </a:lnTo>
                  <a:lnTo>
                    <a:pt x="74393" y="30285"/>
                  </a:lnTo>
                  <a:lnTo>
                    <a:pt x="73509" y="17219"/>
                  </a:lnTo>
                  <a:lnTo>
                    <a:pt x="72163" y="11524"/>
                  </a:lnTo>
                  <a:lnTo>
                    <a:pt x="72617" y="7972"/>
                  </a:lnTo>
                  <a:lnTo>
                    <a:pt x="73493" y="8152"/>
                  </a:lnTo>
                  <a:lnTo>
                    <a:pt x="75613" y="6431"/>
                  </a:lnTo>
                  <a:lnTo>
                    <a:pt x="82568" y="3239"/>
                  </a:lnTo>
                  <a:lnTo>
                    <a:pt x="83961" y="3090"/>
                  </a:lnTo>
                  <a:lnTo>
                    <a:pt x="85549" y="2441"/>
                  </a:lnTo>
                  <a:lnTo>
                    <a:pt x="89930" y="0"/>
                  </a:lnTo>
                  <a:lnTo>
                    <a:pt x="91346" y="1299"/>
                  </a:lnTo>
                  <a:lnTo>
                    <a:pt x="92520" y="2770"/>
                  </a:lnTo>
                  <a:lnTo>
                    <a:pt x="93161" y="2785"/>
                  </a:lnTo>
                  <a:lnTo>
                    <a:pt x="93482" y="2237"/>
                  </a:lnTo>
                  <a:lnTo>
                    <a:pt x="93396" y="1291"/>
                  </a:lnTo>
                  <a:lnTo>
                    <a:pt x="93701" y="618"/>
                  </a:lnTo>
                  <a:lnTo>
                    <a:pt x="94961" y="993"/>
                  </a:lnTo>
                  <a:lnTo>
                    <a:pt x="100038" y="4991"/>
                  </a:lnTo>
                  <a:lnTo>
                    <a:pt x="101986" y="5930"/>
                  </a:lnTo>
                  <a:lnTo>
                    <a:pt x="103324" y="6188"/>
                  </a:lnTo>
                  <a:lnTo>
                    <a:pt x="104920" y="8058"/>
                  </a:lnTo>
                  <a:lnTo>
                    <a:pt x="109254" y="9302"/>
                  </a:lnTo>
                  <a:lnTo>
                    <a:pt x="109786" y="10264"/>
                  </a:lnTo>
                  <a:lnTo>
                    <a:pt x="110114" y="11469"/>
                  </a:lnTo>
                  <a:lnTo>
                    <a:pt x="114175" y="16507"/>
                  </a:lnTo>
                  <a:lnTo>
                    <a:pt x="115998" y="19034"/>
                  </a:lnTo>
                  <a:lnTo>
                    <a:pt x="119597" y="21350"/>
                  </a:lnTo>
                  <a:lnTo>
                    <a:pt x="121146" y="21898"/>
                  </a:lnTo>
                  <a:lnTo>
                    <a:pt x="127451" y="19535"/>
                  </a:lnTo>
                  <a:lnTo>
                    <a:pt x="129204" y="18722"/>
                  </a:lnTo>
                  <a:lnTo>
                    <a:pt x="130659" y="18706"/>
                  </a:lnTo>
                  <a:lnTo>
                    <a:pt x="132137" y="19950"/>
                  </a:lnTo>
                  <a:lnTo>
                    <a:pt x="135517" y="21600"/>
                  </a:lnTo>
                  <a:lnTo>
                    <a:pt x="138576" y="2212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A6E7DC3D-C57A-6C9A-5479-F62DC3075858}"/>
                </a:ext>
              </a:extLst>
            </p:cNvPr>
            <p:cNvSpPr>
              <a:spLocks/>
            </p:cNvSpPr>
            <p:nvPr/>
          </p:nvSpPr>
          <p:spPr>
            <a:xfrm>
              <a:off x="7455323" y="3880172"/>
              <a:ext cx="347790" cy="334686"/>
            </a:xfrm>
            <a:custGeom>
              <a:avLst/>
              <a:gdLst>
                <a:gd name="connsiteX0" fmla="*/ 347791 w 347790"/>
                <a:gd name="connsiteY0" fmla="*/ 39532 h 334686"/>
                <a:gd name="connsiteX1" fmla="*/ 346946 w 347790"/>
                <a:gd name="connsiteY1" fmla="*/ 40251 h 334686"/>
                <a:gd name="connsiteX2" fmla="*/ 345741 w 347790"/>
                <a:gd name="connsiteY2" fmla="*/ 41785 h 334686"/>
                <a:gd name="connsiteX3" fmla="*/ 344982 w 347790"/>
                <a:gd name="connsiteY3" fmla="*/ 43146 h 334686"/>
                <a:gd name="connsiteX4" fmla="*/ 342948 w 347790"/>
                <a:gd name="connsiteY4" fmla="*/ 45368 h 334686"/>
                <a:gd name="connsiteX5" fmla="*/ 341250 w 347790"/>
                <a:gd name="connsiteY5" fmla="*/ 47739 h 334686"/>
                <a:gd name="connsiteX6" fmla="*/ 341415 w 347790"/>
                <a:gd name="connsiteY6" fmla="*/ 51204 h 334686"/>
                <a:gd name="connsiteX7" fmla="*/ 341798 w 347790"/>
                <a:gd name="connsiteY7" fmla="*/ 54725 h 334686"/>
                <a:gd name="connsiteX8" fmla="*/ 342940 w 347790"/>
                <a:gd name="connsiteY8" fmla="*/ 58159 h 334686"/>
                <a:gd name="connsiteX9" fmla="*/ 343918 w 347790"/>
                <a:gd name="connsiteY9" fmla="*/ 61977 h 334686"/>
                <a:gd name="connsiteX10" fmla="*/ 343636 w 347790"/>
                <a:gd name="connsiteY10" fmla="*/ 64465 h 334686"/>
                <a:gd name="connsiteX11" fmla="*/ 342799 w 347790"/>
                <a:gd name="connsiteY11" fmla="*/ 67524 h 334686"/>
                <a:gd name="connsiteX12" fmla="*/ 341798 w 347790"/>
                <a:gd name="connsiteY12" fmla="*/ 70075 h 334686"/>
                <a:gd name="connsiteX13" fmla="*/ 338481 w 347790"/>
                <a:gd name="connsiteY13" fmla="*/ 75308 h 334686"/>
                <a:gd name="connsiteX14" fmla="*/ 337972 w 347790"/>
                <a:gd name="connsiteY14" fmla="*/ 76560 h 334686"/>
                <a:gd name="connsiteX15" fmla="*/ 338160 w 347790"/>
                <a:gd name="connsiteY15" fmla="*/ 78320 h 334686"/>
                <a:gd name="connsiteX16" fmla="*/ 340179 w 347790"/>
                <a:gd name="connsiteY16" fmla="*/ 84516 h 334686"/>
                <a:gd name="connsiteX17" fmla="*/ 340335 w 347790"/>
                <a:gd name="connsiteY17" fmla="*/ 86464 h 334686"/>
                <a:gd name="connsiteX18" fmla="*/ 341540 w 347790"/>
                <a:gd name="connsiteY18" fmla="*/ 92457 h 334686"/>
                <a:gd name="connsiteX19" fmla="*/ 342643 w 347790"/>
                <a:gd name="connsiteY19" fmla="*/ 97323 h 334686"/>
                <a:gd name="connsiteX20" fmla="*/ 343864 w 347790"/>
                <a:gd name="connsiteY20" fmla="*/ 101149 h 334686"/>
                <a:gd name="connsiteX21" fmla="*/ 344051 w 347790"/>
                <a:gd name="connsiteY21" fmla="*/ 102197 h 334686"/>
                <a:gd name="connsiteX22" fmla="*/ 344051 w 347790"/>
                <a:gd name="connsiteY22" fmla="*/ 107807 h 334686"/>
                <a:gd name="connsiteX23" fmla="*/ 344051 w 347790"/>
                <a:gd name="connsiteY23" fmla="*/ 113408 h 334686"/>
                <a:gd name="connsiteX24" fmla="*/ 344051 w 347790"/>
                <a:gd name="connsiteY24" fmla="*/ 118994 h 334686"/>
                <a:gd name="connsiteX25" fmla="*/ 344051 w 347790"/>
                <a:gd name="connsiteY25" fmla="*/ 124572 h 334686"/>
                <a:gd name="connsiteX26" fmla="*/ 344051 w 347790"/>
                <a:gd name="connsiteY26" fmla="*/ 130135 h 334686"/>
                <a:gd name="connsiteX27" fmla="*/ 344051 w 347790"/>
                <a:gd name="connsiteY27" fmla="*/ 135690 h 334686"/>
                <a:gd name="connsiteX28" fmla="*/ 344051 w 347790"/>
                <a:gd name="connsiteY28" fmla="*/ 141228 h 334686"/>
                <a:gd name="connsiteX29" fmla="*/ 344051 w 347790"/>
                <a:gd name="connsiteY29" fmla="*/ 146760 h 334686"/>
                <a:gd name="connsiteX30" fmla="*/ 344051 w 347790"/>
                <a:gd name="connsiteY30" fmla="*/ 152275 h 334686"/>
                <a:gd name="connsiteX31" fmla="*/ 344051 w 347790"/>
                <a:gd name="connsiteY31" fmla="*/ 157783 h 334686"/>
                <a:gd name="connsiteX32" fmla="*/ 344051 w 347790"/>
                <a:gd name="connsiteY32" fmla="*/ 163275 h 334686"/>
                <a:gd name="connsiteX33" fmla="*/ 344051 w 347790"/>
                <a:gd name="connsiteY33" fmla="*/ 168767 h 334686"/>
                <a:gd name="connsiteX34" fmla="*/ 344051 w 347790"/>
                <a:gd name="connsiteY34" fmla="*/ 174236 h 334686"/>
                <a:gd name="connsiteX35" fmla="*/ 344051 w 347790"/>
                <a:gd name="connsiteY35" fmla="*/ 179696 h 334686"/>
                <a:gd name="connsiteX36" fmla="*/ 344051 w 347790"/>
                <a:gd name="connsiteY36" fmla="*/ 185149 h 334686"/>
                <a:gd name="connsiteX37" fmla="*/ 344051 w 347790"/>
                <a:gd name="connsiteY37" fmla="*/ 190595 h 334686"/>
                <a:gd name="connsiteX38" fmla="*/ 344051 w 347790"/>
                <a:gd name="connsiteY38" fmla="*/ 196024 h 334686"/>
                <a:gd name="connsiteX39" fmla="*/ 344051 w 347790"/>
                <a:gd name="connsiteY39" fmla="*/ 201446 h 334686"/>
                <a:gd name="connsiteX40" fmla="*/ 344051 w 347790"/>
                <a:gd name="connsiteY40" fmla="*/ 206859 h 334686"/>
                <a:gd name="connsiteX41" fmla="*/ 344051 w 347790"/>
                <a:gd name="connsiteY41" fmla="*/ 212257 h 334686"/>
                <a:gd name="connsiteX42" fmla="*/ 344051 w 347790"/>
                <a:gd name="connsiteY42" fmla="*/ 217656 h 334686"/>
                <a:gd name="connsiteX43" fmla="*/ 344051 w 347790"/>
                <a:gd name="connsiteY43" fmla="*/ 223038 h 334686"/>
                <a:gd name="connsiteX44" fmla="*/ 344051 w 347790"/>
                <a:gd name="connsiteY44" fmla="*/ 228405 h 334686"/>
                <a:gd name="connsiteX45" fmla="*/ 344051 w 347790"/>
                <a:gd name="connsiteY45" fmla="*/ 233772 h 334686"/>
                <a:gd name="connsiteX46" fmla="*/ 344051 w 347790"/>
                <a:gd name="connsiteY46" fmla="*/ 239123 h 334686"/>
                <a:gd name="connsiteX47" fmla="*/ 344051 w 347790"/>
                <a:gd name="connsiteY47" fmla="*/ 244467 h 334686"/>
                <a:gd name="connsiteX48" fmla="*/ 344051 w 347790"/>
                <a:gd name="connsiteY48" fmla="*/ 249802 h 334686"/>
                <a:gd name="connsiteX49" fmla="*/ 344051 w 347790"/>
                <a:gd name="connsiteY49" fmla="*/ 255130 h 334686"/>
                <a:gd name="connsiteX50" fmla="*/ 344051 w 347790"/>
                <a:gd name="connsiteY50" fmla="*/ 260442 h 334686"/>
                <a:gd name="connsiteX51" fmla="*/ 344051 w 347790"/>
                <a:gd name="connsiteY51" fmla="*/ 265754 h 334686"/>
                <a:gd name="connsiteX52" fmla="*/ 344051 w 347790"/>
                <a:gd name="connsiteY52" fmla="*/ 271058 h 334686"/>
                <a:gd name="connsiteX53" fmla="*/ 344051 w 347790"/>
                <a:gd name="connsiteY53" fmla="*/ 276347 h 334686"/>
                <a:gd name="connsiteX54" fmla="*/ 344051 w 347790"/>
                <a:gd name="connsiteY54" fmla="*/ 288059 h 334686"/>
                <a:gd name="connsiteX55" fmla="*/ 344043 w 347790"/>
                <a:gd name="connsiteY55" fmla="*/ 299731 h 334686"/>
                <a:gd name="connsiteX56" fmla="*/ 344043 w 347790"/>
                <a:gd name="connsiteY56" fmla="*/ 311365 h 334686"/>
                <a:gd name="connsiteX57" fmla="*/ 344036 w 347790"/>
                <a:gd name="connsiteY57" fmla="*/ 322959 h 334686"/>
                <a:gd name="connsiteX58" fmla="*/ 343965 w 347790"/>
                <a:gd name="connsiteY58" fmla="*/ 322990 h 334686"/>
                <a:gd name="connsiteX59" fmla="*/ 343902 w 347790"/>
                <a:gd name="connsiteY59" fmla="*/ 323037 h 334686"/>
                <a:gd name="connsiteX60" fmla="*/ 343832 w 347790"/>
                <a:gd name="connsiteY60" fmla="*/ 323077 h 334686"/>
                <a:gd name="connsiteX61" fmla="*/ 343762 w 347790"/>
                <a:gd name="connsiteY61" fmla="*/ 323123 h 334686"/>
                <a:gd name="connsiteX62" fmla="*/ 338348 w 347790"/>
                <a:gd name="connsiteY62" fmla="*/ 323116 h 334686"/>
                <a:gd name="connsiteX63" fmla="*/ 332934 w 347790"/>
                <a:gd name="connsiteY63" fmla="*/ 323116 h 334686"/>
                <a:gd name="connsiteX64" fmla="*/ 327512 w 347790"/>
                <a:gd name="connsiteY64" fmla="*/ 323116 h 334686"/>
                <a:gd name="connsiteX65" fmla="*/ 322099 w 347790"/>
                <a:gd name="connsiteY65" fmla="*/ 323108 h 334686"/>
                <a:gd name="connsiteX66" fmla="*/ 322099 w 347790"/>
                <a:gd name="connsiteY66" fmla="*/ 326010 h 334686"/>
                <a:gd name="connsiteX67" fmla="*/ 322099 w 347790"/>
                <a:gd name="connsiteY67" fmla="*/ 328905 h 334686"/>
                <a:gd name="connsiteX68" fmla="*/ 322099 w 347790"/>
                <a:gd name="connsiteY68" fmla="*/ 331792 h 334686"/>
                <a:gd name="connsiteX69" fmla="*/ 322099 w 347790"/>
                <a:gd name="connsiteY69" fmla="*/ 334687 h 334686"/>
                <a:gd name="connsiteX70" fmla="*/ 311576 w 347790"/>
                <a:gd name="connsiteY70" fmla="*/ 329202 h 334686"/>
                <a:gd name="connsiteX71" fmla="*/ 301062 w 347790"/>
                <a:gd name="connsiteY71" fmla="*/ 323718 h 334686"/>
                <a:gd name="connsiteX72" fmla="*/ 290539 w 347790"/>
                <a:gd name="connsiteY72" fmla="*/ 318218 h 334686"/>
                <a:gd name="connsiteX73" fmla="*/ 280024 w 347790"/>
                <a:gd name="connsiteY73" fmla="*/ 312710 h 334686"/>
                <a:gd name="connsiteX74" fmla="*/ 269502 w 347790"/>
                <a:gd name="connsiteY74" fmla="*/ 307195 h 334686"/>
                <a:gd name="connsiteX75" fmla="*/ 258987 w 347790"/>
                <a:gd name="connsiteY75" fmla="*/ 301672 h 334686"/>
                <a:gd name="connsiteX76" fmla="*/ 248464 w 347790"/>
                <a:gd name="connsiteY76" fmla="*/ 296140 h 334686"/>
                <a:gd name="connsiteX77" fmla="*/ 237950 w 347790"/>
                <a:gd name="connsiteY77" fmla="*/ 290601 h 334686"/>
                <a:gd name="connsiteX78" fmla="*/ 227427 w 347790"/>
                <a:gd name="connsiteY78" fmla="*/ 285047 h 334686"/>
                <a:gd name="connsiteX79" fmla="*/ 216912 w 347790"/>
                <a:gd name="connsiteY79" fmla="*/ 279484 h 334686"/>
                <a:gd name="connsiteX80" fmla="*/ 206390 w 347790"/>
                <a:gd name="connsiteY80" fmla="*/ 273922 h 334686"/>
                <a:gd name="connsiteX81" fmla="*/ 195875 w 347790"/>
                <a:gd name="connsiteY81" fmla="*/ 268344 h 334686"/>
                <a:gd name="connsiteX82" fmla="*/ 185353 w 347790"/>
                <a:gd name="connsiteY82" fmla="*/ 262750 h 334686"/>
                <a:gd name="connsiteX83" fmla="*/ 174838 w 347790"/>
                <a:gd name="connsiteY83" fmla="*/ 257148 h 334686"/>
                <a:gd name="connsiteX84" fmla="*/ 164316 w 347790"/>
                <a:gd name="connsiteY84" fmla="*/ 251547 h 334686"/>
                <a:gd name="connsiteX85" fmla="*/ 153793 w 347790"/>
                <a:gd name="connsiteY85" fmla="*/ 245930 h 334686"/>
                <a:gd name="connsiteX86" fmla="*/ 146533 w 347790"/>
                <a:gd name="connsiteY86" fmla="*/ 242041 h 334686"/>
                <a:gd name="connsiteX87" fmla="*/ 138694 w 347790"/>
                <a:gd name="connsiteY87" fmla="*/ 245836 h 334686"/>
                <a:gd name="connsiteX88" fmla="*/ 132553 w 347790"/>
                <a:gd name="connsiteY88" fmla="*/ 248809 h 334686"/>
                <a:gd name="connsiteX89" fmla="*/ 124463 w 347790"/>
                <a:gd name="connsiteY89" fmla="*/ 252712 h 334686"/>
                <a:gd name="connsiteX90" fmla="*/ 124463 w 347790"/>
                <a:gd name="connsiteY90" fmla="*/ 252712 h 334686"/>
                <a:gd name="connsiteX91" fmla="*/ 115169 w 347790"/>
                <a:gd name="connsiteY91" fmla="*/ 257774 h 334686"/>
                <a:gd name="connsiteX92" fmla="*/ 108034 w 347790"/>
                <a:gd name="connsiteY92" fmla="*/ 261655 h 334686"/>
                <a:gd name="connsiteX93" fmla="*/ 107698 w 347790"/>
                <a:gd name="connsiteY93" fmla="*/ 261623 h 334686"/>
                <a:gd name="connsiteX94" fmla="*/ 107377 w 347790"/>
                <a:gd name="connsiteY94" fmla="*/ 261530 h 334686"/>
                <a:gd name="connsiteX95" fmla="*/ 99952 w 347790"/>
                <a:gd name="connsiteY95" fmla="*/ 254942 h 334686"/>
                <a:gd name="connsiteX96" fmla="*/ 94155 w 347790"/>
                <a:gd name="connsiteY96" fmla="*/ 249786 h 334686"/>
                <a:gd name="connsiteX97" fmla="*/ 91581 w 347790"/>
                <a:gd name="connsiteY97" fmla="*/ 248339 h 334686"/>
                <a:gd name="connsiteX98" fmla="*/ 80652 w 347790"/>
                <a:gd name="connsiteY98" fmla="*/ 245703 h 334686"/>
                <a:gd name="connsiteX99" fmla="*/ 69785 w 347790"/>
                <a:gd name="connsiteY99" fmla="*/ 243082 h 334686"/>
                <a:gd name="connsiteX100" fmla="*/ 58347 w 347790"/>
                <a:gd name="connsiteY100" fmla="*/ 240312 h 334686"/>
                <a:gd name="connsiteX101" fmla="*/ 56266 w 347790"/>
                <a:gd name="connsiteY101" fmla="*/ 236095 h 334686"/>
                <a:gd name="connsiteX102" fmla="*/ 53943 w 347790"/>
                <a:gd name="connsiteY102" fmla="*/ 231378 h 334686"/>
                <a:gd name="connsiteX103" fmla="*/ 50806 w 347790"/>
                <a:gd name="connsiteY103" fmla="*/ 225471 h 334686"/>
                <a:gd name="connsiteX104" fmla="*/ 48889 w 347790"/>
                <a:gd name="connsiteY104" fmla="*/ 221849 h 334686"/>
                <a:gd name="connsiteX105" fmla="*/ 48247 w 347790"/>
                <a:gd name="connsiteY105" fmla="*/ 221286 h 334686"/>
                <a:gd name="connsiteX106" fmla="*/ 39477 w 347790"/>
                <a:gd name="connsiteY106" fmla="*/ 218422 h 334686"/>
                <a:gd name="connsiteX107" fmla="*/ 30206 w 347790"/>
                <a:gd name="connsiteY107" fmla="*/ 215606 h 334686"/>
                <a:gd name="connsiteX108" fmla="*/ 24785 w 347790"/>
                <a:gd name="connsiteY108" fmla="*/ 217311 h 334686"/>
                <a:gd name="connsiteX109" fmla="*/ 23830 w 347790"/>
                <a:gd name="connsiteY109" fmla="*/ 217186 h 334686"/>
                <a:gd name="connsiteX110" fmla="*/ 22297 w 347790"/>
                <a:gd name="connsiteY110" fmla="*/ 216115 h 334686"/>
                <a:gd name="connsiteX111" fmla="*/ 20756 w 347790"/>
                <a:gd name="connsiteY111" fmla="*/ 214651 h 334686"/>
                <a:gd name="connsiteX112" fmla="*/ 19942 w 347790"/>
                <a:gd name="connsiteY112" fmla="*/ 212610 h 334686"/>
                <a:gd name="connsiteX113" fmla="*/ 17767 w 347790"/>
                <a:gd name="connsiteY113" fmla="*/ 209871 h 334686"/>
                <a:gd name="connsiteX114" fmla="*/ 15756 w 347790"/>
                <a:gd name="connsiteY114" fmla="*/ 203589 h 334686"/>
                <a:gd name="connsiteX115" fmla="*/ 15561 w 347790"/>
                <a:gd name="connsiteY115" fmla="*/ 198582 h 334686"/>
                <a:gd name="connsiteX116" fmla="*/ 15162 w 347790"/>
                <a:gd name="connsiteY116" fmla="*/ 196806 h 334686"/>
                <a:gd name="connsiteX117" fmla="*/ 10335 w 347790"/>
                <a:gd name="connsiteY117" fmla="*/ 189734 h 334686"/>
                <a:gd name="connsiteX118" fmla="*/ 5946 w 347790"/>
                <a:gd name="connsiteY118" fmla="*/ 183295 h 334686"/>
                <a:gd name="connsiteX119" fmla="*/ 3028 w 347790"/>
                <a:gd name="connsiteY119" fmla="*/ 178992 h 334686"/>
                <a:gd name="connsiteX120" fmla="*/ 2464 w 347790"/>
                <a:gd name="connsiteY120" fmla="*/ 177044 h 334686"/>
                <a:gd name="connsiteX121" fmla="*/ 2801 w 347790"/>
                <a:gd name="connsiteY121" fmla="*/ 174650 h 334686"/>
                <a:gd name="connsiteX122" fmla="*/ 3974 w 347790"/>
                <a:gd name="connsiteY122" fmla="*/ 172499 h 334686"/>
                <a:gd name="connsiteX123" fmla="*/ 8222 w 347790"/>
                <a:gd name="connsiteY123" fmla="*/ 169956 h 334686"/>
                <a:gd name="connsiteX124" fmla="*/ 12056 w 347790"/>
                <a:gd name="connsiteY124" fmla="*/ 167179 h 334686"/>
                <a:gd name="connsiteX125" fmla="*/ 12580 w 347790"/>
                <a:gd name="connsiteY125" fmla="*/ 165254 h 334686"/>
                <a:gd name="connsiteX126" fmla="*/ 12823 w 347790"/>
                <a:gd name="connsiteY126" fmla="*/ 159942 h 334686"/>
                <a:gd name="connsiteX127" fmla="*/ 11571 w 347790"/>
                <a:gd name="connsiteY127" fmla="*/ 158284 h 334686"/>
                <a:gd name="connsiteX128" fmla="*/ 10648 w 347790"/>
                <a:gd name="connsiteY128" fmla="*/ 155123 h 334686"/>
                <a:gd name="connsiteX129" fmla="*/ 9709 w 347790"/>
                <a:gd name="connsiteY129" fmla="*/ 150843 h 334686"/>
                <a:gd name="connsiteX130" fmla="*/ 9600 w 347790"/>
                <a:gd name="connsiteY130" fmla="*/ 148098 h 334686"/>
                <a:gd name="connsiteX131" fmla="*/ 11305 w 347790"/>
                <a:gd name="connsiteY131" fmla="*/ 142629 h 334686"/>
                <a:gd name="connsiteX132" fmla="*/ 13300 w 347790"/>
                <a:gd name="connsiteY132" fmla="*/ 136894 h 334686"/>
                <a:gd name="connsiteX133" fmla="*/ 12032 w 347790"/>
                <a:gd name="connsiteY133" fmla="*/ 130526 h 334686"/>
                <a:gd name="connsiteX134" fmla="*/ 11094 w 347790"/>
                <a:gd name="connsiteY134" fmla="*/ 117703 h 334686"/>
                <a:gd name="connsiteX135" fmla="*/ 11680 w 347790"/>
                <a:gd name="connsiteY135" fmla="*/ 107564 h 334686"/>
                <a:gd name="connsiteX136" fmla="*/ 11203 w 347790"/>
                <a:gd name="connsiteY136" fmla="*/ 103872 h 334686"/>
                <a:gd name="connsiteX137" fmla="*/ 10867 w 347790"/>
                <a:gd name="connsiteY137" fmla="*/ 102315 h 334686"/>
                <a:gd name="connsiteX138" fmla="*/ 9560 w 347790"/>
                <a:gd name="connsiteY138" fmla="*/ 97511 h 334686"/>
                <a:gd name="connsiteX139" fmla="*/ 7956 w 347790"/>
                <a:gd name="connsiteY139" fmla="*/ 92543 h 334686"/>
                <a:gd name="connsiteX140" fmla="*/ 7237 w 347790"/>
                <a:gd name="connsiteY140" fmla="*/ 90799 h 334686"/>
                <a:gd name="connsiteX141" fmla="*/ 5179 w 347790"/>
                <a:gd name="connsiteY141" fmla="*/ 86785 h 334686"/>
                <a:gd name="connsiteX142" fmla="*/ 1768 w 347790"/>
                <a:gd name="connsiteY142" fmla="*/ 81802 h 334686"/>
                <a:gd name="connsiteX143" fmla="*/ 0 w 347790"/>
                <a:gd name="connsiteY143" fmla="*/ 78735 h 334686"/>
                <a:gd name="connsiteX144" fmla="*/ 2425 w 347790"/>
                <a:gd name="connsiteY144" fmla="*/ 77116 h 334686"/>
                <a:gd name="connsiteX145" fmla="*/ 4577 w 347790"/>
                <a:gd name="connsiteY145" fmla="*/ 75848 h 334686"/>
                <a:gd name="connsiteX146" fmla="*/ 7198 w 347790"/>
                <a:gd name="connsiteY146" fmla="*/ 74510 h 334686"/>
                <a:gd name="connsiteX147" fmla="*/ 10914 w 347790"/>
                <a:gd name="connsiteY147" fmla="*/ 72993 h 334686"/>
                <a:gd name="connsiteX148" fmla="*/ 12838 w 347790"/>
                <a:gd name="connsiteY148" fmla="*/ 71850 h 334686"/>
                <a:gd name="connsiteX149" fmla="*/ 13660 w 347790"/>
                <a:gd name="connsiteY149" fmla="*/ 70888 h 334686"/>
                <a:gd name="connsiteX150" fmla="*/ 16453 w 347790"/>
                <a:gd name="connsiteY150" fmla="*/ 66961 h 334686"/>
                <a:gd name="connsiteX151" fmla="*/ 17908 w 347790"/>
                <a:gd name="connsiteY151" fmla="*/ 64786 h 334686"/>
                <a:gd name="connsiteX152" fmla="*/ 19895 w 347790"/>
                <a:gd name="connsiteY152" fmla="*/ 61805 h 334686"/>
                <a:gd name="connsiteX153" fmla="*/ 20763 w 347790"/>
                <a:gd name="connsiteY153" fmla="*/ 59724 h 334686"/>
                <a:gd name="connsiteX154" fmla="*/ 20787 w 347790"/>
                <a:gd name="connsiteY154" fmla="*/ 57800 h 334686"/>
                <a:gd name="connsiteX155" fmla="*/ 20482 w 347790"/>
                <a:gd name="connsiteY155" fmla="*/ 55468 h 334686"/>
                <a:gd name="connsiteX156" fmla="*/ 18933 w 347790"/>
                <a:gd name="connsiteY156" fmla="*/ 49882 h 334686"/>
                <a:gd name="connsiteX157" fmla="*/ 17665 w 347790"/>
                <a:gd name="connsiteY157" fmla="*/ 44437 h 334686"/>
                <a:gd name="connsiteX158" fmla="*/ 18651 w 347790"/>
                <a:gd name="connsiteY158" fmla="*/ 42332 h 334686"/>
                <a:gd name="connsiteX159" fmla="*/ 19441 w 347790"/>
                <a:gd name="connsiteY159" fmla="*/ 41331 h 334686"/>
                <a:gd name="connsiteX160" fmla="*/ 21170 w 347790"/>
                <a:gd name="connsiteY160" fmla="*/ 38765 h 334686"/>
                <a:gd name="connsiteX161" fmla="*/ 21859 w 347790"/>
                <a:gd name="connsiteY161" fmla="*/ 38249 h 334686"/>
                <a:gd name="connsiteX162" fmla="*/ 25590 w 347790"/>
                <a:gd name="connsiteY162" fmla="*/ 37451 h 334686"/>
                <a:gd name="connsiteX163" fmla="*/ 27077 w 347790"/>
                <a:gd name="connsiteY163" fmla="*/ 35745 h 334686"/>
                <a:gd name="connsiteX164" fmla="*/ 28219 w 347790"/>
                <a:gd name="connsiteY164" fmla="*/ 33602 h 334686"/>
                <a:gd name="connsiteX165" fmla="*/ 28509 w 347790"/>
                <a:gd name="connsiteY165" fmla="*/ 32475 h 334686"/>
                <a:gd name="connsiteX166" fmla="*/ 30136 w 347790"/>
                <a:gd name="connsiteY166" fmla="*/ 31294 h 334686"/>
                <a:gd name="connsiteX167" fmla="*/ 32084 w 347790"/>
                <a:gd name="connsiteY167" fmla="*/ 30112 h 334686"/>
                <a:gd name="connsiteX168" fmla="*/ 33281 w 347790"/>
                <a:gd name="connsiteY168" fmla="*/ 28579 h 334686"/>
                <a:gd name="connsiteX169" fmla="*/ 37208 w 347790"/>
                <a:gd name="connsiteY169" fmla="*/ 26201 h 334686"/>
                <a:gd name="connsiteX170" fmla="*/ 40792 w 347790"/>
                <a:gd name="connsiteY170" fmla="*/ 24034 h 334686"/>
                <a:gd name="connsiteX171" fmla="*/ 44961 w 347790"/>
                <a:gd name="connsiteY171" fmla="*/ 21749 h 334686"/>
                <a:gd name="connsiteX172" fmla="*/ 48185 w 347790"/>
                <a:gd name="connsiteY172" fmla="*/ 19981 h 334686"/>
                <a:gd name="connsiteX173" fmla="*/ 48865 w 347790"/>
                <a:gd name="connsiteY173" fmla="*/ 18432 h 334686"/>
                <a:gd name="connsiteX174" fmla="*/ 48818 w 347790"/>
                <a:gd name="connsiteY174" fmla="*/ 17094 h 334686"/>
                <a:gd name="connsiteX175" fmla="*/ 47066 w 347790"/>
                <a:gd name="connsiteY175" fmla="*/ 14043 h 334686"/>
                <a:gd name="connsiteX176" fmla="*/ 47066 w 347790"/>
                <a:gd name="connsiteY176" fmla="*/ 10428 h 334686"/>
                <a:gd name="connsiteX177" fmla="*/ 47183 w 347790"/>
                <a:gd name="connsiteY177" fmla="*/ 7424 h 334686"/>
                <a:gd name="connsiteX178" fmla="*/ 47355 w 347790"/>
                <a:gd name="connsiteY178" fmla="*/ 5648 h 334686"/>
                <a:gd name="connsiteX179" fmla="*/ 48130 w 347790"/>
                <a:gd name="connsiteY179" fmla="*/ 696 h 334686"/>
                <a:gd name="connsiteX180" fmla="*/ 48177 w 347790"/>
                <a:gd name="connsiteY180" fmla="*/ 0 h 334686"/>
                <a:gd name="connsiteX181" fmla="*/ 51525 w 347790"/>
                <a:gd name="connsiteY181" fmla="*/ 1651 h 334686"/>
                <a:gd name="connsiteX182" fmla="*/ 54960 w 347790"/>
                <a:gd name="connsiteY182" fmla="*/ 2308 h 334686"/>
                <a:gd name="connsiteX183" fmla="*/ 65201 w 347790"/>
                <a:gd name="connsiteY183" fmla="*/ 8433 h 334686"/>
                <a:gd name="connsiteX184" fmla="*/ 68432 w 347790"/>
                <a:gd name="connsiteY184" fmla="*/ 9200 h 334686"/>
                <a:gd name="connsiteX185" fmla="*/ 75598 w 347790"/>
                <a:gd name="connsiteY185" fmla="*/ 9928 h 334686"/>
                <a:gd name="connsiteX186" fmla="*/ 84039 w 347790"/>
                <a:gd name="connsiteY186" fmla="*/ 7424 h 334686"/>
                <a:gd name="connsiteX187" fmla="*/ 87231 w 347790"/>
                <a:gd name="connsiteY187" fmla="*/ 6971 h 334686"/>
                <a:gd name="connsiteX188" fmla="*/ 92786 w 347790"/>
                <a:gd name="connsiteY188" fmla="*/ 9325 h 334686"/>
                <a:gd name="connsiteX189" fmla="*/ 95235 w 347790"/>
                <a:gd name="connsiteY189" fmla="*/ 9990 h 334686"/>
                <a:gd name="connsiteX190" fmla="*/ 99350 w 347790"/>
                <a:gd name="connsiteY190" fmla="*/ 10170 h 334686"/>
                <a:gd name="connsiteX191" fmla="*/ 106383 w 347790"/>
                <a:gd name="connsiteY191" fmla="*/ 12298 h 334686"/>
                <a:gd name="connsiteX192" fmla="*/ 108175 w 347790"/>
                <a:gd name="connsiteY192" fmla="*/ 13042 h 334686"/>
                <a:gd name="connsiteX193" fmla="*/ 112274 w 347790"/>
                <a:gd name="connsiteY193" fmla="*/ 16437 h 334686"/>
                <a:gd name="connsiteX194" fmla="*/ 114238 w 347790"/>
                <a:gd name="connsiteY194" fmla="*/ 17454 h 334686"/>
                <a:gd name="connsiteX195" fmla="*/ 128797 w 347790"/>
                <a:gd name="connsiteY195" fmla="*/ 20560 h 334686"/>
                <a:gd name="connsiteX196" fmla="*/ 130784 w 347790"/>
                <a:gd name="connsiteY196" fmla="*/ 22617 h 334686"/>
                <a:gd name="connsiteX197" fmla="*/ 132810 w 347790"/>
                <a:gd name="connsiteY197" fmla="*/ 26537 h 334686"/>
                <a:gd name="connsiteX198" fmla="*/ 132897 w 347790"/>
                <a:gd name="connsiteY198" fmla="*/ 31403 h 334686"/>
                <a:gd name="connsiteX199" fmla="*/ 134016 w 347790"/>
                <a:gd name="connsiteY199" fmla="*/ 34924 h 334686"/>
                <a:gd name="connsiteX200" fmla="*/ 135823 w 347790"/>
                <a:gd name="connsiteY200" fmla="*/ 39485 h 334686"/>
                <a:gd name="connsiteX201" fmla="*/ 138005 w 347790"/>
                <a:gd name="connsiteY201" fmla="*/ 42708 h 334686"/>
                <a:gd name="connsiteX202" fmla="*/ 140423 w 347790"/>
                <a:gd name="connsiteY202" fmla="*/ 45391 h 334686"/>
                <a:gd name="connsiteX203" fmla="*/ 143200 w 347790"/>
                <a:gd name="connsiteY203" fmla="*/ 47066 h 334686"/>
                <a:gd name="connsiteX204" fmla="*/ 149584 w 347790"/>
                <a:gd name="connsiteY204" fmla="*/ 49538 h 334686"/>
                <a:gd name="connsiteX205" fmla="*/ 156782 w 347790"/>
                <a:gd name="connsiteY205" fmla="*/ 50484 h 334686"/>
                <a:gd name="connsiteX206" fmla="*/ 164042 w 347790"/>
                <a:gd name="connsiteY206" fmla="*/ 50805 h 334686"/>
                <a:gd name="connsiteX207" fmla="*/ 176505 w 347790"/>
                <a:gd name="connsiteY207" fmla="*/ 54208 h 334686"/>
                <a:gd name="connsiteX208" fmla="*/ 187074 w 347790"/>
                <a:gd name="connsiteY208" fmla="*/ 58128 h 334686"/>
                <a:gd name="connsiteX209" fmla="*/ 189679 w 347790"/>
                <a:gd name="connsiteY209" fmla="*/ 60060 h 334686"/>
                <a:gd name="connsiteX210" fmla="*/ 194976 w 347790"/>
                <a:gd name="connsiteY210" fmla="*/ 61954 h 334686"/>
                <a:gd name="connsiteX211" fmla="*/ 205498 w 347790"/>
                <a:gd name="connsiteY211" fmla="*/ 71138 h 334686"/>
                <a:gd name="connsiteX212" fmla="*/ 211358 w 347790"/>
                <a:gd name="connsiteY212" fmla="*/ 74307 h 334686"/>
                <a:gd name="connsiteX213" fmla="*/ 215465 w 347790"/>
                <a:gd name="connsiteY213" fmla="*/ 74917 h 334686"/>
                <a:gd name="connsiteX214" fmla="*/ 219150 w 347790"/>
                <a:gd name="connsiteY214" fmla="*/ 74362 h 334686"/>
                <a:gd name="connsiteX215" fmla="*/ 225698 w 347790"/>
                <a:gd name="connsiteY215" fmla="*/ 71185 h 334686"/>
                <a:gd name="connsiteX216" fmla="*/ 228405 w 347790"/>
                <a:gd name="connsiteY216" fmla="*/ 69292 h 334686"/>
                <a:gd name="connsiteX217" fmla="*/ 234993 w 347790"/>
                <a:gd name="connsiteY217" fmla="*/ 61359 h 334686"/>
                <a:gd name="connsiteX218" fmla="*/ 237160 w 347790"/>
                <a:gd name="connsiteY218" fmla="*/ 57213 h 334686"/>
                <a:gd name="connsiteX219" fmla="*/ 238020 w 347790"/>
                <a:gd name="connsiteY219" fmla="*/ 54279 h 334686"/>
                <a:gd name="connsiteX220" fmla="*/ 237809 w 347790"/>
                <a:gd name="connsiteY220" fmla="*/ 51298 h 334686"/>
                <a:gd name="connsiteX221" fmla="*/ 236988 w 347790"/>
                <a:gd name="connsiteY221" fmla="*/ 48615 h 334686"/>
                <a:gd name="connsiteX222" fmla="*/ 235141 w 347790"/>
                <a:gd name="connsiteY222" fmla="*/ 45798 h 334686"/>
                <a:gd name="connsiteX223" fmla="*/ 233850 w 347790"/>
                <a:gd name="connsiteY223" fmla="*/ 42074 h 334686"/>
                <a:gd name="connsiteX224" fmla="*/ 233091 w 347790"/>
                <a:gd name="connsiteY224" fmla="*/ 35354 h 334686"/>
                <a:gd name="connsiteX225" fmla="*/ 234124 w 347790"/>
                <a:gd name="connsiteY225" fmla="*/ 30683 h 334686"/>
                <a:gd name="connsiteX226" fmla="*/ 235384 w 347790"/>
                <a:gd name="connsiteY226" fmla="*/ 27883 h 334686"/>
                <a:gd name="connsiteX227" fmla="*/ 237371 w 347790"/>
                <a:gd name="connsiteY227" fmla="*/ 25019 h 334686"/>
                <a:gd name="connsiteX228" fmla="*/ 242839 w 347790"/>
                <a:gd name="connsiteY228" fmla="*/ 19535 h 334686"/>
                <a:gd name="connsiteX229" fmla="*/ 248339 w 347790"/>
                <a:gd name="connsiteY229" fmla="*/ 15662 h 334686"/>
                <a:gd name="connsiteX230" fmla="*/ 258033 w 347790"/>
                <a:gd name="connsiteY230" fmla="*/ 10593 h 334686"/>
                <a:gd name="connsiteX231" fmla="*/ 263658 w 347790"/>
                <a:gd name="connsiteY231" fmla="*/ 10538 h 334686"/>
                <a:gd name="connsiteX232" fmla="*/ 265989 w 347790"/>
                <a:gd name="connsiteY232" fmla="*/ 9975 h 334686"/>
                <a:gd name="connsiteX233" fmla="*/ 270621 w 347790"/>
                <a:gd name="connsiteY233" fmla="*/ 6384 h 334686"/>
                <a:gd name="connsiteX234" fmla="*/ 272498 w 347790"/>
                <a:gd name="connsiteY234" fmla="*/ 6251 h 334686"/>
                <a:gd name="connsiteX235" fmla="*/ 275095 w 347790"/>
                <a:gd name="connsiteY235" fmla="*/ 7127 h 334686"/>
                <a:gd name="connsiteX236" fmla="*/ 282731 w 347790"/>
                <a:gd name="connsiteY236" fmla="*/ 6877 h 334686"/>
                <a:gd name="connsiteX237" fmla="*/ 286095 w 347790"/>
                <a:gd name="connsiteY237" fmla="*/ 7878 h 334686"/>
                <a:gd name="connsiteX238" fmla="*/ 290109 w 347790"/>
                <a:gd name="connsiteY238" fmla="*/ 10116 h 334686"/>
                <a:gd name="connsiteX239" fmla="*/ 295178 w 347790"/>
                <a:gd name="connsiteY239" fmla="*/ 11500 h 334686"/>
                <a:gd name="connsiteX240" fmla="*/ 298753 w 347790"/>
                <a:gd name="connsiteY240" fmla="*/ 12885 h 334686"/>
                <a:gd name="connsiteX241" fmla="*/ 302563 w 347790"/>
                <a:gd name="connsiteY241" fmla="*/ 14661 h 334686"/>
                <a:gd name="connsiteX242" fmla="*/ 303424 w 347790"/>
                <a:gd name="connsiteY242" fmla="*/ 19081 h 334686"/>
                <a:gd name="connsiteX243" fmla="*/ 303002 w 347790"/>
                <a:gd name="connsiteY243" fmla="*/ 20396 h 334686"/>
                <a:gd name="connsiteX244" fmla="*/ 302908 w 347790"/>
                <a:gd name="connsiteY244" fmla="*/ 22109 h 334686"/>
                <a:gd name="connsiteX245" fmla="*/ 306858 w 347790"/>
                <a:gd name="connsiteY245" fmla="*/ 25144 h 334686"/>
                <a:gd name="connsiteX246" fmla="*/ 318085 w 347790"/>
                <a:gd name="connsiteY246" fmla="*/ 26568 h 334686"/>
                <a:gd name="connsiteX247" fmla="*/ 320299 w 347790"/>
                <a:gd name="connsiteY247" fmla="*/ 27382 h 334686"/>
                <a:gd name="connsiteX248" fmla="*/ 323390 w 347790"/>
                <a:gd name="connsiteY248" fmla="*/ 29706 h 334686"/>
                <a:gd name="connsiteX249" fmla="*/ 325377 w 347790"/>
                <a:gd name="connsiteY249" fmla="*/ 30418 h 334686"/>
                <a:gd name="connsiteX250" fmla="*/ 333067 w 347790"/>
                <a:gd name="connsiteY250" fmla="*/ 30746 h 334686"/>
                <a:gd name="connsiteX251" fmla="*/ 337550 w 347790"/>
                <a:gd name="connsiteY251" fmla="*/ 30253 h 334686"/>
                <a:gd name="connsiteX252" fmla="*/ 341821 w 347790"/>
                <a:gd name="connsiteY252" fmla="*/ 31067 h 334686"/>
                <a:gd name="connsiteX253" fmla="*/ 343402 w 347790"/>
                <a:gd name="connsiteY253" fmla="*/ 31849 h 334686"/>
                <a:gd name="connsiteX254" fmla="*/ 345037 w 347790"/>
                <a:gd name="connsiteY254" fmla="*/ 33664 h 334686"/>
                <a:gd name="connsiteX255" fmla="*/ 347016 w 347790"/>
                <a:gd name="connsiteY255" fmla="*/ 38061 h 33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</a:cxnLst>
              <a:rect l="l" t="t" r="r" b="b"/>
              <a:pathLst>
                <a:path w="347790" h="334686">
                  <a:moveTo>
                    <a:pt x="347791" y="39532"/>
                  </a:moveTo>
                  <a:lnTo>
                    <a:pt x="346946" y="40251"/>
                  </a:lnTo>
                  <a:lnTo>
                    <a:pt x="345741" y="41785"/>
                  </a:lnTo>
                  <a:lnTo>
                    <a:pt x="344982" y="43146"/>
                  </a:lnTo>
                  <a:lnTo>
                    <a:pt x="342948" y="45368"/>
                  </a:lnTo>
                  <a:lnTo>
                    <a:pt x="341250" y="47739"/>
                  </a:lnTo>
                  <a:lnTo>
                    <a:pt x="341415" y="51204"/>
                  </a:lnTo>
                  <a:lnTo>
                    <a:pt x="341798" y="54725"/>
                  </a:lnTo>
                  <a:lnTo>
                    <a:pt x="342940" y="58159"/>
                  </a:lnTo>
                  <a:lnTo>
                    <a:pt x="343918" y="61977"/>
                  </a:lnTo>
                  <a:lnTo>
                    <a:pt x="343636" y="64465"/>
                  </a:lnTo>
                  <a:lnTo>
                    <a:pt x="342799" y="67524"/>
                  </a:lnTo>
                  <a:lnTo>
                    <a:pt x="341798" y="70075"/>
                  </a:lnTo>
                  <a:lnTo>
                    <a:pt x="338481" y="75308"/>
                  </a:lnTo>
                  <a:lnTo>
                    <a:pt x="337972" y="76560"/>
                  </a:lnTo>
                  <a:lnTo>
                    <a:pt x="338160" y="78320"/>
                  </a:lnTo>
                  <a:lnTo>
                    <a:pt x="340179" y="84516"/>
                  </a:lnTo>
                  <a:lnTo>
                    <a:pt x="340335" y="86464"/>
                  </a:lnTo>
                  <a:lnTo>
                    <a:pt x="341540" y="92457"/>
                  </a:lnTo>
                  <a:lnTo>
                    <a:pt x="342643" y="97323"/>
                  </a:lnTo>
                  <a:lnTo>
                    <a:pt x="343864" y="101149"/>
                  </a:lnTo>
                  <a:lnTo>
                    <a:pt x="344051" y="102197"/>
                  </a:lnTo>
                  <a:lnTo>
                    <a:pt x="344051" y="107807"/>
                  </a:lnTo>
                  <a:lnTo>
                    <a:pt x="344051" y="113408"/>
                  </a:lnTo>
                  <a:lnTo>
                    <a:pt x="344051" y="118994"/>
                  </a:lnTo>
                  <a:lnTo>
                    <a:pt x="344051" y="124572"/>
                  </a:lnTo>
                  <a:lnTo>
                    <a:pt x="344051" y="130135"/>
                  </a:lnTo>
                  <a:lnTo>
                    <a:pt x="344051" y="135690"/>
                  </a:lnTo>
                  <a:lnTo>
                    <a:pt x="344051" y="141228"/>
                  </a:lnTo>
                  <a:lnTo>
                    <a:pt x="344051" y="146760"/>
                  </a:lnTo>
                  <a:lnTo>
                    <a:pt x="344051" y="152275"/>
                  </a:lnTo>
                  <a:lnTo>
                    <a:pt x="344051" y="157783"/>
                  </a:lnTo>
                  <a:lnTo>
                    <a:pt x="344051" y="163275"/>
                  </a:lnTo>
                  <a:lnTo>
                    <a:pt x="344051" y="168767"/>
                  </a:lnTo>
                  <a:lnTo>
                    <a:pt x="344051" y="174236"/>
                  </a:lnTo>
                  <a:lnTo>
                    <a:pt x="344051" y="179696"/>
                  </a:lnTo>
                  <a:lnTo>
                    <a:pt x="344051" y="185149"/>
                  </a:lnTo>
                  <a:lnTo>
                    <a:pt x="344051" y="190595"/>
                  </a:lnTo>
                  <a:lnTo>
                    <a:pt x="344051" y="196024"/>
                  </a:lnTo>
                  <a:lnTo>
                    <a:pt x="344051" y="201446"/>
                  </a:lnTo>
                  <a:lnTo>
                    <a:pt x="344051" y="206859"/>
                  </a:lnTo>
                  <a:lnTo>
                    <a:pt x="344051" y="212257"/>
                  </a:lnTo>
                  <a:lnTo>
                    <a:pt x="344051" y="217656"/>
                  </a:lnTo>
                  <a:lnTo>
                    <a:pt x="344051" y="223038"/>
                  </a:lnTo>
                  <a:lnTo>
                    <a:pt x="344051" y="228405"/>
                  </a:lnTo>
                  <a:lnTo>
                    <a:pt x="344051" y="233772"/>
                  </a:lnTo>
                  <a:lnTo>
                    <a:pt x="344051" y="239123"/>
                  </a:lnTo>
                  <a:lnTo>
                    <a:pt x="344051" y="244467"/>
                  </a:lnTo>
                  <a:lnTo>
                    <a:pt x="344051" y="249802"/>
                  </a:lnTo>
                  <a:lnTo>
                    <a:pt x="344051" y="255130"/>
                  </a:lnTo>
                  <a:lnTo>
                    <a:pt x="344051" y="260442"/>
                  </a:lnTo>
                  <a:lnTo>
                    <a:pt x="344051" y="265754"/>
                  </a:lnTo>
                  <a:lnTo>
                    <a:pt x="344051" y="271058"/>
                  </a:lnTo>
                  <a:lnTo>
                    <a:pt x="344051" y="276347"/>
                  </a:lnTo>
                  <a:lnTo>
                    <a:pt x="344051" y="288059"/>
                  </a:lnTo>
                  <a:lnTo>
                    <a:pt x="344043" y="299731"/>
                  </a:lnTo>
                  <a:lnTo>
                    <a:pt x="344043" y="311365"/>
                  </a:lnTo>
                  <a:lnTo>
                    <a:pt x="344036" y="322959"/>
                  </a:lnTo>
                  <a:lnTo>
                    <a:pt x="343965" y="322990"/>
                  </a:lnTo>
                  <a:lnTo>
                    <a:pt x="343902" y="323037"/>
                  </a:lnTo>
                  <a:lnTo>
                    <a:pt x="343832" y="323077"/>
                  </a:lnTo>
                  <a:lnTo>
                    <a:pt x="343762" y="323123"/>
                  </a:lnTo>
                  <a:lnTo>
                    <a:pt x="338348" y="323116"/>
                  </a:lnTo>
                  <a:lnTo>
                    <a:pt x="332934" y="323116"/>
                  </a:lnTo>
                  <a:lnTo>
                    <a:pt x="327512" y="323116"/>
                  </a:lnTo>
                  <a:lnTo>
                    <a:pt x="322099" y="323108"/>
                  </a:lnTo>
                  <a:lnTo>
                    <a:pt x="322099" y="326010"/>
                  </a:lnTo>
                  <a:lnTo>
                    <a:pt x="322099" y="328905"/>
                  </a:lnTo>
                  <a:lnTo>
                    <a:pt x="322099" y="331792"/>
                  </a:lnTo>
                  <a:lnTo>
                    <a:pt x="322099" y="334687"/>
                  </a:lnTo>
                  <a:lnTo>
                    <a:pt x="311576" y="329202"/>
                  </a:lnTo>
                  <a:lnTo>
                    <a:pt x="301062" y="323718"/>
                  </a:lnTo>
                  <a:lnTo>
                    <a:pt x="290539" y="318218"/>
                  </a:lnTo>
                  <a:lnTo>
                    <a:pt x="280024" y="312710"/>
                  </a:lnTo>
                  <a:lnTo>
                    <a:pt x="269502" y="307195"/>
                  </a:lnTo>
                  <a:lnTo>
                    <a:pt x="258987" y="301672"/>
                  </a:lnTo>
                  <a:lnTo>
                    <a:pt x="248464" y="296140"/>
                  </a:lnTo>
                  <a:lnTo>
                    <a:pt x="237950" y="290601"/>
                  </a:lnTo>
                  <a:lnTo>
                    <a:pt x="227427" y="285047"/>
                  </a:lnTo>
                  <a:lnTo>
                    <a:pt x="216912" y="279484"/>
                  </a:lnTo>
                  <a:lnTo>
                    <a:pt x="206390" y="273922"/>
                  </a:lnTo>
                  <a:lnTo>
                    <a:pt x="195875" y="268344"/>
                  </a:lnTo>
                  <a:lnTo>
                    <a:pt x="185353" y="262750"/>
                  </a:lnTo>
                  <a:lnTo>
                    <a:pt x="174838" y="257148"/>
                  </a:lnTo>
                  <a:lnTo>
                    <a:pt x="164316" y="251547"/>
                  </a:lnTo>
                  <a:lnTo>
                    <a:pt x="153793" y="245930"/>
                  </a:lnTo>
                  <a:lnTo>
                    <a:pt x="146533" y="242041"/>
                  </a:lnTo>
                  <a:lnTo>
                    <a:pt x="138694" y="245836"/>
                  </a:lnTo>
                  <a:lnTo>
                    <a:pt x="132553" y="248809"/>
                  </a:lnTo>
                  <a:lnTo>
                    <a:pt x="124463" y="252712"/>
                  </a:lnTo>
                  <a:lnTo>
                    <a:pt x="124463" y="252712"/>
                  </a:lnTo>
                  <a:lnTo>
                    <a:pt x="115169" y="257774"/>
                  </a:lnTo>
                  <a:lnTo>
                    <a:pt x="108034" y="261655"/>
                  </a:lnTo>
                  <a:lnTo>
                    <a:pt x="107698" y="261623"/>
                  </a:lnTo>
                  <a:lnTo>
                    <a:pt x="107377" y="261530"/>
                  </a:lnTo>
                  <a:lnTo>
                    <a:pt x="99952" y="254942"/>
                  </a:lnTo>
                  <a:lnTo>
                    <a:pt x="94155" y="249786"/>
                  </a:lnTo>
                  <a:lnTo>
                    <a:pt x="91581" y="248339"/>
                  </a:lnTo>
                  <a:lnTo>
                    <a:pt x="80652" y="245703"/>
                  </a:lnTo>
                  <a:lnTo>
                    <a:pt x="69785" y="243082"/>
                  </a:lnTo>
                  <a:lnTo>
                    <a:pt x="58347" y="240312"/>
                  </a:lnTo>
                  <a:lnTo>
                    <a:pt x="56266" y="236095"/>
                  </a:lnTo>
                  <a:lnTo>
                    <a:pt x="53943" y="231378"/>
                  </a:lnTo>
                  <a:lnTo>
                    <a:pt x="50806" y="225471"/>
                  </a:lnTo>
                  <a:lnTo>
                    <a:pt x="48889" y="221849"/>
                  </a:lnTo>
                  <a:lnTo>
                    <a:pt x="48247" y="221286"/>
                  </a:lnTo>
                  <a:lnTo>
                    <a:pt x="39477" y="218422"/>
                  </a:lnTo>
                  <a:lnTo>
                    <a:pt x="30206" y="215606"/>
                  </a:lnTo>
                  <a:lnTo>
                    <a:pt x="24785" y="217311"/>
                  </a:lnTo>
                  <a:lnTo>
                    <a:pt x="23830" y="217186"/>
                  </a:lnTo>
                  <a:lnTo>
                    <a:pt x="22297" y="216115"/>
                  </a:lnTo>
                  <a:lnTo>
                    <a:pt x="20756" y="214651"/>
                  </a:lnTo>
                  <a:lnTo>
                    <a:pt x="19942" y="212610"/>
                  </a:lnTo>
                  <a:lnTo>
                    <a:pt x="17767" y="209871"/>
                  </a:lnTo>
                  <a:lnTo>
                    <a:pt x="15756" y="203589"/>
                  </a:lnTo>
                  <a:lnTo>
                    <a:pt x="15561" y="198582"/>
                  </a:lnTo>
                  <a:lnTo>
                    <a:pt x="15162" y="196806"/>
                  </a:lnTo>
                  <a:lnTo>
                    <a:pt x="10335" y="189734"/>
                  </a:lnTo>
                  <a:lnTo>
                    <a:pt x="5946" y="183295"/>
                  </a:lnTo>
                  <a:lnTo>
                    <a:pt x="3028" y="178992"/>
                  </a:lnTo>
                  <a:lnTo>
                    <a:pt x="2464" y="177044"/>
                  </a:lnTo>
                  <a:lnTo>
                    <a:pt x="2801" y="174650"/>
                  </a:lnTo>
                  <a:lnTo>
                    <a:pt x="3974" y="172499"/>
                  </a:lnTo>
                  <a:lnTo>
                    <a:pt x="8222" y="169956"/>
                  </a:lnTo>
                  <a:lnTo>
                    <a:pt x="12056" y="167179"/>
                  </a:lnTo>
                  <a:lnTo>
                    <a:pt x="12580" y="165254"/>
                  </a:lnTo>
                  <a:lnTo>
                    <a:pt x="12823" y="159942"/>
                  </a:lnTo>
                  <a:lnTo>
                    <a:pt x="11571" y="158284"/>
                  </a:lnTo>
                  <a:lnTo>
                    <a:pt x="10648" y="155123"/>
                  </a:lnTo>
                  <a:lnTo>
                    <a:pt x="9709" y="150843"/>
                  </a:lnTo>
                  <a:lnTo>
                    <a:pt x="9600" y="148098"/>
                  </a:lnTo>
                  <a:lnTo>
                    <a:pt x="11305" y="142629"/>
                  </a:lnTo>
                  <a:lnTo>
                    <a:pt x="13300" y="136894"/>
                  </a:lnTo>
                  <a:lnTo>
                    <a:pt x="12032" y="130526"/>
                  </a:lnTo>
                  <a:lnTo>
                    <a:pt x="11094" y="117703"/>
                  </a:lnTo>
                  <a:lnTo>
                    <a:pt x="11680" y="107564"/>
                  </a:lnTo>
                  <a:lnTo>
                    <a:pt x="11203" y="103872"/>
                  </a:lnTo>
                  <a:lnTo>
                    <a:pt x="10867" y="102315"/>
                  </a:lnTo>
                  <a:lnTo>
                    <a:pt x="9560" y="97511"/>
                  </a:lnTo>
                  <a:lnTo>
                    <a:pt x="7956" y="92543"/>
                  </a:lnTo>
                  <a:lnTo>
                    <a:pt x="7237" y="90799"/>
                  </a:lnTo>
                  <a:lnTo>
                    <a:pt x="5179" y="86785"/>
                  </a:lnTo>
                  <a:lnTo>
                    <a:pt x="1768" y="81802"/>
                  </a:lnTo>
                  <a:lnTo>
                    <a:pt x="0" y="78735"/>
                  </a:lnTo>
                  <a:lnTo>
                    <a:pt x="2425" y="77116"/>
                  </a:lnTo>
                  <a:lnTo>
                    <a:pt x="4577" y="75848"/>
                  </a:lnTo>
                  <a:lnTo>
                    <a:pt x="7198" y="74510"/>
                  </a:lnTo>
                  <a:lnTo>
                    <a:pt x="10914" y="72993"/>
                  </a:lnTo>
                  <a:lnTo>
                    <a:pt x="12838" y="71850"/>
                  </a:lnTo>
                  <a:lnTo>
                    <a:pt x="13660" y="70888"/>
                  </a:lnTo>
                  <a:lnTo>
                    <a:pt x="16453" y="66961"/>
                  </a:lnTo>
                  <a:lnTo>
                    <a:pt x="17908" y="64786"/>
                  </a:lnTo>
                  <a:lnTo>
                    <a:pt x="19895" y="61805"/>
                  </a:lnTo>
                  <a:lnTo>
                    <a:pt x="20763" y="59724"/>
                  </a:lnTo>
                  <a:lnTo>
                    <a:pt x="20787" y="57800"/>
                  </a:lnTo>
                  <a:lnTo>
                    <a:pt x="20482" y="55468"/>
                  </a:lnTo>
                  <a:lnTo>
                    <a:pt x="18933" y="49882"/>
                  </a:lnTo>
                  <a:lnTo>
                    <a:pt x="17665" y="44437"/>
                  </a:lnTo>
                  <a:lnTo>
                    <a:pt x="18651" y="42332"/>
                  </a:lnTo>
                  <a:lnTo>
                    <a:pt x="19441" y="41331"/>
                  </a:lnTo>
                  <a:lnTo>
                    <a:pt x="21170" y="38765"/>
                  </a:lnTo>
                  <a:lnTo>
                    <a:pt x="21859" y="38249"/>
                  </a:lnTo>
                  <a:lnTo>
                    <a:pt x="25590" y="37451"/>
                  </a:lnTo>
                  <a:lnTo>
                    <a:pt x="27077" y="35745"/>
                  </a:lnTo>
                  <a:lnTo>
                    <a:pt x="28219" y="33602"/>
                  </a:lnTo>
                  <a:lnTo>
                    <a:pt x="28509" y="32475"/>
                  </a:lnTo>
                  <a:lnTo>
                    <a:pt x="30136" y="31294"/>
                  </a:lnTo>
                  <a:lnTo>
                    <a:pt x="32084" y="30112"/>
                  </a:lnTo>
                  <a:lnTo>
                    <a:pt x="33281" y="28579"/>
                  </a:lnTo>
                  <a:lnTo>
                    <a:pt x="37208" y="26201"/>
                  </a:lnTo>
                  <a:lnTo>
                    <a:pt x="40792" y="24034"/>
                  </a:lnTo>
                  <a:lnTo>
                    <a:pt x="44961" y="21749"/>
                  </a:lnTo>
                  <a:lnTo>
                    <a:pt x="48185" y="19981"/>
                  </a:lnTo>
                  <a:lnTo>
                    <a:pt x="48865" y="18432"/>
                  </a:lnTo>
                  <a:lnTo>
                    <a:pt x="48818" y="17094"/>
                  </a:lnTo>
                  <a:lnTo>
                    <a:pt x="47066" y="14043"/>
                  </a:lnTo>
                  <a:lnTo>
                    <a:pt x="47066" y="10428"/>
                  </a:lnTo>
                  <a:lnTo>
                    <a:pt x="47183" y="7424"/>
                  </a:lnTo>
                  <a:lnTo>
                    <a:pt x="47355" y="5648"/>
                  </a:lnTo>
                  <a:lnTo>
                    <a:pt x="48130" y="696"/>
                  </a:lnTo>
                  <a:lnTo>
                    <a:pt x="48177" y="0"/>
                  </a:lnTo>
                  <a:lnTo>
                    <a:pt x="51525" y="1651"/>
                  </a:lnTo>
                  <a:lnTo>
                    <a:pt x="54960" y="2308"/>
                  </a:lnTo>
                  <a:lnTo>
                    <a:pt x="65201" y="8433"/>
                  </a:lnTo>
                  <a:lnTo>
                    <a:pt x="68432" y="9200"/>
                  </a:lnTo>
                  <a:lnTo>
                    <a:pt x="75598" y="9928"/>
                  </a:lnTo>
                  <a:lnTo>
                    <a:pt x="84039" y="7424"/>
                  </a:lnTo>
                  <a:lnTo>
                    <a:pt x="87231" y="6971"/>
                  </a:lnTo>
                  <a:lnTo>
                    <a:pt x="92786" y="9325"/>
                  </a:lnTo>
                  <a:lnTo>
                    <a:pt x="95235" y="9990"/>
                  </a:lnTo>
                  <a:lnTo>
                    <a:pt x="99350" y="10170"/>
                  </a:lnTo>
                  <a:lnTo>
                    <a:pt x="106383" y="12298"/>
                  </a:lnTo>
                  <a:lnTo>
                    <a:pt x="108175" y="13042"/>
                  </a:lnTo>
                  <a:lnTo>
                    <a:pt x="112274" y="16437"/>
                  </a:lnTo>
                  <a:lnTo>
                    <a:pt x="114238" y="17454"/>
                  </a:lnTo>
                  <a:lnTo>
                    <a:pt x="128797" y="20560"/>
                  </a:lnTo>
                  <a:lnTo>
                    <a:pt x="130784" y="22617"/>
                  </a:lnTo>
                  <a:lnTo>
                    <a:pt x="132810" y="26537"/>
                  </a:lnTo>
                  <a:lnTo>
                    <a:pt x="132897" y="31403"/>
                  </a:lnTo>
                  <a:lnTo>
                    <a:pt x="134016" y="34924"/>
                  </a:lnTo>
                  <a:lnTo>
                    <a:pt x="135823" y="39485"/>
                  </a:lnTo>
                  <a:lnTo>
                    <a:pt x="138005" y="42708"/>
                  </a:lnTo>
                  <a:lnTo>
                    <a:pt x="140423" y="45391"/>
                  </a:lnTo>
                  <a:lnTo>
                    <a:pt x="143200" y="47066"/>
                  </a:lnTo>
                  <a:lnTo>
                    <a:pt x="149584" y="49538"/>
                  </a:lnTo>
                  <a:lnTo>
                    <a:pt x="156782" y="50484"/>
                  </a:lnTo>
                  <a:lnTo>
                    <a:pt x="164042" y="50805"/>
                  </a:lnTo>
                  <a:lnTo>
                    <a:pt x="176505" y="54208"/>
                  </a:lnTo>
                  <a:lnTo>
                    <a:pt x="187074" y="58128"/>
                  </a:lnTo>
                  <a:lnTo>
                    <a:pt x="189679" y="60060"/>
                  </a:lnTo>
                  <a:lnTo>
                    <a:pt x="194976" y="61954"/>
                  </a:lnTo>
                  <a:lnTo>
                    <a:pt x="205498" y="71138"/>
                  </a:lnTo>
                  <a:lnTo>
                    <a:pt x="211358" y="74307"/>
                  </a:lnTo>
                  <a:lnTo>
                    <a:pt x="215465" y="74917"/>
                  </a:lnTo>
                  <a:lnTo>
                    <a:pt x="219150" y="74362"/>
                  </a:lnTo>
                  <a:lnTo>
                    <a:pt x="225698" y="71185"/>
                  </a:lnTo>
                  <a:lnTo>
                    <a:pt x="228405" y="69292"/>
                  </a:lnTo>
                  <a:lnTo>
                    <a:pt x="234993" y="61359"/>
                  </a:lnTo>
                  <a:lnTo>
                    <a:pt x="237160" y="57213"/>
                  </a:lnTo>
                  <a:lnTo>
                    <a:pt x="238020" y="54279"/>
                  </a:lnTo>
                  <a:lnTo>
                    <a:pt x="237809" y="51298"/>
                  </a:lnTo>
                  <a:lnTo>
                    <a:pt x="236988" y="48615"/>
                  </a:lnTo>
                  <a:lnTo>
                    <a:pt x="235141" y="45798"/>
                  </a:lnTo>
                  <a:lnTo>
                    <a:pt x="233850" y="42074"/>
                  </a:lnTo>
                  <a:lnTo>
                    <a:pt x="233091" y="35354"/>
                  </a:lnTo>
                  <a:lnTo>
                    <a:pt x="234124" y="30683"/>
                  </a:lnTo>
                  <a:lnTo>
                    <a:pt x="235384" y="27883"/>
                  </a:lnTo>
                  <a:lnTo>
                    <a:pt x="237371" y="25019"/>
                  </a:lnTo>
                  <a:lnTo>
                    <a:pt x="242839" y="19535"/>
                  </a:lnTo>
                  <a:lnTo>
                    <a:pt x="248339" y="15662"/>
                  </a:lnTo>
                  <a:lnTo>
                    <a:pt x="258033" y="10593"/>
                  </a:lnTo>
                  <a:lnTo>
                    <a:pt x="263658" y="10538"/>
                  </a:lnTo>
                  <a:lnTo>
                    <a:pt x="265989" y="9975"/>
                  </a:lnTo>
                  <a:lnTo>
                    <a:pt x="270621" y="6384"/>
                  </a:lnTo>
                  <a:lnTo>
                    <a:pt x="272498" y="6251"/>
                  </a:lnTo>
                  <a:lnTo>
                    <a:pt x="275095" y="7127"/>
                  </a:lnTo>
                  <a:lnTo>
                    <a:pt x="282731" y="6877"/>
                  </a:lnTo>
                  <a:lnTo>
                    <a:pt x="286095" y="7878"/>
                  </a:lnTo>
                  <a:lnTo>
                    <a:pt x="290109" y="10116"/>
                  </a:lnTo>
                  <a:lnTo>
                    <a:pt x="295178" y="11500"/>
                  </a:lnTo>
                  <a:lnTo>
                    <a:pt x="298753" y="12885"/>
                  </a:lnTo>
                  <a:lnTo>
                    <a:pt x="302563" y="14661"/>
                  </a:lnTo>
                  <a:lnTo>
                    <a:pt x="303424" y="19081"/>
                  </a:lnTo>
                  <a:lnTo>
                    <a:pt x="303002" y="20396"/>
                  </a:lnTo>
                  <a:lnTo>
                    <a:pt x="302908" y="22109"/>
                  </a:lnTo>
                  <a:lnTo>
                    <a:pt x="306858" y="25144"/>
                  </a:lnTo>
                  <a:lnTo>
                    <a:pt x="318085" y="26568"/>
                  </a:lnTo>
                  <a:lnTo>
                    <a:pt x="320299" y="27382"/>
                  </a:lnTo>
                  <a:lnTo>
                    <a:pt x="323390" y="29706"/>
                  </a:lnTo>
                  <a:lnTo>
                    <a:pt x="325377" y="30418"/>
                  </a:lnTo>
                  <a:lnTo>
                    <a:pt x="333067" y="30746"/>
                  </a:lnTo>
                  <a:lnTo>
                    <a:pt x="337550" y="30253"/>
                  </a:lnTo>
                  <a:lnTo>
                    <a:pt x="341821" y="31067"/>
                  </a:lnTo>
                  <a:lnTo>
                    <a:pt x="343402" y="31849"/>
                  </a:lnTo>
                  <a:lnTo>
                    <a:pt x="345037" y="33664"/>
                  </a:lnTo>
                  <a:lnTo>
                    <a:pt x="347016" y="3806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97EB7E2-4A50-82D6-0779-2D3D958BF7B7}"/>
                </a:ext>
              </a:extLst>
            </p:cNvPr>
            <p:cNvSpPr>
              <a:spLocks/>
            </p:cNvSpPr>
            <p:nvPr/>
          </p:nvSpPr>
          <p:spPr>
            <a:xfrm>
              <a:off x="6961571" y="3807234"/>
              <a:ext cx="265934" cy="213133"/>
            </a:xfrm>
            <a:custGeom>
              <a:avLst/>
              <a:gdLst>
                <a:gd name="connsiteX0" fmla="*/ 240594 w 265934"/>
                <a:gd name="connsiteY0" fmla="*/ 22180 h 213133"/>
                <a:gd name="connsiteX1" fmla="*/ 241228 w 265934"/>
                <a:gd name="connsiteY1" fmla="*/ 24159 h 213133"/>
                <a:gd name="connsiteX2" fmla="*/ 242526 w 265934"/>
                <a:gd name="connsiteY2" fmla="*/ 25739 h 213133"/>
                <a:gd name="connsiteX3" fmla="*/ 247158 w 265934"/>
                <a:gd name="connsiteY3" fmla="*/ 29346 h 213133"/>
                <a:gd name="connsiteX4" fmla="*/ 249904 w 265934"/>
                <a:gd name="connsiteY4" fmla="*/ 31568 h 213133"/>
                <a:gd name="connsiteX5" fmla="*/ 249982 w 265934"/>
                <a:gd name="connsiteY5" fmla="*/ 32334 h 213133"/>
                <a:gd name="connsiteX6" fmla="*/ 249098 w 265934"/>
                <a:gd name="connsiteY6" fmla="*/ 34157 h 213133"/>
                <a:gd name="connsiteX7" fmla="*/ 248723 w 265934"/>
                <a:gd name="connsiteY7" fmla="*/ 35409 h 213133"/>
                <a:gd name="connsiteX8" fmla="*/ 249442 w 265934"/>
                <a:gd name="connsiteY8" fmla="*/ 36747 h 213133"/>
                <a:gd name="connsiteX9" fmla="*/ 251140 w 265934"/>
                <a:gd name="connsiteY9" fmla="*/ 38358 h 213133"/>
                <a:gd name="connsiteX10" fmla="*/ 251273 w 265934"/>
                <a:gd name="connsiteY10" fmla="*/ 39133 h 213133"/>
                <a:gd name="connsiteX11" fmla="*/ 250866 w 265934"/>
                <a:gd name="connsiteY11" fmla="*/ 40033 h 213133"/>
                <a:gd name="connsiteX12" fmla="*/ 249990 w 265934"/>
                <a:gd name="connsiteY12" fmla="*/ 41762 h 213133"/>
                <a:gd name="connsiteX13" fmla="*/ 251852 w 265934"/>
                <a:gd name="connsiteY13" fmla="*/ 46831 h 213133"/>
                <a:gd name="connsiteX14" fmla="*/ 252165 w 265934"/>
                <a:gd name="connsiteY14" fmla="*/ 51736 h 213133"/>
                <a:gd name="connsiteX15" fmla="*/ 251680 w 265934"/>
                <a:gd name="connsiteY15" fmla="*/ 55218 h 213133"/>
                <a:gd name="connsiteX16" fmla="*/ 251695 w 265934"/>
                <a:gd name="connsiteY16" fmla="*/ 57228 h 213133"/>
                <a:gd name="connsiteX17" fmla="*/ 251938 w 265934"/>
                <a:gd name="connsiteY17" fmla="*/ 58934 h 213133"/>
                <a:gd name="connsiteX18" fmla="*/ 253518 w 265934"/>
                <a:gd name="connsiteY18" fmla="*/ 62869 h 213133"/>
                <a:gd name="connsiteX19" fmla="*/ 252462 w 265934"/>
                <a:gd name="connsiteY19" fmla="*/ 69370 h 213133"/>
                <a:gd name="connsiteX20" fmla="*/ 253651 w 265934"/>
                <a:gd name="connsiteY20" fmla="*/ 72907 h 213133"/>
                <a:gd name="connsiteX21" fmla="*/ 255287 w 265934"/>
                <a:gd name="connsiteY21" fmla="*/ 75770 h 213133"/>
                <a:gd name="connsiteX22" fmla="*/ 256178 w 265934"/>
                <a:gd name="connsiteY22" fmla="*/ 80871 h 213133"/>
                <a:gd name="connsiteX23" fmla="*/ 257493 w 265934"/>
                <a:gd name="connsiteY23" fmla="*/ 83289 h 213133"/>
                <a:gd name="connsiteX24" fmla="*/ 259644 w 265934"/>
                <a:gd name="connsiteY24" fmla="*/ 85409 h 213133"/>
                <a:gd name="connsiteX25" fmla="*/ 260872 w 265934"/>
                <a:gd name="connsiteY25" fmla="*/ 86121 h 213133"/>
                <a:gd name="connsiteX26" fmla="*/ 263243 w 265934"/>
                <a:gd name="connsiteY26" fmla="*/ 87873 h 213133"/>
                <a:gd name="connsiteX27" fmla="*/ 264941 w 265934"/>
                <a:gd name="connsiteY27" fmla="*/ 89328 h 213133"/>
                <a:gd name="connsiteX28" fmla="*/ 265934 w 265934"/>
                <a:gd name="connsiteY28" fmla="*/ 91503 h 213133"/>
                <a:gd name="connsiteX29" fmla="*/ 263806 w 265934"/>
                <a:gd name="connsiteY29" fmla="*/ 93287 h 213133"/>
                <a:gd name="connsiteX30" fmla="*/ 262101 w 265934"/>
                <a:gd name="connsiteY30" fmla="*/ 94883 h 213133"/>
                <a:gd name="connsiteX31" fmla="*/ 261616 w 265934"/>
                <a:gd name="connsiteY31" fmla="*/ 96604 h 213133"/>
                <a:gd name="connsiteX32" fmla="*/ 262414 w 265934"/>
                <a:gd name="connsiteY32" fmla="*/ 99358 h 213133"/>
                <a:gd name="connsiteX33" fmla="*/ 262414 w 265934"/>
                <a:gd name="connsiteY33" fmla="*/ 100836 h 213133"/>
                <a:gd name="connsiteX34" fmla="*/ 261326 w 265934"/>
                <a:gd name="connsiteY34" fmla="*/ 101306 h 213133"/>
                <a:gd name="connsiteX35" fmla="*/ 256898 w 265934"/>
                <a:gd name="connsiteY35" fmla="*/ 101149 h 213133"/>
                <a:gd name="connsiteX36" fmla="*/ 253425 w 265934"/>
                <a:gd name="connsiteY36" fmla="*/ 101032 h 213133"/>
                <a:gd name="connsiteX37" fmla="*/ 249435 w 265934"/>
                <a:gd name="connsiteY37" fmla="*/ 100899 h 213133"/>
                <a:gd name="connsiteX38" fmla="*/ 243817 w 265934"/>
                <a:gd name="connsiteY38" fmla="*/ 100633 h 213133"/>
                <a:gd name="connsiteX39" fmla="*/ 240344 w 265934"/>
                <a:gd name="connsiteY39" fmla="*/ 100469 h 213133"/>
                <a:gd name="connsiteX40" fmla="*/ 235571 w 265934"/>
                <a:gd name="connsiteY40" fmla="*/ 100250 h 213133"/>
                <a:gd name="connsiteX41" fmla="*/ 233929 w 265934"/>
                <a:gd name="connsiteY41" fmla="*/ 100359 h 213133"/>
                <a:gd name="connsiteX42" fmla="*/ 229555 w 265934"/>
                <a:gd name="connsiteY42" fmla="*/ 101126 h 213133"/>
                <a:gd name="connsiteX43" fmla="*/ 226465 w 265934"/>
                <a:gd name="connsiteY43" fmla="*/ 101673 h 213133"/>
                <a:gd name="connsiteX44" fmla="*/ 225941 w 265934"/>
                <a:gd name="connsiteY44" fmla="*/ 101822 h 213133"/>
                <a:gd name="connsiteX45" fmla="*/ 224979 w 265934"/>
                <a:gd name="connsiteY45" fmla="*/ 102503 h 213133"/>
                <a:gd name="connsiteX46" fmla="*/ 224313 w 265934"/>
                <a:gd name="connsiteY46" fmla="*/ 104529 h 213133"/>
                <a:gd name="connsiteX47" fmla="*/ 223719 w 265934"/>
                <a:gd name="connsiteY47" fmla="*/ 106837 h 213133"/>
                <a:gd name="connsiteX48" fmla="*/ 223077 w 265934"/>
                <a:gd name="connsiteY48" fmla="*/ 107862 h 213133"/>
                <a:gd name="connsiteX49" fmla="*/ 213807 w 265934"/>
                <a:gd name="connsiteY49" fmla="*/ 111195 h 213133"/>
                <a:gd name="connsiteX50" fmla="*/ 210184 w 265934"/>
                <a:gd name="connsiteY50" fmla="*/ 111656 h 213133"/>
                <a:gd name="connsiteX51" fmla="*/ 208088 w 265934"/>
                <a:gd name="connsiteY51" fmla="*/ 111312 h 213133"/>
                <a:gd name="connsiteX52" fmla="*/ 206594 w 265934"/>
                <a:gd name="connsiteY52" fmla="*/ 111586 h 213133"/>
                <a:gd name="connsiteX53" fmla="*/ 205310 w 265934"/>
                <a:gd name="connsiteY53" fmla="*/ 112298 h 213133"/>
                <a:gd name="connsiteX54" fmla="*/ 204872 w 265934"/>
                <a:gd name="connsiteY54" fmla="*/ 113370 h 213133"/>
                <a:gd name="connsiteX55" fmla="*/ 204810 w 265934"/>
                <a:gd name="connsiteY55" fmla="*/ 114747 h 213133"/>
                <a:gd name="connsiteX56" fmla="*/ 205084 w 265934"/>
                <a:gd name="connsiteY56" fmla="*/ 116131 h 213133"/>
                <a:gd name="connsiteX57" fmla="*/ 205975 w 265934"/>
                <a:gd name="connsiteY57" fmla="*/ 118056 h 213133"/>
                <a:gd name="connsiteX58" fmla="*/ 206132 w 265934"/>
                <a:gd name="connsiteY58" fmla="*/ 119980 h 213133"/>
                <a:gd name="connsiteX59" fmla="*/ 205561 w 265934"/>
                <a:gd name="connsiteY59" fmla="*/ 121342 h 213133"/>
                <a:gd name="connsiteX60" fmla="*/ 205428 w 265934"/>
                <a:gd name="connsiteY60" fmla="*/ 122703 h 213133"/>
                <a:gd name="connsiteX61" fmla="*/ 205162 w 265934"/>
                <a:gd name="connsiteY61" fmla="*/ 124174 h 213133"/>
                <a:gd name="connsiteX62" fmla="*/ 205639 w 265934"/>
                <a:gd name="connsiteY62" fmla="*/ 124972 h 213133"/>
                <a:gd name="connsiteX63" fmla="*/ 206531 w 265934"/>
                <a:gd name="connsiteY63" fmla="*/ 125097 h 213133"/>
                <a:gd name="connsiteX64" fmla="*/ 207431 w 265934"/>
                <a:gd name="connsiteY64" fmla="*/ 125770 h 213133"/>
                <a:gd name="connsiteX65" fmla="*/ 208698 w 265934"/>
                <a:gd name="connsiteY65" fmla="*/ 126380 h 213133"/>
                <a:gd name="connsiteX66" fmla="*/ 209746 w 265934"/>
                <a:gd name="connsiteY66" fmla="*/ 127546 h 213133"/>
                <a:gd name="connsiteX67" fmla="*/ 209699 w 265934"/>
                <a:gd name="connsiteY67" fmla="*/ 129204 h 213133"/>
                <a:gd name="connsiteX68" fmla="*/ 208823 w 265934"/>
                <a:gd name="connsiteY68" fmla="*/ 130143 h 213133"/>
                <a:gd name="connsiteX69" fmla="*/ 208049 w 265934"/>
                <a:gd name="connsiteY69" fmla="*/ 130636 h 213133"/>
                <a:gd name="connsiteX70" fmla="*/ 204575 w 265934"/>
                <a:gd name="connsiteY70" fmla="*/ 131074 h 213133"/>
                <a:gd name="connsiteX71" fmla="*/ 201829 w 265934"/>
                <a:gd name="connsiteY71" fmla="*/ 131426 h 213133"/>
                <a:gd name="connsiteX72" fmla="*/ 198238 w 265934"/>
                <a:gd name="connsiteY72" fmla="*/ 134070 h 213133"/>
                <a:gd name="connsiteX73" fmla="*/ 194412 w 265934"/>
                <a:gd name="connsiteY73" fmla="*/ 136887 h 213133"/>
                <a:gd name="connsiteX74" fmla="*/ 189890 w 265934"/>
                <a:gd name="connsiteY74" fmla="*/ 138749 h 213133"/>
                <a:gd name="connsiteX75" fmla="*/ 187895 w 265934"/>
                <a:gd name="connsiteY75" fmla="*/ 139273 h 213133"/>
                <a:gd name="connsiteX76" fmla="*/ 184414 w 265934"/>
                <a:gd name="connsiteY76" fmla="*/ 140611 h 213133"/>
                <a:gd name="connsiteX77" fmla="*/ 180244 w 265934"/>
                <a:gd name="connsiteY77" fmla="*/ 142809 h 213133"/>
                <a:gd name="connsiteX78" fmla="*/ 178187 w 265934"/>
                <a:gd name="connsiteY78" fmla="*/ 146330 h 213133"/>
                <a:gd name="connsiteX79" fmla="*/ 175597 w 265934"/>
                <a:gd name="connsiteY79" fmla="*/ 150382 h 213133"/>
                <a:gd name="connsiteX80" fmla="*/ 173101 w 265934"/>
                <a:gd name="connsiteY80" fmla="*/ 153097 h 213133"/>
                <a:gd name="connsiteX81" fmla="*/ 169698 w 265934"/>
                <a:gd name="connsiteY81" fmla="*/ 155671 h 213133"/>
                <a:gd name="connsiteX82" fmla="*/ 166522 w 265934"/>
                <a:gd name="connsiteY82" fmla="*/ 156649 h 213133"/>
                <a:gd name="connsiteX83" fmla="*/ 162532 w 265934"/>
                <a:gd name="connsiteY83" fmla="*/ 157885 h 213133"/>
                <a:gd name="connsiteX84" fmla="*/ 157502 w 265934"/>
                <a:gd name="connsiteY84" fmla="*/ 158831 h 213133"/>
                <a:gd name="connsiteX85" fmla="*/ 153942 w 265934"/>
                <a:gd name="connsiteY85" fmla="*/ 159144 h 213133"/>
                <a:gd name="connsiteX86" fmla="*/ 152878 w 265934"/>
                <a:gd name="connsiteY86" fmla="*/ 159348 h 213133"/>
                <a:gd name="connsiteX87" fmla="*/ 149741 w 265934"/>
                <a:gd name="connsiteY87" fmla="*/ 159410 h 213133"/>
                <a:gd name="connsiteX88" fmla="*/ 148207 w 265934"/>
                <a:gd name="connsiteY88" fmla="*/ 159215 h 213133"/>
                <a:gd name="connsiteX89" fmla="*/ 147057 w 265934"/>
                <a:gd name="connsiteY89" fmla="*/ 159105 h 213133"/>
                <a:gd name="connsiteX90" fmla="*/ 146596 w 265934"/>
                <a:gd name="connsiteY90" fmla="*/ 159395 h 213133"/>
                <a:gd name="connsiteX91" fmla="*/ 146439 w 265934"/>
                <a:gd name="connsiteY91" fmla="*/ 160029 h 213133"/>
                <a:gd name="connsiteX92" fmla="*/ 146376 w 265934"/>
                <a:gd name="connsiteY92" fmla="*/ 161484 h 213133"/>
                <a:gd name="connsiteX93" fmla="*/ 146165 w 265934"/>
                <a:gd name="connsiteY93" fmla="*/ 163150 h 213133"/>
                <a:gd name="connsiteX94" fmla="*/ 145172 w 265934"/>
                <a:gd name="connsiteY94" fmla="*/ 164550 h 213133"/>
                <a:gd name="connsiteX95" fmla="*/ 144468 w 265934"/>
                <a:gd name="connsiteY95" fmla="*/ 165176 h 213133"/>
                <a:gd name="connsiteX96" fmla="*/ 143646 w 265934"/>
                <a:gd name="connsiteY96" fmla="*/ 165435 h 213133"/>
                <a:gd name="connsiteX97" fmla="*/ 141010 w 265934"/>
                <a:gd name="connsiteY97" fmla="*/ 165059 h 213133"/>
                <a:gd name="connsiteX98" fmla="*/ 138803 w 265934"/>
                <a:gd name="connsiteY98" fmla="*/ 164613 h 213133"/>
                <a:gd name="connsiteX99" fmla="*/ 133554 w 265934"/>
                <a:gd name="connsiteY99" fmla="*/ 164019 h 213133"/>
                <a:gd name="connsiteX100" fmla="*/ 132506 w 265934"/>
                <a:gd name="connsiteY100" fmla="*/ 164159 h 213133"/>
                <a:gd name="connsiteX101" fmla="*/ 132114 w 265934"/>
                <a:gd name="connsiteY101" fmla="*/ 164331 h 213133"/>
                <a:gd name="connsiteX102" fmla="*/ 130479 w 265934"/>
                <a:gd name="connsiteY102" fmla="*/ 165286 h 213133"/>
                <a:gd name="connsiteX103" fmla="*/ 127960 w 265934"/>
                <a:gd name="connsiteY103" fmla="*/ 167289 h 213133"/>
                <a:gd name="connsiteX104" fmla="*/ 126247 w 265934"/>
                <a:gd name="connsiteY104" fmla="*/ 169041 h 213133"/>
                <a:gd name="connsiteX105" fmla="*/ 124972 w 265934"/>
                <a:gd name="connsiteY105" fmla="*/ 169862 h 213133"/>
                <a:gd name="connsiteX106" fmla="*/ 121921 w 265934"/>
                <a:gd name="connsiteY106" fmla="*/ 170293 h 213133"/>
                <a:gd name="connsiteX107" fmla="*/ 120590 w 265934"/>
                <a:gd name="connsiteY107" fmla="*/ 170934 h 213133"/>
                <a:gd name="connsiteX108" fmla="*/ 114911 w 265934"/>
                <a:gd name="connsiteY108" fmla="*/ 175308 h 213133"/>
                <a:gd name="connsiteX109" fmla="*/ 113698 w 265934"/>
                <a:gd name="connsiteY109" fmla="*/ 176372 h 213133"/>
                <a:gd name="connsiteX110" fmla="*/ 107854 w 265934"/>
                <a:gd name="connsiteY110" fmla="*/ 180166 h 213133"/>
                <a:gd name="connsiteX111" fmla="*/ 106203 w 265934"/>
                <a:gd name="connsiteY111" fmla="*/ 181425 h 213133"/>
                <a:gd name="connsiteX112" fmla="*/ 104912 w 265934"/>
                <a:gd name="connsiteY112" fmla="*/ 182669 h 213133"/>
                <a:gd name="connsiteX113" fmla="*/ 101423 w 265934"/>
                <a:gd name="connsiteY113" fmla="*/ 185470 h 213133"/>
                <a:gd name="connsiteX114" fmla="*/ 99193 w 265934"/>
                <a:gd name="connsiteY114" fmla="*/ 186699 h 213133"/>
                <a:gd name="connsiteX115" fmla="*/ 98787 w 265934"/>
                <a:gd name="connsiteY115" fmla="*/ 187426 h 213133"/>
                <a:gd name="connsiteX116" fmla="*/ 98677 w 265934"/>
                <a:gd name="connsiteY116" fmla="*/ 189132 h 213133"/>
                <a:gd name="connsiteX117" fmla="*/ 98677 w 265934"/>
                <a:gd name="connsiteY117" fmla="*/ 192903 h 213133"/>
                <a:gd name="connsiteX118" fmla="*/ 98677 w 265934"/>
                <a:gd name="connsiteY118" fmla="*/ 196517 h 213133"/>
                <a:gd name="connsiteX119" fmla="*/ 98677 w 265934"/>
                <a:gd name="connsiteY119" fmla="*/ 201759 h 213133"/>
                <a:gd name="connsiteX120" fmla="*/ 98677 w 265934"/>
                <a:gd name="connsiteY120" fmla="*/ 207000 h 213133"/>
                <a:gd name="connsiteX121" fmla="*/ 98677 w 265934"/>
                <a:gd name="connsiteY121" fmla="*/ 213024 h 213133"/>
                <a:gd name="connsiteX122" fmla="*/ 95727 w 265934"/>
                <a:gd name="connsiteY122" fmla="*/ 213024 h 213133"/>
                <a:gd name="connsiteX123" fmla="*/ 95727 w 265934"/>
                <a:gd name="connsiteY123" fmla="*/ 213032 h 213133"/>
                <a:gd name="connsiteX124" fmla="*/ 95712 w 265934"/>
                <a:gd name="connsiteY124" fmla="*/ 213024 h 213133"/>
                <a:gd name="connsiteX125" fmla="*/ 0 w 265934"/>
                <a:gd name="connsiteY125" fmla="*/ 213134 h 213133"/>
                <a:gd name="connsiteX126" fmla="*/ 31 w 265934"/>
                <a:gd name="connsiteY126" fmla="*/ 213040 h 213133"/>
                <a:gd name="connsiteX127" fmla="*/ 3004 w 265934"/>
                <a:gd name="connsiteY127" fmla="*/ 210224 h 213133"/>
                <a:gd name="connsiteX128" fmla="*/ 5015 w 265934"/>
                <a:gd name="connsiteY128" fmla="*/ 206656 h 213133"/>
                <a:gd name="connsiteX129" fmla="*/ 8426 w 265934"/>
                <a:gd name="connsiteY129" fmla="*/ 205068 h 213133"/>
                <a:gd name="connsiteX130" fmla="*/ 15561 w 265934"/>
                <a:gd name="connsiteY130" fmla="*/ 204301 h 213133"/>
                <a:gd name="connsiteX131" fmla="*/ 26162 w 265934"/>
                <a:gd name="connsiteY131" fmla="*/ 201336 h 213133"/>
                <a:gd name="connsiteX132" fmla="*/ 35675 w 265934"/>
                <a:gd name="connsiteY132" fmla="*/ 196853 h 213133"/>
                <a:gd name="connsiteX133" fmla="*/ 38366 w 265934"/>
                <a:gd name="connsiteY133" fmla="*/ 195070 h 213133"/>
                <a:gd name="connsiteX134" fmla="*/ 41245 w 265934"/>
                <a:gd name="connsiteY134" fmla="*/ 191487 h 213133"/>
                <a:gd name="connsiteX135" fmla="*/ 46033 w 265934"/>
                <a:gd name="connsiteY135" fmla="*/ 186816 h 213133"/>
                <a:gd name="connsiteX136" fmla="*/ 54975 w 265934"/>
                <a:gd name="connsiteY136" fmla="*/ 181199 h 213133"/>
                <a:gd name="connsiteX137" fmla="*/ 59090 w 265934"/>
                <a:gd name="connsiteY137" fmla="*/ 178054 h 213133"/>
                <a:gd name="connsiteX138" fmla="*/ 65365 w 265934"/>
                <a:gd name="connsiteY138" fmla="*/ 170160 h 213133"/>
                <a:gd name="connsiteX139" fmla="*/ 69535 w 265934"/>
                <a:gd name="connsiteY139" fmla="*/ 163612 h 213133"/>
                <a:gd name="connsiteX140" fmla="*/ 73000 w 265934"/>
                <a:gd name="connsiteY140" fmla="*/ 159387 h 213133"/>
                <a:gd name="connsiteX141" fmla="*/ 75394 w 265934"/>
                <a:gd name="connsiteY141" fmla="*/ 155632 h 213133"/>
                <a:gd name="connsiteX142" fmla="*/ 77077 w 265934"/>
                <a:gd name="connsiteY142" fmla="*/ 151822 h 213133"/>
                <a:gd name="connsiteX143" fmla="*/ 78023 w 265934"/>
                <a:gd name="connsiteY143" fmla="*/ 145673 h 213133"/>
                <a:gd name="connsiteX144" fmla="*/ 77389 w 265934"/>
                <a:gd name="connsiteY144" fmla="*/ 143263 h 213133"/>
                <a:gd name="connsiteX145" fmla="*/ 74745 w 265934"/>
                <a:gd name="connsiteY145" fmla="*/ 139320 h 213133"/>
                <a:gd name="connsiteX146" fmla="*/ 72977 w 265934"/>
                <a:gd name="connsiteY146" fmla="*/ 138264 h 213133"/>
                <a:gd name="connsiteX147" fmla="*/ 72500 w 265934"/>
                <a:gd name="connsiteY147" fmla="*/ 136402 h 213133"/>
                <a:gd name="connsiteX148" fmla="*/ 73446 w 265934"/>
                <a:gd name="connsiteY148" fmla="*/ 133116 h 213133"/>
                <a:gd name="connsiteX149" fmla="*/ 73431 w 265934"/>
                <a:gd name="connsiteY149" fmla="*/ 127452 h 213133"/>
                <a:gd name="connsiteX150" fmla="*/ 73963 w 265934"/>
                <a:gd name="connsiteY150" fmla="*/ 118376 h 213133"/>
                <a:gd name="connsiteX151" fmla="*/ 76904 w 265934"/>
                <a:gd name="connsiteY151" fmla="*/ 111030 h 213133"/>
                <a:gd name="connsiteX152" fmla="*/ 84094 w 265934"/>
                <a:gd name="connsiteY152" fmla="*/ 101368 h 213133"/>
                <a:gd name="connsiteX153" fmla="*/ 85432 w 265934"/>
                <a:gd name="connsiteY153" fmla="*/ 97386 h 213133"/>
                <a:gd name="connsiteX154" fmla="*/ 86253 w 265934"/>
                <a:gd name="connsiteY154" fmla="*/ 91049 h 213133"/>
                <a:gd name="connsiteX155" fmla="*/ 86324 w 265934"/>
                <a:gd name="connsiteY155" fmla="*/ 88804 h 213133"/>
                <a:gd name="connsiteX156" fmla="*/ 95321 w 265934"/>
                <a:gd name="connsiteY156" fmla="*/ 79760 h 213133"/>
                <a:gd name="connsiteX157" fmla="*/ 100586 w 265934"/>
                <a:gd name="connsiteY157" fmla="*/ 72805 h 213133"/>
                <a:gd name="connsiteX158" fmla="*/ 102417 w 265934"/>
                <a:gd name="connsiteY158" fmla="*/ 71099 h 213133"/>
                <a:gd name="connsiteX159" fmla="*/ 107064 w 265934"/>
                <a:gd name="connsiteY159" fmla="*/ 67915 h 213133"/>
                <a:gd name="connsiteX160" fmla="*/ 123290 w 265934"/>
                <a:gd name="connsiteY160" fmla="*/ 60945 h 213133"/>
                <a:gd name="connsiteX161" fmla="*/ 132459 w 265934"/>
                <a:gd name="connsiteY161" fmla="*/ 55945 h 213133"/>
                <a:gd name="connsiteX162" fmla="*/ 137810 w 265934"/>
                <a:gd name="connsiteY162" fmla="*/ 52300 h 213133"/>
                <a:gd name="connsiteX163" fmla="*/ 141002 w 265934"/>
                <a:gd name="connsiteY163" fmla="*/ 47973 h 213133"/>
                <a:gd name="connsiteX164" fmla="*/ 149842 w 265934"/>
                <a:gd name="connsiteY164" fmla="*/ 30926 h 213133"/>
                <a:gd name="connsiteX165" fmla="*/ 158518 w 265934"/>
                <a:gd name="connsiteY165" fmla="*/ 6705 h 213133"/>
                <a:gd name="connsiteX166" fmla="*/ 159246 w 265934"/>
                <a:gd name="connsiteY166" fmla="*/ 3888 h 213133"/>
                <a:gd name="connsiteX167" fmla="*/ 163127 w 265934"/>
                <a:gd name="connsiteY167" fmla="*/ 3075 h 213133"/>
                <a:gd name="connsiteX168" fmla="*/ 165872 w 265934"/>
                <a:gd name="connsiteY168" fmla="*/ 2723 h 213133"/>
                <a:gd name="connsiteX169" fmla="*/ 168087 w 265934"/>
                <a:gd name="connsiteY169" fmla="*/ 1831 h 213133"/>
                <a:gd name="connsiteX170" fmla="*/ 170825 w 265934"/>
                <a:gd name="connsiteY170" fmla="*/ 0 h 213133"/>
                <a:gd name="connsiteX171" fmla="*/ 173454 w 265934"/>
                <a:gd name="connsiteY171" fmla="*/ 736 h 213133"/>
                <a:gd name="connsiteX172" fmla="*/ 172139 w 265934"/>
                <a:gd name="connsiteY172" fmla="*/ 1979 h 213133"/>
                <a:gd name="connsiteX173" fmla="*/ 172139 w 265934"/>
                <a:gd name="connsiteY173" fmla="*/ 4984 h 213133"/>
                <a:gd name="connsiteX174" fmla="*/ 174001 w 265934"/>
                <a:gd name="connsiteY174" fmla="*/ 8496 h 213133"/>
                <a:gd name="connsiteX175" fmla="*/ 177240 w 265934"/>
                <a:gd name="connsiteY175" fmla="*/ 12439 h 213133"/>
                <a:gd name="connsiteX176" fmla="*/ 183123 w 265934"/>
                <a:gd name="connsiteY176" fmla="*/ 17438 h 213133"/>
                <a:gd name="connsiteX177" fmla="*/ 187708 w 265934"/>
                <a:gd name="connsiteY177" fmla="*/ 19441 h 213133"/>
                <a:gd name="connsiteX178" fmla="*/ 194256 w 265934"/>
                <a:gd name="connsiteY178" fmla="*/ 20646 h 213133"/>
                <a:gd name="connsiteX179" fmla="*/ 201892 w 265934"/>
                <a:gd name="connsiteY179" fmla="*/ 18456 h 213133"/>
                <a:gd name="connsiteX180" fmla="*/ 206163 w 265934"/>
                <a:gd name="connsiteY180" fmla="*/ 18416 h 213133"/>
                <a:gd name="connsiteX181" fmla="*/ 208236 w 265934"/>
                <a:gd name="connsiteY181" fmla="*/ 17470 h 213133"/>
                <a:gd name="connsiteX182" fmla="*/ 210497 w 265934"/>
                <a:gd name="connsiteY182" fmla="*/ 18855 h 213133"/>
                <a:gd name="connsiteX183" fmla="*/ 214793 w 265934"/>
                <a:gd name="connsiteY183" fmla="*/ 19300 h 213133"/>
                <a:gd name="connsiteX184" fmla="*/ 218939 w 265934"/>
                <a:gd name="connsiteY184" fmla="*/ 18573 h 213133"/>
                <a:gd name="connsiteX185" fmla="*/ 222076 w 265934"/>
                <a:gd name="connsiteY185" fmla="*/ 16476 h 213133"/>
                <a:gd name="connsiteX186" fmla="*/ 224071 w 265934"/>
                <a:gd name="connsiteY186" fmla="*/ 14059 h 213133"/>
                <a:gd name="connsiteX187" fmla="*/ 224384 w 265934"/>
                <a:gd name="connsiteY187" fmla="*/ 15248 h 213133"/>
                <a:gd name="connsiteX188" fmla="*/ 224478 w 265934"/>
                <a:gd name="connsiteY188" fmla="*/ 16531 h 213133"/>
                <a:gd name="connsiteX189" fmla="*/ 225088 w 265934"/>
                <a:gd name="connsiteY189" fmla="*/ 17282 h 213133"/>
                <a:gd name="connsiteX190" fmla="*/ 226324 w 265934"/>
                <a:gd name="connsiteY190" fmla="*/ 20349 h 213133"/>
                <a:gd name="connsiteX191" fmla="*/ 226973 w 265934"/>
                <a:gd name="connsiteY191" fmla="*/ 21546 h 213133"/>
                <a:gd name="connsiteX192" fmla="*/ 229360 w 265934"/>
                <a:gd name="connsiteY192" fmla="*/ 21350 h 213133"/>
                <a:gd name="connsiteX193" fmla="*/ 231433 w 265934"/>
                <a:gd name="connsiteY193" fmla="*/ 21953 h 213133"/>
                <a:gd name="connsiteX194" fmla="*/ 236111 w 265934"/>
                <a:gd name="connsiteY194" fmla="*/ 21663 h 213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265934" h="213133">
                  <a:moveTo>
                    <a:pt x="240594" y="22180"/>
                  </a:moveTo>
                  <a:lnTo>
                    <a:pt x="241228" y="24159"/>
                  </a:lnTo>
                  <a:lnTo>
                    <a:pt x="242526" y="25739"/>
                  </a:lnTo>
                  <a:lnTo>
                    <a:pt x="247158" y="29346"/>
                  </a:lnTo>
                  <a:lnTo>
                    <a:pt x="249904" y="31568"/>
                  </a:lnTo>
                  <a:lnTo>
                    <a:pt x="249982" y="32334"/>
                  </a:lnTo>
                  <a:lnTo>
                    <a:pt x="249098" y="34157"/>
                  </a:lnTo>
                  <a:lnTo>
                    <a:pt x="248723" y="35409"/>
                  </a:lnTo>
                  <a:lnTo>
                    <a:pt x="249442" y="36747"/>
                  </a:lnTo>
                  <a:lnTo>
                    <a:pt x="251140" y="38358"/>
                  </a:lnTo>
                  <a:lnTo>
                    <a:pt x="251273" y="39133"/>
                  </a:lnTo>
                  <a:lnTo>
                    <a:pt x="250866" y="40033"/>
                  </a:lnTo>
                  <a:lnTo>
                    <a:pt x="249990" y="41762"/>
                  </a:lnTo>
                  <a:lnTo>
                    <a:pt x="251852" y="46831"/>
                  </a:lnTo>
                  <a:lnTo>
                    <a:pt x="252165" y="51736"/>
                  </a:lnTo>
                  <a:lnTo>
                    <a:pt x="251680" y="55218"/>
                  </a:lnTo>
                  <a:lnTo>
                    <a:pt x="251695" y="57228"/>
                  </a:lnTo>
                  <a:lnTo>
                    <a:pt x="251938" y="58934"/>
                  </a:lnTo>
                  <a:lnTo>
                    <a:pt x="253518" y="62869"/>
                  </a:lnTo>
                  <a:lnTo>
                    <a:pt x="252462" y="69370"/>
                  </a:lnTo>
                  <a:lnTo>
                    <a:pt x="253651" y="72907"/>
                  </a:lnTo>
                  <a:lnTo>
                    <a:pt x="255287" y="75770"/>
                  </a:lnTo>
                  <a:lnTo>
                    <a:pt x="256178" y="80871"/>
                  </a:lnTo>
                  <a:lnTo>
                    <a:pt x="257493" y="83289"/>
                  </a:lnTo>
                  <a:lnTo>
                    <a:pt x="259644" y="85409"/>
                  </a:lnTo>
                  <a:lnTo>
                    <a:pt x="260872" y="86121"/>
                  </a:lnTo>
                  <a:lnTo>
                    <a:pt x="263243" y="87873"/>
                  </a:lnTo>
                  <a:lnTo>
                    <a:pt x="264941" y="89328"/>
                  </a:lnTo>
                  <a:lnTo>
                    <a:pt x="265934" y="91503"/>
                  </a:lnTo>
                  <a:lnTo>
                    <a:pt x="263806" y="93287"/>
                  </a:lnTo>
                  <a:lnTo>
                    <a:pt x="262101" y="94883"/>
                  </a:lnTo>
                  <a:lnTo>
                    <a:pt x="261616" y="96604"/>
                  </a:lnTo>
                  <a:lnTo>
                    <a:pt x="262414" y="99358"/>
                  </a:lnTo>
                  <a:lnTo>
                    <a:pt x="262414" y="100836"/>
                  </a:lnTo>
                  <a:lnTo>
                    <a:pt x="261326" y="101306"/>
                  </a:lnTo>
                  <a:lnTo>
                    <a:pt x="256898" y="101149"/>
                  </a:lnTo>
                  <a:lnTo>
                    <a:pt x="253425" y="101032"/>
                  </a:lnTo>
                  <a:lnTo>
                    <a:pt x="249435" y="100899"/>
                  </a:lnTo>
                  <a:lnTo>
                    <a:pt x="243817" y="100633"/>
                  </a:lnTo>
                  <a:lnTo>
                    <a:pt x="240344" y="100469"/>
                  </a:lnTo>
                  <a:lnTo>
                    <a:pt x="235571" y="100250"/>
                  </a:lnTo>
                  <a:lnTo>
                    <a:pt x="233929" y="100359"/>
                  </a:lnTo>
                  <a:lnTo>
                    <a:pt x="229555" y="101126"/>
                  </a:lnTo>
                  <a:lnTo>
                    <a:pt x="226465" y="101673"/>
                  </a:lnTo>
                  <a:lnTo>
                    <a:pt x="225941" y="101822"/>
                  </a:lnTo>
                  <a:lnTo>
                    <a:pt x="224979" y="102503"/>
                  </a:lnTo>
                  <a:lnTo>
                    <a:pt x="224313" y="104529"/>
                  </a:lnTo>
                  <a:lnTo>
                    <a:pt x="223719" y="106837"/>
                  </a:lnTo>
                  <a:lnTo>
                    <a:pt x="223077" y="107862"/>
                  </a:lnTo>
                  <a:lnTo>
                    <a:pt x="213807" y="111195"/>
                  </a:lnTo>
                  <a:lnTo>
                    <a:pt x="210184" y="111656"/>
                  </a:lnTo>
                  <a:lnTo>
                    <a:pt x="208088" y="111312"/>
                  </a:lnTo>
                  <a:lnTo>
                    <a:pt x="206594" y="111586"/>
                  </a:lnTo>
                  <a:lnTo>
                    <a:pt x="205310" y="112298"/>
                  </a:lnTo>
                  <a:lnTo>
                    <a:pt x="204872" y="113370"/>
                  </a:lnTo>
                  <a:lnTo>
                    <a:pt x="204810" y="114747"/>
                  </a:lnTo>
                  <a:lnTo>
                    <a:pt x="205084" y="116131"/>
                  </a:lnTo>
                  <a:lnTo>
                    <a:pt x="205975" y="118056"/>
                  </a:lnTo>
                  <a:lnTo>
                    <a:pt x="206132" y="119980"/>
                  </a:lnTo>
                  <a:lnTo>
                    <a:pt x="205561" y="121342"/>
                  </a:lnTo>
                  <a:lnTo>
                    <a:pt x="205428" y="122703"/>
                  </a:lnTo>
                  <a:lnTo>
                    <a:pt x="205162" y="124174"/>
                  </a:lnTo>
                  <a:lnTo>
                    <a:pt x="205639" y="124972"/>
                  </a:lnTo>
                  <a:lnTo>
                    <a:pt x="206531" y="125097"/>
                  </a:lnTo>
                  <a:lnTo>
                    <a:pt x="207431" y="125770"/>
                  </a:lnTo>
                  <a:lnTo>
                    <a:pt x="208698" y="126380"/>
                  </a:lnTo>
                  <a:lnTo>
                    <a:pt x="209746" y="127546"/>
                  </a:lnTo>
                  <a:lnTo>
                    <a:pt x="209699" y="129204"/>
                  </a:lnTo>
                  <a:lnTo>
                    <a:pt x="208823" y="130143"/>
                  </a:lnTo>
                  <a:lnTo>
                    <a:pt x="208049" y="130636"/>
                  </a:lnTo>
                  <a:lnTo>
                    <a:pt x="204575" y="131074"/>
                  </a:lnTo>
                  <a:lnTo>
                    <a:pt x="201829" y="131426"/>
                  </a:lnTo>
                  <a:lnTo>
                    <a:pt x="198238" y="134070"/>
                  </a:lnTo>
                  <a:lnTo>
                    <a:pt x="194412" y="136887"/>
                  </a:lnTo>
                  <a:lnTo>
                    <a:pt x="189890" y="138749"/>
                  </a:lnTo>
                  <a:lnTo>
                    <a:pt x="187895" y="139273"/>
                  </a:lnTo>
                  <a:lnTo>
                    <a:pt x="184414" y="140611"/>
                  </a:lnTo>
                  <a:lnTo>
                    <a:pt x="180244" y="142809"/>
                  </a:lnTo>
                  <a:lnTo>
                    <a:pt x="178187" y="146330"/>
                  </a:lnTo>
                  <a:lnTo>
                    <a:pt x="175597" y="150382"/>
                  </a:lnTo>
                  <a:lnTo>
                    <a:pt x="173101" y="153097"/>
                  </a:lnTo>
                  <a:lnTo>
                    <a:pt x="169698" y="155671"/>
                  </a:lnTo>
                  <a:lnTo>
                    <a:pt x="166522" y="156649"/>
                  </a:lnTo>
                  <a:lnTo>
                    <a:pt x="162532" y="157885"/>
                  </a:lnTo>
                  <a:lnTo>
                    <a:pt x="157502" y="158831"/>
                  </a:lnTo>
                  <a:lnTo>
                    <a:pt x="153942" y="159144"/>
                  </a:lnTo>
                  <a:lnTo>
                    <a:pt x="152878" y="159348"/>
                  </a:lnTo>
                  <a:lnTo>
                    <a:pt x="149741" y="159410"/>
                  </a:lnTo>
                  <a:lnTo>
                    <a:pt x="148207" y="159215"/>
                  </a:lnTo>
                  <a:lnTo>
                    <a:pt x="147057" y="159105"/>
                  </a:lnTo>
                  <a:lnTo>
                    <a:pt x="146596" y="159395"/>
                  </a:lnTo>
                  <a:lnTo>
                    <a:pt x="146439" y="160029"/>
                  </a:lnTo>
                  <a:lnTo>
                    <a:pt x="146376" y="161484"/>
                  </a:lnTo>
                  <a:lnTo>
                    <a:pt x="146165" y="163150"/>
                  </a:lnTo>
                  <a:lnTo>
                    <a:pt x="145172" y="164550"/>
                  </a:lnTo>
                  <a:lnTo>
                    <a:pt x="144468" y="165176"/>
                  </a:lnTo>
                  <a:lnTo>
                    <a:pt x="143646" y="165435"/>
                  </a:lnTo>
                  <a:lnTo>
                    <a:pt x="141010" y="165059"/>
                  </a:lnTo>
                  <a:lnTo>
                    <a:pt x="138803" y="164613"/>
                  </a:lnTo>
                  <a:lnTo>
                    <a:pt x="133554" y="164019"/>
                  </a:lnTo>
                  <a:lnTo>
                    <a:pt x="132506" y="164159"/>
                  </a:lnTo>
                  <a:lnTo>
                    <a:pt x="132114" y="164331"/>
                  </a:lnTo>
                  <a:lnTo>
                    <a:pt x="130479" y="165286"/>
                  </a:lnTo>
                  <a:lnTo>
                    <a:pt x="127960" y="167289"/>
                  </a:lnTo>
                  <a:lnTo>
                    <a:pt x="126247" y="169041"/>
                  </a:lnTo>
                  <a:lnTo>
                    <a:pt x="124972" y="169862"/>
                  </a:lnTo>
                  <a:lnTo>
                    <a:pt x="121921" y="170293"/>
                  </a:lnTo>
                  <a:lnTo>
                    <a:pt x="120590" y="170934"/>
                  </a:lnTo>
                  <a:lnTo>
                    <a:pt x="114911" y="175308"/>
                  </a:lnTo>
                  <a:lnTo>
                    <a:pt x="113698" y="176372"/>
                  </a:lnTo>
                  <a:lnTo>
                    <a:pt x="107854" y="180166"/>
                  </a:lnTo>
                  <a:lnTo>
                    <a:pt x="106203" y="181425"/>
                  </a:lnTo>
                  <a:lnTo>
                    <a:pt x="104912" y="182669"/>
                  </a:lnTo>
                  <a:lnTo>
                    <a:pt x="101423" y="185470"/>
                  </a:lnTo>
                  <a:lnTo>
                    <a:pt x="99193" y="186699"/>
                  </a:lnTo>
                  <a:lnTo>
                    <a:pt x="98787" y="187426"/>
                  </a:lnTo>
                  <a:lnTo>
                    <a:pt x="98677" y="189132"/>
                  </a:lnTo>
                  <a:lnTo>
                    <a:pt x="98677" y="192903"/>
                  </a:lnTo>
                  <a:lnTo>
                    <a:pt x="98677" y="196517"/>
                  </a:lnTo>
                  <a:lnTo>
                    <a:pt x="98677" y="201759"/>
                  </a:lnTo>
                  <a:lnTo>
                    <a:pt x="98677" y="207000"/>
                  </a:lnTo>
                  <a:lnTo>
                    <a:pt x="98677" y="213024"/>
                  </a:lnTo>
                  <a:lnTo>
                    <a:pt x="95727" y="213024"/>
                  </a:lnTo>
                  <a:lnTo>
                    <a:pt x="95727" y="213032"/>
                  </a:lnTo>
                  <a:lnTo>
                    <a:pt x="95712" y="213024"/>
                  </a:lnTo>
                  <a:lnTo>
                    <a:pt x="0" y="213134"/>
                  </a:lnTo>
                  <a:lnTo>
                    <a:pt x="31" y="213040"/>
                  </a:lnTo>
                  <a:lnTo>
                    <a:pt x="3004" y="210224"/>
                  </a:lnTo>
                  <a:lnTo>
                    <a:pt x="5015" y="206656"/>
                  </a:lnTo>
                  <a:lnTo>
                    <a:pt x="8426" y="205068"/>
                  </a:lnTo>
                  <a:lnTo>
                    <a:pt x="15561" y="204301"/>
                  </a:lnTo>
                  <a:lnTo>
                    <a:pt x="26162" y="201336"/>
                  </a:lnTo>
                  <a:lnTo>
                    <a:pt x="35675" y="196853"/>
                  </a:lnTo>
                  <a:lnTo>
                    <a:pt x="38366" y="195070"/>
                  </a:lnTo>
                  <a:lnTo>
                    <a:pt x="41245" y="191487"/>
                  </a:lnTo>
                  <a:lnTo>
                    <a:pt x="46033" y="186816"/>
                  </a:lnTo>
                  <a:lnTo>
                    <a:pt x="54975" y="181199"/>
                  </a:lnTo>
                  <a:lnTo>
                    <a:pt x="59090" y="178054"/>
                  </a:lnTo>
                  <a:lnTo>
                    <a:pt x="65365" y="170160"/>
                  </a:lnTo>
                  <a:lnTo>
                    <a:pt x="69535" y="163612"/>
                  </a:lnTo>
                  <a:lnTo>
                    <a:pt x="73000" y="159387"/>
                  </a:lnTo>
                  <a:lnTo>
                    <a:pt x="75394" y="155632"/>
                  </a:lnTo>
                  <a:lnTo>
                    <a:pt x="77077" y="151822"/>
                  </a:lnTo>
                  <a:lnTo>
                    <a:pt x="78023" y="145673"/>
                  </a:lnTo>
                  <a:lnTo>
                    <a:pt x="77389" y="143263"/>
                  </a:lnTo>
                  <a:lnTo>
                    <a:pt x="74745" y="139320"/>
                  </a:lnTo>
                  <a:lnTo>
                    <a:pt x="72977" y="138264"/>
                  </a:lnTo>
                  <a:lnTo>
                    <a:pt x="72500" y="136402"/>
                  </a:lnTo>
                  <a:lnTo>
                    <a:pt x="73446" y="133116"/>
                  </a:lnTo>
                  <a:lnTo>
                    <a:pt x="73431" y="127452"/>
                  </a:lnTo>
                  <a:lnTo>
                    <a:pt x="73963" y="118376"/>
                  </a:lnTo>
                  <a:lnTo>
                    <a:pt x="76904" y="111030"/>
                  </a:lnTo>
                  <a:lnTo>
                    <a:pt x="84094" y="101368"/>
                  </a:lnTo>
                  <a:lnTo>
                    <a:pt x="85432" y="97386"/>
                  </a:lnTo>
                  <a:lnTo>
                    <a:pt x="86253" y="91049"/>
                  </a:lnTo>
                  <a:lnTo>
                    <a:pt x="86324" y="88804"/>
                  </a:lnTo>
                  <a:lnTo>
                    <a:pt x="95321" y="79760"/>
                  </a:lnTo>
                  <a:lnTo>
                    <a:pt x="100586" y="72805"/>
                  </a:lnTo>
                  <a:lnTo>
                    <a:pt x="102417" y="71099"/>
                  </a:lnTo>
                  <a:lnTo>
                    <a:pt x="107064" y="67915"/>
                  </a:lnTo>
                  <a:lnTo>
                    <a:pt x="123290" y="60945"/>
                  </a:lnTo>
                  <a:lnTo>
                    <a:pt x="132459" y="55945"/>
                  </a:lnTo>
                  <a:lnTo>
                    <a:pt x="137810" y="52300"/>
                  </a:lnTo>
                  <a:lnTo>
                    <a:pt x="141002" y="47973"/>
                  </a:lnTo>
                  <a:lnTo>
                    <a:pt x="149842" y="30926"/>
                  </a:lnTo>
                  <a:lnTo>
                    <a:pt x="158518" y="6705"/>
                  </a:lnTo>
                  <a:lnTo>
                    <a:pt x="159246" y="3888"/>
                  </a:lnTo>
                  <a:lnTo>
                    <a:pt x="163127" y="3075"/>
                  </a:lnTo>
                  <a:lnTo>
                    <a:pt x="165872" y="2723"/>
                  </a:lnTo>
                  <a:lnTo>
                    <a:pt x="168087" y="1831"/>
                  </a:lnTo>
                  <a:lnTo>
                    <a:pt x="170825" y="0"/>
                  </a:lnTo>
                  <a:lnTo>
                    <a:pt x="173454" y="736"/>
                  </a:lnTo>
                  <a:lnTo>
                    <a:pt x="172139" y="1979"/>
                  </a:lnTo>
                  <a:lnTo>
                    <a:pt x="172139" y="4984"/>
                  </a:lnTo>
                  <a:lnTo>
                    <a:pt x="174001" y="8496"/>
                  </a:lnTo>
                  <a:lnTo>
                    <a:pt x="177240" y="12439"/>
                  </a:lnTo>
                  <a:lnTo>
                    <a:pt x="183123" y="17438"/>
                  </a:lnTo>
                  <a:lnTo>
                    <a:pt x="187708" y="19441"/>
                  </a:lnTo>
                  <a:lnTo>
                    <a:pt x="194256" y="20646"/>
                  </a:lnTo>
                  <a:lnTo>
                    <a:pt x="201892" y="18456"/>
                  </a:lnTo>
                  <a:lnTo>
                    <a:pt x="206163" y="18416"/>
                  </a:lnTo>
                  <a:lnTo>
                    <a:pt x="208236" y="17470"/>
                  </a:lnTo>
                  <a:lnTo>
                    <a:pt x="210497" y="18855"/>
                  </a:lnTo>
                  <a:lnTo>
                    <a:pt x="214793" y="19300"/>
                  </a:lnTo>
                  <a:lnTo>
                    <a:pt x="218939" y="18573"/>
                  </a:lnTo>
                  <a:lnTo>
                    <a:pt x="222076" y="16476"/>
                  </a:lnTo>
                  <a:lnTo>
                    <a:pt x="224071" y="14059"/>
                  </a:lnTo>
                  <a:lnTo>
                    <a:pt x="224384" y="15248"/>
                  </a:lnTo>
                  <a:lnTo>
                    <a:pt x="224478" y="16531"/>
                  </a:lnTo>
                  <a:lnTo>
                    <a:pt x="225088" y="17282"/>
                  </a:lnTo>
                  <a:lnTo>
                    <a:pt x="226324" y="20349"/>
                  </a:lnTo>
                  <a:lnTo>
                    <a:pt x="226973" y="21546"/>
                  </a:lnTo>
                  <a:lnTo>
                    <a:pt x="229360" y="21350"/>
                  </a:lnTo>
                  <a:lnTo>
                    <a:pt x="231433" y="21953"/>
                  </a:lnTo>
                  <a:lnTo>
                    <a:pt x="236111" y="2166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8B0DF786-4507-0571-D2A1-028B3BF94B74}"/>
                </a:ext>
              </a:extLst>
            </p:cNvPr>
            <p:cNvSpPr>
              <a:spLocks/>
            </p:cNvSpPr>
            <p:nvPr/>
          </p:nvSpPr>
          <p:spPr>
            <a:xfrm>
              <a:off x="7412889" y="3583453"/>
              <a:ext cx="1337" cy="1188"/>
            </a:xfrm>
            <a:custGeom>
              <a:avLst/>
              <a:gdLst>
                <a:gd name="connsiteX0" fmla="*/ 1338 w 1337"/>
                <a:gd name="connsiteY0" fmla="*/ 618 h 1188"/>
                <a:gd name="connsiteX1" fmla="*/ 0 w 1337"/>
                <a:gd name="connsiteY1" fmla="*/ 1189 h 1188"/>
                <a:gd name="connsiteX2" fmla="*/ 55 w 1337"/>
                <a:gd name="connsiteY2" fmla="*/ 532 h 1188"/>
                <a:gd name="connsiteX3" fmla="*/ 383 w 1337"/>
                <a:gd name="connsiteY3" fmla="*/ 172 h 1188"/>
                <a:gd name="connsiteX4" fmla="*/ 806 w 1337"/>
                <a:gd name="connsiteY4" fmla="*/ 0 h 1188"/>
                <a:gd name="connsiteX5" fmla="*/ 1299 w 1337"/>
                <a:gd name="connsiteY5" fmla="*/ 289 h 1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7" h="1188">
                  <a:moveTo>
                    <a:pt x="1338" y="618"/>
                  </a:moveTo>
                  <a:lnTo>
                    <a:pt x="0" y="1189"/>
                  </a:lnTo>
                  <a:lnTo>
                    <a:pt x="55" y="532"/>
                  </a:lnTo>
                  <a:lnTo>
                    <a:pt x="383" y="172"/>
                  </a:lnTo>
                  <a:lnTo>
                    <a:pt x="806" y="0"/>
                  </a:lnTo>
                  <a:lnTo>
                    <a:pt x="1299" y="28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76CF5AEE-684D-66BB-F02D-070B24B190CC}"/>
                </a:ext>
              </a:extLst>
            </p:cNvPr>
            <p:cNvSpPr>
              <a:spLocks/>
            </p:cNvSpPr>
            <p:nvPr/>
          </p:nvSpPr>
          <p:spPr>
            <a:xfrm>
              <a:off x="7835355" y="3434698"/>
              <a:ext cx="77115" cy="97128"/>
            </a:xfrm>
            <a:custGeom>
              <a:avLst/>
              <a:gdLst>
                <a:gd name="connsiteX0" fmla="*/ 34986 w 77115"/>
                <a:gd name="connsiteY0" fmla="*/ 97128 h 97128"/>
                <a:gd name="connsiteX1" fmla="*/ 33891 w 77115"/>
                <a:gd name="connsiteY1" fmla="*/ 95149 h 97128"/>
                <a:gd name="connsiteX2" fmla="*/ 32780 w 77115"/>
                <a:gd name="connsiteY2" fmla="*/ 93420 h 97128"/>
                <a:gd name="connsiteX3" fmla="*/ 31967 w 77115"/>
                <a:gd name="connsiteY3" fmla="*/ 92489 h 97128"/>
                <a:gd name="connsiteX4" fmla="*/ 32311 w 77115"/>
                <a:gd name="connsiteY4" fmla="*/ 92058 h 97128"/>
                <a:gd name="connsiteX5" fmla="*/ 33195 w 77115"/>
                <a:gd name="connsiteY5" fmla="*/ 91566 h 97128"/>
                <a:gd name="connsiteX6" fmla="*/ 33828 w 77115"/>
                <a:gd name="connsiteY6" fmla="*/ 90979 h 97128"/>
                <a:gd name="connsiteX7" fmla="*/ 33758 w 77115"/>
                <a:gd name="connsiteY7" fmla="*/ 88913 h 97128"/>
                <a:gd name="connsiteX8" fmla="*/ 33289 w 77115"/>
                <a:gd name="connsiteY8" fmla="*/ 86535 h 97128"/>
                <a:gd name="connsiteX9" fmla="*/ 32859 w 77115"/>
                <a:gd name="connsiteY9" fmla="*/ 85385 h 97128"/>
                <a:gd name="connsiteX10" fmla="*/ 32819 w 77115"/>
                <a:gd name="connsiteY10" fmla="*/ 83578 h 97128"/>
                <a:gd name="connsiteX11" fmla="*/ 32514 w 77115"/>
                <a:gd name="connsiteY11" fmla="*/ 80761 h 97128"/>
                <a:gd name="connsiteX12" fmla="*/ 32944 w 77115"/>
                <a:gd name="connsiteY12" fmla="*/ 75520 h 97128"/>
                <a:gd name="connsiteX13" fmla="*/ 34713 w 77115"/>
                <a:gd name="connsiteY13" fmla="*/ 68917 h 97128"/>
                <a:gd name="connsiteX14" fmla="*/ 35691 w 77115"/>
                <a:gd name="connsiteY14" fmla="*/ 65623 h 97128"/>
                <a:gd name="connsiteX15" fmla="*/ 35213 w 77115"/>
                <a:gd name="connsiteY15" fmla="*/ 63816 h 97128"/>
                <a:gd name="connsiteX16" fmla="*/ 35581 w 77115"/>
                <a:gd name="connsiteY16" fmla="*/ 59591 h 97128"/>
                <a:gd name="connsiteX17" fmla="*/ 34814 w 77115"/>
                <a:gd name="connsiteY17" fmla="*/ 57502 h 97128"/>
                <a:gd name="connsiteX18" fmla="*/ 33617 w 77115"/>
                <a:gd name="connsiteY18" fmla="*/ 54764 h 97128"/>
                <a:gd name="connsiteX19" fmla="*/ 31904 w 77115"/>
                <a:gd name="connsiteY19" fmla="*/ 48795 h 97128"/>
                <a:gd name="connsiteX20" fmla="*/ 29760 w 77115"/>
                <a:gd name="connsiteY20" fmla="*/ 46714 h 97128"/>
                <a:gd name="connsiteX21" fmla="*/ 27116 w 77115"/>
                <a:gd name="connsiteY21" fmla="*/ 44422 h 97128"/>
                <a:gd name="connsiteX22" fmla="*/ 25989 w 77115"/>
                <a:gd name="connsiteY22" fmla="*/ 42692 h 97128"/>
                <a:gd name="connsiteX23" fmla="*/ 25230 w 77115"/>
                <a:gd name="connsiteY23" fmla="*/ 40783 h 97128"/>
                <a:gd name="connsiteX24" fmla="*/ 23658 w 77115"/>
                <a:gd name="connsiteY24" fmla="*/ 38882 h 97128"/>
                <a:gd name="connsiteX25" fmla="*/ 21851 w 77115"/>
                <a:gd name="connsiteY25" fmla="*/ 37138 h 97128"/>
                <a:gd name="connsiteX26" fmla="*/ 19691 w 77115"/>
                <a:gd name="connsiteY26" fmla="*/ 32764 h 97128"/>
                <a:gd name="connsiteX27" fmla="*/ 18573 w 77115"/>
                <a:gd name="connsiteY27" fmla="*/ 30785 h 97128"/>
                <a:gd name="connsiteX28" fmla="*/ 18229 w 77115"/>
                <a:gd name="connsiteY28" fmla="*/ 30261 h 97128"/>
                <a:gd name="connsiteX29" fmla="*/ 15764 w 77115"/>
                <a:gd name="connsiteY29" fmla="*/ 27445 h 97128"/>
                <a:gd name="connsiteX30" fmla="*/ 14473 w 77115"/>
                <a:gd name="connsiteY30" fmla="*/ 24902 h 97128"/>
                <a:gd name="connsiteX31" fmla="*/ 13816 w 77115"/>
                <a:gd name="connsiteY31" fmla="*/ 22805 h 97128"/>
                <a:gd name="connsiteX32" fmla="*/ 13440 w 77115"/>
                <a:gd name="connsiteY32" fmla="*/ 20873 h 97128"/>
                <a:gd name="connsiteX33" fmla="*/ 11704 w 77115"/>
                <a:gd name="connsiteY33" fmla="*/ 17032 h 97128"/>
                <a:gd name="connsiteX34" fmla="*/ 10131 w 77115"/>
                <a:gd name="connsiteY34" fmla="*/ 14145 h 97128"/>
                <a:gd name="connsiteX35" fmla="*/ 8637 w 77115"/>
                <a:gd name="connsiteY35" fmla="*/ 12079 h 97128"/>
                <a:gd name="connsiteX36" fmla="*/ 7949 w 77115"/>
                <a:gd name="connsiteY36" fmla="*/ 10616 h 97128"/>
                <a:gd name="connsiteX37" fmla="*/ 6196 w 77115"/>
                <a:gd name="connsiteY37" fmla="*/ 8778 h 97128"/>
                <a:gd name="connsiteX38" fmla="*/ 3700 w 77115"/>
                <a:gd name="connsiteY38" fmla="*/ 7307 h 97128"/>
                <a:gd name="connsiteX39" fmla="*/ 2081 w 77115"/>
                <a:gd name="connsiteY39" fmla="*/ 7057 h 97128"/>
                <a:gd name="connsiteX40" fmla="*/ 0 w 77115"/>
                <a:gd name="connsiteY40" fmla="*/ 7174 h 97128"/>
                <a:gd name="connsiteX41" fmla="*/ 477 w 77115"/>
                <a:gd name="connsiteY41" fmla="*/ 6048 h 97128"/>
                <a:gd name="connsiteX42" fmla="*/ 5007 w 77115"/>
                <a:gd name="connsiteY42" fmla="*/ 2988 h 97128"/>
                <a:gd name="connsiteX43" fmla="*/ 6188 w 77115"/>
                <a:gd name="connsiteY43" fmla="*/ 3489 h 97128"/>
                <a:gd name="connsiteX44" fmla="*/ 8559 w 77115"/>
                <a:gd name="connsiteY44" fmla="*/ 3607 h 97128"/>
                <a:gd name="connsiteX45" fmla="*/ 13386 w 77115"/>
                <a:gd name="connsiteY45" fmla="*/ 3505 h 97128"/>
                <a:gd name="connsiteX46" fmla="*/ 15764 w 77115"/>
                <a:gd name="connsiteY46" fmla="*/ 1486 h 97128"/>
                <a:gd name="connsiteX47" fmla="*/ 17235 w 77115"/>
                <a:gd name="connsiteY47" fmla="*/ 2050 h 97128"/>
                <a:gd name="connsiteX48" fmla="*/ 18432 w 77115"/>
                <a:gd name="connsiteY48" fmla="*/ 1142 h 97128"/>
                <a:gd name="connsiteX49" fmla="*/ 20427 w 77115"/>
                <a:gd name="connsiteY49" fmla="*/ 0 h 97128"/>
                <a:gd name="connsiteX50" fmla="*/ 20717 w 77115"/>
                <a:gd name="connsiteY50" fmla="*/ 243 h 97128"/>
                <a:gd name="connsiteX51" fmla="*/ 20967 w 77115"/>
                <a:gd name="connsiteY51" fmla="*/ 422 h 97128"/>
                <a:gd name="connsiteX52" fmla="*/ 24049 w 77115"/>
                <a:gd name="connsiteY52" fmla="*/ 931 h 97128"/>
                <a:gd name="connsiteX53" fmla="*/ 26373 w 77115"/>
                <a:gd name="connsiteY53" fmla="*/ 2026 h 97128"/>
                <a:gd name="connsiteX54" fmla="*/ 27922 w 77115"/>
                <a:gd name="connsiteY54" fmla="*/ 3708 h 97128"/>
                <a:gd name="connsiteX55" fmla="*/ 29526 w 77115"/>
                <a:gd name="connsiteY55" fmla="*/ 4749 h 97128"/>
                <a:gd name="connsiteX56" fmla="*/ 31169 w 77115"/>
                <a:gd name="connsiteY56" fmla="*/ 5156 h 97128"/>
                <a:gd name="connsiteX57" fmla="*/ 32084 w 77115"/>
                <a:gd name="connsiteY57" fmla="*/ 6001 h 97128"/>
                <a:gd name="connsiteX58" fmla="*/ 32264 w 77115"/>
                <a:gd name="connsiteY58" fmla="*/ 7268 h 97128"/>
                <a:gd name="connsiteX59" fmla="*/ 33813 w 77115"/>
                <a:gd name="connsiteY59" fmla="*/ 7894 h 97128"/>
                <a:gd name="connsiteX60" fmla="*/ 36715 w 77115"/>
                <a:gd name="connsiteY60" fmla="*/ 7878 h 97128"/>
                <a:gd name="connsiteX61" fmla="*/ 37943 w 77115"/>
                <a:gd name="connsiteY61" fmla="*/ 8715 h 97128"/>
                <a:gd name="connsiteX62" fmla="*/ 37506 w 77115"/>
                <a:gd name="connsiteY62" fmla="*/ 10413 h 97128"/>
                <a:gd name="connsiteX63" fmla="*/ 37803 w 77115"/>
                <a:gd name="connsiteY63" fmla="*/ 10969 h 97128"/>
                <a:gd name="connsiteX64" fmla="*/ 38835 w 77115"/>
                <a:gd name="connsiteY64" fmla="*/ 10390 h 97128"/>
                <a:gd name="connsiteX65" fmla="*/ 39618 w 77115"/>
                <a:gd name="connsiteY65" fmla="*/ 10890 h 97128"/>
                <a:gd name="connsiteX66" fmla="*/ 40024 w 77115"/>
                <a:gd name="connsiteY66" fmla="*/ 12142 h 97128"/>
                <a:gd name="connsiteX67" fmla="*/ 40494 w 77115"/>
                <a:gd name="connsiteY67" fmla="*/ 12736 h 97128"/>
                <a:gd name="connsiteX68" fmla="*/ 41973 w 77115"/>
                <a:gd name="connsiteY68" fmla="*/ 10773 h 97128"/>
                <a:gd name="connsiteX69" fmla="*/ 43537 w 77115"/>
                <a:gd name="connsiteY69" fmla="*/ 10969 h 97128"/>
                <a:gd name="connsiteX70" fmla="*/ 47316 w 77115"/>
                <a:gd name="connsiteY70" fmla="*/ 11782 h 97128"/>
                <a:gd name="connsiteX71" fmla="*/ 49334 w 77115"/>
                <a:gd name="connsiteY71" fmla="*/ 15842 h 97128"/>
                <a:gd name="connsiteX72" fmla="*/ 50594 w 77115"/>
                <a:gd name="connsiteY72" fmla="*/ 17298 h 97128"/>
                <a:gd name="connsiteX73" fmla="*/ 51697 w 77115"/>
                <a:gd name="connsiteY73" fmla="*/ 17892 h 97128"/>
                <a:gd name="connsiteX74" fmla="*/ 53090 w 77115"/>
                <a:gd name="connsiteY74" fmla="*/ 17258 h 97128"/>
                <a:gd name="connsiteX75" fmla="*/ 54326 w 77115"/>
                <a:gd name="connsiteY75" fmla="*/ 16507 h 97128"/>
                <a:gd name="connsiteX76" fmla="*/ 55030 w 77115"/>
                <a:gd name="connsiteY76" fmla="*/ 16859 h 97128"/>
                <a:gd name="connsiteX77" fmla="*/ 56563 w 77115"/>
                <a:gd name="connsiteY77" fmla="*/ 19543 h 97128"/>
                <a:gd name="connsiteX78" fmla="*/ 56915 w 77115"/>
                <a:gd name="connsiteY78" fmla="*/ 23048 h 97128"/>
                <a:gd name="connsiteX79" fmla="*/ 56908 w 77115"/>
                <a:gd name="connsiteY79" fmla="*/ 24456 h 97128"/>
                <a:gd name="connsiteX80" fmla="*/ 56368 w 77115"/>
                <a:gd name="connsiteY80" fmla="*/ 26834 h 97128"/>
                <a:gd name="connsiteX81" fmla="*/ 55593 w 77115"/>
                <a:gd name="connsiteY81" fmla="*/ 29353 h 97128"/>
                <a:gd name="connsiteX82" fmla="*/ 54983 w 77115"/>
                <a:gd name="connsiteY82" fmla="*/ 30996 h 97128"/>
                <a:gd name="connsiteX83" fmla="*/ 55241 w 77115"/>
                <a:gd name="connsiteY83" fmla="*/ 32311 h 97128"/>
                <a:gd name="connsiteX84" fmla="*/ 55789 w 77115"/>
                <a:gd name="connsiteY84" fmla="*/ 33414 h 97128"/>
                <a:gd name="connsiteX85" fmla="*/ 56681 w 77115"/>
                <a:gd name="connsiteY85" fmla="*/ 33774 h 97128"/>
                <a:gd name="connsiteX86" fmla="*/ 59606 w 77115"/>
                <a:gd name="connsiteY86" fmla="*/ 35995 h 97128"/>
                <a:gd name="connsiteX87" fmla="*/ 60702 w 77115"/>
                <a:gd name="connsiteY87" fmla="*/ 37545 h 97128"/>
                <a:gd name="connsiteX88" fmla="*/ 62290 w 77115"/>
                <a:gd name="connsiteY88" fmla="*/ 38687 h 97128"/>
                <a:gd name="connsiteX89" fmla="*/ 63495 w 77115"/>
                <a:gd name="connsiteY89" fmla="*/ 38750 h 97128"/>
                <a:gd name="connsiteX90" fmla="*/ 64121 w 77115"/>
                <a:gd name="connsiteY90" fmla="*/ 39383 h 97128"/>
                <a:gd name="connsiteX91" fmla="*/ 64340 w 77115"/>
                <a:gd name="connsiteY91" fmla="*/ 40166 h 97128"/>
                <a:gd name="connsiteX92" fmla="*/ 64176 w 77115"/>
                <a:gd name="connsiteY92" fmla="*/ 42137 h 97128"/>
                <a:gd name="connsiteX93" fmla="*/ 63503 w 77115"/>
                <a:gd name="connsiteY93" fmla="*/ 43983 h 97128"/>
                <a:gd name="connsiteX94" fmla="*/ 63589 w 77115"/>
                <a:gd name="connsiteY94" fmla="*/ 45172 h 97128"/>
                <a:gd name="connsiteX95" fmla="*/ 64653 w 77115"/>
                <a:gd name="connsiteY95" fmla="*/ 46581 h 97128"/>
                <a:gd name="connsiteX96" fmla="*/ 64770 w 77115"/>
                <a:gd name="connsiteY96" fmla="*/ 48208 h 97128"/>
                <a:gd name="connsiteX97" fmla="*/ 64840 w 77115"/>
                <a:gd name="connsiteY97" fmla="*/ 49256 h 97128"/>
                <a:gd name="connsiteX98" fmla="*/ 65404 w 77115"/>
                <a:gd name="connsiteY98" fmla="*/ 50062 h 97128"/>
                <a:gd name="connsiteX99" fmla="*/ 68087 w 77115"/>
                <a:gd name="connsiteY99" fmla="*/ 51854 h 97128"/>
                <a:gd name="connsiteX100" fmla="*/ 71553 w 77115"/>
                <a:gd name="connsiteY100" fmla="*/ 53583 h 97128"/>
                <a:gd name="connsiteX101" fmla="*/ 72437 w 77115"/>
                <a:gd name="connsiteY101" fmla="*/ 55069 h 97128"/>
                <a:gd name="connsiteX102" fmla="*/ 72977 w 77115"/>
                <a:gd name="connsiteY102" fmla="*/ 56947 h 97128"/>
                <a:gd name="connsiteX103" fmla="*/ 72805 w 77115"/>
                <a:gd name="connsiteY103" fmla="*/ 60100 h 97128"/>
                <a:gd name="connsiteX104" fmla="*/ 72578 w 77115"/>
                <a:gd name="connsiteY104" fmla="*/ 62838 h 97128"/>
                <a:gd name="connsiteX105" fmla="*/ 77116 w 77115"/>
                <a:gd name="connsiteY105" fmla="*/ 66515 h 97128"/>
                <a:gd name="connsiteX106" fmla="*/ 76599 w 77115"/>
                <a:gd name="connsiteY106" fmla="*/ 67203 h 97128"/>
                <a:gd name="connsiteX107" fmla="*/ 75895 w 77115"/>
                <a:gd name="connsiteY107" fmla="*/ 67954 h 97128"/>
                <a:gd name="connsiteX108" fmla="*/ 71561 w 77115"/>
                <a:gd name="connsiteY108" fmla="*/ 68510 h 97128"/>
                <a:gd name="connsiteX109" fmla="*/ 70677 w 77115"/>
                <a:gd name="connsiteY109" fmla="*/ 68815 h 97128"/>
                <a:gd name="connsiteX110" fmla="*/ 68791 w 77115"/>
                <a:gd name="connsiteY110" fmla="*/ 66053 h 97128"/>
                <a:gd name="connsiteX111" fmla="*/ 67798 w 77115"/>
                <a:gd name="connsiteY111" fmla="*/ 65701 h 97128"/>
                <a:gd name="connsiteX112" fmla="*/ 66875 w 77115"/>
                <a:gd name="connsiteY112" fmla="*/ 66718 h 97128"/>
                <a:gd name="connsiteX113" fmla="*/ 65779 w 77115"/>
                <a:gd name="connsiteY113" fmla="*/ 67282 h 97128"/>
                <a:gd name="connsiteX114" fmla="*/ 64473 w 77115"/>
                <a:gd name="connsiteY114" fmla="*/ 67000 h 97128"/>
                <a:gd name="connsiteX115" fmla="*/ 63064 w 77115"/>
                <a:gd name="connsiteY115" fmla="*/ 66147 h 97128"/>
                <a:gd name="connsiteX116" fmla="*/ 62353 w 77115"/>
                <a:gd name="connsiteY116" fmla="*/ 65545 h 97128"/>
                <a:gd name="connsiteX117" fmla="*/ 61781 w 77115"/>
                <a:gd name="connsiteY117" fmla="*/ 65474 h 97128"/>
                <a:gd name="connsiteX118" fmla="*/ 60905 w 77115"/>
                <a:gd name="connsiteY118" fmla="*/ 66077 h 97128"/>
                <a:gd name="connsiteX119" fmla="*/ 59740 w 77115"/>
                <a:gd name="connsiteY119" fmla="*/ 65819 h 97128"/>
                <a:gd name="connsiteX120" fmla="*/ 58973 w 77115"/>
                <a:gd name="connsiteY120" fmla="*/ 65138 h 97128"/>
                <a:gd name="connsiteX121" fmla="*/ 57870 w 77115"/>
                <a:gd name="connsiteY121" fmla="*/ 67485 h 97128"/>
                <a:gd name="connsiteX122" fmla="*/ 57197 w 77115"/>
                <a:gd name="connsiteY122" fmla="*/ 67978 h 97128"/>
                <a:gd name="connsiteX123" fmla="*/ 56774 w 77115"/>
                <a:gd name="connsiteY123" fmla="*/ 67907 h 97128"/>
                <a:gd name="connsiteX124" fmla="*/ 56688 w 77115"/>
                <a:gd name="connsiteY124" fmla="*/ 63917 h 97128"/>
                <a:gd name="connsiteX125" fmla="*/ 56368 w 77115"/>
                <a:gd name="connsiteY125" fmla="*/ 63315 h 97128"/>
                <a:gd name="connsiteX126" fmla="*/ 55491 w 77115"/>
                <a:gd name="connsiteY126" fmla="*/ 63213 h 97128"/>
                <a:gd name="connsiteX127" fmla="*/ 53379 w 77115"/>
                <a:gd name="connsiteY127" fmla="*/ 64168 h 97128"/>
                <a:gd name="connsiteX128" fmla="*/ 51369 w 77115"/>
                <a:gd name="connsiteY128" fmla="*/ 65396 h 97128"/>
                <a:gd name="connsiteX129" fmla="*/ 50688 w 77115"/>
                <a:gd name="connsiteY129" fmla="*/ 66483 h 97128"/>
                <a:gd name="connsiteX130" fmla="*/ 50758 w 77115"/>
                <a:gd name="connsiteY130" fmla="*/ 68447 h 97128"/>
                <a:gd name="connsiteX131" fmla="*/ 51048 w 77115"/>
                <a:gd name="connsiteY131" fmla="*/ 70786 h 97128"/>
                <a:gd name="connsiteX132" fmla="*/ 52417 w 77115"/>
                <a:gd name="connsiteY132" fmla="*/ 74331 h 97128"/>
                <a:gd name="connsiteX133" fmla="*/ 51666 w 77115"/>
                <a:gd name="connsiteY133" fmla="*/ 75872 h 97128"/>
                <a:gd name="connsiteX134" fmla="*/ 51134 w 77115"/>
                <a:gd name="connsiteY134" fmla="*/ 78328 h 97128"/>
                <a:gd name="connsiteX135" fmla="*/ 48982 w 77115"/>
                <a:gd name="connsiteY135" fmla="*/ 80573 h 97128"/>
                <a:gd name="connsiteX136" fmla="*/ 46541 w 77115"/>
                <a:gd name="connsiteY136" fmla="*/ 81880 h 97128"/>
                <a:gd name="connsiteX137" fmla="*/ 46338 w 77115"/>
                <a:gd name="connsiteY137" fmla="*/ 84556 h 97128"/>
                <a:gd name="connsiteX138" fmla="*/ 44985 w 77115"/>
                <a:gd name="connsiteY138" fmla="*/ 86378 h 97128"/>
                <a:gd name="connsiteX139" fmla="*/ 42669 w 77115"/>
                <a:gd name="connsiteY139" fmla="*/ 88201 h 97128"/>
                <a:gd name="connsiteX140" fmla="*/ 41120 w 77115"/>
                <a:gd name="connsiteY140" fmla="*/ 90400 h 97128"/>
                <a:gd name="connsiteX141" fmla="*/ 41511 w 77115"/>
                <a:gd name="connsiteY141" fmla="*/ 91894 h 97128"/>
                <a:gd name="connsiteX142" fmla="*/ 41605 w 77115"/>
                <a:gd name="connsiteY142" fmla="*/ 93318 h 97128"/>
                <a:gd name="connsiteX143" fmla="*/ 41339 w 77115"/>
                <a:gd name="connsiteY143" fmla="*/ 94280 h 97128"/>
                <a:gd name="connsiteX144" fmla="*/ 41284 w 77115"/>
                <a:gd name="connsiteY144" fmla="*/ 95023 h 97128"/>
                <a:gd name="connsiteX145" fmla="*/ 40674 w 77115"/>
                <a:gd name="connsiteY145" fmla="*/ 95352 h 97128"/>
                <a:gd name="connsiteX146" fmla="*/ 37138 w 77115"/>
                <a:gd name="connsiteY146" fmla="*/ 95626 h 97128"/>
                <a:gd name="connsiteX147" fmla="*/ 36136 w 77115"/>
                <a:gd name="connsiteY147" fmla="*/ 96087 h 97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77115" h="97128">
                  <a:moveTo>
                    <a:pt x="34986" y="97128"/>
                  </a:moveTo>
                  <a:lnTo>
                    <a:pt x="33891" y="95149"/>
                  </a:lnTo>
                  <a:lnTo>
                    <a:pt x="32780" y="93420"/>
                  </a:lnTo>
                  <a:lnTo>
                    <a:pt x="31967" y="92489"/>
                  </a:lnTo>
                  <a:lnTo>
                    <a:pt x="32311" y="92058"/>
                  </a:lnTo>
                  <a:lnTo>
                    <a:pt x="33195" y="91566"/>
                  </a:lnTo>
                  <a:lnTo>
                    <a:pt x="33828" y="90979"/>
                  </a:lnTo>
                  <a:lnTo>
                    <a:pt x="33758" y="88913"/>
                  </a:lnTo>
                  <a:lnTo>
                    <a:pt x="33289" y="86535"/>
                  </a:lnTo>
                  <a:lnTo>
                    <a:pt x="32859" y="85385"/>
                  </a:lnTo>
                  <a:lnTo>
                    <a:pt x="32819" y="83578"/>
                  </a:lnTo>
                  <a:lnTo>
                    <a:pt x="32514" y="80761"/>
                  </a:lnTo>
                  <a:lnTo>
                    <a:pt x="32944" y="75520"/>
                  </a:lnTo>
                  <a:lnTo>
                    <a:pt x="34713" y="68917"/>
                  </a:lnTo>
                  <a:lnTo>
                    <a:pt x="35691" y="65623"/>
                  </a:lnTo>
                  <a:lnTo>
                    <a:pt x="35213" y="63816"/>
                  </a:lnTo>
                  <a:lnTo>
                    <a:pt x="35581" y="59591"/>
                  </a:lnTo>
                  <a:lnTo>
                    <a:pt x="34814" y="57502"/>
                  </a:lnTo>
                  <a:lnTo>
                    <a:pt x="33617" y="54764"/>
                  </a:lnTo>
                  <a:lnTo>
                    <a:pt x="31904" y="48795"/>
                  </a:lnTo>
                  <a:lnTo>
                    <a:pt x="29760" y="46714"/>
                  </a:lnTo>
                  <a:lnTo>
                    <a:pt x="27116" y="44422"/>
                  </a:lnTo>
                  <a:lnTo>
                    <a:pt x="25989" y="42692"/>
                  </a:lnTo>
                  <a:lnTo>
                    <a:pt x="25230" y="40783"/>
                  </a:lnTo>
                  <a:lnTo>
                    <a:pt x="23658" y="38882"/>
                  </a:lnTo>
                  <a:lnTo>
                    <a:pt x="21851" y="37138"/>
                  </a:lnTo>
                  <a:lnTo>
                    <a:pt x="19691" y="32764"/>
                  </a:lnTo>
                  <a:lnTo>
                    <a:pt x="18573" y="30785"/>
                  </a:lnTo>
                  <a:lnTo>
                    <a:pt x="18229" y="30261"/>
                  </a:lnTo>
                  <a:lnTo>
                    <a:pt x="15764" y="27445"/>
                  </a:lnTo>
                  <a:lnTo>
                    <a:pt x="14473" y="24902"/>
                  </a:lnTo>
                  <a:lnTo>
                    <a:pt x="13816" y="22805"/>
                  </a:lnTo>
                  <a:lnTo>
                    <a:pt x="13440" y="20873"/>
                  </a:lnTo>
                  <a:lnTo>
                    <a:pt x="11704" y="17032"/>
                  </a:lnTo>
                  <a:lnTo>
                    <a:pt x="10131" y="14145"/>
                  </a:lnTo>
                  <a:lnTo>
                    <a:pt x="8637" y="12079"/>
                  </a:lnTo>
                  <a:lnTo>
                    <a:pt x="7949" y="10616"/>
                  </a:lnTo>
                  <a:lnTo>
                    <a:pt x="6196" y="8778"/>
                  </a:lnTo>
                  <a:lnTo>
                    <a:pt x="3700" y="7307"/>
                  </a:lnTo>
                  <a:lnTo>
                    <a:pt x="2081" y="7057"/>
                  </a:lnTo>
                  <a:lnTo>
                    <a:pt x="0" y="7174"/>
                  </a:lnTo>
                  <a:lnTo>
                    <a:pt x="477" y="6048"/>
                  </a:lnTo>
                  <a:lnTo>
                    <a:pt x="5007" y="2988"/>
                  </a:lnTo>
                  <a:lnTo>
                    <a:pt x="6188" y="3489"/>
                  </a:lnTo>
                  <a:lnTo>
                    <a:pt x="8559" y="3607"/>
                  </a:lnTo>
                  <a:lnTo>
                    <a:pt x="13386" y="3505"/>
                  </a:lnTo>
                  <a:lnTo>
                    <a:pt x="15764" y="1486"/>
                  </a:lnTo>
                  <a:lnTo>
                    <a:pt x="17235" y="2050"/>
                  </a:lnTo>
                  <a:lnTo>
                    <a:pt x="18432" y="1142"/>
                  </a:lnTo>
                  <a:lnTo>
                    <a:pt x="20427" y="0"/>
                  </a:lnTo>
                  <a:lnTo>
                    <a:pt x="20717" y="243"/>
                  </a:lnTo>
                  <a:lnTo>
                    <a:pt x="20967" y="422"/>
                  </a:lnTo>
                  <a:lnTo>
                    <a:pt x="24049" y="931"/>
                  </a:lnTo>
                  <a:lnTo>
                    <a:pt x="26373" y="2026"/>
                  </a:lnTo>
                  <a:lnTo>
                    <a:pt x="27922" y="3708"/>
                  </a:lnTo>
                  <a:lnTo>
                    <a:pt x="29526" y="4749"/>
                  </a:lnTo>
                  <a:lnTo>
                    <a:pt x="31169" y="5156"/>
                  </a:lnTo>
                  <a:lnTo>
                    <a:pt x="32084" y="6001"/>
                  </a:lnTo>
                  <a:lnTo>
                    <a:pt x="32264" y="7268"/>
                  </a:lnTo>
                  <a:lnTo>
                    <a:pt x="33813" y="7894"/>
                  </a:lnTo>
                  <a:lnTo>
                    <a:pt x="36715" y="7878"/>
                  </a:lnTo>
                  <a:lnTo>
                    <a:pt x="37943" y="8715"/>
                  </a:lnTo>
                  <a:lnTo>
                    <a:pt x="37506" y="10413"/>
                  </a:lnTo>
                  <a:lnTo>
                    <a:pt x="37803" y="10969"/>
                  </a:lnTo>
                  <a:lnTo>
                    <a:pt x="38835" y="10390"/>
                  </a:lnTo>
                  <a:lnTo>
                    <a:pt x="39618" y="10890"/>
                  </a:lnTo>
                  <a:lnTo>
                    <a:pt x="40024" y="12142"/>
                  </a:lnTo>
                  <a:lnTo>
                    <a:pt x="40494" y="12736"/>
                  </a:lnTo>
                  <a:lnTo>
                    <a:pt x="41973" y="10773"/>
                  </a:lnTo>
                  <a:lnTo>
                    <a:pt x="43537" y="10969"/>
                  </a:lnTo>
                  <a:lnTo>
                    <a:pt x="47316" y="11782"/>
                  </a:lnTo>
                  <a:lnTo>
                    <a:pt x="49334" y="15842"/>
                  </a:lnTo>
                  <a:lnTo>
                    <a:pt x="50594" y="17298"/>
                  </a:lnTo>
                  <a:lnTo>
                    <a:pt x="51697" y="17892"/>
                  </a:lnTo>
                  <a:lnTo>
                    <a:pt x="53090" y="17258"/>
                  </a:lnTo>
                  <a:lnTo>
                    <a:pt x="54326" y="16507"/>
                  </a:lnTo>
                  <a:lnTo>
                    <a:pt x="55030" y="16859"/>
                  </a:lnTo>
                  <a:lnTo>
                    <a:pt x="56563" y="19543"/>
                  </a:lnTo>
                  <a:lnTo>
                    <a:pt x="56915" y="23048"/>
                  </a:lnTo>
                  <a:lnTo>
                    <a:pt x="56908" y="24456"/>
                  </a:lnTo>
                  <a:lnTo>
                    <a:pt x="56368" y="26834"/>
                  </a:lnTo>
                  <a:lnTo>
                    <a:pt x="55593" y="29353"/>
                  </a:lnTo>
                  <a:lnTo>
                    <a:pt x="54983" y="30996"/>
                  </a:lnTo>
                  <a:lnTo>
                    <a:pt x="55241" y="32311"/>
                  </a:lnTo>
                  <a:lnTo>
                    <a:pt x="55789" y="33414"/>
                  </a:lnTo>
                  <a:lnTo>
                    <a:pt x="56681" y="33774"/>
                  </a:lnTo>
                  <a:lnTo>
                    <a:pt x="59606" y="35995"/>
                  </a:lnTo>
                  <a:lnTo>
                    <a:pt x="60702" y="37545"/>
                  </a:lnTo>
                  <a:lnTo>
                    <a:pt x="62290" y="38687"/>
                  </a:lnTo>
                  <a:lnTo>
                    <a:pt x="63495" y="38750"/>
                  </a:lnTo>
                  <a:lnTo>
                    <a:pt x="64121" y="39383"/>
                  </a:lnTo>
                  <a:lnTo>
                    <a:pt x="64340" y="40166"/>
                  </a:lnTo>
                  <a:lnTo>
                    <a:pt x="64176" y="42137"/>
                  </a:lnTo>
                  <a:lnTo>
                    <a:pt x="63503" y="43983"/>
                  </a:lnTo>
                  <a:lnTo>
                    <a:pt x="63589" y="45172"/>
                  </a:lnTo>
                  <a:lnTo>
                    <a:pt x="64653" y="46581"/>
                  </a:lnTo>
                  <a:lnTo>
                    <a:pt x="64770" y="48208"/>
                  </a:lnTo>
                  <a:lnTo>
                    <a:pt x="64840" y="49256"/>
                  </a:lnTo>
                  <a:lnTo>
                    <a:pt x="65404" y="50062"/>
                  </a:lnTo>
                  <a:lnTo>
                    <a:pt x="68087" y="51854"/>
                  </a:lnTo>
                  <a:lnTo>
                    <a:pt x="71553" y="53583"/>
                  </a:lnTo>
                  <a:lnTo>
                    <a:pt x="72437" y="55069"/>
                  </a:lnTo>
                  <a:lnTo>
                    <a:pt x="72977" y="56947"/>
                  </a:lnTo>
                  <a:lnTo>
                    <a:pt x="72805" y="60100"/>
                  </a:lnTo>
                  <a:lnTo>
                    <a:pt x="72578" y="62838"/>
                  </a:lnTo>
                  <a:lnTo>
                    <a:pt x="77116" y="66515"/>
                  </a:lnTo>
                  <a:lnTo>
                    <a:pt x="76599" y="67203"/>
                  </a:lnTo>
                  <a:lnTo>
                    <a:pt x="75895" y="67954"/>
                  </a:lnTo>
                  <a:lnTo>
                    <a:pt x="71561" y="68510"/>
                  </a:lnTo>
                  <a:lnTo>
                    <a:pt x="70677" y="68815"/>
                  </a:lnTo>
                  <a:lnTo>
                    <a:pt x="68791" y="66053"/>
                  </a:lnTo>
                  <a:lnTo>
                    <a:pt x="67798" y="65701"/>
                  </a:lnTo>
                  <a:lnTo>
                    <a:pt x="66875" y="66718"/>
                  </a:lnTo>
                  <a:lnTo>
                    <a:pt x="65779" y="67282"/>
                  </a:lnTo>
                  <a:lnTo>
                    <a:pt x="64473" y="67000"/>
                  </a:lnTo>
                  <a:lnTo>
                    <a:pt x="63064" y="66147"/>
                  </a:lnTo>
                  <a:lnTo>
                    <a:pt x="62353" y="65545"/>
                  </a:lnTo>
                  <a:lnTo>
                    <a:pt x="61781" y="65474"/>
                  </a:lnTo>
                  <a:lnTo>
                    <a:pt x="60905" y="66077"/>
                  </a:lnTo>
                  <a:lnTo>
                    <a:pt x="59740" y="65819"/>
                  </a:lnTo>
                  <a:lnTo>
                    <a:pt x="58973" y="65138"/>
                  </a:lnTo>
                  <a:lnTo>
                    <a:pt x="57870" y="67485"/>
                  </a:lnTo>
                  <a:lnTo>
                    <a:pt x="57197" y="67978"/>
                  </a:lnTo>
                  <a:lnTo>
                    <a:pt x="56774" y="67907"/>
                  </a:lnTo>
                  <a:lnTo>
                    <a:pt x="56688" y="63917"/>
                  </a:lnTo>
                  <a:lnTo>
                    <a:pt x="56368" y="63315"/>
                  </a:lnTo>
                  <a:lnTo>
                    <a:pt x="55491" y="63213"/>
                  </a:lnTo>
                  <a:lnTo>
                    <a:pt x="53379" y="64168"/>
                  </a:lnTo>
                  <a:lnTo>
                    <a:pt x="51369" y="65396"/>
                  </a:lnTo>
                  <a:lnTo>
                    <a:pt x="50688" y="66483"/>
                  </a:lnTo>
                  <a:lnTo>
                    <a:pt x="50758" y="68447"/>
                  </a:lnTo>
                  <a:lnTo>
                    <a:pt x="51048" y="70786"/>
                  </a:lnTo>
                  <a:lnTo>
                    <a:pt x="52417" y="74331"/>
                  </a:lnTo>
                  <a:lnTo>
                    <a:pt x="51666" y="75872"/>
                  </a:lnTo>
                  <a:lnTo>
                    <a:pt x="51134" y="78328"/>
                  </a:lnTo>
                  <a:lnTo>
                    <a:pt x="48982" y="80573"/>
                  </a:lnTo>
                  <a:lnTo>
                    <a:pt x="46541" y="81880"/>
                  </a:lnTo>
                  <a:lnTo>
                    <a:pt x="46338" y="84556"/>
                  </a:lnTo>
                  <a:lnTo>
                    <a:pt x="44985" y="86378"/>
                  </a:lnTo>
                  <a:lnTo>
                    <a:pt x="42669" y="88201"/>
                  </a:lnTo>
                  <a:lnTo>
                    <a:pt x="41120" y="90400"/>
                  </a:lnTo>
                  <a:lnTo>
                    <a:pt x="41511" y="91894"/>
                  </a:lnTo>
                  <a:lnTo>
                    <a:pt x="41605" y="93318"/>
                  </a:lnTo>
                  <a:lnTo>
                    <a:pt x="41339" y="94280"/>
                  </a:lnTo>
                  <a:lnTo>
                    <a:pt x="41284" y="95023"/>
                  </a:lnTo>
                  <a:lnTo>
                    <a:pt x="40674" y="95352"/>
                  </a:lnTo>
                  <a:lnTo>
                    <a:pt x="37138" y="95626"/>
                  </a:lnTo>
                  <a:lnTo>
                    <a:pt x="36136" y="9608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696C90A5-12B1-D902-88B9-DF95871112D0}"/>
                </a:ext>
              </a:extLst>
            </p:cNvPr>
            <p:cNvSpPr>
              <a:spLocks/>
            </p:cNvSpPr>
            <p:nvPr/>
          </p:nvSpPr>
          <p:spPr>
            <a:xfrm>
              <a:off x="8200678" y="4914149"/>
              <a:ext cx="158643" cy="311920"/>
            </a:xfrm>
            <a:custGeom>
              <a:avLst/>
              <a:gdLst>
                <a:gd name="connsiteX0" fmla="*/ 137911 w 158643"/>
                <a:gd name="connsiteY0" fmla="*/ 7800 h 311920"/>
                <a:gd name="connsiteX1" fmla="*/ 138921 w 158643"/>
                <a:gd name="connsiteY1" fmla="*/ 10139 h 311920"/>
                <a:gd name="connsiteX2" fmla="*/ 140094 w 158643"/>
                <a:gd name="connsiteY2" fmla="*/ 12385 h 311920"/>
                <a:gd name="connsiteX3" fmla="*/ 143763 w 158643"/>
                <a:gd name="connsiteY3" fmla="*/ 17814 h 311920"/>
                <a:gd name="connsiteX4" fmla="*/ 145336 w 158643"/>
                <a:gd name="connsiteY4" fmla="*/ 19903 h 311920"/>
                <a:gd name="connsiteX5" fmla="*/ 146674 w 158643"/>
                <a:gd name="connsiteY5" fmla="*/ 22125 h 311920"/>
                <a:gd name="connsiteX6" fmla="*/ 147323 w 158643"/>
                <a:gd name="connsiteY6" fmla="*/ 26561 h 311920"/>
                <a:gd name="connsiteX7" fmla="*/ 149662 w 158643"/>
                <a:gd name="connsiteY7" fmla="*/ 33461 h 311920"/>
                <a:gd name="connsiteX8" fmla="*/ 151861 w 158643"/>
                <a:gd name="connsiteY8" fmla="*/ 43850 h 311920"/>
                <a:gd name="connsiteX9" fmla="*/ 152534 w 158643"/>
                <a:gd name="connsiteY9" fmla="*/ 54529 h 311920"/>
                <a:gd name="connsiteX10" fmla="*/ 153214 w 158643"/>
                <a:gd name="connsiteY10" fmla="*/ 59435 h 311920"/>
                <a:gd name="connsiteX11" fmla="*/ 154927 w 158643"/>
                <a:gd name="connsiteY11" fmla="*/ 64058 h 311920"/>
                <a:gd name="connsiteX12" fmla="*/ 157736 w 158643"/>
                <a:gd name="connsiteY12" fmla="*/ 68862 h 311920"/>
                <a:gd name="connsiteX13" fmla="*/ 158644 w 158643"/>
                <a:gd name="connsiteY13" fmla="*/ 74205 h 311920"/>
                <a:gd name="connsiteX14" fmla="*/ 156922 w 158643"/>
                <a:gd name="connsiteY14" fmla="*/ 79721 h 311920"/>
                <a:gd name="connsiteX15" fmla="*/ 154443 w 158643"/>
                <a:gd name="connsiteY15" fmla="*/ 84923 h 311920"/>
                <a:gd name="connsiteX16" fmla="*/ 153801 w 158643"/>
                <a:gd name="connsiteY16" fmla="*/ 85901 h 311920"/>
                <a:gd name="connsiteX17" fmla="*/ 152635 w 158643"/>
                <a:gd name="connsiteY17" fmla="*/ 87239 h 311920"/>
                <a:gd name="connsiteX18" fmla="*/ 152111 w 158643"/>
                <a:gd name="connsiteY18" fmla="*/ 87184 h 311920"/>
                <a:gd name="connsiteX19" fmla="*/ 150124 w 158643"/>
                <a:gd name="connsiteY19" fmla="*/ 85839 h 311920"/>
                <a:gd name="connsiteX20" fmla="*/ 148497 w 158643"/>
                <a:gd name="connsiteY20" fmla="*/ 83640 h 311920"/>
                <a:gd name="connsiteX21" fmla="*/ 146439 w 158643"/>
                <a:gd name="connsiteY21" fmla="*/ 78469 h 311920"/>
                <a:gd name="connsiteX22" fmla="*/ 145688 w 158643"/>
                <a:gd name="connsiteY22" fmla="*/ 75848 h 311920"/>
                <a:gd name="connsiteX23" fmla="*/ 144828 w 158643"/>
                <a:gd name="connsiteY23" fmla="*/ 75434 h 311920"/>
                <a:gd name="connsiteX24" fmla="*/ 142418 w 158643"/>
                <a:gd name="connsiteY24" fmla="*/ 75661 h 311920"/>
                <a:gd name="connsiteX25" fmla="*/ 140673 w 158643"/>
                <a:gd name="connsiteY25" fmla="*/ 77288 h 311920"/>
                <a:gd name="connsiteX26" fmla="*/ 140352 w 158643"/>
                <a:gd name="connsiteY26" fmla="*/ 78313 h 311920"/>
                <a:gd name="connsiteX27" fmla="*/ 140728 w 158643"/>
                <a:gd name="connsiteY27" fmla="*/ 81231 h 311920"/>
                <a:gd name="connsiteX28" fmla="*/ 141393 w 158643"/>
                <a:gd name="connsiteY28" fmla="*/ 83852 h 311920"/>
                <a:gd name="connsiteX29" fmla="*/ 141682 w 158643"/>
                <a:gd name="connsiteY29" fmla="*/ 86520 h 311920"/>
                <a:gd name="connsiteX30" fmla="*/ 141737 w 158643"/>
                <a:gd name="connsiteY30" fmla="*/ 89876 h 311920"/>
                <a:gd name="connsiteX31" fmla="*/ 142387 w 158643"/>
                <a:gd name="connsiteY31" fmla="*/ 90893 h 311920"/>
                <a:gd name="connsiteX32" fmla="*/ 143341 w 158643"/>
                <a:gd name="connsiteY32" fmla="*/ 91746 h 311920"/>
                <a:gd name="connsiteX33" fmla="*/ 144334 w 158643"/>
                <a:gd name="connsiteY33" fmla="*/ 93944 h 311920"/>
                <a:gd name="connsiteX34" fmla="*/ 144507 w 158643"/>
                <a:gd name="connsiteY34" fmla="*/ 99186 h 311920"/>
                <a:gd name="connsiteX35" fmla="*/ 143896 w 158643"/>
                <a:gd name="connsiteY35" fmla="*/ 101838 h 311920"/>
                <a:gd name="connsiteX36" fmla="*/ 142199 w 158643"/>
                <a:gd name="connsiteY36" fmla="*/ 104122 h 311920"/>
                <a:gd name="connsiteX37" fmla="*/ 142301 w 158643"/>
                <a:gd name="connsiteY37" fmla="*/ 105382 h 311920"/>
                <a:gd name="connsiteX38" fmla="*/ 142934 w 158643"/>
                <a:gd name="connsiteY38" fmla="*/ 106681 h 311920"/>
                <a:gd name="connsiteX39" fmla="*/ 142332 w 158643"/>
                <a:gd name="connsiteY39" fmla="*/ 107463 h 311920"/>
                <a:gd name="connsiteX40" fmla="*/ 140071 w 158643"/>
                <a:gd name="connsiteY40" fmla="*/ 108448 h 311920"/>
                <a:gd name="connsiteX41" fmla="*/ 139155 w 158643"/>
                <a:gd name="connsiteY41" fmla="*/ 109325 h 311920"/>
                <a:gd name="connsiteX42" fmla="*/ 137935 w 158643"/>
                <a:gd name="connsiteY42" fmla="*/ 111648 h 311920"/>
                <a:gd name="connsiteX43" fmla="*/ 135956 w 158643"/>
                <a:gd name="connsiteY43" fmla="*/ 116389 h 311920"/>
                <a:gd name="connsiteX44" fmla="*/ 135690 w 158643"/>
                <a:gd name="connsiteY44" fmla="*/ 118815 h 311920"/>
                <a:gd name="connsiteX45" fmla="*/ 136926 w 158643"/>
                <a:gd name="connsiteY45" fmla="*/ 126200 h 311920"/>
                <a:gd name="connsiteX46" fmla="*/ 136582 w 158643"/>
                <a:gd name="connsiteY46" fmla="*/ 131442 h 311920"/>
                <a:gd name="connsiteX47" fmla="*/ 134062 w 158643"/>
                <a:gd name="connsiteY47" fmla="*/ 141495 h 311920"/>
                <a:gd name="connsiteX48" fmla="*/ 132607 w 158643"/>
                <a:gd name="connsiteY48" fmla="*/ 146275 h 311920"/>
                <a:gd name="connsiteX49" fmla="*/ 130550 w 158643"/>
                <a:gd name="connsiteY49" fmla="*/ 151994 h 311920"/>
                <a:gd name="connsiteX50" fmla="*/ 127404 w 158643"/>
                <a:gd name="connsiteY50" fmla="*/ 159543 h 311920"/>
                <a:gd name="connsiteX51" fmla="*/ 124291 w 158643"/>
                <a:gd name="connsiteY51" fmla="*/ 169049 h 311920"/>
                <a:gd name="connsiteX52" fmla="*/ 121647 w 158643"/>
                <a:gd name="connsiteY52" fmla="*/ 178852 h 311920"/>
                <a:gd name="connsiteX53" fmla="*/ 119691 w 158643"/>
                <a:gd name="connsiteY53" fmla="*/ 184758 h 311920"/>
                <a:gd name="connsiteX54" fmla="*/ 117469 w 158643"/>
                <a:gd name="connsiteY54" fmla="*/ 190587 h 311920"/>
                <a:gd name="connsiteX55" fmla="*/ 114425 w 158643"/>
                <a:gd name="connsiteY55" fmla="*/ 200906 h 311920"/>
                <a:gd name="connsiteX56" fmla="*/ 111844 w 158643"/>
                <a:gd name="connsiteY56" fmla="*/ 211413 h 311920"/>
                <a:gd name="connsiteX57" fmla="*/ 108002 w 158643"/>
                <a:gd name="connsiteY57" fmla="*/ 223007 h 311920"/>
                <a:gd name="connsiteX58" fmla="*/ 102698 w 158643"/>
                <a:gd name="connsiteY58" fmla="*/ 235986 h 311920"/>
                <a:gd name="connsiteX59" fmla="*/ 102127 w 158643"/>
                <a:gd name="connsiteY59" fmla="*/ 237684 h 311920"/>
                <a:gd name="connsiteX60" fmla="*/ 101024 w 158643"/>
                <a:gd name="connsiteY60" fmla="*/ 244342 h 311920"/>
                <a:gd name="connsiteX61" fmla="*/ 99835 w 158643"/>
                <a:gd name="connsiteY61" fmla="*/ 250131 h 311920"/>
                <a:gd name="connsiteX62" fmla="*/ 98411 w 158643"/>
                <a:gd name="connsiteY62" fmla="*/ 255873 h 311920"/>
                <a:gd name="connsiteX63" fmla="*/ 95438 w 158643"/>
                <a:gd name="connsiteY63" fmla="*/ 265387 h 311920"/>
                <a:gd name="connsiteX64" fmla="*/ 95102 w 158643"/>
                <a:gd name="connsiteY64" fmla="*/ 268320 h 311920"/>
                <a:gd name="connsiteX65" fmla="*/ 94429 w 158643"/>
                <a:gd name="connsiteY65" fmla="*/ 271145 h 311920"/>
                <a:gd name="connsiteX66" fmla="*/ 91565 w 158643"/>
                <a:gd name="connsiteY66" fmla="*/ 277137 h 311920"/>
                <a:gd name="connsiteX67" fmla="*/ 90353 w 158643"/>
                <a:gd name="connsiteY67" fmla="*/ 279367 h 311920"/>
                <a:gd name="connsiteX68" fmla="*/ 89500 w 158643"/>
                <a:gd name="connsiteY68" fmla="*/ 281738 h 311920"/>
                <a:gd name="connsiteX69" fmla="*/ 89015 w 158643"/>
                <a:gd name="connsiteY69" fmla="*/ 284750 h 311920"/>
                <a:gd name="connsiteX70" fmla="*/ 88162 w 158643"/>
                <a:gd name="connsiteY70" fmla="*/ 287660 h 311920"/>
                <a:gd name="connsiteX71" fmla="*/ 86065 w 158643"/>
                <a:gd name="connsiteY71" fmla="*/ 293019 h 311920"/>
                <a:gd name="connsiteX72" fmla="*/ 82944 w 158643"/>
                <a:gd name="connsiteY72" fmla="*/ 297635 h 311920"/>
                <a:gd name="connsiteX73" fmla="*/ 80816 w 158643"/>
                <a:gd name="connsiteY73" fmla="*/ 299317 h 311920"/>
                <a:gd name="connsiteX74" fmla="*/ 76216 w 158643"/>
                <a:gd name="connsiteY74" fmla="*/ 301758 h 311920"/>
                <a:gd name="connsiteX75" fmla="*/ 73885 w 158643"/>
                <a:gd name="connsiteY75" fmla="*/ 302251 h 311920"/>
                <a:gd name="connsiteX76" fmla="*/ 68713 w 158643"/>
                <a:gd name="connsiteY76" fmla="*/ 302305 h 311920"/>
                <a:gd name="connsiteX77" fmla="*/ 63706 w 158643"/>
                <a:gd name="connsiteY77" fmla="*/ 303698 h 311920"/>
                <a:gd name="connsiteX78" fmla="*/ 58488 w 158643"/>
                <a:gd name="connsiteY78" fmla="*/ 306374 h 311920"/>
                <a:gd name="connsiteX79" fmla="*/ 53465 w 158643"/>
                <a:gd name="connsiteY79" fmla="*/ 309448 h 311920"/>
                <a:gd name="connsiteX80" fmla="*/ 51541 w 158643"/>
                <a:gd name="connsiteY80" fmla="*/ 310911 h 311920"/>
                <a:gd name="connsiteX81" fmla="*/ 49421 w 158643"/>
                <a:gd name="connsiteY81" fmla="*/ 311748 h 311920"/>
                <a:gd name="connsiteX82" fmla="*/ 42786 w 158643"/>
                <a:gd name="connsiteY82" fmla="*/ 311920 h 311920"/>
                <a:gd name="connsiteX83" fmla="*/ 40799 w 158643"/>
                <a:gd name="connsiteY83" fmla="*/ 311256 h 311920"/>
                <a:gd name="connsiteX84" fmla="*/ 34157 w 158643"/>
                <a:gd name="connsiteY84" fmla="*/ 306202 h 311920"/>
                <a:gd name="connsiteX85" fmla="*/ 31583 w 158643"/>
                <a:gd name="connsiteY85" fmla="*/ 305372 h 311920"/>
                <a:gd name="connsiteX86" fmla="*/ 26709 w 158643"/>
                <a:gd name="connsiteY86" fmla="*/ 304684 h 311920"/>
                <a:gd name="connsiteX87" fmla="*/ 25239 w 158643"/>
                <a:gd name="connsiteY87" fmla="*/ 304254 h 311920"/>
                <a:gd name="connsiteX88" fmla="*/ 23901 w 158643"/>
                <a:gd name="connsiteY88" fmla="*/ 303596 h 311920"/>
                <a:gd name="connsiteX89" fmla="*/ 21929 w 158643"/>
                <a:gd name="connsiteY89" fmla="*/ 300960 h 311920"/>
                <a:gd name="connsiteX90" fmla="*/ 18017 w 158643"/>
                <a:gd name="connsiteY90" fmla="*/ 298738 h 311920"/>
                <a:gd name="connsiteX91" fmla="*/ 17078 w 158643"/>
                <a:gd name="connsiteY91" fmla="*/ 298042 h 311920"/>
                <a:gd name="connsiteX92" fmla="*/ 16484 w 158643"/>
                <a:gd name="connsiteY92" fmla="*/ 296508 h 311920"/>
                <a:gd name="connsiteX93" fmla="*/ 16077 w 158643"/>
                <a:gd name="connsiteY93" fmla="*/ 294858 h 311920"/>
                <a:gd name="connsiteX94" fmla="*/ 15060 w 158643"/>
                <a:gd name="connsiteY94" fmla="*/ 293011 h 311920"/>
                <a:gd name="connsiteX95" fmla="*/ 14309 w 158643"/>
                <a:gd name="connsiteY95" fmla="*/ 289499 h 311920"/>
                <a:gd name="connsiteX96" fmla="*/ 13034 w 158643"/>
                <a:gd name="connsiteY96" fmla="*/ 287050 h 311920"/>
                <a:gd name="connsiteX97" fmla="*/ 9435 w 158643"/>
                <a:gd name="connsiteY97" fmla="*/ 282723 h 311920"/>
                <a:gd name="connsiteX98" fmla="*/ 9052 w 158643"/>
                <a:gd name="connsiteY98" fmla="*/ 281339 h 311920"/>
                <a:gd name="connsiteX99" fmla="*/ 8762 w 158643"/>
                <a:gd name="connsiteY99" fmla="*/ 276754 h 311920"/>
                <a:gd name="connsiteX100" fmla="*/ 8880 w 158643"/>
                <a:gd name="connsiteY100" fmla="*/ 273656 h 311920"/>
                <a:gd name="connsiteX101" fmla="*/ 8528 w 158643"/>
                <a:gd name="connsiteY101" fmla="*/ 267992 h 311920"/>
                <a:gd name="connsiteX102" fmla="*/ 8942 w 158643"/>
                <a:gd name="connsiteY102" fmla="*/ 265332 h 311920"/>
                <a:gd name="connsiteX103" fmla="*/ 10210 w 158643"/>
                <a:gd name="connsiteY103" fmla="*/ 262938 h 311920"/>
                <a:gd name="connsiteX104" fmla="*/ 9693 w 158643"/>
                <a:gd name="connsiteY104" fmla="*/ 260348 h 311920"/>
                <a:gd name="connsiteX105" fmla="*/ 8348 w 158643"/>
                <a:gd name="connsiteY105" fmla="*/ 257626 h 311920"/>
                <a:gd name="connsiteX106" fmla="*/ 7847 w 158643"/>
                <a:gd name="connsiteY106" fmla="*/ 254817 h 311920"/>
                <a:gd name="connsiteX107" fmla="*/ 6861 w 158643"/>
                <a:gd name="connsiteY107" fmla="*/ 252259 h 311920"/>
                <a:gd name="connsiteX108" fmla="*/ 3090 w 158643"/>
                <a:gd name="connsiteY108" fmla="*/ 247659 h 311920"/>
                <a:gd name="connsiteX109" fmla="*/ 2206 w 158643"/>
                <a:gd name="connsiteY109" fmla="*/ 245398 h 311920"/>
                <a:gd name="connsiteX110" fmla="*/ 1596 w 158643"/>
                <a:gd name="connsiteY110" fmla="*/ 243058 h 311920"/>
                <a:gd name="connsiteX111" fmla="*/ 172 w 158643"/>
                <a:gd name="connsiteY111" fmla="*/ 235775 h 311920"/>
                <a:gd name="connsiteX112" fmla="*/ 0 w 158643"/>
                <a:gd name="connsiteY112" fmla="*/ 233240 h 311920"/>
                <a:gd name="connsiteX113" fmla="*/ 211 w 158643"/>
                <a:gd name="connsiteY113" fmla="*/ 227889 h 311920"/>
                <a:gd name="connsiteX114" fmla="*/ 735 w 158643"/>
                <a:gd name="connsiteY114" fmla="*/ 225135 h 311920"/>
                <a:gd name="connsiteX115" fmla="*/ 1651 w 158643"/>
                <a:gd name="connsiteY115" fmla="*/ 223219 h 311920"/>
                <a:gd name="connsiteX116" fmla="*/ 1878 w 158643"/>
                <a:gd name="connsiteY116" fmla="*/ 221787 h 311920"/>
                <a:gd name="connsiteX117" fmla="*/ 2472 w 158643"/>
                <a:gd name="connsiteY117" fmla="*/ 220558 h 311920"/>
                <a:gd name="connsiteX118" fmla="*/ 3364 w 158643"/>
                <a:gd name="connsiteY118" fmla="*/ 219581 h 311920"/>
                <a:gd name="connsiteX119" fmla="*/ 3967 w 158643"/>
                <a:gd name="connsiteY119" fmla="*/ 218415 h 311920"/>
                <a:gd name="connsiteX120" fmla="*/ 5375 w 158643"/>
                <a:gd name="connsiteY120" fmla="*/ 211609 h 311920"/>
                <a:gd name="connsiteX121" fmla="*/ 7158 w 158643"/>
                <a:gd name="connsiteY121" fmla="*/ 210099 h 311920"/>
                <a:gd name="connsiteX122" fmla="*/ 9803 w 158643"/>
                <a:gd name="connsiteY122" fmla="*/ 209230 h 311920"/>
                <a:gd name="connsiteX123" fmla="*/ 11923 w 158643"/>
                <a:gd name="connsiteY123" fmla="*/ 207454 h 311920"/>
                <a:gd name="connsiteX124" fmla="*/ 13143 w 158643"/>
                <a:gd name="connsiteY124" fmla="*/ 205060 h 311920"/>
                <a:gd name="connsiteX125" fmla="*/ 14364 w 158643"/>
                <a:gd name="connsiteY125" fmla="*/ 200124 h 311920"/>
                <a:gd name="connsiteX126" fmla="*/ 17697 w 158643"/>
                <a:gd name="connsiteY126" fmla="*/ 195234 h 311920"/>
                <a:gd name="connsiteX127" fmla="*/ 18886 w 158643"/>
                <a:gd name="connsiteY127" fmla="*/ 192668 h 311920"/>
                <a:gd name="connsiteX128" fmla="*/ 21577 w 158643"/>
                <a:gd name="connsiteY128" fmla="*/ 188788 h 311920"/>
                <a:gd name="connsiteX129" fmla="*/ 23955 w 158643"/>
                <a:gd name="connsiteY129" fmla="*/ 183342 h 311920"/>
                <a:gd name="connsiteX130" fmla="*/ 24675 w 158643"/>
                <a:gd name="connsiteY130" fmla="*/ 180776 h 311920"/>
                <a:gd name="connsiteX131" fmla="*/ 25192 w 158643"/>
                <a:gd name="connsiteY131" fmla="*/ 178156 h 311920"/>
                <a:gd name="connsiteX132" fmla="*/ 25794 w 158643"/>
                <a:gd name="connsiteY132" fmla="*/ 172405 h 311920"/>
                <a:gd name="connsiteX133" fmla="*/ 26247 w 158643"/>
                <a:gd name="connsiteY133" fmla="*/ 169549 h 311920"/>
                <a:gd name="connsiteX134" fmla="*/ 26154 w 158643"/>
                <a:gd name="connsiteY134" fmla="*/ 166717 h 311920"/>
                <a:gd name="connsiteX135" fmla="*/ 24793 w 158643"/>
                <a:gd name="connsiteY135" fmla="*/ 163815 h 311920"/>
                <a:gd name="connsiteX136" fmla="*/ 21546 w 158643"/>
                <a:gd name="connsiteY136" fmla="*/ 158550 h 311920"/>
                <a:gd name="connsiteX137" fmla="*/ 21444 w 158643"/>
                <a:gd name="connsiteY137" fmla="*/ 157572 h 311920"/>
                <a:gd name="connsiteX138" fmla="*/ 21702 w 158643"/>
                <a:gd name="connsiteY138" fmla="*/ 153660 h 311920"/>
                <a:gd name="connsiteX139" fmla="*/ 21428 w 158643"/>
                <a:gd name="connsiteY139" fmla="*/ 150836 h 311920"/>
                <a:gd name="connsiteX140" fmla="*/ 20231 w 158643"/>
                <a:gd name="connsiteY140" fmla="*/ 148020 h 311920"/>
                <a:gd name="connsiteX141" fmla="*/ 18698 w 158643"/>
                <a:gd name="connsiteY141" fmla="*/ 145375 h 311920"/>
                <a:gd name="connsiteX142" fmla="*/ 17188 w 158643"/>
                <a:gd name="connsiteY142" fmla="*/ 140431 h 311920"/>
                <a:gd name="connsiteX143" fmla="*/ 16453 w 158643"/>
                <a:gd name="connsiteY143" fmla="*/ 132271 h 311920"/>
                <a:gd name="connsiteX144" fmla="*/ 16609 w 158643"/>
                <a:gd name="connsiteY144" fmla="*/ 129329 h 311920"/>
                <a:gd name="connsiteX145" fmla="*/ 16163 w 158643"/>
                <a:gd name="connsiteY145" fmla="*/ 126716 h 311920"/>
                <a:gd name="connsiteX146" fmla="*/ 15068 w 158643"/>
                <a:gd name="connsiteY146" fmla="*/ 124229 h 311920"/>
                <a:gd name="connsiteX147" fmla="*/ 15850 w 158643"/>
                <a:gd name="connsiteY147" fmla="*/ 119887 h 311920"/>
                <a:gd name="connsiteX148" fmla="*/ 25559 w 158643"/>
                <a:gd name="connsiteY148" fmla="*/ 104161 h 311920"/>
                <a:gd name="connsiteX149" fmla="*/ 25880 w 158643"/>
                <a:gd name="connsiteY149" fmla="*/ 102315 h 311920"/>
                <a:gd name="connsiteX150" fmla="*/ 25489 w 158643"/>
                <a:gd name="connsiteY150" fmla="*/ 97535 h 311920"/>
                <a:gd name="connsiteX151" fmla="*/ 25692 w 158643"/>
                <a:gd name="connsiteY151" fmla="*/ 94757 h 311920"/>
                <a:gd name="connsiteX152" fmla="*/ 26029 w 158643"/>
                <a:gd name="connsiteY152" fmla="*/ 93725 h 311920"/>
                <a:gd name="connsiteX153" fmla="*/ 26772 w 158643"/>
                <a:gd name="connsiteY153" fmla="*/ 93122 h 311920"/>
                <a:gd name="connsiteX154" fmla="*/ 28431 w 158643"/>
                <a:gd name="connsiteY154" fmla="*/ 92833 h 311920"/>
                <a:gd name="connsiteX155" fmla="*/ 36277 w 158643"/>
                <a:gd name="connsiteY155" fmla="*/ 92152 h 311920"/>
                <a:gd name="connsiteX156" fmla="*/ 37286 w 158643"/>
                <a:gd name="connsiteY156" fmla="*/ 91667 h 311920"/>
                <a:gd name="connsiteX157" fmla="*/ 39242 w 158643"/>
                <a:gd name="connsiteY157" fmla="*/ 90353 h 311920"/>
                <a:gd name="connsiteX158" fmla="*/ 41933 w 158643"/>
                <a:gd name="connsiteY158" fmla="*/ 87803 h 311920"/>
                <a:gd name="connsiteX159" fmla="*/ 43170 w 158643"/>
                <a:gd name="connsiteY159" fmla="*/ 87067 h 311920"/>
                <a:gd name="connsiteX160" fmla="*/ 44234 w 158643"/>
                <a:gd name="connsiteY160" fmla="*/ 87341 h 311920"/>
                <a:gd name="connsiteX161" fmla="*/ 44915 w 158643"/>
                <a:gd name="connsiteY161" fmla="*/ 88428 h 311920"/>
                <a:gd name="connsiteX162" fmla="*/ 45791 w 158643"/>
                <a:gd name="connsiteY162" fmla="*/ 89023 h 311920"/>
                <a:gd name="connsiteX163" fmla="*/ 48959 w 158643"/>
                <a:gd name="connsiteY163" fmla="*/ 87873 h 311920"/>
                <a:gd name="connsiteX164" fmla="*/ 50172 w 158643"/>
                <a:gd name="connsiteY164" fmla="*/ 87842 h 311920"/>
                <a:gd name="connsiteX165" fmla="*/ 51416 w 158643"/>
                <a:gd name="connsiteY165" fmla="*/ 88029 h 311920"/>
                <a:gd name="connsiteX166" fmla="*/ 51995 w 158643"/>
                <a:gd name="connsiteY166" fmla="*/ 86966 h 311920"/>
                <a:gd name="connsiteX167" fmla="*/ 52339 w 158643"/>
                <a:gd name="connsiteY167" fmla="*/ 85542 h 311920"/>
                <a:gd name="connsiteX168" fmla="*/ 52801 w 158643"/>
                <a:gd name="connsiteY168" fmla="*/ 84540 h 311920"/>
                <a:gd name="connsiteX169" fmla="*/ 53645 w 158643"/>
                <a:gd name="connsiteY169" fmla="*/ 83969 h 311920"/>
                <a:gd name="connsiteX170" fmla="*/ 57721 w 158643"/>
                <a:gd name="connsiteY170" fmla="*/ 83656 h 311920"/>
                <a:gd name="connsiteX171" fmla="*/ 60326 w 158643"/>
                <a:gd name="connsiteY171" fmla="*/ 83249 h 311920"/>
                <a:gd name="connsiteX172" fmla="*/ 63691 w 158643"/>
                <a:gd name="connsiteY172" fmla="*/ 82256 h 311920"/>
                <a:gd name="connsiteX173" fmla="*/ 64411 w 158643"/>
                <a:gd name="connsiteY173" fmla="*/ 82451 h 311920"/>
                <a:gd name="connsiteX174" fmla="*/ 67125 w 158643"/>
                <a:gd name="connsiteY174" fmla="*/ 86034 h 311920"/>
                <a:gd name="connsiteX175" fmla="*/ 67947 w 158643"/>
                <a:gd name="connsiteY175" fmla="*/ 86340 h 311920"/>
                <a:gd name="connsiteX176" fmla="*/ 69003 w 158643"/>
                <a:gd name="connsiteY176" fmla="*/ 86488 h 311920"/>
                <a:gd name="connsiteX177" fmla="*/ 69926 w 158643"/>
                <a:gd name="connsiteY177" fmla="*/ 85839 h 311920"/>
                <a:gd name="connsiteX178" fmla="*/ 67720 w 158643"/>
                <a:gd name="connsiteY178" fmla="*/ 83969 h 311920"/>
                <a:gd name="connsiteX179" fmla="*/ 67391 w 158643"/>
                <a:gd name="connsiteY179" fmla="*/ 82913 h 311920"/>
                <a:gd name="connsiteX180" fmla="*/ 67509 w 158643"/>
                <a:gd name="connsiteY180" fmla="*/ 81708 h 311920"/>
                <a:gd name="connsiteX181" fmla="*/ 68690 w 158643"/>
                <a:gd name="connsiteY181" fmla="*/ 79134 h 311920"/>
                <a:gd name="connsiteX182" fmla="*/ 70661 w 158643"/>
                <a:gd name="connsiteY182" fmla="*/ 77170 h 311920"/>
                <a:gd name="connsiteX183" fmla="*/ 75042 w 158643"/>
                <a:gd name="connsiteY183" fmla="*/ 74190 h 311920"/>
                <a:gd name="connsiteX184" fmla="*/ 79596 w 158643"/>
                <a:gd name="connsiteY184" fmla="*/ 70748 h 311920"/>
                <a:gd name="connsiteX185" fmla="*/ 80918 w 158643"/>
                <a:gd name="connsiteY185" fmla="*/ 70513 h 311920"/>
                <a:gd name="connsiteX186" fmla="*/ 82037 w 158643"/>
                <a:gd name="connsiteY186" fmla="*/ 71052 h 311920"/>
                <a:gd name="connsiteX187" fmla="*/ 82897 w 158643"/>
                <a:gd name="connsiteY187" fmla="*/ 75121 h 311920"/>
                <a:gd name="connsiteX188" fmla="*/ 82788 w 158643"/>
                <a:gd name="connsiteY188" fmla="*/ 75786 h 311920"/>
                <a:gd name="connsiteX189" fmla="*/ 83515 w 158643"/>
                <a:gd name="connsiteY189" fmla="*/ 75880 h 311920"/>
                <a:gd name="connsiteX190" fmla="*/ 84360 w 158643"/>
                <a:gd name="connsiteY190" fmla="*/ 75379 h 311920"/>
                <a:gd name="connsiteX191" fmla="*/ 85111 w 158643"/>
                <a:gd name="connsiteY191" fmla="*/ 73744 h 311920"/>
                <a:gd name="connsiteX192" fmla="*/ 85151 w 158643"/>
                <a:gd name="connsiteY192" fmla="*/ 72383 h 311920"/>
                <a:gd name="connsiteX193" fmla="*/ 84540 w 158643"/>
                <a:gd name="connsiteY193" fmla="*/ 71076 h 311920"/>
                <a:gd name="connsiteX194" fmla="*/ 84243 w 158643"/>
                <a:gd name="connsiteY194" fmla="*/ 69973 h 311920"/>
                <a:gd name="connsiteX195" fmla="*/ 84219 w 158643"/>
                <a:gd name="connsiteY195" fmla="*/ 68956 h 311920"/>
                <a:gd name="connsiteX196" fmla="*/ 86527 w 158643"/>
                <a:gd name="connsiteY196" fmla="*/ 66554 h 311920"/>
                <a:gd name="connsiteX197" fmla="*/ 88342 w 158643"/>
                <a:gd name="connsiteY197" fmla="*/ 64270 h 311920"/>
                <a:gd name="connsiteX198" fmla="*/ 89179 w 158643"/>
                <a:gd name="connsiteY198" fmla="*/ 61539 h 311920"/>
                <a:gd name="connsiteX199" fmla="*/ 89907 w 158643"/>
                <a:gd name="connsiteY199" fmla="*/ 60280 h 311920"/>
                <a:gd name="connsiteX200" fmla="*/ 91824 w 158643"/>
                <a:gd name="connsiteY200" fmla="*/ 58864 h 311920"/>
                <a:gd name="connsiteX201" fmla="*/ 92387 w 158643"/>
                <a:gd name="connsiteY201" fmla="*/ 59083 h 311920"/>
                <a:gd name="connsiteX202" fmla="*/ 92833 w 158643"/>
                <a:gd name="connsiteY202" fmla="*/ 60233 h 311920"/>
                <a:gd name="connsiteX203" fmla="*/ 93083 w 158643"/>
                <a:gd name="connsiteY203" fmla="*/ 61453 h 311920"/>
                <a:gd name="connsiteX204" fmla="*/ 92591 w 158643"/>
                <a:gd name="connsiteY204" fmla="*/ 62666 h 311920"/>
                <a:gd name="connsiteX205" fmla="*/ 91894 w 158643"/>
                <a:gd name="connsiteY205" fmla="*/ 63863 h 311920"/>
                <a:gd name="connsiteX206" fmla="*/ 91613 w 158643"/>
                <a:gd name="connsiteY206" fmla="*/ 65459 h 311920"/>
                <a:gd name="connsiteX207" fmla="*/ 92692 w 158643"/>
                <a:gd name="connsiteY207" fmla="*/ 65772 h 311920"/>
                <a:gd name="connsiteX208" fmla="*/ 93709 w 158643"/>
                <a:gd name="connsiteY208" fmla="*/ 65388 h 311920"/>
                <a:gd name="connsiteX209" fmla="*/ 95196 w 158643"/>
                <a:gd name="connsiteY209" fmla="*/ 62502 h 311920"/>
                <a:gd name="connsiteX210" fmla="*/ 96893 w 158643"/>
                <a:gd name="connsiteY210" fmla="*/ 59771 h 311920"/>
                <a:gd name="connsiteX211" fmla="*/ 97902 w 158643"/>
                <a:gd name="connsiteY211" fmla="*/ 58347 h 311920"/>
                <a:gd name="connsiteX212" fmla="*/ 99178 w 158643"/>
                <a:gd name="connsiteY212" fmla="*/ 57361 h 311920"/>
                <a:gd name="connsiteX213" fmla="*/ 101298 w 158643"/>
                <a:gd name="connsiteY213" fmla="*/ 57557 h 311920"/>
                <a:gd name="connsiteX214" fmla="*/ 103355 w 158643"/>
                <a:gd name="connsiteY214" fmla="*/ 58167 h 311920"/>
                <a:gd name="connsiteX215" fmla="*/ 99999 w 158643"/>
                <a:gd name="connsiteY215" fmla="*/ 55288 h 311920"/>
                <a:gd name="connsiteX216" fmla="*/ 99162 w 158643"/>
                <a:gd name="connsiteY216" fmla="*/ 51345 h 311920"/>
                <a:gd name="connsiteX217" fmla="*/ 103152 w 158643"/>
                <a:gd name="connsiteY217" fmla="*/ 44531 h 311920"/>
                <a:gd name="connsiteX218" fmla="*/ 103191 w 158643"/>
                <a:gd name="connsiteY218" fmla="*/ 43115 h 311920"/>
                <a:gd name="connsiteX219" fmla="*/ 103770 w 158643"/>
                <a:gd name="connsiteY219" fmla="*/ 42677 h 311920"/>
                <a:gd name="connsiteX220" fmla="*/ 104044 w 158643"/>
                <a:gd name="connsiteY220" fmla="*/ 42129 h 311920"/>
                <a:gd name="connsiteX221" fmla="*/ 101978 w 158643"/>
                <a:gd name="connsiteY221" fmla="*/ 39837 h 311920"/>
                <a:gd name="connsiteX222" fmla="*/ 101587 w 158643"/>
                <a:gd name="connsiteY222" fmla="*/ 38695 h 311920"/>
                <a:gd name="connsiteX223" fmla="*/ 101861 w 158643"/>
                <a:gd name="connsiteY223" fmla="*/ 36966 h 311920"/>
                <a:gd name="connsiteX224" fmla="*/ 102847 w 158643"/>
                <a:gd name="connsiteY224" fmla="*/ 35433 h 311920"/>
                <a:gd name="connsiteX225" fmla="*/ 103746 w 158643"/>
                <a:gd name="connsiteY225" fmla="*/ 34361 h 311920"/>
                <a:gd name="connsiteX226" fmla="*/ 105022 w 158643"/>
                <a:gd name="connsiteY226" fmla="*/ 33946 h 311920"/>
                <a:gd name="connsiteX227" fmla="*/ 106031 w 158643"/>
                <a:gd name="connsiteY227" fmla="*/ 34533 h 311920"/>
                <a:gd name="connsiteX228" fmla="*/ 108253 w 158643"/>
                <a:gd name="connsiteY228" fmla="*/ 36418 h 311920"/>
                <a:gd name="connsiteX229" fmla="*/ 109747 w 158643"/>
                <a:gd name="connsiteY229" fmla="*/ 36708 h 311920"/>
                <a:gd name="connsiteX230" fmla="*/ 111555 w 158643"/>
                <a:gd name="connsiteY230" fmla="*/ 34901 h 311920"/>
                <a:gd name="connsiteX231" fmla="*/ 113033 w 158643"/>
                <a:gd name="connsiteY231" fmla="*/ 32640 h 311920"/>
                <a:gd name="connsiteX232" fmla="*/ 115255 w 158643"/>
                <a:gd name="connsiteY232" fmla="*/ 31091 h 311920"/>
                <a:gd name="connsiteX233" fmla="*/ 117782 w 158643"/>
                <a:gd name="connsiteY233" fmla="*/ 30128 h 311920"/>
                <a:gd name="connsiteX234" fmla="*/ 121623 w 158643"/>
                <a:gd name="connsiteY234" fmla="*/ 26569 h 311920"/>
                <a:gd name="connsiteX235" fmla="*/ 124127 w 158643"/>
                <a:gd name="connsiteY235" fmla="*/ 19136 h 311920"/>
                <a:gd name="connsiteX236" fmla="*/ 124322 w 158643"/>
                <a:gd name="connsiteY236" fmla="*/ 16969 h 311920"/>
                <a:gd name="connsiteX237" fmla="*/ 123767 w 158643"/>
                <a:gd name="connsiteY237" fmla="*/ 14348 h 311920"/>
                <a:gd name="connsiteX238" fmla="*/ 122883 w 158643"/>
                <a:gd name="connsiteY238" fmla="*/ 11853 h 311920"/>
                <a:gd name="connsiteX239" fmla="*/ 121404 w 158643"/>
                <a:gd name="connsiteY239" fmla="*/ 8739 h 311920"/>
                <a:gd name="connsiteX240" fmla="*/ 121788 w 158643"/>
                <a:gd name="connsiteY240" fmla="*/ 8050 h 311920"/>
                <a:gd name="connsiteX241" fmla="*/ 123892 w 158643"/>
                <a:gd name="connsiteY241" fmla="*/ 8465 h 311920"/>
                <a:gd name="connsiteX242" fmla="*/ 124596 w 158643"/>
                <a:gd name="connsiteY242" fmla="*/ 8027 h 311920"/>
                <a:gd name="connsiteX243" fmla="*/ 126881 w 158643"/>
                <a:gd name="connsiteY243" fmla="*/ 5273 h 311920"/>
                <a:gd name="connsiteX244" fmla="*/ 130643 w 158643"/>
                <a:gd name="connsiteY244" fmla="*/ 0 h 311920"/>
                <a:gd name="connsiteX245" fmla="*/ 131880 w 158643"/>
                <a:gd name="connsiteY245" fmla="*/ 8 h 311920"/>
                <a:gd name="connsiteX246" fmla="*/ 132943 w 158643"/>
                <a:gd name="connsiteY246" fmla="*/ 986 h 311920"/>
                <a:gd name="connsiteX247" fmla="*/ 133343 w 158643"/>
                <a:gd name="connsiteY247" fmla="*/ 2433 h 311920"/>
                <a:gd name="connsiteX248" fmla="*/ 134094 w 158643"/>
                <a:gd name="connsiteY248" fmla="*/ 3497 h 311920"/>
                <a:gd name="connsiteX249" fmla="*/ 136636 w 158643"/>
                <a:gd name="connsiteY249" fmla="*/ 6001 h 311920"/>
                <a:gd name="connsiteX250" fmla="*/ 137911 w 158643"/>
                <a:gd name="connsiteY250" fmla="*/ 7800 h 311920"/>
                <a:gd name="connsiteX251" fmla="*/ 111641 w 158643"/>
                <a:gd name="connsiteY251" fmla="*/ 28657 h 311920"/>
                <a:gd name="connsiteX252" fmla="*/ 111672 w 158643"/>
                <a:gd name="connsiteY252" fmla="*/ 29471 h 311920"/>
                <a:gd name="connsiteX253" fmla="*/ 108785 w 158643"/>
                <a:gd name="connsiteY253" fmla="*/ 29135 h 311920"/>
                <a:gd name="connsiteX254" fmla="*/ 108331 w 158643"/>
                <a:gd name="connsiteY254" fmla="*/ 26326 h 311920"/>
                <a:gd name="connsiteX255" fmla="*/ 109747 w 158643"/>
                <a:gd name="connsiteY255" fmla="*/ 26240 h 311920"/>
                <a:gd name="connsiteX256" fmla="*/ 110060 w 158643"/>
                <a:gd name="connsiteY256" fmla="*/ 25090 h 311920"/>
                <a:gd name="connsiteX257" fmla="*/ 110920 w 158643"/>
                <a:gd name="connsiteY257" fmla="*/ 24949 h 311920"/>
                <a:gd name="connsiteX258" fmla="*/ 111852 w 158643"/>
                <a:gd name="connsiteY258" fmla="*/ 27445 h 311920"/>
                <a:gd name="connsiteX259" fmla="*/ 111641 w 158643"/>
                <a:gd name="connsiteY259" fmla="*/ 28657 h 311920"/>
                <a:gd name="connsiteX260" fmla="*/ 146650 w 158643"/>
                <a:gd name="connsiteY260" fmla="*/ 108668 h 311920"/>
                <a:gd name="connsiteX261" fmla="*/ 144186 w 158643"/>
                <a:gd name="connsiteY261" fmla="*/ 112861 h 311920"/>
                <a:gd name="connsiteX262" fmla="*/ 144882 w 158643"/>
                <a:gd name="connsiteY262" fmla="*/ 109364 h 311920"/>
                <a:gd name="connsiteX263" fmla="*/ 147738 w 158643"/>
                <a:gd name="connsiteY263" fmla="*/ 104326 h 311920"/>
                <a:gd name="connsiteX264" fmla="*/ 148551 w 158643"/>
                <a:gd name="connsiteY264" fmla="*/ 103942 h 311920"/>
                <a:gd name="connsiteX265" fmla="*/ 146650 w 158643"/>
                <a:gd name="connsiteY265" fmla="*/ 108668 h 311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</a:cxnLst>
              <a:rect l="l" t="t" r="r" b="b"/>
              <a:pathLst>
                <a:path w="158643" h="311920">
                  <a:moveTo>
                    <a:pt x="137911" y="7800"/>
                  </a:moveTo>
                  <a:lnTo>
                    <a:pt x="138921" y="10139"/>
                  </a:lnTo>
                  <a:lnTo>
                    <a:pt x="140094" y="12385"/>
                  </a:lnTo>
                  <a:lnTo>
                    <a:pt x="143763" y="17814"/>
                  </a:lnTo>
                  <a:lnTo>
                    <a:pt x="145336" y="19903"/>
                  </a:lnTo>
                  <a:lnTo>
                    <a:pt x="146674" y="22125"/>
                  </a:lnTo>
                  <a:lnTo>
                    <a:pt x="147323" y="26561"/>
                  </a:lnTo>
                  <a:lnTo>
                    <a:pt x="149662" y="33461"/>
                  </a:lnTo>
                  <a:lnTo>
                    <a:pt x="151861" y="43850"/>
                  </a:lnTo>
                  <a:lnTo>
                    <a:pt x="152534" y="54529"/>
                  </a:lnTo>
                  <a:lnTo>
                    <a:pt x="153214" y="59435"/>
                  </a:lnTo>
                  <a:lnTo>
                    <a:pt x="154927" y="64058"/>
                  </a:lnTo>
                  <a:lnTo>
                    <a:pt x="157736" y="68862"/>
                  </a:lnTo>
                  <a:lnTo>
                    <a:pt x="158644" y="74205"/>
                  </a:lnTo>
                  <a:lnTo>
                    <a:pt x="156922" y="79721"/>
                  </a:lnTo>
                  <a:lnTo>
                    <a:pt x="154443" y="84923"/>
                  </a:lnTo>
                  <a:lnTo>
                    <a:pt x="153801" y="85901"/>
                  </a:lnTo>
                  <a:lnTo>
                    <a:pt x="152635" y="87239"/>
                  </a:lnTo>
                  <a:lnTo>
                    <a:pt x="152111" y="87184"/>
                  </a:lnTo>
                  <a:lnTo>
                    <a:pt x="150124" y="85839"/>
                  </a:lnTo>
                  <a:lnTo>
                    <a:pt x="148497" y="83640"/>
                  </a:lnTo>
                  <a:lnTo>
                    <a:pt x="146439" y="78469"/>
                  </a:lnTo>
                  <a:lnTo>
                    <a:pt x="145688" y="75848"/>
                  </a:lnTo>
                  <a:lnTo>
                    <a:pt x="144828" y="75434"/>
                  </a:lnTo>
                  <a:lnTo>
                    <a:pt x="142418" y="75661"/>
                  </a:lnTo>
                  <a:lnTo>
                    <a:pt x="140673" y="77288"/>
                  </a:lnTo>
                  <a:lnTo>
                    <a:pt x="140352" y="78313"/>
                  </a:lnTo>
                  <a:lnTo>
                    <a:pt x="140728" y="81231"/>
                  </a:lnTo>
                  <a:lnTo>
                    <a:pt x="141393" y="83852"/>
                  </a:lnTo>
                  <a:lnTo>
                    <a:pt x="141682" y="86520"/>
                  </a:lnTo>
                  <a:lnTo>
                    <a:pt x="141737" y="89876"/>
                  </a:lnTo>
                  <a:lnTo>
                    <a:pt x="142387" y="90893"/>
                  </a:lnTo>
                  <a:lnTo>
                    <a:pt x="143341" y="91746"/>
                  </a:lnTo>
                  <a:lnTo>
                    <a:pt x="144334" y="93944"/>
                  </a:lnTo>
                  <a:lnTo>
                    <a:pt x="144507" y="99186"/>
                  </a:lnTo>
                  <a:lnTo>
                    <a:pt x="143896" y="101838"/>
                  </a:lnTo>
                  <a:lnTo>
                    <a:pt x="142199" y="104122"/>
                  </a:lnTo>
                  <a:lnTo>
                    <a:pt x="142301" y="105382"/>
                  </a:lnTo>
                  <a:lnTo>
                    <a:pt x="142934" y="106681"/>
                  </a:lnTo>
                  <a:lnTo>
                    <a:pt x="142332" y="107463"/>
                  </a:lnTo>
                  <a:lnTo>
                    <a:pt x="140071" y="108448"/>
                  </a:lnTo>
                  <a:lnTo>
                    <a:pt x="139155" y="109325"/>
                  </a:lnTo>
                  <a:lnTo>
                    <a:pt x="137935" y="111648"/>
                  </a:lnTo>
                  <a:lnTo>
                    <a:pt x="135956" y="116389"/>
                  </a:lnTo>
                  <a:lnTo>
                    <a:pt x="135690" y="118815"/>
                  </a:lnTo>
                  <a:lnTo>
                    <a:pt x="136926" y="126200"/>
                  </a:lnTo>
                  <a:lnTo>
                    <a:pt x="136582" y="131442"/>
                  </a:lnTo>
                  <a:lnTo>
                    <a:pt x="134062" y="141495"/>
                  </a:lnTo>
                  <a:lnTo>
                    <a:pt x="132607" y="146275"/>
                  </a:lnTo>
                  <a:lnTo>
                    <a:pt x="130550" y="151994"/>
                  </a:lnTo>
                  <a:lnTo>
                    <a:pt x="127404" y="159543"/>
                  </a:lnTo>
                  <a:lnTo>
                    <a:pt x="124291" y="169049"/>
                  </a:lnTo>
                  <a:lnTo>
                    <a:pt x="121647" y="178852"/>
                  </a:lnTo>
                  <a:lnTo>
                    <a:pt x="119691" y="184758"/>
                  </a:lnTo>
                  <a:lnTo>
                    <a:pt x="117469" y="190587"/>
                  </a:lnTo>
                  <a:lnTo>
                    <a:pt x="114425" y="200906"/>
                  </a:lnTo>
                  <a:lnTo>
                    <a:pt x="111844" y="211413"/>
                  </a:lnTo>
                  <a:lnTo>
                    <a:pt x="108002" y="223007"/>
                  </a:lnTo>
                  <a:lnTo>
                    <a:pt x="102698" y="235986"/>
                  </a:lnTo>
                  <a:lnTo>
                    <a:pt x="102127" y="237684"/>
                  </a:lnTo>
                  <a:lnTo>
                    <a:pt x="101024" y="244342"/>
                  </a:lnTo>
                  <a:lnTo>
                    <a:pt x="99835" y="250131"/>
                  </a:lnTo>
                  <a:lnTo>
                    <a:pt x="98411" y="255873"/>
                  </a:lnTo>
                  <a:lnTo>
                    <a:pt x="95438" y="265387"/>
                  </a:lnTo>
                  <a:lnTo>
                    <a:pt x="95102" y="268320"/>
                  </a:lnTo>
                  <a:lnTo>
                    <a:pt x="94429" y="271145"/>
                  </a:lnTo>
                  <a:lnTo>
                    <a:pt x="91565" y="277137"/>
                  </a:lnTo>
                  <a:lnTo>
                    <a:pt x="90353" y="279367"/>
                  </a:lnTo>
                  <a:lnTo>
                    <a:pt x="89500" y="281738"/>
                  </a:lnTo>
                  <a:lnTo>
                    <a:pt x="89015" y="284750"/>
                  </a:lnTo>
                  <a:lnTo>
                    <a:pt x="88162" y="287660"/>
                  </a:lnTo>
                  <a:lnTo>
                    <a:pt x="86065" y="293019"/>
                  </a:lnTo>
                  <a:lnTo>
                    <a:pt x="82944" y="297635"/>
                  </a:lnTo>
                  <a:lnTo>
                    <a:pt x="80816" y="299317"/>
                  </a:lnTo>
                  <a:lnTo>
                    <a:pt x="76216" y="301758"/>
                  </a:lnTo>
                  <a:lnTo>
                    <a:pt x="73885" y="302251"/>
                  </a:lnTo>
                  <a:lnTo>
                    <a:pt x="68713" y="302305"/>
                  </a:lnTo>
                  <a:lnTo>
                    <a:pt x="63706" y="303698"/>
                  </a:lnTo>
                  <a:lnTo>
                    <a:pt x="58488" y="306374"/>
                  </a:lnTo>
                  <a:lnTo>
                    <a:pt x="53465" y="309448"/>
                  </a:lnTo>
                  <a:lnTo>
                    <a:pt x="51541" y="310911"/>
                  </a:lnTo>
                  <a:lnTo>
                    <a:pt x="49421" y="311748"/>
                  </a:lnTo>
                  <a:lnTo>
                    <a:pt x="42786" y="311920"/>
                  </a:lnTo>
                  <a:lnTo>
                    <a:pt x="40799" y="311256"/>
                  </a:lnTo>
                  <a:lnTo>
                    <a:pt x="34157" y="306202"/>
                  </a:lnTo>
                  <a:lnTo>
                    <a:pt x="31583" y="305372"/>
                  </a:lnTo>
                  <a:lnTo>
                    <a:pt x="26709" y="304684"/>
                  </a:lnTo>
                  <a:lnTo>
                    <a:pt x="25239" y="304254"/>
                  </a:lnTo>
                  <a:lnTo>
                    <a:pt x="23901" y="303596"/>
                  </a:lnTo>
                  <a:lnTo>
                    <a:pt x="21929" y="300960"/>
                  </a:lnTo>
                  <a:lnTo>
                    <a:pt x="18017" y="298738"/>
                  </a:lnTo>
                  <a:lnTo>
                    <a:pt x="17078" y="298042"/>
                  </a:lnTo>
                  <a:lnTo>
                    <a:pt x="16484" y="296508"/>
                  </a:lnTo>
                  <a:lnTo>
                    <a:pt x="16077" y="294858"/>
                  </a:lnTo>
                  <a:lnTo>
                    <a:pt x="15060" y="293011"/>
                  </a:lnTo>
                  <a:lnTo>
                    <a:pt x="14309" y="289499"/>
                  </a:lnTo>
                  <a:lnTo>
                    <a:pt x="13034" y="287050"/>
                  </a:lnTo>
                  <a:lnTo>
                    <a:pt x="9435" y="282723"/>
                  </a:lnTo>
                  <a:lnTo>
                    <a:pt x="9052" y="281339"/>
                  </a:lnTo>
                  <a:lnTo>
                    <a:pt x="8762" y="276754"/>
                  </a:lnTo>
                  <a:lnTo>
                    <a:pt x="8880" y="273656"/>
                  </a:lnTo>
                  <a:lnTo>
                    <a:pt x="8528" y="267992"/>
                  </a:lnTo>
                  <a:lnTo>
                    <a:pt x="8942" y="265332"/>
                  </a:lnTo>
                  <a:lnTo>
                    <a:pt x="10210" y="262938"/>
                  </a:lnTo>
                  <a:lnTo>
                    <a:pt x="9693" y="260348"/>
                  </a:lnTo>
                  <a:lnTo>
                    <a:pt x="8348" y="257626"/>
                  </a:lnTo>
                  <a:lnTo>
                    <a:pt x="7847" y="254817"/>
                  </a:lnTo>
                  <a:lnTo>
                    <a:pt x="6861" y="252259"/>
                  </a:lnTo>
                  <a:lnTo>
                    <a:pt x="3090" y="247659"/>
                  </a:lnTo>
                  <a:lnTo>
                    <a:pt x="2206" y="245398"/>
                  </a:lnTo>
                  <a:lnTo>
                    <a:pt x="1596" y="243058"/>
                  </a:lnTo>
                  <a:lnTo>
                    <a:pt x="172" y="235775"/>
                  </a:lnTo>
                  <a:lnTo>
                    <a:pt x="0" y="233240"/>
                  </a:lnTo>
                  <a:lnTo>
                    <a:pt x="211" y="227889"/>
                  </a:lnTo>
                  <a:lnTo>
                    <a:pt x="735" y="225135"/>
                  </a:lnTo>
                  <a:lnTo>
                    <a:pt x="1651" y="223219"/>
                  </a:lnTo>
                  <a:lnTo>
                    <a:pt x="1878" y="221787"/>
                  </a:lnTo>
                  <a:lnTo>
                    <a:pt x="2472" y="220558"/>
                  </a:lnTo>
                  <a:lnTo>
                    <a:pt x="3364" y="219581"/>
                  </a:lnTo>
                  <a:lnTo>
                    <a:pt x="3967" y="218415"/>
                  </a:lnTo>
                  <a:lnTo>
                    <a:pt x="5375" y="211609"/>
                  </a:lnTo>
                  <a:lnTo>
                    <a:pt x="7158" y="210099"/>
                  </a:lnTo>
                  <a:lnTo>
                    <a:pt x="9803" y="209230"/>
                  </a:lnTo>
                  <a:lnTo>
                    <a:pt x="11923" y="207454"/>
                  </a:lnTo>
                  <a:lnTo>
                    <a:pt x="13143" y="205060"/>
                  </a:lnTo>
                  <a:lnTo>
                    <a:pt x="14364" y="200124"/>
                  </a:lnTo>
                  <a:lnTo>
                    <a:pt x="17697" y="195234"/>
                  </a:lnTo>
                  <a:lnTo>
                    <a:pt x="18886" y="192668"/>
                  </a:lnTo>
                  <a:lnTo>
                    <a:pt x="21577" y="188788"/>
                  </a:lnTo>
                  <a:lnTo>
                    <a:pt x="23955" y="183342"/>
                  </a:lnTo>
                  <a:lnTo>
                    <a:pt x="24675" y="180776"/>
                  </a:lnTo>
                  <a:lnTo>
                    <a:pt x="25192" y="178156"/>
                  </a:lnTo>
                  <a:lnTo>
                    <a:pt x="25794" y="172405"/>
                  </a:lnTo>
                  <a:lnTo>
                    <a:pt x="26247" y="169549"/>
                  </a:lnTo>
                  <a:lnTo>
                    <a:pt x="26154" y="166717"/>
                  </a:lnTo>
                  <a:lnTo>
                    <a:pt x="24793" y="163815"/>
                  </a:lnTo>
                  <a:lnTo>
                    <a:pt x="21546" y="158550"/>
                  </a:lnTo>
                  <a:lnTo>
                    <a:pt x="21444" y="157572"/>
                  </a:lnTo>
                  <a:lnTo>
                    <a:pt x="21702" y="153660"/>
                  </a:lnTo>
                  <a:lnTo>
                    <a:pt x="21428" y="150836"/>
                  </a:lnTo>
                  <a:lnTo>
                    <a:pt x="20231" y="148020"/>
                  </a:lnTo>
                  <a:lnTo>
                    <a:pt x="18698" y="145375"/>
                  </a:lnTo>
                  <a:lnTo>
                    <a:pt x="17188" y="140431"/>
                  </a:lnTo>
                  <a:lnTo>
                    <a:pt x="16453" y="132271"/>
                  </a:lnTo>
                  <a:lnTo>
                    <a:pt x="16609" y="129329"/>
                  </a:lnTo>
                  <a:lnTo>
                    <a:pt x="16163" y="126716"/>
                  </a:lnTo>
                  <a:lnTo>
                    <a:pt x="15068" y="124229"/>
                  </a:lnTo>
                  <a:lnTo>
                    <a:pt x="15850" y="119887"/>
                  </a:lnTo>
                  <a:lnTo>
                    <a:pt x="25559" y="104161"/>
                  </a:lnTo>
                  <a:lnTo>
                    <a:pt x="25880" y="102315"/>
                  </a:lnTo>
                  <a:lnTo>
                    <a:pt x="25489" y="97535"/>
                  </a:lnTo>
                  <a:lnTo>
                    <a:pt x="25692" y="94757"/>
                  </a:lnTo>
                  <a:lnTo>
                    <a:pt x="26029" y="93725"/>
                  </a:lnTo>
                  <a:lnTo>
                    <a:pt x="26772" y="93122"/>
                  </a:lnTo>
                  <a:lnTo>
                    <a:pt x="28431" y="92833"/>
                  </a:lnTo>
                  <a:lnTo>
                    <a:pt x="36277" y="92152"/>
                  </a:lnTo>
                  <a:lnTo>
                    <a:pt x="37286" y="91667"/>
                  </a:lnTo>
                  <a:lnTo>
                    <a:pt x="39242" y="90353"/>
                  </a:lnTo>
                  <a:lnTo>
                    <a:pt x="41933" y="87803"/>
                  </a:lnTo>
                  <a:lnTo>
                    <a:pt x="43170" y="87067"/>
                  </a:lnTo>
                  <a:lnTo>
                    <a:pt x="44234" y="87341"/>
                  </a:lnTo>
                  <a:lnTo>
                    <a:pt x="44915" y="88428"/>
                  </a:lnTo>
                  <a:lnTo>
                    <a:pt x="45791" y="89023"/>
                  </a:lnTo>
                  <a:lnTo>
                    <a:pt x="48959" y="87873"/>
                  </a:lnTo>
                  <a:lnTo>
                    <a:pt x="50172" y="87842"/>
                  </a:lnTo>
                  <a:lnTo>
                    <a:pt x="51416" y="88029"/>
                  </a:lnTo>
                  <a:lnTo>
                    <a:pt x="51995" y="86966"/>
                  </a:lnTo>
                  <a:lnTo>
                    <a:pt x="52339" y="85542"/>
                  </a:lnTo>
                  <a:lnTo>
                    <a:pt x="52801" y="84540"/>
                  </a:lnTo>
                  <a:lnTo>
                    <a:pt x="53645" y="83969"/>
                  </a:lnTo>
                  <a:lnTo>
                    <a:pt x="57721" y="83656"/>
                  </a:lnTo>
                  <a:lnTo>
                    <a:pt x="60326" y="83249"/>
                  </a:lnTo>
                  <a:lnTo>
                    <a:pt x="63691" y="82256"/>
                  </a:lnTo>
                  <a:lnTo>
                    <a:pt x="64411" y="82451"/>
                  </a:lnTo>
                  <a:lnTo>
                    <a:pt x="67125" y="86034"/>
                  </a:lnTo>
                  <a:lnTo>
                    <a:pt x="67947" y="86340"/>
                  </a:lnTo>
                  <a:lnTo>
                    <a:pt x="69003" y="86488"/>
                  </a:lnTo>
                  <a:lnTo>
                    <a:pt x="69926" y="85839"/>
                  </a:lnTo>
                  <a:lnTo>
                    <a:pt x="67720" y="83969"/>
                  </a:lnTo>
                  <a:lnTo>
                    <a:pt x="67391" y="82913"/>
                  </a:lnTo>
                  <a:lnTo>
                    <a:pt x="67509" y="81708"/>
                  </a:lnTo>
                  <a:lnTo>
                    <a:pt x="68690" y="79134"/>
                  </a:lnTo>
                  <a:lnTo>
                    <a:pt x="70661" y="77170"/>
                  </a:lnTo>
                  <a:lnTo>
                    <a:pt x="75042" y="74190"/>
                  </a:lnTo>
                  <a:lnTo>
                    <a:pt x="79596" y="70748"/>
                  </a:lnTo>
                  <a:lnTo>
                    <a:pt x="80918" y="70513"/>
                  </a:lnTo>
                  <a:lnTo>
                    <a:pt x="82037" y="71052"/>
                  </a:lnTo>
                  <a:lnTo>
                    <a:pt x="82897" y="75121"/>
                  </a:lnTo>
                  <a:lnTo>
                    <a:pt x="82788" y="75786"/>
                  </a:lnTo>
                  <a:lnTo>
                    <a:pt x="83515" y="75880"/>
                  </a:lnTo>
                  <a:lnTo>
                    <a:pt x="84360" y="75379"/>
                  </a:lnTo>
                  <a:lnTo>
                    <a:pt x="85111" y="73744"/>
                  </a:lnTo>
                  <a:lnTo>
                    <a:pt x="85151" y="72383"/>
                  </a:lnTo>
                  <a:lnTo>
                    <a:pt x="84540" y="71076"/>
                  </a:lnTo>
                  <a:lnTo>
                    <a:pt x="84243" y="69973"/>
                  </a:lnTo>
                  <a:lnTo>
                    <a:pt x="84219" y="68956"/>
                  </a:lnTo>
                  <a:lnTo>
                    <a:pt x="86527" y="66554"/>
                  </a:lnTo>
                  <a:lnTo>
                    <a:pt x="88342" y="64270"/>
                  </a:lnTo>
                  <a:lnTo>
                    <a:pt x="89179" y="61539"/>
                  </a:lnTo>
                  <a:lnTo>
                    <a:pt x="89907" y="60280"/>
                  </a:lnTo>
                  <a:lnTo>
                    <a:pt x="91824" y="58864"/>
                  </a:lnTo>
                  <a:lnTo>
                    <a:pt x="92387" y="59083"/>
                  </a:lnTo>
                  <a:lnTo>
                    <a:pt x="92833" y="60233"/>
                  </a:lnTo>
                  <a:lnTo>
                    <a:pt x="93083" y="61453"/>
                  </a:lnTo>
                  <a:lnTo>
                    <a:pt x="92591" y="62666"/>
                  </a:lnTo>
                  <a:lnTo>
                    <a:pt x="91894" y="63863"/>
                  </a:lnTo>
                  <a:lnTo>
                    <a:pt x="91613" y="65459"/>
                  </a:lnTo>
                  <a:lnTo>
                    <a:pt x="92692" y="65772"/>
                  </a:lnTo>
                  <a:lnTo>
                    <a:pt x="93709" y="65388"/>
                  </a:lnTo>
                  <a:lnTo>
                    <a:pt x="95196" y="62502"/>
                  </a:lnTo>
                  <a:lnTo>
                    <a:pt x="96893" y="59771"/>
                  </a:lnTo>
                  <a:lnTo>
                    <a:pt x="97902" y="58347"/>
                  </a:lnTo>
                  <a:lnTo>
                    <a:pt x="99178" y="57361"/>
                  </a:lnTo>
                  <a:lnTo>
                    <a:pt x="101298" y="57557"/>
                  </a:lnTo>
                  <a:lnTo>
                    <a:pt x="103355" y="58167"/>
                  </a:lnTo>
                  <a:lnTo>
                    <a:pt x="99999" y="55288"/>
                  </a:lnTo>
                  <a:lnTo>
                    <a:pt x="99162" y="51345"/>
                  </a:lnTo>
                  <a:lnTo>
                    <a:pt x="103152" y="44531"/>
                  </a:lnTo>
                  <a:lnTo>
                    <a:pt x="103191" y="43115"/>
                  </a:lnTo>
                  <a:lnTo>
                    <a:pt x="103770" y="42677"/>
                  </a:lnTo>
                  <a:lnTo>
                    <a:pt x="104044" y="42129"/>
                  </a:lnTo>
                  <a:lnTo>
                    <a:pt x="101978" y="39837"/>
                  </a:lnTo>
                  <a:lnTo>
                    <a:pt x="101587" y="38695"/>
                  </a:lnTo>
                  <a:lnTo>
                    <a:pt x="101861" y="36966"/>
                  </a:lnTo>
                  <a:lnTo>
                    <a:pt x="102847" y="35433"/>
                  </a:lnTo>
                  <a:lnTo>
                    <a:pt x="103746" y="34361"/>
                  </a:lnTo>
                  <a:lnTo>
                    <a:pt x="105022" y="33946"/>
                  </a:lnTo>
                  <a:lnTo>
                    <a:pt x="106031" y="34533"/>
                  </a:lnTo>
                  <a:lnTo>
                    <a:pt x="108253" y="36418"/>
                  </a:lnTo>
                  <a:lnTo>
                    <a:pt x="109747" y="36708"/>
                  </a:lnTo>
                  <a:lnTo>
                    <a:pt x="111555" y="34901"/>
                  </a:lnTo>
                  <a:lnTo>
                    <a:pt x="113033" y="32640"/>
                  </a:lnTo>
                  <a:lnTo>
                    <a:pt x="115255" y="31091"/>
                  </a:lnTo>
                  <a:lnTo>
                    <a:pt x="117782" y="30128"/>
                  </a:lnTo>
                  <a:lnTo>
                    <a:pt x="121623" y="26569"/>
                  </a:lnTo>
                  <a:lnTo>
                    <a:pt x="124127" y="19136"/>
                  </a:lnTo>
                  <a:lnTo>
                    <a:pt x="124322" y="16969"/>
                  </a:lnTo>
                  <a:lnTo>
                    <a:pt x="123767" y="14348"/>
                  </a:lnTo>
                  <a:lnTo>
                    <a:pt x="122883" y="11853"/>
                  </a:lnTo>
                  <a:lnTo>
                    <a:pt x="121404" y="8739"/>
                  </a:lnTo>
                  <a:lnTo>
                    <a:pt x="121788" y="8050"/>
                  </a:lnTo>
                  <a:lnTo>
                    <a:pt x="123892" y="8465"/>
                  </a:lnTo>
                  <a:lnTo>
                    <a:pt x="124596" y="8027"/>
                  </a:lnTo>
                  <a:lnTo>
                    <a:pt x="126881" y="5273"/>
                  </a:lnTo>
                  <a:lnTo>
                    <a:pt x="130643" y="0"/>
                  </a:lnTo>
                  <a:lnTo>
                    <a:pt x="131880" y="8"/>
                  </a:lnTo>
                  <a:lnTo>
                    <a:pt x="132943" y="986"/>
                  </a:lnTo>
                  <a:lnTo>
                    <a:pt x="133343" y="2433"/>
                  </a:lnTo>
                  <a:lnTo>
                    <a:pt x="134094" y="3497"/>
                  </a:lnTo>
                  <a:lnTo>
                    <a:pt x="136636" y="6001"/>
                  </a:lnTo>
                  <a:lnTo>
                    <a:pt x="137911" y="7800"/>
                  </a:lnTo>
                  <a:close/>
                  <a:moveTo>
                    <a:pt x="111641" y="28657"/>
                  </a:moveTo>
                  <a:lnTo>
                    <a:pt x="111672" y="29471"/>
                  </a:lnTo>
                  <a:lnTo>
                    <a:pt x="108785" y="29135"/>
                  </a:lnTo>
                  <a:lnTo>
                    <a:pt x="108331" y="26326"/>
                  </a:lnTo>
                  <a:lnTo>
                    <a:pt x="109747" y="26240"/>
                  </a:lnTo>
                  <a:lnTo>
                    <a:pt x="110060" y="25090"/>
                  </a:lnTo>
                  <a:lnTo>
                    <a:pt x="110920" y="24949"/>
                  </a:lnTo>
                  <a:lnTo>
                    <a:pt x="111852" y="27445"/>
                  </a:lnTo>
                  <a:lnTo>
                    <a:pt x="111641" y="28657"/>
                  </a:lnTo>
                  <a:close/>
                  <a:moveTo>
                    <a:pt x="146650" y="108668"/>
                  </a:moveTo>
                  <a:lnTo>
                    <a:pt x="144186" y="112861"/>
                  </a:lnTo>
                  <a:lnTo>
                    <a:pt x="144882" y="109364"/>
                  </a:lnTo>
                  <a:lnTo>
                    <a:pt x="147738" y="104326"/>
                  </a:lnTo>
                  <a:lnTo>
                    <a:pt x="148551" y="103942"/>
                  </a:lnTo>
                  <a:lnTo>
                    <a:pt x="146650" y="10866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48ECD4DC-88D2-0476-B297-9FF66EC04BF1}"/>
                </a:ext>
              </a:extLst>
            </p:cNvPr>
            <p:cNvSpPr>
              <a:spLocks/>
            </p:cNvSpPr>
            <p:nvPr/>
          </p:nvSpPr>
          <p:spPr>
            <a:xfrm>
              <a:off x="7655697" y="3590361"/>
              <a:ext cx="41964" cy="49827"/>
            </a:xfrm>
            <a:custGeom>
              <a:avLst/>
              <a:gdLst>
                <a:gd name="connsiteX0" fmla="*/ 16640 w 41964"/>
                <a:gd name="connsiteY0" fmla="*/ 281 h 49827"/>
                <a:gd name="connsiteX1" fmla="*/ 16586 w 41964"/>
                <a:gd name="connsiteY1" fmla="*/ 649 h 49827"/>
                <a:gd name="connsiteX2" fmla="*/ 16687 w 41964"/>
                <a:gd name="connsiteY2" fmla="*/ 1737 h 49827"/>
                <a:gd name="connsiteX3" fmla="*/ 17180 w 41964"/>
                <a:gd name="connsiteY3" fmla="*/ 2793 h 49827"/>
                <a:gd name="connsiteX4" fmla="*/ 18925 w 41964"/>
                <a:gd name="connsiteY4" fmla="*/ 3873 h 49827"/>
                <a:gd name="connsiteX5" fmla="*/ 21483 w 41964"/>
                <a:gd name="connsiteY5" fmla="*/ 6016 h 49827"/>
                <a:gd name="connsiteX6" fmla="*/ 24487 w 41964"/>
                <a:gd name="connsiteY6" fmla="*/ 9944 h 49827"/>
                <a:gd name="connsiteX7" fmla="*/ 25864 w 41964"/>
                <a:gd name="connsiteY7" fmla="*/ 11102 h 49827"/>
                <a:gd name="connsiteX8" fmla="*/ 27108 w 41964"/>
                <a:gd name="connsiteY8" fmla="*/ 11391 h 49827"/>
                <a:gd name="connsiteX9" fmla="*/ 29526 w 41964"/>
                <a:gd name="connsiteY9" fmla="*/ 13010 h 49827"/>
                <a:gd name="connsiteX10" fmla="*/ 31215 w 41964"/>
                <a:gd name="connsiteY10" fmla="*/ 13409 h 49827"/>
                <a:gd name="connsiteX11" fmla="*/ 33101 w 41964"/>
                <a:gd name="connsiteY11" fmla="*/ 13855 h 49827"/>
                <a:gd name="connsiteX12" fmla="*/ 38014 w 41964"/>
                <a:gd name="connsiteY12" fmla="*/ 17243 h 49827"/>
                <a:gd name="connsiteX13" fmla="*/ 40228 w 41964"/>
                <a:gd name="connsiteY13" fmla="*/ 18229 h 49827"/>
                <a:gd name="connsiteX14" fmla="*/ 41793 w 41964"/>
                <a:gd name="connsiteY14" fmla="*/ 19504 h 49827"/>
                <a:gd name="connsiteX15" fmla="*/ 41965 w 41964"/>
                <a:gd name="connsiteY15" fmla="*/ 20701 h 49827"/>
                <a:gd name="connsiteX16" fmla="*/ 41894 w 41964"/>
                <a:gd name="connsiteY16" fmla="*/ 21444 h 49827"/>
                <a:gd name="connsiteX17" fmla="*/ 39055 w 41964"/>
                <a:gd name="connsiteY17" fmla="*/ 22304 h 49827"/>
                <a:gd name="connsiteX18" fmla="*/ 38561 w 41964"/>
                <a:gd name="connsiteY18" fmla="*/ 23627 h 49827"/>
                <a:gd name="connsiteX19" fmla="*/ 37185 w 41964"/>
                <a:gd name="connsiteY19" fmla="*/ 23470 h 49827"/>
                <a:gd name="connsiteX20" fmla="*/ 35518 w 41964"/>
                <a:gd name="connsiteY20" fmla="*/ 23462 h 49827"/>
                <a:gd name="connsiteX21" fmla="*/ 34978 w 41964"/>
                <a:gd name="connsiteY21" fmla="*/ 24299 h 49827"/>
                <a:gd name="connsiteX22" fmla="*/ 35777 w 41964"/>
                <a:gd name="connsiteY22" fmla="*/ 25676 h 49827"/>
                <a:gd name="connsiteX23" fmla="*/ 36293 w 41964"/>
                <a:gd name="connsiteY23" fmla="*/ 27288 h 49827"/>
                <a:gd name="connsiteX24" fmla="*/ 35878 w 41964"/>
                <a:gd name="connsiteY24" fmla="*/ 29502 h 49827"/>
                <a:gd name="connsiteX25" fmla="*/ 35737 w 41964"/>
                <a:gd name="connsiteY25" fmla="*/ 29792 h 49827"/>
                <a:gd name="connsiteX26" fmla="*/ 35338 w 41964"/>
                <a:gd name="connsiteY26" fmla="*/ 29713 h 49827"/>
                <a:gd name="connsiteX27" fmla="*/ 32991 w 41964"/>
                <a:gd name="connsiteY27" fmla="*/ 30996 h 49827"/>
                <a:gd name="connsiteX28" fmla="*/ 31255 w 41964"/>
                <a:gd name="connsiteY28" fmla="*/ 31599 h 49827"/>
                <a:gd name="connsiteX29" fmla="*/ 29682 w 41964"/>
                <a:gd name="connsiteY29" fmla="*/ 31904 h 49827"/>
                <a:gd name="connsiteX30" fmla="*/ 28939 w 41964"/>
                <a:gd name="connsiteY30" fmla="*/ 31286 h 49827"/>
                <a:gd name="connsiteX31" fmla="*/ 28571 w 41964"/>
                <a:gd name="connsiteY31" fmla="*/ 30449 h 49827"/>
                <a:gd name="connsiteX32" fmla="*/ 28641 w 41964"/>
                <a:gd name="connsiteY32" fmla="*/ 28024 h 49827"/>
                <a:gd name="connsiteX33" fmla="*/ 28352 w 41964"/>
                <a:gd name="connsiteY33" fmla="*/ 27202 h 49827"/>
                <a:gd name="connsiteX34" fmla="*/ 27820 w 41964"/>
                <a:gd name="connsiteY34" fmla="*/ 26803 h 49827"/>
                <a:gd name="connsiteX35" fmla="*/ 26740 w 41964"/>
                <a:gd name="connsiteY35" fmla="*/ 27374 h 49827"/>
                <a:gd name="connsiteX36" fmla="*/ 25496 w 41964"/>
                <a:gd name="connsiteY36" fmla="*/ 29260 h 49827"/>
                <a:gd name="connsiteX37" fmla="*/ 24331 w 41964"/>
                <a:gd name="connsiteY37" fmla="*/ 31435 h 49827"/>
                <a:gd name="connsiteX38" fmla="*/ 22586 w 41964"/>
                <a:gd name="connsiteY38" fmla="*/ 33703 h 49827"/>
                <a:gd name="connsiteX39" fmla="*/ 21147 w 41964"/>
                <a:gd name="connsiteY39" fmla="*/ 35878 h 49827"/>
                <a:gd name="connsiteX40" fmla="*/ 19598 w 41964"/>
                <a:gd name="connsiteY40" fmla="*/ 38624 h 49827"/>
                <a:gd name="connsiteX41" fmla="*/ 18542 w 41964"/>
                <a:gd name="connsiteY41" fmla="*/ 40885 h 49827"/>
                <a:gd name="connsiteX42" fmla="*/ 19636 w 41964"/>
                <a:gd name="connsiteY42" fmla="*/ 42168 h 49827"/>
                <a:gd name="connsiteX43" fmla="*/ 20309 w 41964"/>
                <a:gd name="connsiteY43" fmla="*/ 43936 h 49827"/>
                <a:gd name="connsiteX44" fmla="*/ 20106 w 41964"/>
                <a:gd name="connsiteY44" fmla="*/ 45266 h 49827"/>
                <a:gd name="connsiteX45" fmla="*/ 20302 w 41964"/>
                <a:gd name="connsiteY45" fmla="*/ 46041 h 49827"/>
                <a:gd name="connsiteX46" fmla="*/ 19957 w 41964"/>
                <a:gd name="connsiteY46" fmla="*/ 48365 h 49827"/>
                <a:gd name="connsiteX47" fmla="*/ 19895 w 41964"/>
                <a:gd name="connsiteY47" fmla="*/ 49827 h 49827"/>
                <a:gd name="connsiteX48" fmla="*/ 16468 w 41964"/>
                <a:gd name="connsiteY48" fmla="*/ 47488 h 49827"/>
                <a:gd name="connsiteX49" fmla="*/ 15060 w 41964"/>
                <a:gd name="connsiteY49" fmla="*/ 44194 h 49827"/>
                <a:gd name="connsiteX50" fmla="*/ 10053 w 41964"/>
                <a:gd name="connsiteY50" fmla="*/ 38617 h 49827"/>
                <a:gd name="connsiteX51" fmla="*/ 4319 w 41964"/>
                <a:gd name="connsiteY51" fmla="*/ 34814 h 49827"/>
                <a:gd name="connsiteX52" fmla="*/ 4013 w 41964"/>
                <a:gd name="connsiteY52" fmla="*/ 34212 h 49827"/>
                <a:gd name="connsiteX53" fmla="*/ 4326 w 41964"/>
                <a:gd name="connsiteY53" fmla="*/ 33476 h 49827"/>
                <a:gd name="connsiteX54" fmla="*/ 4600 w 41964"/>
                <a:gd name="connsiteY54" fmla="*/ 32897 h 49827"/>
                <a:gd name="connsiteX55" fmla="*/ 3403 w 41964"/>
                <a:gd name="connsiteY55" fmla="*/ 32851 h 49827"/>
                <a:gd name="connsiteX56" fmla="*/ 2574 w 41964"/>
                <a:gd name="connsiteY56" fmla="*/ 33320 h 49827"/>
                <a:gd name="connsiteX57" fmla="*/ 1776 w 41964"/>
                <a:gd name="connsiteY57" fmla="*/ 33187 h 49827"/>
                <a:gd name="connsiteX58" fmla="*/ 884 w 41964"/>
                <a:gd name="connsiteY58" fmla="*/ 31755 h 49827"/>
                <a:gd name="connsiteX59" fmla="*/ 39 w 41964"/>
                <a:gd name="connsiteY59" fmla="*/ 30519 h 49827"/>
                <a:gd name="connsiteX60" fmla="*/ 0 w 41964"/>
                <a:gd name="connsiteY60" fmla="*/ 29424 h 49827"/>
                <a:gd name="connsiteX61" fmla="*/ 383 w 41964"/>
                <a:gd name="connsiteY61" fmla="*/ 29283 h 49827"/>
                <a:gd name="connsiteX62" fmla="*/ 954 w 41964"/>
                <a:gd name="connsiteY62" fmla="*/ 28845 h 49827"/>
                <a:gd name="connsiteX63" fmla="*/ 2167 w 41964"/>
                <a:gd name="connsiteY63" fmla="*/ 27632 h 49827"/>
                <a:gd name="connsiteX64" fmla="*/ 2409 w 41964"/>
                <a:gd name="connsiteY64" fmla="*/ 26991 h 49827"/>
                <a:gd name="connsiteX65" fmla="*/ 2347 w 41964"/>
                <a:gd name="connsiteY65" fmla="*/ 26021 h 49827"/>
                <a:gd name="connsiteX66" fmla="*/ 649 w 41964"/>
                <a:gd name="connsiteY66" fmla="*/ 22954 h 49827"/>
                <a:gd name="connsiteX67" fmla="*/ 407 w 41964"/>
                <a:gd name="connsiteY67" fmla="*/ 20959 h 49827"/>
                <a:gd name="connsiteX68" fmla="*/ 164 w 41964"/>
                <a:gd name="connsiteY68" fmla="*/ 17243 h 49827"/>
                <a:gd name="connsiteX69" fmla="*/ 524 w 41964"/>
                <a:gd name="connsiteY69" fmla="*/ 16366 h 49827"/>
                <a:gd name="connsiteX70" fmla="*/ 1142 w 41964"/>
                <a:gd name="connsiteY70" fmla="*/ 15936 h 49827"/>
                <a:gd name="connsiteX71" fmla="*/ 4107 w 41964"/>
                <a:gd name="connsiteY71" fmla="*/ 15475 h 49827"/>
                <a:gd name="connsiteX72" fmla="*/ 4068 w 41964"/>
                <a:gd name="connsiteY72" fmla="*/ 12572 h 49827"/>
                <a:gd name="connsiteX73" fmla="*/ 4248 w 41964"/>
                <a:gd name="connsiteY73" fmla="*/ 11696 h 49827"/>
                <a:gd name="connsiteX74" fmla="*/ 4842 w 41964"/>
                <a:gd name="connsiteY74" fmla="*/ 10491 h 49827"/>
                <a:gd name="connsiteX75" fmla="*/ 5218 w 41964"/>
                <a:gd name="connsiteY75" fmla="*/ 9388 h 49827"/>
                <a:gd name="connsiteX76" fmla="*/ 6869 w 41964"/>
                <a:gd name="connsiteY76" fmla="*/ 7800 h 49827"/>
                <a:gd name="connsiteX77" fmla="*/ 9106 w 41964"/>
                <a:gd name="connsiteY77" fmla="*/ 5914 h 49827"/>
                <a:gd name="connsiteX78" fmla="*/ 10084 w 41964"/>
                <a:gd name="connsiteY78" fmla="*/ 5852 h 49827"/>
                <a:gd name="connsiteX79" fmla="*/ 10937 w 41964"/>
                <a:gd name="connsiteY79" fmla="*/ 6118 h 49827"/>
                <a:gd name="connsiteX80" fmla="*/ 11907 w 41964"/>
                <a:gd name="connsiteY80" fmla="*/ 7745 h 49827"/>
                <a:gd name="connsiteX81" fmla="*/ 12963 w 41964"/>
                <a:gd name="connsiteY81" fmla="*/ 7534 h 49827"/>
                <a:gd name="connsiteX82" fmla="*/ 13182 w 41964"/>
                <a:gd name="connsiteY82" fmla="*/ 5578 h 49827"/>
                <a:gd name="connsiteX83" fmla="*/ 11798 w 41964"/>
                <a:gd name="connsiteY83" fmla="*/ 3020 h 49827"/>
                <a:gd name="connsiteX84" fmla="*/ 11062 w 41964"/>
                <a:gd name="connsiteY84" fmla="*/ 1385 h 49827"/>
                <a:gd name="connsiteX85" fmla="*/ 11289 w 41964"/>
                <a:gd name="connsiteY85" fmla="*/ 477 h 49827"/>
                <a:gd name="connsiteX86" fmla="*/ 11805 w 41964"/>
                <a:gd name="connsiteY86" fmla="*/ 0 h 49827"/>
                <a:gd name="connsiteX87" fmla="*/ 13002 w 41964"/>
                <a:gd name="connsiteY87" fmla="*/ 297 h 49827"/>
                <a:gd name="connsiteX88" fmla="*/ 14137 w 41964"/>
                <a:gd name="connsiteY88" fmla="*/ 751 h 49827"/>
                <a:gd name="connsiteX89" fmla="*/ 14848 w 41964"/>
                <a:gd name="connsiteY89" fmla="*/ 446 h 49827"/>
                <a:gd name="connsiteX90" fmla="*/ 15983 w 41964"/>
                <a:gd name="connsiteY90" fmla="*/ 211 h 4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41964" h="49827">
                  <a:moveTo>
                    <a:pt x="16640" y="281"/>
                  </a:moveTo>
                  <a:lnTo>
                    <a:pt x="16586" y="649"/>
                  </a:lnTo>
                  <a:lnTo>
                    <a:pt x="16687" y="1737"/>
                  </a:lnTo>
                  <a:lnTo>
                    <a:pt x="17180" y="2793"/>
                  </a:lnTo>
                  <a:lnTo>
                    <a:pt x="18925" y="3873"/>
                  </a:lnTo>
                  <a:lnTo>
                    <a:pt x="21483" y="6016"/>
                  </a:lnTo>
                  <a:lnTo>
                    <a:pt x="24487" y="9944"/>
                  </a:lnTo>
                  <a:lnTo>
                    <a:pt x="25864" y="11102"/>
                  </a:lnTo>
                  <a:lnTo>
                    <a:pt x="27108" y="11391"/>
                  </a:lnTo>
                  <a:lnTo>
                    <a:pt x="29526" y="13010"/>
                  </a:lnTo>
                  <a:lnTo>
                    <a:pt x="31215" y="13409"/>
                  </a:lnTo>
                  <a:lnTo>
                    <a:pt x="33101" y="13855"/>
                  </a:lnTo>
                  <a:lnTo>
                    <a:pt x="38014" y="17243"/>
                  </a:lnTo>
                  <a:lnTo>
                    <a:pt x="40228" y="18229"/>
                  </a:lnTo>
                  <a:lnTo>
                    <a:pt x="41793" y="19504"/>
                  </a:lnTo>
                  <a:lnTo>
                    <a:pt x="41965" y="20701"/>
                  </a:lnTo>
                  <a:lnTo>
                    <a:pt x="41894" y="21444"/>
                  </a:lnTo>
                  <a:lnTo>
                    <a:pt x="39055" y="22304"/>
                  </a:lnTo>
                  <a:lnTo>
                    <a:pt x="38561" y="23627"/>
                  </a:lnTo>
                  <a:lnTo>
                    <a:pt x="37185" y="23470"/>
                  </a:lnTo>
                  <a:lnTo>
                    <a:pt x="35518" y="23462"/>
                  </a:lnTo>
                  <a:lnTo>
                    <a:pt x="34978" y="24299"/>
                  </a:lnTo>
                  <a:lnTo>
                    <a:pt x="35777" y="25676"/>
                  </a:lnTo>
                  <a:lnTo>
                    <a:pt x="36293" y="27288"/>
                  </a:lnTo>
                  <a:lnTo>
                    <a:pt x="35878" y="29502"/>
                  </a:lnTo>
                  <a:lnTo>
                    <a:pt x="35737" y="29792"/>
                  </a:lnTo>
                  <a:lnTo>
                    <a:pt x="35338" y="29713"/>
                  </a:lnTo>
                  <a:lnTo>
                    <a:pt x="32991" y="30996"/>
                  </a:lnTo>
                  <a:lnTo>
                    <a:pt x="31255" y="31599"/>
                  </a:lnTo>
                  <a:lnTo>
                    <a:pt x="29682" y="31904"/>
                  </a:lnTo>
                  <a:lnTo>
                    <a:pt x="28939" y="31286"/>
                  </a:lnTo>
                  <a:lnTo>
                    <a:pt x="28571" y="30449"/>
                  </a:lnTo>
                  <a:lnTo>
                    <a:pt x="28641" y="28024"/>
                  </a:lnTo>
                  <a:lnTo>
                    <a:pt x="28352" y="27202"/>
                  </a:lnTo>
                  <a:lnTo>
                    <a:pt x="27820" y="26803"/>
                  </a:lnTo>
                  <a:lnTo>
                    <a:pt x="26740" y="27374"/>
                  </a:lnTo>
                  <a:lnTo>
                    <a:pt x="25496" y="29260"/>
                  </a:lnTo>
                  <a:lnTo>
                    <a:pt x="24331" y="31435"/>
                  </a:lnTo>
                  <a:lnTo>
                    <a:pt x="22586" y="33703"/>
                  </a:lnTo>
                  <a:lnTo>
                    <a:pt x="21147" y="35878"/>
                  </a:lnTo>
                  <a:lnTo>
                    <a:pt x="19598" y="38624"/>
                  </a:lnTo>
                  <a:lnTo>
                    <a:pt x="18542" y="40885"/>
                  </a:lnTo>
                  <a:lnTo>
                    <a:pt x="19636" y="42168"/>
                  </a:lnTo>
                  <a:lnTo>
                    <a:pt x="20309" y="43936"/>
                  </a:lnTo>
                  <a:lnTo>
                    <a:pt x="20106" y="45266"/>
                  </a:lnTo>
                  <a:lnTo>
                    <a:pt x="20302" y="46041"/>
                  </a:lnTo>
                  <a:lnTo>
                    <a:pt x="19957" y="48365"/>
                  </a:lnTo>
                  <a:lnTo>
                    <a:pt x="19895" y="49827"/>
                  </a:lnTo>
                  <a:lnTo>
                    <a:pt x="16468" y="47488"/>
                  </a:lnTo>
                  <a:lnTo>
                    <a:pt x="15060" y="44194"/>
                  </a:lnTo>
                  <a:lnTo>
                    <a:pt x="10053" y="38617"/>
                  </a:lnTo>
                  <a:lnTo>
                    <a:pt x="4319" y="34814"/>
                  </a:lnTo>
                  <a:lnTo>
                    <a:pt x="4013" y="34212"/>
                  </a:lnTo>
                  <a:lnTo>
                    <a:pt x="4326" y="33476"/>
                  </a:lnTo>
                  <a:lnTo>
                    <a:pt x="4600" y="32897"/>
                  </a:lnTo>
                  <a:lnTo>
                    <a:pt x="3403" y="32851"/>
                  </a:lnTo>
                  <a:lnTo>
                    <a:pt x="2574" y="33320"/>
                  </a:lnTo>
                  <a:lnTo>
                    <a:pt x="1776" y="33187"/>
                  </a:lnTo>
                  <a:lnTo>
                    <a:pt x="884" y="31755"/>
                  </a:lnTo>
                  <a:lnTo>
                    <a:pt x="39" y="30519"/>
                  </a:lnTo>
                  <a:lnTo>
                    <a:pt x="0" y="29424"/>
                  </a:lnTo>
                  <a:lnTo>
                    <a:pt x="383" y="29283"/>
                  </a:lnTo>
                  <a:lnTo>
                    <a:pt x="954" y="28845"/>
                  </a:lnTo>
                  <a:lnTo>
                    <a:pt x="2167" y="27632"/>
                  </a:lnTo>
                  <a:lnTo>
                    <a:pt x="2409" y="26991"/>
                  </a:lnTo>
                  <a:lnTo>
                    <a:pt x="2347" y="26021"/>
                  </a:lnTo>
                  <a:lnTo>
                    <a:pt x="649" y="22954"/>
                  </a:lnTo>
                  <a:lnTo>
                    <a:pt x="407" y="20959"/>
                  </a:lnTo>
                  <a:lnTo>
                    <a:pt x="164" y="17243"/>
                  </a:lnTo>
                  <a:lnTo>
                    <a:pt x="524" y="16366"/>
                  </a:lnTo>
                  <a:lnTo>
                    <a:pt x="1142" y="15936"/>
                  </a:lnTo>
                  <a:lnTo>
                    <a:pt x="4107" y="15475"/>
                  </a:lnTo>
                  <a:lnTo>
                    <a:pt x="4068" y="12572"/>
                  </a:lnTo>
                  <a:lnTo>
                    <a:pt x="4248" y="11696"/>
                  </a:lnTo>
                  <a:lnTo>
                    <a:pt x="4842" y="10491"/>
                  </a:lnTo>
                  <a:lnTo>
                    <a:pt x="5218" y="9388"/>
                  </a:lnTo>
                  <a:lnTo>
                    <a:pt x="6869" y="7800"/>
                  </a:lnTo>
                  <a:lnTo>
                    <a:pt x="9106" y="5914"/>
                  </a:lnTo>
                  <a:lnTo>
                    <a:pt x="10084" y="5852"/>
                  </a:lnTo>
                  <a:lnTo>
                    <a:pt x="10937" y="6118"/>
                  </a:lnTo>
                  <a:lnTo>
                    <a:pt x="11907" y="7745"/>
                  </a:lnTo>
                  <a:lnTo>
                    <a:pt x="12963" y="7534"/>
                  </a:lnTo>
                  <a:lnTo>
                    <a:pt x="13182" y="5578"/>
                  </a:lnTo>
                  <a:lnTo>
                    <a:pt x="11798" y="3020"/>
                  </a:lnTo>
                  <a:lnTo>
                    <a:pt x="11062" y="1385"/>
                  </a:lnTo>
                  <a:lnTo>
                    <a:pt x="11289" y="477"/>
                  </a:lnTo>
                  <a:lnTo>
                    <a:pt x="11805" y="0"/>
                  </a:lnTo>
                  <a:lnTo>
                    <a:pt x="13002" y="297"/>
                  </a:lnTo>
                  <a:lnTo>
                    <a:pt x="14137" y="751"/>
                  </a:lnTo>
                  <a:lnTo>
                    <a:pt x="14848" y="446"/>
                  </a:lnTo>
                  <a:lnTo>
                    <a:pt x="15983" y="21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EC2766F-BA9B-08D7-732F-EDC6001F8145}"/>
                </a:ext>
              </a:extLst>
            </p:cNvPr>
            <p:cNvSpPr>
              <a:spLocks/>
            </p:cNvSpPr>
            <p:nvPr/>
          </p:nvSpPr>
          <p:spPr>
            <a:xfrm>
              <a:off x="5864944" y="4246708"/>
              <a:ext cx="2495" cy="1064"/>
            </a:xfrm>
            <a:custGeom>
              <a:avLst/>
              <a:gdLst>
                <a:gd name="connsiteX0" fmla="*/ 2457 w 2495"/>
                <a:gd name="connsiteY0" fmla="*/ 1064 h 1064"/>
                <a:gd name="connsiteX1" fmla="*/ 0 w 2495"/>
                <a:gd name="connsiteY1" fmla="*/ 1064 h 1064"/>
                <a:gd name="connsiteX2" fmla="*/ 180 w 2495"/>
                <a:gd name="connsiteY2" fmla="*/ 563 h 1064"/>
                <a:gd name="connsiteX3" fmla="*/ 1322 w 2495"/>
                <a:gd name="connsiteY3" fmla="*/ 0 h 1064"/>
                <a:gd name="connsiteX4" fmla="*/ 2159 w 2495"/>
                <a:gd name="connsiteY4" fmla="*/ 47 h 1064"/>
                <a:gd name="connsiteX5" fmla="*/ 2496 w 2495"/>
                <a:gd name="connsiteY5" fmla="*/ 25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95" h="1064">
                  <a:moveTo>
                    <a:pt x="2457" y="1064"/>
                  </a:moveTo>
                  <a:lnTo>
                    <a:pt x="0" y="1064"/>
                  </a:lnTo>
                  <a:lnTo>
                    <a:pt x="180" y="563"/>
                  </a:lnTo>
                  <a:lnTo>
                    <a:pt x="1322" y="0"/>
                  </a:lnTo>
                  <a:lnTo>
                    <a:pt x="2159" y="47"/>
                  </a:lnTo>
                  <a:lnTo>
                    <a:pt x="2496" y="25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836CA2D2-55E6-2E57-09C4-31C46B5421E2}"/>
                </a:ext>
              </a:extLst>
            </p:cNvPr>
            <p:cNvSpPr>
              <a:spLocks/>
            </p:cNvSpPr>
            <p:nvPr/>
          </p:nvSpPr>
          <p:spPr>
            <a:xfrm>
              <a:off x="10914204" y="4403482"/>
              <a:ext cx="107838" cy="118439"/>
            </a:xfrm>
            <a:custGeom>
              <a:avLst/>
              <a:gdLst>
                <a:gd name="connsiteX0" fmla="*/ 1001 w 107838"/>
                <a:gd name="connsiteY0" fmla="*/ 336 h 118439"/>
                <a:gd name="connsiteX1" fmla="*/ 430 w 107838"/>
                <a:gd name="connsiteY1" fmla="*/ 493 h 118439"/>
                <a:gd name="connsiteX2" fmla="*/ 0 w 107838"/>
                <a:gd name="connsiteY2" fmla="*/ 336 h 118439"/>
                <a:gd name="connsiteX3" fmla="*/ 313 w 107838"/>
                <a:gd name="connsiteY3" fmla="*/ 47 h 118439"/>
                <a:gd name="connsiteX4" fmla="*/ 955 w 107838"/>
                <a:gd name="connsiteY4" fmla="*/ 0 h 118439"/>
                <a:gd name="connsiteX5" fmla="*/ 1197 w 107838"/>
                <a:gd name="connsiteY5" fmla="*/ 78 h 118439"/>
                <a:gd name="connsiteX6" fmla="*/ 1001 w 107838"/>
                <a:gd name="connsiteY6" fmla="*/ 336 h 118439"/>
                <a:gd name="connsiteX7" fmla="*/ 43600 w 107838"/>
                <a:gd name="connsiteY7" fmla="*/ 85307 h 118439"/>
                <a:gd name="connsiteX8" fmla="*/ 43279 w 107838"/>
                <a:gd name="connsiteY8" fmla="*/ 85643 h 118439"/>
                <a:gd name="connsiteX9" fmla="*/ 41159 w 107838"/>
                <a:gd name="connsiteY9" fmla="*/ 85440 h 118439"/>
                <a:gd name="connsiteX10" fmla="*/ 40189 w 107838"/>
                <a:gd name="connsiteY10" fmla="*/ 85017 h 118439"/>
                <a:gd name="connsiteX11" fmla="*/ 40283 w 107838"/>
                <a:gd name="connsiteY11" fmla="*/ 84696 h 118439"/>
                <a:gd name="connsiteX12" fmla="*/ 41957 w 107838"/>
                <a:gd name="connsiteY12" fmla="*/ 85002 h 118439"/>
                <a:gd name="connsiteX13" fmla="*/ 43600 w 107838"/>
                <a:gd name="connsiteY13" fmla="*/ 85307 h 118439"/>
                <a:gd name="connsiteX14" fmla="*/ 93474 w 107838"/>
                <a:gd name="connsiteY14" fmla="*/ 89062 h 118439"/>
                <a:gd name="connsiteX15" fmla="*/ 96228 w 107838"/>
                <a:gd name="connsiteY15" fmla="*/ 90189 h 118439"/>
                <a:gd name="connsiteX16" fmla="*/ 99890 w 107838"/>
                <a:gd name="connsiteY16" fmla="*/ 89664 h 118439"/>
                <a:gd name="connsiteX17" fmla="*/ 99303 w 107838"/>
                <a:gd name="connsiteY17" fmla="*/ 90001 h 118439"/>
                <a:gd name="connsiteX18" fmla="*/ 97934 w 107838"/>
                <a:gd name="connsiteY18" fmla="*/ 90314 h 118439"/>
                <a:gd name="connsiteX19" fmla="*/ 97026 w 107838"/>
                <a:gd name="connsiteY19" fmla="*/ 90588 h 118439"/>
                <a:gd name="connsiteX20" fmla="*/ 96416 w 107838"/>
                <a:gd name="connsiteY20" fmla="*/ 90588 h 118439"/>
                <a:gd name="connsiteX21" fmla="*/ 95689 w 107838"/>
                <a:gd name="connsiteY21" fmla="*/ 90478 h 118439"/>
                <a:gd name="connsiteX22" fmla="*/ 93341 w 107838"/>
                <a:gd name="connsiteY22" fmla="*/ 89696 h 118439"/>
                <a:gd name="connsiteX23" fmla="*/ 92027 w 107838"/>
                <a:gd name="connsiteY23" fmla="*/ 88663 h 118439"/>
                <a:gd name="connsiteX24" fmla="*/ 92348 w 107838"/>
                <a:gd name="connsiteY24" fmla="*/ 88319 h 118439"/>
                <a:gd name="connsiteX25" fmla="*/ 93474 w 107838"/>
                <a:gd name="connsiteY25" fmla="*/ 89062 h 118439"/>
                <a:gd name="connsiteX26" fmla="*/ 103911 w 107838"/>
                <a:gd name="connsiteY26" fmla="*/ 91041 h 118439"/>
                <a:gd name="connsiteX27" fmla="*/ 104724 w 107838"/>
                <a:gd name="connsiteY27" fmla="*/ 91519 h 118439"/>
                <a:gd name="connsiteX28" fmla="*/ 106344 w 107838"/>
                <a:gd name="connsiteY28" fmla="*/ 91487 h 118439"/>
                <a:gd name="connsiteX29" fmla="*/ 107838 w 107838"/>
                <a:gd name="connsiteY29" fmla="*/ 92700 h 118439"/>
                <a:gd name="connsiteX30" fmla="*/ 107267 w 107838"/>
                <a:gd name="connsiteY30" fmla="*/ 92622 h 118439"/>
                <a:gd name="connsiteX31" fmla="*/ 106453 w 107838"/>
                <a:gd name="connsiteY31" fmla="*/ 92105 h 118439"/>
                <a:gd name="connsiteX32" fmla="*/ 105710 w 107838"/>
                <a:gd name="connsiteY32" fmla="*/ 91886 h 118439"/>
                <a:gd name="connsiteX33" fmla="*/ 104709 w 107838"/>
                <a:gd name="connsiteY33" fmla="*/ 91949 h 118439"/>
                <a:gd name="connsiteX34" fmla="*/ 104239 w 107838"/>
                <a:gd name="connsiteY34" fmla="*/ 91753 h 118439"/>
                <a:gd name="connsiteX35" fmla="*/ 103911 w 107838"/>
                <a:gd name="connsiteY35" fmla="*/ 91041 h 118439"/>
                <a:gd name="connsiteX36" fmla="*/ 61265 w 107838"/>
                <a:gd name="connsiteY36" fmla="*/ 117782 h 118439"/>
                <a:gd name="connsiteX37" fmla="*/ 60827 w 107838"/>
                <a:gd name="connsiteY37" fmla="*/ 118439 h 118439"/>
                <a:gd name="connsiteX38" fmla="*/ 60287 w 107838"/>
                <a:gd name="connsiteY38" fmla="*/ 118392 h 118439"/>
                <a:gd name="connsiteX39" fmla="*/ 60764 w 107838"/>
                <a:gd name="connsiteY39" fmla="*/ 117899 h 118439"/>
                <a:gd name="connsiteX40" fmla="*/ 61093 w 107838"/>
                <a:gd name="connsiteY40" fmla="*/ 117211 h 118439"/>
                <a:gd name="connsiteX41" fmla="*/ 61617 w 107838"/>
                <a:gd name="connsiteY41" fmla="*/ 115255 h 118439"/>
                <a:gd name="connsiteX42" fmla="*/ 62705 w 107838"/>
                <a:gd name="connsiteY42" fmla="*/ 114559 h 118439"/>
                <a:gd name="connsiteX43" fmla="*/ 63456 w 107838"/>
                <a:gd name="connsiteY43" fmla="*/ 113745 h 118439"/>
                <a:gd name="connsiteX44" fmla="*/ 63276 w 107838"/>
                <a:gd name="connsiteY44" fmla="*/ 114590 h 118439"/>
                <a:gd name="connsiteX45" fmla="*/ 62102 w 107838"/>
                <a:gd name="connsiteY45" fmla="*/ 115474 h 118439"/>
                <a:gd name="connsiteX46" fmla="*/ 61265 w 107838"/>
                <a:gd name="connsiteY46" fmla="*/ 117782 h 11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07838" h="118439">
                  <a:moveTo>
                    <a:pt x="1001" y="336"/>
                  </a:moveTo>
                  <a:lnTo>
                    <a:pt x="430" y="493"/>
                  </a:lnTo>
                  <a:lnTo>
                    <a:pt x="0" y="336"/>
                  </a:lnTo>
                  <a:lnTo>
                    <a:pt x="313" y="47"/>
                  </a:lnTo>
                  <a:lnTo>
                    <a:pt x="955" y="0"/>
                  </a:lnTo>
                  <a:lnTo>
                    <a:pt x="1197" y="78"/>
                  </a:lnTo>
                  <a:lnTo>
                    <a:pt x="1001" y="336"/>
                  </a:lnTo>
                  <a:close/>
                  <a:moveTo>
                    <a:pt x="43600" y="85307"/>
                  </a:moveTo>
                  <a:lnTo>
                    <a:pt x="43279" y="85643"/>
                  </a:lnTo>
                  <a:lnTo>
                    <a:pt x="41159" y="85440"/>
                  </a:lnTo>
                  <a:lnTo>
                    <a:pt x="40189" y="85017"/>
                  </a:lnTo>
                  <a:lnTo>
                    <a:pt x="40283" y="84696"/>
                  </a:lnTo>
                  <a:lnTo>
                    <a:pt x="41957" y="85002"/>
                  </a:lnTo>
                  <a:lnTo>
                    <a:pt x="43600" y="85307"/>
                  </a:lnTo>
                  <a:close/>
                  <a:moveTo>
                    <a:pt x="93474" y="89062"/>
                  </a:moveTo>
                  <a:lnTo>
                    <a:pt x="96228" y="90189"/>
                  </a:lnTo>
                  <a:lnTo>
                    <a:pt x="99890" y="89664"/>
                  </a:lnTo>
                  <a:lnTo>
                    <a:pt x="99303" y="90001"/>
                  </a:lnTo>
                  <a:lnTo>
                    <a:pt x="97934" y="90314"/>
                  </a:lnTo>
                  <a:lnTo>
                    <a:pt x="97026" y="90588"/>
                  </a:lnTo>
                  <a:lnTo>
                    <a:pt x="96416" y="90588"/>
                  </a:lnTo>
                  <a:lnTo>
                    <a:pt x="95689" y="90478"/>
                  </a:lnTo>
                  <a:lnTo>
                    <a:pt x="93341" y="89696"/>
                  </a:lnTo>
                  <a:lnTo>
                    <a:pt x="92027" y="88663"/>
                  </a:lnTo>
                  <a:lnTo>
                    <a:pt x="92348" y="88319"/>
                  </a:lnTo>
                  <a:lnTo>
                    <a:pt x="93474" y="89062"/>
                  </a:lnTo>
                  <a:close/>
                  <a:moveTo>
                    <a:pt x="103911" y="91041"/>
                  </a:moveTo>
                  <a:lnTo>
                    <a:pt x="104724" y="91519"/>
                  </a:lnTo>
                  <a:lnTo>
                    <a:pt x="106344" y="91487"/>
                  </a:lnTo>
                  <a:lnTo>
                    <a:pt x="107838" y="92700"/>
                  </a:lnTo>
                  <a:lnTo>
                    <a:pt x="107267" y="92622"/>
                  </a:lnTo>
                  <a:lnTo>
                    <a:pt x="106453" y="92105"/>
                  </a:lnTo>
                  <a:lnTo>
                    <a:pt x="105710" y="91886"/>
                  </a:lnTo>
                  <a:lnTo>
                    <a:pt x="104709" y="91949"/>
                  </a:lnTo>
                  <a:lnTo>
                    <a:pt x="104239" y="91753"/>
                  </a:lnTo>
                  <a:lnTo>
                    <a:pt x="103911" y="91041"/>
                  </a:lnTo>
                  <a:close/>
                  <a:moveTo>
                    <a:pt x="61265" y="117782"/>
                  </a:moveTo>
                  <a:lnTo>
                    <a:pt x="60827" y="118439"/>
                  </a:lnTo>
                  <a:lnTo>
                    <a:pt x="60287" y="118392"/>
                  </a:lnTo>
                  <a:lnTo>
                    <a:pt x="60764" y="117899"/>
                  </a:lnTo>
                  <a:lnTo>
                    <a:pt x="61093" y="117211"/>
                  </a:lnTo>
                  <a:lnTo>
                    <a:pt x="61617" y="115255"/>
                  </a:lnTo>
                  <a:lnTo>
                    <a:pt x="62705" y="114559"/>
                  </a:lnTo>
                  <a:lnTo>
                    <a:pt x="63456" y="113745"/>
                  </a:lnTo>
                  <a:lnTo>
                    <a:pt x="63276" y="114590"/>
                  </a:lnTo>
                  <a:lnTo>
                    <a:pt x="62102" y="115474"/>
                  </a:lnTo>
                  <a:lnTo>
                    <a:pt x="61265" y="11778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EB1CC65-2265-CA8F-BF1C-F0219EC0DA08}"/>
                </a:ext>
              </a:extLst>
            </p:cNvPr>
            <p:cNvSpPr>
              <a:spLocks/>
            </p:cNvSpPr>
            <p:nvPr/>
          </p:nvSpPr>
          <p:spPr>
            <a:xfrm>
              <a:off x="7699876" y="3625762"/>
              <a:ext cx="56148" cy="44124"/>
            </a:xfrm>
            <a:custGeom>
              <a:avLst/>
              <a:gdLst>
                <a:gd name="connsiteX0" fmla="*/ 41621 w 56148"/>
                <a:gd name="connsiteY0" fmla="*/ 1306 h 44124"/>
                <a:gd name="connsiteX1" fmla="*/ 45008 w 56148"/>
                <a:gd name="connsiteY1" fmla="*/ 5703 h 44124"/>
                <a:gd name="connsiteX2" fmla="*/ 46862 w 56148"/>
                <a:gd name="connsiteY2" fmla="*/ 7487 h 44124"/>
                <a:gd name="connsiteX3" fmla="*/ 49045 w 56148"/>
                <a:gd name="connsiteY3" fmla="*/ 8833 h 44124"/>
                <a:gd name="connsiteX4" fmla="*/ 51541 w 56148"/>
                <a:gd name="connsiteY4" fmla="*/ 9818 h 44124"/>
                <a:gd name="connsiteX5" fmla="*/ 52441 w 56148"/>
                <a:gd name="connsiteY5" fmla="*/ 10757 h 44124"/>
                <a:gd name="connsiteX6" fmla="*/ 54029 w 56148"/>
                <a:gd name="connsiteY6" fmla="*/ 15412 h 44124"/>
                <a:gd name="connsiteX7" fmla="*/ 54787 w 56148"/>
                <a:gd name="connsiteY7" fmla="*/ 17180 h 44124"/>
                <a:gd name="connsiteX8" fmla="*/ 55844 w 56148"/>
                <a:gd name="connsiteY8" fmla="*/ 17704 h 44124"/>
                <a:gd name="connsiteX9" fmla="*/ 56102 w 56148"/>
                <a:gd name="connsiteY9" fmla="*/ 18213 h 44124"/>
                <a:gd name="connsiteX10" fmla="*/ 56149 w 56148"/>
                <a:gd name="connsiteY10" fmla="*/ 18886 h 44124"/>
                <a:gd name="connsiteX11" fmla="*/ 54960 w 56148"/>
                <a:gd name="connsiteY11" fmla="*/ 22148 h 44124"/>
                <a:gd name="connsiteX12" fmla="*/ 54475 w 56148"/>
                <a:gd name="connsiteY12" fmla="*/ 29432 h 44124"/>
                <a:gd name="connsiteX13" fmla="*/ 54177 w 56148"/>
                <a:gd name="connsiteY13" fmla="*/ 30011 h 44124"/>
                <a:gd name="connsiteX14" fmla="*/ 52933 w 56148"/>
                <a:gd name="connsiteY14" fmla="*/ 29979 h 44124"/>
                <a:gd name="connsiteX15" fmla="*/ 51275 w 56148"/>
                <a:gd name="connsiteY15" fmla="*/ 30136 h 44124"/>
                <a:gd name="connsiteX16" fmla="*/ 50649 w 56148"/>
                <a:gd name="connsiteY16" fmla="*/ 30699 h 44124"/>
                <a:gd name="connsiteX17" fmla="*/ 49984 w 56148"/>
                <a:gd name="connsiteY17" fmla="*/ 34603 h 44124"/>
                <a:gd name="connsiteX18" fmla="*/ 47316 w 56148"/>
                <a:gd name="connsiteY18" fmla="*/ 35714 h 44124"/>
                <a:gd name="connsiteX19" fmla="*/ 44899 w 56148"/>
                <a:gd name="connsiteY19" fmla="*/ 36340 h 44124"/>
                <a:gd name="connsiteX20" fmla="*/ 42865 w 56148"/>
                <a:gd name="connsiteY20" fmla="*/ 36199 h 44124"/>
                <a:gd name="connsiteX21" fmla="*/ 39281 w 56148"/>
                <a:gd name="connsiteY21" fmla="*/ 35276 h 44124"/>
                <a:gd name="connsiteX22" fmla="*/ 38116 w 56148"/>
                <a:gd name="connsiteY22" fmla="*/ 35174 h 44124"/>
                <a:gd name="connsiteX23" fmla="*/ 37115 w 56148"/>
                <a:gd name="connsiteY23" fmla="*/ 35698 h 44124"/>
                <a:gd name="connsiteX24" fmla="*/ 33915 w 56148"/>
                <a:gd name="connsiteY24" fmla="*/ 35980 h 44124"/>
                <a:gd name="connsiteX25" fmla="*/ 32514 w 56148"/>
                <a:gd name="connsiteY25" fmla="*/ 36661 h 44124"/>
                <a:gd name="connsiteX26" fmla="*/ 29220 w 56148"/>
                <a:gd name="connsiteY26" fmla="*/ 41214 h 44124"/>
                <a:gd name="connsiteX27" fmla="*/ 25888 w 56148"/>
                <a:gd name="connsiteY27" fmla="*/ 42786 h 44124"/>
                <a:gd name="connsiteX28" fmla="*/ 24746 w 56148"/>
                <a:gd name="connsiteY28" fmla="*/ 43577 h 44124"/>
                <a:gd name="connsiteX29" fmla="*/ 22203 w 56148"/>
                <a:gd name="connsiteY29" fmla="*/ 42575 h 44124"/>
                <a:gd name="connsiteX30" fmla="*/ 20983 w 56148"/>
                <a:gd name="connsiteY30" fmla="*/ 42466 h 44124"/>
                <a:gd name="connsiteX31" fmla="*/ 19214 w 56148"/>
                <a:gd name="connsiteY31" fmla="*/ 43623 h 44124"/>
                <a:gd name="connsiteX32" fmla="*/ 15349 w 56148"/>
                <a:gd name="connsiteY32" fmla="*/ 43741 h 44124"/>
                <a:gd name="connsiteX33" fmla="*/ 14309 w 56148"/>
                <a:gd name="connsiteY33" fmla="*/ 43944 h 44124"/>
                <a:gd name="connsiteX34" fmla="*/ 11328 w 56148"/>
                <a:gd name="connsiteY34" fmla="*/ 44124 h 44124"/>
                <a:gd name="connsiteX35" fmla="*/ 11203 w 56148"/>
                <a:gd name="connsiteY35" fmla="*/ 43498 h 44124"/>
                <a:gd name="connsiteX36" fmla="*/ 10648 w 56148"/>
                <a:gd name="connsiteY36" fmla="*/ 42583 h 44124"/>
                <a:gd name="connsiteX37" fmla="*/ 9255 w 56148"/>
                <a:gd name="connsiteY37" fmla="*/ 42153 h 44124"/>
                <a:gd name="connsiteX38" fmla="*/ 6415 w 56148"/>
                <a:gd name="connsiteY38" fmla="*/ 42520 h 44124"/>
                <a:gd name="connsiteX39" fmla="*/ 5727 w 56148"/>
                <a:gd name="connsiteY39" fmla="*/ 41855 h 44124"/>
                <a:gd name="connsiteX40" fmla="*/ 4553 w 56148"/>
                <a:gd name="connsiteY40" fmla="*/ 37991 h 44124"/>
                <a:gd name="connsiteX41" fmla="*/ 3646 w 56148"/>
                <a:gd name="connsiteY41" fmla="*/ 37373 h 44124"/>
                <a:gd name="connsiteX42" fmla="*/ 2621 w 56148"/>
                <a:gd name="connsiteY42" fmla="*/ 36074 h 44124"/>
                <a:gd name="connsiteX43" fmla="*/ 892 w 56148"/>
                <a:gd name="connsiteY43" fmla="*/ 31865 h 44124"/>
                <a:gd name="connsiteX44" fmla="*/ 845 w 56148"/>
                <a:gd name="connsiteY44" fmla="*/ 30019 h 44124"/>
                <a:gd name="connsiteX45" fmla="*/ 962 w 56148"/>
                <a:gd name="connsiteY45" fmla="*/ 28399 h 44124"/>
                <a:gd name="connsiteX46" fmla="*/ 0 w 56148"/>
                <a:gd name="connsiteY46" fmla="*/ 24612 h 44124"/>
                <a:gd name="connsiteX47" fmla="*/ 594 w 56148"/>
                <a:gd name="connsiteY47" fmla="*/ 23650 h 44124"/>
                <a:gd name="connsiteX48" fmla="*/ 1486 w 56148"/>
                <a:gd name="connsiteY48" fmla="*/ 23048 h 44124"/>
                <a:gd name="connsiteX49" fmla="*/ 1494 w 56148"/>
                <a:gd name="connsiteY49" fmla="*/ 21514 h 44124"/>
                <a:gd name="connsiteX50" fmla="*/ 1244 w 56148"/>
                <a:gd name="connsiteY50" fmla="*/ 19191 h 44124"/>
                <a:gd name="connsiteX51" fmla="*/ 2300 w 56148"/>
                <a:gd name="connsiteY51" fmla="*/ 14622 h 44124"/>
                <a:gd name="connsiteX52" fmla="*/ 2582 w 56148"/>
                <a:gd name="connsiteY52" fmla="*/ 14286 h 44124"/>
                <a:gd name="connsiteX53" fmla="*/ 2855 w 56148"/>
                <a:gd name="connsiteY53" fmla="*/ 14505 h 44124"/>
                <a:gd name="connsiteX54" fmla="*/ 5406 w 56148"/>
                <a:gd name="connsiteY54" fmla="*/ 14872 h 44124"/>
                <a:gd name="connsiteX55" fmla="*/ 6071 w 56148"/>
                <a:gd name="connsiteY55" fmla="*/ 14293 h 44124"/>
                <a:gd name="connsiteX56" fmla="*/ 6494 w 56148"/>
                <a:gd name="connsiteY56" fmla="*/ 13386 h 44124"/>
                <a:gd name="connsiteX57" fmla="*/ 6626 w 56148"/>
                <a:gd name="connsiteY57" fmla="*/ 10030 h 44124"/>
                <a:gd name="connsiteX58" fmla="*/ 7237 w 56148"/>
                <a:gd name="connsiteY58" fmla="*/ 8480 h 44124"/>
                <a:gd name="connsiteX59" fmla="*/ 13417 w 56148"/>
                <a:gd name="connsiteY59" fmla="*/ 5523 h 44124"/>
                <a:gd name="connsiteX60" fmla="*/ 15240 w 56148"/>
                <a:gd name="connsiteY60" fmla="*/ 5414 h 44124"/>
                <a:gd name="connsiteX61" fmla="*/ 16632 w 56148"/>
                <a:gd name="connsiteY61" fmla="*/ 6775 h 44124"/>
                <a:gd name="connsiteX62" fmla="*/ 17736 w 56148"/>
                <a:gd name="connsiteY62" fmla="*/ 7643 h 44124"/>
                <a:gd name="connsiteX63" fmla="*/ 18401 w 56148"/>
                <a:gd name="connsiteY63" fmla="*/ 7612 h 44124"/>
                <a:gd name="connsiteX64" fmla="*/ 18643 w 56148"/>
                <a:gd name="connsiteY64" fmla="*/ 6744 h 44124"/>
                <a:gd name="connsiteX65" fmla="*/ 19394 w 56148"/>
                <a:gd name="connsiteY65" fmla="*/ 5054 h 44124"/>
                <a:gd name="connsiteX66" fmla="*/ 20662 w 56148"/>
                <a:gd name="connsiteY66" fmla="*/ 4092 h 44124"/>
                <a:gd name="connsiteX67" fmla="*/ 24425 w 56148"/>
                <a:gd name="connsiteY67" fmla="*/ 3270 h 44124"/>
                <a:gd name="connsiteX68" fmla="*/ 24456 w 56148"/>
                <a:gd name="connsiteY68" fmla="*/ 3270 h 44124"/>
                <a:gd name="connsiteX69" fmla="*/ 25684 w 56148"/>
                <a:gd name="connsiteY69" fmla="*/ 3434 h 44124"/>
                <a:gd name="connsiteX70" fmla="*/ 28337 w 56148"/>
                <a:gd name="connsiteY70" fmla="*/ 2676 h 44124"/>
                <a:gd name="connsiteX71" fmla="*/ 29995 w 56148"/>
                <a:gd name="connsiteY71" fmla="*/ 1627 h 44124"/>
                <a:gd name="connsiteX72" fmla="*/ 30840 w 56148"/>
                <a:gd name="connsiteY72" fmla="*/ 1471 h 44124"/>
                <a:gd name="connsiteX73" fmla="*/ 31959 w 56148"/>
                <a:gd name="connsiteY73" fmla="*/ 1072 h 44124"/>
                <a:gd name="connsiteX74" fmla="*/ 33570 w 56148"/>
                <a:gd name="connsiteY74" fmla="*/ 1127 h 44124"/>
                <a:gd name="connsiteX75" fmla="*/ 35205 w 56148"/>
                <a:gd name="connsiteY75" fmla="*/ 1580 h 44124"/>
                <a:gd name="connsiteX76" fmla="*/ 37286 w 56148"/>
                <a:gd name="connsiteY76" fmla="*/ 978 h 44124"/>
                <a:gd name="connsiteX77" fmla="*/ 39328 w 56148"/>
                <a:gd name="connsiteY77" fmla="*/ 0 h 44124"/>
                <a:gd name="connsiteX78" fmla="*/ 40150 w 56148"/>
                <a:gd name="connsiteY78" fmla="*/ 250 h 44124"/>
                <a:gd name="connsiteX79" fmla="*/ 41034 w 56148"/>
                <a:gd name="connsiteY79" fmla="*/ 1080 h 4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56148" h="44124">
                  <a:moveTo>
                    <a:pt x="41621" y="1306"/>
                  </a:moveTo>
                  <a:lnTo>
                    <a:pt x="45008" y="5703"/>
                  </a:lnTo>
                  <a:lnTo>
                    <a:pt x="46862" y="7487"/>
                  </a:lnTo>
                  <a:lnTo>
                    <a:pt x="49045" y="8833"/>
                  </a:lnTo>
                  <a:lnTo>
                    <a:pt x="51541" y="9818"/>
                  </a:lnTo>
                  <a:lnTo>
                    <a:pt x="52441" y="10757"/>
                  </a:lnTo>
                  <a:lnTo>
                    <a:pt x="54029" y="15412"/>
                  </a:lnTo>
                  <a:lnTo>
                    <a:pt x="54787" y="17180"/>
                  </a:lnTo>
                  <a:lnTo>
                    <a:pt x="55844" y="17704"/>
                  </a:lnTo>
                  <a:lnTo>
                    <a:pt x="56102" y="18213"/>
                  </a:lnTo>
                  <a:lnTo>
                    <a:pt x="56149" y="18886"/>
                  </a:lnTo>
                  <a:lnTo>
                    <a:pt x="54960" y="22148"/>
                  </a:lnTo>
                  <a:lnTo>
                    <a:pt x="54475" y="29432"/>
                  </a:lnTo>
                  <a:lnTo>
                    <a:pt x="54177" y="30011"/>
                  </a:lnTo>
                  <a:lnTo>
                    <a:pt x="52933" y="29979"/>
                  </a:lnTo>
                  <a:lnTo>
                    <a:pt x="51275" y="30136"/>
                  </a:lnTo>
                  <a:lnTo>
                    <a:pt x="50649" y="30699"/>
                  </a:lnTo>
                  <a:lnTo>
                    <a:pt x="49984" y="34603"/>
                  </a:lnTo>
                  <a:lnTo>
                    <a:pt x="47316" y="35714"/>
                  </a:lnTo>
                  <a:lnTo>
                    <a:pt x="44899" y="36340"/>
                  </a:lnTo>
                  <a:lnTo>
                    <a:pt x="42865" y="36199"/>
                  </a:lnTo>
                  <a:lnTo>
                    <a:pt x="39281" y="35276"/>
                  </a:lnTo>
                  <a:lnTo>
                    <a:pt x="38116" y="35174"/>
                  </a:lnTo>
                  <a:lnTo>
                    <a:pt x="37115" y="35698"/>
                  </a:lnTo>
                  <a:lnTo>
                    <a:pt x="33915" y="35980"/>
                  </a:lnTo>
                  <a:lnTo>
                    <a:pt x="32514" y="36661"/>
                  </a:lnTo>
                  <a:lnTo>
                    <a:pt x="29220" y="41214"/>
                  </a:lnTo>
                  <a:lnTo>
                    <a:pt x="25888" y="42786"/>
                  </a:lnTo>
                  <a:lnTo>
                    <a:pt x="24746" y="43577"/>
                  </a:lnTo>
                  <a:lnTo>
                    <a:pt x="22203" y="42575"/>
                  </a:lnTo>
                  <a:lnTo>
                    <a:pt x="20983" y="42466"/>
                  </a:lnTo>
                  <a:lnTo>
                    <a:pt x="19214" y="43623"/>
                  </a:lnTo>
                  <a:lnTo>
                    <a:pt x="15349" y="43741"/>
                  </a:lnTo>
                  <a:lnTo>
                    <a:pt x="14309" y="43944"/>
                  </a:lnTo>
                  <a:lnTo>
                    <a:pt x="11328" y="44124"/>
                  </a:lnTo>
                  <a:lnTo>
                    <a:pt x="11203" y="43498"/>
                  </a:lnTo>
                  <a:lnTo>
                    <a:pt x="10648" y="42583"/>
                  </a:lnTo>
                  <a:lnTo>
                    <a:pt x="9255" y="42153"/>
                  </a:lnTo>
                  <a:lnTo>
                    <a:pt x="6415" y="42520"/>
                  </a:lnTo>
                  <a:lnTo>
                    <a:pt x="5727" y="41855"/>
                  </a:lnTo>
                  <a:lnTo>
                    <a:pt x="4553" y="37991"/>
                  </a:lnTo>
                  <a:lnTo>
                    <a:pt x="3646" y="37373"/>
                  </a:lnTo>
                  <a:lnTo>
                    <a:pt x="2621" y="36074"/>
                  </a:lnTo>
                  <a:lnTo>
                    <a:pt x="892" y="31865"/>
                  </a:lnTo>
                  <a:lnTo>
                    <a:pt x="845" y="30019"/>
                  </a:lnTo>
                  <a:lnTo>
                    <a:pt x="962" y="28399"/>
                  </a:lnTo>
                  <a:lnTo>
                    <a:pt x="0" y="24612"/>
                  </a:lnTo>
                  <a:lnTo>
                    <a:pt x="594" y="23650"/>
                  </a:lnTo>
                  <a:lnTo>
                    <a:pt x="1486" y="23048"/>
                  </a:lnTo>
                  <a:lnTo>
                    <a:pt x="1494" y="21514"/>
                  </a:lnTo>
                  <a:lnTo>
                    <a:pt x="1244" y="19191"/>
                  </a:lnTo>
                  <a:lnTo>
                    <a:pt x="2300" y="14622"/>
                  </a:lnTo>
                  <a:lnTo>
                    <a:pt x="2582" y="14286"/>
                  </a:lnTo>
                  <a:lnTo>
                    <a:pt x="2855" y="14505"/>
                  </a:lnTo>
                  <a:lnTo>
                    <a:pt x="5406" y="14872"/>
                  </a:lnTo>
                  <a:lnTo>
                    <a:pt x="6071" y="14293"/>
                  </a:lnTo>
                  <a:lnTo>
                    <a:pt x="6494" y="13386"/>
                  </a:lnTo>
                  <a:lnTo>
                    <a:pt x="6626" y="10030"/>
                  </a:lnTo>
                  <a:lnTo>
                    <a:pt x="7237" y="8480"/>
                  </a:lnTo>
                  <a:lnTo>
                    <a:pt x="13417" y="5523"/>
                  </a:lnTo>
                  <a:lnTo>
                    <a:pt x="15240" y="5414"/>
                  </a:lnTo>
                  <a:lnTo>
                    <a:pt x="16632" y="6775"/>
                  </a:lnTo>
                  <a:lnTo>
                    <a:pt x="17736" y="7643"/>
                  </a:lnTo>
                  <a:lnTo>
                    <a:pt x="18401" y="7612"/>
                  </a:lnTo>
                  <a:lnTo>
                    <a:pt x="18643" y="6744"/>
                  </a:lnTo>
                  <a:lnTo>
                    <a:pt x="19394" y="5054"/>
                  </a:lnTo>
                  <a:lnTo>
                    <a:pt x="20662" y="4092"/>
                  </a:lnTo>
                  <a:lnTo>
                    <a:pt x="24425" y="3270"/>
                  </a:lnTo>
                  <a:lnTo>
                    <a:pt x="24456" y="3270"/>
                  </a:lnTo>
                  <a:lnTo>
                    <a:pt x="25684" y="3434"/>
                  </a:lnTo>
                  <a:lnTo>
                    <a:pt x="28337" y="2676"/>
                  </a:lnTo>
                  <a:lnTo>
                    <a:pt x="29995" y="1627"/>
                  </a:lnTo>
                  <a:lnTo>
                    <a:pt x="30840" y="1471"/>
                  </a:lnTo>
                  <a:lnTo>
                    <a:pt x="31959" y="1072"/>
                  </a:lnTo>
                  <a:lnTo>
                    <a:pt x="33570" y="1127"/>
                  </a:lnTo>
                  <a:lnTo>
                    <a:pt x="35205" y="1580"/>
                  </a:lnTo>
                  <a:lnTo>
                    <a:pt x="37286" y="978"/>
                  </a:lnTo>
                  <a:lnTo>
                    <a:pt x="39328" y="0"/>
                  </a:lnTo>
                  <a:lnTo>
                    <a:pt x="40150" y="250"/>
                  </a:lnTo>
                  <a:lnTo>
                    <a:pt x="41034" y="108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DB6733C6-006E-ACD8-DD09-FE5CFCAF3BC8}"/>
                </a:ext>
              </a:extLst>
            </p:cNvPr>
            <p:cNvSpPr>
              <a:spLocks/>
            </p:cNvSpPr>
            <p:nvPr/>
          </p:nvSpPr>
          <p:spPr>
            <a:xfrm>
              <a:off x="6981262" y="4085099"/>
              <a:ext cx="362616" cy="341132"/>
            </a:xfrm>
            <a:custGeom>
              <a:avLst/>
              <a:gdLst>
                <a:gd name="connsiteX0" fmla="*/ 362460 w 362616"/>
                <a:gd name="connsiteY0" fmla="*/ 137943 h 341132"/>
                <a:gd name="connsiteX1" fmla="*/ 362475 w 362616"/>
                <a:gd name="connsiteY1" fmla="*/ 141980 h 341132"/>
                <a:gd name="connsiteX2" fmla="*/ 362491 w 362616"/>
                <a:gd name="connsiteY2" fmla="*/ 148058 h 341132"/>
                <a:gd name="connsiteX3" fmla="*/ 362515 w 362616"/>
                <a:gd name="connsiteY3" fmla="*/ 154826 h 341132"/>
                <a:gd name="connsiteX4" fmla="*/ 362530 w 362616"/>
                <a:gd name="connsiteY4" fmla="*/ 161053 h 341132"/>
                <a:gd name="connsiteX5" fmla="*/ 362554 w 362616"/>
                <a:gd name="connsiteY5" fmla="*/ 168141 h 341132"/>
                <a:gd name="connsiteX6" fmla="*/ 362577 w 362616"/>
                <a:gd name="connsiteY6" fmla="*/ 173829 h 341132"/>
                <a:gd name="connsiteX7" fmla="*/ 362593 w 362616"/>
                <a:gd name="connsiteY7" fmla="*/ 180549 h 341132"/>
                <a:gd name="connsiteX8" fmla="*/ 362616 w 362616"/>
                <a:gd name="connsiteY8" fmla="*/ 187223 h 341132"/>
                <a:gd name="connsiteX9" fmla="*/ 361920 w 362616"/>
                <a:gd name="connsiteY9" fmla="*/ 187989 h 341132"/>
                <a:gd name="connsiteX10" fmla="*/ 361662 w 362616"/>
                <a:gd name="connsiteY10" fmla="*/ 191737 h 341132"/>
                <a:gd name="connsiteX11" fmla="*/ 361466 w 362616"/>
                <a:gd name="connsiteY11" fmla="*/ 196666 h 341132"/>
                <a:gd name="connsiteX12" fmla="*/ 360128 w 362616"/>
                <a:gd name="connsiteY12" fmla="*/ 201766 h 341132"/>
                <a:gd name="connsiteX13" fmla="*/ 357789 w 362616"/>
                <a:gd name="connsiteY13" fmla="*/ 205522 h 341132"/>
                <a:gd name="connsiteX14" fmla="*/ 356944 w 362616"/>
                <a:gd name="connsiteY14" fmla="*/ 209089 h 341132"/>
                <a:gd name="connsiteX15" fmla="*/ 356303 w 362616"/>
                <a:gd name="connsiteY15" fmla="*/ 211131 h 341132"/>
                <a:gd name="connsiteX16" fmla="*/ 355426 w 362616"/>
                <a:gd name="connsiteY16" fmla="*/ 212242 h 341132"/>
                <a:gd name="connsiteX17" fmla="*/ 355223 w 362616"/>
                <a:gd name="connsiteY17" fmla="*/ 213572 h 341132"/>
                <a:gd name="connsiteX18" fmla="*/ 354762 w 362616"/>
                <a:gd name="connsiteY18" fmla="*/ 215449 h 341132"/>
                <a:gd name="connsiteX19" fmla="*/ 354018 w 362616"/>
                <a:gd name="connsiteY19" fmla="*/ 216662 h 341132"/>
                <a:gd name="connsiteX20" fmla="*/ 353439 w 362616"/>
                <a:gd name="connsiteY20" fmla="*/ 217288 h 341132"/>
                <a:gd name="connsiteX21" fmla="*/ 351084 w 362616"/>
                <a:gd name="connsiteY21" fmla="*/ 218023 h 341132"/>
                <a:gd name="connsiteX22" fmla="*/ 346938 w 362616"/>
                <a:gd name="connsiteY22" fmla="*/ 221614 h 341132"/>
                <a:gd name="connsiteX23" fmla="*/ 346578 w 362616"/>
                <a:gd name="connsiteY23" fmla="*/ 224486 h 341132"/>
                <a:gd name="connsiteX24" fmla="*/ 341853 w 362616"/>
                <a:gd name="connsiteY24" fmla="*/ 223695 h 341132"/>
                <a:gd name="connsiteX25" fmla="*/ 336830 w 362616"/>
                <a:gd name="connsiteY25" fmla="*/ 222882 h 341132"/>
                <a:gd name="connsiteX26" fmla="*/ 336157 w 362616"/>
                <a:gd name="connsiteY26" fmla="*/ 222936 h 341132"/>
                <a:gd name="connsiteX27" fmla="*/ 335735 w 362616"/>
                <a:gd name="connsiteY27" fmla="*/ 223312 h 341132"/>
                <a:gd name="connsiteX28" fmla="*/ 335531 w 362616"/>
                <a:gd name="connsiteY28" fmla="*/ 224830 h 341132"/>
                <a:gd name="connsiteX29" fmla="*/ 328694 w 362616"/>
                <a:gd name="connsiteY29" fmla="*/ 225080 h 341132"/>
                <a:gd name="connsiteX30" fmla="*/ 322795 w 362616"/>
                <a:gd name="connsiteY30" fmla="*/ 225299 h 341132"/>
                <a:gd name="connsiteX31" fmla="*/ 315488 w 362616"/>
                <a:gd name="connsiteY31" fmla="*/ 225550 h 341132"/>
                <a:gd name="connsiteX32" fmla="*/ 310465 w 362616"/>
                <a:gd name="connsiteY32" fmla="*/ 225722 h 341132"/>
                <a:gd name="connsiteX33" fmla="*/ 304097 w 362616"/>
                <a:gd name="connsiteY33" fmla="*/ 226066 h 341132"/>
                <a:gd name="connsiteX34" fmla="*/ 298190 w 362616"/>
                <a:gd name="connsiteY34" fmla="*/ 226387 h 341132"/>
                <a:gd name="connsiteX35" fmla="*/ 294263 w 362616"/>
                <a:gd name="connsiteY35" fmla="*/ 229688 h 341132"/>
                <a:gd name="connsiteX36" fmla="*/ 290719 w 362616"/>
                <a:gd name="connsiteY36" fmla="*/ 232833 h 341132"/>
                <a:gd name="connsiteX37" fmla="*/ 290437 w 362616"/>
                <a:gd name="connsiteY37" fmla="*/ 232943 h 341132"/>
                <a:gd name="connsiteX38" fmla="*/ 285414 w 362616"/>
                <a:gd name="connsiteY38" fmla="*/ 233561 h 341132"/>
                <a:gd name="connsiteX39" fmla="*/ 279148 w 362616"/>
                <a:gd name="connsiteY39" fmla="*/ 233013 h 341132"/>
                <a:gd name="connsiteX40" fmla="*/ 275925 w 362616"/>
                <a:gd name="connsiteY40" fmla="*/ 232982 h 341132"/>
                <a:gd name="connsiteX41" fmla="*/ 274657 w 362616"/>
                <a:gd name="connsiteY41" fmla="*/ 233357 h 341132"/>
                <a:gd name="connsiteX42" fmla="*/ 274415 w 362616"/>
                <a:gd name="connsiteY42" fmla="*/ 234539 h 341132"/>
                <a:gd name="connsiteX43" fmla="*/ 269799 w 362616"/>
                <a:gd name="connsiteY43" fmla="*/ 232880 h 341132"/>
                <a:gd name="connsiteX44" fmla="*/ 264463 w 362616"/>
                <a:gd name="connsiteY44" fmla="*/ 231198 h 341132"/>
                <a:gd name="connsiteX45" fmla="*/ 260739 w 362616"/>
                <a:gd name="connsiteY45" fmla="*/ 232254 h 341132"/>
                <a:gd name="connsiteX46" fmla="*/ 260145 w 362616"/>
                <a:gd name="connsiteY46" fmla="*/ 231894 h 341132"/>
                <a:gd name="connsiteX47" fmla="*/ 259660 w 362616"/>
                <a:gd name="connsiteY47" fmla="*/ 231190 h 341132"/>
                <a:gd name="connsiteX48" fmla="*/ 257861 w 362616"/>
                <a:gd name="connsiteY48" fmla="*/ 230783 h 341132"/>
                <a:gd name="connsiteX49" fmla="*/ 255005 w 362616"/>
                <a:gd name="connsiteY49" fmla="*/ 230963 h 341132"/>
                <a:gd name="connsiteX50" fmla="*/ 252939 w 362616"/>
                <a:gd name="connsiteY50" fmla="*/ 231464 h 341132"/>
                <a:gd name="connsiteX51" fmla="*/ 249700 w 362616"/>
                <a:gd name="connsiteY51" fmla="*/ 233952 h 341132"/>
                <a:gd name="connsiteX52" fmla="*/ 247260 w 362616"/>
                <a:gd name="connsiteY52" fmla="*/ 236119 h 341132"/>
                <a:gd name="connsiteX53" fmla="*/ 246595 w 362616"/>
                <a:gd name="connsiteY53" fmla="*/ 236612 h 341132"/>
                <a:gd name="connsiteX54" fmla="*/ 243184 w 362616"/>
                <a:gd name="connsiteY54" fmla="*/ 237926 h 341132"/>
                <a:gd name="connsiteX55" fmla="*/ 236847 w 362616"/>
                <a:gd name="connsiteY55" fmla="*/ 240977 h 341132"/>
                <a:gd name="connsiteX56" fmla="*/ 233248 w 362616"/>
                <a:gd name="connsiteY56" fmla="*/ 243223 h 341132"/>
                <a:gd name="connsiteX57" fmla="*/ 232419 w 362616"/>
                <a:gd name="connsiteY57" fmla="*/ 243630 h 341132"/>
                <a:gd name="connsiteX58" fmla="*/ 230823 w 362616"/>
                <a:gd name="connsiteY58" fmla="*/ 244138 h 341132"/>
                <a:gd name="connsiteX59" fmla="*/ 228366 w 362616"/>
                <a:gd name="connsiteY59" fmla="*/ 244240 h 341132"/>
                <a:gd name="connsiteX60" fmla="*/ 226316 w 362616"/>
                <a:gd name="connsiteY60" fmla="*/ 244803 h 341132"/>
                <a:gd name="connsiteX61" fmla="*/ 224470 w 362616"/>
                <a:gd name="connsiteY61" fmla="*/ 250702 h 341132"/>
                <a:gd name="connsiteX62" fmla="*/ 223242 w 362616"/>
                <a:gd name="connsiteY62" fmla="*/ 251289 h 341132"/>
                <a:gd name="connsiteX63" fmla="*/ 215684 w 362616"/>
                <a:gd name="connsiteY63" fmla="*/ 248910 h 341132"/>
                <a:gd name="connsiteX64" fmla="*/ 214159 w 362616"/>
                <a:gd name="connsiteY64" fmla="*/ 249262 h 341132"/>
                <a:gd name="connsiteX65" fmla="*/ 212844 w 362616"/>
                <a:gd name="connsiteY65" fmla="*/ 249959 h 341132"/>
                <a:gd name="connsiteX66" fmla="*/ 208627 w 362616"/>
                <a:gd name="connsiteY66" fmla="*/ 253417 h 341132"/>
                <a:gd name="connsiteX67" fmla="*/ 206539 w 362616"/>
                <a:gd name="connsiteY67" fmla="*/ 256186 h 341132"/>
                <a:gd name="connsiteX68" fmla="*/ 205396 w 362616"/>
                <a:gd name="connsiteY68" fmla="*/ 259863 h 341132"/>
                <a:gd name="connsiteX69" fmla="*/ 205561 w 362616"/>
                <a:gd name="connsiteY69" fmla="*/ 260998 h 341132"/>
                <a:gd name="connsiteX70" fmla="*/ 205592 w 362616"/>
                <a:gd name="connsiteY70" fmla="*/ 262281 h 341132"/>
                <a:gd name="connsiteX71" fmla="*/ 204849 w 362616"/>
                <a:gd name="connsiteY71" fmla="*/ 262977 h 341132"/>
                <a:gd name="connsiteX72" fmla="*/ 203832 w 362616"/>
                <a:gd name="connsiteY72" fmla="*/ 263227 h 341132"/>
                <a:gd name="connsiteX73" fmla="*/ 202916 w 362616"/>
                <a:gd name="connsiteY73" fmla="*/ 263188 h 341132"/>
                <a:gd name="connsiteX74" fmla="*/ 199412 w 362616"/>
                <a:gd name="connsiteY74" fmla="*/ 262429 h 341132"/>
                <a:gd name="connsiteX75" fmla="*/ 198316 w 362616"/>
                <a:gd name="connsiteY75" fmla="*/ 262758 h 341132"/>
                <a:gd name="connsiteX76" fmla="*/ 197839 w 362616"/>
                <a:gd name="connsiteY76" fmla="*/ 264573 h 341132"/>
                <a:gd name="connsiteX77" fmla="*/ 197909 w 362616"/>
                <a:gd name="connsiteY77" fmla="*/ 268531 h 341132"/>
                <a:gd name="connsiteX78" fmla="*/ 197143 w 362616"/>
                <a:gd name="connsiteY78" fmla="*/ 271223 h 341132"/>
                <a:gd name="connsiteX79" fmla="*/ 195062 w 362616"/>
                <a:gd name="connsiteY79" fmla="*/ 272052 h 341132"/>
                <a:gd name="connsiteX80" fmla="*/ 193450 w 362616"/>
                <a:gd name="connsiteY80" fmla="*/ 273116 h 341132"/>
                <a:gd name="connsiteX81" fmla="*/ 192183 w 362616"/>
                <a:gd name="connsiteY81" fmla="*/ 273421 h 341132"/>
                <a:gd name="connsiteX82" fmla="*/ 191126 w 362616"/>
                <a:gd name="connsiteY82" fmla="*/ 273163 h 341132"/>
                <a:gd name="connsiteX83" fmla="*/ 185032 w 362616"/>
                <a:gd name="connsiteY83" fmla="*/ 269142 h 341132"/>
                <a:gd name="connsiteX84" fmla="*/ 182974 w 362616"/>
                <a:gd name="connsiteY84" fmla="*/ 268500 h 341132"/>
                <a:gd name="connsiteX85" fmla="*/ 180690 w 362616"/>
                <a:gd name="connsiteY85" fmla="*/ 268946 h 341132"/>
                <a:gd name="connsiteX86" fmla="*/ 178500 w 362616"/>
                <a:gd name="connsiteY86" fmla="*/ 270652 h 341132"/>
                <a:gd name="connsiteX87" fmla="*/ 177506 w 362616"/>
                <a:gd name="connsiteY87" fmla="*/ 271770 h 341132"/>
                <a:gd name="connsiteX88" fmla="*/ 176137 w 362616"/>
                <a:gd name="connsiteY88" fmla="*/ 273093 h 341132"/>
                <a:gd name="connsiteX89" fmla="*/ 174596 w 362616"/>
                <a:gd name="connsiteY89" fmla="*/ 274853 h 341132"/>
                <a:gd name="connsiteX90" fmla="*/ 175003 w 362616"/>
                <a:gd name="connsiteY90" fmla="*/ 276339 h 341132"/>
                <a:gd name="connsiteX91" fmla="*/ 176090 w 362616"/>
                <a:gd name="connsiteY91" fmla="*/ 278068 h 341132"/>
                <a:gd name="connsiteX92" fmla="*/ 176864 w 362616"/>
                <a:gd name="connsiteY92" fmla="*/ 280212 h 341132"/>
                <a:gd name="connsiteX93" fmla="*/ 176825 w 362616"/>
                <a:gd name="connsiteY93" fmla="*/ 282129 h 341132"/>
                <a:gd name="connsiteX94" fmla="*/ 171263 w 362616"/>
                <a:gd name="connsiteY94" fmla="*/ 284851 h 341132"/>
                <a:gd name="connsiteX95" fmla="*/ 171717 w 362616"/>
                <a:gd name="connsiteY95" fmla="*/ 285782 h 341132"/>
                <a:gd name="connsiteX96" fmla="*/ 172554 w 362616"/>
                <a:gd name="connsiteY96" fmla="*/ 286877 h 341132"/>
                <a:gd name="connsiteX97" fmla="*/ 172562 w 362616"/>
                <a:gd name="connsiteY97" fmla="*/ 288857 h 341132"/>
                <a:gd name="connsiteX98" fmla="*/ 172405 w 362616"/>
                <a:gd name="connsiteY98" fmla="*/ 292323 h 341132"/>
                <a:gd name="connsiteX99" fmla="*/ 171278 w 362616"/>
                <a:gd name="connsiteY99" fmla="*/ 293574 h 341132"/>
                <a:gd name="connsiteX100" fmla="*/ 169823 w 362616"/>
                <a:gd name="connsiteY100" fmla="*/ 294810 h 341132"/>
                <a:gd name="connsiteX101" fmla="*/ 168924 w 362616"/>
                <a:gd name="connsiteY101" fmla="*/ 296399 h 341132"/>
                <a:gd name="connsiteX102" fmla="*/ 168040 w 362616"/>
                <a:gd name="connsiteY102" fmla="*/ 297181 h 341132"/>
                <a:gd name="connsiteX103" fmla="*/ 166459 w 362616"/>
                <a:gd name="connsiteY103" fmla="*/ 298159 h 341132"/>
                <a:gd name="connsiteX104" fmla="*/ 164292 w 362616"/>
                <a:gd name="connsiteY104" fmla="*/ 299145 h 341132"/>
                <a:gd name="connsiteX105" fmla="*/ 160537 w 362616"/>
                <a:gd name="connsiteY105" fmla="*/ 300005 h 341132"/>
                <a:gd name="connsiteX106" fmla="*/ 157533 w 362616"/>
                <a:gd name="connsiteY106" fmla="*/ 300584 h 341132"/>
                <a:gd name="connsiteX107" fmla="*/ 156398 w 362616"/>
                <a:gd name="connsiteY107" fmla="*/ 301147 h 341132"/>
                <a:gd name="connsiteX108" fmla="*/ 154802 w 362616"/>
                <a:gd name="connsiteY108" fmla="*/ 302305 h 341132"/>
                <a:gd name="connsiteX109" fmla="*/ 153527 w 362616"/>
                <a:gd name="connsiteY109" fmla="*/ 303698 h 341132"/>
                <a:gd name="connsiteX110" fmla="*/ 153222 w 362616"/>
                <a:gd name="connsiteY110" fmla="*/ 305200 h 341132"/>
                <a:gd name="connsiteX111" fmla="*/ 153480 w 362616"/>
                <a:gd name="connsiteY111" fmla="*/ 306921 h 341132"/>
                <a:gd name="connsiteX112" fmla="*/ 153926 w 362616"/>
                <a:gd name="connsiteY112" fmla="*/ 308329 h 341132"/>
                <a:gd name="connsiteX113" fmla="*/ 154482 w 362616"/>
                <a:gd name="connsiteY113" fmla="*/ 309292 h 341132"/>
                <a:gd name="connsiteX114" fmla="*/ 154818 w 362616"/>
                <a:gd name="connsiteY114" fmla="*/ 310504 h 341132"/>
                <a:gd name="connsiteX115" fmla="*/ 154364 w 362616"/>
                <a:gd name="connsiteY115" fmla="*/ 313767 h 341132"/>
                <a:gd name="connsiteX116" fmla="*/ 153277 w 362616"/>
                <a:gd name="connsiteY116" fmla="*/ 317545 h 341132"/>
                <a:gd name="connsiteX117" fmla="*/ 152228 w 362616"/>
                <a:gd name="connsiteY117" fmla="*/ 319227 h 341132"/>
                <a:gd name="connsiteX118" fmla="*/ 150546 w 362616"/>
                <a:gd name="connsiteY118" fmla="*/ 320151 h 341132"/>
                <a:gd name="connsiteX119" fmla="*/ 149091 w 362616"/>
                <a:gd name="connsiteY119" fmla="*/ 321183 h 341132"/>
                <a:gd name="connsiteX120" fmla="*/ 149569 w 362616"/>
                <a:gd name="connsiteY120" fmla="*/ 323656 h 341132"/>
                <a:gd name="connsiteX121" fmla="*/ 149819 w 362616"/>
                <a:gd name="connsiteY121" fmla="*/ 327200 h 341132"/>
                <a:gd name="connsiteX122" fmla="*/ 149412 w 362616"/>
                <a:gd name="connsiteY122" fmla="*/ 330032 h 341132"/>
                <a:gd name="connsiteX123" fmla="*/ 149342 w 362616"/>
                <a:gd name="connsiteY123" fmla="*/ 331776 h 341132"/>
                <a:gd name="connsiteX124" fmla="*/ 148724 w 362616"/>
                <a:gd name="connsiteY124" fmla="*/ 333591 h 341132"/>
                <a:gd name="connsiteX125" fmla="*/ 148364 w 362616"/>
                <a:gd name="connsiteY125" fmla="*/ 334866 h 341132"/>
                <a:gd name="connsiteX126" fmla="*/ 147636 w 362616"/>
                <a:gd name="connsiteY126" fmla="*/ 334554 h 341132"/>
                <a:gd name="connsiteX127" fmla="*/ 144616 w 362616"/>
                <a:gd name="connsiteY127" fmla="*/ 334702 h 341132"/>
                <a:gd name="connsiteX128" fmla="*/ 141330 w 362616"/>
                <a:gd name="connsiteY128" fmla="*/ 335672 h 341132"/>
                <a:gd name="connsiteX129" fmla="*/ 140180 w 362616"/>
                <a:gd name="connsiteY129" fmla="*/ 336447 h 341132"/>
                <a:gd name="connsiteX130" fmla="*/ 139930 w 362616"/>
                <a:gd name="connsiteY130" fmla="*/ 337503 h 341132"/>
                <a:gd name="connsiteX131" fmla="*/ 139202 w 362616"/>
                <a:gd name="connsiteY131" fmla="*/ 338215 h 341132"/>
                <a:gd name="connsiteX132" fmla="*/ 138154 w 362616"/>
                <a:gd name="connsiteY132" fmla="*/ 339013 h 341132"/>
                <a:gd name="connsiteX133" fmla="*/ 137145 w 362616"/>
                <a:gd name="connsiteY133" fmla="*/ 339991 h 341132"/>
                <a:gd name="connsiteX134" fmla="*/ 135330 w 362616"/>
                <a:gd name="connsiteY134" fmla="*/ 339834 h 341132"/>
                <a:gd name="connsiteX135" fmla="*/ 133577 w 362616"/>
                <a:gd name="connsiteY135" fmla="*/ 339162 h 341132"/>
                <a:gd name="connsiteX136" fmla="*/ 132662 w 362616"/>
                <a:gd name="connsiteY136" fmla="*/ 338512 h 341132"/>
                <a:gd name="connsiteX137" fmla="*/ 132607 w 362616"/>
                <a:gd name="connsiteY137" fmla="*/ 338121 h 341132"/>
                <a:gd name="connsiteX138" fmla="*/ 133178 w 362616"/>
                <a:gd name="connsiteY138" fmla="*/ 337166 h 341132"/>
                <a:gd name="connsiteX139" fmla="*/ 133671 w 362616"/>
                <a:gd name="connsiteY139" fmla="*/ 336126 h 341132"/>
                <a:gd name="connsiteX140" fmla="*/ 133718 w 362616"/>
                <a:gd name="connsiteY140" fmla="*/ 335437 h 341132"/>
                <a:gd name="connsiteX141" fmla="*/ 133124 w 362616"/>
                <a:gd name="connsiteY141" fmla="*/ 333748 h 341132"/>
                <a:gd name="connsiteX142" fmla="*/ 132639 w 362616"/>
                <a:gd name="connsiteY142" fmla="*/ 331933 h 341132"/>
                <a:gd name="connsiteX143" fmla="*/ 132834 w 362616"/>
                <a:gd name="connsiteY143" fmla="*/ 331064 h 341132"/>
                <a:gd name="connsiteX144" fmla="*/ 132404 w 362616"/>
                <a:gd name="connsiteY144" fmla="*/ 328389 h 341132"/>
                <a:gd name="connsiteX145" fmla="*/ 132169 w 362616"/>
                <a:gd name="connsiteY145" fmla="*/ 328256 h 341132"/>
                <a:gd name="connsiteX146" fmla="*/ 129869 w 362616"/>
                <a:gd name="connsiteY146" fmla="*/ 328944 h 341132"/>
                <a:gd name="connsiteX147" fmla="*/ 129032 w 362616"/>
                <a:gd name="connsiteY147" fmla="*/ 329116 h 341132"/>
                <a:gd name="connsiteX148" fmla="*/ 128555 w 362616"/>
                <a:gd name="connsiteY148" fmla="*/ 329413 h 341132"/>
                <a:gd name="connsiteX149" fmla="*/ 128398 w 362616"/>
                <a:gd name="connsiteY149" fmla="*/ 329922 h 341132"/>
                <a:gd name="connsiteX150" fmla="*/ 128954 w 362616"/>
                <a:gd name="connsiteY150" fmla="*/ 331620 h 341132"/>
                <a:gd name="connsiteX151" fmla="*/ 128594 w 362616"/>
                <a:gd name="connsiteY151" fmla="*/ 331909 h 341132"/>
                <a:gd name="connsiteX152" fmla="*/ 127303 w 362616"/>
                <a:gd name="connsiteY152" fmla="*/ 331870 h 341132"/>
                <a:gd name="connsiteX153" fmla="*/ 125503 w 362616"/>
                <a:gd name="connsiteY153" fmla="*/ 331307 h 341132"/>
                <a:gd name="connsiteX154" fmla="*/ 123540 w 362616"/>
                <a:gd name="connsiteY154" fmla="*/ 329750 h 341132"/>
                <a:gd name="connsiteX155" fmla="*/ 123047 w 362616"/>
                <a:gd name="connsiteY155" fmla="*/ 330258 h 341132"/>
                <a:gd name="connsiteX156" fmla="*/ 122836 w 362616"/>
                <a:gd name="connsiteY156" fmla="*/ 331494 h 341132"/>
                <a:gd name="connsiteX157" fmla="*/ 122703 w 362616"/>
                <a:gd name="connsiteY157" fmla="*/ 332958 h 341132"/>
                <a:gd name="connsiteX158" fmla="*/ 123204 w 362616"/>
                <a:gd name="connsiteY158" fmla="*/ 335617 h 341132"/>
                <a:gd name="connsiteX159" fmla="*/ 122679 w 362616"/>
                <a:gd name="connsiteY159" fmla="*/ 336564 h 341132"/>
                <a:gd name="connsiteX160" fmla="*/ 121365 w 362616"/>
                <a:gd name="connsiteY160" fmla="*/ 336392 h 341132"/>
                <a:gd name="connsiteX161" fmla="*/ 119597 w 362616"/>
                <a:gd name="connsiteY161" fmla="*/ 336400 h 341132"/>
                <a:gd name="connsiteX162" fmla="*/ 118056 w 362616"/>
                <a:gd name="connsiteY162" fmla="*/ 336658 h 341132"/>
                <a:gd name="connsiteX163" fmla="*/ 117031 w 362616"/>
                <a:gd name="connsiteY163" fmla="*/ 336721 h 341132"/>
                <a:gd name="connsiteX164" fmla="*/ 116397 w 362616"/>
                <a:gd name="connsiteY164" fmla="*/ 337667 h 341132"/>
                <a:gd name="connsiteX165" fmla="*/ 116123 w 362616"/>
                <a:gd name="connsiteY165" fmla="*/ 338731 h 341132"/>
                <a:gd name="connsiteX166" fmla="*/ 116741 w 362616"/>
                <a:gd name="connsiteY166" fmla="*/ 339905 h 341132"/>
                <a:gd name="connsiteX167" fmla="*/ 116647 w 362616"/>
                <a:gd name="connsiteY167" fmla="*/ 340405 h 341132"/>
                <a:gd name="connsiteX168" fmla="*/ 116170 w 362616"/>
                <a:gd name="connsiteY168" fmla="*/ 340859 h 341132"/>
                <a:gd name="connsiteX169" fmla="*/ 115568 w 362616"/>
                <a:gd name="connsiteY169" fmla="*/ 341133 h 341132"/>
                <a:gd name="connsiteX170" fmla="*/ 115067 w 362616"/>
                <a:gd name="connsiteY170" fmla="*/ 341102 h 341132"/>
                <a:gd name="connsiteX171" fmla="*/ 113643 w 362616"/>
                <a:gd name="connsiteY171" fmla="*/ 339795 h 341132"/>
                <a:gd name="connsiteX172" fmla="*/ 111938 w 362616"/>
                <a:gd name="connsiteY172" fmla="*/ 339310 h 341132"/>
                <a:gd name="connsiteX173" fmla="*/ 107971 w 362616"/>
                <a:gd name="connsiteY173" fmla="*/ 338559 h 341132"/>
                <a:gd name="connsiteX174" fmla="*/ 107494 w 362616"/>
                <a:gd name="connsiteY174" fmla="*/ 336775 h 341132"/>
                <a:gd name="connsiteX175" fmla="*/ 106837 w 362616"/>
                <a:gd name="connsiteY175" fmla="*/ 336744 h 341132"/>
                <a:gd name="connsiteX176" fmla="*/ 105921 w 362616"/>
                <a:gd name="connsiteY176" fmla="*/ 335805 h 341132"/>
                <a:gd name="connsiteX177" fmla="*/ 105014 w 362616"/>
                <a:gd name="connsiteY177" fmla="*/ 334561 h 341132"/>
                <a:gd name="connsiteX178" fmla="*/ 104247 w 362616"/>
                <a:gd name="connsiteY178" fmla="*/ 334624 h 341132"/>
                <a:gd name="connsiteX179" fmla="*/ 103606 w 362616"/>
                <a:gd name="connsiteY179" fmla="*/ 334976 h 341132"/>
                <a:gd name="connsiteX180" fmla="*/ 101431 w 362616"/>
                <a:gd name="connsiteY180" fmla="*/ 334835 h 341132"/>
                <a:gd name="connsiteX181" fmla="*/ 99499 w 362616"/>
                <a:gd name="connsiteY181" fmla="*/ 336721 h 341132"/>
                <a:gd name="connsiteX182" fmla="*/ 98067 w 362616"/>
                <a:gd name="connsiteY182" fmla="*/ 339068 h 341132"/>
                <a:gd name="connsiteX183" fmla="*/ 96534 w 362616"/>
                <a:gd name="connsiteY183" fmla="*/ 340194 h 341132"/>
                <a:gd name="connsiteX184" fmla="*/ 94844 w 362616"/>
                <a:gd name="connsiteY184" fmla="*/ 340687 h 341132"/>
                <a:gd name="connsiteX185" fmla="*/ 94194 w 362616"/>
                <a:gd name="connsiteY185" fmla="*/ 340703 h 341132"/>
                <a:gd name="connsiteX186" fmla="*/ 94546 w 362616"/>
                <a:gd name="connsiteY186" fmla="*/ 339224 h 341132"/>
                <a:gd name="connsiteX187" fmla="*/ 94304 w 362616"/>
                <a:gd name="connsiteY187" fmla="*/ 338137 h 341132"/>
                <a:gd name="connsiteX188" fmla="*/ 93827 w 362616"/>
                <a:gd name="connsiteY188" fmla="*/ 337174 h 341132"/>
                <a:gd name="connsiteX189" fmla="*/ 88906 w 362616"/>
                <a:gd name="connsiteY189" fmla="*/ 334600 h 341132"/>
                <a:gd name="connsiteX190" fmla="*/ 88139 w 362616"/>
                <a:gd name="connsiteY190" fmla="*/ 333537 h 341132"/>
                <a:gd name="connsiteX191" fmla="*/ 87364 w 362616"/>
                <a:gd name="connsiteY191" fmla="*/ 330610 h 341132"/>
                <a:gd name="connsiteX192" fmla="*/ 86871 w 362616"/>
                <a:gd name="connsiteY192" fmla="*/ 327684 h 341132"/>
                <a:gd name="connsiteX193" fmla="*/ 86926 w 362616"/>
                <a:gd name="connsiteY193" fmla="*/ 325971 h 341132"/>
                <a:gd name="connsiteX194" fmla="*/ 87263 w 362616"/>
                <a:gd name="connsiteY194" fmla="*/ 324430 h 341132"/>
                <a:gd name="connsiteX195" fmla="*/ 87122 w 362616"/>
                <a:gd name="connsiteY195" fmla="*/ 323241 h 341132"/>
                <a:gd name="connsiteX196" fmla="*/ 86582 w 362616"/>
                <a:gd name="connsiteY196" fmla="*/ 322333 h 341132"/>
                <a:gd name="connsiteX197" fmla="*/ 85103 w 362616"/>
                <a:gd name="connsiteY197" fmla="*/ 321457 h 341132"/>
                <a:gd name="connsiteX198" fmla="*/ 83570 w 362616"/>
                <a:gd name="connsiteY198" fmla="*/ 321050 h 341132"/>
                <a:gd name="connsiteX199" fmla="*/ 81614 w 362616"/>
                <a:gd name="connsiteY199" fmla="*/ 322192 h 341132"/>
                <a:gd name="connsiteX200" fmla="*/ 80675 w 362616"/>
                <a:gd name="connsiteY200" fmla="*/ 322412 h 341132"/>
                <a:gd name="connsiteX201" fmla="*/ 79799 w 362616"/>
                <a:gd name="connsiteY201" fmla="*/ 322333 h 341132"/>
                <a:gd name="connsiteX202" fmla="*/ 79345 w 362616"/>
                <a:gd name="connsiteY202" fmla="*/ 321911 h 341132"/>
                <a:gd name="connsiteX203" fmla="*/ 79408 w 362616"/>
                <a:gd name="connsiteY203" fmla="*/ 321324 h 341132"/>
                <a:gd name="connsiteX204" fmla="*/ 81536 w 362616"/>
                <a:gd name="connsiteY204" fmla="*/ 318187 h 341132"/>
                <a:gd name="connsiteX205" fmla="*/ 82569 w 362616"/>
                <a:gd name="connsiteY205" fmla="*/ 316880 h 341132"/>
                <a:gd name="connsiteX206" fmla="*/ 83813 w 362616"/>
                <a:gd name="connsiteY206" fmla="*/ 315879 h 341132"/>
                <a:gd name="connsiteX207" fmla="*/ 84650 w 362616"/>
                <a:gd name="connsiteY207" fmla="*/ 315347 h 341132"/>
                <a:gd name="connsiteX208" fmla="*/ 85189 w 362616"/>
                <a:gd name="connsiteY208" fmla="*/ 314580 h 341132"/>
                <a:gd name="connsiteX209" fmla="*/ 85236 w 362616"/>
                <a:gd name="connsiteY209" fmla="*/ 313970 h 341132"/>
                <a:gd name="connsiteX210" fmla="*/ 85041 w 362616"/>
                <a:gd name="connsiteY210" fmla="*/ 313532 h 341132"/>
                <a:gd name="connsiteX211" fmla="*/ 83656 w 362616"/>
                <a:gd name="connsiteY211" fmla="*/ 312953 h 341132"/>
                <a:gd name="connsiteX212" fmla="*/ 81497 w 362616"/>
                <a:gd name="connsiteY212" fmla="*/ 311490 h 341132"/>
                <a:gd name="connsiteX213" fmla="*/ 80347 w 362616"/>
                <a:gd name="connsiteY213" fmla="*/ 311333 h 341132"/>
                <a:gd name="connsiteX214" fmla="*/ 79384 w 362616"/>
                <a:gd name="connsiteY214" fmla="*/ 310669 h 341132"/>
                <a:gd name="connsiteX215" fmla="*/ 78367 w 362616"/>
                <a:gd name="connsiteY215" fmla="*/ 308376 h 341132"/>
                <a:gd name="connsiteX216" fmla="*/ 77890 w 362616"/>
                <a:gd name="connsiteY216" fmla="*/ 307938 h 341132"/>
                <a:gd name="connsiteX217" fmla="*/ 76873 w 362616"/>
                <a:gd name="connsiteY217" fmla="*/ 307704 h 341132"/>
                <a:gd name="connsiteX218" fmla="*/ 75934 w 362616"/>
                <a:gd name="connsiteY218" fmla="*/ 307140 h 341132"/>
                <a:gd name="connsiteX219" fmla="*/ 75981 w 362616"/>
                <a:gd name="connsiteY219" fmla="*/ 304159 h 341132"/>
                <a:gd name="connsiteX220" fmla="*/ 76020 w 362616"/>
                <a:gd name="connsiteY220" fmla="*/ 301585 h 341132"/>
                <a:gd name="connsiteX221" fmla="*/ 73924 w 362616"/>
                <a:gd name="connsiteY221" fmla="*/ 297439 h 341132"/>
                <a:gd name="connsiteX222" fmla="*/ 73110 w 362616"/>
                <a:gd name="connsiteY222" fmla="*/ 294826 h 341132"/>
                <a:gd name="connsiteX223" fmla="*/ 72054 w 362616"/>
                <a:gd name="connsiteY223" fmla="*/ 292135 h 341132"/>
                <a:gd name="connsiteX224" fmla="*/ 71084 w 362616"/>
                <a:gd name="connsiteY224" fmla="*/ 290875 h 341132"/>
                <a:gd name="connsiteX225" fmla="*/ 69386 w 362616"/>
                <a:gd name="connsiteY225" fmla="*/ 289819 h 341132"/>
                <a:gd name="connsiteX226" fmla="*/ 67297 w 362616"/>
                <a:gd name="connsiteY226" fmla="*/ 289084 h 341132"/>
                <a:gd name="connsiteX227" fmla="*/ 65443 w 362616"/>
                <a:gd name="connsiteY227" fmla="*/ 288912 h 341132"/>
                <a:gd name="connsiteX228" fmla="*/ 64019 w 362616"/>
                <a:gd name="connsiteY228" fmla="*/ 289162 h 341132"/>
                <a:gd name="connsiteX229" fmla="*/ 63354 w 362616"/>
                <a:gd name="connsiteY229" fmla="*/ 289491 h 341132"/>
                <a:gd name="connsiteX230" fmla="*/ 63386 w 362616"/>
                <a:gd name="connsiteY230" fmla="*/ 289991 h 341132"/>
                <a:gd name="connsiteX231" fmla="*/ 64543 w 362616"/>
                <a:gd name="connsiteY231" fmla="*/ 291689 h 341132"/>
                <a:gd name="connsiteX232" fmla="*/ 64755 w 362616"/>
                <a:gd name="connsiteY232" fmla="*/ 292636 h 341132"/>
                <a:gd name="connsiteX233" fmla="*/ 64559 w 362616"/>
                <a:gd name="connsiteY233" fmla="*/ 293551 h 341132"/>
                <a:gd name="connsiteX234" fmla="*/ 64168 w 362616"/>
                <a:gd name="connsiteY234" fmla="*/ 294161 h 341132"/>
                <a:gd name="connsiteX235" fmla="*/ 63143 w 362616"/>
                <a:gd name="connsiteY235" fmla="*/ 294231 h 341132"/>
                <a:gd name="connsiteX236" fmla="*/ 61344 w 362616"/>
                <a:gd name="connsiteY236" fmla="*/ 294756 h 341132"/>
                <a:gd name="connsiteX237" fmla="*/ 59130 w 362616"/>
                <a:gd name="connsiteY237" fmla="*/ 295788 h 341132"/>
                <a:gd name="connsiteX238" fmla="*/ 57581 w 362616"/>
                <a:gd name="connsiteY238" fmla="*/ 296672 h 341132"/>
                <a:gd name="connsiteX239" fmla="*/ 56337 w 362616"/>
                <a:gd name="connsiteY239" fmla="*/ 298910 h 341132"/>
                <a:gd name="connsiteX240" fmla="*/ 55476 w 362616"/>
                <a:gd name="connsiteY240" fmla="*/ 299192 h 341132"/>
                <a:gd name="connsiteX241" fmla="*/ 54013 w 362616"/>
                <a:gd name="connsiteY241" fmla="*/ 298910 h 341132"/>
                <a:gd name="connsiteX242" fmla="*/ 49843 w 362616"/>
                <a:gd name="connsiteY242" fmla="*/ 297259 h 341132"/>
                <a:gd name="connsiteX243" fmla="*/ 46409 w 362616"/>
                <a:gd name="connsiteY243" fmla="*/ 295898 h 341132"/>
                <a:gd name="connsiteX244" fmla="*/ 44038 w 362616"/>
                <a:gd name="connsiteY244" fmla="*/ 295116 h 341132"/>
                <a:gd name="connsiteX245" fmla="*/ 42614 w 362616"/>
                <a:gd name="connsiteY245" fmla="*/ 295616 h 341132"/>
                <a:gd name="connsiteX246" fmla="*/ 41887 w 362616"/>
                <a:gd name="connsiteY246" fmla="*/ 295859 h 341132"/>
                <a:gd name="connsiteX247" fmla="*/ 39845 w 362616"/>
                <a:gd name="connsiteY247" fmla="*/ 296766 h 341132"/>
                <a:gd name="connsiteX248" fmla="*/ 37130 w 362616"/>
                <a:gd name="connsiteY248" fmla="*/ 300076 h 341132"/>
                <a:gd name="connsiteX249" fmla="*/ 36481 w 362616"/>
                <a:gd name="connsiteY249" fmla="*/ 301171 h 341132"/>
                <a:gd name="connsiteX250" fmla="*/ 35941 w 362616"/>
                <a:gd name="connsiteY250" fmla="*/ 301523 h 341132"/>
                <a:gd name="connsiteX251" fmla="*/ 35205 w 362616"/>
                <a:gd name="connsiteY251" fmla="*/ 302102 h 341132"/>
                <a:gd name="connsiteX252" fmla="*/ 34501 w 362616"/>
                <a:gd name="connsiteY252" fmla="*/ 302117 h 341132"/>
                <a:gd name="connsiteX253" fmla="*/ 33938 w 362616"/>
                <a:gd name="connsiteY253" fmla="*/ 301726 h 341132"/>
                <a:gd name="connsiteX254" fmla="*/ 33758 w 362616"/>
                <a:gd name="connsiteY254" fmla="*/ 301484 h 341132"/>
                <a:gd name="connsiteX255" fmla="*/ 32365 w 362616"/>
                <a:gd name="connsiteY255" fmla="*/ 299098 h 341132"/>
                <a:gd name="connsiteX256" fmla="*/ 30840 w 362616"/>
                <a:gd name="connsiteY256" fmla="*/ 296469 h 341132"/>
                <a:gd name="connsiteX257" fmla="*/ 29588 w 362616"/>
                <a:gd name="connsiteY257" fmla="*/ 295280 h 341132"/>
                <a:gd name="connsiteX258" fmla="*/ 28016 w 362616"/>
                <a:gd name="connsiteY258" fmla="*/ 295225 h 341132"/>
                <a:gd name="connsiteX259" fmla="*/ 26678 w 362616"/>
                <a:gd name="connsiteY259" fmla="*/ 296046 h 341132"/>
                <a:gd name="connsiteX260" fmla="*/ 25278 w 362616"/>
                <a:gd name="connsiteY260" fmla="*/ 297736 h 341132"/>
                <a:gd name="connsiteX261" fmla="*/ 23517 w 362616"/>
                <a:gd name="connsiteY261" fmla="*/ 299301 h 341132"/>
                <a:gd name="connsiteX262" fmla="*/ 22399 w 362616"/>
                <a:gd name="connsiteY262" fmla="*/ 299770 h 341132"/>
                <a:gd name="connsiteX263" fmla="*/ 21421 w 362616"/>
                <a:gd name="connsiteY263" fmla="*/ 299512 h 341132"/>
                <a:gd name="connsiteX264" fmla="*/ 19019 w 362616"/>
                <a:gd name="connsiteY264" fmla="*/ 297541 h 341132"/>
                <a:gd name="connsiteX265" fmla="*/ 17305 w 362616"/>
                <a:gd name="connsiteY265" fmla="*/ 296133 h 341132"/>
                <a:gd name="connsiteX266" fmla="*/ 17094 w 362616"/>
                <a:gd name="connsiteY266" fmla="*/ 295429 h 341132"/>
                <a:gd name="connsiteX267" fmla="*/ 17697 w 362616"/>
                <a:gd name="connsiteY267" fmla="*/ 294349 h 341132"/>
                <a:gd name="connsiteX268" fmla="*/ 18291 w 362616"/>
                <a:gd name="connsiteY268" fmla="*/ 292737 h 341132"/>
                <a:gd name="connsiteX269" fmla="*/ 18941 w 362616"/>
                <a:gd name="connsiteY269" fmla="*/ 291431 h 341132"/>
                <a:gd name="connsiteX270" fmla="*/ 19566 w 362616"/>
                <a:gd name="connsiteY270" fmla="*/ 290828 h 341132"/>
                <a:gd name="connsiteX271" fmla="*/ 19723 w 362616"/>
                <a:gd name="connsiteY271" fmla="*/ 289162 h 341132"/>
                <a:gd name="connsiteX272" fmla="*/ 18268 w 362616"/>
                <a:gd name="connsiteY272" fmla="*/ 287981 h 341132"/>
                <a:gd name="connsiteX273" fmla="*/ 18221 w 362616"/>
                <a:gd name="connsiteY273" fmla="*/ 287410 h 341132"/>
                <a:gd name="connsiteX274" fmla="*/ 18370 w 362616"/>
                <a:gd name="connsiteY274" fmla="*/ 285845 h 341132"/>
                <a:gd name="connsiteX275" fmla="*/ 19019 w 362616"/>
                <a:gd name="connsiteY275" fmla="*/ 282535 h 341132"/>
                <a:gd name="connsiteX276" fmla="*/ 18956 w 362616"/>
                <a:gd name="connsiteY276" fmla="*/ 281276 h 341132"/>
                <a:gd name="connsiteX277" fmla="*/ 19543 w 362616"/>
                <a:gd name="connsiteY277" fmla="*/ 278812 h 341132"/>
                <a:gd name="connsiteX278" fmla="*/ 18589 w 362616"/>
                <a:gd name="connsiteY278" fmla="*/ 277700 h 341132"/>
                <a:gd name="connsiteX279" fmla="*/ 18370 w 362616"/>
                <a:gd name="connsiteY279" fmla="*/ 276879 h 341132"/>
                <a:gd name="connsiteX280" fmla="*/ 17298 w 362616"/>
                <a:gd name="connsiteY280" fmla="*/ 275565 h 341132"/>
                <a:gd name="connsiteX281" fmla="*/ 16069 w 362616"/>
                <a:gd name="connsiteY281" fmla="*/ 273703 h 341132"/>
                <a:gd name="connsiteX282" fmla="*/ 15788 w 362616"/>
                <a:gd name="connsiteY282" fmla="*/ 272208 h 341132"/>
                <a:gd name="connsiteX283" fmla="*/ 15358 w 362616"/>
                <a:gd name="connsiteY283" fmla="*/ 271019 h 341132"/>
                <a:gd name="connsiteX284" fmla="*/ 14176 w 362616"/>
                <a:gd name="connsiteY284" fmla="*/ 269228 h 341132"/>
                <a:gd name="connsiteX285" fmla="*/ 13315 w 362616"/>
                <a:gd name="connsiteY285" fmla="*/ 268946 h 341132"/>
                <a:gd name="connsiteX286" fmla="*/ 11469 w 362616"/>
                <a:gd name="connsiteY286" fmla="*/ 268672 h 341132"/>
                <a:gd name="connsiteX287" fmla="*/ 11164 w 362616"/>
                <a:gd name="connsiteY287" fmla="*/ 269290 h 341132"/>
                <a:gd name="connsiteX288" fmla="*/ 10483 w 362616"/>
                <a:gd name="connsiteY288" fmla="*/ 270182 h 341132"/>
                <a:gd name="connsiteX289" fmla="*/ 9858 w 362616"/>
                <a:gd name="connsiteY289" fmla="*/ 270440 h 341132"/>
                <a:gd name="connsiteX290" fmla="*/ 8848 w 362616"/>
                <a:gd name="connsiteY290" fmla="*/ 269345 h 341132"/>
                <a:gd name="connsiteX291" fmla="*/ 8465 w 362616"/>
                <a:gd name="connsiteY291" fmla="*/ 268406 h 341132"/>
                <a:gd name="connsiteX292" fmla="*/ 8473 w 362616"/>
                <a:gd name="connsiteY292" fmla="*/ 267553 h 341132"/>
                <a:gd name="connsiteX293" fmla="*/ 7104 w 362616"/>
                <a:gd name="connsiteY293" fmla="*/ 266059 h 341132"/>
                <a:gd name="connsiteX294" fmla="*/ 4976 w 362616"/>
                <a:gd name="connsiteY294" fmla="*/ 263321 h 341132"/>
                <a:gd name="connsiteX295" fmla="*/ 5195 w 362616"/>
                <a:gd name="connsiteY295" fmla="*/ 261060 h 341132"/>
                <a:gd name="connsiteX296" fmla="*/ 6509 w 362616"/>
                <a:gd name="connsiteY296" fmla="*/ 259840 h 341132"/>
                <a:gd name="connsiteX297" fmla="*/ 6900 w 362616"/>
                <a:gd name="connsiteY297" fmla="*/ 258916 h 341132"/>
                <a:gd name="connsiteX298" fmla="*/ 7018 w 362616"/>
                <a:gd name="connsiteY298" fmla="*/ 257884 h 341132"/>
                <a:gd name="connsiteX299" fmla="*/ 6423 w 362616"/>
                <a:gd name="connsiteY299" fmla="*/ 256632 h 341132"/>
                <a:gd name="connsiteX300" fmla="*/ 5719 w 362616"/>
                <a:gd name="connsiteY300" fmla="*/ 255646 h 341132"/>
                <a:gd name="connsiteX301" fmla="*/ 5915 w 362616"/>
                <a:gd name="connsiteY301" fmla="*/ 253464 h 341132"/>
                <a:gd name="connsiteX302" fmla="*/ 5742 w 362616"/>
                <a:gd name="connsiteY302" fmla="*/ 250428 h 341132"/>
                <a:gd name="connsiteX303" fmla="*/ 4663 w 362616"/>
                <a:gd name="connsiteY303" fmla="*/ 248910 h 341132"/>
                <a:gd name="connsiteX304" fmla="*/ 3685 w 362616"/>
                <a:gd name="connsiteY304" fmla="*/ 247799 h 341132"/>
                <a:gd name="connsiteX305" fmla="*/ 2316 w 362616"/>
                <a:gd name="connsiteY305" fmla="*/ 246602 h 341132"/>
                <a:gd name="connsiteX306" fmla="*/ 1150 w 362616"/>
                <a:gd name="connsiteY306" fmla="*/ 244756 h 341132"/>
                <a:gd name="connsiteX307" fmla="*/ 1619 w 362616"/>
                <a:gd name="connsiteY307" fmla="*/ 242221 h 341132"/>
                <a:gd name="connsiteX308" fmla="*/ 2065 w 362616"/>
                <a:gd name="connsiteY308" fmla="*/ 240477 h 341132"/>
                <a:gd name="connsiteX309" fmla="*/ 0 w 362616"/>
                <a:gd name="connsiteY309" fmla="*/ 236854 h 341132"/>
                <a:gd name="connsiteX310" fmla="*/ 3865 w 362616"/>
                <a:gd name="connsiteY310" fmla="*/ 238286 h 341132"/>
                <a:gd name="connsiteX311" fmla="*/ 4373 w 362616"/>
                <a:gd name="connsiteY311" fmla="*/ 237817 h 341132"/>
                <a:gd name="connsiteX312" fmla="*/ 5688 w 362616"/>
                <a:gd name="connsiteY312" fmla="*/ 236940 h 341132"/>
                <a:gd name="connsiteX313" fmla="*/ 7464 w 362616"/>
                <a:gd name="connsiteY313" fmla="*/ 235094 h 341132"/>
                <a:gd name="connsiteX314" fmla="*/ 8950 w 362616"/>
                <a:gd name="connsiteY314" fmla="*/ 232646 h 341132"/>
                <a:gd name="connsiteX315" fmla="*/ 9623 w 362616"/>
                <a:gd name="connsiteY315" fmla="*/ 229618 h 341132"/>
                <a:gd name="connsiteX316" fmla="*/ 9920 w 362616"/>
                <a:gd name="connsiteY316" fmla="*/ 227005 h 341132"/>
                <a:gd name="connsiteX317" fmla="*/ 10585 w 362616"/>
                <a:gd name="connsiteY317" fmla="*/ 224791 h 341132"/>
                <a:gd name="connsiteX318" fmla="*/ 11430 w 362616"/>
                <a:gd name="connsiteY318" fmla="*/ 222913 h 341132"/>
                <a:gd name="connsiteX319" fmla="*/ 13277 w 362616"/>
                <a:gd name="connsiteY319" fmla="*/ 220957 h 341132"/>
                <a:gd name="connsiteX320" fmla="*/ 15013 w 362616"/>
                <a:gd name="connsiteY320" fmla="*/ 219572 h 341132"/>
                <a:gd name="connsiteX321" fmla="*/ 17079 w 362616"/>
                <a:gd name="connsiteY321" fmla="*/ 218133 h 341132"/>
                <a:gd name="connsiteX322" fmla="*/ 18127 w 362616"/>
                <a:gd name="connsiteY322" fmla="*/ 218391 h 341132"/>
                <a:gd name="connsiteX323" fmla="*/ 20091 w 362616"/>
                <a:gd name="connsiteY323" fmla="*/ 220402 h 341132"/>
                <a:gd name="connsiteX324" fmla="*/ 24401 w 362616"/>
                <a:gd name="connsiteY324" fmla="*/ 224431 h 341132"/>
                <a:gd name="connsiteX325" fmla="*/ 27961 w 362616"/>
                <a:gd name="connsiteY325" fmla="*/ 227498 h 341132"/>
                <a:gd name="connsiteX326" fmla="*/ 29260 w 362616"/>
                <a:gd name="connsiteY326" fmla="*/ 229125 h 341132"/>
                <a:gd name="connsiteX327" fmla="*/ 30410 w 362616"/>
                <a:gd name="connsiteY327" fmla="*/ 229140 h 341132"/>
                <a:gd name="connsiteX328" fmla="*/ 32178 w 362616"/>
                <a:gd name="connsiteY328" fmla="*/ 226168 h 341132"/>
                <a:gd name="connsiteX329" fmla="*/ 34009 w 362616"/>
                <a:gd name="connsiteY329" fmla="*/ 223609 h 341132"/>
                <a:gd name="connsiteX330" fmla="*/ 34783 w 362616"/>
                <a:gd name="connsiteY330" fmla="*/ 222983 h 341132"/>
                <a:gd name="connsiteX331" fmla="*/ 37193 w 362616"/>
                <a:gd name="connsiteY331" fmla="*/ 222702 h 341132"/>
                <a:gd name="connsiteX332" fmla="*/ 39243 w 362616"/>
                <a:gd name="connsiteY332" fmla="*/ 222592 h 341132"/>
                <a:gd name="connsiteX333" fmla="*/ 41034 w 362616"/>
                <a:gd name="connsiteY333" fmla="*/ 222639 h 341132"/>
                <a:gd name="connsiteX334" fmla="*/ 44320 w 362616"/>
                <a:gd name="connsiteY334" fmla="*/ 223132 h 341132"/>
                <a:gd name="connsiteX335" fmla="*/ 45822 w 362616"/>
                <a:gd name="connsiteY335" fmla="*/ 223586 h 341132"/>
                <a:gd name="connsiteX336" fmla="*/ 47230 w 362616"/>
                <a:gd name="connsiteY336" fmla="*/ 223860 h 341132"/>
                <a:gd name="connsiteX337" fmla="*/ 51361 w 362616"/>
                <a:gd name="connsiteY337" fmla="*/ 224086 h 341132"/>
                <a:gd name="connsiteX338" fmla="*/ 55453 w 362616"/>
                <a:gd name="connsiteY338" fmla="*/ 223461 h 341132"/>
                <a:gd name="connsiteX339" fmla="*/ 59341 w 362616"/>
                <a:gd name="connsiteY339" fmla="*/ 222655 h 341132"/>
                <a:gd name="connsiteX340" fmla="*/ 62220 w 362616"/>
                <a:gd name="connsiteY340" fmla="*/ 222178 h 341132"/>
                <a:gd name="connsiteX341" fmla="*/ 62369 w 362616"/>
                <a:gd name="connsiteY341" fmla="*/ 220965 h 341132"/>
                <a:gd name="connsiteX342" fmla="*/ 62204 w 362616"/>
                <a:gd name="connsiteY342" fmla="*/ 219533 h 341132"/>
                <a:gd name="connsiteX343" fmla="*/ 62666 w 362616"/>
                <a:gd name="connsiteY343" fmla="*/ 218446 h 341132"/>
                <a:gd name="connsiteX344" fmla="*/ 63573 w 362616"/>
                <a:gd name="connsiteY344" fmla="*/ 217437 h 341132"/>
                <a:gd name="connsiteX345" fmla="*/ 64340 w 362616"/>
                <a:gd name="connsiteY345" fmla="*/ 217210 h 341132"/>
                <a:gd name="connsiteX346" fmla="*/ 64669 w 362616"/>
                <a:gd name="connsiteY346" fmla="*/ 220652 h 341132"/>
                <a:gd name="connsiteX347" fmla="*/ 65584 w 362616"/>
                <a:gd name="connsiteY347" fmla="*/ 221168 h 341132"/>
                <a:gd name="connsiteX348" fmla="*/ 68150 w 362616"/>
                <a:gd name="connsiteY348" fmla="*/ 221317 h 341132"/>
                <a:gd name="connsiteX349" fmla="*/ 72320 w 362616"/>
                <a:gd name="connsiteY349" fmla="*/ 221317 h 341132"/>
                <a:gd name="connsiteX350" fmla="*/ 76795 w 362616"/>
                <a:gd name="connsiteY350" fmla="*/ 221317 h 341132"/>
                <a:gd name="connsiteX351" fmla="*/ 81270 w 362616"/>
                <a:gd name="connsiteY351" fmla="*/ 221317 h 341132"/>
                <a:gd name="connsiteX352" fmla="*/ 85753 w 362616"/>
                <a:gd name="connsiteY352" fmla="*/ 221317 h 341132"/>
                <a:gd name="connsiteX353" fmla="*/ 90228 w 362616"/>
                <a:gd name="connsiteY353" fmla="*/ 221317 h 341132"/>
                <a:gd name="connsiteX354" fmla="*/ 94703 w 362616"/>
                <a:gd name="connsiteY354" fmla="*/ 221317 h 341132"/>
                <a:gd name="connsiteX355" fmla="*/ 99186 w 362616"/>
                <a:gd name="connsiteY355" fmla="*/ 221317 h 341132"/>
                <a:gd name="connsiteX356" fmla="*/ 103660 w 362616"/>
                <a:gd name="connsiteY356" fmla="*/ 221317 h 341132"/>
                <a:gd name="connsiteX357" fmla="*/ 108143 w 362616"/>
                <a:gd name="connsiteY357" fmla="*/ 221317 h 341132"/>
                <a:gd name="connsiteX358" fmla="*/ 112618 w 362616"/>
                <a:gd name="connsiteY358" fmla="*/ 221317 h 341132"/>
                <a:gd name="connsiteX359" fmla="*/ 117093 w 362616"/>
                <a:gd name="connsiteY359" fmla="*/ 221317 h 341132"/>
                <a:gd name="connsiteX360" fmla="*/ 121568 w 362616"/>
                <a:gd name="connsiteY360" fmla="*/ 221317 h 341132"/>
                <a:gd name="connsiteX361" fmla="*/ 126051 w 362616"/>
                <a:gd name="connsiteY361" fmla="*/ 221317 h 341132"/>
                <a:gd name="connsiteX362" fmla="*/ 130526 w 362616"/>
                <a:gd name="connsiteY362" fmla="*/ 221317 h 341132"/>
                <a:gd name="connsiteX363" fmla="*/ 135009 w 362616"/>
                <a:gd name="connsiteY363" fmla="*/ 221317 h 341132"/>
                <a:gd name="connsiteX364" fmla="*/ 139484 w 362616"/>
                <a:gd name="connsiteY364" fmla="*/ 221317 h 341132"/>
                <a:gd name="connsiteX365" fmla="*/ 143967 w 362616"/>
                <a:gd name="connsiteY365" fmla="*/ 221317 h 341132"/>
                <a:gd name="connsiteX366" fmla="*/ 148606 w 362616"/>
                <a:gd name="connsiteY366" fmla="*/ 221317 h 341132"/>
                <a:gd name="connsiteX367" fmla="*/ 149858 w 362616"/>
                <a:gd name="connsiteY367" fmla="*/ 214675 h 341132"/>
                <a:gd name="connsiteX368" fmla="*/ 151000 w 362616"/>
                <a:gd name="connsiteY368" fmla="*/ 208580 h 341132"/>
                <a:gd name="connsiteX369" fmla="*/ 151955 w 362616"/>
                <a:gd name="connsiteY369" fmla="*/ 203464 h 341132"/>
                <a:gd name="connsiteX370" fmla="*/ 148669 w 362616"/>
                <a:gd name="connsiteY370" fmla="*/ 199850 h 341132"/>
                <a:gd name="connsiteX371" fmla="*/ 146056 w 362616"/>
                <a:gd name="connsiteY371" fmla="*/ 196970 h 341132"/>
                <a:gd name="connsiteX372" fmla="*/ 145445 w 362616"/>
                <a:gd name="connsiteY372" fmla="*/ 191478 h 341132"/>
                <a:gd name="connsiteX373" fmla="*/ 144827 w 362616"/>
                <a:gd name="connsiteY373" fmla="*/ 185807 h 341132"/>
                <a:gd name="connsiteX374" fmla="*/ 144202 w 362616"/>
                <a:gd name="connsiteY374" fmla="*/ 180127 h 341132"/>
                <a:gd name="connsiteX375" fmla="*/ 143568 w 362616"/>
                <a:gd name="connsiteY375" fmla="*/ 174439 h 341132"/>
                <a:gd name="connsiteX376" fmla="*/ 142950 w 362616"/>
                <a:gd name="connsiteY376" fmla="*/ 168744 h 341132"/>
                <a:gd name="connsiteX377" fmla="*/ 142324 w 362616"/>
                <a:gd name="connsiteY377" fmla="*/ 163040 h 341132"/>
                <a:gd name="connsiteX378" fmla="*/ 141698 w 362616"/>
                <a:gd name="connsiteY378" fmla="*/ 157329 h 341132"/>
                <a:gd name="connsiteX379" fmla="*/ 141072 w 362616"/>
                <a:gd name="connsiteY379" fmla="*/ 151610 h 341132"/>
                <a:gd name="connsiteX380" fmla="*/ 140446 w 362616"/>
                <a:gd name="connsiteY380" fmla="*/ 145883 h 341132"/>
                <a:gd name="connsiteX381" fmla="*/ 139820 w 362616"/>
                <a:gd name="connsiteY381" fmla="*/ 140141 h 341132"/>
                <a:gd name="connsiteX382" fmla="*/ 139194 w 362616"/>
                <a:gd name="connsiteY382" fmla="*/ 134399 h 341132"/>
                <a:gd name="connsiteX383" fmla="*/ 138569 w 362616"/>
                <a:gd name="connsiteY383" fmla="*/ 128649 h 341132"/>
                <a:gd name="connsiteX384" fmla="*/ 137943 w 362616"/>
                <a:gd name="connsiteY384" fmla="*/ 122882 h 341132"/>
                <a:gd name="connsiteX385" fmla="*/ 137325 w 362616"/>
                <a:gd name="connsiteY385" fmla="*/ 117109 h 341132"/>
                <a:gd name="connsiteX386" fmla="*/ 136699 w 362616"/>
                <a:gd name="connsiteY386" fmla="*/ 111327 h 341132"/>
                <a:gd name="connsiteX387" fmla="*/ 136065 w 362616"/>
                <a:gd name="connsiteY387" fmla="*/ 105530 h 341132"/>
                <a:gd name="connsiteX388" fmla="*/ 135447 w 362616"/>
                <a:gd name="connsiteY388" fmla="*/ 99733 h 341132"/>
                <a:gd name="connsiteX389" fmla="*/ 134821 w 362616"/>
                <a:gd name="connsiteY389" fmla="*/ 93920 h 341132"/>
                <a:gd name="connsiteX390" fmla="*/ 134195 w 362616"/>
                <a:gd name="connsiteY390" fmla="*/ 88100 h 341132"/>
                <a:gd name="connsiteX391" fmla="*/ 133569 w 362616"/>
                <a:gd name="connsiteY391" fmla="*/ 82271 h 341132"/>
                <a:gd name="connsiteX392" fmla="*/ 132944 w 362616"/>
                <a:gd name="connsiteY392" fmla="*/ 76427 h 341132"/>
                <a:gd name="connsiteX393" fmla="*/ 132318 w 362616"/>
                <a:gd name="connsiteY393" fmla="*/ 70583 h 341132"/>
                <a:gd name="connsiteX394" fmla="*/ 131692 w 362616"/>
                <a:gd name="connsiteY394" fmla="*/ 64715 h 341132"/>
                <a:gd name="connsiteX395" fmla="*/ 131066 w 362616"/>
                <a:gd name="connsiteY395" fmla="*/ 58848 h 341132"/>
                <a:gd name="connsiteX396" fmla="*/ 130440 w 362616"/>
                <a:gd name="connsiteY396" fmla="*/ 52965 h 341132"/>
                <a:gd name="connsiteX397" fmla="*/ 129822 w 362616"/>
                <a:gd name="connsiteY397" fmla="*/ 47074 h 341132"/>
                <a:gd name="connsiteX398" fmla="*/ 129196 w 362616"/>
                <a:gd name="connsiteY398" fmla="*/ 41167 h 341132"/>
                <a:gd name="connsiteX399" fmla="*/ 128570 w 362616"/>
                <a:gd name="connsiteY399" fmla="*/ 35252 h 341132"/>
                <a:gd name="connsiteX400" fmla="*/ 127944 w 362616"/>
                <a:gd name="connsiteY400" fmla="*/ 29322 h 341132"/>
                <a:gd name="connsiteX401" fmla="*/ 127319 w 362616"/>
                <a:gd name="connsiteY401" fmla="*/ 23384 h 341132"/>
                <a:gd name="connsiteX402" fmla="*/ 126693 w 362616"/>
                <a:gd name="connsiteY402" fmla="*/ 17438 h 341132"/>
                <a:gd name="connsiteX403" fmla="*/ 126067 w 362616"/>
                <a:gd name="connsiteY403" fmla="*/ 11477 h 341132"/>
                <a:gd name="connsiteX404" fmla="*/ 125441 w 362616"/>
                <a:gd name="connsiteY404" fmla="*/ 5500 h 341132"/>
                <a:gd name="connsiteX405" fmla="*/ 124854 w 362616"/>
                <a:gd name="connsiteY405" fmla="*/ 16 h 341132"/>
                <a:gd name="connsiteX406" fmla="*/ 131598 w 362616"/>
                <a:gd name="connsiteY406" fmla="*/ 16 h 341132"/>
                <a:gd name="connsiteX407" fmla="*/ 138788 w 362616"/>
                <a:gd name="connsiteY407" fmla="*/ 8 h 341132"/>
                <a:gd name="connsiteX408" fmla="*/ 145790 w 362616"/>
                <a:gd name="connsiteY408" fmla="*/ 8 h 341132"/>
                <a:gd name="connsiteX409" fmla="*/ 156062 w 362616"/>
                <a:gd name="connsiteY409" fmla="*/ 0 h 341132"/>
                <a:gd name="connsiteX410" fmla="*/ 163752 w 362616"/>
                <a:gd name="connsiteY410" fmla="*/ 0 h 341132"/>
                <a:gd name="connsiteX411" fmla="*/ 170457 w 362616"/>
                <a:gd name="connsiteY411" fmla="*/ 4600 h 341132"/>
                <a:gd name="connsiteX412" fmla="*/ 176536 w 362616"/>
                <a:gd name="connsiteY412" fmla="*/ 8942 h 341132"/>
                <a:gd name="connsiteX413" fmla="*/ 183726 w 362616"/>
                <a:gd name="connsiteY413" fmla="*/ 14082 h 341132"/>
                <a:gd name="connsiteX414" fmla="*/ 190915 w 362616"/>
                <a:gd name="connsiteY414" fmla="*/ 19214 h 341132"/>
                <a:gd name="connsiteX415" fmla="*/ 198113 w 362616"/>
                <a:gd name="connsiteY415" fmla="*/ 24339 h 341132"/>
                <a:gd name="connsiteX416" fmla="*/ 205303 w 362616"/>
                <a:gd name="connsiteY416" fmla="*/ 29447 h 341132"/>
                <a:gd name="connsiteX417" fmla="*/ 212492 w 362616"/>
                <a:gd name="connsiteY417" fmla="*/ 34548 h 341132"/>
                <a:gd name="connsiteX418" fmla="*/ 219674 w 362616"/>
                <a:gd name="connsiteY418" fmla="*/ 39649 h 341132"/>
                <a:gd name="connsiteX419" fmla="*/ 226872 w 362616"/>
                <a:gd name="connsiteY419" fmla="*/ 44726 h 341132"/>
                <a:gd name="connsiteX420" fmla="*/ 234061 w 362616"/>
                <a:gd name="connsiteY420" fmla="*/ 49812 h 341132"/>
                <a:gd name="connsiteX421" fmla="*/ 241251 w 362616"/>
                <a:gd name="connsiteY421" fmla="*/ 54881 h 341132"/>
                <a:gd name="connsiteX422" fmla="*/ 248441 w 362616"/>
                <a:gd name="connsiteY422" fmla="*/ 59943 h 341132"/>
                <a:gd name="connsiteX423" fmla="*/ 255631 w 362616"/>
                <a:gd name="connsiteY423" fmla="*/ 64997 h 341132"/>
                <a:gd name="connsiteX424" fmla="*/ 262820 w 362616"/>
                <a:gd name="connsiteY424" fmla="*/ 70043 h 341132"/>
                <a:gd name="connsiteX425" fmla="*/ 270010 w 362616"/>
                <a:gd name="connsiteY425" fmla="*/ 75081 h 341132"/>
                <a:gd name="connsiteX426" fmla="*/ 277200 w 362616"/>
                <a:gd name="connsiteY426" fmla="*/ 80112 h 341132"/>
                <a:gd name="connsiteX427" fmla="*/ 284390 w 362616"/>
                <a:gd name="connsiteY427" fmla="*/ 85135 h 341132"/>
                <a:gd name="connsiteX428" fmla="*/ 291580 w 362616"/>
                <a:gd name="connsiteY428" fmla="*/ 90157 h 341132"/>
                <a:gd name="connsiteX429" fmla="*/ 294795 w 362616"/>
                <a:gd name="connsiteY429" fmla="*/ 92395 h 341132"/>
                <a:gd name="connsiteX430" fmla="*/ 295092 w 362616"/>
                <a:gd name="connsiteY430" fmla="*/ 93318 h 341132"/>
                <a:gd name="connsiteX431" fmla="*/ 295390 w 362616"/>
                <a:gd name="connsiteY431" fmla="*/ 95203 h 341132"/>
                <a:gd name="connsiteX432" fmla="*/ 295202 w 362616"/>
                <a:gd name="connsiteY432" fmla="*/ 97323 h 341132"/>
                <a:gd name="connsiteX433" fmla="*/ 295233 w 362616"/>
                <a:gd name="connsiteY433" fmla="*/ 99052 h 341132"/>
                <a:gd name="connsiteX434" fmla="*/ 296180 w 362616"/>
                <a:gd name="connsiteY434" fmla="*/ 100218 h 341132"/>
                <a:gd name="connsiteX435" fmla="*/ 297971 w 362616"/>
                <a:gd name="connsiteY435" fmla="*/ 101470 h 341132"/>
                <a:gd name="connsiteX436" fmla="*/ 305004 w 362616"/>
                <a:gd name="connsiteY436" fmla="*/ 105163 h 341132"/>
                <a:gd name="connsiteX437" fmla="*/ 305560 w 362616"/>
                <a:gd name="connsiteY437" fmla="*/ 105890 h 341132"/>
                <a:gd name="connsiteX438" fmla="*/ 305810 w 362616"/>
                <a:gd name="connsiteY438" fmla="*/ 107416 h 341132"/>
                <a:gd name="connsiteX439" fmla="*/ 306647 w 362616"/>
                <a:gd name="connsiteY439" fmla="*/ 109286 h 341132"/>
                <a:gd name="connsiteX440" fmla="*/ 308134 w 362616"/>
                <a:gd name="connsiteY440" fmla="*/ 110381 h 341132"/>
                <a:gd name="connsiteX441" fmla="*/ 309871 w 362616"/>
                <a:gd name="connsiteY441" fmla="*/ 111186 h 341132"/>
                <a:gd name="connsiteX442" fmla="*/ 311991 w 362616"/>
                <a:gd name="connsiteY442" fmla="*/ 111750 h 341132"/>
                <a:gd name="connsiteX443" fmla="*/ 318367 w 362616"/>
                <a:gd name="connsiteY443" fmla="*/ 112329 h 341132"/>
                <a:gd name="connsiteX444" fmla="*/ 319720 w 362616"/>
                <a:gd name="connsiteY444" fmla="*/ 113197 h 341132"/>
                <a:gd name="connsiteX445" fmla="*/ 322474 w 362616"/>
                <a:gd name="connsiteY445" fmla="*/ 116600 h 341132"/>
                <a:gd name="connsiteX446" fmla="*/ 323968 w 362616"/>
                <a:gd name="connsiteY446" fmla="*/ 117273 h 341132"/>
                <a:gd name="connsiteX447" fmla="*/ 328217 w 362616"/>
                <a:gd name="connsiteY447" fmla="*/ 118251 h 341132"/>
                <a:gd name="connsiteX448" fmla="*/ 331291 w 362616"/>
                <a:gd name="connsiteY448" fmla="*/ 118799 h 341132"/>
                <a:gd name="connsiteX449" fmla="*/ 332558 w 362616"/>
                <a:gd name="connsiteY449" fmla="*/ 119112 h 341132"/>
                <a:gd name="connsiteX450" fmla="*/ 335344 w 362616"/>
                <a:gd name="connsiteY450" fmla="*/ 120019 h 341132"/>
                <a:gd name="connsiteX451" fmla="*/ 338371 w 362616"/>
                <a:gd name="connsiteY451" fmla="*/ 121568 h 341132"/>
                <a:gd name="connsiteX452" fmla="*/ 339975 w 362616"/>
                <a:gd name="connsiteY452" fmla="*/ 122969 h 341132"/>
                <a:gd name="connsiteX453" fmla="*/ 339975 w 362616"/>
                <a:gd name="connsiteY453" fmla="*/ 123407 h 341132"/>
                <a:gd name="connsiteX454" fmla="*/ 339960 w 362616"/>
                <a:gd name="connsiteY454" fmla="*/ 124627 h 341132"/>
                <a:gd name="connsiteX455" fmla="*/ 339936 w 362616"/>
                <a:gd name="connsiteY455" fmla="*/ 128281 h 341132"/>
                <a:gd name="connsiteX456" fmla="*/ 340492 w 362616"/>
                <a:gd name="connsiteY456" fmla="*/ 130291 h 341132"/>
                <a:gd name="connsiteX457" fmla="*/ 341125 w 362616"/>
                <a:gd name="connsiteY457" fmla="*/ 131747 h 341132"/>
                <a:gd name="connsiteX458" fmla="*/ 341094 w 362616"/>
                <a:gd name="connsiteY458" fmla="*/ 132630 h 341132"/>
                <a:gd name="connsiteX459" fmla="*/ 340327 w 362616"/>
                <a:gd name="connsiteY459" fmla="*/ 133257 h 341132"/>
                <a:gd name="connsiteX460" fmla="*/ 339733 w 362616"/>
                <a:gd name="connsiteY460" fmla="*/ 134031 h 341132"/>
                <a:gd name="connsiteX461" fmla="*/ 339404 w 362616"/>
                <a:gd name="connsiteY461" fmla="*/ 135048 h 341132"/>
                <a:gd name="connsiteX462" fmla="*/ 338536 w 362616"/>
                <a:gd name="connsiteY462" fmla="*/ 136339 h 341132"/>
                <a:gd name="connsiteX463" fmla="*/ 337839 w 362616"/>
                <a:gd name="connsiteY463" fmla="*/ 137778 h 341132"/>
                <a:gd name="connsiteX464" fmla="*/ 338137 w 362616"/>
                <a:gd name="connsiteY464" fmla="*/ 138858 h 341132"/>
                <a:gd name="connsiteX465" fmla="*/ 339334 w 362616"/>
                <a:gd name="connsiteY465" fmla="*/ 139562 h 341132"/>
                <a:gd name="connsiteX466" fmla="*/ 341125 w 362616"/>
                <a:gd name="connsiteY466" fmla="*/ 140931 h 341132"/>
                <a:gd name="connsiteX467" fmla="*/ 342612 w 362616"/>
                <a:gd name="connsiteY467" fmla="*/ 141510 h 341132"/>
                <a:gd name="connsiteX468" fmla="*/ 343339 w 362616"/>
                <a:gd name="connsiteY468" fmla="*/ 141549 h 341132"/>
                <a:gd name="connsiteX469" fmla="*/ 344309 w 362616"/>
                <a:gd name="connsiteY469" fmla="*/ 141510 h 341132"/>
                <a:gd name="connsiteX470" fmla="*/ 345146 w 362616"/>
                <a:gd name="connsiteY470" fmla="*/ 141330 h 341132"/>
                <a:gd name="connsiteX471" fmla="*/ 350513 w 362616"/>
                <a:gd name="connsiteY471" fmla="*/ 140282 h 341132"/>
                <a:gd name="connsiteX472" fmla="*/ 355489 w 362616"/>
                <a:gd name="connsiteY472" fmla="*/ 139304 h 341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</a:cxnLst>
              <a:rect l="l" t="t" r="r" b="b"/>
              <a:pathLst>
                <a:path w="362616" h="341132">
                  <a:moveTo>
                    <a:pt x="362460" y="137943"/>
                  </a:moveTo>
                  <a:lnTo>
                    <a:pt x="362475" y="141980"/>
                  </a:lnTo>
                  <a:lnTo>
                    <a:pt x="362491" y="148058"/>
                  </a:lnTo>
                  <a:lnTo>
                    <a:pt x="362515" y="154826"/>
                  </a:lnTo>
                  <a:lnTo>
                    <a:pt x="362530" y="161053"/>
                  </a:lnTo>
                  <a:lnTo>
                    <a:pt x="362554" y="168141"/>
                  </a:lnTo>
                  <a:lnTo>
                    <a:pt x="362577" y="173829"/>
                  </a:lnTo>
                  <a:lnTo>
                    <a:pt x="362593" y="180549"/>
                  </a:lnTo>
                  <a:lnTo>
                    <a:pt x="362616" y="187223"/>
                  </a:lnTo>
                  <a:lnTo>
                    <a:pt x="361920" y="187989"/>
                  </a:lnTo>
                  <a:lnTo>
                    <a:pt x="361662" y="191737"/>
                  </a:lnTo>
                  <a:lnTo>
                    <a:pt x="361466" y="196666"/>
                  </a:lnTo>
                  <a:lnTo>
                    <a:pt x="360128" y="201766"/>
                  </a:lnTo>
                  <a:lnTo>
                    <a:pt x="357789" y="205522"/>
                  </a:lnTo>
                  <a:lnTo>
                    <a:pt x="356944" y="209089"/>
                  </a:lnTo>
                  <a:lnTo>
                    <a:pt x="356303" y="211131"/>
                  </a:lnTo>
                  <a:lnTo>
                    <a:pt x="355426" y="212242"/>
                  </a:lnTo>
                  <a:lnTo>
                    <a:pt x="355223" y="213572"/>
                  </a:lnTo>
                  <a:lnTo>
                    <a:pt x="354762" y="215449"/>
                  </a:lnTo>
                  <a:lnTo>
                    <a:pt x="354018" y="216662"/>
                  </a:lnTo>
                  <a:lnTo>
                    <a:pt x="353439" y="217288"/>
                  </a:lnTo>
                  <a:lnTo>
                    <a:pt x="351084" y="218023"/>
                  </a:lnTo>
                  <a:lnTo>
                    <a:pt x="346938" y="221614"/>
                  </a:lnTo>
                  <a:lnTo>
                    <a:pt x="346578" y="224486"/>
                  </a:lnTo>
                  <a:lnTo>
                    <a:pt x="341853" y="223695"/>
                  </a:lnTo>
                  <a:lnTo>
                    <a:pt x="336830" y="222882"/>
                  </a:lnTo>
                  <a:lnTo>
                    <a:pt x="336157" y="222936"/>
                  </a:lnTo>
                  <a:lnTo>
                    <a:pt x="335735" y="223312"/>
                  </a:lnTo>
                  <a:lnTo>
                    <a:pt x="335531" y="224830"/>
                  </a:lnTo>
                  <a:lnTo>
                    <a:pt x="328694" y="225080"/>
                  </a:lnTo>
                  <a:lnTo>
                    <a:pt x="322795" y="225299"/>
                  </a:lnTo>
                  <a:lnTo>
                    <a:pt x="315488" y="225550"/>
                  </a:lnTo>
                  <a:lnTo>
                    <a:pt x="310465" y="225722"/>
                  </a:lnTo>
                  <a:lnTo>
                    <a:pt x="304097" y="226066"/>
                  </a:lnTo>
                  <a:lnTo>
                    <a:pt x="298190" y="226387"/>
                  </a:lnTo>
                  <a:lnTo>
                    <a:pt x="294263" y="229688"/>
                  </a:lnTo>
                  <a:lnTo>
                    <a:pt x="290719" y="232833"/>
                  </a:lnTo>
                  <a:lnTo>
                    <a:pt x="290437" y="232943"/>
                  </a:lnTo>
                  <a:lnTo>
                    <a:pt x="285414" y="233561"/>
                  </a:lnTo>
                  <a:lnTo>
                    <a:pt x="279148" y="233013"/>
                  </a:lnTo>
                  <a:lnTo>
                    <a:pt x="275925" y="232982"/>
                  </a:lnTo>
                  <a:lnTo>
                    <a:pt x="274657" y="233357"/>
                  </a:lnTo>
                  <a:lnTo>
                    <a:pt x="274415" y="234539"/>
                  </a:lnTo>
                  <a:lnTo>
                    <a:pt x="269799" y="232880"/>
                  </a:lnTo>
                  <a:lnTo>
                    <a:pt x="264463" y="231198"/>
                  </a:lnTo>
                  <a:lnTo>
                    <a:pt x="260739" y="232254"/>
                  </a:lnTo>
                  <a:lnTo>
                    <a:pt x="260145" y="231894"/>
                  </a:lnTo>
                  <a:lnTo>
                    <a:pt x="259660" y="231190"/>
                  </a:lnTo>
                  <a:lnTo>
                    <a:pt x="257861" y="230783"/>
                  </a:lnTo>
                  <a:lnTo>
                    <a:pt x="255005" y="230963"/>
                  </a:lnTo>
                  <a:lnTo>
                    <a:pt x="252939" y="231464"/>
                  </a:lnTo>
                  <a:lnTo>
                    <a:pt x="249700" y="233952"/>
                  </a:lnTo>
                  <a:lnTo>
                    <a:pt x="247260" y="236119"/>
                  </a:lnTo>
                  <a:lnTo>
                    <a:pt x="246595" y="236612"/>
                  </a:lnTo>
                  <a:lnTo>
                    <a:pt x="243184" y="237926"/>
                  </a:lnTo>
                  <a:lnTo>
                    <a:pt x="236847" y="240977"/>
                  </a:lnTo>
                  <a:lnTo>
                    <a:pt x="233248" y="243223"/>
                  </a:lnTo>
                  <a:lnTo>
                    <a:pt x="232419" y="243630"/>
                  </a:lnTo>
                  <a:lnTo>
                    <a:pt x="230823" y="244138"/>
                  </a:lnTo>
                  <a:lnTo>
                    <a:pt x="228366" y="244240"/>
                  </a:lnTo>
                  <a:lnTo>
                    <a:pt x="226316" y="244803"/>
                  </a:lnTo>
                  <a:lnTo>
                    <a:pt x="224470" y="250702"/>
                  </a:lnTo>
                  <a:lnTo>
                    <a:pt x="223242" y="251289"/>
                  </a:lnTo>
                  <a:lnTo>
                    <a:pt x="215684" y="248910"/>
                  </a:lnTo>
                  <a:lnTo>
                    <a:pt x="214159" y="249262"/>
                  </a:lnTo>
                  <a:lnTo>
                    <a:pt x="212844" y="249959"/>
                  </a:lnTo>
                  <a:lnTo>
                    <a:pt x="208627" y="253417"/>
                  </a:lnTo>
                  <a:lnTo>
                    <a:pt x="206539" y="256186"/>
                  </a:lnTo>
                  <a:lnTo>
                    <a:pt x="205396" y="259863"/>
                  </a:lnTo>
                  <a:lnTo>
                    <a:pt x="205561" y="260998"/>
                  </a:lnTo>
                  <a:lnTo>
                    <a:pt x="205592" y="262281"/>
                  </a:lnTo>
                  <a:lnTo>
                    <a:pt x="204849" y="262977"/>
                  </a:lnTo>
                  <a:lnTo>
                    <a:pt x="203832" y="263227"/>
                  </a:lnTo>
                  <a:lnTo>
                    <a:pt x="202916" y="263188"/>
                  </a:lnTo>
                  <a:lnTo>
                    <a:pt x="199412" y="262429"/>
                  </a:lnTo>
                  <a:lnTo>
                    <a:pt x="198316" y="262758"/>
                  </a:lnTo>
                  <a:lnTo>
                    <a:pt x="197839" y="264573"/>
                  </a:lnTo>
                  <a:lnTo>
                    <a:pt x="197909" y="268531"/>
                  </a:lnTo>
                  <a:lnTo>
                    <a:pt x="197143" y="271223"/>
                  </a:lnTo>
                  <a:lnTo>
                    <a:pt x="195062" y="272052"/>
                  </a:lnTo>
                  <a:lnTo>
                    <a:pt x="193450" y="273116"/>
                  </a:lnTo>
                  <a:lnTo>
                    <a:pt x="192183" y="273421"/>
                  </a:lnTo>
                  <a:lnTo>
                    <a:pt x="191126" y="273163"/>
                  </a:lnTo>
                  <a:lnTo>
                    <a:pt x="185032" y="269142"/>
                  </a:lnTo>
                  <a:lnTo>
                    <a:pt x="182974" y="268500"/>
                  </a:lnTo>
                  <a:lnTo>
                    <a:pt x="180690" y="268946"/>
                  </a:lnTo>
                  <a:lnTo>
                    <a:pt x="178500" y="270652"/>
                  </a:lnTo>
                  <a:lnTo>
                    <a:pt x="177506" y="271770"/>
                  </a:lnTo>
                  <a:lnTo>
                    <a:pt x="176137" y="273093"/>
                  </a:lnTo>
                  <a:lnTo>
                    <a:pt x="174596" y="274853"/>
                  </a:lnTo>
                  <a:lnTo>
                    <a:pt x="175003" y="276339"/>
                  </a:lnTo>
                  <a:lnTo>
                    <a:pt x="176090" y="278068"/>
                  </a:lnTo>
                  <a:lnTo>
                    <a:pt x="176864" y="280212"/>
                  </a:lnTo>
                  <a:lnTo>
                    <a:pt x="176825" y="282129"/>
                  </a:lnTo>
                  <a:lnTo>
                    <a:pt x="171263" y="284851"/>
                  </a:lnTo>
                  <a:lnTo>
                    <a:pt x="171717" y="285782"/>
                  </a:lnTo>
                  <a:lnTo>
                    <a:pt x="172554" y="286877"/>
                  </a:lnTo>
                  <a:lnTo>
                    <a:pt x="172562" y="288857"/>
                  </a:lnTo>
                  <a:lnTo>
                    <a:pt x="172405" y="292323"/>
                  </a:lnTo>
                  <a:lnTo>
                    <a:pt x="171278" y="293574"/>
                  </a:lnTo>
                  <a:lnTo>
                    <a:pt x="169823" y="294810"/>
                  </a:lnTo>
                  <a:lnTo>
                    <a:pt x="168924" y="296399"/>
                  </a:lnTo>
                  <a:lnTo>
                    <a:pt x="168040" y="297181"/>
                  </a:lnTo>
                  <a:lnTo>
                    <a:pt x="166459" y="298159"/>
                  </a:lnTo>
                  <a:lnTo>
                    <a:pt x="164292" y="299145"/>
                  </a:lnTo>
                  <a:lnTo>
                    <a:pt x="160537" y="300005"/>
                  </a:lnTo>
                  <a:lnTo>
                    <a:pt x="157533" y="300584"/>
                  </a:lnTo>
                  <a:lnTo>
                    <a:pt x="156398" y="301147"/>
                  </a:lnTo>
                  <a:lnTo>
                    <a:pt x="154802" y="302305"/>
                  </a:lnTo>
                  <a:lnTo>
                    <a:pt x="153527" y="303698"/>
                  </a:lnTo>
                  <a:lnTo>
                    <a:pt x="153222" y="305200"/>
                  </a:lnTo>
                  <a:lnTo>
                    <a:pt x="153480" y="306921"/>
                  </a:lnTo>
                  <a:lnTo>
                    <a:pt x="153926" y="308329"/>
                  </a:lnTo>
                  <a:lnTo>
                    <a:pt x="154482" y="309292"/>
                  </a:lnTo>
                  <a:lnTo>
                    <a:pt x="154818" y="310504"/>
                  </a:lnTo>
                  <a:lnTo>
                    <a:pt x="154364" y="313767"/>
                  </a:lnTo>
                  <a:lnTo>
                    <a:pt x="153277" y="317545"/>
                  </a:lnTo>
                  <a:lnTo>
                    <a:pt x="152228" y="319227"/>
                  </a:lnTo>
                  <a:lnTo>
                    <a:pt x="150546" y="320151"/>
                  </a:lnTo>
                  <a:lnTo>
                    <a:pt x="149091" y="321183"/>
                  </a:lnTo>
                  <a:lnTo>
                    <a:pt x="149569" y="323656"/>
                  </a:lnTo>
                  <a:lnTo>
                    <a:pt x="149819" y="327200"/>
                  </a:lnTo>
                  <a:lnTo>
                    <a:pt x="149412" y="330032"/>
                  </a:lnTo>
                  <a:lnTo>
                    <a:pt x="149342" y="331776"/>
                  </a:lnTo>
                  <a:lnTo>
                    <a:pt x="148724" y="333591"/>
                  </a:lnTo>
                  <a:lnTo>
                    <a:pt x="148364" y="334866"/>
                  </a:lnTo>
                  <a:lnTo>
                    <a:pt x="147636" y="334554"/>
                  </a:lnTo>
                  <a:lnTo>
                    <a:pt x="144616" y="334702"/>
                  </a:lnTo>
                  <a:lnTo>
                    <a:pt x="141330" y="335672"/>
                  </a:lnTo>
                  <a:lnTo>
                    <a:pt x="140180" y="336447"/>
                  </a:lnTo>
                  <a:lnTo>
                    <a:pt x="139930" y="337503"/>
                  </a:lnTo>
                  <a:lnTo>
                    <a:pt x="139202" y="338215"/>
                  </a:lnTo>
                  <a:lnTo>
                    <a:pt x="138154" y="339013"/>
                  </a:lnTo>
                  <a:lnTo>
                    <a:pt x="137145" y="339991"/>
                  </a:lnTo>
                  <a:lnTo>
                    <a:pt x="135330" y="339834"/>
                  </a:lnTo>
                  <a:lnTo>
                    <a:pt x="133577" y="339162"/>
                  </a:lnTo>
                  <a:lnTo>
                    <a:pt x="132662" y="338512"/>
                  </a:lnTo>
                  <a:lnTo>
                    <a:pt x="132607" y="338121"/>
                  </a:lnTo>
                  <a:lnTo>
                    <a:pt x="133178" y="337166"/>
                  </a:lnTo>
                  <a:lnTo>
                    <a:pt x="133671" y="336126"/>
                  </a:lnTo>
                  <a:lnTo>
                    <a:pt x="133718" y="335437"/>
                  </a:lnTo>
                  <a:lnTo>
                    <a:pt x="133124" y="333748"/>
                  </a:lnTo>
                  <a:lnTo>
                    <a:pt x="132639" y="331933"/>
                  </a:lnTo>
                  <a:lnTo>
                    <a:pt x="132834" y="331064"/>
                  </a:lnTo>
                  <a:lnTo>
                    <a:pt x="132404" y="328389"/>
                  </a:lnTo>
                  <a:lnTo>
                    <a:pt x="132169" y="328256"/>
                  </a:lnTo>
                  <a:lnTo>
                    <a:pt x="129869" y="328944"/>
                  </a:lnTo>
                  <a:lnTo>
                    <a:pt x="129032" y="329116"/>
                  </a:lnTo>
                  <a:lnTo>
                    <a:pt x="128555" y="329413"/>
                  </a:lnTo>
                  <a:lnTo>
                    <a:pt x="128398" y="329922"/>
                  </a:lnTo>
                  <a:lnTo>
                    <a:pt x="128954" y="331620"/>
                  </a:lnTo>
                  <a:lnTo>
                    <a:pt x="128594" y="331909"/>
                  </a:lnTo>
                  <a:lnTo>
                    <a:pt x="127303" y="331870"/>
                  </a:lnTo>
                  <a:lnTo>
                    <a:pt x="125503" y="331307"/>
                  </a:lnTo>
                  <a:lnTo>
                    <a:pt x="123540" y="329750"/>
                  </a:lnTo>
                  <a:lnTo>
                    <a:pt x="123047" y="330258"/>
                  </a:lnTo>
                  <a:lnTo>
                    <a:pt x="122836" y="331494"/>
                  </a:lnTo>
                  <a:lnTo>
                    <a:pt x="122703" y="332958"/>
                  </a:lnTo>
                  <a:lnTo>
                    <a:pt x="123204" y="335617"/>
                  </a:lnTo>
                  <a:lnTo>
                    <a:pt x="122679" y="336564"/>
                  </a:lnTo>
                  <a:lnTo>
                    <a:pt x="121365" y="336392"/>
                  </a:lnTo>
                  <a:lnTo>
                    <a:pt x="119597" y="336400"/>
                  </a:lnTo>
                  <a:lnTo>
                    <a:pt x="118056" y="336658"/>
                  </a:lnTo>
                  <a:lnTo>
                    <a:pt x="117031" y="336721"/>
                  </a:lnTo>
                  <a:lnTo>
                    <a:pt x="116397" y="337667"/>
                  </a:lnTo>
                  <a:lnTo>
                    <a:pt x="116123" y="338731"/>
                  </a:lnTo>
                  <a:lnTo>
                    <a:pt x="116741" y="339905"/>
                  </a:lnTo>
                  <a:lnTo>
                    <a:pt x="116647" y="340405"/>
                  </a:lnTo>
                  <a:lnTo>
                    <a:pt x="116170" y="340859"/>
                  </a:lnTo>
                  <a:lnTo>
                    <a:pt x="115568" y="341133"/>
                  </a:lnTo>
                  <a:lnTo>
                    <a:pt x="115067" y="341102"/>
                  </a:lnTo>
                  <a:lnTo>
                    <a:pt x="113643" y="339795"/>
                  </a:lnTo>
                  <a:lnTo>
                    <a:pt x="111938" y="339310"/>
                  </a:lnTo>
                  <a:lnTo>
                    <a:pt x="107971" y="338559"/>
                  </a:lnTo>
                  <a:lnTo>
                    <a:pt x="107494" y="336775"/>
                  </a:lnTo>
                  <a:lnTo>
                    <a:pt x="106837" y="336744"/>
                  </a:lnTo>
                  <a:lnTo>
                    <a:pt x="105921" y="335805"/>
                  </a:lnTo>
                  <a:lnTo>
                    <a:pt x="105014" y="334561"/>
                  </a:lnTo>
                  <a:lnTo>
                    <a:pt x="104247" y="334624"/>
                  </a:lnTo>
                  <a:lnTo>
                    <a:pt x="103606" y="334976"/>
                  </a:lnTo>
                  <a:lnTo>
                    <a:pt x="101431" y="334835"/>
                  </a:lnTo>
                  <a:lnTo>
                    <a:pt x="99499" y="336721"/>
                  </a:lnTo>
                  <a:lnTo>
                    <a:pt x="98067" y="339068"/>
                  </a:lnTo>
                  <a:lnTo>
                    <a:pt x="96534" y="340194"/>
                  </a:lnTo>
                  <a:lnTo>
                    <a:pt x="94844" y="340687"/>
                  </a:lnTo>
                  <a:lnTo>
                    <a:pt x="94194" y="340703"/>
                  </a:lnTo>
                  <a:lnTo>
                    <a:pt x="94546" y="339224"/>
                  </a:lnTo>
                  <a:lnTo>
                    <a:pt x="94304" y="338137"/>
                  </a:lnTo>
                  <a:lnTo>
                    <a:pt x="93827" y="337174"/>
                  </a:lnTo>
                  <a:lnTo>
                    <a:pt x="88906" y="334600"/>
                  </a:lnTo>
                  <a:lnTo>
                    <a:pt x="88139" y="333537"/>
                  </a:lnTo>
                  <a:lnTo>
                    <a:pt x="87364" y="330610"/>
                  </a:lnTo>
                  <a:lnTo>
                    <a:pt x="86871" y="327684"/>
                  </a:lnTo>
                  <a:lnTo>
                    <a:pt x="86926" y="325971"/>
                  </a:lnTo>
                  <a:lnTo>
                    <a:pt x="87263" y="324430"/>
                  </a:lnTo>
                  <a:lnTo>
                    <a:pt x="87122" y="323241"/>
                  </a:lnTo>
                  <a:lnTo>
                    <a:pt x="86582" y="322333"/>
                  </a:lnTo>
                  <a:lnTo>
                    <a:pt x="85103" y="321457"/>
                  </a:lnTo>
                  <a:lnTo>
                    <a:pt x="83570" y="321050"/>
                  </a:lnTo>
                  <a:lnTo>
                    <a:pt x="81614" y="322192"/>
                  </a:lnTo>
                  <a:lnTo>
                    <a:pt x="80675" y="322412"/>
                  </a:lnTo>
                  <a:lnTo>
                    <a:pt x="79799" y="322333"/>
                  </a:lnTo>
                  <a:lnTo>
                    <a:pt x="79345" y="321911"/>
                  </a:lnTo>
                  <a:lnTo>
                    <a:pt x="79408" y="321324"/>
                  </a:lnTo>
                  <a:lnTo>
                    <a:pt x="81536" y="318187"/>
                  </a:lnTo>
                  <a:lnTo>
                    <a:pt x="82569" y="316880"/>
                  </a:lnTo>
                  <a:lnTo>
                    <a:pt x="83813" y="315879"/>
                  </a:lnTo>
                  <a:lnTo>
                    <a:pt x="84650" y="315347"/>
                  </a:lnTo>
                  <a:lnTo>
                    <a:pt x="85189" y="314580"/>
                  </a:lnTo>
                  <a:lnTo>
                    <a:pt x="85236" y="313970"/>
                  </a:lnTo>
                  <a:lnTo>
                    <a:pt x="85041" y="313532"/>
                  </a:lnTo>
                  <a:lnTo>
                    <a:pt x="83656" y="312953"/>
                  </a:lnTo>
                  <a:lnTo>
                    <a:pt x="81497" y="311490"/>
                  </a:lnTo>
                  <a:lnTo>
                    <a:pt x="80347" y="311333"/>
                  </a:lnTo>
                  <a:lnTo>
                    <a:pt x="79384" y="310669"/>
                  </a:lnTo>
                  <a:lnTo>
                    <a:pt x="78367" y="308376"/>
                  </a:lnTo>
                  <a:lnTo>
                    <a:pt x="77890" y="307938"/>
                  </a:lnTo>
                  <a:lnTo>
                    <a:pt x="76873" y="307704"/>
                  </a:lnTo>
                  <a:lnTo>
                    <a:pt x="75934" y="307140"/>
                  </a:lnTo>
                  <a:lnTo>
                    <a:pt x="75981" y="304159"/>
                  </a:lnTo>
                  <a:lnTo>
                    <a:pt x="76020" y="301585"/>
                  </a:lnTo>
                  <a:lnTo>
                    <a:pt x="73924" y="297439"/>
                  </a:lnTo>
                  <a:lnTo>
                    <a:pt x="73110" y="294826"/>
                  </a:lnTo>
                  <a:lnTo>
                    <a:pt x="72054" y="292135"/>
                  </a:lnTo>
                  <a:lnTo>
                    <a:pt x="71084" y="290875"/>
                  </a:lnTo>
                  <a:lnTo>
                    <a:pt x="69386" y="289819"/>
                  </a:lnTo>
                  <a:lnTo>
                    <a:pt x="67297" y="289084"/>
                  </a:lnTo>
                  <a:lnTo>
                    <a:pt x="65443" y="288912"/>
                  </a:lnTo>
                  <a:lnTo>
                    <a:pt x="64019" y="289162"/>
                  </a:lnTo>
                  <a:lnTo>
                    <a:pt x="63354" y="289491"/>
                  </a:lnTo>
                  <a:lnTo>
                    <a:pt x="63386" y="289991"/>
                  </a:lnTo>
                  <a:lnTo>
                    <a:pt x="64543" y="291689"/>
                  </a:lnTo>
                  <a:lnTo>
                    <a:pt x="64755" y="292636"/>
                  </a:lnTo>
                  <a:lnTo>
                    <a:pt x="64559" y="293551"/>
                  </a:lnTo>
                  <a:lnTo>
                    <a:pt x="64168" y="294161"/>
                  </a:lnTo>
                  <a:lnTo>
                    <a:pt x="63143" y="294231"/>
                  </a:lnTo>
                  <a:lnTo>
                    <a:pt x="61344" y="294756"/>
                  </a:lnTo>
                  <a:lnTo>
                    <a:pt x="59130" y="295788"/>
                  </a:lnTo>
                  <a:lnTo>
                    <a:pt x="57581" y="296672"/>
                  </a:lnTo>
                  <a:lnTo>
                    <a:pt x="56337" y="298910"/>
                  </a:lnTo>
                  <a:lnTo>
                    <a:pt x="55476" y="299192"/>
                  </a:lnTo>
                  <a:lnTo>
                    <a:pt x="54013" y="298910"/>
                  </a:lnTo>
                  <a:lnTo>
                    <a:pt x="49843" y="297259"/>
                  </a:lnTo>
                  <a:lnTo>
                    <a:pt x="46409" y="295898"/>
                  </a:lnTo>
                  <a:lnTo>
                    <a:pt x="44038" y="295116"/>
                  </a:lnTo>
                  <a:lnTo>
                    <a:pt x="42614" y="295616"/>
                  </a:lnTo>
                  <a:lnTo>
                    <a:pt x="41887" y="295859"/>
                  </a:lnTo>
                  <a:lnTo>
                    <a:pt x="39845" y="296766"/>
                  </a:lnTo>
                  <a:lnTo>
                    <a:pt x="37130" y="300076"/>
                  </a:lnTo>
                  <a:lnTo>
                    <a:pt x="36481" y="301171"/>
                  </a:lnTo>
                  <a:lnTo>
                    <a:pt x="35941" y="301523"/>
                  </a:lnTo>
                  <a:lnTo>
                    <a:pt x="35205" y="302102"/>
                  </a:lnTo>
                  <a:lnTo>
                    <a:pt x="34501" y="302117"/>
                  </a:lnTo>
                  <a:lnTo>
                    <a:pt x="33938" y="301726"/>
                  </a:lnTo>
                  <a:lnTo>
                    <a:pt x="33758" y="301484"/>
                  </a:lnTo>
                  <a:lnTo>
                    <a:pt x="32365" y="299098"/>
                  </a:lnTo>
                  <a:lnTo>
                    <a:pt x="30840" y="296469"/>
                  </a:lnTo>
                  <a:lnTo>
                    <a:pt x="29588" y="295280"/>
                  </a:lnTo>
                  <a:lnTo>
                    <a:pt x="28016" y="295225"/>
                  </a:lnTo>
                  <a:lnTo>
                    <a:pt x="26678" y="296046"/>
                  </a:lnTo>
                  <a:lnTo>
                    <a:pt x="25278" y="297736"/>
                  </a:lnTo>
                  <a:lnTo>
                    <a:pt x="23517" y="299301"/>
                  </a:lnTo>
                  <a:lnTo>
                    <a:pt x="22399" y="299770"/>
                  </a:lnTo>
                  <a:lnTo>
                    <a:pt x="21421" y="299512"/>
                  </a:lnTo>
                  <a:lnTo>
                    <a:pt x="19019" y="297541"/>
                  </a:lnTo>
                  <a:lnTo>
                    <a:pt x="17305" y="296133"/>
                  </a:lnTo>
                  <a:lnTo>
                    <a:pt x="17094" y="295429"/>
                  </a:lnTo>
                  <a:lnTo>
                    <a:pt x="17697" y="294349"/>
                  </a:lnTo>
                  <a:lnTo>
                    <a:pt x="18291" y="292737"/>
                  </a:lnTo>
                  <a:lnTo>
                    <a:pt x="18941" y="291431"/>
                  </a:lnTo>
                  <a:lnTo>
                    <a:pt x="19566" y="290828"/>
                  </a:lnTo>
                  <a:lnTo>
                    <a:pt x="19723" y="289162"/>
                  </a:lnTo>
                  <a:lnTo>
                    <a:pt x="18268" y="287981"/>
                  </a:lnTo>
                  <a:lnTo>
                    <a:pt x="18221" y="287410"/>
                  </a:lnTo>
                  <a:lnTo>
                    <a:pt x="18370" y="285845"/>
                  </a:lnTo>
                  <a:lnTo>
                    <a:pt x="19019" y="282535"/>
                  </a:lnTo>
                  <a:lnTo>
                    <a:pt x="18956" y="281276"/>
                  </a:lnTo>
                  <a:lnTo>
                    <a:pt x="19543" y="278812"/>
                  </a:lnTo>
                  <a:lnTo>
                    <a:pt x="18589" y="277700"/>
                  </a:lnTo>
                  <a:lnTo>
                    <a:pt x="18370" y="276879"/>
                  </a:lnTo>
                  <a:lnTo>
                    <a:pt x="17298" y="275565"/>
                  </a:lnTo>
                  <a:lnTo>
                    <a:pt x="16069" y="273703"/>
                  </a:lnTo>
                  <a:lnTo>
                    <a:pt x="15788" y="272208"/>
                  </a:lnTo>
                  <a:lnTo>
                    <a:pt x="15358" y="271019"/>
                  </a:lnTo>
                  <a:lnTo>
                    <a:pt x="14176" y="269228"/>
                  </a:lnTo>
                  <a:lnTo>
                    <a:pt x="13315" y="268946"/>
                  </a:lnTo>
                  <a:lnTo>
                    <a:pt x="11469" y="268672"/>
                  </a:lnTo>
                  <a:lnTo>
                    <a:pt x="11164" y="269290"/>
                  </a:lnTo>
                  <a:lnTo>
                    <a:pt x="10483" y="270182"/>
                  </a:lnTo>
                  <a:lnTo>
                    <a:pt x="9858" y="270440"/>
                  </a:lnTo>
                  <a:lnTo>
                    <a:pt x="8848" y="269345"/>
                  </a:lnTo>
                  <a:lnTo>
                    <a:pt x="8465" y="268406"/>
                  </a:lnTo>
                  <a:lnTo>
                    <a:pt x="8473" y="267553"/>
                  </a:lnTo>
                  <a:lnTo>
                    <a:pt x="7104" y="266059"/>
                  </a:lnTo>
                  <a:lnTo>
                    <a:pt x="4976" y="263321"/>
                  </a:lnTo>
                  <a:lnTo>
                    <a:pt x="5195" y="261060"/>
                  </a:lnTo>
                  <a:lnTo>
                    <a:pt x="6509" y="259840"/>
                  </a:lnTo>
                  <a:lnTo>
                    <a:pt x="6900" y="258916"/>
                  </a:lnTo>
                  <a:lnTo>
                    <a:pt x="7018" y="257884"/>
                  </a:lnTo>
                  <a:lnTo>
                    <a:pt x="6423" y="256632"/>
                  </a:lnTo>
                  <a:lnTo>
                    <a:pt x="5719" y="255646"/>
                  </a:lnTo>
                  <a:lnTo>
                    <a:pt x="5915" y="253464"/>
                  </a:lnTo>
                  <a:lnTo>
                    <a:pt x="5742" y="250428"/>
                  </a:lnTo>
                  <a:lnTo>
                    <a:pt x="4663" y="248910"/>
                  </a:lnTo>
                  <a:lnTo>
                    <a:pt x="3685" y="247799"/>
                  </a:lnTo>
                  <a:lnTo>
                    <a:pt x="2316" y="246602"/>
                  </a:lnTo>
                  <a:lnTo>
                    <a:pt x="1150" y="244756"/>
                  </a:lnTo>
                  <a:lnTo>
                    <a:pt x="1619" y="242221"/>
                  </a:lnTo>
                  <a:lnTo>
                    <a:pt x="2065" y="240477"/>
                  </a:lnTo>
                  <a:lnTo>
                    <a:pt x="0" y="236854"/>
                  </a:lnTo>
                  <a:lnTo>
                    <a:pt x="3865" y="238286"/>
                  </a:lnTo>
                  <a:lnTo>
                    <a:pt x="4373" y="237817"/>
                  </a:lnTo>
                  <a:lnTo>
                    <a:pt x="5688" y="236940"/>
                  </a:lnTo>
                  <a:lnTo>
                    <a:pt x="7464" y="235094"/>
                  </a:lnTo>
                  <a:lnTo>
                    <a:pt x="8950" y="232646"/>
                  </a:lnTo>
                  <a:lnTo>
                    <a:pt x="9623" y="229618"/>
                  </a:lnTo>
                  <a:lnTo>
                    <a:pt x="9920" y="227005"/>
                  </a:lnTo>
                  <a:lnTo>
                    <a:pt x="10585" y="224791"/>
                  </a:lnTo>
                  <a:lnTo>
                    <a:pt x="11430" y="222913"/>
                  </a:lnTo>
                  <a:lnTo>
                    <a:pt x="13277" y="220957"/>
                  </a:lnTo>
                  <a:lnTo>
                    <a:pt x="15013" y="219572"/>
                  </a:lnTo>
                  <a:lnTo>
                    <a:pt x="17079" y="218133"/>
                  </a:lnTo>
                  <a:lnTo>
                    <a:pt x="18127" y="218391"/>
                  </a:lnTo>
                  <a:lnTo>
                    <a:pt x="20091" y="220402"/>
                  </a:lnTo>
                  <a:lnTo>
                    <a:pt x="24401" y="224431"/>
                  </a:lnTo>
                  <a:lnTo>
                    <a:pt x="27961" y="227498"/>
                  </a:lnTo>
                  <a:lnTo>
                    <a:pt x="29260" y="229125"/>
                  </a:lnTo>
                  <a:lnTo>
                    <a:pt x="30410" y="229140"/>
                  </a:lnTo>
                  <a:lnTo>
                    <a:pt x="32178" y="226168"/>
                  </a:lnTo>
                  <a:lnTo>
                    <a:pt x="34009" y="223609"/>
                  </a:lnTo>
                  <a:lnTo>
                    <a:pt x="34783" y="222983"/>
                  </a:lnTo>
                  <a:lnTo>
                    <a:pt x="37193" y="222702"/>
                  </a:lnTo>
                  <a:lnTo>
                    <a:pt x="39243" y="222592"/>
                  </a:lnTo>
                  <a:lnTo>
                    <a:pt x="41034" y="222639"/>
                  </a:lnTo>
                  <a:lnTo>
                    <a:pt x="44320" y="223132"/>
                  </a:lnTo>
                  <a:lnTo>
                    <a:pt x="45822" y="223586"/>
                  </a:lnTo>
                  <a:lnTo>
                    <a:pt x="47230" y="223860"/>
                  </a:lnTo>
                  <a:lnTo>
                    <a:pt x="51361" y="224086"/>
                  </a:lnTo>
                  <a:lnTo>
                    <a:pt x="55453" y="223461"/>
                  </a:lnTo>
                  <a:lnTo>
                    <a:pt x="59341" y="222655"/>
                  </a:lnTo>
                  <a:lnTo>
                    <a:pt x="62220" y="222178"/>
                  </a:lnTo>
                  <a:lnTo>
                    <a:pt x="62369" y="220965"/>
                  </a:lnTo>
                  <a:lnTo>
                    <a:pt x="62204" y="219533"/>
                  </a:lnTo>
                  <a:lnTo>
                    <a:pt x="62666" y="218446"/>
                  </a:lnTo>
                  <a:lnTo>
                    <a:pt x="63573" y="217437"/>
                  </a:lnTo>
                  <a:lnTo>
                    <a:pt x="64340" y="217210"/>
                  </a:lnTo>
                  <a:lnTo>
                    <a:pt x="64669" y="220652"/>
                  </a:lnTo>
                  <a:lnTo>
                    <a:pt x="65584" y="221168"/>
                  </a:lnTo>
                  <a:lnTo>
                    <a:pt x="68150" y="221317"/>
                  </a:lnTo>
                  <a:lnTo>
                    <a:pt x="72320" y="221317"/>
                  </a:lnTo>
                  <a:lnTo>
                    <a:pt x="76795" y="221317"/>
                  </a:lnTo>
                  <a:lnTo>
                    <a:pt x="81270" y="221317"/>
                  </a:lnTo>
                  <a:lnTo>
                    <a:pt x="85753" y="221317"/>
                  </a:lnTo>
                  <a:lnTo>
                    <a:pt x="90228" y="221317"/>
                  </a:lnTo>
                  <a:lnTo>
                    <a:pt x="94703" y="221317"/>
                  </a:lnTo>
                  <a:lnTo>
                    <a:pt x="99186" y="221317"/>
                  </a:lnTo>
                  <a:lnTo>
                    <a:pt x="103660" y="221317"/>
                  </a:lnTo>
                  <a:lnTo>
                    <a:pt x="108143" y="221317"/>
                  </a:lnTo>
                  <a:lnTo>
                    <a:pt x="112618" y="221317"/>
                  </a:lnTo>
                  <a:lnTo>
                    <a:pt x="117093" y="221317"/>
                  </a:lnTo>
                  <a:lnTo>
                    <a:pt x="121568" y="221317"/>
                  </a:lnTo>
                  <a:lnTo>
                    <a:pt x="126051" y="221317"/>
                  </a:lnTo>
                  <a:lnTo>
                    <a:pt x="130526" y="221317"/>
                  </a:lnTo>
                  <a:lnTo>
                    <a:pt x="135009" y="221317"/>
                  </a:lnTo>
                  <a:lnTo>
                    <a:pt x="139484" y="221317"/>
                  </a:lnTo>
                  <a:lnTo>
                    <a:pt x="143967" y="221317"/>
                  </a:lnTo>
                  <a:lnTo>
                    <a:pt x="148606" y="221317"/>
                  </a:lnTo>
                  <a:lnTo>
                    <a:pt x="149858" y="214675"/>
                  </a:lnTo>
                  <a:lnTo>
                    <a:pt x="151000" y="208580"/>
                  </a:lnTo>
                  <a:lnTo>
                    <a:pt x="151955" y="203464"/>
                  </a:lnTo>
                  <a:lnTo>
                    <a:pt x="148669" y="199850"/>
                  </a:lnTo>
                  <a:lnTo>
                    <a:pt x="146056" y="196970"/>
                  </a:lnTo>
                  <a:lnTo>
                    <a:pt x="145445" y="191478"/>
                  </a:lnTo>
                  <a:lnTo>
                    <a:pt x="144827" y="185807"/>
                  </a:lnTo>
                  <a:lnTo>
                    <a:pt x="144202" y="180127"/>
                  </a:lnTo>
                  <a:lnTo>
                    <a:pt x="143568" y="174439"/>
                  </a:lnTo>
                  <a:lnTo>
                    <a:pt x="142950" y="168744"/>
                  </a:lnTo>
                  <a:lnTo>
                    <a:pt x="142324" y="163040"/>
                  </a:lnTo>
                  <a:lnTo>
                    <a:pt x="141698" y="157329"/>
                  </a:lnTo>
                  <a:lnTo>
                    <a:pt x="141072" y="151610"/>
                  </a:lnTo>
                  <a:lnTo>
                    <a:pt x="140446" y="145883"/>
                  </a:lnTo>
                  <a:lnTo>
                    <a:pt x="139820" y="140141"/>
                  </a:lnTo>
                  <a:lnTo>
                    <a:pt x="139194" y="134399"/>
                  </a:lnTo>
                  <a:lnTo>
                    <a:pt x="138569" y="128649"/>
                  </a:lnTo>
                  <a:lnTo>
                    <a:pt x="137943" y="122882"/>
                  </a:lnTo>
                  <a:lnTo>
                    <a:pt x="137325" y="117109"/>
                  </a:lnTo>
                  <a:lnTo>
                    <a:pt x="136699" y="111327"/>
                  </a:lnTo>
                  <a:lnTo>
                    <a:pt x="136065" y="105530"/>
                  </a:lnTo>
                  <a:lnTo>
                    <a:pt x="135447" y="99733"/>
                  </a:lnTo>
                  <a:lnTo>
                    <a:pt x="134821" y="93920"/>
                  </a:lnTo>
                  <a:lnTo>
                    <a:pt x="134195" y="88100"/>
                  </a:lnTo>
                  <a:lnTo>
                    <a:pt x="133569" y="82271"/>
                  </a:lnTo>
                  <a:lnTo>
                    <a:pt x="132944" y="76427"/>
                  </a:lnTo>
                  <a:lnTo>
                    <a:pt x="132318" y="70583"/>
                  </a:lnTo>
                  <a:lnTo>
                    <a:pt x="131692" y="64715"/>
                  </a:lnTo>
                  <a:lnTo>
                    <a:pt x="131066" y="58848"/>
                  </a:lnTo>
                  <a:lnTo>
                    <a:pt x="130440" y="52965"/>
                  </a:lnTo>
                  <a:lnTo>
                    <a:pt x="129822" y="47074"/>
                  </a:lnTo>
                  <a:lnTo>
                    <a:pt x="129196" y="41167"/>
                  </a:lnTo>
                  <a:lnTo>
                    <a:pt x="128570" y="35252"/>
                  </a:lnTo>
                  <a:lnTo>
                    <a:pt x="127944" y="29322"/>
                  </a:lnTo>
                  <a:lnTo>
                    <a:pt x="127319" y="23384"/>
                  </a:lnTo>
                  <a:lnTo>
                    <a:pt x="126693" y="17438"/>
                  </a:lnTo>
                  <a:lnTo>
                    <a:pt x="126067" y="11477"/>
                  </a:lnTo>
                  <a:lnTo>
                    <a:pt x="125441" y="5500"/>
                  </a:lnTo>
                  <a:lnTo>
                    <a:pt x="124854" y="16"/>
                  </a:lnTo>
                  <a:lnTo>
                    <a:pt x="131598" y="16"/>
                  </a:lnTo>
                  <a:lnTo>
                    <a:pt x="138788" y="8"/>
                  </a:lnTo>
                  <a:lnTo>
                    <a:pt x="145790" y="8"/>
                  </a:lnTo>
                  <a:lnTo>
                    <a:pt x="156062" y="0"/>
                  </a:lnTo>
                  <a:lnTo>
                    <a:pt x="163752" y="0"/>
                  </a:lnTo>
                  <a:lnTo>
                    <a:pt x="170457" y="4600"/>
                  </a:lnTo>
                  <a:lnTo>
                    <a:pt x="176536" y="8942"/>
                  </a:lnTo>
                  <a:lnTo>
                    <a:pt x="183726" y="14082"/>
                  </a:lnTo>
                  <a:lnTo>
                    <a:pt x="190915" y="19214"/>
                  </a:lnTo>
                  <a:lnTo>
                    <a:pt x="198113" y="24339"/>
                  </a:lnTo>
                  <a:lnTo>
                    <a:pt x="205303" y="29447"/>
                  </a:lnTo>
                  <a:lnTo>
                    <a:pt x="212492" y="34548"/>
                  </a:lnTo>
                  <a:lnTo>
                    <a:pt x="219674" y="39649"/>
                  </a:lnTo>
                  <a:lnTo>
                    <a:pt x="226872" y="44726"/>
                  </a:lnTo>
                  <a:lnTo>
                    <a:pt x="234061" y="49812"/>
                  </a:lnTo>
                  <a:lnTo>
                    <a:pt x="241251" y="54881"/>
                  </a:lnTo>
                  <a:lnTo>
                    <a:pt x="248441" y="59943"/>
                  </a:lnTo>
                  <a:lnTo>
                    <a:pt x="255631" y="64997"/>
                  </a:lnTo>
                  <a:lnTo>
                    <a:pt x="262820" y="70043"/>
                  </a:lnTo>
                  <a:lnTo>
                    <a:pt x="270010" y="75081"/>
                  </a:lnTo>
                  <a:lnTo>
                    <a:pt x="277200" y="80112"/>
                  </a:lnTo>
                  <a:lnTo>
                    <a:pt x="284390" y="85135"/>
                  </a:lnTo>
                  <a:lnTo>
                    <a:pt x="291580" y="90157"/>
                  </a:lnTo>
                  <a:lnTo>
                    <a:pt x="294795" y="92395"/>
                  </a:lnTo>
                  <a:lnTo>
                    <a:pt x="295092" y="93318"/>
                  </a:lnTo>
                  <a:lnTo>
                    <a:pt x="295390" y="95203"/>
                  </a:lnTo>
                  <a:lnTo>
                    <a:pt x="295202" y="97323"/>
                  </a:lnTo>
                  <a:lnTo>
                    <a:pt x="295233" y="99052"/>
                  </a:lnTo>
                  <a:lnTo>
                    <a:pt x="296180" y="100218"/>
                  </a:lnTo>
                  <a:lnTo>
                    <a:pt x="297971" y="101470"/>
                  </a:lnTo>
                  <a:lnTo>
                    <a:pt x="305004" y="105163"/>
                  </a:lnTo>
                  <a:lnTo>
                    <a:pt x="305560" y="105890"/>
                  </a:lnTo>
                  <a:lnTo>
                    <a:pt x="305810" y="107416"/>
                  </a:lnTo>
                  <a:lnTo>
                    <a:pt x="306647" y="109286"/>
                  </a:lnTo>
                  <a:lnTo>
                    <a:pt x="308134" y="110381"/>
                  </a:lnTo>
                  <a:lnTo>
                    <a:pt x="309871" y="111186"/>
                  </a:lnTo>
                  <a:lnTo>
                    <a:pt x="311991" y="111750"/>
                  </a:lnTo>
                  <a:lnTo>
                    <a:pt x="318367" y="112329"/>
                  </a:lnTo>
                  <a:lnTo>
                    <a:pt x="319720" y="113197"/>
                  </a:lnTo>
                  <a:lnTo>
                    <a:pt x="322474" y="116600"/>
                  </a:lnTo>
                  <a:lnTo>
                    <a:pt x="323968" y="117273"/>
                  </a:lnTo>
                  <a:lnTo>
                    <a:pt x="328217" y="118251"/>
                  </a:lnTo>
                  <a:lnTo>
                    <a:pt x="331291" y="118799"/>
                  </a:lnTo>
                  <a:lnTo>
                    <a:pt x="332558" y="119112"/>
                  </a:lnTo>
                  <a:lnTo>
                    <a:pt x="335344" y="120019"/>
                  </a:lnTo>
                  <a:lnTo>
                    <a:pt x="338371" y="121568"/>
                  </a:lnTo>
                  <a:lnTo>
                    <a:pt x="339975" y="122969"/>
                  </a:lnTo>
                  <a:lnTo>
                    <a:pt x="339975" y="123407"/>
                  </a:lnTo>
                  <a:lnTo>
                    <a:pt x="339960" y="124627"/>
                  </a:lnTo>
                  <a:lnTo>
                    <a:pt x="339936" y="128281"/>
                  </a:lnTo>
                  <a:lnTo>
                    <a:pt x="340492" y="130291"/>
                  </a:lnTo>
                  <a:lnTo>
                    <a:pt x="341125" y="131747"/>
                  </a:lnTo>
                  <a:lnTo>
                    <a:pt x="341094" y="132630"/>
                  </a:lnTo>
                  <a:lnTo>
                    <a:pt x="340327" y="133257"/>
                  </a:lnTo>
                  <a:lnTo>
                    <a:pt x="339733" y="134031"/>
                  </a:lnTo>
                  <a:lnTo>
                    <a:pt x="339404" y="135048"/>
                  </a:lnTo>
                  <a:lnTo>
                    <a:pt x="338536" y="136339"/>
                  </a:lnTo>
                  <a:lnTo>
                    <a:pt x="337839" y="137778"/>
                  </a:lnTo>
                  <a:lnTo>
                    <a:pt x="338137" y="138858"/>
                  </a:lnTo>
                  <a:lnTo>
                    <a:pt x="339334" y="139562"/>
                  </a:lnTo>
                  <a:lnTo>
                    <a:pt x="341125" y="140931"/>
                  </a:lnTo>
                  <a:lnTo>
                    <a:pt x="342612" y="141510"/>
                  </a:lnTo>
                  <a:lnTo>
                    <a:pt x="343339" y="141549"/>
                  </a:lnTo>
                  <a:lnTo>
                    <a:pt x="344309" y="141510"/>
                  </a:lnTo>
                  <a:lnTo>
                    <a:pt x="345146" y="141330"/>
                  </a:lnTo>
                  <a:lnTo>
                    <a:pt x="350513" y="140282"/>
                  </a:lnTo>
                  <a:lnTo>
                    <a:pt x="355489" y="13930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DF8ABAE-C41D-8170-E2FB-56EB04E20062}"/>
                </a:ext>
              </a:extLst>
            </p:cNvPr>
            <p:cNvSpPr>
              <a:spLocks/>
            </p:cNvSpPr>
            <p:nvPr/>
          </p:nvSpPr>
          <p:spPr>
            <a:xfrm>
              <a:off x="9742488" y="4150628"/>
              <a:ext cx="1517" cy="1189"/>
            </a:xfrm>
            <a:custGeom>
              <a:avLst/>
              <a:gdLst>
                <a:gd name="connsiteX0" fmla="*/ 0 w 1517"/>
                <a:gd name="connsiteY0" fmla="*/ 1189 h 1189"/>
                <a:gd name="connsiteX1" fmla="*/ 47 w 1517"/>
                <a:gd name="connsiteY1" fmla="*/ 673 h 1189"/>
                <a:gd name="connsiteX2" fmla="*/ 337 w 1517"/>
                <a:gd name="connsiteY2" fmla="*/ 102 h 1189"/>
                <a:gd name="connsiteX3" fmla="*/ 1056 w 1517"/>
                <a:gd name="connsiteY3" fmla="*/ 0 h 1189"/>
                <a:gd name="connsiteX4" fmla="*/ 1518 w 1517"/>
                <a:gd name="connsiteY4" fmla="*/ 548 h 1189"/>
                <a:gd name="connsiteX5" fmla="*/ 1455 w 1517"/>
                <a:gd name="connsiteY5" fmla="*/ 571 h 1189"/>
                <a:gd name="connsiteX6" fmla="*/ 430 w 1517"/>
                <a:gd name="connsiteY6" fmla="*/ 1040 h 1189"/>
                <a:gd name="connsiteX7" fmla="*/ 110 w 1517"/>
                <a:gd name="connsiteY7" fmla="*/ 1135 h 1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7" h="1189">
                  <a:moveTo>
                    <a:pt x="0" y="1189"/>
                  </a:moveTo>
                  <a:lnTo>
                    <a:pt x="47" y="673"/>
                  </a:lnTo>
                  <a:lnTo>
                    <a:pt x="337" y="102"/>
                  </a:lnTo>
                  <a:lnTo>
                    <a:pt x="1056" y="0"/>
                  </a:lnTo>
                  <a:lnTo>
                    <a:pt x="1518" y="548"/>
                  </a:lnTo>
                  <a:lnTo>
                    <a:pt x="1455" y="571"/>
                  </a:lnTo>
                  <a:lnTo>
                    <a:pt x="430" y="1040"/>
                  </a:lnTo>
                  <a:lnTo>
                    <a:pt x="110" y="113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B85A83C4-27EB-D67A-1539-5F6DCDAB4CAF}"/>
                </a:ext>
              </a:extLst>
            </p:cNvPr>
            <p:cNvSpPr>
              <a:spLocks/>
            </p:cNvSpPr>
            <p:nvPr/>
          </p:nvSpPr>
          <p:spPr>
            <a:xfrm>
              <a:off x="9274851" y="3998940"/>
              <a:ext cx="196868" cy="433230"/>
            </a:xfrm>
            <a:custGeom>
              <a:avLst/>
              <a:gdLst>
                <a:gd name="connsiteX0" fmla="*/ 196697 w 196868"/>
                <a:gd name="connsiteY0" fmla="*/ 167648 h 433230"/>
                <a:gd name="connsiteX1" fmla="*/ 195406 w 196868"/>
                <a:gd name="connsiteY1" fmla="*/ 169964 h 433230"/>
                <a:gd name="connsiteX2" fmla="*/ 192049 w 196868"/>
                <a:gd name="connsiteY2" fmla="*/ 172366 h 433230"/>
                <a:gd name="connsiteX3" fmla="*/ 189679 w 196868"/>
                <a:gd name="connsiteY3" fmla="*/ 173586 h 433230"/>
                <a:gd name="connsiteX4" fmla="*/ 188294 w 196868"/>
                <a:gd name="connsiteY4" fmla="*/ 173618 h 433230"/>
                <a:gd name="connsiteX5" fmla="*/ 187121 w 196868"/>
                <a:gd name="connsiteY5" fmla="*/ 175057 h 433230"/>
                <a:gd name="connsiteX6" fmla="*/ 186158 w 196868"/>
                <a:gd name="connsiteY6" fmla="*/ 177889 h 433230"/>
                <a:gd name="connsiteX7" fmla="*/ 185157 w 196868"/>
                <a:gd name="connsiteY7" fmla="*/ 179548 h 433230"/>
                <a:gd name="connsiteX8" fmla="*/ 184124 w 196868"/>
                <a:gd name="connsiteY8" fmla="*/ 180041 h 433230"/>
                <a:gd name="connsiteX9" fmla="*/ 183460 w 196868"/>
                <a:gd name="connsiteY9" fmla="*/ 181112 h 433230"/>
                <a:gd name="connsiteX10" fmla="*/ 183146 w 196868"/>
                <a:gd name="connsiteY10" fmla="*/ 182755 h 433230"/>
                <a:gd name="connsiteX11" fmla="*/ 183741 w 196868"/>
                <a:gd name="connsiteY11" fmla="*/ 183632 h 433230"/>
                <a:gd name="connsiteX12" fmla="*/ 185243 w 196868"/>
                <a:gd name="connsiteY12" fmla="*/ 183749 h 433230"/>
                <a:gd name="connsiteX13" fmla="*/ 185361 w 196868"/>
                <a:gd name="connsiteY13" fmla="*/ 184211 h 433230"/>
                <a:gd name="connsiteX14" fmla="*/ 184093 w 196868"/>
                <a:gd name="connsiteY14" fmla="*/ 185016 h 433230"/>
                <a:gd name="connsiteX15" fmla="*/ 182513 w 196868"/>
                <a:gd name="connsiteY15" fmla="*/ 185298 h 433230"/>
                <a:gd name="connsiteX16" fmla="*/ 180635 w 196868"/>
                <a:gd name="connsiteY16" fmla="*/ 185055 h 433230"/>
                <a:gd name="connsiteX17" fmla="*/ 178844 w 196868"/>
                <a:gd name="connsiteY17" fmla="*/ 185705 h 433230"/>
                <a:gd name="connsiteX18" fmla="*/ 177154 w 196868"/>
                <a:gd name="connsiteY18" fmla="*/ 187230 h 433230"/>
                <a:gd name="connsiteX19" fmla="*/ 175714 w 196868"/>
                <a:gd name="connsiteY19" fmla="*/ 190524 h 433230"/>
                <a:gd name="connsiteX20" fmla="*/ 174525 w 196868"/>
                <a:gd name="connsiteY20" fmla="*/ 195578 h 433230"/>
                <a:gd name="connsiteX21" fmla="*/ 174369 w 196868"/>
                <a:gd name="connsiteY21" fmla="*/ 196877 h 433230"/>
                <a:gd name="connsiteX22" fmla="*/ 171756 w 196868"/>
                <a:gd name="connsiteY22" fmla="*/ 195406 h 433230"/>
                <a:gd name="connsiteX23" fmla="*/ 170668 w 196868"/>
                <a:gd name="connsiteY23" fmla="*/ 194576 h 433230"/>
                <a:gd name="connsiteX24" fmla="*/ 169268 w 196868"/>
                <a:gd name="connsiteY24" fmla="*/ 194365 h 433230"/>
                <a:gd name="connsiteX25" fmla="*/ 167829 w 196868"/>
                <a:gd name="connsiteY25" fmla="*/ 195296 h 433230"/>
                <a:gd name="connsiteX26" fmla="*/ 166686 w 196868"/>
                <a:gd name="connsiteY26" fmla="*/ 196305 h 433230"/>
                <a:gd name="connsiteX27" fmla="*/ 165520 w 196868"/>
                <a:gd name="connsiteY27" fmla="*/ 196673 h 433230"/>
                <a:gd name="connsiteX28" fmla="*/ 163729 w 196868"/>
                <a:gd name="connsiteY28" fmla="*/ 196791 h 433230"/>
                <a:gd name="connsiteX29" fmla="*/ 161382 w 196868"/>
                <a:gd name="connsiteY29" fmla="*/ 196266 h 433230"/>
                <a:gd name="connsiteX30" fmla="*/ 159786 w 196868"/>
                <a:gd name="connsiteY30" fmla="*/ 195797 h 433230"/>
                <a:gd name="connsiteX31" fmla="*/ 159543 w 196868"/>
                <a:gd name="connsiteY31" fmla="*/ 196055 h 433230"/>
                <a:gd name="connsiteX32" fmla="*/ 160412 w 196868"/>
                <a:gd name="connsiteY32" fmla="*/ 198183 h 433230"/>
                <a:gd name="connsiteX33" fmla="*/ 160717 w 196868"/>
                <a:gd name="connsiteY33" fmla="*/ 199881 h 433230"/>
                <a:gd name="connsiteX34" fmla="*/ 160373 w 196868"/>
                <a:gd name="connsiteY34" fmla="*/ 200765 h 433230"/>
                <a:gd name="connsiteX35" fmla="*/ 159614 w 196868"/>
                <a:gd name="connsiteY35" fmla="*/ 201500 h 433230"/>
                <a:gd name="connsiteX36" fmla="*/ 158471 w 196868"/>
                <a:gd name="connsiteY36" fmla="*/ 202079 h 433230"/>
                <a:gd name="connsiteX37" fmla="*/ 157126 w 196868"/>
                <a:gd name="connsiteY37" fmla="*/ 202416 h 433230"/>
                <a:gd name="connsiteX38" fmla="*/ 155937 w 196868"/>
                <a:gd name="connsiteY38" fmla="*/ 202384 h 433230"/>
                <a:gd name="connsiteX39" fmla="*/ 154036 w 196868"/>
                <a:gd name="connsiteY39" fmla="*/ 201579 h 433230"/>
                <a:gd name="connsiteX40" fmla="*/ 152580 w 196868"/>
                <a:gd name="connsiteY40" fmla="*/ 201547 h 433230"/>
                <a:gd name="connsiteX41" fmla="*/ 151336 w 196868"/>
                <a:gd name="connsiteY41" fmla="*/ 201946 h 433230"/>
                <a:gd name="connsiteX42" fmla="*/ 150578 w 196868"/>
                <a:gd name="connsiteY42" fmla="*/ 202541 h 433230"/>
                <a:gd name="connsiteX43" fmla="*/ 150155 w 196868"/>
                <a:gd name="connsiteY43" fmla="*/ 203284 h 433230"/>
                <a:gd name="connsiteX44" fmla="*/ 149420 w 196868"/>
                <a:gd name="connsiteY44" fmla="*/ 207477 h 433230"/>
                <a:gd name="connsiteX45" fmla="*/ 148778 w 196868"/>
                <a:gd name="connsiteY45" fmla="*/ 208784 h 433230"/>
                <a:gd name="connsiteX46" fmla="*/ 147878 w 196868"/>
                <a:gd name="connsiteY46" fmla="*/ 209527 h 433230"/>
                <a:gd name="connsiteX47" fmla="*/ 146979 w 196868"/>
                <a:gd name="connsiteY47" fmla="*/ 209605 h 433230"/>
                <a:gd name="connsiteX48" fmla="*/ 145743 w 196868"/>
                <a:gd name="connsiteY48" fmla="*/ 209402 h 433230"/>
                <a:gd name="connsiteX49" fmla="*/ 144452 w 196868"/>
                <a:gd name="connsiteY49" fmla="*/ 209574 h 433230"/>
                <a:gd name="connsiteX50" fmla="*/ 138592 w 196868"/>
                <a:gd name="connsiteY50" fmla="*/ 211194 h 433230"/>
                <a:gd name="connsiteX51" fmla="*/ 137740 w 196868"/>
                <a:gd name="connsiteY51" fmla="*/ 211350 h 433230"/>
                <a:gd name="connsiteX52" fmla="*/ 135909 w 196868"/>
                <a:gd name="connsiteY52" fmla="*/ 211475 h 433230"/>
                <a:gd name="connsiteX53" fmla="*/ 134203 w 196868"/>
                <a:gd name="connsiteY53" fmla="*/ 211522 h 433230"/>
                <a:gd name="connsiteX54" fmla="*/ 133006 w 196868"/>
                <a:gd name="connsiteY54" fmla="*/ 211444 h 433230"/>
                <a:gd name="connsiteX55" fmla="*/ 130198 w 196868"/>
                <a:gd name="connsiteY55" fmla="*/ 209785 h 433230"/>
                <a:gd name="connsiteX56" fmla="*/ 128836 w 196868"/>
                <a:gd name="connsiteY56" fmla="*/ 209613 h 433230"/>
                <a:gd name="connsiteX57" fmla="*/ 128085 w 196868"/>
                <a:gd name="connsiteY57" fmla="*/ 210083 h 433230"/>
                <a:gd name="connsiteX58" fmla="*/ 127569 w 196868"/>
                <a:gd name="connsiteY58" fmla="*/ 212305 h 433230"/>
                <a:gd name="connsiteX59" fmla="*/ 125926 w 196868"/>
                <a:gd name="connsiteY59" fmla="*/ 213721 h 433230"/>
                <a:gd name="connsiteX60" fmla="*/ 123735 w 196868"/>
                <a:gd name="connsiteY60" fmla="*/ 216795 h 433230"/>
                <a:gd name="connsiteX61" fmla="*/ 123235 w 196868"/>
                <a:gd name="connsiteY61" fmla="*/ 221286 h 433230"/>
                <a:gd name="connsiteX62" fmla="*/ 123454 w 196868"/>
                <a:gd name="connsiteY62" fmla="*/ 224415 h 433230"/>
                <a:gd name="connsiteX63" fmla="*/ 121490 w 196868"/>
                <a:gd name="connsiteY63" fmla="*/ 227513 h 433230"/>
                <a:gd name="connsiteX64" fmla="*/ 121310 w 196868"/>
                <a:gd name="connsiteY64" fmla="*/ 229007 h 433230"/>
                <a:gd name="connsiteX65" fmla="*/ 122366 w 196868"/>
                <a:gd name="connsiteY65" fmla="*/ 236174 h 433230"/>
                <a:gd name="connsiteX66" fmla="*/ 122194 w 196868"/>
                <a:gd name="connsiteY66" fmla="*/ 236925 h 433230"/>
                <a:gd name="connsiteX67" fmla="*/ 121788 w 196868"/>
                <a:gd name="connsiteY67" fmla="*/ 237293 h 433230"/>
                <a:gd name="connsiteX68" fmla="*/ 120559 w 196868"/>
                <a:gd name="connsiteY68" fmla="*/ 237543 h 433230"/>
                <a:gd name="connsiteX69" fmla="*/ 118486 w 196868"/>
                <a:gd name="connsiteY69" fmla="*/ 238294 h 433230"/>
                <a:gd name="connsiteX70" fmla="*/ 117117 w 196868"/>
                <a:gd name="connsiteY70" fmla="*/ 239006 h 433230"/>
                <a:gd name="connsiteX71" fmla="*/ 116460 w 196868"/>
                <a:gd name="connsiteY71" fmla="*/ 239084 h 433230"/>
                <a:gd name="connsiteX72" fmla="*/ 114527 w 196868"/>
                <a:gd name="connsiteY72" fmla="*/ 238552 h 433230"/>
                <a:gd name="connsiteX73" fmla="*/ 114027 w 196868"/>
                <a:gd name="connsiteY73" fmla="*/ 238544 h 433230"/>
                <a:gd name="connsiteX74" fmla="*/ 114175 w 196868"/>
                <a:gd name="connsiteY74" fmla="*/ 239092 h 433230"/>
                <a:gd name="connsiteX75" fmla="*/ 115717 w 196868"/>
                <a:gd name="connsiteY75" fmla="*/ 242190 h 433230"/>
                <a:gd name="connsiteX76" fmla="*/ 117312 w 196868"/>
                <a:gd name="connsiteY76" fmla="*/ 243661 h 433230"/>
                <a:gd name="connsiteX77" fmla="*/ 118979 w 196868"/>
                <a:gd name="connsiteY77" fmla="*/ 243497 h 433230"/>
                <a:gd name="connsiteX78" fmla="*/ 119698 w 196868"/>
                <a:gd name="connsiteY78" fmla="*/ 243786 h 433230"/>
                <a:gd name="connsiteX79" fmla="*/ 119487 w 196868"/>
                <a:gd name="connsiteY79" fmla="*/ 244529 h 433230"/>
                <a:gd name="connsiteX80" fmla="*/ 120129 w 196868"/>
                <a:gd name="connsiteY80" fmla="*/ 246470 h 433230"/>
                <a:gd name="connsiteX81" fmla="*/ 121615 w 196868"/>
                <a:gd name="connsiteY81" fmla="*/ 249599 h 433230"/>
                <a:gd name="connsiteX82" fmla="*/ 122069 w 196868"/>
                <a:gd name="connsiteY82" fmla="*/ 251946 h 433230"/>
                <a:gd name="connsiteX83" fmla="*/ 121162 w 196868"/>
                <a:gd name="connsiteY83" fmla="*/ 254277 h 433230"/>
                <a:gd name="connsiteX84" fmla="*/ 121326 w 196868"/>
                <a:gd name="connsiteY84" fmla="*/ 255114 h 433230"/>
                <a:gd name="connsiteX85" fmla="*/ 121819 w 196868"/>
                <a:gd name="connsiteY85" fmla="*/ 255607 h 433230"/>
                <a:gd name="connsiteX86" fmla="*/ 123227 w 196868"/>
                <a:gd name="connsiteY86" fmla="*/ 257774 h 433230"/>
                <a:gd name="connsiteX87" fmla="*/ 126223 w 196868"/>
                <a:gd name="connsiteY87" fmla="*/ 261162 h 433230"/>
                <a:gd name="connsiteX88" fmla="*/ 129157 w 196868"/>
                <a:gd name="connsiteY88" fmla="*/ 264823 h 433230"/>
                <a:gd name="connsiteX89" fmla="*/ 131606 w 196868"/>
                <a:gd name="connsiteY89" fmla="*/ 267874 h 433230"/>
                <a:gd name="connsiteX90" fmla="*/ 133398 w 196868"/>
                <a:gd name="connsiteY90" fmla="*/ 269987 h 433230"/>
                <a:gd name="connsiteX91" fmla="*/ 137403 w 196868"/>
                <a:gd name="connsiteY91" fmla="*/ 273906 h 433230"/>
                <a:gd name="connsiteX92" fmla="*/ 138115 w 196868"/>
                <a:gd name="connsiteY92" fmla="*/ 275745 h 433230"/>
                <a:gd name="connsiteX93" fmla="*/ 138271 w 196868"/>
                <a:gd name="connsiteY93" fmla="*/ 279453 h 433230"/>
                <a:gd name="connsiteX94" fmla="*/ 139257 w 196868"/>
                <a:gd name="connsiteY94" fmla="*/ 281597 h 433230"/>
                <a:gd name="connsiteX95" fmla="*/ 140172 w 196868"/>
                <a:gd name="connsiteY95" fmla="*/ 283130 h 433230"/>
                <a:gd name="connsiteX96" fmla="*/ 140806 w 196868"/>
                <a:gd name="connsiteY96" fmla="*/ 284413 h 433230"/>
                <a:gd name="connsiteX97" fmla="*/ 142277 w 196868"/>
                <a:gd name="connsiteY97" fmla="*/ 288606 h 433230"/>
                <a:gd name="connsiteX98" fmla="*/ 142903 w 196868"/>
                <a:gd name="connsiteY98" fmla="*/ 289170 h 433230"/>
                <a:gd name="connsiteX99" fmla="*/ 146111 w 196868"/>
                <a:gd name="connsiteY99" fmla="*/ 286619 h 433230"/>
                <a:gd name="connsiteX100" fmla="*/ 146854 w 196868"/>
                <a:gd name="connsiteY100" fmla="*/ 287151 h 433230"/>
                <a:gd name="connsiteX101" fmla="*/ 147276 w 196868"/>
                <a:gd name="connsiteY101" fmla="*/ 288114 h 433230"/>
                <a:gd name="connsiteX102" fmla="*/ 147276 w 196868"/>
                <a:gd name="connsiteY102" fmla="*/ 289334 h 433230"/>
                <a:gd name="connsiteX103" fmla="*/ 146775 w 196868"/>
                <a:gd name="connsiteY103" fmla="*/ 290719 h 433230"/>
                <a:gd name="connsiteX104" fmla="*/ 145735 w 196868"/>
                <a:gd name="connsiteY104" fmla="*/ 292002 h 433230"/>
                <a:gd name="connsiteX105" fmla="*/ 140775 w 196868"/>
                <a:gd name="connsiteY105" fmla="*/ 294959 h 433230"/>
                <a:gd name="connsiteX106" fmla="*/ 140368 w 196868"/>
                <a:gd name="connsiteY106" fmla="*/ 297502 h 433230"/>
                <a:gd name="connsiteX107" fmla="*/ 140024 w 196868"/>
                <a:gd name="connsiteY107" fmla="*/ 301359 h 433230"/>
                <a:gd name="connsiteX108" fmla="*/ 139938 w 196868"/>
                <a:gd name="connsiteY108" fmla="*/ 306092 h 433230"/>
                <a:gd name="connsiteX109" fmla="*/ 140181 w 196868"/>
                <a:gd name="connsiteY109" fmla="*/ 309628 h 433230"/>
                <a:gd name="connsiteX110" fmla="*/ 140001 w 196868"/>
                <a:gd name="connsiteY110" fmla="*/ 310442 h 433230"/>
                <a:gd name="connsiteX111" fmla="*/ 139562 w 196868"/>
                <a:gd name="connsiteY111" fmla="*/ 310825 h 433230"/>
                <a:gd name="connsiteX112" fmla="*/ 137692 w 196868"/>
                <a:gd name="connsiteY112" fmla="*/ 310669 h 433230"/>
                <a:gd name="connsiteX113" fmla="*/ 135001 w 196868"/>
                <a:gd name="connsiteY113" fmla="*/ 312452 h 433230"/>
                <a:gd name="connsiteX114" fmla="*/ 134047 w 196868"/>
                <a:gd name="connsiteY114" fmla="*/ 312609 h 433230"/>
                <a:gd name="connsiteX115" fmla="*/ 132865 w 196868"/>
                <a:gd name="connsiteY115" fmla="*/ 313289 h 433230"/>
                <a:gd name="connsiteX116" fmla="*/ 131966 w 196868"/>
                <a:gd name="connsiteY116" fmla="*/ 314134 h 433230"/>
                <a:gd name="connsiteX117" fmla="*/ 131676 w 196868"/>
                <a:gd name="connsiteY117" fmla="*/ 315417 h 433230"/>
                <a:gd name="connsiteX118" fmla="*/ 132208 w 196868"/>
                <a:gd name="connsiteY118" fmla="*/ 319298 h 433230"/>
                <a:gd name="connsiteX119" fmla="*/ 133170 w 196868"/>
                <a:gd name="connsiteY119" fmla="*/ 322936 h 433230"/>
                <a:gd name="connsiteX120" fmla="*/ 135056 w 196868"/>
                <a:gd name="connsiteY120" fmla="*/ 325603 h 433230"/>
                <a:gd name="connsiteX121" fmla="*/ 136550 w 196868"/>
                <a:gd name="connsiteY121" fmla="*/ 327716 h 433230"/>
                <a:gd name="connsiteX122" fmla="*/ 138639 w 196868"/>
                <a:gd name="connsiteY122" fmla="*/ 330650 h 433230"/>
                <a:gd name="connsiteX123" fmla="*/ 140282 w 196868"/>
                <a:gd name="connsiteY123" fmla="*/ 333200 h 433230"/>
                <a:gd name="connsiteX124" fmla="*/ 143607 w 196868"/>
                <a:gd name="connsiteY124" fmla="*/ 335993 h 433230"/>
                <a:gd name="connsiteX125" fmla="*/ 148270 w 196868"/>
                <a:gd name="connsiteY125" fmla="*/ 340171 h 433230"/>
                <a:gd name="connsiteX126" fmla="*/ 150053 w 196868"/>
                <a:gd name="connsiteY126" fmla="*/ 342479 h 433230"/>
                <a:gd name="connsiteX127" fmla="*/ 151626 w 196868"/>
                <a:gd name="connsiteY127" fmla="*/ 345272 h 433230"/>
                <a:gd name="connsiteX128" fmla="*/ 152737 w 196868"/>
                <a:gd name="connsiteY128" fmla="*/ 347658 h 433230"/>
                <a:gd name="connsiteX129" fmla="*/ 153160 w 196868"/>
                <a:gd name="connsiteY129" fmla="*/ 350818 h 433230"/>
                <a:gd name="connsiteX130" fmla="*/ 153503 w 196868"/>
                <a:gd name="connsiteY130" fmla="*/ 352587 h 433230"/>
                <a:gd name="connsiteX131" fmla="*/ 153605 w 196868"/>
                <a:gd name="connsiteY131" fmla="*/ 358501 h 433230"/>
                <a:gd name="connsiteX132" fmla="*/ 152753 w 196868"/>
                <a:gd name="connsiteY132" fmla="*/ 359847 h 433230"/>
                <a:gd name="connsiteX133" fmla="*/ 152095 w 196868"/>
                <a:gd name="connsiteY133" fmla="*/ 361403 h 433230"/>
                <a:gd name="connsiteX134" fmla="*/ 152463 w 196868"/>
                <a:gd name="connsiteY134" fmla="*/ 363031 h 433230"/>
                <a:gd name="connsiteX135" fmla="*/ 153551 w 196868"/>
                <a:gd name="connsiteY135" fmla="*/ 364588 h 433230"/>
                <a:gd name="connsiteX136" fmla="*/ 153551 w 196868"/>
                <a:gd name="connsiteY136" fmla="*/ 366364 h 433230"/>
                <a:gd name="connsiteX137" fmla="*/ 154568 w 196868"/>
                <a:gd name="connsiteY137" fmla="*/ 369548 h 433230"/>
                <a:gd name="connsiteX138" fmla="*/ 156273 w 196868"/>
                <a:gd name="connsiteY138" fmla="*/ 371496 h 433230"/>
                <a:gd name="connsiteX139" fmla="*/ 157916 w 196868"/>
                <a:gd name="connsiteY139" fmla="*/ 372802 h 433230"/>
                <a:gd name="connsiteX140" fmla="*/ 158644 w 196868"/>
                <a:gd name="connsiteY140" fmla="*/ 373835 h 433230"/>
                <a:gd name="connsiteX141" fmla="*/ 158409 w 196868"/>
                <a:gd name="connsiteY141" fmla="*/ 375493 h 433230"/>
                <a:gd name="connsiteX142" fmla="*/ 158894 w 196868"/>
                <a:gd name="connsiteY142" fmla="*/ 377254 h 433230"/>
                <a:gd name="connsiteX143" fmla="*/ 159254 w 196868"/>
                <a:gd name="connsiteY143" fmla="*/ 379170 h 433230"/>
                <a:gd name="connsiteX144" fmla="*/ 159919 w 196868"/>
                <a:gd name="connsiteY144" fmla="*/ 381823 h 433230"/>
                <a:gd name="connsiteX145" fmla="*/ 161241 w 196868"/>
                <a:gd name="connsiteY145" fmla="*/ 384068 h 433230"/>
                <a:gd name="connsiteX146" fmla="*/ 163252 w 196868"/>
                <a:gd name="connsiteY146" fmla="*/ 390945 h 433230"/>
                <a:gd name="connsiteX147" fmla="*/ 163205 w 196868"/>
                <a:gd name="connsiteY147" fmla="*/ 391649 h 433230"/>
                <a:gd name="connsiteX148" fmla="*/ 162336 w 196868"/>
                <a:gd name="connsiteY148" fmla="*/ 393041 h 433230"/>
                <a:gd name="connsiteX149" fmla="*/ 161069 w 196868"/>
                <a:gd name="connsiteY149" fmla="*/ 394301 h 433230"/>
                <a:gd name="connsiteX150" fmla="*/ 160255 w 196868"/>
                <a:gd name="connsiteY150" fmla="*/ 394708 h 433230"/>
                <a:gd name="connsiteX151" fmla="*/ 159481 w 196868"/>
                <a:gd name="connsiteY151" fmla="*/ 396007 h 433230"/>
                <a:gd name="connsiteX152" fmla="*/ 157642 w 196868"/>
                <a:gd name="connsiteY152" fmla="*/ 399676 h 433230"/>
                <a:gd name="connsiteX153" fmla="*/ 153934 w 196868"/>
                <a:gd name="connsiteY153" fmla="*/ 405997 h 433230"/>
                <a:gd name="connsiteX154" fmla="*/ 150319 w 196868"/>
                <a:gd name="connsiteY154" fmla="*/ 410112 h 433230"/>
                <a:gd name="connsiteX155" fmla="*/ 147276 w 196868"/>
                <a:gd name="connsiteY155" fmla="*/ 413038 h 433230"/>
                <a:gd name="connsiteX156" fmla="*/ 145078 w 196868"/>
                <a:gd name="connsiteY156" fmla="*/ 414814 h 433230"/>
                <a:gd name="connsiteX157" fmla="*/ 144428 w 196868"/>
                <a:gd name="connsiteY157" fmla="*/ 415870 h 433230"/>
                <a:gd name="connsiteX158" fmla="*/ 144428 w 196868"/>
                <a:gd name="connsiteY158" fmla="*/ 416700 h 433230"/>
                <a:gd name="connsiteX159" fmla="*/ 144828 w 196868"/>
                <a:gd name="connsiteY159" fmla="*/ 418170 h 433230"/>
                <a:gd name="connsiteX160" fmla="*/ 144671 w 196868"/>
                <a:gd name="connsiteY160" fmla="*/ 420971 h 433230"/>
                <a:gd name="connsiteX161" fmla="*/ 144202 w 196868"/>
                <a:gd name="connsiteY161" fmla="*/ 422747 h 433230"/>
                <a:gd name="connsiteX162" fmla="*/ 143576 w 196868"/>
                <a:gd name="connsiteY162" fmla="*/ 424625 h 433230"/>
                <a:gd name="connsiteX163" fmla="*/ 143224 w 196868"/>
                <a:gd name="connsiteY163" fmla="*/ 426299 h 433230"/>
                <a:gd name="connsiteX164" fmla="*/ 142246 w 196868"/>
                <a:gd name="connsiteY164" fmla="*/ 426549 h 433230"/>
                <a:gd name="connsiteX165" fmla="*/ 140149 w 196868"/>
                <a:gd name="connsiteY165" fmla="*/ 429741 h 433230"/>
                <a:gd name="connsiteX166" fmla="*/ 139241 w 196868"/>
                <a:gd name="connsiteY166" fmla="*/ 428137 h 433230"/>
                <a:gd name="connsiteX167" fmla="*/ 138709 w 196868"/>
                <a:gd name="connsiteY167" fmla="*/ 426471 h 433230"/>
                <a:gd name="connsiteX168" fmla="*/ 139280 w 196868"/>
                <a:gd name="connsiteY168" fmla="*/ 422692 h 433230"/>
                <a:gd name="connsiteX169" fmla="*/ 138005 w 196868"/>
                <a:gd name="connsiteY169" fmla="*/ 415534 h 433230"/>
                <a:gd name="connsiteX170" fmla="*/ 138803 w 196868"/>
                <a:gd name="connsiteY170" fmla="*/ 414579 h 433230"/>
                <a:gd name="connsiteX171" fmla="*/ 139562 w 196868"/>
                <a:gd name="connsiteY171" fmla="*/ 414094 h 433230"/>
                <a:gd name="connsiteX172" fmla="*/ 140955 w 196868"/>
                <a:gd name="connsiteY172" fmla="*/ 411348 h 433230"/>
                <a:gd name="connsiteX173" fmla="*/ 142637 w 196868"/>
                <a:gd name="connsiteY173" fmla="*/ 408626 h 433230"/>
                <a:gd name="connsiteX174" fmla="*/ 142801 w 196868"/>
                <a:gd name="connsiteY174" fmla="*/ 405371 h 433230"/>
                <a:gd name="connsiteX175" fmla="*/ 144162 w 196868"/>
                <a:gd name="connsiteY175" fmla="*/ 402985 h 433230"/>
                <a:gd name="connsiteX176" fmla="*/ 143842 w 196868"/>
                <a:gd name="connsiteY176" fmla="*/ 400990 h 433230"/>
                <a:gd name="connsiteX177" fmla="*/ 143912 w 196868"/>
                <a:gd name="connsiteY177" fmla="*/ 398651 h 433230"/>
                <a:gd name="connsiteX178" fmla="*/ 144202 w 196868"/>
                <a:gd name="connsiteY178" fmla="*/ 396734 h 433230"/>
                <a:gd name="connsiteX179" fmla="*/ 144092 w 196868"/>
                <a:gd name="connsiteY179" fmla="*/ 395162 h 433230"/>
                <a:gd name="connsiteX180" fmla="*/ 145172 w 196868"/>
                <a:gd name="connsiteY180" fmla="*/ 393534 h 433230"/>
                <a:gd name="connsiteX181" fmla="*/ 147041 w 196868"/>
                <a:gd name="connsiteY181" fmla="*/ 392314 h 433230"/>
                <a:gd name="connsiteX182" fmla="*/ 146259 w 196868"/>
                <a:gd name="connsiteY182" fmla="*/ 391876 h 433230"/>
                <a:gd name="connsiteX183" fmla="*/ 145477 w 196868"/>
                <a:gd name="connsiteY183" fmla="*/ 390984 h 433230"/>
                <a:gd name="connsiteX184" fmla="*/ 143028 w 196868"/>
                <a:gd name="connsiteY184" fmla="*/ 392337 h 433230"/>
                <a:gd name="connsiteX185" fmla="*/ 141776 w 196868"/>
                <a:gd name="connsiteY185" fmla="*/ 391891 h 433230"/>
                <a:gd name="connsiteX186" fmla="*/ 141526 w 196868"/>
                <a:gd name="connsiteY186" fmla="*/ 390483 h 433230"/>
                <a:gd name="connsiteX187" fmla="*/ 141839 w 196868"/>
                <a:gd name="connsiteY187" fmla="*/ 388973 h 433230"/>
                <a:gd name="connsiteX188" fmla="*/ 141964 w 196868"/>
                <a:gd name="connsiteY188" fmla="*/ 388058 h 433230"/>
                <a:gd name="connsiteX189" fmla="*/ 142942 w 196868"/>
                <a:gd name="connsiteY189" fmla="*/ 387025 h 433230"/>
                <a:gd name="connsiteX190" fmla="*/ 142872 w 196868"/>
                <a:gd name="connsiteY190" fmla="*/ 385007 h 433230"/>
                <a:gd name="connsiteX191" fmla="*/ 142378 w 196868"/>
                <a:gd name="connsiteY191" fmla="*/ 383231 h 433230"/>
                <a:gd name="connsiteX192" fmla="*/ 143090 w 196868"/>
                <a:gd name="connsiteY192" fmla="*/ 381032 h 433230"/>
                <a:gd name="connsiteX193" fmla="*/ 141643 w 196868"/>
                <a:gd name="connsiteY193" fmla="*/ 381025 h 433230"/>
                <a:gd name="connsiteX194" fmla="*/ 140978 w 196868"/>
                <a:gd name="connsiteY194" fmla="*/ 380579 h 433230"/>
                <a:gd name="connsiteX195" fmla="*/ 141393 w 196868"/>
                <a:gd name="connsiteY195" fmla="*/ 379358 h 433230"/>
                <a:gd name="connsiteX196" fmla="*/ 142707 w 196868"/>
                <a:gd name="connsiteY196" fmla="*/ 378279 h 433230"/>
                <a:gd name="connsiteX197" fmla="*/ 141510 w 196868"/>
                <a:gd name="connsiteY197" fmla="*/ 376213 h 433230"/>
                <a:gd name="connsiteX198" fmla="*/ 142394 w 196868"/>
                <a:gd name="connsiteY198" fmla="*/ 373999 h 433230"/>
                <a:gd name="connsiteX199" fmla="*/ 142363 w 196868"/>
                <a:gd name="connsiteY199" fmla="*/ 371261 h 433230"/>
                <a:gd name="connsiteX200" fmla="*/ 141761 w 196868"/>
                <a:gd name="connsiteY200" fmla="*/ 368844 h 433230"/>
                <a:gd name="connsiteX201" fmla="*/ 141792 w 196868"/>
                <a:gd name="connsiteY201" fmla="*/ 367107 h 433230"/>
                <a:gd name="connsiteX202" fmla="*/ 140869 w 196868"/>
                <a:gd name="connsiteY202" fmla="*/ 364024 h 433230"/>
                <a:gd name="connsiteX203" fmla="*/ 140446 w 196868"/>
                <a:gd name="connsiteY203" fmla="*/ 360081 h 433230"/>
                <a:gd name="connsiteX204" fmla="*/ 138498 w 196868"/>
                <a:gd name="connsiteY204" fmla="*/ 357148 h 433230"/>
                <a:gd name="connsiteX205" fmla="*/ 137051 w 196868"/>
                <a:gd name="connsiteY205" fmla="*/ 352868 h 433230"/>
                <a:gd name="connsiteX206" fmla="*/ 133186 w 196868"/>
                <a:gd name="connsiteY206" fmla="*/ 347267 h 433230"/>
                <a:gd name="connsiteX207" fmla="*/ 133257 w 196868"/>
                <a:gd name="connsiteY207" fmla="*/ 344865 h 433230"/>
                <a:gd name="connsiteX208" fmla="*/ 133053 w 196868"/>
                <a:gd name="connsiteY208" fmla="*/ 342752 h 433230"/>
                <a:gd name="connsiteX209" fmla="*/ 132208 w 196868"/>
                <a:gd name="connsiteY209" fmla="*/ 341728 h 433230"/>
                <a:gd name="connsiteX210" fmla="*/ 131089 w 196868"/>
                <a:gd name="connsiteY210" fmla="*/ 349199 h 433230"/>
                <a:gd name="connsiteX211" fmla="*/ 130236 w 196868"/>
                <a:gd name="connsiteY211" fmla="*/ 347728 h 433230"/>
                <a:gd name="connsiteX212" fmla="*/ 129963 w 196868"/>
                <a:gd name="connsiteY212" fmla="*/ 343558 h 433230"/>
                <a:gd name="connsiteX213" fmla="*/ 129408 w 196868"/>
                <a:gd name="connsiteY213" fmla="*/ 341579 h 433230"/>
                <a:gd name="connsiteX214" fmla="*/ 130010 w 196868"/>
                <a:gd name="connsiteY214" fmla="*/ 337644 h 433230"/>
                <a:gd name="connsiteX215" fmla="*/ 127773 w 196868"/>
                <a:gd name="connsiteY215" fmla="*/ 333732 h 433230"/>
                <a:gd name="connsiteX216" fmla="*/ 127295 w 196868"/>
                <a:gd name="connsiteY216" fmla="*/ 330892 h 433230"/>
                <a:gd name="connsiteX217" fmla="*/ 125824 w 196868"/>
                <a:gd name="connsiteY217" fmla="*/ 326581 h 433230"/>
                <a:gd name="connsiteX218" fmla="*/ 126255 w 196868"/>
                <a:gd name="connsiteY218" fmla="*/ 325611 h 433230"/>
                <a:gd name="connsiteX219" fmla="*/ 128218 w 196868"/>
                <a:gd name="connsiteY219" fmla="*/ 326581 h 433230"/>
                <a:gd name="connsiteX220" fmla="*/ 126411 w 196868"/>
                <a:gd name="connsiteY220" fmla="*/ 324070 h 433230"/>
                <a:gd name="connsiteX221" fmla="*/ 124940 w 196868"/>
                <a:gd name="connsiteY221" fmla="*/ 324633 h 433230"/>
                <a:gd name="connsiteX222" fmla="*/ 123688 w 196868"/>
                <a:gd name="connsiteY222" fmla="*/ 321919 h 433230"/>
                <a:gd name="connsiteX223" fmla="*/ 123415 w 196868"/>
                <a:gd name="connsiteY223" fmla="*/ 314557 h 433230"/>
                <a:gd name="connsiteX224" fmla="*/ 122186 w 196868"/>
                <a:gd name="connsiteY224" fmla="*/ 311803 h 433230"/>
                <a:gd name="connsiteX225" fmla="*/ 122859 w 196868"/>
                <a:gd name="connsiteY225" fmla="*/ 308994 h 433230"/>
                <a:gd name="connsiteX226" fmla="*/ 121459 w 196868"/>
                <a:gd name="connsiteY226" fmla="*/ 298918 h 433230"/>
                <a:gd name="connsiteX227" fmla="*/ 118689 w 196868"/>
                <a:gd name="connsiteY227" fmla="*/ 295647 h 433230"/>
                <a:gd name="connsiteX228" fmla="*/ 119237 w 196868"/>
                <a:gd name="connsiteY228" fmla="*/ 292831 h 433230"/>
                <a:gd name="connsiteX229" fmla="*/ 119925 w 196868"/>
                <a:gd name="connsiteY229" fmla="*/ 290328 h 433230"/>
                <a:gd name="connsiteX230" fmla="*/ 119769 w 196868"/>
                <a:gd name="connsiteY230" fmla="*/ 285696 h 433230"/>
                <a:gd name="connsiteX231" fmla="*/ 120450 w 196868"/>
                <a:gd name="connsiteY231" fmla="*/ 284264 h 433230"/>
                <a:gd name="connsiteX232" fmla="*/ 121795 w 196868"/>
                <a:gd name="connsiteY232" fmla="*/ 283169 h 433230"/>
                <a:gd name="connsiteX233" fmla="*/ 120536 w 196868"/>
                <a:gd name="connsiteY233" fmla="*/ 283553 h 433230"/>
                <a:gd name="connsiteX234" fmla="*/ 119464 w 196868"/>
                <a:gd name="connsiteY234" fmla="*/ 283881 h 433230"/>
                <a:gd name="connsiteX235" fmla="*/ 116952 w 196868"/>
                <a:gd name="connsiteY235" fmla="*/ 284155 h 433230"/>
                <a:gd name="connsiteX236" fmla="*/ 114113 w 196868"/>
                <a:gd name="connsiteY236" fmla="*/ 284210 h 433230"/>
                <a:gd name="connsiteX237" fmla="*/ 113127 w 196868"/>
                <a:gd name="connsiteY237" fmla="*/ 280822 h 433230"/>
                <a:gd name="connsiteX238" fmla="*/ 111734 w 196868"/>
                <a:gd name="connsiteY238" fmla="*/ 279195 h 433230"/>
                <a:gd name="connsiteX239" fmla="*/ 110514 w 196868"/>
                <a:gd name="connsiteY239" fmla="*/ 275792 h 433230"/>
                <a:gd name="connsiteX240" fmla="*/ 109778 w 196868"/>
                <a:gd name="connsiteY240" fmla="*/ 271919 h 433230"/>
                <a:gd name="connsiteX241" fmla="*/ 110256 w 196868"/>
                <a:gd name="connsiteY241" fmla="*/ 271160 h 433230"/>
                <a:gd name="connsiteX242" fmla="*/ 108065 w 196868"/>
                <a:gd name="connsiteY242" fmla="*/ 269580 h 433230"/>
                <a:gd name="connsiteX243" fmla="*/ 107502 w 196868"/>
                <a:gd name="connsiteY243" fmla="*/ 268610 h 433230"/>
                <a:gd name="connsiteX244" fmla="*/ 105210 w 196868"/>
                <a:gd name="connsiteY244" fmla="*/ 266091 h 433230"/>
                <a:gd name="connsiteX245" fmla="*/ 102604 w 196868"/>
                <a:gd name="connsiteY245" fmla="*/ 264174 h 433230"/>
                <a:gd name="connsiteX246" fmla="*/ 103183 w 196868"/>
                <a:gd name="connsiteY246" fmla="*/ 265520 h 433230"/>
                <a:gd name="connsiteX247" fmla="*/ 103887 w 196868"/>
                <a:gd name="connsiteY247" fmla="*/ 266372 h 433230"/>
                <a:gd name="connsiteX248" fmla="*/ 102589 w 196868"/>
                <a:gd name="connsiteY248" fmla="*/ 268704 h 433230"/>
                <a:gd name="connsiteX249" fmla="*/ 103856 w 196868"/>
                <a:gd name="connsiteY249" fmla="*/ 272631 h 433230"/>
                <a:gd name="connsiteX250" fmla="*/ 102745 w 196868"/>
                <a:gd name="connsiteY250" fmla="*/ 275135 h 433230"/>
                <a:gd name="connsiteX251" fmla="*/ 101705 w 196868"/>
                <a:gd name="connsiteY251" fmla="*/ 278389 h 433230"/>
                <a:gd name="connsiteX252" fmla="*/ 100711 w 196868"/>
                <a:gd name="connsiteY252" fmla="*/ 279938 h 433230"/>
                <a:gd name="connsiteX253" fmla="*/ 97574 w 196868"/>
                <a:gd name="connsiteY253" fmla="*/ 283271 h 433230"/>
                <a:gd name="connsiteX254" fmla="*/ 95031 w 196868"/>
                <a:gd name="connsiteY254" fmla="*/ 284397 h 433230"/>
                <a:gd name="connsiteX255" fmla="*/ 93373 w 196868"/>
                <a:gd name="connsiteY255" fmla="*/ 284609 h 433230"/>
                <a:gd name="connsiteX256" fmla="*/ 91902 w 196868"/>
                <a:gd name="connsiteY256" fmla="*/ 284257 h 433230"/>
                <a:gd name="connsiteX257" fmla="*/ 90103 w 196868"/>
                <a:gd name="connsiteY257" fmla="*/ 282535 h 433230"/>
                <a:gd name="connsiteX258" fmla="*/ 89664 w 196868"/>
                <a:gd name="connsiteY258" fmla="*/ 281096 h 433230"/>
                <a:gd name="connsiteX259" fmla="*/ 89375 w 196868"/>
                <a:gd name="connsiteY259" fmla="*/ 278678 h 433230"/>
                <a:gd name="connsiteX260" fmla="*/ 88741 w 196868"/>
                <a:gd name="connsiteY260" fmla="*/ 278334 h 433230"/>
                <a:gd name="connsiteX261" fmla="*/ 88060 w 196868"/>
                <a:gd name="connsiteY261" fmla="*/ 278616 h 433230"/>
                <a:gd name="connsiteX262" fmla="*/ 89125 w 196868"/>
                <a:gd name="connsiteY262" fmla="*/ 281738 h 433230"/>
                <a:gd name="connsiteX263" fmla="*/ 89109 w 196868"/>
                <a:gd name="connsiteY263" fmla="*/ 283193 h 433230"/>
                <a:gd name="connsiteX264" fmla="*/ 91026 w 196868"/>
                <a:gd name="connsiteY264" fmla="*/ 285994 h 433230"/>
                <a:gd name="connsiteX265" fmla="*/ 90345 w 196868"/>
                <a:gd name="connsiteY265" fmla="*/ 286776 h 433230"/>
                <a:gd name="connsiteX266" fmla="*/ 86871 w 196868"/>
                <a:gd name="connsiteY266" fmla="*/ 288309 h 433230"/>
                <a:gd name="connsiteX267" fmla="*/ 85690 w 196868"/>
                <a:gd name="connsiteY267" fmla="*/ 288059 h 433230"/>
                <a:gd name="connsiteX268" fmla="*/ 84853 w 196868"/>
                <a:gd name="connsiteY268" fmla="*/ 288364 h 433230"/>
                <a:gd name="connsiteX269" fmla="*/ 84626 w 196868"/>
                <a:gd name="connsiteY269" fmla="*/ 289624 h 433230"/>
                <a:gd name="connsiteX270" fmla="*/ 84188 w 196868"/>
                <a:gd name="connsiteY270" fmla="*/ 290328 h 433230"/>
                <a:gd name="connsiteX271" fmla="*/ 78719 w 196868"/>
                <a:gd name="connsiteY271" fmla="*/ 292252 h 433230"/>
                <a:gd name="connsiteX272" fmla="*/ 77577 w 196868"/>
                <a:gd name="connsiteY272" fmla="*/ 294419 h 433230"/>
                <a:gd name="connsiteX273" fmla="*/ 76873 w 196868"/>
                <a:gd name="connsiteY273" fmla="*/ 296618 h 433230"/>
                <a:gd name="connsiteX274" fmla="*/ 74151 w 196868"/>
                <a:gd name="connsiteY274" fmla="*/ 299770 h 433230"/>
                <a:gd name="connsiteX275" fmla="*/ 70505 w 196868"/>
                <a:gd name="connsiteY275" fmla="*/ 302376 h 433230"/>
                <a:gd name="connsiteX276" fmla="*/ 69605 w 196868"/>
                <a:gd name="connsiteY276" fmla="*/ 302227 h 433230"/>
                <a:gd name="connsiteX277" fmla="*/ 68573 w 196868"/>
                <a:gd name="connsiteY277" fmla="*/ 301617 h 433230"/>
                <a:gd name="connsiteX278" fmla="*/ 68713 w 196868"/>
                <a:gd name="connsiteY278" fmla="*/ 298800 h 433230"/>
                <a:gd name="connsiteX279" fmla="*/ 69965 w 196868"/>
                <a:gd name="connsiteY279" fmla="*/ 296414 h 433230"/>
                <a:gd name="connsiteX280" fmla="*/ 69566 w 196868"/>
                <a:gd name="connsiteY280" fmla="*/ 293864 h 433230"/>
                <a:gd name="connsiteX281" fmla="*/ 69261 w 196868"/>
                <a:gd name="connsiteY281" fmla="*/ 295327 h 433230"/>
                <a:gd name="connsiteX282" fmla="*/ 66906 w 196868"/>
                <a:gd name="connsiteY282" fmla="*/ 298879 h 433230"/>
                <a:gd name="connsiteX283" fmla="*/ 65834 w 196868"/>
                <a:gd name="connsiteY283" fmla="*/ 300036 h 433230"/>
                <a:gd name="connsiteX284" fmla="*/ 63675 w 196868"/>
                <a:gd name="connsiteY284" fmla="*/ 299731 h 433230"/>
                <a:gd name="connsiteX285" fmla="*/ 60687 w 196868"/>
                <a:gd name="connsiteY285" fmla="*/ 300209 h 433230"/>
                <a:gd name="connsiteX286" fmla="*/ 59560 w 196868"/>
                <a:gd name="connsiteY286" fmla="*/ 296563 h 433230"/>
                <a:gd name="connsiteX287" fmla="*/ 59583 w 196868"/>
                <a:gd name="connsiteY287" fmla="*/ 295225 h 433230"/>
                <a:gd name="connsiteX288" fmla="*/ 59364 w 196868"/>
                <a:gd name="connsiteY288" fmla="*/ 294091 h 433230"/>
                <a:gd name="connsiteX289" fmla="*/ 59709 w 196868"/>
                <a:gd name="connsiteY289" fmla="*/ 292894 h 433230"/>
                <a:gd name="connsiteX290" fmla="*/ 59599 w 196868"/>
                <a:gd name="connsiteY290" fmla="*/ 291939 h 433230"/>
                <a:gd name="connsiteX291" fmla="*/ 58879 w 196868"/>
                <a:gd name="connsiteY291" fmla="*/ 293762 h 433230"/>
                <a:gd name="connsiteX292" fmla="*/ 58606 w 196868"/>
                <a:gd name="connsiteY292" fmla="*/ 295342 h 433230"/>
                <a:gd name="connsiteX293" fmla="*/ 57510 w 196868"/>
                <a:gd name="connsiteY293" fmla="*/ 296751 h 433230"/>
                <a:gd name="connsiteX294" fmla="*/ 54514 w 196868"/>
                <a:gd name="connsiteY294" fmla="*/ 298261 h 433230"/>
                <a:gd name="connsiteX295" fmla="*/ 54389 w 196868"/>
                <a:gd name="connsiteY295" fmla="*/ 296344 h 433230"/>
                <a:gd name="connsiteX296" fmla="*/ 54287 w 196868"/>
                <a:gd name="connsiteY296" fmla="*/ 294615 h 433230"/>
                <a:gd name="connsiteX297" fmla="*/ 54928 w 196868"/>
                <a:gd name="connsiteY297" fmla="*/ 293058 h 433230"/>
                <a:gd name="connsiteX298" fmla="*/ 54834 w 196868"/>
                <a:gd name="connsiteY298" fmla="*/ 290594 h 433230"/>
                <a:gd name="connsiteX299" fmla="*/ 55789 w 196868"/>
                <a:gd name="connsiteY299" fmla="*/ 287026 h 433230"/>
                <a:gd name="connsiteX300" fmla="*/ 55710 w 196868"/>
                <a:gd name="connsiteY300" fmla="*/ 285806 h 433230"/>
                <a:gd name="connsiteX301" fmla="*/ 55421 w 196868"/>
                <a:gd name="connsiteY301" fmla="*/ 284452 h 433230"/>
                <a:gd name="connsiteX302" fmla="*/ 54889 w 196868"/>
                <a:gd name="connsiteY302" fmla="*/ 286416 h 433230"/>
                <a:gd name="connsiteX303" fmla="*/ 54584 w 196868"/>
                <a:gd name="connsiteY303" fmla="*/ 288450 h 433230"/>
                <a:gd name="connsiteX304" fmla="*/ 53982 w 196868"/>
                <a:gd name="connsiteY304" fmla="*/ 289068 h 433230"/>
                <a:gd name="connsiteX305" fmla="*/ 52878 w 196868"/>
                <a:gd name="connsiteY305" fmla="*/ 289530 h 433230"/>
                <a:gd name="connsiteX306" fmla="*/ 50860 w 196868"/>
                <a:gd name="connsiteY306" fmla="*/ 291861 h 433230"/>
                <a:gd name="connsiteX307" fmla="*/ 49679 w 196868"/>
                <a:gd name="connsiteY307" fmla="*/ 293950 h 433230"/>
                <a:gd name="connsiteX308" fmla="*/ 46550 w 196868"/>
                <a:gd name="connsiteY308" fmla="*/ 295921 h 433230"/>
                <a:gd name="connsiteX309" fmla="*/ 44899 w 196868"/>
                <a:gd name="connsiteY309" fmla="*/ 295718 h 433230"/>
                <a:gd name="connsiteX310" fmla="*/ 44687 w 196868"/>
                <a:gd name="connsiteY310" fmla="*/ 293214 h 433230"/>
                <a:gd name="connsiteX311" fmla="*/ 45939 w 196868"/>
                <a:gd name="connsiteY311" fmla="*/ 284335 h 433230"/>
                <a:gd name="connsiteX312" fmla="*/ 47167 w 196868"/>
                <a:gd name="connsiteY312" fmla="*/ 283083 h 433230"/>
                <a:gd name="connsiteX313" fmla="*/ 47739 w 196868"/>
                <a:gd name="connsiteY313" fmla="*/ 281542 h 433230"/>
                <a:gd name="connsiteX314" fmla="*/ 48763 w 196868"/>
                <a:gd name="connsiteY314" fmla="*/ 276339 h 433230"/>
                <a:gd name="connsiteX315" fmla="*/ 49914 w 196868"/>
                <a:gd name="connsiteY315" fmla="*/ 274376 h 433230"/>
                <a:gd name="connsiteX316" fmla="*/ 50367 w 196868"/>
                <a:gd name="connsiteY316" fmla="*/ 270245 h 433230"/>
                <a:gd name="connsiteX317" fmla="*/ 50837 w 196868"/>
                <a:gd name="connsiteY317" fmla="*/ 269533 h 433230"/>
                <a:gd name="connsiteX318" fmla="*/ 52378 w 196868"/>
                <a:gd name="connsiteY318" fmla="*/ 266286 h 433230"/>
                <a:gd name="connsiteX319" fmla="*/ 52910 w 196868"/>
                <a:gd name="connsiteY319" fmla="*/ 260325 h 433230"/>
                <a:gd name="connsiteX320" fmla="*/ 52276 w 196868"/>
                <a:gd name="connsiteY320" fmla="*/ 257360 h 433230"/>
                <a:gd name="connsiteX321" fmla="*/ 50829 w 196868"/>
                <a:gd name="connsiteY321" fmla="*/ 254481 h 433230"/>
                <a:gd name="connsiteX322" fmla="*/ 49437 w 196868"/>
                <a:gd name="connsiteY322" fmla="*/ 245828 h 433230"/>
                <a:gd name="connsiteX323" fmla="*/ 45806 w 196868"/>
                <a:gd name="connsiteY323" fmla="*/ 238802 h 433230"/>
                <a:gd name="connsiteX324" fmla="*/ 45509 w 196868"/>
                <a:gd name="connsiteY324" fmla="*/ 236456 h 433230"/>
                <a:gd name="connsiteX325" fmla="*/ 43717 w 196868"/>
                <a:gd name="connsiteY325" fmla="*/ 233616 h 433230"/>
                <a:gd name="connsiteX326" fmla="*/ 45368 w 196868"/>
                <a:gd name="connsiteY326" fmla="*/ 233412 h 433230"/>
                <a:gd name="connsiteX327" fmla="*/ 41973 w 196868"/>
                <a:gd name="connsiteY327" fmla="*/ 230924 h 433230"/>
                <a:gd name="connsiteX328" fmla="*/ 41503 w 196868"/>
                <a:gd name="connsiteY328" fmla="*/ 229907 h 433230"/>
                <a:gd name="connsiteX329" fmla="*/ 40823 w 196868"/>
                <a:gd name="connsiteY329" fmla="*/ 224071 h 433230"/>
                <a:gd name="connsiteX330" fmla="*/ 40956 w 196868"/>
                <a:gd name="connsiteY330" fmla="*/ 220809 h 433230"/>
                <a:gd name="connsiteX331" fmla="*/ 40463 w 196868"/>
                <a:gd name="connsiteY331" fmla="*/ 221239 h 433230"/>
                <a:gd name="connsiteX332" fmla="*/ 40001 w 196868"/>
                <a:gd name="connsiteY332" fmla="*/ 223249 h 433230"/>
                <a:gd name="connsiteX333" fmla="*/ 38671 w 196868"/>
                <a:gd name="connsiteY333" fmla="*/ 224071 h 433230"/>
                <a:gd name="connsiteX334" fmla="*/ 39266 w 196868"/>
                <a:gd name="connsiteY334" fmla="*/ 227552 h 433230"/>
                <a:gd name="connsiteX335" fmla="*/ 39110 w 196868"/>
                <a:gd name="connsiteY335" fmla="*/ 228397 h 433230"/>
                <a:gd name="connsiteX336" fmla="*/ 38405 w 196868"/>
                <a:gd name="connsiteY336" fmla="*/ 229751 h 433230"/>
                <a:gd name="connsiteX337" fmla="*/ 35573 w 196868"/>
                <a:gd name="connsiteY337" fmla="*/ 228342 h 433230"/>
                <a:gd name="connsiteX338" fmla="*/ 33492 w 196868"/>
                <a:gd name="connsiteY338" fmla="*/ 226809 h 433230"/>
                <a:gd name="connsiteX339" fmla="*/ 31137 w 196868"/>
                <a:gd name="connsiteY339" fmla="*/ 223077 h 433230"/>
                <a:gd name="connsiteX340" fmla="*/ 28829 w 196868"/>
                <a:gd name="connsiteY340" fmla="*/ 218892 h 433230"/>
                <a:gd name="connsiteX341" fmla="*/ 29643 w 196868"/>
                <a:gd name="connsiteY341" fmla="*/ 218243 h 433230"/>
                <a:gd name="connsiteX342" fmla="*/ 30707 w 196868"/>
                <a:gd name="connsiteY342" fmla="*/ 218164 h 433230"/>
                <a:gd name="connsiteX343" fmla="*/ 33985 w 196868"/>
                <a:gd name="connsiteY343" fmla="*/ 221278 h 433230"/>
                <a:gd name="connsiteX344" fmla="*/ 36105 w 196868"/>
                <a:gd name="connsiteY344" fmla="*/ 221927 h 433230"/>
                <a:gd name="connsiteX345" fmla="*/ 37451 w 196868"/>
                <a:gd name="connsiteY345" fmla="*/ 221153 h 433230"/>
                <a:gd name="connsiteX346" fmla="*/ 39117 w 196868"/>
                <a:gd name="connsiteY346" fmla="*/ 219823 h 433230"/>
                <a:gd name="connsiteX347" fmla="*/ 39915 w 196868"/>
                <a:gd name="connsiteY347" fmla="*/ 217241 h 433230"/>
                <a:gd name="connsiteX348" fmla="*/ 39101 w 196868"/>
                <a:gd name="connsiteY348" fmla="*/ 216294 h 433230"/>
                <a:gd name="connsiteX349" fmla="*/ 37498 w 196868"/>
                <a:gd name="connsiteY349" fmla="*/ 215778 h 433230"/>
                <a:gd name="connsiteX350" fmla="*/ 36442 w 196868"/>
                <a:gd name="connsiteY350" fmla="*/ 215082 h 433230"/>
                <a:gd name="connsiteX351" fmla="*/ 34908 w 196868"/>
                <a:gd name="connsiteY351" fmla="*/ 213329 h 433230"/>
                <a:gd name="connsiteX352" fmla="*/ 34720 w 196868"/>
                <a:gd name="connsiteY352" fmla="*/ 212438 h 433230"/>
                <a:gd name="connsiteX353" fmla="*/ 34243 w 196868"/>
                <a:gd name="connsiteY353" fmla="*/ 211295 h 433230"/>
                <a:gd name="connsiteX354" fmla="*/ 32694 w 196868"/>
                <a:gd name="connsiteY354" fmla="*/ 210490 h 433230"/>
                <a:gd name="connsiteX355" fmla="*/ 31442 w 196868"/>
                <a:gd name="connsiteY355" fmla="*/ 209465 h 433230"/>
                <a:gd name="connsiteX356" fmla="*/ 32498 w 196868"/>
                <a:gd name="connsiteY356" fmla="*/ 207657 h 433230"/>
                <a:gd name="connsiteX357" fmla="*/ 33539 w 196868"/>
                <a:gd name="connsiteY357" fmla="*/ 206312 h 433230"/>
                <a:gd name="connsiteX358" fmla="*/ 30785 w 196868"/>
                <a:gd name="connsiteY358" fmla="*/ 206374 h 433230"/>
                <a:gd name="connsiteX359" fmla="*/ 27656 w 196868"/>
                <a:gd name="connsiteY359" fmla="*/ 204058 h 433230"/>
                <a:gd name="connsiteX360" fmla="*/ 27007 w 196868"/>
                <a:gd name="connsiteY360" fmla="*/ 203386 h 433230"/>
                <a:gd name="connsiteX361" fmla="*/ 25966 w 196868"/>
                <a:gd name="connsiteY361" fmla="*/ 202924 h 433230"/>
                <a:gd name="connsiteX362" fmla="*/ 23502 w 196868"/>
                <a:gd name="connsiteY362" fmla="*/ 202650 h 433230"/>
                <a:gd name="connsiteX363" fmla="*/ 21452 w 196868"/>
                <a:gd name="connsiteY363" fmla="*/ 203331 h 433230"/>
                <a:gd name="connsiteX364" fmla="*/ 22383 w 196868"/>
                <a:gd name="connsiteY364" fmla="*/ 206640 h 433230"/>
                <a:gd name="connsiteX365" fmla="*/ 22203 w 196868"/>
                <a:gd name="connsiteY365" fmla="*/ 207736 h 433230"/>
                <a:gd name="connsiteX366" fmla="*/ 20857 w 196868"/>
                <a:gd name="connsiteY366" fmla="*/ 207571 h 433230"/>
                <a:gd name="connsiteX367" fmla="*/ 18056 w 196868"/>
                <a:gd name="connsiteY367" fmla="*/ 202533 h 433230"/>
                <a:gd name="connsiteX368" fmla="*/ 18902 w 196868"/>
                <a:gd name="connsiteY368" fmla="*/ 201258 h 433230"/>
                <a:gd name="connsiteX369" fmla="*/ 20106 w 196868"/>
                <a:gd name="connsiteY369" fmla="*/ 200061 h 433230"/>
                <a:gd name="connsiteX370" fmla="*/ 19512 w 196868"/>
                <a:gd name="connsiteY370" fmla="*/ 199889 h 433230"/>
                <a:gd name="connsiteX371" fmla="*/ 18346 w 196868"/>
                <a:gd name="connsiteY371" fmla="*/ 199967 h 433230"/>
                <a:gd name="connsiteX372" fmla="*/ 19488 w 196868"/>
                <a:gd name="connsiteY372" fmla="*/ 195492 h 433230"/>
                <a:gd name="connsiteX373" fmla="*/ 18792 w 196868"/>
                <a:gd name="connsiteY373" fmla="*/ 194827 h 433230"/>
                <a:gd name="connsiteX374" fmla="*/ 18432 w 196868"/>
                <a:gd name="connsiteY374" fmla="*/ 196227 h 433230"/>
                <a:gd name="connsiteX375" fmla="*/ 17814 w 196868"/>
                <a:gd name="connsiteY375" fmla="*/ 197573 h 433230"/>
                <a:gd name="connsiteX376" fmla="*/ 15428 w 196868"/>
                <a:gd name="connsiteY376" fmla="*/ 200734 h 433230"/>
                <a:gd name="connsiteX377" fmla="*/ 14246 w 196868"/>
                <a:gd name="connsiteY377" fmla="*/ 200139 h 433230"/>
                <a:gd name="connsiteX378" fmla="*/ 13433 w 196868"/>
                <a:gd name="connsiteY378" fmla="*/ 199349 h 433230"/>
                <a:gd name="connsiteX379" fmla="*/ 14575 w 196868"/>
                <a:gd name="connsiteY379" fmla="*/ 197690 h 433230"/>
                <a:gd name="connsiteX380" fmla="*/ 15193 w 196868"/>
                <a:gd name="connsiteY380" fmla="*/ 197244 h 433230"/>
                <a:gd name="connsiteX381" fmla="*/ 15623 w 196868"/>
                <a:gd name="connsiteY381" fmla="*/ 196353 h 433230"/>
                <a:gd name="connsiteX382" fmla="*/ 14739 w 196868"/>
                <a:gd name="connsiteY382" fmla="*/ 194616 h 433230"/>
                <a:gd name="connsiteX383" fmla="*/ 13331 w 196868"/>
                <a:gd name="connsiteY383" fmla="*/ 193348 h 433230"/>
                <a:gd name="connsiteX384" fmla="*/ 12205 w 196868"/>
                <a:gd name="connsiteY384" fmla="*/ 191166 h 433230"/>
                <a:gd name="connsiteX385" fmla="*/ 11618 w 196868"/>
                <a:gd name="connsiteY385" fmla="*/ 191134 h 433230"/>
                <a:gd name="connsiteX386" fmla="*/ 12134 w 196868"/>
                <a:gd name="connsiteY386" fmla="*/ 193708 h 433230"/>
                <a:gd name="connsiteX387" fmla="*/ 11923 w 196868"/>
                <a:gd name="connsiteY387" fmla="*/ 197385 h 433230"/>
                <a:gd name="connsiteX388" fmla="*/ 9404 w 196868"/>
                <a:gd name="connsiteY388" fmla="*/ 193325 h 433230"/>
                <a:gd name="connsiteX389" fmla="*/ 4358 w 196868"/>
                <a:gd name="connsiteY389" fmla="*/ 187551 h 433230"/>
                <a:gd name="connsiteX390" fmla="*/ 3169 w 196868"/>
                <a:gd name="connsiteY390" fmla="*/ 185814 h 433230"/>
                <a:gd name="connsiteX391" fmla="*/ 2902 w 196868"/>
                <a:gd name="connsiteY391" fmla="*/ 184117 h 433230"/>
                <a:gd name="connsiteX392" fmla="*/ 2339 w 196868"/>
                <a:gd name="connsiteY392" fmla="*/ 182552 h 433230"/>
                <a:gd name="connsiteX393" fmla="*/ 1948 w 196868"/>
                <a:gd name="connsiteY393" fmla="*/ 180839 h 433230"/>
                <a:gd name="connsiteX394" fmla="*/ 1862 w 196868"/>
                <a:gd name="connsiteY394" fmla="*/ 179516 h 433230"/>
                <a:gd name="connsiteX395" fmla="*/ 767 w 196868"/>
                <a:gd name="connsiteY395" fmla="*/ 178320 h 433230"/>
                <a:gd name="connsiteX396" fmla="*/ 274 w 196868"/>
                <a:gd name="connsiteY396" fmla="*/ 176223 h 433230"/>
                <a:gd name="connsiteX397" fmla="*/ 0 w 196868"/>
                <a:gd name="connsiteY397" fmla="*/ 174095 h 433230"/>
                <a:gd name="connsiteX398" fmla="*/ 626 w 196868"/>
                <a:gd name="connsiteY398" fmla="*/ 172577 h 433230"/>
                <a:gd name="connsiteX399" fmla="*/ 2198 w 196868"/>
                <a:gd name="connsiteY399" fmla="*/ 170942 h 433230"/>
                <a:gd name="connsiteX400" fmla="*/ 3317 w 196868"/>
                <a:gd name="connsiteY400" fmla="*/ 170653 h 433230"/>
                <a:gd name="connsiteX401" fmla="*/ 4240 w 196868"/>
                <a:gd name="connsiteY401" fmla="*/ 171372 h 433230"/>
                <a:gd name="connsiteX402" fmla="*/ 6415 w 196868"/>
                <a:gd name="connsiteY402" fmla="*/ 172452 h 433230"/>
                <a:gd name="connsiteX403" fmla="*/ 7886 w 196868"/>
                <a:gd name="connsiteY403" fmla="*/ 173461 h 433230"/>
                <a:gd name="connsiteX404" fmla="*/ 8535 w 196868"/>
                <a:gd name="connsiteY404" fmla="*/ 174783 h 433230"/>
                <a:gd name="connsiteX405" fmla="*/ 9224 w 196868"/>
                <a:gd name="connsiteY405" fmla="*/ 174619 h 433230"/>
                <a:gd name="connsiteX406" fmla="*/ 9920 w 196868"/>
                <a:gd name="connsiteY406" fmla="*/ 173774 h 433230"/>
                <a:gd name="connsiteX407" fmla="*/ 9779 w 196868"/>
                <a:gd name="connsiteY407" fmla="*/ 172733 h 433230"/>
                <a:gd name="connsiteX408" fmla="*/ 9075 w 196868"/>
                <a:gd name="connsiteY408" fmla="*/ 169995 h 433230"/>
                <a:gd name="connsiteX409" fmla="*/ 8880 w 196868"/>
                <a:gd name="connsiteY409" fmla="*/ 166670 h 433230"/>
                <a:gd name="connsiteX410" fmla="*/ 8848 w 196868"/>
                <a:gd name="connsiteY410" fmla="*/ 158878 h 433230"/>
                <a:gd name="connsiteX411" fmla="*/ 8676 w 196868"/>
                <a:gd name="connsiteY411" fmla="*/ 157986 h 433230"/>
                <a:gd name="connsiteX412" fmla="*/ 9889 w 196868"/>
                <a:gd name="connsiteY412" fmla="*/ 157204 h 433230"/>
                <a:gd name="connsiteX413" fmla="*/ 10382 w 196868"/>
                <a:gd name="connsiteY413" fmla="*/ 156312 h 433230"/>
                <a:gd name="connsiteX414" fmla="*/ 10875 w 196868"/>
                <a:gd name="connsiteY414" fmla="*/ 154982 h 433230"/>
                <a:gd name="connsiteX415" fmla="*/ 11187 w 196868"/>
                <a:gd name="connsiteY415" fmla="*/ 154395 h 433230"/>
                <a:gd name="connsiteX416" fmla="*/ 11892 w 196868"/>
                <a:gd name="connsiteY416" fmla="*/ 154356 h 433230"/>
                <a:gd name="connsiteX417" fmla="*/ 13002 w 196868"/>
                <a:gd name="connsiteY417" fmla="*/ 155006 h 433230"/>
                <a:gd name="connsiteX418" fmla="*/ 14817 w 196868"/>
                <a:gd name="connsiteY418" fmla="*/ 157235 h 433230"/>
                <a:gd name="connsiteX419" fmla="*/ 16030 w 196868"/>
                <a:gd name="connsiteY419" fmla="*/ 157736 h 433230"/>
                <a:gd name="connsiteX420" fmla="*/ 17235 w 196868"/>
                <a:gd name="connsiteY420" fmla="*/ 157384 h 433230"/>
                <a:gd name="connsiteX421" fmla="*/ 18495 w 196868"/>
                <a:gd name="connsiteY421" fmla="*/ 154043 h 433230"/>
                <a:gd name="connsiteX422" fmla="*/ 18956 w 196868"/>
                <a:gd name="connsiteY422" fmla="*/ 153136 h 433230"/>
                <a:gd name="connsiteX423" fmla="*/ 19566 w 196868"/>
                <a:gd name="connsiteY423" fmla="*/ 152541 h 433230"/>
                <a:gd name="connsiteX424" fmla="*/ 20685 w 196868"/>
                <a:gd name="connsiteY424" fmla="*/ 152643 h 433230"/>
                <a:gd name="connsiteX425" fmla="*/ 21334 w 196868"/>
                <a:gd name="connsiteY425" fmla="*/ 152041 h 433230"/>
                <a:gd name="connsiteX426" fmla="*/ 21577 w 196868"/>
                <a:gd name="connsiteY426" fmla="*/ 150593 h 433230"/>
                <a:gd name="connsiteX427" fmla="*/ 21569 w 196868"/>
                <a:gd name="connsiteY427" fmla="*/ 148982 h 433230"/>
                <a:gd name="connsiteX428" fmla="*/ 20325 w 196868"/>
                <a:gd name="connsiteY428" fmla="*/ 144569 h 433230"/>
                <a:gd name="connsiteX429" fmla="*/ 19950 w 196868"/>
                <a:gd name="connsiteY429" fmla="*/ 142527 h 433230"/>
                <a:gd name="connsiteX430" fmla="*/ 19746 w 196868"/>
                <a:gd name="connsiteY430" fmla="*/ 140517 h 433230"/>
                <a:gd name="connsiteX431" fmla="*/ 20529 w 196868"/>
                <a:gd name="connsiteY431" fmla="*/ 138443 h 433230"/>
                <a:gd name="connsiteX432" fmla="*/ 21593 w 196868"/>
                <a:gd name="connsiteY432" fmla="*/ 136018 h 433230"/>
                <a:gd name="connsiteX433" fmla="*/ 21343 w 196868"/>
                <a:gd name="connsiteY433" fmla="*/ 133898 h 433230"/>
                <a:gd name="connsiteX434" fmla="*/ 21632 w 196868"/>
                <a:gd name="connsiteY434" fmla="*/ 133076 h 433230"/>
                <a:gd name="connsiteX435" fmla="*/ 22500 w 196868"/>
                <a:gd name="connsiteY435" fmla="*/ 132959 h 433230"/>
                <a:gd name="connsiteX436" fmla="*/ 23588 w 196868"/>
                <a:gd name="connsiteY436" fmla="*/ 133468 h 433230"/>
                <a:gd name="connsiteX437" fmla="*/ 24785 w 196868"/>
                <a:gd name="connsiteY437" fmla="*/ 133116 h 433230"/>
                <a:gd name="connsiteX438" fmla="*/ 25692 w 196868"/>
                <a:gd name="connsiteY438" fmla="*/ 131817 h 433230"/>
                <a:gd name="connsiteX439" fmla="*/ 26060 w 196868"/>
                <a:gd name="connsiteY439" fmla="*/ 130683 h 433230"/>
                <a:gd name="connsiteX440" fmla="*/ 26608 w 196868"/>
                <a:gd name="connsiteY440" fmla="*/ 125777 h 433230"/>
                <a:gd name="connsiteX441" fmla="*/ 26975 w 196868"/>
                <a:gd name="connsiteY441" fmla="*/ 121279 h 433230"/>
                <a:gd name="connsiteX442" fmla="*/ 27132 w 196868"/>
                <a:gd name="connsiteY442" fmla="*/ 117610 h 433230"/>
                <a:gd name="connsiteX443" fmla="*/ 26201 w 196868"/>
                <a:gd name="connsiteY443" fmla="*/ 115411 h 433230"/>
                <a:gd name="connsiteX444" fmla="*/ 24769 w 196868"/>
                <a:gd name="connsiteY444" fmla="*/ 109497 h 433230"/>
                <a:gd name="connsiteX445" fmla="*/ 25184 w 196868"/>
                <a:gd name="connsiteY445" fmla="*/ 108487 h 433230"/>
                <a:gd name="connsiteX446" fmla="*/ 25833 w 196868"/>
                <a:gd name="connsiteY446" fmla="*/ 108253 h 433230"/>
                <a:gd name="connsiteX447" fmla="*/ 27953 w 196868"/>
                <a:gd name="connsiteY447" fmla="*/ 110326 h 433230"/>
                <a:gd name="connsiteX448" fmla="*/ 28868 w 196868"/>
                <a:gd name="connsiteY448" fmla="*/ 110670 h 433230"/>
                <a:gd name="connsiteX449" fmla="*/ 30410 w 196868"/>
                <a:gd name="connsiteY449" fmla="*/ 110349 h 433230"/>
                <a:gd name="connsiteX450" fmla="*/ 31927 w 196868"/>
                <a:gd name="connsiteY450" fmla="*/ 109888 h 433230"/>
                <a:gd name="connsiteX451" fmla="*/ 33030 w 196868"/>
                <a:gd name="connsiteY451" fmla="*/ 109857 h 433230"/>
                <a:gd name="connsiteX452" fmla="*/ 34619 w 196868"/>
                <a:gd name="connsiteY452" fmla="*/ 110569 h 433230"/>
                <a:gd name="connsiteX453" fmla="*/ 36801 w 196868"/>
                <a:gd name="connsiteY453" fmla="*/ 111359 h 433230"/>
                <a:gd name="connsiteX454" fmla="*/ 40220 w 196868"/>
                <a:gd name="connsiteY454" fmla="*/ 112337 h 433230"/>
                <a:gd name="connsiteX455" fmla="*/ 41621 w 196868"/>
                <a:gd name="connsiteY455" fmla="*/ 113072 h 433230"/>
                <a:gd name="connsiteX456" fmla="*/ 42779 w 196868"/>
                <a:gd name="connsiteY456" fmla="*/ 112970 h 433230"/>
                <a:gd name="connsiteX457" fmla="*/ 43717 w 196868"/>
                <a:gd name="connsiteY457" fmla="*/ 110670 h 433230"/>
                <a:gd name="connsiteX458" fmla="*/ 44805 w 196868"/>
                <a:gd name="connsiteY458" fmla="*/ 107314 h 433230"/>
                <a:gd name="connsiteX459" fmla="*/ 46416 w 196868"/>
                <a:gd name="connsiteY459" fmla="*/ 102315 h 433230"/>
                <a:gd name="connsiteX460" fmla="*/ 48263 w 196868"/>
                <a:gd name="connsiteY460" fmla="*/ 98677 h 433230"/>
                <a:gd name="connsiteX461" fmla="*/ 48756 w 196868"/>
                <a:gd name="connsiteY461" fmla="*/ 97707 h 433230"/>
                <a:gd name="connsiteX462" fmla="*/ 50813 w 196868"/>
                <a:gd name="connsiteY462" fmla="*/ 94742 h 433230"/>
                <a:gd name="connsiteX463" fmla="*/ 52808 w 196868"/>
                <a:gd name="connsiteY463" fmla="*/ 91628 h 433230"/>
                <a:gd name="connsiteX464" fmla="*/ 54553 w 196868"/>
                <a:gd name="connsiteY464" fmla="*/ 87693 h 433230"/>
                <a:gd name="connsiteX465" fmla="*/ 55523 w 196868"/>
                <a:gd name="connsiteY465" fmla="*/ 84853 h 433230"/>
                <a:gd name="connsiteX466" fmla="*/ 55437 w 196868"/>
                <a:gd name="connsiteY466" fmla="*/ 83671 h 433230"/>
                <a:gd name="connsiteX467" fmla="*/ 54811 w 196868"/>
                <a:gd name="connsiteY467" fmla="*/ 82694 h 433230"/>
                <a:gd name="connsiteX468" fmla="*/ 53504 w 196868"/>
                <a:gd name="connsiteY468" fmla="*/ 82068 h 433230"/>
                <a:gd name="connsiteX469" fmla="*/ 52425 w 196868"/>
                <a:gd name="connsiteY469" fmla="*/ 81418 h 433230"/>
                <a:gd name="connsiteX470" fmla="*/ 52128 w 196868"/>
                <a:gd name="connsiteY470" fmla="*/ 80832 h 433230"/>
                <a:gd name="connsiteX471" fmla="*/ 52159 w 196868"/>
                <a:gd name="connsiteY471" fmla="*/ 80167 h 433230"/>
                <a:gd name="connsiteX472" fmla="*/ 52714 w 196868"/>
                <a:gd name="connsiteY472" fmla="*/ 78320 h 433230"/>
                <a:gd name="connsiteX473" fmla="*/ 53661 w 196868"/>
                <a:gd name="connsiteY473" fmla="*/ 76138 h 433230"/>
                <a:gd name="connsiteX474" fmla="*/ 54647 w 196868"/>
                <a:gd name="connsiteY474" fmla="*/ 74956 h 433230"/>
                <a:gd name="connsiteX475" fmla="*/ 57236 w 196868"/>
                <a:gd name="connsiteY475" fmla="*/ 73493 h 433230"/>
                <a:gd name="connsiteX476" fmla="*/ 58887 w 196868"/>
                <a:gd name="connsiteY476" fmla="*/ 71608 h 433230"/>
                <a:gd name="connsiteX477" fmla="*/ 60749 w 196868"/>
                <a:gd name="connsiteY477" fmla="*/ 69112 h 433230"/>
                <a:gd name="connsiteX478" fmla="*/ 61758 w 196868"/>
                <a:gd name="connsiteY478" fmla="*/ 67414 h 433230"/>
                <a:gd name="connsiteX479" fmla="*/ 62267 w 196868"/>
                <a:gd name="connsiteY479" fmla="*/ 63956 h 433230"/>
                <a:gd name="connsiteX480" fmla="*/ 62822 w 196868"/>
                <a:gd name="connsiteY480" fmla="*/ 63268 h 433230"/>
                <a:gd name="connsiteX481" fmla="*/ 63965 w 196868"/>
                <a:gd name="connsiteY481" fmla="*/ 62149 h 433230"/>
                <a:gd name="connsiteX482" fmla="*/ 64833 w 196868"/>
                <a:gd name="connsiteY482" fmla="*/ 60843 h 433230"/>
                <a:gd name="connsiteX483" fmla="*/ 64763 w 196868"/>
                <a:gd name="connsiteY483" fmla="*/ 60131 h 433230"/>
                <a:gd name="connsiteX484" fmla="*/ 64301 w 196868"/>
                <a:gd name="connsiteY484" fmla="*/ 59622 h 433230"/>
                <a:gd name="connsiteX485" fmla="*/ 63440 w 196868"/>
                <a:gd name="connsiteY485" fmla="*/ 57197 h 433230"/>
                <a:gd name="connsiteX486" fmla="*/ 63041 w 196868"/>
                <a:gd name="connsiteY486" fmla="*/ 53395 h 433230"/>
                <a:gd name="connsiteX487" fmla="*/ 63229 w 196868"/>
                <a:gd name="connsiteY487" fmla="*/ 50305 h 433230"/>
                <a:gd name="connsiteX488" fmla="*/ 63878 w 196868"/>
                <a:gd name="connsiteY488" fmla="*/ 49045 h 433230"/>
                <a:gd name="connsiteX489" fmla="*/ 64739 w 196868"/>
                <a:gd name="connsiteY489" fmla="*/ 47293 h 433230"/>
                <a:gd name="connsiteX490" fmla="*/ 66335 w 196868"/>
                <a:gd name="connsiteY490" fmla="*/ 46213 h 433230"/>
                <a:gd name="connsiteX491" fmla="*/ 68612 w 196868"/>
                <a:gd name="connsiteY491" fmla="*/ 45462 h 433230"/>
                <a:gd name="connsiteX492" fmla="*/ 72093 w 196868"/>
                <a:gd name="connsiteY492" fmla="*/ 43412 h 433230"/>
                <a:gd name="connsiteX493" fmla="*/ 78125 w 196868"/>
                <a:gd name="connsiteY493" fmla="*/ 38655 h 433230"/>
                <a:gd name="connsiteX494" fmla="*/ 80300 w 196868"/>
                <a:gd name="connsiteY494" fmla="*/ 37106 h 433230"/>
                <a:gd name="connsiteX495" fmla="*/ 81786 w 196868"/>
                <a:gd name="connsiteY495" fmla="*/ 36301 h 433230"/>
                <a:gd name="connsiteX496" fmla="*/ 83233 w 196868"/>
                <a:gd name="connsiteY496" fmla="*/ 34306 h 433230"/>
                <a:gd name="connsiteX497" fmla="*/ 85221 w 196868"/>
                <a:gd name="connsiteY497" fmla="*/ 32123 h 433230"/>
                <a:gd name="connsiteX498" fmla="*/ 88060 w 196868"/>
                <a:gd name="connsiteY498" fmla="*/ 31035 h 433230"/>
                <a:gd name="connsiteX499" fmla="*/ 89884 w 196868"/>
                <a:gd name="connsiteY499" fmla="*/ 30613 h 433230"/>
                <a:gd name="connsiteX500" fmla="*/ 98489 w 196868"/>
                <a:gd name="connsiteY500" fmla="*/ 29119 h 433230"/>
                <a:gd name="connsiteX501" fmla="*/ 99936 w 196868"/>
                <a:gd name="connsiteY501" fmla="*/ 29306 h 433230"/>
                <a:gd name="connsiteX502" fmla="*/ 101392 w 196868"/>
                <a:gd name="connsiteY502" fmla="*/ 30175 h 433230"/>
                <a:gd name="connsiteX503" fmla="*/ 103199 w 196868"/>
                <a:gd name="connsiteY503" fmla="*/ 33085 h 433230"/>
                <a:gd name="connsiteX504" fmla="*/ 104803 w 196868"/>
                <a:gd name="connsiteY504" fmla="*/ 34180 h 433230"/>
                <a:gd name="connsiteX505" fmla="*/ 106664 w 196868"/>
                <a:gd name="connsiteY505" fmla="*/ 34947 h 433230"/>
                <a:gd name="connsiteX506" fmla="*/ 108065 w 196868"/>
                <a:gd name="connsiteY506" fmla="*/ 34619 h 433230"/>
                <a:gd name="connsiteX507" fmla="*/ 108104 w 196868"/>
                <a:gd name="connsiteY507" fmla="*/ 33445 h 433230"/>
                <a:gd name="connsiteX508" fmla="*/ 103676 w 196868"/>
                <a:gd name="connsiteY508" fmla="*/ 26654 h 433230"/>
                <a:gd name="connsiteX509" fmla="*/ 103277 w 196868"/>
                <a:gd name="connsiteY509" fmla="*/ 24800 h 433230"/>
                <a:gd name="connsiteX510" fmla="*/ 103121 w 196868"/>
                <a:gd name="connsiteY510" fmla="*/ 23024 h 433230"/>
                <a:gd name="connsiteX511" fmla="*/ 103621 w 196868"/>
                <a:gd name="connsiteY511" fmla="*/ 21616 h 433230"/>
                <a:gd name="connsiteX512" fmla="*/ 105006 w 196868"/>
                <a:gd name="connsiteY512" fmla="*/ 20270 h 433230"/>
                <a:gd name="connsiteX513" fmla="*/ 106915 w 196868"/>
                <a:gd name="connsiteY513" fmla="*/ 18753 h 433230"/>
                <a:gd name="connsiteX514" fmla="*/ 109293 w 196868"/>
                <a:gd name="connsiteY514" fmla="*/ 16852 h 433230"/>
                <a:gd name="connsiteX515" fmla="*/ 110788 w 196868"/>
                <a:gd name="connsiteY515" fmla="*/ 15537 h 433230"/>
                <a:gd name="connsiteX516" fmla="*/ 112548 w 196868"/>
                <a:gd name="connsiteY516" fmla="*/ 15115 h 433230"/>
                <a:gd name="connsiteX517" fmla="*/ 113181 w 196868"/>
                <a:gd name="connsiteY517" fmla="*/ 14356 h 433230"/>
                <a:gd name="connsiteX518" fmla="*/ 113361 w 196868"/>
                <a:gd name="connsiteY518" fmla="*/ 13253 h 433230"/>
                <a:gd name="connsiteX519" fmla="*/ 113268 w 196868"/>
                <a:gd name="connsiteY519" fmla="*/ 12048 h 433230"/>
                <a:gd name="connsiteX520" fmla="*/ 112462 w 196868"/>
                <a:gd name="connsiteY520" fmla="*/ 10687 h 433230"/>
                <a:gd name="connsiteX521" fmla="*/ 112626 w 196868"/>
                <a:gd name="connsiteY521" fmla="*/ 8973 h 433230"/>
                <a:gd name="connsiteX522" fmla="*/ 112892 w 196868"/>
                <a:gd name="connsiteY522" fmla="*/ 7417 h 433230"/>
                <a:gd name="connsiteX523" fmla="*/ 113643 w 196868"/>
                <a:gd name="connsiteY523" fmla="*/ 6509 h 433230"/>
                <a:gd name="connsiteX524" fmla="*/ 115286 w 196868"/>
                <a:gd name="connsiteY524" fmla="*/ 4045 h 433230"/>
                <a:gd name="connsiteX525" fmla="*/ 116303 w 196868"/>
                <a:gd name="connsiteY525" fmla="*/ 2261 h 433230"/>
                <a:gd name="connsiteX526" fmla="*/ 116835 w 196868"/>
                <a:gd name="connsiteY526" fmla="*/ 1502 h 433230"/>
                <a:gd name="connsiteX527" fmla="*/ 117625 w 196868"/>
                <a:gd name="connsiteY527" fmla="*/ 164 h 433230"/>
                <a:gd name="connsiteX528" fmla="*/ 118971 w 196868"/>
                <a:gd name="connsiteY528" fmla="*/ 0 h 433230"/>
                <a:gd name="connsiteX529" fmla="*/ 120285 w 196868"/>
                <a:gd name="connsiteY529" fmla="*/ 422 h 433230"/>
                <a:gd name="connsiteX530" fmla="*/ 121067 w 196868"/>
                <a:gd name="connsiteY530" fmla="*/ 1181 h 433230"/>
                <a:gd name="connsiteX531" fmla="*/ 121850 w 196868"/>
                <a:gd name="connsiteY531" fmla="*/ 2730 h 433230"/>
                <a:gd name="connsiteX532" fmla="*/ 122703 w 196868"/>
                <a:gd name="connsiteY532" fmla="*/ 3998 h 433230"/>
                <a:gd name="connsiteX533" fmla="*/ 123751 w 196868"/>
                <a:gd name="connsiteY533" fmla="*/ 3998 h 433230"/>
                <a:gd name="connsiteX534" fmla="*/ 124815 w 196868"/>
                <a:gd name="connsiteY534" fmla="*/ 3818 h 433230"/>
                <a:gd name="connsiteX535" fmla="*/ 125308 w 196868"/>
                <a:gd name="connsiteY535" fmla="*/ 3990 h 433230"/>
                <a:gd name="connsiteX536" fmla="*/ 126325 w 196868"/>
                <a:gd name="connsiteY536" fmla="*/ 5046 h 433230"/>
                <a:gd name="connsiteX537" fmla="*/ 128265 w 196868"/>
                <a:gd name="connsiteY537" fmla="*/ 7581 h 433230"/>
                <a:gd name="connsiteX538" fmla="*/ 129126 w 196868"/>
                <a:gd name="connsiteY538" fmla="*/ 8222 h 433230"/>
                <a:gd name="connsiteX539" fmla="*/ 129939 w 196868"/>
                <a:gd name="connsiteY539" fmla="*/ 9302 h 433230"/>
                <a:gd name="connsiteX540" fmla="*/ 130370 w 196868"/>
                <a:gd name="connsiteY540" fmla="*/ 11461 h 433230"/>
                <a:gd name="connsiteX541" fmla="*/ 130636 w 196868"/>
                <a:gd name="connsiteY541" fmla="*/ 13628 h 433230"/>
                <a:gd name="connsiteX542" fmla="*/ 133069 w 196868"/>
                <a:gd name="connsiteY542" fmla="*/ 21147 h 433230"/>
                <a:gd name="connsiteX543" fmla="*/ 133796 w 196868"/>
                <a:gd name="connsiteY543" fmla="*/ 22727 h 433230"/>
                <a:gd name="connsiteX544" fmla="*/ 134336 w 196868"/>
                <a:gd name="connsiteY544" fmla="*/ 23932 h 433230"/>
                <a:gd name="connsiteX545" fmla="*/ 135470 w 196868"/>
                <a:gd name="connsiteY545" fmla="*/ 24229 h 433230"/>
                <a:gd name="connsiteX546" fmla="*/ 136394 w 196868"/>
                <a:gd name="connsiteY546" fmla="*/ 23024 h 433230"/>
                <a:gd name="connsiteX547" fmla="*/ 136753 w 196868"/>
                <a:gd name="connsiteY547" fmla="*/ 21733 h 433230"/>
                <a:gd name="connsiteX548" fmla="*/ 137708 w 196868"/>
                <a:gd name="connsiteY548" fmla="*/ 21295 h 433230"/>
                <a:gd name="connsiteX549" fmla="*/ 138850 w 196868"/>
                <a:gd name="connsiteY549" fmla="*/ 21530 h 433230"/>
                <a:gd name="connsiteX550" fmla="*/ 140947 w 196868"/>
                <a:gd name="connsiteY550" fmla="*/ 22735 h 433230"/>
                <a:gd name="connsiteX551" fmla="*/ 142073 w 196868"/>
                <a:gd name="connsiteY551" fmla="*/ 23384 h 433230"/>
                <a:gd name="connsiteX552" fmla="*/ 142637 w 196868"/>
                <a:gd name="connsiteY552" fmla="*/ 27092 h 433230"/>
                <a:gd name="connsiteX553" fmla="*/ 142762 w 196868"/>
                <a:gd name="connsiteY553" fmla="*/ 31434 h 433230"/>
                <a:gd name="connsiteX554" fmla="*/ 142598 w 196868"/>
                <a:gd name="connsiteY554" fmla="*/ 32780 h 433230"/>
                <a:gd name="connsiteX555" fmla="*/ 143513 w 196868"/>
                <a:gd name="connsiteY555" fmla="*/ 36355 h 433230"/>
                <a:gd name="connsiteX556" fmla="*/ 143795 w 196868"/>
                <a:gd name="connsiteY556" fmla="*/ 40455 h 433230"/>
                <a:gd name="connsiteX557" fmla="*/ 143991 w 196868"/>
                <a:gd name="connsiteY557" fmla="*/ 42700 h 433230"/>
                <a:gd name="connsiteX558" fmla="*/ 144014 w 196868"/>
                <a:gd name="connsiteY558" fmla="*/ 44836 h 433230"/>
                <a:gd name="connsiteX559" fmla="*/ 143850 w 196868"/>
                <a:gd name="connsiteY559" fmla="*/ 47637 h 433230"/>
                <a:gd name="connsiteX560" fmla="*/ 143356 w 196868"/>
                <a:gd name="connsiteY560" fmla="*/ 51384 h 433230"/>
                <a:gd name="connsiteX561" fmla="*/ 142535 w 196868"/>
                <a:gd name="connsiteY561" fmla="*/ 54584 h 433230"/>
                <a:gd name="connsiteX562" fmla="*/ 142833 w 196868"/>
                <a:gd name="connsiteY562" fmla="*/ 57244 h 433230"/>
                <a:gd name="connsiteX563" fmla="*/ 142340 w 196868"/>
                <a:gd name="connsiteY563" fmla="*/ 58457 h 433230"/>
                <a:gd name="connsiteX564" fmla="*/ 140337 w 196868"/>
                <a:gd name="connsiteY564" fmla="*/ 59075 h 433230"/>
                <a:gd name="connsiteX565" fmla="*/ 140165 w 196868"/>
                <a:gd name="connsiteY565" fmla="*/ 60092 h 433230"/>
                <a:gd name="connsiteX566" fmla="*/ 140752 w 196868"/>
                <a:gd name="connsiteY566" fmla="*/ 61758 h 433230"/>
                <a:gd name="connsiteX567" fmla="*/ 142152 w 196868"/>
                <a:gd name="connsiteY567" fmla="*/ 63847 h 433230"/>
                <a:gd name="connsiteX568" fmla="*/ 142191 w 196868"/>
                <a:gd name="connsiteY568" fmla="*/ 65161 h 433230"/>
                <a:gd name="connsiteX569" fmla="*/ 141510 w 196868"/>
                <a:gd name="connsiteY569" fmla="*/ 66053 h 433230"/>
                <a:gd name="connsiteX570" fmla="*/ 140040 w 196868"/>
                <a:gd name="connsiteY570" fmla="*/ 66139 h 433230"/>
                <a:gd name="connsiteX571" fmla="*/ 137997 w 196868"/>
                <a:gd name="connsiteY571" fmla="*/ 66969 h 433230"/>
                <a:gd name="connsiteX572" fmla="*/ 136589 w 196868"/>
                <a:gd name="connsiteY572" fmla="*/ 69660 h 433230"/>
                <a:gd name="connsiteX573" fmla="*/ 135103 w 196868"/>
                <a:gd name="connsiteY573" fmla="*/ 71866 h 433230"/>
                <a:gd name="connsiteX574" fmla="*/ 134289 w 196868"/>
                <a:gd name="connsiteY574" fmla="*/ 72304 h 433230"/>
                <a:gd name="connsiteX575" fmla="*/ 131567 w 196868"/>
                <a:gd name="connsiteY575" fmla="*/ 71678 h 433230"/>
                <a:gd name="connsiteX576" fmla="*/ 130917 w 196868"/>
                <a:gd name="connsiteY576" fmla="*/ 72241 h 433230"/>
                <a:gd name="connsiteX577" fmla="*/ 129963 w 196868"/>
                <a:gd name="connsiteY577" fmla="*/ 75997 h 433230"/>
                <a:gd name="connsiteX578" fmla="*/ 129181 w 196868"/>
                <a:gd name="connsiteY578" fmla="*/ 77616 h 433230"/>
                <a:gd name="connsiteX579" fmla="*/ 128015 w 196868"/>
                <a:gd name="connsiteY579" fmla="*/ 78977 h 433230"/>
                <a:gd name="connsiteX580" fmla="*/ 126943 w 196868"/>
                <a:gd name="connsiteY580" fmla="*/ 79783 h 433230"/>
                <a:gd name="connsiteX581" fmla="*/ 125973 w 196868"/>
                <a:gd name="connsiteY581" fmla="*/ 80347 h 433230"/>
                <a:gd name="connsiteX582" fmla="*/ 123814 w 196868"/>
                <a:gd name="connsiteY582" fmla="*/ 79971 h 433230"/>
                <a:gd name="connsiteX583" fmla="*/ 122671 w 196868"/>
                <a:gd name="connsiteY583" fmla="*/ 82232 h 433230"/>
                <a:gd name="connsiteX584" fmla="*/ 121529 w 196868"/>
                <a:gd name="connsiteY584" fmla="*/ 85213 h 433230"/>
                <a:gd name="connsiteX585" fmla="*/ 121435 w 196868"/>
                <a:gd name="connsiteY585" fmla="*/ 86754 h 433230"/>
                <a:gd name="connsiteX586" fmla="*/ 122030 w 196868"/>
                <a:gd name="connsiteY586" fmla="*/ 89179 h 433230"/>
                <a:gd name="connsiteX587" fmla="*/ 121717 w 196868"/>
                <a:gd name="connsiteY587" fmla="*/ 89852 h 433230"/>
                <a:gd name="connsiteX588" fmla="*/ 120551 w 196868"/>
                <a:gd name="connsiteY588" fmla="*/ 90376 h 433230"/>
                <a:gd name="connsiteX589" fmla="*/ 118635 w 196868"/>
                <a:gd name="connsiteY589" fmla="*/ 91464 h 433230"/>
                <a:gd name="connsiteX590" fmla="*/ 117453 w 196868"/>
                <a:gd name="connsiteY590" fmla="*/ 94914 h 433230"/>
                <a:gd name="connsiteX591" fmla="*/ 117500 w 196868"/>
                <a:gd name="connsiteY591" fmla="*/ 98262 h 433230"/>
                <a:gd name="connsiteX592" fmla="*/ 118204 w 196868"/>
                <a:gd name="connsiteY592" fmla="*/ 99405 h 433230"/>
                <a:gd name="connsiteX593" fmla="*/ 119527 w 196868"/>
                <a:gd name="connsiteY593" fmla="*/ 99905 h 433230"/>
                <a:gd name="connsiteX594" fmla="*/ 120473 w 196868"/>
                <a:gd name="connsiteY594" fmla="*/ 100930 h 433230"/>
                <a:gd name="connsiteX595" fmla="*/ 120567 w 196868"/>
                <a:gd name="connsiteY595" fmla="*/ 102542 h 433230"/>
                <a:gd name="connsiteX596" fmla="*/ 121381 w 196868"/>
                <a:gd name="connsiteY596" fmla="*/ 104552 h 433230"/>
                <a:gd name="connsiteX597" fmla="*/ 120997 w 196868"/>
                <a:gd name="connsiteY597" fmla="*/ 106892 h 433230"/>
                <a:gd name="connsiteX598" fmla="*/ 118306 w 196868"/>
                <a:gd name="connsiteY598" fmla="*/ 110295 h 433230"/>
                <a:gd name="connsiteX599" fmla="*/ 118228 w 196868"/>
                <a:gd name="connsiteY599" fmla="*/ 112149 h 433230"/>
                <a:gd name="connsiteX600" fmla="*/ 119659 w 196868"/>
                <a:gd name="connsiteY600" fmla="*/ 112720 h 433230"/>
                <a:gd name="connsiteX601" fmla="*/ 120896 w 196868"/>
                <a:gd name="connsiteY601" fmla="*/ 112454 h 433230"/>
                <a:gd name="connsiteX602" fmla="*/ 122421 w 196868"/>
                <a:gd name="connsiteY602" fmla="*/ 111648 h 433230"/>
                <a:gd name="connsiteX603" fmla="*/ 124213 w 196868"/>
                <a:gd name="connsiteY603" fmla="*/ 110349 h 433230"/>
                <a:gd name="connsiteX604" fmla="*/ 128156 w 196868"/>
                <a:gd name="connsiteY604" fmla="*/ 108456 h 433230"/>
                <a:gd name="connsiteX605" fmla="*/ 132451 w 196868"/>
                <a:gd name="connsiteY605" fmla="*/ 107376 h 433230"/>
                <a:gd name="connsiteX606" fmla="*/ 135846 w 196868"/>
                <a:gd name="connsiteY606" fmla="*/ 107173 h 433230"/>
                <a:gd name="connsiteX607" fmla="*/ 138748 w 196868"/>
                <a:gd name="connsiteY607" fmla="*/ 107251 h 433230"/>
                <a:gd name="connsiteX608" fmla="*/ 140172 w 196868"/>
                <a:gd name="connsiteY608" fmla="*/ 107650 h 433230"/>
                <a:gd name="connsiteX609" fmla="*/ 140603 w 196868"/>
                <a:gd name="connsiteY609" fmla="*/ 108347 h 433230"/>
                <a:gd name="connsiteX610" fmla="*/ 144577 w 196868"/>
                <a:gd name="connsiteY610" fmla="*/ 107243 h 433230"/>
                <a:gd name="connsiteX611" fmla="*/ 145406 w 196868"/>
                <a:gd name="connsiteY611" fmla="*/ 107181 h 433230"/>
                <a:gd name="connsiteX612" fmla="*/ 146126 w 196868"/>
                <a:gd name="connsiteY612" fmla="*/ 107118 h 433230"/>
                <a:gd name="connsiteX613" fmla="*/ 146103 w 196868"/>
                <a:gd name="connsiteY613" fmla="*/ 107854 h 433230"/>
                <a:gd name="connsiteX614" fmla="*/ 143192 w 196868"/>
                <a:gd name="connsiteY614" fmla="*/ 110881 h 433230"/>
                <a:gd name="connsiteX615" fmla="*/ 142653 w 196868"/>
                <a:gd name="connsiteY615" fmla="*/ 112290 h 433230"/>
                <a:gd name="connsiteX616" fmla="*/ 142746 w 196868"/>
                <a:gd name="connsiteY616" fmla="*/ 113800 h 433230"/>
                <a:gd name="connsiteX617" fmla="*/ 143936 w 196868"/>
                <a:gd name="connsiteY617" fmla="*/ 115200 h 433230"/>
                <a:gd name="connsiteX618" fmla="*/ 145085 w 196868"/>
                <a:gd name="connsiteY618" fmla="*/ 116280 h 433230"/>
                <a:gd name="connsiteX619" fmla="*/ 146063 w 196868"/>
                <a:gd name="connsiteY619" fmla="*/ 118987 h 433230"/>
                <a:gd name="connsiteX620" fmla="*/ 145305 w 196868"/>
                <a:gd name="connsiteY620" fmla="*/ 121459 h 433230"/>
                <a:gd name="connsiteX621" fmla="*/ 145790 w 196868"/>
                <a:gd name="connsiteY621" fmla="*/ 122358 h 433230"/>
                <a:gd name="connsiteX622" fmla="*/ 146643 w 196868"/>
                <a:gd name="connsiteY622" fmla="*/ 123368 h 433230"/>
                <a:gd name="connsiteX623" fmla="*/ 147159 w 196868"/>
                <a:gd name="connsiteY623" fmla="*/ 124792 h 433230"/>
                <a:gd name="connsiteX624" fmla="*/ 147229 w 196868"/>
                <a:gd name="connsiteY624" fmla="*/ 126521 h 433230"/>
                <a:gd name="connsiteX625" fmla="*/ 146744 w 196868"/>
                <a:gd name="connsiteY625" fmla="*/ 129282 h 433230"/>
                <a:gd name="connsiteX626" fmla="*/ 150945 w 196868"/>
                <a:gd name="connsiteY626" fmla="*/ 130722 h 433230"/>
                <a:gd name="connsiteX627" fmla="*/ 154575 w 196868"/>
                <a:gd name="connsiteY627" fmla="*/ 131371 h 433230"/>
                <a:gd name="connsiteX628" fmla="*/ 157220 w 196868"/>
                <a:gd name="connsiteY628" fmla="*/ 131543 h 433230"/>
                <a:gd name="connsiteX629" fmla="*/ 158917 w 196868"/>
                <a:gd name="connsiteY629" fmla="*/ 132177 h 433230"/>
                <a:gd name="connsiteX630" fmla="*/ 159943 w 196868"/>
                <a:gd name="connsiteY630" fmla="*/ 132725 h 433230"/>
                <a:gd name="connsiteX631" fmla="*/ 160662 w 196868"/>
                <a:gd name="connsiteY631" fmla="*/ 133710 h 433230"/>
                <a:gd name="connsiteX632" fmla="*/ 160873 w 196868"/>
                <a:gd name="connsiteY632" fmla="*/ 134790 h 433230"/>
                <a:gd name="connsiteX633" fmla="*/ 159989 w 196868"/>
                <a:gd name="connsiteY633" fmla="*/ 135549 h 433230"/>
                <a:gd name="connsiteX634" fmla="*/ 158198 w 196868"/>
                <a:gd name="connsiteY634" fmla="*/ 137966 h 433230"/>
                <a:gd name="connsiteX635" fmla="*/ 157165 w 196868"/>
                <a:gd name="connsiteY635" fmla="*/ 141197 h 433230"/>
                <a:gd name="connsiteX636" fmla="*/ 157275 w 196868"/>
                <a:gd name="connsiteY636" fmla="*/ 143615 h 433230"/>
                <a:gd name="connsiteX637" fmla="*/ 157149 w 196868"/>
                <a:gd name="connsiteY637" fmla="*/ 145711 h 433230"/>
                <a:gd name="connsiteX638" fmla="*/ 155068 w 196868"/>
                <a:gd name="connsiteY638" fmla="*/ 148731 h 433230"/>
                <a:gd name="connsiteX639" fmla="*/ 154247 w 196868"/>
                <a:gd name="connsiteY639" fmla="*/ 150805 h 433230"/>
                <a:gd name="connsiteX640" fmla="*/ 153519 w 196868"/>
                <a:gd name="connsiteY640" fmla="*/ 152925 h 433230"/>
                <a:gd name="connsiteX641" fmla="*/ 153543 w 196868"/>
                <a:gd name="connsiteY641" fmla="*/ 153848 h 433230"/>
                <a:gd name="connsiteX642" fmla="*/ 153973 w 196868"/>
                <a:gd name="connsiteY642" fmla="*/ 154489 h 433230"/>
                <a:gd name="connsiteX643" fmla="*/ 154857 w 196868"/>
                <a:gd name="connsiteY643" fmla="*/ 154865 h 433230"/>
                <a:gd name="connsiteX644" fmla="*/ 156390 w 196868"/>
                <a:gd name="connsiteY644" fmla="*/ 155092 h 433230"/>
                <a:gd name="connsiteX645" fmla="*/ 158268 w 196868"/>
                <a:gd name="connsiteY645" fmla="*/ 154849 h 433230"/>
                <a:gd name="connsiteX646" fmla="*/ 162743 w 196868"/>
                <a:gd name="connsiteY646" fmla="*/ 155358 h 433230"/>
                <a:gd name="connsiteX647" fmla="*/ 167852 w 196868"/>
                <a:gd name="connsiteY647" fmla="*/ 156289 h 433230"/>
                <a:gd name="connsiteX648" fmla="*/ 169878 w 196868"/>
                <a:gd name="connsiteY648" fmla="*/ 156797 h 433230"/>
                <a:gd name="connsiteX649" fmla="*/ 170543 w 196868"/>
                <a:gd name="connsiteY649" fmla="*/ 157736 h 433230"/>
                <a:gd name="connsiteX650" fmla="*/ 170379 w 196868"/>
                <a:gd name="connsiteY650" fmla="*/ 159778 h 433230"/>
                <a:gd name="connsiteX651" fmla="*/ 170058 w 196868"/>
                <a:gd name="connsiteY651" fmla="*/ 161679 h 433230"/>
                <a:gd name="connsiteX652" fmla="*/ 170387 w 196868"/>
                <a:gd name="connsiteY652" fmla="*/ 163142 h 433230"/>
                <a:gd name="connsiteX653" fmla="*/ 171208 w 196868"/>
                <a:gd name="connsiteY653" fmla="*/ 164480 h 433230"/>
                <a:gd name="connsiteX654" fmla="*/ 172593 w 196868"/>
                <a:gd name="connsiteY654" fmla="*/ 164926 h 433230"/>
                <a:gd name="connsiteX655" fmla="*/ 173782 w 196868"/>
                <a:gd name="connsiteY655" fmla="*/ 165442 h 433230"/>
                <a:gd name="connsiteX656" fmla="*/ 174009 w 196868"/>
                <a:gd name="connsiteY656" fmla="*/ 166467 h 433230"/>
                <a:gd name="connsiteX657" fmla="*/ 173641 w 196868"/>
                <a:gd name="connsiteY657" fmla="*/ 167860 h 433230"/>
                <a:gd name="connsiteX658" fmla="*/ 174243 w 196868"/>
                <a:gd name="connsiteY658" fmla="*/ 168955 h 433230"/>
                <a:gd name="connsiteX659" fmla="*/ 174924 w 196868"/>
                <a:gd name="connsiteY659" fmla="*/ 169675 h 433230"/>
                <a:gd name="connsiteX660" fmla="*/ 176395 w 196868"/>
                <a:gd name="connsiteY660" fmla="*/ 170089 h 433230"/>
                <a:gd name="connsiteX661" fmla="*/ 179376 w 196868"/>
                <a:gd name="connsiteY661" fmla="*/ 169197 h 433230"/>
                <a:gd name="connsiteX662" fmla="*/ 181465 w 196868"/>
                <a:gd name="connsiteY662" fmla="*/ 169596 h 433230"/>
                <a:gd name="connsiteX663" fmla="*/ 183350 w 196868"/>
                <a:gd name="connsiteY663" fmla="*/ 170207 h 433230"/>
                <a:gd name="connsiteX664" fmla="*/ 184954 w 196868"/>
                <a:gd name="connsiteY664" fmla="*/ 169886 h 433230"/>
                <a:gd name="connsiteX665" fmla="*/ 186542 w 196868"/>
                <a:gd name="connsiteY665" fmla="*/ 169103 h 433230"/>
                <a:gd name="connsiteX666" fmla="*/ 190016 w 196868"/>
                <a:gd name="connsiteY666" fmla="*/ 165575 h 433230"/>
                <a:gd name="connsiteX667" fmla="*/ 194060 w 196868"/>
                <a:gd name="connsiteY667" fmla="*/ 163666 h 433230"/>
                <a:gd name="connsiteX668" fmla="*/ 195390 w 196868"/>
                <a:gd name="connsiteY668" fmla="*/ 163213 h 433230"/>
                <a:gd name="connsiteX669" fmla="*/ 196282 w 196868"/>
                <a:gd name="connsiteY669" fmla="*/ 163439 h 433230"/>
                <a:gd name="connsiteX670" fmla="*/ 196501 w 196868"/>
                <a:gd name="connsiteY670" fmla="*/ 163682 h 433230"/>
                <a:gd name="connsiteX671" fmla="*/ 196446 w 196868"/>
                <a:gd name="connsiteY671" fmla="*/ 164402 h 433230"/>
                <a:gd name="connsiteX672" fmla="*/ 196869 w 196868"/>
                <a:gd name="connsiteY672" fmla="*/ 167304 h 433230"/>
                <a:gd name="connsiteX673" fmla="*/ 196697 w 196868"/>
                <a:gd name="connsiteY673" fmla="*/ 167648 h 433230"/>
                <a:gd name="connsiteX674" fmla="*/ 18213 w 196868"/>
                <a:gd name="connsiteY674" fmla="*/ 206014 h 433230"/>
                <a:gd name="connsiteX675" fmla="*/ 18502 w 196868"/>
                <a:gd name="connsiteY675" fmla="*/ 208221 h 433230"/>
                <a:gd name="connsiteX676" fmla="*/ 17446 w 196868"/>
                <a:gd name="connsiteY676" fmla="*/ 207313 h 433230"/>
                <a:gd name="connsiteX677" fmla="*/ 16069 w 196868"/>
                <a:gd name="connsiteY677" fmla="*/ 204246 h 433230"/>
                <a:gd name="connsiteX678" fmla="*/ 16109 w 196868"/>
                <a:gd name="connsiteY678" fmla="*/ 202236 h 433230"/>
                <a:gd name="connsiteX679" fmla="*/ 17094 w 196868"/>
                <a:gd name="connsiteY679" fmla="*/ 203174 h 433230"/>
                <a:gd name="connsiteX680" fmla="*/ 18213 w 196868"/>
                <a:gd name="connsiteY680" fmla="*/ 206014 h 433230"/>
                <a:gd name="connsiteX681" fmla="*/ 28790 w 196868"/>
                <a:gd name="connsiteY681" fmla="*/ 206742 h 433230"/>
                <a:gd name="connsiteX682" fmla="*/ 29268 w 196868"/>
                <a:gd name="connsiteY682" fmla="*/ 209942 h 433230"/>
                <a:gd name="connsiteX683" fmla="*/ 27765 w 196868"/>
                <a:gd name="connsiteY683" fmla="*/ 208745 h 433230"/>
                <a:gd name="connsiteX684" fmla="*/ 27210 w 196868"/>
                <a:gd name="connsiteY684" fmla="*/ 207094 h 433230"/>
                <a:gd name="connsiteX685" fmla="*/ 27061 w 196868"/>
                <a:gd name="connsiteY685" fmla="*/ 205404 h 433230"/>
                <a:gd name="connsiteX686" fmla="*/ 28790 w 196868"/>
                <a:gd name="connsiteY686" fmla="*/ 206742 h 433230"/>
                <a:gd name="connsiteX687" fmla="*/ 33688 w 196868"/>
                <a:gd name="connsiteY687" fmla="*/ 214495 h 433230"/>
                <a:gd name="connsiteX688" fmla="*/ 36199 w 196868"/>
                <a:gd name="connsiteY688" fmla="*/ 216412 h 433230"/>
                <a:gd name="connsiteX689" fmla="*/ 37200 w 196868"/>
                <a:gd name="connsiteY689" fmla="*/ 216279 h 433230"/>
                <a:gd name="connsiteX690" fmla="*/ 38757 w 196868"/>
                <a:gd name="connsiteY690" fmla="*/ 217491 h 433230"/>
                <a:gd name="connsiteX691" fmla="*/ 38796 w 196868"/>
                <a:gd name="connsiteY691" fmla="*/ 217969 h 433230"/>
                <a:gd name="connsiteX692" fmla="*/ 38499 w 196868"/>
                <a:gd name="connsiteY692" fmla="*/ 218954 h 433230"/>
                <a:gd name="connsiteX693" fmla="*/ 37795 w 196868"/>
                <a:gd name="connsiteY693" fmla="*/ 219729 h 433230"/>
                <a:gd name="connsiteX694" fmla="*/ 35894 w 196868"/>
                <a:gd name="connsiteY694" fmla="*/ 220504 h 433230"/>
                <a:gd name="connsiteX695" fmla="*/ 34588 w 196868"/>
                <a:gd name="connsiteY695" fmla="*/ 219878 h 433230"/>
                <a:gd name="connsiteX696" fmla="*/ 34071 w 196868"/>
                <a:gd name="connsiteY696" fmla="*/ 217781 h 433230"/>
                <a:gd name="connsiteX697" fmla="*/ 32538 w 196868"/>
                <a:gd name="connsiteY697" fmla="*/ 216795 h 433230"/>
                <a:gd name="connsiteX698" fmla="*/ 32138 w 196868"/>
                <a:gd name="connsiteY698" fmla="*/ 215958 h 433230"/>
                <a:gd name="connsiteX699" fmla="*/ 33109 w 196868"/>
                <a:gd name="connsiteY699" fmla="*/ 214816 h 433230"/>
                <a:gd name="connsiteX700" fmla="*/ 33688 w 196868"/>
                <a:gd name="connsiteY700" fmla="*/ 214495 h 433230"/>
                <a:gd name="connsiteX701" fmla="*/ 33164 w 196868"/>
                <a:gd name="connsiteY701" fmla="*/ 234679 h 433230"/>
                <a:gd name="connsiteX702" fmla="*/ 32796 w 196868"/>
                <a:gd name="connsiteY702" fmla="*/ 234875 h 433230"/>
                <a:gd name="connsiteX703" fmla="*/ 30512 w 196868"/>
                <a:gd name="connsiteY703" fmla="*/ 232943 h 433230"/>
                <a:gd name="connsiteX704" fmla="*/ 28704 w 196868"/>
                <a:gd name="connsiteY704" fmla="*/ 230455 h 433230"/>
                <a:gd name="connsiteX705" fmla="*/ 31575 w 196868"/>
                <a:gd name="connsiteY705" fmla="*/ 229962 h 433230"/>
                <a:gd name="connsiteX706" fmla="*/ 34345 w 196868"/>
                <a:gd name="connsiteY706" fmla="*/ 230502 h 433230"/>
                <a:gd name="connsiteX707" fmla="*/ 34361 w 196868"/>
                <a:gd name="connsiteY707" fmla="*/ 231824 h 433230"/>
                <a:gd name="connsiteX708" fmla="*/ 33766 w 196868"/>
                <a:gd name="connsiteY708" fmla="*/ 233952 h 433230"/>
                <a:gd name="connsiteX709" fmla="*/ 33164 w 196868"/>
                <a:gd name="connsiteY709" fmla="*/ 234679 h 433230"/>
                <a:gd name="connsiteX710" fmla="*/ 118447 w 196868"/>
                <a:gd name="connsiteY710" fmla="*/ 290304 h 433230"/>
                <a:gd name="connsiteX711" fmla="*/ 117617 w 196868"/>
                <a:gd name="connsiteY711" fmla="*/ 290601 h 433230"/>
                <a:gd name="connsiteX712" fmla="*/ 116374 w 196868"/>
                <a:gd name="connsiteY712" fmla="*/ 289115 h 433230"/>
                <a:gd name="connsiteX713" fmla="*/ 116123 w 196868"/>
                <a:gd name="connsiteY713" fmla="*/ 285579 h 433230"/>
                <a:gd name="connsiteX714" fmla="*/ 117164 w 196868"/>
                <a:gd name="connsiteY714" fmla="*/ 284765 h 433230"/>
                <a:gd name="connsiteX715" fmla="*/ 117719 w 196868"/>
                <a:gd name="connsiteY715" fmla="*/ 284570 h 433230"/>
                <a:gd name="connsiteX716" fmla="*/ 118533 w 196868"/>
                <a:gd name="connsiteY716" fmla="*/ 285008 h 433230"/>
                <a:gd name="connsiteX717" fmla="*/ 118846 w 196868"/>
                <a:gd name="connsiteY717" fmla="*/ 285579 h 433230"/>
                <a:gd name="connsiteX718" fmla="*/ 118986 w 196868"/>
                <a:gd name="connsiteY718" fmla="*/ 286291 h 433230"/>
                <a:gd name="connsiteX719" fmla="*/ 118768 w 196868"/>
                <a:gd name="connsiteY719" fmla="*/ 287018 h 433230"/>
                <a:gd name="connsiteX720" fmla="*/ 118447 w 196868"/>
                <a:gd name="connsiteY720" fmla="*/ 290304 h 433230"/>
                <a:gd name="connsiteX721" fmla="*/ 50422 w 196868"/>
                <a:gd name="connsiteY721" fmla="*/ 297283 h 433230"/>
                <a:gd name="connsiteX722" fmla="*/ 48991 w 196868"/>
                <a:gd name="connsiteY722" fmla="*/ 299497 h 433230"/>
                <a:gd name="connsiteX723" fmla="*/ 48466 w 196868"/>
                <a:gd name="connsiteY723" fmla="*/ 296187 h 433230"/>
                <a:gd name="connsiteX724" fmla="*/ 50790 w 196868"/>
                <a:gd name="connsiteY724" fmla="*/ 294349 h 433230"/>
                <a:gd name="connsiteX725" fmla="*/ 51940 w 196868"/>
                <a:gd name="connsiteY725" fmla="*/ 292589 h 433230"/>
                <a:gd name="connsiteX726" fmla="*/ 53152 w 196868"/>
                <a:gd name="connsiteY726" fmla="*/ 291391 h 433230"/>
                <a:gd name="connsiteX727" fmla="*/ 53536 w 196868"/>
                <a:gd name="connsiteY727" fmla="*/ 292855 h 433230"/>
                <a:gd name="connsiteX728" fmla="*/ 52386 w 196868"/>
                <a:gd name="connsiteY728" fmla="*/ 295624 h 433230"/>
                <a:gd name="connsiteX729" fmla="*/ 50422 w 196868"/>
                <a:gd name="connsiteY729" fmla="*/ 297283 h 433230"/>
                <a:gd name="connsiteX730" fmla="*/ 57628 w 196868"/>
                <a:gd name="connsiteY730" fmla="*/ 300154 h 433230"/>
                <a:gd name="connsiteX731" fmla="*/ 57174 w 196868"/>
                <a:gd name="connsiteY731" fmla="*/ 300733 h 433230"/>
                <a:gd name="connsiteX732" fmla="*/ 56274 w 196868"/>
                <a:gd name="connsiteY732" fmla="*/ 300318 h 433230"/>
                <a:gd name="connsiteX733" fmla="*/ 56063 w 196868"/>
                <a:gd name="connsiteY733" fmla="*/ 300068 h 433230"/>
                <a:gd name="connsiteX734" fmla="*/ 58136 w 196868"/>
                <a:gd name="connsiteY734" fmla="*/ 297572 h 433230"/>
                <a:gd name="connsiteX735" fmla="*/ 58355 w 196868"/>
                <a:gd name="connsiteY735" fmla="*/ 298503 h 433230"/>
                <a:gd name="connsiteX736" fmla="*/ 57628 w 196868"/>
                <a:gd name="connsiteY736" fmla="*/ 300154 h 433230"/>
                <a:gd name="connsiteX737" fmla="*/ 134704 w 196868"/>
                <a:gd name="connsiteY737" fmla="*/ 361458 h 433230"/>
                <a:gd name="connsiteX738" fmla="*/ 134563 w 196868"/>
                <a:gd name="connsiteY738" fmla="*/ 365135 h 433230"/>
                <a:gd name="connsiteX739" fmla="*/ 133460 w 196868"/>
                <a:gd name="connsiteY739" fmla="*/ 363359 h 433230"/>
                <a:gd name="connsiteX740" fmla="*/ 133280 w 196868"/>
                <a:gd name="connsiteY740" fmla="*/ 361333 h 433230"/>
                <a:gd name="connsiteX741" fmla="*/ 133366 w 196868"/>
                <a:gd name="connsiteY741" fmla="*/ 359448 h 433230"/>
                <a:gd name="connsiteX742" fmla="*/ 133601 w 196868"/>
                <a:gd name="connsiteY742" fmla="*/ 359142 h 433230"/>
                <a:gd name="connsiteX743" fmla="*/ 133671 w 196868"/>
                <a:gd name="connsiteY743" fmla="*/ 359432 h 433230"/>
                <a:gd name="connsiteX744" fmla="*/ 134328 w 196868"/>
                <a:gd name="connsiteY744" fmla="*/ 360277 h 433230"/>
                <a:gd name="connsiteX745" fmla="*/ 134704 w 196868"/>
                <a:gd name="connsiteY745" fmla="*/ 361458 h 433230"/>
                <a:gd name="connsiteX746" fmla="*/ 136863 w 196868"/>
                <a:gd name="connsiteY746" fmla="*/ 372669 h 433230"/>
                <a:gd name="connsiteX747" fmla="*/ 137356 w 196868"/>
                <a:gd name="connsiteY747" fmla="*/ 373287 h 433230"/>
                <a:gd name="connsiteX748" fmla="*/ 138060 w 196868"/>
                <a:gd name="connsiteY748" fmla="*/ 373272 h 433230"/>
                <a:gd name="connsiteX749" fmla="*/ 137865 w 196868"/>
                <a:gd name="connsiteY749" fmla="*/ 375454 h 433230"/>
                <a:gd name="connsiteX750" fmla="*/ 136143 w 196868"/>
                <a:gd name="connsiteY750" fmla="*/ 378138 h 433230"/>
                <a:gd name="connsiteX751" fmla="*/ 135119 w 196868"/>
                <a:gd name="connsiteY751" fmla="*/ 378529 h 433230"/>
                <a:gd name="connsiteX752" fmla="*/ 134665 w 196868"/>
                <a:gd name="connsiteY752" fmla="*/ 378529 h 433230"/>
                <a:gd name="connsiteX753" fmla="*/ 135048 w 196868"/>
                <a:gd name="connsiteY753" fmla="*/ 374610 h 433230"/>
                <a:gd name="connsiteX754" fmla="*/ 134415 w 196868"/>
                <a:gd name="connsiteY754" fmla="*/ 372372 h 433230"/>
                <a:gd name="connsiteX755" fmla="*/ 134626 w 196868"/>
                <a:gd name="connsiteY755" fmla="*/ 370885 h 433230"/>
                <a:gd name="connsiteX756" fmla="*/ 136472 w 196868"/>
                <a:gd name="connsiteY756" fmla="*/ 371574 h 433230"/>
                <a:gd name="connsiteX757" fmla="*/ 136863 w 196868"/>
                <a:gd name="connsiteY757" fmla="*/ 372669 h 433230"/>
                <a:gd name="connsiteX758" fmla="*/ 129228 w 196868"/>
                <a:gd name="connsiteY758" fmla="*/ 377316 h 433230"/>
                <a:gd name="connsiteX759" fmla="*/ 129094 w 196868"/>
                <a:gd name="connsiteY759" fmla="*/ 378130 h 433230"/>
                <a:gd name="connsiteX760" fmla="*/ 127827 w 196868"/>
                <a:gd name="connsiteY760" fmla="*/ 379796 h 433230"/>
                <a:gd name="connsiteX761" fmla="*/ 126708 w 196868"/>
                <a:gd name="connsiteY761" fmla="*/ 378826 h 433230"/>
                <a:gd name="connsiteX762" fmla="*/ 126426 w 196868"/>
                <a:gd name="connsiteY762" fmla="*/ 378302 h 433230"/>
                <a:gd name="connsiteX763" fmla="*/ 127561 w 196868"/>
                <a:gd name="connsiteY763" fmla="*/ 377230 h 433230"/>
                <a:gd name="connsiteX764" fmla="*/ 128766 w 196868"/>
                <a:gd name="connsiteY764" fmla="*/ 377387 h 433230"/>
                <a:gd name="connsiteX765" fmla="*/ 129087 w 196868"/>
                <a:gd name="connsiteY765" fmla="*/ 377144 h 433230"/>
                <a:gd name="connsiteX766" fmla="*/ 129228 w 196868"/>
                <a:gd name="connsiteY766" fmla="*/ 377316 h 433230"/>
                <a:gd name="connsiteX767" fmla="*/ 130777 w 196868"/>
                <a:gd name="connsiteY767" fmla="*/ 382668 h 433230"/>
                <a:gd name="connsiteX768" fmla="*/ 130518 w 196868"/>
                <a:gd name="connsiteY768" fmla="*/ 382793 h 433230"/>
                <a:gd name="connsiteX769" fmla="*/ 130159 w 196868"/>
                <a:gd name="connsiteY769" fmla="*/ 382722 h 433230"/>
                <a:gd name="connsiteX770" fmla="*/ 129431 w 196868"/>
                <a:gd name="connsiteY770" fmla="*/ 382363 h 433230"/>
                <a:gd name="connsiteX771" fmla="*/ 128594 w 196868"/>
                <a:gd name="connsiteY771" fmla="*/ 380845 h 433230"/>
                <a:gd name="connsiteX772" fmla="*/ 129040 w 196868"/>
                <a:gd name="connsiteY772" fmla="*/ 379781 h 433230"/>
                <a:gd name="connsiteX773" fmla="*/ 129345 w 196868"/>
                <a:gd name="connsiteY773" fmla="*/ 379523 h 433230"/>
                <a:gd name="connsiteX774" fmla="*/ 130080 w 196868"/>
                <a:gd name="connsiteY774" fmla="*/ 379609 h 433230"/>
                <a:gd name="connsiteX775" fmla="*/ 130471 w 196868"/>
                <a:gd name="connsiteY775" fmla="*/ 379812 h 433230"/>
                <a:gd name="connsiteX776" fmla="*/ 130605 w 196868"/>
                <a:gd name="connsiteY776" fmla="*/ 380203 h 433230"/>
                <a:gd name="connsiteX777" fmla="*/ 130393 w 196868"/>
                <a:gd name="connsiteY777" fmla="*/ 381040 h 433230"/>
                <a:gd name="connsiteX778" fmla="*/ 130425 w 196868"/>
                <a:gd name="connsiteY778" fmla="*/ 381760 h 433230"/>
                <a:gd name="connsiteX779" fmla="*/ 130777 w 196868"/>
                <a:gd name="connsiteY779" fmla="*/ 382668 h 433230"/>
                <a:gd name="connsiteX780" fmla="*/ 139109 w 196868"/>
                <a:gd name="connsiteY780" fmla="*/ 388136 h 433230"/>
                <a:gd name="connsiteX781" fmla="*/ 138193 w 196868"/>
                <a:gd name="connsiteY781" fmla="*/ 388261 h 433230"/>
                <a:gd name="connsiteX782" fmla="*/ 137755 w 196868"/>
                <a:gd name="connsiteY782" fmla="*/ 384655 h 433230"/>
                <a:gd name="connsiteX783" fmla="*/ 138013 w 196868"/>
                <a:gd name="connsiteY783" fmla="*/ 384138 h 433230"/>
                <a:gd name="connsiteX784" fmla="*/ 139312 w 196868"/>
                <a:gd name="connsiteY784" fmla="*/ 385907 h 433230"/>
                <a:gd name="connsiteX785" fmla="*/ 141158 w 196868"/>
                <a:gd name="connsiteY785" fmla="*/ 386986 h 433230"/>
                <a:gd name="connsiteX786" fmla="*/ 140431 w 196868"/>
                <a:gd name="connsiteY786" fmla="*/ 387690 h 433230"/>
                <a:gd name="connsiteX787" fmla="*/ 139109 w 196868"/>
                <a:gd name="connsiteY787" fmla="*/ 388136 h 433230"/>
                <a:gd name="connsiteX788" fmla="*/ 129431 w 196868"/>
                <a:gd name="connsiteY788" fmla="*/ 392877 h 433230"/>
                <a:gd name="connsiteX789" fmla="*/ 129603 w 196868"/>
                <a:gd name="connsiteY789" fmla="*/ 394113 h 433230"/>
                <a:gd name="connsiteX790" fmla="*/ 128234 w 196868"/>
                <a:gd name="connsiteY790" fmla="*/ 392799 h 433230"/>
                <a:gd name="connsiteX791" fmla="*/ 127999 w 196868"/>
                <a:gd name="connsiteY791" fmla="*/ 389138 h 433230"/>
                <a:gd name="connsiteX792" fmla="*/ 129079 w 196868"/>
                <a:gd name="connsiteY792" fmla="*/ 391445 h 433230"/>
                <a:gd name="connsiteX793" fmla="*/ 129548 w 196868"/>
                <a:gd name="connsiteY793" fmla="*/ 391970 h 433230"/>
                <a:gd name="connsiteX794" fmla="*/ 129431 w 196868"/>
                <a:gd name="connsiteY794" fmla="*/ 392877 h 433230"/>
                <a:gd name="connsiteX795" fmla="*/ 139930 w 196868"/>
                <a:gd name="connsiteY795" fmla="*/ 391704 h 433230"/>
                <a:gd name="connsiteX796" fmla="*/ 139374 w 196868"/>
                <a:gd name="connsiteY796" fmla="*/ 396296 h 433230"/>
                <a:gd name="connsiteX797" fmla="*/ 137982 w 196868"/>
                <a:gd name="connsiteY797" fmla="*/ 395662 h 433230"/>
                <a:gd name="connsiteX798" fmla="*/ 137317 w 196868"/>
                <a:gd name="connsiteY798" fmla="*/ 395662 h 433230"/>
                <a:gd name="connsiteX799" fmla="*/ 136488 w 196868"/>
                <a:gd name="connsiteY799" fmla="*/ 393065 h 433230"/>
                <a:gd name="connsiteX800" fmla="*/ 136550 w 196868"/>
                <a:gd name="connsiteY800" fmla="*/ 392369 h 433230"/>
                <a:gd name="connsiteX801" fmla="*/ 136050 w 196868"/>
                <a:gd name="connsiteY801" fmla="*/ 390663 h 433230"/>
                <a:gd name="connsiteX802" fmla="*/ 139280 w 196868"/>
                <a:gd name="connsiteY802" fmla="*/ 390366 h 433230"/>
                <a:gd name="connsiteX803" fmla="*/ 139930 w 196868"/>
                <a:gd name="connsiteY803" fmla="*/ 391704 h 433230"/>
                <a:gd name="connsiteX804" fmla="*/ 132638 w 196868"/>
                <a:gd name="connsiteY804" fmla="*/ 397649 h 433230"/>
                <a:gd name="connsiteX805" fmla="*/ 132513 w 196868"/>
                <a:gd name="connsiteY805" fmla="*/ 398150 h 433230"/>
                <a:gd name="connsiteX806" fmla="*/ 132365 w 196868"/>
                <a:gd name="connsiteY806" fmla="*/ 398135 h 433230"/>
                <a:gd name="connsiteX807" fmla="*/ 131872 w 196868"/>
                <a:gd name="connsiteY807" fmla="*/ 397782 h 433230"/>
                <a:gd name="connsiteX808" fmla="*/ 132177 w 196868"/>
                <a:gd name="connsiteY808" fmla="*/ 395670 h 433230"/>
                <a:gd name="connsiteX809" fmla="*/ 133006 w 196868"/>
                <a:gd name="connsiteY809" fmla="*/ 393941 h 433230"/>
                <a:gd name="connsiteX810" fmla="*/ 133859 w 196868"/>
                <a:gd name="connsiteY810" fmla="*/ 391406 h 433230"/>
                <a:gd name="connsiteX811" fmla="*/ 134336 w 196868"/>
                <a:gd name="connsiteY811" fmla="*/ 390859 h 433230"/>
                <a:gd name="connsiteX812" fmla="*/ 134508 w 196868"/>
                <a:gd name="connsiteY812" fmla="*/ 392197 h 433230"/>
                <a:gd name="connsiteX813" fmla="*/ 133984 w 196868"/>
                <a:gd name="connsiteY813" fmla="*/ 395068 h 433230"/>
                <a:gd name="connsiteX814" fmla="*/ 133538 w 196868"/>
                <a:gd name="connsiteY814" fmla="*/ 396633 h 433230"/>
                <a:gd name="connsiteX815" fmla="*/ 132638 w 196868"/>
                <a:gd name="connsiteY815" fmla="*/ 397649 h 433230"/>
                <a:gd name="connsiteX816" fmla="*/ 139672 w 196868"/>
                <a:gd name="connsiteY816" fmla="*/ 409134 h 433230"/>
                <a:gd name="connsiteX817" fmla="*/ 139171 w 196868"/>
                <a:gd name="connsiteY817" fmla="*/ 409181 h 433230"/>
                <a:gd name="connsiteX818" fmla="*/ 138709 w 196868"/>
                <a:gd name="connsiteY818" fmla="*/ 409072 h 433230"/>
                <a:gd name="connsiteX819" fmla="*/ 138256 w 196868"/>
                <a:gd name="connsiteY819" fmla="*/ 408727 h 433230"/>
                <a:gd name="connsiteX820" fmla="*/ 139335 w 196868"/>
                <a:gd name="connsiteY820" fmla="*/ 406341 h 433230"/>
                <a:gd name="connsiteX821" fmla="*/ 139672 w 196868"/>
                <a:gd name="connsiteY821" fmla="*/ 409134 h 433230"/>
                <a:gd name="connsiteX822" fmla="*/ 132380 w 196868"/>
                <a:gd name="connsiteY822" fmla="*/ 409330 h 433230"/>
                <a:gd name="connsiteX823" fmla="*/ 134211 w 196868"/>
                <a:gd name="connsiteY823" fmla="*/ 413171 h 433230"/>
                <a:gd name="connsiteX824" fmla="*/ 134015 w 196868"/>
                <a:gd name="connsiteY824" fmla="*/ 413766 h 433230"/>
                <a:gd name="connsiteX825" fmla="*/ 133734 w 196868"/>
                <a:gd name="connsiteY825" fmla="*/ 414063 h 433230"/>
                <a:gd name="connsiteX826" fmla="*/ 133296 w 196868"/>
                <a:gd name="connsiteY826" fmla="*/ 413961 h 433230"/>
                <a:gd name="connsiteX827" fmla="*/ 132561 w 196868"/>
                <a:gd name="connsiteY827" fmla="*/ 411888 h 433230"/>
                <a:gd name="connsiteX828" fmla="*/ 131183 w 196868"/>
                <a:gd name="connsiteY828" fmla="*/ 410550 h 433230"/>
                <a:gd name="connsiteX829" fmla="*/ 129533 w 196868"/>
                <a:gd name="connsiteY829" fmla="*/ 410801 h 433230"/>
                <a:gd name="connsiteX830" fmla="*/ 130902 w 196868"/>
                <a:gd name="connsiteY830" fmla="*/ 409103 h 433230"/>
                <a:gd name="connsiteX831" fmla="*/ 131442 w 196868"/>
                <a:gd name="connsiteY831" fmla="*/ 408720 h 433230"/>
                <a:gd name="connsiteX832" fmla="*/ 132380 w 196868"/>
                <a:gd name="connsiteY832" fmla="*/ 409330 h 433230"/>
                <a:gd name="connsiteX833" fmla="*/ 131786 w 196868"/>
                <a:gd name="connsiteY833" fmla="*/ 431940 h 433230"/>
                <a:gd name="connsiteX834" fmla="*/ 130722 w 196868"/>
                <a:gd name="connsiteY834" fmla="*/ 433230 h 433230"/>
                <a:gd name="connsiteX835" fmla="*/ 130362 w 196868"/>
                <a:gd name="connsiteY835" fmla="*/ 433176 h 433230"/>
                <a:gd name="connsiteX836" fmla="*/ 130855 w 196868"/>
                <a:gd name="connsiteY836" fmla="*/ 431032 h 433230"/>
                <a:gd name="connsiteX837" fmla="*/ 132623 w 196868"/>
                <a:gd name="connsiteY837" fmla="*/ 429467 h 433230"/>
                <a:gd name="connsiteX838" fmla="*/ 134180 w 196868"/>
                <a:gd name="connsiteY838" fmla="*/ 429327 h 433230"/>
                <a:gd name="connsiteX839" fmla="*/ 134008 w 196868"/>
                <a:gd name="connsiteY839" fmla="*/ 430297 h 433230"/>
                <a:gd name="connsiteX840" fmla="*/ 132865 w 196868"/>
                <a:gd name="connsiteY840" fmla="*/ 431486 h 433230"/>
                <a:gd name="connsiteX841" fmla="*/ 131786 w 196868"/>
                <a:gd name="connsiteY841" fmla="*/ 431940 h 43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</a:cxnLst>
              <a:rect l="l" t="t" r="r" b="b"/>
              <a:pathLst>
                <a:path w="196868" h="433230">
                  <a:moveTo>
                    <a:pt x="196697" y="167648"/>
                  </a:moveTo>
                  <a:lnTo>
                    <a:pt x="195406" y="169964"/>
                  </a:lnTo>
                  <a:lnTo>
                    <a:pt x="192049" y="172366"/>
                  </a:lnTo>
                  <a:lnTo>
                    <a:pt x="189679" y="173586"/>
                  </a:lnTo>
                  <a:lnTo>
                    <a:pt x="188294" y="173618"/>
                  </a:lnTo>
                  <a:lnTo>
                    <a:pt x="187121" y="175057"/>
                  </a:lnTo>
                  <a:lnTo>
                    <a:pt x="186158" y="177889"/>
                  </a:lnTo>
                  <a:lnTo>
                    <a:pt x="185157" y="179548"/>
                  </a:lnTo>
                  <a:lnTo>
                    <a:pt x="184124" y="180041"/>
                  </a:lnTo>
                  <a:lnTo>
                    <a:pt x="183460" y="181112"/>
                  </a:lnTo>
                  <a:lnTo>
                    <a:pt x="183146" y="182755"/>
                  </a:lnTo>
                  <a:lnTo>
                    <a:pt x="183741" y="183632"/>
                  </a:lnTo>
                  <a:lnTo>
                    <a:pt x="185243" y="183749"/>
                  </a:lnTo>
                  <a:lnTo>
                    <a:pt x="185361" y="184211"/>
                  </a:lnTo>
                  <a:lnTo>
                    <a:pt x="184093" y="185016"/>
                  </a:lnTo>
                  <a:lnTo>
                    <a:pt x="182513" y="185298"/>
                  </a:lnTo>
                  <a:lnTo>
                    <a:pt x="180635" y="185055"/>
                  </a:lnTo>
                  <a:lnTo>
                    <a:pt x="178844" y="185705"/>
                  </a:lnTo>
                  <a:lnTo>
                    <a:pt x="177154" y="187230"/>
                  </a:lnTo>
                  <a:lnTo>
                    <a:pt x="175714" y="190524"/>
                  </a:lnTo>
                  <a:lnTo>
                    <a:pt x="174525" y="195578"/>
                  </a:lnTo>
                  <a:lnTo>
                    <a:pt x="174369" y="196877"/>
                  </a:lnTo>
                  <a:lnTo>
                    <a:pt x="171756" y="195406"/>
                  </a:lnTo>
                  <a:lnTo>
                    <a:pt x="170668" y="194576"/>
                  </a:lnTo>
                  <a:lnTo>
                    <a:pt x="169268" y="194365"/>
                  </a:lnTo>
                  <a:lnTo>
                    <a:pt x="167829" y="195296"/>
                  </a:lnTo>
                  <a:lnTo>
                    <a:pt x="166686" y="196305"/>
                  </a:lnTo>
                  <a:lnTo>
                    <a:pt x="165520" y="196673"/>
                  </a:lnTo>
                  <a:lnTo>
                    <a:pt x="163729" y="196791"/>
                  </a:lnTo>
                  <a:lnTo>
                    <a:pt x="161382" y="196266"/>
                  </a:lnTo>
                  <a:lnTo>
                    <a:pt x="159786" y="195797"/>
                  </a:lnTo>
                  <a:lnTo>
                    <a:pt x="159543" y="196055"/>
                  </a:lnTo>
                  <a:lnTo>
                    <a:pt x="160412" y="198183"/>
                  </a:lnTo>
                  <a:lnTo>
                    <a:pt x="160717" y="199881"/>
                  </a:lnTo>
                  <a:lnTo>
                    <a:pt x="160373" y="200765"/>
                  </a:lnTo>
                  <a:lnTo>
                    <a:pt x="159614" y="201500"/>
                  </a:lnTo>
                  <a:lnTo>
                    <a:pt x="158471" y="202079"/>
                  </a:lnTo>
                  <a:lnTo>
                    <a:pt x="157126" y="202416"/>
                  </a:lnTo>
                  <a:lnTo>
                    <a:pt x="155937" y="202384"/>
                  </a:lnTo>
                  <a:lnTo>
                    <a:pt x="154036" y="201579"/>
                  </a:lnTo>
                  <a:lnTo>
                    <a:pt x="152580" y="201547"/>
                  </a:lnTo>
                  <a:lnTo>
                    <a:pt x="151336" y="201946"/>
                  </a:lnTo>
                  <a:lnTo>
                    <a:pt x="150578" y="202541"/>
                  </a:lnTo>
                  <a:lnTo>
                    <a:pt x="150155" y="203284"/>
                  </a:lnTo>
                  <a:lnTo>
                    <a:pt x="149420" y="207477"/>
                  </a:lnTo>
                  <a:lnTo>
                    <a:pt x="148778" y="208784"/>
                  </a:lnTo>
                  <a:lnTo>
                    <a:pt x="147878" y="209527"/>
                  </a:lnTo>
                  <a:lnTo>
                    <a:pt x="146979" y="209605"/>
                  </a:lnTo>
                  <a:lnTo>
                    <a:pt x="145743" y="209402"/>
                  </a:lnTo>
                  <a:lnTo>
                    <a:pt x="144452" y="209574"/>
                  </a:lnTo>
                  <a:lnTo>
                    <a:pt x="138592" y="211194"/>
                  </a:lnTo>
                  <a:lnTo>
                    <a:pt x="137740" y="211350"/>
                  </a:lnTo>
                  <a:lnTo>
                    <a:pt x="135909" y="211475"/>
                  </a:lnTo>
                  <a:lnTo>
                    <a:pt x="134203" y="211522"/>
                  </a:lnTo>
                  <a:lnTo>
                    <a:pt x="133006" y="211444"/>
                  </a:lnTo>
                  <a:lnTo>
                    <a:pt x="130198" y="209785"/>
                  </a:lnTo>
                  <a:lnTo>
                    <a:pt x="128836" y="209613"/>
                  </a:lnTo>
                  <a:lnTo>
                    <a:pt x="128085" y="210083"/>
                  </a:lnTo>
                  <a:lnTo>
                    <a:pt x="127569" y="212305"/>
                  </a:lnTo>
                  <a:lnTo>
                    <a:pt x="125926" y="213721"/>
                  </a:lnTo>
                  <a:lnTo>
                    <a:pt x="123735" y="216795"/>
                  </a:lnTo>
                  <a:lnTo>
                    <a:pt x="123235" y="221286"/>
                  </a:lnTo>
                  <a:lnTo>
                    <a:pt x="123454" y="224415"/>
                  </a:lnTo>
                  <a:lnTo>
                    <a:pt x="121490" y="227513"/>
                  </a:lnTo>
                  <a:lnTo>
                    <a:pt x="121310" y="229007"/>
                  </a:lnTo>
                  <a:lnTo>
                    <a:pt x="122366" y="236174"/>
                  </a:lnTo>
                  <a:lnTo>
                    <a:pt x="122194" y="236925"/>
                  </a:lnTo>
                  <a:lnTo>
                    <a:pt x="121788" y="237293"/>
                  </a:lnTo>
                  <a:lnTo>
                    <a:pt x="120559" y="237543"/>
                  </a:lnTo>
                  <a:lnTo>
                    <a:pt x="118486" y="238294"/>
                  </a:lnTo>
                  <a:lnTo>
                    <a:pt x="117117" y="239006"/>
                  </a:lnTo>
                  <a:lnTo>
                    <a:pt x="116460" y="239084"/>
                  </a:lnTo>
                  <a:lnTo>
                    <a:pt x="114527" y="238552"/>
                  </a:lnTo>
                  <a:lnTo>
                    <a:pt x="114027" y="238544"/>
                  </a:lnTo>
                  <a:lnTo>
                    <a:pt x="114175" y="239092"/>
                  </a:lnTo>
                  <a:lnTo>
                    <a:pt x="115717" y="242190"/>
                  </a:lnTo>
                  <a:lnTo>
                    <a:pt x="117312" y="243661"/>
                  </a:lnTo>
                  <a:lnTo>
                    <a:pt x="118979" y="243497"/>
                  </a:lnTo>
                  <a:lnTo>
                    <a:pt x="119698" y="243786"/>
                  </a:lnTo>
                  <a:lnTo>
                    <a:pt x="119487" y="244529"/>
                  </a:lnTo>
                  <a:lnTo>
                    <a:pt x="120129" y="246470"/>
                  </a:lnTo>
                  <a:lnTo>
                    <a:pt x="121615" y="249599"/>
                  </a:lnTo>
                  <a:lnTo>
                    <a:pt x="122069" y="251946"/>
                  </a:lnTo>
                  <a:lnTo>
                    <a:pt x="121162" y="254277"/>
                  </a:lnTo>
                  <a:lnTo>
                    <a:pt x="121326" y="255114"/>
                  </a:lnTo>
                  <a:lnTo>
                    <a:pt x="121819" y="255607"/>
                  </a:lnTo>
                  <a:lnTo>
                    <a:pt x="123227" y="257774"/>
                  </a:lnTo>
                  <a:lnTo>
                    <a:pt x="126223" y="261162"/>
                  </a:lnTo>
                  <a:lnTo>
                    <a:pt x="129157" y="264823"/>
                  </a:lnTo>
                  <a:lnTo>
                    <a:pt x="131606" y="267874"/>
                  </a:lnTo>
                  <a:lnTo>
                    <a:pt x="133398" y="269987"/>
                  </a:lnTo>
                  <a:lnTo>
                    <a:pt x="137403" y="273906"/>
                  </a:lnTo>
                  <a:lnTo>
                    <a:pt x="138115" y="275745"/>
                  </a:lnTo>
                  <a:lnTo>
                    <a:pt x="138271" y="279453"/>
                  </a:lnTo>
                  <a:lnTo>
                    <a:pt x="139257" y="281597"/>
                  </a:lnTo>
                  <a:lnTo>
                    <a:pt x="140172" y="283130"/>
                  </a:lnTo>
                  <a:lnTo>
                    <a:pt x="140806" y="284413"/>
                  </a:lnTo>
                  <a:lnTo>
                    <a:pt x="142277" y="288606"/>
                  </a:lnTo>
                  <a:lnTo>
                    <a:pt x="142903" y="289170"/>
                  </a:lnTo>
                  <a:lnTo>
                    <a:pt x="146111" y="286619"/>
                  </a:lnTo>
                  <a:lnTo>
                    <a:pt x="146854" y="287151"/>
                  </a:lnTo>
                  <a:lnTo>
                    <a:pt x="147276" y="288114"/>
                  </a:lnTo>
                  <a:lnTo>
                    <a:pt x="147276" y="289334"/>
                  </a:lnTo>
                  <a:lnTo>
                    <a:pt x="146775" y="290719"/>
                  </a:lnTo>
                  <a:lnTo>
                    <a:pt x="145735" y="292002"/>
                  </a:lnTo>
                  <a:lnTo>
                    <a:pt x="140775" y="294959"/>
                  </a:lnTo>
                  <a:lnTo>
                    <a:pt x="140368" y="297502"/>
                  </a:lnTo>
                  <a:lnTo>
                    <a:pt x="140024" y="301359"/>
                  </a:lnTo>
                  <a:lnTo>
                    <a:pt x="139938" y="306092"/>
                  </a:lnTo>
                  <a:lnTo>
                    <a:pt x="140181" y="309628"/>
                  </a:lnTo>
                  <a:lnTo>
                    <a:pt x="140001" y="310442"/>
                  </a:lnTo>
                  <a:lnTo>
                    <a:pt x="139562" y="310825"/>
                  </a:lnTo>
                  <a:lnTo>
                    <a:pt x="137692" y="310669"/>
                  </a:lnTo>
                  <a:lnTo>
                    <a:pt x="135001" y="312452"/>
                  </a:lnTo>
                  <a:lnTo>
                    <a:pt x="134047" y="312609"/>
                  </a:lnTo>
                  <a:lnTo>
                    <a:pt x="132865" y="313289"/>
                  </a:lnTo>
                  <a:lnTo>
                    <a:pt x="131966" y="314134"/>
                  </a:lnTo>
                  <a:lnTo>
                    <a:pt x="131676" y="315417"/>
                  </a:lnTo>
                  <a:lnTo>
                    <a:pt x="132208" y="319298"/>
                  </a:lnTo>
                  <a:lnTo>
                    <a:pt x="133170" y="322936"/>
                  </a:lnTo>
                  <a:lnTo>
                    <a:pt x="135056" y="325603"/>
                  </a:lnTo>
                  <a:lnTo>
                    <a:pt x="136550" y="327716"/>
                  </a:lnTo>
                  <a:lnTo>
                    <a:pt x="138639" y="330650"/>
                  </a:lnTo>
                  <a:lnTo>
                    <a:pt x="140282" y="333200"/>
                  </a:lnTo>
                  <a:lnTo>
                    <a:pt x="143607" y="335993"/>
                  </a:lnTo>
                  <a:lnTo>
                    <a:pt x="148270" y="340171"/>
                  </a:lnTo>
                  <a:lnTo>
                    <a:pt x="150053" y="342479"/>
                  </a:lnTo>
                  <a:lnTo>
                    <a:pt x="151626" y="345272"/>
                  </a:lnTo>
                  <a:lnTo>
                    <a:pt x="152737" y="347658"/>
                  </a:lnTo>
                  <a:lnTo>
                    <a:pt x="153160" y="350818"/>
                  </a:lnTo>
                  <a:lnTo>
                    <a:pt x="153503" y="352587"/>
                  </a:lnTo>
                  <a:lnTo>
                    <a:pt x="153605" y="358501"/>
                  </a:lnTo>
                  <a:lnTo>
                    <a:pt x="152753" y="359847"/>
                  </a:lnTo>
                  <a:lnTo>
                    <a:pt x="152095" y="361403"/>
                  </a:lnTo>
                  <a:lnTo>
                    <a:pt x="152463" y="363031"/>
                  </a:lnTo>
                  <a:lnTo>
                    <a:pt x="153551" y="364588"/>
                  </a:lnTo>
                  <a:lnTo>
                    <a:pt x="153551" y="366364"/>
                  </a:lnTo>
                  <a:lnTo>
                    <a:pt x="154568" y="369548"/>
                  </a:lnTo>
                  <a:lnTo>
                    <a:pt x="156273" y="371496"/>
                  </a:lnTo>
                  <a:lnTo>
                    <a:pt x="157916" y="372802"/>
                  </a:lnTo>
                  <a:lnTo>
                    <a:pt x="158644" y="373835"/>
                  </a:lnTo>
                  <a:lnTo>
                    <a:pt x="158409" y="375493"/>
                  </a:lnTo>
                  <a:lnTo>
                    <a:pt x="158894" y="377254"/>
                  </a:lnTo>
                  <a:lnTo>
                    <a:pt x="159254" y="379170"/>
                  </a:lnTo>
                  <a:lnTo>
                    <a:pt x="159919" y="381823"/>
                  </a:lnTo>
                  <a:lnTo>
                    <a:pt x="161241" y="384068"/>
                  </a:lnTo>
                  <a:lnTo>
                    <a:pt x="163252" y="390945"/>
                  </a:lnTo>
                  <a:lnTo>
                    <a:pt x="163205" y="391649"/>
                  </a:lnTo>
                  <a:lnTo>
                    <a:pt x="162336" y="393041"/>
                  </a:lnTo>
                  <a:lnTo>
                    <a:pt x="161069" y="394301"/>
                  </a:lnTo>
                  <a:lnTo>
                    <a:pt x="160255" y="394708"/>
                  </a:lnTo>
                  <a:lnTo>
                    <a:pt x="159481" y="396007"/>
                  </a:lnTo>
                  <a:lnTo>
                    <a:pt x="157642" y="399676"/>
                  </a:lnTo>
                  <a:lnTo>
                    <a:pt x="153934" y="405997"/>
                  </a:lnTo>
                  <a:lnTo>
                    <a:pt x="150319" y="410112"/>
                  </a:lnTo>
                  <a:lnTo>
                    <a:pt x="147276" y="413038"/>
                  </a:lnTo>
                  <a:lnTo>
                    <a:pt x="145078" y="414814"/>
                  </a:lnTo>
                  <a:lnTo>
                    <a:pt x="144428" y="415870"/>
                  </a:lnTo>
                  <a:lnTo>
                    <a:pt x="144428" y="416700"/>
                  </a:lnTo>
                  <a:lnTo>
                    <a:pt x="144828" y="418170"/>
                  </a:lnTo>
                  <a:lnTo>
                    <a:pt x="144671" y="420971"/>
                  </a:lnTo>
                  <a:lnTo>
                    <a:pt x="144202" y="422747"/>
                  </a:lnTo>
                  <a:lnTo>
                    <a:pt x="143576" y="424625"/>
                  </a:lnTo>
                  <a:lnTo>
                    <a:pt x="143224" y="426299"/>
                  </a:lnTo>
                  <a:lnTo>
                    <a:pt x="142246" y="426549"/>
                  </a:lnTo>
                  <a:lnTo>
                    <a:pt x="140149" y="429741"/>
                  </a:lnTo>
                  <a:lnTo>
                    <a:pt x="139241" y="428137"/>
                  </a:lnTo>
                  <a:lnTo>
                    <a:pt x="138709" y="426471"/>
                  </a:lnTo>
                  <a:lnTo>
                    <a:pt x="139280" y="422692"/>
                  </a:lnTo>
                  <a:lnTo>
                    <a:pt x="138005" y="415534"/>
                  </a:lnTo>
                  <a:lnTo>
                    <a:pt x="138803" y="414579"/>
                  </a:lnTo>
                  <a:lnTo>
                    <a:pt x="139562" y="414094"/>
                  </a:lnTo>
                  <a:lnTo>
                    <a:pt x="140955" y="411348"/>
                  </a:lnTo>
                  <a:lnTo>
                    <a:pt x="142637" y="408626"/>
                  </a:lnTo>
                  <a:lnTo>
                    <a:pt x="142801" y="405371"/>
                  </a:lnTo>
                  <a:lnTo>
                    <a:pt x="144162" y="402985"/>
                  </a:lnTo>
                  <a:lnTo>
                    <a:pt x="143842" y="400990"/>
                  </a:lnTo>
                  <a:lnTo>
                    <a:pt x="143912" y="398651"/>
                  </a:lnTo>
                  <a:lnTo>
                    <a:pt x="144202" y="396734"/>
                  </a:lnTo>
                  <a:lnTo>
                    <a:pt x="144092" y="395162"/>
                  </a:lnTo>
                  <a:lnTo>
                    <a:pt x="145172" y="393534"/>
                  </a:lnTo>
                  <a:lnTo>
                    <a:pt x="147041" y="392314"/>
                  </a:lnTo>
                  <a:lnTo>
                    <a:pt x="146259" y="391876"/>
                  </a:lnTo>
                  <a:lnTo>
                    <a:pt x="145477" y="390984"/>
                  </a:lnTo>
                  <a:lnTo>
                    <a:pt x="143028" y="392337"/>
                  </a:lnTo>
                  <a:lnTo>
                    <a:pt x="141776" y="391891"/>
                  </a:lnTo>
                  <a:lnTo>
                    <a:pt x="141526" y="390483"/>
                  </a:lnTo>
                  <a:lnTo>
                    <a:pt x="141839" y="388973"/>
                  </a:lnTo>
                  <a:lnTo>
                    <a:pt x="141964" y="388058"/>
                  </a:lnTo>
                  <a:lnTo>
                    <a:pt x="142942" y="387025"/>
                  </a:lnTo>
                  <a:lnTo>
                    <a:pt x="142872" y="385007"/>
                  </a:lnTo>
                  <a:lnTo>
                    <a:pt x="142378" y="383231"/>
                  </a:lnTo>
                  <a:lnTo>
                    <a:pt x="143090" y="381032"/>
                  </a:lnTo>
                  <a:lnTo>
                    <a:pt x="141643" y="381025"/>
                  </a:lnTo>
                  <a:lnTo>
                    <a:pt x="140978" y="380579"/>
                  </a:lnTo>
                  <a:lnTo>
                    <a:pt x="141393" y="379358"/>
                  </a:lnTo>
                  <a:lnTo>
                    <a:pt x="142707" y="378279"/>
                  </a:lnTo>
                  <a:lnTo>
                    <a:pt x="141510" y="376213"/>
                  </a:lnTo>
                  <a:lnTo>
                    <a:pt x="142394" y="373999"/>
                  </a:lnTo>
                  <a:lnTo>
                    <a:pt x="142363" y="371261"/>
                  </a:lnTo>
                  <a:lnTo>
                    <a:pt x="141761" y="368844"/>
                  </a:lnTo>
                  <a:lnTo>
                    <a:pt x="141792" y="367107"/>
                  </a:lnTo>
                  <a:lnTo>
                    <a:pt x="140869" y="364024"/>
                  </a:lnTo>
                  <a:lnTo>
                    <a:pt x="140446" y="360081"/>
                  </a:lnTo>
                  <a:lnTo>
                    <a:pt x="138498" y="357148"/>
                  </a:lnTo>
                  <a:lnTo>
                    <a:pt x="137051" y="352868"/>
                  </a:lnTo>
                  <a:lnTo>
                    <a:pt x="133186" y="347267"/>
                  </a:lnTo>
                  <a:lnTo>
                    <a:pt x="133257" y="344865"/>
                  </a:lnTo>
                  <a:lnTo>
                    <a:pt x="133053" y="342752"/>
                  </a:lnTo>
                  <a:lnTo>
                    <a:pt x="132208" y="341728"/>
                  </a:lnTo>
                  <a:lnTo>
                    <a:pt x="131089" y="349199"/>
                  </a:lnTo>
                  <a:lnTo>
                    <a:pt x="130236" y="347728"/>
                  </a:lnTo>
                  <a:lnTo>
                    <a:pt x="129963" y="343558"/>
                  </a:lnTo>
                  <a:lnTo>
                    <a:pt x="129408" y="341579"/>
                  </a:lnTo>
                  <a:lnTo>
                    <a:pt x="130010" y="337644"/>
                  </a:lnTo>
                  <a:lnTo>
                    <a:pt x="127773" y="333732"/>
                  </a:lnTo>
                  <a:lnTo>
                    <a:pt x="127295" y="330892"/>
                  </a:lnTo>
                  <a:lnTo>
                    <a:pt x="125824" y="326581"/>
                  </a:lnTo>
                  <a:lnTo>
                    <a:pt x="126255" y="325611"/>
                  </a:lnTo>
                  <a:lnTo>
                    <a:pt x="128218" y="326581"/>
                  </a:lnTo>
                  <a:lnTo>
                    <a:pt x="126411" y="324070"/>
                  </a:lnTo>
                  <a:lnTo>
                    <a:pt x="124940" y="324633"/>
                  </a:lnTo>
                  <a:lnTo>
                    <a:pt x="123688" y="321919"/>
                  </a:lnTo>
                  <a:lnTo>
                    <a:pt x="123415" y="314557"/>
                  </a:lnTo>
                  <a:lnTo>
                    <a:pt x="122186" y="311803"/>
                  </a:lnTo>
                  <a:lnTo>
                    <a:pt x="122859" y="308994"/>
                  </a:lnTo>
                  <a:lnTo>
                    <a:pt x="121459" y="298918"/>
                  </a:lnTo>
                  <a:lnTo>
                    <a:pt x="118689" y="295647"/>
                  </a:lnTo>
                  <a:lnTo>
                    <a:pt x="119237" y="292831"/>
                  </a:lnTo>
                  <a:lnTo>
                    <a:pt x="119925" y="290328"/>
                  </a:lnTo>
                  <a:lnTo>
                    <a:pt x="119769" y="285696"/>
                  </a:lnTo>
                  <a:lnTo>
                    <a:pt x="120450" y="284264"/>
                  </a:lnTo>
                  <a:lnTo>
                    <a:pt x="121795" y="283169"/>
                  </a:lnTo>
                  <a:lnTo>
                    <a:pt x="120536" y="283553"/>
                  </a:lnTo>
                  <a:lnTo>
                    <a:pt x="119464" y="283881"/>
                  </a:lnTo>
                  <a:lnTo>
                    <a:pt x="116952" y="284155"/>
                  </a:lnTo>
                  <a:lnTo>
                    <a:pt x="114113" y="284210"/>
                  </a:lnTo>
                  <a:lnTo>
                    <a:pt x="113127" y="280822"/>
                  </a:lnTo>
                  <a:lnTo>
                    <a:pt x="111734" y="279195"/>
                  </a:lnTo>
                  <a:lnTo>
                    <a:pt x="110514" y="275792"/>
                  </a:lnTo>
                  <a:lnTo>
                    <a:pt x="109778" y="271919"/>
                  </a:lnTo>
                  <a:lnTo>
                    <a:pt x="110256" y="271160"/>
                  </a:lnTo>
                  <a:lnTo>
                    <a:pt x="108065" y="269580"/>
                  </a:lnTo>
                  <a:lnTo>
                    <a:pt x="107502" y="268610"/>
                  </a:lnTo>
                  <a:lnTo>
                    <a:pt x="105210" y="266091"/>
                  </a:lnTo>
                  <a:lnTo>
                    <a:pt x="102604" y="264174"/>
                  </a:lnTo>
                  <a:lnTo>
                    <a:pt x="103183" y="265520"/>
                  </a:lnTo>
                  <a:lnTo>
                    <a:pt x="103887" y="266372"/>
                  </a:lnTo>
                  <a:lnTo>
                    <a:pt x="102589" y="268704"/>
                  </a:lnTo>
                  <a:lnTo>
                    <a:pt x="103856" y="272631"/>
                  </a:lnTo>
                  <a:lnTo>
                    <a:pt x="102745" y="275135"/>
                  </a:lnTo>
                  <a:lnTo>
                    <a:pt x="101705" y="278389"/>
                  </a:lnTo>
                  <a:lnTo>
                    <a:pt x="100711" y="279938"/>
                  </a:lnTo>
                  <a:lnTo>
                    <a:pt x="97574" y="283271"/>
                  </a:lnTo>
                  <a:lnTo>
                    <a:pt x="95031" y="284397"/>
                  </a:lnTo>
                  <a:lnTo>
                    <a:pt x="93373" y="284609"/>
                  </a:lnTo>
                  <a:lnTo>
                    <a:pt x="91902" y="284257"/>
                  </a:lnTo>
                  <a:lnTo>
                    <a:pt x="90103" y="282535"/>
                  </a:lnTo>
                  <a:lnTo>
                    <a:pt x="89664" y="281096"/>
                  </a:lnTo>
                  <a:lnTo>
                    <a:pt x="89375" y="278678"/>
                  </a:lnTo>
                  <a:lnTo>
                    <a:pt x="88741" y="278334"/>
                  </a:lnTo>
                  <a:lnTo>
                    <a:pt x="88060" y="278616"/>
                  </a:lnTo>
                  <a:lnTo>
                    <a:pt x="89125" y="281738"/>
                  </a:lnTo>
                  <a:lnTo>
                    <a:pt x="89109" y="283193"/>
                  </a:lnTo>
                  <a:lnTo>
                    <a:pt x="91026" y="285994"/>
                  </a:lnTo>
                  <a:lnTo>
                    <a:pt x="90345" y="286776"/>
                  </a:lnTo>
                  <a:lnTo>
                    <a:pt x="86871" y="288309"/>
                  </a:lnTo>
                  <a:lnTo>
                    <a:pt x="85690" y="288059"/>
                  </a:lnTo>
                  <a:lnTo>
                    <a:pt x="84853" y="288364"/>
                  </a:lnTo>
                  <a:lnTo>
                    <a:pt x="84626" y="289624"/>
                  </a:lnTo>
                  <a:lnTo>
                    <a:pt x="84188" y="290328"/>
                  </a:lnTo>
                  <a:lnTo>
                    <a:pt x="78719" y="292252"/>
                  </a:lnTo>
                  <a:lnTo>
                    <a:pt x="77577" y="294419"/>
                  </a:lnTo>
                  <a:lnTo>
                    <a:pt x="76873" y="296618"/>
                  </a:lnTo>
                  <a:lnTo>
                    <a:pt x="74151" y="299770"/>
                  </a:lnTo>
                  <a:lnTo>
                    <a:pt x="70505" y="302376"/>
                  </a:lnTo>
                  <a:lnTo>
                    <a:pt x="69605" y="302227"/>
                  </a:lnTo>
                  <a:lnTo>
                    <a:pt x="68573" y="301617"/>
                  </a:lnTo>
                  <a:lnTo>
                    <a:pt x="68713" y="298800"/>
                  </a:lnTo>
                  <a:lnTo>
                    <a:pt x="69965" y="296414"/>
                  </a:lnTo>
                  <a:lnTo>
                    <a:pt x="69566" y="293864"/>
                  </a:lnTo>
                  <a:lnTo>
                    <a:pt x="69261" y="295327"/>
                  </a:lnTo>
                  <a:lnTo>
                    <a:pt x="66906" y="298879"/>
                  </a:lnTo>
                  <a:lnTo>
                    <a:pt x="65834" y="300036"/>
                  </a:lnTo>
                  <a:lnTo>
                    <a:pt x="63675" y="299731"/>
                  </a:lnTo>
                  <a:lnTo>
                    <a:pt x="60687" y="300209"/>
                  </a:lnTo>
                  <a:lnTo>
                    <a:pt x="59560" y="296563"/>
                  </a:lnTo>
                  <a:lnTo>
                    <a:pt x="59583" y="295225"/>
                  </a:lnTo>
                  <a:lnTo>
                    <a:pt x="59364" y="294091"/>
                  </a:lnTo>
                  <a:lnTo>
                    <a:pt x="59709" y="292894"/>
                  </a:lnTo>
                  <a:lnTo>
                    <a:pt x="59599" y="291939"/>
                  </a:lnTo>
                  <a:lnTo>
                    <a:pt x="58879" y="293762"/>
                  </a:lnTo>
                  <a:lnTo>
                    <a:pt x="58606" y="295342"/>
                  </a:lnTo>
                  <a:lnTo>
                    <a:pt x="57510" y="296751"/>
                  </a:lnTo>
                  <a:lnTo>
                    <a:pt x="54514" y="298261"/>
                  </a:lnTo>
                  <a:lnTo>
                    <a:pt x="54389" y="296344"/>
                  </a:lnTo>
                  <a:lnTo>
                    <a:pt x="54287" y="294615"/>
                  </a:lnTo>
                  <a:lnTo>
                    <a:pt x="54928" y="293058"/>
                  </a:lnTo>
                  <a:lnTo>
                    <a:pt x="54834" y="290594"/>
                  </a:lnTo>
                  <a:lnTo>
                    <a:pt x="55789" y="287026"/>
                  </a:lnTo>
                  <a:lnTo>
                    <a:pt x="55710" y="285806"/>
                  </a:lnTo>
                  <a:lnTo>
                    <a:pt x="55421" y="284452"/>
                  </a:lnTo>
                  <a:lnTo>
                    <a:pt x="54889" y="286416"/>
                  </a:lnTo>
                  <a:lnTo>
                    <a:pt x="54584" y="288450"/>
                  </a:lnTo>
                  <a:lnTo>
                    <a:pt x="53982" y="289068"/>
                  </a:lnTo>
                  <a:lnTo>
                    <a:pt x="52878" y="289530"/>
                  </a:lnTo>
                  <a:lnTo>
                    <a:pt x="50860" y="291861"/>
                  </a:lnTo>
                  <a:lnTo>
                    <a:pt x="49679" y="293950"/>
                  </a:lnTo>
                  <a:lnTo>
                    <a:pt x="46550" y="295921"/>
                  </a:lnTo>
                  <a:lnTo>
                    <a:pt x="44899" y="295718"/>
                  </a:lnTo>
                  <a:lnTo>
                    <a:pt x="44687" y="293214"/>
                  </a:lnTo>
                  <a:lnTo>
                    <a:pt x="45939" y="284335"/>
                  </a:lnTo>
                  <a:lnTo>
                    <a:pt x="47167" y="283083"/>
                  </a:lnTo>
                  <a:lnTo>
                    <a:pt x="47739" y="281542"/>
                  </a:lnTo>
                  <a:lnTo>
                    <a:pt x="48763" y="276339"/>
                  </a:lnTo>
                  <a:lnTo>
                    <a:pt x="49914" y="274376"/>
                  </a:lnTo>
                  <a:lnTo>
                    <a:pt x="50367" y="270245"/>
                  </a:lnTo>
                  <a:lnTo>
                    <a:pt x="50837" y="269533"/>
                  </a:lnTo>
                  <a:lnTo>
                    <a:pt x="52378" y="266286"/>
                  </a:lnTo>
                  <a:lnTo>
                    <a:pt x="52910" y="260325"/>
                  </a:lnTo>
                  <a:lnTo>
                    <a:pt x="52276" y="257360"/>
                  </a:lnTo>
                  <a:lnTo>
                    <a:pt x="50829" y="254481"/>
                  </a:lnTo>
                  <a:lnTo>
                    <a:pt x="49437" y="245828"/>
                  </a:lnTo>
                  <a:lnTo>
                    <a:pt x="45806" y="238802"/>
                  </a:lnTo>
                  <a:lnTo>
                    <a:pt x="45509" y="236456"/>
                  </a:lnTo>
                  <a:lnTo>
                    <a:pt x="43717" y="233616"/>
                  </a:lnTo>
                  <a:lnTo>
                    <a:pt x="45368" y="233412"/>
                  </a:lnTo>
                  <a:lnTo>
                    <a:pt x="41973" y="230924"/>
                  </a:lnTo>
                  <a:lnTo>
                    <a:pt x="41503" y="229907"/>
                  </a:lnTo>
                  <a:lnTo>
                    <a:pt x="40823" y="224071"/>
                  </a:lnTo>
                  <a:lnTo>
                    <a:pt x="40956" y="220809"/>
                  </a:lnTo>
                  <a:lnTo>
                    <a:pt x="40463" y="221239"/>
                  </a:lnTo>
                  <a:lnTo>
                    <a:pt x="40001" y="223249"/>
                  </a:lnTo>
                  <a:lnTo>
                    <a:pt x="38671" y="224071"/>
                  </a:lnTo>
                  <a:lnTo>
                    <a:pt x="39266" y="227552"/>
                  </a:lnTo>
                  <a:lnTo>
                    <a:pt x="39110" y="228397"/>
                  </a:lnTo>
                  <a:lnTo>
                    <a:pt x="38405" y="229751"/>
                  </a:lnTo>
                  <a:lnTo>
                    <a:pt x="35573" y="228342"/>
                  </a:lnTo>
                  <a:lnTo>
                    <a:pt x="33492" y="226809"/>
                  </a:lnTo>
                  <a:lnTo>
                    <a:pt x="31137" y="223077"/>
                  </a:lnTo>
                  <a:lnTo>
                    <a:pt x="28829" y="218892"/>
                  </a:lnTo>
                  <a:lnTo>
                    <a:pt x="29643" y="218243"/>
                  </a:lnTo>
                  <a:lnTo>
                    <a:pt x="30707" y="218164"/>
                  </a:lnTo>
                  <a:lnTo>
                    <a:pt x="33985" y="221278"/>
                  </a:lnTo>
                  <a:lnTo>
                    <a:pt x="36105" y="221927"/>
                  </a:lnTo>
                  <a:lnTo>
                    <a:pt x="37451" y="221153"/>
                  </a:lnTo>
                  <a:lnTo>
                    <a:pt x="39117" y="219823"/>
                  </a:lnTo>
                  <a:lnTo>
                    <a:pt x="39915" y="217241"/>
                  </a:lnTo>
                  <a:lnTo>
                    <a:pt x="39101" y="216294"/>
                  </a:lnTo>
                  <a:lnTo>
                    <a:pt x="37498" y="215778"/>
                  </a:lnTo>
                  <a:lnTo>
                    <a:pt x="36442" y="215082"/>
                  </a:lnTo>
                  <a:lnTo>
                    <a:pt x="34908" y="213329"/>
                  </a:lnTo>
                  <a:lnTo>
                    <a:pt x="34720" y="212438"/>
                  </a:lnTo>
                  <a:lnTo>
                    <a:pt x="34243" y="211295"/>
                  </a:lnTo>
                  <a:lnTo>
                    <a:pt x="32694" y="210490"/>
                  </a:lnTo>
                  <a:lnTo>
                    <a:pt x="31442" y="209465"/>
                  </a:lnTo>
                  <a:lnTo>
                    <a:pt x="32498" y="207657"/>
                  </a:lnTo>
                  <a:lnTo>
                    <a:pt x="33539" y="206312"/>
                  </a:lnTo>
                  <a:lnTo>
                    <a:pt x="30785" y="206374"/>
                  </a:lnTo>
                  <a:lnTo>
                    <a:pt x="27656" y="204058"/>
                  </a:lnTo>
                  <a:lnTo>
                    <a:pt x="27007" y="203386"/>
                  </a:lnTo>
                  <a:lnTo>
                    <a:pt x="25966" y="202924"/>
                  </a:lnTo>
                  <a:lnTo>
                    <a:pt x="23502" y="202650"/>
                  </a:lnTo>
                  <a:lnTo>
                    <a:pt x="21452" y="203331"/>
                  </a:lnTo>
                  <a:lnTo>
                    <a:pt x="22383" y="206640"/>
                  </a:lnTo>
                  <a:lnTo>
                    <a:pt x="22203" y="207736"/>
                  </a:lnTo>
                  <a:lnTo>
                    <a:pt x="20857" y="207571"/>
                  </a:lnTo>
                  <a:lnTo>
                    <a:pt x="18056" y="202533"/>
                  </a:lnTo>
                  <a:lnTo>
                    <a:pt x="18902" y="201258"/>
                  </a:lnTo>
                  <a:lnTo>
                    <a:pt x="20106" y="200061"/>
                  </a:lnTo>
                  <a:lnTo>
                    <a:pt x="19512" y="199889"/>
                  </a:lnTo>
                  <a:lnTo>
                    <a:pt x="18346" y="199967"/>
                  </a:lnTo>
                  <a:lnTo>
                    <a:pt x="19488" y="195492"/>
                  </a:lnTo>
                  <a:lnTo>
                    <a:pt x="18792" y="194827"/>
                  </a:lnTo>
                  <a:lnTo>
                    <a:pt x="18432" y="196227"/>
                  </a:lnTo>
                  <a:lnTo>
                    <a:pt x="17814" y="197573"/>
                  </a:lnTo>
                  <a:lnTo>
                    <a:pt x="15428" y="200734"/>
                  </a:lnTo>
                  <a:lnTo>
                    <a:pt x="14246" y="200139"/>
                  </a:lnTo>
                  <a:lnTo>
                    <a:pt x="13433" y="199349"/>
                  </a:lnTo>
                  <a:lnTo>
                    <a:pt x="14575" y="197690"/>
                  </a:lnTo>
                  <a:lnTo>
                    <a:pt x="15193" y="197244"/>
                  </a:lnTo>
                  <a:lnTo>
                    <a:pt x="15623" y="196353"/>
                  </a:lnTo>
                  <a:lnTo>
                    <a:pt x="14739" y="194616"/>
                  </a:lnTo>
                  <a:lnTo>
                    <a:pt x="13331" y="193348"/>
                  </a:lnTo>
                  <a:lnTo>
                    <a:pt x="12205" y="191166"/>
                  </a:lnTo>
                  <a:lnTo>
                    <a:pt x="11618" y="191134"/>
                  </a:lnTo>
                  <a:lnTo>
                    <a:pt x="12134" y="193708"/>
                  </a:lnTo>
                  <a:lnTo>
                    <a:pt x="11923" y="197385"/>
                  </a:lnTo>
                  <a:lnTo>
                    <a:pt x="9404" y="193325"/>
                  </a:lnTo>
                  <a:lnTo>
                    <a:pt x="4358" y="187551"/>
                  </a:lnTo>
                  <a:lnTo>
                    <a:pt x="3169" y="185814"/>
                  </a:lnTo>
                  <a:lnTo>
                    <a:pt x="2902" y="184117"/>
                  </a:lnTo>
                  <a:lnTo>
                    <a:pt x="2339" y="182552"/>
                  </a:lnTo>
                  <a:lnTo>
                    <a:pt x="1948" y="180839"/>
                  </a:lnTo>
                  <a:lnTo>
                    <a:pt x="1862" y="179516"/>
                  </a:lnTo>
                  <a:lnTo>
                    <a:pt x="767" y="178320"/>
                  </a:lnTo>
                  <a:lnTo>
                    <a:pt x="274" y="176223"/>
                  </a:lnTo>
                  <a:lnTo>
                    <a:pt x="0" y="174095"/>
                  </a:lnTo>
                  <a:lnTo>
                    <a:pt x="626" y="172577"/>
                  </a:lnTo>
                  <a:lnTo>
                    <a:pt x="2198" y="170942"/>
                  </a:lnTo>
                  <a:lnTo>
                    <a:pt x="3317" y="170653"/>
                  </a:lnTo>
                  <a:lnTo>
                    <a:pt x="4240" y="171372"/>
                  </a:lnTo>
                  <a:lnTo>
                    <a:pt x="6415" y="172452"/>
                  </a:lnTo>
                  <a:lnTo>
                    <a:pt x="7886" y="173461"/>
                  </a:lnTo>
                  <a:lnTo>
                    <a:pt x="8535" y="174783"/>
                  </a:lnTo>
                  <a:lnTo>
                    <a:pt x="9224" y="174619"/>
                  </a:lnTo>
                  <a:lnTo>
                    <a:pt x="9920" y="173774"/>
                  </a:lnTo>
                  <a:lnTo>
                    <a:pt x="9779" y="172733"/>
                  </a:lnTo>
                  <a:lnTo>
                    <a:pt x="9075" y="169995"/>
                  </a:lnTo>
                  <a:lnTo>
                    <a:pt x="8880" y="166670"/>
                  </a:lnTo>
                  <a:lnTo>
                    <a:pt x="8848" y="158878"/>
                  </a:lnTo>
                  <a:lnTo>
                    <a:pt x="8676" y="157986"/>
                  </a:lnTo>
                  <a:lnTo>
                    <a:pt x="9889" y="157204"/>
                  </a:lnTo>
                  <a:lnTo>
                    <a:pt x="10382" y="156312"/>
                  </a:lnTo>
                  <a:lnTo>
                    <a:pt x="10875" y="154982"/>
                  </a:lnTo>
                  <a:lnTo>
                    <a:pt x="11187" y="154395"/>
                  </a:lnTo>
                  <a:lnTo>
                    <a:pt x="11892" y="154356"/>
                  </a:lnTo>
                  <a:lnTo>
                    <a:pt x="13002" y="155006"/>
                  </a:lnTo>
                  <a:lnTo>
                    <a:pt x="14817" y="157235"/>
                  </a:lnTo>
                  <a:lnTo>
                    <a:pt x="16030" y="157736"/>
                  </a:lnTo>
                  <a:lnTo>
                    <a:pt x="17235" y="157384"/>
                  </a:lnTo>
                  <a:lnTo>
                    <a:pt x="18495" y="154043"/>
                  </a:lnTo>
                  <a:lnTo>
                    <a:pt x="18956" y="153136"/>
                  </a:lnTo>
                  <a:lnTo>
                    <a:pt x="19566" y="152541"/>
                  </a:lnTo>
                  <a:lnTo>
                    <a:pt x="20685" y="152643"/>
                  </a:lnTo>
                  <a:lnTo>
                    <a:pt x="21334" y="152041"/>
                  </a:lnTo>
                  <a:lnTo>
                    <a:pt x="21577" y="150593"/>
                  </a:lnTo>
                  <a:lnTo>
                    <a:pt x="21569" y="148982"/>
                  </a:lnTo>
                  <a:lnTo>
                    <a:pt x="20325" y="144569"/>
                  </a:lnTo>
                  <a:lnTo>
                    <a:pt x="19950" y="142527"/>
                  </a:lnTo>
                  <a:lnTo>
                    <a:pt x="19746" y="140517"/>
                  </a:lnTo>
                  <a:lnTo>
                    <a:pt x="20529" y="138443"/>
                  </a:lnTo>
                  <a:lnTo>
                    <a:pt x="21593" y="136018"/>
                  </a:lnTo>
                  <a:lnTo>
                    <a:pt x="21343" y="133898"/>
                  </a:lnTo>
                  <a:lnTo>
                    <a:pt x="21632" y="133076"/>
                  </a:lnTo>
                  <a:lnTo>
                    <a:pt x="22500" y="132959"/>
                  </a:lnTo>
                  <a:lnTo>
                    <a:pt x="23588" y="133468"/>
                  </a:lnTo>
                  <a:lnTo>
                    <a:pt x="24785" y="133116"/>
                  </a:lnTo>
                  <a:lnTo>
                    <a:pt x="25692" y="131817"/>
                  </a:lnTo>
                  <a:lnTo>
                    <a:pt x="26060" y="130683"/>
                  </a:lnTo>
                  <a:lnTo>
                    <a:pt x="26608" y="125777"/>
                  </a:lnTo>
                  <a:lnTo>
                    <a:pt x="26975" y="121279"/>
                  </a:lnTo>
                  <a:lnTo>
                    <a:pt x="27132" y="117610"/>
                  </a:lnTo>
                  <a:lnTo>
                    <a:pt x="26201" y="115411"/>
                  </a:lnTo>
                  <a:lnTo>
                    <a:pt x="24769" y="109497"/>
                  </a:lnTo>
                  <a:lnTo>
                    <a:pt x="25184" y="108487"/>
                  </a:lnTo>
                  <a:lnTo>
                    <a:pt x="25833" y="108253"/>
                  </a:lnTo>
                  <a:lnTo>
                    <a:pt x="27953" y="110326"/>
                  </a:lnTo>
                  <a:lnTo>
                    <a:pt x="28868" y="110670"/>
                  </a:lnTo>
                  <a:lnTo>
                    <a:pt x="30410" y="110349"/>
                  </a:lnTo>
                  <a:lnTo>
                    <a:pt x="31927" y="109888"/>
                  </a:lnTo>
                  <a:lnTo>
                    <a:pt x="33030" y="109857"/>
                  </a:lnTo>
                  <a:lnTo>
                    <a:pt x="34619" y="110569"/>
                  </a:lnTo>
                  <a:lnTo>
                    <a:pt x="36801" y="111359"/>
                  </a:lnTo>
                  <a:lnTo>
                    <a:pt x="40220" y="112337"/>
                  </a:lnTo>
                  <a:lnTo>
                    <a:pt x="41621" y="113072"/>
                  </a:lnTo>
                  <a:lnTo>
                    <a:pt x="42779" y="112970"/>
                  </a:lnTo>
                  <a:lnTo>
                    <a:pt x="43717" y="110670"/>
                  </a:lnTo>
                  <a:lnTo>
                    <a:pt x="44805" y="107314"/>
                  </a:lnTo>
                  <a:lnTo>
                    <a:pt x="46416" y="102315"/>
                  </a:lnTo>
                  <a:lnTo>
                    <a:pt x="48263" y="98677"/>
                  </a:lnTo>
                  <a:lnTo>
                    <a:pt x="48756" y="97707"/>
                  </a:lnTo>
                  <a:lnTo>
                    <a:pt x="50813" y="94742"/>
                  </a:lnTo>
                  <a:lnTo>
                    <a:pt x="52808" y="91628"/>
                  </a:lnTo>
                  <a:lnTo>
                    <a:pt x="54553" y="87693"/>
                  </a:lnTo>
                  <a:lnTo>
                    <a:pt x="55523" y="84853"/>
                  </a:lnTo>
                  <a:lnTo>
                    <a:pt x="55437" y="83671"/>
                  </a:lnTo>
                  <a:lnTo>
                    <a:pt x="54811" y="82694"/>
                  </a:lnTo>
                  <a:lnTo>
                    <a:pt x="53504" y="82068"/>
                  </a:lnTo>
                  <a:lnTo>
                    <a:pt x="52425" y="81418"/>
                  </a:lnTo>
                  <a:lnTo>
                    <a:pt x="52128" y="80832"/>
                  </a:lnTo>
                  <a:lnTo>
                    <a:pt x="52159" y="80167"/>
                  </a:lnTo>
                  <a:lnTo>
                    <a:pt x="52714" y="78320"/>
                  </a:lnTo>
                  <a:lnTo>
                    <a:pt x="53661" y="76138"/>
                  </a:lnTo>
                  <a:lnTo>
                    <a:pt x="54647" y="74956"/>
                  </a:lnTo>
                  <a:lnTo>
                    <a:pt x="57236" y="73493"/>
                  </a:lnTo>
                  <a:lnTo>
                    <a:pt x="58887" y="71608"/>
                  </a:lnTo>
                  <a:lnTo>
                    <a:pt x="60749" y="69112"/>
                  </a:lnTo>
                  <a:lnTo>
                    <a:pt x="61758" y="67414"/>
                  </a:lnTo>
                  <a:lnTo>
                    <a:pt x="62267" y="63956"/>
                  </a:lnTo>
                  <a:lnTo>
                    <a:pt x="62822" y="63268"/>
                  </a:lnTo>
                  <a:lnTo>
                    <a:pt x="63965" y="62149"/>
                  </a:lnTo>
                  <a:lnTo>
                    <a:pt x="64833" y="60843"/>
                  </a:lnTo>
                  <a:lnTo>
                    <a:pt x="64763" y="60131"/>
                  </a:lnTo>
                  <a:lnTo>
                    <a:pt x="64301" y="59622"/>
                  </a:lnTo>
                  <a:lnTo>
                    <a:pt x="63440" y="57197"/>
                  </a:lnTo>
                  <a:lnTo>
                    <a:pt x="63041" y="53395"/>
                  </a:lnTo>
                  <a:lnTo>
                    <a:pt x="63229" y="50305"/>
                  </a:lnTo>
                  <a:lnTo>
                    <a:pt x="63878" y="49045"/>
                  </a:lnTo>
                  <a:lnTo>
                    <a:pt x="64739" y="47293"/>
                  </a:lnTo>
                  <a:lnTo>
                    <a:pt x="66335" y="46213"/>
                  </a:lnTo>
                  <a:lnTo>
                    <a:pt x="68612" y="45462"/>
                  </a:lnTo>
                  <a:lnTo>
                    <a:pt x="72093" y="43412"/>
                  </a:lnTo>
                  <a:lnTo>
                    <a:pt x="78125" y="38655"/>
                  </a:lnTo>
                  <a:lnTo>
                    <a:pt x="80300" y="37106"/>
                  </a:lnTo>
                  <a:lnTo>
                    <a:pt x="81786" y="36301"/>
                  </a:lnTo>
                  <a:lnTo>
                    <a:pt x="83233" y="34306"/>
                  </a:lnTo>
                  <a:lnTo>
                    <a:pt x="85221" y="32123"/>
                  </a:lnTo>
                  <a:lnTo>
                    <a:pt x="88060" y="31035"/>
                  </a:lnTo>
                  <a:lnTo>
                    <a:pt x="89884" y="30613"/>
                  </a:lnTo>
                  <a:lnTo>
                    <a:pt x="98489" y="29119"/>
                  </a:lnTo>
                  <a:lnTo>
                    <a:pt x="99936" y="29306"/>
                  </a:lnTo>
                  <a:lnTo>
                    <a:pt x="101392" y="30175"/>
                  </a:lnTo>
                  <a:lnTo>
                    <a:pt x="103199" y="33085"/>
                  </a:lnTo>
                  <a:lnTo>
                    <a:pt x="104803" y="34180"/>
                  </a:lnTo>
                  <a:lnTo>
                    <a:pt x="106664" y="34947"/>
                  </a:lnTo>
                  <a:lnTo>
                    <a:pt x="108065" y="34619"/>
                  </a:lnTo>
                  <a:lnTo>
                    <a:pt x="108104" y="33445"/>
                  </a:lnTo>
                  <a:lnTo>
                    <a:pt x="103676" y="26654"/>
                  </a:lnTo>
                  <a:lnTo>
                    <a:pt x="103277" y="24800"/>
                  </a:lnTo>
                  <a:lnTo>
                    <a:pt x="103121" y="23024"/>
                  </a:lnTo>
                  <a:lnTo>
                    <a:pt x="103621" y="21616"/>
                  </a:lnTo>
                  <a:lnTo>
                    <a:pt x="105006" y="20270"/>
                  </a:lnTo>
                  <a:lnTo>
                    <a:pt x="106915" y="18753"/>
                  </a:lnTo>
                  <a:lnTo>
                    <a:pt x="109293" y="16852"/>
                  </a:lnTo>
                  <a:lnTo>
                    <a:pt x="110788" y="15537"/>
                  </a:lnTo>
                  <a:lnTo>
                    <a:pt x="112548" y="15115"/>
                  </a:lnTo>
                  <a:lnTo>
                    <a:pt x="113181" y="14356"/>
                  </a:lnTo>
                  <a:lnTo>
                    <a:pt x="113361" y="13253"/>
                  </a:lnTo>
                  <a:lnTo>
                    <a:pt x="113268" y="12048"/>
                  </a:lnTo>
                  <a:lnTo>
                    <a:pt x="112462" y="10687"/>
                  </a:lnTo>
                  <a:lnTo>
                    <a:pt x="112626" y="8973"/>
                  </a:lnTo>
                  <a:lnTo>
                    <a:pt x="112892" y="7417"/>
                  </a:lnTo>
                  <a:lnTo>
                    <a:pt x="113643" y="6509"/>
                  </a:lnTo>
                  <a:lnTo>
                    <a:pt x="115286" y="4045"/>
                  </a:lnTo>
                  <a:lnTo>
                    <a:pt x="116303" y="2261"/>
                  </a:lnTo>
                  <a:lnTo>
                    <a:pt x="116835" y="1502"/>
                  </a:lnTo>
                  <a:lnTo>
                    <a:pt x="117625" y="164"/>
                  </a:lnTo>
                  <a:lnTo>
                    <a:pt x="118971" y="0"/>
                  </a:lnTo>
                  <a:lnTo>
                    <a:pt x="120285" y="422"/>
                  </a:lnTo>
                  <a:lnTo>
                    <a:pt x="121067" y="1181"/>
                  </a:lnTo>
                  <a:lnTo>
                    <a:pt x="121850" y="2730"/>
                  </a:lnTo>
                  <a:lnTo>
                    <a:pt x="122703" y="3998"/>
                  </a:lnTo>
                  <a:lnTo>
                    <a:pt x="123751" y="3998"/>
                  </a:lnTo>
                  <a:lnTo>
                    <a:pt x="124815" y="3818"/>
                  </a:lnTo>
                  <a:lnTo>
                    <a:pt x="125308" y="3990"/>
                  </a:lnTo>
                  <a:lnTo>
                    <a:pt x="126325" y="5046"/>
                  </a:lnTo>
                  <a:lnTo>
                    <a:pt x="128265" y="7581"/>
                  </a:lnTo>
                  <a:lnTo>
                    <a:pt x="129126" y="8222"/>
                  </a:lnTo>
                  <a:lnTo>
                    <a:pt x="129939" y="9302"/>
                  </a:lnTo>
                  <a:lnTo>
                    <a:pt x="130370" y="11461"/>
                  </a:lnTo>
                  <a:lnTo>
                    <a:pt x="130636" y="13628"/>
                  </a:lnTo>
                  <a:lnTo>
                    <a:pt x="133069" y="21147"/>
                  </a:lnTo>
                  <a:lnTo>
                    <a:pt x="133796" y="22727"/>
                  </a:lnTo>
                  <a:lnTo>
                    <a:pt x="134336" y="23932"/>
                  </a:lnTo>
                  <a:lnTo>
                    <a:pt x="135470" y="24229"/>
                  </a:lnTo>
                  <a:lnTo>
                    <a:pt x="136394" y="23024"/>
                  </a:lnTo>
                  <a:lnTo>
                    <a:pt x="136753" y="21733"/>
                  </a:lnTo>
                  <a:lnTo>
                    <a:pt x="137708" y="21295"/>
                  </a:lnTo>
                  <a:lnTo>
                    <a:pt x="138850" y="21530"/>
                  </a:lnTo>
                  <a:lnTo>
                    <a:pt x="140947" y="22735"/>
                  </a:lnTo>
                  <a:lnTo>
                    <a:pt x="142073" y="23384"/>
                  </a:lnTo>
                  <a:lnTo>
                    <a:pt x="142637" y="27092"/>
                  </a:lnTo>
                  <a:lnTo>
                    <a:pt x="142762" y="31434"/>
                  </a:lnTo>
                  <a:lnTo>
                    <a:pt x="142598" y="32780"/>
                  </a:lnTo>
                  <a:lnTo>
                    <a:pt x="143513" y="36355"/>
                  </a:lnTo>
                  <a:lnTo>
                    <a:pt x="143795" y="40455"/>
                  </a:lnTo>
                  <a:lnTo>
                    <a:pt x="143991" y="42700"/>
                  </a:lnTo>
                  <a:lnTo>
                    <a:pt x="144014" y="44836"/>
                  </a:lnTo>
                  <a:lnTo>
                    <a:pt x="143850" y="47637"/>
                  </a:lnTo>
                  <a:lnTo>
                    <a:pt x="143356" y="51384"/>
                  </a:lnTo>
                  <a:lnTo>
                    <a:pt x="142535" y="54584"/>
                  </a:lnTo>
                  <a:lnTo>
                    <a:pt x="142833" y="57244"/>
                  </a:lnTo>
                  <a:lnTo>
                    <a:pt x="142340" y="58457"/>
                  </a:lnTo>
                  <a:lnTo>
                    <a:pt x="140337" y="59075"/>
                  </a:lnTo>
                  <a:lnTo>
                    <a:pt x="140165" y="60092"/>
                  </a:lnTo>
                  <a:lnTo>
                    <a:pt x="140752" y="61758"/>
                  </a:lnTo>
                  <a:lnTo>
                    <a:pt x="142152" y="63847"/>
                  </a:lnTo>
                  <a:lnTo>
                    <a:pt x="142191" y="65161"/>
                  </a:lnTo>
                  <a:lnTo>
                    <a:pt x="141510" y="66053"/>
                  </a:lnTo>
                  <a:lnTo>
                    <a:pt x="140040" y="66139"/>
                  </a:lnTo>
                  <a:lnTo>
                    <a:pt x="137997" y="66969"/>
                  </a:lnTo>
                  <a:lnTo>
                    <a:pt x="136589" y="69660"/>
                  </a:lnTo>
                  <a:lnTo>
                    <a:pt x="135103" y="71866"/>
                  </a:lnTo>
                  <a:lnTo>
                    <a:pt x="134289" y="72304"/>
                  </a:lnTo>
                  <a:lnTo>
                    <a:pt x="131567" y="71678"/>
                  </a:lnTo>
                  <a:lnTo>
                    <a:pt x="130917" y="72241"/>
                  </a:lnTo>
                  <a:lnTo>
                    <a:pt x="129963" y="75997"/>
                  </a:lnTo>
                  <a:lnTo>
                    <a:pt x="129181" y="77616"/>
                  </a:lnTo>
                  <a:lnTo>
                    <a:pt x="128015" y="78977"/>
                  </a:lnTo>
                  <a:lnTo>
                    <a:pt x="126943" y="79783"/>
                  </a:lnTo>
                  <a:lnTo>
                    <a:pt x="125973" y="80347"/>
                  </a:lnTo>
                  <a:lnTo>
                    <a:pt x="123814" y="79971"/>
                  </a:lnTo>
                  <a:lnTo>
                    <a:pt x="122671" y="82232"/>
                  </a:lnTo>
                  <a:lnTo>
                    <a:pt x="121529" y="85213"/>
                  </a:lnTo>
                  <a:lnTo>
                    <a:pt x="121435" y="86754"/>
                  </a:lnTo>
                  <a:lnTo>
                    <a:pt x="122030" y="89179"/>
                  </a:lnTo>
                  <a:lnTo>
                    <a:pt x="121717" y="89852"/>
                  </a:lnTo>
                  <a:lnTo>
                    <a:pt x="120551" y="90376"/>
                  </a:lnTo>
                  <a:lnTo>
                    <a:pt x="118635" y="91464"/>
                  </a:lnTo>
                  <a:lnTo>
                    <a:pt x="117453" y="94914"/>
                  </a:lnTo>
                  <a:lnTo>
                    <a:pt x="117500" y="98262"/>
                  </a:lnTo>
                  <a:lnTo>
                    <a:pt x="118204" y="99405"/>
                  </a:lnTo>
                  <a:lnTo>
                    <a:pt x="119527" y="99905"/>
                  </a:lnTo>
                  <a:lnTo>
                    <a:pt x="120473" y="100930"/>
                  </a:lnTo>
                  <a:lnTo>
                    <a:pt x="120567" y="102542"/>
                  </a:lnTo>
                  <a:lnTo>
                    <a:pt x="121381" y="104552"/>
                  </a:lnTo>
                  <a:lnTo>
                    <a:pt x="120997" y="106892"/>
                  </a:lnTo>
                  <a:lnTo>
                    <a:pt x="118306" y="110295"/>
                  </a:lnTo>
                  <a:lnTo>
                    <a:pt x="118228" y="112149"/>
                  </a:lnTo>
                  <a:lnTo>
                    <a:pt x="119659" y="112720"/>
                  </a:lnTo>
                  <a:lnTo>
                    <a:pt x="120896" y="112454"/>
                  </a:lnTo>
                  <a:lnTo>
                    <a:pt x="122421" y="111648"/>
                  </a:lnTo>
                  <a:lnTo>
                    <a:pt x="124213" y="110349"/>
                  </a:lnTo>
                  <a:lnTo>
                    <a:pt x="128156" y="108456"/>
                  </a:lnTo>
                  <a:lnTo>
                    <a:pt x="132451" y="107376"/>
                  </a:lnTo>
                  <a:lnTo>
                    <a:pt x="135846" y="107173"/>
                  </a:lnTo>
                  <a:lnTo>
                    <a:pt x="138748" y="107251"/>
                  </a:lnTo>
                  <a:lnTo>
                    <a:pt x="140172" y="107650"/>
                  </a:lnTo>
                  <a:lnTo>
                    <a:pt x="140603" y="108347"/>
                  </a:lnTo>
                  <a:lnTo>
                    <a:pt x="144577" y="107243"/>
                  </a:lnTo>
                  <a:lnTo>
                    <a:pt x="145406" y="107181"/>
                  </a:lnTo>
                  <a:lnTo>
                    <a:pt x="146126" y="107118"/>
                  </a:lnTo>
                  <a:lnTo>
                    <a:pt x="146103" y="107854"/>
                  </a:lnTo>
                  <a:lnTo>
                    <a:pt x="143192" y="110881"/>
                  </a:lnTo>
                  <a:lnTo>
                    <a:pt x="142653" y="112290"/>
                  </a:lnTo>
                  <a:lnTo>
                    <a:pt x="142746" y="113800"/>
                  </a:lnTo>
                  <a:lnTo>
                    <a:pt x="143936" y="115200"/>
                  </a:lnTo>
                  <a:lnTo>
                    <a:pt x="145085" y="116280"/>
                  </a:lnTo>
                  <a:lnTo>
                    <a:pt x="146063" y="118987"/>
                  </a:lnTo>
                  <a:lnTo>
                    <a:pt x="145305" y="121459"/>
                  </a:lnTo>
                  <a:lnTo>
                    <a:pt x="145790" y="122358"/>
                  </a:lnTo>
                  <a:lnTo>
                    <a:pt x="146643" y="123368"/>
                  </a:lnTo>
                  <a:lnTo>
                    <a:pt x="147159" y="124792"/>
                  </a:lnTo>
                  <a:lnTo>
                    <a:pt x="147229" y="126521"/>
                  </a:lnTo>
                  <a:lnTo>
                    <a:pt x="146744" y="129282"/>
                  </a:lnTo>
                  <a:lnTo>
                    <a:pt x="150945" y="130722"/>
                  </a:lnTo>
                  <a:lnTo>
                    <a:pt x="154575" y="131371"/>
                  </a:lnTo>
                  <a:lnTo>
                    <a:pt x="157220" y="131543"/>
                  </a:lnTo>
                  <a:lnTo>
                    <a:pt x="158917" y="132177"/>
                  </a:lnTo>
                  <a:lnTo>
                    <a:pt x="159943" y="132725"/>
                  </a:lnTo>
                  <a:lnTo>
                    <a:pt x="160662" y="133710"/>
                  </a:lnTo>
                  <a:lnTo>
                    <a:pt x="160873" y="134790"/>
                  </a:lnTo>
                  <a:lnTo>
                    <a:pt x="159989" y="135549"/>
                  </a:lnTo>
                  <a:lnTo>
                    <a:pt x="158198" y="137966"/>
                  </a:lnTo>
                  <a:lnTo>
                    <a:pt x="157165" y="141197"/>
                  </a:lnTo>
                  <a:lnTo>
                    <a:pt x="157275" y="143615"/>
                  </a:lnTo>
                  <a:lnTo>
                    <a:pt x="157149" y="145711"/>
                  </a:lnTo>
                  <a:lnTo>
                    <a:pt x="155068" y="148731"/>
                  </a:lnTo>
                  <a:lnTo>
                    <a:pt x="154247" y="150805"/>
                  </a:lnTo>
                  <a:lnTo>
                    <a:pt x="153519" y="152925"/>
                  </a:lnTo>
                  <a:lnTo>
                    <a:pt x="153543" y="153848"/>
                  </a:lnTo>
                  <a:lnTo>
                    <a:pt x="153973" y="154489"/>
                  </a:lnTo>
                  <a:lnTo>
                    <a:pt x="154857" y="154865"/>
                  </a:lnTo>
                  <a:lnTo>
                    <a:pt x="156390" y="155092"/>
                  </a:lnTo>
                  <a:lnTo>
                    <a:pt x="158268" y="154849"/>
                  </a:lnTo>
                  <a:lnTo>
                    <a:pt x="162743" y="155358"/>
                  </a:lnTo>
                  <a:lnTo>
                    <a:pt x="167852" y="156289"/>
                  </a:lnTo>
                  <a:lnTo>
                    <a:pt x="169878" y="156797"/>
                  </a:lnTo>
                  <a:lnTo>
                    <a:pt x="170543" y="157736"/>
                  </a:lnTo>
                  <a:lnTo>
                    <a:pt x="170379" y="159778"/>
                  </a:lnTo>
                  <a:lnTo>
                    <a:pt x="170058" y="161679"/>
                  </a:lnTo>
                  <a:lnTo>
                    <a:pt x="170387" y="163142"/>
                  </a:lnTo>
                  <a:lnTo>
                    <a:pt x="171208" y="164480"/>
                  </a:lnTo>
                  <a:lnTo>
                    <a:pt x="172593" y="164926"/>
                  </a:lnTo>
                  <a:lnTo>
                    <a:pt x="173782" y="165442"/>
                  </a:lnTo>
                  <a:lnTo>
                    <a:pt x="174009" y="166467"/>
                  </a:lnTo>
                  <a:lnTo>
                    <a:pt x="173641" y="167860"/>
                  </a:lnTo>
                  <a:lnTo>
                    <a:pt x="174243" y="168955"/>
                  </a:lnTo>
                  <a:lnTo>
                    <a:pt x="174924" y="169675"/>
                  </a:lnTo>
                  <a:lnTo>
                    <a:pt x="176395" y="170089"/>
                  </a:lnTo>
                  <a:lnTo>
                    <a:pt x="179376" y="169197"/>
                  </a:lnTo>
                  <a:lnTo>
                    <a:pt x="181465" y="169596"/>
                  </a:lnTo>
                  <a:lnTo>
                    <a:pt x="183350" y="170207"/>
                  </a:lnTo>
                  <a:lnTo>
                    <a:pt x="184954" y="169886"/>
                  </a:lnTo>
                  <a:lnTo>
                    <a:pt x="186542" y="169103"/>
                  </a:lnTo>
                  <a:lnTo>
                    <a:pt x="190016" y="165575"/>
                  </a:lnTo>
                  <a:lnTo>
                    <a:pt x="194060" y="163666"/>
                  </a:lnTo>
                  <a:lnTo>
                    <a:pt x="195390" y="163213"/>
                  </a:lnTo>
                  <a:lnTo>
                    <a:pt x="196282" y="163439"/>
                  </a:lnTo>
                  <a:lnTo>
                    <a:pt x="196501" y="163682"/>
                  </a:lnTo>
                  <a:lnTo>
                    <a:pt x="196446" y="164402"/>
                  </a:lnTo>
                  <a:lnTo>
                    <a:pt x="196869" y="167304"/>
                  </a:lnTo>
                  <a:lnTo>
                    <a:pt x="196697" y="167648"/>
                  </a:lnTo>
                  <a:close/>
                  <a:moveTo>
                    <a:pt x="18213" y="206014"/>
                  </a:moveTo>
                  <a:lnTo>
                    <a:pt x="18502" y="208221"/>
                  </a:lnTo>
                  <a:lnTo>
                    <a:pt x="17446" y="207313"/>
                  </a:lnTo>
                  <a:lnTo>
                    <a:pt x="16069" y="204246"/>
                  </a:lnTo>
                  <a:lnTo>
                    <a:pt x="16109" y="202236"/>
                  </a:lnTo>
                  <a:lnTo>
                    <a:pt x="17094" y="203174"/>
                  </a:lnTo>
                  <a:lnTo>
                    <a:pt x="18213" y="206014"/>
                  </a:lnTo>
                  <a:close/>
                  <a:moveTo>
                    <a:pt x="28790" y="206742"/>
                  </a:moveTo>
                  <a:lnTo>
                    <a:pt x="29268" y="209942"/>
                  </a:lnTo>
                  <a:lnTo>
                    <a:pt x="27765" y="208745"/>
                  </a:lnTo>
                  <a:lnTo>
                    <a:pt x="27210" y="207094"/>
                  </a:lnTo>
                  <a:lnTo>
                    <a:pt x="27061" y="205404"/>
                  </a:lnTo>
                  <a:lnTo>
                    <a:pt x="28790" y="206742"/>
                  </a:lnTo>
                  <a:close/>
                  <a:moveTo>
                    <a:pt x="33688" y="214495"/>
                  </a:moveTo>
                  <a:lnTo>
                    <a:pt x="36199" y="216412"/>
                  </a:lnTo>
                  <a:lnTo>
                    <a:pt x="37200" y="216279"/>
                  </a:lnTo>
                  <a:lnTo>
                    <a:pt x="38757" y="217491"/>
                  </a:lnTo>
                  <a:lnTo>
                    <a:pt x="38796" y="217969"/>
                  </a:lnTo>
                  <a:lnTo>
                    <a:pt x="38499" y="218954"/>
                  </a:lnTo>
                  <a:lnTo>
                    <a:pt x="37795" y="219729"/>
                  </a:lnTo>
                  <a:lnTo>
                    <a:pt x="35894" y="220504"/>
                  </a:lnTo>
                  <a:lnTo>
                    <a:pt x="34588" y="219878"/>
                  </a:lnTo>
                  <a:lnTo>
                    <a:pt x="34071" y="217781"/>
                  </a:lnTo>
                  <a:lnTo>
                    <a:pt x="32538" y="216795"/>
                  </a:lnTo>
                  <a:lnTo>
                    <a:pt x="32138" y="215958"/>
                  </a:lnTo>
                  <a:lnTo>
                    <a:pt x="33109" y="214816"/>
                  </a:lnTo>
                  <a:lnTo>
                    <a:pt x="33688" y="214495"/>
                  </a:lnTo>
                  <a:close/>
                  <a:moveTo>
                    <a:pt x="33164" y="234679"/>
                  </a:moveTo>
                  <a:lnTo>
                    <a:pt x="32796" y="234875"/>
                  </a:lnTo>
                  <a:lnTo>
                    <a:pt x="30512" y="232943"/>
                  </a:lnTo>
                  <a:lnTo>
                    <a:pt x="28704" y="230455"/>
                  </a:lnTo>
                  <a:lnTo>
                    <a:pt x="31575" y="229962"/>
                  </a:lnTo>
                  <a:lnTo>
                    <a:pt x="34345" y="230502"/>
                  </a:lnTo>
                  <a:lnTo>
                    <a:pt x="34361" y="231824"/>
                  </a:lnTo>
                  <a:lnTo>
                    <a:pt x="33766" y="233952"/>
                  </a:lnTo>
                  <a:lnTo>
                    <a:pt x="33164" y="234679"/>
                  </a:lnTo>
                  <a:close/>
                  <a:moveTo>
                    <a:pt x="118447" y="290304"/>
                  </a:moveTo>
                  <a:lnTo>
                    <a:pt x="117617" y="290601"/>
                  </a:lnTo>
                  <a:lnTo>
                    <a:pt x="116374" y="289115"/>
                  </a:lnTo>
                  <a:lnTo>
                    <a:pt x="116123" y="285579"/>
                  </a:lnTo>
                  <a:lnTo>
                    <a:pt x="117164" y="284765"/>
                  </a:lnTo>
                  <a:lnTo>
                    <a:pt x="117719" y="284570"/>
                  </a:lnTo>
                  <a:lnTo>
                    <a:pt x="118533" y="285008"/>
                  </a:lnTo>
                  <a:lnTo>
                    <a:pt x="118846" y="285579"/>
                  </a:lnTo>
                  <a:lnTo>
                    <a:pt x="118986" y="286291"/>
                  </a:lnTo>
                  <a:lnTo>
                    <a:pt x="118768" y="287018"/>
                  </a:lnTo>
                  <a:lnTo>
                    <a:pt x="118447" y="290304"/>
                  </a:lnTo>
                  <a:close/>
                  <a:moveTo>
                    <a:pt x="50422" y="297283"/>
                  </a:moveTo>
                  <a:lnTo>
                    <a:pt x="48991" y="299497"/>
                  </a:lnTo>
                  <a:lnTo>
                    <a:pt x="48466" y="296187"/>
                  </a:lnTo>
                  <a:lnTo>
                    <a:pt x="50790" y="294349"/>
                  </a:lnTo>
                  <a:lnTo>
                    <a:pt x="51940" y="292589"/>
                  </a:lnTo>
                  <a:lnTo>
                    <a:pt x="53152" y="291391"/>
                  </a:lnTo>
                  <a:lnTo>
                    <a:pt x="53536" y="292855"/>
                  </a:lnTo>
                  <a:lnTo>
                    <a:pt x="52386" y="295624"/>
                  </a:lnTo>
                  <a:lnTo>
                    <a:pt x="50422" y="297283"/>
                  </a:lnTo>
                  <a:close/>
                  <a:moveTo>
                    <a:pt x="57628" y="300154"/>
                  </a:moveTo>
                  <a:lnTo>
                    <a:pt x="57174" y="300733"/>
                  </a:lnTo>
                  <a:lnTo>
                    <a:pt x="56274" y="300318"/>
                  </a:lnTo>
                  <a:lnTo>
                    <a:pt x="56063" y="300068"/>
                  </a:lnTo>
                  <a:lnTo>
                    <a:pt x="58136" y="297572"/>
                  </a:lnTo>
                  <a:lnTo>
                    <a:pt x="58355" y="298503"/>
                  </a:lnTo>
                  <a:lnTo>
                    <a:pt x="57628" y="300154"/>
                  </a:lnTo>
                  <a:close/>
                  <a:moveTo>
                    <a:pt x="134704" y="361458"/>
                  </a:moveTo>
                  <a:lnTo>
                    <a:pt x="134563" y="365135"/>
                  </a:lnTo>
                  <a:lnTo>
                    <a:pt x="133460" y="363359"/>
                  </a:lnTo>
                  <a:lnTo>
                    <a:pt x="133280" y="361333"/>
                  </a:lnTo>
                  <a:lnTo>
                    <a:pt x="133366" y="359448"/>
                  </a:lnTo>
                  <a:lnTo>
                    <a:pt x="133601" y="359142"/>
                  </a:lnTo>
                  <a:lnTo>
                    <a:pt x="133671" y="359432"/>
                  </a:lnTo>
                  <a:lnTo>
                    <a:pt x="134328" y="360277"/>
                  </a:lnTo>
                  <a:lnTo>
                    <a:pt x="134704" y="361458"/>
                  </a:lnTo>
                  <a:close/>
                  <a:moveTo>
                    <a:pt x="136863" y="372669"/>
                  </a:moveTo>
                  <a:lnTo>
                    <a:pt x="137356" y="373287"/>
                  </a:lnTo>
                  <a:lnTo>
                    <a:pt x="138060" y="373272"/>
                  </a:lnTo>
                  <a:lnTo>
                    <a:pt x="137865" y="375454"/>
                  </a:lnTo>
                  <a:lnTo>
                    <a:pt x="136143" y="378138"/>
                  </a:lnTo>
                  <a:lnTo>
                    <a:pt x="135119" y="378529"/>
                  </a:lnTo>
                  <a:lnTo>
                    <a:pt x="134665" y="378529"/>
                  </a:lnTo>
                  <a:lnTo>
                    <a:pt x="135048" y="374610"/>
                  </a:lnTo>
                  <a:lnTo>
                    <a:pt x="134415" y="372372"/>
                  </a:lnTo>
                  <a:lnTo>
                    <a:pt x="134626" y="370885"/>
                  </a:lnTo>
                  <a:lnTo>
                    <a:pt x="136472" y="371574"/>
                  </a:lnTo>
                  <a:lnTo>
                    <a:pt x="136863" y="372669"/>
                  </a:lnTo>
                  <a:close/>
                  <a:moveTo>
                    <a:pt x="129228" y="377316"/>
                  </a:moveTo>
                  <a:lnTo>
                    <a:pt x="129094" y="378130"/>
                  </a:lnTo>
                  <a:lnTo>
                    <a:pt x="127827" y="379796"/>
                  </a:lnTo>
                  <a:lnTo>
                    <a:pt x="126708" y="378826"/>
                  </a:lnTo>
                  <a:lnTo>
                    <a:pt x="126426" y="378302"/>
                  </a:lnTo>
                  <a:lnTo>
                    <a:pt x="127561" y="377230"/>
                  </a:lnTo>
                  <a:lnTo>
                    <a:pt x="128766" y="377387"/>
                  </a:lnTo>
                  <a:lnTo>
                    <a:pt x="129087" y="377144"/>
                  </a:lnTo>
                  <a:lnTo>
                    <a:pt x="129228" y="377316"/>
                  </a:lnTo>
                  <a:close/>
                  <a:moveTo>
                    <a:pt x="130777" y="382668"/>
                  </a:moveTo>
                  <a:lnTo>
                    <a:pt x="130518" y="382793"/>
                  </a:lnTo>
                  <a:lnTo>
                    <a:pt x="130159" y="382722"/>
                  </a:lnTo>
                  <a:lnTo>
                    <a:pt x="129431" y="382363"/>
                  </a:lnTo>
                  <a:lnTo>
                    <a:pt x="128594" y="380845"/>
                  </a:lnTo>
                  <a:lnTo>
                    <a:pt x="129040" y="379781"/>
                  </a:lnTo>
                  <a:lnTo>
                    <a:pt x="129345" y="379523"/>
                  </a:lnTo>
                  <a:lnTo>
                    <a:pt x="130080" y="379609"/>
                  </a:lnTo>
                  <a:lnTo>
                    <a:pt x="130471" y="379812"/>
                  </a:lnTo>
                  <a:lnTo>
                    <a:pt x="130605" y="380203"/>
                  </a:lnTo>
                  <a:lnTo>
                    <a:pt x="130393" y="381040"/>
                  </a:lnTo>
                  <a:lnTo>
                    <a:pt x="130425" y="381760"/>
                  </a:lnTo>
                  <a:lnTo>
                    <a:pt x="130777" y="382668"/>
                  </a:lnTo>
                  <a:close/>
                  <a:moveTo>
                    <a:pt x="139109" y="388136"/>
                  </a:moveTo>
                  <a:lnTo>
                    <a:pt x="138193" y="388261"/>
                  </a:lnTo>
                  <a:lnTo>
                    <a:pt x="137755" y="384655"/>
                  </a:lnTo>
                  <a:lnTo>
                    <a:pt x="138013" y="384138"/>
                  </a:lnTo>
                  <a:lnTo>
                    <a:pt x="139312" y="385907"/>
                  </a:lnTo>
                  <a:lnTo>
                    <a:pt x="141158" y="386986"/>
                  </a:lnTo>
                  <a:lnTo>
                    <a:pt x="140431" y="387690"/>
                  </a:lnTo>
                  <a:lnTo>
                    <a:pt x="139109" y="388136"/>
                  </a:lnTo>
                  <a:close/>
                  <a:moveTo>
                    <a:pt x="129431" y="392877"/>
                  </a:moveTo>
                  <a:lnTo>
                    <a:pt x="129603" y="394113"/>
                  </a:lnTo>
                  <a:lnTo>
                    <a:pt x="128234" y="392799"/>
                  </a:lnTo>
                  <a:lnTo>
                    <a:pt x="127999" y="389138"/>
                  </a:lnTo>
                  <a:lnTo>
                    <a:pt x="129079" y="391445"/>
                  </a:lnTo>
                  <a:lnTo>
                    <a:pt x="129548" y="391970"/>
                  </a:lnTo>
                  <a:lnTo>
                    <a:pt x="129431" y="392877"/>
                  </a:lnTo>
                  <a:close/>
                  <a:moveTo>
                    <a:pt x="139930" y="391704"/>
                  </a:moveTo>
                  <a:lnTo>
                    <a:pt x="139374" y="396296"/>
                  </a:lnTo>
                  <a:lnTo>
                    <a:pt x="137982" y="395662"/>
                  </a:lnTo>
                  <a:lnTo>
                    <a:pt x="137317" y="395662"/>
                  </a:lnTo>
                  <a:lnTo>
                    <a:pt x="136488" y="393065"/>
                  </a:lnTo>
                  <a:lnTo>
                    <a:pt x="136550" y="392369"/>
                  </a:lnTo>
                  <a:lnTo>
                    <a:pt x="136050" y="390663"/>
                  </a:lnTo>
                  <a:lnTo>
                    <a:pt x="139280" y="390366"/>
                  </a:lnTo>
                  <a:lnTo>
                    <a:pt x="139930" y="391704"/>
                  </a:lnTo>
                  <a:close/>
                  <a:moveTo>
                    <a:pt x="132638" y="397649"/>
                  </a:moveTo>
                  <a:lnTo>
                    <a:pt x="132513" y="398150"/>
                  </a:lnTo>
                  <a:lnTo>
                    <a:pt x="132365" y="398135"/>
                  </a:lnTo>
                  <a:lnTo>
                    <a:pt x="131872" y="397782"/>
                  </a:lnTo>
                  <a:lnTo>
                    <a:pt x="132177" y="395670"/>
                  </a:lnTo>
                  <a:lnTo>
                    <a:pt x="133006" y="393941"/>
                  </a:lnTo>
                  <a:lnTo>
                    <a:pt x="133859" y="391406"/>
                  </a:lnTo>
                  <a:lnTo>
                    <a:pt x="134336" y="390859"/>
                  </a:lnTo>
                  <a:lnTo>
                    <a:pt x="134508" y="392197"/>
                  </a:lnTo>
                  <a:lnTo>
                    <a:pt x="133984" y="395068"/>
                  </a:lnTo>
                  <a:lnTo>
                    <a:pt x="133538" y="396633"/>
                  </a:lnTo>
                  <a:lnTo>
                    <a:pt x="132638" y="397649"/>
                  </a:lnTo>
                  <a:close/>
                  <a:moveTo>
                    <a:pt x="139672" y="409134"/>
                  </a:moveTo>
                  <a:lnTo>
                    <a:pt x="139171" y="409181"/>
                  </a:lnTo>
                  <a:lnTo>
                    <a:pt x="138709" y="409072"/>
                  </a:lnTo>
                  <a:lnTo>
                    <a:pt x="138256" y="408727"/>
                  </a:lnTo>
                  <a:lnTo>
                    <a:pt x="139335" y="406341"/>
                  </a:lnTo>
                  <a:lnTo>
                    <a:pt x="139672" y="409134"/>
                  </a:lnTo>
                  <a:close/>
                  <a:moveTo>
                    <a:pt x="132380" y="409330"/>
                  </a:moveTo>
                  <a:lnTo>
                    <a:pt x="134211" y="413171"/>
                  </a:lnTo>
                  <a:lnTo>
                    <a:pt x="134015" y="413766"/>
                  </a:lnTo>
                  <a:lnTo>
                    <a:pt x="133734" y="414063"/>
                  </a:lnTo>
                  <a:lnTo>
                    <a:pt x="133296" y="413961"/>
                  </a:lnTo>
                  <a:lnTo>
                    <a:pt x="132561" y="411888"/>
                  </a:lnTo>
                  <a:lnTo>
                    <a:pt x="131183" y="410550"/>
                  </a:lnTo>
                  <a:lnTo>
                    <a:pt x="129533" y="410801"/>
                  </a:lnTo>
                  <a:lnTo>
                    <a:pt x="130902" y="409103"/>
                  </a:lnTo>
                  <a:lnTo>
                    <a:pt x="131442" y="408720"/>
                  </a:lnTo>
                  <a:lnTo>
                    <a:pt x="132380" y="409330"/>
                  </a:lnTo>
                  <a:close/>
                  <a:moveTo>
                    <a:pt x="131786" y="431940"/>
                  </a:moveTo>
                  <a:lnTo>
                    <a:pt x="130722" y="433230"/>
                  </a:lnTo>
                  <a:lnTo>
                    <a:pt x="130362" y="433176"/>
                  </a:lnTo>
                  <a:lnTo>
                    <a:pt x="130855" y="431032"/>
                  </a:lnTo>
                  <a:lnTo>
                    <a:pt x="132623" y="429467"/>
                  </a:lnTo>
                  <a:lnTo>
                    <a:pt x="134180" y="429327"/>
                  </a:lnTo>
                  <a:lnTo>
                    <a:pt x="134008" y="430297"/>
                  </a:lnTo>
                  <a:lnTo>
                    <a:pt x="132865" y="431486"/>
                  </a:lnTo>
                  <a:lnTo>
                    <a:pt x="131786" y="43194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8193675-5EC6-E597-0A9D-D98D897E9862}"/>
                </a:ext>
              </a:extLst>
            </p:cNvPr>
            <p:cNvSpPr>
              <a:spLocks/>
            </p:cNvSpPr>
            <p:nvPr/>
          </p:nvSpPr>
          <p:spPr>
            <a:xfrm>
              <a:off x="9177425" y="3309859"/>
              <a:ext cx="705994" cy="338340"/>
            </a:xfrm>
            <a:custGeom>
              <a:avLst/>
              <a:gdLst>
                <a:gd name="connsiteX0" fmla="*/ 635420 w 705994"/>
                <a:gd name="connsiteY0" fmla="*/ 79776 h 338340"/>
                <a:gd name="connsiteX1" fmla="*/ 633362 w 705994"/>
                <a:gd name="connsiteY1" fmla="*/ 84485 h 338340"/>
                <a:gd name="connsiteX2" fmla="*/ 629247 w 705994"/>
                <a:gd name="connsiteY2" fmla="*/ 93889 h 338340"/>
                <a:gd name="connsiteX3" fmla="*/ 625765 w 705994"/>
                <a:gd name="connsiteY3" fmla="*/ 101806 h 338340"/>
                <a:gd name="connsiteX4" fmla="*/ 623919 w 705994"/>
                <a:gd name="connsiteY4" fmla="*/ 106250 h 338340"/>
                <a:gd name="connsiteX5" fmla="*/ 622573 w 705994"/>
                <a:gd name="connsiteY5" fmla="*/ 109630 h 338340"/>
                <a:gd name="connsiteX6" fmla="*/ 621173 w 705994"/>
                <a:gd name="connsiteY6" fmla="*/ 112830 h 338340"/>
                <a:gd name="connsiteX7" fmla="*/ 620969 w 705994"/>
                <a:gd name="connsiteY7" fmla="*/ 114746 h 338340"/>
                <a:gd name="connsiteX8" fmla="*/ 619397 w 705994"/>
                <a:gd name="connsiteY8" fmla="*/ 117829 h 338340"/>
                <a:gd name="connsiteX9" fmla="*/ 616471 w 705994"/>
                <a:gd name="connsiteY9" fmla="*/ 121545 h 338340"/>
                <a:gd name="connsiteX10" fmla="*/ 615837 w 705994"/>
                <a:gd name="connsiteY10" fmla="*/ 125566 h 338340"/>
                <a:gd name="connsiteX11" fmla="*/ 615955 w 705994"/>
                <a:gd name="connsiteY11" fmla="*/ 129173 h 338340"/>
                <a:gd name="connsiteX12" fmla="*/ 615704 w 705994"/>
                <a:gd name="connsiteY12" fmla="*/ 132396 h 338340"/>
                <a:gd name="connsiteX13" fmla="*/ 612496 w 705994"/>
                <a:gd name="connsiteY13" fmla="*/ 134438 h 338340"/>
                <a:gd name="connsiteX14" fmla="*/ 609985 w 705994"/>
                <a:gd name="connsiteY14" fmla="*/ 136253 h 338340"/>
                <a:gd name="connsiteX15" fmla="*/ 610705 w 705994"/>
                <a:gd name="connsiteY15" fmla="*/ 142340 h 338340"/>
                <a:gd name="connsiteX16" fmla="*/ 611996 w 705994"/>
                <a:gd name="connsiteY16" fmla="*/ 144632 h 338340"/>
                <a:gd name="connsiteX17" fmla="*/ 614085 w 705994"/>
                <a:gd name="connsiteY17" fmla="*/ 147104 h 338340"/>
                <a:gd name="connsiteX18" fmla="*/ 616283 w 705994"/>
                <a:gd name="connsiteY18" fmla="*/ 149083 h 338340"/>
                <a:gd name="connsiteX19" fmla="*/ 618185 w 705994"/>
                <a:gd name="connsiteY19" fmla="*/ 150750 h 338340"/>
                <a:gd name="connsiteX20" fmla="*/ 620281 w 705994"/>
                <a:gd name="connsiteY20" fmla="*/ 149952 h 338340"/>
                <a:gd name="connsiteX21" fmla="*/ 622057 w 705994"/>
                <a:gd name="connsiteY21" fmla="*/ 147409 h 338340"/>
                <a:gd name="connsiteX22" fmla="*/ 625484 w 705994"/>
                <a:gd name="connsiteY22" fmla="*/ 145172 h 338340"/>
                <a:gd name="connsiteX23" fmla="*/ 627385 w 705994"/>
                <a:gd name="connsiteY23" fmla="*/ 145117 h 338340"/>
                <a:gd name="connsiteX24" fmla="*/ 628714 w 705994"/>
                <a:gd name="connsiteY24" fmla="*/ 145633 h 338340"/>
                <a:gd name="connsiteX25" fmla="*/ 631687 w 705994"/>
                <a:gd name="connsiteY25" fmla="*/ 145782 h 338340"/>
                <a:gd name="connsiteX26" fmla="*/ 634731 w 705994"/>
                <a:gd name="connsiteY26" fmla="*/ 144968 h 338340"/>
                <a:gd name="connsiteX27" fmla="*/ 637117 w 705994"/>
                <a:gd name="connsiteY27" fmla="*/ 144796 h 338340"/>
                <a:gd name="connsiteX28" fmla="*/ 640199 w 705994"/>
                <a:gd name="connsiteY28" fmla="*/ 145344 h 338340"/>
                <a:gd name="connsiteX29" fmla="*/ 641311 w 705994"/>
                <a:gd name="connsiteY29" fmla="*/ 145876 h 338340"/>
                <a:gd name="connsiteX30" fmla="*/ 643900 w 705994"/>
                <a:gd name="connsiteY30" fmla="*/ 146862 h 338340"/>
                <a:gd name="connsiteX31" fmla="*/ 646693 w 705994"/>
                <a:gd name="connsiteY31" fmla="*/ 149013 h 338340"/>
                <a:gd name="connsiteX32" fmla="*/ 648649 w 705994"/>
                <a:gd name="connsiteY32" fmla="*/ 151415 h 338340"/>
                <a:gd name="connsiteX33" fmla="*/ 650073 w 705994"/>
                <a:gd name="connsiteY33" fmla="*/ 151876 h 338340"/>
                <a:gd name="connsiteX34" fmla="*/ 650800 w 705994"/>
                <a:gd name="connsiteY34" fmla="*/ 151110 h 338340"/>
                <a:gd name="connsiteX35" fmla="*/ 652365 w 705994"/>
                <a:gd name="connsiteY35" fmla="*/ 148974 h 338340"/>
                <a:gd name="connsiteX36" fmla="*/ 654563 w 705994"/>
                <a:gd name="connsiteY36" fmla="*/ 146916 h 338340"/>
                <a:gd name="connsiteX37" fmla="*/ 657231 w 705994"/>
                <a:gd name="connsiteY37" fmla="*/ 143536 h 338340"/>
                <a:gd name="connsiteX38" fmla="*/ 659242 w 705994"/>
                <a:gd name="connsiteY38" fmla="*/ 140939 h 338340"/>
                <a:gd name="connsiteX39" fmla="*/ 660822 w 705994"/>
                <a:gd name="connsiteY39" fmla="*/ 140540 h 338340"/>
                <a:gd name="connsiteX40" fmla="*/ 663873 w 705994"/>
                <a:gd name="connsiteY40" fmla="*/ 140548 h 338340"/>
                <a:gd name="connsiteX41" fmla="*/ 665242 w 705994"/>
                <a:gd name="connsiteY41" fmla="*/ 139922 h 338340"/>
                <a:gd name="connsiteX42" fmla="*/ 667550 w 705994"/>
                <a:gd name="connsiteY42" fmla="*/ 139593 h 338340"/>
                <a:gd name="connsiteX43" fmla="*/ 669592 w 705994"/>
                <a:gd name="connsiteY43" fmla="*/ 140556 h 338340"/>
                <a:gd name="connsiteX44" fmla="*/ 675272 w 705994"/>
                <a:gd name="connsiteY44" fmla="*/ 141064 h 338340"/>
                <a:gd name="connsiteX45" fmla="*/ 676798 w 705994"/>
                <a:gd name="connsiteY45" fmla="*/ 142394 h 338340"/>
                <a:gd name="connsiteX46" fmla="*/ 679489 w 705994"/>
                <a:gd name="connsiteY46" fmla="*/ 146345 h 338340"/>
                <a:gd name="connsiteX47" fmla="*/ 681014 w 705994"/>
                <a:gd name="connsiteY47" fmla="*/ 148450 h 338340"/>
                <a:gd name="connsiteX48" fmla="*/ 683658 w 705994"/>
                <a:gd name="connsiteY48" fmla="*/ 149506 h 338340"/>
                <a:gd name="connsiteX49" fmla="*/ 685255 w 705994"/>
                <a:gd name="connsiteY49" fmla="*/ 150233 h 338340"/>
                <a:gd name="connsiteX50" fmla="*/ 686671 w 705994"/>
                <a:gd name="connsiteY50" fmla="*/ 150797 h 338340"/>
                <a:gd name="connsiteX51" fmla="*/ 688079 w 705994"/>
                <a:gd name="connsiteY51" fmla="*/ 151814 h 338340"/>
                <a:gd name="connsiteX52" fmla="*/ 688415 w 705994"/>
                <a:gd name="connsiteY52" fmla="*/ 153042 h 338340"/>
                <a:gd name="connsiteX53" fmla="*/ 688986 w 705994"/>
                <a:gd name="connsiteY53" fmla="*/ 154920 h 338340"/>
                <a:gd name="connsiteX54" fmla="*/ 689847 w 705994"/>
                <a:gd name="connsiteY54" fmla="*/ 155999 h 338340"/>
                <a:gd name="connsiteX55" fmla="*/ 691451 w 705994"/>
                <a:gd name="connsiteY55" fmla="*/ 157063 h 338340"/>
                <a:gd name="connsiteX56" fmla="*/ 692671 w 705994"/>
                <a:gd name="connsiteY56" fmla="*/ 157705 h 338340"/>
                <a:gd name="connsiteX57" fmla="*/ 693054 w 705994"/>
                <a:gd name="connsiteY57" fmla="*/ 159058 h 338340"/>
                <a:gd name="connsiteX58" fmla="*/ 693438 w 705994"/>
                <a:gd name="connsiteY58" fmla="*/ 159723 h 338340"/>
                <a:gd name="connsiteX59" fmla="*/ 694557 w 705994"/>
                <a:gd name="connsiteY59" fmla="*/ 160670 h 338340"/>
                <a:gd name="connsiteX60" fmla="*/ 697850 w 705994"/>
                <a:gd name="connsiteY60" fmla="*/ 164707 h 338340"/>
                <a:gd name="connsiteX61" fmla="*/ 699454 w 705994"/>
                <a:gd name="connsiteY61" fmla="*/ 165787 h 338340"/>
                <a:gd name="connsiteX62" fmla="*/ 701895 w 705994"/>
                <a:gd name="connsiteY62" fmla="*/ 168118 h 338340"/>
                <a:gd name="connsiteX63" fmla="*/ 702912 w 705994"/>
                <a:gd name="connsiteY63" fmla="*/ 170050 h 338340"/>
                <a:gd name="connsiteX64" fmla="*/ 702967 w 705994"/>
                <a:gd name="connsiteY64" fmla="*/ 172076 h 338340"/>
                <a:gd name="connsiteX65" fmla="*/ 703601 w 705994"/>
                <a:gd name="connsiteY65" fmla="*/ 173618 h 338340"/>
                <a:gd name="connsiteX66" fmla="*/ 705228 w 705994"/>
                <a:gd name="connsiteY66" fmla="*/ 175933 h 338340"/>
                <a:gd name="connsiteX67" fmla="*/ 705995 w 705994"/>
                <a:gd name="connsiteY67" fmla="*/ 177498 h 338340"/>
                <a:gd name="connsiteX68" fmla="*/ 705690 w 705994"/>
                <a:gd name="connsiteY68" fmla="*/ 179618 h 338340"/>
                <a:gd name="connsiteX69" fmla="*/ 705956 w 705994"/>
                <a:gd name="connsiteY69" fmla="*/ 181496 h 338340"/>
                <a:gd name="connsiteX70" fmla="*/ 705322 w 705994"/>
                <a:gd name="connsiteY70" fmla="*/ 183428 h 338340"/>
                <a:gd name="connsiteX71" fmla="*/ 702701 w 705994"/>
                <a:gd name="connsiteY71" fmla="*/ 184860 h 338340"/>
                <a:gd name="connsiteX72" fmla="*/ 701793 w 705994"/>
                <a:gd name="connsiteY72" fmla="*/ 185541 h 338340"/>
                <a:gd name="connsiteX73" fmla="*/ 699900 w 705994"/>
                <a:gd name="connsiteY73" fmla="*/ 185603 h 338340"/>
                <a:gd name="connsiteX74" fmla="*/ 696692 w 705994"/>
                <a:gd name="connsiteY74" fmla="*/ 184883 h 338340"/>
                <a:gd name="connsiteX75" fmla="*/ 693571 w 705994"/>
                <a:gd name="connsiteY75" fmla="*/ 185290 h 338340"/>
                <a:gd name="connsiteX76" fmla="*/ 689839 w 705994"/>
                <a:gd name="connsiteY76" fmla="*/ 184492 h 338340"/>
                <a:gd name="connsiteX77" fmla="*/ 686913 w 705994"/>
                <a:gd name="connsiteY77" fmla="*/ 182795 h 338340"/>
                <a:gd name="connsiteX78" fmla="*/ 685348 w 705994"/>
                <a:gd name="connsiteY78" fmla="*/ 181425 h 338340"/>
                <a:gd name="connsiteX79" fmla="*/ 682853 w 705994"/>
                <a:gd name="connsiteY79" fmla="*/ 180620 h 338340"/>
                <a:gd name="connsiteX80" fmla="*/ 681679 w 705994"/>
                <a:gd name="connsiteY80" fmla="*/ 181042 h 338340"/>
                <a:gd name="connsiteX81" fmla="*/ 680201 w 705994"/>
                <a:gd name="connsiteY81" fmla="*/ 182802 h 338340"/>
                <a:gd name="connsiteX82" fmla="*/ 678574 w 705994"/>
                <a:gd name="connsiteY82" fmla="*/ 182489 h 338340"/>
                <a:gd name="connsiteX83" fmla="*/ 677071 w 705994"/>
                <a:gd name="connsiteY83" fmla="*/ 182802 h 338340"/>
                <a:gd name="connsiteX84" fmla="*/ 673206 w 705994"/>
                <a:gd name="connsiteY84" fmla="*/ 182443 h 338340"/>
                <a:gd name="connsiteX85" fmla="*/ 671102 w 705994"/>
                <a:gd name="connsiteY85" fmla="*/ 181997 h 338340"/>
                <a:gd name="connsiteX86" fmla="*/ 667777 w 705994"/>
                <a:gd name="connsiteY86" fmla="*/ 183225 h 338340"/>
                <a:gd name="connsiteX87" fmla="*/ 665892 w 705994"/>
                <a:gd name="connsiteY87" fmla="*/ 183608 h 338340"/>
                <a:gd name="connsiteX88" fmla="*/ 662356 w 705994"/>
                <a:gd name="connsiteY88" fmla="*/ 185110 h 338340"/>
                <a:gd name="connsiteX89" fmla="*/ 660235 w 705994"/>
                <a:gd name="connsiteY89" fmla="*/ 187715 h 338340"/>
                <a:gd name="connsiteX90" fmla="*/ 658647 w 705994"/>
                <a:gd name="connsiteY90" fmla="*/ 188334 h 338340"/>
                <a:gd name="connsiteX91" fmla="*/ 657098 w 705994"/>
                <a:gd name="connsiteY91" fmla="*/ 188208 h 338340"/>
                <a:gd name="connsiteX92" fmla="*/ 655995 w 705994"/>
                <a:gd name="connsiteY92" fmla="*/ 187254 h 338340"/>
                <a:gd name="connsiteX93" fmla="*/ 654383 w 705994"/>
                <a:gd name="connsiteY93" fmla="*/ 186104 h 338340"/>
                <a:gd name="connsiteX94" fmla="*/ 651989 w 705994"/>
                <a:gd name="connsiteY94" fmla="*/ 186166 h 338340"/>
                <a:gd name="connsiteX95" fmla="*/ 651277 w 705994"/>
                <a:gd name="connsiteY95" fmla="*/ 186659 h 338340"/>
                <a:gd name="connsiteX96" fmla="*/ 650980 w 705994"/>
                <a:gd name="connsiteY96" fmla="*/ 187715 h 338340"/>
                <a:gd name="connsiteX97" fmla="*/ 650198 w 705994"/>
                <a:gd name="connsiteY97" fmla="*/ 190923 h 338340"/>
                <a:gd name="connsiteX98" fmla="*/ 650214 w 705994"/>
                <a:gd name="connsiteY98" fmla="*/ 192362 h 338340"/>
                <a:gd name="connsiteX99" fmla="*/ 649689 w 705994"/>
                <a:gd name="connsiteY99" fmla="*/ 193294 h 338340"/>
                <a:gd name="connsiteX100" fmla="*/ 648273 w 705994"/>
                <a:gd name="connsiteY100" fmla="*/ 193599 h 338340"/>
                <a:gd name="connsiteX101" fmla="*/ 645793 w 705994"/>
                <a:gd name="connsiteY101" fmla="*/ 193513 h 338340"/>
                <a:gd name="connsiteX102" fmla="*/ 641905 w 705994"/>
                <a:gd name="connsiteY102" fmla="*/ 193302 h 338340"/>
                <a:gd name="connsiteX103" fmla="*/ 639276 w 705994"/>
                <a:gd name="connsiteY103" fmla="*/ 192472 h 338340"/>
                <a:gd name="connsiteX104" fmla="*/ 637696 w 705994"/>
                <a:gd name="connsiteY104" fmla="*/ 192824 h 338340"/>
                <a:gd name="connsiteX105" fmla="*/ 635545 w 705994"/>
                <a:gd name="connsiteY105" fmla="*/ 194561 h 338340"/>
                <a:gd name="connsiteX106" fmla="*/ 634011 w 705994"/>
                <a:gd name="connsiteY106" fmla="*/ 194843 h 338340"/>
                <a:gd name="connsiteX107" fmla="*/ 632767 w 705994"/>
                <a:gd name="connsiteY107" fmla="*/ 195578 h 338340"/>
                <a:gd name="connsiteX108" fmla="*/ 631758 w 705994"/>
                <a:gd name="connsiteY108" fmla="*/ 198136 h 338340"/>
                <a:gd name="connsiteX109" fmla="*/ 630178 w 705994"/>
                <a:gd name="connsiteY109" fmla="*/ 199724 h 338340"/>
                <a:gd name="connsiteX110" fmla="*/ 628269 w 705994"/>
                <a:gd name="connsiteY110" fmla="*/ 201696 h 338340"/>
                <a:gd name="connsiteX111" fmla="*/ 626219 w 705994"/>
                <a:gd name="connsiteY111" fmla="*/ 205897 h 338340"/>
                <a:gd name="connsiteX112" fmla="*/ 625093 w 705994"/>
                <a:gd name="connsiteY112" fmla="*/ 208299 h 338340"/>
                <a:gd name="connsiteX113" fmla="*/ 625452 w 705994"/>
                <a:gd name="connsiteY113" fmla="*/ 209590 h 338340"/>
                <a:gd name="connsiteX114" fmla="*/ 625703 w 705994"/>
                <a:gd name="connsiteY114" fmla="*/ 211154 h 338340"/>
                <a:gd name="connsiteX115" fmla="*/ 624756 w 705994"/>
                <a:gd name="connsiteY115" fmla="*/ 212931 h 338340"/>
                <a:gd name="connsiteX116" fmla="*/ 622832 w 705994"/>
                <a:gd name="connsiteY116" fmla="*/ 214581 h 338340"/>
                <a:gd name="connsiteX117" fmla="*/ 621283 w 705994"/>
                <a:gd name="connsiteY117" fmla="*/ 214886 h 338340"/>
                <a:gd name="connsiteX118" fmla="*/ 618967 w 705994"/>
                <a:gd name="connsiteY118" fmla="*/ 216474 h 338340"/>
                <a:gd name="connsiteX119" fmla="*/ 615783 w 705994"/>
                <a:gd name="connsiteY119" fmla="*/ 219330 h 338340"/>
                <a:gd name="connsiteX120" fmla="*/ 613404 w 705994"/>
                <a:gd name="connsiteY120" fmla="*/ 221724 h 338340"/>
                <a:gd name="connsiteX121" fmla="*/ 610306 w 705994"/>
                <a:gd name="connsiteY121" fmla="*/ 222303 h 338340"/>
                <a:gd name="connsiteX122" fmla="*/ 608108 w 705994"/>
                <a:gd name="connsiteY122" fmla="*/ 222913 h 338340"/>
                <a:gd name="connsiteX123" fmla="*/ 603234 w 705994"/>
                <a:gd name="connsiteY123" fmla="*/ 223656 h 338340"/>
                <a:gd name="connsiteX124" fmla="*/ 602029 w 705994"/>
                <a:gd name="connsiteY124" fmla="*/ 223844 h 338340"/>
                <a:gd name="connsiteX125" fmla="*/ 596685 w 705994"/>
                <a:gd name="connsiteY125" fmla="*/ 224212 h 338340"/>
                <a:gd name="connsiteX126" fmla="*/ 592727 w 705994"/>
                <a:gd name="connsiteY126" fmla="*/ 222929 h 338340"/>
                <a:gd name="connsiteX127" fmla="*/ 590646 w 705994"/>
                <a:gd name="connsiteY127" fmla="*/ 223124 h 338340"/>
                <a:gd name="connsiteX128" fmla="*/ 588799 w 705994"/>
                <a:gd name="connsiteY128" fmla="*/ 223852 h 338340"/>
                <a:gd name="connsiteX129" fmla="*/ 587861 w 705994"/>
                <a:gd name="connsiteY129" fmla="*/ 224642 h 338340"/>
                <a:gd name="connsiteX130" fmla="*/ 587532 w 705994"/>
                <a:gd name="connsiteY130" fmla="*/ 226144 h 338340"/>
                <a:gd name="connsiteX131" fmla="*/ 587204 w 705994"/>
                <a:gd name="connsiteY131" fmla="*/ 227529 h 338340"/>
                <a:gd name="connsiteX132" fmla="*/ 585701 w 705994"/>
                <a:gd name="connsiteY132" fmla="*/ 229680 h 338340"/>
                <a:gd name="connsiteX133" fmla="*/ 582674 w 705994"/>
                <a:gd name="connsiteY133" fmla="*/ 232528 h 338340"/>
                <a:gd name="connsiteX134" fmla="*/ 580178 w 705994"/>
                <a:gd name="connsiteY134" fmla="*/ 234413 h 338340"/>
                <a:gd name="connsiteX135" fmla="*/ 578261 w 705994"/>
                <a:gd name="connsiteY135" fmla="*/ 236854 h 338340"/>
                <a:gd name="connsiteX136" fmla="*/ 577174 w 705994"/>
                <a:gd name="connsiteY136" fmla="*/ 237739 h 338340"/>
                <a:gd name="connsiteX137" fmla="*/ 574983 w 705994"/>
                <a:gd name="connsiteY137" fmla="*/ 238669 h 338340"/>
                <a:gd name="connsiteX138" fmla="*/ 573802 w 705994"/>
                <a:gd name="connsiteY138" fmla="*/ 239170 h 338340"/>
                <a:gd name="connsiteX139" fmla="*/ 571056 w 705994"/>
                <a:gd name="connsiteY139" fmla="*/ 241337 h 338340"/>
                <a:gd name="connsiteX140" fmla="*/ 568873 w 705994"/>
                <a:gd name="connsiteY140" fmla="*/ 243270 h 338340"/>
                <a:gd name="connsiteX141" fmla="*/ 567434 w 705994"/>
                <a:gd name="connsiteY141" fmla="*/ 243810 h 338340"/>
                <a:gd name="connsiteX142" fmla="*/ 565697 w 705994"/>
                <a:gd name="connsiteY142" fmla="*/ 243301 h 338340"/>
                <a:gd name="connsiteX143" fmla="*/ 564547 w 705994"/>
                <a:gd name="connsiteY143" fmla="*/ 243137 h 338340"/>
                <a:gd name="connsiteX144" fmla="*/ 561151 w 705994"/>
                <a:gd name="connsiteY144" fmla="*/ 242394 h 338340"/>
                <a:gd name="connsiteX145" fmla="*/ 558851 w 705994"/>
                <a:gd name="connsiteY145" fmla="*/ 242300 h 338340"/>
                <a:gd name="connsiteX146" fmla="*/ 555636 w 705994"/>
                <a:gd name="connsiteY146" fmla="*/ 241822 h 338340"/>
                <a:gd name="connsiteX147" fmla="*/ 548110 w 705994"/>
                <a:gd name="connsiteY147" fmla="*/ 239561 h 338340"/>
                <a:gd name="connsiteX148" fmla="*/ 545692 w 705994"/>
                <a:gd name="connsiteY148" fmla="*/ 238505 h 338340"/>
                <a:gd name="connsiteX149" fmla="*/ 543557 w 705994"/>
                <a:gd name="connsiteY149" fmla="*/ 235626 h 338340"/>
                <a:gd name="connsiteX150" fmla="*/ 541624 w 705994"/>
                <a:gd name="connsiteY150" fmla="*/ 234163 h 338340"/>
                <a:gd name="connsiteX151" fmla="*/ 539003 w 705994"/>
                <a:gd name="connsiteY151" fmla="*/ 234007 h 338340"/>
                <a:gd name="connsiteX152" fmla="*/ 535068 w 705994"/>
                <a:gd name="connsiteY152" fmla="*/ 234007 h 338340"/>
                <a:gd name="connsiteX153" fmla="*/ 533308 w 705994"/>
                <a:gd name="connsiteY153" fmla="*/ 233436 h 338340"/>
                <a:gd name="connsiteX154" fmla="*/ 530350 w 705994"/>
                <a:gd name="connsiteY154" fmla="*/ 233975 h 338340"/>
                <a:gd name="connsiteX155" fmla="*/ 527120 w 705994"/>
                <a:gd name="connsiteY155" fmla="*/ 236902 h 338340"/>
                <a:gd name="connsiteX156" fmla="*/ 525594 w 705994"/>
                <a:gd name="connsiteY156" fmla="*/ 239076 h 338340"/>
                <a:gd name="connsiteX157" fmla="*/ 524272 w 705994"/>
                <a:gd name="connsiteY157" fmla="*/ 241306 h 338340"/>
                <a:gd name="connsiteX158" fmla="*/ 522653 w 705994"/>
                <a:gd name="connsiteY158" fmla="*/ 246055 h 338340"/>
                <a:gd name="connsiteX159" fmla="*/ 521932 w 705994"/>
                <a:gd name="connsiteY159" fmla="*/ 249223 h 338340"/>
                <a:gd name="connsiteX160" fmla="*/ 521385 w 705994"/>
                <a:gd name="connsiteY160" fmla="*/ 251007 h 338340"/>
                <a:gd name="connsiteX161" fmla="*/ 519656 w 705994"/>
                <a:gd name="connsiteY161" fmla="*/ 253847 h 338340"/>
                <a:gd name="connsiteX162" fmla="*/ 519468 w 705994"/>
                <a:gd name="connsiteY162" fmla="*/ 255435 h 338340"/>
                <a:gd name="connsiteX163" fmla="*/ 520063 w 705994"/>
                <a:gd name="connsiteY163" fmla="*/ 256812 h 338340"/>
                <a:gd name="connsiteX164" fmla="*/ 521307 w 705994"/>
                <a:gd name="connsiteY164" fmla="*/ 258361 h 338340"/>
                <a:gd name="connsiteX165" fmla="*/ 522050 w 705994"/>
                <a:gd name="connsiteY165" fmla="*/ 260794 h 338340"/>
                <a:gd name="connsiteX166" fmla="*/ 523865 w 705994"/>
                <a:gd name="connsiteY166" fmla="*/ 263376 h 338340"/>
                <a:gd name="connsiteX167" fmla="*/ 525649 w 705994"/>
                <a:gd name="connsiteY167" fmla="*/ 265387 h 338340"/>
                <a:gd name="connsiteX168" fmla="*/ 529005 w 705994"/>
                <a:gd name="connsiteY168" fmla="*/ 268625 h 338340"/>
                <a:gd name="connsiteX169" fmla="*/ 529959 w 705994"/>
                <a:gd name="connsiteY169" fmla="*/ 270323 h 338340"/>
                <a:gd name="connsiteX170" fmla="*/ 531094 w 705994"/>
                <a:gd name="connsiteY170" fmla="*/ 272263 h 338340"/>
                <a:gd name="connsiteX171" fmla="*/ 531336 w 705994"/>
                <a:gd name="connsiteY171" fmla="*/ 274157 h 338340"/>
                <a:gd name="connsiteX172" fmla="*/ 531125 w 705994"/>
                <a:gd name="connsiteY172" fmla="*/ 275393 h 338340"/>
                <a:gd name="connsiteX173" fmla="*/ 529920 w 705994"/>
                <a:gd name="connsiteY173" fmla="*/ 276339 h 338340"/>
                <a:gd name="connsiteX174" fmla="*/ 527566 w 705994"/>
                <a:gd name="connsiteY174" fmla="*/ 276817 h 338340"/>
                <a:gd name="connsiteX175" fmla="*/ 526431 w 705994"/>
                <a:gd name="connsiteY175" fmla="*/ 278123 h 338340"/>
                <a:gd name="connsiteX176" fmla="*/ 524702 w 705994"/>
                <a:gd name="connsiteY176" fmla="*/ 279875 h 338340"/>
                <a:gd name="connsiteX177" fmla="*/ 522653 w 705994"/>
                <a:gd name="connsiteY177" fmla="*/ 281894 h 338340"/>
                <a:gd name="connsiteX178" fmla="*/ 521690 w 705994"/>
                <a:gd name="connsiteY178" fmla="*/ 282003 h 338340"/>
                <a:gd name="connsiteX179" fmla="*/ 520532 w 705994"/>
                <a:gd name="connsiteY179" fmla="*/ 282543 h 338340"/>
                <a:gd name="connsiteX180" fmla="*/ 514735 w 705994"/>
                <a:gd name="connsiteY180" fmla="*/ 285039 h 338340"/>
                <a:gd name="connsiteX181" fmla="*/ 512529 w 705994"/>
                <a:gd name="connsiteY181" fmla="*/ 285735 h 338340"/>
                <a:gd name="connsiteX182" fmla="*/ 510792 w 705994"/>
                <a:gd name="connsiteY182" fmla="*/ 286565 h 338340"/>
                <a:gd name="connsiteX183" fmla="*/ 508734 w 705994"/>
                <a:gd name="connsiteY183" fmla="*/ 289099 h 338340"/>
                <a:gd name="connsiteX184" fmla="*/ 507115 w 705994"/>
                <a:gd name="connsiteY184" fmla="*/ 290985 h 338340"/>
                <a:gd name="connsiteX185" fmla="*/ 505112 w 705994"/>
                <a:gd name="connsiteY185" fmla="*/ 293488 h 338340"/>
                <a:gd name="connsiteX186" fmla="*/ 504228 w 705994"/>
                <a:gd name="connsiteY186" fmla="*/ 294591 h 338340"/>
                <a:gd name="connsiteX187" fmla="*/ 502452 w 705994"/>
                <a:gd name="connsiteY187" fmla="*/ 297087 h 338340"/>
                <a:gd name="connsiteX188" fmla="*/ 500113 w 705994"/>
                <a:gd name="connsiteY188" fmla="*/ 299935 h 338340"/>
                <a:gd name="connsiteX189" fmla="*/ 498815 w 705994"/>
                <a:gd name="connsiteY189" fmla="*/ 301460 h 338340"/>
                <a:gd name="connsiteX190" fmla="*/ 498110 w 705994"/>
                <a:gd name="connsiteY190" fmla="*/ 302368 h 338340"/>
                <a:gd name="connsiteX191" fmla="*/ 497468 w 705994"/>
                <a:gd name="connsiteY191" fmla="*/ 303565 h 338340"/>
                <a:gd name="connsiteX192" fmla="*/ 495020 w 705994"/>
                <a:gd name="connsiteY192" fmla="*/ 304480 h 338340"/>
                <a:gd name="connsiteX193" fmla="*/ 493001 w 705994"/>
                <a:gd name="connsiteY193" fmla="*/ 305458 h 338340"/>
                <a:gd name="connsiteX194" fmla="*/ 489950 w 705994"/>
                <a:gd name="connsiteY194" fmla="*/ 306929 h 338340"/>
                <a:gd name="connsiteX195" fmla="*/ 485577 w 705994"/>
                <a:gd name="connsiteY195" fmla="*/ 308541 h 338340"/>
                <a:gd name="connsiteX196" fmla="*/ 482041 w 705994"/>
                <a:gd name="connsiteY196" fmla="*/ 310105 h 338340"/>
                <a:gd name="connsiteX197" fmla="*/ 479796 w 705994"/>
                <a:gd name="connsiteY197" fmla="*/ 311388 h 338340"/>
                <a:gd name="connsiteX198" fmla="*/ 476455 w 705994"/>
                <a:gd name="connsiteY198" fmla="*/ 313008 h 338340"/>
                <a:gd name="connsiteX199" fmla="*/ 474186 w 705994"/>
                <a:gd name="connsiteY199" fmla="*/ 313524 h 338340"/>
                <a:gd name="connsiteX200" fmla="*/ 469617 w 705994"/>
                <a:gd name="connsiteY200" fmla="*/ 313461 h 338340"/>
                <a:gd name="connsiteX201" fmla="*/ 463969 w 705994"/>
                <a:gd name="connsiteY201" fmla="*/ 313876 h 338340"/>
                <a:gd name="connsiteX202" fmla="*/ 459854 w 705994"/>
                <a:gd name="connsiteY202" fmla="*/ 314189 h 338340"/>
                <a:gd name="connsiteX203" fmla="*/ 456764 w 705994"/>
                <a:gd name="connsiteY203" fmla="*/ 313798 h 338340"/>
                <a:gd name="connsiteX204" fmla="*/ 452093 w 705994"/>
                <a:gd name="connsiteY204" fmla="*/ 313571 h 338340"/>
                <a:gd name="connsiteX205" fmla="*/ 448518 w 705994"/>
                <a:gd name="connsiteY205" fmla="*/ 313258 h 338340"/>
                <a:gd name="connsiteX206" fmla="*/ 446132 w 705994"/>
                <a:gd name="connsiteY206" fmla="*/ 313860 h 338340"/>
                <a:gd name="connsiteX207" fmla="*/ 440507 w 705994"/>
                <a:gd name="connsiteY207" fmla="*/ 314494 h 338340"/>
                <a:gd name="connsiteX208" fmla="*/ 439247 w 705994"/>
                <a:gd name="connsiteY208" fmla="*/ 314635 h 338340"/>
                <a:gd name="connsiteX209" fmla="*/ 429225 w 705994"/>
                <a:gd name="connsiteY209" fmla="*/ 316168 h 338340"/>
                <a:gd name="connsiteX210" fmla="*/ 424797 w 705994"/>
                <a:gd name="connsiteY210" fmla="*/ 316982 h 338340"/>
                <a:gd name="connsiteX211" fmla="*/ 420745 w 705994"/>
                <a:gd name="connsiteY211" fmla="*/ 317358 h 338340"/>
                <a:gd name="connsiteX212" fmla="*/ 417763 w 705994"/>
                <a:gd name="connsiteY212" fmla="*/ 317952 h 338340"/>
                <a:gd name="connsiteX213" fmla="*/ 416074 w 705994"/>
                <a:gd name="connsiteY213" fmla="*/ 318703 h 338340"/>
                <a:gd name="connsiteX214" fmla="*/ 413570 w 705994"/>
                <a:gd name="connsiteY214" fmla="*/ 319767 h 338340"/>
                <a:gd name="connsiteX215" fmla="*/ 412248 w 705994"/>
                <a:gd name="connsiteY215" fmla="*/ 320237 h 338340"/>
                <a:gd name="connsiteX216" fmla="*/ 407812 w 705994"/>
                <a:gd name="connsiteY216" fmla="*/ 322333 h 338340"/>
                <a:gd name="connsiteX217" fmla="*/ 397939 w 705994"/>
                <a:gd name="connsiteY217" fmla="*/ 326652 h 338340"/>
                <a:gd name="connsiteX218" fmla="*/ 391336 w 705994"/>
                <a:gd name="connsiteY218" fmla="*/ 330149 h 338340"/>
                <a:gd name="connsiteX219" fmla="*/ 390249 w 705994"/>
                <a:gd name="connsiteY219" fmla="*/ 330744 h 338340"/>
                <a:gd name="connsiteX220" fmla="*/ 385797 w 705994"/>
                <a:gd name="connsiteY220" fmla="*/ 333208 h 338340"/>
                <a:gd name="connsiteX221" fmla="*/ 383223 w 705994"/>
                <a:gd name="connsiteY221" fmla="*/ 334170 h 338340"/>
                <a:gd name="connsiteX222" fmla="*/ 381432 w 705994"/>
                <a:gd name="connsiteY222" fmla="*/ 336361 h 338340"/>
                <a:gd name="connsiteX223" fmla="*/ 380000 w 705994"/>
                <a:gd name="connsiteY223" fmla="*/ 337745 h 338340"/>
                <a:gd name="connsiteX224" fmla="*/ 378498 w 705994"/>
                <a:gd name="connsiteY224" fmla="*/ 338340 h 338340"/>
                <a:gd name="connsiteX225" fmla="*/ 375822 w 705994"/>
                <a:gd name="connsiteY225" fmla="*/ 336932 h 338340"/>
                <a:gd name="connsiteX226" fmla="*/ 373929 w 705994"/>
                <a:gd name="connsiteY226" fmla="*/ 337010 h 338340"/>
                <a:gd name="connsiteX227" fmla="*/ 367881 w 705994"/>
                <a:gd name="connsiteY227" fmla="*/ 336494 h 338340"/>
                <a:gd name="connsiteX228" fmla="*/ 367881 w 705994"/>
                <a:gd name="connsiteY228" fmla="*/ 330094 h 338340"/>
                <a:gd name="connsiteX229" fmla="*/ 363641 w 705994"/>
                <a:gd name="connsiteY229" fmla="*/ 330994 h 338340"/>
                <a:gd name="connsiteX230" fmla="*/ 356874 w 705994"/>
                <a:gd name="connsiteY230" fmla="*/ 332441 h 338340"/>
                <a:gd name="connsiteX231" fmla="*/ 350600 w 705994"/>
                <a:gd name="connsiteY231" fmla="*/ 333779 h 338340"/>
                <a:gd name="connsiteX232" fmla="*/ 344857 w 705994"/>
                <a:gd name="connsiteY232" fmla="*/ 330712 h 338340"/>
                <a:gd name="connsiteX233" fmla="*/ 340429 w 705994"/>
                <a:gd name="connsiteY233" fmla="*/ 328342 h 338340"/>
                <a:gd name="connsiteX234" fmla="*/ 336580 w 705994"/>
                <a:gd name="connsiteY234" fmla="*/ 326300 h 338340"/>
                <a:gd name="connsiteX235" fmla="*/ 330744 w 705994"/>
                <a:gd name="connsiteY235" fmla="*/ 324946 h 338340"/>
                <a:gd name="connsiteX236" fmla="*/ 325650 w 705994"/>
                <a:gd name="connsiteY236" fmla="*/ 323765 h 338340"/>
                <a:gd name="connsiteX237" fmla="*/ 316466 w 705994"/>
                <a:gd name="connsiteY237" fmla="*/ 321817 h 338340"/>
                <a:gd name="connsiteX238" fmla="*/ 312429 w 705994"/>
                <a:gd name="connsiteY238" fmla="*/ 320111 h 338340"/>
                <a:gd name="connsiteX239" fmla="*/ 310387 w 705994"/>
                <a:gd name="connsiteY239" fmla="*/ 317850 h 338340"/>
                <a:gd name="connsiteX240" fmla="*/ 306741 w 705994"/>
                <a:gd name="connsiteY240" fmla="*/ 312718 h 338340"/>
                <a:gd name="connsiteX241" fmla="*/ 305560 w 705994"/>
                <a:gd name="connsiteY241" fmla="*/ 311701 h 338340"/>
                <a:gd name="connsiteX242" fmla="*/ 303784 w 705994"/>
                <a:gd name="connsiteY242" fmla="*/ 310997 h 338340"/>
                <a:gd name="connsiteX243" fmla="*/ 301946 w 705994"/>
                <a:gd name="connsiteY243" fmla="*/ 310551 h 338340"/>
                <a:gd name="connsiteX244" fmla="*/ 297956 w 705994"/>
                <a:gd name="connsiteY244" fmla="*/ 310575 h 338340"/>
                <a:gd name="connsiteX245" fmla="*/ 293089 w 705994"/>
                <a:gd name="connsiteY245" fmla="*/ 310176 h 338340"/>
                <a:gd name="connsiteX246" fmla="*/ 286080 w 705994"/>
                <a:gd name="connsiteY246" fmla="*/ 309096 h 338340"/>
                <a:gd name="connsiteX247" fmla="*/ 280509 w 705994"/>
                <a:gd name="connsiteY247" fmla="*/ 308228 h 338340"/>
                <a:gd name="connsiteX248" fmla="*/ 271012 w 705994"/>
                <a:gd name="connsiteY248" fmla="*/ 306624 h 338340"/>
                <a:gd name="connsiteX249" fmla="*/ 268759 w 705994"/>
                <a:gd name="connsiteY249" fmla="*/ 306428 h 338340"/>
                <a:gd name="connsiteX250" fmla="*/ 263791 w 705994"/>
                <a:gd name="connsiteY250" fmla="*/ 307852 h 338340"/>
                <a:gd name="connsiteX251" fmla="*/ 257422 w 705994"/>
                <a:gd name="connsiteY251" fmla="*/ 309675 h 338340"/>
                <a:gd name="connsiteX252" fmla="*/ 245992 w 705994"/>
                <a:gd name="connsiteY252" fmla="*/ 308243 h 338340"/>
                <a:gd name="connsiteX253" fmla="*/ 240923 w 705994"/>
                <a:gd name="connsiteY253" fmla="*/ 307578 h 338340"/>
                <a:gd name="connsiteX254" fmla="*/ 230650 w 705994"/>
                <a:gd name="connsiteY254" fmla="*/ 306217 h 338340"/>
                <a:gd name="connsiteX255" fmla="*/ 219025 w 705994"/>
                <a:gd name="connsiteY255" fmla="*/ 304676 h 338340"/>
                <a:gd name="connsiteX256" fmla="*/ 207759 w 705994"/>
                <a:gd name="connsiteY256" fmla="*/ 303080 h 338340"/>
                <a:gd name="connsiteX257" fmla="*/ 199576 w 705994"/>
                <a:gd name="connsiteY257" fmla="*/ 303956 h 338340"/>
                <a:gd name="connsiteX258" fmla="*/ 195015 w 705994"/>
                <a:gd name="connsiteY258" fmla="*/ 304449 h 338340"/>
                <a:gd name="connsiteX259" fmla="*/ 189750 w 705994"/>
                <a:gd name="connsiteY259" fmla="*/ 305153 h 338340"/>
                <a:gd name="connsiteX260" fmla="*/ 189022 w 705994"/>
                <a:gd name="connsiteY260" fmla="*/ 304363 h 338340"/>
                <a:gd name="connsiteX261" fmla="*/ 188811 w 705994"/>
                <a:gd name="connsiteY261" fmla="*/ 301304 h 338340"/>
                <a:gd name="connsiteX262" fmla="*/ 187864 w 705994"/>
                <a:gd name="connsiteY262" fmla="*/ 298933 h 338340"/>
                <a:gd name="connsiteX263" fmla="*/ 184985 w 705994"/>
                <a:gd name="connsiteY263" fmla="*/ 296367 h 338340"/>
                <a:gd name="connsiteX264" fmla="*/ 183053 w 705994"/>
                <a:gd name="connsiteY264" fmla="*/ 293927 h 338340"/>
                <a:gd name="connsiteX265" fmla="*/ 179368 w 705994"/>
                <a:gd name="connsiteY265" fmla="*/ 290617 h 338340"/>
                <a:gd name="connsiteX266" fmla="*/ 178210 w 705994"/>
                <a:gd name="connsiteY266" fmla="*/ 288528 h 338340"/>
                <a:gd name="connsiteX267" fmla="*/ 177819 w 705994"/>
                <a:gd name="connsiteY267" fmla="*/ 285289 h 338340"/>
                <a:gd name="connsiteX268" fmla="*/ 174423 w 705994"/>
                <a:gd name="connsiteY268" fmla="*/ 276832 h 338340"/>
                <a:gd name="connsiteX269" fmla="*/ 172311 w 705994"/>
                <a:gd name="connsiteY269" fmla="*/ 271082 h 338340"/>
                <a:gd name="connsiteX270" fmla="*/ 171779 w 705994"/>
                <a:gd name="connsiteY270" fmla="*/ 269916 h 338340"/>
                <a:gd name="connsiteX271" fmla="*/ 170872 w 705994"/>
                <a:gd name="connsiteY271" fmla="*/ 268039 h 338340"/>
                <a:gd name="connsiteX272" fmla="*/ 169683 w 705994"/>
                <a:gd name="connsiteY272" fmla="*/ 267061 h 338340"/>
                <a:gd name="connsiteX273" fmla="*/ 167156 w 705994"/>
                <a:gd name="connsiteY273" fmla="*/ 266458 h 338340"/>
                <a:gd name="connsiteX274" fmla="*/ 166475 w 705994"/>
                <a:gd name="connsiteY274" fmla="*/ 265441 h 338340"/>
                <a:gd name="connsiteX275" fmla="*/ 166475 w 705994"/>
                <a:gd name="connsiteY275" fmla="*/ 263446 h 338340"/>
                <a:gd name="connsiteX276" fmla="*/ 166874 w 705994"/>
                <a:gd name="connsiteY276" fmla="*/ 260685 h 338340"/>
                <a:gd name="connsiteX277" fmla="*/ 167390 w 705994"/>
                <a:gd name="connsiteY277" fmla="*/ 258666 h 338340"/>
                <a:gd name="connsiteX278" fmla="*/ 167022 w 705994"/>
                <a:gd name="connsiteY278" fmla="*/ 258158 h 338340"/>
                <a:gd name="connsiteX279" fmla="*/ 160427 w 705994"/>
                <a:gd name="connsiteY279" fmla="*/ 258729 h 338340"/>
                <a:gd name="connsiteX280" fmla="*/ 156383 w 705994"/>
                <a:gd name="connsiteY280" fmla="*/ 257391 h 338340"/>
                <a:gd name="connsiteX281" fmla="*/ 153011 w 705994"/>
                <a:gd name="connsiteY281" fmla="*/ 255936 h 338340"/>
                <a:gd name="connsiteX282" fmla="*/ 148223 w 705994"/>
                <a:gd name="connsiteY282" fmla="*/ 252212 h 338340"/>
                <a:gd name="connsiteX283" fmla="*/ 145383 w 705994"/>
                <a:gd name="connsiteY283" fmla="*/ 250772 h 338340"/>
                <a:gd name="connsiteX284" fmla="*/ 141745 w 705994"/>
                <a:gd name="connsiteY284" fmla="*/ 246908 h 338340"/>
                <a:gd name="connsiteX285" fmla="*/ 136456 w 705994"/>
                <a:gd name="connsiteY285" fmla="*/ 245992 h 338340"/>
                <a:gd name="connsiteX286" fmla="*/ 134485 w 705994"/>
                <a:gd name="connsiteY286" fmla="*/ 244474 h 338340"/>
                <a:gd name="connsiteX287" fmla="*/ 131997 w 705994"/>
                <a:gd name="connsiteY287" fmla="*/ 241157 h 338340"/>
                <a:gd name="connsiteX288" fmla="*/ 129830 w 705994"/>
                <a:gd name="connsiteY288" fmla="*/ 239022 h 338340"/>
                <a:gd name="connsiteX289" fmla="*/ 126747 w 705994"/>
                <a:gd name="connsiteY289" fmla="*/ 237676 h 338340"/>
                <a:gd name="connsiteX290" fmla="*/ 121881 w 705994"/>
                <a:gd name="connsiteY290" fmla="*/ 236479 h 338340"/>
                <a:gd name="connsiteX291" fmla="*/ 113573 w 705994"/>
                <a:gd name="connsiteY291" fmla="*/ 235337 h 338340"/>
                <a:gd name="connsiteX292" fmla="*/ 110756 w 705994"/>
                <a:gd name="connsiteY292" fmla="*/ 234852 h 338340"/>
                <a:gd name="connsiteX293" fmla="*/ 106172 w 705994"/>
                <a:gd name="connsiteY293" fmla="*/ 235618 h 338340"/>
                <a:gd name="connsiteX294" fmla="*/ 102769 w 705994"/>
                <a:gd name="connsiteY294" fmla="*/ 235681 h 338340"/>
                <a:gd name="connsiteX295" fmla="*/ 97253 w 705994"/>
                <a:gd name="connsiteY295" fmla="*/ 234867 h 338340"/>
                <a:gd name="connsiteX296" fmla="*/ 94108 w 705994"/>
                <a:gd name="connsiteY296" fmla="*/ 233842 h 338340"/>
                <a:gd name="connsiteX297" fmla="*/ 90228 w 705994"/>
                <a:gd name="connsiteY297" fmla="*/ 233811 h 338340"/>
                <a:gd name="connsiteX298" fmla="*/ 87701 w 705994"/>
                <a:gd name="connsiteY298" fmla="*/ 233827 h 338340"/>
                <a:gd name="connsiteX299" fmla="*/ 84329 w 705994"/>
                <a:gd name="connsiteY299" fmla="*/ 233592 h 338340"/>
                <a:gd name="connsiteX300" fmla="*/ 82701 w 705994"/>
                <a:gd name="connsiteY300" fmla="*/ 232919 h 338340"/>
                <a:gd name="connsiteX301" fmla="*/ 81192 w 705994"/>
                <a:gd name="connsiteY301" fmla="*/ 232098 h 338340"/>
                <a:gd name="connsiteX302" fmla="*/ 78359 w 705994"/>
                <a:gd name="connsiteY302" fmla="*/ 232301 h 338340"/>
                <a:gd name="connsiteX303" fmla="*/ 76380 w 705994"/>
                <a:gd name="connsiteY303" fmla="*/ 231480 h 338340"/>
                <a:gd name="connsiteX304" fmla="*/ 74534 w 705994"/>
                <a:gd name="connsiteY304" fmla="*/ 229946 h 338340"/>
                <a:gd name="connsiteX305" fmla="*/ 72602 w 705994"/>
                <a:gd name="connsiteY305" fmla="*/ 229219 h 338340"/>
                <a:gd name="connsiteX306" fmla="*/ 70489 w 705994"/>
                <a:gd name="connsiteY306" fmla="*/ 229266 h 338340"/>
                <a:gd name="connsiteX307" fmla="*/ 69621 w 705994"/>
                <a:gd name="connsiteY307" fmla="*/ 229946 h 338340"/>
                <a:gd name="connsiteX308" fmla="*/ 68807 w 705994"/>
                <a:gd name="connsiteY308" fmla="*/ 229884 h 338340"/>
                <a:gd name="connsiteX309" fmla="*/ 68283 w 705994"/>
                <a:gd name="connsiteY309" fmla="*/ 227811 h 338340"/>
                <a:gd name="connsiteX310" fmla="*/ 66303 w 705994"/>
                <a:gd name="connsiteY310" fmla="*/ 224454 h 338340"/>
                <a:gd name="connsiteX311" fmla="*/ 66006 w 705994"/>
                <a:gd name="connsiteY311" fmla="*/ 222945 h 338340"/>
                <a:gd name="connsiteX312" fmla="*/ 64794 w 705994"/>
                <a:gd name="connsiteY312" fmla="*/ 221208 h 338340"/>
                <a:gd name="connsiteX313" fmla="*/ 64082 w 705994"/>
                <a:gd name="connsiteY313" fmla="*/ 219627 h 338340"/>
                <a:gd name="connsiteX314" fmla="*/ 64277 w 705994"/>
                <a:gd name="connsiteY314" fmla="*/ 217445 h 338340"/>
                <a:gd name="connsiteX315" fmla="*/ 65130 w 705994"/>
                <a:gd name="connsiteY315" fmla="*/ 213197 h 338340"/>
                <a:gd name="connsiteX316" fmla="*/ 67031 w 705994"/>
                <a:gd name="connsiteY316" fmla="*/ 209347 h 338340"/>
                <a:gd name="connsiteX317" fmla="*/ 68267 w 705994"/>
                <a:gd name="connsiteY317" fmla="*/ 208346 h 338340"/>
                <a:gd name="connsiteX318" fmla="*/ 69026 w 705994"/>
                <a:gd name="connsiteY318" fmla="*/ 207204 h 338340"/>
                <a:gd name="connsiteX319" fmla="*/ 70622 w 705994"/>
                <a:gd name="connsiteY319" fmla="*/ 205209 h 338340"/>
                <a:gd name="connsiteX320" fmla="*/ 71545 w 705994"/>
                <a:gd name="connsiteY320" fmla="*/ 203613 h 338340"/>
                <a:gd name="connsiteX321" fmla="*/ 71436 w 705994"/>
                <a:gd name="connsiteY321" fmla="*/ 201422 h 338340"/>
                <a:gd name="connsiteX322" fmla="*/ 70348 w 705994"/>
                <a:gd name="connsiteY322" fmla="*/ 199138 h 338340"/>
                <a:gd name="connsiteX323" fmla="*/ 69566 w 705994"/>
                <a:gd name="connsiteY323" fmla="*/ 196188 h 338340"/>
                <a:gd name="connsiteX324" fmla="*/ 69707 w 705994"/>
                <a:gd name="connsiteY324" fmla="*/ 194490 h 338340"/>
                <a:gd name="connsiteX325" fmla="*/ 70880 w 705994"/>
                <a:gd name="connsiteY325" fmla="*/ 192472 h 338340"/>
                <a:gd name="connsiteX326" fmla="*/ 72257 w 705994"/>
                <a:gd name="connsiteY326" fmla="*/ 187989 h 338340"/>
                <a:gd name="connsiteX327" fmla="*/ 72140 w 705994"/>
                <a:gd name="connsiteY327" fmla="*/ 186808 h 338340"/>
                <a:gd name="connsiteX328" fmla="*/ 71600 w 705994"/>
                <a:gd name="connsiteY328" fmla="*/ 185869 h 338340"/>
                <a:gd name="connsiteX329" fmla="*/ 71460 w 705994"/>
                <a:gd name="connsiteY329" fmla="*/ 183780 h 338340"/>
                <a:gd name="connsiteX330" fmla="*/ 71193 w 705994"/>
                <a:gd name="connsiteY330" fmla="*/ 180980 h 338340"/>
                <a:gd name="connsiteX331" fmla="*/ 69542 w 705994"/>
                <a:gd name="connsiteY331" fmla="*/ 176684 h 338340"/>
                <a:gd name="connsiteX332" fmla="*/ 68651 w 705994"/>
                <a:gd name="connsiteY332" fmla="*/ 174400 h 338340"/>
                <a:gd name="connsiteX333" fmla="*/ 67086 w 705994"/>
                <a:gd name="connsiteY333" fmla="*/ 173414 h 338340"/>
                <a:gd name="connsiteX334" fmla="*/ 65255 w 705994"/>
                <a:gd name="connsiteY334" fmla="*/ 172820 h 338340"/>
                <a:gd name="connsiteX335" fmla="*/ 63675 w 705994"/>
                <a:gd name="connsiteY335" fmla="*/ 169722 h 338340"/>
                <a:gd name="connsiteX336" fmla="*/ 61688 w 705994"/>
                <a:gd name="connsiteY336" fmla="*/ 166060 h 338340"/>
                <a:gd name="connsiteX337" fmla="*/ 60444 w 705994"/>
                <a:gd name="connsiteY337" fmla="*/ 163760 h 338340"/>
                <a:gd name="connsiteX338" fmla="*/ 60014 w 705994"/>
                <a:gd name="connsiteY338" fmla="*/ 162352 h 338340"/>
                <a:gd name="connsiteX339" fmla="*/ 59818 w 705994"/>
                <a:gd name="connsiteY339" fmla="*/ 159794 h 338340"/>
                <a:gd name="connsiteX340" fmla="*/ 58887 w 705994"/>
                <a:gd name="connsiteY340" fmla="*/ 156688 h 338340"/>
                <a:gd name="connsiteX341" fmla="*/ 57909 w 705994"/>
                <a:gd name="connsiteY341" fmla="*/ 154982 h 338340"/>
                <a:gd name="connsiteX342" fmla="*/ 57182 w 705994"/>
                <a:gd name="connsiteY342" fmla="*/ 153668 h 338340"/>
                <a:gd name="connsiteX343" fmla="*/ 56806 w 705994"/>
                <a:gd name="connsiteY343" fmla="*/ 151782 h 338340"/>
                <a:gd name="connsiteX344" fmla="*/ 56431 w 705994"/>
                <a:gd name="connsiteY344" fmla="*/ 151094 h 338340"/>
                <a:gd name="connsiteX345" fmla="*/ 53739 w 705994"/>
                <a:gd name="connsiteY345" fmla="*/ 150257 h 338340"/>
                <a:gd name="connsiteX346" fmla="*/ 51814 w 705994"/>
                <a:gd name="connsiteY346" fmla="*/ 148849 h 338340"/>
                <a:gd name="connsiteX347" fmla="*/ 51017 w 705994"/>
                <a:gd name="connsiteY347" fmla="*/ 146955 h 338340"/>
                <a:gd name="connsiteX348" fmla="*/ 50735 w 705994"/>
                <a:gd name="connsiteY348" fmla="*/ 145422 h 338340"/>
                <a:gd name="connsiteX349" fmla="*/ 50156 w 705994"/>
                <a:gd name="connsiteY349" fmla="*/ 144530 h 338340"/>
                <a:gd name="connsiteX350" fmla="*/ 48638 w 705994"/>
                <a:gd name="connsiteY350" fmla="*/ 144248 h 338340"/>
                <a:gd name="connsiteX351" fmla="*/ 47582 w 705994"/>
                <a:gd name="connsiteY351" fmla="*/ 145625 h 338340"/>
                <a:gd name="connsiteX352" fmla="*/ 45853 w 705994"/>
                <a:gd name="connsiteY352" fmla="*/ 146314 h 338340"/>
                <a:gd name="connsiteX353" fmla="*/ 44680 w 705994"/>
                <a:gd name="connsiteY353" fmla="*/ 146189 h 338340"/>
                <a:gd name="connsiteX354" fmla="*/ 43530 w 705994"/>
                <a:gd name="connsiteY354" fmla="*/ 145359 h 338340"/>
                <a:gd name="connsiteX355" fmla="*/ 42818 w 705994"/>
                <a:gd name="connsiteY355" fmla="*/ 144491 h 338340"/>
                <a:gd name="connsiteX356" fmla="*/ 41613 w 705994"/>
                <a:gd name="connsiteY356" fmla="*/ 143513 h 338340"/>
                <a:gd name="connsiteX357" fmla="*/ 39907 w 705994"/>
                <a:gd name="connsiteY357" fmla="*/ 140407 h 338340"/>
                <a:gd name="connsiteX358" fmla="*/ 38116 w 705994"/>
                <a:gd name="connsiteY358" fmla="*/ 139586 h 338340"/>
                <a:gd name="connsiteX359" fmla="*/ 34830 w 705994"/>
                <a:gd name="connsiteY359" fmla="*/ 139726 h 338340"/>
                <a:gd name="connsiteX360" fmla="*/ 31904 w 705994"/>
                <a:gd name="connsiteY360" fmla="*/ 141166 h 338340"/>
                <a:gd name="connsiteX361" fmla="*/ 30136 w 705994"/>
                <a:gd name="connsiteY361" fmla="*/ 140939 h 338340"/>
                <a:gd name="connsiteX362" fmla="*/ 28634 w 705994"/>
                <a:gd name="connsiteY362" fmla="*/ 140454 h 338340"/>
                <a:gd name="connsiteX363" fmla="*/ 26959 w 705994"/>
                <a:gd name="connsiteY363" fmla="*/ 138905 h 338340"/>
                <a:gd name="connsiteX364" fmla="*/ 25786 w 705994"/>
                <a:gd name="connsiteY364" fmla="*/ 137622 h 338340"/>
                <a:gd name="connsiteX365" fmla="*/ 24041 w 705994"/>
                <a:gd name="connsiteY365" fmla="*/ 137207 h 338340"/>
                <a:gd name="connsiteX366" fmla="*/ 20607 w 705994"/>
                <a:gd name="connsiteY366" fmla="*/ 134946 h 338340"/>
                <a:gd name="connsiteX367" fmla="*/ 18283 w 705994"/>
                <a:gd name="connsiteY367" fmla="*/ 133319 h 338340"/>
                <a:gd name="connsiteX368" fmla="*/ 18088 w 705994"/>
                <a:gd name="connsiteY368" fmla="*/ 130119 h 338340"/>
                <a:gd name="connsiteX369" fmla="*/ 16992 w 705994"/>
                <a:gd name="connsiteY369" fmla="*/ 127913 h 338340"/>
                <a:gd name="connsiteX370" fmla="*/ 14724 w 705994"/>
                <a:gd name="connsiteY370" fmla="*/ 127287 h 338340"/>
                <a:gd name="connsiteX371" fmla="*/ 12439 w 705994"/>
                <a:gd name="connsiteY371" fmla="*/ 125019 h 338340"/>
                <a:gd name="connsiteX372" fmla="*/ 9106 w 705994"/>
                <a:gd name="connsiteY372" fmla="*/ 123798 h 338340"/>
                <a:gd name="connsiteX373" fmla="*/ 7010 w 705994"/>
                <a:gd name="connsiteY373" fmla="*/ 122851 h 338340"/>
                <a:gd name="connsiteX374" fmla="*/ 5187 w 705994"/>
                <a:gd name="connsiteY374" fmla="*/ 122280 h 338340"/>
                <a:gd name="connsiteX375" fmla="*/ 4921 w 705994"/>
                <a:gd name="connsiteY375" fmla="*/ 121420 h 338340"/>
                <a:gd name="connsiteX376" fmla="*/ 5031 w 705994"/>
                <a:gd name="connsiteY376" fmla="*/ 120684 h 338340"/>
                <a:gd name="connsiteX377" fmla="*/ 5868 w 705994"/>
                <a:gd name="connsiteY377" fmla="*/ 119456 h 338340"/>
                <a:gd name="connsiteX378" fmla="*/ 6744 w 705994"/>
                <a:gd name="connsiteY378" fmla="*/ 118306 h 338340"/>
                <a:gd name="connsiteX379" fmla="*/ 6955 w 705994"/>
                <a:gd name="connsiteY379" fmla="*/ 117242 h 338340"/>
                <a:gd name="connsiteX380" fmla="*/ 6251 w 705994"/>
                <a:gd name="connsiteY380" fmla="*/ 116303 h 338340"/>
                <a:gd name="connsiteX381" fmla="*/ 4365 w 705994"/>
                <a:gd name="connsiteY381" fmla="*/ 115317 h 338340"/>
                <a:gd name="connsiteX382" fmla="*/ 1940 w 705994"/>
                <a:gd name="connsiteY382" fmla="*/ 114433 h 338340"/>
                <a:gd name="connsiteX383" fmla="*/ 1447 w 705994"/>
                <a:gd name="connsiteY383" fmla="*/ 112970 h 338340"/>
                <a:gd name="connsiteX384" fmla="*/ 0 w 705994"/>
                <a:gd name="connsiteY384" fmla="*/ 111445 h 338340"/>
                <a:gd name="connsiteX385" fmla="*/ 250 w 705994"/>
                <a:gd name="connsiteY385" fmla="*/ 110216 h 338340"/>
                <a:gd name="connsiteX386" fmla="*/ 1401 w 705994"/>
                <a:gd name="connsiteY386" fmla="*/ 109317 h 338340"/>
                <a:gd name="connsiteX387" fmla="*/ 2558 w 705994"/>
                <a:gd name="connsiteY387" fmla="*/ 108652 h 338340"/>
                <a:gd name="connsiteX388" fmla="*/ 2832 w 705994"/>
                <a:gd name="connsiteY388" fmla="*/ 107494 h 338340"/>
                <a:gd name="connsiteX389" fmla="*/ 2003 w 705994"/>
                <a:gd name="connsiteY389" fmla="*/ 106430 h 338340"/>
                <a:gd name="connsiteX390" fmla="*/ 1604 w 705994"/>
                <a:gd name="connsiteY390" fmla="*/ 104818 h 338340"/>
                <a:gd name="connsiteX391" fmla="*/ 1799 w 705994"/>
                <a:gd name="connsiteY391" fmla="*/ 103613 h 338340"/>
                <a:gd name="connsiteX392" fmla="*/ 1557 w 705994"/>
                <a:gd name="connsiteY392" fmla="*/ 102072 h 338340"/>
                <a:gd name="connsiteX393" fmla="*/ 1643 w 705994"/>
                <a:gd name="connsiteY393" fmla="*/ 102080 h 338340"/>
                <a:gd name="connsiteX394" fmla="*/ 4201 w 705994"/>
                <a:gd name="connsiteY394" fmla="*/ 101994 h 338340"/>
                <a:gd name="connsiteX395" fmla="*/ 5375 w 705994"/>
                <a:gd name="connsiteY395" fmla="*/ 101251 h 338340"/>
                <a:gd name="connsiteX396" fmla="*/ 6259 w 705994"/>
                <a:gd name="connsiteY396" fmla="*/ 100148 h 338340"/>
                <a:gd name="connsiteX397" fmla="*/ 8175 w 705994"/>
                <a:gd name="connsiteY397" fmla="*/ 98919 h 338340"/>
                <a:gd name="connsiteX398" fmla="*/ 8582 w 705994"/>
                <a:gd name="connsiteY398" fmla="*/ 97511 h 338340"/>
                <a:gd name="connsiteX399" fmla="*/ 8614 w 705994"/>
                <a:gd name="connsiteY399" fmla="*/ 94718 h 338340"/>
                <a:gd name="connsiteX400" fmla="*/ 9865 w 705994"/>
                <a:gd name="connsiteY400" fmla="*/ 92356 h 338340"/>
                <a:gd name="connsiteX401" fmla="*/ 13050 w 705994"/>
                <a:gd name="connsiteY401" fmla="*/ 91652 h 338340"/>
                <a:gd name="connsiteX402" fmla="*/ 14270 w 705994"/>
                <a:gd name="connsiteY402" fmla="*/ 91307 h 338340"/>
                <a:gd name="connsiteX403" fmla="*/ 15569 w 705994"/>
                <a:gd name="connsiteY403" fmla="*/ 91652 h 338340"/>
                <a:gd name="connsiteX404" fmla="*/ 17587 w 705994"/>
                <a:gd name="connsiteY404" fmla="*/ 91315 h 338340"/>
                <a:gd name="connsiteX405" fmla="*/ 19535 w 705994"/>
                <a:gd name="connsiteY405" fmla="*/ 91198 h 338340"/>
                <a:gd name="connsiteX406" fmla="*/ 20622 w 705994"/>
                <a:gd name="connsiteY406" fmla="*/ 91925 h 338340"/>
                <a:gd name="connsiteX407" fmla="*/ 22062 w 705994"/>
                <a:gd name="connsiteY407" fmla="*/ 92536 h 338340"/>
                <a:gd name="connsiteX408" fmla="*/ 23901 w 705994"/>
                <a:gd name="connsiteY408" fmla="*/ 92465 h 338340"/>
                <a:gd name="connsiteX409" fmla="*/ 24527 w 705994"/>
                <a:gd name="connsiteY409" fmla="*/ 91354 h 338340"/>
                <a:gd name="connsiteX410" fmla="*/ 24605 w 705994"/>
                <a:gd name="connsiteY410" fmla="*/ 89797 h 338340"/>
                <a:gd name="connsiteX411" fmla="*/ 25395 w 705994"/>
                <a:gd name="connsiteY411" fmla="*/ 89391 h 338340"/>
                <a:gd name="connsiteX412" fmla="*/ 26388 w 705994"/>
                <a:gd name="connsiteY412" fmla="*/ 90470 h 338340"/>
                <a:gd name="connsiteX413" fmla="*/ 26952 w 705994"/>
                <a:gd name="connsiteY413" fmla="*/ 91276 h 338340"/>
                <a:gd name="connsiteX414" fmla="*/ 27773 w 705994"/>
                <a:gd name="connsiteY414" fmla="*/ 91644 h 338340"/>
                <a:gd name="connsiteX415" fmla="*/ 29995 w 705994"/>
                <a:gd name="connsiteY415" fmla="*/ 90681 h 338340"/>
                <a:gd name="connsiteX416" fmla="*/ 31544 w 705994"/>
                <a:gd name="connsiteY416" fmla="*/ 89641 h 338340"/>
                <a:gd name="connsiteX417" fmla="*/ 32052 w 705994"/>
                <a:gd name="connsiteY417" fmla="*/ 87497 h 338340"/>
                <a:gd name="connsiteX418" fmla="*/ 32952 w 705994"/>
                <a:gd name="connsiteY418" fmla="*/ 86441 h 338340"/>
                <a:gd name="connsiteX419" fmla="*/ 34157 w 705994"/>
                <a:gd name="connsiteY419" fmla="*/ 86981 h 338340"/>
                <a:gd name="connsiteX420" fmla="*/ 36277 w 705994"/>
                <a:gd name="connsiteY420" fmla="*/ 86965 h 338340"/>
                <a:gd name="connsiteX421" fmla="*/ 38022 w 705994"/>
                <a:gd name="connsiteY421" fmla="*/ 85307 h 338340"/>
                <a:gd name="connsiteX422" fmla="*/ 40314 w 705994"/>
                <a:gd name="connsiteY422" fmla="*/ 83984 h 338340"/>
                <a:gd name="connsiteX423" fmla="*/ 41957 w 705994"/>
                <a:gd name="connsiteY423" fmla="*/ 83382 h 338340"/>
                <a:gd name="connsiteX424" fmla="*/ 42286 w 705994"/>
                <a:gd name="connsiteY424" fmla="*/ 82263 h 338340"/>
                <a:gd name="connsiteX425" fmla="*/ 41519 w 705994"/>
                <a:gd name="connsiteY425" fmla="*/ 79791 h 338340"/>
                <a:gd name="connsiteX426" fmla="*/ 41730 w 705994"/>
                <a:gd name="connsiteY426" fmla="*/ 77084 h 338340"/>
                <a:gd name="connsiteX427" fmla="*/ 43929 w 705994"/>
                <a:gd name="connsiteY427" fmla="*/ 75551 h 338340"/>
                <a:gd name="connsiteX428" fmla="*/ 46870 w 705994"/>
                <a:gd name="connsiteY428" fmla="*/ 75371 h 338340"/>
                <a:gd name="connsiteX429" fmla="*/ 49053 w 705994"/>
                <a:gd name="connsiteY429" fmla="*/ 74315 h 338340"/>
                <a:gd name="connsiteX430" fmla="*/ 49655 w 705994"/>
                <a:gd name="connsiteY430" fmla="*/ 71420 h 338340"/>
                <a:gd name="connsiteX431" fmla="*/ 50735 w 705994"/>
                <a:gd name="connsiteY431" fmla="*/ 70591 h 338340"/>
                <a:gd name="connsiteX432" fmla="*/ 51823 w 705994"/>
                <a:gd name="connsiteY432" fmla="*/ 70262 h 338340"/>
                <a:gd name="connsiteX433" fmla="*/ 54475 w 705994"/>
                <a:gd name="connsiteY433" fmla="*/ 69809 h 338340"/>
                <a:gd name="connsiteX434" fmla="*/ 56384 w 705994"/>
                <a:gd name="connsiteY434" fmla="*/ 68627 h 338340"/>
                <a:gd name="connsiteX435" fmla="*/ 57565 w 705994"/>
                <a:gd name="connsiteY435" fmla="*/ 68087 h 338340"/>
                <a:gd name="connsiteX436" fmla="*/ 60898 w 705994"/>
                <a:gd name="connsiteY436" fmla="*/ 66499 h 338340"/>
                <a:gd name="connsiteX437" fmla="*/ 63933 w 705994"/>
                <a:gd name="connsiteY437" fmla="*/ 66194 h 338340"/>
                <a:gd name="connsiteX438" fmla="*/ 65232 w 705994"/>
                <a:gd name="connsiteY438" fmla="*/ 64927 h 338340"/>
                <a:gd name="connsiteX439" fmla="*/ 66249 w 705994"/>
                <a:gd name="connsiteY439" fmla="*/ 63331 h 338340"/>
                <a:gd name="connsiteX440" fmla="*/ 67954 w 705994"/>
                <a:gd name="connsiteY440" fmla="*/ 62720 h 338340"/>
                <a:gd name="connsiteX441" fmla="*/ 69683 w 705994"/>
                <a:gd name="connsiteY441" fmla="*/ 61336 h 338340"/>
                <a:gd name="connsiteX442" fmla="*/ 71976 w 705994"/>
                <a:gd name="connsiteY442" fmla="*/ 59575 h 338340"/>
                <a:gd name="connsiteX443" fmla="*/ 72883 w 705994"/>
                <a:gd name="connsiteY443" fmla="*/ 59325 h 338340"/>
                <a:gd name="connsiteX444" fmla="*/ 76639 w 705994"/>
                <a:gd name="connsiteY444" fmla="*/ 58300 h 338340"/>
                <a:gd name="connsiteX445" fmla="*/ 78109 w 705994"/>
                <a:gd name="connsiteY445" fmla="*/ 57925 h 338340"/>
                <a:gd name="connsiteX446" fmla="*/ 78993 w 705994"/>
                <a:gd name="connsiteY446" fmla="*/ 57698 h 338340"/>
                <a:gd name="connsiteX447" fmla="*/ 80620 w 705994"/>
                <a:gd name="connsiteY447" fmla="*/ 57768 h 338340"/>
                <a:gd name="connsiteX448" fmla="*/ 81309 w 705994"/>
                <a:gd name="connsiteY448" fmla="*/ 55898 h 338340"/>
                <a:gd name="connsiteX449" fmla="*/ 82960 w 705994"/>
                <a:gd name="connsiteY449" fmla="*/ 54529 h 338340"/>
                <a:gd name="connsiteX450" fmla="*/ 84618 w 705994"/>
                <a:gd name="connsiteY450" fmla="*/ 54068 h 338340"/>
                <a:gd name="connsiteX451" fmla="*/ 85424 w 705994"/>
                <a:gd name="connsiteY451" fmla="*/ 52699 h 338340"/>
                <a:gd name="connsiteX452" fmla="*/ 87012 w 705994"/>
                <a:gd name="connsiteY452" fmla="*/ 50954 h 338340"/>
                <a:gd name="connsiteX453" fmla="*/ 89164 w 705994"/>
                <a:gd name="connsiteY453" fmla="*/ 49992 h 338340"/>
                <a:gd name="connsiteX454" fmla="*/ 92504 w 705994"/>
                <a:gd name="connsiteY454" fmla="*/ 49843 h 338340"/>
                <a:gd name="connsiteX455" fmla="*/ 95743 w 705994"/>
                <a:gd name="connsiteY455" fmla="*/ 50039 h 338340"/>
                <a:gd name="connsiteX456" fmla="*/ 97691 w 705994"/>
                <a:gd name="connsiteY456" fmla="*/ 49741 h 338340"/>
                <a:gd name="connsiteX457" fmla="*/ 99287 w 705994"/>
                <a:gd name="connsiteY457" fmla="*/ 47160 h 338340"/>
                <a:gd name="connsiteX458" fmla="*/ 99592 w 705994"/>
                <a:gd name="connsiteY458" fmla="*/ 45884 h 338340"/>
                <a:gd name="connsiteX459" fmla="*/ 99960 w 705994"/>
                <a:gd name="connsiteY459" fmla="*/ 44578 h 338340"/>
                <a:gd name="connsiteX460" fmla="*/ 101259 w 705994"/>
                <a:gd name="connsiteY460" fmla="*/ 44077 h 338340"/>
                <a:gd name="connsiteX461" fmla="*/ 102823 w 705994"/>
                <a:gd name="connsiteY461" fmla="*/ 46197 h 338340"/>
                <a:gd name="connsiteX462" fmla="*/ 104146 w 705994"/>
                <a:gd name="connsiteY462" fmla="*/ 47512 h 338340"/>
                <a:gd name="connsiteX463" fmla="*/ 106172 w 705994"/>
                <a:gd name="connsiteY463" fmla="*/ 48881 h 338340"/>
                <a:gd name="connsiteX464" fmla="*/ 107220 w 705994"/>
                <a:gd name="connsiteY464" fmla="*/ 50164 h 338340"/>
                <a:gd name="connsiteX465" fmla="*/ 108425 w 705994"/>
                <a:gd name="connsiteY465" fmla="*/ 50344 h 338340"/>
                <a:gd name="connsiteX466" fmla="*/ 109685 w 705994"/>
                <a:gd name="connsiteY466" fmla="*/ 49381 h 338340"/>
                <a:gd name="connsiteX467" fmla="*/ 110577 w 705994"/>
                <a:gd name="connsiteY467" fmla="*/ 47042 h 338340"/>
                <a:gd name="connsiteX468" fmla="*/ 112266 w 705994"/>
                <a:gd name="connsiteY468" fmla="*/ 46683 h 338340"/>
                <a:gd name="connsiteX469" fmla="*/ 114128 w 705994"/>
                <a:gd name="connsiteY469" fmla="*/ 47058 h 338340"/>
                <a:gd name="connsiteX470" fmla="*/ 114621 w 705994"/>
                <a:gd name="connsiteY470" fmla="*/ 48208 h 338340"/>
                <a:gd name="connsiteX471" fmla="*/ 114778 w 705994"/>
                <a:gd name="connsiteY471" fmla="*/ 49335 h 338340"/>
                <a:gd name="connsiteX472" fmla="*/ 115631 w 705994"/>
                <a:gd name="connsiteY472" fmla="*/ 51337 h 338340"/>
                <a:gd name="connsiteX473" fmla="*/ 117680 w 705994"/>
                <a:gd name="connsiteY473" fmla="*/ 53082 h 338340"/>
                <a:gd name="connsiteX474" fmla="*/ 120301 w 705994"/>
                <a:gd name="connsiteY474" fmla="*/ 52996 h 338340"/>
                <a:gd name="connsiteX475" fmla="*/ 121357 w 705994"/>
                <a:gd name="connsiteY475" fmla="*/ 52683 h 338340"/>
                <a:gd name="connsiteX476" fmla="*/ 123908 w 705994"/>
                <a:gd name="connsiteY476" fmla="*/ 52925 h 338340"/>
                <a:gd name="connsiteX477" fmla="*/ 126419 w 705994"/>
                <a:gd name="connsiteY477" fmla="*/ 53301 h 338340"/>
                <a:gd name="connsiteX478" fmla="*/ 129157 w 705994"/>
                <a:gd name="connsiteY478" fmla="*/ 53716 h 338340"/>
                <a:gd name="connsiteX479" fmla="*/ 129955 w 705994"/>
                <a:gd name="connsiteY479" fmla="*/ 53778 h 338340"/>
                <a:gd name="connsiteX480" fmla="*/ 132889 w 705994"/>
                <a:gd name="connsiteY480" fmla="*/ 53990 h 338340"/>
                <a:gd name="connsiteX481" fmla="*/ 137153 w 705994"/>
                <a:gd name="connsiteY481" fmla="*/ 54295 h 338340"/>
                <a:gd name="connsiteX482" fmla="*/ 139038 w 705994"/>
                <a:gd name="connsiteY482" fmla="*/ 54154 h 338340"/>
                <a:gd name="connsiteX483" fmla="*/ 142887 w 705994"/>
                <a:gd name="connsiteY483" fmla="*/ 54725 h 338340"/>
                <a:gd name="connsiteX484" fmla="*/ 143670 w 705994"/>
                <a:gd name="connsiteY484" fmla="*/ 56274 h 338340"/>
                <a:gd name="connsiteX485" fmla="*/ 144382 w 705994"/>
                <a:gd name="connsiteY485" fmla="*/ 59935 h 338340"/>
                <a:gd name="connsiteX486" fmla="*/ 144984 w 705994"/>
                <a:gd name="connsiteY486" fmla="*/ 63417 h 338340"/>
                <a:gd name="connsiteX487" fmla="*/ 145164 w 705994"/>
                <a:gd name="connsiteY487" fmla="*/ 66210 h 338340"/>
                <a:gd name="connsiteX488" fmla="*/ 146165 w 705994"/>
                <a:gd name="connsiteY488" fmla="*/ 67657 h 338340"/>
                <a:gd name="connsiteX489" fmla="*/ 147441 w 705994"/>
                <a:gd name="connsiteY489" fmla="*/ 68127 h 338340"/>
                <a:gd name="connsiteX490" fmla="*/ 148285 w 705994"/>
                <a:gd name="connsiteY490" fmla="*/ 69253 h 338340"/>
                <a:gd name="connsiteX491" fmla="*/ 149772 w 705994"/>
                <a:gd name="connsiteY491" fmla="*/ 70786 h 338340"/>
                <a:gd name="connsiteX492" fmla="*/ 150867 w 705994"/>
                <a:gd name="connsiteY492" fmla="*/ 72977 h 338340"/>
                <a:gd name="connsiteX493" fmla="*/ 152205 w 705994"/>
                <a:gd name="connsiteY493" fmla="*/ 72828 h 338340"/>
                <a:gd name="connsiteX494" fmla="*/ 153136 w 705994"/>
                <a:gd name="connsiteY494" fmla="*/ 72312 h 338340"/>
                <a:gd name="connsiteX495" fmla="*/ 155186 w 705994"/>
                <a:gd name="connsiteY495" fmla="*/ 72148 h 338340"/>
                <a:gd name="connsiteX496" fmla="*/ 157799 w 705994"/>
                <a:gd name="connsiteY496" fmla="*/ 72296 h 338340"/>
                <a:gd name="connsiteX497" fmla="*/ 159622 w 705994"/>
                <a:gd name="connsiteY497" fmla="*/ 73501 h 338340"/>
                <a:gd name="connsiteX498" fmla="*/ 160302 w 705994"/>
                <a:gd name="connsiteY498" fmla="*/ 75097 h 338340"/>
                <a:gd name="connsiteX499" fmla="*/ 161781 w 705994"/>
                <a:gd name="connsiteY499" fmla="*/ 75981 h 338340"/>
                <a:gd name="connsiteX500" fmla="*/ 162978 w 705994"/>
                <a:gd name="connsiteY500" fmla="*/ 75700 h 338340"/>
                <a:gd name="connsiteX501" fmla="*/ 166561 w 705994"/>
                <a:gd name="connsiteY501" fmla="*/ 75692 h 338340"/>
                <a:gd name="connsiteX502" fmla="*/ 167797 w 705994"/>
                <a:gd name="connsiteY502" fmla="*/ 75785 h 338340"/>
                <a:gd name="connsiteX503" fmla="*/ 169033 w 705994"/>
                <a:gd name="connsiteY503" fmla="*/ 76662 h 338340"/>
                <a:gd name="connsiteX504" fmla="*/ 170809 w 705994"/>
                <a:gd name="connsiteY504" fmla="*/ 76810 h 338340"/>
                <a:gd name="connsiteX505" fmla="*/ 171787 w 705994"/>
                <a:gd name="connsiteY505" fmla="*/ 75700 h 338340"/>
                <a:gd name="connsiteX506" fmla="*/ 174877 w 705994"/>
                <a:gd name="connsiteY506" fmla="*/ 74941 h 338340"/>
                <a:gd name="connsiteX507" fmla="*/ 176661 w 705994"/>
                <a:gd name="connsiteY507" fmla="*/ 73360 h 338340"/>
                <a:gd name="connsiteX508" fmla="*/ 178038 w 705994"/>
                <a:gd name="connsiteY508" fmla="*/ 73345 h 338340"/>
                <a:gd name="connsiteX509" fmla="*/ 179079 w 705994"/>
                <a:gd name="connsiteY509" fmla="*/ 74111 h 338340"/>
                <a:gd name="connsiteX510" fmla="*/ 179876 w 705994"/>
                <a:gd name="connsiteY510" fmla="*/ 75144 h 338340"/>
                <a:gd name="connsiteX511" fmla="*/ 181058 w 705994"/>
                <a:gd name="connsiteY511" fmla="*/ 74682 h 338340"/>
                <a:gd name="connsiteX512" fmla="*/ 181699 w 705994"/>
                <a:gd name="connsiteY512" fmla="*/ 73830 h 338340"/>
                <a:gd name="connsiteX513" fmla="*/ 182732 w 705994"/>
                <a:gd name="connsiteY513" fmla="*/ 73830 h 338340"/>
                <a:gd name="connsiteX514" fmla="*/ 183741 w 705994"/>
                <a:gd name="connsiteY514" fmla="*/ 74385 h 338340"/>
                <a:gd name="connsiteX515" fmla="*/ 186331 w 705994"/>
                <a:gd name="connsiteY515" fmla="*/ 75347 h 338340"/>
                <a:gd name="connsiteX516" fmla="*/ 188208 w 705994"/>
                <a:gd name="connsiteY516" fmla="*/ 77147 h 338340"/>
                <a:gd name="connsiteX517" fmla="*/ 189656 w 705994"/>
                <a:gd name="connsiteY517" fmla="*/ 77327 h 338340"/>
                <a:gd name="connsiteX518" fmla="*/ 191533 w 705994"/>
                <a:gd name="connsiteY518" fmla="*/ 76795 h 338340"/>
                <a:gd name="connsiteX519" fmla="*/ 192394 w 705994"/>
                <a:gd name="connsiteY519" fmla="*/ 76552 h 338340"/>
                <a:gd name="connsiteX520" fmla="*/ 193216 w 705994"/>
                <a:gd name="connsiteY520" fmla="*/ 77444 h 338340"/>
                <a:gd name="connsiteX521" fmla="*/ 194428 w 705994"/>
                <a:gd name="connsiteY521" fmla="*/ 77921 h 338340"/>
                <a:gd name="connsiteX522" fmla="*/ 195343 w 705994"/>
                <a:gd name="connsiteY522" fmla="*/ 77264 h 338340"/>
                <a:gd name="connsiteX523" fmla="*/ 196916 w 705994"/>
                <a:gd name="connsiteY523" fmla="*/ 76795 h 338340"/>
                <a:gd name="connsiteX524" fmla="*/ 202932 w 705994"/>
                <a:gd name="connsiteY524" fmla="*/ 77773 h 338340"/>
                <a:gd name="connsiteX525" fmla="*/ 204317 w 705994"/>
                <a:gd name="connsiteY525" fmla="*/ 79572 h 338340"/>
                <a:gd name="connsiteX526" fmla="*/ 205389 w 705994"/>
                <a:gd name="connsiteY526" fmla="*/ 80417 h 338340"/>
                <a:gd name="connsiteX527" fmla="*/ 206249 w 705994"/>
                <a:gd name="connsiteY527" fmla="*/ 81880 h 338340"/>
                <a:gd name="connsiteX528" fmla="*/ 207822 w 705994"/>
                <a:gd name="connsiteY528" fmla="*/ 82928 h 338340"/>
                <a:gd name="connsiteX529" fmla="*/ 211139 w 705994"/>
                <a:gd name="connsiteY529" fmla="*/ 82568 h 338340"/>
                <a:gd name="connsiteX530" fmla="*/ 212430 w 705994"/>
                <a:gd name="connsiteY530" fmla="*/ 81497 h 338340"/>
                <a:gd name="connsiteX531" fmla="*/ 215113 w 705994"/>
                <a:gd name="connsiteY531" fmla="*/ 79118 h 338340"/>
                <a:gd name="connsiteX532" fmla="*/ 216185 w 705994"/>
                <a:gd name="connsiteY532" fmla="*/ 76795 h 338340"/>
                <a:gd name="connsiteX533" fmla="*/ 217539 w 705994"/>
                <a:gd name="connsiteY533" fmla="*/ 76052 h 338340"/>
                <a:gd name="connsiteX534" fmla="*/ 219064 w 705994"/>
                <a:gd name="connsiteY534" fmla="*/ 75668 h 338340"/>
                <a:gd name="connsiteX535" fmla="*/ 220496 w 705994"/>
                <a:gd name="connsiteY535" fmla="*/ 75676 h 338340"/>
                <a:gd name="connsiteX536" fmla="*/ 221990 w 705994"/>
                <a:gd name="connsiteY536" fmla="*/ 75598 h 338340"/>
                <a:gd name="connsiteX537" fmla="*/ 223813 w 705994"/>
                <a:gd name="connsiteY537" fmla="*/ 73892 h 338340"/>
                <a:gd name="connsiteX538" fmla="*/ 225284 w 705994"/>
                <a:gd name="connsiteY538" fmla="*/ 73298 h 338340"/>
                <a:gd name="connsiteX539" fmla="*/ 227466 w 705994"/>
                <a:gd name="connsiteY539" fmla="*/ 71131 h 338340"/>
                <a:gd name="connsiteX540" fmla="*/ 227873 w 705994"/>
                <a:gd name="connsiteY540" fmla="*/ 70153 h 338340"/>
                <a:gd name="connsiteX541" fmla="*/ 228937 w 705994"/>
                <a:gd name="connsiteY541" fmla="*/ 67618 h 338340"/>
                <a:gd name="connsiteX542" fmla="*/ 229594 w 705994"/>
                <a:gd name="connsiteY542" fmla="*/ 66014 h 338340"/>
                <a:gd name="connsiteX543" fmla="*/ 230697 w 705994"/>
                <a:gd name="connsiteY543" fmla="*/ 63448 h 338340"/>
                <a:gd name="connsiteX544" fmla="*/ 231292 w 705994"/>
                <a:gd name="connsiteY544" fmla="*/ 59309 h 338340"/>
                <a:gd name="connsiteX545" fmla="*/ 231628 w 705994"/>
                <a:gd name="connsiteY545" fmla="*/ 57111 h 338340"/>
                <a:gd name="connsiteX546" fmla="*/ 231339 w 705994"/>
                <a:gd name="connsiteY546" fmla="*/ 55523 h 338340"/>
                <a:gd name="connsiteX547" fmla="*/ 230040 w 705994"/>
                <a:gd name="connsiteY547" fmla="*/ 54694 h 338340"/>
                <a:gd name="connsiteX548" fmla="*/ 228389 w 705994"/>
                <a:gd name="connsiteY548" fmla="*/ 54303 h 338340"/>
                <a:gd name="connsiteX549" fmla="*/ 226934 w 705994"/>
                <a:gd name="connsiteY549" fmla="*/ 53090 h 338340"/>
                <a:gd name="connsiteX550" fmla="*/ 225855 w 705994"/>
                <a:gd name="connsiteY550" fmla="*/ 51674 h 338340"/>
                <a:gd name="connsiteX551" fmla="*/ 225221 w 705994"/>
                <a:gd name="connsiteY551" fmla="*/ 49694 h 338340"/>
                <a:gd name="connsiteX552" fmla="*/ 224368 w 705994"/>
                <a:gd name="connsiteY552" fmla="*/ 47371 h 338340"/>
                <a:gd name="connsiteX553" fmla="*/ 224415 w 705994"/>
                <a:gd name="connsiteY553" fmla="*/ 45689 h 338340"/>
                <a:gd name="connsiteX554" fmla="*/ 224173 w 705994"/>
                <a:gd name="connsiteY554" fmla="*/ 44390 h 338340"/>
                <a:gd name="connsiteX555" fmla="*/ 223445 w 705994"/>
                <a:gd name="connsiteY555" fmla="*/ 43279 h 338340"/>
                <a:gd name="connsiteX556" fmla="*/ 222045 w 705994"/>
                <a:gd name="connsiteY556" fmla="*/ 41331 h 338340"/>
                <a:gd name="connsiteX557" fmla="*/ 221364 w 705994"/>
                <a:gd name="connsiteY557" fmla="*/ 39876 h 338340"/>
                <a:gd name="connsiteX558" fmla="*/ 221591 w 705994"/>
                <a:gd name="connsiteY558" fmla="*/ 37560 h 338340"/>
                <a:gd name="connsiteX559" fmla="*/ 223242 w 705994"/>
                <a:gd name="connsiteY559" fmla="*/ 33602 h 338340"/>
                <a:gd name="connsiteX560" fmla="*/ 223398 w 705994"/>
                <a:gd name="connsiteY560" fmla="*/ 31755 h 338340"/>
                <a:gd name="connsiteX561" fmla="*/ 223602 w 705994"/>
                <a:gd name="connsiteY561" fmla="*/ 30613 h 338340"/>
                <a:gd name="connsiteX562" fmla="*/ 223516 w 705994"/>
                <a:gd name="connsiteY562" fmla="*/ 29573 h 338340"/>
                <a:gd name="connsiteX563" fmla="*/ 224032 w 705994"/>
                <a:gd name="connsiteY563" fmla="*/ 27186 h 338340"/>
                <a:gd name="connsiteX564" fmla="*/ 224963 w 705994"/>
                <a:gd name="connsiteY564" fmla="*/ 26185 h 338340"/>
                <a:gd name="connsiteX565" fmla="*/ 226027 w 705994"/>
                <a:gd name="connsiteY565" fmla="*/ 23627 h 338340"/>
                <a:gd name="connsiteX566" fmla="*/ 227458 w 705994"/>
                <a:gd name="connsiteY566" fmla="*/ 22445 h 338340"/>
                <a:gd name="connsiteX567" fmla="*/ 229258 w 705994"/>
                <a:gd name="connsiteY567" fmla="*/ 22367 h 338340"/>
                <a:gd name="connsiteX568" fmla="*/ 230033 w 705994"/>
                <a:gd name="connsiteY568" fmla="*/ 21671 h 338340"/>
                <a:gd name="connsiteX569" fmla="*/ 230408 w 705994"/>
                <a:gd name="connsiteY569" fmla="*/ 19105 h 338340"/>
                <a:gd name="connsiteX570" fmla="*/ 231276 w 705994"/>
                <a:gd name="connsiteY570" fmla="*/ 17125 h 338340"/>
                <a:gd name="connsiteX571" fmla="*/ 231855 w 705994"/>
                <a:gd name="connsiteY571" fmla="*/ 15725 h 338340"/>
                <a:gd name="connsiteX572" fmla="*/ 232951 w 705994"/>
                <a:gd name="connsiteY572" fmla="*/ 14192 h 338340"/>
                <a:gd name="connsiteX573" fmla="*/ 239264 w 705994"/>
                <a:gd name="connsiteY573" fmla="*/ 11234 h 338340"/>
                <a:gd name="connsiteX574" fmla="*/ 241885 w 705994"/>
                <a:gd name="connsiteY574" fmla="*/ 7550 h 338340"/>
                <a:gd name="connsiteX575" fmla="*/ 242816 w 705994"/>
                <a:gd name="connsiteY575" fmla="*/ 5688 h 338340"/>
                <a:gd name="connsiteX576" fmla="*/ 243833 w 705994"/>
                <a:gd name="connsiteY576" fmla="*/ 1682 h 338340"/>
                <a:gd name="connsiteX577" fmla="*/ 244811 w 705994"/>
                <a:gd name="connsiteY577" fmla="*/ 0 h 338340"/>
                <a:gd name="connsiteX578" fmla="*/ 246235 w 705994"/>
                <a:gd name="connsiteY578" fmla="*/ 555 h 338340"/>
                <a:gd name="connsiteX579" fmla="*/ 247909 w 705994"/>
                <a:gd name="connsiteY579" fmla="*/ 2918 h 338340"/>
                <a:gd name="connsiteX580" fmla="*/ 249161 w 705994"/>
                <a:gd name="connsiteY580" fmla="*/ 2942 h 338340"/>
                <a:gd name="connsiteX581" fmla="*/ 251023 w 705994"/>
                <a:gd name="connsiteY581" fmla="*/ 4217 h 338340"/>
                <a:gd name="connsiteX582" fmla="*/ 256100 w 705994"/>
                <a:gd name="connsiteY582" fmla="*/ 6900 h 338340"/>
                <a:gd name="connsiteX583" fmla="*/ 258846 w 705994"/>
                <a:gd name="connsiteY583" fmla="*/ 7737 h 338340"/>
                <a:gd name="connsiteX584" fmla="*/ 260614 w 705994"/>
                <a:gd name="connsiteY584" fmla="*/ 7996 h 338340"/>
                <a:gd name="connsiteX585" fmla="*/ 262954 w 705994"/>
                <a:gd name="connsiteY585" fmla="*/ 8739 h 338340"/>
                <a:gd name="connsiteX586" fmla="*/ 264455 w 705994"/>
                <a:gd name="connsiteY586" fmla="*/ 10303 h 338340"/>
                <a:gd name="connsiteX587" fmla="*/ 267389 w 705994"/>
                <a:gd name="connsiteY587" fmla="*/ 12854 h 338340"/>
                <a:gd name="connsiteX588" fmla="*/ 269869 w 705994"/>
                <a:gd name="connsiteY588" fmla="*/ 13503 h 338340"/>
                <a:gd name="connsiteX589" fmla="*/ 274172 w 705994"/>
                <a:gd name="connsiteY589" fmla="*/ 13761 h 338340"/>
                <a:gd name="connsiteX590" fmla="*/ 279406 w 705994"/>
                <a:gd name="connsiteY590" fmla="*/ 13894 h 338340"/>
                <a:gd name="connsiteX591" fmla="*/ 280893 w 705994"/>
                <a:gd name="connsiteY591" fmla="*/ 14340 h 338340"/>
                <a:gd name="connsiteX592" fmla="*/ 284718 w 705994"/>
                <a:gd name="connsiteY592" fmla="*/ 16171 h 338340"/>
                <a:gd name="connsiteX593" fmla="*/ 288959 w 705994"/>
                <a:gd name="connsiteY593" fmla="*/ 18197 h 338340"/>
                <a:gd name="connsiteX594" fmla="*/ 292949 w 705994"/>
                <a:gd name="connsiteY594" fmla="*/ 20005 h 338340"/>
                <a:gd name="connsiteX595" fmla="*/ 295968 w 705994"/>
                <a:gd name="connsiteY595" fmla="*/ 21397 h 338340"/>
                <a:gd name="connsiteX596" fmla="*/ 297760 w 705994"/>
                <a:gd name="connsiteY596" fmla="*/ 22758 h 338340"/>
                <a:gd name="connsiteX597" fmla="*/ 299442 w 705994"/>
                <a:gd name="connsiteY597" fmla="*/ 23533 h 338340"/>
                <a:gd name="connsiteX598" fmla="*/ 301265 w 705994"/>
                <a:gd name="connsiteY598" fmla="*/ 22868 h 338340"/>
                <a:gd name="connsiteX599" fmla="*/ 303604 w 705994"/>
                <a:gd name="connsiteY599" fmla="*/ 23016 h 338340"/>
                <a:gd name="connsiteX600" fmla="*/ 309096 w 705994"/>
                <a:gd name="connsiteY600" fmla="*/ 24644 h 338340"/>
                <a:gd name="connsiteX601" fmla="*/ 312570 w 705994"/>
                <a:gd name="connsiteY601" fmla="*/ 26005 h 338340"/>
                <a:gd name="connsiteX602" fmla="*/ 315472 w 705994"/>
                <a:gd name="connsiteY602" fmla="*/ 27014 h 338340"/>
                <a:gd name="connsiteX603" fmla="*/ 316442 w 705994"/>
                <a:gd name="connsiteY603" fmla="*/ 28407 h 338340"/>
                <a:gd name="connsiteX604" fmla="*/ 316536 w 705994"/>
                <a:gd name="connsiteY604" fmla="*/ 30261 h 338340"/>
                <a:gd name="connsiteX605" fmla="*/ 316145 w 705994"/>
                <a:gd name="connsiteY605" fmla="*/ 31826 h 338340"/>
                <a:gd name="connsiteX606" fmla="*/ 316364 w 705994"/>
                <a:gd name="connsiteY606" fmla="*/ 35612 h 338340"/>
                <a:gd name="connsiteX607" fmla="*/ 317295 w 705994"/>
                <a:gd name="connsiteY607" fmla="*/ 37599 h 338340"/>
                <a:gd name="connsiteX608" fmla="*/ 317639 w 705994"/>
                <a:gd name="connsiteY608" fmla="*/ 40251 h 338340"/>
                <a:gd name="connsiteX609" fmla="*/ 317991 w 705994"/>
                <a:gd name="connsiteY609" fmla="*/ 42786 h 338340"/>
                <a:gd name="connsiteX610" fmla="*/ 317741 w 705994"/>
                <a:gd name="connsiteY610" fmla="*/ 45282 h 338340"/>
                <a:gd name="connsiteX611" fmla="*/ 318187 w 705994"/>
                <a:gd name="connsiteY611" fmla="*/ 46604 h 338340"/>
                <a:gd name="connsiteX612" fmla="*/ 319094 w 705994"/>
                <a:gd name="connsiteY612" fmla="*/ 47387 h 338340"/>
                <a:gd name="connsiteX613" fmla="*/ 319979 w 705994"/>
                <a:gd name="connsiteY613" fmla="*/ 49123 h 338340"/>
                <a:gd name="connsiteX614" fmla="*/ 319689 w 705994"/>
                <a:gd name="connsiteY614" fmla="*/ 50954 h 338340"/>
                <a:gd name="connsiteX615" fmla="*/ 319298 w 705994"/>
                <a:gd name="connsiteY615" fmla="*/ 52018 h 338340"/>
                <a:gd name="connsiteX616" fmla="*/ 319360 w 705994"/>
                <a:gd name="connsiteY616" fmla="*/ 53731 h 338340"/>
                <a:gd name="connsiteX617" fmla="*/ 320409 w 705994"/>
                <a:gd name="connsiteY617" fmla="*/ 55140 h 338340"/>
                <a:gd name="connsiteX618" fmla="*/ 321966 w 705994"/>
                <a:gd name="connsiteY618" fmla="*/ 55413 h 338340"/>
                <a:gd name="connsiteX619" fmla="*/ 323327 w 705994"/>
                <a:gd name="connsiteY619" fmla="*/ 55781 h 338340"/>
                <a:gd name="connsiteX620" fmla="*/ 325017 w 705994"/>
                <a:gd name="connsiteY620" fmla="*/ 57995 h 338340"/>
                <a:gd name="connsiteX621" fmla="*/ 328029 w 705994"/>
                <a:gd name="connsiteY621" fmla="*/ 60545 h 338340"/>
                <a:gd name="connsiteX622" fmla="*/ 329828 w 705994"/>
                <a:gd name="connsiteY622" fmla="*/ 61250 h 338340"/>
                <a:gd name="connsiteX623" fmla="*/ 331901 w 705994"/>
                <a:gd name="connsiteY623" fmla="*/ 62392 h 338340"/>
                <a:gd name="connsiteX624" fmla="*/ 335852 w 705994"/>
                <a:gd name="connsiteY624" fmla="*/ 63518 h 338340"/>
                <a:gd name="connsiteX625" fmla="*/ 338536 w 705994"/>
                <a:gd name="connsiteY625" fmla="*/ 63847 h 338340"/>
                <a:gd name="connsiteX626" fmla="*/ 340116 w 705994"/>
                <a:gd name="connsiteY626" fmla="*/ 64762 h 338340"/>
                <a:gd name="connsiteX627" fmla="*/ 341665 w 705994"/>
                <a:gd name="connsiteY627" fmla="*/ 66945 h 338340"/>
                <a:gd name="connsiteX628" fmla="*/ 344231 w 705994"/>
                <a:gd name="connsiteY628" fmla="*/ 67399 h 338340"/>
                <a:gd name="connsiteX629" fmla="*/ 345874 w 705994"/>
                <a:gd name="connsiteY629" fmla="*/ 68158 h 338340"/>
                <a:gd name="connsiteX630" fmla="*/ 348878 w 705994"/>
                <a:gd name="connsiteY630" fmla="*/ 69057 h 338340"/>
                <a:gd name="connsiteX631" fmla="*/ 350866 w 705994"/>
                <a:gd name="connsiteY631" fmla="*/ 68541 h 338340"/>
                <a:gd name="connsiteX632" fmla="*/ 352610 w 705994"/>
                <a:gd name="connsiteY632" fmla="*/ 67774 h 338340"/>
                <a:gd name="connsiteX633" fmla="*/ 353776 w 705994"/>
                <a:gd name="connsiteY633" fmla="*/ 67923 h 338340"/>
                <a:gd name="connsiteX634" fmla="*/ 356029 w 705994"/>
                <a:gd name="connsiteY634" fmla="*/ 68416 h 338340"/>
                <a:gd name="connsiteX635" fmla="*/ 358666 w 705994"/>
                <a:gd name="connsiteY635" fmla="*/ 68525 h 338340"/>
                <a:gd name="connsiteX636" fmla="*/ 360879 w 705994"/>
                <a:gd name="connsiteY636" fmla="*/ 68001 h 338340"/>
                <a:gd name="connsiteX637" fmla="*/ 362647 w 705994"/>
                <a:gd name="connsiteY637" fmla="*/ 66460 h 338340"/>
                <a:gd name="connsiteX638" fmla="*/ 364705 w 705994"/>
                <a:gd name="connsiteY638" fmla="*/ 64379 h 338340"/>
                <a:gd name="connsiteX639" fmla="*/ 367177 w 705994"/>
                <a:gd name="connsiteY639" fmla="*/ 63323 h 338340"/>
                <a:gd name="connsiteX640" fmla="*/ 370033 w 705994"/>
                <a:gd name="connsiteY640" fmla="*/ 62947 h 338340"/>
                <a:gd name="connsiteX641" fmla="*/ 371988 w 705994"/>
                <a:gd name="connsiteY641" fmla="*/ 62102 h 338340"/>
                <a:gd name="connsiteX642" fmla="*/ 378388 w 705994"/>
                <a:gd name="connsiteY642" fmla="*/ 60694 h 338340"/>
                <a:gd name="connsiteX643" fmla="*/ 380970 w 705994"/>
                <a:gd name="connsiteY643" fmla="*/ 60444 h 338340"/>
                <a:gd name="connsiteX644" fmla="*/ 382973 w 705994"/>
                <a:gd name="connsiteY644" fmla="*/ 59090 h 338340"/>
                <a:gd name="connsiteX645" fmla="*/ 384749 w 705994"/>
                <a:gd name="connsiteY645" fmla="*/ 58026 h 338340"/>
                <a:gd name="connsiteX646" fmla="*/ 387315 w 705994"/>
                <a:gd name="connsiteY646" fmla="*/ 57565 h 338340"/>
                <a:gd name="connsiteX647" fmla="*/ 390781 w 705994"/>
                <a:gd name="connsiteY647" fmla="*/ 58684 h 338340"/>
                <a:gd name="connsiteX648" fmla="*/ 394098 w 705994"/>
                <a:gd name="connsiteY648" fmla="*/ 59615 h 338340"/>
                <a:gd name="connsiteX649" fmla="*/ 398111 w 705994"/>
                <a:gd name="connsiteY649" fmla="*/ 59920 h 338340"/>
                <a:gd name="connsiteX650" fmla="*/ 400779 w 705994"/>
                <a:gd name="connsiteY650" fmla="*/ 61203 h 338340"/>
                <a:gd name="connsiteX651" fmla="*/ 402664 w 705994"/>
                <a:gd name="connsiteY651" fmla="*/ 62415 h 338340"/>
                <a:gd name="connsiteX652" fmla="*/ 405637 w 705994"/>
                <a:gd name="connsiteY652" fmla="*/ 63378 h 338340"/>
                <a:gd name="connsiteX653" fmla="*/ 408939 w 705994"/>
                <a:gd name="connsiteY653" fmla="*/ 62932 h 338340"/>
                <a:gd name="connsiteX654" fmla="*/ 413468 w 705994"/>
                <a:gd name="connsiteY654" fmla="*/ 62548 h 338340"/>
                <a:gd name="connsiteX655" fmla="*/ 416465 w 705994"/>
                <a:gd name="connsiteY655" fmla="*/ 63104 h 338340"/>
                <a:gd name="connsiteX656" fmla="*/ 419594 w 705994"/>
                <a:gd name="connsiteY656" fmla="*/ 65310 h 338340"/>
                <a:gd name="connsiteX657" fmla="*/ 421519 w 705994"/>
                <a:gd name="connsiteY657" fmla="*/ 67070 h 338340"/>
                <a:gd name="connsiteX658" fmla="*/ 423686 w 705994"/>
                <a:gd name="connsiteY658" fmla="*/ 70841 h 338340"/>
                <a:gd name="connsiteX659" fmla="*/ 425955 w 705994"/>
                <a:gd name="connsiteY659" fmla="*/ 72656 h 338340"/>
                <a:gd name="connsiteX660" fmla="*/ 427926 w 705994"/>
                <a:gd name="connsiteY660" fmla="*/ 74143 h 338340"/>
                <a:gd name="connsiteX661" fmla="*/ 430430 w 705994"/>
                <a:gd name="connsiteY661" fmla="*/ 74244 h 338340"/>
                <a:gd name="connsiteX662" fmla="*/ 436665 w 705994"/>
                <a:gd name="connsiteY662" fmla="*/ 74362 h 338340"/>
                <a:gd name="connsiteX663" fmla="*/ 440084 w 705994"/>
                <a:gd name="connsiteY663" fmla="*/ 75144 h 338340"/>
                <a:gd name="connsiteX664" fmla="*/ 442932 w 705994"/>
                <a:gd name="connsiteY664" fmla="*/ 75567 h 338340"/>
                <a:gd name="connsiteX665" fmla="*/ 443612 w 705994"/>
                <a:gd name="connsiteY665" fmla="*/ 76349 h 338340"/>
                <a:gd name="connsiteX666" fmla="*/ 443330 w 705994"/>
                <a:gd name="connsiteY666" fmla="*/ 78923 h 338340"/>
                <a:gd name="connsiteX667" fmla="*/ 443416 w 705994"/>
                <a:gd name="connsiteY667" fmla="*/ 82592 h 338340"/>
                <a:gd name="connsiteX668" fmla="*/ 443377 w 705994"/>
                <a:gd name="connsiteY668" fmla="*/ 84274 h 338340"/>
                <a:gd name="connsiteX669" fmla="*/ 444003 w 705994"/>
                <a:gd name="connsiteY669" fmla="*/ 85541 h 338340"/>
                <a:gd name="connsiteX670" fmla="*/ 444974 w 705994"/>
                <a:gd name="connsiteY670" fmla="*/ 85768 h 338340"/>
                <a:gd name="connsiteX671" fmla="*/ 445506 w 705994"/>
                <a:gd name="connsiteY671" fmla="*/ 87560 h 338340"/>
                <a:gd name="connsiteX672" fmla="*/ 446914 w 705994"/>
                <a:gd name="connsiteY672" fmla="*/ 88616 h 338340"/>
                <a:gd name="connsiteX673" fmla="*/ 449441 w 705994"/>
                <a:gd name="connsiteY673" fmla="*/ 89891 h 338340"/>
                <a:gd name="connsiteX674" fmla="*/ 453697 w 705994"/>
                <a:gd name="connsiteY674" fmla="*/ 94218 h 338340"/>
                <a:gd name="connsiteX675" fmla="*/ 456239 w 705994"/>
                <a:gd name="connsiteY675" fmla="*/ 96064 h 338340"/>
                <a:gd name="connsiteX676" fmla="*/ 458234 w 705994"/>
                <a:gd name="connsiteY676" fmla="*/ 96690 h 338340"/>
                <a:gd name="connsiteX677" fmla="*/ 460855 w 705994"/>
                <a:gd name="connsiteY677" fmla="*/ 96259 h 338340"/>
                <a:gd name="connsiteX678" fmla="*/ 464962 w 705994"/>
                <a:gd name="connsiteY678" fmla="*/ 96275 h 338340"/>
                <a:gd name="connsiteX679" fmla="*/ 471917 w 705994"/>
                <a:gd name="connsiteY679" fmla="*/ 96283 h 338340"/>
                <a:gd name="connsiteX680" fmla="*/ 476682 w 705994"/>
                <a:gd name="connsiteY680" fmla="*/ 97582 h 338340"/>
                <a:gd name="connsiteX681" fmla="*/ 478333 w 705994"/>
                <a:gd name="connsiteY681" fmla="*/ 98466 h 338340"/>
                <a:gd name="connsiteX682" fmla="*/ 483199 w 705994"/>
                <a:gd name="connsiteY682" fmla="*/ 99498 h 338340"/>
                <a:gd name="connsiteX683" fmla="*/ 488550 w 705994"/>
                <a:gd name="connsiteY683" fmla="*/ 100625 h 338340"/>
                <a:gd name="connsiteX684" fmla="*/ 493072 w 705994"/>
                <a:gd name="connsiteY684" fmla="*/ 101806 h 338340"/>
                <a:gd name="connsiteX685" fmla="*/ 495732 w 705994"/>
                <a:gd name="connsiteY685" fmla="*/ 100281 h 338340"/>
                <a:gd name="connsiteX686" fmla="*/ 498071 w 705994"/>
                <a:gd name="connsiteY686" fmla="*/ 100140 h 338340"/>
                <a:gd name="connsiteX687" fmla="*/ 500301 w 705994"/>
                <a:gd name="connsiteY687" fmla="*/ 101243 h 338340"/>
                <a:gd name="connsiteX688" fmla="*/ 502538 w 705994"/>
                <a:gd name="connsiteY688" fmla="*/ 102902 h 338340"/>
                <a:gd name="connsiteX689" fmla="*/ 504260 w 705994"/>
                <a:gd name="connsiteY689" fmla="*/ 102722 h 338340"/>
                <a:gd name="connsiteX690" fmla="*/ 506849 w 705994"/>
                <a:gd name="connsiteY690" fmla="*/ 101947 h 338340"/>
                <a:gd name="connsiteX691" fmla="*/ 515118 w 705994"/>
                <a:gd name="connsiteY691" fmla="*/ 97316 h 338340"/>
                <a:gd name="connsiteX692" fmla="*/ 518021 w 705994"/>
                <a:gd name="connsiteY692" fmla="*/ 95579 h 338340"/>
                <a:gd name="connsiteX693" fmla="*/ 520055 w 705994"/>
                <a:gd name="connsiteY693" fmla="*/ 96025 h 338340"/>
                <a:gd name="connsiteX694" fmla="*/ 521870 w 705994"/>
                <a:gd name="connsiteY694" fmla="*/ 95414 h 338340"/>
                <a:gd name="connsiteX695" fmla="*/ 523255 w 705994"/>
                <a:gd name="connsiteY695" fmla="*/ 94890 h 338340"/>
                <a:gd name="connsiteX696" fmla="*/ 526783 w 705994"/>
                <a:gd name="connsiteY696" fmla="*/ 94171 h 338340"/>
                <a:gd name="connsiteX697" fmla="*/ 528935 w 705994"/>
                <a:gd name="connsiteY697" fmla="*/ 93975 h 338340"/>
                <a:gd name="connsiteX698" fmla="*/ 531149 w 705994"/>
                <a:gd name="connsiteY698" fmla="*/ 93560 h 338340"/>
                <a:gd name="connsiteX699" fmla="*/ 534340 w 705994"/>
                <a:gd name="connsiteY699" fmla="*/ 93279 h 338340"/>
                <a:gd name="connsiteX700" fmla="*/ 540826 w 705994"/>
                <a:gd name="connsiteY700" fmla="*/ 90235 h 338340"/>
                <a:gd name="connsiteX701" fmla="*/ 543455 w 705994"/>
                <a:gd name="connsiteY701" fmla="*/ 89641 h 338340"/>
                <a:gd name="connsiteX702" fmla="*/ 547899 w 705994"/>
                <a:gd name="connsiteY702" fmla="*/ 90486 h 338340"/>
                <a:gd name="connsiteX703" fmla="*/ 550292 w 705994"/>
                <a:gd name="connsiteY703" fmla="*/ 89930 h 338340"/>
                <a:gd name="connsiteX704" fmla="*/ 552679 w 705994"/>
                <a:gd name="connsiteY704" fmla="*/ 88397 h 338340"/>
                <a:gd name="connsiteX705" fmla="*/ 555761 w 705994"/>
                <a:gd name="connsiteY705" fmla="*/ 86809 h 338340"/>
                <a:gd name="connsiteX706" fmla="*/ 556567 w 705994"/>
                <a:gd name="connsiteY706" fmla="*/ 84227 h 338340"/>
                <a:gd name="connsiteX707" fmla="*/ 558147 w 705994"/>
                <a:gd name="connsiteY707" fmla="*/ 80675 h 338340"/>
                <a:gd name="connsiteX708" fmla="*/ 561558 w 705994"/>
                <a:gd name="connsiteY708" fmla="*/ 78062 h 338340"/>
                <a:gd name="connsiteX709" fmla="*/ 564328 w 705994"/>
                <a:gd name="connsiteY709" fmla="*/ 75770 h 338340"/>
                <a:gd name="connsiteX710" fmla="*/ 567152 w 705994"/>
                <a:gd name="connsiteY710" fmla="*/ 73548 h 338340"/>
                <a:gd name="connsiteX711" fmla="*/ 570626 w 705994"/>
                <a:gd name="connsiteY711" fmla="*/ 71686 h 338340"/>
                <a:gd name="connsiteX712" fmla="*/ 573896 w 705994"/>
                <a:gd name="connsiteY712" fmla="*/ 70340 h 338340"/>
                <a:gd name="connsiteX713" fmla="*/ 578058 w 705994"/>
                <a:gd name="connsiteY713" fmla="*/ 66796 h 338340"/>
                <a:gd name="connsiteX714" fmla="*/ 581375 w 705994"/>
                <a:gd name="connsiteY714" fmla="*/ 64997 h 338340"/>
                <a:gd name="connsiteX715" fmla="*/ 583026 w 705994"/>
                <a:gd name="connsiteY715" fmla="*/ 64410 h 338340"/>
                <a:gd name="connsiteX716" fmla="*/ 584989 w 705994"/>
                <a:gd name="connsiteY716" fmla="*/ 65060 h 338340"/>
                <a:gd name="connsiteX717" fmla="*/ 588659 w 705994"/>
                <a:gd name="connsiteY717" fmla="*/ 65537 h 338340"/>
                <a:gd name="connsiteX718" fmla="*/ 591319 w 705994"/>
                <a:gd name="connsiteY718" fmla="*/ 65396 h 338340"/>
                <a:gd name="connsiteX719" fmla="*/ 592821 w 705994"/>
                <a:gd name="connsiteY719" fmla="*/ 65803 h 338340"/>
                <a:gd name="connsiteX720" fmla="*/ 595809 w 705994"/>
                <a:gd name="connsiteY720" fmla="*/ 67540 h 338340"/>
                <a:gd name="connsiteX721" fmla="*/ 598532 w 705994"/>
                <a:gd name="connsiteY721" fmla="*/ 69057 h 338340"/>
                <a:gd name="connsiteX722" fmla="*/ 600613 w 705994"/>
                <a:gd name="connsiteY722" fmla="*/ 71764 h 338340"/>
                <a:gd name="connsiteX723" fmla="*/ 604485 w 705994"/>
                <a:gd name="connsiteY723" fmla="*/ 75527 h 338340"/>
                <a:gd name="connsiteX724" fmla="*/ 606473 w 705994"/>
                <a:gd name="connsiteY724" fmla="*/ 76787 h 338340"/>
                <a:gd name="connsiteX725" fmla="*/ 607881 w 705994"/>
                <a:gd name="connsiteY725" fmla="*/ 77311 h 338340"/>
                <a:gd name="connsiteX726" fmla="*/ 611370 w 705994"/>
                <a:gd name="connsiteY726" fmla="*/ 77663 h 338340"/>
                <a:gd name="connsiteX727" fmla="*/ 614218 w 705994"/>
                <a:gd name="connsiteY727" fmla="*/ 77851 h 338340"/>
                <a:gd name="connsiteX728" fmla="*/ 615924 w 705994"/>
                <a:gd name="connsiteY728" fmla="*/ 76990 h 338340"/>
                <a:gd name="connsiteX729" fmla="*/ 618795 w 705994"/>
                <a:gd name="connsiteY729" fmla="*/ 75418 h 338340"/>
                <a:gd name="connsiteX730" fmla="*/ 623371 w 705994"/>
                <a:gd name="connsiteY730" fmla="*/ 73415 h 338340"/>
                <a:gd name="connsiteX731" fmla="*/ 625171 w 705994"/>
                <a:gd name="connsiteY731" fmla="*/ 73470 h 338340"/>
                <a:gd name="connsiteX732" fmla="*/ 628120 w 705994"/>
                <a:gd name="connsiteY732" fmla="*/ 74534 h 338340"/>
                <a:gd name="connsiteX733" fmla="*/ 632517 w 705994"/>
                <a:gd name="connsiteY733" fmla="*/ 76497 h 338340"/>
                <a:gd name="connsiteX734" fmla="*/ 634277 w 705994"/>
                <a:gd name="connsiteY734" fmla="*/ 77968 h 33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</a:cxnLst>
              <a:rect l="l" t="t" r="r" b="b"/>
              <a:pathLst>
                <a:path w="705994" h="338340">
                  <a:moveTo>
                    <a:pt x="635420" y="79776"/>
                  </a:moveTo>
                  <a:lnTo>
                    <a:pt x="633362" y="84485"/>
                  </a:lnTo>
                  <a:lnTo>
                    <a:pt x="629247" y="93889"/>
                  </a:lnTo>
                  <a:lnTo>
                    <a:pt x="625765" y="101806"/>
                  </a:lnTo>
                  <a:lnTo>
                    <a:pt x="623919" y="106250"/>
                  </a:lnTo>
                  <a:lnTo>
                    <a:pt x="622573" y="109630"/>
                  </a:lnTo>
                  <a:lnTo>
                    <a:pt x="621173" y="112830"/>
                  </a:lnTo>
                  <a:lnTo>
                    <a:pt x="620969" y="114746"/>
                  </a:lnTo>
                  <a:lnTo>
                    <a:pt x="619397" y="117829"/>
                  </a:lnTo>
                  <a:lnTo>
                    <a:pt x="616471" y="121545"/>
                  </a:lnTo>
                  <a:lnTo>
                    <a:pt x="615837" y="125566"/>
                  </a:lnTo>
                  <a:lnTo>
                    <a:pt x="615955" y="129173"/>
                  </a:lnTo>
                  <a:lnTo>
                    <a:pt x="615704" y="132396"/>
                  </a:lnTo>
                  <a:lnTo>
                    <a:pt x="612496" y="134438"/>
                  </a:lnTo>
                  <a:lnTo>
                    <a:pt x="609985" y="136253"/>
                  </a:lnTo>
                  <a:lnTo>
                    <a:pt x="610705" y="142340"/>
                  </a:lnTo>
                  <a:lnTo>
                    <a:pt x="611996" y="144632"/>
                  </a:lnTo>
                  <a:lnTo>
                    <a:pt x="614085" y="147104"/>
                  </a:lnTo>
                  <a:lnTo>
                    <a:pt x="616283" y="149083"/>
                  </a:lnTo>
                  <a:lnTo>
                    <a:pt x="618185" y="150750"/>
                  </a:lnTo>
                  <a:lnTo>
                    <a:pt x="620281" y="149952"/>
                  </a:lnTo>
                  <a:lnTo>
                    <a:pt x="622057" y="147409"/>
                  </a:lnTo>
                  <a:lnTo>
                    <a:pt x="625484" y="145172"/>
                  </a:lnTo>
                  <a:lnTo>
                    <a:pt x="627385" y="145117"/>
                  </a:lnTo>
                  <a:lnTo>
                    <a:pt x="628714" y="145633"/>
                  </a:lnTo>
                  <a:lnTo>
                    <a:pt x="631687" y="145782"/>
                  </a:lnTo>
                  <a:lnTo>
                    <a:pt x="634731" y="144968"/>
                  </a:lnTo>
                  <a:lnTo>
                    <a:pt x="637117" y="144796"/>
                  </a:lnTo>
                  <a:lnTo>
                    <a:pt x="640199" y="145344"/>
                  </a:lnTo>
                  <a:lnTo>
                    <a:pt x="641311" y="145876"/>
                  </a:lnTo>
                  <a:lnTo>
                    <a:pt x="643900" y="146862"/>
                  </a:lnTo>
                  <a:lnTo>
                    <a:pt x="646693" y="149013"/>
                  </a:lnTo>
                  <a:lnTo>
                    <a:pt x="648649" y="151415"/>
                  </a:lnTo>
                  <a:lnTo>
                    <a:pt x="650073" y="151876"/>
                  </a:lnTo>
                  <a:lnTo>
                    <a:pt x="650800" y="151110"/>
                  </a:lnTo>
                  <a:lnTo>
                    <a:pt x="652365" y="148974"/>
                  </a:lnTo>
                  <a:lnTo>
                    <a:pt x="654563" y="146916"/>
                  </a:lnTo>
                  <a:lnTo>
                    <a:pt x="657231" y="143536"/>
                  </a:lnTo>
                  <a:lnTo>
                    <a:pt x="659242" y="140939"/>
                  </a:lnTo>
                  <a:lnTo>
                    <a:pt x="660822" y="140540"/>
                  </a:lnTo>
                  <a:lnTo>
                    <a:pt x="663873" y="140548"/>
                  </a:lnTo>
                  <a:lnTo>
                    <a:pt x="665242" y="139922"/>
                  </a:lnTo>
                  <a:lnTo>
                    <a:pt x="667550" y="139593"/>
                  </a:lnTo>
                  <a:lnTo>
                    <a:pt x="669592" y="140556"/>
                  </a:lnTo>
                  <a:lnTo>
                    <a:pt x="675272" y="141064"/>
                  </a:lnTo>
                  <a:lnTo>
                    <a:pt x="676798" y="142394"/>
                  </a:lnTo>
                  <a:lnTo>
                    <a:pt x="679489" y="146345"/>
                  </a:lnTo>
                  <a:lnTo>
                    <a:pt x="681014" y="148450"/>
                  </a:lnTo>
                  <a:lnTo>
                    <a:pt x="683658" y="149506"/>
                  </a:lnTo>
                  <a:lnTo>
                    <a:pt x="685255" y="150233"/>
                  </a:lnTo>
                  <a:lnTo>
                    <a:pt x="686671" y="150797"/>
                  </a:lnTo>
                  <a:lnTo>
                    <a:pt x="688079" y="151814"/>
                  </a:lnTo>
                  <a:lnTo>
                    <a:pt x="688415" y="153042"/>
                  </a:lnTo>
                  <a:lnTo>
                    <a:pt x="688986" y="154920"/>
                  </a:lnTo>
                  <a:lnTo>
                    <a:pt x="689847" y="155999"/>
                  </a:lnTo>
                  <a:lnTo>
                    <a:pt x="691451" y="157063"/>
                  </a:lnTo>
                  <a:lnTo>
                    <a:pt x="692671" y="157705"/>
                  </a:lnTo>
                  <a:lnTo>
                    <a:pt x="693054" y="159058"/>
                  </a:lnTo>
                  <a:lnTo>
                    <a:pt x="693438" y="159723"/>
                  </a:lnTo>
                  <a:lnTo>
                    <a:pt x="694557" y="160670"/>
                  </a:lnTo>
                  <a:lnTo>
                    <a:pt x="697850" y="164707"/>
                  </a:lnTo>
                  <a:lnTo>
                    <a:pt x="699454" y="165787"/>
                  </a:lnTo>
                  <a:lnTo>
                    <a:pt x="701895" y="168118"/>
                  </a:lnTo>
                  <a:lnTo>
                    <a:pt x="702912" y="170050"/>
                  </a:lnTo>
                  <a:lnTo>
                    <a:pt x="702967" y="172076"/>
                  </a:lnTo>
                  <a:lnTo>
                    <a:pt x="703601" y="173618"/>
                  </a:lnTo>
                  <a:lnTo>
                    <a:pt x="705228" y="175933"/>
                  </a:lnTo>
                  <a:lnTo>
                    <a:pt x="705995" y="177498"/>
                  </a:lnTo>
                  <a:lnTo>
                    <a:pt x="705690" y="179618"/>
                  </a:lnTo>
                  <a:lnTo>
                    <a:pt x="705956" y="181496"/>
                  </a:lnTo>
                  <a:lnTo>
                    <a:pt x="705322" y="183428"/>
                  </a:lnTo>
                  <a:lnTo>
                    <a:pt x="702701" y="184860"/>
                  </a:lnTo>
                  <a:lnTo>
                    <a:pt x="701793" y="185541"/>
                  </a:lnTo>
                  <a:lnTo>
                    <a:pt x="699900" y="185603"/>
                  </a:lnTo>
                  <a:lnTo>
                    <a:pt x="696692" y="184883"/>
                  </a:lnTo>
                  <a:lnTo>
                    <a:pt x="693571" y="185290"/>
                  </a:lnTo>
                  <a:lnTo>
                    <a:pt x="689839" y="184492"/>
                  </a:lnTo>
                  <a:lnTo>
                    <a:pt x="686913" y="182795"/>
                  </a:lnTo>
                  <a:lnTo>
                    <a:pt x="685348" y="181425"/>
                  </a:lnTo>
                  <a:lnTo>
                    <a:pt x="682853" y="180620"/>
                  </a:lnTo>
                  <a:lnTo>
                    <a:pt x="681679" y="181042"/>
                  </a:lnTo>
                  <a:lnTo>
                    <a:pt x="680201" y="182802"/>
                  </a:lnTo>
                  <a:lnTo>
                    <a:pt x="678574" y="182489"/>
                  </a:lnTo>
                  <a:lnTo>
                    <a:pt x="677071" y="182802"/>
                  </a:lnTo>
                  <a:lnTo>
                    <a:pt x="673206" y="182443"/>
                  </a:lnTo>
                  <a:lnTo>
                    <a:pt x="671102" y="181997"/>
                  </a:lnTo>
                  <a:lnTo>
                    <a:pt x="667777" y="183225"/>
                  </a:lnTo>
                  <a:lnTo>
                    <a:pt x="665892" y="183608"/>
                  </a:lnTo>
                  <a:lnTo>
                    <a:pt x="662356" y="185110"/>
                  </a:lnTo>
                  <a:lnTo>
                    <a:pt x="660235" y="187715"/>
                  </a:lnTo>
                  <a:lnTo>
                    <a:pt x="658647" y="188334"/>
                  </a:lnTo>
                  <a:lnTo>
                    <a:pt x="657098" y="188208"/>
                  </a:lnTo>
                  <a:lnTo>
                    <a:pt x="655995" y="187254"/>
                  </a:lnTo>
                  <a:lnTo>
                    <a:pt x="654383" y="186104"/>
                  </a:lnTo>
                  <a:lnTo>
                    <a:pt x="651989" y="186166"/>
                  </a:lnTo>
                  <a:lnTo>
                    <a:pt x="651277" y="186659"/>
                  </a:lnTo>
                  <a:lnTo>
                    <a:pt x="650980" y="187715"/>
                  </a:lnTo>
                  <a:lnTo>
                    <a:pt x="650198" y="190923"/>
                  </a:lnTo>
                  <a:lnTo>
                    <a:pt x="650214" y="192362"/>
                  </a:lnTo>
                  <a:lnTo>
                    <a:pt x="649689" y="193294"/>
                  </a:lnTo>
                  <a:lnTo>
                    <a:pt x="648273" y="193599"/>
                  </a:lnTo>
                  <a:lnTo>
                    <a:pt x="645793" y="193513"/>
                  </a:lnTo>
                  <a:lnTo>
                    <a:pt x="641905" y="193302"/>
                  </a:lnTo>
                  <a:lnTo>
                    <a:pt x="639276" y="192472"/>
                  </a:lnTo>
                  <a:lnTo>
                    <a:pt x="637696" y="192824"/>
                  </a:lnTo>
                  <a:lnTo>
                    <a:pt x="635545" y="194561"/>
                  </a:lnTo>
                  <a:lnTo>
                    <a:pt x="634011" y="194843"/>
                  </a:lnTo>
                  <a:lnTo>
                    <a:pt x="632767" y="195578"/>
                  </a:lnTo>
                  <a:lnTo>
                    <a:pt x="631758" y="198136"/>
                  </a:lnTo>
                  <a:lnTo>
                    <a:pt x="630178" y="199724"/>
                  </a:lnTo>
                  <a:lnTo>
                    <a:pt x="628269" y="201696"/>
                  </a:lnTo>
                  <a:lnTo>
                    <a:pt x="626219" y="205897"/>
                  </a:lnTo>
                  <a:lnTo>
                    <a:pt x="625093" y="208299"/>
                  </a:lnTo>
                  <a:lnTo>
                    <a:pt x="625452" y="209590"/>
                  </a:lnTo>
                  <a:lnTo>
                    <a:pt x="625703" y="211154"/>
                  </a:lnTo>
                  <a:lnTo>
                    <a:pt x="624756" y="212931"/>
                  </a:lnTo>
                  <a:lnTo>
                    <a:pt x="622832" y="214581"/>
                  </a:lnTo>
                  <a:lnTo>
                    <a:pt x="621283" y="214886"/>
                  </a:lnTo>
                  <a:lnTo>
                    <a:pt x="618967" y="216474"/>
                  </a:lnTo>
                  <a:lnTo>
                    <a:pt x="615783" y="219330"/>
                  </a:lnTo>
                  <a:lnTo>
                    <a:pt x="613404" y="221724"/>
                  </a:lnTo>
                  <a:lnTo>
                    <a:pt x="610306" y="222303"/>
                  </a:lnTo>
                  <a:lnTo>
                    <a:pt x="608108" y="222913"/>
                  </a:lnTo>
                  <a:lnTo>
                    <a:pt x="603234" y="223656"/>
                  </a:lnTo>
                  <a:lnTo>
                    <a:pt x="602029" y="223844"/>
                  </a:lnTo>
                  <a:lnTo>
                    <a:pt x="596685" y="224212"/>
                  </a:lnTo>
                  <a:lnTo>
                    <a:pt x="592727" y="222929"/>
                  </a:lnTo>
                  <a:lnTo>
                    <a:pt x="590646" y="223124"/>
                  </a:lnTo>
                  <a:lnTo>
                    <a:pt x="588799" y="223852"/>
                  </a:lnTo>
                  <a:lnTo>
                    <a:pt x="587861" y="224642"/>
                  </a:lnTo>
                  <a:lnTo>
                    <a:pt x="587532" y="226144"/>
                  </a:lnTo>
                  <a:lnTo>
                    <a:pt x="587204" y="227529"/>
                  </a:lnTo>
                  <a:lnTo>
                    <a:pt x="585701" y="229680"/>
                  </a:lnTo>
                  <a:lnTo>
                    <a:pt x="582674" y="232528"/>
                  </a:lnTo>
                  <a:lnTo>
                    <a:pt x="580178" y="234413"/>
                  </a:lnTo>
                  <a:lnTo>
                    <a:pt x="578261" y="236854"/>
                  </a:lnTo>
                  <a:lnTo>
                    <a:pt x="577174" y="237739"/>
                  </a:lnTo>
                  <a:lnTo>
                    <a:pt x="574983" y="238669"/>
                  </a:lnTo>
                  <a:lnTo>
                    <a:pt x="573802" y="239170"/>
                  </a:lnTo>
                  <a:lnTo>
                    <a:pt x="571056" y="241337"/>
                  </a:lnTo>
                  <a:lnTo>
                    <a:pt x="568873" y="243270"/>
                  </a:lnTo>
                  <a:lnTo>
                    <a:pt x="567434" y="243810"/>
                  </a:lnTo>
                  <a:lnTo>
                    <a:pt x="565697" y="243301"/>
                  </a:lnTo>
                  <a:lnTo>
                    <a:pt x="564547" y="243137"/>
                  </a:lnTo>
                  <a:lnTo>
                    <a:pt x="561151" y="242394"/>
                  </a:lnTo>
                  <a:lnTo>
                    <a:pt x="558851" y="242300"/>
                  </a:lnTo>
                  <a:lnTo>
                    <a:pt x="555636" y="241822"/>
                  </a:lnTo>
                  <a:lnTo>
                    <a:pt x="548110" y="239561"/>
                  </a:lnTo>
                  <a:lnTo>
                    <a:pt x="545692" y="238505"/>
                  </a:lnTo>
                  <a:lnTo>
                    <a:pt x="543557" y="235626"/>
                  </a:lnTo>
                  <a:lnTo>
                    <a:pt x="541624" y="234163"/>
                  </a:lnTo>
                  <a:lnTo>
                    <a:pt x="539003" y="234007"/>
                  </a:lnTo>
                  <a:lnTo>
                    <a:pt x="535068" y="234007"/>
                  </a:lnTo>
                  <a:lnTo>
                    <a:pt x="533308" y="233436"/>
                  </a:lnTo>
                  <a:lnTo>
                    <a:pt x="530350" y="233975"/>
                  </a:lnTo>
                  <a:lnTo>
                    <a:pt x="527120" y="236902"/>
                  </a:lnTo>
                  <a:lnTo>
                    <a:pt x="525594" y="239076"/>
                  </a:lnTo>
                  <a:lnTo>
                    <a:pt x="524272" y="241306"/>
                  </a:lnTo>
                  <a:lnTo>
                    <a:pt x="522653" y="246055"/>
                  </a:lnTo>
                  <a:lnTo>
                    <a:pt x="521932" y="249223"/>
                  </a:lnTo>
                  <a:lnTo>
                    <a:pt x="521385" y="251007"/>
                  </a:lnTo>
                  <a:lnTo>
                    <a:pt x="519656" y="253847"/>
                  </a:lnTo>
                  <a:lnTo>
                    <a:pt x="519468" y="255435"/>
                  </a:lnTo>
                  <a:lnTo>
                    <a:pt x="520063" y="256812"/>
                  </a:lnTo>
                  <a:lnTo>
                    <a:pt x="521307" y="258361"/>
                  </a:lnTo>
                  <a:lnTo>
                    <a:pt x="522050" y="260794"/>
                  </a:lnTo>
                  <a:lnTo>
                    <a:pt x="523865" y="263376"/>
                  </a:lnTo>
                  <a:lnTo>
                    <a:pt x="525649" y="265387"/>
                  </a:lnTo>
                  <a:lnTo>
                    <a:pt x="529005" y="268625"/>
                  </a:lnTo>
                  <a:lnTo>
                    <a:pt x="529959" y="270323"/>
                  </a:lnTo>
                  <a:lnTo>
                    <a:pt x="531094" y="272263"/>
                  </a:lnTo>
                  <a:lnTo>
                    <a:pt x="531336" y="274157"/>
                  </a:lnTo>
                  <a:lnTo>
                    <a:pt x="531125" y="275393"/>
                  </a:lnTo>
                  <a:lnTo>
                    <a:pt x="529920" y="276339"/>
                  </a:lnTo>
                  <a:lnTo>
                    <a:pt x="527566" y="276817"/>
                  </a:lnTo>
                  <a:lnTo>
                    <a:pt x="526431" y="278123"/>
                  </a:lnTo>
                  <a:lnTo>
                    <a:pt x="524702" y="279875"/>
                  </a:lnTo>
                  <a:lnTo>
                    <a:pt x="522653" y="281894"/>
                  </a:lnTo>
                  <a:lnTo>
                    <a:pt x="521690" y="282003"/>
                  </a:lnTo>
                  <a:lnTo>
                    <a:pt x="520532" y="282543"/>
                  </a:lnTo>
                  <a:lnTo>
                    <a:pt x="514735" y="285039"/>
                  </a:lnTo>
                  <a:lnTo>
                    <a:pt x="512529" y="285735"/>
                  </a:lnTo>
                  <a:lnTo>
                    <a:pt x="510792" y="286565"/>
                  </a:lnTo>
                  <a:lnTo>
                    <a:pt x="508734" y="289099"/>
                  </a:lnTo>
                  <a:lnTo>
                    <a:pt x="507115" y="290985"/>
                  </a:lnTo>
                  <a:lnTo>
                    <a:pt x="505112" y="293488"/>
                  </a:lnTo>
                  <a:lnTo>
                    <a:pt x="504228" y="294591"/>
                  </a:lnTo>
                  <a:lnTo>
                    <a:pt x="502452" y="297087"/>
                  </a:lnTo>
                  <a:lnTo>
                    <a:pt x="500113" y="299935"/>
                  </a:lnTo>
                  <a:lnTo>
                    <a:pt x="498815" y="301460"/>
                  </a:lnTo>
                  <a:lnTo>
                    <a:pt x="498110" y="302368"/>
                  </a:lnTo>
                  <a:lnTo>
                    <a:pt x="497468" y="303565"/>
                  </a:lnTo>
                  <a:lnTo>
                    <a:pt x="495020" y="304480"/>
                  </a:lnTo>
                  <a:lnTo>
                    <a:pt x="493001" y="305458"/>
                  </a:lnTo>
                  <a:lnTo>
                    <a:pt x="489950" y="306929"/>
                  </a:lnTo>
                  <a:lnTo>
                    <a:pt x="485577" y="308541"/>
                  </a:lnTo>
                  <a:lnTo>
                    <a:pt x="482041" y="310105"/>
                  </a:lnTo>
                  <a:lnTo>
                    <a:pt x="479796" y="311388"/>
                  </a:lnTo>
                  <a:lnTo>
                    <a:pt x="476455" y="313008"/>
                  </a:lnTo>
                  <a:lnTo>
                    <a:pt x="474186" y="313524"/>
                  </a:lnTo>
                  <a:lnTo>
                    <a:pt x="469617" y="313461"/>
                  </a:lnTo>
                  <a:lnTo>
                    <a:pt x="463969" y="313876"/>
                  </a:lnTo>
                  <a:lnTo>
                    <a:pt x="459854" y="314189"/>
                  </a:lnTo>
                  <a:lnTo>
                    <a:pt x="456764" y="313798"/>
                  </a:lnTo>
                  <a:lnTo>
                    <a:pt x="452093" y="313571"/>
                  </a:lnTo>
                  <a:lnTo>
                    <a:pt x="448518" y="313258"/>
                  </a:lnTo>
                  <a:lnTo>
                    <a:pt x="446132" y="313860"/>
                  </a:lnTo>
                  <a:lnTo>
                    <a:pt x="440507" y="314494"/>
                  </a:lnTo>
                  <a:lnTo>
                    <a:pt x="439247" y="314635"/>
                  </a:lnTo>
                  <a:lnTo>
                    <a:pt x="429225" y="316168"/>
                  </a:lnTo>
                  <a:lnTo>
                    <a:pt x="424797" y="316982"/>
                  </a:lnTo>
                  <a:lnTo>
                    <a:pt x="420745" y="317358"/>
                  </a:lnTo>
                  <a:lnTo>
                    <a:pt x="417763" y="317952"/>
                  </a:lnTo>
                  <a:lnTo>
                    <a:pt x="416074" y="318703"/>
                  </a:lnTo>
                  <a:lnTo>
                    <a:pt x="413570" y="319767"/>
                  </a:lnTo>
                  <a:lnTo>
                    <a:pt x="412248" y="320237"/>
                  </a:lnTo>
                  <a:lnTo>
                    <a:pt x="407812" y="322333"/>
                  </a:lnTo>
                  <a:lnTo>
                    <a:pt x="397939" y="326652"/>
                  </a:lnTo>
                  <a:lnTo>
                    <a:pt x="391336" y="330149"/>
                  </a:lnTo>
                  <a:lnTo>
                    <a:pt x="390249" y="330744"/>
                  </a:lnTo>
                  <a:lnTo>
                    <a:pt x="385797" y="333208"/>
                  </a:lnTo>
                  <a:lnTo>
                    <a:pt x="383223" y="334170"/>
                  </a:lnTo>
                  <a:lnTo>
                    <a:pt x="381432" y="336361"/>
                  </a:lnTo>
                  <a:lnTo>
                    <a:pt x="380000" y="337745"/>
                  </a:lnTo>
                  <a:lnTo>
                    <a:pt x="378498" y="338340"/>
                  </a:lnTo>
                  <a:lnTo>
                    <a:pt x="375822" y="336932"/>
                  </a:lnTo>
                  <a:lnTo>
                    <a:pt x="373929" y="337010"/>
                  </a:lnTo>
                  <a:lnTo>
                    <a:pt x="367881" y="336494"/>
                  </a:lnTo>
                  <a:lnTo>
                    <a:pt x="367881" y="330094"/>
                  </a:lnTo>
                  <a:lnTo>
                    <a:pt x="363641" y="330994"/>
                  </a:lnTo>
                  <a:lnTo>
                    <a:pt x="356874" y="332441"/>
                  </a:lnTo>
                  <a:lnTo>
                    <a:pt x="350600" y="333779"/>
                  </a:lnTo>
                  <a:lnTo>
                    <a:pt x="344857" y="330712"/>
                  </a:lnTo>
                  <a:lnTo>
                    <a:pt x="340429" y="328342"/>
                  </a:lnTo>
                  <a:lnTo>
                    <a:pt x="336580" y="326300"/>
                  </a:lnTo>
                  <a:lnTo>
                    <a:pt x="330744" y="324946"/>
                  </a:lnTo>
                  <a:lnTo>
                    <a:pt x="325650" y="323765"/>
                  </a:lnTo>
                  <a:lnTo>
                    <a:pt x="316466" y="321817"/>
                  </a:lnTo>
                  <a:lnTo>
                    <a:pt x="312429" y="320111"/>
                  </a:lnTo>
                  <a:lnTo>
                    <a:pt x="310387" y="317850"/>
                  </a:lnTo>
                  <a:lnTo>
                    <a:pt x="306741" y="312718"/>
                  </a:lnTo>
                  <a:lnTo>
                    <a:pt x="305560" y="311701"/>
                  </a:lnTo>
                  <a:lnTo>
                    <a:pt x="303784" y="310997"/>
                  </a:lnTo>
                  <a:lnTo>
                    <a:pt x="301946" y="310551"/>
                  </a:lnTo>
                  <a:lnTo>
                    <a:pt x="297956" y="310575"/>
                  </a:lnTo>
                  <a:lnTo>
                    <a:pt x="293089" y="310176"/>
                  </a:lnTo>
                  <a:lnTo>
                    <a:pt x="286080" y="309096"/>
                  </a:lnTo>
                  <a:lnTo>
                    <a:pt x="280509" y="308228"/>
                  </a:lnTo>
                  <a:lnTo>
                    <a:pt x="271012" y="306624"/>
                  </a:lnTo>
                  <a:lnTo>
                    <a:pt x="268759" y="306428"/>
                  </a:lnTo>
                  <a:lnTo>
                    <a:pt x="263791" y="307852"/>
                  </a:lnTo>
                  <a:lnTo>
                    <a:pt x="257422" y="309675"/>
                  </a:lnTo>
                  <a:lnTo>
                    <a:pt x="245992" y="308243"/>
                  </a:lnTo>
                  <a:lnTo>
                    <a:pt x="240923" y="307578"/>
                  </a:lnTo>
                  <a:lnTo>
                    <a:pt x="230650" y="306217"/>
                  </a:lnTo>
                  <a:lnTo>
                    <a:pt x="219025" y="304676"/>
                  </a:lnTo>
                  <a:lnTo>
                    <a:pt x="207759" y="303080"/>
                  </a:lnTo>
                  <a:lnTo>
                    <a:pt x="199576" y="303956"/>
                  </a:lnTo>
                  <a:lnTo>
                    <a:pt x="195015" y="304449"/>
                  </a:lnTo>
                  <a:lnTo>
                    <a:pt x="189750" y="305153"/>
                  </a:lnTo>
                  <a:lnTo>
                    <a:pt x="189022" y="304363"/>
                  </a:lnTo>
                  <a:lnTo>
                    <a:pt x="188811" y="301304"/>
                  </a:lnTo>
                  <a:lnTo>
                    <a:pt x="187864" y="298933"/>
                  </a:lnTo>
                  <a:lnTo>
                    <a:pt x="184985" y="296367"/>
                  </a:lnTo>
                  <a:lnTo>
                    <a:pt x="183053" y="293927"/>
                  </a:lnTo>
                  <a:lnTo>
                    <a:pt x="179368" y="290617"/>
                  </a:lnTo>
                  <a:lnTo>
                    <a:pt x="178210" y="288528"/>
                  </a:lnTo>
                  <a:lnTo>
                    <a:pt x="177819" y="285289"/>
                  </a:lnTo>
                  <a:lnTo>
                    <a:pt x="174423" y="276832"/>
                  </a:lnTo>
                  <a:lnTo>
                    <a:pt x="172311" y="271082"/>
                  </a:lnTo>
                  <a:lnTo>
                    <a:pt x="171779" y="269916"/>
                  </a:lnTo>
                  <a:lnTo>
                    <a:pt x="170872" y="268039"/>
                  </a:lnTo>
                  <a:lnTo>
                    <a:pt x="169683" y="267061"/>
                  </a:lnTo>
                  <a:lnTo>
                    <a:pt x="167156" y="266458"/>
                  </a:lnTo>
                  <a:lnTo>
                    <a:pt x="166475" y="265441"/>
                  </a:lnTo>
                  <a:lnTo>
                    <a:pt x="166475" y="263446"/>
                  </a:lnTo>
                  <a:lnTo>
                    <a:pt x="166874" y="260685"/>
                  </a:lnTo>
                  <a:lnTo>
                    <a:pt x="167390" y="258666"/>
                  </a:lnTo>
                  <a:lnTo>
                    <a:pt x="167022" y="258158"/>
                  </a:lnTo>
                  <a:lnTo>
                    <a:pt x="160427" y="258729"/>
                  </a:lnTo>
                  <a:lnTo>
                    <a:pt x="156383" y="257391"/>
                  </a:lnTo>
                  <a:lnTo>
                    <a:pt x="153011" y="255936"/>
                  </a:lnTo>
                  <a:lnTo>
                    <a:pt x="148223" y="252212"/>
                  </a:lnTo>
                  <a:lnTo>
                    <a:pt x="145383" y="250772"/>
                  </a:lnTo>
                  <a:lnTo>
                    <a:pt x="141745" y="246908"/>
                  </a:lnTo>
                  <a:lnTo>
                    <a:pt x="136456" y="245992"/>
                  </a:lnTo>
                  <a:lnTo>
                    <a:pt x="134485" y="244474"/>
                  </a:lnTo>
                  <a:lnTo>
                    <a:pt x="131997" y="241157"/>
                  </a:lnTo>
                  <a:lnTo>
                    <a:pt x="129830" y="239022"/>
                  </a:lnTo>
                  <a:lnTo>
                    <a:pt x="126747" y="237676"/>
                  </a:lnTo>
                  <a:lnTo>
                    <a:pt x="121881" y="236479"/>
                  </a:lnTo>
                  <a:lnTo>
                    <a:pt x="113573" y="235337"/>
                  </a:lnTo>
                  <a:lnTo>
                    <a:pt x="110756" y="234852"/>
                  </a:lnTo>
                  <a:lnTo>
                    <a:pt x="106172" y="235618"/>
                  </a:lnTo>
                  <a:lnTo>
                    <a:pt x="102769" y="235681"/>
                  </a:lnTo>
                  <a:lnTo>
                    <a:pt x="97253" y="234867"/>
                  </a:lnTo>
                  <a:lnTo>
                    <a:pt x="94108" y="233842"/>
                  </a:lnTo>
                  <a:lnTo>
                    <a:pt x="90228" y="233811"/>
                  </a:lnTo>
                  <a:lnTo>
                    <a:pt x="87701" y="233827"/>
                  </a:lnTo>
                  <a:lnTo>
                    <a:pt x="84329" y="233592"/>
                  </a:lnTo>
                  <a:lnTo>
                    <a:pt x="82701" y="232919"/>
                  </a:lnTo>
                  <a:lnTo>
                    <a:pt x="81192" y="232098"/>
                  </a:lnTo>
                  <a:lnTo>
                    <a:pt x="78359" y="232301"/>
                  </a:lnTo>
                  <a:lnTo>
                    <a:pt x="76380" y="231480"/>
                  </a:lnTo>
                  <a:lnTo>
                    <a:pt x="74534" y="229946"/>
                  </a:lnTo>
                  <a:lnTo>
                    <a:pt x="72602" y="229219"/>
                  </a:lnTo>
                  <a:lnTo>
                    <a:pt x="70489" y="229266"/>
                  </a:lnTo>
                  <a:lnTo>
                    <a:pt x="69621" y="229946"/>
                  </a:lnTo>
                  <a:lnTo>
                    <a:pt x="68807" y="229884"/>
                  </a:lnTo>
                  <a:lnTo>
                    <a:pt x="68283" y="227811"/>
                  </a:lnTo>
                  <a:lnTo>
                    <a:pt x="66303" y="224454"/>
                  </a:lnTo>
                  <a:lnTo>
                    <a:pt x="66006" y="222945"/>
                  </a:lnTo>
                  <a:lnTo>
                    <a:pt x="64794" y="221208"/>
                  </a:lnTo>
                  <a:lnTo>
                    <a:pt x="64082" y="219627"/>
                  </a:lnTo>
                  <a:lnTo>
                    <a:pt x="64277" y="217445"/>
                  </a:lnTo>
                  <a:lnTo>
                    <a:pt x="65130" y="213197"/>
                  </a:lnTo>
                  <a:lnTo>
                    <a:pt x="67031" y="209347"/>
                  </a:lnTo>
                  <a:lnTo>
                    <a:pt x="68267" y="208346"/>
                  </a:lnTo>
                  <a:lnTo>
                    <a:pt x="69026" y="207204"/>
                  </a:lnTo>
                  <a:lnTo>
                    <a:pt x="70622" y="205209"/>
                  </a:lnTo>
                  <a:lnTo>
                    <a:pt x="71545" y="203613"/>
                  </a:lnTo>
                  <a:lnTo>
                    <a:pt x="71436" y="201422"/>
                  </a:lnTo>
                  <a:lnTo>
                    <a:pt x="70348" y="199138"/>
                  </a:lnTo>
                  <a:lnTo>
                    <a:pt x="69566" y="196188"/>
                  </a:lnTo>
                  <a:lnTo>
                    <a:pt x="69707" y="194490"/>
                  </a:lnTo>
                  <a:lnTo>
                    <a:pt x="70880" y="192472"/>
                  </a:lnTo>
                  <a:lnTo>
                    <a:pt x="72257" y="187989"/>
                  </a:lnTo>
                  <a:lnTo>
                    <a:pt x="72140" y="186808"/>
                  </a:lnTo>
                  <a:lnTo>
                    <a:pt x="71600" y="185869"/>
                  </a:lnTo>
                  <a:lnTo>
                    <a:pt x="71460" y="183780"/>
                  </a:lnTo>
                  <a:lnTo>
                    <a:pt x="71193" y="180980"/>
                  </a:lnTo>
                  <a:lnTo>
                    <a:pt x="69542" y="176684"/>
                  </a:lnTo>
                  <a:lnTo>
                    <a:pt x="68651" y="174400"/>
                  </a:lnTo>
                  <a:lnTo>
                    <a:pt x="67086" y="173414"/>
                  </a:lnTo>
                  <a:lnTo>
                    <a:pt x="65255" y="172820"/>
                  </a:lnTo>
                  <a:lnTo>
                    <a:pt x="63675" y="169722"/>
                  </a:lnTo>
                  <a:lnTo>
                    <a:pt x="61688" y="166060"/>
                  </a:lnTo>
                  <a:lnTo>
                    <a:pt x="60444" y="163760"/>
                  </a:lnTo>
                  <a:lnTo>
                    <a:pt x="60014" y="162352"/>
                  </a:lnTo>
                  <a:lnTo>
                    <a:pt x="59818" y="159794"/>
                  </a:lnTo>
                  <a:lnTo>
                    <a:pt x="58887" y="156688"/>
                  </a:lnTo>
                  <a:lnTo>
                    <a:pt x="57909" y="154982"/>
                  </a:lnTo>
                  <a:lnTo>
                    <a:pt x="57182" y="153668"/>
                  </a:lnTo>
                  <a:lnTo>
                    <a:pt x="56806" y="151782"/>
                  </a:lnTo>
                  <a:lnTo>
                    <a:pt x="56431" y="151094"/>
                  </a:lnTo>
                  <a:lnTo>
                    <a:pt x="53739" y="150257"/>
                  </a:lnTo>
                  <a:lnTo>
                    <a:pt x="51814" y="148849"/>
                  </a:lnTo>
                  <a:lnTo>
                    <a:pt x="51017" y="146955"/>
                  </a:lnTo>
                  <a:lnTo>
                    <a:pt x="50735" y="145422"/>
                  </a:lnTo>
                  <a:lnTo>
                    <a:pt x="50156" y="144530"/>
                  </a:lnTo>
                  <a:lnTo>
                    <a:pt x="48638" y="144248"/>
                  </a:lnTo>
                  <a:lnTo>
                    <a:pt x="47582" y="145625"/>
                  </a:lnTo>
                  <a:lnTo>
                    <a:pt x="45853" y="146314"/>
                  </a:lnTo>
                  <a:lnTo>
                    <a:pt x="44680" y="146189"/>
                  </a:lnTo>
                  <a:lnTo>
                    <a:pt x="43530" y="145359"/>
                  </a:lnTo>
                  <a:lnTo>
                    <a:pt x="42818" y="144491"/>
                  </a:lnTo>
                  <a:lnTo>
                    <a:pt x="41613" y="143513"/>
                  </a:lnTo>
                  <a:lnTo>
                    <a:pt x="39907" y="140407"/>
                  </a:lnTo>
                  <a:lnTo>
                    <a:pt x="38116" y="139586"/>
                  </a:lnTo>
                  <a:lnTo>
                    <a:pt x="34830" y="139726"/>
                  </a:lnTo>
                  <a:lnTo>
                    <a:pt x="31904" y="141166"/>
                  </a:lnTo>
                  <a:lnTo>
                    <a:pt x="30136" y="140939"/>
                  </a:lnTo>
                  <a:lnTo>
                    <a:pt x="28634" y="140454"/>
                  </a:lnTo>
                  <a:lnTo>
                    <a:pt x="26959" y="138905"/>
                  </a:lnTo>
                  <a:lnTo>
                    <a:pt x="25786" y="137622"/>
                  </a:lnTo>
                  <a:lnTo>
                    <a:pt x="24041" y="137207"/>
                  </a:lnTo>
                  <a:lnTo>
                    <a:pt x="20607" y="134946"/>
                  </a:lnTo>
                  <a:lnTo>
                    <a:pt x="18283" y="133319"/>
                  </a:lnTo>
                  <a:lnTo>
                    <a:pt x="18088" y="130119"/>
                  </a:lnTo>
                  <a:lnTo>
                    <a:pt x="16992" y="127913"/>
                  </a:lnTo>
                  <a:lnTo>
                    <a:pt x="14724" y="127287"/>
                  </a:lnTo>
                  <a:lnTo>
                    <a:pt x="12439" y="125019"/>
                  </a:lnTo>
                  <a:lnTo>
                    <a:pt x="9106" y="123798"/>
                  </a:lnTo>
                  <a:lnTo>
                    <a:pt x="7010" y="122851"/>
                  </a:lnTo>
                  <a:lnTo>
                    <a:pt x="5187" y="122280"/>
                  </a:lnTo>
                  <a:lnTo>
                    <a:pt x="4921" y="121420"/>
                  </a:lnTo>
                  <a:lnTo>
                    <a:pt x="5031" y="120684"/>
                  </a:lnTo>
                  <a:lnTo>
                    <a:pt x="5868" y="119456"/>
                  </a:lnTo>
                  <a:lnTo>
                    <a:pt x="6744" y="118306"/>
                  </a:lnTo>
                  <a:lnTo>
                    <a:pt x="6955" y="117242"/>
                  </a:lnTo>
                  <a:lnTo>
                    <a:pt x="6251" y="116303"/>
                  </a:lnTo>
                  <a:lnTo>
                    <a:pt x="4365" y="115317"/>
                  </a:lnTo>
                  <a:lnTo>
                    <a:pt x="1940" y="114433"/>
                  </a:lnTo>
                  <a:lnTo>
                    <a:pt x="1447" y="112970"/>
                  </a:lnTo>
                  <a:lnTo>
                    <a:pt x="0" y="111445"/>
                  </a:lnTo>
                  <a:lnTo>
                    <a:pt x="250" y="110216"/>
                  </a:lnTo>
                  <a:lnTo>
                    <a:pt x="1401" y="109317"/>
                  </a:lnTo>
                  <a:lnTo>
                    <a:pt x="2558" y="108652"/>
                  </a:lnTo>
                  <a:lnTo>
                    <a:pt x="2832" y="107494"/>
                  </a:lnTo>
                  <a:lnTo>
                    <a:pt x="2003" y="106430"/>
                  </a:lnTo>
                  <a:lnTo>
                    <a:pt x="1604" y="104818"/>
                  </a:lnTo>
                  <a:lnTo>
                    <a:pt x="1799" y="103613"/>
                  </a:lnTo>
                  <a:lnTo>
                    <a:pt x="1557" y="102072"/>
                  </a:lnTo>
                  <a:lnTo>
                    <a:pt x="1643" y="102080"/>
                  </a:lnTo>
                  <a:lnTo>
                    <a:pt x="4201" y="101994"/>
                  </a:lnTo>
                  <a:lnTo>
                    <a:pt x="5375" y="101251"/>
                  </a:lnTo>
                  <a:lnTo>
                    <a:pt x="6259" y="100148"/>
                  </a:lnTo>
                  <a:lnTo>
                    <a:pt x="8175" y="98919"/>
                  </a:lnTo>
                  <a:lnTo>
                    <a:pt x="8582" y="97511"/>
                  </a:lnTo>
                  <a:lnTo>
                    <a:pt x="8614" y="94718"/>
                  </a:lnTo>
                  <a:lnTo>
                    <a:pt x="9865" y="92356"/>
                  </a:lnTo>
                  <a:lnTo>
                    <a:pt x="13050" y="91652"/>
                  </a:lnTo>
                  <a:lnTo>
                    <a:pt x="14270" y="91307"/>
                  </a:lnTo>
                  <a:lnTo>
                    <a:pt x="15569" y="91652"/>
                  </a:lnTo>
                  <a:lnTo>
                    <a:pt x="17587" y="91315"/>
                  </a:lnTo>
                  <a:lnTo>
                    <a:pt x="19535" y="91198"/>
                  </a:lnTo>
                  <a:lnTo>
                    <a:pt x="20622" y="91925"/>
                  </a:lnTo>
                  <a:lnTo>
                    <a:pt x="22062" y="92536"/>
                  </a:lnTo>
                  <a:lnTo>
                    <a:pt x="23901" y="92465"/>
                  </a:lnTo>
                  <a:lnTo>
                    <a:pt x="24527" y="91354"/>
                  </a:lnTo>
                  <a:lnTo>
                    <a:pt x="24605" y="89797"/>
                  </a:lnTo>
                  <a:lnTo>
                    <a:pt x="25395" y="89391"/>
                  </a:lnTo>
                  <a:lnTo>
                    <a:pt x="26388" y="90470"/>
                  </a:lnTo>
                  <a:lnTo>
                    <a:pt x="26952" y="91276"/>
                  </a:lnTo>
                  <a:lnTo>
                    <a:pt x="27773" y="91644"/>
                  </a:lnTo>
                  <a:lnTo>
                    <a:pt x="29995" y="90681"/>
                  </a:lnTo>
                  <a:lnTo>
                    <a:pt x="31544" y="89641"/>
                  </a:lnTo>
                  <a:lnTo>
                    <a:pt x="32052" y="87497"/>
                  </a:lnTo>
                  <a:lnTo>
                    <a:pt x="32952" y="86441"/>
                  </a:lnTo>
                  <a:lnTo>
                    <a:pt x="34157" y="86981"/>
                  </a:lnTo>
                  <a:lnTo>
                    <a:pt x="36277" y="86965"/>
                  </a:lnTo>
                  <a:lnTo>
                    <a:pt x="38022" y="85307"/>
                  </a:lnTo>
                  <a:lnTo>
                    <a:pt x="40314" y="83984"/>
                  </a:lnTo>
                  <a:lnTo>
                    <a:pt x="41957" y="83382"/>
                  </a:lnTo>
                  <a:lnTo>
                    <a:pt x="42286" y="82263"/>
                  </a:lnTo>
                  <a:lnTo>
                    <a:pt x="41519" y="79791"/>
                  </a:lnTo>
                  <a:lnTo>
                    <a:pt x="41730" y="77084"/>
                  </a:lnTo>
                  <a:lnTo>
                    <a:pt x="43929" y="75551"/>
                  </a:lnTo>
                  <a:lnTo>
                    <a:pt x="46870" y="75371"/>
                  </a:lnTo>
                  <a:lnTo>
                    <a:pt x="49053" y="74315"/>
                  </a:lnTo>
                  <a:lnTo>
                    <a:pt x="49655" y="71420"/>
                  </a:lnTo>
                  <a:lnTo>
                    <a:pt x="50735" y="70591"/>
                  </a:lnTo>
                  <a:lnTo>
                    <a:pt x="51823" y="70262"/>
                  </a:lnTo>
                  <a:lnTo>
                    <a:pt x="54475" y="69809"/>
                  </a:lnTo>
                  <a:lnTo>
                    <a:pt x="56384" y="68627"/>
                  </a:lnTo>
                  <a:lnTo>
                    <a:pt x="57565" y="68087"/>
                  </a:lnTo>
                  <a:lnTo>
                    <a:pt x="60898" y="66499"/>
                  </a:lnTo>
                  <a:lnTo>
                    <a:pt x="63933" y="66194"/>
                  </a:lnTo>
                  <a:lnTo>
                    <a:pt x="65232" y="64927"/>
                  </a:lnTo>
                  <a:lnTo>
                    <a:pt x="66249" y="63331"/>
                  </a:lnTo>
                  <a:lnTo>
                    <a:pt x="67954" y="62720"/>
                  </a:lnTo>
                  <a:lnTo>
                    <a:pt x="69683" y="61336"/>
                  </a:lnTo>
                  <a:lnTo>
                    <a:pt x="71976" y="59575"/>
                  </a:lnTo>
                  <a:lnTo>
                    <a:pt x="72883" y="59325"/>
                  </a:lnTo>
                  <a:lnTo>
                    <a:pt x="76639" y="58300"/>
                  </a:lnTo>
                  <a:lnTo>
                    <a:pt x="78109" y="57925"/>
                  </a:lnTo>
                  <a:lnTo>
                    <a:pt x="78993" y="57698"/>
                  </a:lnTo>
                  <a:lnTo>
                    <a:pt x="80620" y="57768"/>
                  </a:lnTo>
                  <a:lnTo>
                    <a:pt x="81309" y="55898"/>
                  </a:lnTo>
                  <a:lnTo>
                    <a:pt x="82960" y="54529"/>
                  </a:lnTo>
                  <a:lnTo>
                    <a:pt x="84618" y="54068"/>
                  </a:lnTo>
                  <a:lnTo>
                    <a:pt x="85424" y="52699"/>
                  </a:lnTo>
                  <a:lnTo>
                    <a:pt x="87012" y="50954"/>
                  </a:lnTo>
                  <a:lnTo>
                    <a:pt x="89164" y="49992"/>
                  </a:lnTo>
                  <a:lnTo>
                    <a:pt x="92504" y="49843"/>
                  </a:lnTo>
                  <a:lnTo>
                    <a:pt x="95743" y="50039"/>
                  </a:lnTo>
                  <a:lnTo>
                    <a:pt x="97691" y="49741"/>
                  </a:lnTo>
                  <a:lnTo>
                    <a:pt x="99287" y="47160"/>
                  </a:lnTo>
                  <a:lnTo>
                    <a:pt x="99592" y="45884"/>
                  </a:lnTo>
                  <a:lnTo>
                    <a:pt x="99960" y="44578"/>
                  </a:lnTo>
                  <a:lnTo>
                    <a:pt x="101259" y="44077"/>
                  </a:lnTo>
                  <a:lnTo>
                    <a:pt x="102823" y="46197"/>
                  </a:lnTo>
                  <a:lnTo>
                    <a:pt x="104146" y="47512"/>
                  </a:lnTo>
                  <a:lnTo>
                    <a:pt x="106172" y="48881"/>
                  </a:lnTo>
                  <a:lnTo>
                    <a:pt x="107220" y="50164"/>
                  </a:lnTo>
                  <a:lnTo>
                    <a:pt x="108425" y="50344"/>
                  </a:lnTo>
                  <a:lnTo>
                    <a:pt x="109685" y="49381"/>
                  </a:lnTo>
                  <a:lnTo>
                    <a:pt x="110577" y="47042"/>
                  </a:lnTo>
                  <a:lnTo>
                    <a:pt x="112266" y="46683"/>
                  </a:lnTo>
                  <a:lnTo>
                    <a:pt x="114128" y="47058"/>
                  </a:lnTo>
                  <a:lnTo>
                    <a:pt x="114621" y="48208"/>
                  </a:lnTo>
                  <a:lnTo>
                    <a:pt x="114778" y="49335"/>
                  </a:lnTo>
                  <a:lnTo>
                    <a:pt x="115631" y="51337"/>
                  </a:lnTo>
                  <a:lnTo>
                    <a:pt x="117680" y="53082"/>
                  </a:lnTo>
                  <a:lnTo>
                    <a:pt x="120301" y="52996"/>
                  </a:lnTo>
                  <a:lnTo>
                    <a:pt x="121357" y="52683"/>
                  </a:lnTo>
                  <a:lnTo>
                    <a:pt x="123908" y="52925"/>
                  </a:lnTo>
                  <a:lnTo>
                    <a:pt x="126419" y="53301"/>
                  </a:lnTo>
                  <a:lnTo>
                    <a:pt x="129157" y="53716"/>
                  </a:lnTo>
                  <a:lnTo>
                    <a:pt x="129955" y="53778"/>
                  </a:lnTo>
                  <a:lnTo>
                    <a:pt x="132889" y="53990"/>
                  </a:lnTo>
                  <a:lnTo>
                    <a:pt x="137153" y="54295"/>
                  </a:lnTo>
                  <a:lnTo>
                    <a:pt x="139038" y="54154"/>
                  </a:lnTo>
                  <a:lnTo>
                    <a:pt x="142887" y="54725"/>
                  </a:lnTo>
                  <a:lnTo>
                    <a:pt x="143670" y="56274"/>
                  </a:lnTo>
                  <a:lnTo>
                    <a:pt x="144382" y="59935"/>
                  </a:lnTo>
                  <a:lnTo>
                    <a:pt x="144984" y="63417"/>
                  </a:lnTo>
                  <a:lnTo>
                    <a:pt x="145164" y="66210"/>
                  </a:lnTo>
                  <a:lnTo>
                    <a:pt x="146165" y="67657"/>
                  </a:lnTo>
                  <a:lnTo>
                    <a:pt x="147441" y="68127"/>
                  </a:lnTo>
                  <a:lnTo>
                    <a:pt x="148285" y="69253"/>
                  </a:lnTo>
                  <a:lnTo>
                    <a:pt x="149772" y="70786"/>
                  </a:lnTo>
                  <a:lnTo>
                    <a:pt x="150867" y="72977"/>
                  </a:lnTo>
                  <a:lnTo>
                    <a:pt x="152205" y="72828"/>
                  </a:lnTo>
                  <a:lnTo>
                    <a:pt x="153136" y="72312"/>
                  </a:lnTo>
                  <a:lnTo>
                    <a:pt x="155186" y="72148"/>
                  </a:lnTo>
                  <a:lnTo>
                    <a:pt x="157799" y="72296"/>
                  </a:lnTo>
                  <a:lnTo>
                    <a:pt x="159622" y="73501"/>
                  </a:lnTo>
                  <a:lnTo>
                    <a:pt x="160302" y="75097"/>
                  </a:lnTo>
                  <a:lnTo>
                    <a:pt x="161781" y="75981"/>
                  </a:lnTo>
                  <a:lnTo>
                    <a:pt x="162978" y="75700"/>
                  </a:lnTo>
                  <a:lnTo>
                    <a:pt x="166561" y="75692"/>
                  </a:lnTo>
                  <a:lnTo>
                    <a:pt x="167797" y="75785"/>
                  </a:lnTo>
                  <a:lnTo>
                    <a:pt x="169033" y="76662"/>
                  </a:lnTo>
                  <a:lnTo>
                    <a:pt x="170809" y="76810"/>
                  </a:lnTo>
                  <a:lnTo>
                    <a:pt x="171787" y="75700"/>
                  </a:lnTo>
                  <a:lnTo>
                    <a:pt x="174877" y="74941"/>
                  </a:lnTo>
                  <a:lnTo>
                    <a:pt x="176661" y="73360"/>
                  </a:lnTo>
                  <a:lnTo>
                    <a:pt x="178038" y="73345"/>
                  </a:lnTo>
                  <a:lnTo>
                    <a:pt x="179079" y="74111"/>
                  </a:lnTo>
                  <a:lnTo>
                    <a:pt x="179876" y="75144"/>
                  </a:lnTo>
                  <a:lnTo>
                    <a:pt x="181058" y="74682"/>
                  </a:lnTo>
                  <a:lnTo>
                    <a:pt x="181699" y="73830"/>
                  </a:lnTo>
                  <a:lnTo>
                    <a:pt x="182732" y="73830"/>
                  </a:lnTo>
                  <a:lnTo>
                    <a:pt x="183741" y="74385"/>
                  </a:lnTo>
                  <a:lnTo>
                    <a:pt x="186331" y="75347"/>
                  </a:lnTo>
                  <a:lnTo>
                    <a:pt x="188208" y="77147"/>
                  </a:lnTo>
                  <a:lnTo>
                    <a:pt x="189656" y="77327"/>
                  </a:lnTo>
                  <a:lnTo>
                    <a:pt x="191533" y="76795"/>
                  </a:lnTo>
                  <a:lnTo>
                    <a:pt x="192394" y="76552"/>
                  </a:lnTo>
                  <a:lnTo>
                    <a:pt x="193216" y="77444"/>
                  </a:lnTo>
                  <a:lnTo>
                    <a:pt x="194428" y="77921"/>
                  </a:lnTo>
                  <a:lnTo>
                    <a:pt x="195343" y="77264"/>
                  </a:lnTo>
                  <a:lnTo>
                    <a:pt x="196916" y="76795"/>
                  </a:lnTo>
                  <a:lnTo>
                    <a:pt x="202932" y="77773"/>
                  </a:lnTo>
                  <a:lnTo>
                    <a:pt x="204317" y="79572"/>
                  </a:lnTo>
                  <a:lnTo>
                    <a:pt x="205389" y="80417"/>
                  </a:lnTo>
                  <a:lnTo>
                    <a:pt x="206249" y="81880"/>
                  </a:lnTo>
                  <a:lnTo>
                    <a:pt x="207822" y="82928"/>
                  </a:lnTo>
                  <a:lnTo>
                    <a:pt x="211139" y="82568"/>
                  </a:lnTo>
                  <a:lnTo>
                    <a:pt x="212430" y="81497"/>
                  </a:lnTo>
                  <a:lnTo>
                    <a:pt x="215113" y="79118"/>
                  </a:lnTo>
                  <a:lnTo>
                    <a:pt x="216185" y="76795"/>
                  </a:lnTo>
                  <a:lnTo>
                    <a:pt x="217539" y="76052"/>
                  </a:lnTo>
                  <a:lnTo>
                    <a:pt x="219064" y="75668"/>
                  </a:lnTo>
                  <a:lnTo>
                    <a:pt x="220496" y="75676"/>
                  </a:lnTo>
                  <a:lnTo>
                    <a:pt x="221990" y="75598"/>
                  </a:lnTo>
                  <a:lnTo>
                    <a:pt x="223813" y="73892"/>
                  </a:lnTo>
                  <a:lnTo>
                    <a:pt x="225284" y="73298"/>
                  </a:lnTo>
                  <a:lnTo>
                    <a:pt x="227466" y="71131"/>
                  </a:lnTo>
                  <a:lnTo>
                    <a:pt x="227873" y="70153"/>
                  </a:lnTo>
                  <a:lnTo>
                    <a:pt x="228937" y="67618"/>
                  </a:lnTo>
                  <a:lnTo>
                    <a:pt x="229594" y="66014"/>
                  </a:lnTo>
                  <a:lnTo>
                    <a:pt x="230697" y="63448"/>
                  </a:lnTo>
                  <a:lnTo>
                    <a:pt x="231292" y="59309"/>
                  </a:lnTo>
                  <a:lnTo>
                    <a:pt x="231628" y="57111"/>
                  </a:lnTo>
                  <a:lnTo>
                    <a:pt x="231339" y="55523"/>
                  </a:lnTo>
                  <a:lnTo>
                    <a:pt x="230040" y="54694"/>
                  </a:lnTo>
                  <a:lnTo>
                    <a:pt x="228389" y="54303"/>
                  </a:lnTo>
                  <a:lnTo>
                    <a:pt x="226934" y="53090"/>
                  </a:lnTo>
                  <a:lnTo>
                    <a:pt x="225855" y="51674"/>
                  </a:lnTo>
                  <a:lnTo>
                    <a:pt x="225221" y="49694"/>
                  </a:lnTo>
                  <a:lnTo>
                    <a:pt x="224368" y="47371"/>
                  </a:lnTo>
                  <a:lnTo>
                    <a:pt x="224415" y="45689"/>
                  </a:lnTo>
                  <a:lnTo>
                    <a:pt x="224173" y="44390"/>
                  </a:lnTo>
                  <a:lnTo>
                    <a:pt x="223445" y="43279"/>
                  </a:lnTo>
                  <a:lnTo>
                    <a:pt x="222045" y="41331"/>
                  </a:lnTo>
                  <a:lnTo>
                    <a:pt x="221364" y="39876"/>
                  </a:lnTo>
                  <a:lnTo>
                    <a:pt x="221591" y="37560"/>
                  </a:lnTo>
                  <a:lnTo>
                    <a:pt x="223242" y="33602"/>
                  </a:lnTo>
                  <a:lnTo>
                    <a:pt x="223398" y="31755"/>
                  </a:lnTo>
                  <a:lnTo>
                    <a:pt x="223602" y="30613"/>
                  </a:lnTo>
                  <a:lnTo>
                    <a:pt x="223516" y="29573"/>
                  </a:lnTo>
                  <a:lnTo>
                    <a:pt x="224032" y="27186"/>
                  </a:lnTo>
                  <a:lnTo>
                    <a:pt x="224963" y="26185"/>
                  </a:lnTo>
                  <a:lnTo>
                    <a:pt x="226027" y="23627"/>
                  </a:lnTo>
                  <a:lnTo>
                    <a:pt x="227458" y="22445"/>
                  </a:lnTo>
                  <a:lnTo>
                    <a:pt x="229258" y="22367"/>
                  </a:lnTo>
                  <a:lnTo>
                    <a:pt x="230033" y="21671"/>
                  </a:lnTo>
                  <a:lnTo>
                    <a:pt x="230408" y="19105"/>
                  </a:lnTo>
                  <a:lnTo>
                    <a:pt x="231276" y="17125"/>
                  </a:lnTo>
                  <a:lnTo>
                    <a:pt x="231855" y="15725"/>
                  </a:lnTo>
                  <a:lnTo>
                    <a:pt x="232951" y="14192"/>
                  </a:lnTo>
                  <a:lnTo>
                    <a:pt x="239264" y="11234"/>
                  </a:lnTo>
                  <a:lnTo>
                    <a:pt x="241885" y="7550"/>
                  </a:lnTo>
                  <a:lnTo>
                    <a:pt x="242816" y="5688"/>
                  </a:lnTo>
                  <a:lnTo>
                    <a:pt x="243833" y="1682"/>
                  </a:lnTo>
                  <a:lnTo>
                    <a:pt x="244811" y="0"/>
                  </a:lnTo>
                  <a:lnTo>
                    <a:pt x="246235" y="555"/>
                  </a:lnTo>
                  <a:lnTo>
                    <a:pt x="247909" y="2918"/>
                  </a:lnTo>
                  <a:lnTo>
                    <a:pt x="249161" y="2942"/>
                  </a:lnTo>
                  <a:lnTo>
                    <a:pt x="251023" y="4217"/>
                  </a:lnTo>
                  <a:lnTo>
                    <a:pt x="256100" y="6900"/>
                  </a:lnTo>
                  <a:lnTo>
                    <a:pt x="258846" y="7737"/>
                  </a:lnTo>
                  <a:lnTo>
                    <a:pt x="260614" y="7996"/>
                  </a:lnTo>
                  <a:lnTo>
                    <a:pt x="262954" y="8739"/>
                  </a:lnTo>
                  <a:lnTo>
                    <a:pt x="264455" y="10303"/>
                  </a:lnTo>
                  <a:lnTo>
                    <a:pt x="267389" y="12854"/>
                  </a:lnTo>
                  <a:lnTo>
                    <a:pt x="269869" y="13503"/>
                  </a:lnTo>
                  <a:lnTo>
                    <a:pt x="274172" y="13761"/>
                  </a:lnTo>
                  <a:lnTo>
                    <a:pt x="279406" y="13894"/>
                  </a:lnTo>
                  <a:lnTo>
                    <a:pt x="280893" y="14340"/>
                  </a:lnTo>
                  <a:lnTo>
                    <a:pt x="284718" y="16171"/>
                  </a:lnTo>
                  <a:lnTo>
                    <a:pt x="288959" y="18197"/>
                  </a:lnTo>
                  <a:lnTo>
                    <a:pt x="292949" y="20005"/>
                  </a:lnTo>
                  <a:lnTo>
                    <a:pt x="295968" y="21397"/>
                  </a:lnTo>
                  <a:lnTo>
                    <a:pt x="297760" y="22758"/>
                  </a:lnTo>
                  <a:lnTo>
                    <a:pt x="299442" y="23533"/>
                  </a:lnTo>
                  <a:lnTo>
                    <a:pt x="301265" y="22868"/>
                  </a:lnTo>
                  <a:lnTo>
                    <a:pt x="303604" y="23016"/>
                  </a:lnTo>
                  <a:lnTo>
                    <a:pt x="309096" y="24644"/>
                  </a:lnTo>
                  <a:lnTo>
                    <a:pt x="312570" y="26005"/>
                  </a:lnTo>
                  <a:lnTo>
                    <a:pt x="315472" y="27014"/>
                  </a:lnTo>
                  <a:lnTo>
                    <a:pt x="316442" y="28407"/>
                  </a:lnTo>
                  <a:lnTo>
                    <a:pt x="316536" y="30261"/>
                  </a:lnTo>
                  <a:lnTo>
                    <a:pt x="316145" y="31826"/>
                  </a:lnTo>
                  <a:lnTo>
                    <a:pt x="316364" y="35612"/>
                  </a:lnTo>
                  <a:lnTo>
                    <a:pt x="317295" y="37599"/>
                  </a:lnTo>
                  <a:lnTo>
                    <a:pt x="317639" y="40251"/>
                  </a:lnTo>
                  <a:lnTo>
                    <a:pt x="317991" y="42786"/>
                  </a:lnTo>
                  <a:lnTo>
                    <a:pt x="317741" y="45282"/>
                  </a:lnTo>
                  <a:lnTo>
                    <a:pt x="318187" y="46604"/>
                  </a:lnTo>
                  <a:lnTo>
                    <a:pt x="319094" y="47387"/>
                  </a:lnTo>
                  <a:lnTo>
                    <a:pt x="319979" y="49123"/>
                  </a:lnTo>
                  <a:lnTo>
                    <a:pt x="319689" y="50954"/>
                  </a:lnTo>
                  <a:lnTo>
                    <a:pt x="319298" y="52018"/>
                  </a:lnTo>
                  <a:lnTo>
                    <a:pt x="319360" y="53731"/>
                  </a:lnTo>
                  <a:lnTo>
                    <a:pt x="320409" y="55140"/>
                  </a:lnTo>
                  <a:lnTo>
                    <a:pt x="321966" y="55413"/>
                  </a:lnTo>
                  <a:lnTo>
                    <a:pt x="323327" y="55781"/>
                  </a:lnTo>
                  <a:lnTo>
                    <a:pt x="325017" y="57995"/>
                  </a:lnTo>
                  <a:lnTo>
                    <a:pt x="328029" y="60545"/>
                  </a:lnTo>
                  <a:lnTo>
                    <a:pt x="329828" y="61250"/>
                  </a:lnTo>
                  <a:lnTo>
                    <a:pt x="331901" y="62392"/>
                  </a:lnTo>
                  <a:lnTo>
                    <a:pt x="335852" y="63518"/>
                  </a:lnTo>
                  <a:lnTo>
                    <a:pt x="338536" y="63847"/>
                  </a:lnTo>
                  <a:lnTo>
                    <a:pt x="340116" y="64762"/>
                  </a:lnTo>
                  <a:lnTo>
                    <a:pt x="341665" y="66945"/>
                  </a:lnTo>
                  <a:lnTo>
                    <a:pt x="344231" y="67399"/>
                  </a:lnTo>
                  <a:lnTo>
                    <a:pt x="345874" y="68158"/>
                  </a:lnTo>
                  <a:lnTo>
                    <a:pt x="348878" y="69057"/>
                  </a:lnTo>
                  <a:lnTo>
                    <a:pt x="350866" y="68541"/>
                  </a:lnTo>
                  <a:lnTo>
                    <a:pt x="352610" y="67774"/>
                  </a:lnTo>
                  <a:lnTo>
                    <a:pt x="353776" y="67923"/>
                  </a:lnTo>
                  <a:lnTo>
                    <a:pt x="356029" y="68416"/>
                  </a:lnTo>
                  <a:lnTo>
                    <a:pt x="358666" y="68525"/>
                  </a:lnTo>
                  <a:lnTo>
                    <a:pt x="360879" y="68001"/>
                  </a:lnTo>
                  <a:lnTo>
                    <a:pt x="362647" y="66460"/>
                  </a:lnTo>
                  <a:lnTo>
                    <a:pt x="364705" y="64379"/>
                  </a:lnTo>
                  <a:lnTo>
                    <a:pt x="367177" y="63323"/>
                  </a:lnTo>
                  <a:lnTo>
                    <a:pt x="370033" y="62947"/>
                  </a:lnTo>
                  <a:lnTo>
                    <a:pt x="371988" y="62102"/>
                  </a:lnTo>
                  <a:lnTo>
                    <a:pt x="378388" y="60694"/>
                  </a:lnTo>
                  <a:lnTo>
                    <a:pt x="380970" y="60444"/>
                  </a:lnTo>
                  <a:lnTo>
                    <a:pt x="382973" y="59090"/>
                  </a:lnTo>
                  <a:lnTo>
                    <a:pt x="384749" y="58026"/>
                  </a:lnTo>
                  <a:lnTo>
                    <a:pt x="387315" y="57565"/>
                  </a:lnTo>
                  <a:lnTo>
                    <a:pt x="390781" y="58684"/>
                  </a:lnTo>
                  <a:lnTo>
                    <a:pt x="394098" y="59615"/>
                  </a:lnTo>
                  <a:lnTo>
                    <a:pt x="398111" y="59920"/>
                  </a:lnTo>
                  <a:lnTo>
                    <a:pt x="400779" y="61203"/>
                  </a:lnTo>
                  <a:lnTo>
                    <a:pt x="402664" y="62415"/>
                  </a:lnTo>
                  <a:lnTo>
                    <a:pt x="405637" y="63378"/>
                  </a:lnTo>
                  <a:lnTo>
                    <a:pt x="408939" y="62932"/>
                  </a:lnTo>
                  <a:lnTo>
                    <a:pt x="413468" y="62548"/>
                  </a:lnTo>
                  <a:lnTo>
                    <a:pt x="416465" y="63104"/>
                  </a:lnTo>
                  <a:lnTo>
                    <a:pt x="419594" y="65310"/>
                  </a:lnTo>
                  <a:lnTo>
                    <a:pt x="421519" y="67070"/>
                  </a:lnTo>
                  <a:lnTo>
                    <a:pt x="423686" y="70841"/>
                  </a:lnTo>
                  <a:lnTo>
                    <a:pt x="425955" y="72656"/>
                  </a:lnTo>
                  <a:lnTo>
                    <a:pt x="427926" y="74143"/>
                  </a:lnTo>
                  <a:lnTo>
                    <a:pt x="430430" y="74244"/>
                  </a:lnTo>
                  <a:lnTo>
                    <a:pt x="436665" y="74362"/>
                  </a:lnTo>
                  <a:lnTo>
                    <a:pt x="440084" y="75144"/>
                  </a:lnTo>
                  <a:lnTo>
                    <a:pt x="442932" y="75567"/>
                  </a:lnTo>
                  <a:lnTo>
                    <a:pt x="443612" y="76349"/>
                  </a:lnTo>
                  <a:lnTo>
                    <a:pt x="443330" y="78923"/>
                  </a:lnTo>
                  <a:lnTo>
                    <a:pt x="443416" y="82592"/>
                  </a:lnTo>
                  <a:lnTo>
                    <a:pt x="443377" y="84274"/>
                  </a:lnTo>
                  <a:lnTo>
                    <a:pt x="444003" y="85541"/>
                  </a:lnTo>
                  <a:lnTo>
                    <a:pt x="444974" y="85768"/>
                  </a:lnTo>
                  <a:lnTo>
                    <a:pt x="445506" y="87560"/>
                  </a:lnTo>
                  <a:lnTo>
                    <a:pt x="446914" y="88616"/>
                  </a:lnTo>
                  <a:lnTo>
                    <a:pt x="449441" y="89891"/>
                  </a:lnTo>
                  <a:lnTo>
                    <a:pt x="453697" y="94218"/>
                  </a:lnTo>
                  <a:lnTo>
                    <a:pt x="456239" y="96064"/>
                  </a:lnTo>
                  <a:lnTo>
                    <a:pt x="458234" y="96690"/>
                  </a:lnTo>
                  <a:lnTo>
                    <a:pt x="460855" y="96259"/>
                  </a:lnTo>
                  <a:lnTo>
                    <a:pt x="464962" y="96275"/>
                  </a:lnTo>
                  <a:lnTo>
                    <a:pt x="471917" y="96283"/>
                  </a:lnTo>
                  <a:lnTo>
                    <a:pt x="476682" y="97582"/>
                  </a:lnTo>
                  <a:lnTo>
                    <a:pt x="478333" y="98466"/>
                  </a:lnTo>
                  <a:lnTo>
                    <a:pt x="483199" y="99498"/>
                  </a:lnTo>
                  <a:lnTo>
                    <a:pt x="488550" y="100625"/>
                  </a:lnTo>
                  <a:lnTo>
                    <a:pt x="493072" y="101806"/>
                  </a:lnTo>
                  <a:lnTo>
                    <a:pt x="495732" y="100281"/>
                  </a:lnTo>
                  <a:lnTo>
                    <a:pt x="498071" y="100140"/>
                  </a:lnTo>
                  <a:lnTo>
                    <a:pt x="500301" y="101243"/>
                  </a:lnTo>
                  <a:lnTo>
                    <a:pt x="502538" y="102902"/>
                  </a:lnTo>
                  <a:lnTo>
                    <a:pt x="504260" y="102722"/>
                  </a:lnTo>
                  <a:lnTo>
                    <a:pt x="506849" y="101947"/>
                  </a:lnTo>
                  <a:lnTo>
                    <a:pt x="515118" y="97316"/>
                  </a:lnTo>
                  <a:lnTo>
                    <a:pt x="518021" y="95579"/>
                  </a:lnTo>
                  <a:lnTo>
                    <a:pt x="520055" y="96025"/>
                  </a:lnTo>
                  <a:lnTo>
                    <a:pt x="521870" y="95414"/>
                  </a:lnTo>
                  <a:lnTo>
                    <a:pt x="523255" y="94890"/>
                  </a:lnTo>
                  <a:lnTo>
                    <a:pt x="526783" y="94171"/>
                  </a:lnTo>
                  <a:lnTo>
                    <a:pt x="528935" y="93975"/>
                  </a:lnTo>
                  <a:lnTo>
                    <a:pt x="531149" y="93560"/>
                  </a:lnTo>
                  <a:lnTo>
                    <a:pt x="534340" y="93279"/>
                  </a:lnTo>
                  <a:lnTo>
                    <a:pt x="540826" y="90235"/>
                  </a:lnTo>
                  <a:lnTo>
                    <a:pt x="543455" y="89641"/>
                  </a:lnTo>
                  <a:lnTo>
                    <a:pt x="547899" y="90486"/>
                  </a:lnTo>
                  <a:lnTo>
                    <a:pt x="550292" y="89930"/>
                  </a:lnTo>
                  <a:lnTo>
                    <a:pt x="552679" y="88397"/>
                  </a:lnTo>
                  <a:lnTo>
                    <a:pt x="555761" y="86809"/>
                  </a:lnTo>
                  <a:lnTo>
                    <a:pt x="556567" y="84227"/>
                  </a:lnTo>
                  <a:lnTo>
                    <a:pt x="558147" y="80675"/>
                  </a:lnTo>
                  <a:lnTo>
                    <a:pt x="561558" y="78062"/>
                  </a:lnTo>
                  <a:lnTo>
                    <a:pt x="564328" y="75770"/>
                  </a:lnTo>
                  <a:lnTo>
                    <a:pt x="567152" y="73548"/>
                  </a:lnTo>
                  <a:lnTo>
                    <a:pt x="570626" y="71686"/>
                  </a:lnTo>
                  <a:lnTo>
                    <a:pt x="573896" y="70340"/>
                  </a:lnTo>
                  <a:lnTo>
                    <a:pt x="578058" y="66796"/>
                  </a:lnTo>
                  <a:lnTo>
                    <a:pt x="581375" y="64997"/>
                  </a:lnTo>
                  <a:lnTo>
                    <a:pt x="583026" y="64410"/>
                  </a:lnTo>
                  <a:lnTo>
                    <a:pt x="584989" y="65060"/>
                  </a:lnTo>
                  <a:lnTo>
                    <a:pt x="588659" y="65537"/>
                  </a:lnTo>
                  <a:lnTo>
                    <a:pt x="591319" y="65396"/>
                  </a:lnTo>
                  <a:lnTo>
                    <a:pt x="592821" y="65803"/>
                  </a:lnTo>
                  <a:lnTo>
                    <a:pt x="595809" y="67540"/>
                  </a:lnTo>
                  <a:lnTo>
                    <a:pt x="598532" y="69057"/>
                  </a:lnTo>
                  <a:lnTo>
                    <a:pt x="600613" y="71764"/>
                  </a:lnTo>
                  <a:lnTo>
                    <a:pt x="604485" y="75527"/>
                  </a:lnTo>
                  <a:lnTo>
                    <a:pt x="606473" y="76787"/>
                  </a:lnTo>
                  <a:lnTo>
                    <a:pt x="607881" y="77311"/>
                  </a:lnTo>
                  <a:lnTo>
                    <a:pt x="611370" y="77663"/>
                  </a:lnTo>
                  <a:lnTo>
                    <a:pt x="614218" y="77851"/>
                  </a:lnTo>
                  <a:lnTo>
                    <a:pt x="615924" y="76990"/>
                  </a:lnTo>
                  <a:lnTo>
                    <a:pt x="618795" y="75418"/>
                  </a:lnTo>
                  <a:lnTo>
                    <a:pt x="623371" y="73415"/>
                  </a:lnTo>
                  <a:lnTo>
                    <a:pt x="625171" y="73470"/>
                  </a:lnTo>
                  <a:lnTo>
                    <a:pt x="628120" y="74534"/>
                  </a:lnTo>
                  <a:lnTo>
                    <a:pt x="632517" y="76497"/>
                  </a:lnTo>
                  <a:lnTo>
                    <a:pt x="634277" y="7796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60A76499-B42F-B3C6-A550-2AB30AD2FA6B}"/>
                </a:ext>
              </a:extLst>
            </p:cNvPr>
            <p:cNvSpPr>
              <a:spLocks/>
            </p:cNvSpPr>
            <p:nvPr/>
          </p:nvSpPr>
          <p:spPr>
            <a:xfrm>
              <a:off x="10437906" y="4230795"/>
              <a:ext cx="15013" cy="106876"/>
            </a:xfrm>
            <a:custGeom>
              <a:avLst/>
              <a:gdLst>
                <a:gd name="connsiteX0" fmla="*/ 12228 w 15013"/>
                <a:gd name="connsiteY0" fmla="*/ 1025 h 106876"/>
                <a:gd name="connsiteX1" fmla="*/ 11555 w 15013"/>
                <a:gd name="connsiteY1" fmla="*/ 1885 h 106876"/>
                <a:gd name="connsiteX2" fmla="*/ 11000 w 15013"/>
                <a:gd name="connsiteY2" fmla="*/ 1252 h 106876"/>
                <a:gd name="connsiteX3" fmla="*/ 10843 w 15013"/>
                <a:gd name="connsiteY3" fmla="*/ 0 h 106876"/>
                <a:gd name="connsiteX4" fmla="*/ 11821 w 15013"/>
                <a:gd name="connsiteY4" fmla="*/ 117 h 106876"/>
                <a:gd name="connsiteX5" fmla="*/ 12181 w 15013"/>
                <a:gd name="connsiteY5" fmla="*/ 376 h 106876"/>
                <a:gd name="connsiteX6" fmla="*/ 12228 w 15013"/>
                <a:gd name="connsiteY6" fmla="*/ 1025 h 106876"/>
                <a:gd name="connsiteX7" fmla="*/ 13738 w 15013"/>
                <a:gd name="connsiteY7" fmla="*/ 16750 h 106876"/>
                <a:gd name="connsiteX8" fmla="*/ 12674 w 15013"/>
                <a:gd name="connsiteY8" fmla="*/ 17251 h 106876"/>
                <a:gd name="connsiteX9" fmla="*/ 13996 w 15013"/>
                <a:gd name="connsiteY9" fmla="*/ 14990 h 106876"/>
                <a:gd name="connsiteX10" fmla="*/ 14395 w 15013"/>
                <a:gd name="connsiteY10" fmla="*/ 14599 h 106876"/>
                <a:gd name="connsiteX11" fmla="*/ 15013 w 15013"/>
                <a:gd name="connsiteY11" fmla="*/ 15420 h 106876"/>
                <a:gd name="connsiteX12" fmla="*/ 13738 w 15013"/>
                <a:gd name="connsiteY12" fmla="*/ 16750 h 106876"/>
                <a:gd name="connsiteX13" fmla="*/ 12306 w 15013"/>
                <a:gd name="connsiteY13" fmla="*/ 56493 h 106876"/>
                <a:gd name="connsiteX14" fmla="*/ 11821 w 15013"/>
                <a:gd name="connsiteY14" fmla="*/ 56649 h 106876"/>
                <a:gd name="connsiteX15" fmla="*/ 11125 w 15013"/>
                <a:gd name="connsiteY15" fmla="*/ 56571 h 106876"/>
                <a:gd name="connsiteX16" fmla="*/ 10632 w 15013"/>
                <a:gd name="connsiteY16" fmla="*/ 56211 h 106876"/>
                <a:gd name="connsiteX17" fmla="*/ 10522 w 15013"/>
                <a:gd name="connsiteY17" fmla="*/ 55609 h 106876"/>
                <a:gd name="connsiteX18" fmla="*/ 11939 w 15013"/>
                <a:gd name="connsiteY18" fmla="*/ 55578 h 106876"/>
                <a:gd name="connsiteX19" fmla="*/ 12462 w 15013"/>
                <a:gd name="connsiteY19" fmla="*/ 56031 h 106876"/>
                <a:gd name="connsiteX20" fmla="*/ 12306 w 15013"/>
                <a:gd name="connsiteY20" fmla="*/ 56493 h 106876"/>
                <a:gd name="connsiteX21" fmla="*/ 13182 w 15013"/>
                <a:gd name="connsiteY21" fmla="*/ 83836 h 106876"/>
                <a:gd name="connsiteX22" fmla="*/ 13120 w 15013"/>
                <a:gd name="connsiteY22" fmla="*/ 84423 h 106876"/>
                <a:gd name="connsiteX23" fmla="*/ 11993 w 15013"/>
                <a:gd name="connsiteY23" fmla="*/ 84282 h 106876"/>
                <a:gd name="connsiteX24" fmla="*/ 11688 w 15013"/>
                <a:gd name="connsiteY24" fmla="*/ 84016 h 106876"/>
                <a:gd name="connsiteX25" fmla="*/ 12322 w 15013"/>
                <a:gd name="connsiteY25" fmla="*/ 81974 h 106876"/>
                <a:gd name="connsiteX26" fmla="*/ 13934 w 15013"/>
                <a:gd name="connsiteY26" fmla="*/ 81035 h 106876"/>
                <a:gd name="connsiteX27" fmla="*/ 14716 w 15013"/>
                <a:gd name="connsiteY27" fmla="*/ 80847 h 106876"/>
                <a:gd name="connsiteX28" fmla="*/ 13980 w 15013"/>
                <a:gd name="connsiteY28" fmla="*/ 81818 h 106876"/>
                <a:gd name="connsiteX29" fmla="*/ 13840 w 15013"/>
                <a:gd name="connsiteY29" fmla="*/ 82905 h 106876"/>
                <a:gd name="connsiteX30" fmla="*/ 13182 w 15013"/>
                <a:gd name="connsiteY30" fmla="*/ 83836 h 106876"/>
                <a:gd name="connsiteX31" fmla="*/ 11211 w 15013"/>
                <a:gd name="connsiteY31" fmla="*/ 87513 h 106876"/>
                <a:gd name="connsiteX32" fmla="*/ 10303 w 15013"/>
                <a:gd name="connsiteY32" fmla="*/ 88663 h 106876"/>
                <a:gd name="connsiteX33" fmla="*/ 9662 w 15013"/>
                <a:gd name="connsiteY33" fmla="*/ 86871 h 106876"/>
                <a:gd name="connsiteX34" fmla="*/ 9552 w 15013"/>
                <a:gd name="connsiteY34" fmla="*/ 86152 h 106876"/>
                <a:gd name="connsiteX35" fmla="*/ 10381 w 15013"/>
                <a:gd name="connsiteY35" fmla="*/ 85495 h 106876"/>
                <a:gd name="connsiteX36" fmla="*/ 10874 w 15013"/>
                <a:gd name="connsiteY36" fmla="*/ 85502 h 106876"/>
                <a:gd name="connsiteX37" fmla="*/ 11211 w 15013"/>
                <a:gd name="connsiteY37" fmla="*/ 87513 h 106876"/>
                <a:gd name="connsiteX38" fmla="*/ 2488 w 15013"/>
                <a:gd name="connsiteY38" fmla="*/ 105828 h 106876"/>
                <a:gd name="connsiteX39" fmla="*/ 1392 w 15013"/>
                <a:gd name="connsiteY39" fmla="*/ 106876 h 106876"/>
                <a:gd name="connsiteX40" fmla="*/ 610 w 15013"/>
                <a:gd name="connsiteY40" fmla="*/ 106665 h 106876"/>
                <a:gd name="connsiteX41" fmla="*/ 117 w 15013"/>
                <a:gd name="connsiteY41" fmla="*/ 106305 h 106876"/>
                <a:gd name="connsiteX42" fmla="*/ 0 w 15013"/>
                <a:gd name="connsiteY42" fmla="*/ 105702 h 106876"/>
                <a:gd name="connsiteX43" fmla="*/ 1768 w 15013"/>
                <a:gd name="connsiteY43" fmla="*/ 105124 h 106876"/>
                <a:gd name="connsiteX44" fmla="*/ 2488 w 15013"/>
                <a:gd name="connsiteY44" fmla="*/ 105327 h 106876"/>
                <a:gd name="connsiteX45" fmla="*/ 2488 w 15013"/>
                <a:gd name="connsiteY45" fmla="*/ 105828 h 106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13" h="106876">
                  <a:moveTo>
                    <a:pt x="12228" y="1025"/>
                  </a:moveTo>
                  <a:lnTo>
                    <a:pt x="11555" y="1885"/>
                  </a:lnTo>
                  <a:lnTo>
                    <a:pt x="11000" y="1252"/>
                  </a:lnTo>
                  <a:lnTo>
                    <a:pt x="10843" y="0"/>
                  </a:lnTo>
                  <a:lnTo>
                    <a:pt x="11821" y="117"/>
                  </a:lnTo>
                  <a:lnTo>
                    <a:pt x="12181" y="376"/>
                  </a:lnTo>
                  <a:lnTo>
                    <a:pt x="12228" y="1025"/>
                  </a:lnTo>
                  <a:close/>
                  <a:moveTo>
                    <a:pt x="13738" y="16750"/>
                  </a:moveTo>
                  <a:lnTo>
                    <a:pt x="12674" y="17251"/>
                  </a:lnTo>
                  <a:lnTo>
                    <a:pt x="13996" y="14990"/>
                  </a:lnTo>
                  <a:lnTo>
                    <a:pt x="14395" y="14599"/>
                  </a:lnTo>
                  <a:lnTo>
                    <a:pt x="15013" y="15420"/>
                  </a:lnTo>
                  <a:lnTo>
                    <a:pt x="13738" y="16750"/>
                  </a:lnTo>
                  <a:close/>
                  <a:moveTo>
                    <a:pt x="12306" y="56493"/>
                  </a:moveTo>
                  <a:lnTo>
                    <a:pt x="11821" y="56649"/>
                  </a:lnTo>
                  <a:lnTo>
                    <a:pt x="11125" y="56571"/>
                  </a:lnTo>
                  <a:lnTo>
                    <a:pt x="10632" y="56211"/>
                  </a:lnTo>
                  <a:lnTo>
                    <a:pt x="10522" y="55609"/>
                  </a:lnTo>
                  <a:lnTo>
                    <a:pt x="11939" y="55578"/>
                  </a:lnTo>
                  <a:lnTo>
                    <a:pt x="12462" y="56031"/>
                  </a:lnTo>
                  <a:lnTo>
                    <a:pt x="12306" y="56493"/>
                  </a:lnTo>
                  <a:close/>
                  <a:moveTo>
                    <a:pt x="13182" y="83836"/>
                  </a:moveTo>
                  <a:lnTo>
                    <a:pt x="13120" y="84423"/>
                  </a:lnTo>
                  <a:lnTo>
                    <a:pt x="11993" y="84282"/>
                  </a:lnTo>
                  <a:lnTo>
                    <a:pt x="11688" y="84016"/>
                  </a:lnTo>
                  <a:lnTo>
                    <a:pt x="12322" y="81974"/>
                  </a:lnTo>
                  <a:lnTo>
                    <a:pt x="13934" y="81035"/>
                  </a:lnTo>
                  <a:lnTo>
                    <a:pt x="14716" y="80847"/>
                  </a:lnTo>
                  <a:lnTo>
                    <a:pt x="13980" y="81818"/>
                  </a:lnTo>
                  <a:lnTo>
                    <a:pt x="13840" y="82905"/>
                  </a:lnTo>
                  <a:lnTo>
                    <a:pt x="13182" y="83836"/>
                  </a:lnTo>
                  <a:close/>
                  <a:moveTo>
                    <a:pt x="11211" y="87513"/>
                  </a:moveTo>
                  <a:lnTo>
                    <a:pt x="10303" y="88663"/>
                  </a:lnTo>
                  <a:lnTo>
                    <a:pt x="9662" y="86871"/>
                  </a:lnTo>
                  <a:lnTo>
                    <a:pt x="9552" y="86152"/>
                  </a:lnTo>
                  <a:lnTo>
                    <a:pt x="10381" y="85495"/>
                  </a:lnTo>
                  <a:lnTo>
                    <a:pt x="10874" y="85502"/>
                  </a:lnTo>
                  <a:lnTo>
                    <a:pt x="11211" y="87513"/>
                  </a:lnTo>
                  <a:close/>
                  <a:moveTo>
                    <a:pt x="2488" y="105828"/>
                  </a:moveTo>
                  <a:lnTo>
                    <a:pt x="1392" y="106876"/>
                  </a:lnTo>
                  <a:lnTo>
                    <a:pt x="610" y="106665"/>
                  </a:lnTo>
                  <a:lnTo>
                    <a:pt x="117" y="106305"/>
                  </a:lnTo>
                  <a:lnTo>
                    <a:pt x="0" y="105702"/>
                  </a:lnTo>
                  <a:lnTo>
                    <a:pt x="1768" y="105124"/>
                  </a:lnTo>
                  <a:lnTo>
                    <a:pt x="2488" y="105327"/>
                  </a:lnTo>
                  <a:lnTo>
                    <a:pt x="2488" y="10582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02EF02BF-F4F9-BD77-084C-32A0D415FEC2}"/>
                </a:ext>
              </a:extLst>
            </p:cNvPr>
            <p:cNvSpPr>
              <a:spLocks/>
            </p:cNvSpPr>
            <p:nvPr/>
          </p:nvSpPr>
          <p:spPr>
            <a:xfrm>
              <a:off x="5906737" y="4320459"/>
              <a:ext cx="8637" cy="10123"/>
            </a:xfrm>
            <a:custGeom>
              <a:avLst/>
              <a:gdLst>
                <a:gd name="connsiteX0" fmla="*/ 8637 w 8637"/>
                <a:gd name="connsiteY0" fmla="*/ 8582 h 10123"/>
                <a:gd name="connsiteX1" fmla="*/ 8410 w 8637"/>
                <a:gd name="connsiteY1" fmla="*/ 9873 h 10123"/>
                <a:gd name="connsiteX2" fmla="*/ 7855 w 8637"/>
                <a:gd name="connsiteY2" fmla="*/ 10124 h 10123"/>
                <a:gd name="connsiteX3" fmla="*/ 7033 w 8637"/>
                <a:gd name="connsiteY3" fmla="*/ 9052 h 10123"/>
                <a:gd name="connsiteX4" fmla="*/ 3427 w 8637"/>
                <a:gd name="connsiteY4" fmla="*/ 9200 h 10123"/>
                <a:gd name="connsiteX5" fmla="*/ 2871 w 8637"/>
                <a:gd name="connsiteY5" fmla="*/ 8246 h 10123"/>
                <a:gd name="connsiteX6" fmla="*/ 2840 w 8637"/>
                <a:gd name="connsiteY6" fmla="*/ 7792 h 10123"/>
                <a:gd name="connsiteX7" fmla="*/ 4577 w 8637"/>
                <a:gd name="connsiteY7" fmla="*/ 6165 h 10123"/>
                <a:gd name="connsiteX8" fmla="*/ 2535 w 8637"/>
                <a:gd name="connsiteY8" fmla="*/ 5727 h 10123"/>
                <a:gd name="connsiteX9" fmla="*/ 1729 w 8637"/>
                <a:gd name="connsiteY9" fmla="*/ 5023 h 10123"/>
                <a:gd name="connsiteX10" fmla="*/ 0 w 8637"/>
                <a:gd name="connsiteY10" fmla="*/ 1596 h 10123"/>
                <a:gd name="connsiteX11" fmla="*/ 141 w 8637"/>
                <a:gd name="connsiteY11" fmla="*/ 594 h 10123"/>
                <a:gd name="connsiteX12" fmla="*/ 860 w 8637"/>
                <a:gd name="connsiteY12" fmla="*/ 70 h 10123"/>
                <a:gd name="connsiteX13" fmla="*/ 2026 w 8637"/>
                <a:gd name="connsiteY13" fmla="*/ 0 h 10123"/>
                <a:gd name="connsiteX14" fmla="*/ 4232 w 8637"/>
                <a:gd name="connsiteY14" fmla="*/ 1103 h 10123"/>
                <a:gd name="connsiteX15" fmla="*/ 5868 w 8637"/>
                <a:gd name="connsiteY15" fmla="*/ 2683 h 10123"/>
                <a:gd name="connsiteX16" fmla="*/ 6423 w 8637"/>
                <a:gd name="connsiteY16" fmla="*/ 2707 h 10123"/>
                <a:gd name="connsiteX17" fmla="*/ 6611 w 8637"/>
                <a:gd name="connsiteY17" fmla="*/ 3153 h 10123"/>
                <a:gd name="connsiteX18" fmla="*/ 6282 w 8637"/>
                <a:gd name="connsiteY18" fmla="*/ 4264 h 10123"/>
                <a:gd name="connsiteX19" fmla="*/ 7260 w 8637"/>
                <a:gd name="connsiteY19" fmla="*/ 5203 h 10123"/>
                <a:gd name="connsiteX20" fmla="*/ 7683 w 8637"/>
                <a:gd name="connsiteY20" fmla="*/ 5899 h 1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637" h="10123">
                  <a:moveTo>
                    <a:pt x="8637" y="8582"/>
                  </a:moveTo>
                  <a:lnTo>
                    <a:pt x="8410" y="9873"/>
                  </a:lnTo>
                  <a:lnTo>
                    <a:pt x="7855" y="10124"/>
                  </a:lnTo>
                  <a:lnTo>
                    <a:pt x="7033" y="9052"/>
                  </a:lnTo>
                  <a:lnTo>
                    <a:pt x="3427" y="9200"/>
                  </a:lnTo>
                  <a:lnTo>
                    <a:pt x="2871" y="8246"/>
                  </a:lnTo>
                  <a:lnTo>
                    <a:pt x="2840" y="7792"/>
                  </a:lnTo>
                  <a:lnTo>
                    <a:pt x="4577" y="6165"/>
                  </a:lnTo>
                  <a:lnTo>
                    <a:pt x="2535" y="5727"/>
                  </a:lnTo>
                  <a:lnTo>
                    <a:pt x="1729" y="5023"/>
                  </a:lnTo>
                  <a:lnTo>
                    <a:pt x="0" y="1596"/>
                  </a:lnTo>
                  <a:lnTo>
                    <a:pt x="141" y="594"/>
                  </a:lnTo>
                  <a:lnTo>
                    <a:pt x="860" y="70"/>
                  </a:lnTo>
                  <a:lnTo>
                    <a:pt x="2026" y="0"/>
                  </a:lnTo>
                  <a:lnTo>
                    <a:pt x="4232" y="1103"/>
                  </a:lnTo>
                  <a:lnTo>
                    <a:pt x="5868" y="2683"/>
                  </a:lnTo>
                  <a:lnTo>
                    <a:pt x="6423" y="2707"/>
                  </a:lnTo>
                  <a:lnTo>
                    <a:pt x="6611" y="3153"/>
                  </a:lnTo>
                  <a:lnTo>
                    <a:pt x="6282" y="4264"/>
                  </a:lnTo>
                  <a:lnTo>
                    <a:pt x="7260" y="5203"/>
                  </a:lnTo>
                  <a:lnTo>
                    <a:pt x="7683" y="589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B9A464F-EE6F-03C7-7D1D-D75A0C42B0D8}"/>
                </a:ext>
              </a:extLst>
            </p:cNvPr>
            <p:cNvSpPr>
              <a:spLocks/>
            </p:cNvSpPr>
            <p:nvPr/>
          </p:nvSpPr>
          <p:spPr>
            <a:xfrm>
              <a:off x="6876288" y="4029396"/>
              <a:ext cx="268727" cy="293981"/>
            </a:xfrm>
            <a:custGeom>
              <a:avLst/>
              <a:gdLst>
                <a:gd name="connsiteX0" fmla="*/ 268727 w 268727"/>
                <a:gd name="connsiteY0" fmla="*/ 55703 h 293981"/>
                <a:gd name="connsiteX1" fmla="*/ 261037 w 268727"/>
                <a:gd name="connsiteY1" fmla="*/ 55703 h 293981"/>
                <a:gd name="connsiteX2" fmla="*/ 250765 w 268727"/>
                <a:gd name="connsiteY2" fmla="*/ 55711 h 293981"/>
                <a:gd name="connsiteX3" fmla="*/ 243763 w 268727"/>
                <a:gd name="connsiteY3" fmla="*/ 55711 h 293981"/>
                <a:gd name="connsiteX4" fmla="*/ 236573 w 268727"/>
                <a:gd name="connsiteY4" fmla="*/ 55711 h 293981"/>
                <a:gd name="connsiteX5" fmla="*/ 229837 w 268727"/>
                <a:gd name="connsiteY5" fmla="*/ 55711 h 293981"/>
                <a:gd name="connsiteX6" fmla="*/ 230424 w 268727"/>
                <a:gd name="connsiteY6" fmla="*/ 61195 h 293981"/>
                <a:gd name="connsiteX7" fmla="*/ 231050 w 268727"/>
                <a:gd name="connsiteY7" fmla="*/ 67172 h 293981"/>
                <a:gd name="connsiteX8" fmla="*/ 231675 w 268727"/>
                <a:gd name="connsiteY8" fmla="*/ 73134 h 293981"/>
                <a:gd name="connsiteX9" fmla="*/ 232301 w 268727"/>
                <a:gd name="connsiteY9" fmla="*/ 79087 h 293981"/>
                <a:gd name="connsiteX10" fmla="*/ 232927 w 268727"/>
                <a:gd name="connsiteY10" fmla="*/ 85025 h 293981"/>
                <a:gd name="connsiteX11" fmla="*/ 233553 w 268727"/>
                <a:gd name="connsiteY11" fmla="*/ 90955 h 293981"/>
                <a:gd name="connsiteX12" fmla="*/ 234179 w 268727"/>
                <a:gd name="connsiteY12" fmla="*/ 96870 h 293981"/>
                <a:gd name="connsiteX13" fmla="*/ 234805 w 268727"/>
                <a:gd name="connsiteY13" fmla="*/ 102769 h 293981"/>
                <a:gd name="connsiteX14" fmla="*/ 235431 w 268727"/>
                <a:gd name="connsiteY14" fmla="*/ 108660 h 293981"/>
                <a:gd name="connsiteX15" fmla="*/ 236057 w 268727"/>
                <a:gd name="connsiteY15" fmla="*/ 114535 h 293981"/>
                <a:gd name="connsiteX16" fmla="*/ 236683 w 268727"/>
                <a:gd name="connsiteY16" fmla="*/ 120403 h 293981"/>
                <a:gd name="connsiteX17" fmla="*/ 237308 w 268727"/>
                <a:gd name="connsiteY17" fmla="*/ 126270 h 293981"/>
                <a:gd name="connsiteX18" fmla="*/ 237934 w 268727"/>
                <a:gd name="connsiteY18" fmla="*/ 132122 h 293981"/>
                <a:gd name="connsiteX19" fmla="*/ 238560 w 268727"/>
                <a:gd name="connsiteY19" fmla="*/ 137966 h 293981"/>
                <a:gd name="connsiteX20" fmla="*/ 239186 w 268727"/>
                <a:gd name="connsiteY20" fmla="*/ 143803 h 293981"/>
                <a:gd name="connsiteX21" fmla="*/ 239812 w 268727"/>
                <a:gd name="connsiteY21" fmla="*/ 149623 h 293981"/>
                <a:gd name="connsiteX22" fmla="*/ 240438 w 268727"/>
                <a:gd name="connsiteY22" fmla="*/ 155436 h 293981"/>
                <a:gd name="connsiteX23" fmla="*/ 241064 w 268727"/>
                <a:gd name="connsiteY23" fmla="*/ 161241 h 293981"/>
                <a:gd name="connsiteX24" fmla="*/ 241689 w 268727"/>
                <a:gd name="connsiteY24" fmla="*/ 167030 h 293981"/>
                <a:gd name="connsiteX25" fmla="*/ 242315 w 268727"/>
                <a:gd name="connsiteY25" fmla="*/ 172812 h 293981"/>
                <a:gd name="connsiteX26" fmla="*/ 242941 w 268727"/>
                <a:gd name="connsiteY26" fmla="*/ 178586 h 293981"/>
                <a:gd name="connsiteX27" fmla="*/ 243567 w 268727"/>
                <a:gd name="connsiteY27" fmla="*/ 184352 h 293981"/>
                <a:gd name="connsiteX28" fmla="*/ 244193 w 268727"/>
                <a:gd name="connsiteY28" fmla="*/ 190102 h 293981"/>
                <a:gd name="connsiteX29" fmla="*/ 244819 w 268727"/>
                <a:gd name="connsiteY29" fmla="*/ 195844 h 293981"/>
                <a:gd name="connsiteX30" fmla="*/ 245445 w 268727"/>
                <a:gd name="connsiteY30" fmla="*/ 201579 h 293981"/>
                <a:gd name="connsiteX31" fmla="*/ 246070 w 268727"/>
                <a:gd name="connsiteY31" fmla="*/ 207306 h 293981"/>
                <a:gd name="connsiteX32" fmla="*/ 246696 w 268727"/>
                <a:gd name="connsiteY32" fmla="*/ 213024 h 293981"/>
                <a:gd name="connsiteX33" fmla="*/ 247322 w 268727"/>
                <a:gd name="connsiteY33" fmla="*/ 218736 h 293981"/>
                <a:gd name="connsiteX34" fmla="*/ 247948 w 268727"/>
                <a:gd name="connsiteY34" fmla="*/ 224439 h 293981"/>
                <a:gd name="connsiteX35" fmla="*/ 248574 w 268727"/>
                <a:gd name="connsiteY35" fmla="*/ 230134 h 293981"/>
                <a:gd name="connsiteX36" fmla="*/ 249200 w 268727"/>
                <a:gd name="connsiteY36" fmla="*/ 235822 h 293981"/>
                <a:gd name="connsiteX37" fmla="*/ 249826 w 268727"/>
                <a:gd name="connsiteY37" fmla="*/ 241502 h 293981"/>
                <a:gd name="connsiteX38" fmla="*/ 250452 w 268727"/>
                <a:gd name="connsiteY38" fmla="*/ 247174 h 293981"/>
                <a:gd name="connsiteX39" fmla="*/ 251062 w 268727"/>
                <a:gd name="connsiteY39" fmla="*/ 252666 h 293981"/>
                <a:gd name="connsiteX40" fmla="*/ 253675 w 268727"/>
                <a:gd name="connsiteY40" fmla="*/ 255545 h 293981"/>
                <a:gd name="connsiteX41" fmla="*/ 256961 w 268727"/>
                <a:gd name="connsiteY41" fmla="*/ 259159 h 293981"/>
                <a:gd name="connsiteX42" fmla="*/ 255999 w 268727"/>
                <a:gd name="connsiteY42" fmla="*/ 264276 h 293981"/>
                <a:gd name="connsiteX43" fmla="*/ 254856 w 268727"/>
                <a:gd name="connsiteY43" fmla="*/ 270370 h 293981"/>
                <a:gd name="connsiteX44" fmla="*/ 253605 w 268727"/>
                <a:gd name="connsiteY44" fmla="*/ 277012 h 293981"/>
                <a:gd name="connsiteX45" fmla="*/ 248965 w 268727"/>
                <a:gd name="connsiteY45" fmla="*/ 277012 h 293981"/>
                <a:gd name="connsiteX46" fmla="*/ 244482 w 268727"/>
                <a:gd name="connsiteY46" fmla="*/ 277012 h 293981"/>
                <a:gd name="connsiteX47" fmla="*/ 240007 w 268727"/>
                <a:gd name="connsiteY47" fmla="*/ 277012 h 293981"/>
                <a:gd name="connsiteX48" fmla="*/ 235532 w 268727"/>
                <a:gd name="connsiteY48" fmla="*/ 277012 h 293981"/>
                <a:gd name="connsiteX49" fmla="*/ 231057 w 268727"/>
                <a:gd name="connsiteY49" fmla="*/ 277012 h 293981"/>
                <a:gd name="connsiteX50" fmla="*/ 226574 w 268727"/>
                <a:gd name="connsiteY50" fmla="*/ 277012 h 293981"/>
                <a:gd name="connsiteX51" fmla="*/ 222100 w 268727"/>
                <a:gd name="connsiteY51" fmla="*/ 277012 h 293981"/>
                <a:gd name="connsiteX52" fmla="*/ 217625 w 268727"/>
                <a:gd name="connsiteY52" fmla="*/ 277012 h 293981"/>
                <a:gd name="connsiteX53" fmla="*/ 213149 w 268727"/>
                <a:gd name="connsiteY53" fmla="*/ 277012 h 293981"/>
                <a:gd name="connsiteX54" fmla="*/ 208674 w 268727"/>
                <a:gd name="connsiteY54" fmla="*/ 277012 h 293981"/>
                <a:gd name="connsiteX55" fmla="*/ 204192 w 268727"/>
                <a:gd name="connsiteY55" fmla="*/ 277012 h 293981"/>
                <a:gd name="connsiteX56" fmla="*/ 199717 w 268727"/>
                <a:gd name="connsiteY56" fmla="*/ 277012 h 293981"/>
                <a:gd name="connsiteX57" fmla="*/ 195242 w 268727"/>
                <a:gd name="connsiteY57" fmla="*/ 277012 h 293981"/>
                <a:gd name="connsiteX58" fmla="*/ 190767 w 268727"/>
                <a:gd name="connsiteY58" fmla="*/ 277012 h 293981"/>
                <a:gd name="connsiteX59" fmla="*/ 186284 w 268727"/>
                <a:gd name="connsiteY59" fmla="*/ 277012 h 293981"/>
                <a:gd name="connsiteX60" fmla="*/ 181809 w 268727"/>
                <a:gd name="connsiteY60" fmla="*/ 277012 h 293981"/>
                <a:gd name="connsiteX61" fmla="*/ 177334 w 268727"/>
                <a:gd name="connsiteY61" fmla="*/ 277012 h 293981"/>
                <a:gd name="connsiteX62" fmla="*/ 173164 w 268727"/>
                <a:gd name="connsiteY62" fmla="*/ 277012 h 293981"/>
                <a:gd name="connsiteX63" fmla="*/ 170598 w 268727"/>
                <a:gd name="connsiteY63" fmla="*/ 276856 h 293981"/>
                <a:gd name="connsiteX64" fmla="*/ 169682 w 268727"/>
                <a:gd name="connsiteY64" fmla="*/ 276340 h 293981"/>
                <a:gd name="connsiteX65" fmla="*/ 169354 w 268727"/>
                <a:gd name="connsiteY65" fmla="*/ 272905 h 293981"/>
                <a:gd name="connsiteX66" fmla="*/ 168587 w 268727"/>
                <a:gd name="connsiteY66" fmla="*/ 273124 h 293981"/>
                <a:gd name="connsiteX67" fmla="*/ 167680 w 268727"/>
                <a:gd name="connsiteY67" fmla="*/ 274133 h 293981"/>
                <a:gd name="connsiteX68" fmla="*/ 167210 w 268727"/>
                <a:gd name="connsiteY68" fmla="*/ 275229 h 293981"/>
                <a:gd name="connsiteX69" fmla="*/ 167375 w 268727"/>
                <a:gd name="connsiteY69" fmla="*/ 276660 h 293981"/>
                <a:gd name="connsiteX70" fmla="*/ 167226 w 268727"/>
                <a:gd name="connsiteY70" fmla="*/ 277873 h 293981"/>
                <a:gd name="connsiteX71" fmla="*/ 164347 w 268727"/>
                <a:gd name="connsiteY71" fmla="*/ 278350 h 293981"/>
                <a:gd name="connsiteX72" fmla="*/ 160459 w 268727"/>
                <a:gd name="connsiteY72" fmla="*/ 279164 h 293981"/>
                <a:gd name="connsiteX73" fmla="*/ 156367 w 268727"/>
                <a:gd name="connsiteY73" fmla="*/ 279790 h 293981"/>
                <a:gd name="connsiteX74" fmla="*/ 152236 w 268727"/>
                <a:gd name="connsiteY74" fmla="*/ 279563 h 293981"/>
                <a:gd name="connsiteX75" fmla="*/ 150828 w 268727"/>
                <a:gd name="connsiteY75" fmla="*/ 279281 h 293981"/>
                <a:gd name="connsiteX76" fmla="*/ 149334 w 268727"/>
                <a:gd name="connsiteY76" fmla="*/ 278827 h 293981"/>
                <a:gd name="connsiteX77" fmla="*/ 146048 w 268727"/>
                <a:gd name="connsiteY77" fmla="*/ 278334 h 293981"/>
                <a:gd name="connsiteX78" fmla="*/ 144256 w 268727"/>
                <a:gd name="connsiteY78" fmla="*/ 278295 h 293981"/>
                <a:gd name="connsiteX79" fmla="*/ 142207 w 268727"/>
                <a:gd name="connsiteY79" fmla="*/ 278405 h 293981"/>
                <a:gd name="connsiteX80" fmla="*/ 139789 w 268727"/>
                <a:gd name="connsiteY80" fmla="*/ 278679 h 293981"/>
                <a:gd name="connsiteX81" fmla="*/ 139015 w 268727"/>
                <a:gd name="connsiteY81" fmla="*/ 279312 h 293981"/>
                <a:gd name="connsiteX82" fmla="*/ 137192 w 268727"/>
                <a:gd name="connsiteY82" fmla="*/ 281871 h 293981"/>
                <a:gd name="connsiteX83" fmla="*/ 135424 w 268727"/>
                <a:gd name="connsiteY83" fmla="*/ 284836 h 293981"/>
                <a:gd name="connsiteX84" fmla="*/ 134274 w 268727"/>
                <a:gd name="connsiteY84" fmla="*/ 284820 h 293981"/>
                <a:gd name="connsiteX85" fmla="*/ 132975 w 268727"/>
                <a:gd name="connsiteY85" fmla="*/ 283193 h 293981"/>
                <a:gd name="connsiteX86" fmla="*/ 129415 w 268727"/>
                <a:gd name="connsiteY86" fmla="*/ 280126 h 293981"/>
                <a:gd name="connsiteX87" fmla="*/ 125105 w 268727"/>
                <a:gd name="connsiteY87" fmla="*/ 276089 h 293981"/>
                <a:gd name="connsiteX88" fmla="*/ 123141 w 268727"/>
                <a:gd name="connsiteY88" fmla="*/ 274086 h 293981"/>
                <a:gd name="connsiteX89" fmla="*/ 122100 w 268727"/>
                <a:gd name="connsiteY89" fmla="*/ 273828 h 293981"/>
                <a:gd name="connsiteX90" fmla="*/ 120035 w 268727"/>
                <a:gd name="connsiteY90" fmla="*/ 275268 h 293981"/>
                <a:gd name="connsiteX91" fmla="*/ 118298 w 268727"/>
                <a:gd name="connsiteY91" fmla="*/ 276652 h 293981"/>
                <a:gd name="connsiteX92" fmla="*/ 116452 w 268727"/>
                <a:gd name="connsiteY92" fmla="*/ 278608 h 293981"/>
                <a:gd name="connsiteX93" fmla="*/ 115615 w 268727"/>
                <a:gd name="connsiteY93" fmla="*/ 280486 h 293981"/>
                <a:gd name="connsiteX94" fmla="*/ 114950 w 268727"/>
                <a:gd name="connsiteY94" fmla="*/ 282700 h 293981"/>
                <a:gd name="connsiteX95" fmla="*/ 114652 w 268727"/>
                <a:gd name="connsiteY95" fmla="*/ 285305 h 293981"/>
                <a:gd name="connsiteX96" fmla="*/ 113980 w 268727"/>
                <a:gd name="connsiteY96" fmla="*/ 288341 h 293981"/>
                <a:gd name="connsiteX97" fmla="*/ 112485 w 268727"/>
                <a:gd name="connsiteY97" fmla="*/ 290789 h 293981"/>
                <a:gd name="connsiteX98" fmla="*/ 110717 w 268727"/>
                <a:gd name="connsiteY98" fmla="*/ 292636 h 293981"/>
                <a:gd name="connsiteX99" fmla="*/ 109403 w 268727"/>
                <a:gd name="connsiteY99" fmla="*/ 293504 h 293981"/>
                <a:gd name="connsiteX100" fmla="*/ 108894 w 268727"/>
                <a:gd name="connsiteY100" fmla="*/ 293981 h 293981"/>
                <a:gd name="connsiteX101" fmla="*/ 105030 w 268727"/>
                <a:gd name="connsiteY101" fmla="*/ 292542 h 293981"/>
                <a:gd name="connsiteX102" fmla="*/ 104545 w 268727"/>
                <a:gd name="connsiteY102" fmla="*/ 292362 h 293981"/>
                <a:gd name="connsiteX103" fmla="*/ 102213 w 268727"/>
                <a:gd name="connsiteY103" fmla="*/ 290735 h 293981"/>
                <a:gd name="connsiteX104" fmla="*/ 101087 w 268727"/>
                <a:gd name="connsiteY104" fmla="*/ 288802 h 293981"/>
                <a:gd name="connsiteX105" fmla="*/ 99248 w 268727"/>
                <a:gd name="connsiteY105" fmla="*/ 287347 h 293981"/>
                <a:gd name="connsiteX106" fmla="*/ 96698 w 268727"/>
                <a:gd name="connsiteY106" fmla="*/ 286369 h 293981"/>
                <a:gd name="connsiteX107" fmla="*/ 95039 w 268727"/>
                <a:gd name="connsiteY107" fmla="*/ 285258 h 293981"/>
                <a:gd name="connsiteX108" fmla="*/ 94265 w 268727"/>
                <a:gd name="connsiteY108" fmla="*/ 284006 h 293981"/>
                <a:gd name="connsiteX109" fmla="*/ 93326 w 268727"/>
                <a:gd name="connsiteY109" fmla="*/ 283177 h 293981"/>
                <a:gd name="connsiteX110" fmla="*/ 92332 w 268727"/>
                <a:gd name="connsiteY110" fmla="*/ 282747 h 293981"/>
                <a:gd name="connsiteX111" fmla="*/ 92238 w 268727"/>
                <a:gd name="connsiteY111" fmla="*/ 282301 h 293981"/>
                <a:gd name="connsiteX112" fmla="*/ 92473 w 268727"/>
                <a:gd name="connsiteY112" fmla="*/ 281683 h 293981"/>
                <a:gd name="connsiteX113" fmla="*/ 92238 w 268727"/>
                <a:gd name="connsiteY113" fmla="*/ 280541 h 293981"/>
                <a:gd name="connsiteX114" fmla="*/ 90744 w 268727"/>
                <a:gd name="connsiteY114" fmla="*/ 277990 h 293981"/>
                <a:gd name="connsiteX115" fmla="*/ 89352 w 268727"/>
                <a:gd name="connsiteY115" fmla="*/ 276817 h 293981"/>
                <a:gd name="connsiteX116" fmla="*/ 88162 w 268727"/>
                <a:gd name="connsiteY116" fmla="*/ 277004 h 293981"/>
                <a:gd name="connsiteX117" fmla="*/ 87490 w 268727"/>
                <a:gd name="connsiteY117" fmla="*/ 276691 h 293981"/>
                <a:gd name="connsiteX118" fmla="*/ 87083 w 268727"/>
                <a:gd name="connsiteY118" fmla="*/ 276128 h 293981"/>
                <a:gd name="connsiteX119" fmla="*/ 86918 w 268727"/>
                <a:gd name="connsiteY119" fmla="*/ 275307 h 293981"/>
                <a:gd name="connsiteX120" fmla="*/ 86105 w 268727"/>
                <a:gd name="connsiteY120" fmla="*/ 274595 h 293981"/>
                <a:gd name="connsiteX121" fmla="*/ 84697 w 268727"/>
                <a:gd name="connsiteY121" fmla="*/ 274282 h 293981"/>
                <a:gd name="connsiteX122" fmla="*/ 83562 w 268727"/>
                <a:gd name="connsiteY122" fmla="*/ 272389 h 293981"/>
                <a:gd name="connsiteX123" fmla="*/ 82710 w 268727"/>
                <a:gd name="connsiteY123" fmla="*/ 268907 h 293981"/>
                <a:gd name="connsiteX124" fmla="*/ 81598 w 268727"/>
                <a:gd name="connsiteY124" fmla="*/ 266193 h 293981"/>
                <a:gd name="connsiteX125" fmla="*/ 80237 w 268727"/>
                <a:gd name="connsiteY125" fmla="*/ 264244 h 293981"/>
                <a:gd name="connsiteX126" fmla="*/ 79259 w 268727"/>
                <a:gd name="connsiteY126" fmla="*/ 263517 h 293981"/>
                <a:gd name="connsiteX127" fmla="*/ 78539 w 268727"/>
                <a:gd name="connsiteY127" fmla="*/ 263384 h 293981"/>
                <a:gd name="connsiteX128" fmla="*/ 78297 w 268727"/>
                <a:gd name="connsiteY128" fmla="*/ 263079 h 293981"/>
                <a:gd name="connsiteX129" fmla="*/ 78101 w 268727"/>
                <a:gd name="connsiteY129" fmla="*/ 262516 h 293981"/>
                <a:gd name="connsiteX130" fmla="*/ 77037 w 268727"/>
                <a:gd name="connsiteY130" fmla="*/ 262312 h 293981"/>
                <a:gd name="connsiteX131" fmla="*/ 75543 w 268727"/>
                <a:gd name="connsiteY131" fmla="*/ 262899 h 293981"/>
                <a:gd name="connsiteX132" fmla="*/ 74198 w 268727"/>
                <a:gd name="connsiteY132" fmla="*/ 262703 h 293981"/>
                <a:gd name="connsiteX133" fmla="*/ 73540 w 268727"/>
                <a:gd name="connsiteY133" fmla="*/ 261749 h 293981"/>
                <a:gd name="connsiteX134" fmla="*/ 72625 w 268727"/>
                <a:gd name="connsiteY134" fmla="*/ 261663 h 293981"/>
                <a:gd name="connsiteX135" fmla="*/ 71459 w 268727"/>
                <a:gd name="connsiteY135" fmla="*/ 262445 h 293981"/>
                <a:gd name="connsiteX136" fmla="*/ 70168 w 268727"/>
                <a:gd name="connsiteY136" fmla="*/ 262218 h 293981"/>
                <a:gd name="connsiteX137" fmla="*/ 68760 w 268727"/>
                <a:gd name="connsiteY137" fmla="*/ 260974 h 293981"/>
                <a:gd name="connsiteX138" fmla="*/ 67978 w 268727"/>
                <a:gd name="connsiteY138" fmla="*/ 259738 h 293981"/>
                <a:gd name="connsiteX139" fmla="*/ 67829 w 268727"/>
                <a:gd name="connsiteY139" fmla="*/ 258510 h 293981"/>
                <a:gd name="connsiteX140" fmla="*/ 65396 w 268727"/>
                <a:gd name="connsiteY140" fmla="*/ 256061 h 293981"/>
                <a:gd name="connsiteX141" fmla="*/ 60687 w 268727"/>
                <a:gd name="connsiteY141" fmla="*/ 252384 h 293981"/>
                <a:gd name="connsiteX142" fmla="*/ 55554 w 268727"/>
                <a:gd name="connsiteY142" fmla="*/ 250663 h 293981"/>
                <a:gd name="connsiteX143" fmla="*/ 50000 w 268727"/>
                <a:gd name="connsiteY143" fmla="*/ 250890 h 293981"/>
                <a:gd name="connsiteX144" fmla="*/ 46886 w 268727"/>
                <a:gd name="connsiteY144" fmla="*/ 250718 h 293981"/>
                <a:gd name="connsiteX145" fmla="*/ 46205 w 268727"/>
                <a:gd name="connsiteY145" fmla="*/ 250139 h 293981"/>
                <a:gd name="connsiteX146" fmla="*/ 45525 w 268727"/>
                <a:gd name="connsiteY146" fmla="*/ 250186 h 293981"/>
                <a:gd name="connsiteX147" fmla="*/ 44836 w 268727"/>
                <a:gd name="connsiteY147" fmla="*/ 250858 h 293981"/>
                <a:gd name="connsiteX148" fmla="*/ 44109 w 268727"/>
                <a:gd name="connsiteY148" fmla="*/ 251007 h 293981"/>
                <a:gd name="connsiteX149" fmla="*/ 43334 w 268727"/>
                <a:gd name="connsiteY149" fmla="*/ 250632 h 293981"/>
                <a:gd name="connsiteX150" fmla="*/ 42849 w 268727"/>
                <a:gd name="connsiteY150" fmla="*/ 250913 h 293981"/>
                <a:gd name="connsiteX151" fmla="*/ 42661 w 268727"/>
                <a:gd name="connsiteY151" fmla="*/ 251852 h 293981"/>
                <a:gd name="connsiteX152" fmla="*/ 40705 w 268727"/>
                <a:gd name="connsiteY152" fmla="*/ 252337 h 293981"/>
                <a:gd name="connsiteX153" fmla="*/ 36989 w 268727"/>
                <a:gd name="connsiteY153" fmla="*/ 252345 h 293981"/>
                <a:gd name="connsiteX154" fmla="*/ 33985 w 268727"/>
                <a:gd name="connsiteY154" fmla="*/ 252924 h 293981"/>
                <a:gd name="connsiteX155" fmla="*/ 31701 w 268727"/>
                <a:gd name="connsiteY155" fmla="*/ 254066 h 293981"/>
                <a:gd name="connsiteX156" fmla="*/ 28462 w 268727"/>
                <a:gd name="connsiteY156" fmla="*/ 254559 h 293981"/>
                <a:gd name="connsiteX157" fmla="*/ 24268 w 268727"/>
                <a:gd name="connsiteY157" fmla="*/ 254403 h 293981"/>
                <a:gd name="connsiteX158" fmla="*/ 21741 w 268727"/>
                <a:gd name="connsiteY158" fmla="*/ 253980 h 293981"/>
                <a:gd name="connsiteX159" fmla="*/ 20881 w 268727"/>
                <a:gd name="connsiteY159" fmla="*/ 253307 h 293981"/>
                <a:gd name="connsiteX160" fmla="*/ 19676 w 268727"/>
                <a:gd name="connsiteY160" fmla="*/ 253143 h 293981"/>
                <a:gd name="connsiteX161" fmla="*/ 18127 w 268727"/>
                <a:gd name="connsiteY161" fmla="*/ 253503 h 293981"/>
                <a:gd name="connsiteX162" fmla="*/ 16734 w 268727"/>
                <a:gd name="connsiteY162" fmla="*/ 255326 h 293981"/>
                <a:gd name="connsiteX163" fmla="*/ 15506 w 268727"/>
                <a:gd name="connsiteY163" fmla="*/ 258604 h 293981"/>
                <a:gd name="connsiteX164" fmla="*/ 14497 w 268727"/>
                <a:gd name="connsiteY164" fmla="*/ 260474 h 293981"/>
                <a:gd name="connsiteX165" fmla="*/ 13691 w 268727"/>
                <a:gd name="connsiteY165" fmla="*/ 260935 h 293981"/>
                <a:gd name="connsiteX166" fmla="*/ 12831 w 268727"/>
                <a:gd name="connsiteY166" fmla="*/ 263376 h 293981"/>
                <a:gd name="connsiteX167" fmla="*/ 12345 w 268727"/>
                <a:gd name="connsiteY167" fmla="*/ 267460 h 293981"/>
                <a:gd name="connsiteX168" fmla="*/ 11618 w 268727"/>
                <a:gd name="connsiteY168" fmla="*/ 269251 h 293981"/>
                <a:gd name="connsiteX169" fmla="*/ 11610 w 268727"/>
                <a:gd name="connsiteY169" fmla="*/ 259065 h 293981"/>
                <a:gd name="connsiteX170" fmla="*/ 12807 w 268727"/>
                <a:gd name="connsiteY170" fmla="*/ 255255 h 293981"/>
                <a:gd name="connsiteX171" fmla="*/ 13198 w 268727"/>
                <a:gd name="connsiteY171" fmla="*/ 251907 h 293981"/>
                <a:gd name="connsiteX172" fmla="*/ 15764 w 268727"/>
                <a:gd name="connsiteY172" fmla="*/ 244498 h 293981"/>
                <a:gd name="connsiteX173" fmla="*/ 18823 w 268727"/>
                <a:gd name="connsiteY173" fmla="*/ 238427 h 293981"/>
                <a:gd name="connsiteX174" fmla="*/ 21647 w 268727"/>
                <a:gd name="connsiteY174" fmla="*/ 230353 h 293981"/>
                <a:gd name="connsiteX175" fmla="*/ 22712 w 268727"/>
                <a:gd name="connsiteY175" fmla="*/ 222514 h 293981"/>
                <a:gd name="connsiteX176" fmla="*/ 22352 w 268727"/>
                <a:gd name="connsiteY176" fmla="*/ 214824 h 293981"/>
                <a:gd name="connsiteX177" fmla="*/ 21514 w 268727"/>
                <a:gd name="connsiteY177" fmla="*/ 207970 h 293981"/>
                <a:gd name="connsiteX178" fmla="*/ 20083 w 268727"/>
                <a:gd name="connsiteY178" fmla="*/ 203433 h 293981"/>
                <a:gd name="connsiteX179" fmla="*/ 18698 w 268727"/>
                <a:gd name="connsiteY179" fmla="*/ 196853 h 293981"/>
                <a:gd name="connsiteX180" fmla="*/ 16656 w 268727"/>
                <a:gd name="connsiteY180" fmla="*/ 193380 h 293981"/>
                <a:gd name="connsiteX181" fmla="*/ 12916 w 268727"/>
                <a:gd name="connsiteY181" fmla="*/ 190344 h 293981"/>
                <a:gd name="connsiteX182" fmla="*/ 12079 w 268727"/>
                <a:gd name="connsiteY182" fmla="*/ 188568 h 293981"/>
                <a:gd name="connsiteX183" fmla="*/ 12948 w 268727"/>
                <a:gd name="connsiteY183" fmla="*/ 187903 h 293981"/>
                <a:gd name="connsiteX184" fmla="*/ 15225 w 268727"/>
                <a:gd name="connsiteY184" fmla="*/ 187450 h 293981"/>
                <a:gd name="connsiteX185" fmla="*/ 16672 w 268727"/>
                <a:gd name="connsiteY185" fmla="*/ 185079 h 293981"/>
                <a:gd name="connsiteX186" fmla="*/ 13605 w 268727"/>
                <a:gd name="connsiteY186" fmla="*/ 185994 h 293981"/>
                <a:gd name="connsiteX187" fmla="*/ 17149 w 268727"/>
                <a:gd name="connsiteY187" fmla="*/ 178719 h 293981"/>
                <a:gd name="connsiteX188" fmla="*/ 18252 w 268727"/>
                <a:gd name="connsiteY188" fmla="*/ 173759 h 293981"/>
                <a:gd name="connsiteX189" fmla="*/ 18080 w 268727"/>
                <a:gd name="connsiteY189" fmla="*/ 170496 h 293981"/>
                <a:gd name="connsiteX190" fmla="*/ 18753 w 268727"/>
                <a:gd name="connsiteY190" fmla="*/ 168478 h 293981"/>
                <a:gd name="connsiteX191" fmla="*/ 16046 w 268727"/>
                <a:gd name="connsiteY191" fmla="*/ 164104 h 293981"/>
                <a:gd name="connsiteX192" fmla="*/ 13941 w 268727"/>
                <a:gd name="connsiteY192" fmla="*/ 158589 h 293981"/>
                <a:gd name="connsiteX193" fmla="*/ 12854 w 268727"/>
                <a:gd name="connsiteY193" fmla="*/ 157720 h 293981"/>
                <a:gd name="connsiteX194" fmla="*/ 11727 w 268727"/>
                <a:gd name="connsiteY194" fmla="*/ 157259 h 293981"/>
                <a:gd name="connsiteX195" fmla="*/ 11626 w 268727"/>
                <a:gd name="connsiteY195" fmla="*/ 158558 h 293981"/>
                <a:gd name="connsiteX196" fmla="*/ 11016 w 268727"/>
                <a:gd name="connsiteY196" fmla="*/ 159716 h 293981"/>
                <a:gd name="connsiteX197" fmla="*/ 9701 w 268727"/>
                <a:gd name="connsiteY197" fmla="*/ 159019 h 293981"/>
                <a:gd name="connsiteX198" fmla="*/ 7377 w 268727"/>
                <a:gd name="connsiteY198" fmla="*/ 155006 h 293981"/>
                <a:gd name="connsiteX199" fmla="*/ 4131 w 268727"/>
                <a:gd name="connsiteY199" fmla="*/ 148466 h 293981"/>
                <a:gd name="connsiteX200" fmla="*/ 2989 w 268727"/>
                <a:gd name="connsiteY200" fmla="*/ 147793 h 293981"/>
                <a:gd name="connsiteX201" fmla="*/ 2042 w 268727"/>
                <a:gd name="connsiteY201" fmla="*/ 148692 h 293981"/>
                <a:gd name="connsiteX202" fmla="*/ 1447 w 268727"/>
                <a:gd name="connsiteY202" fmla="*/ 149553 h 293981"/>
                <a:gd name="connsiteX203" fmla="*/ 352 w 268727"/>
                <a:gd name="connsiteY203" fmla="*/ 155014 h 293981"/>
                <a:gd name="connsiteX204" fmla="*/ 0 w 268727"/>
                <a:gd name="connsiteY204" fmla="*/ 152847 h 293981"/>
                <a:gd name="connsiteX205" fmla="*/ 477 w 268727"/>
                <a:gd name="connsiteY205" fmla="*/ 150296 h 293981"/>
                <a:gd name="connsiteX206" fmla="*/ 1283 w 268727"/>
                <a:gd name="connsiteY206" fmla="*/ 147151 h 293981"/>
                <a:gd name="connsiteX207" fmla="*/ 2191 w 268727"/>
                <a:gd name="connsiteY207" fmla="*/ 142778 h 293981"/>
                <a:gd name="connsiteX208" fmla="*/ 5007 w 268727"/>
                <a:gd name="connsiteY208" fmla="*/ 142778 h 293981"/>
                <a:gd name="connsiteX209" fmla="*/ 10045 w 268727"/>
                <a:gd name="connsiteY209" fmla="*/ 142770 h 293981"/>
                <a:gd name="connsiteX210" fmla="*/ 15084 w 268727"/>
                <a:gd name="connsiteY210" fmla="*/ 142762 h 293981"/>
                <a:gd name="connsiteX211" fmla="*/ 20122 w 268727"/>
                <a:gd name="connsiteY211" fmla="*/ 142762 h 293981"/>
                <a:gd name="connsiteX212" fmla="*/ 25160 w 268727"/>
                <a:gd name="connsiteY212" fmla="*/ 142754 h 293981"/>
                <a:gd name="connsiteX213" fmla="*/ 30199 w 268727"/>
                <a:gd name="connsiteY213" fmla="*/ 142746 h 293981"/>
                <a:gd name="connsiteX214" fmla="*/ 35229 w 268727"/>
                <a:gd name="connsiteY214" fmla="*/ 142739 h 293981"/>
                <a:gd name="connsiteX215" fmla="*/ 40267 w 268727"/>
                <a:gd name="connsiteY215" fmla="*/ 142739 h 293981"/>
                <a:gd name="connsiteX216" fmla="*/ 45306 w 268727"/>
                <a:gd name="connsiteY216" fmla="*/ 142731 h 293981"/>
                <a:gd name="connsiteX217" fmla="*/ 50344 w 268727"/>
                <a:gd name="connsiteY217" fmla="*/ 142723 h 293981"/>
                <a:gd name="connsiteX218" fmla="*/ 55382 w 268727"/>
                <a:gd name="connsiteY218" fmla="*/ 142723 h 293981"/>
                <a:gd name="connsiteX219" fmla="*/ 60420 w 268727"/>
                <a:gd name="connsiteY219" fmla="*/ 142715 h 293981"/>
                <a:gd name="connsiteX220" fmla="*/ 65459 w 268727"/>
                <a:gd name="connsiteY220" fmla="*/ 142707 h 293981"/>
                <a:gd name="connsiteX221" fmla="*/ 70489 w 268727"/>
                <a:gd name="connsiteY221" fmla="*/ 142707 h 293981"/>
                <a:gd name="connsiteX222" fmla="*/ 75527 w 268727"/>
                <a:gd name="connsiteY222" fmla="*/ 142700 h 293981"/>
                <a:gd name="connsiteX223" fmla="*/ 80566 w 268727"/>
                <a:gd name="connsiteY223" fmla="*/ 142692 h 293981"/>
                <a:gd name="connsiteX224" fmla="*/ 85596 w 268727"/>
                <a:gd name="connsiteY224" fmla="*/ 142692 h 293981"/>
                <a:gd name="connsiteX225" fmla="*/ 88921 w 268727"/>
                <a:gd name="connsiteY225" fmla="*/ 142692 h 293981"/>
                <a:gd name="connsiteX226" fmla="*/ 88726 w 268727"/>
                <a:gd name="connsiteY226" fmla="*/ 139578 h 293981"/>
                <a:gd name="connsiteX227" fmla="*/ 88569 w 268727"/>
                <a:gd name="connsiteY227" fmla="*/ 137106 h 293981"/>
                <a:gd name="connsiteX228" fmla="*/ 88358 w 268727"/>
                <a:gd name="connsiteY228" fmla="*/ 133781 h 293981"/>
                <a:gd name="connsiteX229" fmla="*/ 88147 w 268727"/>
                <a:gd name="connsiteY229" fmla="*/ 130471 h 293981"/>
                <a:gd name="connsiteX230" fmla="*/ 87943 w 268727"/>
                <a:gd name="connsiteY230" fmla="*/ 127154 h 293981"/>
                <a:gd name="connsiteX231" fmla="*/ 87748 w 268727"/>
                <a:gd name="connsiteY231" fmla="*/ 124033 h 293981"/>
                <a:gd name="connsiteX232" fmla="*/ 87552 w 268727"/>
                <a:gd name="connsiteY232" fmla="*/ 120911 h 293981"/>
                <a:gd name="connsiteX233" fmla="*/ 87372 w 268727"/>
                <a:gd name="connsiteY233" fmla="*/ 118017 h 293981"/>
                <a:gd name="connsiteX234" fmla="*/ 87208 w 268727"/>
                <a:gd name="connsiteY234" fmla="*/ 115357 h 293981"/>
                <a:gd name="connsiteX235" fmla="*/ 86918 w 268727"/>
                <a:gd name="connsiteY235" fmla="*/ 113823 h 293981"/>
                <a:gd name="connsiteX236" fmla="*/ 85846 w 268727"/>
                <a:gd name="connsiteY236" fmla="*/ 110780 h 293981"/>
                <a:gd name="connsiteX237" fmla="*/ 85620 w 268727"/>
                <a:gd name="connsiteY237" fmla="*/ 109270 h 293981"/>
                <a:gd name="connsiteX238" fmla="*/ 85909 w 268727"/>
                <a:gd name="connsiteY238" fmla="*/ 107674 h 293981"/>
                <a:gd name="connsiteX239" fmla="*/ 86621 w 268727"/>
                <a:gd name="connsiteY239" fmla="*/ 106172 h 293981"/>
                <a:gd name="connsiteX240" fmla="*/ 88585 w 268727"/>
                <a:gd name="connsiteY240" fmla="*/ 103418 h 293981"/>
                <a:gd name="connsiteX241" fmla="*/ 91558 w 268727"/>
                <a:gd name="connsiteY241" fmla="*/ 101298 h 293981"/>
                <a:gd name="connsiteX242" fmla="*/ 94984 w 268727"/>
                <a:gd name="connsiteY242" fmla="*/ 98849 h 293981"/>
                <a:gd name="connsiteX243" fmla="*/ 97597 w 268727"/>
                <a:gd name="connsiteY243" fmla="*/ 96979 h 293981"/>
                <a:gd name="connsiteX244" fmla="*/ 98935 w 268727"/>
                <a:gd name="connsiteY244" fmla="*/ 96518 h 293981"/>
                <a:gd name="connsiteX245" fmla="*/ 103027 w 268727"/>
                <a:gd name="connsiteY245" fmla="*/ 95868 h 293981"/>
                <a:gd name="connsiteX246" fmla="*/ 106250 w 268727"/>
                <a:gd name="connsiteY246" fmla="*/ 94452 h 293981"/>
                <a:gd name="connsiteX247" fmla="*/ 109387 w 268727"/>
                <a:gd name="connsiteY247" fmla="*/ 93075 h 293981"/>
                <a:gd name="connsiteX248" fmla="*/ 110702 w 268727"/>
                <a:gd name="connsiteY248" fmla="*/ 92309 h 293981"/>
                <a:gd name="connsiteX249" fmla="*/ 110858 w 268727"/>
                <a:gd name="connsiteY249" fmla="*/ 89719 h 293981"/>
                <a:gd name="connsiteX250" fmla="*/ 110858 w 268727"/>
                <a:gd name="connsiteY250" fmla="*/ 86825 h 293981"/>
                <a:gd name="connsiteX251" fmla="*/ 110858 w 268727"/>
                <a:gd name="connsiteY251" fmla="*/ 83578 h 293981"/>
                <a:gd name="connsiteX252" fmla="*/ 110858 w 268727"/>
                <a:gd name="connsiteY252" fmla="*/ 80323 h 293981"/>
                <a:gd name="connsiteX253" fmla="*/ 110858 w 268727"/>
                <a:gd name="connsiteY253" fmla="*/ 77069 h 293981"/>
                <a:gd name="connsiteX254" fmla="*/ 110858 w 268727"/>
                <a:gd name="connsiteY254" fmla="*/ 73806 h 293981"/>
                <a:gd name="connsiteX255" fmla="*/ 110858 w 268727"/>
                <a:gd name="connsiteY255" fmla="*/ 70544 h 293981"/>
                <a:gd name="connsiteX256" fmla="*/ 110858 w 268727"/>
                <a:gd name="connsiteY256" fmla="*/ 67282 h 293981"/>
                <a:gd name="connsiteX257" fmla="*/ 110858 w 268727"/>
                <a:gd name="connsiteY257" fmla="*/ 64011 h 293981"/>
                <a:gd name="connsiteX258" fmla="*/ 110858 w 268727"/>
                <a:gd name="connsiteY258" fmla="*/ 60741 h 293981"/>
                <a:gd name="connsiteX259" fmla="*/ 110858 w 268727"/>
                <a:gd name="connsiteY259" fmla="*/ 57471 h 293981"/>
                <a:gd name="connsiteX260" fmla="*/ 110858 w 268727"/>
                <a:gd name="connsiteY260" fmla="*/ 54193 h 293981"/>
                <a:gd name="connsiteX261" fmla="*/ 110858 w 268727"/>
                <a:gd name="connsiteY261" fmla="*/ 50907 h 293981"/>
                <a:gd name="connsiteX262" fmla="*/ 110858 w 268727"/>
                <a:gd name="connsiteY262" fmla="*/ 47621 h 293981"/>
                <a:gd name="connsiteX263" fmla="*/ 110858 w 268727"/>
                <a:gd name="connsiteY263" fmla="*/ 44328 h 293981"/>
                <a:gd name="connsiteX264" fmla="*/ 110858 w 268727"/>
                <a:gd name="connsiteY264" fmla="*/ 41034 h 293981"/>
                <a:gd name="connsiteX265" fmla="*/ 110858 w 268727"/>
                <a:gd name="connsiteY265" fmla="*/ 37732 h 293981"/>
                <a:gd name="connsiteX266" fmla="*/ 110858 w 268727"/>
                <a:gd name="connsiteY266" fmla="*/ 34431 h 293981"/>
                <a:gd name="connsiteX267" fmla="*/ 110858 w 268727"/>
                <a:gd name="connsiteY267" fmla="*/ 31536 h 293981"/>
                <a:gd name="connsiteX268" fmla="*/ 114144 w 268727"/>
                <a:gd name="connsiteY268" fmla="*/ 31536 h 293981"/>
                <a:gd name="connsiteX269" fmla="*/ 118236 w 268727"/>
                <a:gd name="connsiteY269" fmla="*/ 31536 h 293981"/>
                <a:gd name="connsiteX270" fmla="*/ 122319 w 268727"/>
                <a:gd name="connsiteY270" fmla="*/ 31536 h 293981"/>
                <a:gd name="connsiteX271" fmla="*/ 126411 w 268727"/>
                <a:gd name="connsiteY271" fmla="*/ 31536 h 293981"/>
                <a:gd name="connsiteX272" fmla="*/ 130503 w 268727"/>
                <a:gd name="connsiteY272" fmla="*/ 31536 h 293981"/>
                <a:gd name="connsiteX273" fmla="*/ 134594 w 268727"/>
                <a:gd name="connsiteY273" fmla="*/ 31536 h 293981"/>
                <a:gd name="connsiteX274" fmla="*/ 138686 w 268727"/>
                <a:gd name="connsiteY274" fmla="*/ 31536 h 293981"/>
                <a:gd name="connsiteX275" fmla="*/ 142778 w 268727"/>
                <a:gd name="connsiteY275" fmla="*/ 31536 h 293981"/>
                <a:gd name="connsiteX276" fmla="*/ 146869 w 268727"/>
                <a:gd name="connsiteY276" fmla="*/ 31536 h 293981"/>
                <a:gd name="connsiteX277" fmla="*/ 150961 w 268727"/>
                <a:gd name="connsiteY277" fmla="*/ 31536 h 293981"/>
                <a:gd name="connsiteX278" fmla="*/ 155053 w 268727"/>
                <a:gd name="connsiteY278" fmla="*/ 31536 h 293981"/>
                <a:gd name="connsiteX279" fmla="*/ 159144 w 268727"/>
                <a:gd name="connsiteY279" fmla="*/ 31536 h 293981"/>
                <a:gd name="connsiteX280" fmla="*/ 163236 w 268727"/>
                <a:gd name="connsiteY280" fmla="*/ 31536 h 293981"/>
                <a:gd name="connsiteX281" fmla="*/ 167328 w 268727"/>
                <a:gd name="connsiteY281" fmla="*/ 31536 h 293981"/>
                <a:gd name="connsiteX282" fmla="*/ 171411 w 268727"/>
                <a:gd name="connsiteY282" fmla="*/ 31536 h 293981"/>
                <a:gd name="connsiteX283" fmla="*/ 175503 w 268727"/>
                <a:gd name="connsiteY283" fmla="*/ 31536 h 293981"/>
                <a:gd name="connsiteX284" fmla="*/ 179595 w 268727"/>
                <a:gd name="connsiteY284" fmla="*/ 31536 h 293981"/>
                <a:gd name="connsiteX285" fmla="*/ 184062 w 268727"/>
                <a:gd name="connsiteY285" fmla="*/ 31536 h 293981"/>
                <a:gd name="connsiteX286" fmla="*/ 184062 w 268727"/>
                <a:gd name="connsiteY286" fmla="*/ 28767 h 293981"/>
                <a:gd name="connsiteX287" fmla="*/ 184062 w 268727"/>
                <a:gd name="connsiteY287" fmla="*/ 24785 h 293981"/>
                <a:gd name="connsiteX288" fmla="*/ 184054 w 268727"/>
                <a:gd name="connsiteY288" fmla="*/ 19308 h 293981"/>
                <a:gd name="connsiteX289" fmla="*/ 184054 w 268727"/>
                <a:gd name="connsiteY289" fmla="*/ 13801 h 293981"/>
                <a:gd name="connsiteX290" fmla="*/ 184046 w 268727"/>
                <a:gd name="connsiteY290" fmla="*/ 8950 h 293981"/>
                <a:gd name="connsiteX291" fmla="*/ 184046 w 268727"/>
                <a:gd name="connsiteY291" fmla="*/ 4092 h 293981"/>
                <a:gd name="connsiteX292" fmla="*/ 184039 w 268727"/>
                <a:gd name="connsiteY292" fmla="*/ 0 h 293981"/>
                <a:gd name="connsiteX293" fmla="*/ 188169 w 268727"/>
                <a:gd name="connsiteY293" fmla="*/ 2715 h 293981"/>
                <a:gd name="connsiteX294" fmla="*/ 192300 w 268727"/>
                <a:gd name="connsiteY294" fmla="*/ 5429 h 293981"/>
                <a:gd name="connsiteX295" fmla="*/ 196431 w 268727"/>
                <a:gd name="connsiteY295" fmla="*/ 8144 h 293981"/>
                <a:gd name="connsiteX296" fmla="*/ 200562 w 268727"/>
                <a:gd name="connsiteY296" fmla="*/ 10851 h 293981"/>
                <a:gd name="connsiteX297" fmla="*/ 204692 w 268727"/>
                <a:gd name="connsiteY297" fmla="*/ 13558 h 293981"/>
                <a:gd name="connsiteX298" fmla="*/ 208823 w 268727"/>
                <a:gd name="connsiteY298" fmla="*/ 16257 h 293981"/>
                <a:gd name="connsiteX299" fmla="*/ 212946 w 268727"/>
                <a:gd name="connsiteY299" fmla="*/ 18956 h 293981"/>
                <a:gd name="connsiteX300" fmla="*/ 217077 w 268727"/>
                <a:gd name="connsiteY300" fmla="*/ 21655 h 293981"/>
                <a:gd name="connsiteX301" fmla="*/ 221208 w 268727"/>
                <a:gd name="connsiteY301" fmla="*/ 24354 h 293981"/>
                <a:gd name="connsiteX302" fmla="*/ 225338 w 268727"/>
                <a:gd name="connsiteY302" fmla="*/ 27046 h 293981"/>
                <a:gd name="connsiteX303" fmla="*/ 229469 w 268727"/>
                <a:gd name="connsiteY303" fmla="*/ 29737 h 293981"/>
                <a:gd name="connsiteX304" fmla="*/ 233600 w 268727"/>
                <a:gd name="connsiteY304" fmla="*/ 32420 h 293981"/>
                <a:gd name="connsiteX305" fmla="*/ 237731 w 268727"/>
                <a:gd name="connsiteY305" fmla="*/ 35104 h 293981"/>
                <a:gd name="connsiteX306" fmla="*/ 241862 w 268727"/>
                <a:gd name="connsiteY306" fmla="*/ 37787 h 293981"/>
                <a:gd name="connsiteX307" fmla="*/ 245992 w 268727"/>
                <a:gd name="connsiteY307" fmla="*/ 40471 h 293981"/>
                <a:gd name="connsiteX308" fmla="*/ 250115 w 268727"/>
                <a:gd name="connsiteY308" fmla="*/ 43146 h 293981"/>
                <a:gd name="connsiteX309" fmla="*/ 253573 w 268727"/>
                <a:gd name="connsiteY309" fmla="*/ 45384 h 293981"/>
                <a:gd name="connsiteX310" fmla="*/ 258885 w 268727"/>
                <a:gd name="connsiteY310" fmla="*/ 48991 h 293981"/>
                <a:gd name="connsiteX311" fmla="*/ 263837 w 268727"/>
                <a:gd name="connsiteY311" fmla="*/ 52347 h 293981"/>
                <a:gd name="connsiteX312" fmla="*/ 268727 w 268727"/>
                <a:gd name="connsiteY312" fmla="*/ 55703 h 293981"/>
                <a:gd name="connsiteX313" fmla="*/ 15115 w 268727"/>
                <a:gd name="connsiteY313" fmla="*/ 180604 h 293981"/>
                <a:gd name="connsiteX314" fmla="*/ 13707 w 268727"/>
                <a:gd name="connsiteY314" fmla="*/ 182857 h 293981"/>
                <a:gd name="connsiteX315" fmla="*/ 13081 w 268727"/>
                <a:gd name="connsiteY315" fmla="*/ 181997 h 293981"/>
                <a:gd name="connsiteX316" fmla="*/ 12838 w 268727"/>
                <a:gd name="connsiteY316" fmla="*/ 180518 h 293981"/>
                <a:gd name="connsiteX317" fmla="*/ 14090 w 268727"/>
                <a:gd name="connsiteY317" fmla="*/ 178398 h 293981"/>
                <a:gd name="connsiteX318" fmla="*/ 14685 w 268727"/>
                <a:gd name="connsiteY318" fmla="*/ 177303 h 293981"/>
                <a:gd name="connsiteX319" fmla="*/ 15772 w 268727"/>
                <a:gd name="connsiteY319" fmla="*/ 176904 h 293981"/>
                <a:gd name="connsiteX320" fmla="*/ 15115 w 268727"/>
                <a:gd name="connsiteY320" fmla="*/ 180604 h 293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</a:cxnLst>
              <a:rect l="l" t="t" r="r" b="b"/>
              <a:pathLst>
                <a:path w="268727" h="293981">
                  <a:moveTo>
                    <a:pt x="268727" y="55703"/>
                  </a:moveTo>
                  <a:lnTo>
                    <a:pt x="261037" y="55703"/>
                  </a:lnTo>
                  <a:lnTo>
                    <a:pt x="250765" y="55711"/>
                  </a:lnTo>
                  <a:lnTo>
                    <a:pt x="243763" y="55711"/>
                  </a:lnTo>
                  <a:lnTo>
                    <a:pt x="236573" y="55711"/>
                  </a:lnTo>
                  <a:lnTo>
                    <a:pt x="229837" y="55711"/>
                  </a:lnTo>
                  <a:lnTo>
                    <a:pt x="230424" y="61195"/>
                  </a:lnTo>
                  <a:lnTo>
                    <a:pt x="231050" y="67172"/>
                  </a:lnTo>
                  <a:lnTo>
                    <a:pt x="231675" y="73134"/>
                  </a:lnTo>
                  <a:lnTo>
                    <a:pt x="232301" y="79087"/>
                  </a:lnTo>
                  <a:lnTo>
                    <a:pt x="232927" y="85025"/>
                  </a:lnTo>
                  <a:lnTo>
                    <a:pt x="233553" y="90955"/>
                  </a:lnTo>
                  <a:lnTo>
                    <a:pt x="234179" y="96870"/>
                  </a:lnTo>
                  <a:lnTo>
                    <a:pt x="234805" y="102769"/>
                  </a:lnTo>
                  <a:lnTo>
                    <a:pt x="235431" y="108660"/>
                  </a:lnTo>
                  <a:lnTo>
                    <a:pt x="236057" y="114535"/>
                  </a:lnTo>
                  <a:lnTo>
                    <a:pt x="236683" y="120403"/>
                  </a:lnTo>
                  <a:lnTo>
                    <a:pt x="237308" y="126270"/>
                  </a:lnTo>
                  <a:lnTo>
                    <a:pt x="237934" y="132122"/>
                  </a:lnTo>
                  <a:lnTo>
                    <a:pt x="238560" y="137966"/>
                  </a:lnTo>
                  <a:lnTo>
                    <a:pt x="239186" y="143803"/>
                  </a:lnTo>
                  <a:lnTo>
                    <a:pt x="239812" y="149623"/>
                  </a:lnTo>
                  <a:lnTo>
                    <a:pt x="240438" y="155436"/>
                  </a:lnTo>
                  <a:lnTo>
                    <a:pt x="241064" y="161241"/>
                  </a:lnTo>
                  <a:lnTo>
                    <a:pt x="241689" y="167030"/>
                  </a:lnTo>
                  <a:lnTo>
                    <a:pt x="242315" y="172812"/>
                  </a:lnTo>
                  <a:lnTo>
                    <a:pt x="242941" y="178586"/>
                  </a:lnTo>
                  <a:lnTo>
                    <a:pt x="243567" y="184352"/>
                  </a:lnTo>
                  <a:lnTo>
                    <a:pt x="244193" y="190102"/>
                  </a:lnTo>
                  <a:lnTo>
                    <a:pt x="244819" y="195844"/>
                  </a:lnTo>
                  <a:lnTo>
                    <a:pt x="245445" y="201579"/>
                  </a:lnTo>
                  <a:lnTo>
                    <a:pt x="246070" y="207306"/>
                  </a:lnTo>
                  <a:lnTo>
                    <a:pt x="246696" y="213024"/>
                  </a:lnTo>
                  <a:lnTo>
                    <a:pt x="247322" y="218736"/>
                  </a:lnTo>
                  <a:lnTo>
                    <a:pt x="247948" y="224439"/>
                  </a:lnTo>
                  <a:lnTo>
                    <a:pt x="248574" y="230134"/>
                  </a:lnTo>
                  <a:lnTo>
                    <a:pt x="249200" y="235822"/>
                  </a:lnTo>
                  <a:lnTo>
                    <a:pt x="249826" y="241502"/>
                  </a:lnTo>
                  <a:lnTo>
                    <a:pt x="250452" y="247174"/>
                  </a:lnTo>
                  <a:lnTo>
                    <a:pt x="251062" y="252666"/>
                  </a:lnTo>
                  <a:lnTo>
                    <a:pt x="253675" y="255545"/>
                  </a:lnTo>
                  <a:lnTo>
                    <a:pt x="256961" y="259159"/>
                  </a:lnTo>
                  <a:lnTo>
                    <a:pt x="255999" y="264276"/>
                  </a:lnTo>
                  <a:lnTo>
                    <a:pt x="254856" y="270370"/>
                  </a:lnTo>
                  <a:lnTo>
                    <a:pt x="253605" y="277012"/>
                  </a:lnTo>
                  <a:lnTo>
                    <a:pt x="248965" y="277012"/>
                  </a:lnTo>
                  <a:lnTo>
                    <a:pt x="244482" y="277012"/>
                  </a:lnTo>
                  <a:lnTo>
                    <a:pt x="240007" y="277012"/>
                  </a:lnTo>
                  <a:lnTo>
                    <a:pt x="235532" y="277012"/>
                  </a:lnTo>
                  <a:lnTo>
                    <a:pt x="231057" y="277012"/>
                  </a:lnTo>
                  <a:lnTo>
                    <a:pt x="226574" y="277012"/>
                  </a:lnTo>
                  <a:lnTo>
                    <a:pt x="222100" y="277012"/>
                  </a:lnTo>
                  <a:lnTo>
                    <a:pt x="217625" y="277012"/>
                  </a:lnTo>
                  <a:lnTo>
                    <a:pt x="213149" y="277012"/>
                  </a:lnTo>
                  <a:lnTo>
                    <a:pt x="208674" y="277012"/>
                  </a:lnTo>
                  <a:lnTo>
                    <a:pt x="204192" y="277012"/>
                  </a:lnTo>
                  <a:lnTo>
                    <a:pt x="199717" y="277012"/>
                  </a:lnTo>
                  <a:lnTo>
                    <a:pt x="195242" y="277012"/>
                  </a:lnTo>
                  <a:lnTo>
                    <a:pt x="190767" y="277012"/>
                  </a:lnTo>
                  <a:lnTo>
                    <a:pt x="186284" y="277012"/>
                  </a:lnTo>
                  <a:lnTo>
                    <a:pt x="181809" y="277012"/>
                  </a:lnTo>
                  <a:lnTo>
                    <a:pt x="177334" y="277012"/>
                  </a:lnTo>
                  <a:lnTo>
                    <a:pt x="173164" y="277012"/>
                  </a:lnTo>
                  <a:lnTo>
                    <a:pt x="170598" y="276856"/>
                  </a:lnTo>
                  <a:lnTo>
                    <a:pt x="169682" y="276340"/>
                  </a:lnTo>
                  <a:lnTo>
                    <a:pt x="169354" y="272905"/>
                  </a:lnTo>
                  <a:lnTo>
                    <a:pt x="168587" y="273124"/>
                  </a:lnTo>
                  <a:lnTo>
                    <a:pt x="167680" y="274133"/>
                  </a:lnTo>
                  <a:lnTo>
                    <a:pt x="167210" y="275229"/>
                  </a:lnTo>
                  <a:lnTo>
                    <a:pt x="167375" y="276660"/>
                  </a:lnTo>
                  <a:lnTo>
                    <a:pt x="167226" y="277873"/>
                  </a:lnTo>
                  <a:lnTo>
                    <a:pt x="164347" y="278350"/>
                  </a:lnTo>
                  <a:lnTo>
                    <a:pt x="160459" y="279164"/>
                  </a:lnTo>
                  <a:lnTo>
                    <a:pt x="156367" y="279790"/>
                  </a:lnTo>
                  <a:lnTo>
                    <a:pt x="152236" y="279563"/>
                  </a:lnTo>
                  <a:lnTo>
                    <a:pt x="150828" y="279281"/>
                  </a:lnTo>
                  <a:lnTo>
                    <a:pt x="149334" y="278827"/>
                  </a:lnTo>
                  <a:lnTo>
                    <a:pt x="146048" y="278334"/>
                  </a:lnTo>
                  <a:lnTo>
                    <a:pt x="144256" y="278295"/>
                  </a:lnTo>
                  <a:lnTo>
                    <a:pt x="142207" y="278405"/>
                  </a:lnTo>
                  <a:lnTo>
                    <a:pt x="139789" y="278679"/>
                  </a:lnTo>
                  <a:lnTo>
                    <a:pt x="139015" y="279312"/>
                  </a:lnTo>
                  <a:lnTo>
                    <a:pt x="137192" y="281871"/>
                  </a:lnTo>
                  <a:lnTo>
                    <a:pt x="135424" y="284836"/>
                  </a:lnTo>
                  <a:lnTo>
                    <a:pt x="134274" y="284820"/>
                  </a:lnTo>
                  <a:lnTo>
                    <a:pt x="132975" y="283193"/>
                  </a:lnTo>
                  <a:lnTo>
                    <a:pt x="129415" y="280126"/>
                  </a:lnTo>
                  <a:lnTo>
                    <a:pt x="125105" y="276089"/>
                  </a:lnTo>
                  <a:lnTo>
                    <a:pt x="123141" y="274086"/>
                  </a:lnTo>
                  <a:lnTo>
                    <a:pt x="122100" y="273828"/>
                  </a:lnTo>
                  <a:lnTo>
                    <a:pt x="120035" y="275268"/>
                  </a:lnTo>
                  <a:lnTo>
                    <a:pt x="118298" y="276652"/>
                  </a:lnTo>
                  <a:lnTo>
                    <a:pt x="116452" y="278608"/>
                  </a:lnTo>
                  <a:lnTo>
                    <a:pt x="115615" y="280486"/>
                  </a:lnTo>
                  <a:lnTo>
                    <a:pt x="114950" y="282700"/>
                  </a:lnTo>
                  <a:lnTo>
                    <a:pt x="114652" y="285305"/>
                  </a:lnTo>
                  <a:lnTo>
                    <a:pt x="113980" y="288341"/>
                  </a:lnTo>
                  <a:lnTo>
                    <a:pt x="112485" y="290789"/>
                  </a:lnTo>
                  <a:lnTo>
                    <a:pt x="110717" y="292636"/>
                  </a:lnTo>
                  <a:lnTo>
                    <a:pt x="109403" y="293504"/>
                  </a:lnTo>
                  <a:lnTo>
                    <a:pt x="108894" y="293981"/>
                  </a:lnTo>
                  <a:lnTo>
                    <a:pt x="105030" y="292542"/>
                  </a:lnTo>
                  <a:lnTo>
                    <a:pt x="104545" y="292362"/>
                  </a:lnTo>
                  <a:lnTo>
                    <a:pt x="102213" y="290735"/>
                  </a:lnTo>
                  <a:lnTo>
                    <a:pt x="101087" y="288802"/>
                  </a:lnTo>
                  <a:lnTo>
                    <a:pt x="99248" y="287347"/>
                  </a:lnTo>
                  <a:lnTo>
                    <a:pt x="96698" y="286369"/>
                  </a:lnTo>
                  <a:lnTo>
                    <a:pt x="95039" y="285258"/>
                  </a:lnTo>
                  <a:lnTo>
                    <a:pt x="94265" y="284006"/>
                  </a:lnTo>
                  <a:lnTo>
                    <a:pt x="93326" y="283177"/>
                  </a:lnTo>
                  <a:lnTo>
                    <a:pt x="92332" y="282747"/>
                  </a:lnTo>
                  <a:lnTo>
                    <a:pt x="92238" y="282301"/>
                  </a:lnTo>
                  <a:lnTo>
                    <a:pt x="92473" y="281683"/>
                  </a:lnTo>
                  <a:lnTo>
                    <a:pt x="92238" y="280541"/>
                  </a:lnTo>
                  <a:lnTo>
                    <a:pt x="90744" y="277990"/>
                  </a:lnTo>
                  <a:lnTo>
                    <a:pt x="89352" y="276817"/>
                  </a:lnTo>
                  <a:lnTo>
                    <a:pt x="88162" y="277004"/>
                  </a:lnTo>
                  <a:lnTo>
                    <a:pt x="87490" y="276691"/>
                  </a:lnTo>
                  <a:lnTo>
                    <a:pt x="87083" y="276128"/>
                  </a:lnTo>
                  <a:lnTo>
                    <a:pt x="86918" y="275307"/>
                  </a:lnTo>
                  <a:lnTo>
                    <a:pt x="86105" y="274595"/>
                  </a:lnTo>
                  <a:lnTo>
                    <a:pt x="84697" y="274282"/>
                  </a:lnTo>
                  <a:lnTo>
                    <a:pt x="83562" y="272389"/>
                  </a:lnTo>
                  <a:lnTo>
                    <a:pt x="82710" y="268907"/>
                  </a:lnTo>
                  <a:lnTo>
                    <a:pt x="81598" y="266193"/>
                  </a:lnTo>
                  <a:lnTo>
                    <a:pt x="80237" y="264244"/>
                  </a:lnTo>
                  <a:lnTo>
                    <a:pt x="79259" y="263517"/>
                  </a:lnTo>
                  <a:lnTo>
                    <a:pt x="78539" y="263384"/>
                  </a:lnTo>
                  <a:lnTo>
                    <a:pt x="78297" y="263079"/>
                  </a:lnTo>
                  <a:lnTo>
                    <a:pt x="78101" y="262516"/>
                  </a:lnTo>
                  <a:lnTo>
                    <a:pt x="77037" y="262312"/>
                  </a:lnTo>
                  <a:lnTo>
                    <a:pt x="75543" y="262899"/>
                  </a:lnTo>
                  <a:lnTo>
                    <a:pt x="74198" y="262703"/>
                  </a:lnTo>
                  <a:lnTo>
                    <a:pt x="73540" y="261749"/>
                  </a:lnTo>
                  <a:lnTo>
                    <a:pt x="72625" y="261663"/>
                  </a:lnTo>
                  <a:lnTo>
                    <a:pt x="71459" y="262445"/>
                  </a:lnTo>
                  <a:lnTo>
                    <a:pt x="70168" y="262218"/>
                  </a:lnTo>
                  <a:lnTo>
                    <a:pt x="68760" y="260974"/>
                  </a:lnTo>
                  <a:lnTo>
                    <a:pt x="67978" y="259738"/>
                  </a:lnTo>
                  <a:lnTo>
                    <a:pt x="67829" y="258510"/>
                  </a:lnTo>
                  <a:lnTo>
                    <a:pt x="65396" y="256061"/>
                  </a:lnTo>
                  <a:lnTo>
                    <a:pt x="60687" y="252384"/>
                  </a:lnTo>
                  <a:lnTo>
                    <a:pt x="55554" y="250663"/>
                  </a:lnTo>
                  <a:lnTo>
                    <a:pt x="50000" y="250890"/>
                  </a:lnTo>
                  <a:lnTo>
                    <a:pt x="46886" y="250718"/>
                  </a:lnTo>
                  <a:lnTo>
                    <a:pt x="46205" y="250139"/>
                  </a:lnTo>
                  <a:lnTo>
                    <a:pt x="45525" y="250186"/>
                  </a:lnTo>
                  <a:lnTo>
                    <a:pt x="44836" y="250858"/>
                  </a:lnTo>
                  <a:lnTo>
                    <a:pt x="44109" y="251007"/>
                  </a:lnTo>
                  <a:lnTo>
                    <a:pt x="43334" y="250632"/>
                  </a:lnTo>
                  <a:lnTo>
                    <a:pt x="42849" y="250913"/>
                  </a:lnTo>
                  <a:lnTo>
                    <a:pt x="42661" y="251852"/>
                  </a:lnTo>
                  <a:lnTo>
                    <a:pt x="40705" y="252337"/>
                  </a:lnTo>
                  <a:lnTo>
                    <a:pt x="36989" y="252345"/>
                  </a:lnTo>
                  <a:lnTo>
                    <a:pt x="33985" y="252924"/>
                  </a:lnTo>
                  <a:lnTo>
                    <a:pt x="31701" y="254066"/>
                  </a:lnTo>
                  <a:lnTo>
                    <a:pt x="28462" y="254559"/>
                  </a:lnTo>
                  <a:lnTo>
                    <a:pt x="24268" y="254403"/>
                  </a:lnTo>
                  <a:lnTo>
                    <a:pt x="21741" y="253980"/>
                  </a:lnTo>
                  <a:lnTo>
                    <a:pt x="20881" y="253307"/>
                  </a:lnTo>
                  <a:lnTo>
                    <a:pt x="19676" y="253143"/>
                  </a:lnTo>
                  <a:lnTo>
                    <a:pt x="18127" y="253503"/>
                  </a:lnTo>
                  <a:lnTo>
                    <a:pt x="16734" y="255326"/>
                  </a:lnTo>
                  <a:lnTo>
                    <a:pt x="15506" y="258604"/>
                  </a:lnTo>
                  <a:lnTo>
                    <a:pt x="14497" y="260474"/>
                  </a:lnTo>
                  <a:lnTo>
                    <a:pt x="13691" y="260935"/>
                  </a:lnTo>
                  <a:lnTo>
                    <a:pt x="12831" y="263376"/>
                  </a:lnTo>
                  <a:lnTo>
                    <a:pt x="12345" y="267460"/>
                  </a:lnTo>
                  <a:lnTo>
                    <a:pt x="11618" y="269251"/>
                  </a:lnTo>
                  <a:lnTo>
                    <a:pt x="11610" y="259065"/>
                  </a:lnTo>
                  <a:lnTo>
                    <a:pt x="12807" y="255255"/>
                  </a:lnTo>
                  <a:lnTo>
                    <a:pt x="13198" y="251907"/>
                  </a:lnTo>
                  <a:lnTo>
                    <a:pt x="15764" y="244498"/>
                  </a:lnTo>
                  <a:lnTo>
                    <a:pt x="18823" y="238427"/>
                  </a:lnTo>
                  <a:lnTo>
                    <a:pt x="21647" y="230353"/>
                  </a:lnTo>
                  <a:lnTo>
                    <a:pt x="22712" y="222514"/>
                  </a:lnTo>
                  <a:lnTo>
                    <a:pt x="22352" y="214824"/>
                  </a:lnTo>
                  <a:lnTo>
                    <a:pt x="21514" y="207970"/>
                  </a:lnTo>
                  <a:lnTo>
                    <a:pt x="20083" y="203433"/>
                  </a:lnTo>
                  <a:lnTo>
                    <a:pt x="18698" y="196853"/>
                  </a:lnTo>
                  <a:lnTo>
                    <a:pt x="16656" y="193380"/>
                  </a:lnTo>
                  <a:lnTo>
                    <a:pt x="12916" y="190344"/>
                  </a:lnTo>
                  <a:lnTo>
                    <a:pt x="12079" y="188568"/>
                  </a:lnTo>
                  <a:lnTo>
                    <a:pt x="12948" y="187903"/>
                  </a:lnTo>
                  <a:lnTo>
                    <a:pt x="15225" y="187450"/>
                  </a:lnTo>
                  <a:lnTo>
                    <a:pt x="16672" y="185079"/>
                  </a:lnTo>
                  <a:lnTo>
                    <a:pt x="13605" y="185994"/>
                  </a:lnTo>
                  <a:lnTo>
                    <a:pt x="17149" y="178719"/>
                  </a:lnTo>
                  <a:lnTo>
                    <a:pt x="18252" y="173759"/>
                  </a:lnTo>
                  <a:lnTo>
                    <a:pt x="18080" y="170496"/>
                  </a:lnTo>
                  <a:lnTo>
                    <a:pt x="18753" y="168478"/>
                  </a:lnTo>
                  <a:lnTo>
                    <a:pt x="16046" y="164104"/>
                  </a:lnTo>
                  <a:lnTo>
                    <a:pt x="13941" y="158589"/>
                  </a:lnTo>
                  <a:lnTo>
                    <a:pt x="12854" y="157720"/>
                  </a:lnTo>
                  <a:lnTo>
                    <a:pt x="11727" y="157259"/>
                  </a:lnTo>
                  <a:lnTo>
                    <a:pt x="11626" y="158558"/>
                  </a:lnTo>
                  <a:lnTo>
                    <a:pt x="11016" y="159716"/>
                  </a:lnTo>
                  <a:lnTo>
                    <a:pt x="9701" y="159019"/>
                  </a:lnTo>
                  <a:lnTo>
                    <a:pt x="7377" y="155006"/>
                  </a:lnTo>
                  <a:lnTo>
                    <a:pt x="4131" y="148466"/>
                  </a:lnTo>
                  <a:lnTo>
                    <a:pt x="2989" y="147793"/>
                  </a:lnTo>
                  <a:lnTo>
                    <a:pt x="2042" y="148692"/>
                  </a:lnTo>
                  <a:lnTo>
                    <a:pt x="1447" y="149553"/>
                  </a:lnTo>
                  <a:lnTo>
                    <a:pt x="352" y="155014"/>
                  </a:lnTo>
                  <a:lnTo>
                    <a:pt x="0" y="152847"/>
                  </a:lnTo>
                  <a:lnTo>
                    <a:pt x="477" y="150296"/>
                  </a:lnTo>
                  <a:lnTo>
                    <a:pt x="1283" y="147151"/>
                  </a:lnTo>
                  <a:lnTo>
                    <a:pt x="2191" y="142778"/>
                  </a:lnTo>
                  <a:lnTo>
                    <a:pt x="5007" y="142778"/>
                  </a:lnTo>
                  <a:lnTo>
                    <a:pt x="10045" y="142770"/>
                  </a:lnTo>
                  <a:lnTo>
                    <a:pt x="15084" y="142762"/>
                  </a:lnTo>
                  <a:lnTo>
                    <a:pt x="20122" y="142762"/>
                  </a:lnTo>
                  <a:lnTo>
                    <a:pt x="25160" y="142754"/>
                  </a:lnTo>
                  <a:lnTo>
                    <a:pt x="30199" y="142746"/>
                  </a:lnTo>
                  <a:lnTo>
                    <a:pt x="35229" y="142739"/>
                  </a:lnTo>
                  <a:lnTo>
                    <a:pt x="40267" y="142739"/>
                  </a:lnTo>
                  <a:lnTo>
                    <a:pt x="45306" y="142731"/>
                  </a:lnTo>
                  <a:lnTo>
                    <a:pt x="50344" y="142723"/>
                  </a:lnTo>
                  <a:lnTo>
                    <a:pt x="55382" y="142723"/>
                  </a:lnTo>
                  <a:lnTo>
                    <a:pt x="60420" y="142715"/>
                  </a:lnTo>
                  <a:lnTo>
                    <a:pt x="65459" y="142707"/>
                  </a:lnTo>
                  <a:lnTo>
                    <a:pt x="70489" y="142707"/>
                  </a:lnTo>
                  <a:lnTo>
                    <a:pt x="75527" y="142700"/>
                  </a:lnTo>
                  <a:lnTo>
                    <a:pt x="80566" y="142692"/>
                  </a:lnTo>
                  <a:lnTo>
                    <a:pt x="85596" y="142692"/>
                  </a:lnTo>
                  <a:lnTo>
                    <a:pt x="88921" y="142692"/>
                  </a:lnTo>
                  <a:lnTo>
                    <a:pt x="88726" y="139578"/>
                  </a:lnTo>
                  <a:lnTo>
                    <a:pt x="88569" y="137106"/>
                  </a:lnTo>
                  <a:lnTo>
                    <a:pt x="88358" y="133781"/>
                  </a:lnTo>
                  <a:lnTo>
                    <a:pt x="88147" y="130471"/>
                  </a:lnTo>
                  <a:lnTo>
                    <a:pt x="87943" y="127154"/>
                  </a:lnTo>
                  <a:lnTo>
                    <a:pt x="87748" y="124033"/>
                  </a:lnTo>
                  <a:lnTo>
                    <a:pt x="87552" y="120911"/>
                  </a:lnTo>
                  <a:lnTo>
                    <a:pt x="87372" y="118017"/>
                  </a:lnTo>
                  <a:lnTo>
                    <a:pt x="87208" y="115357"/>
                  </a:lnTo>
                  <a:lnTo>
                    <a:pt x="86918" y="113823"/>
                  </a:lnTo>
                  <a:lnTo>
                    <a:pt x="85846" y="110780"/>
                  </a:lnTo>
                  <a:lnTo>
                    <a:pt x="85620" y="109270"/>
                  </a:lnTo>
                  <a:lnTo>
                    <a:pt x="85909" y="107674"/>
                  </a:lnTo>
                  <a:lnTo>
                    <a:pt x="86621" y="106172"/>
                  </a:lnTo>
                  <a:lnTo>
                    <a:pt x="88585" y="103418"/>
                  </a:lnTo>
                  <a:lnTo>
                    <a:pt x="91558" y="101298"/>
                  </a:lnTo>
                  <a:lnTo>
                    <a:pt x="94984" y="98849"/>
                  </a:lnTo>
                  <a:lnTo>
                    <a:pt x="97597" y="96979"/>
                  </a:lnTo>
                  <a:lnTo>
                    <a:pt x="98935" y="96518"/>
                  </a:lnTo>
                  <a:lnTo>
                    <a:pt x="103027" y="95868"/>
                  </a:lnTo>
                  <a:lnTo>
                    <a:pt x="106250" y="94452"/>
                  </a:lnTo>
                  <a:lnTo>
                    <a:pt x="109387" y="93075"/>
                  </a:lnTo>
                  <a:lnTo>
                    <a:pt x="110702" y="92309"/>
                  </a:lnTo>
                  <a:lnTo>
                    <a:pt x="110858" y="89719"/>
                  </a:lnTo>
                  <a:lnTo>
                    <a:pt x="110858" y="86825"/>
                  </a:lnTo>
                  <a:lnTo>
                    <a:pt x="110858" y="83578"/>
                  </a:lnTo>
                  <a:lnTo>
                    <a:pt x="110858" y="80323"/>
                  </a:lnTo>
                  <a:lnTo>
                    <a:pt x="110858" y="77069"/>
                  </a:lnTo>
                  <a:lnTo>
                    <a:pt x="110858" y="73806"/>
                  </a:lnTo>
                  <a:lnTo>
                    <a:pt x="110858" y="70544"/>
                  </a:lnTo>
                  <a:lnTo>
                    <a:pt x="110858" y="67282"/>
                  </a:lnTo>
                  <a:lnTo>
                    <a:pt x="110858" y="64011"/>
                  </a:lnTo>
                  <a:lnTo>
                    <a:pt x="110858" y="60741"/>
                  </a:lnTo>
                  <a:lnTo>
                    <a:pt x="110858" y="57471"/>
                  </a:lnTo>
                  <a:lnTo>
                    <a:pt x="110858" y="54193"/>
                  </a:lnTo>
                  <a:lnTo>
                    <a:pt x="110858" y="50907"/>
                  </a:lnTo>
                  <a:lnTo>
                    <a:pt x="110858" y="47621"/>
                  </a:lnTo>
                  <a:lnTo>
                    <a:pt x="110858" y="44328"/>
                  </a:lnTo>
                  <a:lnTo>
                    <a:pt x="110858" y="41034"/>
                  </a:lnTo>
                  <a:lnTo>
                    <a:pt x="110858" y="37732"/>
                  </a:lnTo>
                  <a:lnTo>
                    <a:pt x="110858" y="34431"/>
                  </a:lnTo>
                  <a:lnTo>
                    <a:pt x="110858" y="31536"/>
                  </a:lnTo>
                  <a:lnTo>
                    <a:pt x="114144" y="31536"/>
                  </a:lnTo>
                  <a:lnTo>
                    <a:pt x="118236" y="31536"/>
                  </a:lnTo>
                  <a:lnTo>
                    <a:pt x="122319" y="31536"/>
                  </a:lnTo>
                  <a:lnTo>
                    <a:pt x="126411" y="31536"/>
                  </a:lnTo>
                  <a:lnTo>
                    <a:pt x="130503" y="31536"/>
                  </a:lnTo>
                  <a:lnTo>
                    <a:pt x="134594" y="31536"/>
                  </a:lnTo>
                  <a:lnTo>
                    <a:pt x="138686" y="31536"/>
                  </a:lnTo>
                  <a:lnTo>
                    <a:pt x="142778" y="31536"/>
                  </a:lnTo>
                  <a:lnTo>
                    <a:pt x="146869" y="31536"/>
                  </a:lnTo>
                  <a:lnTo>
                    <a:pt x="150961" y="31536"/>
                  </a:lnTo>
                  <a:lnTo>
                    <a:pt x="155053" y="31536"/>
                  </a:lnTo>
                  <a:lnTo>
                    <a:pt x="159144" y="31536"/>
                  </a:lnTo>
                  <a:lnTo>
                    <a:pt x="163236" y="31536"/>
                  </a:lnTo>
                  <a:lnTo>
                    <a:pt x="167328" y="31536"/>
                  </a:lnTo>
                  <a:lnTo>
                    <a:pt x="171411" y="31536"/>
                  </a:lnTo>
                  <a:lnTo>
                    <a:pt x="175503" y="31536"/>
                  </a:lnTo>
                  <a:lnTo>
                    <a:pt x="179595" y="31536"/>
                  </a:lnTo>
                  <a:lnTo>
                    <a:pt x="184062" y="31536"/>
                  </a:lnTo>
                  <a:lnTo>
                    <a:pt x="184062" y="28767"/>
                  </a:lnTo>
                  <a:lnTo>
                    <a:pt x="184062" y="24785"/>
                  </a:lnTo>
                  <a:lnTo>
                    <a:pt x="184054" y="19308"/>
                  </a:lnTo>
                  <a:lnTo>
                    <a:pt x="184054" y="13801"/>
                  </a:lnTo>
                  <a:lnTo>
                    <a:pt x="184046" y="8950"/>
                  </a:lnTo>
                  <a:lnTo>
                    <a:pt x="184046" y="4092"/>
                  </a:lnTo>
                  <a:lnTo>
                    <a:pt x="184039" y="0"/>
                  </a:lnTo>
                  <a:lnTo>
                    <a:pt x="188169" y="2715"/>
                  </a:lnTo>
                  <a:lnTo>
                    <a:pt x="192300" y="5429"/>
                  </a:lnTo>
                  <a:lnTo>
                    <a:pt x="196431" y="8144"/>
                  </a:lnTo>
                  <a:lnTo>
                    <a:pt x="200562" y="10851"/>
                  </a:lnTo>
                  <a:lnTo>
                    <a:pt x="204692" y="13558"/>
                  </a:lnTo>
                  <a:lnTo>
                    <a:pt x="208823" y="16257"/>
                  </a:lnTo>
                  <a:lnTo>
                    <a:pt x="212946" y="18956"/>
                  </a:lnTo>
                  <a:lnTo>
                    <a:pt x="217077" y="21655"/>
                  </a:lnTo>
                  <a:lnTo>
                    <a:pt x="221208" y="24354"/>
                  </a:lnTo>
                  <a:lnTo>
                    <a:pt x="225338" y="27046"/>
                  </a:lnTo>
                  <a:lnTo>
                    <a:pt x="229469" y="29737"/>
                  </a:lnTo>
                  <a:lnTo>
                    <a:pt x="233600" y="32420"/>
                  </a:lnTo>
                  <a:lnTo>
                    <a:pt x="237731" y="35104"/>
                  </a:lnTo>
                  <a:lnTo>
                    <a:pt x="241862" y="37787"/>
                  </a:lnTo>
                  <a:lnTo>
                    <a:pt x="245992" y="40471"/>
                  </a:lnTo>
                  <a:lnTo>
                    <a:pt x="250115" y="43146"/>
                  </a:lnTo>
                  <a:lnTo>
                    <a:pt x="253573" y="45384"/>
                  </a:lnTo>
                  <a:lnTo>
                    <a:pt x="258885" y="48991"/>
                  </a:lnTo>
                  <a:lnTo>
                    <a:pt x="263837" y="52347"/>
                  </a:lnTo>
                  <a:lnTo>
                    <a:pt x="268727" y="55703"/>
                  </a:lnTo>
                  <a:close/>
                  <a:moveTo>
                    <a:pt x="15115" y="180604"/>
                  </a:moveTo>
                  <a:lnTo>
                    <a:pt x="13707" y="182857"/>
                  </a:lnTo>
                  <a:lnTo>
                    <a:pt x="13081" y="181997"/>
                  </a:lnTo>
                  <a:lnTo>
                    <a:pt x="12838" y="180518"/>
                  </a:lnTo>
                  <a:lnTo>
                    <a:pt x="14090" y="178398"/>
                  </a:lnTo>
                  <a:lnTo>
                    <a:pt x="14685" y="177303"/>
                  </a:lnTo>
                  <a:lnTo>
                    <a:pt x="15772" y="176904"/>
                  </a:lnTo>
                  <a:lnTo>
                    <a:pt x="15115" y="18060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EED91DA-E60E-2330-48F7-83DF5987B8B2}"/>
                </a:ext>
              </a:extLst>
            </p:cNvPr>
            <p:cNvSpPr>
              <a:spLocks/>
            </p:cNvSpPr>
            <p:nvPr/>
          </p:nvSpPr>
          <p:spPr>
            <a:xfrm>
              <a:off x="5884706" y="4276578"/>
              <a:ext cx="1642" cy="2926"/>
            </a:xfrm>
            <a:custGeom>
              <a:avLst/>
              <a:gdLst>
                <a:gd name="connsiteX0" fmla="*/ 1643 w 1642"/>
                <a:gd name="connsiteY0" fmla="*/ 1580 h 2926"/>
                <a:gd name="connsiteX1" fmla="*/ 1518 w 1642"/>
                <a:gd name="connsiteY1" fmla="*/ 2926 h 2926"/>
                <a:gd name="connsiteX2" fmla="*/ 31 w 1642"/>
                <a:gd name="connsiteY2" fmla="*/ 2511 h 2926"/>
                <a:gd name="connsiteX3" fmla="*/ 0 w 1642"/>
                <a:gd name="connsiteY3" fmla="*/ 1322 h 2926"/>
                <a:gd name="connsiteX4" fmla="*/ 696 w 1642"/>
                <a:gd name="connsiteY4" fmla="*/ 117 h 2926"/>
                <a:gd name="connsiteX5" fmla="*/ 1040 w 1642"/>
                <a:gd name="connsiteY5" fmla="*/ 0 h 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42" h="2926">
                  <a:moveTo>
                    <a:pt x="1643" y="1580"/>
                  </a:moveTo>
                  <a:lnTo>
                    <a:pt x="1518" y="2926"/>
                  </a:lnTo>
                  <a:lnTo>
                    <a:pt x="31" y="2511"/>
                  </a:lnTo>
                  <a:lnTo>
                    <a:pt x="0" y="1322"/>
                  </a:lnTo>
                  <a:lnTo>
                    <a:pt x="696" y="117"/>
                  </a:lnTo>
                  <a:lnTo>
                    <a:pt x="1040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F4655106-2ADE-3AFF-436D-EB5A47BCEF58}"/>
                </a:ext>
              </a:extLst>
            </p:cNvPr>
            <p:cNvSpPr>
              <a:spLocks/>
            </p:cNvSpPr>
            <p:nvPr/>
          </p:nvSpPr>
          <p:spPr>
            <a:xfrm>
              <a:off x="7562246" y="3803291"/>
              <a:ext cx="8472" cy="6908"/>
            </a:xfrm>
            <a:custGeom>
              <a:avLst/>
              <a:gdLst>
                <a:gd name="connsiteX0" fmla="*/ 2926 w 8472"/>
                <a:gd name="connsiteY0" fmla="*/ 1307 h 6908"/>
                <a:gd name="connsiteX1" fmla="*/ 1612 w 8472"/>
                <a:gd name="connsiteY1" fmla="*/ 1721 h 6908"/>
                <a:gd name="connsiteX2" fmla="*/ 305 w 8472"/>
                <a:gd name="connsiteY2" fmla="*/ 907 h 6908"/>
                <a:gd name="connsiteX3" fmla="*/ 0 w 8472"/>
                <a:gd name="connsiteY3" fmla="*/ 415 h 6908"/>
                <a:gd name="connsiteX4" fmla="*/ 1815 w 8472"/>
                <a:gd name="connsiteY4" fmla="*/ 0 h 6908"/>
                <a:gd name="connsiteX5" fmla="*/ 2707 w 8472"/>
                <a:gd name="connsiteY5" fmla="*/ 368 h 6908"/>
                <a:gd name="connsiteX6" fmla="*/ 3082 w 8472"/>
                <a:gd name="connsiteY6" fmla="*/ 1072 h 6908"/>
                <a:gd name="connsiteX7" fmla="*/ 2926 w 8472"/>
                <a:gd name="connsiteY7" fmla="*/ 1307 h 6908"/>
                <a:gd name="connsiteX8" fmla="*/ 8473 w 8472"/>
                <a:gd name="connsiteY8" fmla="*/ 6032 h 6908"/>
                <a:gd name="connsiteX9" fmla="*/ 7737 w 8472"/>
                <a:gd name="connsiteY9" fmla="*/ 6908 h 6908"/>
                <a:gd name="connsiteX10" fmla="*/ 5625 w 8472"/>
                <a:gd name="connsiteY10" fmla="*/ 6869 h 6908"/>
                <a:gd name="connsiteX11" fmla="*/ 3778 w 8472"/>
                <a:gd name="connsiteY11" fmla="*/ 5500 h 6908"/>
                <a:gd name="connsiteX12" fmla="*/ 3763 w 8472"/>
                <a:gd name="connsiteY12" fmla="*/ 2637 h 6908"/>
                <a:gd name="connsiteX13" fmla="*/ 5891 w 8472"/>
                <a:gd name="connsiteY13" fmla="*/ 3200 h 6908"/>
                <a:gd name="connsiteX14" fmla="*/ 7839 w 8472"/>
                <a:gd name="connsiteY14" fmla="*/ 5117 h 6908"/>
                <a:gd name="connsiteX15" fmla="*/ 8473 w 8472"/>
                <a:gd name="connsiteY15" fmla="*/ 6032 h 6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472" h="6908">
                  <a:moveTo>
                    <a:pt x="2926" y="1307"/>
                  </a:moveTo>
                  <a:lnTo>
                    <a:pt x="1612" y="1721"/>
                  </a:lnTo>
                  <a:lnTo>
                    <a:pt x="305" y="907"/>
                  </a:lnTo>
                  <a:lnTo>
                    <a:pt x="0" y="415"/>
                  </a:lnTo>
                  <a:lnTo>
                    <a:pt x="1815" y="0"/>
                  </a:lnTo>
                  <a:lnTo>
                    <a:pt x="2707" y="368"/>
                  </a:lnTo>
                  <a:lnTo>
                    <a:pt x="3082" y="1072"/>
                  </a:lnTo>
                  <a:lnTo>
                    <a:pt x="2926" y="1307"/>
                  </a:lnTo>
                  <a:close/>
                  <a:moveTo>
                    <a:pt x="8473" y="6032"/>
                  </a:moveTo>
                  <a:lnTo>
                    <a:pt x="7737" y="6908"/>
                  </a:lnTo>
                  <a:lnTo>
                    <a:pt x="5625" y="6869"/>
                  </a:lnTo>
                  <a:lnTo>
                    <a:pt x="3778" y="5500"/>
                  </a:lnTo>
                  <a:lnTo>
                    <a:pt x="3763" y="2637"/>
                  </a:lnTo>
                  <a:lnTo>
                    <a:pt x="5891" y="3200"/>
                  </a:lnTo>
                  <a:lnTo>
                    <a:pt x="7839" y="5117"/>
                  </a:lnTo>
                  <a:lnTo>
                    <a:pt x="8473" y="603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F3CC0148-6B9D-D0D2-2098-4B64C32AFE89}"/>
                </a:ext>
              </a:extLst>
            </p:cNvPr>
            <p:cNvSpPr>
              <a:spLocks/>
            </p:cNvSpPr>
            <p:nvPr/>
          </p:nvSpPr>
          <p:spPr>
            <a:xfrm>
              <a:off x="8509390" y="5093845"/>
              <a:ext cx="10412" cy="12173"/>
            </a:xfrm>
            <a:custGeom>
              <a:avLst/>
              <a:gdLst>
                <a:gd name="connsiteX0" fmla="*/ 7323 w 10412"/>
                <a:gd name="connsiteY0" fmla="*/ 11516 h 12173"/>
                <a:gd name="connsiteX1" fmla="*/ 4553 w 10412"/>
                <a:gd name="connsiteY1" fmla="*/ 12174 h 12173"/>
                <a:gd name="connsiteX2" fmla="*/ 1439 w 10412"/>
                <a:gd name="connsiteY2" fmla="*/ 11947 h 12173"/>
                <a:gd name="connsiteX3" fmla="*/ 234 w 10412"/>
                <a:gd name="connsiteY3" fmla="*/ 10703 h 12173"/>
                <a:gd name="connsiteX4" fmla="*/ 0 w 10412"/>
                <a:gd name="connsiteY4" fmla="*/ 10178 h 12173"/>
                <a:gd name="connsiteX5" fmla="*/ 1040 w 10412"/>
                <a:gd name="connsiteY5" fmla="*/ 9686 h 12173"/>
                <a:gd name="connsiteX6" fmla="*/ 978 w 10412"/>
                <a:gd name="connsiteY6" fmla="*/ 8082 h 12173"/>
                <a:gd name="connsiteX7" fmla="*/ 1494 w 10412"/>
                <a:gd name="connsiteY7" fmla="*/ 5547 h 12173"/>
                <a:gd name="connsiteX8" fmla="*/ 2159 w 10412"/>
                <a:gd name="connsiteY8" fmla="*/ 4507 h 12173"/>
                <a:gd name="connsiteX9" fmla="*/ 3700 w 10412"/>
                <a:gd name="connsiteY9" fmla="*/ 3576 h 12173"/>
                <a:gd name="connsiteX10" fmla="*/ 4334 w 10412"/>
                <a:gd name="connsiteY10" fmla="*/ 1534 h 12173"/>
                <a:gd name="connsiteX11" fmla="*/ 5664 w 10412"/>
                <a:gd name="connsiteY11" fmla="*/ 172 h 12173"/>
                <a:gd name="connsiteX12" fmla="*/ 7440 w 10412"/>
                <a:gd name="connsiteY12" fmla="*/ 0 h 12173"/>
                <a:gd name="connsiteX13" fmla="*/ 9208 w 10412"/>
                <a:gd name="connsiteY13" fmla="*/ 2519 h 12173"/>
                <a:gd name="connsiteX14" fmla="*/ 10413 w 10412"/>
                <a:gd name="connsiteY14" fmla="*/ 5171 h 12173"/>
                <a:gd name="connsiteX15" fmla="*/ 10163 w 10412"/>
                <a:gd name="connsiteY15" fmla="*/ 7839 h 12173"/>
                <a:gd name="connsiteX16" fmla="*/ 8942 w 10412"/>
                <a:gd name="connsiteY16" fmla="*/ 8809 h 12173"/>
                <a:gd name="connsiteX17" fmla="*/ 8535 w 10412"/>
                <a:gd name="connsiteY17" fmla="*/ 10350 h 1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12" h="12173">
                  <a:moveTo>
                    <a:pt x="7323" y="11516"/>
                  </a:moveTo>
                  <a:lnTo>
                    <a:pt x="4553" y="12174"/>
                  </a:lnTo>
                  <a:lnTo>
                    <a:pt x="1439" y="11947"/>
                  </a:lnTo>
                  <a:lnTo>
                    <a:pt x="234" y="10703"/>
                  </a:lnTo>
                  <a:lnTo>
                    <a:pt x="0" y="10178"/>
                  </a:lnTo>
                  <a:lnTo>
                    <a:pt x="1040" y="9686"/>
                  </a:lnTo>
                  <a:lnTo>
                    <a:pt x="978" y="8082"/>
                  </a:lnTo>
                  <a:lnTo>
                    <a:pt x="1494" y="5547"/>
                  </a:lnTo>
                  <a:lnTo>
                    <a:pt x="2159" y="4507"/>
                  </a:lnTo>
                  <a:lnTo>
                    <a:pt x="3700" y="3576"/>
                  </a:lnTo>
                  <a:lnTo>
                    <a:pt x="4334" y="1534"/>
                  </a:lnTo>
                  <a:lnTo>
                    <a:pt x="5664" y="172"/>
                  </a:lnTo>
                  <a:lnTo>
                    <a:pt x="7440" y="0"/>
                  </a:lnTo>
                  <a:lnTo>
                    <a:pt x="9208" y="2519"/>
                  </a:lnTo>
                  <a:lnTo>
                    <a:pt x="10413" y="5171"/>
                  </a:lnTo>
                  <a:lnTo>
                    <a:pt x="10163" y="7839"/>
                  </a:lnTo>
                  <a:lnTo>
                    <a:pt x="8942" y="8809"/>
                  </a:lnTo>
                  <a:lnTo>
                    <a:pt x="8535" y="1035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CCD285E7-D1EF-CBE9-D2AB-8CC43BCF2024}"/>
                </a:ext>
              </a:extLst>
            </p:cNvPr>
            <p:cNvSpPr>
              <a:spLocks/>
            </p:cNvSpPr>
            <p:nvPr/>
          </p:nvSpPr>
          <p:spPr>
            <a:xfrm>
              <a:off x="8862102" y="4555914"/>
              <a:ext cx="3199" cy="22249"/>
            </a:xfrm>
            <a:custGeom>
              <a:avLst/>
              <a:gdLst>
                <a:gd name="connsiteX0" fmla="*/ 2863 w 3199"/>
                <a:gd name="connsiteY0" fmla="*/ 1815 h 22249"/>
                <a:gd name="connsiteX1" fmla="*/ 2480 w 3199"/>
                <a:gd name="connsiteY1" fmla="*/ 2018 h 22249"/>
                <a:gd name="connsiteX2" fmla="*/ 2120 w 3199"/>
                <a:gd name="connsiteY2" fmla="*/ 1940 h 22249"/>
                <a:gd name="connsiteX3" fmla="*/ 1995 w 3199"/>
                <a:gd name="connsiteY3" fmla="*/ 1682 h 22249"/>
                <a:gd name="connsiteX4" fmla="*/ 2175 w 3199"/>
                <a:gd name="connsiteY4" fmla="*/ 1306 h 22249"/>
                <a:gd name="connsiteX5" fmla="*/ 2472 w 3199"/>
                <a:gd name="connsiteY5" fmla="*/ 814 h 22249"/>
                <a:gd name="connsiteX6" fmla="*/ 2675 w 3199"/>
                <a:gd name="connsiteY6" fmla="*/ 281 h 22249"/>
                <a:gd name="connsiteX7" fmla="*/ 2973 w 3199"/>
                <a:gd name="connsiteY7" fmla="*/ 0 h 22249"/>
                <a:gd name="connsiteX8" fmla="*/ 3200 w 3199"/>
                <a:gd name="connsiteY8" fmla="*/ 94 h 22249"/>
                <a:gd name="connsiteX9" fmla="*/ 3176 w 3199"/>
                <a:gd name="connsiteY9" fmla="*/ 391 h 22249"/>
                <a:gd name="connsiteX10" fmla="*/ 3067 w 3199"/>
                <a:gd name="connsiteY10" fmla="*/ 798 h 22249"/>
                <a:gd name="connsiteX11" fmla="*/ 2996 w 3199"/>
                <a:gd name="connsiteY11" fmla="*/ 1330 h 22249"/>
                <a:gd name="connsiteX12" fmla="*/ 2863 w 3199"/>
                <a:gd name="connsiteY12" fmla="*/ 1815 h 22249"/>
                <a:gd name="connsiteX13" fmla="*/ 759 w 3199"/>
                <a:gd name="connsiteY13" fmla="*/ 22211 h 22249"/>
                <a:gd name="connsiteX14" fmla="*/ 289 w 3199"/>
                <a:gd name="connsiteY14" fmla="*/ 22250 h 22249"/>
                <a:gd name="connsiteX15" fmla="*/ 0 w 3199"/>
                <a:gd name="connsiteY15" fmla="*/ 21874 h 22249"/>
                <a:gd name="connsiteX16" fmla="*/ 63 w 3199"/>
                <a:gd name="connsiteY16" fmla="*/ 21334 h 22249"/>
                <a:gd name="connsiteX17" fmla="*/ 430 w 3199"/>
                <a:gd name="connsiteY17" fmla="*/ 20951 h 22249"/>
                <a:gd name="connsiteX18" fmla="*/ 1001 w 3199"/>
                <a:gd name="connsiteY18" fmla="*/ 20928 h 22249"/>
                <a:gd name="connsiteX19" fmla="*/ 1330 w 3199"/>
                <a:gd name="connsiteY19" fmla="*/ 21264 h 22249"/>
                <a:gd name="connsiteX20" fmla="*/ 1166 w 3199"/>
                <a:gd name="connsiteY20" fmla="*/ 21788 h 22249"/>
                <a:gd name="connsiteX21" fmla="*/ 759 w 3199"/>
                <a:gd name="connsiteY21" fmla="*/ 22211 h 2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99" h="22249">
                  <a:moveTo>
                    <a:pt x="2863" y="1815"/>
                  </a:moveTo>
                  <a:lnTo>
                    <a:pt x="2480" y="2018"/>
                  </a:lnTo>
                  <a:lnTo>
                    <a:pt x="2120" y="1940"/>
                  </a:lnTo>
                  <a:lnTo>
                    <a:pt x="1995" y="1682"/>
                  </a:lnTo>
                  <a:lnTo>
                    <a:pt x="2175" y="1306"/>
                  </a:lnTo>
                  <a:lnTo>
                    <a:pt x="2472" y="814"/>
                  </a:lnTo>
                  <a:lnTo>
                    <a:pt x="2675" y="281"/>
                  </a:lnTo>
                  <a:lnTo>
                    <a:pt x="2973" y="0"/>
                  </a:lnTo>
                  <a:lnTo>
                    <a:pt x="3200" y="94"/>
                  </a:lnTo>
                  <a:lnTo>
                    <a:pt x="3176" y="391"/>
                  </a:lnTo>
                  <a:lnTo>
                    <a:pt x="3067" y="798"/>
                  </a:lnTo>
                  <a:lnTo>
                    <a:pt x="2996" y="1330"/>
                  </a:lnTo>
                  <a:lnTo>
                    <a:pt x="2863" y="1815"/>
                  </a:lnTo>
                  <a:close/>
                  <a:moveTo>
                    <a:pt x="759" y="22211"/>
                  </a:moveTo>
                  <a:lnTo>
                    <a:pt x="289" y="22250"/>
                  </a:lnTo>
                  <a:lnTo>
                    <a:pt x="0" y="21874"/>
                  </a:lnTo>
                  <a:lnTo>
                    <a:pt x="63" y="21334"/>
                  </a:lnTo>
                  <a:lnTo>
                    <a:pt x="430" y="20951"/>
                  </a:lnTo>
                  <a:lnTo>
                    <a:pt x="1001" y="20928"/>
                  </a:lnTo>
                  <a:lnTo>
                    <a:pt x="1330" y="21264"/>
                  </a:lnTo>
                  <a:lnTo>
                    <a:pt x="1166" y="21788"/>
                  </a:lnTo>
                  <a:lnTo>
                    <a:pt x="759" y="2221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2711031A-5B55-2603-A49C-792E905A9AB6}"/>
                </a:ext>
              </a:extLst>
            </p:cNvPr>
            <p:cNvSpPr>
              <a:spLocks/>
            </p:cNvSpPr>
            <p:nvPr/>
          </p:nvSpPr>
          <p:spPr>
            <a:xfrm>
              <a:off x="7968220" y="4854448"/>
              <a:ext cx="70755" cy="173578"/>
            </a:xfrm>
            <a:custGeom>
              <a:avLst/>
              <a:gdLst>
                <a:gd name="connsiteX0" fmla="*/ 50265 w 70755"/>
                <a:gd name="connsiteY0" fmla="*/ 48450 h 173578"/>
                <a:gd name="connsiteX1" fmla="*/ 47347 w 70755"/>
                <a:gd name="connsiteY1" fmla="*/ 48396 h 173578"/>
                <a:gd name="connsiteX2" fmla="*/ 43678 w 70755"/>
                <a:gd name="connsiteY2" fmla="*/ 48685 h 173578"/>
                <a:gd name="connsiteX3" fmla="*/ 42779 w 70755"/>
                <a:gd name="connsiteY3" fmla="*/ 49389 h 173578"/>
                <a:gd name="connsiteX4" fmla="*/ 42505 w 70755"/>
                <a:gd name="connsiteY4" fmla="*/ 50946 h 173578"/>
                <a:gd name="connsiteX5" fmla="*/ 41355 w 70755"/>
                <a:gd name="connsiteY5" fmla="*/ 54154 h 173578"/>
                <a:gd name="connsiteX6" fmla="*/ 40713 w 70755"/>
                <a:gd name="connsiteY6" fmla="*/ 55335 h 173578"/>
                <a:gd name="connsiteX7" fmla="*/ 39360 w 70755"/>
                <a:gd name="connsiteY7" fmla="*/ 57494 h 173578"/>
                <a:gd name="connsiteX8" fmla="*/ 37451 w 70755"/>
                <a:gd name="connsiteY8" fmla="*/ 60538 h 173578"/>
                <a:gd name="connsiteX9" fmla="*/ 37052 w 70755"/>
                <a:gd name="connsiteY9" fmla="*/ 61531 h 173578"/>
                <a:gd name="connsiteX10" fmla="*/ 37115 w 70755"/>
                <a:gd name="connsiteY10" fmla="*/ 62556 h 173578"/>
                <a:gd name="connsiteX11" fmla="*/ 38241 w 70755"/>
                <a:gd name="connsiteY11" fmla="*/ 66695 h 173578"/>
                <a:gd name="connsiteX12" fmla="*/ 39422 w 70755"/>
                <a:gd name="connsiteY12" fmla="*/ 71045 h 173578"/>
                <a:gd name="connsiteX13" fmla="*/ 39798 w 70755"/>
                <a:gd name="connsiteY13" fmla="*/ 72750 h 173578"/>
                <a:gd name="connsiteX14" fmla="*/ 40635 w 70755"/>
                <a:gd name="connsiteY14" fmla="*/ 78539 h 173578"/>
                <a:gd name="connsiteX15" fmla="*/ 41105 w 70755"/>
                <a:gd name="connsiteY15" fmla="*/ 82639 h 173578"/>
                <a:gd name="connsiteX16" fmla="*/ 41175 w 70755"/>
                <a:gd name="connsiteY16" fmla="*/ 85049 h 173578"/>
                <a:gd name="connsiteX17" fmla="*/ 41574 w 70755"/>
                <a:gd name="connsiteY17" fmla="*/ 88272 h 173578"/>
                <a:gd name="connsiteX18" fmla="*/ 42622 w 70755"/>
                <a:gd name="connsiteY18" fmla="*/ 90016 h 173578"/>
                <a:gd name="connsiteX19" fmla="*/ 43725 w 70755"/>
                <a:gd name="connsiteY19" fmla="*/ 91112 h 173578"/>
                <a:gd name="connsiteX20" fmla="*/ 47872 w 70755"/>
                <a:gd name="connsiteY20" fmla="*/ 91769 h 173578"/>
                <a:gd name="connsiteX21" fmla="*/ 49108 w 70755"/>
                <a:gd name="connsiteY21" fmla="*/ 92575 h 173578"/>
                <a:gd name="connsiteX22" fmla="*/ 51455 w 70755"/>
                <a:gd name="connsiteY22" fmla="*/ 94632 h 173578"/>
                <a:gd name="connsiteX23" fmla="*/ 56587 w 70755"/>
                <a:gd name="connsiteY23" fmla="*/ 100328 h 173578"/>
                <a:gd name="connsiteX24" fmla="*/ 59403 w 70755"/>
                <a:gd name="connsiteY24" fmla="*/ 103966 h 173578"/>
                <a:gd name="connsiteX25" fmla="*/ 61884 w 70755"/>
                <a:gd name="connsiteY25" fmla="*/ 107165 h 173578"/>
                <a:gd name="connsiteX26" fmla="*/ 66312 w 70755"/>
                <a:gd name="connsiteY26" fmla="*/ 113119 h 173578"/>
                <a:gd name="connsiteX27" fmla="*/ 69754 w 70755"/>
                <a:gd name="connsiteY27" fmla="*/ 117750 h 173578"/>
                <a:gd name="connsiteX28" fmla="*/ 70184 w 70755"/>
                <a:gd name="connsiteY28" fmla="*/ 122100 h 173578"/>
                <a:gd name="connsiteX29" fmla="*/ 70755 w 70755"/>
                <a:gd name="connsiteY29" fmla="*/ 122734 h 173578"/>
                <a:gd name="connsiteX30" fmla="*/ 69597 w 70755"/>
                <a:gd name="connsiteY30" fmla="*/ 125965 h 173578"/>
                <a:gd name="connsiteX31" fmla="*/ 68838 w 70755"/>
                <a:gd name="connsiteY31" fmla="*/ 131183 h 173578"/>
                <a:gd name="connsiteX32" fmla="*/ 69386 w 70755"/>
                <a:gd name="connsiteY32" fmla="*/ 134649 h 173578"/>
                <a:gd name="connsiteX33" fmla="*/ 69159 w 70755"/>
                <a:gd name="connsiteY33" fmla="*/ 140571 h 173578"/>
                <a:gd name="connsiteX34" fmla="*/ 68526 w 70755"/>
                <a:gd name="connsiteY34" fmla="*/ 146885 h 173578"/>
                <a:gd name="connsiteX35" fmla="*/ 67735 w 70755"/>
                <a:gd name="connsiteY35" fmla="*/ 149146 h 173578"/>
                <a:gd name="connsiteX36" fmla="*/ 66718 w 70755"/>
                <a:gd name="connsiteY36" fmla="*/ 149999 h 173578"/>
                <a:gd name="connsiteX37" fmla="*/ 64309 w 70755"/>
                <a:gd name="connsiteY37" fmla="*/ 150679 h 173578"/>
                <a:gd name="connsiteX38" fmla="*/ 59020 w 70755"/>
                <a:gd name="connsiteY38" fmla="*/ 151469 h 173578"/>
                <a:gd name="connsiteX39" fmla="*/ 58230 w 70755"/>
                <a:gd name="connsiteY39" fmla="*/ 152213 h 173578"/>
                <a:gd name="connsiteX40" fmla="*/ 57549 w 70755"/>
                <a:gd name="connsiteY40" fmla="*/ 153441 h 173578"/>
                <a:gd name="connsiteX41" fmla="*/ 56477 w 70755"/>
                <a:gd name="connsiteY41" fmla="*/ 156359 h 173578"/>
                <a:gd name="connsiteX42" fmla="*/ 55218 w 70755"/>
                <a:gd name="connsiteY42" fmla="*/ 159301 h 173578"/>
                <a:gd name="connsiteX43" fmla="*/ 54819 w 70755"/>
                <a:gd name="connsiteY43" fmla="*/ 160560 h 173578"/>
                <a:gd name="connsiteX44" fmla="*/ 55062 w 70755"/>
                <a:gd name="connsiteY44" fmla="*/ 160858 h 173578"/>
                <a:gd name="connsiteX45" fmla="*/ 56196 w 70755"/>
                <a:gd name="connsiteY45" fmla="*/ 162360 h 173578"/>
                <a:gd name="connsiteX46" fmla="*/ 57323 w 70755"/>
                <a:gd name="connsiteY46" fmla="*/ 166201 h 173578"/>
                <a:gd name="connsiteX47" fmla="*/ 57526 w 70755"/>
                <a:gd name="connsiteY47" fmla="*/ 172796 h 173578"/>
                <a:gd name="connsiteX48" fmla="*/ 57135 w 70755"/>
                <a:gd name="connsiteY48" fmla="*/ 173289 h 173578"/>
                <a:gd name="connsiteX49" fmla="*/ 55570 w 70755"/>
                <a:gd name="connsiteY49" fmla="*/ 173578 h 173578"/>
                <a:gd name="connsiteX50" fmla="*/ 53888 w 70755"/>
                <a:gd name="connsiteY50" fmla="*/ 173492 h 173578"/>
                <a:gd name="connsiteX51" fmla="*/ 53192 w 70755"/>
                <a:gd name="connsiteY51" fmla="*/ 173117 h 173578"/>
                <a:gd name="connsiteX52" fmla="*/ 52566 w 70755"/>
                <a:gd name="connsiteY52" fmla="*/ 172382 h 173578"/>
                <a:gd name="connsiteX53" fmla="*/ 52112 w 70755"/>
                <a:gd name="connsiteY53" fmla="*/ 170973 h 173578"/>
                <a:gd name="connsiteX54" fmla="*/ 53215 w 70755"/>
                <a:gd name="connsiteY54" fmla="*/ 169995 h 173578"/>
                <a:gd name="connsiteX55" fmla="*/ 53606 w 70755"/>
                <a:gd name="connsiteY55" fmla="*/ 168274 h 173578"/>
                <a:gd name="connsiteX56" fmla="*/ 52902 w 70755"/>
                <a:gd name="connsiteY56" fmla="*/ 166803 h 173578"/>
                <a:gd name="connsiteX57" fmla="*/ 51486 w 70755"/>
                <a:gd name="connsiteY57" fmla="*/ 166475 h 173578"/>
                <a:gd name="connsiteX58" fmla="*/ 49687 w 70755"/>
                <a:gd name="connsiteY58" fmla="*/ 165121 h 173578"/>
                <a:gd name="connsiteX59" fmla="*/ 45853 w 70755"/>
                <a:gd name="connsiteY59" fmla="*/ 160717 h 173578"/>
                <a:gd name="connsiteX60" fmla="*/ 42645 w 70755"/>
                <a:gd name="connsiteY60" fmla="*/ 157627 h 173578"/>
                <a:gd name="connsiteX61" fmla="*/ 40784 w 70755"/>
                <a:gd name="connsiteY61" fmla="*/ 155068 h 173578"/>
                <a:gd name="connsiteX62" fmla="*/ 38883 w 70755"/>
                <a:gd name="connsiteY62" fmla="*/ 154051 h 173578"/>
                <a:gd name="connsiteX63" fmla="*/ 38335 w 70755"/>
                <a:gd name="connsiteY63" fmla="*/ 153425 h 173578"/>
                <a:gd name="connsiteX64" fmla="*/ 37873 w 70755"/>
                <a:gd name="connsiteY64" fmla="*/ 152346 h 173578"/>
                <a:gd name="connsiteX65" fmla="*/ 37866 w 70755"/>
                <a:gd name="connsiteY65" fmla="*/ 150789 h 173578"/>
                <a:gd name="connsiteX66" fmla="*/ 38038 w 70755"/>
                <a:gd name="connsiteY66" fmla="*/ 149647 h 173578"/>
                <a:gd name="connsiteX67" fmla="*/ 37443 w 70755"/>
                <a:gd name="connsiteY67" fmla="*/ 148356 h 173578"/>
                <a:gd name="connsiteX68" fmla="*/ 35519 w 70755"/>
                <a:gd name="connsiteY68" fmla="*/ 146369 h 173578"/>
                <a:gd name="connsiteX69" fmla="*/ 34642 w 70755"/>
                <a:gd name="connsiteY69" fmla="*/ 145266 h 173578"/>
                <a:gd name="connsiteX70" fmla="*/ 34595 w 70755"/>
                <a:gd name="connsiteY70" fmla="*/ 143951 h 173578"/>
                <a:gd name="connsiteX71" fmla="*/ 35409 w 70755"/>
                <a:gd name="connsiteY71" fmla="*/ 142684 h 173578"/>
                <a:gd name="connsiteX72" fmla="*/ 37052 w 70755"/>
                <a:gd name="connsiteY72" fmla="*/ 141135 h 173578"/>
                <a:gd name="connsiteX73" fmla="*/ 38296 w 70755"/>
                <a:gd name="connsiteY73" fmla="*/ 137998 h 173578"/>
                <a:gd name="connsiteX74" fmla="*/ 38742 w 70755"/>
                <a:gd name="connsiteY74" fmla="*/ 135971 h 173578"/>
                <a:gd name="connsiteX75" fmla="*/ 41065 w 70755"/>
                <a:gd name="connsiteY75" fmla="*/ 131895 h 173578"/>
                <a:gd name="connsiteX76" fmla="*/ 41386 w 70755"/>
                <a:gd name="connsiteY76" fmla="*/ 128359 h 173578"/>
                <a:gd name="connsiteX77" fmla="*/ 41433 w 70755"/>
                <a:gd name="connsiteY77" fmla="*/ 125535 h 173578"/>
                <a:gd name="connsiteX78" fmla="*/ 41292 w 70755"/>
                <a:gd name="connsiteY78" fmla="*/ 123423 h 173578"/>
                <a:gd name="connsiteX79" fmla="*/ 40698 w 70755"/>
                <a:gd name="connsiteY79" fmla="*/ 119096 h 173578"/>
                <a:gd name="connsiteX80" fmla="*/ 40283 w 70755"/>
                <a:gd name="connsiteY80" fmla="*/ 116108 h 173578"/>
                <a:gd name="connsiteX81" fmla="*/ 37420 w 70755"/>
                <a:gd name="connsiteY81" fmla="*/ 112196 h 173578"/>
                <a:gd name="connsiteX82" fmla="*/ 36489 w 70755"/>
                <a:gd name="connsiteY82" fmla="*/ 111828 h 173578"/>
                <a:gd name="connsiteX83" fmla="*/ 33774 w 70755"/>
                <a:gd name="connsiteY83" fmla="*/ 112172 h 173578"/>
                <a:gd name="connsiteX84" fmla="*/ 31427 w 70755"/>
                <a:gd name="connsiteY84" fmla="*/ 112744 h 173578"/>
                <a:gd name="connsiteX85" fmla="*/ 30277 w 70755"/>
                <a:gd name="connsiteY85" fmla="*/ 113557 h 173578"/>
                <a:gd name="connsiteX86" fmla="*/ 28532 w 70755"/>
                <a:gd name="connsiteY86" fmla="*/ 113596 h 173578"/>
                <a:gd name="connsiteX87" fmla="*/ 23955 w 70755"/>
                <a:gd name="connsiteY87" fmla="*/ 114277 h 173578"/>
                <a:gd name="connsiteX88" fmla="*/ 22516 w 70755"/>
                <a:gd name="connsiteY88" fmla="*/ 114566 h 173578"/>
                <a:gd name="connsiteX89" fmla="*/ 21687 w 70755"/>
                <a:gd name="connsiteY89" fmla="*/ 115271 h 173578"/>
                <a:gd name="connsiteX90" fmla="*/ 21202 w 70755"/>
                <a:gd name="connsiteY90" fmla="*/ 115419 h 173578"/>
                <a:gd name="connsiteX91" fmla="*/ 18323 w 70755"/>
                <a:gd name="connsiteY91" fmla="*/ 112399 h 173578"/>
                <a:gd name="connsiteX92" fmla="*/ 15796 w 70755"/>
                <a:gd name="connsiteY92" fmla="*/ 109137 h 173578"/>
                <a:gd name="connsiteX93" fmla="*/ 12580 w 70755"/>
                <a:gd name="connsiteY93" fmla="*/ 103598 h 173578"/>
                <a:gd name="connsiteX94" fmla="*/ 11665 w 70755"/>
                <a:gd name="connsiteY94" fmla="*/ 102933 h 173578"/>
                <a:gd name="connsiteX95" fmla="*/ 10491 w 70755"/>
                <a:gd name="connsiteY95" fmla="*/ 101306 h 173578"/>
                <a:gd name="connsiteX96" fmla="*/ 9513 w 70755"/>
                <a:gd name="connsiteY96" fmla="*/ 101713 h 173578"/>
                <a:gd name="connsiteX97" fmla="*/ 8168 w 70755"/>
                <a:gd name="connsiteY97" fmla="*/ 102855 h 173578"/>
                <a:gd name="connsiteX98" fmla="*/ 7440 w 70755"/>
                <a:gd name="connsiteY98" fmla="*/ 103167 h 173578"/>
                <a:gd name="connsiteX99" fmla="*/ 7065 w 70755"/>
                <a:gd name="connsiteY99" fmla="*/ 103136 h 173578"/>
                <a:gd name="connsiteX100" fmla="*/ 6822 w 70755"/>
                <a:gd name="connsiteY100" fmla="*/ 102847 h 173578"/>
                <a:gd name="connsiteX101" fmla="*/ 6525 w 70755"/>
                <a:gd name="connsiteY101" fmla="*/ 102119 h 173578"/>
                <a:gd name="connsiteX102" fmla="*/ 5484 w 70755"/>
                <a:gd name="connsiteY102" fmla="*/ 100031 h 173578"/>
                <a:gd name="connsiteX103" fmla="*/ 4319 w 70755"/>
                <a:gd name="connsiteY103" fmla="*/ 98536 h 173578"/>
                <a:gd name="connsiteX104" fmla="*/ 3083 w 70755"/>
                <a:gd name="connsiteY104" fmla="*/ 97957 h 173578"/>
                <a:gd name="connsiteX105" fmla="*/ 2073 w 70755"/>
                <a:gd name="connsiteY105" fmla="*/ 97269 h 173578"/>
                <a:gd name="connsiteX106" fmla="*/ 2519 w 70755"/>
                <a:gd name="connsiteY106" fmla="*/ 96604 h 173578"/>
                <a:gd name="connsiteX107" fmla="*/ 2989 w 70755"/>
                <a:gd name="connsiteY107" fmla="*/ 96126 h 173578"/>
                <a:gd name="connsiteX108" fmla="*/ 2785 w 70755"/>
                <a:gd name="connsiteY108" fmla="*/ 95634 h 173578"/>
                <a:gd name="connsiteX109" fmla="*/ 2222 w 70755"/>
                <a:gd name="connsiteY109" fmla="*/ 94914 h 173578"/>
                <a:gd name="connsiteX110" fmla="*/ 32 w 70755"/>
                <a:gd name="connsiteY110" fmla="*/ 93873 h 173578"/>
                <a:gd name="connsiteX111" fmla="*/ 0 w 70755"/>
                <a:gd name="connsiteY111" fmla="*/ 93427 h 173578"/>
                <a:gd name="connsiteX112" fmla="*/ 1932 w 70755"/>
                <a:gd name="connsiteY112" fmla="*/ 92528 h 173578"/>
                <a:gd name="connsiteX113" fmla="*/ 3153 w 70755"/>
                <a:gd name="connsiteY113" fmla="*/ 91456 h 173578"/>
                <a:gd name="connsiteX114" fmla="*/ 3982 w 70755"/>
                <a:gd name="connsiteY114" fmla="*/ 90431 h 173578"/>
                <a:gd name="connsiteX115" fmla="*/ 5031 w 70755"/>
                <a:gd name="connsiteY115" fmla="*/ 88186 h 173578"/>
                <a:gd name="connsiteX116" fmla="*/ 5883 w 70755"/>
                <a:gd name="connsiteY116" fmla="*/ 85948 h 173578"/>
                <a:gd name="connsiteX117" fmla="*/ 6525 w 70755"/>
                <a:gd name="connsiteY117" fmla="*/ 85221 h 173578"/>
                <a:gd name="connsiteX118" fmla="*/ 6744 w 70755"/>
                <a:gd name="connsiteY118" fmla="*/ 83742 h 173578"/>
                <a:gd name="connsiteX119" fmla="*/ 6595 w 70755"/>
                <a:gd name="connsiteY119" fmla="*/ 82076 h 173578"/>
                <a:gd name="connsiteX120" fmla="*/ 7026 w 70755"/>
                <a:gd name="connsiteY120" fmla="*/ 79948 h 173578"/>
                <a:gd name="connsiteX121" fmla="*/ 7229 w 70755"/>
                <a:gd name="connsiteY121" fmla="*/ 77937 h 173578"/>
                <a:gd name="connsiteX122" fmla="*/ 6580 w 70755"/>
                <a:gd name="connsiteY122" fmla="*/ 77155 h 173578"/>
                <a:gd name="connsiteX123" fmla="*/ 6032 w 70755"/>
                <a:gd name="connsiteY123" fmla="*/ 75801 h 173578"/>
                <a:gd name="connsiteX124" fmla="*/ 6681 w 70755"/>
                <a:gd name="connsiteY124" fmla="*/ 73501 h 173578"/>
                <a:gd name="connsiteX125" fmla="*/ 7698 w 70755"/>
                <a:gd name="connsiteY125" fmla="*/ 71913 h 173578"/>
                <a:gd name="connsiteX126" fmla="*/ 12572 w 70755"/>
                <a:gd name="connsiteY126" fmla="*/ 70262 h 173578"/>
                <a:gd name="connsiteX127" fmla="*/ 15968 w 70755"/>
                <a:gd name="connsiteY127" fmla="*/ 68768 h 173578"/>
                <a:gd name="connsiteX128" fmla="*/ 16687 w 70755"/>
                <a:gd name="connsiteY128" fmla="*/ 68119 h 173578"/>
                <a:gd name="connsiteX129" fmla="*/ 17838 w 70755"/>
                <a:gd name="connsiteY129" fmla="*/ 66843 h 173578"/>
                <a:gd name="connsiteX130" fmla="*/ 18479 w 70755"/>
                <a:gd name="connsiteY130" fmla="*/ 65600 h 173578"/>
                <a:gd name="connsiteX131" fmla="*/ 18018 w 70755"/>
                <a:gd name="connsiteY131" fmla="*/ 65232 h 173578"/>
                <a:gd name="connsiteX132" fmla="*/ 15350 w 70755"/>
                <a:gd name="connsiteY132" fmla="*/ 65200 h 173578"/>
                <a:gd name="connsiteX133" fmla="*/ 14692 w 70755"/>
                <a:gd name="connsiteY133" fmla="*/ 64723 h 173578"/>
                <a:gd name="connsiteX134" fmla="*/ 12768 w 70755"/>
                <a:gd name="connsiteY134" fmla="*/ 60350 h 173578"/>
                <a:gd name="connsiteX135" fmla="*/ 13832 w 70755"/>
                <a:gd name="connsiteY135" fmla="*/ 55343 h 173578"/>
                <a:gd name="connsiteX136" fmla="*/ 13926 w 70755"/>
                <a:gd name="connsiteY136" fmla="*/ 53379 h 173578"/>
                <a:gd name="connsiteX137" fmla="*/ 13903 w 70755"/>
                <a:gd name="connsiteY137" fmla="*/ 50938 h 173578"/>
                <a:gd name="connsiteX138" fmla="*/ 13566 w 70755"/>
                <a:gd name="connsiteY138" fmla="*/ 49162 h 173578"/>
                <a:gd name="connsiteX139" fmla="*/ 12721 w 70755"/>
                <a:gd name="connsiteY139" fmla="*/ 48419 h 173578"/>
                <a:gd name="connsiteX140" fmla="*/ 12205 w 70755"/>
                <a:gd name="connsiteY140" fmla="*/ 47465 h 173578"/>
                <a:gd name="connsiteX141" fmla="*/ 12345 w 70755"/>
                <a:gd name="connsiteY141" fmla="*/ 44860 h 173578"/>
                <a:gd name="connsiteX142" fmla="*/ 13128 w 70755"/>
                <a:gd name="connsiteY142" fmla="*/ 44547 h 173578"/>
                <a:gd name="connsiteX143" fmla="*/ 14818 w 70755"/>
                <a:gd name="connsiteY143" fmla="*/ 41104 h 173578"/>
                <a:gd name="connsiteX144" fmla="*/ 15569 w 70755"/>
                <a:gd name="connsiteY144" fmla="*/ 39078 h 173578"/>
                <a:gd name="connsiteX145" fmla="*/ 14669 w 70755"/>
                <a:gd name="connsiteY145" fmla="*/ 37459 h 173578"/>
                <a:gd name="connsiteX146" fmla="*/ 13675 w 70755"/>
                <a:gd name="connsiteY146" fmla="*/ 35151 h 173578"/>
                <a:gd name="connsiteX147" fmla="*/ 13222 w 70755"/>
                <a:gd name="connsiteY147" fmla="*/ 33680 h 173578"/>
                <a:gd name="connsiteX148" fmla="*/ 12971 w 70755"/>
                <a:gd name="connsiteY148" fmla="*/ 33195 h 173578"/>
                <a:gd name="connsiteX149" fmla="*/ 13660 w 70755"/>
                <a:gd name="connsiteY149" fmla="*/ 32287 h 173578"/>
                <a:gd name="connsiteX150" fmla="*/ 14802 w 70755"/>
                <a:gd name="connsiteY150" fmla="*/ 31411 h 173578"/>
                <a:gd name="connsiteX151" fmla="*/ 16085 w 70755"/>
                <a:gd name="connsiteY151" fmla="*/ 31169 h 173578"/>
                <a:gd name="connsiteX152" fmla="*/ 17438 w 70755"/>
                <a:gd name="connsiteY152" fmla="*/ 30754 h 173578"/>
                <a:gd name="connsiteX153" fmla="*/ 21702 w 70755"/>
                <a:gd name="connsiteY153" fmla="*/ 26482 h 173578"/>
                <a:gd name="connsiteX154" fmla="*/ 21757 w 70755"/>
                <a:gd name="connsiteY154" fmla="*/ 25653 h 173578"/>
                <a:gd name="connsiteX155" fmla="*/ 20983 w 70755"/>
                <a:gd name="connsiteY155" fmla="*/ 24221 h 173578"/>
                <a:gd name="connsiteX156" fmla="*/ 19387 w 70755"/>
                <a:gd name="connsiteY156" fmla="*/ 22062 h 173578"/>
                <a:gd name="connsiteX157" fmla="*/ 19035 w 70755"/>
                <a:gd name="connsiteY157" fmla="*/ 21186 h 173578"/>
                <a:gd name="connsiteX158" fmla="*/ 18847 w 70755"/>
                <a:gd name="connsiteY158" fmla="*/ 18589 h 173578"/>
                <a:gd name="connsiteX159" fmla="*/ 18213 w 70755"/>
                <a:gd name="connsiteY159" fmla="*/ 17814 h 173578"/>
                <a:gd name="connsiteX160" fmla="*/ 15874 w 70755"/>
                <a:gd name="connsiteY160" fmla="*/ 16069 h 173578"/>
                <a:gd name="connsiteX161" fmla="*/ 14074 w 70755"/>
                <a:gd name="connsiteY161" fmla="*/ 14231 h 173578"/>
                <a:gd name="connsiteX162" fmla="*/ 14638 w 70755"/>
                <a:gd name="connsiteY162" fmla="*/ 12369 h 173578"/>
                <a:gd name="connsiteX163" fmla="*/ 14943 w 70755"/>
                <a:gd name="connsiteY163" fmla="*/ 10335 h 173578"/>
                <a:gd name="connsiteX164" fmla="*/ 14051 w 70755"/>
                <a:gd name="connsiteY164" fmla="*/ 9216 h 173578"/>
                <a:gd name="connsiteX165" fmla="*/ 12729 w 70755"/>
                <a:gd name="connsiteY165" fmla="*/ 8058 h 173578"/>
                <a:gd name="connsiteX166" fmla="*/ 11908 w 70755"/>
                <a:gd name="connsiteY166" fmla="*/ 6368 h 173578"/>
                <a:gd name="connsiteX167" fmla="*/ 11532 w 70755"/>
                <a:gd name="connsiteY167" fmla="*/ 5109 h 173578"/>
                <a:gd name="connsiteX168" fmla="*/ 10491 w 70755"/>
                <a:gd name="connsiteY168" fmla="*/ 4608 h 173578"/>
                <a:gd name="connsiteX169" fmla="*/ 9529 w 70755"/>
                <a:gd name="connsiteY169" fmla="*/ 4592 h 173578"/>
                <a:gd name="connsiteX170" fmla="*/ 8825 w 70755"/>
                <a:gd name="connsiteY170" fmla="*/ 5375 h 173578"/>
                <a:gd name="connsiteX171" fmla="*/ 8066 w 70755"/>
                <a:gd name="connsiteY171" fmla="*/ 5304 h 173578"/>
                <a:gd name="connsiteX172" fmla="*/ 7143 w 70755"/>
                <a:gd name="connsiteY172" fmla="*/ 5031 h 173578"/>
                <a:gd name="connsiteX173" fmla="*/ 6838 w 70755"/>
                <a:gd name="connsiteY173" fmla="*/ 3943 h 173578"/>
                <a:gd name="connsiteX174" fmla="*/ 6783 w 70755"/>
                <a:gd name="connsiteY174" fmla="*/ 2770 h 173578"/>
                <a:gd name="connsiteX175" fmla="*/ 6149 w 70755"/>
                <a:gd name="connsiteY175" fmla="*/ 1971 h 173578"/>
                <a:gd name="connsiteX176" fmla="*/ 5539 w 70755"/>
                <a:gd name="connsiteY176" fmla="*/ 860 h 173578"/>
                <a:gd name="connsiteX177" fmla="*/ 5461 w 70755"/>
                <a:gd name="connsiteY177" fmla="*/ 274 h 173578"/>
                <a:gd name="connsiteX178" fmla="*/ 5844 w 70755"/>
                <a:gd name="connsiteY178" fmla="*/ 102 h 173578"/>
                <a:gd name="connsiteX179" fmla="*/ 6650 w 70755"/>
                <a:gd name="connsiteY179" fmla="*/ 0 h 173578"/>
                <a:gd name="connsiteX180" fmla="*/ 10084 w 70755"/>
                <a:gd name="connsiteY180" fmla="*/ 2230 h 173578"/>
                <a:gd name="connsiteX181" fmla="*/ 12165 w 70755"/>
                <a:gd name="connsiteY181" fmla="*/ 2331 h 173578"/>
                <a:gd name="connsiteX182" fmla="*/ 14481 w 70755"/>
                <a:gd name="connsiteY182" fmla="*/ 2746 h 173578"/>
                <a:gd name="connsiteX183" fmla="*/ 16461 w 70755"/>
                <a:gd name="connsiteY183" fmla="*/ 4710 h 173578"/>
                <a:gd name="connsiteX184" fmla="*/ 17485 w 70755"/>
                <a:gd name="connsiteY184" fmla="*/ 4968 h 173578"/>
                <a:gd name="connsiteX185" fmla="*/ 18792 w 70755"/>
                <a:gd name="connsiteY185" fmla="*/ 4694 h 173578"/>
                <a:gd name="connsiteX186" fmla="*/ 22532 w 70755"/>
                <a:gd name="connsiteY186" fmla="*/ 4491 h 173578"/>
                <a:gd name="connsiteX187" fmla="*/ 24034 w 70755"/>
                <a:gd name="connsiteY187" fmla="*/ 4772 h 173578"/>
                <a:gd name="connsiteX188" fmla="*/ 25966 w 70755"/>
                <a:gd name="connsiteY188" fmla="*/ 5922 h 173578"/>
                <a:gd name="connsiteX189" fmla="*/ 26725 w 70755"/>
                <a:gd name="connsiteY189" fmla="*/ 6079 h 173578"/>
                <a:gd name="connsiteX190" fmla="*/ 27938 w 70755"/>
                <a:gd name="connsiteY190" fmla="*/ 6126 h 173578"/>
                <a:gd name="connsiteX191" fmla="*/ 28149 w 70755"/>
                <a:gd name="connsiteY191" fmla="*/ 5813 h 173578"/>
                <a:gd name="connsiteX192" fmla="*/ 28274 w 70755"/>
                <a:gd name="connsiteY192" fmla="*/ 5132 h 173578"/>
                <a:gd name="connsiteX193" fmla="*/ 28063 w 70755"/>
                <a:gd name="connsiteY193" fmla="*/ 3755 h 173578"/>
                <a:gd name="connsiteX194" fmla="*/ 28337 w 70755"/>
                <a:gd name="connsiteY194" fmla="*/ 3012 h 173578"/>
                <a:gd name="connsiteX195" fmla="*/ 29072 w 70755"/>
                <a:gd name="connsiteY195" fmla="*/ 2206 h 173578"/>
                <a:gd name="connsiteX196" fmla="*/ 31114 w 70755"/>
                <a:gd name="connsiteY196" fmla="*/ 3145 h 173578"/>
                <a:gd name="connsiteX197" fmla="*/ 36215 w 70755"/>
                <a:gd name="connsiteY197" fmla="*/ 7432 h 173578"/>
                <a:gd name="connsiteX198" fmla="*/ 36371 w 70755"/>
                <a:gd name="connsiteY198" fmla="*/ 7988 h 173578"/>
                <a:gd name="connsiteX199" fmla="*/ 39626 w 70755"/>
                <a:gd name="connsiteY199" fmla="*/ 12244 h 173578"/>
                <a:gd name="connsiteX200" fmla="*/ 40682 w 70755"/>
                <a:gd name="connsiteY200" fmla="*/ 14043 h 173578"/>
                <a:gd name="connsiteX201" fmla="*/ 40682 w 70755"/>
                <a:gd name="connsiteY201" fmla="*/ 14997 h 173578"/>
                <a:gd name="connsiteX202" fmla="*/ 41683 w 70755"/>
                <a:gd name="connsiteY202" fmla="*/ 18722 h 173578"/>
                <a:gd name="connsiteX203" fmla="*/ 41902 w 70755"/>
                <a:gd name="connsiteY203" fmla="*/ 20466 h 173578"/>
                <a:gd name="connsiteX204" fmla="*/ 41676 w 70755"/>
                <a:gd name="connsiteY204" fmla="*/ 21796 h 173578"/>
                <a:gd name="connsiteX205" fmla="*/ 41715 w 70755"/>
                <a:gd name="connsiteY205" fmla="*/ 22860 h 173578"/>
                <a:gd name="connsiteX206" fmla="*/ 42106 w 70755"/>
                <a:gd name="connsiteY206" fmla="*/ 24378 h 173578"/>
                <a:gd name="connsiteX207" fmla="*/ 41973 w 70755"/>
                <a:gd name="connsiteY207" fmla="*/ 25019 h 173578"/>
                <a:gd name="connsiteX208" fmla="*/ 43131 w 70755"/>
                <a:gd name="connsiteY208" fmla="*/ 27249 h 173578"/>
                <a:gd name="connsiteX209" fmla="*/ 43686 w 70755"/>
                <a:gd name="connsiteY209" fmla="*/ 29127 h 173578"/>
                <a:gd name="connsiteX210" fmla="*/ 43803 w 70755"/>
                <a:gd name="connsiteY210" fmla="*/ 30957 h 173578"/>
                <a:gd name="connsiteX211" fmla="*/ 43475 w 70755"/>
                <a:gd name="connsiteY211" fmla="*/ 32749 h 173578"/>
                <a:gd name="connsiteX212" fmla="*/ 42450 w 70755"/>
                <a:gd name="connsiteY212" fmla="*/ 35354 h 173578"/>
                <a:gd name="connsiteX213" fmla="*/ 42278 w 70755"/>
                <a:gd name="connsiteY213" fmla="*/ 36402 h 173578"/>
                <a:gd name="connsiteX214" fmla="*/ 42505 w 70755"/>
                <a:gd name="connsiteY214" fmla="*/ 37357 h 173578"/>
                <a:gd name="connsiteX215" fmla="*/ 43170 w 70755"/>
                <a:gd name="connsiteY215" fmla="*/ 38397 h 173578"/>
                <a:gd name="connsiteX216" fmla="*/ 44273 w 70755"/>
                <a:gd name="connsiteY216" fmla="*/ 39516 h 173578"/>
                <a:gd name="connsiteX217" fmla="*/ 45102 w 70755"/>
                <a:gd name="connsiteY217" fmla="*/ 40862 h 173578"/>
                <a:gd name="connsiteX218" fmla="*/ 45666 w 70755"/>
                <a:gd name="connsiteY218" fmla="*/ 42450 h 173578"/>
                <a:gd name="connsiteX219" fmla="*/ 46143 w 70755"/>
                <a:gd name="connsiteY219" fmla="*/ 43170 h 173578"/>
                <a:gd name="connsiteX220" fmla="*/ 46737 w 70755"/>
                <a:gd name="connsiteY220" fmla="*/ 43154 h 173578"/>
                <a:gd name="connsiteX221" fmla="*/ 47833 w 70755"/>
                <a:gd name="connsiteY221" fmla="*/ 43397 h 173578"/>
                <a:gd name="connsiteX222" fmla="*/ 48709 w 70755"/>
                <a:gd name="connsiteY222" fmla="*/ 44327 h 173578"/>
                <a:gd name="connsiteX223" fmla="*/ 49726 w 70755"/>
                <a:gd name="connsiteY223" fmla="*/ 45884 h 173578"/>
                <a:gd name="connsiteX224" fmla="*/ 50062 w 70755"/>
                <a:gd name="connsiteY224" fmla="*/ 47676 h 173578"/>
                <a:gd name="connsiteX225" fmla="*/ 50265 w 70755"/>
                <a:gd name="connsiteY225" fmla="*/ 48450 h 173578"/>
                <a:gd name="connsiteX226" fmla="*/ 43287 w 70755"/>
                <a:gd name="connsiteY226" fmla="*/ 58167 h 173578"/>
                <a:gd name="connsiteX227" fmla="*/ 42849 w 70755"/>
                <a:gd name="connsiteY227" fmla="*/ 59349 h 173578"/>
                <a:gd name="connsiteX228" fmla="*/ 41942 w 70755"/>
                <a:gd name="connsiteY228" fmla="*/ 59333 h 173578"/>
                <a:gd name="connsiteX229" fmla="*/ 41089 w 70755"/>
                <a:gd name="connsiteY229" fmla="*/ 58284 h 173578"/>
                <a:gd name="connsiteX230" fmla="*/ 41362 w 70755"/>
                <a:gd name="connsiteY230" fmla="*/ 57471 h 173578"/>
                <a:gd name="connsiteX231" fmla="*/ 42184 w 70755"/>
                <a:gd name="connsiteY231" fmla="*/ 57221 h 173578"/>
                <a:gd name="connsiteX232" fmla="*/ 42904 w 70755"/>
                <a:gd name="connsiteY232" fmla="*/ 57526 h 173578"/>
                <a:gd name="connsiteX233" fmla="*/ 43287 w 70755"/>
                <a:gd name="connsiteY233" fmla="*/ 58167 h 173578"/>
                <a:gd name="connsiteX234" fmla="*/ 44993 w 70755"/>
                <a:gd name="connsiteY234" fmla="*/ 60327 h 173578"/>
                <a:gd name="connsiteX235" fmla="*/ 44218 w 70755"/>
                <a:gd name="connsiteY235" fmla="*/ 60507 h 173578"/>
                <a:gd name="connsiteX236" fmla="*/ 43733 w 70755"/>
                <a:gd name="connsiteY236" fmla="*/ 60107 h 173578"/>
                <a:gd name="connsiteX237" fmla="*/ 43851 w 70755"/>
                <a:gd name="connsiteY237" fmla="*/ 58918 h 173578"/>
                <a:gd name="connsiteX238" fmla="*/ 44124 w 70755"/>
                <a:gd name="connsiteY238" fmla="*/ 58058 h 173578"/>
                <a:gd name="connsiteX239" fmla="*/ 44891 w 70755"/>
                <a:gd name="connsiteY239" fmla="*/ 57925 h 173578"/>
                <a:gd name="connsiteX240" fmla="*/ 45423 w 70755"/>
                <a:gd name="connsiteY240" fmla="*/ 58151 h 173578"/>
                <a:gd name="connsiteX241" fmla="*/ 45791 w 70755"/>
                <a:gd name="connsiteY241" fmla="*/ 58543 h 173578"/>
                <a:gd name="connsiteX242" fmla="*/ 45798 w 70755"/>
                <a:gd name="connsiteY242" fmla="*/ 59176 h 173578"/>
                <a:gd name="connsiteX243" fmla="*/ 45572 w 70755"/>
                <a:gd name="connsiteY243" fmla="*/ 59826 h 173578"/>
                <a:gd name="connsiteX244" fmla="*/ 44993 w 70755"/>
                <a:gd name="connsiteY244" fmla="*/ 60327 h 17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</a:cxnLst>
              <a:rect l="l" t="t" r="r" b="b"/>
              <a:pathLst>
                <a:path w="70755" h="173578">
                  <a:moveTo>
                    <a:pt x="50265" y="48450"/>
                  </a:moveTo>
                  <a:lnTo>
                    <a:pt x="47347" y="48396"/>
                  </a:lnTo>
                  <a:lnTo>
                    <a:pt x="43678" y="48685"/>
                  </a:lnTo>
                  <a:lnTo>
                    <a:pt x="42779" y="49389"/>
                  </a:lnTo>
                  <a:lnTo>
                    <a:pt x="42505" y="50946"/>
                  </a:lnTo>
                  <a:lnTo>
                    <a:pt x="41355" y="54154"/>
                  </a:lnTo>
                  <a:lnTo>
                    <a:pt x="40713" y="55335"/>
                  </a:lnTo>
                  <a:lnTo>
                    <a:pt x="39360" y="57494"/>
                  </a:lnTo>
                  <a:lnTo>
                    <a:pt x="37451" y="60538"/>
                  </a:lnTo>
                  <a:lnTo>
                    <a:pt x="37052" y="61531"/>
                  </a:lnTo>
                  <a:lnTo>
                    <a:pt x="37115" y="62556"/>
                  </a:lnTo>
                  <a:lnTo>
                    <a:pt x="38241" y="66695"/>
                  </a:lnTo>
                  <a:lnTo>
                    <a:pt x="39422" y="71045"/>
                  </a:lnTo>
                  <a:lnTo>
                    <a:pt x="39798" y="72750"/>
                  </a:lnTo>
                  <a:lnTo>
                    <a:pt x="40635" y="78539"/>
                  </a:lnTo>
                  <a:lnTo>
                    <a:pt x="41105" y="82639"/>
                  </a:lnTo>
                  <a:lnTo>
                    <a:pt x="41175" y="85049"/>
                  </a:lnTo>
                  <a:lnTo>
                    <a:pt x="41574" y="88272"/>
                  </a:lnTo>
                  <a:lnTo>
                    <a:pt x="42622" y="90016"/>
                  </a:lnTo>
                  <a:lnTo>
                    <a:pt x="43725" y="91112"/>
                  </a:lnTo>
                  <a:lnTo>
                    <a:pt x="47872" y="91769"/>
                  </a:lnTo>
                  <a:lnTo>
                    <a:pt x="49108" y="92575"/>
                  </a:lnTo>
                  <a:lnTo>
                    <a:pt x="51455" y="94632"/>
                  </a:lnTo>
                  <a:lnTo>
                    <a:pt x="56587" y="100328"/>
                  </a:lnTo>
                  <a:lnTo>
                    <a:pt x="59403" y="103966"/>
                  </a:lnTo>
                  <a:lnTo>
                    <a:pt x="61884" y="107165"/>
                  </a:lnTo>
                  <a:lnTo>
                    <a:pt x="66312" y="113119"/>
                  </a:lnTo>
                  <a:lnTo>
                    <a:pt x="69754" y="117750"/>
                  </a:lnTo>
                  <a:lnTo>
                    <a:pt x="70184" y="122100"/>
                  </a:lnTo>
                  <a:lnTo>
                    <a:pt x="70755" y="122734"/>
                  </a:lnTo>
                  <a:lnTo>
                    <a:pt x="69597" y="125965"/>
                  </a:lnTo>
                  <a:lnTo>
                    <a:pt x="68838" y="131183"/>
                  </a:lnTo>
                  <a:lnTo>
                    <a:pt x="69386" y="134649"/>
                  </a:lnTo>
                  <a:lnTo>
                    <a:pt x="69159" y="140571"/>
                  </a:lnTo>
                  <a:lnTo>
                    <a:pt x="68526" y="146885"/>
                  </a:lnTo>
                  <a:lnTo>
                    <a:pt x="67735" y="149146"/>
                  </a:lnTo>
                  <a:lnTo>
                    <a:pt x="66718" y="149999"/>
                  </a:lnTo>
                  <a:lnTo>
                    <a:pt x="64309" y="150679"/>
                  </a:lnTo>
                  <a:lnTo>
                    <a:pt x="59020" y="151469"/>
                  </a:lnTo>
                  <a:lnTo>
                    <a:pt x="58230" y="152213"/>
                  </a:lnTo>
                  <a:lnTo>
                    <a:pt x="57549" y="153441"/>
                  </a:lnTo>
                  <a:lnTo>
                    <a:pt x="56477" y="156359"/>
                  </a:lnTo>
                  <a:lnTo>
                    <a:pt x="55218" y="159301"/>
                  </a:lnTo>
                  <a:lnTo>
                    <a:pt x="54819" y="160560"/>
                  </a:lnTo>
                  <a:lnTo>
                    <a:pt x="55062" y="160858"/>
                  </a:lnTo>
                  <a:lnTo>
                    <a:pt x="56196" y="162360"/>
                  </a:lnTo>
                  <a:lnTo>
                    <a:pt x="57323" y="166201"/>
                  </a:lnTo>
                  <a:lnTo>
                    <a:pt x="57526" y="172796"/>
                  </a:lnTo>
                  <a:lnTo>
                    <a:pt x="57135" y="173289"/>
                  </a:lnTo>
                  <a:lnTo>
                    <a:pt x="55570" y="173578"/>
                  </a:lnTo>
                  <a:lnTo>
                    <a:pt x="53888" y="173492"/>
                  </a:lnTo>
                  <a:lnTo>
                    <a:pt x="53192" y="173117"/>
                  </a:lnTo>
                  <a:lnTo>
                    <a:pt x="52566" y="172382"/>
                  </a:lnTo>
                  <a:lnTo>
                    <a:pt x="52112" y="170973"/>
                  </a:lnTo>
                  <a:lnTo>
                    <a:pt x="53215" y="169995"/>
                  </a:lnTo>
                  <a:lnTo>
                    <a:pt x="53606" y="168274"/>
                  </a:lnTo>
                  <a:lnTo>
                    <a:pt x="52902" y="166803"/>
                  </a:lnTo>
                  <a:lnTo>
                    <a:pt x="51486" y="166475"/>
                  </a:lnTo>
                  <a:lnTo>
                    <a:pt x="49687" y="165121"/>
                  </a:lnTo>
                  <a:lnTo>
                    <a:pt x="45853" y="160717"/>
                  </a:lnTo>
                  <a:lnTo>
                    <a:pt x="42645" y="157627"/>
                  </a:lnTo>
                  <a:lnTo>
                    <a:pt x="40784" y="155068"/>
                  </a:lnTo>
                  <a:lnTo>
                    <a:pt x="38883" y="154051"/>
                  </a:lnTo>
                  <a:lnTo>
                    <a:pt x="38335" y="153425"/>
                  </a:lnTo>
                  <a:lnTo>
                    <a:pt x="37873" y="152346"/>
                  </a:lnTo>
                  <a:lnTo>
                    <a:pt x="37866" y="150789"/>
                  </a:lnTo>
                  <a:lnTo>
                    <a:pt x="38038" y="149647"/>
                  </a:lnTo>
                  <a:lnTo>
                    <a:pt x="37443" y="148356"/>
                  </a:lnTo>
                  <a:lnTo>
                    <a:pt x="35519" y="146369"/>
                  </a:lnTo>
                  <a:lnTo>
                    <a:pt x="34642" y="145266"/>
                  </a:lnTo>
                  <a:lnTo>
                    <a:pt x="34595" y="143951"/>
                  </a:lnTo>
                  <a:lnTo>
                    <a:pt x="35409" y="142684"/>
                  </a:lnTo>
                  <a:lnTo>
                    <a:pt x="37052" y="141135"/>
                  </a:lnTo>
                  <a:lnTo>
                    <a:pt x="38296" y="137998"/>
                  </a:lnTo>
                  <a:lnTo>
                    <a:pt x="38742" y="135971"/>
                  </a:lnTo>
                  <a:lnTo>
                    <a:pt x="41065" y="131895"/>
                  </a:lnTo>
                  <a:lnTo>
                    <a:pt x="41386" y="128359"/>
                  </a:lnTo>
                  <a:lnTo>
                    <a:pt x="41433" y="125535"/>
                  </a:lnTo>
                  <a:lnTo>
                    <a:pt x="41292" y="123423"/>
                  </a:lnTo>
                  <a:lnTo>
                    <a:pt x="40698" y="119096"/>
                  </a:lnTo>
                  <a:lnTo>
                    <a:pt x="40283" y="116108"/>
                  </a:lnTo>
                  <a:lnTo>
                    <a:pt x="37420" y="112196"/>
                  </a:lnTo>
                  <a:lnTo>
                    <a:pt x="36489" y="111828"/>
                  </a:lnTo>
                  <a:lnTo>
                    <a:pt x="33774" y="112172"/>
                  </a:lnTo>
                  <a:lnTo>
                    <a:pt x="31427" y="112744"/>
                  </a:lnTo>
                  <a:lnTo>
                    <a:pt x="30277" y="113557"/>
                  </a:lnTo>
                  <a:lnTo>
                    <a:pt x="28532" y="113596"/>
                  </a:lnTo>
                  <a:lnTo>
                    <a:pt x="23955" y="114277"/>
                  </a:lnTo>
                  <a:lnTo>
                    <a:pt x="22516" y="114566"/>
                  </a:lnTo>
                  <a:lnTo>
                    <a:pt x="21687" y="115271"/>
                  </a:lnTo>
                  <a:lnTo>
                    <a:pt x="21202" y="115419"/>
                  </a:lnTo>
                  <a:lnTo>
                    <a:pt x="18323" y="112399"/>
                  </a:lnTo>
                  <a:lnTo>
                    <a:pt x="15796" y="109137"/>
                  </a:lnTo>
                  <a:lnTo>
                    <a:pt x="12580" y="103598"/>
                  </a:lnTo>
                  <a:lnTo>
                    <a:pt x="11665" y="102933"/>
                  </a:lnTo>
                  <a:lnTo>
                    <a:pt x="10491" y="101306"/>
                  </a:lnTo>
                  <a:lnTo>
                    <a:pt x="9513" y="101713"/>
                  </a:lnTo>
                  <a:lnTo>
                    <a:pt x="8168" y="102855"/>
                  </a:lnTo>
                  <a:lnTo>
                    <a:pt x="7440" y="103167"/>
                  </a:lnTo>
                  <a:lnTo>
                    <a:pt x="7065" y="103136"/>
                  </a:lnTo>
                  <a:lnTo>
                    <a:pt x="6822" y="102847"/>
                  </a:lnTo>
                  <a:lnTo>
                    <a:pt x="6525" y="102119"/>
                  </a:lnTo>
                  <a:lnTo>
                    <a:pt x="5484" y="100031"/>
                  </a:lnTo>
                  <a:lnTo>
                    <a:pt x="4319" y="98536"/>
                  </a:lnTo>
                  <a:lnTo>
                    <a:pt x="3083" y="97957"/>
                  </a:lnTo>
                  <a:lnTo>
                    <a:pt x="2073" y="97269"/>
                  </a:lnTo>
                  <a:lnTo>
                    <a:pt x="2519" y="96604"/>
                  </a:lnTo>
                  <a:lnTo>
                    <a:pt x="2989" y="96126"/>
                  </a:lnTo>
                  <a:lnTo>
                    <a:pt x="2785" y="95634"/>
                  </a:lnTo>
                  <a:lnTo>
                    <a:pt x="2222" y="94914"/>
                  </a:lnTo>
                  <a:lnTo>
                    <a:pt x="32" y="93873"/>
                  </a:lnTo>
                  <a:lnTo>
                    <a:pt x="0" y="93427"/>
                  </a:lnTo>
                  <a:lnTo>
                    <a:pt x="1932" y="92528"/>
                  </a:lnTo>
                  <a:lnTo>
                    <a:pt x="3153" y="91456"/>
                  </a:lnTo>
                  <a:lnTo>
                    <a:pt x="3982" y="90431"/>
                  </a:lnTo>
                  <a:lnTo>
                    <a:pt x="5031" y="88186"/>
                  </a:lnTo>
                  <a:lnTo>
                    <a:pt x="5883" y="85948"/>
                  </a:lnTo>
                  <a:lnTo>
                    <a:pt x="6525" y="85221"/>
                  </a:lnTo>
                  <a:lnTo>
                    <a:pt x="6744" y="83742"/>
                  </a:lnTo>
                  <a:lnTo>
                    <a:pt x="6595" y="82076"/>
                  </a:lnTo>
                  <a:lnTo>
                    <a:pt x="7026" y="79948"/>
                  </a:lnTo>
                  <a:lnTo>
                    <a:pt x="7229" y="77937"/>
                  </a:lnTo>
                  <a:lnTo>
                    <a:pt x="6580" y="77155"/>
                  </a:lnTo>
                  <a:lnTo>
                    <a:pt x="6032" y="75801"/>
                  </a:lnTo>
                  <a:lnTo>
                    <a:pt x="6681" y="73501"/>
                  </a:lnTo>
                  <a:lnTo>
                    <a:pt x="7698" y="71913"/>
                  </a:lnTo>
                  <a:lnTo>
                    <a:pt x="12572" y="70262"/>
                  </a:lnTo>
                  <a:lnTo>
                    <a:pt x="15968" y="68768"/>
                  </a:lnTo>
                  <a:lnTo>
                    <a:pt x="16687" y="68119"/>
                  </a:lnTo>
                  <a:lnTo>
                    <a:pt x="17838" y="66843"/>
                  </a:lnTo>
                  <a:lnTo>
                    <a:pt x="18479" y="65600"/>
                  </a:lnTo>
                  <a:lnTo>
                    <a:pt x="18018" y="65232"/>
                  </a:lnTo>
                  <a:lnTo>
                    <a:pt x="15350" y="65200"/>
                  </a:lnTo>
                  <a:lnTo>
                    <a:pt x="14692" y="64723"/>
                  </a:lnTo>
                  <a:lnTo>
                    <a:pt x="12768" y="60350"/>
                  </a:lnTo>
                  <a:lnTo>
                    <a:pt x="13832" y="55343"/>
                  </a:lnTo>
                  <a:lnTo>
                    <a:pt x="13926" y="53379"/>
                  </a:lnTo>
                  <a:lnTo>
                    <a:pt x="13903" y="50938"/>
                  </a:lnTo>
                  <a:lnTo>
                    <a:pt x="13566" y="49162"/>
                  </a:lnTo>
                  <a:lnTo>
                    <a:pt x="12721" y="48419"/>
                  </a:lnTo>
                  <a:lnTo>
                    <a:pt x="12205" y="47465"/>
                  </a:lnTo>
                  <a:lnTo>
                    <a:pt x="12345" y="44860"/>
                  </a:lnTo>
                  <a:lnTo>
                    <a:pt x="13128" y="44547"/>
                  </a:lnTo>
                  <a:lnTo>
                    <a:pt x="14818" y="41104"/>
                  </a:lnTo>
                  <a:lnTo>
                    <a:pt x="15569" y="39078"/>
                  </a:lnTo>
                  <a:lnTo>
                    <a:pt x="14669" y="37459"/>
                  </a:lnTo>
                  <a:lnTo>
                    <a:pt x="13675" y="35151"/>
                  </a:lnTo>
                  <a:lnTo>
                    <a:pt x="13222" y="33680"/>
                  </a:lnTo>
                  <a:lnTo>
                    <a:pt x="12971" y="33195"/>
                  </a:lnTo>
                  <a:lnTo>
                    <a:pt x="13660" y="32287"/>
                  </a:lnTo>
                  <a:lnTo>
                    <a:pt x="14802" y="31411"/>
                  </a:lnTo>
                  <a:lnTo>
                    <a:pt x="16085" y="31169"/>
                  </a:lnTo>
                  <a:lnTo>
                    <a:pt x="17438" y="30754"/>
                  </a:lnTo>
                  <a:lnTo>
                    <a:pt x="21702" y="26482"/>
                  </a:lnTo>
                  <a:lnTo>
                    <a:pt x="21757" y="25653"/>
                  </a:lnTo>
                  <a:lnTo>
                    <a:pt x="20983" y="24221"/>
                  </a:lnTo>
                  <a:lnTo>
                    <a:pt x="19387" y="22062"/>
                  </a:lnTo>
                  <a:lnTo>
                    <a:pt x="19035" y="21186"/>
                  </a:lnTo>
                  <a:lnTo>
                    <a:pt x="18847" y="18589"/>
                  </a:lnTo>
                  <a:lnTo>
                    <a:pt x="18213" y="17814"/>
                  </a:lnTo>
                  <a:lnTo>
                    <a:pt x="15874" y="16069"/>
                  </a:lnTo>
                  <a:lnTo>
                    <a:pt x="14074" y="14231"/>
                  </a:lnTo>
                  <a:lnTo>
                    <a:pt x="14638" y="12369"/>
                  </a:lnTo>
                  <a:lnTo>
                    <a:pt x="14943" y="10335"/>
                  </a:lnTo>
                  <a:lnTo>
                    <a:pt x="14051" y="9216"/>
                  </a:lnTo>
                  <a:lnTo>
                    <a:pt x="12729" y="8058"/>
                  </a:lnTo>
                  <a:lnTo>
                    <a:pt x="11908" y="6368"/>
                  </a:lnTo>
                  <a:lnTo>
                    <a:pt x="11532" y="5109"/>
                  </a:lnTo>
                  <a:lnTo>
                    <a:pt x="10491" y="4608"/>
                  </a:lnTo>
                  <a:lnTo>
                    <a:pt x="9529" y="4592"/>
                  </a:lnTo>
                  <a:lnTo>
                    <a:pt x="8825" y="5375"/>
                  </a:lnTo>
                  <a:lnTo>
                    <a:pt x="8066" y="5304"/>
                  </a:lnTo>
                  <a:lnTo>
                    <a:pt x="7143" y="5031"/>
                  </a:lnTo>
                  <a:lnTo>
                    <a:pt x="6838" y="3943"/>
                  </a:lnTo>
                  <a:lnTo>
                    <a:pt x="6783" y="2770"/>
                  </a:lnTo>
                  <a:lnTo>
                    <a:pt x="6149" y="1971"/>
                  </a:lnTo>
                  <a:lnTo>
                    <a:pt x="5539" y="860"/>
                  </a:lnTo>
                  <a:lnTo>
                    <a:pt x="5461" y="274"/>
                  </a:lnTo>
                  <a:lnTo>
                    <a:pt x="5844" y="102"/>
                  </a:lnTo>
                  <a:lnTo>
                    <a:pt x="6650" y="0"/>
                  </a:lnTo>
                  <a:lnTo>
                    <a:pt x="10084" y="2230"/>
                  </a:lnTo>
                  <a:lnTo>
                    <a:pt x="12165" y="2331"/>
                  </a:lnTo>
                  <a:lnTo>
                    <a:pt x="14481" y="2746"/>
                  </a:lnTo>
                  <a:lnTo>
                    <a:pt x="16461" y="4710"/>
                  </a:lnTo>
                  <a:lnTo>
                    <a:pt x="17485" y="4968"/>
                  </a:lnTo>
                  <a:lnTo>
                    <a:pt x="18792" y="4694"/>
                  </a:lnTo>
                  <a:lnTo>
                    <a:pt x="22532" y="4491"/>
                  </a:lnTo>
                  <a:lnTo>
                    <a:pt x="24034" y="4772"/>
                  </a:lnTo>
                  <a:lnTo>
                    <a:pt x="25966" y="5922"/>
                  </a:lnTo>
                  <a:lnTo>
                    <a:pt x="26725" y="6079"/>
                  </a:lnTo>
                  <a:lnTo>
                    <a:pt x="27938" y="6126"/>
                  </a:lnTo>
                  <a:lnTo>
                    <a:pt x="28149" y="5813"/>
                  </a:lnTo>
                  <a:lnTo>
                    <a:pt x="28274" y="5132"/>
                  </a:lnTo>
                  <a:lnTo>
                    <a:pt x="28063" y="3755"/>
                  </a:lnTo>
                  <a:lnTo>
                    <a:pt x="28337" y="3012"/>
                  </a:lnTo>
                  <a:lnTo>
                    <a:pt x="29072" y="2206"/>
                  </a:lnTo>
                  <a:lnTo>
                    <a:pt x="31114" y="3145"/>
                  </a:lnTo>
                  <a:lnTo>
                    <a:pt x="36215" y="7432"/>
                  </a:lnTo>
                  <a:lnTo>
                    <a:pt x="36371" y="7988"/>
                  </a:lnTo>
                  <a:lnTo>
                    <a:pt x="39626" y="12244"/>
                  </a:lnTo>
                  <a:lnTo>
                    <a:pt x="40682" y="14043"/>
                  </a:lnTo>
                  <a:lnTo>
                    <a:pt x="40682" y="14997"/>
                  </a:lnTo>
                  <a:lnTo>
                    <a:pt x="41683" y="18722"/>
                  </a:lnTo>
                  <a:lnTo>
                    <a:pt x="41902" y="20466"/>
                  </a:lnTo>
                  <a:lnTo>
                    <a:pt x="41676" y="21796"/>
                  </a:lnTo>
                  <a:lnTo>
                    <a:pt x="41715" y="22860"/>
                  </a:lnTo>
                  <a:lnTo>
                    <a:pt x="42106" y="24378"/>
                  </a:lnTo>
                  <a:lnTo>
                    <a:pt x="41973" y="25019"/>
                  </a:lnTo>
                  <a:lnTo>
                    <a:pt x="43131" y="27249"/>
                  </a:lnTo>
                  <a:lnTo>
                    <a:pt x="43686" y="29127"/>
                  </a:lnTo>
                  <a:lnTo>
                    <a:pt x="43803" y="30957"/>
                  </a:lnTo>
                  <a:lnTo>
                    <a:pt x="43475" y="32749"/>
                  </a:lnTo>
                  <a:lnTo>
                    <a:pt x="42450" y="35354"/>
                  </a:lnTo>
                  <a:lnTo>
                    <a:pt x="42278" y="36402"/>
                  </a:lnTo>
                  <a:lnTo>
                    <a:pt x="42505" y="37357"/>
                  </a:lnTo>
                  <a:lnTo>
                    <a:pt x="43170" y="38397"/>
                  </a:lnTo>
                  <a:lnTo>
                    <a:pt x="44273" y="39516"/>
                  </a:lnTo>
                  <a:lnTo>
                    <a:pt x="45102" y="40862"/>
                  </a:lnTo>
                  <a:lnTo>
                    <a:pt x="45666" y="42450"/>
                  </a:lnTo>
                  <a:lnTo>
                    <a:pt x="46143" y="43170"/>
                  </a:lnTo>
                  <a:lnTo>
                    <a:pt x="46737" y="43154"/>
                  </a:lnTo>
                  <a:lnTo>
                    <a:pt x="47833" y="43397"/>
                  </a:lnTo>
                  <a:lnTo>
                    <a:pt x="48709" y="44327"/>
                  </a:lnTo>
                  <a:lnTo>
                    <a:pt x="49726" y="45884"/>
                  </a:lnTo>
                  <a:lnTo>
                    <a:pt x="50062" y="47676"/>
                  </a:lnTo>
                  <a:lnTo>
                    <a:pt x="50265" y="48450"/>
                  </a:lnTo>
                  <a:close/>
                  <a:moveTo>
                    <a:pt x="43287" y="58167"/>
                  </a:moveTo>
                  <a:lnTo>
                    <a:pt x="42849" y="59349"/>
                  </a:lnTo>
                  <a:lnTo>
                    <a:pt x="41942" y="59333"/>
                  </a:lnTo>
                  <a:lnTo>
                    <a:pt x="41089" y="58284"/>
                  </a:lnTo>
                  <a:lnTo>
                    <a:pt x="41362" y="57471"/>
                  </a:lnTo>
                  <a:lnTo>
                    <a:pt x="42184" y="57221"/>
                  </a:lnTo>
                  <a:lnTo>
                    <a:pt x="42904" y="57526"/>
                  </a:lnTo>
                  <a:lnTo>
                    <a:pt x="43287" y="58167"/>
                  </a:lnTo>
                  <a:close/>
                  <a:moveTo>
                    <a:pt x="44993" y="60327"/>
                  </a:moveTo>
                  <a:lnTo>
                    <a:pt x="44218" y="60507"/>
                  </a:lnTo>
                  <a:lnTo>
                    <a:pt x="43733" y="60107"/>
                  </a:lnTo>
                  <a:lnTo>
                    <a:pt x="43851" y="58918"/>
                  </a:lnTo>
                  <a:lnTo>
                    <a:pt x="44124" y="58058"/>
                  </a:lnTo>
                  <a:lnTo>
                    <a:pt x="44891" y="57925"/>
                  </a:lnTo>
                  <a:lnTo>
                    <a:pt x="45423" y="58151"/>
                  </a:lnTo>
                  <a:lnTo>
                    <a:pt x="45791" y="58543"/>
                  </a:lnTo>
                  <a:lnTo>
                    <a:pt x="45798" y="59176"/>
                  </a:lnTo>
                  <a:lnTo>
                    <a:pt x="45572" y="59826"/>
                  </a:lnTo>
                  <a:lnTo>
                    <a:pt x="44993" y="6032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498FAA7C-3B61-56AD-A6A1-9936778F90AF}"/>
                </a:ext>
              </a:extLst>
            </p:cNvPr>
            <p:cNvSpPr>
              <a:spLocks/>
            </p:cNvSpPr>
            <p:nvPr/>
          </p:nvSpPr>
          <p:spPr>
            <a:xfrm>
              <a:off x="4651240" y="3892306"/>
              <a:ext cx="696129" cy="435608"/>
            </a:xfrm>
            <a:custGeom>
              <a:avLst/>
              <a:gdLst>
                <a:gd name="connsiteX0" fmla="*/ 466683 w 696129"/>
                <a:gd name="connsiteY0" fmla="*/ 169424 h 435608"/>
                <a:gd name="connsiteX1" fmla="*/ 466284 w 696129"/>
                <a:gd name="connsiteY1" fmla="*/ 174439 h 435608"/>
                <a:gd name="connsiteX2" fmla="*/ 464954 w 696129"/>
                <a:gd name="connsiteY2" fmla="*/ 178539 h 435608"/>
                <a:gd name="connsiteX3" fmla="*/ 460581 w 696129"/>
                <a:gd name="connsiteY3" fmla="*/ 187058 h 435608"/>
                <a:gd name="connsiteX4" fmla="*/ 458758 w 696129"/>
                <a:gd name="connsiteY4" fmla="*/ 192331 h 435608"/>
                <a:gd name="connsiteX5" fmla="*/ 455230 w 696129"/>
                <a:gd name="connsiteY5" fmla="*/ 207337 h 435608"/>
                <a:gd name="connsiteX6" fmla="*/ 454142 w 696129"/>
                <a:gd name="connsiteY6" fmla="*/ 217132 h 435608"/>
                <a:gd name="connsiteX7" fmla="*/ 453884 w 696129"/>
                <a:gd name="connsiteY7" fmla="*/ 221732 h 435608"/>
                <a:gd name="connsiteX8" fmla="*/ 453579 w 696129"/>
                <a:gd name="connsiteY8" fmla="*/ 222381 h 435608"/>
                <a:gd name="connsiteX9" fmla="*/ 453908 w 696129"/>
                <a:gd name="connsiteY9" fmla="*/ 223054 h 435608"/>
                <a:gd name="connsiteX10" fmla="*/ 453063 w 696129"/>
                <a:gd name="connsiteY10" fmla="*/ 233201 h 435608"/>
                <a:gd name="connsiteX11" fmla="*/ 453517 w 696129"/>
                <a:gd name="connsiteY11" fmla="*/ 241838 h 435608"/>
                <a:gd name="connsiteX12" fmla="*/ 453227 w 696129"/>
                <a:gd name="connsiteY12" fmla="*/ 243176 h 435608"/>
                <a:gd name="connsiteX13" fmla="*/ 451944 w 696129"/>
                <a:gd name="connsiteY13" fmla="*/ 245773 h 435608"/>
                <a:gd name="connsiteX14" fmla="*/ 451044 w 696129"/>
                <a:gd name="connsiteY14" fmla="*/ 249364 h 435608"/>
                <a:gd name="connsiteX15" fmla="*/ 451396 w 696129"/>
                <a:gd name="connsiteY15" fmla="*/ 250960 h 435608"/>
                <a:gd name="connsiteX16" fmla="*/ 451381 w 696129"/>
                <a:gd name="connsiteY16" fmla="*/ 252063 h 435608"/>
                <a:gd name="connsiteX17" fmla="*/ 452695 w 696129"/>
                <a:gd name="connsiteY17" fmla="*/ 257516 h 435608"/>
                <a:gd name="connsiteX18" fmla="*/ 453118 w 696129"/>
                <a:gd name="connsiteY18" fmla="*/ 261608 h 435608"/>
                <a:gd name="connsiteX19" fmla="*/ 457037 w 696129"/>
                <a:gd name="connsiteY19" fmla="*/ 268602 h 435608"/>
                <a:gd name="connsiteX20" fmla="*/ 459236 w 696129"/>
                <a:gd name="connsiteY20" fmla="*/ 271043 h 435608"/>
                <a:gd name="connsiteX21" fmla="*/ 461966 w 696129"/>
                <a:gd name="connsiteY21" fmla="*/ 273155 h 435608"/>
                <a:gd name="connsiteX22" fmla="*/ 462967 w 696129"/>
                <a:gd name="connsiteY22" fmla="*/ 274344 h 435608"/>
                <a:gd name="connsiteX23" fmla="*/ 462474 w 696129"/>
                <a:gd name="connsiteY23" fmla="*/ 277309 h 435608"/>
                <a:gd name="connsiteX24" fmla="*/ 461364 w 696129"/>
                <a:gd name="connsiteY24" fmla="*/ 278804 h 435608"/>
                <a:gd name="connsiteX25" fmla="*/ 460886 w 696129"/>
                <a:gd name="connsiteY25" fmla="*/ 281182 h 435608"/>
                <a:gd name="connsiteX26" fmla="*/ 460339 w 696129"/>
                <a:gd name="connsiteY26" fmla="*/ 279218 h 435608"/>
                <a:gd name="connsiteX27" fmla="*/ 460550 w 696129"/>
                <a:gd name="connsiteY27" fmla="*/ 276668 h 435608"/>
                <a:gd name="connsiteX28" fmla="*/ 461418 w 696129"/>
                <a:gd name="connsiteY28" fmla="*/ 275299 h 435608"/>
                <a:gd name="connsiteX29" fmla="*/ 461450 w 696129"/>
                <a:gd name="connsiteY29" fmla="*/ 274298 h 435608"/>
                <a:gd name="connsiteX30" fmla="*/ 459846 w 696129"/>
                <a:gd name="connsiteY30" fmla="*/ 273226 h 435608"/>
                <a:gd name="connsiteX31" fmla="*/ 456912 w 696129"/>
                <a:gd name="connsiteY31" fmla="*/ 269713 h 435608"/>
                <a:gd name="connsiteX32" fmla="*/ 453329 w 696129"/>
                <a:gd name="connsiteY32" fmla="*/ 263485 h 435608"/>
                <a:gd name="connsiteX33" fmla="*/ 455879 w 696129"/>
                <a:gd name="connsiteY33" fmla="*/ 273429 h 435608"/>
                <a:gd name="connsiteX34" fmla="*/ 456756 w 696129"/>
                <a:gd name="connsiteY34" fmla="*/ 275017 h 435608"/>
                <a:gd name="connsiteX35" fmla="*/ 457436 w 696129"/>
                <a:gd name="connsiteY35" fmla="*/ 275674 h 435608"/>
                <a:gd name="connsiteX36" fmla="*/ 458578 w 696129"/>
                <a:gd name="connsiteY36" fmla="*/ 276371 h 435608"/>
                <a:gd name="connsiteX37" fmla="*/ 458876 w 696129"/>
                <a:gd name="connsiteY37" fmla="*/ 277450 h 435608"/>
                <a:gd name="connsiteX38" fmla="*/ 458884 w 696129"/>
                <a:gd name="connsiteY38" fmla="*/ 278248 h 435608"/>
                <a:gd name="connsiteX39" fmla="*/ 462028 w 696129"/>
                <a:gd name="connsiteY39" fmla="*/ 285133 h 435608"/>
                <a:gd name="connsiteX40" fmla="*/ 465588 w 696129"/>
                <a:gd name="connsiteY40" fmla="*/ 292237 h 435608"/>
                <a:gd name="connsiteX41" fmla="*/ 465776 w 696129"/>
                <a:gd name="connsiteY41" fmla="*/ 294177 h 435608"/>
                <a:gd name="connsiteX42" fmla="*/ 467200 w 696129"/>
                <a:gd name="connsiteY42" fmla="*/ 296563 h 435608"/>
                <a:gd name="connsiteX43" fmla="*/ 476267 w 696129"/>
                <a:gd name="connsiteY43" fmla="*/ 306499 h 435608"/>
                <a:gd name="connsiteX44" fmla="*/ 481814 w 696129"/>
                <a:gd name="connsiteY44" fmla="*/ 313900 h 435608"/>
                <a:gd name="connsiteX45" fmla="*/ 483739 w 696129"/>
                <a:gd name="connsiteY45" fmla="*/ 320909 h 435608"/>
                <a:gd name="connsiteX46" fmla="*/ 484896 w 696129"/>
                <a:gd name="connsiteY46" fmla="*/ 323092 h 435608"/>
                <a:gd name="connsiteX47" fmla="*/ 485467 w 696129"/>
                <a:gd name="connsiteY47" fmla="*/ 326081 h 435608"/>
                <a:gd name="connsiteX48" fmla="*/ 489098 w 696129"/>
                <a:gd name="connsiteY48" fmla="*/ 329429 h 435608"/>
                <a:gd name="connsiteX49" fmla="*/ 490209 w 696129"/>
                <a:gd name="connsiteY49" fmla="*/ 331589 h 435608"/>
                <a:gd name="connsiteX50" fmla="*/ 492156 w 696129"/>
                <a:gd name="connsiteY50" fmla="*/ 332785 h 435608"/>
                <a:gd name="connsiteX51" fmla="*/ 493729 w 696129"/>
                <a:gd name="connsiteY51" fmla="*/ 336400 h 435608"/>
                <a:gd name="connsiteX52" fmla="*/ 496686 w 696129"/>
                <a:gd name="connsiteY52" fmla="*/ 338512 h 435608"/>
                <a:gd name="connsiteX53" fmla="*/ 495982 w 696129"/>
                <a:gd name="connsiteY53" fmla="*/ 338551 h 435608"/>
                <a:gd name="connsiteX54" fmla="*/ 493393 w 696129"/>
                <a:gd name="connsiteY54" fmla="*/ 337487 h 435608"/>
                <a:gd name="connsiteX55" fmla="*/ 493565 w 696129"/>
                <a:gd name="connsiteY55" fmla="*/ 338191 h 435608"/>
                <a:gd name="connsiteX56" fmla="*/ 495740 w 696129"/>
                <a:gd name="connsiteY56" fmla="*/ 339686 h 435608"/>
                <a:gd name="connsiteX57" fmla="*/ 500003 w 696129"/>
                <a:gd name="connsiteY57" fmla="*/ 341157 h 435608"/>
                <a:gd name="connsiteX58" fmla="*/ 501067 w 696129"/>
                <a:gd name="connsiteY58" fmla="*/ 341157 h 435608"/>
                <a:gd name="connsiteX59" fmla="*/ 499385 w 696129"/>
                <a:gd name="connsiteY59" fmla="*/ 340390 h 435608"/>
                <a:gd name="connsiteX60" fmla="*/ 497962 w 696129"/>
                <a:gd name="connsiteY60" fmla="*/ 339357 h 435608"/>
                <a:gd name="connsiteX61" fmla="*/ 498462 w 696129"/>
                <a:gd name="connsiteY61" fmla="*/ 339209 h 435608"/>
                <a:gd name="connsiteX62" fmla="*/ 501443 w 696129"/>
                <a:gd name="connsiteY62" fmla="*/ 340492 h 435608"/>
                <a:gd name="connsiteX63" fmla="*/ 509775 w 696129"/>
                <a:gd name="connsiteY63" fmla="*/ 340914 h 435608"/>
                <a:gd name="connsiteX64" fmla="*/ 513444 w 696129"/>
                <a:gd name="connsiteY64" fmla="*/ 343910 h 435608"/>
                <a:gd name="connsiteX65" fmla="*/ 518201 w 696129"/>
                <a:gd name="connsiteY65" fmla="*/ 345201 h 435608"/>
                <a:gd name="connsiteX66" fmla="*/ 520759 w 696129"/>
                <a:gd name="connsiteY66" fmla="*/ 349027 h 435608"/>
                <a:gd name="connsiteX67" fmla="*/ 523732 w 696129"/>
                <a:gd name="connsiteY67" fmla="*/ 353017 h 435608"/>
                <a:gd name="connsiteX68" fmla="*/ 525633 w 696129"/>
                <a:gd name="connsiteY68" fmla="*/ 353205 h 435608"/>
                <a:gd name="connsiteX69" fmla="*/ 527112 w 696129"/>
                <a:gd name="connsiteY69" fmla="*/ 353220 h 435608"/>
                <a:gd name="connsiteX70" fmla="*/ 531571 w 696129"/>
                <a:gd name="connsiteY70" fmla="*/ 352547 h 435608"/>
                <a:gd name="connsiteX71" fmla="*/ 538503 w 696129"/>
                <a:gd name="connsiteY71" fmla="*/ 350036 h 435608"/>
                <a:gd name="connsiteX72" fmla="*/ 540889 w 696129"/>
                <a:gd name="connsiteY72" fmla="*/ 348808 h 435608"/>
                <a:gd name="connsiteX73" fmla="*/ 545544 w 696129"/>
                <a:gd name="connsiteY73" fmla="*/ 347141 h 435608"/>
                <a:gd name="connsiteX74" fmla="*/ 552671 w 696129"/>
                <a:gd name="connsiteY74" fmla="*/ 346836 h 435608"/>
                <a:gd name="connsiteX75" fmla="*/ 554877 w 696129"/>
                <a:gd name="connsiteY75" fmla="*/ 347306 h 435608"/>
                <a:gd name="connsiteX76" fmla="*/ 560205 w 696129"/>
                <a:gd name="connsiteY76" fmla="*/ 346265 h 435608"/>
                <a:gd name="connsiteX77" fmla="*/ 562747 w 696129"/>
                <a:gd name="connsiteY77" fmla="*/ 344990 h 435608"/>
                <a:gd name="connsiteX78" fmla="*/ 563631 w 696129"/>
                <a:gd name="connsiteY78" fmla="*/ 343832 h 435608"/>
                <a:gd name="connsiteX79" fmla="*/ 564046 w 696129"/>
                <a:gd name="connsiteY79" fmla="*/ 342979 h 435608"/>
                <a:gd name="connsiteX80" fmla="*/ 568983 w 696129"/>
                <a:gd name="connsiteY80" fmla="*/ 341759 h 435608"/>
                <a:gd name="connsiteX81" fmla="*/ 569961 w 696129"/>
                <a:gd name="connsiteY81" fmla="*/ 341516 h 435608"/>
                <a:gd name="connsiteX82" fmla="*/ 574960 w 696129"/>
                <a:gd name="connsiteY82" fmla="*/ 341297 h 435608"/>
                <a:gd name="connsiteX83" fmla="*/ 577377 w 696129"/>
                <a:gd name="connsiteY83" fmla="*/ 340844 h 435608"/>
                <a:gd name="connsiteX84" fmla="*/ 580217 w 696129"/>
                <a:gd name="connsiteY84" fmla="*/ 340578 h 435608"/>
                <a:gd name="connsiteX85" fmla="*/ 582267 w 696129"/>
                <a:gd name="connsiteY85" fmla="*/ 342377 h 435608"/>
                <a:gd name="connsiteX86" fmla="*/ 582267 w 696129"/>
                <a:gd name="connsiteY86" fmla="*/ 343253 h 435608"/>
                <a:gd name="connsiteX87" fmla="*/ 580898 w 696129"/>
                <a:gd name="connsiteY87" fmla="*/ 344082 h 435608"/>
                <a:gd name="connsiteX88" fmla="*/ 581539 w 696129"/>
                <a:gd name="connsiteY88" fmla="*/ 344888 h 435608"/>
                <a:gd name="connsiteX89" fmla="*/ 583972 w 696129"/>
                <a:gd name="connsiteY89" fmla="*/ 346218 h 435608"/>
                <a:gd name="connsiteX90" fmla="*/ 588432 w 696129"/>
                <a:gd name="connsiteY90" fmla="*/ 346758 h 435608"/>
                <a:gd name="connsiteX91" fmla="*/ 589879 w 696129"/>
                <a:gd name="connsiteY91" fmla="*/ 346547 h 435608"/>
                <a:gd name="connsiteX92" fmla="*/ 591937 w 696129"/>
                <a:gd name="connsiteY92" fmla="*/ 344583 h 435608"/>
                <a:gd name="connsiteX93" fmla="*/ 595559 w 696129"/>
                <a:gd name="connsiteY93" fmla="*/ 342682 h 435608"/>
                <a:gd name="connsiteX94" fmla="*/ 595481 w 696129"/>
                <a:gd name="connsiteY94" fmla="*/ 340468 h 435608"/>
                <a:gd name="connsiteX95" fmla="*/ 594831 w 696129"/>
                <a:gd name="connsiteY95" fmla="*/ 339255 h 435608"/>
                <a:gd name="connsiteX96" fmla="*/ 593783 w 696129"/>
                <a:gd name="connsiteY96" fmla="*/ 339177 h 435608"/>
                <a:gd name="connsiteX97" fmla="*/ 593533 w 696129"/>
                <a:gd name="connsiteY97" fmla="*/ 338497 h 435608"/>
                <a:gd name="connsiteX98" fmla="*/ 594268 w 696129"/>
                <a:gd name="connsiteY98" fmla="*/ 336869 h 435608"/>
                <a:gd name="connsiteX99" fmla="*/ 594080 w 696129"/>
                <a:gd name="connsiteY99" fmla="*/ 336322 h 435608"/>
                <a:gd name="connsiteX100" fmla="*/ 591827 w 696129"/>
                <a:gd name="connsiteY100" fmla="*/ 337886 h 435608"/>
                <a:gd name="connsiteX101" fmla="*/ 591311 w 696129"/>
                <a:gd name="connsiteY101" fmla="*/ 337886 h 435608"/>
                <a:gd name="connsiteX102" fmla="*/ 591561 w 696129"/>
                <a:gd name="connsiteY102" fmla="*/ 337159 h 435608"/>
                <a:gd name="connsiteX103" fmla="*/ 592031 w 696129"/>
                <a:gd name="connsiteY103" fmla="*/ 336580 h 435608"/>
                <a:gd name="connsiteX104" fmla="*/ 598633 w 696129"/>
                <a:gd name="connsiteY104" fmla="*/ 333169 h 435608"/>
                <a:gd name="connsiteX105" fmla="*/ 600323 w 696129"/>
                <a:gd name="connsiteY105" fmla="*/ 331768 h 435608"/>
                <a:gd name="connsiteX106" fmla="*/ 602608 w 696129"/>
                <a:gd name="connsiteY106" fmla="*/ 330532 h 435608"/>
                <a:gd name="connsiteX107" fmla="*/ 607341 w 696129"/>
                <a:gd name="connsiteY107" fmla="*/ 325893 h 435608"/>
                <a:gd name="connsiteX108" fmla="*/ 608350 w 696129"/>
                <a:gd name="connsiteY108" fmla="*/ 317146 h 435608"/>
                <a:gd name="connsiteX109" fmla="*/ 609297 w 696129"/>
                <a:gd name="connsiteY109" fmla="*/ 315613 h 435608"/>
                <a:gd name="connsiteX110" fmla="*/ 612434 w 696129"/>
                <a:gd name="connsiteY110" fmla="*/ 312922 h 435608"/>
                <a:gd name="connsiteX111" fmla="*/ 612770 w 696129"/>
                <a:gd name="connsiteY111" fmla="*/ 312108 h 435608"/>
                <a:gd name="connsiteX112" fmla="*/ 612974 w 696129"/>
                <a:gd name="connsiteY112" fmla="*/ 310277 h 435608"/>
                <a:gd name="connsiteX113" fmla="*/ 612888 w 696129"/>
                <a:gd name="connsiteY113" fmla="*/ 305669 h 435608"/>
                <a:gd name="connsiteX114" fmla="*/ 613060 w 696129"/>
                <a:gd name="connsiteY114" fmla="*/ 302039 h 435608"/>
                <a:gd name="connsiteX115" fmla="*/ 612927 w 696129"/>
                <a:gd name="connsiteY115" fmla="*/ 297932 h 435608"/>
                <a:gd name="connsiteX116" fmla="*/ 613490 w 696129"/>
                <a:gd name="connsiteY116" fmla="*/ 294263 h 435608"/>
                <a:gd name="connsiteX117" fmla="*/ 613999 w 696129"/>
                <a:gd name="connsiteY117" fmla="*/ 293238 h 435608"/>
                <a:gd name="connsiteX118" fmla="*/ 615798 w 696129"/>
                <a:gd name="connsiteY118" fmla="*/ 287355 h 435608"/>
                <a:gd name="connsiteX119" fmla="*/ 619538 w 696129"/>
                <a:gd name="connsiteY119" fmla="*/ 284750 h 435608"/>
                <a:gd name="connsiteX120" fmla="*/ 626023 w 696129"/>
                <a:gd name="connsiteY120" fmla="*/ 281659 h 435608"/>
                <a:gd name="connsiteX121" fmla="*/ 627510 w 696129"/>
                <a:gd name="connsiteY121" fmla="*/ 281151 h 435608"/>
                <a:gd name="connsiteX122" fmla="*/ 648171 w 696129"/>
                <a:gd name="connsiteY122" fmla="*/ 277880 h 435608"/>
                <a:gd name="connsiteX123" fmla="*/ 651074 w 696129"/>
                <a:gd name="connsiteY123" fmla="*/ 277083 h 435608"/>
                <a:gd name="connsiteX124" fmla="*/ 654626 w 696129"/>
                <a:gd name="connsiteY124" fmla="*/ 274962 h 435608"/>
                <a:gd name="connsiteX125" fmla="*/ 657223 w 696129"/>
                <a:gd name="connsiteY125" fmla="*/ 274243 h 435608"/>
                <a:gd name="connsiteX126" fmla="*/ 661956 w 696129"/>
                <a:gd name="connsiteY126" fmla="*/ 274298 h 435608"/>
                <a:gd name="connsiteX127" fmla="*/ 663411 w 696129"/>
                <a:gd name="connsiteY127" fmla="*/ 274016 h 435608"/>
                <a:gd name="connsiteX128" fmla="*/ 663701 w 696129"/>
                <a:gd name="connsiteY128" fmla="*/ 273726 h 435608"/>
                <a:gd name="connsiteX129" fmla="*/ 663709 w 696129"/>
                <a:gd name="connsiteY129" fmla="*/ 273437 h 435608"/>
                <a:gd name="connsiteX130" fmla="*/ 664585 w 696129"/>
                <a:gd name="connsiteY130" fmla="*/ 273147 h 435608"/>
                <a:gd name="connsiteX131" fmla="*/ 667323 w 696129"/>
                <a:gd name="connsiteY131" fmla="*/ 273429 h 435608"/>
                <a:gd name="connsiteX132" fmla="*/ 672440 w 696129"/>
                <a:gd name="connsiteY132" fmla="*/ 274712 h 435608"/>
                <a:gd name="connsiteX133" fmla="*/ 674302 w 696129"/>
                <a:gd name="connsiteY133" fmla="*/ 275033 h 435608"/>
                <a:gd name="connsiteX134" fmla="*/ 678878 w 696129"/>
                <a:gd name="connsiteY134" fmla="*/ 276519 h 435608"/>
                <a:gd name="connsiteX135" fmla="*/ 683917 w 696129"/>
                <a:gd name="connsiteY135" fmla="*/ 277114 h 435608"/>
                <a:gd name="connsiteX136" fmla="*/ 684637 w 696129"/>
                <a:gd name="connsiteY136" fmla="*/ 276856 h 435608"/>
                <a:gd name="connsiteX137" fmla="*/ 685301 w 696129"/>
                <a:gd name="connsiteY137" fmla="*/ 276402 h 435608"/>
                <a:gd name="connsiteX138" fmla="*/ 685810 w 696129"/>
                <a:gd name="connsiteY138" fmla="*/ 275534 h 435608"/>
                <a:gd name="connsiteX139" fmla="*/ 685286 w 696129"/>
                <a:gd name="connsiteY139" fmla="*/ 274775 h 435608"/>
                <a:gd name="connsiteX140" fmla="*/ 684793 w 696129"/>
                <a:gd name="connsiteY140" fmla="*/ 274829 h 435608"/>
                <a:gd name="connsiteX141" fmla="*/ 683940 w 696129"/>
                <a:gd name="connsiteY141" fmla="*/ 275236 h 435608"/>
                <a:gd name="connsiteX142" fmla="*/ 682923 w 696129"/>
                <a:gd name="connsiteY142" fmla="*/ 275275 h 435608"/>
                <a:gd name="connsiteX143" fmla="*/ 680928 w 696129"/>
                <a:gd name="connsiteY143" fmla="*/ 274649 h 435608"/>
                <a:gd name="connsiteX144" fmla="*/ 681327 w 696129"/>
                <a:gd name="connsiteY144" fmla="*/ 274125 h 435608"/>
                <a:gd name="connsiteX145" fmla="*/ 683361 w 696129"/>
                <a:gd name="connsiteY145" fmla="*/ 274172 h 435608"/>
                <a:gd name="connsiteX146" fmla="*/ 684668 w 696129"/>
                <a:gd name="connsiteY146" fmla="*/ 273922 h 435608"/>
                <a:gd name="connsiteX147" fmla="*/ 686600 w 696129"/>
                <a:gd name="connsiteY147" fmla="*/ 273007 h 435608"/>
                <a:gd name="connsiteX148" fmla="*/ 688658 w 696129"/>
                <a:gd name="connsiteY148" fmla="*/ 273695 h 435608"/>
                <a:gd name="connsiteX149" fmla="*/ 691365 w 696129"/>
                <a:gd name="connsiteY149" fmla="*/ 276730 h 435608"/>
                <a:gd name="connsiteX150" fmla="*/ 693289 w 696129"/>
                <a:gd name="connsiteY150" fmla="*/ 277693 h 435608"/>
                <a:gd name="connsiteX151" fmla="*/ 693446 w 696129"/>
                <a:gd name="connsiteY151" fmla="*/ 282089 h 435608"/>
                <a:gd name="connsiteX152" fmla="*/ 693735 w 696129"/>
                <a:gd name="connsiteY152" fmla="*/ 282895 h 435608"/>
                <a:gd name="connsiteX153" fmla="*/ 694439 w 696129"/>
                <a:gd name="connsiteY153" fmla="*/ 284053 h 435608"/>
                <a:gd name="connsiteX154" fmla="*/ 693477 w 696129"/>
                <a:gd name="connsiteY154" fmla="*/ 287456 h 435608"/>
                <a:gd name="connsiteX155" fmla="*/ 692397 w 696129"/>
                <a:gd name="connsiteY155" fmla="*/ 290265 h 435608"/>
                <a:gd name="connsiteX156" fmla="*/ 691044 w 696129"/>
                <a:gd name="connsiteY156" fmla="*/ 292565 h 435608"/>
                <a:gd name="connsiteX157" fmla="*/ 688118 w 696129"/>
                <a:gd name="connsiteY157" fmla="*/ 296187 h 435608"/>
                <a:gd name="connsiteX158" fmla="*/ 684566 w 696129"/>
                <a:gd name="connsiteY158" fmla="*/ 299082 h 435608"/>
                <a:gd name="connsiteX159" fmla="*/ 680169 w 696129"/>
                <a:gd name="connsiteY159" fmla="*/ 305505 h 435608"/>
                <a:gd name="connsiteX160" fmla="*/ 679168 w 696129"/>
                <a:gd name="connsiteY160" fmla="*/ 308509 h 435608"/>
                <a:gd name="connsiteX161" fmla="*/ 679191 w 696129"/>
                <a:gd name="connsiteY161" fmla="*/ 310919 h 435608"/>
                <a:gd name="connsiteX162" fmla="*/ 679935 w 696129"/>
                <a:gd name="connsiteY162" fmla="*/ 313243 h 435608"/>
                <a:gd name="connsiteX163" fmla="*/ 679723 w 696129"/>
                <a:gd name="connsiteY163" fmla="*/ 314103 h 435608"/>
                <a:gd name="connsiteX164" fmla="*/ 679184 w 696129"/>
                <a:gd name="connsiteY164" fmla="*/ 314971 h 435608"/>
                <a:gd name="connsiteX165" fmla="*/ 678292 w 696129"/>
                <a:gd name="connsiteY165" fmla="*/ 314893 h 435608"/>
                <a:gd name="connsiteX166" fmla="*/ 676555 w 696129"/>
                <a:gd name="connsiteY166" fmla="*/ 316004 h 435608"/>
                <a:gd name="connsiteX167" fmla="*/ 674317 w 696129"/>
                <a:gd name="connsiteY167" fmla="*/ 319306 h 435608"/>
                <a:gd name="connsiteX168" fmla="*/ 674270 w 696129"/>
                <a:gd name="connsiteY168" fmla="*/ 320307 h 435608"/>
                <a:gd name="connsiteX169" fmla="*/ 675248 w 696129"/>
                <a:gd name="connsiteY169" fmla="*/ 321230 h 435608"/>
                <a:gd name="connsiteX170" fmla="*/ 676524 w 696129"/>
                <a:gd name="connsiteY170" fmla="*/ 320784 h 435608"/>
                <a:gd name="connsiteX171" fmla="*/ 678182 w 696129"/>
                <a:gd name="connsiteY171" fmla="*/ 320745 h 435608"/>
                <a:gd name="connsiteX172" fmla="*/ 679113 w 696129"/>
                <a:gd name="connsiteY172" fmla="*/ 320471 h 435608"/>
                <a:gd name="connsiteX173" fmla="*/ 680091 w 696129"/>
                <a:gd name="connsiteY173" fmla="*/ 320542 h 435608"/>
                <a:gd name="connsiteX174" fmla="*/ 679872 w 696129"/>
                <a:gd name="connsiteY174" fmla="*/ 322435 h 435608"/>
                <a:gd name="connsiteX175" fmla="*/ 678824 w 696129"/>
                <a:gd name="connsiteY175" fmla="*/ 323781 h 435608"/>
                <a:gd name="connsiteX176" fmla="*/ 678159 w 696129"/>
                <a:gd name="connsiteY176" fmla="*/ 324203 h 435608"/>
                <a:gd name="connsiteX177" fmla="*/ 676969 w 696129"/>
                <a:gd name="connsiteY177" fmla="*/ 324430 h 435608"/>
                <a:gd name="connsiteX178" fmla="*/ 675640 w 696129"/>
                <a:gd name="connsiteY178" fmla="*/ 325197 h 435608"/>
                <a:gd name="connsiteX179" fmla="*/ 674959 w 696129"/>
                <a:gd name="connsiteY179" fmla="*/ 325901 h 435608"/>
                <a:gd name="connsiteX180" fmla="*/ 675022 w 696129"/>
                <a:gd name="connsiteY180" fmla="*/ 328084 h 435608"/>
                <a:gd name="connsiteX181" fmla="*/ 675757 w 696129"/>
                <a:gd name="connsiteY181" fmla="*/ 328256 h 435608"/>
                <a:gd name="connsiteX182" fmla="*/ 677322 w 696129"/>
                <a:gd name="connsiteY182" fmla="*/ 326628 h 435608"/>
                <a:gd name="connsiteX183" fmla="*/ 678229 w 696129"/>
                <a:gd name="connsiteY183" fmla="*/ 326707 h 435608"/>
                <a:gd name="connsiteX184" fmla="*/ 678409 w 696129"/>
                <a:gd name="connsiteY184" fmla="*/ 327395 h 435608"/>
                <a:gd name="connsiteX185" fmla="*/ 676383 w 696129"/>
                <a:gd name="connsiteY185" fmla="*/ 332973 h 435608"/>
                <a:gd name="connsiteX186" fmla="*/ 675076 w 696129"/>
                <a:gd name="connsiteY186" fmla="*/ 338692 h 435608"/>
                <a:gd name="connsiteX187" fmla="*/ 673308 w 696129"/>
                <a:gd name="connsiteY187" fmla="*/ 342001 h 435608"/>
                <a:gd name="connsiteX188" fmla="*/ 672682 w 696129"/>
                <a:gd name="connsiteY188" fmla="*/ 346813 h 435608"/>
                <a:gd name="connsiteX189" fmla="*/ 671751 w 696129"/>
                <a:gd name="connsiteY189" fmla="*/ 348862 h 435608"/>
                <a:gd name="connsiteX190" fmla="*/ 670672 w 696129"/>
                <a:gd name="connsiteY190" fmla="*/ 350889 h 435608"/>
                <a:gd name="connsiteX191" fmla="*/ 670038 w 696129"/>
                <a:gd name="connsiteY191" fmla="*/ 350779 h 435608"/>
                <a:gd name="connsiteX192" fmla="*/ 668333 w 696129"/>
                <a:gd name="connsiteY192" fmla="*/ 346938 h 435608"/>
                <a:gd name="connsiteX193" fmla="*/ 666588 w 696129"/>
                <a:gd name="connsiteY193" fmla="*/ 345952 h 435608"/>
                <a:gd name="connsiteX194" fmla="*/ 666205 w 696129"/>
                <a:gd name="connsiteY194" fmla="*/ 345021 h 435608"/>
                <a:gd name="connsiteX195" fmla="*/ 667198 w 696129"/>
                <a:gd name="connsiteY195" fmla="*/ 340359 h 435608"/>
                <a:gd name="connsiteX196" fmla="*/ 666744 w 696129"/>
                <a:gd name="connsiteY196" fmla="*/ 337777 h 435608"/>
                <a:gd name="connsiteX197" fmla="*/ 665821 w 696129"/>
                <a:gd name="connsiteY197" fmla="*/ 337878 h 435608"/>
                <a:gd name="connsiteX198" fmla="*/ 664663 w 696129"/>
                <a:gd name="connsiteY198" fmla="*/ 339294 h 435608"/>
                <a:gd name="connsiteX199" fmla="*/ 663122 w 696129"/>
                <a:gd name="connsiteY199" fmla="*/ 340523 h 435608"/>
                <a:gd name="connsiteX200" fmla="*/ 663153 w 696129"/>
                <a:gd name="connsiteY200" fmla="*/ 342299 h 435608"/>
                <a:gd name="connsiteX201" fmla="*/ 661385 w 696129"/>
                <a:gd name="connsiteY201" fmla="*/ 345248 h 435608"/>
                <a:gd name="connsiteX202" fmla="*/ 660947 w 696129"/>
                <a:gd name="connsiteY202" fmla="*/ 346218 h 435608"/>
                <a:gd name="connsiteX203" fmla="*/ 659265 w 696129"/>
                <a:gd name="connsiteY203" fmla="*/ 345991 h 435608"/>
                <a:gd name="connsiteX204" fmla="*/ 657309 w 696129"/>
                <a:gd name="connsiteY204" fmla="*/ 346117 h 435608"/>
                <a:gd name="connsiteX205" fmla="*/ 655956 w 696129"/>
                <a:gd name="connsiteY205" fmla="*/ 346829 h 435608"/>
                <a:gd name="connsiteX206" fmla="*/ 654571 w 696129"/>
                <a:gd name="connsiteY206" fmla="*/ 350404 h 435608"/>
                <a:gd name="connsiteX207" fmla="*/ 651113 w 696129"/>
                <a:gd name="connsiteY207" fmla="*/ 355434 h 435608"/>
                <a:gd name="connsiteX208" fmla="*/ 649736 w 696129"/>
                <a:gd name="connsiteY208" fmla="*/ 357867 h 435608"/>
                <a:gd name="connsiteX209" fmla="*/ 648610 w 696129"/>
                <a:gd name="connsiteY209" fmla="*/ 358704 h 435608"/>
                <a:gd name="connsiteX210" fmla="*/ 647726 w 696129"/>
                <a:gd name="connsiteY210" fmla="*/ 359033 h 435608"/>
                <a:gd name="connsiteX211" fmla="*/ 646740 w 696129"/>
                <a:gd name="connsiteY211" fmla="*/ 358462 h 435608"/>
                <a:gd name="connsiteX212" fmla="*/ 644377 w 696129"/>
                <a:gd name="connsiteY212" fmla="*/ 357085 h 435608"/>
                <a:gd name="connsiteX213" fmla="*/ 642554 w 696129"/>
                <a:gd name="connsiteY213" fmla="*/ 357742 h 435608"/>
                <a:gd name="connsiteX214" fmla="*/ 641921 w 696129"/>
                <a:gd name="connsiteY214" fmla="*/ 359322 h 435608"/>
                <a:gd name="connsiteX215" fmla="*/ 641944 w 696129"/>
                <a:gd name="connsiteY215" fmla="*/ 361317 h 435608"/>
                <a:gd name="connsiteX216" fmla="*/ 637328 w 696129"/>
                <a:gd name="connsiteY216" fmla="*/ 361317 h 435608"/>
                <a:gd name="connsiteX217" fmla="*/ 629489 w 696129"/>
                <a:gd name="connsiteY217" fmla="*/ 361310 h 435608"/>
                <a:gd name="connsiteX218" fmla="*/ 619506 w 696129"/>
                <a:gd name="connsiteY218" fmla="*/ 361302 h 435608"/>
                <a:gd name="connsiteX219" fmla="*/ 609884 w 696129"/>
                <a:gd name="connsiteY219" fmla="*/ 361294 h 435608"/>
                <a:gd name="connsiteX220" fmla="*/ 601825 w 696129"/>
                <a:gd name="connsiteY220" fmla="*/ 361286 h 435608"/>
                <a:gd name="connsiteX221" fmla="*/ 601794 w 696129"/>
                <a:gd name="connsiteY221" fmla="*/ 365769 h 435608"/>
                <a:gd name="connsiteX222" fmla="*/ 601771 w 696129"/>
                <a:gd name="connsiteY222" fmla="*/ 369735 h 435608"/>
                <a:gd name="connsiteX223" fmla="*/ 601747 w 696129"/>
                <a:gd name="connsiteY223" fmla="*/ 374195 h 435608"/>
                <a:gd name="connsiteX224" fmla="*/ 597303 w 696129"/>
                <a:gd name="connsiteY224" fmla="*/ 374156 h 435608"/>
                <a:gd name="connsiteX225" fmla="*/ 592602 w 696129"/>
                <a:gd name="connsiteY225" fmla="*/ 374117 h 435608"/>
                <a:gd name="connsiteX226" fmla="*/ 592977 w 696129"/>
                <a:gd name="connsiteY226" fmla="*/ 374563 h 435608"/>
                <a:gd name="connsiteX227" fmla="*/ 594589 w 696129"/>
                <a:gd name="connsiteY227" fmla="*/ 375400 h 435608"/>
                <a:gd name="connsiteX228" fmla="*/ 596678 w 696129"/>
                <a:gd name="connsiteY228" fmla="*/ 377395 h 435608"/>
                <a:gd name="connsiteX229" fmla="*/ 599142 w 696129"/>
                <a:gd name="connsiteY229" fmla="*/ 380501 h 435608"/>
                <a:gd name="connsiteX230" fmla="*/ 602131 w 696129"/>
                <a:gd name="connsiteY230" fmla="*/ 382973 h 435608"/>
                <a:gd name="connsiteX231" fmla="*/ 605643 w 696129"/>
                <a:gd name="connsiteY231" fmla="*/ 384811 h 435608"/>
                <a:gd name="connsiteX232" fmla="*/ 607951 w 696129"/>
                <a:gd name="connsiteY232" fmla="*/ 386611 h 435608"/>
                <a:gd name="connsiteX233" fmla="*/ 609070 w 696129"/>
                <a:gd name="connsiteY233" fmla="*/ 388371 h 435608"/>
                <a:gd name="connsiteX234" fmla="*/ 609633 w 696129"/>
                <a:gd name="connsiteY234" fmla="*/ 389865 h 435608"/>
                <a:gd name="connsiteX235" fmla="*/ 609633 w 696129"/>
                <a:gd name="connsiteY235" fmla="*/ 391101 h 435608"/>
                <a:gd name="connsiteX236" fmla="*/ 610916 w 696129"/>
                <a:gd name="connsiteY236" fmla="*/ 392079 h 435608"/>
                <a:gd name="connsiteX237" fmla="*/ 613209 w 696129"/>
                <a:gd name="connsiteY237" fmla="*/ 392729 h 435608"/>
                <a:gd name="connsiteX238" fmla="*/ 614398 w 696129"/>
                <a:gd name="connsiteY238" fmla="*/ 393832 h 435608"/>
                <a:gd name="connsiteX239" fmla="*/ 614398 w 696129"/>
                <a:gd name="connsiteY239" fmla="*/ 394731 h 435608"/>
                <a:gd name="connsiteX240" fmla="*/ 613670 w 696129"/>
                <a:gd name="connsiteY240" fmla="*/ 396773 h 435608"/>
                <a:gd name="connsiteX241" fmla="*/ 613459 w 696129"/>
                <a:gd name="connsiteY241" fmla="*/ 399026 h 435608"/>
                <a:gd name="connsiteX242" fmla="*/ 613740 w 696129"/>
                <a:gd name="connsiteY242" fmla="*/ 401060 h 435608"/>
                <a:gd name="connsiteX243" fmla="*/ 612098 w 696129"/>
                <a:gd name="connsiteY243" fmla="*/ 401092 h 435608"/>
                <a:gd name="connsiteX244" fmla="*/ 608115 w 696129"/>
                <a:gd name="connsiteY244" fmla="*/ 401092 h 435608"/>
                <a:gd name="connsiteX245" fmla="*/ 602052 w 696129"/>
                <a:gd name="connsiteY245" fmla="*/ 401100 h 435608"/>
                <a:gd name="connsiteX246" fmla="*/ 596474 w 696129"/>
                <a:gd name="connsiteY246" fmla="*/ 401100 h 435608"/>
                <a:gd name="connsiteX247" fmla="*/ 592077 w 696129"/>
                <a:gd name="connsiteY247" fmla="*/ 401100 h 435608"/>
                <a:gd name="connsiteX248" fmla="*/ 585435 w 696129"/>
                <a:gd name="connsiteY248" fmla="*/ 401107 h 435608"/>
                <a:gd name="connsiteX249" fmla="*/ 583612 w 696129"/>
                <a:gd name="connsiteY249" fmla="*/ 404237 h 435608"/>
                <a:gd name="connsiteX250" fmla="*/ 580585 w 696129"/>
                <a:gd name="connsiteY250" fmla="*/ 409432 h 435608"/>
                <a:gd name="connsiteX251" fmla="*/ 577839 w 696129"/>
                <a:gd name="connsiteY251" fmla="*/ 414134 h 435608"/>
                <a:gd name="connsiteX252" fmla="*/ 575539 w 696129"/>
                <a:gd name="connsiteY252" fmla="*/ 418084 h 435608"/>
                <a:gd name="connsiteX253" fmla="*/ 575163 w 696129"/>
                <a:gd name="connsiteY253" fmla="*/ 419125 h 435608"/>
                <a:gd name="connsiteX254" fmla="*/ 575163 w 696129"/>
                <a:gd name="connsiteY254" fmla="*/ 419970 h 435608"/>
                <a:gd name="connsiteX255" fmla="*/ 578011 w 696129"/>
                <a:gd name="connsiteY255" fmla="*/ 423662 h 435608"/>
                <a:gd name="connsiteX256" fmla="*/ 577487 w 696129"/>
                <a:gd name="connsiteY256" fmla="*/ 424734 h 435608"/>
                <a:gd name="connsiteX257" fmla="*/ 576493 w 696129"/>
                <a:gd name="connsiteY257" fmla="*/ 425298 h 435608"/>
                <a:gd name="connsiteX258" fmla="*/ 576172 w 696129"/>
                <a:gd name="connsiteY258" fmla="*/ 426166 h 435608"/>
                <a:gd name="connsiteX259" fmla="*/ 576235 w 696129"/>
                <a:gd name="connsiteY259" fmla="*/ 427574 h 435608"/>
                <a:gd name="connsiteX260" fmla="*/ 575562 w 696129"/>
                <a:gd name="connsiteY260" fmla="*/ 429444 h 435608"/>
                <a:gd name="connsiteX261" fmla="*/ 575781 w 696129"/>
                <a:gd name="connsiteY261" fmla="*/ 430735 h 435608"/>
                <a:gd name="connsiteX262" fmla="*/ 576141 w 696129"/>
                <a:gd name="connsiteY262" fmla="*/ 432323 h 435608"/>
                <a:gd name="connsiteX263" fmla="*/ 575547 w 696129"/>
                <a:gd name="connsiteY263" fmla="*/ 433700 h 435608"/>
                <a:gd name="connsiteX264" fmla="*/ 575061 w 696129"/>
                <a:gd name="connsiteY264" fmla="*/ 435030 h 435608"/>
                <a:gd name="connsiteX265" fmla="*/ 574490 w 696129"/>
                <a:gd name="connsiteY265" fmla="*/ 435609 h 435608"/>
                <a:gd name="connsiteX266" fmla="*/ 573841 w 696129"/>
                <a:gd name="connsiteY266" fmla="*/ 435108 h 435608"/>
                <a:gd name="connsiteX267" fmla="*/ 567989 w 696129"/>
                <a:gd name="connsiteY267" fmla="*/ 428975 h 435608"/>
                <a:gd name="connsiteX268" fmla="*/ 561887 w 696129"/>
                <a:gd name="connsiteY268" fmla="*/ 422223 h 435608"/>
                <a:gd name="connsiteX269" fmla="*/ 559485 w 696129"/>
                <a:gd name="connsiteY269" fmla="*/ 420017 h 435608"/>
                <a:gd name="connsiteX270" fmla="*/ 557161 w 696129"/>
                <a:gd name="connsiteY270" fmla="*/ 418343 h 435608"/>
                <a:gd name="connsiteX271" fmla="*/ 554032 w 696129"/>
                <a:gd name="connsiteY271" fmla="*/ 415229 h 435608"/>
                <a:gd name="connsiteX272" fmla="*/ 545818 w 696129"/>
                <a:gd name="connsiteY272" fmla="*/ 408383 h 435608"/>
                <a:gd name="connsiteX273" fmla="*/ 541577 w 696129"/>
                <a:gd name="connsiteY273" fmla="*/ 405254 h 435608"/>
                <a:gd name="connsiteX274" fmla="*/ 537587 w 696129"/>
                <a:gd name="connsiteY274" fmla="*/ 401506 h 435608"/>
                <a:gd name="connsiteX275" fmla="*/ 534004 w 696129"/>
                <a:gd name="connsiteY275" fmla="*/ 399425 h 435608"/>
                <a:gd name="connsiteX276" fmla="*/ 530476 w 696129"/>
                <a:gd name="connsiteY276" fmla="*/ 398072 h 435608"/>
                <a:gd name="connsiteX277" fmla="*/ 528903 w 696129"/>
                <a:gd name="connsiteY277" fmla="*/ 397290 h 435608"/>
                <a:gd name="connsiteX278" fmla="*/ 527526 w 696129"/>
                <a:gd name="connsiteY278" fmla="*/ 396265 h 435608"/>
                <a:gd name="connsiteX279" fmla="*/ 526760 w 696129"/>
                <a:gd name="connsiteY279" fmla="*/ 396202 h 435608"/>
                <a:gd name="connsiteX280" fmla="*/ 526376 w 696129"/>
                <a:gd name="connsiteY280" fmla="*/ 397595 h 435608"/>
                <a:gd name="connsiteX281" fmla="*/ 527612 w 696129"/>
                <a:gd name="connsiteY281" fmla="*/ 398291 h 435608"/>
                <a:gd name="connsiteX282" fmla="*/ 529091 w 696129"/>
                <a:gd name="connsiteY282" fmla="*/ 398886 h 435608"/>
                <a:gd name="connsiteX283" fmla="*/ 530257 w 696129"/>
                <a:gd name="connsiteY283" fmla="*/ 398925 h 435608"/>
                <a:gd name="connsiteX284" fmla="*/ 531485 w 696129"/>
                <a:gd name="connsiteY284" fmla="*/ 399418 h 435608"/>
                <a:gd name="connsiteX285" fmla="*/ 535107 w 696129"/>
                <a:gd name="connsiteY285" fmla="*/ 401319 h 435608"/>
                <a:gd name="connsiteX286" fmla="*/ 535702 w 696129"/>
                <a:gd name="connsiteY286" fmla="*/ 402297 h 435608"/>
                <a:gd name="connsiteX287" fmla="*/ 525398 w 696129"/>
                <a:gd name="connsiteY287" fmla="*/ 398495 h 435608"/>
                <a:gd name="connsiteX288" fmla="*/ 521205 w 696129"/>
                <a:gd name="connsiteY288" fmla="*/ 398142 h 435608"/>
                <a:gd name="connsiteX289" fmla="*/ 520751 w 696129"/>
                <a:gd name="connsiteY289" fmla="*/ 397548 h 435608"/>
                <a:gd name="connsiteX290" fmla="*/ 522840 w 696129"/>
                <a:gd name="connsiteY290" fmla="*/ 395561 h 435608"/>
                <a:gd name="connsiteX291" fmla="*/ 522191 w 696129"/>
                <a:gd name="connsiteY291" fmla="*/ 394841 h 435608"/>
                <a:gd name="connsiteX292" fmla="*/ 521447 w 696129"/>
                <a:gd name="connsiteY292" fmla="*/ 394739 h 435608"/>
                <a:gd name="connsiteX293" fmla="*/ 519202 w 696129"/>
                <a:gd name="connsiteY293" fmla="*/ 396116 h 435608"/>
                <a:gd name="connsiteX294" fmla="*/ 518373 w 696129"/>
                <a:gd name="connsiteY294" fmla="*/ 396210 h 435608"/>
                <a:gd name="connsiteX295" fmla="*/ 518224 w 696129"/>
                <a:gd name="connsiteY295" fmla="*/ 395302 h 435608"/>
                <a:gd name="connsiteX296" fmla="*/ 518326 w 696129"/>
                <a:gd name="connsiteY296" fmla="*/ 394450 h 435608"/>
                <a:gd name="connsiteX297" fmla="*/ 516879 w 696129"/>
                <a:gd name="connsiteY297" fmla="*/ 393198 h 435608"/>
                <a:gd name="connsiteX298" fmla="*/ 515963 w 696129"/>
                <a:gd name="connsiteY298" fmla="*/ 393245 h 435608"/>
                <a:gd name="connsiteX299" fmla="*/ 515212 w 696129"/>
                <a:gd name="connsiteY299" fmla="*/ 394121 h 435608"/>
                <a:gd name="connsiteX300" fmla="*/ 513256 w 696129"/>
                <a:gd name="connsiteY300" fmla="*/ 395772 h 435608"/>
                <a:gd name="connsiteX301" fmla="*/ 513319 w 696129"/>
                <a:gd name="connsiteY301" fmla="*/ 396421 h 435608"/>
                <a:gd name="connsiteX302" fmla="*/ 517152 w 696129"/>
                <a:gd name="connsiteY302" fmla="*/ 397125 h 435608"/>
                <a:gd name="connsiteX303" fmla="*/ 518475 w 696129"/>
                <a:gd name="connsiteY303" fmla="*/ 397524 h 435608"/>
                <a:gd name="connsiteX304" fmla="*/ 518170 w 696129"/>
                <a:gd name="connsiteY304" fmla="*/ 397962 h 435608"/>
                <a:gd name="connsiteX305" fmla="*/ 514884 w 696129"/>
                <a:gd name="connsiteY305" fmla="*/ 397955 h 435608"/>
                <a:gd name="connsiteX306" fmla="*/ 510815 w 696129"/>
                <a:gd name="connsiteY306" fmla="*/ 398706 h 435608"/>
                <a:gd name="connsiteX307" fmla="*/ 503571 w 696129"/>
                <a:gd name="connsiteY307" fmla="*/ 403298 h 435608"/>
                <a:gd name="connsiteX308" fmla="*/ 496827 w 696129"/>
                <a:gd name="connsiteY308" fmla="*/ 405270 h 435608"/>
                <a:gd name="connsiteX309" fmla="*/ 487126 w 696129"/>
                <a:gd name="connsiteY309" fmla="*/ 409682 h 435608"/>
                <a:gd name="connsiteX310" fmla="*/ 482847 w 696129"/>
                <a:gd name="connsiteY310" fmla="*/ 409909 h 435608"/>
                <a:gd name="connsiteX311" fmla="*/ 480601 w 696129"/>
                <a:gd name="connsiteY311" fmla="*/ 410613 h 435608"/>
                <a:gd name="connsiteX312" fmla="*/ 474077 w 696129"/>
                <a:gd name="connsiteY312" fmla="*/ 408923 h 435608"/>
                <a:gd name="connsiteX313" fmla="*/ 465807 w 696129"/>
                <a:gd name="connsiteY313" fmla="*/ 404777 h 435608"/>
                <a:gd name="connsiteX314" fmla="*/ 453290 w 696129"/>
                <a:gd name="connsiteY314" fmla="*/ 403470 h 435608"/>
                <a:gd name="connsiteX315" fmla="*/ 444856 w 696129"/>
                <a:gd name="connsiteY315" fmla="*/ 398033 h 435608"/>
                <a:gd name="connsiteX316" fmla="*/ 436485 w 696129"/>
                <a:gd name="connsiteY316" fmla="*/ 395795 h 435608"/>
                <a:gd name="connsiteX317" fmla="*/ 431173 w 696129"/>
                <a:gd name="connsiteY317" fmla="*/ 390569 h 435608"/>
                <a:gd name="connsiteX318" fmla="*/ 427973 w 696129"/>
                <a:gd name="connsiteY318" fmla="*/ 390342 h 435608"/>
                <a:gd name="connsiteX319" fmla="*/ 425916 w 696129"/>
                <a:gd name="connsiteY319" fmla="*/ 389505 h 435608"/>
                <a:gd name="connsiteX320" fmla="*/ 418311 w 696129"/>
                <a:gd name="connsiteY320" fmla="*/ 387612 h 435608"/>
                <a:gd name="connsiteX321" fmla="*/ 410793 w 696129"/>
                <a:gd name="connsiteY321" fmla="*/ 386360 h 435608"/>
                <a:gd name="connsiteX322" fmla="*/ 403462 w 696129"/>
                <a:gd name="connsiteY322" fmla="*/ 381784 h 435608"/>
                <a:gd name="connsiteX323" fmla="*/ 398666 w 696129"/>
                <a:gd name="connsiteY323" fmla="*/ 380328 h 435608"/>
                <a:gd name="connsiteX324" fmla="*/ 394520 w 696129"/>
                <a:gd name="connsiteY324" fmla="*/ 378506 h 435608"/>
                <a:gd name="connsiteX325" fmla="*/ 385390 w 696129"/>
                <a:gd name="connsiteY325" fmla="*/ 375392 h 435608"/>
                <a:gd name="connsiteX326" fmla="*/ 382003 w 696129"/>
                <a:gd name="connsiteY326" fmla="*/ 373663 h 435608"/>
                <a:gd name="connsiteX327" fmla="*/ 378803 w 696129"/>
                <a:gd name="connsiteY327" fmla="*/ 370987 h 435608"/>
                <a:gd name="connsiteX328" fmla="*/ 373585 w 696129"/>
                <a:gd name="connsiteY328" fmla="*/ 368218 h 435608"/>
                <a:gd name="connsiteX329" fmla="*/ 371355 w 696129"/>
                <a:gd name="connsiteY329" fmla="*/ 365902 h 435608"/>
                <a:gd name="connsiteX330" fmla="*/ 368867 w 696129"/>
                <a:gd name="connsiteY330" fmla="*/ 365073 h 435608"/>
                <a:gd name="connsiteX331" fmla="*/ 365307 w 696129"/>
                <a:gd name="connsiteY331" fmla="*/ 360707 h 435608"/>
                <a:gd name="connsiteX332" fmla="*/ 363453 w 696129"/>
                <a:gd name="connsiteY332" fmla="*/ 358869 h 435608"/>
                <a:gd name="connsiteX333" fmla="*/ 361881 w 696129"/>
                <a:gd name="connsiteY333" fmla="*/ 358008 h 435608"/>
                <a:gd name="connsiteX334" fmla="*/ 360199 w 696129"/>
                <a:gd name="connsiteY334" fmla="*/ 357711 h 435608"/>
                <a:gd name="connsiteX335" fmla="*/ 355340 w 696129"/>
                <a:gd name="connsiteY335" fmla="*/ 358063 h 435608"/>
                <a:gd name="connsiteX336" fmla="*/ 348088 w 696129"/>
                <a:gd name="connsiteY336" fmla="*/ 356131 h 435608"/>
                <a:gd name="connsiteX337" fmla="*/ 344740 w 696129"/>
                <a:gd name="connsiteY337" fmla="*/ 355638 h 435608"/>
                <a:gd name="connsiteX338" fmla="*/ 337738 w 696129"/>
                <a:gd name="connsiteY338" fmla="*/ 352790 h 435608"/>
                <a:gd name="connsiteX339" fmla="*/ 328443 w 696129"/>
                <a:gd name="connsiteY339" fmla="*/ 349606 h 435608"/>
                <a:gd name="connsiteX340" fmla="*/ 325400 w 696129"/>
                <a:gd name="connsiteY340" fmla="*/ 345944 h 435608"/>
                <a:gd name="connsiteX341" fmla="*/ 322795 w 696129"/>
                <a:gd name="connsiteY341" fmla="*/ 342526 h 435608"/>
                <a:gd name="connsiteX342" fmla="*/ 318101 w 696129"/>
                <a:gd name="connsiteY342" fmla="*/ 338019 h 435608"/>
                <a:gd name="connsiteX343" fmla="*/ 315175 w 696129"/>
                <a:gd name="connsiteY343" fmla="*/ 336095 h 435608"/>
                <a:gd name="connsiteX344" fmla="*/ 310097 w 696129"/>
                <a:gd name="connsiteY344" fmla="*/ 333810 h 435608"/>
                <a:gd name="connsiteX345" fmla="*/ 307281 w 696129"/>
                <a:gd name="connsiteY345" fmla="*/ 331956 h 435608"/>
                <a:gd name="connsiteX346" fmla="*/ 302939 w 696129"/>
                <a:gd name="connsiteY346" fmla="*/ 330532 h 435608"/>
                <a:gd name="connsiteX347" fmla="*/ 295569 w 696129"/>
                <a:gd name="connsiteY347" fmla="*/ 326918 h 435608"/>
                <a:gd name="connsiteX348" fmla="*/ 293230 w 696129"/>
                <a:gd name="connsiteY348" fmla="*/ 323820 h 435608"/>
                <a:gd name="connsiteX349" fmla="*/ 291861 w 696129"/>
                <a:gd name="connsiteY349" fmla="*/ 321066 h 435608"/>
                <a:gd name="connsiteX350" fmla="*/ 287941 w 696129"/>
                <a:gd name="connsiteY350" fmla="*/ 317717 h 435608"/>
                <a:gd name="connsiteX351" fmla="*/ 283646 w 696129"/>
                <a:gd name="connsiteY351" fmla="*/ 311466 h 435608"/>
                <a:gd name="connsiteX352" fmla="*/ 282535 w 696129"/>
                <a:gd name="connsiteY352" fmla="*/ 309159 h 435608"/>
                <a:gd name="connsiteX353" fmla="*/ 281706 w 696129"/>
                <a:gd name="connsiteY353" fmla="*/ 305615 h 435608"/>
                <a:gd name="connsiteX354" fmla="*/ 280713 w 696129"/>
                <a:gd name="connsiteY354" fmla="*/ 303557 h 435608"/>
                <a:gd name="connsiteX355" fmla="*/ 279539 w 696129"/>
                <a:gd name="connsiteY355" fmla="*/ 301946 h 435608"/>
                <a:gd name="connsiteX356" fmla="*/ 280142 w 696129"/>
                <a:gd name="connsiteY356" fmla="*/ 300772 h 435608"/>
                <a:gd name="connsiteX357" fmla="*/ 282324 w 696129"/>
                <a:gd name="connsiteY357" fmla="*/ 299324 h 435608"/>
                <a:gd name="connsiteX358" fmla="*/ 285954 w 696129"/>
                <a:gd name="connsiteY358" fmla="*/ 298996 h 435608"/>
                <a:gd name="connsiteX359" fmla="*/ 288520 w 696129"/>
                <a:gd name="connsiteY359" fmla="*/ 297431 h 435608"/>
                <a:gd name="connsiteX360" fmla="*/ 288857 w 696129"/>
                <a:gd name="connsiteY360" fmla="*/ 296140 h 435608"/>
                <a:gd name="connsiteX361" fmla="*/ 288693 w 696129"/>
                <a:gd name="connsiteY361" fmla="*/ 295342 h 435608"/>
                <a:gd name="connsiteX362" fmla="*/ 287050 w 696129"/>
                <a:gd name="connsiteY362" fmla="*/ 293371 h 435608"/>
                <a:gd name="connsiteX363" fmla="*/ 285008 w 696129"/>
                <a:gd name="connsiteY363" fmla="*/ 292847 h 435608"/>
                <a:gd name="connsiteX364" fmla="*/ 283419 w 696129"/>
                <a:gd name="connsiteY364" fmla="*/ 292815 h 435608"/>
                <a:gd name="connsiteX365" fmla="*/ 283013 w 696129"/>
                <a:gd name="connsiteY365" fmla="*/ 292065 h 435608"/>
                <a:gd name="connsiteX366" fmla="*/ 284210 w 696129"/>
                <a:gd name="connsiteY366" fmla="*/ 291243 h 435608"/>
                <a:gd name="connsiteX367" fmla="*/ 285579 w 696129"/>
                <a:gd name="connsiteY367" fmla="*/ 289318 h 435608"/>
                <a:gd name="connsiteX368" fmla="*/ 287597 w 696129"/>
                <a:gd name="connsiteY368" fmla="*/ 286971 h 435608"/>
                <a:gd name="connsiteX369" fmla="*/ 289021 w 696129"/>
                <a:gd name="connsiteY369" fmla="*/ 284804 h 435608"/>
                <a:gd name="connsiteX370" fmla="*/ 289287 w 696129"/>
                <a:gd name="connsiteY370" fmla="*/ 281745 h 435608"/>
                <a:gd name="connsiteX371" fmla="*/ 289107 w 696129"/>
                <a:gd name="connsiteY371" fmla="*/ 278686 h 435608"/>
                <a:gd name="connsiteX372" fmla="*/ 289647 w 696129"/>
                <a:gd name="connsiteY372" fmla="*/ 276097 h 435608"/>
                <a:gd name="connsiteX373" fmla="*/ 284757 w 696129"/>
                <a:gd name="connsiteY373" fmla="*/ 273108 h 435608"/>
                <a:gd name="connsiteX374" fmla="*/ 284186 w 696129"/>
                <a:gd name="connsiteY374" fmla="*/ 271833 h 435608"/>
                <a:gd name="connsiteX375" fmla="*/ 282645 w 696129"/>
                <a:gd name="connsiteY375" fmla="*/ 268398 h 435608"/>
                <a:gd name="connsiteX376" fmla="*/ 279977 w 696129"/>
                <a:gd name="connsiteY376" fmla="*/ 264409 h 435608"/>
                <a:gd name="connsiteX377" fmla="*/ 280055 w 696129"/>
                <a:gd name="connsiteY377" fmla="*/ 256421 h 435608"/>
                <a:gd name="connsiteX378" fmla="*/ 276840 w 696129"/>
                <a:gd name="connsiteY378" fmla="*/ 249317 h 435608"/>
                <a:gd name="connsiteX379" fmla="*/ 273515 w 696129"/>
                <a:gd name="connsiteY379" fmla="*/ 245781 h 435608"/>
                <a:gd name="connsiteX380" fmla="*/ 271794 w 696129"/>
                <a:gd name="connsiteY380" fmla="*/ 244545 h 435608"/>
                <a:gd name="connsiteX381" fmla="*/ 267123 w 696129"/>
                <a:gd name="connsiteY381" fmla="*/ 239045 h 435608"/>
                <a:gd name="connsiteX382" fmla="*/ 263438 w 696129"/>
                <a:gd name="connsiteY382" fmla="*/ 235845 h 435608"/>
                <a:gd name="connsiteX383" fmla="*/ 259832 w 696129"/>
                <a:gd name="connsiteY383" fmla="*/ 229813 h 435608"/>
                <a:gd name="connsiteX384" fmla="*/ 256264 w 696129"/>
                <a:gd name="connsiteY384" fmla="*/ 225972 h 435608"/>
                <a:gd name="connsiteX385" fmla="*/ 251727 w 696129"/>
                <a:gd name="connsiteY385" fmla="*/ 219518 h 435608"/>
                <a:gd name="connsiteX386" fmla="*/ 248449 w 696129"/>
                <a:gd name="connsiteY386" fmla="*/ 216295 h 435608"/>
                <a:gd name="connsiteX387" fmla="*/ 233514 w 696129"/>
                <a:gd name="connsiteY387" fmla="*/ 205381 h 435608"/>
                <a:gd name="connsiteX388" fmla="*/ 234351 w 696129"/>
                <a:gd name="connsiteY388" fmla="*/ 205381 h 435608"/>
                <a:gd name="connsiteX389" fmla="*/ 238732 w 696129"/>
                <a:gd name="connsiteY389" fmla="*/ 208064 h 435608"/>
                <a:gd name="connsiteX390" fmla="*/ 239467 w 696129"/>
                <a:gd name="connsiteY390" fmla="*/ 207845 h 435608"/>
                <a:gd name="connsiteX391" fmla="*/ 239569 w 696129"/>
                <a:gd name="connsiteY391" fmla="*/ 206539 h 435608"/>
                <a:gd name="connsiteX392" fmla="*/ 239068 w 696129"/>
                <a:gd name="connsiteY392" fmla="*/ 204974 h 435608"/>
                <a:gd name="connsiteX393" fmla="*/ 238255 w 696129"/>
                <a:gd name="connsiteY393" fmla="*/ 204598 h 435608"/>
                <a:gd name="connsiteX394" fmla="*/ 237089 w 696129"/>
                <a:gd name="connsiteY394" fmla="*/ 204950 h 435608"/>
                <a:gd name="connsiteX395" fmla="*/ 235517 w 696129"/>
                <a:gd name="connsiteY395" fmla="*/ 204622 h 435608"/>
                <a:gd name="connsiteX396" fmla="*/ 234726 w 696129"/>
                <a:gd name="connsiteY396" fmla="*/ 204106 h 435608"/>
                <a:gd name="connsiteX397" fmla="*/ 232372 w 696129"/>
                <a:gd name="connsiteY397" fmla="*/ 203777 h 435608"/>
                <a:gd name="connsiteX398" fmla="*/ 229422 w 696129"/>
                <a:gd name="connsiteY398" fmla="*/ 201954 h 435608"/>
                <a:gd name="connsiteX399" fmla="*/ 228155 w 696129"/>
                <a:gd name="connsiteY399" fmla="*/ 200061 h 435608"/>
                <a:gd name="connsiteX400" fmla="*/ 228014 w 696129"/>
                <a:gd name="connsiteY400" fmla="*/ 197902 h 435608"/>
                <a:gd name="connsiteX401" fmla="*/ 223781 w 696129"/>
                <a:gd name="connsiteY401" fmla="*/ 193294 h 435608"/>
                <a:gd name="connsiteX402" fmla="*/ 222178 w 696129"/>
                <a:gd name="connsiteY402" fmla="*/ 190720 h 435608"/>
                <a:gd name="connsiteX403" fmla="*/ 222999 w 696129"/>
                <a:gd name="connsiteY403" fmla="*/ 190907 h 435608"/>
                <a:gd name="connsiteX404" fmla="*/ 224126 w 696129"/>
                <a:gd name="connsiteY404" fmla="*/ 191940 h 435608"/>
                <a:gd name="connsiteX405" fmla="*/ 225268 w 696129"/>
                <a:gd name="connsiteY405" fmla="*/ 192237 h 435608"/>
                <a:gd name="connsiteX406" fmla="*/ 226598 w 696129"/>
                <a:gd name="connsiteY406" fmla="*/ 192245 h 435608"/>
                <a:gd name="connsiteX407" fmla="*/ 227560 w 696129"/>
                <a:gd name="connsiteY407" fmla="*/ 191831 h 435608"/>
                <a:gd name="connsiteX408" fmla="*/ 227216 w 696129"/>
                <a:gd name="connsiteY408" fmla="*/ 191064 h 435608"/>
                <a:gd name="connsiteX409" fmla="*/ 226308 w 696129"/>
                <a:gd name="connsiteY409" fmla="*/ 190422 h 435608"/>
                <a:gd name="connsiteX410" fmla="*/ 220144 w 696129"/>
                <a:gd name="connsiteY410" fmla="*/ 187989 h 435608"/>
                <a:gd name="connsiteX411" fmla="*/ 218109 w 696129"/>
                <a:gd name="connsiteY411" fmla="*/ 186284 h 435608"/>
                <a:gd name="connsiteX412" fmla="*/ 213056 w 696129"/>
                <a:gd name="connsiteY412" fmla="*/ 183436 h 435608"/>
                <a:gd name="connsiteX413" fmla="*/ 211859 w 696129"/>
                <a:gd name="connsiteY413" fmla="*/ 182435 h 435608"/>
                <a:gd name="connsiteX414" fmla="*/ 211061 w 696129"/>
                <a:gd name="connsiteY414" fmla="*/ 179681 h 435608"/>
                <a:gd name="connsiteX415" fmla="*/ 209824 w 696129"/>
                <a:gd name="connsiteY415" fmla="*/ 179548 h 435608"/>
                <a:gd name="connsiteX416" fmla="*/ 208737 w 696129"/>
                <a:gd name="connsiteY416" fmla="*/ 180315 h 435608"/>
                <a:gd name="connsiteX417" fmla="*/ 205756 w 696129"/>
                <a:gd name="connsiteY417" fmla="*/ 181065 h 435608"/>
                <a:gd name="connsiteX418" fmla="*/ 204997 w 696129"/>
                <a:gd name="connsiteY418" fmla="*/ 180189 h 435608"/>
                <a:gd name="connsiteX419" fmla="*/ 204888 w 696129"/>
                <a:gd name="connsiteY419" fmla="*/ 179344 h 435608"/>
                <a:gd name="connsiteX420" fmla="*/ 206992 w 696129"/>
                <a:gd name="connsiteY420" fmla="*/ 178453 h 435608"/>
                <a:gd name="connsiteX421" fmla="*/ 208925 w 696129"/>
                <a:gd name="connsiteY421" fmla="*/ 175847 h 435608"/>
                <a:gd name="connsiteX422" fmla="*/ 208886 w 696129"/>
                <a:gd name="connsiteY422" fmla="*/ 174940 h 435608"/>
                <a:gd name="connsiteX423" fmla="*/ 207822 w 696129"/>
                <a:gd name="connsiteY423" fmla="*/ 175988 h 435608"/>
                <a:gd name="connsiteX424" fmla="*/ 206210 w 696129"/>
                <a:gd name="connsiteY424" fmla="*/ 177154 h 435608"/>
                <a:gd name="connsiteX425" fmla="*/ 204551 w 696129"/>
                <a:gd name="connsiteY425" fmla="*/ 177803 h 435608"/>
                <a:gd name="connsiteX426" fmla="*/ 202087 w 696129"/>
                <a:gd name="connsiteY426" fmla="*/ 178343 h 435608"/>
                <a:gd name="connsiteX427" fmla="*/ 200820 w 696129"/>
                <a:gd name="connsiteY427" fmla="*/ 177952 h 435608"/>
                <a:gd name="connsiteX428" fmla="*/ 199717 w 696129"/>
                <a:gd name="connsiteY428" fmla="*/ 177365 h 435608"/>
                <a:gd name="connsiteX429" fmla="*/ 197941 w 696129"/>
                <a:gd name="connsiteY429" fmla="*/ 175089 h 435608"/>
                <a:gd name="connsiteX430" fmla="*/ 197049 w 696129"/>
                <a:gd name="connsiteY430" fmla="*/ 167672 h 435608"/>
                <a:gd name="connsiteX431" fmla="*/ 198613 w 696129"/>
                <a:gd name="connsiteY431" fmla="*/ 165098 h 435608"/>
                <a:gd name="connsiteX432" fmla="*/ 200444 w 696129"/>
                <a:gd name="connsiteY432" fmla="*/ 162547 h 435608"/>
                <a:gd name="connsiteX433" fmla="*/ 202001 w 696129"/>
                <a:gd name="connsiteY433" fmla="*/ 161037 h 435608"/>
                <a:gd name="connsiteX434" fmla="*/ 202901 w 696129"/>
                <a:gd name="connsiteY434" fmla="*/ 162180 h 435608"/>
                <a:gd name="connsiteX435" fmla="*/ 203824 w 696129"/>
                <a:gd name="connsiteY435" fmla="*/ 162321 h 435608"/>
                <a:gd name="connsiteX436" fmla="*/ 203175 w 696129"/>
                <a:gd name="connsiteY436" fmla="*/ 161030 h 435608"/>
                <a:gd name="connsiteX437" fmla="*/ 201641 w 696129"/>
                <a:gd name="connsiteY437" fmla="*/ 159825 h 435608"/>
                <a:gd name="connsiteX438" fmla="*/ 201101 w 696129"/>
                <a:gd name="connsiteY438" fmla="*/ 158620 h 435608"/>
                <a:gd name="connsiteX439" fmla="*/ 201047 w 696129"/>
                <a:gd name="connsiteY439" fmla="*/ 157517 h 435608"/>
                <a:gd name="connsiteX440" fmla="*/ 200319 w 696129"/>
                <a:gd name="connsiteY440" fmla="*/ 155467 h 435608"/>
                <a:gd name="connsiteX441" fmla="*/ 195781 w 696129"/>
                <a:gd name="connsiteY441" fmla="*/ 151156 h 435608"/>
                <a:gd name="connsiteX442" fmla="*/ 191541 w 696129"/>
                <a:gd name="connsiteY442" fmla="*/ 151485 h 435608"/>
                <a:gd name="connsiteX443" fmla="*/ 189812 w 696129"/>
                <a:gd name="connsiteY443" fmla="*/ 151336 h 435608"/>
                <a:gd name="connsiteX444" fmla="*/ 188193 w 696129"/>
                <a:gd name="connsiteY444" fmla="*/ 149694 h 435608"/>
                <a:gd name="connsiteX445" fmla="*/ 186816 w 696129"/>
                <a:gd name="connsiteY445" fmla="*/ 146924 h 435608"/>
                <a:gd name="connsiteX446" fmla="*/ 186143 w 696129"/>
                <a:gd name="connsiteY446" fmla="*/ 144601 h 435608"/>
                <a:gd name="connsiteX447" fmla="*/ 186057 w 696129"/>
                <a:gd name="connsiteY447" fmla="*/ 143364 h 435608"/>
                <a:gd name="connsiteX448" fmla="*/ 185650 w 696129"/>
                <a:gd name="connsiteY448" fmla="*/ 142120 h 435608"/>
                <a:gd name="connsiteX449" fmla="*/ 178335 w 696129"/>
                <a:gd name="connsiteY449" fmla="*/ 140086 h 435608"/>
                <a:gd name="connsiteX450" fmla="*/ 176137 w 696129"/>
                <a:gd name="connsiteY450" fmla="*/ 138342 h 435608"/>
                <a:gd name="connsiteX451" fmla="*/ 173931 w 696129"/>
                <a:gd name="connsiteY451" fmla="*/ 136143 h 435608"/>
                <a:gd name="connsiteX452" fmla="*/ 173015 w 696129"/>
                <a:gd name="connsiteY452" fmla="*/ 134352 h 435608"/>
                <a:gd name="connsiteX453" fmla="*/ 172155 w 696129"/>
                <a:gd name="connsiteY453" fmla="*/ 133030 h 435608"/>
                <a:gd name="connsiteX454" fmla="*/ 171451 w 696129"/>
                <a:gd name="connsiteY454" fmla="*/ 130714 h 435608"/>
                <a:gd name="connsiteX455" fmla="*/ 170950 w 696129"/>
                <a:gd name="connsiteY455" fmla="*/ 128015 h 435608"/>
                <a:gd name="connsiteX456" fmla="*/ 171764 w 696129"/>
                <a:gd name="connsiteY456" fmla="*/ 124518 h 435608"/>
                <a:gd name="connsiteX457" fmla="*/ 172828 w 696129"/>
                <a:gd name="connsiteY457" fmla="*/ 122828 h 435608"/>
                <a:gd name="connsiteX458" fmla="*/ 167797 w 696129"/>
                <a:gd name="connsiteY458" fmla="*/ 121568 h 435608"/>
                <a:gd name="connsiteX459" fmla="*/ 165833 w 696129"/>
                <a:gd name="connsiteY459" fmla="*/ 121513 h 435608"/>
                <a:gd name="connsiteX460" fmla="*/ 164245 w 696129"/>
                <a:gd name="connsiteY460" fmla="*/ 122225 h 435608"/>
                <a:gd name="connsiteX461" fmla="*/ 162813 w 696129"/>
                <a:gd name="connsiteY461" fmla="*/ 121310 h 435608"/>
                <a:gd name="connsiteX462" fmla="*/ 159841 w 696129"/>
                <a:gd name="connsiteY462" fmla="*/ 120293 h 435608"/>
                <a:gd name="connsiteX463" fmla="*/ 156304 w 696129"/>
                <a:gd name="connsiteY463" fmla="*/ 116624 h 435608"/>
                <a:gd name="connsiteX464" fmla="*/ 152150 w 696129"/>
                <a:gd name="connsiteY464" fmla="*/ 109958 h 435608"/>
                <a:gd name="connsiteX465" fmla="*/ 147581 w 696129"/>
                <a:gd name="connsiteY465" fmla="*/ 107815 h 435608"/>
                <a:gd name="connsiteX466" fmla="*/ 146110 w 696129"/>
                <a:gd name="connsiteY466" fmla="*/ 105491 h 435608"/>
                <a:gd name="connsiteX467" fmla="*/ 144241 w 696129"/>
                <a:gd name="connsiteY467" fmla="*/ 103395 h 435608"/>
                <a:gd name="connsiteX468" fmla="*/ 142606 w 696129"/>
                <a:gd name="connsiteY468" fmla="*/ 100797 h 435608"/>
                <a:gd name="connsiteX469" fmla="*/ 142355 w 696129"/>
                <a:gd name="connsiteY469" fmla="*/ 99663 h 435608"/>
                <a:gd name="connsiteX470" fmla="*/ 141862 w 696129"/>
                <a:gd name="connsiteY470" fmla="*/ 99029 h 435608"/>
                <a:gd name="connsiteX471" fmla="*/ 139578 w 696129"/>
                <a:gd name="connsiteY471" fmla="*/ 97214 h 435608"/>
                <a:gd name="connsiteX472" fmla="*/ 137012 w 696129"/>
                <a:gd name="connsiteY472" fmla="*/ 94139 h 435608"/>
                <a:gd name="connsiteX473" fmla="*/ 136347 w 696129"/>
                <a:gd name="connsiteY473" fmla="*/ 91667 h 435608"/>
                <a:gd name="connsiteX474" fmla="*/ 135658 w 696129"/>
                <a:gd name="connsiteY474" fmla="*/ 87881 h 435608"/>
                <a:gd name="connsiteX475" fmla="*/ 133945 w 696129"/>
                <a:gd name="connsiteY475" fmla="*/ 86543 h 435608"/>
                <a:gd name="connsiteX476" fmla="*/ 132263 w 696129"/>
                <a:gd name="connsiteY476" fmla="*/ 85925 h 435608"/>
                <a:gd name="connsiteX477" fmla="*/ 131934 w 696129"/>
                <a:gd name="connsiteY477" fmla="*/ 84117 h 435608"/>
                <a:gd name="connsiteX478" fmla="*/ 132036 w 696129"/>
                <a:gd name="connsiteY478" fmla="*/ 83108 h 435608"/>
                <a:gd name="connsiteX479" fmla="*/ 131465 w 696129"/>
                <a:gd name="connsiteY479" fmla="*/ 81192 h 435608"/>
                <a:gd name="connsiteX480" fmla="*/ 127991 w 696129"/>
                <a:gd name="connsiteY480" fmla="*/ 76591 h 435608"/>
                <a:gd name="connsiteX481" fmla="*/ 126231 w 696129"/>
                <a:gd name="connsiteY481" fmla="*/ 72805 h 435608"/>
                <a:gd name="connsiteX482" fmla="*/ 125261 w 696129"/>
                <a:gd name="connsiteY482" fmla="*/ 71624 h 435608"/>
                <a:gd name="connsiteX483" fmla="*/ 124353 w 696129"/>
                <a:gd name="connsiteY483" fmla="*/ 69895 h 435608"/>
                <a:gd name="connsiteX484" fmla="*/ 123892 w 696129"/>
                <a:gd name="connsiteY484" fmla="*/ 66350 h 435608"/>
                <a:gd name="connsiteX485" fmla="*/ 122452 w 696129"/>
                <a:gd name="connsiteY485" fmla="*/ 61938 h 435608"/>
                <a:gd name="connsiteX486" fmla="*/ 119667 w 696129"/>
                <a:gd name="connsiteY486" fmla="*/ 56626 h 435608"/>
                <a:gd name="connsiteX487" fmla="*/ 117344 w 696129"/>
                <a:gd name="connsiteY487" fmla="*/ 53043 h 435608"/>
                <a:gd name="connsiteX488" fmla="*/ 116186 w 696129"/>
                <a:gd name="connsiteY488" fmla="*/ 49428 h 435608"/>
                <a:gd name="connsiteX489" fmla="*/ 116702 w 696129"/>
                <a:gd name="connsiteY489" fmla="*/ 45744 h 435608"/>
                <a:gd name="connsiteX490" fmla="*/ 116311 w 696129"/>
                <a:gd name="connsiteY490" fmla="*/ 43467 h 435608"/>
                <a:gd name="connsiteX491" fmla="*/ 116014 w 696129"/>
                <a:gd name="connsiteY491" fmla="*/ 42935 h 435608"/>
                <a:gd name="connsiteX492" fmla="*/ 116248 w 696129"/>
                <a:gd name="connsiteY492" fmla="*/ 42192 h 435608"/>
                <a:gd name="connsiteX493" fmla="*/ 117023 w 696129"/>
                <a:gd name="connsiteY493" fmla="*/ 42606 h 435608"/>
                <a:gd name="connsiteX494" fmla="*/ 117672 w 696129"/>
                <a:gd name="connsiteY494" fmla="*/ 41941 h 435608"/>
                <a:gd name="connsiteX495" fmla="*/ 117594 w 696129"/>
                <a:gd name="connsiteY495" fmla="*/ 39587 h 435608"/>
                <a:gd name="connsiteX496" fmla="*/ 116780 w 696129"/>
                <a:gd name="connsiteY496" fmla="*/ 38875 h 435608"/>
                <a:gd name="connsiteX497" fmla="*/ 114527 w 696129"/>
                <a:gd name="connsiteY497" fmla="*/ 38139 h 435608"/>
                <a:gd name="connsiteX498" fmla="*/ 113534 w 696129"/>
                <a:gd name="connsiteY498" fmla="*/ 37631 h 435608"/>
                <a:gd name="connsiteX499" fmla="*/ 108057 w 696129"/>
                <a:gd name="connsiteY499" fmla="*/ 36668 h 435608"/>
                <a:gd name="connsiteX500" fmla="*/ 104920 w 696129"/>
                <a:gd name="connsiteY500" fmla="*/ 35331 h 435608"/>
                <a:gd name="connsiteX501" fmla="*/ 104717 w 696129"/>
                <a:gd name="connsiteY501" fmla="*/ 32217 h 435608"/>
                <a:gd name="connsiteX502" fmla="*/ 103246 w 696129"/>
                <a:gd name="connsiteY502" fmla="*/ 30785 h 435608"/>
                <a:gd name="connsiteX503" fmla="*/ 101939 w 696129"/>
                <a:gd name="connsiteY503" fmla="*/ 29901 h 435608"/>
                <a:gd name="connsiteX504" fmla="*/ 97809 w 696129"/>
                <a:gd name="connsiteY504" fmla="*/ 28063 h 435608"/>
                <a:gd name="connsiteX505" fmla="*/ 97159 w 696129"/>
                <a:gd name="connsiteY505" fmla="*/ 29001 h 435608"/>
                <a:gd name="connsiteX506" fmla="*/ 96604 w 696129"/>
                <a:gd name="connsiteY506" fmla="*/ 30738 h 435608"/>
                <a:gd name="connsiteX507" fmla="*/ 94883 w 696129"/>
                <a:gd name="connsiteY507" fmla="*/ 31114 h 435608"/>
                <a:gd name="connsiteX508" fmla="*/ 93380 w 696129"/>
                <a:gd name="connsiteY508" fmla="*/ 31192 h 435608"/>
                <a:gd name="connsiteX509" fmla="*/ 90861 w 696129"/>
                <a:gd name="connsiteY509" fmla="*/ 29987 h 435608"/>
                <a:gd name="connsiteX510" fmla="*/ 84610 w 696129"/>
                <a:gd name="connsiteY510" fmla="*/ 25395 h 435608"/>
                <a:gd name="connsiteX511" fmla="*/ 83288 w 696129"/>
                <a:gd name="connsiteY511" fmla="*/ 24659 h 435608"/>
                <a:gd name="connsiteX512" fmla="*/ 81340 w 696129"/>
                <a:gd name="connsiteY512" fmla="*/ 24268 h 435608"/>
                <a:gd name="connsiteX513" fmla="*/ 80362 w 696129"/>
                <a:gd name="connsiteY513" fmla="*/ 23502 h 435608"/>
                <a:gd name="connsiteX514" fmla="*/ 76138 w 696129"/>
                <a:gd name="connsiteY514" fmla="*/ 21076 h 435608"/>
                <a:gd name="connsiteX515" fmla="*/ 76983 w 696129"/>
                <a:gd name="connsiteY515" fmla="*/ 22367 h 435608"/>
                <a:gd name="connsiteX516" fmla="*/ 78203 w 696129"/>
                <a:gd name="connsiteY516" fmla="*/ 23705 h 435608"/>
                <a:gd name="connsiteX517" fmla="*/ 79290 w 696129"/>
                <a:gd name="connsiteY517" fmla="*/ 27593 h 435608"/>
                <a:gd name="connsiteX518" fmla="*/ 78015 w 696129"/>
                <a:gd name="connsiteY518" fmla="*/ 30394 h 435608"/>
                <a:gd name="connsiteX519" fmla="*/ 77272 w 696129"/>
                <a:gd name="connsiteY519" fmla="*/ 40158 h 435608"/>
                <a:gd name="connsiteX520" fmla="*/ 78086 w 696129"/>
                <a:gd name="connsiteY520" fmla="*/ 42098 h 435608"/>
                <a:gd name="connsiteX521" fmla="*/ 79916 w 696129"/>
                <a:gd name="connsiteY521" fmla="*/ 45204 h 435608"/>
                <a:gd name="connsiteX522" fmla="*/ 81184 w 696129"/>
                <a:gd name="connsiteY522" fmla="*/ 50125 h 435608"/>
                <a:gd name="connsiteX523" fmla="*/ 81575 w 696129"/>
                <a:gd name="connsiteY523" fmla="*/ 53786 h 435608"/>
                <a:gd name="connsiteX524" fmla="*/ 82717 w 696129"/>
                <a:gd name="connsiteY524" fmla="*/ 56689 h 435608"/>
                <a:gd name="connsiteX525" fmla="*/ 82357 w 696129"/>
                <a:gd name="connsiteY525" fmla="*/ 63495 h 435608"/>
                <a:gd name="connsiteX526" fmla="*/ 82795 w 696129"/>
                <a:gd name="connsiteY526" fmla="*/ 65560 h 435608"/>
                <a:gd name="connsiteX527" fmla="*/ 84540 w 696129"/>
                <a:gd name="connsiteY527" fmla="*/ 68948 h 435608"/>
                <a:gd name="connsiteX528" fmla="*/ 87771 w 696129"/>
                <a:gd name="connsiteY528" fmla="*/ 72124 h 435608"/>
                <a:gd name="connsiteX529" fmla="*/ 88444 w 696129"/>
                <a:gd name="connsiteY529" fmla="*/ 73790 h 435608"/>
                <a:gd name="connsiteX530" fmla="*/ 92684 w 696129"/>
                <a:gd name="connsiteY530" fmla="*/ 76208 h 435608"/>
                <a:gd name="connsiteX531" fmla="*/ 95266 w 696129"/>
                <a:gd name="connsiteY531" fmla="*/ 79345 h 435608"/>
                <a:gd name="connsiteX532" fmla="*/ 100382 w 696129"/>
                <a:gd name="connsiteY532" fmla="*/ 83617 h 435608"/>
                <a:gd name="connsiteX533" fmla="*/ 101994 w 696129"/>
                <a:gd name="connsiteY533" fmla="*/ 85416 h 435608"/>
                <a:gd name="connsiteX534" fmla="*/ 106610 w 696129"/>
                <a:gd name="connsiteY534" fmla="*/ 92058 h 435608"/>
                <a:gd name="connsiteX535" fmla="*/ 106759 w 696129"/>
                <a:gd name="connsiteY535" fmla="*/ 94030 h 435608"/>
                <a:gd name="connsiteX536" fmla="*/ 107611 w 696129"/>
                <a:gd name="connsiteY536" fmla="*/ 96447 h 435608"/>
                <a:gd name="connsiteX537" fmla="*/ 110201 w 696129"/>
                <a:gd name="connsiteY537" fmla="*/ 95946 h 435608"/>
                <a:gd name="connsiteX538" fmla="*/ 111359 w 696129"/>
                <a:gd name="connsiteY538" fmla="*/ 97785 h 435608"/>
                <a:gd name="connsiteX539" fmla="*/ 111226 w 696129"/>
                <a:gd name="connsiteY539" fmla="*/ 98630 h 435608"/>
                <a:gd name="connsiteX540" fmla="*/ 111539 w 696129"/>
                <a:gd name="connsiteY540" fmla="*/ 99279 h 435608"/>
                <a:gd name="connsiteX541" fmla="*/ 112892 w 696129"/>
                <a:gd name="connsiteY541" fmla="*/ 99139 h 435608"/>
                <a:gd name="connsiteX542" fmla="*/ 114058 w 696129"/>
                <a:gd name="connsiteY542" fmla="*/ 99639 h 435608"/>
                <a:gd name="connsiteX543" fmla="*/ 116514 w 696129"/>
                <a:gd name="connsiteY543" fmla="*/ 106782 h 435608"/>
                <a:gd name="connsiteX544" fmla="*/ 117829 w 696129"/>
                <a:gd name="connsiteY544" fmla="*/ 107760 h 435608"/>
                <a:gd name="connsiteX545" fmla="*/ 119519 w 696129"/>
                <a:gd name="connsiteY545" fmla="*/ 108175 h 435608"/>
                <a:gd name="connsiteX546" fmla="*/ 121404 w 696129"/>
                <a:gd name="connsiteY546" fmla="*/ 108965 h 435608"/>
                <a:gd name="connsiteX547" fmla="*/ 121529 w 696129"/>
                <a:gd name="connsiteY547" fmla="*/ 110788 h 435608"/>
                <a:gd name="connsiteX548" fmla="*/ 121459 w 696129"/>
                <a:gd name="connsiteY548" fmla="*/ 112243 h 435608"/>
                <a:gd name="connsiteX549" fmla="*/ 123055 w 696129"/>
                <a:gd name="connsiteY549" fmla="*/ 114347 h 435608"/>
                <a:gd name="connsiteX550" fmla="*/ 122781 w 696129"/>
                <a:gd name="connsiteY550" fmla="*/ 117195 h 435608"/>
                <a:gd name="connsiteX551" fmla="*/ 124072 w 696129"/>
                <a:gd name="connsiteY551" fmla="*/ 119605 h 435608"/>
                <a:gd name="connsiteX552" fmla="*/ 123876 w 696129"/>
                <a:gd name="connsiteY552" fmla="*/ 121936 h 435608"/>
                <a:gd name="connsiteX553" fmla="*/ 124408 w 696129"/>
                <a:gd name="connsiteY553" fmla="*/ 123774 h 435608"/>
                <a:gd name="connsiteX554" fmla="*/ 128390 w 696129"/>
                <a:gd name="connsiteY554" fmla="*/ 127937 h 435608"/>
                <a:gd name="connsiteX555" fmla="*/ 133296 w 696129"/>
                <a:gd name="connsiteY555" fmla="*/ 131238 h 435608"/>
                <a:gd name="connsiteX556" fmla="*/ 134320 w 696129"/>
                <a:gd name="connsiteY556" fmla="*/ 135565 h 435608"/>
                <a:gd name="connsiteX557" fmla="*/ 136323 w 696129"/>
                <a:gd name="connsiteY557" fmla="*/ 139515 h 435608"/>
                <a:gd name="connsiteX558" fmla="*/ 138373 w 696129"/>
                <a:gd name="connsiteY558" fmla="*/ 140509 h 435608"/>
                <a:gd name="connsiteX559" fmla="*/ 140438 w 696129"/>
                <a:gd name="connsiteY559" fmla="*/ 142144 h 435608"/>
                <a:gd name="connsiteX560" fmla="*/ 140180 w 696129"/>
                <a:gd name="connsiteY560" fmla="*/ 143849 h 435608"/>
                <a:gd name="connsiteX561" fmla="*/ 140329 w 696129"/>
                <a:gd name="connsiteY561" fmla="*/ 144890 h 435608"/>
                <a:gd name="connsiteX562" fmla="*/ 143098 w 696129"/>
                <a:gd name="connsiteY562" fmla="*/ 147996 h 435608"/>
                <a:gd name="connsiteX563" fmla="*/ 143544 w 696129"/>
                <a:gd name="connsiteY563" fmla="*/ 151947 h 435608"/>
                <a:gd name="connsiteX564" fmla="*/ 145931 w 696129"/>
                <a:gd name="connsiteY564" fmla="*/ 154536 h 435608"/>
                <a:gd name="connsiteX565" fmla="*/ 146603 w 696129"/>
                <a:gd name="connsiteY565" fmla="*/ 154740 h 435608"/>
                <a:gd name="connsiteX566" fmla="*/ 147127 w 696129"/>
                <a:gd name="connsiteY566" fmla="*/ 154333 h 435608"/>
                <a:gd name="connsiteX567" fmla="*/ 145391 w 696129"/>
                <a:gd name="connsiteY567" fmla="*/ 151735 h 435608"/>
                <a:gd name="connsiteX568" fmla="*/ 144554 w 696129"/>
                <a:gd name="connsiteY568" fmla="*/ 150046 h 435608"/>
                <a:gd name="connsiteX569" fmla="*/ 144444 w 696129"/>
                <a:gd name="connsiteY569" fmla="*/ 147386 h 435608"/>
                <a:gd name="connsiteX570" fmla="*/ 145031 w 696129"/>
                <a:gd name="connsiteY570" fmla="*/ 147033 h 435608"/>
                <a:gd name="connsiteX571" fmla="*/ 149983 w 696129"/>
                <a:gd name="connsiteY571" fmla="*/ 151243 h 435608"/>
                <a:gd name="connsiteX572" fmla="*/ 150507 w 696129"/>
                <a:gd name="connsiteY572" fmla="*/ 154380 h 435608"/>
                <a:gd name="connsiteX573" fmla="*/ 152166 w 696129"/>
                <a:gd name="connsiteY573" fmla="*/ 156156 h 435608"/>
                <a:gd name="connsiteX574" fmla="*/ 152291 w 696129"/>
                <a:gd name="connsiteY574" fmla="*/ 158550 h 435608"/>
                <a:gd name="connsiteX575" fmla="*/ 153300 w 696129"/>
                <a:gd name="connsiteY575" fmla="*/ 159974 h 435608"/>
                <a:gd name="connsiteX576" fmla="*/ 153605 w 696129"/>
                <a:gd name="connsiteY576" fmla="*/ 162039 h 435608"/>
                <a:gd name="connsiteX577" fmla="*/ 155201 w 696129"/>
                <a:gd name="connsiteY577" fmla="*/ 165442 h 435608"/>
                <a:gd name="connsiteX578" fmla="*/ 155240 w 696129"/>
                <a:gd name="connsiteY578" fmla="*/ 170160 h 435608"/>
                <a:gd name="connsiteX579" fmla="*/ 156085 w 696129"/>
                <a:gd name="connsiteY579" fmla="*/ 173594 h 435608"/>
                <a:gd name="connsiteX580" fmla="*/ 159207 w 696129"/>
                <a:gd name="connsiteY580" fmla="*/ 178859 h 435608"/>
                <a:gd name="connsiteX581" fmla="*/ 161734 w 696129"/>
                <a:gd name="connsiteY581" fmla="*/ 179962 h 435608"/>
                <a:gd name="connsiteX582" fmla="*/ 162188 w 696129"/>
                <a:gd name="connsiteY582" fmla="*/ 182544 h 435608"/>
                <a:gd name="connsiteX583" fmla="*/ 164816 w 696129"/>
                <a:gd name="connsiteY583" fmla="*/ 189210 h 435608"/>
                <a:gd name="connsiteX584" fmla="*/ 167852 w 696129"/>
                <a:gd name="connsiteY584" fmla="*/ 192816 h 435608"/>
                <a:gd name="connsiteX585" fmla="*/ 169362 w 696129"/>
                <a:gd name="connsiteY585" fmla="*/ 195875 h 435608"/>
                <a:gd name="connsiteX586" fmla="*/ 169565 w 696129"/>
                <a:gd name="connsiteY586" fmla="*/ 197776 h 435608"/>
                <a:gd name="connsiteX587" fmla="*/ 168431 w 696129"/>
                <a:gd name="connsiteY587" fmla="*/ 200593 h 435608"/>
                <a:gd name="connsiteX588" fmla="*/ 168306 w 696129"/>
                <a:gd name="connsiteY588" fmla="*/ 202549 h 435608"/>
                <a:gd name="connsiteX589" fmla="*/ 169956 w 696129"/>
                <a:gd name="connsiteY589" fmla="*/ 208510 h 435608"/>
                <a:gd name="connsiteX590" fmla="*/ 172421 w 696129"/>
                <a:gd name="connsiteY590" fmla="*/ 211561 h 435608"/>
                <a:gd name="connsiteX591" fmla="*/ 175182 w 696129"/>
                <a:gd name="connsiteY591" fmla="*/ 212297 h 435608"/>
                <a:gd name="connsiteX592" fmla="*/ 175660 w 696129"/>
                <a:gd name="connsiteY592" fmla="*/ 212735 h 435608"/>
                <a:gd name="connsiteX593" fmla="*/ 175441 w 696129"/>
                <a:gd name="connsiteY593" fmla="*/ 213548 h 435608"/>
                <a:gd name="connsiteX594" fmla="*/ 176364 w 696129"/>
                <a:gd name="connsiteY594" fmla="*/ 214276 h 435608"/>
                <a:gd name="connsiteX595" fmla="*/ 177404 w 696129"/>
                <a:gd name="connsiteY595" fmla="*/ 213345 h 435608"/>
                <a:gd name="connsiteX596" fmla="*/ 177913 w 696129"/>
                <a:gd name="connsiteY596" fmla="*/ 212023 h 435608"/>
                <a:gd name="connsiteX597" fmla="*/ 177389 w 696129"/>
                <a:gd name="connsiteY597" fmla="*/ 210482 h 435608"/>
                <a:gd name="connsiteX598" fmla="*/ 177295 w 696129"/>
                <a:gd name="connsiteY598" fmla="*/ 209363 h 435608"/>
                <a:gd name="connsiteX599" fmla="*/ 177764 w 696129"/>
                <a:gd name="connsiteY599" fmla="*/ 208557 h 435608"/>
                <a:gd name="connsiteX600" fmla="*/ 178664 w 696129"/>
                <a:gd name="connsiteY600" fmla="*/ 208440 h 435608"/>
                <a:gd name="connsiteX601" fmla="*/ 183937 w 696129"/>
                <a:gd name="connsiteY601" fmla="*/ 212508 h 435608"/>
                <a:gd name="connsiteX602" fmla="*/ 184821 w 696129"/>
                <a:gd name="connsiteY602" fmla="*/ 214072 h 435608"/>
                <a:gd name="connsiteX603" fmla="*/ 186777 w 696129"/>
                <a:gd name="connsiteY603" fmla="*/ 215895 h 435608"/>
                <a:gd name="connsiteX604" fmla="*/ 188576 w 696129"/>
                <a:gd name="connsiteY604" fmla="*/ 218141 h 435608"/>
                <a:gd name="connsiteX605" fmla="*/ 189351 w 696129"/>
                <a:gd name="connsiteY605" fmla="*/ 219909 h 435608"/>
                <a:gd name="connsiteX606" fmla="*/ 190790 w 696129"/>
                <a:gd name="connsiteY606" fmla="*/ 221372 h 435608"/>
                <a:gd name="connsiteX607" fmla="*/ 191533 w 696129"/>
                <a:gd name="connsiteY607" fmla="*/ 224767 h 435608"/>
                <a:gd name="connsiteX608" fmla="*/ 195202 w 696129"/>
                <a:gd name="connsiteY608" fmla="*/ 226285 h 435608"/>
                <a:gd name="connsiteX609" fmla="*/ 197151 w 696129"/>
                <a:gd name="connsiteY609" fmla="*/ 229086 h 435608"/>
                <a:gd name="connsiteX610" fmla="*/ 197283 w 696129"/>
                <a:gd name="connsiteY610" fmla="*/ 230862 h 435608"/>
                <a:gd name="connsiteX611" fmla="*/ 196337 w 696129"/>
                <a:gd name="connsiteY611" fmla="*/ 235399 h 435608"/>
                <a:gd name="connsiteX612" fmla="*/ 195515 w 696129"/>
                <a:gd name="connsiteY612" fmla="*/ 236706 h 435608"/>
                <a:gd name="connsiteX613" fmla="*/ 192558 w 696129"/>
                <a:gd name="connsiteY613" fmla="*/ 238638 h 435608"/>
                <a:gd name="connsiteX614" fmla="*/ 190407 w 696129"/>
                <a:gd name="connsiteY614" fmla="*/ 240930 h 435608"/>
                <a:gd name="connsiteX615" fmla="*/ 188326 w 696129"/>
                <a:gd name="connsiteY615" fmla="*/ 242346 h 435608"/>
                <a:gd name="connsiteX616" fmla="*/ 186119 w 696129"/>
                <a:gd name="connsiteY616" fmla="*/ 243207 h 435608"/>
                <a:gd name="connsiteX617" fmla="*/ 184304 w 696129"/>
                <a:gd name="connsiteY617" fmla="*/ 243011 h 435608"/>
                <a:gd name="connsiteX618" fmla="*/ 182552 w 696129"/>
                <a:gd name="connsiteY618" fmla="*/ 240375 h 435608"/>
                <a:gd name="connsiteX619" fmla="*/ 180471 w 696129"/>
                <a:gd name="connsiteY619" fmla="*/ 232387 h 435608"/>
                <a:gd name="connsiteX620" fmla="*/ 179078 w 696129"/>
                <a:gd name="connsiteY620" fmla="*/ 230705 h 435608"/>
                <a:gd name="connsiteX621" fmla="*/ 178100 w 696129"/>
                <a:gd name="connsiteY621" fmla="*/ 228194 h 435608"/>
                <a:gd name="connsiteX622" fmla="*/ 176473 w 696129"/>
                <a:gd name="connsiteY622" fmla="*/ 226113 h 435608"/>
                <a:gd name="connsiteX623" fmla="*/ 170606 w 696129"/>
                <a:gd name="connsiteY623" fmla="*/ 222960 h 435608"/>
                <a:gd name="connsiteX624" fmla="*/ 167648 w 696129"/>
                <a:gd name="connsiteY624" fmla="*/ 219627 h 435608"/>
                <a:gd name="connsiteX625" fmla="*/ 164777 w 696129"/>
                <a:gd name="connsiteY625" fmla="*/ 217398 h 435608"/>
                <a:gd name="connsiteX626" fmla="*/ 161687 w 696129"/>
                <a:gd name="connsiteY626" fmla="*/ 214167 h 435608"/>
                <a:gd name="connsiteX627" fmla="*/ 153269 w 696129"/>
                <a:gd name="connsiteY627" fmla="*/ 208808 h 435608"/>
                <a:gd name="connsiteX628" fmla="*/ 149780 w 696129"/>
                <a:gd name="connsiteY628" fmla="*/ 206077 h 435608"/>
                <a:gd name="connsiteX629" fmla="*/ 147480 w 696129"/>
                <a:gd name="connsiteY629" fmla="*/ 203370 h 435608"/>
                <a:gd name="connsiteX630" fmla="*/ 146001 w 696129"/>
                <a:gd name="connsiteY630" fmla="*/ 203409 h 435608"/>
                <a:gd name="connsiteX631" fmla="*/ 144859 w 696129"/>
                <a:gd name="connsiteY631" fmla="*/ 203691 h 435608"/>
                <a:gd name="connsiteX632" fmla="*/ 144421 w 696129"/>
                <a:gd name="connsiteY632" fmla="*/ 202948 h 435608"/>
                <a:gd name="connsiteX633" fmla="*/ 144358 w 696129"/>
                <a:gd name="connsiteY633" fmla="*/ 201539 h 435608"/>
                <a:gd name="connsiteX634" fmla="*/ 143849 w 696129"/>
                <a:gd name="connsiteY634" fmla="*/ 200624 h 435608"/>
                <a:gd name="connsiteX635" fmla="*/ 138929 w 696129"/>
                <a:gd name="connsiteY635" fmla="*/ 196540 h 435608"/>
                <a:gd name="connsiteX636" fmla="*/ 137911 w 696129"/>
                <a:gd name="connsiteY636" fmla="*/ 194279 h 435608"/>
                <a:gd name="connsiteX637" fmla="*/ 137700 w 696129"/>
                <a:gd name="connsiteY637" fmla="*/ 191651 h 435608"/>
                <a:gd name="connsiteX638" fmla="*/ 138811 w 696129"/>
                <a:gd name="connsiteY638" fmla="*/ 184875 h 435608"/>
                <a:gd name="connsiteX639" fmla="*/ 139304 w 696129"/>
                <a:gd name="connsiteY639" fmla="*/ 180901 h 435608"/>
                <a:gd name="connsiteX640" fmla="*/ 138991 w 696129"/>
                <a:gd name="connsiteY640" fmla="*/ 178852 h 435608"/>
                <a:gd name="connsiteX641" fmla="*/ 138475 w 696129"/>
                <a:gd name="connsiteY641" fmla="*/ 178570 h 435608"/>
                <a:gd name="connsiteX642" fmla="*/ 138005 w 696129"/>
                <a:gd name="connsiteY642" fmla="*/ 177459 h 435608"/>
                <a:gd name="connsiteX643" fmla="*/ 137896 w 696129"/>
                <a:gd name="connsiteY643" fmla="*/ 174181 h 435608"/>
                <a:gd name="connsiteX644" fmla="*/ 136707 w 696129"/>
                <a:gd name="connsiteY644" fmla="*/ 170613 h 435608"/>
                <a:gd name="connsiteX645" fmla="*/ 132240 w 696129"/>
                <a:gd name="connsiteY645" fmla="*/ 163283 h 435608"/>
                <a:gd name="connsiteX646" fmla="*/ 128977 w 696129"/>
                <a:gd name="connsiteY646" fmla="*/ 161836 h 435608"/>
                <a:gd name="connsiteX647" fmla="*/ 126075 w 696129"/>
                <a:gd name="connsiteY647" fmla="*/ 160779 h 435608"/>
                <a:gd name="connsiteX648" fmla="*/ 118118 w 696129"/>
                <a:gd name="connsiteY648" fmla="*/ 154278 h 435608"/>
                <a:gd name="connsiteX649" fmla="*/ 115959 w 696129"/>
                <a:gd name="connsiteY649" fmla="*/ 151023 h 435608"/>
                <a:gd name="connsiteX650" fmla="*/ 115435 w 696129"/>
                <a:gd name="connsiteY650" fmla="*/ 149169 h 435608"/>
                <a:gd name="connsiteX651" fmla="*/ 115161 w 696129"/>
                <a:gd name="connsiteY651" fmla="*/ 145398 h 435608"/>
                <a:gd name="connsiteX652" fmla="*/ 114066 w 696129"/>
                <a:gd name="connsiteY652" fmla="*/ 147581 h 435608"/>
                <a:gd name="connsiteX653" fmla="*/ 112603 w 696129"/>
                <a:gd name="connsiteY653" fmla="*/ 149201 h 435608"/>
                <a:gd name="connsiteX654" fmla="*/ 109231 w 696129"/>
                <a:gd name="connsiteY654" fmla="*/ 149083 h 435608"/>
                <a:gd name="connsiteX655" fmla="*/ 105444 w 696129"/>
                <a:gd name="connsiteY655" fmla="*/ 150906 h 435608"/>
                <a:gd name="connsiteX656" fmla="*/ 103191 w 696129"/>
                <a:gd name="connsiteY656" fmla="*/ 149193 h 435608"/>
                <a:gd name="connsiteX657" fmla="*/ 101971 w 696129"/>
                <a:gd name="connsiteY657" fmla="*/ 147245 h 435608"/>
                <a:gd name="connsiteX658" fmla="*/ 100116 w 696129"/>
                <a:gd name="connsiteY658" fmla="*/ 144906 h 435608"/>
                <a:gd name="connsiteX659" fmla="*/ 98035 w 696129"/>
                <a:gd name="connsiteY659" fmla="*/ 144444 h 435608"/>
                <a:gd name="connsiteX660" fmla="*/ 96705 w 696129"/>
                <a:gd name="connsiteY660" fmla="*/ 144381 h 435608"/>
                <a:gd name="connsiteX661" fmla="*/ 94210 w 696129"/>
                <a:gd name="connsiteY661" fmla="*/ 141479 h 435608"/>
                <a:gd name="connsiteX662" fmla="*/ 92191 w 696129"/>
                <a:gd name="connsiteY662" fmla="*/ 140556 h 435608"/>
                <a:gd name="connsiteX663" fmla="*/ 89304 w 696129"/>
                <a:gd name="connsiteY663" fmla="*/ 140196 h 435608"/>
                <a:gd name="connsiteX664" fmla="*/ 86848 w 696129"/>
                <a:gd name="connsiteY664" fmla="*/ 138725 h 435608"/>
                <a:gd name="connsiteX665" fmla="*/ 86089 w 696129"/>
                <a:gd name="connsiteY665" fmla="*/ 137114 h 435608"/>
                <a:gd name="connsiteX666" fmla="*/ 85682 w 696129"/>
                <a:gd name="connsiteY666" fmla="*/ 134837 h 435608"/>
                <a:gd name="connsiteX667" fmla="*/ 84767 w 696129"/>
                <a:gd name="connsiteY667" fmla="*/ 133491 h 435608"/>
                <a:gd name="connsiteX668" fmla="*/ 80910 w 696129"/>
                <a:gd name="connsiteY668" fmla="*/ 130823 h 435608"/>
                <a:gd name="connsiteX669" fmla="*/ 77773 w 696129"/>
                <a:gd name="connsiteY669" fmla="*/ 127874 h 435608"/>
                <a:gd name="connsiteX670" fmla="*/ 74816 w 696129"/>
                <a:gd name="connsiteY670" fmla="*/ 125981 h 435608"/>
                <a:gd name="connsiteX671" fmla="*/ 73947 w 696129"/>
                <a:gd name="connsiteY671" fmla="*/ 124432 h 435608"/>
                <a:gd name="connsiteX672" fmla="*/ 73877 w 696129"/>
                <a:gd name="connsiteY672" fmla="*/ 123368 h 435608"/>
                <a:gd name="connsiteX673" fmla="*/ 78555 w 696129"/>
                <a:gd name="connsiteY673" fmla="*/ 123665 h 435608"/>
                <a:gd name="connsiteX674" fmla="*/ 84118 w 696129"/>
                <a:gd name="connsiteY674" fmla="*/ 124799 h 435608"/>
                <a:gd name="connsiteX675" fmla="*/ 86785 w 696129"/>
                <a:gd name="connsiteY675" fmla="*/ 124479 h 435608"/>
                <a:gd name="connsiteX676" fmla="*/ 88444 w 696129"/>
                <a:gd name="connsiteY676" fmla="*/ 123383 h 435608"/>
                <a:gd name="connsiteX677" fmla="*/ 90032 w 696129"/>
                <a:gd name="connsiteY677" fmla="*/ 122593 h 435608"/>
                <a:gd name="connsiteX678" fmla="*/ 90282 w 696129"/>
                <a:gd name="connsiteY678" fmla="*/ 123446 h 435608"/>
                <a:gd name="connsiteX679" fmla="*/ 89993 w 696129"/>
                <a:gd name="connsiteY679" fmla="*/ 124995 h 435608"/>
                <a:gd name="connsiteX680" fmla="*/ 91519 w 696129"/>
                <a:gd name="connsiteY680" fmla="*/ 126419 h 435608"/>
                <a:gd name="connsiteX681" fmla="*/ 93615 w 696129"/>
                <a:gd name="connsiteY681" fmla="*/ 127569 h 435608"/>
                <a:gd name="connsiteX682" fmla="*/ 95102 w 696129"/>
                <a:gd name="connsiteY682" fmla="*/ 127459 h 435608"/>
                <a:gd name="connsiteX683" fmla="*/ 93654 w 696129"/>
                <a:gd name="connsiteY683" fmla="*/ 126200 h 435608"/>
                <a:gd name="connsiteX684" fmla="*/ 92770 w 696129"/>
                <a:gd name="connsiteY684" fmla="*/ 123634 h 435608"/>
                <a:gd name="connsiteX685" fmla="*/ 93169 w 696129"/>
                <a:gd name="connsiteY685" fmla="*/ 122711 h 435608"/>
                <a:gd name="connsiteX686" fmla="*/ 93146 w 696129"/>
                <a:gd name="connsiteY686" fmla="*/ 121428 h 435608"/>
                <a:gd name="connsiteX687" fmla="*/ 91073 w 696129"/>
                <a:gd name="connsiteY687" fmla="*/ 121717 h 435608"/>
                <a:gd name="connsiteX688" fmla="*/ 90783 w 696129"/>
                <a:gd name="connsiteY688" fmla="*/ 121067 h 435608"/>
                <a:gd name="connsiteX689" fmla="*/ 92559 w 696129"/>
                <a:gd name="connsiteY689" fmla="*/ 119112 h 435608"/>
                <a:gd name="connsiteX690" fmla="*/ 94593 w 696129"/>
                <a:gd name="connsiteY690" fmla="*/ 113964 h 435608"/>
                <a:gd name="connsiteX691" fmla="*/ 95563 w 696129"/>
                <a:gd name="connsiteY691" fmla="*/ 108879 h 435608"/>
                <a:gd name="connsiteX692" fmla="*/ 93435 w 696129"/>
                <a:gd name="connsiteY692" fmla="*/ 104419 h 435608"/>
                <a:gd name="connsiteX693" fmla="*/ 89844 w 696129"/>
                <a:gd name="connsiteY693" fmla="*/ 101321 h 435608"/>
                <a:gd name="connsiteX694" fmla="*/ 82052 w 696129"/>
                <a:gd name="connsiteY694" fmla="*/ 92223 h 435608"/>
                <a:gd name="connsiteX695" fmla="*/ 77397 w 696129"/>
                <a:gd name="connsiteY695" fmla="*/ 87536 h 435608"/>
                <a:gd name="connsiteX696" fmla="*/ 76052 w 696129"/>
                <a:gd name="connsiteY696" fmla="*/ 85792 h 435608"/>
                <a:gd name="connsiteX697" fmla="*/ 74816 w 696129"/>
                <a:gd name="connsiteY697" fmla="*/ 84970 h 435608"/>
                <a:gd name="connsiteX698" fmla="*/ 71021 w 696129"/>
                <a:gd name="connsiteY698" fmla="*/ 83899 h 435608"/>
                <a:gd name="connsiteX699" fmla="*/ 67837 w 696129"/>
                <a:gd name="connsiteY699" fmla="*/ 81270 h 435608"/>
                <a:gd name="connsiteX700" fmla="*/ 62259 w 696129"/>
                <a:gd name="connsiteY700" fmla="*/ 77546 h 435608"/>
                <a:gd name="connsiteX701" fmla="*/ 59873 w 696129"/>
                <a:gd name="connsiteY701" fmla="*/ 75621 h 435608"/>
                <a:gd name="connsiteX702" fmla="*/ 58230 w 696129"/>
                <a:gd name="connsiteY702" fmla="*/ 71107 h 435608"/>
                <a:gd name="connsiteX703" fmla="*/ 56923 w 696129"/>
                <a:gd name="connsiteY703" fmla="*/ 70489 h 435608"/>
                <a:gd name="connsiteX704" fmla="*/ 57338 w 696129"/>
                <a:gd name="connsiteY704" fmla="*/ 67360 h 435608"/>
                <a:gd name="connsiteX705" fmla="*/ 56767 w 696129"/>
                <a:gd name="connsiteY705" fmla="*/ 61813 h 435608"/>
                <a:gd name="connsiteX706" fmla="*/ 55828 w 696129"/>
                <a:gd name="connsiteY706" fmla="*/ 60389 h 435608"/>
                <a:gd name="connsiteX707" fmla="*/ 52808 w 696129"/>
                <a:gd name="connsiteY707" fmla="*/ 59004 h 435608"/>
                <a:gd name="connsiteX708" fmla="*/ 52088 w 696129"/>
                <a:gd name="connsiteY708" fmla="*/ 55226 h 435608"/>
                <a:gd name="connsiteX709" fmla="*/ 51940 w 696129"/>
                <a:gd name="connsiteY709" fmla="*/ 51627 h 435608"/>
                <a:gd name="connsiteX710" fmla="*/ 51353 w 696129"/>
                <a:gd name="connsiteY710" fmla="*/ 49115 h 435608"/>
                <a:gd name="connsiteX711" fmla="*/ 46213 w 696129"/>
                <a:gd name="connsiteY711" fmla="*/ 44883 h 435608"/>
                <a:gd name="connsiteX712" fmla="*/ 45924 w 696129"/>
                <a:gd name="connsiteY712" fmla="*/ 42833 h 435608"/>
                <a:gd name="connsiteX713" fmla="*/ 45924 w 696129"/>
                <a:gd name="connsiteY713" fmla="*/ 40885 h 435608"/>
                <a:gd name="connsiteX714" fmla="*/ 45399 w 696129"/>
                <a:gd name="connsiteY714" fmla="*/ 38953 h 435608"/>
                <a:gd name="connsiteX715" fmla="*/ 42653 w 696129"/>
                <a:gd name="connsiteY715" fmla="*/ 34908 h 435608"/>
                <a:gd name="connsiteX716" fmla="*/ 39336 w 696129"/>
                <a:gd name="connsiteY716" fmla="*/ 31372 h 435608"/>
                <a:gd name="connsiteX717" fmla="*/ 38178 w 696129"/>
                <a:gd name="connsiteY717" fmla="*/ 29682 h 435608"/>
                <a:gd name="connsiteX718" fmla="*/ 38038 w 696129"/>
                <a:gd name="connsiteY718" fmla="*/ 26255 h 435608"/>
                <a:gd name="connsiteX719" fmla="*/ 36864 w 696129"/>
                <a:gd name="connsiteY719" fmla="*/ 25332 h 435608"/>
                <a:gd name="connsiteX720" fmla="*/ 37310 w 696129"/>
                <a:gd name="connsiteY720" fmla="*/ 25097 h 435608"/>
                <a:gd name="connsiteX721" fmla="*/ 38397 w 696129"/>
                <a:gd name="connsiteY721" fmla="*/ 25184 h 435608"/>
                <a:gd name="connsiteX722" fmla="*/ 39015 w 696129"/>
                <a:gd name="connsiteY722" fmla="*/ 24730 h 435608"/>
                <a:gd name="connsiteX723" fmla="*/ 39086 w 696129"/>
                <a:gd name="connsiteY723" fmla="*/ 22336 h 435608"/>
                <a:gd name="connsiteX724" fmla="*/ 34095 w 696129"/>
                <a:gd name="connsiteY724" fmla="*/ 18573 h 435608"/>
                <a:gd name="connsiteX725" fmla="*/ 32655 w 696129"/>
                <a:gd name="connsiteY725" fmla="*/ 13386 h 435608"/>
                <a:gd name="connsiteX726" fmla="*/ 29995 w 696129"/>
                <a:gd name="connsiteY726" fmla="*/ 10632 h 435608"/>
                <a:gd name="connsiteX727" fmla="*/ 29369 w 696129"/>
                <a:gd name="connsiteY727" fmla="*/ 9638 h 435608"/>
                <a:gd name="connsiteX728" fmla="*/ 27937 w 696129"/>
                <a:gd name="connsiteY728" fmla="*/ 4725 h 435608"/>
                <a:gd name="connsiteX729" fmla="*/ 34220 w 696129"/>
                <a:gd name="connsiteY729" fmla="*/ 4170 h 435608"/>
                <a:gd name="connsiteX730" fmla="*/ 40502 w 696129"/>
                <a:gd name="connsiteY730" fmla="*/ 3614 h 435608"/>
                <a:gd name="connsiteX731" fmla="*/ 46784 w 696129"/>
                <a:gd name="connsiteY731" fmla="*/ 3059 h 435608"/>
                <a:gd name="connsiteX732" fmla="*/ 53066 w 696129"/>
                <a:gd name="connsiteY732" fmla="*/ 2503 h 435608"/>
                <a:gd name="connsiteX733" fmla="*/ 59349 w 696129"/>
                <a:gd name="connsiteY733" fmla="*/ 1948 h 435608"/>
                <a:gd name="connsiteX734" fmla="*/ 65631 w 696129"/>
                <a:gd name="connsiteY734" fmla="*/ 1392 h 435608"/>
                <a:gd name="connsiteX735" fmla="*/ 71913 w 696129"/>
                <a:gd name="connsiteY735" fmla="*/ 837 h 435608"/>
                <a:gd name="connsiteX736" fmla="*/ 78195 w 696129"/>
                <a:gd name="connsiteY736" fmla="*/ 281 h 435608"/>
                <a:gd name="connsiteX737" fmla="*/ 80707 w 696129"/>
                <a:gd name="connsiteY737" fmla="*/ 0 h 435608"/>
                <a:gd name="connsiteX738" fmla="*/ 79314 w 696129"/>
                <a:gd name="connsiteY738" fmla="*/ 3912 h 435608"/>
                <a:gd name="connsiteX739" fmla="*/ 78266 w 696129"/>
                <a:gd name="connsiteY739" fmla="*/ 5375 h 435608"/>
                <a:gd name="connsiteX740" fmla="*/ 88679 w 696129"/>
                <a:gd name="connsiteY740" fmla="*/ 9208 h 435608"/>
                <a:gd name="connsiteX741" fmla="*/ 99092 w 696129"/>
                <a:gd name="connsiteY741" fmla="*/ 13034 h 435608"/>
                <a:gd name="connsiteX742" fmla="*/ 109505 w 696129"/>
                <a:gd name="connsiteY742" fmla="*/ 16852 h 435608"/>
                <a:gd name="connsiteX743" fmla="*/ 119918 w 696129"/>
                <a:gd name="connsiteY743" fmla="*/ 20662 h 435608"/>
                <a:gd name="connsiteX744" fmla="*/ 130331 w 696129"/>
                <a:gd name="connsiteY744" fmla="*/ 24472 h 435608"/>
                <a:gd name="connsiteX745" fmla="*/ 140744 w 696129"/>
                <a:gd name="connsiteY745" fmla="*/ 28274 h 435608"/>
                <a:gd name="connsiteX746" fmla="*/ 151157 w 696129"/>
                <a:gd name="connsiteY746" fmla="*/ 32068 h 435608"/>
                <a:gd name="connsiteX747" fmla="*/ 161570 w 696129"/>
                <a:gd name="connsiteY747" fmla="*/ 35855 h 435608"/>
                <a:gd name="connsiteX748" fmla="*/ 169330 w 696129"/>
                <a:gd name="connsiteY748" fmla="*/ 35839 h 435608"/>
                <a:gd name="connsiteX749" fmla="*/ 177091 w 696129"/>
                <a:gd name="connsiteY749" fmla="*/ 35823 h 435608"/>
                <a:gd name="connsiteX750" fmla="*/ 184852 w 696129"/>
                <a:gd name="connsiteY750" fmla="*/ 35808 h 435608"/>
                <a:gd name="connsiteX751" fmla="*/ 192613 w 696129"/>
                <a:gd name="connsiteY751" fmla="*/ 35792 h 435608"/>
                <a:gd name="connsiteX752" fmla="*/ 200374 w 696129"/>
                <a:gd name="connsiteY752" fmla="*/ 35777 h 435608"/>
                <a:gd name="connsiteX753" fmla="*/ 208135 w 696129"/>
                <a:gd name="connsiteY753" fmla="*/ 35761 h 435608"/>
                <a:gd name="connsiteX754" fmla="*/ 215895 w 696129"/>
                <a:gd name="connsiteY754" fmla="*/ 35745 h 435608"/>
                <a:gd name="connsiteX755" fmla="*/ 223656 w 696129"/>
                <a:gd name="connsiteY755" fmla="*/ 35730 h 435608"/>
                <a:gd name="connsiteX756" fmla="*/ 223672 w 696129"/>
                <a:gd name="connsiteY756" fmla="*/ 32851 h 435608"/>
                <a:gd name="connsiteX757" fmla="*/ 223680 w 696129"/>
                <a:gd name="connsiteY757" fmla="*/ 29972 h 435608"/>
                <a:gd name="connsiteX758" fmla="*/ 223695 w 696129"/>
                <a:gd name="connsiteY758" fmla="*/ 27085 h 435608"/>
                <a:gd name="connsiteX759" fmla="*/ 223711 w 696129"/>
                <a:gd name="connsiteY759" fmla="*/ 24198 h 435608"/>
                <a:gd name="connsiteX760" fmla="*/ 228538 w 696129"/>
                <a:gd name="connsiteY760" fmla="*/ 24229 h 435608"/>
                <a:gd name="connsiteX761" fmla="*/ 233365 w 696129"/>
                <a:gd name="connsiteY761" fmla="*/ 24260 h 435608"/>
                <a:gd name="connsiteX762" fmla="*/ 238192 w 696129"/>
                <a:gd name="connsiteY762" fmla="*/ 24284 h 435608"/>
                <a:gd name="connsiteX763" fmla="*/ 243019 w 696129"/>
                <a:gd name="connsiteY763" fmla="*/ 24315 h 435608"/>
                <a:gd name="connsiteX764" fmla="*/ 247846 w 696129"/>
                <a:gd name="connsiteY764" fmla="*/ 24339 h 435608"/>
                <a:gd name="connsiteX765" fmla="*/ 252673 w 696129"/>
                <a:gd name="connsiteY765" fmla="*/ 24370 h 435608"/>
                <a:gd name="connsiteX766" fmla="*/ 257501 w 696129"/>
                <a:gd name="connsiteY766" fmla="*/ 24401 h 435608"/>
                <a:gd name="connsiteX767" fmla="*/ 262327 w 696129"/>
                <a:gd name="connsiteY767" fmla="*/ 24432 h 435608"/>
                <a:gd name="connsiteX768" fmla="*/ 262500 w 696129"/>
                <a:gd name="connsiteY768" fmla="*/ 24480 h 435608"/>
                <a:gd name="connsiteX769" fmla="*/ 262703 w 696129"/>
                <a:gd name="connsiteY769" fmla="*/ 24581 h 435608"/>
                <a:gd name="connsiteX770" fmla="*/ 264659 w 696129"/>
                <a:gd name="connsiteY770" fmla="*/ 26780 h 435608"/>
                <a:gd name="connsiteX771" fmla="*/ 266662 w 696129"/>
                <a:gd name="connsiteY771" fmla="*/ 30222 h 435608"/>
                <a:gd name="connsiteX772" fmla="*/ 269024 w 696129"/>
                <a:gd name="connsiteY772" fmla="*/ 32624 h 435608"/>
                <a:gd name="connsiteX773" fmla="*/ 271747 w 696129"/>
                <a:gd name="connsiteY773" fmla="*/ 33985 h 435608"/>
                <a:gd name="connsiteX774" fmla="*/ 276386 w 696129"/>
                <a:gd name="connsiteY774" fmla="*/ 37991 h 435608"/>
                <a:gd name="connsiteX775" fmla="*/ 282942 w 696129"/>
                <a:gd name="connsiteY775" fmla="*/ 44633 h 435608"/>
                <a:gd name="connsiteX776" fmla="*/ 288168 w 696129"/>
                <a:gd name="connsiteY776" fmla="*/ 49045 h 435608"/>
                <a:gd name="connsiteX777" fmla="*/ 292072 w 696129"/>
                <a:gd name="connsiteY777" fmla="*/ 51251 h 435608"/>
                <a:gd name="connsiteX778" fmla="*/ 294685 w 696129"/>
                <a:gd name="connsiteY778" fmla="*/ 53145 h 435608"/>
                <a:gd name="connsiteX779" fmla="*/ 296023 w 696129"/>
                <a:gd name="connsiteY779" fmla="*/ 54733 h 435608"/>
                <a:gd name="connsiteX780" fmla="*/ 297822 w 696129"/>
                <a:gd name="connsiteY780" fmla="*/ 58175 h 435608"/>
                <a:gd name="connsiteX781" fmla="*/ 301218 w 696129"/>
                <a:gd name="connsiteY781" fmla="*/ 66100 h 435608"/>
                <a:gd name="connsiteX782" fmla="*/ 301218 w 696129"/>
                <a:gd name="connsiteY782" fmla="*/ 69730 h 435608"/>
                <a:gd name="connsiteX783" fmla="*/ 302517 w 696129"/>
                <a:gd name="connsiteY783" fmla="*/ 73165 h 435608"/>
                <a:gd name="connsiteX784" fmla="*/ 305114 w 696129"/>
                <a:gd name="connsiteY784" fmla="*/ 77608 h 435608"/>
                <a:gd name="connsiteX785" fmla="*/ 307383 w 696129"/>
                <a:gd name="connsiteY785" fmla="*/ 80221 h 435608"/>
                <a:gd name="connsiteX786" fmla="*/ 309323 w 696129"/>
                <a:gd name="connsiteY786" fmla="*/ 81012 h 435608"/>
                <a:gd name="connsiteX787" fmla="*/ 311443 w 696129"/>
                <a:gd name="connsiteY787" fmla="*/ 82584 h 435608"/>
                <a:gd name="connsiteX788" fmla="*/ 313743 w 696129"/>
                <a:gd name="connsiteY788" fmla="*/ 84939 h 435608"/>
                <a:gd name="connsiteX789" fmla="*/ 316395 w 696129"/>
                <a:gd name="connsiteY789" fmla="*/ 86519 h 435608"/>
                <a:gd name="connsiteX790" fmla="*/ 319399 w 696129"/>
                <a:gd name="connsiteY790" fmla="*/ 87325 h 435608"/>
                <a:gd name="connsiteX791" fmla="*/ 323546 w 696129"/>
                <a:gd name="connsiteY791" fmla="*/ 89437 h 435608"/>
                <a:gd name="connsiteX792" fmla="*/ 328835 w 696129"/>
                <a:gd name="connsiteY792" fmla="*/ 92848 h 435608"/>
                <a:gd name="connsiteX793" fmla="*/ 332465 w 696129"/>
                <a:gd name="connsiteY793" fmla="*/ 94585 h 435608"/>
                <a:gd name="connsiteX794" fmla="*/ 334428 w 696129"/>
                <a:gd name="connsiteY794" fmla="*/ 94663 h 435608"/>
                <a:gd name="connsiteX795" fmla="*/ 336149 w 696129"/>
                <a:gd name="connsiteY795" fmla="*/ 93568 h 435608"/>
                <a:gd name="connsiteX796" fmla="*/ 337620 w 696129"/>
                <a:gd name="connsiteY796" fmla="*/ 91307 h 435608"/>
                <a:gd name="connsiteX797" fmla="*/ 339068 w 696129"/>
                <a:gd name="connsiteY797" fmla="*/ 89852 h 435608"/>
                <a:gd name="connsiteX798" fmla="*/ 340492 w 696129"/>
                <a:gd name="connsiteY798" fmla="*/ 89203 h 435608"/>
                <a:gd name="connsiteX799" fmla="*/ 341070 w 696129"/>
                <a:gd name="connsiteY799" fmla="*/ 88162 h 435608"/>
                <a:gd name="connsiteX800" fmla="*/ 340804 w 696129"/>
                <a:gd name="connsiteY800" fmla="*/ 86723 h 435608"/>
                <a:gd name="connsiteX801" fmla="*/ 341767 w 696129"/>
                <a:gd name="connsiteY801" fmla="*/ 83500 h 435608"/>
                <a:gd name="connsiteX802" fmla="*/ 343957 w 696129"/>
                <a:gd name="connsiteY802" fmla="*/ 78477 h 435608"/>
                <a:gd name="connsiteX803" fmla="*/ 346570 w 696129"/>
                <a:gd name="connsiteY803" fmla="*/ 75754 h 435608"/>
                <a:gd name="connsiteX804" fmla="*/ 349614 w 696129"/>
                <a:gd name="connsiteY804" fmla="*/ 75332 h 435608"/>
                <a:gd name="connsiteX805" fmla="*/ 351601 w 696129"/>
                <a:gd name="connsiteY805" fmla="*/ 74385 h 435608"/>
                <a:gd name="connsiteX806" fmla="*/ 352540 w 696129"/>
                <a:gd name="connsiteY806" fmla="*/ 72914 h 435608"/>
                <a:gd name="connsiteX807" fmla="*/ 354167 w 696129"/>
                <a:gd name="connsiteY807" fmla="*/ 72758 h 435608"/>
                <a:gd name="connsiteX808" fmla="*/ 356490 w 696129"/>
                <a:gd name="connsiteY808" fmla="*/ 73908 h 435608"/>
                <a:gd name="connsiteX809" fmla="*/ 360269 w 696129"/>
                <a:gd name="connsiteY809" fmla="*/ 74651 h 435608"/>
                <a:gd name="connsiteX810" fmla="*/ 365503 w 696129"/>
                <a:gd name="connsiteY810" fmla="*/ 74980 h 435608"/>
                <a:gd name="connsiteX811" fmla="*/ 368593 w 696129"/>
                <a:gd name="connsiteY811" fmla="*/ 74870 h 435608"/>
                <a:gd name="connsiteX812" fmla="*/ 369540 w 696129"/>
                <a:gd name="connsiteY812" fmla="*/ 74307 h 435608"/>
                <a:gd name="connsiteX813" fmla="*/ 370033 w 696129"/>
                <a:gd name="connsiteY813" fmla="*/ 74338 h 435608"/>
                <a:gd name="connsiteX814" fmla="*/ 370072 w 696129"/>
                <a:gd name="connsiteY814" fmla="*/ 74956 h 435608"/>
                <a:gd name="connsiteX815" fmla="*/ 370846 w 696129"/>
                <a:gd name="connsiteY815" fmla="*/ 75222 h 435608"/>
                <a:gd name="connsiteX816" fmla="*/ 372356 w 696129"/>
                <a:gd name="connsiteY816" fmla="*/ 75128 h 435608"/>
                <a:gd name="connsiteX817" fmla="*/ 373671 w 696129"/>
                <a:gd name="connsiteY817" fmla="*/ 75989 h 435608"/>
                <a:gd name="connsiteX818" fmla="*/ 375360 w 696129"/>
                <a:gd name="connsiteY818" fmla="*/ 78719 h 435608"/>
                <a:gd name="connsiteX819" fmla="*/ 381165 w 696129"/>
                <a:gd name="connsiteY819" fmla="*/ 83085 h 435608"/>
                <a:gd name="connsiteX820" fmla="*/ 381173 w 696129"/>
                <a:gd name="connsiteY820" fmla="*/ 83085 h 435608"/>
                <a:gd name="connsiteX821" fmla="*/ 381666 w 696129"/>
                <a:gd name="connsiteY821" fmla="*/ 84579 h 435608"/>
                <a:gd name="connsiteX822" fmla="*/ 383685 w 696129"/>
                <a:gd name="connsiteY822" fmla="*/ 86731 h 435608"/>
                <a:gd name="connsiteX823" fmla="*/ 387409 w 696129"/>
                <a:gd name="connsiteY823" fmla="*/ 90040 h 435608"/>
                <a:gd name="connsiteX824" fmla="*/ 389513 w 696129"/>
                <a:gd name="connsiteY824" fmla="*/ 92888 h 435608"/>
                <a:gd name="connsiteX825" fmla="*/ 390006 w 696129"/>
                <a:gd name="connsiteY825" fmla="*/ 95282 h 435608"/>
                <a:gd name="connsiteX826" fmla="*/ 391907 w 696129"/>
                <a:gd name="connsiteY826" fmla="*/ 99060 h 435608"/>
                <a:gd name="connsiteX827" fmla="*/ 395216 w 696129"/>
                <a:gd name="connsiteY827" fmla="*/ 104216 h 435608"/>
                <a:gd name="connsiteX828" fmla="*/ 396687 w 696129"/>
                <a:gd name="connsiteY828" fmla="*/ 106993 h 435608"/>
                <a:gd name="connsiteX829" fmla="*/ 396327 w 696129"/>
                <a:gd name="connsiteY829" fmla="*/ 107392 h 435608"/>
                <a:gd name="connsiteX830" fmla="*/ 396586 w 696129"/>
                <a:gd name="connsiteY830" fmla="*/ 108840 h 435608"/>
                <a:gd name="connsiteX831" fmla="*/ 397470 w 696129"/>
                <a:gd name="connsiteY831" fmla="*/ 111335 h 435608"/>
                <a:gd name="connsiteX832" fmla="*/ 399105 w 696129"/>
                <a:gd name="connsiteY832" fmla="*/ 113447 h 435608"/>
                <a:gd name="connsiteX833" fmla="*/ 401506 w 696129"/>
                <a:gd name="connsiteY833" fmla="*/ 115177 h 435608"/>
                <a:gd name="connsiteX834" fmla="*/ 403932 w 696129"/>
                <a:gd name="connsiteY834" fmla="*/ 118275 h 435608"/>
                <a:gd name="connsiteX835" fmla="*/ 406380 w 696129"/>
                <a:gd name="connsiteY835" fmla="*/ 122742 h 435608"/>
                <a:gd name="connsiteX836" fmla="*/ 409353 w 696129"/>
                <a:gd name="connsiteY836" fmla="*/ 126137 h 435608"/>
                <a:gd name="connsiteX837" fmla="*/ 412843 w 696129"/>
                <a:gd name="connsiteY837" fmla="*/ 128453 h 435608"/>
                <a:gd name="connsiteX838" fmla="*/ 414814 w 696129"/>
                <a:gd name="connsiteY838" fmla="*/ 130612 h 435608"/>
                <a:gd name="connsiteX839" fmla="*/ 415276 w 696129"/>
                <a:gd name="connsiteY839" fmla="*/ 132607 h 435608"/>
                <a:gd name="connsiteX840" fmla="*/ 415244 w 696129"/>
                <a:gd name="connsiteY840" fmla="*/ 134313 h 435608"/>
                <a:gd name="connsiteX841" fmla="*/ 414712 w 696129"/>
                <a:gd name="connsiteY841" fmla="*/ 135729 h 435608"/>
                <a:gd name="connsiteX842" fmla="*/ 414939 w 696129"/>
                <a:gd name="connsiteY842" fmla="*/ 137074 h 435608"/>
                <a:gd name="connsiteX843" fmla="*/ 415917 w 696129"/>
                <a:gd name="connsiteY843" fmla="*/ 138350 h 435608"/>
                <a:gd name="connsiteX844" fmla="*/ 416246 w 696129"/>
                <a:gd name="connsiteY844" fmla="*/ 139914 h 435608"/>
                <a:gd name="connsiteX845" fmla="*/ 415862 w 696129"/>
                <a:gd name="connsiteY845" fmla="*/ 142081 h 435608"/>
                <a:gd name="connsiteX846" fmla="*/ 415886 w 696129"/>
                <a:gd name="connsiteY846" fmla="*/ 142692 h 435608"/>
                <a:gd name="connsiteX847" fmla="*/ 415886 w 696129"/>
                <a:gd name="connsiteY847" fmla="*/ 142692 h 435608"/>
                <a:gd name="connsiteX848" fmla="*/ 416168 w 696129"/>
                <a:gd name="connsiteY848" fmla="*/ 143185 h 435608"/>
                <a:gd name="connsiteX849" fmla="*/ 419266 w 696129"/>
                <a:gd name="connsiteY849" fmla="*/ 146908 h 435608"/>
                <a:gd name="connsiteX850" fmla="*/ 420862 w 696129"/>
                <a:gd name="connsiteY850" fmla="*/ 149913 h 435608"/>
                <a:gd name="connsiteX851" fmla="*/ 422129 w 696129"/>
                <a:gd name="connsiteY851" fmla="*/ 154701 h 435608"/>
                <a:gd name="connsiteX852" fmla="*/ 422137 w 696129"/>
                <a:gd name="connsiteY852" fmla="*/ 154740 h 435608"/>
                <a:gd name="connsiteX853" fmla="*/ 423545 w 696129"/>
                <a:gd name="connsiteY853" fmla="*/ 157603 h 435608"/>
                <a:gd name="connsiteX854" fmla="*/ 425579 w 696129"/>
                <a:gd name="connsiteY854" fmla="*/ 158769 h 435608"/>
                <a:gd name="connsiteX855" fmla="*/ 428701 w 696129"/>
                <a:gd name="connsiteY855" fmla="*/ 159207 h 435608"/>
                <a:gd name="connsiteX856" fmla="*/ 431071 w 696129"/>
                <a:gd name="connsiteY856" fmla="*/ 160200 h 435608"/>
                <a:gd name="connsiteX857" fmla="*/ 432691 w 696129"/>
                <a:gd name="connsiteY857" fmla="*/ 161757 h 435608"/>
                <a:gd name="connsiteX858" fmla="*/ 434740 w 696129"/>
                <a:gd name="connsiteY858" fmla="*/ 162696 h 435608"/>
                <a:gd name="connsiteX859" fmla="*/ 437205 w 696129"/>
                <a:gd name="connsiteY859" fmla="*/ 163017 h 435608"/>
                <a:gd name="connsiteX860" fmla="*/ 439567 w 696129"/>
                <a:gd name="connsiteY860" fmla="*/ 164050 h 435608"/>
                <a:gd name="connsiteX861" fmla="*/ 441836 w 696129"/>
                <a:gd name="connsiteY861" fmla="*/ 165779 h 435608"/>
                <a:gd name="connsiteX862" fmla="*/ 446061 w 696129"/>
                <a:gd name="connsiteY862" fmla="*/ 166913 h 435608"/>
                <a:gd name="connsiteX863" fmla="*/ 452241 w 696129"/>
                <a:gd name="connsiteY863" fmla="*/ 167461 h 435608"/>
                <a:gd name="connsiteX864" fmla="*/ 456943 w 696129"/>
                <a:gd name="connsiteY864" fmla="*/ 168869 h 435608"/>
                <a:gd name="connsiteX865" fmla="*/ 460174 w 696129"/>
                <a:gd name="connsiteY865" fmla="*/ 171138 h 435608"/>
                <a:gd name="connsiteX866" fmla="*/ 461590 w 696129"/>
                <a:gd name="connsiteY866" fmla="*/ 171599 h 435608"/>
                <a:gd name="connsiteX867" fmla="*/ 461974 w 696129"/>
                <a:gd name="connsiteY867" fmla="*/ 171630 h 435608"/>
                <a:gd name="connsiteX868" fmla="*/ 462154 w 696129"/>
                <a:gd name="connsiteY868" fmla="*/ 171286 h 435608"/>
                <a:gd name="connsiteX869" fmla="*/ 462396 w 696129"/>
                <a:gd name="connsiteY869" fmla="*/ 170645 h 435608"/>
                <a:gd name="connsiteX870" fmla="*/ 463648 w 696129"/>
                <a:gd name="connsiteY870" fmla="*/ 169909 h 435608"/>
                <a:gd name="connsiteX871" fmla="*/ 466683 w 696129"/>
                <a:gd name="connsiteY871" fmla="*/ 169424 h 435608"/>
                <a:gd name="connsiteX872" fmla="*/ 81395 w 696129"/>
                <a:gd name="connsiteY872" fmla="*/ 26099 h 435608"/>
                <a:gd name="connsiteX873" fmla="*/ 80667 w 696129"/>
                <a:gd name="connsiteY873" fmla="*/ 26208 h 435608"/>
                <a:gd name="connsiteX874" fmla="*/ 79306 w 696129"/>
                <a:gd name="connsiteY874" fmla="*/ 25027 h 435608"/>
                <a:gd name="connsiteX875" fmla="*/ 79408 w 696129"/>
                <a:gd name="connsiteY875" fmla="*/ 23940 h 435608"/>
                <a:gd name="connsiteX876" fmla="*/ 79705 w 696129"/>
                <a:gd name="connsiteY876" fmla="*/ 23830 h 435608"/>
                <a:gd name="connsiteX877" fmla="*/ 81066 w 696129"/>
                <a:gd name="connsiteY877" fmla="*/ 24785 h 435608"/>
                <a:gd name="connsiteX878" fmla="*/ 81528 w 696129"/>
                <a:gd name="connsiteY878" fmla="*/ 25622 h 435608"/>
                <a:gd name="connsiteX879" fmla="*/ 81395 w 696129"/>
                <a:gd name="connsiteY879" fmla="*/ 26099 h 435608"/>
                <a:gd name="connsiteX880" fmla="*/ 115177 w 696129"/>
                <a:gd name="connsiteY880" fmla="*/ 93302 h 435608"/>
                <a:gd name="connsiteX881" fmla="*/ 115020 w 696129"/>
                <a:gd name="connsiteY881" fmla="*/ 93740 h 435608"/>
                <a:gd name="connsiteX882" fmla="*/ 112775 w 696129"/>
                <a:gd name="connsiteY882" fmla="*/ 92191 h 435608"/>
                <a:gd name="connsiteX883" fmla="*/ 107690 w 696129"/>
                <a:gd name="connsiteY883" fmla="*/ 86918 h 435608"/>
                <a:gd name="connsiteX884" fmla="*/ 105843 w 696129"/>
                <a:gd name="connsiteY884" fmla="*/ 84274 h 435608"/>
                <a:gd name="connsiteX885" fmla="*/ 105538 w 696129"/>
                <a:gd name="connsiteY885" fmla="*/ 83030 h 435608"/>
                <a:gd name="connsiteX886" fmla="*/ 105695 w 696129"/>
                <a:gd name="connsiteY886" fmla="*/ 80261 h 435608"/>
                <a:gd name="connsiteX887" fmla="*/ 107439 w 696129"/>
                <a:gd name="connsiteY887" fmla="*/ 80589 h 435608"/>
                <a:gd name="connsiteX888" fmla="*/ 109458 w 696129"/>
                <a:gd name="connsiteY888" fmla="*/ 82443 h 435608"/>
                <a:gd name="connsiteX889" fmla="*/ 110334 w 696129"/>
                <a:gd name="connsiteY889" fmla="*/ 84164 h 435608"/>
                <a:gd name="connsiteX890" fmla="*/ 110373 w 696129"/>
                <a:gd name="connsiteY890" fmla="*/ 86128 h 435608"/>
                <a:gd name="connsiteX891" fmla="*/ 114144 w 696129"/>
                <a:gd name="connsiteY891" fmla="*/ 87059 h 435608"/>
                <a:gd name="connsiteX892" fmla="*/ 114676 w 696129"/>
                <a:gd name="connsiteY892" fmla="*/ 91307 h 435608"/>
                <a:gd name="connsiteX893" fmla="*/ 115177 w 696129"/>
                <a:gd name="connsiteY893" fmla="*/ 93302 h 435608"/>
                <a:gd name="connsiteX894" fmla="*/ 136089 w 696129"/>
                <a:gd name="connsiteY894" fmla="*/ 94476 h 435608"/>
                <a:gd name="connsiteX895" fmla="*/ 134438 w 696129"/>
                <a:gd name="connsiteY895" fmla="*/ 100359 h 435608"/>
                <a:gd name="connsiteX896" fmla="*/ 132748 w 696129"/>
                <a:gd name="connsiteY896" fmla="*/ 100265 h 435608"/>
                <a:gd name="connsiteX897" fmla="*/ 129259 w 696129"/>
                <a:gd name="connsiteY897" fmla="*/ 98411 h 435608"/>
                <a:gd name="connsiteX898" fmla="*/ 128891 w 696129"/>
                <a:gd name="connsiteY898" fmla="*/ 97253 h 435608"/>
                <a:gd name="connsiteX899" fmla="*/ 130229 w 696129"/>
                <a:gd name="connsiteY899" fmla="*/ 90415 h 435608"/>
                <a:gd name="connsiteX900" fmla="*/ 131246 w 696129"/>
                <a:gd name="connsiteY900" fmla="*/ 89516 h 435608"/>
                <a:gd name="connsiteX901" fmla="*/ 134289 w 696129"/>
                <a:gd name="connsiteY901" fmla="*/ 88593 h 435608"/>
                <a:gd name="connsiteX902" fmla="*/ 134766 w 696129"/>
                <a:gd name="connsiteY902" fmla="*/ 89437 h 435608"/>
                <a:gd name="connsiteX903" fmla="*/ 135087 w 696129"/>
                <a:gd name="connsiteY903" fmla="*/ 91456 h 435608"/>
                <a:gd name="connsiteX904" fmla="*/ 136089 w 696129"/>
                <a:gd name="connsiteY904" fmla="*/ 94476 h 435608"/>
                <a:gd name="connsiteX905" fmla="*/ 3481 w 696129"/>
                <a:gd name="connsiteY905" fmla="*/ 96056 h 435608"/>
                <a:gd name="connsiteX906" fmla="*/ 2543 w 696129"/>
                <a:gd name="connsiteY906" fmla="*/ 97011 h 435608"/>
                <a:gd name="connsiteX907" fmla="*/ 23 w 696129"/>
                <a:gd name="connsiteY907" fmla="*/ 91800 h 435608"/>
                <a:gd name="connsiteX908" fmla="*/ 0 w 696129"/>
                <a:gd name="connsiteY908" fmla="*/ 90541 h 435608"/>
                <a:gd name="connsiteX909" fmla="*/ 735 w 696129"/>
                <a:gd name="connsiteY909" fmla="*/ 89915 h 435608"/>
                <a:gd name="connsiteX910" fmla="*/ 1956 w 696129"/>
                <a:gd name="connsiteY910" fmla="*/ 90032 h 435608"/>
                <a:gd name="connsiteX911" fmla="*/ 1956 w 696129"/>
                <a:gd name="connsiteY911" fmla="*/ 91339 h 435608"/>
                <a:gd name="connsiteX912" fmla="*/ 2981 w 696129"/>
                <a:gd name="connsiteY912" fmla="*/ 92442 h 435608"/>
                <a:gd name="connsiteX913" fmla="*/ 3380 w 696129"/>
                <a:gd name="connsiteY913" fmla="*/ 93521 h 435608"/>
                <a:gd name="connsiteX914" fmla="*/ 3481 w 696129"/>
                <a:gd name="connsiteY914" fmla="*/ 96056 h 435608"/>
                <a:gd name="connsiteX915" fmla="*/ 70935 w 696129"/>
                <a:gd name="connsiteY915" fmla="*/ 117743 h 435608"/>
                <a:gd name="connsiteX916" fmla="*/ 70638 w 696129"/>
                <a:gd name="connsiteY916" fmla="*/ 118541 h 435608"/>
                <a:gd name="connsiteX917" fmla="*/ 66929 w 696129"/>
                <a:gd name="connsiteY917" fmla="*/ 116890 h 435608"/>
                <a:gd name="connsiteX918" fmla="*/ 68964 w 696129"/>
                <a:gd name="connsiteY918" fmla="*/ 114003 h 435608"/>
                <a:gd name="connsiteX919" fmla="*/ 68666 w 696129"/>
                <a:gd name="connsiteY919" fmla="*/ 110968 h 435608"/>
                <a:gd name="connsiteX920" fmla="*/ 69550 w 696129"/>
                <a:gd name="connsiteY920" fmla="*/ 110334 h 435608"/>
                <a:gd name="connsiteX921" fmla="*/ 70356 w 696129"/>
                <a:gd name="connsiteY921" fmla="*/ 111335 h 435608"/>
                <a:gd name="connsiteX922" fmla="*/ 71420 w 696129"/>
                <a:gd name="connsiteY922" fmla="*/ 115200 h 435608"/>
                <a:gd name="connsiteX923" fmla="*/ 70935 w 696129"/>
                <a:gd name="connsiteY923" fmla="*/ 117743 h 435608"/>
                <a:gd name="connsiteX924" fmla="*/ 160302 w 696129"/>
                <a:gd name="connsiteY924" fmla="*/ 167985 h 435608"/>
                <a:gd name="connsiteX925" fmla="*/ 160576 w 696129"/>
                <a:gd name="connsiteY925" fmla="*/ 168861 h 435608"/>
                <a:gd name="connsiteX926" fmla="*/ 160427 w 696129"/>
                <a:gd name="connsiteY926" fmla="*/ 169111 h 435608"/>
                <a:gd name="connsiteX927" fmla="*/ 159528 w 696129"/>
                <a:gd name="connsiteY927" fmla="*/ 168501 h 435608"/>
                <a:gd name="connsiteX928" fmla="*/ 158010 w 696129"/>
                <a:gd name="connsiteY928" fmla="*/ 172131 h 435608"/>
                <a:gd name="connsiteX929" fmla="*/ 157564 w 696129"/>
                <a:gd name="connsiteY929" fmla="*/ 172460 h 435608"/>
                <a:gd name="connsiteX930" fmla="*/ 158479 w 696129"/>
                <a:gd name="connsiteY930" fmla="*/ 167492 h 435608"/>
                <a:gd name="connsiteX931" fmla="*/ 159442 w 696129"/>
                <a:gd name="connsiteY931" fmla="*/ 166780 h 435608"/>
                <a:gd name="connsiteX932" fmla="*/ 160506 w 696129"/>
                <a:gd name="connsiteY932" fmla="*/ 166639 h 435608"/>
                <a:gd name="connsiteX933" fmla="*/ 160302 w 696129"/>
                <a:gd name="connsiteY933" fmla="*/ 167985 h 435608"/>
                <a:gd name="connsiteX934" fmla="*/ 139288 w 696129"/>
                <a:gd name="connsiteY934" fmla="*/ 203605 h 435608"/>
                <a:gd name="connsiteX935" fmla="*/ 138842 w 696129"/>
                <a:gd name="connsiteY935" fmla="*/ 203871 h 435608"/>
                <a:gd name="connsiteX936" fmla="*/ 136965 w 696129"/>
                <a:gd name="connsiteY936" fmla="*/ 201093 h 435608"/>
                <a:gd name="connsiteX937" fmla="*/ 136683 w 696129"/>
                <a:gd name="connsiteY937" fmla="*/ 199185 h 435608"/>
                <a:gd name="connsiteX938" fmla="*/ 135917 w 696129"/>
                <a:gd name="connsiteY938" fmla="*/ 198379 h 435608"/>
                <a:gd name="connsiteX939" fmla="*/ 134023 w 696129"/>
                <a:gd name="connsiteY939" fmla="*/ 197737 h 435608"/>
                <a:gd name="connsiteX940" fmla="*/ 135658 w 696129"/>
                <a:gd name="connsiteY940" fmla="*/ 193849 h 435608"/>
                <a:gd name="connsiteX941" fmla="*/ 137043 w 696129"/>
                <a:gd name="connsiteY941" fmla="*/ 185783 h 435608"/>
                <a:gd name="connsiteX942" fmla="*/ 137653 w 696129"/>
                <a:gd name="connsiteY942" fmla="*/ 187262 h 435608"/>
                <a:gd name="connsiteX943" fmla="*/ 136190 w 696129"/>
                <a:gd name="connsiteY943" fmla="*/ 195429 h 435608"/>
                <a:gd name="connsiteX944" fmla="*/ 136261 w 696129"/>
                <a:gd name="connsiteY944" fmla="*/ 196493 h 435608"/>
                <a:gd name="connsiteX945" fmla="*/ 136941 w 696129"/>
                <a:gd name="connsiteY945" fmla="*/ 197487 h 435608"/>
                <a:gd name="connsiteX946" fmla="*/ 137677 w 696129"/>
                <a:gd name="connsiteY946" fmla="*/ 199169 h 435608"/>
                <a:gd name="connsiteX947" fmla="*/ 137763 w 696129"/>
                <a:gd name="connsiteY947" fmla="*/ 200984 h 435608"/>
                <a:gd name="connsiteX948" fmla="*/ 139054 w 696129"/>
                <a:gd name="connsiteY948" fmla="*/ 202674 h 435608"/>
                <a:gd name="connsiteX949" fmla="*/ 139288 w 696129"/>
                <a:gd name="connsiteY949" fmla="*/ 203605 h 435608"/>
                <a:gd name="connsiteX950" fmla="*/ 172006 w 696129"/>
                <a:gd name="connsiteY950" fmla="*/ 192597 h 435608"/>
                <a:gd name="connsiteX951" fmla="*/ 172632 w 696129"/>
                <a:gd name="connsiteY951" fmla="*/ 195289 h 435608"/>
                <a:gd name="connsiteX952" fmla="*/ 171505 w 696129"/>
                <a:gd name="connsiteY952" fmla="*/ 194889 h 435608"/>
                <a:gd name="connsiteX953" fmla="*/ 170034 w 696129"/>
                <a:gd name="connsiteY953" fmla="*/ 193427 h 435608"/>
                <a:gd name="connsiteX954" fmla="*/ 169025 w 696129"/>
                <a:gd name="connsiteY954" fmla="*/ 191557 h 435608"/>
                <a:gd name="connsiteX955" fmla="*/ 169119 w 696129"/>
                <a:gd name="connsiteY955" fmla="*/ 190720 h 435608"/>
                <a:gd name="connsiteX956" fmla="*/ 169315 w 696129"/>
                <a:gd name="connsiteY956" fmla="*/ 190563 h 435608"/>
                <a:gd name="connsiteX957" fmla="*/ 171404 w 696129"/>
                <a:gd name="connsiteY957" fmla="*/ 191666 h 435608"/>
                <a:gd name="connsiteX958" fmla="*/ 172006 w 696129"/>
                <a:gd name="connsiteY958" fmla="*/ 192597 h 435608"/>
                <a:gd name="connsiteX959" fmla="*/ 147159 w 696129"/>
                <a:gd name="connsiteY959" fmla="*/ 207258 h 435608"/>
                <a:gd name="connsiteX960" fmla="*/ 146862 w 696129"/>
                <a:gd name="connsiteY960" fmla="*/ 208393 h 435608"/>
                <a:gd name="connsiteX961" fmla="*/ 140251 w 696129"/>
                <a:gd name="connsiteY961" fmla="*/ 203910 h 435608"/>
                <a:gd name="connsiteX962" fmla="*/ 141839 w 696129"/>
                <a:gd name="connsiteY962" fmla="*/ 203487 h 435608"/>
                <a:gd name="connsiteX963" fmla="*/ 143685 w 696129"/>
                <a:gd name="connsiteY963" fmla="*/ 203800 h 435608"/>
                <a:gd name="connsiteX964" fmla="*/ 147159 w 696129"/>
                <a:gd name="connsiteY964" fmla="*/ 207258 h 435608"/>
                <a:gd name="connsiteX965" fmla="*/ 188740 w 696129"/>
                <a:gd name="connsiteY965" fmla="*/ 213063 h 435608"/>
                <a:gd name="connsiteX966" fmla="*/ 188263 w 696129"/>
                <a:gd name="connsiteY966" fmla="*/ 213142 h 435608"/>
                <a:gd name="connsiteX967" fmla="*/ 187137 w 696129"/>
                <a:gd name="connsiteY967" fmla="*/ 211874 h 435608"/>
                <a:gd name="connsiteX968" fmla="*/ 186644 w 696129"/>
                <a:gd name="connsiteY968" fmla="*/ 208753 h 435608"/>
                <a:gd name="connsiteX969" fmla="*/ 186871 w 696129"/>
                <a:gd name="connsiteY969" fmla="*/ 208424 h 435608"/>
                <a:gd name="connsiteX970" fmla="*/ 188991 w 696129"/>
                <a:gd name="connsiteY970" fmla="*/ 212289 h 435608"/>
                <a:gd name="connsiteX971" fmla="*/ 188952 w 696129"/>
                <a:gd name="connsiteY971" fmla="*/ 212766 h 435608"/>
                <a:gd name="connsiteX972" fmla="*/ 188740 w 696129"/>
                <a:gd name="connsiteY972" fmla="*/ 213063 h 435608"/>
                <a:gd name="connsiteX973" fmla="*/ 261256 w 696129"/>
                <a:gd name="connsiteY973" fmla="*/ 273265 h 435608"/>
                <a:gd name="connsiteX974" fmla="*/ 260614 w 696129"/>
                <a:gd name="connsiteY974" fmla="*/ 275197 h 435608"/>
                <a:gd name="connsiteX975" fmla="*/ 258956 w 696129"/>
                <a:gd name="connsiteY975" fmla="*/ 274423 h 435608"/>
                <a:gd name="connsiteX976" fmla="*/ 258361 w 696129"/>
                <a:gd name="connsiteY976" fmla="*/ 273210 h 435608"/>
                <a:gd name="connsiteX977" fmla="*/ 258244 w 696129"/>
                <a:gd name="connsiteY977" fmla="*/ 271223 h 435608"/>
                <a:gd name="connsiteX978" fmla="*/ 259167 w 696129"/>
                <a:gd name="connsiteY978" fmla="*/ 270886 h 435608"/>
                <a:gd name="connsiteX979" fmla="*/ 260505 w 696129"/>
                <a:gd name="connsiteY979" fmla="*/ 271731 h 435608"/>
                <a:gd name="connsiteX980" fmla="*/ 260778 w 696129"/>
                <a:gd name="connsiteY980" fmla="*/ 272295 h 435608"/>
                <a:gd name="connsiteX981" fmla="*/ 261256 w 696129"/>
                <a:gd name="connsiteY981" fmla="*/ 273265 h 435608"/>
                <a:gd name="connsiteX982" fmla="*/ 695738 w 696129"/>
                <a:gd name="connsiteY982" fmla="*/ 281980 h 435608"/>
                <a:gd name="connsiteX983" fmla="*/ 696129 w 696129"/>
                <a:gd name="connsiteY983" fmla="*/ 283114 h 435608"/>
                <a:gd name="connsiteX984" fmla="*/ 695746 w 696129"/>
                <a:gd name="connsiteY984" fmla="*/ 282981 h 435608"/>
                <a:gd name="connsiteX985" fmla="*/ 695245 w 696129"/>
                <a:gd name="connsiteY985" fmla="*/ 282129 h 435608"/>
                <a:gd name="connsiteX986" fmla="*/ 694885 w 696129"/>
                <a:gd name="connsiteY986" fmla="*/ 281065 h 435608"/>
                <a:gd name="connsiteX987" fmla="*/ 695190 w 696129"/>
                <a:gd name="connsiteY987" fmla="*/ 281041 h 435608"/>
                <a:gd name="connsiteX988" fmla="*/ 695456 w 696129"/>
                <a:gd name="connsiteY988" fmla="*/ 281409 h 435608"/>
                <a:gd name="connsiteX989" fmla="*/ 695738 w 696129"/>
                <a:gd name="connsiteY989" fmla="*/ 281980 h 435608"/>
                <a:gd name="connsiteX990" fmla="*/ 690786 w 696129"/>
                <a:gd name="connsiteY990" fmla="*/ 303831 h 435608"/>
                <a:gd name="connsiteX991" fmla="*/ 689644 w 696129"/>
                <a:gd name="connsiteY991" fmla="*/ 304558 h 435608"/>
                <a:gd name="connsiteX992" fmla="*/ 689025 w 696129"/>
                <a:gd name="connsiteY992" fmla="*/ 301992 h 435608"/>
                <a:gd name="connsiteX993" fmla="*/ 689933 w 696129"/>
                <a:gd name="connsiteY993" fmla="*/ 299489 h 435608"/>
                <a:gd name="connsiteX994" fmla="*/ 691036 w 696129"/>
                <a:gd name="connsiteY994" fmla="*/ 298049 h 435608"/>
                <a:gd name="connsiteX995" fmla="*/ 693211 w 696129"/>
                <a:gd name="connsiteY995" fmla="*/ 297885 h 435608"/>
                <a:gd name="connsiteX996" fmla="*/ 694651 w 696129"/>
                <a:gd name="connsiteY996" fmla="*/ 297408 h 435608"/>
                <a:gd name="connsiteX997" fmla="*/ 694830 w 696129"/>
                <a:gd name="connsiteY997" fmla="*/ 298041 h 435608"/>
                <a:gd name="connsiteX998" fmla="*/ 693649 w 696129"/>
                <a:gd name="connsiteY998" fmla="*/ 299982 h 435608"/>
                <a:gd name="connsiteX999" fmla="*/ 690786 w 696129"/>
                <a:gd name="connsiteY999" fmla="*/ 303831 h 435608"/>
                <a:gd name="connsiteX1000" fmla="*/ 164378 w 696129"/>
                <a:gd name="connsiteY1000" fmla="*/ 339999 h 435608"/>
                <a:gd name="connsiteX1001" fmla="*/ 163056 w 696129"/>
                <a:gd name="connsiteY1001" fmla="*/ 340484 h 435608"/>
                <a:gd name="connsiteX1002" fmla="*/ 161108 w 696129"/>
                <a:gd name="connsiteY1002" fmla="*/ 339068 h 435608"/>
                <a:gd name="connsiteX1003" fmla="*/ 161624 w 696129"/>
                <a:gd name="connsiteY1003" fmla="*/ 337949 h 435608"/>
                <a:gd name="connsiteX1004" fmla="*/ 162735 w 696129"/>
                <a:gd name="connsiteY1004" fmla="*/ 337190 h 435608"/>
                <a:gd name="connsiteX1005" fmla="*/ 163776 w 696129"/>
                <a:gd name="connsiteY1005" fmla="*/ 338606 h 435608"/>
                <a:gd name="connsiteX1006" fmla="*/ 164378 w 696129"/>
                <a:gd name="connsiteY1006" fmla="*/ 339999 h 435608"/>
                <a:gd name="connsiteX1007" fmla="*/ 586625 w 696129"/>
                <a:gd name="connsiteY1007" fmla="*/ 341477 h 435608"/>
                <a:gd name="connsiteX1008" fmla="*/ 584152 w 696129"/>
                <a:gd name="connsiteY1008" fmla="*/ 342009 h 435608"/>
                <a:gd name="connsiteX1009" fmla="*/ 583714 w 696129"/>
                <a:gd name="connsiteY1009" fmla="*/ 341508 h 435608"/>
                <a:gd name="connsiteX1010" fmla="*/ 588698 w 696129"/>
                <a:gd name="connsiteY1010" fmla="*/ 339154 h 435608"/>
                <a:gd name="connsiteX1011" fmla="*/ 589550 w 696129"/>
                <a:gd name="connsiteY1011" fmla="*/ 339255 h 435608"/>
                <a:gd name="connsiteX1012" fmla="*/ 589848 w 696129"/>
                <a:gd name="connsiteY1012" fmla="*/ 339576 h 435608"/>
                <a:gd name="connsiteX1013" fmla="*/ 587266 w 696129"/>
                <a:gd name="connsiteY1013" fmla="*/ 340695 h 435608"/>
                <a:gd name="connsiteX1014" fmla="*/ 586625 w 696129"/>
                <a:gd name="connsiteY1014" fmla="*/ 341477 h 43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</a:cxnLst>
              <a:rect l="l" t="t" r="r" b="b"/>
              <a:pathLst>
                <a:path w="696129" h="435608">
                  <a:moveTo>
                    <a:pt x="466683" y="169424"/>
                  </a:moveTo>
                  <a:lnTo>
                    <a:pt x="466284" y="174439"/>
                  </a:lnTo>
                  <a:lnTo>
                    <a:pt x="464954" y="178539"/>
                  </a:lnTo>
                  <a:lnTo>
                    <a:pt x="460581" y="187058"/>
                  </a:lnTo>
                  <a:lnTo>
                    <a:pt x="458758" y="192331"/>
                  </a:lnTo>
                  <a:lnTo>
                    <a:pt x="455230" y="207337"/>
                  </a:lnTo>
                  <a:lnTo>
                    <a:pt x="454142" y="217132"/>
                  </a:lnTo>
                  <a:lnTo>
                    <a:pt x="453884" y="221732"/>
                  </a:lnTo>
                  <a:lnTo>
                    <a:pt x="453579" y="222381"/>
                  </a:lnTo>
                  <a:lnTo>
                    <a:pt x="453908" y="223054"/>
                  </a:lnTo>
                  <a:lnTo>
                    <a:pt x="453063" y="233201"/>
                  </a:lnTo>
                  <a:lnTo>
                    <a:pt x="453517" y="241838"/>
                  </a:lnTo>
                  <a:lnTo>
                    <a:pt x="453227" y="243176"/>
                  </a:lnTo>
                  <a:lnTo>
                    <a:pt x="451944" y="245773"/>
                  </a:lnTo>
                  <a:lnTo>
                    <a:pt x="451044" y="249364"/>
                  </a:lnTo>
                  <a:lnTo>
                    <a:pt x="451396" y="250960"/>
                  </a:lnTo>
                  <a:lnTo>
                    <a:pt x="451381" y="252063"/>
                  </a:lnTo>
                  <a:lnTo>
                    <a:pt x="452695" y="257516"/>
                  </a:lnTo>
                  <a:lnTo>
                    <a:pt x="453118" y="261608"/>
                  </a:lnTo>
                  <a:lnTo>
                    <a:pt x="457037" y="268602"/>
                  </a:lnTo>
                  <a:lnTo>
                    <a:pt x="459236" y="271043"/>
                  </a:lnTo>
                  <a:lnTo>
                    <a:pt x="461966" y="273155"/>
                  </a:lnTo>
                  <a:lnTo>
                    <a:pt x="462967" y="274344"/>
                  </a:lnTo>
                  <a:lnTo>
                    <a:pt x="462474" y="277309"/>
                  </a:lnTo>
                  <a:lnTo>
                    <a:pt x="461364" y="278804"/>
                  </a:lnTo>
                  <a:lnTo>
                    <a:pt x="460886" y="281182"/>
                  </a:lnTo>
                  <a:lnTo>
                    <a:pt x="460339" y="279218"/>
                  </a:lnTo>
                  <a:lnTo>
                    <a:pt x="460550" y="276668"/>
                  </a:lnTo>
                  <a:lnTo>
                    <a:pt x="461418" y="275299"/>
                  </a:lnTo>
                  <a:lnTo>
                    <a:pt x="461450" y="274298"/>
                  </a:lnTo>
                  <a:lnTo>
                    <a:pt x="459846" y="273226"/>
                  </a:lnTo>
                  <a:lnTo>
                    <a:pt x="456912" y="269713"/>
                  </a:lnTo>
                  <a:lnTo>
                    <a:pt x="453329" y="263485"/>
                  </a:lnTo>
                  <a:lnTo>
                    <a:pt x="455879" y="273429"/>
                  </a:lnTo>
                  <a:lnTo>
                    <a:pt x="456756" y="275017"/>
                  </a:lnTo>
                  <a:lnTo>
                    <a:pt x="457436" y="275674"/>
                  </a:lnTo>
                  <a:lnTo>
                    <a:pt x="458578" y="276371"/>
                  </a:lnTo>
                  <a:lnTo>
                    <a:pt x="458876" y="277450"/>
                  </a:lnTo>
                  <a:lnTo>
                    <a:pt x="458884" y="278248"/>
                  </a:lnTo>
                  <a:lnTo>
                    <a:pt x="462028" y="285133"/>
                  </a:lnTo>
                  <a:lnTo>
                    <a:pt x="465588" y="292237"/>
                  </a:lnTo>
                  <a:lnTo>
                    <a:pt x="465776" y="294177"/>
                  </a:lnTo>
                  <a:lnTo>
                    <a:pt x="467200" y="296563"/>
                  </a:lnTo>
                  <a:lnTo>
                    <a:pt x="476267" y="306499"/>
                  </a:lnTo>
                  <a:lnTo>
                    <a:pt x="481814" y="313900"/>
                  </a:lnTo>
                  <a:lnTo>
                    <a:pt x="483739" y="320909"/>
                  </a:lnTo>
                  <a:lnTo>
                    <a:pt x="484896" y="323092"/>
                  </a:lnTo>
                  <a:lnTo>
                    <a:pt x="485467" y="326081"/>
                  </a:lnTo>
                  <a:lnTo>
                    <a:pt x="489098" y="329429"/>
                  </a:lnTo>
                  <a:lnTo>
                    <a:pt x="490209" y="331589"/>
                  </a:lnTo>
                  <a:lnTo>
                    <a:pt x="492156" y="332785"/>
                  </a:lnTo>
                  <a:lnTo>
                    <a:pt x="493729" y="336400"/>
                  </a:lnTo>
                  <a:lnTo>
                    <a:pt x="496686" y="338512"/>
                  </a:lnTo>
                  <a:lnTo>
                    <a:pt x="495982" y="338551"/>
                  </a:lnTo>
                  <a:lnTo>
                    <a:pt x="493393" y="337487"/>
                  </a:lnTo>
                  <a:lnTo>
                    <a:pt x="493565" y="338191"/>
                  </a:lnTo>
                  <a:lnTo>
                    <a:pt x="495740" y="339686"/>
                  </a:lnTo>
                  <a:lnTo>
                    <a:pt x="500003" y="341157"/>
                  </a:lnTo>
                  <a:lnTo>
                    <a:pt x="501067" y="341157"/>
                  </a:lnTo>
                  <a:lnTo>
                    <a:pt x="499385" y="340390"/>
                  </a:lnTo>
                  <a:lnTo>
                    <a:pt x="497962" y="339357"/>
                  </a:lnTo>
                  <a:lnTo>
                    <a:pt x="498462" y="339209"/>
                  </a:lnTo>
                  <a:lnTo>
                    <a:pt x="501443" y="340492"/>
                  </a:lnTo>
                  <a:lnTo>
                    <a:pt x="509775" y="340914"/>
                  </a:lnTo>
                  <a:lnTo>
                    <a:pt x="513444" y="343910"/>
                  </a:lnTo>
                  <a:lnTo>
                    <a:pt x="518201" y="345201"/>
                  </a:lnTo>
                  <a:lnTo>
                    <a:pt x="520759" y="349027"/>
                  </a:lnTo>
                  <a:lnTo>
                    <a:pt x="523732" y="353017"/>
                  </a:lnTo>
                  <a:lnTo>
                    <a:pt x="525633" y="353205"/>
                  </a:lnTo>
                  <a:lnTo>
                    <a:pt x="527112" y="353220"/>
                  </a:lnTo>
                  <a:lnTo>
                    <a:pt x="531571" y="352547"/>
                  </a:lnTo>
                  <a:lnTo>
                    <a:pt x="538503" y="350036"/>
                  </a:lnTo>
                  <a:lnTo>
                    <a:pt x="540889" y="348808"/>
                  </a:lnTo>
                  <a:lnTo>
                    <a:pt x="545544" y="347141"/>
                  </a:lnTo>
                  <a:lnTo>
                    <a:pt x="552671" y="346836"/>
                  </a:lnTo>
                  <a:lnTo>
                    <a:pt x="554877" y="347306"/>
                  </a:lnTo>
                  <a:lnTo>
                    <a:pt x="560205" y="346265"/>
                  </a:lnTo>
                  <a:lnTo>
                    <a:pt x="562747" y="344990"/>
                  </a:lnTo>
                  <a:lnTo>
                    <a:pt x="563631" y="343832"/>
                  </a:lnTo>
                  <a:lnTo>
                    <a:pt x="564046" y="342979"/>
                  </a:lnTo>
                  <a:lnTo>
                    <a:pt x="568983" y="341759"/>
                  </a:lnTo>
                  <a:lnTo>
                    <a:pt x="569961" y="341516"/>
                  </a:lnTo>
                  <a:lnTo>
                    <a:pt x="574960" y="341297"/>
                  </a:lnTo>
                  <a:lnTo>
                    <a:pt x="577377" y="340844"/>
                  </a:lnTo>
                  <a:lnTo>
                    <a:pt x="580217" y="340578"/>
                  </a:lnTo>
                  <a:lnTo>
                    <a:pt x="582267" y="342377"/>
                  </a:lnTo>
                  <a:lnTo>
                    <a:pt x="582267" y="343253"/>
                  </a:lnTo>
                  <a:lnTo>
                    <a:pt x="580898" y="344082"/>
                  </a:lnTo>
                  <a:lnTo>
                    <a:pt x="581539" y="344888"/>
                  </a:lnTo>
                  <a:lnTo>
                    <a:pt x="583972" y="346218"/>
                  </a:lnTo>
                  <a:lnTo>
                    <a:pt x="588432" y="346758"/>
                  </a:lnTo>
                  <a:lnTo>
                    <a:pt x="589879" y="346547"/>
                  </a:lnTo>
                  <a:lnTo>
                    <a:pt x="591937" y="344583"/>
                  </a:lnTo>
                  <a:lnTo>
                    <a:pt x="595559" y="342682"/>
                  </a:lnTo>
                  <a:lnTo>
                    <a:pt x="595481" y="340468"/>
                  </a:lnTo>
                  <a:lnTo>
                    <a:pt x="594831" y="339255"/>
                  </a:lnTo>
                  <a:lnTo>
                    <a:pt x="593783" y="339177"/>
                  </a:lnTo>
                  <a:lnTo>
                    <a:pt x="593533" y="338497"/>
                  </a:lnTo>
                  <a:lnTo>
                    <a:pt x="594268" y="336869"/>
                  </a:lnTo>
                  <a:lnTo>
                    <a:pt x="594080" y="336322"/>
                  </a:lnTo>
                  <a:lnTo>
                    <a:pt x="591827" y="337886"/>
                  </a:lnTo>
                  <a:lnTo>
                    <a:pt x="591311" y="337886"/>
                  </a:lnTo>
                  <a:lnTo>
                    <a:pt x="591561" y="337159"/>
                  </a:lnTo>
                  <a:lnTo>
                    <a:pt x="592031" y="336580"/>
                  </a:lnTo>
                  <a:lnTo>
                    <a:pt x="598633" y="333169"/>
                  </a:lnTo>
                  <a:lnTo>
                    <a:pt x="600323" y="331768"/>
                  </a:lnTo>
                  <a:lnTo>
                    <a:pt x="602608" y="330532"/>
                  </a:lnTo>
                  <a:lnTo>
                    <a:pt x="607341" y="325893"/>
                  </a:lnTo>
                  <a:lnTo>
                    <a:pt x="608350" y="317146"/>
                  </a:lnTo>
                  <a:lnTo>
                    <a:pt x="609297" y="315613"/>
                  </a:lnTo>
                  <a:lnTo>
                    <a:pt x="612434" y="312922"/>
                  </a:lnTo>
                  <a:lnTo>
                    <a:pt x="612770" y="312108"/>
                  </a:lnTo>
                  <a:lnTo>
                    <a:pt x="612974" y="310277"/>
                  </a:lnTo>
                  <a:lnTo>
                    <a:pt x="612888" y="305669"/>
                  </a:lnTo>
                  <a:lnTo>
                    <a:pt x="613060" y="302039"/>
                  </a:lnTo>
                  <a:lnTo>
                    <a:pt x="612927" y="297932"/>
                  </a:lnTo>
                  <a:lnTo>
                    <a:pt x="613490" y="294263"/>
                  </a:lnTo>
                  <a:lnTo>
                    <a:pt x="613999" y="293238"/>
                  </a:lnTo>
                  <a:lnTo>
                    <a:pt x="615798" y="287355"/>
                  </a:lnTo>
                  <a:lnTo>
                    <a:pt x="619538" y="284750"/>
                  </a:lnTo>
                  <a:lnTo>
                    <a:pt x="626023" y="281659"/>
                  </a:lnTo>
                  <a:lnTo>
                    <a:pt x="627510" y="281151"/>
                  </a:lnTo>
                  <a:lnTo>
                    <a:pt x="648171" y="277880"/>
                  </a:lnTo>
                  <a:lnTo>
                    <a:pt x="651074" y="277083"/>
                  </a:lnTo>
                  <a:lnTo>
                    <a:pt x="654626" y="274962"/>
                  </a:lnTo>
                  <a:lnTo>
                    <a:pt x="657223" y="274243"/>
                  </a:lnTo>
                  <a:lnTo>
                    <a:pt x="661956" y="274298"/>
                  </a:lnTo>
                  <a:lnTo>
                    <a:pt x="663411" y="274016"/>
                  </a:lnTo>
                  <a:lnTo>
                    <a:pt x="663701" y="273726"/>
                  </a:lnTo>
                  <a:lnTo>
                    <a:pt x="663709" y="273437"/>
                  </a:lnTo>
                  <a:lnTo>
                    <a:pt x="664585" y="273147"/>
                  </a:lnTo>
                  <a:lnTo>
                    <a:pt x="667323" y="273429"/>
                  </a:lnTo>
                  <a:lnTo>
                    <a:pt x="672440" y="274712"/>
                  </a:lnTo>
                  <a:lnTo>
                    <a:pt x="674302" y="275033"/>
                  </a:lnTo>
                  <a:lnTo>
                    <a:pt x="678878" y="276519"/>
                  </a:lnTo>
                  <a:lnTo>
                    <a:pt x="683917" y="277114"/>
                  </a:lnTo>
                  <a:lnTo>
                    <a:pt x="684637" y="276856"/>
                  </a:lnTo>
                  <a:lnTo>
                    <a:pt x="685301" y="276402"/>
                  </a:lnTo>
                  <a:lnTo>
                    <a:pt x="685810" y="275534"/>
                  </a:lnTo>
                  <a:lnTo>
                    <a:pt x="685286" y="274775"/>
                  </a:lnTo>
                  <a:lnTo>
                    <a:pt x="684793" y="274829"/>
                  </a:lnTo>
                  <a:lnTo>
                    <a:pt x="683940" y="275236"/>
                  </a:lnTo>
                  <a:lnTo>
                    <a:pt x="682923" y="275275"/>
                  </a:lnTo>
                  <a:lnTo>
                    <a:pt x="680928" y="274649"/>
                  </a:lnTo>
                  <a:lnTo>
                    <a:pt x="681327" y="274125"/>
                  </a:lnTo>
                  <a:lnTo>
                    <a:pt x="683361" y="274172"/>
                  </a:lnTo>
                  <a:lnTo>
                    <a:pt x="684668" y="273922"/>
                  </a:lnTo>
                  <a:lnTo>
                    <a:pt x="686600" y="273007"/>
                  </a:lnTo>
                  <a:lnTo>
                    <a:pt x="688658" y="273695"/>
                  </a:lnTo>
                  <a:lnTo>
                    <a:pt x="691365" y="276730"/>
                  </a:lnTo>
                  <a:lnTo>
                    <a:pt x="693289" y="277693"/>
                  </a:lnTo>
                  <a:lnTo>
                    <a:pt x="693446" y="282089"/>
                  </a:lnTo>
                  <a:lnTo>
                    <a:pt x="693735" y="282895"/>
                  </a:lnTo>
                  <a:lnTo>
                    <a:pt x="694439" y="284053"/>
                  </a:lnTo>
                  <a:lnTo>
                    <a:pt x="693477" y="287456"/>
                  </a:lnTo>
                  <a:lnTo>
                    <a:pt x="692397" y="290265"/>
                  </a:lnTo>
                  <a:lnTo>
                    <a:pt x="691044" y="292565"/>
                  </a:lnTo>
                  <a:lnTo>
                    <a:pt x="688118" y="296187"/>
                  </a:lnTo>
                  <a:lnTo>
                    <a:pt x="684566" y="299082"/>
                  </a:lnTo>
                  <a:lnTo>
                    <a:pt x="680169" y="305505"/>
                  </a:lnTo>
                  <a:lnTo>
                    <a:pt x="679168" y="308509"/>
                  </a:lnTo>
                  <a:lnTo>
                    <a:pt x="679191" y="310919"/>
                  </a:lnTo>
                  <a:lnTo>
                    <a:pt x="679935" y="313243"/>
                  </a:lnTo>
                  <a:lnTo>
                    <a:pt x="679723" y="314103"/>
                  </a:lnTo>
                  <a:lnTo>
                    <a:pt x="679184" y="314971"/>
                  </a:lnTo>
                  <a:lnTo>
                    <a:pt x="678292" y="314893"/>
                  </a:lnTo>
                  <a:lnTo>
                    <a:pt x="676555" y="316004"/>
                  </a:lnTo>
                  <a:lnTo>
                    <a:pt x="674317" y="319306"/>
                  </a:lnTo>
                  <a:lnTo>
                    <a:pt x="674270" y="320307"/>
                  </a:lnTo>
                  <a:lnTo>
                    <a:pt x="675248" y="321230"/>
                  </a:lnTo>
                  <a:lnTo>
                    <a:pt x="676524" y="320784"/>
                  </a:lnTo>
                  <a:lnTo>
                    <a:pt x="678182" y="320745"/>
                  </a:lnTo>
                  <a:lnTo>
                    <a:pt x="679113" y="320471"/>
                  </a:lnTo>
                  <a:lnTo>
                    <a:pt x="680091" y="320542"/>
                  </a:lnTo>
                  <a:lnTo>
                    <a:pt x="679872" y="322435"/>
                  </a:lnTo>
                  <a:lnTo>
                    <a:pt x="678824" y="323781"/>
                  </a:lnTo>
                  <a:lnTo>
                    <a:pt x="678159" y="324203"/>
                  </a:lnTo>
                  <a:lnTo>
                    <a:pt x="676969" y="324430"/>
                  </a:lnTo>
                  <a:lnTo>
                    <a:pt x="675640" y="325197"/>
                  </a:lnTo>
                  <a:lnTo>
                    <a:pt x="674959" y="325901"/>
                  </a:lnTo>
                  <a:lnTo>
                    <a:pt x="675022" y="328084"/>
                  </a:lnTo>
                  <a:lnTo>
                    <a:pt x="675757" y="328256"/>
                  </a:lnTo>
                  <a:lnTo>
                    <a:pt x="677322" y="326628"/>
                  </a:lnTo>
                  <a:lnTo>
                    <a:pt x="678229" y="326707"/>
                  </a:lnTo>
                  <a:lnTo>
                    <a:pt x="678409" y="327395"/>
                  </a:lnTo>
                  <a:lnTo>
                    <a:pt x="676383" y="332973"/>
                  </a:lnTo>
                  <a:lnTo>
                    <a:pt x="675076" y="338692"/>
                  </a:lnTo>
                  <a:lnTo>
                    <a:pt x="673308" y="342001"/>
                  </a:lnTo>
                  <a:lnTo>
                    <a:pt x="672682" y="346813"/>
                  </a:lnTo>
                  <a:lnTo>
                    <a:pt x="671751" y="348862"/>
                  </a:lnTo>
                  <a:lnTo>
                    <a:pt x="670672" y="350889"/>
                  </a:lnTo>
                  <a:lnTo>
                    <a:pt x="670038" y="350779"/>
                  </a:lnTo>
                  <a:lnTo>
                    <a:pt x="668333" y="346938"/>
                  </a:lnTo>
                  <a:lnTo>
                    <a:pt x="666588" y="345952"/>
                  </a:lnTo>
                  <a:lnTo>
                    <a:pt x="666205" y="345021"/>
                  </a:lnTo>
                  <a:lnTo>
                    <a:pt x="667198" y="340359"/>
                  </a:lnTo>
                  <a:lnTo>
                    <a:pt x="666744" y="337777"/>
                  </a:lnTo>
                  <a:lnTo>
                    <a:pt x="665821" y="337878"/>
                  </a:lnTo>
                  <a:lnTo>
                    <a:pt x="664663" y="339294"/>
                  </a:lnTo>
                  <a:lnTo>
                    <a:pt x="663122" y="340523"/>
                  </a:lnTo>
                  <a:lnTo>
                    <a:pt x="663153" y="342299"/>
                  </a:lnTo>
                  <a:lnTo>
                    <a:pt x="661385" y="345248"/>
                  </a:lnTo>
                  <a:lnTo>
                    <a:pt x="660947" y="346218"/>
                  </a:lnTo>
                  <a:lnTo>
                    <a:pt x="659265" y="345991"/>
                  </a:lnTo>
                  <a:lnTo>
                    <a:pt x="657309" y="346117"/>
                  </a:lnTo>
                  <a:lnTo>
                    <a:pt x="655956" y="346829"/>
                  </a:lnTo>
                  <a:lnTo>
                    <a:pt x="654571" y="350404"/>
                  </a:lnTo>
                  <a:lnTo>
                    <a:pt x="651113" y="355434"/>
                  </a:lnTo>
                  <a:lnTo>
                    <a:pt x="649736" y="357867"/>
                  </a:lnTo>
                  <a:lnTo>
                    <a:pt x="648610" y="358704"/>
                  </a:lnTo>
                  <a:lnTo>
                    <a:pt x="647726" y="359033"/>
                  </a:lnTo>
                  <a:lnTo>
                    <a:pt x="646740" y="358462"/>
                  </a:lnTo>
                  <a:lnTo>
                    <a:pt x="644377" y="357085"/>
                  </a:lnTo>
                  <a:lnTo>
                    <a:pt x="642554" y="357742"/>
                  </a:lnTo>
                  <a:lnTo>
                    <a:pt x="641921" y="359322"/>
                  </a:lnTo>
                  <a:lnTo>
                    <a:pt x="641944" y="361317"/>
                  </a:lnTo>
                  <a:lnTo>
                    <a:pt x="637328" y="361317"/>
                  </a:lnTo>
                  <a:lnTo>
                    <a:pt x="629489" y="361310"/>
                  </a:lnTo>
                  <a:lnTo>
                    <a:pt x="619506" y="361302"/>
                  </a:lnTo>
                  <a:lnTo>
                    <a:pt x="609884" y="361294"/>
                  </a:lnTo>
                  <a:lnTo>
                    <a:pt x="601825" y="361286"/>
                  </a:lnTo>
                  <a:lnTo>
                    <a:pt x="601794" y="365769"/>
                  </a:lnTo>
                  <a:lnTo>
                    <a:pt x="601771" y="369735"/>
                  </a:lnTo>
                  <a:lnTo>
                    <a:pt x="601747" y="374195"/>
                  </a:lnTo>
                  <a:lnTo>
                    <a:pt x="597303" y="374156"/>
                  </a:lnTo>
                  <a:lnTo>
                    <a:pt x="592602" y="374117"/>
                  </a:lnTo>
                  <a:lnTo>
                    <a:pt x="592977" y="374563"/>
                  </a:lnTo>
                  <a:lnTo>
                    <a:pt x="594589" y="375400"/>
                  </a:lnTo>
                  <a:lnTo>
                    <a:pt x="596678" y="377395"/>
                  </a:lnTo>
                  <a:lnTo>
                    <a:pt x="599142" y="380501"/>
                  </a:lnTo>
                  <a:lnTo>
                    <a:pt x="602131" y="382973"/>
                  </a:lnTo>
                  <a:lnTo>
                    <a:pt x="605643" y="384811"/>
                  </a:lnTo>
                  <a:lnTo>
                    <a:pt x="607951" y="386611"/>
                  </a:lnTo>
                  <a:lnTo>
                    <a:pt x="609070" y="388371"/>
                  </a:lnTo>
                  <a:lnTo>
                    <a:pt x="609633" y="389865"/>
                  </a:lnTo>
                  <a:lnTo>
                    <a:pt x="609633" y="391101"/>
                  </a:lnTo>
                  <a:lnTo>
                    <a:pt x="610916" y="392079"/>
                  </a:lnTo>
                  <a:lnTo>
                    <a:pt x="613209" y="392729"/>
                  </a:lnTo>
                  <a:lnTo>
                    <a:pt x="614398" y="393832"/>
                  </a:lnTo>
                  <a:lnTo>
                    <a:pt x="614398" y="394731"/>
                  </a:lnTo>
                  <a:lnTo>
                    <a:pt x="613670" y="396773"/>
                  </a:lnTo>
                  <a:lnTo>
                    <a:pt x="613459" y="399026"/>
                  </a:lnTo>
                  <a:lnTo>
                    <a:pt x="613740" y="401060"/>
                  </a:lnTo>
                  <a:lnTo>
                    <a:pt x="612098" y="401092"/>
                  </a:lnTo>
                  <a:lnTo>
                    <a:pt x="608115" y="401092"/>
                  </a:lnTo>
                  <a:lnTo>
                    <a:pt x="602052" y="401100"/>
                  </a:lnTo>
                  <a:lnTo>
                    <a:pt x="596474" y="401100"/>
                  </a:lnTo>
                  <a:lnTo>
                    <a:pt x="592077" y="401100"/>
                  </a:lnTo>
                  <a:lnTo>
                    <a:pt x="585435" y="401107"/>
                  </a:lnTo>
                  <a:lnTo>
                    <a:pt x="583612" y="404237"/>
                  </a:lnTo>
                  <a:lnTo>
                    <a:pt x="580585" y="409432"/>
                  </a:lnTo>
                  <a:lnTo>
                    <a:pt x="577839" y="414134"/>
                  </a:lnTo>
                  <a:lnTo>
                    <a:pt x="575539" y="418084"/>
                  </a:lnTo>
                  <a:lnTo>
                    <a:pt x="575163" y="419125"/>
                  </a:lnTo>
                  <a:lnTo>
                    <a:pt x="575163" y="419970"/>
                  </a:lnTo>
                  <a:lnTo>
                    <a:pt x="578011" y="423662"/>
                  </a:lnTo>
                  <a:lnTo>
                    <a:pt x="577487" y="424734"/>
                  </a:lnTo>
                  <a:lnTo>
                    <a:pt x="576493" y="425298"/>
                  </a:lnTo>
                  <a:lnTo>
                    <a:pt x="576172" y="426166"/>
                  </a:lnTo>
                  <a:lnTo>
                    <a:pt x="576235" y="427574"/>
                  </a:lnTo>
                  <a:lnTo>
                    <a:pt x="575562" y="429444"/>
                  </a:lnTo>
                  <a:lnTo>
                    <a:pt x="575781" y="430735"/>
                  </a:lnTo>
                  <a:lnTo>
                    <a:pt x="576141" y="432323"/>
                  </a:lnTo>
                  <a:lnTo>
                    <a:pt x="575547" y="433700"/>
                  </a:lnTo>
                  <a:lnTo>
                    <a:pt x="575061" y="435030"/>
                  </a:lnTo>
                  <a:lnTo>
                    <a:pt x="574490" y="435609"/>
                  </a:lnTo>
                  <a:lnTo>
                    <a:pt x="573841" y="435108"/>
                  </a:lnTo>
                  <a:lnTo>
                    <a:pt x="567989" y="428975"/>
                  </a:lnTo>
                  <a:lnTo>
                    <a:pt x="561887" y="422223"/>
                  </a:lnTo>
                  <a:lnTo>
                    <a:pt x="559485" y="420017"/>
                  </a:lnTo>
                  <a:lnTo>
                    <a:pt x="557161" y="418343"/>
                  </a:lnTo>
                  <a:lnTo>
                    <a:pt x="554032" y="415229"/>
                  </a:lnTo>
                  <a:lnTo>
                    <a:pt x="545818" y="408383"/>
                  </a:lnTo>
                  <a:lnTo>
                    <a:pt x="541577" y="405254"/>
                  </a:lnTo>
                  <a:lnTo>
                    <a:pt x="537587" y="401506"/>
                  </a:lnTo>
                  <a:lnTo>
                    <a:pt x="534004" y="399425"/>
                  </a:lnTo>
                  <a:lnTo>
                    <a:pt x="530476" y="398072"/>
                  </a:lnTo>
                  <a:lnTo>
                    <a:pt x="528903" y="397290"/>
                  </a:lnTo>
                  <a:lnTo>
                    <a:pt x="527526" y="396265"/>
                  </a:lnTo>
                  <a:lnTo>
                    <a:pt x="526760" y="396202"/>
                  </a:lnTo>
                  <a:lnTo>
                    <a:pt x="526376" y="397595"/>
                  </a:lnTo>
                  <a:lnTo>
                    <a:pt x="527612" y="398291"/>
                  </a:lnTo>
                  <a:lnTo>
                    <a:pt x="529091" y="398886"/>
                  </a:lnTo>
                  <a:lnTo>
                    <a:pt x="530257" y="398925"/>
                  </a:lnTo>
                  <a:lnTo>
                    <a:pt x="531485" y="399418"/>
                  </a:lnTo>
                  <a:lnTo>
                    <a:pt x="535107" y="401319"/>
                  </a:lnTo>
                  <a:lnTo>
                    <a:pt x="535702" y="402297"/>
                  </a:lnTo>
                  <a:lnTo>
                    <a:pt x="525398" y="398495"/>
                  </a:lnTo>
                  <a:lnTo>
                    <a:pt x="521205" y="398142"/>
                  </a:lnTo>
                  <a:lnTo>
                    <a:pt x="520751" y="397548"/>
                  </a:lnTo>
                  <a:lnTo>
                    <a:pt x="522840" y="395561"/>
                  </a:lnTo>
                  <a:lnTo>
                    <a:pt x="522191" y="394841"/>
                  </a:lnTo>
                  <a:lnTo>
                    <a:pt x="521447" y="394739"/>
                  </a:lnTo>
                  <a:lnTo>
                    <a:pt x="519202" y="396116"/>
                  </a:lnTo>
                  <a:lnTo>
                    <a:pt x="518373" y="396210"/>
                  </a:lnTo>
                  <a:lnTo>
                    <a:pt x="518224" y="395302"/>
                  </a:lnTo>
                  <a:lnTo>
                    <a:pt x="518326" y="394450"/>
                  </a:lnTo>
                  <a:lnTo>
                    <a:pt x="516879" y="393198"/>
                  </a:lnTo>
                  <a:lnTo>
                    <a:pt x="515963" y="393245"/>
                  </a:lnTo>
                  <a:lnTo>
                    <a:pt x="515212" y="394121"/>
                  </a:lnTo>
                  <a:lnTo>
                    <a:pt x="513256" y="395772"/>
                  </a:lnTo>
                  <a:lnTo>
                    <a:pt x="513319" y="396421"/>
                  </a:lnTo>
                  <a:lnTo>
                    <a:pt x="517152" y="397125"/>
                  </a:lnTo>
                  <a:lnTo>
                    <a:pt x="518475" y="397524"/>
                  </a:lnTo>
                  <a:lnTo>
                    <a:pt x="518170" y="397962"/>
                  </a:lnTo>
                  <a:lnTo>
                    <a:pt x="514884" y="397955"/>
                  </a:lnTo>
                  <a:lnTo>
                    <a:pt x="510815" y="398706"/>
                  </a:lnTo>
                  <a:lnTo>
                    <a:pt x="503571" y="403298"/>
                  </a:lnTo>
                  <a:lnTo>
                    <a:pt x="496827" y="405270"/>
                  </a:lnTo>
                  <a:lnTo>
                    <a:pt x="487126" y="409682"/>
                  </a:lnTo>
                  <a:lnTo>
                    <a:pt x="482847" y="409909"/>
                  </a:lnTo>
                  <a:lnTo>
                    <a:pt x="480601" y="410613"/>
                  </a:lnTo>
                  <a:lnTo>
                    <a:pt x="474077" y="408923"/>
                  </a:lnTo>
                  <a:lnTo>
                    <a:pt x="465807" y="404777"/>
                  </a:lnTo>
                  <a:lnTo>
                    <a:pt x="453290" y="403470"/>
                  </a:lnTo>
                  <a:lnTo>
                    <a:pt x="444856" y="398033"/>
                  </a:lnTo>
                  <a:lnTo>
                    <a:pt x="436485" y="395795"/>
                  </a:lnTo>
                  <a:lnTo>
                    <a:pt x="431173" y="390569"/>
                  </a:lnTo>
                  <a:lnTo>
                    <a:pt x="427973" y="390342"/>
                  </a:lnTo>
                  <a:lnTo>
                    <a:pt x="425916" y="389505"/>
                  </a:lnTo>
                  <a:lnTo>
                    <a:pt x="418311" y="387612"/>
                  </a:lnTo>
                  <a:lnTo>
                    <a:pt x="410793" y="386360"/>
                  </a:lnTo>
                  <a:lnTo>
                    <a:pt x="403462" y="381784"/>
                  </a:lnTo>
                  <a:lnTo>
                    <a:pt x="398666" y="380328"/>
                  </a:lnTo>
                  <a:lnTo>
                    <a:pt x="394520" y="378506"/>
                  </a:lnTo>
                  <a:lnTo>
                    <a:pt x="385390" y="375392"/>
                  </a:lnTo>
                  <a:lnTo>
                    <a:pt x="382003" y="373663"/>
                  </a:lnTo>
                  <a:lnTo>
                    <a:pt x="378803" y="370987"/>
                  </a:lnTo>
                  <a:lnTo>
                    <a:pt x="373585" y="368218"/>
                  </a:lnTo>
                  <a:lnTo>
                    <a:pt x="371355" y="365902"/>
                  </a:lnTo>
                  <a:lnTo>
                    <a:pt x="368867" y="365073"/>
                  </a:lnTo>
                  <a:lnTo>
                    <a:pt x="365307" y="360707"/>
                  </a:lnTo>
                  <a:lnTo>
                    <a:pt x="363453" y="358869"/>
                  </a:lnTo>
                  <a:lnTo>
                    <a:pt x="361881" y="358008"/>
                  </a:lnTo>
                  <a:lnTo>
                    <a:pt x="360199" y="357711"/>
                  </a:lnTo>
                  <a:lnTo>
                    <a:pt x="355340" y="358063"/>
                  </a:lnTo>
                  <a:lnTo>
                    <a:pt x="348088" y="356131"/>
                  </a:lnTo>
                  <a:lnTo>
                    <a:pt x="344740" y="355638"/>
                  </a:lnTo>
                  <a:lnTo>
                    <a:pt x="337738" y="352790"/>
                  </a:lnTo>
                  <a:lnTo>
                    <a:pt x="328443" y="349606"/>
                  </a:lnTo>
                  <a:lnTo>
                    <a:pt x="325400" y="345944"/>
                  </a:lnTo>
                  <a:lnTo>
                    <a:pt x="322795" y="342526"/>
                  </a:lnTo>
                  <a:lnTo>
                    <a:pt x="318101" y="338019"/>
                  </a:lnTo>
                  <a:lnTo>
                    <a:pt x="315175" y="336095"/>
                  </a:lnTo>
                  <a:lnTo>
                    <a:pt x="310097" y="333810"/>
                  </a:lnTo>
                  <a:lnTo>
                    <a:pt x="307281" y="331956"/>
                  </a:lnTo>
                  <a:lnTo>
                    <a:pt x="302939" y="330532"/>
                  </a:lnTo>
                  <a:lnTo>
                    <a:pt x="295569" y="326918"/>
                  </a:lnTo>
                  <a:lnTo>
                    <a:pt x="293230" y="323820"/>
                  </a:lnTo>
                  <a:lnTo>
                    <a:pt x="291861" y="321066"/>
                  </a:lnTo>
                  <a:lnTo>
                    <a:pt x="287941" y="317717"/>
                  </a:lnTo>
                  <a:lnTo>
                    <a:pt x="283646" y="311466"/>
                  </a:lnTo>
                  <a:lnTo>
                    <a:pt x="282535" y="309159"/>
                  </a:lnTo>
                  <a:lnTo>
                    <a:pt x="281706" y="305615"/>
                  </a:lnTo>
                  <a:lnTo>
                    <a:pt x="280713" y="303557"/>
                  </a:lnTo>
                  <a:lnTo>
                    <a:pt x="279539" y="301946"/>
                  </a:lnTo>
                  <a:lnTo>
                    <a:pt x="280142" y="300772"/>
                  </a:lnTo>
                  <a:lnTo>
                    <a:pt x="282324" y="299324"/>
                  </a:lnTo>
                  <a:lnTo>
                    <a:pt x="285954" y="298996"/>
                  </a:lnTo>
                  <a:lnTo>
                    <a:pt x="288520" y="297431"/>
                  </a:lnTo>
                  <a:lnTo>
                    <a:pt x="288857" y="296140"/>
                  </a:lnTo>
                  <a:lnTo>
                    <a:pt x="288693" y="295342"/>
                  </a:lnTo>
                  <a:lnTo>
                    <a:pt x="287050" y="293371"/>
                  </a:lnTo>
                  <a:lnTo>
                    <a:pt x="285008" y="292847"/>
                  </a:lnTo>
                  <a:lnTo>
                    <a:pt x="283419" y="292815"/>
                  </a:lnTo>
                  <a:lnTo>
                    <a:pt x="283013" y="292065"/>
                  </a:lnTo>
                  <a:lnTo>
                    <a:pt x="284210" y="291243"/>
                  </a:lnTo>
                  <a:lnTo>
                    <a:pt x="285579" y="289318"/>
                  </a:lnTo>
                  <a:lnTo>
                    <a:pt x="287597" y="286971"/>
                  </a:lnTo>
                  <a:lnTo>
                    <a:pt x="289021" y="284804"/>
                  </a:lnTo>
                  <a:lnTo>
                    <a:pt x="289287" y="281745"/>
                  </a:lnTo>
                  <a:lnTo>
                    <a:pt x="289107" y="278686"/>
                  </a:lnTo>
                  <a:lnTo>
                    <a:pt x="289647" y="276097"/>
                  </a:lnTo>
                  <a:lnTo>
                    <a:pt x="284757" y="273108"/>
                  </a:lnTo>
                  <a:lnTo>
                    <a:pt x="284186" y="271833"/>
                  </a:lnTo>
                  <a:lnTo>
                    <a:pt x="282645" y="268398"/>
                  </a:lnTo>
                  <a:lnTo>
                    <a:pt x="279977" y="264409"/>
                  </a:lnTo>
                  <a:lnTo>
                    <a:pt x="280055" y="256421"/>
                  </a:lnTo>
                  <a:lnTo>
                    <a:pt x="276840" y="249317"/>
                  </a:lnTo>
                  <a:lnTo>
                    <a:pt x="273515" y="245781"/>
                  </a:lnTo>
                  <a:lnTo>
                    <a:pt x="271794" y="244545"/>
                  </a:lnTo>
                  <a:lnTo>
                    <a:pt x="267123" y="239045"/>
                  </a:lnTo>
                  <a:lnTo>
                    <a:pt x="263438" y="235845"/>
                  </a:lnTo>
                  <a:lnTo>
                    <a:pt x="259832" y="229813"/>
                  </a:lnTo>
                  <a:lnTo>
                    <a:pt x="256264" y="225972"/>
                  </a:lnTo>
                  <a:lnTo>
                    <a:pt x="251727" y="219518"/>
                  </a:lnTo>
                  <a:lnTo>
                    <a:pt x="248449" y="216295"/>
                  </a:lnTo>
                  <a:lnTo>
                    <a:pt x="233514" y="205381"/>
                  </a:lnTo>
                  <a:lnTo>
                    <a:pt x="234351" y="205381"/>
                  </a:lnTo>
                  <a:lnTo>
                    <a:pt x="238732" y="208064"/>
                  </a:lnTo>
                  <a:lnTo>
                    <a:pt x="239467" y="207845"/>
                  </a:lnTo>
                  <a:lnTo>
                    <a:pt x="239569" y="206539"/>
                  </a:lnTo>
                  <a:lnTo>
                    <a:pt x="239068" y="204974"/>
                  </a:lnTo>
                  <a:lnTo>
                    <a:pt x="238255" y="204598"/>
                  </a:lnTo>
                  <a:lnTo>
                    <a:pt x="237089" y="204950"/>
                  </a:lnTo>
                  <a:lnTo>
                    <a:pt x="235517" y="204622"/>
                  </a:lnTo>
                  <a:lnTo>
                    <a:pt x="234726" y="204106"/>
                  </a:lnTo>
                  <a:lnTo>
                    <a:pt x="232372" y="203777"/>
                  </a:lnTo>
                  <a:lnTo>
                    <a:pt x="229422" y="201954"/>
                  </a:lnTo>
                  <a:lnTo>
                    <a:pt x="228155" y="200061"/>
                  </a:lnTo>
                  <a:lnTo>
                    <a:pt x="228014" y="197902"/>
                  </a:lnTo>
                  <a:lnTo>
                    <a:pt x="223781" y="193294"/>
                  </a:lnTo>
                  <a:lnTo>
                    <a:pt x="222178" y="190720"/>
                  </a:lnTo>
                  <a:lnTo>
                    <a:pt x="222999" y="190907"/>
                  </a:lnTo>
                  <a:lnTo>
                    <a:pt x="224126" y="191940"/>
                  </a:lnTo>
                  <a:lnTo>
                    <a:pt x="225268" y="192237"/>
                  </a:lnTo>
                  <a:lnTo>
                    <a:pt x="226598" y="192245"/>
                  </a:lnTo>
                  <a:lnTo>
                    <a:pt x="227560" y="191831"/>
                  </a:lnTo>
                  <a:lnTo>
                    <a:pt x="227216" y="191064"/>
                  </a:lnTo>
                  <a:lnTo>
                    <a:pt x="226308" y="190422"/>
                  </a:lnTo>
                  <a:lnTo>
                    <a:pt x="220144" y="187989"/>
                  </a:lnTo>
                  <a:lnTo>
                    <a:pt x="218109" y="186284"/>
                  </a:lnTo>
                  <a:lnTo>
                    <a:pt x="213056" y="183436"/>
                  </a:lnTo>
                  <a:lnTo>
                    <a:pt x="211859" y="182435"/>
                  </a:lnTo>
                  <a:lnTo>
                    <a:pt x="211061" y="179681"/>
                  </a:lnTo>
                  <a:lnTo>
                    <a:pt x="209824" y="179548"/>
                  </a:lnTo>
                  <a:lnTo>
                    <a:pt x="208737" y="180315"/>
                  </a:lnTo>
                  <a:lnTo>
                    <a:pt x="205756" y="181065"/>
                  </a:lnTo>
                  <a:lnTo>
                    <a:pt x="204997" y="180189"/>
                  </a:lnTo>
                  <a:lnTo>
                    <a:pt x="204888" y="179344"/>
                  </a:lnTo>
                  <a:lnTo>
                    <a:pt x="206992" y="178453"/>
                  </a:lnTo>
                  <a:lnTo>
                    <a:pt x="208925" y="175847"/>
                  </a:lnTo>
                  <a:lnTo>
                    <a:pt x="208886" y="174940"/>
                  </a:lnTo>
                  <a:lnTo>
                    <a:pt x="207822" y="175988"/>
                  </a:lnTo>
                  <a:lnTo>
                    <a:pt x="206210" y="177154"/>
                  </a:lnTo>
                  <a:lnTo>
                    <a:pt x="204551" y="177803"/>
                  </a:lnTo>
                  <a:lnTo>
                    <a:pt x="202087" y="178343"/>
                  </a:lnTo>
                  <a:lnTo>
                    <a:pt x="200820" y="177952"/>
                  </a:lnTo>
                  <a:lnTo>
                    <a:pt x="199717" y="177365"/>
                  </a:lnTo>
                  <a:lnTo>
                    <a:pt x="197941" y="175089"/>
                  </a:lnTo>
                  <a:lnTo>
                    <a:pt x="197049" y="167672"/>
                  </a:lnTo>
                  <a:lnTo>
                    <a:pt x="198613" y="165098"/>
                  </a:lnTo>
                  <a:lnTo>
                    <a:pt x="200444" y="162547"/>
                  </a:lnTo>
                  <a:lnTo>
                    <a:pt x="202001" y="161037"/>
                  </a:lnTo>
                  <a:lnTo>
                    <a:pt x="202901" y="162180"/>
                  </a:lnTo>
                  <a:lnTo>
                    <a:pt x="203824" y="162321"/>
                  </a:lnTo>
                  <a:lnTo>
                    <a:pt x="203175" y="161030"/>
                  </a:lnTo>
                  <a:lnTo>
                    <a:pt x="201641" y="159825"/>
                  </a:lnTo>
                  <a:lnTo>
                    <a:pt x="201101" y="158620"/>
                  </a:lnTo>
                  <a:lnTo>
                    <a:pt x="201047" y="157517"/>
                  </a:lnTo>
                  <a:lnTo>
                    <a:pt x="200319" y="155467"/>
                  </a:lnTo>
                  <a:lnTo>
                    <a:pt x="195781" y="151156"/>
                  </a:lnTo>
                  <a:lnTo>
                    <a:pt x="191541" y="151485"/>
                  </a:lnTo>
                  <a:lnTo>
                    <a:pt x="189812" y="151336"/>
                  </a:lnTo>
                  <a:lnTo>
                    <a:pt x="188193" y="149694"/>
                  </a:lnTo>
                  <a:lnTo>
                    <a:pt x="186816" y="146924"/>
                  </a:lnTo>
                  <a:lnTo>
                    <a:pt x="186143" y="144601"/>
                  </a:lnTo>
                  <a:lnTo>
                    <a:pt x="186057" y="143364"/>
                  </a:lnTo>
                  <a:lnTo>
                    <a:pt x="185650" y="142120"/>
                  </a:lnTo>
                  <a:lnTo>
                    <a:pt x="178335" y="140086"/>
                  </a:lnTo>
                  <a:lnTo>
                    <a:pt x="176137" y="138342"/>
                  </a:lnTo>
                  <a:lnTo>
                    <a:pt x="173931" y="136143"/>
                  </a:lnTo>
                  <a:lnTo>
                    <a:pt x="173015" y="134352"/>
                  </a:lnTo>
                  <a:lnTo>
                    <a:pt x="172155" y="133030"/>
                  </a:lnTo>
                  <a:lnTo>
                    <a:pt x="171451" y="130714"/>
                  </a:lnTo>
                  <a:lnTo>
                    <a:pt x="170950" y="128015"/>
                  </a:lnTo>
                  <a:lnTo>
                    <a:pt x="171764" y="124518"/>
                  </a:lnTo>
                  <a:lnTo>
                    <a:pt x="172828" y="122828"/>
                  </a:lnTo>
                  <a:lnTo>
                    <a:pt x="167797" y="121568"/>
                  </a:lnTo>
                  <a:lnTo>
                    <a:pt x="165833" y="121513"/>
                  </a:lnTo>
                  <a:lnTo>
                    <a:pt x="164245" y="122225"/>
                  </a:lnTo>
                  <a:lnTo>
                    <a:pt x="162813" y="121310"/>
                  </a:lnTo>
                  <a:lnTo>
                    <a:pt x="159841" y="120293"/>
                  </a:lnTo>
                  <a:lnTo>
                    <a:pt x="156304" y="116624"/>
                  </a:lnTo>
                  <a:lnTo>
                    <a:pt x="152150" y="109958"/>
                  </a:lnTo>
                  <a:lnTo>
                    <a:pt x="147581" y="107815"/>
                  </a:lnTo>
                  <a:lnTo>
                    <a:pt x="146110" y="105491"/>
                  </a:lnTo>
                  <a:lnTo>
                    <a:pt x="144241" y="103395"/>
                  </a:lnTo>
                  <a:lnTo>
                    <a:pt x="142606" y="100797"/>
                  </a:lnTo>
                  <a:lnTo>
                    <a:pt x="142355" y="99663"/>
                  </a:lnTo>
                  <a:lnTo>
                    <a:pt x="141862" y="99029"/>
                  </a:lnTo>
                  <a:lnTo>
                    <a:pt x="139578" y="97214"/>
                  </a:lnTo>
                  <a:lnTo>
                    <a:pt x="137012" y="94139"/>
                  </a:lnTo>
                  <a:lnTo>
                    <a:pt x="136347" y="91667"/>
                  </a:lnTo>
                  <a:lnTo>
                    <a:pt x="135658" y="87881"/>
                  </a:lnTo>
                  <a:lnTo>
                    <a:pt x="133945" y="86543"/>
                  </a:lnTo>
                  <a:lnTo>
                    <a:pt x="132263" y="85925"/>
                  </a:lnTo>
                  <a:lnTo>
                    <a:pt x="131934" y="84117"/>
                  </a:lnTo>
                  <a:lnTo>
                    <a:pt x="132036" y="83108"/>
                  </a:lnTo>
                  <a:lnTo>
                    <a:pt x="131465" y="81192"/>
                  </a:lnTo>
                  <a:lnTo>
                    <a:pt x="127991" y="76591"/>
                  </a:lnTo>
                  <a:lnTo>
                    <a:pt x="126231" y="72805"/>
                  </a:lnTo>
                  <a:lnTo>
                    <a:pt x="125261" y="71624"/>
                  </a:lnTo>
                  <a:lnTo>
                    <a:pt x="124353" y="69895"/>
                  </a:lnTo>
                  <a:lnTo>
                    <a:pt x="123892" y="66350"/>
                  </a:lnTo>
                  <a:lnTo>
                    <a:pt x="122452" y="61938"/>
                  </a:lnTo>
                  <a:lnTo>
                    <a:pt x="119667" y="56626"/>
                  </a:lnTo>
                  <a:lnTo>
                    <a:pt x="117344" y="53043"/>
                  </a:lnTo>
                  <a:lnTo>
                    <a:pt x="116186" y="49428"/>
                  </a:lnTo>
                  <a:lnTo>
                    <a:pt x="116702" y="45744"/>
                  </a:lnTo>
                  <a:lnTo>
                    <a:pt x="116311" y="43467"/>
                  </a:lnTo>
                  <a:lnTo>
                    <a:pt x="116014" y="42935"/>
                  </a:lnTo>
                  <a:lnTo>
                    <a:pt x="116248" y="42192"/>
                  </a:lnTo>
                  <a:lnTo>
                    <a:pt x="117023" y="42606"/>
                  </a:lnTo>
                  <a:lnTo>
                    <a:pt x="117672" y="41941"/>
                  </a:lnTo>
                  <a:lnTo>
                    <a:pt x="117594" y="39587"/>
                  </a:lnTo>
                  <a:lnTo>
                    <a:pt x="116780" y="38875"/>
                  </a:lnTo>
                  <a:lnTo>
                    <a:pt x="114527" y="38139"/>
                  </a:lnTo>
                  <a:lnTo>
                    <a:pt x="113534" y="37631"/>
                  </a:lnTo>
                  <a:lnTo>
                    <a:pt x="108057" y="36668"/>
                  </a:lnTo>
                  <a:lnTo>
                    <a:pt x="104920" y="35331"/>
                  </a:lnTo>
                  <a:lnTo>
                    <a:pt x="104717" y="32217"/>
                  </a:lnTo>
                  <a:lnTo>
                    <a:pt x="103246" y="30785"/>
                  </a:lnTo>
                  <a:lnTo>
                    <a:pt x="101939" y="29901"/>
                  </a:lnTo>
                  <a:lnTo>
                    <a:pt x="97809" y="28063"/>
                  </a:lnTo>
                  <a:lnTo>
                    <a:pt x="97159" y="29001"/>
                  </a:lnTo>
                  <a:lnTo>
                    <a:pt x="96604" y="30738"/>
                  </a:lnTo>
                  <a:lnTo>
                    <a:pt x="94883" y="31114"/>
                  </a:lnTo>
                  <a:lnTo>
                    <a:pt x="93380" y="31192"/>
                  </a:lnTo>
                  <a:lnTo>
                    <a:pt x="90861" y="29987"/>
                  </a:lnTo>
                  <a:lnTo>
                    <a:pt x="84610" y="25395"/>
                  </a:lnTo>
                  <a:lnTo>
                    <a:pt x="83288" y="24659"/>
                  </a:lnTo>
                  <a:lnTo>
                    <a:pt x="81340" y="24268"/>
                  </a:lnTo>
                  <a:lnTo>
                    <a:pt x="80362" y="23502"/>
                  </a:lnTo>
                  <a:lnTo>
                    <a:pt x="76138" y="21076"/>
                  </a:lnTo>
                  <a:lnTo>
                    <a:pt x="76983" y="22367"/>
                  </a:lnTo>
                  <a:lnTo>
                    <a:pt x="78203" y="23705"/>
                  </a:lnTo>
                  <a:lnTo>
                    <a:pt x="79290" y="27593"/>
                  </a:lnTo>
                  <a:lnTo>
                    <a:pt x="78015" y="30394"/>
                  </a:lnTo>
                  <a:lnTo>
                    <a:pt x="77272" y="40158"/>
                  </a:lnTo>
                  <a:lnTo>
                    <a:pt x="78086" y="42098"/>
                  </a:lnTo>
                  <a:lnTo>
                    <a:pt x="79916" y="45204"/>
                  </a:lnTo>
                  <a:lnTo>
                    <a:pt x="81184" y="50125"/>
                  </a:lnTo>
                  <a:lnTo>
                    <a:pt x="81575" y="53786"/>
                  </a:lnTo>
                  <a:lnTo>
                    <a:pt x="82717" y="56689"/>
                  </a:lnTo>
                  <a:lnTo>
                    <a:pt x="82357" y="63495"/>
                  </a:lnTo>
                  <a:lnTo>
                    <a:pt x="82795" y="65560"/>
                  </a:lnTo>
                  <a:lnTo>
                    <a:pt x="84540" y="68948"/>
                  </a:lnTo>
                  <a:lnTo>
                    <a:pt x="87771" y="72124"/>
                  </a:lnTo>
                  <a:lnTo>
                    <a:pt x="88444" y="73790"/>
                  </a:lnTo>
                  <a:lnTo>
                    <a:pt x="92684" y="76208"/>
                  </a:lnTo>
                  <a:lnTo>
                    <a:pt x="95266" y="79345"/>
                  </a:lnTo>
                  <a:lnTo>
                    <a:pt x="100382" y="83617"/>
                  </a:lnTo>
                  <a:lnTo>
                    <a:pt x="101994" y="85416"/>
                  </a:lnTo>
                  <a:lnTo>
                    <a:pt x="106610" y="92058"/>
                  </a:lnTo>
                  <a:lnTo>
                    <a:pt x="106759" y="94030"/>
                  </a:lnTo>
                  <a:lnTo>
                    <a:pt x="107611" y="96447"/>
                  </a:lnTo>
                  <a:lnTo>
                    <a:pt x="110201" y="95946"/>
                  </a:lnTo>
                  <a:lnTo>
                    <a:pt x="111359" y="97785"/>
                  </a:lnTo>
                  <a:lnTo>
                    <a:pt x="111226" y="98630"/>
                  </a:lnTo>
                  <a:lnTo>
                    <a:pt x="111539" y="99279"/>
                  </a:lnTo>
                  <a:lnTo>
                    <a:pt x="112892" y="99139"/>
                  </a:lnTo>
                  <a:lnTo>
                    <a:pt x="114058" y="99639"/>
                  </a:lnTo>
                  <a:lnTo>
                    <a:pt x="116514" y="106782"/>
                  </a:lnTo>
                  <a:lnTo>
                    <a:pt x="117829" y="107760"/>
                  </a:lnTo>
                  <a:lnTo>
                    <a:pt x="119519" y="108175"/>
                  </a:lnTo>
                  <a:lnTo>
                    <a:pt x="121404" y="108965"/>
                  </a:lnTo>
                  <a:lnTo>
                    <a:pt x="121529" y="110788"/>
                  </a:lnTo>
                  <a:lnTo>
                    <a:pt x="121459" y="112243"/>
                  </a:lnTo>
                  <a:lnTo>
                    <a:pt x="123055" y="114347"/>
                  </a:lnTo>
                  <a:lnTo>
                    <a:pt x="122781" y="117195"/>
                  </a:lnTo>
                  <a:lnTo>
                    <a:pt x="124072" y="119605"/>
                  </a:lnTo>
                  <a:lnTo>
                    <a:pt x="123876" y="121936"/>
                  </a:lnTo>
                  <a:lnTo>
                    <a:pt x="124408" y="123774"/>
                  </a:lnTo>
                  <a:lnTo>
                    <a:pt x="128390" y="127937"/>
                  </a:lnTo>
                  <a:lnTo>
                    <a:pt x="133296" y="131238"/>
                  </a:lnTo>
                  <a:lnTo>
                    <a:pt x="134320" y="135565"/>
                  </a:lnTo>
                  <a:lnTo>
                    <a:pt x="136323" y="139515"/>
                  </a:lnTo>
                  <a:lnTo>
                    <a:pt x="138373" y="140509"/>
                  </a:lnTo>
                  <a:lnTo>
                    <a:pt x="140438" y="142144"/>
                  </a:lnTo>
                  <a:lnTo>
                    <a:pt x="140180" y="143849"/>
                  </a:lnTo>
                  <a:lnTo>
                    <a:pt x="140329" y="144890"/>
                  </a:lnTo>
                  <a:lnTo>
                    <a:pt x="143098" y="147996"/>
                  </a:lnTo>
                  <a:lnTo>
                    <a:pt x="143544" y="151947"/>
                  </a:lnTo>
                  <a:lnTo>
                    <a:pt x="145931" y="154536"/>
                  </a:lnTo>
                  <a:lnTo>
                    <a:pt x="146603" y="154740"/>
                  </a:lnTo>
                  <a:lnTo>
                    <a:pt x="147127" y="154333"/>
                  </a:lnTo>
                  <a:lnTo>
                    <a:pt x="145391" y="151735"/>
                  </a:lnTo>
                  <a:lnTo>
                    <a:pt x="144554" y="150046"/>
                  </a:lnTo>
                  <a:lnTo>
                    <a:pt x="144444" y="147386"/>
                  </a:lnTo>
                  <a:lnTo>
                    <a:pt x="145031" y="147033"/>
                  </a:lnTo>
                  <a:lnTo>
                    <a:pt x="149983" y="151243"/>
                  </a:lnTo>
                  <a:lnTo>
                    <a:pt x="150507" y="154380"/>
                  </a:lnTo>
                  <a:lnTo>
                    <a:pt x="152166" y="156156"/>
                  </a:lnTo>
                  <a:lnTo>
                    <a:pt x="152291" y="158550"/>
                  </a:lnTo>
                  <a:lnTo>
                    <a:pt x="153300" y="159974"/>
                  </a:lnTo>
                  <a:lnTo>
                    <a:pt x="153605" y="162039"/>
                  </a:lnTo>
                  <a:lnTo>
                    <a:pt x="155201" y="165442"/>
                  </a:lnTo>
                  <a:lnTo>
                    <a:pt x="155240" y="170160"/>
                  </a:lnTo>
                  <a:lnTo>
                    <a:pt x="156085" y="173594"/>
                  </a:lnTo>
                  <a:lnTo>
                    <a:pt x="159207" y="178859"/>
                  </a:lnTo>
                  <a:lnTo>
                    <a:pt x="161734" y="179962"/>
                  </a:lnTo>
                  <a:lnTo>
                    <a:pt x="162188" y="182544"/>
                  </a:lnTo>
                  <a:lnTo>
                    <a:pt x="164816" y="189210"/>
                  </a:lnTo>
                  <a:lnTo>
                    <a:pt x="167852" y="192816"/>
                  </a:lnTo>
                  <a:lnTo>
                    <a:pt x="169362" y="195875"/>
                  </a:lnTo>
                  <a:lnTo>
                    <a:pt x="169565" y="197776"/>
                  </a:lnTo>
                  <a:lnTo>
                    <a:pt x="168431" y="200593"/>
                  </a:lnTo>
                  <a:lnTo>
                    <a:pt x="168306" y="202549"/>
                  </a:lnTo>
                  <a:lnTo>
                    <a:pt x="169956" y="208510"/>
                  </a:lnTo>
                  <a:lnTo>
                    <a:pt x="172421" y="211561"/>
                  </a:lnTo>
                  <a:lnTo>
                    <a:pt x="175182" y="212297"/>
                  </a:lnTo>
                  <a:lnTo>
                    <a:pt x="175660" y="212735"/>
                  </a:lnTo>
                  <a:lnTo>
                    <a:pt x="175441" y="213548"/>
                  </a:lnTo>
                  <a:lnTo>
                    <a:pt x="176364" y="214276"/>
                  </a:lnTo>
                  <a:lnTo>
                    <a:pt x="177404" y="213345"/>
                  </a:lnTo>
                  <a:lnTo>
                    <a:pt x="177913" y="212023"/>
                  </a:lnTo>
                  <a:lnTo>
                    <a:pt x="177389" y="210482"/>
                  </a:lnTo>
                  <a:lnTo>
                    <a:pt x="177295" y="209363"/>
                  </a:lnTo>
                  <a:lnTo>
                    <a:pt x="177764" y="208557"/>
                  </a:lnTo>
                  <a:lnTo>
                    <a:pt x="178664" y="208440"/>
                  </a:lnTo>
                  <a:lnTo>
                    <a:pt x="183937" y="212508"/>
                  </a:lnTo>
                  <a:lnTo>
                    <a:pt x="184821" y="214072"/>
                  </a:lnTo>
                  <a:lnTo>
                    <a:pt x="186777" y="215895"/>
                  </a:lnTo>
                  <a:lnTo>
                    <a:pt x="188576" y="218141"/>
                  </a:lnTo>
                  <a:lnTo>
                    <a:pt x="189351" y="219909"/>
                  </a:lnTo>
                  <a:lnTo>
                    <a:pt x="190790" y="221372"/>
                  </a:lnTo>
                  <a:lnTo>
                    <a:pt x="191533" y="224767"/>
                  </a:lnTo>
                  <a:lnTo>
                    <a:pt x="195202" y="226285"/>
                  </a:lnTo>
                  <a:lnTo>
                    <a:pt x="197151" y="229086"/>
                  </a:lnTo>
                  <a:lnTo>
                    <a:pt x="197283" y="230862"/>
                  </a:lnTo>
                  <a:lnTo>
                    <a:pt x="196337" y="235399"/>
                  </a:lnTo>
                  <a:lnTo>
                    <a:pt x="195515" y="236706"/>
                  </a:lnTo>
                  <a:lnTo>
                    <a:pt x="192558" y="238638"/>
                  </a:lnTo>
                  <a:lnTo>
                    <a:pt x="190407" y="240930"/>
                  </a:lnTo>
                  <a:lnTo>
                    <a:pt x="188326" y="242346"/>
                  </a:lnTo>
                  <a:lnTo>
                    <a:pt x="186119" y="243207"/>
                  </a:lnTo>
                  <a:lnTo>
                    <a:pt x="184304" y="243011"/>
                  </a:lnTo>
                  <a:lnTo>
                    <a:pt x="182552" y="240375"/>
                  </a:lnTo>
                  <a:lnTo>
                    <a:pt x="180471" y="232387"/>
                  </a:lnTo>
                  <a:lnTo>
                    <a:pt x="179078" y="230705"/>
                  </a:lnTo>
                  <a:lnTo>
                    <a:pt x="178100" y="228194"/>
                  </a:lnTo>
                  <a:lnTo>
                    <a:pt x="176473" y="226113"/>
                  </a:lnTo>
                  <a:lnTo>
                    <a:pt x="170606" y="222960"/>
                  </a:lnTo>
                  <a:lnTo>
                    <a:pt x="167648" y="219627"/>
                  </a:lnTo>
                  <a:lnTo>
                    <a:pt x="164777" y="217398"/>
                  </a:lnTo>
                  <a:lnTo>
                    <a:pt x="161687" y="214167"/>
                  </a:lnTo>
                  <a:lnTo>
                    <a:pt x="153269" y="208808"/>
                  </a:lnTo>
                  <a:lnTo>
                    <a:pt x="149780" y="206077"/>
                  </a:lnTo>
                  <a:lnTo>
                    <a:pt x="147480" y="203370"/>
                  </a:lnTo>
                  <a:lnTo>
                    <a:pt x="146001" y="203409"/>
                  </a:lnTo>
                  <a:lnTo>
                    <a:pt x="144859" y="203691"/>
                  </a:lnTo>
                  <a:lnTo>
                    <a:pt x="144421" y="202948"/>
                  </a:lnTo>
                  <a:lnTo>
                    <a:pt x="144358" y="201539"/>
                  </a:lnTo>
                  <a:lnTo>
                    <a:pt x="143849" y="200624"/>
                  </a:lnTo>
                  <a:lnTo>
                    <a:pt x="138929" y="196540"/>
                  </a:lnTo>
                  <a:lnTo>
                    <a:pt x="137911" y="194279"/>
                  </a:lnTo>
                  <a:lnTo>
                    <a:pt x="137700" y="191651"/>
                  </a:lnTo>
                  <a:lnTo>
                    <a:pt x="138811" y="184875"/>
                  </a:lnTo>
                  <a:lnTo>
                    <a:pt x="139304" y="180901"/>
                  </a:lnTo>
                  <a:lnTo>
                    <a:pt x="138991" y="178852"/>
                  </a:lnTo>
                  <a:lnTo>
                    <a:pt x="138475" y="178570"/>
                  </a:lnTo>
                  <a:lnTo>
                    <a:pt x="138005" y="177459"/>
                  </a:lnTo>
                  <a:lnTo>
                    <a:pt x="137896" y="174181"/>
                  </a:lnTo>
                  <a:lnTo>
                    <a:pt x="136707" y="170613"/>
                  </a:lnTo>
                  <a:lnTo>
                    <a:pt x="132240" y="163283"/>
                  </a:lnTo>
                  <a:lnTo>
                    <a:pt x="128977" y="161836"/>
                  </a:lnTo>
                  <a:lnTo>
                    <a:pt x="126075" y="160779"/>
                  </a:lnTo>
                  <a:lnTo>
                    <a:pt x="118118" y="154278"/>
                  </a:lnTo>
                  <a:lnTo>
                    <a:pt x="115959" y="151023"/>
                  </a:lnTo>
                  <a:lnTo>
                    <a:pt x="115435" y="149169"/>
                  </a:lnTo>
                  <a:lnTo>
                    <a:pt x="115161" y="145398"/>
                  </a:lnTo>
                  <a:lnTo>
                    <a:pt x="114066" y="147581"/>
                  </a:lnTo>
                  <a:lnTo>
                    <a:pt x="112603" y="149201"/>
                  </a:lnTo>
                  <a:lnTo>
                    <a:pt x="109231" y="149083"/>
                  </a:lnTo>
                  <a:lnTo>
                    <a:pt x="105444" y="150906"/>
                  </a:lnTo>
                  <a:lnTo>
                    <a:pt x="103191" y="149193"/>
                  </a:lnTo>
                  <a:lnTo>
                    <a:pt x="101971" y="147245"/>
                  </a:lnTo>
                  <a:lnTo>
                    <a:pt x="100116" y="144906"/>
                  </a:lnTo>
                  <a:lnTo>
                    <a:pt x="98035" y="144444"/>
                  </a:lnTo>
                  <a:lnTo>
                    <a:pt x="96705" y="144381"/>
                  </a:lnTo>
                  <a:lnTo>
                    <a:pt x="94210" y="141479"/>
                  </a:lnTo>
                  <a:lnTo>
                    <a:pt x="92191" y="140556"/>
                  </a:lnTo>
                  <a:lnTo>
                    <a:pt x="89304" y="140196"/>
                  </a:lnTo>
                  <a:lnTo>
                    <a:pt x="86848" y="138725"/>
                  </a:lnTo>
                  <a:lnTo>
                    <a:pt x="86089" y="137114"/>
                  </a:lnTo>
                  <a:lnTo>
                    <a:pt x="85682" y="134837"/>
                  </a:lnTo>
                  <a:lnTo>
                    <a:pt x="84767" y="133491"/>
                  </a:lnTo>
                  <a:lnTo>
                    <a:pt x="80910" y="130823"/>
                  </a:lnTo>
                  <a:lnTo>
                    <a:pt x="77773" y="127874"/>
                  </a:lnTo>
                  <a:lnTo>
                    <a:pt x="74816" y="125981"/>
                  </a:lnTo>
                  <a:lnTo>
                    <a:pt x="73947" y="124432"/>
                  </a:lnTo>
                  <a:lnTo>
                    <a:pt x="73877" y="123368"/>
                  </a:lnTo>
                  <a:lnTo>
                    <a:pt x="78555" y="123665"/>
                  </a:lnTo>
                  <a:lnTo>
                    <a:pt x="84118" y="124799"/>
                  </a:lnTo>
                  <a:lnTo>
                    <a:pt x="86785" y="124479"/>
                  </a:lnTo>
                  <a:lnTo>
                    <a:pt x="88444" y="123383"/>
                  </a:lnTo>
                  <a:lnTo>
                    <a:pt x="90032" y="122593"/>
                  </a:lnTo>
                  <a:lnTo>
                    <a:pt x="90282" y="123446"/>
                  </a:lnTo>
                  <a:lnTo>
                    <a:pt x="89993" y="124995"/>
                  </a:lnTo>
                  <a:lnTo>
                    <a:pt x="91519" y="126419"/>
                  </a:lnTo>
                  <a:lnTo>
                    <a:pt x="93615" y="127569"/>
                  </a:lnTo>
                  <a:lnTo>
                    <a:pt x="95102" y="127459"/>
                  </a:lnTo>
                  <a:lnTo>
                    <a:pt x="93654" y="126200"/>
                  </a:lnTo>
                  <a:lnTo>
                    <a:pt x="92770" y="123634"/>
                  </a:lnTo>
                  <a:lnTo>
                    <a:pt x="93169" y="122711"/>
                  </a:lnTo>
                  <a:lnTo>
                    <a:pt x="93146" y="121428"/>
                  </a:lnTo>
                  <a:lnTo>
                    <a:pt x="91073" y="121717"/>
                  </a:lnTo>
                  <a:lnTo>
                    <a:pt x="90783" y="121067"/>
                  </a:lnTo>
                  <a:lnTo>
                    <a:pt x="92559" y="119112"/>
                  </a:lnTo>
                  <a:lnTo>
                    <a:pt x="94593" y="113964"/>
                  </a:lnTo>
                  <a:lnTo>
                    <a:pt x="95563" y="108879"/>
                  </a:lnTo>
                  <a:lnTo>
                    <a:pt x="93435" y="104419"/>
                  </a:lnTo>
                  <a:lnTo>
                    <a:pt x="89844" y="101321"/>
                  </a:lnTo>
                  <a:lnTo>
                    <a:pt x="82052" y="92223"/>
                  </a:lnTo>
                  <a:lnTo>
                    <a:pt x="77397" y="87536"/>
                  </a:lnTo>
                  <a:lnTo>
                    <a:pt x="76052" y="85792"/>
                  </a:lnTo>
                  <a:lnTo>
                    <a:pt x="74816" y="84970"/>
                  </a:lnTo>
                  <a:lnTo>
                    <a:pt x="71021" y="83899"/>
                  </a:lnTo>
                  <a:lnTo>
                    <a:pt x="67837" y="81270"/>
                  </a:lnTo>
                  <a:lnTo>
                    <a:pt x="62259" y="77546"/>
                  </a:lnTo>
                  <a:lnTo>
                    <a:pt x="59873" y="75621"/>
                  </a:lnTo>
                  <a:lnTo>
                    <a:pt x="58230" y="71107"/>
                  </a:lnTo>
                  <a:lnTo>
                    <a:pt x="56923" y="70489"/>
                  </a:lnTo>
                  <a:lnTo>
                    <a:pt x="57338" y="67360"/>
                  </a:lnTo>
                  <a:lnTo>
                    <a:pt x="56767" y="61813"/>
                  </a:lnTo>
                  <a:lnTo>
                    <a:pt x="55828" y="60389"/>
                  </a:lnTo>
                  <a:lnTo>
                    <a:pt x="52808" y="59004"/>
                  </a:lnTo>
                  <a:lnTo>
                    <a:pt x="52088" y="55226"/>
                  </a:lnTo>
                  <a:lnTo>
                    <a:pt x="51940" y="51627"/>
                  </a:lnTo>
                  <a:lnTo>
                    <a:pt x="51353" y="49115"/>
                  </a:lnTo>
                  <a:lnTo>
                    <a:pt x="46213" y="44883"/>
                  </a:lnTo>
                  <a:lnTo>
                    <a:pt x="45924" y="42833"/>
                  </a:lnTo>
                  <a:lnTo>
                    <a:pt x="45924" y="40885"/>
                  </a:lnTo>
                  <a:lnTo>
                    <a:pt x="45399" y="38953"/>
                  </a:lnTo>
                  <a:lnTo>
                    <a:pt x="42653" y="34908"/>
                  </a:lnTo>
                  <a:lnTo>
                    <a:pt x="39336" y="31372"/>
                  </a:lnTo>
                  <a:lnTo>
                    <a:pt x="38178" y="29682"/>
                  </a:lnTo>
                  <a:lnTo>
                    <a:pt x="38038" y="26255"/>
                  </a:lnTo>
                  <a:lnTo>
                    <a:pt x="36864" y="25332"/>
                  </a:lnTo>
                  <a:lnTo>
                    <a:pt x="37310" y="25097"/>
                  </a:lnTo>
                  <a:lnTo>
                    <a:pt x="38397" y="25184"/>
                  </a:lnTo>
                  <a:lnTo>
                    <a:pt x="39015" y="24730"/>
                  </a:lnTo>
                  <a:lnTo>
                    <a:pt x="39086" y="22336"/>
                  </a:lnTo>
                  <a:lnTo>
                    <a:pt x="34095" y="18573"/>
                  </a:lnTo>
                  <a:lnTo>
                    <a:pt x="32655" y="13386"/>
                  </a:lnTo>
                  <a:lnTo>
                    <a:pt x="29995" y="10632"/>
                  </a:lnTo>
                  <a:lnTo>
                    <a:pt x="29369" y="9638"/>
                  </a:lnTo>
                  <a:lnTo>
                    <a:pt x="27937" y="4725"/>
                  </a:lnTo>
                  <a:lnTo>
                    <a:pt x="34220" y="4170"/>
                  </a:lnTo>
                  <a:lnTo>
                    <a:pt x="40502" y="3614"/>
                  </a:lnTo>
                  <a:lnTo>
                    <a:pt x="46784" y="3059"/>
                  </a:lnTo>
                  <a:lnTo>
                    <a:pt x="53066" y="2503"/>
                  </a:lnTo>
                  <a:lnTo>
                    <a:pt x="59349" y="1948"/>
                  </a:lnTo>
                  <a:lnTo>
                    <a:pt x="65631" y="1392"/>
                  </a:lnTo>
                  <a:lnTo>
                    <a:pt x="71913" y="837"/>
                  </a:lnTo>
                  <a:lnTo>
                    <a:pt x="78195" y="281"/>
                  </a:lnTo>
                  <a:lnTo>
                    <a:pt x="80707" y="0"/>
                  </a:lnTo>
                  <a:lnTo>
                    <a:pt x="79314" y="3912"/>
                  </a:lnTo>
                  <a:lnTo>
                    <a:pt x="78266" y="5375"/>
                  </a:lnTo>
                  <a:lnTo>
                    <a:pt x="88679" y="9208"/>
                  </a:lnTo>
                  <a:lnTo>
                    <a:pt x="99092" y="13034"/>
                  </a:lnTo>
                  <a:lnTo>
                    <a:pt x="109505" y="16852"/>
                  </a:lnTo>
                  <a:lnTo>
                    <a:pt x="119918" y="20662"/>
                  </a:lnTo>
                  <a:lnTo>
                    <a:pt x="130331" y="24472"/>
                  </a:lnTo>
                  <a:lnTo>
                    <a:pt x="140744" y="28274"/>
                  </a:lnTo>
                  <a:lnTo>
                    <a:pt x="151157" y="32068"/>
                  </a:lnTo>
                  <a:lnTo>
                    <a:pt x="161570" y="35855"/>
                  </a:lnTo>
                  <a:lnTo>
                    <a:pt x="169330" y="35839"/>
                  </a:lnTo>
                  <a:lnTo>
                    <a:pt x="177091" y="35823"/>
                  </a:lnTo>
                  <a:lnTo>
                    <a:pt x="184852" y="35808"/>
                  </a:lnTo>
                  <a:lnTo>
                    <a:pt x="192613" y="35792"/>
                  </a:lnTo>
                  <a:lnTo>
                    <a:pt x="200374" y="35777"/>
                  </a:lnTo>
                  <a:lnTo>
                    <a:pt x="208135" y="35761"/>
                  </a:lnTo>
                  <a:lnTo>
                    <a:pt x="215895" y="35745"/>
                  </a:lnTo>
                  <a:lnTo>
                    <a:pt x="223656" y="35730"/>
                  </a:lnTo>
                  <a:lnTo>
                    <a:pt x="223672" y="32851"/>
                  </a:lnTo>
                  <a:lnTo>
                    <a:pt x="223680" y="29972"/>
                  </a:lnTo>
                  <a:lnTo>
                    <a:pt x="223695" y="27085"/>
                  </a:lnTo>
                  <a:lnTo>
                    <a:pt x="223711" y="24198"/>
                  </a:lnTo>
                  <a:lnTo>
                    <a:pt x="228538" y="24229"/>
                  </a:lnTo>
                  <a:lnTo>
                    <a:pt x="233365" y="24260"/>
                  </a:lnTo>
                  <a:lnTo>
                    <a:pt x="238192" y="24284"/>
                  </a:lnTo>
                  <a:lnTo>
                    <a:pt x="243019" y="24315"/>
                  </a:lnTo>
                  <a:lnTo>
                    <a:pt x="247846" y="24339"/>
                  </a:lnTo>
                  <a:lnTo>
                    <a:pt x="252673" y="24370"/>
                  </a:lnTo>
                  <a:lnTo>
                    <a:pt x="257501" y="24401"/>
                  </a:lnTo>
                  <a:lnTo>
                    <a:pt x="262327" y="24432"/>
                  </a:lnTo>
                  <a:lnTo>
                    <a:pt x="262500" y="24480"/>
                  </a:lnTo>
                  <a:lnTo>
                    <a:pt x="262703" y="24581"/>
                  </a:lnTo>
                  <a:lnTo>
                    <a:pt x="264659" y="26780"/>
                  </a:lnTo>
                  <a:lnTo>
                    <a:pt x="266662" y="30222"/>
                  </a:lnTo>
                  <a:lnTo>
                    <a:pt x="269024" y="32624"/>
                  </a:lnTo>
                  <a:lnTo>
                    <a:pt x="271747" y="33985"/>
                  </a:lnTo>
                  <a:lnTo>
                    <a:pt x="276386" y="37991"/>
                  </a:lnTo>
                  <a:lnTo>
                    <a:pt x="282942" y="44633"/>
                  </a:lnTo>
                  <a:lnTo>
                    <a:pt x="288168" y="49045"/>
                  </a:lnTo>
                  <a:lnTo>
                    <a:pt x="292072" y="51251"/>
                  </a:lnTo>
                  <a:lnTo>
                    <a:pt x="294685" y="53145"/>
                  </a:lnTo>
                  <a:lnTo>
                    <a:pt x="296023" y="54733"/>
                  </a:lnTo>
                  <a:lnTo>
                    <a:pt x="297822" y="58175"/>
                  </a:lnTo>
                  <a:lnTo>
                    <a:pt x="301218" y="66100"/>
                  </a:lnTo>
                  <a:lnTo>
                    <a:pt x="301218" y="69730"/>
                  </a:lnTo>
                  <a:lnTo>
                    <a:pt x="302517" y="73165"/>
                  </a:lnTo>
                  <a:lnTo>
                    <a:pt x="305114" y="77608"/>
                  </a:lnTo>
                  <a:lnTo>
                    <a:pt x="307383" y="80221"/>
                  </a:lnTo>
                  <a:lnTo>
                    <a:pt x="309323" y="81012"/>
                  </a:lnTo>
                  <a:lnTo>
                    <a:pt x="311443" y="82584"/>
                  </a:lnTo>
                  <a:lnTo>
                    <a:pt x="313743" y="84939"/>
                  </a:lnTo>
                  <a:lnTo>
                    <a:pt x="316395" y="86519"/>
                  </a:lnTo>
                  <a:lnTo>
                    <a:pt x="319399" y="87325"/>
                  </a:lnTo>
                  <a:lnTo>
                    <a:pt x="323546" y="89437"/>
                  </a:lnTo>
                  <a:lnTo>
                    <a:pt x="328835" y="92848"/>
                  </a:lnTo>
                  <a:lnTo>
                    <a:pt x="332465" y="94585"/>
                  </a:lnTo>
                  <a:lnTo>
                    <a:pt x="334428" y="94663"/>
                  </a:lnTo>
                  <a:lnTo>
                    <a:pt x="336149" y="93568"/>
                  </a:lnTo>
                  <a:lnTo>
                    <a:pt x="337620" y="91307"/>
                  </a:lnTo>
                  <a:lnTo>
                    <a:pt x="339068" y="89852"/>
                  </a:lnTo>
                  <a:lnTo>
                    <a:pt x="340492" y="89203"/>
                  </a:lnTo>
                  <a:lnTo>
                    <a:pt x="341070" y="88162"/>
                  </a:lnTo>
                  <a:lnTo>
                    <a:pt x="340804" y="86723"/>
                  </a:lnTo>
                  <a:lnTo>
                    <a:pt x="341767" y="83500"/>
                  </a:lnTo>
                  <a:lnTo>
                    <a:pt x="343957" y="78477"/>
                  </a:lnTo>
                  <a:lnTo>
                    <a:pt x="346570" y="75754"/>
                  </a:lnTo>
                  <a:lnTo>
                    <a:pt x="349614" y="75332"/>
                  </a:lnTo>
                  <a:lnTo>
                    <a:pt x="351601" y="74385"/>
                  </a:lnTo>
                  <a:lnTo>
                    <a:pt x="352540" y="72914"/>
                  </a:lnTo>
                  <a:lnTo>
                    <a:pt x="354167" y="72758"/>
                  </a:lnTo>
                  <a:lnTo>
                    <a:pt x="356490" y="73908"/>
                  </a:lnTo>
                  <a:lnTo>
                    <a:pt x="360269" y="74651"/>
                  </a:lnTo>
                  <a:lnTo>
                    <a:pt x="365503" y="74980"/>
                  </a:lnTo>
                  <a:lnTo>
                    <a:pt x="368593" y="74870"/>
                  </a:lnTo>
                  <a:lnTo>
                    <a:pt x="369540" y="74307"/>
                  </a:lnTo>
                  <a:lnTo>
                    <a:pt x="370033" y="74338"/>
                  </a:lnTo>
                  <a:lnTo>
                    <a:pt x="370072" y="74956"/>
                  </a:lnTo>
                  <a:lnTo>
                    <a:pt x="370846" y="75222"/>
                  </a:lnTo>
                  <a:lnTo>
                    <a:pt x="372356" y="75128"/>
                  </a:lnTo>
                  <a:lnTo>
                    <a:pt x="373671" y="75989"/>
                  </a:lnTo>
                  <a:lnTo>
                    <a:pt x="375360" y="78719"/>
                  </a:lnTo>
                  <a:lnTo>
                    <a:pt x="381165" y="83085"/>
                  </a:lnTo>
                  <a:lnTo>
                    <a:pt x="381173" y="83085"/>
                  </a:lnTo>
                  <a:lnTo>
                    <a:pt x="381666" y="84579"/>
                  </a:lnTo>
                  <a:lnTo>
                    <a:pt x="383685" y="86731"/>
                  </a:lnTo>
                  <a:lnTo>
                    <a:pt x="387409" y="90040"/>
                  </a:lnTo>
                  <a:lnTo>
                    <a:pt x="389513" y="92888"/>
                  </a:lnTo>
                  <a:lnTo>
                    <a:pt x="390006" y="95282"/>
                  </a:lnTo>
                  <a:lnTo>
                    <a:pt x="391907" y="99060"/>
                  </a:lnTo>
                  <a:lnTo>
                    <a:pt x="395216" y="104216"/>
                  </a:lnTo>
                  <a:lnTo>
                    <a:pt x="396687" y="106993"/>
                  </a:lnTo>
                  <a:lnTo>
                    <a:pt x="396327" y="107392"/>
                  </a:lnTo>
                  <a:lnTo>
                    <a:pt x="396586" y="108840"/>
                  </a:lnTo>
                  <a:lnTo>
                    <a:pt x="397470" y="111335"/>
                  </a:lnTo>
                  <a:lnTo>
                    <a:pt x="399105" y="113447"/>
                  </a:lnTo>
                  <a:lnTo>
                    <a:pt x="401506" y="115177"/>
                  </a:lnTo>
                  <a:lnTo>
                    <a:pt x="403932" y="118275"/>
                  </a:lnTo>
                  <a:lnTo>
                    <a:pt x="406380" y="122742"/>
                  </a:lnTo>
                  <a:lnTo>
                    <a:pt x="409353" y="126137"/>
                  </a:lnTo>
                  <a:lnTo>
                    <a:pt x="412843" y="128453"/>
                  </a:lnTo>
                  <a:lnTo>
                    <a:pt x="414814" y="130612"/>
                  </a:lnTo>
                  <a:lnTo>
                    <a:pt x="415276" y="132607"/>
                  </a:lnTo>
                  <a:lnTo>
                    <a:pt x="415244" y="134313"/>
                  </a:lnTo>
                  <a:lnTo>
                    <a:pt x="414712" y="135729"/>
                  </a:lnTo>
                  <a:lnTo>
                    <a:pt x="414939" y="137074"/>
                  </a:lnTo>
                  <a:lnTo>
                    <a:pt x="415917" y="138350"/>
                  </a:lnTo>
                  <a:lnTo>
                    <a:pt x="416246" y="139914"/>
                  </a:lnTo>
                  <a:lnTo>
                    <a:pt x="415862" y="142081"/>
                  </a:lnTo>
                  <a:lnTo>
                    <a:pt x="415886" y="142692"/>
                  </a:lnTo>
                  <a:lnTo>
                    <a:pt x="415886" y="142692"/>
                  </a:lnTo>
                  <a:lnTo>
                    <a:pt x="416168" y="143185"/>
                  </a:lnTo>
                  <a:lnTo>
                    <a:pt x="419266" y="146908"/>
                  </a:lnTo>
                  <a:lnTo>
                    <a:pt x="420862" y="149913"/>
                  </a:lnTo>
                  <a:lnTo>
                    <a:pt x="422129" y="154701"/>
                  </a:lnTo>
                  <a:lnTo>
                    <a:pt x="422137" y="154740"/>
                  </a:lnTo>
                  <a:lnTo>
                    <a:pt x="423545" y="157603"/>
                  </a:lnTo>
                  <a:lnTo>
                    <a:pt x="425579" y="158769"/>
                  </a:lnTo>
                  <a:lnTo>
                    <a:pt x="428701" y="159207"/>
                  </a:lnTo>
                  <a:lnTo>
                    <a:pt x="431071" y="160200"/>
                  </a:lnTo>
                  <a:lnTo>
                    <a:pt x="432691" y="161757"/>
                  </a:lnTo>
                  <a:lnTo>
                    <a:pt x="434740" y="162696"/>
                  </a:lnTo>
                  <a:lnTo>
                    <a:pt x="437205" y="163017"/>
                  </a:lnTo>
                  <a:lnTo>
                    <a:pt x="439567" y="164050"/>
                  </a:lnTo>
                  <a:lnTo>
                    <a:pt x="441836" y="165779"/>
                  </a:lnTo>
                  <a:lnTo>
                    <a:pt x="446061" y="166913"/>
                  </a:lnTo>
                  <a:lnTo>
                    <a:pt x="452241" y="167461"/>
                  </a:lnTo>
                  <a:lnTo>
                    <a:pt x="456943" y="168869"/>
                  </a:lnTo>
                  <a:lnTo>
                    <a:pt x="460174" y="171138"/>
                  </a:lnTo>
                  <a:lnTo>
                    <a:pt x="461590" y="171599"/>
                  </a:lnTo>
                  <a:lnTo>
                    <a:pt x="461974" y="171630"/>
                  </a:lnTo>
                  <a:lnTo>
                    <a:pt x="462154" y="171286"/>
                  </a:lnTo>
                  <a:lnTo>
                    <a:pt x="462396" y="170645"/>
                  </a:lnTo>
                  <a:lnTo>
                    <a:pt x="463648" y="169909"/>
                  </a:lnTo>
                  <a:lnTo>
                    <a:pt x="466683" y="169424"/>
                  </a:lnTo>
                  <a:close/>
                  <a:moveTo>
                    <a:pt x="81395" y="26099"/>
                  </a:moveTo>
                  <a:lnTo>
                    <a:pt x="80667" y="26208"/>
                  </a:lnTo>
                  <a:lnTo>
                    <a:pt x="79306" y="25027"/>
                  </a:lnTo>
                  <a:lnTo>
                    <a:pt x="79408" y="23940"/>
                  </a:lnTo>
                  <a:lnTo>
                    <a:pt x="79705" y="23830"/>
                  </a:lnTo>
                  <a:lnTo>
                    <a:pt x="81066" y="24785"/>
                  </a:lnTo>
                  <a:lnTo>
                    <a:pt x="81528" y="25622"/>
                  </a:lnTo>
                  <a:lnTo>
                    <a:pt x="81395" y="26099"/>
                  </a:lnTo>
                  <a:close/>
                  <a:moveTo>
                    <a:pt x="115177" y="93302"/>
                  </a:moveTo>
                  <a:lnTo>
                    <a:pt x="115020" y="93740"/>
                  </a:lnTo>
                  <a:lnTo>
                    <a:pt x="112775" y="92191"/>
                  </a:lnTo>
                  <a:lnTo>
                    <a:pt x="107690" y="86918"/>
                  </a:lnTo>
                  <a:lnTo>
                    <a:pt x="105843" y="84274"/>
                  </a:lnTo>
                  <a:lnTo>
                    <a:pt x="105538" y="83030"/>
                  </a:lnTo>
                  <a:lnTo>
                    <a:pt x="105695" y="80261"/>
                  </a:lnTo>
                  <a:lnTo>
                    <a:pt x="107439" y="80589"/>
                  </a:lnTo>
                  <a:lnTo>
                    <a:pt x="109458" y="82443"/>
                  </a:lnTo>
                  <a:lnTo>
                    <a:pt x="110334" y="84164"/>
                  </a:lnTo>
                  <a:lnTo>
                    <a:pt x="110373" y="86128"/>
                  </a:lnTo>
                  <a:lnTo>
                    <a:pt x="114144" y="87059"/>
                  </a:lnTo>
                  <a:lnTo>
                    <a:pt x="114676" y="91307"/>
                  </a:lnTo>
                  <a:lnTo>
                    <a:pt x="115177" y="93302"/>
                  </a:lnTo>
                  <a:close/>
                  <a:moveTo>
                    <a:pt x="136089" y="94476"/>
                  </a:moveTo>
                  <a:lnTo>
                    <a:pt x="134438" y="100359"/>
                  </a:lnTo>
                  <a:lnTo>
                    <a:pt x="132748" y="100265"/>
                  </a:lnTo>
                  <a:lnTo>
                    <a:pt x="129259" y="98411"/>
                  </a:lnTo>
                  <a:lnTo>
                    <a:pt x="128891" y="97253"/>
                  </a:lnTo>
                  <a:lnTo>
                    <a:pt x="130229" y="90415"/>
                  </a:lnTo>
                  <a:lnTo>
                    <a:pt x="131246" y="89516"/>
                  </a:lnTo>
                  <a:lnTo>
                    <a:pt x="134289" y="88593"/>
                  </a:lnTo>
                  <a:lnTo>
                    <a:pt x="134766" y="89437"/>
                  </a:lnTo>
                  <a:lnTo>
                    <a:pt x="135087" y="91456"/>
                  </a:lnTo>
                  <a:lnTo>
                    <a:pt x="136089" y="94476"/>
                  </a:lnTo>
                  <a:close/>
                  <a:moveTo>
                    <a:pt x="3481" y="96056"/>
                  </a:moveTo>
                  <a:lnTo>
                    <a:pt x="2543" y="97011"/>
                  </a:lnTo>
                  <a:lnTo>
                    <a:pt x="23" y="91800"/>
                  </a:lnTo>
                  <a:lnTo>
                    <a:pt x="0" y="90541"/>
                  </a:lnTo>
                  <a:lnTo>
                    <a:pt x="735" y="89915"/>
                  </a:lnTo>
                  <a:lnTo>
                    <a:pt x="1956" y="90032"/>
                  </a:lnTo>
                  <a:lnTo>
                    <a:pt x="1956" y="91339"/>
                  </a:lnTo>
                  <a:lnTo>
                    <a:pt x="2981" y="92442"/>
                  </a:lnTo>
                  <a:lnTo>
                    <a:pt x="3380" y="93521"/>
                  </a:lnTo>
                  <a:lnTo>
                    <a:pt x="3481" y="96056"/>
                  </a:lnTo>
                  <a:close/>
                  <a:moveTo>
                    <a:pt x="70935" y="117743"/>
                  </a:moveTo>
                  <a:lnTo>
                    <a:pt x="70638" y="118541"/>
                  </a:lnTo>
                  <a:lnTo>
                    <a:pt x="66929" y="116890"/>
                  </a:lnTo>
                  <a:lnTo>
                    <a:pt x="68964" y="114003"/>
                  </a:lnTo>
                  <a:lnTo>
                    <a:pt x="68666" y="110968"/>
                  </a:lnTo>
                  <a:lnTo>
                    <a:pt x="69550" y="110334"/>
                  </a:lnTo>
                  <a:lnTo>
                    <a:pt x="70356" y="111335"/>
                  </a:lnTo>
                  <a:lnTo>
                    <a:pt x="71420" y="115200"/>
                  </a:lnTo>
                  <a:lnTo>
                    <a:pt x="70935" y="117743"/>
                  </a:lnTo>
                  <a:close/>
                  <a:moveTo>
                    <a:pt x="160302" y="167985"/>
                  </a:moveTo>
                  <a:lnTo>
                    <a:pt x="160576" y="168861"/>
                  </a:lnTo>
                  <a:lnTo>
                    <a:pt x="160427" y="169111"/>
                  </a:lnTo>
                  <a:lnTo>
                    <a:pt x="159528" y="168501"/>
                  </a:lnTo>
                  <a:lnTo>
                    <a:pt x="158010" y="172131"/>
                  </a:lnTo>
                  <a:lnTo>
                    <a:pt x="157564" y="172460"/>
                  </a:lnTo>
                  <a:lnTo>
                    <a:pt x="158479" y="167492"/>
                  </a:lnTo>
                  <a:lnTo>
                    <a:pt x="159442" y="166780"/>
                  </a:lnTo>
                  <a:lnTo>
                    <a:pt x="160506" y="166639"/>
                  </a:lnTo>
                  <a:lnTo>
                    <a:pt x="160302" y="167985"/>
                  </a:lnTo>
                  <a:close/>
                  <a:moveTo>
                    <a:pt x="139288" y="203605"/>
                  </a:moveTo>
                  <a:lnTo>
                    <a:pt x="138842" y="203871"/>
                  </a:lnTo>
                  <a:lnTo>
                    <a:pt x="136965" y="201093"/>
                  </a:lnTo>
                  <a:lnTo>
                    <a:pt x="136683" y="199185"/>
                  </a:lnTo>
                  <a:lnTo>
                    <a:pt x="135917" y="198379"/>
                  </a:lnTo>
                  <a:lnTo>
                    <a:pt x="134023" y="197737"/>
                  </a:lnTo>
                  <a:lnTo>
                    <a:pt x="135658" y="193849"/>
                  </a:lnTo>
                  <a:lnTo>
                    <a:pt x="137043" y="185783"/>
                  </a:lnTo>
                  <a:lnTo>
                    <a:pt x="137653" y="187262"/>
                  </a:lnTo>
                  <a:lnTo>
                    <a:pt x="136190" y="195429"/>
                  </a:lnTo>
                  <a:lnTo>
                    <a:pt x="136261" y="196493"/>
                  </a:lnTo>
                  <a:lnTo>
                    <a:pt x="136941" y="197487"/>
                  </a:lnTo>
                  <a:lnTo>
                    <a:pt x="137677" y="199169"/>
                  </a:lnTo>
                  <a:lnTo>
                    <a:pt x="137763" y="200984"/>
                  </a:lnTo>
                  <a:lnTo>
                    <a:pt x="139054" y="202674"/>
                  </a:lnTo>
                  <a:lnTo>
                    <a:pt x="139288" y="203605"/>
                  </a:lnTo>
                  <a:close/>
                  <a:moveTo>
                    <a:pt x="172006" y="192597"/>
                  </a:moveTo>
                  <a:lnTo>
                    <a:pt x="172632" y="195289"/>
                  </a:lnTo>
                  <a:lnTo>
                    <a:pt x="171505" y="194889"/>
                  </a:lnTo>
                  <a:lnTo>
                    <a:pt x="170034" y="193427"/>
                  </a:lnTo>
                  <a:lnTo>
                    <a:pt x="169025" y="191557"/>
                  </a:lnTo>
                  <a:lnTo>
                    <a:pt x="169119" y="190720"/>
                  </a:lnTo>
                  <a:lnTo>
                    <a:pt x="169315" y="190563"/>
                  </a:lnTo>
                  <a:lnTo>
                    <a:pt x="171404" y="191666"/>
                  </a:lnTo>
                  <a:lnTo>
                    <a:pt x="172006" y="192597"/>
                  </a:lnTo>
                  <a:close/>
                  <a:moveTo>
                    <a:pt x="147159" y="207258"/>
                  </a:moveTo>
                  <a:lnTo>
                    <a:pt x="146862" y="208393"/>
                  </a:lnTo>
                  <a:lnTo>
                    <a:pt x="140251" y="203910"/>
                  </a:lnTo>
                  <a:lnTo>
                    <a:pt x="141839" y="203487"/>
                  </a:lnTo>
                  <a:lnTo>
                    <a:pt x="143685" y="203800"/>
                  </a:lnTo>
                  <a:lnTo>
                    <a:pt x="147159" y="207258"/>
                  </a:lnTo>
                  <a:close/>
                  <a:moveTo>
                    <a:pt x="188740" y="213063"/>
                  </a:moveTo>
                  <a:lnTo>
                    <a:pt x="188263" y="213142"/>
                  </a:lnTo>
                  <a:lnTo>
                    <a:pt x="187137" y="211874"/>
                  </a:lnTo>
                  <a:lnTo>
                    <a:pt x="186644" y="208753"/>
                  </a:lnTo>
                  <a:lnTo>
                    <a:pt x="186871" y="208424"/>
                  </a:lnTo>
                  <a:lnTo>
                    <a:pt x="188991" y="212289"/>
                  </a:lnTo>
                  <a:lnTo>
                    <a:pt x="188952" y="212766"/>
                  </a:lnTo>
                  <a:lnTo>
                    <a:pt x="188740" y="213063"/>
                  </a:lnTo>
                  <a:close/>
                  <a:moveTo>
                    <a:pt x="261256" y="273265"/>
                  </a:moveTo>
                  <a:lnTo>
                    <a:pt x="260614" y="275197"/>
                  </a:lnTo>
                  <a:lnTo>
                    <a:pt x="258956" y="274423"/>
                  </a:lnTo>
                  <a:lnTo>
                    <a:pt x="258361" y="273210"/>
                  </a:lnTo>
                  <a:lnTo>
                    <a:pt x="258244" y="271223"/>
                  </a:lnTo>
                  <a:lnTo>
                    <a:pt x="259167" y="270886"/>
                  </a:lnTo>
                  <a:lnTo>
                    <a:pt x="260505" y="271731"/>
                  </a:lnTo>
                  <a:lnTo>
                    <a:pt x="260778" y="272295"/>
                  </a:lnTo>
                  <a:lnTo>
                    <a:pt x="261256" y="273265"/>
                  </a:lnTo>
                  <a:close/>
                  <a:moveTo>
                    <a:pt x="695738" y="281980"/>
                  </a:moveTo>
                  <a:lnTo>
                    <a:pt x="696129" y="283114"/>
                  </a:lnTo>
                  <a:lnTo>
                    <a:pt x="695746" y="282981"/>
                  </a:lnTo>
                  <a:lnTo>
                    <a:pt x="695245" y="282129"/>
                  </a:lnTo>
                  <a:lnTo>
                    <a:pt x="694885" y="281065"/>
                  </a:lnTo>
                  <a:lnTo>
                    <a:pt x="695190" y="281041"/>
                  </a:lnTo>
                  <a:lnTo>
                    <a:pt x="695456" y="281409"/>
                  </a:lnTo>
                  <a:lnTo>
                    <a:pt x="695738" y="281980"/>
                  </a:lnTo>
                  <a:close/>
                  <a:moveTo>
                    <a:pt x="690786" y="303831"/>
                  </a:moveTo>
                  <a:lnTo>
                    <a:pt x="689644" y="304558"/>
                  </a:lnTo>
                  <a:lnTo>
                    <a:pt x="689025" y="301992"/>
                  </a:lnTo>
                  <a:lnTo>
                    <a:pt x="689933" y="299489"/>
                  </a:lnTo>
                  <a:lnTo>
                    <a:pt x="691036" y="298049"/>
                  </a:lnTo>
                  <a:lnTo>
                    <a:pt x="693211" y="297885"/>
                  </a:lnTo>
                  <a:lnTo>
                    <a:pt x="694651" y="297408"/>
                  </a:lnTo>
                  <a:lnTo>
                    <a:pt x="694830" y="298041"/>
                  </a:lnTo>
                  <a:lnTo>
                    <a:pt x="693649" y="299982"/>
                  </a:lnTo>
                  <a:lnTo>
                    <a:pt x="690786" y="303831"/>
                  </a:lnTo>
                  <a:close/>
                  <a:moveTo>
                    <a:pt x="164378" y="339999"/>
                  </a:moveTo>
                  <a:lnTo>
                    <a:pt x="163056" y="340484"/>
                  </a:lnTo>
                  <a:lnTo>
                    <a:pt x="161108" y="339068"/>
                  </a:lnTo>
                  <a:lnTo>
                    <a:pt x="161624" y="337949"/>
                  </a:lnTo>
                  <a:lnTo>
                    <a:pt x="162735" y="337190"/>
                  </a:lnTo>
                  <a:lnTo>
                    <a:pt x="163776" y="338606"/>
                  </a:lnTo>
                  <a:lnTo>
                    <a:pt x="164378" y="339999"/>
                  </a:lnTo>
                  <a:close/>
                  <a:moveTo>
                    <a:pt x="586625" y="341477"/>
                  </a:moveTo>
                  <a:lnTo>
                    <a:pt x="584152" y="342009"/>
                  </a:lnTo>
                  <a:lnTo>
                    <a:pt x="583714" y="341508"/>
                  </a:lnTo>
                  <a:lnTo>
                    <a:pt x="588698" y="339154"/>
                  </a:lnTo>
                  <a:lnTo>
                    <a:pt x="589550" y="339255"/>
                  </a:lnTo>
                  <a:lnTo>
                    <a:pt x="589848" y="339576"/>
                  </a:lnTo>
                  <a:lnTo>
                    <a:pt x="587266" y="340695"/>
                  </a:lnTo>
                  <a:lnTo>
                    <a:pt x="586625" y="34147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9E3BC6E4-2D18-9AC0-D9C4-64E4A9FF3508}"/>
                </a:ext>
              </a:extLst>
            </p:cNvPr>
            <p:cNvSpPr>
              <a:spLocks/>
            </p:cNvSpPr>
            <p:nvPr/>
          </p:nvSpPr>
          <p:spPr>
            <a:xfrm>
              <a:off x="9438775" y="4487850"/>
              <a:ext cx="430758" cy="142003"/>
            </a:xfrm>
            <a:custGeom>
              <a:avLst/>
              <a:gdLst>
                <a:gd name="connsiteX0" fmla="*/ 384130 w 430758"/>
                <a:gd name="connsiteY0" fmla="*/ 4037 h 142003"/>
                <a:gd name="connsiteX1" fmla="*/ 382793 w 430758"/>
                <a:gd name="connsiteY1" fmla="*/ 5195 h 142003"/>
                <a:gd name="connsiteX2" fmla="*/ 382339 w 430758"/>
                <a:gd name="connsiteY2" fmla="*/ 3794 h 142003"/>
                <a:gd name="connsiteX3" fmla="*/ 382433 w 430758"/>
                <a:gd name="connsiteY3" fmla="*/ 1995 h 142003"/>
                <a:gd name="connsiteX4" fmla="*/ 384240 w 430758"/>
                <a:gd name="connsiteY4" fmla="*/ 321 h 142003"/>
                <a:gd name="connsiteX5" fmla="*/ 386814 w 430758"/>
                <a:gd name="connsiteY5" fmla="*/ 0 h 142003"/>
                <a:gd name="connsiteX6" fmla="*/ 387182 w 430758"/>
                <a:gd name="connsiteY6" fmla="*/ 1338 h 142003"/>
                <a:gd name="connsiteX7" fmla="*/ 386877 w 430758"/>
                <a:gd name="connsiteY7" fmla="*/ 2871 h 142003"/>
                <a:gd name="connsiteX8" fmla="*/ 386274 w 430758"/>
                <a:gd name="connsiteY8" fmla="*/ 3662 h 142003"/>
                <a:gd name="connsiteX9" fmla="*/ 384130 w 430758"/>
                <a:gd name="connsiteY9" fmla="*/ 4037 h 142003"/>
                <a:gd name="connsiteX10" fmla="*/ 393636 w 430758"/>
                <a:gd name="connsiteY10" fmla="*/ 69746 h 142003"/>
                <a:gd name="connsiteX11" fmla="*/ 392822 w 430758"/>
                <a:gd name="connsiteY11" fmla="*/ 69730 h 142003"/>
                <a:gd name="connsiteX12" fmla="*/ 390929 w 430758"/>
                <a:gd name="connsiteY12" fmla="*/ 69261 h 142003"/>
                <a:gd name="connsiteX13" fmla="*/ 387127 w 430758"/>
                <a:gd name="connsiteY13" fmla="*/ 66937 h 142003"/>
                <a:gd name="connsiteX14" fmla="*/ 383239 w 430758"/>
                <a:gd name="connsiteY14" fmla="*/ 66116 h 142003"/>
                <a:gd name="connsiteX15" fmla="*/ 377590 w 430758"/>
                <a:gd name="connsiteY15" fmla="*/ 66046 h 142003"/>
                <a:gd name="connsiteX16" fmla="*/ 374398 w 430758"/>
                <a:gd name="connsiteY16" fmla="*/ 65717 h 142003"/>
                <a:gd name="connsiteX17" fmla="*/ 373100 w 430758"/>
                <a:gd name="connsiteY17" fmla="*/ 66061 h 142003"/>
                <a:gd name="connsiteX18" fmla="*/ 372004 w 430758"/>
                <a:gd name="connsiteY18" fmla="*/ 66077 h 142003"/>
                <a:gd name="connsiteX19" fmla="*/ 371214 w 430758"/>
                <a:gd name="connsiteY19" fmla="*/ 65607 h 142003"/>
                <a:gd name="connsiteX20" fmla="*/ 370377 w 430758"/>
                <a:gd name="connsiteY20" fmla="*/ 65373 h 142003"/>
                <a:gd name="connsiteX21" fmla="*/ 368171 w 430758"/>
                <a:gd name="connsiteY21" fmla="*/ 66742 h 142003"/>
                <a:gd name="connsiteX22" fmla="*/ 367146 w 430758"/>
                <a:gd name="connsiteY22" fmla="*/ 66327 h 142003"/>
                <a:gd name="connsiteX23" fmla="*/ 366106 w 430758"/>
                <a:gd name="connsiteY23" fmla="*/ 65748 h 142003"/>
                <a:gd name="connsiteX24" fmla="*/ 364259 w 430758"/>
                <a:gd name="connsiteY24" fmla="*/ 65560 h 142003"/>
                <a:gd name="connsiteX25" fmla="*/ 362021 w 430758"/>
                <a:gd name="connsiteY25" fmla="*/ 65725 h 142003"/>
                <a:gd name="connsiteX26" fmla="*/ 359549 w 430758"/>
                <a:gd name="connsiteY26" fmla="*/ 67133 h 142003"/>
                <a:gd name="connsiteX27" fmla="*/ 356796 w 430758"/>
                <a:gd name="connsiteY27" fmla="*/ 65866 h 142003"/>
                <a:gd name="connsiteX28" fmla="*/ 356013 w 430758"/>
                <a:gd name="connsiteY28" fmla="*/ 65881 h 142003"/>
                <a:gd name="connsiteX29" fmla="*/ 355489 w 430758"/>
                <a:gd name="connsiteY29" fmla="*/ 66210 h 142003"/>
                <a:gd name="connsiteX30" fmla="*/ 354300 w 430758"/>
                <a:gd name="connsiteY30" fmla="*/ 67947 h 142003"/>
                <a:gd name="connsiteX31" fmla="*/ 352023 w 430758"/>
                <a:gd name="connsiteY31" fmla="*/ 69269 h 142003"/>
                <a:gd name="connsiteX32" fmla="*/ 350897 w 430758"/>
                <a:gd name="connsiteY32" fmla="*/ 71702 h 142003"/>
                <a:gd name="connsiteX33" fmla="*/ 350200 w 430758"/>
                <a:gd name="connsiteY33" fmla="*/ 74033 h 142003"/>
                <a:gd name="connsiteX34" fmla="*/ 349598 w 430758"/>
                <a:gd name="connsiteY34" fmla="*/ 74839 h 142003"/>
                <a:gd name="connsiteX35" fmla="*/ 349434 w 430758"/>
                <a:gd name="connsiteY35" fmla="*/ 79337 h 142003"/>
                <a:gd name="connsiteX36" fmla="*/ 349074 w 430758"/>
                <a:gd name="connsiteY36" fmla="*/ 81512 h 142003"/>
                <a:gd name="connsiteX37" fmla="*/ 349645 w 430758"/>
                <a:gd name="connsiteY37" fmla="*/ 84384 h 142003"/>
                <a:gd name="connsiteX38" fmla="*/ 349543 w 430758"/>
                <a:gd name="connsiteY38" fmla="*/ 85620 h 142003"/>
                <a:gd name="connsiteX39" fmla="*/ 348534 w 430758"/>
                <a:gd name="connsiteY39" fmla="*/ 87458 h 142003"/>
                <a:gd name="connsiteX40" fmla="*/ 348401 w 430758"/>
                <a:gd name="connsiteY40" fmla="*/ 87881 h 142003"/>
                <a:gd name="connsiteX41" fmla="*/ 347869 w 430758"/>
                <a:gd name="connsiteY41" fmla="*/ 90799 h 142003"/>
                <a:gd name="connsiteX42" fmla="*/ 348073 w 430758"/>
                <a:gd name="connsiteY42" fmla="*/ 91581 h 142003"/>
                <a:gd name="connsiteX43" fmla="*/ 347939 w 430758"/>
                <a:gd name="connsiteY43" fmla="*/ 92559 h 142003"/>
                <a:gd name="connsiteX44" fmla="*/ 347087 w 430758"/>
                <a:gd name="connsiteY44" fmla="*/ 94609 h 142003"/>
                <a:gd name="connsiteX45" fmla="*/ 345545 w 430758"/>
                <a:gd name="connsiteY45" fmla="*/ 95172 h 142003"/>
                <a:gd name="connsiteX46" fmla="*/ 343926 w 430758"/>
                <a:gd name="connsiteY46" fmla="*/ 95493 h 142003"/>
                <a:gd name="connsiteX47" fmla="*/ 342534 w 430758"/>
                <a:gd name="connsiteY47" fmla="*/ 94797 h 142003"/>
                <a:gd name="connsiteX48" fmla="*/ 341282 w 430758"/>
                <a:gd name="connsiteY48" fmla="*/ 95923 h 142003"/>
                <a:gd name="connsiteX49" fmla="*/ 339693 w 430758"/>
                <a:gd name="connsiteY49" fmla="*/ 97660 h 142003"/>
                <a:gd name="connsiteX50" fmla="*/ 339005 w 430758"/>
                <a:gd name="connsiteY50" fmla="*/ 98833 h 142003"/>
                <a:gd name="connsiteX51" fmla="*/ 339013 w 430758"/>
                <a:gd name="connsiteY51" fmla="*/ 99921 h 142003"/>
                <a:gd name="connsiteX52" fmla="*/ 339177 w 430758"/>
                <a:gd name="connsiteY52" fmla="*/ 100648 h 142003"/>
                <a:gd name="connsiteX53" fmla="*/ 338849 w 430758"/>
                <a:gd name="connsiteY53" fmla="*/ 101400 h 142003"/>
                <a:gd name="connsiteX54" fmla="*/ 338810 w 430758"/>
                <a:gd name="connsiteY54" fmla="*/ 102198 h 142003"/>
                <a:gd name="connsiteX55" fmla="*/ 338888 w 430758"/>
                <a:gd name="connsiteY55" fmla="*/ 103348 h 142003"/>
                <a:gd name="connsiteX56" fmla="*/ 339967 w 430758"/>
                <a:gd name="connsiteY56" fmla="*/ 103825 h 142003"/>
                <a:gd name="connsiteX57" fmla="*/ 341094 w 430758"/>
                <a:gd name="connsiteY57" fmla="*/ 104818 h 142003"/>
                <a:gd name="connsiteX58" fmla="*/ 341055 w 430758"/>
                <a:gd name="connsiteY58" fmla="*/ 105773 h 142003"/>
                <a:gd name="connsiteX59" fmla="*/ 340437 w 430758"/>
                <a:gd name="connsiteY59" fmla="*/ 106430 h 142003"/>
                <a:gd name="connsiteX60" fmla="*/ 339021 w 430758"/>
                <a:gd name="connsiteY60" fmla="*/ 107447 h 142003"/>
                <a:gd name="connsiteX61" fmla="*/ 336439 w 430758"/>
                <a:gd name="connsiteY61" fmla="*/ 109528 h 142003"/>
                <a:gd name="connsiteX62" fmla="*/ 333529 w 430758"/>
                <a:gd name="connsiteY62" fmla="*/ 111304 h 142003"/>
                <a:gd name="connsiteX63" fmla="*/ 332426 w 430758"/>
                <a:gd name="connsiteY63" fmla="*/ 111719 h 142003"/>
                <a:gd name="connsiteX64" fmla="*/ 332027 w 430758"/>
                <a:gd name="connsiteY64" fmla="*/ 112540 h 142003"/>
                <a:gd name="connsiteX65" fmla="*/ 331823 w 430758"/>
                <a:gd name="connsiteY65" fmla="*/ 113643 h 142003"/>
                <a:gd name="connsiteX66" fmla="*/ 332464 w 430758"/>
                <a:gd name="connsiteY66" fmla="*/ 116061 h 142003"/>
                <a:gd name="connsiteX67" fmla="*/ 333075 w 430758"/>
                <a:gd name="connsiteY67" fmla="*/ 116773 h 142003"/>
                <a:gd name="connsiteX68" fmla="*/ 333396 w 430758"/>
                <a:gd name="connsiteY68" fmla="*/ 117618 h 142003"/>
                <a:gd name="connsiteX69" fmla="*/ 333004 w 430758"/>
                <a:gd name="connsiteY69" fmla="*/ 118627 h 142003"/>
                <a:gd name="connsiteX70" fmla="*/ 332723 w 430758"/>
                <a:gd name="connsiteY70" fmla="*/ 119495 h 142003"/>
                <a:gd name="connsiteX71" fmla="*/ 331651 w 430758"/>
                <a:gd name="connsiteY71" fmla="*/ 120043 h 142003"/>
                <a:gd name="connsiteX72" fmla="*/ 330603 w 430758"/>
                <a:gd name="connsiteY72" fmla="*/ 120442 h 142003"/>
                <a:gd name="connsiteX73" fmla="*/ 330219 w 430758"/>
                <a:gd name="connsiteY73" fmla="*/ 121130 h 142003"/>
                <a:gd name="connsiteX74" fmla="*/ 329672 w 430758"/>
                <a:gd name="connsiteY74" fmla="*/ 124025 h 142003"/>
                <a:gd name="connsiteX75" fmla="*/ 329038 w 430758"/>
                <a:gd name="connsiteY75" fmla="*/ 125535 h 142003"/>
                <a:gd name="connsiteX76" fmla="*/ 327614 w 430758"/>
                <a:gd name="connsiteY76" fmla="*/ 127780 h 142003"/>
                <a:gd name="connsiteX77" fmla="*/ 327137 w 430758"/>
                <a:gd name="connsiteY77" fmla="*/ 128805 h 142003"/>
                <a:gd name="connsiteX78" fmla="*/ 326402 w 430758"/>
                <a:gd name="connsiteY78" fmla="*/ 129134 h 142003"/>
                <a:gd name="connsiteX79" fmla="*/ 323648 w 430758"/>
                <a:gd name="connsiteY79" fmla="*/ 128085 h 142003"/>
                <a:gd name="connsiteX80" fmla="*/ 321183 w 430758"/>
                <a:gd name="connsiteY80" fmla="*/ 128719 h 142003"/>
                <a:gd name="connsiteX81" fmla="*/ 317913 w 430758"/>
                <a:gd name="connsiteY81" fmla="*/ 129126 h 142003"/>
                <a:gd name="connsiteX82" fmla="*/ 315143 w 430758"/>
                <a:gd name="connsiteY82" fmla="*/ 129063 h 142003"/>
                <a:gd name="connsiteX83" fmla="*/ 313008 w 430758"/>
                <a:gd name="connsiteY83" fmla="*/ 129525 h 142003"/>
                <a:gd name="connsiteX84" fmla="*/ 311537 w 430758"/>
                <a:gd name="connsiteY84" fmla="*/ 130706 h 142003"/>
                <a:gd name="connsiteX85" fmla="*/ 309894 w 430758"/>
                <a:gd name="connsiteY85" fmla="*/ 132201 h 142003"/>
                <a:gd name="connsiteX86" fmla="*/ 308165 w 430758"/>
                <a:gd name="connsiteY86" fmla="*/ 133311 h 142003"/>
                <a:gd name="connsiteX87" fmla="*/ 306859 w 430758"/>
                <a:gd name="connsiteY87" fmla="*/ 133851 h 142003"/>
                <a:gd name="connsiteX88" fmla="*/ 304465 w 430758"/>
                <a:gd name="connsiteY88" fmla="*/ 132271 h 142003"/>
                <a:gd name="connsiteX89" fmla="*/ 303252 w 430758"/>
                <a:gd name="connsiteY89" fmla="*/ 132412 h 142003"/>
                <a:gd name="connsiteX90" fmla="*/ 301077 w 430758"/>
                <a:gd name="connsiteY90" fmla="*/ 131864 h 142003"/>
                <a:gd name="connsiteX91" fmla="*/ 295968 w 430758"/>
                <a:gd name="connsiteY91" fmla="*/ 130096 h 142003"/>
                <a:gd name="connsiteX92" fmla="*/ 294709 w 430758"/>
                <a:gd name="connsiteY92" fmla="*/ 129580 h 142003"/>
                <a:gd name="connsiteX93" fmla="*/ 293347 w 430758"/>
                <a:gd name="connsiteY93" fmla="*/ 129533 h 142003"/>
                <a:gd name="connsiteX94" fmla="*/ 292940 w 430758"/>
                <a:gd name="connsiteY94" fmla="*/ 129024 h 142003"/>
                <a:gd name="connsiteX95" fmla="*/ 293152 w 430758"/>
                <a:gd name="connsiteY95" fmla="*/ 128171 h 142003"/>
                <a:gd name="connsiteX96" fmla="*/ 292940 w 430758"/>
                <a:gd name="connsiteY96" fmla="*/ 127045 h 142003"/>
                <a:gd name="connsiteX97" fmla="*/ 291947 w 430758"/>
                <a:gd name="connsiteY97" fmla="*/ 126622 h 142003"/>
                <a:gd name="connsiteX98" fmla="*/ 281690 w 430758"/>
                <a:gd name="connsiteY98" fmla="*/ 126794 h 142003"/>
                <a:gd name="connsiteX99" fmla="*/ 278733 w 430758"/>
                <a:gd name="connsiteY99" fmla="*/ 127764 h 142003"/>
                <a:gd name="connsiteX100" fmla="*/ 276738 w 430758"/>
                <a:gd name="connsiteY100" fmla="*/ 128531 h 142003"/>
                <a:gd name="connsiteX101" fmla="*/ 275314 w 430758"/>
                <a:gd name="connsiteY101" fmla="*/ 129415 h 142003"/>
                <a:gd name="connsiteX102" fmla="*/ 274907 w 430758"/>
                <a:gd name="connsiteY102" fmla="*/ 131614 h 142003"/>
                <a:gd name="connsiteX103" fmla="*/ 274055 w 430758"/>
                <a:gd name="connsiteY103" fmla="*/ 133679 h 142003"/>
                <a:gd name="connsiteX104" fmla="*/ 272952 w 430758"/>
                <a:gd name="connsiteY104" fmla="*/ 135870 h 142003"/>
                <a:gd name="connsiteX105" fmla="*/ 269541 w 430758"/>
                <a:gd name="connsiteY105" fmla="*/ 136527 h 142003"/>
                <a:gd name="connsiteX106" fmla="*/ 267037 w 430758"/>
                <a:gd name="connsiteY106" fmla="*/ 138741 h 142003"/>
                <a:gd name="connsiteX107" fmla="*/ 266177 w 430758"/>
                <a:gd name="connsiteY107" fmla="*/ 139007 h 142003"/>
                <a:gd name="connsiteX108" fmla="*/ 264455 w 430758"/>
                <a:gd name="connsiteY108" fmla="*/ 138686 h 142003"/>
                <a:gd name="connsiteX109" fmla="*/ 262609 w 430758"/>
                <a:gd name="connsiteY109" fmla="*/ 138506 h 142003"/>
                <a:gd name="connsiteX110" fmla="*/ 261279 w 430758"/>
                <a:gd name="connsiteY110" fmla="*/ 139124 h 142003"/>
                <a:gd name="connsiteX111" fmla="*/ 259879 w 430758"/>
                <a:gd name="connsiteY111" fmla="*/ 139093 h 142003"/>
                <a:gd name="connsiteX112" fmla="*/ 255568 w 430758"/>
                <a:gd name="connsiteY112" fmla="*/ 138060 h 142003"/>
                <a:gd name="connsiteX113" fmla="*/ 251492 w 430758"/>
                <a:gd name="connsiteY113" fmla="*/ 137896 h 142003"/>
                <a:gd name="connsiteX114" fmla="*/ 249184 w 430758"/>
                <a:gd name="connsiteY114" fmla="*/ 138420 h 142003"/>
                <a:gd name="connsiteX115" fmla="*/ 247909 w 430758"/>
                <a:gd name="connsiteY115" fmla="*/ 138616 h 142003"/>
                <a:gd name="connsiteX116" fmla="*/ 240813 w 430758"/>
                <a:gd name="connsiteY116" fmla="*/ 141651 h 142003"/>
                <a:gd name="connsiteX117" fmla="*/ 238411 w 430758"/>
                <a:gd name="connsiteY117" fmla="*/ 142003 h 142003"/>
                <a:gd name="connsiteX118" fmla="*/ 237441 w 430758"/>
                <a:gd name="connsiteY118" fmla="*/ 141565 h 142003"/>
                <a:gd name="connsiteX119" fmla="*/ 236072 w 430758"/>
                <a:gd name="connsiteY119" fmla="*/ 140321 h 142003"/>
                <a:gd name="connsiteX120" fmla="*/ 234234 w 430758"/>
                <a:gd name="connsiteY120" fmla="*/ 139077 h 142003"/>
                <a:gd name="connsiteX121" fmla="*/ 229829 w 430758"/>
                <a:gd name="connsiteY121" fmla="*/ 134845 h 142003"/>
                <a:gd name="connsiteX122" fmla="*/ 228202 w 430758"/>
                <a:gd name="connsiteY122" fmla="*/ 133851 h 142003"/>
                <a:gd name="connsiteX123" fmla="*/ 227122 w 430758"/>
                <a:gd name="connsiteY123" fmla="*/ 132834 h 142003"/>
                <a:gd name="connsiteX124" fmla="*/ 226097 w 430758"/>
                <a:gd name="connsiteY124" fmla="*/ 131622 h 142003"/>
                <a:gd name="connsiteX125" fmla="*/ 224634 w 430758"/>
                <a:gd name="connsiteY125" fmla="*/ 130315 h 142003"/>
                <a:gd name="connsiteX126" fmla="*/ 223304 w 430758"/>
                <a:gd name="connsiteY126" fmla="*/ 129415 h 142003"/>
                <a:gd name="connsiteX127" fmla="*/ 221505 w 430758"/>
                <a:gd name="connsiteY127" fmla="*/ 127585 h 142003"/>
                <a:gd name="connsiteX128" fmla="*/ 219713 w 430758"/>
                <a:gd name="connsiteY128" fmla="*/ 125582 h 142003"/>
                <a:gd name="connsiteX129" fmla="*/ 219306 w 430758"/>
                <a:gd name="connsiteY129" fmla="*/ 122054 h 142003"/>
                <a:gd name="connsiteX130" fmla="*/ 217882 w 430758"/>
                <a:gd name="connsiteY130" fmla="*/ 121404 h 142003"/>
                <a:gd name="connsiteX131" fmla="*/ 217398 w 430758"/>
                <a:gd name="connsiteY131" fmla="*/ 120481 h 142003"/>
                <a:gd name="connsiteX132" fmla="*/ 217179 w 430758"/>
                <a:gd name="connsiteY132" fmla="*/ 119440 h 142003"/>
                <a:gd name="connsiteX133" fmla="*/ 219158 w 430758"/>
                <a:gd name="connsiteY133" fmla="*/ 116577 h 142003"/>
                <a:gd name="connsiteX134" fmla="*/ 220598 w 430758"/>
                <a:gd name="connsiteY134" fmla="*/ 119605 h 142003"/>
                <a:gd name="connsiteX135" fmla="*/ 221145 w 430758"/>
                <a:gd name="connsiteY135" fmla="*/ 120277 h 142003"/>
                <a:gd name="connsiteX136" fmla="*/ 224337 w 430758"/>
                <a:gd name="connsiteY136" fmla="*/ 122319 h 142003"/>
                <a:gd name="connsiteX137" fmla="*/ 226966 w 430758"/>
                <a:gd name="connsiteY137" fmla="*/ 123337 h 142003"/>
                <a:gd name="connsiteX138" fmla="*/ 229806 w 430758"/>
                <a:gd name="connsiteY138" fmla="*/ 123751 h 142003"/>
                <a:gd name="connsiteX139" fmla="*/ 232700 w 430758"/>
                <a:gd name="connsiteY139" fmla="*/ 123837 h 142003"/>
                <a:gd name="connsiteX140" fmla="*/ 233843 w 430758"/>
                <a:gd name="connsiteY140" fmla="*/ 123696 h 142003"/>
                <a:gd name="connsiteX141" fmla="*/ 234969 w 430758"/>
                <a:gd name="connsiteY141" fmla="*/ 123290 h 142003"/>
                <a:gd name="connsiteX142" fmla="*/ 236072 w 430758"/>
                <a:gd name="connsiteY142" fmla="*/ 123728 h 142003"/>
                <a:gd name="connsiteX143" fmla="*/ 242120 w 430758"/>
                <a:gd name="connsiteY143" fmla="*/ 127037 h 142003"/>
                <a:gd name="connsiteX144" fmla="*/ 244467 w 430758"/>
                <a:gd name="connsiteY144" fmla="*/ 127631 h 142003"/>
                <a:gd name="connsiteX145" fmla="*/ 246947 w 430758"/>
                <a:gd name="connsiteY145" fmla="*/ 127381 h 142003"/>
                <a:gd name="connsiteX146" fmla="*/ 247932 w 430758"/>
                <a:gd name="connsiteY146" fmla="*/ 127710 h 142003"/>
                <a:gd name="connsiteX147" fmla="*/ 251414 w 430758"/>
                <a:gd name="connsiteY147" fmla="*/ 130253 h 142003"/>
                <a:gd name="connsiteX148" fmla="*/ 252438 w 430758"/>
                <a:gd name="connsiteY148" fmla="*/ 130558 h 142003"/>
                <a:gd name="connsiteX149" fmla="*/ 254152 w 430758"/>
                <a:gd name="connsiteY149" fmla="*/ 130362 h 142003"/>
                <a:gd name="connsiteX150" fmla="*/ 251969 w 430758"/>
                <a:gd name="connsiteY150" fmla="*/ 129204 h 142003"/>
                <a:gd name="connsiteX151" fmla="*/ 250530 w 430758"/>
                <a:gd name="connsiteY151" fmla="*/ 128383 h 142003"/>
                <a:gd name="connsiteX152" fmla="*/ 249880 w 430758"/>
                <a:gd name="connsiteY152" fmla="*/ 126834 h 142003"/>
                <a:gd name="connsiteX153" fmla="*/ 250280 w 430758"/>
                <a:gd name="connsiteY153" fmla="*/ 125183 h 142003"/>
                <a:gd name="connsiteX154" fmla="*/ 251672 w 430758"/>
                <a:gd name="connsiteY154" fmla="*/ 124080 h 142003"/>
                <a:gd name="connsiteX155" fmla="*/ 252642 w 430758"/>
                <a:gd name="connsiteY155" fmla="*/ 122883 h 142003"/>
                <a:gd name="connsiteX156" fmla="*/ 252986 w 430758"/>
                <a:gd name="connsiteY156" fmla="*/ 119315 h 142003"/>
                <a:gd name="connsiteX157" fmla="*/ 253605 w 430758"/>
                <a:gd name="connsiteY157" fmla="*/ 117508 h 142003"/>
                <a:gd name="connsiteX158" fmla="*/ 254763 w 430758"/>
                <a:gd name="connsiteY158" fmla="*/ 115795 h 142003"/>
                <a:gd name="connsiteX159" fmla="*/ 255145 w 430758"/>
                <a:gd name="connsiteY159" fmla="*/ 114136 h 142003"/>
                <a:gd name="connsiteX160" fmla="*/ 253839 w 430758"/>
                <a:gd name="connsiteY160" fmla="*/ 112869 h 142003"/>
                <a:gd name="connsiteX161" fmla="*/ 253550 w 430758"/>
                <a:gd name="connsiteY161" fmla="*/ 110694 h 142003"/>
                <a:gd name="connsiteX162" fmla="*/ 253831 w 430758"/>
                <a:gd name="connsiteY162" fmla="*/ 108894 h 142003"/>
                <a:gd name="connsiteX163" fmla="*/ 254574 w 430758"/>
                <a:gd name="connsiteY163" fmla="*/ 107666 h 142003"/>
                <a:gd name="connsiteX164" fmla="*/ 255748 w 430758"/>
                <a:gd name="connsiteY164" fmla="*/ 108480 h 142003"/>
                <a:gd name="connsiteX165" fmla="*/ 256969 w 430758"/>
                <a:gd name="connsiteY165" fmla="*/ 109231 h 142003"/>
                <a:gd name="connsiteX166" fmla="*/ 258166 w 430758"/>
                <a:gd name="connsiteY166" fmla="*/ 109153 h 142003"/>
                <a:gd name="connsiteX167" fmla="*/ 258995 w 430758"/>
                <a:gd name="connsiteY167" fmla="*/ 108855 h 142003"/>
                <a:gd name="connsiteX168" fmla="*/ 259144 w 430758"/>
                <a:gd name="connsiteY168" fmla="*/ 107924 h 142003"/>
                <a:gd name="connsiteX169" fmla="*/ 258924 w 430758"/>
                <a:gd name="connsiteY169" fmla="*/ 106305 h 142003"/>
                <a:gd name="connsiteX170" fmla="*/ 258987 w 430758"/>
                <a:gd name="connsiteY170" fmla="*/ 103332 h 142003"/>
                <a:gd name="connsiteX171" fmla="*/ 260504 w 430758"/>
                <a:gd name="connsiteY171" fmla="*/ 100954 h 142003"/>
                <a:gd name="connsiteX172" fmla="*/ 262938 w 430758"/>
                <a:gd name="connsiteY172" fmla="*/ 99319 h 142003"/>
                <a:gd name="connsiteX173" fmla="*/ 265230 w 430758"/>
                <a:gd name="connsiteY173" fmla="*/ 98536 h 142003"/>
                <a:gd name="connsiteX174" fmla="*/ 273820 w 430758"/>
                <a:gd name="connsiteY174" fmla="*/ 97206 h 142003"/>
                <a:gd name="connsiteX175" fmla="*/ 287402 w 430758"/>
                <a:gd name="connsiteY175" fmla="*/ 93803 h 142003"/>
                <a:gd name="connsiteX176" fmla="*/ 291423 w 430758"/>
                <a:gd name="connsiteY176" fmla="*/ 92489 h 142003"/>
                <a:gd name="connsiteX177" fmla="*/ 292902 w 430758"/>
                <a:gd name="connsiteY177" fmla="*/ 91808 h 142003"/>
                <a:gd name="connsiteX178" fmla="*/ 294146 w 430758"/>
                <a:gd name="connsiteY178" fmla="*/ 90861 h 142003"/>
                <a:gd name="connsiteX179" fmla="*/ 296250 w 430758"/>
                <a:gd name="connsiteY179" fmla="*/ 87842 h 142003"/>
                <a:gd name="connsiteX180" fmla="*/ 300201 w 430758"/>
                <a:gd name="connsiteY180" fmla="*/ 83077 h 142003"/>
                <a:gd name="connsiteX181" fmla="*/ 302970 w 430758"/>
                <a:gd name="connsiteY181" fmla="*/ 79165 h 142003"/>
                <a:gd name="connsiteX182" fmla="*/ 308806 w 430758"/>
                <a:gd name="connsiteY182" fmla="*/ 73462 h 142003"/>
                <a:gd name="connsiteX183" fmla="*/ 313462 w 430758"/>
                <a:gd name="connsiteY183" fmla="*/ 68174 h 142003"/>
                <a:gd name="connsiteX184" fmla="*/ 314087 w 430758"/>
                <a:gd name="connsiteY184" fmla="*/ 67180 h 142003"/>
                <a:gd name="connsiteX185" fmla="*/ 314862 w 430758"/>
                <a:gd name="connsiteY185" fmla="*/ 64293 h 142003"/>
                <a:gd name="connsiteX186" fmla="*/ 314925 w 430758"/>
                <a:gd name="connsiteY186" fmla="*/ 62932 h 142003"/>
                <a:gd name="connsiteX187" fmla="*/ 314784 w 430758"/>
                <a:gd name="connsiteY187" fmla="*/ 61555 h 142003"/>
                <a:gd name="connsiteX188" fmla="*/ 315402 w 430758"/>
                <a:gd name="connsiteY188" fmla="*/ 60913 h 142003"/>
                <a:gd name="connsiteX189" fmla="*/ 316309 w 430758"/>
                <a:gd name="connsiteY189" fmla="*/ 60530 h 142003"/>
                <a:gd name="connsiteX190" fmla="*/ 316528 w 430758"/>
                <a:gd name="connsiteY190" fmla="*/ 60530 h 142003"/>
                <a:gd name="connsiteX191" fmla="*/ 317217 w 430758"/>
                <a:gd name="connsiteY191" fmla="*/ 61132 h 142003"/>
                <a:gd name="connsiteX192" fmla="*/ 318836 w 430758"/>
                <a:gd name="connsiteY192" fmla="*/ 61969 h 142003"/>
                <a:gd name="connsiteX193" fmla="*/ 320041 w 430758"/>
                <a:gd name="connsiteY193" fmla="*/ 63049 h 142003"/>
                <a:gd name="connsiteX194" fmla="*/ 320855 w 430758"/>
                <a:gd name="connsiteY194" fmla="*/ 64442 h 142003"/>
                <a:gd name="connsiteX195" fmla="*/ 321434 w 430758"/>
                <a:gd name="connsiteY195" fmla="*/ 65740 h 142003"/>
                <a:gd name="connsiteX196" fmla="*/ 321480 w 430758"/>
                <a:gd name="connsiteY196" fmla="*/ 66851 h 142003"/>
                <a:gd name="connsiteX197" fmla="*/ 322216 w 430758"/>
                <a:gd name="connsiteY197" fmla="*/ 67759 h 142003"/>
                <a:gd name="connsiteX198" fmla="*/ 324273 w 430758"/>
                <a:gd name="connsiteY198" fmla="*/ 67915 h 142003"/>
                <a:gd name="connsiteX199" fmla="*/ 324938 w 430758"/>
                <a:gd name="connsiteY199" fmla="*/ 69057 h 142003"/>
                <a:gd name="connsiteX200" fmla="*/ 326370 w 430758"/>
                <a:gd name="connsiteY200" fmla="*/ 71021 h 142003"/>
                <a:gd name="connsiteX201" fmla="*/ 327685 w 430758"/>
                <a:gd name="connsiteY201" fmla="*/ 72437 h 142003"/>
                <a:gd name="connsiteX202" fmla="*/ 328490 w 430758"/>
                <a:gd name="connsiteY202" fmla="*/ 72985 h 142003"/>
                <a:gd name="connsiteX203" fmla="*/ 329492 w 430758"/>
                <a:gd name="connsiteY203" fmla="*/ 72688 h 142003"/>
                <a:gd name="connsiteX204" fmla="*/ 331049 w 430758"/>
                <a:gd name="connsiteY204" fmla="*/ 71397 h 142003"/>
                <a:gd name="connsiteX205" fmla="*/ 332175 w 430758"/>
                <a:gd name="connsiteY205" fmla="*/ 69816 h 142003"/>
                <a:gd name="connsiteX206" fmla="*/ 332934 w 430758"/>
                <a:gd name="connsiteY206" fmla="*/ 67681 h 142003"/>
                <a:gd name="connsiteX207" fmla="*/ 332339 w 430758"/>
                <a:gd name="connsiteY207" fmla="*/ 67368 h 142003"/>
                <a:gd name="connsiteX208" fmla="*/ 333388 w 430758"/>
                <a:gd name="connsiteY208" fmla="*/ 65756 h 142003"/>
                <a:gd name="connsiteX209" fmla="*/ 333583 w 430758"/>
                <a:gd name="connsiteY209" fmla="*/ 64911 h 142003"/>
                <a:gd name="connsiteX210" fmla="*/ 333099 w 430758"/>
                <a:gd name="connsiteY210" fmla="*/ 64137 h 142003"/>
                <a:gd name="connsiteX211" fmla="*/ 332480 w 430758"/>
                <a:gd name="connsiteY211" fmla="*/ 63362 h 142003"/>
                <a:gd name="connsiteX212" fmla="*/ 332246 w 430758"/>
                <a:gd name="connsiteY212" fmla="*/ 61414 h 142003"/>
                <a:gd name="connsiteX213" fmla="*/ 331816 w 430758"/>
                <a:gd name="connsiteY213" fmla="*/ 58934 h 142003"/>
                <a:gd name="connsiteX214" fmla="*/ 331526 w 430758"/>
                <a:gd name="connsiteY214" fmla="*/ 57807 h 142003"/>
                <a:gd name="connsiteX215" fmla="*/ 332347 w 430758"/>
                <a:gd name="connsiteY215" fmla="*/ 57002 h 142003"/>
                <a:gd name="connsiteX216" fmla="*/ 334115 w 430758"/>
                <a:gd name="connsiteY216" fmla="*/ 55977 h 142003"/>
                <a:gd name="connsiteX217" fmla="*/ 335883 w 430758"/>
                <a:gd name="connsiteY217" fmla="*/ 54787 h 142003"/>
                <a:gd name="connsiteX218" fmla="*/ 337675 w 430758"/>
                <a:gd name="connsiteY218" fmla="*/ 53833 h 142003"/>
                <a:gd name="connsiteX219" fmla="*/ 337722 w 430758"/>
                <a:gd name="connsiteY219" fmla="*/ 55554 h 142003"/>
                <a:gd name="connsiteX220" fmla="*/ 337675 w 430758"/>
                <a:gd name="connsiteY220" fmla="*/ 58394 h 142003"/>
                <a:gd name="connsiteX221" fmla="*/ 338215 w 430758"/>
                <a:gd name="connsiteY221" fmla="*/ 60772 h 142003"/>
                <a:gd name="connsiteX222" fmla="*/ 339436 w 430758"/>
                <a:gd name="connsiteY222" fmla="*/ 64981 h 142003"/>
                <a:gd name="connsiteX223" fmla="*/ 340828 w 430758"/>
                <a:gd name="connsiteY223" fmla="*/ 65553 h 142003"/>
                <a:gd name="connsiteX224" fmla="*/ 342502 w 430758"/>
                <a:gd name="connsiteY224" fmla="*/ 65928 h 142003"/>
                <a:gd name="connsiteX225" fmla="*/ 343472 w 430758"/>
                <a:gd name="connsiteY225" fmla="*/ 65811 h 142003"/>
                <a:gd name="connsiteX226" fmla="*/ 344098 w 430758"/>
                <a:gd name="connsiteY226" fmla="*/ 65529 h 142003"/>
                <a:gd name="connsiteX227" fmla="*/ 344263 w 430758"/>
                <a:gd name="connsiteY227" fmla="*/ 65193 h 142003"/>
                <a:gd name="connsiteX228" fmla="*/ 343222 w 430758"/>
                <a:gd name="connsiteY228" fmla="*/ 63542 h 142003"/>
                <a:gd name="connsiteX229" fmla="*/ 342948 w 430758"/>
                <a:gd name="connsiteY229" fmla="*/ 59654 h 142003"/>
                <a:gd name="connsiteX230" fmla="*/ 342095 w 430758"/>
                <a:gd name="connsiteY230" fmla="*/ 57103 h 142003"/>
                <a:gd name="connsiteX231" fmla="*/ 340789 w 430758"/>
                <a:gd name="connsiteY231" fmla="*/ 54561 h 142003"/>
                <a:gd name="connsiteX232" fmla="*/ 340171 w 430758"/>
                <a:gd name="connsiteY232" fmla="*/ 53841 h 142003"/>
                <a:gd name="connsiteX233" fmla="*/ 345326 w 430758"/>
                <a:gd name="connsiteY233" fmla="*/ 53121 h 142003"/>
                <a:gd name="connsiteX234" fmla="*/ 346476 w 430758"/>
                <a:gd name="connsiteY234" fmla="*/ 52323 h 142003"/>
                <a:gd name="connsiteX235" fmla="*/ 348503 w 430758"/>
                <a:gd name="connsiteY235" fmla="*/ 50578 h 142003"/>
                <a:gd name="connsiteX236" fmla="*/ 349269 w 430758"/>
                <a:gd name="connsiteY236" fmla="*/ 49601 h 142003"/>
                <a:gd name="connsiteX237" fmla="*/ 349872 w 430758"/>
                <a:gd name="connsiteY237" fmla="*/ 47394 h 142003"/>
                <a:gd name="connsiteX238" fmla="*/ 347345 w 430758"/>
                <a:gd name="connsiteY238" fmla="*/ 46088 h 142003"/>
                <a:gd name="connsiteX239" fmla="*/ 346351 w 430758"/>
                <a:gd name="connsiteY239" fmla="*/ 44414 h 142003"/>
                <a:gd name="connsiteX240" fmla="*/ 346289 w 430758"/>
                <a:gd name="connsiteY240" fmla="*/ 42607 h 142003"/>
                <a:gd name="connsiteX241" fmla="*/ 349308 w 430758"/>
                <a:gd name="connsiteY241" fmla="*/ 39242 h 142003"/>
                <a:gd name="connsiteX242" fmla="*/ 350357 w 430758"/>
                <a:gd name="connsiteY242" fmla="*/ 38436 h 142003"/>
                <a:gd name="connsiteX243" fmla="*/ 350811 w 430758"/>
                <a:gd name="connsiteY243" fmla="*/ 39634 h 142003"/>
                <a:gd name="connsiteX244" fmla="*/ 352140 w 430758"/>
                <a:gd name="connsiteY244" fmla="*/ 39939 h 142003"/>
                <a:gd name="connsiteX245" fmla="*/ 353361 w 430758"/>
                <a:gd name="connsiteY245" fmla="*/ 39986 h 142003"/>
                <a:gd name="connsiteX246" fmla="*/ 354589 w 430758"/>
                <a:gd name="connsiteY246" fmla="*/ 39915 h 142003"/>
                <a:gd name="connsiteX247" fmla="*/ 356357 w 430758"/>
                <a:gd name="connsiteY247" fmla="*/ 38218 h 142003"/>
                <a:gd name="connsiteX248" fmla="*/ 357265 w 430758"/>
                <a:gd name="connsiteY248" fmla="*/ 35777 h 142003"/>
                <a:gd name="connsiteX249" fmla="*/ 360363 w 430758"/>
                <a:gd name="connsiteY249" fmla="*/ 32327 h 142003"/>
                <a:gd name="connsiteX250" fmla="*/ 361466 w 430758"/>
                <a:gd name="connsiteY250" fmla="*/ 29682 h 142003"/>
                <a:gd name="connsiteX251" fmla="*/ 362092 w 430758"/>
                <a:gd name="connsiteY251" fmla="*/ 26913 h 142003"/>
                <a:gd name="connsiteX252" fmla="*/ 369916 w 430758"/>
                <a:gd name="connsiteY252" fmla="*/ 18307 h 142003"/>
                <a:gd name="connsiteX253" fmla="*/ 370870 w 430758"/>
                <a:gd name="connsiteY253" fmla="*/ 16969 h 142003"/>
                <a:gd name="connsiteX254" fmla="*/ 375517 w 430758"/>
                <a:gd name="connsiteY254" fmla="*/ 8309 h 142003"/>
                <a:gd name="connsiteX255" fmla="*/ 376096 w 430758"/>
                <a:gd name="connsiteY255" fmla="*/ 8019 h 142003"/>
                <a:gd name="connsiteX256" fmla="*/ 377340 w 430758"/>
                <a:gd name="connsiteY256" fmla="*/ 8856 h 142003"/>
                <a:gd name="connsiteX257" fmla="*/ 377708 w 430758"/>
                <a:gd name="connsiteY257" fmla="*/ 11610 h 142003"/>
                <a:gd name="connsiteX258" fmla="*/ 377543 w 430758"/>
                <a:gd name="connsiteY258" fmla="*/ 12807 h 142003"/>
                <a:gd name="connsiteX259" fmla="*/ 376784 w 430758"/>
                <a:gd name="connsiteY259" fmla="*/ 14591 h 142003"/>
                <a:gd name="connsiteX260" fmla="*/ 376354 w 430758"/>
                <a:gd name="connsiteY260" fmla="*/ 16453 h 142003"/>
                <a:gd name="connsiteX261" fmla="*/ 376886 w 430758"/>
                <a:gd name="connsiteY261" fmla="*/ 16414 h 142003"/>
                <a:gd name="connsiteX262" fmla="*/ 379100 w 430758"/>
                <a:gd name="connsiteY262" fmla="*/ 15279 h 142003"/>
                <a:gd name="connsiteX263" fmla="*/ 381408 w 430758"/>
                <a:gd name="connsiteY263" fmla="*/ 12252 h 142003"/>
                <a:gd name="connsiteX264" fmla="*/ 382715 w 430758"/>
                <a:gd name="connsiteY264" fmla="*/ 9631 h 142003"/>
                <a:gd name="connsiteX265" fmla="*/ 383825 w 430758"/>
                <a:gd name="connsiteY265" fmla="*/ 8488 h 142003"/>
                <a:gd name="connsiteX266" fmla="*/ 386055 w 430758"/>
                <a:gd name="connsiteY266" fmla="*/ 9130 h 142003"/>
                <a:gd name="connsiteX267" fmla="*/ 386548 w 430758"/>
                <a:gd name="connsiteY267" fmla="*/ 9584 h 142003"/>
                <a:gd name="connsiteX268" fmla="*/ 386391 w 430758"/>
                <a:gd name="connsiteY268" fmla="*/ 11469 h 142003"/>
                <a:gd name="connsiteX269" fmla="*/ 386603 w 430758"/>
                <a:gd name="connsiteY269" fmla="*/ 12565 h 142003"/>
                <a:gd name="connsiteX270" fmla="*/ 387456 w 430758"/>
                <a:gd name="connsiteY270" fmla="*/ 14904 h 142003"/>
                <a:gd name="connsiteX271" fmla="*/ 389349 w 430758"/>
                <a:gd name="connsiteY271" fmla="*/ 16328 h 142003"/>
                <a:gd name="connsiteX272" fmla="*/ 391962 w 430758"/>
                <a:gd name="connsiteY272" fmla="*/ 17220 h 142003"/>
                <a:gd name="connsiteX273" fmla="*/ 394387 w 430758"/>
                <a:gd name="connsiteY273" fmla="*/ 18518 h 142003"/>
                <a:gd name="connsiteX274" fmla="*/ 395185 w 430758"/>
                <a:gd name="connsiteY274" fmla="*/ 19371 h 142003"/>
                <a:gd name="connsiteX275" fmla="*/ 395701 w 430758"/>
                <a:gd name="connsiteY275" fmla="*/ 20396 h 142003"/>
                <a:gd name="connsiteX276" fmla="*/ 396233 w 430758"/>
                <a:gd name="connsiteY276" fmla="*/ 22078 h 142003"/>
                <a:gd name="connsiteX277" fmla="*/ 396272 w 430758"/>
                <a:gd name="connsiteY277" fmla="*/ 23783 h 142003"/>
                <a:gd name="connsiteX278" fmla="*/ 394520 w 430758"/>
                <a:gd name="connsiteY278" fmla="*/ 25450 h 142003"/>
                <a:gd name="connsiteX279" fmla="*/ 395263 w 430758"/>
                <a:gd name="connsiteY279" fmla="*/ 28149 h 142003"/>
                <a:gd name="connsiteX280" fmla="*/ 395146 w 430758"/>
                <a:gd name="connsiteY280" fmla="*/ 29721 h 142003"/>
                <a:gd name="connsiteX281" fmla="*/ 394551 w 430758"/>
                <a:gd name="connsiteY281" fmla="*/ 31067 h 142003"/>
                <a:gd name="connsiteX282" fmla="*/ 392001 w 430758"/>
                <a:gd name="connsiteY282" fmla="*/ 32295 h 142003"/>
                <a:gd name="connsiteX283" fmla="*/ 398956 w 430758"/>
                <a:gd name="connsiteY283" fmla="*/ 31075 h 142003"/>
                <a:gd name="connsiteX284" fmla="*/ 400669 w 430758"/>
                <a:gd name="connsiteY284" fmla="*/ 30378 h 142003"/>
                <a:gd name="connsiteX285" fmla="*/ 403048 w 430758"/>
                <a:gd name="connsiteY285" fmla="*/ 28603 h 142003"/>
                <a:gd name="connsiteX286" fmla="*/ 404315 w 430758"/>
                <a:gd name="connsiteY286" fmla="*/ 30136 h 142003"/>
                <a:gd name="connsiteX287" fmla="*/ 405504 w 430758"/>
                <a:gd name="connsiteY287" fmla="*/ 32788 h 142003"/>
                <a:gd name="connsiteX288" fmla="*/ 404550 w 430758"/>
                <a:gd name="connsiteY288" fmla="*/ 33453 h 142003"/>
                <a:gd name="connsiteX289" fmla="*/ 401522 w 430758"/>
                <a:gd name="connsiteY289" fmla="*/ 34431 h 142003"/>
                <a:gd name="connsiteX290" fmla="*/ 401374 w 430758"/>
                <a:gd name="connsiteY290" fmla="*/ 34830 h 142003"/>
                <a:gd name="connsiteX291" fmla="*/ 402375 w 430758"/>
                <a:gd name="connsiteY291" fmla="*/ 36207 h 142003"/>
                <a:gd name="connsiteX292" fmla="*/ 403635 w 430758"/>
                <a:gd name="connsiteY292" fmla="*/ 36074 h 142003"/>
                <a:gd name="connsiteX293" fmla="*/ 406130 w 430758"/>
                <a:gd name="connsiteY293" fmla="*/ 35151 h 142003"/>
                <a:gd name="connsiteX294" fmla="*/ 408423 w 430758"/>
                <a:gd name="connsiteY294" fmla="*/ 33696 h 142003"/>
                <a:gd name="connsiteX295" fmla="*/ 409533 w 430758"/>
                <a:gd name="connsiteY295" fmla="*/ 33711 h 142003"/>
                <a:gd name="connsiteX296" fmla="*/ 410707 w 430758"/>
                <a:gd name="connsiteY296" fmla="*/ 34009 h 142003"/>
                <a:gd name="connsiteX297" fmla="*/ 412968 w 430758"/>
                <a:gd name="connsiteY297" fmla="*/ 34947 h 142003"/>
                <a:gd name="connsiteX298" fmla="*/ 414235 w 430758"/>
                <a:gd name="connsiteY298" fmla="*/ 35706 h 142003"/>
                <a:gd name="connsiteX299" fmla="*/ 415315 w 430758"/>
                <a:gd name="connsiteY299" fmla="*/ 36684 h 142003"/>
                <a:gd name="connsiteX300" fmla="*/ 416011 w 430758"/>
                <a:gd name="connsiteY300" fmla="*/ 38710 h 142003"/>
                <a:gd name="connsiteX301" fmla="*/ 418624 w 430758"/>
                <a:gd name="connsiteY301" fmla="*/ 39446 h 142003"/>
                <a:gd name="connsiteX302" fmla="*/ 423975 w 430758"/>
                <a:gd name="connsiteY302" fmla="*/ 42286 h 142003"/>
                <a:gd name="connsiteX303" fmla="*/ 424969 w 430758"/>
                <a:gd name="connsiteY303" fmla="*/ 42528 h 142003"/>
                <a:gd name="connsiteX304" fmla="*/ 426009 w 430758"/>
                <a:gd name="connsiteY304" fmla="*/ 42583 h 142003"/>
                <a:gd name="connsiteX305" fmla="*/ 428826 w 430758"/>
                <a:gd name="connsiteY305" fmla="*/ 42239 h 142003"/>
                <a:gd name="connsiteX306" fmla="*/ 429819 w 430758"/>
                <a:gd name="connsiteY306" fmla="*/ 42638 h 142003"/>
                <a:gd name="connsiteX307" fmla="*/ 430523 w 430758"/>
                <a:gd name="connsiteY307" fmla="*/ 43663 h 142003"/>
                <a:gd name="connsiteX308" fmla="*/ 430758 w 430758"/>
                <a:gd name="connsiteY308" fmla="*/ 44930 h 142003"/>
                <a:gd name="connsiteX309" fmla="*/ 430680 w 430758"/>
                <a:gd name="connsiteY309" fmla="*/ 46291 h 142003"/>
                <a:gd name="connsiteX310" fmla="*/ 430391 w 430758"/>
                <a:gd name="connsiteY310" fmla="*/ 47324 h 142003"/>
                <a:gd name="connsiteX311" fmla="*/ 429734 w 430758"/>
                <a:gd name="connsiteY311" fmla="*/ 48177 h 142003"/>
                <a:gd name="connsiteX312" fmla="*/ 427817 w 430758"/>
                <a:gd name="connsiteY312" fmla="*/ 49475 h 142003"/>
                <a:gd name="connsiteX313" fmla="*/ 422990 w 430758"/>
                <a:gd name="connsiteY313" fmla="*/ 51173 h 142003"/>
                <a:gd name="connsiteX314" fmla="*/ 417709 w 430758"/>
                <a:gd name="connsiteY314" fmla="*/ 52464 h 142003"/>
                <a:gd name="connsiteX315" fmla="*/ 415056 w 430758"/>
                <a:gd name="connsiteY315" fmla="*/ 52378 h 142003"/>
                <a:gd name="connsiteX316" fmla="*/ 411333 w 430758"/>
                <a:gd name="connsiteY316" fmla="*/ 51275 h 142003"/>
                <a:gd name="connsiteX317" fmla="*/ 409979 w 430758"/>
                <a:gd name="connsiteY317" fmla="*/ 51416 h 142003"/>
                <a:gd name="connsiteX318" fmla="*/ 408665 w 430758"/>
                <a:gd name="connsiteY318" fmla="*/ 51924 h 142003"/>
                <a:gd name="connsiteX319" fmla="*/ 407022 w 430758"/>
                <a:gd name="connsiteY319" fmla="*/ 55437 h 142003"/>
                <a:gd name="connsiteX320" fmla="*/ 410065 w 430758"/>
                <a:gd name="connsiteY320" fmla="*/ 58934 h 142003"/>
                <a:gd name="connsiteX321" fmla="*/ 415299 w 430758"/>
                <a:gd name="connsiteY321" fmla="*/ 62572 h 142003"/>
                <a:gd name="connsiteX322" fmla="*/ 416019 w 430758"/>
                <a:gd name="connsiteY322" fmla="*/ 63479 h 142003"/>
                <a:gd name="connsiteX323" fmla="*/ 415831 w 430758"/>
                <a:gd name="connsiteY323" fmla="*/ 64598 h 142003"/>
                <a:gd name="connsiteX324" fmla="*/ 415002 w 430758"/>
                <a:gd name="connsiteY324" fmla="*/ 65263 h 142003"/>
                <a:gd name="connsiteX325" fmla="*/ 413891 w 430758"/>
                <a:gd name="connsiteY325" fmla="*/ 65631 h 142003"/>
                <a:gd name="connsiteX326" fmla="*/ 410949 w 430758"/>
                <a:gd name="connsiteY326" fmla="*/ 66210 h 142003"/>
                <a:gd name="connsiteX327" fmla="*/ 407977 w 430758"/>
                <a:gd name="connsiteY327" fmla="*/ 66640 h 142003"/>
                <a:gd name="connsiteX328" fmla="*/ 405528 w 430758"/>
                <a:gd name="connsiteY328" fmla="*/ 67266 h 142003"/>
                <a:gd name="connsiteX329" fmla="*/ 403126 w 430758"/>
                <a:gd name="connsiteY329" fmla="*/ 68080 h 142003"/>
                <a:gd name="connsiteX330" fmla="*/ 400662 w 430758"/>
                <a:gd name="connsiteY330" fmla="*/ 67798 h 142003"/>
                <a:gd name="connsiteX331" fmla="*/ 397266 w 430758"/>
                <a:gd name="connsiteY331" fmla="*/ 66171 h 142003"/>
                <a:gd name="connsiteX332" fmla="*/ 396288 w 430758"/>
                <a:gd name="connsiteY332" fmla="*/ 66053 h 142003"/>
                <a:gd name="connsiteX333" fmla="*/ 395255 w 430758"/>
                <a:gd name="connsiteY333" fmla="*/ 66891 h 142003"/>
                <a:gd name="connsiteX334" fmla="*/ 394246 w 430758"/>
                <a:gd name="connsiteY334" fmla="*/ 69175 h 142003"/>
                <a:gd name="connsiteX335" fmla="*/ 393636 w 430758"/>
                <a:gd name="connsiteY335" fmla="*/ 69746 h 142003"/>
                <a:gd name="connsiteX336" fmla="*/ 53895 w 430758"/>
                <a:gd name="connsiteY336" fmla="*/ 24370 h 142003"/>
                <a:gd name="connsiteX337" fmla="*/ 57690 w 430758"/>
                <a:gd name="connsiteY337" fmla="*/ 25223 h 142003"/>
                <a:gd name="connsiteX338" fmla="*/ 59145 w 430758"/>
                <a:gd name="connsiteY338" fmla="*/ 25911 h 142003"/>
                <a:gd name="connsiteX339" fmla="*/ 63409 w 430758"/>
                <a:gd name="connsiteY339" fmla="*/ 32702 h 142003"/>
                <a:gd name="connsiteX340" fmla="*/ 69026 w 430758"/>
                <a:gd name="connsiteY340" fmla="*/ 37474 h 142003"/>
                <a:gd name="connsiteX341" fmla="*/ 71412 w 430758"/>
                <a:gd name="connsiteY341" fmla="*/ 39258 h 142003"/>
                <a:gd name="connsiteX342" fmla="*/ 73251 w 430758"/>
                <a:gd name="connsiteY342" fmla="*/ 40103 h 142003"/>
                <a:gd name="connsiteX343" fmla="*/ 75762 w 430758"/>
                <a:gd name="connsiteY343" fmla="*/ 42653 h 142003"/>
                <a:gd name="connsiteX344" fmla="*/ 77953 w 430758"/>
                <a:gd name="connsiteY344" fmla="*/ 45861 h 142003"/>
                <a:gd name="connsiteX345" fmla="*/ 82756 w 430758"/>
                <a:gd name="connsiteY345" fmla="*/ 54882 h 142003"/>
                <a:gd name="connsiteX346" fmla="*/ 83586 w 430758"/>
                <a:gd name="connsiteY346" fmla="*/ 58840 h 142003"/>
                <a:gd name="connsiteX347" fmla="*/ 83914 w 430758"/>
                <a:gd name="connsiteY347" fmla="*/ 64880 h 142003"/>
                <a:gd name="connsiteX348" fmla="*/ 82858 w 430758"/>
                <a:gd name="connsiteY348" fmla="*/ 73986 h 142003"/>
                <a:gd name="connsiteX349" fmla="*/ 81567 w 430758"/>
                <a:gd name="connsiteY349" fmla="*/ 78524 h 142003"/>
                <a:gd name="connsiteX350" fmla="*/ 81818 w 430758"/>
                <a:gd name="connsiteY350" fmla="*/ 80667 h 142003"/>
                <a:gd name="connsiteX351" fmla="*/ 83586 w 430758"/>
                <a:gd name="connsiteY351" fmla="*/ 83953 h 142003"/>
                <a:gd name="connsiteX352" fmla="*/ 83054 w 430758"/>
                <a:gd name="connsiteY352" fmla="*/ 87059 h 142003"/>
                <a:gd name="connsiteX353" fmla="*/ 83398 w 430758"/>
                <a:gd name="connsiteY353" fmla="*/ 89641 h 142003"/>
                <a:gd name="connsiteX354" fmla="*/ 83272 w 430758"/>
                <a:gd name="connsiteY354" fmla="*/ 96792 h 142003"/>
                <a:gd name="connsiteX355" fmla="*/ 84274 w 430758"/>
                <a:gd name="connsiteY355" fmla="*/ 98904 h 142003"/>
                <a:gd name="connsiteX356" fmla="*/ 85416 w 430758"/>
                <a:gd name="connsiteY356" fmla="*/ 100249 h 142003"/>
                <a:gd name="connsiteX357" fmla="*/ 91448 w 430758"/>
                <a:gd name="connsiteY357" fmla="*/ 104490 h 142003"/>
                <a:gd name="connsiteX358" fmla="*/ 91894 w 430758"/>
                <a:gd name="connsiteY358" fmla="*/ 106062 h 142003"/>
                <a:gd name="connsiteX359" fmla="*/ 94867 w 430758"/>
                <a:gd name="connsiteY359" fmla="*/ 111461 h 142003"/>
                <a:gd name="connsiteX360" fmla="*/ 100375 w 430758"/>
                <a:gd name="connsiteY360" fmla="*/ 123211 h 142003"/>
                <a:gd name="connsiteX361" fmla="*/ 101908 w 430758"/>
                <a:gd name="connsiteY361" fmla="*/ 128492 h 142003"/>
                <a:gd name="connsiteX362" fmla="*/ 101736 w 430758"/>
                <a:gd name="connsiteY362" fmla="*/ 129916 h 142003"/>
                <a:gd name="connsiteX363" fmla="*/ 101071 w 430758"/>
                <a:gd name="connsiteY363" fmla="*/ 130503 h 142003"/>
                <a:gd name="connsiteX364" fmla="*/ 99451 w 430758"/>
                <a:gd name="connsiteY364" fmla="*/ 131019 h 142003"/>
                <a:gd name="connsiteX365" fmla="*/ 98098 w 430758"/>
                <a:gd name="connsiteY365" fmla="*/ 129986 h 142003"/>
                <a:gd name="connsiteX366" fmla="*/ 97644 w 430758"/>
                <a:gd name="connsiteY366" fmla="*/ 129251 h 142003"/>
                <a:gd name="connsiteX367" fmla="*/ 97785 w 430758"/>
                <a:gd name="connsiteY367" fmla="*/ 128328 h 142003"/>
                <a:gd name="connsiteX368" fmla="*/ 97253 w 430758"/>
                <a:gd name="connsiteY368" fmla="*/ 127420 h 142003"/>
                <a:gd name="connsiteX369" fmla="*/ 95931 w 430758"/>
                <a:gd name="connsiteY369" fmla="*/ 126341 h 142003"/>
                <a:gd name="connsiteX370" fmla="*/ 95172 w 430758"/>
                <a:gd name="connsiteY370" fmla="*/ 125371 h 142003"/>
                <a:gd name="connsiteX371" fmla="*/ 95383 w 430758"/>
                <a:gd name="connsiteY371" fmla="*/ 126974 h 142003"/>
                <a:gd name="connsiteX372" fmla="*/ 95391 w 430758"/>
                <a:gd name="connsiteY372" fmla="*/ 129055 h 142003"/>
                <a:gd name="connsiteX373" fmla="*/ 93709 w 430758"/>
                <a:gd name="connsiteY373" fmla="*/ 129235 h 142003"/>
                <a:gd name="connsiteX374" fmla="*/ 91558 w 430758"/>
                <a:gd name="connsiteY374" fmla="*/ 128586 h 142003"/>
                <a:gd name="connsiteX375" fmla="*/ 88866 w 430758"/>
                <a:gd name="connsiteY375" fmla="*/ 129173 h 142003"/>
                <a:gd name="connsiteX376" fmla="*/ 85690 w 430758"/>
                <a:gd name="connsiteY376" fmla="*/ 131723 h 142003"/>
                <a:gd name="connsiteX377" fmla="*/ 84164 w 430758"/>
                <a:gd name="connsiteY377" fmla="*/ 131794 h 142003"/>
                <a:gd name="connsiteX378" fmla="*/ 83007 w 430758"/>
                <a:gd name="connsiteY378" fmla="*/ 129603 h 142003"/>
                <a:gd name="connsiteX379" fmla="*/ 82412 w 430758"/>
                <a:gd name="connsiteY379" fmla="*/ 128117 h 142003"/>
                <a:gd name="connsiteX380" fmla="*/ 81466 w 430758"/>
                <a:gd name="connsiteY380" fmla="*/ 127068 h 142003"/>
                <a:gd name="connsiteX381" fmla="*/ 71365 w 430758"/>
                <a:gd name="connsiteY381" fmla="*/ 121693 h 142003"/>
                <a:gd name="connsiteX382" fmla="*/ 67634 w 430758"/>
                <a:gd name="connsiteY382" fmla="*/ 120317 h 142003"/>
                <a:gd name="connsiteX383" fmla="*/ 63706 w 430758"/>
                <a:gd name="connsiteY383" fmla="*/ 116241 h 142003"/>
                <a:gd name="connsiteX384" fmla="*/ 54866 w 430758"/>
                <a:gd name="connsiteY384" fmla="*/ 111742 h 142003"/>
                <a:gd name="connsiteX385" fmla="*/ 49248 w 430758"/>
                <a:gd name="connsiteY385" fmla="*/ 107353 h 142003"/>
                <a:gd name="connsiteX386" fmla="*/ 46862 w 430758"/>
                <a:gd name="connsiteY386" fmla="*/ 104646 h 142003"/>
                <a:gd name="connsiteX387" fmla="*/ 41120 w 430758"/>
                <a:gd name="connsiteY387" fmla="*/ 102244 h 142003"/>
                <a:gd name="connsiteX388" fmla="*/ 38648 w 430758"/>
                <a:gd name="connsiteY388" fmla="*/ 99412 h 142003"/>
                <a:gd name="connsiteX389" fmla="*/ 37427 w 430758"/>
                <a:gd name="connsiteY389" fmla="*/ 98857 h 142003"/>
                <a:gd name="connsiteX390" fmla="*/ 36207 w 430758"/>
                <a:gd name="connsiteY390" fmla="*/ 97848 h 142003"/>
                <a:gd name="connsiteX391" fmla="*/ 37497 w 430758"/>
                <a:gd name="connsiteY391" fmla="*/ 95094 h 142003"/>
                <a:gd name="connsiteX392" fmla="*/ 36966 w 430758"/>
                <a:gd name="connsiteY392" fmla="*/ 92223 h 142003"/>
                <a:gd name="connsiteX393" fmla="*/ 36301 w 430758"/>
                <a:gd name="connsiteY393" fmla="*/ 89797 h 142003"/>
                <a:gd name="connsiteX394" fmla="*/ 32248 w 430758"/>
                <a:gd name="connsiteY394" fmla="*/ 85017 h 142003"/>
                <a:gd name="connsiteX395" fmla="*/ 30261 w 430758"/>
                <a:gd name="connsiteY395" fmla="*/ 81685 h 142003"/>
                <a:gd name="connsiteX396" fmla="*/ 26451 w 430758"/>
                <a:gd name="connsiteY396" fmla="*/ 78359 h 142003"/>
                <a:gd name="connsiteX397" fmla="*/ 24925 w 430758"/>
                <a:gd name="connsiteY397" fmla="*/ 76443 h 142003"/>
                <a:gd name="connsiteX398" fmla="*/ 23470 w 430758"/>
                <a:gd name="connsiteY398" fmla="*/ 74221 h 142003"/>
                <a:gd name="connsiteX399" fmla="*/ 24378 w 430758"/>
                <a:gd name="connsiteY399" fmla="*/ 73439 h 142003"/>
                <a:gd name="connsiteX400" fmla="*/ 25223 w 430758"/>
                <a:gd name="connsiteY400" fmla="*/ 72969 h 142003"/>
                <a:gd name="connsiteX401" fmla="*/ 24448 w 430758"/>
                <a:gd name="connsiteY401" fmla="*/ 71350 h 142003"/>
                <a:gd name="connsiteX402" fmla="*/ 22266 w 430758"/>
                <a:gd name="connsiteY402" fmla="*/ 68541 h 142003"/>
                <a:gd name="connsiteX403" fmla="*/ 21248 w 430758"/>
                <a:gd name="connsiteY403" fmla="*/ 65310 h 142003"/>
                <a:gd name="connsiteX404" fmla="*/ 21248 w 430758"/>
                <a:gd name="connsiteY404" fmla="*/ 59208 h 142003"/>
                <a:gd name="connsiteX405" fmla="*/ 18150 w 430758"/>
                <a:gd name="connsiteY405" fmla="*/ 50626 h 142003"/>
                <a:gd name="connsiteX406" fmla="*/ 15498 w 430758"/>
                <a:gd name="connsiteY406" fmla="*/ 38726 h 142003"/>
                <a:gd name="connsiteX407" fmla="*/ 15975 w 430758"/>
                <a:gd name="connsiteY407" fmla="*/ 34556 h 142003"/>
                <a:gd name="connsiteX408" fmla="*/ 15295 w 430758"/>
                <a:gd name="connsiteY408" fmla="*/ 30034 h 142003"/>
                <a:gd name="connsiteX409" fmla="*/ 13534 w 430758"/>
                <a:gd name="connsiteY409" fmla="*/ 25684 h 142003"/>
                <a:gd name="connsiteX410" fmla="*/ 11234 w 430758"/>
                <a:gd name="connsiteY410" fmla="*/ 22579 h 142003"/>
                <a:gd name="connsiteX411" fmla="*/ 10374 w 430758"/>
                <a:gd name="connsiteY411" fmla="*/ 19997 h 142003"/>
                <a:gd name="connsiteX412" fmla="*/ 10789 w 430758"/>
                <a:gd name="connsiteY412" fmla="*/ 18972 h 142003"/>
                <a:gd name="connsiteX413" fmla="*/ 11297 w 430758"/>
                <a:gd name="connsiteY413" fmla="*/ 15616 h 142003"/>
                <a:gd name="connsiteX414" fmla="*/ 11641 w 430758"/>
                <a:gd name="connsiteY414" fmla="*/ 14951 h 142003"/>
                <a:gd name="connsiteX415" fmla="*/ 12510 w 430758"/>
                <a:gd name="connsiteY415" fmla="*/ 14630 h 142003"/>
                <a:gd name="connsiteX416" fmla="*/ 13495 w 430758"/>
                <a:gd name="connsiteY416" fmla="*/ 14716 h 142003"/>
                <a:gd name="connsiteX417" fmla="*/ 15334 w 430758"/>
                <a:gd name="connsiteY417" fmla="*/ 17634 h 142003"/>
                <a:gd name="connsiteX418" fmla="*/ 20130 w 430758"/>
                <a:gd name="connsiteY418" fmla="*/ 19441 h 142003"/>
                <a:gd name="connsiteX419" fmla="*/ 21577 w 430758"/>
                <a:gd name="connsiteY419" fmla="*/ 19872 h 142003"/>
                <a:gd name="connsiteX420" fmla="*/ 23463 w 430758"/>
                <a:gd name="connsiteY420" fmla="*/ 19152 h 142003"/>
                <a:gd name="connsiteX421" fmla="*/ 24315 w 430758"/>
                <a:gd name="connsiteY421" fmla="*/ 19606 h 142003"/>
                <a:gd name="connsiteX422" fmla="*/ 25176 w 430758"/>
                <a:gd name="connsiteY422" fmla="*/ 20349 h 142003"/>
                <a:gd name="connsiteX423" fmla="*/ 25669 w 430758"/>
                <a:gd name="connsiteY423" fmla="*/ 22430 h 142003"/>
                <a:gd name="connsiteX424" fmla="*/ 26928 w 430758"/>
                <a:gd name="connsiteY424" fmla="*/ 24323 h 142003"/>
                <a:gd name="connsiteX425" fmla="*/ 29447 w 430758"/>
                <a:gd name="connsiteY425" fmla="*/ 24049 h 142003"/>
                <a:gd name="connsiteX426" fmla="*/ 30339 w 430758"/>
                <a:gd name="connsiteY426" fmla="*/ 24323 h 142003"/>
                <a:gd name="connsiteX427" fmla="*/ 30864 w 430758"/>
                <a:gd name="connsiteY427" fmla="*/ 24378 h 142003"/>
                <a:gd name="connsiteX428" fmla="*/ 31356 w 430758"/>
                <a:gd name="connsiteY428" fmla="*/ 26052 h 142003"/>
                <a:gd name="connsiteX429" fmla="*/ 31583 w 430758"/>
                <a:gd name="connsiteY429" fmla="*/ 28962 h 142003"/>
                <a:gd name="connsiteX430" fmla="*/ 31349 w 430758"/>
                <a:gd name="connsiteY430" fmla="*/ 30652 h 142003"/>
                <a:gd name="connsiteX431" fmla="*/ 29534 w 430758"/>
                <a:gd name="connsiteY431" fmla="*/ 33070 h 142003"/>
                <a:gd name="connsiteX432" fmla="*/ 29291 w 430758"/>
                <a:gd name="connsiteY432" fmla="*/ 34713 h 142003"/>
                <a:gd name="connsiteX433" fmla="*/ 30246 w 430758"/>
                <a:gd name="connsiteY433" fmla="*/ 35730 h 142003"/>
                <a:gd name="connsiteX434" fmla="*/ 31481 w 430758"/>
                <a:gd name="connsiteY434" fmla="*/ 36817 h 142003"/>
                <a:gd name="connsiteX435" fmla="*/ 32193 w 430758"/>
                <a:gd name="connsiteY435" fmla="*/ 37654 h 142003"/>
                <a:gd name="connsiteX436" fmla="*/ 32937 w 430758"/>
                <a:gd name="connsiteY436" fmla="*/ 37513 h 142003"/>
                <a:gd name="connsiteX437" fmla="*/ 33876 w 430758"/>
                <a:gd name="connsiteY437" fmla="*/ 36950 h 142003"/>
                <a:gd name="connsiteX438" fmla="*/ 34736 w 430758"/>
                <a:gd name="connsiteY438" fmla="*/ 35526 h 142003"/>
                <a:gd name="connsiteX439" fmla="*/ 35331 w 430758"/>
                <a:gd name="connsiteY439" fmla="*/ 34306 h 142003"/>
                <a:gd name="connsiteX440" fmla="*/ 38562 w 430758"/>
                <a:gd name="connsiteY440" fmla="*/ 32944 h 142003"/>
                <a:gd name="connsiteX441" fmla="*/ 41902 w 430758"/>
                <a:gd name="connsiteY441" fmla="*/ 31716 h 142003"/>
                <a:gd name="connsiteX442" fmla="*/ 42356 w 430758"/>
                <a:gd name="connsiteY442" fmla="*/ 31841 h 142003"/>
                <a:gd name="connsiteX443" fmla="*/ 42896 w 430758"/>
                <a:gd name="connsiteY443" fmla="*/ 32381 h 142003"/>
                <a:gd name="connsiteX444" fmla="*/ 43960 w 430758"/>
                <a:gd name="connsiteY444" fmla="*/ 34165 h 142003"/>
                <a:gd name="connsiteX445" fmla="*/ 44586 w 430758"/>
                <a:gd name="connsiteY445" fmla="*/ 34541 h 142003"/>
                <a:gd name="connsiteX446" fmla="*/ 45486 w 430758"/>
                <a:gd name="connsiteY446" fmla="*/ 34721 h 142003"/>
                <a:gd name="connsiteX447" fmla="*/ 47050 w 430758"/>
                <a:gd name="connsiteY447" fmla="*/ 34533 h 142003"/>
                <a:gd name="connsiteX448" fmla="*/ 48865 w 430758"/>
                <a:gd name="connsiteY448" fmla="*/ 33523 h 142003"/>
                <a:gd name="connsiteX449" fmla="*/ 49819 w 430758"/>
                <a:gd name="connsiteY449" fmla="*/ 31638 h 142003"/>
                <a:gd name="connsiteX450" fmla="*/ 50242 w 430758"/>
                <a:gd name="connsiteY450" fmla="*/ 30152 h 142003"/>
                <a:gd name="connsiteX451" fmla="*/ 52855 w 430758"/>
                <a:gd name="connsiteY451" fmla="*/ 27578 h 142003"/>
                <a:gd name="connsiteX452" fmla="*/ 53144 w 430758"/>
                <a:gd name="connsiteY452" fmla="*/ 25645 h 142003"/>
                <a:gd name="connsiteX453" fmla="*/ 53895 w 430758"/>
                <a:gd name="connsiteY453" fmla="*/ 24370 h 142003"/>
                <a:gd name="connsiteX454" fmla="*/ 4428 w 430758"/>
                <a:gd name="connsiteY454" fmla="*/ 19465 h 142003"/>
                <a:gd name="connsiteX455" fmla="*/ 5977 w 430758"/>
                <a:gd name="connsiteY455" fmla="*/ 21820 h 142003"/>
                <a:gd name="connsiteX456" fmla="*/ 5202 w 430758"/>
                <a:gd name="connsiteY456" fmla="*/ 22868 h 142003"/>
                <a:gd name="connsiteX457" fmla="*/ 4811 w 430758"/>
                <a:gd name="connsiteY457" fmla="*/ 23173 h 142003"/>
                <a:gd name="connsiteX458" fmla="*/ 3880 w 430758"/>
                <a:gd name="connsiteY458" fmla="*/ 22829 h 142003"/>
                <a:gd name="connsiteX459" fmla="*/ 2989 w 430758"/>
                <a:gd name="connsiteY459" fmla="*/ 23729 h 142003"/>
                <a:gd name="connsiteX460" fmla="*/ 2136 w 430758"/>
                <a:gd name="connsiteY460" fmla="*/ 23908 h 142003"/>
                <a:gd name="connsiteX461" fmla="*/ 1283 w 430758"/>
                <a:gd name="connsiteY461" fmla="*/ 22281 h 142003"/>
                <a:gd name="connsiteX462" fmla="*/ 227 w 430758"/>
                <a:gd name="connsiteY462" fmla="*/ 21632 h 142003"/>
                <a:gd name="connsiteX463" fmla="*/ 0 w 430758"/>
                <a:gd name="connsiteY463" fmla="*/ 20505 h 142003"/>
                <a:gd name="connsiteX464" fmla="*/ 1416 w 430758"/>
                <a:gd name="connsiteY464" fmla="*/ 20310 h 142003"/>
                <a:gd name="connsiteX465" fmla="*/ 2261 w 430758"/>
                <a:gd name="connsiteY465" fmla="*/ 20701 h 142003"/>
                <a:gd name="connsiteX466" fmla="*/ 3849 w 430758"/>
                <a:gd name="connsiteY466" fmla="*/ 19918 h 142003"/>
                <a:gd name="connsiteX467" fmla="*/ 4428 w 430758"/>
                <a:gd name="connsiteY467" fmla="*/ 19465 h 142003"/>
                <a:gd name="connsiteX468" fmla="*/ 14105 w 430758"/>
                <a:gd name="connsiteY468" fmla="*/ 45141 h 142003"/>
                <a:gd name="connsiteX469" fmla="*/ 13558 w 430758"/>
                <a:gd name="connsiteY469" fmla="*/ 45751 h 142003"/>
                <a:gd name="connsiteX470" fmla="*/ 11962 w 430758"/>
                <a:gd name="connsiteY470" fmla="*/ 45399 h 142003"/>
                <a:gd name="connsiteX471" fmla="*/ 12244 w 430758"/>
                <a:gd name="connsiteY471" fmla="*/ 41808 h 142003"/>
                <a:gd name="connsiteX472" fmla="*/ 13151 w 430758"/>
                <a:gd name="connsiteY472" fmla="*/ 41347 h 142003"/>
                <a:gd name="connsiteX473" fmla="*/ 14575 w 430758"/>
                <a:gd name="connsiteY473" fmla="*/ 41996 h 142003"/>
                <a:gd name="connsiteX474" fmla="*/ 15201 w 430758"/>
                <a:gd name="connsiteY474" fmla="*/ 42607 h 142003"/>
                <a:gd name="connsiteX475" fmla="*/ 14105 w 430758"/>
                <a:gd name="connsiteY475" fmla="*/ 45141 h 142003"/>
                <a:gd name="connsiteX476" fmla="*/ 400442 w 430758"/>
                <a:gd name="connsiteY476" fmla="*/ 69402 h 142003"/>
                <a:gd name="connsiteX477" fmla="*/ 397384 w 430758"/>
                <a:gd name="connsiteY477" fmla="*/ 69824 h 142003"/>
                <a:gd name="connsiteX478" fmla="*/ 395263 w 430758"/>
                <a:gd name="connsiteY478" fmla="*/ 69777 h 142003"/>
                <a:gd name="connsiteX479" fmla="*/ 395655 w 430758"/>
                <a:gd name="connsiteY479" fmla="*/ 69011 h 142003"/>
                <a:gd name="connsiteX480" fmla="*/ 395553 w 430758"/>
                <a:gd name="connsiteY480" fmla="*/ 68001 h 142003"/>
                <a:gd name="connsiteX481" fmla="*/ 396562 w 430758"/>
                <a:gd name="connsiteY481" fmla="*/ 67735 h 142003"/>
                <a:gd name="connsiteX482" fmla="*/ 397728 w 430758"/>
                <a:gd name="connsiteY482" fmla="*/ 67954 h 142003"/>
                <a:gd name="connsiteX483" fmla="*/ 400442 w 430758"/>
                <a:gd name="connsiteY483" fmla="*/ 69402 h 142003"/>
                <a:gd name="connsiteX484" fmla="*/ 36715 w 430758"/>
                <a:gd name="connsiteY484" fmla="*/ 95571 h 142003"/>
                <a:gd name="connsiteX485" fmla="*/ 35605 w 430758"/>
                <a:gd name="connsiteY485" fmla="*/ 95970 h 142003"/>
                <a:gd name="connsiteX486" fmla="*/ 35542 w 430758"/>
                <a:gd name="connsiteY486" fmla="*/ 95399 h 142003"/>
                <a:gd name="connsiteX487" fmla="*/ 35737 w 430758"/>
                <a:gd name="connsiteY487" fmla="*/ 94601 h 142003"/>
                <a:gd name="connsiteX488" fmla="*/ 36551 w 430758"/>
                <a:gd name="connsiteY488" fmla="*/ 93842 h 142003"/>
                <a:gd name="connsiteX489" fmla="*/ 36926 w 430758"/>
                <a:gd name="connsiteY489" fmla="*/ 94273 h 142003"/>
                <a:gd name="connsiteX490" fmla="*/ 36715 w 430758"/>
                <a:gd name="connsiteY490" fmla="*/ 95571 h 142003"/>
                <a:gd name="connsiteX491" fmla="*/ 100453 w 430758"/>
                <a:gd name="connsiteY491" fmla="*/ 101181 h 142003"/>
                <a:gd name="connsiteX492" fmla="*/ 99389 w 430758"/>
                <a:gd name="connsiteY492" fmla="*/ 101407 h 142003"/>
                <a:gd name="connsiteX493" fmla="*/ 98810 w 430758"/>
                <a:gd name="connsiteY493" fmla="*/ 101259 h 142003"/>
                <a:gd name="connsiteX494" fmla="*/ 98419 w 430758"/>
                <a:gd name="connsiteY494" fmla="*/ 100406 h 142003"/>
                <a:gd name="connsiteX495" fmla="*/ 99310 w 430758"/>
                <a:gd name="connsiteY495" fmla="*/ 98450 h 142003"/>
                <a:gd name="connsiteX496" fmla="*/ 99639 w 430758"/>
                <a:gd name="connsiteY496" fmla="*/ 98121 h 142003"/>
                <a:gd name="connsiteX497" fmla="*/ 100484 w 430758"/>
                <a:gd name="connsiteY497" fmla="*/ 100249 h 142003"/>
                <a:gd name="connsiteX498" fmla="*/ 100453 w 430758"/>
                <a:gd name="connsiteY498" fmla="*/ 101181 h 142003"/>
                <a:gd name="connsiteX499" fmla="*/ 257837 w 430758"/>
                <a:gd name="connsiteY499" fmla="*/ 108089 h 142003"/>
                <a:gd name="connsiteX500" fmla="*/ 257164 w 430758"/>
                <a:gd name="connsiteY500" fmla="*/ 108378 h 142003"/>
                <a:gd name="connsiteX501" fmla="*/ 256123 w 430758"/>
                <a:gd name="connsiteY501" fmla="*/ 107604 h 142003"/>
                <a:gd name="connsiteX502" fmla="*/ 255881 w 430758"/>
                <a:gd name="connsiteY502" fmla="*/ 100977 h 142003"/>
                <a:gd name="connsiteX503" fmla="*/ 256609 w 430758"/>
                <a:gd name="connsiteY503" fmla="*/ 100382 h 142003"/>
                <a:gd name="connsiteX504" fmla="*/ 257086 w 430758"/>
                <a:gd name="connsiteY504" fmla="*/ 100469 h 142003"/>
                <a:gd name="connsiteX505" fmla="*/ 257595 w 430758"/>
                <a:gd name="connsiteY505" fmla="*/ 101673 h 142003"/>
                <a:gd name="connsiteX506" fmla="*/ 257547 w 430758"/>
                <a:gd name="connsiteY506" fmla="*/ 104576 h 142003"/>
                <a:gd name="connsiteX507" fmla="*/ 257641 w 430758"/>
                <a:gd name="connsiteY507" fmla="*/ 107142 h 142003"/>
                <a:gd name="connsiteX508" fmla="*/ 257837 w 430758"/>
                <a:gd name="connsiteY508" fmla="*/ 108089 h 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</a:cxnLst>
              <a:rect l="l" t="t" r="r" b="b"/>
              <a:pathLst>
                <a:path w="430758" h="142003">
                  <a:moveTo>
                    <a:pt x="384130" y="4037"/>
                  </a:moveTo>
                  <a:lnTo>
                    <a:pt x="382793" y="5195"/>
                  </a:lnTo>
                  <a:lnTo>
                    <a:pt x="382339" y="3794"/>
                  </a:lnTo>
                  <a:lnTo>
                    <a:pt x="382433" y="1995"/>
                  </a:lnTo>
                  <a:lnTo>
                    <a:pt x="384240" y="321"/>
                  </a:lnTo>
                  <a:lnTo>
                    <a:pt x="386814" y="0"/>
                  </a:lnTo>
                  <a:lnTo>
                    <a:pt x="387182" y="1338"/>
                  </a:lnTo>
                  <a:lnTo>
                    <a:pt x="386877" y="2871"/>
                  </a:lnTo>
                  <a:lnTo>
                    <a:pt x="386274" y="3662"/>
                  </a:lnTo>
                  <a:lnTo>
                    <a:pt x="384130" y="4037"/>
                  </a:lnTo>
                  <a:close/>
                  <a:moveTo>
                    <a:pt x="393636" y="69746"/>
                  </a:moveTo>
                  <a:lnTo>
                    <a:pt x="392822" y="69730"/>
                  </a:lnTo>
                  <a:lnTo>
                    <a:pt x="390929" y="69261"/>
                  </a:lnTo>
                  <a:lnTo>
                    <a:pt x="387127" y="66937"/>
                  </a:lnTo>
                  <a:lnTo>
                    <a:pt x="383239" y="66116"/>
                  </a:lnTo>
                  <a:lnTo>
                    <a:pt x="377590" y="66046"/>
                  </a:lnTo>
                  <a:lnTo>
                    <a:pt x="374398" y="65717"/>
                  </a:lnTo>
                  <a:lnTo>
                    <a:pt x="373100" y="66061"/>
                  </a:lnTo>
                  <a:lnTo>
                    <a:pt x="372004" y="66077"/>
                  </a:lnTo>
                  <a:lnTo>
                    <a:pt x="371214" y="65607"/>
                  </a:lnTo>
                  <a:lnTo>
                    <a:pt x="370377" y="65373"/>
                  </a:lnTo>
                  <a:lnTo>
                    <a:pt x="368171" y="66742"/>
                  </a:lnTo>
                  <a:lnTo>
                    <a:pt x="367146" y="66327"/>
                  </a:lnTo>
                  <a:lnTo>
                    <a:pt x="366106" y="65748"/>
                  </a:lnTo>
                  <a:lnTo>
                    <a:pt x="364259" y="65560"/>
                  </a:lnTo>
                  <a:lnTo>
                    <a:pt x="362021" y="65725"/>
                  </a:lnTo>
                  <a:lnTo>
                    <a:pt x="359549" y="67133"/>
                  </a:lnTo>
                  <a:lnTo>
                    <a:pt x="356796" y="65866"/>
                  </a:lnTo>
                  <a:lnTo>
                    <a:pt x="356013" y="65881"/>
                  </a:lnTo>
                  <a:lnTo>
                    <a:pt x="355489" y="66210"/>
                  </a:lnTo>
                  <a:lnTo>
                    <a:pt x="354300" y="67947"/>
                  </a:lnTo>
                  <a:lnTo>
                    <a:pt x="352023" y="69269"/>
                  </a:lnTo>
                  <a:lnTo>
                    <a:pt x="350897" y="71702"/>
                  </a:lnTo>
                  <a:lnTo>
                    <a:pt x="350200" y="74033"/>
                  </a:lnTo>
                  <a:lnTo>
                    <a:pt x="349598" y="74839"/>
                  </a:lnTo>
                  <a:lnTo>
                    <a:pt x="349434" y="79337"/>
                  </a:lnTo>
                  <a:lnTo>
                    <a:pt x="349074" y="81512"/>
                  </a:lnTo>
                  <a:lnTo>
                    <a:pt x="349645" y="84384"/>
                  </a:lnTo>
                  <a:lnTo>
                    <a:pt x="349543" y="85620"/>
                  </a:lnTo>
                  <a:lnTo>
                    <a:pt x="348534" y="87458"/>
                  </a:lnTo>
                  <a:lnTo>
                    <a:pt x="348401" y="87881"/>
                  </a:lnTo>
                  <a:lnTo>
                    <a:pt x="347869" y="90799"/>
                  </a:lnTo>
                  <a:lnTo>
                    <a:pt x="348073" y="91581"/>
                  </a:lnTo>
                  <a:lnTo>
                    <a:pt x="347939" y="92559"/>
                  </a:lnTo>
                  <a:lnTo>
                    <a:pt x="347087" y="94609"/>
                  </a:lnTo>
                  <a:lnTo>
                    <a:pt x="345545" y="95172"/>
                  </a:lnTo>
                  <a:lnTo>
                    <a:pt x="343926" y="95493"/>
                  </a:lnTo>
                  <a:lnTo>
                    <a:pt x="342534" y="94797"/>
                  </a:lnTo>
                  <a:lnTo>
                    <a:pt x="341282" y="95923"/>
                  </a:lnTo>
                  <a:lnTo>
                    <a:pt x="339693" y="97660"/>
                  </a:lnTo>
                  <a:lnTo>
                    <a:pt x="339005" y="98833"/>
                  </a:lnTo>
                  <a:lnTo>
                    <a:pt x="339013" y="99921"/>
                  </a:lnTo>
                  <a:lnTo>
                    <a:pt x="339177" y="100648"/>
                  </a:lnTo>
                  <a:lnTo>
                    <a:pt x="338849" y="101400"/>
                  </a:lnTo>
                  <a:lnTo>
                    <a:pt x="338810" y="102198"/>
                  </a:lnTo>
                  <a:lnTo>
                    <a:pt x="338888" y="103348"/>
                  </a:lnTo>
                  <a:lnTo>
                    <a:pt x="339967" y="103825"/>
                  </a:lnTo>
                  <a:lnTo>
                    <a:pt x="341094" y="104818"/>
                  </a:lnTo>
                  <a:lnTo>
                    <a:pt x="341055" y="105773"/>
                  </a:lnTo>
                  <a:lnTo>
                    <a:pt x="340437" y="106430"/>
                  </a:lnTo>
                  <a:lnTo>
                    <a:pt x="339021" y="107447"/>
                  </a:lnTo>
                  <a:lnTo>
                    <a:pt x="336439" y="109528"/>
                  </a:lnTo>
                  <a:lnTo>
                    <a:pt x="333529" y="111304"/>
                  </a:lnTo>
                  <a:lnTo>
                    <a:pt x="332426" y="111719"/>
                  </a:lnTo>
                  <a:lnTo>
                    <a:pt x="332027" y="112540"/>
                  </a:lnTo>
                  <a:lnTo>
                    <a:pt x="331823" y="113643"/>
                  </a:lnTo>
                  <a:lnTo>
                    <a:pt x="332464" y="116061"/>
                  </a:lnTo>
                  <a:lnTo>
                    <a:pt x="333075" y="116773"/>
                  </a:lnTo>
                  <a:lnTo>
                    <a:pt x="333396" y="117618"/>
                  </a:lnTo>
                  <a:lnTo>
                    <a:pt x="333004" y="118627"/>
                  </a:lnTo>
                  <a:lnTo>
                    <a:pt x="332723" y="119495"/>
                  </a:lnTo>
                  <a:lnTo>
                    <a:pt x="331651" y="120043"/>
                  </a:lnTo>
                  <a:lnTo>
                    <a:pt x="330603" y="120442"/>
                  </a:lnTo>
                  <a:lnTo>
                    <a:pt x="330219" y="121130"/>
                  </a:lnTo>
                  <a:lnTo>
                    <a:pt x="329672" y="124025"/>
                  </a:lnTo>
                  <a:lnTo>
                    <a:pt x="329038" y="125535"/>
                  </a:lnTo>
                  <a:lnTo>
                    <a:pt x="327614" y="127780"/>
                  </a:lnTo>
                  <a:lnTo>
                    <a:pt x="327137" y="128805"/>
                  </a:lnTo>
                  <a:lnTo>
                    <a:pt x="326402" y="129134"/>
                  </a:lnTo>
                  <a:lnTo>
                    <a:pt x="323648" y="128085"/>
                  </a:lnTo>
                  <a:lnTo>
                    <a:pt x="321183" y="128719"/>
                  </a:lnTo>
                  <a:lnTo>
                    <a:pt x="317913" y="129126"/>
                  </a:lnTo>
                  <a:lnTo>
                    <a:pt x="315143" y="129063"/>
                  </a:lnTo>
                  <a:lnTo>
                    <a:pt x="313008" y="129525"/>
                  </a:lnTo>
                  <a:lnTo>
                    <a:pt x="311537" y="130706"/>
                  </a:lnTo>
                  <a:lnTo>
                    <a:pt x="309894" y="132201"/>
                  </a:lnTo>
                  <a:lnTo>
                    <a:pt x="308165" y="133311"/>
                  </a:lnTo>
                  <a:lnTo>
                    <a:pt x="306859" y="133851"/>
                  </a:lnTo>
                  <a:lnTo>
                    <a:pt x="304465" y="132271"/>
                  </a:lnTo>
                  <a:lnTo>
                    <a:pt x="303252" y="132412"/>
                  </a:lnTo>
                  <a:lnTo>
                    <a:pt x="301077" y="131864"/>
                  </a:lnTo>
                  <a:lnTo>
                    <a:pt x="295968" y="130096"/>
                  </a:lnTo>
                  <a:lnTo>
                    <a:pt x="294709" y="129580"/>
                  </a:lnTo>
                  <a:lnTo>
                    <a:pt x="293347" y="129533"/>
                  </a:lnTo>
                  <a:lnTo>
                    <a:pt x="292940" y="129024"/>
                  </a:lnTo>
                  <a:lnTo>
                    <a:pt x="293152" y="128171"/>
                  </a:lnTo>
                  <a:lnTo>
                    <a:pt x="292940" y="127045"/>
                  </a:lnTo>
                  <a:lnTo>
                    <a:pt x="291947" y="126622"/>
                  </a:lnTo>
                  <a:lnTo>
                    <a:pt x="281690" y="126794"/>
                  </a:lnTo>
                  <a:lnTo>
                    <a:pt x="278733" y="127764"/>
                  </a:lnTo>
                  <a:lnTo>
                    <a:pt x="276738" y="128531"/>
                  </a:lnTo>
                  <a:lnTo>
                    <a:pt x="275314" y="129415"/>
                  </a:lnTo>
                  <a:lnTo>
                    <a:pt x="274907" y="131614"/>
                  </a:lnTo>
                  <a:lnTo>
                    <a:pt x="274055" y="133679"/>
                  </a:lnTo>
                  <a:lnTo>
                    <a:pt x="272952" y="135870"/>
                  </a:lnTo>
                  <a:lnTo>
                    <a:pt x="269541" y="136527"/>
                  </a:lnTo>
                  <a:lnTo>
                    <a:pt x="267037" y="138741"/>
                  </a:lnTo>
                  <a:lnTo>
                    <a:pt x="266177" y="139007"/>
                  </a:lnTo>
                  <a:lnTo>
                    <a:pt x="264455" y="138686"/>
                  </a:lnTo>
                  <a:lnTo>
                    <a:pt x="262609" y="138506"/>
                  </a:lnTo>
                  <a:lnTo>
                    <a:pt x="261279" y="139124"/>
                  </a:lnTo>
                  <a:lnTo>
                    <a:pt x="259879" y="139093"/>
                  </a:lnTo>
                  <a:lnTo>
                    <a:pt x="255568" y="138060"/>
                  </a:lnTo>
                  <a:lnTo>
                    <a:pt x="251492" y="137896"/>
                  </a:lnTo>
                  <a:lnTo>
                    <a:pt x="249184" y="138420"/>
                  </a:lnTo>
                  <a:lnTo>
                    <a:pt x="247909" y="138616"/>
                  </a:lnTo>
                  <a:lnTo>
                    <a:pt x="240813" y="141651"/>
                  </a:lnTo>
                  <a:lnTo>
                    <a:pt x="238411" y="142003"/>
                  </a:lnTo>
                  <a:lnTo>
                    <a:pt x="237441" y="141565"/>
                  </a:lnTo>
                  <a:lnTo>
                    <a:pt x="236072" y="140321"/>
                  </a:lnTo>
                  <a:lnTo>
                    <a:pt x="234234" y="139077"/>
                  </a:lnTo>
                  <a:lnTo>
                    <a:pt x="229829" y="134845"/>
                  </a:lnTo>
                  <a:lnTo>
                    <a:pt x="228202" y="133851"/>
                  </a:lnTo>
                  <a:lnTo>
                    <a:pt x="227122" y="132834"/>
                  </a:lnTo>
                  <a:lnTo>
                    <a:pt x="226097" y="131622"/>
                  </a:lnTo>
                  <a:lnTo>
                    <a:pt x="224634" y="130315"/>
                  </a:lnTo>
                  <a:lnTo>
                    <a:pt x="223304" y="129415"/>
                  </a:lnTo>
                  <a:lnTo>
                    <a:pt x="221505" y="127585"/>
                  </a:lnTo>
                  <a:lnTo>
                    <a:pt x="219713" y="125582"/>
                  </a:lnTo>
                  <a:lnTo>
                    <a:pt x="219306" y="122054"/>
                  </a:lnTo>
                  <a:lnTo>
                    <a:pt x="217882" y="121404"/>
                  </a:lnTo>
                  <a:lnTo>
                    <a:pt x="217398" y="120481"/>
                  </a:lnTo>
                  <a:lnTo>
                    <a:pt x="217179" y="119440"/>
                  </a:lnTo>
                  <a:lnTo>
                    <a:pt x="219158" y="116577"/>
                  </a:lnTo>
                  <a:lnTo>
                    <a:pt x="220598" y="119605"/>
                  </a:lnTo>
                  <a:lnTo>
                    <a:pt x="221145" y="120277"/>
                  </a:lnTo>
                  <a:lnTo>
                    <a:pt x="224337" y="122319"/>
                  </a:lnTo>
                  <a:lnTo>
                    <a:pt x="226966" y="123337"/>
                  </a:lnTo>
                  <a:lnTo>
                    <a:pt x="229806" y="123751"/>
                  </a:lnTo>
                  <a:lnTo>
                    <a:pt x="232700" y="123837"/>
                  </a:lnTo>
                  <a:lnTo>
                    <a:pt x="233843" y="123696"/>
                  </a:lnTo>
                  <a:lnTo>
                    <a:pt x="234969" y="123290"/>
                  </a:lnTo>
                  <a:lnTo>
                    <a:pt x="236072" y="123728"/>
                  </a:lnTo>
                  <a:lnTo>
                    <a:pt x="242120" y="127037"/>
                  </a:lnTo>
                  <a:lnTo>
                    <a:pt x="244467" y="127631"/>
                  </a:lnTo>
                  <a:lnTo>
                    <a:pt x="246947" y="127381"/>
                  </a:lnTo>
                  <a:lnTo>
                    <a:pt x="247932" y="127710"/>
                  </a:lnTo>
                  <a:lnTo>
                    <a:pt x="251414" y="130253"/>
                  </a:lnTo>
                  <a:lnTo>
                    <a:pt x="252438" y="130558"/>
                  </a:lnTo>
                  <a:lnTo>
                    <a:pt x="254152" y="130362"/>
                  </a:lnTo>
                  <a:lnTo>
                    <a:pt x="251969" y="129204"/>
                  </a:lnTo>
                  <a:lnTo>
                    <a:pt x="250530" y="128383"/>
                  </a:lnTo>
                  <a:lnTo>
                    <a:pt x="249880" y="126834"/>
                  </a:lnTo>
                  <a:lnTo>
                    <a:pt x="250280" y="125183"/>
                  </a:lnTo>
                  <a:lnTo>
                    <a:pt x="251672" y="124080"/>
                  </a:lnTo>
                  <a:lnTo>
                    <a:pt x="252642" y="122883"/>
                  </a:lnTo>
                  <a:lnTo>
                    <a:pt x="252986" y="119315"/>
                  </a:lnTo>
                  <a:lnTo>
                    <a:pt x="253605" y="117508"/>
                  </a:lnTo>
                  <a:lnTo>
                    <a:pt x="254763" y="115795"/>
                  </a:lnTo>
                  <a:lnTo>
                    <a:pt x="255145" y="114136"/>
                  </a:lnTo>
                  <a:lnTo>
                    <a:pt x="253839" y="112869"/>
                  </a:lnTo>
                  <a:lnTo>
                    <a:pt x="253550" y="110694"/>
                  </a:lnTo>
                  <a:lnTo>
                    <a:pt x="253831" y="108894"/>
                  </a:lnTo>
                  <a:lnTo>
                    <a:pt x="254574" y="107666"/>
                  </a:lnTo>
                  <a:lnTo>
                    <a:pt x="255748" y="108480"/>
                  </a:lnTo>
                  <a:lnTo>
                    <a:pt x="256969" y="109231"/>
                  </a:lnTo>
                  <a:lnTo>
                    <a:pt x="258166" y="109153"/>
                  </a:lnTo>
                  <a:lnTo>
                    <a:pt x="258995" y="108855"/>
                  </a:lnTo>
                  <a:lnTo>
                    <a:pt x="259144" y="107924"/>
                  </a:lnTo>
                  <a:lnTo>
                    <a:pt x="258924" y="106305"/>
                  </a:lnTo>
                  <a:lnTo>
                    <a:pt x="258987" y="103332"/>
                  </a:lnTo>
                  <a:lnTo>
                    <a:pt x="260504" y="100954"/>
                  </a:lnTo>
                  <a:lnTo>
                    <a:pt x="262938" y="99319"/>
                  </a:lnTo>
                  <a:lnTo>
                    <a:pt x="265230" y="98536"/>
                  </a:lnTo>
                  <a:lnTo>
                    <a:pt x="273820" y="97206"/>
                  </a:lnTo>
                  <a:lnTo>
                    <a:pt x="287402" y="93803"/>
                  </a:lnTo>
                  <a:lnTo>
                    <a:pt x="291423" y="92489"/>
                  </a:lnTo>
                  <a:lnTo>
                    <a:pt x="292902" y="91808"/>
                  </a:lnTo>
                  <a:lnTo>
                    <a:pt x="294146" y="90861"/>
                  </a:lnTo>
                  <a:lnTo>
                    <a:pt x="296250" y="87842"/>
                  </a:lnTo>
                  <a:lnTo>
                    <a:pt x="300201" y="83077"/>
                  </a:lnTo>
                  <a:lnTo>
                    <a:pt x="302970" y="79165"/>
                  </a:lnTo>
                  <a:lnTo>
                    <a:pt x="308806" y="73462"/>
                  </a:lnTo>
                  <a:lnTo>
                    <a:pt x="313462" y="68174"/>
                  </a:lnTo>
                  <a:lnTo>
                    <a:pt x="314087" y="67180"/>
                  </a:lnTo>
                  <a:lnTo>
                    <a:pt x="314862" y="64293"/>
                  </a:lnTo>
                  <a:lnTo>
                    <a:pt x="314925" y="62932"/>
                  </a:lnTo>
                  <a:lnTo>
                    <a:pt x="314784" y="61555"/>
                  </a:lnTo>
                  <a:lnTo>
                    <a:pt x="315402" y="60913"/>
                  </a:lnTo>
                  <a:lnTo>
                    <a:pt x="316309" y="60530"/>
                  </a:lnTo>
                  <a:lnTo>
                    <a:pt x="316528" y="60530"/>
                  </a:lnTo>
                  <a:lnTo>
                    <a:pt x="317217" y="61132"/>
                  </a:lnTo>
                  <a:lnTo>
                    <a:pt x="318836" y="61969"/>
                  </a:lnTo>
                  <a:lnTo>
                    <a:pt x="320041" y="63049"/>
                  </a:lnTo>
                  <a:lnTo>
                    <a:pt x="320855" y="64442"/>
                  </a:lnTo>
                  <a:lnTo>
                    <a:pt x="321434" y="65740"/>
                  </a:lnTo>
                  <a:lnTo>
                    <a:pt x="321480" y="66851"/>
                  </a:lnTo>
                  <a:lnTo>
                    <a:pt x="322216" y="67759"/>
                  </a:lnTo>
                  <a:lnTo>
                    <a:pt x="324273" y="67915"/>
                  </a:lnTo>
                  <a:lnTo>
                    <a:pt x="324938" y="69057"/>
                  </a:lnTo>
                  <a:lnTo>
                    <a:pt x="326370" y="71021"/>
                  </a:lnTo>
                  <a:lnTo>
                    <a:pt x="327685" y="72437"/>
                  </a:lnTo>
                  <a:lnTo>
                    <a:pt x="328490" y="72985"/>
                  </a:lnTo>
                  <a:lnTo>
                    <a:pt x="329492" y="72688"/>
                  </a:lnTo>
                  <a:lnTo>
                    <a:pt x="331049" y="71397"/>
                  </a:lnTo>
                  <a:lnTo>
                    <a:pt x="332175" y="69816"/>
                  </a:lnTo>
                  <a:lnTo>
                    <a:pt x="332934" y="67681"/>
                  </a:lnTo>
                  <a:lnTo>
                    <a:pt x="332339" y="67368"/>
                  </a:lnTo>
                  <a:lnTo>
                    <a:pt x="333388" y="65756"/>
                  </a:lnTo>
                  <a:lnTo>
                    <a:pt x="333583" y="64911"/>
                  </a:lnTo>
                  <a:lnTo>
                    <a:pt x="333099" y="64137"/>
                  </a:lnTo>
                  <a:lnTo>
                    <a:pt x="332480" y="63362"/>
                  </a:lnTo>
                  <a:lnTo>
                    <a:pt x="332246" y="61414"/>
                  </a:lnTo>
                  <a:lnTo>
                    <a:pt x="331816" y="58934"/>
                  </a:lnTo>
                  <a:lnTo>
                    <a:pt x="331526" y="57807"/>
                  </a:lnTo>
                  <a:lnTo>
                    <a:pt x="332347" y="57002"/>
                  </a:lnTo>
                  <a:lnTo>
                    <a:pt x="334115" y="55977"/>
                  </a:lnTo>
                  <a:lnTo>
                    <a:pt x="335883" y="54787"/>
                  </a:lnTo>
                  <a:lnTo>
                    <a:pt x="337675" y="53833"/>
                  </a:lnTo>
                  <a:lnTo>
                    <a:pt x="337722" y="55554"/>
                  </a:lnTo>
                  <a:lnTo>
                    <a:pt x="337675" y="58394"/>
                  </a:lnTo>
                  <a:lnTo>
                    <a:pt x="338215" y="60772"/>
                  </a:lnTo>
                  <a:lnTo>
                    <a:pt x="339436" y="64981"/>
                  </a:lnTo>
                  <a:lnTo>
                    <a:pt x="340828" y="65553"/>
                  </a:lnTo>
                  <a:lnTo>
                    <a:pt x="342502" y="65928"/>
                  </a:lnTo>
                  <a:lnTo>
                    <a:pt x="343472" y="65811"/>
                  </a:lnTo>
                  <a:lnTo>
                    <a:pt x="344098" y="65529"/>
                  </a:lnTo>
                  <a:lnTo>
                    <a:pt x="344263" y="65193"/>
                  </a:lnTo>
                  <a:lnTo>
                    <a:pt x="343222" y="63542"/>
                  </a:lnTo>
                  <a:lnTo>
                    <a:pt x="342948" y="59654"/>
                  </a:lnTo>
                  <a:lnTo>
                    <a:pt x="342095" y="57103"/>
                  </a:lnTo>
                  <a:lnTo>
                    <a:pt x="340789" y="54561"/>
                  </a:lnTo>
                  <a:lnTo>
                    <a:pt x="340171" y="53841"/>
                  </a:lnTo>
                  <a:lnTo>
                    <a:pt x="345326" y="53121"/>
                  </a:lnTo>
                  <a:lnTo>
                    <a:pt x="346476" y="52323"/>
                  </a:lnTo>
                  <a:lnTo>
                    <a:pt x="348503" y="50578"/>
                  </a:lnTo>
                  <a:lnTo>
                    <a:pt x="349269" y="49601"/>
                  </a:lnTo>
                  <a:lnTo>
                    <a:pt x="349872" y="47394"/>
                  </a:lnTo>
                  <a:lnTo>
                    <a:pt x="347345" y="46088"/>
                  </a:lnTo>
                  <a:lnTo>
                    <a:pt x="346351" y="44414"/>
                  </a:lnTo>
                  <a:lnTo>
                    <a:pt x="346289" y="42607"/>
                  </a:lnTo>
                  <a:lnTo>
                    <a:pt x="349308" y="39242"/>
                  </a:lnTo>
                  <a:lnTo>
                    <a:pt x="350357" y="38436"/>
                  </a:lnTo>
                  <a:lnTo>
                    <a:pt x="350811" y="39634"/>
                  </a:lnTo>
                  <a:lnTo>
                    <a:pt x="352140" y="39939"/>
                  </a:lnTo>
                  <a:lnTo>
                    <a:pt x="353361" y="39986"/>
                  </a:lnTo>
                  <a:lnTo>
                    <a:pt x="354589" y="39915"/>
                  </a:lnTo>
                  <a:lnTo>
                    <a:pt x="356357" y="38218"/>
                  </a:lnTo>
                  <a:lnTo>
                    <a:pt x="357265" y="35777"/>
                  </a:lnTo>
                  <a:lnTo>
                    <a:pt x="360363" y="32327"/>
                  </a:lnTo>
                  <a:lnTo>
                    <a:pt x="361466" y="29682"/>
                  </a:lnTo>
                  <a:lnTo>
                    <a:pt x="362092" y="26913"/>
                  </a:lnTo>
                  <a:lnTo>
                    <a:pt x="369916" y="18307"/>
                  </a:lnTo>
                  <a:lnTo>
                    <a:pt x="370870" y="16969"/>
                  </a:lnTo>
                  <a:lnTo>
                    <a:pt x="375517" y="8309"/>
                  </a:lnTo>
                  <a:lnTo>
                    <a:pt x="376096" y="8019"/>
                  </a:lnTo>
                  <a:lnTo>
                    <a:pt x="377340" y="8856"/>
                  </a:lnTo>
                  <a:lnTo>
                    <a:pt x="377708" y="11610"/>
                  </a:lnTo>
                  <a:lnTo>
                    <a:pt x="377543" y="12807"/>
                  </a:lnTo>
                  <a:lnTo>
                    <a:pt x="376784" y="14591"/>
                  </a:lnTo>
                  <a:lnTo>
                    <a:pt x="376354" y="16453"/>
                  </a:lnTo>
                  <a:lnTo>
                    <a:pt x="376886" y="16414"/>
                  </a:lnTo>
                  <a:lnTo>
                    <a:pt x="379100" y="15279"/>
                  </a:lnTo>
                  <a:lnTo>
                    <a:pt x="381408" y="12252"/>
                  </a:lnTo>
                  <a:lnTo>
                    <a:pt x="382715" y="9631"/>
                  </a:lnTo>
                  <a:lnTo>
                    <a:pt x="383825" y="8488"/>
                  </a:lnTo>
                  <a:lnTo>
                    <a:pt x="386055" y="9130"/>
                  </a:lnTo>
                  <a:lnTo>
                    <a:pt x="386548" y="9584"/>
                  </a:lnTo>
                  <a:lnTo>
                    <a:pt x="386391" y="11469"/>
                  </a:lnTo>
                  <a:lnTo>
                    <a:pt x="386603" y="12565"/>
                  </a:lnTo>
                  <a:lnTo>
                    <a:pt x="387456" y="14904"/>
                  </a:lnTo>
                  <a:lnTo>
                    <a:pt x="389349" y="16328"/>
                  </a:lnTo>
                  <a:lnTo>
                    <a:pt x="391962" y="17220"/>
                  </a:lnTo>
                  <a:lnTo>
                    <a:pt x="394387" y="18518"/>
                  </a:lnTo>
                  <a:lnTo>
                    <a:pt x="395185" y="19371"/>
                  </a:lnTo>
                  <a:lnTo>
                    <a:pt x="395701" y="20396"/>
                  </a:lnTo>
                  <a:lnTo>
                    <a:pt x="396233" y="22078"/>
                  </a:lnTo>
                  <a:lnTo>
                    <a:pt x="396272" y="23783"/>
                  </a:lnTo>
                  <a:lnTo>
                    <a:pt x="394520" y="25450"/>
                  </a:lnTo>
                  <a:lnTo>
                    <a:pt x="395263" y="28149"/>
                  </a:lnTo>
                  <a:lnTo>
                    <a:pt x="395146" y="29721"/>
                  </a:lnTo>
                  <a:lnTo>
                    <a:pt x="394551" y="31067"/>
                  </a:lnTo>
                  <a:lnTo>
                    <a:pt x="392001" y="32295"/>
                  </a:lnTo>
                  <a:lnTo>
                    <a:pt x="398956" y="31075"/>
                  </a:lnTo>
                  <a:lnTo>
                    <a:pt x="400669" y="30378"/>
                  </a:lnTo>
                  <a:lnTo>
                    <a:pt x="403048" y="28603"/>
                  </a:lnTo>
                  <a:lnTo>
                    <a:pt x="404315" y="30136"/>
                  </a:lnTo>
                  <a:lnTo>
                    <a:pt x="405504" y="32788"/>
                  </a:lnTo>
                  <a:lnTo>
                    <a:pt x="404550" y="33453"/>
                  </a:lnTo>
                  <a:lnTo>
                    <a:pt x="401522" y="34431"/>
                  </a:lnTo>
                  <a:lnTo>
                    <a:pt x="401374" y="34830"/>
                  </a:lnTo>
                  <a:lnTo>
                    <a:pt x="402375" y="36207"/>
                  </a:lnTo>
                  <a:lnTo>
                    <a:pt x="403635" y="36074"/>
                  </a:lnTo>
                  <a:lnTo>
                    <a:pt x="406130" y="35151"/>
                  </a:lnTo>
                  <a:lnTo>
                    <a:pt x="408423" y="33696"/>
                  </a:lnTo>
                  <a:lnTo>
                    <a:pt x="409533" y="33711"/>
                  </a:lnTo>
                  <a:lnTo>
                    <a:pt x="410707" y="34009"/>
                  </a:lnTo>
                  <a:lnTo>
                    <a:pt x="412968" y="34947"/>
                  </a:lnTo>
                  <a:lnTo>
                    <a:pt x="414235" y="35706"/>
                  </a:lnTo>
                  <a:lnTo>
                    <a:pt x="415315" y="36684"/>
                  </a:lnTo>
                  <a:lnTo>
                    <a:pt x="416011" y="38710"/>
                  </a:lnTo>
                  <a:lnTo>
                    <a:pt x="418624" y="39446"/>
                  </a:lnTo>
                  <a:lnTo>
                    <a:pt x="423975" y="42286"/>
                  </a:lnTo>
                  <a:lnTo>
                    <a:pt x="424969" y="42528"/>
                  </a:lnTo>
                  <a:lnTo>
                    <a:pt x="426009" y="42583"/>
                  </a:lnTo>
                  <a:lnTo>
                    <a:pt x="428826" y="42239"/>
                  </a:lnTo>
                  <a:lnTo>
                    <a:pt x="429819" y="42638"/>
                  </a:lnTo>
                  <a:lnTo>
                    <a:pt x="430523" y="43663"/>
                  </a:lnTo>
                  <a:lnTo>
                    <a:pt x="430758" y="44930"/>
                  </a:lnTo>
                  <a:lnTo>
                    <a:pt x="430680" y="46291"/>
                  </a:lnTo>
                  <a:lnTo>
                    <a:pt x="430391" y="47324"/>
                  </a:lnTo>
                  <a:lnTo>
                    <a:pt x="429734" y="48177"/>
                  </a:lnTo>
                  <a:lnTo>
                    <a:pt x="427817" y="49475"/>
                  </a:lnTo>
                  <a:lnTo>
                    <a:pt x="422990" y="51173"/>
                  </a:lnTo>
                  <a:lnTo>
                    <a:pt x="417709" y="52464"/>
                  </a:lnTo>
                  <a:lnTo>
                    <a:pt x="415056" y="52378"/>
                  </a:lnTo>
                  <a:lnTo>
                    <a:pt x="411333" y="51275"/>
                  </a:lnTo>
                  <a:lnTo>
                    <a:pt x="409979" y="51416"/>
                  </a:lnTo>
                  <a:lnTo>
                    <a:pt x="408665" y="51924"/>
                  </a:lnTo>
                  <a:lnTo>
                    <a:pt x="407022" y="55437"/>
                  </a:lnTo>
                  <a:lnTo>
                    <a:pt x="410065" y="58934"/>
                  </a:lnTo>
                  <a:lnTo>
                    <a:pt x="415299" y="62572"/>
                  </a:lnTo>
                  <a:lnTo>
                    <a:pt x="416019" y="63479"/>
                  </a:lnTo>
                  <a:lnTo>
                    <a:pt x="415831" y="64598"/>
                  </a:lnTo>
                  <a:lnTo>
                    <a:pt x="415002" y="65263"/>
                  </a:lnTo>
                  <a:lnTo>
                    <a:pt x="413891" y="65631"/>
                  </a:lnTo>
                  <a:lnTo>
                    <a:pt x="410949" y="66210"/>
                  </a:lnTo>
                  <a:lnTo>
                    <a:pt x="407977" y="66640"/>
                  </a:lnTo>
                  <a:lnTo>
                    <a:pt x="405528" y="67266"/>
                  </a:lnTo>
                  <a:lnTo>
                    <a:pt x="403126" y="68080"/>
                  </a:lnTo>
                  <a:lnTo>
                    <a:pt x="400662" y="67798"/>
                  </a:lnTo>
                  <a:lnTo>
                    <a:pt x="397266" y="66171"/>
                  </a:lnTo>
                  <a:lnTo>
                    <a:pt x="396288" y="66053"/>
                  </a:lnTo>
                  <a:lnTo>
                    <a:pt x="395255" y="66891"/>
                  </a:lnTo>
                  <a:lnTo>
                    <a:pt x="394246" y="69175"/>
                  </a:lnTo>
                  <a:lnTo>
                    <a:pt x="393636" y="69746"/>
                  </a:lnTo>
                  <a:close/>
                  <a:moveTo>
                    <a:pt x="53895" y="24370"/>
                  </a:moveTo>
                  <a:lnTo>
                    <a:pt x="57690" y="25223"/>
                  </a:lnTo>
                  <a:lnTo>
                    <a:pt x="59145" y="25911"/>
                  </a:lnTo>
                  <a:lnTo>
                    <a:pt x="63409" y="32702"/>
                  </a:lnTo>
                  <a:lnTo>
                    <a:pt x="69026" y="37474"/>
                  </a:lnTo>
                  <a:lnTo>
                    <a:pt x="71412" y="39258"/>
                  </a:lnTo>
                  <a:lnTo>
                    <a:pt x="73251" y="40103"/>
                  </a:lnTo>
                  <a:lnTo>
                    <a:pt x="75762" y="42653"/>
                  </a:lnTo>
                  <a:lnTo>
                    <a:pt x="77953" y="45861"/>
                  </a:lnTo>
                  <a:lnTo>
                    <a:pt x="82756" y="54882"/>
                  </a:lnTo>
                  <a:lnTo>
                    <a:pt x="83586" y="58840"/>
                  </a:lnTo>
                  <a:lnTo>
                    <a:pt x="83914" y="64880"/>
                  </a:lnTo>
                  <a:lnTo>
                    <a:pt x="82858" y="73986"/>
                  </a:lnTo>
                  <a:lnTo>
                    <a:pt x="81567" y="78524"/>
                  </a:lnTo>
                  <a:lnTo>
                    <a:pt x="81818" y="80667"/>
                  </a:lnTo>
                  <a:lnTo>
                    <a:pt x="83586" y="83953"/>
                  </a:lnTo>
                  <a:lnTo>
                    <a:pt x="83054" y="87059"/>
                  </a:lnTo>
                  <a:lnTo>
                    <a:pt x="83398" y="89641"/>
                  </a:lnTo>
                  <a:lnTo>
                    <a:pt x="83272" y="96792"/>
                  </a:lnTo>
                  <a:lnTo>
                    <a:pt x="84274" y="98904"/>
                  </a:lnTo>
                  <a:lnTo>
                    <a:pt x="85416" y="100249"/>
                  </a:lnTo>
                  <a:lnTo>
                    <a:pt x="91448" y="104490"/>
                  </a:lnTo>
                  <a:lnTo>
                    <a:pt x="91894" y="106062"/>
                  </a:lnTo>
                  <a:lnTo>
                    <a:pt x="94867" y="111461"/>
                  </a:lnTo>
                  <a:lnTo>
                    <a:pt x="100375" y="123211"/>
                  </a:lnTo>
                  <a:lnTo>
                    <a:pt x="101908" y="128492"/>
                  </a:lnTo>
                  <a:lnTo>
                    <a:pt x="101736" y="129916"/>
                  </a:lnTo>
                  <a:lnTo>
                    <a:pt x="101071" y="130503"/>
                  </a:lnTo>
                  <a:lnTo>
                    <a:pt x="99451" y="131019"/>
                  </a:lnTo>
                  <a:lnTo>
                    <a:pt x="98098" y="129986"/>
                  </a:lnTo>
                  <a:lnTo>
                    <a:pt x="97644" y="129251"/>
                  </a:lnTo>
                  <a:lnTo>
                    <a:pt x="97785" y="128328"/>
                  </a:lnTo>
                  <a:lnTo>
                    <a:pt x="97253" y="127420"/>
                  </a:lnTo>
                  <a:lnTo>
                    <a:pt x="95931" y="126341"/>
                  </a:lnTo>
                  <a:lnTo>
                    <a:pt x="95172" y="125371"/>
                  </a:lnTo>
                  <a:lnTo>
                    <a:pt x="95383" y="126974"/>
                  </a:lnTo>
                  <a:lnTo>
                    <a:pt x="95391" y="129055"/>
                  </a:lnTo>
                  <a:lnTo>
                    <a:pt x="93709" y="129235"/>
                  </a:lnTo>
                  <a:lnTo>
                    <a:pt x="91558" y="128586"/>
                  </a:lnTo>
                  <a:lnTo>
                    <a:pt x="88866" y="129173"/>
                  </a:lnTo>
                  <a:lnTo>
                    <a:pt x="85690" y="131723"/>
                  </a:lnTo>
                  <a:lnTo>
                    <a:pt x="84164" y="131794"/>
                  </a:lnTo>
                  <a:lnTo>
                    <a:pt x="83007" y="129603"/>
                  </a:lnTo>
                  <a:lnTo>
                    <a:pt x="82412" y="128117"/>
                  </a:lnTo>
                  <a:lnTo>
                    <a:pt x="81466" y="127068"/>
                  </a:lnTo>
                  <a:lnTo>
                    <a:pt x="71365" y="121693"/>
                  </a:lnTo>
                  <a:lnTo>
                    <a:pt x="67634" y="120317"/>
                  </a:lnTo>
                  <a:lnTo>
                    <a:pt x="63706" y="116241"/>
                  </a:lnTo>
                  <a:lnTo>
                    <a:pt x="54866" y="111742"/>
                  </a:lnTo>
                  <a:lnTo>
                    <a:pt x="49248" y="107353"/>
                  </a:lnTo>
                  <a:lnTo>
                    <a:pt x="46862" y="104646"/>
                  </a:lnTo>
                  <a:lnTo>
                    <a:pt x="41120" y="102244"/>
                  </a:lnTo>
                  <a:lnTo>
                    <a:pt x="38648" y="99412"/>
                  </a:lnTo>
                  <a:lnTo>
                    <a:pt x="37427" y="98857"/>
                  </a:lnTo>
                  <a:lnTo>
                    <a:pt x="36207" y="97848"/>
                  </a:lnTo>
                  <a:lnTo>
                    <a:pt x="37497" y="95094"/>
                  </a:lnTo>
                  <a:lnTo>
                    <a:pt x="36966" y="92223"/>
                  </a:lnTo>
                  <a:lnTo>
                    <a:pt x="36301" y="89797"/>
                  </a:lnTo>
                  <a:lnTo>
                    <a:pt x="32248" y="85017"/>
                  </a:lnTo>
                  <a:lnTo>
                    <a:pt x="30261" y="81685"/>
                  </a:lnTo>
                  <a:lnTo>
                    <a:pt x="26451" y="78359"/>
                  </a:lnTo>
                  <a:lnTo>
                    <a:pt x="24925" y="76443"/>
                  </a:lnTo>
                  <a:lnTo>
                    <a:pt x="23470" y="74221"/>
                  </a:lnTo>
                  <a:lnTo>
                    <a:pt x="24378" y="73439"/>
                  </a:lnTo>
                  <a:lnTo>
                    <a:pt x="25223" y="72969"/>
                  </a:lnTo>
                  <a:lnTo>
                    <a:pt x="24448" y="71350"/>
                  </a:lnTo>
                  <a:lnTo>
                    <a:pt x="22266" y="68541"/>
                  </a:lnTo>
                  <a:lnTo>
                    <a:pt x="21248" y="65310"/>
                  </a:lnTo>
                  <a:lnTo>
                    <a:pt x="21248" y="59208"/>
                  </a:lnTo>
                  <a:lnTo>
                    <a:pt x="18150" y="50626"/>
                  </a:lnTo>
                  <a:lnTo>
                    <a:pt x="15498" y="38726"/>
                  </a:lnTo>
                  <a:lnTo>
                    <a:pt x="15975" y="34556"/>
                  </a:lnTo>
                  <a:lnTo>
                    <a:pt x="15295" y="30034"/>
                  </a:lnTo>
                  <a:lnTo>
                    <a:pt x="13534" y="25684"/>
                  </a:lnTo>
                  <a:lnTo>
                    <a:pt x="11234" y="22579"/>
                  </a:lnTo>
                  <a:lnTo>
                    <a:pt x="10374" y="19997"/>
                  </a:lnTo>
                  <a:lnTo>
                    <a:pt x="10789" y="18972"/>
                  </a:lnTo>
                  <a:lnTo>
                    <a:pt x="11297" y="15616"/>
                  </a:lnTo>
                  <a:lnTo>
                    <a:pt x="11641" y="14951"/>
                  </a:lnTo>
                  <a:lnTo>
                    <a:pt x="12510" y="14630"/>
                  </a:lnTo>
                  <a:lnTo>
                    <a:pt x="13495" y="14716"/>
                  </a:lnTo>
                  <a:lnTo>
                    <a:pt x="15334" y="17634"/>
                  </a:lnTo>
                  <a:lnTo>
                    <a:pt x="20130" y="19441"/>
                  </a:lnTo>
                  <a:lnTo>
                    <a:pt x="21577" y="19872"/>
                  </a:lnTo>
                  <a:lnTo>
                    <a:pt x="23463" y="19152"/>
                  </a:lnTo>
                  <a:lnTo>
                    <a:pt x="24315" y="19606"/>
                  </a:lnTo>
                  <a:lnTo>
                    <a:pt x="25176" y="20349"/>
                  </a:lnTo>
                  <a:lnTo>
                    <a:pt x="25669" y="22430"/>
                  </a:lnTo>
                  <a:lnTo>
                    <a:pt x="26928" y="24323"/>
                  </a:lnTo>
                  <a:lnTo>
                    <a:pt x="29447" y="24049"/>
                  </a:lnTo>
                  <a:lnTo>
                    <a:pt x="30339" y="24323"/>
                  </a:lnTo>
                  <a:lnTo>
                    <a:pt x="30864" y="24378"/>
                  </a:lnTo>
                  <a:lnTo>
                    <a:pt x="31356" y="26052"/>
                  </a:lnTo>
                  <a:lnTo>
                    <a:pt x="31583" y="28962"/>
                  </a:lnTo>
                  <a:lnTo>
                    <a:pt x="31349" y="30652"/>
                  </a:lnTo>
                  <a:lnTo>
                    <a:pt x="29534" y="33070"/>
                  </a:lnTo>
                  <a:lnTo>
                    <a:pt x="29291" y="34713"/>
                  </a:lnTo>
                  <a:lnTo>
                    <a:pt x="30246" y="35730"/>
                  </a:lnTo>
                  <a:lnTo>
                    <a:pt x="31481" y="36817"/>
                  </a:lnTo>
                  <a:lnTo>
                    <a:pt x="32193" y="37654"/>
                  </a:lnTo>
                  <a:lnTo>
                    <a:pt x="32937" y="37513"/>
                  </a:lnTo>
                  <a:lnTo>
                    <a:pt x="33876" y="36950"/>
                  </a:lnTo>
                  <a:lnTo>
                    <a:pt x="34736" y="35526"/>
                  </a:lnTo>
                  <a:lnTo>
                    <a:pt x="35331" y="34306"/>
                  </a:lnTo>
                  <a:lnTo>
                    <a:pt x="38562" y="32944"/>
                  </a:lnTo>
                  <a:lnTo>
                    <a:pt x="41902" y="31716"/>
                  </a:lnTo>
                  <a:lnTo>
                    <a:pt x="42356" y="31841"/>
                  </a:lnTo>
                  <a:lnTo>
                    <a:pt x="42896" y="32381"/>
                  </a:lnTo>
                  <a:lnTo>
                    <a:pt x="43960" y="34165"/>
                  </a:lnTo>
                  <a:lnTo>
                    <a:pt x="44586" y="34541"/>
                  </a:lnTo>
                  <a:lnTo>
                    <a:pt x="45486" y="34721"/>
                  </a:lnTo>
                  <a:lnTo>
                    <a:pt x="47050" y="34533"/>
                  </a:lnTo>
                  <a:lnTo>
                    <a:pt x="48865" y="33523"/>
                  </a:lnTo>
                  <a:lnTo>
                    <a:pt x="49819" y="31638"/>
                  </a:lnTo>
                  <a:lnTo>
                    <a:pt x="50242" y="30152"/>
                  </a:lnTo>
                  <a:lnTo>
                    <a:pt x="52855" y="27578"/>
                  </a:lnTo>
                  <a:lnTo>
                    <a:pt x="53144" y="25645"/>
                  </a:lnTo>
                  <a:lnTo>
                    <a:pt x="53895" y="24370"/>
                  </a:lnTo>
                  <a:close/>
                  <a:moveTo>
                    <a:pt x="4428" y="19465"/>
                  </a:moveTo>
                  <a:lnTo>
                    <a:pt x="5977" y="21820"/>
                  </a:lnTo>
                  <a:lnTo>
                    <a:pt x="5202" y="22868"/>
                  </a:lnTo>
                  <a:lnTo>
                    <a:pt x="4811" y="23173"/>
                  </a:lnTo>
                  <a:lnTo>
                    <a:pt x="3880" y="22829"/>
                  </a:lnTo>
                  <a:lnTo>
                    <a:pt x="2989" y="23729"/>
                  </a:lnTo>
                  <a:lnTo>
                    <a:pt x="2136" y="23908"/>
                  </a:lnTo>
                  <a:lnTo>
                    <a:pt x="1283" y="22281"/>
                  </a:lnTo>
                  <a:lnTo>
                    <a:pt x="227" y="21632"/>
                  </a:lnTo>
                  <a:lnTo>
                    <a:pt x="0" y="20505"/>
                  </a:lnTo>
                  <a:lnTo>
                    <a:pt x="1416" y="20310"/>
                  </a:lnTo>
                  <a:lnTo>
                    <a:pt x="2261" y="20701"/>
                  </a:lnTo>
                  <a:lnTo>
                    <a:pt x="3849" y="19918"/>
                  </a:lnTo>
                  <a:lnTo>
                    <a:pt x="4428" y="19465"/>
                  </a:lnTo>
                  <a:close/>
                  <a:moveTo>
                    <a:pt x="14105" y="45141"/>
                  </a:moveTo>
                  <a:lnTo>
                    <a:pt x="13558" y="45751"/>
                  </a:lnTo>
                  <a:lnTo>
                    <a:pt x="11962" y="45399"/>
                  </a:lnTo>
                  <a:lnTo>
                    <a:pt x="12244" y="41808"/>
                  </a:lnTo>
                  <a:lnTo>
                    <a:pt x="13151" y="41347"/>
                  </a:lnTo>
                  <a:lnTo>
                    <a:pt x="14575" y="41996"/>
                  </a:lnTo>
                  <a:lnTo>
                    <a:pt x="15201" y="42607"/>
                  </a:lnTo>
                  <a:lnTo>
                    <a:pt x="14105" y="45141"/>
                  </a:lnTo>
                  <a:close/>
                  <a:moveTo>
                    <a:pt x="400442" y="69402"/>
                  </a:moveTo>
                  <a:lnTo>
                    <a:pt x="397384" y="69824"/>
                  </a:lnTo>
                  <a:lnTo>
                    <a:pt x="395263" y="69777"/>
                  </a:lnTo>
                  <a:lnTo>
                    <a:pt x="395655" y="69011"/>
                  </a:lnTo>
                  <a:lnTo>
                    <a:pt x="395553" y="68001"/>
                  </a:lnTo>
                  <a:lnTo>
                    <a:pt x="396562" y="67735"/>
                  </a:lnTo>
                  <a:lnTo>
                    <a:pt x="397728" y="67954"/>
                  </a:lnTo>
                  <a:lnTo>
                    <a:pt x="400442" y="69402"/>
                  </a:lnTo>
                  <a:close/>
                  <a:moveTo>
                    <a:pt x="36715" y="95571"/>
                  </a:moveTo>
                  <a:lnTo>
                    <a:pt x="35605" y="95970"/>
                  </a:lnTo>
                  <a:lnTo>
                    <a:pt x="35542" y="95399"/>
                  </a:lnTo>
                  <a:lnTo>
                    <a:pt x="35737" y="94601"/>
                  </a:lnTo>
                  <a:lnTo>
                    <a:pt x="36551" y="93842"/>
                  </a:lnTo>
                  <a:lnTo>
                    <a:pt x="36926" y="94273"/>
                  </a:lnTo>
                  <a:lnTo>
                    <a:pt x="36715" y="95571"/>
                  </a:lnTo>
                  <a:close/>
                  <a:moveTo>
                    <a:pt x="100453" y="101181"/>
                  </a:moveTo>
                  <a:lnTo>
                    <a:pt x="99389" y="101407"/>
                  </a:lnTo>
                  <a:lnTo>
                    <a:pt x="98810" y="101259"/>
                  </a:lnTo>
                  <a:lnTo>
                    <a:pt x="98419" y="100406"/>
                  </a:lnTo>
                  <a:lnTo>
                    <a:pt x="99310" y="98450"/>
                  </a:lnTo>
                  <a:lnTo>
                    <a:pt x="99639" y="98121"/>
                  </a:lnTo>
                  <a:lnTo>
                    <a:pt x="100484" y="100249"/>
                  </a:lnTo>
                  <a:lnTo>
                    <a:pt x="100453" y="101181"/>
                  </a:lnTo>
                  <a:close/>
                  <a:moveTo>
                    <a:pt x="257837" y="108089"/>
                  </a:moveTo>
                  <a:lnTo>
                    <a:pt x="257164" y="108378"/>
                  </a:lnTo>
                  <a:lnTo>
                    <a:pt x="256123" y="107604"/>
                  </a:lnTo>
                  <a:lnTo>
                    <a:pt x="255881" y="100977"/>
                  </a:lnTo>
                  <a:lnTo>
                    <a:pt x="256609" y="100382"/>
                  </a:lnTo>
                  <a:lnTo>
                    <a:pt x="257086" y="100469"/>
                  </a:lnTo>
                  <a:lnTo>
                    <a:pt x="257595" y="101673"/>
                  </a:lnTo>
                  <a:lnTo>
                    <a:pt x="257547" y="104576"/>
                  </a:lnTo>
                  <a:lnTo>
                    <a:pt x="257641" y="107142"/>
                  </a:lnTo>
                  <a:lnTo>
                    <a:pt x="257837" y="10808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0528EC51-1113-BE25-16E3-A469E0AD0BCB}"/>
                </a:ext>
              </a:extLst>
            </p:cNvPr>
            <p:cNvSpPr>
              <a:spLocks/>
            </p:cNvSpPr>
            <p:nvPr/>
          </p:nvSpPr>
          <p:spPr>
            <a:xfrm>
              <a:off x="7914489" y="4878130"/>
              <a:ext cx="233255" cy="379350"/>
            </a:xfrm>
            <a:custGeom>
              <a:avLst/>
              <a:gdLst>
                <a:gd name="connsiteX0" fmla="*/ 58472 w 233255"/>
                <a:gd name="connsiteY0" fmla="*/ 379053 h 379350"/>
                <a:gd name="connsiteX1" fmla="*/ 56063 w 233255"/>
                <a:gd name="connsiteY1" fmla="*/ 379092 h 379350"/>
                <a:gd name="connsiteX2" fmla="*/ 51940 w 233255"/>
                <a:gd name="connsiteY2" fmla="*/ 379210 h 379350"/>
                <a:gd name="connsiteX3" fmla="*/ 49499 w 233255"/>
                <a:gd name="connsiteY3" fmla="*/ 379280 h 379350"/>
                <a:gd name="connsiteX4" fmla="*/ 46768 w 233255"/>
                <a:gd name="connsiteY4" fmla="*/ 379350 h 379350"/>
                <a:gd name="connsiteX5" fmla="*/ 43389 w 233255"/>
                <a:gd name="connsiteY5" fmla="*/ 378662 h 379350"/>
                <a:gd name="connsiteX6" fmla="*/ 41488 w 233255"/>
                <a:gd name="connsiteY6" fmla="*/ 378811 h 379350"/>
                <a:gd name="connsiteX7" fmla="*/ 41331 w 233255"/>
                <a:gd name="connsiteY7" fmla="*/ 370995 h 379350"/>
                <a:gd name="connsiteX8" fmla="*/ 40713 w 233255"/>
                <a:gd name="connsiteY8" fmla="*/ 369282 h 379350"/>
                <a:gd name="connsiteX9" fmla="*/ 40064 w 233255"/>
                <a:gd name="connsiteY9" fmla="*/ 366778 h 379350"/>
                <a:gd name="connsiteX10" fmla="*/ 39907 w 233255"/>
                <a:gd name="connsiteY10" fmla="*/ 365174 h 379350"/>
                <a:gd name="connsiteX11" fmla="*/ 40314 w 233255"/>
                <a:gd name="connsiteY11" fmla="*/ 363563 h 379350"/>
                <a:gd name="connsiteX12" fmla="*/ 40510 w 233255"/>
                <a:gd name="connsiteY12" fmla="*/ 361012 h 379350"/>
                <a:gd name="connsiteX13" fmla="*/ 40330 w 233255"/>
                <a:gd name="connsiteY13" fmla="*/ 358775 h 379350"/>
                <a:gd name="connsiteX14" fmla="*/ 38311 w 233255"/>
                <a:gd name="connsiteY14" fmla="*/ 357656 h 379350"/>
                <a:gd name="connsiteX15" fmla="*/ 37866 w 233255"/>
                <a:gd name="connsiteY15" fmla="*/ 357304 h 379350"/>
                <a:gd name="connsiteX16" fmla="*/ 37427 w 233255"/>
                <a:gd name="connsiteY16" fmla="*/ 355552 h 379350"/>
                <a:gd name="connsiteX17" fmla="*/ 37255 w 233255"/>
                <a:gd name="connsiteY17" fmla="*/ 352845 h 379350"/>
                <a:gd name="connsiteX18" fmla="*/ 38671 w 233255"/>
                <a:gd name="connsiteY18" fmla="*/ 349410 h 379350"/>
                <a:gd name="connsiteX19" fmla="*/ 38554 w 233255"/>
                <a:gd name="connsiteY19" fmla="*/ 342815 h 379350"/>
                <a:gd name="connsiteX20" fmla="*/ 38718 w 233255"/>
                <a:gd name="connsiteY20" fmla="*/ 340499 h 379350"/>
                <a:gd name="connsiteX21" fmla="*/ 38695 w 233255"/>
                <a:gd name="connsiteY21" fmla="*/ 335922 h 379350"/>
                <a:gd name="connsiteX22" fmla="*/ 38664 w 233255"/>
                <a:gd name="connsiteY22" fmla="*/ 330391 h 379350"/>
                <a:gd name="connsiteX23" fmla="*/ 38640 w 233255"/>
                <a:gd name="connsiteY23" fmla="*/ 325439 h 379350"/>
                <a:gd name="connsiteX24" fmla="*/ 38695 w 233255"/>
                <a:gd name="connsiteY24" fmla="*/ 321176 h 379350"/>
                <a:gd name="connsiteX25" fmla="*/ 38272 w 233255"/>
                <a:gd name="connsiteY25" fmla="*/ 319157 h 379350"/>
                <a:gd name="connsiteX26" fmla="*/ 37920 w 233255"/>
                <a:gd name="connsiteY26" fmla="*/ 318046 h 379350"/>
                <a:gd name="connsiteX27" fmla="*/ 36981 w 233255"/>
                <a:gd name="connsiteY27" fmla="*/ 315793 h 379350"/>
                <a:gd name="connsiteX28" fmla="*/ 35886 w 233255"/>
                <a:gd name="connsiteY28" fmla="*/ 311106 h 379350"/>
                <a:gd name="connsiteX29" fmla="*/ 34595 w 233255"/>
                <a:gd name="connsiteY29" fmla="*/ 307571 h 379350"/>
                <a:gd name="connsiteX30" fmla="*/ 32937 w 233255"/>
                <a:gd name="connsiteY30" fmla="*/ 305239 h 379350"/>
                <a:gd name="connsiteX31" fmla="*/ 32413 w 233255"/>
                <a:gd name="connsiteY31" fmla="*/ 304011 h 379350"/>
                <a:gd name="connsiteX32" fmla="*/ 31881 w 233255"/>
                <a:gd name="connsiteY32" fmla="*/ 302376 h 379350"/>
                <a:gd name="connsiteX33" fmla="*/ 30308 w 233255"/>
                <a:gd name="connsiteY33" fmla="*/ 299481 h 379350"/>
                <a:gd name="connsiteX34" fmla="*/ 29025 w 233255"/>
                <a:gd name="connsiteY34" fmla="*/ 297799 h 379350"/>
                <a:gd name="connsiteX35" fmla="*/ 28673 w 233255"/>
                <a:gd name="connsiteY35" fmla="*/ 296453 h 379350"/>
                <a:gd name="connsiteX36" fmla="*/ 28720 w 233255"/>
                <a:gd name="connsiteY36" fmla="*/ 292972 h 379350"/>
                <a:gd name="connsiteX37" fmla="*/ 27288 w 233255"/>
                <a:gd name="connsiteY37" fmla="*/ 286737 h 379350"/>
                <a:gd name="connsiteX38" fmla="*/ 26247 w 233255"/>
                <a:gd name="connsiteY38" fmla="*/ 282199 h 379350"/>
                <a:gd name="connsiteX39" fmla="*/ 24683 w 233255"/>
                <a:gd name="connsiteY39" fmla="*/ 277286 h 379350"/>
                <a:gd name="connsiteX40" fmla="*/ 23635 w 233255"/>
                <a:gd name="connsiteY40" fmla="*/ 274008 h 379350"/>
                <a:gd name="connsiteX41" fmla="*/ 23478 w 233255"/>
                <a:gd name="connsiteY41" fmla="*/ 273445 h 379350"/>
                <a:gd name="connsiteX42" fmla="*/ 23361 w 233255"/>
                <a:gd name="connsiteY42" fmla="*/ 272201 h 379350"/>
                <a:gd name="connsiteX43" fmla="*/ 26474 w 233255"/>
                <a:gd name="connsiteY43" fmla="*/ 269767 h 379350"/>
                <a:gd name="connsiteX44" fmla="*/ 29588 w 233255"/>
                <a:gd name="connsiteY44" fmla="*/ 266341 h 379350"/>
                <a:gd name="connsiteX45" fmla="*/ 33234 w 233255"/>
                <a:gd name="connsiteY45" fmla="*/ 262336 h 379350"/>
                <a:gd name="connsiteX46" fmla="*/ 36489 w 233255"/>
                <a:gd name="connsiteY46" fmla="*/ 258760 h 379350"/>
                <a:gd name="connsiteX47" fmla="*/ 39352 w 233255"/>
                <a:gd name="connsiteY47" fmla="*/ 255623 h 379350"/>
                <a:gd name="connsiteX48" fmla="*/ 43271 w 233255"/>
                <a:gd name="connsiteY48" fmla="*/ 251336 h 379350"/>
                <a:gd name="connsiteX49" fmla="*/ 47144 w 233255"/>
                <a:gd name="connsiteY49" fmla="*/ 247103 h 379350"/>
                <a:gd name="connsiteX50" fmla="*/ 48051 w 233255"/>
                <a:gd name="connsiteY50" fmla="*/ 246563 h 379350"/>
                <a:gd name="connsiteX51" fmla="*/ 48435 w 233255"/>
                <a:gd name="connsiteY51" fmla="*/ 246219 h 379350"/>
                <a:gd name="connsiteX52" fmla="*/ 46761 w 233255"/>
                <a:gd name="connsiteY52" fmla="*/ 242464 h 379350"/>
                <a:gd name="connsiteX53" fmla="*/ 49452 w 233255"/>
                <a:gd name="connsiteY53" fmla="*/ 238106 h 379350"/>
                <a:gd name="connsiteX54" fmla="*/ 49601 w 233255"/>
                <a:gd name="connsiteY54" fmla="*/ 235274 h 379350"/>
                <a:gd name="connsiteX55" fmla="*/ 49483 w 233255"/>
                <a:gd name="connsiteY55" fmla="*/ 232567 h 379350"/>
                <a:gd name="connsiteX56" fmla="*/ 49812 w 233255"/>
                <a:gd name="connsiteY56" fmla="*/ 231323 h 379350"/>
                <a:gd name="connsiteX57" fmla="*/ 50626 w 233255"/>
                <a:gd name="connsiteY57" fmla="*/ 230236 h 379350"/>
                <a:gd name="connsiteX58" fmla="*/ 53770 w 233255"/>
                <a:gd name="connsiteY58" fmla="*/ 227975 h 379350"/>
                <a:gd name="connsiteX59" fmla="*/ 56149 w 233255"/>
                <a:gd name="connsiteY59" fmla="*/ 224376 h 379350"/>
                <a:gd name="connsiteX60" fmla="*/ 58097 w 233255"/>
                <a:gd name="connsiteY60" fmla="*/ 221012 h 379350"/>
                <a:gd name="connsiteX61" fmla="*/ 60804 w 233255"/>
                <a:gd name="connsiteY61" fmla="*/ 215614 h 379350"/>
                <a:gd name="connsiteX62" fmla="*/ 61069 w 233255"/>
                <a:gd name="connsiteY62" fmla="*/ 214339 h 379350"/>
                <a:gd name="connsiteX63" fmla="*/ 61109 w 233255"/>
                <a:gd name="connsiteY63" fmla="*/ 213032 h 379350"/>
                <a:gd name="connsiteX64" fmla="*/ 60373 w 233255"/>
                <a:gd name="connsiteY64" fmla="*/ 211193 h 379350"/>
                <a:gd name="connsiteX65" fmla="*/ 58574 w 233255"/>
                <a:gd name="connsiteY65" fmla="*/ 208244 h 379350"/>
                <a:gd name="connsiteX66" fmla="*/ 57268 w 233255"/>
                <a:gd name="connsiteY66" fmla="*/ 205693 h 379350"/>
                <a:gd name="connsiteX67" fmla="*/ 56102 w 233255"/>
                <a:gd name="connsiteY67" fmla="*/ 201774 h 379350"/>
                <a:gd name="connsiteX68" fmla="*/ 57275 w 233255"/>
                <a:gd name="connsiteY68" fmla="*/ 198371 h 379350"/>
                <a:gd name="connsiteX69" fmla="*/ 57690 w 233255"/>
                <a:gd name="connsiteY69" fmla="*/ 196313 h 379350"/>
                <a:gd name="connsiteX70" fmla="*/ 57690 w 233255"/>
                <a:gd name="connsiteY70" fmla="*/ 195202 h 379350"/>
                <a:gd name="connsiteX71" fmla="*/ 57174 w 233255"/>
                <a:gd name="connsiteY71" fmla="*/ 194154 h 379350"/>
                <a:gd name="connsiteX72" fmla="*/ 55859 w 233255"/>
                <a:gd name="connsiteY72" fmla="*/ 193356 h 379350"/>
                <a:gd name="connsiteX73" fmla="*/ 54764 w 233255"/>
                <a:gd name="connsiteY73" fmla="*/ 192840 h 379350"/>
                <a:gd name="connsiteX74" fmla="*/ 54396 w 233255"/>
                <a:gd name="connsiteY74" fmla="*/ 191431 h 379350"/>
                <a:gd name="connsiteX75" fmla="*/ 54389 w 233255"/>
                <a:gd name="connsiteY75" fmla="*/ 189765 h 379350"/>
                <a:gd name="connsiteX76" fmla="*/ 54882 w 233255"/>
                <a:gd name="connsiteY76" fmla="*/ 188842 h 379350"/>
                <a:gd name="connsiteX77" fmla="*/ 57792 w 233255"/>
                <a:gd name="connsiteY77" fmla="*/ 187348 h 379350"/>
                <a:gd name="connsiteX78" fmla="*/ 58449 w 233255"/>
                <a:gd name="connsiteY78" fmla="*/ 186534 h 379350"/>
                <a:gd name="connsiteX79" fmla="*/ 58793 w 233255"/>
                <a:gd name="connsiteY79" fmla="*/ 185626 h 379350"/>
                <a:gd name="connsiteX80" fmla="*/ 58824 w 233255"/>
                <a:gd name="connsiteY80" fmla="*/ 184336 h 379350"/>
                <a:gd name="connsiteX81" fmla="*/ 59724 w 233255"/>
                <a:gd name="connsiteY81" fmla="*/ 181105 h 379350"/>
                <a:gd name="connsiteX82" fmla="*/ 60835 w 233255"/>
                <a:gd name="connsiteY82" fmla="*/ 178038 h 379350"/>
                <a:gd name="connsiteX83" fmla="*/ 60913 w 233255"/>
                <a:gd name="connsiteY83" fmla="*/ 176958 h 379350"/>
                <a:gd name="connsiteX84" fmla="*/ 60522 w 233255"/>
                <a:gd name="connsiteY84" fmla="*/ 176012 h 379350"/>
                <a:gd name="connsiteX85" fmla="*/ 60217 w 233255"/>
                <a:gd name="connsiteY85" fmla="*/ 174283 h 379350"/>
                <a:gd name="connsiteX86" fmla="*/ 60021 w 233255"/>
                <a:gd name="connsiteY86" fmla="*/ 171677 h 379350"/>
                <a:gd name="connsiteX87" fmla="*/ 60006 w 233255"/>
                <a:gd name="connsiteY87" fmla="*/ 164394 h 379350"/>
                <a:gd name="connsiteX88" fmla="*/ 60577 w 233255"/>
                <a:gd name="connsiteY88" fmla="*/ 156891 h 379350"/>
                <a:gd name="connsiteX89" fmla="*/ 60326 w 233255"/>
                <a:gd name="connsiteY89" fmla="*/ 152643 h 379350"/>
                <a:gd name="connsiteX90" fmla="*/ 58465 w 233255"/>
                <a:gd name="connsiteY90" fmla="*/ 147761 h 379350"/>
                <a:gd name="connsiteX91" fmla="*/ 58285 w 233255"/>
                <a:gd name="connsiteY91" fmla="*/ 144241 h 379350"/>
                <a:gd name="connsiteX92" fmla="*/ 59638 w 233255"/>
                <a:gd name="connsiteY92" fmla="*/ 141784 h 379350"/>
                <a:gd name="connsiteX93" fmla="*/ 59857 w 233255"/>
                <a:gd name="connsiteY93" fmla="*/ 140337 h 379350"/>
                <a:gd name="connsiteX94" fmla="*/ 58872 w 233255"/>
                <a:gd name="connsiteY94" fmla="*/ 140149 h 379350"/>
                <a:gd name="connsiteX95" fmla="*/ 56837 w 233255"/>
                <a:gd name="connsiteY95" fmla="*/ 140000 h 379350"/>
                <a:gd name="connsiteX96" fmla="*/ 55335 w 233255"/>
                <a:gd name="connsiteY96" fmla="*/ 139546 h 379350"/>
                <a:gd name="connsiteX97" fmla="*/ 53012 w 233255"/>
                <a:gd name="connsiteY97" fmla="*/ 137536 h 379350"/>
                <a:gd name="connsiteX98" fmla="*/ 48975 w 233255"/>
                <a:gd name="connsiteY98" fmla="*/ 135862 h 379350"/>
                <a:gd name="connsiteX99" fmla="*/ 44390 w 233255"/>
                <a:gd name="connsiteY99" fmla="*/ 134336 h 379350"/>
                <a:gd name="connsiteX100" fmla="*/ 37725 w 233255"/>
                <a:gd name="connsiteY100" fmla="*/ 133882 h 379350"/>
                <a:gd name="connsiteX101" fmla="*/ 32186 w 233255"/>
                <a:gd name="connsiteY101" fmla="*/ 129000 h 379350"/>
                <a:gd name="connsiteX102" fmla="*/ 27844 w 233255"/>
                <a:gd name="connsiteY102" fmla="*/ 128218 h 379350"/>
                <a:gd name="connsiteX103" fmla="*/ 26443 w 233255"/>
                <a:gd name="connsiteY103" fmla="*/ 127592 h 379350"/>
                <a:gd name="connsiteX104" fmla="*/ 22273 w 233255"/>
                <a:gd name="connsiteY104" fmla="*/ 124666 h 379350"/>
                <a:gd name="connsiteX105" fmla="*/ 15741 w 233255"/>
                <a:gd name="connsiteY105" fmla="*/ 124393 h 379350"/>
                <a:gd name="connsiteX106" fmla="*/ 8966 w 233255"/>
                <a:gd name="connsiteY106" fmla="*/ 124103 h 379350"/>
                <a:gd name="connsiteX107" fmla="*/ 4741 w 233255"/>
                <a:gd name="connsiteY107" fmla="*/ 124017 h 379350"/>
                <a:gd name="connsiteX108" fmla="*/ 4115 w 233255"/>
                <a:gd name="connsiteY108" fmla="*/ 123626 h 379350"/>
                <a:gd name="connsiteX109" fmla="*/ 3873 w 233255"/>
                <a:gd name="connsiteY109" fmla="*/ 119597 h 379350"/>
                <a:gd name="connsiteX110" fmla="*/ 3826 w 233255"/>
                <a:gd name="connsiteY110" fmla="*/ 116021 h 379350"/>
                <a:gd name="connsiteX111" fmla="*/ 3466 w 233255"/>
                <a:gd name="connsiteY111" fmla="*/ 112916 h 379350"/>
                <a:gd name="connsiteX112" fmla="*/ 2824 w 233255"/>
                <a:gd name="connsiteY112" fmla="*/ 109379 h 379350"/>
                <a:gd name="connsiteX113" fmla="*/ 1838 w 233255"/>
                <a:gd name="connsiteY113" fmla="*/ 108002 h 379350"/>
                <a:gd name="connsiteX114" fmla="*/ 665 w 233255"/>
                <a:gd name="connsiteY114" fmla="*/ 105616 h 379350"/>
                <a:gd name="connsiteX115" fmla="*/ 70 w 233255"/>
                <a:gd name="connsiteY115" fmla="*/ 102988 h 379350"/>
                <a:gd name="connsiteX116" fmla="*/ 0 w 233255"/>
                <a:gd name="connsiteY116" fmla="*/ 101712 h 379350"/>
                <a:gd name="connsiteX117" fmla="*/ 219 w 233255"/>
                <a:gd name="connsiteY117" fmla="*/ 101259 h 379350"/>
                <a:gd name="connsiteX118" fmla="*/ 4921 w 233255"/>
                <a:gd name="connsiteY118" fmla="*/ 99389 h 379350"/>
                <a:gd name="connsiteX119" fmla="*/ 6931 w 233255"/>
                <a:gd name="connsiteY119" fmla="*/ 98466 h 379350"/>
                <a:gd name="connsiteX120" fmla="*/ 9912 w 233255"/>
                <a:gd name="connsiteY120" fmla="*/ 97394 h 379350"/>
                <a:gd name="connsiteX121" fmla="*/ 15217 w 233255"/>
                <a:gd name="connsiteY121" fmla="*/ 95915 h 379350"/>
                <a:gd name="connsiteX122" fmla="*/ 19950 w 233255"/>
                <a:gd name="connsiteY122" fmla="*/ 94593 h 379350"/>
                <a:gd name="connsiteX123" fmla="*/ 24292 w 233255"/>
                <a:gd name="connsiteY123" fmla="*/ 93310 h 379350"/>
                <a:gd name="connsiteX124" fmla="*/ 28892 w 233255"/>
                <a:gd name="connsiteY124" fmla="*/ 91949 h 379350"/>
                <a:gd name="connsiteX125" fmla="*/ 30762 w 233255"/>
                <a:gd name="connsiteY125" fmla="*/ 91033 h 379350"/>
                <a:gd name="connsiteX126" fmla="*/ 33085 w 233255"/>
                <a:gd name="connsiteY126" fmla="*/ 90118 h 379350"/>
                <a:gd name="connsiteX127" fmla="*/ 38648 w 233255"/>
                <a:gd name="connsiteY127" fmla="*/ 88280 h 379350"/>
                <a:gd name="connsiteX128" fmla="*/ 40236 w 233255"/>
                <a:gd name="connsiteY128" fmla="*/ 87646 h 379350"/>
                <a:gd name="connsiteX129" fmla="*/ 43428 w 233255"/>
                <a:gd name="connsiteY129" fmla="*/ 86621 h 379350"/>
                <a:gd name="connsiteX130" fmla="*/ 45032 w 233255"/>
                <a:gd name="connsiteY130" fmla="*/ 86222 h 379350"/>
                <a:gd name="connsiteX131" fmla="*/ 51188 w 233255"/>
                <a:gd name="connsiteY131" fmla="*/ 84117 h 379350"/>
                <a:gd name="connsiteX132" fmla="*/ 58246 w 233255"/>
                <a:gd name="connsiteY132" fmla="*/ 81708 h 379350"/>
                <a:gd name="connsiteX133" fmla="*/ 60718 w 233255"/>
                <a:gd name="connsiteY133" fmla="*/ 80863 h 379350"/>
                <a:gd name="connsiteX134" fmla="*/ 65435 w 233255"/>
                <a:gd name="connsiteY134" fmla="*/ 79251 h 379350"/>
                <a:gd name="connsiteX135" fmla="*/ 66351 w 233255"/>
                <a:gd name="connsiteY135" fmla="*/ 79916 h 379350"/>
                <a:gd name="connsiteX136" fmla="*/ 69566 w 233255"/>
                <a:gd name="connsiteY136" fmla="*/ 85455 h 379350"/>
                <a:gd name="connsiteX137" fmla="*/ 72093 w 233255"/>
                <a:gd name="connsiteY137" fmla="*/ 88718 h 379350"/>
                <a:gd name="connsiteX138" fmla="*/ 74972 w 233255"/>
                <a:gd name="connsiteY138" fmla="*/ 91737 h 379350"/>
                <a:gd name="connsiteX139" fmla="*/ 75457 w 233255"/>
                <a:gd name="connsiteY139" fmla="*/ 91589 h 379350"/>
                <a:gd name="connsiteX140" fmla="*/ 76286 w 233255"/>
                <a:gd name="connsiteY140" fmla="*/ 90885 h 379350"/>
                <a:gd name="connsiteX141" fmla="*/ 77726 w 233255"/>
                <a:gd name="connsiteY141" fmla="*/ 90595 h 379350"/>
                <a:gd name="connsiteX142" fmla="*/ 82303 w 233255"/>
                <a:gd name="connsiteY142" fmla="*/ 89915 h 379350"/>
                <a:gd name="connsiteX143" fmla="*/ 84047 w 233255"/>
                <a:gd name="connsiteY143" fmla="*/ 89875 h 379350"/>
                <a:gd name="connsiteX144" fmla="*/ 85197 w 233255"/>
                <a:gd name="connsiteY144" fmla="*/ 89062 h 379350"/>
                <a:gd name="connsiteX145" fmla="*/ 87544 w 233255"/>
                <a:gd name="connsiteY145" fmla="*/ 88491 h 379350"/>
                <a:gd name="connsiteX146" fmla="*/ 90259 w 233255"/>
                <a:gd name="connsiteY146" fmla="*/ 88147 h 379350"/>
                <a:gd name="connsiteX147" fmla="*/ 91190 w 233255"/>
                <a:gd name="connsiteY147" fmla="*/ 88514 h 379350"/>
                <a:gd name="connsiteX148" fmla="*/ 94053 w 233255"/>
                <a:gd name="connsiteY148" fmla="*/ 92426 h 379350"/>
                <a:gd name="connsiteX149" fmla="*/ 94468 w 233255"/>
                <a:gd name="connsiteY149" fmla="*/ 95414 h 379350"/>
                <a:gd name="connsiteX150" fmla="*/ 95063 w 233255"/>
                <a:gd name="connsiteY150" fmla="*/ 99741 h 379350"/>
                <a:gd name="connsiteX151" fmla="*/ 95203 w 233255"/>
                <a:gd name="connsiteY151" fmla="*/ 101853 h 379350"/>
                <a:gd name="connsiteX152" fmla="*/ 95157 w 233255"/>
                <a:gd name="connsiteY152" fmla="*/ 104677 h 379350"/>
                <a:gd name="connsiteX153" fmla="*/ 94836 w 233255"/>
                <a:gd name="connsiteY153" fmla="*/ 108214 h 379350"/>
                <a:gd name="connsiteX154" fmla="*/ 92512 w 233255"/>
                <a:gd name="connsiteY154" fmla="*/ 112290 h 379350"/>
                <a:gd name="connsiteX155" fmla="*/ 92066 w 233255"/>
                <a:gd name="connsiteY155" fmla="*/ 114316 h 379350"/>
                <a:gd name="connsiteX156" fmla="*/ 90822 w 233255"/>
                <a:gd name="connsiteY156" fmla="*/ 117453 h 379350"/>
                <a:gd name="connsiteX157" fmla="*/ 89179 w 233255"/>
                <a:gd name="connsiteY157" fmla="*/ 119002 h 379350"/>
                <a:gd name="connsiteX158" fmla="*/ 88366 w 233255"/>
                <a:gd name="connsiteY158" fmla="*/ 120270 h 379350"/>
                <a:gd name="connsiteX159" fmla="*/ 88413 w 233255"/>
                <a:gd name="connsiteY159" fmla="*/ 121584 h 379350"/>
                <a:gd name="connsiteX160" fmla="*/ 89289 w 233255"/>
                <a:gd name="connsiteY160" fmla="*/ 122687 h 379350"/>
                <a:gd name="connsiteX161" fmla="*/ 91213 w 233255"/>
                <a:gd name="connsiteY161" fmla="*/ 124674 h 379350"/>
                <a:gd name="connsiteX162" fmla="*/ 91808 w 233255"/>
                <a:gd name="connsiteY162" fmla="*/ 125965 h 379350"/>
                <a:gd name="connsiteX163" fmla="*/ 91636 w 233255"/>
                <a:gd name="connsiteY163" fmla="*/ 127107 h 379350"/>
                <a:gd name="connsiteX164" fmla="*/ 91644 w 233255"/>
                <a:gd name="connsiteY164" fmla="*/ 128664 h 379350"/>
                <a:gd name="connsiteX165" fmla="*/ 92105 w 233255"/>
                <a:gd name="connsiteY165" fmla="*/ 129744 h 379350"/>
                <a:gd name="connsiteX166" fmla="*/ 92653 w 233255"/>
                <a:gd name="connsiteY166" fmla="*/ 130370 h 379350"/>
                <a:gd name="connsiteX167" fmla="*/ 94554 w 233255"/>
                <a:gd name="connsiteY167" fmla="*/ 131387 h 379350"/>
                <a:gd name="connsiteX168" fmla="*/ 96416 w 233255"/>
                <a:gd name="connsiteY168" fmla="*/ 133945 h 379350"/>
                <a:gd name="connsiteX169" fmla="*/ 99624 w 233255"/>
                <a:gd name="connsiteY169" fmla="*/ 137035 h 379350"/>
                <a:gd name="connsiteX170" fmla="*/ 103457 w 233255"/>
                <a:gd name="connsiteY170" fmla="*/ 141440 h 379350"/>
                <a:gd name="connsiteX171" fmla="*/ 105256 w 233255"/>
                <a:gd name="connsiteY171" fmla="*/ 142793 h 379350"/>
                <a:gd name="connsiteX172" fmla="*/ 106673 w 233255"/>
                <a:gd name="connsiteY172" fmla="*/ 143122 h 379350"/>
                <a:gd name="connsiteX173" fmla="*/ 107376 w 233255"/>
                <a:gd name="connsiteY173" fmla="*/ 144593 h 379350"/>
                <a:gd name="connsiteX174" fmla="*/ 106985 w 233255"/>
                <a:gd name="connsiteY174" fmla="*/ 146314 h 379350"/>
                <a:gd name="connsiteX175" fmla="*/ 105882 w 233255"/>
                <a:gd name="connsiteY175" fmla="*/ 147292 h 379350"/>
                <a:gd name="connsiteX176" fmla="*/ 106336 w 233255"/>
                <a:gd name="connsiteY176" fmla="*/ 148700 h 379350"/>
                <a:gd name="connsiteX177" fmla="*/ 106962 w 233255"/>
                <a:gd name="connsiteY177" fmla="*/ 149435 h 379350"/>
                <a:gd name="connsiteX178" fmla="*/ 107658 w 233255"/>
                <a:gd name="connsiteY178" fmla="*/ 149811 h 379350"/>
                <a:gd name="connsiteX179" fmla="*/ 109340 w 233255"/>
                <a:gd name="connsiteY179" fmla="*/ 149897 h 379350"/>
                <a:gd name="connsiteX180" fmla="*/ 110905 w 233255"/>
                <a:gd name="connsiteY180" fmla="*/ 149607 h 379350"/>
                <a:gd name="connsiteX181" fmla="*/ 111296 w 233255"/>
                <a:gd name="connsiteY181" fmla="*/ 149115 h 379350"/>
                <a:gd name="connsiteX182" fmla="*/ 111093 w 233255"/>
                <a:gd name="connsiteY182" fmla="*/ 142519 h 379350"/>
                <a:gd name="connsiteX183" fmla="*/ 109966 w 233255"/>
                <a:gd name="connsiteY183" fmla="*/ 138678 h 379350"/>
                <a:gd name="connsiteX184" fmla="*/ 108832 w 233255"/>
                <a:gd name="connsiteY184" fmla="*/ 137176 h 379350"/>
                <a:gd name="connsiteX185" fmla="*/ 108589 w 233255"/>
                <a:gd name="connsiteY185" fmla="*/ 136879 h 379350"/>
                <a:gd name="connsiteX186" fmla="*/ 108988 w 233255"/>
                <a:gd name="connsiteY186" fmla="*/ 135619 h 379350"/>
                <a:gd name="connsiteX187" fmla="*/ 110248 w 233255"/>
                <a:gd name="connsiteY187" fmla="*/ 132678 h 379350"/>
                <a:gd name="connsiteX188" fmla="*/ 111320 w 233255"/>
                <a:gd name="connsiteY188" fmla="*/ 129759 h 379350"/>
                <a:gd name="connsiteX189" fmla="*/ 112000 w 233255"/>
                <a:gd name="connsiteY189" fmla="*/ 128531 h 379350"/>
                <a:gd name="connsiteX190" fmla="*/ 112790 w 233255"/>
                <a:gd name="connsiteY190" fmla="*/ 127788 h 379350"/>
                <a:gd name="connsiteX191" fmla="*/ 118079 w 233255"/>
                <a:gd name="connsiteY191" fmla="*/ 126998 h 379350"/>
                <a:gd name="connsiteX192" fmla="*/ 120489 w 233255"/>
                <a:gd name="connsiteY192" fmla="*/ 126317 h 379350"/>
                <a:gd name="connsiteX193" fmla="*/ 121506 w 233255"/>
                <a:gd name="connsiteY193" fmla="*/ 125464 h 379350"/>
                <a:gd name="connsiteX194" fmla="*/ 122296 w 233255"/>
                <a:gd name="connsiteY194" fmla="*/ 123203 h 379350"/>
                <a:gd name="connsiteX195" fmla="*/ 122930 w 233255"/>
                <a:gd name="connsiteY195" fmla="*/ 116890 h 379350"/>
                <a:gd name="connsiteX196" fmla="*/ 123157 w 233255"/>
                <a:gd name="connsiteY196" fmla="*/ 110968 h 379350"/>
                <a:gd name="connsiteX197" fmla="*/ 122609 w 233255"/>
                <a:gd name="connsiteY197" fmla="*/ 107502 h 379350"/>
                <a:gd name="connsiteX198" fmla="*/ 123368 w 233255"/>
                <a:gd name="connsiteY198" fmla="*/ 102283 h 379350"/>
                <a:gd name="connsiteX199" fmla="*/ 124526 w 233255"/>
                <a:gd name="connsiteY199" fmla="*/ 99052 h 379350"/>
                <a:gd name="connsiteX200" fmla="*/ 123954 w 233255"/>
                <a:gd name="connsiteY200" fmla="*/ 98419 h 379350"/>
                <a:gd name="connsiteX201" fmla="*/ 123524 w 233255"/>
                <a:gd name="connsiteY201" fmla="*/ 94069 h 379350"/>
                <a:gd name="connsiteX202" fmla="*/ 120082 w 233255"/>
                <a:gd name="connsiteY202" fmla="*/ 89437 h 379350"/>
                <a:gd name="connsiteX203" fmla="*/ 115654 w 233255"/>
                <a:gd name="connsiteY203" fmla="*/ 83484 h 379350"/>
                <a:gd name="connsiteX204" fmla="*/ 113174 w 233255"/>
                <a:gd name="connsiteY204" fmla="*/ 80284 h 379350"/>
                <a:gd name="connsiteX205" fmla="*/ 110358 w 233255"/>
                <a:gd name="connsiteY205" fmla="*/ 76646 h 379350"/>
                <a:gd name="connsiteX206" fmla="*/ 105225 w 233255"/>
                <a:gd name="connsiteY206" fmla="*/ 70951 h 379350"/>
                <a:gd name="connsiteX207" fmla="*/ 102878 w 233255"/>
                <a:gd name="connsiteY207" fmla="*/ 68893 h 379350"/>
                <a:gd name="connsiteX208" fmla="*/ 101642 w 233255"/>
                <a:gd name="connsiteY208" fmla="*/ 68087 h 379350"/>
                <a:gd name="connsiteX209" fmla="*/ 97495 w 233255"/>
                <a:gd name="connsiteY209" fmla="*/ 67430 h 379350"/>
                <a:gd name="connsiteX210" fmla="*/ 96392 w 233255"/>
                <a:gd name="connsiteY210" fmla="*/ 66335 h 379350"/>
                <a:gd name="connsiteX211" fmla="*/ 95344 w 233255"/>
                <a:gd name="connsiteY211" fmla="*/ 64590 h 379350"/>
                <a:gd name="connsiteX212" fmla="*/ 94945 w 233255"/>
                <a:gd name="connsiteY212" fmla="*/ 61367 h 379350"/>
                <a:gd name="connsiteX213" fmla="*/ 94875 w 233255"/>
                <a:gd name="connsiteY213" fmla="*/ 58957 h 379350"/>
                <a:gd name="connsiteX214" fmla="*/ 94406 w 233255"/>
                <a:gd name="connsiteY214" fmla="*/ 54858 h 379350"/>
                <a:gd name="connsiteX215" fmla="*/ 93568 w 233255"/>
                <a:gd name="connsiteY215" fmla="*/ 49069 h 379350"/>
                <a:gd name="connsiteX216" fmla="*/ 93193 w 233255"/>
                <a:gd name="connsiteY216" fmla="*/ 47363 h 379350"/>
                <a:gd name="connsiteX217" fmla="*/ 92011 w 233255"/>
                <a:gd name="connsiteY217" fmla="*/ 43013 h 379350"/>
                <a:gd name="connsiteX218" fmla="*/ 90885 w 233255"/>
                <a:gd name="connsiteY218" fmla="*/ 38875 h 379350"/>
                <a:gd name="connsiteX219" fmla="*/ 90822 w 233255"/>
                <a:gd name="connsiteY219" fmla="*/ 37850 h 379350"/>
                <a:gd name="connsiteX220" fmla="*/ 91221 w 233255"/>
                <a:gd name="connsiteY220" fmla="*/ 36856 h 379350"/>
                <a:gd name="connsiteX221" fmla="*/ 93130 w 233255"/>
                <a:gd name="connsiteY221" fmla="*/ 33813 h 379350"/>
                <a:gd name="connsiteX222" fmla="*/ 94484 w 233255"/>
                <a:gd name="connsiteY222" fmla="*/ 31654 h 379350"/>
                <a:gd name="connsiteX223" fmla="*/ 95125 w 233255"/>
                <a:gd name="connsiteY223" fmla="*/ 30472 h 379350"/>
                <a:gd name="connsiteX224" fmla="*/ 96275 w 233255"/>
                <a:gd name="connsiteY224" fmla="*/ 27265 h 379350"/>
                <a:gd name="connsiteX225" fmla="*/ 96549 w 233255"/>
                <a:gd name="connsiteY225" fmla="*/ 25708 h 379350"/>
                <a:gd name="connsiteX226" fmla="*/ 97449 w 233255"/>
                <a:gd name="connsiteY226" fmla="*/ 25004 h 379350"/>
                <a:gd name="connsiteX227" fmla="*/ 101118 w 233255"/>
                <a:gd name="connsiteY227" fmla="*/ 24714 h 379350"/>
                <a:gd name="connsiteX228" fmla="*/ 104036 w 233255"/>
                <a:gd name="connsiteY228" fmla="*/ 24769 h 379350"/>
                <a:gd name="connsiteX229" fmla="*/ 108934 w 233255"/>
                <a:gd name="connsiteY229" fmla="*/ 24698 h 379350"/>
                <a:gd name="connsiteX230" fmla="*/ 114105 w 233255"/>
                <a:gd name="connsiteY230" fmla="*/ 24886 h 379350"/>
                <a:gd name="connsiteX231" fmla="*/ 114832 w 233255"/>
                <a:gd name="connsiteY231" fmla="*/ 25027 h 379350"/>
                <a:gd name="connsiteX232" fmla="*/ 115998 w 233255"/>
                <a:gd name="connsiteY232" fmla="*/ 25363 h 379350"/>
                <a:gd name="connsiteX233" fmla="*/ 117312 w 233255"/>
                <a:gd name="connsiteY233" fmla="*/ 25309 h 379350"/>
                <a:gd name="connsiteX234" fmla="*/ 118775 w 233255"/>
                <a:gd name="connsiteY234" fmla="*/ 24855 h 379350"/>
                <a:gd name="connsiteX235" fmla="*/ 120395 w 233255"/>
                <a:gd name="connsiteY235" fmla="*/ 23744 h 379350"/>
                <a:gd name="connsiteX236" fmla="*/ 122170 w 233255"/>
                <a:gd name="connsiteY236" fmla="*/ 21976 h 379350"/>
                <a:gd name="connsiteX237" fmla="*/ 124940 w 233255"/>
                <a:gd name="connsiteY237" fmla="*/ 22015 h 379350"/>
                <a:gd name="connsiteX238" fmla="*/ 128687 w 233255"/>
                <a:gd name="connsiteY238" fmla="*/ 23854 h 379350"/>
                <a:gd name="connsiteX239" fmla="*/ 130737 w 233255"/>
                <a:gd name="connsiteY239" fmla="*/ 25457 h 379350"/>
                <a:gd name="connsiteX240" fmla="*/ 131082 w 233255"/>
                <a:gd name="connsiteY240" fmla="*/ 26826 h 379350"/>
                <a:gd name="connsiteX241" fmla="*/ 133593 w 233255"/>
                <a:gd name="connsiteY241" fmla="*/ 27624 h 379350"/>
                <a:gd name="connsiteX242" fmla="*/ 138271 w 233255"/>
                <a:gd name="connsiteY242" fmla="*/ 27844 h 379350"/>
                <a:gd name="connsiteX243" fmla="*/ 141675 w 233255"/>
                <a:gd name="connsiteY243" fmla="*/ 27132 h 379350"/>
                <a:gd name="connsiteX244" fmla="*/ 143811 w 233255"/>
                <a:gd name="connsiteY244" fmla="*/ 25489 h 379350"/>
                <a:gd name="connsiteX245" fmla="*/ 146048 w 233255"/>
                <a:gd name="connsiteY245" fmla="*/ 24620 h 379350"/>
                <a:gd name="connsiteX246" fmla="*/ 148379 w 233255"/>
                <a:gd name="connsiteY246" fmla="*/ 24519 h 379350"/>
                <a:gd name="connsiteX247" fmla="*/ 150139 w 233255"/>
                <a:gd name="connsiteY247" fmla="*/ 25082 h 379350"/>
                <a:gd name="connsiteX248" fmla="*/ 151336 w 233255"/>
                <a:gd name="connsiteY248" fmla="*/ 26302 h 379350"/>
                <a:gd name="connsiteX249" fmla="*/ 153629 w 233255"/>
                <a:gd name="connsiteY249" fmla="*/ 27179 h 379350"/>
                <a:gd name="connsiteX250" fmla="*/ 157024 w 233255"/>
                <a:gd name="connsiteY250" fmla="*/ 27711 h 379350"/>
                <a:gd name="connsiteX251" fmla="*/ 160732 w 233255"/>
                <a:gd name="connsiteY251" fmla="*/ 26920 h 379350"/>
                <a:gd name="connsiteX252" fmla="*/ 164754 w 233255"/>
                <a:gd name="connsiteY252" fmla="*/ 24816 h 379350"/>
                <a:gd name="connsiteX253" fmla="*/ 167046 w 233255"/>
                <a:gd name="connsiteY253" fmla="*/ 22617 h 379350"/>
                <a:gd name="connsiteX254" fmla="*/ 167609 w 233255"/>
                <a:gd name="connsiteY254" fmla="*/ 20333 h 379350"/>
                <a:gd name="connsiteX255" fmla="*/ 168274 w 233255"/>
                <a:gd name="connsiteY255" fmla="*/ 18940 h 379350"/>
                <a:gd name="connsiteX256" fmla="*/ 169041 w 233255"/>
                <a:gd name="connsiteY256" fmla="*/ 18448 h 379350"/>
                <a:gd name="connsiteX257" fmla="*/ 171169 w 233255"/>
                <a:gd name="connsiteY257" fmla="*/ 18166 h 379350"/>
                <a:gd name="connsiteX258" fmla="*/ 174666 w 233255"/>
                <a:gd name="connsiteY258" fmla="*/ 18088 h 379350"/>
                <a:gd name="connsiteX259" fmla="*/ 177710 w 233255"/>
                <a:gd name="connsiteY259" fmla="*/ 18807 h 379350"/>
                <a:gd name="connsiteX260" fmla="*/ 181590 w 233255"/>
                <a:gd name="connsiteY260" fmla="*/ 21084 h 379350"/>
                <a:gd name="connsiteX261" fmla="*/ 184038 w 233255"/>
                <a:gd name="connsiteY261" fmla="*/ 19574 h 379350"/>
                <a:gd name="connsiteX262" fmla="*/ 188239 w 233255"/>
                <a:gd name="connsiteY262" fmla="*/ 16985 h 379350"/>
                <a:gd name="connsiteX263" fmla="*/ 192472 w 233255"/>
                <a:gd name="connsiteY263" fmla="*/ 15616 h 379350"/>
                <a:gd name="connsiteX264" fmla="*/ 196501 w 233255"/>
                <a:gd name="connsiteY264" fmla="*/ 15608 h 379350"/>
                <a:gd name="connsiteX265" fmla="*/ 199810 w 233255"/>
                <a:gd name="connsiteY265" fmla="*/ 14622 h 379350"/>
                <a:gd name="connsiteX266" fmla="*/ 202392 w 233255"/>
                <a:gd name="connsiteY266" fmla="*/ 12666 h 379350"/>
                <a:gd name="connsiteX267" fmla="*/ 205123 w 233255"/>
                <a:gd name="connsiteY267" fmla="*/ 11422 h 379350"/>
                <a:gd name="connsiteX268" fmla="*/ 208001 w 233255"/>
                <a:gd name="connsiteY268" fmla="*/ 10898 h 379350"/>
                <a:gd name="connsiteX269" fmla="*/ 210693 w 233255"/>
                <a:gd name="connsiteY269" fmla="*/ 9951 h 379350"/>
                <a:gd name="connsiteX270" fmla="*/ 214456 w 233255"/>
                <a:gd name="connsiteY270" fmla="*/ 7917 h 379350"/>
                <a:gd name="connsiteX271" fmla="*/ 218360 w 233255"/>
                <a:gd name="connsiteY271" fmla="*/ 4960 h 379350"/>
                <a:gd name="connsiteX272" fmla="*/ 222334 w 233255"/>
                <a:gd name="connsiteY272" fmla="*/ 1940 h 379350"/>
                <a:gd name="connsiteX273" fmla="*/ 224885 w 233255"/>
                <a:gd name="connsiteY273" fmla="*/ 0 h 379350"/>
                <a:gd name="connsiteX274" fmla="*/ 226050 w 233255"/>
                <a:gd name="connsiteY274" fmla="*/ 2284 h 379350"/>
                <a:gd name="connsiteX275" fmla="*/ 228139 w 233255"/>
                <a:gd name="connsiteY275" fmla="*/ 4373 h 379350"/>
                <a:gd name="connsiteX276" fmla="*/ 226895 w 233255"/>
                <a:gd name="connsiteY276" fmla="*/ 5586 h 379350"/>
                <a:gd name="connsiteX277" fmla="*/ 225393 w 233255"/>
                <a:gd name="connsiteY277" fmla="*/ 6673 h 379350"/>
                <a:gd name="connsiteX278" fmla="*/ 227818 w 233255"/>
                <a:gd name="connsiteY278" fmla="*/ 8129 h 379350"/>
                <a:gd name="connsiteX279" fmla="*/ 226043 w 233255"/>
                <a:gd name="connsiteY279" fmla="*/ 10327 h 379350"/>
                <a:gd name="connsiteX280" fmla="*/ 225823 w 233255"/>
                <a:gd name="connsiteY280" fmla="*/ 11852 h 379350"/>
                <a:gd name="connsiteX281" fmla="*/ 226277 w 233255"/>
                <a:gd name="connsiteY281" fmla="*/ 12455 h 379350"/>
                <a:gd name="connsiteX282" fmla="*/ 226669 w 233255"/>
                <a:gd name="connsiteY282" fmla="*/ 13347 h 379350"/>
                <a:gd name="connsiteX283" fmla="*/ 225502 w 233255"/>
                <a:gd name="connsiteY283" fmla="*/ 15866 h 379350"/>
                <a:gd name="connsiteX284" fmla="*/ 223953 w 233255"/>
                <a:gd name="connsiteY284" fmla="*/ 17798 h 379350"/>
                <a:gd name="connsiteX285" fmla="*/ 223555 w 233255"/>
                <a:gd name="connsiteY285" fmla="*/ 19277 h 379350"/>
                <a:gd name="connsiteX286" fmla="*/ 224924 w 233255"/>
                <a:gd name="connsiteY286" fmla="*/ 21882 h 379350"/>
                <a:gd name="connsiteX287" fmla="*/ 224219 w 233255"/>
                <a:gd name="connsiteY287" fmla="*/ 26513 h 379350"/>
                <a:gd name="connsiteX288" fmla="*/ 225542 w 233255"/>
                <a:gd name="connsiteY288" fmla="*/ 30683 h 379350"/>
                <a:gd name="connsiteX289" fmla="*/ 225909 w 233255"/>
                <a:gd name="connsiteY289" fmla="*/ 32819 h 379350"/>
                <a:gd name="connsiteX290" fmla="*/ 226371 w 233255"/>
                <a:gd name="connsiteY290" fmla="*/ 34251 h 379350"/>
                <a:gd name="connsiteX291" fmla="*/ 225714 w 233255"/>
                <a:gd name="connsiteY291" fmla="*/ 36809 h 379350"/>
                <a:gd name="connsiteX292" fmla="*/ 225886 w 233255"/>
                <a:gd name="connsiteY292" fmla="*/ 41128 h 379350"/>
                <a:gd name="connsiteX293" fmla="*/ 226191 w 233255"/>
                <a:gd name="connsiteY293" fmla="*/ 42911 h 379350"/>
                <a:gd name="connsiteX294" fmla="*/ 225401 w 233255"/>
                <a:gd name="connsiteY294" fmla="*/ 45133 h 379350"/>
                <a:gd name="connsiteX295" fmla="*/ 226746 w 233255"/>
                <a:gd name="connsiteY295" fmla="*/ 45900 h 379350"/>
                <a:gd name="connsiteX296" fmla="*/ 227458 w 233255"/>
                <a:gd name="connsiteY296" fmla="*/ 48341 h 379350"/>
                <a:gd name="connsiteX297" fmla="*/ 227271 w 233255"/>
                <a:gd name="connsiteY297" fmla="*/ 51087 h 379350"/>
                <a:gd name="connsiteX298" fmla="*/ 226856 w 233255"/>
                <a:gd name="connsiteY298" fmla="*/ 52566 h 379350"/>
                <a:gd name="connsiteX299" fmla="*/ 224540 w 233255"/>
                <a:gd name="connsiteY299" fmla="*/ 54357 h 379350"/>
                <a:gd name="connsiteX300" fmla="*/ 224267 w 233255"/>
                <a:gd name="connsiteY300" fmla="*/ 55053 h 379350"/>
                <a:gd name="connsiteX301" fmla="*/ 224298 w 233255"/>
                <a:gd name="connsiteY301" fmla="*/ 56110 h 379350"/>
                <a:gd name="connsiteX302" fmla="*/ 227192 w 233255"/>
                <a:gd name="connsiteY302" fmla="*/ 56141 h 379350"/>
                <a:gd name="connsiteX303" fmla="*/ 227294 w 233255"/>
                <a:gd name="connsiteY303" fmla="*/ 57776 h 379350"/>
                <a:gd name="connsiteX304" fmla="*/ 227106 w 233255"/>
                <a:gd name="connsiteY304" fmla="*/ 59067 h 379350"/>
                <a:gd name="connsiteX305" fmla="*/ 227216 w 233255"/>
                <a:gd name="connsiteY305" fmla="*/ 61492 h 379350"/>
                <a:gd name="connsiteX306" fmla="*/ 226833 w 233255"/>
                <a:gd name="connsiteY306" fmla="*/ 63065 h 379350"/>
                <a:gd name="connsiteX307" fmla="*/ 227506 w 233255"/>
                <a:gd name="connsiteY307" fmla="*/ 64864 h 379350"/>
                <a:gd name="connsiteX308" fmla="*/ 226684 w 233255"/>
                <a:gd name="connsiteY308" fmla="*/ 66859 h 379350"/>
                <a:gd name="connsiteX309" fmla="*/ 226966 w 233255"/>
                <a:gd name="connsiteY309" fmla="*/ 68400 h 379350"/>
                <a:gd name="connsiteX310" fmla="*/ 227005 w 233255"/>
                <a:gd name="connsiteY310" fmla="*/ 70395 h 379350"/>
                <a:gd name="connsiteX311" fmla="*/ 227677 w 233255"/>
                <a:gd name="connsiteY311" fmla="*/ 75441 h 379350"/>
                <a:gd name="connsiteX312" fmla="*/ 227795 w 233255"/>
                <a:gd name="connsiteY312" fmla="*/ 81684 h 379350"/>
                <a:gd name="connsiteX313" fmla="*/ 227943 w 233255"/>
                <a:gd name="connsiteY313" fmla="*/ 82686 h 379350"/>
                <a:gd name="connsiteX314" fmla="*/ 228976 w 233255"/>
                <a:gd name="connsiteY314" fmla="*/ 83390 h 379350"/>
                <a:gd name="connsiteX315" fmla="*/ 230424 w 233255"/>
                <a:gd name="connsiteY315" fmla="*/ 83742 h 379350"/>
                <a:gd name="connsiteX316" fmla="*/ 230369 w 233255"/>
                <a:gd name="connsiteY316" fmla="*/ 85455 h 379350"/>
                <a:gd name="connsiteX317" fmla="*/ 228757 w 233255"/>
                <a:gd name="connsiteY317" fmla="*/ 87693 h 379350"/>
                <a:gd name="connsiteX318" fmla="*/ 228663 w 233255"/>
                <a:gd name="connsiteY318" fmla="*/ 89085 h 379350"/>
                <a:gd name="connsiteX319" fmla="*/ 228898 w 233255"/>
                <a:gd name="connsiteY319" fmla="*/ 91041 h 379350"/>
                <a:gd name="connsiteX320" fmla="*/ 230666 w 233255"/>
                <a:gd name="connsiteY320" fmla="*/ 88381 h 379350"/>
                <a:gd name="connsiteX321" fmla="*/ 231730 w 233255"/>
                <a:gd name="connsiteY321" fmla="*/ 88389 h 379350"/>
                <a:gd name="connsiteX322" fmla="*/ 232676 w 233255"/>
                <a:gd name="connsiteY322" fmla="*/ 89430 h 379350"/>
                <a:gd name="connsiteX323" fmla="*/ 232544 w 233255"/>
                <a:gd name="connsiteY323" fmla="*/ 90963 h 379350"/>
                <a:gd name="connsiteX324" fmla="*/ 232872 w 233255"/>
                <a:gd name="connsiteY324" fmla="*/ 91722 h 379350"/>
                <a:gd name="connsiteX325" fmla="*/ 232731 w 233255"/>
                <a:gd name="connsiteY325" fmla="*/ 93208 h 379350"/>
                <a:gd name="connsiteX326" fmla="*/ 233256 w 233255"/>
                <a:gd name="connsiteY326" fmla="*/ 95094 h 379350"/>
                <a:gd name="connsiteX327" fmla="*/ 233052 w 233255"/>
                <a:gd name="connsiteY327" fmla="*/ 96737 h 379350"/>
                <a:gd name="connsiteX328" fmla="*/ 231753 w 233255"/>
                <a:gd name="connsiteY328" fmla="*/ 97887 h 379350"/>
                <a:gd name="connsiteX329" fmla="*/ 230103 w 233255"/>
                <a:gd name="connsiteY329" fmla="*/ 99858 h 379350"/>
                <a:gd name="connsiteX330" fmla="*/ 229806 w 233255"/>
                <a:gd name="connsiteY330" fmla="*/ 101705 h 379350"/>
                <a:gd name="connsiteX331" fmla="*/ 229962 w 233255"/>
                <a:gd name="connsiteY331" fmla="*/ 102917 h 379350"/>
                <a:gd name="connsiteX332" fmla="*/ 228820 w 233255"/>
                <a:gd name="connsiteY332" fmla="*/ 103300 h 379350"/>
                <a:gd name="connsiteX333" fmla="*/ 228288 w 233255"/>
                <a:gd name="connsiteY333" fmla="*/ 104052 h 379350"/>
                <a:gd name="connsiteX334" fmla="*/ 229062 w 233255"/>
                <a:gd name="connsiteY334" fmla="*/ 105796 h 379350"/>
                <a:gd name="connsiteX335" fmla="*/ 229015 w 233255"/>
                <a:gd name="connsiteY335" fmla="*/ 107338 h 379350"/>
                <a:gd name="connsiteX336" fmla="*/ 226997 w 233255"/>
                <a:gd name="connsiteY336" fmla="*/ 112141 h 379350"/>
                <a:gd name="connsiteX337" fmla="*/ 221615 w 233255"/>
                <a:gd name="connsiteY337" fmla="*/ 118721 h 379350"/>
                <a:gd name="connsiteX338" fmla="*/ 219291 w 233255"/>
                <a:gd name="connsiteY338" fmla="*/ 121060 h 379350"/>
                <a:gd name="connsiteX339" fmla="*/ 217116 w 233255"/>
                <a:gd name="connsiteY339" fmla="*/ 123602 h 379350"/>
                <a:gd name="connsiteX340" fmla="*/ 217116 w 233255"/>
                <a:gd name="connsiteY340" fmla="*/ 124651 h 379350"/>
                <a:gd name="connsiteX341" fmla="*/ 216905 w 233255"/>
                <a:gd name="connsiteY341" fmla="*/ 125558 h 379350"/>
                <a:gd name="connsiteX342" fmla="*/ 214370 w 233255"/>
                <a:gd name="connsiteY342" fmla="*/ 129196 h 379350"/>
                <a:gd name="connsiteX343" fmla="*/ 211647 w 233255"/>
                <a:gd name="connsiteY343" fmla="*/ 129791 h 379350"/>
                <a:gd name="connsiteX344" fmla="*/ 210137 w 233255"/>
                <a:gd name="connsiteY344" fmla="*/ 130769 h 379350"/>
                <a:gd name="connsiteX345" fmla="*/ 211319 w 233255"/>
                <a:gd name="connsiteY345" fmla="*/ 133976 h 379350"/>
                <a:gd name="connsiteX346" fmla="*/ 209559 w 233255"/>
                <a:gd name="connsiteY346" fmla="*/ 134720 h 379350"/>
                <a:gd name="connsiteX347" fmla="*/ 206500 w 233255"/>
                <a:gd name="connsiteY347" fmla="*/ 137247 h 379350"/>
                <a:gd name="connsiteX348" fmla="*/ 198089 w 233255"/>
                <a:gd name="connsiteY348" fmla="*/ 142105 h 379350"/>
                <a:gd name="connsiteX349" fmla="*/ 196760 w 233255"/>
                <a:gd name="connsiteY349" fmla="*/ 143231 h 379350"/>
                <a:gd name="connsiteX350" fmla="*/ 194624 w 233255"/>
                <a:gd name="connsiteY350" fmla="*/ 146212 h 379350"/>
                <a:gd name="connsiteX351" fmla="*/ 191807 w 233255"/>
                <a:gd name="connsiteY351" fmla="*/ 146932 h 379350"/>
                <a:gd name="connsiteX352" fmla="*/ 190243 w 233255"/>
                <a:gd name="connsiteY352" fmla="*/ 147777 h 379350"/>
                <a:gd name="connsiteX353" fmla="*/ 187450 w 233255"/>
                <a:gd name="connsiteY353" fmla="*/ 148082 h 379350"/>
                <a:gd name="connsiteX354" fmla="*/ 186472 w 233255"/>
                <a:gd name="connsiteY354" fmla="*/ 147871 h 379350"/>
                <a:gd name="connsiteX355" fmla="*/ 185517 w 233255"/>
                <a:gd name="connsiteY355" fmla="*/ 147980 h 379350"/>
                <a:gd name="connsiteX356" fmla="*/ 184711 w 233255"/>
                <a:gd name="connsiteY356" fmla="*/ 148622 h 379350"/>
                <a:gd name="connsiteX357" fmla="*/ 179164 w 233255"/>
                <a:gd name="connsiteY357" fmla="*/ 150718 h 379350"/>
                <a:gd name="connsiteX358" fmla="*/ 173985 w 233255"/>
                <a:gd name="connsiteY358" fmla="*/ 152377 h 379350"/>
                <a:gd name="connsiteX359" fmla="*/ 172710 w 233255"/>
                <a:gd name="connsiteY359" fmla="*/ 153136 h 379350"/>
                <a:gd name="connsiteX360" fmla="*/ 171865 w 233255"/>
                <a:gd name="connsiteY360" fmla="*/ 154169 h 379350"/>
                <a:gd name="connsiteX361" fmla="*/ 167281 w 233255"/>
                <a:gd name="connsiteY361" fmla="*/ 155811 h 379350"/>
                <a:gd name="connsiteX362" fmla="*/ 160099 w 233255"/>
                <a:gd name="connsiteY362" fmla="*/ 159872 h 379350"/>
                <a:gd name="connsiteX363" fmla="*/ 154223 w 233255"/>
                <a:gd name="connsiteY363" fmla="*/ 163752 h 379350"/>
                <a:gd name="connsiteX364" fmla="*/ 149967 w 233255"/>
                <a:gd name="connsiteY364" fmla="*/ 167633 h 379350"/>
                <a:gd name="connsiteX365" fmla="*/ 148841 w 233255"/>
                <a:gd name="connsiteY365" fmla="*/ 168219 h 379350"/>
                <a:gd name="connsiteX366" fmla="*/ 147526 w 233255"/>
                <a:gd name="connsiteY366" fmla="*/ 169565 h 379350"/>
                <a:gd name="connsiteX367" fmla="*/ 147080 w 233255"/>
                <a:gd name="connsiteY367" fmla="*/ 171552 h 379350"/>
                <a:gd name="connsiteX368" fmla="*/ 146650 w 233255"/>
                <a:gd name="connsiteY368" fmla="*/ 172679 h 379350"/>
                <a:gd name="connsiteX369" fmla="*/ 143497 w 233255"/>
                <a:gd name="connsiteY369" fmla="*/ 176778 h 379350"/>
                <a:gd name="connsiteX370" fmla="*/ 138757 w 233255"/>
                <a:gd name="connsiteY370" fmla="*/ 181629 h 379350"/>
                <a:gd name="connsiteX371" fmla="*/ 137833 w 233255"/>
                <a:gd name="connsiteY371" fmla="*/ 182951 h 379350"/>
                <a:gd name="connsiteX372" fmla="*/ 135948 w 233255"/>
                <a:gd name="connsiteY372" fmla="*/ 185650 h 379350"/>
                <a:gd name="connsiteX373" fmla="*/ 135768 w 233255"/>
                <a:gd name="connsiteY373" fmla="*/ 187418 h 379350"/>
                <a:gd name="connsiteX374" fmla="*/ 134086 w 233255"/>
                <a:gd name="connsiteY374" fmla="*/ 187958 h 379350"/>
                <a:gd name="connsiteX375" fmla="*/ 132677 w 233255"/>
                <a:gd name="connsiteY375" fmla="*/ 186268 h 379350"/>
                <a:gd name="connsiteX376" fmla="*/ 132075 w 233255"/>
                <a:gd name="connsiteY376" fmla="*/ 189530 h 379350"/>
                <a:gd name="connsiteX377" fmla="*/ 130925 w 233255"/>
                <a:gd name="connsiteY377" fmla="*/ 189765 h 379350"/>
                <a:gd name="connsiteX378" fmla="*/ 129650 w 233255"/>
                <a:gd name="connsiteY378" fmla="*/ 189093 h 379350"/>
                <a:gd name="connsiteX379" fmla="*/ 126466 w 233255"/>
                <a:gd name="connsiteY379" fmla="*/ 190712 h 379350"/>
                <a:gd name="connsiteX380" fmla="*/ 123696 w 233255"/>
                <a:gd name="connsiteY380" fmla="*/ 192582 h 379350"/>
                <a:gd name="connsiteX381" fmla="*/ 119252 w 233255"/>
                <a:gd name="connsiteY381" fmla="*/ 196517 h 379350"/>
                <a:gd name="connsiteX382" fmla="*/ 112970 w 233255"/>
                <a:gd name="connsiteY382" fmla="*/ 204153 h 379350"/>
                <a:gd name="connsiteX383" fmla="*/ 103809 w 233255"/>
                <a:gd name="connsiteY383" fmla="*/ 211538 h 379350"/>
                <a:gd name="connsiteX384" fmla="*/ 102557 w 233255"/>
                <a:gd name="connsiteY384" fmla="*/ 211749 h 379350"/>
                <a:gd name="connsiteX385" fmla="*/ 101712 w 233255"/>
                <a:gd name="connsiteY385" fmla="*/ 211718 h 379350"/>
                <a:gd name="connsiteX386" fmla="*/ 98826 w 233255"/>
                <a:gd name="connsiteY386" fmla="*/ 209144 h 379350"/>
                <a:gd name="connsiteX387" fmla="*/ 97253 w 233255"/>
                <a:gd name="connsiteY387" fmla="*/ 208956 h 379350"/>
                <a:gd name="connsiteX388" fmla="*/ 98662 w 233255"/>
                <a:gd name="connsiteY388" fmla="*/ 210481 h 379350"/>
                <a:gd name="connsiteX389" fmla="*/ 99592 w 233255"/>
                <a:gd name="connsiteY389" fmla="*/ 211757 h 379350"/>
                <a:gd name="connsiteX390" fmla="*/ 99358 w 233255"/>
                <a:gd name="connsiteY390" fmla="*/ 214253 h 379350"/>
                <a:gd name="connsiteX391" fmla="*/ 99467 w 233255"/>
                <a:gd name="connsiteY391" fmla="*/ 218000 h 379350"/>
                <a:gd name="connsiteX392" fmla="*/ 98333 w 233255"/>
                <a:gd name="connsiteY392" fmla="*/ 225299 h 379350"/>
                <a:gd name="connsiteX393" fmla="*/ 98489 w 233255"/>
                <a:gd name="connsiteY393" fmla="*/ 226895 h 379350"/>
                <a:gd name="connsiteX394" fmla="*/ 99796 w 233255"/>
                <a:gd name="connsiteY394" fmla="*/ 228968 h 379350"/>
                <a:gd name="connsiteX395" fmla="*/ 102260 w 233255"/>
                <a:gd name="connsiteY395" fmla="*/ 231503 h 379350"/>
                <a:gd name="connsiteX396" fmla="*/ 104568 w 233255"/>
                <a:gd name="connsiteY396" fmla="*/ 234664 h 379350"/>
                <a:gd name="connsiteX397" fmla="*/ 107541 w 233255"/>
                <a:gd name="connsiteY397" fmla="*/ 243755 h 379350"/>
                <a:gd name="connsiteX398" fmla="*/ 107768 w 233255"/>
                <a:gd name="connsiteY398" fmla="*/ 248449 h 379350"/>
                <a:gd name="connsiteX399" fmla="*/ 110835 w 233255"/>
                <a:gd name="connsiteY399" fmla="*/ 254450 h 379350"/>
                <a:gd name="connsiteX400" fmla="*/ 110952 w 233255"/>
                <a:gd name="connsiteY400" fmla="*/ 257054 h 379350"/>
                <a:gd name="connsiteX401" fmla="*/ 112196 w 233255"/>
                <a:gd name="connsiteY401" fmla="*/ 263540 h 379350"/>
                <a:gd name="connsiteX402" fmla="*/ 112110 w 233255"/>
                <a:gd name="connsiteY402" fmla="*/ 268798 h 379350"/>
                <a:gd name="connsiteX403" fmla="*/ 111891 w 233255"/>
                <a:gd name="connsiteY403" fmla="*/ 272021 h 379350"/>
                <a:gd name="connsiteX404" fmla="*/ 113369 w 233255"/>
                <a:gd name="connsiteY404" fmla="*/ 273382 h 379350"/>
                <a:gd name="connsiteX405" fmla="*/ 113917 w 233255"/>
                <a:gd name="connsiteY405" fmla="*/ 272154 h 379350"/>
                <a:gd name="connsiteX406" fmla="*/ 113761 w 233255"/>
                <a:gd name="connsiteY406" fmla="*/ 270112 h 379350"/>
                <a:gd name="connsiteX407" fmla="*/ 114152 w 233255"/>
                <a:gd name="connsiteY407" fmla="*/ 266842 h 379350"/>
                <a:gd name="connsiteX408" fmla="*/ 114973 w 233255"/>
                <a:gd name="connsiteY408" fmla="*/ 265386 h 379350"/>
                <a:gd name="connsiteX409" fmla="*/ 115795 w 233255"/>
                <a:gd name="connsiteY409" fmla="*/ 265590 h 379350"/>
                <a:gd name="connsiteX410" fmla="*/ 116037 w 233255"/>
                <a:gd name="connsiteY410" fmla="*/ 267131 h 379350"/>
                <a:gd name="connsiteX411" fmla="*/ 116593 w 233255"/>
                <a:gd name="connsiteY411" fmla="*/ 268500 h 379350"/>
                <a:gd name="connsiteX412" fmla="*/ 116820 w 233255"/>
                <a:gd name="connsiteY412" fmla="*/ 269783 h 379350"/>
                <a:gd name="connsiteX413" fmla="*/ 116859 w 233255"/>
                <a:gd name="connsiteY413" fmla="*/ 271528 h 379350"/>
                <a:gd name="connsiteX414" fmla="*/ 115724 w 233255"/>
                <a:gd name="connsiteY414" fmla="*/ 278170 h 379350"/>
                <a:gd name="connsiteX415" fmla="*/ 116061 w 233255"/>
                <a:gd name="connsiteY415" fmla="*/ 280877 h 379350"/>
                <a:gd name="connsiteX416" fmla="*/ 117586 w 233255"/>
                <a:gd name="connsiteY416" fmla="*/ 285407 h 379350"/>
                <a:gd name="connsiteX417" fmla="*/ 115802 w 233255"/>
                <a:gd name="connsiteY417" fmla="*/ 290672 h 379350"/>
                <a:gd name="connsiteX418" fmla="*/ 113221 w 233255"/>
                <a:gd name="connsiteY418" fmla="*/ 303111 h 379350"/>
                <a:gd name="connsiteX419" fmla="*/ 113072 w 233255"/>
                <a:gd name="connsiteY419" fmla="*/ 305270 h 379350"/>
                <a:gd name="connsiteX420" fmla="*/ 113698 w 233255"/>
                <a:gd name="connsiteY420" fmla="*/ 306209 h 379350"/>
                <a:gd name="connsiteX421" fmla="*/ 115083 w 233255"/>
                <a:gd name="connsiteY421" fmla="*/ 306530 h 379350"/>
                <a:gd name="connsiteX422" fmla="*/ 115591 w 233255"/>
                <a:gd name="connsiteY422" fmla="*/ 304934 h 379350"/>
                <a:gd name="connsiteX423" fmla="*/ 116405 w 233255"/>
                <a:gd name="connsiteY423" fmla="*/ 304949 h 379350"/>
                <a:gd name="connsiteX424" fmla="*/ 116835 w 233255"/>
                <a:gd name="connsiteY424" fmla="*/ 305888 h 379350"/>
                <a:gd name="connsiteX425" fmla="*/ 115685 w 233255"/>
                <a:gd name="connsiteY425" fmla="*/ 311646 h 379350"/>
                <a:gd name="connsiteX426" fmla="*/ 114550 w 233255"/>
                <a:gd name="connsiteY426" fmla="*/ 314173 h 379350"/>
                <a:gd name="connsiteX427" fmla="*/ 110522 w 233255"/>
                <a:gd name="connsiteY427" fmla="*/ 320377 h 379350"/>
                <a:gd name="connsiteX428" fmla="*/ 108354 w 233255"/>
                <a:gd name="connsiteY428" fmla="*/ 323037 h 379350"/>
                <a:gd name="connsiteX429" fmla="*/ 104756 w 233255"/>
                <a:gd name="connsiteY429" fmla="*/ 325658 h 379350"/>
                <a:gd name="connsiteX430" fmla="*/ 96306 w 233255"/>
                <a:gd name="connsiteY430" fmla="*/ 329758 h 379350"/>
                <a:gd name="connsiteX431" fmla="*/ 79369 w 233255"/>
                <a:gd name="connsiteY431" fmla="*/ 335696 h 379350"/>
                <a:gd name="connsiteX432" fmla="*/ 72656 w 233255"/>
                <a:gd name="connsiteY432" fmla="*/ 338614 h 379350"/>
                <a:gd name="connsiteX433" fmla="*/ 68643 w 233255"/>
                <a:gd name="connsiteY433" fmla="*/ 340358 h 379350"/>
                <a:gd name="connsiteX434" fmla="*/ 60162 w 233255"/>
                <a:gd name="connsiteY434" fmla="*/ 345905 h 379350"/>
                <a:gd name="connsiteX435" fmla="*/ 56454 w 233255"/>
                <a:gd name="connsiteY435" fmla="*/ 349629 h 379350"/>
                <a:gd name="connsiteX436" fmla="*/ 54928 w 233255"/>
                <a:gd name="connsiteY436" fmla="*/ 353909 h 379350"/>
                <a:gd name="connsiteX437" fmla="*/ 53465 w 233255"/>
                <a:gd name="connsiteY437" fmla="*/ 355864 h 379350"/>
                <a:gd name="connsiteX438" fmla="*/ 52026 w 233255"/>
                <a:gd name="connsiteY438" fmla="*/ 358352 h 379350"/>
                <a:gd name="connsiteX439" fmla="*/ 53278 w 233255"/>
                <a:gd name="connsiteY439" fmla="*/ 360488 h 379350"/>
                <a:gd name="connsiteX440" fmla="*/ 54506 w 233255"/>
                <a:gd name="connsiteY440" fmla="*/ 362108 h 379350"/>
                <a:gd name="connsiteX441" fmla="*/ 55961 w 233255"/>
                <a:gd name="connsiteY441" fmla="*/ 363195 h 379350"/>
                <a:gd name="connsiteX442" fmla="*/ 56712 w 233255"/>
                <a:gd name="connsiteY442" fmla="*/ 364134 h 379350"/>
                <a:gd name="connsiteX443" fmla="*/ 57698 w 233255"/>
                <a:gd name="connsiteY443" fmla="*/ 364783 h 379350"/>
                <a:gd name="connsiteX444" fmla="*/ 58683 w 233255"/>
                <a:gd name="connsiteY444" fmla="*/ 361419 h 379350"/>
                <a:gd name="connsiteX445" fmla="*/ 59177 w 233255"/>
                <a:gd name="connsiteY445" fmla="*/ 360371 h 379350"/>
                <a:gd name="connsiteX446" fmla="*/ 60021 w 233255"/>
                <a:gd name="connsiteY446" fmla="*/ 360293 h 379350"/>
                <a:gd name="connsiteX447" fmla="*/ 59552 w 233255"/>
                <a:gd name="connsiteY447" fmla="*/ 364392 h 379350"/>
                <a:gd name="connsiteX448" fmla="*/ 58574 w 233255"/>
                <a:gd name="connsiteY448" fmla="*/ 378506 h 379350"/>
                <a:gd name="connsiteX449" fmla="*/ 58472 w 233255"/>
                <a:gd name="connsiteY449" fmla="*/ 379053 h 379350"/>
                <a:gd name="connsiteX450" fmla="*/ 98724 w 233255"/>
                <a:gd name="connsiteY450" fmla="*/ 36645 h 379350"/>
                <a:gd name="connsiteX451" fmla="*/ 99310 w 233255"/>
                <a:gd name="connsiteY451" fmla="*/ 36152 h 379350"/>
                <a:gd name="connsiteX452" fmla="*/ 99538 w 233255"/>
                <a:gd name="connsiteY452" fmla="*/ 35503 h 379350"/>
                <a:gd name="connsiteX453" fmla="*/ 99530 w 233255"/>
                <a:gd name="connsiteY453" fmla="*/ 34869 h 379350"/>
                <a:gd name="connsiteX454" fmla="*/ 99162 w 233255"/>
                <a:gd name="connsiteY454" fmla="*/ 34478 h 379350"/>
                <a:gd name="connsiteX455" fmla="*/ 98630 w 233255"/>
                <a:gd name="connsiteY455" fmla="*/ 34251 h 379350"/>
                <a:gd name="connsiteX456" fmla="*/ 97863 w 233255"/>
                <a:gd name="connsiteY456" fmla="*/ 34384 h 379350"/>
                <a:gd name="connsiteX457" fmla="*/ 97590 w 233255"/>
                <a:gd name="connsiteY457" fmla="*/ 35244 h 379350"/>
                <a:gd name="connsiteX458" fmla="*/ 97472 w 233255"/>
                <a:gd name="connsiteY458" fmla="*/ 36434 h 379350"/>
                <a:gd name="connsiteX459" fmla="*/ 97957 w 233255"/>
                <a:gd name="connsiteY459" fmla="*/ 36833 h 379350"/>
                <a:gd name="connsiteX460" fmla="*/ 98724 w 233255"/>
                <a:gd name="connsiteY460" fmla="*/ 36645 h 379350"/>
                <a:gd name="connsiteX461" fmla="*/ 97018 w 233255"/>
                <a:gd name="connsiteY461" fmla="*/ 34486 h 379350"/>
                <a:gd name="connsiteX462" fmla="*/ 96635 w 233255"/>
                <a:gd name="connsiteY462" fmla="*/ 33836 h 379350"/>
                <a:gd name="connsiteX463" fmla="*/ 95915 w 233255"/>
                <a:gd name="connsiteY463" fmla="*/ 33531 h 379350"/>
                <a:gd name="connsiteX464" fmla="*/ 95094 w 233255"/>
                <a:gd name="connsiteY464" fmla="*/ 33782 h 379350"/>
                <a:gd name="connsiteX465" fmla="*/ 94820 w 233255"/>
                <a:gd name="connsiteY465" fmla="*/ 34595 h 379350"/>
                <a:gd name="connsiteX466" fmla="*/ 95673 w 233255"/>
                <a:gd name="connsiteY466" fmla="*/ 35644 h 379350"/>
                <a:gd name="connsiteX467" fmla="*/ 96580 w 233255"/>
                <a:gd name="connsiteY467" fmla="*/ 35659 h 379350"/>
                <a:gd name="connsiteX468" fmla="*/ 97018 w 233255"/>
                <a:gd name="connsiteY468" fmla="*/ 34486 h 37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</a:cxnLst>
              <a:rect l="l" t="t" r="r" b="b"/>
              <a:pathLst>
                <a:path w="233255" h="379350">
                  <a:moveTo>
                    <a:pt x="58472" y="379053"/>
                  </a:moveTo>
                  <a:lnTo>
                    <a:pt x="56063" y="379092"/>
                  </a:lnTo>
                  <a:lnTo>
                    <a:pt x="51940" y="379210"/>
                  </a:lnTo>
                  <a:lnTo>
                    <a:pt x="49499" y="379280"/>
                  </a:lnTo>
                  <a:lnTo>
                    <a:pt x="46768" y="379350"/>
                  </a:lnTo>
                  <a:lnTo>
                    <a:pt x="43389" y="378662"/>
                  </a:lnTo>
                  <a:lnTo>
                    <a:pt x="41488" y="378811"/>
                  </a:lnTo>
                  <a:lnTo>
                    <a:pt x="41331" y="370995"/>
                  </a:lnTo>
                  <a:lnTo>
                    <a:pt x="40713" y="369282"/>
                  </a:lnTo>
                  <a:lnTo>
                    <a:pt x="40064" y="366778"/>
                  </a:lnTo>
                  <a:lnTo>
                    <a:pt x="39907" y="365174"/>
                  </a:lnTo>
                  <a:lnTo>
                    <a:pt x="40314" y="363563"/>
                  </a:lnTo>
                  <a:lnTo>
                    <a:pt x="40510" y="361012"/>
                  </a:lnTo>
                  <a:lnTo>
                    <a:pt x="40330" y="358775"/>
                  </a:lnTo>
                  <a:lnTo>
                    <a:pt x="38311" y="357656"/>
                  </a:lnTo>
                  <a:lnTo>
                    <a:pt x="37866" y="357304"/>
                  </a:lnTo>
                  <a:lnTo>
                    <a:pt x="37427" y="355552"/>
                  </a:lnTo>
                  <a:lnTo>
                    <a:pt x="37255" y="352845"/>
                  </a:lnTo>
                  <a:lnTo>
                    <a:pt x="38671" y="349410"/>
                  </a:lnTo>
                  <a:lnTo>
                    <a:pt x="38554" y="342815"/>
                  </a:lnTo>
                  <a:lnTo>
                    <a:pt x="38718" y="340499"/>
                  </a:lnTo>
                  <a:lnTo>
                    <a:pt x="38695" y="335922"/>
                  </a:lnTo>
                  <a:lnTo>
                    <a:pt x="38664" y="330391"/>
                  </a:lnTo>
                  <a:lnTo>
                    <a:pt x="38640" y="325439"/>
                  </a:lnTo>
                  <a:lnTo>
                    <a:pt x="38695" y="321176"/>
                  </a:lnTo>
                  <a:lnTo>
                    <a:pt x="38272" y="319157"/>
                  </a:lnTo>
                  <a:lnTo>
                    <a:pt x="37920" y="318046"/>
                  </a:lnTo>
                  <a:lnTo>
                    <a:pt x="36981" y="315793"/>
                  </a:lnTo>
                  <a:lnTo>
                    <a:pt x="35886" y="311106"/>
                  </a:lnTo>
                  <a:lnTo>
                    <a:pt x="34595" y="307571"/>
                  </a:lnTo>
                  <a:lnTo>
                    <a:pt x="32937" y="305239"/>
                  </a:lnTo>
                  <a:lnTo>
                    <a:pt x="32413" y="304011"/>
                  </a:lnTo>
                  <a:lnTo>
                    <a:pt x="31881" y="302376"/>
                  </a:lnTo>
                  <a:lnTo>
                    <a:pt x="30308" y="299481"/>
                  </a:lnTo>
                  <a:lnTo>
                    <a:pt x="29025" y="297799"/>
                  </a:lnTo>
                  <a:lnTo>
                    <a:pt x="28673" y="296453"/>
                  </a:lnTo>
                  <a:lnTo>
                    <a:pt x="28720" y="292972"/>
                  </a:lnTo>
                  <a:lnTo>
                    <a:pt x="27288" y="286737"/>
                  </a:lnTo>
                  <a:lnTo>
                    <a:pt x="26247" y="282199"/>
                  </a:lnTo>
                  <a:lnTo>
                    <a:pt x="24683" y="277286"/>
                  </a:lnTo>
                  <a:lnTo>
                    <a:pt x="23635" y="274008"/>
                  </a:lnTo>
                  <a:lnTo>
                    <a:pt x="23478" y="273445"/>
                  </a:lnTo>
                  <a:lnTo>
                    <a:pt x="23361" y="272201"/>
                  </a:lnTo>
                  <a:lnTo>
                    <a:pt x="26474" y="269767"/>
                  </a:lnTo>
                  <a:lnTo>
                    <a:pt x="29588" y="266341"/>
                  </a:lnTo>
                  <a:lnTo>
                    <a:pt x="33234" y="262336"/>
                  </a:lnTo>
                  <a:lnTo>
                    <a:pt x="36489" y="258760"/>
                  </a:lnTo>
                  <a:lnTo>
                    <a:pt x="39352" y="255623"/>
                  </a:lnTo>
                  <a:lnTo>
                    <a:pt x="43271" y="251336"/>
                  </a:lnTo>
                  <a:lnTo>
                    <a:pt x="47144" y="247103"/>
                  </a:lnTo>
                  <a:lnTo>
                    <a:pt x="48051" y="246563"/>
                  </a:lnTo>
                  <a:lnTo>
                    <a:pt x="48435" y="246219"/>
                  </a:lnTo>
                  <a:lnTo>
                    <a:pt x="46761" y="242464"/>
                  </a:lnTo>
                  <a:lnTo>
                    <a:pt x="49452" y="238106"/>
                  </a:lnTo>
                  <a:lnTo>
                    <a:pt x="49601" y="235274"/>
                  </a:lnTo>
                  <a:lnTo>
                    <a:pt x="49483" y="232567"/>
                  </a:lnTo>
                  <a:lnTo>
                    <a:pt x="49812" y="231323"/>
                  </a:lnTo>
                  <a:lnTo>
                    <a:pt x="50626" y="230236"/>
                  </a:lnTo>
                  <a:lnTo>
                    <a:pt x="53770" y="227975"/>
                  </a:lnTo>
                  <a:lnTo>
                    <a:pt x="56149" y="224376"/>
                  </a:lnTo>
                  <a:lnTo>
                    <a:pt x="58097" y="221012"/>
                  </a:lnTo>
                  <a:lnTo>
                    <a:pt x="60804" y="215614"/>
                  </a:lnTo>
                  <a:lnTo>
                    <a:pt x="61069" y="214339"/>
                  </a:lnTo>
                  <a:lnTo>
                    <a:pt x="61109" y="213032"/>
                  </a:lnTo>
                  <a:lnTo>
                    <a:pt x="60373" y="211193"/>
                  </a:lnTo>
                  <a:lnTo>
                    <a:pt x="58574" y="208244"/>
                  </a:lnTo>
                  <a:lnTo>
                    <a:pt x="57268" y="205693"/>
                  </a:lnTo>
                  <a:lnTo>
                    <a:pt x="56102" y="201774"/>
                  </a:lnTo>
                  <a:lnTo>
                    <a:pt x="57275" y="198371"/>
                  </a:lnTo>
                  <a:lnTo>
                    <a:pt x="57690" y="196313"/>
                  </a:lnTo>
                  <a:lnTo>
                    <a:pt x="57690" y="195202"/>
                  </a:lnTo>
                  <a:lnTo>
                    <a:pt x="57174" y="194154"/>
                  </a:lnTo>
                  <a:lnTo>
                    <a:pt x="55859" y="193356"/>
                  </a:lnTo>
                  <a:lnTo>
                    <a:pt x="54764" y="192840"/>
                  </a:lnTo>
                  <a:lnTo>
                    <a:pt x="54396" y="191431"/>
                  </a:lnTo>
                  <a:lnTo>
                    <a:pt x="54389" y="189765"/>
                  </a:lnTo>
                  <a:lnTo>
                    <a:pt x="54882" y="188842"/>
                  </a:lnTo>
                  <a:lnTo>
                    <a:pt x="57792" y="187348"/>
                  </a:lnTo>
                  <a:lnTo>
                    <a:pt x="58449" y="186534"/>
                  </a:lnTo>
                  <a:lnTo>
                    <a:pt x="58793" y="185626"/>
                  </a:lnTo>
                  <a:lnTo>
                    <a:pt x="58824" y="184336"/>
                  </a:lnTo>
                  <a:lnTo>
                    <a:pt x="59724" y="181105"/>
                  </a:lnTo>
                  <a:lnTo>
                    <a:pt x="60835" y="178038"/>
                  </a:lnTo>
                  <a:lnTo>
                    <a:pt x="60913" y="176958"/>
                  </a:lnTo>
                  <a:lnTo>
                    <a:pt x="60522" y="176012"/>
                  </a:lnTo>
                  <a:lnTo>
                    <a:pt x="60217" y="174283"/>
                  </a:lnTo>
                  <a:lnTo>
                    <a:pt x="60021" y="171677"/>
                  </a:lnTo>
                  <a:lnTo>
                    <a:pt x="60006" y="164394"/>
                  </a:lnTo>
                  <a:lnTo>
                    <a:pt x="60577" y="156891"/>
                  </a:lnTo>
                  <a:lnTo>
                    <a:pt x="60326" y="152643"/>
                  </a:lnTo>
                  <a:lnTo>
                    <a:pt x="58465" y="147761"/>
                  </a:lnTo>
                  <a:lnTo>
                    <a:pt x="58285" y="144241"/>
                  </a:lnTo>
                  <a:lnTo>
                    <a:pt x="59638" y="141784"/>
                  </a:lnTo>
                  <a:lnTo>
                    <a:pt x="59857" y="140337"/>
                  </a:lnTo>
                  <a:lnTo>
                    <a:pt x="58872" y="140149"/>
                  </a:lnTo>
                  <a:lnTo>
                    <a:pt x="56837" y="140000"/>
                  </a:lnTo>
                  <a:lnTo>
                    <a:pt x="55335" y="139546"/>
                  </a:lnTo>
                  <a:lnTo>
                    <a:pt x="53012" y="137536"/>
                  </a:lnTo>
                  <a:lnTo>
                    <a:pt x="48975" y="135862"/>
                  </a:lnTo>
                  <a:lnTo>
                    <a:pt x="44390" y="134336"/>
                  </a:lnTo>
                  <a:lnTo>
                    <a:pt x="37725" y="133882"/>
                  </a:lnTo>
                  <a:lnTo>
                    <a:pt x="32186" y="129000"/>
                  </a:lnTo>
                  <a:lnTo>
                    <a:pt x="27844" y="128218"/>
                  </a:lnTo>
                  <a:lnTo>
                    <a:pt x="26443" y="127592"/>
                  </a:lnTo>
                  <a:lnTo>
                    <a:pt x="22273" y="124666"/>
                  </a:lnTo>
                  <a:lnTo>
                    <a:pt x="15741" y="124393"/>
                  </a:lnTo>
                  <a:lnTo>
                    <a:pt x="8966" y="124103"/>
                  </a:lnTo>
                  <a:lnTo>
                    <a:pt x="4741" y="124017"/>
                  </a:lnTo>
                  <a:lnTo>
                    <a:pt x="4115" y="123626"/>
                  </a:lnTo>
                  <a:lnTo>
                    <a:pt x="3873" y="119597"/>
                  </a:lnTo>
                  <a:lnTo>
                    <a:pt x="3826" y="116021"/>
                  </a:lnTo>
                  <a:lnTo>
                    <a:pt x="3466" y="112916"/>
                  </a:lnTo>
                  <a:lnTo>
                    <a:pt x="2824" y="109379"/>
                  </a:lnTo>
                  <a:lnTo>
                    <a:pt x="1838" y="108002"/>
                  </a:lnTo>
                  <a:lnTo>
                    <a:pt x="665" y="105616"/>
                  </a:lnTo>
                  <a:lnTo>
                    <a:pt x="70" y="102988"/>
                  </a:lnTo>
                  <a:lnTo>
                    <a:pt x="0" y="101712"/>
                  </a:lnTo>
                  <a:lnTo>
                    <a:pt x="219" y="101259"/>
                  </a:lnTo>
                  <a:lnTo>
                    <a:pt x="4921" y="99389"/>
                  </a:lnTo>
                  <a:lnTo>
                    <a:pt x="6931" y="98466"/>
                  </a:lnTo>
                  <a:lnTo>
                    <a:pt x="9912" y="97394"/>
                  </a:lnTo>
                  <a:lnTo>
                    <a:pt x="15217" y="95915"/>
                  </a:lnTo>
                  <a:lnTo>
                    <a:pt x="19950" y="94593"/>
                  </a:lnTo>
                  <a:lnTo>
                    <a:pt x="24292" y="93310"/>
                  </a:lnTo>
                  <a:lnTo>
                    <a:pt x="28892" y="91949"/>
                  </a:lnTo>
                  <a:lnTo>
                    <a:pt x="30762" y="91033"/>
                  </a:lnTo>
                  <a:lnTo>
                    <a:pt x="33085" y="90118"/>
                  </a:lnTo>
                  <a:lnTo>
                    <a:pt x="38648" y="88280"/>
                  </a:lnTo>
                  <a:lnTo>
                    <a:pt x="40236" y="87646"/>
                  </a:lnTo>
                  <a:lnTo>
                    <a:pt x="43428" y="86621"/>
                  </a:lnTo>
                  <a:lnTo>
                    <a:pt x="45032" y="86222"/>
                  </a:lnTo>
                  <a:lnTo>
                    <a:pt x="51188" y="84117"/>
                  </a:lnTo>
                  <a:lnTo>
                    <a:pt x="58246" y="81708"/>
                  </a:lnTo>
                  <a:lnTo>
                    <a:pt x="60718" y="80863"/>
                  </a:lnTo>
                  <a:lnTo>
                    <a:pt x="65435" y="79251"/>
                  </a:lnTo>
                  <a:lnTo>
                    <a:pt x="66351" y="79916"/>
                  </a:lnTo>
                  <a:lnTo>
                    <a:pt x="69566" y="85455"/>
                  </a:lnTo>
                  <a:lnTo>
                    <a:pt x="72093" y="88718"/>
                  </a:lnTo>
                  <a:lnTo>
                    <a:pt x="74972" y="91737"/>
                  </a:lnTo>
                  <a:lnTo>
                    <a:pt x="75457" y="91589"/>
                  </a:lnTo>
                  <a:lnTo>
                    <a:pt x="76286" y="90885"/>
                  </a:lnTo>
                  <a:lnTo>
                    <a:pt x="77726" y="90595"/>
                  </a:lnTo>
                  <a:lnTo>
                    <a:pt x="82303" y="89915"/>
                  </a:lnTo>
                  <a:lnTo>
                    <a:pt x="84047" y="89875"/>
                  </a:lnTo>
                  <a:lnTo>
                    <a:pt x="85197" y="89062"/>
                  </a:lnTo>
                  <a:lnTo>
                    <a:pt x="87544" y="88491"/>
                  </a:lnTo>
                  <a:lnTo>
                    <a:pt x="90259" y="88147"/>
                  </a:lnTo>
                  <a:lnTo>
                    <a:pt x="91190" y="88514"/>
                  </a:lnTo>
                  <a:lnTo>
                    <a:pt x="94053" y="92426"/>
                  </a:lnTo>
                  <a:lnTo>
                    <a:pt x="94468" y="95414"/>
                  </a:lnTo>
                  <a:lnTo>
                    <a:pt x="95063" y="99741"/>
                  </a:lnTo>
                  <a:lnTo>
                    <a:pt x="95203" y="101853"/>
                  </a:lnTo>
                  <a:lnTo>
                    <a:pt x="95157" y="104677"/>
                  </a:lnTo>
                  <a:lnTo>
                    <a:pt x="94836" y="108214"/>
                  </a:lnTo>
                  <a:lnTo>
                    <a:pt x="92512" y="112290"/>
                  </a:lnTo>
                  <a:lnTo>
                    <a:pt x="92066" y="114316"/>
                  </a:lnTo>
                  <a:lnTo>
                    <a:pt x="90822" y="117453"/>
                  </a:lnTo>
                  <a:lnTo>
                    <a:pt x="89179" y="119002"/>
                  </a:lnTo>
                  <a:lnTo>
                    <a:pt x="88366" y="120270"/>
                  </a:lnTo>
                  <a:lnTo>
                    <a:pt x="88413" y="121584"/>
                  </a:lnTo>
                  <a:lnTo>
                    <a:pt x="89289" y="122687"/>
                  </a:lnTo>
                  <a:lnTo>
                    <a:pt x="91213" y="124674"/>
                  </a:lnTo>
                  <a:lnTo>
                    <a:pt x="91808" y="125965"/>
                  </a:lnTo>
                  <a:lnTo>
                    <a:pt x="91636" y="127107"/>
                  </a:lnTo>
                  <a:lnTo>
                    <a:pt x="91644" y="128664"/>
                  </a:lnTo>
                  <a:lnTo>
                    <a:pt x="92105" y="129744"/>
                  </a:lnTo>
                  <a:lnTo>
                    <a:pt x="92653" y="130370"/>
                  </a:lnTo>
                  <a:lnTo>
                    <a:pt x="94554" y="131387"/>
                  </a:lnTo>
                  <a:lnTo>
                    <a:pt x="96416" y="133945"/>
                  </a:lnTo>
                  <a:lnTo>
                    <a:pt x="99624" y="137035"/>
                  </a:lnTo>
                  <a:lnTo>
                    <a:pt x="103457" y="141440"/>
                  </a:lnTo>
                  <a:lnTo>
                    <a:pt x="105256" y="142793"/>
                  </a:lnTo>
                  <a:lnTo>
                    <a:pt x="106673" y="143122"/>
                  </a:lnTo>
                  <a:lnTo>
                    <a:pt x="107376" y="144593"/>
                  </a:lnTo>
                  <a:lnTo>
                    <a:pt x="106985" y="146314"/>
                  </a:lnTo>
                  <a:lnTo>
                    <a:pt x="105882" y="147292"/>
                  </a:lnTo>
                  <a:lnTo>
                    <a:pt x="106336" y="148700"/>
                  </a:lnTo>
                  <a:lnTo>
                    <a:pt x="106962" y="149435"/>
                  </a:lnTo>
                  <a:lnTo>
                    <a:pt x="107658" y="149811"/>
                  </a:lnTo>
                  <a:lnTo>
                    <a:pt x="109340" y="149897"/>
                  </a:lnTo>
                  <a:lnTo>
                    <a:pt x="110905" y="149607"/>
                  </a:lnTo>
                  <a:lnTo>
                    <a:pt x="111296" y="149115"/>
                  </a:lnTo>
                  <a:lnTo>
                    <a:pt x="111093" y="142519"/>
                  </a:lnTo>
                  <a:lnTo>
                    <a:pt x="109966" y="138678"/>
                  </a:lnTo>
                  <a:lnTo>
                    <a:pt x="108832" y="137176"/>
                  </a:lnTo>
                  <a:lnTo>
                    <a:pt x="108589" y="136879"/>
                  </a:lnTo>
                  <a:lnTo>
                    <a:pt x="108988" y="135619"/>
                  </a:lnTo>
                  <a:lnTo>
                    <a:pt x="110248" y="132678"/>
                  </a:lnTo>
                  <a:lnTo>
                    <a:pt x="111320" y="129759"/>
                  </a:lnTo>
                  <a:lnTo>
                    <a:pt x="112000" y="128531"/>
                  </a:lnTo>
                  <a:lnTo>
                    <a:pt x="112790" y="127788"/>
                  </a:lnTo>
                  <a:lnTo>
                    <a:pt x="118079" y="126998"/>
                  </a:lnTo>
                  <a:lnTo>
                    <a:pt x="120489" y="126317"/>
                  </a:lnTo>
                  <a:lnTo>
                    <a:pt x="121506" y="125464"/>
                  </a:lnTo>
                  <a:lnTo>
                    <a:pt x="122296" y="123203"/>
                  </a:lnTo>
                  <a:lnTo>
                    <a:pt x="122930" y="116890"/>
                  </a:lnTo>
                  <a:lnTo>
                    <a:pt x="123157" y="110968"/>
                  </a:lnTo>
                  <a:lnTo>
                    <a:pt x="122609" y="107502"/>
                  </a:lnTo>
                  <a:lnTo>
                    <a:pt x="123368" y="102283"/>
                  </a:lnTo>
                  <a:lnTo>
                    <a:pt x="124526" y="99052"/>
                  </a:lnTo>
                  <a:lnTo>
                    <a:pt x="123954" y="98419"/>
                  </a:lnTo>
                  <a:lnTo>
                    <a:pt x="123524" y="94069"/>
                  </a:lnTo>
                  <a:lnTo>
                    <a:pt x="120082" y="89437"/>
                  </a:lnTo>
                  <a:lnTo>
                    <a:pt x="115654" y="83484"/>
                  </a:lnTo>
                  <a:lnTo>
                    <a:pt x="113174" y="80284"/>
                  </a:lnTo>
                  <a:lnTo>
                    <a:pt x="110358" y="76646"/>
                  </a:lnTo>
                  <a:lnTo>
                    <a:pt x="105225" y="70951"/>
                  </a:lnTo>
                  <a:lnTo>
                    <a:pt x="102878" y="68893"/>
                  </a:lnTo>
                  <a:lnTo>
                    <a:pt x="101642" y="68087"/>
                  </a:lnTo>
                  <a:lnTo>
                    <a:pt x="97495" y="67430"/>
                  </a:lnTo>
                  <a:lnTo>
                    <a:pt x="96392" y="66335"/>
                  </a:lnTo>
                  <a:lnTo>
                    <a:pt x="95344" y="64590"/>
                  </a:lnTo>
                  <a:lnTo>
                    <a:pt x="94945" y="61367"/>
                  </a:lnTo>
                  <a:lnTo>
                    <a:pt x="94875" y="58957"/>
                  </a:lnTo>
                  <a:lnTo>
                    <a:pt x="94406" y="54858"/>
                  </a:lnTo>
                  <a:lnTo>
                    <a:pt x="93568" y="49069"/>
                  </a:lnTo>
                  <a:lnTo>
                    <a:pt x="93193" y="47363"/>
                  </a:lnTo>
                  <a:lnTo>
                    <a:pt x="92011" y="43013"/>
                  </a:lnTo>
                  <a:lnTo>
                    <a:pt x="90885" y="38875"/>
                  </a:lnTo>
                  <a:lnTo>
                    <a:pt x="90822" y="37850"/>
                  </a:lnTo>
                  <a:lnTo>
                    <a:pt x="91221" y="36856"/>
                  </a:lnTo>
                  <a:lnTo>
                    <a:pt x="93130" y="33813"/>
                  </a:lnTo>
                  <a:lnTo>
                    <a:pt x="94484" y="31654"/>
                  </a:lnTo>
                  <a:lnTo>
                    <a:pt x="95125" y="30472"/>
                  </a:lnTo>
                  <a:lnTo>
                    <a:pt x="96275" y="27265"/>
                  </a:lnTo>
                  <a:lnTo>
                    <a:pt x="96549" y="25708"/>
                  </a:lnTo>
                  <a:lnTo>
                    <a:pt x="97449" y="25004"/>
                  </a:lnTo>
                  <a:lnTo>
                    <a:pt x="101118" y="24714"/>
                  </a:lnTo>
                  <a:lnTo>
                    <a:pt x="104036" y="24769"/>
                  </a:lnTo>
                  <a:lnTo>
                    <a:pt x="108934" y="24698"/>
                  </a:lnTo>
                  <a:lnTo>
                    <a:pt x="114105" y="24886"/>
                  </a:lnTo>
                  <a:lnTo>
                    <a:pt x="114832" y="25027"/>
                  </a:lnTo>
                  <a:lnTo>
                    <a:pt x="115998" y="25363"/>
                  </a:lnTo>
                  <a:lnTo>
                    <a:pt x="117312" y="25309"/>
                  </a:lnTo>
                  <a:lnTo>
                    <a:pt x="118775" y="24855"/>
                  </a:lnTo>
                  <a:lnTo>
                    <a:pt x="120395" y="23744"/>
                  </a:lnTo>
                  <a:lnTo>
                    <a:pt x="122170" y="21976"/>
                  </a:lnTo>
                  <a:lnTo>
                    <a:pt x="124940" y="22015"/>
                  </a:lnTo>
                  <a:lnTo>
                    <a:pt x="128687" y="23854"/>
                  </a:lnTo>
                  <a:lnTo>
                    <a:pt x="130737" y="25457"/>
                  </a:lnTo>
                  <a:lnTo>
                    <a:pt x="131082" y="26826"/>
                  </a:lnTo>
                  <a:lnTo>
                    <a:pt x="133593" y="27624"/>
                  </a:lnTo>
                  <a:lnTo>
                    <a:pt x="138271" y="27844"/>
                  </a:lnTo>
                  <a:lnTo>
                    <a:pt x="141675" y="27132"/>
                  </a:lnTo>
                  <a:lnTo>
                    <a:pt x="143811" y="25489"/>
                  </a:lnTo>
                  <a:lnTo>
                    <a:pt x="146048" y="24620"/>
                  </a:lnTo>
                  <a:lnTo>
                    <a:pt x="148379" y="24519"/>
                  </a:lnTo>
                  <a:lnTo>
                    <a:pt x="150139" y="25082"/>
                  </a:lnTo>
                  <a:lnTo>
                    <a:pt x="151336" y="26302"/>
                  </a:lnTo>
                  <a:lnTo>
                    <a:pt x="153629" y="27179"/>
                  </a:lnTo>
                  <a:lnTo>
                    <a:pt x="157024" y="27711"/>
                  </a:lnTo>
                  <a:lnTo>
                    <a:pt x="160732" y="26920"/>
                  </a:lnTo>
                  <a:lnTo>
                    <a:pt x="164754" y="24816"/>
                  </a:lnTo>
                  <a:lnTo>
                    <a:pt x="167046" y="22617"/>
                  </a:lnTo>
                  <a:lnTo>
                    <a:pt x="167609" y="20333"/>
                  </a:lnTo>
                  <a:lnTo>
                    <a:pt x="168274" y="18940"/>
                  </a:lnTo>
                  <a:lnTo>
                    <a:pt x="169041" y="18448"/>
                  </a:lnTo>
                  <a:lnTo>
                    <a:pt x="171169" y="18166"/>
                  </a:lnTo>
                  <a:lnTo>
                    <a:pt x="174666" y="18088"/>
                  </a:lnTo>
                  <a:lnTo>
                    <a:pt x="177710" y="18807"/>
                  </a:lnTo>
                  <a:lnTo>
                    <a:pt x="181590" y="21084"/>
                  </a:lnTo>
                  <a:lnTo>
                    <a:pt x="184038" y="19574"/>
                  </a:lnTo>
                  <a:lnTo>
                    <a:pt x="188239" y="16985"/>
                  </a:lnTo>
                  <a:lnTo>
                    <a:pt x="192472" y="15616"/>
                  </a:lnTo>
                  <a:lnTo>
                    <a:pt x="196501" y="15608"/>
                  </a:lnTo>
                  <a:lnTo>
                    <a:pt x="199810" y="14622"/>
                  </a:lnTo>
                  <a:lnTo>
                    <a:pt x="202392" y="12666"/>
                  </a:lnTo>
                  <a:lnTo>
                    <a:pt x="205123" y="11422"/>
                  </a:lnTo>
                  <a:lnTo>
                    <a:pt x="208001" y="10898"/>
                  </a:lnTo>
                  <a:lnTo>
                    <a:pt x="210693" y="9951"/>
                  </a:lnTo>
                  <a:lnTo>
                    <a:pt x="214456" y="7917"/>
                  </a:lnTo>
                  <a:lnTo>
                    <a:pt x="218360" y="4960"/>
                  </a:lnTo>
                  <a:lnTo>
                    <a:pt x="222334" y="1940"/>
                  </a:lnTo>
                  <a:lnTo>
                    <a:pt x="224885" y="0"/>
                  </a:lnTo>
                  <a:lnTo>
                    <a:pt x="226050" y="2284"/>
                  </a:lnTo>
                  <a:lnTo>
                    <a:pt x="228139" y="4373"/>
                  </a:lnTo>
                  <a:lnTo>
                    <a:pt x="226895" y="5586"/>
                  </a:lnTo>
                  <a:lnTo>
                    <a:pt x="225393" y="6673"/>
                  </a:lnTo>
                  <a:lnTo>
                    <a:pt x="227818" y="8129"/>
                  </a:lnTo>
                  <a:lnTo>
                    <a:pt x="226043" y="10327"/>
                  </a:lnTo>
                  <a:lnTo>
                    <a:pt x="225823" y="11852"/>
                  </a:lnTo>
                  <a:lnTo>
                    <a:pt x="226277" y="12455"/>
                  </a:lnTo>
                  <a:lnTo>
                    <a:pt x="226669" y="13347"/>
                  </a:lnTo>
                  <a:lnTo>
                    <a:pt x="225502" y="15866"/>
                  </a:lnTo>
                  <a:lnTo>
                    <a:pt x="223953" y="17798"/>
                  </a:lnTo>
                  <a:lnTo>
                    <a:pt x="223555" y="19277"/>
                  </a:lnTo>
                  <a:lnTo>
                    <a:pt x="224924" y="21882"/>
                  </a:lnTo>
                  <a:lnTo>
                    <a:pt x="224219" y="26513"/>
                  </a:lnTo>
                  <a:lnTo>
                    <a:pt x="225542" y="30683"/>
                  </a:lnTo>
                  <a:lnTo>
                    <a:pt x="225909" y="32819"/>
                  </a:lnTo>
                  <a:lnTo>
                    <a:pt x="226371" y="34251"/>
                  </a:lnTo>
                  <a:lnTo>
                    <a:pt x="225714" y="36809"/>
                  </a:lnTo>
                  <a:lnTo>
                    <a:pt x="225886" y="41128"/>
                  </a:lnTo>
                  <a:lnTo>
                    <a:pt x="226191" y="42911"/>
                  </a:lnTo>
                  <a:lnTo>
                    <a:pt x="225401" y="45133"/>
                  </a:lnTo>
                  <a:lnTo>
                    <a:pt x="226746" y="45900"/>
                  </a:lnTo>
                  <a:lnTo>
                    <a:pt x="227458" y="48341"/>
                  </a:lnTo>
                  <a:lnTo>
                    <a:pt x="227271" y="51087"/>
                  </a:lnTo>
                  <a:lnTo>
                    <a:pt x="226856" y="52566"/>
                  </a:lnTo>
                  <a:lnTo>
                    <a:pt x="224540" y="54357"/>
                  </a:lnTo>
                  <a:lnTo>
                    <a:pt x="224267" y="55053"/>
                  </a:lnTo>
                  <a:lnTo>
                    <a:pt x="224298" y="56110"/>
                  </a:lnTo>
                  <a:lnTo>
                    <a:pt x="227192" y="56141"/>
                  </a:lnTo>
                  <a:lnTo>
                    <a:pt x="227294" y="57776"/>
                  </a:lnTo>
                  <a:lnTo>
                    <a:pt x="227106" y="59067"/>
                  </a:lnTo>
                  <a:lnTo>
                    <a:pt x="227216" y="61492"/>
                  </a:lnTo>
                  <a:lnTo>
                    <a:pt x="226833" y="63065"/>
                  </a:lnTo>
                  <a:lnTo>
                    <a:pt x="227506" y="64864"/>
                  </a:lnTo>
                  <a:lnTo>
                    <a:pt x="226684" y="66859"/>
                  </a:lnTo>
                  <a:lnTo>
                    <a:pt x="226966" y="68400"/>
                  </a:lnTo>
                  <a:lnTo>
                    <a:pt x="227005" y="70395"/>
                  </a:lnTo>
                  <a:lnTo>
                    <a:pt x="227677" y="75441"/>
                  </a:lnTo>
                  <a:lnTo>
                    <a:pt x="227795" y="81684"/>
                  </a:lnTo>
                  <a:lnTo>
                    <a:pt x="227943" y="82686"/>
                  </a:lnTo>
                  <a:lnTo>
                    <a:pt x="228976" y="83390"/>
                  </a:lnTo>
                  <a:lnTo>
                    <a:pt x="230424" y="83742"/>
                  </a:lnTo>
                  <a:lnTo>
                    <a:pt x="230369" y="85455"/>
                  </a:lnTo>
                  <a:lnTo>
                    <a:pt x="228757" y="87693"/>
                  </a:lnTo>
                  <a:lnTo>
                    <a:pt x="228663" y="89085"/>
                  </a:lnTo>
                  <a:lnTo>
                    <a:pt x="228898" y="91041"/>
                  </a:lnTo>
                  <a:lnTo>
                    <a:pt x="230666" y="88381"/>
                  </a:lnTo>
                  <a:lnTo>
                    <a:pt x="231730" y="88389"/>
                  </a:lnTo>
                  <a:lnTo>
                    <a:pt x="232676" y="89430"/>
                  </a:lnTo>
                  <a:lnTo>
                    <a:pt x="232544" y="90963"/>
                  </a:lnTo>
                  <a:lnTo>
                    <a:pt x="232872" y="91722"/>
                  </a:lnTo>
                  <a:lnTo>
                    <a:pt x="232731" y="93208"/>
                  </a:lnTo>
                  <a:lnTo>
                    <a:pt x="233256" y="95094"/>
                  </a:lnTo>
                  <a:lnTo>
                    <a:pt x="233052" y="96737"/>
                  </a:lnTo>
                  <a:lnTo>
                    <a:pt x="231753" y="97887"/>
                  </a:lnTo>
                  <a:lnTo>
                    <a:pt x="230103" y="99858"/>
                  </a:lnTo>
                  <a:lnTo>
                    <a:pt x="229806" y="101705"/>
                  </a:lnTo>
                  <a:lnTo>
                    <a:pt x="229962" y="102917"/>
                  </a:lnTo>
                  <a:lnTo>
                    <a:pt x="228820" y="103300"/>
                  </a:lnTo>
                  <a:lnTo>
                    <a:pt x="228288" y="104052"/>
                  </a:lnTo>
                  <a:lnTo>
                    <a:pt x="229062" y="105796"/>
                  </a:lnTo>
                  <a:lnTo>
                    <a:pt x="229015" y="107338"/>
                  </a:lnTo>
                  <a:lnTo>
                    <a:pt x="226997" y="112141"/>
                  </a:lnTo>
                  <a:lnTo>
                    <a:pt x="221615" y="118721"/>
                  </a:lnTo>
                  <a:lnTo>
                    <a:pt x="219291" y="121060"/>
                  </a:lnTo>
                  <a:lnTo>
                    <a:pt x="217116" y="123602"/>
                  </a:lnTo>
                  <a:lnTo>
                    <a:pt x="217116" y="124651"/>
                  </a:lnTo>
                  <a:lnTo>
                    <a:pt x="216905" y="125558"/>
                  </a:lnTo>
                  <a:lnTo>
                    <a:pt x="214370" y="129196"/>
                  </a:lnTo>
                  <a:lnTo>
                    <a:pt x="211647" y="129791"/>
                  </a:lnTo>
                  <a:lnTo>
                    <a:pt x="210137" y="130769"/>
                  </a:lnTo>
                  <a:lnTo>
                    <a:pt x="211319" y="133976"/>
                  </a:lnTo>
                  <a:lnTo>
                    <a:pt x="209559" y="134720"/>
                  </a:lnTo>
                  <a:lnTo>
                    <a:pt x="206500" y="137247"/>
                  </a:lnTo>
                  <a:lnTo>
                    <a:pt x="198089" y="142105"/>
                  </a:lnTo>
                  <a:lnTo>
                    <a:pt x="196760" y="143231"/>
                  </a:lnTo>
                  <a:lnTo>
                    <a:pt x="194624" y="146212"/>
                  </a:lnTo>
                  <a:lnTo>
                    <a:pt x="191807" y="146932"/>
                  </a:lnTo>
                  <a:lnTo>
                    <a:pt x="190243" y="147777"/>
                  </a:lnTo>
                  <a:lnTo>
                    <a:pt x="187450" y="148082"/>
                  </a:lnTo>
                  <a:lnTo>
                    <a:pt x="186472" y="147871"/>
                  </a:lnTo>
                  <a:lnTo>
                    <a:pt x="185517" y="147980"/>
                  </a:lnTo>
                  <a:lnTo>
                    <a:pt x="184711" y="148622"/>
                  </a:lnTo>
                  <a:lnTo>
                    <a:pt x="179164" y="150718"/>
                  </a:lnTo>
                  <a:lnTo>
                    <a:pt x="173985" y="152377"/>
                  </a:lnTo>
                  <a:lnTo>
                    <a:pt x="172710" y="153136"/>
                  </a:lnTo>
                  <a:lnTo>
                    <a:pt x="171865" y="154169"/>
                  </a:lnTo>
                  <a:lnTo>
                    <a:pt x="167281" y="155811"/>
                  </a:lnTo>
                  <a:lnTo>
                    <a:pt x="160099" y="159872"/>
                  </a:lnTo>
                  <a:lnTo>
                    <a:pt x="154223" y="163752"/>
                  </a:lnTo>
                  <a:lnTo>
                    <a:pt x="149967" y="167633"/>
                  </a:lnTo>
                  <a:lnTo>
                    <a:pt x="148841" y="168219"/>
                  </a:lnTo>
                  <a:lnTo>
                    <a:pt x="147526" y="169565"/>
                  </a:lnTo>
                  <a:lnTo>
                    <a:pt x="147080" y="171552"/>
                  </a:lnTo>
                  <a:lnTo>
                    <a:pt x="146650" y="172679"/>
                  </a:lnTo>
                  <a:lnTo>
                    <a:pt x="143497" y="176778"/>
                  </a:lnTo>
                  <a:lnTo>
                    <a:pt x="138757" y="181629"/>
                  </a:lnTo>
                  <a:lnTo>
                    <a:pt x="137833" y="182951"/>
                  </a:lnTo>
                  <a:lnTo>
                    <a:pt x="135948" y="185650"/>
                  </a:lnTo>
                  <a:lnTo>
                    <a:pt x="135768" y="187418"/>
                  </a:lnTo>
                  <a:lnTo>
                    <a:pt x="134086" y="187958"/>
                  </a:lnTo>
                  <a:lnTo>
                    <a:pt x="132677" y="186268"/>
                  </a:lnTo>
                  <a:lnTo>
                    <a:pt x="132075" y="189530"/>
                  </a:lnTo>
                  <a:lnTo>
                    <a:pt x="130925" y="189765"/>
                  </a:lnTo>
                  <a:lnTo>
                    <a:pt x="129650" y="189093"/>
                  </a:lnTo>
                  <a:lnTo>
                    <a:pt x="126466" y="190712"/>
                  </a:lnTo>
                  <a:lnTo>
                    <a:pt x="123696" y="192582"/>
                  </a:lnTo>
                  <a:lnTo>
                    <a:pt x="119252" y="196517"/>
                  </a:lnTo>
                  <a:lnTo>
                    <a:pt x="112970" y="204153"/>
                  </a:lnTo>
                  <a:lnTo>
                    <a:pt x="103809" y="211538"/>
                  </a:lnTo>
                  <a:lnTo>
                    <a:pt x="102557" y="211749"/>
                  </a:lnTo>
                  <a:lnTo>
                    <a:pt x="101712" y="211718"/>
                  </a:lnTo>
                  <a:lnTo>
                    <a:pt x="98826" y="209144"/>
                  </a:lnTo>
                  <a:lnTo>
                    <a:pt x="97253" y="208956"/>
                  </a:lnTo>
                  <a:lnTo>
                    <a:pt x="98662" y="210481"/>
                  </a:lnTo>
                  <a:lnTo>
                    <a:pt x="99592" y="211757"/>
                  </a:lnTo>
                  <a:lnTo>
                    <a:pt x="99358" y="214253"/>
                  </a:lnTo>
                  <a:lnTo>
                    <a:pt x="99467" y="218000"/>
                  </a:lnTo>
                  <a:lnTo>
                    <a:pt x="98333" y="225299"/>
                  </a:lnTo>
                  <a:lnTo>
                    <a:pt x="98489" y="226895"/>
                  </a:lnTo>
                  <a:lnTo>
                    <a:pt x="99796" y="228968"/>
                  </a:lnTo>
                  <a:lnTo>
                    <a:pt x="102260" y="231503"/>
                  </a:lnTo>
                  <a:lnTo>
                    <a:pt x="104568" y="234664"/>
                  </a:lnTo>
                  <a:lnTo>
                    <a:pt x="107541" y="243755"/>
                  </a:lnTo>
                  <a:lnTo>
                    <a:pt x="107768" y="248449"/>
                  </a:lnTo>
                  <a:lnTo>
                    <a:pt x="110835" y="254450"/>
                  </a:lnTo>
                  <a:lnTo>
                    <a:pt x="110952" y="257054"/>
                  </a:lnTo>
                  <a:lnTo>
                    <a:pt x="112196" y="263540"/>
                  </a:lnTo>
                  <a:lnTo>
                    <a:pt x="112110" y="268798"/>
                  </a:lnTo>
                  <a:lnTo>
                    <a:pt x="111891" y="272021"/>
                  </a:lnTo>
                  <a:lnTo>
                    <a:pt x="113369" y="273382"/>
                  </a:lnTo>
                  <a:lnTo>
                    <a:pt x="113917" y="272154"/>
                  </a:lnTo>
                  <a:lnTo>
                    <a:pt x="113761" y="270112"/>
                  </a:lnTo>
                  <a:lnTo>
                    <a:pt x="114152" y="266842"/>
                  </a:lnTo>
                  <a:lnTo>
                    <a:pt x="114973" y="265386"/>
                  </a:lnTo>
                  <a:lnTo>
                    <a:pt x="115795" y="265590"/>
                  </a:lnTo>
                  <a:lnTo>
                    <a:pt x="116037" y="267131"/>
                  </a:lnTo>
                  <a:lnTo>
                    <a:pt x="116593" y="268500"/>
                  </a:lnTo>
                  <a:lnTo>
                    <a:pt x="116820" y="269783"/>
                  </a:lnTo>
                  <a:lnTo>
                    <a:pt x="116859" y="271528"/>
                  </a:lnTo>
                  <a:lnTo>
                    <a:pt x="115724" y="278170"/>
                  </a:lnTo>
                  <a:lnTo>
                    <a:pt x="116061" y="280877"/>
                  </a:lnTo>
                  <a:lnTo>
                    <a:pt x="117586" y="285407"/>
                  </a:lnTo>
                  <a:lnTo>
                    <a:pt x="115802" y="290672"/>
                  </a:lnTo>
                  <a:lnTo>
                    <a:pt x="113221" y="303111"/>
                  </a:lnTo>
                  <a:lnTo>
                    <a:pt x="113072" y="305270"/>
                  </a:lnTo>
                  <a:lnTo>
                    <a:pt x="113698" y="306209"/>
                  </a:lnTo>
                  <a:lnTo>
                    <a:pt x="115083" y="306530"/>
                  </a:lnTo>
                  <a:lnTo>
                    <a:pt x="115591" y="304934"/>
                  </a:lnTo>
                  <a:lnTo>
                    <a:pt x="116405" y="304949"/>
                  </a:lnTo>
                  <a:lnTo>
                    <a:pt x="116835" y="305888"/>
                  </a:lnTo>
                  <a:lnTo>
                    <a:pt x="115685" y="311646"/>
                  </a:lnTo>
                  <a:lnTo>
                    <a:pt x="114550" y="314173"/>
                  </a:lnTo>
                  <a:lnTo>
                    <a:pt x="110522" y="320377"/>
                  </a:lnTo>
                  <a:lnTo>
                    <a:pt x="108354" y="323037"/>
                  </a:lnTo>
                  <a:lnTo>
                    <a:pt x="104756" y="325658"/>
                  </a:lnTo>
                  <a:lnTo>
                    <a:pt x="96306" y="329758"/>
                  </a:lnTo>
                  <a:lnTo>
                    <a:pt x="79369" y="335696"/>
                  </a:lnTo>
                  <a:lnTo>
                    <a:pt x="72656" y="338614"/>
                  </a:lnTo>
                  <a:lnTo>
                    <a:pt x="68643" y="340358"/>
                  </a:lnTo>
                  <a:lnTo>
                    <a:pt x="60162" y="345905"/>
                  </a:lnTo>
                  <a:lnTo>
                    <a:pt x="56454" y="349629"/>
                  </a:lnTo>
                  <a:lnTo>
                    <a:pt x="54928" y="353909"/>
                  </a:lnTo>
                  <a:lnTo>
                    <a:pt x="53465" y="355864"/>
                  </a:lnTo>
                  <a:lnTo>
                    <a:pt x="52026" y="358352"/>
                  </a:lnTo>
                  <a:lnTo>
                    <a:pt x="53278" y="360488"/>
                  </a:lnTo>
                  <a:lnTo>
                    <a:pt x="54506" y="362108"/>
                  </a:lnTo>
                  <a:lnTo>
                    <a:pt x="55961" y="363195"/>
                  </a:lnTo>
                  <a:lnTo>
                    <a:pt x="56712" y="364134"/>
                  </a:lnTo>
                  <a:lnTo>
                    <a:pt x="57698" y="364783"/>
                  </a:lnTo>
                  <a:lnTo>
                    <a:pt x="58683" y="361419"/>
                  </a:lnTo>
                  <a:lnTo>
                    <a:pt x="59177" y="360371"/>
                  </a:lnTo>
                  <a:lnTo>
                    <a:pt x="60021" y="360293"/>
                  </a:lnTo>
                  <a:lnTo>
                    <a:pt x="59552" y="364392"/>
                  </a:lnTo>
                  <a:lnTo>
                    <a:pt x="58574" y="378506"/>
                  </a:lnTo>
                  <a:lnTo>
                    <a:pt x="58472" y="379053"/>
                  </a:lnTo>
                  <a:close/>
                  <a:moveTo>
                    <a:pt x="98724" y="36645"/>
                  </a:moveTo>
                  <a:lnTo>
                    <a:pt x="99310" y="36152"/>
                  </a:lnTo>
                  <a:lnTo>
                    <a:pt x="99538" y="35503"/>
                  </a:lnTo>
                  <a:lnTo>
                    <a:pt x="99530" y="34869"/>
                  </a:lnTo>
                  <a:lnTo>
                    <a:pt x="99162" y="34478"/>
                  </a:lnTo>
                  <a:lnTo>
                    <a:pt x="98630" y="34251"/>
                  </a:lnTo>
                  <a:lnTo>
                    <a:pt x="97863" y="34384"/>
                  </a:lnTo>
                  <a:lnTo>
                    <a:pt x="97590" y="35244"/>
                  </a:lnTo>
                  <a:lnTo>
                    <a:pt x="97472" y="36434"/>
                  </a:lnTo>
                  <a:lnTo>
                    <a:pt x="97957" y="36833"/>
                  </a:lnTo>
                  <a:lnTo>
                    <a:pt x="98724" y="36645"/>
                  </a:lnTo>
                  <a:close/>
                  <a:moveTo>
                    <a:pt x="97018" y="34486"/>
                  </a:moveTo>
                  <a:lnTo>
                    <a:pt x="96635" y="33836"/>
                  </a:lnTo>
                  <a:lnTo>
                    <a:pt x="95915" y="33531"/>
                  </a:lnTo>
                  <a:lnTo>
                    <a:pt x="95094" y="33782"/>
                  </a:lnTo>
                  <a:lnTo>
                    <a:pt x="94820" y="34595"/>
                  </a:lnTo>
                  <a:lnTo>
                    <a:pt x="95673" y="35644"/>
                  </a:lnTo>
                  <a:lnTo>
                    <a:pt x="96580" y="35659"/>
                  </a:lnTo>
                  <a:lnTo>
                    <a:pt x="97018" y="3448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8B788B77-4742-37F6-4001-813883962770}"/>
                </a:ext>
              </a:extLst>
            </p:cNvPr>
            <p:cNvSpPr>
              <a:spLocks/>
            </p:cNvSpPr>
            <p:nvPr/>
          </p:nvSpPr>
          <p:spPr>
            <a:xfrm>
              <a:off x="7508264" y="5024295"/>
              <a:ext cx="297227" cy="284530"/>
            </a:xfrm>
            <a:custGeom>
              <a:avLst/>
              <a:gdLst>
                <a:gd name="connsiteX0" fmla="*/ 255991 w 297227"/>
                <a:gd name="connsiteY0" fmla="*/ 15373 h 284530"/>
                <a:gd name="connsiteX1" fmla="*/ 260693 w 297227"/>
                <a:gd name="connsiteY1" fmla="*/ 14434 h 284530"/>
                <a:gd name="connsiteX2" fmla="*/ 265183 w 297227"/>
                <a:gd name="connsiteY2" fmla="*/ 13535 h 284530"/>
                <a:gd name="connsiteX3" fmla="*/ 270401 w 297227"/>
                <a:gd name="connsiteY3" fmla="*/ 12635 h 284530"/>
                <a:gd name="connsiteX4" fmla="*/ 274579 w 297227"/>
                <a:gd name="connsiteY4" fmla="*/ 11915 h 284530"/>
                <a:gd name="connsiteX5" fmla="*/ 275628 w 297227"/>
                <a:gd name="connsiteY5" fmla="*/ 11727 h 284530"/>
                <a:gd name="connsiteX6" fmla="*/ 285680 w 297227"/>
                <a:gd name="connsiteY6" fmla="*/ 12564 h 284530"/>
                <a:gd name="connsiteX7" fmla="*/ 290062 w 297227"/>
                <a:gd name="connsiteY7" fmla="*/ 13151 h 284530"/>
                <a:gd name="connsiteX8" fmla="*/ 291587 w 297227"/>
                <a:gd name="connsiteY8" fmla="*/ 13730 h 284530"/>
                <a:gd name="connsiteX9" fmla="*/ 293566 w 297227"/>
                <a:gd name="connsiteY9" fmla="*/ 15232 h 284530"/>
                <a:gd name="connsiteX10" fmla="*/ 297228 w 297227"/>
                <a:gd name="connsiteY10" fmla="*/ 18886 h 284530"/>
                <a:gd name="connsiteX11" fmla="*/ 296289 w 297227"/>
                <a:gd name="connsiteY11" fmla="*/ 18745 h 284530"/>
                <a:gd name="connsiteX12" fmla="*/ 289545 w 297227"/>
                <a:gd name="connsiteY12" fmla="*/ 19520 h 284530"/>
                <a:gd name="connsiteX13" fmla="*/ 286979 w 297227"/>
                <a:gd name="connsiteY13" fmla="*/ 20513 h 284530"/>
                <a:gd name="connsiteX14" fmla="*/ 281237 w 297227"/>
                <a:gd name="connsiteY14" fmla="*/ 24824 h 284530"/>
                <a:gd name="connsiteX15" fmla="*/ 280016 w 297227"/>
                <a:gd name="connsiteY15" fmla="*/ 24268 h 284530"/>
                <a:gd name="connsiteX16" fmla="*/ 278640 w 297227"/>
                <a:gd name="connsiteY16" fmla="*/ 23376 h 284530"/>
                <a:gd name="connsiteX17" fmla="*/ 277474 w 297227"/>
                <a:gd name="connsiteY17" fmla="*/ 23118 h 284530"/>
                <a:gd name="connsiteX18" fmla="*/ 274947 w 297227"/>
                <a:gd name="connsiteY18" fmla="*/ 24151 h 284530"/>
                <a:gd name="connsiteX19" fmla="*/ 272428 w 297227"/>
                <a:gd name="connsiteY19" fmla="*/ 25395 h 284530"/>
                <a:gd name="connsiteX20" fmla="*/ 269650 w 297227"/>
                <a:gd name="connsiteY20" fmla="*/ 27155 h 284530"/>
                <a:gd name="connsiteX21" fmla="*/ 267358 w 297227"/>
                <a:gd name="connsiteY21" fmla="*/ 28876 h 284530"/>
                <a:gd name="connsiteX22" fmla="*/ 266607 w 297227"/>
                <a:gd name="connsiteY22" fmla="*/ 29808 h 284530"/>
                <a:gd name="connsiteX23" fmla="*/ 263016 w 297227"/>
                <a:gd name="connsiteY23" fmla="*/ 33367 h 284530"/>
                <a:gd name="connsiteX24" fmla="*/ 261842 w 297227"/>
                <a:gd name="connsiteY24" fmla="*/ 33938 h 284530"/>
                <a:gd name="connsiteX25" fmla="*/ 260802 w 297227"/>
                <a:gd name="connsiteY25" fmla="*/ 34189 h 284530"/>
                <a:gd name="connsiteX26" fmla="*/ 260379 w 297227"/>
                <a:gd name="connsiteY26" fmla="*/ 34024 h 284530"/>
                <a:gd name="connsiteX27" fmla="*/ 259934 w 297227"/>
                <a:gd name="connsiteY27" fmla="*/ 32491 h 284530"/>
                <a:gd name="connsiteX28" fmla="*/ 257727 w 297227"/>
                <a:gd name="connsiteY28" fmla="*/ 28923 h 284530"/>
                <a:gd name="connsiteX29" fmla="*/ 254191 w 297227"/>
                <a:gd name="connsiteY29" fmla="*/ 24245 h 284530"/>
                <a:gd name="connsiteX30" fmla="*/ 253159 w 297227"/>
                <a:gd name="connsiteY30" fmla="*/ 23791 h 284530"/>
                <a:gd name="connsiteX31" fmla="*/ 252447 w 297227"/>
                <a:gd name="connsiteY31" fmla="*/ 23611 h 284530"/>
                <a:gd name="connsiteX32" fmla="*/ 249826 w 297227"/>
                <a:gd name="connsiteY32" fmla="*/ 23838 h 284530"/>
                <a:gd name="connsiteX33" fmla="*/ 242206 w 297227"/>
                <a:gd name="connsiteY33" fmla="*/ 25160 h 284530"/>
                <a:gd name="connsiteX34" fmla="*/ 235775 w 297227"/>
                <a:gd name="connsiteY34" fmla="*/ 26271 h 284530"/>
                <a:gd name="connsiteX35" fmla="*/ 225925 w 297227"/>
                <a:gd name="connsiteY35" fmla="*/ 28180 h 284530"/>
                <a:gd name="connsiteX36" fmla="*/ 215348 w 297227"/>
                <a:gd name="connsiteY36" fmla="*/ 29713 h 284530"/>
                <a:gd name="connsiteX37" fmla="*/ 208831 w 297227"/>
                <a:gd name="connsiteY37" fmla="*/ 30660 h 284530"/>
                <a:gd name="connsiteX38" fmla="*/ 203151 w 297227"/>
                <a:gd name="connsiteY38" fmla="*/ 30942 h 284530"/>
                <a:gd name="connsiteX39" fmla="*/ 203159 w 297227"/>
                <a:gd name="connsiteY39" fmla="*/ 35573 h 284530"/>
                <a:gd name="connsiteX40" fmla="*/ 203167 w 297227"/>
                <a:gd name="connsiteY40" fmla="*/ 44985 h 284530"/>
                <a:gd name="connsiteX41" fmla="*/ 203182 w 297227"/>
                <a:gd name="connsiteY41" fmla="*/ 54404 h 284530"/>
                <a:gd name="connsiteX42" fmla="*/ 203198 w 297227"/>
                <a:gd name="connsiteY42" fmla="*/ 63855 h 284530"/>
                <a:gd name="connsiteX43" fmla="*/ 203214 w 297227"/>
                <a:gd name="connsiteY43" fmla="*/ 73321 h 284530"/>
                <a:gd name="connsiteX44" fmla="*/ 203222 w 297227"/>
                <a:gd name="connsiteY44" fmla="*/ 82819 h 284530"/>
                <a:gd name="connsiteX45" fmla="*/ 203237 w 297227"/>
                <a:gd name="connsiteY45" fmla="*/ 92340 h 284530"/>
                <a:gd name="connsiteX46" fmla="*/ 203253 w 297227"/>
                <a:gd name="connsiteY46" fmla="*/ 101893 h 284530"/>
                <a:gd name="connsiteX47" fmla="*/ 203268 w 297227"/>
                <a:gd name="connsiteY47" fmla="*/ 111468 h 284530"/>
                <a:gd name="connsiteX48" fmla="*/ 203268 w 297227"/>
                <a:gd name="connsiteY48" fmla="*/ 115654 h 284530"/>
                <a:gd name="connsiteX49" fmla="*/ 203081 w 297227"/>
                <a:gd name="connsiteY49" fmla="*/ 116553 h 284530"/>
                <a:gd name="connsiteX50" fmla="*/ 199826 w 297227"/>
                <a:gd name="connsiteY50" fmla="*/ 116553 h 284530"/>
                <a:gd name="connsiteX51" fmla="*/ 192464 w 297227"/>
                <a:gd name="connsiteY51" fmla="*/ 116553 h 284530"/>
                <a:gd name="connsiteX52" fmla="*/ 186276 w 297227"/>
                <a:gd name="connsiteY52" fmla="*/ 116553 h 284530"/>
                <a:gd name="connsiteX53" fmla="*/ 181269 w 297227"/>
                <a:gd name="connsiteY53" fmla="*/ 116553 h 284530"/>
                <a:gd name="connsiteX54" fmla="*/ 181277 w 297227"/>
                <a:gd name="connsiteY54" fmla="*/ 122265 h 284530"/>
                <a:gd name="connsiteX55" fmla="*/ 181285 w 297227"/>
                <a:gd name="connsiteY55" fmla="*/ 129032 h 284530"/>
                <a:gd name="connsiteX56" fmla="*/ 181285 w 297227"/>
                <a:gd name="connsiteY56" fmla="*/ 135815 h 284530"/>
                <a:gd name="connsiteX57" fmla="*/ 181293 w 297227"/>
                <a:gd name="connsiteY57" fmla="*/ 142614 h 284530"/>
                <a:gd name="connsiteX58" fmla="*/ 181300 w 297227"/>
                <a:gd name="connsiteY58" fmla="*/ 149420 h 284530"/>
                <a:gd name="connsiteX59" fmla="*/ 181308 w 297227"/>
                <a:gd name="connsiteY59" fmla="*/ 156250 h 284530"/>
                <a:gd name="connsiteX60" fmla="*/ 181316 w 297227"/>
                <a:gd name="connsiteY60" fmla="*/ 163087 h 284530"/>
                <a:gd name="connsiteX61" fmla="*/ 181324 w 297227"/>
                <a:gd name="connsiteY61" fmla="*/ 169948 h 284530"/>
                <a:gd name="connsiteX62" fmla="*/ 181331 w 297227"/>
                <a:gd name="connsiteY62" fmla="*/ 176817 h 284530"/>
                <a:gd name="connsiteX63" fmla="*/ 181331 w 297227"/>
                <a:gd name="connsiteY63" fmla="*/ 182012 h 284530"/>
                <a:gd name="connsiteX64" fmla="*/ 181331 w 297227"/>
                <a:gd name="connsiteY64" fmla="*/ 182607 h 284530"/>
                <a:gd name="connsiteX65" fmla="*/ 181331 w 297227"/>
                <a:gd name="connsiteY65" fmla="*/ 192723 h 284530"/>
                <a:gd name="connsiteX66" fmla="*/ 181331 w 297227"/>
                <a:gd name="connsiteY66" fmla="*/ 203480 h 284530"/>
                <a:gd name="connsiteX67" fmla="*/ 181331 w 297227"/>
                <a:gd name="connsiteY67" fmla="*/ 214276 h 284530"/>
                <a:gd name="connsiteX68" fmla="*/ 181331 w 297227"/>
                <a:gd name="connsiteY68" fmla="*/ 225112 h 284530"/>
                <a:gd name="connsiteX69" fmla="*/ 181331 w 297227"/>
                <a:gd name="connsiteY69" fmla="*/ 235994 h 284530"/>
                <a:gd name="connsiteX70" fmla="*/ 181331 w 297227"/>
                <a:gd name="connsiteY70" fmla="*/ 246915 h 284530"/>
                <a:gd name="connsiteX71" fmla="*/ 181331 w 297227"/>
                <a:gd name="connsiteY71" fmla="*/ 257876 h 284530"/>
                <a:gd name="connsiteX72" fmla="*/ 181331 w 297227"/>
                <a:gd name="connsiteY72" fmla="*/ 268892 h 284530"/>
                <a:gd name="connsiteX73" fmla="*/ 181331 w 297227"/>
                <a:gd name="connsiteY73" fmla="*/ 272388 h 284530"/>
                <a:gd name="connsiteX74" fmla="*/ 179079 w 297227"/>
                <a:gd name="connsiteY74" fmla="*/ 272342 h 284530"/>
                <a:gd name="connsiteX75" fmla="*/ 174549 w 297227"/>
                <a:gd name="connsiteY75" fmla="*/ 273695 h 284530"/>
                <a:gd name="connsiteX76" fmla="*/ 171662 w 297227"/>
                <a:gd name="connsiteY76" fmla="*/ 275455 h 284530"/>
                <a:gd name="connsiteX77" fmla="*/ 170410 w 297227"/>
                <a:gd name="connsiteY77" fmla="*/ 277622 h 284530"/>
                <a:gd name="connsiteX78" fmla="*/ 168752 w 297227"/>
                <a:gd name="connsiteY78" fmla="*/ 278937 h 284530"/>
                <a:gd name="connsiteX79" fmla="*/ 166671 w 297227"/>
                <a:gd name="connsiteY79" fmla="*/ 279406 h 284530"/>
                <a:gd name="connsiteX80" fmla="*/ 165755 w 297227"/>
                <a:gd name="connsiteY80" fmla="*/ 280509 h 284530"/>
                <a:gd name="connsiteX81" fmla="*/ 166005 w 297227"/>
                <a:gd name="connsiteY81" fmla="*/ 282262 h 284530"/>
                <a:gd name="connsiteX82" fmla="*/ 165200 w 297227"/>
                <a:gd name="connsiteY82" fmla="*/ 283600 h 284530"/>
                <a:gd name="connsiteX83" fmla="*/ 163361 w 297227"/>
                <a:gd name="connsiteY83" fmla="*/ 284530 h 284530"/>
                <a:gd name="connsiteX84" fmla="*/ 160380 w 297227"/>
                <a:gd name="connsiteY84" fmla="*/ 284257 h 284530"/>
                <a:gd name="connsiteX85" fmla="*/ 156265 w 297227"/>
                <a:gd name="connsiteY85" fmla="*/ 282786 h 284530"/>
                <a:gd name="connsiteX86" fmla="*/ 151031 w 297227"/>
                <a:gd name="connsiteY86" fmla="*/ 282442 h 284530"/>
                <a:gd name="connsiteX87" fmla="*/ 144679 w 297227"/>
                <a:gd name="connsiteY87" fmla="*/ 283216 h 284530"/>
                <a:gd name="connsiteX88" fmla="*/ 140102 w 297227"/>
                <a:gd name="connsiteY88" fmla="*/ 282856 h 284530"/>
                <a:gd name="connsiteX89" fmla="*/ 137325 w 297227"/>
                <a:gd name="connsiteY89" fmla="*/ 281346 h 284530"/>
                <a:gd name="connsiteX90" fmla="*/ 134376 w 297227"/>
                <a:gd name="connsiteY90" fmla="*/ 280494 h 284530"/>
                <a:gd name="connsiteX91" fmla="*/ 131254 w 297227"/>
                <a:gd name="connsiteY91" fmla="*/ 280274 h 284530"/>
                <a:gd name="connsiteX92" fmla="*/ 129439 w 297227"/>
                <a:gd name="connsiteY92" fmla="*/ 279649 h 284530"/>
                <a:gd name="connsiteX93" fmla="*/ 125730 w 297227"/>
                <a:gd name="connsiteY93" fmla="*/ 278530 h 284530"/>
                <a:gd name="connsiteX94" fmla="*/ 125026 w 297227"/>
                <a:gd name="connsiteY94" fmla="*/ 276605 h 284530"/>
                <a:gd name="connsiteX95" fmla="*/ 124588 w 297227"/>
                <a:gd name="connsiteY95" fmla="*/ 275158 h 284530"/>
                <a:gd name="connsiteX96" fmla="*/ 123532 w 297227"/>
                <a:gd name="connsiteY96" fmla="*/ 273632 h 284530"/>
                <a:gd name="connsiteX97" fmla="*/ 123415 w 297227"/>
                <a:gd name="connsiteY97" fmla="*/ 272397 h 284530"/>
                <a:gd name="connsiteX98" fmla="*/ 124244 w 297227"/>
                <a:gd name="connsiteY98" fmla="*/ 271458 h 284530"/>
                <a:gd name="connsiteX99" fmla="*/ 124361 w 297227"/>
                <a:gd name="connsiteY99" fmla="*/ 269956 h 284530"/>
                <a:gd name="connsiteX100" fmla="*/ 123774 w 297227"/>
                <a:gd name="connsiteY100" fmla="*/ 267875 h 284530"/>
                <a:gd name="connsiteX101" fmla="*/ 122750 w 297227"/>
                <a:gd name="connsiteY101" fmla="*/ 266865 h 284530"/>
                <a:gd name="connsiteX102" fmla="*/ 121295 w 297227"/>
                <a:gd name="connsiteY102" fmla="*/ 266920 h 284530"/>
                <a:gd name="connsiteX103" fmla="*/ 120387 w 297227"/>
                <a:gd name="connsiteY103" fmla="*/ 266122 h 284530"/>
                <a:gd name="connsiteX104" fmla="*/ 120027 w 297227"/>
                <a:gd name="connsiteY104" fmla="*/ 264479 h 284530"/>
                <a:gd name="connsiteX105" fmla="*/ 119175 w 297227"/>
                <a:gd name="connsiteY105" fmla="*/ 263235 h 284530"/>
                <a:gd name="connsiteX106" fmla="*/ 117132 w 297227"/>
                <a:gd name="connsiteY106" fmla="*/ 261968 h 284530"/>
                <a:gd name="connsiteX107" fmla="*/ 114433 w 297227"/>
                <a:gd name="connsiteY107" fmla="*/ 262922 h 284530"/>
                <a:gd name="connsiteX108" fmla="*/ 113158 w 297227"/>
                <a:gd name="connsiteY108" fmla="*/ 264370 h 284530"/>
                <a:gd name="connsiteX109" fmla="*/ 112407 w 297227"/>
                <a:gd name="connsiteY109" fmla="*/ 266623 h 284530"/>
                <a:gd name="connsiteX110" fmla="*/ 111727 w 297227"/>
                <a:gd name="connsiteY110" fmla="*/ 267757 h 284530"/>
                <a:gd name="connsiteX111" fmla="*/ 111382 w 297227"/>
                <a:gd name="connsiteY111" fmla="*/ 269643 h 284530"/>
                <a:gd name="connsiteX112" fmla="*/ 111226 w 297227"/>
                <a:gd name="connsiteY112" fmla="*/ 270980 h 284530"/>
                <a:gd name="connsiteX113" fmla="*/ 110538 w 297227"/>
                <a:gd name="connsiteY113" fmla="*/ 272412 h 284530"/>
                <a:gd name="connsiteX114" fmla="*/ 109817 w 297227"/>
                <a:gd name="connsiteY114" fmla="*/ 272991 h 284530"/>
                <a:gd name="connsiteX115" fmla="*/ 109074 w 297227"/>
                <a:gd name="connsiteY115" fmla="*/ 272725 h 284530"/>
                <a:gd name="connsiteX116" fmla="*/ 107690 w 297227"/>
                <a:gd name="connsiteY116" fmla="*/ 273304 h 284530"/>
                <a:gd name="connsiteX117" fmla="*/ 104631 w 297227"/>
                <a:gd name="connsiteY117" fmla="*/ 275409 h 284530"/>
                <a:gd name="connsiteX118" fmla="*/ 103762 w 297227"/>
                <a:gd name="connsiteY118" fmla="*/ 276519 h 284530"/>
                <a:gd name="connsiteX119" fmla="*/ 101298 w 297227"/>
                <a:gd name="connsiteY119" fmla="*/ 274509 h 284530"/>
                <a:gd name="connsiteX120" fmla="*/ 94100 w 297227"/>
                <a:gd name="connsiteY120" fmla="*/ 266943 h 284530"/>
                <a:gd name="connsiteX121" fmla="*/ 91542 w 297227"/>
                <a:gd name="connsiteY121" fmla="*/ 264980 h 284530"/>
                <a:gd name="connsiteX122" fmla="*/ 87771 w 297227"/>
                <a:gd name="connsiteY122" fmla="*/ 260356 h 284530"/>
                <a:gd name="connsiteX123" fmla="*/ 79478 w 297227"/>
                <a:gd name="connsiteY123" fmla="*/ 246071 h 284530"/>
                <a:gd name="connsiteX124" fmla="*/ 78297 w 297227"/>
                <a:gd name="connsiteY124" fmla="*/ 243325 h 284530"/>
                <a:gd name="connsiteX125" fmla="*/ 76717 w 297227"/>
                <a:gd name="connsiteY125" fmla="*/ 236456 h 284530"/>
                <a:gd name="connsiteX126" fmla="*/ 74902 w 297227"/>
                <a:gd name="connsiteY126" fmla="*/ 231378 h 284530"/>
                <a:gd name="connsiteX127" fmla="*/ 74698 w 297227"/>
                <a:gd name="connsiteY127" fmla="*/ 228452 h 284530"/>
                <a:gd name="connsiteX128" fmla="*/ 75567 w 297227"/>
                <a:gd name="connsiteY128" fmla="*/ 226793 h 284530"/>
                <a:gd name="connsiteX129" fmla="*/ 75035 w 297227"/>
                <a:gd name="connsiteY129" fmla="*/ 224548 h 284530"/>
                <a:gd name="connsiteX130" fmla="*/ 74103 w 297227"/>
                <a:gd name="connsiteY130" fmla="*/ 222537 h 284530"/>
                <a:gd name="connsiteX131" fmla="*/ 71279 w 297227"/>
                <a:gd name="connsiteY131" fmla="*/ 219909 h 284530"/>
                <a:gd name="connsiteX132" fmla="*/ 70473 w 297227"/>
                <a:gd name="connsiteY132" fmla="*/ 211162 h 284530"/>
                <a:gd name="connsiteX133" fmla="*/ 68580 w 297227"/>
                <a:gd name="connsiteY133" fmla="*/ 205522 h 284530"/>
                <a:gd name="connsiteX134" fmla="*/ 68995 w 297227"/>
                <a:gd name="connsiteY134" fmla="*/ 200867 h 284530"/>
                <a:gd name="connsiteX135" fmla="*/ 68087 w 297227"/>
                <a:gd name="connsiteY135" fmla="*/ 196634 h 284530"/>
                <a:gd name="connsiteX136" fmla="*/ 68001 w 297227"/>
                <a:gd name="connsiteY136" fmla="*/ 193927 h 284530"/>
                <a:gd name="connsiteX137" fmla="*/ 68408 w 297227"/>
                <a:gd name="connsiteY137" fmla="*/ 188779 h 284530"/>
                <a:gd name="connsiteX138" fmla="*/ 66890 w 297227"/>
                <a:gd name="connsiteY138" fmla="*/ 182873 h 284530"/>
                <a:gd name="connsiteX139" fmla="*/ 63816 w 297227"/>
                <a:gd name="connsiteY139" fmla="*/ 177115 h 284530"/>
                <a:gd name="connsiteX140" fmla="*/ 61038 w 297227"/>
                <a:gd name="connsiteY140" fmla="*/ 168822 h 284530"/>
                <a:gd name="connsiteX141" fmla="*/ 60640 w 297227"/>
                <a:gd name="connsiteY141" fmla="*/ 165192 h 284530"/>
                <a:gd name="connsiteX142" fmla="*/ 60937 w 297227"/>
                <a:gd name="connsiteY142" fmla="*/ 155467 h 284530"/>
                <a:gd name="connsiteX143" fmla="*/ 60397 w 297227"/>
                <a:gd name="connsiteY143" fmla="*/ 151501 h 284530"/>
                <a:gd name="connsiteX144" fmla="*/ 60428 w 297227"/>
                <a:gd name="connsiteY144" fmla="*/ 146854 h 284530"/>
                <a:gd name="connsiteX145" fmla="*/ 59333 w 297227"/>
                <a:gd name="connsiteY145" fmla="*/ 142042 h 284530"/>
                <a:gd name="connsiteX146" fmla="*/ 58879 w 297227"/>
                <a:gd name="connsiteY146" fmla="*/ 139422 h 284530"/>
                <a:gd name="connsiteX147" fmla="*/ 59654 w 297227"/>
                <a:gd name="connsiteY147" fmla="*/ 137348 h 284530"/>
                <a:gd name="connsiteX148" fmla="*/ 60107 w 297227"/>
                <a:gd name="connsiteY148" fmla="*/ 138005 h 284530"/>
                <a:gd name="connsiteX149" fmla="*/ 60906 w 297227"/>
                <a:gd name="connsiteY149" fmla="*/ 138319 h 284530"/>
                <a:gd name="connsiteX150" fmla="*/ 61445 w 297227"/>
                <a:gd name="connsiteY150" fmla="*/ 135565 h 284530"/>
                <a:gd name="connsiteX151" fmla="*/ 61570 w 297227"/>
                <a:gd name="connsiteY151" fmla="*/ 133131 h 284530"/>
                <a:gd name="connsiteX152" fmla="*/ 60186 w 297227"/>
                <a:gd name="connsiteY152" fmla="*/ 127139 h 284530"/>
                <a:gd name="connsiteX153" fmla="*/ 57096 w 297227"/>
                <a:gd name="connsiteY153" fmla="*/ 121021 h 284530"/>
                <a:gd name="connsiteX154" fmla="*/ 49437 w 297227"/>
                <a:gd name="connsiteY154" fmla="*/ 111085 h 284530"/>
                <a:gd name="connsiteX155" fmla="*/ 47567 w 297227"/>
                <a:gd name="connsiteY155" fmla="*/ 107298 h 284530"/>
                <a:gd name="connsiteX156" fmla="*/ 46503 w 297227"/>
                <a:gd name="connsiteY156" fmla="*/ 104169 h 284530"/>
                <a:gd name="connsiteX157" fmla="*/ 37959 w 297227"/>
                <a:gd name="connsiteY157" fmla="*/ 91135 h 284530"/>
                <a:gd name="connsiteX158" fmla="*/ 34313 w 297227"/>
                <a:gd name="connsiteY158" fmla="*/ 81974 h 284530"/>
                <a:gd name="connsiteX159" fmla="*/ 31763 w 297227"/>
                <a:gd name="connsiteY159" fmla="*/ 74072 h 284530"/>
                <a:gd name="connsiteX160" fmla="*/ 28994 w 297227"/>
                <a:gd name="connsiteY160" fmla="*/ 70435 h 284530"/>
                <a:gd name="connsiteX161" fmla="*/ 16171 w 297227"/>
                <a:gd name="connsiteY161" fmla="*/ 44938 h 284530"/>
                <a:gd name="connsiteX162" fmla="*/ 13331 w 297227"/>
                <a:gd name="connsiteY162" fmla="*/ 40885 h 284530"/>
                <a:gd name="connsiteX163" fmla="*/ 8215 w 297227"/>
                <a:gd name="connsiteY163" fmla="*/ 36043 h 284530"/>
                <a:gd name="connsiteX164" fmla="*/ 7018 w 297227"/>
                <a:gd name="connsiteY164" fmla="*/ 34431 h 284530"/>
                <a:gd name="connsiteX165" fmla="*/ 5046 w 297227"/>
                <a:gd name="connsiteY165" fmla="*/ 29823 h 284530"/>
                <a:gd name="connsiteX166" fmla="*/ 1197 w 297227"/>
                <a:gd name="connsiteY166" fmla="*/ 23658 h 284530"/>
                <a:gd name="connsiteX167" fmla="*/ 258 w 297227"/>
                <a:gd name="connsiteY167" fmla="*/ 17908 h 284530"/>
                <a:gd name="connsiteX168" fmla="*/ 0 w 297227"/>
                <a:gd name="connsiteY168" fmla="*/ 11399 h 284530"/>
                <a:gd name="connsiteX169" fmla="*/ 469 w 297227"/>
                <a:gd name="connsiteY169" fmla="*/ 6423 h 284530"/>
                <a:gd name="connsiteX170" fmla="*/ 3974 w 297227"/>
                <a:gd name="connsiteY170" fmla="*/ 5907 h 284530"/>
                <a:gd name="connsiteX171" fmla="*/ 6423 w 297227"/>
                <a:gd name="connsiteY171" fmla="*/ 4577 h 284530"/>
                <a:gd name="connsiteX172" fmla="*/ 8622 w 297227"/>
                <a:gd name="connsiteY172" fmla="*/ 4491 h 284530"/>
                <a:gd name="connsiteX173" fmla="*/ 10796 w 297227"/>
                <a:gd name="connsiteY173" fmla="*/ 5531 h 284530"/>
                <a:gd name="connsiteX174" fmla="*/ 13104 w 297227"/>
                <a:gd name="connsiteY174" fmla="*/ 5609 h 284530"/>
                <a:gd name="connsiteX175" fmla="*/ 14004 w 297227"/>
                <a:gd name="connsiteY175" fmla="*/ 5437 h 284530"/>
                <a:gd name="connsiteX176" fmla="*/ 18150 w 297227"/>
                <a:gd name="connsiteY176" fmla="*/ 5586 h 284530"/>
                <a:gd name="connsiteX177" fmla="*/ 20529 w 297227"/>
                <a:gd name="connsiteY177" fmla="*/ 4397 h 284530"/>
                <a:gd name="connsiteX178" fmla="*/ 23353 w 297227"/>
                <a:gd name="connsiteY178" fmla="*/ 3208 h 284530"/>
                <a:gd name="connsiteX179" fmla="*/ 24980 w 297227"/>
                <a:gd name="connsiteY179" fmla="*/ 2159 h 284530"/>
                <a:gd name="connsiteX180" fmla="*/ 27265 w 297227"/>
                <a:gd name="connsiteY180" fmla="*/ 1088 h 284530"/>
                <a:gd name="connsiteX181" fmla="*/ 30292 w 297227"/>
                <a:gd name="connsiteY181" fmla="*/ 0 h 284530"/>
                <a:gd name="connsiteX182" fmla="*/ 32014 w 297227"/>
                <a:gd name="connsiteY182" fmla="*/ 86 h 284530"/>
                <a:gd name="connsiteX183" fmla="*/ 34126 w 297227"/>
                <a:gd name="connsiteY183" fmla="*/ 493 h 284530"/>
                <a:gd name="connsiteX184" fmla="*/ 36934 w 297227"/>
                <a:gd name="connsiteY184" fmla="*/ 915 h 284530"/>
                <a:gd name="connsiteX185" fmla="*/ 38523 w 297227"/>
                <a:gd name="connsiteY185" fmla="*/ 1643 h 284530"/>
                <a:gd name="connsiteX186" fmla="*/ 40400 w 297227"/>
                <a:gd name="connsiteY186" fmla="*/ 3959 h 284530"/>
                <a:gd name="connsiteX187" fmla="*/ 43318 w 297227"/>
                <a:gd name="connsiteY187" fmla="*/ 6063 h 284530"/>
                <a:gd name="connsiteX188" fmla="*/ 45462 w 297227"/>
                <a:gd name="connsiteY188" fmla="*/ 7323 h 284530"/>
                <a:gd name="connsiteX189" fmla="*/ 47927 w 297227"/>
                <a:gd name="connsiteY189" fmla="*/ 8974 h 284530"/>
                <a:gd name="connsiteX190" fmla="*/ 48662 w 297227"/>
                <a:gd name="connsiteY190" fmla="*/ 9615 h 284530"/>
                <a:gd name="connsiteX191" fmla="*/ 49749 w 297227"/>
                <a:gd name="connsiteY191" fmla="*/ 9967 h 284530"/>
                <a:gd name="connsiteX192" fmla="*/ 50414 w 297227"/>
                <a:gd name="connsiteY192" fmla="*/ 10077 h 284530"/>
                <a:gd name="connsiteX193" fmla="*/ 54991 w 297227"/>
                <a:gd name="connsiteY193" fmla="*/ 9818 h 284530"/>
                <a:gd name="connsiteX194" fmla="*/ 59129 w 297227"/>
                <a:gd name="connsiteY194" fmla="*/ 9591 h 284530"/>
                <a:gd name="connsiteX195" fmla="*/ 63597 w 297227"/>
                <a:gd name="connsiteY195" fmla="*/ 9600 h 284530"/>
                <a:gd name="connsiteX196" fmla="*/ 71991 w 297227"/>
                <a:gd name="connsiteY196" fmla="*/ 9607 h 284530"/>
                <a:gd name="connsiteX197" fmla="*/ 80394 w 297227"/>
                <a:gd name="connsiteY197" fmla="*/ 9623 h 284530"/>
                <a:gd name="connsiteX198" fmla="*/ 88796 w 297227"/>
                <a:gd name="connsiteY198" fmla="*/ 9631 h 284530"/>
                <a:gd name="connsiteX199" fmla="*/ 97198 w 297227"/>
                <a:gd name="connsiteY199" fmla="*/ 9646 h 284530"/>
                <a:gd name="connsiteX200" fmla="*/ 105601 w 297227"/>
                <a:gd name="connsiteY200" fmla="*/ 9662 h 284530"/>
                <a:gd name="connsiteX201" fmla="*/ 113995 w 297227"/>
                <a:gd name="connsiteY201" fmla="*/ 9678 h 284530"/>
                <a:gd name="connsiteX202" fmla="*/ 122398 w 297227"/>
                <a:gd name="connsiteY202" fmla="*/ 9685 h 284530"/>
                <a:gd name="connsiteX203" fmla="*/ 130800 w 297227"/>
                <a:gd name="connsiteY203" fmla="*/ 9701 h 284530"/>
                <a:gd name="connsiteX204" fmla="*/ 134235 w 297227"/>
                <a:gd name="connsiteY204" fmla="*/ 9709 h 284530"/>
                <a:gd name="connsiteX205" fmla="*/ 140235 w 297227"/>
                <a:gd name="connsiteY205" fmla="*/ 9780 h 284530"/>
                <a:gd name="connsiteX206" fmla="*/ 146557 w 297227"/>
                <a:gd name="connsiteY206" fmla="*/ 9857 h 284530"/>
                <a:gd name="connsiteX207" fmla="*/ 147253 w 297227"/>
                <a:gd name="connsiteY207" fmla="*/ 9991 h 284530"/>
                <a:gd name="connsiteX208" fmla="*/ 147957 w 297227"/>
                <a:gd name="connsiteY208" fmla="*/ 10428 h 284530"/>
                <a:gd name="connsiteX209" fmla="*/ 148536 w 297227"/>
                <a:gd name="connsiteY209" fmla="*/ 10851 h 284530"/>
                <a:gd name="connsiteX210" fmla="*/ 150765 w 297227"/>
                <a:gd name="connsiteY210" fmla="*/ 13761 h 284530"/>
                <a:gd name="connsiteX211" fmla="*/ 153613 w 297227"/>
                <a:gd name="connsiteY211" fmla="*/ 16813 h 284530"/>
                <a:gd name="connsiteX212" fmla="*/ 155992 w 297227"/>
                <a:gd name="connsiteY212" fmla="*/ 18252 h 284530"/>
                <a:gd name="connsiteX213" fmla="*/ 158824 w 297227"/>
                <a:gd name="connsiteY213" fmla="*/ 19113 h 284530"/>
                <a:gd name="connsiteX214" fmla="*/ 161483 w 297227"/>
                <a:gd name="connsiteY214" fmla="*/ 19433 h 284530"/>
                <a:gd name="connsiteX215" fmla="*/ 163971 w 297227"/>
                <a:gd name="connsiteY215" fmla="*/ 19222 h 284530"/>
                <a:gd name="connsiteX216" fmla="*/ 168086 w 297227"/>
                <a:gd name="connsiteY216" fmla="*/ 19613 h 284530"/>
                <a:gd name="connsiteX217" fmla="*/ 173845 w 297227"/>
                <a:gd name="connsiteY217" fmla="*/ 20599 h 284530"/>
                <a:gd name="connsiteX218" fmla="*/ 179830 w 297227"/>
                <a:gd name="connsiteY218" fmla="*/ 20889 h 284530"/>
                <a:gd name="connsiteX219" fmla="*/ 186033 w 297227"/>
                <a:gd name="connsiteY219" fmla="*/ 20489 h 284530"/>
                <a:gd name="connsiteX220" fmla="*/ 190391 w 297227"/>
                <a:gd name="connsiteY220" fmla="*/ 21030 h 284530"/>
                <a:gd name="connsiteX221" fmla="*/ 192910 w 297227"/>
                <a:gd name="connsiteY221" fmla="*/ 22524 h 284530"/>
                <a:gd name="connsiteX222" fmla="*/ 195492 w 297227"/>
                <a:gd name="connsiteY222" fmla="*/ 23541 h 284530"/>
                <a:gd name="connsiteX223" fmla="*/ 198136 w 297227"/>
                <a:gd name="connsiteY223" fmla="*/ 24073 h 284530"/>
                <a:gd name="connsiteX224" fmla="*/ 201704 w 297227"/>
                <a:gd name="connsiteY224" fmla="*/ 23760 h 284530"/>
                <a:gd name="connsiteX225" fmla="*/ 206210 w 297227"/>
                <a:gd name="connsiteY225" fmla="*/ 22602 h 284530"/>
                <a:gd name="connsiteX226" fmla="*/ 210044 w 297227"/>
                <a:gd name="connsiteY226" fmla="*/ 22766 h 284530"/>
                <a:gd name="connsiteX227" fmla="*/ 211820 w 297227"/>
                <a:gd name="connsiteY227" fmla="*/ 23603 h 284530"/>
                <a:gd name="connsiteX228" fmla="*/ 212876 w 297227"/>
                <a:gd name="connsiteY228" fmla="*/ 23627 h 284530"/>
                <a:gd name="connsiteX229" fmla="*/ 219494 w 297227"/>
                <a:gd name="connsiteY229" fmla="*/ 22414 h 284530"/>
                <a:gd name="connsiteX230" fmla="*/ 224814 w 297227"/>
                <a:gd name="connsiteY230" fmla="*/ 21444 h 284530"/>
                <a:gd name="connsiteX231" fmla="*/ 232802 w 297227"/>
                <a:gd name="connsiteY231" fmla="*/ 19887 h 284530"/>
                <a:gd name="connsiteX232" fmla="*/ 239382 w 297227"/>
                <a:gd name="connsiteY232" fmla="*/ 18604 h 284530"/>
                <a:gd name="connsiteX233" fmla="*/ 249129 w 297227"/>
                <a:gd name="connsiteY233" fmla="*/ 16711 h 28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297227" h="284530">
                  <a:moveTo>
                    <a:pt x="255991" y="15373"/>
                  </a:moveTo>
                  <a:lnTo>
                    <a:pt x="260693" y="14434"/>
                  </a:lnTo>
                  <a:lnTo>
                    <a:pt x="265183" y="13535"/>
                  </a:lnTo>
                  <a:lnTo>
                    <a:pt x="270401" y="12635"/>
                  </a:lnTo>
                  <a:lnTo>
                    <a:pt x="274579" y="11915"/>
                  </a:lnTo>
                  <a:lnTo>
                    <a:pt x="275628" y="11727"/>
                  </a:lnTo>
                  <a:lnTo>
                    <a:pt x="285680" y="12564"/>
                  </a:lnTo>
                  <a:lnTo>
                    <a:pt x="290062" y="13151"/>
                  </a:lnTo>
                  <a:lnTo>
                    <a:pt x="291587" y="13730"/>
                  </a:lnTo>
                  <a:lnTo>
                    <a:pt x="293566" y="15232"/>
                  </a:lnTo>
                  <a:lnTo>
                    <a:pt x="297228" y="18886"/>
                  </a:lnTo>
                  <a:lnTo>
                    <a:pt x="296289" y="18745"/>
                  </a:lnTo>
                  <a:lnTo>
                    <a:pt x="289545" y="19520"/>
                  </a:lnTo>
                  <a:lnTo>
                    <a:pt x="286979" y="20513"/>
                  </a:lnTo>
                  <a:lnTo>
                    <a:pt x="281237" y="24824"/>
                  </a:lnTo>
                  <a:lnTo>
                    <a:pt x="280016" y="24268"/>
                  </a:lnTo>
                  <a:lnTo>
                    <a:pt x="278640" y="23376"/>
                  </a:lnTo>
                  <a:lnTo>
                    <a:pt x="277474" y="23118"/>
                  </a:lnTo>
                  <a:lnTo>
                    <a:pt x="274947" y="24151"/>
                  </a:lnTo>
                  <a:lnTo>
                    <a:pt x="272428" y="25395"/>
                  </a:lnTo>
                  <a:lnTo>
                    <a:pt x="269650" y="27155"/>
                  </a:lnTo>
                  <a:lnTo>
                    <a:pt x="267358" y="28876"/>
                  </a:lnTo>
                  <a:lnTo>
                    <a:pt x="266607" y="29808"/>
                  </a:lnTo>
                  <a:lnTo>
                    <a:pt x="263016" y="33367"/>
                  </a:lnTo>
                  <a:lnTo>
                    <a:pt x="261842" y="33938"/>
                  </a:lnTo>
                  <a:lnTo>
                    <a:pt x="260802" y="34189"/>
                  </a:lnTo>
                  <a:lnTo>
                    <a:pt x="260379" y="34024"/>
                  </a:lnTo>
                  <a:lnTo>
                    <a:pt x="259934" y="32491"/>
                  </a:lnTo>
                  <a:lnTo>
                    <a:pt x="257727" y="28923"/>
                  </a:lnTo>
                  <a:lnTo>
                    <a:pt x="254191" y="24245"/>
                  </a:lnTo>
                  <a:lnTo>
                    <a:pt x="253159" y="23791"/>
                  </a:lnTo>
                  <a:lnTo>
                    <a:pt x="252447" y="23611"/>
                  </a:lnTo>
                  <a:lnTo>
                    <a:pt x="249826" y="23838"/>
                  </a:lnTo>
                  <a:lnTo>
                    <a:pt x="242206" y="25160"/>
                  </a:lnTo>
                  <a:lnTo>
                    <a:pt x="235775" y="26271"/>
                  </a:lnTo>
                  <a:lnTo>
                    <a:pt x="225925" y="28180"/>
                  </a:lnTo>
                  <a:lnTo>
                    <a:pt x="215348" y="29713"/>
                  </a:lnTo>
                  <a:lnTo>
                    <a:pt x="208831" y="30660"/>
                  </a:lnTo>
                  <a:lnTo>
                    <a:pt x="203151" y="30942"/>
                  </a:lnTo>
                  <a:lnTo>
                    <a:pt x="203159" y="35573"/>
                  </a:lnTo>
                  <a:lnTo>
                    <a:pt x="203167" y="44985"/>
                  </a:lnTo>
                  <a:lnTo>
                    <a:pt x="203182" y="54404"/>
                  </a:lnTo>
                  <a:lnTo>
                    <a:pt x="203198" y="63855"/>
                  </a:lnTo>
                  <a:lnTo>
                    <a:pt x="203214" y="73321"/>
                  </a:lnTo>
                  <a:lnTo>
                    <a:pt x="203222" y="82819"/>
                  </a:lnTo>
                  <a:lnTo>
                    <a:pt x="203237" y="92340"/>
                  </a:lnTo>
                  <a:lnTo>
                    <a:pt x="203253" y="101893"/>
                  </a:lnTo>
                  <a:lnTo>
                    <a:pt x="203268" y="111468"/>
                  </a:lnTo>
                  <a:lnTo>
                    <a:pt x="203268" y="115654"/>
                  </a:lnTo>
                  <a:lnTo>
                    <a:pt x="203081" y="116553"/>
                  </a:lnTo>
                  <a:lnTo>
                    <a:pt x="199826" y="116553"/>
                  </a:lnTo>
                  <a:lnTo>
                    <a:pt x="192464" y="116553"/>
                  </a:lnTo>
                  <a:lnTo>
                    <a:pt x="186276" y="116553"/>
                  </a:lnTo>
                  <a:lnTo>
                    <a:pt x="181269" y="116553"/>
                  </a:lnTo>
                  <a:lnTo>
                    <a:pt x="181277" y="122265"/>
                  </a:lnTo>
                  <a:lnTo>
                    <a:pt x="181285" y="129032"/>
                  </a:lnTo>
                  <a:lnTo>
                    <a:pt x="181285" y="135815"/>
                  </a:lnTo>
                  <a:lnTo>
                    <a:pt x="181293" y="142614"/>
                  </a:lnTo>
                  <a:lnTo>
                    <a:pt x="181300" y="149420"/>
                  </a:lnTo>
                  <a:lnTo>
                    <a:pt x="181308" y="156250"/>
                  </a:lnTo>
                  <a:lnTo>
                    <a:pt x="181316" y="163087"/>
                  </a:lnTo>
                  <a:lnTo>
                    <a:pt x="181324" y="169948"/>
                  </a:lnTo>
                  <a:lnTo>
                    <a:pt x="181331" y="176817"/>
                  </a:lnTo>
                  <a:lnTo>
                    <a:pt x="181331" y="182012"/>
                  </a:lnTo>
                  <a:lnTo>
                    <a:pt x="181331" y="182607"/>
                  </a:lnTo>
                  <a:lnTo>
                    <a:pt x="181331" y="192723"/>
                  </a:lnTo>
                  <a:lnTo>
                    <a:pt x="181331" y="203480"/>
                  </a:lnTo>
                  <a:lnTo>
                    <a:pt x="181331" y="214276"/>
                  </a:lnTo>
                  <a:lnTo>
                    <a:pt x="181331" y="225112"/>
                  </a:lnTo>
                  <a:lnTo>
                    <a:pt x="181331" y="235994"/>
                  </a:lnTo>
                  <a:lnTo>
                    <a:pt x="181331" y="246915"/>
                  </a:lnTo>
                  <a:lnTo>
                    <a:pt x="181331" y="257876"/>
                  </a:lnTo>
                  <a:lnTo>
                    <a:pt x="181331" y="268892"/>
                  </a:lnTo>
                  <a:lnTo>
                    <a:pt x="181331" y="272388"/>
                  </a:lnTo>
                  <a:lnTo>
                    <a:pt x="179079" y="272342"/>
                  </a:lnTo>
                  <a:lnTo>
                    <a:pt x="174549" y="273695"/>
                  </a:lnTo>
                  <a:lnTo>
                    <a:pt x="171662" y="275455"/>
                  </a:lnTo>
                  <a:lnTo>
                    <a:pt x="170410" y="277622"/>
                  </a:lnTo>
                  <a:lnTo>
                    <a:pt x="168752" y="278937"/>
                  </a:lnTo>
                  <a:lnTo>
                    <a:pt x="166671" y="279406"/>
                  </a:lnTo>
                  <a:lnTo>
                    <a:pt x="165755" y="280509"/>
                  </a:lnTo>
                  <a:lnTo>
                    <a:pt x="166005" y="282262"/>
                  </a:lnTo>
                  <a:lnTo>
                    <a:pt x="165200" y="283600"/>
                  </a:lnTo>
                  <a:lnTo>
                    <a:pt x="163361" y="284530"/>
                  </a:lnTo>
                  <a:lnTo>
                    <a:pt x="160380" y="284257"/>
                  </a:lnTo>
                  <a:lnTo>
                    <a:pt x="156265" y="282786"/>
                  </a:lnTo>
                  <a:lnTo>
                    <a:pt x="151031" y="282442"/>
                  </a:lnTo>
                  <a:lnTo>
                    <a:pt x="144679" y="283216"/>
                  </a:lnTo>
                  <a:lnTo>
                    <a:pt x="140102" y="282856"/>
                  </a:lnTo>
                  <a:lnTo>
                    <a:pt x="137325" y="281346"/>
                  </a:lnTo>
                  <a:lnTo>
                    <a:pt x="134376" y="280494"/>
                  </a:lnTo>
                  <a:lnTo>
                    <a:pt x="131254" y="280274"/>
                  </a:lnTo>
                  <a:lnTo>
                    <a:pt x="129439" y="279649"/>
                  </a:lnTo>
                  <a:lnTo>
                    <a:pt x="125730" y="278530"/>
                  </a:lnTo>
                  <a:lnTo>
                    <a:pt x="125026" y="276605"/>
                  </a:lnTo>
                  <a:lnTo>
                    <a:pt x="124588" y="275158"/>
                  </a:lnTo>
                  <a:lnTo>
                    <a:pt x="123532" y="273632"/>
                  </a:lnTo>
                  <a:lnTo>
                    <a:pt x="123415" y="272397"/>
                  </a:lnTo>
                  <a:lnTo>
                    <a:pt x="124244" y="271458"/>
                  </a:lnTo>
                  <a:lnTo>
                    <a:pt x="124361" y="269956"/>
                  </a:lnTo>
                  <a:lnTo>
                    <a:pt x="123774" y="267875"/>
                  </a:lnTo>
                  <a:lnTo>
                    <a:pt x="122750" y="266865"/>
                  </a:lnTo>
                  <a:lnTo>
                    <a:pt x="121295" y="266920"/>
                  </a:lnTo>
                  <a:lnTo>
                    <a:pt x="120387" y="266122"/>
                  </a:lnTo>
                  <a:lnTo>
                    <a:pt x="120027" y="264479"/>
                  </a:lnTo>
                  <a:lnTo>
                    <a:pt x="119175" y="263235"/>
                  </a:lnTo>
                  <a:lnTo>
                    <a:pt x="117132" y="261968"/>
                  </a:lnTo>
                  <a:lnTo>
                    <a:pt x="114433" y="262922"/>
                  </a:lnTo>
                  <a:lnTo>
                    <a:pt x="113158" y="264370"/>
                  </a:lnTo>
                  <a:lnTo>
                    <a:pt x="112407" y="266623"/>
                  </a:lnTo>
                  <a:lnTo>
                    <a:pt x="111727" y="267757"/>
                  </a:lnTo>
                  <a:lnTo>
                    <a:pt x="111382" y="269643"/>
                  </a:lnTo>
                  <a:lnTo>
                    <a:pt x="111226" y="270980"/>
                  </a:lnTo>
                  <a:lnTo>
                    <a:pt x="110538" y="272412"/>
                  </a:lnTo>
                  <a:lnTo>
                    <a:pt x="109817" y="272991"/>
                  </a:lnTo>
                  <a:lnTo>
                    <a:pt x="109074" y="272725"/>
                  </a:lnTo>
                  <a:lnTo>
                    <a:pt x="107690" y="273304"/>
                  </a:lnTo>
                  <a:lnTo>
                    <a:pt x="104631" y="275409"/>
                  </a:lnTo>
                  <a:lnTo>
                    <a:pt x="103762" y="276519"/>
                  </a:lnTo>
                  <a:lnTo>
                    <a:pt x="101298" y="274509"/>
                  </a:lnTo>
                  <a:lnTo>
                    <a:pt x="94100" y="266943"/>
                  </a:lnTo>
                  <a:lnTo>
                    <a:pt x="91542" y="264980"/>
                  </a:lnTo>
                  <a:lnTo>
                    <a:pt x="87771" y="260356"/>
                  </a:lnTo>
                  <a:lnTo>
                    <a:pt x="79478" y="246071"/>
                  </a:lnTo>
                  <a:lnTo>
                    <a:pt x="78297" y="243325"/>
                  </a:lnTo>
                  <a:lnTo>
                    <a:pt x="76717" y="236456"/>
                  </a:lnTo>
                  <a:lnTo>
                    <a:pt x="74902" y="231378"/>
                  </a:lnTo>
                  <a:lnTo>
                    <a:pt x="74698" y="228452"/>
                  </a:lnTo>
                  <a:lnTo>
                    <a:pt x="75567" y="226793"/>
                  </a:lnTo>
                  <a:lnTo>
                    <a:pt x="75035" y="224548"/>
                  </a:lnTo>
                  <a:lnTo>
                    <a:pt x="74103" y="222537"/>
                  </a:lnTo>
                  <a:lnTo>
                    <a:pt x="71279" y="219909"/>
                  </a:lnTo>
                  <a:lnTo>
                    <a:pt x="70473" y="211162"/>
                  </a:lnTo>
                  <a:lnTo>
                    <a:pt x="68580" y="205522"/>
                  </a:lnTo>
                  <a:lnTo>
                    <a:pt x="68995" y="200867"/>
                  </a:lnTo>
                  <a:lnTo>
                    <a:pt x="68087" y="196634"/>
                  </a:lnTo>
                  <a:lnTo>
                    <a:pt x="68001" y="193927"/>
                  </a:lnTo>
                  <a:lnTo>
                    <a:pt x="68408" y="188779"/>
                  </a:lnTo>
                  <a:lnTo>
                    <a:pt x="66890" y="182873"/>
                  </a:lnTo>
                  <a:lnTo>
                    <a:pt x="63816" y="177115"/>
                  </a:lnTo>
                  <a:lnTo>
                    <a:pt x="61038" y="168822"/>
                  </a:lnTo>
                  <a:lnTo>
                    <a:pt x="60640" y="165192"/>
                  </a:lnTo>
                  <a:lnTo>
                    <a:pt x="60937" y="155467"/>
                  </a:lnTo>
                  <a:lnTo>
                    <a:pt x="60397" y="151501"/>
                  </a:lnTo>
                  <a:lnTo>
                    <a:pt x="60428" y="146854"/>
                  </a:lnTo>
                  <a:lnTo>
                    <a:pt x="59333" y="142042"/>
                  </a:lnTo>
                  <a:lnTo>
                    <a:pt x="58879" y="139422"/>
                  </a:lnTo>
                  <a:lnTo>
                    <a:pt x="59654" y="137348"/>
                  </a:lnTo>
                  <a:lnTo>
                    <a:pt x="60107" y="138005"/>
                  </a:lnTo>
                  <a:lnTo>
                    <a:pt x="60906" y="138319"/>
                  </a:lnTo>
                  <a:lnTo>
                    <a:pt x="61445" y="135565"/>
                  </a:lnTo>
                  <a:lnTo>
                    <a:pt x="61570" y="133131"/>
                  </a:lnTo>
                  <a:lnTo>
                    <a:pt x="60186" y="127139"/>
                  </a:lnTo>
                  <a:lnTo>
                    <a:pt x="57096" y="121021"/>
                  </a:lnTo>
                  <a:lnTo>
                    <a:pt x="49437" y="111085"/>
                  </a:lnTo>
                  <a:lnTo>
                    <a:pt x="47567" y="107298"/>
                  </a:lnTo>
                  <a:lnTo>
                    <a:pt x="46503" y="104169"/>
                  </a:lnTo>
                  <a:lnTo>
                    <a:pt x="37959" y="91135"/>
                  </a:lnTo>
                  <a:lnTo>
                    <a:pt x="34313" y="81974"/>
                  </a:lnTo>
                  <a:lnTo>
                    <a:pt x="31763" y="74072"/>
                  </a:lnTo>
                  <a:lnTo>
                    <a:pt x="28994" y="70435"/>
                  </a:lnTo>
                  <a:lnTo>
                    <a:pt x="16171" y="44938"/>
                  </a:lnTo>
                  <a:lnTo>
                    <a:pt x="13331" y="40885"/>
                  </a:lnTo>
                  <a:lnTo>
                    <a:pt x="8215" y="36043"/>
                  </a:lnTo>
                  <a:lnTo>
                    <a:pt x="7018" y="34431"/>
                  </a:lnTo>
                  <a:lnTo>
                    <a:pt x="5046" y="29823"/>
                  </a:lnTo>
                  <a:lnTo>
                    <a:pt x="1197" y="23658"/>
                  </a:lnTo>
                  <a:lnTo>
                    <a:pt x="258" y="17908"/>
                  </a:lnTo>
                  <a:lnTo>
                    <a:pt x="0" y="11399"/>
                  </a:lnTo>
                  <a:lnTo>
                    <a:pt x="469" y="6423"/>
                  </a:lnTo>
                  <a:lnTo>
                    <a:pt x="3974" y="5907"/>
                  </a:lnTo>
                  <a:lnTo>
                    <a:pt x="6423" y="4577"/>
                  </a:lnTo>
                  <a:lnTo>
                    <a:pt x="8622" y="4491"/>
                  </a:lnTo>
                  <a:lnTo>
                    <a:pt x="10796" y="5531"/>
                  </a:lnTo>
                  <a:lnTo>
                    <a:pt x="13104" y="5609"/>
                  </a:lnTo>
                  <a:lnTo>
                    <a:pt x="14004" y="5437"/>
                  </a:lnTo>
                  <a:lnTo>
                    <a:pt x="18150" y="5586"/>
                  </a:lnTo>
                  <a:lnTo>
                    <a:pt x="20529" y="4397"/>
                  </a:lnTo>
                  <a:lnTo>
                    <a:pt x="23353" y="3208"/>
                  </a:lnTo>
                  <a:lnTo>
                    <a:pt x="24980" y="2159"/>
                  </a:lnTo>
                  <a:lnTo>
                    <a:pt x="27265" y="1088"/>
                  </a:lnTo>
                  <a:lnTo>
                    <a:pt x="30292" y="0"/>
                  </a:lnTo>
                  <a:lnTo>
                    <a:pt x="32014" y="86"/>
                  </a:lnTo>
                  <a:lnTo>
                    <a:pt x="34126" y="493"/>
                  </a:lnTo>
                  <a:lnTo>
                    <a:pt x="36934" y="915"/>
                  </a:lnTo>
                  <a:lnTo>
                    <a:pt x="38523" y="1643"/>
                  </a:lnTo>
                  <a:lnTo>
                    <a:pt x="40400" y="3959"/>
                  </a:lnTo>
                  <a:lnTo>
                    <a:pt x="43318" y="6063"/>
                  </a:lnTo>
                  <a:lnTo>
                    <a:pt x="45462" y="7323"/>
                  </a:lnTo>
                  <a:lnTo>
                    <a:pt x="47927" y="8974"/>
                  </a:lnTo>
                  <a:lnTo>
                    <a:pt x="48662" y="9615"/>
                  </a:lnTo>
                  <a:lnTo>
                    <a:pt x="49749" y="9967"/>
                  </a:lnTo>
                  <a:lnTo>
                    <a:pt x="50414" y="10077"/>
                  </a:lnTo>
                  <a:lnTo>
                    <a:pt x="54991" y="9818"/>
                  </a:lnTo>
                  <a:lnTo>
                    <a:pt x="59129" y="9591"/>
                  </a:lnTo>
                  <a:lnTo>
                    <a:pt x="63597" y="9600"/>
                  </a:lnTo>
                  <a:lnTo>
                    <a:pt x="71991" y="9607"/>
                  </a:lnTo>
                  <a:lnTo>
                    <a:pt x="80394" y="9623"/>
                  </a:lnTo>
                  <a:lnTo>
                    <a:pt x="88796" y="9631"/>
                  </a:lnTo>
                  <a:lnTo>
                    <a:pt x="97198" y="9646"/>
                  </a:lnTo>
                  <a:lnTo>
                    <a:pt x="105601" y="9662"/>
                  </a:lnTo>
                  <a:lnTo>
                    <a:pt x="113995" y="9678"/>
                  </a:lnTo>
                  <a:lnTo>
                    <a:pt x="122398" y="9685"/>
                  </a:lnTo>
                  <a:lnTo>
                    <a:pt x="130800" y="9701"/>
                  </a:lnTo>
                  <a:lnTo>
                    <a:pt x="134235" y="9709"/>
                  </a:lnTo>
                  <a:lnTo>
                    <a:pt x="140235" y="9780"/>
                  </a:lnTo>
                  <a:lnTo>
                    <a:pt x="146557" y="9857"/>
                  </a:lnTo>
                  <a:lnTo>
                    <a:pt x="147253" y="9991"/>
                  </a:lnTo>
                  <a:lnTo>
                    <a:pt x="147957" y="10428"/>
                  </a:lnTo>
                  <a:lnTo>
                    <a:pt x="148536" y="10851"/>
                  </a:lnTo>
                  <a:lnTo>
                    <a:pt x="150765" y="13761"/>
                  </a:lnTo>
                  <a:lnTo>
                    <a:pt x="153613" y="16813"/>
                  </a:lnTo>
                  <a:lnTo>
                    <a:pt x="155992" y="18252"/>
                  </a:lnTo>
                  <a:lnTo>
                    <a:pt x="158824" y="19113"/>
                  </a:lnTo>
                  <a:lnTo>
                    <a:pt x="161483" y="19433"/>
                  </a:lnTo>
                  <a:lnTo>
                    <a:pt x="163971" y="19222"/>
                  </a:lnTo>
                  <a:lnTo>
                    <a:pt x="168086" y="19613"/>
                  </a:lnTo>
                  <a:lnTo>
                    <a:pt x="173845" y="20599"/>
                  </a:lnTo>
                  <a:lnTo>
                    <a:pt x="179830" y="20889"/>
                  </a:lnTo>
                  <a:lnTo>
                    <a:pt x="186033" y="20489"/>
                  </a:lnTo>
                  <a:lnTo>
                    <a:pt x="190391" y="21030"/>
                  </a:lnTo>
                  <a:lnTo>
                    <a:pt x="192910" y="22524"/>
                  </a:lnTo>
                  <a:lnTo>
                    <a:pt x="195492" y="23541"/>
                  </a:lnTo>
                  <a:lnTo>
                    <a:pt x="198136" y="24073"/>
                  </a:lnTo>
                  <a:lnTo>
                    <a:pt x="201704" y="23760"/>
                  </a:lnTo>
                  <a:lnTo>
                    <a:pt x="206210" y="22602"/>
                  </a:lnTo>
                  <a:lnTo>
                    <a:pt x="210044" y="22766"/>
                  </a:lnTo>
                  <a:lnTo>
                    <a:pt x="211820" y="23603"/>
                  </a:lnTo>
                  <a:lnTo>
                    <a:pt x="212876" y="23627"/>
                  </a:lnTo>
                  <a:lnTo>
                    <a:pt x="219494" y="22414"/>
                  </a:lnTo>
                  <a:lnTo>
                    <a:pt x="224814" y="21444"/>
                  </a:lnTo>
                  <a:lnTo>
                    <a:pt x="232802" y="19887"/>
                  </a:lnTo>
                  <a:lnTo>
                    <a:pt x="239382" y="18604"/>
                  </a:lnTo>
                  <a:lnTo>
                    <a:pt x="249129" y="1671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3521BF3F-FD33-6827-F45C-5FBBD7E68A5A}"/>
                </a:ext>
              </a:extLst>
            </p:cNvPr>
            <p:cNvSpPr>
              <a:spLocks/>
            </p:cNvSpPr>
            <p:nvPr/>
          </p:nvSpPr>
          <p:spPr>
            <a:xfrm>
              <a:off x="10762351" y="5073574"/>
              <a:ext cx="180283" cy="82866"/>
            </a:xfrm>
            <a:custGeom>
              <a:avLst/>
              <a:gdLst>
                <a:gd name="connsiteX0" fmla="*/ 517 w 180283"/>
                <a:gd name="connsiteY0" fmla="*/ 4553 h 82866"/>
                <a:gd name="connsiteX1" fmla="*/ 172 w 180283"/>
                <a:gd name="connsiteY1" fmla="*/ 5046 h 82866"/>
                <a:gd name="connsiteX2" fmla="*/ 0 w 180283"/>
                <a:gd name="connsiteY2" fmla="*/ 1377 h 82866"/>
                <a:gd name="connsiteX3" fmla="*/ 697 w 180283"/>
                <a:gd name="connsiteY3" fmla="*/ 0 h 82866"/>
                <a:gd name="connsiteX4" fmla="*/ 1033 w 180283"/>
                <a:gd name="connsiteY4" fmla="*/ 2856 h 82866"/>
                <a:gd name="connsiteX5" fmla="*/ 517 w 180283"/>
                <a:gd name="connsiteY5" fmla="*/ 4553 h 82866"/>
                <a:gd name="connsiteX6" fmla="*/ 93834 w 180283"/>
                <a:gd name="connsiteY6" fmla="*/ 26225 h 82866"/>
                <a:gd name="connsiteX7" fmla="*/ 96307 w 180283"/>
                <a:gd name="connsiteY7" fmla="*/ 27687 h 82866"/>
                <a:gd name="connsiteX8" fmla="*/ 98967 w 180283"/>
                <a:gd name="connsiteY8" fmla="*/ 27062 h 82866"/>
                <a:gd name="connsiteX9" fmla="*/ 102307 w 180283"/>
                <a:gd name="connsiteY9" fmla="*/ 29362 h 82866"/>
                <a:gd name="connsiteX10" fmla="*/ 110819 w 180283"/>
                <a:gd name="connsiteY10" fmla="*/ 36356 h 82866"/>
                <a:gd name="connsiteX11" fmla="*/ 113808 w 180283"/>
                <a:gd name="connsiteY11" fmla="*/ 37834 h 82866"/>
                <a:gd name="connsiteX12" fmla="*/ 115568 w 180283"/>
                <a:gd name="connsiteY12" fmla="*/ 38398 h 82866"/>
                <a:gd name="connsiteX13" fmla="*/ 116898 w 180283"/>
                <a:gd name="connsiteY13" fmla="*/ 39540 h 82866"/>
                <a:gd name="connsiteX14" fmla="*/ 118087 w 180283"/>
                <a:gd name="connsiteY14" fmla="*/ 41159 h 82866"/>
                <a:gd name="connsiteX15" fmla="*/ 119707 w 180283"/>
                <a:gd name="connsiteY15" fmla="*/ 42302 h 82866"/>
                <a:gd name="connsiteX16" fmla="*/ 120411 w 180283"/>
                <a:gd name="connsiteY16" fmla="*/ 43366 h 82866"/>
                <a:gd name="connsiteX17" fmla="*/ 120583 w 180283"/>
                <a:gd name="connsiteY17" fmla="*/ 44805 h 82866"/>
                <a:gd name="connsiteX18" fmla="*/ 121170 w 180283"/>
                <a:gd name="connsiteY18" fmla="*/ 45689 h 82866"/>
                <a:gd name="connsiteX19" fmla="*/ 124134 w 180283"/>
                <a:gd name="connsiteY19" fmla="*/ 48013 h 82866"/>
                <a:gd name="connsiteX20" fmla="*/ 125903 w 180283"/>
                <a:gd name="connsiteY20" fmla="*/ 50054 h 82866"/>
                <a:gd name="connsiteX21" fmla="*/ 128359 w 180283"/>
                <a:gd name="connsiteY21" fmla="*/ 51095 h 82866"/>
                <a:gd name="connsiteX22" fmla="*/ 129416 w 180283"/>
                <a:gd name="connsiteY22" fmla="*/ 52315 h 82866"/>
                <a:gd name="connsiteX23" fmla="*/ 130792 w 180283"/>
                <a:gd name="connsiteY23" fmla="*/ 52910 h 82866"/>
                <a:gd name="connsiteX24" fmla="*/ 132200 w 180283"/>
                <a:gd name="connsiteY24" fmla="*/ 54162 h 82866"/>
                <a:gd name="connsiteX25" fmla="*/ 134579 w 180283"/>
                <a:gd name="connsiteY25" fmla="*/ 55140 h 82866"/>
                <a:gd name="connsiteX26" fmla="*/ 139969 w 180283"/>
                <a:gd name="connsiteY26" fmla="*/ 58738 h 82866"/>
                <a:gd name="connsiteX27" fmla="*/ 144131 w 180283"/>
                <a:gd name="connsiteY27" fmla="*/ 62157 h 82866"/>
                <a:gd name="connsiteX28" fmla="*/ 146212 w 180283"/>
                <a:gd name="connsiteY28" fmla="*/ 64277 h 82866"/>
                <a:gd name="connsiteX29" fmla="*/ 148450 w 180283"/>
                <a:gd name="connsiteY29" fmla="*/ 66163 h 82866"/>
                <a:gd name="connsiteX30" fmla="*/ 151313 w 180283"/>
                <a:gd name="connsiteY30" fmla="*/ 67673 h 82866"/>
                <a:gd name="connsiteX31" fmla="*/ 154005 w 180283"/>
                <a:gd name="connsiteY31" fmla="*/ 69394 h 82866"/>
                <a:gd name="connsiteX32" fmla="*/ 155358 w 180283"/>
                <a:gd name="connsiteY32" fmla="*/ 73431 h 82866"/>
                <a:gd name="connsiteX33" fmla="*/ 154615 w 180283"/>
                <a:gd name="connsiteY33" fmla="*/ 74878 h 82866"/>
                <a:gd name="connsiteX34" fmla="*/ 153074 w 180283"/>
                <a:gd name="connsiteY34" fmla="*/ 75598 h 82866"/>
                <a:gd name="connsiteX35" fmla="*/ 151642 w 180283"/>
                <a:gd name="connsiteY35" fmla="*/ 75653 h 82866"/>
                <a:gd name="connsiteX36" fmla="*/ 150304 w 180283"/>
                <a:gd name="connsiteY36" fmla="*/ 76138 h 82866"/>
                <a:gd name="connsiteX37" fmla="*/ 145837 w 180283"/>
                <a:gd name="connsiteY37" fmla="*/ 73533 h 82866"/>
                <a:gd name="connsiteX38" fmla="*/ 144773 w 180283"/>
                <a:gd name="connsiteY38" fmla="*/ 73149 h 82866"/>
                <a:gd name="connsiteX39" fmla="*/ 143584 w 180283"/>
                <a:gd name="connsiteY39" fmla="*/ 73314 h 82866"/>
                <a:gd name="connsiteX40" fmla="*/ 142919 w 180283"/>
                <a:gd name="connsiteY40" fmla="*/ 72734 h 82866"/>
                <a:gd name="connsiteX41" fmla="*/ 142449 w 180283"/>
                <a:gd name="connsiteY41" fmla="*/ 71906 h 82866"/>
                <a:gd name="connsiteX42" fmla="*/ 139719 w 180283"/>
                <a:gd name="connsiteY42" fmla="*/ 70935 h 82866"/>
                <a:gd name="connsiteX43" fmla="*/ 137184 w 180283"/>
                <a:gd name="connsiteY43" fmla="*/ 69386 h 82866"/>
                <a:gd name="connsiteX44" fmla="*/ 136449 w 180283"/>
                <a:gd name="connsiteY44" fmla="*/ 68330 h 82866"/>
                <a:gd name="connsiteX45" fmla="*/ 136019 w 180283"/>
                <a:gd name="connsiteY45" fmla="*/ 67016 h 82866"/>
                <a:gd name="connsiteX46" fmla="*/ 135408 w 180283"/>
                <a:gd name="connsiteY46" fmla="*/ 66265 h 82866"/>
                <a:gd name="connsiteX47" fmla="*/ 131833 w 180283"/>
                <a:gd name="connsiteY47" fmla="*/ 65123 h 82866"/>
                <a:gd name="connsiteX48" fmla="*/ 129423 w 180283"/>
                <a:gd name="connsiteY48" fmla="*/ 63847 h 82866"/>
                <a:gd name="connsiteX49" fmla="*/ 127671 w 180283"/>
                <a:gd name="connsiteY49" fmla="*/ 62056 h 82866"/>
                <a:gd name="connsiteX50" fmla="*/ 124956 w 180283"/>
                <a:gd name="connsiteY50" fmla="*/ 60804 h 82866"/>
                <a:gd name="connsiteX51" fmla="*/ 120724 w 180283"/>
                <a:gd name="connsiteY51" fmla="*/ 58238 h 82866"/>
                <a:gd name="connsiteX52" fmla="*/ 118557 w 180283"/>
                <a:gd name="connsiteY52" fmla="*/ 57417 h 82866"/>
                <a:gd name="connsiteX53" fmla="*/ 116655 w 180283"/>
                <a:gd name="connsiteY53" fmla="*/ 56134 h 82866"/>
                <a:gd name="connsiteX54" fmla="*/ 111570 w 180283"/>
                <a:gd name="connsiteY54" fmla="*/ 51478 h 82866"/>
                <a:gd name="connsiteX55" fmla="*/ 109755 w 180283"/>
                <a:gd name="connsiteY55" fmla="*/ 50610 h 82866"/>
                <a:gd name="connsiteX56" fmla="*/ 108175 w 180283"/>
                <a:gd name="connsiteY56" fmla="*/ 48545 h 82866"/>
                <a:gd name="connsiteX57" fmla="*/ 103786 w 180283"/>
                <a:gd name="connsiteY57" fmla="*/ 43639 h 82866"/>
                <a:gd name="connsiteX58" fmla="*/ 101666 w 180283"/>
                <a:gd name="connsiteY58" fmla="*/ 41629 h 82866"/>
                <a:gd name="connsiteX59" fmla="*/ 99366 w 180283"/>
                <a:gd name="connsiteY59" fmla="*/ 39837 h 82866"/>
                <a:gd name="connsiteX60" fmla="*/ 97605 w 180283"/>
                <a:gd name="connsiteY60" fmla="*/ 37741 h 82866"/>
                <a:gd name="connsiteX61" fmla="*/ 96252 w 180283"/>
                <a:gd name="connsiteY61" fmla="*/ 35253 h 82866"/>
                <a:gd name="connsiteX62" fmla="*/ 93107 w 180283"/>
                <a:gd name="connsiteY62" fmla="*/ 31693 h 82866"/>
                <a:gd name="connsiteX63" fmla="*/ 92724 w 180283"/>
                <a:gd name="connsiteY63" fmla="*/ 30175 h 82866"/>
                <a:gd name="connsiteX64" fmla="*/ 92856 w 180283"/>
                <a:gd name="connsiteY64" fmla="*/ 28618 h 82866"/>
                <a:gd name="connsiteX65" fmla="*/ 92098 w 180283"/>
                <a:gd name="connsiteY65" fmla="*/ 27617 h 82866"/>
                <a:gd name="connsiteX66" fmla="*/ 90815 w 180283"/>
                <a:gd name="connsiteY66" fmla="*/ 27007 h 82866"/>
                <a:gd name="connsiteX67" fmla="*/ 90204 w 180283"/>
                <a:gd name="connsiteY67" fmla="*/ 25959 h 82866"/>
                <a:gd name="connsiteX68" fmla="*/ 90275 w 180283"/>
                <a:gd name="connsiteY68" fmla="*/ 24542 h 82866"/>
                <a:gd name="connsiteX69" fmla="*/ 90697 w 180283"/>
                <a:gd name="connsiteY69" fmla="*/ 23815 h 82866"/>
                <a:gd name="connsiteX70" fmla="*/ 93834 w 180283"/>
                <a:gd name="connsiteY70" fmla="*/ 26225 h 82866"/>
                <a:gd name="connsiteX71" fmla="*/ 145313 w 180283"/>
                <a:gd name="connsiteY71" fmla="*/ 36770 h 82866"/>
                <a:gd name="connsiteX72" fmla="*/ 144147 w 180283"/>
                <a:gd name="connsiteY72" fmla="*/ 36997 h 82866"/>
                <a:gd name="connsiteX73" fmla="*/ 145555 w 180283"/>
                <a:gd name="connsiteY73" fmla="*/ 34861 h 82866"/>
                <a:gd name="connsiteX74" fmla="*/ 145602 w 180283"/>
                <a:gd name="connsiteY74" fmla="*/ 33555 h 82866"/>
                <a:gd name="connsiteX75" fmla="*/ 146166 w 180283"/>
                <a:gd name="connsiteY75" fmla="*/ 30973 h 82866"/>
                <a:gd name="connsiteX76" fmla="*/ 146095 w 180283"/>
                <a:gd name="connsiteY76" fmla="*/ 30112 h 82866"/>
                <a:gd name="connsiteX77" fmla="*/ 147026 w 180283"/>
                <a:gd name="connsiteY77" fmla="*/ 30222 h 82866"/>
                <a:gd name="connsiteX78" fmla="*/ 148035 w 180283"/>
                <a:gd name="connsiteY78" fmla="*/ 30965 h 82866"/>
                <a:gd name="connsiteX79" fmla="*/ 146878 w 180283"/>
                <a:gd name="connsiteY79" fmla="*/ 31607 h 82866"/>
                <a:gd name="connsiteX80" fmla="*/ 146486 w 180283"/>
                <a:gd name="connsiteY80" fmla="*/ 32726 h 82866"/>
                <a:gd name="connsiteX81" fmla="*/ 146533 w 180283"/>
                <a:gd name="connsiteY81" fmla="*/ 34118 h 82866"/>
                <a:gd name="connsiteX82" fmla="*/ 146979 w 180283"/>
                <a:gd name="connsiteY82" fmla="*/ 34377 h 82866"/>
                <a:gd name="connsiteX83" fmla="*/ 146236 w 180283"/>
                <a:gd name="connsiteY83" fmla="*/ 35902 h 82866"/>
                <a:gd name="connsiteX84" fmla="*/ 145313 w 180283"/>
                <a:gd name="connsiteY84" fmla="*/ 36770 h 82866"/>
                <a:gd name="connsiteX85" fmla="*/ 164065 w 180283"/>
                <a:gd name="connsiteY85" fmla="*/ 47567 h 82866"/>
                <a:gd name="connsiteX86" fmla="*/ 162869 w 180283"/>
                <a:gd name="connsiteY86" fmla="*/ 47754 h 82866"/>
                <a:gd name="connsiteX87" fmla="*/ 161265 w 180283"/>
                <a:gd name="connsiteY87" fmla="*/ 46064 h 82866"/>
                <a:gd name="connsiteX88" fmla="*/ 158206 w 180283"/>
                <a:gd name="connsiteY88" fmla="*/ 45220 h 82866"/>
                <a:gd name="connsiteX89" fmla="*/ 156860 w 180283"/>
                <a:gd name="connsiteY89" fmla="*/ 43741 h 82866"/>
                <a:gd name="connsiteX90" fmla="*/ 155984 w 180283"/>
                <a:gd name="connsiteY90" fmla="*/ 41997 h 82866"/>
                <a:gd name="connsiteX91" fmla="*/ 157721 w 180283"/>
                <a:gd name="connsiteY91" fmla="*/ 41566 h 82866"/>
                <a:gd name="connsiteX92" fmla="*/ 159426 w 180283"/>
                <a:gd name="connsiteY92" fmla="*/ 39219 h 82866"/>
                <a:gd name="connsiteX93" fmla="*/ 158268 w 180283"/>
                <a:gd name="connsiteY93" fmla="*/ 38351 h 82866"/>
                <a:gd name="connsiteX94" fmla="*/ 156265 w 180283"/>
                <a:gd name="connsiteY94" fmla="*/ 38194 h 82866"/>
                <a:gd name="connsiteX95" fmla="*/ 156493 w 180283"/>
                <a:gd name="connsiteY95" fmla="*/ 37279 h 82866"/>
                <a:gd name="connsiteX96" fmla="*/ 159747 w 180283"/>
                <a:gd name="connsiteY96" fmla="*/ 36192 h 82866"/>
                <a:gd name="connsiteX97" fmla="*/ 161179 w 180283"/>
                <a:gd name="connsiteY97" fmla="*/ 36825 h 82866"/>
                <a:gd name="connsiteX98" fmla="*/ 161812 w 180283"/>
                <a:gd name="connsiteY98" fmla="*/ 37568 h 82866"/>
                <a:gd name="connsiteX99" fmla="*/ 161718 w 180283"/>
                <a:gd name="connsiteY99" fmla="*/ 41285 h 82866"/>
                <a:gd name="connsiteX100" fmla="*/ 163189 w 180283"/>
                <a:gd name="connsiteY100" fmla="*/ 42466 h 82866"/>
                <a:gd name="connsiteX101" fmla="*/ 164715 w 180283"/>
                <a:gd name="connsiteY101" fmla="*/ 45110 h 82866"/>
                <a:gd name="connsiteX102" fmla="*/ 164715 w 180283"/>
                <a:gd name="connsiteY102" fmla="*/ 45853 h 82866"/>
                <a:gd name="connsiteX103" fmla="*/ 164065 w 180283"/>
                <a:gd name="connsiteY103" fmla="*/ 47567 h 82866"/>
                <a:gd name="connsiteX104" fmla="*/ 177467 w 180283"/>
                <a:gd name="connsiteY104" fmla="*/ 53873 h 82866"/>
                <a:gd name="connsiteX105" fmla="*/ 178492 w 180283"/>
                <a:gd name="connsiteY105" fmla="*/ 54310 h 82866"/>
                <a:gd name="connsiteX106" fmla="*/ 180283 w 180283"/>
                <a:gd name="connsiteY106" fmla="*/ 54232 h 82866"/>
                <a:gd name="connsiteX107" fmla="*/ 179876 w 180283"/>
                <a:gd name="connsiteY107" fmla="*/ 58238 h 82866"/>
                <a:gd name="connsiteX108" fmla="*/ 177365 w 180283"/>
                <a:gd name="connsiteY108" fmla="*/ 58879 h 82866"/>
                <a:gd name="connsiteX109" fmla="*/ 176505 w 180283"/>
                <a:gd name="connsiteY109" fmla="*/ 58848 h 82866"/>
                <a:gd name="connsiteX110" fmla="*/ 175941 w 180283"/>
                <a:gd name="connsiteY110" fmla="*/ 58003 h 82866"/>
                <a:gd name="connsiteX111" fmla="*/ 174502 w 180283"/>
                <a:gd name="connsiteY111" fmla="*/ 57448 h 82866"/>
                <a:gd name="connsiteX112" fmla="*/ 174572 w 180283"/>
                <a:gd name="connsiteY112" fmla="*/ 56079 h 82866"/>
                <a:gd name="connsiteX113" fmla="*/ 173180 w 180283"/>
                <a:gd name="connsiteY113" fmla="*/ 53004 h 82866"/>
                <a:gd name="connsiteX114" fmla="*/ 175605 w 180283"/>
                <a:gd name="connsiteY114" fmla="*/ 52535 h 82866"/>
                <a:gd name="connsiteX115" fmla="*/ 176982 w 180283"/>
                <a:gd name="connsiteY115" fmla="*/ 51713 h 82866"/>
                <a:gd name="connsiteX116" fmla="*/ 176903 w 180283"/>
                <a:gd name="connsiteY116" fmla="*/ 52464 h 82866"/>
                <a:gd name="connsiteX117" fmla="*/ 177115 w 180283"/>
                <a:gd name="connsiteY117" fmla="*/ 53332 h 82866"/>
                <a:gd name="connsiteX118" fmla="*/ 177467 w 180283"/>
                <a:gd name="connsiteY118" fmla="*/ 53873 h 82866"/>
                <a:gd name="connsiteX119" fmla="*/ 167218 w 180283"/>
                <a:gd name="connsiteY119" fmla="*/ 81974 h 82866"/>
                <a:gd name="connsiteX120" fmla="*/ 166522 w 180283"/>
                <a:gd name="connsiteY120" fmla="*/ 82866 h 82866"/>
                <a:gd name="connsiteX121" fmla="*/ 165662 w 180283"/>
                <a:gd name="connsiteY121" fmla="*/ 82686 h 82866"/>
                <a:gd name="connsiteX122" fmla="*/ 165004 w 180283"/>
                <a:gd name="connsiteY122" fmla="*/ 82349 h 82866"/>
                <a:gd name="connsiteX123" fmla="*/ 164527 w 180283"/>
                <a:gd name="connsiteY123" fmla="*/ 81865 h 82866"/>
                <a:gd name="connsiteX124" fmla="*/ 165004 w 180283"/>
                <a:gd name="connsiteY124" fmla="*/ 80042 h 82866"/>
                <a:gd name="connsiteX125" fmla="*/ 166890 w 180283"/>
                <a:gd name="connsiteY125" fmla="*/ 80934 h 82866"/>
                <a:gd name="connsiteX126" fmla="*/ 167218 w 180283"/>
                <a:gd name="connsiteY126" fmla="*/ 81974 h 82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</a:cxnLst>
              <a:rect l="l" t="t" r="r" b="b"/>
              <a:pathLst>
                <a:path w="180283" h="82866">
                  <a:moveTo>
                    <a:pt x="517" y="4553"/>
                  </a:moveTo>
                  <a:lnTo>
                    <a:pt x="172" y="5046"/>
                  </a:lnTo>
                  <a:lnTo>
                    <a:pt x="0" y="1377"/>
                  </a:lnTo>
                  <a:lnTo>
                    <a:pt x="697" y="0"/>
                  </a:lnTo>
                  <a:lnTo>
                    <a:pt x="1033" y="2856"/>
                  </a:lnTo>
                  <a:lnTo>
                    <a:pt x="517" y="4553"/>
                  </a:lnTo>
                  <a:close/>
                  <a:moveTo>
                    <a:pt x="93834" y="26225"/>
                  </a:moveTo>
                  <a:lnTo>
                    <a:pt x="96307" y="27687"/>
                  </a:lnTo>
                  <a:lnTo>
                    <a:pt x="98967" y="27062"/>
                  </a:lnTo>
                  <a:lnTo>
                    <a:pt x="102307" y="29362"/>
                  </a:lnTo>
                  <a:lnTo>
                    <a:pt x="110819" y="36356"/>
                  </a:lnTo>
                  <a:lnTo>
                    <a:pt x="113808" y="37834"/>
                  </a:lnTo>
                  <a:lnTo>
                    <a:pt x="115568" y="38398"/>
                  </a:lnTo>
                  <a:lnTo>
                    <a:pt x="116898" y="39540"/>
                  </a:lnTo>
                  <a:lnTo>
                    <a:pt x="118087" y="41159"/>
                  </a:lnTo>
                  <a:lnTo>
                    <a:pt x="119707" y="42302"/>
                  </a:lnTo>
                  <a:lnTo>
                    <a:pt x="120411" y="43366"/>
                  </a:lnTo>
                  <a:lnTo>
                    <a:pt x="120583" y="44805"/>
                  </a:lnTo>
                  <a:lnTo>
                    <a:pt x="121170" y="45689"/>
                  </a:lnTo>
                  <a:lnTo>
                    <a:pt x="124134" y="48013"/>
                  </a:lnTo>
                  <a:lnTo>
                    <a:pt x="125903" y="50054"/>
                  </a:lnTo>
                  <a:lnTo>
                    <a:pt x="128359" y="51095"/>
                  </a:lnTo>
                  <a:lnTo>
                    <a:pt x="129416" y="52315"/>
                  </a:lnTo>
                  <a:lnTo>
                    <a:pt x="130792" y="52910"/>
                  </a:lnTo>
                  <a:lnTo>
                    <a:pt x="132200" y="54162"/>
                  </a:lnTo>
                  <a:lnTo>
                    <a:pt x="134579" y="55140"/>
                  </a:lnTo>
                  <a:lnTo>
                    <a:pt x="139969" y="58738"/>
                  </a:lnTo>
                  <a:lnTo>
                    <a:pt x="144131" y="62157"/>
                  </a:lnTo>
                  <a:lnTo>
                    <a:pt x="146212" y="64277"/>
                  </a:lnTo>
                  <a:lnTo>
                    <a:pt x="148450" y="66163"/>
                  </a:lnTo>
                  <a:lnTo>
                    <a:pt x="151313" y="67673"/>
                  </a:lnTo>
                  <a:lnTo>
                    <a:pt x="154005" y="69394"/>
                  </a:lnTo>
                  <a:lnTo>
                    <a:pt x="155358" y="73431"/>
                  </a:lnTo>
                  <a:lnTo>
                    <a:pt x="154615" y="74878"/>
                  </a:lnTo>
                  <a:lnTo>
                    <a:pt x="153074" y="75598"/>
                  </a:lnTo>
                  <a:lnTo>
                    <a:pt x="151642" y="75653"/>
                  </a:lnTo>
                  <a:lnTo>
                    <a:pt x="150304" y="76138"/>
                  </a:lnTo>
                  <a:lnTo>
                    <a:pt x="145837" y="73533"/>
                  </a:lnTo>
                  <a:lnTo>
                    <a:pt x="144773" y="73149"/>
                  </a:lnTo>
                  <a:lnTo>
                    <a:pt x="143584" y="73314"/>
                  </a:lnTo>
                  <a:lnTo>
                    <a:pt x="142919" y="72734"/>
                  </a:lnTo>
                  <a:lnTo>
                    <a:pt x="142449" y="71906"/>
                  </a:lnTo>
                  <a:lnTo>
                    <a:pt x="139719" y="70935"/>
                  </a:lnTo>
                  <a:lnTo>
                    <a:pt x="137184" y="69386"/>
                  </a:lnTo>
                  <a:lnTo>
                    <a:pt x="136449" y="68330"/>
                  </a:lnTo>
                  <a:lnTo>
                    <a:pt x="136019" y="67016"/>
                  </a:lnTo>
                  <a:lnTo>
                    <a:pt x="135408" y="66265"/>
                  </a:lnTo>
                  <a:lnTo>
                    <a:pt x="131833" y="65123"/>
                  </a:lnTo>
                  <a:lnTo>
                    <a:pt x="129423" y="63847"/>
                  </a:lnTo>
                  <a:lnTo>
                    <a:pt x="127671" y="62056"/>
                  </a:lnTo>
                  <a:lnTo>
                    <a:pt x="124956" y="60804"/>
                  </a:lnTo>
                  <a:lnTo>
                    <a:pt x="120724" y="58238"/>
                  </a:lnTo>
                  <a:lnTo>
                    <a:pt x="118557" y="57417"/>
                  </a:lnTo>
                  <a:lnTo>
                    <a:pt x="116655" y="56134"/>
                  </a:lnTo>
                  <a:lnTo>
                    <a:pt x="111570" y="51478"/>
                  </a:lnTo>
                  <a:lnTo>
                    <a:pt x="109755" y="50610"/>
                  </a:lnTo>
                  <a:lnTo>
                    <a:pt x="108175" y="48545"/>
                  </a:lnTo>
                  <a:lnTo>
                    <a:pt x="103786" y="43639"/>
                  </a:lnTo>
                  <a:lnTo>
                    <a:pt x="101666" y="41629"/>
                  </a:lnTo>
                  <a:lnTo>
                    <a:pt x="99366" y="39837"/>
                  </a:lnTo>
                  <a:lnTo>
                    <a:pt x="97605" y="37741"/>
                  </a:lnTo>
                  <a:lnTo>
                    <a:pt x="96252" y="35253"/>
                  </a:lnTo>
                  <a:lnTo>
                    <a:pt x="93107" y="31693"/>
                  </a:lnTo>
                  <a:lnTo>
                    <a:pt x="92724" y="30175"/>
                  </a:lnTo>
                  <a:lnTo>
                    <a:pt x="92856" y="28618"/>
                  </a:lnTo>
                  <a:lnTo>
                    <a:pt x="92098" y="27617"/>
                  </a:lnTo>
                  <a:lnTo>
                    <a:pt x="90815" y="27007"/>
                  </a:lnTo>
                  <a:lnTo>
                    <a:pt x="90204" y="25959"/>
                  </a:lnTo>
                  <a:lnTo>
                    <a:pt x="90275" y="24542"/>
                  </a:lnTo>
                  <a:lnTo>
                    <a:pt x="90697" y="23815"/>
                  </a:lnTo>
                  <a:lnTo>
                    <a:pt x="93834" y="26225"/>
                  </a:lnTo>
                  <a:close/>
                  <a:moveTo>
                    <a:pt x="145313" y="36770"/>
                  </a:moveTo>
                  <a:lnTo>
                    <a:pt x="144147" y="36997"/>
                  </a:lnTo>
                  <a:lnTo>
                    <a:pt x="145555" y="34861"/>
                  </a:lnTo>
                  <a:lnTo>
                    <a:pt x="145602" y="33555"/>
                  </a:lnTo>
                  <a:lnTo>
                    <a:pt x="146166" y="30973"/>
                  </a:lnTo>
                  <a:lnTo>
                    <a:pt x="146095" y="30112"/>
                  </a:lnTo>
                  <a:lnTo>
                    <a:pt x="147026" y="30222"/>
                  </a:lnTo>
                  <a:lnTo>
                    <a:pt x="148035" y="30965"/>
                  </a:lnTo>
                  <a:lnTo>
                    <a:pt x="146878" y="31607"/>
                  </a:lnTo>
                  <a:lnTo>
                    <a:pt x="146486" y="32726"/>
                  </a:lnTo>
                  <a:lnTo>
                    <a:pt x="146533" y="34118"/>
                  </a:lnTo>
                  <a:lnTo>
                    <a:pt x="146979" y="34377"/>
                  </a:lnTo>
                  <a:lnTo>
                    <a:pt x="146236" y="35902"/>
                  </a:lnTo>
                  <a:lnTo>
                    <a:pt x="145313" y="36770"/>
                  </a:lnTo>
                  <a:close/>
                  <a:moveTo>
                    <a:pt x="164065" y="47567"/>
                  </a:moveTo>
                  <a:lnTo>
                    <a:pt x="162869" y="47754"/>
                  </a:lnTo>
                  <a:lnTo>
                    <a:pt x="161265" y="46064"/>
                  </a:lnTo>
                  <a:lnTo>
                    <a:pt x="158206" y="45220"/>
                  </a:lnTo>
                  <a:lnTo>
                    <a:pt x="156860" y="43741"/>
                  </a:lnTo>
                  <a:lnTo>
                    <a:pt x="155984" y="41997"/>
                  </a:lnTo>
                  <a:lnTo>
                    <a:pt x="157721" y="41566"/>
                  </a:lnTo>
                  <a:lnTo>
                    <a:pt x="159426" y="39219"/>
                  </a:lnTo>
                  <a:lnTo>
                    <a:pt x="158268" y="38351"/>
                  </a:lnTo>
                  <a:lnTo>
                    <a:pt x="156265" y="38194"/>
                  </a:lnTo>
                  <a:lnTo>
                    <a:pt x="156493" y="37279"/>
                  </a:lnTo>
                  <a:lnTo>
                    <a:pt x="159747" y="36192"/>
                  </a:lnTo>
                  <a:lnTo>
                    <a:pt x="161179" y="36825"/>
                  </a:lnTo>
                  <a:lnTo>
                    <a:pt x="161812" y="37568"/>
                  </a:lnTo>
                  <a:lnTo>
                    <a:pt x="161718" y="41285"/>
                  </a:lnTo>
                  <a:lnTo>
                    <a:pt x="163189" y="42466"/>
                  </a:lnTo>
                  <a:lnTo>
                    <a:pt x="164715" y="45110"/>
                  </a:lnTo>
                  <a:lnTo>
                    <a:pt x="164715" y="45853"/>
                  </a:lnTo>
                  <a:lnTo>
                    <a:pt x="164065" y="47567"/>
                  </a:lnTo>
                  <a:close/>
                  <a:moveTo>
                    <a:pt x="177467" y="53873"/>
                  </a:moveTo>
                  <a:lnTo>
                    <a:pt x="178492" y="54310"/>
                  </a:lnTo>
                  <a:lnTo>
                    <a:pt x="180283" y="54232"/>
                  </a:lnTo>
                  <a:lnTo>
                    <a:pt x="179876" y="58238"/>
                  </a:lnTo>
                  <a:lnTo>
                    <a:pt x="177365" y="58879"/>
                  </a:lnTo>
                  <a:lnTo>
                    <a:pt x="176505" y="58848"/>
                  </a:lnTo>
                  <a:lnTo>
                    <a:pt x="175941" y="58003"/>
                  </a:lnTo>
                  <a:lnTo>
                    <a:pt x="174502" y="57448"/>
                  </a:lnTo>
                  <a:lnTo>
                    <a:pt x="174572" y="56079"/>
                  </a:lnTo>
                  <a:lnTo>
                    <a:pt x="173180" y="53004"/>
                  </a:lnTo>
                  <a:lnTo>
                    <a:pt x="175605" y="52535"/>
                  </a:lnTo>
                  <a:lnTo>
                    <a:pt x="176982" y="51713"/>
                  </a:lnTo>
                  <a:lnTo>
                    <a:pt x="176903" y="52464"/>
                  </a:lnTo>
                  <a:lnTo>
                    <a:pt x="177115" y="53332"/>
                  </a:lnTo>
                  <a:lnTo>
                    <a:pt x="177467" y="53873"/>
                  </a:lnTo>
                  <a:close/>
                  <a:moveTo>
                    <a:pt x="167218" y="81974"/>
                  </a:moveTo>
                  <a:lnTo>
                    <a:pt x="166522" y="82866"/>
                  </a:lnTo>
                  <a:lnTo>
                    <a:pt x="165662" y="82686"/>
                  </a:lnTo>
                  <a:lnTo>
                    <a:pt x="165004" y="82349"/>
                  </a:lnTo>
                  <a:lnTo>
                    <a:pt x="164527" y="81865"/>
                  </a:lnTo>
                  <a:lnTo>
                    <a:pt x="165004" y="80042"/>
                  </a:lnTo>
                  <a:lnTo>
                    <a:pt x="166890" y="80934"/>
                  </a:lnTo>
                  <a:lnTo>
                    <a:pt x="167218" y="8197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9336519-437A-270C-ED90-950DDF00BF9F}"/>
                </a:ext>
              </a:extLst>
            </p:cNvPr>
            <p:cNvSpPr>
              <a:spLocks/>
            </p:cNvSpPr>
            <p:nvPr/>
          </p:nvSpPr>
          <p:spPr>
            <a:xfrm>
              <a:off x="7254496" y="4120485"/>
              <a:ext cx="346898" cy="271246"/>
            </a:xfrm>
            <a:custGeom>
              <a:avLst/>
              <a:gdLst>
                <a:gd name="connsiteX0" fmla="*/ 325291 w 346898"/>
                <a:gd name="connsiteY0" fmla="*/ 12400 h 271246"/>
                <a:gd name="connsiteX1" fmla="*/ 327700 w 346898"/>
                <a:gd name="connsiteY1" fmla="*/ 26076 h 271246"/>
                <a:gd name="connsiteX2" fmla="*/ 329531 w 346898"/>
                <a:gd name="connsiteY2" fmla="*/ 37772 h 271246"/>
                <a:gd name="connsiteX3" fmla="*/ 329656 w 346898"/>
                <a:gd name="connsiteY3" fmla="*/ 45204 h 271246"/>
                <a:gd name="connsiteX4" fmla="*/ 329742 w 346898"/>
                <a:gd name="connsiteY4" fmla="*/ 47144 h 271246"/>
                <a:gd name="connsiteX5" fmla="*/ 330493 w 346898"/>
                <a:gd name="connsiteY5" fmla="*/ 48450 h 271246"/>
                <a:gd name="connsiteX6" fmla="*/ 332199 w 346898"/>
                <a:gd name="connsiteY6" fmla="*/ 49765 h 271246"/>
                <a:gd name="connsiteX7" fmla="*/ 339083 w 346898"/>
                <a:gd name="connsiteY7" fmla="*/ 60467 h 271246"/>
                <a:gd name="connsiteX8" fmla="*/ 337612 w 346898"/>
                <a:gd name="connsiteY8" fmla="*/ 62322 h 271246"/>
                <a:gd name="connsiteX9" fmla="*/ 338645 w 346898"/>
                <a:gd name="connsiteY9" fmla="*/ 65631 h 271246"/>
                <a:gd name="connsiteX10" fmla="*/ 340429 w 346898"/>
                <a:gd name="connsiteY10" fmla="*/ 67047 h 271246"/>
                <a:gd name="connsiteX11" fmla="*/ 346156 w 346898"/>
                <a:gd name="connsiteY11" fmla="*/ 73400 h 271246"/>
                <a:gd name="connsiteX12" fmla="*/ 346899 w 346898"/>
                <a:gd name="connsiteY12" fmla="*/ 74651 h 271246"/>
                <a:gd name="connsiteX13" fmla="*/ 346586 w 346898"/>
                <a:gd name="connsiteY13" fmla="*/ 75653 h 271246"/>
                <a:gd name="connsiteX14" fmla="*/ 342572 w 346898"/>
                <a:gd name="connsiteY14" fmla="*/ 83108 h 271246"/>
                <a:gd name="connsiteX15" fmla="*/ 341892 w 346898"/>
                <a:gd name="connsiteY15" fmla="*/ 84931 h 271246"/>
                <a:gd name="connsiteX16" fmla="*/ 341094 w 346898"/>
                <a:gd name="connsiteY16" fmla="*/ 94406 h 271246"/>
                <a:gd name="connsiteX17" fmla="*/ 340531 w 346898"/>
                <a:gd name="connsiteY17" fmla="*/ 101079 h 271246"/>
                <a:gd name="connsiteX18" fmla="*/ 339748 w 346898"/>
                <a:gd name="connsiteY18" fmla="*/ 110217 h 271246"/>
                <a:gd name="connsiteX19" fmla="*/ 338825 w 346898"/>
                <a:gd name="connsiteY19" fmla="*/ 121130 h 271246"/>
                <a:gd name="connsiteX20" fmla="*/ 338082 w 346898"/>
                <a:gd name="connsiteY20" fmla="*/ 130307 h 271246"/>
                <a:gd name="connsiteX21" fmla="*/ 337096 w 346898"/>
                <a:gd name="connsiteY21" fmla="*/ 142418 h 271246"/>
                <a:gd name="connsiteX22" fmla="*/ 336165 w 346898"/>
                <a:gd name="connsiteY22" fmla="*/ 153840 h 271246"/>
                <a:gd name="connsiteX23" fmla="*/ 330407 w 346898"/>
                <a:gd name="connsiteY23" fmla="*/ 160099 h 271246"/>
                <a:gd name="connsiteX24" fmla="*/ 320189 w 346898"/>
                <a:gd name="connsiteY24" fmla="*/ 171177 h 271246"/>
                <a:gd name="connsiteX25" fmla="*/ 311873 w 346898"/>
                <a:gd name="connsiteY25" fmla="*/ 180174 h 271246"/>
                <a:gd name="connsiteX26" fmla="*/ 307703 w 346898"/>
                <a:gd name="connsiteY26" fmla="*/ 186190 h 271246"/>
                <a:gd name="connsiteX27" fmla="*/ 299559 w 346898"/>
                <a:gd name="connsiteY27" fmla="*/ 197917 h 271246"/>
                <a:gd name="connsiteX28" fmla="*/ 295945 w 346898"/>
                <a:gd name="connsiteY28" fmla="*/ 205490 h 271246"/>
                <a:gd name="connsiteX29" fmla="*/ 293113 w 346898"/>
                <a:gd name="connsiteY29" fmla="*/ 209441 h 271246"/>
                <a:gd name="connsiteX30" fmla="*/ 291681 w 346898"/>
                <a:gd name="connsiteY30" fmla="*/ 211123 h 271246"/>
                <a:gd name="connsiteX31" fmla="*/ 292948 w 346898"/>
                <a:gd name="connsiteY31" fmla="*/ 216662 h 271246"/>
                <a:gd name="connsiteX32" fmla="*/ 295154 w 346898"/>
                <a:gd name="connsiteY32" fmla="*/ 226332 h 271246"/>
                <a:gd name="connsiteX33" fmla="*/ 291212 w 346898"/>
                <a:gd name="connsiteY33" fmla="*/ 226395 h 271246"/>
                <a:gd name="connsiteX34" fmla="*/ 288951 w 346898"/>
                <a:gd name="connsiteY34" fmla="*/ 227083 h 271246"/>
                <a:gd name="connsiteX35" fmla="*/ 286095 w 346898"/>
                <a:gd name="connsiteY35" fmla="*/ 229281 h 271246"/>
                <a:gd name="connsiteX36" fmla="*/ 282903 w 346898"/>
                <a:gd name="connsiteY36" fmla="*/ 230150 h 271246"/>
                <a:gd name="connsiteX37" fmla="*/ 279023 w 346898"/>
                <a:gd name="connsiteY37" fmla="*/ 232067 h 271246"/>
                <a:gd name="connsiteX38" fmla="*/ 276566 w 346898"/>
                <a:gd name="connsiteY38" fmla="*/ 233600 h 271246"/>
                <a:gd name="connsiteX39" fmla="*/ 274258 w 346898"/>
                <a:gd name="connsiteY39" fmla="*/ 234813 h 271246"/>
                <a:gd name="connsiteX40" fmla="*/ 271082 w 346898"/>
                <a:gd name="connsiteY40" fmla="*/ 237778 h 271246"/>
                <a:gd name="connsiteX41" fmla="*/ 270049 w 346898"/>
                <a:gd name="connsiteY41" fmla="*/ 240031 h 271246"/>
                <a:gd name="connsiteX42" fmla="*/ 266888 w 346898"/>
                <a:gd name="connsiteY42" fmla="*/ 240477 h 271246"/>
                <a:gd name="connsiteX43" fmla="*/ 262468 w 346898"/>
                <a:gd name="connsiteY43" fmla="*/ 240109 h 271246"/>
                <a:gd name="connsiteX44" fmla="*/ 259660 w 346898"/>
                <a:gd name="connsiteY44" fmla="*/ 237832 h 271246"/>
                <a:gd name="connsiteX45" fmla="*/ 253151 w 346898"/>
                <a:gd name="connsiteY45" fmla="*/ 235462 h 271246"/>
                <a:gd name="connsiteX46" fmla="*/ 248926 w 346898"/>
                <a:gd name="connsiteY46" fmla="*/ 234500 h 271246"/>
                <a:gd name="connsiteX47" fmla="*/ 246970 w 346898"/>
                <a:gd name="connsiteY47" fmla="*/ 234210 h 271246"/>
                <a:gd name="connsiteX48" fmla="*/ 237027 w 346898"/>
                <a:gd name="connsiteY48" fmla="*/ 233803 h 271246"/>
                <a:gd name="connsiteX49" fmla="*/ 226418 w 346898"/>
                <a:gd name="connsiteY49" fmla="*/ 234734 h 271246"/>
                <a:gd name="connsiteX50" fmla="*/ 221012 w 346898"/>
                <a:gd name="connsiteY50" fmla="*/ 235838 h 271246"/>
                <a:gd name="connsiteX51" fmla="*/ 220026 w 346898"/>
                <a:gd name="connsiteY51" fmla="*/ 236080 h 271246"/>
                <a:gd name="connsiteX52" fmla="*/ 216959 w 346898"/>
                <a:gd name="connsiteY52" fmla="*/ 237512 h 271246"/>
                <a:gd name="connsiteX53" fmla="*/ 214417 w 346898"/>
                <a:gd name="connsiteY53" fmla="*/ 239100 h 271246"/>
                <a:gd name="connsiteX54" fmla="*/ 207540 w 346898"/>
                <a:gd name="connsiteY54" fmla="*/ 246368 h 271246"/>
                <a:gd name="connsiteX55" fmla="*/ 198433 w 346898"/>
                <a:gd name="connsiteY55" fmla="*/ 246125 h 271246"/>
                <a:gd name="connsiteX56" fmla="*/ 193082 w 346898"/>
                <a:gd name="connsiteY56" fmla="*/ 245319 h 271246"/>
                <a:gd name="connsiteX57" fmla="*/ 188537 w 346898"/>
                <a:gd name="connsiteY57" fmla="*/ 244185 h 271246"/>
                <a:gd name="connsiteX58" fmla="*/ 182067 w 346898"/>
                <a:gd name="connsiteY58" fmla="*/ 240790 h 271246"/>
                <a:gd name="connsiteX59" fmla="*/ 174142 w 346898"/>
                <a:gd name="connsiteY59" fmla="*/ 235603 h 271246"/>
                <a:gd name="connsiteX60" fmla="*/ 171083 w 346898"/>
                <a:gd name="connsiteY60" fmla="*/ 234899 h 271246"/>
                <a:gd name="connsiteX61" fmla="*/ 168337 w 346898"/>
                <a:gd name="connsiteY61" fmla="*/ 234492 h 271246"/>
                <a:gd name="connsiteX62" fmla="*/ 167421 w 346898"/>
                <a:gd name="connsiteY62" fmla="*/ 234562 h 271246"/>
                <a:gd name="connsiteX63" fmla="*/ 157955 w 346898"/>
                <a:gd name="connsiteY63" fmla="*/ 239726 h 271246"/>
                <a:gd name="connsiteX64" fmla="*/ 156132 w 346898"/>
                <a:gd name="connsiteY64" fmla="*/ 239616 h 271246"/>
                <a:gd name="connsiteX65" fmla="*/ 153903 w 346898"/>
                <a:gd name="connsiteY65" fmla="*/ 240195 h 271246"/>
                <a:gd name="connsiteX66" fmla="*/ 152432 w 346898"/>
                <a:gd name="connsiteY66" fmla="*/ 241478 h 271246"/>
                <a:gd name="connsiteX67" fmla="*/ 151344 w 346898"/>
                <a:gd name="connsiteY67" fmla="*/ 242120 h 271246"/>
                <a:gd name="connsiteX68" fmla="*/ 150210 w 346898"/>
                <a:gd name="connsiteY68" fmla="*/ 242229 h 271246"/>
                <a:gd name="connsiteX69" fmla="*/ 148716 w 346898"/>
                <a:gd name="connsiteY69" fmla="*/ 241948 h 271246"/>
                <a:gd name="connsiteX70" fmla="*/ 147260 w 346898"/>
                <a:gd name="connsiteY70" fmla="*/ 241158 h 271246"/>
                <a:gd name="connsiteX71" fmla="*/ 145805 w 346898"/>
                <a:gd name="connsiteY71" fmla="*/ 239718 h 271246"/>
                <a:gd name="connsiteX72" fmla="*/ 141901 w 346898"/>
                <a:gd name="connsiteY72" fmla="*/ 233968 h 271246"/>
                <a:gd name="connsiteX73" fmla="*/ 141096 w 346898"/>
                <a:gd name="connsiteY73" fmla="*/ 232959 h 271246"/>
                <a:gd name="connsiteX74" fmla="*/ 139429 w 346898"/>
                <a:gd name="connsiteY74" fmla="*/ 231253 h 271246"/>
                <a:gd name="connsiteX75" fmla="*/ 136628 w 346898"/>
                <a:gd name="connsiteY75" fmla="*/ 228593 h 271246"/>
                <a:gd name="connsiteX76" fmla="*/ 134727 w 346898"/>
                <a:gd name="connsiteY76" fmla="*/ 227357 h 271246"/>
                <a:gd name="connsiteX77" fmla="*/ 133569 w 346898"/>
                <a:gd name="connsiteY77" fmla="*/ 227036 h 271246"/>
                <a:gd name="connsiteX78" fmla="*/ 132193 w 346898"/>
                <a:gd name="connsiteY78" fmla="*/ 227247 h 271246"/>
                <a:gd name="connsiteX79" fmla="*/ 124588 w 346898"/>
                <a:gd name="connsiteY79" fmla="*/ 224963 h 271246"/>
                <a:gd name="connsiteX80" fmla="*/ 116991 w 346898"/>
                <a:gd name="connsiteY80" fmla="*/ 222546 h 271246"/>
                <a:gd name="connsiteX81" fmla="*/ 115317 w 346898"/>
                <a:gd name="connsiteY81" fmla="*/ 222858 h 271246"/>
                <a:gd name="connsiteX82" fmla="*/ 114128 w 346898"/>
                <a:gd name="connsiteY82" fmla="*/ 223359 h 271246"/>
                <a:gd name="connsiteX83" fmla="*/ 111499 w 346898"/>
                <a:gd name="connsiteY83" fmla="*/ 225143 h 271246"/>
                <a:gd name="connsiteX84" fmla="*/ 108401 w 346898"/>
                <a:gd name="connsiteY84" fmla="*/ 225471 h 271246"/>
                <a:gd name="connsiteX85" fmla="*/ 104466 w 346898"/>
                <a:gd name="connsiteY85" fmla="*/ 225331 h 271246"/>
                <a:gd name="connsiteX86" fmla="*/ 102307 w 346898"/>
                <a:gd name="connsiteY86" fmla="*/ 225088 h 271246"/>
                <a:gd name="connsiteX87" fmla="*/ 98833 w 346898"/>
                <a:gd name="connsiteY87" fmla="*/ 225683 h 271246"/>
                <a:gd name="connsiteX88" fmla="*/ 96518 w 346898"/>
                <a:gd name="connsiteY88" fmla="*/ 226395 h 271246"/>
                <a:gd name="connsiteX89" fmla="*/ 93482 w 346898"/>
                <a:gd name="connsiteY89" fmla="*/ 227607 h 271246"/>
                <a:gd name="connsiteX90" fmla="*/ 89547 w 346898"/>
                <a:gd name="connsiteY90" fmla="*/ 230901 h 271246"/>
                <a:gd name="connsiteX91" fmla="*/ 88420 w 346898"/>
                <a:gd name="connsiteY91" fmla="*/ 231323 h 271246"/>
                <a:gd name="connsiteX92" fmla="*/ 87466 w 346898"/>
                <a:gd name="connsiteY92" fmla="*/ 231871 h 271246"/>
                <a:gd name="connsiteX93" fmla="*/ 86152 w 346898"/>
                <a:gd name="connsiteY93" fmla="*/ 240884 h 271246"/>
                <a:gd name="connsiteX94" fmla="*/ 85080 w 346898"/>
                <a:gd name="connsiteY94" fmla="*/ 243591 h 271246"/>
                <a:gd name="connsiteX95" fmla="*/ 83085 w 346898"/>
                <a:gd name="connsiteY95" fmla="*/ 247166 h 271246"/>
                <a:gd name="connsiteX96" fmla="*/ 79165 w 346898"/>
                <a:gd name="connsiteY96" fmla="*/ 250577 h 271246"/>
                <a:gd name="connsiteX97" fmla="*/ 76474 w 346898"/>
                <a:gd name="connsiteY97" fmla="*/ 252642 h 271246"/>
                <a:gd name="connsiteX98" fmla="*/ 76411 w 346898"/>
                <a:gd name="connsiteY98" fmla="*/ 255427 h 271246"/>
                <a:gd name="connsiteX99" fmla="*/ 76200 w 346898"/>
                <a:gd name="connsiteY99" fmla="*/ 259981 h 271246"/>
                <a:gd name="connsiteX100" fmla="*/ 76161 w 346898"/>
                <a:gd name="connsiteY100" fmla="*/ 263102 h 271246"/>
                <a:gd name="connsiteX101" fmla="*/ 76341 w 346898"/>
                <a:gd name="connsiteY101" fmla="*/ 265136 h 271246"/>
                <a:gd name="connsiteX102" fmla="*/ 75887 w 346898"/>
                <a:gd name="connsiteY102" fmla="*/ 266106 h 271246"/>
                <a:gd name="connsiteX103" fmla="*/ 75707 w 346898"/>
                <a:gd name="connsiteY103" fmla="*/ 266991 h 271246"/>
                <a:gd name="connsiteX104" fmla="*/ 75848 w 346898"/>
                <a:gd name="connsiteY104" fmla="*/ 268313 h 271246"/>
                <a:gd name="connsiteX105" fmla="*/ 76490 w 346898"/>
                <a:gd name="connsiteY105" fmla="*/ 268946 h 271246"/>
                <a:gd name="connsiteX106" fmla="*/ 76865 w 346898"/>
                <a:gd name="connsiteY106" fmla="*/ 269776 h 271246"/>
                <a:gd name="connsiteX107" fmla="*/ 76615 w 346898"/>
                <a:gd name="connsiteY107" fmla="*/ 270448 h 271246"/>
                <a:gd name="connsiteX108" fmla="*/ 75347 w 346898"/>
                <a:gd name="connsiteY108" fmla="*/ 271247 h 271246"/>
                <a:gd name="connsiteX109" fmla="*/ 73947 w 346898"/>
                <a:gd name="connsiteY109" fmla="*/ 269212 h 271246"/>
                <a:gd name="connsiteX110" fmla="*/ 72148 w 346898"/>
                <a:gd name="connsiteY110" fmla="*/ 267781 h 271246"/>
                <a:gd name="connsiteX111" fmla="*/ 70176 w 346898"/>
                <a:gd name="connsiteY111" fmla="*/ 267139 h 271246"/>
                <a:gd name="connsiteX112" fmla="*/ 68838 w 346898"/>
                <a:gd name="connsiteY112" fmla="*/ 266099 h 271246"/>
                <a:gd name="connsiteX113" fmla="*/ 68150 w 346898"/>
                <a:gd name="connsiteY113" fmla="*/ 264659 h 271246"/>
                <a:gd name="connsiteX114" fmla="*/ 65560 w 346898"/>
                <a:gd name="connsiteY114" fmla="*/ 261843 h 271246"/>
                <a:gd name="connsiteX115" fmla="*/ 59599 w 346898"/>
                <a:gd name="connsiteY115" fmla="*/ 256265 h 271246"/>
                <a:gd name="connsiteX116" fmla="*/ 58989 w 346898"/>
                <a:gd name="connsiteY116" fmla="*/ 256132 h 271246"/>
                <a:gd name="connsiteX117" fmla="*/ 57995 w 346898"/>
                <a:gd name="connsiteY117" fmla="*/ 255912 h 271246"/>
                <a:gd name="connsiteX118" fmla="*/ 56313 w 346898"/>
                <a:gd name="connsiteY118" fmla="*/ 256578 h 271246"/>
                <a:gd name="connsiteX119" fmla="*/ 55280 w 346898"/>
                <a:gd name="connsiteY119" fmla="*/ 257493 h 271246"/>
                <a:gd name="connsiteX120" fmla="*/ 54553 w 346898"/>
                <a:gd name="connsiteY120" fmla="*/ 257853 h 271246"/>
                <a:gd name="connsiteX121" fmla="*/ 53457 w 346898"/>
                <a:gd name="connsiteY121" fmla="*/ 257907 h 271246"/>
                <a:gd name="connsiteX122" fmla="*/ 50625 w 346898"/>
                <a:gd name="connsiteY122" fmla="*/ 258611 h 271246"/>
                <a:gd name="connsiteX123" fmla="*/ 48357 w 346898"/>
                <a:gd name="connsiteY123" fmla="*/ 259519 h 271246"/>
                <a:gd name="connsiteX124" fmla="*/ 48294 w 346898"/>
                <a:gd name="connsiteY124" fmla="*/ 260270 h 271246"/>
                <a:gd name="connsiteX125" fmla="*/ 49381 w 346898"/>
                <a:gd name="connsiteY125" fmla="*/ 264487 h 271246"/>
                <a:gd name="connsiteX126" fmla="*/ 48865 w 346898"/>
                <a:gd name="connsiteY126" fmla="*/ 266771 h 271246"/>
                <a:gd name="connsiteX127" fmla="*/ 47856 w 346898"/>
                <a:gd name="connsiteY127" fmla="*/ 265684 h 271246"/>
                <a:gd name="connsiteX128" fmla="*/ 44586 w 346898"/>
                <a:gd name="connsiteY128" fmla="*/ 261428 h 271246"/>
                <a:gd name="connsiteX129" fmla="*/ 42325 w 346898"/>
                <a:gd name="connsiteY129" fmla="*/ 258275 h 271246"/>
                <a:gd name="connsiteX130" fmla="*/ 41926 w 346898"/>
                <a:gd name="connsiteY130" fmla="*/ 257571 h 271246"/>
                <a:gd name="connsiteX131" fmla="*/ 41605 w 346898"/>
                <a:gd name="connsiteY131" fmla="*/ 256483 h 271246"/>
                <a:gd name="connsiteX132" fmla="*/ 41824 w 346898"/>
                <a:gd name="connsiteY132" fmla="*/ 256014 h 271246"/>
                <a:gd name="connsiteX133" fmla="*/ 42724 w 346898"/>
                <a:gd name="connsiteY133" fmla="*/ 255686 h 271246"/>
                <a:gd name="connsiteX134" fmla="*/ 44797 w 346898"/>
                <a:gd name="connsiteY134" fmla="*/ 255271 h 271246"/>
                <a:gd name="connsiteX135" fmla="*/ 45180 w 346898"/>
                <a:gd name="connsiteY135" fmla="*/ 254942 h 271246"/>
                <a:gd name="connsiteX136" fmla="*/ 45282 w 346898"/>
                <a:gd name="connsiteY136" fmla="*/ 254074 h 271246"/>
                <a:gd name="connsiteX137" fmla="*/ 44961 w 346898"/>
                <a:gd name="connsiteY137" fmla="*/ 252455 h 271246"/>
                <a:gd name="connsiteX138" fmla="*/ 43827 w 346898"/>
                <a:gd name="connsiteY138" fmla="*/ 250264 h 271246"/>
                <a:gd name="connsiteX139" fmla="*/ 42614 w 346898"/>
                <a:gd name="connsiteY139" fmla="*/ 248809 h 271246"/>
                <a:gd name="connsiteX140" fmla="*/ 41941 w 346898"/>
                <a:gd name="connsiteY140" fmla="*/ 248527 h 271246"/>
                <a:gd name="connsiteX141" fmla="*/ 40697 w 346898"/>
                <a:gd name="connsiteY141" fmla="*/ 248480 h 271246"/>
                <a:gd name="connsiteX142" fmla="*/ 39352 w 346898"/>
                <a:gd name="connsiteY142" fmla="*/ 248676 h 271246"/>
                <a:gd name="connsiteX143" fmla="*/ 36825 w 346898"/>
                <a:gd name="connsiteY143" fmla="*/ 250452 h 271246"/>
                <a:gd name="connsiteX144" fmla="*/ 35706 w 346898"/>
                <a:gd name="connsiteY144" fmla="*/ 250780 h 271246"/>
                <a:gd name="connsiteX145" fmla="*/ 33093 w 346898"/>
                <a:gd name="connsiteY145" fmla="*/ 250632 h 271246"/>
                <a:gd name="connsiteX146" fmla="*/ 30769 w 346898"/>
                <a:gd name="connsiteY146" fmla="*/ 250287 h 271246"/>
                <a:gd name="connsiteX147" fmla="*/ 29353 w 346898"/>
                <a:gd name="connsiteY147" fmla="*/ 249372 h 271246"/>
                <a:gd name="connsiteX148" fmla="*/ 25144 w 346898"/>
                <a:gd name="connsiteY148" fmla="*/ 245836 h 271246"/>
                <a:gd name="connsiteX149" fmla="*/ 20489 w 346898"/>
                <a:gd name="connsiteY149" fmla="*/ 242104 h 271246"/>
                <a:gd name="connsiteX150" fmla="*/ 18534 w 346898"/>
                <a:gd name="connsiteY150" fmla="*/ 241572 h 271246"/>
                <a:gd name="connsiteX151" fmla="*/ 18080 w 346898"/>
                <a:gd name="connsiteY151" fmla="*/ 241189 h 271246"/>
                <a:gd name="connsiteX152" fmla="*/ 17775 w 346898"/>
                <a:gd name="connsiteY152" fmla="*/ 238318 h 271246"/>
                <a:gd name="connsiteX153" fmla="*/ 17853 w 346898"/>
                <a:gd name="connsiteY153" fmla="*/ 234860 h 271246"/>
                <a:gd name="connsiteX154" fmla="*/ 18111 w 346898"/>
                <a:gd name="connsiteY154" fmla="*/ 233952 h 271246"/>
                <a:gd name="connsiteX155" fmla="*/ 20051 w 346898"/>
                <a:gd name="connsiteY155" fmla="*/ 234492 h 271246"/>
                <a:gd name="connsiteX156" fmla="*/ 22117 w 346898"/>
                <a:gd name="connsiteY156" fmla="*/ 234742 h 271246"/>
                <a:gd name="connsiteX157" fmla="*/ 22782 w 346898"/>
                <a:gd name="connsiteY157" fmla="*/ 234116 h 271246"/>
                <a:gd name="connsiteX158" fmla="*/ 21123 w 346898"/>
                <a:gd name="connsiteY158" fmla="*/ 232888 h 271246"/>
                <a:gd name="connsiteX159" fmla="*/ 18753 w 346898"/>
                <a:gd name="connsiteY159" fmla="*/ 231644 h 271246"/>
                <a:gd name="connsiteX160" fmla="*/ 17869 w 346898"/>
                <a:gd name="connsiteY160" fmla="*/ 229759 h 271246"/>
                <a:gd name="connsiteX161" fmla="*/ 17188 w 346898"/>
                <a:gd name="connsiteY161" fmla="*/ 229101 h 271246"/>
                <a:gd name="connsiteX162" fmla="*/ 16124 w 346898"/>
                <a:gd name="connsiteY162" fmla="*/ 228429 h 271246"/>
                <a:gd name="connsiteX163" fmla="*/ 14896 w 346898"/>
                <a:gd name="connsiteY163" fmla="*/ 228084 h 271246"/>
                <a:gd name="connsiteX164" fmla="*/ 13667 w 346898"/>
                <a:gd name="connsiteY164" fmla="*/ 227552 h 271246"/>
                <a:gd name="connsiteX165" fmla="*/ 12822 w 346898"/>
                <a:gd name="connsiteY165" fmla="*/ 227005 h 271246"/>
                <a:gd name="connsiteX166" fmla="*/ 11438 w 346898"/>
                <a:gd name="connsiteY166" fmla="*/ 226755 h 271246"/>
                <a:gd name="connsiteX167" fmla="*/ 9983 w 346898"/>
                <a:gd name="connsiteY167" fmla="*/ 226356 h 271246"/>
                <a:gd name="connsiteX168" fmla="*/ 7878 w 346898"/>
                <a:gd name="connsiteY168" fmla="*/ 223296 h 271246"/>
                <a:gd name="connsiteX169" fmla="*/ 5828 w 346898"/>
                <a:gd name="connsiteY169" fmla="*/ 220316 h 271246"/>
                <a:gd name="connsiteX170" fmla="*/ 4624 w 346898"/>
                <a:gd name="connsiteY170" fmla="*/ 217969 h 271246"/>
                <a:gd name="connsiteX171" fmla="*/ 4193 w 346898"/>
                <a:gd name="connsiteY171" fmla="*/ 216561 h 271246"/>
                <a:gd name="connsiteX172" fmla="*/ 4803 w 346898"/>
                <a:gd name="connsiteY172" fmla="*/ 214159 h 271246"/>
                <a:gd name="connsiteX173" fmla="*/ 4193 w 346898"/>
                <a:gd name="connsiteY173" fmla="*/ 213212 h 271246"/>
                <a:gd name="connsiteX174" fmla="*/ 1909 w 346898"/>
                <a:gd name="connsiteY174" fmla="*/ 210771 h 271246"/>
                <a:gd name="connsiteX175" fmla="*/ 0 w 346898"/>
                <a:gd name="connsiteY175" fmla="*/ 208502 h 271246"/>
                <a:gd name="connsiteX176" fmla="*/ 469 w 346898"/>
                <a:gd name="connsiteY176" fmla="*/ 204990 h 271246"/>
                <a:gd name="connsiteX177" fmla="*/ 860 w 346898"/>
                <a:gd name="connsiteY177" fmla="*/ 202056 h 271246"/>
                <a:gd name="connsiteX178" fmla="*/ 876 w 346898"/>
                <a:gd name="connsiteY178" fmla="*/ 200202 h 271246"/>
                <a:gd name="connsiteX179" fmla="*/ 1181 w 346898"/>
                <a:gd name="connsiteY179" fmla="*/ 199153 h 271246"/>
                <a:gd name="connsiteX180" fmla="*/ 1424 w 346898"/>
                <a:gd name="connsiteY180" fmla="*/ 197972 h 271246"/>
                <a:gd name="connsiteX181" fmla="*/ 2691 w 346898"/>
                <a:gd name="connsiteY181" fmla="*/ 197597 h 271246"/>
                <a:gd name="connsiteX182" fmla="*/ 5914 w 346898"/>
                <a:gd name="connsiteY182" fmla="*/ 197628 h 271246"/>
                <a:gd name="connsiteX183" fmla="*/ 12181 w 346898"/>
                <a:gd name="connsiteY183" fmla="*/ 198175 h 271246"/>
                <a:gd name="connsiteX184" fmla="*/ 17204 w 346898"/>
                <a:gd name="connsiteY184" fmla="*/ 197558 h 271246"/>
                <a:gd name="connsiteX185" fmla="*/ 17485 w 346898"/>
                <a:gd name="connsiteY185" fmla="*/ 197448 h 271246"/>
                <a:gd name="connsiteX186" fmla="*/ 21029 w 346898"/>
                <a:gd name="connsiteY186" fmla="*/ 194303 h 271246"/>
                <a:gd name="connsiteX187" fmla="*/ 24957 w 346898"/>
                <a:gd name="connsiteY187" fmla="*/ 191001 h 271246"/>
                <a:gd name="connsiteX188" fmla="*/ 30863 w 346898"/>
                <a:gd name="connsiteY188" fmla="*/ 190681 h 271246"/>
                <a:gd name="connsiteX189" fmla="*/ 37232 w 346898"/>
                <a:gd name="connsiteY189" fmla="*/ 190336 h 271246"/>
                <a:gd name="connsiteX190" fmla="*/ 42254 w 346898"/>
                <a:gd name="connsiteY190" fmla="*/ 190164 h 271246"/>
                <a:gd name="connsiteX191" fmla="*/ 49561 w 346898"/>
                <a:gd name="connsiteY191" fmla="*/ 189914 h 271246"/>
                <a:gd name="connsiteX192" fmla="*/ 55460 w 346898"/>
                <a:gd name="connsiteY192" fmla="*/ 189695 h 271246"/>
                <a:gd name="connsiteX193" fmla="*/ 62298 w 346898"/>
                <a:gd name="connsiteY193" fmla="*/ 189444 h 271246"/>
                <a:gd name="connsiteX194" fmla="*/ 62501 w 346898"/>
                <a:gd name="connsiteY194" fmla="*/ 187927 h 271246"/>
                <a:gd name="connsiteX195" fmla="*/ 62924 w 346898"/>
                <a:gd name="connsiteY195" fmla="*/ 187551 h 271246"/>
                <a:gd name="connsiteX196" fmla="*/ 63597 w 346898"/>
                <a:gd name="connsiteY196" fmla="*/ 187496 h 271246"/>
                <a:gd name="connsiteX197" fmla="*/ 68619 w 346898"/>
                <a:gd name="connsiteY197" fmla="*/ 188310 h 271246"/>
                <a:gd name="connsiteX198" fmla="*/ 73345 w 346898"/>
                <a:gd name="connsiteY198" fmla="*/ 189100 h 271246"/>
                <a:gd name="connsiteX199" fmla="*/ 73704 w 346898"/>
                <a:gd name="connsiteY199" fmla="*/ 186229 h 271246"/>
                <a:gd name="connsiteX200" fmla="*/ 77851 w 346898"/>
                <a:gd name="connsiteY200" fmla="*/ 182638 h 271246"/>
                <a:gd name="connsiteX201" fmla="*/ 80206 w 346898"/>
                <a:gd name="connsiteY201" fmla="*/ 181903 h 271246"/>
                <a:gd name="connsiteX202" fmla="*/ 80785 w 346898"/>
                <a:gd name="connsiteY202" fmla="*/ 181277 h 271246"/>
                <a:gd name="connsiteX203" fmla="*/ 81528 w 346898"/>
                <a:gd name="connsiteY203" fmla="*/ 180064 h 271246"/>
                <a:gd name="connsiteX204" fmla="*/ 81989 w 346898"/>
                <a:gd name="connsiteY204" fmla="*/ 178187 h 271246"/>
                <a:gd name="connsiteX205" fmla="*/ 82193 w 346898"/>
                <a:gd name="connsiteY205" fmla="*/ 176857 h 271246"/>
                <a:gd name="connsiteX206" fmla="*/ 83069 w 346898"/>
                <a:gd name="connsiteY206" fmla="*/ 175746 h 271246"/>
                <a:gd name="connsiteX207" fmla="*/ 83711 w 346898"/>
                <a:gd name="connsiteY207" fmla="*/ 173704 h 271246"/>
                <a:gd name="connsiteX208" fmla="*/ 84556 w 346898"/>
                <a:gd name="connsiteY208" fmla="*/ 170136 h 271246"/>
                <a:gd name="connsiteX209" fmla="*/ 86895 w 346898"/>
                <a:gd name="connsiteY209" fmla="*/ 166381 h 271246"/>
                <a:gd name="connsiteX210" fmla="*/ 88233 w 346898"/>
                <a:gd name="connsiteY210" fmla="*/ 161280 h 271246"/>
                <a:gd name="connsiteX211" fmla="*/ 88428 w 346898"/>
                <a:gd name="connsiteY211" fmla="*/ 156351 h 271246"/>
                <a:gd name="connsiteX212" fmla="*/ 88686 w 346898"/>
                <a:gd name="connsiteY212" fmla="*/ 152604 h 271246"/>
                <a:gd name="connsiteX213" fmla="*/ 89383 w 346898"/>
                <a:gd name="connsiteY213" fmla="*/ 151837 h 271246"/>
                <a:gd name="connsiteX214" fmla="*/ 89359 w 346898"/>
                <a:gd name="connsiteY214" fmla="*/ 145164 h 271246"/>
                <a:gd name="connsiteX215" fmla="*/ 89343 w 346898"/>
                <a:gd name="connsiteY215" fmla="*/ 138444 h 271246"/>
                <a:gd name="connsiteX216" fmla="*/ 89320 w 346898"/>
                <a:gd name="connsiteY216" fmla="*/ 132756 h 271246"/>
                <a:gd name="connsiteX217" fmla="*/ 89297 w 346898"/>
                <a:gd name="connsiteY217" fmla="*/ 125668 h 271246"/>
                <a:gd name="connsiteX218" fmla="*/ 89281 w 346898"/>
                <a:gd name="connsiteY218" fmla="*/ 119440 h 271246"/>
                <a:gd name="connsiteX219" fmla="*/ 89258 w 346898"/>
                <a:gd name="connsiteY219" fmla="*/ 112673 h 271246"/>
                <a:gd name="connsiteX220" fmla="*/ 89242 w 346898"/>
                <a:gd name="connsiteY220" fmla="*/ 106594 h 271246"/>
                <a:gd name="connsiteX221" fmla="*/ 89226 w 346898"/>
                <a:gd name="connsiteY221" fmla="*/ 102557 h 271246"/>
                <a:gd name="connsiteX222" fmla="*/ 94022 w 346898"/>
                <a:gd name="connsiteY222" fmla="*/ 101595 h 271246"/>
                <a:gd name="connsiteX223" fmla="*/ 98974 w 346898"/>
                <a:gd name="connsiteY223" fmla="*/ 100594 h 271246"/>
                <a:gd name="connsiteX224" fmla="*/ 106219 w 346898"/>
                <a:gd name="connsiteY224" fmla="*/ 99131 h 271246"/>
                <a:gd name="connsiteX225" fmla="*/ 114066 w 346898"/>
                <a:gd name="connsiteY225" fmla="*/ 97550 h 271246"/>
                <a:gd name="connsiteX226" fmla="*/ 122617 w 346898"/>
                <a:gd name="connsiteY226" fmla="*/ 95822 h 271246"/>
                <a:gd name="connsiteX227" fmla="*/ 124557 w 346898"/>
                <a:gd name="connsiteY227" fmla="*/ 94781 h 271246"/>
                <a:gd name="connsiteX228" fmla="*/ 131011 w 346898"/>
                <a:gd name="connsiteY228" fmla="*/ 88921 h 271246"/>
                <a:gd name="connsiteX229" fmla="*/ 133929 w 346898"/>
                <a:gd name="connsiteY229" fmla="*/ 86269 h 271246"/>
                <a:gd name="connsiteX230" fmla="*/ 139719 w 346898"/>
                <a:gd name="connsiteY230" fmla="*/ 81012 h 271246"/>
                <a:gd name="connsiteX231" fmla="*/ 144186 w 346898"/>
                <a:gd name="connsiteY231" fmla="*/ 76936 h 271246"/>
                <a:gd name="connsiteX232" fmla="*/ 149866 w 346898"/>
                <a:gd name="connsiteY232" fmla="*/ 71757 h 271246"/>
                <a:gd name="connsiteX233" fmla="*/ 155882 w 346898"/>
                <a:gd name="connsiteY233" fmla="*/ 66538 h 271246"/>
                <a:gd name="connsiteX234" fmla="*/ 160678 w 346898"/>
                <a:gd name="connsiteY234" fmla="*/ 62361 h 271246"/>
                <a:gd name="connsiteX235" fmla="*/ 168219 w 346898"/>
                <a:gd name="connsiteY235" fmla="*/ 57627 h 271246"/>
                <a:gd name="connsiteX236" fmla="*/ 179587 w 346898"/>
                <a:gd name="connsiteY236" fmla="*/ 50485 h 271246"/>
                <a:gd name="connsiteX237" fmla="*/ 190954 w 346898"/>
                <a:gd name="connsiteY237" fmla="*/ 43319 h 271246"/>
                <a:gd name="connsiteX238" fmla="*/ 202330 w 346898"/>
                <a:gd name="connsiteY238" fmla="*/ 36137 h 271246"/>
                <a:gd name="connsiteX239" fmla="*/ 213697 w 346898"/>
                <a:gd name="connsiteY239" fmla="*/ 28939 h 271246"/>
                <a:gd name="connsiteX240" fmla="*/ 225064 w 346898"/>
                <a:gd name="connsiteY240" fmla="*/ 21734 h 271246"/>
                <a:gd name="connsiteX241" fmla="*/ 236432 w 346898"/>
                <a:gd name="connsiteY241" fmla="*/ 14505 h 271246"/>
                <a:gd name="connsiteX242" fmla="*/ 247807 w 346898"/>
                <a:gd name="connsiteY242" fmla="*/ 7260 h 271246"/>
                <a:gd name="connsiteX243" fmla="*/ 259175 w 346898"/>
                <a:gd name="connsiteY243" fmla="*/ 0 h 271246"/>
                <a:gd name="connsiteX244" fmla="*/ 270613 w 346898"/>
                <a:gd name="connsiteY244" fmla="*/ 2770 h 271246"/>
                <a:gd name="connsiteX245" fmla="*/ 281479 w 346898"/>
                <a:gd name="connsiteY245" fmla="*/ 5390 h 271246"/>
                <a:gd name="connsiteX246" fmla="*/ 292409 w 346898"/>
                <a:gd name="connsiteY246" fmla="*/ 8027 h 271246"/>
                <a:gd name="connsiteX247" fmla="*/ 294982 w 346898"/>
                <a:gd name="connsiteY247" fmla="*/ 9474 h 271246"/>
                <a:gd name="connsiteX248" fmla="*/ 300780 w 346898"/>
                <a:gd name="connsiteY248" fmla="*/ 14630 h 271246"/>
                <a:gd name="connsiteX249" fmla="*/ 308204 w 346898"/>
                <a:gd name="connsiteY249" fmla="*/ 21217 h 271246"/>
                <a:gd name="connsiteX250" fmla="*/ 308525 w 346898"/>
                <a:gd name="connsiteY250" fmla="*/ 21311 h 271246"/>
                <a:gd name="connsiteX251" fmla="*/ 308861 w 346898"/>
                <a:gd name="connsiteY251" fmla="*/ 21342 h 271246"/>
                <a:gd name="connsiteX252" fmla="*/ 315996 w 346898"/>
                <a:gd name="connsiteY252" fmla="*/ 17462 h 271246"/>
                <a:gd name="connsiteX253" fmla="*/ 325291 w 346898"/>
                <a:gd name="connsiteY253" fmla="*/ 12400 h 27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346898" h="271246">
                  <a:moveTo>
                    <a:pt x="325291" y="12400"/>
                  </a:moveTo>
                  <a:lnTo>
                    <a:pt x="327700" y="26076"/>
                  </a:lnTo>
                  <a:lnTo>
                    <a:pt x="329531" y="37772"/>
                  </a:lnTo>
                  <a:lnTo>
                    <a:pt x="329656" y="45204"/>
                  </a:lnTo>
                  <a:lnTo>
                    <a:pt x="329742" y="47144"/>
                  </a:lnTo>
                  <a:lnTo>
                    <a:pt x="330493" y="48450"/>
                  </a:lnTo>
                  <a:lnTo>
                    <a:pt x="332199" y="49765"/>
                  </a:lnTo>
                  <a:lnTo>
                    <a:pt x="339083" y="60467"/>
                  </a:lnTo>
                  <a:lnTo>
                    <a:pt x="337612" y="62322"/>
                  </a:lnTo>
                  <a:lnTo>
                    <a:pt x="338645" y="65631"/>
                  </a:lnTo>
                  <a:lnTo>
                    <a:pt x="340429" y="67047"/>
                  </a:lnTo>
                  <a:lnTo>
                    <a:pt x="346156" y="73400"/>
                  </a:lnTo>
                  <a:lnTo>
                    <a:pt x="346899" y="74651"/>
                  </a:lnTo>
                  <a:lnTo>
                    <a:pt x="346586" y="75653"/>
                  </a:lnTo>
                  <a:lnTo>
                    <a:pt x="342572" y="83108"/>
                  </a:lnTo>
                  <a:lnTo>
                    <a:pt x="341892" y="84931"/>
                  </a:lnTo>
                  <a:lnTo>
                    <a:pt x="341094" y="94406"/>
                  </a:lnTo>
                  <a:lnTo>
                    <a:pt x="340531" y="101079"/>
                  </a:lnTo>
                  <a:lnTo>
                    <a:pt x="339748" y="110217"/>
                  </a:lnTo>
                  <a:lnTo>
                    <a:pt x="338825" y="121130"/>
                  </a:lnTo>
                  <a:lnTo>
                    <a:pt x="338082" y="130307"/>
                  </a:lnTo>
                  <a:lnTo>
                    <a:pt x="337096" y="142418"/>
                  </a:lnTo>
                  <a:lnTo>
                    <a:pt x="336165" y="153840"/>
                  </a:lnTo>
                  <a:lnTo>
                    <a:pt x="330407" y="160099"/>
                  </a:lnTo>
                  <a:lnTo>
                    <a:pt x="320189" y="171177"/>
                  </a:lnTo>
                  <a:lnTo>
                    <a:pt x="311873" y="180174"/>
                  </a:lnTo>
                  <a:lnTo>
                    <a:pt x="307703" y="186190"/>
                  </a:lnTo>
                  <a:lnTo>
                    <a:pt x="299559" y="197917"/>
                  </a:lnTo>
                  <a:lnTo>
                    <a:pt x="295945" y="205490"/>
                  </a:lnTo>
                  <a:lnTo>
                    <a:pt x="293113" y="209441"/>
                  </a:lnTo>
                  <a:lnTo>
                    <a:pt x="291681" y="211123"/>
                  </a:lnTo>
                  <a:lnTo>
                    <a:pt x="292948" y="216662"/>
                  </a:lnTo>
                  <a:lnTo>
                    <a:pt x="295154" y="226332"/>
                  </a:lnTo>
                  <a:lnTo>
                    <a:pt x="291212" y="226395"/>
                  </a:lnTo>
                  <a:lnTo>
                    <a:pt x="288951" y="227083"/>
                  </a:lnTo>
                  <a:lnTo>
                    <a:pt x="286095" y="229281"/>
                  </a:lnTo>
                  <a:lnTo>
                    <a:pt x="282903" y="230150"/>
                  </a:lnTo>
                  <a:lnTo>
                    <a:pt x="279023" y="232067"/>
                  </a:lnTo>
                  <a:lnTo>
                    <a:pt x="276566" y="233600"/>
                  </a:lnTo>
                  <a:lnTo>
                    <a:pt x="274258" y="234813"/>
                  </a:lnTo>
                  <a:lnTo>
                    <a:pt x="271082" y="237778"/>
                  </a:lnTo>
                  <a:lnTo>
                    <a:pt x="270049" y="240031"/>
                  </a:lnTo>
                  <a:lnTo>
                    <a:pt x="266888" y="240477"/>
                  </a:lnTo>
                  <a:lnTo>
                    <a:pt x="262468" y="240109"/>
                  </a:lnTo>
                  <a:lnTo>
                    <a:pt x="259660" y="237832"/>
                  </a:lnTo>
                  <a:lnTo>
                    <a:pt x="253151" y="235462"/>
                  </a:lnTo>
                  <a:lnTo>
                    <a:pt x="248926" y="234500"/>
                  </a:lnTo>
                  <a:lnTo>
                    <a:pt x="246970" y="234210"/>
                  </a:lnTo>
                  <a:lnTo>
                    <a:pt x="237027" y="233803"/>
                  </a:lnTo>
                  <a:lnTo>
                    <a:pt x="226418" y="234734"/>
                  </a:lnTo>
                  <a:lnTo>
                    <a:pt x="221012" y="235838"/>
                  </a:lnTo>
                  <a:lnTo>
                    <a:pt x="220026" y="236080"/>
                  </a:lnTo>
                  <a:lnTo>
                    <a:pt x="216959" y="237512"/>
                  </a:lnTo>
                  <a:lnTo>
                    <a:pt x="214417" y="239100"/>
                  </a:lnTo>
                  <a:lnTo>
                    <a:pt x="207540" y="246368"/>
                  </a:lnTo>
                  <a:lnTo>
                    <a:pt x="198433" y="246125"/>
                  </a:lnTo>
                  <a:lnTo>
                    <a:pt x="193082" y="245319"/>
                  </a:lnTo>
                  <a:lnTo>
                    <a:pt x="188537" y="244185"/>
                  </a:lnTo>
                  <a:lnTo>
                    <a:pt x="182067" y="240790"/>
                  </a:lnTo>
                  <a:lnTo>
                    <a:pt x="174142" y="235603"/>
                  </a:lnTo>
                  <a:lnTo>
                    <a:pt x="171083" y="234899"/>
                  </a:lnTo>
                  <a:lnTo>
                    <a:pt x="168337" y="234492"/>
                  </a:lnTo>
                  <a:lnTo>
                    <a:pt x="167421" y="234562"/>
                  </a:lnTo>
                  <a:lnTo>
                    <a:pt x="157955" y="239726"/>
                  </a:lnTo>
                  <a:lnTo>
                    <a:pt x="156132" y="239616"/>
                  </a:lnTo>
                  <a:lnTo>
                    <a:pt x="153903" y="240195"/>
                  </a:lnTo>
                  <a:lnTo>
                    <a:pt x="152432" y="241478"/>
                  </a:lnTo>
                  <a:lnTo>
                    <a:pt x="151344" y="242120"/>
                  </a:lnTo>
                  <a:lnTo>
                    <a:pt x="150210" y="242229"/>
                  </a:lnTo>
                  <a:lnTo>
                    <a:pt x="148716" y="241948"/>
                  </a:lnTo>
                  <a:lnTo>
                    <a:pt x="147260" y="241158"/>
                  </a:lnTo>
                  <a:lnTo>
                    <a:pt x="145805" y="239718"/>
                  </a:lnTo>
                  <a:lnTo>
                    <a:pt x="141901" y="233968"/>
                  </a:lnTo>
                  <a:lnTo>
                    <a:pt x="141096" y="232959"/>
                  </a:lnTo>
                  <a:lnTo>
                    <a:pt x="139429" y="231253"/>
                  </a:lnTo>
                  <a:lnTo>
                    <a:pt x="136628" y="228593"/>
                  </a:lnTo>
                  <a:lnTo>
                    <a:pt x="134727" y="227357"/>
                  </a:lnTo>
                  <a:lnTo>
                    <a:pt x="133569" y="227036"/>
                  </a:lnTo>
                  <a:lnTo>
                    <a:pt x="132193" y="227247"/>
                  </a:lnTo>
                  <a:lnTo>
                    <a:pt x="124588" y="224963"/>
                  </a:lnTo>
                  <a:lnTo>
                    <a:pt x="116991" y="222546"/>
                  </a:lnTo>
                  <a:lnTo>
                    <a:pt x="115317" y="222858"/>
                  </a:lnTo>
                  <a:lnTo>
                    <a:pt x="114128" y="223359"/>
                  </a:lnTo>
                  <a:lnTo>
                    <a:pt x="111499" y="225143"/>
                  </a:lnTo>
                  <a:lnTo>
                    <a:pt x="108401" y="225471"/>
                  </a:lnTo>
                  <a:lnTo>
                    <a:pt x="104466" y="225331"/>
                  </a:lnTo>
                  <a:lnTo>
                    <a:pt x="102307" y="225088"/>
                  </a:lnTo>
                  <a:lnTo>
                    <a:pt x="98833" y="225683"/>
                  </a:lnTo>
                  <a:lnTo>
                    <a:pt x="96518" y="226395"/>
                  </a:lnTo>
                  <a:lnTo>
                    <a:pt x="93482" y="227607"/>
                  </a:lnTo>
                  <a:lnTo>
                    <a:pt x="89547" y="230901"/>
                  </a:lnTo>
                  <a:lnTo>
                    <a:pt x="88420" y="231323"/>
                  </a:lnTo>
                  <a:lnTo>
                    <a:pt x="87466" y="231871"/>
                  </a:lnTo>
                  <a:lnTo>
                    <a:pt x="86152" y="240884"/>
                  </a:lnTo>
                  <a:lnTo>
                    <a:pt x="85080" y="243591"/>
                  </a:lnTo>
                  <a:lnTo>
                    <a:pt x="83085" y="247166"/>
                  </a:lnTo>
                  <a:lnTo>
                    <a:pt x="79165" y="250577"/>
                  </a:lnTo>
                  <a:lnTo>
                    <a:pt x="76474" y="252642"/>
                  </a:lnTo>
                  <a:lnTo>
                    <a:pt x="76411" y="255427"/>
                  </a:lnTo>
                  <a:lnTo>
                    <a:pt x="76200" y="259981"/>
                  </a:lnTo>
                  <a:lnTo>
                    <a:pt x="76161" y="263102"/>
                  </a:lnTo>
                  <a:lnTo>
                    <a:pt x="76341" y="265136"/>
                  </a:lnTo>
                  <a:lnTo>
                    <a:pt x="75887" y="266106"/>
                  </a:lnTo>
                  <a:lnTo>
                    <a:pt x="75707" y="266991"/>
                  </a:lnTo>
                  <a:lnTo>
                    <a:pt x="75848" y="268313"/>
                  </a:lnTo>
                  <a:lnTo>
                    <a:pt x="76490" y="268946"/>
                  </a:lnTo>
                  <a:lnTo>
                    <a:pt x="76865" y="269776"/>
                  </a:lnTo>
                  <a:lnTo>
                    <a:pt x="76615" y="270448"/>
                  </a:lnTo>
                  <a:lnTo>
                    <a:pt x="75347" y="271247"/>
                  </a:lnTo>
                  <a:lnTo>
                    <a:pt x="73947" y="269212"/>
                  </a:lnTo>
                  <a:lnTo>
                    <a:pt x="72148" y="267781"/>
                  </a:lnTo>
                  <a:lnTo>
                    <a:pt x="70176" y="267139"/>
                  </a:lnTo>
                  <a:lnTo>
                    <a:pt x="68838" y="266099"/>
                  </a:lnTo>
                  <a:lnTo>
                    <a:pt x="68150" y="264659"/>
                  </a:lnTo>
                  <a:lnTo>
                    <a:pt x="65560" y="261843"/>
                  </a:lnTo>
                  <a:lnTo>
                    <a:pt x="59599" y="256265"/>
                  </a:lnTo>
                  <a:lnTo>
                    <a:pt x="58989" y="256132"/>
                  </a:lnTo>
                  <a:lnTo>
                    <a:pt x="57995" y="255912"/>
                  </a:lnTo>
                  <a:lnTo>
                    <a:pt x="56313" y="256578"/>
                  </a:lnTo>
                  <a:lnTo>
                    <a:pt x="55280" y="257493"/>
                  </a:lnTo>
                  <a:lnTo>
                    <a:pt x="54553" y="257853"/>
                  </a:lnTo>
                  <a:lnTo>
                    <a:pt x="53457" y="257907"/>
                  </a:lnTo>
                  <a:lnTo>
                    <a:pt x="50625" y="258611"/>
                  </a:lnTo>
                  <a:lnTo>
                    <a:pt x="48357" y="259519"/>
                  </a:lnTo>
                  <a:lnTo>
                    <a:pt x="48294" y="260270"/>
                  </a:lnTo>
                  <a:lnTo>
                    <a:pt x="49381" y="264487"/>
                  </a:lnTo>
                  <a:lnTo>
                    <a:pt x="48865" y="266771"/>
                  </a:lnTo>
                  <a:lnTo>
                    <a:pt x="47856" y="265684"/>
                  </a:lnTo>
                  <a:lnTo>
                    <a:pt x="44586" y="261428"/>
                  </a:lnTo>
                  <a:lnTo>
                    <a:pt x="42325" y="258275"/>
                  </a:lnTo>
                  <a:lnTo>
                    <a:pt x="41926" y="257571"/>
                  </a:lnTo>
                  <a:lnTo>
                    <a:pt x="41605" y="256483"/>
                  </a:lnTo>
                  <a:lnTo>
                    <a:pt x="41824" y="256014"/>
                  </a:lnTo>
                  <a:lnTo>
                    <a:pt x="42724" y="255686"/>
                  </a:lnTo>
                  <a:lnTo>
                    <a:pt x="44797" y="255271"/>
                  </a:lnTo>
                  <a:lnTo>
                    <a:pt x="45180" y="254942"/>
                  </a:lnTo>
                  <a:lnTo>
                    <a:pt x="45282" y="254074"/>
                  </a:lnTo>
                  <a:lnTo>
                    <a:pt x="44961" y="252455"/>
                  </a:lnTo>
                  <a:lnTo>
                    <a:pt x="43827" y="250264"/>
                  </a:lnTo>
                  <a:lnTo>
                    <a:pt x="42614" y="248809"/>
                  </a:lnTo>
                  <a:lnTo>
                    <a:pt x="41941" y="248527"/>
                  </a:lnTo>
                  <a:lnTo>
                    <a:pt x="40697" y="248480"/>
                  </a:lnTo>
                  <a:lnTo>
                    <a:pt x="39352" y="248676"/>
                  </a:lnTo>
                  <a:lnTo>
                    <a:pt x="36825" y="250452"/>
                  </a:lnTo>
                  <a:lnTo>
                    <a:pt x="35706" y="250780"/>
                  </a:lnTo>
                  <a:lnTo>
                    <a:pt x="33093" y="250632"/>
                  </a:lnTo>
                  <a:lnTo>
                    <a:pt x="30769" y="250287"/>
                  </a:lnTo>
                  <a:lnTo>
                    <a:pt x="29353" y="249372"/>
                  </a:lnTo>
                  <a:lnTo>
                    <a:pt x="25144" y="245836"/>
                  </a:lnTo>
                  <a:lnTo>
                    <a:pt x="20489" y="242104"/>
                  </a:lnTo>
                  <a:lnTo>
                    <a:pt x="18534" y="241572"/>
                  </a:lnTo>
                  <a:lnTo>
                    <a:pt x="18080" y="241189"/>
                  </a:lnTo>
                  <a:lnTo>
                    <a:pt x="17775" y="238318"/>
                  </a:lnTo>
                  <a:lnTo>
                    <a:pt x="17853" y="234860"/>
                  </a:lnTo>
                  <a:lnTo>
                    <a:pt x="18111" y="233952"/>
                  </a:lnTo>
                  <a:lnTo>
                    <a:pt x="20051" y="234492"/>
                  </a:lnTo>
                  <a:lnTo>
                    <a:pt x="22117" y="234742"/>
                  </a:lnTo>
                  <a:lnTo>
                    <a:pt x="22782" y="234116"/>
                  </a:lnTo>
                  <a:lnTo>
                    <a:pt x="21123" y="232888"/>
                  </a:lnTo>
                  <a:lnTo>
                    <a:pt x="18753" y="231644"/>
                  </a:lnTo>
                  <a:lnTo>
                    <a:pt x="17869" y="229759"/>
                  </a:lnTo>
                  <a:lnTo>
                    <a:pt x="17188" y="229101"/>
                  </a:lnTo>
                  <a:lnTo>
                    <a:pt x="16124" y="228429"/>
                  </a:lnTo>
                  <a:lnTo>
                    <a:pt x="14896" y="228084"/>
                  </a:lnTo>
                  <a:lnTo>
                    <a:pt x="13667" y="227552"/>
                  </a:lnTo>
                  <a:lnTo>
                    <a:pt x="12822" y="227005"/>
                  </a:lnTo>
                  <a:lnTo>
                    <a:pt x="11438" y="226755"/>
                  </a:lnTo>
                  <a:lnTo>
                    <a:pt x="9983" y="226356"/>
                  </a:lnTo>
                  <a:lnTo>
                    <a:pt x="7878" y="223296"/>
                  </a:lnTo>
                  <a:lnTo>
                    <a:pt x="5828" y="220316"/>
                  </a:lnTo>
                  <a:lnTo>
                    <a:pt x="4624" y="217969"/>
                  </a:lnTo>
                  <a:lnTo>
                    <a:pt x="4193" y="216561"/>
                  </a:lnTo>
                  <a:lnTo>
                    <a:pt x="4803" y="214159"/>
                  </a:lnTo>
                  <a:lnTo>
                    <a:pt x="4193" y="213212"/>
                  </a:lnTo>
                  <a:lnTo>
                    <a:pt x="1909" y="210771"/>
                  </a:lnTo>
                  <a:lnTo>
                    <a:pt x="0" y="208502"/>
                  </a:lnTo>
                  <a:lnTo>
                    <a:pt x="469" y="204990"/>
                  </a:lnTo>
                  <a:lnTo>
                    <a:pt x="860" y="202056"/>
                  </a:lnTo>
                  <a:lnTo>
                    <a:pt x="876" y="200202"/>
                  </a:lnTo>
                  <a:lnTo>
                    <a:pt x="1181" y="199153"/>
                  </a:lnTo>
                  <a:lnTo>
                    <a:pt x="1424" y="197972"/>
                  </a:lnTo>
                  <a:lnTo>
                    <a:pt x="2691" y="197597"/>
                  </a:lnTo>
                  <a:lnTo>
                    <a:pt x="5914" y="197628"/>
                  </a:lnTo>
                  <a:lnTo>
                    <a:pt x="12181" y="198175"/>
                  </a:lnTo>
                  <a:lnTo>
                    <a:pt x="17204" y="197558"/>
                  </a:lnTo>
                  <a:lnTo>
                    <a:pt x="17485" y="197448"/>
                  </a:lnTo>
                  <a:lnTo>
                    <a:pt x="21029" y="194303"/>
                  </a:lnTo>
                  <a:lnTo>
                    <a:pt x="24957" y="191001"/>
                  </a:lnTo>
                  <a:lnTo>
                    <a:pt x="30863" y="190681"/>
                  </a:lnTo>
                  <a:lnTo>
                    <a:pt x="37232" y="190336"/>
                  </a:lnTo>
                  <a:lnTo>
                    <a:pt x="42254" y="190164"/>
                  </a:lnTo>
                  <a:lnTo>
                    <a:pt x="49561" y="189914"/>
                  </a:lnTo>
                  <a:lnTo>
                    <a:pt x="55460" y="189695"/>
                  </a:lnTo>
                  <a:lnTo>
                    <a:pt x="62298" y="189444"/>
                  </a:lnTo>
                  <a:lnTo>
                    <a:pt x="62501" y="187927"/>
                  </a:lnTo>
                  <a:lnTo>
                    <a:pt x="62924" y="187551"/>
                  </a:lnTo>
                  <a:lnTo>
                    <a:pt x="63597" y="187496"/>
                  </a:lnTo>
                  <a:lnTo>
                    <a:pt x="68619" y="188310"/>
                  </a:lnTo>
                  <a:lnTo>
                    <a:pt x="73345" y="189100"/>
                  </a:lnTo>
                  <a:lnTo>
                    <a:pt x="73704" y="186229"/>
                  </a:lnTo>
                  <a:lnTo>
                    <a:pt x="77851" y="182638"/>
                  </a:lnTo>
                  <a:lnTo>
                    <a:pt x="80206" y="181903"/>
                  </a:lnTo>
                  <a:lnTo>
                    <a:pt x="80785" y="181277"/>
                  </a:lnTo>
                  <a:lnTo>
                    <a:pt x="81528" y="180064"/>
                  </a:lnTo>
                  <a:lnTo>
                    <a:pt x="81989" y="178187"/>
                  </a:lnTo>
                  <a:lnTo>
                    <a:pt x="82193" y="176857"/>
                  </a:lnTo>
                  <a:lnTo>
                    <a:pt x="83069" y="175746"/>
                  </a:lnTo>
                  <a:lnTo>
                    <a:pt x="83711" y="173704"/>
                  </a:lnTo>
                  <a:lnTo>
                    <a:pt x="84556" y="170136"/>
                  </a:lnTo>
                  <a:lnTo>
                    <a:pt x="86895" y="166381"/>
                  </a:lnTo>
                  <a:lnTo>
                    <a:pt x="88233" y="161280"/>
                  </a:lnTo>
                  <a:lnTo>
                    <a:pt x="88428" y="156351"/>
                  </a:lnTo>
                  <a:lnTo>
                    <a:pt x="88686" y="152604"/>
                  </a:lnTo>
                  <a:lnTo>
                    <a:pt x="89383" y="151837"/>
                  </a:lnTo>
                  <a:lnTo>
                    <a:pt x="89359" y="145164"/>
                  </a:lnTo>
                  <a:lnTo>
                    <a:pt x="89343" y="138444"/>
                  </a:lnTo>
                  <a:lnTo>
                    <a:pt x="89320" y="132756"/>
                  </a:lnTo>
                  <a:lnTo>
                    <a:pt x="89297" y="125668"/>
                  </a:lnTo>
                  <a:lnTo>
                    <a:pt x="89281" y="119440"/>
                  </a:lnTo>
                  <a:lnTo>
                    <a:pt x="89258" y="112673"/>
                  </a:lnTo>
                  <a:lnTo>
                    <a:pt x="89242" y="106594"/>
                  </a:lnTo>
                  <a:lnTo>
                    <a:pt x="89226" y="102557"/>
                  </a:lnTo>
                  <a:lnTo>
                    <a:pt x="94022" y="101595"/>
                  </a:lnTo>
                  <a:lnTo>
                    <a:pt x="98974" y="100594"/>
                  </a:lnTo>
                  <a:lnTo>
                    <a:pt x="106219" y="99131"/>
                  </a:lnTo>
                  <a:lnTo>
                    <a:pt x="114066" y="97550"/>
                  </a:lnTo>
                  <a:lnTo>
                    <a:pt x="122617" y="95822"/>
                  </a:lnTo>
                  <a:lnTo>
                    <a:pt x="124557" y="94781"/>
                  </a:lnTo>
                  <a:lnTo>
                    <a:pt x="131011" y="88921"/>
                  </a:lnTo>
                  <a:lnTo>
                    <a:pt x="133929" y="86269"/>
                  </a:lnTo>
                  <a:lnTo>
                    <a:pt x="139719" y="81012"/>
                  </a:lnTo>
                  <a:lnTo>
                    <a:pt x="144186" y="76936"/>
                  </a:lnTo>
                  <a:lnTo>
                    <a:pt x="149866" y="71757"/>
                  </a:lnTo>
                  <a:lnTo>
                    <a:pt x="155882" y="66538"/>
                  </a:lnTo>
                  <a:lnTo>
                    <a:pt x="160678" y="62361"/>
                  </a:lnTo>
                  <a:lnTo>
                    <a:pt x="168219" y="57627"/>
                  </a:lnTo>
                  <a:lnTo>
                    <a:pt x="179587" y="50485"/>
                  </a:lnTo>
                  <a:lnTo>
                    <a:pt x="190954" y="43319"/>
                  </a:lnTo>
                  <a:lnTo>
                    <a:pt x="202330" y="36137"/>
                  </a:lnTo>
                  <a:lnTo>
                    <a:pt x="213697" y="28939"/>
                  </a:lnTo>
                  <a:lnTo>
                    <a:pt x="225064" y="21734"/>
                  </a:lnTo>
                  <a:lnTo>
                    <a:pt x="236432" y="14505"/>
                  </a:lnTo>
                  <a:lnTo>
                    <a:pt x="247807" y="7260"/>
                  </a:lnTo>
                  <a:lnTo>
                    <a:pt x="259175" y="0"/>
                  </a:lnTo>
                  <a:lnTo>
                    <a:pt x="270613" y="2770"/>
                  </a:lnTo>
                  <a:lnTo>
                    <a:pt x="281479" y="5390"/>
                  </a:lnTo>
                  <a:lnTo>
                    <a:pt x="292409" y="8027"/>
                  </a:lnTo>
                  <a:lnTo>
                    <a:pt x="294982" y="9474"/>
                  </a:lnTo>
                  <a:lnTo>
                    <a:pt x="300780" y="14630"/>
                  </a:lnTo>
                  <a:lnTo>
                    <a:pt x="308204" y="21217"/>
                  </a:lnTo>
                  <a:lnTo>
                    <a:pt x="308525" y="21311"/>
                  </a:lnTo>
                  <a:lnTo>
                    <a:pt x="308861" y="21342"/>
                  </a:lnTo>
                  <a:lnTo>
                    <a:pt x="315996" y="17462"/>
                  </a:lnTo>
                  <a:lnTo>
                    <a:pt x="325291" y="1240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C7F47F21-0459-C707-08A8-938FF5D422A5}"/>
                </a:ext>
              </a:extLst>
            </p:cNvPr>
            <p:cNvSpPr>
              <a:spLocks/>
            </p:cNvSpPr>
            <p:nvPr/>
          </p:nvSpPr>
          <p:spPr>
            <a:xfrm>
              <a:off x="10937510" y="5310695"/>
              <a:ext cx="1846" cy="2065"/>
            </a:xfrm>
            <a:custGeom>
              <a:avLst/>
              <a:gdLst>
                <a:gd name="connsiteX0" fmla="*/ 735 w 1846"/>
                <a:gd name="connsiteY0" fmla="*/ 102 h 2065"/>
                <a:gd name="connsiteX1" fmla="*/ 1173 w 1846"/>
                <a:gd name="connsiteY1" fmla="*/ 360 h 2065"/>
                <a:gd name="connsiteX2" fmla="*/ 1580 w 1846"/>
                <a:gd name="connsiteY2" fmla="*/ 509 h 2065"/>
                <a:gd name="connsiteX3" fmla="*/ 1846 w 1846"/>
                <a:gd name="connsiteY3" fmla="*/ 704 h 2065"/>
                <a:gd name="connsiteX4" fmla="*/ 1807 w 1846"/>
                <a:gd name="connsiteY4" fmla="*/ 1126 h 2065"/>
                <a:gd name="connsiteX5" fmla="*/ 1604 w 1846"/>
                <a:gd name="connsiteY5" fmla="*/ 1549 h 2065"/>
                <a:gd name="connsiteX6" fmla="*/ 1353 w 1846"/>
                <a:gd name="connsiteY6" fmla="*/ 1729 h 2065"/>
                <a:gd name="connsiteX7" fmla="*/ 1275 w 1846"/>
                <a:gd name="connsiteY7" fmla="*/ 1784 h 2065"/>
                <a:gd name="connsiteX8" fmla="*/ 1221 w 1846"/>
                <a:gd name="connsiteY8" fmla="*/ 1870 h 2065"/>
                <a:gd name="connsiteX9" fmla="*/ 1197 w 1846"/>
                <a:gd name="connsiteY9" fmla="*/ 1956 h 2065"/>
                <a:gd name="connsiteX10" fmla="*/ 1197 w 1846"/>
                <a:gd name="connsiteY10" fmla="*/ 2065 h 2065"/>
                <a:gd name="connsiteX11" fmla="*/ 1072 w 1846"/>
                <a:gd name="connsiteY11" fmla="*/ 1713 h 2065"/>
                <a:gd name="connsiteX12" fmla="*/ 837 w 1846"/>
                <a:gd name="connsiteY12" fmla="*/ 1479 h 2065"/>
                <a:gd name="connsiteX13" fmla="*/ 610 w 1846"/>
                <a:gd name="connsiteY13" fmla="*/ 1455 h 2065"/>
                <a:gd name="connsiteX14" fmla="*/ 446 w 1846"/>
                <a:gd name="connsiteY14" fmla="*/ 1729 h 2065"/>
                <a:gd name="connsiteX15" fmla="*/ 313 w 1846"/>
                <a:gd name="connsiteY15" fmla="*/ 1729 h 2065"/>
                <a:gd name="connsiteX16" fmla="*/ 266 w 1846"/>
                <a:gd name="connsiteY16" fmla="*/ 1447 h 2065"/>
                <a:gd name="connsiteX17" fmla="*/ 172 w 1846"/>
                <a:gd name="connsiteY17" fmla="*/ 1205 h 2065"/>
                <a:gd name="connsiteX18" fmla="*/ 133 w 1846"/>
                <a:gd name="connsiteY18" fmla="*/ 970 h 2065"/>
                <a:gd name="connsiteX19" fmla="*/ 227 w 1846"/>
                <a:gd name="connsiteY19" fmla="*/ 782 h 2065"/>
                <a:gd name="connsiteX20" fmla="*/ 399 w 1846"/>
                <a:gd name="connsiteY20" fmla="*/ 555 h 2065"/>
                <a:gd name="connsiteX21" fmla="*/ 407 w 1846"/>
                <a:gd name="connsiteY21" fmla="*/ 368 h 2065"/>
                <a:gd name="connsiteX22" fmla="*/ 274 w 1846"/>
                <a:gd name="connsiteY22" fmla="*/ 282 h 2065"/>
                <a:gd name="connsiteX23" fmla="*/ 0 w 1846"/>
                <a:gd name="connsiteY23" fmla="*/ 360 h 2065"/>
                <a:gd name="connsiteX24" fmla="*/ 321 w 1846"/>
                <a:gd name="connsiteY24" fmla="*/ 0 h 2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46" h="2065">
                  <a:moveTo>
                    <a:pt x="735" y="102"/>
                  </a:moveTo>
                  <a:lnTo>
                    <a:pt x="1173" y="360"/>
                  </a:lnTo>
                  <a:lnTo>
                    <a:pt x="1580" y="509"/>
                  </a:lnTo>
                  <a:lnTo>
                    <a:pt x="1846" y="704"/>
                  </a:lnTo>
                  <a:lnTo>
                    <a:pt x="1807" y="1126"/>
                  </a:lnTo>
                  <a:lnTo>
                    <a:pt x="1604" y="1549"/>
                  </a:lnTo>
                  <a:lnTo>
                    <a:pt x="1353" y="1729"/>
                  </a:lnTo>
                  <a:lnTo>
                    <a:pt x="1275" y="1784"/>
                  </a:lnTo>
                  <a:lnTo>
                    <a:pt x="1221" y="1870"/>
                  </a:lnTo>
                  <a:lnTo>
                    <a:pt x="1197" y="1956"/>
                  </a:lnTo>
                  <a:lnTo>
                    <a:pt x="1197" y="2065"/>
                  </a:lnTo>
                  <a:lnTo>
                    <a:pt x="1072" y="1713"/>
                  </a:lnTo>
                  <a:lnTo>
                    <a:pt x="837" y="1479"/>
                  </a:lnTo>
                  <a:lnTo>
                    <a:pt x="610" y="1455"/>
                  </a:lnTo>
                  <a:lnTo>
                    <a:pt x="446" y="1729"/>
                  </a:lnTo>
                  <a:lnTo>
                    <a:pt x="313" y="1729"/>
                  </a:lnTo>
                  <a:lnTo>
                    <a:pt x="266" y="1447"/>
                  </a:lnTo>
                  <a:lnTo>
                    <a:pt x="172" y="1205"/>
                  </a:lnTo>
                  <a:lnTo>
                    <a:pt x="133" y="970"/>
                  </a:lnTo>
                  <a:lnTo>
                    <a:pt x="227" y="782"/>
                  </a:lnTo>
                  <a:lnTo>
                    <a:pt x="399" y="555"/>
                  </a:lnTo>
                  <a:lnTo>
                    <a:pt x="407" y="368"/>
                  </a:lnTo>
                  <a:lnTo>
                    <a:pt x="274" y="282"/>
                  </a:lnTo>
                  <a:lnTo>
                    <a:pt x="0" y="360"/>
                  </a:lnTo>
                  <a:lnTo>
                    <a:pt x="321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F0E554D-60FA-85D1-F35D-5E372ACE7F87}"/>
                </a:ext>
              </a:extLst>
            </p:cNvPr>
            <p:cNvSpPr>
              <a:spLocks/>
            </p:cNvSpPr>
            <p:nvPr/>
          </p:nvSpPr>
          <p:spPr>
            <a:xfrm>
              <a:off x="7309917" y="4343030"/>
              <a:ext cx="262163" cy="212226"/>
            </a:xfrm>
            <a:custGeom>
              <a:avLst/>
              <a:gdLst>
                <a:gd name="connsiteX0" fmla="*/ 239733 w 262163"/>
                <a:gd name="connsiteY0" fmla="*/ 3786 h 212226"/>
                <a:gd name="connsiteX1" fmla="*/ 243184 w 262163"/>
                <a:gd name="connsiteY1" fmla="*/ 8613 h 212226"/>
                <a:gd name="connsiteX2" fmla="*/ 246892 w 262163"/>
                <a:gd name="connsiteY2" fmla="*/ 13800 h 212226"/>
                <a:gd name="connsiteX3" fmla="*/ 249779 w 262163"/>
                <a:gd name="connsiteY3" fmla="*/ 17830 h 212226"/>
                <a:gd name="connsiteX4" fmla="*/ 251891 w 262163"/>
                <a:gd name="connsiteY4" fmla="*/ 28258 h 212226"/>
                <a:gd name="connsiteX5" fmla="*/ 252118 w 262163"/>
                <a:gd name="connsiteY5" fmla="*/ 30238 h 212226"/>
                <a:gd name="connsiteX6" fmla="*/ 252282 w 262163"/>
                <a:gd name="connsiteY6" fmla="*/ 31129 h 212226"/>
                <a:gd name="connsiteX7" fmla="*/ 252446 w 262163"/>
                <a:gd name="connsiteY7" fmla="*/ 31951 h 212226"/>
                <a:gd name="connsiteX8" fmla="*/ 252720 w 262163"/>
                <a:gd name="connsiteY8" fmla="*/ 33367 h 212226"/>
                <a:gd name="connsiteX9" fmla="*/ 254379 w 262163"/>
                <a:gd name="connsiteY9" fmla="*/ 33977 h 212226"/>
                <a:gd name="connsiteX10" fmla="*/ 257508 w 262163"/>
                <a:gd name="connsiteY10" fmla="*/ 34259 h 212226"/>
                <a:gd name="connsiteX11" fmla="*/ 259785 w 262163"/>
                <a:gd name="connsiteY11" fmla="*/ 35284 h 212226"/>
                <a:gd name="connsiteX12" fmla="*/ 261146 w 262163"/>
                <a:gd name="connsiteY12" fmla="*/ 36981 h 212226"/>
                <a:gd name="connsiteX13" fmla="*/ 261279 w 262163"/>
                <a:gd name="connsiteY13" fmla="*/ 37263 h 212226"/>
                <a:gd name="connsiteX14" fmla="*/ 261999 w 262163"/>
                <a:gd name="connsiteY14" fmla="*/ 38569 h 212226"/>
                <a:gd name="connsiteX15" fmla="*/ 262163 w 262163"/>
                <a:gd name="connsiteY15" fmla="*/ 39516 h 212226"/>
                <a:gd name="connsiteX16" fmla="*/ 261968 w 262163"/>
                <a:gd name="connsiteY16" fmla="*/ 42239 h 212226"/>
                <a:gd name="connsiteX17" fmla="*/ 261506 w 262163"/>
                <a:gd name="connsiteY17" fmla="*/ 45736 h 212226"/>
                <a:gd name="connsiteX18" fmla="*/ 260724 w 262163"/>
                <a:gd name="connsiteY18" fmla="*/ 47989 h 212226"/>
                <a:gd name="connsiteX19" fmla="*/ 261162 w 262163"/>
                <a:gd name="connsiteY19" fmla="*/ 51056 h 212226"/>
                <a:gd name="connsiteX20" fmla="*/ 261021 w 262163"/>
                <a:gd name="connsiteY20" fmla="*/ 52362 h 212226"/>
                <a:gd name="connsiteX21" fmla="*/ 260677 w 262163"/>
                <a:gd name="connsiteY21" fmla="*/ 53254 h 212226"/>
                <a:gd name="connsiteX22" fmla="*/ 259277 w 262163"/>
                <a:gd name="connsiteY22" fmla="*/ 54279 h 212226"/>
                <a:gd name="connsiteX23" fmla="*/ 257375 w 262163"/>
                <a:gd name="connsiteY23" fmla="*/ 55280 h 212226"/>
                <a:gd name="connsiteX24" fmla="*/ 252830 w 262163"/>
                <a:gd name="connsiteY24" fmla="*/ 58238 h 212226"/>
                <a:gd name="connsiteX25" fmla="*/ 251531 w 262163"/>
                <a:gd name="connsiteY25" fmla="*/ 58676 h 212226"/>
                <a:gd name="connsiteX26" fmla="*/ 249630 w 262163"/>
                <a:gd name="connsiteY26" fmla="*/ 58754 h 212226"/>
                <a:gd name="connsiteX27" fmla="*/ 247979 w 262163"/>
                <a:gd name="connsiteY27" fmla="*/ 59489 h 212226"/>
                <a:gd name="connsiteX28" fmla="*/ 246023 w 262163"/>
                <a:gd name="connsiteY28" fmla="*/ 61085 h 212226"/>
                <a:gd name="connsiteX29" fmla="*/ 241799 w 262163"/>
                <a:gd name="connsiteY29" fmla="*/ 67015 h 212226"/>
                <a:gd name="connsiteX30" fmla="*/ 238192 w 262163"/>
                <a:gd name="connsiteY30" fmla="*/ 72969 h 212226"/>
                <a:gd name="connsiteX31" fmla="*/ 236940 w 262163"/>
                <a:gd name="connsiteY31" fmla="*/ 77890 h 212226"/>
                <a:gd name="connsiteX32" fmla="*/ 235532 w 262163"/>
                <a:gd name="connsiteY32" fmla="*/ 82584 h 212226"/>
                <a:gd name="connsiteX33" fmla="*/ 232356 w 262163"/>
                <a:gd name="connsiteY33" fmla="*/ 85581 h 212226"/>
                <a:gd name="connsiteX34" fmla="*/ 231910 w 262163"/>
                <a:gd name="connsiteY34" fmla="*/ 87263 h 212226"/>
                <a:gd name="connsiteX35" fmla="*/ 231777 w 262163"/>
                <a:gd name="connsiteY35" fmla="*/ 88240 h 212226"/>
                <a:gd name="connsiteX36" fmla="*/ 231668 w 262163"/>
                <a:gd name="connsiteY36" fmla="*/ 90501 h 212226"/>
                <a:gd name="connsiteX37" fmla="*/ 231284 w 262163"/>
                <a:gd name="connsiteY37" fmla="*/ 94241 h 212226"/>
                <a:gd name="connsiteX38" fmla="*/ 230791 w 262163"/>
                <a:gd name="connsiteY38" fmla="*/ 96041 h 212226"/>
                <a:gd name="connsiteX39" fmla="*/ 230283 w 262163"/>
                <a:gd name="connsiteY39" fmla="*/ 96572 h 212226"/>
                <a:gd name="connsiteX40" fmla="*/ 226856 w 262163"/>
                <a:gd name="connsiteY40" fmla="*/ 97715 h 212226"/>
                <a:gd name="connsiteX41" fmla="*/ 224885 w 262163"/>
                <a:gd name="connsiteY41" fmla="*/ 99084 h 212226"/>
                <a:gd name="connsiteX42" fmla="*/ 223703 w 262163"/>
                <a:gd name="connsiteY42" fmla="*/ 101798 h 212226"/>
                <a:gd name="connsiteX43" fmla="*/ 223273 w 262163"/>
                <a:gd name="connsiteY43" fmla="*/ 104732 h 212226"/>
                <a:gd name="connsiteX44" fmla="*/ 222585 w 262163"/>
                <a:gd name="connsiteY44" fmla="*/ 108073 h 212226"/>
                <a:gd name="connsiteX45" fmla="*/ 222193 w 262163"/>
                <a:gd name="connsiteY45" fmla="*/ 111007 h 212226"/>
                <a:gd name="connsiteX46" fmla="*/ 221661 w 262163"/>
                <a:gd name="connsiteY46" fmla="*/ 112524 h 212226"/>
                <a:gd name="connsiteX47" fmla="*/ 220535 w 262163"/>
                <a:gd name="connsiteY47" fmla="*/ 114121 h 212226"/>
                <a:gd name="connsiteX48" fmla="*/ 218790 w 262163"/>
                <a:gd name="connsiteY48" fmla="*/ 115834 h 212226"/>
                <a:gd name="connsiteX49" fmla="*/ 217280 w 262163"/>
                <a:gd name="connsiteY49" fmla="*/ 116804 h 212226"/>
                <a:gd name="connsiteX50" fmla="*/ 213345 w 262163"/>
                <a:gd name="connsiteY50" fmla="*/ 117437 h 212226"/>
                <a:gd name="connsiteX51" fmla="*/ 211319 w 262163"/>
                <a:gd name="connsiteY51" fmla="*/ 121318 h 212226"/>
                <a:gd name="connsiteX52" fmla="*/ 209605 w 262163"/>
                <a:gd name="connsiteY52" fmla="*/ 124346 h 212226"/>
                <a:gd name="connsiteX53" fmla="*/ 209559 w 262163"/>
                <a:gd name="connsiteY53" fmla="*/ 125558 h 212226"/>
                <a:gd name="connsiteX54" fmla="*/ 207908 w 262163"/>
                <a:gd name="connsiteY54" fmla="*/ 131833 h 212226"/>
                <a:gd name="connsiteX55" fmla="*/ 205037 w 262163"/>
                <a:gd name="connsiteY55" fmla="*/ 136558 h 212226"/>
                <a:gd name="connsiteX56" fmla="*/ 204849 w 262163"/>
                <a:gd name="connsiteY56" fmla="*/ 138224 h 212226"/>
                <a:gd name="connsiteX57" fmla="*/ 204841 w 262163"/>
                <a:gd name="connsiteY57" fmla="*/ 139593 h 212226"/>
                <a:gd name="connsiteX58" fmla="*/ 201250 w 262163"/>
                <a:gd name="connsiteY58" fmla="*/ 143748 h 212226"/>
                <a:gd name="connsiteX59" fmla="*/ 200295 w 262163"/>
                <a:gd name="connsiteY59" fmla="*/ 144976 h 212226"/>
                <a:gd name="connsiteX60" fmla="*/ 199380 w 262163"/>
                <a:gd name="connsiteY60" fmla="*/ 146580 h 212226"/>
                <a:gd name="connsiteX61" fmla="*/ 200288 w 262163"/>
                <a:gd name="connsiteY61" fmla="*/ 148129 h 212226"/>
                <a:gd name="connsiteX62" fmla="*/ 201297 w 262163"/>
                <a:gd name="connsiteY62" fmla="*/ 149537 h 212226"/>
                <a:gd name="connsiteX63" fmla="*/ 201446 w 262163"/>
                <a:gd name="connsiteY63" fmla="*/ 150014 h 212226"/>
                <a:gd name="connsiteX64" fmla="*/ 199818 w 262163"/>
                <a:gd name="connsiteY64" fmla="*/ 151336 h 212226"/>
                <a:gd name="connsiteX65" fmla="*/ 196971 w 262163"/>
                <a:gd name="connsiteY65" fmla="*/ 153637 h 212226"/>
                <a:gd name="connsiteX66" fmla="*/ 195273 w 262163"/>
                <a:gd name="connsiteY66" fmla="*/ 155014 h 212226"/>
                <a:gd name="connsiteX67" fmla="*/ 194898 w 262163"/>
                <a:gd name="connsiteY67" fmla="*/ 155765 h 212226"/>
                <a:gd name="connsiteX68" fmla="*/ 194647 w 262163"/>
                <a:gd name="connsiteY68" fmla="*/ 159215 h 212226"/>
                <a:gd name="connsiteX69" fmla="*/ 194154 w 262163"/>
                <a:gd name="connsiteY69" fmla="*/ 160146 h 212226"/>
                <a:gd name="connsiteX70" fmla="*/ 193020 w 262163"/>
                <a:gd name="connsiteY70" fmla="*/ 161413 h 212226"/>
                <a:gd name="connsiteX71" fmla="*/ 191353 w 262163"/>
                <a:gd name="connsiteY71" fmla="*/ 162806 h 212226"/>
                <a:gd name="connsiteX72" fmla="*/ 189664 w 262163"/>
                <a:gd name="connsiteY72" fmla="*/ 163885 h 212226"/>
                <a:gd name="connsiteX73" fmla="*/ 187747 w 262163"/>
                <a:gd name="connsiteY73" fmla="*/ 164636 h 212226"/>
                <a:gd name="connsiteX74" fmla="*/ 185908 w 262163"/>
                <a:gd name="connsiteY74" fmla="*/ 164918 h 212226"/>
                <a:gd name="connsiteX75" fmla="*/ 184876 w 262163"/>
                <a:gd name="connsiteY75" fmla="*/ 164480 h 212226"/>
                <a:gd name="connsiteX76" fmla="*/ 184289 w 262163"/>
                <a:gd name="connsiteY76" fmla="*/ 163431 h 212226"/>
                <a:gd name="connsiteX77" fmla="*/ 183256 w 262163"/>
                <a:gd name="connsiteY77" fmla="*/ 159207 h 212226"/>
                <a:gd name="connsiteX78" fmla="*/ 182732 w 262163"/>
                <a:gd name="connsiteY78" fmla="*/ 158299 h 212226"/>
                <a:gd name="connsiteX79" fmla="*/ 181535 w 262163"/>
                <a:gd name="connsiteY79" fmla="*/ 157478 h 212226"/>
                <a:gd name="connsiteX80" fmla="*/ 179172 w 262163"/>
                <a:gd name="connsiteY80" fmla="*/ 155162 h 212226"/>
                <a:gd name="connsiteX81" fmla="*/ 176778 w 262163"/>
                <a:gd name="connsiteY81" fmla="*/ 152823 h 212226"/>
                <a:gd name="connsiteX82" fmla="*/ 173891 w 262163"/>
                <a:gd name="connsiteY82" fmla="*/ 151180 h 212226"/>
                <a:gd name="connsiteX83" fmla="*/ 173273 w 262163"/>
                <a:gd name="connsiteY83" fmla="*/ 151297 h 212226"/>
                <a:gd name="connsiteX84" fmla="*/ 172796 w 262163"/>
                <a:gd name="connsiteY84" fmla="*/ 151743 h 212226"/>
                <a:gd name="connsiteX85" fmla="*/ 171975 w 262163"/>
                <a:gd name="connsiteY85" fmla="*/ 154098 h 212226"/>
                <a:gd name="connsiteX86" fmla="*/ 171169 w 262163"/>
                <a:gd name="connsiteY86" fmla="*/ 154959 h 212226"/>
                <a:gd name="connsiteX87" fmla="*/ 169651 w 262163"/>
                <a:gd name="connsiteY87" fmla="*/ 155256 h 212226"/>
                <a:gd name="connsiteX88" fmla="*/ 167015 w 262163"/>
                <a:gd name="connsiteY88" fmla="*/ 155272 h 212226"/>
                <a:gd name="connsiteX89" fmla="*/ 165090 w 262163"/>
                <a:gd name="connsiteY89" fmla="*/ 154943 h 212226"/>
                <a:gd name="connsiteX90" fmla="*/ 164652 w 262163"/>
                <a:gd name="connsiteY90" fmla="*/ 154474 h 212226"/>
                <a:gd name="connsiteX91" fmla="*/ 164261 w 262163"/>
                <a:gd name="connsiteY91" fmla="*/ 153457 h 212226"/>
                <a:gd name="connsiteX92" fmla="*/ 163729 w 262163"/>
                <a:gd name="connsiteY92" fmla="*/ 152643 h 212226"/>
                <a:gd name="connsiteX93" fmla="*/ 161429 w 262163"/>
                <a:gd name="connsiteY93" fmla="*/ 154294 h 212226"/>
                <a:gd name="connsiteX94" fmla="*/ 157814 w 262163"/>
                <a:gd name="connsiteY94" fmla="*/ 156891 h 212226"/>
                <a:gd name="connsiteX95" fmla="*/ 156641 w 262163"/>
                <a:gd name="connsiteY95" fmla="*/ 157314 h 212226"/>
                <a:gd name="connsiteX96" fmla="*/ 155741 w 262163"/>
                <a:gd name="connsiteY96" fmla="*/ 157838 h 212226"/>
                <a:gd name="connsiteX97" fmla="*/ 154552 w 262163"/>
                <a:gd name="connsiteY97" fmla="*/ 160255 h 212226"/>
                <a:gd name="connsiteX98" fmla="*/ 153105 w 262163"/>
                <a:gd name="connsiteY98" fmla="*/ 162845 h 212226"/>
                <a:gd name="connsiteX99" fmla="*/ 151219 w 262163"/>
                <a:gd name="connsiteY99" fmla="*/ 164198 h 212226"/>
                <a:gd name="connsiteX100" fmla="*/ 149381 w 262163"/>
                <a:gd name="connsiteY100" fmla="*/ 165341 h 212226"/>
                <a:gd name="connsiteX101" fmla="*/ 148325 w 262163"/>
                <a:gd name="connsiteY101" fmla="*/ 166334 h 212226"/>
                <a:gd name="connsiteX102" fmla="*/ 146814 w 262163"/>
                <a:gd name="connsiteY102" fmla="*/ 167507 h 212226"/>
                <a:gd name="connsiteX103" fmla="*/ 143857 w 262163"/>
                <a:gd name="connsiteY103" fmla="*/ 170441 h 212226"/>
                <a:gd name="connsiteX104" fmla="*/ 139938 w 262163"/>
                <a:gd name="connsiteY104" fmla="*/ 174322 h 212226"/>
                <a:gd name="connsiteX105" fmla="*/ 138553 w 262163"/>
                <a:gd name="connsiteY105" fmla="*/ 176325 h 212226"/>
                <a:gd name="connsiteX106" fmla="*/ 137184 w 262163"/>
                <a:gd name="connsiteY106" fmla="*/ 179321 h 212226"/>
                <a:gd name="connsiteX107" fmla="*/ 136386 w 262163"/>
                <a:gd name="connsiteY107" fmla="*/ 182638 h 212226"/>
                <a:gd name="connsiteX108" fmla="*/ 135517 w 262163"/>
                <a:gd name="connsiteY108" fmla="*/ 186268 h 212226"/>
                <a:gd name="connsiteX109" fmla="*/ 134242 w 262163"/>
                <a:gd name="connsiteY109" fmla="*/ 192104 h 212226"/>
                <a:gd name="connsiteX110" fmla="*/ 132365 w 262163"/>
                <a:gd name="connsiteY110" fmla="*/ 195406 h 212226"/>
                <a:gd name="connsiteX111" fmla="*/ 130722 w 262163"/>
                <a:gd name="connsiteY111" fmla="*/ 198027 h 212226"/>
                <a:gd name="connsiteX112" fmla="*/ 129501 w 262163"/>
                <a:gd name="connsiteY112" fmla="*/ 200084 h 212226"/>
                <a:gd name="connsiteX113" fmla="*/ 128860 w 262163"/>
                <a:gd name="connsiteY113" fmla="*/ 201782 h 212226"/>
                <a:gd name="connsiteX114" fmla="*/ 128594 w 262163"/>
                <a:gd name="connsiteY114" fmla="*/ 201727 h 212226"/>
                <a:gd name="connsiteX115" fmla="*/ 127952 w 262163"/>
                <a:gd name="connsiteY115" fmla="*/ 202455 h 212226"/>
                <a:gd name="connsiteX116" fmla="*/ 126122 w 262163"/>
                <a:gd name="connsiteY116" fmla="*/ 201978 h 212226"/>
                <a:gd name="connsiteX117" fmla="*/ 125300 w 262163"/>
                <a:gd name="connsiteY117" fmla="*/ 200499 h 212226"/>
                <a:gd name="connsiteX118" fmla="*/ 124166 w 262163"/>
                <a:gd name="connsiteY118" fmla="*/ 200256 h 212226"/>
                <a:gd name="connsiteX119" fmla="*/ 122210 w 262163"/>
                <a:gd name="connsiteY119" fmla="*/ 198089 h 212226"/>
                <a:gd name="connsiteX120" fmla="*/ 121795 w 262163"/>
                <a:gd name="connsiteY120" fmla="*/ 198449 h 212226"/>
                <a:gd name="connsiteX121" fmla="*/ 123861 w 262163"/>
                <a:gd name="connsiteY121" fmla="*/ 203957 h 212226"/>
                <a:gd name="connsiteX122" fmla="*/ 123094 w 262163"/>
                <a:gd name="connsiteY122" fmla="*/ 206108 h 212226"/>
                <a:gd name="connsiteX123" fmla="*/ 117281 w 262163"/>
                <a:gd name="connsiteY123" fmla="*/ 206155 h 212226"/>
                <a:gd name="connsiteX124" fmla="*/ 112282 w 262163"/>
                <a:gd name="connsiteY124" fmla="*/ 206875 h 212226"/>
                <a:gd name="connsiteX125" fmla="*/ 108847 w 262163"/>
                <a:gd name="connsiteY125" fmla="*/ 206813 h 212226"/>
                <a:gd name="connsiteX126" fmla="*/ 107126 w 262163"/>
                <a:gd name="connsiteY126" fmla="*/ 206030 h 212226"/>
                <a:gd name="connsiteX127" fmla="*/ 106360 w 262163"/>
                <a:gd name="connsiteY127" fmla="*/ 203965 h 212226"/>
                <a:gd name="connsiteX128" fmla="*/ 106062 w 262163"/>
                <a:gd name="connsiteY128" fmla="*/ 204176 h 212226"/>
                <a:gd name="connsiteX129" fmla="*/ 105890 w 262163"/>
                <a:gd name="connsiteY129" fmla="*/ 205279 h 212226"/>
                <a:gd name="connsiteX130" fmla="*/ 104803 w 262163"/>
                <a:gd name="connsiteY130" fmla="*/ 206148 h 212226"/>
                <a:gd name="connsiteX131" fmla="*/ 100946 w 262163"/>
                <a:gd name="connsiteY131" fmla="*/ 206312 h 212226"/>
                <a:gd name="connsiteX132" fmla="*/ 99240 w 262163"/>
                <a:gd name="connsiteY132" fmla="*/ 204903 h 212226"/>
                <a:gd name="connsiteX133" fmla="*/ 97863 w 262163"/>
                <a:gd name="connsiteY133" fmla="*/ 203323 h 212226"/>
                <a:gd name="connsiteX134" fmla="*/ 96385 w 262163"/>
                <a:gd name="connsiteY134" fmla="*/ 202627 h 212226"/>
                <a:gd name="connsiteX135" fmla="*/ 96612 w 262163"/>
                <a:gd name="connsiteY135" fmla="*/ 203284 h 212226"/>
                <a:gd name="connsiteX136" fmla="*/ 98309 w 262163"/>
                <a:gd name="connsiteY136" fmla="*/ 204825 h 212226"/>
                <a:gd name="connsiteX137" fmla="*/ 98106 w 262163"/>
                <a:gd name="connsiteY137" fmla="*/ 207039 h 212226"/>
                <a:gd name="connsiteX138" fmla="*/ 95000 w 262163"/>
                <a:gd name="connsiteY138" fmla="*/ 209605 h 212226"/>
                <a:gd name="connsiteX139" fmla="*/ 93021 w 262163"/>
                <a:gd name="connsiteY139" fmla="*/ 209754 h 212226"/>
                <a:gd name="connsiteX140" fmla="*/ 91808 w 262163"/>
                <a:gd name="connsiteY140" fmla="*/ 208651 h 212226"/>
                <a:gd name="connsiteX141" fmla="*/ 91174 w 262163"/>
                <a:gd name="connsiteY141" fmla="*/ 206852 h 212226"/>
                <a:gd name="connsiteX142" fmla="*/ 90854 w 262163"/>
                <a:gd name="connsiteY142" fmla="*/ 204192 h 212226"/>
                <a:gd name="connsiteX143" fmla="*/ 90040 w 262163"/>
                <a:gd name="connsiteY143" fmla="*/ 202455 h 212226"/>
                <a:gd name="connsiteX144" fmla="*/ 89602 w 262163"/>
                <a:gd name="connsiteY144" fmla="*/ 202455 h 212226"/>
                <a:gd name="connsiteX145" fmla="*/ 90009 w 262163"/>
                <a:gd name="connsiteY145" fmla="*/ 204043 h 212226"/>
                <a:gd name="connsiteX146" fmla="*/ 90142 w 262163"/>
                <a:gd name="connsiteY146" fmla="*/ 205342 h 212226"/>
                <a:gd name="connsiteX147" fmla="*/ 90157 w 262163"/>
                <a:gd name="connsiteY147" fmla="*/ 208041 h 212226"/>
                <a:gd name="connsiteX148" fmla="*/ 91636 w 262163"/>
                <a:gd name="connsiteY148" fmla="*/ 210137 h 212226"/>
                <a:gd name="connsiteX149" fmla="*/ 89367 w 262163"/>
                <a:gd name="connsiteY149" fmla="*/ 210787 h 212226"/>
                <a:gd name="connsiteX150" fmla="*/ 88444 w 262163"/>
                <a:gd name="connsiteY150" fmla="*/ 210810 h 212226"/>
                <a:gd name="connsiteX151" fmla="*/ 86645 w 262163"/>
                <a:gd name="connsiteY151" fmla="*/ 210857 h 212226"/>
                <a:gd name="connsiteX152" fmla="*/ 86300 w 262163"/>
                <a:gd name="connsiteY152" fmla="*/ 210075 h 212226"/>
                <a:gd name="connsiteX153" fmla="*/ 85956 w 262163"/>
                <a:gd name="connsiteY153" fmla="*/ 208338 h 212226"/>
                <a:gd name="connsiteX154" fmla="*/ 85479 w 262163"/>
                <a:gd name="connsiteY154" fmla="*/ 207884 h 212226"/>
                <a:gd name="connsiteX155" fmla="*/ 84923 w 262163"/>
                <a:gd name="connsiteY155" fmla="*/ 210826 h 212226"/>
                <a:gd name="connsiteX156" fmla="*/ 83726 w 262163"/>
                <a:gd name="connsiteY156" fmla="*/ 211029 h 212226"/>
                <a:gd name="connsiteX157" fmla="*/ 82897 w 262163"/>
                <a:gd name="connsiteY157" fmla="*/ 211006 h 212226"/>
                <a:gd name="connsiteX158" fmla="*/ 79330 w 262163"/>
                <a:gd name="connsiteY158" fmla="*/ 211647 h 212226"/>
                <a:gd name="connsiteX159" fmla="*/ 78532 w 262163"/>
                <a:gd name="connsiteY159" fmla="*/ 211522 h 212226"/>
                <a:gd name="connsiteX160" fmla="*/ 78367 w 262163"/>
                <a:gd name="connsiteY160" fmla="*/ 210974 h 212226"/>
                <a:gd name="connsiteX161" fmla="*/ 78790 w 262163"/>
                <a:gd name="connsiteY161" fmla="*/ 210161 h 212226"/>
                <a:gd name="connsiteX162" fmla="*/ 78696 w 262163"/>
                <a:gd name="connsiteY162" fmla="*/ 208839 h 212226"/>
                <a:gd name="connsiteX163" fmla="*/ 77460 w 262163"/>
                <a:gd name="connsiteY163" fmla="*/ 209856 h 212226"/>
                <a:gd name="connsiteX164" fmla="*/ 77264 w 262163"/>
                <a:gd name="connsiteY164" fmla="*/ 211898 h 212226"/>
                <a:gd name="connsiteX165" fmla="*/ 76560 w 262163"/>
                <a:gd name="connsiteY165" fmla="*/ 212226 h 212226"/>
                <a:gd name="connsiteX166" fmla="*/ 74440 w 262163"/>
                <a:gd name="connsiteY166" fmla="*/ 211937 h 212226"/>
                <a:gd name="connsiteX167" fmla="*/ 72117 w 262163"/>
                <a:gd name="connsiteY167" fmla="*/ 210888 h 212226"/>
                <a:gd name="connsiteX168" fmla="*/ 70701 w 262163"/>
                <a:gd name="connsiteY168" fmla="*/ 209817 h 212226"/>
                <a:gd name="connsiteX169" fmla="*/ 68338 w 262163"/>
                <a:gd name="connsiteY169" fmla="*/ 208322 h 212226"/>
                <a:gd name="connsiteX170" fmla="*/ 63706 w 262163"/>
                <a:gd name="connsiteY170" fmla="*/ 204137 h 212226"/>
                <a:gd name="connsiteX171" fmla="*/ 62955 w 262163"/>
                <a:gd name="connsiteY171" fmla="*/ 202251 h 212226"/>
                <a:gd name="connsiteX172" fmla="*/ 61633 w 262163"/>
                <a:gd name="connsiteY172" fmla="*/ 199943 h 212226"/>
                <a:gd name="connsiteX173" fmla="*/ 60647 w 262163"/>
                <a:gd name="connsiteY173" fmla="*/ 197596 h 212226"/>
                <a:gd name="connsiteX174" fmla="*/ 59223 w 262163"/>
                <a:gd name="connsiteY174" fmla="*/ 193591 h 212226"/>
                <a:gd name="connsiteX175" fmla="*/ 59662 w 262163"/>
                <a:gd name="connsiteY175" fmla="*/ 193301 h 212226"/>
                <a:gd name="connsiteX176" fmla="*/ 60733 w 262163"/>
                <a:gd name="connsiteY176" fmla="*/ 193646 h 212226"/>
                <a:gd name="connsiteX177" fmla="*/ 61258 w 262163"/>
                <a:gd name="connsiteY177" fmla="*/ 193043 h 212226"/>
                <a:gd name="connsiteX178" fmla="*/ 59333 w 262163"/>
                <a:gd name="connsiteY178" fmla="*/ 192605 h 212226"/>
                <a:gd name="connsiteX179" fmla="*/ 58934 w 262163"/>
                <a:gd name="connsiteY179" fmla="*/ 192136 h 212226"/>
                <a:gd name="connsiteX180" fmla="*/ 58801 w 262163"/>
                <a:gd name="connsiteY180" fmla="*/ 190728 h 212226"/>
                <a:gd name="connsiteX181" fmla="*/ 58887 w 262163"/>
                <a:gd name="connsiteY181" fmla="*/ 189006 h 212226"/>
                <a:gd name="connsiteX182" fmla="*/ 60452 w 262163"/>
                <a:gd name="connsiteY182" fmla="*/ 188404 h 212226"/>
                <a:gd name="connsiteX183" fmla="*/ 61805 w 262163"/>
                <a:gd name="connsiteY183" fmla="*/ 188107 h 212226"/>
                <a:gd name="connsiteX184" fmla="*/ 62486 w 262163"/>
                <a:gd name="connsiteY184" fmla="*/ 187066 h 212226"/>
                <a:gd name="connsiteX185" fmla="*/ 62877 w 262163"/>
                <a:gd name="connsiteY185" fmla="*/ 186018 h 212226"/>
                <a:gd name="connsiteX186" fmla="*/ 59286 w 262163"/>
                <a:gd name="connsiteY186" fmla="*/ 187606 h 212226"/>
                <a:gd name="connsiteX187" fmla="*/ 55914 w 262163"/>
                <a:gd name="connsiteY187" fmla="*/ 185807 h 212226"/>
                <a:gd name="connsiteX188" fmla="*/ 55187 w 262163"/>
                <a:gd name="connsiteY188" fmla="*/ 184719 h 212226"/>
                <a:gd name="connsiteX189" fmla="*/ 55554 w 262163"/>
                <a:gd name="connsiteY189" fmla="*/ 183882 h 212226"/>
                <a:gd name="connsiteX190" fmla="*/ 57166 w 262163"/>
                <a:gd name="connsiteY190" fmla="*/ 183757 h 212226"/>
                <a:gd name="connsiteX191" fmla="*/ 59466 w 262163"/>
                <a:gd name="connsiteY191" fmla="*/ 183819 h 212226"/>
                <a:gd name="connsiteX192" fmla="*/ 60843 w 262163"/>
                <a:gd name="connsiteY192" fmla="*/ 183006 h 212226"/>
                <a:gd name="connsiteX193" fmla="*/ 59998 w 262163"/>
                <a:gd name="connsiteY193" fmla="*/ 182716 h 212226"/>
                <a:gd name="connsiteX194" fmla="*/ 58511 w 262163"/>
                <a:gd name="connsiteY194" fmla="*/ 182747 h 212226"/>
                <a:gd name="connsiteX195" fmla="*/ 57964 w 262163"/>
                <a:gd name="connsiteY195" fmla="*/ 182208 h 212226"/>
                <a:gd name="connsiteX196" fmla="*/ 58011 w 262163"/>
                <a:gd name="connsiteY196" fmla="*/ 180901 h 212226"/>
                <a:gd name="connsiteX197" fmla="*/ 57526 w 262163"/>
                <a:gd name="connsiteY197" fmla="*/ 181191 h 212226"/>
                <a:gd name="connsiteX198" fmla="*/ 56884 w 262163"/>
                <a:gd name="connsiteY198" fmla="*/ 182349 h 212226"/>
                <a:gd name="connsiteX199" fmla="*/ 54616 w 262163"/>
                <a:gd name="connsiteY199" fmla="*/ 183201 h 212226"/>
                <a:gd name="connsiteX200" fmla="*/ 53285 w 262163"/>
                <a:gd name="connsiteY200" fmla="*/ 182349 h 212226"/>
                <a:gd name="connsiteX201" fmla="*/ 53152 w 262163"/>
                <a:gd name="connsiteY201" fmla="*/ 180455 h 212226"/>
                <a:gd name="connsiteX202" fmla="*/ 52863 w 262163"/>
                <a:gd name="connsiteY202" fmla="*/ 179603 h 212226"/>
                <a:gd name="connsiteX203" fmla="*/ 51744 w 262163"/>
                <a:gd name="connsiteY203" fmla="*/ 178937 h 212226"/>
                <a:gd name="connsiteX204" fmla="*/ 47770 w 262163"/>
                <a:gd name="connsiteY204" fmla="*/ 173923 h 212226"/>
                <a:gd name="connsiteX205" fmla="*/ 42779 w 262163"/>
                <a:gd name="connsiteY205" fmla="*/ 169737 h 212226"/>
                <a:gd name="connsiteX206" fmla="*/ 38343 w 262163"/>
                <a:gd name="connsiteY206" fmla="*/ 166850 h 212226"/>
                <a:gd name="connsiteX207" fmla="*/ 31638 w 262163"/>
                <a:gd name="connsiteY207" fmla="*/ 165473 h 212226"/>
                <a:gd name="connsiteX208" fmla="*/ 17603 w 262163"/>
                <a:gd name="connsiteY208" fmla="*/ 165528 h 212226"/>
                <a:gd name="connsiteX209" fmla="*/ 16813 w 262163"/>
                <a:gd name="connsiteY209" fmla="*/ 165129 h 212226"/>
                <a:gd name="connsiteX210" fmla="*/ 17673 w 262163"/>
                <a:gd name="connsiteY210" fmla="*/ 164472 h 212226"/>
                <a:gd name="connsiteX211" fmla="*/ 18902 w 262163"/>
                <a:gd name="connsiteY211" fmla="*/ 164026 h 212226"/>
                <a:gd name="connsiteX212" fmla="*/ 23416 w 262163"/>
                <a:gd name="connsiteY212" fmla="*/ 161687 h 212226"/>
                <a:gd name="connsiteX213" fmla="*/ 22657 w 262163"/>
                <a:gd name="connsiteY213" fmla="*/ 161374 h 212226"/>
                <a:gd name="connsiteX214" fmla="*/ 17963 w 262163"/>
                <a:gd name="connsiteY214" fmla="*/ 162837 h 212226"/>
                <a:gd name="connsiteX215" fmla="*/ 16359 w 262163"/>
                <a:gd name="connsiteY215" fmla="*/ 162978 h 212226"/>
                <a:gd name="connsiteX216" fmla="*/ 14278 w 262163"/>
                <a:gd name="connsiteY216" fmla="*/ 165786 h 212226"/>
                <a:gd name="connsiteX217" fmla="*/ 1917 w 262163"/>
                <a:gd name="connsiteY217" fmla="*/ 166256 h 212226"/>
                <a:gd name="connsiteX218" fmla="*/ 469 w 262163"/>
                <a:gd name="connsiteY218" fmla="*/ 166404 h 212226"/>
                <a:gd name="connsiteX219" fmla="*/ 501 w 262163"/>
                <a:gd name="connsiteY219" fmla="*/ 165121 h 212226"/>
                <a:gd name="connsiteX220" fmla="*/ 1103 w 262163"/>
                <a:gd name="connsiteY220" fmla="*/ 161429 h 212226"/>
                <a:gd name="connsiteX221" fmla="*/ 1502 w 262163"/>
                <a:gd name="connsiteY221" fmla="*/ 159974 h 212226"/>
                <a:gd name="connsiteX222" fmla="*/ 1964 w 262163"/>
                <a:gd name="connsiteY222" fmla="*/ 158878 h 212226"/>
                <a:gd name="connsiteX223" fmla="*/ 1486 w 262163"/>
                <a:gd name="connsiteY223" fmla="*/ 157564 h 212226"/>
                <a:gd name="connsiteX224" fmla="*/ 1017 w 262163"/>
                <a:gd name="connsiteY224" fmla="*/ 155780 h 212226"/>
                <a:gd name="connsiteX225" fmla="*/ 790 w 262163"/>
                <a:gd name="connsiteY225" fmla="*/ 152979 h 212226"/>
                <a:gd name="connsiteX226" fmla="*/ 1369 w 262163"/>
                <a:gd name="connsiteY226" fmla="*/ 152111 h 212226"/>
                <a:gd name="connsiteX227" fmla="*/ 1565 w 262163"/>
                <a:gd name="connsiteY227" fmla="*/ 151055 h 212226"/>
                <a:gd name="connsiteX228" fmla="*/ 1424 w 262163"/>
                <a:gd name="connsiteY228" fmla="*/ 149396 h 212226"/>
                <a:gd name="connsiteX229" fmla="*/ 1424 w 262163"/>
                <a:gd name="connsiteY229" fmla="*/ 143857 h 212226"/>
                <a:gd name="connsiteX230" fmla="*/ 1760 w 262163"/>
                <a:gd name="connsiteY230" fmla="*/ 143255 h 212226"/>
                <a:gd name="connsiteX231" fmla="*/ 2159 w 262163"/>
                <a:gd name="connsiteY231" fmla="*/ 142793 h 212226"/>
                <a:gd name="connsiteX232" fmla="*/ 2183 w 262163"/>
                <a:gd name="connsiteY232" fmla="*/ 142058 h 212226"/>
                <a:gd name="connsiteX233" fmla="*/ 1432 w 262163"/>
                <a:gd name="connsiteY233" fmla="*/ 140626 h 212226"/>
                <a:gd name="connsiteX234" fmla="*/ 735 w 262163"/>
                <a:gd name="connsiteY234" fmla="*/ 138991 h 212226"/>
                <a:gd name="connsiteX235" fmla="*/ 759 w 262163"/>
                <a:gd name="connsiteY235" fmla="*/ 136636 h 212226"/>
                <a:gd name="connsiteX236" fmla="*/ 477 w 262163"/>
                <a:gd name="connsiteY236" fmla="*/ 134360 h 212226"/>
                <a:gd name="connsiteX237" fmla="*/ 0 w 262163"/>
                <a:gd name="connsiteY237" fmla="*/ 133319 h 212226"/>
                <a:gd name="connsiteX238" fmla="*/ 360 w 262163"/>
                <a:gd name="connsiteY238" fmla="*/ 129439 h 212226"/>
                <a:gd name="connsiteX239" fmla="*/ 563 w 262163"/>
                <a:gd name="connsiteY239" fmla="*/ 124526 h 212226"/>
                <a:gd name="connsiteX240" fmla="*/ 376 w 262163"/>
                <a:gd name="connsiteY240" fmla="*/ 122343 h 212226"/>
                <a:gd name="connsiteX241" fmla="*/ 829 w 262163"/>
                <a:gd name="connsiteY241" fmla="*/ 120802 h 212226"/>
                <a:gd name="connsiteX242" fmla="*/ 1072 w 262163"/>
                <a:gd name="connsiteY242" fmla="*/ 117007 h 212226"/>
                <a:gd name="connsiteX243" fmla="*/ 1033 w 262163"/>
                <a:gd name="connsiteY243" fmla="*/ 113291 h 212226"/>
                <a:gd name="connsiteX244" fmla="*/ 1956 w 262163"/>
                <a:gd name="connsiteY244" fmla="*/ 107416 h 212226"/>
                <a:gd name="connsiteX245" fmla="*/ 4663 w 262163"/>
                <a:gd name="connsiteY245" fmla="*/ 107134 h 212226"/>
                <a:gd name="connsiteX246" fmla="*/ 7886 w 262163"/>
                <a:gd name="connsiteY246" fmla="*/ 106641 h 212226"/>
                <a:gd name="connsiteX247" fmla="*/ 9326 w 262163"/>
                <a:gd name="connsiteY247" fmla="*/ 104333 h 212226"/>
                <a:gd name="connsiteX248" fmla="*/ 10155 w 262163"/>
                <a:gd name="connsiteY248" fmla="*/ 101407 h 212226"/>
                <a:gd name="connsiteX249" fmla="*/ 9889 w 262163"/>
                <a:gd name="connsiteY249" fmla="*/ 98513 h 212226"/>
                <a:gd name="connsiteX250" fmla="*/ 10515 w 262163"/>
                <a:gd name="connsiteY250" fmla="*/ 97558 h 212226"/>
                <a:gd name="connsiteX251" fmla="*/ 11806 w 262163"/>
                <a:gd name="connsiteY251" fmla="*/ 95986 h 212226"/>
                <a:gd name="connsiteX252" fmla="*/ 14137 w 262163"/>
                <a:gd name="connsiteY252" fmla="*/ 93740 h 212226"/>
                <a:gd name="connsiteX253" fmla="*/ 14043 w 262163"/>
                <a:gd name="connsiteY253" fmla="*/ 91276 h 212226"/>
                <a:gd name="connsiteX254" fmla="*/ 14685 w 262163"/>
                <a:gd name="connsiteY254" fmla="*/ 90517 h 212226"/>
                <a:gd name="connsiteX255" fmla="*/ 15788 w 262163"/>
                <a:gd name="connsiteY255" fmla="*/ 89946 h 212226"/>
                <a:gd name="connsiteX256" fmla="*/ 17368 w 262163"/>
                <a:gd name="connsiteY256" fmla="*/ 89657 h 212226"/>
                <a:gd name="connsiteX257" fmla="*/ 19136 w 262163"/>
                <a:gd name="connsiteY257" fmla="*/ 88428 h 212226"/>
                <a:gd name="connsiteX258" fmla="*/ 20114 w 262163"/>
                <a:gd name="connsiteY258" fmla="*/ 86277 h 212226"/>
                <a:gd name="connsiteX259" fmla="*/ 21076 w 262163"/>
                <a:gd name="connsiteY259" fmla="*/ 82834 h 212226"/>
                <a:gd name="connsiteX260" fmla="*/ 19559 w 262163"/>
                <a:gd name="connsiteY260" fmla="*/ 80433 h 212226"/>
                <a:gd name="connsiteX261" fmla="*/ 19582 w 262163"/>
                <a:gd name="connsiteY261" fmla="*/ 79901 h 212226"/>
                <a:gd name="connsiteX262" fmla="*/ 20161 w 262163"/>
                <a:gd name="connsiteY262" fmla="*/ 78610 h 212226"/>
                <a:gd name="connsiteX263" fmla="*/ 21092 w 262163"/>
                <a:gd name="connsiteY263" fmla="*/ 77319 h 212226"/>
                <a:gd name="connsiteX264" fmla="*/ 21827 w 262163"/>
                <a:gd name="connsiteY264" fmla="*/ 76904 h 212226"/>
                <a:gd name="connsiteX265" fmla="*/ 23549 w 262163"/>
                <a:gd name="connsiteY265" fmla="*/ 77233 h 212226"/>
                <a:gd name="connsiteX266" fmla="*/ 23846 w 262163"/>
                <a:gd name="connsiteY266" fmla="*/ 77123 h 212226"/>
                <a:gd name="connsiteX267" fmla="*/ 24112 w 262163"/>
                <a:gd name="connsiteY267" fmla="*/ 76717 h 212226"/>
                <a:gd name="connsiteX268" fmla="*/ 25223 w 262163"/>
                <a:gd name="connsiteY268" fmla="*/ 72907 h 212226"/>
                <a:gd name="connsiteX269" fmla="*/ 25121 w 262163"/>
                <a:gd name="connsiteY269" fmla="*/ 71882 h 212226"/>
                <a:gd name="connsiteX270" fmla="*/ 23517 w 262163"/>
                <a:gd name="connsiteY270" fmla="*/ 69331 h 212226"/>
                <a:gd name="connsiteX271" fmla="*/ 23251 w 262163"/>
                <a:gd name="connsiteY271" fmla="*/ 67516 h 212226"/>
                <a:gd name="connsiteX272" fmla="*/ 23017 w 262163"/>
                <a:gd name="connsiteY272" fmla="*/ 64817 h 212226"/>
                <a:gd name="connsiteX273" fmla="*/ 22625 w 262163"/>
                <a:gd name="connsiteY273" fmla="*/ 62423 h 212226"/>
                <a:gd name="connsiteX274" fmla="*/ 22164 w 262163"/>
                <a:gd name="connsiteY274" fmla="*/ 61515 h 212226"/>
                <a:gd name="connsiteX275" fmla="*/ 21311 w 262163"/>
                <a:gd name="connsiteY275" fmla="*/ 60757 h 212226"/>
                <a:gd name="connsiteX276" fmla="*/ 20928 w 262163"/>
                <a:gd name="connsiteY276" fmla="*/ 60264 h 212226"/>
                <a:gd name="connsiteX277" fmla="*/ 17611 w 262163"/>
                <a:gd name="connsiteY277" fmla="*/ 55398 h 212226"/>
                <a:gd name="connsiteX278" fmla="*/ 17665 w 262163"/>
                <a:gd name="connsiteY278" fmla="*/ 53090 h 212226"/>
                <a:gd name="connsiteX279" fmla="*/ 19058 w 262163"/>
                <a:gd name="connsiteY279" fmla="*/ 50140 h 212226"/>
                <a:gd name="connsiteX280" fmla="*/ 19965 w 262163"/>
                <a:gd name="connsiteY280" fmla="*/ 48709 h 212226"/>
                <a:gd name="connsiteX281" fmla="*/ 21233 w 262163"/>
                <a:gd name="connsiteY281" fmla="*/ 47911 h 212226"/>
                <a:gd name="connsiteX282" fmla="*/ 21483 w 262163"/>
                <a:gd name="connsiteY282" fmla="*/ 47230 h 212226"/>
                <a:gd name="connsiteX283" fmla="*/ 21108 w 262163"/>
                <a:gd name="connsiteY283" fmla="*/ 46401 h 212226"/>
                <a:gd name="connsiteX284" fmla="*/ 20466 w 262163"/>
                <a:gd name="connsiteY284" fmla="*/ 45775 h 212226"/>
                <a:gd name="connsiteX285" fmla="*/ 20318 w 262163"/>
                <a:gd name="connsiteY285" fmla="*/ 44445 h 212226"/>
                <a:gd name="connsiteX286" fmla="*/ 20497 w 262163"/>
                <a:gd name="connsiteY286" fmla="*/ 43561 h 212226"/>
                <a:gd name="connsiteX287" fmla="*/ 20951 w 262163"/>
                <a:gd name="connsiteY287" fmla="*/ 42591 h 212226"/>
                <a:gd name="connsiteX288" fmla="*/ 20771 w 262163"/>
                <a:gd name="connsiteY288" fmla="*/ 40557 h 212226"/>
                <a:gd name="connsiteX289" fmla="*/ 20810 w 262163"/>
                <a:gd name="connsiteY289" fmla="*/ 37435 h 212226"/>
                <a:gd name="connsiteX290" fmla="*/ 21022 w 262163"/>
                <a:gd name="connsiteY290" fmla="*/ 32882 h 212226"/>
                <a:gd name="connsiteX291" fmla="*/ 21084 w 262163"/>
                <a:gd name="connsiteY291" fmla="*/ 30097 h 212226"/>
                <a:gd name="connsiteX292" fmla="*/ 23775 w 262163"/>
                <a:gd name="connsiteY292" fmla="*/ 28031 h 212226"/>
                <a:gd name="connsiteX293" fmla="*/ 27695 w 262163"/>
                <a:gd name="connsiteY293" fmla="*/ 24612 h 212226"/>
                <a:gd name="connsiteX294" fmla="*/ 29690 w 262163"/>
                <a:gd name="connsiteY294" fmla="*/ 21037 h 212226"/>
                <a:gd name="connsiteX295" fmla="*/ 30762 w 262163"/>
                <a:gd name="connsiteY295" fmla="*/ 18330 h 212226"/>
                <a:gd name="connsiteX296" fmla="*/ 32076 w 262163"/>
                <a:gd name="connsiteY296" fmla="*/ 9318 h 212226"/>
                <a:gd name="connsiteX297" fmla="*/ 33031 w 262163"/>
                <a:gd name="connsiteY297" fmla="*/ 8770 h 212226"/>
                <a:gd name="connsiteX298" fmla="*/ 34157 w 262163"/>
                <a:gd name="connsiteY298" fmla="*/ 8347 h 212226"/>
                <a:gd name="connsiteX299" fmla="*/ 38092 w 262163"/>
                <a:gd name="connsiteY299" fmla="*/ 5062 h 212226"/>
                <a:gd name="connsiteX300" fmla="*/ 41120 w 262163"/>
                <a:gd name="connsiteY300" fmla="*/ 3841 h 212226"/>
                <a:gd name="connsiteX301" fmla="*/ 43436 w 262163"/>
                <a:gd name="connsiteY301" fmla="*/ 3137 h 212226"/>
                <a:gd name="connsiteX302" fmla="*/ 46917 w 262163"/>
                <a:gd name="connsiteY302" fmla="*/ 2542 h 212226"/>
                <a:gd name="connsiteX303" fmla="*/ 49076 w 262163"/>
                <a:gd name="connsiteY303" fmla="*/ 2785 h 212226"/>
                <a:gd name="connsiteX304" fmla="*/ 53012 w 262163"/>
                <a:gd name="connsiteY304" fmla="*/ 2934 h 212226"/>
                <a:gd name="connsiteX305" fmla="*/ 56110 w 262163"/>
                <a:gd name="connsiteY305" fmla="*/ 2605 h 212226"/>
                <a:gd name="connsiteX306" fmla="*/ 58738 w 262163"/>
                <a:gd name="connsiteY306" fmla="*/ 814 h 212226"/>
                <a:gd name="connsiteX307" fmla="*/ 59928 w 262163"/>
                <a:gd name="connsiteY307" fmla="*/ 313 h 212226"/>
                <a:gd name="connsiteX308" fmla="*/ 61602 w 262163"/>
                <a:gd name="connsiteY308" fmla="*/ 0 h 212226"/>
                <a:gd name="connsiteX309" fmla="*/ 69206 w 262163"/>
                <a:gd name="connsiteY309" fmla="*/ 2417 h 212226"/>
                <a:gd name="connsiteX310" fmla="*/ 76803 w 262163"/>
                <a:gd name="connsiteY310" fmla="*/ 4702 h 212226"/>
                <a:gd name="connsiteX311" fmla="*/ 78180 w 262163"/>
                <a:gd name="connsiteY311" fmla="*/ 4491 h 212226"/>
                <a:gd name="connsiteX312" fmla="*/ 79337 w 262163"/>
                <a:gd name="connsiteY312" fmla="*/ 4811 h 212226"/>
                <a:gd name="connsiteX313" fmla="*/ 81239 w 262163"/>
                <a:gd name="connsiteY313" fmla="*/ 6047 h 212226"/>
                <a:gd name="connsiteX314" fmla="*/ 84039 w 262163"/>
                <a:gd name="connsiteY314" fmla="*/ 8700 h 212226"/>
                <a:gd name="connsiteX315" fmla="*/ 85706 w 262163"/>
                <a:gd name="connsiteY315" fmla="*/ 10413 h 212226"/>
                <a:gd name="connsiteX316" fmla="*/ 86512 w 262163"/>
                <a:gd name="connsiteY316" fmla="*/ 11414 h 212226"/>
                <a:gd name="connsiteX317" fmla="*/ 90415 w 262163"/>
                <a:gd name="connsiteY317" fmla="*/ 17165 h 212226"/>
                <a:gd name="connsiteX318" fmla="*/ 91871 w 262163"/>
                <a:gd name="connsiteY318" fmla="*/ 18612 h 212226"/>
                <a:gd name="connsiteX319" fmla="*/ 93334 w 262163"/>
                <a:gd name="connsiteY319" fmla="*/ 19402 h 212226"/>
                <a:gd name="connsiteX320" fmla="*/ 94820 w 262163"/>
                <a:gd name="connsiteY320" fmla="*/ 19684 h 212226"/>
                <a:gd name="connsiteX321" fmla="*/ 95962 w 262163"/>
                <a:gd name="connsiteY321" fmla="*/ 19574 h 212226"/>
                <a:gd name="connsiteX322" fmla="*/ 97042 w 262163"/>
                <a:gd name="connsiteY322" fmla="*/ 18925 h 212226"/>
                <a:gd name="connsiteX323" fmla="*/ 98513 w 262163"/>
                <a:gd name="connsiteY323" fmla="*/ 17642 h 212226"/>
                <a:gd name="connsiteX324" fmla="*/ 100750 w 262163"/>
                <a:gd name="connsiteY324" fmla="*/ 17055 h 212226"/>
                <a:gd name="connsiteX325" fmla="*/ 102573 w 262163"/>
                <a:gd name="connsiteY325" fmla="*/ 17172 h 212226"/>
                <a:gd name="connsiteX326" fmla="*/ 112032 w 262163"/>
                <a:gd name="connsiteY326" fmla="*/ 12001 h 212226"/>
                <a:gd name="connsiteX327" fmla="*/ 112947 w 262163"/>
                <a:gd name="connsiteY327" fmla="*/ 11931 h 212226"/>
                <a:gd name="connsiteX328" fmla="*/ 115701 w 262163"/>
                <a:gd name="connsiteY328" fmla="*/ 12338 h 212226"/>
                <a:gd name="connsiteX329" fmla="*/ 118760 w 262163"/>
                <a:gd name="connsiteY329" fmla="*/ 13049 h 212226"/>
                <a:gd name="connsiteX330" fmla="*/ 126685 w 262163"/>
                <a:gd name="connsiteY330" fmla="*/ 18236 h 212226"/>
                <a:gd name="connsiteX331" fmla="*/ 133155 w 262163"/>
                <a:gd name="connsiteY331" fmla="*/ 21632 h 212226"/>
                <a:gd name="connsiteX332" fmla="*/ 137700 w 262163"/>
                <a:gd name="connsiteY332" fmla="*/ 22766 h 212226"/>
                <a:gd name="connsiteX333" fmla="*/ 143059 w 262163"/>
                <a:gd name="connsiteY333" fmla="*/ 23572 h 212226"/>
                <a:gd name="connsiteX334" fmla="*/ 152158 w 262163"/>
                <a:gd name="connsiteY334" fmla="*/ 23815 h 212226"/>
                <a:gd name="connsiteX335" fmla="*/ 159035 w 262163"/>
                <a:gd name="connsiteY335" fmla="*/ 16546 h 212226"/>
                <a:gd name="connsiteX336" fmla="*/ 161578 w 262163"/>
                <a:gd name="connsiteY336" fmla="*/ 14958 h 212226"/>
                <a:gd name="connsiteX337" fmla="*/ 164644 w 262163"/>
                <a:gd name="connsiteY337" fmla="*/ 13527 h 212226"/>
                <a:gd name="connsiteX338" fmla="*/ 165630 w 262163"/>
                <a:gd name="connsiteY338" fmla="*/ 13284 h 212226"/>
                <a:gd name="connsiteX339" fmla="*/ 171036 w 262163"/>
                <a:gd name="connsiteY339" fmla="*/ 12181 h 212226"/>
                <a:gd name="connsiteX340" fmla="*/ 181637 w 262163"/>
                <a:gd name="connsiteY340" fmla="*/ 11250 h 212226"/>
                <a:gd name="connsiteX341" fmla="*/ 191580 w 262163"/>
                <a:gd name="connsiteY341" fmla="*/ 11657 h 212226"/>
                <a:gd name="connsiteX342" fmla="*/ 193536 w 262163"/>
                <a:gd name="connsiteY342" fmla="*/ 11946 h 212226"/>
                <a:gd name="connsiteX343" fmla="*/ 197761 w 262163"/>
                <a:gd name="connsiteY343" fmla="*/ 12909 h 212226"/>
                <a:gd name="connsiteX344" fmla="*/ 204270 w 262163"/>
                <a:gd name="connsiteY344" fmla="*/ 15279 h 212226"/>
                <a:gd name="connsiteX345" fmla="*/ 207078 w 262163"/>
                <a:gd name="connsiteY345" fmla="*/ 17556 h 212226"/>
                <a:gd name="connsiteX346" fmla="*/ 211491 w 262163"/>
                <a:gd name="connsiteY346" fmla="*/ 17931 h 212226"/>
                <a:gd name="connsiteX347" fmla="*/ 214652 w 262163"/>
                <a:gd name="connsiteY347" fmla="*/ 17477 h 212226"/>
                <a:gd name="connsiteX348" fmla="*/ 215684 w 262163"/>
                <a:gd name="connsiteY348" fmla="*/ 15224 h 212226"/>
                <a:gd name="connsiteX349" fmla="*/ 218861 w 262163"/>
                <a:gd name="connsiteY349" fmla="*/ 12259 h 212226"/>
                <a:gd name="connsiteX350" fmla="*/ 221169 w 262163"/>
                <a:gd name="connsiteY350" fmla="*/ 11054 h 212226"/>
                <a:gd name="connsiteX351" fmla="*/ 223617 w 262163"/>
                <a:gd name="connsiteY351" fmla="*/ 9513 h 212226"/>
                <a:gd name="connsiteX352" fmla="*/ 227498 w 262163"/>
                <a:gd name="connsiteY352" fmla="*/ 7596 h 212226"/>
                <a:gd name="connsiteX353" fmla="*/ 230690 w 262163"/>
                <a:gd name="connsiteY353" fmla="*/ 6736 h 212226"/>
                <a:gd name="connsiteX354" fmla="*/ 233545 w 262163"/>
                <a:gd name="connsiteY354" fmla="*/ 4537 h 212226"/>
                <a:gd name="connsiteX355" fmla="*/ 235806 w 262163"/>
                <a:gd name="connsiteY355" fmla="*/ 3841 h 212226"/>
                <a:gd name="connsiteX356" fmla="*/ 239733 w 262163"/>
                <a:gd name="connsiteY356" fmla="*/ 3786 h 212226"/>
                <a:gd name="connsiteX357" fmla="*/ 101282 w 262163"/>
                <a:gd name="connsiteY357" fmla="*/ 209144 h 212226"/>
                <a:gd name="connsiteX358" fmla="*/ 99162 w 262163"/>
                <a:gd name="connsiteY358" fmla="*/ 209809 h 212226"/>
                <a:gd name="connsiteX359" fmla="*/ 97770 w 262163"/>
                <a:gd name="connsiteY359" fmla="*/ 209645 h 212226"/>
                <a:gd name="connsiteX360" fmla="*/ 99678 w 262163"/>
                <a:gd name="connsiteY360" fmla="*/ 206750 h 212226"/>
                <a:gd name="connsiteX361" fmla="*/ 100648 w 262163"/>
                <a:gd name="connsiteY361" fmla="*/ 207376 h 212226"/>
                <a:gd name="connsiteX362" fmla="*/ 101893 w 262163"/>
                <a:gd name="connsiteY362" fmla="*/ 207634 h 212226"/>
                <a:gd name="connsiteX363" fmla="*/ 101282 w 262163"/>
                <a:gd name="connsiteY363" fmla="*/ 209144 h 212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</a:cxnLst>
              <a:rect l="l" t="t" r="r" b="b"/>
              <a:pathLst>
                <a:path w="262163" h="212226">
                  <a:moveTo>
                    <a:pt x="239733" y="3786"/>
                  </a:moveTo>
                  <a:lnTo>
                    <a:pt x="243184" y="8613"/>
                  </a:lnTo>
                  <a:lnTo>
                    <a:pt x="246892" y="13800"/>
                  </a:lnTo>
                  <a:lnTo>
                    <a:pt x="249779" y="17830"/>
                  </a:lnTo>
                  <a:lnTo>
                    <a:pt x="251891" y="28258"/>
                  </a:lnTo>
                  <a:lnTo>
                    <a:pt x="252118" y="30238"/>
                  </a:lnTo>
                  <a:lnTo>
                    <a:pt x="252282" y="31129"/>
                  </a:lnTo>
                  <a:lnTo>
                    <a:pt x="252446" y="31951"/>
                  </a:lnTo>
                  <a:lnTo>
                    <a:pt x="252720" y="33367"/>
                  </a:lnTo>
                  <a:lnTo>
                    <a:pt x="254379" y="33977"/>
                  </a:lnTo>
                  <a:lnTo>
                    <a:pt x="257508" y="34259"/>
                  </a:lnTo>
                  <a:lnTo>
                    <a:pt x="259785" y="35284"/>
                  </a:lnTo>
                  <a:lnTo>
                    <a:pt x="261146" y="36981"/>
                  </a:lnTo>
                  <a:lnTo>
                    <a:pt x="261279" y="37263"/>
                  </a:lnTo>
                  <a:lnTo>
                    <a:pt x="261999" y="38569"/>
                  </a:lnTo>
                  <a:lnTo>
                    <a:pt x="262163" y="39516"/>
                  </a:lnTo>
                  <a:lnTo>
                    <a:pt x="261968" y="42239"/>
                  </a:lnTo>
                  <a:lnTo>
                    <a:pt x="261506" y="45736"/>
                  </a:lnTo>
                  <a:lnTo>
                    <a:pt x="260724" y="47989"/>
                  </a:lnTo>
                  <a:lnTo>
                    <a:pt x="261162" y="51056"/>
                  </a:lnTo>
                  <a:lnTo>
                    <a:pt x="261021" y="52362"/>
                  </a:lnTo>
                  <a:lnTo>
                    <a:pt x="260677" y="53254"/>
                  </a:lnTo>
                  <a:lnTo>
                    <a:pt x="259277" y="54279"/>
                  </a:lnTo>
                  <a:lnTo>
                    <a:pt x="257375" y="55280"/>
                  </a:lnTo>
                  <a:lnTo>
                    <a:pt x="252830" y="58238"/>
                  </a:lnTo>
                  <a:lnTo>
                    <a:pt x="251531" y="58676"/>
                  </a:lnTo>
                  <a:lnTo>
                    <a:pt x="249630" y="58754"/>
                  </a:lnTo>
                  <a:lnTo>
                    <a:pt x="247979" y="59489"/>
                  </a:lnTo>
                  <a:lnTo>
                    <a:pt x="246023" y="61085"/>
                  </a:lnTo>
                  <a:lnTo>
                    <a:pt x="241799" y="67015"/>
                  </a:lnTo>
                  <a:lnTo>
                    <a:pt x="238192" y="72969"/>
                  </a:lnTo>
                  <a:lnTo>
                    <a:pt x="236940" y="77890"/>
                  </a:lnTo>
                  <a:lnTo>
                    <a:pt x="235532" y="82584"/>
                  </a:lnTo>
                  <a:lnTo>
                    <a:pt x="232356" y="85581"/>
                  </a:lnTo>
                  <a:lnTo>
                    <a:pt x="231910" y="87263"/>
                  </a:lnTo>
                  <a:lnTo>
                    <a:pt x="231777" y="88240"/>
                  </a:lnTo>
                  <a:lnTo>
                    <a:pt x="231668" y="90501"/>
                  </a:lnTo>
                  <a:lnTo>
                    <a:pt x="231284" y="94241"/>
                  </a:lnTo>
                  <a:lnTo>
                    <a:pt x="230791" y="96041"/>
                  </a:lnTo>
                  <a:lnTo>
                    <a:pt x="230283" y="96572"/>
                  </a:lnTo>
                  <a:lnTo>
                    <a:pt x="226856" y="97715"/>
                  </a:lnTo>
                  <a:lnTo>
                    <a:pt x="224885" y="99084"/>
                  </a:lnTo>
                  <a:lnTo>
                    <a:pt x="223703" y="101798"/>
                  </a:lnTo>
                  <a:lnTo>
                    <a:pt x="223273" y="104732"/>
                  </a:lnTo>
                  <a:lnTo>
                    <a:pt x="222585" y="108073"/>
                  </a:lnTo>
                  <a:lnTo>
                    <a:pt x="222193" y="111007"/>
                  </a:lnTo>
                  <a:lnTo>
                    <a:pt x="221661" y="112524"/>
                  </a:lnTo>
                  <a:lnTo>
                    <a:pt x="220535" y="114121"/>
                  </a:lnTo>
                  <a:lnTo>
                    <a:pt x="218790" y="115834"/>
                  </a:lnTo>
                  <a:lnTo>
                    <a:pt x="217280" y="116804"/>
                  </a:lnTo>
                  <a:lnTo>
                    <a:pt x="213345" y="117437"/>
                  </a:lnTo>
                  <a:lnTo>
                    <a:pt x="211319" y="121318"/>
                  </a:lnTo>
                  <a:lnTo>
                    <a:pt x="209605" y="124346"/>
                  </a:lnTo>
                  <a:lnTo>
                    <a:pt x="209559" y="125558"/>
                  </a:lnTo>
                  <a:lnTo>
                    <a:pt x="207908" y="131833"/>
                  </a:lnTo>
                  <a:lnTo>
                    <a:pt x="205037" y="136558"/>
                  </a:lnTo>
                  <a:lnTo>
                    <a:pt x="204849" y="138224"/>
                  </a:lnTo>
                  <a:lnTo>
                    <a:pt x="204841" y="139593"/>
                  </a:lnTo>
                  <a:lnTo>
                    <a:pt x="201250" y="143748"/>
                  </a:lnTo>
                  <a:lnTo>
                    <a:pt x="200295" y="144976"/>
                  </a:lnTo>
                  <a:lnTo>
                    <a:pt x="199380" y="146580"/>
                  </a:lnTo>
                  <a:lnTo>
                    <a:pt x="200288" y="148129"/>
                  </a:lnTo>
                  <a:lnTo>
                    <a:pt x="201297" y="149537"/>
                  </a:lnTo>
                  <a:lnTo>
                    <a:pt x="201446" y="150014"/>
                  </a:lnTo>
                  <a:lnTo>
                    <a:pt x="199818" y="151336"/>
                  </a:lnTo>
                  <a:lnTo>
                    <a:pt x="196971" y="153637"/>
                  </a:lnTo>
                  <a:lnTo>
                    <a:pt x="195273" y="155014"/>
                  </a:lnTo>
                  <a:lnTo>
                    <a:pt x="194898" y="155765"/>
                  </a:lnTo>
                  <a:lnTo>
                    <a:pt x="194647" y="159215"/>
                  </a:lnTo>
                  <a:lnTo>
                    <a:pt x="194154" y="160146"/>
                  </a:lnTo>
                  <a:lnTo>
                    <a:pt x="193020" y="161413"/>
                  </a:lnTo>
                  <a:lnTo>
                    <a:pt x="191353" y="162806"/>
                  </a:lnTo>
                  <a:lnTo>
                    <a:pt x="189664" y="163885"/>
                  </a:lnTo>
                  <a:lnTo>
                    <a:pt x="187747" y="164636"/>
                  </a:lnTo>
                  <a:lnTo>
                    <a:pt x="185908" y="164918"/>
                  </a:lnTo>
                  <a:lnTo>
                    <a:pt x="184876" y="164480"/>
                  </a:lnTo>
                  <a:lnTo>
                    <a:pt x="184289" y="163431"/>
                  </a:lnTo>
                  <a:lnTo>
                    <a:pt x="183256" y="159207"/>
                  </a:lnTo>
                  <a:lnTo>
                    <a:pt x="182732" y="158299"/>
                  </a:lnTo>
                  <a:lnTo>
                    <a:pt x="181535" y="157478"/>
                  </a:lnTo>
                  <a:lnTo>
                    <a:pt x="179172" y="155162"/>
                  </a:lnTo>
                  <a:lnTo>
                    <a:pt x="176778" y="152823"/>
                  </a:lnTo>
                  <a:lnTo>
                    <a:pt x="173891" y="151180"/>
                  </a:lnTo>
                  <a:lnTo>
                    <a:pt x="173273" y="151297"/>
                  </a:lnTo>
                  <a:lnTo>
                    <a:pt x="172796" y="151743"/>
                  </a:lnTo>
                  <a:lnTo>
                    <a:pt x="171975" y="154098"/>
                  </a:lnTo>
                  <a:lnTo>
                    <a:pt x="171169" y="154959"/>
                  </a:lnTo>
                  <a:lnTo>
                    <a:pt x="169651" y="155256"/>
                  </a:lnTo>
                  <a:lnTo>
                    <a:pt x="167015" y="155272"/>
                  </a:lnTo>
                  <a:lnTo>
                    <a:pt x="165090" y="154943"/>
                  </a:lnTo>
                  <a:lnTo>
                    <a:pt x="164652" y="154474"/>
                  </a:lnTo>
                  <a:lnTo>
                    <a:pt x="164261" y="153457"/>
                  </a:lnTo>
                  <a:lnTo>
                    <a:pt x="163729" y="152643"/>
                  </a:lnTo>
                  <a:lnTo>
                    <a:pt x="161429" y="154294"/>
                  </a:lnTo>
                  <a:lnTo>
                    <a:pt x="157814" y="156891"/>
                  </a:lnTo>
                  <a:lnTo>
                    <a:pt x="156641" y="157314"/>
                  </a:lnTo>
                  <a:lnTo>
                    <a:pt x="155741" y="157838"/>
                  </a:lnTo>
                  <a:lnTo>
                    <a:pt x="154552" y="160255"/>
                  </a:lnTo>
                  <a:lnTo>
                    <a:pt x="153105" y="162845"/>
                  </a:lnTo>
                  <a:lnTo>
                    <a:pt x="151219" y="164198"/>
                  </a:lnTo>
                  <a:lnTo>
                    <a:pt x="149381" y="165341"/>
                  </a:lnTo>
                  <a:lnTo>
                    <a:pt x="148325" y="166334"/>
                  </a:lnTo>
                  <a:lnTo>
                    <a:pt x="146814" y="167507"/>
                  </a:lnTo>
                  <a:lnTo>
                    <a:pt x="143857" y="170441"/>
                  </a:lnTo>
                  <a:lnTo>
                    <a:pt x="139938" y="174322"/>
                  </a:lnTo>
                  <a:lnTo>
                    <a:pt x="138553" y="176325"/>
                  </a:lnTo>
                  <a:lnTo>
                    <a:pt x="137184" y="179321"/>
                  </a:lnTo>
                  <a:lnTo>
                    <a:pt x="136386" y="182638"/>
                  </a:lnTo>
                  <a:lnTo>
                    <a:pt x="135517" y="186268"/>
                  </a:lnTo>
                  <a:lnTo>
                    <a:pt x="134242" y="192104"/>
                  </a:lnTo>
                  <a:lnTo>
                    <a:pt x="132365" y="195406"/>
                  </a:lnTo>
                  <a:lnTo>
                    <a:pt x="130722" y="198027"/>
                  </a:lnTo>
                  <a:lnTo>
                    <a:pt x="129501" y="200084"/>
                  </a:lnTo>
                  <a:lnTo>
                    <a:pt x="128860" y="201782"/>
                  </a:lnTo>
                  <a:lnTo>
                    <a:pt x="128594" y="201727"/>
                  </a:lnTo>
                  <a:lnTo>
                    <a:pt x="127952" y="202455"/>
                  </a:lnTo>
                  <a:lnTo>
                    <a:pt x="126122" y="201978"/>
                  </a:lnTo>
                  <a:lnTo>
                    <a:pt x="125300" y="200499"/>
                  </a:lnTo>
                  <a:lnTo>
                    <a:pt x="124166" y="200256"/>
                  </a:lnTo>
                  <a:lnTo>
                    <a:pt x="122210" y="198089"/>
                  </a:lnTo>
                  <a:lnTo>
                    <a:pt x="121795" y="198449"/>
                  </a:lnTo>
                  <a:lnTo>
                    <a:pt x="123861" y="203957"/>
                  </a:lnTo>
                  <a:lnTo>
                    <a:pt x="123094" y="206108"/>
                  </a:lnTo>
                  <a:lnTo>
                    <a:pt x="117281" y="206155"/>
                  </a:lnTo>
                  <a:lnTo>
                    <a:pt x="112282" y="206875"/>
                  </a:lnTo>
                  <a:lnTo>
                    <a:pt x="108847" y="206813"/>
                  </a:lnTo>
                  <a:lnTo>
                    <a:pt x="107126" y="206030"/>
                  </a:lnTo>
                  <a:lnTo>
                    <a:pt x="106360" y="203965"/>
                  </a:lnTo>
                  <a:lnTo>
                    <a:pt x="106062" y="204176"/>
                  </a:lnTo>
                  <a:lnTo>
                    <a:pt x="105890" y="205279"/>
                  </a:lnTo>
                  <a:lnTo>
                    <a:pt x="104803" y="206148"/>
                  </a:lnTo>
                  <a:lnTo>
                    <a:pt x="100946" y="206312"/>
                  </a:lnTo>
                  <a:lnTo>
                    <a:pt x="99240" y="204903"/>
                  </a:lnTo>
                  <a:lnTo>
                    <a:pt x="97863" y="203323"/>
                  </a:lnTo>
                  <a:lnTo>
                    <a:pt x="96385" y="202627"/>
                  </a:lnTo>
                  <a:lnTo>
                    <a:pt x="96612" y="203284"/>
                  </a:lnTo>
                  <a:lnTo>
                    <a:pt x="98309" y="204825"/>
                  </a:lnTo>
                  <a:lnTo>
                    <a:pt x="98106" y="207039"/>
                  </a:lnTo>
                  <a:lnTo>
                    <a:pt x="95000" y="209605"/>
                  </a:lnTo>
                  <a:lnTo>
                    <a:pt x="93021" y="209754"/>
                  </a:lnTo>
                  <a:lnTo>
                    <a:pt x="91808" y="208651"/>
                  </a:lnTo>
                  <a:lnTo>
                    <a:pt x="91174" y="206852"/>
                  </a:lnTo>
                  <a:lnTo>
                    <a:pt x="90854" y="204192"/>
                  </a:lnTo>
                  <a:lnTo>
                    <a:pt x="90040" y="202455"/>
                  </a:lnTo>
                  <a:lnTo>
                    <a:pt x="89602" y="202455"/>
                  </a:lnTo>
                  <a:lnTo>
                    <a:pt x="90009" y="204043"/>
                  </a:lnTo>
                  <a:lnTo>
                    <a:pt x="90142" y="205342"/>
                  </a:lnTo>
                  <a:lnTo>
                    <a:pt x="90157" y="208041"/>
                  </a:lnTo>
                  <a:lnTo>
                    <a:pt x="91636" y="210137"/>
                  </a:lnTo>
                  <a:lnTo>
                    <a:pt x="89367" y="210787"/>
                  </a:lnTo>
                  <a:lnTo>
                    <a:pt x="88444" y="210810"/>
                  </a:lnTo>
                  <a:lnTo>
                    <a:pt x="86645" y="210857"/>
                  </a:lnTo>
                  <a:lnTo>
                    <a:pt x="86300" y="210075"/>
                  </a:lnTo>
                  <a:lnTo>
                    <a:pt x="85956" y="208338"/>
                  </a:lnTo>
                  <a:lnTo>
                    <a:pt x="85479" y="207884"/>
                  </a:lnTo>
                  <a:lnTo>
                    <a:pt x="84923" y="210826"/>
                  </a:lnTo>
                  <a:lnTo>
                    <a:pt x="83726" y="211029"/>
                  </a:lnTo>
                  <a:lnTo>
                    <a:pt x="82897" y="211006"/>
                  </a:lnTo>
                  <a:lnTo>
                    <a:pt x="79330" y="211647"/>
                  </a:lnTo>
                  <a:lnTo>
                    <a:pt x="78532" y="211522"/>
                  </a:lnTo>
                  <a:lnTo>
                    <a:pt x="78367" y="210974"/>
                  </a:lnTo>
                  <a:lnTo>
                    <a:pt x="78790" y="210161"/>
                  </a:lnTo>
                  <a:lnTo>
                    <a:pt x="78696" y="208839"/>
                  </a:lnTo>
                  <a:lnTo>
                    <a:pt x="77460" y="209856"/>
                  </a:lnTo>
                  <a:lnTo>
                    <a:pt x="77264" y="211898"/>
                  </a:lnTo>
                  <a:lnTo>
                    <a:pt x="76560" y="212226"/>
                  </a:lnTo>
                  <a:lnTo>
                    <a:pt x="74440" y="211937"/>
                  </a:lnTo>
                  <a:lnTo>
                    <a:pt x="72117" y="210888"/>
                  </a:lnTo>
                  <a:lnTo>
                    <a:pt x="70701" y="209817"/>
                  </a:lnTo>
                  <a:lnTo>
                    <a:pt x="68338" y="208322"/>
                  </a:lnTo>
                  <a:lnTo>
                    <a:pt x="63706" y="204137"/>
                  </a:lnTo>
                  <a:lnTo>
                    <a:pt x="62955" y="202251"/>
                  </a:lnTo>
                  <a:lnTo>
                    <a:pt x="61633" y="199943"/>
                  </a:lnTo>
                  <a:lnTo>
                    <a:pt x="60647" y="197596"/>
                  </a:lnTo>
                  <a:lnTo>
                    <a:pt x="59223" y="193591"/>
                  </a:lnTo>
                  <a:lnTo>
                    <a:pt x="59662" y="193301"/>
                  </a:lnTo>
                  <a:lnTo>
                    <a:pt x="60733" y="193646"/>
                  </a:lnTo>
                  <a:lnTo>
                    <a:pt x="61258" y="193043"/>
                  </a:lnTo>
                  <a:lnTo>
                    <a:pt x="59333" y="192605"/>
                  </a:lnTo>
                  <a:lnTo>
                    <a:pt x="58934" y="192136"/>
                  </a:lnTo>
                  <a:lnTo>
                    <a:pt x="58801" y="190728"/>
                  </a:lnTo>
                  <a:lnTo>
                    <a:pt x="58887" y="189006"/>
                  </a:lnTo>
                  <a:lnTo>
                    <a:pt x="60452" y="188404"/>
                  </a:lnTo>
                  <a:lnTo>
                    <a:pt x="61805" y="188107"/>
                  </a:lnTo>
                  <a:lnTo>
                    <a:pt x="62486" y="187066"/>
                  </a:lnTo>
                  <a:lnTo>
                    <a:pt x="62877" y="186018"/>
                  </a:lnTo>
                  <a:lnTo>
                    <a:pt x="59286" y="187606"/>
                  </a:lnTo>
                  <a:lnTo>
                    <a:pt x="55914" y="185807"/>
                  </a:lnTo>
                  <a:lnTo>
                    <a:pt x="55187" y="184719"/>
                  </a:lnTo>
                  <a:lnTo>
                    <a:pt x="55554" y="183882"/>
                  </a:lnTo>
                  <a:lnTo>
                    <a:pt x="57166" y="183757"/>
                  </a:lnTo>
                  <a:lnTo>
                    <a:pt x="59466" y="183819"/>
                  </a:lnTo>
                  <a:lnTo>
                    <a:pt x="60843" y="183006"/>
                  </a:lnTo>
                  <a:lnTo>
                    <a:pt x="59998" y="182716"/>
                  </a:lnTo>
                  <a:lnTo>
                    <a:pt x="58511" y="182747"/>
                  </a:lnTo>
                  <a:lnTo>
                    <a:pt x="57964" y="182208"/>
                  </a:lnTo>
                  <a:lnTo>
                    <a:pt x="58011" y="180901"/>
                  </a:lnTo>
                  <a:lnTo>
                    <a:pt x="57526" y="181191"/>
                  </a:lnTo>
                  <a:lnTo>
                    <a:pt x="56884" y="182349"/>
                  </a:lnTo>
                  <a:lnTo>
                    <a:pt x="54616" y="183201"/>
                  </a:lnTo>
                  <a:lnTo>
                    <a:pt x="53285" y="182349"/>
                  </a:lnTo>
                  <a:lnTo>
                    <a:pt x="53152" y="180455"/>
                  </a:lnTo>
                  <a:lnTo>
                    <a:pt x="52863" y="179603"/>
                  </a:lnTo>
                  <a:lnTo>
                    <a:pt x="51744" y="178937"/>
                  </a:lnTo>
                  <a:lnTo>
                    <a:pt x="47770" y="173923"/>
                  </a:lnTo>
                  <a:lnTo>
                    <a:pt x="42779" y="169737"/>
                  </a:lnTo>
                  <a:lnTo>
                    <a:pt x="38343" y="166850"/>
                  </a:lnTo>
                  <a:lnTo>
                    <a:pt x="31638" y="165473"/>
                  </a:lnTo>
                  <a:lnTo>
                    <a:pt x="17603" y="165528"/>
                  </a:lnTo>
                  <a:lnTo>
                    <a:pt x="16813" y="165129"/>
                  </a:lnTo>
                  <a:lnTo>
                    <a:pt x="17673" y="164472"/>
                  </a:lnTo>
                  <a:lnTo>
                    <a:pt x="18902" y="164026"/>
                  </a:lnTo>
                  <a:lnTo>
                    <a:pt x="23416" y="161687"/>
                  </a:lnTo>
                  <a:lnTo>
                    <a:pt x="22657" y="161374"/>
                  </a:lnTo>
                  <a:lnTo>
                    <a:pt x="17963" y="162837"/>
                  </a:lnTo>
                  <a:lnTo>
                    <a:pt x="16359" y="162978"/>
                  </a:lnTo>
                  <a:lnTo>
                    <a:pt x="14278" y="165786"/>
                  </a:lnTo>
                  <a:lnTo>
                    <a:pt x="1917" y="166256"/>
                  </a:lnTo>
                  <a:lnTo>
                    <a:pt x="469" y="166404"/>
                  </a:lnTo>
                  <a:lnTo>
                    <a:pt x="501" y="165121"/>
                  </a:lnTo>
                  <a:lnTo>
                    <a:pt x="1103" y="161429"/>
                  </a:lnTo>
                  <a:lnTo>
                    <a:pt x="1502" y="159974"/>
                  </a:lnTo>
                  <a:lnTo>
                    <a:pt x="1964" y="158878"/>
                  </a:lnTo>
                  <a:lnTo>
                    <a:pt x="1486" y="157564"/>
                  </a:lnTo>
                  <a:lnTo>
                    <a:pt x="1017" y="155780"/>
                  </a:lnTo>
                  <a:lnTo>
                    <a:pt x="790" y="152979"/>
                  </a:lnTo>
                  <a:lnTo>
                    <a:pt x="1369" y="152111"/>
                  </a:lnTo>
                  <a:lnTo>
                    <a:pt x="1565" y="151055"/>
                  </a:lnTo>
                  <a:lnTo>
                    <a:pt x="1424" y="149396"/>
                  </a:lnTo>
                  <a:lnTo>
                    <a:pt x="1424" y="143857"/>
                  </a:lnTo>
                  <a:lnTo>
                    <a:pt x="1760" y="143255"/>
                  </a:lnTo>
                  <a:lnTo>
                    <a:pt x="2159" y="142793"/>
                  </a:lnTo>
                  <a:lnTo>
                    <a:pt x="2183" y="142058"/>
                  </a:lnTo>
                  <a:lnTo>
                    <a:pt x="1432" y="140626"/>
                  </a:lnTo>
                  <a:lnTo>
                    <a:pt x="735" y="138991"/>
                  </a:lnTo>
                  <a:lnTo>
                    <a:pt x="759" y="136636"/>
                  </a:lnTo>
                  <a:lnTo>
                    <a:pt x="477" y="134360"/>
                  </a:lnTo>
                  <a:lnTo>
                    <a:pt x="0" y="133319"/>
                  </a:lnTo>
                  <a:lnTo>
                    <a:pt x="360" y="129439"/>
                  </a:lnTo>
                  <a:lnTo>
                    <a:pt x="563" y="124526"/>
                  </a:lnTo>
                  <a:lnTo>
                    <a:pt x="376" y="122343"/>
                  </a:lnTo>
                  <a:lnTo>
                    <a:pt x="829" y="120802"/>
                  </a:lnTo>
                  <a:lnTo>
                    <a:pt x="1072" y="117007"/>
                  </a:lnTo>
                  <a:lnTo>
                    <a:pt x="1033" y="113291"/>
                  </a:lnTo>
                  <a:lnTo>
                    <a:pt x="1956" y="107416"/>
                  </a:lnTo>
                  <a:lnTo>
                    <a:pt x="4663" y="107134"/>
                  </a:lnTo>
                  <a:lnTo>
                    <a:pt x="7886" y="106641"/>
                  </a:lnTo>
                  <a:lnTo>
                    <a:pt x="9326" y="104333"/>
                  </a:lnTo>
                  <a:lnTo>
                    <a:pt x="10155" y="101407"/>
                  </a:lnTo>
                  <a:lnTo>
                    <a:pt x="9889" y="98513"/>
                  </a:lnTo>
                  <a:lnTo>
                    <a:pt x="10515" y="97558"/>
                  </a:lnTo>
                  <a:lnTo>
                    <a:pt x="11806" y="95986"/>
                  </a:lnTo>
                  <a:lnTo>
                    <a:pt x="14137" y="93740"/>
                  </a:lnTo>
                  <a:lnTo>
                    <a:pt x="14043" y="91276"/>
                  </a:lnTo>
                  <a:lnTo>
                    <a:pt x="14685" y="90517"/>
                  </a:lnTo>
                  <a:lnTo>
                    <a:pt x="15788" y="89946"/>
                  </a:lnTo>
                  <a:lnTo>
                    <a:pt x="17368" y="89657"/>
                  </a:lnTo>
                  <a:lnTo>
                    <a:pt x="19136" y="88428"/>
                  </a:lnTo>
                  <a:lnTo>
                    <a:pt x="20114" y="86277"/>
                  </a:lnTo>
                  <a:lnTo>
                    <a:pt x="21076" y="82834"/>
                  </a:lnTo>
                  <a:lnTo>
                    <a:pt x="19559" y="80433"/>
                  </a:lnTo>
                  <a:lnTo>
                    <a:pt x="19582" y="79901"/>
                  </a:lnTo>
                  <a:lnTo>
                    <a:pt x="20161" y="78610"/>
                  </a:lnTo>
                  <a:lnTo>
                    <a:pt x="21092" y="77319"/>
                  </a:lnTo>
                  <a:lnTo>
                    <a:pt x="21827" y="76904"/>
                  </a:lnTo>
                  <a:lnTo>
                    <a:pt x="23549" y="77233"/>
                  </a:lnTo>
                  <a:lnTo>
                    <a:pt x="23846" y="77123"/>
                  </a:lnTo>
                  <a:lnTo>
                    <a:pt x="24112" y="76717"/>
                  </a:lnTo>
                  <a:lnTo>
                    <a:pt x="25223" y="72907"/>
                  </a:lnTo>
                  <a:lnTo>
                    <a:pt x="25121" y="71882"/>
                  </a:lnTo>
                  <a:lnTo>
                    <a:pt x="23517" y="69331"/>
                  </a:lnTo>
                  <a:lnTo>
                    <a:pt x="23251" y="67516"/>
                  </a:lnTo>
                  <a:lnTo>
                    <a:pt x="23017" y="64817"/>
                  </a:lnTo>
                  <a:lnTo>
                    <a:pt x="22625" y="62423"/>
                  </a:lnTo>
                  <a:lnTo>
                    <a:pt x="22164" y="61515"/>
                  </a:lnTo>
                  <a:lnTo>
                    <a:pt x="21311" y="60757"/>
                  </a:lnTo>
                  <a:lnTo>
                    <a:pt x="20928" y="60264"/>
                  </a:lnTo>
                  <a:lnTo>
                    <a:pt x="17611" y="55398"/>
                  </a:lnTo>
                  <a:lnTo>
                    <a:pt x="17665" y="53090"/>
                  </a:lnTo>
                  <a:lnTo>
                    <a:pt x="19058" y="50140"/>
                  </a:lnTo>
                  <a:lnTo>
                    <a:pt x="19965" y="48709"/>
                  </a:lnTo>
                  <a:lnTo>
                    <a:pt x="21233" y="47911"/>
                  </a:lnTo>
                  <a:lnTo>
                    <a:pt x="21483" y="47230"/>
                  </a:lnTo>
                  <a:lnTo>
                    <a:pt x="21108" y="46401"/>
                  </a:lnTo>
                  <a:lnTo>
                    <a:pt x="20466" y="45775"/>
                  </a:lnTo>
                  <a:lnTo>
                    <a:pt x="20318" y="44445"/>
                  </a:lnTo>
                  <a:lnTo>
                    <a:pt x="20497" y="43561"/>
                  </a:lnTo>
                  <a:lnTo>
                    <a:pt x="20951" y="42591"/>
                  </a:lnTo>
                  <a:lnTo>
                    <a:pt x="20771" y="40557"/>
                  </a:lnTo>
                  <a:lnTo>
                    <a:pt x="20810" y="37435"/>
                  </a:lnTo>
                  <a:lnTo>
                    <a:pt x="21022" y="32882"/>
                  </a:lnTo>
                  <a:lnTo>
                    <a:pt x="21084" y="30097"/>
                  </a:lnTo>
                  <a:lnTo>
                    <a:pt x="23775" y="28031"/>
                  </a:lnTo>
                  <a:lnTo>
                    <a:pt x="27695" y="24612"/>
                  </a:lnTo>
                  <a:lnTo>
                    <a:pt x="29690" y="21037"/>
                  </a:lnTo>
                  <a:lnTo>
                    <a:pt x="30762" y="18330"/>
                  </a:lnTo>
                  <a:lnTo>
                    <a:pt x="32076" y="9318"/>
                  </a:lnTo>
                  <a:lnTo>
                    <a:pt x="33031" y="8770"/>
                  </a:lnTo>
                  <a:lnTo>
                    <a:pt x="34157" y="8347"/>
                  </a:lnTo>
                  <a:lnTo>
                    <a:pt x="38092" y="5062"/>
                  </a:lnTo>
                  <a:lnTo>
                    <a:pt x="41120" y="3841"/>
                  </a:lnTo>
                  <a:lnTo>
                    <a:pt x="43436" y="3137"/>
                  </a:lnTo>
                  <a:lnTo>
                    <a:pt x="46917" y="2542"/>
                  </a:lnTo>
                  <a:lnTo>
                    <a:pt x="49076" y="2785"/>
                  </a:lnTo>
                  <a:lnTo>
                    <a:pt x="53012" y="2934"/>
                  </a:lnTo>
                  <a:lnTo>
                    <a:pt x="56110" y="2605"/>
                  </a:lnTo>
                  <a:lnTo>
                    <a:pt x="58738" y="814"/>
                  </a:lnTo>
                  <a:lnTo>
                    <a:pt x="59928" y="313"/>
                  </a:lnTo>
                  <a:lnTo>
                    <a:pt x="61602" y="0"/>
                  </a:lnTo>
                  <a:lnTo>
                    <a:pt x="69206" y="2417"/>
                  </a:lnTo>
                  <a:lnTo>
                    <a:pt x="76803" y="4702"/>
                  </a:lnTo>
                  <a:lnTo>
                    <a:pt x="78180" y="4491"/>
                  </a:lnTo>
                  <a:lnTo>
                    <a:pt x="79337" y="4811"/>
                  </a:lnTo>
                  <a:lnTo>
                    <a:pt x="81239" y="6047"/>
                  </a:lnTo>
                  <a:lnTo>
                    <a:pt x="84039" y="8700"/>
                  </a:lnTo>
                  <a:lnTo>
                    <a:pt x="85706" y="10413"/>
                  </a:lnTo>
                  <a:lnTo>
                    <a:pt x="86512" y="11414"/>
                  </a:lnTo>
                  <a:lnTo>
                    <a:pt x="90415" y="17165"/>
                  </a:lnTo>
                  <a:lnTo>
                    <a:pt x="91871" y="18612"/>
                  </a:lnTo>
                  <a:lnTo>
                    <a:pt x="93334" y="19402"/>
                  </a:lnTo>
                  <a:lnTo>
                    <a:pt x="94820" y="19684"/>
                  </a:lnTo>
                  <a:lnTo>
                    <a:pt x="95962" y="19574"/>
                  </a:lnTo>
                  <a:lnTo>
                    <a:pt x="97042" y="18925"/>
                  </a:lnTo>
                  <a:lnTo>
                    <a:pt x="98513" y="17642"/>
                  </a:lnTo>
                  <a:lnTo>
                    <a:pt x="100750" y="17055"/>
                  </a:lnTo>
                  <a:lnTo>
                    <a:pt x="102573" y="17172"/>
                  </a:lnTo>
                  <a:lnTo>
                    <a:pt x="112032" y="12001"/>
                  </a:lnTo>
                  <a:lnTo>
                    <a:pt x="112947" y="11931"/>
                  </a:lnTo>
                  <a:lnTo>
                    <a:pt x="115701" y="12338"/>
                  </a:lnTo>
                  <a:lnTo>
                    <a:pt x="118760" y="13049"/>
                  </a:lnTo>
                  <a:lnTo>
                    <a:pt x="126685" y="18236"/>
                  </a:lnTo>
                  <a:lnTo>
                    <a:pt x="133155" y="21632"/>
                  </a:lnTo>
                  <a:lnTo>
                    <a:pt x="137700" y="22766"/>
                  </a:lnTo>
                  <a:lnTo>
                    <a:pt x="143059" y="23572"/>
                  </a:lnTo>
                  <a:lnTo>
                    <a:pt x="152158" y="23815"/>
                  </a:lnTo>
                  <a:lnTo>
                    <a:pt x="159035" y="16546"/>
                  </a:lnTo>
                  <a:lnTo>
                    <a:pt x="161578" y="14958"/>
                  </a:lnTo>
                  <a:lnTo>
                    <a:pt x="164644" y="13527"/>
                  </a:lnTo>
                  <a:lnTo>
                    <a:pt x="165630" y="13284"/>
                  </a:lnTo>
                  <a:lnTo>
                    <a:pt x="171036" y="12181"/>
                  </a:lnTo>
                  <a:lnTo>
                    <a:pt x="181637" y="11250"/>
                  </a:lnTo>
                  <a:lnTo>
                    <a:pt x="191580" y="11657"/>
                  </a:lnTo>
                  <a:lnTo>
                    <a:pt x="193536" y="11946"/>
                  </a:lnTo>
                  <a:lnTo>
                    <a:pt x="197761" y="12909"/>
                  </a:lnTo>
                  <a:lnTo>
                    <a:pt x="204270" y="15279"/>
                  </a:lnTo>
                  <a:lnTo>
                    <a:pt x="207078" y="17556"/>
                  </a:lnTo>
                  <a:lnTo>
                    <a:pt x="211491" y="17931"/>
                  </a:lnTo>
                  <a:lnTo>
                    <a:pt x="214652" y="17477"/>
                  </a:lnTo>
                  <a:lnTo>
                    <a:pt x="215684" y="15224"/>
                  </a:lnTo>
                  <a:lnTo>
                    <a:pt x="218861" y="12259"/>
                  </a:lnTo>
                  <a:lnTo>
                    <a:pt x="221169" y="11054"/>
                  </a:lnTo>
                  <a:lnTo>
                    <a:pt x="223617" y="9513"/>
                  </a:lnTo>
                  <a:lnTo>
                    <a:pt x="227498" y="7596"/>
                  </a:lnTo>
                  <a:lnTo>
                    <a:pt x="230690" y="6736"/>
                  </a:lnTo>
                  <a:lnTo>
                    <a:pt x="233545" y="4537"/>
                  </a:lnTo>
                  <a:lnTo>
                    <a:pt x="235806" y="3841"/>
                  </a:lnTo>
                  <a:lnTo>
                    <a:pt x="239733" y="3786"/>
                  </a:lnTo>
                  <a:close/>
                  <a:moveTo>
                    <a:pt x="101282" y="209144"/>
                  </a:moveTo>
                  <a:lnTo>
                    <a:pt x="99162" y="209809"/>
                  </a:lnTo>
                  <a:lnTo>
                    <a:pt x="97770" y="209645"/>
                  </a:lnTo>
                  <a:lnTo>
                    <a:pt x="99678" y="206750"/>
                  </a:lnTo>
                  <a:lnTo>
                    <a:pt x="100648" y="207376"/>
                  </a:lnTo>
                  <a:lnTo>
                    <a:pt x="101893" y="207634"/>
                  </a:lnTo>
                  <a:lnTo>
                    <a:pt x="101282" y="20914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D3EE23E1-51BE-9F64-840A-7DBE94A06E6F}"/>
                </a:ext>
              </a:extLst>
            </p:cNvPr>
            <p:cNvSpPr>
              <a:spLocks/>
            </p:cNvSpPr>
            <p:nvPr/>
          </p:nvSpPr>
          <p:spPr>
            <a:xfrm>
              <a:off x="5325980" y="4317455"/>
              <a:ext cx="99083" cy="95641"/>
            </a:xfrm>
            <a:custGeom>
              <a:avLst/>
              <a:gdLst>
                <a:gd name="connsiteX0" fmla="*/ 99084 w 99083"/>
                <a:gd name="connsiteY0" fmla="*/ 336 h 95641"/>
                <a:gd name="connsiteX1" fmla="*/ 98473 w 99083"/>
                <a:gd name="connsiteY1" fmla="*/ 1166 h 95641"/>
                <a:gd name="connsiteX2" fmla="*/ 97801 w 99083"/>
                <a:gd name="connsiteY2" fmla="*/ 1713 h 95641"/>
                <a:gd name="connsiteX3" fmla="*/ 96400 w 99083"/>
                <a:gd name="connsiteY3" fmla="*/ 4412 h 95641"/>
                <a:gd name="connsiteX4" fmla="*/ 95915 w 99083"/>
                <a:gd name="connsiteY4" fmla="*/ 4655 h 95641"/>
                <a:gd name="connsiteX5" fmla="*/ 95814 w 99083"/>
                <a:gd name="connsiteY5" fmla="*/ 2660 h 95641"/>
                <a:gd name="connsiteX6" fmla="*/ 94976 w 99083"/>
                <a:gd name="connsiteY6" fmla="*/ 2394 h 95641"/>
                <a:gd name="connsiteX7" fmla="*/ 93999 w 99083"/>
                <a:gd name="connsiteY7" fmla="*/ 3106 h 95641"/>
                <a:gd name="connsiteX8" fmla="*/ 93459 w 99083"/>
                <a:gd name="connsiteY8" fmla="*/ 4131 h 95641"/>
                <a:gd name="connsiteX9" fmla="*/ 94311 w 99083"/>
                <a:gd name="connsiteY9" fmla="*/ 5461 h 95641"/>
                <a:gd name="connsiteX10" fmla="*/ 95063 w 99083"/>
                <a:gd name="connsiteY10" fmla="*/ 5484 h 95641"/>
                <a:gd name="connsiteX11" fmla="*/ 95970 w 99083"/>
                <a:gd name="connsiteY11" fmla="*/ 5852 h 95641"/>
                <a:gd name="connsiteX12" fmla="*/ 98419 w 99083"/>
                <a:gd name="connsiteY12" fmla="*/ 15068 h 95641"/>
                <a:gd name="connsiteX13" fmla="*/ 97895 w 99083"/>
                <a:gd name="connsiteY13" fmla="*/ 16711 h 95641"/>
                <a:gd name="connsiteX14" fmla="*/ 96377 w 99083"/>
                <a:gd name="connsiteY14" fmla="*/ 19269 h 95641"/>
                <a:gd name="connsiteX15" fmla="*/ 94937 w 99083"/>
                <a:gd name="connsiteY15" fmla="*/ 21436 h 95641"/>
                <a:gd name="connsiteX16" fmla="*/ 93490 w 99083"/>
                <a:gd name="connsiteY16" fmla="*/ 22798 h 95641"/>
                <a:gd name="connsiteX17" fmla="*/ 91698 w 99083"/>
                <a:gd name="connsiteY17" fmla="*/ 28587 h 95641"/>
                <a:gd name="connsiteX18" fmla="*/ 90087 w 99083"/>
                <a:gd name="connsiteY18" fmla="*/ 37983 h 95641"/>
                <a:gd name="connsiteX19" fmla="*/ 91245 w 99083"/>
                <a:gd name="connsiteY19" fmla="*/ 46409 h 95641"/>
                <a:gd name="connsiteX20" fmla="*/ 90658 w 99083"/>
                <a:gd name="connsiteY20" fmla="*/ 54193 h 95641"/>
                <a:gd name="connsiteX21" fmla="*/ 91174 w 99083"/>
                <a:gd name="connsiteY21" fmla="*/ 56024 h 95641"/>
                <a:gd name="connsiteX22" fmla="*/ 91323 w 99083"/>
                <a:gd name="connsiteY22" fmla="*/ 58308 h 95641"/>
                <a:gd name="connsiteX23" fmla="*/ 90134 w 99083"/>
                <a:gd name="connsiteY23" fmla="*/ 58723 h 95641"/>
                <a:gd name="connsiteX24" fmla="*/ 89461 w 99083"/>
                <a:gd name="connsiteY24" fmla="*/ 58652 h 95641"/>
                <a:gd name="connsiteX25" fmla="*/ 88773 w 99083"/>
                <a:gd name="connsiteY25" fmla="*/ 57252 h 95641"/>
                <a:gd name="connsiteX26" fmla="*/ 88851 w 99083"/>
                <a:gd name="connsiteY26" fmla="*/ 56016 h 95641"/>
                <a:gd name="connsiteX27" fmla="*/ 89563 w 99083"/>
                <a:gd name="connsiteY27" fmla="*/ 54569 h 95641"/>
                <a:gd name="connsiteX28" fmla="*/ 89852 w 99083"/>
                <a:gd name="connsiteY28" fmla="*/ 52605 h 95641"/>
                <a:gd name="connsiteX29" fmla="*/ 89516 w 99083"/>
                <a:gd name="connsiteY29" fmla="*/ 51580 h 95641"/>
                <a:gd name="connsiteX30" fmla="*/ 88812 w 99083"/>
                <a:gd name="connsiteY30" fmla="*/ 53817 h 95641"/>
                <a:gd name="connsiteX31" fmla="*/ 87576 w 99083"/>
                <a:gd name="connsiteY31" fmla="*/ 54819 h 95641"/>
                <a:gd name="connsiteX32" fmla="*/ 86770 w 99083"/>
                <a:gd name="connsiteY32" fmla="*/ 55171 h 95641"/>
                <a:gd name="connsiteX33" fmla="*/ 85987 w 99083"/>
                <a:gd name="connsiteY33" fmla="*/ 56298 h 95641"/>
                <a:gd name="connsiteX34" fmla="*/ 86817 w 99083"/>
                <a:gd name="connsiteY34" fmla="*/ 58426 h 95641"/>
                <a:gd name="connsiteX35" fmla="*/ 87888 w 99083"/>
                <a:gd name="connsiteY35" fmla="*/ 59982 h 95641"/>
                <a:gd name="connsiteX36" fmla="*/ 88248 w 99083"/>
                <a:gd name="connsiteY36" fmla="*/ 61093 h 95641"/>
                <a:gd name="connsiteX37" fmla="*/ 87849 w 99083"/>
                <a:gd name="connsiteY37" fmla="*/ 62423 h 95641"/>
                <a:gd name="connsiteX38" fmla="*/ 87607 w 99083"/>
                <a:gd name="connsiteY38" fmla="*/ 66961 h 95641"/>
                <a:gd name="connsiteX39" fmla="*/ 87223 w 99083"/>
                <a:gd name="connsiteY39" fmla="*/ 66836 h 95641"/>
                <a:gd name="connsiteX40" fmla="*/ 86832 w 99083"/>
                <a:gd name="connsiteY40" fmla="*/ 66225 h 95641"/>
                <a:gd name="connsiteX41" fmla="*/ 85698 w 99083"/>
                <a:gd name="connsiteY41" fmla="*/ 66179 h 95641"/>
                <a:gd name="connsiteX42" fmla="*/ 85565 w 99083"/>
                <a:gd name="connsiteY42" fmla="*/ 68009 h 95641"/>
                <a:gd name="connsiteX43" fmla="*/ 85651 w 99083"/>
                <a:gd name="connsiteY43" fmla="*/ 69026 h 95641"/>
                <a:gd name="connsiteX44" fmla="*/ 84689 w 99083"/>
                <a:gd name="connsiteY44" fmla="*/ 69816 h 95641"/>
                <a:gd name="connsiteX45" fmla="*/ 84344 w 99083"/>
                <a:gd name="connsiteY45" fmla="*/ 70599 h 95641"/>
                <a:gd name="connsiteX46" fmla="*/ 85135 w 99083"/>
                <a:gd name="connsiteY46" fmla="*/ 71162 h 95641"/>
                <a:gd name="connsiteX47" fmla="*/ 86003 w 99083"/>
                <a:gd name="connsiteY47" fmla="*/ 71491 h 95641"/>
                <a:gd name="connsiteX48" fmla="*/ 87075 w 99083"/>
                <a:gd name="connsiteY48" fmla="*/ 71412 h 95641"/>
                <a:gd name="connsiteX49" fmla="*/ 87951 w 99083"/>
                <a:gd name="connsiteY49" fmla="*/ 73658 h 95641"/>
                <a:gd name="connsiteX50" fmla="*/ 88233 w 99083"/>
                <a:gd name="connsiteY50" fmla="*/ 75481 h 95641"/>
                <a:gd name="connsiteX51" fmla="*/ 86183 w 99083"/>
                <a:gd name="connsiteY51" fmla="*/ 77163 h 95641"/>
                <a:gd name="connsiteX52" fmla="*/ 85494 w 99083"/>
                <a:gd name="connsiteY52" fmla="*/ 78555 h 95641"/>
                <a:gd name="connsiteX53" fmla="*/ 84337 w 99083"/>
                <a:gd name="connsiteY53" fmla="*/ 80245 h 95641"/>
                <a:gd name="connsiteX54" fmla="*/ 83679 w 99083"/>
                <a:gd name="connsiteY54" fmla="*/ 81904 h 95641"/>
                <a:gd name="connsiteX55" fmla="*/ 83484 w 99083"/>
                <a:gd name="connsiteY55" fmla="*/ 83093 h 95641"/>
                <a:gd name="connsiteX56" fmla="*/ 84282 w 99083"/>
                <a:gd name="connsiteY56" fmla="*/ 86864 h 95641"/>
                <a:gd name="connsiteX57" fmla="*/ 85682 w 99083"/>
                <a:gd name="connsiteY57" fmla="*/ 89539 h 95641"/>
                <a:gd name="connsiteX58" fmla="*/ 86864 w 99083"/>
                <a:gd name="connsiteY58" fmla="*/ 91237 h 95641"/>
                <a:gd name="connsiteX59" fmla="*/ 88444 w 99083"/>
                <a:gd name="connsiteY59" fmla="*/ 91605 h 95641"/>
                <a:gd name="connsiteX60" fmla="*/ 88076 w 99083"/>
                <a:gd name="connsiteY60" fmla="*/ 93388 h 95641"/>
                <a:gd name="connsiteX61" fmla="*/ 86887 w 99083"/>
                <a:gd name="connsiteY61" fmla="*/ 94523 h 95641"/>
                <a:gd name="connsiteX62" fmla="*/ 84728 w 99083"/>
                <a:gd name="connsiteY62" fmla="*/ 95469 h 95641"/>
                <a:gd name="connsiteX63" fmla="*/ 82357 w 99083"/>
                <a:gd name="connsiteY63" fmla="*/ 95642 h 95641"/>
                <a:gd name="connsiteX64" fmla="*/ 78477 w 99083"/>
                <a:gd name="connsiteY64" fmla="*/ 94750 h 95641"/>
                <a:gd name="connsiteX65" fmla="*/ 76889 w 99083"/>
                <a:gd name="connsiteY65" fmla="*/ 94648 h 95641"/>
                <a:gd name="connsiteX66" fmla="*/ 76271 w 99083"/>
                <a:gd name="connsiteY66" fmla="*/ 94171 h 95641"/>
                <a:gd name="connsiteX67" fmla="*/ 76083 w 99083"/>
                <a:gd name="connsiteY67" fmla="*/ 93295 h 95641"/>
                <a:gd name="connsiteX68" fmla="*/ 74972 w 99083"/>
                <a:gd name="connsiteY68" fmla="*/ 91972 h 95641"/>
                <a:gd name="connsiteX69" fmla="*/ 72938 w 99083"/>
                <a:gd name="connsiteY69" fmla="*/ 90212 h 95641"/>
                <a:gd name="connsiteX70" fmla="*/ 71764 w 99083"/>
                <a:gd name="connsiteY70" fmla="*/ 90337 h 95641"/>
                <a:gd name="connsiteX71" fmla="*/ 69848 w 99083"/>
                <a:gd name="connsiteY71" fmla="*/ 89954 h 95641"/>
                <a:gd name="connsiteX72" fmla="*/ 66663 w 99083"/>
                <a:gd name="connsiteY72" fmla="*/ 88757 h 95641"/>
                <a:gd name="connsiteX73" fmla="*/ 65193 w 99083"/>
                <a:gd name="connsiteY73" fmla="*/ 88608 h 95641"/>
                <a:gd name="connsiteX74" fmla="*/ 63080 w 99083"/>
                <a:gd name="connsiteY74" fmla="*/ 89633 h 95641"/>
                <a:gd name="connsiteX75" fmla="*/ 60624 w 99083"/>
                <a:gd name="connsiteY75" fmla="*/ 90979 h 95641"/>
                <a:gd name="connsiteX76" fmla="*/ 54701 w 99083"/>
                <a:gd name="connsiteY76" fmla="*/ 88882 h 95641"/>
                <a:gd name="connsiteX77" fmla="*/ 50539 w 99083"/>
                <a:gd name="connsiteY77" fmla="*/ 87403 h 95641"/>
                <a:gd name="connsiteX78" fmla="*/ 46800 w 99083"/>
                <a:gd name="connsiteY78" fmla="*/ 86066 h 95641"/>
                <a:gd name="connsiteX79" fmla="*/ 45806 w 99083"/>
                <a:gd name="connsiteY79" fmla="*/ 85557 h 95641"/>
                <a:gd name="connsiteX80" fmla="*/ 44985 w 99083"/>
                <a:gd name="connsiteY80" fmla="*/ 85667 h 95641"/>
                <a:gd name="connsiteX81" fmla="*/ 44273 w 99083"/>
                <a:gd name="connsiteY81" fmla="*/ 86363 h 95641"/>
                <a:gd name="connsiteX82" fmla="*/ 43467 w 99083"/>
                <a:gd name="connsiteY82" fmla="*/ 87599 h 95641"/>
                <a:gd name="connsiteX83" fmla="*/ 43201 w 99083"/>
                <a:gd name="connsiteY83" fmla="*/ 87959 h 95641"/>
                <a:gd name="connsiteX84" fmla="*/ 42771 w 99083"/>
                <a:gd name="connsiteY84" fmla="*/ 88295 h 95641"/>
                <a:gd name="connsiteX85" fmla="*/ 42286 w 99083"/>
                <a:gd name="connsiteY85" fmla="*/ 88389 h 95641"/>
                <a:gd name="connsiteX86" fmla="*/ 42270 w 99083"/>
                <a:gd name="connsiteY86" fmla="*/ 87802 h 95641"/>
                <a:gd name="connsiteX87" fmla="*/ 40439 w 99083"/>
                <a:gd name="connsiteY87" fmla="*/ 85346 h 95641"/>
                <a:gd name="connsiteX88" fmla="*/ 37529 w 99083"/>
                <a:gd name="connsiteY88" fmla="*/ 82397 h 95641"/>
                <a:gd name="connsiteX89" fmla="*/ 26381 w 99083"/>
                <a:gd name="connsiteY89" fmla="*/ 73337 h 95641"/>
                <a:gd name="connsiteX90" fmla="*/ 22281 w 99083"/>
                <a:gd name="connsiteY90" fmla="*/ 67915 h 95641"/>
                <a:gd name="connsiteX91" fmla="*/ 20083 w 99083"/>
                <a:gd name="connsiteY91" fmla="*/ 64011 h 95641"/>
                <a:gd name="connsiteX92" fmla="*/ 17994 w 99083"/>
                <a:gd name="connsiteY92" fmla="*/ 61977 h 95641"/>
                <a:gd name="connsiteX93" fmla="*/ 11970 w 99083"/>
                <a:gd name="connsiteY93" fmla="*/ 57815 h 95641"/>
                <a:gd name="connsiteX94" fmla="*/ 10577 w 99083"/>
                <a:gd name="connsiteY94" fmla="*/ 56157 h 95641"/>
                <a:gd name="connsiteX95" fmla="*/ 4616 w 99083"/>
                <a:gd name="connsiteY95" fmla="*/ 50586 h 95641"/>
                <a:gd name="connsiteX96" fmla="*/ 63 w 99083"/>
                <a:gd name="connsiteY96" fmla="*/ 47316 h 95641"/>
                <a:gd name="connsiteX97" fmla="*/ 0 w 99083"/>
                <a:gd name="connsiteY97" fmla="*/ 45924 h 95641"/>
                <a:gd name="connsiteX98" fmla="*/ 1870 w 99083"/>
                <a:gd name="connsiteY98" fmla="*/ 44187 h 95641"/>
                <a:gd name="connsiteX99" fmla="*/ 2785 w 99083"/>
                <a:gd name="connsiteY99" fmla="*/ 44273 h 95641"/>
                <a:gd name="connsiteX100" fmla="*/ 3786 w 99083"/>
                <a:gd name="connsiteY100" fmla="*/ 45509 h 95641"/>
                <a:gd name="connsiteX101" fmla="*/ 5398 w 99083"/>
                <a:gd name="connsiteY101" fmla="*/ 46925 h 95641"/>
                <a:gd name="connsiteX102" fmla="*/ 6157 w 99083"/>
                <a:gd name="connsiteY102" fmla="*/ 46933 h 95641"/>
                <a:gd name="connsiteX103" fmla="*/ 7284 w 99083"/>
                <a:gd name="connsiteY103" fmla="*/ 46276 h 95641"/>
                <a:gd name="connsiteX104" fmla="*/ 7307 w 99083"/>
                <a:gd name="connsiteY104" fmla="*/ 45618 h 95641"/>
                <a:gd name="connsiteX105" fmla="*/ 13417 w 99083"/>
                <a:gd name="connsiteY105" fmla="*/ 45352 h 95641"/>
                <a:gd name="connsiteX106" fmla="*/ 14512 w 99083"/>
                <a:gd name="connsiteY106" fmla="*/ 44985 h 95641"/>
                <a:gd name="connsiteX107" fmla="*/ 15615 w 99083"/>
                <a:gd name="connsiteY107" fmla="*/ 43960 h 95641"/>
                <a:gd name="connsiteX108" fmla="*/ 16187 w 99083"/>
                <a:gd name="connsiteY108" fmla="*/ 42520 h 95641"/>
                <a:gd name="connsiteX109" fmla="*/ 16281 w 99083"/>
                <a:gd name="connsiteY109" fmla="*/ 41143 h 95641"/>
                <a:gd name="connsiteX110" fmla="*/ 16515 w 99083"/>
                <a:gd name="connsiteY110" fmla="*/ 40150 h 95641"/>
                <a:gd name="connsiteX111" fmla="*/ 17493 w 99083"/>
                <a:gd name="connsiteY111" fmla="*/ 39188 h 95641"/>
                <a:gd name="connsiteX112" fmla="*/ 19285 w 99083"/>
                <a:gd name="connsiteY112" fmla="*/ 38890 h 95641"/>
                <a:gd name="connsiteX113" fmla="*/ 20662 w 99083"/>
                <a:gd name="connsiteY113" fmla="*/ 38789 h 95641"/>
                <a:gd name="connsiteX114" fmla="*/ 21068 w 99083"/>
                <a:gd name="connsiteY114" fmla="*/ 38139 h 95641"/>
                <a:gd name="connsiteX115" fmla="*/ 20654 w 99083"/>
                <a:gd name="connsiteY115" fmla="*/ 36035 h 95641"/>
                <a:gd name="connsiteX116" fmla="*/ 19911 w 99083"/>
                <a:gd name="connsiteY116" fmla="*/ 30918 h 95641"/>
                <a:gd name="connsiteX117" fmla="*/ 19754 w 99083"/>
                <a:gd name="connsiteY117" fmla="*/ 29487 h 95641"/>
                <a:gd name="connsiteX118" fmla="*/ 20004 w 99083"/>
                <a:gd name="connsiteY118" fmla="*/ 28423 h 95641"/>
                <a:gd name="connsiteX119" fmla="*/ 20568 w 99083"/>
                <a:gd name="connsiteY119" fmla="*/ 28039 h 95641"/>
                <a:gd name="connsiteX120" fmla="*/ 23275 w 99083"/>
                <a:gd name="connsiteY120" fmla="*/ 27781 h 95641"/>
                <a:gd name="connsiteX121" fmla="*/ 28399 w 99083"/>
                <a:gd name="connsiteY121" fmla="*/ 28211 h 95641"/>
                <a:gd name="connsiteX122" fmla="*/ 29393 w 99083"/>
                <a:gd name="connsiteY122" fmla="*/ 27891 h 95641"/>
                <a:gd name="connsiteX123" fmla="*/ 31442 w 99083"/>
                <a:gd name="connsiteY123" fmla="*/ 24980 h 95641"/>
                <a:gd name="connsiteX124" fmla="*/ 33351 w 99083"/>
                <a:gd name="connsiteY124" fmla="*/ 22845 h 95641"/>
                <a:gd name="connsiteX125" fmla="*/ 34713 w 99083"/>
                <a:gd name="connsiteY125" fmla="*/ 21882 h 95641"/>
                <a:gd name="connsiteX126" fmla="*/ 35792 w 99083"/>
                <a:gd name="connsiteY126" fmla="*/ 21593 h 95641"/>
                <a:gd name="connsiteX127" fmla="*/ 37028 w 99083"/>
                <a:gd name="connsiteY127" fmla="*/ 23494 h 95641"/>
                <a:gd name="connsiteX128" fmla="*/ 41355 w 99083"/>
                <a:gd name="connsiteY128" fmla="*/ 26216 h 95641"/>
                <a:gd name="connsiteX129" fmla="*/ 42090 w 99083"/>
                <a:gd name="connsiteY129" fmla="*/ 26044 h 95641"/>
                <a:gd name="connsiteX130" fmla="*/ 42512 w 99083"/>
                <a:gd name="connsiteY130" fmla="*/ 25896 h 95641"/>
                <a:gd name="connsiteX131" fmla="*/ 42653 w 99083"/>
                <a:gd name="connsiteY131" fmla="*/ 25504 h 95641"/>
                <a:gd name="connsiteX132" fmla="*/ 42575 w 99083"/>
                <a:gd name="connsiteY132" fmla="*/ 24253 h 95641"/>
                <a:gd name="connsiteX133" fmla="*/ 43655 w 99083"/>
                <a:gd name="connsiteY133" fmla="*/ 23111 h 95641"/>
                <a:gd name="connsiteX134" fmla="*/ 45900 w 99083"/>
                <a:gd name="connsiteY134" fmla="*/ 22086 h 95641"/>
                <a:gd name="connsiteX135" fmla="*/ 48153 w 99083"/>
                <a:gd name="connsiteY135" fmla="*/ 20278 h 95641"/>
                <a:gd name="connsiteX136" fmla="*/ 50422 w 99083"/>
                <a:gd name="connsiteY136" fmla="*/ 17681 h 95641"/>
                <a:gd name="connsiteX137" fmla="*/ 52393 w 99083"/>
                <a:gd name="connsiteY137" fmla="*/ 16155 h 95641"/>
                <a:gd name="connsiteX138" fmla="*/ 54052 w 99083"/>
                <a:gd name="connsiteY138" fmla="*/ 15702 h 95641"/>
                <a:gd name="connsiteX139" fmla="*/ 54694 w 99083"/>
                <a:gd name="connsiteY139" fmla="*/ 14997 h 95641"/>
                <a:gd name="connsiteX140" fmla="*/ 54295 w 99083"/>
                <a:gd name="connsiteY140" fmla="*/ 14035 h 95641"/>
                <a:gd name="connsiteX141" fmla="*/ 54428 w 99083"/>
                <a:gd name="connsiteY141" fmla="*/ 12666 h 95641"/>
                <a:gd name="connsiteX142" fmla="*/ 55085 w 99083"/>
                <a:gd name="connsiteY142" fmla="*/ 10898 h 95641"/>
                <a:gd name="connsiteX143" fmla="*/ 56055 w 99083"/>
                <a:gd name="connsiteY143" fmla="*/ 9873 h 95641"/>
                <a:gd name="connsiteX144" fmla="*/ 57322 w 99083"/>
                <a:gd name="connsiteY144" fmla="*/ 9592 h 95641"/>
                <a:gd name="connsiteX145" fmla="*/ 57831 w 99083"/>
                <a:gd name="connsiteY145" fmla="*/ 9036 h 95641"/>
                <a:gd name="connsiteX146" fmla="*/ 57565 w 99083"/>
                <a:gd name="connsiteY146" fmla="*/ 8199 h 95641"/>
                <a:gd name="connsiteX147" fmla="*/ 57807 w 99083"/>
                <a:gd name="connsiteY147" fmla="*/ 7284 h 95641"/>
                <a:gd name="connsiteX148" fmla="*/ 58957 w 99083"/>
                <a:gd name="connsiteY148" fmla="*/ 5774 h 95641"/>
                <a:gd name="connsiteX149" fmla="*/ 61695 w 99083"/>
                <a:gd name="connsiteY149" fmla="*/ 4483 h 95641"/>
                <a:gd name="connsiteX150" fmla="*/ 63260 w 99083"/>
                <a:gd name="connsiteY150" fmla="*/ 4913 h 95641"/>
                <a:gd name="connsiteX151" fmla="*/ 64559 w 99083"/>
                <a:gd name="connsiteY151" fmla="*/ 6650 h 95641"/>
                <a:gd name="connsiteX152" fmla="*/ 66405 w 99083"/>
                <a:gd name="connsiteY152" fmla="*/ 7831 h 95641"/>
                <a:gd name="connsiteX153" fmla="*/ 68784 w 99083"/>
                <a:gd name="connsiteY153" fmla="*/ 8457 h 95641"/>
                <a:gd name="connsiteX154" fmla="*/ 70630 w 99083"/>
                <a:gd name="connsiteY154" fmla="*/ 8230 h 95641"/>
                <a:gd name="connsiteX155" fmla="*/ 71944 w 99083"/>
                <a:gd name="connsiteY155" fmla="*/ 7143 h 95641"/>
                <a:gd name="connsiteX156" fmla="*/ 73126 w 99083"/>
                <a:gd name="connsiteY156" fmla="*/ 6814 h 95641"/>
                <a:gd name="connsiteX157" fmla="*/ 74174 w 99083"/>
                <a:gd name="connsiteY157" fmla="*/ 7244 h 95641"/>
                <a:gd name="connsiteX158" fmla="*/ 74729 w 99083"/>
                <a:gd name="connsiteY158" fmla="*/ 6994 h 95641"/>
                <a:gd name="connsiteX159" fmla="*/ 74792 w 99083"/>
                <a:gd name="connsiteY159" fmla="*/ 6087 h 95641"/>
                <a:gd name="connsiteX160" fmla="*/ 75332 w 99083"/>
                <a:gd name="connsiteY160" fmla="*/ 5875 h 95641"/>
                <a:gd name="connsiteX161" fmla="*/ 76364 w 99083"/>
                <a:gd name="connsiteY161" fmla="*/ 6368 h 95641"/>
                <a:gd name="connsiteX162" fmla="*/ 77272 w 99083"/>
                <a:gd name="connsiteY162" fmla="*/ 6494 h 95641"/>
                <a:gd name="connsiteX163" fmla="*/ 78070 w 99083"/>
                <a:gd name="connsiteY163" fmla="*/ 6259 h 95641"/>
                <a:gd name="connsiteX164" fmla="*/ 78383 w 99083"/>
                <a:gd name="connsiteY164" fmla="*/ 5813 h 95641"/>
                <a:gd name="connsiteX165" fmla="*/ 78547 w 99083"/>
                <a:gd name="connsiteY165" fmla="*/ 5351 h 95641"/>
                <a:gd name="connsiteX166" fmla="*/ 79142 w 99083"/>
                <a:gd name="connsiteY166" fmla="*/ 5015 h 95641"/>
                <a:gd name="connsiteX167" fmla="*/ 81199 w 99083"/>
                <a:gd name="connsiteY167" fmla="*/ 5351 h 95641"/>
                <a:gd name="connsiteX168" fmla="*/ 83499 w 99083"/>
                <a:gd name="connsiteY168" fmla="*/ 4827 h 95641"/>
                <a:gd name="connsiteX169" fmla="*/ 86058 w 99083"/>
                <a:gd name="connsiteY169" fmla="*/ 3427 h 95641"/>
                <a:gd name="connsiteX170" fmla="*/ 87755 w 99083"/>
                <a:gd name="connsiteY170" fmla="*/ 2817 h 95641"/>
                <a:gd name="connsiteX171" fmla="*/ 88592 w 99083"/>
                <a:gd name="connsiteY171" fmla="*/ 2973 h 95641"/>
                <a:gd name="connsiteX172" fmla="*/ 89594 w 99083"/>
                <a:gd name="connsiteY172" fmla="*/ 2269 h 95641"/>
                <a:gd name="connsiteX173" fmla="*/ 90760 w 99083"/>
                <a:gd name="connsiteY173" fmla="*/ 704 h 95641"/>
                <a:gd name="connsiteX174" fmla="*/ 93427 w 99083"/>
                <a:gd name="connsiteY174" fmla="*/ 0 h 95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</a:cxnLst>
              <a:rect l="l" t="t" r="r" b="b"/>
              <a:pathLst>
                <a:path w="99083" h="95641">
                  <a:moveTo>
                    <a:pt x="99084" y="336"/>
                  </a:moveTo>
                  <a:lnTo>
                    <a:pt x="98473" y="1166"/>
                  </a:lnTo>
                  <a:lnTo>
                    <a:pt x="97801" y="1713"/>
                  </a:lnTo>
                  <a:lnTo>
                    <a:pt x="96400" y="4412"/>
                  </a:lnTo>
                  <a:lnTo>
                    <a:pt x="95915" y="4655"/>
                  </a:lnTo>
                  <a:lnTo>
                    <a:pt x="95814" y="2660"/>
                  </a:lnTo>
                  <a:lnTo>
                    <a:pt x="94976" y="2394"/>
                  </a:lnTo>
                  <a:lnTo>
                    <a:pt x="93999" y="3106"/>
                  </a:lnTo>
                  <a:lnTo>
                    <a:pt x="93459" y="4131"/>
                  </a:lnTo>
                  <a:lnTo>
                    <a:pt x="94311" y="5461"/>
                  </a:lnTo>
                  <a:lnTo>
                    <a:pt x="95063" y="5484"/>
                  </a:lnTo>
                  <a:lnTo>
                    <a:pt x="95970" y="5852"/>
                  </a:lnTo>
                  <a:lnTo>
                    <a:pt x="98419" y="15068"/>
                  </a:lnTo>
                  <a:lnTo>
                    <a:pt x="97895" y="16711"/>
                  </a:lnTo>
                  <a:lnTo>
                    <a:pt x="96377" y="19269"/>
                  </a:lnTo>
                  <a:lnTo>
                    <a:pt x="94937" y="21436"/>
                  </a:lnTo>
                  <a:lnTo>
                    <a:pt x="93490" y="22798"/>
                  </a:lnTo>
                  <a:lnTo>
                    <a:pt x="91698" y="28587"/>
                  </a:lnTo>
                  <a:lnTo>
                    <a:pt x="90087" y="37983"/>
                  </a:lnTo>
                  <a:lnTo>
                    <a:pt x="91245" y="46409"/>
                  </a:lnTo>
                  <a:lnTo>
                    <a:pt x="90658" y="54193"/>
                  </a:lnTo>
                  <a:lnTo>
                    <a:pt x="91174" y="56024"/>
                  </a:lnTo>
                  <a:lnTo>
                    <a:pt x="91323" y="58308"/>
                  </a:lnTo>
                  <a:lnTo>
                    <a:pt x="90134" y="58723"/>
                  </a:lnTo>
                  <a:lnTo>
                    <a:pt x="89461" y="58652"/>
                  </a:lnTo>
                  <a:lnTo>
                    <a:pt x="88773" y="57252"/>
                  </a:lnTo>
                  <a:lnTo>
                    <a:pt x="88851" y="56016"/>
                  </a:lnTo>
                  <a:lnTo>
                    <a:pt x="89563" y="54569"/>
                  </a:lnTo>
                  <a:lnTo>
                    <a:pt x="89852" y="52605"/>
                  </a:lnTo>
                  <a:lnTo>
                    <a:pt x="89516" y="51580"/>
                  </a:lnTo>
                  <a:lnTo>
                    <a:pt x="88812" y="53817"/>
                  </a:lnTo>
                  <a:lnTo>
                    <a:pt x="87576" y="54819"/>
                  </a:lnTo>
                  <a:lnTo>
                    <a:pt x="86770" y="55171"/>
                  </a:lnTo>
                  <a:lnTo>
                    <a:pt x="85987" y="56298"/>
                  </a:lnTo>
                  <a:lnTo>
                    <a:pt x="86817" y="58426"/>
                  </a:lnTo>
                  <a:lnTo>
                    <a:pt x="87888" y="59982"/>
                  </a:lnTo>
                  <a:lnTo>
                    <a:pt x="88248" y="61093"/>
                  </a:lnTo>
                  <a:lnTo>
                    <a:pt x="87849" y="62423"/>
                  </a:lnTo>
                  <a:lnTo>
                    <a:pt x="87607" y="66961"/>
                  </a:lnTo>
                  <a:lnTo>
                    <a:pt x="87223" y="66836"/>
                  </a:lnTo>
                  <a:lnTo>
                    <a:pt x="86832" y="66225"/>
                  </a:lnTo>
                  <a:lnTo>
                    <a:pt x="85698" y="66179"/>
                  </a:lnTo>
                  <a:lnTo>
                    <a:pt x="85565" y="68009"/>
                  </a:lnTo>
                  <a:lnTo>
                    <a:pt x="85651" y="69026"/>
                  </a:lnTo>
                  <a:lnTo>
                    <a:pt x="84689" y="69816"/>
                  </a:lnTo>
                  <a:lnTo>
                    <a:pt x="84344" y="70599"/>
                  </a:lnTo>
                  <a:lnTo>
                    <a:pt x="85135" y="71162"/>
                  </a:lnTo>
                  <a:lnTo>
                    <a:pt x="86003" y="71491"/>
                  </a:lnTo>
                  <a:lnTo>
                    <a:pt x="87075" y="71412"/>
                  </a:lnTo>
                  <a:lnTo>
                    <a:pt x="87951" y="73658"/>
                  </a:lnTo>
                  <a:lnTo>
                    <a:pt x="88233" y="75481"/>
                  </a:lnTo>
                  <a:lnTo>
                    <a:pt x="86183" y="77163"/>
                  </a:lnTo>
                  <a:lnTo>
                    <a:pt x="85494" y="78555"/>
                  </a:lnTo>
                  <a:lnTo>
                    <a:pt x="84337" y="80245"/>
                  </a:lnTo>
                  <a:lnTo>
                    <a:pt x="83679" y="81904"/>
                  </a:lnTo>
                  <a:lnTo>
                    <a:pt x="83484" y="83093"/>
                  </a:lnTo>
                  <a:lnTo>
                    <a:pt x="84282" y="86864"/>
                  </a:lnTo>
                  <a:lnTo>
                    <a:pt x="85682" y="89539"/>
                  </a:lnTo>
                  <a:lnTo>
                    <a:pt x="86864" y="91237"/>
                  </a:lnTo>
                  <a:lnTo>
                    <a:pt x="88444" y="91605"/>
                  </a:lnTo>
                  <a:lnTo>
                    <a:pt x="88076" y="93388"/>
                  </a:lnTo>
                  <a:lnTo>
                    <a:pt x="86887" y="94523"/>
                  </a:lnTo>
                  <a:lnTo>
                    <a:pt x="84728" y="95469"/>
                  </a:lnTo>
                  <a:lnTo>
                    <a:pt x="82357" y="95642"/>
                  </a:lnTo>
                  <a:lnTo>
                    <a:pt x="78477" y="94750"/>
                  </a:lnTo>
                  <a:lnTo>
                    <a:pt x="76889" y="94648"/>
                  </a:lnTo>
                  <a:lnTo>
                    <a:pt x="76271" y="94171"/>
                  </a:lnTo>
                  <a:lnTo>
                    <a:pt x="76083" y="93295"/>
                  </a:lnTo>
                  <a:lnTo>
                    <a:pt x="74972" y="91972"/>
                  </a:lnTo>
                  <a:lnTo>
                    <a:pt x="72938" y="90212"/>
                  </a:lnTo>
                  <a:lnTo>
                    <a:pt x="71764" y="90337"/>
                  </a:lnTo>
                  <a:lnTo>
                    <a:pt x="69848" y="89954"/>
                  </a:lnTo>
                  <a:lnTo>
                    <a:pt x="66663" y="88757"/>
                  </a:lnTo>
                  <a:lnTo>
                    <a:pt x="65193" y="88608"/>
                  </a:lnTo>
                  <a:lnTo>
                    <a:pt x="63080" y="89633"/>
                  </a:lnTo>
                  <a:lnTo>
                    <a:pt x="60624" y="90979"/>
                  </a:lnTo>
                  <a:lnTo>
                    <a:pt x="54701" y="88882"/>
                  </a:lnTo>
                  <a:lnTo>
                    <a:pt x="50539" y="87403"/>
                  </a:lnTo>
                  <a:lnTo>
                    <a:pt x="46800" y="86066"/>
                  </a:lnTo>
                  <a:lnTo>
                    <a:pt x="45806" y="85557"/>
                  </a:lnTo>
                  <a:lnTo>
                    <a:pt x="44985" y="85667"/>
                  </a:lnTo>
                  <a:lnTo>
                    <a:pt x="44273" y="86363"/>
                  </a:lnTo>
                  <a:lnTo>
                    <a:pt x="43467" y="87599"/>
                  </a:lnTo>
                  <a:lnTo>
                    <a:pt x="43201" y="87959"/>
                  </a:lnTo>
                  <a:lnTo>
                    <a:pt x="42771" y="88295"/>
                  </a:lnTo>
                  <a:lnTo>
                    <a:pt x="42286" y="88389"/>
                  </a:lnTo>
                  <a:lnTo>
                    <a:pt x="42270" y="87802"/>
                  </a:lnTo>
                  <a:lnTo>
                    <a:pt x="40439" y="85346"/>
                  </a:lnTo>
                  <a:lnTo>
                    <a:pt x="37529" y="82397"/>
                  </a:lnTo>
                  <a:lnTo>
                    <a:pt x="26381" y="73337"/>
                  </a:lnTo>
                  <a:lnTo>
                    <a:pt x="22281" y="67915"/>
                  </a:lnTo>
                  <a:lnTo>
                    <a:pt x="20083" y="64011"/>
                  </a:lnTo>
                  <a:lnTo>
                    <a:pt x="17994" y="61977"/>
                  </a:lnTo>
                  <a:lnTo>
                    <a:pt x="11970" y="57815"/>
                  </a:lnTo>
                  <a:lnTo>
                    <a:pt x="10577" y="56157"/>
                  </a:lnTo>
                  <a:lnTo>
                    <a:pt x="4616" y="50586"/>
                  </a:lnTo>
                  <a:lnTo>
                    <a:pt x="63" y="47316"/>
                  </a:lnTo>
                  <a:lnTo>
                    <a:pt x="0" y="45924"/>
                  </a:lnTo>
                  <a:lnTo>
                    <a:pt x="1870" y="44187"/>
                  </a:lnTo>
                  <a:lnTo>
                    <a:pt x="2785" y="44273"/>
                  </a:lnTo>
                  <a:lnTo>
                    <a:pt x="3786" y="45509"/>
                  </a:lnTo>
                  <a:lnTo>
                    <a:pt x="5398" y="46925"/>
                  </a:lnTo>
                  <a:lnTo>
                    <a:pt x="6157" y="46933"/>
                  </a:lnTo>
                  <a:lnTo>
                    <a:pt x="7284" y="46276"/>
                  </a:lnTo>
                  <a:lnTo>
                    <a:pt x="7307" y="45618"/>
                  </a:lnTo>
                  <a:lnTo>
                    <a:pt x="13417" y="45352"/>
                  </a:lnTo>
                  <a:lnTo>
                    <a:pt x="14512" y="44985"/>
                  </a:lnTo>
                  <a:lnTo>
                    <a:pt x="15615" y="43960"/>
                  </a:lnTo>
                  <a:lnTo>
                    <a:pt x="16187" y="42520"/>
                  </a:lnTo>
                  <a:lnTo>
                    <a:pt x="16281" y="41143"/>
                  </a:lnTo>
                  <a:lnTo>
                    <a:pt x="16515" y="40150"/>
                  </a:lnTo>
                  <a:lnTo>
                    <a:pt x="17493" y="39188"/>
                  </a:lnTo>
                  <a:lnTo>
                    <a:pt x="19285" y="38890"/>
                  </a:lnTo>
                  <a:lnTo>
                    <a:pt x="20662" y="38789"/>
                  </a:lnTo>
                  <a:lnTo>
                    <a:pt x="21068" y="38139"/>
                  </a:lnTo>
                  <a:lnTo>
                    <a:pt x="20654" y="36035"/>
                  </a:lnTo>
                  <a:lnTo>
                    <a:pt x="19911" y="30918"/>
                  </a:lnTo>
                  <a:lnTo>
                    <a:pt x="19754" y="29487"/>
                  </a:lnTo>
                  <a:lnTo>
                    <a:pt x="20004" y="28423"/>
                  </a:lnTo>
                  <a:lnTo>
                    <a:pt x="20568" y="28039"/>
                  </a:lnTo>
                  <a:lnTo>
                    <a:pt x="23275" y="27781"/>
                  </a:lnTo>
                  <a:lnTo>
                    <a:pt x="28399" y="28211"/>
                  </a:lnTo>
                  <a:lnTo>
                    <a:pt x="29393" y="27891"/>
                  </a:lnTo>
                  <a:lnTo>
                    <a:pt x="31442" y="24980"/>
                  </a:lnTo>
                  <a:lnTo>
                    <a:pt x="33351" y="22845"/>
                  </a:lnTo>
                  <a:lnTo>
                    <a:pt x="34713" y="21882"/>
                  </a:lnTo>
                  <a:lnTo>
                    <a:pt x="35792" y="21593"/>
                  </a:lnTo>
                  <a:lnTo>
                    <a:pt x="37028" y="23494"/>
                  </a:lnTo>
                  <a:lnTo>
                    <a:pt x="41355" y="26216"/>
                  </a:lnTo>
                  <a:lnTo>
                    <a:pt x="42090" y="26044"/>
                  </a:lnTo>
                  <a:lnTo>
                    <a:pt x="42512" y="25896"/>
                  </a:lnTo>
                  <a:lnTo>
                    <a:pt x="42653" y="25504"/>
                  </a:lnTo>
                  <a:lnTo>
                    <a:pt x="42575" y="24253"/>
                  </a:lnTo>
                  <a:lnTo>
                    <a:pt x="43655" y="23111"/>
                  </a:lnTo>
                  <a:lnTo>
                    <a:pt x="45900" y="22086"/>
                  </a:lnTo>
                  <a:lnTo>
                    <a:pt x="48153" y="20278"/>
                  </a:lnTo>
                  <a:lnTo>
                    <a:pt x="50422" y="17681"/>
                  </a:lnTo>
                  <a:lnTo>
                    <a:pt x="52393" y="16155"/>
                  </a:lnTo>
                  <a:lnTo>
                    <a:pt x="54052" y="15702"/>
                  </a:lnTo>
                  <a:lnTo>
                    <a:pt x="54694" y="14997"/>
                  </a:lnTo>
                  <a:lnTo>
                    <a:pt x="54295" y="14035"/>
                  </a:lnTo>
                  <a:lnTo>
                    <a:pt x="54428" y="12666"/>
                  </a:lnTo>
                  <a:lnTo>
                    <a:pt x="55085" y="10898"/>
                  </a:lnTo>
                  <a:lnTo>
                    <a:pt x="56055" y="9873"/>
                  </a:lnTo>
                  <a:lnTo>
                    <a:pt x="57322" y="9592"/>
                  </a:lnTo>
                  <a:lnTo>
                    <a:pt x="57831" y="9036"/>
                  </a:lnTo>
                  <a:lnTo>
                    <a:pt x="57565" y="8199"/>
                  </a:lnTo>
                  <a:lnTo>
                    <a:pt x="57807" y="7284"/>
                  </a:lnTo>
                  <a:lnTo>
                    <a:pt x="58957" y="5774"/>
                  </a:lnTo>
                  <a:lnTo>
                    <a:pt x="61695" y="4483"/>
                  </a:lnTo>
                  <a:lnTo>
                    <a:pt x="63260" y="4913"/>
                  </a:lnTo>
                  <a:lnTo>
                    <a:pt x="64559" y="6650"/>
                  </a:lnTo>
                  <a:lnTo>
                    <a:pt x="66405" y="7831"/>
                  </a:lnTo>
                  <a:lnTo>
                    <a:pt x="68784" y="8457"/>
                  </a:lnTo>
                  <a:lnTo>
                    <a:pt x="70630" y="8230"/>
                  </a:lnTo>
                  <a:lnTo>
                    <a:pt x="71944" y="7143"/>
                  </a:lnTo>
                  <a:lnTo>
                    <a:pt x="73126" y="6814"/>
                  </a:lnTo>
                  <a:lnTo>
                    <a:pt x="74174" y="7244"/>
                  </a:lnTo>
                  <a:lnTo>
                    <a:pt x="74729" y="6994"/>
                  </a:lnTo>
                  <a:lnTo>
                    <a:pt x="74792" y="6087"/>
                  </a:lnTo>
                  <a:lnTo>
                    <a:pt x="75332" y="5875"/>
                  </a:lnTo>
                  <a:lnTo>
                    <a:pt x="76364" y="6368"/>
                  </a:lnTo>
                  <a:lnTo>
                    <a:pt x="77272" y="6494"/>
                  </a:lnTo>
                  <a:lnTo>
                    <a:pt x="78070" y="6259"/>
                  </a:lnTo>
                  <a:lnTo>
                    <a:pt x="78383" y="5813"/>
                  </a:lnTo>
                  <a:lnTo>
                    <a:pt x="78547" y="5351"/>
                  </a:lnTo>
                  <a:lnTo>
                    <a:pt x="79142" y="5015"/>
                  </a:lnTo>
                  <a:lnTo>
                    <a:pt x="81199" y="5351"/>
                  </a:lnTo>
                  <a:lnTo>
                    <a:pt x="83499" y="4827"/>
                  </a:lnTo>
                  <a:lnTo>
                    <a:pt x="86058" y="3427"/>
                  </a:lnTo>
                  <a:lnTo>
                    <a:pt x="87755" y="2817"/>
                  </a:lnTo>
                  <a:lnTo>
                    <a:pt x="88592" y="2973"/>
                  </a:lnTo>
                  <a:lnTo>
                    <a:pt x="89594" y="2269"/>
                  </a:lnTo>
                  <a:lnTo>
                    <a:pt x="90760" y="704"/>
                  </a:lnTo>
                  <a:lnTo>
                    <a:pt x="93427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686F51B0-7876-0F65-1705-2AC22704BB2E}"/>
                </a:ext>
              </a:extLst>
            </p:cNvPr>
            <p:cNvSpPr>
              <a:spLocks/>
            </p:cNvSpPr>
            <p:nvPr/>
          </p:nvSpPr>
          <p:spPr>
            <a:xfrm>
              <a:off x="7324476" y="3255127"/>
              <a:ext cx="84454" cy="102760"/>
            </a:xfrm>
            <a:custGeom>
              <a:avLst/>
              <a:gdLst>
                <a:gd name="connsiteX0" fmla="*/ 41316 w 84454"/>
                <a:gd name="connsiteY0" fmla="*/ 9122 h 102760"/>
                <a:gd name="connsiteX1" fmla="*/ 40385 w 84454"/>
                <a:gd name="connsiteY1" fmla="*/ 8614 h 102760"/>
                <a:gd name="connsiteX2" fmla="*/ 45321 w 84454"/>
                <a:gd name="connsiteY2" fmla="*/ 7151 h 102760"/>
                <a:gd name="connsiteX3" fmla="*/ 48443 w 84454"/>
                <a:gd name="connsiteY3" fmla="*/ 6705 h 102760"/>
                <a:gd name="connsiteX4" fmla="*/ 48998 w 84454"/>
                <a:gd name="connsiteY4" fmla="*/ 6900 h 102760"/>
                <a:gd name="connsiteX5" fmla="*/ 43358 w 84454"/>
                <a:gd name="connsiteY5" fmla="*/ 8825 h 102760"/>
                <a:gd name="connsiteX6" fmla="*/ 41316 w 84454"/>
                <a:gd name="connsiteY6" fmla="*/ 9122 h 102760"/>
                <a:gd name="connsiteX7" fmla="*/ 52276 w 84454"/>
                <a:gd name="connsiteY7" fmla="*/ 6744 h 102760"/>
                <a:gd name="connsiteX8" fmla="*/ 56611 w 84454"/>
                <a:gd name="connsiteY8" fmla="*/ 6141 h 102760"/>
                <a:gd name="connsiteX9" fmla="*/ 56587 w 84454"/>
                <a:gd name="connsiteY9" fmla="*/ 5915 h 102760"/>
                <a:gd name="connsiteX10" fmla="*/ 55445 w 84454"/>
                <a:gd name="connsiteY10" fmla="*/ 5547 h 102760"/>
                <a:gd name="connsiteX11" fmla="*/ 51752 w 84454"/>
                <a:gd name="connsiteY11" fmla="*/ 5609 h 102760"/>
                <a:gd name="connsiteX12" fmla="*/ 50571 w 84454"/>
                <a:gd name="connsiteY12" fmla="*/ 5868 h 102760"/>
                <a:gd name="connsiteX13" fmla="*/ 50813 w 84454"/>
                <a:gd name="connsiteY13" fmla="*/ 6298 h 102760"/>
                <a:gd name="connsiteX14" fmla="*/ 52276 w 84454"/>
                <a:gd name="connsiteY14" fmla="*/ 6744 h 102760"/>
                <a:gd name="connsiteX15" fmla="*/ 65482 w 84454"/>
                <a:gd name="connsiteY15" fmla="*/ 4232 h 102760"/>
                <a:gd name="connsiteX16" fmla="*/ 64551 w 84454"/>
                <a:gd name="connsiteY16" fmla="*/ 4076 h 102760"/>
                <a:gd name="connsiteX17" fmla="*/ 61844 w 84454"/>
                <a:gd name="connsiteY17" fmla="*/ 4858 h 102760"/>
                <a:gd name="connsiteX18" fmla="*/ 61657 w 84454"/>
                <a:gd name="connsiteY18" fmla="*/ 5218 h 102760"/>
                <a:gd name="connsiteX19" fmla="*/ 62408 w 84454"/>
                <a:gd name="connsiteY19" fmla="*/ 5484 h 102760"/>
                <a:gd name="connsiteX20" fmla="*/ 65482 w 84454"/>
                <a:gd name="connsiteY20" fmla="*/ 4232 h 102760"/>
                <a:gd name="connsiteX21" fmla="*/ 38593 w 84454"/>
                <a:gd name="connsiteY21" fmla="*/ 11680 h 102760"/>
                <a:gd name="connsiteX22" fmla="*/ 36802 w 84454"/>
                <a:gd name="connsiteY22" fmla="*/ 11602 h 102760"/>
                <a:gd name="connsiteX23" fmla="*/ 34189 w 84454"/>
                <a:gd name="connsiteY23" fmla="*/ 13941 h 102760"/>
                <a:gd name="connsiteX24" fmla="*/ 34533 w 84454"/>
                <a:gd name="connsiteY24" fmla="*/ 14372 h 102760"/>
                <a:gd name="connsiteX25" fmla="*/ 38593 w 84454"/>
                <a:gd name="connsiteY25" fmla="*/ 11680 h 102760"/>
                <a:gd name="connsiteX26" fmla="*/ 75747 w 84454"/>
                <a:gd name="connsiteY26" fmla="*/ 0 h 102760"/>
                <a:gd name="connsiteX27" fmla="*/ 74729 w 84454"/>
                <a:gd name="connsiteY27" fmla="*/ 0 h 102760"/>
                <a:gd name="connsiteX28" fmla="*/ 72844 w 84454"/>
                <a:gd name="connsiteY28" fmla="*/ 735 h 102760"/>
                <a:gd name="connsiteX29" fmla="*/ 72257 w 84454"/>
                <a:gd name="connsiteY29" fmla="*/ 1713 h 102760"/>
                <a:gd name="connsiteX30" fmla="*/ 74291 w 84454"/>
                <a:gd name="connsiteY30" fmla="*/ 1588 h 102760"/>
                <a:gd name="connsiteX31" fmla="*/ 75747 w 84454"/>
                <a:gd name="connsiteY31" fmla="*/ 0 h 102760"/>
                <a:gd name="connsiteX32" fmla="*/ 14497 w 84454"/>
                <a:gd name="connsiteY32" fmla="*/ 80261 h 102760"/>
                <a:gd name="connsiteX33" fmla="*/ 11696 w 84454"/>
                <a:gd name="connsiteY33" fmla="*/ 81716 h 102760"/>
                <a:gd name="connsiteX34" fmla="*/ 8035 w 84454"/>
                <a:gd name="connsiteY34" fmla="*/ 81207 h 102760"/>
                <a:gd name="connsiteX35" fmla="*/ 5250 w 84454"/>
                <a:gd name="connsiteY35" fmla="*/ 80143 h 102760"/>
                <a:gd name="connsiteX36" fmla="*/ 1659 w 84454"/>
                <a:gd name="connsiteY36" fmla="*/ 80347 h 102760"/>
                <a:gd name="connsiteX37" fmla="*/ 0 w 84454"/>
                <a:gd name="connsiteY37" fmla="*/ 80902 h 102760"/>
                <a:gd name="connsiteX38" fmla="*/ 657 w 84454"/>
                <a:gd name="connsiteY38" fmla="*/ 83938 h 102760"/>
                <a:gd name="connsiteX39" fmla="*/ 1158 w 84454"/>
                <a:gd name="connsiteY39" fmla="*/ 84900 h 102760"/>
                <a:gd name="connsiteX40" fmla="*/ 1807 w 84454"/>
                <a:gd name="connsiteY40" fmla="*/ 85526 h 102760"/>
                <a:gd name="connsiteX41" fmla="*/ 2668 w 84454"/>
                <a:gd name="connsiteY41" fmla="*/ 85651 h 102760"/>
                <a:gd name="connsiteX42" fmla="*/ 3662 w 84454"/>
                <a:gd name="connsiteY42" fmla="*/ 84900 h 102760"/>
                <a:gd name="connsiteX43" fmla="*/ 5046 w 84454"/>
                <a:gd name="connsiteY43" fmla="*/ 84110 h 102760"/>
                <a:gd name="connsiteX44" fmla="*/ 7276 w 84454"/>
                <a:gd name="connsiteY44" fmla="*/ 84477 h 102760"/>
                <a:gd name="connsiteX45" fmla="*/ 8895 w 84454"/>
                <a:gd name="connsiteY45" fmla="*/ 85205 h 102760"/>
                <a:gd name="connsiteX46" fmla="*/ 9474 w 84454"/>
                <a:gd name="connsiteY46" fmla="*/ 85964 h 102760"/>
                <a:gd name="connsiteX47" fmla="*/ 10546 w 84454"/>
                <a:gd name="connsiteY47" fmla="*/ 86684 h 102760"/>
                <a:gd name="connsiteX48" fmla="*/ 12111 w 84454"/>
                <a:gd name="connsiteY48" fmla="*/ 86856 h 102760"/>
                <a:gd name="connsiteX49" fmla="*/ 15138 w 84454"/>
                <a:gd name="connsiteY49" fmla="*/ 85479 h 102760"/>
                <a:gd name="connsiteX50" fmla="*/ 18049 w 84454"/>
                <a:gd name="connsiteY50" fmla="*/ 83374 h 102760"/>
                <a:gd name="connsiteX51" fmla="*/ 18902 w 84454"/>
                <a:gd name="connsiteY51" fmla="*/ 81911 h 102760"/>
                <a:gd name="connsiteX52" fmla="*/ 19222 w 84454"/>
                <a:gd name="connsiteY52" fmla="*/ 80589 h 102760"/>
                <a:gd name="connsiteX53" fmla="*/ 16703 w 84454"/>
                <a:gd name="connsiteY53" fmla="*/ 81497 h 102760"/>
                <a:gd name="connsiteX54" fmla="*/ 14497 w 84454"/>
                <a:gd name="connsiteY54" fmla="*/ 80261 h 102760"/>
                <a:gd name="connsiteX55" fmla="*/ 84454 w 84454"/>
                <a:gd name="connsiteY55" fmla="*/ 12627 h 102760"/>
                <a:gd name="connsiteX56" fmla="*/ 81395 w 84454"/>
                <a:gd name="connsiteY56" fmla="*/ 11962 h 102760"/>
                <a:gd name="connsiteX57" fmla="*/ 79424 w 84454"/>
                <a:gd name="connsiteY57" fmla="*/ 10984 h 102760"/>
                <a:gd name="connsiteX58" fmla="*/ 78195 w 84454"/>
                <a:gd name="connsiteY58" fmla="*/ 9216 h 102760"/>
                <a:gd name="connsiteX59" fmla="*/ 76083 w 84454"/>
                <a:gd name="connsiteY59" fmla="*/ 6798 h 102760"/>
                <a:gd name="connsiteX60" fmla="*/ 70536 w 84454"/>
                <a:gd name="connsiteY60" fmla="*/ 7049 h 102760"/>
                <a:gd name="connsiteX61" fmla="*/ 65920 w 84454"/>
                <a:gd name="connsiteY61" fmla="*/ 7745 h 102760"/>
                <a:gd name="connsiteX62" fmla="*/ 59529 w 84454"/>
                <a:gd name="connsiteY62" fmla="*/ 8042 h 102760"/>
                <a:gd name="connsiteX63" fmla="*/ 55390 w 84454"/>
                <a:gd name="connsiteY63" fmla="*/ 9216 h 102760"/>
                <a:gd name="connsiteX64" fmla="*/ 47895 w 84454"/>
                <a:gd name="connsiteY64" fmla="*/ 13128 h 102760"/>
                <a:gd name="connsiteX65" fmla="*/ 46010 w 84454"/>
                <a:gd name="connsiteY65" fmla="*/ 15123 h 102760"/>
                <a:gd name="connsiteX66" fmla="*/ 44085 w 84454"/>
                <a:gd name="connsiteY66" fmla="*/ 19418 h 102760"/>
                <a:gd name="connsiteX67" fmla="*/ 37561 w 84454"/>
                <a:gd name="connsiteY67" fmla="*/ 24362 h 102760"/>
                <a:gd name="connsiteX68" fmla="*/ 33758 w 84454"/>
                <a:gd name="connsiteY68" fmla="*/ 26263 h 102760"/>
                <a:gd name="connsiteX69" fmla="*/ 32686 w 84454"/>
                <a:gd name="connsiteY69" fmla="*/ 25536 h 102760"/>
                <a:gd name="connsiteX70" fmla="*/ 31145 w 84454"/>
                <a:gd name="connsiteY70" fmla="*/ 25058 h 102760"/>
                <a:gd name="connsiteX71" fmla="*/ 29917 w 84454"/>
                <a:gd name="connsiteY71" fmla="*/ 27570 h 102760"/>
                <a:gd name="connsiteX72" fmla="*/ 29158 w 84454"/>
                <a:gd name="connsiteY72" fmla="*/ 29831 h 102760"/>
                <a:gd name="connsiteX73" fmla="*/ 26608 w 84454"/>
                <a:gd name="connsiteY73" fmla="*/ 43076 h 102760"/>
                <a:gd name="connsiteX74" fmla="*/ 24871 w 84454"/>
                <a:gd name="connsiteY74" fmla="*/ 47864 h 102760"/>
                <a:gd name="connsiteX75" fmla="*/ 22532 w 84454"/>
                <a:gd name="connsiteY75" fmla="*/ 51885 h 102760"/>
                <a:gd name="connsiteX76" fmla="*/ 18855 w 84454"/>
                <a:gd name="connsiteY76" fmla="*/ 56798 h 102760"/>
                <a:gd name="connsiteX77" fmla="*/ 17165 w 84454"/>
                <a:gd name="connsiteY77" fmla="*/ 58472 h 102760"/>
                <a:gd name="connsiteX78" fmla="*/ 16132 w 84454"/>
                <a:gd name="connsiteY78" fmla="*/ 59106 h 102760"/>
                <a:gd name="connsiteX79" fmla="*/ 14841 w 84454"/>
                <a:gd name="connsiteY79" fmla="*/ 61469 h 102760"/>
                <a:gd name="connsiteX80" fmla="*/ 13808 w 84454"/>
                <a:gd name="connsiteY80" fmla="*/ 64301 h 102760"/>
                <a:gd name="connsiteX81" fmla="*/ 13104 w 84454"/>
                <a:gd name="connsiteY81" fmla="*/ 65623 h 102760"/>
                <a:gd name="connsiteX82" fmla="*/ 17227 w 84454"/>
                <a:gd name="connsiteY82" fmla="*/ 70489 h 102760"/>
                <a:gd name="connsiteX83" fmla="*/ 17744 w 84454"/>
                <a:gd name="connsiteY83" fmla="*/ 71882 h 102760"/>
                <a:gd name="connsiteX84" fmla="*/ 18283 w 84454"/>
                <a:gd name="connsiteY84" fmla="*/ 72695 h 102760"/>
                <a:gd name="connsiteX85" fmla="*/ 14380 w 84454"/>
                <a:gd name="connsiteY85" fmla="*/ 73204 h 102760"/>
                <a:gd name="connsiteX86" fmla="*/ 16038 w 84454"/>
                <a:gd name="connsiteY86" fmla="*/ 74776 h 102760"/>
                <a:gd name="connsiteX87" fmla="*/ 18127 w 84454"/>
                <a:gd name="connsiteY87" fmla="*/ 75903 h 102760"/>
                <a:gd name="connsiteX88" fmla="*/ 19527 w 84454"/>
                <a:gd name="connsiteY88" fmla="*/ 76443 h 102760"/>
                <a:gd name="connsiteX89" fmla="*/ 20294 w 84454"/>
                <a:gd name="connsiteY89" fmla="*/ 77577 h 102760"/>
                <a:gd name="connsiteX90" fmla="*/ 18792 w 84454"/>
                <a:gd name="connsiteY90" fmla="*/ 78101 h 102760"/>
                <a:gd name="connsiteX91" fmla="*/ 17376 w 84454"/>
                <a:gd name="connsiteY91" fmla="*/ 78133 h 102760"/>
                <a:gd name="connsiteX92" fmla="*/ 11774 w 84454"/>
                <a:gd name="connsiteY92" fmla="*/ 73963 h 102760"/>
                <a:gd name="connsiteX93" fmla="*/ 8661 w 84454"/>
                <a:gd name="connsiteY93" fmla="*/ 73196 h 102760"/>
                <a:gd name="connsiteX94" fmla="*/ 4373 w 84454"/>
                <a:gd name="connsiteY94" fmla="*/ 73439 h 102760"/>
                <a:gd name="connsiteX95" fmla="*/ 3294 w 84454"/>
                <a:gd name="connsiteY95" fmla="*/ 73877 h 102760"/>
                <a:gd name="connsiteX96" fmla="*/ 2183 w 84454"/>
                <a:gd name="connsiteY96" fmla="*/ 75144 h 102760"/>
                <a:gd name="connsiteX97" fmla="*/ 3755 w 84454"/>
                <a:gd name="connsiteY97" fmla="*/ 77069 h 102760"/>
                <a:gd name="connsiteX98" fmla="*/ 5211 w 84454"/>
                <a:gd name="connsiteY98" fmla="*/ 78203 h 102760"/>
                <a:gd name="connsiteX99" fmla="*/ 7550 w 84454"/>
                <a:gd name="connsiteY99" fmla="*/ 78352 h 102760"/>
                <a:gd name="connsiteX100" fmla="*/ 10366 w 84454"/>
                <a:gd name="connsiteY100" fmla="*/ 79776 h 102760"/>
                <a:gd name="connsiteX101" fmla="*/ 14419 w 84454"/>
                <a:gd name="connsiteY101" fmla="*/ 78586 h 102760"/>
                <a:gd name="connsiteX102" fmla="*/ 17329 w 84454"/>
                <a:gd name="connsiteY102" fmla="*/ 80049 h 102760"/>
                <a:gd name="connsiteX103" fmla="*/ 19246 w 84454"/>
                <a:gd name="connsiteY103" fmla="*/ 80574 h 102760"/>
                <a:gd name="connsiteX104" fmla="*/ 20967 w 84454"/>
                <a:gd name="connsiteY104" fmla="*/ 81450 h 102760"/>
                <a:gd name="connsiteX105" fmla="*/ 22485 w 84454"/>
                <a:gd name="connsiteY105" fmla="*/ 81638 h 102760"/>
                <a:gd name="connsiteX106" fmla="*/ 23150 w 84454"/>
                <a:gd name="connsiteY106" fmla="*/ 81246 h 102760"/>
                <a:gd name="connsiteX107" fmla="*/ 22727 w 84454"/>
                <a:gd name="connsiteY107" fmla="*/ 79126 h 102760"/>
                <a:gd name="connsiteX108" fmla="*/ 23963 w 84454"/>
                <a:gd name="connsiteY108" fmla="*/ 77992 h 102760"/>
                <a:gd name="connsiteX109" fmla="*/ 25332 w 84454"/>
                <a:gd name="connsiteY109" fmla="*/ 77468 h 102760"/>
                <a:gd name="connsiteX110" fmla="*/ 25950 w 84454"/>
                <a:gd name="connsiteY110" fmla="*/ 78391 h 102760"/>
                <a:gd name="connsiteX111" fmla="*/ 27210 w 84454"/>
                <a:gd name="connsiteY111" fmla="*/ 79330 h 102760"/>
                <a:gd name="connsiteX112" fmla="*/ 28196 w 84454"/>
                <a:gd name="connsiteY112" fmla="*/ 79337 h 102760"/>
                <a:gd name="connsiteX113" fmla="*/ 30871 w 84454"/>
                <a:gd name="connsiteY113" fmla="*/ 76897 h 102760"/>
                <a:gd name="connsiteX114" fmla="*/ 31497 w 84454"/>
                <a:gd name="connsiteY114" fmla="*/ 77382 h 102760"/>
                <a:gd name="connsiteX115" fmla="*/ 32076 w 84454"/>
                <a:gd name="connsiteY115" fmla="*/ 78250 h 102760"/>
                <a:gd name="connsiteX116" fmla="*/ 32201 w 84454"/>
                <a:gd name="connsiteY116" fmla="*/ 78946 h 102760"/>
                <a:gd name="connsiteX117" fmla="*/ 32303 w 84454"/>
                <a:gd name="connsiteY117" fmla="*/ 79682 h 102760"/>
                <a:gd name="connsiteX118" fmla="*/ 32906 w 84454"/>
                <a:gd name="connsiteY118" fmla="*/ 79987 h 102760"/>
                <a:gd name="connsiteX119" fmla="*/ 35010 w 84454"/>
                <a:gd name="connsiteY119" fmla="*/ 79830 h 102760"/>
                <a:gd name="connsiteX120" fmla="*/ 36082 w 84454"/>
                <a:gd name="connsiteY120" fmla="*/ 78508 h 102760"/>
                <a:gd name="connsiteX121" fmla="*/ 36919 w 84454"/>
                <a:gd name="connsiteY121" fmla="*/ 77679 h 102760"/>
                <a:gd name="connsiteX122" fmla="*/ 37545 w 84454"/>
                <a:gd name="connsiteY122" fmla="*/ 78242 h 102760"/>
                <a:gd name="connsiteX123" fmla="*/ 37850 w 84454"/>
                <a:gd name="connsiteY123" fmla="*/ 79869 h 102760"/>
                <a:gd name="connsiteX124" fmla="*/ 38429 w 84454"/>
                <a:gd name="connsiteY124" fmla="*/ 81990 h 102760"/>
                <a:gd name="connsiteX125" fmla="*/ 40940 w 84454"/>
                <a:gd name="connsiteY125" fmla="*/ 84352 h 102760"/>
                <a:gd name="connsiteX126" fmla="*/ 43060 w 84454"/>
                <a:gd name="connsiteY126" fmla="*/ 85025 h 102760"/>
                <a:gd name="connsiteX127" fmla="*/ 45665 w 84454"/>
                <a:gd name="connsiteY127" fmla="*/ 84563 h 102760"/>
                <a:gd name="connsiteX128" fmla="*/ 46698 w 84454"/>
                <a:gd name="connsiteY128" fmla="*/ 84141 h 102760"/>
                <a:gd name="connsiteX129" fmla="*/ 47394 w 84454"/>
                <a:gd name="connsiteY129" fmla="*/ 84493 h 102760"/>
                <a:gd name="connsiteX130" fmla="*/ 48091 w 84454"/>
                <a:gd name="connsiteY130" fmla="*/ 85745 h 102760"/>
                <a:gd name="connsiteX131" fmla="*/ 49593 w 84454"/>
                <a:gd name="connsiteY131" fmla="*/ 87177 h 102760"/>
                <a:gd name="connsiteX132" fmla="*/ 52746 w 84454"/>
                <a:gd name="connsiteY132" fmla="*/ 88186 h 102760"/>
                <a:gd name="connsiteX133" fmla="*/ 53716 w 84454"/>
                <a:gd name="connsiteY133" fmla="*/ 88757 h 102760"/>
                <a:gd name="connsiteX134" fmla="*/ 54389 w 84454"/>
                <a:gd name="connsiteY134" fmla="*/ 89719 h 102760"/>
                <a:gd name="connsiteX135" fmla="*/ 54193 w 84454"/>
                <a:gd name="connsiteY135" fmla="*/ 91088 h 102760"/>
                <a:gd name="connsiteX136" fmla="*/ 52691 w 84454"/>
                <a:gd name="connsiteY136" fmla="*/ 94491 h 102760"/>
                <a:gd name="connsiteX137" fmla="*/ 52495 w 84454"/>
                <a:gd name="connsiteY137" fmla="*/ 95493 h 102760"/>
                <a:gd name="connsiteX138" fmla="*/ 52699 w 84454"/>
                <a:gd name="connsiteY138" fmla="*/ 95829 h 102760"/>
                <a:gd name="connsiteX139" fmla="*/ 52401 w 84454"/>
                <a:gd name="connsiteY139" fmla="*/ 96455 h 102760"/>
                <a:gd name="connsiteX140" fmla="*/ 50445 w 84454"/>
                <a:gd name="connsiteY140" fmla="*/ 98732 h 102760"/>
                <a:gd name="connsiteX141" fmla="*/ 50274 w 84454"/>
                <a:gd name="connsiteY141" fmla="*/ 99538 h 102760"/>
                <a:gd name="connsiteX142" fmla="*/ 50923 w 84454"/>
                <a:gd name="connsiteY142" fmla="*/ 100844 h 102760"/>
                <a:gd name="connsiteX143" fmla="*/ 51463 w 84454"/>
                <a:gd name="connsiteY143" fmla="*/ 101924 h 102760"/>
                <a:gd name="connsiteX144" fmla="*/ 51463 w 84454"/>
                <a:gd name="connsiteY144" fmla="*/ 101924 h 102760"/>
                <a:gd name="connsiteX145" fmla="*/ 52636 w 84454"/>
                <a:gd name="connsiteY145" fmla="*/ 102448 h 102760"/>
                <a:gd name="connsiteX146" fmla="*/ 53739 w 84454"/>
                <a:gd name="connsiteY146" fmla="*/ 102620 h 102760"/>
                <a:gd name="connsiteX147" fmla="*/ 55828 w 84454"/>
                <a:gd name="connsiteY147" fmla="*/ 102690 h 102760"/>
                <a:gd name="connsiteX148" fmla="*/ 58058 w 84454"/>
                <a:gd name="connsiteY148" fmla="*/ 102761 h 102760"/>
                <a:gd name="connsiteX149" fmla="*/ 59255 w 84454"/>
                <a:gd name="connsiteY149" fmla="*/ 97402 h 102760"/>
                <a:gd name="connsiteX150" fmla="*/ 58339 w 84454"/>
                <a:gd name="connsiteY150" fmla="*/ 95837 h 102760"/>
                <a:gd name="connsiteX151" fmla="*/ 57205 w 84454"/>
                <a:gd name="connsiteY151" fmla="*/ 95039 h 102760"/>
                <a:gd name="connsiteX152" fmla="*/ 55883 w 84454"/>
                <a:gd name="connsiteY152" fmla="*/ 94648 h 102760"/>
                <a:gd name="connsiteX153" fmla="*/ 55273 w 84454"/>
                <a:gd name="connsiteY153" fmla="*/ 93905 h 102760"/>
                <a:gd name="connsiteX154" fmla="*/ 55062 w 84454"/>
                <a:gd name="connsiteY154" fmla="*/ 93052 h 102760"/>
                <a:gd name="connsiteX155" fmla="*/ 55296 w 84454"/>
                <a:gd name="connsiteY155" fmla="*/ 92528 h 102760"/>
                <a:gd name="connsiteX156" fmla="*/ 56853 w 84454"/>
                <a:gd name="connsiteY156" fmla="*/ 92684 h 102760"/>
                <a:gd name="connsiteX157" fmla="*/ 57338 w 84454"/>
                <a:gd name="connsiteY157" fmla="*/ 92129 h 102760"/>
                <a:gd name="connsiteX158" fmla="*/ 61046 w 84454"/>
                <a:gd name="connsiteY158" fmla="*/ 88968 h 102760"/>
                <a:gd name="connsiteX159" fmla="*/ 61203 w 84454"/>
                <a:gd name="connsiteY159" fmla="*/ 88358 h 102760"/>
                <a:gd name="connsiteX160" fmla="*/ 60687 w 84454"/>
                <a:gd name="connsiteY160" fmla="*/ 88014 h 102760"/>
                <a:gd name="connsiteX161" fmla="*/ 60014 w 84454"/>
                <a:gd name="connsiteY161" fmla="*/ 87834 h 102760"/>
                <a:gd name="connsiteX162" fmla="*/ 59842 w 84454"/>
                <a:gd name="connsiteY162" fmla="*/ 87169 h 102760"/>
                <a:gd name="connsiteX163" fmla="*/ 59865 w 84454"/>
                <a:gd name="connsiteY163" fmla="*/ 86292 h 102760"/>
                <a:gd name="connsiteX164" fmla="*/ 61844 w 84454"/>
                <a:gd name="connsiteY164" fmla="*/ 81716 h 102760"/>
                <a:gd name="connsiteX165" fmla="*/ 62431 w 84454"/>
                <a:gd name="connsiteY165" fmla="*/ 79760 h 102760"/>
                <a:gd name="connsiteX166" fmla="*/ 62564 w 84454"/>
                <a:gd name="connsiteY166" fmla="*/ 78375 h 102760"/>
                <a:gd name="connsiteX167" fmla="*/ 62439 w 84454"/>
                <a:gd name="connsiteY167" fmla="*/ 77006 h 102760"/>
                <a:gd name="connsiteX168" fmla="*/ 61297 w 84454"/>
                <a:gd name="connsiteY168" fmla="*/ 74855 h 102760"/>
                <a:gd name="connsiteX169" fmla="*/ 60194 w 84454"/>
                <a:gd name="connsiteY169" fmla="*/ 73133 h 102760"/>
                <a:gd name="connsiteX170" fmla="*/ 60155 w 84454"/>
                <a:gd name="connsiteY170" fmla="*/ 71764 h 102760"/>
                <a:gd name="connsiteX171" fmla="*/ 59349 w 84454"/>
                <a:gd name="connsiteY171" fmla="*/ 71045 h 102760"/>
                <a:gd name="connsiteX172" fmla="*/ 57064 w 84454"/>
                <a:gd name="connsiteY172" fmla="*/ 67360 h 102760"/>
                <a:gd name="connsiteX173" fmla="*/ 57064 w 84454"/>
                <a:gd name="connsiteY173" fmla="*/ 65936 h 102760"/>
                <a:gd name="connsiteX174" fmla="*/ 58355 w 84454"/>
                <a:gd name="connsiteY174" fmla="*/ 64825 h 102760"/>
                <a:gd name="connsiteX175" fmla="*/ 60162 w 84454"/>
                <a:gd name="connsiteY175" fmla="*/ 64121 h 102760"/>
                <a:gd name="connsiteX176" fmla="*/ 60765 w 84454"/>
                <a:gd name="connsiteY176" fmla="*/ 63534 h 102760"/>
                <a:gd name="connsiteX177" fmla="*/ 61844 w 84454"/>
                <a:gd name="connsiteY177" fmla="*/ 63166 h 102760"/>
                <a:gd name="connsiteX178" fmla="*/ 64715 w 84454"/>
                <a:gd name="connsiteY178" fmla="*/ 64230 h 102760"/>
                <a:gd name="connsiteX179" fmla="*/ 65999 w 84454"/>
                <a:gd name="connsiteY179" fmla="*/ 65154 h 102760"/>
                <a:gd name="connsiteX180" fmla="*/ 66359 w 84454"/>
                <a:gd name="connsiteY180" fmla="*/ 64966 h 102760"/>
                <a:gd name="connsiteX181" fmla="*/ 67516 w 84454"/>
                <a:gd name="connsiteY181" fmla="*/ 63964 h 102760"/>
                <a:gd name="connsiteX182" fmla="*/ 69550 w 84454"/>
                <a:gd name="connsiteY182" fmla="*/ 64121 h 102760"/>
                <a:gd name="connsiteX183" fmla="*/ 74471 w 84454"/>
                <a:gd name="connsiteY183" fmla="*/ 62102 h 102760"/>
                <a:gd name="connsiteX184" fmla="*/ 75207 w 84454"/>
                <a:gd name="connsiteY184" fmla="*/ 61132 h 102760"/>
                <a:gd name="connsiteX185" fmla="*/ 75754 w 84454"/>
                <a:gd name="connsiteY185" fmla="*/ 60100 h 102760"/>
                <a:gd name="connsiteX186" fmla="*/ 75801 w 84454"/>
                <a:gd name="connsiteY186" fmla="*/ 59646 h 102760"/>
                <a:gd name="connsiteX187" fmla="*/ 73892 w 84454"/>
                <a:gd name="connsiteY187" fmla="*/ 57651 h 102760"/>
                <a:gd name="connsiteX188" fmla="*/ 73838 w 84454"/>
                <a:gd name="connsiteY188" fmla="*/ 56915 h 102760"/>
                <a:gd name="connsiteX189" fmla="*/ 74088 w 84454"/>
                <a:gd name="connsiteY189" fmla="*/ 56086 h 102760"/>
                <a:gd name="connsiteX190" fmla="*/ 74628 w 84454"/>
                <a:gd name="connsiteY190" fmla="*/ 55429 h 102760"/>
                <a:gd name="connsiteX191" fmla="*/ 75754 w 84454"/>
                <a:gd name="connsiteY191" fmla="*/ 54983 h 102760"/>
                <a:gd name="connsiteX192" fmla="*/ 76951 w 84454"/>
                <a:gd name="connsiteY192" fmla="*/ 54107 h 102760"/>
                <a:gd name="connsiteX193" fmla="*/ 79635 w 84454"/>
                <a:gd name="connsiteY193" fmla="*/ 51619 h 102760"/>
                <a:gd name="connsiteX194" fmla="*/ 80566 w 84454"/>
                <a:gd name="connsiteY194" fmla="*/ 49460 h 102760"/>
                <a:gd name="connsiteX195" fmla="*/ 80855 w 84454"/>
                <a:gd name="connsiteY195" fmla="*/ 47113 h 102760"/>
                <a:gd name="connsiteX196" fmla="*/ 80910 w 84454"/>
                <a:gd name="connsiteY196" fmla="*/ 45360 h 102760"/>
                <a:gd name="connsiteX197" fmla="*/ 80175 w 84454"/>
                <a:gd name="connsiteY197" fmla="*/ 43968 h 102760"/>
                <a:gd name="connsiteX198" fmla="*/ 79431 w 84454"/>
                <a:gd name="connsiteY198" fmla="*/ 43068 h 102760"/>
                <a:gd name="connsiteX199" fmla="*/ 78422 w 84454"/>
                <a:gd name="connsiteY199" fmla="*/ 43209 h 102760"/>
                <a:gd name="connsiteX200" fmla="*/ 76459 w 84454"/>
                <a:gd name="connsiteY200" fmla="*/ 43138 h 102760"/>
                <a:gd name="connsiteX201" fmla="*/ 74620 w 84454"/>
                <a:gd name="connsiteY201" fmla="*/ 42356 h 102760"/>
                <a:gd name="connsiteX202" fmla="*/ 73611 w 84454"/>
                <a:gd name="connsiteY202" fmla="*/ 41089 h 102760"/>
                <a:gd name="connsiteX203" fmla="*/ 73360 w 84454"/>
                <a:gd name="connsiteY203" fmla="*/ 39978 h 102760"/>
                <a:gd name="connsiteX204" fmla="*/ 73822 w 84454"/>
                <a:gd name="connsiteY204" fmla="*/ 39274 h 102760"/>
                <a:gd name="connsiteX205" fmla="*/ 73963 w 84454"/>
                <a:gd name="connsiteY205" fmla="*/ 38413 h 102760"/>
                <a:gd name="connsiteX206" fmla="*/ 73666 w 84454"/>
                <a:gd name="connsiteY206" fmla="*/ 37545 h 102760"/>
                <a:gd name="connsiteX207" fmla="*/ 73783 w 84454"/>
                <a:gd name="connsiteY207" fmla="*/ 36817 h 102760"/>
                <a:gd name="connsiteX208" fmla="*/ 74612 w 84454"/>
                <a:gd name="connsiteY208" fmla="*/ 36230 h 102760"/>
                <a:gd name="connsiteX209" fmla="*/ 80425 w 84454"/>
                <a:gd name="connsiteY209" fmla="*/ 36246 h 102760"/>
                <a:gd name="connsiteX210" fmla="*/ 80863 w 84454"/>
                <a:gd name="connsiteY210" fmla="*/ 35604 h 102760"/>
                <a:gd name="connsiteX211" fmla="*/ 81254 w 84454"/>
                <a:gd name="connsiteY211" fmla="*/ 32225 h 102760"/>
                <a:gd name="connsiteX212" fmla="*/ 82710 w 84454"/>
                <a:gd name="connsiteY212" fmla="*/ 27069 h 102760"/>
                <a:gd name="connsiteX213" fmla="*/ 84079 w 84454"/>
                <a:gd name="connsiteY213" fmla="*/ 24190 h 102760"/>
                <a:gd name="connsiteX214" fmla="*/ 84305 w 84454"/>
                <a:gd name="connsiteY214" fmla="*/ 22978 h 102760"/>
                <a:gd name="connsiteX215" fmla="*/ 84282 w 84454"/>
                <a:gd name="connsiteY215" fmla="*/ 16132 h 102760"/>
                <a:gd name="connsiteX216" fmla="*/ 84454 w 84454"/>
                <a:gd name="connsiteY216" fmla="*/ 12627 h 102760"/>
                <a:gd name="connsiteX217" fmla="*/ 8363 w 84454"/>
                <a:gd name="connsiteY217" fmla="*/ 70317 h 102760"/>
                <a:gd name="connsiteX218" fmla="*/ 10280 w 84454"/>
                <a:gd name="connsiteY218" fmla="*/ 69762 h 102760"/>
                <a:gd name="connsiteX219" fmla="*/ 13182 w 84454"/>
                <a:gd name="connsiteY219" fmla="*/ 72124 h 102760"/>
                <a:gd name="connsiteX220" fmla="*/ 15905 w 84454"/>
                <a:gd name="connsiteY220" fmla="*/ 71358 h 102760"/>
                <a:gd name="connsiteX221" fmla="*/ 15741 w 84454"/>
                <a:gd name="connsiteY221" fmla="*/ 70700 h 102760"/>
                <a:gd name="connsiteX222" fmla="*/ 15279 w 84454"/>
                <a:gd name="connsiteY222" fmla="*/ 70082 h 102760"/>
                <a:gd name="connsiteX223" fmla="*/ 13136 w 84454"/>
                <a:gd name="connsiteY223" fmla="*/ 68150 h 102760"/>
                <a:gd name="connsiteX224" fmla="*/ 9623 w 84454"/>
                <a:gd name="connsiteY224" fmla="*/ 67907 h 102760"/>
                <a:gd name="connsiteX225" fmla="*/ 7636 w 84454"/>
                <a:gd name="connsiteY225" fmla="*/ 68502 h 102760"/>
                <a:gd name="connsiteX226" fmla="*/ 7644 w 84454"/>
                <a:gd name="connsiteY226" fmla="*/ 69198 h 102760"/>
                <a:gd name="connsiteX227" fmla="*/ 8363 w 84454"/>
                <a:gd name="connsiteY227" fmla="*/ 70317 h 102760"/>
                <a:gd name="connsiteX228" fmla="*/ 31536 w 84454"/>
                <a:gd name="connsiteY228" fmla="*/ 22938 h 102760"/>
                <a:gd name="connsiteX229" fmla="*/ 33711 w 84454"/>
                <a:gd name="connsiteY229" fmla="*/ 20356 h 102760"/>
                <a:gd name="connsiteX230" fmla="*/ 33711 w 84454"/>
                <a:gd name="connsiteY230" fmla="*/ 16249 h 102760"/>
                <a:gd name="connsiteX231" fmla="*/ 30496 w 84454"/>
                <a:gd name="connsiteY231" fmla="*/ 19606 h 102760"/>
                <a:gd name="connsiteX232" fmla="*/ 29823 w 84454"/>
                <a:gd name="connsiteY232" fmla="*/ 21624 h 102760"/>
                <a:gd name="connsiteX233" fmla="*/ 30206 w 84454"/>
                <a:gd name="connsiteY233" fmla="*/ 22226 h 102760"/>
                <a:gd name="connsiteX234" fmla="*/ 31536 w 84454"/>
                <a:gd name="connsiteY234" fmla="*/ 22938 h 10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</a:cxnLst>
              <a:rect l="l" t="t" r="r" b="b"/>
              <a:pathLst>
                <a:path w="84454" h="102760">
                  <a:moveTo>
                    <a:pt x="41316" y="9122"/>
                  </a:moveTo>
                  <a:lnTo>
                    <a:pt x="40385" y="8614"/>
                  </a:lnTo>
                  <a:lnTo>
                    <a:pt x="45321" y="7151"/>
                  </a:lnTo>
                  <a:lnTo>
                    <a:pt x="48443" y="6705"/>
                  </a:lnTo>
                  <a:lnTo>
                    <a:pt x="48998" y="6900"/>
                  </a:lnTo>
                  <a:lnTo>
                    <a:pt x="43358" y="8825"/>
                  </a:lnTo>
                  <a:lnTo>
                    <a:pt x="41316" y="9122"/>
                  </a:lnTo>
                  <a:close/>
                  <a:moveTo>
                    <a:pt x="52276" y="6744"/>
                  </a:moveTo>
                  <a:lnTo>
                    <a:pt x="56611" y="6141"/>
                  </a:lnTo>
                  <a:lnTo>
                    <a:pt x="56587" y="5915"/>
                  </a:lnTo>
                  <a:lnTo>
                    <a:pt x="55445" y="5547"/>
                  </a:lnTo>
                  <a:lnTo>
                    <a:pt x="51752" y="5609"/>
                  </a:lnTo>
                  <a:lnTo>
                    <a:pt x="50571" y="5868"/>
                  </a:lnTo>
                  <a:lnTo>
                    <a:pt x="50813" y="6298"/>
                  </a:lnTo>
                  <a:lnTo>
                    <a:pt x="52276" y="6744"/>
                  </a:lnTo>
                  <a:close/>
                  <a:moveTo>
                    <a:pt x="65482" y="4232"/>
                  </a:moveTo>
                  <a:lnTo>
                    <a:pt x="64551" y="4076"/>
                  </a:lnTo>
                  <a:lnTo>
                    <a:pt x="61844" y="4858"/>
                  </a:lnTo>
                  <a:lnTo>
                    <a:pt x="61657" y="5218"/>
                  </a:lnTo>
                  <a:lnTo>
                    <a:pt x="62408" y="5484"/>
                  </a:lnTo>
                  <a:lnTo>
                    <a:pt x="65482" y="4232"/>
                  </a:lnTo>
                  <a:close/>
                  <a:moveTo>
                    <a:pt x="38593" y="11680"/>
                  </a:moveTo>
                  <a:lnTo>
                    <a:pt x="36802" y="11602"/>
                  </a:lnTo>
                  <a:lnTo>
                    <a:pt x="34189" y="13941"/>
                  </a:lnTo>
                  <a:lnTo>
                    <a:pt x="34533" y="14372"/>
                  </a:lnTo>
                  <a:lnTo>
                    <a:pt x="38593" y="11680"/>
                  </a:lnTo>
                  <a:close/>
                  <a:moveTo>
                    <a:pt x="75747" y="0"/>
                  </a:moveTo>
                  <a:lnTo>
                    <a:pt x="74729" y="0"/>
                  </a:lnTo>
                  <a:lnTo>
                    <a:pt x="72844" y="735"/>
                  </a:lnTo>
                  <a:lnTo>
                    <a:pt x="72257" y="1713"/>
                  </a:lnTo>
                  <a:lnTo>
                    <a:pt x="74291" y="1588"/>
                  </a:lnTo>
                  <a:lnTo>
                    <a:pt x="75747" y="0"/>
                  </a:lnTo>
                  <a:close/>
                  <a:moveTo>
                    <a:pt x="14497" y="80261"/>
                  </a:moveTo>
                  <a:lnTo>
                    <a:pt x="11696" y="81716"/>
                  </a:lnTo>
                  <a:lnTo>
                    <a:pt x="8035" y="81207"/>
                  </a:lnTo>
                  <a:lnTo>
                    <a:pt x="5250" y="80143"/>
                  </a:lnTo>
                  <a:lnTo>
                    <a:pt x="1659" y="80347"/>
                  </a:lnTo>
                  <a:lnTo>
                    <a:pt x="0" y="80902"/>
                  </a:lnTo>
                  <a:lnTo>
                    <a:pt x="657" y="83938"/>
                  </a:lnTo>
                  <a:lnTo>
                    <a:pt x="1158" y="84900"/>
                  </a:lnTo>
                  <a:lnTo>
                    <a:pt x="1807" y="85526"/>
                  </a:lnTo>
                  <a:lnTo>
                    <a:pt x="2668" y="85651"/>
                  </a:lnTo>
                  <a:lnTo>
                    <a:pt x="3662" y="84900"/>
                  </a:lnTo>
                  <a:lnTo>
                    <a:pt x="5046" y="84110"/>
                  </a:lnTo>
                  <a:lnTo>
                    <a:pt x="7276" y="84477"/>
                  </a:lnTo>
                  <a:lnTo>
                    <a:pt x="8895" y="85205"/>
                  </a:lnTo>
                  <a:lnTo>
                    <a:pt x="9474" y="85964"/>
                  </a:lnTo>
                  <a:lnTo>
                    <a:pt x="10546" y="86684"/>
                  </a:lnTo>
                  <a:lnTo>
                    <a:pt x="12111" y="86856"/>
                  </a:lnTo>
                  <a:lnTo>
                    <a:pt x="15138" y="85479"/>
                  </a:lnTo>
                  <a:lnTo>
                    <a:pt x="18049" y="83374"/>
                  </a:lnTo>
                  <a:lnTo>
                    <a:pt x="18902" y="81911"/>
                  </a:lnTo>
                  <a:lnTo>
                    <a:pt x="19222" y="80589"/>
                  </a:lnTo>
                  <a:lnTo>
                    <a:pt x="16703" y="81497"/>
                  </a:lnTo>
                  <a:lnTo>
                    <a:pt x="14497" y="80261"/>
                  </a:lnTo>
                  <a:close/>
                  <a:moveTo>
                    <a:pt x="84454" y="12627"/>
                  </a:moveTo>
                  <a:lnTo>
                    <a:pt x="81395" y="11962"/>
                  </a:lnTo>
                  <a:lnTo>
                    <a:pt x="79424" y="10984"/>
                  </a:lnTo>
                  <a:lnTo>
                    <a:pt x="78195" y="9216"/>
                  </a:lnTo>
                  <a:lnTo>
                    <a:pt x="76083" y="6798"/>
                  </a:lnTo>
                  <a:lnTo>
                    <a:pt x="70536" y="7049"/>
                  </a:lnTo>
                  <a:lnTo>
                    <a:pt x="65920" y="7745"/>
                  </a:lnTo>
                  <a:lnTo>
                    <a:pt x="59529" y="8042"/>
                  </a:lnTo>
                  <a:lnTo>
                    <a:pt x="55390" y="9216"/>
                  </a:lnTo>
                  <a:lnTo>
                    <a:pt x="47895" y="13128"/>
                  </a:lnTo>
                  <a:lnTo>
                    <a:pt x="46010" y="15123"/>
                  </a:lnTo>
                  <a:lnTo>
                    <a:pt x="44085" y="19418"/>
                  </a:lnTo>
                  <a:lnTo>
                    <a:pt x="37561" y="24362"/>
                  </a:lnTo>
                  <a:lnTo>
                    <a:pt x="33758" y="26263"/>
                  </a:lnTo>
                  <a:lnTo>
                    <a:pt x="32686" y="25536"/>
                  </a:lnTo>
                  <a:lnTo>
                    <a:pt x="31145" y="25058"/>
                  </a:lnTo>
                  <a:lnTo>
                    <a:pt x="29917" y="27570"/>
                  </a:lnTo>
                  <a:lnTo>
                    <a:pt x="29158" y="29831"/>
                  </a:lnTo>
                  <a:lnTo>
                    <a:pt x="26608" y="43076"/>
                  </a:lnTo>
                  <a:lnTo>
                    <a:pt x="24871" y="47864"/>
                  </a:lnTo>
                  <a:lnTo>
                    <a:pt x="22532" y="51885"/>
                  </a:lnTo>
                  <a:lnTo>
                    <a:pt x="18855" y="56798"/>
                  </a:lnTo>
                  <a:lnTo>
                    <a:pt x="17165" y="58472"/>
                  </a:lnTo>
                  <a:lnTo>
                    <a:pt x="16132" y="59106"/>
                  </a:lnTo>
                  <a:lnTo>
                    <a:pt x="14841" y="61469"/>
                  </a:lnTo>
                  <a:lnTo>
                    <a:pt x="13808" y="64301"/>
                  </a:lnTo>
                  <a:lnTo>
                    <a:pt x="13104" y="65623"/>
                  </a:lnTo>
                  <a:lnTo>
                    <a:pt x="17227" y="70489"/>
                  </a:lnTo>
                  <a:lnTo>
                    <a:pt x="17744" y="71882"/>
                  </a:lnTo>
                  <a:lnTo>
                    <a:pt x="18283" y="72695"/>
                  </a:lnTo>
                  <a:lnTo>
                    <a:pt x="14380" y="73204"/>
                  </a:lnTo>
                  <a:lnTo>
                    <a:pt x="16038" y="74776"/>
                  </a:lnTo>
                  <a:lnTo>
                    <a:pt x="18127" y="75903"/>
                  </a:lnTo>
                  <a:lnTo>
                    <a:pt x="19527" y="76443"/>
                  </a:lnTo>
                  <a:lnTo>
                    <a:pt x="20294" y="77577"/>
                  </a:lnTo>
                  <a:lnTo>
                    <a:pt x="18792" y="78101"/>
                  </a:lnTo>
                  <a:lnTo>
                    <a:pt x="17376" y="78133"/>
                  </a:lnTo>
                  <a:lnTo>
                    <a:pt x="11774" y="73963"/>
                  </a:lnTo>
                  <a:lnTo>
                    <a:pt x="8661" y="73196"/>
                  </a:lnTo>
                  <a:lnTo>
                    <a:pt x="4373" y="73439"/>
                  </a:lnTo>
                  <a:lnTo>
                    <a:pt x="3294" y="73877"/>
                  </a:lnTo>
                  <a:lnTo>
                    <a:pt x="2183" y="75144"/>
                  </a:lnTo>
                  <a:lnTo>
                    <a:pt x="3755" y="77069"/>
                  </a:lnTo>
                  <a:lnTo>
                    <a:pt x="5211" y="78203"/>
                  </a:lnTo>
                  <a:lnTo>
                    <a:pt x="7550" y="78352"/>
                  </a:lnTo>
                  <a:lnTo>
                    <a:pt x="10366" y="79776"/>
                  </a:lnTo>
                  <a:lnTo>
                    <a:pt x="14419" y="78586"/>
                  </a:lnTo>
                  <a:lnTo>
                    <a:pt x="17329" y="80049"/>
                  </a:lnTo>
                  <a:lnTo>
                    <a:pt x="19246" y="80574"/>
                  </a:lnTo>
                  <a:lnTo>
                    <a:pt x="20967" y="81450"/>
                  </a:lnTo>
                  <a:lnTo>
                    <a:pt x="22485" y="81638"/>
                  </a:lnTo>
                  <a:lnTo>
                    <a:pt x="23150" y="81246"/>
                  </a:lnTo>
                  <a:lnTo>
                    <a:pt x="22727" y="79126"/>
                  </a:lnTo>
                  <a:lnTo>
                    <a:pt x="23963" y="77992"/>
                  </a:lnTo>
                  <a:lnTo>
                    <a:pt x="25332" y="77468"/>
                  </a:lnTo>
                  <a:lnTo>
                    <a:pt x="25950" y="78391"/>
                  </a:lnTo>
                  <a:lnTo>
                    <a:pt x="27210" y="79330"/>
                  </a:lnTo>
                  <a:lnTo>
                    <a:pt x="28196" y="79337"/>
                  </a:lnTo>
                  <a:lnTo>
                    <a:pt x="30871" y="76897"/>
                  </a:lnTo>
                  <a:lnTo>
                    <a:pt x="31497" y="77382"/>
                  </a:lnTo>
                  <a:lnTo>
                    <a:pt x="32076" y="78250"/>
                  </a:lnTo>
                  <a:lnTo>
                    <a:pt x="32201" y="78946"/>
                  </a:lnTo>
                  <a:lnTo>
                    <a:pt x="32303" y="79682"/>
                  </a:lnTo>
                  <a:lnTo>
                    <a:pt x="32906" y="79987"/>
                  </a:lnTo>
                  <a:lnTo>
                    <a:pt x="35010" y="79830"/>
                  </a:lnTo>
                  <a:lnTo>
                    <a:pt x="36082" y="78508"/>
                  </a:lnTo>
                  <a:lnTo>
                    <a:pt x="36919" y="77679"/>
                  </a:lnTo>
                  <a:lnTo>
                    <a:pt x="37545" y="78242"/>
                  </a:lnTo>
                  <a:lnTo>
                    <a:pt x="37850" y="79869"/>
                  </a:lnTo>
                  <a:lnTo>
                    <a:pt x="38429" y="81990"/>
                  </a:lnTo>
                  <a:lnTo>
                    <a:pt x="40940" y="84352"/>
                  </a:lnTo>
                  <a:lnTo>
                    <a:pt x="43060" y="85025"/>
                  </a:lnTo>
                  <a:lnTo>
                    <a:pt x="45665" y="84563"/>
                  </a:lnTo>
                  <a:lnTo>
                    <a:pt x="46698" y="84141"/>
                  </a:lnTo>
                  <a:lnTo>
                    <a:pt x="47394" y="84493"/>
                  </a:lnTo>
                  <a:lnTo>
                    <a:pt x="48091" y="85745"/>
                  </a:lnTo>
                  <a:lnTo>
                    <a:pt x="49593" y="87177"/>
                  </a:lnTo>
                  <a:lnTo>
                    <a:pt x="52746" y="88186"/>
                  </a:lnTo>
                  <a:lnTo>
                    <a:pt x="53716" y="88757"/>
                  </a:lnTo>
                  <a:lnTo>
                    <a:pt x="54389" y="89719"/>
                  </a:lnTo>
                  <a:lnTo>
                    <a:pt x="54193" y="91088"/>
                  </a:lnTo>
                  <a:lnTo>
                    <a:pt x="52691" y="94491"/>
                  </a:lnTo>
                  <a:lnTo>
                    <a:pt x="52495" y="95493"/>
                  </a:lnTo>
                  <a:lnTo>
                    <a:pt x="52699" y="95829"/>
                  </a:lnTo>
                  <a:lnTo>
                    <a:pt x="52401" y="96455"/>
                  </a:lnTo>
                  <a:lnTo>
                    <a:pt x="50445" y="98732"/>
                  </a:lnTo>
                  <a:lnTo>
                    <a:pt x="50274" y="99538"/>
                  </a:lnTo>
                  <a:lnTo>
                    <a:pt x="50923" y="100844"/>
                  </a:lnTo>
                  <a:lnTo>
                    <a:pt x="51463" y="101924"/>
                  </a:lnTo>
                  <a:lnTo>
                    <a:pt x="51463" y="101924"/>
                  </a:lnTo>
                  <a:lnTo>
                    <a:pt x="52636" y="102448"/>
                  </a:lnTo>
                  <a:lnTo>
                    <a:pt x="53739" y="102620"/>
                  </a:lnTo>
                  <a:lnTo>
                    <a:pt x="55828" y="102690"/>
                  </a:lnTo>
                  <a:lnTo>
                    <a:pt x="58058" y="102761"/>
                  </a:lnTo>
                  <a:lnTo>
                    <a:pt x="59255" y="97402"/>
                  </a:lnTo>
                  <a:lnTo>
                    <a:pt x="58339" y="95837"/>
                  </a:lnTo>
                  <a:lnTo>
                    <a:pt x="57205" y="95039"/>
                  </a:lnTo>
                  <a:lnTo>
                    <a:pt x="55883" y="94648"/>
                  </a:lnTo>
                  <a:lnTo>
                    <a:pt x="55273" y="93905"/>
                  </a:lnTo>
                  <a:lnTo>
                    <a:pt x="55062" y="93052"/>
                  </a:lnTo>
                  <a:lnTo>
                    <a:pt x="55296" y="92528"/>
                  </a:lnTo>
                  <a:lnTo>
                    <a:pt x="56853" y="92684"/>
                  </a:lnTo>
                  <a:lnTo>
                    <a:pt x="57338" y="92129"/>
                  </a:lnTo>
                  <a:lnTo>
                    <a:pt x="61046" y="88968"/>
                  </a:lnTo>
                  <a:lnTo>
                    <a:pt x="61203" y="88358"/>
                  </a:lnTo>
                  <a:lnTo>
                    <a:pt x="60687" y="88014"/>
                  </a:lnTo>
                  <a:lnTo>
                    <a:pt x="60014" y="87834"/>
                  </a:lnTo>
                  <a:lnTo>
                    <a:pt x="59842" y="87169"/>
                  </a:lnTo>
                  <a:lnTo>
                    <a:pt x="59865" y="86292"/>
                  </a:lnTo>
                  <a:lnTo>
                    <a:pt x="61844" y="81716"/>
                  </a:lnTo>
                  <a:lnTo>
                    <a:pt x="62431" y="79760"/>
                  </a:lnTo>
                  <a:lnTo>
                    <a:pt x="62564" y="78375"/>
                  </a:lnTo>
                  <a:lnTo>
                    <a:pt x="62439" y="77006"/>
                  </a:lnTo>
                  <a:lnTo>
                    <a:pt x="61297" y="74855"/>
                  </a:lnTo>
                  <a:lnTo>
                    <a:pt x="60194" y="73133"/>
                  </a:lnTo>
                  <a:lnTo>
                    <a:pt x="60155" y="71764"/>
                  </a:lnTo>
                  <a:lnTo>
                    <a:pt x="59349" y="71045"/>
                  </a:lnTo>
                  <a:lnTo>
                    <a:pt x="57064" y="67360"/>
                  </a:lnTo>
                  <a:lnTo>
                    <a:pt x="57064" y="65936"/>
                  </a:lnTo>
                  <a:lnTo>
                    <a:pt x="58355" y="64825"/>
                  </a:lnTo>
                  <a:lnTo>
                    <a:pt x="60162" y="64121"/>
                  </a:lnTo>
                  <a:lnTo>
                    <a:pt x="60765" y="63534"/>
                  </a:lnTo>
                  <a:lnTo>
                    <a:pt x="61844" y="63166"/>
                  </a:lnTo>
                  <a:lnTo>
                    <a:pt x="64715" y="64230"/>
                  </a:lnTo>
                  <a:lnTo>
                    <a:pt x="65999" y="65154"/>
                  </a:lnTo>
                  <a:lnTo>
                    <a:pt x="66359" y="64966"/>
                  </a:lnTo>
                  <a:lnTo>
                    <a:pt x="67516" y="63964"/>
                  </a:lnTo>
                  <a:lnTo>
                    <a:pt x="69550" y="64121"/>
                  </a:lnTo>
                  <a:lnTo>
                    <a:pt x="74471" y="62102"/>
                  </a:lnTo>
                  <a:lnTo>
                    <a:pt x="75207" y="61132"/>
                  </a:lnTo>
                  <a:lnTo>
                    <a:pt x="75754" y="60100"/>
                  </a:lnTo>
                  <a:lnTo>
                    <a:pt x="75801" y="59646"/>
                  </a:lnTo>
                  <a:lnTo>
                    <a:pt x="73892" y="57651"/>
                  </a:lnTo>
                  <a:lnTo>
                    <a:pt x="73838" y="56915"/>
                  </a:lnTo>
                  <a:lnTo>
                    <a:pt x="74088" y="56086"/>
                  </a:lnTo>
                  <a:lnTo>
                    <a:pt x="74628" y="55429"/>
                  </a:lnTo>
                  <a:lnTo>
                    <a:pt x="75754" y="54983"/>
                  </a:lnTo>
                  <a:lnTo>
                    <a:pt x="76951" y="54107"/>
                  </a:lnTo>
                  <a:lnTo>
                    <a:pt x="79635" y="51619"/>
                  </a:lnTo>
                  <a:lnTo>
                    <a:pt x="80566" y="49460"/>
                  </a:lnTo>
                  <a:lnTo>
                    <a:pt x="80855" y="47113"/>
                  </a:lnTo>
                  <a:lnTo>
                    <a:pt x="80910" y="45360"/>
                  </a:lnTo>
                  <a:lnTo>
                    <a:pt x="80175" y="43968"/>
                  </a:lnTo>
                  <a:lnTo>
                    <a:pt x="79431" y="43068"/>
                  </a:lnTo>
                  <a:lnTo>
                    <a:pt x="78422" y="43209"/>
                  </a:lnTo>
                  <a:lnTo>
                    <a:pt x="76459" y="43138"/>
                  </a:lnTo>
                  <a:lnTo>
                    <a:pt x="74620" y="42356"/>
                  </a:lnTo>
                  <a:lnTo>
                    <a:pt x="73611" y="41089"/>
                  </a:lnTo>
                  <a:lnTo>
                    <a:pt x="73360" y="39978"/>
                  </a:lnTo>
                  <a:lnTo>
                    <a:pt x="73822" y="39274"/>
                  </a:lnTo>
                  <a:lnTo>
                    <a:pt x="73963" y="38413"/>
                  </a:lnTo>
                  <a:lnTo>
                    <a:pt x="73666" y="37545"/>
                  </a:lnTo>
                  <a:lnTo>
                    <a:pt x="73783" y="36817"/>
                  </a:lnTo>
                  <a:lnTo>
                    <a:pt x="74612" y="36230"/>
                  </a:lnTo>
                  <a:lnTo>
                    <a:pt x="80425" y="36246"/>
                  </a:lnTo>
                  <a:lnTo>
                    <a:pt x="80863" y="35604"/>
                  </a:lnTo>
                  <a:lnTo>
                    <a:pt x="81254" y="32225"/>
                  </a:lnTo>
                  <a:lnTo>
                    <a:pt x="82710" y="27069"/>
                  </a:lnTo>
                  <a:lnTo>
                    <a:pt x="84079" y="24190"/>
                  </a:lnTo>
                  <a:lnTo>
                    <a:pt x="84305" y="22978"/>
                  </a:lnTo>
                  <a:lnTo>
                    <a:pt x="84282" y="16132"/>
                  </a:lnTo>
                  <a:lnTo>
                    <a:pt x="84454" y="12627"/>
                  </a:lnTo>
                  <a:close/>
                  <a:moveTo>
                    <a:pt x="8363" y="70317"/>
                  </a:moveTo>
                  <a:lnTo>
                    <a:pt x="10280" y="69762"/>
                  </a:lnTo>
                  <a:lnTo>
                    <a:pt x="13182" y="72124"/>
                  </a:lnTo>
                  <a:lnTo>
                    <a:pt x="15905" y="71358"/>
                  </a:lnTo>
                  <a:lnTo>
                    <a:pt x="15741" y="70700"/>
                  </a:lnTo>
                  <a:lnTo>
                    <a:pt x="15279" y="70082"/>
                  </a:lnTo>
                  <a:lnTo>
                    <a:pt x="13136" y="68150"/>
                  </a:lnTo>
                  <a:lnTo>
                    <a:pt x="9623" y="67907"/>
                  </a:lnTo>
                  <a:lnTo>
                    <a:pt x="7636" y="68502"/>
                  </a:lnTo>
                  <a:lnTo>
                    <a:pt x="7644" y="69198"/>
                  </a:lnTo>
                  <a:lnTo>
                    <a:pt x="8363" y="70317"/>
                  </a:lnTo>
                  <a:close/>
                  <a:moveTo>
                    <a:pt x="31536" y="22938"/>
                  </a:moveTo>
                  <a:lnTo>
                    <a:pt x="33711" y="20356"/>
                  </a:lnTo>
                  <a:lnTo>
                    <a:pt x="33711" y="16249"/>
                  </a:lnTo>
                  <a:lnTo>
                    <a:pt x="30496" y="19606"/>
                  </a:lnTo>
                  <a:lnTo>
                    <a:pt x="29823" y="21624"/>
                  </a:lnTo>
                  <a:lnTo>
                    <a:pt x="30206" y="22226"/>
                  </a:lnTo>
                  <a:lnTo>
                    <a:pt x="31536" y="2293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126D05EF-BE62-EA51-401F-849D808FFF32}"/>
                </a:ext>
              </a:extLst>
            </p:cNvPr>
            <p:cNvSpPr>
              <a:spLocks/>
            </p:cNvSpPr>
            <p:nvPr/>
          </p:nvSpPr>
          <p:spPr>
            <a:xfrm>
              <a:off x="7356263" y="2398046"/>
              <a:ext cx="574451" cy="685395"/>
            </a:xfrm>
            <a:custGeom>
              <a:avLst/>
              <a:gdLst>
                <a:gd name="connsiteX0" fmla="*/ 456419 w 574451"/>
                <a:gd name="connsiteY0" fmla="*/ 0 h 685395"/>
                <a:gd name="connsiteX1" fmla="*/ 462287 w 574451"/>
                <a:gd name="connsiteY1" fmla="*/ 2597 h 685395"/>
                <a:gd name="connsiteX2" fmla="*/ 464289 w 574451"/>
                <a:gd name="connsiteY2" fmla="*/ 2543 h 685395"/>
                <a:gd name="connsiteX3" fmla="*/ 467207 w 574451"/>
                <a:gd name="connsiteY3" fmla="*/ 7385 h 685395"/>
                <a:gd name="connsiteX4" fmla="*/ 468725 w 574451"/>
                <a:gd name="connsiteY4" fmla="*/ 6955 h 685395"/>
                <a:gd name="connsiteX5" fmla="*/ 468436 w 574451"/>
                <a:gd name="connsiteY5" fmla="*/ 9897 h 685395"/>
                <a:gd name="connsiteX6" fmla="*/ 465494 w 574451"/>
                <a:gd name="connsiteY6" fmla="*/ 11297 h 685395"/>
                <a:gd name="connsiteX7" fmla="*/ 460918 w 574451"/>
                <a:gd name="connsiteY7" fmla="*/ 12142 h 685395"/>
                <a:gd name="connsiteX8" fmla="*/ 460237 w 574451"/>
                <a:gd name="connsiteY8" fmla="*/ 12729 h 685395"/>
                <a:gd name="connsiteX9" fmla="*/ 456325 w 574451"/>
                <a:gd name="connsiteY9" fmla="*/ 12259 h 685395"/>
                <a:gd name="connsiteX10" fmla="*/ 454127 w 574451"/>
                <a:gd name="connsiteY10" fmla="*/ 8301 h 685395"/>
                <a:gd name="connsiteX11" fmla="*/ 450457 w 574451"/>
                <a:gd name="connsiteY11" fmla="*/ 7323 h 685395"/>
                <a:gd name="connsiteX12" fmla="*/ 450466 w 574451"/>
                <a:gd name="connsiteY12" fmla="*/ 6048 h 685395"/>
                <a:gd name="connsiteX13" fmla="*/ 452844 w 574451"/>
                <a:gd name="connsiteY13" fmla="*/ 3043 h 685395"/>
                <a:gd name="connsiteX14" fmla="*/ 456419 w 574451"/>
                <a:gd name="connsiteY14" fmla="*/ 0 h 685395"/>
                <a:gd name="connsiteX15" fmla="*/ 572425 w 574451"/>
                <a:gd name="connsiteY15" fmla="*/ 89172 h 685395"/>
                <a:gd name="connsiteX16" fmla="*/ 573622 w 574451"/>
                <a:gd name="connsiteY16" fmla="*/ 97504 h 685395"/>
                <a:gd name="connsiteX17" fmla="*/ 573583 w 574451"/>
                <a:gd name="connsiteY17" fmla="*/ 100398 h 685395"/>
                <a:gd name="connsiteX18" fmla="*/ 573020 w 574451"/>
                <a:gd name="connsiteY18" fmla="*/ 103199 h 685395"/>
                <a:gd name="connsiteX19" fmla="*/ 572229 w 574451"/>
                <a:gd name="connsiteY19" fmla="*/ 104631 h 685395"/>
                <a:gd name="connsiteX20" fmla="*/ 570657 w 574451"/>
                <a:gd name="connsiteY20" fmla="*/ 105257 h 685395"/>
                <a:gd name="connsiteX21" fmla="*/ 566847 w 574451"/>
                <a:gd name="connsiteY21" fmla="*/ 105006 h 685395"/>
                <a:gd name="connsiteX22" fmla="*/ 561675 w 574451"/>
                <a:gd name="connsiteY22" fmla="*/ 101728 h 685395"/>
                <a:gd name="connsiteX23" fmla="*/ 558335 w 574451"/>
                <a:gd name="connsiteY23" fmla="*/ 98638 h 685395"/>
                <a:gd name="connsiteX24" fmla="*/ 557294 w 574451"/>
                <a:gd name="connsiteY24" fmla="*/ 98505 h 685395"/>
                <a:gd name="connsiteX25" fmla="*/ 556841 w 574451"/>
                <a:gd name="connsiteY25" fmla="*/ 98880 h 685395"/>
                <a:gd name="connsiteX26" fmla="*/ 557654 w 574451"/>
                <a:gd name="connsiteY26" fmla="*/ 101979 h 685395"/>
                <a:gd name="connsiteX27" fmla="*/ 557435 w 574451"/>
                <a:gd name="connsiteY27" fmla="*/ 104357 h 685395"/>
                <a:gd name="connsiteX28" fmla="*/ 556935 w 574451"/>
                <a:gd name="connsiteY28" fmla="*/ 106939 h 685395"/>
                <a:gd name="connsiteX29" fmla="*/ 556230 w 574451"/>
                <a:gd name="connsiteY29" fmla="*/ 109278 h 685395"/>
                <a:gd name="connsiteX30" fmla="*/ 555253 w 574451"/>
                <a:gd name="connsiteY30" fmla="*/ 111234 h 685395"/>
                <a:gd name="connsiteX31" fmla="*/ 553203 w 574451"/>
                <a:gd name="connsiteY31" fmla="*/ 113753 h 685395"/>
                <a:gd name="connsiteX32" fmla="*/ 549659 w 574451"/>
                <a:gd name="connsiteY32" fmla="*/ 115740 h 685395"/>
                <a:gd name="connsiteX33" fmla="*/ 539903 w 574451"/>
                <a:gd name="connsiteY33" fmla="*/ 119613 h 685395"/>
                <a:gd name="connsiteX34" fmla="*/ 539129 w 574451"/>
                <a:gd name="connsiteY34" fmla="*/ 121318 h 685395"/>
                <a:gd name="connsiteX35" fmla="*/ 535983 w 574451"/>
                <a:gd name="connsiteY35" fmla="*/ 132036 h 685395"/>
                <a:gd name="connsiteX36" fmla="*/ 535130 w 574451"/>
                <a:gd name="connsiteY36" fmla="*/ 133601 h 685395"/>
                <a:gd name="connsiteX37" fmla="*/ 533981 w 574451"/>
                <a:gd name="connsiteY37" fmla="*/ 134923 h 685395"/>
                <a:gd name="connsiteX38" fmla="*/ 530624 w 574451"/>
                <a:gd name="connsiteY38" fmla="*/ 136636 h 685395"/>
                <a:gd name="connsiteX39" fmla="*/ 528997 w 574451"/>
                <a:gd name="connsiteY39" fmla="*/ 134274 h 685395"/>
                <a:gd name="connsiteX40" fmla="*/ 527699 w 574451"/>
                <a:gd name="connsiteY40" fmla="*/ 130683 h 685395"/>
                <a:gd name="connsiteX41" fmla="*/ 527996 w 574451"/>
                <a:gd name="connsiteY41" fmla="*/ 127115 h 685395"/>
                <a:gd name="connsiteX42" fmla="*/ 531915 w 574451"/>
                <a:gd name="connsiteY42" fmla="*/ 120246 h 685395"/>
                <a:gd name="connsiteX43" fmla="*/ 535585 w 574451"/>
                <a:gd name="connsiteY43" fmla="*/ 115357 h 685395"/>
                <a:gd name="connsiteX44" fmla="*/ 536617 w 574451"/>
                <a:gd name="connsiteY44" fmla="*/ 113659 h 685395"/>
                <a:gd name="connsiteX45" fmla="*/ 538698 w 574451"/>
                <a:gd name="connsiteY45" fmla="*/ 108722 h 685395"/>
                <a:gd name="connsiteX46" fmla="*/ 534489 w 574451"/>
                <a:gd name="connsiteY46" fmla="*/ 96252 h 685395"/>
                <a:gd name="connsiteX47" fmla="*/ 526994 w 574451"/>
                <a:gd name="connsiteY47" fmla="*/ 92457 h 685395"/>
                <a:gd name="connsiteX48" fmla="*/ 518459 w 574451"/>
                <a:gd name="connsiteY48" fmla="*/ 86660 h 685395"/>
                <a:gd name="connsiteX49" fmla="*/ 515329 w 574451"/>
                <a:gd name="connsiteY49" fmla="*/ 83562 h 685395"/>
                <a:gd name="connsiteX50" fmla="*/ 510455 w 574451"/>
                <a:gd name="connsiteY50" fmla="*/ 77155 h 685395"/>
                <a:gd name="connsiteX51" fmla="*/ 507005 w 574451"/>
                <a:gd name="connsiteY51" fmla="*/ 71381 h 685395"/>
                <a:gd name="connsiteX52" fmla="*/ 503892 w 574451"/>
                <a:gd name="connsiteY52" fmla="*/ 71178 h 685395"/>
                <a:gd name="connsiteX53" fmla="*/ 500465 w 574451"/>
                <a:gd name="connsiteY53" fmla="*/ 72633 h 685395"/>
                <a:gd name="connsiteX54" fmla="*/ 495114 w 574451"/>
                <a:gd name="connsiteY54" fmla="*/ 77906 h 685395"/>
                <a:gd name="connsiteX55" fmla="*/ 491992 w 574451"/>
                <a:gd name="connsiteY55" fmla="*/ 80550 h 685395"/>
                <a:gd name="connsiteX56" fmla="*/ 490271 w 574451"/>
                <a:gd name="connsiteY56" fmla="*/ 81333 h 685395"/>
                <a:gd name="connsiteX57" fmla="*/ 489856 w 574451"/>
                <a:gd name="connsiteY57" fmla="*/ 81450 h 685395"/>
                <a:gd name="connsiteX58" fmla="*/ 486023 w 574451"/>
                <a:gd name="connsiteY58" fmla="*/ 79956 h 685395"/>
                <a:gd name="connsiteX59" fmla="*/ 481767 w 574451"/>
                <a:gd name="connsiteY59" fmla="*/ 79643 h 685395"/>
                <a:gd name="connsiteX60" fmla="*/ 478340 w 574451"/>
                <a:gd name="connsiteY60" fmla="*/ 80073 h 685395"/>
                <a:gd name="connsiteX61" fmla="*/ 477050 w 574451"/>
                <a:gd name="connsiteY61" fmla="*/ 80793 h 685395"/>
                <a:gd name="connsiteX62" fmla="*/ 472277 w 574451"/>
                <a:gd name="connsiteY62" fmla="*/ 89273 h 685395"/>
                <a:gd name="connsiteX63" fmla="*/ 468936 w 574451"/>
                <a:gd name="connsiteY63" fmla="*/ 93529 h 685395"/>
                <a:gd name="connsiteX64" fmla="*/ 467098 w 574451"/>
                <a:gd name="connsiteY64" fmla="*/ 94992 h 685395"/>
                <a:gd name="connsiteX65" fmla="*/ 465760 w 574451"/>
                <a:gd name="connsiteY65" fmla="*/ 97449 h 685395"/>
                <a:gd name="connsiteX66" fmla="*/ 464665 w 574451"/>
                <a:gd name="connsiteY66" fmla="*/ 101486 h 685395"/>
                <a:gd name="connsiteX67" fmla="*/ 462216 w 574451"/>
                <a:gd name="connsiteY67" fmla="*/ 115380 h 685395"/>
                <a:gd name="connsiteX68" fmla="*/ 460393 w 574451"/>
                <a:gd name="connsiteY68" fmla="*/ 120590 h 685395"/>
                <a:gd name="connsiteX69" fmla="*/ 459987 w 574451"/>
                <a:gd name="connsiteY69" fmla="*/ 123767 h 685395"/>
                <a:gd name="connsiteX70" fmla="*/ 460417 w 574451"/>
                <a:gd name="connsiteY70" fmla="*/ 133343 h 685395"/>
                <a:gd name="connsiteX71" fmla="*/ 459979 w 574451"/>
                <a:gd name="connsiteY71" fmla="*/ 138616 h 685395"/>
                <a:gd name="connsiteX72" fmla="*/ 457749 w 574451"/>
                <a:gd name="connsiteY72" fmla="*/ 142950 h 685395"/>
                <a:gd name="connsiteX73" fmla="*/ 456177 w 574451"/>
                <a:gd name="connsiteY73" fmla="*/ 144898 h 685395"/>
                <a:gd name="connsiteX74" fmla="*/ 454103 w 574451"/>
                <a:gd name="connsiteY74" fmla="*/ 145297 h 685395"/>
                <a:gd name="connsiteX75" fmla="*/ 451389 w 574451"/>
                <a:gd name="connsiteY75" fmla="*/ 146400 h 685395"/>
                <a:gd name="connsiteX76" fmla="*/ 449018 w 574451"/>
                <a:gd name="connsiteY76" fmla="*/ 148896 h 685395"/>
                <a:gd name="connsiteX77" fmla="*/ 447344 w 574451"/>
                <a:gd name="connsiteY77" fmla="*/ 152299 h 685395"/>
                <a:gd name="connsiteX78" fmla="*/ 445458 w 574451"/>
                <a:gd name="connsiteY78" fmla="*/ 159895 h 685395"/>
                <a:gd name="connsiteX79" fmla="*/ 442266 w 574451"/>
                <a:gd name="connsiteY79" fmla="*/ 162681 h 685395"/>
                <a:gd name="connsiteX80" fmla="*/ 439216 w 574451"/>
                <a:gd name="connsiteY80" fmla="*/ 161883 h 685395"/>
                <a:gd name="connsiteX81" fmla="*/ 437041 w 574451"/>
                <a:gd name="connsiteY81" fmla="*/ 159097 h 685395"/>
                <a:gd name="connsiteX82" fmla="*/ 432370 w 574451"/>
                <a:gd name="connsiteY82" fmla="*/ 156938 h 685395"/>
                <a:gd name="connsiteX83" fmla="*/ 428889 w 574451"/>
                <a:gd name="connsiteY83" fmla="*/ 155561 h 685395"/>
                <a:gd name="connsiteX84" fmla="*/ 424985 w 574451"/>
                <a:gd name="connsiteY84" fmla="*/ 152573 h 685395"/>
                <a:gd name="connsiteX85" fmla="*/ 421542 w 574451"/>
                <a:gd name="connsiteY85" fmla="*/ 150296 h 685395"/>
                <a:gd name="connsiteX86" fmla="*/ 418397 w 574451"/>
                <a:gd name="connsiteY86" fmla="*/ 149842 h 685395"/>
                <a:gd name="connsiteX87" fmla="*/ 416606 w 574451"/>
                <a:gd name="connsiteY87" fmla="*/ 152729 h 685395"/>
                <a:gd name="connsiteX88" fmla="*/ 415166 w 574451"/>
                <a:gd name="connsiteY88" fmla="*/ 155420 h 685395"/>
                <a:gd name="connsiteX89" fmla="*/ 409799 w 574451"/>
                <a:gd name="connsiteY89" fmla="*/ 157603 h 685395"/>
                <a:gd name="connsiteX90" fmla="*/ 406756 w 574451"/>
                <a:gd name="connsiteY90" fmla="*/ 159332 h 685395"/>
                <a:gd name="connsiteX91" fmla="*/ 402813 w 574451"/>
                <a:gd name="connsiteY91" fmla="*/ 159716 h 685395"/>
                <a:gd name="connsiteX92" fmla="*/ 401217 w 574451"/>
                <a:gd name="connsiteY92" fmla="*/ 157799 h 685395"/>
                <a:gd name="connsiteX93" fmla="*/ 395490 w 574451"/>
                <a:gd name="connsiteY93" fmla="*/ 156531 h 685395"/>
                <a:gd name="connsiteX94" fmla="*/ 388676 w 574451"/>
                <a:gd name="connsiteY94" fmla="*/ 155029 h 685395"/>
                <a:gd name="connsiteX95" fmla="*/ 386704 w 574451"/>
                <a:gd name="connsiteY95" fmla="*/ 155045 h 685395"/>
                <a:gd name="connsiteX96" fmla="*/ 386087 w 574451"/>
                <a:gd name="connsiteY96" fmla="*/ 151610 h 685395"/>
                <a:gd name="connsiteX97" fmla="*/ 384272 w 574451"/>
                <a:gd name="connsiteY97" fmla="*/ 146799 h 685395"/>
                <a:gd name="connsiteX98" fmla="*/ 379429 w 574451"/>
                <a:gd name="connsiteY98" fmla="*/ 138444 h 685395"/>
                <a:gd name="connsiteX99" fmla="*/ 377449 w 574451"/>
                <a:gd name="connsiteY99" fmla="*/ 135486 h 685395"/>
                <a:gd name="connsiteX100" fmla="*/ 373718 w 574451"/>
                <a:gd name="connsiteY100" fmla="*/ 128516 h 685395"/>
                <a:gd name="connsiteX101" fmla="*/ 369376 w 574451"/>
                <a:gd name="connsiteY101" fmla="*/ 121334 h 685395"/>
                <a:gd name="connsiteX102" fmla="*/ 368757 w 574451"/>
                <a:gd name="connsiteY102" fmla="*/ 121154 h 685395"/>
                <a:gd name="connsiteX103" fmla="*/ 365847 w 574451"/>
                <a:gd name="connsiteY103" fmla="*/ 120911 h 685395"/>
                <a:gd name="connsiteX104" fmla="*/ 361583 w 574451"/>
                <a:gd name="connsiteY104" fmla="*/ 121146 h 685395"/>
                <a:gd name="connsiteX105" fmla="*/ 358876 w 574451"/>
                <a:gd name="connsiteY105" fmla="*/ 122781 h 685395"/>
                <a:gd name="connsiteX106" fmla="*/ 357171 w 574451"/>
                <a:gd name="connsiteY106" fmla="*/ 124831 h 685395"/>
                <a:gd name="connsiteX107" fmla="*/ 356874 w 574451"/>
                <a:gd name="connsiteY107" fmla="*/ 126536 h 685395"/>
                <a:gd name="connsiteX108" fmla="*/ 358524 w 574451"/>
                <a:gd name="connsiteY108" fmla="*/ 133045 h 685395"/>
                <a:gd name="connsiteX109" fmla="*/ 358016 w 574451"/>
                <a:gd name="connsiteY109" fmla="*/ 134665 h 685395"/>
                <a:gd name="connsiteX110" fmla="*/ 357163 w 574451"/>
                <a:gd name="connsiteY110" fmla="*/ 135447 h 685395"/>
                <a:gd name="connsiteX111" fmla="*/ 353291 w 574451"/>
                <a:gd name="connsiteY111" fmla="*/ 133624 h 685395"/>
                <a:gd name="connsiteX112" fmla="*/ 348604 w 574451"/>
                <a:gd name="connsiteY112" fmla="*/ 133750 h 685395"/>
                <a:gd name="connsiteX113" fmla="*/ 347423 w 574451"/>
                <a:gd name="connsiteY113" fmla="*/ 135752 h 685395"/>
                <a:gd name="connsiteX114" fmla="*/ 344567 w 574451"/>
                <a:gd name="connsiteY114" fmla="*/ 135971 h 685395"/>
                <a:gd name="connsiteX115" fmla="*/ 336330 w 574451"/>
                <a:gd name="connsiteY115" fmla="*/ 136730 h 685395"/>
                <a:gd name="connsiteX116" fmla="*/ 339967 w 574451"/>
                <a:gd name="connsiteY116" fmla="*/ 142019 h 685395"/>
                <a:gd name="connsiteX117" fmla="*/ 341172 w 574451"/>
                <a:gd name="connsiteY117" fmla="*/ 144139 h 685395"/>
                <a:gd name="connsiteX118" fmla="*/ 341415 w 574451"/>
                <a:gd name="connsiteY118" fmla="*/ 147237 h 685395"/>
                <a:gd name="connsiteX119" fmla="*/ 340781 w 574451"/>
                <a:gd name="connsiteY119" fmla="*/ 152979 h 685395"/>
                <a:gd name="connsiteX120" fmla="*/ 339036 w 574451"/>
                <a:gd name="connsiteY120" fmla="*/ 157869 h 685395"/>
                <a:gd name="connsiteX121" fmla="*/ 337002 w 574451"/>
                <a:gd name="connsiteY121" fmla="*/ 161836 h 685395"/>
                <a:gd name="connsiteX122" fmla="*/ 333083 w 574451"/>
                <a:gd name="connsiteY122" fmla="*/ 165755 h 685395"/>
                <a:gd name="connsiteX123" fmla="*/ 339036 w 574451"/>
                <a:gd name="connsiteY123" fmla="*/ 169620 h 685395"/>
                <a:gd name="connsiteX124" fmla="*/ 334992 w 574451"/>
                <a:gd name="connsiteY124" fmla="*/ 174823 h 685395"/>
                <a:gd name="connsiteX125" fmla="*/ 333098 w 574451"/>
                <a:gd name="connsiteY125" fmla="*/ 176841 h 685395"/>
                <a:gd name="connsiteX126" fmla="*/ 330908 w 574451"/>
                <a:gd name="connsiteY126" fmla="*/ 176497 h 685395"/>
                <a:gd name="connsiteX127" fmla="*/ 326988 w 574451"/>
                <a:gd name="connsiteY127" fmla="*/ 174705 h 685395"/>
                <a:gd name="connsiteX128" fmla="*/ 317498 w 574451"/>
                <a:gd name="connsiteY128" fmla="*/ 170355 h 685395"/>
                <a:gd name="connsiteX129" fmla="*/ 312969 w 574451"/>
                <a:gd name="connsiteY129" fmla="*/ 168720 h 685395"/>
                <a:gd name="connsiteX130" fmla="*/ 308916 w 574451"/>
                <a:gd name="connsiteY130" fmla="*/ 168220 h 685395"/>
                <a:gd name="connsiteX131" fmla="*/ 306757 w 574451"/>
                <a:gd name="connsiteY131" fmla="*/ 168282 h 685395"/>
                <a:gd name="connsiteX132" fmla="*/ 298166 w 574451"/>
                <a:gd name="connsiteY132" fmla="*/ 164543 h 685395"/>
                <a:gd name="connsiteX133" fmla="*/ 296508 w 574451"/>
                <a:gd name="connsiteY133" fmla="*/ 164957 h 685395"/>
                <a:gd name="connsiteX134" fmla="*/ 293426 w 574451"/>
                <a:gd name="connsiteY134" fmla="*/ 166577 h 685395"/>
                <a:gd name="connsiteX135" fmla="*/ 293082 w 574451"/>
                <a:gd name="connsiteY135" fmla="*/ 170207 h 685395"/>
                <a:gd name="connsiteX136" fmla="*/ 293277 w 574451"/>
                <a:gd name="connsiteY136" fmla="*/ 179196 h 685395"/>
                <a:gd name="connsiteX137" fmla="*/ 293731 w 574451"/>
                <a:gd name="connsiteY137" fmla="*/ 186080 h 685395"/>
                <a:gd name="connsiteX138" fmla="*/ 292596 w 574451"/>
                <a:gd name="connsiteY138" fmla="*/ 190039 h 685395"/>
                <a:gd name="connsiteX139" fmla="*/ 291462 w 574451"/>
                <a:gd name="connsiteY139" fmla="*/ 192723 h 685395"/>
                <a:gd name="connsiteX140" fmla="*/ 288028 w 574451"/>
                <a:gd name="connsiteY140" fmla="*/ 199928 h 685395"/>
                <a:gd name="connsiteX141" fmla="*/ 280298 w 574451"/>
                <a:gd name="connsiteY141" fmla="*/ 195030 h 685395"/>
                <a:gd name="connsiteX142" fmla="*/ 275025 w 574451"/>
                <a:gd name="connsiteY142" fmla="*/ 191776 h 685395"/>
                <a:gd name="connsiteX143" fmla="*/ 271637 w 574451"/>
                <a:gd name="connsiteY143" fmla="*/ 196102 h 685395"/>
                <a:gd name="connsiteX144" fmla="*/ 263149 w 574451"/>
                <a:gd name="connsiteY144" fmla="*/ 204004 h 685395"/>
                <a:gd name="connsiteX145" fmla="*/ 258799 w 574451"/>
                <a:gd name="connsiteY145" fmla="*/ 219463 h 685395"/>
                <a:gd name="connsiteX146" fmla="*/ 258549 w 574451"/>
                <a:gd name="connsiteY146" fmla="*/ 219964 h 685395"/>
                <a:gd name="connsiteX147" fmla="*/ 255975 w 574451"/>
                <a:gd name="connsiteY147" fmla="*/ 223868 h 685395"/>
                <a:gd name="connsiteX148" fmla="*/ 252681 w 574451"/>
                <a:gd name="connsiteY148" fmla="*/ 225659 h 685395"/>
                <a:gd name="connsiteX149" fmla="*/ 250185 w 574451"/>
                <a:gd name="connsiteY149" fmla="*/ 226543 h 685395"/>
                <a:gd name="connsiteX150" fmla="*/ 248730 w 574451"/>
                <a:gd name="connsiteY150" fmla="*/ 231089 h 685395"/>
                <a:gd name="connsiteX151" fmla="*/ 252118 w 574451"/>
                <a:gd name="connsiteY151" fmla="*/ 237574 h 685395"/>
                <a:gd name="connsiteX152" fmla="*/ 253855 w 574451"/>
                <a:gd name="connsiteY152" fmla="*/ 240985 h 685395"/>
                <a:gd name="connsiteX153" fmla="*/ 255474 w 574451"/>
                <a:gd name="connsiteY153" fmla="*/ 246477 h 685395"/>
                <a:gd name="connsiteX154" fmla="*/ 255177 w 574451"/>
                <a:gd name="connsiteY154" fmla="*/ 249959 h 685395"/>
                <a:gd name="connsiteX155" fmla="*/ 254801 w 574451"/>
                <a:gd name="connsiteY155" fmla="*/ 252118 h 685395"/>
                <a:gd name="connsiteX156" fmla="*/ 251163 w 574451"/>
                <a:gd name="connsiteY156" fmla="*/ 256531 h 685395"/>
                <a:gd name="connsiteX157" fmla="*/ 243402 w 574451"/>
                <a:gd name="connsiteY157" fmla="*/ 268117 h 685395"/>
                <a:gd name="connsiteX158" fmla="*/ 236221 w 574451"/>
                <a:gd name="connsiteY158" fmla="*/ 280118 h 685395"/>
                <a:gd name="connsiteX159" fmla="*/ 233279 w 574451"/>
                <a:gd name="connsiteY159" fmla="*/ 283545 h 685395"/>
                <a:gd name="connsiteX160" fmla="*/ 234609 w 574451"/>
                <a:gd name="connsiteY160" fmla="*/ 293621 h 685395"/>
                <a:gd name="connsiteX161" fmla="*/ 232223 w 574451"/>
                <a:gd name="connsiteY161" fmla="*/ 296563 h 685395"/>
                <a:gd name="connsiteX162" fmla="*/ 227357 w 574451"/>
                <a:gd name="connsiteY162" fmla="*/ 299880 h 685395"/>
                <a:gd name="connsiteX163" fmla="*/ 224869 w 574451"/>
                <a:gd name="connsiteY163" fmla="*/ 301155 h 685395"/>
                <a:gd name="connsiteX164" fmla="*/ 222193 w 574451"/>
                <a:gd name="connsiteY164" fmla="*/ 301906 h 685395"/>
                <a:gd name="connsiteX165" fmla="*/ 213963 w 574451"/>
                <a:gd name="connsiteY165" fmla="*/ 303229 h 685395"/>
                <a:gd name="connsiteX166" fmla="*/ 215426 w 574451"/>
                <a:gd name="connsiteY166" fmla="*/ 313868 h 685395"/>
                <a:gd name="connsiteX167" fmla="*/ 215981 w 574451"/>
                <a:gd name="connsiteY167" fmla="*/ 318555 h 685395"/>
                <a:gd name="connsiteX168" fmla="*/ 215974 w 574451"/>
                <a:gd name="connsiteY168" fmla="*/ 321324 h 685395"/>
                <a:gd name="connsiteX169" fmla="*/ 215121 w 574451"/>
                <a:gd name="connsiteY169" fmla="*/ 324023 h 685395"/>
                <a:gd name="connsiteX170" fmla="*/ 214104 w 574451"/>
                <a:gd name="connsiteY170" fmla="*/ 329163 h 685395"/>
                <a:gd name="connsiteX171" fmla="*/ 212570 w 574451"/>
                <a:gd name="connsiteY171" fmla="*/ 347392 h 685395"/>
                <a:gd name="connsiteX172" fmla="*/ 211397 w 574451"/>
                <a:gd name="connsiteY172" fmla="*/ 349340 h 685395"/>
                <a:gd name="connsiteX173" fmla="*/ 209778 w 574451"/>
                <a:gd name="connsiteY173" fmla="*/ 354230 h 685395"/>
                <a:gd name="connsiteX174" fmla="*/ 204567 w 574451"/>
                <a:gd name="connsiteY174" fmla="*/ 365910 h 685395"/>
                <a:gd name="connsiteX175" fmla="*/ 200389 w 574451"/>
                <a:gd name="connsiteY175" fmla="*/ 373624 h 685395"/>
                <a:gd name="connsiteX176" fmla="*/ 194357 w 574451"/>
                <a:gd name="connsiteY176" fmla="*/ 384663 h 685395"/>
                <a:gd name="connsiteX177" fmla="*/ 199263 w 574451"/>
                <a:gd name="connsiteY177" fmla="*/ 388129 h 685395"/>
                <a:gd name="connsiteX178" fmla="*/ 203738 w 574451"/>
                <a:gd name="connsiteY178" fmla="*/ 390655 h 685395"/>
                <a:gd name="connsiteX179" fmla="*/ 204669 w 574451"/>
                <a:gd name="connsiteY179" fmla="*/ 394528 h 685395"/>
                <a:gd name="connsiteX180" fmla="*/ 205287 w 574451"/>
                <a:gd name="connsiteY180" fmla="*/ 400975 h 685395"/>
                <a:gd name="connsiteX181" fmla="*/ 205138 w 574451"/>
                <a:gd name="connsiteY181" fmla="*/ 405348 h 685395"/>
                <a:gd name="connsiteX182" fmla="*/ 203425 w 574451"/>
                <a:gd name="connsiteY182" fmla="*/ 409267 h 685395"/>
                <a:gd name="connsiteX183" fmla="*/ 202095 w 574451"/>
                <a:gd name="connsiteY183" fmla="*/ 412013 h 685395"/>
                <a:gd name="connsiteX184" fmla="*/ 201164 w 574451"/>
                <a:gd name="connsiteY184" fmla="*/ 413351 h 685395"/>
                <a:gd name="connsiteX185" fmla="*/ 194803 w 574451"/>
                <a:gd name="connsiteY185" fmla="*/ 412021 h 685395"/>
                <a:gd name="connsiteX186" fmla="*/ 186652 w 574451"/>
                <a:gd name="connsiteY186" fmla="*/ 410308 h 685395"/>
                <a:gd name="connsiteX187" fmla="*/ 184539 w 574451"/>
                <a:gd name="connsiteY187" fmla="*/ 410292 h 685395"/>
                <a:gd name="connsiteX188" fmla="*/ 179798 w 574451"/>
                <a:gd name="connsiteY188" fmla="*/ 411528 h 685395"/>
                <a:gd name="connsiteX189" fmla="*/ 175519 w 574451"/>
                <a:gd name="connsiteY189" fmla="*/ 414055 h 685395"/>
                <a:gd name="connsiteX190" fmla="*/ 173266 w 574451"/>
                <a:gd name="connsiteY190" fmla="*/ 416183 h 685395"/>
                <a:gd name="connsiteX191" fmla="*/ 172663 w 574451"/>
                <a:gd name="connsiteY191" fmla="*/ 417028 h 685395"/>
                <a:gd name="connsiteX192" fmla="*/ 169815 w 574451"/>
                <a:gd name="connsiteY192" fmla="*/ 421863 h 685395"/>
                <a:gd name="connsiteX193" fmla="*/ 164746 w 574451"/>
                <a:gd name="connsiteY193" fmla="*/ 430406 h 685395"/>
                <a:gd name="connsiteX194" fmla="*/ 161969 w 574451"/>
                <a:gd name="connsiteY194" fmla="*/ 434122 h 685395"/>
                <a:gd name="connsiteX195" fmla="*/ 162782 w 574451"/>
                <a:gd name="connsiteY195" fmla="*/ 439231 h 685395"/>
                <a:gd name="connsiteX196" fmla="*/ 158119 w 574451"/>
                <a:gd name="connsiteY196" fmla="*/ 449050 h 685395"/>
                <a:gd name="connsiteX197" fmla="*/ 161170 w 574451"/>
                <a:gd name="connsiteY197" fmla="*/ 458891 h 685395"/>
                <a:gd name="connsiteX198" fmla="*/ 161303 w 574451"/>
                <a:gd name="connsiteY198" fmla="*/ 459220 h 685395"/>
                <a:gd name="connsiteX199" fmla="*/ 162923 w 574451"/>
                <a:gd name="connsiteY199" fmla="*/ 463179 h 685395"/>
                <a:gd name="connsiteX200" fmla="*/ 161233 w 574451"/>
                <a:gd name="connsiteY200" fmla="*/ 465729 h 685395"/>
                <a:gd name="connsiteX201" fmla="*/ 160521 w 574451"/>
                <a:gd name="connsiteY201" fmla="*/ 467098 h 685395"/>
                <a:gd name="connsiteX202" fmla="*/ 160764 w 574451"/>
                <a:gd name="connsiteY202" fmla="*/ 471597 h 685395"/>
                <a:gd name="connsiteX203" fmla="*/ 161210 w 574451"/>
                <a:gd name="connsiteY203" fmla="*/ 476612 h 685395"/>
                <a:gd name="connsiteX204" fmla="*/ 160819 w 574451"/>
                <a:gd name="connsiteY204" fmla="*/ 479545 h 685395"/>
                <a:gd name="connsiteX205" fmla="*/ 160654 w 574451"/>
                <a:gd name="connsiteY205" fmla="*/ 482792 h 685395"/>
                <a:gd name="connsiteX206" fmla="*/ 164801 w 574451"/>
                <a:gd name="connsiteY206" fmla="*/ 497305 h 685395"/>
                <a:gd name="connsiteX207" fmla="*/ 164754 w 574451"/>
                <a:gd name="connsiteY207" fmla="*/ 500684 h 685395"/>
                <a:gd name="connsiteX208" fmla="*/ 164550 w 574451"/>
                <a:gd name="connsiteY208" fmla="*/ 502859 h 685395"/>
                <a:gd name="connsiteX209" fmla="*/ 163267 w 574451"/>
                <a:gd name="connsiteY209" fmla="*/ 511786 h 685395"/>
                <a:gd name="connsiteX210" fmla="*/ 161546 w 574451"/>
                <a:gd name="connsiteY210" fmla="*/ 523685 h 685395"/>
                <a:gd name="connsiteX211" fmla="*/ 164550 w 574451"/>
                <a:gd name="connsiteY211" fmla="*/ 526791 h 685395"/>
                <a:gd name="connsiteX212" fmla="*/ 168822 w 574451"/>
                <a:gd name="connsiteY212" fmla="*/ 530499 h 685395"/>
                <a:gd name="connsiteX213" fmla="*/ 171224 w 574451"/>
                <a:gd name="connsiteY213" fmla="*/ 531962 h 685395"/>
                <a:gd name="connsiteX214" fmla="*/ 174768 w 574451"/>
                <a:gd name="connsiteY214" fmla="*/ 536359 h 685395"/>
                <a:gd name="connsiteX215" fmla="*/ 177475 w 574451"/>
                <a:gd name="connsiteY215" fmla="*/ 540639 h 685395"/>
                <a:gd name="connsiteX216" fmla="*/ 177099 w 574451"/>
                <a:gd name="connsiteY216" fmla="*/ 543471 h 685395"/>
                <a:gd name="connsiteX217" fmla="*/ 176317 w 574451"/>
                <a:gd name="connsiteY217" fmla="*/ 546592 h 685395"/>
                <a:gd name="connsiteX218" fmla="*/ 175182 w 574451"/>
                <a:gd name="connsiteY218" fmla="*/ 548767 h 685395"/>
                <a:gd name="connsiteX219" fmla="*/ 174111 w 574451"/>
                <a:gd name="connsiteY219" fmla="*/ 551748 h 685395"/>
                <a:gd name="connsiteX220" fmla="*/ 173633 w 574451"/>
                <a:gd name="connsiteY220" fmla="*/ 553946 h 685395"/>
                <a:gd name="connsiteX221" fmla="*/ 173133 w 574451"/>
                <a:gd name="connsiteY221" fmla="*/ 554533 h 685395"/>
                <a:gd name="connsiteX222" fmla="*/ 168399 w 574451"/>
                <a:gd name="connsiteY222" fmla="*/ 554776 h 685395"/>
                <a:gd name="connsiteX223" fmla="*/ 165904 w 574451"/>
                <a:gd name="connsiteY223" fmla="*/ 555605 h 685395"/>
                <a:gd name="connsiteX224" fmla="*/ 164597 w 574451"/>
                <a:gd name="connsiteY224" fmla="*/ 556536 h 685395"/>
                <a:gd name="connsiteX225" fmla="*/ 165043 w 574451"/>
                <a:gd name="connsiteY225" fmla="*/ 561527 h 685395"/>
                <a:gd name="connsiteX226" fmla="*/ 167914 w 574451"/>
                <a:gd name="connsiteY226" fmla="*/ 570626 h 685395"/>
                <a:gd name="connsiteX227" fmla="*/ 170301 w 574451"/>
                <a:gd name="connsiteY227" fmla="*/ 577057 h 685395"/>
                <a:gd name="connsiteX228" fmla="*/ 171067 w 574451"/>
                <a:gd name="connsiteY228" fmla="*/ 581281 h 685395"/>
                <a:gd name="connsiteX229" fmla="*/ 170285 w 574451"/>
                <a:gd name="connsiteY229" fmla="*/ 585553 h 685395"/>
                <a:gd name="connsiteX230" fmla="*/ 169471 w 574451"/>
                <a:gd name="connsiteY230" fmla="*/ 587736 h 685395"/>
                <a:gd name="connsiteX231" fmla="*/ 169448 w 574451"/>
                <a:gd name="connsiteY231" fmla="*/ 590669 h 685395"/>
                <a:gd name="connsiteX232" fmla="*/ 168822 w 574451"/>
                <a:gd name="connsiteY232" fmla="*/ 596490 h 685395"/>
                <a:gd name="connsiteX233" fmla="*/ 166975 w 574451"/>
                <a:gd name="connsiteY233" fmla="*/ 599424 h 685395"/>
                <a:gd name="connsiteX234" fmla="*/ 164558 w 574451"/>
                <a:gd name="connsiteY234" fmla="*/ 602616 h 685395"/>
                <a:gd name="connsiteX235" fmla="*/ 161867 w 574451"/>
                <a:gd name="connsiteY235" fmla="*/ 604994 h 685395"/>
                <a:gd name="connsiteX236" fmla="*/ 159731 w 574451"/>
                <a:gd name="connsiteY236" fmla="*/ 605659 h 685395"/>
                <a:gd name="connsiteX237" fmla="*/ 157900 w 574451"/>
                <a:gd name="connsiteY237" fmla="*/ 605933 h 685395"/>
                <a:gd name="connsiteX238" fmla="*/ 156664 w 574451"/>
                <a:gd name="connsiteY238" fmla="*/ 607138 h 685395"/>
                <a:gd name="connsiteX239" fmla="*/ 155545 w 574451"/>
                <a:gd name="connsiteY239" fmla="*/ 610682 h 685395"/>
                <a:gd name="connsiteX240" fmla="*/ 154513 w 574451"/>
                <a:gd name="connsiteY240" fmla="*/ 614390 h 685395"/>
                <a:gd name="connsiteX241" fmla="*/ 151141 w 574451"/>
                <a:gd name="connsiteY241" fmla="*/ 618943 h 685395"/>
                <a:gd name="connsiteX242" fmla="*/ 151235 w 574451"/>
                <a:gd name="connsiteY242" fmla="*/ 620524 h 685395"/>
                <a:gd name="connsiteX243" fmla="*/ 152518 w 574451"/>
                <a:gd name="connsiteY243" fmla="*/ 625891 h 685395"/>
                <a:gd name="connsiteX244" fmla="*/ 153723 w 574451"/>
                <a:gd name="connsiteY244" fmla="*/ 631977 h 685395"/>
                <a:gd name="connsiteX245" fmla="*/ 152705 w 574451"/>
                <a:gd name="connsiteY245" fmla="*/ 637649 h 685395"/>
                <a:gd name="connsiteX246" fmla="*/ 151837 w 574451"/>
                <a:gd name="connsiteY246" fmla="*/ 643571 h 685395"/>
                <a:gd name="connsiteX247" fmla="*/ 150311 w 574451"/>
                <a:gd name="connsiteY247" fmla="*/ 647507 h 685395"/>
                <a:gd name="connsiteX248" fmla="*/ 148137 w 574451"/>
                <a:gd name="connsiteY248" fmla="*/ 648915 h 685395"/>
                <a:gd name="connsiteX249" fmla="*/ 146541 w 574451"/>
                <a:gd name="connsiteY249" fmla="*/ 648211 h 685395"/>
                <a:gd name="connsiteX250" fmla="*/ 144734 w 574451"/>
                <a:gd name="connsiteY250" fmla="*/ 642813 h 685395"/>
                <a:gd name="connsiteX251" fmla="*/ 144640 w 574451"/>
                <a:gd name="connsiteY251" fmla="*/ 641537 h 685395"/>
                <a:gd name="connsiteX252" fmla="*/ 144194 w 574451"/>
                <a:gd name="connsiteY252" fmla="*/ 639879 h 685395"/>
                <a:gd name="connsiteX253" fmla="*/ 139061 w 574451"/>
                <a:gd name="connsiteY253" fmla="*/ 638228 h 685395"/>
                <a:gd name="connsiteX254" fmla="*/ 138154 w 574451"/>
                <a:gd name="connsiteY254" fmla="*/ 638283 h 685395"/>
                <a:gd name="connsiteX255" fmla="*/ 136136 w 574451"/>
                <a:gd name="connsiteY255" fmla="*/ 637313 h 685395"/>
                <a:gd name="connsiteX256" fmla="*/ 134954 w 574451"/>
                <a:gd name="connsiteY256" fmla="*/ 637039 h 685395"/>
                <a:gd name="connsiteX257" fmla="*/ 132529 w 574451"/>
                <a:gd name="connsiteY257" fmla="*/ 636484 h 685395"/>
                <a:gd name="connsiteX258" fmla="*/ 130511 w 574451"/>
                <a:gd name="connsiteY258" fmla="*/ 631680 h 685395"/>
                <a:gd name="connsiteX259" fmla="*/ 128375 w 574451"/>
                <a:gd name="connsiteY259" fmla="*/ 627674 h 685395"/>
                <a:gd name="connsiteX260" fmla="*/ 128062 w 574451"/>
                <a:gd name="connsiteY260" fmla="*/ 626000 h 685395"/>
                <a:gd name="connsiteX261" fmla="*/ 128140 w 574451"/>
                <a:gd name="connsiteY261" fmla="*/ 618466 h 685395"/>
                <a:gd name="connsiteX262" fmla="*/ 127483 w 574451"/>
                <a:gd name="connsiteY262" fmla="*/ 615102 h 685395"/>
                <a:gd name="connsiteX263" fmla="*/ 127279 w 574451"/>
                <a:gd name="connsiteY263" fmla="*/ 611425 h 685395"/>
                <a:gd name="connsiteX264" fmla="*/ 125934 w 574451"/>
                <a:gd name="connsiteY264" fmla="*/ 614414 h 685395"/>
                <a:gd name="connsiteX265" fmla="*/ 126716 w 574451"/>
                <a:gd name="connsiteY265" fmla="*/ 619131 h 685395"/>
                <a:gd name="connsiteX266" fmla="*/ 125057 w 574451"/>
                <a:gd name="connsiteY266" fmla="*/ 621103 h 685395"/>
                <a:gd name="connsiteX267" fmla="*/ 122953 w 574451"/>
                <a:gd name="connsiteY267" fmla="*/ 622065 h 685395"/>
                <a:gd name="connsiteX268" fmla="*/ 123149 w 574451"/>
                <a:gd name="connsiteY268" fmla="*/ 624811 h 685395"/>
                <a:gd name="connsiteX269" fmla="*/ 124009 w 574451"/>
                <a:gd name="connsiteY269" fmla="*/ 625335 h 685395"/>
                <a:gd name="connsiteX270" fmla="*/ 124189 w 574451"/>
                <a:gd name="connsiteY270" fmla="*/ 628175 h 685395"/>
                <a:gd name="connsiteX271" fmla="*/ 123681 w 574451"/>
                <a:gd name="connsiteY271" fmla="*/ 632384 h 685395"/>
                <a:gd name="connsiteX272" fmla="*/ 119550 w 574451"/>
                <a:gd name="connsiteY272" fmla="*/ 641686 h 685395"/>
                <a:gd name="connsiteX273" fmla="*/ 118721 w 574451"/>
                <a:gd name="connsiteY273" fmla="*/ 642680 h 685395"/>
                <a:gd name="connsiteX274" fmla="*/ 118149 w 574451"/>
                <a:gd name="connsiteY274" fmla="*/ 643931 h 685395"/>
                <a:gd name="connsiteX275" fmla="*/ 116037 w 574451"/>
                <a:gd name="connsiteY275" fmla="*/ 643102 h 685395"/>
                <a:gd name="connsiteX276" fmla="*/ 113322 w 574451"/>
                <a:gd name="connsiteY276" fmla="*/ 645684 h 685395"/>
                <a:gd name="connsiteX277" fmla="*/ 110749 w 574451"/>
                <a:gd name="connsiteY277" fmla="*/ 646099 h 685395"/>
                <a:gd name="connsiteX278" fmla="*/ 109817 w 574451"/>
                <a:gd name="connsiteY278" fmla="*/ 643180 h 685395"/>
                <a:gd name="connsiteX279" fmla="*/ 106195 w 574451"/>
                <a:gd name="connsiteY279" fmla="*/ 639308 h 685395"/>
                <a:gd name="connsiteX280" fmla="*/ 104490 w 574451"/>
                <a:gd name="connsiteY280" fmla="*/ 639527 h 685395"/>
                <a:gd name="connsiteX281" fmla="*/ 106023 w 574451"/>
                <a:gd name="connsiteY281" fmla="*/ 641436 h 685395"/>
                <a:gd name="connsiteX282" fmla="*/ 107541 w 574451"/>
                <a:gd name="connsiteY282" fmla="*/ 643916 h 685395"/>
                <a:gd name="connsiteX283" fmla="*/ 106680 w 574451"/>
                <a:gd name="connsiteY283" fmla="*/ 645551 h 685395"/>
                <a:gd name="connsiteX284" fmla="*/ 105835 w 574451"/>
                <a:gd name="connsiteY284" fmla="*/ 646623 h 685395"/>
                <a:gd name="connsiteX285" fmla="*/ 104357 w 574451"/>
                <a:gd name="connsiteY285" fmla="*/ 647178 h 685395"/>
                <a:gd name="connsiteX286" fmla="*/ 99060 w 574451"/>
                <a:gd name="connsiteY286" fmla="*/ 650409 h 685395"/>
                <a:gd name="connsiteX287" fmla="*/ 100946 w 574451"/>
                <a:gd name="connsiteY287" fmla="*/ 652576 h 685395"/>
                <a:gd name="connsiteX288" fmla="*/ 99342 w 574451"/>
                <a:gd name="connsiteY288" fmla="*/ 655033 h 685395"/>
                <a:gd name="connsiteX289" fmla="*/ 97496 w 574451"/>
                <a:gd name="connsiteY289" fmla="*/ 655393 h 685395"/>
                <a:gd name="connsiteX290" fmla="*/ 96510 w 574451"/>
                <a:gd name="connsiteY290" fmla="*/ 656535 h 685395"/>
                <a:gd name="connsiteX291" fmla="*/ 96166 w 574451"/>
                <a:gd name="connsiteY291" fmla="*/ 658084 h 685395"/>
                <a:gd name="connsiteX292" fmla="*/ 90681 w 574451"/>
                <a:gd name="connsiteY292" fmla="*/ 662504 h 685395"/>
                <a:gd name="connsiteX293" fmla="*/ 81747 w 574451"/>
                <a:gd name="connsiteY293" fmla="*/ 673778 h 685395"/>
                <a:gd name="connsiteX294" fmla="*/ 77155 w 574451"/>
                <a:gd name="connsiteY294" fmla="*/ 676954 h 685395"/>
                <a:gd name="connsiteX295" fmla="*/ 73947 w 574451"/>
                <a:gd name="connsiteY295" fmla="*/ 680240 h 685395"/>
                <a:gd name="connsiteX296" fmla="*/ 71123 w 574451"/>
                <a:gd name="connsiteY296" fmla="*/ 680162 h 685395"/>
                <a:gd name="connsiteX297" fmla="*/ 67571 w 574451"/>
                <a:gd name="connsiteY297" fmla="*/ 682955 h 685395"/>
                <a:gd name="connsiteX298" fmla="*/ 58574 w 574451"/>
                <a:gd name="connsiteY298" fmla="*/ 685396 h 685395"/>
                <a:gd name="connsiteX299" fmla="*/ 52605 w 574451"/>
                <a:gd name="connsiteY299" fmla="*/ 684293 h 685395"/>
                <a:gd name="connsiteX300" fmla="*/ 48450 w 574451"/>
                <a:gd name="connsiteY300" fmla="*/ 685263 h 685395"/>
                <a:gd name="connsiteX301" fmla="*/ 46221 w 574451"/>
                <a:gd name="connsiteY301" fmla="*/ 683346 h 685395"/>
                <a:gd name="connsiteX302" fmla="*/ 45931 w 574451"/>
                <a:gd name="connsiteY302" fmla="*/ 682032 h 685395"/>
                <a:gd name="connsiteX303" fmla="*/ 46041 w 574451"/>
                <a:gd name="connsiteY303" fmla="*/ 681265 h 685395"/>
                <a:gd name="connsiteX304" fmla="*/ 46409 w 574451"/>
                <a:gd name="connsiteY304" fmla="*/ 680342 h 685395"/>
                <a:gd name="connsiteX305" fmla="*/ 45634 w 574451"/>
                <a:gd name="connsiteY305" fmla="*/ 680037 h 685395"/>
                <a:gd name="connsiteX306" fmla="*/ 44007 w 574451"/>
                <a:gd name="connsiteY306" fmla="*/ 679880 h 685395"/>
                <a:gd name="connsiteX307" fmla="*/ 43310 w 574451"/>
                <a:gd name="connsiteY307" fmla="*/ 680803 h 685395"/>
                <a:gd name="connsiteX308" fmla="*/ 43217 w 574451"/>
                <a:gd name="connsiteY308" fmla="*/ 682908 h 685395"/>
                <a:gd name="connsiteX309" fmla="*/ 42442 w 574451"/>
                <a:gd name="connsiteY309" fmla="*/ 683455 h 685395"/>
                <a:gd name="connsiteX310" fmla="*/ 39344 w 574451"/>
                <a:gd name="connsiteY310" fmla="*/ 682250 h 685395"/>
                <a:gd name="connsiteX311" fmla="*/ 38562 w 574451"/>
                <a:gd name="connsiteY311" fmla="*/ 681171 h 685395"/>
                <a:gd name="connsiteX312" fmla="*/ 39673 w 574451"/>
                <a:gd name="connsiteY312" fmla="*/ 678973 h 685395"/>
                <a:gd name="connsiteX313" fmla="*/ 41582 w 574451"/>
                <a:gd name="connsiteY313" fmla="*/ 676993 h 685395"/>
                <a:gd name="connsiteX314" fmla="*/ 41237 w 574451"/>
                <a:gd name="connsiteY314" fmla="*/ 676586 h 685395"/>
                <a:gd name="connsiteX315" fmla="*/ 40870 w 574451"/>
                <a:gd name="connsiteY315" fmla="*/ 675382 h 685395"/>
                <a:gd name="connsiteX316" fmla="*/ 39938 w 574451"/>
                <a:gd name="connsiteY316" fmla="*/ 675225 h 685395"/>
                <a:gd name="connsiteX317" fmla="*/ 37169 w 574451"/>
                <a:gd name="connsiteY317" fmla="*/ 675522 h 685395"/>
                <a:gd name="connsiteX318" fmla="*/ 34916 w 574451"/>
                <a:gd name="connsiteY318" fmla="*/ 675163 h 685395"/>
                <a:gd name="connsiteX319" fmla="*/ 27578 w 574451"/>
                <a:gd name="connsiteY319" fmla="*/ 670695 h 685395"/>
                <a:gd name="connsiteX320" fmla="*/ 25864 w 574451"/>
                <a:gd name="connsiteY320" fmla="*/ 668301 h 685395"/>
                <a:gd name="connsiteX321" fmla="*/ 19942 w 574451"/>
                <a:gd name="connsiteY321" fmla="*/ 664476 h 685395"/>
                <a:gd name="connsiteX322" fmla="*/ 17290 w 574451"/>
                <a:gd name="connsiteY322" fmla="*/ 660408 h 685395"/>
                <a:gd name="connsiteX323" fmla="*/ 15780 w 574451"/>
                <a:gd name="connsiteY323" fmla="*/ 655933 h 685395"/>
                <a:gd name="connsiteX324" fmla="*/ 15897 w 574451"/>
                <a:gd name="connsiteY324" fmla="*/ 651864 h 685395"/>
                <a:gd name="connsiteX325" fmla="*/ 16625 w 574451"/>
                <a:gd name="connsiteY325" fmla="*/ 645394 h 685395"/>
                <a:gd name="connsiteX326" fmla="*/ 17869 w 574451"/>
                <a:gd name="connsiteY326" fmla="*/ 643791 h 685395"/>
                <a:gd name="connsiteX327" fmla="*/ 23181 w 574451"/>
                <a:gd name="connsiteY327" fmla="*/ 646067 h 685395"/>
                <a:gd name="connsiteX328" fmla="*/ 28555 w 574451"/>
                <a:gd name="connsiteY328" fmla="*/ 649854 h 685395"/>
                <a:gd name="connsiteX329" fmla="*/ 29393 w 574451"/>
                <a:gd name="connsiteY329" fmla="*/ 649666 h 685395"/>
                <a:gd name="connsiteX330" fmla="*/ 31082 w 574451"/>
                <a:gd name="connsiteY330" fmla="*/ 646693 h 685395"/>
                <a:gd name="connsiteX331" fmla="*/ 34353 w 574451"/>
                <a:gd name="connsiteY331" fmla="*/ 644299 h 685395"/>
                <a:gd name="connsiteX332" fmla="*/ 33422 w 574451"/>
                <a:gd name="connsiteY332" fmla="*/ 643642 h 685395"/>
                <a:gd name="connsiteX333" fmla="*/ 28555 w 574451"/>
                <a:gd name="connsiteY333" fmla="*/ 646388 h 685395"/>
                <a:gd name="connsiteX334" fmla="*/ 26748 w 574451"/>
                <a:gd name="connsiteY334" fmla="*/ 644870 h 685395"/>
                <a:gd name="connsiteX335" fmla="*/ 23940 w 574451"/>
                <a:gd name="connsiteY335" fmla="*/ 641772 h 685395"/>
                <a:gd name="connsiteX336" fmla="*/ 23940 w 574451"/>
                <a:gd name="connsiteY336" fmla="*/ 640168 h 685395"/>
                <a:gd name="connsiteX337" fmla="*/ 25246 w 574451"/>
                <a:gd name="connsiteY337" fmla="*/ 638565 h 685395"/>
                <a:gd name="connsiteX338" fmla="*/ 25684 w 574451"/>
                <a:gd name="connsiteY338" fmla="*/ 636397 h 685395"/>
                <a:gd name="connsiteX339" fmla="*/ 25004 w 574451"/>
                <a:gd name="connsiteY339" fmla="*/ 634348 h 685395"/>
                <a:gd name="connsiteX340" fmla="*/ 25324 w 574451"/>
                <a:gd name="connsiteY340" fmla="*/ 631555 h 685395"/>
                <a:gd name="connsiteX341" fmla="*/ 27492 w 574451"/>
                <a:gd name="connsiteY341" fmla="*/ 628590 h 685395"/>
                <a:gd name="connsiteX342" fmla="*/ 30746 w 574451"/>
                <a:gd name="connsiteY342" fmla="*/ 625578 h 685395"/>
                <a:gd name="connsiteX343" fmla="*/ 33093 w 574451"/>
                <a:gd name="connsiteY343" fmla="*/ 622659 h 685395"/>
                <a:gd name="connsiteX344" fmla="*/ 35503 w 574451"/>
                <a:gd name="connsiteY344" fmla="*/ 620868 h 685395"/>
                <a:gd name="connsiteX345" fmla="*/ 35252 w 574451"/>
                <a:gd name="connsiteY345" fmla="*/ 620266 h 685395"/>
                <a:gd name="connsiteX346" fmla="*/ 32498 w 574451"/>
                <a:gd name="connsiteY346" fmla="*/ 621408 h 685395"/>
                <a:gd name="connsiteX347" fmla="*/ 29862 w 574451"/>
                <a:gd name="connsiteY347" fmla="*/ 623348 h 685395"/>
                <a:gd name="connsiteX348" fmla="*/ 26764 w 574451"/>
                <a:gd name="connsiteY348" fmla="*/ 626595 h 685395"/>
                <a:gd name="connsiteX349" fmla="*/ 22985 w 574451"/>
                <a:gd name="connsiteY349" fmla="*/ 629215 h 685395"/>
                <a:gd name="connsiteX350" fmla="*/ 20192 w 574451"/>
                <a:gd name="connsiteY350" fmla="*/ 630233 h 685395"/>
                <a:gd name="connsiteX351" fmla="*/ 18862 w 574451"/>
                <a:gd name="connsiteY351" fmla="*/ 631078 h 685395"/>
                <a:gd name="connsiteX352" fmla="*/ 16812 w 574451"/>
                <a:gd name="connsiteY352" fmla="*/ 631891 h 685395"/>
                <a:gd name="connsiteX353" fmla="*/ 14692 w 574451"/>
                <a:gd name="connsiteY353" fmla="*/ 635639 h 685395"/>
                <a:gd name="connsiteX354" fmla="*/ 12377 w 574451"/>
                <a:gd name="connsiteY354" fmla="*/ 637242 h 685395"/>
                <a:gd name="connsiteX355" fmla="*/ 8230 w 574451"/>
                <a:gd name="connsiteY355" fmla="*/ 637407 h 685395"/>
                <a:gd name="connsiteX356" fmla="*/ 7315 w 574451"/>
                <a:gd name="connsiteY356" fmla="*/ 634668 h 685395"/>
                <a:gd name="connsiteX357" fmla="*/ 8488 w 574451"/>
                <a:gd name="connsiteY357" fmla="*/ 624905 h 685395"/>
                <a:gd name="connsiteX358" fmla="*/ 9740 w 574451"/>
                <a:gd name="connsiteY358" fmla="*/ 620125 h 685395"/>
                <a:gd name="connsiteX359" fmla="*/ 11117 w 574451"/>
                <a:gd name="connsiteY359" fmla="*/ 616737 h 685395"/>
                <a:gd name="connsiteX360" fmla="*/ 13276 w 574451"/>
                <a:gd name="connsiteY360" fmla="*/ 616166 h 685395"/>
                <a:gd name="connsiteX361" fmla="*/ 14794 w 574451"/>
                <a:gd name="connsiteY361" fmla="*/ 613678 h 685395"/>
                <a:gd name="connsiteX362" fmla="*/ 16054 w 574451"/>
                <a:gd name="connsiteY362" fmla="*/ 613678 h 685395"/>
                <a:gd name="connsiteX363" fmla="*/ 17149 w 574451"/>
                <a:gd name="connsiteY363" fmla="*/ 614828 h 685395"/>
                <a:gd name="connsiteX364" fmla="*/ 21381 w 574451"/>
                <a:gd name="connsiteY364" fmla="*/ 615939 h 685395"/>
                <a:gd name="connsiteX365" fmla="*/ 23470 w 574451"/>
                <a:gd name="connsiteY365" fmla="*/ 612771 h 685395"/>
                <a:gd name="connsiteX366" fmla="*/ 26185 w 574451"/>
                <a:gd name="connsiteY366" fmla="*/ 612301 h 685395"/>
                <a:gd name="connsiteX367" fmla="*/ 31137 w 574451"/>
                <a:gd name="connsiteY367" fmla="*/ 609094 h 685395"/>
                <a:gd name="connsiteX368" fmla="*/ 31035 w 574451"/>
                <a:gd name="connsiteY368" fmla="*/ 608507 h 685395"/>
                <a:gd name="connsiteX369" fmla="*/ 27687 w 574451"/>
                <a:gd name="connsiteY369" fmla="*/ 609211 h 685395"/>
                <a:gd name="connsiteX370" fmla="*/ 25653 w 574451"/>
                <a:gd name="connsiteY370" fmla="*/ 609313 h 685395"/>
                <a:gd name="connsiteX371" fmla="*/ 22743 w 574451"/>
                <a:gd name="connsiteY371" fmla="*/ 610119 h 685395"/>
                <a:gd name="connsiteX372" fmla="*/ 21194 w 574451"/>
                <a:gd name="connsiteY372" fmla="*/ 609540 h 685395"/>
                <a:gd name="connsiteX373" fmla="*/ 20466 w 574451"/>
                <a:gd name="connsiteY373" fmla="*/ 607138 h 685395"/>
                <a:gd name="connsiteX374" fmla="*/ 21632 w 574451"/>
                <a:gd name="connsiteY374" fmla="*/ 604963 h 685395"/>
                <a:gd name="connsiteX375" fmla="*/ 26302 w 574451"/>
                <a:gd name="connsiteY375" fmla="*/ 599760 h 685395"/>
                <a:gd name="connsiteX376" fmla="*/ 27922 w 574451"/>
                <a:gd name="connsiteY376" fmla="*/ 597476 h 685395"/>
                <a:gd name="connsiteX377" fmla="*/ 28837 w 574451"/>
                <a:gd name="connsiteY377" fmla="*/ 595340 h 685395"/>
                <a:gd name="connsiteX378" fmla="*/ 28688 w 574451"/>
                <a:gd name="connsiteY378" fmla="*/ 593885 h 685395"/>
                <a:gd name="connsiteX379" fmla="*/ 29471 w 574451"/>
                <a:gd name="connsiteY379" fmla="*/ 590865 h 685395"/>
                <a:gd name="connsiteX380" fmla="*/ 34040 w 574451"/>
                <a:gd name="connsiteY380" fmla="*/ 585584 h 685395"/>
                <a:gd name="connsiteX381" fmla="*/ 37764 w 574451"/>
                <a:gd name="connsiteY381" fmla="*/ 583159 h 685395"/>
                <a:gd name="connsiteX382" fmla="*/ 38984 w 574451"/>
                <a:gd name="connsiteY382" fmla="*/ 585240 h 685395"/>
                <a:gd name="connsiteX383" fmla="*/ 37944 w 574451"/>
                <a:gd name="connsiteY383" fmla="*/ 591741 h 685395"/>
                <a:gd name="connsiteX384" fmla="*/ 37951 w 574451"/>
                <a:gd name="connsiteY384" fmla="*/ 594417 h 685395"/>
                <a:gd name="connsiteX385" fmla="*/ 40893 w 574451"/>
                <a:gd name="connsiteY385" fmla="*/ 584951 h 685395"/>
                <a:gd name="connsiteX386" fmla="*/ 42192 w 574451"/>
                <a:gd name="connsiteY386" fmla="*/ 582690 h 685395"/>
                <a:gd name="connsiteX387" fmla="*/ 43663 w 574451"/>
                <a:gd name="connsiteY387" fmla="*/ 581094 h 685395"/>
                <a:gd name="connsiteX388" fmla="*/ 47230 w 574451"/>
                <a:gd name="connsiteY388" fmla="*/ 580022 h 685395"/>
                <a:gd name="connsiteX389" fmla="*/ 48239 w 574451"/>
                <a:gd name="connsiteY389" fmla="*/ 578520 h 685395"/>
                <a:gd name="connsiteX390" fmla="*/ 44077 w 574451"/>
                <a:gd name="connsiteY390" fmla="*/ 579013 h 685395"/>
                <a:gd name="connsiteX391" fmla="*/ 33993 w 574451"/>
                <a:gd name="connsiteY391" fmla="*/ 582643 h 685395"/>
                <a:gd name="connsiteX392" fmla="*/ 29745 w 574451"/>
                <a:gd name="connsiteY392" fmla="*/ 585874 h 685395"/>
                <a:gd name="connsiteX393" fmla="*/ 28610 w 574451"/>
                <a:gd name="connsiteY393" fmla="*/ 588354 h 685395"/>
                <a:gd name="connsiteX394" fmla="*/ 25661 w 574451"/>
                <a:gd name="connsiteY394" fmla="*/ 592093 h 685395"/>
                <a:gd name="connsiteX395" fmla="*/ 24276 w 574451"/>
                <a:gd name="connsiteY395" fmla="*/ 594511 h 685395"/>
                <a:gd name="connsiteX396" fmla="*/ 23666 w 574451"/>
                <a:gd name="connsiteY396" fmla="*/ 598063 h 685395"/>
                <a:gd name="connsiteX397" fmla="*/ 22007 w 574451"/>
                <a:gd name="connsiteY397" fmla="*/ 599987 h 685395"/>
                <a:gd name="connsiteX398" fmla="*/ 19762 w 574451"/>
                <a:gd name="connsiteY398" fmla="*/ 600699 h 685395"/>
                <a:gd name="connsiteX399" fmla="*/ 16648 w 574451"/>
                <a:gd name="connsiteY399" fmla="*/ 605174 h 685395"/>
                <a:gd name="connsiteX400" fmla="*/ 15271 w 574451"/>
                <a:gd name="connsiteY400" fmla="*/ 608765 h 685395"/>
                <a:gd name="connsiteX401" fmla="*/ 12173 w 574451"/>
                <a:gd name="connsiteY401" fmla="*/ 611613 h 685395"/>
                <a:gd name="connsiteX402" fmla="*/ 10210 w 574451"/>
                <a:gd name="connsiteY402" fmla="*/ 613803 h 685395"/>
                <a:gd name="connsiteX403" fmla="*/ 9560 w 574451"/>
                <a:gd name="connsiteY403" fmla="*/ 614586 h 685395"/>
                <a:gd name="connsiteX404" fmla="*/ 8496 w 574451"/>
                <a:gd name="connsiteY404" fmla="*/ 616729 h 685395"/>
                <a:gd name="connsiteX405" fmla="*/ 7612 w 574451"/>
                <a:gd name="connsiteY405" fmla="*/ 616886 h 685395"/>
                <a:gd name="connsiteX406" fmla="*/ 6846 w 574451"/>
                <a:gd name="connsiteY406" fmla="*/ 615626 h 685395"/>
                <a:gd name="connsiteX407" fmla="*/ 6713 w 574451"/>
                <a:gd name="connsiteY407" fmla="*/ 612857 h 685395"/>
                <a:gd name="connsiteX408" fmla="*/ 7025 w 574451"/>
                <a:gd name="connsiteY408" fmla="*/ 608413 h 685395"/>
                <a:gd name="connsiteX409" fmla="*/ 8520 w 574451"/>
                <a:gd name="connsiteY409" fmla="*/ 605205 h 685395"/>
                <a:gd name="connsiteX410" fmla="*/ 9232 w 574451"/>
                <a:gd name="connsiteY410" fmla="*/ 602068 h 685395"/>
                <a:gd name="connsiteX411" fmla="*/ 8246 w 574451"/>
                <a:gd name="connsiteY411" fmla="*/ 599134 h 685395"/>
                <a:gd name="connsiteX412" fmla="*/ 8934 w 574451"/>
                <a:gd name="connsiteY412" fmla="*/ 597272 h 685395"/>
                <a:gd name="connsiteX413" fmla="*/ 10241 w 574451"/>
                <a:gd name="connsiteY413" fmla="*/ 597343 h 685395"/>
                <a:gd name="connsiteX414" fmla="*/ 12682 w 574451"/>
                <a:gd name="connsiteY414" fmla="*/ 598188 h 685395"/>
                <a:gd name="connsiteX415" fmla="*/ 15271 w 574451"/>
                <a:gd name="connsiteY415" fmla="*/ 598055 h 685395"/>
                <a:gd name="connsiteX416" fmla="*/ 19535 w 574451"/>
                <a:gd name="connsiteY416" fmla="*/ 595731 h 685395"/>
                <a:gd name="connsiteX417" fmla="*/ 18855 w 574451"/>
                <a:gd name="connsiteY417" fmla="*/ 594370 h 685395"/>
                <a:gd name="connsiteX418" fmla="*/ 17016 w 574451"/>
                <a:gd name="connsiteY418" fmla="*/ 594174 h 685395"/>
                <a:gd name="connsiteX419" fmla="*/ 13581 w 574451"/>
                <a:gd name="connsiteY419" fmla="*/ 594370 h 685395"/>
                <a:gd name="connsiteX420" fmla="*/ 10695 w 574451"/>
                <a:gd name="connsiteY420" fmla="*/ 592093 h 685395"/>
                <a:gd name="connsiteX421" fmla="*/ 8449 w 574451"/>
                <a:gd name="connsiteY421" fmla="*/ 587556 h 685395"/>
                <a:gd name="connsiteX422" fmla="*/ 7432 w 574451"/>
                <a:gd name="connsiteY422" fmla="*/ 581469 h 685395"/>
                <a:gd name="connsiteX423" fmla="*/ 8113 w 574451"/>
                <a:gd name="connsiteY423" fmla="*/ 579725 h 685395"/>
                <a:gd name="connsiteX424" fmla="*/ 16421 w 574451"/>
                <a:gd name="connsiteY424" fmla="*/ 573497 h 685395"/>
                <a:gd name="connsiteX425" fmla="*/ 18659 w 574451"/>
                <a:gd name="connsiteY425" fmla="*/ 570657 h 685395"/>
                <a:gd name="connsiteX426" fmla="*/ 17360 w 574451"/>
                <a:gd name="connsiteY426" fmla="*/ 570375 h 685395"/>
                <a:gd name="connsiteX427" fmla="*/ 14239 w 574451"/>
                <a:gd name="connsiteY427" fmla="*/ 573818 h 685395"/>
                <a:gd name="connsiteX428" fmla="*/ 9779 w 574451"/>
                <a:gd name="connsiteY428" fmla="*/ 575946 h 685395"/>
                <a:gd name="connsiteX429" fmla="*/ 6963 w 574451"/>
                <a:gd name="connsiteY429" fmla="*/ 572981 h 685395"/>
                <a:gd name="connsiteX430" fmla="*/ 5500 w 574451"/>
                <a:gd name="connsiteY430" fmla="*/ 569781 h 685395"/>
                <a:gd name="connsiteX431" fmla="*/ 4655 w 574451"/>
                <a:gd name="connsiteY431" fmla="*/ 562998 h 685395"/>
                <a:gd name="connsiteX432" fmla="*/ 4960 w 574451"/>
                <a:gd name="connsiteY432" fmla="*/ 559501 h 685395"/>
                <a:gd name="connsiteX433" fmla="*/ 4608 w 574451"/>
                <a:gd name="connsiteY433" fmla="*/ 554893 h 685395"/>
                <a:gd name="connsiteX434" fmla="*/ 6517 w 574451"/>
                <a:gd name="connsiteY434" fmla="*/ 553391 h 685395"/>
                <a:gd name="connsiteX435" fmla="*/ 8645 w 574451"/>
                <a:gd name="connsiteY435" fmla="*/ 554189 h 685395"/>
                <a:gd name="connsiteX436" fmla="*/ 10749 w 574451"/>
                <a:gd name="connsiteY436" fmla="*/ 554486 h 685395"/>
                <a:gd name="connsiteX437" fmla="*/ 15514 w 574451"/>
                <a:gd name="connsiteY437" fmla="*/ 554079 h 685395"/>
                <a:gd name="connsiteX438" fmla="*/ 26029 w 574451"/>
                <a:gd name="connsiteY438" fmla="*/ 551302 h 685395"/>
                <a:gd name="connsiteX439" fmla="*/ 32804 w 574451"/>
                <a:gd name="connsiteY439" fmla="*/ 552953 h 685395"/>
                <a:gd name="connsiteX440" fmla="*/ 35557 w 574451"/>
                <a:gd name="connsiteY440" fmla="*/ 552804 h 685395"/>
                <a:gd name="connsiteX441" fmla="*/ 39774 w 574451"/>
                <a:gd name="connsiteY441" fmla="*/ 550410 h 685395"/>
                <a:gd name="connsiteX442" fmla="*/ 43459 w 574451"/>
                <a:gd name="connsiteY442" fmla="*/ 550168 h 685395"/>
                <a:gd name="connsiteX443" fmla="*/ 46221 w 574451"/>
                <a:gd name="connsiteY443" fmla="*/ 551990 h 685395"/>
                <a:gd name="connsiteX444" fmla="*/ 47731 w 574451"/>
                <a:gd name="connsiteY444" fmla="*/ 554087 h 685395"/>
                <a:gd name="connsiteX445" fmla="*/ 47919 w 574451"/>
                <a:gd name="connsiteY445" fmla="*/ 556880 h 685395"/>
                <a:gd name="connsiteX446" fmla="*/ 49194 w 574451"/>
                <a:gd name="connsiteY446" fmla="*/ 558742 h 685395"/>
                <a:gd name="connsiteX447" fmla="*/ 50054 w 574451"/>
                <a:gd name="connsiteY447" fmla="*/ 558132 h 685395"/>
                <a:gd name="connsiteX448" fmla="*/ 49366 w 574451"/>
                <a:gd name="connsiteY448" fmla="*/ 555918 h 685395"/>
                <a:gd name="connsiteX449" fmla="*/ 49225 w 574451"/>
                <a:gd name="connsiteY449" fmla="*/ 552483 h 685395"/>
                <a:gd name="connsiteX450" fmla="*/ 60311 w 574451"/>
                <a:gd name="connsiteY450" fmla="*/ 548579 h 685395"/>
                <a:gd name="connsiteX451" fmla="*/ 61617 w 574451"/>
                <a:gd name="connsiteY451" fmla="*/ 547062 h 685395"/>
                <a:gd name="connsiteX452" fmla="*/ 57213 w 574451"/>
                <a:gd name="connsiteY452" fmla="*/ 546530 h 685395"/>
                <a:gd name="connsiteX453" fmla="*/ 55953 w 574451"/>
                <a:gd name="connsiteY453" fmla="*/ 542954 h 685395"/>
                <a:gd name="connsiteX454" fmla="*/ 58277 w 574451"/>
                <a:gd name="connsiteY454" fmla="*/ 537525 h 685395"/>
                <a:gd name="connsiteX455" fmla="*/ 58058 w 574451"/>
                <a:gd name="connsiteY455" fmla="*/ 536821 h 685395"/>
                <a:gd name="connsiteX456" fmla="*/ 55609 w 574451"/>
                <a:gd name="connsiteY456" fmla="*/ 539692 h 685395"/>
                <a:gd name="connsiteX457" fmla="*/ 54404 w 574451"/>
                <a:gd name="connsiteY457" fmla="*/ 543713 h 685395"/>
                <a:gd name="connsiteX458" fmla="*/ 54889 w 574451"/>
                <a:gd name="connsiteY458" fmla="*/ 546921 h 685395"/>
                <a:gd name="connsiteX459" fmla="*/ 54404 w 574451"/>
                <a:gd name="connsiteY459" fmla="*/ 548407 h 685395"/>
                <a:gd name="connsiteX460" fmla="*/ 52151 w 574451"/>
                <a:gd name="connsiteY460" fmla="*/ 549088 h 685395"/>
                <a:gd name="connsiteX461" fmla="*/ 47081 w 574451"/>
                <a:gd name="connsiteY461" fmla="*/ 549338 h 685395"/>
                <a:gd name="connsiteX462" fmla="*/ 43827 w 574451"/>
                <a:gd name="connsiteY462" fmla="*/ 547977 h 685395"/>
                <a:gd name="connsiteX463" fmla="*/ 40815 w 574451"/>
                <a:gd name="connsiteY463" fmla="*/ 547242 h 685395"/>
                <a:gd name="connsiteX464" fmla="*/ 39790 w 574451"/>
                <a:gd name="connsiteY464" fmla="*/ 546217 h 685395"/>
                <a:gd name="connsiteX465" fmla="*/ 40134 w 574451"/>
                <a:gd name="connsiteY465" fmla="*/ 543924 h 685395"/>
                <a:gd name="connsiteX466" fmla="*/ 39563 w 574451"/>
                <a:gd name="connsiteY466" fmla="*/ 543447 h 685395"/>
                <a:gd name="connsiteX467" fmla="*/ 38311 w 574451"/>
                <a:gd name="connsiteY467" fmla="*/ 545505 h 685395"/>
                <a:gd name="connsiteX468" fmla="*/ 37200 w 574451"/>
                <a:gd name="connsiteY468" fmla="*/ 549596 h 685395"/>
                <a:gd name="connsiteX469" fmla="*/ 34806 w 574451"/>
                <a:gd name="connsiteY469" fmla="*/ 550543 h 685395"/>
                <a:gd name="connsiteX470" fmla="*/ 28196 w 574451"/>
                <a:gd name="connsiteY470" fmla="*/ 549025 h 685395"/>
                <a:gd name="connsiteX471" fmla="*/ 18627 w 574451"/>
                <a:gd name="connsiteY471" fmla="*/ 549917 h 685395"/>
                <a:gd name="connsiteX472" fmla="*/ 14333 w 574451"/>
                <a:gd name="connsiteY472" fmla="*/ 551967 h 685395"/>
                <a:gd name="connsiteX473" fmla="*/ 11555 w 574451"/>
                <a:gd name="connsiteY473" fmla="*/ 551701 h 685395"/>
                <a:gd name="connsiteX474" fmla="*/ 6767 w 574451"/>
                <a:gd name="connsiteY474" fmla="*/ 548102 h 685395"/>
                <a:gd name="connsiteX475" fmla="*/ 4905 w 574451"/>
                <a:gd name="connsiteY475" fmla="*/ 545231 h 685395"/>
                <a:gd name="connsiteX476" fmla="*/ 4209 w 574451"/>
                <a:gd name="connsiteY476" fmla="*/ 539426 h 685395"/>
                <a:gd name="connsiteX477" fmla="*/ 4491 w 574451"/>
                <a:gd name="connsiteY477" fmla="*/ 536868 h 685395"/>
                <a:gd name="connsiteX478" fmla="*/ 8215 w 574451"/>
                <a:gd name="connsiteY478" fmla="*/ 535788 h 685395"/>
                <a:gd name="connsiteX479" fmla="*/ 10100 w 574451"/>
                <a:gd name="connsiteY479" fmla="*/ 535858 h 685395"/>
                <a:gd name="connsiteX480" fmla="*/ 11868 w 574451"/>
                <a:gd name="connsiteY480" fmla="*/ 534482 h 685395"/>
                <a:gd name="connsiteX481" fmla="*/ 10303 w 574451"/>
                <a:gd name="connsiteY481" fmla="*/ 533582 h 685395"/>
                <a:gd name="connsiteX482" fmla="*/ 8105 w 574451"/>
                <a:gd name="connsiteY482" fmla="*/ 531814 h 685395"/>
                <a:gd name="connsiteX483" fmla="*/ 6611 w 574451"/>
                <a:gd name="connsiteY483" fmla="*/ 528278 h 685395"/>
                <a:gd name="connsiteX484" fmla="*/ 4350 w 574451"/>
                <a:gd name="connsiteY484" fmla="*/ 527120 h 685395"/>
                <a:gd name="connsiteX485" fmla="*/ 2840 w 574451"/>
                <a:gd name="connsiteY485" fmla="*/ 524092 h 685395"/>
                <a:gd name="connsiteX486" fmla="*/ 2457 w 574451"/>
                <a:gd name="connsiteY486" fmla="*/ 519515 h 685395"/>
                <a:gd name="connsiteX487" fmla="*/ 2887 w 574451"/>
                <a:gd name="connsiteY487" fmla="*/ 516323 h 685395"/>
                <a:gd name="connsiteX488" fmla="*/ 4091 w 574451"/>
                <a:gd name="connsiteY488" fmla="*/ 515299 h 685395"/>
                <a:gd name="connsiteX489" fmla="*/ 6994 w 574451"/>
                <a:gd name="connsiteY489" fmla="*/ 515995 h 685395"/>
                <a:gd name="connsiteX490" fmla="*/ 14645 w 574451"/>
                <a:gd name="connsiteY490" fmla="*/ 515455 h 685395"/>
                <a:gd name="connsiteX491" fmla="*/ 21843 w 574451"/>
                <a:gd name="connsiteY491" fmla="*/ 518709 h 685395"/>
                <a:gd name="connsiteX492" fmla="*/ 26733 w 574451"/>
                <a:gd name="connsiteY492" fmla="*/ 520540 h 685395"/>
                <a:gd name="connsiteX493" fmla="*/ 36629 w 574451"/>
                <a:gd name="connsiteY493" fmla="*/ 519617 h 685395"/>
                <a:gd name="connsiteX494" fmla="*/ 42427 w 574451"/>
                <a:gd name="connsiteY494" fmla="*/ 516715 h 685395"/>
                <a:gd name="connsiteX495" fmla="*/ 41362 w 574451"/>
                <a:gd name="connsiteY495" fmla="*/ 515917 h 685395"/>
                <a:gd name="connsiteX496" fmla="*/ 35072 w 574451"/>
                <a:gd name="connsiteY496" fmla="*/ 517591 h 685395"/>
                <a:gd name="connsiteX497" fmla="*/ 29260 w 574451"/>
                <a:gd name="connsiteY497" fmla="*/ 517520 h 685395"/>
                <a:gd name="connsiteX498" fmla="*/ 19011 w 574451"/>
                <a:gd name="connsiteY498" fmla="*/ 514242 h 685395"/>
                <a:gd name="connsiteX499" fmla="*/ 14810 w 574451"/>
                <a:gd name="connsiteY499" fmla="*/ 513186 h 685395"/>
                <a:gd name="connsiteX500" fmla="*/ 10280 w 574451"/>
                <a:gd name="connsiteY500" fmla="*/ 513656 h 685395"/>
                <a:gd name="connsiteX501" fmla="*/ 7925 w 574451"/>
                <a:gd name="connsiteY501" fmla="*/ 512662 h 685395"/>
                <a:gd name="connsiteX502" fmla="*/ 6540 w 574451"/>
                <a:gd name="connsiteY502" fmla="*/ 509407 h 685395"/>
                <a:gd name="connsiteX503" fmla="*/ 7565 w 574451"/>
                <a:gd name="connsiteY503" fmla="*/ 503164 h 685395"/>
                <a:gd name="connsiteX504" fmla="*/ 9709 w 574451"/>
                <a:gd name="connsiteY504" fmla="*/ 501819 h 685395"/>
                <a:gd name="connsiteX505" fmla="*/ 10867 w 574451"/>
                <a:gd name="connsiteY505" fmla="*/ 503446 h 685395"/>
                <a:gd name="connsiteX506" fmla="*/ 12267 w 574451"/>
                <a:gd name="connsiteY506" fmla="*/ 503548 h 685395"/>
                <a:gd name="connsiteX507" fmla="*/ 13691 w 574451"/>
                <a:gd name="connsiteY507" fmla="*/ 500935 h 685395"/>
                <a:gd name="connsiteX508" fmla="*/ 15044 w 574451"/>
                <a:gd name="connsiteY508" fmla="*/ 499440 h 685395"/>
                <a:gd name="connsiteX509" fmla="*/ 16124 w 574451"/>
                <a:gd name="connsiteY509" fmla="*/ 496061 h 685395"/>
                <a:gd name="connsiteX510" fmla="*/ 20184 w 574451"/>
                <a:gd name="connsiteY510" fmla="*/ 492845 h 685395"/>
                <a:gd name="connsiteX511" fmla="*/ 21898 w 574451"/>
                <a:gd name="connsiteY511" fmla="*/ 492571 h 685395"/>
                <a:gd name="connsiteX512" fmla="*/ 24354 w 574451"/>
                <a:gd name="connsiteY512" fmla="*/ 491093 h 685395"/>
                <a:gd name="connsiteX513" fmla="*/ 25927 w 574451"/>
                <a:gd name="connsiteY513" fmla="*/ 491515 h 685395"/>
                <a:gd name="connsiteX514" fmla="*/ 26928 w 574451"/>
                <a:gd name="connsiteY514" fmla="*/ 493002 h 685395"/>
                <a:gd name="connsiteX515" fmla="*/ 28203 w 574451"/>
                <a:gd name="connsiteY515" fmla="*/ 494230 h 685395"/>
                <a:gd name="connsiteX516" fmla="*/ 30957 w 574451"/>
                <a:gd name="connsiteY516" fmla="*/ 494081 h 685395"/>
                <a:gd name="connsiteX517" fmla="*/ 39109 w 574451"/>
                <a:gd name="connsiteY517" fmla="*/ 491500 h 685395"/>
                <a:gd name="connsiteX518" fmla="*/ 39986 w 574451"/>
                <a:gd name="connsiteY518" fmla="*/ 490741 h 685395"/>
                <a:gd name="connsiteX519" fmla="*/ 41574 w 574451"/>
                <a:gd name="connsiteY519" fmla="*/ 488621 h 685395"/>
                <a:gd name="connsiteX520" fmla="*/ 36410 w 574451"/>
                <a:gd name="connsiteY520" fmla="*/ 489567 h 685395"/>
                <a:gd name="connsiteX521" fmla="*/ 32123 w 574451"/>
                <a:gd name="connsiteY521" fmla="*/ 491069 h 685395"/>
                <a:gd name="connsiteX522" fmla="*/ 29361 w 574451"/>
                <a:gd name="connsiteY522" fmla="*/ 491492 h 685395"/>
                <a:gd name="connsiteX523" fmla="*/ 28970 w 574451"/>
                <a:gd name="connsiteY523" fmla="*/ 489606 h 685395"/>
                <a:gd name="connsiteX524" fmla="*/ 29987 w 574451"/>
                <a:gd name="connsiteY524" fmla="*/ 487940 h 685395"/>
                <a:gd name="connsiteX525" fmla="*/ 31583 w 574451"/>
                <a:gd name="connsiteY525" fmla="*/ 486156 h 685395"/>
                <a:gd name="connsiteX526" fmla="*/ 32358 w 574451"/>
                <a:gd name="connsiteY526" fmla="*/ 483113 h 685395"/>
                <a:gd name="connsiteX527" fmla="*/ 34118 w 574451"/>
                <a:gd name="connsiteY527" fmla="*/ 481814 h 685395"/>
                <a:gd name="connsiteX528" fmla="*/ 36019 w 574451"/>
                <a:gd name="connsiteY528" fmla="*/ 481885 h 685395"/>
                <a:gd name="connsiteX529" fmla="*/ 39946 w 574451"/>
                <a:gd name="connsiteY529" fmla="*/ 481329 h 685395"/>
                <a:gd name="connsiteX530" fmla="*/ 42716 w 574451"/>
                <a:gd name="connsiteY530" fmla="*/ 480539 h 685395"/>
                <a:gd name="connsiteX531" fmla="*/ 47465 w 574451"/>
                <a:gd name="connsiteY531" fmla="*/ 481063 h 685395"/>
                <a:gd name="connsiteX532" fmla="*/ 54553 w 574451"/>
                <a:gd name="connsiteY532" fmla="*/ 482229 h 685395"/>
                <a:gd name="connsiteX533" fmla="*/ 59114 w 574451"/>
                <a:gd name="connsiteY533" fmla="*/ 485061 h 685395"/>
                <a:gd name="connsiteX534" fmla="*/ 60835 w 574451"/>
                <a:gd name="connsiteY534" fmla="*/ 484803 h 685395"/>
                <a:gd name="connsiteX535" fmla="*/ 62658 w 574451"/>
                <a:gd name="connsiteY535" fmla="*/ 484052 h 685395"/>
                <a:gd name="connsiteX536" fmla="*/ 63487 w 574451"/>
                <a:gd name="connsiteY536" fmla="*/ 483027 h 685395"/>
                <a:gd name="connsiteX537" fmla="*/ 59904 w 574451"/>
                <a:gd name="connsiteY537" fmla="*/ 481853 h 685395"/>
                <a:gd name="connsiteX538" fmla="*/ 59700 w 574451"/>
                <a:gd name="connsiteY538" fmla="*/ 480171 h 685395"/>
                <a:gd name="connsiteX539" fmla="*/ 60146 w 574451"/>
                <a:gd name="connsiteY539" fmla="*/ 478904 h 685395"/>
                <a:gd name="connsiteX540" fmla="*/ 65999 w 574451"/>
                <a:gd name="connsiteY540" fmla="*/ 476565 h 685395"/>
                <a:gd name="connsiteX541" fmla="*/ 72382 w 574451"/>
                <a:gd name="connsiteY541" fmla="*/ 476048 h 685395"/>
                <a:gd name="connsiteX542" fmla="*/ 71287 w 574451"/>
                <a:gd name="connsiteY542" fmla="*/ 474163 h 685395"/>
                <a:gd name="connsiteX543" fmla="*/ 57299 w 574451"/>
                <a:gd name="connsiteY543" fmla="*/ 477011 h 685395"/>
                <a:gd name="connsiteX544" fmla="*/ 53645 w 574451"/>
                <a:gd name="connsiteY544" fmla="*/ 475063 h 685395"/>
                <a:gd name="connsiteX545" fmla="*/ 50758 w 574451"/>
                <a:gd name="connsiteY545" fmla="*/ 475078 h 685395"/>
                <a:gd name="connsiteX546" fmla="*/ 48873 w 574451"/>
                <a:gd name="connsiteY546" fmla="*/ 476189 h 685395"/>
                <a:gd name="connsiteX547" fmla="*/ 43490 w 574451"/>
                <a:gd name="connsiteY547" fmla="*/ 477535 h 685395"/>
                <a:gd name="connsiteX548" fmla="*/ 42505 w 574451"/>
                <a:gd name="connsiteY548" fmla="*/ 476580 h 685395"/>
                <a:gd name="connsiteX549" fmla="*/ 43530 w 574451"/>
                <a:gd name="connsiteY549" fmla="*/ 473279 h 685395"/>
                <a:gd name="connsiteX550" fmla="*/ 46753 w 574451"/>
                <a:gd name="connsiteY550" fmla="*/ 467849 h 685395"/>
                <a:gd name="connsiteX551" fmla="*/ 47019 w 574451"/>
                <a:gd name="connsiteY551" fmla="*/ 466519 h 685395"/>
                <a:gd name="connsiteX552" fmla="*/ 48513 w 574451"/>
                <a:gd name="connsiteY552" fmla="*/ 465205 h 685395"/>
                <a:gd name="connsiteX553" fmla="*/ 56868 w 574451"/>
                <a:gd name="connsiteY553" fmla="*/ 462037 h 685395"/>
                <a:gd name="connsiteX554" fmla="*/ 60882 w 574451"/>
                <a:gd name="connsiteY554" fmla="*/ 458344 h 685395"/>
                <a:gd name="connsiteX555" fmla="*/ 62689 w 574451"/>
                <a:gd name="connsiteY555" fmla="*/ 457874 h 685395"/>
                <a:gd name="connsiteX556" fmla="*/ 64481 w 574451"/>
                <a:gd name="connsiteY556" fmla="*/ 458133 h 685395"/>
                <a:gd name="connsiteX557" fmla="*/ 67211 w 574451"/>
                <a:gd name="connsiteY557" fmla="*/ 457702 h 685395"/>
                <a:gd name="connsiteX558" fmla="*/ 72484 w 574451"/>
                <a:gd name="connsiteY558" fmla="*/ 458759 h 685395"/>
                <a:gd name="connsiteX559" fmla="*/ 74917 w 574451"/>
                <a:gd name="connsiteY559" fmla="*/ 463374 h 685395"/>
                <a:gd name="connsiteX560" fmla="*/ 77100 w 574451"/>
                <a:gd name="connsiteY560" fmla="*/ 464822 h 685395"/>
                <a:gd name="connsiteX561" fmla="*/ 83961 w 574451"/>
                <a:gd name="connsiteY561" fmla="*/ 470564 h 685395"/>
                <a:gd name="connsiteX562" fmla="*/ 83656 w 574451"/>
                <a:gd name="connsiteY562" fmla="*/ 468921 h 685395"/>
                <a:gd name="connsiteX563" fmla="*/ 77710 w 574451"/>
                <a:gd name="connsiteY563" fmla="*/ 461121 h 685395"/>
                <a:gd name="connsiteX564" fmla="*/ 75441 w 574451"/>
                <a:gd name="connsiteY564" fmla="*/ 459181 h 685395"/>
                <a:gd name="connsiteX565" fmla="*/ 73744 w 574451"/>
                <a:gd name="connsiteY565" fmla="*/ 455332 h 685395"/>
                <a:gd name="connsiteX566" fmla="*/ 74323 w 574451"/>
                <a:gd name="connsiteY566" fmla="*/ 451686 h 685395"/>
                <a:gd name="connsiteX567" fmla="*/ 76231 w 574451"/>
                <a:gd name="connsiteY567" fmla="*/ 449245 h 685395"/>
                <a:gd name="connsiteX568" fmla="*/ 83014 w 574451"/>
                <a:gd name="connsiteY568" fmla="*/ 447939 h 685395"/>
                <a:gd name="connsiteX569" fmla="*/ 84227 w 574451"/>
                <a:gd name="connsiteY569" fmla="*/ 446523 h 685395"/>
                <a:gd name="connsiteX570" fmla="*/ 84352 w 574451"/>
                <a:gd name="connsiteY570" fmla="*/ 444090 h 685395"/>
                <a:gd name="connsiteX571" fmla="*/ 83312 w 574451"/>
                <a:gd name="connsiteY571" fmla="*/ 442423 h 685395"/>
                <a:gd name="connsiteX572" fmla="*/ 80816 w 574451"/>
                <a:gd name="connsiteY572" fmla="*/ 442517 h 685395"/>
                <a:gd name="connsiteX573" fmla="*/ 78758 w 574451"/>
                <a:gd name="connsiteY573" fmla="*/ 441484 h 685395"/>
                <a:gd name="connsiteX574" fmla="*/ 78195 w 574451"/>
                <a:gd name="connsiteY574" fmla="*/ 438856 h 685395"/>
                <a:gd name="connsiteX575" fmla="*/ 79017 w 574451"/>
                <a:gd name="connsiteY575" fmla="*/ 437072 h 685395"/>
                <a:gd name="connsiteX576" fmla="*/ 82928 w 574451"/>
                <a:gd name="connsiteY576" fmla="*/ 433810 h 685395"/>
                <a:gd name="connsiteX577" fmla="*/ 85064 w 574451"/>
                <a:gd name="connsiteY577" fmla="*/ 432753 h 685395"/>
                <a:gd name="connsiteX578" fmla="*/ 88772 w 574451"/>
                <a:gd name="connsiteY578" fmla="*/ 431611 h 685395"/>
                <a:gd name="connsiteX579" fmla="*/ 95211 w 574451"/>
                <a:gd name="connsiteY579" fmla="*/ 434193 h 685395"/>
                <a:gd name="connsiteX580" fmla="*/ 95704 w 574451"/>
                <a:gd name="connsiteY580" fmla="*/ 435539 h 685395"/>
                <a:gd name="connsiteX581" fmla="*/ 93897 w 574451"/>
                <a:gd name="connsiteY581" fmla="*/ 438777 h 685395"/>
                <a:gd name="connsiteX582" fmla="*/ 94077 w 574451"/>
                <a:gd name="connsiteY582" fmla="*/ 440592 h 685395"/>
                <a:gd name="connsiteX583" fmla="*/ 95657 w 574451"/>
                <a:gd name="connsiteY583" fmla="*/ 440788 h 685395"/>
                <a:gd name="connsiteX584" fmla="*/ 99334 w 574451"/>
                <a:gd name="connsiteY584" fmla="*/ 435327 h 685395"/>
                <a:gd name="connsiteX585" fmla="*/ 103660 w 574451"/>
                <a:gd name="connsiteY585" fmla="*/ 434568 h 685395"/>
                <a:gd name="connsiteX586" fmla="*/ 105452 w 574451"/>
                <a:gd name="connsiteY586" fmla="*/ 433395 h 685395"/>
                <a:gd name="connsiteX587" fmla="*/ 107533 w 574451"/>
                <a:gd name="connsiteY587" fmla="*/ 432652 h 685395"/>
                <a:gd name="connsiteX588" fmla="*/ 110498 w 574451"/>
                <a:gd name="connsiteY588" fmla="*/ 437596 h 685395"/>
                <a:gd name="connsiteX589" fmla="*/ 111805 w 574451"/>
                <a:gd name="connsiteY589" fmla="*/ 439176 h 685395"/>
                <a:gd name="connsiteX590" fmla="*/ 112783 w 574451"/>
                <a:gd name="connsiteY590" fmla="*/ 439826 h 685395"/>
                <a:gd name="connsiteX591" fmla="*/ 113729 w 574451"/>
                <a:gd name="connsiteY591" fmla="*/ 443925 h 685395"/>
                <a:gd name="connsiteX592" fmla="*/ 114645 w 574451"/>
                <a:gd name="connsiteY592" fmla="*/ 444144 h 685395"/>
                <a:gd name="connsiteX593" fmla="*/ 115951 w 574451"/>
                <a:gd name="connsiteY593" fmla="*/ 442095 h 685395"/>
                <a:gd name="connsiteX594" fmla="*/ 118322 w 574451"/>
                <a:gd name="connsiteY594" fmla="*/ 441007 h 685395"/>
                <a:gd name="connsiteX595" fmla="*/ 121646 w 574451"/>
                <a:gd name="connsiteY595" fmla="*/ 440295 h 685395"/>
                <a:gd name="connsiteX596" fmla="*/ 127154 w 574451"/>
                <a:gd name="connsiteY596" fmla="*/ 441383 h 685395"/>
                <a:gd name="connsiteX597" fmla="*/ 129650 w 574451"/>
                <a:gd name="connsiteY597" fmla="*/ 440577 h 685395"/>
                <a:gd name="connsiteX598" fmla="*/ 130870 w 574451"/>
                <a:gd name="connsiteY598" fmla="*/ 440694 h 685395"/>
                <a:gd name="connsiteX599" fmla="*/ 129697 w 574451"/>
                <a:gd name="connsiteY599" fmla="*/ 437009 h 685395"/>
                <a:gd name="connsiteX600" fmla="*/ 128969 w 574451"/>
                <a:gd name="connsiteY600" fmla="*/ 435937 h 685395"/>
                <a:gd name="connsiteX601" fmla="*/ 130104 w 574451"/>
                <a:gd name="connsiteY601" fmla="*/ 432636 h 685395"/>
                <a:gd name="connsiteX602" fmla="*/ 131285 w 574451"/>
                <a:gd name="connsiteY602" fmla="*/ 431345 h 685395"/>
                <a:gd name="connsiteX603" fmla="*/ 135087 w 574451"/>
                <a:gd name="connsiteY603" fmla="*/ 429022 h 685395"/>
                <a:gd name="connsiteX604" fmla="*/ 138717 w 574451"/>
                <a:gd name="connsiteY604" fmla="*/ 427981 h 685395"/>
                <a:gd name="connsiteX605" fmla="*/ 141088 w 574451"/>
                <a:gd name="connsiteY605" fmla="*/ 425775 h 685395"/>
                <a:gd name="connsiteX606" fmla="*/ 144272 w 574451"/>
                <a:gd name="connsiteY606" fmla="*/ 423733 h 685395"/>
                <a:gd name="connsiteX607" fmla="*/ 143771 w 574451"/>
                <a:gd name="connsiteY607" fmla="*/ 422106 h 685395"/>
                <a:gd name="connsiteX608" fmla="*/ 142887 w 574451"/>
                <a:gd name="connsiteY608" fmla="*/ 420212 h 685395"/>
                <a:gd name="connsiteX609" fmla="*/ 140822 w 574451"/>
                <a:gd name="connsiteY609" fmla="*/ 420095 h 685395"/>
                <a:gd name="connsiteX610" fmla="*/ 139985 w 574451"/>
                <a:gd name="connsiteY610" fmla="*/ 419062 h 685395"/>
                <a:gd name="connsiteX611" fmla="*/ 142598 w 574451"/>
                <a:gd name="connsiteY611" fmla="*/ 416606 h 685395"/>
                <a:gd name="connsiteX612" fmla="*/ 146181 w 574451"/>
                <a:gd name="connsiteY612" fmla="*/ 413868 h 685395"/>
                <a:gd name="connsiteX613" fmla="*/ 145555 w 574451"/>
                <a:gd name="connsiteY613" fmla="*/ 412788 h 685395"/>
                <a:gd name="connsiteX614" fmla="*/ 142864 w 574451"/>
                <a:gd name="connsiteY614" fmla="*/ 411568 h 685395"/>
                <a:gd name="connsiteX615" fmla="*/ 140822 w 574451"/>
                <a:gd name="connsiteY615" fmla="*/ 412483 h 685395"/>
                <a:gd name="connsiteX616" fmla="*/ 137786 w 574451"/>
                <a:gd name="connsiteY616" fmla="*/ 414603 h 685395"/>
                <a:gd name="connsiteX617" fmla="*/ 134250 w 574451"/>
                <a:gd name="connsiteY617" fmla="*/ 417951 h 685395"/>
                <a:gd name="connsiteX618" fmla="*/ 135400 w 574451"/>
                <a:gd name="connsiteY618" fmla="*/ 418929 h 685395"/>
                <a:gd name="connsiteX619" fmla="*/ 137168 w 574451"/>
                <a:gd name="connsiteY619" fmla="*/ 421738 h 685395"/>
                <a:gd name="connsiteX620" fmla="*/ 134704 w 574451"/>
                <a:gd name="connsiteY620" fmla="*/ 425462 h 685395"/>
                <a:gd name="connsiteX621" fmla="*/ 121623 w 574451"/>
                <a:gd name="connsiteY621" fmla="*/ 435312 h 685395"/>
                <a:gd name="connsiteX622" fmla="*/ 115388 w 574451"/>
                <a:gd name="connsiteY622" fmla="*/ 438183 h 685395"/>
                <a:gd name="connsiteX623" fmla="*/ 112509 w 574451"/>
                <a:gd name="connsiteY623" fmla="*/ 437737 h 685395"/>
                <a:gd name="connsiteX624" fmla="*/ 111820 w 574451"/>
                <a:gd name="connsiteY624" fmla="*/ 435054 h 685395"/>
                <a:gd name="connsiteX625" fmla="*/ 110498 w 574451"/>
                <a:gd name="connsiteY625" fmla="*/ 433074 h 685395"/>
                <a:gd name="connsiteX626" fmla="*/ 109074 w 574451"/>
                <a:gd name="connsiteY626" fmla="*/ 428967 h 685395"/>
                <a:gd name="connsiteX627" fmla="*/ 106649 w 574451"/>
                <a:gd name="connsiteY627" fmla="*/ 429076 h 685395"/>
                <a:gd name="connsiteX628" fmla="*/ 105272 w 574451"/>
                <a:gd name="connsiteY628" fmla="*/ 429984 h 685395"/>
                <a:gd name="connsiteX629" fmla="*/ 104678 w 574451"/>
                <a:gd name="connsiteY629" fmla="*/ 428638 h 685395"/>
                <a:gd name="connsiteX630" fmla="*/ 105718 w 574451"/>
                <a:gd name="connsiteY630" fmla="*/ 424241 h 685395"/>
                <a:gd name="connsiteX631" fmla="*/ 107768 w 574451"/>
                <a:gd name="connsiteY631" fmla="*/ 420760 h 685395"/>
                <a:gd name="connsiteX632" fmla="*/ 111202 w 574451"/>
                <a:gd name="connsiteY632" fmla="*/ 418124 h 685395"/>
                <a:gd name="connsiteX633" fmla="*/ 112853 w 574451"/>
                <a:gd name="connsiteY633" fmla="*/ 414932 h 685395"/>
                <a:gd name="connsiteX634" fmla="*/ 114402 w 574451"/>
                <a:gd name="connsiteY634" fmla="*/ 409854 h 685395"/>
                <a:gd name="connsiteX635" fmla="*/ 119370 w 574451"/>
                <a:gd name="connsiteY635" fmla="*/ 405004 h 685395"/>
                <a:gd name="connsiteX636" fmla="*/ 126599 w 574451"/>
                <a:gd name="connsiteY636" fmla="*/ 392940 h 685395"/>
                <a:gd name="connsiteX637" fmla="*/ 132490 w 574451"/>
                <a:gd name="connsiteY637" fmla="*/ 389067 h 685395"/>
                <a:gd name="connsiteX638" fmla="*/ 134649 w 574451"/>
                <a:gd name="connsiteY638" fmla="*/ 384819 h 685395"/>
                <a:gd name="connsiteX639" fmla="*/ 138123 w 574451"/>
                <a:gd name="connsiteY639" fmla="*/ 382942 h 685395"/>
                <a:gd name="connsiteX640" fmla="*/ 141088 w 574451"/>
                <a:gd name="connsiteY640" fmla="*/ 379617 h 685395"/>
                <a:gd name="connsiteX641" fmla="*/ 143411 w 574451"/>
                <a:gd name="connsiteY641" fmla="*/ 379288 h 685395"/>
                <a:gd name="connsiteX642" fmla="*/ 147636 w 574451"/>
                <a:gd name="connsiteY642" fmla="*/ 376284 h 685395"/>
                <a:gd name="connsiteX643" fmla="*/ 150030 w 574451"/>
                <a:gd name="connsiteY643" fmla="*/ 372701 h 685395"/>
                <a:gd name="connsiteX644" fmla="*/ 148465 w 574451"/>
                <a:gd name="connsiteY644" fmla="*/ 372482 h 685395"/>
                <a:gd name="connsiteX645" fmla="*/ 144749 w 574451"/>
                <a:gd name="connsiteY645" fmla="*/ 374805 h 685395"/>
                <a:gd name="connsiteX646" fmla="*/ 142645 w 574451"/>
                <a:gd name="connsiteY646" fmla="*/ 375744 h 685395"/>
                <a:gd name="connsiteX647" fmla="*/ 142793 w 574451"/>
                <a:gd name="connsiteY647" fmla="*/ 371903 h 685395"/>
                <a:gd name="connsiteX648" fmla="*/ 143810 w 574451"/>
                <a:gd name="connsiteY648" fmla="*/ 367952 h 685395"/>
                <a:gd name="connsiteX649" fmla="*/ 146869 w 574451"/>
                <a:gd name="connsiteY649" fmla="*/ 364330 h 685395"/>
                <a:gd name="connsiteX650" fmla="*/ 161585 w 574451"/>
                <a:gd name="connsiteY650" fmla="*/ 353760 h 685395"/>
                <a:gd name="connsiteX651" fmla="*/ 163056 w 574451"/>
                <a:gd name="connsiteY651" fmla="*/ 355513 h 685395"/>
                <a:gd name="connsiteX652" fmla="*/ 164816 w 574451"/>
                <a:gd name="connsiteY652" fmla="*/ 358611 h 685395"/>
                <a:gd name="connsiteX653" fmla="*/ 169244 w 574451"/>
                <a:gd name="connsiteY653" fmla="*/ 357914 h 685395"/>
                <a:gd name="connsiteX654" fmla="*/ 174298 w 574451"/>
                <a:gd name="connsiteY654" fmla="*/ 351914 h 685395"/>
                <a:gd name="connsiteX655" fmla="*/ 178187 w 574451"/>
                <a:gd name="connsiteY655" fmla="*/ 345366 h 685395"/>
                <a:gd name="connsiteX656" fmla="*/ 176082 w 574451"/>
                <a:gd name="connsiteY656" fmla="*/ 346508 h 685395"/>
                <a:gd name="connsiteX657" fmla="*/ 173790 w 574451"/>
                <a:gd name="connsiteY657" fmla="*/ 349191 h 685395"/>
                <a:gd name="connsiteX658" fmla="*/ 169323 w 574451"/>
                <a:gd name="connsiteY658" fmla="*/ 352907 h 685395"/>
                <a:gd name="connsiteX659" fmla="*/ 167257 w 574451"/>
                <a:gd name="connsiteY659" fmla="*/ 353494 h 685395"/>
                <a:gd name="connsiteX660" fmla="*/ 166076 w 574451"/>
                <a:gd name="connsiteY660" fmla="*/ 353009 h 685395"/>
                <a:gd name="connsiteX661" fmla="*/ 165419 w 574451"/>
                <a:gd name="connsiteY661" fmla="*/ 350529 h 685395"/>
                <a:gd name="connsiteX662" fmla="*/ 163870 w 574451"/>
                <a:gd name="connsiteY662" fmla="*/ 349723 h 685395"/>
                <a:gd name="connsiteX663" fmla="*/ 162469 w 574451"/>
                <a:gd name="connsiteY663" fmla="*/ 350279 h 685395"/>
                <a:gd name="connsiteX664" fmla="*/ 161022 w 574451"/>
                <a:gd name="connsiteY664" fmla="*/ 348511 h 685395"/>
                <a:gd name="connsiteX665" fmla="*/ 160764 w 574451"/>
                <a:gd name="connsiteY665" fmla="*/ 344137 h 685395"/>
                <a:gd name="connsiteX666" fmla="*/ 162610 w 574451"/>
                <a:gd name="connsiteY666" fmla="*/ 337605 h 685395"/>
                <a:gd name="connsiteX667" fmla="*/ 164073 w 574451"/>
                <a:gd name="connsiteY667" fmla="*/ 333271 h 685395"/>
                <a:gd name="connsiteX668" fmla="*/ 165653 w 574451"/>
                <a:gd name="connsiteY668" fmla="*/ 329977 h 685395"/>
                <a:gd name="connsiteX669" fmla="*/ 171865 w 574451"/>
                <a:gd name="connsiteY669" fmla="*/ 320589 h 685395"/>
                <a:gd name="connsiteX670" fmla="*/ 173203 w 574451"/>
                <a:gd name="connsiteY670" fmla="*/ 315441 h 685395"/>
                <a:gd name="connsiteX671" fmla="*/ 176012 w 574451"/>
                <a:gd name="connsiteY671" fmla="*/ 312718 h 685395"/>
                <a:gd name="connsiteX672" fmla="*/ 179657 w 574451"/>
                <a:gd name="connsiteY672" fmla="*/ 313321 h 685395"/>
                <a:gd name="connsiteX673" fmla="*/ 180760 w 574451"/>
                <a:gd name="connsiteY673" fmla="*/ 312531 h 685395"/>
                <a:gd name="connsiteX674" fmla="*/ 179509 w 574451"/>
                <a:gd name="connsiteY674" fmla="*/ 309135 h 685395"/>
                <a:gd name="connsiteX675" fmla="*/ 175534 w 574451"/>
                <a:gd name="connsiteY675" fmla="*/ 306444 h 685395"/>
                <a:gd name="connsiteX676" fmla="*/ 175292 w 574451"/>
                <a:gd name="connsiteY676" fmla="*/ 304746 h 685395"/>
                <a:gd name="connsiteX677" fmla="*/ 188537 w 574451"/>
                <a:gd name="connsiteY677" fmla="*/ 300279 h 685395"/>
                <a:gd name="connsiteX678" fmla="*/ 194843 w 574451"/>
                <a:gd name="connsiteY678" fmla="*/ 300428 h 685395"/>
                <a:gd name="connsiteX679" fmla="*/ 196713 w 574451"/>
                <a:gd name="connsiteY679" fmla="*/ 298198 h 685395"/>
                <a:gd name="connsiteX680" fmla="*/ 200139 w 574451"/>
                <a:gd name="connsiteY680" fmla="*/ 296759 h 685395"/>
                <a:gd name="connsiteX681" fmla="*/ 202736 w 574451"/>
                <a:gd name="connsiteY681" fmla="*/ 294020 h 685395"/>
                <a:gd name="connsiteX682" fmla="*/ 201399 w 574451"/>
                <a:gd name="connsiteY682" fmla="*/ 292808 h 685395"/>
                <a:gd name="connsiteX683" fmla="*/ 194991 w 574451"/>
                <a:gd name="connsiteY683" fmla="*/ 295327 h 685395"/>
                <a:gd name="connsiteX684" fmla="*/ 190986 w 574451"/>
                <a:gd name="connsiteY684" fmla="*/ 296508 h 685395"/>
                <a:gd name="connsiteX685" fmla="*/ 189178 w 574451"/>
                <a:gd name="connsiteY685" fmla="*/ 296469 h 685395"/>
                <a:gd name="connsiteX686" fmla="*/ 187762 w 574451"/>
                <a:gd name="connsiteY686" fmla="*/ 297330 h 685395"/>
                <a:gd name="connsiteX687" fmla="*/ 182646 w 574451"/>
                <a:gd name="connsiteY687" fmla="*/ 297658 h 685395"/>
                <a:gd name="connsiteX688" fmla="*/ 181527 w 574451"/>
                <a:gd name="connsiteY688" fmla="*/ 286729 h 685395"/>
                <a:gd name="connsiteX689" fmla="*/ 182333 w 574451"/>
                <a:gd name="connsiteY689" fmla="*/ 280760 h 685395"/>
                <a:gd name="connsiteX690" fmla="*/ 184242 w 574451"/>
                <a:gd name="connsiteY690" fmla="*/ 280885 h 685395"/>
                <a:gd name="connsiteX691" fmla="*/ 184680 w 574451"/>
                <a:gd name="connsiteY691" fmla="*/ 275166 h 685395"/>
                <a:gd name="connsiteX692" fmla="*/ 186886 w 574451"/>
                <a:gd name="connsiteY692" fmla="*/ 271778 h 685395"/>
                <a:gd name="connsiteX693" fmla="*/ 189930 w 574451"/>
                <a:gd name="connsiteY693" fmla="*/ 271020 h 685395"/>
                <a:gd name="connsiteX694" fmla="*/ 191463 w 574451"/>
                <a:gd name="connsiteY694" fmla="*/ 269572 h 685395"/>
                <a:gd name="connsiteX695" fmla="*/ 193677 w 574451"/>
                <a:gd name="connsiteY695" fmla="*/ 266615 h 685395"/>
                <a:gd name="connsiteX696" fmla="*/ 197338 w 574451"/>
                <a:gd name="connsiteY696" fmla="*/ 267296 h 685395"/>
                <a:gd name="connsiteX697" fmla="*/ 201101 w 574451"/>
                <a:gd name="connsiteY697" fmla="*/ 266638 h 685395"/>
                <a:gd name="connsiteX698" fmla="*/ 200162 w 574451"/>
                <a:gd name="connsiteY698" fmla="*/ 265238 h 685395"/>
                <a:gd name="connsiteX699" fmla="*/ 195492 w 574451"/>
                <a:gd name="connsiteY699" fmla="*/ 263439 h 685395"/>
                <a:gd name="connsiteX700" fmla="*/ 194342 w 574451"/>
                <a:gd name="connsiteY700" fmla="*/ 260341 h 685395"/>
                <a:gd name="connsiteX701" fmla="*/ 195985 w 574451"/>
                <a:gd name="connsiteY701" fmla="*/ 258604 h 685395"/>
                <a:gd name="connsiteX702" fmla="*/ 197776 w 574451"/>
                <a:gd name="connsiteY702" fmla="*/ 257329 h 685395"/>
                <a:gd name="connsiteX703" fmla="*/ 199356 w 574451"/>
                <a:gd name="connsiteY703" fmla="*/ 257102 h 685395"/>
                <a:gd name="connsiteX704" fmla="*/ 202478 w 574451"/>
                <a:gd name="connsiteY704" fmla="*/ 251023 h 685395"/>
                <a:gd name="connsiteX705" fmla="*/ 204379 w 574451"/>
                <a:gd name="connsiteY705" fmla="*/ 248418 h 685395"/>
                <a:gd name="connsiteX706" fmla="*/ 206499 w 574451"/>
                <a:gd name="connsiteY706" fmla="*/ 248871 h 685395"/>
                <a:gd name="connsiteX707" fmla="*/ 209457 w 574451"/>
                <a:gd name="connsiteY707" fmla="*/ 246180 h 685395"/>
                <a:gd name="connsiteX708" fmla="*/ 212367 w 574451"/>
                <a:gd name="connsiteY708" fmla="*/ 247095 h 685395"/>
                <a:gd name="connsiteX709" fmla="*/ 215176 w 574451"/>
                <a:gd name="connsiteY709" fmla="*/ 245335 h 685395"/>
                <a:gd name="connsiteX710" fmla="*/ 219017 w 574451"/>
                <a:gd name="connsiteY710" fmla="*/ 244169 h 685395"/>
                <a:gd name="connsiteX711" fmla="*/ 233076 w 574451"/>
                <a:gd name="connsiteY711" fmla="*/ 243723 h 685395"/>
                <a:gd name="connsiteX712" fmla="*/ 233490 w 574451"/>
                <a:gd name="connsiteY712" fmla="*/ 241212 h 685395"/>
                <a:gd name="connsiteX713" fmla="*/ 230533 w 574451"/>
                <a:gd name="connsiteY713" fmla="*/ 240633 h 685395"/>
                <a:gd name="connsiteX714" fmla="*/ 220089 w 574451"/>
                <a:gd name="connsiteY714" fmla="*/ 239984 h 685395"/>
                <a:gd name="connsiteX715" fmla="*/ 214753 w 574451"/>
                <a:gd name="connsiteY715" fmla="*/ 240039 h 685395"/>
                <a:gd name="connsiteX716" fmla="*/ 212508 w 574451"/>
                <a:gd name="connsiteY716" fmla="*/ 240688 h 685395"/>
                <a:gd name="connsiteX717" fmla="*/ 211687 w 574451"/>
                <a:gd name="connsiteY717" fmla="*/ 239812 h 685395"/>
                <a:gd name="connsiteX718" fmla="*/ 211835 w 574451"/>
                <a:gd name="connsiteY718" fmla="*/ 238310 h 685395"/>
                <a:gd name="connsiteX719" fmla="*/ 213775 w 574451"/>
                <a:gd name="connsiteY719" fmla="*/ 235924 h 685395"/>
                <a:gd name="connsiteX720" fmla="*/ 214691 w 574451"/>
                <a:gd name="connsiteY720" fmla="*/ 233287 h 685395"/>
                <a:gd name="connsiteX721" fmla="*/ 218571 w 574451"/>
                <a:gd name="connsiteY721" fmla="*/ 226825 h 685395"/>
                <a:gd name="connsiteX722" fmla="*/ 223117 w 574451"/>
                <a:gd name="connsiteY722" fmla="*/ 222506 h 685395"/>
                <a:gd name="connsiteX723" fmla="*/ 226598 w 574451"/>
                <a:gd name="connsiteY723" fmla="*/ 223609 h 685395"/>
                <a:gd name="connsiteX724" fmla="*/ 230298 w 574451"/>
                <a:gd name="connsiteY724" fmla="*/ 227732 h 685395"/>
                <a:gd name="connsiteX725" fmla="*/ 232935 w 574451"/>
                <a:gd name="connsiteY725" fmla="*/ 228249 h 685395"/>
                <a:gd name="connsiteX726" fmla="*/ 234163 w 574451"/>
                <a:gd name="connsiteY726" fmla="*/ 229579 h 685395"/>
                <a:gd name="connsiteX727" fmla="*/ 236088 w 574451"/>
                <a:gd name="connsiteY727" fmla="*/ 235243 h 685395"/>
                <a:gd name="connsiteX728" fmla="*/ 237003 w 574451"/>
                <a:gd name="connsiteY728" fmla="*/ 235423 h 685395"/>
                <a:gd name="connsiteX729" fmla="*/ 236588 w 574451"/>
                <a:gd name="connsiteY729" fmla="*/ 229986 h 685395"/>
                <a:gd name="connsiteX730" fmla="*/ 239131 w 574451"/>
                <a:gd name="connsiteY730" fmla="*/ 225542 h 685395"/>
                <a:gd name="connsiteX731" fmla="*/ 238474 w 574451"/>
                <a:gd name="connsiteY731" fmla="*/ 224314 h 685395"/>
                <a:gd name="connsiteX732" fmla="*/ 234656 w 574451"/>
                <a:gd name="connsiteY732" fmla="*/ 225925 h 685395"/>
                <a:gd name="connsiteX733" fmla="*/ 231730 w 574451"/>
                <a:gd name="connsiteY733" fmla="*/ 224251 h 685395"/>
                <a:gd name="connsiteX734" fmla="*/ 229422 w 574451"/>
                <a:gd name="connsiteY734" fmla="*/ 220903 h 685395"/>
                <a:gd name="connsiteX735" fmla="*/ 228765 w 574451"/>
                <a:gd name="connsiteY735" fmla="*/ 217836 h 685395"/>
                <a:gd name="connsiteX736" fmla="*/ 230205 w 574451"/>
                <a:gd name="connsiteY736" fmla="*/ 214800 h 685395"/>
                <a:gd name="connsiteX737" fmla="*/ 231558 w 574451"/>
                <a:gd name="connsiteY737" fmla="*/ 213267 h 685395"/>
                <a:gd name="connsiteX738" fmla="*/ 230643 w 574451"/>
                <a:gd name="connsiteY738" fmla="*/ 211475 h 685395"/>
                <a:gd name="connsiteX739" fmla="*/ 224869 w 574451"/>
                <a:gd name="connsiteY739" fmla="*/ 216256 h 685395"/>
                <a:gd name="connsiteX740" fmla="*/ 220785 w 574451"/>
                <a:gd name="connsiteY740" fmla="*/ 217374 h 685395"/>
                <a:gd name="connsiteX741" fmla="*/ 219173 w 574451"/>
                <a:gd name="connsiteY741" fmla="*/ 216709 h 685395"/>
                <a:gd name="connsiteX742" fmla="*/ 220042 w 574451"/>
                <a:gd name="connsiteY742" fmla="*/ 212375 h 685395"/>
                <a:gd name="connsiteX743" fmla="*/ 219557 w 574451"/>
                <a:gd name="connsiteY743" fmla="*/ 208925 h 685395"/>
                <a:gd name="connsiteX744" fmla="*/ 225033 w 574451"/>
                <a:gd name="connsiteY744" fmla="*/ 200397 h 685395"/>
                <a:gd name="connsiteX745" fmla="*/ 226919 w 574451"/>
                <a:gd name="connsiteY745" fmla="*/ 199412 h 685395"/>
                <a:gd name="connsiteX746" fmla="*/ 229993 w 574451"/>
                <a:gd name="connsiteY746" fmla="*/ 200100 h 685395"/>
                <a:gd name="connsiteX747" fmla="*/ 232771 w 574451"/>
                <a:gd name="connsiteY747" fmla="*/ 202510 h 685395"/>
                <a:gd name="connsiteX748" fmla="*/ 235094 w 574451"/>
                <a:gd name="connsiteY748" fmla="*/ 202126 h 685395"/>
                <a:gd name="connsiteX749" fmla="*/ 237613 w 574451"/>
                <a:gd name="connsiteY749" fmla="*/ 200835 h 685395"/>
                <a:gd name="connsiteX750" fmla="*/ 237269 w 574451"/>
                <a:gd name="connsiteY750" fmla="*/ 198520 h 685395"/>
                <a:gd name="connsiteX751" fmla="*/ 231808 w 574451"/>
                <a:gd name="connsiteY751" fmla="*/ 197597 h 685395"/>
                <a:gd name="connsiteX752" fmla="*/ 230400 w 574451"/>
                <a:gd name="connsiteY752" fmla="*/ 195672 h 685395"/>
                <a:gd name="connsiteX753" fmla="*/ 230909 w 574451"/>
                <a:gd name="connsiteY753" fmla="*/ 193771 h 685395"/>
                <a:gd name="connsiteX754" fmla="*/ 234656 w 574451"/>
                <a:gd name="connsiteY754" fmla="*/ 191768 h 685395"/>
                <a:gd name="connsiteX755" fmla="*/ 238388 w 574451"/>
                <a:gd name="connsiteY755" fmla="*/ 188146 h 685395"/>
                <a:gd name="connsiteX756" fmla="*/ 242659 w 574451"/>
                <a:gd name="connsiteY756" fmla="*/ 187090 h 685395"/>
                <a:gd name="connsiteX757" fmla="*/ 246094 w 574451"/>
                <a:gd name="connsiteY757" fmla="*/ 184344 h 685395"/>
                <a:gd name="connsiteX758" fmla="*/ 246759 w 574451"/>
                <a:gd name="connsiteY758" fmla="*/ 184970 h 685395"/>
                <a:gd name="connsiteX759" fmla="*/ 247338 w 574451"/>
                <a:gd name="connsiteY759" fmla="*/ 186049 h 685395"/>
                <a:gd name="connsiteX760" fmla="*/ 248574 w 574451"/>
                <a:gd name="connsiteY760" fmla="*/ 196204 h 685395"/>
                <a:gd name="connsiteX761" fmla="*/ 251648 w 574451"/>
                <a:gd name="connsiteY761" fmla="*/ 204434 h 685395"/>
                <a:gd name="connsiteX762" fmla="*/ 252783 w 574451"/>
                <a:gd name="connsiteY762" fmla="*/ 204732 h 685395"/>
                <a:gd name="connsiteX763" fmla="*/ 251602 w 574451"/>
                <a:gd name="connsiteY763" fmla="*/ 197737 h 685395"/>
                <a:gd name="connsiteX764" fmla="*/ 252705 w 574451"/>
                <a:gd name="connsiteY764" fmla="*/ 195719 h 685395"/>
                <a:gd name="connsiteX765" fmla="*/ 254097 w 574451"/>
                <a:gd name="connsiteY765" fmla="*/ 194186 h 685395"/>
                <a:gd name="connsiteX766" fmla="*/ 254535 w 574451"/>
                <a:gd name="connsiteY766" fmla="*/ 192433 h 685395"/>
                <a:gd name="connsiteX767" fmla="*/ 252939 w 574451"/>
                <a:gd name="connsiteY767" fmla="*/ 191839 h 685395"/>
                <a:gd name="connsiteX768" fmla="*/ 251633 w 574451"/>
                <a:gd name="connsiteY768" fmla="*/ 189319 h 685395"/>
                <a:gd name="connsiteX769" fmla="*/ 249771 w 574451"/>
                <a:gd name="connsiteY769" fmla="*/ 181238 h 685395"/>
                <a:gd name="connsiteX770" fmla="*/ 250412 w 574451"/>
                <a:gd name="connsiteY770" fmla="*/ 179125 h 685395"/>
                <a:gd name="connsiteX771" fmla="*/ 254457 w 574451"/>
                <a:gd name="connsiteY771" fmla="*/ 174791 h 685395"/>
                <a:gd name="connsiteX772" fmla="*/ 259527 w 574451"/>
                <a:gd name="connsiteY772" fmla="*/ 173798 h 685395"/>
                <a:gd name="connsiteX773" fmla="*/ 264925 w 574451"/>
                <a:gd name="connsiteY773" fmla="*/ 176833 h 685395"/>
                <a:gd name="connsiteX774" fmla="*/ 266826 w 574451"/>
                <a:gd name="connsiteY774" fmla="*/ 176864 h 685395"/>
                <a:gd name="connsiteX775" fmla="*/ 269956 w 574451"/>
                <a:gd name="connsiteY775" fmla="*/ 176051 h 685395"/>
                <a:gd name="connsiteX776" fmla="*/ 275267 w 574451"/>
                <a:gd name="connsiteY776" fmla="*/ 173547 h 685395"/>
                <a:gd name="connsiteX777" fmla="*/ 278397 w 574451"/>
                <a:gd name="connsiteY777" fmla="*/ 172593 h 685395"/>
                <a:gd name="connsiteX778" fmla="*/ 280024 w 574451"/>
                <a:gd name="connsiteY778" fmla="*/ 172593 h 685395"/>
                <a:gd name="connsiteX779" fmla="*/ 280423 w 574451"/>
                <a:gd name="connsiteY779" fmla="*/ 171325 h 685395"/>
                <a:gd name="connsiteX780" fmla="*/ 278913 w 574451"/>
                <a:gd name="connsiteY780" fmla="*/ 170512 h 685395"/>
                <a:gd name="connsiteX781" fmla="*/ 278428 w 574451"/>
                <a:gd name="connsiteY781" fmla="*/ 169722 h 685395"/>
                <a:gd name="connsiteX782" fmla="*/ 277247 w 574451"/>
                <a:gd name="connsiteY782" fmla="*/ 169268 h 685395"/>
                <a:gd name="connsiteX783" fmla="*/ 272333 w 574451"/>
                <a:gd name="connsiteY783" fmla="*/ 170621 h 685395"/>
                <a:gd name="connsiteX784" fmla="*/ 258776 w 574451"/>
                <a:gd name="connsiteY784" fmla="*/ 170191 h 685395"/>
                <a:gd name="connsiteX785" fmla="*/ 257469 w 574451"/>
                <a:gd name="connsiteY785" fmla="*/ 168744 h 685395"/>
                <a:gd name="connsiteX786" fmla="*/ 257227 w 574451"/>
                <a:gd name="connsiteY786" fmla="*/ 166232 h 685395"/>
                <a:gd name="connsiteX787" fmla="*/ 258666 w 574451"/>
                <a:gd name="connsiteY787" fmla="*/ 162634 h 685395"/>
                <a:gd name="connsiteX788" fmla="*/ 260246 w 574451"/>
                <a:gd name="connsiteY788" fmla="*/ 160639 h 685395"/>
                <a:gd name="connsiteX789" fmla="*/ 265363 w 574451"/>
                <a:gd name="connsiteY789" fmla="*/ 157048 h 685395"/>
                <a:gd name="connsiteX790" fmla="*/ 270769 w 574451"/>
                <a:gd name="connsiteY790" fmla="*/ 156563 h 685395"/>
                <a:gd name="connsiteX791" fmla="*/ 276472 w 574451"/>
                <a:gd name="connsiteY791" fmla="*/ 150155 h 685395"/>
                <a:gd name="connsiteX792" fmla="*/ 278647 w 574451"/>
                <a:gd name="connsiteY792" fmla="*/ 145336 h 685395"/>
                <a:gd name="connsiteX793" fmla="*/ 279883 w 574451"/>
                <a:gd name="connsiteY793" fmla="*/ 137865 h 685395"/>
                <a:gd name="connsiteX794" fmla="*/ 283357 w 574451"/>
                <a:gd name="connsiteY794" fmla="*/ 131794 h 685395"/>
                <a:gd name="connsiteX795" fmla="*/ 292072 w 574451"/>
                <a:gd name="connsiteY795" fmla="*/ 128328 h 685395"/>
                <a:gd name="connsiteX796" fmla="*/ 292424 w 574451"/>
                <a:gd name="connsiteY796" fmla="*/ 126794 h 685395"/>
                <a:gd name="connsiteX797" fmla="*/ 291501 w 574451"/>
                <a:gd name="connsiteY797" fmla="*/ 123610 h 685395"/>
                <a:gd name="connsiteX798" fmla="*/ 291579 w 574451"/>
                <a:gd name="connsiteY798" fmla="*/ 117868 h 685395"/>
                <a:gd name="connsiteX799" fmla="*/ 293965 w 574451"/>
                <a:gd name="connsiteY799" fmla="*/ 111148 h 685395"/>
                <a:gd name="connsiteX800" fmla="*/ 295554 w 574451"/>
                <a:gd name="connsiteY800" fmla="*/ 108808 h 685395"/>
                <a:gd name="connsiteX801" fmla="*/ 296289 w 574451"/>
                <a:gd name="connsiteY801" fmla="*/ 108527 h 685395"/>
                <a:gd name="connsiteX802" fmla="*/ 298166 w 574451"/>
                <a:gd name="connsiteY802" fmla="*/ 110733 h 685395"/>
                <a:gd name="connsiteX803" fmla="*/ 300451 w 574451"/>
                <a:gd name="connsiteY803" fmla="*/ 115411 h 685395"/>
                <a:gd name="connsiteX804" fmla="*/ 304026 w 574451"/>
                <a:gd name="connsiteY804" fmla="*/ 118087 h 685395"/>
                <a:gd name="connsiteX805" fmla="*/ 308713 w 574451"/>
                <a:gd name="connsiteY805" fmla="*/ 118549 h 685395"/>
                <a:gd name="connsiteX806" fmla="*/ 309964 w 574451"/>
                <a:gd name="connsiteY806" fmla="*/ 117234 h 685395"/>
                <a:gd name="connsiteX807" fmla="*/ 306327 w 574451"/>
                <a:gd name="connsiteY807" fmla="*/ 114574 h 685395"/>
                <a:gd name="connsiteX808" fmla="*/ 303565 w 574451"/>
                <a:gd name="connsiteY808" fmla="*/ 111085 h 685395"/>
                <a:gd name="connsiteX809" fmla="*/ 303346 w 574451"/>
                <a:gd name="connsiteY809" fmla="*/ 107572 h 685395"/>
                <a:gd name="connsiteX810" fmla="*/ 304652 w 574451"/>
                <a:gd name="connsiteY810" fmla="*/ 105710 h 685395"/>
                <a:gd name="connsiteX811" fmla="*/ 306687 w 574451"/>
                <a:gd name="connsiteY811" fmla="*/ 105914 h 685395"/>
                <a:gd name="connsiteX812" fmla="*/ 309237 w 574451"/>
                <a:gd name="connsiteY812" fmla="*/ 105523 h 685395"/>
                <a:gd name="connsiteX813" fmla="*/ 311615 w 574451"/>
                <a:gd name="connsiteY813" fmla="*/ 103152 h 685395"/>
                <a:gd name="connsiteX814" fmla="*/ 311959 w 574451"/>
                <a:gd name="connsiteY814" fmla="*/ 101486 h 685395"/>
                <a:gd name="connsiteX815" fmla="*/ 312061 w 574451"/>
                <a:gd name="connsiteY815" fmla="*/ 99217 h 685395"/>
                <a:gd name="connsiteX816" fmla="*/ 312656 w 574451"/>
                <a:gd name="connsiteY816" fmla="*/ 96909 h 685395"/>
                <a:gd name="connsiteX817" fmla="*/ 316145 w 574451"/>
                <a:gd name="connsiteY817" fmla="*/ 91378 h 685395"/>
                <a:gd name="connsiteX818" fmla="*/ 326894 w 574451"/>
                <a:gd name="connsiteY818" fmla="*/ 87771 h 685395"/>
                <a:gd name="connsiteX819" fmla="*/ 327677 w 574451"/>
                <a:gd name="connsiteY819" fmla="*/ 89242 h 685395"/>
                <a:gd name="connsiteX820" fmla="*/ 327098 w 574451"/>
                <a:gd name="connsiteY820" fmla="*/ 99905 h 685395"/>
                <a:gd name="connsiteX821" fmla="*/ 325862 w 574451"/>
                <a:gd name="connsiteY821" fmla="*/ 106759 h 685395"/>
                <a:gd name="connsiteX822" fmla="*/ 325901 w 574451"/>
                <a:gd name="connsiteY822" fmla="*/ 111750 h 685395"/>
                <a:gd name="connsiteX823" fmla="*/ 327998 w 574451"/>
                <a:gd name="connsiteY823" fmla="*/ 106759 h 685395"/>
                <a:gd name="connsiteX824" fmla="*/ 330798 w 574451"/>
                <a:gd name="connsiteY824" fmla="*/ 93013 h 685395"/>
                <a:gd name="connsiteX825" fmla="*/ 332911 w 574451"/>
                <a:gd name="connsiteY825" fmla="*/ 86504 h 685395"/>
                <a:gd name="connsiteX826" fmla="*/ 335289 w 574451"/>
                <a:gd name="connsiteY826" fmla="*/ 82756 h 685395"/>
                <a:gd name="connsiteX827" fmla="*/ 336987 w 574451"/>
                <a:gd name="connsiteY827" fmla="*/ 81911 h 685395"/>
                <a:gd name="connsiteX828" fmla="*/ 338668 w 574451"/>
                <a:gd name="connsiteY828" fmla="*/ 79963 h 685395"/>
                <a:gd name="connsiteX829" fmla="*/ 340890 w 574451"/>
                <a:gd name="connsiteY829" fmla="*/ 78806 h 685395"/>
                <a:gd name="connsiteX830" fmla="*/ 341571 w 574451"/>
                <a:gd name="connsiteY830" fmla="*/ 80300 h 685395"/>
                <a:gd name="connsiteX831" fmla="*/ 342275 w 574451"/>
                <a:gd name="connsiteY831" fmla="*/ 83766 h 685395"/>
                <a:gd name="connsiteX832" fmla="*/ 341078 w 574451"/>
                <a:gd name="connsiteY832" fmla="*/ 95861 h 685395"/>
                <a:gd name="connsiteX833" fmla="*/ 341195 w 574451"/>
                <a:gd name="connsiteY833" fmla="*/ 99663 h 685395"/>
                <a:gd name="connsiteX834" fmla="*/ 339858 w 574451"/>
                <a:gd name="connsiteY834" fmla="*/ 104740 h 685395"/>
                <a:gd name="connsiteX835" fmla="*/ 334733 w 574451"/>
                <a:gd name="connsiteY835" fmla="*/ 115998 h 685395"/>
                <a:gd name="connsiteX836" fmla="*/ 334968 w 574451"/>
                <a:gd name="connsiteY836" fmla="*/ 117430 h 685395"/>
                <a:gd name="connsiteX837" fmla="*/ 336126 w 574451"/>
                <a:gd name="connsiteY837" fmla="*/ 116898 h 685395"/>
                <a:gd name="connsiteX838" fmla="*/ 338105 w 574451"/>
                <a:gd name="connsiteY838" fmla="*/ 115052 h 685395"/>
                <a:gd name="connsiteX839" fmla="*/ 344458 w 574451"/>
                <a:gd name="connsiteY839" fmla="*/ 104349 h 685395"/>
                <a:gd name="connsiteX840" fmla="*/ 350005 w 574451"/>
                <a:gd name="connsiteY840" fmla="*/ 105702 h 685395"/>
                <a:gd name="connsiteX841" fmla="*/ 350075 w 574451"/>
                <a:gd name="connsiteY841" fmla="*/ 104826 h 685395"/>
                <a:gd name="connsiteX842" fmla="*/ 348292 w 574451"/>
                <a:gd name="connsiteY842" fmla="*/ 101673 h 685395"/>
                <a:gd name="connsiteX843" fmla="*/ 346124 w 574451"/>
                <a:gd name="connsiteY843" fmla="*/ 98646 h 685395"/>
                <a:gd name="connsiteX844" fmla="*/ 345467 w 574451"/>
                <a:gd name="connsiteY844" fmla="*/ 94891 h 685395"/>
                <a:gd name="connsiteX845" fmla="*/ 345756 w 574451"/>
                <a:gd name="connsiteY845" fmla="*/ 84814 h 685395"/>
                <a:gd name="connsiteX846" fmla="*/ 347431 w 574451"/>
                <a:gd name="connsiteY846" fmla="*/ 80800 h 685395"/>
                <a:gd name="connsiteX847" fmla="*/ 352219 w 574451"/>
                <a:gd name="connsiteY847" fmla="*/ 81223 h 685395"/>
                <a:gd name="connsiteX848" fmla="*/ 355090 w 574451"/>
                <a:gd name="connsiteY848" fmla="*/ 80667 h 685395"/>
                <a:gd name="connsiteX849" fmla="*/ 356428 w 574451"/>
                <a:gd name="connsiteY849" fmla="*/ 82490 h 685395"/>
                <a:gd name="connsiteX850" fmla="*/ 359299 w 574451"/>
                <a:gd name="connsiteY850" fmla="*/ 82357 h 685395"/>
                <a:gd name="connsiteX851" fmla="*/ 361286 w 574451"/>
                <a:gd name="connsiteY851" fmla="*/ 75082 h 685395"/>
                <a:gd name="connsiteX852" fmla="*/ 365221 w 574451"/>
                <a:gd name="connsiteY852" fmla="*/ 74440 h 685395"/>
                <a:gd name="connsiteX853" fmla="*/ 368679 w 574451"/>
                <a:gd name="connsiteY853" fmla="*/ 79259 h 685395"/>
                <a:gd name="connsiteX854" fmla="*/ 372833 w 574451"/>
                <a:gd name="connsiteY854" fmla="*/ 82490 h 685395"/>
                <a:gd name="connsiteX855" fmla="*/ 376174 w 574451"/>
                <a:gd name="connsiteY855" fmla="*/ 87122 h 685395"/>
                <a:gd name="connsiteX856" fmla="*/ 377121 w 574451"/>
                <a:gd name="connsiteY856" fmla="*/ 85854 h 685395"/>
                <a:gd name="connsiteX857" fmla="*/ 375321 w 574451"/>
                <a:gd name="connsiteY857" fmla="*/ 75011 h 685395"/>
                <a:gd name="connsiteX858" fmla="*/ 373350 w 574451"/>
                <a:gd name="connsiteY858" fmla="*/ 71037 h 685395"/>
                <a:gd name="connsiteX859" fmla="*/ 369071 w 574451"/>
                <a:gd name="connsiteY859" fmla="*/ 68964 h 685395"/>
                <a:gd name="connsiteX860" fmla="*/ 364510 w 574451"/>
                <a:gd name="connsiteY860" fmla="*/ 64043 h 685395"/>
                <a:gd name="connsiteX861" fmla="*/ 363328 w 574451"/>
                <a:gd name="connsiteY861" fmla="*/ 61852 h 685395"/>
                <a:gd name="connsiteX862" fmla="*/ 363532 w 574451"/>
                <a:gd name="connsiteY862" fmla="*/ 60225 h 685395"/>
                <a:gd name="connsiteX863" fmla="*/ 367553 w 574451"/>
                <a:gd name="connsiteY863" fmla="*/ 58652 h 685395"/>
                <a:gd name="connsiteX864" fmla="*/ 372857 w 574451"/>
                <a:gd name="connsiteY864" fmla="*/ 60460 h 685395"/>
                <a:gd name="connsiteX865" fmla="*/ 377582 w 574451"/>
                <a:gd name="connsiteY865" fmla="*/ 56337 h 685395"/>
                <a:gd name="connsiteX866" fmla="*/ 378873 w 574451"/>
                <a:gd name="connsiteY866" fmla="*/ 57471 h 685395"/>
                <a:gd name="connsiteX867" fmla="*/ 382496 w 574451"/>
                <a:gd name="connsiteY867" fmla="*/ 55312 h 685395"/>
                <a:gd name="connsiteX868" fmla="*/ 384749 w 574451"/>
                <a:gd name="connsiteY868" fmla="*/ 58222 h 685395"/>
                <a:gd name="connsiteX869" fmla="*/ 386133 w 574451"/>
                <a:gd name="connsiteY869" fmla="*/ 57361 h 685395"/>
                <a:gd name="connsiteX870" fmla="*/ 386931 w 574451"/>
                <a:gd name="connsiteY870" fmla="*/ 53458 h 685395"/>
                <a:gd name="connsiteX871" fmla="*/ 392713 w 574451"/>
                <a:gd name="connsiteY871" fmla="*/ 51032 h 685395"/>
                <a:gd name="connsiteX872" fmla="*/ 396382 w 574451"/>
                <a:gd name="connsiteY872" fmla="*/ 53278 h 685395"/>
                <a:gd name="connsiteX873" fmla="*/ 398346 w 574451"/>
                <a:gd name="connsiteY873" fmla="*/ 55586 h 685395"/>
                <a:gd name="connsiteX874" fmla="*/ 399261 w 574451"/>
                <a:gd name="connsiteY874" fmla="*/ 60021 h 685395"/>
                <a:gd name="connsiteX875" fmla="*/ 400661 w 574451"/>
                <a:gd name="connsiteY875" fmla="*/ 68745 h 685395"/>
                <a:gd name="connsiteX876" fmla="*/ 403525 w 574451"/>
                <a:gd name="connsiteY876" fmla="*/ 73431 h 685395"/>
                <a:gd name="connsiteX877" fmla="*/ 405308 w 574451"/>
                <a:gd name="connsiteY877" fmla="*/ 75723 h 685395"/>
                <a:gd name="connsiteX878" fmla="*/ 407413 w 574451"/>
                <a:gd name="connsiteY878" fmla="*/ 76357 h 685395"/>
                <a:gd name="connsiteX879" fmla="*/ 408430 w 574451"/>
                <a:gd name="connsiteY879" fmla="*/ 74025 h 685395"/>
                <a:gd name="connsiteX880" fmla="*/ 406459 w 574451"/>
                <a:gd name="connsiteY880" fmla="*/ 71209 h 685395"/>
                <a:gd name="connsiteX881" fmla="*/ 405927 w 574451"/>
                <a:gd name="connsiteY881" fmla="*/ 68549 h 685395"/>
                <a:gd name="connsiteX882" fmla="*/ 406873 w 574451"/>
                <a:gd name="connsiteY882" fmla="*/ 61930 h 685395"/>
                <a:gd name="connsiteX883" fmla="*/ 407976 w 574451"/>
                <a:gd name="connsiteY883" fmla="*/ 59325 h 685395"/>
                <a:gd name="connsiteX884" fmla="*/ 414165 w 574451"/>
                <a:gd name="connsiteY884" fmla="*/ 49397 h 685395"/>
                <a:gd name="connsiteX885" fmla="*/ 419344 w 574451"/>
                <a:gd name="connsiteY885" fmla="*/ 44218 h 685395"/>
                <a:gd name="connsiteX886" fmla="*/ 422442 w 574451"/>
                <a:gd name="connsiteY886" fmla="*/ 43780 h 685395"/>
                <a:gd name="connsiteX887" fmla="*/ 427872 w 574451"/>
                <a:gd name="connsiteY887" fmla="*/ 32100 h 685395"/>
                <a:gd name="connsiteX888" fmla="*/ 429405 w 574451"/>
                <a:gd name="connsiteY888" fmla="*/ 29964 h 685395"/>
                <a:gd name="connsiteX889" fmla="*/ 430821 w 574451"/>
                <a:gd name="connsiteY889" fmla="*/ 29471 h 685395"/>
                <a:gd name="connsiteX890" fmla="*/ 430461 w 574451"/>
                <a:gd name="connsiteY890" fmla="*/ 26592 h 685395"/>
                <a:gd name="connsiteX891" fmla="*/ 427496 w 574451"/>
                <a:gd name="connsiteY891" fmla="*/ 24769 h 685395"/>
                <a:gd name="connsiteX892" fmla="*/ 427394 w 574451"/>
                <a:gd name="connsiteY892" fmla="*/ 21186 h 685395"/>
                <a:gd name="connsiteX893" fmla="*/ 431306 w 574451"/>
                <a:gd name="connsiteY893" fmla="*/ 16820 h 685395"/>
                <a:gd name="connsiteX894" fmla="*/ 436054 w 574451"/>
                <a:gd name="connsiteY894" fmla="*/ 9459 h 685395"/>
                <a:gd name="connsiteX895" fmla="*/ 438394 w 574451"/>
                <a:gd name="connsiteY895" fmla="*/ 8966 h 685395"/>
                <a:gd name="connsiteX896" fmla="*/ 439865 w 574451"/>
                <a:gd name="connsiteY896" fmla="*/ 11015 h 685395"/>
                <a:gd name="connsiteX897" fmla="*/ 444488 w 574451"/>
                <a:gd name="connsiteY897" fmla="*/ 14340 h 685395"/>
                <a:gd name="connsiteX898" fmla="*/ 447320 w 574451"/>
                <a:gd name="connsiteY898" fmla="*/ 18135 h 685395"/>
                <a:gd name="connsiteX899" fmla="*/ 449370 w 574451"/>
                <a:gd name="connsiteY899" fmla="*/ 20044 h 685395"/>
                <a:gd name="connsiteX900" fmla="*/ 450700 w 574451"/>
                <a:gd name="connsiteY900" fmla="*/ 19645 h 685395"/>
                <a:gd name="connsiteX901" fmla="*/ 451803 w 574451"/>
                <a:gd name="connsiteY901" fmla="*/ 16797 h 685395"/>
                <a:gd name="connsiteX902" fmla="*/ 453133 w 574451"/>
                <a:gd name="connsiteY902" fmla="*/ 15459 h 685395"/>
                <a:gd name="connsiteX903" fmla="*/ 456067 w 574451"/>
                <a:gd name="connsiteY903" fmla="*/ 16210 h 685395"/>
                <a:gd name="connsiteX904" fmla="*/ 457820 w 574451"/>
                <a:gd name="connsiteY904" fmla="*/ 18041 h 685395"/>
                <a:gd name="connsiteX905" fmla="*/ 459189 w 574451"/>
                <a:gd name="connsiteY905" fmla="*/ 18283 h 685395"/>
                <a:gd name="connsiteX906" fmla="*/ 460425 w 574451"/>
                <a:gd name="connsiteY906" fmla="*/ 19394 h 685395"/>
                <a:gd name="connsiteX907" fmla="*/ 460714 w 574451"/>
                <a:gd name="connsiteY907" fmla="*/ 21827 h 685395"/>
                <a:gd name="connsiteX908" fmla="*/ 458172 w 574451"/>
                <a:gd name="connsiteY908" fmla="*/ 24480 h 685395"/>
                <a:gd name="connsiteX909" fmla="*/ 453837 w 574451"/>
                <a:gd name="connsiteY909" fmla="*/ 31466 h 685395"/>
                <a:gd name="connsiteX910" fmla="*/ 449566 w 574451"/>
                <a:gd name="connsiteY910" fmla="*/ 39368 h 685395"/>
                <a:gd name="connsiteX911" fmla="*/ 448157 w 574451"/>
                <a:gd name="connsiteY911" fmla="*/ 43514 h 685395"/>
                <a:gd name="connsiteX912" fmla="*/ 446773 w 574451"/>
                <a:gd name="connsiteY912" fmla="*/ 54334 h 685395"/>
                <a:gd name="connsiteX913" fmla="*/ 443432 w 574451"/>
                <a:gd name="connsiteY913" fmla="*/ 61211 h 685395"/>
                <a:gd name="connsiteX914" fmla="*/ 443174 w 574451"/>
                <a:gd name="connsiteY914" fmla="*/ 66014 h 685395"/>
                <a:gd name="connsiteX915" fmla="*/ 444520 w 574451"/>
                <a:gd name="connsiteY915" fmla="*/ 68267 h 685395"/>
                <a:gd name="connsiteX916" fmla="*/ 448205 w 574451"/>
                <a:gd name="connsiteY916" fmla="*/ 66499 h 685395"/>
                <a:gd name="connsiteX917" fmla="*/ 452750 w 574451"/>
                <a:gd name="connsiteY917" fmla="*/ 60092 h 685395"/>
                <a:gd name="connsiteX918" fmla="*/ 453885 w 574451"/>
                <a:gd name="connsiteY918" fmla="*/ 53254 h 685395"/>
                <a:gd name="connsiteX919" fmla="*/ 465252 w 574451"/>
                <a:gd name="connsiteY919" fmla="*/ 34548 h 685395"/>
                <a:gd name="connsiteX920" fmla="*/ 470587 w 574451"/>
                <a:gd name="connsiteY920" fmla="*/ 24112 h 685395"/>
                <a:gd name="connsiteX921" fmla="*/ 476643 w 574451"/>
                <a:gd name="connsiteY921" fmla="*/ 15404 h 685395"/>
                <a:gd name="connsiteX922" fmla="*/ 480038 w 574451"/>
                <a:gd name="connsiteY922" fmla="*/ 13597 h 685395"/>
                <a:gd name="connsiteX923" fmla="*/ 481634 w 574451"/>
                <a:gd name="connsiteY923" fmla="*/ 19379 h 685395"/>
                <a:gd name="connsiteX924" fmla="*/ 480351 w 574451"/>
                <a:gd name="connsiteY924" fmla="*/ 26889 h 685395"/>
                <a:gd name="connsiteX925" fmla="*/ 477777 w 574451"/>
                <a:gd name="connsiteY925" fmla="*/ 31654 h 685395"/>
                <a:gd name="connsiteX926" fmla="*/ 479678 w 574451"/>
                <a:gd name="connsiteY926" fmla="*/ 33836 h 685395"/>
                <a:gd name="connsiteX927" fmla="*/ 479318 w 574451"/>
                <a:gd name="connsiteY927" fmla="*/ 39469 h 685395"/>
                <a:gd name="connsiteX928" fmla="*/ 478724 w 574451"/>
                <a:gd name="connsiteY928" fmla="*/ 42591 h 685395"/>
                <a:gd name="connsiteX929" fmla="*/ 478348 w 574451"/>
                <a:gd name="connsiteY929" fmla="*/ 45853 h 685395"/>
                <a:gd name="connsiteX930" fmla="*/ 478371 w 574451"/>
                <a:gd name="connsiteY930" fmla="*/ 48717 h 685395"/>
                <a:gd name="connsiteX931" fmla="*/ 480155 w 574451"/>
                <a:gd name="connsiteY931" fmla="*/ 47950 h 685395"/>
                <a:gd name="connsiteX932" fmla="*/ 487251 w 574451"/>
                <a:gd name="connsiteY932" fmla="*/ 42067 h 685395"/>
                <a:gd name="connsiteX933" fmla="*/ 489051 w 574451"/>
                <a:gd name="connsiteY933" fmla="*/ 35667 h 685395"/>
                <a:gd name="connsiteX934" fmla="*/ 490717 w 574451"/>
                <a:gd name="connsiteY934" fmla="*/ 30848 h 685395"/>
                <a:gd name="connsiteX935" fmla="*/ 491515 w 574451"/>
                <a:gd name="connsiteY935" fmla="*/ 26678 h 685395"/>
                <a:gd name="connsiteX936" fmla="*/ 494277 w 574451"/>
                <a:gd name="connsiteY936" fmla="*/ 22711 h 685395"/>
                <a:gd name="connsiteX937" fmla="*/ 499487 w 574451"/>
                <a:gd name="connsiteY937" fmla="*/ 22680 h 685395"/>
                <a:gd name="connsiteX938" fmla="*/ 499691 w 574451"/>
                <a:gd name="connsiteY938" fmla="*/ 21115 h 685395"/>
                <a:gd name="connsiteX939" fmla="*/ 493369 w 574451"/>
                <a:gd name="connsiteY939" fmla="*/ 15663 h 685395"/>
                <a:gd name="connsiteX940" fmla="*/ 492626 w 574451"/>
                <a:gd name="connsiteY940" fmla="*/ 13167 h 685395"/>
                <a:gd name="connsiteX941" fmla="*/ 494746 w 574451"/>
                <a:gd name="connsiteY941" fmla="*/ 9834 h 685395"/>
                <a:gd name="connsiteX942" fmla="*/ 500574 w 574451"/>
                <a:gd name="connsiteY942" fmla="*/ 3450 h 685395"/>
                <a:gd name="connsiteX943" fmla="*/ 503571 w 574451"/>
                <a:gd name="connsiteY943" fmla="*/ 4154 h 685395"/>
                <a:gd name="connsiteX944" fmla="*/ 505362 w 574451"/>
                <a:gd name="connsiteY944" fmla="*/ 5609 h 685395"/>
                <a:gd name="connsiteX945" fmla="*/ 512536 w 574451"/>
                <a:gd name="connsiteY945" fmla="*/ 6720 h 685395"/>
                <a:gd name="connsiteX946" fmla="*/ 518044 w 574451"/>
                <a:gd name="connsiteY946" fmla="*/ 11281 h 685395"/>
                <a:gd name="connsiteX947" fmla="*/ 517833 w 574451"/>
                <a:gd name="connsiteY947" fmla="*/ 18393 h 685395"/>
                <a:gd name="connsiteX948" fmla="*/ 516605 w 574451"/>
                <a:gd name="connsiteY948" fmla="*/ 21350 h 685395"/>
                <a:gd name="connsiteX949" fmla="*/ 515400 w 574451"/>
                <a:gd name="connsiteY949" fmla="*/ 23165 h 685395"/>
                <a:gd name="connsiteX950" fmla="*/ 508351 w 574451"/>
                <a:gd name="connsiteY950" fmla="*/ 28516 h 685395"/>
                <a:gd name="connsiteX951" fmla="*/ 507193 w 574451"/>
                <a:gd name="connsiteY951" fmla="*/ 31153 h 685395"/>
                <a:gd name="connsiteX952" fmla="*/ 509407 w 574451"/>
                <a:gd name="connsiteY952" fmla="*/ 32060 h 685395"/>
                <a:gd name="connsiteX953" fmla="*/ 514164 w 574451"/>
                <a:gd name="connsiteY953" fmla="*/ 29401 h 685395"/>
                <a:gd name="connsiteX954" fmla="*/ 515400 w 574451"/>
                <a:gd name="connsiteY954" fmla="*/ 31818 h 685395"/>
                <a:gd name="connsiteX955" fmla="*/ 513882 w 574451"/>
                <a:gd name="connsiteY955" fmla="*/ 37842 h 685395"/>
                <a:gd name="connsiteX956" fmla="*/ 513624 w 574451"/>
                <a:gd name="connsiteY956" fmla="*/ 46831 h 685395"/>
                <a:gd name="connsiteX957" fmla="*/ 513076 w 574451"/>
                <a:gd name="connsiteY957" fmla="*/ 52049 h 685395"/>
                <a:gd name="connsiteX958" fmla="*/ 513076 w 574451"/>
                <a:gd name="connsiteY958" fmla="*/ 56790 h 685395"/>
                <a:gd name="connsiteX959" fmla="*/ 513671 w 574451"/>
                <a:gd name="connsiteY959" fmla="*/ 59333 h 685395"/>
                <a:gd name="connsiteX960" fmla="*/ 515588 w 574451"/>
                <a:gd name="connsiteY960" fmla="*/ 49241 h 685395"/>
                <a:gd name="connsiteX961" fmla="*/ 516237 w 574451"/>
                <a:gd name="connsiteY961" fmla="*/ 46636 h 685395"/>
                <a:gd name="connsiteX962" fmla="*/ 519038 w 574451"/>
                <a:gd name="connsiteY962" fmla="*/ 42810 h 685395"/>
                <a:gd name="connsiteX963" fmla="*/ 520079 w 574451"/>
                <a:gd name="connsiteY963" fmla="*/ 35072 h 685395"/>
                <a:gd name="connsiteX964" fmla="*/ 522817 w 574451"/>
                <a:gd name="connsiteY964" fmla="*/ 25724 h 685395"/>
                <a:gd name="connsiteX965" fmla="*/ 525907 w 574451"/>
                <a:gd name="connsiteY965" fmla="*/ 20263 h 685395"/>
                <a:gd name="connsiteX966" fmla="*/ 527699 w 574451"/>
                <a:gd name="connsiteY966" fmla="*/ 18768 h 685395"/>
                <a:gd name="connsiteX967" fmla="*/ 533644 w 574451"/>
                <a:gd name="connsiteY967" fmla="*/ 18980 h 685395"/>
                <a:gd name="connsiteX968" fmla="*/ 536195 w 574451"/>
                <a:gd name="connsiteY968" fmla="*/ 21037 h 685395"/>
                <a:gd name="connsiteX969" fmla="*/ 538448 w 574451"/>
                <a:gd name="connsiteY969" fmla="*/ 25598 h 685395"/>
                <a:gd name="connsiteX970" fmla="*/ 540130 w 574451"/>
                <a:gd name="connsiteY970" fmla="*/ 27421 h 685395"/>
                <a:gd name="connsiteX971" fmla="*/ 545434 w 574451"/>
                <a:gd name="connsiteY971" fmla="*/ 29354 h 685395"/>
                <a:gd name="connsiteX972" fmla="*/ 547249 w 574451"/>
                <a:gd name="connsiteY972" fmla="*/ 31771 h 685395"/>
                <a:gd name="connsiteX973" fmla="*/ 547586 w 574451"/>
                <a:gd name="connsiteY973" fmla="*/ 33211 h 685395"/>
                <a:gd name="connsiteX974" fmla="*/ 548884 w 574451"/>
                <a:gd name="connsiteY974" fmla="*/ 33500 h 685395"/>
                <a:gd name="connsiteX975" fmla="*/ 552467 w 574451"/>
                <a:gd name="connsiteY975" fmla="*/ 30065 h 685395"/>
                <a:gd name="connsiteX976" fmla="*/ 554791 w 574451"/>
                <a:gd name="connsiteY976" fmla="*/ 29494 h 685395"/>
                <a:gd name="connsiteX977" fmla="*/ 558577 w 574451"/>
                <a:gd name="connsiteY977" fmla="*/ 34846 h 685395"/>
                <a:gd name="connsiteX978" fmla="*/ 557819 w 574451"/>
                <a:gd name="connsiteY978" fmla="*/ 38796 h 685395"/>
                <a:gd name="connsiteX979" fmla="*/ 558038 w 574451"/>
                <a:gd name="connsiteY979" fmla="*/ 40048 h 685395"/>
                <a:gd name="connsiteX980" fmla="*/ 562622 w 574451"/>
                <a:gd name="connsiteY980" fmla="*/ 39798 h 685395"/>
                <a:gd name="connsiteX981" fmla="*/ 566440 w 574451"/>
                <a:gd name="connsiteY981" fmla="*/ 41347 h 685395"/>
                <a:gd name="connsiteX982" fmla="*/ 573692 w 574451"/>
                <a:gd name="connsiteY982" fmla="*/ 49389 h 685395"/>
                <a:gd name="connsiteX983" fmla="*/ 574451 w 574451"/>
                <a:gd name="connsiteY983" fmla="*/ 53129 h 685395"/>
                <a:gd name="connsiteX984" fmla="*/ 574092 w 574451"/>
                <a:gd name="connsiteY984" fmla="*/ 57651 h 685395"/>
                <a:gd name="connsiteX985" fmla="*/ 563624 w 574451"/>
                <a:gd name="connsiteY985" fmla="*/ 62603 h 685395"/>
                <a:gd name="connsiteX986" fmla="*/ 559102 w 574451"/>
                <a:gd name="connsiteY986" fmla="*/ 67329 h 685395"/>
                <a:gd name="connsiteX987" fmla="*/ 551701 w 574451"/>
                <a:gd name="connsiteY987" fmla="*/ 69144 h 685395"/>
                <a:gd name="connsiteX988" fmla="*/ 526572 w 574451"/>
                <a:gd name="connsiteY988" fmla="*/ 65983 h 685395"/>
                <a:gd name="connsiteX989" fmla="*/ 527080 w 574451"/>
                <a:gd name="connsiteY989" fmla="*/ 69402 h 685395"/>
                <a:gd name="connsiteX990" fmla="*/ 544581 w 574451"/>
                <a:gd name="connsiteY990" fmla="*/ 76842 h 685395"/>
                <a:gd name="connsiteX991" fmla="*/ 545583 w 574451"/>
                <a:gd name="connsiteY991" fmla="*/ 78962 h 685395"/>
                <a:gd name="connsiteX992" fmla="*/ 545020 w 574451"/>
                <a:gd name="connsiteY992" fmla="*/ 83406 h 685395"/>
                <a:gd name="connsiteX993" fmla="*/ 545011 w 574451"/>
                <a:gd name="connsiteY993" fmla="*/ 86965 h 685395"/>
                <a:gd name="connsiteX994" fmla="*/ 545340 w 574451"/>
                <a:gd name="connsiteY994" fmla="*/ 89391 h 685395"/>
                <a:gd name="connsiteX995" fmla="*/ 546631 w 574451"/>
                <a:gd name="connsiteY995" fmla="*/ 91644 h 685395"/>
                <a:gd name="connsiteX996" fmla="*/ 548767 w 574451"/>
                <a:gd name="connsiteY996" fmla="*/ 92700 h 685395"/>
                <a:gd name="connsiteX997" fmla="*/ 553125 w 574451"/>
                <a:gd name="connsiteY997" fmla="*/ 92144 h 685395"/>
                <a:gd name="connsiteX998" fmla="*/ 555268 w 574451"/>
                <a:gd name="connsiteY998" fmla="*/ 93357 h 685395"/>
                <a:gd name="connsiteX999" fmla="*/ 556739 w 574451"/>
                <a:gd name="connsiteY999" fmla="*/ 91566 h 685395"/>
                <a:gd name="connsiteX1000" fmla="*/ 557287 w 574451"/>
                <a:gd name="connsiteY1000" fmla="*/ 85518 h 685395"/>
                <a:gd name="connsiteX1001" fmla="*/ 558554 w 574451"/>
                <a:gd name="connsiteY1001" fmla="*/ 84180 h 685395"/>
                <a:gd name="connsiteX1002" fmla="*/ 560995 w 574451"/>
                <a:gd name="connsiteY1002" fmla="*/ 85940 h 685395"/>
                <a:gd name="connsiteX1003" fmla="*/ 562059 w 574451"/>
                <a:gd name="connsiteY1003" fmla="*/ 92403 h 685395"/>
                <a:gd name="connsiteX1004" fmla="*/ 562740 w 574451"/>
                <a:gd name="connsiteY1004" fmla="*/ 93068 h 685395"/>
                <a:gd name="connsiteX1005" fmla="*/ 563968 w 574451"/>
                <a:gd name="connsiteY1005" fmla="*/ 88468 h 685395"/>
                <a:gd name="connsiteX1006" fmla="*/ 566385 w 574451"/>
                <a:gd name="connsiteY1006" fmla="*/ 88796 h 685395"/>
                <a:gd name="connsiteX1007" fmla="*/ 569022 w 574451"/>
                <a:gd name="connsiteY1007" fmla="*/ 88413 h 685395"/>
                <a:gd name="connsiteX1008" fmla="*/ 572425 w 574451"/>
                <a:gd name="connsiteY1008" fmla="*/ 89172 h 685395"/>
                <a:gd name="connsiteX1009" fmla="*/ 409307 w 574451"/>
                <a:gd name="connsiteY1009" fmla="*/ 21968 h 685395"/>
                <a:gd name="connsiteX1010" fmla="*/ 408876 w 574451"/>
                <a:gd name="connsiteY1010" fmla="*/ 24065 h 685395"/>
                <a:gd name="connsiteX1011" fmla="*/ 408133 w 574451"/>
                <a:gd name="connsiteY1011" fmla="*/ 26099 h 685395"/>
                <a:gd name="connsiteX1012" fmla="*/ 406334 w 574451"/>
                <a:gd name="connsiteY1012" fmla="*/ 28243 h 685395"/>
                <a:gd name="connsiteX1013" fmla="*/ 401123 w 574451"/>
                <a:gd name="connsiteY1013" fmla="*/ 36700 h 685395"/>
                <a:gd name="connsiteX1014" fmla="*/ 398064 w 574451"/>
                <a:gd name="connsiteY1014" fmla="*/ 38053 h 685395"/>
                <a:gd name="connsiteX1015" fmla="*/ 397094 w 574451"/>
                <a:gd name="connsiteY1015" fmla="*/ 39375 h 685395"/>
                <a:gd name="connsiteX1016" fmla="*/ 395873 w 574451"/>
                <a:gd name="connsiteY1016" fmla="*/ 40166 h 685395"/>
                <a:gd name="connsiteX1017" fmla="*/ 392072 w 574451"/>
                <a:gd name="connsiteY1017" fmla="*/ 39015 h 685395"/>
                <a:gd name="connsiteX1018" fmla="*/ 390960 w 574451"/>
                <a:gd name="connsiteY1018" fmla="*/ 40721 h 685395"/>
                <a:gd name="connsiteX1019" fmla="*/ 389912 w 574451"/>
                <a:gd name="connsiteY1019" fmla="*/ 41863 h 685395"/>
                <a:gd name="connsiteX1020" fmla="*/ 387158 w 574451"/>
                <a:gd name="connsiteY1020" fmla="*/ 42301 h 685395"/>
                <a:gd name="connsiteX1021" fmla="*/ 385539 w 574451"/>
                <a:gd name="connsiteY1021" fmla="*/ 41934 h 685395"/>
                <a:gd name="connsiteX1022" fmla="*/ 381369 w 574451"/>
                <a:gd name="connsiteY1022" fmla="*/ 38820 h 685395"/>
                <a:gd name="connsiteX1023" fmla="*/ 378889 w 574451"/>
                <a:gd name="connsiteY1023" fmla="*/ 35440 h 685395"/>
                <a:gd name="connsiteX1024" fmla="*/ 377543 w 574451"/>
                <a:gd name="connsiteY1024" fmla="*/ 32546 h 685395"/>
                <a:gd name="connsiteX1025" fmla="*/ 381400 w 574451"/>
                <a:gd name="connsiteY1025" fmla="*/ 32600 h 685395"/>
                <a:gd name="connsiteX1026" fmla="*/ 382769 w 574451"/>
                <a:gd name="connsiteY1026" fmla="*/ 31896 h 685395"/>
                <a:gd name="connsiteX1027" fmla="*/ 385359 w 574451"/>
                <a:gd name="connsiteY1027" fmla="*/ 32506 h 685395"/>
                <a:gd name="connsiteX1028" fmla="*/ 386915 w 574451"/>
                <a:gd name="connsiteY1028" fmla="*/ 29526 h 685395"/>
                <a:gd name="connsiteX1029" fmla="*/ 390202 w 574451"/>
                <a:gd name="connsiteY1029" fmla="*/ 29886 h 685395"/>
                <a:gd name="connsiteX1030" fmla="*/ 396515 w 574451"/>
                <a:gd name="connsiteY1030" fmla="*/ 27812 h 685395"/>
                <a:gd name="connsiteX1031" fmla="*/ 398831 w 574451"/>
                <a:gd name="connsiteY1031" fmla="*/ 28970 h 685395"/>
                <a:gd name="connsiteX1032" fmla="*/ 404127 w 574451"/>
                <a:gd name="connsiteY1032" fmla="*/ 22015 h 685395"/>
                <a:gd name="connsiteX1033" fmla="*/ 405786 w 574451"/>
                <a:gd name="connsiteY1033" fmla="*/ 22195 h 685395"/>
                <a:gd name="connsiteX1034" fmla="*/ 408321 w 574451"/>
                <a:gd name="connsiteY1034" fmla="*/ 20200 h 685395"/>
                <a:gd name="connsiteX1035" fmla="*/ 409307 w 574451"/>
                <a:gd name="connsiteY1035" fmla="*/ 21968 h 685395"/>
                <a:gd name="connsiteX1036" fmla="*/ 421972 w 574451"/>
                <a:gd name="connsiteY1036" fmla="*/ 38452 h 685395"/>
                <a:gd name="connsiteX1037" fmla="*/ 417787 w 574451"/>
                <a:gd name="connsiteY1037" fmla="*/ 41081 h 685395"/>
                <a:gd name="connsiteX1038" fmla="*/ 415362 w 574451"/>
                <a:gd name="connsiteY1038" fmla="*/ 38820 h 685395"/>
                <a:gd name="connsiteX1039" fmla="*/ 414345 w 574451"/>
                <a:gd name="connsiteY1039" fmla="*/ 36496 h 685395"/>
                <a:gd name="connsiteX1040" fmla="*/ 414196 w 574451"/>
                <a:gd name="connsiteY1040" fmla="*/ 31325 h 685395"/>
                <a:gd name="connsiteX1041" fmla="*/ 414759 w 574451"/>
                <a:gd name="connsiteY1041" fmla="*/ 28164 h 685395"/>
                <a:gd name="connsiteX1042" fmla="*/ 416723 w 574451"/>
                <a:gd name="connsiteY1042" fmla="*/ 26529 h 685395"/>
                <a:gd name="connsiteX1043" fmla="*/ 417998 w 574451"/>
                <a:gd name="connsiteY1043" fmla="*/ 27726 h 685395"/>
                <a:gd name="connsiteX1044" fmla="*/ 418335 w 574451"/>
                <a:gd name="connsiteY1044" fmla="*/ 28728 h 685395"/>
                <a:gd name="connsiteX1045" fmla="*/ 420619 w 574451"/>
                <a:gd name="connsiteY1045" fmla="*/ 29706 h 685395"/>
                <a:gd name="connsiteX1046" fmla="*/ 423302 w 574451"/>
                <a:gd name="connsiteY1046" fmla="*/ 32960 h 685395"/>
                <a:gd name="connsiteX1047" fmla="*/ 421972 w 574451"/>
                <a:gd name="connsiteY1047" fmla="*/ 38452 h 685395"/>
                <a:gd name="connsiteX1048" fmla="*/ 413148 w 574451"/>
                <a:gd name="connsiteY1048" fmla="*/ 39641 h 685395"/>
                <a:gd name="connsiteX1049" fmla="*/ 413554 w 574451"/>
                <a:gd name="connsiteY1049" fmla="*/ 42724 h 685395"/>
                <a:gd name="connsiteX1050" fmla="*/ 413711 w 574451"/>
                <a:gd name="connsiteY1050" fmla="*/ 45259 h 685395"/>
                <a:gd name="connsiteX1051" fmla="*/ 411661 w 574451"/>
                <a:gd name="connsiteY1051" fmla="*/ 48912 h 685395"/>
                <a:gd name="connsiteX1052" fmla="*/ 406936 w 574451"/>
                <a:gd name="connsiteY1052" fmla="*/ 53692 h 685395"/>
                <a:gd name="connsiteX1053" fmla="*/ 407210 w 574451"/>
                <a:gd name="connsiteY1053" fmla="*/ 54975 h 685395"/>
                <a:gd name="connsiteX1054" fmla="*/ 405574 w 574451"/>
                <a:gd name="connsiteY1054" fmla="*/ 56204 h 685395"/>
                <a:gd name="connsiteX1055" fmla="*/ 403126 w 574451"/>
                <a:gd name="connsiteY1055" fmla="*/ 57103 h 685395"/>
                <a:gd name="connsiteX1056" fmla="*/ 401835 w 574451"/>
                <a:gd name="connsiteY1056" fmla="*/ 56235 h 685395"/>
                <a:gd name="connsiteX1057" fmla="*/ 402007 w 574451"/>
                <a:gd name="connsiteY1057" fmla="*/ 52143 h 685395"/>
                <a:gd name="connsiteX1058" fmla="*/ 401616 w 574451"/>
                <a:gd name="connsiteY1058" fmla="*/ 50923 h 685395"/>
                <a:gd name="connsiteX1059" fmla="*/ 399762 w 574451"/>
                <a:gd name="connsiteY1059" fmla="*/ 52550 h 685395"/>
                <a:gd name="connsiteX1060" fmla="*/ 397829 w 574451"/>
                <a:gd name="connsiteY1060" fmla="*/ 50461 h 685395"/>
                <a:gd name="connsiteX1061" fmla="*/ 397829 w 574451"/>
                <a:gd name="connsiteY1061" fmla="*/ 48365 h 685395"/>
                <a:gd name="connsiteX1062" fmla="*/ 398338 w 574451"/>
                <a:gd name="connsiteY1062" fmla="*/ 46542 h 685395"/>
                <a:gd name="connsiteX1063" fmla="*/ 400129 w 574451"/>
                <a:gd name="connsiteY1063" fmla="*/ 43764 h 685395"/>
                <a:gd name="connsiteX1064" fmla="*/ 403110 w 574451"/>
                <a:gd name="connsiteY1064" fmla="*/ 41848 h 685395"/>
                <a:gd name="connsiteX1065" fmla="*/ 405074 w 574451"/>
                <a:gd name="connsiteY1065" fmla="*/ 42567 h 685395"/>
                <a:gd name="connsiteX1066" fmla="*/ 411630 w 574451"/>
                <a:gd name="connsiteY1066" fmla="*/ 35190 h 685395"/>
                <a:gd name="connsiteX1067" fmla="*/ 412334 w 574451"/>
                <a:gd name="connsiteY1067" fmla="*/ 36739 h 685395"/>
                <a:gd name="connsiteX1068" fmla="*/ 413148 w 574451"/>
                <a:gd name="connsiteY1068" fmla="*/ 39641 h 685395"/>
                <a:gd name="connsiteX1069" fmla="*/ 328662 w 574451"/>
                <a:gd name="connsiteY1069" fmla="*/ 61375 h 685395"/>
                <a:gd name="connsiteX1070" fmla="*/ 329781 w 574451"/>
                <a:gd name="connsiteY1070" fmla="*/ 62134 h 685395"/>
                <a:gd name="connsiteX1071" fmla="*/ 330892 w 574451"/>
                <a:gd name="connsiteY1071" fmla="*/ 61664 h 685395"/>
                <a:gd name="connsiteX1072" fmla="*/ 331808 w 574451"/>
                <a:gd name="connsiteY1072" fmla="*/ 62329 h 685395"/>
                <a:gd name="connsiteX1073" fmla="*/ 333646 w 574451"/>
                <a:gd name="connsiteY1073" fmla="*/ 65740 h 685395"/>
                <a:gd name="connsiteX1074" fmla="*/ 335625 w 574451"/>
                <a:gd name="connsiteY1074" fmla="*/ 67078 h 685395"/>
                <a:gd name="connsiteX1075" fmla="*/ 335719 w 574451"/>
                <a:gd name="connsiteY1075" fmla="*/ 68784 h 685395"/>
                <a:gd name="connsiteX1076" fmla="*/ 333912 w 574451"/>
                <a:gd name="connsiteY1076" fmla="*/ 70442 h 685395"/>
                <a:gd name="connsiteX1077" fmla="*/ 331526 w 574451"/>
                <a:gd name="connsiteY1077" fmla="*/ 70943 h 685395"/>
                <a:gd name="connsiteX1078" fmla="*/ 328967 w 574451"/>
                <a:gd name="connsiteY1078" fmla="*/ 70364 h 685395"/>
                <a:gd name="connsiteX1079" fmla="*/ 328216 w 574451"/>
                <a:gd name="connsiteY1079" fmla="*/ 68236 h 685395"/>
                <a:gd name="connsiteX1080" fmla="*/ 327427 w 574451"/>
                <a:gd name="connsiteY1080" fmla="*/ 64692 h 685395"/>
                <a:gd name="connsiteX1081" fmla="*/ 325291 w 574451"/>
                <a:gd name="connsiteY1081" fmla="*/ 61211 h 685395"/>
                <a:gd name="connsiteX1082" fmla="*/ 324970 w 574451"/>
                <a:gd name="connsiteY1082" fmla="*/ 58152 h 685395"/>
                <a:gd name="connsiteX1083" fmla="*/ 326832 w 574451"/>
                <a:gd name="connsiteY1083" fmla="*/ 57667 h 685395"/>
                <a:gd name="connsiteX1084" fmla="*/ 328662 w 574451"/>
                <a:gd name="connsiteY1084" fmla="*/ 61375 h 685395"/>
                <a:gd name="connsiteX1085" fmla="*/ 317412 w 574451"/>
                <a:gd name="connsiteY1085" fmla="*/ 71084 h 685395"/>
                <a:gd name="connsiteX1086" fmla="*/ 319361 w 574451"/>
                <a:gd name="connsiteY1086" fmla="*/ 74581 h 685395"/>
                <a:gd name="connsiteX1087" fmla="*/ 321090 w 574451"/>
                <a:gd name="connsiteY1087" fmla="*/ 74244 h 685395"/>
                <a:gd name="connsiteX1088" fmla="*/ 321606 w 574451"/>
                <a:gd name="connsiteY1088" fmla="*/ 72930 h 685395"/>
                <a:gd name="connsiteX1089" fmla="*/ 322779 w 574451"/>
                <a:gd name="connsiteY1089" fmla="*/ 72273 h 685395"/>
                <a:gd name="connsiteX1090" fmla="*/ 325157 w 574451"/>
                <a:gd name="connsiteY1090" fmla="*/ 74127 h 685395"/>
                <a:gd name="connsiteX1091" fmla="*/ 324821 w 574451"/>
                <a:gd name="connsiteY1091" fmla="*/ 77264 h 685395"/>
                <a:gd name="connsiteX1092" fmla="*/ 321527 w 574451"/>
                <a:gd name="connsiteY1092" fmla="*/ 81215 h 685395"/>
                <a:gd name="connsiteX1093" fmla="*/ 319165 w 574451"/>
                <a:gd name="connsiteY1093" fmla="*/ 86832 h 685395"/>
                <a:gd name="connsiteX1094" fmla="*/ 316145 w 574451"/>
                <a:gd name="connsiteY1094" fmla="*/ 88131 h 685395"/>
                <a:gd name="connsiteX1095" fmla="*/ 314690 w 574451"/>
                <a:gd name="connsiteY1095" fmla="*/ 87458 h 685395"/>
                <a:gd name="connsiteX1096" fmla="*/ 311983 w 574451"/>
                <a:gd name="connsiteY1096" fmla="*/ 90689 h 685395"/>
                <a:gd name="connsiteX1097" fmla="*/ 309824 w 574451"/>
                <a:gd name="connsiteY1097" fmla="*/ 94038 h 685395"/>
                <a:gd name="connsiteX1098" fmla="*/ 307578 w 574451"/>
                <a:gd name="connsiteY1098" fmla="*/ 98262 h 685395"/>
                <a:gd name="connsiteX1099" fmla="*/ 307437 w 574451"/>
                <a:gd name="connsiteY1099" fmla="*/ 100437 h 685395"/>
                <a:gd name="connsiteX1100" fmla="*/ 307085 w 574451"/>
                <a:gd name="connsiteY1100" fmla="*/ 102096 h 685395"/>
                <a:gd name="connsiteX1101" fmla="*/ 298863 w 574451"/>
                <a:gd name="connsiteY1101" fmla="*/ 103739 h 685395"/>
                <a:gd name="connsiteX1102" fmla="*/ 295874 w 574451"/>
                <a:gd name="connsiteY1102" fmla="*/ 104826 h 685395"/>
                <a:gd name="connsiteX1103" fmla="*/ 292706 w 574451"/>
                <a:gd name="connsiteY1103" fmla="*/ 103426 h 685395"/>
                <a:gd name="connsiteX1104" fmla="*/ 291204 w 574451"/>
                <a:gd name="connsiteY1104" fmla="*/ 100641 h 685395"/>
                <a:gd name="connsiteX1105" fmla="*/ 291689 w 574451"/>
                <a:gd name="connsiteY1105" fmla="*/ 99131 h 685395"/>
                <a:gd name="connsiteX1106" fmla="*/ 294850 w 574451"/>
                <a:gd name="connsiteY1106" fmla="*/ 98528 h 685395"/>
                <a:gd name="connsiteX1107" fmla="*/ 294951 w 574451"/>
                <a:gd name="connsiteY1107" fmla="*/ 95939 h 685395"/>
                <a:gd name="connsiteX1108" fmla="*/ 295757 w 574451"/>
                <a:gd name="connsiteY1108" fmla="*/ 94358 h 685395"/>
                <a:gd name="connsiteX1109" fmla="*/ 296782 w 574451"/>
                <a:gd name="connsiteY1109" fmla="*/ 93490 h 685395"/>
                <a:gd name="connsiteX1110" fmla="*/ 297533 w 574451"/>
                <a:gd name="connsiteY1110" fmla="*/ 90173 h 685395"/>
                <a:gd name="connsiteX1111" fmla="*/ 298785 w 574451"/>
                <a:gd name="connsiteY1111" fmla="*/ 89305 h 685395"/>
                <a:gd name="connsiteX1112" fmla="*/ 301116 w 574451"/>
                <a:gd name="connsiteY1112" fmla="*/ 90118 h 685395"/>
                <a:gd name="connsiteX1113" fmla="*/ 302688 w 574451"/>
                <a:gd name="connsiteY1113" fmla="*/ 87709 h 685395"/>
                <a:gd name="connsiteX1114" fmla="*/ 303573 w 574451"/>
                <a:gd name="connsiteY1114" fmla="*/ 87294 h 685395"/>
                <a:gd name="connsiteX1115" fmla="*/ 304660 w 574451"/>
                <a:gd name="connsiteY1115" fmla="*/ 89289 h 685395"/>
                <a:gd name="connsiteX1116" fmla="*/ 305184 w 574451"/>
                <a:gd name="connsiteY1116" fmla="*/ 86543 h 685395"/>
                <a:gd name="connsiteX1117" fmla="*/ 304660 w 574451"/>
                <a:gd name="connsiteY1117" fmla="*/ 84032 h 685395"/>
                <a:gd name="connsiteX1118" fmla="*/ 304934 w 574451"/>
                <a:gd name="connsiteY1118" fmla="*/ 82334 h 685395"/>
                <a:gd name="connsiteX1119" fmla="*/ 307946 w 574451"/>
                <a:gd name="connsiteY1119" fmla="*/ 77914 h 685395"/>
                <a:gd name="connsiteX1120" fmla="*/ 309253 w 574451"/>
                <a:gd name="connsiteY1120" fmla="*/ 74683 h 685395"/>
                <a:gd name="connsiteX1121" fmla="*/ 311130 w 574451"/>
                <a:gd name="connsiteY1121" fmla="*/ 72594 h 685395"/>
                <a:gd name="connsiteX1122" fmla="*/ 312937 w 574451"/>
                <a:gd name="connsiteY1122" fmla="*/ 72922 h 685395"/>
                <a:gd name="connsiteX1123" fmla="*/ 313461 w 574451"/>
                <a:gd name="connsiteY1123" fmla="*/ 69840 h 685395"/>
                <a:gd name="connsiteX1124" fmla="*/ 312937 w 574451"/>
                <a:gd name="connsiteY1124" fmla="*/ 66679 h 685395"/>
                <a:gd name="connsiteX1125" fmla="*/ 313133 w 574451"/>
                <a:gd name="connsiteY1125" fmla="*/ 64614 h 685395"/>
                <a:gd name="connsiteX1126" fmla="*/ 314729 w 574451"/>
                <a:gd name="connsiteY1126" fmla="*/ 59591 h 685395"/>
                <a:gd name="connsiteX1127" fmla="*/ 316481 w 574451"/>
                <a:gd name="connsiteY1127" fmla="*/ 59380 h 685395"/>
                <a:gd name="connsiteX1128" fmla="*/ 317287 w 574451"/>
                <a:gd name="connsiteY1128" fmla="*/ 63847 h 685395"/>
                <a:gd name="connsiteX1129" fmla="*/ 317412 w 574451"/>
                <a:gd name="connsiteY1129" fmla="*/ 71084 h 685395"/>
                <a:gd name="connsiteX1130" fmla="*/ 350873 w 574451"/>
                <a:gd name="connsiteY1130" fmla="*/ 69582 h 685395"/>
                <a:gd name="connsiteX1131" fmla="*/ 349692 w 574451"/>
                <a:gd name="connsiteY1131" fmla="*/ 71076 h 685395"/>
                <a:gd name="connsiteX1132" fmla="*/ 347877 w 574451"/>
                <a:gd name="connsiteY1132" fmla="*/ 71686 h 685395"/>
                <a:gd name="connsiteX1133" fmla="*/ 346899 w 574451"/>
                <a:gd name="connsiteY1133" fmla="*/ 70763 h 685395"/>
                <a:gd name="connsiteX1134" fmla="*/ 345506 w 574451"/>
                <a:gd name="connsiteY1134" fmla="*/ 70153 h 685395"/>
                <a:gd name="connsiteX1135" fmla="*/ 343957 w 574451"/>
                <a:gd name="connsiteY1135" fmla="*/ 70427 h 685395"/>
                <a:gd name="connsiteX1136" fmla="*/ 342658 w 574451"/>
                <a:gd name="connsiteY1136" fmla="*/ 67681 h 685395"/>
                <a:gd name="connsiteX1137" fmla="*/ 342807 w 574451"/>
                <a:gd name="connsiteY1137" fmla="*/ 65373 h 685395"/>
                <a:gd name="connsiteX1138" fmla="*/ 344583 w 574451"/>
                <a:gd name="connsiteY1138" fmla="*/ 62243 h 685395"/>
                <a:gd name="connsiteX1139" fmla="*/ 348143 w 574451"/>
                <a:gd name="connsiteY1139" fmla="*/ 60460 h 685395"/>
                <a:gd name="connsiteX1140" fmla="*/ 351022 w 574451"/>
                <a:gd name="connsiteY1140" fmla="*/ 61195 h 685395"/>
                <a:gd name="connsiteX1141" fmla="*/ 351757 w 574451"/>
                <a:gd name="connsiteY1141" fmla="*/ 62110 h 685395"/>
                <a:gd name="connsiteX1142" fmla="*/ 350873 w 574451"/>
                <a:gd name="connsiteY1142" fmla="*/ 69582 h 685395"/>
                <a:gd name="connsiteX1143" fmla="*/ 552366 w 574451"/>
                <a:gd name="connsiteY1143" fmla="*/ 88327 h 685395"/>
                <a:gd name="connsiteX1144" fmla="*/ 548196 w 574451"/>
                <a:gd name="connsiteY1144" fmla="*/ 90181 h 685395"/>
                <a:gd name="connsiteX1145" fmla="*/ 547711 w 574451"/>
                <a:gd name="connsiteY1145" fmla="*/ 88655 h 685395"/>
                <a:gd name="connsiteX1146" fmla="*/ 548626 w 574451"/>
                <a:gd name="connsiteY1146" fmla="*/ 86277 h 685395"/>
                <a:gd name="connsiteX1147" fmla="*/ 549722 w 574451"/>
                <a:gd name="connsiteY1147" fmla="*/ 81395 h 685395"/>
                <a:gd name="connsiteX1148" fmla="*/ 551435 w 574451"/>
                <a:gd name="connsiteY1148" fmla="*/ 81591 h 685395"/>
                <a:gd name="connsiteX1149" fmla="*/ 553172 w 574451"/>
                <a:gd name="connsiteY1149" fmla="*/ 83453 h 685395"/>
                <a:gd name="connsiteX1150" fmla="*/ 554533 w 574451"/>
                <a:gd name="connsiteY1150" fmla="*/ 85674 h 685395"/>
                <a:gd name="connsiteX1151" fmla="*/ 552366 w 574451"/>
                <a:gd name="connsiteY1151" fmla="*/ 88327 h 685395"/>
                <a:gd name="connsiteX1152" fmla="*/ 278945 w 574451"/>
                <a:gd name="connsiteY1152" fmla="*/ 101001 h 685395"/>
                <a:gd name="connsiteX1153" fmla="*/ 281581 w 574451"/>
                <a:gd name="connsiteY1153" fmla="*/ 104592 h 685395"/>
                <a:gd name="connsiteX1154" fmla="*/ 282762 w 574451"/>
                <a:gd name="connsiteY1154" fmla="*/ 103496 h 685395"/>
                <a:gd name="connsiteX1155" fmla="*/ 285101 w 574451"/>
                <a:gd name="connsiteY1155" fmla="*/ 103082 h 685395"/>
                <a:gd name="connsiteX1156" fmla="*/ 286838 w 574451"/>
                <a:gd name="connsiteY1156" fmla="*/ 104349 h 685395"/>
                <a:gd name="connsiteX1157" fmla="*/ 288262 w 574451"/>
                <a:gd name="connsiteY1157" fmla="*/ 106626 h 685395"/>
                <a:gd name="connsiteX1158" fmla="*/ 289944 w 574451"/>
                <a:gd name="connsiteY1158" fmla="*/ 106727 h 685395"/>
                <a:gd name="connsiteX1159" fmla="*/ 291001 w 574451"/>
                <a:gd name="connsiteY1159" fmla="*/ 109700 h 685395"/>
                <a:gd name="connsiteX1160" fmla="*/ 291540 w 574451"/>
                <a:gd name="connsiteY1160" fmla="*/ 113557 h 685395"/>
                <a:gd name="connsiteX1161" fmla="*/ 290320 w 574451"/>
                <a:gd name="connsiteY1161" fmla="*/ 116428 h 685395"/>
                <a:gd name="connsiteX1162" fmla="*/ 288583 w 574451"/>
                <a:gd name="connsiteY1162" fmla="*/ 117735 h 685395"/>
                <a:gd name="connsiteX1163" fmla="*/ 288114 w 574451"/>
                <a:gd name="connsiteY1163" fmla="*/ 121107 h 685395"/>
                <a:gd name="connsiteX1164" fmla="*/ 288771 w 574451"/>
                <a:gd name="connsiteY1164" fmla="*/ 125824 h 685395"/>
                <a:gd name="connsiteX1165" fmla="*/ 284875 w 574451"/>
                <a:gd name="connsiteY1165" fmla="*/ 127436 h 685395"/>
                <a:gd name="connsiteX1166" fmla="*/ 280368 w 574451"/>
                <a:gd name="connsiteY1166" fmla="*/ 128156 h 685395"/>
                <a:gd name="connsiteX1167" fmla="*/ 278600 w 574451"/>
                <a:gd name="connsiteY1167" fmla="*/ 125903 h 685395"/>
                <a:gd name="connsiteX1168" fmla="*/ 275001 w 574451"/>
                <a:gd name="connsiteY1168" fmla="*/ 130018 h 685395"/>
                <a:gd name="connsiteX1169" fmla="*/ 271426 w 574451"/>
                <a:gd name="connsiteY1169" fmla="*/ 136409 h 685395"/>
                <a:gd name="connsiteX1170" fmla="*/ 269705 w 574451"/>
                <a:gd name="connsiteY1170" fmla="*/ 137161 h 685395"/>
                <a:gd name="connsiteX1171" fmla="*/ 269580 w 574451"/>
                <a:gd name="connsiteY1171" fmla="*/ 135142 h 685395"/>
                <a:gd name="connsiteX1172" fmla="*/ 267014 w 574451"/>
                <a:gd name="connsiteY1172" fmla="*/ 133742 h 685395"/>
                <a:gd name="connsiteX1173" fmla="*/ 263728 w 574451"/>
                <a:gd name="connsiteY1173" fmla="*/ 133663 h 685395"/>
                <a:gd name="connsiteX1174" fmla="*/ 263837 w 574451"/>
                <a:gd name="connsiteY1174" fmla="*/ 132161 h 685395"/>
                <a:gd name="connsiteX1175" fmla="*/ 264440 w 574451"/>
                <a:gd name="connsiteY1175" fmla="*/ 131105 h 685395"/>
                <a:gd name="connsiteX1176" fmla="*/ 267272 w 574451"/>
                <a:gd name="connsiteY1176" fmla="*/ 129533 h 685395"/>
                <a:gd name="connsiteX1177" fmla="*/ 267835 w 574451"/>
                <a:gd name="connsiteY1177" fmla="*/ 126278 h 685395"/>
                <a:gd name="connsiteX1178" fmla="*/ 267319 w 574451"/>
                <a:gd name="connsiteY1178" fmla="*/ 120457 h 685395"/>
                <a:gd name="connsiteX1179" fmla="*/ 267820 w 574451"/>
                <a:gd name="connsiteY1179" fmla="*/ 117618 h 685395"/>
                <a:gd name="connsiteX1180" fmla="*/ 267929 w 574451"/>
                <a:gd name="connsiteY1180" fmla="*/ 115662 h 685395"/>
                <a:gd name="connsiteX1181" fmla="*/ 269713 w 574451"/>
                <a:gd name="connsiteY1181" fmla="*/ 113362 h 685395"/>
                <a:gd name="connsiteX1182" fmla="*/ 275815 w 574451"/>
                <a:gd name="connsiteY1182" fmla="*/ 114441 h 685395"/>
                <a:gd name="connsiteX1183" fmla="*/ 276558 w 574451"/>
                <a:gd name="connsiteY1183" fmla="*/ 112243 h 685395"/>
                <a:gd name="connsiteX1184" fmla="*/ 276097 w 574451"/>
                <a:gd name="connsiteY1184" fmla="*/ 110858 h 685395"/>
                <a:gd name="connsiteX1185" fmla="*/ 272944 w 574451"/>
                <a:gd name="connsiteY1185" fmla="*/ 108433 h 685395"/>
                <a:gd name="connsiteX1186" fmla="*/ 273429 w 574451"/>
                <a:gd name="connsiteY1186" fmla="*/ 106798 h 685395"/>
                <a:gd name="connsiteX1187" fmla="*/ 275706 w 574451"/>
                <a:gd name="connsiteY1187" fmla="*/ 105335 h 685395"/>
                <a:gd name="connsiteX1188" fmla="*/ 277857 w 574451"/>
                <a:gd name="connsiteY1188" fmla="*/ 105139 h 685395"/>
                <a:gd name="connsiteX1189" fmla="*/ 278506 w 574451"/>
                <a:gd name="connsiteY1189" fmla="*/ 102667 h 685395"/>
                <a:gd name="connsiteX1190" fmla="*/ 278616 w 574451"/>
                <a:gd name="connsiteY1190" fmla="*/ 101580 h 685395"/>
                <a:gd name="connsiteX1191" fmla="*/ 278945 w 574451"/>
                <a:gd name="connsiteY1191" fmla="*/ 101001 h 685395"/>
                <a:gd name="connsiteX1192" fmla="*/ 240680 w 574451"/>
                <a:gd name="connsiteY1192" fmla="*/ 164605 h 685395"/>
                <a:gd name="connsiteX1193" fmla="*/ 240946 w 574451"/>
                <a:gd name="connsiteY1193" fmla="*/ 165028 h 685395"/>
                <a:gd name="connsiteX1194" fmla="*/ 243935 w 574451"/>
                <a:gd name="connsiteY1194" fmla="*/ 159238 h 685395"/>
                <a:gd name="connsiteX1195" fmla="*/ 247252 w 574451"/>
                <a:gd name="connsiteY1195" fmla="*/ 157431 h 685395"/>
                <a:gd name="connsiteX1196" fmla="*/ 247455 w 574451"/>
                <a:gd name="connsiteY1196" fmla="*/ 155405 h 685395"/>
                <a:gd name="connsiteX1197" fmla="*/ 248738 w 574451"/>
                <a:gd name="connsiteY1197" fmla="*/ 153449 h 685395"/>
                <a:gd name="connsiteX1198" fmla="*/ 248590 w 574451"/>
                <a:gd name="connsiteY1198" fmla="*/ 150241 h 685395"/>
                <a:gd name="connsiteX1199" fmla="*/ 249239 w 574451"/>
                <a:gd name="connsiteY1199" fmla="*/ 147636 h 685395"/>
                <a:gd name="connsiteX1200" fmla="*/ 250929 w 574451"/>
                <a:gd name="connsiteY1200" fmla="*/ 146940 h 685395"/>
                <a:gd name="connsiteX1201" fmla="*/ 251985 w 574451"/>
                <a:gd name="connsiteY1201" fmla="*/ 146056 h 685395"/>
                <a:gd name="connsiteX1202" fmla="*/ 253151 w 574451"/>
                <a:gd name="connsiteY1202" fmla="*/ 145563 h 685395"/>
                <a:gd name="connsiteX1203" fmla="*/ 255271 w 574451"/>
                <a:gd name="connsiteY1203" fmla="*/ 147683 h 685395"/>
                <a:gd name="connsiteX1204" fmla="*/ 256460 w 574451"/>
                <a:gd name="connsiteY1204" fmla="*/ 150030 h 685395"/>
                <a:gd name="connsiteX1205" fmla="*/ 257946 w 574451"/>
                <a:gd name="connsiteY1205" fmla="*/ 155256 h 685395"/>
                <a:gd name="connsiteX1206" fmla="*/ 257328 w 574451"/>
                <a:gd name="connsiteY1206" fmla="*/ 160294 h 685395"/>
                <a:gd name="connsiteX1207" fmla="*/ 253346 w 574451"/>
                <a:gd name="connsiteY1207" fmla="*/ 164214 h 685395"/>
                <a:gd name="connsiteX1208" fmla="*/ 250185 w 574451"/>
                <a:gd name="connsiteY1208" fmla="*/ 165974 h 685395"/>
                <a:gd name="connsiteX1209" fmla="*/ 246986 w 574451"/>
                <a:gd name="connsiteY1209" fmla="*/ 170449 h 685395"/>
                <a:gd name="connsiteX1210" fmla="*/ 245382 w 574451"/>
                <a:gd name="connsiteY1210" fmla="*/ 174103 h 685395"/>
                <a:gd name="connsiteX1211" fmla="*/ 243997 w 574451"/>
                <a:gd name="connsiteY1211" fmla="*/ 174893 h 685395"/>
                <a:gd name="connsiteX1212" fmla="*/ 243129 w 574451"/>
                <a:gd name="connsiteY1212" fmla="*/ 174596 h 685395"/>
                <a:gd name="connsiteX1213" fmla="*/ 242354 w 574451"/>
                <a:gd name="connsiteY1213" fmla="*/ 173719 h 685395"/>
                <a:gd name="connsiteX1214" fmla="*/ 240735 w 574451"/>
                <a:gd name="connsiteY1214" fmla="*/ 173719 h 685395"/>
                <a:gd name="connsiteX1215" fmla="*/ 238951 w 574451"/>
                <a:gd name="connsiteY1215" fmla="*/ 176880 h 685395"/>
                <a:gd name="connsiteX1216" fmla="*/ 233569 w 574451"/>
                <a:gd name="connsiteY1216" fmla="*/ 179446 h 685395"/>
                <a:gd name="connsiteX1217" fmla="*/ 231456 w 574451"/>
                <a:gd name="connsiteY1217" fmla="*/ 178703 h 685395"/>
                <a:gd name="connsiteX1218" fmla="*/ 231362 w 574451"/>
                <a:gd name="connsiteY1218" fmla="*/ 175558 h 685395"/>
                <a:gd name="connsiteX1219" fmla="*/ 230103 w 574451"/>
                <a:gd name="connsiteY1219" fmla="*/ 175816 h 685395"/>
                <a:gd name="connsiteX1220" fmla="*/ 228085 w 574451"/>
                <a:gd name="connsiteY1220" fmla="*/ 179587 h 685395"/>
                <a:gd name="connsiteX1221" fmla="*/ 226113 w 574451"/>
                <a:gd name="connsiteY1221" fmla="*/ 180847 h 685395"/>
                <a:gd name="connsiteX1222" fmla="*/ 224791 w 574451"/>
                <a:gd name="connsiteY1222" fmla="*/ 181230 h 685395"/>
                <a:gd name="connsiteX1223" fmla="*/ 222357 w 574451"/>
                <a:gd name="connsiteY1223" fmla="*/ 179814 h 685395"/>
                <a:gd name="connsiteX1224" fmla="*/ 215817 w 574451"/>
                <a:gd name="connsiteY1224" fmla="*/ 186213 h 685395"/>
                <a:gd name="connsiteX1225" fmla="*/ 209683 w 574451"/>
                <a:gd name="connsiteY1225" fmla="*/ 187403 h 685395"/>
                <a:gd name="connsiteX1226" fmla="*/ 207665 w 574451"/>
                <a:gd name="connsiteY1226" fmla="*/ 186667 h 685395"/>
                <a:gd name="connsiteX1227" fmla="*/ 207657 w 574451"/>
                <a:gd name="connsiteY1227" fmla="*/ 182755 h 685395"/>
                <a:gd name="connsiteX1228" fmla="*/ 211624 w 574451"/>
                <a:gd name="connsiteY1228" fmla="*/ 177733 h 685395"/>
                <a:gd name="connsiteX1229" fmla="*/ 214871 w 574451"/>
                <a:gd name="connsiteY1229" fmla="*/ 174236 h 685395"/>
                <a:gd name="connsiteX1230" fmla="*/ 226058 w 574451"/>
                <a:gd name="connsiteY1230" fmla="*/ 171787 h 685395"/>
                <a:gd name="connsiteX1231" fmla="*/ 233029 w 574451"/>
                <a:gd name="connsiteY1231" fmla="*/ 161335 h 685395"/>
                <a:gd name="connsiteX1232" fmla="*/ 234711 w 574451"/>
                <a:gd name="connsiteY1232" fmla="*/ 149889 h 685395"/>
                <a:gd name="connsiteX1233" fmla="*/ 236354 w 574451"/>
                <a:gd name="connsiteY1233" fmla="*/ 145727 h 685395"/>
                <a:gd name="connsiteX1234" fmla="*/ 235579 w 574451"/>
                <a:gd name="connsiteY1234" fmla="*/ 143372 h 685395"/>
                <a:gd name="connsiteX1235" fmla="*/ 233710 w 574451"/>
                <a:gd name="connsiteY1235" fmla="*/ 142958 h 685395"/>
                <a:gd name="connsiteX1236" fmla="*/ 233592 w 574451"/>
                <a:gd name="connsiteY1236" fmla="*/ 139328 h 685395"/>
                <a:gd name="connsiteX1237" fmla="*/ 234570 w 574451"/>
                <a:gd name="connsiteY1237" fmla="*/ 135353 h 685395"/>
                <a:gd name="connsiteX1238" fmla="*/ 238223 w 574451"/>
                <a:gd name="connsiteY1238" fmla="*/ 129877 h 685395"/>
                <a:gd name="connsiteX1239" fmla="*/ 240258 w 574451"/>
                <a:gd name="connsiteY1239" fmla="*/ 127538 h 685395"/>
                <a:gd name="connsiteX1240" fmla="*/ 243567 w 574451"/>
                <a:gd name="connsiteY1240" fmla="*/ 120896 h 685395"/>
                <a:gd name="connsiteX1241" fmla="*/ 245163 w 574451"/>
                <a:gd name="connsiteY1241" fmla="*/ 119401 h 685395"/>
                <a:gd name="connsiteX1242" fmla="*/ 246978 w 574451"/>
                <a:gd name="connsiteY1242" fmla="*/ 119401 h 685395"/>
                <a:gd name="connsiteX1243" fmla="*/ 248770 w 574451"/>
                <a:gd name="connsiteY1243" fmla="*/ 121146 h 685395"/>
                <a:gd name="connsiteX1244" fmla="*/ 248449 w 574451"/>
                <a:gd name="connsiteY1244" fmla="*/ 124706 h 685395"/>
                <a:gd name="connsiteX1245" fmla="*/ 245765 w 574451"/>
                <a:gd name="connsiteY1245" fmla="*/ 131105 h 685395"/>
                <a:gd name="connsiteX1246" fmla="*/ 241791 w 574451"/>
                <a:gd name="connsiteY1246" fmla="*/ 136535 h 685395"/>
                <a:gd name="connsiteX1247" fmla="*/ 242276 w 574451"/>
                <a:gd name="connsiteY1247" fmla="*/ 140423 h 685395"/>
                <a:gd name="connsiteX1248" fmla="*/ 243857 w 574451"/>
                <a:gd name="connsiteY1248" fmla="*/ 143607 h 685395"/>
                <a:gd name="connsiteX1249" fmla="*/ 244248 w 574451"/>
                <a:gd name="connsiteY1249" fmla="*/ 149036 h 685395"/>
                <a:gd name="connsiteX1250" fmla="*/ 244349 w 574451"/>
                <a:gd name="connsiteY1250" fmla="*/ 154247 h 685395"/>
                <a:gd name="connsiteX1251" fmla="*/ 241337 w 574451"/>
                <a:gd name="connsiteY1251" fmla="*/ 161257 h 685395"/>
                <a:gd name="connsiteX1252" fmla="*/ 240680 w 574451"/>
                <a:gd name="connsiteY1252" fmla="*/ 164605 h 685395"/>
                <a:gd name="connsiteX1253" fmla="*/ 228530 w 574451"/>
                <a:gd name="connsiteY1253" fmla="*/ 141487 h 685395"/>
                <a:gd name="connsiteX1254" fmla="*/ 231386 w 574451"/>
                <a:gd name="connsiteY1254" fmla="*/ 147620 h 685395"/>
                <a:gd name="connsiteX1255" fmla="*/ 232692 w 574451"/>
                <a:gd name="connsiteY1255" fmla="*/ 151196 h 685395"/>
                <a:gd name="connsiteX1256" fmla="*/ 231636 w 574451"/>
                <a:gd name="connsiteY1256" fmla="*/ 157916 h 685395"/>
                <a:gd name="connsiteX1257" fmla="*/ 228859 w 574451"/>
                <a:gd name="connsiteY1257" fmla="*/ 161296 h 685395"/>
                <a:gd name="connsiteX1258" fmla="*/ 224579 w 574451"/>
                <a:gd name="connsiteY1258" fmla="*/ 161898 h 685395"/>
                <a:gd name="connsiteX1259" fmla="*/ 221575 w 574451"/>
                <a:gd name="connsiteY1259" fmla="*/ 161617 h 685395"/>
                <a:gd name="connsiteX1260" fmla="*/ 219682 w 574451"/>
                <a:gd name="connsiteY1260" fmla="*/ 159989 h 685395"/>
                <a:gd name="connsiteX1261" fmla="*/ 219447 w 574451"/>
                <a:gd name="connsiteY1261" fmla="*/ 158166 h 685395"/>
                <a:gd name="connsiteX1262" fmla="*/ 218352 w 574451"/>
                <a:gd name="connsiteY1262" fmla="*/ 157627 h 685395"/>
                <a:gd name="connsiteX1263" fmla="*/ 215465 w 574451"/>
                <a:gd name="connsiteY1263" fmla="*/ 159974 h 685395"/>
                <a:gd name="connsiteX1264" fmla="*/ 213462 w 574451"/>
                <a:gd name="connsiteY1264" fmla="*/ 160287 h 685395"/>
                <a:gd name="connsiteX1265" fmla="*/ 210912 w 574451"/>
                <a:gd name="connsiteY1265" fmla="*/ 158472 h 685395"/>
                <a:gd name="connsiteX1266" fmla="*/ 210224 w 574451"/>
                <a:gd name="connsiteY1266" fmla="*/ 155561 h 685395"/>
                <a:gd name="connsiteX1267" fmla="*/ 212930 w 574451"/>
                <a:gd name="connsiteY1267" fmla="*/ 151908 h 685395"/>
                <a:gd name="connsiteX1268" fmla="*/ 214182 w 574451"/>
                <a:gd name="connsiteY1268" fmla="*/ 149060 h 685395"/>
                <a:gd name="connsiteX1269" fmla="*/ 217178 w 574451"/>
                <a:gd name="connsiteY1269" fmla="*/ 149310 h 685395"/>
                <a:gd name="connsiteX1270" fmla="*/ 217929 w 574451"/>
                <a:gd name="connsiteY1270" fmla="*/ 150194 h 685395"/>
                <a:gd name="connsiteX1271" fmla="*/ 219627 w 574451"/>
                <a:gd name="connsiteY1271" fmla="*/ 150750 h 685395"/>
                <a:gd name="connsiteX1272" fmla="*/ 220660 w 574451"/>
                <a:gd name="connsiteY1272" fmla="*/ 147315 h 685395"/>
                <a:gd name="connsiteX1273" fmla="*/ 220425 w 574451"/>
                <a:gd name="connsiteY1273" fmla="*/ 144937 h 685395"/>
                <a:gd name="connsiteX1274" fmla="*/ 221184 w 574451"/>
                <a:gd name="connsiteY1274" fmla="*/ 143278 h 685395"/>
                <a:gd name="connsiteX1275" fmla="*/ 224806 w 574451"/>
                <a:gd name="connsiteY1275" fmla="*/ 144475 h 685395"/>
                <a:gd name="connsiteX1276" fmla="*/ 224814 w 574451"/>
                <a:gd name="connsiteY1276" fmla="*/ 137982 h 685395"/>
                <a:gd name="connsiteX1277" fmla="*/ 226222 w 574451"/>
                <a:gd name="connsiteY1277" fmla="*/ 137528 h 685395"/>
                <a:gd name="connsiteX1278" fmla="*/ 226802 w 574451"/>
                <a:gd name="connsiteY1278" fmla="*/ 137779 h 685395"/>
                <a:gd name="connsiteX1279" fmla="*/ 227842 w 574451"/>
                <a:gd name="connsiteY1279" fmla="*/ 139148 h 685395"/>
                <a:gd name="connsiteX1280" fmla="*/ 228530 w 574451"/>
                <a:gd name="connsiteY1280" fmla="*/ 141487 h 685395"/>
                <a:gd name="connsiteX1281" fmla="*/ 199239 w 574451"/>
                <a:gd name="connsiteY1281" fmla="*/ 182239 h 685395"/>
                <a:gd name="connsiteX1282" fmla="*/ 200546 w 574451"/>
                <a:gd name="connsiteY1282" fmla="*/ 183248 h 685395"/>
                <a:gd name="connsiteX1283" fmla="*/ 203957 w 574451"/>
                <a:gd name="connsiteY1283" fmla="*/ 182951 h 685395"/>
                <a:gd name="connsiteX1284" fmla="*/ 204645 w 574451"/>
                <a:gd name="connsiteY1284" fmla="*/ 183327 h 685395"/>
                <a:gd name="connsiteX1285" fmla="*/ 204153 w 574451"/>
                <a:gd name="connsiteY1285" fmla="*/ 184993 h 685395"/>
                <a:gd name="connsiteX1286" fmla="*/ 202674 w 574451"/>
                <a:gd name="connsiteY1286" fmla="*/ 186824 h 685395"/>
                <a:gd name="connsiteX1287" fmla="*/ 199568 w 574451"/>
                <a:gd name="connsiteY1287" fmla="*/ 187950 h 685395"/>
                <a:gd name="connsiteX1288" fmla="*/ 198167 w 574451"/>
                <a:gd name="connsiteY1288" fmla="*/ 190743 h 685395"/>
                <a:gd name="connsiteX1289" fmla="*/ 197166 w 574451"/>
                <a:gd name="connsiteY1289" fmla="*/ 191690 h 685395"/>
                <a:gd name="connsiteX1290" fmla="*/ 194483 w 574451"/>
                <a:gd name="connsiteY1290" fmla="*/ 191698 h 685395"/>
                <a:gd name="connsiteX1291" fmla="*/ 192894 w 574451"/>
                <a:gd name="connsiteY1291" fmla="*/ 192347 h 685395"/>
                <a:gd name="connsiteX1292" fmla="*/ 190947 w 574451"/>
                <a:gd name="connsiteY1292" fmla="*/ 194819 h 685395"/>
                <a:gd name="connsiteX1293" fmla="*/ 189390 w 574451"/>
                <a:gd name="connsiteY1293" fmla="*/ 192996 h 685395"/>
                <a:gd name="connsiteX1294" fmla="*/ 188952 w 574451"/>
                <a:gd name="connsiteY1294" fmla="*/ 194295 h 685395"/>
                <a:gd name="connsiteX1295" fmla="*/ 188670 w 574451"/>
                <a:gd name="connsiteY1295" fmla="*/ 196611 h 685395"/>
                <a:gd name="connsiteX1296" fmla="*/ 187801 w 574451"/>
                <a:gd name="connsiteY1296" fmla="*/ 197284 h 685395"/>
                <a:gd name="connsiteX1297" fmla="*/ 185110 w 574451"/>
                <a:gd name="connsiteY1297" fmla="*/ 198121 h 685395"/>
                <a:gd name="connsiteX1298" fmla="*/ 184461 w 574451"/>
                <a:gd name="connsiteY1298" fmla="*/ 192730 h 685395"/>
                <a:gd name="connsiteX1299" fmla="*/ 185697 w 574451"/>
                <a:gd name="connsiteY1299" fmla="*/ 190775 h 685395"/>
                <a:gd name="connsiteX1300" fmla="*/ 186667 w 574451"/>
                <a:gd name="connsiteY1300" fmla="*/ 188428 h 685395"/>
                <a:gd name="connsiteX1301" fmla="*/ 188154 w 574451"/>
                <a:gd name="connsiteY1301" fmla="*/ 188068 h 685395"/>
                <a:gd name="connsiteX1302" fmla="*/ 189484 w 574451"/>
                <a:gd name="connsiteY1302" fmla="*/ 188263 h 685395"/>
                <a:gd name="connsiteX1303" fmla="*/ 191885 w 574451"/>
                <a:gd name="connsiteY1303" fmla="*/ 183194 h 685395"/>
                <a:gd name="connsiteX1304" fmla="*/ 195171 w 574451"/>
                <a:gd name="connsiteY1304" fmla="*/ 181746 h 685395"/>
                <a:gd name="connsiteX1305" fmla="*/ 197291 w 574451"/>
                <a:gd name="connsiteY1305" fmla="*/ 181582 h 685395"/>
                <a:gd name="connsiteX1306" fmla="*/ 199239 w 574451"/>
                <a:gd name="connsiteY1306" fmla="*/ 182239 h 685395"/>
                <a:gd name="connsiteX1307" fmla="*/ 179446 w 574451"/>
                <a:gd name="connsiteY1307" fmla="*/ 205224 h 685395"/>
                <a:gd name="connsiteX1308" fmla="*/ 176199 w 574451"/>
                <a:gd name="connsiteY1308" fmla="*/ 208299 h 685395"/>
                <a:gd name="connsiteX1309" fmla="*/ 177381 w 574451"/>
                <a:gd name="connsiteY1309" fmla="*/ 202682 h 685395"/>
                <a:gd name="connsiteX1310" fmla="*/ 179133 w 574451"/>
                <a:gd name="connsiteY1310" fmla="*/ 196971 h 685395"/>
                <a:gd name="connsiteX1311" fmla="*/ 181558 w 574451"/>
                <a:gd name="connsiteY1311" fmla="*/ 193693 h 685395"/>
                <a:gd name="connsiteX1312" fmla="*/ 182763 w 574451"/>
                <a:gd name="connsiteY1312" fmla="*/ 194976 h 685395"/>
                <a:gd name="connsiteX1313" fmla="*/ 182208 w 574451"/>
                <a:gd name="connsiteY1313" fmla="*/ 197722 h 685395"/>
                <a:gd name="connsiteX1314" fmla="*/ 182215 w 574451"/>
                <a:gd name="connsiteY1314" fmla="*/ 200429 h 685395"/>
                <a:gd name="connsiteX1315" fmla="*/ 181699 w 574451"/>
                <a:gd name="connsiteY1315" fmla="*/ 201704 h 685395"/>
                <a:gd name="connsiteX1316" fmla="*/ 179446 w 574451"/>
                <a:gd name="connsiteY1316" fmla="*/ 205224 h 685395"/>
                <a:gd name="connsiteX1317" fmla="*/ 167335 w 574451"/>
                <a:gd name="connsiteY1317" fmla="*/ 307876 h 685395"/>
                <a:gd name="connsiteX1318" fmla="*/ 165301 w 574451"/>
                <a:gd name="connsiteY1318" fmla="*/ 308228 h 685395"/>
                <a:gd name="connsiteX1319" fmla="*/ 165638 w 574451"/>
                <a:gd name="connsiteY1319" fmla="*/ 305842 h 685395"/>
                <a:gd name="connsiteX1320" fmla="*/ 167281 w 574451"/>
                <a:gd name="connsiteY1320" fmla="*/ 303573 h 685395"/>
                <a:gd name="connsiteX1321" fmla="*/ 167914 w 574451"/>
                <a:gd name="connsiteY1321" fmla="*/ 302024 h 685395"/>
                <a:gd name="connsiteX1322" fmla="*/ 168243 w 574451"/>
                <a:gd name="connsiteY1322" fmla="*/ 300193 h 685395"/>
                <a:gd name="connsiteX1323" fmla="*/ 169698 w 574451"/>
                <a:gd name="connsiteY1323" fmla="*/ 298808 h 685395"/>
                <a:gd name="connsiteX1324" fmla="*/ 171748 w 574451"/>
                <a:gd name="connsiteY1324" fmla="*/ 300584 h 685395"/>
                <a:gd name="connsiteX1325" fmla="*/ 171787 w 574451"/>
                <a:gd name="connsiteY1325" fmla="*/ 303588 h 685395"/>
                <a:gd name="connsiteX1326" fmla="*/ 170770 w 574451"/>
                <a:gd name="connsiteY1326" fmla="*/ 306327 h 685395"/>
                <a:gd name="connsiteX1327" fmla="*/ 167335 w 574451"/>
                <a:gd name="connsiteY1327" fmla="*/ 307876 h 685395"/>
                <a:gd name="connsiteX1328" fmla="*/ 169307 w 574451"/>
                <a:gd name="connsiteY1328" fmla="*/ 315488 h 685395"/>
                <a:gd name="connsiteX1329" fmla="*/ 167547 w 574451"/>
                <a:gd name="connsiteY1329" fmla="*/ 315644 h 685395"/>
                <a:gd name="connsiteX1330" fmla="*/ 167562 w 574451"/>
                <a:gd name="connsiteY1330" fmla="*/ 313446 h 685395"/>
                <a:gd name="connsiteX1331" fmla="*/ 168572 w 574451"/>
                <a:gd name="connsiteY1331" fmla="*/ 311443 h 685395"/>
                <a:gd name="connsiteX1332" fmla="*/ 170168 w 574451"/>
                <a:gd name="connsiteY1332" fmla="*/ 310105 h 685395"/>
                <a:gd name="connsiteX1333" fmla="*/ 172225 w 574451"/>
                <a:gd name="connsiteY1333" fmla="*/ 309753 h 685395"/>
                <a:gd name="connsiteX1334" fmla="*/ 174525 w 574451"/>
                <a:gd name="connsiteY1334" fmla="*/ 309597 h 685395"/>
                <a:gd name="connsiteX1335" fmla="*/ 175221 w 574451"/>
                <a:gd name="connsiteY1335" fmla="*/ 310661 h 685395"/>
                <a:gd name="connsiteX1336" fmla="*/ 173899 w 574451"/>
                <a:gd name="connsiteY1336" fmla="*/ 312155 h 685395"/>
                <a:gd name="connsiteX1337" fmla="*/ 169307 w 574451"/>
                <a:gd name="connsiteY1337" fmla="*/ 315488 h 685395"/>
                <a:gd name="connsiteX1338" fmla="*/ 157415 w 574451"/>
                <a:gd name="connsiteY1338" fmla="*/ 330204 h 685395"/>
                <a:gd name="connsiteX1339" fmla="*/ 155960 w 574451"/>
                <a:gd name="connsiteY1339" fmla="*/ 331839 h 685395"/>
                <a:gd name="connsiteX1340" fmla="*/ 153245 w 574451"/>
                <a:gd name="connsiteY1340" fmla="*/ 331369 h 685395"/>
                <a:gd name="connsiteX1341" fmla="*/ 152956 w 574451"/>
                <a:gd name="connsiteY1341" fmla="*/ 329961 h 685395"/>
                <a:gd name="connsiteX1342" fmla="*/ 153730 w 574451"/>
                <a:gd name="connsiteY1342" fmla="*/ 327145 h 685395"/>
                <a:gd name="connsiteX1343" fmla="*/ 155381 w 574451"/>
                <a:gd name="connsiteY1343" fmla="*/ 325979 h 685395"/>
                <a:gd name="connsiteX1344" fmla="*/ 157509 w 574451"/>
                <a:gd name="connsiteY1344" fmla="*/ 326206 h 685395"/>
                <a:gd name="connsiteX1345" fmla="*/ 158190 w 574451"/>
                <a:gd name="connsiteY1345" fmla="*/ 327380 h 685395"/>
                <a:gd name="connsiteX1346" fmla="*/ 157415 w 574451"/>
                <a:gd name="connsiteY1346" fmla="*/ 330204 h 685395"/>
                <a:gd name="connsiteX1347" fmla="*/ 141244 w 574451"/>
                <a:gd name="connsiteY1347" fmla="*/ 370041 h 685395"/>
                <a:gd name="connsiteX1348" fmla="*/ 140094 w 574451"/>
                <a:gd name="connsiteY1348" fmla="*/ 371480 h 685395"/>
                <a:gd name="connsiteX1349" fmla="*/ 137536 w 574451"/>
                <a:gd name="connsiteY1349" fmla="*/ 370330 h 685395"/>
                <a:gd name="connsiteX1350" fmla="*/ 132490 w 574451"/>
                <a:gd name="connsiteY1350" fmla="*/ 371222 h 685395"/>
                <a:gd name="connsiteX1351" fmla="*/ 130456 w 574451"/>
                <a:gd name="connsiteY1351" fmla="*/ 369822 h 685395"/>
                <a:gd name="connsiteX1352" fmla="*/ 132075 w 574451"/>
                <a:gd name="connsiteY1352" fmla="*/ 367083 h 685395"/>
                <a:gd name="connsiteX1353" fmla="*/ 136636 w 574451"/>
                <a:gd name="connsiteY1353" fmla="*/ 364204 h 685395"/>
                <a:gd name="connsiteX1354" fmla="*/ 139085 w 574451"/>
                <a:gd name="connsiteY1354" fmla="*/ 364337 h 685395"/>
                <a:gd name="connsiteX1355" fmla="*/ 141581 w 574451"/>
                <a:gd name="connsiteY1355" fmla="*/ 367874 h 685395"/>
                <a:gd name="connsiteX1356" fmla="*/ 141244 w 574451"/>
                <a:gd name="connsiteY1356" fmla="*/ 370041 h 685395"/>
                <a:gd name="connsiteX1357" fmla="*/ 80628 w 574451"/>
                <a:gd name="connsiteY1357" fmla="*/ 430602 h 685395"/>
                <a:gd name="connsiteX1358" fmla="*/ 78109 w 574451"/>
                <a:gd name="connsiteY1358" fmla="*/ 430719 h 685395"/>
                <a:gd name="connsiteX1359" fmla="*/ 76591 w 574451"/>
                <a:gd name="connsiteY1359" fmla="*/ 429608 h 685395"/>
                <a:gd name="connsiteX1360" fmla="*/ 80198 w 574451"/>
                <a:gd name="connsiteY1360" fmla="*/ 427402 h 685395"/>
                <a:gd name="connsiteX1361" fmla="*/ 85854 w 574451"/>
                <a:gd name="connsiteY1361" fmla="*/ 425290 h 685395"/>
                <a:gd name="connsiteX1362" fmla="*/ 86394 w 574451"/>
                <a:gd name="connsiteY1362" fmla="*/ 423952 h 685395"/>
                <a:gd name="connsiteX1363" fmla="*/ 87075 w 574451"/>
                <a:gd name="connsiteY1363" fmla="*/ 423788 h 685395"/>
                <a:gd name="connsiteX1364" fmla="*/ 88053 w 574451"/>
                <a:gd name="connsiteY1364" fmla="*/ 425431 h 685395"/>
                <a:gd name="connsiteX1365" fmla="*/ 88178 w 574451"/>
                <a:gd name="connsiteY1365" fmla="*/ 427684 h 685395"/>
                <a:gd name="connsiteX1366" fmla="*/ 87552 w 574451"/>
                <a:gd name="connsiteY1366" fmla="*/ 428803 h 685395"/>
                <a:gd name="connsiteX1367" fmla="*/ 80628 w 574451"/>
                <a:gd name="connsiteY1367" fmla="*/ 430602 h 685395"/>
                <a:gd name="connsiteX1368" fmla="*/ 72539 w 574451"/>
                <a:gd name="connsiteY1368" fmla="*/ 446796 h 685395"/>
                <a:gd name="connsiteX1369" fmla="*/ 70387 w 574451"/>
                <a:gd name="connsiteY1369" fmla="*/ 446828 h 685395"/>
                <a:gd name="connsiteX1370" fmla="*/ 67829 w 574451"/>
                <a:gd name="connsiteY1370" fmla="*/ 446077 h 685395"/>
                <a:gd name="connsiteX1371" fmla="*/ 66225 w 574451"/>
                <a:gd name="connsiteY1371" fmla="*/ 444473 h 685395"/>
                <a:gd name="connsiteX1372" fmla="*/ 65975 w 574451"/>
                <a:gd name="connsiteY1372" fmla="*/ 443057 h 685395"/>
                <a:gd name="connsiteX1373" fmla="*/ 68924 w 574451"/>
                <a:gd name="connsiteY1373" fmla="*/ 441297 h 685395"/>
                <a:gd name="connsiteX1374" fmla="*/ 71889 w 574451"/>
                <a:gd name="connsiteY1374" fmla="*/ 440264 h 685395"/>
                <a:gd name="connsiteX1375" fmla="*/ 73266 w 574451"/>
                <a:gd name="connsiteY1375" fmla="*/ 442204 h 685395"/>
                <a:gd name="connsiteX1376" fmla="*/ 73368 w 574451"/>
                <a:gd name="connsiteY1376" fmla="*/ 445380 h 685395"/>
                <a:gd name="connsiteX1377" fmla="*/ 72539 w 574451"/>
                <a:gd name="connsiteY1377" fmla="*/ 446796 h 685395"/>
                <a:gd name="connsiteX1378" fmla="*/ 3513 w 574451"/>
                <a:gd name="connsiteY1378" fmla="*/ 552804 h 685395"/>
                <a:gd name="connsiteX1379" fmla="*/ 1565 w 574451"/>
                <a:gd name="connsiteY1379" fmla="*/ 553375 h 685395"/>
                <a:gd name="connsiteX1380" fmla="*/ 0 w 574451"/>
                <a:gd name="connsiteY1380" fmla="*/ 552882 h 685395"/>
                <a:gd name="connsiteX1381" fmla="*/ 555 w 574451"/>
                <a:gd name="connsiteY1381" fmla="*/ 548548 h 685395"/>
                <a:gd name="connsiteX1382" fmla="*/ 1369 w 574451"/>
                <a:gd name="connsiteY1382" fmla="*/ 547844 h 685395"/>
                <a:gd name="connsiteX1383" fmla="*/ 2550 w 574451"/>
                <a:gd name="connsiteY1383" fmla="*/ 547594 h 685395"/>
                <a:gd name="connsiteX1384" fmla="*/ 3826 w 574451"/>
                <a:gd name="connsiteY1384" fmla="*/ 549917 h 685395"/>
                <a:gd name="connsiteX1385" fmla="*/ 3513 w 574451"/>
                <a:gd name="connsiteY1385" fmla="*/ 552804 h 685395"/>
                <a:gd name="connsiteX1386" fmla="*/ 6306 w 574451"/>
                <a:gd name="connsiteY1386" fmla="*/ 587603 h 685395"/>
                <a:gd name="connsiteX1387" fmla="*/ 6376 w 574451"/>
                <a:gd name="connsiteY1387" fmla="*/ 592852 h 685395"/>
                <a:gd name="connsiteX1388" fmla="*/ 4358 w 574451"/>
                <a:gd name="connsiteY1388" fmla="*/ 592453 h 685395"/>
                <a:gd name="connsiteX1389" fmla="*/ 3450 w 574451"/>
                <a:gd name="connsiteY1389" fmla="*/ 590443 h 685395"/>
                <a:gd name="connsiteX1390" fmla="*/ 3184 w 574451"/>
                <a:gd name="connsiteY1390" fmla="*/ 589152 h 685395"/>
                <a:gd name="connsiteX1391" fmla="*/ 3348 w 574451"/>
                <a:gd name="connsiteY1391" fmla="*/ 586108 h 685395"/>
                <a:gd name="connsiteX1392" fmla="*/ 2895 w 574451"/>
                <a:gd name="connsiteY1392" fmla="*/ 582963 h 685395"/>
                <a:gd name="connsiteX1393" fmla="*/ 3489 w 574451"/>
                <a:gd name="connsiteY1393" fmla="*/ 581399 h 685395"/>
                <a:gd name="connsiteX1394" fmla="*/ 4225 w 574451"/>
                <a:gd name="connsiteY1394" fmla="*/ 581187 h 685395"/>
                <a:gd name="connsiteX1395" fmla="*/ 5531 w 574451"/>
                <a:gd name="connsiteY1395" fmla="*/ 583988 h 685395"/>
                <a:gd name="connsiteX1396" fmla="*/ 6306 w 574451"/>
                <a:gd name="connsiteY1396" fmla="*/ 587603 h 685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</a:cxnLst>
              <a:rect l="l" t="t" r="r" b="b"/>
              <a:pathLst>
                <a:path w="574451" h="685395">
                  <a:moveTo>
                    <a:pt x="456419" y="0"/>
                  </a:moveTo>
                  <a:lnTo>
                    <a:pt x="462287" y="2597"/>
                  </a:lnTo>
                  <a:lnTo>
                    <a:pt x="464289" y="2543"/>
                  </a:lnTo>
                  <a:lnTo>
                    <a:pt x="467207" y="7385"/>
                  </a:lnTo>
                  <a:lnTo>
                    <a:pt x="468725" y="6955"/>
                  </a:lnTo>
                  <a:lnTo>
                    <a:pt x="468436" y="9897"/>
                  </a:lnTo>
                  <a:lnTo>
                    <a:pt x="465494" y="11297"/>
                  </a:lnTo>
                  <a:lnTo>
                    <a:pt x="460918" y="12142"/>
                  </a:lnTo>
                  <a:lnTo>
                    <a:pt x="460237" y="12729"/>
                  </a:lnTo>
                  <a:lnTo>
                    <a:pt x="456325" y="12259"/>
                  </a:lnTo>
                  <a:lnTo>
                    <a:pt x="454127" y="8301"/>
                  </a:lnTo>
                  <a:lnTo>
                    <a:pt x="450457" y="7323"/>
                  </a:lnTo>
                  <a:lnTo>
                    <a:pt x="450466" y="6048"/>
                  </a:lnTo>
                  <a:lnTo>
                    <a:pt x="452844" y="3043"/>
                  </a:lnTo>
                  <a:lnTo>
                    <a:pt x="456419" y="0"/>
                  </a:lnTo>
                  <a:close/>
                  <a:moveTo>
                    <a:pt x="572425" y="89172"/>
                  </a:moveTo>
                  <a:lnTo>
                    <a:pt x="573622" y="97504"/>
                  </a:lnTo>
                  <a:lnTo>
                    <a:pt x="573583" y="100398"/>
                  </a:lnTo>
                  <a:lnTo>
                    <a:pt x="573020" y="103199"/>
                  </a:lnTo>
                  <a:lnTo>
                    <a:pt x="572229" y="104631"/>
                  </a:lnTo>
                  <a:lnTo>
                    <a:pt x="570657" y="105257"/>
                  </a:lnTo>
                  <a:lnTo>
                    <a:pt x="566847" y="105006"/>
                  </a:lnTo>
                  <a:lnTo>
                    <a:pt x="561675" y="101728"/>
                  </a:lnTo>
                  <a:lnTo>
                    <a:pt x="558335" y="98638"/>
                  </a:lnTo>
                  <a:lnTo>
                    <a:pt x="557294" y="98505"/>
                  </a:lnTo>
                  <a:lnTo>
                    <a:pt x="556841" y="98880"/>
                  </a:lnTo>
                  <a:lnTo>
                    <a:pt x="557654" y="101979"/>
                  </a:lnTo>
                  <a:lnTo>
                    <a:pt x="557435" y="104357"/>
                  </a:lnTo>
                  <a:lnTo>
                    <a:pt x="556935" y="106939"/>
                  </a:lnTo>
                  <a:lnTo>
                    <a:pt x="556230" y="109278"/>
                  </a:lnTo>
                  <a:lnTo>
                    <a:pt x="555253" y="111234"/>
                  </a:lnTo>
                  <a:lnTo>
                    <a:pt x="553203" y="113753"/>
                  </a:lnTo>
                  <a:lnTo>
                    <a:pt x="549659" y="115740"/>
                  </a:lnTo>
                  <a:lnTo>
                    <a:pt x="539903" y="119613"/>
                  </a:lnTo>
                  <a:lnTo>
                    <a:pt x="539129" y="121318"/>
                  </a:lnTo>
                  <a:lnTo>
                    <a:pt x="535983" y="132036"/>
                  </a:lnTo>
                  <a:lnTo>
                    <a:pt x="535130" y="133601"/>
                  </a:lnTo>
                  <a:lnTo>
                    <a:pt x="533981" y="134923"/>
                  </a:lnTo>
                  <a:lnTo>
                    <a:pt x="530624" y="136636"/>
                  </a:lnTo>
                  <a:lnTo>
                    <a:pt x="528997" y="134274"/>
                  </a:lnTo>
                  <a:lnTo>
                    <a:pt x="527699" y="130683"/>
                  </a:lnTo>
                  <a:lnTo>
                    <a:pt x="527996" y="127115"/>
                  </a:lnTo>
                  <a:lnTo>
                    <a:pt x="531915" y="120246"/>
                  </a:lnTo>
                  <a:lnTo>
                    <a:pt x="535585" y="115357"/>
                  </a:lnTo>
                  <a:lnTo>
                    <a:pt x="536617" y="113659"/>
                  </a:lnTo>
                  <a:lnTo>
                    <a:pt x="538698" y="108722"/>
                  </a:lnTo>
                  <a:lnTo>
                    <a:pt x="534489" y="96252"/>
                  </a:lnTo>
                  <a:lnTo>
                    <a:pt x="526994" y="92457"/>
                  </a:lnTo>
                  <a:lnTo>
                    <a:pt x="518459" y="86660"/>
                  </a:lnTo>
                  <a:lnTo>
                    <a:pt x="515329" y="83562"/>
                  </a:lnTo>
                  <a:lnTo>
                    <a:pt x="510455" y="77155"/>
                  </a:lnTo>
                  <a:lnTo>
                    <a:pt x="507005" y="71381"/>
                  </a:lnTo>
                  <a:lnTo>
                    <a:pt x="503892" y="71178"/>
                  </a:lnTo>
                  <a:lnTo>
                    <a:pt x="500465" y="72633"/>
                  </a:lnTo>
                  <a:lnTo>
                    <a:pt x="495114" y="77906"/>
                  </a:lnTo>
                  <a:lnTo>
                    <a:pt x="491992" y="80550"/>
                  </a:lnTo>
                  <a:lnTo>
                    <a:pt x="490271" y="81333"/>
                  </a:lnTo>
                  <a:lnTo>
                    <a:pt x="489856" y="81450"/>
                  </a:lnTo>
                  <a:lnTo>
                    <a:pt x="486023" y="79956"/>
                  </a:lnTo>
                  <a:lnTo>
                    <a:pt x="481767" y="79643"/>
                  </a:lnTo>
                  <a:lnTo>
                    <a:pt x="478340" y="80073"/>
                  </a:lnTo>
                  <a:lnTo>
                    <a:pt x="477050" y="80793"/>
                  </a:lnTo>
                  <a:lnTo>
                    <a:pt x="472277" y="89273"/>
                  </a:lnTo>
                  <a:lnTo>
                    <a:pt x="468936" y="93529"/>
                  </a:lnTo>
                  <a:lnTo>
                    <a:pt x="467098" y="94992"/>
                  </a:lnTo>
                  <a:lnTo>
                    <a:pt x="465760" y="97449"/>
                  </a:lnTo>
                  <a:lnTo>
                    <a:pt x="464665" y="101486"/>
                  </a:lnTo>
                  <a:lnTo>
                    <a:pt x="462216" y="115380"/>
                  </a:lnTo>
                  <a:lnTo>
                    <a:pt x="460393" y="120590"/>
                  </a:lnTo>
                  <a:lnTo>
                    <a:pt x="459987" y="123767"/>
                  </a:lnTo>
                  <a:lnTo>
                    <a:pt x="460417" y="133343"/>
                  </a:lnTo>
                  <a:lnTo>
                    <a:pt x="459979" y="138616"/>
                  </a:lnTo>
                  <a:lnTo>
                    <a:pt x="457749" y="142950"/>
                  </a:lnTo>
                  <a:lnTo>
                    <a:pt x="456177" y="144898"/>
                  </a:lnTo>
                  <a:lnTo>
                    <a:pt x="454103" y="145297"/>
                  </a:lnTo>
                  <a:lnTo>
                    <a:pt x="451389" y="146400"/>
                  </a:lnTo>
                  <a:lnTo>
                    <a:pt x="449018" y="148896"/>
                  </a:lnTo>
                  <a:lnTo>
                    <a:pt x="447344" y="152299"/>
                  </a:lnTo>
                  <a:lnTo>
                    <a:pt x="445458" y="159895"/>
                  </a:lnTo>
                  <a:lnTo>
                    <a:pt x="442266" y="162681"/>
                  </a:lnTo>
                  <a:lnTo>
                    <a:pt x="439216" y="161883"/>
                  </a:lnTo>
                  <a:lnTo>
                    <a:pt x="437041" y="159097"/>
                  </a:lnTo>
                  <a:lnTo>
                    <a:pt x="432370" y="156938"/>
                  </a:lnTo>
                  <a:lnTo>
                    <a:pt x="428889" y="155561"/>
                  </a:lnTo>
                  <a:lnTo>
                    <a:pt x="424985" y="152573"/>
                  </a:lnTo>
                  <a:lnTo>
                    <a:pt x="421542" y="150296"/>
                  </a:lnTo>
                  <a:lnTo>
                    <a:pt x="418397" y="149842"/>
                  </a:lnTo>
                  <a:lnTo>
                    <a:pt x="416606" y="152729"/>
                  </a:lnTo>
                  <a:lnTo>
                    <a:pt x="415166" y="155420"/>
                  </a:lnTo>
                  <a:lnTo>
                    <a:pt x="409799" y="157603"/>
                  </a:lnTo>
                  <a:lnTo>
                    <a:pt x="406756" y="159332"/>
                  </a:lnTo>
                  <a:lnTo>
                    <a:pt x="402813" y="159716"/>
                  </a:lnTo>
                  <a:lnTo>
                    <a:pt x="401217" y="157799"/>
                  </a:lnTo>
                  <a:lnTo>
                    <a:pt x="395490" y="156531"/>
                  </a:lnTo>
                  <a:lnTo>
                    <a:pt x="388676" y="155029"/>
                  </a:lnTo>
                  <a:lnTo>
                    <a:pt x="386704" y="155045"/>
                  </a:lnTo>
                  <a:lnTo>
                    <a:pt x="386087" y="151610"/>
                  </a:lnTo>
                  <a:lnTo>
                    <a:pt x="384272" y="146799"/>
                  </a:lnTo>
                  <a:lnTo>
                    <a:pt x="379429" y="138444"/>
                  </a:lnTo>
                  <a:lnTo>
                    <a:pt x="377449" y="135486"/>
                  </a:lnTo>
                  <a:lnTo>
                    <a:pt x="373718" y="128516"/>
                  </a:lnTo>
                  <a:lnTo>
                    <a:pt x="369376" y="121334"/>
                  </a:lnTo>
                  <a:lnTo>
                    <a:pt x="368757" y="121154"/>
                  </a:lnTo>
                  <a:lnTo>
                    <a:pt x="365847" y="120911"/>
                  </a:lnTo>
                  <a:lnTo>
                    <a:pt x="361583" y="121146"/>
                  </a:lnTo>
                  <a:lnTo>
                    <a:pt x="358876" y="122781"/>
                  </a:lnTo>
                  <a:lnTo>
                    <a:pt x="357171" y="124831"/>
                  </a:lnTo>
                  <a:lnTo>
                    <a:pt x="356874" y="126536"/>
                  </a:lnTo>
                  <a:lnTo>
                    <a:pt x="358524" y="133045"/>
                  </a:lnTo>
                  <a:lnTo>
                    <a:pt x="358016" y="134665"/>
                  </a:lnTo>
                  <a:lnTo>
                    <a:pt x="357163" y="135447"/>
                  </a:lnTo>
                  <a:lnTo>
                    <a:pt x="353291" y="133624"/>
                  </a:lnTo>
                  <a:lnTo>
                    <a:pt x="348604" y="133750"/>
                  </a:lnTo>
                  <a:lnTo>
                    <a:pt x="347423" y="135752"/>
                  </a:lnTo>
                  <a:lnTo>
                    <a:pt x="344567" y="135971"/>
                  </a:lnTo>
                  <a:lnTo>
                    <a:pt x="336330" y="136730"/>
                  </a:lnTo>
                  <a:lnTo>
                    <a:pt x="339967" y="142019"/>
                  </a:lnTo>
                  <a:lnTo>
                    <a:pt x="341172" y="144139"/>
                  </a:lnTo>
                  <a:lnTo>
                    <a:pt x="341415" y="147237"/>
                  </a:lnTo>
                  <a:lnTo>
                    <a:pt x="340781" y="152979"/>
                  </a:lnTo>
                  <a:lnTo>
                    <a:pt x="339036" y="157869"/>
                  </a:lnTo>
                  <a:lnTo>
                    <a:pt x="337002" y="161836"/>
                  </a:lnTo>
                  <a:lnTo>
                    <a:pt x="333083" y="165755"/>
                  </a:lnTo>
                  <a:lnTo>
                    <a:pt x="339036" y="169620"/>
                  </a:lnTo>
                  <a:lnTo>
                    <a:pt x="334992" y="174823"/>
                  </a:lnTo>
                  <a:lnTo>
                    <a:pt x="333098" y="176841"/>
                  </a:lnTo>
                  <a:lnTo>
                    <a:pt x="330908" y="176497"/>
                  </a:lnTo>
                  <a:lnTo>
                    <a:pt x="326988" y="174705"/>
                  </a:lnTo>
                  <a:lnTo>
                    <a:pt x="317498" y="170355"/>
                  </a:lnTo>
                  <a:lnTo>
                    <a:pt x="312969" y="168720"/>
                  </a:lnTo>
                  <a:lnTo>
                    <a:pt x="308916" y="168220"/>
                  </a:lnTo>
                  <a:lnTo>
                    <a:pt x="306757" y="168282"/>
                  </a:lnTo>
                  <a:lnTo>
                    <a:pt x="298166" y="164543"/>
                  </a:lnTo>
                  <a:lnTo>
                    <a:pt x="296508" y="164957"/>
                  </a:lnTo>
                  <a:lnTo>
                    <a:pt x="293426" y="166577"/>
                  </a:lnTo>
                  <a:lnTo>
                    <a:pt x="293082" y="170207"/>
                  </a:lnTo>
                  <a:lnTo>
                    <a:pt x="293277" y="179196"/>
                  </a:lnTo>
                  <a:lnTo>
                    <a:pt x="293731" y="186080"/>
                  </a:lnTo>
                  <a:lnTo>
                    <a:pt x="292596" y="190039"/>
                  </a:lnTo>
                  <a:lnTo>
                    <a:pt x="291462" y="192723"/>
                  </a:lnTo>
                  <a:lnTo>
                    <a:pt x="288028" y="199928"/>
                  </a:lnTo>
                  <a:lnTo>
                    <a:pt x="280298" y="195030"/>
                  </a:lnTo>
                  <a:lnTo>
                    <a:pt x="275025" y="191776"/>
                  </a:lnTo>
                  <a:lnTo>
                    <a:pt x="271637" y="196102"/>
                  </a:lnTo>
                  <a:lnTo>
                    <a:pt x="263149" y="204004"/>
                  </a:lnTo>
                  <a:lnTo>
                    <a:pt x="258799" y="219463"/>
                  </a:lnTo>
                  <a:lnTo>
                    <a:pt x="258549" y="219964"/>
                  </a:lnTo>
                  <a:lnTo>
                    <a:pt x="255975" y="223868"/>
                  </a:lnTo>
                  <a:lnTo>
                    <a:pt x="252681" y="225659"/>
                  </a:lnTo>
                  <a:lnTo>
                    <a:pt x="250185" y="226543"/>
                  </a:lnTo>
                  <a:lnTo>
                    <a:pt x="248730" y="231089"/>
                  </a:lnTo>
                  <a:lnTo>
                    <a:pt x="252118" y="237574"/>
                  </a:lnTo>
                  <a:lnTo>
                    <a:pt x="253855" y="240985"/>
                  </a:lnTo>
                  <a:lnTo>
                    <a:pt x="255474" y="246477"/>
                  </a:lnTo>
                  <a:lnTo>
                    <a:pt x="255177" y="249959"/>
                  </a:lnTo>
                  <a:lnTo>
                    <a:pt x="254801" y="252118"/>
                  </a:lnTo>
                  <a:lnTo>
                    <a:pt x="251163" y="256531"/>
                  </a:lnTo>
                  <a:lnTo>
                    <a:pt x="243402" y="268117"/>
                  </a:lnTo>
                  <a:lnTo>
                    <a:pt x="236221" y="280118"/>
                  </a:lnTo>
                  <a:lnTo>
                    <a:pt x="233279" y="283545"/>
                  </a:lnTo>
                  <a:lnTo>
                    <a:pt x="234609" y="293621"/>
                  </a:lnTo>
                  <a:lnTo>
                    <a:pt x="232223" y="296563"/>
                  </a:lnTo>
                  <a:lnTo>
                    <a:pt x="227357" y="299880"/>
                  </a:lnTo>
                  <a:lnTo>
                    <a:pt x="224869" y="301155"/>
                  </a:lnTo>
                  <a:lnTo>
                    <a:pt x="222193" y="301906"/>
                  </a:lnTo>
                  <a:lnTo>
                    <a:pt x="213963" y="303229"/>
                  </a:lnTo>
                  <a:lnTo>
                    <a:pt x="215426" y="313868"/>
                  </a:lnTo>
                  <a:lnTo>
                    <a:pt x="215981" y="318555"/>
                  </a:lnTo>
                  <a:lnTo>
                    <a:pt x="215974" y="321324"/>
                  </a:lnTo>
                  <a:lnTo>
                    <a:pt x="215121" y="324023"/>
                  </a:lnTo>
                  <a:lnTo>
                    <a:pt x="214104" y="329163"/>
                  </a:lnTo>
                  <a:lnTo>
                    <a:pt x="212570" y="347392"/>
                  </a:lnTo>
                  <a:lnTo>
                    <a:pt x="211397" y="349340"/>
                  </a:lnTo>
                  <a:lnTo>
                    <a:pt x="209778" y="354230"/>
                  </a:lnTo>
                  <a:lnTo>
                    <a:pt x="204567" y="365910"/>
                  </a:lnTo>
                  <a:lnTo>
                    <a:pt x="200389" y="373624"/>
                  </a:lnTo>
                  <a:lnTo>
                    <a:pt x="194357" y="384663"/>
                  </a:lnTo>
                  <a:lnTo>
                    <a:pt x="199263" y="388129"/>
                  </a:lnTo>
                  <a:lnTo>
                    <a:pt x="203738" y="390655"/>
                  </a:lnTo>
                  <a:lnTo>
                    <a:pt x="204669" y="394528"/>
                  </a:lnTo>
                  <a:lnTo>
                    <a:pt x="205287" y="400975"/>
                  </a:lnTo>
                  <a:lnTo>
                    <a:pt x="205138" y="405348"/>
                  </a:lnTo>
                  <a:lnTo>
                    <a:pt x="203425" y="409267"/>
                  </a:lnTo>
                  <a:lnTo>
                    <a:pt x="202095" y="412013"/>
                  </a:lnTo>
                  <a:lnTo>
                    <a:pt x="201164" y="413351"/>
                  </a:lnTo>
                  <a:lnTo>
                    <a:pt x="194803" y="412021"/>
                  </a:lnTo>
                  <a:lnTo>
                    <a:pt x="186652" y="410308"/>
                  </a:lnTo>
                  <a:lnTo>
                    <a:pt x="184539" y="410292"/>
                  </a:lnTo>
                  <a:lnTo>
                    <a:pt x="179798" y="411528"/>
                  </a:lnTo>
                  <a:lnTo>
                    <a:pt x="175519" y="414055"/>
                  </a:lnTo>
                  <a:lnTo>
                    <a:pt x="173266" y="416183"/>
                  </a:lnTo>
                  <a:lnTo>
                    <a:pt x="172663" y="417028"/>
                  </a:lnTo>
                  <a:lnTo>
                    <a:pt x="169815" y="421863"/>
                  </a:lnTo>
                  <a:lnTo>
                    <a:pt x="164746" y="430406"/>
                  </a:lnTo>
                  <a:lnTo>
                    <a:pt x="161969" y="434122"/>
                  </a:lnTo>
                  <a:lnTo>
                    <a:pt x="162782" y="439231"/>
                  </a:lnTo>
                  <a:lnTo>
                    <a:pt x="158119" y="449050"/>
                  </a:lnTo>
                  <a:lnTo>
                    <a:pt x="161170" y="458891"/>
                  </a:lnTo>
                  <a:lnTo>
                    <a:pt x="161303" y="459220"/>
                  </a:lnTo>
                  <a:lnTo>
                    <a:pt x="162923" y="463179"/>
                  </a:lnTo>
                  <a:lnTo>
                    <a:pt x="161233" y="465729"/>
                  </a:lnTo>
                  <a:lnTo>
                    <a:pt x="160521" y="467098"/>
                  </a:lnTo>
                  <a:lnTo>
                    <a:pt x="160764" y="471597"/>
                  </a:lnTo>
                  <a:lnTo>
                    <a:pt x="161210" y="476612"/>
                  </a:lnTo>
                  <a:lnTo>
                    <a:pt x="160819" y="479545"/>
                  </a:lnTo>
                  <a:lnTo>
                    <a:pt x="160654" y="482792"/>
                  </a:lnTo>
                  <a:lnTo>
                    <a:pt x="164801" y="497305"/>
                  </a:lnTo>
                  <a:lnTo>
                    <a:pt x="164754" y="500684"/>
                  </a:lnTo>
                  <a:lnTo>
                    <a:pt x="164550" y="502859"/>
                  </a:lnTo>
                  <a:lnTo>
                    <a:pt x="163267" y="511786"/>
                  </a:lnTo>
                  <a:lnTo>
                    <a:pt x="161546" y="523685"/>
                  </a:lnTo>
                  <a:lnTo>
                    <a:pt x="164550" y="526791"/>
                  </a:lnTo>
                  <a:lnTo>
                    <a:pt x="168822" y="530499"/>
                  </a:lnTo>
                  <a:lnTo>
                    <a:pt x="171224" y="531962"/>
                  </a:lnTo>
                  <a:lnTo>
                    <a:pt x="174768" y="536359"/>
                  </a:lnTo>
                  <a:lnTo>
                    <a:pt x="177475" y="540639"/>
                  </a:lnTo>
                  <a:lnTo>
                    <a:pt x="177099" y="543471"/>
                  </a:lnTo>
                  <a:lnTo>
                    <a:pt x="176317" y="546592"/>
                  </a:lnTo>
                  <a:lnTo>
                    <a:pt x="175182" y="548767"/>
                  </a:lnTo>
                  <a:lnTo>
                    <a:pt x="174111" y="551748"/>
                  </a:lnTo>
                  <a:lnTo>
                    <a:pt x="173633" y="553946"/>
                  </a:lnTo>
                  <a:lnTo>
                    <a:pt x="173133" y="554533"/>
                  </a:lnTo>
                  <a:lnTo>
                    <a:pt x="168399" y="554776"/>
                  </a:lnTo>
                  <a:lnTo>
                    <a:pt x="165904" y="555605"/>
                  </a:lnTo>
                  <a:lnTo>
                    <a:pt x="164597" y="556536"/>
                  </a:lnTo>
                  <a:lnTo>
                    <a:pt x="165043" y="561527"/>
                  </a:lnTo>
                  <a:lnTo>
                    <a:pt x="167914" y="570626"/>
                  </a:lnTo>
                  <a:lnTo>
                    <a:pt x="170301" y="577057"/>
                  </a:lnTo>
                  <a:lnTo>
                    <a:pt x="171067" y="581281"/>
                  </a:lnTo>
                  <a:lnTo>
                    <a:pt x="170285" y="585553"/>
                  </a:lnTo>
                  <a:lnTo>
                    <a:pt x="169471" y="587736"/>
                  </a:lnTo>
                  <a:lnTo>
                    <a:pt x="169448" y="590669"/>
                  </a:lnTo>
                  <a:lnTo>
                    <a:pt x="168822" y="596490"/>
                  </a:lnTo>
                  <a:lnTo>
                    <a:pt x="166975" y="599424"/>
                  </a:lnTo>
                  <a:lnTo>
                    <a:pt x="164558" y="602616"/>
                  </a:lnTo>
                  <a:lnTo>
                    <a:pt x="161867" y="604994"/>
                  </a:lnTo>
                  <a:lnTo>
                    <a:pt x="159731" y="605659"/>
                  </a:lnTo>
                  <a:lnTo>
                    <a:pt x="157900" y="605933"/>
                  </a:lnTo>
                  <a:lnTo>
                    <a:pt x="156664" y="607138"/>
                  </a:lnTo>
                  <a:lnTo>
                    <a:pt x="155545" y="610682"/>
                  </a:lnTo>
                  <a:lnTo>
                    <a:pt x="154513" y="614390"/>
                  </a:lnTo>
                  <a:lnTo>
                    <a:pt x="151141" y="618943"/>
                  </a:lnTo>
                  <a:lnTo>
                    <a:pt x="151235" y="620524"/>
                  </a:lnTo>
                  <a:lnTo>
                    <a:pt x="152518" y="625891"/>
                  </a:lnTo>
                  <a:lnTo>
                    <a:pt x="153723" y="631977"/>
                  </a:lnTo>
                  <a:lnTo>
                    <a:pt x="152705" y="637649"/>
                  </a:lnTo>
                  <a:lnTo>
                    <a:pt x="151837" y="643571"/>
                  </a:lnTo>
                  <a:lnTo>
                    <a:pt x="150311" y="647507"/>
                  </a:lnTo>
                  <a:lnTo>
                    <a:pt x="148137" y="648915"/>
                  </a:lnTo>
                  <a:lnTo>
                    <a:pt x="146541" y="648211"/>
                  </a:lnTo>
                  <a:lnTo>
                    <a:pt x="144734" y="642813"/>
                  </a:lnTo>
                  <a:lnTo>
                    <a:pt x="144640" y="641537"/>
                  </a:lnTo>
                  <a:lnTo>
                    <a:pt x="144194" y="639879"/>
                  </a:lnTo>
                  <a:lnTo>
                    <a:pt x="139061" y="638228"/>
                  </a:lnTo>
                  <a:lnTo>
                    <a:pt x="138154" y="638283"/>
                  </a:lnTo>
                  <a:lnTo>
                    <a:pt x="136136" y="637313"/>
                  </a:lnTo>
                  <a:lnTo>
                    <a:pt x="134954" y="637039"/>
                  </a:lnTo>
                  <a:lnTo>
                    <a:pt x="132529" y="636484"/>
                  </a:lnTo>
                  <a:lnTo>
                    <a:pt x="130511" y="631680"/>
                  </a:lnTo>
                  <a:lnTo>
                    <a:pt x="128375" y="627674"/>
                  </a:lnTo>
                  <a:lnTo>
                    <a:pt x="128062" y="626000"/>
                  </a:lnTo>
                  <a:lnTo>
                    <a:pt x="128140" y="618466"/>
                  </a:lnTo>
                  <a:lnTo>
                    <a:pt x="127483" y="615102"/>
                  </a:lnTo>
                  <a:lnTo>
                    <a:pt x="127279" y="611425"/>
                  </a:lnTo>
                  <a:lnTo>
                    <a:pt x="125934" y="614414"/>
                  </a:lnTo>
                  <a:lnTo>
                    <a:pt x="126716" y="619131"/>
                  </a:lnTo>
                  <a:lnTo>
                    <a:pt x="125057" y="621103"/>
                  </a:lnTo>
                  <a:lnTo>
                    <a:pt x="122953" y="622065"/>
                  </a:lnTo>
                  <a:lnTo>
                    <a:pt x="123149" y="624811"/>
                  </a:lnTo>
                  <a:lnTo>
                    <a:pt x="124009" y="625335"/>
                  </a:lnTo>
                  <a:lnTo>
                    <a:pt x="124189" y="628175"/>
                  </a:lnTo>
                  <a:lnTo>
                    <a:pt x="123681" y="632384"/>
                  </a:lnTo>
                  <a:lnTo>
                    <a:pt x="119550" y="641686"/>
                  </a:lnTo>
                  <a:lnTo>
                    <a:pt x="118721" y="642680"/>
                  </a:lnTo>
                  <a:lnTo>
                    <a:pt x="118149" y="643931"/>
                  </a:lnTo>
                  <a:lnTo>
                    <a:pt x="116037" y="643102"/>
                  </a:lnTo>
                  <a:lnTo>
                    <a:pt x="113322" y="645684"/>
                  </a:lnTo>
                  <a:lnTo>
                    <a:pt x="110749" y="646099"/>
                  </a:lnTo>
                  <a:lnTo>
                    <a:pt x="109817" y="643180"/>
                  </a:lnTo>
                  <a:lnTo>
                    <a:pt x="106195" y="639308"/>
                  </a:lnTo>
                  <a:lnTo>
                    <a:pt x="104490" y="639527"/>
                  </a:lnTo>
                  <a:lnTo>
                    <a:pt x="106023" y="641436"/>
                  </a:lnTo>
                  <a:lnTo>
                    <a:pt x="107541" y="643916"/>
                  </a:lnTo>
                  <a:lnTo>
                    <a:pt x="106680" y="645551"/>
                  </a:lnTo>
                  <a:lnTo>
                    <a:pt x="105835" y="646623"/>
                  </a:lnTo>
                  <a:lnTo>
                    <a:pt x="104357" y="647178"/>
                  </a:lnTo>
                  <a:lnTo>
                    <a:pt x="99060" y="650409"/>
                  </a:lnTo>
                  <a:lnTo>
                    <a:pt x="100946" y="652576"/>
                  </a:lnTo>
                  <a:lnTo>
                    <a:pt x="99342" y="655033"/>
                  </a:lnTo>
                  <a:lnTo>
                    <a:pt x="97496" y="655393"/>
                  </a:lnTo>
                  <a:lnTo>
                    <a:pt x="96510" y="656535"/>
                  </a:lnTo>
                  <a:lnTo>
                    <a:pt x="96166" y="658084"/>
                  </a:lnTo>
                  <a:lnTo>
                    <a:pt x="90681" y="662504"/>
                  </a:lnTo>
                  <a:lnTo>
                    <a:pt x="81747" y="673778"/>
                  </a:lnTo>
                  <a:lnTo>
                    <a:pt x="77155" y="676954"/>
                  </a:lnTo>
                  <a:lnTo>
                    <a:pt x="73947" y="680240"/>
                  </a:lnTo>
                  <a:lnTo>
                    <a:pt x="71123" y="680162"/>
                  </a:lnTo>
                  <a:lnTo>
                    <a:pt x="67571" y="682955"/>
                  </a:lnTo>
                  <a:lnTo>
                    <a:pt x="58574" y="685396"/>
                  </a:lnTo>
                  <a:lnTo>
                    <a:pt x="52605" y="684293"/>
                  </a:lnTo>
                  <a:lnTo>
                    <a:pt x="48450" y="685263"/>
                  </a:lnTo>
                  <a:lnTo>
                    <a:pt x="46221" y="683346"/>
                  </a:lnTo>
                  <a:lnTo>
                    <a:pt x="45931" y="682032"/>
                  </a:lnTo>
                  <a:lnTo>
                    <a:pt x="46041" y="681265"/>
                  </a:lnTo>
                  <a:lnTo>
                    <a:pt x="46409" y="680342"/>
                  </a:lnTo>
                  <a:lnTo>
                    <a:pt x="45634" y="680037"/>
                  </a:lnTo>
                  <a:lnTo>
                    <a:pt x="44007" y="679880"/>
                  </a:lnTo>
                  <a:lnTo>
                    <a:pt x="43310" y="680803"/>
                  </a:lnTo>
                  <a:lnTo>
                    <a:pt x="43217" y="682908"/>
                  </a:lnTo>
                  <a:lnTo>
                    <a:pt x="42442" y="683455"/>
                  </a:lnTo>
                  <a:lnTo>
                    <a:pt x="39344" y="682250"/>
                  </a:lnTo>
                  <a:lnTo>
                    <a:pt x="38562" y="681171"/>
                  </a:lnTo>
                  <a:lnTo>
                    <a:pt x="39673" y="678973"/>
                  </a:lnTo>
                  <a:lnTo>
                    <a:pt x="41582" y="676993"/>
                  </a:lnTo>
                  <a:lnTo>
                    <a:pt x="41237" y="676586"/>
                  </a:lnTo>
                  <a:lnTo>
                    <a:pt x="40870" y="675382"/>
                  </a:lnTo>
                  <a:lnTo>
                    <a:pt x="39938" y="675225"/>
                  </a:lnTo>
                  <a:lnTo>
                    <a:pt x="37169" y="675522"/>
                  </a:lnTo>
                  <a:lnTo>
                    <a:pt x="34916" y="675163"/>
                  </a:lnTo>
                  <a:lnTo>
                    <a:pt x="27578" y="670695"/>
                  </a:lnTo>
                  <a:lnTo>
                    <a:pt x="25864" y="668301"/>
                  </a:lnTo>
                  <a:lnTo>
                    <a:pt x="19942" y="664476"/>
                  </a:lnTo>
                  <a:lnTo>
                    <a:pt x="17290" y="660408"/>
                  </a:lnTo>
                  <a:lnTo>
                    <a:pt x="15780" y="655933"/>
                  </a:lnTo>
                  <a:lnTo>
                    <a:pt x="15897" y="651864"/>
                  </a:lnTo>
                  <a:lnTo>
                    <a:pt x="16625" y="645394"/>
                  </a:lnTo>
                  <a:lnTo>
                    <a:pt x="17869" y="643791"/>
                  </a:lnTo>
                  <a:lnTo>
                    <a:pt x="23181" y="646067"/>
                  </a:lnTo>
                  <a:lnTo>
                    <a:pt x="28555" y="649854"/>
                  </a:lnTo>
                  <a:lnTo>
                    <a:pt x="29393" y="649666"/>
                  </a:lnTo>
                  <a:lnTo>
                    <a:pt x="31082" y="646693"/>
                  </a:lnTo>
                  <a:lnTo>
                    <a:pt x="34353" y="644299"/>
                  </a:lnTo>
                  <a:lnTo>
                    <a:pt x="33422" y="643642"/>
                  </a:lnTo>
                  <a:lnTo>
                    <a:pt x="28555" y="646388"/>
                  </a:lnTo>
                  <a:lnTo>
                    <a:pt x="26748" y="644870"/>
                  </a:lnTo>
                  <a:lnTo>
                    <a:pt x="23940" y="641772"/>
                  </a:lnTo>
                  <a:lnTo>
                    <a:pt x="23940" y="640168"/>
                  </a:lnTo>
                  <a:lnTo>
                    <a:pt x="25246" y="638565"/>
                  </a:lnTo>
                  <a:lnTo>
                    <a:pt x="25684" y="636397"/>
                  </a:lnTo>
                  <a:lnTo>
                    <a:pt x="25004" y="634348"/>
                  </a:lnTo>
                  <a:lnTo>
                    <a:pt x="25324" y="631555"/>
                  </a:lnTo>
                  <a:lnTo>
                    <a:pt x="27492" y="628590"/>
                  </a:lnTo>
                  <a:lnTo>
                    <a:pt x="30746" y="625578"/>
                  </a:lnTo>
                  <a:lnTo>
                    <a:pt x="33093" y="622659"/>
                  </a:lnTo>
                  <a:lnTo>
                    <a:pt x="35503" y="620868"/>
                  </a:lnTo>
                  <a:lnTo>
                    <a:pt x="35252" y="620266"/>
                  </a:lnTo>
                  <a:lnTo>
                    <a:pt x="32498" y="621408"/>
                  </a:lnTo>
                  <a:lnTo>
                    <a:pt x="29862" y="623348"/>
                  </a:lnTo>
                  <a:lnTo>
                    <a:pt x="26764" y="626595"/>
                  </a:lnTo>
                  <a:lnTo>
                    <a:pt x="22985" y="629215"/>
                  </a:lnTo>
                  <a:lnTo>
                    <a:pt x="20192" y="630233"/>
                  </a:lnTo>
                  <a:lnTo>
                    <a:pt x="18862" y="631078"/>
                  </a:lnTo>
                  <a:lnTo>
                    <a:pt x="16812" y="631891"/>
                  </a:lnTo>
                  <a:lnTo>
                    <a:pt x="14692" y="635639"/>
                  </a:lnTo>
                  <a:lnTo>
                    <a:pt x="12377" y="637242"/>
                  </a:lnTo>
                  <a:lnTo>
                    <a:pt x="8230" y="637407"/>
                  </a:lnTo>
                  <a:lnTo>
                    <a:pt x="7315" y="634668"/>
                  </a:lnTo>
                  <a:lnTo>
                    <a:pt x="8488" y="624905"/>
                  </a:lnTo>
                  <a:lnTo>
                    <a:pt x="9740" y="620125"/>
                  </a:lnTo>
                  <a:lnTo>
                    <a:pt x="11117" y="616737"/>
                  </a:lnTo>
                  <a:lnTo>
                    <a:pt x="13276" y="616166"/>
                  </a:lnTo>
                  <a:lnTo>
                    <a:pt x="14794" y="613678"/>
                  </a:lnTo>
                  <a:lnTo>
                    <a:pt x="16054" y="613678"/>
                  </a:lnTo>
                  <a:lnTo>
                    <a:pt x="17149" y="614828"/>
                  </a:lnTo>
                  <a:lnTo>
                    <a:pt x="21381" y="615939"/>
                  </a:lnTo>
                  <a:lnTo>
                    <a:pt x="23470" y="612771"/>
                  </a:lnTo>
                  <a:lnTo>
                    <a:pt x="26185" y="612301"/>
                  </a:lnTo>
                  <a:lnTo>
                    <a:pt x="31137" y="609094"/>
                  </a:lnTo>
                  <a:lnTo>
                    <a:pt x="31035" y="608507"/>
                  </a:lnTo>
                  <a:lnTo>
                    <a:pt x="27687" y="609211"/>
                  </a:lnTo>
                  <a:lnTo>
                    <a:pt x="25653" y="609313"/>
                  </a:lnTo>
                  <a:lnTo>
                    <a:pt x="22743" y="610119"/>
                  </a:lnTo>
                  <a:lnTo>
                    <a:pt x="21194" y="609540"/>
                  </a:lnTo>
                  <a:lnTo>
                    <a:pt x="20466" y="607138"/>
                  </a:lnTo>
                  <a:lnTo>
                    <a:pt x="21632" y="604963"/>
                  </a:lnTo>
                  <a:lnTo>
                    <a:pt x="26302" y="599760"/>
                  </a:lnTo>
                  <a:lnTo>
                    <a:pt x="27922" y="597476"/>
                  </a:lnTo>
                  <a:lnTo>
                    <a:pt x="28837" y="595340"/>
                  </a:lnTo>
                  <a:lnTo>
                    <a:pt x="28688" y="593885"/>
                  </a:lnTo>
                  <a:lnTo>
                    <a:pt x="29471" y="590865"/>
                  </a:lnTo>
                  <a:lnTo>
                    <a:pt x="34040" y="585584"/>
                  </a:lnTo>
                  <a:lnTo>
                    <a:pt x="37764" y="583159"/>
                  </a:lnTo>
                  <a:lnTo>
                    <a:pt x="38984" y="585240"/>
                  </a:lnTo>
                  <a:lnTo>
                    <a:pt x="37944" y="591741"/>
                  </a:lnTo>
                  <a:lnTo>
                    <a:pt x="37951" y="594417"/>
                  </a:lnTo>
                  <a:lnTo>
                    <a:pt x="40893" y="584951"/>
                  </a:lnTo>
                  <a:lnTo>
                    <a:pt x="42192" y="582690"/>
                  </a:lnTo>
                  <a:lnTo>
                    <a:pt x="43663" y="581094"/>
                  </a:lnTo>
                  <a:lnTo>
                    <a:pt x="47230" y="580022"/>
                  </a:lnTo>
                  <a:lnTo>
                    <a:pt x="48239" y="578520"/>
                  </a:lnTo>
                  <a:lnTo>
                    <a:pt x="44077" y="579013"/>
                  </a:lnTo>
                  <a:lnTo>
                    <a:pt x="33993" y="582643"/>
                  </a:lnTo>
                  <a:lnTo>
                    <a:pt x="29745" y="585874"/>
                  </a:lnTo>
                  <a:lnTo>
                    <a:pt x="28610" y="588354"/>
                  </a:lnTo>
                  <a:lnTo>
                    <a:pt x="25661" y="592093"/>
                  </a:lnTo>
                  <a:lnTo>
                    <a:pt x="24276" y="594511"/>
                  </a:lnTo>
                  <a:lnTo>
                    <a:pt x="23666" y="598063"/>
                  </a:lnTo>
                  <a:lnTo>
                    <a:pt x="22007" y="599987"/>
                  </a:lnTo>
                  <a:lnTo>
                    <a:pt x="19762" y="600699"/>
                  </a:lnTo>
                  <a:lnTo>
                    <a:pt x="16648" y="605174"/>
                  </a:lnTo>
                  <a:lnTo>
                    <a:pt x="15271" y="608765"/>
                  </a:lnTo>
                  <a:lnTo>
                    <a:pt x="12173" y="611613"/>
                  </a:lnTo>
                  <a:lnTo>
                    <a:pt x="10210" y="613803"/>
                  </a:lnTo>
                  <a:lnTo>
                    <a:pt x="9560" y="614586"/>
                  </a:lnTo>
                  <a:lnTo>
                    <a:pt x="8496" y="616729"/>
                  </a:lnTo>
                  <a:lnTo>
                    <a:pt x="7612" y="616886"/>
                  </a:lnTo>
                  <a:lnTo>
                    <a:pt x="6846" y="615626"/>
                  </a:lnTo>
                  <a:lnTo>
                    <a:pt x="6713" y="612857"/>
                  </a:lnTo>
                  <a:lnTo>
                    <a:pt x="7025" y="608413"/>
                  </a:lnTo>
                  <a:lnTo>
                    <a:pt x="8520" y="605205"/>
                  </a:lnTo>
                  <a:lnTo>
                    <a:pt x="9232" y="602068"/>
                  </a:lnTo>
                  <a:lnTo>
                    <a:pt x="8246" y="599134"/>
                  </a:lnTo>
                  <a:lnTo>
                    <a:pt x="8934" y="597272"/>
                  </a:lnTo>
                  <a:lnTo>
                    <a:pt x="10241" y="597343"/>
                  </a:lnTo>
                  <a:lnTo>
                    <a:pt x="12682" y="598188"/>
                  </a:lnTo>
                  <a:lnTo>
                    <a:pt x="15271" y="598055"/>
                  </a:lnTo>
                  <a:lnTo>
                    <a:pt x="19535" y="595731"/>
                  </a:lnTo>
                  <a:lnTo>
                    <a:pt x="18855" y="594370"/>
                  </a:lnTo>
                  <a:lnTo>
                    <a:pt x="17016" y="594174"/>
                  </a:lnTo>
                  <a:lnTo>
                    <a:pt x="13581" y="594370"/>
                  </a:lnTo>
                  <a:lnTo>
                    <a:pt x="10695" y="592093"/>
                  </a:lnTo>
                  <a:lnTo>
                    <a:pt x="8449" y="587556"/>
                  </a:lnTo>
                  <a:lnTo>
                    <a:pt x="7432" y="581469"/>
                  </a:lnTo>
                  <a:lnTo>
                    <a:pt x="8113" y="579725"/>
                  </a:lnTo>
                  <a:lnTo>
                    <a:pt x="16421" y="573497"/>
                  </a:lnTo>
                  <a:lnTo>
                    <a:pt x="18659" y="570657"/>
                  </a:lnTo>
                  <a:lnTo>
                    <a:pt x="17360" y="570375"/>
                  </a:lnTo>
                  <a:lnTo>
                    <a:pt x="14239" y="573818"/>
                  </a:lnTo>
                  <a:lnTo>
                    <a:pt x="9779" y="575946"/>
                  </a:lnTo>
                  <a:lnTo>
                    <a:pt x="6963" y="572981"/>
                  </a:lnTo>
                  <a:lnTo>
                    <a:pt x="5500" y="569781"/>
                  </a:lnTo>
                  <a:lnTo>
                    <a:pt x="4655" y="562998"/>
                  </a:lnTo>
                  <a:lnTo>
                    <a:pt x="4960" y="559501"/>
                  </a:lnTo>
                  <a:lnTo>
                    <a:pt x="4608" y="554893"/>
                  </a:lnTo>
                  <a:lnTo>
                    <a:pt x="6517" y="553391"/>
                  </a:lnTo>
                  <a:lnTo>
                    <a:pt x="8645" y="554189"/>
                  </a:lnTo>
                  <a:lnTo>
                    <a:pt x="10749" y="554486"/>
                  </a:lnTo>
                  <a:lnTo>
                    <a:pt x="15514" y="554079"/>
                  </a:lnTo>
                  <a:lnTo>
                    <a:pt x="26029" y="551302"/>
                  </a:lnTo>
                  <a:lnTo>
                    <a:pt x="32804" y="552953"/>
                  </a:lnTo>
                  <a:lnTo>
                    <a:pt x="35557" y="552804"/>
                  </a:lnTo>
                  <a:lnTo>
                    <a:pt x="39774" y="550410"/>
                  </a:lnTo>
                  <a:lnTo>
                    <a:pt x="43459" y="550168"/>
                  </a:lnTo>
                  <a:lnTo>
                    <a:pt x="46221" y="551990"/>
                  </a:lnTo>
                  <a:lnTo>
                    <a:pt x="47731" y="554087"/>
                  </a:lnTo>
                  <a:lnTo>
                    <a:pt x="47919" y="556880"/>
                  </a:lnTo>
                  <a:lnTo>
                    <a:pt x="49194" y="558742"/>
                  </a:lnTo>
                  <a:lnTo>
                    <a:pt x="50054" y="558132"/>
                  </a:lnTo>
                  <a:lnTo>
                    <a:pt x="49366" y="555918"/>
                  </a:lnTo>
                  <a:lnTo>
                    <a:pt x="49225" y="552483"/>
                  </a:lnTo>
                  <a:lnTo>
                    <a:pt x="60311" y="548579"/>
                  </a:lnTo>
                  <a:lnTo>
                    <a:pt x="61617" y="547062"/>
                  </a:lnTo>
                  <a:lnTo>
                    <a:pt x="57213" y="546530"/>
                  </a:lnTo>
                  <a:lnTo>
                    <a:pt x="55953" y="542954"/>
                  </a:lnTo>
                  <a:lnTo>
                    <a:pt x="58277" y="537525"/>
                  </a:lnTo>
                  <a:lnTo>
                    <a:pt x="58058" y="536821"/>
                  </a:lnTo>
                  <a:lnTo>
                    <a:pt x="55609" y="539692"/>
                  </a:lnTo>
                  <a:lnTo>
                    <a:pt x="54404" y="543713"/>
                  </a:lnTo>
                  <a:lnTo>
                    <a:pt x="54889" y="546921"/>
                  </a:lnTo>
                  <a:lnTo>
                    <a:pt x="54404" y="548407"/>
                  </a:lnTo>
                  <a:lnTo>
                    <a:pt x="52151" y="549088"/>
                  </a:lnTo>
                  <a:lnTo>
                    <a:pt x="47081" y="549338"/>
                  </a:lnTo>
                  <a:lnTo>
                    <a:pt x="43827" y="547977"/>
                  </a:lnTo>
                  <a:lnTo>
                    <a:pt x="40815" y="547242"/>
                  </a:lnTo>
                  <a:lnTo>
                    <a:pt x="39790" y="546217"/>
                  </a:lnTo>
                  <a:lnTo>
                    <a:pt x="40134" y="543924"/>
                  </a:lnTo>
                  <a:lnTo>
                    <a:pt x="39563" y="543447"/>
                  </a:lnTo>
                  <a:lnTo>
                    <a:pt x="38311" y="545505"/>
                  </a:lnTo>
                  <a:lnTo>
                    <a:pt x="37200" y="549596"/>
                  </a:lnTo>
                  <a:lnTo>
                    <a:pt x="34806" y="550543"/>
                  </a:lnTo>
                  <a:lnTo>
                    <a:pt x="28196" y="549025"/>
                  </a:lnTo>
                  <a:lnTo>
                    <a:pt x="18627" y="549917"/>
                  </a:lnTo>
                  <a:lnTo>
                    <a:pt x="14333" y="551967"/>
                  </a:lnTo>
                  <a:lnTo>
                    <a:pt x="11555" y="551701"/>
                  </a:lnTo>
                  <a:lnTo>
                    <a:pt x="6767" y="548102"/>
                  </a:lnTo>
                  <a:lnTo>
                    <a:pt x="4905" y="545231"/>
                  </a:lnTo>
                  <a:lnTo>
                    <a:pt x="4209" y="539426"/>
                  </a:lnTo>
                  <a:lnTo>
                    <a:pt x="4491" y="536868"/>
                  </a:lnTo>
                  <a:lnTo>
                    <a:pt x="8215" y="535788"/>
                  </a:lnTo>
                  <a:lnTo>
                    <a:pt x="10100" y="535858"/>
                  </a:lnTo>
                  <a:lnTo>
                    <a:pt x="11868" y="534482"/>
                  </a:lnTo>
                  <a:lnTo>
                    <a:pt x="10303" y="533582"/>
                  </a:lnTo>
                  <a:lnTo>
                    <a:pt x="8105" y="531814"/>
                  </a:lnTo>
                  <a:lnTo>
                    <a:pt x="6611" y="528278"/>
                  </a:lnTo>
                  <a:lnTo>
                    <a:pt x="4350" y="527120"/>
                  </a:lnTo>
                  <a:lnTo>
                    <a:pt x="2840" y="524092"/>
                  </a:lnTo>
                  <a:lnTo>
                    <a:pt x="2457" y="519515"/>
                  </a:lnTo>
                  <a:lnTo>
                    <a:pt x="2887" y="516323"/>
                  </a:lnTo>
                  <a:lnTo>
                    <a:pt x="4091" y="515299"/>
                  </a:lnTo>
                  <a:lnTo>
                    <a:pt x="6994" y="515995"/>
                  </a:lnTo>
                  <a:lnTo>
                    <a:pt x="14645" y="515455"/>
                  </a:lnTo>
                  <a:lnTo>
                    <a:pt x="21843" y="518709"/>
                  </a:lnTo>
                  <a:lnTo>
                    <a:pt x="26733" y="520540"/>
                  </a:lnTo>
                  <a:lnTo>
                    <a:pt x="36629" y="519617"/>
                  </a:lnTo>
                  <a:lnTo>
                    <a:pt x="42427" y="516715"/>
                  </a:lnTo>
                  <a:lnTo>
                    <a:pt x="41362" y="515917"/>
                  </a:lnTo>
                  <a:lnTo>
                    <a:pt x="35072" y="517591"/>
                  </a:lnTo>
                  <a:lnTo>
                    <a:pt x="29260" y="517520"/>
                  </a:lnTo>
                  <a:lnTo>
                    <a:pt x="19011" y="514242"/>
                  </a:lnTo>
                  <a:lnTo>
                    <a:pt x="14810" y="513186"/>
                  </a:lnTo>
                  <a:lnTo>
                    <a:pt x="10280" y="513656"/>
                  </a:lnTo>
                  <a:lnTo>
                    <a:pt x="7925" y="512662"/>
                  </a:lnTo>
                  <a:lnTo>
                    <a:pt x="6540" y="509407"/>
                  </a:lnTo>
                  <a:lnTo>
                    <a:pt x="7565" y="503164"/>
                  </a:lnTo>
                  <a:lnTo>
                    <a:pt x="9709" y="501819"/>
                  </a:lnTo>
                  <a:lnTo>
                    <a:pt x="10867" y="503446"/>
                  </a:lnTo>
                  <a:lnTo>
                    <a:pt x="12267" y="503548"/>
                  </a:lnTo>
                  <a:lnTo>
                    <a:pt x="13691" y="500935"/>
                  </a:lnTo>
                  <a:lnTo>
                    <a:pt x="15044" y="499440"/>
                  </a:lnTo>
                  <a:lnTo>
                    <a:pt x="16124" y="496061"/>
                  </a:lnTo>
                  <a:lnTo>
                    <a:pt x="20184" y="492845"/>
                  </a:lnTo>
                  <a:lnTo>
                    <a:pt x="21898" y="492571"/>
                  </a:lnTo>
                  <a:lnTo>
                    <a:pt x="24354" y="491093"/>
                  </a:lnTo>
                  <a:lnTo>
                    <a:pt x="25927" y="491515"/>
                  </a:lnTo>
                  <a:lnTo>
                    <a:pt x="26928" y="493002"/>
                  </a:lnTo>
                  <a:lnTo>
                    <a:pt x="28203" y="494230"/>
                  </a:lnTo>
                  <a:lnTo>
                    <a:pt x="30957" y="494081"/>
                  </a:lnTo>
                  <a:lnTo>
                    <a:pt x="39109" y="491500"/>
                  </a:lnTo>
                  <a:lnTo>
                    <a:pt x="39986" y="490741"/>
                  </a:lnTo>
                  <a:lnTo>
                    <a:pt x="41574" y="488621"/>
                  </a:lnTo>
                  <a:lnTo>
                    <a:pt x="36410" y="489567"/>
                  </a:lnTo>
                  <a:lnTo>
                    <a:pt x="32123" y="491069"/>
                  </a:lnTo>
                  <a:lnTo>
                    <a:pt x="29361" y="491492"/>
                  </a:lnTo>
                  <a:lnTo>
                    <a:pt x="28970" y="489606"/>
                  </a:lnTo>
                  <a:lnTo>
                    <a:pt x="29987" y="487940"/>
                  </a:lnTo>
                  <a:lnTo>
                    <a:pt x="31583" y="486156"/>
                  </a:lnTo>
                  <a:lnTo>
                    <a:pt x="32358" y="483113"/>
                  </a:lnTo>
                  <a:lnTo>
                    <a:pt x="34118" y="481814"/>
                  </a:lnTo>
                  <a:lnTo>
                    <a:pt x="36019" y="481885"/>
                  </a:lnTo>
                  <a:lnTo>
                    <a:pt x="39946" y="481329"/>
                  </a:lnTo>
                  <a:lnTo>
                    <a:pt x="42716" y="480539"/>
                  </a:lnTo>
                  <a:lnTo>
                    <a:pt x="47465" y="481063"/>
                  </a:lnTo>
                  <a:lnTo>
                    <a:pt x="54553" y="482229"/>
                  </a:lnTo>
                  <a:lnTo>
                    <a:pt x="59114" y="485061"/>
                  </a:lnTo>
                  <a:lnTo>
                    <a:pt x="60835" y="484803"/>
                  </a:lnTo>
                  <a:lnTo>
                    <a:pt x="62658" y="484052"/>
                  </a:lnTo>
                  <a:lnTo>
                    <a:pt x="63487" y="483027"/>
                  </a:lnTo>
                  <a:lnTo>
                    <a:pt x="59904" y="481853"/>
                  </a:lnTo>
                  <a:lnTo>
                    <a:pt x="59700" y="480171"/>
                  </a:lnTo>
                  <a:lnTo>
                    <a:pt x="60146" y="478904"/>
                  </a:lnTo>
                  <a:lnTo>
                    <a:pt x="65999" y="476565"/>
                  </a:lnTo>
                  <a:lnTo>
                    <a:pt x="72382" y="476048"/>
                  </a:lnTo>
                  <a:lnTo>
                    <a:pt x="71287" y="474163"/>
                  </a:lnTo>
                  <a:lnTo>
                    <a:pt x="57299" y="477011"/>
                  </a:lnTo>
                  <a:lnTo>
                    <a:pt x="53645" y="475063"/>
                  </a:lnTo>
                  <a:lnTo>
                    <a:pt x="50758" y="475078"/>
                  </a:lnTo>
                  <a:lnTo>
                    <a:pt x="48873" y="476189"/>
                  </a:lnTo>
                  <a:lnTo>
                    <a:pt x="43490" y="477535"/>
                  </a:lnTo>
                  <a:lnTo>
                    <a:pt x="42505" y="476580"/>
                  </a:lnTo>
                  <a:lnTo>
                    <a:pt x="43530" y="473279"/>
                  </a:lnTo>
                  <a:lnTo>
                    <a:pt x="46753" y="467849"/>
                  </a:lnTo>
                  <a:lnTo>
                    <a:pt x="47019" y="466519"/>
                  </a:lnTo>
                  <a:lnTo>
                    <a:pt x="48513" y="465205"/>
                  </a:lnTo>
                  <a:lnTo>
                    <a:pt x="56868" y="462037"/>
                  </a:lnTo>
                  <a:lnTo>
                    <a:pt x="60882" y="458344"/>
                  </a:lnTo>
                  <a:lnTo>
                    <a:pt x="62689" y="457874"/>
                  </a:lnTo>
                  <a:lnTo>
                    <a:pt x="64481" y="458133"/>
                  </a:lnTo>
                  <a:lnTo>
                    <a:pt x="67211" y="457702"/>
                  </a:lnTo>
                  <a:lnTo>
                    <a:pt x="72484" y="458759"/>
                  </a:lnTo>
                  <a:lnTo>
                    <a:pt x="74917" y="463374"/>
                  </a:lnTo>
                  <a:lnTo>
                    <a:pt x="77100" y="464822"/>
                  </a:lnTo>
                  <a:lnTo>
                    <a:pt x="83961" y="470564"/>
                  </a:lnTo>
                  <a:lnTo>
                    <a:pt x="83656" y="468921"/>
                  </a:lnTo>
                  <a:lnTo>
                    <a:pt x="77710" y="461121"/>
                  </a:lnTo>
                  <a:lnTo>
                    <a:pt x="75441" y="459181"/>
                  </a:lnTo>
                  <a:lnTo>
                    <a:pt x="73744" y="455332"/>
                  </a:lnTo>
                  <a:lnTo>
                    <a:pt x="74323" y="451686"/>
                  </a:lnTo>
                  <a:lnTo>
                    <a:pt x="76231" y="449245"/>
                  </a:lnTo>
                  <a:lnTo>
                    <a:pt x="83014" y="447939"/>
                  </a:lnTo>
                  <a:lnTo>
                    <a:pt x="84227" y="446523"/>
                  </a:lnTo>
                  <a:lnTo>
                    <a:pt x="84352" y="444090"/>
                  </a:lnTo>
                  <a:lnTo>
                    <a:pt x="83312" y="442423"/>
                  </a:lnTo>
                  <a:lnTo>
                    <a:pt x="80816" y="442517"/>
                  </a:lnTo>
                  <a:lnTo>
                    <a:pt x="78758" y="441484"/>
                  </a:lnTo>
                  <a:lnTo>
                    <a:pt x="78195" y="438856"/>
                  </a:lnTo>
                  <a:lnTo>
                    <a:pt x="79017" y="437072"/>
                  </a:lnTo>
                  <a:lnTo>
                    <a:pt x="82928" y="433810"/>
                  </a:lnTo>
                  <a:lnTo>
                    <a:pt x="85064" y="432753"/>
                  </a:lnTo>
                  <a:lnTo>
                    <a:pt x="88772" y="431611"/>
                  </a:lnTo>
                  <a:lnTo>
                    <a:pt x="95211" y="434193"/>
                  </a:lnTo>
                  <a:lnTo>
                    <a:pt x="95704" y="435539"/>
                  </a:lnTo>
                  <a:lnTo>
                    <a:pt x="93897" y="438777"/>
                  </a:lnTo>
                  <a:lnTo>
                    <a:pt x="94077" y="440592"/>
                  </a:lnTo>
                  <a:lnTo>
                    <a:pt x="95657" y="440788"/>
                  </a:lnTo>
                  <a:lnTo>
                    <a:pt x="99334" y="435327"/>
                  </a:lnTo>
                  <a:lnTo>
                    <a:pt x="103660" y="434568"/>
                  </a:lnTo>
                  <a:lnTo>
                    <a:pt x="105452" y="433395"/>
                  </a:lnTo>
                  <a:lnTo>
                    <a:pt x="107533" y="432652"/>
                  </a:lnTo>
                  <a:lnTo>
                    <a:pt x="110498" y="437596"/>
                  </a:lnTo>
                  <a:lnTo>
                    <a:pt x="111805" y="439176"/>
                  </a:lnTo>
                  <a:lnTo>
                    <a:pt x="112783" y="439826"/>
                  </a:lnTo>
                  <a:lnTo>
                    <a:pt x="113729" y="443925"/>
                  </a:lnTo>
                  <a:lnTo>
                    <a:pt x="114645" y="444144"/>
                  </a:lnTo>
                  <a:lnTo>
                    <a:pt x="115951" y="442095"/>
                  </a:lnTo>
                  <a:lnTo>
                    <a:pt x="118322" y="441007"/>
                  </a:lnTo>
                  <a:lnTo>
                    <a:pt x="121646" y="440295"/>
                  </a:lnTo>
                  <a:lnTo>
                    <a:pt x="127154" y="441383"/>
                  </a:lnTo>
                  <a:lnTo>
                    <a:pt x="129650" y="440577"/>
                  </a:lnTo>
                  <a:lnTo>
                    <a:pt x="130870" y="440694"/>
                  </a:lnTo>
                  <a:lnTo>
                    <a:pt x="129697" y="437009"/>
                  </a:lnTo>
                  <a:lnTo>
                    <a:pt x="128969" y="435937"/>
                  </a:lnTo>
                  <a:lnTo>
                    <a:pt x="130104" y="432636"/>
                  </a:lnTo>
                  <a:lnTo>
                    <a:pt x="131285" y="431345"/>
                  </a:lnTo>
                  <a:lnTo>
                    <a:pt x="135087" y="429022"/>
                  </a:lnTo>
                  <a:lnTo>
                    <a:pt x="138717" y="427981"/>
                  </a:lnTo>
                  <a:lnTo>
                    <a:pt x="141088" y="425775"/>
                  </a:lnTo>
                  <a:lnTo>
                    <a:pt x="144272" y="423733"/>
                  </a:lnTo>
                  <a:lnTo>
                    <a:pt x="143771" y="422106"/>
                  </a:lnTo>
                  <a:lnTo>
                    <a:pt x="142887" y="420212"/>
                  </a:lnTo>
                  <a:lnTo>
                    <a:pt x="140822" y="420095"/>
                  </a:lnTo>
                  <a:lnTo>
                    <a:pt x="139985" y="419062"/>
                  </a:lnTo>
                  <a:lnTo>
                    <a:pt x="142598" y="416606"/>
                  </a:lnTo>
                  <a:lnTo>
                    <a:pt x="146181" y="413868"/>
                  </a:lnTo>
                  <a:lnTo>
                    <a:pt x="145555" y="412788"/>
                  </a:lnTo>
                  <a:lnTo>
                    <a:pt x="142864" y="411568"/>
                  </a:lnTo>
                  <a:lnTo>
                    <a:pt x="140822" y="412483"/>
                  </a:lnTo>
                  <a:lnTo>
                    <a:pt x="137786" y="414603"/>
                  </a:lnTo>
                  <a:lnTo>
                    <a:pt x="134250" y="417951"/>
                  </a:lnTo>
                  <a:lnTo>
                    <a:pt x="135400" y="418929"/>
                  </a:lnTo>
                  <a:lnTo>
                    <a:pt x="137168" y="421738"/>
                  </a:lnTo>
                  <a:lnTo>
                    <a:pt x="134704" y="425462"/>
                  </a:lnTo>
                  <a:lnTo>
                    <a:pt x="121623" y="435312"/>
                  </a:lnTo>
                  <a:lnTo>
                    <a:pt x="115388" y="438183"/>
                  </a:lnTo>
                  <a:lnTo>
                    <a:pt x="112509" y="437737"/>
                  </a:lnTo>
                  <a:lnTo>
                    <a:pt x="111820" y="435054"/>
                  </a:lnTo>
                  <a:lnTo>
                    <a:pt x="110498" y="433074"/>
                  </a:lnTo>
                  <a:lnTo>
                    <a:pt x="109074" y="428967"/>
                  </a:lnTo>
                  <a:lnTo>
                    <a:pt x="106649" y="429076"/>
                  </a:lnTo>
                  <a:lnTo>
                    <a:pt x="105272" y="429984"/>
                  </a:lnTo>
                  <a:lnTo>
                    <a:pt x="104678" y="428638"/>
                  </a:lnTo>
                  <a:lnTo>
                    <a:pt x="105718" y="424241"/>
                  </a:lnTo>
                  <a:lnTo>
                    <a:pt x="107768" y="420760"/>
                  </a:lnTo>
                  <a:lnTo>
                    <a:pt x="111202" y="418124"/>
                  </a:lnTo>
                  <a:lnTo>
                    <a:pt x="112853" y="414932"/>
                  </a:lnTo>
                  <a:lnTo>
                    <a:pt x="114402" y="409854"/>
                  </a:lnTo>
                  <a:lnTo>
                    <a:pt x="119370" y="405004"/>
                  </a:lnTo>
                  <a:lnTo>
                    <a:pt x="126599" y="392940"/>
                  </a:lnTo>
                  <a:lnTo>
                    <a:pt x="132490" y="389067"/>
                  </a:lnTo>
                  <a:lnTo>
                    <a:pt x="134649" y="384819"/>
                  </a:lnTo>
                  <a:lnTo>
                    <a:pt x="138123" y="382942"/>
                  </a:lnTo>
                  <a:lnTo>
                    <a:pt x="141088" y="379617"/>
                  </a:lnTo>
                  <a:lnTo>
                    <a:pt x="143411" y="379288"/>
                  </a:lnTo>
                  <a:lnTo>
                    <a:pt x="147636" y="376284"/>
                  </a:lnTo>
                  <a:lnTo>
                    <a:pt x="150030" y="372701"/>
                  </a:lnTo>
                  <a:lnTo>
                    <a:pt x="148465" y="372482"/>
                  </a:lnTo>
                  <a:lnTo>
                    <a:pt x="144749" y="374805"/>
                  </a:lnTo>
                  <a:lnTo>
                    <a:pt x="142645" y="375744"/>
                  </a:lnTo>
                  <a:lnTo>
                    <a:pt x="142793" y="371903"/>
                  </a:lnTo>
                  <a:lnTo>
                    <a:pt x="143810" y="367952"/>
                  </a:lnTo>
                  <a:lnTo>
                    <a:pt x="146869" y="364330"/>
                  </a:lnTo>
                  <a:lnTo>
                    <a:pt x="161585" y="353760"/>
                  </a:lnTo>
                  <a:lnTo>
                    <a:pt x="163056" y="355513"/>
                  </a:lnTo>
                  <a:lnTo>
                    <a:pt x="164816" y="358611"/>
                  </a:lnTo>
                  <a:lnTo>
                    <a:pt x="169244" y="357914"/>
                  </a:lnTo>
                  <a:lnTo>
                    <a:pt x="174298" y="351914"/>
                  </a:lnTo>
                  <a:lnTo>
                    <a:pt x="178187" y="345366"/>
                  </a:lnTo>
                  <a:lnTo>
                    <a:pt x="176082" y="346508"/>
                  </a:lnTo>
                  <a:lnTo>
                    <a:pt x="173790" y="349191"/>
                  </a:lnTo>
                  <a:lnTo>
                    <a:pt x="169323" y="352907"/>
                  </a:lnTo>
                  <a:lnTo>
                    <a:pt x="167257" y="353494"/>
                  </a:lnTo>
                  <a:lnTo>
                    <a:pt x="166076" y="353009"/>
                  </a:lnTo>
                  <a:lnTo>
                    <a:pt x="165419" y="350529"/>
                  </a:lnTo>
                  <a:lnTo>
                    <a:pt x="163870" y="349723"/>
                  </a:lnTo>
                  <a:lnTo>
                    <a:pt x="162469" y="350279"/>
                  </a:lnTo>
                  <a:lnTo>
                    <a:pt x="161022" y="348511"/>
                  </a:lnTo>
                  <a:lnTo>
                    <a:pt x="160764" y="344137"/>
                  </a:lnTo>
                  <a:lnTo>
                    <a:pt x="162610" y="337605"/>
                  </a:lnTo>
                  <a:lnTo>
                    <a:pt x="164073" y="333271"/>
                  </a:lnTo>
                  <a:lnTo>
                    <a:pt x="165653" y="329977"/>
                  </a:lnTo>
                  <a:lnTo>
                    <a:pt x="171865" y="320589"/>
                  </a:lnTo>
                  <a:lnTo>
                    <a:pt x="173203" y="315441"/>
                  </a:lnTo>
                  <a:lnTo>
                    <a:pt x="176012" y="312718"/>
                  </a:lnTo>
                  <a:lnTo>
                    <a:pt x="179657" y="313321"/>
                  </a:lnTo>
                  <a:lnTo>
                    <a:pt x="180760" y="312531"/>
                  </a:lnTo>
                  <a:lnTo>
                    <a:pt x="179509" y="309135"/>
                  </a:lnTo>
                  <a:lnTo>
                    <a:pt x="175534" y="306444"/>
                  </a:lnTo>
                  <a:lnTo>
                    <a:pt x="175292" y="304746"/>
                  </a:lnTo>
                  <a:lnTo>
                    <a:pt x="188537" y="300279"/>
                  </a:lnTo>
                  <a:lnTo>
                    <a:pt x="194843" y="300428"/>
                  </a:lnTo>
                  <a:lnTo>
                    <a:pt x="196713" y="298198"/>
                  </a:lnTo>
                  <a:lnTo>
                    <a:pt x="200139" y="296759"/>
                  </a:lnTo>
                  <a:lnTo>
                    <a:pt x="202736" y="294020"/>
                  </a:lnTo>
                  <a:lnTo>
                    <a:pt x="201399" y="292808"/>
                  </a:lnTo>
                  <a:lnTo>
                    <a:pt x="194991" y="295327"/>
                  </a:lnTo>
                  <a:lnTo>
                    <a:pt x="190986" y="296508"/>
                  </a:lnTo>
                  <a:lnTo>
                    <a:pt x="189178" y="296469"/>
                  </a:lnTo>
                  <a:lnTo>
                    <a:pt x="187762" y="297330"/>
                  </a:lnTo>
                  <a:lnTo>
                    <a:pt x="182646" y="297658"/>
                  </a:lnTo>
                  <a:lnTo>
                    <a:pt x="181527" y="286729"/>
                  </a:lnTo>
                  <a:lnTo>
                    <a:pt x="182333" y="280760"/>
                  </a:lnTo>
                  <a:lnTo>
                    <a:pt x="184242" y="280885"/>
                  </a:lnTo>
                  <a:lnTo>
                    <a:pt x="184680" y="275166"/>
                  </a:lnTo>
                  <a:lnTo>
                    <a:pt x="186886" y="271778"/>
                  </a:lnTo>
                  <a:lnTo>
                    <a:pt x="189930" y="271020"/>
                  </a:lnTo>
                  <a:lnTo>
                    <a:pt x="191463" y="269572"/>
                  </a:lnTo>
                  <a:lnTo>
                    <a:pt x="193677" y="266615"/>
                  </a:lnTo>
                  <a:lnTo>
                    <a:pt x="197338" y="267296"/>
                  </a:lnTo>
                  <a:lnTo>
                    <a:pt x="201101" y="266638"/>
                  </a:lnTo>
                  <a:lnTo>
                    <a:pt x="200162" y="265238"/>
                  </a:lnTo>
                  <a:lnTo>
                    <a:pt x="195492" y="263439"/>
                  </a:lnTo>
                  <a:lnTo>
                    <a:pt x="194342" y="260341"/>
                  </a:lnTo>
                  <a:lnTo>
                    <a:pt x="195985" y="258604"/>
                  </a:lnTo>
                  <a:lnTo>
                    <a:pt x="197776" y="257329"/>
                  </a:lnTo>
                  <a:lnTo>
                    <a:pt x="199356" y="257102"/>
                  </a:lnTo>
                  <a:lnTo>
                    <a:pt x="202478" y="251023"/>
                  </a:lnTo>
                  <a:lnTo>
                    <a:pt x="204379" y="248418"/>
                  </a:lnTo>
                  <a:lnTo>
                    <a:pt x="206499" y="248871"/>
                  </a:lnTo>
                  <a:lnTo>
                    <a:pt x="209457" y="246180"/>
                  </a:lnTo>
                  <a:lnTo>
                    <a:pt x="212367" y="247095"/>
                  </a:lnTo>
                  <a:lnTo>
                    <a:pt x="215176" y="245335"/>
                  </a:lnTo>
                  <a:lnTo>
                    <a:pt x="219017" y="244169"/>
                  </a:lnTo>
                  <a:lnTo>
                    <a:pt x="233076" y="243723"/>
                  </a:lnTo>
                  <a:lnTo>
                    <a:pt x="233490" y="241212"/>
                  </a:lnTo>
                  <a:lnTo>
                    <a:pt x="230533" y="240633"/>
                  </a:lnTo>
                  <a:lnTo>
                    <a:pt x="220089" y="239984"/>
                  </a:lnTo>
                  <a:lnTo>
                    <a:pt x="214753" y="240039"/>
                  </a:lnTo>
                  <a:lnTo>
                    <a:pt x="212508" y="240688"/>
                  </a:lnTo>
                  <a:lnTo>
                    <a:pt x="211687" y="239812"/>
                  </a:lnTo>
                  <a:lnTo>
                    <a:pt x="211835" y="238310"/>
                  </a:lnTo>
                  <a:lnTo>
                    <a:pt x="213775" y="235924"/>
                  </a:lnTo>
                  <a:lnTo>
                    <a:pt x="214691" y="233287"/>
                  </a:lnTo>
                  <a:lnTo>
                    <a:pt x="218571" y="226825"/>
                  </a:lnTo>
                  <a:lnTo>
                    <a:pt x="223117" y="222506"/>
                  </a:lnTo>
                  <a:lnTo>
                    <a:pt x="226598" y="223609"/>
                  </a:lnTo>
                  <a:lnTo>
                    <a:pt x="230298" y="227732"/>
                  </a:lnTo>
                  <a:lnTo>
                    <a:pt x="232935" y="228249"/>
                  </a:lnTo>
                  <a:lnTo>
                    <a:pt x="234163" y="229579"/>
                  </a:lnTo>
                  <a:lnTo>
                    <a:pt x="236088" y="235243"/>
                  </a:lnTo>
                  <a:lnTo>
                    <a:pt x="237003" y="235423"/>
                  </a:lnTo>
                  <a:lnTo>
                    <a:pt x="236588" y="229986"/>
                  </a:lnTo>
                  <a:lnTo>
                    <a:pt x="239131" y="225542"/>
                  </a:lnTo>
                  <a:lnTo>
                    <a:pt x="238474" y="224314"/>
                  </a:lnTo>
                  <a:lnTo>
                    <a:pt x="234656" y="225925"/>
                  </a:lnTo>
                  <a:lnTo>
                    <a:pt x="231730" y="224251"/>
                  </a:lnTo>
                  <a:lnTo>
                    <a:pt x="229422" y="220903"/>
                  </a:lnTo>
                  <a:lnTo>
                    <a:pt x="228765" y="217836"/>
                  </a:lnTo>
                  <a:lnTo>
                    <a:pt x="230205" y="214800"/>
                  </a:lnTo>
                  <a:lnTo>
                    <a:pt x="231558" y="213267"/>
                  </a:lnTo>
                  <a:lnTo>
                    <a:pt x="230643" y="211475"/>
                  </a:lnTo>
                  <a:lnTo>
                    <a:pt x="224869" y="216256"/>
                  </a:lnTo>
                  <a:lnTo>
                    <a:pt x="220785" y="217374"/>
                  </a:lnTo>
                  <a:lnTo>
                    <a:pt x="219173" y="216709"/>
                  </a:lnTo>
                  <a:lnTo>
                    <a:pt x="220042" y="212375"/>
                  </a:lnTo>
                  <a:lnTo>
                    <a:pt x="219557" y="208925"/>
                  </a:lnTo>
                  <a:lnTo>
                    <a:pt x="225033" y="200397"/>
                  </a:lnTo>
                  <a:lnTo>
                    <a:pt x="226919" y="199412"/>
                  </a:lnTo>
                  <a:lnTo>
                    <a:pt x="229993" y="200100"/>
                  </a:lnTo>
                  <a:lnTo>
                    <a:pt x="232771" y="202510"/>
                  </a:lnTo>
                  <a:lnTo>
                    <a:pt x="235094" y="202126"/>
                  </a:lnTo>
                  <a:lnTo>
                    <a:pt x="237613" y="200835"/>
                  </a:lnTo>
                  <a:lnTo>
                    <a:pt x="237269" y="198520"/>
                  </a:lnTo>
                  <a:lnTo>
                    <a:pt x="231808" y="197597"/>
                  </a:lnTo>
                  <a:lnTo>
                    <a:pt x="230400" y="195672"/>
                  </a:lnTo>
                  <a:lnTo>
                    <a:pt x="230909" y="193771"/>
                  </a:lnTo>
                  <a:lnTo>
                    <a:pt x="234656" y="191768"/>
                  </a:lnTo>
                  <a:lnTo>
                    <a:pt x="238388" y="188146"/>
                  </a:lnTo>
                  <a:lnTo>
                    <a:pt x="242659" y="187090"/>
                  </a:lnTo>
                  <a:lnTo>
                    <a:pt x="246094" y="184344"/>
                  </a:lnTo>
                  <a:lnTo>
                    <a:pt x="246759" y="184970"/>
                  </a:lnTo>
                  <a:lnTo>
                    <a:pt x="247338" y="186049"/>
                  </a:lnTo>
                  <a:lnTo>
                    <a:pt x="248574" y="196204"/>
                  </a:lnTo>
                  <a:lnTo>
                    <a:pt x="251648" y="204434"/>
                  </a:lnTo>
                  <a:lnTo>
                    <a:pt x="252783" y="204732"/>
                  </a:lnTo>
                  <a:lnTo>
                    <a:pt x="251602" y="197737"/>
                  </a:lnTo>
                  <a:lnTo>
                    <a:pt x="252705" y="195719"/>
                  </a:lnTo>
                  <a:lnTo>
                    <a:pt x="254097" y="194186"/>
                  </a:lnTo>
                  <a:lnTo>
                    <a:pt x="254535" y="192433"/>
                  </a:lnTo>
                  <a:lnTo>
                    <a:pt x="252939" y="191839"/>
                  </a:lnTo>
                  <a:lnTo>
                    <a:pt x="251633" y="189319"/>
                  </a:lnTo>
                  <a:lnTo>
                    <a:pt x="249771" y="181238"/>
                  </a:lnTo>
                  <a:lnTo>
                    <a:pt x="250412" y="179125"/>
                  </a:lnTo>
                  <a:lnTo>
                    <a:pt x="254457" y="174791"/>
                  </a:lnTo>
                  <a:lnTo>
                    <a:pt x="259527" y="173798"/>
                  </a:lnTo>
                  <a:lnTo>
                    <a:pt x="264925" y="176833"/>
                  </a:lnTo>
                  <a:lnTo>
                    <a:pt x="266826" y="176864"/>
                  </a:lnTo>
                  <a:lnTo>
                    <a:pt x="269956" y="176051"/>
                  </a:lnTo>
                  <a:lnTo>
                    <a:pt x="275267" y="173547"/>
                  </a:lnTo>
                  <a:lnTo>
                    <a:pt x="278397" y="172593"/>
                  </a:lnTo>
                  <a:lnTo>
                    <a:pt x="280024" y="172593"/>
                  </a:lnTo>
                  <a:lnTo>
                    <a:pt x="280423" y="171325"/>
                  </a:lnTo>
                  <a:lnTo>
                    <a:pt x="278913" y="170512"/>
                  </a:lnTo>
                  <a:lnTo>
                    <a:pt x="278428" y="169722"/>
                  </a:lnTo>
                  <a:lnTo>
                    <a:pt x="277247" y="169268"/>
                  </a:lnTo>
                  <a:lnTo>
                    <a:pt x="272333" y="170621"/>
                  </a:lnTo>
                  <a:lnTo>
                    <a:pt x="258776" y="170191"/>
                  </a:lnTo>
                  <a:lnTo>
                    <a:pt x="257469" y="168744"/>
                  </a:lnTo>
                  <a:lnTo>
                    <a:pt x="257227" y="166232"/>
                  </a:lnTo>
                  <a:lnTo>
                    <a:pt x="258666" y="162634"/>
                  </a:lnTo>
                  <a:lnTo>
                    <a:pt x="260246" y="160639"/>
                  </a:lnTo>
                  <a:lnTo>
                    <a:pt x="265363" y="157048"/>
                  </a:lnTo>
                  <a:lnTo>
                    <a:pt x="270769" y="156563"/>
                  </a:lnTo>
                  <a:lnTo>
                    <a:pt x="276472" y="150155"/>
                  </a:lnTo>
                  <a:lnTo>
                    <a:pt x="278647" y="145336"/>
                  </a:lnTo>
                  <a:lnTo>
                    <a:pt x="279883" y="137865"/>
                  </a:lnTo>
                  <a:lnTo>
                    <a:pt x="283357" y="131794"/>
                  </a:lnTo>
                  <a:lnTo>
                    <a:pt x="292072" y="128328"/>
                  </a:lnTo>
                  <a:lnTo>
                    <a:pt x="292424" y="126794"/>
                  </a:lnTo>
                  <a:lnTo>
                    <a:pt x="291501" y="123610"/>
                  </a:lnTo>
                  <a:lnTo>
                    <a:pt x="291579" y="117868"/>
                  </a:lnTo>
                  <a:lnTo>
                    <a:pt x="293965" y="111148"/>
                  </a:lnTo>
                  <a:lnTo>
                    <a:pt x="295554" y="108808"/>
                  </a:lnTo>
                  <a:lnTo>
                    <a:pt x="296289" y="108527"/>
                  </a:lnTo>
                  <a:lnTo>
                    <a:pt x="298166" y="110733"/>
                  </a:lnTo>
                  <a:lnTo>
                    <a:pt x="300451" y="115411"/>
                  </a:lnTo>
                  <a:lnTo>
                    <a:pt x="304026" y="118087"/>
                  </a:lnTo>
                  <a:lnTo>
                    <a:pt x="308713" y="118549"/>
                  </a:lnTo>
                  <a:lnTo>
                    <a:pt x="309964" y="117234"/>
                  </a:lnTo>
                  <a:lnTo>
                    <a:pt x="306327" y="114574"/>
                  </a:lnTo>
                  <a:lnTo>
                    <a:pt x="303565" y="111085"/>
                  </a:lnTo>
                  <a:lnTo>
                    <a:pt x="303346" y="107572"/>
                  </a:lnTo>
                  <a:lnTo>
                    <a:pt x="304652" y="105710"/>
                  </a:lnTo>
                  <a:lnTo>
                    <a:pt x="306687" y="105914"/>
                  </a:lnTo>
                  <a:lnTo>
                    <a:pt x="309237" y="105523"/>
                  </a:lnTo>
                  <a:lnTo>
                    <a:pt x="311615" y="103152"/>
                  </a:lnTo>
                  <a:lnTo>
                    <a:pt x="311959" y="101486"/>
                  </a:lnTo>
                  <a:lnTo>
                    <a:pt x="312061" y="99217"/>
                  </a:lnTo>
                  <a:lnTo>
                    <a:pt x="312656" y="96909"/>
                  </a:lnTo>
                  <a:lnTo>
                    <a:pt x="316145" y="91378"/>
                  </a:lnTo>
                  <a:lnTo>
                    <a:pt x="326894" y="87771"/>
                  </a:lnTo>
                  <a:lnTo>
                    <a:pt x="327677" y="89242"/>
                  </a:lnTo>
                  <a:lnTo>
                    <a:pt x="327098" y="99905"/>
                  </a:lnTo>
                  <a:lnTo>
                    <a:pt x="325862" y="106759"/>
                  </a:lnTo>
                  <a:lnTo>
                    <a:pt x="325901" y="111750"/>
                  </a:lnTo>
                  <a:lnTo>
                    <a:pt x="327998" y="106759"/>
                  </a:lnTo>
                  <a:lnTo>
                    <a:pt x="330798" y="93013"/>
                  </a:lnTo>
                  <a:lnTo>
                    <a:pt x="332911" y="86504"/>
                  </a:lnTo>
                  <a:lnTo>
                    <a:pt x="335289" y="82756"/>
                  </a:lnTo>
                  <a:lnTo>
                    <a:pt x="336987" y="81911"/>
                  </a:lnTo>
                  <a:lnTo>
                    <a:pt x="338668" y="79963"/>
                  </a:lnTo>
                  <a:lnTo>
                    <a:pt x="340890" y="78806"/>
                  </a:lnTo>
                  <a:lnTo>
                    <a:pt x="341571" y="80300"/>
                  </a:lnTo>
                  <a:lnTo>
                    <a:pt x="342275" y="83766"/>
                  </a:lnTo>
                  <a:lnTo>
                    <a:pt x="341078" y="95861"/>
                  </a:lnTo>
                  <a:lnTo>
                    <a:pt x="341195" y="99663"/>
                  </a:lnTo>
                  <a:lnTo>
                    <a:pt x="339858" y="104740"/>
                  </a:lnTo>
                  <a:lnTo>
                    <a:pt x="334733" y="115998"/>
                  </a:lnTo>
                  <a:lnTo>
                    <a:pt x="334968" y="117430"/>
                  </a:lnTo>
                  <a:lnTo>
                    <a:pt x="336126" y="116898"/>
                  </a:lnTo>
                  <a:lnTo>
                    <a:pt x="338105" y="115052"/>
                  </a:lnTo>
                  <a:lnTo>
                    <a:pt x="344458" y="104349"/>
                  </a:lnTo>
                  <a:lnTo>
                    <a:pt x="350005" y="105702"/>
                  </a:lnTo>
                  <a:lnTo>
                    <a:pt x="350075" y="104826"/>
                  </a:lnTo>
                  <a:lnTo>
                    <a:pt x="348292" y="101673"/>
                  </a:lnTo>
                  <a:lnTo>
                    <a:pt x="346124" y="98646"/>
                  </a:lnTo>
                  <a:lnTo>
                    <a:pt x="345467" y="94891"/>
                  </a:lnTo>
                  <a:lnTo>
                    <a:pt x="345756" y="84814"/>
                  </a:lnTo>
                  <a:lnTo>
                    <a:pt x="347431" y="80800"/>
                  </a:lnTo>
                  <a:lnTo>
                    <a:pt x="352219" y="81223"/>
                  </a:lnTo>
                  <a:lnTo>
                    <a:pt x="355090" y="80667"/>
                  </a:lnTo>
                  <a:lnTo>
                    <a:pt x="356428" y="82490"/>
                  </a:lnTo>
                  <a:lnTo>
                    <a:pt x="359299" y="82357"/>
                  </a:lnTo>
                  <a:lnTo>
                    <a:pt x="361286" y="75082"/>
                  </a:lnTo>
                  <a:lnTo>
                    <a:pt x="365221" y="74440"/>
                  </a:lnTo>
                  <a:lnTo>
                    <a:pt x="368679" y="79259"/>
                  </a:lnTo>
                  <a:lnTo>
                    <a:pt x="372833" y="82490"/>
                  </a:lnTo>
                  <a:lnTo>
                    <a:pt x="376174" y="87122"/>
                  </a:lnTo>
                  <a:lnTo>
                    <a:pt x="377121" y="85854"/>
                  </a:lnTo>
                  <a:lnTo>
                    <a:pt x="375321" y="75011"/>
                  </a:lnTo>
                  <a:lnTo>
                    <a:pt x="373350" y="71037"/>
                  </a:lnTo>
                  <a:lnTo>
                    <a:pt x="369071" y="68964"/>
                  </a:lnTo>
                  <a:lnTo>
                    <a:pt x="364510" y="64043"/>
                  </a:lnTo>
                  <a:lnTo>
                    <a:pt x="363328" y="61852"/>
                  </a:lnTo>
                  <a:lnTo>
                    <a:pt x="363532" y="60225"/>
                  </a:lnTo>
                  <a:lnTo>
                    <a:pt x="367553" y="58652"/>
                  </a:lnTo>
                  <a:lnTo>
                    <a:pt x="372857" y="60460"/>
                  </a:lnTo>
                  <a:lnTo>
                    <a:pt x="377582" y="56337"/>
                  </a:lnTo>
                  <a:lnTo>
                    <a:pt x="378873" y="57471"/>
                  </a:lnTo>
                  <a:lnTo>
                    <a:pt x="382496" y="55312"/>
                  </a:lnTo>
                  <a:lnTo>
                    <a:pt x="384749" y="58222"/>
                  </a:lnTo>
                  <a:lnTo>
                    <a:pt x="386133" y="57361"/>
                  </a:lnTo>
                  <a:lnTo>
                    <a:pt x="386931" y="53458"/>
                  </a:lnTo>
                  <a:lnTo>
                    <a:pt x="392713" y="51032"/>
                  </a:lnTo>
                  <a:lnTo>
                    <a:pt x="396382" y="53278"/>
                  </a:lnTo>
                  <a:lnTo>
                    <a:pt x="398346" y="55586"/>
                  </a:lnTo>
                  <a:lnTo>
                    <a:pt x="399261" y="60021"/>
                  </a:lnTo>
                  <a:lnTo>
                    <a:pt x="400661" y="68745"/>
                  </a:lnTo>
                  <a:lnTo>
                    <a:pt x="403525" y="73431"/>
                  </a:lnTo>
                  <a:lnTo>
                    <a:pt x="405308" y="75723"/>
                  </a:lnTo>
                  <a:lnTo>
                    <a:pt x="407413" y="76357"/>
                  </a:lnTo>
                  <a:lnTo>
                    <a:pt x="408430" y="74025"/>
                  </a:lnTo>
                  <a:lnTo>
                    <a:pt x="406459" y="71209"/>
                  </a:lnTo>
                  <a:lnTo>
                    <a:pt x="405927" y="68549"/>
                  </a:lnTo>
                  <a:lnTo>
                    <a:pt x="406873" y="61930"/>
                  </a:lnTo>
                  <a:lnTo>
                    <a:pt x="407976" y="59325"/>
                  </a:lnTo>
                  <a:lnTo>
                    <a:pt x="414165" y="49397"/>
                  </a:lnTo>
                  <a:lnTo>
                    <a:pt x="419344" y="44218"/>
                  </a:lnTo>
                  <a:lnTo>
                    <a:pt x="422442" y="43780"/>
                  </a:lnTo>
                  <a:lnTo>
                    <a:pt x="427872" y="32100"/>
                  </a:lnTo>
                  <a:lnTo>
                    <a:pt x="429405" y="29964"/>
                  </a:lnTo>
                  <a:lnTo>
                    <a:pt x="430821" y="29471"/>
                  </a:lnTo>
                  <a:lnTo>
                    <a:pt x="430461" y="26592"/>
                  </a:lnTo>
                  <a:lnTo>
                    <a:pt x="427496" y="24769"/>
                  </a:lnTo>
                  <a:lnTo>
                    <a:pt x="427394" y="21186"/>
                  </a:lnTo>
                  <a:lnTo>
                    <a:pt x="431306" y="16820"/>
                  </a:lnTo>
                  <a:lnTo>
                    <a:pt x="436054" y="9459"/>
                  </a:lnTo>
                  <a:lnTo>
                    <a:pt x="438394" y="8966"/>
                  </a:lnTo>
                  <a:lnTo>
                    <a:pt x="439865" y="11015"/>
                  </a:lnTo>
                  <a:lnTo>
                    <a:pt x="444488" y="14340"/>
                  </a:lnTo>
                  <a:lnTo>
                    <a:pt x="447320" y="18135"/>
                  </a:lnTo>
                  <a:lnTo>
                    <a:pt x="449370" y="20044"/>
                  </a:lnTo>
                  <a:lnTo>
                    <a:pt x="450700" y="19645"/>
                  </a:lnTo>
                  <a:lnTo>
                    <a:pt x="451803" y="16797"/>
                  </a:lnTo>
                  <a:lnTo>
                    <a:pt x="453133" y="15459"/>
                  </a:lnTo>
                  <a:lnTo>
                    <a:pt x="456067" y="16210"/>
                  </a:lnTo>
                  <a:lnTo>
                    <a:pt x="457820" y="18041"/>
                  </a:lnTo>
                  <a:lnTo>
                    <a:pt x="459189" y="18283"/>
                  </a:lnTo>
                  <a:lnTo>
                    <a:pt x="460425" y="19394"/>
                  </a:lnTo>
                  <a:lnTo>
                    <a:pt x="460714" y="21827"/>
                  </a:lnTo>
                  <a:lnTo>
                    <a:pt x="458172" y="24480"/>
                  </a:lnTo>
                  <a:lnTo>
                    <a:pt x="453837" y="31466"/>
                  </a:lnTo>
                  <a:lnTo>
                    <a:pt x="449566" y="39368"/>
                  </a:lnTo>
                  <a:lnTo>
                    <a:pt x="448157" y="43514"/>
                  </a:lnTo>
                  <a:lnTo>
                    <a:pt x="446773" y="54334"/>
                  </a:lnTo>
                  <a:lnTo>
                    <a:pt x="443432" y="61211"/>
                  </a:lnTo>
                  <a:lnTo>
                    <a:pt x="443174" y="66014"/>
                  </a:lnTo>
                  <a:lnTo>
                    <a:pt x="444520" y="68267"/>
                  </a:lnTo>
                  <a:lnTo>
                    <a:pt x="448205" y="66499"/>
                  </a:lnTo>
                  <a:lnTo>
                    <a:pt x="452750" y="60092"/>
                  </a:lnTo>
                  <a:lnTo>
                    <a:pt x="453885" y="53254"/>
                  </a:lnTo>
                  <a:lnTo>
                    <a:pt x="465252" y="34548"/>
                  </a:lnTo>
                  <a:lnTo>
                    <a:pt x="470587" y="24112"/>
                  </a:lnTo>
                  <a:lnTo>
                    <a:pt x="476643" y="15404"/>
                  </a:lnTo>
                  <a:lnTo>
                    <a:pt x="480038" y="13597"/>
                  </a:lnTo>
                  <a:lnTo>
                    <a:pt x="481634" y="19379"/>
                  </a:lnTo>
                  <a:lnTo>
                    <a:pt x="480351" y="26889"/>
                  </a:lnTo>
                  <a:lnTo>
                    <a:pt x="477777" y="31654"/>
                  </a:lnTo>
                  <a:lnTo>
                    <a:pt x="479678" y="33836"/>
                  </a:lnTo>
                  <a:lnTo>
                    <a:pt x="479318" y="39469"/>
                  </a:lnTo>
                  <a:lnTo>
                    <a:pt x="478724" y="42591"/>
                  </a:lnTo>
                  <a:lnTo>
                    <a:pt x="478348" y="45853"/>
                  </a:lnTo>
                  <a:lnTo>
                    <a:pt x="478371" y="48717"/>
                  </a:lnTo>
                  <a:lnTo>
                    <a:pt x="480155" y="47950"/>
                  </a:lnTo>
                  <a:lnTo>
                    <a:pt x="487251" y="42067"/>
                  </a:lnTo>
                  <a:lnTo>
                    <a:pt x="489051" y="35667"/>
                  </a:lnTo>
                  <a:lnTo>
                    <a:pt x="490717" y="30848"/>
                  </a:lnTo>
                  <a:lnTo>
                    <a:pt x="491515" y="26678"/>
                  </a:lnTo>
                  <a:lnTo>
                    <a:pt x="494277" y="22711"/>
                  </a:lnTo>
                  <a:lnTo>
                    <a:pt x="499487" y="22680"/>
                  </a:lnTo>
                  <a:lnTo>
                    <a:pt x="499691" y="21115"/>
                  </a:lnTo>
                  <a:lnTo>
                    <a:pt x="493369" y="15663"/>
                  </a:lnTo>
                  <a:lnTo>
                    <a:pt x="492626" y="13167"/>
                  </a:lnTo>
                  <a:lnTo>
                    <a:pt x="494746" y="9834"/>
                  </a:lnTo>
                  <a:lnTo>
                    <a:pt x="500574" y="3450"/>
                  </a:lnTo>
                  <a:lnTo>
                    <a:pt x="503571" y="4154"/>
                  </a:lnTo>
                  <a:lnTo>
                    <a:pt x="505362" y="5609"/>
                  </a:lnTo>
                  <a:lnTo>
                    <a:pt x="512536" y="6720"/>
                  </a:lnTo>
                  <a:lnTo>
                    <a:pt x="518044" y="11281"/>
                  </a:lnTo>
                  <a:lnTo>
                    <a:pt x="517833" y="18393"/>
                  </a:lnTo>
                  <a:lnTo>
                    <a:pt x="516605" y="21350"/>
                  </a:lnTo>
                  <a:lnTo>
                    <a:pt x="515400" y="23165"/>
                  </a:lnTo>
                  <a:lnTo>
                    <a:pt x="508351" y="28516"/>
                  </a:lnTo>
                  <a:lnTo>
                    <a:pt x="507193" y="31153"/>
                  </a:lnTo>
                  <a:lnTo>
                    <a:pt x="509407" y="32060"/>
                  </a:lnTo>
                  <a:lnTo>
                    <a:pt x="514164" y="29401"/>
                  </a:lnTo>
                  <a:lnTo>
                    <a:pt x="515400" y="31818"/>
                  </a:lnTo>
                  <a:lnTo>
                    <a:pt x="513882" y="37842"/>
                  </a:lnTo>
                  <a:lnTo>
                    <a:pt x="513624" y="46831"/>
                  </a:lnTo>
                  <a:lnTo>
                    <a:pt x="513076" y="52049"/>
                  </a:lnTo>
                  <a:lnTo>
                    <a:pt x="513076" y="56790"/>
                  </a:lnTo>
                  <a:lnTo>
                    <a:pt x="513671" y="59333"/>
                  </a:lnTo>
                  <a:lnTo>
                    <a:pt x="515588" y="49241"/>
                  </a:lnTo>
                  <a:lnTo>
                    <a:pt x="516237" y="46636"/>
                  </a:lnTo>
                  <a:lnTo>
                    <a:pt x="519038" y="42810"/>
                  </a:lnTo>
                  <a:lnTo>
                    <a:pt x="520079" y="35072"/>
                  </a:lnTo>
                  <a:lnTo>
                    <a:pt x="522817" y="25724"/>
                  </a:lnTo>
                  <a:lnTo>
                    <a:pt x="525907" y="20263"/>
                  </a:lnTo>
                  <a:lnTo>
                    <a:pt x="527699" y="18768"/>
                  </a:lnTo>
                  <a:lnTo>
                    <a:pt x="533644" y="18980"/>
                  </a:lnTo>
                  <a:lnTo>
                    <a:pt x="536195" y="21037"/>
                  </a:lnTo>
                  <a:lnTo>
                    <a:pt x="538448" y="25598"/>
                  </a:lnTo>
                  <a:lnTo>
                    <a:pt x="540130" y="27421"/>
                  </a:lnTo>
                  <a:lnTo>
                    <a:pt x="545434" y="29354"/>
                  </a:lnTo>
                  <a:lnTo>
                    <a:pt x="547249" y="31771"/>
                  </a:lnTo>
                  <a:lnTo>
                    <a:pt x="547586" y="33211"/>
                  </a:lnTo>
                  <a:lnTo>
                    <a:pt x="548884" y="33500"/>
                  </a:lnTo>
                  <a:lnTo>
                    <a:pt x="552467" y="30065"/>
                  </a:lnTo>
                  <a:lnTo>
                    <a:pt x="554791" y="29494"/>
                  </a:lnTo>
                  <a:lnTo>
                    <a:pt x="558577" y="34846"/>
                  </a:lnTo>
                  <a:lnTo>
                    <a:pt x="557819" y="38796"/>
                  </a:lnTo>
                  <a:lnTo>
                    <a:pt x="558038" y="40048"/>
                  </a:lnTo>
                  <a:lnTo>
                    <a:pt x="562622" y="39798"/>
                  </a:lnTo>
                  <a:lnTo>
                    <a:pt x="566440" y="41347"/>
                  </a:lnTo>
                  <a:lnTo>
                    <a:pt x="573692" y="49389"/>
                  </a:lnTo>
                  <a:lnTo>
                    <a:pt x="574451" y="53129"/>
                  </a:lnTo>
                  <a:lnTo>
                    <a:pt x="574092" y="57651"/>
                  </a:lnTo>
                  <a:lnTo>
                    <a:pt x="563624" y="62603"/>
                  </a:lnTo>
                  <a:lnTo>
                    <a:pt x="559102" y="67329"/>
                  </a:lnTo>
                  <a:lnTo>
                    <a:pt x="551701" y="69144"/>
                  </a:lnTo>
                  <a:lnTo>
                    <a:pt x="526572" y="65983"/>
                  </a:lnTo>
                  <a:lnTo>
                    <a:pt x="527080" y="69402"/>
                  </a:lnTo>
                  <a:lnTo>
                    <a:pt x="544581" y="76842"/>
                  </a:lnTo>
                  <a:lnTo>
                    <a:pt x="545583" y="78962"/>
                  </a:lnTo>
                  <a:lnTo>
                    <a:pt x="545020" y="83406"/>
                  </a:lnTo>
                  <a:lnTo>
                    <a:pt x="545011" y="86965"/>
                  </a:lnTo>
                  <a:lnTo>
                    <a:pt x="545340" y="89391"/>
                  </a:lnTo>
                  <a:lnTo>
                    <a:pt x="546631" y="91644"/>
                  </a:lnTo>
                  <a:lnTo>
                    <a:pt x="548767" y="92700"/>
                  </a:lnTo>
                  <a:lnTo>
                    <a:pt x="553125" y="92144"/>
                  </a:lnTo>
                  <a:lnTo>
                    <a:pt x="555268" y="93357"/>
                  </a:lnTo>
                  <a:lnTo>
                    <a:pt x="556739" y="91566"/>
                  </a:lnTo>
                  <a:lnTo>
                    <a:pt x="557287" y="85518"/>
                  </a:lnTo>
                  <a:lnTo>
                    <a:pt x="558554" y="84180"/>
                  </a:lnTo>
                  <a:lnTo>
                    <a:pt x="560995" y="85940"/>
                  </a:lnTo>
                  <a:lnTo>
                    <a:pt x="562059" y="92403"/>
                  </a:lnTo>
                  <a:lnTo>
                    <a:pt x="562740" y="93068"/>
                  </a:lnTo>
                  <a:lnTo>
                    <a:pt x="563968" y="88468"/>
                  </a:lnTo>
                  <a:lnTo>
                    <a:pt x="566385" y="88796"/>
                  </a:lnTo>
                  <a:lnTo>
                    <a:pt x="569022" y="88413"/>
                  </a:lnTo>
                  <a:lnTo>
                    <a:pt x="572425" y="89172"/>
                  </a:lnTo>
                  <a:close/>
                  <a:moveTo>
                    <a:pt x="409307" y="21968"/>
                  </a:moveTo>
                  <a:lnTo>
                    <a:pt x="408876" y="24065"/>
                  </a:lnTo>
                  <a:lnTo>
                    <a:pt x="408133" y="26099"/>
                  </a:lnTo>
                  <a:lnTo>
                    <a:pt x="406334" y="28243"/>
                  </a:lnTo>
                  <a:lnTo>
                    <a:pt x="401123" y="36700"/>
                  </a:lnTo>
                  <a:lnTo>
                    <a:pt x="398064" y="38053"/>
                  </a:lnTo>
                  <a:lnTo>
                    <a:pt x="397094" y="39375"/>
                  </a:lnTo>
                  <a:lnTo>
                    <a:pt x="395873" y="40166"/>
                  </a:lnTo>
                  <a:lnTo>
                    <a:pt x="392072" y="39015"/>
                  </a:lnTo>
                  <a:lnTo>
                    <a:pt x="390960" y="40721"/>
                  </a:lnTo>
                  <a:lnTo>
                    <a:pt x="389912" y="41863"/>
                  </a:lnTo>
                  <a:lnTo>
                    <a:pt x="387158" y="42301"/>
                  </a:lnTo>
                  <a:lnTo>
                    <a:pt x="385539" y="41934"/>
                  </a:lnTo>
                  <a:lnTo>
                    <a:pt x="381369" y="38820"/>
                  </a:lnTo>
                  <a:lnTo>
                    <a:pt x="378889" y="35440"/>
                  </a:lnTo>
                  <a:lnTo>
                    <a:pt x="377543" y="32546"/>
                  </a:lnTo>
                  <a:lnTo>
                    <a:pt x="381400" y="32600"/>
                  </a:lnTo>
                  <a:lnTo>
                    <a:pt x="382769" y="31896"/>
                  </a:lnTo>
                  <a:lnTo>
                    <a:pt x="385359" y="32506"/>
                  </a:lnTo>
                  <a:lnTo>
                    <a:pt x="386915" y="29526"/>
                  </a:lnTo>
                  <a:lnTo>
                    <a:pt x="390202" y="29886"/>
                  </a:lnTo>
                  <a:lnTo>
                    <a:pt x="396515" y="27812"/>
                  </a:lnTo>
                  <a:lnTo>
                    <a:pt x="398831" y="28970"/>
                  </a:lnTo>
                  <a:lnTo>
                    <a:pt x="404127" y="22015"/>
                  </a:lnTo>
                  <a:lnTo>
                    <a:pt x="405786" y="22195"/>
                  </a:lnTo>
                  <a:lnTo>
                    <a:pt x="408321" y="20200"/>
                  </a:lnTo>
                  <a:lnTo>
                    <a:pt x="409307" y="21968"/>
                  </a:lnTo>
                  <a:close/>
                  <a:moveTo>
                    <a:pt x="421972" y="38452"/>
                  </a:moveTo>
                  <a:lnTo>
                    <a:pt x="417787" y="41081"/>
                  </a:lnTo>
                  <a:lnTo>
                    <a:pt x="415362" y="38820"/>
                  </a:lnTo>
                  <a:lnTo>
                    <a:pt x="414345" y="36496"/>
                  </a:lnTo>
                  <a:lnTo>
                    <a:pt x="414196" y="31325"/>
                  </a:lnTo>
                  <a:lnTo>
                    <a:pt x="414759" y="28164"/>
                  </a:lnTo>
                  <a:lnTo>
                    <a:pt x="416723" y="26529"/>
                  </a:lnTo>
                  <a:lnTo>
                    <a:pt x="417998" y="27726"/>
                  </a:lnTo>
                  <a:lnTo>
                    <a:pt x="418335" y="28728"/>
                  </a:lnTo>
                  <a:lnTo>
                    <a:pt x="420619" y="29706"/>
                  </a:lnTo>
                  <a:lnTo>
                    <a:pt x="423302" y="32960"/>
                  </a:lnTo>
                  <a:lnTo>
                    <a:pt x="421972" y="38452"/>
                  </a:lnTo>
                  <a:close/>
                  <a:moveTo>
                    <a:pt x="413148" y="39641"/>
                  </a:moveTo>
                  <a:lnTo>
                    <a:pt x="413554" y="42724"/>
                  </a:lnTo>
                  <a:lnTo>
                    <a:pt x="413711" y="45259"/>
                  </a:lnTo>
                  <a:lnTo>
                    <a:pt x="411661" y="48912"/>
                  </a:lnTo>
                  <a:lnTo>
                    <a:pt x="406936" y="53692"/>
                  </a:lnTo>
                  <a:lnTo>
                    <a:pt x="407210" y="54975"/>
                  </a:lnTo>
                  <a:lnTo>
                    <a:pt x="405574" y="56204"/>
                  </a:lnTo>
                  <a:lnTo>
                    <a:pt x="403126" y="57103"/>
                  </a:lnTo>
                  <a:lnTo>
                    <a:pt x="401835" y="56235"/>
                  </a:lnTo>
                  <a:lnTo>
                    <a:pt x="402007" y="52143"/>
                  </a:lnTo>
                  <a:lnTo>
                    <a:pt x="401616" y="50923"/>
                  </a:lnTo>
                  <a:lnTo>
                    <a:pt x="399762" y="52550"/>
                  </a:lnTo>
                  <a:lnTo>
                    <a:pt x="397829" y="50461"/>
                  </a:lnTo>
                  <a:lnTo>
                    <a:pt x="397829" y="48365"/>
                  </a:lnTo>
                  <a:lnTo>
                    <a:pt x="398338" y="46542"/>
                  </a:lnTo>
                  <a:lnTo>
                    <a:pt x="400129" y="43764"/>
                  </a:lnTo>
                  <a:lnTo>
                    <a:pt x="403110" y="41848"/>
                  </a:lnTo>
                  <a:lnTo>
                    <a:pt x="405074" y="42567"/>
                  </a:lnTo>
                  <a:lnTo>
                    <a:pt x="411630" y="35190"/>
                  </a:lnTo>
                  <a:lnTo>
                    <a:pt x="412334" y="36739"/>
                  </a:lnTo>
                  <a:lnTo>
                    <a:pt x="413148" y="39641"/>
                  </a:lnTo>
                  <a:close/>
                  <a:moveTo>
                    <a:pt x="328662" y="61375"/>
                  </a:moveTo>
                  <a:lnTo>
                    <a:pt x="329781" y="62134"/>
                  </a:lnTo>
                  <a:lnTo>
                    <a:pt x="330892" y="61664"/>
                  </a:lnTo>
                  <a:lnTo>
                    <a:pt x="331808" y="62329"/>
                  </a:lnTo>
                  <a:lnTo>
                    <a:pt x="333646" y="65740"/>
                  </a:lnTo>
                  <a:lnTo>
                    <a:pt x="335625" y="67078"/>
                  </a:lnTo>
                  <a:lnTo>
                    <a:pt x="335719" y="68784"/>
                  </a:lnTo>
                  <a:lnTo>
                    <a:pt x="333912" y="70442"/>
                  </a:lnTo>
                  <a:lnTo>
                    <a:pt x="331526" y="70943"/>
                  </a:lnTo>
                  <a:lnTo>
                    <a:pt x="328967" y="70364"/>
                  </a:lnTo>
                  <a:lnTo>
                    <a:pt x="328216" y="68236"/>
                  </a:lnTo>
                  <a:lnTo>
                    <a:pt x="327427" y="64692"/>
                  </a:lnTo>
                  <a:lnTo>
                    <a:pt x="325291" y="61211"/>
                  </a:lnTo>
                  <a:lnTo>
                    <a:pt x="324970" y="58152"/>
                  </a:lnTo>
                  <a:lnTo>
                    <a:pt x="326832" y="57667"/>
                  </a:lnTo>
                  <a:lnTo>
                    <a:pt x="328662" y="61375"/>
                  </a:lnTo>
                  <a:close/>
                  <a:moveTo>
                    <a:pt x="317412" y="71084"/>
                  </a:moveTo>
                  <a:lnTo>
                    <a:pt x="319361" y="74581"/>
                  </a:lnTo>
                  <a:lnTo>
                    <a:pt x="321090" y="74244"/>
                  </a:lnTo>
                  <a:lnTo>
                    <a:pt x="321606" y="72930"/>
                  </a:lnTo>
                  <a:lnTo>
                    <a:pt x="322779" y="72273"/>
                  </a:lnTo>
                  <a:lnTo>
                    <a:pt x="325157" y="74127"/>
                  </a:lnTo>
                  <a:lnTo>
                    <a:pt x="324821" y="77264"/>
                  </a:lnTo>
                  <a:lnTo>
                    <a:pt x="321527" y="81215"/>
                  </a:lnTo>
                  <a:lnTo>
                    <a:pt x="319165" y="86832"/>
                  </a:lnTo>
                  <a:lnTo>
                    <a:pt x="316145" y="88131"/>
                  </a:lnTo>
                  <a:lnTo>
                    <a:pt x="314690" y="87458"/>
                  </a:lnTo>
                  <a:lnTo>
                    <a:pt x="311983" y="90689"/>
                  </a:lnTo>
                  <a:lnTo>
                    <a:pt x="309824" y="94038"/>
                  </a:lnTo>
                  <a:lnTo>
                    <a:pt x="307578" y="98262"/>
                  </a:lnTo>
                  <a:lnTo>
                    <a:pt x="307437" y="100437"/>
                  </a:lnTo>
                  <a:lnTo>
                    <a:pt x="307085" y="102096"/>
                  </a:lnTo>
                  <a:lnTo>
                    <a:pt x="298863" y="103739"/>
                  </a:lnTo>
                  <a:lnTo>
                    <a:pt x="295874" y="104826"/>
                  </a:lnTo>
                  <a:lnTo>
                    <a:pt x="292706" y="103426"/>
                  </a:lnTo>
                  <a:lnTo>
                    <a:pt x="291204" y="100641"/>
                  </a:lnTo>
                  <a:lnTo>
                    <a:pt x="291689" y="99131"/>
                  </a:lnTo>
                  <a:lnTo>
                    <a:pt x="294850" y="98528"/>
                  </a:lnTo>
                  <a:lnTo>
                    <a:pt x="294951" y="95939"/>
                  </a:lnTo>
                  <a:lnTo>
                    <a:pt x="295757" y="94358"/>
                  </a:lnTo>
                  <a:lnTo>
                    <a:pt x="296782" y="93490"/>
                  </a:lnTo>
                  <a:lnTo>
                    <a:pt x="297533" y="90173"/>
                  </a:lnTo>
                  <a:lnTo>
                    <a:pt x="298785" y="89305"/>
                  </a:lnTo>
                  <a:lnTo>
                    <a:pt x="301116" y="90118"/>
                  </a:lnTo>
                  <a:lnTo>
                    <a:pt x="302688" y="87709"/>
                  </a:lnTo>
                  <a:lnTo>
                    <a:pt x="303573" y="87294"/>
                  </a:lnTo>
                  <a:lnTo>
                    <a:pt x="304660" y="89289"/>
                  </a:lnTo>
                  <a:lnTo>
                    <a:pt x="305184" y="86543"/>
                  </a:lnTo>
                  <a:lnTo>
                    <a:pt x="304660" y="84032"/>
                  </a:lnTo>
                  <a:lnTo>
                    <a:pt x="304934" y="82334"/>
                  </a:lnTo>
                  <a:lnTo>
                    <a:pt x="307946" y="77914"/>
                  </a:lnTo>
                  <a:lnTo>
                    <a:pt x="309253" y="74683"/>
                  </a:lnTo>
                  <a:lnTo>
                    <a:pt x="311130" y="72594"/>
                  </a:lnTo>
                  <a:lnTo>
                    <a:pt x="312937" y="72922"/>
                  </a:lnTo>
                  <a:lnTo>
                    <a:pt x="313461" y="69840"/>
                  </a:lnTo>
                  <a:lnTo>
                    <a:pt x="312937" y="66679"/>
                  </a:lnTo>
                  <a:lnTo>
                    <a:pt x="313133" y="64614"/>
                  </a:lnTo>
                  <a:lnTo>
                    <a:pt x="314729" y="59591"/>
                  </a:lnTo>
                  <a:lnTo>
                    <a:pt x="316481" y="59380"/>
                  </a:lnTo>
                  <a:lnTo>
                    <a:pt x="317287" y="63847"/>
                  </a:lnTo>
                  <a:lnTo>
                    <a:pt x="317412" y="71084"/>
                  </a:lnTo>
                  <a:close/>
                  <a:moveTo>
                    <a:pt x="350873" y="69582"/>
                  </a:moveTo>
                  <a:lnTo>
                    <a:pt x="349692" y="71076"/>
                  </a:lnTo>
                  <a:lnTo>
                    <a:pt x="347877" y="71686"/>
                  </a:lnTo>
                  <a:lnTo>
                    <a:pt x="346899" y="70763"/>
                  </a:lnTo>
                  <a:lnTo>
                    <a:pt x="345506" y="70153"/>
                  </a:lnTo>
                  <a:lnTo>
                    <a:pt x="343957" y="70427"/>
                  </a:lnTo>
                  <a:lnTo>
                    <a:pt x="342658" y="67681"/>
                  </a:lnTo>
                  <a:lnTo>
                    <a:pt x="342807" y="65373"/>
                  </a:lnTo>
                  <a:lnTo>
                    <a:pt x="344583" y="62243"/>
                  </a:lnTo>
                  <a:lnTo>
                    <a:pt x="348143" y="60460"/>
                  </a:lnTo>
                  <a:lnTo>
                    <a:pt x="351022" y="61195"/>
                  </a:lnTo>
                  <a:lnTo>
                    <a:pt x="351757" y="62110"/>
                  </a:lnTo>
                  <a:lnTo>
                    <a:pt x="350873" y="69582"/>
                  </a:lnTo>
                  <a:close/>
                  <a:moveTo>
                    <a:pt x="552366" y="88327"/>
                  </a:moveTo>
                  <a:lnTo>
                    <a:pt x="548196" y="90181"/>
                  </a:lnTo>
                  <a:lnTo>
                    <a:pt x="547711" y="88655"/>
                  </a:lnTo>
                  <a:lnTo>
                    <a:pt x="548626" y="86277"/>
                  </a:lnTo>
                  <a:lnTo>
                    <a:pt x="549722" y="81395"/>
                  </a:lnTo>
                  <a:lnTo>
                    <a:pt x="551435" y="81591"/>
                  </a:lnTo>
                  <a:lnTo>
                    <a:pt x="553172" y="83453"/>
                  </a:lnTo>
                  <a:lnTo>
                    <a:pt x="554533" y="85674"/>
                  </a:lnTo>
                  <a:lnTo>
                    <a:pt x="552366" y="88327"/>
                  </a:lnTo>
                  <a:close/>
                  <a:moveTo>
                    <a:pt x="278945" y="101001"/>
                  </a:moveTo>
                  <a:lnTo>
                    <a:pt x="281581" y="104592"/>
                  </a:lnTo>
                  <a:lnTo>
                    <a:pt x="282762" y="103496"/>
                  </a:lnTo>
                  <a:lnTo>
                    <a:pt x="285101" y="103082"/>
                  </a:lnTo>
                  <a:lnTo>
                    <a:pt x="286838" y="104349"/>
                  </a:lnTo>
                  <a:lnTo>
                    <a:pt x="288262" y="106626"/>
                  </a:lnTo>
                  <a:lnTo>
                    <a:pt x="289944" y="106727"/>
                  </a:lnTo>
                  <a:lnTo>
                    <a:pt x="291001" y="109700"/>
                  </a:lnTo>
                  <a:lnTo>
                    <a:pt x="291540" y="113557"/>
                  </a:lnTo>
                  <a:lnTo>
                    <a:pt x="290320" y="116428"/>
                  </a:lnTo>
                  <a:lnTo>
                    <a:pt x="288583" y="117735"/>
                  </a:lnTo>
                  <a:lnTo>
                    <a:pt x="288114" y="121107"/>
                  </a:lnTo>
                  <a:lnTo>
                    <a:pt x="288771" y="125824"/>
                  </a:lnTo>
                  <a:lnTo>
                    <a:pt x="284875" y="127436"/>
                  </a:lnTo>
                  <a:lnTo>
                    <a:pt x="280368" y="128156"/>
                  </a:lnTo>
                  <a:lnTo>
                    <a:pt x="278600" y="125903"/>
                  </a:lnTo>
                  <a:lnTo>
                    <a:pt x="275001" y="130018"/>
                  </a:lnTo>
                  <a:lnTo>
                    <a:pt x="271426" y="136409"/>
                  </a:lnTo>
                  <a:lnTo>
                    <a:pt x="269705" y="137161"/>
                  </a:lnTo>
                  <a:lnTo>
                    <a:pt x="269580" y="135142"/>
                  </a:lnTo>
                  <a:lnTo>
                    <a:pt x="267014" y="133742"/>
                  </a:lnTo>
                  <a:lnTo>
                    <a:pt x="263728" y="133663"/>
                  </a:lnTo>
                  <a:lnTo>
                    <a:pt x="263837" y="132161"/>
                  </a:lnTo>
                  <a:lnTo>
                    <a:pt x="264440" y="131105"/>
                  </a:lnTo>
                  <a:lnTo>
                    <a:pt x="267272" y="129533"/>
                  </a:lnTo>
                  <a:lnTo>
                    <a:pt x="267835" y="126278"/>
                  </a:lnTo>
                  <a:lnTo>
                    <a:pt x="267319" y="120457"/>
                  </a:lnTo>
                  <a:lnTo>
                    <a:pt x="267820" y="117618"/>
                  </a:lnTo>
                  <a:lnTo>
                    <a:pt x="267929" y="115662"/>
                  </a:lnTo>
                  <a:lnTo>
                    <a:pt x="269713" y="113362"/>
                  </a:lnTo>
                  <a:lnTo>
                    <a:pt x="275815" y="114441"/>
                  </a:lnTo>
                  <a:lnTo>
                    <a:pt x="276558" y="112243"/>
                  </a:lnTo>
                  <a:lnTo>
                    <a:pt x="276097" y="110858"/>
                  </a:lnTo>
                  <a:lnTo>
                    <a:pt x="272944" y="108433"/>
                  </a:lnTo>
                  <a:lnTo>
                    <a:pt x="273429" y="106798"/>
                  </a:lnTo>
                  <a:lnTo>
                    <a:pt x="275706" y="105335"/>
                  </a:lnTo>
                  <a:lnTo>
                    <a:pt x="277857" y="105139"/>
                  </a:lnTo>
                  <a:lnTo>
                    <a:pt x="278506" y="102667"/>
                  </a:lnTo>
                  <a:lnTo>
                    <a:pt x="278616" y="101580"/>
                  </a:lnTo>
                  <a:lnTo>
                    <a:pt x="278945" y="101001"/>
                  </a:lnTo>
                  <a:close/>
                  <a:moveTo>
                    <a:pt x="240680" y="164605"/>
                  </a:moveTo>
                  <a:lnTo>
                    <a:pt x="240946" y="165028"/>
                  </a:lnTo>
                  <a:lnTo>
                    <a:pt x="243935" y="159238"/>
                  </a:lnTo>
                  <a:lnTo>
                    <a:pt x="247252" y="157431"/>
                  </a:lnTo>
                  <a:lnTo>
                    <a:pt x="247455" y="155405"/>
                  </a:lnTo>
                  <a:lnTo>
                    <a:pt x="248738" y="153449"/>
                  </a:lnTo>
                  <a:lnTo>
                    <a:pt x="248590" y="150241"/>
                  </a:lnTo>
                  <a:lnTo>
                    <a:pt x="249239" y="147636"/>
                  </a:lnTo>
                  <a:lnTo>
                    <a:pt x="250929" y="146940"/>
                  </a:lnTo>
                  <a:lnTo>
                    <a:pt x="251985" y="146056"/>
                  </a:lnTo>
                  <a:lnTo>
                    <a:pt x="253151" y="145563"/>
                  </a:lnTo>
                  <a:lnTo>
                    <a:pt x="255271" y="147683"/>
                  </a:lnTo>
                  <a:lnTo>
                    <a:pt x="256460" y="150030"/>
                  </a:lnTo>
                  <a:lnTo>
                    <a:pt x="257946" y="155256"/>
                  </a:lnTo>
                  <a:lnTo>
                    <a:pt x="257328" y="160294"/>
                  </a:lnTo>
                  <a:lnTo>
                    <a:pt x="253346" y="164214"/>
                  </a:lnTo>
                  <a:lnTo>
                    <a:pt x="250185" y="165974"/>
                  </a:lnTo>
                  <a:lnTo>
                    <a:pt x="246986" y="170449"/>
                  </a:lnTo>
                  <a:lnTo>
                    <a:pt x="245382" y="174103"/>
                  </a:lnTo>
                  <a:lnTo>
                    <a:pt x="243997" y="174893"/>
                  </a:lnTo>
                  <a:lnTo>
                    <a:pt x="243129" y="174596"/>
                  </a:lnTo>
                  <a:lnTo>
                    <a:pt x="242354" y="173719"/>
                  </a:lnTo>
                  <a:lnTo>
                    <a:pt x="240735" y="173719"/>
                  </a:lnTo>
                  <a:lnTo>
                    <a:pt x="238951" y="176880"/>
                  </a:lnTo>
                  <a:lnTo>
                    <a:pt x="233569" y="179446"/>
                  </a:lnTo>
                  <a:lnTo>
                    <a:pt x="231456" y="178703"/>
                  </a:lnTo>
                  <a:lnTo>
                    <a:pt x="231362" y="175558"/>
                  </a:lnTo>
                  <a:lnTo>
                    <a:pt x="230103" y="175816"/>
                  </a:lnTo>
                  <a:lnTo>
                    <a:pt x="228085" y="179587"/>
                  </a:lnTo>
                  <a:lnTo>
                    <a:pt x="226113" y="180847"/>
                  </a:lnTo>
                  <a:lnTo>
                    <a:pt x="224791" y="181230"/>
                  </a:lnTo>
                  <a:lnTo>
                    <a:pt x="222357" y="179814"/>
                  </a:lnTo>
                  <a:lnTo>
                    <a:pt x="215817" y="186213"/>
                  </a:lnTo>
                  <a:lnTo>
                    <a:pt x="209683" y="187403"/>
                  </a:lnTo>
                  <a:lnTo>
                    <a:pt x="207665" y="186667"/>
                  </a:lnTo>
                  <a:lnTo>
                    <a:pt x="207657" y="182755"/>
                  </a:lnTo>
                  <a:lnTo>
                    <a:pt x="211624" y="177733"/>
                  </a:lnTo>
                  <a:lnTo>
                    <a:pt x="214871" y="174236"/>
                  </a:lnTo>
                  <a:lnTo>
                    <a:pt x="226058" y="171787"/>
                  </a:lnTo>
                  <a:lnTo>
                    <a:pt x="233029" y="161335"/>
                  </a:lnTo>
                  <a:lnTo>
                    <a:pt x="234711" y="149889"/>
                  </a:lnTo>
                  <a:lnTo>
                    <a:pt x="236354" y="145727"/>
                  </a:lnTo>
                  <a:lnTo>
                    <a:pt x="235579" y="143372"/>
                  </a:lnTo>
                  <a:lnTo>
                    <a:pt x="233710" y="142958"/>
                  </a:lnTo>
                  <a:lnTo>
                    <a:pt x="233592" y="139328"/>
                  </a:lnTo>
                  <a:lnTo>
                    <a:pt x="234570" y="135353"/>
                  </a:lnTo>
                  <a:lnTo>
                    <a:pt x="238223" y="129877"/>
                  </a:lnTo>
                  <a:lnTo>
                    <a:pt x="240258" y="127538"/>
                  </a:lnTo>
                  <a:lnTo>
                    <a:pt x="243567" y="120896"/>
                  </a:lnTo>
                  <a:lnTo>
                    <a:pt x="245163" y="119401"/>
                  </a:lnTo>
                  <a:lnTo>
                    <a:pt x="246978" y="119401"/>
                  </a:lnTo>
                  <a:lnTo>
                    <a:pt x="248770" y="121146"/>
                  </a:lnTo>
                  <a:lnTo>
                    <a:pt x="248449" y="124706"/>
                  </a:lnTo>
                  <a:lnTo>
                    <a:pt x="245765" y="131105"/>
                  </a:lnTo>
                  <a:lnTo>
                    <a:pt x="241791" y="136535"/>
                  </a:lnTo>
                  <a:lnTo>
                    <a:pt x="242276" y="140423"/>
                  </a:lnTo>
                  <a:lnTo>
                    <a:pt x="243857" y="143607"/>
                  </a:lnTo>
                  <a:lnTo>
                    <a:pt x="244248" y="149036"/>
                  </a:lnTo>
                  <a:lnTo>
                    <a:pt x="244349" y="154247"/>
                  </a:lnTo>
                  <a:lnTo>
                    <a:pt x="241337" y="161257"/>
                  </a:lnTo>
                  <a:lnTo>
                    <a:pt x="240680" y="164605"/>
                  </a:lnTo>
                  <a:close/>
                  <a:moveTo>
                    <a:pt x="228530" y="141487"/>
                  </a:moveTo>
                  <a:lnTo>
                    <a:pt x="231386" y="147620"/>
                  </a:lnTo>
                  <a:lnTo>
                    <a:pt x="232692" y="151196"/>
                  </a:lnTo>
                  <a:lnTo>
                    <a:pt x="231636" y="157916"/>
                  </a:lnTo>
                  <a:lnTo>
                    <a:pt x="228859" y="161296"/>
                  </a:lnTo>
                  <a:lnTo>
                    <a:pt x="224579" y="161898"/>
                  </a:lnTo>
                  <a:lnTo>
                    <a:pt x="221575" y="161617"/>
                  </a:lnTo>
                  <a:lnTo>
                    <a:pt x="219682" y="159989"/>
                  </a:lnTo>
                  <a:lnTo>
                    <a:pt x="219447" y="158166"/>
                  </a:lnTo>
                  <a:lnTo>
                    <a:pt x="218352" y="157627"/>
                  </a:lnTo>
                  <a:lnTo>
                    <a:pt x="215465" y="159974"/>
                  </a:lnTo>
                  <a:lnTo>
                    <a:pt x="213462" y="160287"/>
                  </a:lnTo>
                  <a:lnTo>
                    <a:pt x="210912" y="158472"/>
                  </a:lnTo>
                  <a:lnTo>
                    <a:pt x="210224" y="155561"/>
                  </a:lnTo>
                  <a:lnTo>
                    <a:pt x="212930" y="151908"/>
                  </a:lnTo>
                  <a:lnTo>
                    <a:pt x="214182" y="149060"/>
                  </a:lnTo>
                  <a:lnTo>
                    <a:pt x="217178" y="149310"/>
                  </a:lnTo>
                  <a:lnTo>
                    <a:pt x="217929" y="150194"/>
                  </a:lnTo>
                  <a:lnTo>
                    <a:pt x="219627" y="150750"/>
                  </a:lnTo>
                  <a:lnTo>
                    <a:pt x="220660" y="147315"/>
                  </a:lnTo>
                  <a:lnTo>
                    <a:pt x="220425" y="144937"/>
                  </a:lnTo>
                  <a:lnTo>
                    <a:pt x="221184" y="143278"/>
                  </a:lnTo>
                  <a:lnTo>
                    <a:pt x="224806" y="144475"/>
                  </a:lnTo>
                  <a:lnTo>
                    <a:pt x="224814" y="137982"/>
                  </a:lnTo>
                  <a:lnTo>
                    <a:pt x="226222" y="137528"/>
                  </a:lnTo>
                  <a:lnTo>
                    <a:pt x="226802" y="137779"/>
                  </a:lnTo>
                  <a:lnTo>
                    <a:pt x="227842" y="139148"/>
                  </a:lnTo>
                  <a:lnTo>
                    <a:pt x="228530" y="141487"/>
                  </a:lnTo>
                  <a:close/>
                  <a:moveTo>
                    <a:pt x="199239" y="182239"/>
                  </a:moveTo>
                  <a:lnTo>
                    <a:pt x="200546" y="183248"/>
                  </a:lnTo>
                  <a:lnTo>
                    <a:pt x="203957" y="182951"/>
                  </a:lnTo>
                  <a:lnTo>
                    <a:pt x="204645" y="183327"/>
                  </a:lnTo>
                  <a:lnTo>
                    <a:pt x="204153" y="184993"/>
                  </a:lnTo>
                  <a:lnTo>
                    <a:pt x="202674" y="186824"/>
                  </a:lnTo>
                  <a:lnTo>
                    <a:pt x="199568" y="187950"/>
                  </a:lnTo>
                  <a:lnTo>
                    <a:pt x="198167" y="190743"/>
                  </a:lnTo>
                  <a:lnTo>
                    <a:pt x="197166" y="191690"/>
                  </a:lnTo>
                  <a:lnTo>
                    <a:pt x="194483" y="191698"/>
                  </a:lnTo>
                  <a:lnTo>
                    <a:pt x="192894" y="192347"/>
                  </a:lnTo>
                  <a:lnTo>
                    <a:pt x="190947" y="194819"/>
                  </a:lnTo>
                  <a:lnTo>
                    <a:pt x="189390" y="192996"/>
                  </a:lnTo>
                  <a:lnTo>
                    <a:pt x="188952" y="194295"/>
                  </a:lnTo>
                  <a:lnTo>
                    <a:pt x="188670" y="196611"/>
                  </a:lnTo>
                  <a:lnTo>
                    <a:pt x="187801" y="197284"/>
                  </a:lnTo>
                  <a:lnTo>
                    <a:pt x="185110" y="198121"/>
                  </a:lnTo>
                  <a:lnTo>
                    <a:pt x="184461" y="192730"/>
                  </a:lnTo>
                  <a:lnTo>
                    <a:pt x="185697" y="190775"/>
                  </a:lnTo>
                  <a:lnTo>
                    <a:pt x="186667" y="188428"/>
                  </a:lnTo>
                  <a:lnTo>
                    <a:pt x="188154" y="188068"/>
                  </a:lnTo>
                  <a:lnTo>
                    <a:pt x="189484" y="188263"/>
                  </a:lnTo>
                  <a:lnTo>
                    <a:pt x="191885" y="183194"/>
                  </a:lnTo>
                  <a:lnTo>
                    <a:pt x="195171" y="181746"/>
                  </a:lnTo>
                  <a:lnTo>
                    <a:pt x="197291" y="181582"/>
                  </a:lnTo>
                  <a:lnTo>
                    <a:pt x="199239" y="182239"/>
                  </a:lnTo>
                  <a:close/>
                  <a:moveTo>
                    <a:pt x="179446" y="205224"/>
                  </a:moveTo>
                  <a:lnTo>
                    <a:pt x="176199" y="208299"/>
                  </a:lnTo>
                  <a:lnTo>
                    <a:pt x="177381" y="202682"/>
                  </a:lnTo>
                  <a:lnTo>
                    <a:pt x="179133" y="196971"/>
                  </a:lnTo>
                  <a:lnTo>
                    <a:pt x="181558" y="193693"/>
                  </a:lnTo>
                  <a:lnTo>
                    <a:pt x="182763" y="194976"/>
                  </a:lnTo>
                  <a:lnTo>
                    <a:pt x="182208" y="197722"/>
                  </a:lnTo>
                  <a:lnTo>
                    <a:pt x="182215" y="200429"/>
                  </a:lnTo>
                  <a:lnTo>
                    <a:pt x="181699" y="201704"/>
                  </a:lnTo>
                  <a:lnTo>
                    <a:pt x="179446" y="205224"/>
                  </a:lnTo>
                  <a:close/>
                  <a:moveTo>
                    <a:pt x="167335" y="307876"/>
                  </a:moveTo>
                  <a:lnTo>
                    <a:pt x="165301" y="308228"/>
                  </a:lnTo>
                  <a:lnTo>
                    <a:pt x="165638" y="305842"/>
                  </a:lnTo>
                  <a:lnTo>
                    <a:pt x="167281" y="303573"/>
                  </a:lnTo>
                  <a:lnTo>
                    <a:pt x="167914" y="302024"/>
                  </a:lnTo>
                  <a:lnTo>
                    <a:pt x="168243" y="300193"/>
                  </a:lnTo>
                  <a:lnTo>
                    <a:pt x="169698" y="298808"/>
                  </a:lnTo>
                  <a:lnTo>
                    <a:pt x="171748" y="300584"/>
                  </a:lnTo>
                  <a:lnTo>
                    <a:pt x="171787" y="303588"/>
                  </a:lnTo>
                  <a:lnTo>
                    <a:pt x="170770" y="306327"/>
                  </a:lnTo>
                  <a:lnTo>
                    <a:pt x="167335" y="307876"/>
                  </a:lnTo>
                  <a:close/>
                  <a:moveTo>
                    <a:pt x="169307" y="315488"/>
                  </a:moveTo>
                  <a:lnTo>
                    <a:pt x="167547" y="315644"/>
                  </a:lnTo>
                  <a:lnTo>
                    <a:pt x="167562" y="313446"/>
                  </a:lnTo>
                  <a:lnTo>
                    <a:pt x="168572" y="311443"/>
                  </a:lnTo>
                  <a:lnTo>
                    <a:pt x="170168" y="310105"/>
                  </a:lnTo>
                  <a:lnTo>
                    <a:pt x="172225" y="309753"/>
                  </a:lnTo>
                  <a:lnTo>
                    <a:pt x="174525" y="309597"/>
                  </a:lnTo>
                  <a:lnTo>
                    <a:pt x="175221" y="310661"/>
                  </a:lnTo>
                  <a:lnTo>
                    <a:pt x="173899" y="312155"/>
                  </a:lnTo>
                  <a:lnTo>
                    <a:pt x="169307" y="315488"/>
                  </a:lnTo>
                  <a:close/>
                  <a:moveTo>
                    <a:pt x="157415" y="330204"/>
                  </a:moveTo>
                  <a:lnTo>
                    <a:pt x="155960" y="331839"/>
                  </a:lnTo>
                  <a:lnTo>
                    <a:pt x="153245" y="331369"/>
                  </a:lnTo>
                  <a:lnTo>
                    <a:pt x="152956" y="329961"/>
                  </a:lnTo>
                  <a:lnTo>
                    <a:pt x="153730" y="327145"/>
                  </a:lnTo>
                  <a:lnTo>
                    <a:pt x="155381" y="325979"/>
                  </a:lnTo>
                  <a:lnTo>
                    <a:pt x="157509" y="326206"/>
                  </a:lnTo>
                  <a:lnTo>
                    <a:pt x="158190" y="327380"/>
                  </a:lnTo>
                  <a:lnTo>
                    <a:pt x="157415" y="330204"/>
                  </a:lnTo>
                  <a:close/>
                  <a:moveTo>
                    <a:pt x="141244" y="370041"/>
                  </a:moveTo>
                  <a:lnTo>
                    <a:pt x="140094" y="371480"/>
                  </a:lnTo>
                  <a:lnTo>
                    <a:pt x="137536" y="370330"/>
                  </a:lnTo>
                  <a:lnTo>
                    <a:pt x="132490" y="371222"/>
                  </a:lnTo>
                  <a:lnTo>
                    <a:pt x="130456" y="369822"/>
                  </a:lnTo>
                  <a:lnTo>
                    <a:pt x="132075" y="367083"/>
                  </a:lnTo>
                  <a:lnTo>
                    <a:pt x="136636" y="364204"/>
                  </a:lnTo>
                  <a:lnTo>
                    <a:pt x="139085" y="364337"/>
                  </a:lnTo>
                  <a:lnTo>
                    <a:pt x="141581" y="367874"/>
                  </a:lnTo>
                  <a:lnTo>
                    <a:pt x="141244" y="370041"/>
                  </a:lnTo>
                  <a:close/>
                  <a:moveTo>
                    <a:pt x="80628" y="430602"/>
                  </a:moveTo>
                  <a:lnTo>
                    <a:pt x="78109" y="430719"/>
                  </a:lnTo>
                  <a:lnTo>
                    <a:pt x="76591" y="429608"/>
                  </a:lnTo>
                  <a:lnTo>
                    <a:pt x="80198" y="427402"/>
                  </a:lnTo>
                  <a:lnTo>
                    <a:pt x="85854" y="425290"/>
                  </a:lnTo>
                  <a:lnTo>
                    <a:pt x="86394" y="423952"/>
                  </a:lnTo>
                  <a:lnTo>
                    <a:pt x="87075" y="423788"/>
                  </a:lnTo>
                  <a:lnTo>
                    <a:pt x="88053" y="425431"/>
                  </a:lnTo>
                  <a:lnTo>
                    <a:pt x="88178" y="427684"/>
                  </a:lnTo>
                  <a:lnTo>
                    <a:pt x="87552" y="428803"/>
                  </a:lnTo>
                  <a:lnTo>
                    <a:pt x="80628" y="430602"/>
                  </a:lnTo>
                  <a:close/>
                  <a:moveTo>
                    <a:pt x="72539" y="446796"/>
                  </a:moveTo>
                  <a:lnTo>
                    <a:pt x="70387" y="446828"/>
                  </a:lnTo>
                  <a:lnTo>
                    <a:pt x="67829" y="446077"/>
                  </a:lnTo>
                  <a:lnTo>
                    <a:pt x="66225" y="444473"/>
                  </a:lnTo>
                  <a:lnTo>
                    <a:pt x="65975" y="443057"/>
                  </a:lnTo>
                  <a:lnTo>
                    <a:pt x="68924" y="441297"/>
                  </a:lnTo>
                  <a:lnTo>
                    <a:pt x="71889" y="440264"/>
                  </a:lnTo>
                  <a:lnTo>
                    <a:pt x="73266" y="442204"/>
                  </a:lnTo>
                  <a:lnTo>
                    <a:pt x="73368" y="445380"/>
                  </a:lnTo>
                  <a:lnTo>
                    <a:pt x="72539" y="446796"/>
                  </a:lnTo>
                  <a:close/>
                  <a:moveTo>
                    <a:pt x="3513" y="552804"/>
                  </a:moveTo>
                  <a:lnTo>
                    <a:pt x="1565" y="553375"/>
                  </a:lnTo>
                  <a:lnTo>
                    <a:pt x="0" y="552882"/>
                  </a:lnTo>
                  <a:lnTo>
                    <a:pt x="555" y="548548"/>
                  </a:lnTo>
                  <a:lnTo>
                    <a:pt x="1369" y="547844"/>
                  </a:lnTo>
                  <a:lnTo>
                    <a:pt x="2550" y="547594"/>
                  </a:lnTo>
                  <a:lnTo>
                    <a:pt x="3826" y="549917"/>
                  </a:lnTo>
                  <a:lnTo>
                    <a:pt x="3513" y="552804"/>
                  </a:lnTo>
                  <a:close/>
                  <a:moveTo>
                    <a:pt x="6306" y="587603"/>
                  </a:moveTo>
                  <a:lnTo>
                    <a:pt x="6376" y="592852"/>
                  </a:lnTo>
                  <a:lnTo>
                    <a:pt x="4358" y="592453"/>
                  </a:lnTo>
                  <a:lnTo>
                    <a:pt x="3450" y="590443"/>
                  </a:lnTo>
                  <a:lnTo>
                    <a:pt x="3184" y="589152"/>
                  </a:lnTo>
                  <a:lnTo>
                    <a:pt x="3348" y="586108"/>
                  </a:lnTo>
                  <a:lnTo>
                    <a:pt x="2895" y="582963"/>
                  </a:lnTo>
                  <a:lnTo>
                    <a:pt x="3489" y="581399"/>
                  </a:lnTo>
                  <a:lnTo>
                    <a:pt x="4225" y="581187"/>
                  </a:lnTo>
                  <a:lnTo>
                    <a:pt x="5531" y="583988"/>
                  </a:lnTo>
                  <a:lnTo>
                    <a:pt x="6306" y="58760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E7D5BC4F-C286-DA2C-3782-BFBC023ADFB7}"/>
                </a:ext>
              </a:extLst>
            </p:cNvPr>
            <p:cNvSpPr>
              <a:spLocks/>
            </p:cNvSpPr>
            <p:nvPr/>
          </p:nvSpPr>
          <p:spPr>
            <a:xfrm>
              <a:off x="9008541" y="3952015"/>
              <a:ext cx="178069" cy="100014"/>
            </a:xfrm>
            <a:custGeom>
              <a:avLst/>
              <a:gdLst>
                <a:gd name="connsiteX0" fmla="*/ 176935 w 178069"/>
                <a:gd name="connsiteY0" fmla="*/ 62955 h 100014"/>
                <a:gd name="connsiteX1" fmla="*/ 177819 w 178069"/>
                <a:gd name="connsiteY1" fmla="*/ 63628 h 100014"/>
                <a:gd name="connsiteX2" fmla="*/ 177912 w 178069"/>
                <a:gd name="connsiteY2" fmla="*/ 64731 h 100014"/>
                <a:gd name="connsiteX3" fmla="*/ 177748 w 178069"/>
                <a:gd name="connsiteY3" fmla="*/ 65952 h 100014"/>
                <a:gd name="connsiteX4" fmla="*/ 176841 w 178069"/>
                <a:gd name="connsiteY4" fmla="*/ 68588 h 100014"/>
                <a:gd name="connsiteX5" fmla="*/ 176012 w 178069"/>
                <a:gd name="connsiteY5" fmla="*/ 70434 h 100014"/>
                <a:gd name="connsiteX6" fmla="*/ 175049 w 178069"/>
                <a:gd name="connsiteY6" fmla="*/ 74338 h 100014"/>
                <a:gd name="connsiteX7" fmla="*/ 174181 w 178069"/>
                <a:gd name="connsiteY7" fmla="*/ 81090 h 100014"/>
                <a:gd name="connsiteX8" fmla="*/ 174368 w 178069"/>
                <a:gd name="connsiteY8" fmla="*/ 82271 h 100014"/>
                <a:gd name="connsiteX9" fmla="*/ 176958 w 178069"/>
                <a:gd name="connsiteY9" fmla="*/ 86128 h 100014"/>
                <a:gd name="connsiteX10" fmla="*/ 177967 w 178069"/>
                <a:gd name="connsiteY10" fmla="*/ 89101 h 100014"/>
                <a:gd name="connsiteX11" fmla="*/ 178069 w 178069"/>
                <a:gd name="connsiteY11" fmla="*/ 91112 h 100014"/>
                <a:gd name="connsiteX12" fmla="*/ 176966 w 178069"/>
                <a:gd name="connsiteY12" fmla="*/ 94499 h 100014"/>
                <a:gd name="connsiteX13" fmla="*/ 175722 w 178069"/>
                <a:gd name="connsiteY13" fmla="*/ 98309 h 100014"/>
                <a:gd name="connsiteX14" fmla="*/ 175112 w 178069"/>
                <a:gd name="connsiteY14" fmla="*/ 99170 h 100014"/>
                <a:gd name="connsiteX15" fmla="*/ 174408 w 178069"/>
                <a:gd name="connsiteY15" fmla="*/ 99475 h 100014"/>
                <a:gd name="connsiteX16" fmla="*/ 171208 w 178069"/>
                <a:gd name="connsiteY16" fmla="*/ 98145 h 100014"/>
                <a:gd name="connsiteX17" fmla="*/ 169009 w 178069"/>
                <a:gd name="connsiteY17" fmla="*/ 98333 h 100014"/>
                <a:gd name="connsiteX18" fmla="*/ 166475 w 178069"/>
                <a:gd name="connsiteY18" fmla="*/ 99068 h 100014"/>
                <a:gd name="connsiteX19" fmla="*/ 163830 w 178069"/>
                <a:gd name="connsiteY19" fmla="*/ 98920 h 100014"/>
                <a:gd name="connsiteX20" fmla="*/ 161640 w 178069"/>
                <a:gd name="connsiteY20" fmla="*/ 98482 h 100014"/>
                <a:gd name="connsiteX21" fmla="*/ 158878 w 178069"/>
                <a:gd name="connsiteY21" fmla="*/ 100015 h 100014"/>
                <a:gd name="connsiteX22" fmla="*/ 156226 w 178069"/>
                <a:gd name="connsiteY22" fmla="*/ 99186 h 100014"/>
                <a:gd name="connsiteX23" fmla="*/ 154528 w 178069"/>
                <a:gd name="connsiteY23" fmla="*/ 98239 h 100014"/>
                <a:gd name="connsiteX24" fmla="*/ 153402 w 178069"/>
                <a:gd name="connsiteY24" fmla="*/ 95587 h 100014"/>
                <a:gd name="connsiteX25" fmla="*/ 152925 w 178069"/>
                <a:gd name="connsiteY25" fmla="*/ 95250 h 100014"/>
                <a:gd name="connsiteX26" fmla="*/ 147346 w 178069"/>
                <a:gd name="connsiteY26" fmla="*/ 98020 h 100014"/>
                <a:gd name="connsiteX27" fmla="*/ 146008 w 178069"/>
                <a:gd name="connsiteY27" fmla="*/ 98192 h 100014"/>
                <a:gd name="connsiteX28" fmla="*/ 142543 w 178069"/>
                <a:gd name="connsiteY28" fmla="*/ 96705 h 100014"/>
                <a:gd name="connsiteX29" fmla="*/ 139711 w 178069"/>
                <a:gd name="connsiteY29" fmla="*/ 95227 h 100014"/>
                <a:gd name="connsiteX30" fmla="*/ 138647 w 178069"/>
                <a:gd name="connsiteY30" fmla="*/ 94789 h 100014"/>
                <a:gd name="connsiteX31" fmla="*/ 135909 w 178069"/>
                <a:gd name="connsiteY31" fmla="*/ 94210 h 100014"/>
                <a:gd name="connsiteX32" fmla="*/ 133452 w 178069"/>
                <a:gd name="connsiteY32" fmla="*/ 93873 h 100014"/>
                <a:gd name="connsiteX33" fmla="*/ 130768 w 178069"/>
                <a:gd name="connsiteY33" fmla="*/ 92958 h 100014"/>
                <a:gd name="connsiteX34" fmla="*/ 127436 w 178069"/>
                <a:gd name="connsiteY34" fmla="*/ 94163 h 100014"/>
                <a:gd name="connsiteX35" fmla="*/ 126090 w 178069"/>
                <a:gd name="connsiteY35" fmla="*/ 94061 h 100014"/>
                <a:gd name="connsiteX36" fmla="*/ 124838 w 178069"/>
                <a:gd name="connsiteY36" fmla="*/ 93193 h 100014"/>
                <a:gd name="connsiteX37" fmla="*/ 124181 w 178069"/>
                <a:gd name="connsiteY37" fmla="*/ 91417 h 100014"/>
                <a:gd name="connsiteX38" fmla="*/ 124017 w 178069"/>
                <a:gd name="connsiteY38" fmla="*/ 89727 h 100014"/>
                <a:gd name="connsiteX39" fmla="*/ 122882 w 178069"/>
                <a:gd name="connsiteY39" fmla="*/ 88569 h 100014"/>
                <a:gd name="connsiteX40" fmla="*/ 121138 w 178069"/>
                <a:gd name="connsiteY40" fmla="*/ 88303 h 100014"/>
                <a:gd name="connsiteX41" fmla="*/ 118674 w 178069"/>
                <a:gd name="connsiteY41" fmla="*/ 89344 h 100014"/>
                <a:gd name="connsiteX42" fmla="*/ 115082 w 178069"/>
                <a:gd name="connsiteY42" fmla="*/ 90721 h 100014"/>
                <a:gd name="connsiteX43" fmla="*/ 113924 w 178069"/>
                <a:gd name="connsiteY43" fmla="*/ 90486 h 100014"/>
                <a:gd name="connsiteX44" fmla="*/ 112861 w 178069"/>
                <a:gd name="connsiteY44" fmla="*/ 90095 h 100014"/>
                <a:gd name="connsiteX45" fmla="*/ 112470 w 178069"/>
                <a:gd name="connsiteY45" fmla="*/ 89727 h 100014"/>
                <a:gd name="connsiteX46" fmla="*/ 111977 w 178069"/>
                <a:gd name="connsiteY46" fmla="*/ 88139 h 100014"/>
                <a:gd name="connsiteX47" fmla="*/ 111406 w 178069"/>
                <a:gd name="connsiteY47" fmla="*/ 87787 h 100014"/>
                <a:gd name="connsiteX48" fmla="*/ 110569 w 178069"/>
                <a:gd name="connsiteY48" fmla="*/ 87732 h 100014"/>
                <a:gd name="connsiteX49" fmla="*/ 109098 w 178069"/>
                <a:gd name="connsiteY49" fmla="*/ 87349 h 100014"/>
                <a:gd name="connsiteX50" fmla="*/ 107267 w 178069"/>
                <a:gd name="connsiteY50" fmla="*/ 86167 h 100014"/>
                <a:gd name="connsiteX51" fmla="*/ 101744 w 178069"/>
                <a:gd name="connsiteY51" fmla="*/ 83374 h 100014"/>
                <a:gd name="connsiteX52" fmla="*/ 101047 w 178069"/>
                <a:gd name="connsiteY52" fmla="*/ 82131 h 100014"/>
                <a:gd name="connsiteX53" fmla="*/ 101071 w 178069"/>
                <a:gd name="connsiteY53" fmla="*/ 79377 h 100014"/>
                <a:gd name="connsiteX54" fmla="*/ 100766 w 178069"/>
                <a:gd name="connsiteY54" fmla="*/ 78242 h 100014"/>
                <a:gd name="connsiteX55" fmla="*/ 100093 w 178069"/>
                <a:gd name="connsiteY55" fmla="*/ 77045 h 100014"/>
                <a:gd name="connsiteX56" fmla="*/ 97253 w 178069"/>
                <a:gd name="connsiteY56" fmla="*/ 75825 h 100014"/>
                <a:gd name="connsiteX57" fmla="*/ 91745 w 178069"/>
                <a:gd name="connsiteY57" fmla="*/ 73869 h 100014"/>
                <a:gd name="connsiteX58" fmla="*/ 88694 w 178069"/>
                <a:gd name="connsiteY58" fmla="*/ 72304 h 100014"/>
                <a:gd name="connsiteX59" fmla="*/ 87239 w 178069"/>
                <a:gd name="connsiteY59" fmla="*/ 73040 h 100014"/>
                <a:gd name="connsiteX60" fmla="*/ 84438 w 178069"/>
                <a:gd name="connsiteY60" fmla="*/ 73689 h 100014"/>
                <a:gd name="connsiteX61" fmla="*/ 82936 w 178069"/>
                <a:gd name="connsiteY61" fmla="*/ 75105 h 100014"/>
                <a:gd name="connsiteX62" fmla="*/ 81137 w 178069"/>
                <a:gd name="connsiteY62" fmla="*/ 74651 h 100014"/>
                <a:gd name="connsiteX63" fmla="*/ 76857 w 178069"/>
                <a:gd name="connsiteY63" fmla="*/ 73165 h 100014"/>
                <a:gd name="connsiteX64" fmla="*/ 74557 w 178069"/>
                <a:gd name="connsiteY64" fmla="*/ 72946 h 100014"/>
                <a:gd name="connsiteX65" fmla="*/ 73172 w 178069"/>
                <a:gd name="connsiteY65" fmla="*/ 73454 h 100014"/>
                <a:gd name="connsiteX66" fmla="*/ 72851 w 178069"/>
                <a:gd name="connsiteY66" fmla="*/ 74299 h 100014"/>
                <a:gd name="connsiteX67" fmla="*/ 71099 w 178069"/>
                <a:gd name="connsiteY67" fmla="*/ 75269 h 100014"/>
                <a:gd name="connsiteX68" fmla="*/ 69433 w 178069"/>
                <a:gd name="connsiteY68" fmla="*/ 74495 h 100014"/>
                <a:gd name="connsiteX69" fmla="*/ 66139 w 178069"/>
                <a:gd name="connsiteY69" fmla="*/ 73462 h 100014"/>
                <a:gd name="connsiteX70" fmla="*/ 63260 w 178069"/>
                <a:gd name="connsiteY70" fmla="*/ 72891 h 100014"/>
                <a:gd name="connsiteX71" fmla="*/ 58887 w 178069"/>
                <a:gd name="connsiteY71" fmla="*/ 71624 h 100014"/>
                <a:gd name="connsiteX72" fmla="*/ 58386 w 178069"/>
                <a:gd name="connsiteY72" fmla="*/ 69715 h 100014"/>
                <a:gd name="connsiteX73" fmla="*/ 57651 w 178069"/>
                <a:gd name="connsiteY73" fmla="*/ 67821 h 100014"/>
                <a:gd name="connsiteX74" fmla="*/ 56618 w 178069"/>
                <a:gd name="connsiteY74" fmla="*/ 67485 h 100014"/>
                <a:gd name="connsiteX75" fmla="*/ 52698 w 178069"/>
                <a:gd name="connsiteY75" fmla="*/ 67861 h 100014"/>
                <a:gd name="connsiteX76" fmla="*/ 49100 w 178069"/>
                <a:gd name="connsiteY76" fmla="*/ 65772 h 100014"/>
                <a:gd name="connsiteX77" fmla="*/ 45243 w 178069"/>
                <a:gd name="connsiteY77" fmla="*/ 63088 h 100014"/>
                <a:gd name="connsiteX78" fmla="*/ 43600 w 178069"/>
                <a:gd name="connsiteY78" fmla="*/ 62212 h 100014"/>
                <a:gd name="connsiteX79" fmla="*/ 42512 w 178069"/>
                <a:gd name="connsiteY79" fmla="*/ 61891 h 100014"/>
                <a:gd name="connsiteX80" fmla="*/ 41582 w 178069"/>
                <a:gd name="connsiteY80" fmla="*/ 62243 h 100014"/>
                <a:gd name="connsiteX81" fmla="*/ 40517 w 178069"/>
                <a:gd name="connsiteY81" fmla="*/ 62861 h 100014"/>
                <a:gd name="connsiteX82" fmla="*/ 39547 w 178069"/>
                <a:gd name="connsiteY82" fmla="*/ 63041 h 100014"/>
                <a:gd name="connsiteX83" fmla="*/ 37451 w 178069"/>
                <a:gd name="connsiteY83" fmla="*/ 61883 h 100014"/>
                <a:gd name="connsiteX84" fmla="*/ 34783 w 178069"/>
                <a:gd name="connsiteY84" fmla="*/ 60241 h 100014"/>
                <a:gd name="connsiteX85" fmla="*/ 31497 w 178069"/>
                <a:gd name="connsiteY85" fmla="*/ 58214 h 100014"/>
                <a:gd name="connsiteX86" fmla="*/ 27648 w 178069"/>
                <a:gd name="connsiteY86" fmla="*/ 55390 h 100014"/>
                <a:gd name="connsiteX87" fmla="*/ 26067 w 178069"/>
                <a:gd name="connsiteY87" fmla="*/ 53786 h 100014"/>
                <a:gd name="connsiteX88" fmla="*/ 25355 w 178069"/>
                <a:gd name="connsiteY88" fmla="*/ 52589 h 100014"/>
                <a:gd name="connsiteX89" fmla="*/ 24534 w 178069"/>
                <a:gd name="connsiteY89" fmla="*/ 51455 h 100014"/>
                <a:gd name="connsiteX90" fmla="*/ 21186 w 178069"/>
                <a:gd name="connsiteY90" fmla="*/ 49601 h 100014"/>
                <a:gd name="connsiteX91" fmla="*/ 18542 w 178069"/>
                <a:gd name="connsiteY91" fmla="*/ 48138 h 100014"/>
                <a:gd name="connsiteX92" fmla="*/ 15349 w 178069"/>
                <a:gd name="connsiteY92" fmla="*/ 46370 h 100014"/>
                <a:gd name="connsiteX93" fmla="*/ 14817 w 178069"/>
                <a:gd name="connsiteY93" fmla="*/ 46017 h 100014"/>
                <a:gd name="connsiteX94" fmla="*/ 13613 w 178069"/>
                <a:gd name="connsiteY94" fmla="*/ 44961 h 100014"/>
                <a:gd name="connsiteX95" fmla="*/ 11759 w 178069"/>
                <a:gd name="connsiteY95" fmla="*/ 43639 h 100014"/>
                <a:gd name="connsiteX96" fmla="*/ 10241 w 178069"/>
                <a:gd name="connsiteY96" fmla="*/ 43248 h 100014"/>
                <a:gd name="connsiteX97" fmla="*/ 9756 w 178069"/>
                <a:gd name="connsiteY97" fmla="*/ 43983 h 100014"/>
                <a:gd name="connsiteX98" fmla="*/ 9388 w 178069"/>
                <a:gd name="connsiteY98" fmla="*/ 44750 h 100014"/>
                <a:gd name="connsiteX99" fmla="*/ 8066 w 178069"/>
                <a:gd name="connsiteY99" fmla="*/ 44570 h 100014"/>
                <a:gd name="connsiteX100" fmla="*/ 6000 w 178069"/>
                <a:gd name="connsiteY100" fmla="*/ 43217 h 100014"/>
                <a:gd name="connsiteX101" fmla="*/ 3841 w 178069"/>
                <a:gd name="connsiteY101" fmla="*/ 41801 h 100014"/>
                <a:gd name="connsiteX102" fmla="*/ 2159 w 178069"/>
                <a:gd name="connsiteY102" fmla="*/ 40486 h 100014"/>
                <a:gd name="connsiteX103" fmla="*/ 422 w 178069"/>
                <a:gd name="connsiteY103" fmla="*/ 39133 h 100014"/>
                <a:gd name="connsiteX104" fmla="*/ 0 w 178069"/>
                <a:gd name="connsiteY104" fmla="*/ 38131 h 100014"/>
                <a:gd name="connsiteX105" fmla="*/ 727 w 178069"/>
                <a:gd name="connsiteY105" fmla="*/ 35041 h 100014"/>
                <a:gd name="connsiteX106" fmla="*/ 1737 w 178069"/>
                <a:gd name="connsiteY106" fmla="*/ 32389 h 100014"/>
                <a:gd name="connsiteX107" fmla="*/ 2590 w 178069"/>
                <a:gd name="connsiteY107" fmla="*/ 31794 h 100014"/>
                <a:gd name="connsiteX108" fmla="*/ 3982 w 178069"/>
                <a:gd name="connsiteY108" fmla="*/ 30034 h 100014"/>
                <a:gd name="connsiteX109" fmla="*/ 4490 w 178069"/>
                <a:gd name="connsiteY109" fmla="*/ 26944 h 100014"/>
                <a:gd name="connsiteX110" fmla="*/ 4467 w 178069"/>
                <a:gd name="connsiteY110" fmla="*/ 24299 h 100014"/>
                <a:gd name="connsiteX111" fmla="*/ 5820 w 178069"/>
                <a:gd name="connsiteY111" fmla="*/ 20568 h 100014"/>
                <a:gd name="connsiteX112" fmla="*/ 7698 w 178069"/>
                <a:gd name="connsiteY112" fmla="*/ 16594 h 100014"/>
                <a:gd name="connsiteX113" fmla="*/ 10929 w 178069"/>
                <a:gd name="connsiteY113" fmla="*/ 12330 h 100014"/>
                <a:gd name="connsiteX114" fmla="*/ 12322 w 178069"/>
                <a:gd name="connsiteY114" fmla="*/ 10914 h 100014"/>
                <a:gd name="connsiteX115" fmla="*/ 13894 w 178069"/>
                <a:gd name="connsiteY115" fmla="*/ 9944 h 100014"/>
                <a:gd name="connsiteX116" fmla="*/ 16875 w 178069"/>
                <a:gd name="connsiteY116" fmla="*/ 6791 h 100014"/>
                <a:gd name="connsiteX117" fmla="*/ 17493 w 178069"/>
                <a:gd name="connsiteY117" fmla="*/ 6274 h 100014"/>
                <a:gd name="connsiteX118" fmla="*/ 18799 w 178069"/>
                <a:gd name="connsiteY118" fmla="*/ 5461 h 100014"/>
                <a:gd name="connsiteX119" fmla="*/ 20082 w 178069"/>
                <a:gd name="connsiteY119" fmla="*/ 5257 h 100014"/>
                <a:gd name="connsiteX120" fmla="*/ 21053 w 178069"/>
                <a:gd name="connsiteY120" fmla="*/ 5649 h 100014"/>
                <a:gd name="connsiteX121" fmla="*/ 22046 w 178069"/>
                <a:gd name="connsiteY121" fmla="*/ 7299 h 100014"/>
                <a:gd name="connsiteX122" fmla="*/ 23251 w 178069"/>
                <a:gd name="connsiteY122" fmla="*/ 8872 h 100014"/>
                <a:gd name="connsiteX123" fmla="*/ 24714 w 178069"/>
                <a:gd name="connsiteY123" fmla="*/ 8793 h 100014"/>
                <a:gd name="connsiteX124" fmla="*/ 26427 w 178069"/>
                <a:gd name="connsiteY124" fmla="*/ 7448 h 100014"/>
                <a:gd name="connsiteX125" fmla="*/ 29979 w 178069"/>
                <a:gd name="connsiteY125" fmla="*/ 1267 h 100014"/>
                <a:gd name="connsiteX126" fmla="*/ 34916 w 178069"/>
                <a:gd name="connsiteY126" fmla="*/ 0 h 100014"/>
                <a:gd name="connsiteX127" fmla="*/ 39594 w 178069"/>
                <a:gd name="connsiteY127" fmla="*/ 642 h 100014"/>
                <a:gd name="connsiteX128" fmla="*/ 43733 w 178069"/>
                <a:gd name="connsiteY128" fmla="*/ 1541 h 100014"/>
                <a:gd name="connsiteX129" fmla="*/ 44953 w 178069"/>
                <a:gd name="connsiteY129" fmla="*/ 3607 h 100014"/>
                <a:gd name="connsiteX130" fmla="*/ 45751 w 178069"/>
                <a:gd name="connsiteY130" fmla="*/ 5789 h 100014"/>
                <a:gd name="connsiteX131" fmla="*/ 46268 w 178069"/>
                <a:gd name="connsiteY131" fmla="*/ 6893 h 100014"/>
                <a:gd name="connsiteX132" fmla="*/ 47629 w 178069"/>
                <a:gd name="connsiteY132" fmla="*/ 8191 h 100014"/>
                <a:gd name="connsiteX133" fmla="*/ 53465 w 178069"/>
                <a:gd name="connsiteY133" fmla="*/ 11274 h 100014"/>
                <a:gd name="connsiteX134" fmla="*/ 56853 w 178069"/>
                <a:gd name="connsiteY134" fmla="*/ 14051 h 100014"/>
                <a:gd name="connsiteX135" fmla="*/ 61539 w 178069"/>
                <a:gd name="connsiteY135" fmla="*/ 17775 h 100014"/>
                <a:gd name="connsiteX136" fmla="*/ 65044 w 178069"/>
                <a:gd name="connsiteY136" fmla="*/ 19410 h 100014"/>
                <a:gd name="connsiteX137" fmla="*/ 68150 w 178069"/>
                <a:gd name="connsiteY137" fmla="*/ 19551 h 100014"/>
                <a:gd name="connsiteX138" fmla="*/ 69902 w 178069"/>
                <a:gd name="connsiteY138" fmla="*/ 21006 h 100014"/>
                <a:gd name="connsiteX139" fmla="*/ 72539 w 178069"/>
                <a:gd name="connsiteY139" fmla="*/ 23908 h 100014"/>
                <a:gd name="connsiteX140" fmla="*/ 74769 w 178069"/>
                <a:gd name="connsiteY140" fmla="*/ 27233 h 100014"/>
                <a:gd name="connsiteX141" fmla="*/ 77546 w 178069"/>
                <a:gd name="connsiteY141" fmla="*/ 30308 h 100014"/>
                <a:gd name="connsiteX142" fmla="*/ 79470 w 178069"/>
                <a:gd name="connsiteY142" fmla="*/ 30206 h 100014"/>
                <a:gd name="connsiteX143" fmla="*/ 82091 w 178069"/>
                <a:gd name="connsiteY143" fmla="*/ 29213 h 100014"/>
                <a:gd name="connsiteX144" fmla="*/ 85291 w 178069"/>
                <a:gd name="connsiteY144" fmla="*/ 27906 h 100014"/>
                <a:gd name="connsiteX145" fmla="*/ 87177 w 178069"/>
                <a:gd name="connsiteY145" fmla="*/ 28548 h 100014"/>
                <a:gd name="connsiteX146" fmla="*/ 88921 w 178069"/>
                <a:gd name="connsiteY146" fmla="*/ 29400 h 100014"/>
                <a:gd name="connsiteX147" fmla="*/ 89500 w 178069"/>
                <a:gd name="connsiteY147" fmla="*/ 30989 h 100014"/>
                <a:gd name="connsiteX148" fmla="*/ 90556 w 178069"/>
                <a:gd name="connsiteY148" fmla="*/ 33993 h 100014"/>
                <a:gd name="connsiteX149" fmla="*/ 91714 w 178069"/>
                <a:gd name="connsiteY149" fmla="*/ 37107 h 100014"/>
                <a:gd name="connsiteX150" fmla="*/ 93545 w 178069"/>
                <a:gd name="connsiteY150" fmla="*/ 38194 h 100014"/>
                <a:gd name="connsiteX151" fmla="*/ 95720 w 178069"/>
                <a:gd name="connsiteY151" fmla="*/ 39790 h 100014"/>
                <a:gd name="connsiteX152" fmla="*/ 96917 w 178069"/>
                <a:gd name="connsiteY152" fmla="*/ 41058 h 100014"/>
                <a:gd name="connsiteX153" fmla="*/ 100985 w 178069"/>
                <a:gd name="connsiteY153" fmla="*/ 43389 h 100014"/>
                <a:gd name="connsiteX154" fmla="*/ 101556 w 178069"/>
                <a:gd name="connsiteY154" fmla="*/ 44335 h 100014"/>
                <a:gd name="connsiteX155" fmla="*/ 102377 w 178069"/>
                <a:gd name="connsiteY155" fmla="*/ 44977 h 100014"/>
                <a:gd name="connsiteX156" fmla="*/ 103371 w 178069"/>
                <a:gd name="connsiteY156" fmla="*/ 45384 h 100014"/>
                <a:gd name="connsiteX157" fmla="*/ 104192 w 178069"/>
                <a:gd name="connsiteY157" fmla="*/ 45861 h 100014"/>
                <a:gd name="connsiteX158" fmla="*/ 105475 w 178069"/>
                <a:gd name="connsiteY158" fmla="*/ 46025 h 100014"/>
                <a:gd name="connsiteX159" fmla="*/ 110169 w 178069"/>
                <a:gd name="connsiteY159" fmla="*/ 44633 h 100014"/>
                <a:gd name="connsiteX160" fmla="*/ 111421 w 178069"/>
                <a:gd name="connsiteY160" fmla="*/ 44805 h 100014"/>
                <a:gd name="connsiteX161" fmla="*/ 112141 w 178069"/>
                <a:gd name="connsiteY161" fmla="*/ 45063 h 100014"/>
                <a:gd name="connsiteX162" fmla="*/ 112164 w 178069"/>
                <a:gd name="connsiteY162" fmla="*/ 45572 h 100014"/>
                <a:gd name="connsiteX163" fmla="*/ 111320 w 178069"/>
                <a:gd name="connsiteY163" fmla="*/ 47746 h 100014"/>
                <a:gd name="connsiteX164" fmla="*/ 110600 w 178069"/>
                <a:gd name="connsiteY164" fmla="*/ 50532 h 100014"/>
                <a:gd name="connsiteX165" fmla="*/ 111343 w 178069"/>
                <a:gd name="connsiteY165" fmla="*/ 51924 h 100014"/>
                <a:gd name="connsiteX166" fmla="*/ 113315 w 178069"/>
                <a:gd name="connsiteY166" fmla="*/ 52503 h 100014"/>
                <a:gd name="connsiteX167" fmla="*/ 117664 w 178069"/>
                <a:gd name="connsiteY167" fmla="*/ 52918 h 100014"/>
                <a:gd name="connsiteX168" fmla="*/ 123539 w 178069"/>
                <a:gd name="connsiteY168" fmla="*/ 52879 h 100014"/>
                <a:gd name="connsiteX169" fmla="*/ 125331 w 178069"/>
                <a:gd name="connsiteY169" fmla="*/ 54287 h 100014"/>
                <a:gd name="connsiteX170" fmla="*/ 127099 w 178069"/>
                <a:gd name="connsiteY170" fmla="*/ 56399 h 100014"/>
                <a:gd name="connsiteX171" fmla="*/ 128891 w 178069"/>
                <a:gd name="connsiteY171" fmla="*/ 60006 h 100014"/>
                <a:gd name="connsiteX172" fmla="*/ 129603 w 178069"/>
                <a:gd name="connsiteY172" fmla="*/ 61531 h 100014"/>
                <a:gd name="connsiteX173" fmla="*/ 130487 w 178069"/>
                <a:gd name="connsiteY173" fmla="*/ 61969 h 100014"/>
                <a:gd name="connsiteX174" fmla="*/ 132012 w 178069"/>
                <a:gd name="connsiteY174" fmla="*/ 61367 h 100014"/>
                <a:gd name="connsiteX175" fmla="*/ 132271 w 178069"/>
                <a:gd name="connsiteY175" fmla="*/ 59888 h 100014"/>
                <a:gd name="connsiteX176" fmla="*/ 132333 w 178069"/>
                <a:gd name="connsiteY176" fmla="*/ 57682 h 100014"/>
                <a:gd name="connsiteX177" fmla="*/ 133616 w 178069"/>
                <a:gd name="connsiteY177" fmla="*/ 56923 h 100014"/>
                <a:gd name="connsiteX178" fmla="*/ 134438 w 178069"/>
                <a:gd name="connsiteY178" fmla="*/ 57487 h 100014"/>
                <a:gd name="connsiteX179" fmla="*/ 135392 w 178069"/>
                <a:gd name="connsiteY179" fmla="*/ 59208 h 100014"/>
                <a:gd name="connsiteX180" fmla="*/ 137817 w 178069"/>
                <a:gd name="connsiteY180" fmla="*/ 60757 h 100014"/>
                <a:gd name="connsiteX181" fmla="*/ 139578 w 178069"/>
                <a:gd name="connsiteY181" fmla="*/ 61516 h 100014"/>
                <a:gd name="connsiteX182" fmla="*/ 141252 w 178069"/>
                <a:gd name="connsiteY182" fmla="*/ 61250 h 100014"/>
                <a:gd name="connsiteX183" fmla="*/ 141956 w 178069"/>
                <a:gd name="connsiteY183" fmla="*/ 60655 h 100014"/>
                <a:gd name="connsiteX184" fmla="*/ 142778 w 178069"/>
                <a:gd name="connsiteY184" fmla="*/ 57643 h 100014"/>
                <a:gd name="connsiteX185" fmla="*/ 144100 w 178069"/>
                <a:gd name="connsiteY185" fmla="*/ 57205 h 100014"/>
                <a:gd name="connsiteX186" fmla="*/ 145766 w 178069"/>
                <a:gd name="connsiteY186" fmla="*/ 57401 h 100014"/>
                <a:gd name="connsiteX187" fmla="*/ 146408 w 178069"/>
                <a:gd name="connsiteY187" fmla="*/ 58003 h 100014"/>
                <a:gd name="connsiteX188" fmla="*/ 147080 w 178069"/>
                <a:gd name="connsiteY188" fmla="*/ 59208 h 100014"/>
                <a:gd name="connsiteX189" fmla="*/ 149107 w 178069"/>
                <a:gd name="connsiteY189" fmla="*/ 59779 h 100014"/>
                <a:gd name="connsiteX190" fmla="*/ 151117 w 178069"/>
                <a:gd name="connsiteY190" fmla="*/ 60530 h 100014"/>
                <a:gd name="connsiteX191" fmla="*/ 153003 w 178069"/>
                <a:gd name="connsiteY191" fmla="*/ 61516 h 100014"/>
                <a:gd name="connsiteX192" fmla="*/ 155670 w 178069"/>
                <a:gd name="connsiteY192" fmla="*/ 63745 h 100014"/>
                <a:gd name="connsiteX193" fmla="*/ 158948 w 178069"/>
                <a:gd name="connsiteY193" fmla="*/ 64160 h 100014"/>
                <a:gd name="connsiteX194" fmla="*/ 162758 w 178069"/>
                <a:gd name="connsiteY194" fmla="*/ 64105 h 100014"/>
                <a:gd name="connsiteX195" fmla="*/ 164762 w 178069"/>
                <a:gd name="connsiteY195" fmla="*/ 64160 h 100014"/>
                <a:gd name="connsiteX196" fmla="*/ 166232 w 178069"/>
                <a:gd name="connsiteY196" fmla="*/ 64324 h 100014"/>
                <a:gd name="connsiteX197" fmla="*/ 167554 w 178069"/>
                <a:gd name="connsiteY197" fmla="*/ 64168 h 100014"/>
                <a:gd name="connsiteX198" fmla="*/ 171458 w 178069"/>
                <a:gd name="connsiteY198" fmla="*/ 62572 h 100014"/>
                <a:gd name="connsiteX199" fmla="*/ 173054 w 178069"/>
                <a:gd name="connsiteY199" fmla="*/ 62455 h 100014"/>
                <a:gd name="connsiteX200" fmla="*/ 175034 w 178069"/>
                <a:gd name="connsiteY200" fmla="*/ 62635 h 10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178069" h="100014">
                  <a:moveTo>
                    <a:pt x="176935" y="62955"/>
                  </a:moveTo>
                  <a:lnTo>
                    <a:pt x="177819" y="63628"/>
                  </a:lnTo>
                  <a:lnTo>
                    <a:pt x="177912" y="64731"/>
                  </a:lnTo>
                  <a:lnTo>
                    <a:pt x="177748" y="65952"/>
                  </a:lnTo>
                  <a:lnTo>
                    <a:pt x="176841" y="68588"/>
                  </a:lnTo>
                  <a:lnTo>
                    <a:pt x="176012" y="70434"/>
                  </a:lnTo>
                  <a:lnTo>
                    <a:pt x="175049" y="74338"/>
                  </a:lnTo>
                  <a:lnTo>
                    <a:pt x="174181" y="81090"/>
                  </a:lnTo>
                  <a:lnTo>
                    <a:pt x="174368" y="82271"/>
                  </a:lnTo>
                  <a:lnTo>
                    <a:pt x="176958" y="86128"/>
                  </a:lnTo>
                  <a:lnTo>
                    <a:pt x="177967" y="89101"/>
                  </a:lnTo>
                  <a:lnTo>
                    <a:pt x="178069" y="91112"/>
                  </a:lnTo>
                  <a:lnTo>
                    <a:pt x="176966" y="94499"/>
                  </a:lnTo>
                  <a:lnTo>
                    <a:pt x="175722" y="98309"/>
                  </a:lnTo>
                  <a:lnTo>
                    <a:pt x="175112" y="99170"/>
                  </a:lnTo>
                  <a:lnTo>
                    <a:pt x="174408" y="99475"/>
                  </a:lnTo>
                  <a:lnTo>
                    <a:pt x="171208" y="98145"/>
                  </a:lnTo>
                  <a:lnTo>
                    <a:pt x="169009" y="98333"/>
                  </a:lnTo>
                  <a:lnTo>
                    <a:pt x="166475" y="99068"/>
                  </a:lnTo>
                  <a:lnTo>
                    <a:pt x="163830" y="98920"/>
                  </a:lnTo>
                  <a:lnTo>
                    <a:pt x="161640" y="98482"/>
                  </a:lnTo>
                  <a:lnTo>
                    <a:pt x="158878" y="100015"/>
                  </a:lnTo>
                  <a:lnTo>
                    <a:pt x="156226" y="99186"/>
                  </a:lnTo>
                  <a:lnTo>
                    <a:pt x="154528" y="98239"/>
                  </a:lnTo>
                  <a:lnTo>
                    <a:pt x="153402" y="95587"/>
                  </a:lnTo>
                  <a:lnTo>
                    <a:pt x="152925" y="95250"/>
                  </a:lnTo>
                  <a:lnTo>
                    <a:pt x="147346" y="98020"/>
                  </a:lnTo>
                  <a:lnTo>
                    <a:pt x="146008" y="98192"/>
                  </a:lnTo>
                  <a:lnTo>
                    <a:pt x="142543" y="96705"/>
                  </a:lnTo>
                  <a:lnTo>
                    <a:pt x="139711" y="95227"/>
                  </a:lnTo>
                  <a:lnTo>
                    <a:pt x="138647" y="94789"/>
                  </a:lnTo>
                  <a:lnTo>
                    <a:pt x="135909" y="94210"/>
                  </a:lnTo>
                  <a:lnTo>
                    <a:pt x="133452" y="93873"/>
                  </a:lnTo>
                  <a:lnTo>
                    <a:pt x="130768" y="92958"/>
                  </a:lnTo>
                  <a:lnTo>
                    <a:pt x="127436" y="94163"/>
                  </a:lnTo>
                  <a:lnTo>
                    <a:pt x="126090" y="94061"/>
                  </a:lnTo>
                  <a:lnTo>
                    <a:pt x="124838" y="93193"/>
                  </a:lnTo>
                  <a:lnTo>
                    <a:pt x="124181" y="91417"/>
                  </a:lnTo>
                  <a:lnTo>
                    <a:pt x="124017" y="89727"/>
                  </a:lnTo>
                  <a:lnTo>
                    <a:pt x="122882" y="88569"/>
                  </a:lnTo>
                  <a:lnTo>
                    <a:pt x="121138" y="88303"/>
                  </a:lnTo>
                  <a:lnTo>
                    <a:pt x="118674" y="89344"/>
                  </a:lnTo>
                  <a:lnTo>
                    <a:pt x="115082" y="90721"/>
                  </a:lnTo>
                  <a:lnTo>
                    <a:pt x="113924" y="90486"/>
                  </a:lnTo>
                  <a:lnTo>
                    <a:pt x="112861" y="90095"/>
                  </a:lnTo>
                  <a:lnTo>
                    <a:pt x="112470" y="89727"/>
                  </a:lnTo>
                  <a:lnTo>
                    <a:pt x="111977" y="88139"/>
                  </a:lnTo>
                  <a:lnTo>
                    <a:pt x="111406" y="87787"/>
                  </a:lnTo>
                  <a:lnTo>
                    <a:pt x="110569" y="87732"/>
                  </a:lnTo>
                  <a:lnTo>
                    <a:pt x="109098" y="87349"/>
                  </a:lnTo>
                  <a:lnTo>
                    <a:pt x="107267" y="86167"/>
                  </a:lnTo>
                  <a:lnTo>
                    <a:pt x="101744" y="83374"/>
                  </a:lnTo>
                  <a:lnTo>
                    <a:pt x="101047" y="82131"/>
                  </a:lnTo>
                  <a:lnTo>
                    <a:pt x="101071" y="79377"/>
                  </a:lnTo>
                  <a:lnTo>
                    <a:pt x="100766" y="78242"/>
                  </a:lnTo>
                  <a:lnTo>
                    <a:pt x="100093" y="77045"/>
                  </a:lnTo>
                  <a:lnTo>
                    <a:pt x="97253" y="75825"/>
                  </a:lnTo>
                  <a:lnTo>
                    <a:pt x="91745" y="73869"/>
                  </a:lnTo>
                  <a:lnTo>
                    <a:pt x="88694" y="72304"/>
                  </a:lnTo>
                  <a:lnTo>
                    <a:pt x="87239" y="73040"/>
                  </a:lnTo>
                  <a:lnTo>
                    <a:pt x="84438" y="73689"/>
                  </a:lnTo>
                  <a:lnTo>
                    <a:pt x="82936" y="75105"/>
                  </a:lnTo>
                  <a:lnTo>
                    <a:pt x="81137" y="74651"/>
                  </a:lnTo>
                  <a:lnTo>
                    <a:pt x="76857" y="73165"/>
                  </a:lnTo>
                  <a:lnTo>
                    <a:pt x="74557" y="72946"/>
                  </a:lnTo>
                  <a:lnTo>
                    <a:pt x="73172" y="73454"/>
                  </a:lnTo>
                  <a:lnTo>
                    <a:pt x="72851" y="74299"/>
                  </a:lnTo>
                  <a:lnTo>
                    <a:pt x="71099" y="75269"/>
                  </a:lnTo>
                  <a:lnTo>
                    <a:pt x="69433" y="74495"/>
                  </a:lnTo>
                  <a:lnTo>
                    <a:pt x="66139" y="73462"/>
                  </a:lnTo>
                  <a:lnTo>
                    <a:pt x="63260" y="72891"/>
                  </a:lnTo>
                  <a:lnTo>
                    <a:pt x="58887" y="71624"/>
                  </a:lnTo>
                  <a:lnTo>
                    <a:pt x="58386" y="69715"/>
                  </a:lnTo>
                  <a:lnTo>
                    <a:pt x="57651" y="67821"/>
                  </a:lnTo>
                  <a:lnTo>
                    <a:pt x="56618" y="67485"/>
                  </a:lnTo>
                  <a:lnTo>
                    <a:pt x="52698" y="67861"/>
                  </a:lnTo>
                  <a:lnTo>
                    <a:pt x="49100" y="65772"/>
                  </a:lnTo>
                  <a:lnTo>
                    <a:pt x="45243" y="63088"/>
                  </a:lnTo>
                  <a:lnTo>
                    <a:pt x="43600" y="62212"/>
                  </a:lnTo>
                  <a:lnTo>
                    <a:pt x="42512" y="61891"/>
                  </a:lnTo>
                  <a:lnTo>
                    <a:pt x="41582" y="62243"/>
                  </a:lnTo>
                  <a:lnTo>
                    <a:pt x="40517" y="62861"/>
                  </a:lnTo>
                  <a:lnTo>
                    <a:pt x="39547" y="63041"/>
                  </a:lnTo>
                  <a:lnTo>
                    <a:pt x="37451" y="61883"/>
                  </a:lnTo>
                  <a:lnTo>
                    <a:pt x="34783" y="60241"/>
                  </a:lnTo>
                  <a:lnTo>
                    <a:pt x="31497" y="58214"/>
                  </a:lnTo>
                  <a:lnTo>
                    <a:pt x="27648" y="55390"/>
                  </a:lnTo>
                  <a:lnTo>
                    <a:pt x="26067" y="53786"/>
                  </a:lnTo>
                  <a:lnTo>
                    <a:pt x="25355" y="52589"/>
                  </a:lnTo>
                  <a:lnTo>
                    <a:pt x="24534" y="51455"/>
                  </a:lnTo>
                  <a:lnTo>
                    <a:pt x="21186" y="49601"/>
                  </a:lnTo>
                  <a:lnTo>
                    <a:pt x="18542" y="48138"/>
                  </a:lnTo>
                  <a:lnTo>
                    <a:pt x="15349" y="46370"/>
                  </a:lnTo>
                  <a:lnTo>
                    <a:pt x="14817" y="46017"/>
                  </a:lnTo>
                  <a:lnTo>
                    <a:pt x="13613" y="44961"/>
                  </a:lnTo>
                  <a:lnTo>
                    <a:pt x="11759" y="43639"/>
                  </a:lnTo>
                  <a:lnTo>
                    <a:pt x="10241" y="43248"/>
                  </a:lnTo>
                  <a:lnTo>
                    <a:pt x="9756" y="43983"/>
                  </a:lnTo>
                  <a:lnTo>
                    <a:pt x="9388" y="44750"/>
                  </a:lnTo>
                  <a:lnTo>
                    <a:pt x="8066" y="44570"/>
                  </a:lnTo>
                  <a:lnTo>
                    <a:pt x="6000" y="43217"/>
                  </a:lnTo>
                  <a:lnTo>
                    <a:pt x="3841" y="41801"/>
                  </a:lnTo>
                  <a:lnTo>
                    <a:pt x="2159" y="40486"/>
                  </a:lnTo>
                  <a:lnTo>
                    <a:pt x="422" y="39133"/>
                  </a:lnTo>
                  <a:lnTo>
                    <a:pt x="0" y="38131"/>
                  </a:lnTo>
                  <a:lnTo>
                    <a:pt x="727" y="35041"/>
                  </a:lnTo>
                  <a:lnTo>
                    <a:pt x="1737" y="32389"/>
                  </a:lnTo>
                  <a:lnTo>
                    <a:pt x="2590" y="31794"/>
                  </a:lnTo>
                  <a:lnTo>
                    <a:pt x="3982" y="30034"/>
                  </a:lnTo>
                  <a:lnTo>
                    <a:pt x="4490" y="26944"/>
                  </a:lnTo>
                  <a:lnTo>
                    <a:pt x="4467" y="24299"/>
                  </a:lnTo>
                  <a:lnTo>
                    <a:pt x="5820" y="20568"/>
                  </a:lnTo>
                  <a:lnTo>
                    <a:pt x="7698" y="16594"/>
                  </a:lnTo>
                  <a:lnTo>
                    <a:pt x="10929" y="12330"/>
                  </a:lnTo>
                  <a:lnTo>
                    <a:pt x="12322" y="10914"/>
                  </a:lnTo>
                  <a:lnTo>
                    <a:pt x="13894" y="9944"/>
                  </a:lnTo>
                  <a:lnTo>
                    <a:pt x="16875" y="6791"/>
                  </a:lnTo>
                  <a:lnTo>
                    <a:pt x="17493" y="6274"/>
                  </a:lnTo>
                  <a:lnTo>
                    <a:pt x="18799" y="5461"/>
                  </a:lnTo>
                  <a:lnTo>
                    <a:pt x="20082" y="5257"/>
                  </a:lnTo>
                  <a:lnTo>
                    <a:pt x="21053" y="5649"/>
                  </a:lnTo>
                  <a:lnTo>
                    <a:pt x="22046" y="7299"/>
                  </a:lnTo>
                  <a:lnTo>
                    <a:pt x="23251" y="8872"/>
                  </a:lnTo>
                  <a:lnTo>
                    <a:pt x="24714" y="8793"/>
                  </a:lnTo>
                  <a:lnTo>
                    <a:pt x="26427" y="7448"/>
                  </a:lnTo>
                  <a:lnTo>
                    <a:pt x="29979" y="1267"/>
                  </a:lnTo>
                  <a:lnTo>
                    <a:pt x="34916" y="0"/>
                  </a:lnTo>
                  <a:lnTo>
                    <a:pt x="39594" y="642"/>
                  </a:lnTo>
                  <a:lnTo>
                    <a:pt x="43733" y="1541"/>
                  </a:lnTo>
                  <a:lnTo>
                    <a:pt x="44953" y="3607"/>
                  </a:lnTo>
                  <a:lnTo>
                    <a:pt x="45751" y="5789"/>
                  </a:lnTo>
                  <a:lnTo>
                    <a:pt x="46268" y="6893"/>
                  </a:lnTo>
                  <a:lnTo>
                    <a:pt x="47629" y="8191"/>
                  </a:lnTo>
                  <a:lnTo>
                    <a:pt x="53465" y="11274"/>
                  </a:lnTo>
                  <a:lnTo>
                    <a:pt x="56853" y="14051"/>
                  </a:lnTo>
                  <a:lnTo>
                    <a:pt x="61539" y="17775"/>
                  </a:lnTo>
                  <a:lnTo>
                    <a:pt x="65044" y="19410"/>
                  </a:lnTo>
                  <a:lnTo>
                    <a:pt x="68150" y="19551"/>
                  </a:lnTo>
                  <a:lnTo>
                    <a:pt x="69902" y="21006"/>
                  </a:lnTo>
                  <a:lnTo>
                    <a:pt x="72539" y="23908"/>
                  </a:lnTo>
                  <a:lnTo>
                    <a:pt x="74769" y="27233"/>
                  </a:lnTo>
                  <a:lnTo>
                    <a:pt x="77546" y="30308"/>
                  </a:lnTo>
                  <a:lnTo>
                    <a:pt x="79470" y="30206"/>
                  </a:lnTo>
                  <a:lnTo>
                    <a:pt x="82091" y="29213"/>
                  </a:lnTo>
                  <a:lnTo>
                    <a:pt x="85291" y="27906"/>
                  </a:lnTo>
                  <a:lnTo>
                    <a:pt x="87177" y="28548"/>
                  </a:lnTo>
                  <a:lnTo>
                    <a:pt x="88921" y="29400"/>
                  </a:lnTo>
                  <a:lnTo>
                    <a:pt x="89500" y="30989"/>
                  </a:lnTo>
                  <a:lnTo>
                    <a:pt x="90556" y="33993"/>
                  </a:lnTo>
                  <a:lnTo>
                    <a:pt x="91714" y="37107"/>
                  </a:lnTo>
                  <a:lnTo>
                    <a:pt x="93545" y="38194"/>
                  </a:lnTo>
                  <a:lnTo>
                    <a:pt x="95720" y="39790"/>
                  </a:lnTo>
                  <a:lnTo>
                    <a:pt x="96917" y="41058"/>
                  </a:lnTo>
                  <a:lnTo>
                    <a:pt x="100985" y="43389"/>
                  </a:lnTo>
                  <a:lnTo>
                    <a:pt x="101556" y="44335"/>
                  </a:lnTo>
                  <a:lnTo>
                    <a:pt x="102377" y="44977"/>
                  </a:lnTo>
                  <a:lnTo>
                    <a:pt x="103371" y="45384"/>
                  </a:lnTo>
                  <a:lnTo>
                    <a:pt x="104192" y="45861"/>
                  </a:lnTo>
                  <a:lnTo>
                    <a:pt x="105475" y="46025"/>
                  </a:lnTo>
                  <a:lnTo>
                    <a:pt x="110169" y="44633"/>
                  </a:lnTo>
                  <a:lnTo>
                    <a:pt x="111421" y="44805"/>
                  </a:lnTo>
                  <a:lnTo>
                    <a:pt x="112141" y="45063"/>
                  </a:lnTo>
                  <a:lnTo>
                    <a:pt x="112164" y="45572"/>
                  </a:lnTo>
                  <a:lnTo>
                    <a:pt x="111320" y="47746"/>
                  </a:lnTo>
                  <a:lnTo>
                    <a:pt x="110600" y="50532"/>
                  </a:lnTo>
                  <a:lnTo>
                    <a:pt x="111343" y="51924"/>
                  </a:lnTo>
                  <a:lnTo>
                    <a:pt x="113315" y="52503"/>
                  </a:lnTo>
                  <a:lnTo>
                    <a:pt x="117664" y="52918"/>
                  </a:lnTo>
                  <a:lnTo>
                    <a:pt x="123539" y="52879"/>
                  </a:lnTo>
                  <a:lnTo>
                    <a:pt x="125331" y="54287"/>
                  </a:lnTo>
                  <a:lnTo>
                    <a:pt x="127099" y="56399"/>
                  </a:lnTo>
                  <a:lnTo>
                    <a:pt x="128891" y="60006"/>
                  </a:lnTo>
                  <a:lnTo>
                    <a:pt x="129603" y="61531"/>
                  </a:lnTo>
                  <a:lnTo>
                    <a:pt x="130487" y="61969"/>
                  </a:lnTo>
                  <a:lnTo>
                    <a:pt x="132012" y="61367"/>
                  </a:lnTo>
                  <a:lnTo>
                    <a:pt x="132271" y="59888"/>
                  </a:lnTo>
                  <a:lnTo>
                    <a:pt x="132333" y="57682"/>
                  </a:lnTo>
                  <a:lnTo>
                    <a:pt x="133616" y="56923"/>
                  </a:lnTo>
                  <a:lnTo>
                    <a:pt x="134438" y="57487"/>
                  </a:lnTo>
                  <a:lnTo>
                    <a:pt x="135392" y="59208"/>
                  </a:lnTo>
                  <a:lnTo>
                    <a:pt x="137817" y="60757"/>
                  </a:lnTo>
                  <a:lnTo>
                    <a:pt x="139578" y="61516"/>
                  </a:lnTo>
                  <a:lnTo>
                    <a:pt x="141252" y="61250"/>
                  </a:lnTo>
                  <a:lnTo>
                    <a:pt x="141956" y="60655"/>
                  </a:lnTo>
                  <a:lnTo>
                    <a:pt x="142778" y="57643"/>
                  </a:lnTo>
                  <a:lnTo>
                    <a:pt x="144100" y="57205"/>
                  </a:lnTo>
                  <a:lnTo>
                    <a:pt x="145766" y="57401"/>
                  </a:lnTo>
                  <a:lnTo>
                    <a:pt x="146408" y="58003"/>
                  </a:lnTo>
                  <a:lnTo>
                    <a:pt x="147080" y="59208"/>
                  </a:lnTo>
                  <a:lnTo>
                    <a:pt x="149107" y="59779"/>
                  </a:lnTo>
                  <a:lnTo>
                    <a:pt x="151117" y="60530"/>
                  </a:lnTo>
                  <a:lnTo>
                    <a:pt x="153003" y="61516"/>
                  </a:lnTo>
                  <a:lnTo>
                    <a:pt x="155670" y="63745"/>
                  </a:lnTo>
                  <a:lnTo>
                    <a:pt x="158948" y="64160"/>
                  </a:lnTo>
                  <a:lnTo>
                    <a:pt x="162758" y="64105"/>
                  </a:lnTo>
                  <a:lnTo>
                    <a:pt x="164762" y="64160"/>
                  </a:lnTo>
                  <a:lnTo>
                    <a:pt x="166232" y="64324"/>
                  </a:lnTo>
                  <a:lnTo>
                    <a:pt x="167554" y="64168"/>
                  </a:lnTo>
                  <a:lnTo>
                    <a:pt x="171458" y="62572"/>
                  </a:lnTo>
                  <a:lnTo>
                    <a:pt x="173054" y="62455"/>
                  </a:lnTo>
                  <a:lnTo>
                    <a:pt x="175034" y="6263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96907A24-3F76-0376-8F99-78FD3DBE4D9A}"/>
                </a:ext>
              </a:extLst>
            </p:cNvPr>
            <p:cNvSpPr>
              <a:spLocks/>
            </p:cNvSpPr>
            <p:nvPr/>
          </p:nvSpPr>
          <p:spPr>
            <a:xfrm>
              <a:off x="10915573" y="4659308"/>
              <a:ext cx="1134" cy="1337"/>
            </a:xfrm>
            <a:custGeom>
              <a:avLst/>
              <a:gdLst>
                <a:gd name="connsiteX0" fmla="*/ 1135 w 1134"/>
                <a:gd name="connsiteY0" fmla="*/ 587 h 1337"/>
                <a:gd name="connsiteX1" fmla="*/ 704 w 1134"/>
                <a:gd name="connsiteY1" fmla="*/ 1338 h 1337"/>
                <a:gd name="connsiteX2" fmla="*/ 203 w 1134"/>
                <a:gd name="connsiteY2" fmla="*/ 1244 h 1337"/>
                <a:gd name="connsiteX3" fmla="*/ 0 w 1134"/>
                <a:gd name="connsiteY3" fmla="*/ 743 h 1337"/>
                <a:gd name="connsiteX4" fmla="*/ 149 w 1134"/>
                <a:gd name="connsiteY4" fmla="*/ 211 h 1337"/>
                <a:gd name="connsiteX5" fmla="*/ 704 w 1134"/>
                <a:gd name="connsiteY5" fmla="*/ 0 h 1337"/>
                <a:gd name="connsiteX6" fmla="*/ 1072 w 1134"/>
                <a:gd name="connsiteY6" fmla="*/ 164 h 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4" h="1337">
                  <a:moveTo>
                    <a:pt x="1135" y="587"/>
                  </a:moveTo>
                  <a:lnTo>
                    <a:pt x="704" y="1338"/>
                  </a:lnTo>
                  <a:lnTo>
                    <a:pt x="203" y="1244"/>
                  </a:lnTo>
                  <a:lnTo>
                    <a:pt x="0" y="743"/>
                  </a:lnTo>
                  <a:lnTo>
                    <a:pt x="149" y="211"/>
                  </a:lnTo>
                  <a:lnTo>
                    <a:pt x="704" y="0"/>
                  </a:lnTo>
                  <a:lnTo>
                    <a:pt x="1072" y="16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1B2386B3-CE03-F5E0-D8C3-C7A487B95A1B}"/>
                </a:ext>
              </a:extLst>
            </p:cNvPr>
            <p:cNvSpPr>
              <a:spLocks/>
            </p:cNvSpPr>
            <p:nvPr/>
          </p:nvSpPr>
          <p:spPr>
            <a:xfrm>
              <a:off x="11423721" y="5070140"/>
              <a:ext cx="3442" cy="3966"/>
            </a:xfrm>
            <a:custGeom>
              <a:avLst/>
              <a:gdLst>
                <a:gd name="connsiteX0" fmla="*/ 3207 w 3442"/>
                <a:gd name="connsiteY0" fmla="*/ 2699 h 3966"/>
                <a:gd name="connsiteX1" fmla="*/ 1017 w 3442"/>
                <a:gd name="connsiteY1" fmla="*/ 3967 h 3966"/>
                <a:gd name="connsiteX2" fmla="*/ 0 w 3442"/>
                <a:gd name="connsiteY2" fmla="*/ 2464 h 3966"/>
                <a:gd name="connsiteX3" fmla="*/ 860 w 3442"/>
                <a:gd name="connsiteY3" fmla="*/ 555 h 3966"/>
                <a:gd name="connsiteX4" fmla="*/ 1956 w 3442"/>
                <a:gd name="connsiteY4" fmla="*/ 63 h 3966"/>
                <a:gd name="connsiteX5" fmla="*/ 2504 w 3442"/>
                <a:gd name="connsiteY5" fmla="*/ 0 h 3966"/>
                <a:gd name="connsiteX6" fmla="*/ 3442 w 3442"/>
                <a:gd name="connsiteY6" fmla="*/ 1768 h 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" h="3966">
                  <a:moveTo>
                    <a:pt x="3207" y="2699"/>
                  </a:moveTo>
                  <a:lnTo>
                    <a:pt x="1017" y="3967"/>
                  </a:lnTo>
                  <a:lnTo>
                    <a:pt x="0" y="2464"/>
                  </a:lnTo>
                  <a:lnTo>
                    <a:pt x="860" y="555"/>
                  </a:lnTo>
                  <a:lnTo>
                    <a:pt x="1956" y="63"/>
                  </a:lnTo>
                  <a:lnTo>
                    <a:pt x="2504" y="0"/>
                  </a:lnTo>
                  <a:lnTo>
                    <a:pt x="3442" y="176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C3C926EE-BACB-4025-40C9-AEF0AA370700}"/>
                </a:ext>
              </a:extLst>
            </p:cNvPr>
            <p:cNvSpPr>
              <a:spLocks/>
            </p:cNvSpPr>
            <p:nvPr/>
          </p:nvSpPr>
          <p:spPr>
            <a:xfrm>
              <a:off x="10893237" y="5449882"/>
              <a:ext cx="394950" cy="553758"/>
            </a:xfrm>
            <a:custGeom>
              <a:avLst/>
              <a:gdLst>
                <a:gd name="connsiteX0" fmla="*/ 393738 w 394950"/>
                <a:gd name="connsiteY0" fmla="*/ 263000 h 553758"/>
                <a:gd name="connsiteX1" fmla="*/ 392948 w 394950"/>
                <a:gd name="connsiteY1" fmla="*/ 263791 h 553758"/>
                <a:gd name="connsiteX2" fmla="*/ 391602 w 394950"/>
                <a:gd name="connsiteY2" fmla="*/ 263752 h 553758"/>
                <a:gd name="connsiteX3" fmla="*/ 389247 w 394950"/>
                <a:gd name="connsiteY3" fmla="*/ 266842 h 553758"/>
                <a:gd name="connsiteX4" fmla="*/ 389396 w 394950"/>
                <a:gd name="connsiteY4" fmla="*/ 264534 h 553758"/>
                <a:gd name="connsiteX5" fmla="*/ 388692 w 394950"/>
                <a:gd name="connsiteY5" fmla="*/ 263634 h 553758"/>
                <a:gd name="connsiteX6" fmla="*/ 386673 w 394950"/>
                <a:gd name="connsiteY6" fmla="*/ 263845 h 553758"/>
                <a:gd name="connsiteX7" fmla="*/ 386290 w 394950"/>
                <a:gd name="connsiteY7" fmla="*/ 264354 h 553758"/>
                <a:gd name="connsiteX8" fmla="*/ 387643 w 394950"/>
                <a:gd name="connsiteY8" fmla="*/ 264964 h 553758"/>
                <a:gd name="connsiteX9" fmla="*/ 387940 w 394950"/>
                <a:gd name="connsiteY9" fmla="*/ 265301 h 553758"/>
                <a:gd name="connsiteX10" fmla="*/ 386650 w 394950"/>
                <a:gd name="connsiteY10" fmla="*/ 266638 h 553758"/>
                <a:gd name="connsiteX11" fmla="*/ 387995 w 394950"/>
                <a:gd name="connsiteY11" fmla="*/ 269509 h 553758"/>
                <a:gd name="connsiteX12" fmla="*/ 389169 w 394950"/>
                <a:gd name="connsiteY12" fmla="*/ 269408 h 553758"/>
                <a:gd name="connsiteX13" fmla="*/ 390311 w 394950"/>
                <a:gd name="connsiteY13" fmla="*/ 271653 h 553758"/>
                <a:gd name="connsiteX14" fmla="*/ 390303 w 394950"/>
                <a:gd name="connsiteY14" fmla="*/ 272357 h 553758"/>
                <a:gd name="connsiteX15" fmla="*/ 387690 w 394950"/>
                <a:gd name="connsiteY15" fmla="*/ 273226 h 553758"/>
                <a:gd name="connsiteX16" fmla="*/ 386313 w 394950"/>
                <a:gd name="connsiteY16" fmla="*/ 274438 h 553758"/>
                <a:gd name="connsiteX17" fmla="*/ 385085 w 394950"/>
                <a:gd name="connsiteY17" fmla="*/ 274391 h 553758"/>
                <a:gd name="connsiteX18" fmla="*/ 384506 w 394950"/>
                <a:gd name="connsiteY18" fmla="*/ 274156 h 553758"/>
                <a:gd name="connsiteX19" fmla="*/ 383818 w 394950"/>
                <a:gd name="connsiteY19" fmla="*/ 271990 h 553758"/>
                <a:gd name="connsiteX20" fmla="*/ 383763 w 394950"/>
                <a:gd name="connsiteY20" fmla="*/ 271082 h 553758"/>
                <a:gd name="connsiteX21" fmla="*/ 385273 w 394950"/>
                <a:gd name="connsiteY21" fmla="*/ 269494 h 553758"/>
                <a:gd name="connsiteX22" fmla="*/ 386125 w 394950"/>
                <a:gd name="connsiteY22" fmla="*/ 267874 h 553758"/>
                <a:gd name="connsiteX23" fmla="*/ 385437 w 394950"/>
                <a:gd name="connsiteY23" fmla="*/ 266388 h 553758"/>
                <a:gd name="connsiteX24" fmla="*/ 383693 w 394950"/>
                <a:gd name="connsiteY24" fmla="*/ 265426 h 553758"/>
                <a:gd name="connsiteX25" fmla="*/ 379890 w 394950"/>
                <a:gd name="connsiteY25" fmla="*/ 265864 h 553758"/>
                <a:gd name="connsiteX26" fmla="*/ 379014 w 394950"/>
                <a:gd name="connsiteY26" fmla="*/ 265543 h 553758"/>
                <a:gd name="connsiteX27" fmla="*/ 380915 w 394950"/>
                <a:gd name="connsiteY27" fmla="*/ 263540 h 553758"/>
                <a:gd name="connsiteX28" fmla="*/ 382981 w 394950"/>
                <a:gd name="connsiteY28" fmla="*/ 263759 h 553758"/>
                <a:gd name="connsiteX29" fmla="*/ 385202 w 394950"/>
                <a:gd name="connsiteY29" fmla="*/ 262320 h 553758"/>
                <a:gd name="connsiteX30" fmla="*/ 393738 w 394950"/>
                <a:gd name="connsiteY30" fmla="*/ 263000 h 553758"/>
                <a:gd name="connsiteX31" fmla="*/ 393761 w 394950"/>
                <a:gd name="connsiteY31" fmla="*/ 280697 h 553758"/>
                <a:gd name="connsiteX32" fmla="*/ 392791 w 394950"/>
                <a:gd name="connsiteY32" fmla="*/ 280963 h 553758"/>
                <a:gd name="connsiteX33" fmla="*/ 392932 w 394950"/>
                <a:gd name="connsiteY33" fmla="*/ 279218 h 553758"/>
                <a:gd name="connsiteX34" fmla="*/ 392603 w 394950"/>
                <a:gd name="connsiteY34" fmla="*/ 278092 h 553758"/>
                <a:gd name="connsiteX35" fmla="*/ 394246 w 394950"/>
                <a:gd name="connsiteY35" fmla="*/ 277724 h 553758"/>
                <a:gd name="connsiteX36" fmla="*/ 394950 w 394950"/>
                <a:gd name="connsiteY36" fmla="*/ 279062 h 553758"/>
                <a:gd name="connsiteX37" fmla="*/ 393761 w 394950"/>
                <a:gd name="connsiteY37" fmla="*/ 280697 h 553758"/>
                <a:gd name="connsiteX38" fmla="*/ 162039 w 394950"/>
                <a:gd name="connsiteY38" fmla="*/ 13448 h 553758"/>
                <a:gd name="connsiteX39" fmla="*/ 162367 w 394950"/>
                <a:gd name="connsiteY39" fmla="*/ 14669 h 553758"/>
                <a:gd name="connsiteX40" fmla="*/ 163580 w 394950"/>
                <a:gd name="connsiteY40" fmla="*/ 13800 h 553758"/>
                <a:gd name="connsiteX41" fmla="*/ 164487 w 394950"/>
                <a:gd name="connsiteY41" fmla="*/ 12431 h 553758"/>
                <a:gd name="connsiteX42" fmla="*/ 165950 w 394950"/>
                <a:gd name="connsiteY42" fmla="*/ 11039 h 553758"/>
                <a:gd name="connsiteX43" fmla="*/ 165755 w 394950"/>
                <a:gd name="connsiteY43" fmla="*/ 13284 h 553758"/>
                <a:gd name="connsiteX44" fmla="*/ 166506 w 394950"/>
                <a:gd name="connsiteY44" fmla="*/ 13777 h 553758"/>
                <a:gd name="connsiteX45" fmla="*/ 171357 w 394950"/>
                <a:gd name="connsiteY45" fmla="*/ 15342 h 553758"/>
                <a:gd name="connsiteX46" fmla="*/ 172358 w 394950"/>
                <a:gd name="connsiteY46" fmla="*/ 16648 h 553758"/>
                <a:gd name="connsiteX47" fmla="*/ 173390 w 394950"/>
                <a:gd name="connsiteY47" fmla="*/ 17024 h 553758"/>
                <a:gd name="connsiteX48" fmla="*/ 173970 w 394950"/>
                <a:gd name="connsiteY48" fmla="*/ 16288 h 553758"/>
                <a:gd name="connsiteX49" fmla="*/ 174658 w 394950"/>
                <a:gd name="connsiteY49" fmla="*/ 15889 h 553758"/>
                <a:gd name="connsiteX50" fmla="*/ 176411 w 394950"/>
                <a:gd name="connsiteY50" fmla="*/ 16711 h 553758"/>
                <a:gd name="connsiteX51" fmla="*/ 180369 w 394950"/>
                <a:gd name="connsiteY51" fmla="*/ 18995 h 553758"/>
                <a:gd name="connsiteX52" fmla="*/ 180698 w 394950"/>
                <a:gd name="connsiteY52" fmla="*/ 19785 h 553758"/>
                <a:gd name="connsiteX53" fmla="*/ 180494 w 394950"/>
                <a:gd name="connsiteY53" fmla="*/ 20959 h 553758"/>
                <a:gd name="connsiteX54" fmla="*/ 180690 w 394950"/>
                <a:gd name="connsiteY54" fmla="*/ 22203 h 553758"/>
                <a:gd name="connsiteX55" fmla="*/ 181230 w 394950"/>
                <a:gd name="connsiteY55" fmla="*/ 23196 h 553758"/>
                <a:gd name="connsiteX56" fmla="*/ 182544 w 394950"/>
                <a:gd name="connsiteY56" fmla="*/ 23423 h 553758"/>
                <a:gd name="connsiteX57" fmla="*/ 184297 w 394950"/>
                <a:gd name="connsiteY57" fmla="*/ 21952 h 553758"/>
                <a:gd name="connsiteX58" fmla="*/ 185118 w 394950"/>
                <a:gd name="connsiteY58" fmla="*/ 21772 h 553758"/>
                <a:gd name="connsiteX59" fmla="*/ 186276 w 394950"/>
                <a:gd name="connsiteY59" fmla="*/ 23861 h 553758"/>
                <a:gd name="connsiteX60" fmla="*/ 186714 w 394950"/>
                <a:gd name="connsiteY60" fmla="*/ 25043 h 553758"/>
                <a:gd name="connsiteX61" fmla="*/ 186534 w 394950"/>
                <a:gd name="connsiteY61" fmla="*/ 25004 h 553758"/>
                <a:gd name="connsiteX62" fmla="*/ 187293 w 394950"/>
                <a:gd name="connsiteY62" fmla="*/ 26177 h 553758"/>
                <a:gd name="connsiteX63" fmla="*/ 188294 w 394950"/>
                <a:gd name="connsiteY63" fmla="*/ 27335 h 553758"/>
                <a:gd name="connsiteX64" fmla="*/ 190023 w 394950"/>
                <a:gd name="connsiteY64" fmla="*/ 30769 h 553758"/>
                <a:gd name="connsiteX65" fmla="*/ 189765 w 394950"/>
                <a:gd name="connsiteY65" fmla="*/ 31974 h 553758"/>
                <a:gd name="connsiteX66" fmla="*/ 189257 w 394950"/>
                <a:gd name="connsiteY66" fmla="*/ 33062 h 553758"/>
                <a:gd name="connsiteX67" fmla="*/ 190845 w 394950"/>
                <a:gd name="connsiteY67" fmla="*/ 36246 h 553758"/>
                <a:gd name="connsiteX68" fmla="*/ 189804 w 394950"/>
                <a:gd name="connsiteY68" fmla="*/ 36465 h 553758"/>
                <a:gd name="connsiteX69" fmla="*/ 186683 w 394950"/>
                <a:gd name="connsiteY69" fmla="*/ 35925 h 553758"/>
                <a:gd name="connsiteX70" fmla="*/ 186784 w 394950"/>
                <a:gd name="connsiteY70" fmla="*/ 36567 h 553758"/>
                <a:gd name="connsiteX71" fmla="*/ 188607 w 394950"/>
                <a:gd name="connsiteY71" fmla="*/ 38906 h 553758"/>
                <a:gd name="connsiteX72" fmla="*/ 190141 w 394950"/>
                <a:gd name="connsiteY72" fmla="*/ 42215 h 553758"/>
                <a:gd name="connsiteX73" fmla="*/ 191369 w 394950"/>
                <a:gd name="connsiteY73" fmla="*/ 44210 h 553758"/>
                <a:gd name="connsiteX74" fmla="*/ 195703 w 394950"/>
                <a:gd name="connsiteY74" fmla="*/ 50414 h 553758"/>
                <a:gd name="connsiteX75" fmla="*/ 195054 w 394950"/>
                <a:gd name="connsiteY75" fmla="*/ 52621 h 553758"/>
                <a:gd name="connsiteX76" fmla="*/ 195156 w 394950"/>
                <a:gd name="connsiteY76" fmla="*/ 54083 h 553758"/>
                <a:gd name="connsiteX77" fmla="*/ 194600 w 394950"/>
                <a:gd name="connsiteY77" fmla="*/ 55343 h 553758"/>
                <a:gd name="connsiteX78" fmla="*/ 196079 w 394950"/>
                <a:gd name="connsiteY78" fmla="*/ 58644 h 553758"/>
                <a:gd name="connsiteX79" fmla="*/ 195156 w 394950"/>
                <a:gd name="connsiteY79" fmla="*/ 59669 h 553758"/>
                <a:gd name="connsiteX80" fmla="*/ 194545 w 394950"/>
                <a:gd name="connsiteY80" fmla="*/ 63057 h 553758"/>
                <a:gd name="connsiteX81" fmla="*/ 193873 w 394950"/>
                <a:gd name="connsiteY81" fmla="*/ 63651 h 553758"/>
                <a:gd name="connsiteX82" fmla="*/ 193959 w 394950"/>
                <a:gd name="connsiteY82" fmla="*/ 64888 h 553758"/>
                <a:gd name="connsiteX83" fmla="*/ 195711 w 394950"/>
                <a:gd name="connsiteY83" fmla="*/ 65216 h 553758"/>
                <a:gd name="connsiteX84" fmla="*/ 196767 w 394950"/>
                <a:gd name="connsiteY84" fmla="*/ 65740 h 553758"/>
                <a:gd name="connsiteX85" fmla="*/ 197674 w 394950"/>
                <a:gd name="connsiteY85" fmla="*/ 66749 h 553758"/>
                <a:gd name="connsiteX86" fmla="*/ 198238 w 394950"/>
                <a:gd name="connsiteY86" fmla="*/ 65537 h 553758"/>
                <a:gd name="connsiteX87" fmla="*/ 199005 w 394950"/>
                <a:gd name="connsiteY87" fmla="*/ 65208 h 553758"/>
                <a:gd name="connsiteX88" fmla="*/ 201093 w 394950"/>
                <a:gd name="connsiteY88" fmla="*/ 66828 h 553758"/>
                <a:gd name="connsiteX89" fmla="*/ 205443 w 394950"/>
                <a:gd name="connsiteY89" fmla="*/ 68447 h 553758"/>
                <a:gd name="connsiteX90" fmla="*/ 206640 w 394950"/>
                <a:gd name="connsiteY90" fmla="*/ 69050 h 553758"/>
                <a:gd name="connsiteX91" fmla="*/ 207227 w 394950"/>
                <a:gd name="connsiteY91" fmla="*/ 70356 h 553758"/>
                <a:gd name="connsiteX92" fmla="*/ 207673 w 394950"/>
                <a:gd name="connsiteY92" fmla="*/ 73517 h 553758"/>
                <a:gd name="connsiteX93" fmla="*/ 208518 w 394950"/>
                <a:gd name="connsiteY93" fmla="*/ 74909 h 553758"/>
                <a:gd name="connsiteX94" fmla="*/ 210184 w 394950"/>
                <a:gd name="connsiteY94" fmla="*/ 75175 h 553758"/>
                <a:gd name="connsiteX95" fmla="*/ 211976 w 394950"/>
                <a:gd name="connsiteY95" fmla="*/ 74753 h 553758"/>
                <a:gd name="connsiteX96" fmla="*/ 212539 w 394950"/>
                <a:gd name="connsiteY96" fmla="*/ 73603 h 553758"/>
                <a:gd name="connsiteX97" fmla="*/ 212179 w 394950"/>
                <a:gd name="connsiteY97" fmla="*/ 70505 h 553758"/>
                <a:gd name="connsiteX98" fmla="*/ 210888 w 394950"/>
                <a:gd name="connsiteY98" fmla="*/ 65560 h 553758"/>
                <a:gd name="connsiteX99" fmla="*/ 210881 w 394950"/>
                <a:gd name="connsiteY99" fmla="*/ 63956 h 553758"/>
                <a:gd name="connsiteX100" fmla="*/ 211060 w 394950"/>
                <a:gd name="connsiteY100" fmla="*/ 62345 h 553758"/>
                <a:gd name="connsiteX101" fmla="*/ 210763 w 394950"/>
                <a:gd name="connsiteY101" fmla="*/ 60749 h 553758"/>
                <a:gd name="connsiteX102" fmla="*/ 210114 w 394950"/>
                <a:gd name="connsiteY102" fmla="*/ 59247 h 553758"/>
                <a:gd name="connsiteX103" fmla="*/ 209418 w 394950"/>
                <a:gd name="connsiteY103" fmla="*/ 58097 h 553758"/>
                <a:gd name="connsiteX104" fmla="*/ 208526 w 394950"/>
                <a:gd name="connsiteY104" fmla="*/ 57127 h 553758"/>
                <a:gd name="connsiteX105" fmla="*/ 208839 w 394950"/>
                <a:gd name="connsiteY105" fmla="*/ 55617 h 553758"/>
                <a:gd name="connsiteX106" fmla="*/ 210176 w 394950"/>
                <a:gd name="connsiteY106" fmla="*/ 54936 h 553758"/>
                <a:gd name="connsiteX107" fmla="*/ 210990 w 394950"/>
                <a:gd name="connsiteY107" fmla="*/ 56211 h 553758"/>
                <a:gd name="connsiteX108" fmla="*/ 211655 w 394950"/>
                <a:gd name="connsiteY108" fmla="*/ 57752 h 553758"/>
                <a:gd name="connsiteX109" fmla="*/ 215027 w 394950"/>
                <a:gd name="connsiteY109" fmla="*/ 62322 h 553758"/>
                <a:gd name="connsiteX110" fmla="*/ 217022 w 394950"/>
                <a:gd name="connsiteY110" fmla="*/ 62001 h 553758"/>
                <a:gd name="connsiteX111" fmla="*/ 217202 w 394950"/>
                <a:gd name="connsiteY111" fmla="*/ 63894 h 553758"/>
                <a:gd name="connsiteX112" fmla="*/ 218555 w 394950"/>
                <a:gd name="connsiteY112" fmla="*/ 65818 h 553758"/>
                <a:gd name="connsiteX113" fmla="*/ 219306 w 394950"/>
                <a:gd name="connsiteY113" fmla="*/ 68079 h 553758"/>
                <a:gd name="connsiteX114" fmla="*/ 220292 w 394950"/>
                <a:gd name="connsiteY114" fmla="*/ 74847 h 553758"/>
                <a:gd name="connsiteX115" fmla="*/ 221802 w 394950"/>
                <a:gd name="connsiteY115" fmla="*/ 81238 h 553758"/>
                <a:gd name="connsiteX116" fmla="*/ 224540 w 394950"/>
                <a:gd name="connsiteY116" fmla="*/ 84024 h 553758"/>
                <a:gd name="connsiteX117" fmla="*/ 224861 w 394950"/>
                <a:gd name="connsiteY117" fmla="*/ 85362 h 553758"/>
                <a:gd name="connsiteX118" fmla="*/ 223195 w 394950"/>
                <a:gd name="connsiteY118" fmla="*/ 84673 h 553758"/>
                <a:gd name="connsiteX119" fmla="*/ 222686 w 394950"/>
                <a:gd name="connsiteY119" fmla="*/ 85072 h 553758"/>
                <a:gd name="connsiteX120" fmla="*/ 222858 w 394950"/>
                <a:gd name="connsiteY120" fmla="*/ 85745 h 553758"/>
                <a:gd name="connsiteX121" fmla="*/ 224399 w 394950"/>
                <a:gd name="connsiteY121" fmla="*/ 86973 h 553758"/>
                <a:gd name="connsiteX122" fmla="*/ 226214 w 394950"/>
                <a:gd name="connsiteY122" fmla="*/ 87575 h 553758"/>
                <a:gd name="connsiteX123" fmla="*/ 227357 w 394950"/>
                <a:gd name="connsiteY123" fmla="*/ 87489 h 553758"/>
                <a:gd name="connsiteX124" fmla="*/ 228429 w 394950"/>
                <a:gd name="connsiteY124" fmla="*/ 87935 h 553758"/>
                <a:gd name="connsiteX125" fmla="*/ 235524 w 394950"/>
                <a:gd name="connsiteY125" fmla="*/ 92113 h 553758"/>
                <a:gd name="connsiteX126" fmla="*/ 238936 w 394950"/>
                <a:gd name="connsiteY126" fmla="*/ 93740 h 553758"/>
                <a:gd name="connsiteX127" fmla="*/ 247541 w 394950"/>
                <a:gd name="connsiteY127" fmla="*/ 96408 h 553758"/>
                <a:gd name="connsiteX128" fmla="*/ 249998 w 394950"/>
                <a:gd name="connsiteY128" fmla="*/ 96619 h 553758"/>
                <a:gd name="connsiteX129" fmla="*/ 251359 w 394950"/>
                <a:gd name="connsiteY129" fmla="*/ 96549 h 553758"/>
                <a:gd name="connsiteX130" fmla="*/ 253933 w 394950"/>
                <a:gd name="connsiteY130" fmla="*/ 95626 h 553758"/>
                <a:gd name="connsiteX131" fmla="*/ 256241 w 394950"/>
                <a:gd name="connsiteY131" fmla="*/ 93967 h 553758"/>
                <a:gd name="connsiteX132" fmla="*/ 258236 w 394950"/>
                <a:gd name="connsiteY132" fmla="*/ 91487 h 553758"/>
                <a:gd name="connsiteX133" fmla="*/ 259957 w 394950"/>
                <a:gd name="connsiteY133" fmla="*/ 88663 h 553758"/>
                <a:gd name="connsiteX134" fmla="*/ 261827 w 394950"/>
                <a:gd name="connsiteY134" fmla="*/ 87294 h 553758"/>
                <a:gd name="connsiteX135" fmla="*/ 263947 w 394950"/>
                <a:gd name="connsiteY135" fmla="*/ 86214 h 553758"/>
                <a:gd name="connsiteX136" fmla="*/ 265019 w 394950"/>
                <a:gd name="connsiteY136" fmla="*/ 85213 h 553758"/>
                <a:gd name="connsiteX137" fmla="*/ 266145 w 394950"/>
                <a:gd name="connsiteY137" fmla="*/ 84501 h 553758"/>
                <a:gd name="connsiteX138" fmla="*/ 271911 w 394950"/>
                <a:gd name="connsiteY138" fmla="*/ 84830 h 553758"/>
                <a:gd name="connsiteX139" fmla="*/ 273859 w 394950"/>
                <a:gd name="connsiteY139" fmla="*/ 86253 h 553758"/>
                <a:gd name="connsiteX140" fmla="*/ 276386 w 394950"/>
                <a:gd name="connsiteY140" fmla="*/ 87395 h 553758"/>
                <a:gd name="connsiteX141" fmla="*/ 277709 w 394950"/>
                <a:gd name="connsiteY141" fmla="*/ 88287 h 553758"/>
                <a:gd name="connsiteX142" fmla="*/ 277263 w 394950"/>
                <a:gd name="connsiteY142" fmla="*/ 90102 h 553758"/>
                <a:gd name="connsiteX143" fmla="*/ 275753 w 394950"/>
                <a:gd name="connsiteY143" fmla="*/ 92778 h 553758"/>
                <a:gd name="connsiteX144" fmla="*/ 274595 w 394950"/>
                <a:gd name="connsiteY144" fmla="*/ 95712 h 553758"/>
                <a:gd name="connsiteX145" fmla="*/ 273562 w 394950"/>
                <a:gd name="connsiteY145" fmla="*/ 102393 h 553758"/>
                <a:gd name="connsiteX146" fmla="*/ 272866 w 394950"/>
                <a:gd name="connsiteY146" fmla="*/ 109168 h 553758"/>
                <a:gd name="connsiteX147" fmla="*/ 271817 w 394950"/>
                <a:gd name="connsiteY147" fmla="*/ 112164 h 553758"/>
                <a:gd name="connsiteX148" fmla="*/ 269908 w 394950"/>
                <a:gd name="connsiteY148" fmla="*/ 114472 h 553758"/>
                <a:gd name="connsiteX149" fmla="*/ 267796 w 394950"/>
                <a:gd name="connsiteY149" fmla="*/ 116162 h 553758"/>
                <a:gd name="connsiteX150" fmla="*/ 265410 w 394950"/>
                <a:gd name="connsiteY150" fmla="*/ 116960 h 553758"/>
                <a:gd name="connsiteX151" fmla="*/ 264440 w 394950"/>
                <a:gd name="connsiteY151" fmla="*/ 120833 h 553758"/>
                <a:gd name="connsiteX152" fmla="*/ 263963 w 394950"/>
                <a:gd name="connsiteY152" fmla="*/ 125378 h 553758"/>
                <a:gd name="connsiteX153" fmla="*/ 264103 w 394950"/>
                <a:gd name="connsiteY153" fmla="*/ 126521 h 553758"/>
                <a:gd name="connsiteX154" fmla="*/ 264870 w 394950"/>
                <a:gd name="connsiteY154" fmla="*/ 127428 h 553758"/>
                <a:gd name="connsiteX155" fmla="*/ 265183 w 394950"/>
                <a:gd name="connsiteY155" fmla="*/ 128782 h 553758"/>
                <a:gd name="connsiteX156" fmla="*/ 263931 w 394950"/>
                <a:gd name="connsiteY156" fmla="*/ 131520 h 553758"/>
                <a:gd name="connsiteX157" fmla="*/ 263204 w 394950"/>
                <a:gd name="connsiteY157" fmla="*/ 131121 h 553758"/>
                <a:gd name="connsiteX158" fmla="*/ 262171 w 394950"/>
                <a:gd name="connsiteY158" fmla="*/ 128836 h 553758"/>
                <a:gd name="connsiteX159" fmla="*/ 261240 w 394950"/>
                <a:gd name="connsiteY159" fmla="*/ 127882 h 553758"/>
                <a:gd name="connsiteX160" fmla="*/ 258377 w 394950"/>
                <a:gd name="connsiteY160" fmla="*/ 127170 h 553758"/>
                <a:gd name="connsiteX161" fmla="*/ 255459 w 394950"/>
                <a:gd name="connsiteY161" fmla="*/ 126841 h 553758"/>
                <a:gd name="connsiteX162" fmla="*/ 252932 w 394950"/>
                <a:gd name="connsiteY162" fmla="*/ 127045 h 553758"/>
                <a:gd name="connsiteX163" fmla="*/ 250491 w 394950"/>
                <a:gd name="connsiteY163" fmla="*/ 128023 h 553758"/>
                <a:gd name="connsiteX164" fmla="*/ 246806 w 394950"/>
                <a:gd name="connsiteY164" fmla="*/ 130002 h 553758"/>
                <a:gd name="connsiteX165" fmla="*/ 245664 w 394950"/>
                <a:gd name="connsiteY165" fmla="*/ 131003 h 553758"/>
                <a:gd name="connsiteX166" fmla="*/ 244662 w 394950"/>
                <a:gd name="connsiteY166" fmla="*/ 132278 h 553758"/>
                <a:gd name="connsiteX167" fmla="*/ 242972 w 394950"/>
                <a:gd name="connsiteY167" fmla="*/ 135126 h 553758"/>
                <a:gd name="connsiteX168" fmla="*/ 242566 w 394950"/>
                <a:gd name="connsiteY168" fmla="*/ 138616 h 553758"/>
                <a:gd name="connsiteX169" fmla="*/ 242644 w 394950"/>
                <a:gd name="connsiteY169" fmla="*/ 140446 h 553758"/>
                <a:gd name="connsiteX170" fmla="*/ 243246 w 394950"/>
                <a:gd name="connsiteY170" fmla="*/ 141862 h 553758"/>
                <a:gd name="connsiteX171" fmla="*/ 246383 w 394950"/>
                <a:gd name="connsiteY171" fmla="*/ 143795 h 553758"/>
                <a:gd name="connsiteX172" fmla="*/ 243269 w 394950"/>
                <a:gd name="connsiteY172" fmla="*/ 150554 h 553758"/>
                <a:gd name="connsiteX173" fmla="*/ 240508 w 394950"/>
                <a:gd name="connsiteY173" fmla="*/ 157611 h 553758"/>
                <a:gd name="connsiteX174" fmla="*/ 238943 w 394950"/>
                <a:gd name="connsiteY174" fmla="*/ 159629 h 553758"/>
                <a:gd name="connsiteX175" fmla="*/ 237144 w 394950"/>
                <a:gd name="connsiteY175" fmla="*/ 161499 h 553758"/>
                <a:gd name="connsiteX176" fmla="*/ 235446 w 394950"/>
                <a:gd name="connsiteY176" fmla="*/ 165763 h 553758"/>
                <a:gd name="connsiteX177" fmla="*/ 232481 w 394950"/>
                <a:gd name="connsiteY177" fmla="*/ 169440 h 553758"/>
                <a:gd name="connsiteX178" fmla="*/ 230478 w 394950"/>
                <a:gd name="connsiteY178" fmla="*/ 172256 h 553758"/>
                <a:gd name="connsiteX179" fmla="*/ 228914 w 394950"/>
                <a:gd name="connsiteY179" fmla="*/ 175182 h 553758"/>
                <a:gd name="connsiteX180" fmla="*/ 227544 w 394950"/>
                <a:gd name="connsiteY180" fmla="*/ 178296 h 553758"/>
                <a:gd name="connsiteX181" fmla="*/ 224626 w 394950"/>
                <a:gd name="connsiteY181" fmla="*/ 182700 h 553758"/>
                <a:gd name="connsiteX182" fmla="*/ 223336 w 394950"/>
                <a:gd name="connsiteY182" fmla="*/ 185619 h 553758"/>
                <a:gd name="connsiteX183" fmla="*/ 221646 w 394950"/>
                <a:gd name="connsiteY183" fmla="*/ 188052 h 553758"/>
                <a:gd name="connsiteX184" fmla="*/ 218501 w 394950"/>
                <a:gd name="connsiteY184" fmla="*/ 191158 h 553758"/>
                <a:gd name="connsiteX185" fmla="*/ 215152 w 394950"/>
                <a:gd name="connsiteY185" fmla="*/ 193825 h 553758"/>
                <a:gd name="connsiteX186" fmla="*/ 209879 w 394950"/>
                <a:gd name="connsiteY186" fmla="*/ 197518 h 553758"/>
                <a:gd name="connsiteX187" fmla="*/ 208408 w 394950"/>
                <a:gd name="connsiteY187" fmla="*/ 198739 h 553758"/>
                <a:gd name="connsiteX188" fmla="*/ 206859 w 394950"/>
                <a:gd name="connsiteY188" fmla="*/ 199638 h 553758"/>
                <a:gd name="connsiteX189" fmla="*/ 204935 w 394950"/>
                <a:gd name="connsiteY189" fmla="*/ 198582 h 553758"/>
                <a:gd name="connsiteX190" fmla="*/ 204551 w 394950"/>
                <a:gd name="connsiteY190" fmla="*/ 197432 h 553758"/>
                <a:gd name="connsiteX191" fmla="*/ 204090 w 394950"/>
                <a:gd name="connsiteY191" fmla="*/ 194905 h 553758"/>
                <a:gd name="connsiteX192" fmla="*/ 203667 w 394950"/>
                <a:gd name="connsiteY192" fmla="*/ 193982 h 553758"/>
                <a:gd name="connsiteX193" fmla="*/ 201218 w 394950"/>
                <a:gd name="connsiteY193" fmla="*/ 193215 h 553758"/>
                <a:gd name="connsiteX194" fmla="*/ 197972 w 394950"/>
                <a:gd name="connsiteY194" fmla="*/ 194436 h 553758"/>
                <a:gd name="connsiteX195" fmla="*/ 197432 w 394950"/>
                <a:gd name="connsiteY195" fmla="*/ 194178 h 553758"/>
                <a:gd name="connsiteX196" fmla="*/ 197291 w 394950"/>
                <a:gd name="connsiteY196" fmla="*/ 193599 h 553758"/>
                <a:gd name="connsiteX197" fmla="*/ 197291 w 394950"/>
                <a:gd name="connsiteY197" fmla="*/ 189929 h 553758"/>
                <a:gd name="connsiteX198" fmla="*/ 197839 w 394950"/>
                <a:gd name="connsiteY198" fmla="*/ 188897 h 553758"/>
                <a:gd name="connsiteX199" fmla="*/ 197080 w 394950"/>
                <a:gd name="connsiteY199" fmla="*/ 188325 h 553758"/>
                <a:gd name="connsiteX200" fmla="*/ 196329 w 394950"/>
                <a:gd name="connsiteY200" fmla="*/ 188553 h 553758"/>
                <a:gd name="connsiteX201" fmla="*/ 196071 w 394950"/>
                <a:gd name="connsiteY201" fmla="*/ 189492 h 553758"/>
                <a:gd name="connsiteX202" fmla="*/ 196548 w 394950"/>
                <a:gd name="connsiteY202" fmla="*/ 190305 h 553758"/>
                <a:gd name="connsiteX203" fmla="*/ 194702 w 394950"/>
                <a:gd name="connsiteY203" fmla="*/ 191314 h 553758"/>
                <a:gd name="connsiteX204" fmla="*/ 192777 w 394950"/>
                <a:gd name="connsiteY204" fmla="*/ 191338 h 553758"/>
                <a:gd name="connsiteX205" fmla="*/ 192198 w 394950"/>
                <a:gd name="connsiteY205" fmla="*/ 190939 h 553758"/>
                <a:gd name="connsiteX206" fmla="*/ 192034 w 394950"/>
                <a:gd name="connsiteY206" fmla="*/ 190266 h 553758"/>
                <a:gd name="connsiteX207" fmla="*/ 192503 w 394950"/>
                <a:gd name="connsiteY207" fmla="*/ 189155 h 553758"/>
                <a:gd name="connsiteX208" fmla="*/ 193121 w 394950"/>
                <a:gd name="connsiteY208" fmla="*/ 188177 h 553758"/>
                <a:gd name="connsiteX209" fmla="*/ 196697 w 394950"/>
                <a:gd name="connsiteY209" fmla="*/ 183561 h 553758"/>
                <a:gd name="connsiteX210" fmla="*/ 200413 w 394950"/>
                <a:gd name="connsiteY210" fmla="*/ 177451 h 553758"/>
                <a:gd name="connsiteX211" fmla="*/ 203613 w 394950"/>
                <a:gd name="connsiteY211" fmla="*/ 170926 h 553758"/>
                <a:gd name="connsiteX212" fmla="*/ 204442 w 394950"/>
                <a:gd name="connsiteY212" fmla="*/ 167578 h 553758"/>
                <a:gd name="connsiteX213" fmla="*/ 205615 w 394950"/>
                <a:gd name="connsiteY213" fmla="*/ 161382 h 553758"/>
                <a:gd name="connsiteX214" fmla="*/ 204653 w 394950"/>
                <a:gd name="connsiteY214" fmla="*/ 158800 h 553758"/>
                <a:gd name="connsiteX215" fmla="*/ 203464 w 394950"/>
                <a:gd name="connsiteY215" fmla="*/ 156383 h 553758"/>
                <a:gd name="connsiteX216" fmla="*/ 200249 w 394950"/>
                <a:gd name="connsiteY216" fmla="*/ 151735 h 553758"/>
                <a:gd name="connsiteX217" fmla="*/ 195954 w 394950"/>
                <a:gd name="connsiteY217" fmla="*/ 149115 h 553758"/>
                <a:gd name="connsiteX218" fmla="*/ 193176 w 394950"/>
                <a:gd name="connsiteY218" fmla="*/ 148747 h 553758"/>
                <a:gd name="connsiteX219" fmla="*/ 190547 w 394950"/>
                <a:gd name="connsiteY219" fmla="*/ 147769 h 553758"/>
                <a:gd name="connsiteX220" fmla="*/ 188075 w 394950"/>
                <a:gd name="connsiteY220" fmla="*/ 145555 h 553758"/>
                <a:gd name="connsiteX221" fmla="*/ 185822 w 394950"/>
                <a:gd name="connsiteY221" fmla="*/ 142950 h 553758"/>
                <a:gd name="connsiteX222" fmla="*/ 181355 w 394950"/>
                <a:gd name="connsiteY222" fmla="*/ 140814 h 553758"/>
                <a:gd name="connsiteX223" fmla="*/ 176645 w 394950"/>
                <a:gd name="connsiteY223" fmla="*/ 139140 h 553758"/>
                <a:gd name="connsiteX224" fmla="*/ 173962 w 394950"/>
                <a:gd name="connsiteY224" fmla="*/ 136777 h 553758"/>
                <a:gd name="connsiteX225" fmla="*/ 173320 w 394950"/>
                <a:gd name="connsiteY225" fmla="*/ 135377 h 553758"/>
                <a:gd name="connsiteX226" fmla="*/ 172898 w 394950"/>
                <a:gd name="connsiteY226" fmla="*/ 133750 h 553758"/>
                <a:gd name="connsiteX227" fmla="*/ 172960 w 394950"/>
                <a:gd name="connsiteY227" fmla="*/ 132240 h 553758"/>
                <a:gd name="connsiteX228" fmla="*/ 173297 w 394950"/>
                <a:gd name="connsiteY228" fmla="*/ 130706 h 553758"/>
                <a:gd name="connsiteX229" fmla="*/ 173829 w 394950"/>
                <a:gd name="connsiteY229" fmla="*/ 129533 h 553758"/>
                <a:gd name="connsiteX230" fmla="*/ 174666 w 394950"/>
                <a:gd name="connsiteY230" fmla="*/ 128680 h 553758"/>
                <a:gd name="connsiteX231" fmla="*/ 179650 w 394950"/>
                <a:gd name="connsiteY231" fmla="*/ 125636 h 553758"/>
                <a:gd name="connsiteX232" fmla="*/ 184930 w 394950"/>
                <a:gd name="connsiteY232" fmla="*/ 123947 h 553758"/>
                <a:gd name="connsiteX233" fmla="*/ 185900 w 394950"/>
                <a:gd name="connsiteY233" fmla="*/ 123978 h 553758"/>
                <a:gd name="connsiteX234" fmla="*/ 186831 w 394950"/>
                <a:gd name="connsiteY234" fmla="*/ 123704 h 553758"/>
                <a:gd name="connsiteX235" fmla="*/ 188153 w 394950"/>
                <a:gd name="connsiteY235" fmla="*/ 122671 h 553758"/>
                <a:gd name="connsiteX236" fmla="*/ 190516 w 394950"/>
                <a:gd name="connsiteY236" fmla="*/ 120309 h 553758"/>
                <a:gd name="connsiteX237" fmla="*/ 191205 w 394950"/>
                <a:gd name="connsiteY237" fmla="*/ 118721 h 553758"/>
                <a:gd name="connsiteX238" fmla="*/ 191674 w 394950"/>
                <a:gd name="connsiteY238" fmla="*/ 113682 h 553758"/>
                <a:gd name="connsiteX239" fmla="*/ 192433 w 394950"/>
                <a:gd name="connsiteY239" fmla="*/ 108738 h 553758"/>
                <a:gd name="connsiteX240" fmla="*/ 193802 w 394950"/>
                <a:gd name="connsiteY240" fmla="*/ 103081 h 553758"/>
                <a:gd name="connsiteX241" fmla="*/ 195868 w 394950"/>
                <a:gd name="connsiteY241" fmla="*/ 99585 h 553758"/>
                <a:gd name="connsiteX242" fmla="*/ 196540 w 394950"/>
                <a:gd name="connsiteY242" fmla="*/ 97441 h 553758"/>
                <a:gd name="connsiteX243" fmla="*/ 195703 w 394950"/>
                <a:gd name="connsiteY243" fmla="*/ 93912 h 553758"/>
                <a:gd name="connsiteX244" fmla="*/ 196478 w 394950"/>
                <a:gd name="connsiteY244" fmla="*/ 92622 h 553758"/>
                <a:gd name="connsiteX245" fmla="*/ 197417 w 394950"/>
                <a:gd name="connsiteY245" fmla="*/ 91839 h 553758"/>
                <a:gd name="connsiteX246" fmla="*/ 198480 w 394950"/>
                <a:gd name="connsiteY246" fmla="*/ 91385 h 553758"/>
                <a:gd name="connsiteX247" fmla="*/ 196681 w 394950"/>
                <a:gd name="connsiteY247" fmla="*/ 88084 h 553758"/>
                <a:gd name="connsiteX248" fmla="*/ 194561 w 394950"/>
                <a:gd name="connsiteY248" fmla="*/ 83101 h 553758"/>
                <a:gd name="connsiteX249" fmla="*/ 194115 w 394950"/>
                <a:gd name="connsiteY249" fmla="*/ 81559 h 553758"/>
                <a:gd name="connsiteX250" fmla="*/ 194436 w 394950"/>
                <a:gd name="connsiteY250" fmla="*/ 80034 h 553758"/>
                <a:gd name="connsiteX251" fmla="*/ 194952 w 394950"/>
                <a:gd name="connsiteY251" fmla="*/ 78539 h 553758"/>
                <a:gd name="connsiteX252" fmla="*/ 193630 w 394950"/>
                <a:gd name="connsiteY252" fmla="*/ 78164 h 553758"/>
                <a:gd name="connsiteX253" fmla="*/ 192863 w 394950"/>
                <a:gd name="connsiteY253" fmla="*/ 76732 h 553758"/>
                <a:gd name="connsiteX254" fmla="*/ 190962 w 394950"/>
                <a:gd name="connsiteY254" fmla="*/ 71921 h 553758"/>
                <a:gd name="connsiteX255" fmla="*/ 191478 w 394950"/>
                <a:gd name="connsiteY255" fmla="*/ 71154 h 553758"/>
                <a:gd name="connsiteX256" fmla="*/ 192581 w 394950"/>
                <a:gd name="connsiteY256" fmla="*/ 71671 h 553758"/>
                <a:gd name="connsiteX257" fmla="*/ 194217 w 394950"/>
                <a:gd name="connsiteY257" fmla="*/ 75136 h 553758"/>
                <a:gd name="connsiteX258" fmla="*/ 194483 w 394950"/>
                <a:gd name="connsiteY258" fmla="*/ 73352 h 553758"/>
                <a:gd name="connsiteX259" fmla="*/ 195734 w 394950"/>
                <a:gd name="connsiteY259" fmla="*/ 72249 h 553758"/>
                <a:gd name="connsiteX260" fmla="*/ 197064 w 394950"/>
                <a:gd name="connsiteY260" fmla="*/ 71678 h 553758"/>
                <a:gd name="connsiteX261" fmla="*/ 198488 w 394950"/>
                <a:gd name="connsiteY261" fmla="*/ 71553 h 553758"/>
                <a:gd name="connsiteX262" fmla="*/ 195265 w 394950"/>
                <a:gd name="connsiteY262" fmla="*/ 67688 h 553758"/>
                <a:gd name="connsiteX263" fmla="*/ 194185 w 394950"/>
                <a:gd name="connsiteY263" fmla="*/ 67845 h 553758"/>
                <a:gd name="connsiteX264" fmla="*/ 192761 w 394950"/>
                <a:gd name="connsiteY264" fmla="*/ 68463 h 553758"/>
                <a:gd name="connsiteX265" fmla="*/ 191298 w 394950"/>
                <a:gd name="connsiteY265" fmla="*/ 68839 h 553758"/>
                <a:gd name="connsiteX266" fmla="*/ 189867 w 394950"/>
                <a:gd name="connsiteY266" fmla="*/ 68502 h 553758"/>
                <a:gd name="connsiteX267" fmla="*/ 188529 w 394950"/>
                <a:gd name="connsiteY267" fmla="*/ 67649 h 553758"/>
                <a:gd name="connsiteX268" fmla="*/ 187841 w 394950"/>
                <a:gd name="connsiteY268" fmla="*/ 66022 h 553758"/>
                <a:gd name="connsiteX269" fmla="*/ 187004 w 394950"/>
                <a:gd name="connsiteY269" fmla="*/ 62900 h 553758"/>
                <a:gd name="connsiteX270" fmla="*/ 186479 w 394950"/>
                <a:gd name="connsiteY270" fmla="*/ 61750 h 553758"/>
                <a:gd name="connsiteX271" fmla="*/ 182239 w 394950"/>
                <a:gd name="connsiteY271" fmla="*/ 55390 h 553758"/>
                <a:gd name="connsiteX272" fmla="*/ 183483 w 394950"/>
                <a:gd name="connsiteY272" fmla="*/ 55187 h 553758"/>
                <a:gd name="connsiteX273" fmla="*/ 186910 w 394950"/>
                <a:gd name="connsiteY273" fmla="*/ 58371 h 553758"/>
                <a:gd name="connsiteX274" fmla="*/ 187575 w 394950"/>
                <a:gd name="connsiteY274" fmla="*/ 57354 h 553758"/>
                <a:gd name="connsiteX275" fmla="*/ 188068 w 394950"/>
                <a:gd name="connsiteY275" fmla="*/ 55890 h 553758"/>
                <a:gd name="connsiteX276" fmla="*/ 187903 w 394950"/>
                <a:gd name="connsiteY276" fmla="*/ 54263 h 553758"/>
                <a:gd name="connsiteX277" fmla="*/ 187090 w 394950"/>
                <a:gd name="connsiteY277" fmla="*/ 53027 h 553758"/>
                <a:gd name="connsiteX278" fmla="*/ 185877 w 394950"/>
                <a:gd name="connsiteY278" fmla="*/ 52229 h 553758"/>
                <a:gd name="connsiteX279" fmla="*/ 185853 w 394950"/>
                <a:gd name="connsiteY279" fmla="*/ 50782 h 553758"/>
                <a:gd name="connsiteX280" fmla="*/ 186776 w 394950"/>
                <a:gd name="connsiteY280" fmla="*/ 49459 h 553758"/>
                <a:gd name="connsiteX281" fmla="*/ 186722 w 394950"/>
                <a:gd name="connsiteY281" fmla="*/ 48536 h 553758"/>
                <a:gd name="connsiteX282" fmla="*/ 184758 w 394950"/>
                <a:gd name="connsiteY282" fmla="*/ 46651 h 553758"/>
                <a:gd name="connsiteX283" fmla="*/ 183976 w 394950"/>
                <a:gd name="connsiteY283" fmla="*/ 46448 h 553758"/>
                <a:gd name="connsiteX284" fmla="*/ 183624 w 394950"/>
                <a:gd name="connsiteY284" fmla="*/ 47324 h 553758"/>
                <a:gd name="connsiteX285" fmla="*/ 184187 w 394950"/>
                <a:gd name="connsiteY285" fmla="*/ 48631 h 553758"/>
                <a:gd name="connsiteX286" fmla="*/ 183663 w 394950"/>
                <a:gd name="connsiteY286" fmla="*/ 48779 h 553758"/>
                <a:gd name="connsiteX287" fmla="*/ 178898 w 394950"/>
                <a:gd name="connsiteY287" fmla="*/ 45352 h 553758"/>
                <a:gd name="connsiteX288" fmla="*/ 177428 w 394950"/>
                <a:gd name="connsiteY288" fmla="*/ 42599 h 553758"/>
                <a:gd name="connsiteX289" fmla="*/ 176223 w 394950"/>
                <a:gd name="connsiteY289" fmla="*/ 39578 h 553758"/>
                <a:gd name="connsiteX290" fmla="*/ 176097 w 394950"/>
                <a:gd name="connsiteY290" fmla="*/ 40807 h 553758"/>
                <a:gd name="connsiteX291" fmla="*/ 176277 w 394950"/>
                <a:gd name="connsiteY291" fmla="*/ 42536 h 553758"/>
                <a:gd name="connsiteX292" fmla="*/ 178163 w 394950"/>
                <a:gd name="connsiteY292" fmla="*/ 46002 h 553758"/>
                <a:gd name="connsiteX293" fmla="*/ 181222 w 394950"/>
                <a:gd name="connsiteY293" fmla="*/ 49882 h 553758"/>
                <a:gd name="connsiteX294" fmla="*/ 181746 w 394950"/>
                <a:gd name="connsiteY294" fmla="*/ 50915 h 553758"/>
                <a:gd name="connsiteX295" fmla="*/ 181292 w 394950"/>
                <a:gd name="connsiteY295" fmla="*/ 52253 h 553758"/>
                <a:gd name="connsiteX296" fmla="*/ 180228 w 394950"/>
                <a:gd name="connsiteY296" fmla="*/ 52636 h 553758"/>
                <a:gd name="connsiteX297" fmla="*/ 179290 w 394950"/>
                <a:gd name="connsiteY297" fmla="*/ 51791 h 553758"/>
                <a:gd name="connsiteX298" fmla="*/ 177889 w 394950"/>
                <a:gd name="connsiteY298" fmla="*/ 48466 h 553758"/>
                <a:gd name="connsiteX299" fmla="*/ 176880 w 394950"/>
                <a:gd name="connsiteY299" fmla="*/ 46807 h 553758"/>
                <a:gd name="connsiteX300" fmla="*/ 165184 w 394950"/>
                <a:gd name="connsiteY300" fmla="*/ 29721 h 553758"/>
                <a:gd name="connsiteX301" fmla="*/ 166678 w 394950"/>
                <a:gd name="connsiteY301" fmla="*/ 27476 h 553758"/>
                <a:gd name="connsiteX302" fmla="*/ 168994 w 394950"/>
                <a:gd name="connsiteY302" fmla="*/ 25582 h 553758"/>
                <a:gd name="connsiteX303" fmla="*/ 169526 w 394950"/>
                <a:gd name="connsiteY303" fmla="*/ 24745 h 553758"/>
                <a:gd name="connsiteX304" fmla="*/ 169878 w 394950"/>
                <a:gd name="connsiteY304" fmla="*/ 23721 h 553758"/>
                <a:gd name="connsiteX305" fmla="*/ 168900 w 394950"/>
                <a:gd name="connsiteY305" fmla="*/ 23549 h 553758"/>
                <a:gd name="connsiteX306" fmla="*/ 168024 w 394950"/>
                <a:gd name="connsiteY306" fmla="*/ 24018 h 553758"/>
                <a:gd name="connsiteX307" fmla="*/ 167022 w 394950"/>
                <a:gd name="connsiteY307" fmla="*/ 24886 h 553758"/>
                <a:gd name="connsiteX308" fmla="*/ 166107 w 394950"/>
                <a:gd name="connsiteY308" fmla="*/ 25872 h 553758"/>
                <a:gd name="connsiteX309" fmla="*/ 164949 w 394950"/>
                <a:gd name="connsiteY309" fmla="*/ 28071 h 553758"/>
                <a:gd name="connsiteX310" fmla="*/ 164401 w 394950"/>
                <a:gd name="connsiteY310" fmla="*/ 28579 h 553758"/>
                <a:gd name="connsiteX311" fmla="*/ 163032 w 394950"/>
                <a:gd name="connsiteY311" fmla="*/ 27054 h 553758"/>
                <a:gd name="connsiteX312" fmla="*/ 162508 w 394950"/>
                <a:gd name="connsiteY312" fmla="*/ 26115 h 553758"/>
                <a:gd name="connsiteX313" fmla="*/ 162532 w 394950"/>
                <a:gd name="connsiteY313" fmla="*/ 24988 h 553758"/>
                <a:gd name="connsiteX314" fmla="*/ 162164 w 394950"/>
                <a:gd name="connsiteY314" fmla="*/ 24276 h 553758"/>
                <a:gd name="connsiteX315" fmla="*/ 161147 w 394950"/>
                <a:gd name="connsiteY315" fmla="*/ 24049 h 553758"/>
                <a:gd name="connsiteX316" fmla="*/ 159653 w 394950"/>
                <a:gd name="connsiteY316" fmla="*/ 21811 h 553758"/>
                <a:gd name="connsiteX317" fmla="*/ 158706 w 394950"/>
                <a:gd name="connsiteY317" fmla="*/ 20669 h 553758"/>
                <a:gd name="connsiteX318" fmla="*/ 160286 w 394950"/>
                <a:gd name="connsiteY318" fmla="*/ 18487 h 553758"/>
                <a:gd name="connsiteX319" fmla="*/ 160325 w 394950"/>
                <a:gd name="connsiteY319" fmla="*/ 15615 h 553758"/>
                <a:gd name="connsiteX320" fmla="*/ 158714 w 394950"/>
                <a:gd name="connsiteY320" fmla="*/ 12611 h 553758"/>
                <a:gd name="connsiteX321" fmla="*/ 156790 w 394950"/>
                <a:gd name="connsiteY321" fmla="*/ 9849 h 553758"/>
                <a:gd name="connsiteX322" fmla="*/ 153081 w 394950"/>
                <a:gd name="connsiteY322" fmla="*/ 5398 h 553758"/>
                <a:gd name="connsiteX323" fmla="*/ 149678 w 394950"/>
                <a:gd name="connsiteY323" fmla="*/ 696 h 553758"/>
                <a:gd name="connsiteX324" fmla="*/ 153363 w 394950"/>
                <a:gd name="connsiteY324" fmla="*/ 102 h 553758"/>
                <a:gd name="connsiteX325" fmla="*/ 157102 w 394950"/>
                <a:gd name="connsiteY325" fmla="*/ 0 h 553758"/>
                <a:gd name="connsiteX326" fmla="*/ 155342 w 394950"/>
                <a:gd name="connsiteY326" fmla="*/ 2816 h 553758"/>
                <a:gd name="connsiteX327" fmla="*/ 156140 w 394950"/>
                <a:gd name="connsiteY327" fmla="*/ 4444 h 553758"/>
                <a:gd name="connsiteX328" fmla="*/ 157329 w 394950"/>
                <a:gd name="connsiteY328" fmla="*/ 5820 h 553758"/>
                <a:gd name="connsiteX329" fmla="*/ 159895 w 394950"/>
                <a:gd name="connsiteY329" fmla="*/ 10045 h 553758"/>
                <a:gd name="connsiteX330" fmla="*/ 160114 w 394950"/>
                <a:gd name="connsiteY330" fmla="*/ 11266 h 553758"/>
                <a:gd name="connsiteX331" fmla="*/ 161413 w 394950"/>
                <a:gd name="connsiteY331" fmla="*/ 12502 h 553758"/>
                <a:gd name="connsiteX332" fmla="*/ 162039 w 394950"/>
                <a:gd name="connsiteY332" fmla="*/ 13448 h 553758"/>
                <a:gd name="connsiteX333" fmla="*/ 211952 w 394950"/>
                <a:gd name="connsiteY333" fmla="*/ 49600 h 553758"/>
                <a:gd name="connsiteX334" fmla="*/ 212125 w 394950"/>
                <a:gd name="connsiteY334" fmla="*/ 51079 h 553758"/>
                <a:gd name="connsiteX335" fmla="*/ 210442 w 394950"/>
                <a:gd name="connsiteY335" fmla="*/ 50555 h 553758"/>
                <a:gd name="connsiteX336" fmla="*/ 209785 w 394950"/>
                <a:gd name="connsiteY336" fmla="*/ 49436 h 553758"/>
                <a:gd name="connsiteX337" fmla="*/ 207900 w 394950"/>
                <a:gd name="connsiteY337" fmla="*/ 48278 h 553758"/>
                <a:gd name="connsiteX338" fmla="*/ 207626 w 394950"/>
                <a:gd name="connsiteY338" fmla="*/ 47934 h 553758"/>
                <a:gd name="connsiteX339" fmla="*/ 207415 w 394950"/>
                <a:gd name="connsiteY339" fmla="*/ 45689 h 553758"/>
                <a:gd name="connsiteX340" fmla="*/ 208408 w 394950"/>
                <a:gd name="connsiteY340" fmla="*/ 44601 h 553758"/>
                <a:gd name="connsiteX341" fmla="*/ 208573 w 394950"/>
                <a:gd name="connsiteY341" fmla="*/ 44140 h 553758"/>
                <a:gd name="connsiteX342" fmla="*/ 209011 w 394950"/>
                <a:gd name="connsiteY342" fmla="*/ 43960 h 553758"/>
                <a:gd name="connsiteX343" fmla="*/ 209785 w 394950"/>
                <a:gd name="connsiteY343" fmla="*/ 45141 h 553758"/>
                <a:gd name="connsiteX344" fmla="*/ 211280 w 394950"/>
                <a:gd name="connsiteY344" fmla="*/ 46823 h 553758"/>
                <a:gd name="connsiteX345" fmla="*/ 211952 w 394950"/>
                <a:gd name="connsiteY345" fmla="*/ 49600 h 553758"/>
                <a:gd name="connsiteX346" fmla="*/ 158651 w 394950"/>
                <a:gd name="connsiteY346" fmla="*/ 189953 h 553758"/>
                <a:gd name="connsiteX347" fmla="*/ 161178 w 394950"/>
                <a:gd name="connsiteY347" fmla="*/ 190094 h 553758"/>
                <a:gd name="connsiteX348" fmla="*/ 163533 w 394950"/>
                <a:gd name="connsiteY348" fmla="*/ 187966 h 553758"/>
                <a:gd name="connsiteX349" fmla="*/ 165943 w 394950"/>
                <a:gd name="connsiteY349" fmla="*/ 186237 h 553758"/>
                <a:gd name="connsiteX350" fmla="*/ 168470 w 394950"/>
                <a:gd name="connsiteY350" fmla="*/ 184805 h 553758"/>
                <a:gd name="connsiteX351" fmla="*/ 172319 w 394950"/>
                <a:gd name="connsiteY351" fmla="*/ 181527 h 553758"/>
                <a:gd name="connsiteX352" fmla="*/ 173328 w 394950"/>
                <a:gd name="connsiteY352" fmla="*/ 181042 h 553758"/>
                <a:gd name="connsiteX353" fmla="*/ 175824 w 394950"/>
                <a:gd name="connsiteY353" fmla="*/ 180416 h 553758"/>
                <a:gd name="connsiteX354" fmla="*/ 176911 w 394950"/>
                <a:gd name="connsiteY354" fmla="*/ 179642 h 553758"/>
                <a:gd name="connsiteX355" fmla="*/ 178124 w 394950"/>
                <a:gd name="connsiteY355" fmla="*/ 179462 h 553758"/>
                <a:gd name="connsiteX356" fmla="*/ 177029 w 394950"/>
                <a:gd name="connsiteY356" fmla="*/ 181402 h 553758"/>
                <a:gd name="connsiteX357" fmla="*/ 175651 w 394950"/>
                <a:gd name="connsiteY357" fmla="*/ 182051 h 553758"/>
                <a:gd name="connsiteX358" fmla="*/ 175433 w 394950"/>
                <a:gd name="connsiteY358" fmla="*/ 182748 h 553758"/>
                <a:gd name="connsiteX359" fmla="*/ 176207 w 394950"/>
                <a:gd name="connsiteY359" fmla="*/ 183874 h 553758"/>
                <a:gd name="connsiteX360" fmla="*/ 175010 w 394950"/>
                <a:gd name="connsiteY360" fmla="*/ 185447 h 553758"/>
                <a:gd name="connsiteX361" fmla="*/ 175057 w 394950"/>
                <a:gd name="connsiteY361" fmla="*/ 187411 h 553758"/>
                <a:gd name="connsiteX362" fmla="*/ 173633 w 394950"/>
                <a:gd name="connsiteY362" fmla="*/ 189734 h 553758"/>
                <a:gd name="connsiteX363" fmla="*/ 175808 w 394950"/>
                <a:gd name="connsiteY363" fmla="*/ 188780 h 553758"/>
                <a:gd name="connsiteX364" fmla="*/ 176614 w 394950"/>
                <a:gd name="connsiteY364" fmla="*/ 187270 h 553758"/>
                <a:gd name="connsiteX365" fmla="*/ 176199 w 394950"/>
                <a:gd name="connsiteY365" fmla="*/ 186417 h 553758"/>
                <a:gd name="connsiteX366" fmla="*/ 177138 w 394950"/>
                <a:gd name="connsiteY366" fmla="*/ 184727 h 553758"/>
                <a:gd name="connsiteX367" fmla="*/ 178601 w 394950"/>
                <a:gd name="connsiteY367" fmla="*/ 183921 h 553758"/>
                <a:gd name="connsiteX368" fmla="*/ 178022 w 394950"/>
                <a:gd name="connsiteY368" fmla="*/ 182646 h 553758"/>
                <a:gd name="connsiteX369" fmla="*/ 178061 w 394950"/>
                <a:gd name="connsiteY369" fmla="*/ 181637 h 553758"/>
                <a:gd name="connsiteX370" fmla="*/ 179853 w 394950"/>
                <a:gd name="connsiteY370" fmla="*/ 182012 h 553758"/>
                <a:gd name="connsiteX371" fmla="*/ 180737 w 394950"/>
                <a:gd name="connsiteY371" fmla="*/ 181973 h 553758"/>
                <a:gd name="connsiteX372" fmla="*/ 181441 w 394950"/>
                <a:gd name="connsiteY372" fmla="*/ 181574 h 553758"/>
                <a:gd name="connsiteX373" fmla="*/ 182732 w 394950"/>
                <a:gd name="connsiteY373" fmla="*/ 181417 h 553758"/>
                <a:gd name="connsiteX374" fmla="*/ 182990 w 394950"/>
                <a:gd name="connsiteY374" fmla="*/ 182544 h 553758"/>
                <a:gd name="connsiteX375" fmla="*/ 184727 w 394950"/>
                <a:gd name="connsiteY375" fmla="*/ 182403 h 553758"/>
                <a:gd name="connsiteX376" fmla="*/ 184093 w 394950"/>
                <a:gd name="connsiteY376" fmla="*/ 183827 h 553758"/>
                <a:gd name="connsiteX377" fmla="*/ 182771 w 394950"/>
                <a:gd name="connsiteY377" fmla="*/ 185478 h 553758"/>
                <a:gd name="connsiteX378" fmla="*/ 182458 w 394950"/>
                <a:gd name="connsiteY378" fmla="*/ 186479 h 553758"/>
                <a:gd name="connsiteX379" fmla="*/ 180338 w 394950"/>
                <a:gd name="connsiteY379" fmla="*/ 188146 h 553758"/>
                <a:gd name="connsiteX380" fmla="*/ 178922 w 394950"/>
                <a:gd name="connsiteY380" fmla="*/ 188858 h 553758"/>
                <a:gd name="connsiteX381" fmla="*/ 181105 w 394950"/>
                <a:gd name="connsiteY381" fmla="*/ 189037 h 553758"/>
                <a:gd name="connsiteX382" fmla="*/ 184297 w 394950"/>
                <a:gd name="connsiteY382" fmla="*/ 186808 h 553758"/>
                <a:gd name="connsiteX383" fmla="*/ 186190 w 394950"/>
                <a:gd name="connsiteY383" fmla="*/ 184844 h 553758"/>
                <a:gd name="connsiteX384" fmla="*/ 186135 w 394950"/>
                <a:gd name="connsiteY384" fmla="*/ 187301 h 553758"/>
                <a:gd name="connsiteX385" fmla="*/ 184594 w 394950"/>
                <a:gd name="connsiteY385" fmla="*/ 189507 h 553758"/>
                <a:gd name="connsiteX386" fmla="*/ 183280 w 394950"/>
                <a:gd name="connsiteY386" fmla="*/ 190900 h 553758"/>
                <a:gd name="connsiteX387" fmla="*/ 181793 w 394950"/>
                <a:gd name="connsiteY387" fmla="*/ 191338 h 553758"/>
                <a:gd name="connsiteX388" fmla="*/ 180314 w 394950"/>
                <a:gd name="connsiteY388" fmla="*/ 192472 h 553758"/>
                <a:gd name="connsiteX389" fmla="*/ 179595 w 394950"/>
                <a:gd name="connsiteY389" fmla="*/ 194326 h 553758"/>
                <a:gd name="connsiteX390" fmla="*/ 179681 w 394950"/>
                <a:gd name="connsiteY390" fmla="*/ 195562 h 553758"/>
                <a:gd name="connsiteX391" fmla="*/ 180103 w 394950"/>
                <a:gd name="connsiteY391" fmla="*/ 196540 h 553758"/>
                <a:gd name="connsiteX392" fmla="*/ 181613 w 394950"/>
                <a:gd name="connsiteY392" fmla="*/ 198191 h 553758"/>
                <a:gd name="connsiteX393" fmla="*/ 179916 w 394950"/>
                <a:gd name="connsiteY393" fmla="*/ 201383 h 553758"/>
                <a:gd name="connsiteX394" fmla="*/ 181809 w 394950"/>
                <a:gd name="connsiteY394" fmla="*/ 200984 h 553758"/>
                <a:gd name="connsiteX395" fmla="*/ 182841 w 394950"/>
                <a:gd name="connsiteY395" fmla="*/ 201586 h 553758"/>
                <a:gd name="connsiteX396" fmla="*/ 184297 w 394950"/>
                <a:gd name="connsiteY396" fmla="*/ 203425 h 553758"/>
                <a:gd name="connsiteX397" fmla="*/ 183420 w 394950"/>
                <a:gd name="connsiteY397" fmla="*/ 205553 h 553758"/>
                <a:gd name="connsiteX398" fmla="*/ 182810 w 394950"/>
                <a:gd name="connsiteY398" fmla="*/ 206640 h 553758"/>
                <a:gd name="connsiteX399" fmla="*/ 179117 w 394950"/>
                <a:gd name="connsiteY399" fmla="*/ 211139 h 553758"/>
                <a:gd name="connsiteX400" fmla="*/ 177506 w 394950"/>
                <a:gd name="connsiteY400" fmla="*/ 213423 h 553758"/>
                <a:gd name="connsiteX401" fmla="*/ 175620 w 394950"/>
                <a:gd name="connsiteY401" fmla="*/ 214886 h 553758"/>
                <a:gd name="connsiteX402" fmla="*/ 175644 w 394950"/>
                <a:gd name="connsiteY402" fmla="*/ 217288 h 553758"/>
                <a:gd name="connsiteX403" fmla="*/ 174564 w 394950"/>
                <a:gd name="connsiteY403" fmla="*/ 219040 h 553758"/>
                <a:gd name="connsiteX404" fmla="*/ 169057 w 394950"/>
                <a:gd name="connsiteY404" fmla="*/ 225057 h 553758"/>
                <a:gd name="connsiteX405" fmla="*/ 168094 w 394950"/>
                <a:gd name="connsiteY405" fmla="*/ 226363 h 553758"/>
                <a:gd name="connsiteX406" fmla="*/ 163752 w 394950"/>
                <a:gd name="connsiteY406" fmla="*/ 235978 h 553758"/>
                <a:gd name="connsiteX407" fmla="*/ 160983 w 394950"/>
                <a:gd name="connsiteY407" fmla="*/ 240031 h 553758"/>
                <a:gd name="connsiteX408" fmla="*/ 159394 w 394950"/>
                <a:gd name="connsiteY408" fmla="*/ 241415 h 553758"/>
                <a:gd name="connsiteX409" fmla="*/ 157713 w 394950"/>
                <a:gd name="connsiteY409" fmla="*/ 242534 h 553758"/>
                <a:gd name="connsiteX410" fmla="*/ 153683 w 394950"/>
                <a:gd name="connsiteY410" fmla="*/ 244451 h 553758"/>
                <a:gd name="connsiteX411" fmla="*/ 151900 w 394950"/>
                <a:gd name="connsiteY411" fmla="*/ 246657 h 553758"/>
                <a:gd name="connsiteX412" fmla="*/ 149936 w 394950"/>
                <a:gd name="connsiteY412" fmla="*/ 248488 h 553758"/>
                <a:gd name="connsiteX413" fmla="*/ 147863 w 394950"/>
                <a:gd name="connsiteY413" fmla="*/ 248903 h 553758"/>
                <a:gd name="connsiteX414" fmla="*/ 147925 w 394950"/>
                <a:gd name="connsiteY414" fmla="*/ 249716 h 553758"/>
                <a:gd name="connsiteX415" fmla="*/ 149255 w 394950"/>
                <a:gd name="connsiteY415" fmla="*/ 250170 h 553758"/>
                <a:gd name="connsiteX416" fmla="*/ 150296 w 394950"/>
                <a:gd name="connsiteY416" fmla="*/ 251375 h 553758"/>
                <a:gd name="connsiteX417" fmla="*/ 149521 w 394950"/>
                <a:gd name="connsiteY417" fmla="*/ 252728 h 553758"/>
                <a:gd name="connsiteX418" fmla="*/ 148043 w 394950"/>
                <a:gd name="connsiteY418" fmla="*/ 253573 h 553758"/>
                <a:gd name="connsiteX419" fmla="*/ 146509 w 394950"/>
                <a:gd name="connsiteY419" fmla="*/ 253816 h 553758"/>
                <a:gd name="connsiteX420" fmla="*/ 145727 w 394950"/>
                <a:gd name="connsiteY420" fmla="*/ 254684 h 553758"/>
                <a:gd name="connsiteX421" fmla="*/ 149388 w 394950"/>
                <a:gd name="connsiteY421" fmla="*/ 254066 h 553758"/>
                <a:gd name="connsiteX422" fmla="*/ 150421 w 394950"/>
                <a:gd name="connsiteY422" fmla="*/ 254770 h 553758"/>
                <a:gd name="connsiteX423" fmla="*/ 150609 w 394950"/>
                <a:gd name="connsiteY423" fmla="*/ 256264 h 553758"/>
                <a:gd name="connsiteX424" fmla="*/ 151000 w 394950"/>
                <a:gd name="connsiteY424" fmla="*/ 257610 h 553758"/>
                <a:gd name="connsiteX425" fmla="*/ 151884 w 394950"/>
                <a:gd name="connsiteY425" fmla="*/ 259394 h 553758"/>
                <a:gd name="connsiteX426" fmla="*/ 154966 w 394950"/>
                <a:gd name="connsiteY426" fmla="*/ 260536 h 553758"/>
                <a:gd name="connsiteX427" fmla="*/ 157736 w 394950"/>
                <a:gd name="connsiteY427" fmla="*/ 261068 h 553758"/>
                <a:gd name="connsiteX428" fmla="*/ 158276 w 394950"/>
                <a:gd name="connsiteY428" fmla="*/ 261897 h 553758"/>
                <a:gd name="connsiteX429" fmla="*/ 158691 w 394950"/>
                <a:gd name="connsiteY429" fmla="*/ 264753 h 553758"/>
                <a:gd name="connsiteX430" fmla="*/ 158190 w 394950"/>
                <a:gd name="connsiteY430" fmla="*/ 266153 h 553758"/>
                <a:gd name="connsiteX431" fmla="*/ 157572 w 394950"/>
                <a:gd name="connsiteY431" fmla="*/ 267076 h 553758"/>
                <a:gd name="connsiteX432" fmla="*/ 156641 w 394950"/>
                <a:gd name="connsiteY432" fmla="*/ 267405 h 553758"/>
                <a:gd name="connsiteX433" fmla="*/ 154388 w 394950"/>
                <a:gd name="connsiteY433" fmla="*/ 267585 h 553758"/>
                <a:gd name="connsiteX434" fmla="*/ 152127 w 394950"/>
                <a:gd name="connsiteY434" fmla="*/ 266936 h 553758"/>
                <a:gd name="connsiteX435" fmla="*/ 150632 w 394950"/>
                <a:gd name="connsiteY435" fmla="*/ 265207 h 553758"/>
                <a:gd name="connsiteX436" fmla="*/ 146353 w 394950"/>
                <a:gd name="connsiteY436" fmla="*/ 265762 h 553758"/>
                <a:gd name="connsiteX437" fmla="*/ 145211 w 394950"/>
                <a:gd name="connsiteY437" fmla="*/ 266130 h 553758"/>
                <a:gd name="connsiteX438" fmla="*/ 144624 w 394950"/>
                <a:gd name="connsiteY438" fmla="*/ 265817 h 553758"/>
                <a:gd name="connsiteX439" fmla="*/ 146995 w 394950"/>
                <a:gd name="connsiteY439" fmla="*/ 264002 h 553758"/>
                <a:gd name="connsiteX440" fmla="*/ 145758 w 394950"/>
                <a:gd name="connsiteY440" fmla="*/ 262969 h 553758"/>
                <a:gd name="connsiteX441" fmla="*/ 144725 w 394950"/>
                <a:gd name="connsiteY441" fmla="*/ 262586 h 553758"/>
                <a:gd name="connsiteX442" fmla="*/ 143607 w 394950"/>
                <a:gd name="connsiteY442" fmla="*/ 263188 h 553758"/>
                <a:gd name="connsiteX443" fmla="*/ 142856 w 394950"/>
                <a:gd name="connsiteY443" fmla="*/ 264143 h 553758"/>
                <a:gd name="connsiteX444" fmla="*/ 142637 w 394950"/>
                <a:gd name="connsiteY444" fmla="*/ 265707 h 553758"/>
                <a:gd name="connsiteX445" fmla="*/ 141862 w 394950"/>
                <a:gd name="connsiteY445" fmla="*/ 266615 h 553758"/>
                <a:gd name="connsiteX446" fmla="*/ 140689 w 394950"/>
                <a:gd name="connsiteY446" fmla="*/ 266873 h 553758"/>
                <a:gd name="connsiteX447" fmla="*/ 139022 w 394950"/>
                <a:gd name="connsiteY447" fmla="*/ 265567 h 553758"/>
                <a:gd name="connsiteX448" fmla="*/ 137371 w 394950"/>
                <a:gd name="connsiteY448" fmla="*/ 263704 h 553758"/>
                <a:gd name="connsiteX449" fmla="*/ 134946 w 394950"/>
                <a:gd name="connsiteY449" fmla="*/ 261827 h 553758"/>
                <a:gd name="connsiteX450" fmla="*/ 135322 w 394950"/>
                <a:gd name="connsiteY450" fmla="*/ 262985 h 553758"/>
                <a:gd name="connsiteX451" fmla="*/ 137184 w 394950"/>
                <a:gd name="connsiteY451" fmla="*/ 265824 h 553758"/>
                <a:gd name="connsiteX452" fmla="*/ 138115 w 394950"/>
                <a:gd name="connsiteY452" fmla="*/ 267710 h 553758"/>
                <a:gd name="connsiteX453" fmla="*/ 135948 w 394950"/>
                <a:gd name="connsiteY453" fmla="*/ 269220 h 553758"/>
                <a:gd name="connsiteX454" fmla="*/ 133679 w 394950"/>
                <a:gd name="connsiteY454" fmla="*/ 270394 h 553758"/>
                <a:gd name="connsiteX455" fmla="*/ 131770 w 394950"/>
                <a:gd name="connsiteY455" fmla="*/ 271082 h 553758"/>
                <a:gd name="connsiteX456" fmla="*/ 129971 w 394950"/>
                <a:gd name="connsiteY456" fmla="*/ 272161 h 553758"/>
                <a:gd name="connsiteX457" fmla="*/ 127850 w 394950"/>
                <a:gd name="connsiteY457" fmla="*/ 273844 h 553758"/>
                <a:gd name="connsiteX458" fmla="*/ 126685 w 394950"/>
                <a:gd name="connsiteY458" fmla="*/ 274438 h 553758"/>
                <a:gd name="connsiteX459" fmla="*/ 123587 w 394950"/>
                <a:gd name="connsiteY459" fmla="*/ 274477 h 553758"/>
                <a:gd name="connsiteX460" fmla="*/ 121928 w 394950"/>
                <a:gd name="connsiteY460" fmla="*/ 275009 h 553758"/>
                <a:gd name="connsiteX461" fmla="*/ 121381 w 394950"/>
                <a:gd name="connsiteY461" fmla="*/ 277231 h 553758"/>
                <a:gd name="connsiteX462" fmla="*/ 120223 w 394950"/>
                <a:gd name="connsiteY462" fmla="*/ 278647 h 553758"/>
                <a:gd name="connsiteX463" fmla="*/ 117500 w 394950"/>
                <a:gd name="connsiteY463" fmla="*/ 278929 h 553758"/>
                <a:gd name="connsiteX464" fmla="*/ 118486 w 394950"/>
                <a:gd name="connsiteY464" fmla="*/ 279375 h 553758"/>
                <a:gd name="connsiteX465" fmla="*/ 119088 w 394950"/>
                <a:gd name="connsiteY465" fmla="*/ 280087 h 553758"/>
                <a:gd name="connsiteX466" fmla="*/ 117289 w 394950"/>
                <a:gd name="connsiteY466" fmla="*/ 286799 h 553758"/>
                <a:gd name="connsiteX467" fmla="*/ 116898 w 394950"/>
                <a:gd name="connsiteY467" fmla="*/ 289592 h 553758"/>
                <a:gd name="connsiteX468" fmla="*/ 116561 w 394950"/>
                <a:gd name="connsiteY468" fmla="*/ 294380 h 553758"/>
                <a:gd name="connsiteX469" fmla="*/ 115427 w 394950"/>
                <a:gd name="connsiteY469" fmla="*/ 298840 h 553758"/>
                <a:gd name="connsiteX470" fmla="*/ 112196 w 394950"/>
                <a:gd name="connsiteY470" fmla="*/ 298816 h 553758"/>
                <a:gd name="connsiteX471" fmla="*/ 112712 w 394950"/>
                <a:gd name="connsiteY471" fmla="*/ 299606 h 553758"/>
                <a:gd name="connsiteX472" fmla="*/ 115161 w 394950"/>
                <a:gd name="connsiteY472" fmla="*/ 300866 h 553758"/>
                <a:gd name="connsiteX473" fmla="*/ 114699 w 394950"/>
                <a:gd name="connsiteY473" fmla="*/ 302767 h 553758"/>
                <a:gd name="connsiteX474" fmla="*/ 112008 w 394950"/>
                <a:gd name="connsiteY474" fmla="*/ 306248 h 553758"/>
                <a:gd name="connsiteX475" fmla="*/ 110881 w 394950"/>
                <a:gd name="connsiteY475" fmla="*/ 308259 h 553758"/>
                <a:gd name="connsiteX476" fmla="*/ 109786 w 394950"/>
                <a:gd name="connsiteY476" fmla="*/ 313157 h 553758"/>
                <a:gd name="connsiteX477" fmla="*/ 108143 w 394950"/>
                <a:gd name="connsiteY477" fmla="*/ 317686 h 553758"/>
                <a:gd name="connsiteX478" fmla="*/ 105632 w 394950"/>
                <a:gd name="connsiteY478" fmla="*/ 322849 h 553758"/>
                <a:gd name="connsiteX479" fmla="*/ 105608 w 394950"/>
                <a:gd name="connsiteY479" fmla="*/ 323781 h 553758"/>
                <a:gd name="connsiteX480" fmla="*/ 106493 w 394950"/>
                <a:gd name="connsiteY480" fmla="*/ 325103 h 553758"/>
                <a:gd name="connsiteX481" fmla="*/ 107564 w 394950"/>
                <a:gd name="connsiteY481" fmla="*/ 326245 h 553758"/>
                <a:gd name="connsiteX482" fmla="*/ 107627 w 394950"/>
                <a:gd name="connsiteY482" fmla="*/ 327857 h 553758"/>
                <a:gd name="connsiteX483" fmla="*/ 107298 w 394950"/>
                <a:gd name="connsiteY483" fmla="*/ 328709 h 553758"/>
                <a:gd name="connsiteX484" fmla="*/ 106102 w 394950"/>
                <a:gd name="connsiteY484" fmla="*/ 328929 h 553758"/>
                <a:gd name="connsiteX485" fmla="*/ 105053 w 394950"/>
                <a:gd name="connsiteY485" fmla="*/ 329484 h 553758"/>
                <a:gd name="connsiteX486" fmla="*/ 99451 w 394950"/>
                <a:gd name="connsiteY486" fmla="*/ 330908 h 553758"/>
                <a:gd name="connsiteX487" fmla="*/ 97621 w 394950"/>
                <a:gd name="connsiteY487" fmla="*/ 332504 h 553758"/>
                <a:gd name="connsiteX488" fmla="*/ 96111 w 394950"/>
                <a:gd name="connsiteY488" fmla="*/ 335367 h 553758"/>
                <a:gd name="connsiteX489" fmla="*/ 94342 w 394950"/>
                <a:gd name="connsiteY489" fmla="*/ 337839 h 553758"/>
                <a:gd name="connsiteX490" fmla="*/ 88460 w 394950"/>
                <a:gd name="connsiteY490" fmla="*/ 343332 h 553758"/>
                <a:gd name="connsiteX491" fmla="*/ 85002 w 394950"/>
                <a:gd name="connsiteY491" fmla="*/ 347947 h 553758"/>
                <a:gd name="connsiteX492" fmla="*/ 84305 w 394950"/>
                <a:gd name="connsiteY492" fmla="*/ 349269 h 553758"/>
                <a:gd name="connsiteX493" fmla="*/ 83374 w 394950"/>
                <a:gd name="connsiteY493" fmla="*/ 350231 h 553758"/>
                <a:gd name="connsiteX494" fmla="*/ 75809 w 394950"/>
                <a:gd name="connsiteY494" fmla="*/ 352422 h 553758"/>
                <a:gd name="connsiteX495" fmla="*/ 70458 w 394950"/>
                <a:gd name="connsiteY495" fmla="*/ 352751 h 553758"/>
                <a:gd name="connsiteX496" fmla="*/ 67547 w 394950"/>
                <a:gd name="connsiteY496" fmla="*/ 352187 h 553758"/>
                <a:gd name="connsiteX497" fmla="*/ 64739 w 394950"/>
                <a:gd name="connsiteY497" fmla="*/ 351077 h 553758"/>
                <a:gd name="connsiteX498" fmla="*/ 63182 w 394950"/>
                <a:gd name="connsiteY498" fmla="*/ 350701 h 553758"/>
                <a:gd name="connsiteX499" fmla="*/ 60209 w 394950"/>
                <a:gd name="connsiteY499" fmla="*/ 351382 h 553758"/>
                <a:gd name="connsiteX500" fmla="*/ 58910 w 394950"/>
                <a:gd name="connsiteY500" fmla="*/ 352125 h 553758"/>
                <a:gd name="connsiteX501" fmla="*/ 56579 w 394950"/>
                <a:gd name="connsiteY501" fmla="*/ 351389 h 553758"/>
                <a:gd name="connsiteX502" fmla="*/ 54733 w 394950"/>
                <a:gd name="connsiteY502" fmla="*/ 351945 h 553758"/>
                <a:gd name="connsiteX503" fmla="*/ 54185 w 394950"/>
                <a:gd name="connsiteY503" fmla="*/ 351405 h 553758"/>
                <a:gd name="connsiteX504" fmla="*/ 53497 w 394950"/>
                <a:gd name="connsiteY504" fmla="*/ 350051 h 553758"/>
                <a:gd name="connsiteX505" fmla="*/ 53880 w 394950"/>
                <a:gd name="connsiteY505" fmla="*/ 348252 h 553758"/>
                <a:gd name="connsiteX506" fmla="*/ 53371 w 394950"/>
                <a:gd name="connsiteY506" fmla="*/ 346922 h 553758"/>
                <a:gd name="connsiteX507" fmla="*/ 52198 w 394950"/>
                <a:gd name="connsiteY507" fmla="*/ 346023 h 553758"/>
                <a:gd name="connsiteX508" fmla="*/ 51408 w 394950"/>
                <a:gd name="connsiteY508" fmla="*/ 344974 h 553758"/>
                <a:gd name="connsiteX509" fmla="*/ 50508 w 394950"/>
                <a:gd name="connsiteY509" fmla="*/ 344231 h 553758"/>
                <a:gd name="connsiteX510" fmla="*/ 48051 w 394950"/>
                <a:gd name="connsiteY510" fmla="*/ 343942 h 553758"/>
                <a:gd name="connsiteX511" fmla="*/ 44171 w 394950"/>
                <a:gd name="connsiteY511" fmla="*/ 344411 h 553758"/>
                <a:gd name="connsiteX512" fmla="*/ 42888 w 394950"/>
                <a:gd name="connsiteY512" fmla="*/ 344364 h 553758"/>
                <a:gd name="connsiteX513" fmla="*/ 40251 w 394950"/>
                <a:gd name="connsiteY513" fmla="*/ 339959 h 553758"/>
                <a:gd name="connsiteX514" fmla="*/ 39383 w 394950"/>
                <a:gd name="connsiteY514" fmla="*/ 338880 h 553758"/>
                <a:gd name="connsiteX515" fmla="*/ 36246 w 394950"/>
                <a:gd name="connsiteY515" fmla="*/ 337479 h 553758"/>
                <a:gd name="connsiteX516" fmla="*/ 35174 w 394950"/>
                <a:gd name="connsiteY516" fmla="*/ 337675 h 553758"/>
                <a:gd name="connsiteX517" fmla="*/ 33492 w 394950"/>
                <a:gd name="connsiteY517" fmla="*/ 340022 h 553758"/>
                <a:gd name="connsiteX518" fmla="*/ 32498 w 394950"/>
                <a:gd name="connsiteY518" fmla="*/ 340421 h 553758"/>
                <a:gd name="connsiteX519" fmla="*/ 26599 w 394950"/>
                <a:gd name="connsiteY519" fmla="*/ 340671 h 553758"/>
                <a:gd name="connsiteX520" fmla="*/ 20685 w 394950"/>
                <a:gd name="connsiteY520" fmla="*/ 339913 h 553758"/>
                <a:gd name="connsiteX521" fmla="*/ 18510 w 394950"/>
                <a:gd name="connsiteY521" fmla="*/ 339036 h 553758"/>
                <a:gd name="connsiteX522" fmla="*/ 18080 w 394950"/>
                <a:gd name="connsiteY522" fmla="*/ 337010 h 553758"/>
                <a:gd name="connsiteX523" fmla="*/ 22571 w 394950"/>
                <a:gd name="connsiteY523" fmla="*/ 331447 h 553758"/>
                <a:gd name="connsiteX524" fmla="*/ 21240 w 394950"/>
                <a:gd name="connsiteY524" fmla="*/ 332191 h 553758"/>
                <a:gd name="connsiteX525" fmla="*/ 18471 w 394950"/>
                <a:gd name="connsiteY525" fmla="*/ 334452 h 553758"/>
                <a:gd name="connsiteX526" fmla="*/ 16703 w 394950"/>
                <a:gd name="connsiteY526" fmla="*/ 334108 h 553758"/>
                <a:gd name="connsiteX527" fmla="*/ 18401 w 394950"/>
                <a:gd name="connsiteY527" fmla="*/ 331643 h 553758"/>
                <a:gd name="connsiteX528" fmla="*/ 18549 w 394950"/>
                <a:gd name="connsiteY528" fmla="*/ 330540 h 553758"/>
                <a:gd name="connsiteX529" fmla="*/ 18197 w 394950"/>
                <a:gd name="connsiteY529" fmla="*/ 329320 h 553758"/>
                <a:gd name="connsiteX530" fmla="*/ 15889 w 394950"/>
                <a:gd name="connsiteY530" fmla="*/ 331393 h 553758"/>
                <a:gd name="connsiteX531" fmla="*/ 13261 w 394950"/>
                <a:gd name="connsiteY531" fmla="*/ 331667 h 553758"/>
                <a:gd name="connsiteX532" fmla="*/ 12924 w 394950"/>
                <a:gd name="connsiteY532" fmla="*/ 329742 h 553758"/>
                <a:gd name="connsiteX533" fmla="*/ 13159 w 394950"/>
                <a:gd name="connsiteY533" fmla="*/ 327512 h 553758"/>
                <a:gd name="connsiteX534" fmla="*/ 13691 w 394950"/>
                <a:gd name="connsiteY534" fmla="*/ 326879 h 553758"/>
                <a:gd name="connsiteX535" fmla="*/ 20787 w 394950"/>
                <a:gd name="connsiteY535" fmla="*/ 325713 h 553758"/>
                <a:gd name="connsiteX536" fmla="*/ 23345 w 394950"/>
                <a:gd name="connsiteY536" fmla="*/ 324954 h 553758"/>
                <a:gd name="connsiteX537" fmla="*/ 24464 w 394950"/>
                <a:gd name="connsiteY537" fmla="*/ 323757 h 553758"/>
                <a:gd name="connsiteX538" fmla="*/ 20216 w 394950"/>
                <a:gd name="connsiteY538" fmla="*/ 323350 h 553758"/>
                <a:gd name="connsiteX539" fmla="*/ 19950 w 394950"/>
                <a:gd name="connsiteY539" fmla="*/ 321676 h 553758"/>
                <a:gd name="connsiteX540" fmla="*/ 20560 w 394950"/>
                <a:gd name="connsiteY540" fmla="*/ 320338 h 553758"/>
                <a:gd name="connsiteX541" fmla="*/ 24190 w 394950"/>
                <a:gd name="connsiteY541" fmla="*/ 318116 h 553758"/>
                <a:gd name="connsiteX542" fmla="*/ 21514 w 394950"/>
                <a:gd name="connsiteY542" fmla="*/ 318680 h 553758"/>
                <a:gd name="connsiteX543" fmla="*/ 18549 w 394950"/>
                <a:gd name="connsiteY543" fmla="*/ 318484 h 553758"/>
                <a:gd name="connsiteX544" fmla="*/ 18745 w 394950"/>
                <a:gd name="connsiteY544" fmla="*/ 316137 h 553758"/>
                <a:gd name="connsiteX545" fmla="*/ 19519 w 394950"/>
                <a:gd name="connsiteY545" fmla="*/ 314306 h 553758"/>
                <a:gd name="connsiteX546" fmla="*/ 22625 w 394950"/>
                <a:gd name="connsiteY546" fmla="*/ 314252 h 553758"/>
                <a:gd name="connsiteX547" fmla="*/ 21655 w 394950"/>
                <a:gd name="connsiteY547" fmla="*/ 312992 h 553758"/>
                <a:gd name="connsiteX548" fmla="*/ 21506 w 394950"/>
                <a:gd name="connsiteY548" fmla="*/ 311239 h 553758"/>
                <a:gd name="connsiteX549" fmla="*/ 22367 w 394950"/>
                <a:gd name="connsiteY549" fmla="*/ 311122 h 553758"/>
                <a:gd name="connsiteX550" fmla="*/ 25520 w 394950"/>
                <a:gd name="connsiteY550" fmla="*/ 313485 h 553758"/>
                <a:gd name="connsiteX551" fmla="*/ 27796 w 394950"/>
                <a:gd name="connsiteY551" fmla="*/ 314346 h 553758"/>
                <a:gd name="connsiteX552" fmla="*/ 26834 w 394950"/>
                <a:gd name="connsiteY552" fmla="*/ 312570 h 553758"/>
                <a:gd name="connsiteX553" fmla="*/ 26967 w 394950"/>
                <a:gd name="connsiteY553" fmla="*/ 311451 h 553758"/>
                <a:gd name="connsiteX554" fmla="*/ 27570 w 394950"/>
                <a:gd name="connsiteY554" fmla="*/ 310950 h 553758"/>
                <a:gd name="connsiteX555" fmla="*/ 29431 w 394950"/>
                <a:gd name="connsiteY555" fmla="*/ 310598 h 553758"/>
                <a:gd name="connsiteX556" fmla="*/ 28915 w 394950"/>
                <a:gd name="connsiteY556" fmla="*/ 310285 h 553758"/>
                <a:gd name="connsiteX557" fmla="*/ 27170 w 394950"/>
                <a:gd name="connsiteY557" fmla="*/ 309831 h 553758"/>
                <a:gd name="connsiteX558" fmla="*/ 25090 w 394950"/>
                <a:gd name="connsiteY558" fmla="*/ 308486 h 553758"/>
                <a:gd name="connsiteX559" fmla="*/ 24871 w 394950"/>
                <a:gd name="connsiteY559" fmla="*/ 307062 h 553758"/>
                <a:gd name="connsiteX560" fmla="*/ 24949 w 394950"/>
                <a:gd name="connsiteY560" fmla="*/ 305419 h 553758"/>
                <a:gd name="connsiteX561" fmla="*/ 27186 w 394950"/>
                <a:gd name="connsiteY561" fmla="*/ 303158 h 553758"/>
                <a:gd name="connsiteX562" fmla="*/ 28508 w 394950"/>
                <a:gd name="connsiteY562" fmla="*/ 304504 h 553758"/>
                <a:gd name="connsiteX563" fmla="*/ 30073 w 394950"/>
                <a:gd name="connsiteY563" fmla="*/ 304136 h 553758"/>
                <a:gd name="connsiteX564" fmla="*/ 28876 w 394950"/>
                <a:gd name="connsiteY564" fmla="*/ 303080 h 553758"/>
                <a:gd name="connsiteX565" fmla="*/ 28148 w 394950"/>
                <a:gd name="connsiteY565" fmla="*/ 301499 h 553758"/>
                <a:gd name="connsiteX566" fmla="*/ 28642 w 394950"/>
                <a:gd name="connsiteY566" fmla="*/ 300459 h 553758"/>
                <a:gd name="connsiteX567" fmla="*/ 33390 w 394950"/>
                <a:gd name="connsiteY567" fmla="*/ 296273 h 553758"/>
                <a:gd name="connsiteX568" fmla="*/ 34603 w 394950"/>
                <a:gd name="connsiteY568" fmla="*/ 300303 h 553758"/>
                <a:gd name="connsiteX569" fmla="*/ 34885 w 394950"/>
                <a:gd name="connsiteY569" fmla="*/ 298965 h 553758"/>
                <a:gd name="connsiteX570" fmla="*/ 34955 w 394950"/>
                <a:gd name="connsiteY570" fmla="*/ 297697 h 553758"/>
                <a:gd name="connsiteX571" fmla="*/ 34384 w 394950"/>
                <a:gd name="connsiteY571" fmla="*/ 296594 h 553758"/>
                <a:gd name="connsiteX572" fmla="*/ 34470 w 394950"/>
                <a:gd name="connsiteY572" fmla="*/ 295483 h 553758"/>
                <a:gd name="connsiteX573" fmla="*/ 35018 w 394950"/>
                <a:gd name="connsiteY573" fmla="*/ 294529 h 553758"/>
                <a:gd name="connsiteX574" fmla="*/ 37051 w 394950"/>
                <a:gd name="connsiteY574" fmla="*/ 293582 h 553758"/>
                <a:gd name="connsiteX575" fmla="*/ 39696 w 394950"/>
                <a:gd name="connsiteY575" fmla="*/ 290515 h 553758"/>
                <a:gd name="connsiteX576" fmla="*/ 41652 w 394950"/>
                <a:gd name="connsiteY576" fmla="*/ 289091 h 553758"/>
                <a:gd name="connsiteX577" fmla="*/ 43240 w 394950"/>
                <a:gd name="connsiteY577" fmla="*/ 290007 h 553758"/>
                <a:gd name="connsiteX578" fmla="*/ 44328 w 394950"/>
                <a:gd name="connsiteY578" fmla="*/ 291235 h 553758"/>
                <a:gd name="connsiteX579" fmla="*/ 44163 w 394950"/>
                <a:gd name="connsiteY579" fmla="*/ 290015 h 553758"/>
                <a:gd name="connsiteX580" fmla="*/ 43388 w 394950"/>
                <a:gd name="connsiteY580" fmla="*/ 289005 h 553758"/>
                <a:gd name="connsiteX581" fmla="*/ 43177 w 394950"/>
                <a:gd name="connsiteY581" fmla="*/ 286197 h 553758"/>
                <a:gd name="connsiteX582" fmla="*/ 46729 w 394950"/>
                <a:gd name="connsiteY582" fmla="*/ 281847 h 553758"/>
                <a:gd name="connsiteX583" fmla="*/ 50633 w 394950"/>
                <a:gd name="connsiteY583" fmla="*/ 277716 h 553758"/>
                <a:gd name="connsiteX584" fmla="*/ 54381 w 394950"/>
                <a:gd name="connsiteY584" fmla="*/ 273398 h 553758"/>
                <a:gd name="connsiteX585" fmla="*/ 56376 w 394950"/>
                <a:gd name="connsiteY585" fmla="*/ 271833 h 553758"/>
                <a:gd name="connsiteX586" fmla="*/ 60623 w 394950"/>
                <a:gd name="connsiteY586" fmla="*/ 270057 h 553758"/>
                <a:gd name="connsiteX587" fmla="*/ 63346 w 394950"/>
                <a:gd name="connsiteY587" fmla="*/ 270801 h 553758"/>
                <a:gd name="connsiteX588" fmla="*/ 64042 w 394950"/>
                <a:gd name="connsiteY588" fmla="*/ 270660 h 553758"/>
                <a:gd name="connsiteX589" fmla="*/ 68079 w 394950"/>
                <a:gd name="connsiteY589" fmla="*/ 267562 h 553758"/>
                <a:gd name="connsiteX590" fmla="*/ 69754 w 394950"/>
                <a:gd name="connsiteY590" fmla="*/ 266756 h 553758"/>
                <a:gd name="connsiteX591" fmla="*/ 71279 w 394950"/>
                <a:gd name="connsiteY591" fmla="*/ 267859 h 553758"/>
                <a:gd name="connsiteX592" fmla="*/ 72218 w 394950"/>
                <a:gd name="connsiteY592" fmla="*/ 268258 h 553758"/>
                <a:gd name="connsiteX593" fmla="*/ 71271 w 394950"/>
                <a:gd name="connsiteY593" fmla="*/ 265426 h 553758"/>
                <a:gd name="connsiteX594" fmla="*/ 72015 w 394950"/>
                <a:gd name="connsiteY594" fmla="*/ 264127 h 553758"/>
                <a:gd name="connsiteX595" fmla="*/ 75387 w 394950"/>
                <a:gd name="connsiteY595" fmla="*/ 261843 h 553758"/>
                <a:gd name="connsiteX596" fmla="*/ 79611 w 394950"/>
                <a:gd name="connsiteY596" fmla="*/ 259487 h 553758"/>
                <a:gd name="connsiteX597" fmla="*/ 82819 w 394950"/>
                <a:gd name="connsiteY597" fmla="*/ 258510 h 553758"/>
                <a:gd name="connsiteX598" fmla="*/ 85182 w 394950"/>
                <a:gd name="connsiteY598" fmla="*/ 256914 h 553758"/>
                <a:gd name="connsiteX599" fmla="*/ 86605 w 394950"/>
                <a:gd name="connsiteY599" fmla="*/ 256875 h 553758"/>
                <a:gd name="connsiteX600" fmla="*/ 86394 w 394950"/>
                <a:gd name="connsiteY600" fmla="*/ 255670 h 553758"/>
                <a:gd name="connsiteX601" fmla="*/ 86637 w 394950"/>
                <a:gd name="connsiteY601" fmla="*/ 254520 h 553758"/>
                <a:gd name="connsiteX602" fmla="*/ 87857 w 394950"/>
                <a:gd name="connsiteY602" fmla="*/ 254598 h 553758"/>
                <a:gd name="connsiteX603" fmla="*/ 88233 w 394950"/>
                <a:gd name="connsiteY603" fmla="*/ 254144 h 553758"/>
                <a:gd name="connsiteX604" fmla="*/ 87153 w 394950"/>
                <a:gd name="connsiteY604" fmla="*/ 253518 h 553758"/>
                <a:gd name="connsiteX605" fmla="*/ 90634 w 394950"/>
                <a:gd name="connsiteY605" fmla="*/ 251218 h 553758"/>
                <a:gd name="connsiteX606" fmla="*/ 92527 w 394950"/>
                <a:gd name="connsiteY606" fmla="*/ 248676 h 553758"/>
                <a:gd name="connsiteX607" fmla="*/ 93514 w 394950"/>
                <a:gd name="connsiteY607" fmla="*/ 248152 h 553758"/>
                <a:gd name="connsiteX608" fmla="*/ 94413 w 394950"/>
                <a:gd name="connsiteY608" fmla="*/ 247385 h 553758"/>
                <a:gd name="connsiteX609" fmla="*/ 95524 w 394950"/>
                <a:gd name="connsiteY609" fmla="*/ 245632 h 553758"/>
                <a:gd name="connsiteX610" fmla="*/ 96838 w 394950"/>
                <a:gd name="connsiteY610" fmla="*/ 245053 h 553758"/>
                <a:gd name="connsiteX611" fmla="*/ 98059 w 394950"/>
                <a:gd name="connsiteY611" fmla="*/ 245327 h 553758"/>
                <a:gd name="connsiteX612" fmla="*/ 98943 w 394950"/>
                <a:gd name="connsiteY612" fmla="*/ 246188 h 553758"/>
                <a:gd name="connsiteX613" fmla="*/ 98458 w 394950"/>
                <a:gd name="connsiteY613" fmla="*/ 244756 h 553758"/>
                <a:gd name="connsiteX614" fmla="*/ 96893 w 394950"/>
                <a:gd name="connsiteY614" fmla="*/ 243942 h 553758"/>
                <a:gd name="connsiteX615" fmla="*/ 98575 w 394950"/>
                <a:gd name="connsiteY615" fmla="*/ 242707 h 553758"/>
                <a:gd name="connsiteX616" fmla="*/ 100320 w 394950"/>
                <a:gd name="connsiteY616" fmla="*/ 241846 h 553758"/>
                <a:gd name="connsiteX617" fmla="*/ 102017 w 394950"/>
                <a:gd name="connsiteY617" fmla="*/ 242464 h 553758"/>
                <a:gd name="connsiteX618" fmla="*/ 103684 w 394950"/>
                <a:gd name="connsiteY618" fmla="*/ 243465 h 553758"/>
                <a:gd name="connsiteX619" fmla="*/ 102017 w 394950"/>
                <a:gd name="connsiteY619" fmla="*/ 241932 h 553758"/>
                <a:gd name="connsiteX620" fmla="*/ 101744 w 394950"/>
                <a:gd name="connsiteY620" fmla="*/ 240985 h 553758"/>
                <a:gd name="connsiteX621" fmla="*/ 103770 w 394950"/>
                <a:gd name="connsiteY621" fmla="*/ 239890 h 553758"/>
                <a:gd name="connsiteX622" fmla="*/ 104865 w 394950"/>
                <a:gd name="connsiteY622" fmla="*/ 239554 h 553758"/>
                <a:gd name="connsiteX623" fmla="*/ 106399 w 394950"/>
                <a:gd name="connsiteY623" fmla="*/ 241603 h 553758"/>
                <a:gd name="connsiteX624" fmla="*/ 106179 w 394950"/>
                <a:gd name="connsiteY624" fmla="*/ 239976 h 553758"/>
                <a:gd name="connsiteX625" fmla="*/ 106539 w 394950"/>
                <a:gd name="connsiteY625" fmla="*/ 238536 h 553758"/>
                <a:gd name="connsiteX626" fmla="*/ 108706 w 394950"/>
                <a:gd name="connsiteY626" fmla="*/ 236181 h 553758"/>
                <a:gd name="connsiteX627" fmla="*/ 111546 w 394950"/>
                <a:gd name="connsiteY627" fmla="*/ 232301 h 553758"/>
                <a:gd name="connsiteX628" fmla="*/ 112454 w 394950"/>
                <a:gd name="connsiteY628" fmla="*/ 233654 h 553758"/>
                <a:gd name="connsiteX629" fmla="*/ 112603 w 394950"/>
                <a:gd name="connsiteY629" fmla="*/ 235290 h 553758"/>
                <a:gd name="connsiteX630" fmla="*/ 112462 w 394950"/>
                <a:gd name="connsiteY630" fmla="*/ 237269 h 553758"/>
                <a:gd name="connsiteX631" fmla="*/ 113049 w 394950"/>
                <a:gd name="connsiteY631" fmla="*/ 236588 h 553758"/>
                <a:gd name="connsiteX632" fmla="*/ 113244 w 394950"/>
                <a:gd name="connsiteY632" fmla="*/ 234797 h 553758"/>
                <a:gd name="connsiteX633" fmla="*/ 112806 w 394950"/>
                <a:gd name="connsiteY633" fmla="*/ 231644 h 553758"/>
                <a:gd name="connsiteX634" fmla="*/ 116358 w 394950"/>
                <a:gd name="connsiteY634" fmla="*/ 225831 h 553758"/>
                <a:gd name="connsiteX635" fmla="*/ 117062 w 394950"/>
                <a:gd name="connsiteY635" fmla="*/ 225182 h 553758"/>
                <a:gd name="connsiteX636" fmla="*/ 117844 w 394950"/>
                <a:gd name="connsiteY636" fmla="*/ 224791 h 553758"/>
                <a:gd name="connsiteX637" fmla="*/ 119081 w 394950"/>
                <a:gd name="connsiteY637" fmla="*/ 224634 h 553758"/>
                <a:gd name="connsiteX638" fmla="*/ 118697 w 394950"/>
                <a:gd name="connsiteY638" fmla="*/ 223758 h 553758"/>
                <a:gd name="connsiteX639" fmla="*/ 117735 w 394950"/>
                <a:gd name="connsiteY639" fmla="*/ 222913 h 553758"/>
                <a:gd name="connsiteX640" fmla="*/ 118705 w 394950"/>
                <a:gd name="connsiteY640" fmla="*/ 219972 h 553758"/>
                <a:gd name="connsiteX641" fmla="*/ 119284 w 394950"/>
                <a:gd name="connsiteY641" fmla="*/ 216615 h 553758"/>
                <a:gd name="connsiteX642" fmla="*/ 120105 w 394950"/>
                <a:gd name="connsiteY642" fmla="*/ 213392 h 553758"/>
                <a:gd name="connsiteX643" fmla="*/ 121427 w 394950"/>
                <a:gd name="connsiteY643" fmla="*/ 210247 h 553758"/>
                <a:gd name="connsiteX644" fmla="*/ 122875 w 394950"/>
                <a:gd name="connsiteY644" fmla="*/ 205005 h 553758"/>
                <a:gd name="connsiteX645" fmla="*/ 123978 w 394950"/>
                <a:gd name="connsiteY645" fmla="*/ 203910 h 553758"/>
                <a:gd name="connsiteX646" fmla="*/ 126958 w 394950"/>
                <a:gd name="connsiteY646" fmla="*/ 203534 h 553758"/>
                <a:gd name="connsiteX647" fmla="*/ 128265 w 394950"/>
                <a:gd name="connsiteY647" fmla="*/ 202799 h 553758"/>
                <a:gd name="connsiteX648" fmla="*/ 130440 w 394950"/>
                <a:gd name="connsiteY648" fmla="*/ 200913 h 553758"/>
                <a:gd name="connsiteX649" fmla="*/ 133014 w 394950"/>
                <a:gd name="connsiteY649" fmla="*/ 197503 h 553758"/>
                <a:gd name="connsiteX650" fmla="*/ 134391 w 394950"/>
                <a:gd name="connsiteY650" fmla="*/ 194756 h 553758"/>
                <a:gd name="connsiteX651" fmla="*/ 136198 w 394950"/>
                <a:gd name="connsiteY651" fmla="*/ 187677 h 553758"/>
                <a:gd name="connsiteX652" fmla="*/ 137215 w 394950"/>
                <a:gd name="connsiteY652" fmla="*/ 180299 h 553758"/>
                <a:gd name="connsiteX653" fmla="*/ 140141 w 394950"/>
                <a:gd name="connsiteY653" fmla="*/ 174846 h 553758"/>
                <a:gd name="connsiteX654" fmla="*/ 144436 w 394950"/>
                <a:gd name="connsiteY654" fmla="*/ 170911 h 553758"/>
                <a:gd name="connsiteX655" fmla="*/ 148215 w 394950"/>
                <a:gd name="connsiteY655" fmla="*/ 167922 h 553758"/>
                <a:gd name="connsiteX656" fmla="*/ 149764 w 394950"/>
                <a:gd name="connsiteY656" fmla="*/ 167296 h 553758"/>
                <a:gd name="connsiteX657" fmla="*/ 152377 w 394950"/>
                <a:gd name="connsiteY657" fmla="*/ 167108 h 553758"/>
                <a:gd name="connsiteX658" fmla="*/ 154865 w 394950"/>
                <a:gd name="connsiteY658" fmla="*/ 167930 h 553758"/>
                <a:gd name="connsiteX659" fmla="*/ 150233 w 394950"/>
                <a:gd name="connsiteY659" fmla="*/ 168650 h 553758"/>
                <a:gd name="connsiteX660" fmla="*/ 149756 w 394950"/>
                <a:gd name="connsiteY660" fmla="*/ 170426 h 553758"/>
                <a:gd name="connsiteX661" fmla="*/ 149607 w 394950"/>
                <a:gd name="connsiteY661" fmla="*/ 172225 h 553758"/>
                <a:gd name="connsiteX662" fmla="*/ 150139 w 394950"/>
                <a:gd name="connsiteY662" fmla="*/ 173837 h 553758"/>
                <a:gd name="connsiteX663" fmla="*/ 150969 w 394950"/>
                <a:gd name="connsiteY663" fmla="*/ 175276 h 553758"/>
                <a:gd name="connsiteX664" fmla="*/ 153214 w 394950"/>
                <a:gd name="connsiteY664" fmla="*/ 176629 h 553758"/>
                <a:gd name="connsiteX665" fmla="*/ 155843 w 394950"/>
                <a:gd name="connsiteY665" fmla="*/ 177435 h 553758"/>
                <a:gd name="connsiteX666" fmla="*/ 157016 w 394950"/>
                <a:gd name="connsiteY666" fmla="*/ 180487 h 553758"/>
                <a:gd name="connsiteX667" fmla="*/ 157227 w 394950"/>
                <a:gd name="connsiteY667" fmla="*/ 184109 h 553758"/>
                <a:gd name="connsiteX668" fmla="*/ 157587 w 394950"/>
                <a:gd name="connsiteY668" fmla="*/ 187222 h 553758"/>
                <a:gd name="connsiteX669" fmla="*/ 158651 w 394950"/>
                <a:gd name="connsiteY669" fmla="*/ 189953 h 553758"/>
                <a:gd name="connsiteX670" fmla="*/ 176199 w 394950"/>
                <a:gd name="connsiteY670" fmla="*/ 177897 h 553758"/>
                <a:gd name="connsiteX671" fmla="*/ 173258 w 394950"/>
                <a:gd name="connsiteY671" fmla="*/ 179579 h 553758"/>
                <a:gd name="connsiteX672" fmla="*/ 173383 w 394950"/>
                <a:gd name="connsiteY672" fmla="*/ 178413 h 553758"/>
                <a:gd name="connsiteX673" fmla="*/ 173954 w 394950"/>
                <a:gd name="connsiteY673" fmla="*/ 175871 h 553758"/>
                <a:gd name="connsiteX674" fmla="*/ 175292 w 394950"/>
                <a:gd name="connsiteY674" fmla="*/ 174588 h 553758"/>
                <a:gd name="connsiteX675" fmla="*/ 175949 w 394950"/>
                <a:gd name="connsiteY675" fmla="*/ 174502 h 553758"/>
                <a:gd name="connsiteX676" fmla="*/ 177295 w 394950"/>
                <a:gd name="connsiteY676" fmla="*/ 173540 h 553758"/>
                <a:gd name="connsiteX677" fmla="*/ 177146 w 394950"/>
                <a:gd name="connsiteY677" fmla="*/ 175667 h 553758"/>
                <a:gd name="connsiteX678" fmla="*/ 176199 w 394950"/>
                <a:gd name="connsiteY678" fmla="*/ 177897 h 553758"/>
                <a:gd name="connsiteX679" fmla="*/ 23924 w 394950"/>
                <a:gd name="connsiteY679" fmla="*/ 307132 h 553758"/>
                <a:gd name="connsiteX680" fmla="*/ 24871 w 394950"/>
                <a:gd name="connsiteY680" fmla="*/ 310864 h 553758"/>
                <a:gd name="connsiteX681" fmla="*/ 22860 w 394950"/>
                <a:gd name="connsiteY681" fmla="*/ 310152 h 553758"/>
                <a:gd name="connsiteX682" fmla="*/ 22023 w 394950"/>
                <a:gd name="connsiteY682" fmla="*/ 309018 h 553758"/>
                <a:gd name="connsiteX683" fmla="*/ 23556 w 394950"/>
                <a:gd name="connsiteY683" fmla="*/ 307148 h 553758"/>
                <a:gd name="connsiteX684" fmla="*/ 23924 w 394950"/>
                <a:gd name="connsiteY684" fmla="*/ 307132 h 553758"/>
                <a:gd name="connsiteX685" fmla="*/ 18807 w 394950"/>
                <a:gd name="connsiteY685" fmla="*/ 321981 h 553758"/>
                <a:gd name="connsiteX686" fmla="*/ 18690 w 394950"/>
                <a:gd name="connsiteY686" fmla="*/ 323522 h 553758"/>
                <a:gd name="connsiteX687" fmla="*/ 18432 w 394950"/>
                <a:gd name="connsiteY687" fmla="*/ 324297 h 553758"/>
                <a:gd name="connsiteX688" fmla="*/ 17665 w 394950"/>
                <a:gd name="connsiteY688" fmla="*/ 324305 h 553758"/>
                <a:gd name="connsiteX689" fmla="*/ 16523 w 394950"/>
                <a:gd name="connsiteY689" fmla="*/ 324133 h 553758"/>
                <a:gd name="connsiteX690" fmla="*/ 15404 w 394950"/>
                <a:gd name="connsiteY690" fmla="*/ 323421 h 553758"/>
                <a:gd name="connsiteX691" fmla="*/ 14685 w 394950"/>
                <a:gd name="connsiteY691" fmla="*/ 323624 h 553758"/>
                <a:gd name="connsiteX692" fmla="*/ 14090 w 394950"/>
                <a:gd name="connsiteY692" fmla="*/ 323366 h 553758"/>
                <a:gd name="connsiteX693" fmla="*/ 14864 w 394950"/>
                <a:gd name="connsiteY693" fmla="*/ 321629 h 553758"/>
                <a:gd name="connsiteX694" fmla="*/ 17470 w 394950"/>
                <a:gd name="connsiteY694" fmla="*/ 320706 h 553758"/>
                <a:gd name="connsiteX695" fmla="*/ 18471 w 394950"/>
                <a:gd name="connsiteY695" fmla="*/ 321449 h 553758"/>
                <a:gd name="connsiteX696" fmla="*/ 18807 w 394950"/>
                <a:gd name="connsiteY696" fmla="*/ 321981 h 553758"/>
                <a:gd name="connsiteX697" fmla="*/ 49514 w 394950"/>
                <a:gd name="connsiteY697" fmla="*/ 360167 h 553758"/>
                <a:gd name="connsiteX698" fmla="*/ 49530 w 394950"/>
                <a:gd name="connsiteY698" fmla="*/ 361443 h 553758"/>
                <a:gd name="connsiteX699" fmla="*/ 47238 w 394950"/>
                <a:gd name="connsiteY699" fmla="*/ 360989 h 553758"/>
                <a:gd name="connsiteX700" fmla="*/ 47285 w 394950"/>
                <a:gd name="connsiteY700" fmla="*/ 362421 h 553758"/>
                <a:gd name="connsiteX701" fmla="*/ 49092 w 394950"/>
                <a:gd name="connsiteY701" fmla="*/ 363180 h 553758"/>
                <a:gd name="connsiteX702" fmla="*/ 49757 w 394950"/>
                <a:gd name="connsiteY702" fmla="*/ 364212 h 553758"/>
                <a:gd name="connsiteX703" fmla="*/ 51634 w 394950"/>
                <a:gd name="connsiteY703" fmla="*/ 363915 h 553758"/>
                <a:gd name="connsiteX704" fmla="*/ 52057 w 394950"/>
                <a:gd name="connsiteY704" fmla="*/ 365456 h 553758"/>
                <a:gd name="connsiteX705" fmla="*/ 51619 w 394950"/>
                <a:gd name="connsiteY705" fmla="*/ 366841 h 553758"/>
                <a:gd name="connsiteX706" fmla="*/ 50367 w 394950"/>
                <a:gd name="connsiteY706" fmla="*/ 367850 h 553758"/>
                <a:gd name="connsiteX707" fmla="*/ 46659 w 394950"/>
                <a:gd name="connsiteY707" fmla="*/ 368359 h 553758"/>
                <a:gd name="connsiteX708" fmla="*/ 44249 w 394950"/>
                <a:gd name="connsiteY708" fmla="*/ 370369 h 553758"/>
                <a:gd name="connsiteX709" fmla="*/ 42168 w 394950"/>
                <a:gd name="connsiteY709" fmla="*/ 370064 h 553758"/>
                <a:gd name="connsiteX710" fmla="*/ 41605 w 394950"/>
                <a:gd name="connsiteY710" fmla="*/ 370244 h 553758"/>
                <a:gd name="connsiteX711" fmla="*/ 39219 w 394950"/>
                <a:gd name="connsiteY711" fmla="*/ 372403 h 553758"/>
                <a:gd name="connsiteX712" fmla="*/ 36551 w 394950"/>
                <a:gd name="connsiteY712" fmla="*/ 373068 h 553758"/>
                <a:gd name="connsiteX713" fmla="*/ 35823 w 394950"/>
                <a:gd name="connsiteY713" fmla="*/ 372904 h 553758"/>
                <a:gd name="connsiteX714" fmla="*/ 36191 w 394950"/>
                <a:gd name="connsiteY714" fmla="*/ 370980 h 553758"/>
                <a:gd name="connsiteX715" fmla="*/ 38178 w 394950"/>
                <a:gd name="connsiteY715" fmla="*/ 369156 h 553758"/>
                <a:gd name="connsiteX716" fmla="*/ 38218 w 394950"/>
                <a:gd name="connsiteY716" fmla="*/ 367404 h 553758"/>
                <a:gd name="connsiteX717" fmla="*/ 38726 w 394950"/>
                <a:gd name="connsiteY717" fmla="*/ 366003 h 553758"/>
                <a:gd name="connsiteX718" fmla="*/ 40627 w 394950"/>
                <a:gd name="connsiteY718" fmla="*/ 365018 h 553758"/>
                <a:gd name="connsiteX719" fmla="*/ 40658 w 394950"/>
                <a:gd name="connsiteY719" fmla="*/ 363203 h 553758"/>
                <a:gd name="connsiteX720" fmla="*/ 41941 w 394950"/>
                <a:gd name="connsiteY720" fmla="*/ 361584 h 553758"/>
                <a:gd name="connsiteX721" fmla="*/ 41159 w 394950"/>
                <a:gd name="connsiteY721" fmla="*/ 358102 h 553758"/>
                <a:gd name="connsiteX722" fmla="*/ 41573 w 394950"/>
                <a:gd name="connsiteY722" fmla="*/ 354980 h 553758"/>
                <a:gd name="connsiteX723" fmla="*/ 45344 w 394950"/>
                <a:gd name="connsiteY723" fmla="*/ 354808 h 553758"/>
                <a:gd name="connsiteX724" fmla="*/ 49514 w 394950"/>
                <a:gd name="connsiteY724" fmla="*/ 360167 h 553758"/>
                <a:gd name="connsiteX725" fmla="*/ 7276 w 394950"/>
                <a:gd name="connsiteY725" fmla="*/ 489888 h 553758"/>
                <a:gd name="connsiteX726" fmla="*/ 7753 w 394950"/>
                <a:gd name="connsiteY726" fmla="*/ 492806 h 553758"/>
                <a:gd name="connsiteX727" fmla="*/ 6548 w 394950"/>
                <a:gd name="connsiteY727" fmla="*/ 492814 h 553758"/>
                <a:gd name="connsiteX728" fmla="*/ 4037 w 394950"/>
                <a:gd name="connsiteY728" fmla="*/ 492000 h 553758"/>
                <a:gd name="connsiteX729" fmla="*/ 3247 w 394950"/>
                <a:gd name="connsiteY729" fmla="*/ 490756 h 553758"/>
                <a:gd name="connsiteX730" fmla="*/ 2715 w 394950"/>
                <a:gd name="connsiteY730" fmla="*/ 490451 h 553758"/>
                <a:gd name="connsiteX731" fmla="*/ 1799 w 394950"/>
                <a:gd name="connsiteY731" fmla="*/ 491899 h 553758"/>
                <a:gd name="connsiteX732" fmla="*/ 329 w 394950"/>
                <a:gd name="connsiteY732" fmla="*/ 491969 h 553758"/>
                <a:gd name="connsiteX733" fmla="*/ 0 w 394950"/>
                <a:gd name="connsiteY733" fmla="*/ 491484 h 553758"/>
                <a:gd name="connsiteX734" fmla="*/ 579 w 394950"/>
                <a:gd name="connsiteY734" fmla="*/ 489943 h 553758"/>
                <a:gd name="connsiteX735" fmla="*/ 4044 w 394950"/>
                <a:gd name="connsiteY735" fmla="*/ 487032 h 553758"/>
                <a:gd name="connsiteX736" fmla="*/ 4694 w 394950"/>
                <a:gd name="connsiteY736" fmla="*/ 483379 h 553758"/>
                <a:gd name="connsiteX737" fmla="*/ 4647 w 394950"/>
                <a:gd name="connsiteY737" fmla="*/ 482205 h 553758"/>
                <a:gd name="connsiteX738" fmla="*/ 7370 w 394950"/>
                <a:gd name="connsiteY738" fmla="*/ 481932 h 553758"/>
                <a:gd name="connsiteX739" fmla="*/ 8011 w 394950"/>
                <a:gd name="connsiteY739" fmla="*/ 482377 h 553758"/>
                <a:gd name="connsiteX740" fmla="*/ 8300 w 394950"/>
                <a:gd name="connsiteY740" fmla="*/ 482878 h 553758"/>
                <a:gd name="connsiteX741" fmla="*/ 8129 w 394950"/>
                <a:gd name="connsiteY741" fmla="*/ 483520 h 553758"/>
                <a:gd name="connsiteX742" fmla="*/ 7026 w 394950"/>
                <a:gd name="connsiteY742" fmla="*/ 484724 h 553758"/>
                <a:gd name="connsiteX743" fmla="*/ 6986 w 394950"/>
                <a:gd name="connsiteY743" fmla="*/ 486117 h 553758"/>
                <a:gd name="connsiteX744" fmla="*/ 7268 w 394950"/>
                <a:gd name="connsiteY744" fmla="*/ 487572 h 553758"/>
                <a:gd name="connsiteX745" fmla="*/ 6368 w 394950"/>
                <a:gd name="connsiteY745" fmla="*/ 488276 h 553758"/>
                <a:gd name="connsiteX746" fmla="*/ 6837 w 394950"/>
                <a:gd name="connsiteY746" fmla="*/ 489528 h 553758"/>
                <a:gd name="connsiteX747" fmla="*/ 7276 w 394950"/>
                <a:gd name="connsiteY747" fmla="*/ 489888 h 553758"/>
                <a:gd name="connsiteX748" fmla="*/ 72203 w 394950"/>
                <a:gd name="connsiteY748" fmla="*/ 551130 h 553758"/>
                <a:gd name="connsiteX749" fmla="*/ 73415 w 394950"/>
                <a:gd name="connsiteY749" fmla="*/ 552960 h 553758"/>
                <a:gd name="connsiteX750" fmla="*/ 71084 w 394950"/>
                <a:gd name="connsiteY750" fmla="*/ 553758 h 553758"/>
                <a:gd name="connsiteX751" fmla="*/ 69949 w 394950"/>
                <a:gd name="connsiteY751" fmla="*/ 553093 h 553758"/>
                <a:gd name="connsiteX752" fmla="*/ 69151 w 394950"/>
                <a:gd name="connsiteY752" fmla="*/ 552256 h 553758"/>
                <a:gd name="connsiteX753" fmla="*/ 68752 w 394950"/>
                <a:gd name="connsiteY753" fmla="*/ 551075 h 553758"/>
                <a:gd name="connsiteX754" fmla="*/ 70012 w 394950"/>
                <a:gd name="connsiteY754" fmla="*/ 551200 h 553758"/>
                <a:gd name="connsiteX755" fmla="*/ 71099 w 394950"/>
                <a:gd name="connsiteY755" fmla="*/ 550707 h 553758"/>
                <a:gd name="connsiteX756" fmla="*/ 72203 w 394950"/>
                <a:gd name="connsiteY756" fmla="*/ 551130 h 55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</a:cxnLst>
              <a:rect l="l" t="t" r="r" b="b"/>
              <a:pathLst>
                <a:path w="394950" h="553758">
                  <a:moveTo>
                    <a:pt x="393738" y="263000"/>
                  </a:moveTo>
                  <a:lnTo>
                    <a:pt x="392948" y="263791"/>
                  </a:lnTo>
                  <a:lnTo>
                    <a:pt x="391602" y="263752"/>
                  </a:lnTo>
                  <a:lnTo>
                    <a:pt x="389247" y="266842"/>
                  </a:lnTo>
                  <a:lnTo>
                    <a:pt x="389396" y="264534"/>
                  </a:lnTo>
                  <a:lnTo>
                    <a:pt x="388692" y="263634"/>
                  </a:lnTo>
                  <a:lnTo>
                    <a:pt x="386673" y="263845"/>
                  </a:lnTo>
                  <a:lnTo>
                    <a:pt x="386290" y="264354"/>
                  </a:lnTo>
                  <a:lnTo>
                    <a:pt x="387643" y="264964"/>
                  </a:lnTo>
                  <a:lnTo>
                    <a:pt x="387940" y="265301"/>
                  </a:lnTo>
                  <a:lnTo>
                    <a:pt x="386650" y="266638"/>
                  </a:lnTo>
                  <a:lnTo>
                    <a:pt x="387995" y="269509"/>
                  </a:lnTo>
                  <a:lnTo>
                    <a:pt x="389169" y="269408"/>
                  </a:lnTo>
                  <a:lnTo>
                    <a:pt x="390311" y="271653"/>
                  </a:lnTo>
                  <a:lnTo>
                    <a:pt x="390303" y="272357"/>
                  </a:lnTo>
                  <a:lnTo>
                    <a:pt x="387690" y="273226"/>
                  </a:lnTo>
                  <a:lnTo>
                    <a:pt x="386313" y="274438"/>
                  </a:lnTo>
                  <a:lnTo>
                    <a:pt x="385085" y="274391"/>
                  </a:lnTo>
                  <a:lnTo>
                    <a:pt x="384506" y="274156"/>
                  </a:lnTo>
                  <a:lnTo>
                    <a:pt x="383818" y="271990"/>
                  </a:lnTo>
                  <a:lnTo>
                    <a:pt x="383763" y="271082"/>
                  </a:lnTo>
                  <a:lnTo>
                    <a:pt x="385273" y="269494"/>
                  </a:lnTo>
                  <a:lnTo>
                    <a:pt x="386125" y="267874"/>
                  </a:lnTo>
                  <a:lnTo>
                    <a:pt x="385437" y="266388"/>
                  </a:lnTo>
                  <a:lnTo>
                    <a:pt x="383693" y="265426"/>
                  </a:lnTo>
                  <a:lnTo>
                    <a:pt x="379890" y="265864"/>
                  </a:lnTo>
                  <a:lnTo>
                    <a:pt x="379014" y="265543"/>
                  </a:lnTo>
                  <a:lnTo>
                    <a:pt x="380915" y="263540"/>
                  </a:lnTo>
                  <a:lnTo>
                    <a:pt x="382981" y="263759"/>
                  </a:lnTo>
                  <a:lnTo>
                    <a:pt x="385202" y="262320"/>
                  </a:lnTo>
                  <a:lnTo>
                    <a:pt x="393738" y="263000"/>
                  </a:lnTo>
                  <a:close/>
                  <a:moveTo>
                    <a:pt x="393761" y="280697"/>
                  </a:moveTo>
                  <a:lnTo>
                    <a:pt x="392791" y="280963"/>
                  </a:lnTo>
                  <a:lnTo>
                    <a:pt x="392932" y="279218"/>
                  </a:lnTo>
                  <a:lnTo>
                    <a:pt x="392603" y="278092"/>
                  </a:lnTo>
                  <a:lnTo>
                    <a:pt x="394246" y="277724"/>
                  </a:lnTo>
                  <a:lnTo>
                    <a:pt x="394950" y="279062"/>
                  </a:lnTo>
                  <a:lnTo>
                    <a:pt x="393761" y="280697"/>
                  </a:lnTo>
                  <a:close/>
                  <a:moveTo>
                    <a:pt x="162039" y="13448"/>
                  </a:moveTo>
                  <a:lnTo>
                    <a:pt x="162367" y="14669"/>
                  </a:lnTo>
                  <a:lnTo>
                    <a:pt x="163580" y="13800"/>
                  </a:lnTo>
                  <a:lnTo>
                    <a:pt x="164487" y="12431"/>
                  </a:lnTo>
                  <a:lnTo>
                    <a:pt x="165950" y="11039"/>
                  </a:lnTo>
                  <a:lnTo>
                    <a:pt x="165755" y="13284"/>
                  </a:lnTo>
                  <a:lnTo>
                    <a:pt x="166506" y="13777"/>
                  </a:lnTo>
                  <a:lnTo>
                    <a:pt x="171357" y="15342"/>
                  </a:lnTo>
                  <a:lnTo>
                    <a:pt x="172358" y="16648"/>
                  </a:lnTo>
                  <a:lnTo>
                    <a:pt x="173390" y="17024"/>
                  </a:lnTo>
                  <a:lnTo>
                    <a:pt x="173970" y="16288"/>
                  </a:lnTo>
                  <a:lnTo>
                    <a:pt x="174658" y="15889"/>
                  </a:lnTo>
                  <a:lnTo>
                    <a:pt x="176411" y="16711"/>
                  </a:lnTo>
                  <a:lnTo>
                    <a:pt x="180369" y="18995"/>
                  </a:lnTo>
                  <a:lnTo>
                    <a:pt x="180698" y="19785"/>
                  </a:lnTo>
                  <a:lnTo>
                    <a:pt x="180494" y="20959"/>
                  </a:lnTo>
                  <a:lnTo>
                    <a:pt x="180690" y="22203"/>
                  </a:lnTo>
                  <a:lnTo>
                    <a:pt x="181230" y="23196"/>
                  </a:lnTo>
                  <a:lnTo>
                    <a:pt x="182544" y="23423"/>
                  </a:lnTo>
                  <a:lnTo>
                    <a:pt x="184297" y="21952"/>
                  </a:lnTo>
                  <a:lnTo>
                    <a:pt x="185118" y="21772"/>
                  </a:lnTo>
                  <a:lnTo>
                    <a:pt x="186276" y="23861"/>
                  </a:lnTo>
                  <a:lnTo>
                    <a:pt x="186714" y="25043"/>
                  </a:lnTo>
                  <a:lnTo>
                    <a:pt x="186534" y="25004"/>
                  </a:lnTo>
                  <a:lnTo>
                    <a:pt x="187293" y="26177"/>
                  </a:lnTo>
                  <a:lnTo>
                    <a:pt x="188294" y="27335"/>
                  </a:lnTo>
                  <a:lnTo>
                    <a:pt x="190023" y="30769"/>
                  </a:lnTo>
                  <a:lnTo>
                    <a:pt x="189765" y="31974"/>
                  </a:lnTo>
                  <a:lnTo>
                    <a:pt x="189257" y="33062"/>
                  </a:lnTo>
                  <a:lnTo>
                    <a:pt x="190845" y="36246"/>
                  </a:lnTo>
                  <a:lnTo>
                    <a:pt x="189804" y="36465"/>
                  </a:lnTo>
                  <a:lnTo>
                    <a:pt x="186683" y="35925"/>
                  </a:lnTo>
                  <a:lnTo>
                    <a:pt x="186784" y="36567"/>
                  </a:lnTo>
                  <a:lnTo>
                    <a:pt x="188607" y="38906"/>
                  </a:lnTo>
                  <a:lnTo>
                    <a:pt x="190141" y="42215"/>
                  </a:lnTo>
                  <a:lnTo>
                    <a:pt x="191369" y="44210"/>
                  </a:lnTo>
                  <a:lnTo>
                    <a:pt x="195703" y="50414"/>
                  </a:lnTo>
                  <a:lnTo>
                    <a:pt x="195054" y="52621"/>
                  </a:lnTo>
                  <a:lnTo>
                    <a:pt x="195156" y="54083"/>
                  </a:lnTo>
                  <a:lnTo>
                    <a:pt x="194600" y="55343"/>
                  </a:lnTo>
                  <a:lnTo>
                    <a:pt x="196079" y="58644"/>
                  </a:lnTo>
                  <a:lnTo>
                    <a:pt x="195156" y="59669"/>
                  </a:lnTo>
                  <a:lnTo>
                    <a:pt x="194545" y="63057"/>
                  </a:lnTo>
                  <a:lnTo>
                    <a:pt x="193873" y="63651"/>
                  </a:lnTo>
                  <a:lnTo>
                    <a:pt x="193959" y="64888"/>
                  </a:lnTo>
                  <a:lnTo>
                    <a:pt x="195711" y="65216"/>
                  </a:lnTo>
                  <a:lnTo>
                    <a:pt x="196767" y="65740"/>
                  </a:lnTo>
                  <a:lnTo>
                    <a:pt x="197674" y="66749"/>
                  </a:lnTo>
                  <a:lnTo>
                    <a:pt x="198238" y="65537"/>
                  </a:lnTo>
                  <a:lnTo>
                    <a:pt x="199005" y="65208"/>
                  </a:lnTo>
                  <a:lnTo>
                    <a:pt x="201093" y="66828"/>
                  </a:lnTo>
                  <a:lnTo>
                    <a:pt x="205443" y="68447"/>
                  </a:lnTo>
                  <a:lnTo>
                    <a:pt x="206640" y="69050"/>
                  </a:lnTo>
                  <a:lnTo>
                    <a:pt x="207227" y="70356"/>
                  </a:lnTo>
                  <a:lnTo>
                    <a:pt x="207673" y="73517"/>
                  </a:lnTo>
                  <a:lnTo>
                    <a:pt x="208518" y="74909"/>
                  </a:lnTo>
                  <a:lnTo>
                    <a:pt x="210184" y="75175"/>
                  </a:lnTo>
                  <a:lnTo>
                    <a:pt x="211976" y="74753"/>
                  </a:lnTo>
                  <a:lnTo>
                    <a:pt x="212539" y="73603"/>
                  </a:lnTo>
                  <a:lnTo>
                    <a:pt x="212179" y="70505"/>
                  </a:lnTo>
                  <a:lnTo>
                    <a:pt x="210888" y="65560"/>
                  </a:lnTo>
                  <a:lnTo>
                    <a:pt x="210881" y="63956"/>
                  </a:lnTo>
                  <a:lnTo>
                    <a:pt x="211060" y="62345"/>
                  </a:lnTo>
                  <a:lnTo>
                    <a:pt x="210763" y="60749"/>
                  </a:lnTo>
                  <a:lnTo>
                    <a:pt x="210114" y="59247"/>
                  </a:lnTo>
                  <a:lnTo>
                    <a:pt x="209418" y="58097"/>
                  </a:lnTo>
                  <a:lnTo>
                    <a:pt x="208526" y="57127"/>
                  </a:lnTo>
                  <a:lnTo>
                    <a:pt x="208839" y="55617"/>
                  </a:lnTo>
                  <a:lnTo>
                    <a:pt x="210176" y="54936"/>
                  </a:lnTo>
                  <a:lnTo>
                    <a:pt x="210990" y="56211"/>
                  </a:lnTo>
                  <a:lnTo>
                    <a:pt x="211655" y="57752"/>
                  </a:lnTo>
                  <a:lnTo>
                    <a:pt x="215027" y="62322"/>
                  </a:lnTo>
                  <a:lnTo>
                    <a:pt x="217022" y="62001"/>
                  </a:lnTo>
                  <a:lnTo>
                    <a:pt x="217202" y="63894"/>
                  </a:lnTo>
                  <a:lnTo>
                    <a:pt x="218555" y="65818"/>
                  </a:lnTo>
                  <a:lnTo>
                    <a:pt x="219306" y="68079"/>
                  </a:lnTo>
                  <a:lnTo>
                    <a:pt x="220292" y="74847"/>
                  </a:lnTo>
                  <a:lnTo>
                    <a:pt x="221802" y="81238"/>
                  </a:lnTo>
                  <a:lnTo>
                    <a:pt x="224540" y="84024"/>
                  </a:lnTo>
                  <a:lnTo>
                    <a:pt x="224861" y="85362"/>
                  </a:lnTo>
                  <a:lnTo>
                    <a:pt x="223195" y="84673"/>
                  </a:lnTo>
                  <a:lnTo>
                    <a:pt x="222686" y="85072"/>
                  </a:lnTo>
                  <a:lnTo>
                    <a:pt x="222858" y="85745"/>
                  </a:lnTo>
                  <a:lnTo>
                    <a:pt x="224399" y="86973"/>
                  </a:lnTo>
                  <a:lnTo>
                    <a:pt x="226214" y="87575"/>
                  </a:lnTo>
                  <a:lnTo>
                    <a:pt x="227357" y="87489"/>
                  </a:lnTo>
                  <a:lnTo>
                    <a:pt x="228429" y="87935"/>
                  </a:lnTo>
                  <a:lnTo>
                    <a:pt x="235524" y="92113"/>
                  </a:lnTo>
                  <a:lnTo>
                    <a:pt x="238936" y="93740"/>
                  </a:lnTo>
                  <a:lnTo>
                    <a:pt x="247541" y="96408"/>
                  </a:lnTo>
                  <a:lnTo>
                    <a:pt x="249998" y="96619"/>
                  </a:lnTo>
                  <a:lnTo>
                    <a:pt x="251359" y="96549"/>
                  </a:lnTo>
                  <a:lnTo>
                    <a:pt x="253933" y="95626"/>
                  </a:lnTo>
                  <a:lnTo>
                    <a:pt x="256241" y="93967"/>
                  </a:lnTo>
                  <a:lnTo>
                    <a:pt x="258236" y="91487"/>
                  </a:lnTo>
                  <a:lnTo>
                    <a:pt x="259957" y="88663"/>
                  </a:lnTo>
                  <a:lnTo>
                    <a:pt x="261827" y="87294"/>
                  </a:lnTo>
                  <a:lnTo>
                    <a:pt x="263947" y="86214"/>
                  </a:lnTo>
                  <a:lnTo>
                    <a:pt x="265019" y="85213"/>
                  </a:lnTo>
                  <a:lnTo>
                    <a:pt x="266145" y="84501"/>
                  </a:lnTo>
                  <a:lnTo>
                    <a:pt x="271911" y="84830"/>
                  </a:lnTo>
                  <a:lnTo>
                    <a:pt x="273859" y="86253"/>
                  </a:lnTo>
                  <a:lnTo>
                    <a:pt x="276386" y="87395"/>
                  </a:lnTo>
                  <a:lnTo>
                    <a:pt x="277709" y="88287"/>
                  </a:lnTo>
                  <a:lnTo>
                    <a:pt x="277263" y="90102"/>
                  </a:lnTo>
                  <a:lnTo>
                    <a:pt x="275753" y="92778"/>
                  </a:lnTo>
                  <a:lnTo>
                    <a:pt x="274595" y="95712"/>
                  </a:lnTo>
                  <a:lnTo>
                    <a:pt x="273562" y="102393"/>
                  </a:lnTo>
                  <a:lnTo>
                    <a:pt x="272866" y="109168"/>
                  </a:lnTo>
                  <a:lnTo>
                    <a:pt x="271817" y="112164"/>
                  </a:lnTo>
                  <a:lnTo>
                    <a:pt x="269908" y="114472"/>
                  </a:lnTo>
                  <a:lnTo>
                    <a:pt x="267796" y="116162"/>
                  </a:lnTo>
                  <a:lnTo>
                    <a:pt x="265410" y="116960"/>
                  </a:lnTo>
                  <a:lnTo>
                    <a:pt x="264440" y="120833"/>
                  </a:lnTo>
                  <a:lnTo>
                    <a:pt x="263963" y="125378"/>
                  </a:lnTo>
                  <a:lnTo>
                    <a:pt x="264103" y="126521"/>
                  </a:lnTo>
                  <a:lnTo>
                    <a:pt x="264870" y="127428"/>
                  </a:lnTo>
                  <a:lnTo>
                    <a:pt x="265183" y="128782"/>
                  </a:lnTo>
                  <a:lnTo>
                    <a:pt x="263931" y="131520"/>
                  </a:lnTo>
                  <a:lnTo>
                    <a:pt x="263204" y="131121"/>
                  </a:lnTo>
                  <a:lnTo>
                    <a:pt x="262171" y="128836"/>
                  </a:lnTo>
                  <a:lnTo>
                    <a:pt x="261240" y="127882"/>
                  </a:lnTo>
                  <a:lnTo>
                    <a:pt x="258377" y="127170"/>
                  </a:lnTo>
                  <a:lnTo>
                    <a:pt x="255459" y="126841"/>
                  </a:lnTo>
                  <a:lnTo>
                    <a:pt x="252932" y="127045"/>
                  </a:lnTo>
                  <a:lnTo>
                    <a:pt x="250491" y="128023"/>
                  </a:lnTo>
                  <a:lnTo>
                    <a:pt x="246806" y="130002"/>
                  </a:lnTo>
                  <a:lnTo>
                    <a:pt x="245664" y="131003"/>
                  </a:lnTo>
                  <a:lnTo>
                    <a:pt x="244662" y="132278"/>
                  </a:lnTo>
                  <a:lnTo>
                    <a:pt x="242972" y="135126"/>
                  </a:lnTo>
                  <a:lnTo>
                    <a:pt x="242566" y="138616"/>
                  </a:lnTo>
                  <a:lnTo>
                    <a:pt x="242644" y="140446"/>
                  </a:lnTo>
                  <a:lnTo>
                    <a:pt x="243246" y="141862"/>
                  </a:lnTo>
                  <a:lnTo>
                    <a:pt x="246383" y="143795"/>
                  </a:lnTo>
                  <a:lnTo>
                    <a:pt x="243269" y="150554"/>
                  </a:lnTo>
                  <a:lnTo>
                    <a:pt x="240508" y="157611"/>
                  </a:lnTo>
                  <a:lnTo>
                    <a:pt x="238943" y="159629"/>
                  </a:lnTo>
                  <a:lnTo>
                    <a:pt x="237144" y="161499"/>
                  </a:lnTo>
                  <a:lnTo>
                    <a:pt x="235446" y="165763"/>
                  </a:lnTo>
                  <a:lnTo>
                    <a:pt x="232481" y="169440"/>
                  </a:lnTo>
                  <a:lnTo>
                    <a:pt x="230478" y="172256"/>
                  </a:lnTo>
                  <a:lnTo>
                    <a:pt x="228914" y="175182"/>
                  </a:lnTo>
                  <a:lnTo>
                    <a:pt x="227544" y="178296"/>
                  </a:lnTo>
                  <a:lnTo>
                    <a:pt x="224626" y="182700"/>
                  </a:lnTo>
                  <a:lnTo>
                    <a:pt x="223336" y="185619"/>
                  </a:lnTo>
                  <a:lnTo>
                    <a:pt x="221646" y="188052"/>
                  </a:lnTo>
                  <a:lnTo>
                    <a:pt x="218501" y="191158"/>
                  </a:lnTo>
                  <a:lnTo>
                    <a:pt x="215152" y="193825"/>
                  </a:lnTo>
                  <a:lnTo>
                    <a:pt x="209879" y="197518"/>
                  </a:lnTo>
                  <a:lnTo>
                    <a:pt x="208408" y="198739"/>
                  </a:lnTo>
                  <a:lnTo>
                    <a:pt x="206859" y="199638"/>
                  </a:lnTo>
                  <a:lnTo>
                    <a:pt x="204935" y="198582"/>
                  </a:lnTo>
                  <a:lnTo>
                    <a:pt x="204551" y="197432"/>
                  </a:lnTo>
                  <a:lnTo>
                    <a:pt x="204090" y="194905"/>
                  </a:lnTo>
                  <a:lnTo>
                    <a:pt x="203667" y="193982"/>
                  </a:lnTo>
                  <a:lnTo>
                    <a:pt x="201218" y="193215"/>
                  </a:lnTo>
                  <a:lnTo>
                    <a:pt x="197972" y="194436"/>
                  </a:lnTo>
                  <a:lnTo>
                    <a:pt x="197432" y="194178"/>
                  </a:lnTo>
                  <a:lnTo>
                    <a:pt x="197291" y="193599"/>
                  </a:lnTo>
                  <a:lnTo>
                    <a:pt x="197291" y="189929"/>
                  </a:lnTo>
                  <a:lnTo>
                    <a:pt x="197839" y="188897"/>
                  </a:lnTo>
                  <a:lnTo>
                    <a:pt x="197080" y="188325"/>
                  </a:lnTo>
                  <a:lnTo>
                    <a:pt x="196329" y="188553"/>
                  </a:lnTo>
                  <a:lnTo>
                    <a:pt x="196071" y="189492"/>
                  </a:lnTo>
                  <a:lnTo>
                    <a:pt x="196548" y="190305"/>
                  </a:lnTo>
                  <a:lnTo>
                    <a:pt x="194702" y="191314"/>
                  </a:lnTo>
                  <a:lnTo>
                    <a:pt x="192777" y="191338"/>
                  </a:lnTo>
                  <a:lnTo>
                    <a:pt x="192198" y="190939"/>
                  </a:lnTo>
                  <a:lnTo>
                    <a:pt x="192034" y="190266"/>
                  </a:lnTo>
                  <a:lnTo>
                    <a:pt x="192503" y="189155"/>
                  </a:lnTo>
                  <a:lnTo>
                    <a:pt x="193121" y="188177"/>
                  </a:lnTo>
                  <a:lnTo>
                    <a:pt x="196697" y="183561"/>
                  </a:lnTo>
                  <a:lnTo>
                    <a:pt x="200413" y="177451"/>
                  </a:lnTo>
                  <a:lnTo>
                    <a:pt x="203613" y="170926"/>
                  </a:lnTo>
                  <a:lnTo>
                    <a:pt x="204442" y="167578"/>
                  </a:lnTo>
                  <a:lnTo>
                    <a:pt x="205615" y="161382"/>
                  </a:lnTo>
                  <a:lnTo>
                    <a:pt x="204653" y="158800"/>
                  </a:lnTo>
                  <a:lnTo>
                    <a:pt x="203464" y="156383"/>
                  </a:lnTo>
                  <a:lnTo>
                    <a:pt x="200249" y="151735"/>
                  </a:lnTo>
                  <a:lnTo>
                    <a:pt x="195954" y="149115"/>
                  </a:lnTo>
                  <a:lnTo>
                    <a:pt x="193176" y="148747"/>
                  </a:lnTo>
                  <a:lnTo>
                    <a:pt x="190547" y="147769"/>
                  </a:lnTo>
                  <a:lnTo>
                    <a:pt x="188075" y="145555"/>
                  </a:lnTo>
                  <a:lnTo>
                    <a:pt x="185822" y="142950"/>
                  </a:lnTo>
                  <a:lnTo>
                    <a:pt x="181355" y="140814"/>
                  </a:lnTo>
                  <a:lnTo>
                    <a:pt x="176645" y="139140"/>
                  </a:lnTo>
                  <a:lnTo>
                    <a:pt x="173962" y="136777"/>
                  </a:lnTo>
                  <a:lnTo>
                    <a:pt x="173320" y="135377"/>
                  </a:lnTo>
                  <a:lnTo>
                    <a:pt x="172898" y="133750"/>
                  </a:lnTo>
                  <a:lnTo>
                    <a:pt x="172960" y="132240"/>
                  </a:lnTo>
                  <a:lnTo>
                    <a:pt x="173297" y="130706"/>
                  </a:lnTo>
                  <a:lnTo>
                    <a:pt x="173829" y="129533"/>
                  </a:lnTo>
                  <a:lnTo>
                    <a:pt x="174666" y="128680"/>
                  </a:lnTo>
                  <a:lnTo>
                    <a:pt x="179650" y="125636"/>
                  </a:lnTo>
                  <a:lnTo>
                    <a:pt x="184930" y="123947"/>
                  </a:lnTo>
                  <a:lnTo>
                    <a:pt x="185900" y="123978"/>
                  </a:lnTo>
                  <a:lnTo>
                    <a:pt x="186831" y="123704"/>
                  </a:lnTo>
                  <a:lnTo>
                    <a:pt x="188153" y="122671"/>
                  </a:lnTo>
                  <a:lnTo>
                    <a:pt x="190516" y="120309"/>
                  </a:lnTo>
                  <a:lnTo>
                    <a:pt x="191205" y="118721"/>
                  </a:lnTo>
                  <a:lnTo>
                    <a:pt x="191674" y="113682"/>
                  </a:lnTo>
                  <a:lnTo>
                    <a:pt x="192433" y="108738"/>
                  </a:lnTo>
                  <a:lnTo>
                    <a:pt x="193802" y="103081"/>
                  </a:lnTo>
                  <a:lnTo>
                    <a:pt x="195868" y="99585"/>
                  </a:lnTo>
                  <a:lnTo>
                    <a:pt x="196540" y="97441"/>
                  </a:lnTo>
                  <a:lnTo>
                    <a:pt x="195703" y="93912"/>
                  </a:lnTo>
                  <a:lnTo>
                    <a:pt x="196478" y="92622"/>
                  </a:lnTo>
                  <a:lnTo>
                    <a:pt x="197417" y="91839"/>
                  </a:lnTo>
                  <a:lnTo>
                    <a:pt x="198480" y="91385"/>
                  </a:lnTo>
                  <a:lnTo>
                    <a:pt x="196681" y="88084"/>
                  </a:lnTo>
                  <a:lnTo>
                    <a:pt x="194561" y="83101"/>
                  </a:lnTo>
                  <a:lnTo>
                    <a:pt x="194115" y="81559"/>
                  </a:lnTo>
                  <a:lnTo>
                    <a:pt x="194436" y="80034"/>
                  </a:lnTo>
                  <a:lnTo>
                    <a:pt x="194952" y="78539"/>
                  </a:lnTo>
                  <a:lnTo>
                    <a:pt x="193630" y="78164"/>
                  </a:lnTo>
                  <a:lnTo>
                    <a:pt x="192863" y="76732"/>
                  </a:lnTo>
                  <a:lnTo>
                    <a:pt x="190962" y="71921"/>
                  </a:lnTo>
                  <a:lnTo>
                    <a:pt x="191478" y="71154"/>
                  </a:lnTo>
                  <a:lnTo>
                    <a:pt x="192581" y="71671"/>
                  </a:lnTo>
                  <a:lnTo>
                    <a:pt x="194217" y="75136"/>
                  </a:lnTo>
                  <a:lnTo>
                    <a:pt x="194483" y="73352"/>
                  </a:lnTo>
                  <a:lnTo>
                    <a:pt x="195734" y="72249"/>
                  </a:lnTo>
                  <a:lnTo>
                    <a:pt x="197064" y="71678"/>
                  </a:lnTo>
                  <a:lnTo>
                    <a:pt x="198488" y="71553"/>
                  </a:lnTo>
                  <a:lnTo>
                    <a:pt x="195265" y="67688"/>
                  </a:lnTo>
                  <a:lnTo>
                    <a:pt x="194185" y="67845"/>
                  </a:lnTo>
                  <a:lnTo>
                    <a:pt x="192761" y="68463"/>
                  </a:lnTo>
                  <a:lnTo>
                    <a:pt x="191298" y="68839"/>
                  </a:lnTo>
                  <a:lnTo>
                    <a:pt x="189867" y="68502"/>
                  </a:lnTo>
                  <a:lnTo>
                    <a:pt x="188529" y="67649"/>
                  </a:lnTo>
                  <a:lnTo>
                    <a:pt x="187841" y="66022"/>
                  </a:lnTo>
                  <a:lnTo>
                    <a:pt x="187004" y="62900"/>
                  </a:lnTo>
                  <a:lnTo>
                    <a:pt x="186479" y="61750"/>
                  </a:lnTo>
                  <a:lnTo>
                    <a:pt x="182239" y="55390"/>
                  </a:lnTo>
                  <a:lnTo>
                    <a:pt x="183483" y="55187"/>
                  </a:lnTo>
                  <a:lnTo>
                    <a:pt x="186910" y="58371"/>
                  </a:lnTo>
                  <a:lnTo>
                    <a:pt x="187575" y="57354"/>
                  </a:lnTo>
                  <a:lnTo>
                    <a:pt x="188068" y="55890"/>
                  </a:lnTo>
                  <a:lnTo>
                    <a:pt x="187903" y="54263"/>
                  </a:lnTo>
                  <a:lnTo>
                    <a:pt x="187090" y="53027"/>
                  </a:lnTo>
                  <a:lnTo>
                    <a:pt x="185877" y="52229"/>
                  </a:lnTo>
                  <a:lnTo>
                    <a:pt x="185853" y="50782"/>
                  </a:lnTo>
                  <a:lnTo>
                    <a:pt x="186776" y="49459"/>
                  </a:lnTo>
                  <a:lnTo>
                    <a:pt x="186722" y="48536"/>
                  </a:lnTo>
                  <a:lnTo>
                    <a:pt x="184758" y="46651"/>
                  </a:lnTo>
                  <a:lnTo>
                    <a:pt x="183976" y="46448"/>
                  </a:lnTo>
                  <a:lnTo>
                    <a:pt x="183624" y="47324"/>
                  </a:lnTo>
                  <a:lnTo>
                    <a:pt x="184187" y="48631"/>
                  </a:lnTo>
                  <a:lnTo>
                    <a:pt x="183663" y="48779"/>
                  </a:lnTo>
                  <a:lnTo>
                    <a:pt x="178898" y="45352"/>
                  </a:lnTo>
                  <a:lnTo>
                    <a:pt x="177428" y="42599"/>
                  </a:lnTo>
                  <a:lnTo>
                    <a:pt x="176223" y="39578"/>
                  </a:lnTo>
                  <a:lnTo>
                    <a:pt x="176097" y="40807"/>
                  </a:lnTo>
                  <a:lnTo>
                    <a:pt x="176277" y="42536"/>
                  </a:lnTo>
                  <a:lnTo>
                    <a:pt x="178163" y="46002"/>
                  </a:lnTo>
                  <a:lnTo>
                    <a:pt x="181222" y="49882"/>
                  </a:lnTo>
                  <a:lnTo>
                    <a:pt x="181746" y="50915"/>
                  </a:lnTo>
                  <a:lnTo>
                    <a:pt x="181292" y="52253"/>
                  </a:lnTo>
                  <a:lnTo>
                    <a:pt x="180228" y="52636"/>
                  </a:lnTo>
                  <a:lnTo>
                    <a:pt x="179290" y="51791"/>
                  </a:lnTo>
                  <a:lnTo>
                    <a:pt x="177889" y="48466"/>
                  </a:lnTo>
                  <a:lnTo>
                    <a:pt x="176880" y="46807"/>
                  </a:lnTo>
                  <a:lnTo>
                    <a:pt x="165184" y="29721"/>
                  </a:lnTo>
                  <a:lnTo>
                    <a:pt x="166678" y="27476"/>
                  </a:lnTo>
                  <a:lnTo>
                    <a:pt x="168994" y="25582"/>
                  </a:lnTo>
                  <a:lnTo>
                    <a:pt x="169526" y="24745"/>
                  </a:lnTo>
                  <a:lnTo>
                    <a:pt x="169878" y="23721"/>
                  </a:lnTo>
                  <a:lnTo>
                    <a:pt x="168900" y="23549"/>
                  </a:lnTo>
                  <a:lnTo>
                    <a:pt x="168024" y="24018"/>
                  </a:lnTo>
                  <a:lnTo>
                    <a:pt x="167022" y="24886"/>
                  </a:lnTo>
                  <a:lnTo>
                    <a:pt x="166107" y="25872"/>
                  </a:lnTo>
                  <a:lnTo>
                    <a:pt x="164949" y="28071"/>
                  </a:lnTo>
                  <a:lnTo>
                    <a:pt x="164401" y="28579"/>
                  </a:lnTo>
                  <a:lnTo>
                    <a:pt x="163032" y="27054"/>
                  </a:lnTo>
                  <a:lnTo>
                    <a:pt x="162508" y="26115"/>
                  </a:lnTo>
                  <a:lnTo>
                    <a:pt x="162532" y="24988"/>
                  </a:lnTo>
                  <a:lnTo>
                    <a:pt x="162164" y="24276"/>
                  </a:lnTo>
                  <a:lnTo>
                    <a:pt x="161147" y="24049"/>
                  </a:lnTo>
                  <a:lnTo>
                    <a:pt x="159653" y="21811"/>
                  </a:lnTo>
                  <a:lnTo>
                    <a:pt x="158706" y="20669"/>
                  </a:lnTo>
                  <a:lnTo>
                    <a:pt x="160286" y="18487"/>
                  </a:lnTo>
                  <a:lnTo>
                    <a:pt x="160325" y="15615"/>
                  </a:lnTo>
                  <a:lnTo>
                    <a:pt x="158714" y="12611"/>
                  </a:lnTo>
                  <a:lnTo>
                    <a:pt x="156790" y="9849"/>
                  </a:lnTo>
                  <a:lnTo>
                    <a:pt x="153081" y="5398"/>
                  </a:lnTo>
                  <a:lnTo>
                    <a:pt x="149678" y="696"/>
                  </a:lnTo>
                  <a:lnTo>
                    <a:pt x="153363" y="102"/>
                  </a:lnTo>
                  <a:lnTo>
                    <a:pt x="157102" y="0"/>
                  </a:lnTo>
                  <a:lnTo>
                    <a:pt x="155342" y="2816"/>
                  </a:lnTo>
                  <a:lnTo>
                    <a:pt x="156140" y="4444"/>
                  </a:lnTo>
                  <a:lnTo>
                    <a:pt x="157329" y="5820"/>
                  </a:lnTo>
                  <a:lnTo>
                    <a:pt x="159895" y="10045"/>
                  </a:lnTo>
                  <a:lnTo>
                    <a:pt x="160114" y="11266"/>
                  </a:lnTo>
                  <a:lnTo>
                    <a:pt x="161413" y="12502"/>
                  </a:lnTo>
                  <a:lnTo>
                    <a:pt x="162039" y="13448"/>
                  </a:lnTo>
                  <a:close/>
                  <a:moveTo>
                    <a:pt x="211952" y="49600"/>
                  </a:moveTo>
                  <a:lnTo>
                    <a:pt x="212125" y="51079"/>
                  </a:lnTo>
                  <a:lnTo>
                    <a:pt x="210442" y="50555"/>
                  </a:lnTo>
                  <a:lnTo>
                    <a:pt x="209785" y="49436"/>
                  </a:lnTo>
                  <a:lnTo>
                    <a:pt x="207900" y="48278"/>
                  </a:lnTo>
                  <a:lnTo>
                    <a:pt x="207626" y="47934"/>
                  </a:lnTo>
                  <a:lnTo>
                    <a:pt x="207415" y="45689"/>
                  </a:lnTo>
                  <a:lnTo>
                    <a:pt x="208408" y="44601"/>
                  </a:lnTo>
                  <a:lnTo>
                    <a:pt x="208573" y="44140"/>
                  </a:lnTo>
                  <a:lnTo>
                    <a:pt x="209011" y="43960"/>
                  </a:lnTo>
                  <a:lnTo>
                    <a:pt x="209785" y="45141"/>
                  </a:lnTo>
                  <a:lnTo>
                    <a:pt x="211280" y="46823"/>
                  </a:lnTo>
                  <a:lnTo>
                    <a:pt x="211952" y="49600"/>
                  </a:lnTo>
                  <a:close/>
                  <a:moveTo>
                    <a:pt x="158651" y="189953"/>
                  </a:moveTo>
                  <a:lnTo>
                    <a:pt x="161178" y="190094"/>
                  </a:lnTo>
                  <a:lnTo>
                    <a:pt x="163533" y="187966"/>
                  </a:lnTo>
                  <a:lnTo>
                    <a:pt x="165943" y="186237"/>
                  </a:lnTo>
                  <a:lnTo>
                    <a:pt x="168470" y="184805"/>
                  </a:lnTo>
                  <a:lnTo>
                    <a:pt x="172319" y="181527"/>
                  </a:lnTo>
                  <a:lnTo>
                    <a:pt x="173328" y="181042"/>
                  </a:lnTo>
                  <a:lnTo>
                    <a:pt x="175824" y="180416"/>
                  </a:lnTo>
                  <a:lnTo>
                    <a:pt x="176911" y="179642"/>
                  </a:lnTo>
                  <a:lnTo>
                    <a:pt x="178124" y="179462"/>
                  </a:lnTo>
                  <a:lnTo>
                    <a:pt x="177029" y="181402"/>
                  </a:lnTo>
                  <a:lnTo>
                    <a:pt x="175651" y="182051"/>
                  </a:lnTo>
                  <a:lnTo>
                    <a:pt x="175433" y="182748"/>
                  </a:lnTo>
                  <a:lnTo>
                    <a:pt x="176207" y="183874"/>
                  </a:lnTo>
                  <a:lnTo>
                    <a:pt x="175010" y="185447"/>
                  </a:lnTo>
                  <a:lnTo>
                    <a:pt x="175057" y="187411"/>
                  </a:lnTo>
                  <a:lnTo>
                    <a:pt x="173633" y="189734"/>
                  </a:lnTo>
                  <a:lnTo>
                    <a:pt x="175808" y="188780"/>
                  </a:lnTo>
                  <a:lnTo>
                    <a:pt x="176614" y="187270"/>
                  </a:lnTo>
                  <a:lnTo>
                    <a:pt x="176199" y="186417"/>
                  </a:lnTo>
                  <a:lnTo>
                    <a:pt x="177138" y="184727"/>
                  </a:lnTo>
                  <a:lnTo>
                    <a:pt x="178601" y="183921"/>
                  </a:lnTo>
                  <a:lnTo>
                    <a:pt x="178022" y="182646"/>
                  </a:lnTo>
                  <a:lnTo>
                    <a:pt x="178061" y="181637"/>
                  </a:lnTo>
                  <a:lnTo>
                    <a:pt x="179853" y="182012"/>
                  </a:lnTo>
                  <a:lnTo>
                    <a:pt x="180737" y="181973"/>
                  </a:lnTo>
                  <a:lnTo>
                    <a:pt x="181441" y="181574"/>
                  </a:lnTo>
                  <a:lnTo>
                    <a:pt x="182732" y="181417"/>
                  </a:lnTo>
                  <a:lnTo>
                    <a:pt x="182990" y="182544"/>
                  </a:lnTo>
                  <a:lnTo>
                    <a:pt x="184727" y="182403"/>
                  </a:lnTo>
                  <a:lnTo>
                    <a:pt x="184093" y="183827"/>
                  </a:lnTo>
                  <a:lnTo>
                    <a:pt x="182771" y="185478"/>
                  </a:lnTo>
                  <a:lnTo>
                    <a:pt x="182458" y="186479"/>
                  </a:lnTo>
                  <a:lnTo>
                    <a:pt x="180338" y="188146"/>
                  </a:lnTo>
                  <a:lnTo>
                    <a:pt x="178922" y="188858"/>
                  </a:lnTo>
                  <a:lnTo>
                    <a:pt x="181105" y="189037"/>
                  </a:lnTo>
                  <a:lnTo>
                    <a:pt x="184297" y="186808"/>
                  </a:lnTo>
                  <a:lnTo>
                    <a:pt x="186190" y="184844"/>
                  </a:lnTo>
                  <a:lnTo>
                    <a:pt x="186135" y="187301"/>
                  </a:lnTo>
                  <a:lnTo>
                    <a:pt x="184594" y="189507"/>
                  </a:lnTo>
                  <a:lnTo>
                    <a:pt x="183280" y="190900"/>
                  </a:lnTo>
                  <a:lnTo>
                    <a:pt x="181793" y="191338"/>
                  </a:lnTo>
                  <a:lnTo>
                    <a:pt x="180314" y="192472"/>
                  </a:lnTo>
                  <a:lnTo>
                    <a:pt x="179595" y="194326"/>
                  </a:lnTo>
                  <a:lnTo>
                    <a:pt x="179681" y="195562"/>
                  </a:lnTo>
                  <a:lnTo>
                    <a:pt x="180103" y="196540"/>
                  </a:lnTo>
                  <a:lnTo>
                    <a:pt x="181613" y="198191"/>
                  </a:lnTo>
                  <a:lnTo>
                    <a:pt x="179916" y="201383"/>
                  </a:lnTo>
                  <a:lnTo>
                    <a:pt x="181809" y="200984"/>
                  </a:lnTo>
                  <a:lnTo>
                    <a:pt x="182841" y="201586"/>
                  </a:lnTo>
                  <a:lnTo>
                    <a:pt x="184297" y="203425"/>
                  </a:lnTo>
                  <a:lnTo>
                    <a:pt x="183420" y="205553"/>
                  </a:lnTo>
                  <a:lnTo>
                    <a:pt x="182810" y="206640"/>
                  </a:lnTo>
                  <a:lnTo>
                    <a:pt x="179117" y="211139"/>
                  </a:lnTo>
                  <a:lnTo>
                    <a:pt x="177506" y="213423"/>
                  </a:lnTo>
                  <a:lnTo>
                    <a:pt x="175620" y="214886"/>
                  </a:lnTo>
                  <a:lnTo>
                    <a:pt x="175644" y="217288"/>
                  </a:lnTo>
                  <a:lnTo>
                    <a:pt x="174564" y="219040"/>
                  </a:lnTo>
                  <a:lnTo>
                    <a:pt x="169057" y="225057"/>
                  </a:lnTo>
                  <a:lnTo>
                    <a:pt x="168094" y="226363"/>
                  </a:lnTo>
                  <a:lnTo>
                    <a:pt x="163752" y="235978"/>
                  </a:lnTo>
                  <a:lnTo>
                    <a:pt x="160983" y="240031"/>
                  </a:lnTo>
                  <a:lnTo>
                    <a:pt x="159394" y="241415"/>
                  </a:lnTo>
                  <a:lnTo>
                    <a:pt x="157713" y="242534"/>
                  </a:lnTo>
                  <a:lnTo>
                    <a:pt x="153683" y="244451"/>
                  </a:lnTo>
                  <a:lnTo>
                    <a:pt x="151900" y="246657"/>
                  </a:lnTo>
                  <a:lnTo>
                    <a:pt x="149936" y="248488"/>
                  </a:lnTo>
                  <a:lnTo>
                    <a:pt x="147863" y="248903"/>
                  </a:lnTo>
                  <a:lnTo>
                    <a:pt x="147925" y="249716"/>
                  </a:lnTo>
                  <a:lnTo>
                    <a:pt x="149255" y="250170"/>
                  </a:lnTo>
                  <a:lnTo>
                    <a:pt x="150296" y="251375"/>
                  </a:lnTo>
                  <a:lnTo>
                    <a:pt x="149521" y="252728"/>
                  </a:lnTo>
                  <a:lnTo>
                    <a:pt x="148043" y="253573"/>
                  </a:lnTo>
                  <a:lnTo>
                    <a:pt x="146509" y="253816"/>
                  </a:lnTo>
                  <a:lnTo>
                    <a:pt x="145727" y="254684"/>
                  </a:lnTo>
                  <a:lnTo>
                    <a:pt x="149388" y="254066"/>
                  </a:lnTo>
                  <a:lnTo>
                    <a:pt x="150421" y="254770"/>
                  </a:lnTo>
                  <a:lnTo>
                    <a:pt x="150609" y="256264"/>
                  </a:lnTo>
                  <a:lnTo>
                    <a:pt x="151000" y="257610"/>
                  </a:lnTo>
                  <a:lnTo>
                    <a:pt x="151884" y="259394"/>
                  </a:lnTo>
                  <a:lnTo>
                    <a:pt x="154966" y="260536"/>
                  </a:lnTo>
                  <a:lnTo>
                    <a:pt x="157736" y="261068"/>
                  </a:lnTo>
                  <a:lnTo>
                    <a:pt x="158276" y="261897"/>
                  </a:lnTo>
                  <a:lnTo>
                    <a:pt x="158691" y="264753"/>
                  </a:lnTo>
                  <a:lnTo>
                    <a:pt x="158190" y="266153"/>
                  </a:lnTo>
                  <a:lnTo>
                    <a:pt x="157572" y="267076"/>
                  </a:lnTo>
                  <a:lnTo>
                    <a:pt x="156641" y="267405"/>
                  </a:lnTo>
                  <a:lnTo>
                    <a:pt x="154388" y="267585"/>
                  </a:lnTo>
                  <a:lnTo>
                    <a:pt x="152127" y="266936"/>
                  </a:lnTo>
                  <a:lnTo>
                    <a:pt x="150632" y="265207"/>
                  </a:lnTo>
                  <a:lnTo>
                    <a:pt x="146353" y="265762"/>
                  </a:lnTo>
                  <a:lnTo>
                    <a:pt x="145211" y="266130"/>
                  </a:lnTo>
                  <a:lnTo>
                    <a:pt x="144624" y="265817"/>
                  </a:lnTo>
                  <a:lnTo>
                    <a:pt x="146995" y="264002"/>
                  </a:lnTo>
                  <a:lnTo>
                    <a:pt x="145758" y="262969"/>
                  </a:lnTo>
                  <a:lnTo>
                    <a:pt x="144725" y="262586"/>
                  </a:lnTo>
                  <a:lnTo>
                    <a:pt x="143607" y="263188"/>
                  </a:lnTo>
                  <a:lnTo>
                    <a:pt x="142856" y="264143"/>
                  </a:lnTo>
                  <a:lnTo>
                    <a:pt x="142637" y="265707"/>
                  </a:lnTo>
                  <a:lnTo>
                    <a:pt x="141862" y="266615"/>
                  </a:lnTo>
                  <a:lnTo>
                    <a:pt x="140689" y="266873"/>
                  </a:lnTo>
                  <a:lnTo>
                    <a:pt x="139022" y="265567"/>
                  </a:lnTo>
                  <a:lnTo>
                    <a:pt x="137371" y="263704"/>
                  </a:lnTo>
                  <a:lnTo>
                    <a:pt x="134946" y="261827"/>
                  </a:lnTo>
                  <a:lnTo>
                    <a:pt x="135322" y="262985"/>
                  </a:lnTo>
                  <a:lnTo>
                    <a:pt x="137184" y="265824"/>
                  </a:lnTo>
                  <a:lnTo>
                    <a:pt x="138115" y="267710"/>
                  </a:lnTo>
                  <a:lnTo>
                    <a:pt x="135948" y="269220"/>
                  </a:lnTo>
                  <a:lnTo>
                    <a:pt x="133679" y="270394"/>
                  </a:lnTo>
                  <a:lnTo>
                    <a:pt x="131770" y="271082"/>
                  </a:lnTo>
                  <a:lnTo>
                    <a:pt x="129971" y="272161"/>
                  </a:lnTo>
                  <a:lnTo>
                    <a:pt x="127850" y="273844"/>
                  </a:lnTo>
                  <a:lnTo>
                    <a:pt x="126685" y="274438"/>
                  </a:lnTo>
                  <a:lnTo>
                    <a:pt x="123587" y="274477"/>
                  </a:lnTo>
                  <a:lnTo>
                    <a:pt x="121928" y="275009"/>
                  </a:lnTo>
                  <a:lnTo>
                    <a:pt x="121381" y="277231"/>
                  </a:lnTo>
                  <a:lnTo>
                    <a:pt x="120223" y="278647"/>
                  </a:lnTo>
                  <a:lnTo>
                    <a:pt x="117500" y="278929"/>
                  </a:lnTo>
                  <a:lnTo>
                    <a:pt x="118486" y="279375"/>
                  </a:lnTo>
                  <a:lnTo>
                    <a:pt x="119088" y="280087"/>
                  </a:lnTo>
                  <a:lnTo>
                    <a:pt x="117289" y="286799"/>
                  </a:lnTo>
                  <a:lnTo>
                    <a:pt x="116898" y="289592"/>
                  </a:lnTo>
                  <a:lnTo>
                    <a:pt x="116561" y="294380"/>
                  </a:lnTo>
                  <a:lnTo>
                    <a:pt x="115427" y="298840"/>
                  </a:lnTo>
                  <a:lnTo>
                    <a:pt x="112196" y="298816"/>
                  </a:lnTo>
                  <a:lnTo>
                    <a:pt x="112712" y="299606"/>
                  </a:lnTo>
                  <a:lnTo>
                    <a:pt x="115161" y="300866"/>
                  </a:lnTo>
                  <a:lnTo>
                    <a:pt x="114699" y="302767"/>
                  </a:lnTo>
                  <a:lnTo>
                    <a:pt x="112008" y="306248"/>
                  </a:lnTo>
                  <a:lnTo>
                    <a:pt x="110881" y="308259"/>
                  </a:lnTo>
                  <a:lnTo>
                    <a:pt x="109786" y="313157"/>
                  </a:lnTo>
                  <a:lnTo>
                    <a:pt x="108143" y="317686"/>
                  </a:lnTo>
                  <a:lnTo>
                    <a:pt x="105632" y="322849"/>
                  </a:lnTo>
                  <a:lnTo>
                    <a:pt x="105608" y="323781"/>
                  </a:lnTo>
                  <a:lnTo>
                    <a:pt x="106493" y="325103"/>
                  </a:lnTo>
                  <a:lnTo>
                    <a:pt x="107564" y="326245"/>
                  </a:lnTo>
                  <a:lnTo>
                    <a:pt x="107627" y="327857"/>
                  </a:lnTo>
                  <a:lnTo>
                    <a:pt x="107298" y="328709"/>
                  </a:lnTo>
                  <a:lnTo>
                    <a:pt x="106102" y="328929"/>
                  </a:lnTo>
                  <a:lnTo>
                    <a:pt x="105053" y="329484"/>
                  </a:lnTo>
                  <a:lnTo>
                    <a:pt x="99451" y="330908"/>
                  </a:lnTo>
                  <a:lnTo>
                    <a:pt x="97621" y="332504"/>
                  </a:lnTo>
                  <a:lnTo>
                    <a:pt x="96111" y="335367"/>
                  </a:lnTo>
                  <a:lnTo>
                    <a:pt x="94342" y="337839"/>
                  </a:lnTo>
                  <a:lnTo>
                    <a:pt x="88460" y="343332"/>
                  </a:lnTo>
                  <a:lnTo>
                    <a:pt x="85002" y="347947"/>
                  </a:lnTo>
                  <a:lnTo>
                    <a:pt x="84305" y="349269"/>
                  </a:lnTo>
                  <a:lnTo>
                    <a:pt x="83374" y="350231"/>
                  </a:lnTo>
                  <a:lnTo>
                    <a:pt x="75809" y="352422"/>
                  </a:lnTo>
                  <a:lnTo>
                    <a:pt x="70458" y="352751"/>
                  </a:lnTo>
                  <a:lnTo>
                    <a:pt x="67547" y="352187"/>
                  </a:lnTo>
                  <a:lnTo>
                    <a:pt x="64739" y="351077"/>
                  </a:lnTo>
                  <a:lnTo>
                    <a:pt x="63182" y="350701"/>
                  </a:lnTo>
                  <a:lnTo>
                    <a:pt x="60209" y="351382"/>
                  </a:lnTo>
                  <a:lnTo>
                    <a:pt x="58910" y="352125"/>
                  </a:lnTo>
                  <a:lnTo>
                    <a:pt x="56579" y="351389"/>
                  </a:lnTo>
                  <a:lnTo>
                    <a:pt x="54733" y="351945"/>
                  </a:lnTo>
                  <a:lnTo>
                    <a:pt x="54185" y="351405"/>
                  </a:lnTo>
                  <a:lnTo>
                    <a:pt x="53497" y="350051"/>
                  </a:lnTo>
                  <a:lnTo>
                    <a:pt x="53880" y="348252"/>
                  </a:lnTo>
                  <a:lnTo>
                    <a:pt x="53371" y="346922"/>
                  </a:lnTo>
                  <a:lnTo>
                    <a:pt x="52198" y="346023"/>
                  </a:lnTo>
                  <a:lnTo>
                    <a:pt x="51408" y="344974"/>
                  </a:lnTo>
                  <a:lnTo>
                    <a:pt x="50508" y="344231"/>
                  </a:lnTo>
                  <a:lnTo>
                    <a:pt x="48051" y="343942"/>
                  </a:lnTo>
                  <a:lnTo>
                    <a:pt x="44171" y="344411"/>
                  </a:lnTo>
                  <a:lnTo>
                    <a:pt x="42888" y="344364"/>
                  </a:lnTo>
                  <a:lnTo>
                    <a:pt x="40251" y="339959"/>
                  </a:lnTo>
                  <a:lnTo>
                    <a:pt x="39383" y="338880"/>
                  </a:lnTo>
                  <a:lnTo>
                    <a:pt x="36246" y="337479"/>
                  </a:lnTo>
                  <a:lnTo>
                    <a:pt x="35174" y="337675"/>
                  </a:lnTo>
                  <a:lnTo>
                    <a:pt x="33492" y="340022"/>
                  </a:lnTo>
                  <a:lnTo>
                    <a:pt x="32498" y="340421"/>
                  </a:lnTo>
                  <a:lnTo>
                    <a:pt x="26599" y="340671"/>
                  </a:lnTo>
                  <a:lnTo>
                    <a:pt x="20685" y="339913"/>
                  </a:lnTo>
                  <a:lnTo>
                    <a:pt x="18510" y="339036"/>
                  </a:lnTo>
                  <a:lnTo>
                    <a:pt x="18080" y="337010"/>
                  </a:lnTo>
                  <a:lnTo>
                    <a:pt x="22571" y="331447"/>
                  </a:lnTo>
                  <a:lnTo>
                    <a:pt x="21240" y="332191"/>
                  </a:lnTo>
                  <a:lnTo>
                    <a:pt x="18471" y="334452"/>
                  </a:lnTo>
                  <a:lnTo>
                    <a:pt x="16703" y="334108"/>
                  </a:lnTo>
                  <a:lnTo>
                    <a:pt x="18401" y="331643"/>
                  </a:lnTo>
                  <a:lnTo>
                    <a:pt x="18549" y="330540"/>
                  </a:lnTo>
                  <a:lnTo>
                    <a:pt x="18197" y="329320"/>
                  </a:lnTo>
                  <a:lnTo>
                    <a:pt x="15889" y="331393"/>
                  </a:lnTo>
                  <a:lnTo>
                    <a:pt x="13261" y="331667"/>
                  </a:lnTo>
                  <a:lnTo>
                    <a:pt x="12924" y="329742"/>
                  </a:lnTo>
                  <a:lnTo>
                    <a:pt x="13159" y="327512"/>
                  </a:lnTo>
                  <a:lnTo>
                    <a:pt x="13691" y="326879"/>
                  </a:lnTo>
                  <a:lnTo>
                    <a:pt x="20787" y="325713"/>
                  </a:lnTo>
                  <a:lnTo>
                    <a:pt x="23345" y="324954"/>
                  </a:lnTo>
                  <a:lnTo>
                    <a:pt x="24464" y="323757"/>
                  </a:lnTo>
                  <a:lnTo>
                    <a:pt x="20216" y="323350"/>
                  </a:lnTo>
                  <a:lnTo>
                    <a:pt x="19950" y="321676"/>
                  </a:lnTo>
                  <a:lnTo>
                    <a:pt x="20560" y="320338"/>
                  </a:lnTo>
                  <a:lnTo>
                    <a:pt x="24190" y="318116"/>
                  </a:lnTo>
                  <a:lnTo>
                    <a:pt x="21514" y="318680"/>
                  </a:lnTo>
                  <a:lnTo>
                    <a:pt x="18549" y="318484"/>
                  </a:lnTo>
                  <a:lnTo>
                    <a:pt x="18745" y="316137"/>
                  </a:lnTo>
                  <a:lnTo>
                    <a:pt x="19519" y="314306"/>
                  </a:lnTo>
                  <a:lnTo>
                    <a:pt x="22625" y="314252"/>
                  </a:lnTo>
                  <a:lnTo>
                    <a:pt x="21655" y="312992"/>
                  </a:lnTo>
                  <a:lnTo>
                    <a:pt x="21506" y="311239"/>
                  </a:lnTo>
                  <a:lnTo>
                    <a:pt x="22367" y="311122"/>
                  </a:lnTo>
                  <a:lnTo>
                    <a:pt x="25520" y="313485"/>
                  </a:lnTo>
                  <a:lnTo>
                    <a:pt x="27796" y="314346"/>
                  </a:lnTo>
                  <a:lnTo>
                    <a:pt x="26834" y="312570"/>
                  </a:lnTo>
                  <a:lnTo>
                    <a:pt x="26967" y="311451"/>
                  </a:lnTo>
                  <a:lnTo>
                    <a:pt x="27570" y="310950"/>
                  </a:lnTo>
                  <a:lnTo>
                    <a:pt x="29431" y="310598"/>
                  </a:lnTo>
                  <a:lnTo>
                    <a:pt x="28915" y="310285"/>
                  </a:lnTo>
                  <a:lnTo>
                    <a:pt x="27170" y="309831"/>
                  </a:lnTo>
                  <a:lnTo>
                    <a:pt x="25090" y="308486"/>
                  </a:lnTo>
                  <a:lnTo>
                    <a:pt x="24871" y="307062"/>
                  </a:lnTo>
                  <a:lnTo>
                    <a:pt x="24949" y="305419"/>
                  </a:lnTo>
                  <a:lnTo>
                    <a:pt x="27186" y="303158"/>
                  </a:lnTo>
                  <a:lnTo>
                    <a:pt x="28508" y="304504"/>
                  </a:lnTo>
                  <a:lnTo>
                    <a:pt x="30073" y="304136"/>
                  </a:lnTo>
                  <a:lnTo>
                    <a:pt x="28876" y="303080"/>
                  </a:lnTo>
                  <a:lnTo>
                    <a:pt x="28148" y="301499"/>
                  </a:lnTo>
                  <a:lnTo>
                    <a:pt x="28642" y="300459"/>
                  </a:lnTo>
                  <a:lnTo>
                    <a:pt x="33390" y="296273"/>
                  </a:lnTo>
                  <a:lnTo>
                    <a:pt x="34603" y="300303"/>
                  </a:lnTo>
                  <a:lnTo>
                    <a:pt x="34885" y="298965"/>
                  </a:lnTo>
                  <a:lnTo>
                    <a:pt x="34955" y="297697"/>
                  </a:lnTo>
                  <a:lnTo>
                    <a:pt x="34384" y="296594"/>
                  </a:lnTo>
                  <a:lnTo>
                    <a:pt x="34470" y="295483"/>
                  </a:lnTo>
                  <a:lnTo>
                    <a:pt x="35018" y="294529"/>
                  </a:lnTo>
                  <a:lnTo>
                    <a:pt x="37051" y="293582"/>
                  </a:lnTo>
                  <a:lnTo>
                    <a:pt x="39696" y="290515"/>
                  </a:lnTo>
                  <a:lnTo>
                    <a:pt x="41652" y="289091"/>
                  </a:lnTo>
                  <a:lnTo>
                    <a:pt x="43240" y="290007"/>
                  </a:lnTo>
                  <a:lnTo>
                    <a:pt x="44328" y="291235"/>
                  </a:lnTo>
                  <a:lnTo>
                    <a:pt x="44163" y="290015"/>
                  </a:lnTo>
                  <a:lnTo>
                    <a:pt x="43388" y="289005"/>
                  </a:lnTo>
                  <a:lnTo>
                    <a:pt x="43177" y="286197"/>
                  </a:lnTo>
                  <a:lnTo>
                    <a:pt x="46729" y="281847"/>
                  </a:lnTo>
                  <a:lnTo>
                    <a:pt x="50633" y="277716"/>
                  </a:lnTo>
                  <a:lnTo>
                    <a:pt x="54381" y="273398"/>
                  </a:lnTo>
                  <a:lnTo>
                    <a:pt x="56376" y="271833"/>
                  </a:lnTo>
                  <a:lnTo>
                    <a:pt x="60623" y="270057"/>
                  </a:lnTo>
                  <a:lnTo>
                    <a:pt x="63346" y="270801"/>
                  </a:lnTo>
                  <a:lnTo>
                    <a:pt x="64042" y="270660"/>
                  </a:lnTo>
                  <a:lnTo>
                    <a:pt x="68079" y="267562"/>
                  </a:lnTo>
                  <a:lnTo>
                    <a:pt x="69754" y="266756"/>
                  </a:lnTo>
                  <a:lnTo>
                    <a:pt x="71279" y="267859"/>
                  </a:lnTo>
                  <a:lnTo>
                    <a:pt x="72218" y="268258"/>
                  </a:lnTo>
                  <a:lnTo>
                    <a:pt x="71271" y="265426"/>
                  </a:lnTo>
                  <a:lnTo>
                    <a:pt x="72015" y="264127"/>
                  </a:lnTo>
                  <a:lnTo>
                    <a:pt x="75387" y="261843"/>
                  </a:lnTo>
                  <a:lnTo>
                    <a:pt x="79611" y="259487"/>
                  </a:lnTo>
                  <a:lnTo>
                    <a:pt x="82819" y="258510"/>
                  </a:lnTo>
                  <a:lnTo>
                    <a:pt x="85182" y="256914"/>
                  </a:lnTo>
                  <a:lnTo>
                    <a:pt x="86605" y="256875"/>
                  </a:lnTo>
                  <a:lnTo>
                    <a:pt x="86394" y="255670"/>
                  </a:lnTo>
                  <a:lnTo>
                    <a:pt x="86637" y="254520"/>
                  </a:lnTo>
                  <a:lnTo>
                    <a:pt x="87857" y="254598"/>
                  </a:lnTo>
                  <a:lnTo>
                    <a:pt x="88233" y="254144"/>
                  </a:lnTo>
                  <a:lnTo>
                    <a:pt x="87153" y="253518"/>
                  </a:lnTo>
                  <a:lnTo>
                    <a:pt x="90634" y="251218"/>
                  </a:lnTo>
                  <a:lnTo>
                    <a:pt x="92527" y="248676"/>
                  </a:lnTo>
                  <a:lnTo>
                    <a:pt x="93514" y="248152"/>
                  </a:lnTo>
                  <a:lnTo>
                    <a:pt x="94413" y="247385"/>
                  </a:lnTo>
                  <a:lnTo>
                    <a:pt x="95524" y="245632"/>
                  </a:lnTo>
                  <a:lnTo>
                    <a:pt x="96838" y="245053"/>
                  </a:lnTo>
                  <a:lnTo>
                    <a:pt x="98059" y="245327"/>
                  </a:lnTo>
                  <a:lnTo>
                    <a:pt x="98943" y="246188"/>
                  </a:lnTo>
                  <a:lnTo>
                    <a:pt x="98458" y="244756"/>
                  </a:lnTo>
                  <a:lnTo>
                    <a:pt x="96893" y="243942"/>
                  </a:lnTo>
                  <a:lnTo>
                    <a:pt x="98575" y="242707"/>
                  </a:lnTo>
                  <a:lnTo>
                    <a:pt x="100320" y="241846"/>
                  </a:lnTo>
                  <a:lnTo>
                    <a:pt x="102017" y="242464"/>
                  </a:lnTo>
                  <a:lnTo>
                    <a:pt x="103684" y="243465"/>
                  </a:lnTo>
                  <a:lnTo>
                    <a:pt x="102017" y="241932"/>
                  </a:lnTo>
                  <a:lnTo>
                    <a:pt x="101744" y="240985"/>
                  </a:lnTo>
                  <a:lnTo>
                    <a:pt x="103770" y="239890"/>
                  </a:lnTo>
                  <a:lnTo>
                    <a:pt x="104865" y="239554"/>
                  </a:lnTo>
                  <a:lnTo>
                    <a:pt x="106399" y="241603"/>
                  </a:lnTo>
                  <a:lnTo>
                    <a:pt x="106179" y="239976"/>
                  </a:lnTo>
                  <a:lnTo>
                    <a:pt x="106539" y="238536"/>
                  </a:lnTo>
                  <a:lnTo>
                    <a:pt x="108706" y="236181"/>
                  </a:lnTo>
                  <a:lnTo>
                    <a:pt x="111546" y="232301"/>
                  </a:lnTo>
                  <a:lnTo>
                    <a:pt x="112454" y="233654"/>
                  </a:lnTo>
                  <a:lnTo>
                    <a:pt x="112603" y="235290"/>
                  </a:lnTo>
                  <a:lnTo>
                    <a:pt x="112462" y="237269"/>
                  </a:lnTo>
                  <a:lnTo>
                    <a:pt x="113049" y="236588"/>
                  </a:lnTo>
                  <a:lnTo>
                    <a:pt x="113244" y="234797"/>
                  </a:lnTo>
                  <a:lnTo>
                    <a:pt x="112806" y="231644"/>
                  </a:lnTo>
                  <a:lnTo>
                    <a:pt x="116358" y="225831"/>
                  </a:lnTo>
                  <a:lnTo>
                    <a:pt x="117062" y="225182"/>
                  </a:lnTo>
                  <a:lnTo>
                    <a:pt x="117844" y="224791"/>
                  </a:lnTo>
                  <a:lnTo>
                    <a:pt x="119081" y="224634"/>
                  </a:lnTo>
                  <a:lnTo>
                    <a:pt x="118697" y="223758"/>
                  </a:lnTo>
                  <a:lnTo>
                    <a:pt x="117735" y="222913"/>
                  </a:lnTo>
                  <a:lnTo>
                    <a:pt x="118705" y="219972"/>
                  </a:lnTo>
                  <a:lnTo>
                    <a:pt x="119284" y="216615"/>
                  </a:lnTo>
                  <a:lnTo>
                    <a:pt x="120105" y="213392"/>
                  </a:lnTo>
                  <a:lnTo>
                    <a:pt x="121427" y="210247"/>
                  </a:lnTo>
                  <a:lnTo>
                    <a:pt x="122875" y="205005"/>
                  </a:lnTo>
                  <a:lnTo>
                    <a:pt x="123978" y="203910"/>
                  </a:lnTo>
                  <a:lnTo>
                    <a:pt x="126958" y="203534"/>
                  </a:lnTo>
                  <a:lnTo>
                    <a:pt x="128265" y="202799"/>
                  </a:lnTo>
                  <a:lnTo>
                    <a:pt x="130440" y="200913"/>
                  </a:lnTo>
                  <a:lnTo>
                    <a:pt x="133014" y="197503"/>
                  </a:lnTo>
                  <a:lnTo>
                    <a:pt x="134391" y="194756"/>
                  </a:lnTo>
                  <a:lnTo>
                    <a:pt x="136198" y="187677"/>
                  </a:lnTo>
                  <a:lnTo>
                    <a:pt x="137215" y="180299"/>
                  </a:lnTo>
                  <a:lnTo>
                    <a:pt x="140141" y="174846"/>
                  </a:lnTo>
                  <a:lnTo>
                    <a:pt x="144436" y="170911"/>
                  </a:lnTo>
                  <a:lnTo>
                    <a:pt x="148215" y="167922"/>
                  </a:lnTo>
                  <a:lnTo>
                    <a:pt x="149764" y="167296"/>
                  </a:lnTo>
                  <a:lnTo>
                    <a:pt x="152377" y="167108"/>
                  </a:lnTo>
                  <a:lnTo>
                    <a:pt x="154865" y="167930"/>
                  </a:lnTo>
                  <a:lnTo>
                    <a:pt x="150233" y="168650"/>
                  </a:lnTo>
                  <a:lnTo>
                    <a:pt x="149756" y="170426"/>
                  </a:lnTo>
                  <a:lnTo>
                    <a:pt x="149607" y="172225"/>
                  </a:lnTo>
                  <a:lnTo>
                    <a:pt x="150139" y="173837"/>
                  </a:lnTo>
                  <a:lnTo>
                    <a:pt x="150969" y="175276"/>
                  </a:lnTo>
                  <a:lnTo>
                    <a:pt x="153214" y="176629"/>
                  </a:lnTo>
                  <a:lnTo>
                    <a:pt x="155843" y="177435"/>
                  </a:lnTo>
                  <a:lnTo>
                    <a:pt x="157016" y="180487"/>
                  </a:lnTo>
                  <a:lnTo>
                    <a:pt x="157227" y="184109"/>
                  </a:lnTo>
                  <a:lnTo>
                    <a:pt x="157587" y="187222"/>
                  </a:lnTo>
                  <a:lnTo>
                    <a:pt x="158651" y="189953"/>
                  </a:lnTo>
                  <a:close/>
                  <a:moveTo>
                    <a:pt x="176199" y="177897"/>
                  </a:moveTo>
                  <a:lnTo>
                    <a:pt x="173258" y="179579"/>
                  </a:lnTo>
                  <a:lnTo>
                    <a:pt x="173383" y="178413"/>
                  </a:lnTo>
                  <a:lnTo>
                    <a:pt x="173954" y="175871"/>
                  </a:lnTo>
                  <a:lnTo>
                    <a:pt x="175292" y="174588"/>
                  </a:lnTo>
                  <a:lnTo>
                    <a:pt x="175949" y="174502"/>
                  </a:lnTo>
                  <a:lnTo>
                    <a:pt x="177295" y="173540"/>
                  </a:lnTo>
                  <a:lnTo>
                    <a:pt x="177146" y="175667"/>
                  </a:lnTo>
                  <a:lnTo>
                    <a:pt x="176199" y="177897"/>
                  </a:lnTo>
                  <a:close/>
                  <a:moveTo>
                    <a:pt x="23924" y="307132"/>
                  </a:moveTo>
                  <a:lnTo>
                    <a:pt x="24871" y="310864"/>
                  </a:lnTo>
                  <a:lnTo>
                    <a:pt x="22860" y="310152"/>
                  </a:lnTo>
                  <a:lnTo>
                    <a:pt x="22023" y="309018"/>
                  </a:lnTo>
                  <a:lnTo>
                    <a:pt x="23556" y="307148"/>
                  </a:lnTo>
                  <a:lnTo>
                    <a:pt x="23924" y="307132"/>
                  </a:lnTo>
                  <a:close/>
                  <a:moveTo>
                    <a:pt x="18807" y="321981"/>
                  </a:moveTo>
                  <a:lnTo>
                    <a:pt x="18690" y="323522"/>
                  </a:lnTo>
                  <a:lnTo>
                    <a:pt x="18432" y="324297"/>
                  </a:lnTo>
                  <a:lnTo>
                    <a:pt x="17665" y="324305"/>
                  </a:lnTo>
                  <a:lnTo>
                    <a:pt x="16523" y="324133"/>
                  </a:lnTo>
                  <a:lnTo>
                    <a:pt x="15404" y="323421"/>
                  </a:lnTo>
                  <a:lnTo>
                    <a:pt x="14685" y="323624"/>
                  </a:lnTo>
                  <a:lnTo>
                    <a:pt x="14090" y="323366"/>
                  </a:lnTo>
                  <a:lnTo>
                    <a:pt x="14864" y="321629"/>
                  </a:lnTo>
                  <a:lnTo>
                    <a:pt x="17470" y="320706"/>
                  </a:lnTo>
                  <a:lnTo>
                    <a:pt x="18471" y="321449"/>
                  </a:lnTo>
                  <a:lnTo>
                    <a:pt x="18807" y="321981"/>
                  </a:lnTo>
                  <a:close/>
                  <a:moveTo>
                    <a:pt x="49514" y="360167"/>
                  </a:moveTo>
                  <a:lnTo>
                    <a:pt x="49530" y="361443"/>
                  </a:lnTo>
                  <a:lnTo>
                    <a:pt x="47238" y="360989"/>
                  </a:lnTo>
                  <a:lnTo>
                    <a:pt x="47285" y="362421"/>
                  </a:lnTo>
                  <a:lnTo>
                    <a:pt x="49092" y="363180"/>
                  </a:lnTo>
                  <a:lnTo>
                    <a:pt x="49757" y="364212"/>
                  </a:lnTo>
                  <a:lnTo>
                    <a:pt x="51634" y="363915"/>
                  </a:lnTo>
                  <a:lnTo>
                    <a:pt x="52057" y="365456"/>
                  </a:lnTo>
                  <a:lnTo>
                    <a:pt x="51619" y="366841"/>
                  </a:lnTo>
                  <a:lnTo>
                    <a:pt x="50367" y="367850"/>
                  </a:lnTo>
                  <a:lnTo>
                    <a:pt x="46659" y="368359"/>
                  </a:lnTo>
                  <a:lnTo>
                    <a:pt x="44249" y="370369"/>
                  </a:lnTo>
                  <a:lnTo>
                    <a:pt x="42168" y="370064"/>
                  </a:lnTo>
                  <a:lnTo>
                    <a:pt x="41605" y="370244"/>
                  </a:lnTo>
                  <a:lnTo>
                    <a:pt x="39219" y="372403"/>
                  </a:lnTo>
                  <a:lnTo>
                    <a:pt x="36551" y="373068"/>
                  </a:lnTo>
                  <a:lnTo>
                    <a:pt x="35823" y="372904"/>
                  </a:lnTo>
                  <a:lnTo>
                    <a:pt x="36191" y="370980"/>
                  </a:lnTo>
                  <a:lnTo>
                    <a:pt x="38178" y="369156"/>
                  </a:lnTo>
                  <a:lnTo>
                    <a:pt x="38218" y="367404"/>
                  </a:lnTo>
                  <a:lnTo>
                    <a:pt x="38726" y="366003"/>
                  </a:lnTo>
                  <a:lnTo>
                    <a:pt x="40627" y="365018"/>
                  </a:lnTo>
                  <a:lnTo>
                    <a:pt x="40658" y="363203"/>
                  </a:lnTo>
                  <a:lnTo>
                    <a:pt x="41941" y="361584"/>
                  </a:lnTo>
                  <a:lnTo>
                    <a:pt x="41159" y="358102"/>
                  </a:lnTo>
                  <a:lnTo>
                    <a:pt x="41573" y="354980"/>
                  </a:lnTo>
                  <a:lnTo>
                    <a:pt x="45344" y="354808"/>
                  </a:lnTo>
                  <a:lnTo>
                    <a:pt x="49514" y="360167"/>
                  </a:lnTo>
                  <a:close/>
                  <a:moveTo>
                    <a:pt x="7276" y="489888"/>
                  </a:moveTo>
                  <a:lnTo>
                    <a:pt x="7753" y="492806"/>
                  </a:lnTo>
                  <a:lnTo>
                    <a:pt x="6548" y="492814"/>
                  </a:lnTo>
                  <a:lnTo>
                    <a:pt x="4037" y="492000"/>
                  </a:lnTo>
                  <a:lnTo>
                    <a:pt x="3247" y="490756"/>
                  </a:lnTo>
                  <a:lnTo>
                    <a:pt x="2715" y="490451"/>
                  </a:lnTo>
                  <a:lnTo>
                    <a:pt x="1799" y="491899"/>
                  </a:lnTo>
                  <a:lnTo>
                    <a:pt x="329" y="491969"/>
                  </a:lnTo>
                  <a:lnTo>
                    <a:pt x="0" y="491484"/>
                  </a:lnTo>
                  <a:lnTo>
                    <a:pt x="579" y="489943"/>
                  </a:lnTo>
                  <a:lnTo>
                    <a:pt x="4044" y="487032"/>
                  </a:lnTo>
                  <a:lnTo>
                    <a:pt x="4694" y="483379"/>
                  </a:lnTo>
                  <a:lnTo>
                    <a:pt x="4647" y="482205"/>
                  </a:lnTo>
                  <a:lnTo>
                    <a:pt x="7370" y="481932"/>
                  </a:lnTo>
                  <a:lnTo>
                    <a:pt x="8011" y="482377"/>
                  </a:lnTo>
                  <a:lnTo>
                    <a:pt x="8300" y="482878"/>
                  </a:lnTo>
                  <a:lnTo>
                    <a:pt x="8129" y="483520"/>
                  </a:lnTo>
                  <a:lnTo>
                    <a:pt x="7026" y="484724"/>
                  </a:lnTo>
                  <a:lnTo>
                    <a:pt x="6986" y="486117"/>
                  </a:lnTo>
                  <a:lnTo>
                    <a:pt x="7268" y="487572"/>
                  </a:lnTo>
                  <a:lnTo>
                    <a:pt x="6368" y="488276"/>
                  </a:lnTo>
                  <a:lnTo>
                    <a:pt x="6837" y="489528"/>
                  </a:lnTo>
                  <a:lnTo>
                    <a:pt x="7276" y="489888"/>
                  </a:lnTo>
                  <a:close/>
                  <a:moveTo>
                    <a:pt x="72203" y="551130"/>
                  </a:moveTo>
                  <a:lnTo>
                    <a:pt x="73415" y="552960"/>
                  </a:lnTo>
                  <a:lnTo>
                    <a:pt x="71084" y="553758"/>
                  </a:lnTo>
                  <a:lnTo>
                    <a:pt x="69949" y="553093"/>
                  </a:lnTo>
                  <a:lnTo>
                    <a:pt x="69151" y="552256"/>
                  </a:lnTo>
                  <a:lnTo>
                    <a:pt x="68752" y="551075"/>
                  </a:lnTo>
                  <a:lnTo>
                    <a:pt x="70012" y="551200"/>
                  </a:lnTo>
                  <a:lnTo>
                    <a:pt x="71099" y="550707"/>
                  </a:lnTo>
                  <a:lnTo>
                    <a:pt x="72203" y="55113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30575FE-E1B2-1926-016D-5353DE364BF2}"/>
                </a:ext>
              </a:extLst>
            </p:cNvPr>
            <p:cNvSpPr>
              <a:spLocks/>
            </p:cNvSpPr>
            <p:nvPr/>
          </p:nvSpPr>
          <p:spPr>
            <a:xfrm>
              <a:off x="8392148" y="4052123"/>
              <a:ext cx="172592" cy="228123"/>
            </a:xfrm>
            <a:custGeom>
              <a:avLst/>
              <a:gdLst>
                <a:gd name="connsiteX0" fmla="*/ 94851 w 172592"/>
                <a:gd name="connsiteY0" fmla="*/ 17149 h 228123"/>
                <a:gd name="connsiteX1" fmla="*/ 94421 w 172592"/>
                <a:gd name="connsiteY1" fmla="*/ 17704 h 228123"/>
                <a:gd name="connsiteX2" fmla="*/ 93787 w 172592"/>
                <a:gd name="connsiteY2" fmla="*/ 17759 h 228123"/>
                <a:gd name="connsiteX3" fmla="*/ 92332 w 172592"/>
                <a:gd name="connsiteY3" fmla="*/ 17282 h 228123"/>
                <a:gd name="connsiteX4" fmla="*/ 91479 w 172592"/>
                <a:gd name="connsiteY4" fmla="*/ 16179 h 228123"/>
                <a:gd name="connsiteX5" fmla="*/ 91644 w 172592"/>
                <a:gd name="connsiteY5" fmla="*/ 14833 h 228123"/>
                <a:gd name="connsiteX6" fmla="*/ 91691 w 172592"/>
                <a:gd name="connsiteY6" fmla="*/ 12345 h 228123"/>
                <a:gd name="connsiteX7" fmla="*/ 92105 w 172592"/>
                <a:gd name="connsiteY7" fmla="*/ 9998 h 228123"/>
                <a:gd name="connsiteX8" fmla="*/ 91988 w 172592"/>
                <a:gd name="connsiteY8" fmla="*/ 7511 h 228123"/>
                <a:gd name="connsiteX9" fmla="*/ 90861 w 172592"/>
                <a:gd name="connsiteY9" fmla="*/ 7010 h 228123"/>
                <a:gd name="connsiteX10" fmla="*/ 90071 w 172592"/>
                <a:gd name="connsiteY10" fmla="*/ 7151 h 228123"/>
                <a:gd name="connsiteX11" fmla="*/ 91910 w 172592"/>
                <a:gd name="connsiteY11" fmla="*/ 3638 h 228123"/>
                <a:gd name="connsiteX12" fmla="*/ 92637 w 172592"/>
                <a:gd name="connsiteY12" fmla="*/ 3098 h 228123"/>
                <a:gd name="connsiteX13" fmla="*/ 93318 w 172592"/>
                <a:gd name="connsiteY13" fmla="*/ 3325 h 228123"/>
                <a:gd name="connsiteX14" fmla="*/ 95016 w 172592"/>
                <a:gd name="connsiteY14" fmla="*/ 2950 h 228123"/>
                <a:gd name="connsiteX15" fmla="*/ 95908 w 172592"/>
                <a:gd name="connsiteY15" fmla="*/ 1041 h 228123"/>
                <a:gd name="connsiteX16" fmla="*/ 96619 w 172592"/>
                <a:gd name="connsiteY16" fmla="*/ 0 h 228123"/>
                <a:gd name="connsiteX17" fmla="*/ 97378 w 172592"/>
                <a:gd name="connsiteY17" fmla="*/ 125 h 228123"/>
                <a:gd name="connsiteX18" fmla="*/ 97746 w 172592"/>
                <a:gd name="connsiteY18" fmla="*/ 712 h 228123"/>
                <a:gd name="connsiteX19" fmla="*/ 97480 w 172592"/>
                <a:gd name="connsiteY19" fmla="*/ 3614 h 228123"/>
                <a:gd name="connsiteX20" fmla="*/ 97449 w 172592"/>
                <a:gd name="connsiteY20" fmla="*/ 6032 h 228123"/>
                <a:gd name="connsiteX21" fmla="*/ 96510 w 172592"/>
                <a:gd name="connsiteY21" fmla="*/ 13417 h 228123"/>
                <a:gd name="connsiteX22" fmla="*/ 95540 w 172592"/>
                <a:gd name="connsiteY22" fmla="*/ 14693 h 228123"/>
                <a:gd name="connsiteX23" fmla="*/ 95047 w 172592"/>
                <a:gd name="connsiteY23" fmla="*/ 15725 h 228123"/>
                <a:gd name="connsiteX24" fmla="*/ 94851 w 172592"/>
                <a:gd name="connsiteY24" fmla="*/ 17149 h 228123"/>
                <a:gd name="connsiteX25" fmla="*/ 94491 w 172592"/>
                <a:gd name="connsiteY25" fmla="*/ 27186 h 228123"/>
                <a:gd name="connsiteX26" fmla="*/ 93584 w 172592"/>
                <a:gd name="connsiteY26" fmla="*/ 27836 h 228123"/>
                <a:gd name="connsiteX27" fmla="*/ 92935 w 172592"/>
                <a:gd name="connsiteY27" fmla="*/ 27726 h 228123"/>
                <a:gd name="connsiteX28" fmla="*/ 93068 w 172592"/>
                <a:gd name="connsiteY28" fmla="*/ 26435 h 228123"/>
                <a:gd name="connsiteX29" fmla="*/ 93459 w 172592"/>
                <a:gd name="connsiteY29" fmla="*/ 25536 h 228123"/>
                <a:gd name="connsiteX30" fmla="*/ 94397 w 172592"/>
                <a:gd name="connsiteY30" fmla="*/ 25606 h 228123"/>
                <a:gd name="connsiteX31" fmla="*/ 94625 w 172592"/>
                <a:gd name="connsiteY31" fmla="*/ 26146 h 228123"/>
                <a:gd name="connsiteX32" fmla="*/ 94491 w 172592"/>
                <a:gd name="connsiteY32" fmla="*/ 27186 h 228123"/>
                <a:gd name="connsiteX33" fmla="*/ 24323 w 172592"/>
                <a:gd name="connsiteY33" fmla="*/ 228124 h 228123"/>
                <a:gd name="connsiteX34" fmla="*/ 22993 w 172592"/>
                <a:gd name="connsiteY34" fmla="*/ 225120 h 228123"/>
                <a:gd name="connsiteX35" fmla="*/ 21663 w 172592"/>
                <a:gd name="connsiteY35" fmla="*/ 222115 h 228123"/>
                <a:gd name="connsiteX36" fmla="*/ 20325 w 172592"/>
                <a:gd name="connsiteY36" fmla="*/ 219111 h 228123"/>
                <a:gd name="connsiteX37" fmla="*/ 18995 w 172592"/>
                <a:gd name="connsiteY37" fmla="*/ 216099 h 228123"/>
                <a:gd name="connsiteX38" fmla="*/ 18064 w 172592"/>
                <a:gd name="connsiteY38" fmla="*/ 213987 h 228123"/>
                <a:gd name="connsiteX39" fmla="*/ 16500 w 172592"/>
                <a:gd name="connsiteY39" fmla="*/ 213244 h 228123"/>
                <a:gd name="connsiteX40" fmla="*/ 15545 w 172592"/>
                <a:gd name="connsiteY40" fmla="*/ 211014 h 228123"/>
                <a:gd name="connsiteX41" fmla="*/ 14575 w 172592"/>
                <a:gd name="connsiteY41" fmla="*/ 208729 h 228123"/>
                <a:gd name="connsiteX42" fmla="*/ 13605 w 172592"/>
                <a:gd name="connsiteY42" fmla="*/ 206445 h 228123"/>
                <a:gd name="connsiteX43" fmla="*/ 12635 w 172592"/>
                <a:gd name="connsiteY43" fmla="*/ 204160 h 228123"/>
                <a:gd name="connsiteX44" fmla="*/ 11665 w 172592"/>
                <a:gd name="connsiteY44" fmla="*/ 201876 h 228123"/>
                <a:gd name="connsiteX45" fmla="*/ 10687 w 172592"/>
                <a:gd name="connsiteY45" fmla="*/ 199584 h 228123"/>
                <a:gd name="connsiteX46" fmla="*/ 9717 w 172592"/>
                <a:gd name="connsiteY46" fmla="*/ 197292 h 228123"/>
                <a:gd name="connsiteX47" fmla="*/ 8746 w 172592"/>
                <a:gd name="connsiteY47" fmla="*/ 194999 h 228123"/>
                <a:gd name="connsiteX48" fmla="*/ 7777 w 172592"/>
                <a:gd name="connsiteY48" fmla="*/ 192707 h 228123"/>
                <a:gd name="connsiteX49" fmla="*/ 6799 w 172592"/>
                <a:gd name="connsiteY49" fmla="*/ 190415 h 228123"/>
                <a:gd name="connsiteX50" fmla="*/ 5828 w 172592"/>
                <a:gd name="connsiteY50" fmla="*/ 188122 h 228123"/>
                <a:gd name="connsiteX51" fmla="*/ 4859 w 172592"/>
                <a:gd name="connsiteY51" fmla="*/ 185822 h 228123"/>
                <a:gd name="connsiteX52" fmla="*/ 3888 w 172592"/>
                <a:gd name="connsiteY52" fmla="*/ 183522 h 228123"/>
                <a:gd name="connsiteX53" fmla="*/ 2918 w 172592"/>
                <a:gd name="connsiteY53" fmla="*/ 181222 h 228123"/>
                <a:gd name="connsiteX54" fmla="*/ 1940 w 172592"/>
                <a:gd name="connsiteY54" fmla="*/ 178922 h 228123"/>
                <a:gd name="connsiteX55" fmla="*/ 970 w 172592"/>
                <a:gd name="connsiteY55" fmla="*/ 176622 h 228123"/>
                <a:gd name="connsiteX56" fmla="*/ 0 w 172592"/>
                <a:gd name="connsiteY56" fmla="*/ 174322 h 228123"/>
                <a:gd name="connsiteX57" fmla="*/ 3098 w 172592"/>
                <a:gd name="connsiteY57" fmla="*/ 173234 h 228123"/>
                <a:gd name="connsiteX58" fmla="*/ 6869 w 172592"/>
                <a:gd name="connsiteY58" fmla="*/ 171912 h 228123"/>
                <a:gd name="connsiteX59" fmla="*/ 10648 w 172592"/>
                <a:gd name="connsiteY59" fmla="*/ 170590 h 228123"/>
                <a:gd name="connsiteX60" fmla="*/ 14419 w 172592"/>
                <a:gd name="connsiteY60" fmla="*/ 169268 h 228123"/>
                <a:gd name="connsiteX61" fmla="*/ 18197 w 172592"/>
                <a:gd name="connsiteY61" fmla="*/ 167946 h 228123"/>
                <a:gd name="connsiteX62" fmla="*/ 21968 w 172592"/>
                <a:gd name="connsiteY62" fmla="*/ 166624 h 228123"/>
                <a:gd name="connsiteX63" fmla="*/ 25739 w 172592"/>
                <a:gd name="connsiteY63" fmla="*/ 165294 h 228123"/>
                <a:gd name="connsiteX64" fmla="*/ 29518 w 172592"/>
                <a:gd name="connsiteY64" fmla="*/ 163972 h 228123"/>
                <a:gd name="connsiteX65" fmla="*/ 33289 w 172592"/>
                <a:gd name="connsiteY65" fmla="*/ 162649 h 228123"/>
                <a:gd name="connsiteX66" fmla="*/ 37067 w 172592"/>
                <a:gd name="connsiteY66" fmla="*/ 161319 h 228123"/>
                <a:gd name="connsiteX67" fmla="*/ 40839 w 172592"/>
                <a:gd name="connsiteY67" fmla="*/ 159989 h 228123"/>
                <a:gd name="connsiteX68" fmla="*/ 44609 w 172592"/>
                <a:gd name="connsiteY68" fmla="*/ 158667 h 228123"/>
                <a:gd name="connsiteX69" fmla="*/ 48388 w 172592"/>
                <a:gd name="connsiteY69" fmla="*/ 157337 h 228123"/>
                <a:gd name="connsiteX70" fmla="*/ 52159 w 172592"/>
                <a:gd name="connsiteY70" fmla="*/ 156007 h 228123"/>
                <a:gd name="connsiteX71" fmla="*/ 55930 w 172592"/>
                <a:gd name="connsiteY71" fmla="*/ 154677 h 228123"/>
                <a:gd name="connsiteX72" fmla="*/ 59709 w 172592"/>
                <a:gd name="connsiteY72" fmla="*/ 153347 h 228123"/>
                <a:gd name="connsiteX73" fmla="*/ 63479 w 172592"/>
                <a:gd name="connsiteY73" fmla="*/ 152017 h 228123"/>
                <a:gd name="connsiteX74" fmla="*/ 65819 w 172592"/>
                <a:gd name="connsiteY74" fmla="*/ 151196 h 228123"/>
                <a:gd name="connsiteX75" fmla="*/ 66789 w 172592"/>
                <a:gd name="connsiteY75" fmla="*/ 148098 h 228123"/>
                <a:gd name="connsiteX76" fmla="*/ 67595 w 172592"/>
                <a:gd name="connsiteY76" fmla="*/ 145524 h 228123"/>
                <a:gd name="connsiteX77" fmla="*/ 68400 w 172592"/>
                <a:gd name="connsiteY77" fmla="*/ 142950 h 228123"/>
                <a:gd name="connsiteX78" fmla="*/ 69206 w 172592"/>
                <a:gd name="connsiteY78" fmla="*/ 140368 h 228123"/>
                <a:gd name="connsiteX79" fmla="*/ 70020 w 172592"/>
                <a:gd name="connsiteY79" fmla="*/ 137786 h 228123"/>
                <a:gd name="connsiteX80" fmla="*/ 70825 w 172592"/>
                <a:gd name="connsiteY80" fmla="*/ 135205 h 228123"/>
                <a:gd name="connsiteX81" fmla="*/ 71631 w 172592"/>
                <a:gd name="connsiteY81" fmla="*/ 132623 h 228123"/>
                <a:gd name="connsiteX82" fmla="*/ 72437 w 172592"/>
                <a:gd name="connsiteY82" fmla="*/ 130033 h 228123"/>
                <a:gd name="connsiteX83" fmla="*/ 73251 w 172592"/>
                <a:gd name="connsiteY83" fmla="*/ 127444 h 228123"/>
                <a:gd name="connsiteX84" fmla="*/ 74057 w 172592"/>
                <a:gd name="connsiteY84" fmla="*/ 124854 h 228123"/>
                <a:gd name="connsiteX85" fmla="*/ 74863 w 172592"/>
                <a:gd name="connsiteY85" fmla="*/ 122265 h 228123"/>
                <a:gd name="connsiteX86" fmla="*/ 75668 w 172592"/>
                <a:gd name="connsiteY86" fmla="*/ 119667 h 228123"/>
                <a:gd name="connsiteX87" fmla="*/ 76474 w 172592"/>
                <a:gd name="connsiteY87" fmla="*/ 117070 h 228123"/>
                <a:gd name="connsiteX88" fmla="*/ 77288 w 172592"/>
                <a:gd name="connsiteY88" fmla="*/ 114473 h 228123"/>
                <a:gd name="connsiteX89" fmla="*/ 78093 w 172592"/>
                <a:gd name="connsiteY89" fmla="*/ 111875 h 228123"/>
                <a:gd name="connsiteX90" fmla="*/ 78900 w 172592"/>
                <a:gd name="connsiteY90" fmla="*/ 109270 h 228123"/>
                <a:gd name="connsiteX91" fmla="*/ 79705 w 172592"/>
                <a:gd name="connsiteY91" fmla="*/ 106665 h 228123"/>
                <a:gd name="connsiteX92" fmla="*/ 80449 w 172592"/>
                <a:gd name="connsiteY92" fmla="*/ 104279 h 228123"/>
                <a:gd name="connsiteX93" fmla="*/ 79056 w 172592"/>
                <a:gd name="connsiteY93" fmla="*/ 101979 h 228123"/>
                <a:gd name="connsiteX94" fmla="*/ 77194 w 172592"/>
                <a:gd name="connsiteY94" fmla="*/ 98880 h 228123"/>
                <a:gd name="connsiteX95" fmla="*/ 75238 w 172592"/>
                <a:gd name="connsiteY95" fmla="*/ 95642 h 228123"/>
                <a:gd name="connsiteX96" fmla="*/ 73407 w 172592"/>
                <a:gd name="connsiteY96" fmla="*/ 92591 h 228123"/>
                <a:gd name="connsiteX97" fmla="*/ 72069 w 172592"/>
                <a:gd name="connsiteY97" fmla="*/ 90369 h 228123"/>
                <a:gd name="connsiteX98" fmla="*/ 70458 w 172592"/>
                <a:gd name="connsiteY98" fmla="*/ 87685 h 228123"/>
                <a:gd name="connsiteX99" fmla="*/ 70630 w 172592"/>
                <a:gd name="connsiteY99" fmla="*/ 84235 h 228123"/>
                <a:gd name="connsiteX100" fmla="*/ 70591 w 172592"/>
                <a:gd name="connsiteY100" fmla="*/ 82506 h 228123"/>
                <a:gd name="connsiteX101" fmla="*/ 70755 w 172592"/>
                <a:gd name="connsiteY101" fmla="*/ 79854 h 228123"/>
                <a:gd name="connsiteX102" fmla="*/ 72297 w 172592"/>
                <a:gd name="connsiteY102" fmla="*/ 76169 h 228123"/>
                <a:gd name="connsiteX103" fmla="*/ 74119 w 172592"/>
                <a:gd name="connsiteY103" fmla="*/ 71475 h 228123"/>
                <a:gd name="connsiteX104" fmla="*/ 75449 w 172592"/>
                <a:gd name="connsiteY104" fmla="*/ 68353 h 228123"/>
                <a:gd name="connsiteX105" fmla="*/ 76599 w 172592"/>
                <a:gd name="connsiteY105" fmla="*/ 65631 h 228123"/>
                <a:gd name="connsiteX106" fmla="*/ 77522 w 172592"/>
                <a:gd name="connsiteY106" fmla="*/ 63448 h 228123"/>
                <a:gd name="connsiteX107" fmla="*/ 78031 w 172592"/>
                <a:gd name="connsiteY107" fmla="*/ 61195 h 228123"/>
                <a:gd name="connsiteX108" fmla="*/ 77757 w 172592"/>
                <a:gd name="connsiteY108" fmla="*/ 59607 h 228123"/>
                <a:gd name="connsiteX109" fmla="*/ 77155 w 172592"/>
                <a:gd name="connsiteY109" fmla="*/ 59028 h 228123"/>
                <a:gd name="connsiteX110" fmla="*/ 76646 w 172592"/>
                <a:gd name="connsiteY110" fmla="*/ 58277 h 228123"/>
                <a:gd name="connsiteX111" fmla="*/ 78391 w 172592"/>
                <a:gd name="connsiteY111" fmla="*/ 57072 h 228123"/>
                <a:gd name="connsiteX112" fmla="*/ 81661 w 172592"/>
                <a:gd name="connsiteY112" fmla="*/ 56290 h 228123"/>
                <a:gd name="connsiteX113" fmla="*/ 83468 w 172592"/>
                <a:gd name="connsiteY113" fmla="*/ 56454 h 228123"/>
                <a:gd name="connsiteX114" fmla="*/ 85988 w 172592"/>
                <a:gd name="connsiteY114" fmla="*/ 55875 h 228123"/>
                <a:gd name="connsiteX115" fmla="*/ 87990 w 172592"/>
                <a:gd name="connsiteY115" fmla="*/ 55351 h 228123"/>
                <a:gd name="connsiteX116" fmla="*/ 88147 w 172592"/>
                <a:gd name="connsiteY116" fmla="*/ 54647 h 228123"/>
                <a:gd name="connsiteX117" fmla="*/ 87583 w 172592"/>
                <a:gd name="connsiteY117" fmla="*/ 53458 h 228123"/>
                <a:gd name="connsiteX118" fmla="*/ 86754 w 172592"/>
                <a:gd name="connsiteY118" fmla="*/ 51721 h 228123"/>
                <a:gd name="connsiteX119" fmla="*/ 83930 w 172592"/>
                <a:gd name="connsiteY119" fmla="*/ 51541 h 228123"/>
                <a:gd name="connsiteX120" fmla="*/ 83077 w 172592"/>
                <a:gd name="connsiteY120" fmla="*/ 51056 h 228123"/>
                <a:gd name="connsiteX121" fmla="*/ 84063 w 172592"/>
                <a:gd name="connsiteY121" fmla="*/ 48490 h 228123"/>
                <a:gd name="connsiteX122" fmla="*/ 84024 w 172592"/>
                <a:gd name="connsiteY122" fmla="*/ 47676 h 228123"/>
                <a:gd name="connsiteX123" fmla="*/ 83648 w 172592"/>
                <a:gd name="connsiteY123" fmla="*/ 46714 h 228123"/>
                <a:gd name="connsiteX124" fmla="*/ 83233 w 172592"/>
                <a:gd name="connsiteY124" fmla="*/ 45102 h 228123"/>
                <a:gd name="connsiteX125" fmla="*/ 83437 w 172592"/>
                <a:gd name="connsiteY125" fmla="*/ 43021 h 228123"/>
                <a:gd name="connsiteX126" fmla="*/ 84016 w 172592"/>
                <a:gd name="connsiteY126" fmla="*/ 41605 h 228123"/>
                <a:gd name="connsiteX127" fmla="*/ 84024 w 172592"/>
                <a:gd name="connsiteY127" fmla="*/ 40463 h 228123"/>
                <a:gd name="connsiteX128" fmla="*/ 83750 w 172592"/>
                <a:gd name="connsiteY128" fmla="*/ 38116 h 228123"/>
                <a:gd name="connsiteX129" fmla="*/ 83836 w 172592"/>
                <a:gd name="connsiteY129" fmla="*/ 36027 h 228123"/>
                <a:gd name="connsiteX130" fmla="*/ 84430 w 172592"/>
                <a:gd name="connsiteY130" fmla="*/ 34987 h 228123"/>
                <a:gd name="connsiteX131" fmla="*/ 85487 w 172592"/>
                <a:gd name="connsiteY131" fmla="*/ 34016 h 228123"/>
                <a:gd name="connsiteX132" fmla="*/ 86480 w 172592"/>
                <a:gd name="connsiteY132" fmla="*/ 33523 h 228123"/>
                <a:gd name="connsiteX133" fmla="*/ 87513 w 172592"/>
                <a:gd name="connsiteY133" fmla="*/ 33555 h 228123"/>
                <a:gd name="connsiteX134" fmla="*/ 88335 w 172592"/>
                <a:gd name="connsiteY134" fmla="*/ 33969 h 228123"/>
                <a:gd name="connsiteX135" fmla="*/ 88686 w 172592"/>
                <a:gd name="connsiteY135" fmla="*/ 35065 h 228123"/>
                <a:gd name="connsiteX136" fmla="*/ 88467 w 172592"/>
                <a:gd name="connsiteY136" fmla="*/ 35824 h 228123"/>
                <a:gd name="connsiteX137" fmla="*/ 87881 w 172592"/>
                <a:gd name="connsiteY137" fmla="*/ 35925 h 228123"/>
                <a:gd name="connsiteX138" fmla="*/ 87677 w 172592"/>
                <a:gd name="connsiteY138" fmla="*/ 36246 h 228123"/>
                <a:gd name="connsiteX139" fmla="*/ 88515 w 172592"/>
                <a:gd name="connsiteY139" fmla="*/ 37709 h 228123"/>
                <a:gd name="connsiteX140" fmla="*/ 89727 w 172592"/>
                <a:gd name="connsiteY140" fmla="*/ 39141 h 228123"/>
                <a:gd name="connsiteX141" fmla="*/ 90666 w 172592"/>
                <a:gd name="connsiteY141" fmla="*/ 38898 h 228123"/>
                <a:gd name="connsiteX142" fmla="*/ 91714 w 172592"/>
                <a:gd name="connsiteY142" fmla="*/ 37772 h 228123"/>
                <a:gd name="connsiteX143" fmla="*/ 92825 w 172592"/>
                <a:gd name="connsiteY143" fmla="*/ 36864 h 228123"/>
                <a:gd name="connsiteX144" fmla="*/ 94210 w 172592"/>
                <a:gd name="connsiteY144" fmla="*/ 36058 h 228123"/>
                <a:gd name="connsiteX145" fmla="*/ 95219 w 172592"/>
                <a:gd name="connsiteY145" fmla="*/ 34501 h 228123"/>
                <a:gd name="connsiteX146" fmla="*/ 96080 w 172592"/>
                <a:gd name="connsiteY146" fmla="*/ 33492 h 228123"/>
                <a:gd name="connsiteX147" fmla="*/ 96847 w 172592"/>
                <a:gd name="connsiteY147" fmla="*/ 33351 h 228123"/>
                <a:gd name="connsiteX148" fmla="*/ 99084 w 172592"/>
                <a:gd name="connsiteY148" fmla="*/ 39673 h 228123"/>
                <a:gd name="connsiteX149" fmla="*/ 102401 w 172592"/>
                <a:gd name="connsiteY149" fmla="*/ 45579 h 228123"/>
                <a:gd name="connsiteX150" fmla="*/ 105327 w 172592"/>
                <a:gd name="connsiteY150" fmla="*/ 48834 h 228123"/>
                <a:gd name="connsiteX151" fmla="*/ 108370 w 172592"/>
                <a:gd name="connsiteY151" fmla="*/ 53246 h 228123"/>
                <a:gd name="connsiteX152" fmla="*/ 112994 w 172592"/>
                <a:gd name="connsiteY152" fmla="*/ 57299 h 228123"/>
                <a:gd name="connsiteX153" fmla="*/ 115114 w 172592"/>
                <a:gd name="connsiteY153" fmla="*/ 58684 h 228123"/>
                <a:gd name="connsiteX154" fmla="*/ 123712 w 172592"/>
                <a:gd name="connsiteY154" fmla="*/ 61524 h 228123"/>
                <a:gd name="connsiteX155" fmla="*/ 128414 w 172592"/>
                <a:gd name="connsiteY155" fmla="*/ 62587 h 228123"/>
                <a:gd name="connsiteX156" fmla="*/ 134892 w 172592"/>
                <a:gd name="connsiteY156" fmla="*/ 63605 h 228123"/>
                <a:gd name="connsiteX157" fmla="*/ 139374 w 172592"/>
                <a:gd name="connsiteY157" fmla="*/ 65811 h 228123"/>
                <a:gd name="connsiteX158" fmla="*/ 140877 w 172592"/>
                <a:gd name="connsiteY158" fmla="*/ 65952 h 228123"/>
                <a:gd name="connsiteX159" fmla="*/ 143224 w 172592"/>
                <a:gd name="connsiteY159" fmla="*/ 65294 h 228123"/>
                <a:gd name="connsiteX160" fmla="*/ 144937 w 172592"/>
                <a:gd name="connsiteY160" fmla="*/ 65349 h 228123"/>
                <a:gd name="connsiteX161" fmla="*/ 149224 w 172592"/>
                <a:gd name="connsiteY161" fmla="*/ 68353 h 228123"/>
                <a:gd name="connsiteX162" fmla="*/ 150484 w 172592"/>
                <a:gd name="connsiteY162" fmla="*/ 71201 h 228123"/>
                <a:gd name="connsiteX163" fmla="*/ 152268 w 172592"/>
                <a:gd name="connsiteY163" fmla="*/ 72703 h 228123"/>
                <a:gd name="connsiteX164" fmla="*/ 153840 w 172592"/>
                <a:gd name="connsiteY164" fmla="*/ 75066 h 228123"/>
                <a:gd name="connsiteX165" fmla="*/ 154865 w 172592"/>
                <a:gd name="connsiteY165" fmla="*/ 77538 h 228123"/>
                <a:gd name="connsiteX166" fmla="*/ 158487 w 172592"/>
                <a:gd name="connsiteY166" fmla="*/ 81301 h 228123"/>
                <a:gd name="connsiteX167" fmla="*/ 161037 w 172592"/>
                <a:gd name="connsiteY167" fmla="*/ 85534 h 228123"/>
                <a:gd name="connsiteX168" fmla="*/ 163635 w 172592"/>
                <a:gd name="connsiteY168" fmla="*/ 88663 h 228123"/>
                <a:gd name="connsiteX169" fmla="*/ 165959 w 172592"/>
                <a:gd name="connsiteY169" fmla="*/ 90611 h 228123"/>
                <a:gd name="connsiteX170" fmla="*/ 169479 w 172592"/>
                <a:gd name="connsiteY170" fmla="*/ 91378 h 228123"/>
                <a:gd name="connsiteX171" fmla="*/ 172280 w 172592"/>
                <a:gd name="connsiteY171" fmla="*/ 92254 h 228123"/>
                <a:gd name="connsiteX172" fmla="*/ 172593 w 172592"/>
                <a:gd name="connsiteY172" fmla="*/ 94343 h 228123"/>
                <a:gd name="connsiteX173" fmla="*/ 172303 w 172592"/>
                <a:gd name="connsiteY173" fmla="*/ 97065 h 228123"/>
                <a:gd name="connsiteX174" fmla="*/ 171771 w 172592"/>
                <a:gd name="connsiteY174" fmla="*/ 99076 h 228123"/>
                <a:gd name="connsiteX175" fmla="*/ 169158 w 172592"/>
                <a:gd name="connsiteY175" fmla="*/ 102988 h 228123"/>
                <a:gd name="connsiteX176" fmla="*/ 168532 w 172592"/>
                <a:gd name="connsiteY176" fmla="*/ 105397 h 228123"/>
                <a:gd name="connsiteX177" fmla="*/ 165575 w 172592"/>
                <a:gd name="connsiteY177" fmla="*/ 109372 h 228123"/>
                <a:gd name="connsiteX178" fmla="*/ 162368 w 172592"/>
                <a:gd name="connsiteY178" fmla="*/ 116030 h 228123"/>
                <a:gd name="connsiteX179" fmla="*/ 160897 w 172592"/>
                <a:gd name="connsiteY179" fmla="*/ 117516 h 228123"/>
                <a:gd name="connsiteX180" fmla="*/ 155726 w 172592"/>
                <a:gd name="connsiteY180" fmla="*/ 120943 h 228123"/>
                <a:gd name="connsiteX181" fmla="*/ 151923 w 172592"/>
                <a:gd name="connsiteY181" fmla="*/ 125066 h 228123"/>
                <a:gd name="connsiteX182" fmla="*/ 147417 w 172592"/>
                <a:gd name="connsiteY182" fmla="*/ 132216 h 228123"/>
                <a:gd name="connsiteX183" fmla="*/ 143991 w 172592"/>
                <a:gd name="connsiteY183" fmla="*/ 139289 h 228123"/>
                <a:gd name="connsiteX184" fmla="*/ 142676 w 172592"/>
                <a:gd name="connsiteY184" fmla="*/ 141550 h 228123"/>
                <a:gd name="connsiteX185" fmla="*/ 139915 w 172592"/>
                <a:gd name="connsiteY185" fmla="*/ 142019 h 228123"/>
                <a:gd name="connsiteX186" fmla="*/ 138107 w 172592"/>
                <a:gd name="connsiteY186" fmla="*/ 141823 h 228123"/>
                <a:gd name="connsiteX187" fmla="*/ 136855 w 172592"/>
                <a:gd name="connsiteY187" fmla="*/ 141158 h 228123"/>
                <a:gd name="connsiteX188" fmla="*/ 137348 w 172592"/>
                <a:gd name="connsiteY188" fmla="*/ 139226 h 228123"/>
                <a:gd name="connsiteX189" fmla="*/ 137645 w 172592"/>
                <a:gd name="connsiteY189" fmla="*/ 137075 h 228123"/>
                <a:gd name="connsiteX190" fmla="*/ 135979 w 172592"/>
                <a:gd name="connsiteY190" fmla="*/ 137301 h 228123"/>
                <a:gd name="connsiteX191" fmla="*/ 134516 w 172592"/>
                <a:gd name="connsiteY191" fmla="*/ 137747 h 228123"/>
                <a:gd name="connsiteX192" fmla="*/ 131097 w 172592"/>
                <a:gd name="connsiteY192" fmla="*/ 143028 h 228123"/>
                <a:gd name="connsiteX193" fmla="*/ 129220 w 172592"/>
                <a:gd name="connsiteY193" fmla="*/ 145344 h 228123"/>
                <a:gd name="connsiteX194" fmla="*/ 128821 w 172592"/>
                <a:gd name="connsiteY194" fmla="*/ 148278 h 228123"/>
                <a:gd name="connsiteX195" fmla="*/ 127913 w 172592"/>
                <a:gd name="connsiteY195" fmla="*/ 152064 h 228123"/>
                <a:gd name="connsiteX196" fmla="*/ 126575 w 172592"/>
                <a:gd name="connsiteY196" fmla="*/ 155546 h 228123"/>
                <a:gd name="connsiteX197" fmla="*/ 125981 w 172592"/>
                <a:gd name="connsiteY197" fmla="*/ 158472 h 228123"/>
                <a:gd name="connsiteX198" fmla="*/ 126004 w 172592"/>
                <a:gd name="connsiteY198" fmla="*/ 160130 h 228123"/>
                <a:gd name="connsiteX199" fmla="*/ 127006 w 172592"/>
                <a:gd name="connsiteY199" fmla="*/ 164175 h 228123"/>
                <a:gd name="connsiteX200" fmla="*/ 127076 w 172592"/>
                <a:gd name="connsiteY200" fmla="*/ 168313 h 228123"/>
                <a:gd name="connsiteX201" fmla="*/ 127655 w 172592"/>
                <a:gd name="connsiteY201" fmla="*/ 170794 h 228123"/>
                <a:gd name="connsiteX202" fmla="*/ 128124 w 172592"/>
                <a:gd name="connsiteY202" fmla="*/ 173766 h 228123"/>
                <a:gd name="connsiteX203" fmla="*/ 126521 w 172592"/>
                <a:gd name="connsiteY203" fmla="*/ 174682 h 228123"/>
                <a:gd name="connsiteX204" fmla="*/ 125144 w 172592"/>
                <a:gd name="connsiteY204" fmla="*/ 175136 h 228123"/>
                <a:gd name="connsiteX205" fmla="*/ 119698 w 172592"/>
                <a:gd name="connsiteY205" fmla="*/ 175464 h 228123"/>
                <a:gd name="connsiteX206" fmla="*/ 114183 w 172592"/>
                <a:gd name="connsiteY206" fmla="*/ 176419 h 228123"/>
                <a:gd name="connsiteX207" fmla="*/ 109364 w 172592"/>
                <a:gd name="connsiteY207" fmla="*/ 178140 h 228123"/>
                <a:gd name="connsiteX208" fmla="*/ 106485 w 172592"/>
                <a:gd name="connsiteY208" fmla="*/ 179853 h 228123"/>
                <a:gd name="connsiteX209" fmla="*/ 102737 w 172592"/>
                <a:gd name="connsiteY209" fmla="*/ 183679 h 228123"/>
                <a:gd name="connsiteX210" fmla="*/ 100445 w 172592"/>
                <a:gd name="connsiteY210" fmla="*/ 193372 h 228123"/>
                <a:gd name="connsiteX211" fmla="*/ 96776 w 172592"/>
                <a:gd name="connsiteY211" fmla="*/ 197456 h 228123"/>
                <a:gd name="connsiteX212" fmla="*/ 94288 w 172592"/>
                <a:gd name="connsiteY212" fmla="*/ 198309 h 228123"/>
                <a:gd name="connsiteX213" fmla="*/ 88303 w 172592"/>
                <a:gd name="connsiteY213" fmla="*/ 198668 h 228123"/>
                <a:gd name="connsiteX214" fmla="*/ 79877 w 172592"/>
                <a:gd name="connsiteY214" fmla="*/ 199795 h 228123"/>
                <a:gd name="connsiteX215" fmla="*/ 76920 w 172592"/>
                <a:gd name="connsiteY215" fmla="*/ 200773 h 228123"/>
                <a:gd name="connsiteX216" fmla="*/ 72007 w 172592"/>
                <a:gd name="connsiteY216" fmla="*/ 206672 h 228123"/>
                <a:gd name="connsiteX217" fmla="*/ 71624 w 172592"/>
                <a:gd name="connsiteY217" fmla="*/ 208526 h 228123"/>
                <a:gd name="connsiteX218" fmla="*/ 72570 w 172592"/>
                <a:gd name="connsiteY218" fmla="*/ 209864 h 228123"/>
                <a:gd name="connsiteX219" fmla="*/ 72883 w 172592"/>
                <a:gd name="connsiteY219" fmla="*/ 211342 h 228123"/>
                <a:gd name="connsiteX220" fmla="*/ 72437 w 172592"/>
                <a:gd name="connsiteY220" fmla="*/ 212727 h 228123"/>
                <a:gd name="connsiteX221" fmla="*/ 70207 w 172592"/>
                <a:gd name="connsiteY221" fmla="*/ 216459 h 228123"/>
                <a:gd name="connsiteX222" fmla="*/ 67798 w 172592"/>
                <a:gd name="connsiteY222" fmla="*/ 219166 h 228123"/>
                <a:gd name="connsiteX223" fmla="*/ 61383 w 172592"/>
                <a:gd name="connsiteY223" fmla="*/ 220864 h 228123"/>
                <a:gd name="connsiteX224" fmla="*/ 59028 w 172592"/>
                <a:gd name="connsiteY224" fmla="*/ 219854 h 228123"/>
                <a:gd name="connsiteX225" fmla="*/ 56877 w 172592"/>
                <a:gd name="connsiteY225" fmla="*/ 219346 h 228123"/>
                <a:gd name="connsiteX226" fmla="*/ 52714 w 172592"/>
                <a:gd name="connsiteY226" fmla="*/ 219291 h 228123"/>
                <a:gd name="connsiteX227" fmla="*/ 45939 w 172592"/>
                <a:gd name="connsiteY227" fmla="*/ 219932 h 228123"/>
                <a:gd name="connsiteX228" fmla="*/ 43443 w 172592"/>
                <a:gd name="connsiteY228" fmla="*/ 221935 h 228123"/>
                <a:gd name="connsiteX229" fmla="*/ 39508 w 172592"/>
                <a:gd name="connsiteY229" fmla="*/ 223351 h 228123"/>
                <a:gd name="connsiteX230" fmla="*/ 35878 w 172592"/>
                <a:gd name="connsiteY230" fmla="*/ 225534 h 228123"/>
                <a:gd name="connsiteX231" fmla="*/ 29025 w 172592"/>
                <a:gd name="connsiteY231" fmla="*/ 226363 h 228123"/>
                <a:gd name="connsiteX232" fmla="*/ 24323 w 172592"/>
                <a:gd name="connsiteY232" fmla="*/ 228124 h 228123"/>
                <a:gd name="connsiteX233" fmla="*/ 148074 w 172592"/>
                <a:gd name="connsiteY233" fmla="*/ 145978 h 228123"/>
                <a:gd name="connsiteX234" fmla="*/ 146689 w 172592"/>
                <a:gd name="connsiteY234" fmla="*/ 146330 h 228123"/>
                <a:gd name="connsiteX235" fmla="*/ 146290 w 172592"/>
                <a:gd name="connsiteY235" fmla="*/ 146165 h 228123"/>
                <a:gd name="connsiteX236" fmla="*/ 146298 w 172592"/>
                <a:gd name="connsiteY236" fmla="*/ 143224 h 228123"/>
                <a:gd name="connsiteX237" fmla="*/ 149521 w 172592"/>
                <a:gd name="connsiteY237" fmla="*/ 139515 h 228123"/>
                <a:gd name="connsiteX238" fmla="*/ 151642 w 172592"/>
                <a:gd name="connsiteY238" fmla="*/ 135228 h 228123"/>
                <a:gd name="connsiteX239" fmla="*/ 153105 w 172592"/>
                <a:gd name="connsiteY239" fmla="*/ 139062 h 228123"/>
                <a:gd name="connsiteX240" fmla="*/ 150562 w 172592"/>
                <a:gd name="connsiteY240" fmla="*/ 141205 h 228123"/>
                <a:gd name="connsiteX241" fmla="*/ 149185 w 172592"/>
                <a:gd name="connsiteY241" fmla="*/ 144867 h 228123"/>
                <a:gd name="connsiteX242" fmla="*/ 148074 w 172592"/>
                <a:gd name="connsiteY242" fmla="*/ 145978 h 228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</a:cxnLst>
              <a:rect l="l" t="t" r="r" b="b"/>
              <a:pathLst>
                <a:path w="172592" h="228123">
                  <a:moveTo>
                    <a:pt x="94851" y="17149"/>
                  </a:moveTo>
                  <a:lnTo>
                    <a:pt x="94421" y="17704"/>
                  </a:lnTo>
                  <a:lnTo>
                    <a:pt x="93787" y="17759"/>
                  </a:lnTo>
                  <a:lnTo>
                    <a:pt x="92332" y="17282"/>
                  </a:lnTo>
                  <a:lnTo>
                    <a:pt x="91479" y="16179"/>
                  </a:lnTo>
                  <a:lnTo>
                    <a:pt x="91644" y="14833"/>
                  </a:lnTo>
                  <a:lnTo>
                    <a:pt x="91691" y="12345"/>
                  </a:lnTo>
                  <a:lnTo>
                    <a:pt x="92105" y="9998"/>
                  </a:lnTo>
                  <a:lnTo>
                    <a:pt x="91988" y="7511"/>
                  </a:lnTo>
                  <a:lnTo>
                    <a:pt x="90861" y="7010"/>
                  </a:lnTo>
                  <a:lnTo>
                    <a:pt x="90071" y="7151"/>
                  </a:lnTo>
                  <a:lnTo>
                    <a:pt x="91910" y="3638"/>
                  </a:lnTo>
                  <a:lnTo>
                    <a:pt x="92637" y="3098"/>
                  </a:lnTo>
                  <a:lnTo>
                    <a:pt x="93318" y="3325"/>
                  </a:lnTo>
                  <a:lnTo>
                    <a:pt x="95016" y="2950"/>
                  </a:lnTo>
                  <a:lnTo>
                    <a:pt x="95908" y="1041"/>
                  </a:lnTo>
                  <a:lnTo>
                    <a:pt x="96619" y="0"/>
                  </a:lnTo>
                  <a:lnTo>
                    <a:pt x="97378" y="125"/>
                  </a:lnTo>
                  <a:lnTo>
                    <a:pt x="97746" y="712"/>
                  </a:lnTo>
                  <a:lnTo>
                    <a:pt x="97480" y="3614"/>
                  </a:lnTo>
                  <a:lnTo>
                    <a:pt x="97449" y="6032"/>
                  </a:lnTo>
                  <a:lnTo>
                    <a:pt x="96510" y="13417"/>
                  </a:lnTo>
                  <a:lnTo>
                    <a:pt x="95540" y="14693"/>
                  </a:lnTo>
                  <a:lnTo>
                    <a:pt x="95047" y="15725"/>
                  </a:lnTo>
                  <a:lnTo>
                    <a:pt x="94851" y="17149"/>
                  </a:lnTo>
                  <a:close/>
                  <a:moveTo>
                    <a:pt x="94491" y="27186"/>
                  </a:moveTo>
                  <a:lnTo>
                    <a:pt x="93584" y="27836"/>
                  </a:lnTo>
                  <a:lnTo>
                    <a:pt x="92935" y="27726"/>
                  </a:lnTo>
                  <a:lnTo>
                    <a:pt x="93068" y="26435"/>
                  </a:lnTo>
                  <a:lnTo>
                    <a:pt x="93459" y="25536"/>
                  </a:lnTo>
                  <a:lnTo>
                    <a:pt x="94397" y="25606"/>
                  </a:lnTo>
                  <a:lnTo>
                    <a:pt x="94625" y="26146"/>
                  </a:lnTo>
                  <a:lnTo>
                    <a:pt x="94491" y="27186"/>
                  </a:lnTo>
                  <a:close/>
                  <a:moveTo>
                    <a:pt x="24323" y="228124"/>
                  </a:moveTo>
                  <a:lnTo>
                    <a:pt x="22993" y="225120"/>
                  </a:lnTo>
                  <a:lnTo>
                    <a:pt x="21663" y="222115"/>
                  </a:lnTo>
                  <a:lnTo>
                    <a:pt x="20325" y="219111"/>
                  </a:lnTo>
                  <a:lnTo>
                    <a:pt x="18995" y="216099"/>
                  </a:lnTo>
                  <a:lnTo>
                    <a:pt x="18064" y="213987"/>
                  </a:lnTo>
                  <a:lnTo>
                    <a:pt x="16500" y="213244"/>
                  </a:lnTo>
                  <a:lnTo>
                    <a:pt x="15545" y="211014"/>
                  </a:lnTo>
                  <a:lnTo>
                    <a:pt x="14575" y="208729"/>
                  </a:lnTo>
                  <a:lnTo>
                    <a:pt x="13605" y="206445"/>
                  </a:lnTo>
                  <a:lnTo>
                    <a:pt x="12635" y="204160"/>
                  </a:lnTo>
                  <a:lnTo>
                    <a:pt x="11665" y="201876"/>
                  </a:lnTo>
                  <a:lnTo>
                    <a:pt x="10687" y="199584"/>
                  </a:lnTo>
                  <a:lnTo>
                    <a:pt x="9717" y="197292"/>
                  </a:lnTo>
                  <a:lnTo>
                    <a:pt x="8746" y="194999"/>
                  </a:lnTo>
                  <a:lnTo>
                    <a:pt x="7777" y="192707"/>
                  </a:lnTo>
                  <a:lnTo>
                    <a:pt x="6799" y="190415"/>
                  </a:lnTo>
                  <a:lnTo>
                    <a:pt x="5828" y="188122"/>
                  </a:lnTo>
                  <a:lnTo>
                    <a:pt x="4859" y="185822"/>
                  </a:lnTo>
                  <a:lnTo>
                    <a:pt x="3888" y="183522"/>
                  </a:lnTo>
                  <a:lnTo>
                    <a:pt x="2918" y="181222"/>
                  </a:lnTo>
                  <a:lnTo>
                    <a:pt x="1940" y="178922"/>
                  </a:lnTo>
                  <a:lnTo>
                    <a:pt x="970" y="176622"/>
                  </a:lnTo>
                  <a:lnTo>
                    <a:pt x="0" y="174322"/>
                  </a:lnTo>
                  <a:lnTo>
                    <a:pt x="3098" y="173234"/>
                  </a:lnTo>
                  <a:lnTo>
                    <a:pt x="6869" y="171912"/>
                  </a:lnTo>
                  <a:lnTo>
                    <a:pt x="10648" y="170590"/>
                  </a:lnTo>
                  <a:lnTo>
                    <a:pt x="14419" y="169268"/>
                  </a:lnTo>
                  <a:lnTo>
                    <a:pt x="18197" y="167946"/>
                  </a:lnTo>
                  <a:lnTo>
                    <a:pt x="21968" y="166624"/>
                  </a:lnTo>
                  <a:lnTo>
                    <a:pt x="25739" y="165294"/>
                  </a:lnTo>
                  <a:lnTo>
                    <a:pt x="29518" y="163972"/>
                  </a:lnTo>
                  <a:lnTo>
                    <a:pt x="33289" y="162649"/>
                  </a:lnTo>
                  <a:lnTo>
                    <a:pt x="37067" y="161319"/>
                  </a:lnTo>
                  <a:lnTo>
                    <a:pt x="40839" y="159989"/>
                  </a:lnTo>
                  <a:lnTo>
                    <a:pt x="44609" y="158667"/>
                  </a:lnTo>
                  <a:lnTo>
                    <a:pt x="48388" y="157337"/>
                  </a:lnTo>
                  <a:lnTo>
                    <a:pt x="52159" y="156007"/>
                  </a:lnTo>
                  <a:lnTo>
                    <a:pt x="55930" y="154677"/>
                  </a:lnTo>
                  <a:lnTo>
                    <a:pt x="59709" y="153347"/>
                  </a:lnTo>
                  <a:lnTo>
                    <a:pt x="63479" y="152017"/>
                  </a:lnTo>
                  <a:lnTo>
                    <a:pt x="65819" y="151196"/>
                  </a:lnTo>
                  <a:lnTo>
                    <a:pt x="66789" y="148098"/>
                  </a:lnTo>
                  <a:lnTo>
                    <a:pt x="67595" y="145524"/>
                  </a:lnTo>
                  <a:lnTo>
                    <a:pt x="68400" y="142950"/>
                  </a:lnTo>
                  <a:lnTo>
                    <a:pt x="69206" y="140368"/>
                  </a:lnTo>
                  <a:lnTo>
                    <a:pt x="70020" y="137786"/>
                  </a:lnTo>
                  <a:lnTo>
                    <a:pt x="70825" y="135205"/>
                  </a:lnTo>
                  <a:lnTo>
                    <a:pt x="71631" y="132623"/>
                  </a:lnTo>
                  <a:lnTo>
                    <a:pt x="72437" y="130033"/>
                  </a:lnTo>
                  <a:lnTo>
                    <a:pt x="73251" y="127444"/>
                  </a:lnTo>
                  <a:lnTo>
                    <a:pt x="74057" y="124854"/>
                  </a:lnTo>
                  <a:lnTo>
                    <a:pt x="74863" y="122265"/>
                  </a:lnTo>
                  <a:lnTo>
                    <a:pt x="75668" y="119667"/>
                  </a:lnTo>
                  <a:lnTo>
                    <a:pt x="76474" y="117070"/>
                  </a:lnTo>
                  <a:lnTo>
                    <a:pt x="77288" y="114473"/>
                  </a:lnTo>
                  <a:lnTo>
                    <a:pt x="78093" y="111875"/>
                  </a:lnTo>
                  <a:lnTo>
                    <a:pt x="78900" y="109270"/>
                  </a:lnTo>
                  <a:lnTo>
                    <a:pt x="79705" y="106665"/>
                  </a:lnTo>
                  <a:lnTo>
                    <a:pt x="80449" y="104279"/>
                  </a:lnTo>
                  <a:lnTo>
                    <a:pt x="79056" y="101979"/>
                  </a:lnTo>
                  <a:lnTo>
                    <a:pt x="77194" y="98880"/>
                  </a:lnTo>
                  <a:lnTo>
                    <a:pt x="75238" y="95642"/>
                  </a:lnTo>
                  <a:lnTo>
                    <a:pt x="73407" y="92591"/>
                  </a:lnTo>
                  <a:lnTo>
                    <a:pt x="72069" y="90369"/>
                  </a:lnTo>
                  <a:lnTo>
                    <a:pt x="70458" y="87685"/>
                  </a:lnTo>
                  <a:lnTo>
                    <a:pt x="70630" y="84235"/>
                  </a:lnTo>
                  <a:lnTo>
                    <a:pt x="70591" y="82506"/>
                  </a:lnTo>
                  <a:lnTo>
                    <a:pt x="70755" y="79854"/>
                  </a:lnTo>
                  <a:lnTo>
                    <a:pt x="72297" y="76169"/>
                  </a:lnTo>
                  <a:lnTo>
                    <a:pt x="74119" y="71475"/>
                  </a:lnTo>
                  <a:lnTo>
                    <a:pt x="75449" y="68353"/>
                  </a:lnTo>
                  <a:lnTo>
                    <a:pt x="76599" y="65631"/>
                  </a:lnTo>
                  <a:lnTo>
                    <a:pt x="77522" y="63448"/>
                  </a:lnTo>
                  <a:lnTo>
                    <a:pt x="78031" y="61195"/>
                  </a:lnTo>
                  <a:lnTo>
                    <a:pt x="77757" y="59607"/>
                  </a:lnTo>
                  <a:lnTo>
                    <a:pt x="77155" y="59028"/>
                  </a:lnTo>
                  <a:lnTo>
                    <a:pt x="76646" y="58277"/>
                  </a:lnTo>
                  <a:lnTo>
                    <a:pt x="78391" y="57072"/>
                  </a:lnTo>
                  <a:lnTo>
                    <a:pt x="81661" y="56290"/>
                  </a:lnTo>
                  <a:lnTo>
                    <a:pt x="83468" y="56454"/>
                  </a:lnTo>
                  <a:lnTo>
                    <a:pt x="85988" y="55875"/>
                  </a:lnTo>
                  <a:lnTo>
                    <a:pt x="87990" y="55351"/>
                  </a:lnTo>
                  <a:lnTo>
                    <a:pt x="88147" y="54647"/>
                  </a:lnTo>
                  <a:lnTo>
                    <a:pt x="87583" y="53458"/>
                  </a:lnTo>
                  <a:lnTo>
                    <a:pt x="86754" y="51721"/>
                  </a:lnTo>
                  <a:lnTo>
                    <a:pt x="83930" y="51541"/>
                  </a:lnTo>
                  <a:lnTo>
                    <a:pt x="83077" y="51056"/>
                  </a:lnTo>
                  <a:lnTo>
                    <a:pt x="84063" y="48490"/>
                  </a:lnTo>
                  <a:lnTo>
                    <a:pt x="84024" y="47676"/>
                  </a:lnTo>
                  <a:lnTo>
                    <a:pt x="83648" y="46714"/>
                  </a:lnTo>
                  <a:lnTo>
                    <a:pt x="83233" y="45102"/>
                  </a:lnTo>
                  <a:lnTo>
                    <a:pt x="83437" y="43021"/>
                  </a:lnTo>
                  <a:lnTo>
                    <a:pt x="84016" y="41605"/>
                  </a:lnTo>
                  <a:lnTo>
                    <a:pt x="84024" y="40463"/>
                  </a:lnTo>
                  <a:lnTo>
                    <a:pt x="83750" y="38116"/>
                  </a:lnTo>
                  <a:lnTo>
                    <a:pt x="83836" y="36027"/>
                  </a:lnTo>
                  <a:lnTo>
                    <a:pt x="84430" y="34987"/>
                  </a:lnTo>
                  <a:lnTo>
                    <a:pt x="85487" y="34016"/>
                  </a:lnTo>
                  <a:lnTo>
                    <a:pt x="86480" y="33523"/>
                  </a:lnTo>
                  <a:lnTo>
                    <a:pt x="87513" y="33555"/>
                  </a:lnTo>
                  <a:lnTo>
                    <a:pt x="88335" y="33969"/>
                  </a:lnTo>
                  <a:lnTo>
                    <a:pt x="88686" y="35065"/>
                  </a:lnTo>
                  <a:lnTo>
                    <a:pt x="88467" y="35824"/>
                  </a:lnTo>
                  <a:lnTo>
                    <a:pt x="87881" y="35925"/>
                  </a:lnTo>
                  <a:lnTo>
                    <a:pt x="87677" y="36246"/>
                  </a:lnTo>
                  <a:lnTo>
                    <a:pt x="88515" y="37709"/>
                  </a:lnTo>
                  <a:lnTo>
                    <a:pt x="89727" y="39141"/>
                  </a:lnTo>
                  <a:lnTo>
                    <a:pt x="90666" y="38898"/>
                  </a:lnTo>
                  <a:lnTo>
                    <a:pt x="91714" y="37772"/>
                  </a:lnTo>
                  <a:lnTo>
                    <a:pt x="92825" y="36864"/>
                  </a:lnTo>
                  <a:lnTo>
                    <a:pt x="94210" y="36058"/>
                  </a:lnTo>
                  <a:lnTo>
                    <a:pt x="95219" y="34501"/>
                  </a:lnTo>
                  <a:lnTo>
                    <a:pt x="96080" y="33492"/>
                  </a:lnTo>
                  <a:lnTo>
                    <a:pt x="96847" y="33351"/>
                  </a:lnTo>
                  <a:lnTo>
                    <a:pt x="99084" y="39673"/>
                  </a:lnTo>
                  <a:lnTo>
                    <a:pt x="102401" y="45579"/>
                  </a:lnTo>
                  <a:lnTo>
                    <a:pt x="105327" y="48834"/>
                  </a:lnTo>
                  <a:lnTo>
                    <a:pt x="108370" y="53246"/>
                  </a:lnTo>
                  <a:lnTo>
                    <a:pt x="112994" y="57299"/>
                  </a:lnTo>
                  <a:lnTo>
                    <a:pt x="115114" y="58684"/>
                  </a:lnTo>
                  <a:lnTo>
                    <a:pt x="123712" y="61524"/>
                  </a:lnTo>
                  <a:lnTo>
                    <a:pt x="128414" y="62587"/>
                  </a:lnTo>
                  <a:lnTo>
                    <a:pt x="134892" y="63605"/>
                  </a:lnTo>
                  <a:lnTo>
                    <a:pt x="139374" y="65811"/>
                  </a:lnTo>
                  <a:lnTo>
                    <a:pt x="140877" y="65952"/>
                  </a:lnTo>
                  <a:lnTo>
                    <a:pt x="143224" y="65294"/>
                  </a:lnTo>
                  <a:lnTo>
                    <a:pt x="144937" y="65349"/>
                  </a:lnTo>
                  <a:lnTo>
                    <a:pt x="149224" y="68353"/>
                  </a:lnTo>
                  <a:lnTo>
                    <a:pt x="150484" y="71201"/>
                  </a:lnTo>
                  <a:lnTo>
                    <a:pt x="152268" y="72703"/>
                  </a:lnTo>
                  <a:lnTo>
                    <a:pt x="153840" y="75066"/>
                  </a:lnTo>
                  <a:lnTo>
                    <a:pt x="154865" y="77538"/>
                  </a:lnTo>
                  <a:lnTo>
                    <a:pt x="158487" y="81301"/>
                  </a:lnTo>
                  <a:lnTo>
                    <a:pt x="161037" y="85534"/>
                  </a:lnTo>
                  <a:lnTo>
                    <a:pt x="163635" y="88663"/>
                  </a:lnTo>
                  <a:lnTo>
                    <a:pt x="165959" y="90611"/>
                  </a:lnTo>
                  <a:lnTo>
                    <a:pt x="169479" y="91378"/>
                  </a:lnTo>
                  <a:lnTo>
                    <a:pt x="172280" y="92254"/>
                  </a:lnTo>
                  <a:lnTo>
                    <a:pt x="172593" y="94343"/>
                  </a:lnTo>
                  <a:lnTo>
                    <a:pt x="172303" y="97065"/>
                  </a:lnTo>
                  <a:lnTo>
                    <a:pt x="171771" y="99076"/>
                  </a:lnTo>
                  <a:lnTo>
                    <a:pt x="169158" y="102988"/>
                  </a:lnTo>
                  <a:lnTo>
                    <a:pt x="168532" y="105397"/>
                  </a:lnTo>
                  <a:lnTo>
                    <a:pt x="165575" y="109372"/>
                  </a:lnTo>
                  <a:lnTo>
                    <a:pt x="162368" y="116030"/>
                  </a:lnTo>
                  <a:lnTo>
                    <a:pt x="160897" y="117516"/>
                  </a:lnTo>
                  <a:lnTo>
                    <a:pt x="155726" y="120943"/>
                  </a:lnTo>
                  <a:lnTo>
                    <a:pt x="151923" y="125066"/>
                  </a:lnTo>
                  <a:lnTo>
                    <a:pt x="147417" y="132216"/>
                  </a:lnTo>
                  <a:lnTo>
                    <a:pt x="143991" y="139289"/>
                  </a:lnTo>
                  <a:lnTo>
                    <a:pt x="142676" y="141550"/>
                  </a:lnTo>
                  <a:lnTo>
                    <a:pt x="139915" y="142019"/>
                  </a:lnTo>
                  <a:lnTo>
                    <a:pt x="138107" y="141823"/>
                  </a:lnTo>
                  <a:lnTo>
                    <a:pt x="136855" y="141158"/>
                  </a:lnTo>
                  <a:lnTo>
                    <a:pt x="137348" y="139226"/>
                  </a:lnTo>
                  <a:lnTo>
                    <a:pt x="137645" y="137075"/>
                  </a:lnTo>
                  <a:lnTo>
                    <a:pt x="135979" y="137301"/>
                  </a:lnTo>
                  <a:lnTo>
                    <a:pt x="134516" y="137747"/>
                  </a:lnTo>
                  <a:lnTo>
                    <a:pt x="131097" y="143028"/>
                  </a:lnTo>
                  <a:lnTo>
                    <a:pt x="129220" y="145344"/>
                  </a:lnTo>
                  <a:lnTo>
                    <a:pt x="128821" y="148278"/>
                  </a:lnTo>
                  <a:lnTo>
                    <a:pt x="127913" y="152064"/>
                  </a:lnTo>
                  <a:lnTo>
                    <a:pt x="126575" y="155546"/>
                  </a:lnTo>
                  <a:lnTo>
                    <a:pt x="125981" y="158472"/>
                  </a:lnTo>
                  <a:lnTo>
                    <a:pt x="126004" y="160130"/>
                  </a:lnTo>
                  <a:lnTo>
                    <a:pt x="127006" y="164175"/>
                  </a:lnTo>
                  <a:lnTo>
                    <a:pt x="127076" y="168313"/>
                  </a:lnTo>
                  <a:lnTo>
                    <a:pt x="127655" y="170794"/>
                  </a:lnTo>
                  <a:lnTo>
                    <a:pt x="128124" y="173766"/>
                  </a:lnTo>
                  <a:lnTo>
                    <a:pt x="126521" y="174682"/>
                  </a:lnTo>
                  <a:lnTo>
                    <a:pt x="125144" y="175136"/>
                  </a:lnTo>
                  <a:lnTo>
                    <a:pt x="119698" y="175464"/>
                  </a:lnTo>
                  <a:lnTo>
                    <a:pt x="114183" y="176419"/>
                  </a:lnTo>
                  <a:lnTo>
                    <a:pt x="109364" y="178140"/>
                  </a:lnTo>
                  <a:lnTo>
                    <a:pt x="106485" y="179853"/>
                  </a:lnTo>
                  <a:lnTo>
                    <a:pt x="102737" y="183679"/>
                  </a:lnTo>
                  <a:lnTo>
                    <a:pt x="100445" y="193372"/>
                  </a:lnTo>
                  <a:lnTo>
                    <a:pt x="96776" y="197456"/>
                  </a:lnTo>
                  <a:lnTo>
                    <a:pt x="94288" y="198309"/>
                  </a:lnTo>
                  <a:lnTo>
                    <a:pt x="88303" y="198668"/>
                  </a:lnTo>
                  <a:lnTo>
                    <a:pt x="79877" y="199795"/>
                  </a:lnTo>
                  <a:lnTo>
                    <a:pt x="76920" y="200773"/>
                  </a:lnTo>
                  <a:lnTo>
                    <a:pt x="72007" y="206672"/>
                  </a:lnTo>
                  <a:lnTo>
                    <a:pt x="71624" y="208526"/>
                  </a:lnTo>
                  <a:lnTo>
                    <a:pt x="72570" y="209864"/>
                  </a:lnTo>
                  <a:lnTo>
                    <a:pt x="72883" y="211342"/>
                  </a:lnTo>
                  <a:lnTo>
                    <a:pt x="72437" y="212727"/>
                  </a:lnTo>
                  <a:lnTo>
                    <a:pt x="70207" y="216459"/>
                  </a:lnTo>
                  <a:lnTo>
                    <a:pt x="67798" y="219166"/>
                  </a:lnTo>
                  <a:lnTo>
                    <a:pt x="61383" y="220864"/>
                  </a:lnTo>
                  <a:lnTo>
                    <a:pt x="59028" y="219854"/>
                  </a:lnTo>
                  <a:lnTo>
                    <a:pt x="56877" y="219346"/>
                  </a:lnTo>
                  <a:lnTo>
                    <a:pt x="52714" y="219291"/>
                  </a:lnTo>
                  <a:lnTo>
                    <a:pt x="45939" y="219932"/>
                  </a:lnTo>
                  <a:lnTo>
                    <a:pt x="43443" y="221935"/>
                  </a:lnTo>
                  <a:lnTo>
                    <a:pt x="39508" y="223351"/>
                  </a:lnTo>
                  <a:lnTo>
                    <a:pt x="35878" y="225534"/>
                  </a:lnTo>
                  <a:lnTo>
                    <a:pt x="29025" y="226363"/>
                  </a:lnTo>
                  <a:lnTo>
                    <a:pt x="24323" y="228124"/>
                  </a:lnTo>
                  <a:close/>
                  <a:moveTo>
                    <a:pt x="148074" y="145978"/>
                  </a:moveTo>
                  <a:lnTo>
                    <a:pt x="146689" y="146330"/>
                  </a:lnTo>
                  <a:lnTo>
                    <a:pt x="146290" y="146165"/>
                  </a:lnTo>
                  <a:lnTo>
                    <a:pt x="146298" y="143224"/>
                  </a:lnTo>
                  <a:lnTo>
                    <a:pt x="149521" y="139515"/>
                  </a:lnTo>
                  <a:lnTo>
                    <a:pt x="151642" y="135228"/>
                  </a:lnTo>
                  <a:lnTo>
                    <a:pt x="153105" y="139062"/>
                  </a:lnTo>
                  <a:lnTo>
                    <a:pt x="150562" y="141205"/>
                  </a:lnTo>
                  <a:lnTo>
                    <a:pt x="149185" y="144867"/>
                  </a:lnTo>
                  <a:lnTo>
                    <a:pt x="148074" y="14597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12F6BBC7-FF58-6AAD-B269-D87409155860}"/>
                </a:ext>
              </a:extLst>
            </p:cNvPr>
            <p:cNvSpPr>
              <a:spLocks/>
            </p:cNvSpPr>
            <p:nvPr/>
          </p:nvSpPr>
          <p:spPr>
            <a:xfrm>
              <a:off x="5427951" y="4438359"/>
              <a:ext cx="128007" cy="52401"/>
            </a:xfrm>
            <a:custGeom>
              <a:avLst/>
              <a:gdLst>
                <a:gd name="connsiteX0" fmla="*/ 124095 w 128007"/>
                <a:gd name="connsiteY0" fmla="*/ 20709 h 52401"/>
                <a:gd name="connsiteX1" fmla="*/ 123681 w 128007"/>
                <a:gd name="connsiteY1" fmla="*/ 21014 h 52401"/>
                <a:gd name="connsiteX2" fmla="*/ 122468 w 128007"/>
                <a:gd name="connsiteY2" fmla="*/ 22750 h 52401"/>
                <a:gd name="connsiteX3" fmla="*/ 121811 w 128007"/>
                <a:gd name="connsiteY3" fmla="*/ 24237 h 52401"/>
                <a:gd name="connsiteX4" fmla="*/ 123375 w 128007"/>
                <a:gd name="connsiteY4" fmla="*/ 25809 h 52401"/>
                <a:gd name="connsiteX5" fmla="*/ 123845 w 128007"/>
                <a:gd name="connsiteY5" fmla="*/ 27476 h 52401"/>
                <a:gd name="connsiteX6" fmla="*/ 124729 w 128007"/>
                <a:gd name="connsiteY6" fmla="*/ 29283 h 52401"/>
                <a:gd name="connsiteX7" fmla="*/ 126106 w 128007"/>
                <a:gd name="connsiteY7" fmla="*/ 31098 h 52401"/>
                <a:gd name="connsiteX8" fmla="*/ 127655 w 128007"/>
                <a:gd name="connsiteY8" fmla="*/ 34470 h 52401"/>
                <a:gd name="connsiteX9" fmla="*/ 128007 w 128007"/>
                <a:gd name="connsiteY9" fmla="*/ 35823 h 52401"/>
                <a:gd name="connsiteX10" fmla="*/ 127569 w 128007"/>
                <a:gd name="connsiteY10" fmla="*/ 36700 h 52401"/>
                <a:gd name="connsiteX11" fmla="*/ 126098 w 128007"/>
                <a:gd name="connsiteY11" fmla="*/ 37239 h 52401"/>
                <a:gd name="connsiteX12" fmla="*/ 124721 w 128007"/>
                <a:gd name="connsiteY12" fmla="*/ 38812 h 52401"/>
                <a:gd name="connsiteX13" fmla="*/ 124346 w 128007"/>
                <a:gd name="connsiteY13" fmla="*/ 40737 h 52401"/>
                <a:gd name="connsiteX14" fmla="*/ 124612 w 128007"/>
                <a:gd name="connsiteY14" fmla="*/ 41691 h 52401"/>
                <a:gd name="connsiteX15" fmla="*/ 120497 w 128007"/>
                <a:gd name="connsiteY15" fmla="*/ 44766 h 52401"/>
                <a:gd name="connsiteX16" fmla="*/ 119432 w 128007"/>
                <a:gd name="connsiteY16" fmla="*/ 45274 h 52401"/>
                <a:gd name="connsiteX17" fmla="*/ 118728 w 128007"/>
                <a:gd name="connsiteY17" fmla="*/ 44805 h 52401"/>
                <a:gd name="connsiteX18" fmla="*/ 117852 w 128007"/>
                <a:gd name="connsiteY18" fmla="*/ 43264 h 52401"/>
                <a:gd name="connsiteX19" fmla="*/ 116804 w 128007"/>
                <a:gd name="connsiteY19" fmla="*/ 42020 h 52401"/>
                <a:gd name="connsiteX20" fmla="*/ 116241 w 128007"/>
                <a:gd name="connsiteY20" fmla="*/ 41582 h 52401"/>
                <a:gd name="connsiteX21" fmla="*/ 115912 w 128007"/>
                <a:gd name="connsiteY21" fmla="*/ 41566 h 52401"/>
                <a:gd name="connsiteX22" fmla="*/ 115583 w 128007"/>
                <a:gd name="connsiteY22" fmla="*/ 41855 h 52401"/>
                <a:gd name="connsiteX23" fmla="*/ 115427 w 128007"/>
                <a:gd name="connsiteY23" fmla="*/ 42528 h 52401"/>
                <a:gd name="connsiteX24" fmla="*/ 115975 w 128007"/>
                <a:gd name="connsiteY24" fmla="*/ 45415 h 52401"/>
                <a:gd name="connsiteX25" fmla="*/ 115521 w 128007"/>
                <a:gd name="connsiteY25" fmla="*/ 46581 h 52401"/>
                <a:gd name="connsiteX26" fmla="*/ 114120 w 128007"/>
                <a:gd name="connsiteY26" fmla="*/ 47480 h 52401"/>
                <a:gd name="connsiteX27" fmla="*/ 112517 w 128007"/>
                <a:gd name="connsiteY27" fmla="*/ 52175 h 52401"/>
                <a:gd name="connsiteX28" fmla="*/ 111891 w 128007"/>
                <a:gd name="connsiteY28" fmla="*/ 51580 h 52401"/>
                <a:gd name="connsiteX29" fmla="*/ 106610 w 128007"/>
                <a:gd name="connsiteY29" fmla="*/ 45259 h 52401"/>
                <a:gd name="connsiteX30" fmla="*/ 102041 w 128007"/>
                <a:gd name="connsiteY30" fmla="*/ 37427 h 52401"/>
                <a:gd name="connsiteX31" fmla="*/ 101087 w 128007"/>
                <a:gd name="connsiteY31" fmla="*/ 33875 h 52401"/>
                <a:gd name="connsiteX32" fmla="*/ 102268 w 128007"/>
                <a:gd name="connsiteY32" fmla="*/ 33664 h 52401"/>
                <a:gd name="connsiteX33" fmla="*/ 103410 w 128007"/>
                <a:gd name="connsiteY33" fmla="*/ 33742 h 52401"/>
                <a:gd name="connsiteX34" fmla="*/ 104028 w 128007"/>
                <a:gd name="connsiteY34" fmla="*/ 33195 h 52401"/>
                <a:gd name="connsiteX35" fmla="*/ 104740 w 128007"/>
                <a:gd name="connsiteY35" fmla="*/ 32162 h 52401"/>
                <a:gd name="connsiteX36" fmla="*/ 104161 w 128007"/>
                <a:gd name="connsiteY36" fmla="*/ 29760 h 52401"/>
                <a:gd name="connsiteX37" fmla="*/ 106383 w 128007"/>
                <a:gd name="connsiteY37" fmla="*/ 27937 h 52401"/>
                <a:gd name="connsiteX38" fmla="*/ 107220 w 128007"/>
                <a:gd name="connsiteY38" fmla="*/ 26709 h 52401"/>
                <a:gd name="connsiteX39" fmla="*/ 107838 w 128007"/>
                <a:gd name="connsiteY39" fmla="*/ 26850 h 52401"/>
                <a:gd name="connsiteX40" fmla="*/ 109293 w 128007"/>
                <a:gd name="connsiteY40" fmla="*/ 28947 h 52401"/>
                <a:gd name="connsiteX41" fmla="*/ 111406 w 128007"/>
                <a:gd name="connsiteY41" fmla="*/ 30144 h 52401"/>
                <a:gd name="connsiteX42" fmla="*/ 113995 w 128007"/>
                <a:gd name="connsiteY42" fmla="*/ 31888 h 52401"/>
                <a:gd name="connsiteX43" fmla="*/ 115599 w 128007"/>
                <a:gd name="connsiteY43" fmla="*/ 32287 h 52401"/>
                <a:gd name="connsiteX44" fmla="*/ 113573 w 128007"/>
                <a:gd name="connsiteY44" fmla="*/ 30457 h 52401"/>
                <a:gd name="connsiteX45" fmla="*/ 110068 w 128007"/>
                <a:gd name="connsiteY45" fmla="*/ 28047 h 52401"/>
                <a:gd name="connsiteX46" fmla="*/ 109090 w 128007"/>
                <a:gd name="connsiteY46" fmla="*/ 26467 h 52401"/>
                <a:gd name="connsiteX47" fmla="*/ 108167 w 128007"/>
                <a:gd name="connsiteY47" fmla="*/ 24268 h 52401"/>
                <a:gd name="connsiteX48" fmla="*/ 106798 w 128007"/>
                <a:gd name="connsiteY48" fmla="*/ 25223 h 52401"/>
                <a:gd name="connsiteX49" fmla="*/ 106164 w 128007"/>
                <a:gd name="connsiteY49" fmla="*/ 26029 h 52401"/>
                <a:gd name="connsiteX50" fmla="*/ 105452 w 128007"/>
                <a:gd name="connsiteY50" fmla="*/ 26482 h 52401"/>
                <a:gd name="connsiteX51" fmla="*/ 104834 w 128007"/>
                <a:gd name="connsiteY51" fmla="*/ 25935 h 52401"/>
                <a:gd name="connsiteX52" fmla="*/ 104724 w 128007"/>
                <a:gd name="connsiteY52" fmla="*/ 25223 h 52401"/>
                <a:gd name="connsiteX53" fmla="*/ 102659 w 128007"/>
                <a:gd name="connsiteY53" fmla="*/ 25082 h 52401"/>
                <a:gd name="connsiteX54" fmla="*/ 102127 w 128007"/>
                <a:gd name="connsiteY54" fmla="*/ 24432 h 52401"/>
                <a:gd name="connsiteX55" fmla="*/ 101579 w 128007"/>
                <a:gd name="connsiteY55" fmla="*/ 24073 h 52401"/>
                <a:gd name="connsiteX56" fmla="*/ 101830 w 128007"/>
                <a:gd name="connsiteY56" fmla="*/ 25450 h 52401"/>
                <a:gd name="connsiteX57" fmla="*/ 102237 w 128007"/>
                <a:gd name="connsiteY57" fmla="*/ 26295 h 52401"/>
                <a:gd name="connsiteX58" fmla="*/ 102018 w 128007"/>
                <a:gd name="connsiteY58" fmla="*/ 27319 h 52401"/>
                <a:gd name="connsiteX59" fmla="*/ 101345 w 128007"/>
                <a:gd name="connsiteY59" fmla="*/ 27390 h 52401"/>
                <a:gd name="connsiteX60" fmla="*/ 100774 w 128007"/>
                <a:gd name="connsiteY60" fmla="*/ 26334 h 52401"/>
                <a:gd name="connsiteX61" fmla="*/ 100038 w 128007"/>
                <a:gd name="connsiteY61" fmla="*/ 25371 h 52401"/>
                <a:gd name="connsiteX62" fmla="*/ 99060 w 128007"/>
                <a:gd name="connsiteY62" fmla="*/ 21366 h 52401"/>
                <a:gd name="connsiteX63" fmla="*/ 96713 w 128007"/>
                <a:gd name="connsiteY63" fmla="*/ 19480 h 52401"/>
                <a:gd name="connsiteX64" fmla="*/ 95634 w 128007"/>
                <a:gd name="connsiteY64" fmla="*/ 18847 h 52401"/>
                <a:gd name="connsiteX65" fmla="*/ 94750 w 128007"/>
                <a:gd name="connsiteY65" fmla="*/ 18612 h 52401"/>
                <a:gd name="connsiteX66" fmla="*/ 93443 w 128007"/>
                <a:gd name="connsiteY66" fmla="*/ 17329 h 52401"/>
                <a:gd name="connsiteX67" fmla="*/ 91722 w 128007"/>
                <a:gd name="connsiteY67" fmla="*/ 16648 h 52401"/>
                <a:gd name="connsiteX68" fmla="*/ 89375 w 128007"/>
                <a:gd name="connsiteY68" fmla="*/ 14653 h 52401"/>
                <a:gd name="connsiteX69" fmla="*/ 86496 w 128007"/>
                <a:gd name="connsiteY69" fmla="*/ 13222 h 52401"/>
                <a:gd name="connsiteX70" fmla="*/ 82975 w 128007"/>
                <a:gd name="connsiteY70" fmla="*/ 12721 h 52401"/>
                <a:gd name="connsiteX71" fmla="*/ 78696 w 128007"/>
                <a:gd name="connsiteY71" fmla="*/ 13034 h 52401"/>
                <a:gd name="connsiteX72" fmla="*/ 77256 w 128007"/>
                <a:gd name="connsiteY72" fmla="*/ 13832 h 52401"/>
                <a:gd name="connsiteX73" fmla="*/ 76278 w 128007"/>
                <a:gd name="connsiteY73" fmla="*/ 14841 h 52401"/>
                <a:gd name="connsiteX74" fmla="*/ 75825 w 128007"/>
                <a:gd name="connsiteY74" fmla="*/ 15310 h 52401"/>
                <a:gd name="connsiteX75" fmla="*/ 73298 w 128007"/>
                <a:gd name="connsiteY75" fmla="*/ 16461 h 52401"/>
                <a:gd name="connsiteX76" fmla="*/ 72343 w 128007"/>
                <a:gd name="connsiteY76" fmla="*/ 18127 h 52401"/>
                <a:gd name="connsiteX77" fmla="*/ 71741 w 128007"/>
                <a:gd name="connsiteY77" fmla="*/ 19535 h 52401"/>
                <a:gd name="connsiteX78" fmla="*/ 70481 w 128007"/>
                <a:gd name="connsiteY78" fmla="*/ 21131 h 52401"/>
                <a:gd name="connsiteX79" fmla="*/ 71921 w 128007"/>
                <a:gd name="connsiteY79" fmla="*/ 22093 h 52401"/>
                <a:gd name="connsiteX80" fmla="*/ 63683 w 128007"/>
                <a:gd name="connsiteY80" fmla="*/ 27515 h 52401"/>
                <a:gd name="connsiteX81" fmla="*/ 62055 w 128007"/>
                <a:gd name="connsiteY81" fmla="*/ 28305 h 52401"/>
                <a:gd name="connsiteX82" fmla="*/ 58355 w 128007"/>
                <a:gd name="connsiteY82" fmla="*/ 28861 h 52401"/>
                <a:gd name="connsiteX83" fmla="*/ 57502 w 128007"/>
                <a:gd name="connsiteY83" fmla="*/ 29440 h 52401"/>
                <a:gd name="connsiteX84" fmla="*/ 56376 w 128007"/>
                <a:gd name="connsiteY84" fmla="*/ 30511 h 52401"/>
                <a:gd name="connsiteX85" fmla="*/ 56219 w 128007"/>
                <a:gd name="connsiteY85" fmla="*/ 32139 h 52401"/>
                <a:gd name="connsiteX86" fmla="*/ 56391 w 128007"/>
                <a:gd name="connsiteY86" fmla="*/ 33523 h 52401"/>
                <a:gd name="connsiteX87" fmla="*/ 57463 w 128007"/>
                <a:gd name="connsiteY87" fmla="*/ 34595 h 52401"/>
                <a:gd name="connsiteX88" fmla="*/ 58425 w 128007"/>
                <a:gd name="connsiteY88" fmla="*/ 35268 h 52401"/>
                <a:gd name="connsiteX89" fmla="*/ 60718 w 128007"/>
                <a:gd name="connsiteY89" fmla="*/ 38491 h 52401"/>
                <a:gd name="connsiteX90" fmla="*/ 64794 w 128007"/>
                <a:gd name="connsiteY90" fmla="*/ 42560 h 52401"/>
                <a:gd name="connsiteX91" fmla="*/ 65568 w 128007"/>
                <a:gd name="connsiteY91" fmla="*/ 44038 h 52401"/>
                <a:gd name="connsiteX92" fmla="*/ 66202 w 128007"/>
                <a:gd name="connsiteY92" fmla="*/ 46237 h 52401"/>
                <a:gd name="connsiteX93" fmla="*/ 64974 w 128007"/>
                <a:gd name="connsiteY93" fmla="*/ 47269 h 52401"/>
                <a:gd name="connsiteX94" fmla="*/ 64019 w 128007"/>
                <a:gd name="connsiteY94" fmla="*/ 47707 h 52401"/>
                <a:gd name="connsiteX95" fmla="*/ 60139 w 128007"/>
                <a:gd name="connsiteY95" fmla="*/ 47879 h 52401"/>
                <a:gd name="connsiteX96" fmla="*/ 58801 w 128007"/>
                <a:gd name="connsiteY96" fmla="*/ 48756 h 52401"/>
                <a:gd name="connsiteX97" fmla="*/ 58261 w 128007"/>
                <a:gd name="connsiteY97" fmla="*/ 50093 h 52401"/>
                <a:gd name="connsiteX98" fmla="*/ 56814 w 128007"/>
                <a:gd name="connsiteY98" fmla="*/ 51189 h 52401"/>
                <a:gd name="connsiteX99" fmla="*/ 51815 w 128007"/>
                <a:gd name="connsiteY99" fmla="*/ 52276 h 52401"/>
                <a:gd name="connsiteX100" fmla="*/ 47887 w 128007"/>
                <a:gd name="connsiteY100" fmla="*/ 52401 h 52401"/>
                <a:gd name="connsiteX101" fmla="*/ 46667 w 128007"/>
                <a:gd name="connsiteY101" fmla="*/ 51150 h 52401"/>
                <a:gd name="connsiteX102" fmla="*/ 46370 w 128007"/>
                <a:gd name="connsiteY102" fmla="*/ 47621 h 52401"/>
                <a:gd name="connsiteX103" fmla="*/ 43725 w 128007"/>
                <a:gd name="connsiteY103" fmla="*/ 41597 h 52401"/>
                <a:gd name="connsiteX104" fmla="*/ 43091 w 128007"/>
                <a:gd name="connsiteY104" fmla="*/ 37443 h 52401"/>
                <a:gd name="connsiteX105" fmla="*/ 42434 w 128007"/>
                <a:gd name="connsiteY105" fmla="*/ 37959 h 52401"/>
                <a:gd name="connsiteX106" fmla="*/ 41034 w 128007"/>
                <a:gd name="connsiteY106" fmla="*/ 38444 h 52401"/>
                <a:gd name="connsiteX107" fmla="*/ 40557 w 128007"/>
                <a:gd name="connsiteY107" fmla="*/ 39477 h 52401"/>
                <a:gd name="connsiteX108" fmla="*/ 40205 w 128007"/>
                <a:gd name="connsiteY108" fmla="*/ 42536 h 52401"/>
                <a:gd name="connsiteX109" fmla="*/ 39688 w 128007"/>
                <a:gd name="connsiteY109" fmla="*/ 43584 h 52401"/>
                <a:gd name="connsiteX110" fmla="*/ 38609 w 128007"/>
                <a:gd name="connsiteY110" fmla="*/ 43483 h 52401"/>
                <a:gd name="connsiteX111" fmla="*/ 36387 w 128007"/>
                <a:gd name="connsiteY111" fmla="*/ 42387 h 52401"/>
                <a:gd name="connsiteX112" fmla="*/ 33429 w 128007"/>
                <a:gd name="connsiteY112" fmla="*/ 41378 h 52401"/>
                <a:gd name="connsiteX113" fmla="*/ 29666 w 128007"/>
                <a:gd name="connsiteY113" fmla="*/ 34892 h 52401"/>
                <a:gd name="connsiteX114" fmla="*/ 29260 w 128007"/>
                <a:gd name="connsiteY114" fmla="*/ 33672 h 52401"/>
                <a:gd name="connsiteX115" fmla="*/ 28524 w 128007"/>
                <a:gd name="connsiteY115" fmla="*/ 32209 h 52401"/>
                <a:gd name="connsiteX116" fmla="*/ 25614 w 128007"/>
                <a:gd name="connsiteY116" fmla="*/ 31591 h 52401"/>
                <a:gd name="connsiteX117" fmla="*/ 23134 w 128007"/>
                <a:gd name="connsiteY117" fmla="*/ 30496 h 52401"/>
                <a:gd name="connsiteX118" fmla="*/ 20427 w 128007"/>
                <a:gd name="connsiteY118" fmla="*/ 30331 h 52401"/>
                <a:gd name="connsiteX119" fmla="*/ 19042 w 128007"/>
                <a:gd name="connsiteY119" fmla="*/ 30949 h 52401"/>
                <a:gd name="connsiteX120" fmla="*/ 17626 w 128007"/>
                <a:gd name="connsiteY120" fmla="*/ 30167 h 52401"/>
                <a:gd name="connsiteX121" fmla="*/ 17384 w 128007"/>
                <a:gd name="connsiteY121" fmla="*/ 28383 h 52401"/>
                <a:gd name="connsiteX122" fmla="*/ 14544 w 128007"/>
                <a:gd name="connsiteY122" fmla="*/ 29181 h 52401"/>
                <a:gd name="connsiteX123" fmla="*/ 10898 w 128007"/>
                <a:gd name="connsiteY123" fmla="*/ 28900 h 52401"/>
                <a:gd name="connsiteX124" fmla="*/ 7636 w 128007"/>
                <a:gd name="connsiteY124" fmla="*/ 28141 h 52401"/>
                <a:gd name="connsiteX125" fmla="*/ 5406 w 128007"/>
                <a:gd name="connsiteY125" fmla="*/ 28548 h 52401"/>
                <a:gd name="connsiteX126" fmla="*/ 3536 w 128007"/>
                <a:gd name="connsiteY126" fmla="*/ 29815 h 52401"/>
                <a:gd name="connsiteX127" fmla="*/ 3794 w 128007"/>
                <a:gd name="connsiteY127" fmla="*/ 33046 h 52401"/>
                <a:gd name="connsiteX128" fmla="*/ 3247 w 128007"/>
                <a:gd name="connsiteY128" fmla="*/ 33688 h 52401"/>
                <a:gd name="connsiteX129" fmla="*/ 3161 w 128007"/>
                <a:gd name="connsiteY129" fmla="*/ 32366 h 52401"/>
                <a:gd name="connsiteX130" fmla="*/ 2511 w 128007"/>
                <a:gd name="connsiteY130" fmla="*/ 30848 h 52401"/>
                <a:gd name="connsiteX131" fmla="*/ 1729 w 128007"/>
                <a:gd name="connsiteY131" fmla="*/ 29588 h 52401"/>
                <a:gd name="connsiteX132" fmla="*/ 86 w 128007"/>
                <a:gd name="connsiteY132" fmla="*/ 28282 h 52401"/>
                <a:gd name="connsiteX133" fmla="*/ 0 w 128007"/>
                <a:gd name="connsiteY133" fmla="*/ 27804 h 52401"/>
                <a:gd name="connsiteX134" fmla="*/ 649 w 128007"/>
                <a:gd name="connsiteY134" fmla="*/ 27147 h 52401"/>
                <a:gd name="connsiteX135" fmla="*/ 3630 w 128007"/>
                <a:gd name="connsiteY135" fmla="*/ 25254 h 52401"/>
                <a:gd name="connsiteX136" fmla="*/ 3998 w 128007"/>
                <a:gd name="connsiteY136" fmla="*/ 24464 h 52401"/>
                <a:gd name="connsiteX137" fmla="*/ 4045 w 128007"/>
                <a:gd name="connsiteY137" fmla="*/ 22821 h 52401"/>
                <a:gd name="connsiteX138" fmla="*/ 3755 w 128007"/>
                <a:gd name="connsiteY138" fmla="*/ 21248 h 52401"/>
                <a:gd name="connsiteX139" fmla="*/ 2410 w 128007"/>
                <a:gd name="connsiteY139" fmla="*/ 18933 h 52401"/>
                <a:gd name="connsiteX140" fmla="*/ 3176 w 128007"/>
                <a:gd name="connsiteY140" fmla="*/ 17501 h 52401"/>
                <a:gd name="connsiteX141" fmla="*/ 4718 w 128007"/>
                <a:gd name="connsiteY141" fmla="*/ 16351 h 52401"/>
                <a:gd name="connsiteX142" fmla="*/ 6298 w 128007"/>
                <a:gd name="connsiteY142" fmla="*/ 15443 h 52401"/>
                <a:gd name="connsiteX143" fmla="*/ 6564 w 128007"/>
                <a:gd name="connsiteY143" fmla="*/ 15060 h 52401"/>
                <a:gd name="connsiteX144" fmla="*/ 6274 w 128007"/>
                <a:gd name="connsiteY144" fmla="*/ 14270 h 52401"/>
                <a:gd name="connsiteX145" fmla="*/ 5351 w 128007"/>
                <a:gd name="connsiteY145" fmla="*/ 13417 h 52401"/>
                <a:gd name="connsiteX146" fmla="*/ 3192 w 128007"/>
                <a:gd name="connsiteY146" fmla="*/ 11970 h 52401"/>
                <a:gd name="connsiteX147" fmla="*/ 1893 w 128007"/>
                <a:gd name="connsiteY147" fmla="*/ 11876 h 52401"/>
                <a:gd name="connsiteX148" fmla="*/ 1839 w 128007"/>
                <a:gd name="connsiteY148" fmla="*/ 7706 h 52401"/>
                <a:gd name="connsiteX149" fmla="*/ 1901 w 128007"/>
                <a:gd name="connsiteY149" fmla="*/ 3278 h 52401"/>
                <a:gd name="connsiteX150" fmla="*/ 2230 w 128007"/>
                <a:gd name="connsiteY150" fmla="*/ 2840 h 52401"/>
                <a:gd name="connsiteX151" fmla="*/ 3020 w 128007"/>
                <a:gd name="connsiteY151" fmla="*/ 2574 h 52401"/>
                <a:gd name="connsiteX152" fmla="*/ 3654 w 128007"/>
                <a:gd name="connsiteY152" fmla="*/ 1901 h 52401"/>
                <a:gd name="connsiteX153" fmla="*/ 4006 w 128007"/>
                <a:gd name="connsiteY153" fmla="*/ 587 h 52401"/>
                <a:gd name="connsiteX154" fmla="*/ 4952 w 128007"/>
                <a:gd name="connsiteY154" fmla="*/ 117 h 52401"/>
                <a:gd name="connsiteX155" fmla="*/ 6658 w 128007"/>
                <a:gd name="connsiteY155" fmla="*/ 1126 h 52401"/>
                <a:gd name="connsiteX156" fmla="*/ 8402 w 128007"/>
                <a:gd name="connsiteY156" fmla="*/ 2018 h 52401"/>
                <a:gd name="connsiteX157" fmla="*/ 9122 w 128007"/>
                <a:gd name="connsiteY157" fmla="*/ 1721 h 52401"/>
                <a:gd name="connsiteX158" fmla="*/ 9662 w 128007"/>
                <a:gd name="connsiteY158" fmla="*/ 1283 h 52401"/>
                <a:gd name="connsiteX159" fmla="*/ 10045 w 128007"/>
                <a:gd name="connsiteY159" fmla="*/ 853 h 52401"/>
                <a:gd name="connsiteX160" fmla="*/ 10170 w 128007"/>
                <a:gd name="connsiteY160" fmla="*/ 446 h 52401"/>
                <a:gd name="connsiteX161" fmla="*/ 11563 w 128007"/>
                <a:gd name="connsiteY161" fmla="*/ 1627 h 52401"/>
                <a:gd name="connsiteX162" fmla="*/ 14403 w 128007"/>
                <a:gd name="connsiteY162" fmla="*/ 3724 h 52401"/>
                <a:gd name="connsiteX163" fmla="*/ 14567 w 128007"/>
                <a:gd name="connsiteY163" fmla="*/ 4749 h 52401"/>
                <a:gd name="connsiteX164" fmla="*/ 14301 w 128007"/>
                <a:gd name="connsiteY164" fmla="*/ 5735 h 52401"/>
                <a:gd name="connsiteX165" fmla="*/ 15084 w 128007"/>
                <a:gd name="connsiteY165" fmla="*/ 8567 h 52401"/>
                <a:gd name="connsiteX166" fmla="*/ 16554 w 128007"/>
                <a:gd name="connsiteY166" fmla="*/ 8974 h 52401"/>
                <a:gd name="connsiteX167" fmla="*/ 18041 w 128007"/>
                <a:gd name="connsiteY167" fmla="*/ 8426 h 52401"/>
                <a:gd name="connsiteX168" fmla="*/ 18409 w 128007"/>
                <a:gd name="connsiteY168" fmla="*/ 8950 h 52401"/>
                <a:gd name="connsiteX169" fmla="*/ 18135 w 128007"/>
                <a:gd name="connsiteY169" fmla="*/ 9474 h 52401"/>
                <a:gd name="connsiteX170" fmla="*/ 17368 w 128007"/>
                <a:gd name="connsiteY170" fmla="*/ 10061 h 52401"/>
                <a:gd name="connsiteX171" fmla="*/ 17180 w 128007"/>
                <a:gd name="connsiteY171" fmla="*/ 12494 h 52401"/>
                <a:gd name="connsiteX172" fmla="*/ 19613 w 128007"/>
                <a:gd name="connsiteY172" fmla="*/ 13628 h 52401"/>
                <a:gd name="connsiteX173" fmla="*/ 20834 w 128007"/>
                <a:gd name="connsiteY173" fmla="*/ 14622 h 52401"/>
                <a:gd name="connsiteX174" fmla="*/ 24871 w 128007"/>
                <a:gd name="connsiteY174" fmla="*/ 14153 h 52401"/>
                <a:gd name="connsiteX175" fmla="*/ 26357 w 128007"/>
                <a:gd name="connsiteY175" fmla="*/ 14418 h 52401"/>
                <a:gd name="connsiteX176" fmla="*/ 27374 w 128007"/>
                <a:gd name="connsiteY176" fmla="*/ 14129 h 52401"/>
                <a:gd name="connsiteX177" fmla="*/ 26248 w 128007"/>
                <a:gd name="connsiteY177" fmla="*/ 12173 h 52401"/>
                <a:gd name="connsiteX178" fmla="*/ 24738 w 128007"/>
                <a:gd name="connsiteY178" fmla="*/ 10726 h 52401"/>
                <a:gd name="connsiteX179" fmla="*/ 24863 w 128007"/>
                <a:gd name="connsiteY179" fmla="*/ 10077 h 52401"/>
                <a:gd name="connsiteX180" fmla="*/ 26005 w 128007"/>
                <a:gd name="connsiteY180" fmla="*/ 10562 h 52401"/>
                <a:gd name="connsiteX181" fmla="*/ 26881 w 128007"/>
                <a:gd name="connsiteY181" fmla="*/ 11547 h 52401"/>
                <a:gd name="connsiteX182" fmla="*/ 28868 w 128007"/>
                <a:gd name="connsiteY182" fmla="*/ 12768 h 52401"/>
                <a:gd name="connsiteX183" fmla="*/ 32522 w 128007"/>
                <a:gd name="connsiteY183" fmla="*/ 17008 h 52401"/>
                <a:gd name="connsiteX184" fmla="*/ 36715 w 128007"/>
                <a:gd name="connsiteY184" fmla="*/ 18033 h 52401"/>
                <a:gd name="connsiteX185" fmla="*/ 40033 w 128007"/>
                <a:gd name="connsiteY185" fmla="*/ 17900 h 52401"/>
                <a:gd name="connsiteX186" fmla="*/ 43123 w 128007"/>
                <a:gd name="connsiteY186" fmla="*/ 17329 h 52401"/>
                <a:gd name="connsiteX187" fmla="*/ 48044 w 128007"/>
                <a:gd name="connsiteY187" fmla="*/ 15686 h 52401"/>
                <a:gd name="connsiteX188" fmla="*/ 51611 w 128007"/>
                <a:gd name="connsiteY188" fmla="*/ 12713 h 52401"/>
                <a:gd name="connsiteX189" fmla="*/ 54451 w 128007"/>
                <a:gd name="connsiteY189" fmla="*/ 11391 h 52401"/>
                <a:gd name="connsiteX190" fmla="*/ 63667 w 128007"/>
                <a:gd name="connsiteY190" fmla="*/ 8567 h 52401"/>
                <a:gd name="connsiteX191" fmla="*/ 66937 w 128007"/>
                <a:gd name="connsiteY191" fmla="*/ 5609 h 52401"/>
                <a:gd name="connsiteX192" fmla="*/ 68322 w 128007"/>
                <a:gd name="connsiteY192" fmla="*/ 5226 h 52401"/>
                <a:gd name="connsiteX193" fmla="*/ 69636 w 128007"/>
                <a:gd name="connsiteY193" fmla="*/ 4858 h 52401"/>
                <a:gd name="connsiteX194" fmla="*/ 72531 w 128007"/>
                <a:gd name="connsiteY194" fmla="*/ 2621 h 52401"/>
                <a:gd name="connsiteX195" fmla="*/ 74088 w 128007"/>
                <a:gd name="connsiteY195" fmla="*/ 876 h 52401"/>
                <a:gd name="connsiteX196" fmla="*/ 75731 w 128007"/>
                <a:gd name="connsiteY196" fmla="*/ 0 h 52401"/>
                <a:gd name="connsiteX197" fmla="*/ 80605 w 128007"/>
                <a:gd name="connsiteY197" fmla="*/ 634 h 52401"/>
                <a:gd name="connsiteX198" fmla="*/ 83766 w 128007"/>
                <a:gd name="connsiteY198" fmla="*/ 1455 h 52401"/>
                <a:gd name="connsiteX199" fmla="*/ 85948 w 128007"/>
                <a:gd name="connsiteY199" fmla="*/ 1346 h 52401"/>
                <a:gd name="connsiteX200" fmla="*/ 88045 w 128007"/>
                <a:gd name="connsiteY200" fmla="*/ 1932 h 52401"/>
                <a:gd name="connsiteX201" fmla="*/ 88960 w 128007"/>
                <a:gd name="connsiteY201" fmla="*/ 3200 h 52401"/>
                <a:gd name="connsiteX202" fmla="*/ 89915 w 128007"/>
                <a:gd name="connsiteY202" fmla="*/ 3740 h 52401"/>
                <a:gd name="connsiteX203" fmla="*/ 95070 w 128007"/>
                <a:gd name="connsiteY203" fmla="*/ 3599 h 52401"/>
                <a:gd name="connsiteX204" fmla="*/ 99295 w 128007"/>
                <a:gd name="connsiteY204" fmla="*/ 4225 h 52401"/>
                <a:gd name="connsiteX205" fmla="*/ 108550 w 128007"/>
                <a:gd name="connsiteY205" fmla="*/ 7980 h 52401"/>
                <a:gd name="connsiteX206" fmla="*/ 114089 w 128007"/>
                <a:gd name="connsiteY206" fmla="*/ 11696 h 52401"/>
                <a:gd name="connsiteX207" fmla="*/ 117023 w 128007"/>
                <a:gd name="connsiteY207" fmla="*/ 15639 h 52401"/>
                <a:gd name="connsiteX208" fmla="*/ 124095 w 128007"/>
                <a:gd name="connsiteY208" fmla="*/ 20709 h 52401"/>
                <a:gd name="connsiteX209" fmla="*/ 17399 w 128007"/>
                <a:gd name="connsiteY209" fmla="*/ 4749 h 52401"/>
                <a:gd name="connsiteX210" fmla="*/ 17157 w 128007"/>
                <a:gd name="connsiteY210" fmla="*/ 5781 h 52401"/>
                <a:gd name="connsiteX211" fmla="*/ 15459 w 128007"/>
                <a:gd name="connsiteY211" fmla="*/ 3927 h 52401"/>
                <a:gd name="connsiteX212" fmla="*/ 16468 w 128007"/>
                <a:gd name="connsiteY212" fmla="*/ 3622 h 52401"/>
                <a:gd name="connsiteX213" fmla="*/ 16828 w 128007"/>
                <a:gd name="connsiteY213" fmla="*/ 3661 h 52401"/>
                <a:gd name="connsiteX214" fmla="*/ 17399 w 128007"/>
                <a:gd name="connsiteY214" fmla="*/ 4749 h 52401"/>
                <a:gd name="connsiteX215" fmla="*/ 90627 w 128007"/>
                <a:gd name="connsiteY215" fmla="*/ 29174 h 52401"/>
                <a:gd name="connsiteX216" fmla="*/ 90189 w 128007"/>
                <a:gd name="connsiteY216" fmla="*/ 30105 h 52401"/>
                <a:gd name="connsiteX217" fmla="*/ 89164 w 128007"/>
                <a:gd name="connsiteY217" fmla="*/ 28024 h 52401"/>
                <a:gd name="connsiteX218" fmla="*/ 89328 w 128007"/>
                <a:gd name="connsiteY218" fmla="*/ 27492 h 52401"/>
                <a:gd name="connsiteX219" fmla="*/ 89258 w 128007"/>
                <a:gd name="connsiteY219" fmla="*/ 25614 h 52401"/>
                <a:gd name="connsiteX220" fmla="*/ 90235 w 128007"/>
                <a:gd name="connsiteY220" fmla="*/ 25121 h 52401"/>
                <a:gd name="connsiteX221" fmla="*/ 90955 w 128007"/>
                <a:gd name="connsiteY221" fmla="*/ 25082 h 52401"/>
                <a:gd name="connsiteX222" fmla="*/ 91550 w 128007"/>
                <a:gd name="connsiteY222" fmla="*/ 25348 h 52401"/>
                <a:gd name="connsiteX223" fmla="*/ 91925 w 128007"/>
                <a:gd name="connsiteY223" fmla="*/ 27562 h 52401"/>
                <a:gd name="connsiteX224" fmla="*/ 91612 w 128007"/>
                <a:gd name="connsiteY224" fmla="*/ 28563 h 52401"/>
                <a:gd name="connsiteX225" fmla="*/ 90627 w 128007"/>
                <a:gd name="connsiteY225" fmla="*/ 29174 h 52401"/>
                <a:gd name="connsiteX226" fmla="*/ 86957 w 128007"/>
                <a:gd name="connsiteY226" fmla="*/ 29619 h 52401"/>
                <a:gd name="connsiteX227" fmla="*/ 85972 w 128007"/>
                <a:gd name="connsiteY227" fmla="*/ 30597 h 52401"/>
                <a:gd name="connsiteX228" fmla="*/ 85596 w 128007"/>
                <a:gd name="connsiteY228" fmla="*/ 29674 h 52401"/>
                <a:gd name="connsiteX229" fmla="*/ 86285 w 128007"/>
                <a:gd name="connsiteY229" fmla="*/ 28712 h 52401"/>
                <a:gd name="connsiteX230" fmla="*/ 86527 w 128007"/>
                <a:gd name="connsiteY230" fmla="*/ 28704 h 52401"/>
                <a:gd name="connsiteX231" fmla="*/ 86957 w 128007"/>
                <a:gd name="connsiteY231" fmla="*/ 29619 h 52401"/>
                <a:gd name="connsiteX232" fmla="*/ 31239 w 128007"/>
                <a:gd name="connsiteY232" fmla="*/ 49906 h 52401"/>
                <a:gd name="connsiteX233" fmla="*/ 30034 w 128007"/>
                <a:gd name="connsiteY233" fmla="*/ 50023 h 52401"/>
                <a:gd name="connsiteX234" fmla="*/ 27578 w 128007"/>
                <a:gd name="connsiteY234" fmla="*/ 49076 h 52401"/>
                <a:gd name="connsiteX235" fmla="*/ 25778 w 128007"/>
                <a:gd name="connsiteY235" fmla="*/ 47254 h 52401"/>
                <a:gd name="connsiteX236" fmla="*/ 25630 w 128007"/>
                <a:gd name="connsiteY236" fmla="*/ 46667 h 52401"/>
                <a:gd name="connsiteX237" fmla="*/ 25669 w 128007"/>
                <a:gd name="connsiteY237" fmla="*/ 46057 h 52401"/>
                <a:gd name="connsiteX238" fmla="*/ 26647 w 128007"/>
                <a:gd name="connsiteY238" fmla="*/ 44194 h 52401"/>
                <a:gd name="connsiteX239" fmla="*/ 27961 w 128007"/>
                <a:gd name="connsiteY239" fmla="*/ 43553 h 52401"/>
                <a:gd name="connsiteX240" fmla="*/ 28477 w 128007"/>
                <a:gd name="connsiteY240" fmla="*/ 43561 h 52401"/>
                <a:gd name="connsiteX241" fmla="*/ 29737 w 128007"/>
                <a:gd name="connsiteY241" fmla="*/ 45712 h 52401"/>
                <a:gd name="connsiteX242" fmla="*/ 28884 w 128007"/>
                <a:gd name="connsiteY242" fmla="*/ 46542 h 52401"/>
                <a:gd name="connsiteX243" fmla="*/ 29228 w 128007"/>
                <a:gd name="connsiteY243" fmla="*/ 47872 h 52401"/>
                <a:gd name="connsiteX244" fmla="*/ 31012 w 128007"/>
                <a:gd name="connsiteY244" fmla="*/ 48857 h 52401"/>
                <a:gd name="connsiteX245" fmla="*/ 31239 w 128007"/>
                <a:gd name="connsiteY245" fmla="*/ 49906 h 5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</a:cxnLst>
              <a:rect l="l" t="t" r="r" b="b"/>
              <a:pathLst>
                <a:path w="128007" h="52401">
                  <a:moveTo>
                    <a:pt x="124095" y="20709"/>
                  </a:moveTo>
                  <a:lnTo>
                    <a:pt x="123681" y="21014"/>
                  </a:lnTo>
                  <a:lnTo>
                    <a:pt x="122468" y="22750"/>
                  </a:lnTo>
                  <a:lnTo>
                    <a:pt x="121811" y="24237"/>
                  </a:lnTo>
                  <a:lnTo>
                    <a:pt x="123375" y="25809"/>
                  </a:lnTo>
                  <a:lnTo>
                    <a:pt x="123845" y="27476"/>
                  </a:lnTo>
                  <a:lnTo>
                    <a:pt x="124729" y="29283"/>
                  </a:lnTo>
                  <a:lnTo>
                    <a:pt x="126106" y="31098"/>
                  </a:lnTo>
                  <a:lnTo>
                    <a:pt x="127655" y="34470"/>
                  </a:lnTo>
                  <a:lnTo>
                    <a:pt x="128007" y="35823"/>
                  </a:lnTo>
                  <a:lnTo>
                    <a:pt x="127569" y="36700"/>
                  </a:lnTo>
                  <a:lnTo>
                    <a:pt x="126098" y="37239"/>
                  </a:lnTo>
                  <a:lnTo>
                    <a:pt x="124721" y="38812"/>
                  </a:lnTo>
                  <a:lnTo>
                    <a:pt x="124346" y="40737"/>
                  </a:lnTo>
                  <a:lnTo>
                    <a:pt x="124612" y="41691"/>
                  </a:lnTo>
                  <a:lnTo>
                    <a:pt x="120497" y="44766"/>
                  </a:lnTo>
                  <a:lnTo>
                    <a:pt x="119432" y="45274"/>
                  </a:lnTo>
                  <a:lnTo>
                    <a:pt x="118728" y="44805"/>
                  </a:lnTo>
                  <a:lnTo>
                    <a:pt x="117852" y="43264"/>
                  </a:lnTo>
                  <a:lnTo>
                    <a:pt x="116804" y="42020"/>
                  </a:lnTo>
                  <a:lnTo>
                    <a:pt x="116241" y="41582"/>
                  </a:lnTo>
                  <a:lnTo>
                    <a:pt x="115912" y="41566"/>
                  </a:lnTo>
                  <a:lnTo>
                    <a:pt x="115583" y="41855"/>
                  </a:lnTo>
                  <a:lnTo>
                    <a:pt x="115427" y="42528"/>
                  </a:lnTo>
                  <a:lnTo>
                    <a:pt x="115975" y="45415"/>
                  </a:lnTo>
                  <a:lnTo>
                    <a:pt x="115521" y="46581"/>
                  </a:lnTo>
                  <a:lnTo>
                    <a:pt x="114120" y="47480"/>
                  </a:lnTo>
                  <a:lnTo>
                    <a:pt x="112517" y="52175"/>
                  </a:lnTo>
                  <a:lnTo>
                    <a:pt x="111891" y="51580"/>
                  </a:lnTo>
                  <a:lnTo>
                    <a:pt x="106610" y="45259"/>
                  </a:lnTo>
                  <a:lnTo>
                    <a:pt x="102041" y="37427"/>
                  </a:lnTo>
                  <a:lnTo>
                    <a:pt x="101087" y="33875"/>
                  </a:lnTo>
                  <a:lnTo>
                    <a:pt x="102268" y="33664"/>
                  </a:lnTo>
                  <a:lnTo>
                    <a:pt x="103410" y="33742"/>
                  </a:lnTo>
                  <a:lnTo>
                    <a:pt x="104028" y="33195"/>
                  </a:lnTo>
                  <a:lnTo>
                    <a:pt x="104740" y="32162"/>
                  </a:lnTo>
                  <a:lnTo>
                    <a:pt x="104161" y="29760"/>
                  </a:lnTo>
                  <a:lnTo>
                    <a:pt x="106383" y="27937"/>
                  </a:lnTo>
                  <a:lnTo>
                    <a:pt x="107220" y="26709"/>
                  </a:lnTo>
                  <a:lnTo>
                    <a:pt x="107838" y="26850"/>
                  </a:lnTo>
                  <a:lnTo>
                    <a:pt x="109293" y="28947"/>
                  </a:lnTo>
                  <a:lnTo>
                    <a:pt x="111406" y="30144"/>
                  </a:lnTo>
                  <a:lnTo>
                    <a:pt x="113995" y="31888"/>
                  </a:lnTo>
                  <a:lnTo>
                    <a:pt x="115599" y="32287"/>
                  </a:lnTo>
                  <a:lnTo>
                    <a:pt x="113573" y="30457"/>
                  </a:lnTo>
                  <a:lnTo>
                    <a:pt x="110068" y="28047"/>
                  </a:lnTo>
                  <a:lnTo>
                    <a:pt x="109090" y="26467"/>
                  </a:lnTo>
                  <a:lnTo>
                    <a:pt x="108167" y="24268"/>
                  </a:lnTo>
                  <a:lnTo>
                    <a:pt x="106798" y="25223"/>
                  </a:lnTo>
                  <a:lnTo>
                    <a:pt x="106164" y="26029"/>
                  </a:lnTo>
                  <a:lnTo>
                    <a:pt x="105452" y="26482"/>
                  </a:lnTo>
                  <a:lnTo>
                    <a:pt x="104834" y="25935"/>
                  </a:lnTo>
                  <a:lnTo>
                    <a:pt x="104724" y="25223"/>
                  </a:lnTo>
                  <a:lnTo>
                    <a:pt x="102659" y="25082"/>
                  </a:lnTo>
                  <a:lnTo>
                    <a:pt x="102127" y="24432"/>
                  </a:lnTo>
                  <a:lnTo>
                    <a:pt x="101579" y="24073"/>
                  </a:lnTo>
                  <a:lnTo>
                    <a:pt x="101830" y="25450"/>
                  </a:lnTo>
                  <a:lnTo>
                    <a:pt x="102237" y="26295"/>
                  </a:lnTo>
                  <a:lnTo>
                    <a:pt x="102018" y="27319"/>
                  </a:lnTo>
                  <a:lnTo>
                    <a:pt x="101345" y="27390"/>
                  </a:lnTo>
                  <a:lnTo>
                    <a:pt x="100774" y="26334"/>
                  </a:lnTo>
                  <a:lnTo>
                    <a:pt x="100038" y="25371"/>
                  </a:lnTo>
                  <a:lnTo>
                    <a:pt x="99060" y="21366"/>
                  </a:lnTo>
                  <a:lnTo>
                    <a:pt x="96713" y="19480"/>
                  </a:lnTo>
                  <a:lnTo>
                    <a:pt x="95634" y="18847"/>
                  </a:lnTo>
                  <a:lnTo>
                    <a:pt x="94750" y="18612"/>
                  </a:lnTo>
                  <a:lnTo>
                    <a:pt x="93443" y="17329"/>
                  </a:lnTo>
                  <a:lnTo>
                    <a:pt x="91722" y="16648"/>
                  </a:lnTo>
                  <a:lnTo>
                    <a:pt x="89375" y="14653"/>
                  </a:lnTo>
                  <a:lnTo>
                    <a:pt x="86496" y="13222"/>
                  </a:lnTo>
                  <a:lnTo>
                    <a:pt x="82975" y="12721"/>
                  </a:lnTo>
                  <a:lnTo>
                    <a:pt x="78696" y="13034"/>
                  </a:lnTo>
                  <a:lnTo>
                    <a:pt x="77256" y="13832"/>
                  </a:lnTo>
                  <a:lnTo>
                    <a:pt x="76278" y="14841"/>
                  </a:lnTo>
                  <a:lnTo>
                    <a:pt x="75825" y="15310"/>
                  </a:lnTo>
                  <a:lnTo>
                    <a:pt x="73298" y="16461"/>
                  </a:lnTo>
                  <a:lnTo>
                    <a:pt x="72343" y="18127"/>
                  </a:lnTo>
                  <a:lnTo>
                    <a:pt x="71741" y="19535"/>
                  </a:lnTo>
                  <a:lnTo>
                    <a:pt x="70481" y="21131"/>
                  </a:lnTo>
                  <a:lnTo>
                    <a:pt x="71921" y="22093"/>
                  </a:lnTo>
                  <a:lnTo>
                    <a:pt x="63683" y="27515"/>
                  </a:lnTo>
                  <a:lnTo>
                    <a:pt x="62055" y="28305"/>
                  </a:lnTo>
                  <a:lnTo>
                    <a:pt x="58355" y="28861"/>
                  </a:lnTo>
                  <a:lnTo>
                    <a:pt x="57502" y="29440"/>
                  </a:lnTo>
                  <a:lnTo>
                    <a:pt x="56376" y="30511"/>
                  </a:lnTo>
                  <a:lnTo>
                    <a:pt x="56219" y="32139"/>
                  </a:lnTo>
                  <a:lnTo>
                    <a:pt x="56391" y="33523"/>
                  </a:lnTo>
                  <a:lnTo>
                    <a:pt x="57463" y="34595"/>
                  </a:lnTo>
                  <a:lnTo>
                    <a:pt x="58425" y="35268"/>
                  </a:lnTo>
                  <a:lnTo>
                    <a:pt x="60718" y="38491"/>
                  </a:lnTo>
                  <a:lnTo>
                    <a:pt x="64794" y="42560"/>
                  </a:lnTo>
                  <a:lnTo>
                    <a:pt x="65568" y="44038"/>
                  </a:lnTo>
                  <a:lnTo>
                    <a:pt x="66202" y="46237"/>
                  </a:lnTo>
                  <a:lnTo>
                    <a:pt x="64974" y="47269"/>
                  </a:lnTo>
                  <a:lnTo>
                    <a:pt x="64019" y="47707"/>
                  </a:lnTo>
                  <a:lnTo>
                    <a:pt x="60139" y="47879"/>
                  </a:lnTo>
                  <a:lnTo>
                    <a:pt x="58801" y="48756"/>
                  </a:lnTo>
                  <a:lnTo>
                    <a:pt x="58261" y="50093"/>
                  </a:lnTo>
                  <a:lnTo>
                    <a:pt x="56814" y="51189"/>
                  </a:lnTo>
                  <a:lnTo>
                    <a:pt x="51815" y="52276"/>
                  </a:lnTo>
                  <a:lnTo>
                    <a:pt x="47887" y="52401"/>
                  </a:lnTo>
                  <a:lnTo>
                    <a:pt x="46667" y="51150"/>
                  </a:lnTo>
                  <a:lnTo>
                    <a:pt x="46370" y="47621"/>
                  </a:lnTo>
                  <a:lnTo>
                    <a:pt x="43725" y="41597"/>
                  </a:lnTo>
                  <a:lnTo>
                    <a:pt x="43091" y="37443"/>
                  </a:lnTo>
                  <a:lnTo>
                    <a:pt x="42434" y="37959"/>
                  </a:lnTo>
                  <a:lnTo>
                    <a:pt x="41034" y="38444"/>
                  </a:lnTo>
                  <a:lnTo>
                    <a:pt x="40557" y="39477"/>
                  </a:lnTo>
                  <a:lnTo>
                    <a:pt x="40205" y="42536"/>
                  </a:lnTo>
                  <a:lnTo>
                    <a:pt x="39688" y="43584"/>
                  </a:lnTo>
                  <a:lnTo>
                    <a:pt x="38609" y="43483"/>
                  </a:lnTo>
                  <a:lnTo>
                    <a:pt x="36387" y="42387"/>
                  </a:lnTo>
                  <a:lnTo>
                    <a:pt x="33429" y="41378"/>
                  </a:lnTo>
                  <a:lnTo>
                    <a:pt x="29666" y="34892"/>
                  </a:lnTo>
                  <a:lnTo>
                    <a:pt x="29260" y="33672"/>
                  </a:lnTo>
                  <a:lnTo>
                    <a:pt x="28524" y="32209"/>
                  </a:lnTo>
                  <a:lnTo>
                    <a:pt x="25614" y="31591"/>
                  </a:lnTo>
                  <a:lnTo>
                    <a:pt x="23134" y="30496"/>
                  </a:lnTo>
                  <a:lnTo>
                    <a:pt x="20427" y="30331"/>
                  </a:lnTo>
                  <a:lnTo>
                    <a:pt x="19042" y="30949"/>
                  </a:lnTo>
                  <a:lnTo>
                    <a:pt x="17626" y="30167"/>
                  </a:lnTo>
                  <a:lnTo>
                    <a:pt x="17384" y="28383"/>
                  </a:lnTo>
                  <a:lnTo>
                    <a:pt x="14544" y="29181"/>
                  </a:lnTo>
                  <a:lnTo>
                    <a:pt x="10898" y="28900"/>
                  </a:lnTo>
                  <a:lnTo>
                    <a:pt x="7636" y="28141"/>
                  </a:lnTo>
                  <a:lnTo>
                    <a:pt x="5406" y="28548"/>
                  </a:lnTo>
                  <a:lnTo>
                    <a:pt x="3536" y="29815"/>
                  </a:lnTo>
                  <a:lnTo>
                    <a:pt x="3794" y="33046"/>
                  </a:lnTo>
                  <a:lnTo>
                    <a:pt x="3247" y="33688"/>
                  </a:lnTo>
                  <a:lnTo>
                    <a:pt x="3161" y="32366"/>
                  </a:lnTo>
                  <a:lnTo>
                    <a:pt x="2511" y="30848"/>
                  </a:lnTo>
                  <a:lnTo>
                    <a:pt x="1729" y="29588"/>
                  </a:lnTo>
                  <a:lnTo>
                    <a:pt x="86" y="28282"/>
                  </a:lnTo>
                  <a:lnTo>
                    <a:pt x="0" y="27804"/>
                  </a:lnTo>
                  <a:lnTo>
                    <a:pt x="649" y="27147"/>
                  </a:lnTo>
                  <a:lnTo>
                    <a:pt x="3630" y="25254"/>
                  </a:lnTo>
                  <a:lnTo>
                    <a:pt x="3998" y="24464"/>
                  </a:lnTo>
                  <a:lnTo>
                    <a:pt x="4045" y="22821"/>
                  </a:lnTo>
                  <a:lnTo>
                    <a:pt x="3755" y="21248"/>
                  </a:lnTo>
                  <a:lnTo>
                    <a:pt x="2410" y="18933"/>
                  </a:lnTo>
                  <a:lnTo>
                    <a:pt x="3176" y="17501"/>
                  </a:lnTo>
                  <a:lnTo>
                    <a:pt x="4718" y="16351"/>
                  </a:lnTo>
                  <a:lnTo>
                    <a:pt x="6298" y="15443"/>
                  </a:lnTo>
                  <a:lnTo>
                    <a:pt x="6564" y="15060"/>
                  </a:lnTo>
                  <a:lnTo>
                    <a:pt x="6274" y="14270"/>
                  </a:lnTo>
                  <a:lnTo>
                    <a:pt x="5351" y="13417"/>
                  </a:lnTo>
                  <a:lnTo>
                    <a:pt x="3192" y="11970"/>
                  </a:lnTo>
                  <a:lnTo>
                    <a:pt x="1893" y="11876"/>
                  </a:lnTo>
                  <a:lnTo>
                    <a:pt x="1839" y="7706"/>
                  </a:lnTo>
                  <a:lnTo>
                    <a:pt x="1901" y="3278"/>
                  </a:lnTo>
                  <a:lnTo>
                    <a:pt x="2230" y="2840"/>
                  </a:lnTo>
                  <a:lnTo>
                    <a:pt x="3020" y="2574"/>
                  </a:lnTo>
                  <a:lnTo>
                    <a:pt x="3654" y="1901"/>
                  </a:lnTo>
                  <a:lnTo>
                    <a:pt x="4006" y="587"/>
                  </a:lnTo>
                  <a:lnTo>
                    <a:pt x="4952" y="117"/>
                  </a:lnTo>
                  <a:lnTo>
                    <a:pt x="6658" y="1126"/>
                  </a:lnTo>
                  <a:lnTo>
                    <a:pt x="8402" y="2018"/>
                  </a:lnTo>
                  <a:lnTo>
                    <a:pt x="9122" y="1721"/>
                  </a:lnTo>
                  <a:lnTo>
                    <a:pt x="9662" y="1283"/>
                  </a:lnTo>
                  <a:lnTo>
                    <a:pt x="10045" y="853"/>
                  </a:lnTo>
                  <a:lnTo>
                    <a:pt x="10170" y="446"/>
                  </a:lnTo>
                  <a:lnTo>
                    <a:pt x="11563" y="1627"/>
                  </a:lnTo>
                  <a:lnTo>
                    <a:pt x="14403" y="3724"/>
                  </a:lnTo>
                  <a:lnTo>
                    <a:pt x="14567" y="4749"/>
                  </a:lnTo>
                  <a:lnTo>
                    <a:pt x="14301" y="5735"/>
                  </a:lnTo>
                  <a:lnTo>
                    <a:pt x="15084" y="8567"/>
                  </a:lnTo>
                  <a:lnTo>
                    <a:pt x="16554" y="8974"/>
                  </a:lnTo>
                  <a:lnTo>
                    <a:pt x="18041" y="8426"/>
                  </a:lnTo>
                  <a:lnTo>
                    <a:pt x="18409" y="8950"/>
                  </a:lnTo>
                  <a:lnTo>
                    <a:pt x="18135" y="9474"/>
                  </a:lnTo>
                  <a:lnTo>
                    <a:pt x="17368" y="10061"/>
                  </a:lnTo>
                  <a:lnTo>
                    <a:pt x="17180" y="12494"/>
                  </a:lnTo>
                  <a:lnTo>
                    <a:pt x="19613" y="13628"/>
                  </a:lnTo>
                  <a:lnTo>
                    <a:pt x="20834" y="14622"/>
                  </a:lnTo>
                  <a:lnTo>
                    <a:pt x="24871" y="14153"/>
                  </a:lnTo>
                  <a:lnTo>
                    <a:pt x="26357" y="14418"/>
                  </a:lnTo>
                  <a:lnTo>
                    <a:pt x="27374" y="14129"/>
                  </a:lnTo>
                  <a:lnTo>
                    <a:pt x="26248" y="12173"/>
                  </a:lnTo>
                  <a:lnTo>
                    <a:pt x="24738" y="10726"/>
                  </a:lnTo>
                  <a:lnTo>
                    <a:pt x="24863" y="10077"/>
                  </a:lnTo>
                  <a:lnTo>
                    <a:pt x="26005" y="10562"/>
                  </a:lnTo>
                  <a:lnTo>
                    <a:pt x="26881" y="11547"/>
                  </a:lnTo>
                  <a:lnTo>
                    <a:pt x="28868" y="12768"/>
                  </a:lnTo>
                  <a:lnTo>
                    <a:pt x="32522" y="17008"/>
                  </a:lnTo>
                  <a:lnTo>
                    <a:pt x="36715" y="18033"/>
                  </a:lnTo>
                  <a:lnTo>
                    <a:pt x="40033" y="17900"/>
                  </a:lnTo>
                  <a:lnTo>
                    <a:pt x="43123" y="17329"/>
                  </a:lnTo>
                  <a:lnTo>
                    <a:pt x="48044" y="15686"/>
                  </a:lnTo>
                  <a:lnTo>
                    <a:pt x="51611" y="12713"/>
                  </a:lnTo>
                  <a:lnTo>
                    <a:pt x="54451" y="11391"/>
                  </a:lnTo>
                  <a:lnTo>
                    <a:pt x="63667" y="8567"/>
                  </a:lnTo>
                  <a:lnTo>
                    <a:pt x="66937" y="5609"/>
                  </a:lnTo>
                  <a:lnTo>
                    <a:pt x="68322" y="5226"/>
                  </a:lnTo>
                  <a:lnTo>
                    <a:pt x="69636" y="4858"/>
                  </a:lnTo>
                  <a:lnTo>
                    <a:pt x="72531" y="2621"/>
                  </a:lnTo>
                  <a:lnTo>
                    <a:pt x="74088" y="876"/>
                  </a:lnTo>
                  <a:lnTo>
                    <a:pt x="75731" y="0"/>
                  </a:lnTo>
                  <a:lnTo>
                    <a:pt x="80605" y="634"/>
                  </a:lnTo>
                  <a:lnTo>
                    <a:pt x="83766" y="1455"/>
                  </a:lnTo>
                  <a:lnTo>
                    <a:pt x="85948" y="1346"/>
                  </a:lnTo>
                  <a:lnTo>
                    <a:pt x="88045" y="1932"/>
                  </a:lnTo>
                  <a:lnTo>
                    <a:pt x="88960" y="3200"/>
                  </a:lnTo>
                  <a:lnTo>
                    <a:pt x="89915" y="3740"/>
                  </a:lnTo>
                  <a:lnTo>
                    <a:pt x="95070" y="3599"/>
                  </a:lnTo>
                  <a:lnTo>
                    <a:pt x="99295" y="4225"/>
                  </a:lnTo>
                  <a:lnTo>
                    <a:pt x="108550" y="7980"/>
                  </a:lnTo>
                  <a:lnTo>
                    <a:pt x="114089" y="11696"/>
                  </a:lnTo>
                  <a:lnTo>
                    <a:pt x="117023" y="15639"/>
                  </a:lnTo>
                  <a:lnTo>
                    <a:pt x="124095" y="20709"/>
                  </a:lnTo>
                  <a:close/>
                  <a:moveTo>
                    <a:pt x="17399" y="4749"/>
                  </a:moveTo>
                  <a:lnTo>
                    <a:pt x="17157" y="5781"/>
                  </a:lnTo>
                  <a:lnTo>
                    <a:pt x="15459" y="3927"/>
                  </a:lnTo>
                  <a:lnTo>
                    <a:pt x="16468" y="3622"/>
                  </a:lnTo>
                  <a:lnTo>
                    <a:pt x="16828" y="3661"/>
                  </a:lnTo>
                  <a:lnTo>
                    <a:pt x="17399" y="4749"/>
                  </a:lnTo>
                  <a:close/>
                  <a:moveTo>
                    <a:pt x="90627" y="29174"/>
                  </a:moveTo>
                  <a:lnTo>
                    <a:pt x="90189" y="30105"/>
                  </a:lnTo>
                  <a:lnTo>
                    <a:pt x="89164" y="28024"/>
                  </a:lnTo>
                  <a:lnTo>
                    <a:pt x="89328" y="27492"/>
                  </a:lnTo>
                  <a:lnTo>
                    <a:pt x="89258" y="25614"/>
                  </a:lnTo>
                  <a:lnTo>
                    <a:pt x="90235" y="25121"/>
                  </a:lnTo>
                  <a:lnTo>
                    <a:pt x="90955" y="25082"/>
                  </a:lnTo>
                  <a:lnTo>
                    <a:pt x="91550" y="25348"/>
                  </a:lnTo>
                  <a:lnTo>
                    <a:pt x="91925" y="27562"/>
                  </a:lnTo>
                  <a:lnTo>
                    <a:pt x="91612" y="28563"/>
                  </a:lnTo>
                  <a:lnTo>
                    <a:pt x="90627" y="29174"/>
                  </a:lnTo>
                  <a:close/>
                  <a:moveTo>
                    <a:pt x="86957" y="29619"/>
                  </a:moveTo>
                  <a:lnTo>
                    <a:pt x="85972" y="30597"/>
                  </a:lnTo>
                  <a:lnTo>
                    <a:pt x="85596" y="29674"/>
                  </a:lnTo>
                  <a:lnTo>
                    <a:pt x="86285" y="28712"/>
                  </a:lnTo>
                  <a:lnTo>
                    <a:pt x="86527" y="28704"/>
                  </a:lnTo>
                  <a:lnTo>
                    <a:pt x="86957" y="29619"/>
                  </a:lnTo>
                  <a:close/>
                  <a:moveTo>
                    <a:pt x="31239" y="49906"/>
                  </a:moveTo>
                  <a:lnTo>
                    <a:pt x="30034" y="50023"/>
                  </a:lnTo>
                  <a:lnTo>
                    <a:pt x="27578" y="49076"/>
                  </a:lnTo>
                  <a:lnTo>
                    <a:pt x="25778" y="47254"/>
                  </a:lnTo>
                  <a:lnTo>
                    <a:pt x="25630" y="46667"/>
                  </a:lnTo>
                  <a:lnTo>
                    <a:pt x="25669" y="46057"/>
                  </a:lnTo>
                  <a:lnTo>
                    <a:pt x="26647" y="44194"/>
                  </a:lnTo>
                  <a:lnTo>
                    <a:pt x="27961" y="43553"/>
                  </a:lnTo>
                  <a:lnTo>
                    <a:pt x="28477" y="43561"/>
                  </a:lnTo>
                  <a:lnTo>
                    <a:pt x="29737" y="45712"/>
                  </a:lnTo>
                  <a:lnTo>
                    <a:pt x="28884" y="46542"/>
                  </a:lnTo>
                  <a:lnTo>
                    <a:pt x="29228" y="47872"/>
                  </a:lnTo>
                  <a:lnTo>
                    <a:pt x="31012" y="48857"/>
                  </a:lnTo>
                  <a:lnTo>
                    <a:pt x="31239" y="4990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87072FB5-E58A-3AFE-4881-D06033069B88}"/>
                </a:ext>
              </a:extLst>
            </p:cNvPr>
            <p:cNvSpPr>
              <a:spLocks/>
            </p:cNvSpPr>
            <p:nvPr/>
          </p:nvSpPr>
          <p:spPr>
            <a:xfrm>
              <a:off x="5465042" y="4649544"/>
              <a:ext cx="277786" cy="406302"/>
            </a:xfrm>
            <a:custGeom>
              <a:avLst/>
              <a:gdLst>
                <a:gd name="connsiteX0" fmla="*/ 249661 w 277786"/>
                <a:gd name="connsiteY0" fmla="*/ 91558 h 406302"/>
                <a:gd name="connsiteX1" fmla="*/ 249528 w 277786"/>
                <a:gd name="connsiteY1" fmla="*/ 92982 h 406302"/>
                <a:gd name="connsiteX2" fmla="*/ 248824 w 277786"/>
                <a:gd name="connsiteY2" fmla="*/ 93553 h 406302"/>
                <a:gd name="connsiteX3" fmla="*/ 247745 w 277786"/>
                <a:gd name="connsiteY3" fmla="*/ 93678 h 406302"/>
                <a:gd name="connsiteX4" fmla="*/ 246086 w 277786"/>
                <a:gd name="connsiteY4" fmla="*/ 92661 h 406302"/>
                <a:gd name="connsiteX5" fmla="*/ 244873 w 277786"/>
                <a:gd name="connsiteY5" fmla="*/ 92919 h 406302"/>
                <a:gd name="connsiteX6" fmla="*/ 243661 w 277786"/>
                <a:gd name="connsiteY6" fmla="*/ 92982 h 406302"/>
                <a:gd name="connsiteX7" fmla="*/ 241955 w 277786"/>
                <a:gd name="connsiteY7" fmla="*/ 91800 h 406302"/>
                <a:gd name="connsiteX8" fmla="*/ 241369 w 277786"/>
                <a:gd name="connsiteY8" fmla="*/ 90634 h 406302"/>
                <a:gd name="connsiteX9" fmla="*/ 240031 w 277786"/>
                <a:gd name="connsiteY9" fmla="*/ 89680 h 406302"/>
                <a:gd name="connsiteX10" fmla="*/ 237261 w 277786"/>
                <a:gd name="connsiteY10" fmla="*/ 90063 h 406302"/>
                <a:gd name="connsiteX11" fmla="*/ 234977 w 277786"/>
                <a:gd name="connsiteY11" fmla="*/ 90087 h 406302"/>
                <a:gd name="connsiteX12" fmla="*/ 233068 w 277786"/>
                <a:gd name="connsiteY12" fmla="*/ 89868 h 406302"/>
                <a:gd name="connsiteX13" fmla="*/ 231355 w 277786"/>
                <a:gd name="connsiteY13" fmla="*/ 90189 h 406302"/>
                <a:gd name="connsiteX14" fmla="*/ 229899 w 277786"/>
                <a:gd name="connsiteY14" fmla="*/ 91417 h 406302"/>
                <a:gd name="connsiteX15" fmla="*/ 228812 w 277786"/>
                <a:gd name="connsiteY15" fmla="*/ 92857 h 406302"/>
                <a:gd name="connsiteX16" fmla="*/ 227537 w 277786"/>
                <a:gd name="connsiteY16" fmla="*/ 94061 h 406302"/>
                <a:gd name="connsiteX17" fmla="*/ 223789 w 277786"/>
                <a:gd name="connsiteY17" fmla="*/ 94867 h 406302"/>
                <a:gd name="connsiteX18" fmla="*/ 221794 w 277786"/>
                <a:gd name="connsiteY18" fmla="*/ 94890 h 406302"/>
                <a:gd name="connsiteX19" fmla="*/ 220003 w 277786"/>
                <a:gd name="connsiteY19" fmla="*/ 95681 h 406302"/>
                <a:gd name="connsiteX20" fmla="*/ 217335 w 277786"/>
                <a:gd name="connsiteY20" fmla="*/ 95970 h 406302"/>
                <a:gd name="connsiteX21" fmla="*/ 215512 w 277786"/>
                <a:gd name="connsiteY21" fmla="*/ 96674 h 406302"/>
                <a:gd name="connsiteX22" fmla="*/ 212281 w 277786"/>
                <a:gd name="connsiteY22" fmla="*/ 97058 h 406302"/>
                <a:gd name="connsiteX23" fmla="*/ 208409 w 277786"/>
                <a:gd name="connsiteY23" fmla="*/ 97425 h 406302"/>
                <a:gd name="connsiteX24" fmla="*/ 206249 w 277786"/>
                <a:gd name="connsiteY24" fmla="*/ 98497 h 406302"/>
                <a:gd name="connsiteX25" fmla="*/ 205389 w 277786"/>
                <a:gd name="connsiteY25" fmla="*/ 98966 h 406302"/>
                <a:gd name="connsiteX26" fmla="*/ 203190 w 277786"/>
                <a:gd name="connsiteY26" fmla="*/ 100445 h 406302"/>
                <a:gd name="connsiteX27" fmla="*/ 199365 w 277786"/>
                <a:gd name="connsiteY27" fmla="*/ 102776 h 406302"/>
                <a:gd name="connsiteX28" fmla="*/ 197252 w 277786"/>
                <a:gd name="connsiteY28" fmla="*/ 103590 h 406302"/>
                <a:gd name="connsiteX29" fmla="*/ 194702 w 277786"/>
                <a:gd name="connsiteY29" fmla="*/ 106117 h 406302"/>
                <a:gd name="connsiteX30" fmla="*/ 191643 w 277786"/>
                <a:gd name="connsiteY30" fmla="*/ 108488 h 406302"/>
                <a:gd name="connsiteX31" fmla="*/ 189656 w 277786"/>
                <a:gd name="connsiteY31" fmla="*/ 109747 h 406302"/>
                <a:gd name="connsiteX32" fmla="*/ 186737 w 277786"/>
                <a:gd name="connsiteY32" fmla="*/ 110326 h 406302"/>
                <a:gd name="connsiteX33" fmla="*/ 185525 w 277786"/>
                <a:gd name="connsiteY33" fmla="*/ 110968 h 406302"/>
                <a:gd name="connsiteX34" fmla="*/ 185079 w 277786"/>
                <a:gd name="connsiteY34" fmla="*/ 111727 h 406302"/>
                <a:gd name="connsiteX35" fmla="*/ 185337 w 277786"/>
                <a:gd name="connsiteY35" fmla="*/ 112619 h 406302"/>
                <a:gd name="connsiteX36" fmla="*/ 184837 w 277786"/>
                <a:gd name="connsiteY36" fmla="*/ 114903 h 406302"/>
                <a:gd name="connsiteX37" fmla="*/ 183945 w 277786"/>
                <a:gd name="connsiteY37" fmla="*/ 119120 h 406302"/>
                <a:gd name="connsiteX38" fmla="*/ 183702 w 277786"/>
                <a:gd name="connsiteY38" fmla="*/ 121193 h 406302"/>
                <a:gd name="connsiteX39" fmla="*/ 183483 w 277786"/>
                <a:gd name="connsiteY39" fmla="*/ 122179 h 406302"/>
                <a:gd name="connsiteX40" fmla="*/ 181551 w 277786"/>
                <a:gd name="connsiteY40" fmla="*/ 125574 h 406302"/>
                <a:gd name="connsiteX41" fmla="*/ 179470 w 277786"/>
                <a:gd name="connsiteY41" fmla="*/ 128727 h 406302"/>
                <a:gd name="connsiteX42" fmla="*/ 178445 w 277786"/>
                <a:gd name="connsiteY42" fmla="*/ 130816 h 406302"/>
                <a:gd name="connsiteX43" fmla="*/ 177874 w 277786"/>
                <a:gd name="connsiteY43" fmla="*/ 132349 h 406302"/>
                <a:gd name="connsiteX44" fmla="*/ 178515 w 277786"/>
                <a:gd name="connsiteY44" fmla="*/ 133617 h 406302"/>
                <a:gd name="connsiteX45" fmla="*/ 179360 w 277786"/>
                <a:gd name="connsiteY45" fmla="*/ 135909 h 406302"/>
                <a:gd name="connsiteX46" fmla="*/ 180072 w 277786"/>
                <a:gd name="connsiteY46" fmla="*/ 137740 h 406302"/>
                <a:gd name="connsiteX47" fmla="*/ 180275 w 277786"/>
                <a:gd name="connsiteY47" fmla="*/ 138983 h 406302"/>
                <a:gd name="connsiteX48" fmla="*/ 180025 w 277786"/>
                <a:gd name="connsiteY48" fmla="*/ 140407 h 406302"/>
                <a:gd name="connsiteX49" fmla="*/ 179149 w 277786"/>
                <a:gd name="connsiteY49" fmla="*/ 141714 h 406302"/>
                <a:gd name="connsiteX50" fmla="*/ 177764 w 277786"/>
                <a:gd name="connsiteY50" fmla="*/ 142566 h 406302"/>
                <a:gd name="connsiteX51" fmla="*/ 175902 w 277786"/>
                <a:gd name="connsiteY51" fmla="*/ 142801 h 406302"/>
                <a:gd name="connsiteX52" fmla="*/ 172069 w 277786"/>
                <a:gd name="connsiteY52" fmla="*/ 145094 h 406302"/>
                <a:gd name="connsiteX53" fmla="*/ 167797 w 277786"/>
                <a:gd name="connsiteY53" fmla="*/ 148489 h 406302"/>
                <a:gd name="connsiteX54" fmla="*/ 166397 w 277786"/>
                <a:gd name="connsiteY54" fmla="*/ 150069 h 406302"/>
                <a:gd name="connsiteX55" fmla="*/ 165998 w 277786"/>
                <a:gd name="connsiteY55" fmla="*/ 151564 h 406302"/>
                <a:gd name="connsiteX56" fmla="*/ 165380 w 277786"/>
                <a:gd name="connsiteY56" fmla="*/ 153895 h 406302"/>
                <a:gd name="connsiteX57" fmla="*/ 165638 w 277786"/>
                <a:gd name="connsiteY57" fmla="*/ 155108 h 406302"/>
                <a:gd name="connsiteX58" fmla="*/ 166397 w 277786"/>
                <a:gd name="connsiteY58" fmla="*/ 155937 h 406302"/>
                <a:gd name="connsiteX59" fmla="*/ 167163 w 277786"/>
                <a:gd name="connsiteY59" fmla="*/ 157916 h 406302"/>
                <a:gd name="connsiteX60" fmla="*/ 167226 w 277786"/>
                <a:gd name="connsiteY60" fmla="*/ 158941 h 406302"/>
                <a:gd name="connsiteX61" fmla="*/ 166592 w 277786"/>
                <a:gd name="connsiteY61" fmla="*/ 159512 h 406302"/>
                <a:gd name="connsiteX62" fmla="*/ 165380 w 277786"/>
                <a:gd name="connsiteY62" fmla="*/ 159637 h 406302"/>
                <a:gd name="connsiteX63" fmla="*/ 164292 w 277786"/>
                <a:gd name="connsiteY63" fmla="*/ 159833 h 406302"/>
                <a:gd name="connsiteX64" fmla="*/ 163463 w 277786"/>
                <a:gd name="connsiteY64" fmla="*/ 160341 h 406302"/>
                <a:gd name="connsiteX65" fmla="*/ 162634 w 277786"/>
                <a:gd name="connsiteY65" fmla="*/ 160216 h 406302"/>
                <a:gd name="connsiteX66" fmla="*/ 161875 w 277786"/>
                <a:gd name="connsiteY66" fmla="*/ 160467 h 406302"/>
                <a:gd name="connsiteX67" fmla="*/ 161875 w 277786"/>
                <a:gd name="connsiteY67" fmla="*/ 161304 h 406302"/>
                <a:gd name="connsiteX68" fmla="*/ 162125 w 277786"/>
                <a:gd name="connsiteY68" fmla="*/ 162258 h 406302"/>
                <a:gd name="connsiteX69" fmla="*/ 162000 w 277786"/>
                <a:gd name="connsiteY69" fmla="*/ 163283 h 406302"/>
                <a:gd name="connsiteX70" fmla="*/ 161491 w 277786"/>
                <a:gd name="connsiteY70" fmla="*/ 163917 h 406302"/>
                <a:gd name="connsiteX71" fmla="*/ 161045 w 277786"/>
                <a:gd name="connsiteY71" fmla="*/ 164363 h 406302"/>
                <a:gd name="connsiteX72" fmla="*/ 161491 w 277786"/>
                <a:gd name="connsiteY72" fmla="*/ 165004 h 406302"/>
                <a:gd name="connsiteX73" fmla="*/ 162250 w 277786"/>
                <a:gd name="connsiteY73" fmla="*/ 165583 h 406302"/>
                <a:gd name="connsiteX74" fmla="*/ 163400 w 277786"/>
                <a:gd name="connsiteY74" fmla="*/ 166538 h 406302"/>
                <a:gd name="connsiteX75" fmla="*/ 164996 w 277786"/>
                <a:gd name="connsiteY75" fmla="*/ 168392 h 406302"/>
                <a:gd name="connsiteX76" fmla="*/ 166209 w 277786"/>
                <a:gd name="connsiteY76" fmla="*/ 168712 h 406302"/>
                <a:gd name="connsiteX77" fmla="*/ 167226 w 277786"/>
                <a:gd name="connsiteY77" fmla="*/ 169354 h 406302"/>
                <a:gd name="connsiteX78" fmla="*/ 167351 w 277786"/>
                <a:gd name="connsiteY78" fmla="*/ 170371 h 406302"/>
                <a:gd name="connsiteX79" fmla="*/ 166968 w 277786"/>
                <a:gd name="connsiteY79" fmla="*/ 171396 h 406302"/>
                <a:gd name="connsiteX80" fmla="*/ 166076 w 277786"/>
                <a:gd name="connsiteY80" fmla="*/ 171842 h 406302"/>
                <a:gd name="connsiteX81" fmla="*/ 166013 w 277786"/>
                <a:gd name="connsiteY81" fmla="*/ 172742 h 406302"/>
                <a:gd name="connsiteX82" fmla="*/ 167226 w 277786"/>
                <a:gd name="connsiteY82" fmla="*/ 173829 h 406302"/>
                <a:gd name="connsiteX83" fmla="*/ 168055 w 277786"/>
                <a:gd name="connsiteY83" fmla="*/ 174596 h 406302"/>
                <a:gd name="connsiteX84" fmla="*/ 168885 w 277786"/>
                <a:gd name="connsiteY84" fmla="*/ 175746 h 406302"/>
                <a:gd name="connsiteX85" fmla="*/ 169651 w 277786"/>
                <a:gd name="connsiteY85" fmla="*/ 177350 h 406302"/>
                <a:gd name="connsiteX86" fmla="*/ 169651 w 277786"/>
                <a:gd name="connsiteY86" fmla="*/ 178367 h 406302"/>
                <a:gd name="connsiteX87" fmla="*/ 170480 w 277786"/>
                <a:gd name="connsiteY87" fmla="*/ 179650 h 406302"/>
                <a:gd name="connsiteX88" fmla="*/ 170989 w 277786"/>
                <a:gd name="connsiteY88" fmla="*/ 180737 h 406302"/>
                <a:gd name="connsiteX89" fmla="*/ 170989 w 277786"/>
                <a:gd name="connsiteY89" fmla="*/ 181762 h 406302"/>
                <a:gd name="connsiteX90" fmla="*/ 172327 w 277786"/>
                <a:gd name="connsiteY90" fmla="*/ 182779 h 406302"/>
                <a:gd name="connsiteX91" fmla="*/ 173477 w 277786"/>
                <a:gd name="connsiteY91" fmla="*/ 183553 h 406302"/>
                <a:gd name="connsiteX92" fmla="*/ 174298 w 277786"/>
                <a:gd name="connsiteY92" fmla="*/ 184258 h 406302"/>
                <a:gd name="connsiteX93" fmla="*/ 175128 w 277786"/>
                <a:gd name="connsiteY93" fmla="*/ 184704 h 406302"/>
                <a:gd name="connsiteX94" fmla="*/ 175323 w 277786"/>
                <a:gd name="connsiteY94" fmla="*/ 185470 h 406302"/>
                <a:gd name="connsiteX95" fmla="*/ 175214 w 277786"/>
                <a:gd name="connsiteY95" fmla="*/ 186636 h 406302"/>
                <a:gd name="connsiteX96" fmla="*/ 176403 w 277786"/>
                <a:gd name="connsiteY96" fmla="*/ 188561 h 406302"/>
                <a:gd name="connsiteX97" fmla="*/ 178585 w 277786"/>
                <a:gd name="connsiteY97" fmla="*/ 190000 h 406302"/>
                <a:gd name="connsiteX98" fmla="*/ 180354 w 277786"/>
                <a:gd name="connsiteY98" fmla="*/ 192089 h 406302"/>
                <a:gd name="connsiteX99" fmla="*/ 181496 w 277786"/>
                <a:gd name="connsiteY99" fmla="*/ 193607 h 406302"/>
                <a:gd name="connsiteX100" fmla="*/ 183616 w 277786"/>
                <a:gd name="connsiteY100" fmla="*/ 196047 h 406302"/>
                <a:gd name="connsiteX101" fmla="*/ 183694 w 277786"/>
                <a:gd name="connsiteY101" fmla="*/ 198848 h 406302"/>
                <a:gd name="connsiteX102" fmla="*/ 181073 w 277786"/>
                <a:gd name="connsiteY102" fmla="*/ 202064 h 406302"/>
                <a:gd name="connsiteX103" fmla="*/ 178445 w 277786"/>
                <a:gd name="connsiteY103" fmla="*/ 205287 h 406302"/>
                <a:gd name="connsiteX104" fmla="*/ 182740 w 277786"/>
                <a:gd name="connsiteY104" fmla="*/ 205201 h 406302"/>
                <a:gd name="connsiteX105" fmla="*/ 187121 w 277786"/>
                <a:gd name="connsiteY105" fmla="*/ 205263 h 406302"/>
                <a:gd name="connsiteX106" fmla="*/ 191705 w 277786"/>
                <a:gd name="connsiteY106" fmla="*/ 206187 h 406302"/>
                <a:gd name="connsiteX107" fmla="*/ 194796 w 277786"/>
                <a:gd name="connsiteY107" fmla="*/ 207071 h 406302"/>
                <a:gd name="connsiteX108" fmla="*/ 196681 w 277786"/>
                <a:gd name="connsiteY108" fmla="*/ 207470 h 406302"/>
                <a:gd name="connsiteX109" fmla="*/ 198019 w 277786"/>
                <a:gd name="connsiteY109" fmla="*/ 208502 h 406302"/>
                <a:gd name="connsiteX110" fmla="*/ 198653 w 277786"/>
                <a:gd name="connsiteY110" fmla="*/ 210106 h 406302"/>
                <a:gd name="connsiteX111" fmla="*/ 199161 w 277786"/>
                <a:gd name="connsiteY111" fmla="*/ 211421 h 406302"/>
                <a:gd name="connsiteX112" fmla="*/ 199294 w 277786"/>
                <a:gd name="connsiteY112" fmla="*/ 213314 h 406302"/>
                <a:gd name="connsiteX113" fmla="*/ 201203 w 277786"/>
                <a:gd name="connsiteY113" fmla="*/ 214855 h 406302"/>
                <a:gd name="connsiteX114" fmla="*/ 201070 w 277786"/>
                <a:gd name="connsiteY114" fmla="*/ 216326 h 406302"/>
                <a:gd name="connsiteX115" fmla="*/ 201015 w 277786"/>
                <a:gd name="connsiteY115" fmla="*/ 218399 h 406302"/>
                <a:gd name="connsiteX116" fmla="*/ 201860 w 277786"/>
                <a:gd name="connsiteY116" fmla="*/ 218430 h 406302"/>
                <a:gd name="connsiteX117" fmla="*/ 207470 w 277786"/>
                <a:gd name="connsiteY117" fmla="*/ 218438 h 406302"/>
                <a:gd name="connsiteX118" fmla="*/ 213603 w 277786"/>
                <a:gd name="connsiteY118" fmla="*/ 218446 h 406302"/>
                <a:gd name="connsiteX119" fmla="*/ 219502 w 277786"/>
                <a:gd name="connsiteY119" fmla="*/ 218063 h 406302"/>
                <a:gd name="connsiteX120" fmla="*/ 221732 w 277786"/>
                <a:gd name="connsiteY120" fmla="*/ 217562 h 406302"/>
                <a:gd name="connsiteX121" fmla="*/ 224423 w 277786"/>
                <a:gd name="connsiteY121" fmla="*/ 215043 h 406302"/>
                <a:gd name="connsiteX122" fmla="*/ 226043 w 277786"/>
                <a:gd name="connsiteY122" fmla="*/ 214300 h 406302"/>
                <a:gd name="connsiteX123" fmla="*/ 227599 w 277786"/>
                <a:gd name="connsiteY123" fmla="*/ 213126 h 406302"/>
                <a:gd name="connsiteX124" fmla="*/ 229493 w 277786"/>
                <a:gd name="connsiteY124" fmla="*/ 210983 h 406302"/>
                <a:gd name="connsiteX125" fmla="*/ 230995 w 277786"/>
                <a:gd name="connsiteY125" fmla="*/ 210020 h 406302"/>
                <a:gd name="connsiteX126" fmla="*/ 232262 w 277786"/>
                <a:gd name="connsiteY126" fmla="*/ 208831 h 406302"/>
                <a:gd name="connsiteX127" fmla="*/ 234147 w 277786"/>
                <a:gd name="connsiteY127" fmla="*/ 207642 h 406302"/>
                <a:gd name="connsiteX128" fmla="*/ 234930 w 277786"/>
                <a:gd name="connsiteY128" fmla="*/ 206766 h 406302"/>
                <a:gd name="connsiteX129" fmla="*/ 235571 w 277786"/>
                <a:gd name="connsiteY129" fmla="*/ 206445 h 406302"/>
                <a:gd name="connsiteX130" fmla="*/ 237034 w 277786"/>
                <a:gd name="connsiteY130" fmla="*/ 205866 h 406302"/>
                <a:gd name="connsiteX131" fmla="*/ 236401 w 277786"/>
                <a:gd name="connsiteY131" fmla="*/ 207024 h 406302"/>
                <a:gd name="connsiteX132" fmla="*/ 235908 w 277786"/>
                <a:gd name="connsiteY132" fmla="*/ 208205 h 406302"/>
                <a:gd name="connsiteX133" fmla="*/ 235759 w 277786"/>
                <a:gd name="connsiteY133" fmla="*/ 209911 h 406302"/>
                <a:gd name="connsiteX134" fmla="*/ 236455 w 277786"/>
                <a:gd name="connsiteY134" fmla="*/ 211773 h 406302"/>
                <a:gd name="connsiteX135" fmla="*/ 235876 w 277786"/>
                <a:gd name="connsiteY135" fmla="*/ 213165 h 406302"/>
                <a:gd name="connsiteX136" fmla="*/ 234930 w 277786"/>
                <a:gd name="connsiteY136" fmla="*/ 214409 h 406302"/>
                <a:gd name="connsiteX137" fmla="*/ 234914 w 277786"/>
                <a:gd name="connsiteY137" fmla="*/ 217687 h 406302"/>
                <a:gd name="connsiteX138" fmla="*/ 234899 w 277786"/>
                <a:gd name="connsiteY138" fmla="*/ 222334 h 406302"/>
                <a:gd name="connsiteX139" fmla="*/ 234875 w 277786"/>
                <a:gd name="connsiteY139" fmla="*/ 226316 h 406302"/>
                <a:gd name="connsiteX140" fmla="*/ 234852 w 277786"/>
                <a:gd name="connsiteY140" fmla="*/ 231308 h 406302"/>
                <a:gd name="connsiteX141" fmla="*/ 234828 w 277786"/>
                <a:gd name="connsiteY141" fmla="*/ 236964 h 406302"/>
                <a:gd name="connsiteX142" fmla="*/ 234813 w 277786"/>
                <a:gd name="connsiteY142" fmla="*/ 240727 h 406302"/>
                <a:gd name="connsiteX143" fmla="*/ 235814 w 277786"/>
                <a:gd name="connsiteY143" fmla="*/ 239984 h 406302"/>
                <a:gd name="connsiteX144" fmla="*/ 237207 w 277786"/>
                <a:gd name="connsiteY144" fmla="*/ 239319 h 406302"/>
                <a:gd name="connsiteX145" fmla="*/ 239014 w 277786"/>
                <a:gd name="connsiteY145" fmla="*/ 241048 h 406302"/>
                <a:gd name="connsiteX146" fmla="*/ 240305 w 277786"/>
                <a:gd name="connsiteY146" fmla="*/ 241799 h 406302"/>
                <a:gd name="connsiteX147" fmla="*/ 241408 w 277786"/>
                <a:gd name="connsiteY147" fmla="*/ 241979 h 406302"/>
                <a:gd name="connsiteX148" fmla="*/ 242542 w 277786"/>
                <a:gd name="connsiteY148" fmla="*/ 241924 h 406302"/>
                <a:gd name="connsiteX149" fmla="*/ 244083 w 277786"/>
                <a:gd name="connsiteY149" fmla="*/ 241556 h 406302"/>
                <a:gd name="connsiteX150" fmla="*/ 247463 w 277786"/>
                <a:gd name="connsiteY150" fmla="*/ 240109 h 406302"/>
                <a:gd name="connsiteX151" fmla="*/ 249779 w 277786"/>
                <a:gd name="connsiteY151" fmla="*/ 238943 h 406302"/>
                <a:gd name="connsiteX152" fmla="*/ 252431 w 277786"/>
                <a:gd name="connsiteY152" fmla="*/ 239022 h 406302"/>
                <a:gd name="connsiteX153" fmla="*/ 256069 w 277786"/>
                <a:gd name="connsiteY153" fmla="*/ 239475 h 406302"/>
                <a:gd name="connsiteX154" fmla="*/ 258165 w 277786"/>
                <a:gd name="connsiteY154" fmla="*/ 239428 h 406302"/>
                <a:gd name="connsiteX155" fmla="*/ 260912 w 277786"/>
                <a:gd name="connsiteY155" fmla="*/ 244248 h 406302"/>
                <a:gd name="connsiteX156" fmla="*/ 262922 w 277786"/>
                <a:gd name="connsiteY156" fmla="*/ 247784 h 406302"/>
                <a:gd name="connsiteX157" fmla="*/ 265214 w 277786"/>
                <a:gd name="connsiteY157" fmla="*/ 251813 h 406302"/>
                <a:gd name="connsiteX158" fmla="*/ 267053 w 277786"/>
                <a:gd name="connsiteY158" fmla="*/ 255060 h 406302"/>
                <a:gd name="connsiteX159" fmla="*/ 269854 w 277786"/>
                <a:gd name="connsiteY159" fmla="*/ 259988 h 406302"/>
                <a:gd name="connsiteX160" fmla="*/ 272271 w 277786"/>
                <a:gd name="connsiteY160" fmla="*/ 264252 h 406302"/>
                <a:gd name="connsiteX161" fmla="*/ 274853 w 277786"/>
                <a:gd name="connsiteY161" fmla="*/ 268798 h 406302"/>
                <a:gd name="connsiteX162" fmla="*/ 277787 w 277786"/>
                <a:gd name="connsiteY162" fmla="*/ 273969 h 406302"/>
                <a:gd name="connsiteX163" fmla="*/ 276840 w 277786"/>
                <a:gd name="connsiteY163" fmla="*/ 275283 h 406302"/>
                <a:gd name="connsiteX164" fmla="*/ 276073 w 277786"/>
                <a:gd name="connsiteY164" fmla="*/ 276332 h 406302"/>
                <a:gd name="connsiteX165" fmla="*/ 276159 w 277786"/>
                <a:gd name="connsiteY165" fmla="*/ 278108 h 406302"/>
                <a:gd name="connsiteX166" fmla="*/ 275002 w 277786"/>
                <a:gd name="connsiteY166" fmla="*/ 279054 h 406302"/>
                <a:gd name="connsiteX167" fmla="*/ 273773 w 277786"/>
                <a:gd name="connsiteY167" fmla="*/ 279625 h 406302"/>
                <a:gd name="connsiteX168" fmla="*/ 272326 w 277786"/>
                <a:gd name="connsiteY168" fmla="*/ 281127 h 406302"/>
                <a:gd name="connsiteX169" fmla="*/ 271340 w 277786"/>
                <a:gd name="connsiteY169" fmla="*/ 282418 h 406302"/>
                <a:gd name="connsiteX170" fmla="*/ 271293 w 277786"/>
                <a:gd name="connsiteY170" fmla="*/ 284272 h 406302"/>
                <a:gd name="connsiteX171" fmla="*/ 271481 w 277786"/>
                <a:gd name="connsiteY171" fmla="*/ 293676 h 406302"/>
                <a:gd name="connsiteX172" fmla="*/ 271239 w 277786"/>
                <a:gd name="connsiteY172" fmla="*/ 296235 h 406302"/>
                <a:gd name="connsiteX173" fmla="*/ 270487 w 277786"/>
                <a:gd name="connsiteY173" fmla="*/ 298433 h 406302"/>
                <a:gd name="connsiteX174" fmla="*/ 269713 w 277786"/>
                <a:gd name="connsiteY174" fmla="*/ 299544 h 406302"/>
                <a:gd name="connsiteX175" fmla="*/ 269244 w 277786"/>
                <a:gd name="connsiteY175" fmla="*/ 300420 h 406302"/>
                <a:gd name="connsiteX176" fmla="*/ 270362 w 277786"/>
                <a:gd name="connsiteY176" fmla="*/ 302603 h 406302"/>
                <a:gd name="connsiteX177" fmla="*/ 271434 w 277786"/>
                <a:gd name="connsiteY177" fmla="*/ 306999 h 406302"/>
                <a:gd name="connsiteX178" fmla="*/ 272248 w 277786"/>
                <a:gd name="connsiteY178" fmla="*/ 307876 h 406302"/>
                <a:gd name="connsiteX179" fmla="*/ 273249 w 277786"/>
                <a:gd name="connsiteY179" fmla="*/ 309667 h 406302"/>
                <a:gd name="connsiteX180" fmla="*/ 273703 w 277786"/>
                <a:gd name="connsiteY180" fmla="*/ 311365 h 406302"/>
                <a:gd name="connsiteX181" fmla="*/ 273500 w 277786"/>
                <a:gd name="connsiteY181" fmla="*/ 312014 h 406302"/>
                <a:gd name="connsiteX182" fmla="*/ 271489 w 277786"/>
                <a:gd name="connsiteY182" fmla="*/ 312820 h 406302"/>
                <a:gd name="connsiteX183" fmla="*/ 270769 w 277786"/>
                <a:gd name="connsiteY183" fmla="*/ 313509 h 406302"/>
                <a:gd name="connsiteX184" fmla="*/ 270581 w 277786"/>
                <a:gd name="connsiteY184" fmla="*/ 316035 h 406302"/>
                <a:gd name="connsiteX185" fmla="*/ 269713 w 277786"/>
                <a:gd name="connsiteY185" fmla="*/ 316943 h 406302"/>
                <a:gd name="connsiteX186" fmla="*/ 268242 w 277786"/>
                <a:gd name="connsiteY186" fmla="*/ 318132 h 406302"/>
                <a:gd name="connsiteX187" fmla="*/ 267295 w 277786"/>
                <a:gd name="connsiteY187" fmla="*/ 319494 h 406302"/>
                <a:gd name="connsiteX188" fmla="*/ 266497 w 277786"/>
                <a:gd name="connsiteY188" fmla="*/ 320440 h 406302"/>
                <a:gd name="connsiteX189" fmla="*/ 265715 w 277786"/>
                <a:gd name="connsiteY189" fmla="*/ 320988 h 406302"/>
                <a:gd name="connsiteX190" fmla="*/ 265332 w 277786"/>
                <a:gd name="connsiteY190" fmla="*/ 322654 h 406302"/>
                <a:gd name="connsiteX191" fmla="*/ 264808 w 277786"/>
                <a:gd name="connsiteY191" fmla="*/ 324344 h 406302"/>
                <a:gd name="connsiteX192" fmla="*/ 262977 w 277786"/>
                <a:gd name="connsiteY192" fmla="*/ 325463 h 406302"/>
                <a:gd name="connsiteX193" fmla="*/ 262664 w 277786"/>
                <a:gd name="connsiteY193" fmla="*/ 327536 h 406302"/>
                <a:gd name="connsiteX194" fmla="*/ 262641 w 277786"/>
                <a:gd name="connsiteY194" fmla="*/ 329249 h 406302"/>
                <a:gd name="connsiteX195" fmla="*/ 263611 w 277786"/>
                <a:gd name="connsiteY195" fmla="*/ 330963 h 406302"/>
                <a:gd name="connsiteX196" fmla="*/ 266763 w 277786"/>
                <a:gd name="connsiteY196" fmla="*/ 334569 h 406302"/>
                <a:gd name="connsiteX197" fmla="*/ 267084 w 277786"/>
                <a:gd name="connsiteY197" fmla="*/ 335430 h 406302"/>
                <a:gd name="connsiteX198" fmla="*/ 265285 w 277786"/>
                <a:gd name="connsiteY198" fmla="*/ 337605 h 406302"/>
                <a:gd name="connsiteX199" fmla="*/ 264244 w 277786"/>
                <a:gd name="connsiteY199" fmla="*/ 339115 h 406302"/>
                <a:gd name="connsiteX200" fmla="*/ 261678 w 277786"/>
                <a:gd name="connsiteY200" fmla="*/ 343731 h 406302"/>
                <a:gd name="connsiteX201" fmla="*/ 261631 w 277786"/>
                <a:gd name="connsiteY201" fmla="*/ 344575 h 406302"/>
                <a:gd name="connsiteX202" fmla="*/ 262265 w 277786"/>
                <a:gd name="connsiteY202" fmla="*/ 346758 h 406302"/>
                <a:gd name="connsiteX203" fmla="*/ 266091 w 277786"/>
                <a:gd name="connsiteY203" fmla="*/ 356115 h 406302"/>
                <a:gd name="connsiteX204" fmla="*/ 266740 w 277786"/>
                <a:gd name="connsiteY204" fmla="*/ 356874 h 406302"/>
                <a:gd name="connsiteX205" fmla="*/ 267921 w 277786"/>
                <a:gd name="connsiteY205" fmla="*/ 357766 h 406302"/>
                <a:gd name="connsiteX206" fmla="*/ 269854 w 277786"/>
                <a:gd name="connsiteY206" fmla="*/ 357664 h 406302"/>
                <a:gd name="connsiteX207" fmla="*/ 272772 w 277786"/>
                <a:gd name="connsiteY207" fmla="*/ 358673 h 406302"/>
                <a:gd name="connsiteX208" fmla="*/ 274188 w 277786"/>
                <a:gd name="connsiteY208" fmla="*/ 359831 h 406302"/>
                <a:gd name="connsiteX209" fmla="*/ 274321 w 277786"/>
                <a:gd name="connsiteY209" fmla="*/ 360402 h 406302"/>
                <a:gd name="connsiteX210" fmla="*/ 273992 w 277786"/>
                <a:gd name="connsiteY210" fmla="*/ 360786 h 406302"/>
                <a:gd name="connsiteX211" fmla="*/ 272451 w 277786"/>
                <a:gd name="connsiteY211" fmla="*/ 361560 h 406302"/>
                <a:gd name="connsiteX212" fmla="*/ 270738 w 277786"/>
                <a:gd name="connsiteY212" fmla="*/ 362577 h 406302"/>
                <a:gd name="connsiteX213" fmla="*/ 270143 w 277786"/>
                <a:gd name="connsiteY213" fmla="*/ 363540 h 406302"/>
                <a:gd name="connsiteX214" fmla="*/ 270026 w 277786"/>
                <a:gd name="connsiteY214" fmla="*/ 365065 h 406302"/>
                <a:gd name="connsiteX215" fmla="*/ 270417 w 277786"/>
                <a:gd name="connsiteY215" fmla="*/ 367326 h 406302"/>
                <a:gd name="connsiteX216" fmla="*/ 269674 w 277786"/>
                <a:gd name="connsiteY216" fmla="*/ 368062 h 406302"/>
                <a:gd name="connsiteX217" fmla="*/ 267960 w 277786"/>
                <a:gd name="connsiteY217" fmla="*/ 368938 h 406302"/>
                <a:gd name="connsiteX218" fmla="*/ 266482 w 277786"/>
                <a:gd name="connsiteY218" fmla="*/ 370205 h 406302"/>
                <a:gd name="connsiteX219" fmla="*/ 265003 w 277786"/>
                <a:gd name="connsiteY219" fmla="*/ 372310 h 406302"/>
                <a:gd name="connsiteX220" fmla="*/ 262492 w 277786"/>
                <a:gd name="connsiteY220" fmla="*/ 375517 h 406302"/>
                <a:gd name="connsiteX221" fmla="*/ 261624 w 277786"/>
                <a:gd name="connsiteY221" fmla="*/ 376393 h 406302"/>
                <a:gd name="connsiteX222" fmla="*/ 261248 w 277786"/>
                <a:gd name="connsiteY222" fmla="*/ 377504 h 406302"/>
                <a:gd name="connsiteX223" fmla="*/ 259816 w 277786"/>
                <a:gd name="connsiteY223" fmla="*/ 377872 h 406302"/>
                <a:gd name="connsiteX224" fmla="*/ 257148 w 277786"/>
                <a:gd name="connsiteY224" fmla="*/ 380055 h 406302"/>
                <a:gd name="connsiteX225" fmla="*/ 256695 w 277786"/>
                <a:gd name="connsiteY225" fmla="*/ 381158 h 406302"/>
                <a:gd name="connsiteX226" fmla="*/ 257125 w 277786"/>
                <a:gd name="connsiteY226" fmla="*/ 382206 h 406302"/>
                <a:gd name="connsiteX227" fmla="*/ 258494 w 277786"/>
                <a:gd name="connsiteY227" fmla="*/ 383090 h 406302"/>
                <a:gd name="connsiteX228" fmla="*/ 259409 w 277786"/>
                <a:gd name="connsiteY228" fmla="*/ 384366 h 406302"/>
                <a:gd name="connsiteX229" fmla="*/ 259652 w 277786"/>
                <a:gd name="connsiteY229" fmla="*/ 386001 h 406302"/>
                <a:gd name="connsiteX230" fmla="*/ 259652 w 277786"/>
                <a:gd name="connsiteY230" fmla="*/ 387018 h 406302"/>
                <a:gd name="connsiteX231" fmla="*/ 259652 w 277786"/>
                <a:gd name="connsiteY231" fmla="*/ 387049 h 406302"/>
                <a:gd name="connsiteX232" fmla="*/ 257993 w 277786"/>
                <a:gd name="connsiteY232" fmla="*/ 388582 h 406302"/>
                <a:gd name="connsiteX233" fmla="*/ 255834 w 277786"/>
                <a:gd name="connsiteY233" fmla="*/ 390343 h 406302"/>
                <a:gd name="connsiteX234" fmla="*/ 253174 w 277786"/>
                <a:gd name="connsiteY234" fmla="*/ 390687 h 406302"/>
                <a:gd name="connsiteX235" fmla="*/ 252165 w 277786"/>
                <a:gd name="connsiteY235" fmla="*/ 391571 h 406302"/>
                <a:gd name="connsiteX236" fmla="*/ 252392 w 277786"/>
                <a:gd name="connsiteY236" fmla="*/ 393441 h 406302"/>
                <a:gd name="connsiteX237" fmla="*/ 253252 w 277786"/>
                <a:gd name="connsiteY237" fmla="*/ 396077 h 406302"/>
                <a:gd name="connsiteX238" fmla="*/ 253245 w 277786"/>
                <a:gd name="connsiteY238" fmla="*/ 398143 h 406302"/>
                <a:gd name="connsiteX239" fmla="*/ 252431 w 277786"/>
                <a:gd name="connsiteY239" fmla="*/ 400505 h 406302"/>
                <a:gd name="connsiteX240" fmla="*/ 250530 w 277786"/>
                <a:gd name="connsiteY240" fmla="*/ 403095 h 406302"/>
                <a:gd name="connsiteX241" fmla="*/ 247620 w 277786"/>
                <a:gd name="connsiteY241" fmla="*/ 404878 h 406302"/>
                <a:gd name="connsiteX242" fmla="*/ 244873 w 277786"/>
                <a:gd name="connsiteY242" fmla="*/ 405833 h 406302"/>
                <a:gd name="connsiteX243" fmla="*/ 242714 w 277786"/>
                <a:gd name="connsiteY243" fmla="*/ 405841 h 406302"/>
                <a:gd name="connsiteX244" fmla="*/ 240625 w 277786"/>
                <a:gd name="connsiteY244" fmla="*/ 406029 h 406302"/>
                <a:gd name="connsiteX245" fmla="*/ 239734 w 277786"/>
                <a:gd name="connsiteY245" fmla="*/ 406302 h 406302"/>
                <a:gd name="connsiteX246" fmla="*/ 238122 w 277786"/>
                <a:gd name="connsiteY246" fmla="*/ 404737 h 406302"/>
                <a:gd name="connsiteX247" fmla="*/ 230963 w 277786"/>
                <a:gd name="connsiteY247" fmla="*/ 399567 h 406302"/>
                <a:gd name="connsiteX248" fmla="*/ 228241 w 277786"/>
                <a:gd name="connsiteY248" fmla="*/ 396805 h 406302"/>
                <a:gd name="connsiteX249" fmla="*/ 225714 w 277786"/>
                <a:gd name="connsiteY249" fmla="*/ 395514 h 406302"/>
                <a:gd name="connsiteX250" fmla="*/ 219557 w 277786"/>
                <a:gd name="connsiteY250" fmla="*/ 391086 h 406302"/>
                <a:gd name="connsiteX251" fmla="*/ 218947 w 277786"/>
                <a:gd name="connsiteY251" fmla="*/ 389670 h 406302"/>
                <a:gd name="connsiteX252" fmla="*/ 218188 w 277786"/>
                <a:gd name="connsiteY252" fmla="*/ 385124 h 406302"/>
                <a:gd name="connsiteX253" fmla="*/ 217390 w 277786"/>
                <a:gd name="connsiteY253" fmla="*/ 383849 h 406302"/>
                <a:gd name="connsiteX254" fmla="*/ 215270 w 277786"/>
                <a:gd name="connsiteY254" fmla="*/ 382206 h 406302"/>
                <a:gd name="connsiteX255" fmla="*/ 209958 w 277786"/>
                <a:gd name="connsiteY255" fmla="*/ 380023 h 406302"/>
                <a:gd name="connsiteX256" fmla="*/ 207892 w 277786"/>
                <a:gd name="connsiteY256" fmla="*/ 378936 h 406302"/>
                <a:gd name="connsiteX257" fmla="*/ 205733 w 277786"/>
                <a:gd name="connsiteY257" fmla="*/ 376949 h 406302"/>
                <a:gd name="connsiteX258" fmla="*/ 202556 w 277786"/>
                <a:gd name="connsiteY258" fmla="*/ 375541 h 406302"/>
                <a:gd name="connsiteX259" fmla="*/ 199099 w 277786"/>
                <a:gd name="connsiteY259" fmla="*/ 372654 h 406302"/>
                <a:gd name="connsiteX260" fmla="*/ 197041 w 277786"/>
                <a:gd name="connsiteY260" fmla="*/ 370354 h 406302"/>
                <a:gd name="connsiteX261" fmla="*/ 194733 w 277786"/>
                <a:gd name="connsiteY261" fmla="*/ 368828 h 406302"/>
                <a:gd name="connsiteX262" fmla="*/ 187567 w 277786"/>
                <a:gd name="connsiteY262" fmla="*/ 366700 h 406302"/>
                <a:gd name="connsiteX263" fmla="*/ 183976 w 277786"/>
                <a:gd name="connsiteY263" fmla="*/ 364564 h 406302"/>
                <a:gd name="connsiteX264" fmla="*/ 177256 w 277786"/>
                <a:gd name="connsiteY264" fmla="*/ 361552 h 406302"/>
                <a:gd name="connsiteX265" fmla="*/ 174259 w 277786"/>
                <a:gd name="connsiteY265" fmla="*/ 359635 h 406302"/>
                <a:gd name="connsiteX266" fmla="*/ 167070 w 277786"/>
                <a:gd name="connsiteY266" fmla="*/ 357304 h 406302"/>
                <a:gd name="connsiteX267" fmla="*/ 164934 w 277786"/>
                <a:gd name="connsiteY267" fmla="*/ 356193 h 406302"/>
                <a:gd name="connsiteX268" fmla="*/ 157861 w 277786"/>
                <a:gd name="connsiteY268" fmla="*/ 350740 h 406302"/>
                <a:gd name="connsiteX269" fmla="*/ 152901 w 277786"/>
                <a:gd name="connsiteY269" fmla="*/ 348957 h 406302"/>
                <a:gd name="connsiteX270" fmla="*/ 148903 w 277786"/>
                <a:gd name="connsiteY270" fmla="*/ 345898 h 406302"/>
                <a:gd name="connsiteX271" fmla="*/ 136840 w 277786"/>
                <a:gd name="connsiteY271" fmla="*/ 339396 h 406302"/>
                <a:gd name="connsiteX272" fmla="*/ 134946 w 277786"/>
                <a:gd name="connsiteY272" fmla="*/ 337315 h 406302"/>
                <a:gd name="connsiteX273" fmla="*/ 133100 w 277786"/>
                <a:gd name="connsiteY273" fmla="*/ 334108 h 406302"/>
                <a:gd name="connsiteX274" fmla="*/ 130424 w 277786"/>
                <a:gd name="connsiteY274" fmla="*/ 332199 h 406302"/>
                <a:gd name="connsiteX275" fmla="*/ 127413 w 277786"/>
                <a:gd name="connsiteY275" fmla="*/ 327810 h 406302"/>
                <a:gd name="connsiteX276" fmla="*/ 122937 w 277786"/>
                <a:gd name="connsiteY276" fmla="*/ 325228 h 406302"/>
                <a:gd name="connsiteX277" fmla="*/ 118627 w 277786"/>
                <a:gd name="connsiteY277" fmla="*/ 321809 h 406302"/>
                <a:gd name="connsiteX278" fmla="*/ 117039 w 277786"/>
                <a:gd name="connsiteY278" fmla="*/ 318703 h 406302"/>
                <a:gd name="connsiteX279" fmla="*/ 114175 w 277786"/>
                <a:gd name="connsiteY279" fmla="*/ 314752 h 406302"/>
                <a:gd name="connsiteX280" fmla="*/ 113330 w 277786"/>
                <a:gd name="connsiteY280" fmla="*/ 312648 h 406302"/>
                <a:gd name="connsiteX281" fmla="*/ 110827 w 277786"/>
                <a:gd name="connsiteY281" fmla="*/ 310536 h 406302"/>
                <a:gd name="connsiteX282" fmla="*/ 110655 w 277786"/>
                <a:gd name="connsiteY282" fmla="*/ 306382 h 406302"/>
                <a:gd name="connsiteX283" fmla="*/ 108910 w 277786"/>
                <a:gd name="connsiteY283" fmla="*/ 304472 h 406302"/>
                <a:gd name="connsiteX284" fmla="*/ 110162 w 277786"/>
                <a:gd name="connsiteY284" fmla="*/ 303526 h 406302"/>
                <a:gd name="connsiteX285" fmla="*/ 111484 w 277786"/>
                <a:gd name="connsiteY285" fmla="*/ 303111 h 406302"/>
                <a:gd name="connsiteX286" fmla="*/ 113135 w 277786"/>
                <a:gd name="connsiteY286" fmla="*/ 296657 h 406302"/>
                <a:gd name="connsiteX287" fmla="*/ 112266 w 277786"/>
                <a:gd name="connsiteY287" fmla="*/ 293426 h 406302"/>
                <a:gd name="connsiteX288" fmla="*/ 107791 w 277786"/>
                <a:gd name="connsiteY288" fmla="*/ 287566 h 406302"/>
                <a:gd name="connsiteX289" fmla="*/ 106148 w 277786"/>
                <a:gd name="connsiteY289" fmla="*/ 284757 h 406302"/>
                <a:gd name="connsiteX290" fmla="*/ 104983 w 277786"/>
                <a:gd name="connsiteY290" fmla="*/ 281159 h 406302"/>
                <a:gd name="connsiteX291" fmla="*/ 103191 w 277786"/>
                <a:gd name="connsiteY291" fmla="*/ 279023 h 406302"/>
                <a:gd name="connsiteX292" fmla="*/ 100531 w 277786"/>
                <a:gd name="connsiteY292" fmla="*/ 274524 h 406302"/>
                <a:gd name="connsiteX293" fmla="*/ 98904 w 277786"/>
                <a:gd name="connsiteY293" fmla="*/ 270542 h 406302"/>
                <a:gd name="connsiteX294" fmla="*/ 95352 w 277786"/>
                <a:gd name="connsiteY294" fmla="*/ 267655 h 406302"/>
                <a:gd name="connsiteX295" fmla="*/ 94382 w 277786"/>
                <a:gd name="connsiteY295" fmla="*/ 266615 h 406302"/>
                <a:gd name="connsiteX296" fmla="*/ 93842 w 277786"/>
                <a:gd name="connsiteY296" fmla="*/ 265144 h 406302"/>
                <a:gd name="connsiteX297" fmla="*/ 91863 w 277786"/>
                <a:gd name="connsiteY297" fmla="*/ 264104 h 406302"/>
                <a:gd name="connsiteX298" fmla="*/ 91761 w 277786"/>
                <a:gd name="connsiteY298" fmla="*/ 261052 h 406302"/>
                <a:gd name="connsiteX299" fmla="*/ 90384 w 277786"/>
                <a:gd name="connsiteY299" fmla="*/ 255263 h 406302"/>
                <a:gd name="connsiteX300" fmla="*/ 88413 w 277786"/>
                <a:gd name="connsiteY300" fmla="*/ 252345 h 406302"/>
                <a:gd name="connsiteX301" fmla="*/ 81317 w 277786"/>
                <a:gd name="connsiteY301" fmla="*/ 246900 h 406302"/>
                <a:gd name="connsiteX302" fmla="*/ 81199 w 277786"/>
                <a:gd name="connsiteY302" fmla="*/ 244803 h 406302"/>
                <a:gd name="connsiteX303" fmla="*/ 80636 w 277786"/>
                <a:gd name="connsiteY303" fmla="*/ 240993 h 406302"/>
                <a:gd name="connsiteX304" fmla="*/ 79056 w 277786"/>
                <a:gd name="connsiteY304" fmla="*/ 236870 h 406302"/>
                <a:gd name="connsiteX305" fmla="*/ 71162 w 277786"/>
                <a:gd name="connsiteY305" fmla="*/ 224087 h 406302"/>
                <a:gd name="connsiteX306" fmla="*/ 69183 w 277786"/>
                <a:gd name="connsiteY306" fmla="*/ 220285 h 406302"/>
                <a:gd name="connsiteX307" fmla="*/ 67211 w 277786"/>
                <a:gd name="connsiteY307" fmla="*/ 214112 h 406302"/>
                <a:gd name="connsiteX308" fmla="*/ 65435 w 277786"/>
                <a:gd name="connsiteY308" fmla="*/ 210615 h 406302"/>
                <a:gd name="connsiteX309" fmla="*/ 63479 w 277786"/>
                <a:gd name="connsiteY309" fmla="*/ 204387 h 406302"/>
                <a:gd name="connsiteX310" fmla="*/ 60530 w 277786"/>
                <a:gd name="connsiteY310" fmla="*/ 199654 h 406302"/>
                <a:gd name="connsiteX311" fmla="*/ 58668 w 277786"/>
                <a:gd name="connsiteY311" fmla="*/ 195555 h 406302"/>
                <a:gd name="connsiteX312" fmla="*/ 56696 w 277786"/>
                <a:gd name="connsiteY312" fmla="*/ 190462 h 406302"/>
                <a:gd name="connsiteX313" fmla="*/ 56524 w 277786"/>
                <a:gd name="connsiteY313" fmla="*/ 187739 h 406302"/>
                <a:gd name="connsiteX314" fmla="*/ 52941 w 277786"/>
                <a:gd name="connsiteY314" fmla="*/ 183061 h 406302"/>
                <a:gd name="connsiteX315" fmla="*/ 51040 w 277786"/>
                <a:gd name="connsiteY315" fmla="*/ 178773 h 406302"/>
                <a:gd name="connsiteX316" fmla="*/ 47699 w 277786"/>
                <a:gd name="connsiteY316" fmla="*/ 175182 h 406302"/>
                <a:gd name="connsiteX317" fmla="*/ 44437 w 277786"/>
                <a:gd name="connsiteY317" fmla="*/ 172452 h 406302"/>
                <a:gd name="connsiteX318" fmla="*/ 43021 w 277786"/>
                <a:gd name="connsiteY318" fmla="*/ 170520 h 406302"/>
                <a:gd name="connsiteX319" fmla="*/ 38374 w 277786"/>
                <a:gd name="connsiteY319" fmla="*/ 161350 h 406302"/>
                <a:gd name="connsiteX320" fmla="*/ 37740 w 277786"/>
                <a:gd name="connsiteY320" fmla="*/ 158636 h 406302"/>
                <a:gd name="connsiteX321" fmla="*/ 34580 w 277786"/>
                <a:gd name="connsiteY321" fmla="*/ 153597 h 406302"/>
                <a:gd name="connsiteX322" fmla="*/ 31442 w 277786"/>
                <a:gd name="connsiteY322" fmla="*/ 149983 h 406302"/>
                <a:gd name="connsiteX323" fmla="*/ 29463 w 277786"/>
                <a:gd name="connsiteY323" fmla="*/ 147065 h 406302"/>
                <a:gd name="connsiteX324" fmla="*/ 26928 w 277786"/>
                <a:gd name="connsiteY324" fmla="*/ 144444 h 406302"/>
                <a:gd name="connsiteX325" fmla="*/ 11532 w 277786"/>
                <a:gd name="connsiteY325" fmla="*/ 136378 h 406302"/>
                <a:gd name="connsiteX326" fmla="*/ 6110 w 277786"/>
                <a:gd name="connsiteY326" fmla="*/ 133030 h 406302"/>
                <a:gd name="connsiteX327" fmla="*/ 4279 w 277786"/>
                <a:gd name="connsiteY327" fmla="*/ 131434 h 406302"/>
                <a:gd name="connsiteX328" fmla="*/ 3434 w 277786"/>
                <a:gd name="connsiteY328" fmla="*/ 128922 h 406302"/>
                <a:gd name="connsiteX329" fmla="*/ 3786 w 277786"/>
                <a:gd name="connsiteY329" fmla="*/ 127452 h 406302"/>
                <a:gd name="connsiteX330" fmla="*/ 5375 w 277786"/>
                <a:gd name="connsiteY330" fmla="*/ 126075 h 406302"/>
                <a:gd name="connsiteX331" fmla="*/ 7573 w 277786"/>
                <a:gd name="connsiteY331" fmla="*/ 127139 h 406302"/>
                <a:gd name="connsiteX332" fmla="*/ 8919 w 277786"/>
                <a:gd name="connsiteY332" fmla="*/ 126693 h 406302"/>
                <a:gd name="connsiteX333" fmla="*/ 9967 w 277786"/>
                <a:gd name="connsiteY333" fmla="*/ 124901 h 406302"/>
                <a:gd name="connsiteX334" fmla="*/ 9990 w 277786"/>
                <a:gd name="connsiteY334" fmla="*/ 122187 h 406302"/>
                <a:gd name="connsiteX335" fmla="*/ 8645 w 277786"/>
                <a:gd name="connsiteY335" fmla="*/ 118690 h 406302"/>
                <a:gd name="connsiteX336" fmla="*/ 3708 w 277786"/>
                <a:gd name="connsiteY336" fmla="*/ 111938 h 406302"/>
                <a:gd name="connsiteX337" fmla="*/ 4084 w 277786"/>
                <a:gd name="connsiteY337" fmla="*/ 110506 h 406302"/>
                <a:gd name="connsiteX338" fmla="*/ 5015 w 277786"/>
                <a:gd name="connsiteY338" fmla="*/ 108887 h 406302"/>
                <a:gd name="connsiteX339" fmla="*/ 3114 w 277786"/>
                <a:gd name="connsiteY339" fmla="*/ 105640 h 406302"/>
                <a:gd name="connsiteX340" fmla="*/ 1040 w 277786"/>
                <a:gd name="connsiteY340" fmla="*/ 103035 h 406302"/>
                <a:gd name="connsiteX341" fmla="*/ 0 w 277786"/>
                <a:gd name="connsiteY341" fmla="*/ 101040 h 406302"/>
                <a:gd name="connsiteX342" fmla="*/ 1173 w 277786"/>
                <a:gd name="connsiteY342" fmla="*/ 93443 h 406302"/>
                <a:gd name="connsiteX343" fmla="*/ 2300 w 277786"/>
                <a:gd name="connsiteY343" fmla="*/ 91519 h 406302"/>
                <a:gd name="connsiteX344" fmla="*/ 9764 w 277786"/>
                <a:gd name="connsiteY344" fmla="*/ 83813 h 406302"/>
                <a:gd name="connsiteX345" fmla="*/ 11813 w 277786"/>
                <a:gd name="connsiteY345" fmla="*/ 80519 h 406302"/>
                <a:gd name="connsiteX346" fmla="*/ 15021 w 277786"/>
                <a:gd name="connsiteY346" fmla="*/ 78485 h 406302"/>
                <a:gd name="connsiteX347" fmla="*/ 18291 w 277786"/>
                <a:gd name="connsiteY347" fmla="*/ 75379 h 406302"/>
                <a:gd name="connsiteX348" fmla="*/ 22226 w 277786"/>
                <a:gd name="connsiteY348" fmla="*/ 73016 h 406302"/>
                <a:gd name="connsiteX349" fmla="*/ 22797 w 277786"/>
                <a:gd name="connsiteY349" fmla="*/ 73423 h 406302"/>
                <a:gd name="connsiteX350" fmla="*/ 23345 w 277786"/>
                <a:gd name="connsiteY350" fmla="*/ 73822 h 406302"/>
                <a:gd name="connsiteX351" fmla="*/ 23376 w 277786"/>
                <a:gd name="connsiteY351" fmla="*/ 74620 h 406302"/>
                <a:gd name="connsiteX352" fmla="*/ 23525 w 277786"/>
                <a:gd name="connsiteY352" fmla="*/ 75308 h 406302"/>
                <a:gd name="connsiteX353" fmla="*/ 23963 w 277786"/>
                <a:gd name="connsiteY353" fmla="*/ 75958 h 406302"/>
                <a:gd name="connsiteX354" fmla="*/ 24002 w 277786"/>
                <a:gd name="connsiteY354" fmla="*/ 77147 h 406302"/>
                <a:gd name="connsiteX355" fmla="*/ 24511 w 277786"/>
                <a:gd name="connsiteY355" fmla="*/ 77945 h 406302"/>
                <a:gd name="connsiteX356" fmla="*/ 24542 w 277786"/>
                <a:gd name="connsiteY356" fmla="*/ 78845 h 406302"/>
                <a:gd name="connsiteX357" fmla="*/ 24581 w 277786"/>
                <a:gd name="connsiteY357" fmla="*/ 80073 h 406302"/>
                <a:gd name="connsiteX358" fmla="*/ 24323 w 277786"/>
                <a:gd name="connsiteY358" fmla="*/ 80691 h 406302"/>
                <a:gd name="connsiteX359" fmla="*/ 24573 w 277786"/>
                <a:gd name="connsiteY359" fmla="*/ 81755 h 406302"/>
                <a:gd name="connsiteX360" fmla="*/ 25418 w 277786"/>
                <a:gd name="connsiteY360" fmla="*/ 83726 h 406302"/>
                <a:gd name="connsiteX361" fmla="*/ 25090 w 277786"/>
                <a:gd name="connsiteY361" fmla="*/ 84337 h 406302"/>
                <a:gd name="connsiteX362" fmla="*/ 24292 w 277786"/>
                <a:gd name="connsiteY362" fmla="*/ 84736 h 406302"/>
                <a:gd name="connsiteX363" fmla="*/ 23494 w 277786"/>
                <a:gd name="connsiteY363" fmla="*/ 85283 h 406302"/>
                <a:gd name="connsiteX364" fmla="*/ 22696 w 277786"/>
                <a:gd name="connsiteY364" fmla="*/ 86512 h 406302"/>
                <a:gd name="connsiteX365" fmla="*/ 21491 w 277786"/>
                <a:gd name="connsiteY365" fmla="*/ 86473 h 406302"/>
                <a:gd name="connsiteX366" fmla="*/ 19754 w 277786"/>
                <a:gd name="connsiteY366" fmla="*/ 85933 h 406302"/>
                <a:gd name="connsiteX367" fmla="*/ 18589 w 277786"/>
                <a:gd name="connsiteY367" fmla="*/ 86613 h 406302"/>
                <a:gd name="connsiteX368" fmla="*/ 18158 w 277786"/>
                <a:gd name="connsiteY368" fmla="*/ 87920 h 406302"/>
                <a:gd name="connsiteX369" fmla="*/ 18518 w 277786"/>
                <a:gd name="connsiteY369" fmla="*/ 89007 h 406302"/>
                <a:gd name="connsiteX370" fmla="*/ 18628 w 277786"/>
                <a:gd name="connsiteY370" fmla="*/ 90017 h 406302"/>
                <a:gd name="connsiteX371" fmla="*/ 19386 w 277786"/>
                <a:gd name="connsiteY371" fmla="*/ 90885 h 406302"/>
                <a:gd name="connsiteX372" fmla="*/ 21601 w 277786"/>
                <a:gd name="connsiteY372" fmla="*/ 90955 h 406302"/>
                <a:gd name="connsiteX373" fmla="*/ 19605 w 277786"/>
                <a:gd name="connsiteY373" fmla="*/ 93740 h 406302"/>
                <a:gd name="connsiteX374" fmla="*/ 18628 w 277786"/>
                <a:gd name="connsiteY374" fmla="*/ 95008 h 406302"/>
                <a:gd name="connsiteX375" fmla="*/ 18839 w 277786"/>
                <a:gd name="connsiteY375" fmla="*/ 95806 h 406302"/>
                <a:gd name="connsiteX376" fmla="*/ 20036 w 277786"/>
                <a:gd name="connsiteY376" fmla="*/ 96486 h 406302"/>
                <a:gd name="connsiteX377" fmla="*/ 20928 w 277786"/>
                <a:gd name="connsiteY377" fmla="*/ 96534 h 406302"/>
                <a:gd name="connsiteX378" fmla="*/ 22907 w 277786"/>
                <a:gd name="connsiteY378" fmla="*/ 95516 h 406302"/>
                <a:gd name="connsiteX379" fmla="*/ 24253 w 277786"/>
                <a:gd name="connsiteY379" fmla="*/ 94030 h 406302"/>
                <a:gd name="connsiteX380" fmla="*/ 25012 w 277786"/>
                <a:gd name="connsiteY380" fmla="*/ 93201 h 406302"/>
                <a:gd name="connsiteX381" fmla="*/ 26287 w 277786"/>
                <a:gd name="connsiteY381" fmla="*/ 92872 h 406302"/>
                <a:gd name="connsiteX382" fmla="*/ 27953 w 277786"/>
                <a:gd name="connsiteY382" fmla="*/ 93561 h 406302"/>
                <a:gd name="connsiteX383" fmla="*/ 30167 w 277786"/>
                <a:gd name="connsiteY383" fmla="*/ 94937 h 406302"/>
                <a:gd name="connsiteX384" fmla="*/ 32749 w 277786"/>
                <a:gd name="connsiteY384" fmla="*/ 96150 h 406302"/>
                <a:gd name="connsiteX385" fmla="*/ 33805 w 277786"/>
                <a:gd name="connsiteY385" fmla="*/ 96815 h 406302"/>
                <a:gd name="connsiteX386" fmla="*/ 35698 w 277786"/>
                <a:gd name="connsiteY386" fmla="*/ 96627 h 406302"/>
                <a:gd name="connsiteX387" fmla="*/ 37287 w 277786"/>
                <a:gd name="connsiteY387" fmla="*/ 96346 h 406302"/>
                <a:gd name="connsiteX388" fmla="*/ 38624 w 277786"/>
                <a:gd name="connsiteY388" fmla="*/ 97347 h 406302"/>
                <a:gd name="connsiteX389" fmla="*/ 39978 w 277786"/>
                <a:gd name="connsiteY389" fmla="*/ 98192 h 406302"/>
                <a:gd name="connsiteX390" fmla="*/ 40291 w 277786"/>
                <a:gd name="connsiteY390" fmla="*/ 101063 h 406302"/>
                <a:gd name="connsiteX391" fmla="*/ 41300 w 277786"/>
                <a:gd name="connsiteY391" fmla="*/ 103160 h 406302"/>
                <a:gd name="connsiteX392" fmla="*/ 42536 w 277786"/>
                <a:gd name="connsiteY392" fmla="*/ 104771 h 406302"/>
                <a:gd name="connsiteX393" fmla="*/ 44038 w 277786"/>
                <a:gd name="connsiteY393" fmla="*/ 106696 h 406302"/>
                <a:gd name="connsiteX394" fmla="*/ 45423 w 277786"/>
                <a:gd name="connsiteY394" fmla="*/ 107345 h 406302"/>
                <a:gd name="connsiteX395" fmla="*/ 47207 w 277786"/>
                <a:gd name="connsiteY395" fmla="*/ 107361 h 406302"/>
                <a:gd name="connsiteX396" fmla="*/ 49632 w 277786"/>
                <a:gd name="connsiteY396" fmla="*/ 108073 h 406302"/>
                <a:gd name="connsiteX397" fmla="*/ 50578 w 277786"/>
                <a:gd name="connsiteY397" fmla="*/ 107604 h 406302"/>
                <a:gd name="connsiteX398" fmla="*/ 51408 w 277786"/>
                <a:gd name="connsiteY398" fmla="*/ 106258 h 406302"/>
                <a:gd name="connsiteX399" fmla="*/ 51846 w 277786"/>
                <a:gd name="connsiteY399" fmla="*/ 105499 h 406302"/>
                <a:gd name="connsiteX400" fmla="*/ 53082 w 277786"/>
                <a:gd name="connsiteY400" fmla="*/ 105170 h 406302"/>
                <a:gd name="connsiteX401" fmla="*/ 53191 w 277786"/>
                <a:gd name="connsiteY401" fmla="*/ 104310 h 406302"/>
                <a:gd name="connsiteX402" fmla="*/ 52933 w 277786"/>
                <a:gd name="connsiteY402" fmla="*/ 103254 h 406302"/>
                <a:gd name="connsiteX403" fmla="*/ 53340 w 277786"/>
                <a:gd name="connsiteY403" fmla="*/ 102026 h 406302"/>
                <a:gd name="connsiteX404" fmla="*/ 54349 w 277786"/>
                <a:gd name="connsiteY404" fmla="*/ 100938 h 406302"/>
                <a:gd name="connsiteX405" fmla="*/ 56947 w 277786"/>
                <a:gd name="connsiteY405" fmla="*/ 99358 h 406302"/>
                <a:gd name="connsiteX406" fmla="*/ 58198 w 277786"/>
                <a:gd name="connsiteY406" fmla="*/ 98693 h 406302"/>
                <a:gd name="connsiteX407" fmla="*/ 58457 w 277786"/>
                <a:gd name="connsiteY407" fmla="*/ 97723 h 406302"/>
                <a:gd name="connsiteX408" fmla="*/ 58926 w 277786"/>
                <a:gd name="connsiteY408" fmla="*/ 96416 h 406302"/>
                <a:gd name="connsiteX409" fmla="*/ 58746 w 277786"/>
                <a:gd name="connsiteY409" fmla="*/ 95696 h 406302"/>
                <a:gd name="connsiteX410" fmla="*/ 58222 w 277786"/>
                <a:gd name="connsiteY410" fmla="*/ 94797 h 406302"/>
                <a:gd name="connsiteX411" fmla="*/ 58347 w 277786"/>
                <a:gd name="connsiteY411" fmla="*/ 93521 h 406302"/>
                <a:gd name="connsiteX412" fmla="*/ 59036 w 277786"/>
                <a:gd name="connsiteY412" fmla="*/ 91824 h 406302"/>
                <a:gd name="connsiteX413" fmla="*/ 60014 w 277786"/>
                <a:gd name="connsiteY413" fmla="*/ 89837 h 406302"/>
                <a:gd name="connsiteX414" fmla="*/ 60859 w 277786"/>
                <a:gd name="connsiteY414" fmla="*/ 87302 h 406302"/>
                <a:gd name="connsiteX415" fmla="*/ 61179 w 277786"/>
                <a:gd name="connsiteY415" fmla="*/ 86113 h 406302"/>
                <a:gd name="connsiteX416" fmla="*/ 62087 w 277786"/>
                <a:gd name="connsiteY416" fmla="*/ 85354 h 406302"/>
                <a:gd name="connsiteX417" fmla="*/ 62431 w 277786"/>
                <a:gd name="connsiteY417" fmla="*/ 84259 h 406302"/>
                <a:gd name="connsiteX418" fmla="*/ 62924 w 277786"/>
                <a:gd name="connsiteY418" fmla="*/ 82968 h 406302"/>
                <a:gd name="connsiteX419" fmla="*/ 64043 w 277786"/>
                <a:gd name="connsiteY419" fmla="*/ 81520 h 406302"/>
                <a:gd name="connsiteX420" fmla="*/ 64011 w 277786"/>
                <a:gd name="connsiteY420" fmla="*/ 79963 h 406302"/>
                <a:gd name="connsiteX421" fmla="*/ 64481 w 277786"/>
                <a:gd name="connsiteY421" fmla="*/ 79275 h 406302"/>
                <a:gd name="connsiteX422" fmla="*/ 64520 w 277786"/>
                <a:gd name="connsiteY422" fmla="*/ 77538 h 406302"/>
                <a:gd name="connsiteX423" fmla="*/ 65639 w 277786"/>
                <a:gd name="connsiteY423" fmla="*/ 73971 h 406302"/>
                <a:gd name="connsiteX424" fmla="*/ 65678 w 277786"/>
                <a:gd name="connsiteY424" fmla="*/ 73227 h 406302"/>
                <a:gd name="connsiteX425" fmla="*/ 66171 w 277786"/>
                <a:gd name="connsiteY425" fmla="*/ 73032 h 406302"/>
                <a:gd name="connsiteX426" fmla="*/ 67023 w 277786"/>
                <a:gd name="connsiteY426" fmla="*/ 73259 h 406302"/>
                <a:gd name="connsiteX427" fmla="*/ 67759 w 277786"/>
                <a:gd name="connsiteY427" fmla="*/ 74072 h 406302"/>
                <a:gd name="connsiteX428" fmla="*/ 67986 w 277786"/>
                <a:gd name="connsiteY428" fmla="*/ 74870 h 406302"/>
                <a:gd name="connsiteX429" fmla="*/ 68291 w 277786"/>
                <a:gd name="connsiteY429" fmla="*/ 75230 h 406302"/>
                <a:gd name="connsiteX430" fmla="*/ 68987 w 277786"/>
                <a:gd name="connsiteY430" fmla="*/ 75160 h 406302"/>
                <a:gd name="connsiteX431" fmla="*/ 69785 w 277786"/>
                <a:gd name="connsiteY431" fmla="*/ 74706 h 406302"/>
                <a:gd name="connsiteX432" fmla="*/ 69730 w 277786"/>
                <a:gd name="connsiteY432" fmla="*/ 73986 h 406302"/>
                <a:gd name="connsiteX433" fmla="*/ 69151 w 277786"/>
                <a:gd name="connsiteY433" fmla="*/ 73282 h 406302"/>
                <a:gd name="connsiteX434" fmla="*/ 68987 w 277786"/>
                <a:gd name="connsiteY434" fmla="*/ 72860 h 406302"/>
                <a:gd name="connsiteX435" fmla="*/ 69237 w 277786"/>
                <a:gd name="connsiteY435" fmla="*/ 72195 h 406302"/>
                <a:gd name="connsiteX436" fmla="*/ 70450 w 277786"/>
                <a:gd name="connsiteY436" fmla="*/ 70747 h 406302"/>
                <a:gd name="connsiteX437" fmla="*/ 71772 w 277786"/>
                <a:gd name="connsiteY437" fmla="*/ 69065 h 406302"/>
                <a:gd name="connsiteX438" fmla="*/ 74612 w 277786"/>
                <a:gd name="connsiteY438" fmla="*/ 65568 h 406302"/>
                <a:gd name="connsiteX439" fmla="*/ 76326 w 277786"/>
                <a:gd name="connsiteY439" fmla="*/ 64144 h 406302"/>
                <a:gd name="connsiteX440" fmla="*/ 80746 w 277786"/>
                <a:gd name="connsiteY440" fmla="*/ 62635 h 406302"/>
                <a:gd name="connsiteX441" fmla="*/ 84102 w 277786"/>
                <a:gd name="connsiteY441" fmla="*/ 61484 h 406302"/>
                <a:gd name="connsiteX442" fmla="*/ 87310 w 277786"/>
                <a:gd name="connsiteY442" fmla="*/ 60389 h 406302"/>
                <a:gd name="connsiteX443" fmla="*/ 91675 w 277786"/>
                <a:gd name="connsiteY443" fmla="*/ 58817 h 406302"/>
                <a:gd name="connsiteX444" fmla="*/ 97840 w 277786"/>
                <a:gd name="connsiteY444" fmla="*/ 56595 h 406302"/>
                <a:gd name="connsiteX445" fmla="*/ 102260 w 277786"/>
                <a:gd name="connsiteY445" fmla="*/ 54999 h 406302"/>
                <a:gd name="connsiteX446" fmla="*/ 106211 w 277786"/>
                <a:gd name="connsiteY446" fmla="*/ 52151 h 406302"/>
                <a:gd name="connsiteX447" fmla="*/ 109270 w 277786"/>
                <a:gd name="connsiteY447" fmla="*/ 49945 h 406302"/>
                <a:gd name="connsiteX448" fmla="*/ 111883 w 277786"/>
                <a:gd name="connsiteY448" fmla="*/ 48044 h 406302"/>
                <a:gd name="connsiteX449" fmla="*/ 115200 w 277786"/>
                <a:gd name="connsiteY449" fmla="*/ 45618 h 406302"/>
                <a:gd name="connsiteX450" fmla="*/ 119691 w 277786"/>
                <a:gd name="connsiteY450" fmla="*/ 40392 h 406302"/>
                <a:gd name="connsiteX451" fmla="*/ 122789 w 277786"/>
                <a:gd name="connsiteY451" fmla="*/ 36786 h 406302"/>
                <a:gd name="connsiteX452" fmla="*/ 125042 w 277786"/>
                <a:gd name="connsiteY452" fmla="*/ 34149 h 406302"/>
                <a:gd name="connsiteX453" fmla="*/ 126607 w 277786"/>
                <a:gd name="connsiteY453" fmla="*/ 32483 h 406302"/>
                <a:gd name="connsiteX454" fmla="*/ 127851 w 277786"/>
                <a:gd name="connsiteY454" fmla="*/ 27797 h 406302"/>
                <a:gd name="connsiteX455" fmla="*/ 129274 w 277786"/>
                <a:gd name="connsiteY455" fmla="*/ 22453 h 406302"/>
                <a:gd name="connsiteX456" fmla="*/ 129900 w 277786"/>
                <a:gd name="connsiteY456" fmla="*/ 20075 h 406302"/>
                <a:gd name="connsiteX457" fmla="*/ 130174 w 277786"/>
                <a:gd name="connsiteY457" fmla="*/ 19246 h 406302"/>
                <a:gd name="connsiteX458" fmla="*/ 130784 w 277786"/>
                <a:gd name="connsiteY458" fmla="*/ 19598 h 406302"/>
                <a:gd name="connsiteX459" fmla="*/ 131489 w 277786"/>
                <a:gd name="connsiteY459" fmla="*/ 20177 h 406302"/>
                <a:gd name="connsiteX460" fmla="*/ 132341 w 277786"/>
                <a:gd name="connsiteY460" fmla="*/ 20200 h 406302"/>
                <a:gd name="connsiteX461" fmla="*/ 133147 w 277786"/>
                <a:gd name="connsiteY461" fmla="*/ 20177 h 406302"/>
                <a:gd name="connsiteX462" fmla="*/ 133656 w 277786"/>
                <a:gd name="connsiteY462" fmla="*/ 19848 h 406302"/>
                <a:gd name="connsiteX463" fmla="*/ 132905 w 277786"/>
                <a:gd name="connsiteY463" fmla="*/ 14513 h 406302"/>
                <a:gd name="connsiteX464" fmla="*/ 133014 w 277786"/>
                <a:gd name="connsiteY464" fmla="*/ 13347 h 406302"/>
                <a:gd name="connsiteX465" fmla="*/ 133436 w 277786"/>
                <a:gd name="connsiteY465" fmla="*/ 11954 h 406302"/>
                <a:gd name="connsiteX466" fmla="*/ 133351 w 277786"/>
                <a:gd name="connsiteY466" fmla="*/ 11203 h 406302"/>
                <a:gd name="connsiteX467" fmla="*/ 131989 w 277786"/>
                <a:gd name="connsiteY467" fmla="*/ 10139 h 406302"/>
                <a:gd name="connsiteX468" fmla="*/ 129806 w 277786"/>
                <a:gd name="connsiteY468" fmla="*/ 8003 h 406302"/>
                <a:gd name="connsiteX469" fmla="*/ 128899 w 277786"/>
                <a:gd name="connsiteY469" fmla="*/ 6102 h 406302"/>
                <a:gd name="connsiteX470" fmla="*/ 128351 w 277786"/>
                <a:gd name="connsiteY470" fmla="*/ 4506 h 406302"/>
                <a:gd name="connsiteX471" fmla="*/ 126826 w 277786"/>
                <a:gd name="connsiteY471" fmla="*/ 3450 h 406302"/>
                <a:gd name="connsiteX472" fmla="*/ 125253 w 277786"/>
                <a:gd name="connsiteY472" fmla="*/ 2527 h 406302"/>
                <a:gd name="connsiteX473" fmla="*/ 125386 w 277786"/>
                <a:gd name="connsiteY473" fmla="*/ 1768 h 406302"/>
                <a:gd name="connsiteX474" fmla="*/ 126317 w 277786"/>
                <a:gd name="connsiteY474" fmla="*/ 1768 h 406302"/>
                <a:gd name="connsiteX475" fmla="*/ 128680 w 277786"/>
                <a:gd name="connsiteY475" fmla="*/ 2511 h 406302"/>
                <a:gd name="connsiteX476" fmla="*/ 130385 w 277786"/>
                <a:gd name="connsiteY476" fmla="*/ 2277 h 406302"/>
                <a:gd name="connsiteX477" fmla="*/ 131653 w 277786"/>
                <a:gd name="connsiteY477" fmla="*/ 2191 h 406302"/>
                <a:gd name="connsiteX478" fmla="*/ 132889 w 277786"/>
                <a:gd name="connsiteY478" fmla="*/ 1408 h 406302"/>
                <a:gd name="connsiteX479" fmla="*/ 134203 w 277786"/>
                <a:gd name="connsiteY479" fmla="*/ 0 h 406302"/>
                <a:gd name="connsiteX480" fmla="*/ 135087 w 277786"/>
                <a:gd name="connsiteY480" fmla="*/ 0 h 406302"/>
                <a:gd name="connsiteX481" fmla="*/ 136096 w 277786"/>
                <a:gd name="connsiteY481" fmla="*/ 188 h 406302"/>
                <a:gd name="connsiteX482" fmla="*/ 137935 w 277786"/>
                <a:gd name="connsiteY482" fmla="*/ 1635 h 406302"/>
                <a:gd name="connsiteX483" fmla="*/ 139022 w 277786"/>
                <a:gd name="connsiteY483" fmla="*/ 2488 h 406302"/>
                <a:gd name="connsiteX484" fmla="*/ 140337 w 277786"/>
                <a:gd name="connsiteY484" fmla="*/ 3192 h 406302"/>
                <a:gd name="connsiteX485" fmla="*/ 141573 w 277786"/>
                <a:gd name="connsiteY485" fmla="*/ 3442 h 406302"/>
                <a:gd name="connsiteX486" fmla="*/ 142699 w 277786"/>
                <a:gd name="connsiteY486" fmla="*/ 3521 h 406302"/>
                <a:gd name="connsiteX487" fmla="*/ 143490 w 277786"/>
                <a:gd name="connsiteY487" fmla="*/ 3458 h 406302"/>
                <a:gd name="connsiteX488" fmla="*/ 143951 w 277786"/>
                <a:gd name="connsiteY488" fmla="*/ 4420 h 406302"/>
                <a:gd name="connsiteX489" fmla="*/ 144499 w 277786"/>
                <a:gd name="connsiteY489" fmla="*/ 5602 h 406302"/>
                <a:gd name="connsiteX490" fmla="*/ 145899 w 277786"/>
                <a:gd name="connsiteY490" fmla="*/ 6400 h 406302"/>
                <a:gd name="connsiteX491" fmla="*/ 147558 w 277786"/>
                <a:gd name="connsiteY491" fmla="*/ 7159 h 406302"/>
                <a:gd name="connsiteX492" fmla="*/ 148896 w 277786"/>
                <a:gd name="connsiteY492" fmla="*/ 8465 h 406302"/>
                <a:gd name="connsiteX493" fmla="*/ 149803 w 277786"/>
                <a:gd name="connsiteY493" fmla="*/ 9341 h 406302"/>
                <a:gd name="connsiteX494" fmla="*/ 150875 w 277786"/>
                <a:gd name="connsiteY494" fmla="*/ 10374 h 406302"/>
                <a:gd name="connsiteX495" fmla="*/ 151915 w 277786"/>
                <a:gd name="connsiteY495" fmla="*/ 11751 h 406302"/>
                <a:gd name="connsiteX496" fmla="*/ 152854 w 277786"/>
                <a:gd name="connsiteY496" fmla="*/ 14168 h 406302"/>
                <a:gd name="connsiteX497" fmla="*/ 153331 w 277786"/>
                <a:gd name="connsiteY497" fmla="*/ 15811 h 406302"/>
                <a:gd name="connsiteX498" fmla="*/ 153871 w 277786"/>
                <a:gd name="connsiteY498" fmla="*/ 16719 h 406302"/>
                <a:gd name="connsiteX499" fmla="*/ 153746 w 277786"/>
                <a:gd name="connsiteY499" fmla="*/ 17642 h 406302"/>
                <a:gd name="connsiteX500" fmla="*/ 154857 w 277786"/>
                <a:gd name="connsiteY500" fmla="*/ 19324 h 406302"/>
                <a:gd name="connsiteX501" fmla="*/ 155678 w 277786"/>
                <a:gd name="connsiteY501" fmla="*/ 20255 h 406302"/>
                <a:gd name="connsiteX502" fmla="*/ 157118 w 277786"/>
                <a:gd name="connsiteY502" fmla="*/ 20850 h 406302"/>
                <a:gd name="connsiteX503" fmla="*/ 159895 w 277786"/>
                <a:gd name="connsiteY503" fmla="*/ 21522 h 406302"/>
                <a:gd name="connsiteX504" fmla="*/ 161382 w 277786"/>
                <a:gd name="connsiteY504" fmla="*/ 23040 h 406302"/>
                <a:gd name="connsiteX505" fmla="*/ 162696 w 277786"/>
                <a:gd name="connsiteY505" fmla="*/ 23627 h 406302"/>
                <a:gd name="connsiteX506" fmla="*/ 164089 w 277786"/>
                <a:gd name="connsiteY506" fmla="*/ 25191 h 406302"/>
                <a:gd name="connsiteX507" fmla="*/ 165325 w 277786"/>
                <a:gd name="connsiteY507" fmla="*/ 25653 h 406302"/>
                <a:gd name="connsiteX508" fmla="*/ 166890 w 277786"/>
                <a:gd name="connsiteY508" fmla="*/ 25567 h 406302"/>
                <a:gd name="connsiteX509" fmla="*/ 168454 w 277786"/>
                <a:gd name="connsiteY509" fmla="*/ 26326 h 406302"/>
                <a:gd name="connsiteX510" fmla="*/ 169643 w 277786"/>
                <a:gd name="connsiteY510" fmla="*/ 27805 h 406302"/>
                <a:gd name="connsiteX511" fmla="*/ 170410 w 277786"/>
                <a:gd name="connsiteY511" fmla="*/ 29659 h 406302"/>
                <a:gd name="connsiteX512" fmla="*/ 171599 w 277786"/>
                <a:gd name="connsiteY512" fmla="*/ 30707 h 406302"/>
                <a:gd name="connsiteX513" fmla="*/ 172186 w 277786"/>
                <a:gd name="connsiteY513" fmla="*/ 32608 h 406302"/>
                <a:gd name="connsiteX514" fmla="*/ 171513 w 277786"/>
                <a:gd name="connsiteY514" fmla="*/ 34838 h 406302"/>
                <a:gd name="connsiteX515" fmla="*/ 172147 w 277786"/>
                <a:gd name="connsiteY515" fmla="*/ 36019 h 406302"/>
                <a:gd name="connsiteX516" fmla="*/ 173375 w 277786"/>
                <a:gd name="connsiteY516" fmla="*/ 36989 h 406302"/>
                <a:gd name="connsiteX517" fmla="*/ 175370 w 277786"/>
                <a:gd name="connsiteY517" fmla="*/ 37998 h 406302"/>
                <a:gd name="connsiteX518" fmla="*/ 177193 w 277786"/>
                <a:gd name="connsiteY518" fmla="*/ 37748 h 406302"/>
                <a:gd name="connsiteX519" fmla="*/ 178124 w 277786"/>
                <a:gd name="connsiteY519" fmla="*/ 38085 h 406302"/>
                <a:gd name="connsiteX520" fmla="*/ 178718 w 277786"/>
                <a:gd name="connsiteY520" fmla="*/ 39008 h 406302"/>
                <a:gd name="connsiteX521" fmla="*/ 179055 w 277786"/>
                <a:gd name="connsiteY521" fmla="*/ 40111 h 406302"/>
                <a:gd name="connsiteX522" fmla="*/ 179853 w 277786"/>
                <a:gd name="connsiteY522" fmla="*/ 42786 h 406302"/>
                <a:gd name="connsiteX523" fmla="*/ 180268 w 277786"/>
                <a:gd name="connsiteY523" fmla="*/ 44484 h 406302"/>
                <a:gd name="connsiteX524" fmla="*/ 179524 w 277786"/>
                <a:gd name="connsiteY524" fmla="*/ 46127 h 406302"/>
                <a:gd name="connsiteX525" fmla="*/ 179250 w 277786"/>
                <a:gd name="connsiteY525" fmla="*/ 47269 h 406302"/>
                <a:gd name="connsiteX526" fmla="*/ 179657 w 277786"/>
                <a:gd name="connsiteY526" fmla="*/ 48787 h 406302"/>
                <a:gd name="connsiteX527" fmla="*/ 181551 w 277786"/>
                <a:gd name="connsiteY527" fmla="*/ 49530 h 406302"/>
                <a:gd name="connsiteX528" fmla="*/ 183272 w 277786"/>
                <a:gd name="connsiteY528" fmla="*/ 50133 h 406302"/>
                <a:gd name="connsiteX529" fmla="*/ 184336 w 277786"/>
                <a:gd name="connsiteY529" fmla="*/ 51314 h 406302"/>
                <a:gd name="connsiteX530" fmla="*/ 185525 w 277786"/>
                <a:gd name="connsiteY530" fmla="*/ 51635 h 406302"/>
                <a:gd name="connsiteX531" fmla="*/ 187191 w 277786"/>
                <a:gd name="connsiteY531" fmla="*/ 51564 h 406302"/>
                <a:gd name="connsiteX532" fmla="*/ 189319 w 277786"/>
                <a:gd name="connsiteY532" fmla="*/ 51275 h 406302"/>
                <a:gd name="connsiteX533" fmla="*/ 190509 w 277786"/>
                <a:gd name="connsiteY533" fmla="*/ 50594 h 406302"/>
                <a:gd name="connsiteX534" fmla="*/ 191267 w 277786"/>
                <a:gd name="connsiteY534" fmla="*/ 50391 h 406302"/>
                <a:gd name="connsiteX535" fmla="*/ 192120 w 277786"/>
                <a:gd name="connsiteY535" fmla="*/ 50688 h 406302"/>
                <a:gd name="connsiteX536" fmla="*/ 194013 w 277786"/>
                <a:gd name="connsiteY536" fmla="*/ 51337 h 406302"/>
                <a:gd name="connsiteX537" fmla="*/ 196313 w 277786"/>
                <a:gd name="connsiteY537" fmla="*/ 52073 h 406302"/>
                <a:gd name="connsiteX538" fmla="*/ 198402 w 277786"/>
                <a:gd name="connsiteY538" fmla="*/ 51650 h 406302"/>
                <a:gd name="connsiteX539" fmla="*/ 200210 w 277786"/>
                <a:gd name="connsiteY539" fmla="*/ 51455 h 406302"/>
                <a:gd name="connsiteX540" fmla="*/ 202001 w 277786"/>
                <a:gd name="connsiteY540" fmla="*/ 51024 h 406302"/>
                <a:gd name="connsiteX541" fmla="*/ 203816 w 277786"/>
                <a:gd name="connsiteY541" fmla="*/ 49796 h 406302"/>
                <a:gd name="connsiteX542" fmla="*/ 205349 w 277786"/>
                <a:gd name="connsiteY542" fmla="*/ 49843 h 406302"/>
                <a:gd name="connsiteX543" fmla="*/ 206484 w 277786"/>
                <a:gd name="connsiteY543" fmla="*/ 49014 h 406302"/>
                <a:gd name="connsiteX544" fmla="*/ 207915 w 277786"/>
                <a:gd name="connsiteY544" fmla="*/ 47684 h 406302"/>
                <a:gd name="connsiteX545" fmla="*/ 209332 w 277786"/>
                <a:gd name="connsiteY545" fmla="*/ 46346 h 406302"/>
                <a:gd name="connsiteX546" fmla="*/ 210435 w 277786"/>
                <a:gd name="connsiteY546" fmla="*/ 46049 h 406302"/>
                <a:gd name="connsiteX547" fmla="*/ 212219 w 277786"/>
                <a:gd name="connsiteY547" fmla="*/ 46690 h 406302"/>
                <a:gd name="connsiteX548" fmla="*/ 214675 w 277786"/>
                <a:gd name="connsiteY548" fmla="*/ 47613 h 406302"/>
                <a:gd name="connsiteX549" fmla="*/ 216068 w 277786"/>
                <a:gd name="connsiteY549" fmla="*/ 48811 h 406302"/>
                <a:gd name="connsiteX550" fmla="*/ 217132 w 277786"/>
                <a:gd name="connsiteY550" fmla="*/ 49123 h 406302"/>
                <a:gd name="connsiteX551" fmla="*/ 218242 w 277786"/>
                <a:gd name="connsiteY551" fmla="*/ 50007 h 406302"/>
                <a:gd name="connsiteX552" fmla="*/ 220370 w 277786"/>
                <a:gd name="connsiteY552" fmla="*/ 50023 h 406302"/>
                <a:gd name="connsiteX553" fmla="*/ 222647 w 277786"/>
                <a:gd name="connsiteY553" fmla="*/ 49546 h 406302"/>
                <a:gd name="connsiteX554" fmla="*/ 224470 w 277786"/>
                <a:gd name="connsiteY554" fmla="*/ 48075 h 406302"/>
                <a:gd name="connsiteX555" fmla="*/ 226356 w 277786"/>
                <a:gd name="connsiteY555" fmla="*/ 47645 h 406302"/>
                <a:gd name="connsiteX556" fmla="*/ 227646 w 277786"/>
                <a:gd name="connsiteY556" fmla="*/ 47230 h 406302"/>
                <a:gd name="connsiteX557" fmla="*/ 228835 w 277786"/>
                <a:gd name="connsiteY557" fmla="*/ 47480 h 406302"/>
                <a:gd name="connsiteX558" fmla="*/ 233428 w 277786"/>
                <a:gd name="connsiteY558" fmla="*/ 50180 h 406302"/>
                <a:gd name="connsiteX559" fmla="*/ 234687 w 277786"/>
                <a:gd name="connsiteY559" fmla="*/ 51572 h 406302"/>
                <a:gd name="connsiteX560" fmla="*/ 236268 w 277786"/>
                <a:gd name="connsiteY560" fmla="*/ 51846 h 406302"/>
                <a:gd name="connsiteX561" fmla="*/ 237566 w 277786"/>
                <a:gd name="connsiteY561" fmla="*/ 52605 h 406302"/>
                <a:gd name="connsiteX562" fmla="*/ 239734 w 277786"/>
                <a:gd name="connsiteY562" fmla="*/ 53426 h 406302"/>
                <a:gd name="connsiteX563" fmla="*/ 240923 w 277786"/>
                <a:gd name="connsiteY563" fmla="*/ 54271 h 406302"/>
                <a:gd name="connsiteX564" fmla="*/ 242441 w 277786"/>
                <a:gd name="connsiteY564" fmla="*/ 54780 h 406302"/>
                <a:gd name="connsiteX565" fmla="*/ 243551 w 277786"/>
                <a:gd name="connsiteY565" fmla="*/ 55953 h 406302"/>
                <a:gd name="connsiteX566" fmla="*/ 245296 w 277786"/>
                <a:gd name="connsiteY566" fmla="*/ 56681 h 406302"/>
                <a:gd name="connsiteX567" fmla="*/ 246814 w 277786"/>
                <a:gd name="connsiteY567" fmla="*/ 57080 h 406302"/>
                <a:gd name="connsiteX568" fmla="*/ 247494 w 277786"/>
                <a:gd name="connsiteY568" fmla="*/ 58034 h 406302"/>
                <a:gd name="connsiteX569" fmla="*/ 247494 w 277786"/>
                <a:gd name="connsiteY569" fmla="*/ 58668 h 406302"/>
                <a:gd name="connsiteX570" fmla="*/ 247291 w 277786"/>
                <a:gd name="connsiteY570" fmla="*/ 59090 h 406302"/>
                <a:gd name="connsiteX571" fmla="*/ 245687 w 277786"/>
                <a:gd name="connsiteY571" fmla="*/ 61578 h 406302"/>
                <a:gd name="connsiteX572" fmla="*/ 242542 w 277786"/>
                <a:gd name="connsiteY572" fmla="*/ 66452 h 406302"/>
                <a:gd name="connsiteX573" fmla="*/ 239710 w 277786"/>
                <a:gd name="connsiteY573" fmla="*/ 70841 h 406302"/>
                <a:gd name="connsiteX574" fmla="*/ 235259 w 277786"/>
                <a:gd name="connsiteY574" fmla="*/ 77757 h 406302"/>
                <a:gd name="connsiteX575" fmla="*/ 232778 w 277786"/>
                <a:gd name="connsiteY575" fmla="*/ 81622 h 406302"/>
                <a:gd name="connsiteX576" fmla="*/ 233412 w 277786"/>
                <a:gd name="connsiteY576" fmla="*/ 81786 h 406302"/>
                <a:gd name="connsiteX577" fmla="*/ 237285 w 277786"/>
                <a:gd name="connsiteY577" fmla="*/ 83476 h 406302"/>
                <a:gd name="connsiteX578" fmla="*/ 238247 w 277786"/>
                <a:gd name="connsiteY578" fmla="*/ 83539 h 406302"/>
                <a:gd name="connsiteX579" fmla="*/ 239663 w 277786"/>
                <a:gd name="connsiteY579" fmla="*/ 83108 h 406302"/>
                <a:gd name="connsiteX580" fmla="*/ 240586 w 277786"/>
                <a:gd name="connsiteY580" fmla="*/ 82436 h 406302"/>
                <a:gd name="connsiteX581" fmla="*/ 241455 w 277786"/>
                <a:gd name="connsiteY581" fmla="*/ 82342 h 406302"/>
                <a:gd name="connsiteX582" fmla="*/ 242362 w 277786"/>
                <a:gd name="connsiteY582" fmla="*/ 82991 h 406302"/>
                <a:gd name="connsiteX583" fmla="*/ 243637 w 277786"/>
                <a:gd name="connsiteY583" fmla="*/ 83828 h 406302"/>
                <a:gd name="connsiteX584" fmla="*/ 244553 w 277786"/>
                <a:gd name="connsiteY584" fmla="*/ 86292 h 406302"/>
                <a:gd name="connsiteX585" fmla="*/ 245233 w 277786"/>
                <a:gd name="connsiteY585" fmla="*/ 87497 h 406302"/>
                <a:gd name="connsiteX586" fmla="*/ 246829 w 277786"/>
                <a:gd name="connsiteY586" fmla="*/ 88413 h 406302"/>
                <a:gd name="connsiteX587" fmla="*/ 248535 w 277786"/>
                <a:gd name="connsiteY587" fmla="*/ 89938 h 40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</a:cxnLst>
              <a:rect l="l" t="t" r="r" b="b"/>
              <a:pathLst>
                <a:path w="277786" h="406302">
                  <a:moveTo>
                    <a:pt x="249661" y="91558"/>
                  </a:moveTo>
                  <a:lnTo>
                    <a:pt x="249528" y="92982"/>
                  </a:lnTo>
                  <a:lnTo>
                    <a:pt x="248824" y="93553"/>
                  </a:lnTo>
                  <a:lnTo>
                    <a:pt x="247745" y="93678"/>
                  </a:lnTo>
                  <a:lnTo>
                    <a:pt x="246086" y="92661"/>
                  </a:lnTo>
                  <a:lnTo>
                    <a:pt x="244873" y="92919"/>
                  </a:lnTo>
                  <a:lnTo>
                    <a:pt x="243661" y="92982"/>
                  </a:lnTo>
                  <a:lnTo>
                    <a:pt x="241955" y="91800"/>
                  </a:lnTo>
                  <a:lnTo>
                    <a:pt x="241369" y="90634"/>
                  </a:lnTo>
                  <a:lnTo>
                    <a:pt x="240031" y="89680"/>
                  </a:lnTo>
                  <a:lnTo>
                    <a:pt x="237261" y="90063"/>
                  </a:lnTo>
                  <a:lnTo>
                    <a:pt x="234977" y="90087"/>
                  </a:lnTo>
                  <a:lnTo>
                    <a:pt x="233068" y="89868"/>
                  </a:lnTo>
                  <a:lnTo>
                    <a:pt x="231355" y="90189"/>
                  </a:lnTo>
                  <a:lnTo>
                    <a:pt x="229899" y="91417"/>
                  </a:lnTo>
                  <a:lnTo>
                    <a:pt x="228812" y="92857"/>
                  </a:lnTo>
                  <a:lnTo>
                    <a:pt x="227537" y="94061"/>
                  </a:lnTo>
                  <a:lnTo>
                    <a:pt x="223789" y="94867"/>
                  </a:lnTo>
                  <a:lnTo>
                    <a:pt x="221794" y="94890"/>
                  </a:lnTo>
                  <a:lnTo>
                    <a:pt x="220003" y="95681"/>
                  </a:lnTo>
                  <a:lnTo>
                    <a:pt x="217335" y="95970"/>
                  </a:lnTo>
                  <a:lnTo>
                    <a:pt x="215512" y="96674"/>
                  </a:lnTo>
                  <a:lnTo>
                    <a:pt x="212281" y="97058"/>
                  </a:lnTo>
                  <a:lnTo>
                    <a:pt x="208409" y="97425"/>
                  </a:lnTo>
                  <a:lnTo>
                    <a:pt x="206249" y="98497"/>
                  </a:lnTo>
                  <a:lnTo>
                    <a:pt x="205389" y="98966"/>
                  </a:lnTo>
                  <a:lnTo>
                    <a:pt x="203190" y="100445"/>
                  </a:lnTo>
                  <a:lnTo>
                    <a:pt x="199365" y="102776"/>
                  </a:lnTo>
                  <a:lnTo>
                    <a:pt x="197252" y="103590"/>
                  </a:lnTo>
                  <a:lnTo>
                    <a:pt x="194702" y="106117"/>
                  </a:lnTo>
                  <a:lnTo>
                    <a:pt x="191643" y="108488"/>
                  </a:lnTo>
                  <a:lnTo>
                    <a:pt x="189656" y="109747"/>
                  </a:lnTo>
                  <a:lnTo>
                    <a:pt x="186737" y="110326"/>
                  </a:lnTo>
                  <a:lnTo>
                    <a:pt x="185525" y="110968"/>
                  </a:lnTo>
                  <a:lnTo>
                    <a:pt x="185079" y="111727"/>
                  </a:lnTo>
                  <a:lnTo>
                    <a:pt x="185337" y="112619"/>
                  </a:lnTo>
                  <a:lnTo>
                    <a:pt x="184837" y="114903"/>
                  </a:lnTo>
                  <a:lnTo>
                    <a:pt x="183945" y="119120"/>
                  </a:lnTo>
                  <a:lnTo>
                    <a:pt x="183702" y="121193"/>
                  </a:lnTo>
                  <a:lnTo>
                    <a:pt x="183483" y="122179"/>
                  </a:lnTo>
                  <a:lnTo>
                    <a:pt x="181551" y="125574"/>
                  </a:lnTo>
                  <a:lnTo>
                    <a:pt x="179470" y="128727"/>
                  </a:lnTo>
                  <a:lnTo>
                    <a:pt x="178445" y="130816"/>
                  </a:lnTo>
                  <a:lnTo>
                    <a:pt x="177874" y="132349"/>
                  </a:lnTo>
                  <a:lnTo>
                    <a:pt x="178515" y="133617"/>
                  </a:lnTo>
                  <a:lnTo>
                    <a:pt x="179360" y="135909"/>
                  </a:lnTo>
                  <a:lnTo>
                    <a:pt x="180072" y="137740"/>
                  </a:lnTo>
                  <a:lnTo>
                    <a:pt x="180275" y="138983"/>
                  </a:lnTo>
                  <a:lnTo>
                    <a:pt x="180025" y="140407"/>
                  </a:lnTo>
                  <a:lnTo>
                    <a:pt x="179149" y="141714"/>
                  </a:lnTo>
                  <a:lnTo>
                    <a:pt x="177764" y="142566"/>
                  </a:lnTo>
                  <a:lnTo>
                    <a:pt x="175902" y="142801"/>
                  </a:lnTo>
                  <a:lnTo>
                    <a:pt x="172069" y="145094"/>
                  </a:lnTo>
                  <a:lnTo>
                    <a:pt x="167797" y="148489"/>
                  </a:lnTo>
                  <a:lnTo>
                    <a:pt x="166397" y="150069"/>
                  </a:lnTo>
                  <a:lnTo>
                    <a:pt x="165998" y="151564"/>
                  </a:lnTo>
                  <a:lnTo>
                    <a:pt x="165380" y="153895"/>
                  </a:lnTo>
                  <a:lnTo>
                    <a:pt x="165638" y="155108"/>
                  </a:lnTo>
                  <a:lnTo>
                    <a:pt x="166397" y="155937"/>
                  </a:lnTo>
                  <a:lnTo>
                    <a:pt x="167163" y="157916"/>
                  </a:lnTo>
                  <a:lnTo>
                    <a:pt x="167226" y="158941"/>
                  </a:lnTo>
                  <a:lnTo>
                    <a:pt x="166592" y="159512"/>
                  </a:lnTo>
                  <a:lnTo>
                    <a:pt x="165380" y="159637"/>
                  </a:lnTo>
                  <a:lnTo>
                    <a:pt x="164292" y="159833"/>
                  </a:lnTo>
                  <a:lnTo>
                    <a:pt x="163463" y="160341"/>
                  </a:lnTo>
                  <a:lnTo>
                    <a:pt x="162634" y="160216"/>
                  </a:lnTo>
                  <a:lnTo>
                    <a:pt x="161875" y="160467"/>
                  </a:lnTo>
                  <a:lnTo>
                    <a:pt x="161875" y="161304"/>
                  </a:lnTo>
                  <a:lnTo>
                    <a:pt x="162125" y="162258"/>
                  </a:lnTo>
                  <a:lnTo>
                    <a:pt x="162000" y="163283"/>
                  </a:lnTo>
                  <a:lnTo>
                    <a:pt x="161491" y="163917"/>
                  </a:lnTo>
                  <a:lnTo>
                    <a:pt x="161045" y="164363"/>
                  </a:lnTo>
                  <a:lnTo>
                    <a:pt x="161491" y="165004"/>
                  </a:lnTo>
                  <a:lnTo>
                    <a:pt x="162250" y="165583"/>
                  </a:lnTo>
                  <a:lnTo>
                    <a:pt x="163400" y="166538"/>
                  </a:lnTo>
                  <a:lnTo>
                    <a:pt x="164996" y="168392"/>
                  </a:lnTo>
                  <a:lnTo>
                    <a:pt x="166209" y="168712"/>
                  </a:lnTo>
                  <a:lnTo>
                    <a:pt x="167226" y="169354"/>
                  </a:lnTo>
                  <a:lnTo>
                    <a:pt x="167351" y="170371"/>
                  </a:lnTo>
                  <a:lnTo>
                    <a:pt x="166968" y="171396"/>
                  </a:lnTo>
                  <a:lnTo>
                    <a:pt x="166076" y="171842"/>
                  </a:lnTo>
                  <a:lnTo>
                    <a:pt x="166013" y="172742"/>
                  </a:lnTo>
                  <a:lnTo>
                    <a:pt x="167226" y="173829"/>
                  </a:lnTo>
                  <a:lnTo>
                    <a:pt x="168055" y="174596"/>
                  </a:lnTo>
                  <a:lnTo>
                    <a:pt x="168885" y="175746"/>
                  </a:lnTo>
                  <a:lnTo>
                    <a:pt x="169651" y="177350"/>
                  </a:lnTo>
                  <a:lnTo>
                    <a:pt x="169651" y="178367"/>
                  </a:lnTo>
                  <a:lnTo>
                    <a:pt x="170480" y="179650"/>
                  </a:lnTo>
                  <a:lnTo>
                    <a:pt x="170989" y="180737"/>
                  </a:lnTo>
                  <a:lnTo>
                    <a:pt x="170989" y="181762"/>
                  </a:lnTo>
                  <a:lnTo>
                    <a:pt x="172327" y="182779"/>
                  </a:lnTo>
                  <a:lnTo>
                    <a:pt x="173477" y="183553"/>
                  </a:lnTo>
                  <a:lnTo>
                    <a:pt x="174298" y="184258"/>
                  </a:lnTo>
                  <a:lnTo>
                    <a:pt x="175128" y="184704"/>
                  </a:lnTo>
                  <a:lnTo>
                    <a:pt x="175323" y="185470"/>
                  </a:lnTo>
                  <a:lnTo>
                    <a:pt x="175214" y="186636"/>
                  </a:lnTo>
                  <a:lnTo>
                    <a:pt x="176403" y="188561"/>
                  </a:lnTo>
                  <a:lnTo>
                    <a:pt x="178585" y="190000"/>
                  </a:lnTo>
                  <a:lnTo>
                    <a:pt x="180354" y="192089"/>
                  </a:lnTo>
                  <a:lnTo>
                    <a:pt x="181496" y="193607"/>
                  </a:lnTo>
                  <a:lnTo>
                    <a:pt x="183616" y="196047"/>
                  </a:lnTo>
                  <a:lnTo>
                    <a:pt x="183694" y="198848"/>
                  </a:lnTo>
                  <a:lnTo>
                    <a:pt x="181073" y="202064"/>
                  </a:lnTo>
                  <a:lnTo>
                    <a:pt x="178445" y="205287"/>
                  </a:lnTo>
                  <a:lnTo>
                    <a:pt x="182740" y="205201"/>
                  </a:lnTo>
                  <a:lnTo>
                    <a:pt x="187121" y="205263"/>
                  </a:lnTo>
                  <a:lnTo>
                    <a:pt x="191705" y="206187"/>
                  </a:lnTo>
                  <a:lnTo>
                    <a:pt x="194796" y="207071"/>
                  </a:lnTo>
                  <a:lnTo>
                    <a:pt x="196681" y="207470"/>
                  </a:lnTo>
                  <a:lnTo>
                    <a:pt x="198019" y="208502"/>
                  </a:lnTo>
                  <a:lnTo>
                    <a:pt x="198653" y="210106"/>
                  </a:lnTo>
                  <a:lnTo>
                    <a:pt x="199161" y="211421"/>
                  </a:lnTo>
                  <a:lnTo>
                    <a:pt x="199294" y="213314"/>
                  </a:lnTo>
                  <a:lnTo>
                    <a:pt x="201203" y="214855"/>
                  </a:lnTo>
                  <a:lnTo>
                    <a:pt x="201070" y="216326"/>
                  </a:lnTo>
                  <a:lnTo>
                    <a:pt x="201015" y="218399"/>
                  </a:lnTo>
                  <a:lnTo>
                    <a:pt x="201860" y="218430"/>
                  </a:lnTo>
                  <a:lnTo>
                    <a:pt x="207470" y="218438"/>
                  </a:lnTo>
                  <a:lnTo>
                    <a:pt x="213603" y="218446"/>
                  </a:lnTo>
                  <a:lnTo>
                    <a:pt x="219502" y="218063"/>
                  </a:lnTo>
                  <a:lnTo>
                    <a:pt x="221732" y="217562"/>
                  </a:lnTo>
                  <a:lnTo>
                    <a:pt x="224423" y="215043"/>
                  </a:lnTo>
                  <a:lnTo>
                    <a:pt x="226043" y="214300"/>
                  </a:lnTo>
                  <a:lnTo>
                    <a:pt x="227599" y="213126"/>
                  </a:lnTo>
                  <a:lnTo>
                    <a:pt x="229493" y="210983"/>
                  </a:lnTo>
                  <a:lnTo>
                    <a:pt x="230995" y="210020"/>
                  </a:lnTo>
                  <a:lnTo>
                    <a:pt x="232262" y="208831"/>
                  </a:lnTo>
                  <a:lnTo>
                    <a:pt x="234147" y="207642"/>
                  </a:lnTo>
                  <a:lnTo>
                    <a:pt x="234930" y="206766"/>
                  </a:lnTo>
                  <a:lnTo>
                    <a:pt x="235571" y="206445"/>
                  </a:lnTo>
                  <a:lnTo>
                    <a:pt x="237034" y="205866"/>
                  </a:lnTo>
                  <a:lnTo>
                    <a:pt x="236401" y="207024"/>
                  </a:lnTo>
                  <a:lnTo>
                    <a:pt x="235908" y="208205"/>
                  </a:lnTo>
                  <a:lnTo>
                    <a:pt x="235759" y="209911"/>
                  </a:lnTo>
                  <a:lnTo>
                    <a:pt x="236455" y="211773"/>
                  </a:lnTo>
                  <a:lnTo>
                    <a:pt x="235876" y="213165"/>
                  </a:lnTo>
                  <a:lnTo>
                    <a:pt x="234930" y="214409"/>
                  </a:lnTo>
                  <a:lnTo>
                    <a:pt x="234914" y="217687"/>
                  </a:lnTo>
                  <a:lnTo>
                    <a:pt x="234899" y="222334"/>
                  </a:lnTo>
                  <a:lnTo>
                    <a:pt x="234875" y="226316"/>
                  </a:lnTo>
                  <a:lnTo>
                    <a:pt x="234852" y="231308"/>
                  </a:lnTo>
                  <a:lnTo>
                    <a:pt x="234828" y="236964"/>
                  </a:lnTo>
                  <a:lnTo>
                    <a:pt x="234813" y="240727"/>
                  </a:lnTo>
                  <a:lnTo>
                    <a:pt x="235814" y="239984"/>
                  </a:lnTo>
                  <a:lnTo>
                    <a:pt x="237207" y="239319"/>
                  </a:lnTo>
                  <a:lnTo>
                    <a:pt x="239014" y="241048"/>
                  </a:lnTo>
                  <a:lnTo>
                    <a:pt x="240305" y="241799"/>
                  </a:lnTo>
                  <a:lnTo>
                    <a:pt x="241408" y="241979"/>
                  </a:lnTo>
                  <a:lnTo>
                    <a:pt x="242542" y="241924"/>
                  </a:lnTo>
                  <a:lnTo>
                    <a:pt x="244083" y="241556"/>
                  </a:lnTo>
                  <a:lnTo>
                    <a:pt x="247463" y="240109"/>
                  </a:lnTo>
                  <a:lnTo>
                    <a:pt x="249779" y="238943"/>
                  </a:lnTo>
                  <a:lnTo>
                    <a:pt x="252431" y="239022"/>
                  </a:lnTo>
                  <a:lnTo>
                    <a:pt x="256069" y="239475"/>
                  </a:lnTo>
                  <a:lnTo>
                    <a:pt x="258165" y="239428"/>
                  </a:lnTo>
                  <a:lnTo>
                    <a:pt x="260912" y="244248"/>
                  </a:lnTo>
                  <a:lnTo>
                    <a:pt x="262922" y="247784"/>
                  </a:lnTo>
                  <a:lnTo>
                    <a:pt x="265214" y="251813"/>
                  </a:lnTo>
                  <a:lnTo>
                    <a:pt x="267053" y="255060"/>
                  </a:lnTo>
                  <a:lnTo>
                    <a:pt x="269854" y="259988"/>
                  </a:lnTo>
                  <a:lnTo>
                    <a:pt x="272271" y="264252"/>
                  </a:lnTo>
                  <a:lnTo>
                    <a:pt x="274853" y="268798"/>
                  </a:lnTo>
                  <a:lnTo>
                    <a:pt x="277787" y="273969"/>
                  </a:lnTo>
                  <a:lnTo>
                    <a:pt x="276840" y="275283"/>
                  </a:lnTo>
                  <a:lnTo>
                    <a:pt x="276073" y="276332"/>
                  </a:lnTo>
                  <a:lnTo>
                    <a:pt x="276159" y="278108"/>
                  </a:lnTo>
                  <a:lnTo>
                    <a:pt x="275002" y="279054"/>
                  </a:lnTo>
                  <a:lnTo>
                    <a:pt x="273773" y="279625"/>
                  </a:lnTo>
                  <a:lnTo>
                    <a:pt x="272326" y="281127"/>
                  </a:lnTo>
                  <a:lnTo>
                    <a:pt x="271340" y="282418"/>
                  </a:lnTo>
                  <a:lnTo>
                    <a:pt x="271293" y="284272"/>
                  </a:lnTo>
                  <a:lnTo>
                    <a:pt x="271481" y="293676"/>
                  </a:lnTo>
                  <a:lnTo>
                    <a:pt x="271239" y="296235"/>
                  </a:lnTo>
                  <a:lnTo>
                    <a:pt x="270487" y="298433"/>
                  </a:lnTo>
                  <a:lnTo>
                    <a:pt x="269713" y="299544"/>
                  </a:lnTo>
                  <a:lnTo>
                    <a:pt x="269244" y="300420"/>
                  </a:lnTo>
                  <a:lnTo>
                    <a:pt x="270362" y="302603"/>
                  </a:lnTo>
                  <a:lnTo>
                    <a:pt x="271434" y="306999"/>
                  </a:lnTo>
                  <a:lnTo>
                    <a:pt x="272248" y="307876"/>
                  </a:lnTo>
                  <a:lnTo>
                    <a:pt x="273249" y="309667"/>
                  </a:lnTo>
                  <a:lnTo>
                    <a:pt x="273703" y="311365"/>
                  </a:lnTo>
                  <a:lnTo>
                    <a:pt x="273500" y="312014"/>
                  </a:lnTo>
                  <a:lnTo>
                    <a:pt x="271489" y="312820"/>
                  </a:lnTo>
                  <a:lnTo>
                    <a:pt x="270769" y="313509"/>
                  </a:lnTo>
                  <a:lnTo>
                    <a:pt x="270581" y="316035"/>
                  </a:lnTo>
                  <a:lnTo>
                    <a:pt x="269713" y="316943"/>
                  </a:lnTo>
                  <a:lnTo>
                    <a:pt x="268242" y="318132"/>
                  </a:lnTo>
                  <a:lnTo>
                    <a:pt x="267295" y="319494"/>
                  </a:lnTo>
                  <a:lnTo>
                    <a:pt x="266497" y="320440"/>
                  </a:lnTo>
                  <a:lnTo>
                    <a:pt x="265715" y="320988"/>
                  </a:lnTo>
                  <a:lnTo>
                    <a:pt x="265332" y="322654"/>
                  </a:lnTo>
                  <a:lnTo>
                    <a:pt x="264808" y="324344"/>
                  </a:lnTo>
                  <a:lnTo>
                    <a:pt x="262977" y="325463"/>
                  </a:lnTo>
                  <a:lnTo>
                    <a:pt x="262664" y="327536"/>
                  </a:lnTo>
                  <a:lnTo>
                    <a:pt x="262641" y="329249"/>
                  </a:lnTo>
                  <a:lnTo>
                    <a:pt x="263611" y="330963"/>
                  </a:lnTo>
                  <a:lnTo>
                    <a:pt x="266763" y="334569"/>
                  </a:lnTo>
                  <a:lnTo>
                    <a:pt x="267084" y="335430"/>
                  </a:lnTo>
                  <a:lnTo>
                    <a:pt x="265285" y="337605"/>
                  </a:lnTo>
                  <a:lnTo>
                    <a:pt x="264244" y="339115"/>
                  </a:lnTo>
                  <a:lnTo>
                    <a:pt x="261678" y="343731"/>
                  </a:lnTo>
                  <a:lnTo>
                    <a:pt x="261631" y="344575"/>
                  </a:lnTo>
                  <a:lnTo>
                    <a:pt x="262265" y="346758"/>
                  </a:lnTo>
                  <a:lnTo>
                    <a:pt x="266091" y="356115"/>
                  </a:lnTo>
                  <a:lnTo>
                    <a:pt x="266740" y="356874"/>
                  </a:lnTo>
                  <a:lnTo>
                    <a:pt x="267921" y="357766"/>
                  </a:lnTo>
                  <a:lnTo>
                    <a:pt x="269854" y="357664"/>
                  </a:lnTo>
                  <a:lnTo>
                    <a:pt x="272772" y="358673"/>
                  </a:lnTo>
                  <a:lnTo>
                    <a:pt x="274188" y="359831"/>
                  </a:lnTo>
                  <a:lnTo>
                    <a:pt x="274321" y="360402"/>
                  </a:lnTo>
                  <a:lnTo>
                    <a:pt x="273992" y="360786"/>
                  </a:lnTo>
                  <a:lnTo>
                    <a:pt x="272451" y="361560"/>
                  </a:lnTo>
                  <a:lnTo>
                    <a:pt x="270738" y="362577"/>
                  </a:lnTo>
                  <a:lnTo>
                    <a:pt x="270143" y="363540"/>
                  </a:lnTo>
                  <a:lnTo>
                    <a:pt x="270026" y="365065"/>
                  </a:lnTo>
                  <a:lnTo>
                    <a:pt x="270417" y="367326"/>
                  </a:lnTo>
                  <a:lnTo>
                    <a:pt x="269674" y="368062"/>
                  </a:lnTo>
                  <a:lnTo>
                    <a:pt x="267960" y="368938"/>
                  </a:lnTo>
                  <a:lnTo>
                    <a:pt x="266482" y="370205"/>
                  </a:lnTo>
                  <a:lnTo>
                    <a:pt x="265003" y="372310"/>
                  </a:lnTo>
                  <a:lnTo>
                    <a:pt x="262492" y="375517"/>
                  </a:lnTo>
                  <a:lnTo>
                    <a:pt x="261624" y="376393"/>
                  </a:lnTo>
                  <a:lnTo>
                    <a:pt x="261248" y="377504"/>
                  </a:lnTo>
                  <a:lnTo>
                    <a:pt x="259816" y="377872"/>
                  </a:lnTo>
                  <a:lnTo>
                    <a:pt x="257148" y="380055"/>
                  </a:lnTo>
                  <a:lnTo>
                    <a:pt x="256695" y="381158"/>
                  </a:lnTo>
                  <a:lnTo>
                    <a:pt x="257125" y="382206"/>
                  </a:lnTo>
                  <a:lnTo>
                    <a:pt x="258494" y="383090"/>
                  </a:lnTo>
                  <a:lnTo>
                    <a:pt x="259409" y="384366"/>
                  </a:lnTo>
                  <a:lnTo>
                    <a:pt x="259652" y="386001"/>
                  </a:lnTo>
                  <a:lnTo>
                    <a:pt x="259652" y="387018"/>
                  </a:lnTo>
                  <a:lnTo>
                    <a:pt x="259652" y="387049"/>
                  </a:lnTo>
                  <a:lnTo>
                    <a:pt x="257993" y="388582"/>
                  </a:lnTo>
                  <a:lnTo>
                    <a:pt x="255834" y="390343"/>
                  </a:lnTo>
                  <a:lnTo>
                    <a:pt x="253174" y="390687"/>
                  </a:lnTo>
                  <a:lnTo>
                    <a:pt x="252165" y="391571"/>
                  </a:lnTo>
                  <a:lnTo>
                    <a:pt x="252392" y="393441"/>
                  </a:lnTo>
                  <a:lnTo>
                    <a:pt x="253252" y="396077"/>
                  </a:lnTo>
                  <a:lnTo>
                    <a:pt x="253245" y="398143"/>
                  </a:lnTo>
                  <a:lnTo>
                    <a:pt x="252431" y="400505"/>
                  </a:lnTo>
                  <a:lnTo>
                    <a:pt x="250530" y="403095"/>
                  </a:lnTo>
                  <a:lnTo>
                    <a:pt x="247620" y="404878"/>
                  </a:lnTo>
                  <a:lnTo>
                    <a:pt x="244873" y="405833"/>
                  </a:lnTo>
                  <a:lnTo>
                    <a:pt x="242714" y="405841"/>
                  </a:lnTo>
                  <a:lnTo>
                    <a:pt x="240625" y="406029"/>
                  </a:lnTo>
                  <a:lnTo>
                    <a:pt x="239734" y="406302"/>
                  </a:lnTo>
                  <a:lnTo>
                    <a:pt x="238122" y="404737"/>
                  </a:lnTo>
                  <a:lnTo>
                    <a:pt x="230963" y="399567"/>
                  </a:lnTo>
                  <a:lnTo>
                    <a:pt x="228241" y="396805"/>
                  </a:lnTo>
                  <a:lnTo>
                    <a:pt x="225714" y="395514"/>
                  </a:lnTo>
                  <a:lnTo>
                    <a:pt x="219557" y="391086"/>
                  </a:lnTo>
                  <a:lnTo>
                    <a:pt x="218947" y="389670"/>
                  </a:lnTo>
                  <a:lnTo>
                    <a:pt x="218188" y="385124"/>
                  </a:lnTo>
                  <a:lnTo>
                    <a:pt x="217390" y="383849"/>
                  </a:lnTo>
                  <a:lnTo>
                    <a:pt x="215270" y="382206"/>
                  </a:lnTo>
                  <a:lnTo>
                    <a:pt x="209958" y="380023"/>
                  </a:lnTo>
                  <a:lnTo>
                    <a:pt x="207892" y="378936"/>
                  </a:lnTo>
                  <a:lnTo>
                    <a:pt x="205733" y="376949"/>
                  </a:lnTo>
                  <a:lnTo>
                    <a:pt x="202556" y="375541"/>
                  </a:lnTo>
                  <a:lnTo>
                    <a:pt x="199099" y="372654"/>
                  </a:lnTo>
                  <a:lnTo>
                    <a:pt x="197041" y="370354"/>
                  </a:lnTo>
                  <a:lnTo>
                    <a:pt x="194733" y="368828"/>
                  </a:lnTo>
                  <a:lnTo>
                    <a:pt x="187567" y="366700"/>
                  </a:lnTo>
                  <a:lnTo>
                    <a:pt x="183976" y="364564"/>
                  </a:lnTo>
                  <a:lnTo>
                    <a:pt x="177256" y="361552"/>
                  </a:lnTo>
                  <a:lnTo>
                    <a:pt x="174259" y="359635"/>
                  </a:lnTo>
                  <a:lnTo>
                    <a:pt x="167070" y="357304"/>
                  </a:lnTo>
                  <a:lnTo>
                    <a:pt x="164934" y="356193"/>
                  </a:lnTo>
                  <a:lnTo>
                    <a:pt x="157861" y="350740"/>
                  </a:lnTo>
                  <a:lnTo>
                    <a:pt x="152901" y="348957"/>
                  </a:lnTo>
                  <a:lnTo>
                    <a:pt x="148903" y="345898"/>
                  </a:lnTo>
                  <a:lnTo>
                    <a:pt x="136840" y="339396"/>
                  </a:lnTo>
                  <a:lnTo>
                    <a:pt x="134946" y="337315"/>
                  </a:lnTo>
                  <a:lnTo>
                    <a:pt x="133100" y="334108"/>
                  </a:lnTo>
                  <a:lnTo>
                    <a:pt x="130424" y="332199"/>
                  </a:lnTo>
                  <a:lnTo>
                    <a:pt x="127413" y="327810"/>
                  </a:lnTo>
                  <a:lnTo>
                    <a:pt x="122937" y="325228"/>
                  </a:lnTo>
                  <a:lnTo>
                    <a:pt x="118627" y="321809"/>
                  </a:lnTo>
                  <a:lnTo>
                    <a:pt x="117039" y="318703"/>
                  </a:lnTo>
                  <a:lnTo>
                    <a:pt x="114175" y="314752"/>
                  </a:lnTo>
                  <a:lnTo>
                    <a:pt x="113330" y="312648"/>
                  </a:lnTo>
                  <a:lnTo>
                    <a:pt x="110827" y="310536"/>
                  </a:lnTo>
                  <a:lnTo>
                    <a:pt x="110655" y="306382"/>
                  </a:lnTo>
                  <a:lnTo>
                    <a:pt x="108910" y="304472"/>
                  </a:lnTo>
                  <a:lnTo>
                    <a:pt x="110162" y="303526"/>
                  </a:lnTo>
                  <a:lnTo>
                    <a:pt x="111484" y="303111"/>
                  </a:lnTo>
                  <a:lnTo>
                    <a:pt x="113135" y="296657"/>
                  </a:lnTo>
                  <a:lnTo>
                    <a:pt x="112266" y="293426"/>
                  </a:lnTo>
                  <a:lnTo>
                    <a:pt x="107791" y="287566"/>
                  </a:lnTo>
                  <a:lnTo>
                    <a:pt x="106148" y="284757"/>
                  </a:lnTo>
                  <a:lnTo>
                    <a:pt x="104983" y="281159"/>
                  </a:lnTo>
                  <a:lnTo>
                    <a:pt x="103191" y="279023"/>
                  </a:lnTo>
                  <a:lnTo>
                    <a:pt x="100531" y="274524"/>
                  </a:lnTo>
                  <a:lnTo>
                    <a:pt x="98904" y="270542"/>
                  </a:lnTo>
                  <a:lnTo>
                    <a:pt x="95352" y="267655"/>
                  </a:lnTo>
                  <a:lnTo>
                    <a:pt x="94382" y="266615"/>
                  </a:lnTo>
                  <a:lnTo>
                    <a:pt x="93842" y="265144"/>
                  </a:lnTo>
                  <a:lnTo>
                    <a:pt x="91863" y="264104"/>
                  </a:lnTo>
                  <a:lnTo>
                    <a:pt x="91761" y="261052"/>
                  </a:lnTo>
                  <a:lnTo>
                    <a:pt x="90384" y="255263"/>
                  </a:lnTo>
                  <a:lnTo>
                    <a:pt x="88413" y="252345"/>
                  </a:lnTo>
                  <a:lnTo>
                    <a:pt x="81317" y="246900"/>
                  </a:lnTo>
                  <a:lnTo>
                    <a:pt x="81199" y="244803"/>
                  </a:lnTo>
                  <a:lnTo>
                    <a:pt x="80636" y="240993"/>
                  </a:lnTo>
                  <a:lnTo>
                    <a:pt x="79056" y="236870"/>
                  </a:lnTo>
                  <a:lnTo>
                    <a:pt x="71162" y="224087"/>
                  </a:lnTo>
                  <a:lnTo>
                    <a:pt x="69183" y="220285"/>
                  </a:lnTo>
                  <a:lnTo>
                    <a:pt x="67211" y="214112"/>
                  </a:lnTo>
                  <a:lnTo>
                    <a:pt x="65435" y="210615"/>
                  </a:lnTo>
                  <a:lnTo>
                    <a:pt x="63479" y="204387"/>
                  </a:lnTo>
                  <a:lnTo>
                    <a:pt x="60530" y="199654"/>
                  </a:lnTo>
                  <a:lnTo>
                    <a:pt x="58668" y="195555"/>
                  </a:lnTo>
                  <a:lnTo>
                    <a:pt x="56696" y="190462"/>
                  </a:lnTo>
                  <a:lnTo>
                    <a:pt x="56524" y="187739"/>
                  </a:lnTo>
                  <a:lnTo>
                    <a:pt x="52941" y="183061"/>
                  </a:lnTo>
                  <a:lnTo>
                    <a:pt x="51040" y="178773"/>
                  </a:lnTo>
                  <a:lnTo>
                    <a:pt x="47699" y="175182"/>
                  </a:lnTo>
                  <a:lnTo>
                    <a:pt x="44437" y="172452"/>
                  </a:lnTo>
                  <a:lnTo>
                    <a:pt x="43021" y="170520"/>
                  </a:lnTo>
                  <a:lnTo>
                    <a:pt x="38374" y="161350"/>
                  </a:lnTo>
                  <a:lnTo>
                    <a:pt x="37740" y="158636"/>
                  </a:lnTo>
                  <a:lnTo>
                    <a:pt x="34580" y="153597"/>
                  </a:lnTo>
                  <a:lnTo>
                    <a:pt x="31442" y="149983"/>
                  </a:lnTo>
                  <a:lnTo>
                    <a:pt x="29463" y="147065"/>
                  </a:lnTo>
                  <a:lnTo>
                    <a:pt x="26928" y="144444"/>
                  </a:lnTo>
                  <a:lnTo>
                    <a:pt x="11532" y="136378"/>
                  </a:lnTo>
                  <a:lnTo>
                    <a:pt x="6110" y="133030"/>
                  </a:lnTo>
                  <a:lnTo>
                    <a:pt x="4279" y="131434"/>
                  </a:lnTo>
                  <a:lnTo>
                    <a:pt x="3434" y="128922"/>
                  </a:lnTo>
                  <a:lnTo>
                    <a:pt x="3786" y="127452"/>
                  </a:lnTo>
                  <a:lnTo>
                    <a:pt x="5375" y="126075"/>
                  </a:lnTo>
                  <a:lnTo>
                    <a:pt x="7573" y="127139"/>
                  </a:lnTo>
                  <a:lnTo>
                    <a:pt x="8919" y="126693"/>
                  </a:lnTo>
                  <a:lnTo>
                    <a:pt x="9967" y="124901"/>
                  </a:lnTo>
                  <a:lnTo>
                    <a:pt x="9990" y="122187"/>
                  </a:lnTo>
                  <a:lnTo>
                    <a:pt x="8645" y="118690"/>
                  </a:lnTo>
                  <a:lnTo>
                    <a:pt x="3708" y="111938"/>
                  </a:lnTo>
                  <a:lnTo>
                    <a:pt x="4084" y="110506"/>
                  </a:lnTo>
                  <a:lnTo>
                    <a:pt x="5015" y="108887"/>
                  </a:lnTo>
                  <a:lnTo>
                    <a:pt x="3114" y="105640"/>
                  </a:lnTo>
                  <a:lnTo>
                    <a:pt x="1040" y="103035"/>
                  </a:lnTo>
                  <a:lnTo>
                    <a:pt x="0" y="101040"/>
                  </a:lnTo>
                  <a:lnTo>
                    <a:pt x="1173" y="93443"/>
                  </a:lnTo>
                  <a:lnTo>
                    <a:pt x="2300" y="91519"/>
                  </a:lnTo>
                  <a:lnTo>
                    <a:pt x="9764" y="83813"/>
                  </a:lnTo>
                  <a:lnTo>
                    <a:pt x="11813" y="80519"/>
                  </a:lnTo>
                  <a:lnTo>
                    <a:pt x="15021" y="78485"/>
                  </a:lnTo>
                  <a:lnTo>
                    <a:pt x="18291" y="75379"/>
                  </a:lnTo>
                  <a:lnTo>
                    <a:pt x="22226" y="73016"/>
                  </a:lnTo>
                  <a:lnTo>
                    <a:pt x="22797" y="73423"/>
                  </a:lnTo>
                  <a:lnTo>
                    <a:pt x="23345" y="73822"/>
                  </a:lnTo>
                  <a:lnTo>
                    <a:pt x="23376" y="74620"/>
                  </a:lnTo>
                  <a:lnTo>
                    <a:pt x="23525" y="75308"/>
                  </a:lnTo>
                  <a:lnTo>
                    <a:pt x="23963" y="75958"/>
                  </a:lnTo>
                  <a:lnTo>
                    <a:pt x="24002" y="77147"/>
                  </a:lnTo>
                  <a:lnTo>
                    <a:pt x="24511" y="77945"/>
                  </a:lnTo>
                  <a:lnTo>
                    <a:pt x="24542" y="78845"/>
                  </a:lnTo>
                  <a:lnTo>
                    <a:pt x="24581" y="80073"/>
                  </a:lnTo>
                  <a:lnTo>
                    <a:pt x="24323" y="80691"/>
                  </a:lnTo>
                  <a:lnTo>
                    <a:pt x="24573" y="81755"/>
                  </a:lnTo>
                  <a:lnTo>
                    <a:pt x="25418" y="83726"/>
                  </a:lnTo>
                  <a:lnTo>
                    <a:pt x="25090" y="84337"/>
                  </a:lnTo>
                  <a:lnTo>
                    <a:pt x="24292" y="84736"/>
                  </a:lnTo>
                  <a:lnTo>
                    <a:pt x="23494" y="85283"/>
                  </a:lnTo>
                  <a:lnTo>
                    <a:pt x="22696" y="86512"/>
                  </a:lnTo>
                  <a:lnTo>
                    <a:pt x="21491" y="86473"/>
                  </a:lnTo>
                  <a:lnTo>
                    <a:pt x="19754" y="85933"/>
                  </a:lnTo>
                  <a:lnTo>
                    <a:pt x="18589" y="86613"/>
                  </a:lnTo>
                  <a:lnTo>
                    <a:pt x="18158" y="87920"/>
                  </a:lnTo>
                  <a:lnTo>
                    <a:pt x="18518" y="89007"/>
                  </a:lnTo>
                  <a:lnTo>
                    <a:pt x="18628" y="90017"/>
                  </a:lnTo>
                  <a:lnTo>
                    <a:pt x="19386" y="90885"/>
                  </a:lnTo>
                  <a:lnTo>
                    <a:pt x="21601" y="90955"/>
                  </a:lnTo>
                  <a:lnTo>
                    <a:pt x="19605" y="93740"/>
                  </a:lnTo>
                  <a:lnTo>
                    <a:pt x="18628" y="95008"/>
                  </a:lnTo>
                  <a:lnTo>
                    <a:pt x="18839" y="95806"/>
                  </a:lnTo>
                  <a:lnTo>
                    <a:pt x="20036" y="96486"/>
                  </a:lnTo>
                  <a:lnTo>
                    <a:pt x="20928" y="96534"/>
                  </a:lnTo>
                  <a:lnTo>
                    <a:pt x="22907" y="95516"/>
                  </a:lnTo>
                  <a:lnTo>
                    <a:pt x="24253" y="94030"/>
                  </a:lnTo>
                  <a:lnTo>
                    <a:pt x="25012" y="93201"/>
                  </a:lnTo>
                  <a:lnTo>
                    <a:pt x="26287" y="92872"/>
                  </a:lnTo>
                  <a:lnTo>
                    <a:pt x="27953" y="93561"/>
                  </a:lnTo>
                  <a:lnTo>
                    <a:pt x="30167" y="94937"/>
                  </a:lnTo>
                  <a:lnTo>
                    <a:pt x="32749" y="96150"/>
                  </a:lnTo>
                  <a:lnTo>
                    <a:pt x="33805" y="96815"/>
                  </a:lnTo>
                  <a:lnTo>
                    <a:pt x="35698" y="96627"/>
                  </a:lnTo>
                  <a:lnTo>
                    <a:pt x="37287" y="96346"/>
                  </a:lnTo>
                  <a:lnTo>
                    <a:pt x="38624" y="97347"/>
                  </a:lnTo>
                  <a:lnTo>
                    <a:pt x="39978" y="98192"/>
                  </a:lnTo>
                  <a:lnTo>
                    <a:pt x="40291" y="101063"/>
                  </a:lnTo>
                  <a:lnTo>
                    <a:pt x="41300" y="103160"/>
                  </a:lnTo>
                  <a:lnTo>
                    <a:pt x="42536" y="104771"/>
                  </a:lnTo>
                  <a:lnTo>
                    <a:pt x="44038" y="106696"/>
                  </a:lnTo>
                  <a:lnTo>
                    <a:pt x="45423" y="107345"/>
                  </a:lnTo>
                  <a:lnTo>
                    <a:pt x="47207" y="107361"/>
                  </a:lnTo>
                  <a:lnTo>
                    <a:pt x="49632" y="108073"/>
                  </a:lnTo>
                  <a:lnTo>
                    <a:pt x="50578" y="107604"/>
                  </a:lnTo>
                  <a:lnTo>
                    <a:pt x="51408" y="106258"/>
                  </a:lnTo>
                  <a:lnTo>
                    <a:pt x="51846" y="105499"/>
                  </a:lnTo>
                  <a:lnTo>
                    <a:pt x="53082" y="105170"/>
                  </a:lnTo>
                  <a:lnTo>
                    <a:pt x="53191" y="104310"/>
                  </a:lnTo>
                  <a:lnTo>
                    <a:pt x="52933" y="103254"/>
                  </a:lnTo>
                  <a:lnTo>
                    <a:pt x="53340" y="102026"/>
                  </a:lnTo>
                  <a:lnTo>
                    <a:pt x="54349" y="100938"/>
                  </a:lnTo>
                  <a:lnTo>
                    <a:pt x="56947" y="99358"/>
                  </a:lnTo>
                  <a:lnTo>
                    <a:pt x="58198" y="98693"/>
                  </a:lnTo>
                  <a:lnTo>
                    <a:pt x="58457" y="97723"/>
                  </a:lnTo>
                  <a:lnTo>
                    <a:pt x="58926" y="96416"/>
                  </a:lnTo>
                  <a:lnTo>
                    <a:pt x="58746" y="95696"/>
                  </a:lnTo>
                  <a:lnTo>
                    <a:pt x="58222" y="94797"/>
                  </a:lnTo>
                  <a:lnTo>
                    <a:pt x="58347" y="93521"/>
                  </a:lnTo>
                  <a:lnTo>
                    <a:pt x="59036" y="91824"/>
                  </a:lnTo>
                  <a:lnTo>
                    <a:pt x="60014" y="89837"/>
                  </a:lnTo>
                  <a:lnTo>
                    <a:pt x="60859" y="87302"/>
                  </a:lnTo>
                  <a:lnTo>
                    <a:pt x="61179" y="86113"/>
                  </a:lnTo>
                  <a:lnTo>
                    <a:pt x="62087" y="85354"/>
                  </a:lnTo>
                  <a:lnTo>
                    <a:pt x="62431" y="84259"/>
                  </a:lnTo>
                  <a:lnTo>
                    <a:pt x="62924" y="82968"/>
                  </a:lnTo>
                  <a:lnTo>
                    <a:pt x="64043" y="81520"/>
                  </a:lnTo>
                  <a:lnTo>
                    <a:pt x="64011" y="79963"/>
                  </a:lnTo>
                  <a:lnTo>
                    <a:pt x="64481" y="79275"/>
                  </a:lnTo>
                  <a:lnTo>
                    <a:pt x="64520" y="77538"/>
                  </a:lnTo>
                  <a:lnTo>
                    <a:pt x="65639" y="73971"/>
                  </a:lnTo>
                  <a:lnTo>
                    <a:pt x="65678" y="73227"/>
                  </a:lnTo>
                  <a:lnTo>
                    <a:pt x="66171" y="73032"/>
                  </a:lnTo>
                  <a:lnTo>
                    <a:pt x="67023" y="73259"/>
                  </a:lnTo>
                  <a:lnTo>
                    <a:pt x="67759" y="74072"/>
                  </a:lnTo>
                  <a:lnTo>
                    <a:pt x="67986" y="74870"/>
                  </a:lnTo>
                  <a:lnTo>
                    <a:pt x="68291" y="75230"/>
                  </a:lnTo>
                  <a:lnTo>
                    <a:pt x="68987" y="75160"/>
                  </a:lnTo>
                  <a:lnTo>
                    <a:pt x="69785" y="74706"/>
                  </a:lnTo>
                  <a:lnTo>
                    <a:pt x="69730" y="73986"/>
                  </a:lnTo>
                  <a:lnTo>
                    <a:pt x="69151" y="73282"/>
                  </a:lnTo>
                  <a:lnTo>
                    <a:pt x="68987" y="72860"/>
                  </a:lnTo>
                  <a:lnTo>
                    <a:pt x="69237" y="72195"/>
                  </a:lnTo>
                  <a:lnTo>
                    <a:pt x="70450" y="70747"/>
                  </a:lnTo>
                  <a:lnTo>
                    <a:pt x="71772" y="69065"/>
                  </a:lnTo>
                  <a:lnTo>
                    <a:pt x="74612" y="65568"/>
                  </a:lnTo>
                  <a:lnTo>
                    <a:pt x="76326" y="64144"/>
                  </a:lnTo>
                  <a:lnTo>
                    <a:pt x="80746" y="62635"/>
                  </a:lnTo>
                  <a:lnTo>
                    <a:pt x="84102" y="61484"/>
                  </a:lnTo>
                  <a:lnTo>
                    <a:pt x="87310" y="60389"/>
                  </a:lnTo>
                  <a:lnTo>
                    <a:pt x="91675" y="58817"/>
                  </a:lnTo>
                  <a:lnTo>
                    <a:pt x="97840" y="56595"/>
                  </a:lnTo>
                  <a:lnTo>
                    <a:pt x="102260" y="54999"/>
                  </a:lnTo>
                  <a:lnTo>
                    <a:pt x="106211" y="52151"/>
                  </a:lnTo>
                  <a:lnTo>
                    <a:pt x="109270" y="49945"/>
                  </a:lnTo>
                  <a:lnTo>
                    <a:pt x="111883" y="48044"/>
                  </a:lnTo>
                  <a:lnTo>
                    <a:pt x="115200" y="45618"/>
                  </a:lnTo>
                  <a:lnTo>
                    <a:pt x="119691" y="40392"/>
                  </a:lnTo>
                  <a:lnTo>
                    <a:pt x="122789" y="36786"/>
                  </a:lnTo>
                  <a:lnTo>
                    <a:pt x="125042" y="34149"/>
                  </a:lnTo>
                  <a:lnTo>
                    <a:pt x="126607" y="32483"/>
                  </a:lnTo>
                  <a:lnTo>
                    <a:pt x="127851" y="27797"/>
                  </a:lnTo>
                  <a:lnTo>
                    <a:pt x="129274" y="22453"/>
                  </a:lnTo>
                  <a:lnTo>
                    <a:pt x="129900" y="20075"/>
                  </a:lnTo>
                  <a:lnTo>
                    <a:pt x="130174" y="19246"/>
                  </a:lnTo>
                  <a:lnTo>
                    <a:pt x="130784" y="19598"/>
                  </a:lnTo>
                  <a:lnTo>
                    <a:pt x="131489" y="20177"/>
                  </a:lnTo>
                  <a:lnTo>
                    <a:pt x="132341" y="20200"/>
                  </a:lnTo>
                  <a:lnTo>
                    <a:pt x="133147" y="20177"/>
                  </a:lnTo>
                  <a:lnTo>
                    <a:pt x="133656" y="19848"/>
                  </a:lnTo>
                  <a:lnTo>
                    <a:pt x="132905" y="14513"/>
                  </a:lnTo>
                  <a:lnTo>
                    <a:pt x="133014" y="13347"/>
                  </a:lnTo>
                  <a:lnTo>
                    <a:pt x="133436" y="11954"/>
                  </a:lnTo>
                  <a:lnTo>
                    <a:pt x="133351" y="11203"/>
                  </a:lnTo>
                  <a:lnTo>
                    <a:pt x="131989" y="10139"/>
                  </a:lnTo>
                  <a:lnTo>
                    <a:pt x="129806" y="8003"/>
                  </a:lnTo>
                  <a:lnTo>
                    <a:pt x="128899" y="6102"/>
                  </a:lnTo>
                  <a:lnTo>
                    <a:pt x="128351" y="4506"/>
                  </a:lnTo>
                  <a:lnTo>
                    <a:pt x="126826" y="3450"/>
                  </a:lnTo>
                  <a:lnTo>
                    <a:pt x="125253" y="2527"/>
                  </a:lnTo>
                  <a:lnTo>
                    <a:pt x="125386" y="1768"/>
                  </a:lnTo>
                  <a:lnTo>
                    <a:pt x="126317" y="1768"/>
                  </a:lnTo>
                  <a:lnTo>
                    <a:pt x="128680" y="2511"/>
                  </a:lnTo>
                  <a:lnTo>
                    <a:pt x="130385" y="2277"/>
                  </a:lnTo>
                  <a:lnTo>
                    <a:pt x="131653" y="2191"/>
                  </a:lnTo>
                  <a:lnTo>
                    <a:pt x="132889" y="1408"/>
                  </a:lnTo>
                  <a:lnTo>
                    <a:pt x="134203" y="0"/>
                  </a:lnTo>
                  <a:lnTo>
                    <a:pt x="135087" y="0"/>
                  </a:lnTo>
                  <a:lnTo>
                    <a:pt x="136096" y="188"/>
                  </a:lnTo>
                  <a:lnTo>
                    <a:pt x="137935" y="1635"/>
                  </a:lnTo>
                  <a:lnTo>
                    <a:pt x="139022" y="2488"/>
                  </a:lnTo>
                  <a:lnTo>
                    <a:pt x="140337" y="3192"/>
                  </a:lnTo>
                  <a:lnTo>
                    <a:pt x="141573" y="3442"/>
                  </a:lnTo>
                  <a:lnTo>
                    <a:pt x="142699" y="3521"/>
                  </a:lnTo>
                  <a:lnTo>
                    <a:pt x="143490" y="3458"/>
                  </a:lnTo>
                  <a:lnTo>
                    <a:pt x="143951" y="4420"/>
                  </a:lnTo>
                  <a:lnTo>
                    <a:pt x="144499" y="5602"/>
                  </a:lnTo>
                  <a:lnTo>
                    <a:pt x="145899" y="6400"/>
                  </a:lnTo>
                  <a:lnTo>
                    <a:pt x="147558" y="7159"/>
                  </a:lnTo>
                  <a:lnTo>
                    <a:pt x="148896" y="8465"/>
                  </a:lnTo>
                  <a:lnTo>
                    <a:pt x="149803" y="9341"/>
                  </a:lnTo>
                  <a:lnTo>
                    <a:pt x="150875" y="10374"/>
                  </a:lnTo>
                  <a:lnTo>
                    <a:pt x="151915" y="11751"/>
                  </a:lnTo>
                  <a:lnTo>
                    <a:pt x="152854" y="14168"/>
                  </a:lnTo>
                  <a:lnTo>
                    <a:pt x="153331" y="15811"/>
                  </a:lnTo>
                  <a:lnTo>
                    <a:pt x="153871" y="16719"/>
                  </a:lnTo>
                  <a:lnTo>
                    <a:pt x="153746" y="17642"/>
                  </a:lnTo>
                  <a:lnTo>
                    <a:pt x="154857" y="19324"/>
                  </a:lnTo>
                  <a:lnTo>
                    <a:pt x="155678" y="20255"/>
                  </a:lnTo>
                  <a:lnTo>
                    <a:pt x="157118" y="20850"/>
                  </a:lnTo>
                  <a:lnTo>
                    <a:pt x="159895" y="21522"/>
                  </a:lnTo>
                  <a:lnTo>
                    <a:pt x="161382" y="23040"/>
                  </a:lnTo>
                  <a:lnTo>
                    <a:pt x="162696" y="23627"/>
                  </a:lnTo>
                  <a:lnTo>
                    <a:pt x="164089" y="25191"/>
                  </a:lnTo>
                  <a:lnTo>
                    <a:pt x="165325" y="25653"/>
                  </a:lnTo>
                  <a:lnTo>
                    <a:pt x="166890" y="25567"/>
                  </a:lnTo>
                  <a:lnTo>
                    <a:pt x="168454" y="26326"/>
                  </a:lnTo>
                  <a:lnTo>
                    <a:pt x="169643" y="27805"/>
                  </a:lnTo>
                  <a:lnTo>
                    <a:pt x="170410" y="29659"/>
                  </a:lnTo>
                  <a:lnTo>
                    <a:pt x="171599" y="30707"/>
                  </a:lnTo>
                  <a:lnTo>
                    <a:pt x="172186" y="32608"/>
                  </a:lnTo>
                  <a:lnTo>
                    <a:pt x="171513" y="34838"/>
                  </a:lnTo>
                  <a:lnTo>
                    <a:pt x="172147" y="36019"/>
                  </a:lnTo>
                  <a:lnTo>
                    <a:pt x="173375" y="36989"/>
                  </a:lnTo>
                  <a:lnTo>
                    <a:pt x="175370" y="37998"/>
                  </a:lnTo>
                  <a:lnTo>
                    <a:pt x="177193" y="37748"/>
                  </a:lnTo>
                  <a:lnTo>
                    <a:pt x="178124" y="38085"/>
                  </a:lnTo>
                  <a:lnTo>
                    <a:pt x="178718" y="39008"/>
                  </a:lnTo>
                  <a:lnTo>
                    <a:pt x="179055" y="40111"/>
                  </a:lnTo>
                  <a:lnTo>
                    <a:pt x="179853" y="42786"/>
                  </a:lnTo>
                  <a:lnTo>
                    <a:pt x="180268" y="44484"/>
                  </a:lnTo>
                  <a:lnTo>
                    <a:pt x="179524" y="46127"/>
                  </a:lnTo>
                  <a:lnTo>
                    <a:pt x="179250" y="47269"/>
                  </a:lnTo>
                  <a:lnTo>
                    <a:pt x="179657" y="48787"/>
                  </a:lnTo>
                  <a:lnTo>
                    <a:pt x="181551" y="49530"/>
                  </a:lnTo>
                  <a:lnTo>
                    <a:pt x="183272" y="50133"/>
                  </a:lnTo>
                  <a:lnTo>
                    <a:pt x="184336" y="51314"/>
                  </a:lnTo>
                  <a:lnTo>
                    <a:pt x="185525" y="51635"/>
                  </a:lnTo>
                  <a:lnTo>
                    <a:pt x="187191" y="51564"/>
                  </a:lnTo>
                  <a:lnTo>
                    <a:pt x="189319" y="51275"/>
                  </a:lnTo>
                  <a:lnTo>
                    <a:pt x="190509" y="50594"/>
                  </a:lnTo>
                  <a:lnTo>
                    <a:pt x="191267" y="50391"/>
                  </a:lnTo>
                  <a:lnTo>
                    <a:pt x="192120" y="50688"/>
                  </a:lnTo>
                  <a:lnTo>
                    <a:pt x="194013" y="51337"/>
                  </a:lnTo>
                  <a:lnTo>
                    <a:pt x="196313" y="52073"/>
                  </a:lnTo>
                  <a:lnTo>
                    <a:pt x="198402" y="51650"/>
                  </a:lnTo>
                  <a:lnTo>
                    <a:pt x="200210" y="51455"/>
                  </a:lnTo>
                  <a:lnTo>
                    <a:pt x="202001" y="51024"/>
                  </a:lnTo>
                  <a:lnTo>
                    <a:pt x="203816" y="49796"/>
                  </a:lnTo>
                  <a:lnTo>
                    <a:pt x="205349" y="49843"/>
                  </a:lnTo>
                  <a:lnTo>
                    <a:pt x="206484" y="49014"/>
                  </a:lnTo>
                  <a:lnTo>
                    <a:pt x="207915" y="47684"/>
                  </a:lnTo>
                  <a:lnTo>
                    <a:pt x="209332" y="46346"/>
                  </a:lnTo>
                  <a:lnTo>
                    <a:pt x="210435" y="46049"/>
                  </a:lnTo>
                  <a:lnTo>
                    <a:pt x="212219" y="46690"/>
                  </a:lnTo>
                  <a:lnTo>
                    <a:pt x="214675" y="47613"/>
                  </a:lnTo>
                  <a:lnTo>
                    <a:pt x="216068" y="48811"/>
                  </a:lnTo>
                  <a:lnTo>
                    <a:pt x="217132" y="49123"/>
                  </a:lnTo>
                  <a:lnTo>
                    <a:pt x="218242" y="50007"/>
                  </a:lnTo>
                  <a:lnTo>
                    <a:pt x="220370" y="50023"/>
                  </a:lnTo>
                  <a:lnTo>
                    <a:pt x="222647" y="49546"/>
                  </a:lnTo>
                  <a:lnTo>
                    <a:pt x="224470" y="48075"/>
                  </a:lnTo>
                  <a:lnTo>
                    <a:pt x="226356" y="47645"/>
                  </a:lnTo>
                  <a:lnTo>
                    <a:pt x="227646" y="47230"/>
                  </a:lnTo>
                  <a:lnTo>
                    <a:pt x="228835" y="47480"/>
                  </a:lnTo>
                  <a:lnTo>
                    <a:pt x="233428" y="50180"/>
                  </a:lnTo>
                  <a:lnTo>
                    <a:pt x="234687" y="51572"/>
                  </a:lnTo>
                  <a:lnTo>
                    <a:pt x="236268" y="51846"/>
                  </a:lnTo>
                  <a:lnTo>
                    <a:pt x="237566" y="52605"/>
                  </a:lnTo>
                  <a:lnTo>
                    <a:pt x="239734" y="53426"/>
                  </a:lnTo>
                  <a:lnTo>
                    <a:pt x="240923" y="54271"/>
                  </a:lnTo>
                  <a:lnTo>
                    <a:pt x="242441" y="54780"/>
                  </a:lnTo>
                  <a:lnTo>
                    <a:pt x="243551" y="55953"/>
                  </a:lnTo>
                  <a:lnTo>
                    <a:pt x="245296" y="56681"/>
                  </a:lnTo>
                  <a:lnTo>
                    <a:pt x="246814" y="57080"/>
                  </a:lnTo>
                  <a:lnTo>
                    <a:pt x="247494" y="58034"/>
                  </a:lnTo>
                  <a:lnTo>
                    <a:pt x="247494" y="58668"/>
                  </a:lnTo>
                  <a:lnTo>
                    <a:pt x="247291" y="59090"/>
                  </a:lnTo>
                  <a:lnTo>
                    <a:pt x="245687" y="61578"/>
                  </a:lnTo>
                  <a:lnTo>
                    <a:pt x="242542" y="66452"/>
                  </a:lnTo>
                  <a:lnTo>
                    <a:pt x="239710" y="70841"/>
                  </a:lnTo>
                  <a:lnTo>
                    <a:pt x="235259" y="77757"/>
                  </a:lnTo>
                  <a:lnTo>
                    <a:pt x="232778" y="81622"/>
                  </a:lnTo>
                  <a:lnTo>
                    <a:pt x="233412" y="81786"/>
                  </a:lnTo>
                  <a:lnTo>
                    <a:pt x="237285" y="83476"/>
                  </a:lnTo>
                  <a:lnTo>
                    <a:pt x="238247" y="83539"/>
                  </a:lnTo>
                  <a:lnTo>
                    <a:pt x="239663" y="83108"/>
                  </a:lnTo>
                  <a:lnTo>
                    <a:pt x="240586" y="82436"/>
                  </a:lnTo>
                  <a:lnTo>
                    <a:pt x="241455" y="82342"/>
                  </a:lnTo>
                  <a:lnTo>
                    <a:pt x="242362" y="82991"/>
                  </a:lnTo>
                  <a:lnTo>
                    <a:pt x="243637" y="83828"/>
                  </a:lnTo>
                  <a:lnTo>
                    <a:pt x="244553" y="86292"/>
                  </a:lnTo>
                  <a:lnTo>
                    <a:pt x="245233" y="87497"/>
                  </a:lnTo>
                  <a:lnTo>
                    <a:pt x="246829" y="88413"/>
                  </a:lnTo>
                  <a:lnTo>
                    <a:pt x="248535" y="8993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DFAA93D1-6D7C-6B8E-CB0C-025076E0BEAC}"/>
                </a:ext>
              </a:extLst>
            </p:cNvPr>
            <p:cNvSpPr>
              <a:spLocks/>
            </p:cNvSpPr>
            <p:nvPr/>
          </p:nvSpPr>
          <p:spPr>
            <a:xfrm>
              <a:off x="3924238" y="4840921"/>
              <a:ext cx="334138" cy="273561"/>
            </a:xfrm>
            <a:custGeom>
              <a:avLst/>
              <a:gdLst>
                <a:gd name="connsiteX0" fmla="*/ 251171 w 334138"/>
                <a:gd name="connsiteY0" fmla="*/ 2840 h 273561"/>
                <a:gd name="connsiteX1" fmla="*/ 249021 w 334138"/>
                <a:gd name="connsiteY1" fmla="*/ 3356 h 273561"/>
                <a:gd name="connsiteX2" fmla="*/ 247995 w 334138"/>
                <a:gd name="connsiteY2" fmla="*/ 3262 h 273561"/>
                <a:gd name="connsiteX3" fmla="*/ 247221 w 334138"/>
                <a:gd name="connsiteY3" fmla="*/ 1463 h 273561"/>
                <a:gd name="connsiteX4" fmla="*/ 247503 w 334138"/>
                <a:gd name="connsiteY4" fmla="*/ 352 h 273561"/>
                <a:gd name="connsiteX5" fmla="*/ 247846 w 334138"/>
                <a:gd name="connsiteY5" fmla="*/ 0 h 273561"/>
                <a:gd name="connsiteX6" fmla="*/ 251508 w 334138"/>
                <a:gd name="connsiteY6" fmla="*/ 438 h 273561"/>
                <a:gd name="connsiteX7" fmla="*/ 251821 w 334138"/>
                <a:gd name="connsiteY7" fmla="*/ 1252 h 273561"/>
                <a:gd name="connsiteX8" fmla="*/ 251766 w 334138"/>
                <a:gd name="connsiteY8" fmla="*/ 2026 h 273561"/>
                <a:gd name="connsiteX9" fmla="*/ 251171 w 334138"/>
                <a:gd name="connsiteY9" fmla="*/ 2840 h 273561"/>
                <a:gd name="connsiteX10" fmla="*/ 262515 w 334138"/>
                <a:gd name="connsiteY10" fmla="*/ 3497 h 273561"/>
                <a:gd name="connsiteX11" fmla="*/ 261092 w 334138"/>
                <a:gd name="connsiteY11" fmla="*/ 3669 h 273561"/>
                <a:gd name="connsiteX12" fmla="*/ 260857 w 334138"/>
                <a:gd name="connsiteY12" fmla="*/ 2574 h 273561"/>
                <a:gd name="connsiteX13" fmla="*/ 261296 w 334138"/>
                <a:gd name="connsiteY13" fmla="*/ 1995 h 273561"/>
                <a:gd name="connsiteX14" fmla="*/ 261905 w 334138"/>
                <a:gd name="connsiteY14" fmla="*/ 1721 h 273561"/>
                <a:gd name="connsiteX15" fmla="*/ 262993 w 334138"/>
                <a:gd name="connsiteY15" fmla="*/ 2058 h 273561"/>
                <a:gd name="connsiteX16" fmla="*/ 263564 w 334138"/>
                <a:gd name="connsiteY16" fmla="*/ 2535 h 273561"/>
                <a:gd name="connsiteX17" fmla="*/ 263532 w 334138"/>
                <a:gd name="connsiteY17" fmla="*/ 2942 h 273561"/>
                <a:gd name="connsiteX18" fmla="*/ 262515 w 334138"/>
                <a:gd name="connsiteY18" fmla="*/ 3497 h 273561"/>
                <a:gd name="connsiteX19" fmla="*/ 251109 w 334138"/>
                <a:gd name="connsiteY19" fmla="*/ 14231 h 273561"/>
                <a:gd name="connsiteX20" fmla="*/ 250632 w 334138"/>
                <a:gd name="connsiteY20" fmla="*/ 14638 h 273561"/>
                <a:gd name="connsiteX21" fmla="*/ 249740 w 334138"/>
                <a:gd name="connsiteY21" fmla="*/ 13315 h 273561"/>
                <a:gd name="connsiteX22" fmla="*/ 249599 w 334138"/>
                <a:gd name="connsiteY22" fmla="*/ 12760 h 273561"/>
                <a:gd name="connsiteX23" fmla="*/ 251211 w 334138"/>
                <a:gd name="connsiteY23" fmla="*/ 12072 h 273561"/>
                <a:gd name="connsiteX24" fmla="*/ 252087 w 334138"/>
                <a:gd name="connsiteY24" fmla="*/ 12431 h 273561"/>
                <a:gd name="connsiteX25" fmla="*/ 251109 w 334138"/>
                <a:gd name="connsiteY25" fmla="*/ 14231 h 273561"/>
                <a:gd name="connsiteX26" fmla="*/ 274196 w 334138"/>
                <a:gd name="connsiteY26" fmla="*/ 20184 h 273561"/>
                <a:gd name="connsiteX27" fmla="*/ 277482 w 334138"/>
                <a:gd name="connsiteY27" fmla="*/ 21334 h 273561"/>
                <a:gd name="connsiteX28" fmla="*/ 278514 w 334138"/>
                <a:gd name="connsiteY28" fmla="*/ 21209 h 273561"/>
                <a:gd name="connsiteX29" fmla="*/ 277466 w 334138"/>
                <a:gd name="connsiteY29" fmla="*/ 22344 h 273561"/>
                <a:gd name="connsiteX30" fmla="*/ 274188 w 334138"/>
                <a:gd name="connsiteY30" fmla="*/ 22962 h 273561"/>
                <a:gd name="connsiteX31" fmla="*/ 273100 w 334138"/>
                <a:gd name="connsiteY31" fmla="*/ 23509 h 273561"/>
                <a:gd name="connsiteX32" fmla="*/ 271778 w 334138"/>
                <a:gd name="connsiteY32" fmla="*/ 23157 h 273561"/>
                <a:gd name="connsiteX33" fmla="*/ 271066 w 334138"/>
                <a:gd name="connsiteY33" fmla="*/ 21843 h 273561"/>
                <a:gd name="connsiteX34" fmla="*/ 274196 w 334138"/>
                <a:gd name="connsiteY34" fmla="*/ 20184 h 273561"/>
                <a:gd name="connsiteX35" fmla="*/ 273413 w 334138"/>
                <a:gd name="connsiteY35" fmla="*/ 25418 h 273561"/>
                <a:gd name="connsiteX36" fmla="*/ 271786 w 334138"/>
                <a:gd name="connsiteY36" fmla="*/ 27147 h 273561"/>
                <a:gd name="connsiteX37" fmla="*/ 271786 w 334138"/>
                <a:gd name="connsiteY37" fmla="*/ 25309 h 273561"/>
                <a:gd name="connsiteX38" fmla="*/ 272373 w 334138"/>
                <a:gd name="connsiteY38" fmla="*/ 25066 h 273561"/>
                <a:gd name="connsiteX39" fmla="*/ 272905 w 334138"/>
                <a:gd name="connsiteY39" fmla="*/ 25066 h 273561"/>
                <a:gd name="connsiteX40" fmla="*/ 273413 w 334138"/>
                <a:gd name="connsiteY40" fmla="*/ 25418 h 273561"/>
                <a:gd name="connsiteX41" fmla="*/ 282388 w 334138"/>
                <a:gd name="connsiteY41" fmla="*/ 38358 h 273561"/>
                <a:gd name="connsiteX42" fmla="*/ 281581 w 334138"/>
                <a:gd name="connsiteY42" fmla="*/ 38734 h 273561"/>
                <a:gd name="connsiteX43" fmla="*/ 281527 w 334138"/>
                <a:gd name="connsiteY43" fmla="*/ 36363 h 273561"/>
                <a:gd name="connsiteX44" fmla="*/ 282567 w 334138"/>
                <a:gd name="connsiteY44" fmla="*/ 36817 h 273561"/>
                <a:gd name="connsiteX45" fmla="*/ 282974 w 334138"/>
                <a:gd name="connsiteY45" fmla="*/ 37200 h 273561"/>
                <a:gd name="connsiteX46" fmla="*/ 282801 w 334138"/>
                <a:gd name="connsiteY46" fmla="*/ 37850 h 273561"/>
                <a:gd name="connsiteX47" fmla="*/ 282388 w 334138"/>
                <a:gd name="connsiteY47" fmla="*/ 38358 h 273561"/>
                <a:gd name="connsiteX48" fmla="*/ 141862 w 334138"/>
                <a:gd name="connsiteY48" fmla="*/ 158080 h 273561"/>
                <a:gd name="connsiteX49" fmla="*/ 141722 w 334138"/>
                <a:gd name="connsiteY49" fmla="*/ 159105 h 273561"/>
                <a:gd name="connsiteX50" fmla="*/ 141307 w 334138"/>
                <a:gd name="connsiteY50" fmla="*/ 158119 h 273561"/>
                <a:gd name="connsiteX51" fmla="*/ 139953 w 334138"/>
                <a:gd name="connsiteY51" fmla="*/ 156539 h 273561"/>
                <a:gd name="connsiteX52" fmla="*/ 139453 w 334138"/>
                <a:gd name="connsiteY52" fmla="*/ 155835 h 273561"/>
                <a:gd name="connsiteX53" fmla="*/ 140056 w 334138"/>
                <a:gd name="connsiteY53" fmla="*/ 155945 h 273561"/>
                <a:gd name="connsiteX54" fmla="*/ 141862 w 334138"/>
                <a:gd name="connsiteY54" fmla="*/ 158080 h 273561"/>
                <a:gd name="connsiteX55" fmla="*/ 197621 w 334138"/>
                <a:gd name="connsiteY55" fmla="*/ 163533 h 273561"/>
                <a:gd name="connsiteX56" fmla="*/ 197229 w 334138"/>
                <a:gd name="connsiteY56" fmla="*/ 163776 h 273561"/>
                <a:gd name="connsiteX57" fmla="*/ 197730 w 334138"/>
                <a:gd name="connsiteY57" fmla="*/ 161976 h 273561"/>
                <a:gd name="connsiteX58" fmla="*/ 198294 w 334138"/>
                <a:gd name="connsiteY58" fmla="*/ 161749 h 273561"/>
                <a:gd name="connsiteX59" fmla="*/ 197621 w 334138"/>
                <a:gd name="connsiteY59" fmla="*/ 163533 h 273561"/>
                <a:gd name="connsiteX60" fmla="*/ 132302 w 334138"/>
                <a:gd name="connsiteY60" fmla="*/ 168838 h 273561"/>
                <a:gd name="connsiteX61" fmla="*/ 132404 w 334138"/>
                <a:gd name="connsiteY61" fmla="*/ 169229 h 273561"/>
                <a:gd name="connsiteX62" fmla="*/ 131950 w 334138"/>
                <a:gd name="connsiteY62" fmla="*/ 169205 h 273561"/>
                <a:gd name="connsiteX63" fmla="*/ 131137 w 334138"/>
                <a:gd name="connsiteY63" fmla="*/ 168055 h 273561"/>
                <a:gd name="connsiteX64" fmla="*/ 130847 w 334138"/>
                <a:gd name="connsiteY64" fmla="*/ 167062 h 273561"/>
                <a:gd name="connsiteX65" fmla="*/ 130331 w 334138"/>
                <a:gd name="connsiteY65" fmla="*/ 165927 h 273561"/>
                <a:gd name="connsiteX66" fmla="*/ 129619 w 334138"/>
                <a:gd name="connsiteY66" fmla="*/ 165106 h 273561"/>
                <a:gd name="connsiteX67" fmla="*/ 129540 w 334138"/>
                <a:gd name="connsiteY67" fmla="*/ 164347 h 273561"/>
                <a:gd name="connsiteX68" fmla="*/ 129517 w 334138"/>
                <a:gd name="connsiteY68" fmla="*/ 163150 h 273561"/>
                <a:gd name="connsiteX69" fmla="*/ 130323 w 334138"/>
                <a:gd name="connsiteY69" fmla="*/ 164981 h 273561"/>
                <a:gd name="connsiteX70" fmla="*/ 131089 w 334138"/>
                <a:gd name="connsiteY70" fmla="*/ 166451 h 273561"/>
                <a:gd name="connsiteX71" fmla="*/ 131645 w 334138"/>
                <a:gd name="connsiteY71" fmla="*/ 167656 h 273561"/>
                <a:gd name="connsiteX72" fmla="*/ 132302 w 334138"/>
                <a:gd name="connsiteY72" fmla="*/ 168838 h 273561"/>
                <a:gd name="connsiteX73" fmla="*/ 1001 w 334138"/>
                <a:gd name="connsiteY73" fmla="*/ 176301 h 273561"/>
                <a:gd name="connsiteX74" fmla="*/ 602 w 334138"/>
                <a:gd name="connsiteY74" fmla="*/ 176473 h 273561"/>
                <a:gd name="connsiteX75" fmla="*/ 180 w 334138"/>
                <a:gd name="connsiteY75" fmla="*/ 176059 h 273561"/>
                <a:gd name="connsiteX76" fmla="*/ 0 w 334138"/>
                <a:gd name="connsiteY76" fmla="*/ 175425 h 273561"/>
                <a:gd name="connsiteX77" fmla="*/ 149 w 334138"/>
                <a:gd name="connsiteY77" fmla="*/ 174400 h 273561"/>
                <a:gd name="connsiteX78" fmla="*/ 1213 w 334138"/>
                <a:gd name="connsiteY78" fmla="*/ 175073 h 273561"/>
                <a:gd name="connsiteX79" fmla="*/ 1635 w 334138"/>
                <a:gd name="connsiteY79" fmla="*/ 175527 h 273561"/>
                <a:gd name="connsiteX80" fmla="*/ 1001 w 334138"/>
                <a:gd name="connsiteY80" fmla="*/ 176301 h 273561"/>
                <a:gd name="connsiteX81" fmla="*/ 174361 w 334138"/>
                <a:gd name="connsiteY81" fmla="*/ 175777 h 273561"/>
                <a:gd name="connsiteX82" fmla="*/ 173492 w 334138"/>
                <a:gd name="connsiteY82" fmla="*/ 175910 h 273561"/>
                <a:gd name="connsiteX83" fmla="*/ 171372 w 334138"/>
                <a:gd name="connsiteY83" fmla="*/ 174557 h 273561"/>
                <a:gd name="connsiteX84" fmla="*/ 172186 w 334138"/>
                <a:gd name="connsiteY84" fmla="*/ 174557 h 273561"/>
                <a:gd name="connsiteX85" fmla="*/ 173399 w 334138"/>
                <a:gd name="connsiteY85" fmla="*/ 175402 h 273561"/>
                <a:gd name="connsiteX86" fmla="*/ 174361 w 334138"/>
                <a:gd name="connsiteY86" fmla="*/ 175777 h 273561"/>
                <a:gd name="connsiteX87" fmla="*/ 177224 w 334138"/>
                <a:gd name="connsiteY87" fmla="*/ 175440 h 273561"/>
                <a:gd name="connsiteX88" fmla="*/ 178421 w 334138"/>
                <a:gd name="connsiteY88" fmla="*/ 176559 h 273561"/>
                <a:gd name="connsiteX89" fmla="*/ 176833 w 334138"/>
                <a:gd name="connsiteY89" fmla="*/ 175793 h 273561"/>
                <a:gd name="connsiteX90" fmla="*/ 174815 w 334138"/>
                <a:gd name="connsiteY90" fmla="*/ 175464 h 273561"/>
                <a:gd name="connsiteX91" fmla="*/ 175582 w 334138"/>
                <a:gd name="connsiteY91" fmla="*/ 175261 h 273561"/>
                <a:gd name="connsiteX92" fmla="*/ 176700 w 334138"/>
                <a:gd name="connsiteY92" fmla="*/ 175292 h 273561"/>
                <a:gd name="connsiteX93" fmla="*/ 177224 w 334138"/>
                <a:gd name="connsiteY93" fmla="*/ 175440 h 273561"/>
                <a:gd name="connsiteX94" fmla="*/ 2253 w 334138"/>
                <a:gd name="connsiteY94" fmla="*/ 181316 h 273561"/>
                <a:gd name="connsiteX95" fmla="*/ 1385 w 334138"/>
                <a:gd name="connsiteY95" fmla="*/ 181347 h 273561"/>
                <a:gd name="connsiteX96" fmla="*/ 595 w 334138"/>
                <a:gd name="connsiteY96" fmla="*/ 180995 h 273561"/>
                <a:gd name="connsiteX97" fmla="*/ 790 w 334138"/>
                <a:gd name="connsiteY97" fmla="*/ 178648 h 273561"/>
                <a:gd name="connsiteX98" fmla="*/ 1001 w 334138"/>
                <a:gd name="connsiteY98" fmla="*/ 178163 h 273561"/>
                <a:gd name="connsiteX99" fmla="*/ 2222 w 334138"/>
                <a:gd name="connsiteY99" fmla="*/ 178953 h 273561"/>
                <a:gd name="connsiteX100" fmla="*/ 3247 w 334138"/>
                <a:gd name="connsiteY100" fmla="*/ 181003 h 273561"/>
                <a:gd name="connsiteX101" fmla="*/ 2253 w 334138"/>
                <a:gd name="connsiteY101" fmla="*/ 181316 h 273561"/>
                <a:gd name="connsiteX102" fmla="*/ 37302 w 334138"/>
                <a:gd name="connsiteY102" fmla="*/ 196564 h 273561"/>
                <a:gd name="connsiteX103" fmla="*/ 36614 w 334138"/>
                <a:gd name="connsiteY103" fmla="*/ 197158 h 273561"/>
                <a:gd name="connsiteX104" fmla="*/ 35698 w 334138"/>
                <a:gd name="connsiteY104" fmla="*/ 196736 h 273561"/>
                <a:gd name="connsiteX105" fmla="*/ 35292 w 334138"/>
                <a:gd name="connsiteY105" fmla="*/ 196165 h 273561"/>
                <a:gd name="connsiteX106" fmla="*/ 35143 w 334138"/>
                <a:gd name="connsiteY106" fmla="*/ 195554 h 273561"/>
                <a:gd name="connsiteX107" fmla="*/ 35354 w 334138"/>
                <a:gd name="connsiteY107" fmla="*/ 194827 h 273561"/>
                <a:gd name="connsiteX108" fmla="*/ 37404 w 334138"/>
                <a:gd name="connsiteY108" fmla="*/ 194929 h 273561"/>
                <a:gd name="connsiteX109" fmla="*/ 37983 w 334138"/>
                <a:gd name="connsiteY109" fmla="*/ 195249 h 273561"/>
                <a:gd name="connsiteX110" fmla="*/ 37302 w 334138"/>
                <a:gd name="connsiteY110" fmla="*/ 196564 h 273561"/>
                <a:gd name="connsiteX111" fmla="*/ 48098 w 334138"/>
                <a:gd name="connsiteY111" fmla="*/ 199881 h 273561"/>
                <a:gd name="connsiteX112" fmla="*/ 51259 w 334138"/>
                <a:gd name="connsiteY112" fmla="*/ 200945 h 273561"/>
                <a:gd name="connsiteX113" fmla="*/ 51846 w 334138"/>
                <a:gd name="connsiteY113" fmla="*/ 202674 h 273561"/>
                <a:gd name="connsiteX114" fmla="*/ 51173 w 334138"/>
                <a:gd name="connsiteY114" fmla="*/ 203824 h 273561"/>
                <a:gd name="connsiteX115" fmla="*/ 49577 w 334138"/>
                <a:gd name="connsiteY115" fmla="*/ 203543 h 273561"/>
                <a:gd name="connsiteX116" fmla="*/ 48787 w 334138"/>
                <a:gd name="connsiteY116" fmla="*/ 202908 h 273561"/>
                <a:gd name="connsiteX117" fmla="*/ 47676 w 334138"/>
                <a:gd name="connsiteY117" fmla="*/ 200843 h 273561"/>
                <a:gd name="connsiteX118" fmla="*/ 44586 w 334138"/>
                <a:gd name="connsiteY118" fmla="*/ 201313 h 273561"/>
                <a:gd name="connsiteX119" fmla="*/ 42450 w 334138"/>
                <a:gd name="connsiteY119" fmla="*/ 200906 h 273561"/>
                <a:gd name="connsiteX120" fmla="*/ 41269 w 334138"/>
                <a:gd name="connsiteY120" fmla="*/ 198215 h 273561"/>
                <a:gd name="connsiteX121" fmla="*/ 41222 w 334138"/>
                <a:gd name="connsiteY121" fmla="*/ 196994 h 273561"/>
                <a:gd name="connsiteX122" fmla="*/ 41738 w 334138"/>
                <a:gd name="connsiteY122" fmla="*/ 196251 h 273561"/>
                <a:gd name="connsiteX123" fmla="*/ 44007 w 334138"/>
                <a:gd name="connsiteY123" fmla="*/ 195437 h 273561"/>
                <a:gd name="connsiteX124" fmla="*/ 46839 w 334138"/>
                <a:gd name="connsiteY124" fmla="*/ 196032 h 273561"/>
                <a:gd name="connsiteX125" fmla="*/ 47919 w 334138"/>
                <a:gd name="connsiteY125" fmla="*/ 197558 h 273561"/>
                <a:gd name="connsiteX126" fmla="*/ 48098 w 334138"/>
                <a:gd name="connsiteY126" fmla="*/ 199881 h 273561"/>
                <a:gd name="connsiteX127" fmla="*/ 235001 w 334138"/>
                <a:gd name="connsiteY127" fmla="*/ 203699 h 273561"/>
                <a:gd name="connsiteX128" fmla="*/ 235111 w 334138"/>
                <a:gd name="connsiteY128" fmla="*/ 204137 h 273561"/>
                <a:gd name="connsiteX129" fmla="*/ 234312 w 334138"/>
                <a:gd name="connsiteY129" fmla="*/ 204082 h 273561"/>
                <a:gd name="connsiteX130" fmla="*/ 234077 w 334138"/>
                <a:gd name="connsiteY130" fmla="*/ 203934 h 273561"/>
                <a:gd name="connsiteX131" fmla="*/ 234093 w 334138"/>
                <a:gd name="connsiteY131" fmla="*/ 203120 h 273561"/>
                <a:gd name="connsiteX132" fmla="*/ 234672 w 334138"/>
                <a:gd name="connsiteY132" fmla="*/ 202134 h 273561"/>
                <a:gd name="connsiteX133" fmla="*/ 235126 w 334138"/>
                <a:gd name="connsiteY133" fmla="*/ 201305 h 273561"/>
                <a:gd name="connsiteX134" fmla="*/ 236049 w 334138"/>
                <a:gd name="connsiteY134" fmla="*/ 200530 h 273561"/>
                <a:gd name="connsiteX135" fmla="*/ 237699 w 334138"/>
                <a:gd name="connsiteY135" fmla="*/ 199756 h 273561"/>
                <a:gd name="connsiteX136" fmla="*/ 238498 w 334138"/>
                <a:gd name="connsiteY136" fmla="*/ 199427 h 273561"/>
                <a:gd name="connsiteX137" fmla="*/ 238756 w 334138"/>
                <a:gd name="connsiteY137" fmla="*/ 199607 h 273561"/>
                <a:gd name="connsiteX138" fmla="*/ 238450 w 334138"/>
                <a:gd name="connsiteY138" fmla="*/ 199724 h 273561"/>
                <a:gd name="connsiteX139" fmla="*/ 235720 w 334138"/>
                <a:gd name="connsiteY139" fmla="*/ 201352 h 273561"/>
                <a:gd name="connsiteX140" fmla="*/ 234867 w 334138"/>
                <a:gd name="connsiteY140" fmla="*/ 202494 h 273561"/>
                <a:gd name="connsiteX141" fmla="*/ 234492 w 334138"/>
                <a:gd name="connsiteY141" fmla="*/ 203292 h 273561"/>
                <a:gd name="connsiteX142" fmla="*/ 234562 w 334138"/>
                <a:gd name="connsiteY142" fmla="*/ 203543 h 273561"/>
                <a:gd name="connsiteX143" fmla="*/ 235001 w 334138"/>
                <a:gd name="connsiteY143" fmla="*/ 203699 h 273561"/>
                <a:gd name="connsiteX144" fmla="*/ 234547 w 334138"/>
                <a:gd name="connsiteY144" fmla="*/ 211334 h 273561"/>
                <a:gd name="connsiteX145" fmla="*/ 234703 w 334138"/>
                <a:gd name="connsiteY145" fmla="*/ 211968 h 273561"/>
                <a:gd name="connsiteX146" fmla="*/ 233882 w 334138"/>
                <a:gd name="connsiteY146" fmla="*/ 211546 h 273561"/>
                <a:gd name="connsiteX147" fmla="*/ 233107 w 334138"/>
                <a:gd name="connsiteY147" fmla="*/ 210380 h 273561"/>
                <a:gd name="connsiteX148" fmla="*/ 231722 w 334138"/>
                <a:gd name="connsiteY148" fmla="*/ 208933 h 273561"/>
                <a:gd name="connsiteX149" fmla="*/ 231394 w 334138"/>
                <a:gd name="connsiteY149" fmla="*/ 208338 h 273561"/>
                <a:gd name="connsiteX150" fmla="*/ 232458 w 334138"/>
                <a:gd name="connsiteY150" fmla="*/ 208902 h 273561"/>
                <a:gd name="connsiteX151" fmla="*/ 233155 w 334138"/>
                <a:gd name="connsiteY151" fmla="*/ 209746 h 273561"/>
                <a:gd name="connsiteX152" fmla="*/ 234547 w 334138"/>
                <a:gd name="connsiteY152" fmla="*/ 211334 h 273561"/>
                <a:gd name="connsiteX153" fmla="*/ 319259 w 334138"/>
                <a:gd name="connsiteY153" fmla="*/ 214847 h 273561"/>
                <a:gd name="connsiteX154" fmla="*/ 319267 w 334138"/>
                <a:gd name="connsiteY154" fmla="*/ 215278 h 273561"/>
                <a:gd name="connsiteX155" fmla="*/ 317155 w 334138"/>
                <a:gd name="connsiteY155" fmla="*/ 213079 h 273561"/>
                <a:gd name="connsiteX156" fmla="*/ 317983 w 334138"/>
                <a:gd name="connsiteY156" fmla="*/ 213251 h 273561"/>
                <a:gd name="connsiteX157" fmla="*/ 319259 w 334138"/>
                <a:gd name="connsiteY157" fmla="*/ 214847 h 273561"/>
                <a:gd name="connsiteX158" fmla="*/ 237724 w 334138"/>
                <a:gd name="connsiteY158" fmla="*/ 215716 h 273561"/>
                <a:gd name="connsiteX159" fmla="*/ 238020 w 334138"/>
                <a:gd name="connsiteY159" fmla="*/ 216553 h 273561"/>
                <a:gd name="connsiteX160" fmla="*/ 237488 w 334138"/>
                <a:gd name="connsiteY160" fmla="*/ 216162 h 273561"/>
                <a:gd name="connsiteX161" fmla="*/ 235791 w 334138"/>
                <a:gd name="connsiteY161" fmla="*/ 215348 h 273561"/>
                <a:gd name="connsiteX162" fmla="*/ 235603 w 334138"/>
                <a:gd name="connsiteY162" fmla="*/ 214667 h 273561"/>
                <a:gd name="connsiteX163" fmla="*/ 237724 w 334138"/>
                <a:gd name="connsiteY163" fmla="*/ 215716 h 273561"/>
                <a:gd name="connsiteX164" fmla="*/ 334139 w 334138"/>
                <a:gd name="connsiteY164" fmla="*/ 219502 h 273561"/>
                <a:gd name="connsiteX165" fmla="*/ 333693 w 334138"/>
                <a:gd name="connsiteY165" fmla="*/ 220003 h 273561"/>
                <a:gd name="connsiteX166" fmla="*/ 333654 w 334138"/>
                <a:gd name="connsiteY166" fmla="*/ 219518 h 273561"/>
                <a:gd name="connsiteX167" fmla="*/ 333036 w 334138"/>
                <a:gd name="connsiteY167" fmla="*/ 219283 h 273561"/>
                <a:gd name="connsiteX168" fmla="*/ 332183 w 334138"/>
                <a:gd name="connsiteY168" fmla="*/ 218790 h 273561"/>
                <a:gd name="connsiteX169" fmla="*/ 331025 w 334138"/>
                <a:gd name="connsiteY169" fmla="*/ 218227 h 273561"/>
                <a:gd name="connsiteX170" fmla="*/ 330399 w 334138"/>
                <a:gd name="connsiteY170" fmla="*/ 218133 h 273561"/>
                <a:gd name="connsiteX171" fmla="*/ 330087 w 334138"/>
                <a:gd name="connsiteY171" fmla="*/ 217805 h 273561"/>
                <a:gd name="connsiteX172" fmla="*/ 330525 w 334138"/>
                <a:gd name="connsiteY172" fmla="*/ 217632 h 273561"/>
                <a:gd name="connsiteX173" fmla="*/ 331236 w 334138"/>
                <a:gd name="connsiteY173" fmla="*/ 217891 h 273561"/>
                <a:gd name="connsiteX174" fmla="*/ 332238 w 334138"/>
                <a:gd name="connsiteY174" fmla="*/ 218407 h 273561"/>
                <a:gd name="connsiteX175" fmla="*/ 333396 w 334138"/>
                <a:gd name="connsiteY175" fmla="*/ 218923 h 273561"/>
                <a:gd name="connsiteX176" fmla="*/ 334139 w 334138"/>
                <a:gd name="connsiteY176" fmla="*/ 219502 h 273561"/>
                <a:gd name="connsiteX177" fmla="*/ 285579 w 334138"/>
                <a:gd name="connsiteY177" fmla="*/ 273124 h 273561"/>
                <a:gd name="connsiteX178" fmla="*/ 284937 w 334138"/>
                <a:gd name="connsiteY178" fmla="*/ 273562 h 273561"/>
                <a:gd name="connsiteX179" fmla="*/ 285172 w 334138"/>
                <a:gd name="connsiteY179" fmla="*/ 272967 h 273561"/>
                <a:gd name="connsiteX180" fmla="*/ 284680 w 334138"/>
                <a:gd name="connsiteY180" fmla="*/ 271669 h 273561"/>
                <a:gd name="connsiteX181" fmla="*/ 284194 w 334138"/>
                <a:gd name="connsiteY181" fmla="*/ 271481 h 273561"/>
                <a:gd name="connsiteX182" fmla="*/ 284680 w 334138"/>
                <a:gd name="connsiteY182" fmla="*/ 271113 h 273561"/>
                <a:gd name="connsiteX183" fmla="*/ 285368 w 334138"/>
                <a:gd name="connsiteY183" fmla="*/ 272091 h 273561"/>
                <a:gd name="connsiteX184" fmla="*/ 285579 w 334138"/>
                <a:gd name="connsiteY184" fmla="*/ 273124 h 273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</a:cxnLst>
              <a:rect l="l" t="t" r="r" b="b"/>
              <a:pathLst>
                <a:path w="334138" h="273561">
                  <a:moveTo>
                    <a:pt x="251171" y="2840"/>
                  </a:moveTo>
                  <a:lnTo>
                    <a:pt x="249021" y="3356"/>
                  </a:lnTo>
                  <a:lnTo>
                    <a:pt x="247995" y="3262"/>
                  </a:lnTo>
                  <a:lnTo>
                    <a:pt x="247221" y="1463"/>
                  </a:lnTo>
                  <a:lnTo>
                    <a:pt x="247503" y="352"/>
                  </a:lnTo>
                  <a:lnTo>
                    <a:pt x="247846" y="0"/>
                  </a:lnTo>
                  <a:lnTo>
                    <a:pt x="251508" y="438"/>
                  </a:lnTo>
                  <a:lnTo>
                    <a:pt x="251821" y="1252"/>
                  </a:lnTo>
                  <a:lnTo>
                    <a:pt x="251766" y="2026"/>
                  </a:lnTo>
                  <a:lnTo>
                    <a:pt x="251171" y="2840"/>
                  </a:lnTo>
                  <a:close/>
                  <a:moveTo>
                    <a:pt x="262515" y="3497"/>
                  </a:moveTo>
                  <a:lnTo>
                    <a:pt x="261092" y="3669"/>
                  </a:lnTo>
                  <a:lnTo>
                    <a:pt x="260857" y="2574"/>
                  </a:lnTo>
                  <a:lnTo>
                    <a:pt x="261296" y="1995"/>
                  </a:lnTo>
                  <a:lnTo>
                    <a:pt x="261905" y="1721"/>
                  </a:lnTo>
                  <a:lnTo>
                    <a:pt x="262993" y="2058"/>
                  </a:lnTo>
                  <a:lnTo>
                    <a:pt x="263564" y="2535"/>
                  </a:lnTo>
                  <a:lnTo>
                    <a:pt x="263532" y="2942"/>
                  </a:lnTo>
                  <a:lnTo>
                    <a:pt x="262515" y="3497"/>
                  </a:lnTo>
                  <a:close/>
                  <a:moveTo>
                    <a:pt x="251109" y="14231"/>
                  </a:moveTo>
                  <a:lnTo>
                    <a:pt x="250632" y="14638"/>
                  </a:lnTo>
                  <a:lnTo>
                    <a:pt x="249740" y="13315"/>
                  </a:lnTo>
                  <a:lnTo>
                    <a:pt x="249599" y="12760"/>
                  </a:lnTo>
                  <a:lnTo>
                    <a:pt x="251211" y="12072"/>
                  </a:lnTo>
                  <a:lnTo>
                    <a:pt x="252087" y="12431"/>
                  </a:lnTo>
                  <a:lnTo>
                    <a:pt x="251109" y="14231"/>
                  </a:lnTo>
                  <a:close/>
                  <a:moveTo>
                    <a:pt x="274196" y="20184"/>
                  </a:moveTo>
                  <a:lnTo>
                    <a:pt x="277482" y="21334"/>
                  </a:lnTo>
                  <a:lnTo>
                    <a:pt x="278514" y="21209"/>
                  </a:lnTo>
                  <a:lnTo>
                    <a:pt x="277466" y="22344"/>
                  </a:lnTo>
                  <a:lnTo>
                    <a:pt x="274188" y="22962"/>
                  </a:lnTo>
                  <a:lnTo>
                    <a:pt x="273100" y="23509"/>
                  </a:lnTo>
                  <a:lnTo>
                    <a:pt x="271778" y="23157"/>
                  </a:lnTo>
                  <a:lnTo>
                    <a:pt x="271066" y="21843"/>
                  </a:lnTo>
                  <a:lnTo>
                    <a:pt x="274196" y="20184"/>
                  </a:lnTo>
                  <a:close/>
                  <a:moveTo>
                    <a:pt x="273413" y="25418"/>
                  </a:moveTo>
                  <a:lnTo>
                    <a:pt x="271786" y="27147"/>
                  </a:lnTo>
                  <a:lnTo>
                    <a:pt x="271786" y="25309"/>
                  </a:lnTo>
                  <a:lnTo>
                    <a:pt x="272373" y="25066"/>
                  </a:lnTo>
                  <a:lnTo>
                    <a:pt x="272905" y="25066"/>
                  </a:lnTo>
                  <a:lnTo>
                    <a:pt x="273413" y="25418"/>
                  </a:lnTo>
                  <a:close/>
                  <a:moveTo>
                    <a:pt x="282388" y="38358"/>
                  </a:moveTo>
                  <a:lnTo>
                    <a:pt x="281581" y="38734"/>
                  </a:lnTo>
                  <a:lnTo>
                    <a:pt x="281527" y="36363"/>
                  </a:lnTo>
                  <a:lnTo>
                    <a:pt x="282567" y="36817"/>
                  </a:lnTo>
                  <a:lnTo>
                    <a:pt x="282974" y="37200"/>
                  </a:lnTo>
                  <a:lnTo>
                    <a:pt x="282801" y="37850"/>
                  </a:lnTo>
                  <a:lnTo>
                    <a:pt x="282388" y="38358"/>
                  </a:lnTo>
                  <a:close/>
                  <a:moveTo>
                    <a:pt x="141862" y="158080"/>
                  </a:moveTo>
                  <a:lnTo>
                    <a:pt x="141722" y="159105"/>
                  </a:lnTo>
                  <a:lnTo>
                    <a:pt x="141307" y="158119"/>
                  </a:lnTo>
                  <a:lnTo>
                    <a:pt x="139953" y="156539"/>
                  </a:lnTo>
                  <a:lnTo>
                    <a:pt x="139453" y="155835"/>
                  </a:lnTo>
                  <a:lnTo>
                    <a:pt x="140056" y="155945"/>
                  </a:lnTo>
                  <a:lnTo>
                    <a:pt x="141862" y="158080"/>
                  </a:lnTo>
                  <a:close/>
                  <a:moveTo>
                    <a:pt x="197621" y="163533"/>
                  </a:moveTo>
                  <a:lnTo>
                    <a:pt x="197229" y="163776"/>
                  </a:lnTo>
                  <a:lnTo>
                    <a:pt x="197730" y="161976"/>
                  </a:lnTo>
                  <a:lnTo>
                    <a:pt x="198294" y="161749"/>
                  </a:lnTo>
                  <a:lnTo>
                    <a:pt x="197621" y="163533"/>
                  </a:lnTo>
                  <a:close/>
                  <a:moveTo>
                    <a:pt x="132302" y="168838"/>
                  </a:moveTo>
                  <a:lnTo>
                    <a:pt x="132404" y="169229"/>
                  </a:lnTo>
                  <a:lnTo>
                    <a:pt x="131950" y="169205"/>
                  </a:lnTo>
                  <a:lnTo>
                    <a:pt x="131137" y="168055"/>
                  </a:lnTo>
                  <a:lnTo>
                    <a:pt x="130847" y="167062"/>
                  </a:lnTo>
                  <a:lnTo>
                    <a:pt x="130331" y="165927"/>
                  </a:lnTo>
                  <a:lnTo>
                    <a:pt x="129619" y="165106"/>
                  </a:lnTo>
                  <a:lnTo>
                    <a:pt x="129540" y="164347"/>
                  </a:lnTo>
                  <a:lnTo>
                    <a:pt x="129517" y="163150"/>
                  </a:lnTo>
                  <a:lnTo>
                    <a:pt x="130323" y="164981"/>
                  </a:lnTo>
                  <a:lnTo>
                    <a:pt x="131089" y="166451"/>
                  </a:lnTo>
                  <a:lnTo>
                    <a:pt x="131645" y="167656"/>
                  </a:lnTo>
                  <a:lnTo>
                    <a:pt x="132302" y="168838"/>
                  </a:lnTo>
                  <a:close/>
                  <a:moveTo>
                    <a:pt x="1001" y="176301"/>
                  </a:moveTo>
                  <a:lnTo>
                    <a:pt x="602" y="176473"/>
                  </a:lnTo>
                  <a:lnTo>
                    <a:pt x="180" y="176059"/>
                  </a:lnTo>
                  <a:lnTo>
                    <a:pt x="0" y="175425"/>
                  </a:lnTo>
                  <a:lnTo>
                    <a:pt x="149" y="174400"/>
                  </a:lnTo>
                  <a:lnTo>
                    <a:pt x="1213" y="175073"/>
                  </a:lnTo>
                  <a:lnTo>
                    <a:pt x="1635" y="175527"/>
                  </a:lnTo>
                  <a:lnTo>
                    <a:pt x="1001" y="176301"/>
                  </a:lnTo>
                  <a:close/>
                  <a:moveTo>
                    <a:pt x="174361" y="175777"/>
                  </a:moveTo>
                  <a:lnTo>
                    <a:pt x="173492" y="175910"/>
                  </a:lnTo>
                  <a:lnTo>
                    <a:pt x="171372" y="174557"/>
                  </a:lnTo>
                  <a:lnTo>
                    <a:pt x="172186" y="174557"/>
                  </a:lnTo>
                  <a:lnTo>
                    <a:pt x="173399" y="175402"/>
                  </a:lnTo>
                  <a:lnTo>
                    <a:pt x="174361" y="175777"/>
                  </a:lnTo>
                  <a:close/>
                  <a:moveTo>
                    <a:pt x="177224" y="175440"/>
                  </a:moveTo>
                  <a:lnTo>
                    <a:pt x="178421" y="176559"/>
                  </a:lnTo>
                  <a:lnTo>
                    <a:pt x="176833" y="175793"/>
                  </a:lnTo>
                  <a:lnTo>
                    <a:pt x="174815" y="175464"/>
                  </a:lnTo>
                  <a:lnTo>
                    <a:pt x="175582" y="175261"/>
                  </a:lnTo>
                  <a:lnTo>
                    <a:pt x="176700" y="175292"/>
                  </a:lnTo>
                  <a:lnTo>
                    <a:pt x="177224" y="175440"/>
                  </a:lnTo>
                  <a:close/>
                  <a:moveTo>
                    <a:pt x="2253" y="181316"/>
                  </a:moveTo>
                  <a:lnTo>
                    <a:pt x="1385" y="181347"/>
                  </a:lnTo>
                  <a:lnTo>
                    <a:pt x="595" y="180995"/>
                  </a:lnTo>
                  <a:lnTo>
                    <a:pt x="790" y="178648"/>
                  </a:lnTo>
                  <a:lnTo>
                    <a:pt x="1001" y="178163"/>
                  </a:lnTo>
                  <a:lnTo>
                    <a:pt x="2222" y="178953"/>
                  </a:lnTo>
                  <a:lnTo>
                    <a:pt x="3247" y="181003"/>
                  </a:lnTo>
                  <a:lnTo>
                    <a:pt x="2253" y="181316"/>
                  </a:lnTo>
                  <a:close/>
                  <a:moveTo>
                    <a:pt x="37302" y="196564"/>
                  </a:moveTo>
                  <a:lnTo>
                    <a:pt x="36614" y="197158"/>
                  </a:lnTo>
                  <a:lnTo>
                    <a:pt x="35698" y="196736"/>
                  </a:lnTo>
                  <a:lnTo>
                    <a:pt x="35292" y="196165"/>
                  </a:lnTo>
                  <a:lnTo>
                    <a:pt x="35143" y="195554"/>
                  </a:lnTo>
                  <a:lnTo>
                    <a:pt x="35354" y="194827"/>
                  </a:lnTo>
                  <a:lnTo>
                    <a:pt x="37404" y="194929"/>
                  </a:lnTo>
                  <a:lnTo>
                    <a:pt x="37983" y="195249"/>
                  </a:lnTo>
                  <a:lnTo>
                    <a:pt x="37302" y="196564"/>
                  </a:lnTo>
                  <a:close/>
                  <a:moveTo>
                    <a:pt x="48098" y="199881"/>
                  </a:moveTo>
                  <a:lnTo>
                    <a:pt x="51259" y="200945"/>
                  </a:lnTo>
                  <a:lnTo>
                    <a:pt x="51846" y="202674"/>
                  </a:lnTo>
                  <a:lnTo>
                    <a:pt x="51173" y="203824"/>
                  </a:lnTo>
                  <a:lnTo>
                    <a:pt x="49577" y="203543"/>
                  </a:lnTo>
                  <a:lnTo>
                    <a:pt x="48787" y="202908"/>
                  </a:lnTo>
                  <a:lnTo>
                    <a:pt x="47676" y="200843"/>
                  </a:lnTo>
                  <a:lnTo>
                    <a:pt x="44586" y="201313"/>
                  </a:lnTo>
                  <a:lnTo>
                    <a:pt x="42450" y="200906"/>
                  </a:lnTo>
                  <a:lnTo>
                    <a:pt x="41269" y="198215"/>
                  </a:lnTo>
                  <a:lnTo>
                    <a:pt x="41222" y="196994"/>
                  </a:lnTo>
                  <a:lnTo>
                    <a:pt x="41738" y="196251"/>
                  </a:lnTo>
                  <a:lnTo>
                    <a:pt x="44007" y="195437"/>
                  </a:lnTo>
                  <a:lnTo>
                    <a:pt x="46839" y="196032"/>
                  </a:lnTo>
                  <a:lnTo>
                    <a:pt x="47919" y="197558"/>
                  </a:lnTo>
                  <a:lnTo>
                    <a:pt x="48098" y="199881"/>
                  </a:lnTo>
                  <a:close/>
                  <a:moveTo>
                    <a:pt x="235001" y="203699"/>
                  </a:moveTo>
                  <a:lnTo>
                    <a:pt x="235111" y="204137"/>
                  </a:lnTo>
                  <a:lnTo>
                    <a:pt x="234312" y="204082"/>
                  </a:lnTo>
                  <a:lnTo>
                    <a:pt x="234077" y="203934"/>
                  </a:lnTo>
                  <a:lnTo>
                    <a:pt x="234093" y="203120"/>
                  </a:lnTo>
                  <a:lnTo>
                    <a:pt x="234672" y="202134"/>
                  </a:lnTo>
                  <a:lnTo>
                    <a:pt x="235126" y="201305"/>
                  </a:lnTo>
                  <a:lnTo>
                    <a:pt x="236049" y="200530"/>
                  </a:lnTo>
                  <a:lnTo>
                    <a:pt x="237699" y="199756"/>
                  </a:lnTo>
                  <a:lnTo>
                    <a:pt x="238498" y="199427"/>
                  </a:lnTo>
                  <a:lnTo>
                    <a:pt x="238756" y="199607"/>
                  </a:lnTo>
                  <a:lnTo>
                    <a:pt x="238450" y="199724"/>
                  </a:lnTo>
                  <a:lnTo>
                    <a:pt x="235720" y="201352"/>
                  </a:lnTo>
                  <a:lnTo>
                    <a:pt x="234867" y="202494"/>
                  </a:lnTo>
                  <a:lnTo>
                    <a:pt x="234492" y="203292"/>
                  </a:lnTo>
                  <a:lnTo>
                    <a:pt x="234562" y="203543"/>
                  </a:lnTo>
                  <a:lnTo>
                    <a:pt x="235001" y="203699"/>
                  </a:lnTo>
                  <a:close/>
                  <a:moveTo>
                    <a:pt x="234547" y="211334"/>
                  </a:moveTo>
                  <a:lnTo>
                    <a:pt x="234703" y="211968"/>
                  </a:lnTo>
                  <a:lnTo>
                    <a:pt x="233882" y="211546"/>
                  </a:lnTo>
                  <a:lnTo>
                    <a:pt x="233107" y="210380"/>
                  </a:lnTo>
                  <a:lnTo>
                    <a:pt x="231722" y="208933"/>
                  </a:lnTo>
                  <a:lnTo>
                    <a:pt x="231394" y="208338"/>
                  </a:lnTo>
                  <a:lnTo>
                    <a:pt x="232458" y="208902"/>
                  </a:lnTo>
                  <a:lnTo>
                    <a:pt x="233155" y="209746"/>
                  </a:lnTo>
                  <a:lnTo>
                    <a:pt x="234547" y="211334"/>
                  </a:lnTo>
                  <a:close/>
                  <a:moveTo>
                    <a:pt x="319259" y="214847"/>
                  </a:moveTo>
                  <a:lnTo>
                    <a:pt x="319267" y="215278"/>
                  </a:lnTo>
                  <a:lnTo>
                    <a:pt x="317155" y="213079"/>
                  </a:lnTo>
                  <a:lnTo>
                    <a:pt x="317983" y="213251"/>
                  </a:lnTo>
                  <a:lnTo>
                    <a:pt x="319259" y="214847"/>
                  </a:lnTo>
                  <a:close/>
                  <a:moveTo>
                    <a:pt x="237724" y="215716"/>
                  </a:moveTo>
                  <a:lnTo>
                    <a:pt x="238020" y="216553"/>
                  </a:lnTo>
                  <a:lnTo>
                    <a:pt x="237488" y="216162"/>
                  </a:lnTo>
                  <a:lnTo>
                    <a:pt x="235791" y="215348"/>
                  </a:lnTo>
                  <a:lnTo>
                    <a:pt x="235603" y="214667"/>
                  </a:lnTo>
                  <a:lnTo>
                    <a:pt x="237724" y="215716"/>
                  </a:lnTo>
                  <a:close/>
                  <a:moveTo>
                    <a:pt x="334139" y="219502"/>
                  </a:moveTo>
                  <a:lnTo>
                    <a:pt x="333693" y="220003"/>
                  </a:lnTo>
                  <a:lnTo>
                    <a:pt x="333654" y="219518"/>
                  </a:lnTo>
                  <a:lnTo>
                    <a:pt x="333036" y="219283"/>
                  </a:lnTo>
                  <a:lnTo>
                    <a:pt x="332183" y="218790"/>
                  </a:lnTo>
                  <a:lnTo>
                    <a:pt x="331025" y="218227"/>
                  </a:lnTo>
                  <a:lnTo>
                    <a:pt x="330399" y="218133"/>
                  </a:lnTo>
                  <a:lnTo>
                    <a:pt x="330087" y="217805"/>
                  </a:lnTo>
                  <a:lnTo>
                    <a:pt x="330525" y="217632"/>
                  </a:lnTo>
                  <a:lnTo>
                    <a:pt x="331236" y="217891"/>
                  </a:lnTo>
                  <a:lnTo>
                    <a:pt x="332238" y="218407"/>
                  </a:lnTo>
                  <a:lnTo>
                    <a:pt x="333396" y="218923"/>
                  </a:lnTo>
                  <a:lnTo>
                    <a:pt x="334139" y="219502"/>
                  </a:lnTo>
                  <a:close/>
                  <a:moveTo>
                    <a:pt x="285579" y="273124"/>
                  </a:moveTo>
                  <a:lnTo>
                    <a:pt x="284937" y="273562"/>
                  </a:lnTo>
                  <a:lnTo>
                    <a:pt x="285172" y="272967"/>
                  </a:lnTo>
                  <a:lnTo>
                    <a:pt x="284680" y="271669"/>
                  </a:lnTo>
                  <a:lnTo>
                    <a:pt x="284194" y="271481"/>
                  </a:lnTo>
                  <a:lnTo>
                    <a:pt x="284680" y="271113"/>
                  </a:lnTo>
                  <a:lnTo>
                    <a:pt x="285368" y="272091"/>
                  </a:lnTo>
                  <a:lnTo>
                    <a:pt x="285579" y="27312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A2BBE5F7-8A17-0212-517D-1664D6AF1511}"/>
                </a:ext>
              </a:extLst>
            </p:cNvPr>
            <p:cNvSpPr>
              <a:spLocks/>
            </p:cNvSpPr>
            <p:nvPr/>
          </p:nvSpPr>
          <p:spPr>
            <a:xfrm>
              <a:off x="10343735" y="4678155"/>
              <a:ext cx="331432" cy="225917"/>
            </a:xfrm>
            <a:custGeom>
              <a:avLst/>
              <a:gdLst>
                <a:gd name="connsiteX0" fmla="*/ 278264 w 331432"/>
                <a:gd name="connsiteY0" fmla="*/ 222475 h 225917"/>
                <a:gd name="connsiteX1" fmla="*/ 281933 w 331432"/>
                <a:gd name="connsiteY1" fmla="*/ 223641 h 225917"/>
                <a:gd name="connsiteX2" fmla="*/ 283177 w 331432"/>
                <a:gd name="connsiteY2" fmla="*/ 224932 h 225917"/>
                <a:gd name="connsiteX3" fmla="*/ 281855 w 331432"/>
                <a:gd name="connsiteY3" fmla="*/ 225518 h 225917"/>
                <a:gd name="connsiteX4" fmla="*/ 278647 w 331432"/>
                <a:gd name="connsiteY4" fmla="*/ 225917 h 225917"/>
                <a:gd name="connsiteX5" fmla="*/ 277896 w 331432"/>
                <a:gd name="connsiteY5" fmla="*/ 225127 h 225917"/>
                <a:gd name="connsiteX6" fmla="*/ 274814 w 331432"/>
                <a:gd name="connsiteY6" fmla="*/ 224329 h 225917"/>
                <a:gd name="connsiteX7" fmla="*/ 274321 w 331432"/>
                <a:gd name="connsiteY7" fmla="*/ 222890 h 225917"/>
                <a:gd name="connsiteX8" fmla="*/ 272788 w 331432"/>
                <a:gd name="connsiteY8" fmla="*/ 223382 h 225917"/>
                <a:gd name="connsiteX9" fmla="*/ 273570 w 331432"/>
                <a:gd name="connsiteY9" fmla="*/ 222373 h 225917"/>
                <a:gd name="connsiteX10" fmla="*/ 271638 w 331432"/>
                <a:gd name="connsiteY10" fmla="*/ 221231 h 225917"/>
                <a:gd name="connsiteX11" fmla="*/ 271035 w 331432"/>
                <a:gd name="connsiteY11" fmla="*/ 219706 h 225917"/>
                <a:gd name="connsiteX12" fmla="*/ 270957 w 331432"/>
                <a:gd name="connsiteY12" fmla="*/ 219087 h 225917"/>
                <a:gd name="connsiteX13" fmla="*/ 273226 w 331432"/>
                <a:gd name="connsiteY13" fmla="*/ 219799 h 225917"/>
                <a:gd name="connsiteX14" fmla="*/ 278264 w 331432"/>
                <a:gd name="connsiteY14" fmla="*/ 222475 h 225917"/>
                <a:gd name="connsiteX15" fmla="*/ 294615 w 331432"/>
                <a:gd name="connsiteY15" fmla="*/ 219925 h 225917"/>
                <a:gd name="connsiteX16" fmla="*/ 294294 w 331432"/>
                <a:gd name="connsiteY16" fmla="*/ 221137 h 225917"/>
                <a:gd name="connsiteX17" fmla="*/ 293489 w 331432"/>
                <a:gd name="connsiteY17" fmla="*/ 220730 h 225917"/>
                <a:gd name="connsiteX18" fmla="*/ 291103 w 331432"/>
                <a:gd name="connsiteY18" fmla="*/ 221356 h 225917"/>
                <a:gd name="connsiteX19" fmla="*/ 289850 w 331432"/>
                <a:gd name="connsiteY19" fmla="*/ 221215 h 225917"/>
                <a:gd name="connsiteX20" fmla="*/ 289131 w 331432"/>
                <a:gd name="connsiteY20" fmla="*/ 220128 h 225917"/>
                <a:gd name="connsiteX21" fmla="*/ 288959 w 331432"/>
                <a:gd name="connsiteY21" fmla="*/ 219627 h 225917"/>
                <a:gd name="connsiteX22" fmla="*/ 291032 w 331432"/>
                <a:gd name="connsiteY22" fmla="*/ 220018 h 225917"/>
                <a:gd name="connsiteX23" fmla="*/ 290688 w 331432"/>
                <a:gd name="connsiteY23" fmla="*/ 218814 h 225917"/>
                <a:gd name="connsiteX24" fmla="*/ 293676 w 331432"/>
                <a:gd name="connsiteY24" fmla="*/ 219432 h 225917"/>
                <a:gd name="connsiteX25" fmla="*/ 294615 w 331432"/>
                <a:gd name="connsiteY25" fmla="*/ 219925 h 225917"/>
                <a:gd name="connsiteX26" fmla="*/ 220355 w 331432"/>
                <a:gd name="connsiteY26" fmla="*/ 202236 h 225917"/>
                <a:gd name="connsiteX27" fmla="*/ 220042 w 331432"/>
                <a:gd name="connsiteY27" fmla="*/ 203973 h 225917"/>
                <a:gd name="connsiteX28" fmla="*/ 218242 w 331432"/>
                <a:gd name="connsiteY28" fmla="*/ 203456 h 225917"/>
                <a:gd name="connsiteX29" fmla="*/ 217875 w 331432"/>
                <a:gd name="connsiteY29" fmla="*/ 203081 h 225917"/>
                <a:gd name="connsiteX30" fmla="*/ 218172 w 331432"/>
                <a:gd name="connsiteY30" fmla="*/ 201985 h 225917"/>
                <a:gd name="connsiteX31" fmla="*/ 219768 w 331432"/>
                <a:gd name="connsiteY31" fmla="*/ 201938 h 225917"/>
                <a:gd name="connsiteX32" fmla="*/ 220355 w 331432"/>
                <a:gd name="connsiteY32" fmla="*/ 202236 h 225917"/>
                <a:gd name="connsiteX33" fmla="*/ 224353 w 331432"/>
                <a:gd name="connsiteY33" fmla="*/ 190149 h 225917"/>
                <a:gd name="connsiteX34" fmla="*/ 225284 w 331432"/>
                <a:gd name="connsiteY34" fmla="*/ 190149 h 225917"/>
                <a:gd name="connsiteX35" fmla="*/ 226840 w 331432"/>
                <a:gd name="connsiteY35" fmla="*/ 188498 h 225917"/>
                <a:gd name="connsiteX36" fmla="*/ 228194 w 331432"/>
                <a:gd name="connsiteY36" fmla="*/ 187997 h 225917"/>
                <a:gd name="connsiteX37" fmla="*/ 229078 w 331432"/>
                <a:gd name="connsiteY37" fmla="*/ 188748 h 225917"/>
                <a:gd name="connsiteX38" fmla="*/ 227639 w 331432"/>
                <a:gd name="connsiteY38" fmla="*/ 194021 h 225917"/>
                <a:gd name="connsiteX39" fmla="*/ 226426 w 331432"/>
                <a:gd name="connsiteY39" fmla="*/ 193223 h 225917"/>
                <a:gd name="connsiteX40" fmla="*/ 221677 w 331432"/>
                <a:gd name="connsiteY40" fmla="*/ 191752 h 225917"/>
                <a:gd name="connsiteX41" fmla="*/ 221529 w 331432"/>
                <a:gd name="connsiteY41" fmla="*/ 189663 h 225917"/>
                <a:gd name="connsiteX42" fmla="*/ 220292 w 331432"/>
                <a:gd name="connsiteY42" fmla="*/ 188991 h 225917"/>
                <a:gd name="connsiteX43" fmla="*/ 219526 w 331432"/>
                <a:gd name="connsiteY43" fmla="*/ 186957 h 225917"/>
                <a:gd name="connsiteX44" fmla="*/ 217953 w 331432"/>
                <a:gd name="connsiteY44" fmla="*/ 184703 h 225917"/>
                <a:gd name="connsiteX45" fmla="*/ 217656 w 331432"/>
                <a:gd name="connsiteY45" fmla="*/ 183256 h 225917"/>
                <a:gd name="connsiteX46" fmla="*/ 218548 w 331432"/>
                <a:gd name="connsiteY46" fmla="*/ 183851 h 225917"/>
                <a:gd name="connsiteX47" fmla="*/ 219549 w 331432"/>
                <a:gd name="connsiteY47" fmla="*/ 185321 h 225917"/>
                <a:gd name="connsiteX48" fmla="*/ 223703 w 331432"/>
                <a:gd name="connsiteY48" fmla="*/ 188341 h 225917"/>
                <a:gd name="connsiteX49" fmla="*/ 223539 w 331432"/>
                <a:gd name="connsiteY49" fmla="*/ 189319 h 225917"/>
                <a:gd name="connsiteX50" fmla="*/ 224353 w 331432"/>
                <a:gd name="connsiteY50" fmla="*/ 190149 h 225917"/>
                <a:gd name="connsiteX51" fmla="*/ 212219 w 331432"/>
                <a:gd name="connsiteY51" fmla="*/ 175245 h 225917"/>
                <a:gd name="connsiteX52" fmla="*/ 215317 w 331432"/>
                <a:gd name="connsiteY52" fmla="*/ 177052 h 225917"/>
                <a:gd name="connsiteX53" fmla="*/ 217014 w 331432"/>
                <a:gd name="connsiteY53" fmla="*/ 176528 h 225917"/>
                <a:gd name="connsiteX54" fmla="*/ 217937 w 331432"/>
                <a:gd name="connsiteY54" fmla="*/ 176825 h 225917"/>
                <a:gd name="connsiteX55" fmla="*/ 219925 w 331432"/>
                <a:gd name="connsiteY55" fmla="*/ 178922 h 225917"/>
                <a:gd name="connsiteX56" fmla="*/ 220034 w 331432"/>
                <a:gd name="connsiteY56" fmla="*/ 180455 h 225917"/>
                <a:gd name="connsiteX57" fmla="*/ 220355 w 331432"/>
                <a:gd name="connsiteY57" fmla="*/ 181770 h 225917"/>
                <a:gd name="connsiteX58" fmla="*/ 220253 w 331432"/>
                <a:gd name="connsiteY58" fmla="*/ 182349 h 225917"/>
                <a:gd name="connsiteX59" fmla="*/ 219150 w 331432"/>
                <a:gd name="connsiteY59" fmla="*/ 183131 h 225917"/>
                <a:gd name="connsiteX60" fmla="*/ 219252 w 331432"/>
                <a:gd name="connsiteY60" fmla="*/ 182239 h 225917"/>
                <a:gd name="connsiteX61" fmla="*/ 218407 w 331432"/>
                <a:gd name="connsiteY61" fmla="*/ 182067 h 225917"/>
                <a:gd name="connsiteX62" fmla="*/ 215520 w 331432"/>
                <a:gd name="connsiteY62" fmla="*/ 182106 h 225917"/>
                <a:gd name="connsiteX63" fmla="*/ 213283 w 331432"/>
                <a:gd name="connsiteY63" fmla="*/ 181551 h 225917"/>
                <a:gd name="connsiteX64" fmla="*/ 210200 w 331432"/>
                <a:gd name="connsiteY64" fmla="*/ 181402 h 225917"/>
                <a:gd name="connsiteX65" fmla="*/ 211499 w 331432"/>
                <a:gd name="connsiteY65" fmla="*/ 180009 h 225917"/>
                <a:gd name="connsiteX66" fmla="*/ 211789 w 331432"/>
                <a:gd name="connsiteY66" fmla="*/ 179438 h 225917"/>
                <a:gd name="connsiteX67" fmla="*/ 210169 w 331432"/>
                <a:gd name="connsiteY67" fmla="*/ 177201 h 225917"/>
                <a:gd name="connsiteX68" fmla="*/ 210099 w 331432"/>
                <a:gd name="connsiteY68" fmla="*/ 176137 h 225917"/>
                <a:gd name="connsiteX69" fmla="*/ 210231 w 331432"/>
                <a:gd name="connsiteY69" fmla="*/ 175550 h 225917"/>
                <a:gd name="connsiteX70" fmla="*/ 211585 w 331432"/>
                <a:gd name="connsiteY70" fmla="*/ 175229 h 225917"/>
                <a:gd name="connsiteX71" fmla="*/ 212219 w 331432"/>
                <a:gd name="connsiteY71" fmla="*/ 175245 h 225917"/>
                <a:gd name="connsiteX72" fmla="*/ 208205 w 331432"/>
                <a:gd name="connsiteY72" fmla="*/ 178499 h 225917"/>
                <a:gd name="connsiteX73" fmla="*/ 207900 w 331432"/>
                <a:gd name="connsiteY73" fmla="*/ 179047 h 225917"/>
                <a:gd name="connsiteX74" fmla="*/ 206617 w 331432"/>
                <a:gd name="connsiteY74" fmla="*/ 178648 h 225917"/>
                <a:gd name="connsiteX75" fmla="*/ 203034 w 331432"/>
                <a:gd name="connsiteY75" fmla="*/ 175589 h 225917"/>
                <a:gd name="connsiteX76" fmla="*/ 203589 w 331432"/>
                <a:gd name="connsiteY76" fmla="*/ 173320 h 225917"/>
                <a:gd name="connsiteX77" fmla="*/ 205201 w 331432"/>
                <a:gd name="connsiteY77" fmla="*/ 172147 h 225917"/>
                <a:gd name="connsiteX78" fmla="*/ 207650 w 331432"/>
                <a:gd name="connsiteY78" fmla="*/ 173430 h 225917"/>
                <a:gd name="connsiteX79" fmla="*/ 208463 w 331432"/>
                <a:gd name="connsiteY79" fmla="*/ 175307 h 225917"/>
                <a:gd name="connsiteX80" fmla="*/ 208706 w 331432"/>
                <a:gd name="connsiteY80" fmla="*/ 176356 h 225917"/>
                <a:gd name="connsiteX81" fmla="*/ 208205 w 331432"/>
                <a:gd name="connsiteY81" fmla="*/ 178499 h 225917"/>
                <a:gd name="connsiteX82" fmla="*/ 258392 w 331432"/>
                <a:gd name="connsiteY82" fmla="*/ 166686 h 225917"/>
                <a:gd name="connsiteX83" fmla="*/ 259668 w 331432"/>
                <a:gd name="connsiteY83" fmla="*/ 167015 h 225917"/>
                <a:gd name="connsiteX84" fmla="*/ 262320 w 331432"/>
                <a:gd name="connsiteY84" fmla="*/ 166850 h 225917"/>
                <a:gd name="connsiteX85" fmla="*/ 263196 w 331432"/>
                <a:gd name="connsiteY85" fmla="*/ 168118 h 225917"/>
                <a:gd name="connsiteX86" fmla="*/ 264409 w 331432"/>
                <a:gd name="connsiteY86" fmla="*/ 168556 h 225917"/>
                <a:gd name="connsiteX87" fmla="*/ 265457 w 331432"/>
                <a:gd name="connsiteY87" fmla="*/ 169127 h 225917"/>
                <a:gd name="connsiteX88" fmla="*/ 266388 w 331432"/>
                <a:gd name="connsiteY88" fmla="*/ 169956 h 225917"/>
                <a:gd name="connsiteX89" fmla="*/ 266380 w 331432"/>
                <a:gd name="connsiteY89" fmla="*/ 170465 h 225917"/>
                <a:gd name="connsiteX90" fmla="*/ 266161 w 331432"/>
                <a:gd name="connsiteY90" fmla="*/ 170903 h 225917"/>
                <a:gd name="connsiteX91" fmla="*/ 265598 w 331432"/>
                <a:gd name="connsiteY91" fmla="*/ 171302 h 225917"/>
                <a:gd name="connsiteX92" fmla="*/ 265762 w 331432"/>
                <a:gd name="connsiteY92" fmla="*/ 172194 h 225917"/>
                <a:gd name="connsiteX93" fmla="*/ 264792 w 331432"/>
                <a:gd name="connsiteY93" fmla="*/ 172061 h 225917"/>
                <a:gd name="connsiteX94" fmla="*/ 263587 w 331432"/>
                <a:gd name="connsiteY94" fmla="*/ 172530 h 225917"/>
                <a:gd name="connsiteX95" fmla="*/ 261209 w 331432"/>
                <a:gd name="connsiteY95" fmla="*/ 171490 h 225917"/>
                <a:gd name="connsiteX96" fmla="*/ 260348 w 331432"/>
                <a:gd name="connsiteY96" fmla="*/ 171255 h 225917"/>
                <a:gd name="connsiteX97" fmla="*/ 260090 w 331432"/>
                <a:gd name="connsiteY97" fmla="*/ 170363 h 225917"/>
                <a:gd name="connsiteX98" fmla="*/ 258549 w 331432"/>
                <a:gd name="connsiteY98" fmla="*/ 168869 h 225917"/>
                <a:gd name="connsiteX99" fmla="*/ 255850 w 331432"/>
                <a:gd name="connsiteY99" fmla="*/ 167797 h 225917"/>
                <a:gd name="connsiteX100" fmla="*/ 257211 w 331432"/>
                <a:gd name="connsiteY100" fmla="*/ 166921 h 225917"/>
                <a:gd name="connsiteX101" fmla="*/ 258392 w 331432"/>
                <a:gd name="connsiteY101" fmla="*/ 166686 h 225917"/>
                <a:gd name="connsiteX102" fmla="*/ 59889 w 331432"/>
                <a:gd name="connsiteY102" fmla="*/ 159496 h 225917"/>
                <a:gd name="connsiteX103" fmla="*/ 60288 w 331432"/>
                <a:gd name="connsiteY103" fmla="*/ 160466 h 225917"/>
                <a:gd name="connsiteX104" fmla="*/ 57096 w 331432"/>
                <a:gd name="connsiteY104" fmla="*/ 159144 h 225917"/>
                <a:gd name="connsiteX105" fmla="*/ 54044 w 331432"/>
                <a:gd name="connsiteY105" fmla="*/ 156930 h 225917"/>
                <a:gd name="connsiteX106" fmla="*/ 52503 w 331432"/>
                <a:gd name="connsiteY106" fmla="*/ 156328 h 225917"/>
                <a:gd name="connsiteX107" fmla="*/ 51471 w 331432"/>
                <a:gd name="connsiteY107" fmla="*/ 154865 h 225917"/>
                <a:gd name="connsiteX108" fmla="*/ 53364 w 331432"/>
                <a:gd name="connsiteY108" fmla="*/ 155952 h 225917"/>
                <a:gd name="connsiteX109" fmla="*/ 56665 w 331432"/>
                <a:gd name="connsiteY109" fmla="*/ 156969 h 225917"/>
                <a:gd name="connsiteX110" fmla="*/ 59889 w 331432"/>
                <a:gd name="connsiteY110" fmla="*/ 159496 h 225917"/>
                <a:gd name="connsiteX111" fmla="*/ 224924 w 331432"/>
                <a:gd name="connsiteY111" fmla="*/ 161703 h 225917"/>
                <a:gd name="connsiteX112" fmla="*/ 225300 w 331432"/>
                <a:gd name="connsiteY112" fmla="*/ 163283 h 225917"/>
                <a:gd name="connsiteX113" fmla="*/ 223586 w 331432"/>
                <a:gd name="connsiteY113" fmla="*/ 161593 h 225917"/>
                <a:gd name="connsiteX114" fmla="*/ 224353 w 331432"/>
                <a:gd name="connsiteY114" fmla="*/ 159684 h 225917"/>
                <a:gd name="connsiteX115" fmla="*/ 224486 w 331432"/>
                <a:gd name="connsiteY115" fmla="*/ 158651 h 225917"/>
                <a:gd name="connsiteX116" fmla="*/ 224400 w 331432"/>
                <a:gd name="connsiteY116" fmla="*/ 158072 h 225917"/>
                <a:gd name="connsiteX117" fmla="*/ 222687 w 331432"/>
                <a:gd name="connsiteY117" fmla="*/ 157087 h 225917"/>
                <a:gd name="connsiteX118" fmla="*/ 223594 w 331432"/>
                <a:gd name="connsiteY118" fmla="*/ 155475 h 225917"/>
                <a:gd name="connsiteX119" fmla="*/ 224556 w 331432"/>
                <a:gd name="connsiteY119" fmla="*/ 154927 h 225917"/>
                <a:gd name="connsiteX120" fmla="*/ 225159 w 331432"/>
                <a:gd name="connsiteY120" fmla="*/ 154771 h 225917"/>
                <a:gd name="connsiteX121" fmla="*/ 225127 w 331432"/>
                <a:gd name="connsiteY121" fmla="*/ 157048 h 225917"/>
                <a:gd name="connsiteX122" fmla="*/ 225620 w 331432"/>
                <a:gd name="connsiteY122" fmla="*/ 158065 h 225917"/>
                <a:gd name="connsiteX123" fmla="*/ 224924 w 331432"/>
                <a:gd name="connsiteY123" fmla="*/ 161703 h 225917"/>
                <a:gd name="connsiteX124" fmla="*/ 59810 w 331432"/>
                <a:gd name="connsiteY124" fmla="*/ 156148 h 225917"/>
                <a:gd name="connsiteX125" fmla="*/ 58856 w 331432"/>
                <a:gd name="connsiteY125" fmla="*/ 156218 h 225917"/>
                <a:gd name="connsiteX126" fmla="*/ 54983 w 331432"/>
                <a:gd name="connsiteY126" fmla="*/ 154724 h 225917"/>
                <a:gd name="connsiteX127" fmla="*/ 53998 w 331432"/>
                <a:gd name="connsiteY127" fmla="*/ 153637 h 225917"/>
                <a:gd name="connsiteX128" fmla="*/ 58527 w 331432"/>
                <a:gd name="connsiteY128" fmla="*/ 153879 h 225917"/>
                <a:gd name="connsiteX129" fmla="*/ 59693 w 331432"/>
                <a:gd name="connsiteY129" fmla="*/ 154153 h 225917"/>
                <a:gd name="connsiteX130" fmla="*/ 59935 w 331432"/>
                <a:gd name="connsiteY130" fmla="*/ 155678 h 225917"/>
                <a:gd name="connsiteX131" fmla="*/ 59810 w 331432"/>
                <a:gd name="connsiteY131" fmla="*/ 156148 h 225917"/>
                <a:gd name="connsiteX132" fmla="*/ 157275 w 331432"/>
                <a:gd name="connsiteY132" fmla="*/ 97769 h 225917"/>
                <a:gd name="connsiteX133" fmla="*/ 156391 w 331432"/>
                <a:gd name="connsiteY133" fmla="*/ 97934 h 225917"/>
                <a:gd name="connsiteX134" fmla="*/ 156007 w 331432"/>
                <a:gd name="connsiteY134" fmla="*/ 96940 h 225917"/>
                <a:gd name="connsiteX135" fmla="*/ 153950 w 331432"/>
                <a:gd name="connsiteY135" fmla="*/ 96080 h 225917"/>
                <a:gd name="connsiteX136" fmla="*/ 151900 w 331432"/>
                <a:gd name="connsiteY136" fmla="*/ 93404 h 225917"/>
                <a:gd name="connsiteX137" fmla="*/ 151931 w 331432"/>
                <a:gd name="connsiteY137" fmla="*/ 91112 h 225917"/>
                <a:gd name="connsiteX138" fmla="*/ 152197 w 331432"/>
                <a:gd name="connsiteY138" fmla="*/ 90454 h 225917"/>
                <a:gd name="connsiteX139" fmla="*/ 153340 w 331432"/>
                <a:gd name="connsiteY139" fmla="*/ 90423 h 225917"/>
                <a:gd name="connsiteX140" fmla="*/ 157908 w 331432"/>
                <a:gd name="connsiteY140" fmla="*/ 93068 h 225917"/>
                <a:gd name="connsiteX141" fmla="*/ 158385 w 331432"/>
                <a:gd name="connsiteY141" fmla="*/ 93913 h 225917"/>
                <a:gd name="connsiteX142" fmla="*/ 158042 w 331432"/>
                <a:gd name="connsiteY142" fmla="*/ 96424 h 225917"/>
                <a:gd name="connsiteX143" fmla="*/ 157275 w 331432"/>
                <a:gd name="connsiteY143" fmla="*/ 97769 h 225917"/>
                <a:gd name="connsiteX144" fmla="*/ 331432 w 331432"/>
                <a:gd name="connsiteY144" fmla="*/ 116647 h 225917"/>
                <a:gd name="connsiteX145" fmla="*/ 330900 w 331432"/>
                <a:gd name="connsiteY145" fmla="*/ 118705 h 225917"/>
                <a:gd name="connsiteX146" fmla="*/ 330493 w 331432"/>
                <a:gd name="connsiteY146" fmla="*/ 119057 h 225917"/>
                <a:gd name="connsiteX147" fmla="*/ 329993 w 331432"/>
                <a:gd name="connsiteY147" fmla="*/ 118282 h 225917"/>
                <a:gd name="connsiteX148" fmla="*/ 328084 w 331432"/>
                <a:gd name="connsiteY148" fmla="*/ 119034 h 225917"/>
                <a:gd name="connsiteX149" fmla="*/ 327176 w 331432"/>
                <a:gd name="connsiteY149" fmla="*/ 119886 h 225917"/>
                <a:gd name="connsiteX150" fmla="*/ 326206 w 331432"/>
                <a:gd name="connsiteY150" fmla="*/ 120512 h 225917"/>
                <a:gd name="connsiteX151" fmla="*/ 323969 w 331432"/>
                <a:gd name="connsiteY151" fmla="*/ 120356 h 225917"/>
                <a:gd name="connsiteX152" fmla="*/ 321849 w 331432"/>
                <a:gd name="connsiteY152" fmla="*/ 119792 h 225917"/>
                <a:gd name="connsiteX153" fmla="*/ 319791 w 331432"/>
                <a:gd name="connsiteY153" fmla="*/ 118752 h 225917"/>
                <a:gd name="connsiteX154" fmla="*/ 317968 w 331432"/>
                <a:gd name="connsiteY154" fmla="*/ 117414 h 225917"/>
                <a:gd name="connsiteX155" fmla="*/ 316137 w 331432"/>
                <a:gd name="connsiteY155" fmla="*/ 115309 h 225917"/>
                <a:gd name="connsiteX156" fmla="*/ 314995 w 331432"/>
                <a:gd name="connsiteY156" fmla="*/ 113135 h 225917"/>
                <a:gd name="connsiteX157" fmla="*/ 315558 w 331432"/>
                <a:gd name="connsiteY157" fmla="*/ 110608 h 225917"/>
                <a:gd name="connsiteX158" fmla="*/ 314846 w 331432"/>
                <a:gd name="connsiteY158" fmla="*/ 108323 h 225917"/>
                <a:gd name="connsiteX159" fmla="*/ 311388 w 331432"/>
                <a:gd name="connsiteY159" fmla="*/ 106704 h 225917"/>
                <a:gd name="connsiteX160" fmla="*/ 310630 w 331432"/>
                <a:gd name="connsiteY160" fmla="*/ 106180 h 225917"/>
                <a:gd name="connsiteX161" fmla="*/ 309096 w 331432"/>
                <a:gd name="connsiteY161" fmla="*/ 103911 h 225917"/>
                <a:gd name="connsiteX162" fmla="*/ 307571 w 331432"/>
                <a:gd name="connsiteY162" fmla="*/ 102925 h 225917"/>
                <a:gd name="connsiteX163" fmla="*/ 305622 w 331432"/>
                <a:gd name="connsiteY163" fmla="*/ 100938 h 225917"/>
                <a:gd name="connsiteX164" fmla="*/ 305130 w 331432"/>
                <a:gd name="connsiteY164" fmla="*/ 100077 h 225917"/>
                <a:gd name="connsiteX165" fmla="*/ 304300 w 331432"/>
                <a:gd name="connsiteY165" fmla="*/ 97558 h 225917"/>
                <a:gd name="connsiteX166" fmla="*/ 304034 w 331432"/>
                <a:gd name="connsiteY166" fmla="*/ 96041 h 225917"/>
                <a:gd name="connsiteX167" fmla="*/ 304739 w 331432"/>
                <a:gd name="connsiteY167" fmla="*/ 91620 h 225917"/>
                <a:gd name="connsiteX168" fmla="*/ 304480 w 331432"/>
                <a:gd name="connsiteY168" fmla="*/ 89414 h 225917"/>
                <a:gd name="connsiteX169" fmla="*/ 305427 w 331432"/>
                <a:gd name="connsiteY169" fmla="*/ 89625 h 225917"/>
                <a:gd name="connsiteX170" fmla="*/ 306436 w 331432"/>
                <a:gd name="connsiteY170" fmla="*/ 90494 h 225917"/>
                <a:gd name="connsiteX171" fmla="*/ 307578 w 331432"/>
                <a:gd name="connsiteY171" fmla="*/ 91096 h 225917"/>
                <a:gd name="connsiteX172" fmla="*/ 310356 w 331432"/>
                <a:gd name="connsiteY172" fmla="*/ 91503 h 225917"/>
                <a:gd name="connsiteX173" fmla="*/ 312476 w 331432"/>
                <a:gd name="connsiteY173" fmla="*/ 93263 h 225917"/>
                <a:gd name="connsiteX174" fmla="*/ 314518 w 331432"/>
                <a:gd name="connsiteY174" fmla="*/ 96698 h 225917"/>
                <a:gd name="connsiteX175" fmla="*/ 314760 w 331432"/>
                <a:gd name="connsiteY175" fmla="*/ 97824 h 225917"/>
                <a:gd name="connsiteX176" fmla="*/ 315410 w 331432"/>
                <a:gd name="connsiteY176" fmla="*/ 98638 h 225917"/>
                <a:gd name="connsiteX177" fmla="*/ 317507 w 331432"/>
                <a:gd name="connsiteY177" fmla="*/ 100101 h 225917"/>
                <a:gd name="connsiteX178" fmla="*/ 318602 w 331432"/>
                <a:gd name="connsiteY178" fmla="*/ 101040 h 225917"/>
                <a:gd name="connsiteX179" fmla="*/ 320675 w 331432"/>
                <a:gd name="connsiteY179" fmla="*/ 104787 h 225917"/>
                <a:gd name="connsiteX180" fmla="*/ 321817 w 331432"/>
                <a:gd name="connsiteY180" fmla="*/ 105585 h 225917"/>
                <a:gd name="connsiteX181" fmla="*/ 323178 w 331432"/>
                <a:gd name="connsiteY181" fmla="*/ 105906 h 225917"/>
                <a:gd name="connsiteX182" fmla="*/ 324438 w 331432"/>
                <a:gd name="connsiteY182" fmla="*/ 106446 h 225917"/>
                <a:gd name="connsiteX183" fmla="*/ 326542 w 331432"/>
                <a:gd name="connsiteY183" fmla="*/ 108088 h 225917"/>
                <a:gd name="connsiteX184" fmla="*/ 328483 w 331432"/>
                <a:gd name="connsiteY184" fmla="*/ 109950 h 225917"/>
                <a:gd name="connsiteX185" fmla="*/ 329789 w 331432"/>
                <a:gd name="connsiteY185" fmla="*/ 111906 h 225917"/>
                <a:gd name="connsiteX186" fmla="*/ 330791 w 331432"/>
                <a:gd name="connsiteY186" fmla="*/ 114003 h 225917"/>
                <a:gd name="connsiteX187" fmla="*/ 331432 w 331432"/>
                <a:gd name="connsiteY187" fmla="*/ 116647 h 225917"/>
                <a:gd name="connsiteX188" fmla="*/ 138623 w 331432"/>
                <a:gd name="connsiteY188" fmla="*/ 89125 h 225917"/>
                <a:gd name="connsiteX189" fmla="*/ 137395 w 331432"/>
                <a:gd name="connsiteY189" fmla="*/ 89250 h 225917"/>
                <a:gd name="connsiteX190" fmla="*/ 135393 w 331432"/>
                <a:gd name="connsiteY190" fmla="*/ 87169 h 225917"/>
                <a:gd name="connsiteX191" fmla="*/ 134884 w 331432"/>
                <a:gd name="connsiteY191" fmla="*/ 86394 h 225917"/>
                <a:gd name="connsiteX192" fmla="*/ 135080 w 331432"/>
                <a:gd name="connsiteY192" fmla="*/ 85307 h 225917"/>
                <a:gd name="connsiteX193" fmla="*/ 137630 w 331432"/>
                <a:gd name="connsiteY193" fmla="*/ 83851 h 225917"/>
                <a:gd name="connsiteX194" fmla="*/ 139281 w 331432"/>
                <a:gd name="connsiteY194" fmla="*/ 85182 h 225917"/>
                <a:gd name="connsiteX195" fmla="*/ 139625 w 331432"/>
                <a:gd name="connsiteY195" fmla="*/ 88029 h 225917"/>
                <a:gd name="connsiteX196" fmla="*/ 138623 w 331432"/>
                <a:gd name="connsiteY196" fmla="*/ 89125 h 225917"/>
                <a:gd name="connsiteX197" fmla="*/ 302658 w 331432"/>
                <a:gd name="connsiteY197" fmla="*/ 89140 h 225917"/>
                <a:gd name="connsiteX198" fmla="*/ 302219 w 331432"/>
                <a:gd name="connsiteY198" fmla="*/ 89312 h 225917"/>
                <a:gd name="connsiteX199" fmla="*/ 301265 w 331432"/>
                <a:gd name="connsiteY199" fmla="*/ 86543 h 225917"/>
                <a:gd name="connsiteX200" fmla="*/ 301101 w 331432"/>
                <a:gd name="connsiteY200" fmla="*/ 84493 h 225917"/>
                <a:gd name="connsiteX201" fmla="*/ 300811 w 331432"/>
                <a:gd name="connsiteY201" fmla="*/ 82983 h 225917"/>
                <a:gd name="connsiteX202" fmla="*/ 300311 w 331432"/>
                <a:gd name="connsiteY202" fmla="*/ 82084 h 225917"/>
                <a:gd name="connsiteX203" fmla="*/ 301750 w 331432"/>
                <a:gd name="connsiteY203" fmla="*/ 80425 h 225917"/>
                <a:gd name="connsiteX204" fmla="*/ 302344 w 331432"/>
                <a:gd name="connsiteY204" fmla="*/ 79963 h 225917"/>
                <a:gd name="connsiteX205" fmla="*/ 303432 w 331432"/>
                <a:gd name="connsiteY205" fmla="*/ 80840 h 225917"/>
                <a:gd name="connsiteX206" fmla="*/ 303596 w 331432"/>
                <a:gd name="connsiteY206" fmla="*/ 82788 h 225917"/>
                <a:gd name="connsiteX207" fmla="*/ 304426 w 331432"/>
                <a:gd name="connsiteY207" fmla="*/ 84438 h 225917"/>
                <a:gd name="connsiteX208" fmla="*/ 303792 w 331432"/>
                <a:gd name="connsiteY208" fmla="*/ 88045 h 225917"/>
                <a:gd name="connsiteX209" fmla="*/ 302658 w 331432"/>
                <a:gd name="connsiteY209" fmla="*/ 89140 h 225917"/>
                <a:gd name="connsiteX210" fmla="*/ 113221 w 331432"/>
                <a:gd name="connsiteY210" fmla="*/ 73673 h 225917"/>
                <a:gd name="connsiteX211" fmla="*/ 111750 w 331432"/>
                <a:gd name="connsiteY211" fmla="*/ 74323 h 225917"/>
                <a:gd name="connsiteX212" fmla="*/ 110694 w 331432"/>
                <a:gd name="connsiteY212" fmla="*/ 73830 h 225917"/>
                <a:gd name="connsiteX213" fmla="*/ 110240 w 331432"/>
                <a:gd name="connsiteY213" fmla="*/ 72390 h 225917"/>
                <a:gd name="connsiteX214" fmla="*/ 110600 w 331432"/>
                <a:gd name="connsiteY214" fmla="*/ 71005 h 225917"/>
                <a:gd name="connsiteX215" fmla="*/ 111891 w 331432"/>
                <a:gd name="connsiteY215" fmla="*/ 69910 h 225917"/>
                <a:gd name="connsiteX216" fmla="*/ 112704 w 331432"/>
                <a:gd name="connsiteY216" fmla="*/ 69581 h 225917"/>
                <a:gd name="connsiteX217" fmla="*/ 113620 w 331432"/>
                <a:gd name="connsiteY217" fmla="*/ 70325 h 225917"/>
                <a:gd name="connsiteX218" fmla="*/ 113972 w 331432"/>
                <a:gd name="connsiteY218" fmla="*/ 71796 h 225917"/>
                <a:gd name="connsiteX219" fmla="*/ 113221 w 331432"/>
                <a:gd name="connsiteY219" fmla="*/ 73673 h 225917"/>
                <a:gd name="connsiteX220" fmla="*/ 242683 w 331432"/>
                <a:gd name="connsiteY220" fmla="*/ 64277 h 225917"/>
                <a:gd name="connsiteX221" fmla="*/ 243825 w 331432"/>
                <a:gd name="connsiteY221" fmla="*/ 64715 h 225917"/>
                <a:gd name="connsiteX222" fmla="*/ 247111 w 331432"/>
                <a:gd name="connsiteY222" fmla="*/ 62431 h 225917"/>
                <a:gd name="connsiteX223" fmla="*/ 248872 w 331432"/>
                <a:gd name="connsiteY223" fmla="*/ 64027 h 225917"/>
                <a:gd name="connsiteX224" fmla="*/ 251117 w 331432"/>
                <a:gd name="connsiteY224" fmla="*/ 64801 h 225917"/>
                <a:gd name="connsiteX225" fmla="*/ 253448 w 331432"/>
                <a:gd name="connsiteY225" fmla="*/ 65240 h 225917"/>
                <a:gd name="connsiteX226" fmla="*/ 252525 w 331432"/>
                <a:gd name="connsiteY226" fmla="*/ 68525 h 225917"/>
                <a:gd name="connsiteX227" fmla="*/ 252799 w 331432"/>
                <a:gd name="connsiteY227" fmla="*/ 70043 h 225917"/>
                <a:gd name="connsiteX228" fmla="*/ 253401 w 331432"/>
                <a:gd name="connsiteY228" fmla="*/ 71553 h 225917"/>
                <a:gd name="connsiteX229" fmla="*/ 253323 w 331432"/>
                <a:gd name="connsiteY229" fmla="*/ 73783 h 225917"/>
                <a:gd name="connsiteX230" fmla="*/ 252251 w 331432"/>
                <a:gd name="connsiteY230" fmla="*/ 75770 h 225917"/>
                <a:gd name="connsiteX231" fmla="*/ 250194 w 331432"/>
                <a:gd name="connsiteY231" fmla="*/ 78672 h 225917"/>
                <a:gd name="connsiteX232" fmla="*/ 249270 w 331432"/>
                <a:gd name="connsiteY232" fmla="*/ 79204 h 225917"/>
                <a:gd name="connsiteX233" fmla="*/ 248191 w 331432"/>
                <a:gd name="connsiteY233" fmla="*/ 79517 h 225917"/>
                <a:gd name="connsiteX234" fmla="*/ 244827 w 331432"/>
                <a:gd name="connsiteY234" fmla="*/ 79752 h 225917"/>
                <a:gd name="connsiteX235" fmla="*/ 244177 w 331432"/>
                <a:gd name="connsiteY235" fmla="*/ 81293 h 225917"/>
                <a:gd name="connsiteX236" fmla="*/ 244396 w 331432"/>
                <a:gd name="connsiteY236" fmla="*/ 82928 h 225917"/>
                <a:gd name="connsiteX237" fmla="*/ 246211 w 331432"/>
                <a:gd name="connsiteY237" fmla="*/ 85072 h 225917"/>
                <a:gd name="connsiteX238" fmla="*/ 247667 w 331432"/>
                <a:gd name="connsiteY238" fmla="*/ 87482 h 225917"/>
                <a:gd name="connsiteX239" fmla="*/ 246219 w 331432"/>
                <a:gd name="connsiteY239" fmla="*/ 89696 h 225917"/>
                <a:gd name="connsiteX240" fmla="*/ 243833 w 331432"/>
                <a:gd name="connsiteY240" fmla="*/ 91245 h 225917"/>
                <a:gd name="connsiteX241" fmla="*/ 241572 w 331432"/>
                <a:gd name="connsiteY241" fmla="*/ 92035 h 225917"/>
                <a:gd name="connsiteX242" fmla="*/ 237825 w 331432"/>
                <a:gd name="connsiteY242" fmla="*/ 91565 h 225917"/>
                <a:gd name="connsiteX243" fmla="*/ 233874 w 331432"/>
                <a:gd name="connsiteY243" fmla="*/ 91761 h 225917"/>
                <a:gd name="connsiteX244" fmla="*/ 233131 w 331432"/>
                <a:gd name="connsiteY244" fmla="*/ 92606 h 225917"/>
                <a:gd name="connsiteX245" fmla="*/ 233115 w 331432"/>
                <a:gd name="connsiteY245" fmla="*/ 94006 h 225917"/>
                <a:gd name="connsiteX246" fmla="*/ 232560 w 331432"/>
                <a:gd name="connsiteY246" fmla="*/ 95070 h 225917"/>
                <a:gd name="connsiteX247" fmla="*/ 231840 w 331432"/>
                <a:gd name="connsiteY247" fmla="*/ 96041 h 225917"/>
                <a:gd name="connsiteX248" fmla="*/ 229837 w 331432"/>
                <a:gd name="connsiteY248" fmla="*/ 98051 h 225917"/>
                <a:gd name="connsiteX249" fmla="*/ 227592 w 331432"/>
                <a:gd name="connsiteY249" fmla="*/ 99827 h 225917"/>
                <a:gd name="connsiteX250" fmla="*/ 224533 w 331432"/>
                <a:gd name="connsiteY250" fmla="*/ 101509 h 225917"/>
                <a:gd name="connsiteX251" fmla="*/ 223508 w 331432"/>
                <a:gd name="connsiteY251" fmla="*/ 101908 h 225917"/>
                <a:gd name="connsiteX252" fmla="*/ 220793 w 331432"/>
                <a:gd name="connsiteY252" fmla="*/ 102174 h 225917"/>
                <a:gd name="connsiteX253" fmla="*/ 218360 w 331432"/>
                <a:gd name="connsiteY253" fmla="*/ 103144 h 225917"/>
                <a:gd name="connsiteX254" fmla="*/ 217273 w 331432"/>
                <a:gd name="connsiteY254" fmla="*/ 104091 h 225917"/>
                <a:gd name="connsiteX255" fmla="*/ 216091 w 331432"/>
                <a:gd name="connsiteY255" fmla="*/ 104857 h 225917"/>
                <a:gd name="connsiteX256" fmla="*/ 213509 w 331432"/>
                <a:gd name="connsiteY256" fmla="*/ 105694 h 225917"/>
                <a:gd name="connsiteX257" fmla="*/ 210998 w 331432"/>
                <a:gd name="connsiteY257" fmla="*/ 107353 h 225917"/>
                <a:gd name="connsiteX258" fmla="*/ 210005 w 331432"/>
                <a:gd name="connsiteY258" fmla="*/ 107635 h 225917"/>
                <a:gd name="connsiteX259" fmla="*/ 204786 w 331432"/>
                <a:gd name="connsiteY259" fmla="*/ 107924 h 225917"/>
                <a:gd name="connsiteX260" fmla="*/ 197323 w 331432"/>
                <a:gd name="connsiteY260" fmla="*/ 108002 h 225917"/>
                <a:gd name="connsiteX261" fmla="*/ 195116 w 331432"/>
                <a:gd name="connsiteY261" fmla="*/ 108175 h 225917"/>
                <a:gd name="connsiteX262" fmla="*/ 192973 w 331432"/>
                <a:gd name="connsiteY262" fmla="*/ 107948 h 225917"/>
                <a:gd name="connsiteX263" fmla="*/ 191792 w 331432"/>
                <a:gd name="connsiteY263" fmla="*/ 107298 h 225917"/>
                <a:gd name="connsiteX264" fmla="*/ 189257 w 331432"/>
                <a:gd name="connsiteY264" fmla="*/ 104318 h 225917"/>
                <a:gd name="connsiteX265" fmla="*/ 187050 w 331432"/>
                <a:gd name="connsiteY265" fmla="*/ 103293 h 225917"/>
                <a:gd name="connsiteX266" fmla="*/ 184641 w 331432"/>
                <a:gd name="connsiteY266" fmla="*/ 103324 h 225917"/>
                <a:gd name="connsiteX267" fmla="*/ 181434 w 331432"/>
                <a:gd name="connsiteY267" fmla="*/ 104380 h 225917"/>
                <a:gd name="connsiteX268" fmla="*/ 180831 w 331432"/>
                <a:gd name="connsiteY268" fmla="*/ 104145 h 225917"/>
                <a:gd name="connsiteX269" fmla="*/ 174431 w 331432"/>
                <a:gd name="connsiteY269" fmla="*/ 99741 h 225917"/>
                <a:gd name="connsiteX270" fmla="*/ 172491 w 331432"/>
                <a:gd name="connsiteY270" fmla="*/ 98661 h 225917"/>
                <a:gd name="connsiteX271" fmla="*/ 170418 w 331432"/>
                <a:gd name="connsiteY271" fmla="*/ 97863 h 225917"/>
                <a:gd name="connsiteX272" fmla="*/ 167891 w 331432"/>
                <a:gd name="connsiteY272" fmla="*/ 97300 h 225917"/>
                <a:gd name="connsiteX273" fmla="*/ 165505 w 331432"/>
                <a:gd name="connsiteY273" fmla="*/ 96416 h 225917"/>
                <a:gd name="connsiteX274" fmla="*/ 164097 w 331432"/>
                <a:gd name="connsiteY274" fmla="*/ 94319 h 225917"/>
                <a:gd name="connsiteX275" fmla="*/ 164261 w 331432"/>
                <a:gd name="connsiteY275" fmla="*/ 91589 h 225917"/>
                <a:gd name="connsiteX276" fmla="*/ 166178 w 331432"/>
                <a:gd name="connsiteY276" fmla="*/ 89985 h 225917"/>
                <a:gd name="connsiteX277" fmla="*/ 169096 w 331432"/>
                <a:gd name="connsiteY277" fmla="*/ 90775 h 225917"/>
                <a:gd name="connsiteX278" fmla="*/ 170215 w 331432"/>
                <a:gd name="connsiteY278" fmla="*/ 90767 h 225917"/>
                <a:gd name="connsiteX279" fmla="*/ 171310 w 331432"/>
                <a:gd name="connsiteY279" fmla="*/ 90314 h 225917"/>
                <a:gd name="connsiteX280" fmla="*/ 172601 w 331432"/>
                <a:gd name="connsiteY280" fmla="*/ 90462 h 225917"/>
                <a:gd name="connsiteX281" fmla="*/ 173900 w 331432"/>
                <a:gd name="connsiteY281" fmla="*/ 90861 h 225917"/>
                <a:gd name="connsiteX282" fmla="*/ 178633 w 331432"/>
                <a:gd name="connsiteY282" fmla="*/ 90267 h 225917"/>
                <a:gd name="connsiteX283" fmla="*/ 181371 w 331432"/>
                <a:gd name="connsiteY283" fmla="*/ 91096 h 225917"/>
                <a:gd name="connsiteX284" fmla="*/ 184039 w 331432"/>
                <a:gd name="connsiteY284" fmla="*/ 92207 h 225917"/>
                <a:gd name="connsiteX285" fmla="*/ 186527 w 331432"/>
                <a:gd name="connsiteY285" fmla="*/ 92442 h 225917"/>
                <a:gd name="connsiteX286" fmla="*/ 189085 w 331432"/>
                <a:gd name="connsiteY286" fmla="*/ 92207 h 225917"/>
                <a:gd name="connsiteX287" fmla="*/ 192511 w 331432"/>
                <a:gd name="connsiteY287" fmla="*/ 90955 h 225917"/>
                <a:gd name="connsiteX288" fmla="*/ 193599 w 331432"/>
                <a:gd name="connsiteY288" fmla="*/ 91120 h 225917"/>
                <a:gd name="connsiteX289" fmla="*/ 196900 w 331432"/>
                <a:gd name="connsiteY289" fmla="*/ 91127 h 225917"/>
                <a:gd name="connsiteX290" fmla="*/ 199787 w 331432"/>
                <a:gd name="connsiteY290" fmla="*/ 89453 h 225917"/>
                <a:gd name="connsiteX291" fmla="*/ 200867 w 331432"/>
                <a:gd name="connsiteY291" fmla="*/ 82701 h 225917"/>
                <a:gd name="connsiteX292" fmla="*/ 201602 w 331432"/>
                <a:gd name="connsiteY292" fmla="*/ 80401 h 225917"/>
                <a:gd name="connsiteX293" fmla="*/ 202588 w 331432"/>
                <a:gd name="connsiteY293" fmla="*/ 79901 h 225917"/>
                <a:gd name="connsiteX294" fmla="*/ 203292 w 331432"/>
                <a:gd name="connsiteY294" fmla="*/ 80041 h 225917"/>
                <a:gd name="connsiteX295" fmla="*/ 204348 w 331432"/>
                <a:gd name="connsiteY295" fmla="*/ 81192 h 225917"/>
                <a:gd name="connsiteX296" fmla="*/ 202995 w 331432"/>
                <a:gd name="connsiteY296" fmla="*/ 82623 h 225917"/>
                <a:gd name="connsiteX297" fmla="*/ 202400 w 331432"/>
                <a:gd name="connsiteY297" fmla="*/ 83726 h 225917"/>
                <a:gd name="connsiteX298" fmla="*/ 202205 w 331432"/>
                <a:gd name="connsiteY298" fmla="*/ 86418 h 225917"/>
                <a:gd name="connsiteX299" fmla="*/ 202948 w 331432"/>
                <a:gd name="connsiteY299" fmla="*/ 89031 h 225917"/>
                <a:gd name="connsiteX300" fmla="*/ 204638 w 331432"/>
                <a:gd name="connsiteY300" fmla="*/ 91104 h 225917"/>
                <a:gd name="connsiteX301" fmla="*/ 207172 w 331432"/>
                <a:gd name="connsiteY301" fmla="*/ 91370 h 225917"/>
                <a:gd name="connsiteX302" fmla="*/ 209496 w 331432"/>
                <a:gd name="connsiteY302" fmla="*/ 90001 h 225917"/>
                <a:gd name="connsiteX303" fmla="*/ 212023 w 331432"/>
                <a:gd name="connsiteY303" fmla="*/ 89711 h 225917"/>
                <a:gd name="connsiteX304" fmla="*/ 214355 w 331432"/>
                <a:gd name="connsiteY304" fmla="*/ 91041 h 225917"/>
                <a:gd name="connsiteX305" fmla="*/ 216748 w 331432"/>
                <a:gd name="connsiteY305" fmla="*/ 90814 h 225917"/>
                <a:gd name="connsiteX306" fmla="*/ 217844 w 331432"/>
                <a:gd name="connsiteY306" fmla="*/ 89946 h 225917"/>
                <a:gd name="connsiteX307" fmla="*/ 219119 w 331432"/>
                <a:gd name="connsiteY307" fmla="*/ 89571 h 225917"/>
                <a:gd name="connsiteX308" fmla="*/ 220386 w 331432"/>
                <a:gd name="connsiteY308" fmla="*/ 89430 h 225917"/>
                <a:gd name="connsiteX309" fmla="*/ 221536 w 331432"/>
                <a:gd name="connsiteY309" fmla="*/ 88913 h 225917"/>
                <a:gd name="connsiteX310" fmla="*/ 223062 w 331432"/>
                <a:gd name="connsiteY310" fmla="*/ 86652 h 225917"/>
                <a:gd name="connsiteX311" fmla="*/ 224079 w 331432"/>
                <a:gd name="connsiteY311" fmla="*/ 84110 h 225917"/>
                <a:gd name="connsiteX312" fmla="*/ 225597 w 331432"/>
                <a:gd name="connsiteY312" fmla="*/ 82107 h 225917"/>
                <a:gd name="connsiteX313" fmla="*/ 229736 w 331432"/>
                <a:gd name="connsiteY313" fmla="*/ 78766 h 225917"/>
                <a:gd name="connsiteX314" fmla="*/ 230932 w 331432"/>
                <a:gd name="connsiteY314" fmla="*/ 78352 h 225917"/>
                <a:gd name="connsiteX315" fmla="*/ 232223 w 331432"/>
                <a:gd name="connsiteY315" fmla="*/ 78125 h 225917"/>
                <a:gd name="connsiteX316" fmla="*/ 235134 w 331432"/>
                <a:gd name="connsiteY316" fmla="*/ 78274 h 225917"/>
                <a:gd name="connsiteX317" fmla="*/ 237301 w 331432"/>
                <a:gd name="connsiteY317" fmla="*/ 77084 h 225917"/>
                <a:gd name="connsiteX318" fmla="*/ 237465 w 331432"/>
                <a:gd name="connsiteY318" fmla="*/ 74409 h 225917"/>
                <a:gd name="connsiteX319" fmla="*/ 237152 w 331432"/>
                <a:gd name="connsiteY319" fmla="*/ 71694 h 225917"/>
                <a:gd name="connsiteX320" fmla="*/ 234680 w 331432"/>
                <a:gd name="connsiteY320" fmla="*/ 65318 h 225917"/>
                <a:gd name="connsiteX321" fmla="*/ 234515 w 331432"/>
                <a:gd name="connsiteY321" fmla="*/ 64309 h 225917"/>
                <a:gd name="connsiteX322" fmla="*/ 234867 w 331432"/>
                <a:gd name="connsiteY322" fmla="*/ 63174 h 225917"/>
                <a:gd name="connsiteX323" fmla="*/ 235587 w 331432"/>
                <a:gd name="connsiteY323" fmla="*/ 62157 h 225917"/>
                <a:gd name="connsiteX324" fmla="*/ 238020 w 331432"/>
                <a:gd name="connsiteY324" fmla="*/ 62141 h 225917"/>
                <a:gd name="connsiteX325" fmla="*/ 240555 w 331432"/>
                <a:gd name="connsiteY325" fmla="*/ 62509 h 225917"/>
                <a:gd name="connsiteX326" fmla="*/ 241557 w 331432"/>
                <a:gd name="connsiteY326" fmla="*/ 63472 h 225917"/>
                <a:gd name="connsiteX327" fmla="*/ 242683 w 331432"/>
                <a:gd name="connsiteY327" fmla="*/ 64277 h 225917"/>
                <a:gd name="connsiteX328" fmla="*/ 280963 w 331432"/>
                <a:gd name="connsiteY328" fmla="*/ 59959 h 225917"/>
                <a:gd name="connsiteX329" fmla="*/ 280767 w 331432"/>
                <a:gd name="connsiteY329" fmla="*/ 60475 h 225917"/>
                <a:gd name="connsiteX330" fmla="*/ 279477 w 331432"/>
                <a:gd name="connsiteY330" fmla="*/ 59881 h 225917"/>
                <a:gd name="connsiteX331" fmla="*/ 280541 w 331432"/>
                <a:gd name="connsiteY331" fmla="*/ 58762 h 225917"/>
                <a:gd name="connsiteX332" fmla="*/ 281049 w 331432"/>
                <a:gd name="connsiteY332" fmla="*/ 58684 h 225917"/>
                <a:gd name="connsiteX333" fmla="*/ 280963 w 331432"/>
                <a:gd name="connsiteY333" fmla="*/ 59959 h 225917"/>
                <a:gd name="connsiteX334" fmla="*/ 259261 w 331432"/>
                <a:gd name="connsiteY334" fmla="*/ 38851 h 225917"/>
                <a:gd name="connsiteX335" fmla="*/ 258729 w 331432"/>
                <a:gd name="connsiteY335" fmla="*/ 40768 h 225917"/>
                <a:gd name="connsiteX336" fmla="*/ 257384 w 331432"/>
                <a:gd name="connsiteY336" fmla="*/ 39641 h 225917"/>
                <a:gd name="connsiteX337" fmla="*/ 256468 w 331432"/>
                <a:gd name="connsiteY337" fmla="*/ 38022 h 225917"/>
                <a:gd name="connsiteX338" fmla="*/ 257047 w 331432"/>
                <a:gd name="connsiteY338" fmla="*/ 37302 h 225917"/>
                <a:gd name="connsiteX339" fmla="*/ 258557 w 331432"/>
                <a:gd name="connsiteY339" fmla="*/ 36872 h 225917"/>
                <a:gd name="connsiteX340" fmla="*/ 259261 w 331432"/>
                <a:gd name="connsiteY340" fmla="*/ 38851 h 225917"/>
                <a:gd name="connsiteX341" fmla="*/ 246712 w 331432"/>
                <a:gd name="connsiteY341" fmla="*/ 34791 h 225917"/>
                <a:gd name="connsiteX342" fmla="*/ 246477 w 331432"/>
                <a:gd name="connsiteY342" fmla="*/ 35894 h 225917"/>
                <a:gd name="connsiteX343" fmla="*/ 245789 w 331432"/>
                <a:gd name="connsiteY343" fmla="*/ 35831 h 225917"/>
                <a:gd name="connsiteX344" fmla="*/ 243904 w 331432"/>
                <a:gd name="connsiteY344" fmla="*/ 33672 h 225917"/>
                <a:gd name="connsiteX345" fmla="*/ 243536 w 331432"/>
                <a:gd name="connsiteY345" fmla="*/ 33109 h 225917"/>
                <a:gd name="connsiteX346" fmla="*/ 243982 w 331432"/>
                <a:gd name="connsiteY346" fmla="*/ 32569 h 225917"/>
                <a:gd name="connsiteX347" fmla="*/ 246172 w 331432"/>
                <a:gd name="connsiteY347" fmla="*/ 34157 h 225917"/>
                <a:gd name="connsiteX348" fmla="*/ 246712 w 331432"/>
                <a:gd name="connsiteY348" fmla="*/ 34791 h 225917"/>
                <a:gd name="connsiteX349" fmla="*/ 243598 w 331432"/>
                <a:gd name="connsiteY349" fmla="*/ 32225 h 225917"/>
                <a:gd name="connsiteX350" fmla="*/ 243074 w 331432"/>
                <a:gd name="connsiteY350" fmla="*/ 32225 h 225917"/>
                <a:gd name="connsiteX351" fmla="*/ 242996 w 331432"/>
                <a:gd name="connsiteY351" fmla="*/ 30480 h 225917"/>
                <a:gd name="connsiteX352" fmla="*/ 243356 w 331432"/>
                <a:gd name="connsiteY352" fmla="*/ 29565 h 225917"/>
                <a:gd name="connsiteX353" fmla="*/ 244576 w 331432"/>
                <a:gd name="connsiteY353" fmla="*/ 30206 h 225917"/>
                <a:gd name="connsiteX354" fmla="*/ 244780 w 331432"/>
                <a:gd name="connsiteY354" fmla="*/ 31763 h 225917"/>
                <a:gd name="connsiteX355" fmla="*/ 243598 w 331432"/>
                <a:gd name="connsiteY355" fmla="*/ 32225 h 225917"/>
                <a:gd name="connsiteX356" fmla="*/ 71561 w 331432"/>
                <a:gd name="connsiteY356" fmla="*/ 53747 h 225917"/>
                <a:gd name="connsiteX357" fmla="*/ 74331 w 331432"/>
                <a:gd name="connsiteY357" fmla="*/ 53810 h 225917"/>
                <a:gd name="connsiteX358" fmla="*/ 77108 w 331432"/>
                <a:gd name="connsiteY358" fmla="*/ 53473 h 225917"/>
                <a:gd name="connsiteX359" fmla="*/ 78250 w 331432"/>
                <a:gd name="connsiteY359" fmla="*/ 53622 h 225917"/>
                <a:gd name="connsiteX360" fmla="*/ 79377 w 331432"/>
                <a:gd name="connsiteY360" fmla="*/ 53966 h 225917"/>
                <a:gd name="connsiteX361" fmla="*/ 80402 w 331432"/>
                <a:gd name="connsiteY361" fmla="*/ 54623 h 225917"/>
                <a:gd name="connsiteX362" fmla="*/ 80918 w 331432"/>
                <a:gd name="connsiteY362" fmla="*/ 55883 h 225917"/>
                <a:gd name="connsiteX363" fmla="*/ 82647 w 331432"/>
                <a:gd name="connsiteY363" fmla="*/ 57635 h 225917"/>
                <a:gd name="connsiteX364" fmla="*/ 85088 w 331432"/>
                <a:gd name="connsiteY364" fmla="*/ 58425 h 225917"/>
                <a:gd name="connsiteX365" fmla="*/ 87411 w 331432"/>
                <a:gd name="connsiteY365" fmla="*/ 60013 h 225917"/>
                <a:gd name="connsiteX366" fmla="*/ 89500 w 331432"/>
                <a:gd name="connsiteY366" fmla="*/ 61907 h 225917"/>
                <a:gd name="connsiteX367" fmla="*/ 91034 w 331432"/>
                <a:gd name="connsiteY367" fmla="*/ 63816 h 225917"/>
                <a:gd name="connsiteX368" fmla="*/ 92778 w 331432"/>
                <a:gd name="connsiteY368" fmla="*/ 65427 h 225917"/>
                <a:gd name="connsiteX369" fmla="*/ 95415 w 331432"/>
                <a:gd name="connsiteY369" fmla="*/ 66108 h 225917"/>
                <a:gd name="connsiteX370" fmla="*/ 98192 w 331432"/>
                <a:gd name="connsiteY370" fmla="*/ 66217 h 225917"/>
                <a:gd name="connsiteX371" fmla="*/ 107690 w 331432"/>
                <a:gd name="connsiteY371" fmla="*/ 75801 h 225917"/>
                <a:gd name="connsiteX372" fmla="*/ 108151 w 331432"/>
                <a:gd name="connsiteY372" fmla="*/ 77280 h 225917"/>
                <a:gd name="connsiteX373" fmla="*/ 108261 w 331432"/>
                <a:gd name="connsiteY373" fmla="*/ 83570 h 225917"/>
                <a:gd name="connsiteX374" fmla="*/ 107213 w 331432"/>
                <a:gd name="connsiteY374" fmla="*/ 88483 h 225917"/>
                <a:gd name="connsiteX375" fmla="*/ 109575 w 331432"/>
                <a:gd name="connsiteY375" fmla="*/ 89993 h 225917"/>
                <a:gd name="connsiteX376" fmla="*/ 112799 w 331432"/>
                <a:gd name="connsiteY376" fmla="*/ 90556 h 225917"/>
                <a:gd name="connsiteX377" fmla="*/ 117320 w 331432"/>
                <a:gd name="connsiteY377" fmla="*/ 91604 h 225917"/>
                <a:gd name="connsiteX378" fmla="*/ 121670 w 331432"/>
                <a:gd name="connsiteY378" fmla="*/ 93169 h 225917"/>
                <a:gd name="connsiteX379" fmla="*/ 135525 w 331432"/>
                <a:gd name="connsiteY379" fmla="*/ 99803 h 225917"/>
                <a:gd name="connsiteX380" fmla="*/ 137427 w 331432"/>
                <a:gd name="connsiteY380" fmla="*/ 100367 h 225917"/>
                <a:gd name="connsiteX381" fmla="*/ 140220 w 331432"/>
                <a:gd name="connsiteY381" fmla="*/ 100586 h 225917"/>
                <a:gd name="connsiteX382" fmla="*/ 143036 w 331432"/>
                <a:gd name="connsiteY382" fmla="*/ 100492 h 225917"/>
                <a:gd name="connsiteX383" fmla="*/ 144045 w 331432"/>
                <a:gd name="connsiteY383" fmla="*/ 100828 h 225917"/>
                <a:gd name="connsiteX384" fmla="*/ 146157 w 331432"/>
                <a:gd name="connsiteY384" fmla="*/ 102033 h 225917"/>
                <a:gd name="connsiteX385" fmla="*/ 147214 w 331432"/>
                <a:gd name="connsiteY385" fmla="*/ 102823 h 225917"/>
                <a:gd name="connsiteX386" fmla="*/ 149107 w 331432"/>
                <a:gd name="connsiteY386" fmla="*/ 104967 h 225917"/>
                <a:gd name="connsiteX387" fmla="*/ 150797 w 331432"/>
                <a:gd name="connsiteY387" fmla="*/ 107298 h 225917"/>
                <a:gd name="connsiteX388" fmla="*/ 151525 w 331432"/>
                <a:gd name="connsiteY388" fmla="*/ 107963 h 225917"/>
                <a:gd name="connsiteX389" fmla="*/ 152377 w 331432"/>
                <a:gd name="connsiteY389" fmla="*/ 108480 h 225917"/>
                <a:gd name="connsiteX390" fmla="*/ 152870 w 331432"/>
                <a:gd name="connsiteY390" fmla="*/ 109747 h 225917"/>
                <a:gd name="connsiteX391" fmla="*/ 153527 w 331432"/>
                <a:gd name="connsiteY391" fmla="*/ 113659 h 225917"/>
                <a:gd name="connsiteX392" fmla="*/ 153331 w 331432"/>
                <a:gd name="connsiteY392" fmla="*/ 116100 h 225917"/>
                <a:gd name="connsiteX393" fmla="*/ 152557 w 331432"/>
                <a:gd name="connsiteY393" fmla="*/ 117007 h 225917"/>
                <a:gd name="connsiteX394" fmla="*/ 150343 w 331432"/>
                <a:gd name="connsiteY394" fmla="*/ 117445 h 225917"/>
                <a:gd name="connsiteX395" fmla="*/ 142582 w 331432"/>
                <a:gd name="connsiteY395" fmla="*/ 117860 h 225917"/>
                <a:gd name="connsiteX396" fmla="*/ 137388 w 331432"/>
                <a:gd name="connsiteY396" fmla="*/ 117406 h 225917"/>
                <a:gd name="connsiteX397" fmla="*/ 133749 w 331432"/>
                <a:gd name="connsiteY397" fmla="*/ 119871 h 225917"/>
                <a:gd name="connsiteX398" fmla="*/ 133648 w 331432"/>
                <a:gd name="connsiteY398" fmla="*/ 120950 h 225917"/>
                <a:gd name="connsiteX399" fmla="*/ 133906 w 331432"/>
                <a:gd name="connsiteY399" fmla="*/ 121952 h 225917"/>
                <a:gd name="connsiteX400" fmla="*/ 137067 w 331432"/>
                <a:gd name="connsiteY400" fmla="*/ 127186 h 225917"/>
                <a:gd name="connsiteX401" fmla="*/ 138929 w 331432"/>
                <a:gd name="connsiteY401" fmla="*/ 131833 h 225917"/>
                <a:gd name="connsiteX402" fmla="*/ 140470 w 331432"/>
                <a:gd name="connsiteY402" fmla="*/ 133718 h 225917"/>
                <a:gd name="connsiteX403" fmla="*/ 142778 w 331432"/>
                <a:gd name="connsiteY403" fmla="*/ 135252 h 225917"/>
                <a:gd name="connsiteX404" fmla="*/ 144835 w 331432"/>
                <a:gd name="connsiteY404" fmla="*/ 137067 h 225917"/>
                <a:gd name="connsiteX405" fmla="*/ 146729 w 331432"/>
                <a:gd name="connsiteY405" fmla="*/ 139155 h 225917"/>
                <a:gd name="connsiteX406" fmla="*/ 150664 w 331432"/>
                <a:gd name="connsiteY406" fmla="*/ 142793 h 225917"/>
                <a:gd name="connsiteX407" fmla="*/ 152800 w 331432"/>
                <a:gd name="connsiteY407" fmla="*/ 144147 h 225917"/>
                <a:gd name="connsiteX408" fmla="*/ 155311 w 331432"/>
                <a:gd name="connsiteY408" fmla="*/ 144976 h 225917"/>
                <a:gd name="connsiteX409" fmla="*/ 159489 w 331432"/>
                <a:gd name="connsiteY409" fmla="*/ 147800 h 225917"/>
                <a:gd name="connsiteX410" fmla="*/ 160044 w 331432"/>
                <a:gd name="connsiteY410" fmla="*/ 149044 h 225917"/>
                <a:gd name="connsiteX411" fmla="*/ 161233 w 331432"/>
                <a:gd name="connsiteY411" fmla="*/ 152971 h 225917"/>
                <a:gd name="connsiteX412" fmla="*/ 161750 w 331432"/>
                <a:gd name="connsiteY412" fmla="*/ 155639 h 225917"/>
                <a:gd name="connsiteX413" fmla="*/ 161828 w 331432"/>
                <a:gd name="connsiteY413" fmla="*/ 156743 h 225917"/>
                <a:gd name="connsiteX414" fmla="*/ 162125 w 331432"/>
                <a:gd name="connsiteY414" fmla="*/ 157728 h 225917"/>
                <a:gd name="connsiteX415" fmla="*/ 165802 w 331432"/>
                <a:gd name="connsiteY415" fmla="*/ 160153 h 225917"/>
                <a:gd name="connsiteX416" fmla="*/ 166616 w 331432"/>
                <a:gd name="connsiteY416" fmla="*/ 160826 h 225917"/>
                <a:gd name="connsiteX417" fmla="*/ 168251 w 331432"/>
                <a:gd name="connsiteY417" fmla="*/ 166209 h 225917"/>
                <a:gd name="connsiteX418" fmla="*/ 169511 w 331432"/>
                <a:gd name="connsiteY418" fmla="*/ 168712 h 225917"/>
                <a:gd name="connsiteX419" fmla="*/ 171631 w 331432"/>
                <a:gd name="connsiteY419" fmla="*/ 169596 h 225917"/>
                <a:gd name="connsiteX420" fmla="*/ 174095 w 331432"/>
                <a:gd name="connsiteY420" fmla="*/ 169542 h 225917"/>
                <a:gd name="connsiteX421" fmla="*/ 180800 w 331432"/>
                <a:gd name="connsiteY421" fmla="*/ 167938 h 225917"/>
                <a:gd name="connsiteX422" fmla="*/ 181770 w 331432"/>
                <a:gd name="connsiteY422" fmla="*/ 167883 h 225917"/>
                <a:gd name="connsiteX423" fmla="*/ 183014 w 331432"/>
                <a:gd name="connsiteY423" fmla="*/ 168251 h 225917"/>
                <a:gd name="connsiteX424" fmla="*/ 184101 w 331432"/>
                <a:gd name="connsiteY424" fmla="*/ 169127 h 225917"/>
                <a:gd name="connsiteX425" fmla="*/ 184461 w 331432"/>
                <a:gd name="connsiteY425" fmla="*/ 171552 h 225917"/>
                <a:gd name="connsiteX426" fmla="*/ 183405 w 331432"/>
                <a:gd name="connsiteY426" fmla="*/ 174103 h 225917"/>
                <a:gd name="connsiteX427" fmla="*/ 183115 w 331432"/>
                <a:gd name="connsiteY427" fmla="*/ 176551 h 225917"/>
                <a:gd name="connsiteX428" fmla="*/ 184438 w 331432"/>
                <a:gd name="connsiteY428" fmla="*/ 178562 h 225917"/>
                <a:gd name="connsiteX429" fmla="*/ 187856 w 331432"/>
                <a:gd name="connsiteY429" fmla="*/ 180127 h 225917"/>
                <a:gd name="connsiteX430" fmla="*/ 189108 w 331432"/>
                <a:gd name="connsiteY430" fmla="*/ 180557 h 225917"/>
                <a:gd name="connsiteX431" fmla="*/ 195257 w 331432"/>
                <a:gd name="connsiteY431" fmla="*/ 181058 h 225917"/>
                <a:gd name="connsiteX432" fmla="*/ 197675 w 331432"/>
                <a:gd name="connsiteY432" fmla="*/ 181480 h 225917"/>
                <a:gd name="connsiteX433" fmla="*/ 200045 w 331432"/>
                <a:gd name="connsiteY433" fmla="*/ 182161 h 225917"/>
                <a:gd name="connsiteX434" fmla="*/ 200859 w 331432"/>
                <a:gd name="connsiteY434" fmla="*/ 182771 h 225917"/>
                <a:gd name="connsiteX435" fmla="*/ 200288 w 331432"/>
                <a:gd name="connsiteY435" fmla="*/ 183851 h 225917"/>
                <a:gd name="connsiteX436" fmla="*/ 199052 w 331432"/>
                <a:gd name="connsiteY436" fmla="*/ 184383 h 225917"/>
                <a:gd name="connsiteX437" fmla="*/ 197643 w 331432"/>
                <a:gd name="connsiteY437" fmla="*/ 184594 h 225917"/>
                <a:gd name="connsiteX438" fmla="*/ 195382 w 331432"/>
                <a:gd name="connsiteY438" fmla="*/ 185376 h 225917"/>
                <a:gd name="connsiteX439" fmla="*/ 195422 w 331432"/>
                <a:gd name="connsiteY439" fmla="*/ 186769 h 225917"/>
                <a:gd name="connsiteX440" fmla="*/ 196697 w 331432"/>
                <a:gd name="connsiteY440" fmla="*/ 188216 h 225917"/>
                <a:gd name="connsiteX441" fmla="*/ 197863 w 331432"/>
                <a:gd name="connsiteY441" fmla="*/ 189961 h 225917"/>
                <a:gd name="connsiteX442" fmla="*/ 198841 w 331432"/>
                <a:gd name="connsiteY442" fmla="*/ 190595 h 225917"/>
                <a:gd name="connsiteX443" fmla="*/ 199904 w 331432"/>
                <a:gd name="connsiteY443" fmla="*/ 191025 h 225917"/>
                <a:gd name="connsiteX444" fmla="*/ 202565 w 331432"/>
                <a:gd name="connsiteY444" fmla="*/ 191627 h 225917"/>
                <a:gd name="connsiteX445" fmla="*/ 205154 w 331432"/>
                <a:gd name="connsiteY445" fmla="*/ 192457 h 225917"/>
                <a:gd name="connsiteX446" fmla="*/ 206860 w 331432"/>
                <a:gd name="connsiteY446" fmla="*/ 193278 h 225917"/>
                <a:gd name="connsiteX447" fmla="*/ 208620 w 331432"/>
                <a:gd name="connsiteY447" fmla="*/ 193873 h 225917"/>
                <a:gd name="connsiteX448" fmla="*/ 212453 w 331432"/>
                <a:gd name="connsiteY448" fmla="*/ 194248 h 225917"/>
                <a:gd name="connsiteX449" fmla="*/ 215270 w 331432"/>
                <a:gd name="connsiteY449" fmla="*/ 195367 h 225917"/>
                <a:gd name="connsiteX450" fmla="*/ 219275 w 331432"/>
                <a:gd name="connsiteY450" fmla="*/ 194897 h 225917"/>
                <a:gd name="connsiteX451" fmla="*/ 215810 w 331432"/>
                <a:gd name="connsiteY451" fmla="*/ 196712 h 225917"/>
                <a:gd name="connsiteX452" fmla="*/ 214612 w 331432"/>
                <a:gd name="connsiteY452" fmla="*/ 197158 h 225917"/>
                <a:gd name="connsiteX453" fmla="*/ 210427 w 331432"/>
                <a:gd name="connsiteY453" fmla="*/ 196478 h 225917"/>
                <a:gd name="connsiteX454" fmla="*/ 209637 w 331432"/>
                <a:gd name="connsiteY454" fmla="*/ 197182 h 225917"/>
                <a:gd name="connsiteX455" fmla="*/ 211366 w 331432"/>
                <a:gd name="connsiteY455" fmla="*/ 199106 h 225917"/>
                <a:gd name="connsiteX456" fmla="*/ 213924 w 331432"/>
                <a:gd name="connsiteY456" fmla="*/ 200397 h 225917"/>
                <a:gd name="connsiteX457" fmla="*/ 214839 w 331432"/>
                <a:gd name="connsiteY457" fmla="*/ 201148 h 225917"/>
                <a:gd name="connsiteX458" fmla="*/ 214198 w 331432"/>
                <a:gd name="connsiteY458" fmla="*/ 202025 h 225917"/>
                <a:gd name="connsiteX459" fmla="*/ 211217 w 331432"/>
                <a:gd name="connsiteY459" fmla="*/ 203785 h 225917"/>
                <a:gd name="connsiteX460" fmla="*/ 209974 w 331432"/>
                <a:gd name="connsiteY460" fmla="*/ 204043 h 225917"/>
                <a:gd name="connsiteX461" fmla="*/ 207650 w 331432"/>
                <a:gd name="connsiteY461" fmla="*/ 204184 h 225917"/>
                <a:gd name="connsiteX462" fmla="*/ 203754 w 331432"/>
                <a:gd name="connsiteY462" fmla="*/ 203425 h 225917"/>
                <a:gd name="connsiteX463" fmla="*/ 200992 w 331432"/>
                <a:gd name="connsiteY463" fmla="*/ 202455 h 225917"/>
                <a:gd name="connsiteX464" fmla="*/ 200218 w 331432"/>
                <a:gd name="connsiteY464" fmla="*/ 201133 h 225917"/>
                <a:gd name="connsiteX465" fmla="*/ 199482 w 331432"/>
                <a:gd name="connsiteY465" fmla="*/ 200358 h 225917"/>
                <a:gd name="connsiteX466" fmla="*/ 196994 w 331432"/>
                <a:gd name="connsiteY466" fmla="*/ 198496 h 225917"/>
                <a:gd name="connsiteX467" fmla="*/ 195218 w 331432"/>
                <a:gd name="connsiteY467" fmla="*/ 197479 h 225917"/>
                <a:gd name="connsiteX468" fmla="*/ 192965 w 331432"/>
                <a:gd name="connsiteY468" fmla="*/ 197135 h 225917"/>
                <a:gd name="connsiteX469" fmla="*/ 190610 w 331432"/>
                <a:gd name="connsiteY469" fmla="*/ 197150 h 225917"/>
                <a:gd name="connsiteX470" fmla="*/ 186402 w 331432"/>
                <a:gd name="connsiteY470" fmla="*/ 196071 h 225917"/>
                <a:gd name="connsiteX471" fmla="*/ 177271 w 331432"/>
                <a:gd name="connsiteY471" fmla="*/ 195304 h 225917"/>
                <a:gd name="connsiteX472" fmla="*/ 175097 w 331432"/>
                <a:gd name="connsiteY472" fmla="*/ 194835 h 225917"/>
                <a:gd name="connsiteX473" fmla="*/ 172358 w 331432"/>
                <a:gd name="connsiteY473" fmla="*/ 193348 h 225917"/>
                <a:gd name="connsiteX474" fmla="*/ 171067 w 331432"/>
                <a:gd name="connsiteY474" fmla="*/ 193137 h 225917"/>
                <a:gd name="connsiteX475" fmla="*/ 169683 w 331432"/>
                <a:gd name="connsiteY475" fmla="*/ 193606 h 225917"/>
                <a:gd name="connsiteX476" fmla="*/ 166154 w 331432"/>
                <a:gd name="connsiteY476" fmla="*/ 193896 h 225917"/>
                <a:gd name="connsiteX477" fmla="*/ 165122 w 331432"/>
                <a:gd name="connsiteY477" fmla="*/ 193763 h 225917"/>
                <a:gd name="connsiteX478" fmla="*/ 162602 w 331432"/>
                <a:gd name="connsiteY478" fmla="*/ 192495 h 225917"/>
                <a:gd name="connsiteX479" fmla="*/ 160013 w 331432"/>
                <a:gd name="connsiteY479" fmla="*/ 192026 h 225917"/>
                <a:gd name="connsiteX480" fmla="*/ 158925 w 331432"/>
                <a:gd name="connsiteY480" fmla="*/ 192410 h 225917"/>
                <a:gd name="connsiteX481" fmla="*/ 157830 w 331432"/>
                <a:gd name="connsiteY481" fmla="*/ 192495 h 225917"/>
                <a:gd name="connsiteX482" fmla="*/ 154286 w 331432"/>
                <a:gd name="connsiteY482" fmla="*/ 191588 h 225917"/>
                <a:gd name="connsiteX483" fmla="*/ 151618 w 331432"/>
                <a:gd name="connsiteY483" fmla="*/ 191205 h 225917"/>
                <a:gd name="connsiteX484" fmla="*/ 149428 w 331432"/>
                <a:gd name="connsiteY484" fmla="*/ 189937 h 225917"/>
                <a:gd name="connsiteX485" fmla="*/ 148238 w 331432"/>
                <a:gd name="connsiteY485" fmla="*/ 188756 h 225917"/>
                <a:gd name="connsiteX486" fmla="*/ 146893 w 331432"/>
                <a:gd name="connsiteY486" fmla="*/ 187708 h 225917"/>
                <a:gd name="connsiteX487" fmla="*/ 145649 w 331432"/>
                <a:gd name="connsiteY487" fmla="*/ 185008 h 225917"/>
                <a:gd name="connsiteX488" fmla="*/ 143716 w 331432"/>
                <a:gd name="connsiteY488" fmla="*/ 182450 h 225917"/>
                <a:gd name="connsiteX489" fmla="*/ 141307 w 331432"/>
                <a:gd name="connsiteY489" fmla="*/ 180346 h 225917"/>
                <a:gd name="connsiteX490" fmla="*/ 136159 w 331432"/>
                <a:gd name="connsiteY490" fmla="*/ 176950 h 225917"/>
                <a:gd name="connsiteX491" fmla="*/ 135127 w 331432"/>
                <a:gd name="connsiteY491" fmla="*/ 176105 h 225917"/>
                <a:gd name="connsiteX492" fmla="*/ 133108 w 331432"/>
                <a:gd name="connsiteY492" fmla="*/ 173000 h 225917"/>
                <a:gd name="connsiteX493" fmla="*/ 133218 w 331432"/>
                <a:gd name="connsiteY493" fmla="*/ 170934 h 225917"/>
                <a:gd name="connsiteX494" fmla="*/ 133953 w 331432"/>
                <a:gd name="connsiteY494" fmla="*/ 168853 h 225917"/>
                <a:gd name="connsiteX495" fmla="*/ 132842 w 331432"/>
                <a:gd name="connsiteY495" fmla="*/ 169565 h 225917"/>
                <a:gd name="connsiteX496" fmla="*/ 131590 w 331432"/>
                <a:gd name="connsiteY496" fmla="*/ 169471 h 225917"/>
                <a:gd name="connsiteX497" fmla="*/ 128085 w 331432"/>
                <a:gd name="connsiteY497" fmla="*/ 168094 h 225917"/>
                <a:gd name="connsiteX498" fmla="*/ 126638 w 331432"/>
                <a:gd name="connsiteY498" fmla="*/ 166459 h 225917"/>
                <a:gd name="connsiteX499" fmla="*/ 124299 w 331432"/>
                <a:gd name="connsiteY499" fmla="*/ 162015 h 225917"/>
                <a:gd name="connsiteX500" fmla="*/ 122805 w 331432"/>
                <a:gd name="connsiteY500" fmla="*/ 159668 h 225917"/>
                <a:gd name="connsiteX501" fmla="*/ 119307 w 331432"/>
                <a:gd name="connsiteY501" fmla="*/ 155522 h 225917"/>
                <a:gd name="connsiteX502" fmla="*/ 118298 w 331432"/>
                <a:gd name="connsiteY502" fmla="*/ 153066 h 225917"/>
                <a:gd name="connsiteX503" fmla="*/ 116828 w 331432"/>
                <a:gd name="connsiteY503" fmla="*/ 150914 h 225917"/>
                <a:gd name="connsiteX504" fmla="*/ 115928 w 331432"/>
                <a:gd name="connsiteY504" fmla="*/ 150116 h 225917"/>
                <a:gd name="connsiteX505" fmla="*/ 115177 w 331432"/>
                <a:gd name="connsiteY505" fmla="*/ 149193 h 225917"/>
                <a:gd name="connsiteX506" fmla="*/ 114512 w 331432"/>
                <a:gd name="connsiteY506" fmla="*/ 147996 h 225917"/>
                <a:gd name="connsiteX507" fmla="*/ 113518 w 331432"/>
                <a:gd name="connsiteY507" fmla="*/ 147167 h 225917"/>
                <a:gd name="connsiteX508" fmla="*/ 108637 w 331432"/>
                <a:gd name="connsiteY508" fmla="*/ 145328 h 225917"/>
                <a:gd name="connsiteX509" fmla="*/ 107784 w 331432"/>
                <a:gd name="connsiteY509" fmla="*/ 144749 h 225917"/>
                <a:gd name="connsiteX510" fmla="*/ 106837 w 331432"/>
                <a:gd name="connsiteY510" fmla="*/ 144444 h 225917"/>
                <a:gd name="connsiteX511" fmla="*/ 103207 w 331432"/>
                <a:gd name="connsiteY511" fmla="*/ 144256 h 225917"/>
                <a:gd name="connsiteX512" fmla="*/ 101103 w 331432"/>
                <a:gd name="connsiteY512" fmla="*/ 143951 h 225917"/>
                <a:gd name="connsiteX513" fmla="*/ 97144 w 331432"/>
                <a:gd name="connsiteY513" fmla="*/ 142441 h 225917"/>
                <a:gd name="connsiteX514" fmla="*/ 95094 w 331432"/>
                <a:gd name="connsiteY514" fmla="*/ 141987 h 225917"/>
                <a:gd name="connsiteX515" fmla="*/ 92637 w 331432"/>
                <a:gd name="connsiteY515" fmla="*/ 141698 h 225917"/>
                <a:gd name="connsiteX516" fmla="*/ 90251 w 331432"/>
                <a:gd name="connsiteY516" fmla="*/ 141127 h 225917"/>
                <a:gd name="connsiteX517" fmla="*/ 89093 w 331432"/>
                <a:gd name="connsiteY517" fmla="*/ 140564 h 225917"/>
                <a:gd name="connsiteX518" fmla="*/ 88311 w 331432"/>
                <a:gd name="connsiteY518" fmla="*/ 139617 h 225917"/>
                <a:gd name="connsiteX519" fmla="*/ 87849 w 331432"/>
                <a:gd name="connsiteY519" fmla="*/ 137372 h 225917"/>
                <a:gd name="connsiteX520" fmla="*/ 85847 w 331432"/>
                <a:gd name="connsiteY520" fmla="*/ 137614 h 225917"/>
                <a:gd name="connsiteX521" fmla="*/ 83891 w 331432"/>
                <a:gd name="connsiteY521" fmla="*/ 137223 h 225917"/>
                <a:gd name="connsiteX522" fmla="*/ 81998 w 331432"/>
                <a:gd name="connsiteY522" fmla="*/ 136433 h 225917"/>
                <a:gd name="connsiteX523" fmla="*/ 80065 w 331432"/>
                <a:gd name="connsiteY523" fmla="*/ 135956 h 225917"/>
                <a:gd name="connsiteX524" fmla="*/ 78743 w 331432"/>
                <a:gd name="connsiteY524" fmla="*/ 136636 h 225917"/>
                <a:gd name="connsiteX525" fmla="*/ 78336 w 331432"/>
                <a:gd name="connsiteY525" fmla="*/ 138428 h 225917"/>
                <a:gd name="connsiteX526" fmla="*/ 77726 w 331432"/>
                <a:gd name="connsiteY526" fmla="*/ 138522 h 225917"/>
                <a:gd name="connsiteX527" fmla="*/ 76592 w 331432"/>
                <a:gd name="connsiteY527" fmla="*/ 138154 h 225917"/>
                <a:gd name="connsiteX528" fmla="*/ 76028 w 331432"/>
                <a:gd name="connsiteY528" fmla="*/ 138373 h 225917"/>
                <a:gd name="connsiteX529" fmla="*/ 74800 w 331432"/>
                <a:gd name="connsiteY529" fmla="*/ 139195 h 225917"/>
                <a:gd name="connsiteX530" fmla="*/ 73822 w 331432"/>
                <a:gd name="connsiteY530" fmla="*/ 140313 h 225917"/>
                <a:gd name="connsiteX531" fmla="*/ 72007 w 331432"/>
                <a:gd name="connsiteY531" fmla="*/ 140141 h 225917"/>
                <a:gd name="connsiteX532" fmla="*/ 68291 w 331432"/>
                <a:gd name="connsiteY532" fmla="*/ 139014 h 225917"/>
                <a:gd name="connsiteX533" fmla="*/ 66632 w 331432"/>
                <a:gd name="connsiteY533" fmla="*/ 138310 h 225917"/>
                <a:gd name="connsiteX534" fmla="*/ 65224 w 331432"/>
                <a:gd name="connsiteY534" fmla="*/ 137035 h 225917"/>
                <a:gd name="connsiteX535" fmla="*/ 64020 w 331432"/>
                <a:gd name="connsiteY535" fmla="*/ 135588 h 225917"/>
                <a:gd name="connsiteX536" fmla="*/ 62799 w 331432"/>
                <a:gd name="connsiteY536" fmla="*/ 134446 h 225917"/>
                <a:gd name="connsiteX537" fmla="*/ 61297 w 331432"/>
                <a:gd name="connsiteY537" fmla="*/ 133616 h 225917"/>
                <a:gd name="connsiteX538" fmla="*/ 63206 w 331432"/>
                <a:gd name="connsiteY538" fmla="*/ 135588 h 225917"/>
                <a:gd name="connsiteX539" fmla="*/ 67610 w 331432"/>
                <a:gd name="connsiteY539" fmla="*/ 144264 h 225917"/>
                <a:gd name="connsiteX540" fmla="*/ 66507 w 331432"/>
                <a:gd name="connsiteY540" fmla="*/ 144428 h 225917"/>
                <a:gd name="connsiteX541" fmla="*/ 65373 w 331432"/>
                <a:gd name="connsiteY541" fmla="*/ 144209 h 225917"/>
                <a:gd name="connsiteX542" fmla="*/ 66413 w 331432"/>
                <a:gd name="connsiteY542" fmla="*/ 145876 h 225917"/>
                <a:gd name="connsiteX543" fmla="*/ 65216 w 331432"/>
                <a:gd name="connsiteY543" fmla="*/ 146126 h 225917"/>
                <a:gd name="connsiteX544" fmla="*/ 64027 w 331432"/>
                <a:gd name="connsiteY544" fmla="*/ 146110 h 225917"/>
                <a:gd name="connsiteX545" fmla="*/ 61524 w 331432"/>
                <a:gd name="connsiteY545" fmla="*/ 145391 h 225917"/>
                <a:gd name="connsiteX546" fmla="*/ 59036 w 331432"/>
                <a:gd name="connsiteY546" fmla="*/ 145148 h 225917"/>
                <a:gd name="connsiteX547" fmla="*/ 58300 w 331432"/>
                <a:gd name="connsiteY547" fmla="*/ 145500 h 225917"/>
                <a:gd name="connsiteX548" fmla="*/ 58825 w 331432"/>
                <a:gd name="connsiteY548" fmla="*/ 146126 h 225917"/>
                <a:gd name="connsiteX549" fmla="*/ 59701 w 331432"/>
                <a:gd name="connsiteY549" fmla="*/ 147972 h 225917"/>
                <a:gd name="connsiteX550" fmla="*/ 60397 w 331432"/>
                <a:gd name="connsiteY550" fmla="*/ 149905 h 225917"/>
                <a:gd name="connsiteX551" fmla="*/ 56798 w 331432"/>
                <a:gd name="connsiteY551" fmla="*/ 150773 h 225917"/>
                <a:gd name="connsiteX552" fmla="*/ 53106 w 331432"/>
                <a:gd name="connsiteY552" fmla="*/ 151305 h 225917"/>
                <a:gd name="connsiteX553" fmla="*/ 48998 w 331432"/>
                <a:gd name="connsiteY553" fmla="*/ 152346 h 225917"/>
                <a:gd name="connsiteX554" fmla="*/ 44844 w 331432"/>
                <a:gd name="connsiteY554" fmla="*/ 152416 h 225917"/>
                <a:gd name="connsiteX555" fmla="*/ 42716 w 331432"/>
                <a:gd name="connsiteY555" fmla="*/ 151822 h 225917"/>
                <a:gd name="connsiteX556" fmla="*/ 40533 w 331432"/>
                <a:gd name="connsiteY556" fmla="*/ 151485 h 225917"/>
                <a:gd name="connsiteX557" fmla="*/ 38468 w 331432"/>
                <a:gd name="connsiteY557" fmla="*/ 151822 h 225917"/>
                <a:gd name="connsiteX558" fmla="*/ 36473 w 331432"/>
                <a:gd name="connsiteY558" fmla="*/ 152580 h 225917"/>
                <a:gd name="connsiteX559" fmla="*/ 34791 w 331432"/>
                <a:gd name="connsiteY559" fmla="*/ 152455 h 225917"/>
                <a:gd name="connsiteX560" fmla="*/ 33727 w 331432"/>
                <a:gd name="connsiteY560" fmla="*/ 151094 h 225917"/>
                <a:gd name="connsiteX561" fmla="*/ 33234 w 331432"/>
                <a:gd name="connsiteY561" fmla="*/ 150069 h 225917"/>
                <a:gd name="connsiteX562" fmla="*/ 32601 w 331432"/>
                <a:gd name="connsiteY562" fmla="*/ 149177 h 225917"/>
                <a:gd name="connsiteX563" fmla="*/ 31028 w 331432"/>
                <a:gd name="connsiteY563" fmla="*/ 149318 h 225917"/>
                <a:gd name="connsiteX564" fmla="*/ 29510 w 331432"/>
                <a:gd name="connsiteY564" fmla="*/ 149803 h 225917"/>
                <a:gd name="connsiteX565" fmla="*/ 32107 w 331432"/>
                <a:gd name="connsiteY565" fmla="*/ 149858 h 225917"/>
                <a:gd name="connsiteX566" fmla="*/ 32890 w 331432"/>
                <a:gd name="connsiteY566" fmla="*/ 151000 h 225917"/>
                <a:gd name="connsiteX567" fmla="*/ 33563 w 331432"/>
                <a:gd name="connsiteY567" fmla="*/ 152377 h 225917"/>
                <a:gd name="connsiteX568" fmla="*/ 35401 w 331432"/>
                <a:gd name="connsiteY568" fmla="*/ 153629 h 225917"/>
                <a:gd name="connsiteX569" fmla="*/ 37615 w 331432"/>
                <a:gd name="connsiteY569" fmla="*/ 152886 h 225917"/>
                <a:gd name="connsiteX570" fmla="*/ 42489 w 331432"/>
                <a:gd name="connsiteY570" fmla="*/ 153089 h 225917"/>
                <a:gd name="connsiteX571" fmla="*/ 47222 w 331432"/>
                <a:gd name="connsiteY571" fmla="*/ 155272 h 225917"/>
                <a:gd name="connsiteX572" fmla="*/ 48349 w 331432"/>
                <a:gd name="connsiteY572" fmla="*/ 155522 h 225917"/>
                <a:gd name="connsiteX573" fmla="*/ 49382 w 331432"/>
                <a:gd name="connsiteY573" fmla="*/ 155952 h 225917"/>
                <a:gd name="connsiteX574" fmla="*/ 51823 w 331432"/>
                <a:gd name="connsiteY574" fmla="*/ 158104 h 225917"/>
                <a:gd name="connsiteX575" fmla="*/ 53661 w 331432"/>
                <a:gd name="connsiteY575" fmla="*/ 160060 h 225917"/>
                <a:gd name="connsiteX576" fmla="*/ 55210 w 331432"/>
                <a:gd name="connsiteY576" fmla="*/ 162297 h 225917"/>
                <a:gd name="connsiteX577" fmla="*/ 55539 w 331432"/>
                <a:gd name="connsiteY577" fmla="*/ 163173 h 225917"/>
                <a:gd name="connsiteX578" fmla="*/ 55429 w 331432"/>
                <a:gd name="connsiteY578" fmla="*/ 165520 h 225917"/>
                <a:gd name="connsiteX579" fmla="*/ 54960 w 331432"/>
                <a:gd name="connsiteY579" fmla="*/ 166686 h 225917"/>
                <a:gd name="connsiteX580" fmla="*/ 51901 w 331432"/>
                <a:gd name="connsiteY580" fmla="*/ 168337 h 225917"/>
                <a:gd name="connsiteX581" fmla="*/ 48639 w 331432"/>
                <a:gd name="connsiteY581" fmla="*/ 169589 h 225917"/>
                <a:gd name="connsiteX582" fmla="*/ 43827 w 331432"/>
                <a:gd name="connsiteY582" fmla="*/ 172022 h 225917"/>
                <a:gd name="connsiteX583" fmla="*/ 39172 w 331432"/>
                <a:gd name="connsiteY583" fmla="*/ 174791 h 225917"/>
                <a:gd name="connsiteX584" fmla="*/ 36723 w 331432"/>
                <a:gd name="connsiteY584" fmla="*/ 174251 h 225917"/>
                <a:gd name="connsiteX585" fmla="*/ 34517 w 331432"/>
                <a:gd name="connsiteY585" fmla="*/ 172781 h 225917"/>
                <a:gd name="connsiteX586" fmla="*/ 33665 w 331432"/>
                <a:gd name="connsiteY586" fmla="*/ 172382 h 225917"/>
                <a:gd name="connsiteX587" fmla="*/ 31388 w 331432"/>
                <a:gd name="connsiteY587" fmla="*/ 171584 h 225917"/>
                <a:gd name="connsiteX588" fmla="*/ 30003 w 331432"/>
                <a:gd name="connsiteY588" fmla="*/ 171294 h 225917"/>
                <a:gd name="connsiteX589" fmla="*/ 24496 w 331432"/>
                <a:gd name="connsiteY589" fmla="*/ 171920 h 225917"/>
                <a:gd name="connsiteX590" fmla="*/ 18980 w 331432"/>
                <a:gd name="connsiteY590" fmla="*/ 172241 h 225917"/>
                <a:gd name="connsiteX591" fmla="*/ 16649 w 331432"/>
                <a:gd name="connsiteY591" fmla="*/ 172217 h 225917"/>
                <a:gd name="connsiteX592" fmla="*/ 14395 w 331432"/>
                <a:gd name="connsiteY592" fmla="*/ 171748 h 225917"/>
                <a:gd name="connsiteX593" fmla="*/ 11915 w 331432"/>
                <a:gd name="connsiteY593" fmla="*/ 170879 h 225917"/>
                <a:gd name="connsiteX594" fmla="*/ 9459 w 331432"/>
                <a:gd name="connsiteY594" fmla="*/ 171263 h 225917"/>
                <a:gd name="connsiteX595" fmla="*/ 7777 w 331432"/>
                <a:gd name="connsiteY595" fmla="*/ 172280 h 225917"/>
                <a:gd name="connsiteX596" fmla="*/ 5938 w 331432"/>
                <a:gd name="connsiteY596" fmla="*/ 172436 h 225917"/>
                <a:gd name="connsiteX597" fmla="*/ 2496 w 331432"/>
                <a:gd name="connsiteY597" fmla="*/ 170168 h 225917"/>
                <a:gd name="connsiteX598" fmla="*/ 2488 w 331432"/>
                <a:gd name="connsiteY598" fmla="*/ 169878 h 225917"/>
                <a:gd name="connsiteX599" fmla="*/ 2488 w 331432"/>
                <a:gd name="connsiteY599" fmla="*/ 165387 h 225917"/>
                <a:gd name="connsiteX600" fmla="*/ 2488 w 331432"/>
                <a:gd name="connsiteY600" fmla="*/ 160904 h 225917"/>
                <a:gd name="connsiteX601" fmla="*/ 2488 w 331432"/>
                <a:gd name="connsiteY601" fmla="*/ 156422 h 225917"/>
                <a:gd name="connsiteX602" fmla="*/ 2480 w 331432"/>
                <a:gd name="connsiteY602" fmla="*/ 151939 h 225917"/>
                <a:gd name="connsiteX603" fmla="*/ 2480 w 331432"/>
                <a:gd name="connsiteY603" fmla="*/ 147456 h 225917"/>
                <a:gd name="connsiteX604" fmla="*/ 2480 w 331432"/>
                <a:gd name="connsiteY604" fmla="*/ 142981 h 225917"/>
                <a:gd name="connsiteX605" fmla="*/ 2480 w 331432"/>
                <a:gd name="connsiteY605" fmla="*/ 138506 h 225917"/>
                <a:gd name="connsiteX606" fmla="*/ 2480 w 331432"/>
                <a:gd name="connsiteY606" fmla="*/ 134031 h 225917"/>
                <a:gd name="connsiteX607" fmla="*/ 2473 w 331432"/>
                <a:gd name="connsiteY607" fmla="*/ 129556 h 225917"/>
                <a:gd name="connsiteX608" fmla="*/ 2473 w 331432"/>
                <a:gd name="connsiteY608" fmla="*/ 125089 h 225917"/>
                <a:gd name="connsiteX609" fmla="*/ 2473 w 331432"/>
                <a:gd name="connsiteY609" fmla="*/ 121412 h 225917"/>
                <a:gd name="connsiteX610" fmla="*/ 1252 w 331432"/>
                <a:gd name="connsiteY610" fmla="*/ 119980 h 225917"/>
                <a:gd name="connsiteX611" fmla="*/ 0 w 331432"/>
                <a:gd name="connsiteY611" fmla="*/ 117782 h 225917"/>
                <a:gd name="connsiteX612" fmla="*/ 266 w 331432"/>
                <a:gd name="connsiteY612" fmla="*/ 114958 h 225917"/>
                <a:gd name="connsiteX613" fmla="*/ 1784 w 331432"/>
                <a:gd name="connsiteY613" fmla="*/ 111468 h 225917"/>
                <a:gd name="connsiteX614" fmla="*/ 2464 w 331432"/>
                <a:gd name="connsiteY614" fmla="*/ 109137 h 225917"/>
                <a:gd name="connsiteX615" fmla="*/ 2464 w 331432"/>
                <a:gd name="connsiteY615" fmla="*/ 107236 h 225917"/>
                <a:gd name="connsiteX616" fmla="*/ 2464 w 331432"/>
                <a:gd name="connsiteY616" fmla="*/ 102776 h 225917"/>
                <a:gd name="connsiteX617" fmla="*/ 2464 w 331432"/>
                <a:gd name="connsiteY617" fmla="*/ 98317 h 225917"/>
                <a:gd name="connsiteX618" fmla="*/ 2457 w 331432"/>
                <a:gd name="connsiteY618" fmla="*/ 93858 h 225917"/>
                <a:gd name="connsiteX619" fmla="*/ 2457 w 331432"/>
                <a:gd name="connsiteY619" fmla="*/ 89406 h 225917"/>
                <a:gd name="connsiteX620" fmla="*/ 2457 w 331432"/>
                <a:gd name="connsiteY620" fmla="*/ 84955 h 225917"/>
                <a:gd name="connsiteX621" fmla="*/ 2457 w 331432"/>
                <a:gd name="connsiteY621" fmla="*/ 80503 h 225917"/>
                <a:gd name="connsiteX622" fmla="*/ 2457 w 331432"/>
                <a:gd name="connsiteY622" fmla="*/ 76051 h 225917"/>
                <a:gd name="connsiteX623" fmla="*/ 2449 w 331432"/>
                <a:gd name="connsiteY623" fmla="*/ 71600 h 225917"/>
                <a:gd name="connsiteX624" fmla="*/ 2449 w 331432"/>
                <a:gd name="connsiteY624" fmla="*/ 67156 h 225917"/>
                <a:gd name="connsiteX625" fmla="*/ 2449 w 331432"/>
                <a:gd name="connsiteY625" fmla="*/ 62713 h 225917"/>
                <a:gd name="connsiteX626" fmla="*/ 2449 w 331432"/>
                <a:gd name="connsiteY626" fmla="*/ 58269 h 225917"/>
                <a:gd name="connsiteX627" fmla="*/ 2449 w 331432"/>
                <a:gd name="connsiteY627" fmla="*/ 53825 h 225917"/>
                <a:gd name="connsiteX628" fmla="*/ 2441 w 331432"/>
                <a:gd name="connsiteY628" fmla="*/ 49381 h 225917"/>
                <a:gd name="connsiteX629" fmla="*/ 2441 w 331432"/>
                <a:gd name="connsiteY629" fmla="*/ 44938 h 225917"/>
                <a:gd name="connsiteX630" fmla="*/ 2441 w 331432"/>
                <a:gd name="connsiteY630" fmla="*/ 40494 h 225917"/>
                <a:gd name="connsiteX631" fmla="*/ 2433 w 331432"/>
                <a:gd name="connsiteY631" fmla="*/ 36058 h 225917"/>
                <a:gd name="connsiteX632" fmla="*/ 2433 w 331432"/>
                <a:gd name="connsiteY632" fmla="*/ 31622 h 225917"/>
                <a:gd name="connsiteX633" fmla="*/ 2433 w 331432"/>
                <a:gd name="connsiteY633" fmla="*/ 28947 h 225917"/>
                <a:gd name="connsiteX634" fmla="*/ 2433 w 331432"/>
                <a:gd name="connsiteY634" fmla="*/ 27476 h 225917"/>
                <a:gd name="connsiteX635" fmla="*/ 2433 w 331432"/>
                <a:gd name="connsiteY635" fmla="*/ 27390 h 225917"/>
                <a:gd name="connsiteX636" fmla="*/ 3090 w 331432"/>
                <a:gd name="connsiteY636" fmla="*/ 27398 h 225917"/>
                <a:gd name="connsiteX637" fmla="*/ 5312 w 331432"/>
                <a:gd name="connsiteY637" fmla="*/ 27421 h 225917"/>
                <a:gd name="connsiteX638" fmla="*/ 7096 w 331432"/>
                <a:gd name="connsiteY638" fmla="*/ 27781 h 225917"/>
                <a:gd name="connsiteX639" fmla="*/ 18096 w 331432"/>
                <a:gd name="connsiteY639" fmla="*/ 32522 h 225917"/>
                <a:gd name="connsiteX640" fmla="*/ 21382 w 331432"/>
                <a:gd name="connsiteY640" fmla="*/ 34423 h 225917"/>
                <a:gd name="connsiteX641" fmla="*/ 22508 w 331432"/>
                <a:gd name="connsiteY641" fmla="*/ 34869 h 225917"/>
                <a:gd name="connsiteX642" fmla="*/ 23611 w 331432"/>
                <a:gd name="connsiteY642" fmla="*/ 34885 h 225917"/>
                <a:gd name="connsiteX643" fmla="*/ 24667 w 331432"/>
                <a:gd name="connsiteY643" fmla="*/ 35104 h 225917"/>
                <a:gd name="connsiteX644" fmla="*/ 29628 w 331432"/>
                <a:gd name="connsiteY644" fmla="*/ 37725 h 225917"/>
                <a:gd name="connsiteX645" fmla="*/ 37036 w 331432"/>
                <a:gd name="connsiteY645" fmla="*/ 40369 h 225917"/>
                <a:gd name="connsiteX646" fmla="*/ 44860 w 331432"/>
                <a:gd name="connsiteY646" fmla="*/ 42904 h 225917"/>
                <a:gd name="connsiteX647" fmla="*/ 47285 w 331432"/>
                <a:gd name="connsiteY647" fmla="*/ 43436 h 225917"/>
                <a:gd name="connsiteX648" fmla="*/ 49797 w 331432"/>
                <a:gd name="connsiteY648" fmla="*/ 43655 h 225917"/>
                <a:gd name="connsiteX649" fmla="*/ 55242 w 331432"/>
                <a:gd name="connsiteY649" fmla="*/ 44531 h 225917"/>
                <a:gd name="connsiteX650" fmla="*/ 58113 w 331432"/>
                <a:gd name="connsiteY650" fmla="*/ 45313 h 225917"/>
                <a:gd name="connsiteX651" fmla="*/ 62314 w 331432"/>
                <a:gd name="connsiteY651" fmla="*/ 48419 h 225917"/>
                <a:gd name="connsiteX652" fmla="*/ 64434 w 331432"/>
                <a:gd name="connsiteY652" fmla="*/ 49381 h 225917"/>
                <a:gd name="connsiteX653" fmla="*/ 66421 w 331432"/>
                <a:gd name="connsiteY653" fmla="*/ 51134 h 225917"/>
                <a:gd name="connsiteX654" fmla="*/ 69230 w 331432"/>
                <a:gd name="connsiteY654" fmla="*/ 53019 h 225917"/>
                <a:gd name="connsiteX655" fmla="*/ 70341 w 331432"/>
                <a:gd name="connsiteY655" fmla="*/ 53497 h 225917"/>
                <a:gd name="connsiteX656" fmla="*/ 71561 w 331432"/>
                <a:gd name="connsiteY656" fmla="*/ 53747 h 225917"/>
                <a:gd name="connsiteX657" fmla="*/ 265739 w 331432"/>
                <a:gd name="connsiteY657" fmla="*/ 74331 h 225917"/>
                <a:gd name="connsiteX658" fmla="*/ 264112 w 331432"/>
                <a:gd name="connsiteY658" fmla="*/ 75997 h 225917"/>
                <a:gd name="connsiteX659" fmla="*/ 263102 w 331432"/>
                <a:gd name="connsiteY659" fmla="*/ 74440 h 225917"/>
                <a:gd name="connsiteX660" fmla="*/ 261804 w 331432"/>
                <a:gd name="connsiteY660" fmla="*/ 73079 h 225917"/>
                <a:gd name="connsiteX661" fmla="*/ 260779 w 331432"/>
                <a:gd name="connsiteY661" fmla="*/ 71686 h 225917"/>
                <a:gd name="connsiteX662" fmla="*/ 259472 w 331432"/>
                <a:gd name="connsiteY662" fmla="*/ 68682 h 225917"/>
                <a:gd name="connsiteX663" fmla="*/ 259410 w 331432"/>
                <a:gd name="connsiteY663" fmla="*/ 67172 h 225917"/>
                <a:gd name="connsiteX664" fmla="*/ 259754 w 331432"/>
                <a:gd name="connsiteY664" fmla="*/ 65568 h 225917"/>
                <a:gd name="connsiteX665" fmla="*/ 259832 w 331432"/>
                <a:gd name="connsiteY665" fmla="*/ 63949 h 225917"/>
                <a:gd name="connsiteX666" fmla="*/ 259206 w 331432"/>
                <a:gd name="connsiteY666" fmla="*/ 60663 h 225917"/>
                <a:gd name="connsiteX667" fmla="*/ 257673 w 331432"/>
                <a:gd name="connsiteY667" fmla="*/ 57667 h 225917"/>
                <a:gd name="connsiteX668" fmla="*/ 252345 w 331432"/>
                <a:gd name="connsiteY668" fmla="*/ 50524 h 225917"/>
                <a:gd name="connsiteX669" fmla="*/ 250671 w 331432"/>
                <a:gd name="connsiteY669" fmla="*/ 48654 h 225917"/>
                <a:gd name="connsiteX670" fmla="*/ 248754 w 331432"/>
                <a:gd name="connsiteY670" fmla="*/ 46980 h 225917"/>
                <a:gd name="connsiteX671" fmla="*/ 247526 w 331432"/>
                <a:gd name="connsiteY671" fmla="*/ 46573 h 225917"/>
                <a:gd name="connsiteX672" fmla="*/ 245046 w 331432"/>
                <a:gd name="connsiteY672" fmla="*/ 46174 h 225917"/>
                <a:gd name="connsiteX673" fmla="*/ 243943 w 331432"/>
                <a:gd name="connsiteY673" fmla="*/ 45837 h 225917"/>
                <a:gd name="connsiteX674" fmla="*/ 241893 w 331432"/>
                <a:gd name="connsiteY674" fmla="*/ 44672 h 225917"/>
                <a:gd name="connsiteX675" fmla="*/ 239992 w 331432"/>
                <a:gd name="connsiteY675" fmla="*/ 43318 h 225917"/>
                <a:gd name="connsiteX676" fmla="*/ 235274 w 331432"/>
                <a:gd name="connsiteY676" fmla="*/ 39289 h 225917"/>
                <a:gd name="connsiteX677" fmla="*/ 232786 w 331432"/>
                <a:gd name="connsiteY677" fmla="*/ 38147 h 225917"/>
                <a:gd name="connsiteX678" fmla="*/ 231472 w 331432"/>
                <a:gd name="connsiteY678" fmla="*/ 36739 h 225917"/>
                <a:gd name="connsiteX679" fmla="*/ 224048 w 331432"/>
                <a:gd name="connsiteY679" fmla="*/ 32201 h 225917"/>
                <a:gd name="connsiteX680" fmla="*/ 221881 w 331432"/>
                <a:gd name="connsiteY680" fmla="*/ 31129 h 225917"/>
                <a:gd name="connsiteX681" fmla="*/ 219236 w 331432"/>
                <a:gd name="connsiteY681" fmla="*/ 31129 h 225917"/>
                <a:gd name="connsiteX682" fmla="*/ 217007 w 331432"/>
                <a:gd name="connsiteY682" fmla="*/ 30238 h 225917"/>
                <a:gd name="connsiteX683" fmla="*/ 218775 w 331432"/>
                <a:gd name="connsiteY683" fmla="*/ 29674 h 225917"/>
                <a:gd name="connsiteX684" fmla="*/ 219143 w 331432"/>
                <a:gd name="connsiteY684" fmla="*/ 28157 h 225917"/>
                <a:gd name="connsiteX685" fmla="*/ 218751 w 331432"/>
                <a:gd name="connsiteY685" fmla="*/ 26615 h 225917"/>
                <a:gd name="connsiteX686" fmla="*/ 222483 w 331432"/>
                <a:gd name="connsiteY686" fmla="*/ 29134 h 225917"/>
                <a:gd name="connsiteX687" fmla="*/ 226418 w 331432"/>
                <a:gd name="connsiteY687" fmla="*/ 31333 h 225917"/>
                <a:gd name="connsiteX688" fmla="*/ 227561 w 331432"/>
                <a:gd name="connsiteY688" fmla="*/ 33109 h 225917"/>
                <a:gd name="connsiteX689" fmla="*/ 229501 w 331432"/>
                <a:gd name="connsiteY689" fmla="*/ 33218 h 225917"/>
                <a:gd name="connsiteX690" fmla="*/ 233029 w 331432"/>
                <a:gd name="connsiteY690" fmla="*/ 34689 h 225917"/>
                <a:gd name="connsiteX691" fmla="*/ 235454 w 331432"/>
                <a:gd name="connsiteY691" fmla="*/ 36011 h 225917"/>
                <a:gd name="connsiteX692" fmla="*/ 237739 w 331432"/>
                <a:gd name="connsiteY692" fmla="*/ 37537 h 225917"/>
                <a:gd name="connsiteX693" fmla="*/ 240313 w 331432"/>
                <a:gd name="connsiteY693" fmla="*/ 39720 h 225917"/>
                <a:gd name="connsiteX694" fmla="*/ 245273 w 331432"/>
                <a:gd name="connsiteY694" fmla="*/ 41433 h 225917"/>
                <a:gd name="connsiteX695" fmla="*/ 245977 w 331432"/>
                <a:gd name="connsiteY695" fmla="*/ 42059 h 225917"/>
                <a:gd name="connsiteX696" fmla="*/ 248488 w 331432"/>
                <a:gd name="connsiteY696" fmla="*/ 44906 h 225917"/>
                <a:gd name="connsiteX697" fmla="*/ 251782 w 331432"/>
                <a:gd name="connsiteY697" fmla="*/ 47324 h 225917"/>
                <a:gd name="connsiteX698" fmla="*/ 252908 w 331432"/>
                <a:gd name="connsiteY698" fmla="*/ 48654 h 225917"/>
                <a:gd name="connsiteX699" fmla="*/ 266873 w 331432"/>
                <a:gd name="connsiteY699" fmla="*/ 60100 h 225917"/>
                <a:gd name="connsiteX700" fmla="*/ 269236 w 331432"/>
                <a:gd name="connsiteY700" fmla="*/ 63307 h 225917"/>
                <a:gd name="connsiteX701" fmla="*/ 269416 w 331432"/>
                <a:gd name="connsiteY701" fmla="*/ 65498 h 225917"/>
                <a:gd name="connsiteX702" fmla="*/ 268954 w 331432"/>
                <a:gd name="connsiteY702" fmla="*/ 66358 h 225917"/>
                <a:gd name="connsiteX703" fmla="*/ 267483 w 331432"/>
                <a:gd name="connsiteY703" fmla="*/ 68212 h 225917"/>
                <a:gd name="connsiteX704" fmla="*/ 267507 w 331432"/>
                <a:gd name="connsiteY704" fmla="*/ 70403 h 225917"/>
                <a:gd name="connsiteX705" fmla="*/ 267014 w 331432"/>
                <a:gd name="connsiteY705" fmla="*/ 72367 h 225917"/>
                <a:gd name="connsiteX706" fmla="*/ 265739 w 331432"/>
                <a:gd name="connsiteY706" fmla="*/ 74331 h 225917"/>
                <a:gd name="connsiteX707" fmla="*/ 210208 w 331432"/>
                <a:gd name="connsiteY707" fmla="*/ 28548 h 225917"/>
                <a:gd name="connsiteX708" fmla="*/ 205827 w 331432"/>
                <a:gd name="connsiteY708" fmla="*/ 28845 h 225917"/>
                <a:gd name="connsiteX709" fmla="*/ 204254 w 331432"/>
                <a:gd name="connsiteY709" fmla="*/ 28516 h 225917"/>
                <a:gd name="connsiteX710" fmla="*/ 202846 w 331432"/>
                <a:gd name="connsiteY710" fmla="*/ 27257 h 225917"/>
                <a:gd name="connsiteX711" fmla="*/ 201571 w 331432"/>
                <a:gd name="connsiteY711" fmla="*/ 25293 h 225917"/>
                <a:gd name="connsiteX712" fmla="*/ 200288 w 331432"/>
                <a:gd name="connsiteY712" fmla="*/ 24831 h 225917"/>
                <a:gd name="connsiteX713" fmla="*/ 199772 w 331432"/>
                <a:gd name="connsiteY713" fmla="*/ 24448 h 225917"/>
                <a:gd name="connsiteX714" fmla="*/ 202870 w 331432"/>
                <a:gd name="connsiteY714" fmla="*/ 22946 h 225917"/>
                <a:gd name="connsiteX715" fmla="*/ 205616 w 331432"/>
                <a:gd name="connsiteY715" fmla="*/ 22492 h 225917"/>
                <a:gd name="connsiteX716" fmla="*/ 210051 w 331432"/>
                <a:gd name="connsiteY716" fmla="*/ 24370 h 225917"/>
                <a:gd name="connsiteX717" fmla="*/ 210505 w 331432"/>
                <a:gd name="connsiteY717" fmla="*/ 25309 h 225917"/>
                <a:gd name="connsiteX718" fmla="*/ 210545 w 331432"/>
                <a:gd name="connsiteY718" fmla="*/ 25919 h 225917"/>
                <a:gd name="connsiteX719" fmla="*/ 210419 w 331432"/>
                <a:gd name="connsiteY719" fmla="*/ 27914 h 225917"/>
                <a:gd name="connsiteX720" fmla="*/ 210208 w 331432"/>
                <a:gd name="connsiteY720" fmla="*/ 28548 h 225917"/>
                <a:gd name="connsiteX721" fmla="*/ 154004 w 331432"/>
                <a:gd name="connsiteY721" fmla="*/ 20286 h 225917"/>
                <a:gd name="connsiteX722" fmla="*/ 153292 w 331432"/>
                <a:gd name="connsiteY722" fmla="*/ 21436 h 225917"/>
                <a:gd name="connsiteX723" fmla="*/ 151634 w 331432"/>
                <a:gd name="connsiteY723" fmla="*/ 21334 h 225917"/>
                <a:gd name="connsiteX724" fmla="*/ 150899 w 331432"/>
                <a:gd name="connsiteY724" fmla="*/ 20998 h 225917"/>
                <a:gd name="connsiteX725" fmla="*/ 152096 w 331432"/>
                <a:gd name="connsiteY725" fmla="*/ 20779 h 225917"/>
                <a:gd name="connsiteX726" fmla="*/ 152581 w 331432"/>
                <a:gd name="connsiteY726" fmla="*/ 19832 h 225917"/>
                <a:gd name="connsiteX727" fmla="*/ 153097 w 331432"/>
                <a:gd name="connsiteY727" fmla="*/ 19496 h 225917"/>
                <a:gd name="connsiteX728" fmla="*/ 154004 w 331432"/>
                <a:gd name="connsiteY728" fmla="*/ 20286 h 225917"/>
                <a:gd name="connsiteX729" fmla="*/ 136230 w 331432"/>
                <a:gd name="connsiteY729" fmla="*/ 13237 h 225917"/>
                <a:gd name="connsiteX730" fmla="*/ 143552 w 331432"/>
                <a:gd name="connsiteY730" fmla="*/ 14653 h 225917"/>
                <a:gd name="connsiteX731" fmla="*/ 144037 w 331432"/>
                <a:gd name="connsiteY731" fmla="*/ 14638 h 225917"/>
                <a:gd name="connsiteX732" fmla="*/ 143951 w 331432"/>
                <a:gd name="connsiteY732" fmla="*/ 14129 h 225917"/>
                <a:gd name="connsiteX733" fmla="*/ 144076 w 331432"/>
                <a:gd name="connsiteY733" fmla="*/ 13988 h 225917"/>
                <a:gd name="connsiteX734" fmla="*/ 144515 w 331432"/>
                <a:gd name="connsiteY734" fmla="*/ 14356 h 225917"/>
                <a:gd name="connsiteX735" fmla="*/ 144374 w 331432"/>
                <a:gd name="connsiteY735" fmla="*/ 15389 h 225917"/>
                <a:gd name="connsiteX736" fmla="*/ 143224 w 331432"/>
                <a:gd name="connsiteY736" fmla="*/ 15647 h 225917"/>
                <a:gd name="connsiteX737" fmla="*/ 142144 w 331432"/>
                <a:gd name="connsiteY737" fmla="*/ 15545 h 225917"/>
                <a:gd name="connsiteX738" fmla="*/ 141378 w 331432"/>
                <a:gd name="connsiteY738" fmla="*/ 16085 h 225917"/>
                <a:gd name="connsiteX739" fmla="*/ 139281 w 331432"/>
                <a:gd name="connsiteY739" fmla="*/ 18080 h 225917"/>
                <a:gd name="connsiteX740" fmla="*/ 137873 w 331432"/>
                <a:gd name="connsiteY740" fmla="*/ 17751 h 225917"/>
                <a:gd name="connsiteX741" fmla="*/ 136151 w 331432"/>
                <a:gd name="connsiteY741" fmla="*/ 18197 h 225917"/>
                <a:gd name="connsiteX742" fmla="*/ 133132 w 331432"/>
                <a:gd name="connsiteY742" fmla="*/ 18236 h 225917"/>
                <a:gd name="connsiteX743" fmla="*/ 129212 w 331432"/>
                <a:gd name="connsiteY743" fmla="*/ 17360 h 225917"/>
                <a:gd name="connsiteX744" fmla="*/ 128133 w 331432"/>
                <a:gd name="connsiteY744" fmla="*/ 18103 h 225917"/>
                <a:gd name="connsiteX745" fmla="*/ 126740 w 331432"/>
                <a:gd name="connsiteY745" fmla="*/ 17900 h 225917"/>
                <a:gd name="connsiteX746" fmla="*/ 125355 w 331432"/>
                <a:gd name="connsiteY746" fmla="*/ 18714 h 225917"/>
                <a:gd name="connsiteX747" fmla="*/ 124784 w 331432"/>
                <a:gd name="connsiteY747" fmla="*/ 18674 h 225917"/>
                <a:gd name="connsiteX748" fmla="*/ 124448 w 331432"/>
                <a:gd name="connsiteY748" fmla="*/ 17485 h 225917"/>
                <a:gd name="connsiteX749" fmla="*/ 124471 w 331432"/>
                <a:gd name="connsiteY749" fmla="*/ 16875 h 225917"/>
                <a:gd name="connsiteX750" fmla="*/ 126114 w 331432"/>
                <a:gd name="connsiteY750" fmla="*/ 16366 h 225917"/>
                <a:gd name="connsiteX751" fmla="*/ 125872 w 331432"/>
                <a:gd name="connsiteY751" fmla="*/ 14497 h 225917"/>
                <a:gd name="connsiteX752" fmla="*/ 127193 w 331432"/>
                <a:gd name="connsiteY752" fmla="*/ 13558 h 225917"/>
                <a:gd name="connsiteX753" fmla="*/ 129478 w 331432"/>
                <a:gd name="connsiteY753" fmla="*/ 13636 h 225917"/>
                <a:gd name="connsiteX754" fmla="*/ 131606 w 331432"/>
                <a:gd name="connsiteY754" fmla="*/ 13002 h 225917"/>
                <a:gd name="connsiteX755" fmla="*/ 136230 w 331432"/>
                <a:gd name="connsiteY755" fmla="*/ 13237 h 225917"/>
                <a:gd name="connsiteX756" fmla="*/ 195477 w 331432"/>
                <a:gd name="connsiteY756" fmla="*/ 4350 h 225917"/>
                <a:gd name="connsiteX757" fmla="*/ 195422 w 331432"/>
                <a:gd name="connsiteY757" fmla="*/ 5140 h 225917"/>
                <a:gd name="connsiteX758" fmla="*/ 193842 w 331432"/>
                <a:gd name="connsiteY758" fmla="*/ 4741 h 225917"/>
                <a:gd name="connsiteX759" fmla="*/ 193403 w 331432"/>
                <a:gd name="connsiteY759" fmla="*/ 4866 h 225917"/>
                <a:gd name="connsiteX760" fmla="*/ 190649 w 331432"/>
                <a:gd name="connsiteY760" fmla="*/ 2582 h 225917"/>
                <a:gd name="connsiteX761" fmla="*/ 190696 w 331432"/>
                <a:gd name="connsiteY761" fmla="*/ 1189 h 225917"/>
                <a:gd name="connsiteX762" fmla="*/ 191424 w 331432"/>
                <a:gd name="connsiteY762" fmla="*/ 0 h 225917"/>
                <a:gd name="connsiteX763" fmla="*/ 192566 w 331432"/>
                <a:gd name="connsiteY763" fmla="*/ 188 h 225917"/>
                <a:gd name="connsiteX764" fmla="*/ 194593 w 331432"/>
                <a:gd name="connsiteY764" fmla="*/ 1682 h 225917"/>
                <a:gd name="connsiteX765" fmla="*/ 195477 w 331432"/>
                <a:gd name="connsiteY765" fmla="*/ 4350 h 225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</a:cxnLst>
              <a:rect l="l" t="t" r="r" b="b"/>
              <a:pathLst>
                <a:path w="331432" h="225917">
                  <a:moveTo>
                    <a:pt x="278264" y="222475"/>
                  </a:moveTo>
                  <a:lnTo>
                    <a:pt x="281933" y="223641"/>
                  </a:lnTo>
                  <a:lnTo>
                    <a:pt x="283177" y="224932"/>
                  </a:lnTo>
                  <a:lnTo>
                    <a:pt x="281855" y="225518"/>
                  </a:lnTo>
                  <a:lnTo>
                    <a:pt x="278647" y="225917"/>
                  </a:lnTo>
                  <a:lnTo>
                    <a:pt x="277896" y="225127"/>
                  </a:lnTo>
                  <a:lnTo>
                    <a:pt x="274814" y="224329"/>
                  </a:lnTo>
                  <a:lnTo>
                    <a:pt x="274321" y="222890"/>
                  </a:lnTo>
                  <a:lnTo>
                    <a:pt x="272788" y="223382"/>
                  </a:lnTo>
                  <a:lnTo>
                    <a:pt x="273570" y="222373"/>
                  </a:lnTo>
                  <a:lnTo>
                    <a:pt x="271638" y="221231"/>
                  </a:lnTo>
                  <a:lnTo>
                    <a:pt x="271035" y="219706"/>
                  </a:lnTo>
                  <a:lnTo>
                    <a:pt x="270957" y="219087"/>
                  </a:lnTo>
                  <a:lnTo>
                    <a:pt x="273226" y="219799"/>
                  </a:lnTo>
                  <a:lnTo>
                    <a:pt x="278264" y="222475"/>
                  </a:lnTo>
                  <a:close/>
                  <a:moveTo>
                    <a:pt x="294615" y="219925"/>
                  </a:moveTo>
                  <a:lnTo>
                    <a:pt x="294294" y="221137"/>
                  </a:lnTo>
                  <a:lnTo>
                    <a:pt x="293489" y="220730"/>
                  </a:lnTo>
                  <a:lnTo>
                    <a:pt x="291103" y="221356"/>
                  </a:lnTo>
                  <a:lnTo>
                    <a:pt x="289850" y="221215"/>
                  </a:lnTo>
                  <a:lnTo>
                    <a:pt x="289131" y="220128"/>
                  </a:lnTo>
                  <a:lnTo>
                    <a:pt x="288959" y="219627"/>
                  </a:lnTo>
                  <a:lnTo>
                    <a:pt x="291032" y="220018"/>
                  </a:lnTo>
                  <a:lnTo>
                    <a:pt x="290688" y="218814"/>
                  </a:lnTo>
                  <a:lnTo>
                    <a:pt x="293676" y="219432"/>
                  </a:lnTo>
                  <a:lnTo>
                    <a:pt x="294615" y="219925"/>
                  </a:lnTo>
                  <a:close/>
                  <a:moveTo>
                    <a:pt x="220355" y="202236"/>
                  </a:moveTo>
                  <a:lnTo>
                    <a:pt x="220042" y="203973"/>
                  </a:lnTo>
                  <a:lnTo>
                    <a:pt x="218242" y="203456"/>
                  </a:lnTo>
                  <a:lnTo>
                    <a:pt x="217875" y="203081"/>
                  </a:lnTo>
                  <a:lnTo>
                    <a:pt x="218172" y="201985"/>
                  </a:lnTo>
                  <a:lnTo>
                    <a:pt x="219768" y="201938"/>
                  </a:lnTo>
                  <a:lnTo>
                    <a:pt x="220355" y="202236"/>
                  </a:lnTo>
                  <a:close/>
                  <a:moveTo>
                    <a:pt x="224353" y="190149"/>
                  </a:moveTo>
                  <a:lnTo>
                    <a:pt x="225284" y="190149"/>
                  </a:lnTo>
                  <a:lnTo>
                    <a:pt x="226840" y="188498"/>
                  </a:lnTo>
                  <a:lnTo>
                    <a:pt x="228194" y="187997"/>
                  </a:lnTo>
                  <a:lnTo>
                    <a:pt x="229078" y="188748"/>
                  </a:lnTo>
                  <a:lnTo>
                    <a:pt x="227639" y="194021"/>
                  </a:lnTo>
                  <a:lnTo>
                    <a:pt x="226426" y="193223"/>
                  </a:lnTo>
                  <a:lnTo>
                    <a:pt x="221677" y="191752"/>
                  </a:lnTo>
                  <a:lnTo>
                    <a:pt x="221529" y="189663"/>
                  </a:lnTo>
                  <a:lnTo>
                    <a:pt x="220292" y="188991"/>
                  </a:lnTo>
                  <a:lnTo>
                    <a:pt x="219526" y="186957"/>
                  </a:lnTo>
                  <a:lnTo>
                    <a:pt x="217953" y="184703"/>
                  </a:lnTo>
                  <a:lnTo>
                    <a:pt x="217656" y="183256"/>
                  </a:lnTo>
                  <a:lnTo>
                    <a:pt x="218548" y="183851"/>
                  </a:lnTo>
                  <a:lnTo>
                    <a:pt x="219549" y="185321"/>
                  </a:lnTo>
                  <a:lnTo>
                    <a:pt x="223703" y="188341"/>
                  </a:lnTo>
                  <a:lnTo>
                    <a:pt x="223539" y="189319"/>
                  </a:lnTo>
                  <a:lnTo>
                    <a:pt x="224353" y="190149"/>
                  </a:lnTo>
                  <a:close/>
                  <a:moveTo>
                    <a:pt x="212219" y="175245"/>
                  </a:moveTo>
                  <a:lnTo>
                    <a:pt x="215317" y="177052"/>
                  </a:lnTo>
                  <a:lnTo>
                    <a:pt x="217014" y="176528"/>
                  </a:lnTo>
                  <a:lnTo>
                    <a:pt x="217937" y="176825"/>
                  </a:lnTo>
                  <a:lnTo>
                    <a:pt x="219925" y="178922"/>
                  </a:lnTo>
                  <a:lnTo>
                    <a:pt x="220034" y="180455"/>
                  </a:lnTo>
                  <a:lnTo>
                    <a:pt x="220355" y="181770"/>
                  </a:lnTo>
                  <a:lnTo>
                    <a:pt x="220253" y="182349"/>
                  </a:lnTo>
                  <a:lnTo>
                    <a:pt x="219150" y="183131"/>
                  </a:lnTo>
                  <a:lnTo>
                    <a:pt x="219252" y="182239"/>
                  </a:lnTo>
                  <a:lnTo>
                    <a:pt x="218407" y="182067"/>
                  </a:lnTo>
                  <a:lnTo>
                    <a:pt x="215520" y="182106"/>
                  </a:lnTo>
                  <a:lnTo>
                    <a:pt x="213283" y="181551"/>
                  </a:lnTo>
                  <a:lnTo>
                    <a:pt x="210200" y="181402"/>
                  </a:lnTo>
                  <a:lnTo>
                    <a:pt x="211499" y="180009"/>
                  </a:lnTo>
                  <a:lnTo>
                    <a:pt x="211789" y="179438"/>
                  </a:lnTo>
                  <a:lnTo>
                    <a:pt x="210169" y="177201"/>
                  </a:lnTo>
                  <a:lnTo>
                    <a:pt x="210099" y="176137"/>
                  </a:lnTo>
                  <a:lnTo>
                    <a:pt x="210231" y="175550"/>
                  </a:lnTo>
                  <a:lnTo>
                    <a:pt x="211585" y="175229"/>
                  </a:lnTo>
                  <a:lnTo>
                    <a:pt x="212219" y="175245"/>
                  </a:lnTo>
                  <a:close/>
                  <a:moveTo>
                    <a:pt x="208205" y="178499"/>
                  </a:moveTo>
                  <a:lnTo>
                    <a:pt x="207900" y="179047"/>
                  </a:lnTo>
                  <a:lnTo>
                    <a:pt x="206617" y="178648"/>
                  </a:lnTo>
                  <a:lnTo>
                    <a:pt x="203034" y="175589"/>
                  </a:lnTo>
                  <a:lnTo>
                    <a:pt x="203589" y="173320"/>
                  </a:lnTo>
                  <a:lnTo>
                    <a:pt x="205201" y="172147"/>
                  </a:lnTo>
                  <a:lnTo>
                    <a:pt x="207650" y="173430"/>
                  </a:lnTo>
                  <a:lnTo>
                    <a:pt x="208463" y="175307"/>
                  </a:lnTo>
                  <a:lnTo>
                    <a:pt x="208706" y="176356"/>
                  </a:lnTo>
                  <a:lnTo>
                    <a:pt x="208205" y="178499"/>
                  </a:lnTo>
                  <a:close/>
                  <a:moveTo>
                    <a:pt x="258392" y="166686"/>
                  </a:moveTo>
                  <a:lnTo>
                    <a:pt x="259668" y="167015"/>
                  </a:lnTo>
                  <a:lnTo>
                    <a:pt x="262320" y="166850"/>
                  </a:lnTo>
                  <a:lnTo>
                    <a:pt x="263196" y="168118"/>
                  </a:lnTo>
                  <a:lnTo>
                    <a:pt x="264409" y="168556"/>
                  </a:lnTo>
                  <a:lnTo>
                    <a:pt x="265457" y="169127"/>
                  </a:lnTo>
                  <a:lnTo>
                    <a:pt x="266388" y="169956"/>
                  </a:lnTo>
                  <a:lnTo>
                    <a:pt x="266380" y="170465"/>
                  </a:lnTo>
                  <a:lnTo>
                    <a:pt x="266161" y="170903"/>
                  </a:lnTo>
                  <a:lnTo>
                    <a:pt x="265598" y="171302"/>
                  </a:lnTo>
                  <a:lnTo>
                    <a:pt x="265762" y="172194"/>
                  </a:lnTo>
                  <a:lnTo>
                    <a:pt x="264792" y="172061"/>
                  </a:lnTo>
                  <a:lnTo>
                    <a:pt x="263587" y="172530"/>
                  </a:lnTo>
                  <a:lnTo>
                    <a:pt x="261209" y="171490"/>
                  </a:lnTo>
                  <a:lnTo>
                    <a:pt x="260348" y="171255"/>
                  </a:lnTo>
                  <a:lnTo>
                    <a:pt x="260090" y="170363"/>
                  </a:lnTo>
                  <a:lnTo>
                    <a:pt x="258549" y="168869"/>
                  </a:lnTo>
                  <a:lnTo>
                    <a:pt x="255850" y="167797"/>
                  </a:lnTo>
                  <a:lnTo>
                    <a:pt x="257211" y="166921"/>
                  </a:lnTo>
                  <a:lnTo>
                    <a:pt x="258392" y="166686"/>
                  </a:lnTo>
                  <a:close/>
                  <a:moveTo>
                    <a:pt x="59889" y="159496"/>
                  </a:moveTo>
                  <a:lnTo>
                    <a:pt x="60288" y="160466"/>
                  </a:lnTo>
                  <a:lnTo>
                    <a:pt x="57096" y="159144"/>
                  </a:lnTo>
                  <a:lnTo>
                    <a:pt x="54044" y="156930"/>
                  </a:lnTo>
                  <a:lnTo>
                    <a:pt x="52503" y="156328"/>
                  </a:lnTo>
                  <a:lnTo>
                    <a:pt x="51471" y="154865"/>
                  </a:lnTo>
                  <a:lnTo>
                    <a:pt x="53364" y="155952"/>
                  </a:lnTo>
                  <a:lnTo>
                    <a:pt x="56665" y="156969"/>
                  </a:lnTo>
                  <a:lnTo>
                    <a:pt x="59889" y="159496"/>
                  </a:lnTo>
                  <a:close/>
                  <a:moveTo>
                    <a:pt x="224924" y="161703"/>
                  </a:moveTo>
                  <a:lnTo>
                    <a:pt x="225300" y="163283"/>
                  </a:lnTo>
                  <a:lnTo>
                    <a:pt x="223586" y="161593"/>
                  </a:lnTo>
                  <a:lnTo>
                    <a:pt x="224353" y="159684"/>
                  </a:lnTo>
                  <a:lnTo>
                    <a:pt x="224486" y="158651"/>
                  </a:lnTo>
                  <a:lnTo>
                    <a:pt x="224400" y="158072"/>
                  </a:lnTo>
                  <a:lnTo>
                    <a:pt x="222687" y="157087"/>
                  </a:lnTo>
                  <a:lnTo>
                    <a:pt x="223594" y="155475"/>
                  </a:lnTo>
                  <a:lnTo>
                    <a:pt x="224556" y="154927"/>
                  </a:lnTo>
                  <a:lnTo>
                    <a:pt x="225159" y="154771"/>
                  </a:lnTo>
                  <a:lnTo>
                    <a:pt x="225127" y="157048"/>
                  </a:lnTo>
                  <a:lnTo>
                    <a:pt x="225620" y="158065"/>
                  </a:lnTo>
                  <a:lnTo>
                    <a:pt x="224924" y="161703"/>
                  </a:lnTo>
                  <a:close/>
                  <a:moveTo>
                    <a:pt x="59810" y="156148"/>
                  </a:moveTo>
                  <a:lnTo>
                    <a:pt x="58856" y="156218"/>
                  </a:lnTo>
                  <a:lnTo>
                    <a:pt x="54983" y="154724"/>
                  </a:lnTo>
                  <a:lnTo>
                    <a:pt x="53998" y="153637"/>
                  </a:lnTo>
                  <a:lnTo>
                    <a:pt x="58527" y="153879"/>
                  </a:lnTo>
                  <a:lnTo>
                    <a:pt x="59693" y="154153"/>
                  </a:lnTo>
                  <a:lnTo>
                    <a:pt x="59935" y="155678"/>
                  </a:lnTo>
                  <a:lnTo>
                    <a:pt x="59810" y="156148"/>
                  </a:lnTo>
                  <a:close/>
                  <a:moveTo>
                    <a:pt x="157275" y="97769"/>
                  </a:moveTo>
                  <a:lnTo>
                    <a:pt x="156391" y="97934"/>
                  </a:lnTo>
                  <a:lnTo>
                    <a:pt x="156007" y="96940"/>
                  </a:lnTo>
                  <a:lnTo>
                    <a:pt x="153950" y="96080"/>
                  </a:lnTo>
                  <a:lnTo>
                    <a:pt x="151900" y="93404"/>
                  </a:lnTo>
                  <a:lnTo>
                    <a:pt x="151931" y="91112"/>
                  </a:lnTo>
                  <a:lnTo>
                    <a:pt x="152197" y="90454"/>
                  </a:lnTo>
                  <a:lnTo>
                    <a:pt x="153340" y="90423"/>
                  </a:lnTo>
                  <a:lnTo>
                    <a:pt x="157908" y="93068"/>
                  </a:lnTo>
                  <a:lnTo>
                    <a:pt x="158385" y="93913"/>
                  </a:lnTo>
                  <a:lnTo>
                    <a:pt x="158042" y="96424"/>
                  </a:lnTo>
                  <a:lnTo>
                    <a:pt x="157275" y="97769"/>
                  </a:lnTo>
                  <a:close/>
                  <a:moveTo>
                    <a:pt x="331432" y="116647"/>
                  </a:moveTo>
                  <a:lnTo>
                    <a:pt x="330900" y="118705"/>
                  </a:lnTo>
                  <a:lnTo>
                    <a:pt x="330493" y="119057"/>
                  </a:lnTo>
                  <a:lnTo>
                    <a:pt x="329993" y="118282"/>
                  </a:lnTo>
                  <a:lnTo>
                    <a:pt x="328084" y="119034"/>
                  </a:lnTo>
                  <a:lnTo>
                    <a:pt x="327176" y="119886"/>
                  </a:lnTo>
                  <a:lnTo>
                    <a:pt x="326206" y="120512"/>
                  </a:lnTo>
                  <a:lnTo>
                    <a:pt x="323969" y="120356"/>
                  </a:lnTo>
                  <a:lnTo>
                    <a:pt x="321849" y="119792"/>
                  </a:lnTo>
                  <a:lnTo>
                    <a:pt x="319791" y="118752"/>
                  </a:lnTo>
                  <a:lnTo>
                    <a:pt x="317968" y="117414"/>
                  </a:lnTo>
                  <a:lnTo>
                    <a:pt x="316137" y="115309"/>
                  </a:lnTo>
                  <a:lnTo>
                    <a:pt x="314995" y="113135"/>
                  </a:lnTo>
                  <a:lnTo>
                    <a:pt x="315558" y="110608"/>
                  </a:lnTo>
                  <a:lnTo>
                    <a:pt x="314846" y="108323"/>
                  </a:lnTo>
                  <a:lnTo>
                    <a:pt x="311388" y="106704"/>
                  </a:lnTo>
                  <a:lnTo>
                    <a:pt x="310630" y="106180"/>
                  </a:lnTo>
                  <a:lnTo>
                    <a:pt x="309096" y="103911"/>
                  </a:lnTo>
                  <a:lnTo>
                    <a:pt x="307571" y="102925"/>
                  </a:lnTo>
                  <a:lnTo>
                    <a:pt x="305622" y="100938"/>
                  </a:lnTo>
                  <a:lnTo>
                    <a:pt x="305130" y="100077"/>
                  </a:lnTo>
                  <a:lnTo>
                    <a:pt x="304300" y="97558"/>
                  </a:lnTo>
                  <a:lnTo>
                    <a:pt x="304034" y="96041"/>
                  </a:lnTo>
                  <a:lnTo>
                    <a:pt x="304739" y="91620"/>
                  </a:lnTo>
                  <a:lnTo>
                    <a:pt x="304480" y="89414"/>
                  </a:lnTo>
                  <a:lnTo>
                    <a:pt x="305427" y="89625"/>
                  </a:lnTo>
                  <a:lnTo>
                    <a:pt x="306436" y="90494"/>
                  </a:lnTo>
                  <a:lnTo>
                    <a:pt x="307578" y="91096"/>
                  </a:lnTo>
                  <a:lnTo>
                    <a:pt x="310356" y="91503"/>
                  </a:lnTo>
                  <a:lnTo>
                    <a:pt x="312476" y="93263"/>
                  </a:lnTo>
                  <a:lnTo>
                    <a:pt x="314518" y="96698"/>
                  </a:lnTo>
                  <a:lnTo>
                    <a:pt x="314760" y="97824"/>
                  </a:lnTo>
                  <a:lnTo>
                    <a:pt x="315410" y="98638"/>
                  </a:lnTo>
                  <a:lnTo>
                    <a:pt x="317507" y="100101"/>
                  </a:lnTo>
                  <a:lnTo>
                    <a:pt x="318602" y="101040"/>
                  </a:lnTo>
                  <a:lnTo>
                    <a:pt x="320675" y="104787"/>
                  </a:lnTo>
                  <a:lnTo>
                    <a:pt x="321817" y="105585"/>
                  </a:lnTo>
                  <a:lnTo>
                    <a:pt x="323178" y="105906"/>
                  </a:lnTo>
                  <a:lnTo>
                    <a:pt x="324438" y="106446"/>
                  </a:lnTo>
                  <a:lnTo>
                    <a:pt x="326542" y="108088"/>
                  </a:lnTo>
                  <a:lnTo>
                    <a:pt x="328483" y="109950"/>
                  </a:lnTo>
                  <a:lnTo>
                    <a:pt x="329789" y="111906"/>
                  </a:lnTo>
                  <a:lnTo>
                    <a:pt x="330791" y="114003"/>
                  </a:lnTo>
                  <a:lnTo>
                    <a:pt x="331432" y="116647"/>
                  </a:lnTo>
                  <a:close/>
                  <a:moveTo>
                    <a:pt x="138623" y="89125"/>
                  </a:moveTo>
                  <a:lnTo>
                    <a:pt x="137395" y="89250"/>
                  </a:lnTo>
                  <a:lnTo>
                    <a:pt x="135393" y="87169"/>
                  </a:lnTo>
                  <a:lnTo>
                    <a:pt x="134884" y="86394"/>
                  </a:lnTo>
                  <a:lnTo>
                    <a:pt x="135080" y="85307"/>
                  </a:lnTo>
                  <a:lnTo>
                    <a:pt x="137630" y="83851"/>
                  </a:lnTo>
                  <a:lnTo>
                    <a:pt x="139281" y="85182"/>
                  </a:lnTo>
                  <a:lnTo>
                    <a:pt x="139625" y="88029"/>
                  </a:lnTo>
                  <a:lnTo>
                    <a:pt x="138623" y="89125"/>
                  </a:lnTo>
                  <a:close/>
                  <a:moveTo>
                    <a:pt x="302658" y="89140"/>
                  </a:moveTo>
                  <a:lnTo>
                    <a:pt x="302219" y="89312"/>
                  </a:lnTo>
                  <a:lnTo>
                    <a:pt x="301265" y="86543"/>
                  </a:lnTo>
                  <a:lnTo>
                    <a:pt x="301101" y="84493"/>
                  </a:lnTo>
                  <a:lnTo>
                    <a:pt x="300811" y="82983"/>
                  </a:lnTo>
                  <a:lnTo>
                    <a:pt x="300311" y="82084"/>
                  </a:lnTo>
                  <a:lnTo>
                    <a:pt x="301750" y="80425"/>
                  </a:lnTo>
                  <a:lnTo>
                    <a:pt x="302344" y="79963"/>
                  </a:lnTo>
                  <a:lnTo>
                    <a:pt x="303432" y="80840"/>
                  </a:lnTo>
                  <a:lnTo>
                    <a:pt x="303596" y="82788"/>
                  </a:lnTo>
                  <a:lnTo>
                    <a:pt x="304426" y="84438"/>
                  </a:lnTo>
                  <a:lnTo>
                    <a:pt x="303792" y="88045"/>
                  </a:lnTo>
                  <a:lnTo>
                    <a:pt x="302658" y="89140"/>
                  </a:lnTo>
                  <a:close/>
                  <a:moveTo>
                    <a:pt x="113221" y="73673"/>
                  </a:moveTo>
                  <a:lnTo>
                    <a:pt x="111750" y="74323"/>
                  </a:lnTo>
                  <a:lnTo>
                    <a:pt x="110694" y="73830"/>
                  </a:lnTo>
                  <a:lnTo>
                    <a:pt x="110240" y="72390"/>
                  </a:lnTo>
                  <a:lnTo>
                    <a:pt x="110600" y="71005"/>
                  </a:lnTo>
                  <a:lnTo>
                    <a:pt x="111891" y="69910"/>
                  </a:lnTo>
                  <a:lnTo>
                    <a:pt x="112704" y="69581"/>
                  </a:lnTo>
                  <a:lnTo>
                    <a:pt x="113620" y="70325"/>
                  </a:lnTo>
                  <a:lnTo>
                    <a:pt x="113972" y="71796"/>
                  </a:lnTo>
                  <a:lnTo>
                    <a:pt x="113221" y="73673"/>
                  </a:lnTo>
                  <a:close/>
                  <a:moveTo>
                    <a:pt x="242683" y="64277"/>
                  </a:moveTo>
                  <a:lnTo>
                    <a:pt x="243825" y="64715"/>
                  </a:lnTo>
                  <a:lnTo>
                    <a:pt x="247111" y="62431"/>
                  </a:lnTo>
                  <a:lnTo>
                    <a:pt x="248872" y="64027"/>
                  </a:lnTo>
                  <a:lnTo>
                    <a:pt x="251117" y="64801"/>
                  </a:lnTo>
                  <a:lnTo>
                    <a:pt x="253448" y="65240"/>
                  </a:lnTo>
                  <a:lnTo>
                    <a:pt x="252525" y="68525"/>
                  </a:lnTo>
                  <a:lnTo>
                    <a:pt x="252799" y="70043"/>
                  </a:lnTo>
                  <a:lnTo>
                    <a:pt x="253401" y="71553"/>
                  </a:lnTo>
                  <a:lnTo>
                    <a:pt x="253323" y="73783"/>
                  </a:lnTo>
                  <a:lnTo>
                    <a:pt x="252251" y="75770"/>
                  </a:lnTo>
                  <a:lnTo>
                    <a:pt x="250194" y="78672"/>
                  </a:lnTo>
                  <a:lnTo>
                    <a:pt x="249270" y="79204"/>
                  </a:lnTo>
                  <a:lnTo>
                    <a:pt x="248191" y="79517"/>
                  </a:lnTo>
                  <a:lnTo>
                    <a:pt x="244827" y="79752"/>
                  </a:lnTo>
                  <a:lnTo>
                    <a:pt x="244177" y="81293"/>
                  </a:lnTo>
                  <a:lnTo>
                    <a:pt x="244396" y="82928"/>
                  </a:lnTo>
                  <a:lnTo>
                    <a:pt x="246211" y="85072"/>
                  </a:lnTo>
                  <a:lnTo>
                    <a:pt x="247667" y="87482"/>
                  </a:lnTo>
                  <a:lnTo>
                    <a:pt x="246219" y="89696"/>
                  </a:lnTo>
                  <a:lnTo>
                    <a:pt x="243833" y="91245"/>
                  </a:lnTo>
                  <a:lnTo>
                    <a:pt x="241572" y="92035"/>
                  </a:lnTo>
                  <a:lnTo>
                    <a:pt x="237825" y="91565"/>
                  </a:lnTo>
                  <a:lnTo>
                    <a:pt x="233874" y="91761"/>
                  </a:lnTo>
                  <a:lnTo>
                    <a:pt x="233131" y="92606"/>
                  </a:lnTo>
                  <a:lnTo>
                    <a:pt x="233115" y="94006"/>
                  </a:lnTo>
                  <a:lnTo>
                    <a:pt x="232560" y="95070"/>
                  </a:lnTo>
                  <a:lnTo>
                    <a:pt x="231840" y="96041"/>
                  </a:lnTo>
                  <a:lnTo>
                    <a:pt x="229837" y="98051"/>
                  </a:lnTo>
                  <a:lnTo>
                    <a:pt x="227592" y="99827"/>
                  </a:lnTo>
                  <a:lnTo>
                    <a:pt x="224533" y="101509"/>
                  </a:lnTo>
                  <a:lnTo>
                    <a:pt x="223508" y="101908"/>
                  </a:lnTo>
                  <a:lnTo>
                    <a:pt x="220793" y="102174"/>
                  </a:lnTo>
                  <a:lnTo>
                    <a:pt x="218360" y="103144"/>
                  </a:lnTo>
                  <a:lnTo>
                    <a:pt x="217273" y="104091"/>
                  </a:lnTo>
                  <a:lnTo>
                    <a:pt x="216091" y="104857"/>
                  </a:lnTo>
                  <a:lnTo>
                    <a:pt x="213509" y="105694"/>
                  </a:lnTo>
                  <a:lnTo>
                    <a:pt x="210998" y="107353"/>
                  </a:lnTo>
                  <a:lnTo>
                    <a:pt x="210005" y="107635"/>
                  </a:lnTo>
                  <a:lnTo>
                    <a:pt x="204786" y="107924"/>
                  </a:lnTo>
                  <a:lnTo>
                    <a:pt x="197323" y="108002"/>
                  </a:lnTo>
                  <a:lnTo>
                    <a:pt x="195116" y="108175"/>
                  </a:lnTo>
                  <a:lnTo>
                    <a:pt x="192973" y="107948"/>
                  </a:lnTo>
                  <a:lnTo>
                    <a:pt x="191792" y="107298"/>
                  </a:lnTo>
                  <a:lnTo>
                    <a:pt x="189257" y="104318"/>
                  </a:lnTo>
                  <a:lnTo>
                    <a:pt x="187050" y="103293"/>
                  </a:lnTo>
                  <a:lnTo>
                    <a:pt x="184641" y="103324"/>
                  </a:lnTo>
                  <a:lnTo>
                    <a:pt x="181434" y="104380"/>
                  </a:lnTo>
                  <a:lnTo>
                    <a:pt x="180831" y="104145"/>
                  </a:lnTo>
                  <a:lnTo>
                    <a:pt x="174431" y="99741"/>
                  </a:lnTo>
                  <a:lnTo>
                    <a:pt x="172491" y="98661"/>
                  </a:lnTo>
                  <a:lnTo>
                    <a:pt x="170418" y="97863"/>
                  </a:lnTo>
                  <a:lnTo>
                    <a:pt x="167891" y="97300"/>
                  </a:lnTo>
                  <a:lnTo>
                    <a:pt x="165505" y="96416"/>
                  </a:lnTo>
                  <a:lnTo>
                    <a:pt x="164097" y="94319"/>
                  </a:lnTo>
                  <a:lnTo>
                    <a:pt x="164261" y="91589"/>
                  </a:lnTo>
                  <a:lnTo>
                    <a:pt x="166178" y="89985"/>
                  </a:lnTo>
                  <a:lnTo>
                    <a:pt x="169096" y="90775"/>
                  </a:lnTo>
                  <a:lnTo>
                    <a:pt x="170215" y="90767"/>
                  </a:lnTo>
                  <a:lnTo>
                    <a:pt x="171310" y="90314"/>
                  </a:lnTo>
                  <a:lnTo>
                    <a:pt x="172601" y="90462"/>
                  </a:lnTo>
                  <a:lnTo>
                    <a:pt x="173900" y="90861"/>
                  </a:lnTo>
                  <a:lnTo>
                    <a:pt x="178633" y="90267"/>
                  </a:lnTo>
                  <a:lnTo>
                    <a:pt x="181371" y="91096"/>
                  </a:lnTo>
                  <a:lnTo>
                    <a:pt x="184039" y="92207"/>
                  </a:lnTo>
                  <a:lnTo>
                    <a:pt x="186527" y="92442"/>
                  </a:lnTo>
                  <a:lnTo>
                    <a:pt x="189085" y="92207"/>
                  </a:lnTo>
                  <a:lnTo>
                    <a:pt x="192511" y="90955"/>
                  </a:lnTo>
                  <a:lnTo>
                    <a:pt x="193599" y="91120"/>
                  </a:lnTo>
                  <a:lnTo>
                    <a:pt x="196900" y="91127"/>
                  </a:lnTo>
                  <a:lnTo>
                    <a:pt x="199787" y="89453"/>
                  </a:lnTo>
                  <a:lnTo>
                    <a:pt x="200867" y="82701"/>
                  </a:lnTo>
                  <a:lnTo>
                    <a:pt x="201602" y="80401"/>
                  </a:lnTo>
                  <a:lnTo>
                    <a:pt x="202588" y="79901"/>
                  </a:lnTo>
                  <a:lnTo>
                    <a:pt x="203292" y="80041"/>
                  </a:lnTo>
                  <a:lnTo>
                    <a:pt x="204348" y="81192"/>
                  </a:lnTo>
                  <a:lnTo>
                    <a:pt x="202995" y="82623"/>
                  </a:lnTo>
                  <a:lnTo>
                    <a:pt x="202400" y="83726"/>
                  </a:lnTo>
                  <a:lnTo>
                    <a:pt x="202205" y="86418"/>
                  </a:lnTo>
                  <a:lnTo>
                    <a:pt x="202948" y="89031"/>
                  </a:lnTo>
                  <a:lnTo>
                    <a:pt x="204638" y="91104"/>
                  </a:lnTo>
                  <a:lnTo>
                    <a:pt x="207172" y="91370"/>
                  </a:lnTo>
                  <a:lnTo>
                    <a:pt x="209496" y="90001"/>
                  </a:lnTo>
                  <a:lnTo>
                    <a:pt x="212023" y="89711"/>
                  </a:lnTo>
                  <a:lnTo>
                    <a:pt x="214355" y="91041"/>
                  </a:lnTo>
                  <a:lnTo>
                    <a:pt x="216748" y="90814"/>
                  </a:lnTo>
                  <a:lnTo>
                    <a:pt x="217844" y="89946"/>
                  </a:lnTo>
                  <a:lnTo>
                    <a:pt x="219119" y="89571"/>
                  </a:lnTo>
                  <a:lnTo>
                    <a:pt x="220386" y="89430"/>
                  </a:lnTo>
                  <a:lnTo>
                    <a:pt x="221536" y="88913"/>
                  </a:lnTo>
                  <a:lnTo>
                    <a:pt x="223062" y="86652"/>
                  </a:lnTo>
                  <a:lnTo>
                    <a:pt x="224079" y="84110"/>
                  </a:lnTo>
                  <a:lnTo>
                    <a:pt x="225597" y="82107"/>
                  </a:lnTo>
                  <a:lnTo>
                    <a:pt x="229736" y="78766"/>
                  </a:lnTo>
                  <a:lnTo>
                    <a:pt x="230932" y="78352"/>
                  </a:lnTo>
                  <a:lnTo>
                    <a:pt x="232223" y="78125"/>
                  </a:lnTo>
                  <a:lnTo>
                    <a:pt x="235134" y="78274"/>
                  </a:lnTo>
                  <a:lnTo>
                    <a:pt x="237301" y="77084"/>
                  </a:lnTo>
                  <a:lnTo>
                    <a:pt x="237465" y="74409"/>
                  </a:lnTo>
                  <a:lnTo>
                    <a:pt x="237152" y="71694"/>
                  </a:lnTo>
                  <a:lnTo>
                    <a:pt x="234680" y="65318"/>
                  </a:lnTo>
                  <a:lnTo>
                    <a:pt x="234515" y="64309"/>
                  </a:lnTo>
                  <a:lnTo>
                    <a:pt x="234867" y="63174"/>
                  </a:lnTo>
                  <a:lnTo>
                    <a:pt x="235587" y="62157"/>
                  </a:lnTo>
                  <a:lnTo>
                    <a:pt x="238020" y="62141"/>
                  </a:lnTo>
                  <a:lnTo>
                    <a:pt x="240555" y="62509"/>
                  </a:lnTo>
                  <a:lnTo>
                    <a:pt x="241557" y="63472"/>
                  </a:lnTo>
                  <a:lnTo>
                    <a:pt x="242683" y="64277"/>
                  </a:lnTo>
                  <a:close/>
                  <a:moveTo>
                    <a:pt x="280963" y="59959"/>
                  </a:moveTo>
                  <a:lnTo>
                    <a:pt x="280767" y="60475"/>
                  </a:lnTo>
                  <a:lnTo>
                    <a:pt x="279477" y="59881"/>
                  </a:lnTo>
                  <a:lnTo>
                    <a:pt x="280541" y="58762"/>
                  </a:lnTo>
                  <a:lnTo>
                    <a:pt x="281049" y="58684"/>
                  </a:lnTo>
                  <a:lnTo>
                    <a:pt x="280963" y="59959"/>
                  </a:lnTo>
                  <a:close/>
                  <a:moveTo>
                    <a:pt x="259261" y="38851"/>
                  </a:moveTo>
                  <a:lnTo>
                    <a:pt x="258729" y="40768"/>
                  </a:lnTo>
                  <a:lnTo>
                    <a:pt x="257384" y="39641"/>
                  </a:lnTo>
                  <a:lnTo>
                    <a:pt x="256468" y="38022"/>
                  </a:lnTo>
                  <a:lnTo>
                    <a:pt x="257047" y="37302"/>
                  </a:lnTo>
                  <a:lnTo>
                    <a:pt x="258557" y="36872"/>
                  </a:lnTo>
                  <a:lnTo>
                    <a:pt x="259261" y="38851"/>
                  </a:lnTo>
                  <a:close/>
                  <a:moveTo>
                    <a:pt x="246712" y="34791"/>
                  </a:moveTo>
                  <a:lnTo>
                    <a:pt x="246477" y="35894"/>
                  </a:lnTo>
                  <a:lnTo>
                    <a:pt x="245789" y="35831"/>
                  </a:lnTo>
                  <a:lnTo>
                    <a:pt x="243904" y="33672"/>
                  </a:lnTo>
                  <a:lnTo>
                    <a:pt x="243536" y="33109"/>
                  </a:lnTo>
                  <a:lnTo>
                    <a:pt x="243982" y="32569"/>
                  </a:lnTo>
                  <a:lnTo>
                    <a:pt x="246172" y="34157"/>
                  </a:lnTo>
                  <a:lnTo>
                    <a:pt x="246712" y="34791"/>
                  </a:lnTo>
                  <a:close/>
                  <a:moveTo>
                    <a:pt x="243598" y="32225"/>
                  </a:moveTo>
                  <a:lnTo>
                    <a:pt x="243074" y="32225"/>
                  </a:lnTo>
                  <a:lnTo>
                    <a:pt x="242996" y="30480"/>
                  </a:lnTo>
                  <a:lnTo>
                    <a:pt x="243356" y="29565"/>
                  </a:lnTo>
                  <a:lnTo>
                    <a:pt x="244576" y="30206"/>
                  </a:lnTo>
                  <a:lnTo>
                    <a:pt x="244780" y="31763"/>
                  </a:lnTo>
                  <a:lnTo>
                    <a:pt x="243598" y="32225"/>
                  </a:lnTo>
                  <a:close/>
                  <a:moveTo>
                    <a:pt x="71561" y="53747"/>
                  </a:moveTo>
                  <a:lnTo>
                    <a:pt x="74331" y="53810"/>
                  </a:lnTo>
                  <a:lnTo>
                    <a:pt x="77108" y="53473"/>
                  </a:lnTo>
                  <a:lnTo>
                    <a:pt x="78250" y="53622"/>
                  </a:lnTo>
                  <a:lnTo>
                    <a:pt x="79377" y="53966"/>
                  </a:lnTo>
                  <a:lnTo>
                    <a:pt x="80402" y="54623"/>
                  </a:lnTo>
                  <a:lnTo>
                    <a:pt x="80918" y="55883"/>
                  </a:lnTo>
                  <a:lnTo>
                    <a:pt x="82647" y="57635"/>
                  </a:lnTo>
                  <a:lnTo>
                    <a:pt x="85088" y="58425"/>
                  </a:lnTo>
                  <a:lnTo>
                    <a:pt x="87411" y="60013"/>
                  </a:lnTo>
                  <a:lnTo>
                    <a:pt x="89500" y="61907"/>
                  </a:lnTo>
                  <a:lnTo>
                    <a:pt x="91034" y="63816"/>
                  </a:lnTo>
                  <a:lnTo>
                    <a:pt x="92778" y="65427"/>
                  </a:lnTo>
                  <a:lnTo>
                    <a:pt x="95415" y="66108"/>
                  </a:lnTo>
                  <a:lnTo>
                    <a:pt x="98192" y="66217"/>
                  </a:lnTo>
                  <a:lnTo>
                    <a:pt x="107690" y="75801"/>
                  </a:lnTo>
                  <a:lnTo>
                    <a:pt x="108151" y="77280"/>
                  </a:lnTo>
                  <a:lnTo>
                    <a:pt x="108261" y="83570"/>
                  </a:lnTo>
                  <a:lnTo>
                    <a:pt x="107213" y="88483"/>
                  </a:lnTo>
                  <a:lnTo>
                    <a:pt x="109575" y="89993"/>
                  </a:lnTo>
                  <a:lnTo>
                    <a:pt x="112799" y="90556"/>
                  </a:lnTo>
                  <a:lnTo>
                    <a:pt x="117320" y="91604"/>
                  </a:lnTo>
                  <a:lnTo>
                    <a:pt x="121670" y="93169"/>
                  </a:lnTo>
                  <a:lnTo>
                    <a:pt x="135525" y="99803"/>
                  </a:lnTo>
                  <a:lnTo>
                    <a:pt x="137427" y="100367"/>
                  </a:lnTo>
                  <a:lnTo>
                    <a:pt x="140220" y="100586"/>
                  </a:lnTo>
                  <a:lnTo>
                    <a:pt x="143036" y="100492"/>
                  </a:lnTo>
                  <a:lnTo>
                    <a:pt x="144045" y="100828"/>
                  </a:lnTo>
                  <a:lnTo>
                    <a:pt x="146157" y="102033"/>
                  </a:lnTo>
                  <a:lnTo>
                    <a:pt x="147214" y="102823"/>
                  </a:lnTo>
                  <a:lnTo>
                    <a:pt x="149107" y="104967"/>
                  </a:lnTo>
                  <a:lnTo>
                    <a:pt x="150797" y="107298"/>
                  </a:lnTo>
                  <a:lnTo>
                    <a:pt x="151525" y="107963"/>
                  </a:lnTo>
                  <a:lnTo>
                    <a:pt x="152377" y="108480"/>
                  </a:lnTo>
                  <a:lnTo>
                    <a:pt x="152870" y="109747"/>
                  </a:lnTo>
                  <a:lnTo>
                    <a:pt x="153527" y="113659"/>
                  </a:lnTo>
                  <a:lnTo>
                    <a:pt x="153331" y="116100"/>
                  </a:lnTo>
                  <a:lnTo>
                    <a:pt x="152557" y="117007"/>
                  </a:lnTo>
                  <a:lnTo>
                    <a:pt x="150343" y="117445"/>
                  </a:lnTo>
                  <a:lnTo>
                    <a:pt x="142582" y="117860"/>
                  </a:lnTo>
                  <a:lnTo>
                    <a:pt x="137388" y="117406"/>
                  </a:lnTo>
                  <a:lnTo>
                    <a:pt x="133749" y="119871"/>
                  </a:lnTo>
                  <a:lnTo>
                    <a:pt x="133648" y="120950"/>
                  </a:lnTo>
                  <a:lnTo>
                    <a:pt x="133906" y="121952"/>
                  </a:lnTo>
                  <a:lnTo>
                    <a:pt x="137067" y="127186"/>
                  </a:lnTo>
                  <a:lnTo>
                    <a:pt x="138929" y="131833"/>
                  </a:lnTo>
                  <a:lnTo>
                    <a:pt x="140470" y="133718"/>
                  </a:lnTo>
                  <a:lnTo>
                    <a:pt x="142778" y="135252"/>
                  </a:lnTo>
                  <a:lnTo>
                    <a:pt x="144835" y="137067"/>
                  </a:lnTo>
                  <a:lnTo>
                    <a:pt x="146729" y="139155"/>
                  </a:lnTo>
                  <a:lnTo>
                    <a:pt x="150664" y="142793"/>
                  </a:lnTo>
                  <a:lnTo>
                    <a:pt x="152800" y="144147"/>
                  </a:lnTo>
                  <a:lnTo>
                    <a:pt x="155311" y="144976"/>
                  </a:lnTo>
                  <a:lnTo>
                    <a:pt x="159489" y="147800"/>
                  </a:lnTo>
                  <a:lnTo>
                    <a:pt x="160044" y="149044"/>
                  </a:lnTo>
                  <a:lnTo>
                    <a:pt x="161233" y="152971"/>
                  </a:lnTo>
                  <a:lnTo>
                    <a:pt x="161750" y="155639"/>
                  </a:lnTo>
                  <a:lnTo>
                    <a:pt x="161828" y="156743"/>
                  </a:lnTo>
                  <a:lnTo>
                    <a:pt x="162125" y="157728"/>
                  </a:lnTo>
                  <a:lnTo>
                    <a:pt x="165802" y="160153"/>
                  </a:lnTo>
                  <a:lnTo>
                    <a:pt x="166616" y="160826"/>
                  </a:lnTo>
                  <a:lnTo>
                    <a:pt x="168251" y="166209"/>
                  </a:lnTo>
                  <a:lnTo>
                    <a:pt x="169511" y="168712"/>
                  </a:lnTo>
                  <a:lnTo>
                    <a:pt x="171631" y="169596"/>
                  </a:lnTo>
                  <a:lnTo>
                    <a:pt x="174095" y="169542"/>
                  </a:lnTo>
                  <a:lnTo>
                    <a:pt x="180800" y="167938"/>
                  </a:lnTo>
                  <a:lnTo>
                    <a:pt x="181770" y="167883"/>
                  </a:lnTo>
                  <a:lnTo>
                    <a:pt x="183014" y="168251"/>
                  </a:lnTo>
                  <a:lnTo>
                    <a:pt x="184101" y="169127"/>
                  </a:lnTo>
                  <a:lnTo>
                    <a:pt x="184461" y="171552"/>
                  </a:lnTo>
                  <a:lnTo>
                    <a:pt x="183405" y="174103"/>
                  </a:lnTo>
                  <a:lnTo>
                    <a:pt x="183115" y="176551"/>
                  </a:lnTo>
                  <a:lnTo>
                    <a:pt x="184438" y="178562"/>
                  </a:lnTo>
                  <a:lnTo>
                    <a:pt x="187856" y="180127"/>
                  </a:lnTo>
                  <a:lnTo>
                    <a:pt x="189108" y="180557"/>
                  </a:lnTo>
                  <a:lnTo>
                    <a:pt x="195257" y="181058"/>
                  </a:lnTo>
                  <a:lnTo>
                    <a:pt x="197675" y="181480"/>
                  </a:lnTo>
                  <a:lnTo>
                    <a:pt x="200045" y="182161"/>
                  </a:lnTo>
                  <a:lnTo>
                    <a:pt x="200859" y="182771"/>
                  </a:lnTo>
                  <a:lnTo>
                    <a:pt x="200288" y="183851"/>
                  </a:lnTo>
                  <a:lnTo>
                    <a:pt x="199052" y="184383"/>
                  </a:lnTo>
                  <a:lnTo>
                    <a:pt x="197643" y="184594"/>
                  </a:lnTo>
                  <a:lnTo>
                    <a:pt x="195382" y="185376"/>
                  </a:lnTo>
                  <a:lnTo>
                    <a:pt x="195422" y="186769"/>
                  </a:lnTo>
                  <a:lnTo>
                    <a:pt x="196697" y="188216"/>
                  </a:lnTo>
                  <a:lnTo>
                    <a:pt x="197863" y="189961"/>
                  </a:lnTo>
                  <a:lnTo>
                    <a:pt x="198841" y="190595"/>
                  </a:lnTo>
                  <a:lnTo>
                    <a:pt x="199904" y="191025"/>
                  </a:lnTo>
                  <a:lnTo>
                    <a:pt x="202565" y="191627"/>
                  </a:lnTo>
                  <a:lnTo>
                    <a:pt x="205154" y="192457"/>
                  </a:lnTo>
                  <a:lnTo>
                    <a:pt x="206860" y="193278"/>
                  </a:lnTo>
                  <a:lnTo>
                    <a:pt x="208620" y="193873"/>
                  </a:lnTo>
                  <a:lnTo>
                    <a:pt x="212453" y="194248"/>
                  </a:lnTo>
                  <a:lnTo>
                    <a:pt x="215270" y="195367"/>
                  </a:lnTo>
                  <a:lnTo>
                    <a:pt x="219275" y="194897"/>
                  </a:lnTo>
                  <a:lnTo>
                    <a:pt x="215810" y="196712"/>
                  </a:lnTo>
                  <a:lnTo>
                    <a:pt x="214612" y="197158"/>
                  </a:lnTo>
                  <a:lnTo>
                    <a:pt x="210427" y="196478"/>
                  </a:lnTo>
                  <a:lnTo>
                    <a:pt x="209637" y="197182"/>
                  </a:lnTo>
                  <a:lnTo>
                    <a:pt x="211366" y="199106"/>
                  </a:lnTo>
                  <a:lnTo>
                    <a:pt x="213924" y="200397"/>
                  </a:lnTo>
                  <a:lnTo>
                    <a:pt x="214839" y="201148"/>
                  </a:lnTo>
                  <a:lnTo>
                    <a:pt x="214198" y="202025"/>
                  </a:lnTo>
                  <a:lnTo>
                    <a:pt x="211217" y="203785"/>
                  </a:lnTo>
                  <a:lnTo>
                    <a:pt x="209974" y="204043"/>
                  </a:lnTo>
                  <a:lnTo>
                    <a:pt x="207650" y="204184"/>
                  </a:lnTo>
                  <a:lnTo>
                    <a:pt x="203754" y="203425"/>
                  </a:lnTo>
                  <a:lnTo>
                    <a:pt x="200992" y="202455"/>
                  </a:lnTo>
                  <a:lnTo>
                    <a:pt x="200218" y="201133"/>
                  </a:lnTo>
                  <a:lnTo>
                    <a:pt x="199482" y="200358"/>
                  </a:lnTo>
                  <a:lnTo>
                    <a:pt x="196994" y="198496"/>
                  </a:lnTo>
                  <a:lnTo>
                    <a:pt x="195218" y="197479"/>
                  </a:lnTo>
                  <a:lnTo>
                    <a:pt x="192965" y="197135"/>
                  </a:lnTo>
                  <a:lnTo>
                    <a:pt x="190610" y="197150"/>
                  </a:lnTo>
                  <a:lnTo>
                    <a:pt x="186402" y="196071"/>
                  </a:lnTo>
                  <a:lnTo>
                    <a:pt x="177271" y="195304"/>
                  </a:lnTo>
                  <a:lnTo>
                    <a:pt x="175097" y="194835"/>
                  </a:lnTo>
                  <a:lnTo>
                    <a:pt x="172358" y="193348"/>
                  </a:lnTo>
                  <a:lnTo>
                    <a:pt x="171067" y="193137"/>
                  </a:lnTo>
                  <a:lnTo>
                    <a:pt x="169683" y="193606"/>
                  </a:lnTo>
                  <a:lnTo>
                    <a:pt x="166154" y="193896"/>
                  </a:lnTo>
                  <a:lnTo>
                    <a:pt x="165122" y="193763"/>
                  </a:lnTo>
                  <a:lnTo>
                    <a:pt x="162602" y="192495"/>
                  </a:lnTo>
                  <a:lnTo>
                    <a:pt x="160013" y="192026"/>
                  </a:lnTo>
                  <a:lnTo>
                    <a:pt x="158925" y="192410"/>
                  </a:lnTo>
                  <a:lnTo>
                    <a:pt x="157830" y="192495"/>
                  </a:lnTo>
                  <a:lnTo>
                    <a:pt x="154286" y="191588"/>
                  </a:lnTo>
                  <a:lnTo>
                    <a:pt x="151618" y="191205"/>
                  </a:lnTo>
                  <a:lnTo>
                    <a:pt x="149428" y="189937"/>
                  </a:lnTo>
                  <a:lnTo>
                    <a:pt x="148238" y="188756"/>
                  </a:lnTo>
                  <a:lnTo>
                    <a:pt x="146893" y="187708"/>
                  </a:lnTo>
                  <a:lnTo>
                    <a:pt x="145649" y="185008"/>
                  </a:lnTo>
                  <a:lnTo>
                    <a:pt x="143716" y="182450"/>
                  </a:lnTo>
                  <a:lnTo>
                    <a:pt x="141307" y="180346"/>
                  </a:lnTo>
                  <a:lnTo>
                    <a:pt x="136159" y="176950"/>
                  </a:lnTo>
                  <a:lnTo>
                    <a:pt x="135127" y="176105"/>
                  </a:lnTo>
                  <a:lnTo>
                    <a:pt x="133108" y="173000"/>
                  </a:lnTo>
                  <a:lnTo>
                    <a:pt x="133218" y="170934"/>
                  </a:lnTo>
                  <a:lnTo>
                    <a:pt x="133953" y="168853"/>
                  </a:lnTo>
                  <a:lnTo>
                    <a:pt x="132842" y="169565"/>
                  </a:lnTo>
                  <a:lnTo>
                    <a:pt x="131590" y="169471"/>
                  </a:lnTo>
                  <a:lnTo>
                    <a:pt x="128085" y="168094"/>
                  </a:lnTo>
                  <a:lnTo>
                    <a:pt x="126638" y="166459"/>
                  </a:lnTo>
                  <a:lnTo>
                    <a:pt x="124299" y="162015"/>
                  </a:lnTo>
                  <a:lnTo>
                    <a:pt x="122805" y="159668"/>
                  </a:lnTo>
                  <a:lnTo>
                    <a:pt x="119307" y="155522"/>
                  </a:lnTo>
                  <a:lnTo>
                    <a:pt x="118298" y="153066"/>
                  </a:lnTo>
                  <a:lnTo>
                    <a:pt x="116828" y="150914"/>
                  </a:lnTo>
                  <a:lnTo>
                    <a:pt x="115928" y="150116"/>
                  </a:lnTo>
                  <a:lnTo>
                    <a:pt x="115177" y="149193"/>
                  </a:lnTo>
                  <a:lnTo>
                    <a:pt x="114512" y="147996"/>
                  </a:lnTo>
                  <a:lnTo>
                    <a:pt x="113518" y="147167"/>
                  </a:lnTo>
                  <a:lnTo>
                    <a:pt x="108637" y="145328"/>
                  </a:lnTo>
                  <a:lnTo>
                    <a:pt x="107784" y="144749"/>
                  </a:lnTo>
                  <a:lnTo>
                    <a:pt x="106837" y="144444"/>
                  </a:lnTo>
                  <a:lnTo>
                    <a:pt x="103207" y="144256"/>
                  </a:lnTo>
                  <a:lnTo>
                    <a:pt x="101103" y="143951"/>
                  </a:lnTo>
                  <a:lnTo>
                    <a:pt x="97144" y="142441"/>
                  </a:lnTo>
                  <a:lnTo>
                    <a:pt x="95094" y="141987"/>
                  </a:lnTo>
                  <a:lnTo>
                    <a:pt x="92637" y="141698"/>
                  </a:lnTo>
                  <a:lnTo>
                    <a:pt x="90251" y="141127"/>
                  </a:lnTo>
                  <a:lnTo>
                    <a:pt x="89093" y="140564"/>
                  </a:lnTo>
                  <a:lnTo>
                    <a:pt x="88311" y="139617"/>
                  </a:lnTo>
                  <a:lnTo>
                    <a:pt x="87849" y="137372"/>
                  </a:lnTo>
                  <a:lnTo>
                    <a:pt x="85847" y="137614"/>
                  </a:lnTo>
                  <a:lnTo>
                    <a:pt x="83891" y="137223"/>
                  </a:lnTo>
                  <a:lnTo>
                    <a:pt x="81998" y="136433"/>
                  </a:lnTo>
                  <a:lnTo>
                    <a:pt x="80065" y="135956"/>
                  </a:lnTo>
                  <a:lnTo>
                    <a:pt x="78743" y="136636"/>
                  </a:lnTo>
                  <a:lnTo>
                    <a:pt x="78336" y="138428"/>
                  </a:lnTo>
                  <a:lnTo>
                    <a:pt x="77726" y="138522"/>
                  </a:lnTo>
                  <a:lnTo>
                    <a:pt x="76592" y="138154"/>
                  </a:lnTo>
                  <a:lnTo>
                    <a:pt x="76028" y="138373"/>
                  </a:lnTo>
                  <a:lnTo>
                    <a:pt x="74800" y="139195"/>
                  </a:lnTo>
                  <a:lnTo>
                    <a:pt x="73822" y="140313"/>
                  </a:lnTo>
                  <a:lnTo>
                    <a:pt x="72007" y="140141"/>
                  </a:lnTo>
                  <a:lnTo>
                    <a:pt x="68291" y="139014"/>
                  </a:lnTo>
                  <a:lnTo>
                    <a:pt x="66632" y="138310"/>
                  </a:lnTo>
                  <a:lnTo>
                    <a:pt x="65224" y="137035"/>
                  </a:lnTo>
                  <a:lnTo>
                    <a:pt x="64020" y="135588"/>
                  </a:lnTo>
                  <a:lnTo>
                    <a:pt x="62799" y="134446"/>
                  </a:lnTo>
                  <a:lnTo>
                    <a:pt x="61297" y="133616"/>
                  </a:lnTo>
                  <a:lnTo>
                    <a:pt x="63206" y="135588"/>
                  </a:lnTo>
                  <a:lnTo>
                    <a:pt x="67610" y="144264"/>
                  </a:lnTo>
                  <a:lnTo>
                    <a:pt x="66507" y="144428"/>
                  </a:lnTo>
                  <a:lnTo>
                    <a:pt x="65373" y="144209"/>
                  </a:lnTo>
                  <a:lnTo>
                    <a:pt x="66413" y="145876"/>
                  </a:lnTo>
                  <a:lnTo>
                    <a:pt x="65216" y="146126"/>
                  </a:lnTo>
                  <a:lnTo>
                    <a:pt x="64027" y="146110"/>
                  </a:lnTo>
                  <a:lnTo>
                    <a:pt x="61524" y="145391"/>
                  </a:lnTo>
                  <a:lnTo>
                    <a:pt x="59036" y="145148"/>
                  </a:lnTo>
                  <a:lnTo>
                    <a:pt x="58300" y="145500"/>
                  </a:lnTo>
                  <a:lnTo>
                    <a:pt x="58825" y="146126"/>
                  </a:lnTo>
                  <a:lnTo>
                    <a:pt x="59701" y="147972"/>
                  </a:lnTo>
                  <a:lnTo>
                    <a:pt x="60397" y="149905"/>
                  </a:lnTo>
                  <a:lnTo>
                    <a:pt x="56798" y="150773"/>
                  </a:lnTo>
                  <a:lnTo>
                    <a:pt x="53106" y="151305"/>
                  </a:lnTo>
                  <a:lnTo>
                    <a:pt x="48998" y="152346"/>
                  </a:lnTo>
                  <a:lnTo>
                    <a:pt x="44844" y="152416"/>
                  </a:lnTo>
                  <a:lnTo>
                    <a:pt x="42716" y="151822"/>
                  </a:lnTo>
                  <a:lnTo>
                    <a:pt x="40533" y="151485"/>
                  </a:lnTo>
                  <a:lnTo>
                    <a:pt x="38468" y="151822"/>
                  </a:lnTo>
                  <a:lnTo>
                    <a:pt x="36473" y="152580"/>
                  </a:lnTo>
                  <a:lnTo>
                    <a:pt x="34791" y="152455"/>
                  </a:lnTo>
                  <a:lnTo>
                    <a:pt x="33727" y="151094"/>
                  </a:lnTo>
                  <a:lnTo>
                    <a:pt x="33234" y="150069"/>
                  </a:lnTo>
                  <a:lnTo>
                    <a:pt x="32601" y="149177"/>
                  </a:lnTo>
                  <a:lnTo>
                    <a:pt x="31028" y="149318"/>
                  </a:lnTo>
                  <a:lnTo>
                    <a:pt x="29510" y="149803"/>
                  </a:lnTo>
                  <a:lnTo>
                    <a:pt x="32107" y="149858"/>
                  </a:lnTo>
                  <a:lnTo>
                    <a:pt x="32890" y="151000"/>
                  </a:lnTo>
                  <a:lnTo>
                    <a:pt x="33563" y="152377"/>
                  </a:lnTo>
                  <a:lnTo>
                    <a:pt x="35401" y="153629"/>
                  </a:lnTo>
                  <a:lnTo>
                    <a:pt x="37615" y="152886"/>
                  </a:lnTo>
                  <a:lnTo>
                    <a:pt x="42489" y="153089"/>
                  </a:lnTo>
                  <a:lnTo>
                    <a:pt x="47222" y="155272"/>
                  </a:lnTo>
                  <a:lnTo>
                    <a:pt x="48349" y="155522"/>
                  </a:lnTo>
                  <a:lnTo>
                    <a:pt x="49382" y="155952"/>
                  </a:lnTo>
                  <a:lnTo>
                    <a:pt x="51823" y="158104"/>
                  </a:lnTo>
                  <a:lnTo>
                    <a:pt x="53661" y="160060"/>
                  </a:lnTo>
                  <a:lnTo>
                    <a:pt x="55210" y="162297"/>
                  </a:lnTo>
                  <a:lnTo>
                    <a:pt x="55539" y="163173"/>
                  </a:lnTo>
                  <a:lnTo>
                    <a:pt x="55429" y="165520"/>
                  </a:lnTo>
                  <a:lnTo>
                    <a:pt x="54960" y="166686"/>
                  </a:lnTo>
                  <a:lnTo>
                    <a:pt x="51901" y="168337"/>
                  </a:lnTo>
                  <a:lnTo>
                    <a:pt x="48639" y="169589"/>
                  </a:lnTo>
                  <a:lnTo>
                    <a:pt x="43827" y="172022"/>
                  </a:lnTo>
                  <a:lnTo>
                    <a:pt x="39172" y="174791"/>
                  </a:lnTo>
                  <a:lnTo>
                    <a:pt x="36723" y="174251"/>
                  </a:lnTo>
                  <a:lnTo>
                    <a:pt x="34517" y="172781"/>
                  </a:lnTo>
                  <a:lnTo>
                    <a:pt x="33665" y="172382"/>
                  </a:lnTo>
                  <a:lnTo>
                    <a:pt x="31388" y="171584"/>
                  </a:lnTo>
                  <a:lnTo>
                    <a:pt x="30003" y="171294"/>
                  </a:lnTo>
                  <a:lnTo>
                    <a:pt x="24496" y="171920"/>
                  </a:lnTo>
                  <a:lnTo>
                    <a:pt x="18980" y="172241"/>
                  </a:lnTo>
                  <a:lnTo>
                    <a:pt x="16649" y="172217"/>
                  </a:lnTo>
                  <a:lnTo>
                    <a:pt x="14395" y="171748"/>
                  </a:lnTo>
                  <a:lnTo>
                    <a:pt x="11915" y="170879"/>
                  </a:lnTo>
                  <a:lnTo>
                    <a:pt x="9459" y="171263"/>
                  </a:lnTo>
                  <a:lnTo>
                    <a:pt x="7777" y="172280"/>
                  </a:lnTo>
                  <a:lnTo>
                    <a:pt x="5938" y="172436"/>
                  </a:lnTo>
                  <a:lnTo>
                    <a:pt x="2496" y="170168"/>
                  </a:lnTo>
                  <a:lnTo>
                    <a:pt x="2488" y="169878"/>
                  </a:lnTo>
                  <a:lnTo>
                    <a:pt x="2488" y="165387"/>
                  </a:lnTo>
                  <a:lnTo>
                    <a:pt x="2488" y="160904"/>
                  </a:lnTo>
                  <a:lnTo>
                    <a:pt x="2488" y="156422"/>
                  </a:lnTo>
                  <a:lnTo>
                    <a:pt x="2480" y="151939"/>
                  </a:lnTo>
                  <a:lnTo>
                    <a:pt x="2480" y="147456"/>
                  </a:lnTo>
                  <a:lnTo>
                    <a:pt x="2480" y="142981"/>
                  </a:lnTo>
                  <a:lnTo>
                    <a:pt x="2480" y="138506"/>
                  </a:lnTo>
                  <a:lnTo>
                    <a:pt x="2480" y="134031"/>
                  </a:lnTo>
                  <a:lnTo>
                    <a:pt x="2473" y="129556"/>
                  </a:lnTo>
                  <a:lnTo>
                    <a:pt x="2473" y="125089"/>
                  </a:lnTo>
                  <a:lnTo>
                    <a:pt x="2473" y="121412"/>
                  </a:lnTo>
                  <a:lnTo>
                    <a:pt x="1252" y="119980"/>
                  </a:lnTo>
                  <a:lnTo>
                    <a:pt x="0" y="117782"/>
                  </a:lnTo>
                  <a:lnTo>
                    <a:pt x="266" y="114958"/>
                  </a:lnTo>
                  <a:lnTo>
                    <a:pt x="1784" y="111468"/>
                  </a:lnTo>
                  <a:lnTo>
                    <a:pt x="2464" y="109137"/>
                  </a:lnTo>
                  <a:lnTo>
                    <a:pt x="2464" y="107236"/>
                  </a:lnTo>
                  <a:lnTo>
                    <a:pt x="2464" y="102776"/>
                  </a:lnTo>
                  <a:lnTo>
                    <a:pt x="2464" y="98317"/>
                  </a:lnTo>
                  <a:lnTo>
                    <a:pt x="2457" y="93858"/>
                  </a:lnTo>
                  <a:lnTo>
                    <a:pt x="2457" y="89406"/>
                  </a:lnTo>
                  <a:lnTo>
                    <a:pt x="2457" y="84955"/>
                  </a:lnTo>
                  <a:lnTo>
                    <a:pt x="2457" y="80503"/>
                  </a:lnTo>
                  <a:lnTo>
                    <a:pt x="2457" y="76051"/>
                  </a:lnTo>
                  <a:lnTo>
                    <a:pt x="2449" y="71600"/>
                  </a:lnTo>
                  <a:lnTo>
                    <a:pt x="2449" y="67156"/>
                  </a:lnTo>
                  <a:lnTo>
                    <a:pt x="2449" y="62713"/>
                  </a:lnTo>
                  <a:lnTo>
                    <a:pt x="2449" y="58269"/>
                  </a:lnTo>
                  <a:lnTo>
                    <a:pt x="2449" y="53825"/>
                  </a:lnTo>
                  <a:lnTo>
                    <a:pt x="2441" y="49381"/>
                  </a:lnTo>
                  <a:lnTo>
                    <a:pt x="2441" y="44938"/>
                  </a:lnTo>
                  <a:lnTo>
                    <a:pt x="2441" y="40494"/>
                  </a:lnTo>
                  <a:lnTo>
                    <a:pt x="2433" y="36058"/>
                  </a:lnTo>
                  <a:lnTo>
                    <a:pt x="2433" y="31622"/>
                  </a:lnTo>
                  <a:lnTo>
                    <a:pt x="2433" y="28947"/>
                  </a:lnTo>
                  <a:lnTo>
                    <a:pt x="2433" y="27476"/>
                  </a:lnTo>
                  <a:lnTo>
                    <a:pt x="2433" y="27390"/>
                  </a:lnTo>
                  <a:lnTo>
                    <a:pt x="3090" y="27398"/>
                  </a:lnTo>
                  <a:lnTo>
                    <a:pt x="5312" y="27421"/>
                  </a:lnTo>
                  <a:lnTo>
                    <a:pt x="7096" y="27781"/>
                  </a:lnTo>
                  <a:lnTo>
                    <a:pt x="18096" y="32522"/>
                  </a:lnTo>
                  <a:lnTo>
                    <a:pt x="21382" y="34423"/>
                  </a:lnTo>
                  <a:lnTo>
                    <a:pt x="22508" y="34869"/>
                  </a:lnTo>
                  <a:lnTo>
                    <a:pt x="23611" y="34885"/>
                  </a:lnTo>
                  <a:lnTo>
                    <a:pt x="24667" y="35104"/>
                  </a:lnTo>
                  <a:lnTo>
                    <a:pt x="29628" y="37725"/>
                  </a:lnTo>
                  <a:lnTo>
                    <a:pt x="37036" y="40369"/>
                  </a:lnTo>
                  <a:lnTo>
                    <a:pt x="44860" y="42904"/>
                  </a:lnTo>
                  <a:lnTo>
                    <a:pt x="47285" y="43436"/>
                  </a:lnTo>
                  <a:lnTo>
                    <a:pt x="49797" y="43655"/>
                  </a:lnTo>
                  <a:lnTo>
                    <a:pt x="55242" y="44531"/>
                  </a:lnTo>
                  <a:lnTo>
                    <a:pt x="58113" y="45313"/>
                  </a:lnTo>
                  <a:lnTo>
                    <a:pt x="62314" y="48419"/>
                  </a:lnTo>
                  <a:lnTo>
                    <a:pt x="64434" y="49381"/>
                  </a:lnTo>
                  <a:lnTo>
                    <a:pt x="66421" y="51134"/>
                  </a:lnTo>
                  <a:lnTo>
                    <a:pt x="69230" y="53019"/>
                  </a:lnTo>
                  <a:lnTo>
                    <a:pt x="70341" y="53497"/>
                  </a:lnTo>
                  <a:lnTo>
                    <a:pt x="71561" y="53747"/>
                  </a:lnTo>
                  <a:close/>
                  <a:moveTo>
                    <a:pt x="265739" y="74331"/>
                  </a:moveTo>
                  <a:lnTo>
                    <a:pt x="264112" y="75997"/>
                  </a:lnTo>
                  <a:lnTo>
                    <a:pt x="263102" y="74440"/>
                  </a:lnTo>
                  <a:lnTo>
                    <a:pt x="261804" y="73079"/>
                  </a:lnTo>
                  <a:lnTo>
                    <a:pt x="260779" y="71686"/>
                  </a:lnTo>
                  <a:lnTo>
                    <a:pt x="259472" y="68682"/>
                  </a:lnTo>
                  <a:lnTo>
                    <a:pt x="259410" y="67172"/>
                  </a:lnTo>
                  <a:lnTo>
                    <a:pt x="259754" y="65568"/>
                  </a:lnTo>
                  <a:lnTo>
                    <a:pt x="259832" y="63949"/>
                  </a:lnTo>
                  <a:lnTo>
                    <a:pt x="259206" y="60663"/>
                  </a:lnTo>
                  <a:lnTo>
                    <a:pt x="257673" y="57667"/>
                  </a:lnTo>
                  <a:lnTo>
                    <a:pt x="252345" y="50524"/>
                  </a:lnTo>
                  <a:lnTo>
                    <a:pt x="250671" y="48654"/>
                  </a:lnTo>
                  <a:lnTo>
                    <a:pt x="248754" y="46980"/>
                  </a:lnTo>
                  <a:lnTo>
                    <a:pt x="247526" y="46573"/>
                  </a:lnTo>
                  <a:lnTo>
                    <a:pt x="245046" y="46174"/>
                  </a:lnTo>
                  <a:lnTo>
                    <a:pt x="243943" y="45837"/>
                  </a:lnTo>
                  <a:lnTo>
                    <a:pt x="241893" y="44672"/>
                  </a:lnTo>
                  <a:lnTo>
                    <a:pt x="239992" y="43318"/>
                  </a:lnTo>
                  <a:lnTo>
                    <a:pt x="235274" y="39289"/>
                  </a:lnTo>
                  <a:lnTo>
                    <a:pt x="232786" y="38147"/>
                  </a:lnTo>
                  <a:lnTo>
                    <a:pt x="231472" y="36739"/>
                  </a:lnTo>
                  <a:lnTo>
                    <a:pt x="224048" y="32201"/>
                  </a:lnTo>
                  <a:lnTo>
                    <a:pt x="221881" y="31129"/>
                  </a:lnTo>
                  <a:lnTo>
                    <a:pt x="219236" y="31129"/>
                  </a:lnTo>
                  <a:lnTo>
                    <a:pt x="217007" y="30238"/>
                  </a:lnTo>
                  <a:lnTo>
                    <a:pt x="218775" y="29674"/>
                  </a:lnTo>
                  <a:lnTo>
                    <a:pt x="219143" y="28157"/>
                  </a:lnTo>
                  <a:lnTo>
                    <a:pt x="218751" y="26615"/>
                  </a:lnTo>
                  <a:lnTo>
                    <a:pt x="222483" y="29134"/>
                  </a:lnTo>
                  <a:lnTo>
                    <a:pt x="226418" y="31333"/>
                  </a:lnTo>
                  <a:lnTo>
                    <a:pt x="227561" y="33109"/>
                  </a:lnTo>
                  <a:lnTo>
                    <a:pt x="229501" y="33218"/>
                  </a:lnTo>
                  <a:lnTo>
                    <a:pt x="233029" y="34689"/>
                  </a:lnTo>
                  <a:lnTo>
                    <a:pt x="235454" y="36011"/>
                  </a:lnTo>
                  <a:lnTo>
                    <a:pt x="237739" y="37537"/>
                  </a:lnTo>
                  <a:lnTo>
                    <a:pt x="240313" y="39720"/>
                  </a:lnTo>
                  <a:lnTo>
                    <a:pt x="245273" y="41433"/>
                  </a:lnTo>
                  <a:lnTo>
                    <a:pt x="245977" y="42059"/>
                  </a:lnTo>
                  <a:lnTo>
                    <a:pt x="248488" y="44906"/>
                  </a:lnTo>
                  <a:lnTo>
                    <a:pt x="251782" y="47324"/>
                  </a:lnTo>
                  <a:lnTo>
                    <a:pt x="252908" y="48654"/>
                  </a:lnTo>
                  <a:lnTo>
                    <a:pt x="266873" y="60100"/>
                  </a:lnTo>
                  <a:lnTo>
                    <a:pt x="269236" y="63307"/>
                  </a:lnTo>
                  <a:lnTo>
                    <a:pt x="269416" y="65498"/>
                  </a:lnTo>
                  <a:lnTo>
                    <a:pt x="268954" y="66358"/>
                  </a:lnTo>
                  <a:lnTo>
                    <a:pt x="267483" y="68212"/>
                  </a:lnTo>
                  <a:lnTo>
                    <a:pt x="267507" y="70403"/>
                  </a:lnTo>
                  <a:lnTo>
                    <a:pt x="267014" y="72367"/>
                  </a:lnTo>
                  <a:lnTo>
                    <a:pt x="265739" y="74331"/>
                  </a:lnTo>
                  <a:close/>
                  <a:moveTo>
                    <a:pt x="210208" y="28548"/>
                  </a:moveTo>
                  <a:lnTo>
                    <a:pt x="205827" y="28845"/>
                  </a:lnTo>
                  <a:lnTo>
                    <a:pt x="204254" y="28516"/>
                  </a:lnTo>
                  <a:lnTo>
                    <a:pt x="202846" y="27257"/>
                  </a:lnTo>
                  <a:lnTo>
                    <a:pt x="201571" y="25293"/>
                  </a:lnTo>
                  <a:lnTo>
                    <a:pt x="200288" y="24831"/>
                  </a:lnTo>
                  <a:lnTo>
                    <a:pt x="199772" y="24448"/>
                  </a:lnTo>
                  <a:lnTo>
                    <a:pt x="202870" y="22946"/>
                  </a:lnTo>
                  <a:lnTo>
                    <a:pt x="205616" y="22492"/>
                  </a:lnTo>
                  <a:lnTo>
                    <a:pt x="210051" y="24370"/>
                  </a:lnTo>
                  <a:lnTo>
                    <a:pt x="210505" y="25309"/>
                  </a:lnTo>
                  <a:lnTo>
                    <a:pt x="210545" y="25919"/>
                  </a:lnTo>
                  <a:lnTo>
                    <a:pt x="210419" y="27914"/>
                  </a:lnTo>
                  <a:lnTo>
                    <a:pt x="210208" y="28548"/>
                  </a:lnTo>
                  <a:close/>
                  <a:moveTo>
                    <a:pt x="154004" y="20286"/>
                  </a:moveTo>
                  <a:lnTo>
                    <a:pt x="153292" y="21436"/>
                  </a:lnTo>
                  <a:lnTo>
                    <a:pt x="151634" y="21334"/>
                  </a:lnTo>
                  <a:lnTo>
                    <a:pt x="150899" y="20998"/>
                  </a:lnTo>
                  <a:lnTo>
                    <a:pt x="152096" y="20779"/>
                  </a:lnTo>
                  <a:lnTo>
                    <a:pt x="152581" y="19832"/>
                  </a:lnTo>
                  <a:lnTo>
                    <a:pt x="153097" y="19496"/>
                  </a:lnTo>
                  <a:lnTo>
                    <a:pt x="154004" y="20286"/>
                  </a:lnTo>
                  <a:close/>
                  <a:moveTo>
                    <a:pt x="136230" y="13237"/>
                  </a:moveTo>
                  <a:lnTo>
                    <a:pt x="143552" y="14653"/>
                  </a:lnTo>
                  <a:lnTo>
                    <a:pt x="144037" y="14638"/>
                  </a:lnTo>
                  <a:lnTo>
                    <a:pt x="143951" y="14129"/>
                  </a:lnTo>
                  <a:lnTo>
                    <a:pt x="144076" y="13988"/>
                  </a:lnTo>
                  <a:lnTo>
                    <a:pt x="144515" y="14356"/>
                  </a:lnTo>
                  <a:lnTo>
                    <a:pt x="144374" y="15389"/>
                  </a:lnTo>
                  <a:lnTo>
                    <a:pt x="143224" y="15647"/>
                  </a:lnTo>
                  <a:lnTo>
                    <a:pt x="142144" y="15545"/>
                  </a:lnTo>
                  <a:lnTo>
                    <a:pt x="141378" y="16085"/>
                  </a:lnTo>
                  <a:lnTo>
                    <a:pt x="139281" y="18080"/>
                  </a:lnTo>
                  <a:lnTo>
                    <a:pt x="137873" y="17751"/>
                  </a:lnTo>
                  <a:lnTo>
                    <a:pt x="136151" y="18197"/>
                  </a:lnTo>
                  <a:lnTo>
                    <a:pt x="133132" y="18236"/>
                  </a:lnTo>
                  <a:lnTo>
                    <a:pt x="129212" y="17360"/>
                  </a:lnTo>
                  <a:lnTo>
                    <a:pt x="128133" y="18103"/>
                  </a:lnTo>
                  <a:lnTo>
                    <a:pt x="126740" y="17900"/>
                  </a:lnTo>
                  <a:lnTo>
                    <a:pt x="125355" y="18714"/>
                  </a:lnTo>
                  <a:lnTo>
                    <a:pt x="124784" y="18674"/>
                  </a:lnTo>
                  <a:lnTo>
                    <a:pt x="124448" y="17485"/>
                  </a:lnTo>
                  <a:lnTo>
                    <a:pt x="124471" y="16875"/>
                  </a:lnTo>
                  <a:lnTo>
                    <a:pt x="126114" y="16366"/>
                  </a:lnTo>
                  <a:lnTo>
                    <a:pt x="125872" y="14497"/>
                  </a:lnTo>
                  <a:lnTo>
                    <a:pt x="127193" y="13558"/>
                  </a:lnTo>
                  <a:lnTo>
                    <a:pt x="129478" y="13636"/>
                  </a:lnTo>
                  <a:lnTo>
                    <a:pt x="131606" y="13002"/>
                  </a:lnTo>
                  <a:lnTo>
                    <a:pt x="136230" y="13237"/>
                  </a:lnTo>
                  <a:close/>
                  <a:moveTo>
                    <a:pt x="195477" y="4350"/>
                  </a:moveTo>
                  <a:lnTo>
                    <a:pt x="195422" y="5140"/>
                  </a:lnTo>
                  <a:lnTo>
                    <a:pt x="193842" y="4741"/>
                  </a:lnTo>
                  <a:lnTo>
                    <a:pt x="193403" y="4866"/>
                  </a:lnTo>
                  <a:lnTo>
                    <a:pt x="190649" y="2582"/>
                  </a:lnTo>
                  <a:lnTo>
                    <a:pt x="190696" y="1189"/>
                  </a:lnTo>
                  <a:lnTo>
                    <a:pt x="191424" y="0"/>
                  </a:lnTo>
                  <a:lnTo>
                    <a:pt x="192566" y="188"/>
                  </a:lnTo>
                  <a:lnTo>
                    <a:pt x="194593" y="1682"/>
                  </a:lnTo>
                  <a:lnTo>
                    <a:pt x="195477" y="435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D865D12-30A5-4572-7C7B-33CBC0D795F3}"/>
                </a:ext>
              </a:extLst>
            </p:cNvPr>
            <p:cNvSpPr>
              <a:spLocks/>
            </p:cNvSpPr>
            <p:nvPr/>
          </p:nvSpPr>
          <p:spPr>
            <a:xfrm>
              <a:off x="9819119" y="4183596"/>
              <a:ext cx="211318" cy="354542"/>
            </a:xfrm>
            <a:custGeom>
              <a:avLst/>
              <a:gdLst>
                <a:gd name="connsiteX0" fmla="*/ 107783 w 211318"/>
                <a:gd name="connsiteY0" fmla="*/ 1385 h 354542"/>
                <a:gd name="connsiteX1" fmla="*/ 106719 w 211318"/>
                <a:gd name="connsiteY1" fmla="*/ 3286 h 354542"/>
                <a:gd name="connsiteX2" fmla="*/ 105867 w 211318"/>
                <a:gd name="connsiteY2" fmla="*/ 3270 h 354542"/>
                <a:gd name="connsiteX3" fmla="*/ 105992 w 211318"/>
                <a:gd name="connsiteY3" fmla="*/ 2206 h 354542"/>
                <a:gd name="connsiteX4" fmla="*/ 107126 w 211318"/>
                <a:gd name="connsiteY4" fmla="*/ 0 h 354542"/>
                <a:gd name="connsiteX5" fmla="*/ 107548 w 211318"/>
                <a:gd name="connsiteY5" fmla="*/ 47 h 354542"/>
                <a:gd name="connsiteX6" fmla="*/ 107783 w 211318"/>
                <a:gd name="connsiteY6" fmla="*/ 1385 h 354542"/>
                <a:gd name="connsiteX7" fmla="*/ 109583 w 211318"/>
                <a:gd name="connsiteY7" fmla="*/ 11086 h 354542"/>
                <a:gd name="connsiteX8" fmla="*/ 109176 w 211318"/>
                <a:gd name="connsiteY8" fmla="*/ 11367 h 354542"/>
                <a:gd name="connsiteX9" fmla="*/ 108574 w 211318"/>
                <a:gd name="connsiteY9" fmla="*/ 11234 h 354542"/>
                <a:gd name="connsiteX10" fmla="*/ 109168 w 211318"/>
                <a:gd name="connsiteY10" fmla="*/ 9036 h 354542"/>
                <a:gd name="connsiteX11" fmla="*/ 110271 w 211318"/>
                <a:gd name="connsiteY11" fmla="*/ 8434 h 354542"/>
                <a:gd name="connsiteX12" fmla="*/ 111147 w 211318"/>
                <a:gd name="connsiteY12" fmla="*/ 8668 h 354542"/>
                <a:gd name="connsiteX13" fmla="*/ 109583 w 211318"/>
                <a:gd name="connsiteY13" fmla="*/ 11086 h 354542"/>
                <a:gd name="connsiteX14" fmla="*/ 99936 w 211318"/>
                <a:gd name="connsiteY14" fmla="*/ 34384 h 354542"/>
                <a:gd name="connsiteX15" fmla="*/ 100163 w 211318"/>
                <a:gd name="connsiteY15" fmla="*/ 36481 h 354542"/>
                <a:gd name="connsiteX16" fmla="*/ 98864 w 211318"/>
                <a:gd name="connsiteY16" fmla="*/ 36434 h 354542"/>
                <a:gd name="connsiteX17" fmla="*/ 96909 w 211318"/>
                <a:gd name="connsiteY17" fmla="*/ 35158 h 354542"/>
                <a:gd name="connsiteX18" fmla="*/ 96729 w 211318"/>
                <a:gd name="connsiteY18" fmla="*/ 34509 h 354542"/>
                <a:gd name="connsiteX19" fmla="*/ 96760 w 211318"/>
                <a:gd name="connsiteY19" fmla="*/ 33969 h 354542"/>
                <a:gd name="connsiteX20" fmla="*/ 97104 w 211318"/>
                <a:gd name="connsiteY20" fmla="*/ 33508 h 354542"/>
                <a:gd name="connsiteX21" fmla="*/ 99936 w 211318"/>
                <a:gd name="connsiteY21" fmla="*/ 34384 h 354542"/>
                <a:gd name="connsiteX22" fmla="*/ 94037 w 211318"/>
                <a:gd name="connsiteY22" fmla="*/ 40838 h 354542"/>
                <a:gd name="connsiteX23" fmla="*/ 93912 w 211318"/>
                <a:gd name="connsiteY23" fmla="*/ 42395 h 354542"/>
                <a:gd name="connsiteX24" fmla="*/ 92802 w 211318"/>
                <a:gd name="connsiteY24" fmla="*/ 41574 h 354542"/>
                <a:gd name="connsiteX25" fmla="*/ 92559 w 211318"/>
                <a:gd name="connsiteY25" fmla="*/ 40408 h 354542"/>
                <a:gd name="connsiteX26" fmla="*/ 92668 w 211318"/>
                <a:gd name="connsiteY26" fmla="*/ 39540 h 354542"/>
                <a:gd name="connsiteX27" fmla="*/ 93177 w 211318"/>
                <a:gd name="connsiteY27" fmla="*/ 38507 h 354542"/>
                <a:gd name="connsiteX28" fmla="*/ 93873 w 211318"/>
                <a:gd name="connsiteY28" fmla="*/ 39446 h 354542"/>
                <a:gd name="connsiteX29" fmla="*/ 94037 w 211318"/>
                <a:gd name="connsiteY29" fmla="*/ 40838 h 354542"/>
                <a:gd name="connsiteX30" fmla="*/ 108738 w 211318"/>
                <a:gd name="connsiteY30" fmla="*/ 45172 h 354542"/>
                <a:gd name="connsiteX31" fmla="*/ 107345 w 211318"/>
                <a:gd name="connsiteY31" fmla="*/ 46831 h 354542"/>
                <a:gd name="connsiteX32" fmla="*/ 106618 w 211318"/>
                <a:gd name="connsiteY32" fmla="*/ 46370 h 354542"/>
                <a:gd name="connsiteX33" fmla="*/ 107400 w 211318"/>
                <a:gd name="connsiteY33" fmla="*/ 44758 h 354542"/>
                <a:gd name="connsiteX34" fmla="*/ 107376 w 211318"/>
                <a:gd name="connsiteY34" fmla="*/ 44194 h 354542"/>
                <a:gd name="connsiteX35" fmla="*/ 108018 w 211318"/>
                <a:gd name="connsiteY35" fmla="*/ 42935 h 354542"/>
                <a:gd name="connsiteX36" fmla="*/ 109207 w 211318"/>
                <a:gd name="connsiteY36" fmla="*/ 42497 h 354542"/>
                <a:gd name="connsiteX37" fmla="*/ 110185 w 211318"/>
                <a:gd name="connsiteY37" fmla="*/ 43741 h 354542"/>
                <a:gd name="connsiteX38" fmla="*/ 108738 w 211318"/>
                <a:gd name="connsiteY38" fmla="*/ 45172 h 354542"/>
                <a:gd name="connsiteX39" fmla="*/ 90728 w 211318"/>
                <a:gd name="connsiteY39" fmla="*/ 51611 h 354542"/>
                <a:gd name="connsiteX40" fmla="*/ 94092 w 211318"/>
                <a:gd name="connsiteY40" fmla="*/ 52808 h 354542"/>
                <a:gd name="connsiteX41" fmla="*/ 101525 w 211318"/>
                <a:gd name="connsiteY41" fmla="*/ 57111 h 354542"/>
                <a:gd name="connsiteX42" fmla="*/ 104239 w 211318"/>
                <a:gd name="connsiteY42" fmla="*/ 58175 h 354542"/>
                <a:gd name="connsiteX43" fmla="*/ 107071 w 211318"/>
                <a:gd name="connsiteY43" fmla="*/ 58973 h 354542"/>
                <a:gd name="connsiteX44" fmla="*/ 109301 w 211318"/>
                <a:gd name="connsiteY44" fmla="*/ 59208 h 354542"/>
                <a:gd name="connsiteX45" fmla="*/ 111304 w 211318"/>
                <a:gd name="connsiteY45" fmla="*/ 58222 h 354542"/>
                <a:gd name="connsiteX46" fmla="*/ 112141 w 211318"/>
                <a:gd name="connsiteY46" fmla="*/ 57221 h 354542"/>
                <a:gd name="connsiteX47" fmla="*/ 113674 w 211318"/>
                <a:gd name="connsiteY47" fmla="*/ 54576 h 354542"/>
                <a:gd name="connsiteX48" fmla="*/ 115309 w 211318"/>
                <a:gd name="connsiteY48" fmla="*/ 54248 h 354542"/>
                <a:gd name="connsiteX49" fmla="*/ 116280 w 211318"/>
                <a:gd name="connsiteY49" fmla="*/ 55210 h 354542"/>
                <a:gd name="connsiteX50" fmla="*/ 117038 w 211318"/>
                <a:gd name="connsiteY50" fmla="*/ 56501 h 354542"/>
                <a:gd name="connsiteX51" fmla="*/ 117375 w 211318"/>
                <a:gd name="connsiteY51" fmla="*/ 58394 h 354542"/>
                <a:gd name="connsiteX52" fmla="*/ 116906 w 211318"/>
                <a:gd name="connsiteY52" fmla="*/ 60373 h 354542"/>
                <a:gd name="connsiteX53" fmla="*/ 115348 w 211318"/>
                <a:gd name="connsiteY53" fmla="*/ 62149 h 354542"/>
                <a:gd name="connsiteX54" fmla="*/ 114394 w 211318"/>
                <a:gd name="connsiteY54" fmla="*/ 64277 h 354542"/>
                <a:gd name="connsiteX55" fmla="*/ 113768 w 211318"/>
                <a:gd name="connsiteY55" fmla="*/ 71334 h 354542"/>
                <a:gd name="connsiteX56" fmla="*/ 113799 w 211318"/>
                <a:gd name="connsiteY56" fmla="*/ 73446 h 354542"/>
                <a:gd name="connsiteX57" fmla="*/ 114300 w 211318"/>
                <a:gd name="connsiteY57" fmla="*/ 75480 h 354542"/>
                <a:gd name="connsiteX58" fmla="*/ 115654 w 211318"/>
                <a:gd name="connsiteY58" fmla="*/ 78704 h 354542"/>
                <a:gd name="connsiteX59" fmla="*/ 116358 w 211318"/>
                <a:gd name="connsiteY59" fmla="*/ 79611 h 354542"/>
                <a:gd name="connsiteX60" fmla="*/ 118407 w 211318"/>
                <a:gd name="connsiteY60" fmla="*/ 80761 h 354542"/>
                <a:gd name="connsiteX61" fmla="*/ 118963 w 211318"/>
                <a:gd name="connsiteY61" fmla="*/ 81630 h 354542"/>
                <a:gd name="connsiteX62" fmla="*/ 119080 w 211318"/>
                <a:gd name="connsiteY62" fmla="*/ 83194 h 354542"/>
                <a:gd name="connsiteX63" fmla="*/ 119401 w 211318"/>
                <a:gd name="connsiteY63" fmla="*/ 84571 h 354542"/>
                <a:gd name="connsiteX64" fmla="*/ 120731 w 211318"/>
                <a:gd name="connsiteY64" fmla="*/ 85095 h 354542"/>
                <a:gd name="connsiteX65" fmla="*/ 121858 w 211318"/>
                <a:gd name="connsiteY65" fmla="*/ 85784 h 354542"/>
                <a:gd name="connsiteX66" fmla="*/ 121435 w 211318"/>
                <a:gd name="connsiteY66" fmla="*/ 87310 h 354542"/>
                <a:gd name="connsiteX67" fmla="*/ 120731 w 211318"/>
                <a:gd name="connsiteY67" fmla="*/ 88859 h 354542"/>
                <a:gd name="connsiteX68" fmla="*/ 119808 w 211318"/>
                <a:gd name="connsiteY68" fmla="*/ 92676 h 354542"/>
                <a:gd name="connsiteX69" fmla="*/ 115411 w 211318"/>
                <a:gd name="connsiteY69" fmla="*/ 101501 h 354542"/>
                <a:gd name="connsiteX70" fmla="*/ 115161 w 211318"/>
                <a:gd name="connsiteY70" fmla="*/ 103402 h 354542"/>
                <a:gd name="connsiteX71" fmla="*/ 113424 w 211318"/>
                <a:gd name="connsiteY71" fmla="*/ 107189 h 354542"/>
                <a:gd name="connsiteX72" fmla="*/ 109896 w 211318"/>
                <a:gd name="connsiteY72" fmla="*/ 107799 h 354542"/>
                <a:gd name="connsiteX73" fmla="*/ 105819 w 211318"/>
                <a:gd name="connsiteY73" fmla="*/ 109630 h 354542"/>
                <a:gd name="connsiteX74" fmla="*/ 103551 w 211318"/>
                <a:gd name="connsiteY74" fmla="*/ 111053 h 354542"/>
                <a:gd name="connsiteX75" fmla="*/ 101571 w 211318"/>
                <a:gd name="connsiteY75" fmla="*/ 112900 h 354542"/>
                <a:gd name="connsiteX76" fmla="*/ 100820 w 211318"/>
                <a:gd name="connsiteY76" fmla="*/ 115317 h 354542"/>
                <a:gd name="connsiteX77" fmla="*/ 101462 w 211318"/>
                <a:gd name="connsiteY77" fmla="*/ 116420 h 354542"/>
                <a:gd name="connsiteX78" fmla="*/ 101877 w 211318"/>
                <a:gd name="connsiteY78" fmla="*/ 117602 h 354542"/>
                <a:gd name="connsiteX79" fmla="*/ 101830 w 211318"/>
                <a:gd name="connsiteY79" fmla="*/ 118877 h 354542"/>
                <a:gd name="connsiteX80" fmla="*/ 101219 w 211318"/>
                <a:gd name="connsiteY80" fmla="*/ 119933 h 354542"/>
                <a:gd name="connsiteX81" fmla="*/ 99256 w 211318"/>
                <a:gd name="connsiteY81" fmla="*/ 122507 h 354542"/>
                <a:gd name="connsiteX82" fmla="*/ 98427 w 211318"/>
                <a:gd name="connsiteY82" fmla="*/ 124612 h 354542"/>
                <a:gd name="connsiteX83" fmla="*/ 97550 w 211318"/>
                <a:gd name="connsiteY83" fmla="*/ 125558 h 354542"/>
                <a:gd name="connsiteX84" fmla="*/ 97120 w 211318"/>
                <a:gd name="connsiteY84" fmla="*/ 126700 h 354542"/>
                <a:gd name="connsiteX85" fmla="*/ 97269 w 211318"/>
                <a:gd name="connsiteY85" fmla="*/ 128007 h 354542"/>
                <a:gd name="connsiteX86" fmla="*/ 98059 w 211318"/>
                <a:gd name="connsiteY86" fmla="*/ 129149 h 354542"/>
                <a:gd name="connsiteX87" fmla="*/ 100453 w 211318"/>
                <a:gd name="connsiteY87" fmla="*/ 134054 h 354542"/>
                <a:gd name="connsiteX88" fmla="*/ 103019 w 211318"/>
                <a:gd name="connsiteY88" fmla="*/ 138788 h 354542"/>
                <a:gd name="connsiteX89" fmla="*/ 103566 w 211318"/>
                <a:gd name="connsiteY89" fmla="*/ 139335 h 354542"/>
                <a:gd name="connsiteX90" fmla="*/ 103777 w 211318"/>
                <a:gd name="connsiteY90" fmla="*/ 139969 h 354542"/>
                <a:gd name="connsiteX91" fmla="*/ 102268 w 211318"/>
                <a:gd name="connsiteY91" fmla="*/ 141221 h 354542"/>
                <a:gd name="connsiteX92" fmla="*/ 102299 w 211318"/>
                <a:gd name="connsiteY92" fmla="*/ 143490 h 354542"/>
                <a:gd name="connsiteX93" fmla="*/ 102753 w 211318"/>
                <a:gd name="connsiteY93" fmla="*/ 145743 h 354542"/>
                <a:gd name="connsiteX94" fmla="*/ 105021 w 211318"/>
                <a:gd name="connsiteY94" fmla="*/ 151313 h 354542"/>
                <a:gd name="connsiteX95" fmla="*/ 105342 w 211318"/>
                <a:gd name="connsiteY95" fmla="*/ 152799 h 354542"/>
                <a:gd name="connsiteX96" fmla="*/ 106093 w 211318"/>
                <a:gd name="connsiteY96" fmla="*/ 154020 h 354542"/>
                <a:gd name="connsiteX97" fmla="*/ 107251 w 211318"/>
                <a:gd name="connsiteY97" fmla="*/ 155162 h 354542"/>
                <a:gd name="connsiteX98" fmla="*/ 108526 w 211318"/>
                <a:gd name="connsiteY98" fmla="*/ 156124 h 354542"/>
                <a:gd name="connsiteX99" fmla="*/ 112219 w 211318"/>
                <a:gd name="connsiteY99" fmla="*/ 157767 h 354542"/>
                <a:gd name="connsiteX100" fmla="*/ 113643 w 211318"/>
                <a:gd name="connsiteY100" fmla="*/ 158096 h 354542"/>
                <a:gd name="connsiteX101" fmla="*/ 115122 w 211318"/>
                <a:gd name="connsiteY101" fmla="*/ 158151 h 354542"/>
                <a:gd name="connsiteX102" fmla="*/ 115489 w 211318"/>
                <a:gd name="connsiteY102" fmla="*/ 157040 h 354542"/>
                <a:gd name="connsiteX103" fmla="*/ 116780 w 211318"/>
                <a:gd name="connsiteY103" fmla="*/ 156664 h 354542"/>
                <a:gd name="connsiteX104" fmla="*/ 116499 w 211318"/>
                <a:gd name="connsiteY104" fmla="*/ 155577 h 354542"/>
                <a:gd name="connsiteX105" fmla="*/ 114918 w 211318"/>
                <a:gd name="connsiteY105" fmla="*/ 154067 h 354542"/>
                <a:gd name="connsiteX106" fmla="*/ 114856 w 211318"/>
                <a:gd name="connsiteY106" fmla="*/ 153253 h 354542"/>
                <a:gd name="connsiteX107" fmla="*/ 115685 w 211318"/>
                <a:gd name="connsiteY107" fmla="*/ 152643 h 354542"/>
                <a:gd name="connsiteX108" fmla="*/ 116671 w 211318"/>
                <a:gd name="connsiteY108" fmla="*/ 152291 h 354542"/>
                <a:gd name="connsiteX109" fmla="*/ 118892 w 211318"/>
                <a:gd name="connsiteY109" fmla="*/ 150648 h 354542"/>
                <a:gd name="connsiteX110" fmla="*/ 121247 w 211318"/>
                <a:gd name="connsiteY110" fmla="*/ 149334 h 354542"/>
                <a:gd name="connsiteX111" fmla="*/ 124244 w 211318"/>
                <a:gd name="connsiteY111" fmla="*/ 149443 h 354542"/>
                <a:gd name="connsiteX112" fmla="*/ 127178 w 211318"/>
                <a:gd name="connsiteY112" fmla="*/ 150179 h 354542"/>
                <a:gd name="connsiteX113" fmla="*/ 129266 w 211318"/>
                <a:gd name="connsiteY113" fmla="*/ 150945 h 354542"/>
                <a:gd name="connsiteX114" fmla="*/ 130988 w 211318"/>
                <a:gd name="connsiteY114" fmla="*/ 152354 h 354542"/>
                <a:gd name="connsiteX115" fmla="*/ 132756 w 211318"/>
                <a:gd name="connsiteY115" fmla="*/ 154794 h 354542"/>
                <a:gd name="connsiteX116" fmla="*/ 133992 w 211318"/>
                <a:gd name="connsiteY116" fmla="*/ 157493 h 354542"/>
                <a:gd name="connsiteX117" fmla="*/ 133984 w 211318"/>
                <a:gd name="connsiteY117" fmla="*/ 158776 h 354542"/>
                <a:gd name="connsiteX118" fmla="*/ 133686 w 211318"/>
                <a:gd name="connsiteY118" fmla="*/ 160067 h 354542"/>
                <a:gd name="connsiteX119" fmla="*/ 133749 w 211318"/>
                <a:gd name="connsiteY119" fmla="*/ 161343 h 354542"/>
                <a:gd name="connsiteX120" fmla="*/ 134673 w 211318"/>
                <a:gd name="connsiteY120" fmla="*/ 162211 h 354542"/>
                <a:gd name="connsiteX121" fmla="*/ 137512 w 211318"/>
                <a:gd name="connsiteY121" fmla="*/ 162274 h 354542"/>
                <a:gd name="connsiteX122" fmla="*/ 138960 w 211318"/>
                <a:gd name="connsiteY122" fmla="*/ 160271 h 354542"/>
                <a:gd name="connsiteX123" fmla="*/ 139140 w 211318"/>
                <a:gd name="connsiteY123" fmla="*/ 158018 h 354542"/>
                <a:gd name="connsiteX124" fmla="*/ 138122 w 211318"/>
                <a:gd name="connsiteY124" fmla="*/ 157149 h 354542"/>
                <a:gd name="connsiteX125" fmla="*/ 138592 w 211318"/>
                <a:gd name="connsiteY125" fmla="*/ 156038 h 354542"/>
                <a:gd name="connsiteX126" fmla="*/ 139460 w 211318"/>
                <a:gd name="connsiteY126" fmla="*/ 155209 h 354542"/>
                <a:gd name="connsiteX127" fmla="*/ 140720 w 211318"/>
                <a:gd name="connsiteY127" fmla="*/ 155952 h 354542"/>
                <a:gd name="connsiteX128" fmla="*/ 141917 w 211318"/>
                <a:gd name="connsiteY128" fmla="*/ 157353 h 354542"/>
                <a:gd name="connsiteX129" fmla="*/ 146321 w 211318"/>
                <a:gd name="connsiteY129" fmla="*/ 158878 h 354542"/>
                <a:gd name="connsiteX130" fmla="*/ 147448 w 211318"/>
                <a:gd name="connsiteY130" fmla="*/ 158909 h 354542"/>
                <a:gd name="connsiteX131" fmla="*/ 148364 w 211318"/>
                <a:gd name="connsiteY131" fmla="*/ 159199 h 354542"/>
                <a:gd name="connsiteX132" fmla="*/ 150335 w 211318"/>
                <a:gd name="connsiteY132" fmla="*/ 160255 h 354542"/>
                <a:gd name="connsiteX133" fmla="*/ 151258 w 211318"/>
                <a:gd name="connsiteY133" fmla="*/ 161100 h 354542"/>
                <a:gd name="connsiteX134" fmla="*/ 150124 w 211318"/>
                <a:gd name="connsiteY134" fmla="*/ 162852 h 354542"/>
                <a:gd name="connsiteX135" fmla="*/ 145750 w 211318"/>
                <a:gd name="connsiteY135" fmla="*/ 163244 h 354542"/>
                <a:gd name="connsiteX136" fmla="*/ 144483 w 211318"/>
                <a:gd name="connsiteY136" fmla="*/ 164558 h 354542"/>
                <a:gd name="connsiteX137" fmla="*/ 145774 w 211318"/>
                <a:gd name="connsiteY137" fmla="*/ 167195 h 354542"/>
                <a:gd name="connsiteX138" fmla="*/ 147870 w 211318"/>
                <a:gd name="connsiteY138" fmla="*/ 169362 h 354542"/>
                <a:gd name="connsiteX139" fmla="*/ 149216 w 211318"/>
                <a:gd name="connsiteY139" fmla="*/ 171114 h 354542"/>
                <a:gd name="connsiteX140" fmla="*/ 150405 w 211318"/>
                <a:gd name="connsiteY140" fmla="*/ 172999 h 354542"/>
                <a:gd name="connsiteX141" fmla="*/ 150350 w 211318"/>
                <a:gd name="connsiteY141" fmla="*/ 174744 h 354542"/>
                <a:gd name="connsiteX142" fmla="*/ 149654 w 211318"/>
                <a:gd name="connsiteY142" fmla="*/ 176559 h 354542"/>
                <a:gd name="connsiteX143" fmla="*/ 151579 w 211318"/>
                <a:gd name="connsiteY143" fmla="*/ 176418 h 354542"/>
                <a:gd name="connsiteX144" fmla="*/ 153386 w 211318"/>
                <a:gd name="connsiteY144" fmla="*/ 176802 h 354542"/>
                <a:gd name="connsiteX145" fmla="*/ 155889 w 211318"/>
                <a:gd name="connsiteY145" fmla="*/ 178320 h 354542"/>
                <a:gd name="connsiteX146" fmla="*/ 156672 w 211318"/>
                <a:gd name="connsiteY146" fmla="*/ 178476 h 354542"/>
                <a:gd name="connsiteX147" fmla="*/ 157501 w 211318"/>
                <a:gd name="connsiteY147" fmla="*/ 178233 h 354542"/>
                <a:gd name="connsiteX148" fmla="*/ 157384 w 211318"/>
                <a:gd name="connsiteY148" fmla="*/ 183710 h 354542"/>
                <a:gd name="connsiteX149" fmla="*/ 155678 w 211318"/>
                <a:gd name="connsiteY149" fmla="*/ 188725 h 354542"/>
                <a:gd name="connsiteX150" fmla="*/ 153527 w 211318"/>
                <a:gd name="connsiteY150" fmla="*/ 188099 h 354542"/>
                <a:gd name="connsiteX151" fmla="*/ 151688 w 211318"/>
                <a:gd name="connsiteY151" fmla="*/ 185979 h 354542"/>
                <a:gd name="connsiteX152" fmla="*/ 152064 w 211318"/>
                <a:gd name="connsiteY152" fmla="*/ 183397 h 354542"/>
                <a:gd name="connsiteX153" fmla="*/ 153237 w 211318"/>
                <a:gd name="connsiteY153" fmla="*/ 180901 h 354542"/>
                <a:gd name="connsiteX154" fmla="*/ 152565 w 211318"/>
                <a:gd name="connsiteY154" fmla="*/ 180377 h 354542"/>
                <a:gd name="connsiteX155" fmla="*/ 151383 w 211318"/>
                <a:gd name="connsiteY155" fmla="*/ 180581 h 354542"/>
                <a:gd name="connsiteX156" fmla="*/ 150030 w 211318"/>
                <a:gd name="connsiteY156" fmla="*/ 181144 h 354542"/>
                <a:gd name="connsiteX157" fmla="*/ 148567 w 211318"/>
                <a:gd name="connsiteY157" fmla="*/ 181339 h 354542"/>
                <a:gd name="connsiteX158" fmla="*/ 146165 w 211318"/>
                <a:gd name="connsiteY158" fmla="*/ 181011 h 354542"/>
                <a:gd name="connsiteX159" fmla="*/ 141236 w 211318"/>
                <a:gd name="connsiteY159" fmla="*/ 178296 h 354542"/>
                <a:gd name="connsiteX160" fmla="*/ 139234 w 211318"/>
                <a:gd name="connsiteY160" fmla="*/ 178046 h 354542"/>
                <a:gd name="connsiteX161" fmla="*/ 138780 w 211318"/>
                <a:gd name="connsiteY161" fmla="*/ 176817 h 354542"/>
                <a:gd name="connsiteX162" fmla="*/ 138889 w 211318"/>
                <a:gd name="connsiteY162" fmla="*/ 174212 h 354542"/>
                <a:gd name="connsiteX163" fmla="*/ 136925 w 211318"/>
                <a:gd name="connsiteY163" fmla="*/ 171114 h 354542"/>
                <a:gd name="connsiteX164" fmla="*/ 136613 w 211318"/>
                <a:gd name="connsiteY164" fmla="*/ 170003 h 354542"/>
                <a:gd name="connsiteX165" fmla="*/ 135987 w 211318"/>
                <a:gd name="connsiteY165" fmla="*/ 169135 h 354542"/>
                <a:gd name="connsiteX166" fmla="*/ 130127 w 211318"/>
                <a:gd name="connsiteY166" fmla="*/ 165763 h 354542"/>
                <a:gd name="connsiteX167" fmla="*/ 129407 w 211318"/>
                <a:gd name="connsiteY167" fmla="*/ 165192 h 354542"/>
                <a:gd name="connsiteX168" fmla="*/ 127608 w 211318"/>
                <a:gd name="connsiteY168" fmla="*/ 162501 h 354542"/>
                <a:gd name="connsiteX169" fmla="*/ 123524 w 211318"/>
                <a:gd name="connsiteY169" fmla="*/ 158667 h 354542"/>
                <a:gd name="connsiteX170" fmla="*/ 122382 w 211318"/>
                <a:gd name="connsiteY170" fmla="*/ 158276 h 354542"/>
                <a:gd name="connsiteX171" fmla="*/ 121138 w 211318"/>
                <a:gd name="connsiteY171" fmla="*/ 158166 h 354542"/>
                <a:gd name="connsiteX172" fmla="*/ 120731 w 211318"/>
                <a:gd name="connsiteY172" fmla="*/ 159137 h 354542"/>
                <a:gd name="connsiteX173" fmla="*/ 121294 w 211318"/>
                <a:gd name="connsiteY173" fmla="*/ 160631 h 354542"/>
                <a:gd name="connsiteX174" fmla="*/ 121521 w 211318"/>
                <a:gd name="connsiteY174" fmla="*/ 161914 h 354542"/>
                <a:gd name="connsiteX175" fmla="*/ 121435 w 211318"/>
                <a:gd name="connsiteY175" fmla="*/ 163259 h 354542"/>
                <a:gd name="connsiteX176" fmla="*/ 121599 w 211318"/>
                <a:gd name="connsiteY176" fmla="*/ 164300 h 354542"/>
                <a:gd name="connsiteX177" fmla="*/ 123532 w 211318"/>
                <a:gd name="connsiteY177" fmla="*/ 166428 h 354542"/>
                <a:gd name="connsiteX178" fmla="*/ 123821 w 211318"/>
                <a:gd name="connsiteY178" fmla="*/ 167429 h 354542"/>
                <a:gd name="connsiteX179" fmla="*/ 125112 w 211318"/>
                <a:gd name="connsiteY179" fmla="*/ 170160 h 354542"/>
                <a:gd name="connsiteX180" fmla="*/ 125269 w 211318"/>
                <a:gd name="connsiteY180" fmla="*/ 173352 h 354542"/>
                <a:gd name="connsiteX181" fmla="*/ 123618 w 211318"/>
                <a:gd name="connsiteY181" fmla="*/ 174674 h 354542"/>
                <a:gd name="connsiteX182" fmla="*/ 121764 w 211318"/>
                <a:gd name="connsiteY182" fmla="*/ 173203 h 354542"/>
                <a:gd name="connsiteX183" fmla="*/ 121701 w 211318"/>
                <a:gd name="connsiteY183" fmla="*/ 171998 h 354542"/>
                <a:gd name="connsiteX184" fmla="*/ 121380 w 211318"/>
                <a:gd name="connsiteY184" fmla="*/ 170879 h 354542"/>
                <a:gd name="connsiteX185" fmla="*/ 119385 w 211318"/>
                <a:gd name="connsiteY185" fmla="*/ 167977 h 354542"/>
                <a:gd name="connsiteX186" fmla="*/ 118712 w 211318"/>
                <a:gd name="connsiteY186" fmla="*/ 167351 h 354542"/>
                <a:gd name="connsiteX187" fmla="*/ 114957 w 211318"/>
                <a:gd name="connsiteY187" fmla="*/ 164488 h 354542"/>
                <a:gd name="connsiteX188" fmla="*/ 112047 w 211318"/>
                <a:gd name="connsiteY188" fmla="*/ 161343 h 354542"/>
                <a:gd name="connsiteX189" fmla="*/ 105577 w 211318"/>
                <a:gd name="connsiteY189" fmla="*/ 157986 h 354542"/>
                <a:gd name="connsiteX190" fmla="*/ 104803 w 211318"/>
                <a:gd name="connsiteY190" fmla="*/ 157806 h 354542"/>
                <a:gd name="connsiteX191" fmla="*/ 103676 w 211318"/>
                <a:gd name="connsiteY191" fmla="*/ 158057 h 354542"/>
                <a:gd name="connsiteX192" fmla="*/ 102620 w 211318"/>
                <a:gd name="connsiteY192" fmla="*/ 158471 h 354542"/>
                <a:gd name="connsiteX193" fmla="*/ 99490 w 211318"/>
                <a:gd name="connsiteY193" fmla="*/ 160130 h 354542"/>
                <a:gd name="connsiteX194" fmla="*/ 98387 w 211318"/>
                <a:gd name="connsiteY194" fmla="*/ 161280 h 354542"/>
                <a:gd name="connsiteX195" fmla="*/ 98286 w 211318"/>
                <a:gd name="connsiteY195" fmla="*/ 163056 h 354542"/>
                <a:gd name="connsiteX196" fmla="*/ 96040 w 211318"/>
                <a:gd name="connsiteY196" fmla="*/ 164464 h 354542"/>
                <a:gd name="connsiteX197" fmla="*/ 92950 w 211318"/>
                <a:gd name="connsiteY197" fmla="*/ 164660 h 354542"/>
                <a:gd name="connsiteX198" fmla="*/ 90579 w 211318"/>
                <a:gd name="connsiteY198" fmla="*/ 163776 h 354542"/>
                <a:gd name="connsiteX199" fmla="*/ 88616 w 211318"/>
                <a:gd name="connsiteY199" fmla="*/ 162008 h 354542"/>
                <a:gd name="connsiteX200" fmla="*/ 86997 w 211318"/>
                <a:gd name="connsiteY200" fmla="*/ 161922 h 354542"/>
                <a:gd name="connsiteX201" fmla="*/ 84986 w 211318"/>
                <a:gd name="connsiteY201" fmla="*/ 159160 h 354542"/>
                <a:gd name="connsiteX202" fmla="*/ 82537 w 211318"/>
                <a:gd name="connsiteY202" fmla="*/ 158808 h 354542"/>
                <a:gd name="connsiteX203" fmla="*/ 80511 w 211318"/>
                <a:gd name="connsiteY203" fmla="*/ 160967 h 354542"/>
                <a:gd name="connsiteX204" fmla="*/ 80080 w 211318"/>
                <a:gd name="connsiteY204" fmla="*/ 156680 h 354542"/>
                <a:gd name="connsiteX205" fmla="*/ 80065 w 211318"/>
                <a:gd name="connsiteY205" fmla="*/ 152346 h 354542"/>
                <a:gd name="connsiteX206" fmla="*/ 80628 w 211318"/>
                <a:gd name="connsiteY206" fmla="*/ 151078 h 354542"/>
                <a:gd name="connsiteX207" fmla="*/ 81638 w 211318"/>
                <a:gd name="connsiteY207" fmla="*/ 150022 h 354542"/>
                <a:gd name="connsiteX208" fmla="*/ 86762 w 211318"/>
                <a:gd name="connsiteY208" fmla="*/ 145469 h 354542"/>
                <a:gd name="connsiteX209" fmla="*/ 87411 w 211318"/>
                <a:gd name="connsiteY209" fmla="*/ 144006 h 354542"/>
                <a:gd name="connsiteX210" fmla="*/ 87192 w 211318"/>
                <a:gd name="connsiteY210" fmla="*/ 142050 h 354542"/>
                <a:gd name="connsiteX211" fmla="*/ 86026 w 211318"/>
                <a:gd name="connsiteY211" fmla="*/ 140454 h 354542"/>
                <a:gd name="connsiteX212" fmla="*/ 84188 w 211318"/>
                <a:gd name="connsiteY212" fmla="*/ 139484 h 354542"/>
                <a:gd name="connsiteX213" fmla="*/ 82068 w 211318"/>
                <a:gd name="connsiteY213" fmla="*/ 139077 h 354542"/>
                <a:gd name="connsiteX214" fmla="*/ 80542 w 211318"/>
                <a:gd name="connsiteY214" fmla="*/ 138185 h 354542"/>
                <a:gd name="connsiteX215" fmla="*/ 79345 w 211318"/>
                <a:gd name="connsiteY215" fmla="*/ 136714 h 354542"/>
                <a:gd name="connsiteX216" fmla="*/ 78531 w 211318"/>
                <a:gd name="connsiteY216" fmla="*/ 139320 h 354542"/>
                <a:gd name="connsiteX217" fmla="*/ 79322 w 211318"/>
                <a:gd name="connsiteY217" fmla="*/ 143185 h 354542"/>
                <a:gd name="connsiteX218" fmla="*/ 79454 w 211318"/>
                <a:gd name="connsiteY218" fmla="*/ 145696 h 354542"/>
                <a:gd name="connsiteX219" fmla="*/ 78727 w 211318"/>
                <a:gd name="connsiteY219" fmla="*/ 146642 h 354542"/>
                <a:gd name="connsiteX220" fmla="*/ 77413 w 211318"/>
                <a:gd name="connsiteY220" fmla="*/ 146666 h 354542"/>
                <a:gd name="connsiteX221" fmla="*/ 76161 w 211318"/>
                <a:gd name="connsiteY221" fmla="*/ 146369 h 354542"/>
                <a:gd name="connsiteX222" fmla="*/ 75230 w 211318"/>
                <a:gd name="connsiteY222" fmla="*/ 145469 h 354542"/>
                <a:gd name="connsiteX223" fmla="*/ 74549 w 211318"/>
                <a:gd name="connsiteY223" fmla="*/ 142872 h 354542"/>
                <a:gd name="connsiteX224" fmla="*/ 72758 w 211318"/>
                <a:gd name="connsiteY224" fmla="*/ 141158 h 354542"/>
                <a:gd name="connsiteX225" fmla="*/ 72030 w 211318"/>
                <a:gd name="connsiteY225" fmla="*/ 138702 h 354542"/>
                <a:gd name="connsiteX226" fmla="*/ 71216 w 211318"/>
                <a:gd name="connsiteY226" fmla="*/ 138350 h 354542"/>
                <a:gd name="connsiteX227" fmla="*/ 69550 w 211318"/>
                <a:gd name="connsiteY227" fmla="*/ 138537 h 354542"/>
                <a:gd name="connsiteX228" fmla="*/ 68322 w 211318"/>
                <a:gd name="connsiteY228" fmla="*/ 137395 h 354542"/>
                <a:gd name="connsiteX229" fmla="*/ 67508 w 211318"/>
                <a:gd name="connsiteY229" fmla="*/ 134524 h 354542"/>
                <a:gd name="connsiteX230" fmla="*/ 67336 w 211318"/>
                <a:gd name="connsiteY230" fmla="*/ 131442 h 354542"/>
                <a:gd name="connsiteX231" fmla="*/ 66640 w 211318"/>
                <a:gd name="connsiteY231" fmla="*/ 128844 h 354542"/>
                <a:gd name="connsiteX232" fmla="*/ 65638 w 211318"/>
                <a:gd name="connsiteY232" fmla="*/ 126333 h 354542"/>
                <a:gd name="connsiteX233" fmla="*/ 65051 w 211318"/>
                <a:gd name="connsiteY233" fmla="*/ 124283 h 354542"/>
                <a:gd name="connsiteX234" fmla="*/ 64152 w 211318"/>
                <a:gd name="connsiteY234" fmla="*/ 115067 h 354542"/>
                <a:gd name="connsiteX235" fmla="*/ 63933 w 211318"/>
                <a:gd name="connsiteY235" fmla="*/ 114222 h 354542"/>
                <a:gd name="connsiteX236" fmla="*/ 63448 w 211318"/>
                <a:gd name="connsiteY236" fmla="*/ 113526 h 354542"/>
                <a:gd name="connsiteX237" fmla="*/ 62313 w 211318"/>
                <a:gd name="connsiteY237" fmla="*/ 112477 h 354542"/>
                <a:gd name="connsiteX238" fmla="*/ 61461 w 211318"/>
                <a:gd name="connsiteY238" fmla="*/ 111194 h 354542"/>
                <a:gd name="connsiteX239" fmla="*/ 61296 w 211318"/>
                <a:gd name="connsiteY239" fmla="*/ 110138 h 354542"/>
                <a:gd name="connsiteX240" fmla="*/ 61531 w 211318"/>
                <a:gd name="connsiteY240" fmla="*/ 105593 h 354542"/>
                <a:gd name="connsiteX241" fmla="*/ 61922 w 211318"/>
                <a:gd name="connsiteY241" fmla="*/ 104498 h 354542"/>
                <a:gd name="connsiteX242" fmla="*/ 62806 w 211318"/>
                <a:gd name="connsiteY242" fmla="*/ 103973 h 354542"/>
                <a:gd name="connsiteX243" fmla="*/ 64019 w 211318"/>
                <a:gd name="connsiteY243" fmla="*/ 104865 h 354542"/>
                <a:gd name="connsiteX244" fmla="*/ 64989 w 211318"/>
                <a:gd name="connsiteY244" fmla="*/ 105968 h 354542"/>
                <a:gd name="connsiteX245" fmla="*/ 66194 w 211318"/>
                <a:gd name="connsiteY245" fmla="*/ 106500 h 354542"/>
                <a:gd name="connsiteX246" fmla="*/ 67258 w 211318"/>
                <a:gd name="connsiteY246" fmla="*/ 107197 h 354542"/>
                <a:gd name="connsiteX247" fmla="*/ 69245 w 211318"/>
                <a:gd name="connsiteY247" fmla="*/ 109888 h 354542"/>
                <a:gd name="connsiteX248" fmla="*/ 70027 w 211318"/>
                <a:gd name="connsiteY248" fmla="*/ 110310 h 354542"/>
                <a:gd name="connsiteX249" fmla="*/ 72476 w 211318"/>
                <a:gd name="connsiteY249" fmla="*/ 110224 h 354542"/>
                <a:gd name="connsiteX250" fmla="*/ 73923 w 211318"/>
                <a:gd name="connsiteY250" fmla="*/ 109888 h 354542"/>
                <a:gd name="connsiteX251" fmla="*/ 74620 w 211318"/>
                <a:gd name="connsiteY251" fmla="*/ 108910 h 354542"/>
                <a:gd name="connsiteX252" fmla="*/ 75066 w 211318"/>
                <a:gd name="connsiteY252" fmla="*/ 107744 h 354542"/>
                <a:gd name="connsiteX253" fmla="*/ 75073 w 211318"/>
                <a:gd name="connsiteY253" fmla="*/ 106367 h 354542"/>
                <a:gd name="connsiteX254" fmla="*/ 73657 w 211318"/>
                <a:gd name="connsiteY254" fmla="*/ 102299 h 354542"/>
                <a:gd name="connsiteX255" fmla="*/ 73227 w 211318"/>
                <a:gd name="connsiteY255" fmla="*/ 99365 h 354542"/>
                <a:gd name="connsiteX256" fmla="*/ 73204 w 211318"/>
                <a:gd name="connsiteY256" fmla="*/ 96721 h 354542"/>
                <a:gd name="connsiteX257" fmla="*/ 73572 w 211318"/>
                <a:gd name="connsiteY257" fmla="*/ 94069 h 354542"/>
                <a:gd name="connsiteX258" fmla="*/ 75503 w 211318"/>
                <a:gd name="connsiteY258" fmla="*/ 89657 h 354542"/>
                <a:gd name="connsiteX259" fmla="*/ 75746 w 211318"/>
                <a:gd name="connsiteY259" fmla="*/ 86590 h 354542"/>
                <a:gd name="connsiteX260" fmla="*/ 75567 w 211318"/>
                <a:gd name="connsiteY260" fmla="*/ 82482 h 354542"/>
                <a:gd name="connsiteX261" fmla="*/ 75903 w 211318"/>
                <a:gd name="connsiteY261" fmla="*/ 80034 h 354542"/>
                <a:gd name="connsiteX262" fmla="*/ 75848 w 211318"/>
                <a:gd name="connsiteY262" fmla="*/ 78625 h 354542"/>
                <a:gd name="connsiteX263" fmla="*/ 74698 w 211318"/>
                <a:gd name="connsiteY263" fmla="*/ 76411 h 354542"/>
                <a:gd name="connsiteX264" fmla="*/ 74393 w 211318"/>
                <a:gd name="connsiteY264" fmla="*/ 74049 h 354542"/>
                <a:gd name="connsiteX265" fmla="*/ 77616 w 211318"/>
                <a:gd name="connsiteY265" fmla="*/ 62024 h 354542"/>
                <a:gd name="connsiteX266" fmla="*/ 78625 w 211318"/>
                <a:gd name="connsiteY266" fmla="*/ 59693 h 354542"/>
                <a:gd name="connsiteX267" fmla="*/ 79361 w 211318"/>
                <a:gd name="connsiteY267" fmla="*/ 57283 h 354542"/>
                <a:gd name="connsiteX268" fmla="*/ 79697 w 211318"/>
                <a:gd name="connsiteY268" fmla="*/ 54083 h 354542"/>
                <a:gd name="connsiteX269" fmla="*/ 82107 w 211318"/>
                <a:gd name="connsiteY269" fmla="*/ 53207 h 354542"/>
                <a:gd name="connsiteX270" fmla="*/ 84399 w 211318"/>
                <a:gd name="connsiteY270" fmla="*/ 51885 h 354542"/>
                <a:gd name="connsiteX271" fmla="*/ 85580 w 211318"/>
                <a:gd name="connsiteY271" fmla="*/ 51987 h 354542"/>
                <a:gd name="connsiteX272" fmla="*/ 86840 w 211318"/>
                <a:gd name="connsiteY272" fmla="*/ 52307 h 354542"/>
                <a:gd name="connsiteX273" fmla="*/ 89609 w 211318"/>
                <a:gd name="connsiteY273" fmla="*/ 51650 h 354542"/>
                <a:gd name="connsiteX274" fmla="*/ 90728 w 211318"/>
                <a:gd name="connsiteY274" fmla="*/ 51611 h 354542"/>
                <a:gd name="connsiteX275" fmla="*/ 111202 w 211318"/>
                <a:gd name="connsiteY275" fmla="*/ 133929 h 354542"/>
                <a:gd name="connsiteX276" fmla="*/ 111601 w 211318"/>
                <a:gd name="connsiteY276" fmla="*/ 134720 h 354542"/>
                <a:gd name="connsiteX277" fmla="*/ 111155 w 211318"/>
                <a:gd name="connsiteY277" fmla="*/ 134680 h 354542"/>
                <a:gd name="connsiteX278" fmla="*/ 110842 w 211318"/>
                <a:gd name="connsiteY278" fmla="*/ 134829 h 354542"/>
                <a:gd name="connsiteX279" fmla="*/ 109809 w 211318"/>
                <a:gd name="connsiteY279" fmla="*/ 136456 h 354542"/>
                <a:gd name="connsiteX280" fmla="*/ 110936 w 211318"/>
                <a:gd name="connsiteY280" fmla="*/ 139468 h 354542"/>
                <a:gd name="connsiteX281" fmla="*/ 110240 w 211318"/>
                <a:gd name="connsiteY281" fmla="*/ 141659 h 354542"/>
                <a:gd name="connsiteX282" fmla="*/ 108988 w 211318"/>
                <a:gd name="connsiteY282" fmla="*/ 141800 h 354542"/>
                <a:gd name="connsiteX283" fmla="*/ 108495 w 211318"/>
                <a:gd name="connsiteY283" fmla="*/ 141565 h 354542"/>
                <a:gd name="connsiteX284" fmla="*/ 108753 w 211318"/>
                <a:gd name="connsiteY284" fmla="*/ 140478 h 354542"/>
                <a:gd name="connsiteX285" fmla="*/ 109020 w 211318"/>
                <a:gd name="connsiteY285" fmla="*/ 139985 h 354542"/>
                <a:gd name="connsiteX286" fmla="*/ 108769 w 211318"/>
                <a:gd name="connsiteY286" fmla="*/ 138553 h 354542"/>
                <a:gd name="connsiteX287" fmla="*/ 108026 w 211318"/>
                <a:gd name="connsiteY287" fmla="*/ 137653 h 354542"/>
                <a:gd name="connsiteX288" fmla="*/ 107431 w 211318"/>
                <a:gd name="connsiteY288" fmla="*/ 135909 h 354542"/>
                <a:gd name="connsiteX289" fmla="*/ 106516 w 211318"/>
                <a:gd name="connsiteY289" fmla="*/ 134860 h 354542"/>
                <a:gd name="connsiteX290" fmla="*/ 106946 w 211318"/>
                <a:gd name="connsiteY290" fmla="*/ 133178 h 354542"/>
                <a:gd name="connsiteX291" fmla="*/ 109841 w 211318"/>
                <a:gd name="connsiteY291" fmla="*/ 132991 h 354542"/>
                <a:gd name="connsiteX292" fmla="*/ 111202 w 211318"/>
                <a:gd name="connsiteY292" fmla="*/ 133929 h 354542"/>
                <a:gd name="connsiteX293" fmla="*/ 114308 w 211318"/>
                <a:gd name="connsiteY293" fmla="*/ 155483 h 354542"/>
                <a:gd name="connsiteX294" fmla="*/ 114238 w 211318"/>
                <a:gd name="connsiteY294" fmla="*/ 156398 h 354542"/>
                <a:gd name="connsiteX295" fmla="*/ 109504 w 211318"/>
                <a:gd name="connsiteY295" fmla="*/ 153066 h 354542"/>
                <a:gd name="connsiteX296" fmla="*/ 109286 w 211318"/>
                <a:gd name="connsiteY296" fmla="*/ 152494 h 354542"/>
                <a:gd name="connsiteX297" fmla="*/ 109277 w 211318"/>
                <a:gd name="connsiteY297" fmla="*/ 151962 h 354542"/>
                <a:gd name="connsiteX298" fmla="*/ 109567 w 211318"/>
                <a:gd name="connsiteY298" fmla="*/ 151430 h 354542"/>
                <a:gd name="connsiteX299" fmla="*/ 114308 w 211318"/>
                <a:gd name="connsiteY299" fmla="*/ 155483 h 354542"/>
                <a:gd name="connsiteX300" fmla="*/ 162133 w 211318"/>
                <a:gd name="connsiteY300" fmla="*/ 164840 h 354542"/>
                <a:gd name="connsiteX301" fmla="*/ 161554 w 211318"/>
                <a:gd name="connsiteY301" fmla="*/ 166295 h 354542"/>
                <a:gd name="connsiteX302" fmla="*/ 160834 w 211318"/>
                <a:gd name="connsiteY302" fmla="*/ 165779 h 354542"/>
                <a:gd name="connsiteX303" fmla="*/ 159817 w 211318"/>
                <a:gd name="connsiteY303" fmla="*/ 165865 h 354542"/>
                <a:gd name="connsiteX304" fmla="*/ 158221 w 211318"/>
                <a:gd name="connsiteY304" fmla="*/ 167101 h 354542"/>
                <a:gd name="connsiteX305" fmla="*/ 155623 w 211318"/>
                <a:gd name="connsiteY305" fmla="*/ 165442 h 354542"/>
                <a:gd name="connsiteX306" fmla="*/ 155224 w 211318"/>
                <a:gd name="connsiteY306" fmla="*/ 164143 h 354542"/>
                <a:gd name="connsiteX307" fmla="*/ 157078 w 211318"/>
                <a:gd name="connsiteY307" fmla="*/ 161288 h 354542"/>
                <a:gd name="connsiteX308" fmla="*/ 157063 w 211318"/>
                <a:gd name="connsiteY308" fmla="*/ 157040 h 354542"/>
                <a:gd name="connsiteX309" fmla="*/ 157744 w 211318"/>
                <a:gd name="connsiteY309" fmla="*/ 155991 h 354542"/>
                <a:gd name="connsiteX310" fmla="*/ 158456 w 211318"/>
                <a:gd name="connsiteY310" fmla="*/ 155240 h 354542"/>
                <a:gd name="connsiteX311" fmla="*/ 159301 w 211318"/>
                <a:gd name="connsiteY311" fmla="*/ 154834 h 354542"/>
                <a:gd name="connsiteX312" fmla="*/ 161131 w 211318"/>
                <a:gd name="connsiteY312" fmla="*/ 157767 h 354542"/>
                <a:gd name="connsiteX313" fmla="*/ 161757 w 211318"/>
                <a:gd name="connsiteY313" fmla="*/ 158127 h 354542"/>
                <a:gd name="connsiteX314" fmla="*/ 163525 w 211318"/>
                <a:gd name="connsiteY314" fmla="*/ 159473 h 354542"/>
                <a:gd name="connsiteX315" fmla="*/ 163063 w 211318"/>
                <a:gd name="connsiteY315" fmla="*/ 162188 h 354542"/>
                <a:gd name="connsiteX316" fmla="*/ 163228 w 211318"/>
                <a:gd name="connsiteY316" fmla="*/ 163776 h 354542"/>
                <a:gd name="connsiteX317" fmla="*/ 162133 w 211318"/>
                <a:gd name="connsiteY317" fmla="*/ 164840 h 354542"/>
                <a:gd name="connsiteX318" fmla="*/ 72500 w 211318"/>
                <a:gd name="connsiteY318" fmla="*/ 162180 h 354542"/>
                <a:gd name="connsiteX319" fmla="*/ 72531 w 211318"/>
                <a:gd name="connsiteY319" fmla="*/ 163697 h 354542"/>
                <a:gd name="connsiteX320" fmla="*/ 68830 w 211318"/>
                <a:gd name="connsiteY320" fmla="*/ 161460 h 354542"/>
                <a:gd name="connsiteX321" fmla="*/ 68721 w 211318"/>
                <a:gd name="connsiteY321" fmla="*/ 160686 h 354542"/>
                <a:gd name="connsiteX322" fmla="*/ 68815 w 211318"/>
                <a:gd name="connsiteY322" fmla="*/ 160107 h 354542"/>
                <a:gd name="connsiteX323" fmla="*/ 69198 w 211318"/>
                <a:gd name="connsiteY323" fmla="*/ 159762 h 354542"/>
                <a:gd name="connsiteX324" fmla="*/ 71185 w 211318"/>
                <a:gd name="connsiteY324" fmla="*/ 160599 h 354542"/>
                <a:gd name="connsiteX325" fmla="*/ 72500 w 211318"/>
                <a:gd name="connsiteY325" fmla="*/ 162180 h 354542"/>
                <a:gd name="connsiteX326" fmla="*/ 108589 w 211318"/>
                <a:gd name="connsiteY326" fmla="*/ 166905 h 354542"/>
                <a:gd name="connsiteX327" fmla="*/ 109950 w 211318"/>
                <a:gd name="connsiteY327" fmla="*/ 166968 h 354542"/>
                <a:gd name="connsiteX328" fmla="*/ 110373 w 211318"/>
                <a:gd name="connsiteY328" fmla="*/ 166757 h 354542"/>
                <a:gd name="connsiteX329" fmla="*/ 112978 w 211318"/>
                <a:gd name="connsiteY329" fmla="*/ 168634 h 354542"/>
                <a:gd name="connsiteX330" fmla="*/ 112821 w 211318"/>
                <a:gd name="connsiteY330" fmla="*/ 169589 h 354542"/>
                <a:gd name="connsiteX331" fmla="*/ 113150 w 211318"/>
                <a:gd name="connsiteY331" fmla="*/ 170840 h 354542"/>
                <a:gd name="connsiteX332" fmla="*/ 111663 w 211318"/>
                <a:gd name="connsiteY332" fmla="*/ 172999 h 354542"/>
                <a:gd name="connsiteX333" fmla="*/ 111398 w 211318"/>
                <a:gd name="connsiteY333" fmla="*/ 173727 h 354542"/>
                <a:gd name="connsiteX334" fmla="*/ 110576 w 211318"/>
                <a:gd name="connsiteY334" fmla="*/ 174431 h 354542"/>
                <a:gd name="connsiteX335" fmla="*/ 107752 w 211318"/>
                <a:gd name="connsiteY335" fmla="*/ 172710 h 354542"/>
                <a:gd name="connsiteX336" fmla="*/ 106719 w 211318"/>
                <a:gd name="connsiteY336" fmla="*/ 171662 h 354542"/>
                <a:gd name="connsiteX337" fmla="*/ 106414 w 211318"/>
                <a:gd name="connsiteY337" fmla="*/ 169518 h 354542"/>
                <a:gd name="connsiteX338" fmla="*/ 107541 w 211318"/>
                <a:gd name="connsiteY338" fmla="*/ 166334 h 354542"/>
                <a:gd name="connsiteX339" fmla="*/ 108589 w 211318"/>
                <a:gd name="connsiteY339" fmla="*/ 166905 h 354542"/>
                <a:gd name="connsiteX340" fmla="*/ 82013 w 211318"/>
                <a:gd name="connsiteY340" fmla="*/ 168266 h 354542"/>
                <a:gd name="connsiteX341" fmla="*/ 83132 w 211318"/>
                <a:gd name="connsiteY341" fmla="*/ 168454 h 354542"/>
                <a:gd name="connsiteX342" fmla="*/ 86644 w 211318"/>
                <a:gd name="connsiteY342" fmla="*/ 167781 h 354542"/>
                <a:gd name="connsiteX343" fmla="*/ 88084 w 211318"/>
                <a:gd name="connsiteY343" fmla="*/ 168118 h 354542"/>
                <a:gd name="connsiteX344" fmla="*/ 89046 w 211318"/>
                <a:gd name="connsiteY344" fmla="*/ 169409 h 354542"/>
                <a:gd name="connsiteX345" fmla="*/ 90243 w 211318"/>
                <a:gd name="connsiteY345" fmla="*/ 169808 h 354542"/>
                <a:gd name="connsiteX346" fmla="*/ 91190 w 211318"/>
                <a:gd name="connsiteY346" fmla="*/ 170465 h 354542"/>
                <a:gd name="connsiteX347" fmla="*/ 92958 w 211318"/>
                <a:gd name="connsiteY347" fmla="*/ 169322 h 354542"/>
                <a:gd name="connsiteX348" fmla="*/ 94749 w 211318"/>
                <a:gd name="connsiteY348" fmla="*/ 170629 h 354542"/>
                <a:gd name="connsiteX349" fmla="*/ 96337 w 211318"/>
                <a:gd name="connsiteY349" fmla="*/ 173070 h 354542"/>
                <a:gd name="connsiteX350" fmla="*/ 98207 w 211318"/>
                <a:gd name="connsiteY350" fmla="*/ 174799 h 354542"/>
                <a:gd name="connsiteX351" fmla="*/ 99983 w 211318"/>
                <a:gd name="connsiteY351" fmla="*/ 176082 h 354542"/>
                <a:gd name="connsiteX352" fmla="*/ 100328 w 211318"/>
                <a:gd name="connsiteY352" fmla="*/ 177029 h 354542"/>
                <a:gd name="connsiteX353" fmla="*/ 99256 w 211318"/>
                <a:gd name="connsiteY353" fmla="*/ 178586 h 354542"/>
                <a:gd name="connsiteX354" fmla="*/ 98927 w 211318"/>
                <a:gd name="connsiteY354" fmla="*/ 180549 h 354542"/>
                <a:gd name="connsiteX355" fmla="*/ 99037 w 211318"/>
                <a:gd name="connsiteY355" fmla="*/ 182669 h 354542"/>
                <a:gd name="connsiteX356" fmla="*/ 100374 w 211318"/>
                <a:gd name="connsiteY356" fmla="*/ 187121 h 354542"/>
                <a:gd name="connsiteX357" fmla="*/ 99905 w 211318"/>
                <a:gd name="connsiteY357" fmla="*/ 188326 h 354542"/>
                <a:gd name="connsiteX358" fmla="*/ 98559 w 211318"/>
                <a:gd name="connsiteY358" fmla="*/ 190031 h 354542"/>
                <a:gd name="connsiteX359" fmla="*/ 97550 w 211318"/>
                <a:gd name="connsiteY359" fmla="*/ 191924 h 354542"/>
                <a:gd name="connsiteX360" fmla="*/ 97683 w 211318"/>
                <a:gd name="connsiteY360" fmla="*/ 192691 h 354542"/>
                <a:gd name="connsiteX361" fmla="*/ 97284 w 211318"/>
                <a:gd name="connsiteY361" fmla="*/ 193317 h 354542"/>
                <a:gd name="connsiteX362" fmla="*/ 97159 w 211318"/>
                <a:gd name="connsiteY362" fmla="*/ 194655 h 354542"/>
                <a:gd name="connsiteX363" fmla="*/ 96337 w 211318"/>
                <a:gd name="connsiteY363" fmla="*/ 194373 h 354542"/>
                <a:gd name="connsiteX364" fmla="*/ 95579 w 211318"/>
                <a:gd name="connsiteY364" fmla="*/ 194584 h 354542"/>
                <a:gd name="connsiteX365" fmla="*/ 94843 w 211318"/>
                <a:gd name="connsiteY365" fmla="*/ 195187 h 354542"/>
                <a:gd name="connsiteX366" fmla="*/ 93701 w 211318"/>
                <a:gd name="connsiteY366" fmla="*/ 196478 h 354542"/>
                <a:gd name="connsiteX367" fmla="*/ 91910 w 211318"/>
                <a:gd name="connsiteY367" fmla="*/ 196087 h 354542"/>
                <a:gd name="connsiteX368" fmla="*/ 91073 w 211318"/>
                <a:gd name="connsiteY368" fmla="*/ 195703 h 354542"/>
                <a:gd name="connsiteX369" fmla="*/ 90869 w 211318"/>
                <a:gd name="connsiteY369" fmla="*/ 194584 h 354542"/>
                <a:gd name="connsiteX370" fmla="*/ 90337 w 211318"/>
                <a:gd name="connsiteY370" fmla="*/ 193794 h 354542"/>
                <a:gd name="connsiteX371" fmla="*/ 89570 w 211318"/>
                <a:gd name="connsiteY371" fmla="*/ 193325 h 354542"/>
                <a:gd name="connsiteX372" fmla="*/ 87685 w 211318"/>
                <a:gd name="connsiteY372" fmla="*/ 191392 h 354542"/>
                <a:gd name="connsiteX373" fmla="*/ 86801 w 211318"/>
                <a:gd name="connsiteY373" fmla="*/ 189937 h 354542"/>
                <a:gd name="connsiteX374" fmla="*/ 86785 w 211318"/>
                <a:gd name="connsiteY374" fmla="*/ 188388 h 354542"/>
                <a:gd name="connsiteX375" fmla="*/ 86292 w 211318"/>
                <a:gd name="connsiteY375" fmla="*/ 186941 h 354542"/>
                <a:gd name="connsiteX376" fmla="*/ 85314 w 211318"/>
                <a:gd name="connsiteY376" fmla="*/ 185650 h 354542"/>
                <a:gd name="connsiteX377" fmla="*/ 84024 w 211318"/>
                <a:gd name="connsiteY377" fmla="*/ 184657 h 354542"/>
                <a:gd name="connsiteX378" fmla="*/ 83593 w 211318"/>
                <a:gd name="connsiteY378" fmla="*/ 183702 h 354542"/>
                <a:gd name="connsiteX379" fmla="*/ 83429 w 211318"/>
                <a:gd name="connsiteY379" fmla="*/ 182575 h 354542"/>
                <a:gd name="connsiteX380" fmla="*/ 83312 w 211318"/>
                <a:gd name="connsiteY380" fmla="*/ 179689 h 354542"/>
                <a:gd name="connsiteX381" fmla="*/ 81489 w 211318"/>
                <a:gd name="connsiteY381" fmla="*/ 176090 h 354542"/>
                <a:gd name="connsiteX382" fmla="*/ 80847 w 211318"/>
                <a:gd name="connsiteY382" fmla="*/ 175229 h 354542"/>
                <a:gd name="connsiteX383" fmla="*/ 79134 w 211318"/>
                <a:gd name="connsiteY383" fmla="*/ 174337 h 354542"/>
                <a:gd name="connsiteX384" fmla="*/ 77702 w 211318"/>
                <a:gd name="connsiteY384" fmla="*/ 173187 h 354542"/>
                <a:gd name="connsiteX385" fmla="*/ 77100 w 211318"/>
                <a:gd name="connsiteY385" fmla="*/ 172045 h 354542"/>
                <a:gd name="connsiteX386" fmla="*/ 76544 w 211318"/>
                <a:gd name="connsiteY386" fmla="*/ 170199 h 354542"/>
                <a:gd name="connsiteX387" fmla="*/ 76161 w 211318"/>
                <a:gd name="connsiteY387" fmla="*/ 169933 h 354542"/>
                <a:gd name="connsiteX388" fmla="*/ 75050 w 211318"/>
                <a:gd name="connsiteY388" fmla="*/ 170019 h 354542"/>
                <a:gd name="connsiteX389" fmla="*/ 73970 w 211318"/>
                <a:gd name="connsiteY389" fmla="*/ 169776 h 354542"/>
                <a:gd name="connsiteX390" fmla="*/ 74283 w 211318"/>
                <a:gd name="connsiteY390" fmla="*/ 168423 h 354542"/>
                <a:gd name="connsiteX391" fmla="*/ 75355 w 211318"/>
                <a:gd name="connsiteY391" fmla="*/ 167437 h 354542"/>
                <a:gd name="connsiteX392" fmla="*/ 76826 w 211318"/>
                <a:gd name="connsiteY392" fmla="*/ 167312 h 354542"/>
                <a:gd name="connsiteX393" fmla="*/ 80894 w 211318"/>
                <a:gd name="connsiteY393" fmla="*/ 167867 h 354542"/>
                <a:gd name="connsiteX394" fmla="*/ 82013 w 211318"/>
                <a:gd name="connsiteY394" fmla="*/ 168266 h 354542"/>
                <a:gd name="connsiteX395" fmla="*/ 138600 w 211318"/>
                <a:gd name="connsiteY395" fmla="*/ 182294 h 354542"/>
                <a:gd name="connsiteX396" fmla="*/ 140469 w 211318"/>
                <a:gd name="connsiteY396" fmla="*/ 185713 h 354542"/>
                <a:gd name="connsiteX397" fmla="*/ 138428 w 211318"/>
                <a:gd name="connsiteY397" fmla="*/ 183381 h 354542"/>
                <a:gd name="connsiteX398" fmla="*/ 136057 w 211318"/>
                <a:gd name="connsiteY398" fmla="*/ 181793 h 354542"/>
                <a:gd name="connsiteX399" fmla="*/ 133601 w 211318"/>
                <a:gd name="connsiteY399" fmla="*/ 179165 h 354542"/>
                <a:gd name="connsiteX400" fmla="*/ 131825 w 211318"/>
                <a:gd name="connsiteY400" fmla="*/ 178241 h 354542"/>
                <a:gd name="connsiteX401" fmla="*/ 131285 w 211318"/>
                <a:gd name="connsiteY401" fmla="*/ 177709 h 354542"/>
                <a:gd name="connsiteX402" fmla="*/ 131473 w 211318"/>
                <a:gd name="connsiteY402" fmla="*/ 176622 h 354542"/>
                <a:gd name="connsiteX403" fmla="*/ 132779 w 211318"/>
                <a:gd name="connsiteY403" fmla="*/ 176418 h 354542"/>
                <a:gd name="connsiteX404" fmla="*/ 133358 w 211318"/>
                <a:gd name="connsiteY404" fmla="*/ 176481 h 354542"/>
                <a:gd name="connsiteX405" fmla="*/ 136933 w 211318"/>
                <a:gd name="connsiteY405" fmla="*/ 181136 h 354542"/>
                <a:gd name="connsiteX406" fmla="*/ 138600 w 211318"/>
                <a:gd name="connsiteY406" fmla="*/ 182294 h 354542"/>
                <a:gd name="connsiteX407" fmla="*/ 149443 w 211318"/>
                <a:gd name="connsiteY407" fmla="*/ 191228 h 354542"/>
                <a:gd name="connsiteX408" fmla="*/ 149521 w 211318"/>
                <a:gd name="connsiteY408" fmla="*/ 193184 h 354542"/>
                <a:gd name="connsiteX409" fmla="*/ 148700 w 211318"/>
                <a:gd name="connsiteY409" fmla="*/ 192464 h 354542"/>
                <a:gd name="connsiteX410" fmla="*/ 146048 w 211318"/>
                <a:gd name="connsiteY410" fmla="*/ 188623 h 354542"/>
                <a:gd name="connsiteX411" fmla="*/ 145312 w 211318"/>
                <a:gd name="connsiteY411" fmla="*/ 187223 h 354542"/>
                <a:gd name="connsiteX412" fmla="*/ 146063 w 211318"/>
                <a:gd name="connsiteY412" fmla="*/ 186292 h 354542"/>
                <a:gd name="connsiteX413" fmla="*/ 147980 w 211318"/>
                <a:gd name="connsiteY413" fmla="*/ 187723 h 354542"/>
                <a:gd name="connsiteX414" fmla="*/ 149443 w 211318"/>
                <a:gd name="connsiteY414" fmla="*/ 191228 h 354542"/>
                <a:gd name="connsiteX415" fmla="*/ 112524 w 211318"/>
                <a:gd name="connsiteY415" fmla="*/ 193442 h 354542"/>
                <a:gd name="connsiteX416" fmla="*/ 110756 w 211318"/>
                <a:gd name="connsiteY416" fmla="*/ 199005 h 354542"/>
                <a:gd name="connsiteX417" fmla="*/ 109583 w 211318"/>
                <a:gd name="connsiteY417" fmla="*/ 197088 h 354542"/>
                <a:gd name="connsiteX418" fmla="*/ 110060 w 211318"/>
                <a:gd name="connsiteY418" fmla="*/ 195883 h 354542"/>
                <a:gd name="connsiteX419" fmla="*/ 109043 w 211318"/>
                <a:gd name="connsiteY419" fmla="*/ 194882 h 354542"/>
                <a:gd name="connsiteX420" fmla="*/ 108777 w 211318"/>
                <a:gd name="connsiteY420" fmla="*/ 193966 h 354542"/>
                <a:gd name="connsiteX421" fmla="*/ 109168 w 211318"/>
                <a:gd name="connsiteY421" fmla="*/ 192761 h 354542"/>
                <a:gd name="connsiteX422" fmla="*/ 110232 w 211318"/>
                <a:gd name="connsiteY422" fmla="*/ 191643 h 354542"/>
                <a:gd name="connsiteX423" fmla="*/ 110498 w 211318"/>
                <a:gd name="connsiteY423" fmla="*/ 187997 h 354542"/>
                <a:gd name="connsiteX424" fmla="*/ 112743 w 211318"/>
                <a:gd name="connsiteY424" fmla="*/ 186831 h 354542"/>
                <a:gd name="connsiteX425" fmla="*/ 113643 w 211318"/>
                <a:gd name="connsiteY425" fmla="*/ 186785 h 354542"/>
                <a:gd name="connsiteX426" fmla="*/ 113322 w 211318"/>
                <a:gd name="connsiteY426" fmla="*/ 187676 h 354542"/>
                <a:gd name="connsiteX427" fmla="*/ 113353 w 211318"/>
                <a:gd name="connsiteY427" fmla="*/ 189358 h 354542"/>
                <a:gd name="connsiteX428" fmla="*/ 112524 w 211318"/>
                <a:gd name="connsiteY428" fmla="*/ 193442 h 354542"/>
                <a:gd name="connsiteX429" fmla="*/ 117281 w 211318"/>
                <a:gd name="connsiteY429" fmla="*/ 189554 h 354542"/>
                <a:gd name="connsiteX430" fmla="*/ 116600 w 211318"/>
                <a:gd name="connsiteY430" fmla="*/ 190234 h 354542"/>
                <a:gd name="connsiteX431" fmla="*/ 116185 w 211318"/>
                <a:gd name="connsiteY431" fmla="*/ 190125 h 354542"/>
                <a:gd name="connsiteX432" fmla="*/ 115904 w 211318"/>
                <a:gd name="connsiteY432" fmla="*/ 188920 h 354542"/>
                <a:gd name="connsiteX433" fmla="*/ 116561 w 211318"/>
                <a:gd name="connsiteY433" fmla="*/ 188114 h 354542"/>
                <a:gd name="connsiteX434" fmla="*/ 116772 w 211318"/>
                <a:gd name="connsiteY434" fmla="*/ 188193 h 354542"/>
                <a:gd name="connsiteX435" fmla="*/ 117281 w 211318"/>
                <a:gd name="connsiteY435" fmla="*/ 189554 h 354542"/>
                <a:gd name="connsiteX436" fmla="*/ 148144 w 211318"/>
                <a:gd name="connsiteY436" fmla="*/ 194952 h 354542"/>
                <a:gd name="connsiteX437" fmla="*/ 152354 w 211318"/>
                <a:gd name="connsiteY437" fmla="*/ 197589 h 354542"/>
                <a:gd name="connsiteX438" fmla="*/ 155256 w 211318"/>
                <a:gd name="connsiteY438" fmla="*/ 202103 h 354542"/>
                <a:gd name="connsiteX439" fmla="*/ 155592 w 211318"/>
                <a:gd name="connsiteY439" fmla="*/ 205561 h 354542"/>
                <a:gd name="connsiteX440" fmla="*/ 155373 w 211318"/>
                <a:gd name="connsiteY440" fmla="*/ 206875 h 354542"/>
                <a:gd name="connsiteX441" fmla="*/ 153989 w 211318"/>
                <a:gd name="connsiteY441" fmla="*/ 205396 h 354542"/>
                <a:gd name="connsiteX442" fmla="*/ 151023 w 211318"/>
                <a:gd name="connsiteY442" fmla="*/ 203284 h 354542"/>
                <a:gd name="connsiteX443" fmla="*/ 148966 w 211318"/>
                <a:gd name="connsiteY443" fmla="*/ 202815 h 354542"/>
                <a:gd name="connsiteX444" fmla="*/ 148332 w 211318"/>
                <a:gd name="connsiteY444" fmla="*/ 202431 h 354542"/>
                <a:gd name="connsiteX445" fmla="*/ 148567 w 211318"/>
                <a:gd name="connsiteY445" fmla="*/ 201289 h 354542"/>
                <a:gd name="connsiteX446" fmla="*/ 147221 w 211318"/>
                <a:gd name="connsiteY446" fmla="*/ 200233 h 354542"/>
                <a:gd name="connsiteX447" fmla="*/ 147065 w 211318"/>
                <a:gd name="connsiteY447" fmla="*/ 199803 h 354542"/>
                <a:gd name="connsiteX448" fmla="*/ 145844 w 211318"/>
                <a:gd name="connsiteY448" fmla="*/ 199333 h 354542"/>
                <a:gd name="connsiteX449" fmla="*/ 144060 w 211318"/>
                <a:gd name="connsiteY449" fmla="*/ 196963 h 354542"/>
                <a:gd name="connsiteX450" fmla="*/ 142801 w 211318"/>
                <a:gd name="connsiteY450" fmla="*/ 196517 h 354542"/>
                <a:gd name="connsiteX451" fmla="*/ 141604 w 211318"/>
                <a:gd name="connsiteY451" fmla="*/ 197017 h 354542"/>
                <a:gd name="connsiteX452" fmla="*/ 138834 w 211318"/>
                <a:gd name="connsiteY452" fmla="*/ 200538 h 354542"/>
                <a:gd name="connsiteX453" fmla="*/ 135869 w 211318"/>
                <a:gd name="connsiteY453" fmla="*/ 203010 h 354542"/>
                <a:gd name="connsiteX454" fmla="*/ 135830 w 211318"/>
                <a:gd name="connsiteY454" fmla="*/ 202064 h 354542"/>
                <a:gd name="connsiteX455" fmla="*/ 137027 w 211318"/>
                <a:gd name="connsiteY455" fmla="*/ 198973 h 354542"/>
                <a:gd name="connsiteX456" fmla="*/ 137794 w 211318"/>
                <a:gd name="connsiteY456" fmla="*/ 194029 h 354542"/>
                <a:gd name="connsiteX457" fmla="*/ 138279 w 211318"/>
                <a:gd name="connsiteY457" fmla="*/ 192527 h 354542"/>
                <a:gd name="connsiteX458" fmla="*/ 137676 w 211318"/>
                <a:gd name="connsiteY458" fmla="*/ 190305 h 354542"/>
                <a:gd name="connsiteX459" fmla="*/ 137598 w 211318"/>
                <a:gd name="connsiteY459" fmla="*/ 188326 h 354542"/>
                <a:gd name="connsiteX460" fmla="*/ 139812 w 211318"/>
                <a:gd name="connsiteY460" fmla="*/ 189241 h 354542"/>
                <a:gd name="connsiteX461" fmla="*/ 142582 w 211318"/>
                <a:gd name="connsiteY461" fmla="*/ 190164 h 354542"/>
                <a:gd name="connsiteX462" fmla="*/ 144694 w 211318"/>
                <a:gd name="connsiteY462" fmla="*/ 191424 h 354542"/>
                <a:gd name="connsiteX463" fmla="*/ 145038 w 211318"/>
                <a:gd name="connsiteY463" fmla="*/ 192269 h 354542"/>
                <a:gd name="connsiteX464" fmla="*/ 148144 w 211318"/>
                <a:gd name="connsiteY464" fmla="*/ 194952 h 354542"/>
                <a:gd name="connsiteX465" fmla="*/ 181590 w 211318"/>
                <a:gd name="connsiteY465" fmla="*/ 189577 h 354542"/>
                <a:gd name="connsiteX466" fmla="*/ 183139 w 211318"/>
                <a:gd name="connsiteY466" fmla="*/ 191400 h 354542"/>
                <a:gd name="connsiteX467" fmla="*/ 183522 w 211318"/>
                <a:gd name="connsiteY467" fmla="*/ 192715 h 354542"/>
                <a:gd name="connsiteX468" fmla="*/ 183357 w 211318"/>
                <a:gd name="connsiteY468" fmla="*/ 194177 h 354542"/>
                <a:gd name="connsiteX469" fmla="*/ 184062 w 211318"/>
                <a:gd name="connsiteY469" fmla="*/ 194827 h 354542"/>
                <a:gd name="connsiteX470" fmla="*/ 185306 w 211318"/>
                <a:gd name="connsiteY470" fmla="*/ 194999 h 354542"/>
                <a:gd name="connsiteX471" fmla="*/ 186894 w 211318"/>
                <a:gd name="connsiteY471" fmla="*/ 195734 h 354542"/>
                <a:gd name="connsiteX472" fmla="*/ 188083 w 211318"/>
                <a:gd name="connsiteY472" fmla="*/ 197088 h 354542"/>
                <a:gd name="connsiteX473" fmla="*/ 187371 w 211318"/>
                <a:gd name="connsiteY473" fmla="*/ 198324 h 354542"/>
                <a:gd name="connsiteX474" fmla="*/ 187590 w 211318"/>
                <a:gd name="connsiteY474" fmla="*/ 200131 h 354542"/>
                <a:gd name="connsiteX475" fmla="*/ 186346 w 211318"/>
                <a:gd name="connsiteY475" fmla="*/ 202408 h 354542"/>
                <a:gd name="connsiteX476" fmla="*/ 186510 w 211318"/>
                <a:gd name="connsiteY476" fmla="*/ 206445 h 354542"/>
                <a:gd name="connsiteX477" fmla="*/ 187230 w 211318"/>
                <a:gd name="connsiteY477" fmla="*/ 207736 h 354542"/>
                <a:gd name="connsiteX478" fmla="*/ 187301 w 211318"/>
                <a:gd name="connsiteY478" fmla="*/ 209034 h 354542"/>
                <a:gd name="connsiteX479" fmla="*/ 187121 w 211318"/>
                <a:gd name="connsiteY479" fmla="*/ 210395 h 354542"/>
                <a:gd name="connsiteX480" fmla="*/ 187426 w 211318"/>
                <a:gd name="connsiteY480" fmla="*/ 211514 h 354542"/>
                <a:gd name="connsiteX481" fmla="*/ 189342 w 211318"/>
                <a:gd name="connsiteY481" fmla="*/ 215207 h 354542"/>
                <a:gd name="connsiteX482" fmla="*/ 189694 w 211318"/>
                <a:gd name="connsiteY482" fmla="*/ 216435 h 354542"/>
                <a:gd name="connsiteX483" fmla="*/ 189108 w 211318"/>
                <a:gd name="connsiteY483" fmla="*/ 217405 h 354542"/>
                <a:gd name="connsiteX484" fmla="*/ 188920 w 211318"/>
                <a:gd name="connsiteY484" fmla="*/ 218328 h 354542"/>
                <a:gd name="connsiteX485" fmla="*/ 190101 w 211318"/>
                <a:gd name="connsiteY485" fmla="*/ 218422 h 354542"/>
                <a:gd name="connsiteX486" fmla="*/ 191783 w 211318"/>
                <a:gd name="connsiteY486" fmla="*/ 219956 h 354542"/>
                <a:gd name="connsiteX487" fmla="*/ 192777 w 211318"/>
                <a:gd name="connsiteY487" fmla="*/ 221982 h 354542"/>
                <a:gd name="connsiteX488" fmla="*/ 192480 w 211318"/>
                <a:gd name="connsiteY488" fmla="*/ 222514 h 354542"/>
                <a:gd name="connsiteX489" fmla="*/ 191134 w 211318"/>
                <a:gd name="connsiteY489" fmla="*/ 220926 h 354542"/>
                <a:gd name="connsiteX490" fmla="*/ 190117 w 211318"/>
                <a:gd name="connsiteY490" fmla="*/ 220676 h 354542"/>
                <a:gd name="connsiteX491" fmla="*/ 185807 w 211318"/>
                <a:gd name="connsiteY491" fmla="*/ 221106 h 354542"/>
                <a:gd name="connsiteX492" fmla="*/ 183162 w 211318"/>
                <a:gd name="connsiteY492" fmla="*/ 220449 h 354542"/>
                <a:gd name="connsiteX493" fmla="*/ 181449 w 211318"/>
                <a:gd name="connsiteY493" fmla="*/ 220386 h 354542"/>
                <a:gd name="connsiteX494" fmla="*/ 179736 w 211318"/>
                <a:gd name="connsiteY494" fmla="*/ 217671 h 354542"/>
                <a:gd name="connsiteX495" fmla="*/ 178249 w 211318"/>
                <a:gd name="connsiteY495" fmla="*/ 217218 h 354542"/>
                <a:gd name="connsiteX496" fmla="*/ 177075 w 211318"/>
                <a:gd name="connsiteY496" fmla="*/ 216021 h 354542"/>
                <a:gd name="connsiteX497" fmla="*/ 175120 w 211318"/>
                <a:gd name="connsiteY497" fmla="*/ 212946 h 354542"/>
                <a:gd name="connsiteX498" fmla="*/ 174502 w 211318"/>
                <a:gd name="connsiteY498" fmla="*/ 211186 h 354542"/>
                <a:gd name="connsiteX499" fmla="*/ 175863 w 211318"/>
                <a:gd name="connsiteY499" fmla="*/ 209402 h 354542"/>
                <a:gd name="connsiteX500" fmla="*/ 176293 w 211318"/>
                <a:gd name="connsiteY500" fmla="*/ 207978 h 354542"/>
                <a:gd name="connsiteX501" fmla="*/ 176215 w 211318"/>
                <a:gd name="connsiteY501" fmla="*/ 206585 h 354542"/>
                <a:gd name="connsiteX502" fmla="*/ 174916 w 211318"/>
                <a:gd name="connsiteY502" fmla="*/ 206813 h 354542"/>
                <a:gd name="connsiteX503" fmla="*/ 173782 w 211318"/>
                <a:gd name="connsiteY503" fmla="*/ 206351 h 354542"/>
                <a:gd name="connsiteX504" fmla="*/ 172397 w 211318"/>
                <a:gd name="connsiteY504" fmla="*/ 204637 h 354542"/>
                <a:gd name="connsiteX505" fmla="*/ 171841 w 211318"/>
                <a:gd name="connsiteY505" fmla="*/ 203652 h 354542"/>
                <a:gd name="connsiteX506" fmla="*/ 170832 w 211318"/>
                <a:gd name="connsiteY506" fmla="*/ 202830 h 354542"/>
                <a:gd name="connsiteX507" fmla="*/ 169229 w 211318"/>
                <a:gd name="connsiteY507" fmla="*/ 200874 h 354542"/>
                <a:gd name="connsiteX508" fmla="*/ 166921 w 211318"/>
                <a:gd name="connsiteY508" fmla="*/ 200108 h 354542"/>
                <a:gd name="connsiteX509" fmla="*/ 165982 w 211318"/>
                <a:gd name="connsiteY509" fmla="*/ 199576 h 354542"/>
                <a:gd name="connsiteX510" fmla="*/ 164159 w 211318"/>
                <a:gd name="connsiteY510" fmla="*/ 197933 h 354542"/>
                <a:gd name="connsiteX511" fmla="*/ 162821 w 211318"/>
                <a:gd name="connsiteY511" fmla="*/ 195899 h 354542"/>
                <a:gd name="connsiteX512" fmla="*/ 161523 w 211318"/>
                <a:gd name="connsiteY512" fmla="*/ 192331 h 354542"/>
                <a:gd name="connsiteX513" fmla="*/ 160842 w 211318"/>
                <a:gd name="connsiteY513" fmla="*/ 188631 h 354542"/>
                <a:gd name="connsiteX514" fmla="*/ 166795 w 211318"/>
                <a:gd name="connsiteY514" fmla="*/ 189593 h 354542"/>
                <a:gd name="connsiteX515" fmla="*/ 172819 w 211318"/>
                <a:gd name="connsiteY515" fmla="*/ 189405 h 354542"/>
                <a:gd name="connsiteX516" fmla="*/ 179626 w 211318"/>
                <a:gd name="connsiteY516" fmla="*/ 188560 h 354542"/>
                <a:gd name="connsiteX517" fmla="*/ 181590 w 211318"/>
                <a:gd name="connsiteY517" fmla="*/ 189577 h 354542"/>
                <a:gd name="connsiteX518" fmla="*/ 124831 w 211318"/>
                <a:gd name="connsiteY518" fmla="*/ 194467 h 354542"/>
                <a:gd name="connsiteX519" fmla="*/ 123704 w 211318"/>
                <a:gd name="connsiteY519" fmla="*/ 194991 h 354542"/>
                <a:gd name="connsiteX520" fmla="*/ 121419 w 211318"/>
                <a:gd name="connsiteY520" fmla="*/ 192801 h 354542"/>
                <a:gd name="connsiteX521" fmla="*/ 120090 w 211318"/>
                <a:gd name="connsiteY521" fmla="*/ 191776 h 354542"/>
                <a:gd name="connsiteX522" fmla="*/ 119745 w 211318"/>
                <a:gd name="connsiteY522" fmla="*/ 191205 h 354542"/>
                <a:gd name="connsiteX523" fmla="*/ 120817 w 211318"/>
                <a:gd name="connsiteY523" fmla="*/ 190383 h 354542"/>
                <a:gd name="connsiteX524" fmla="*/ 123712 w 211318"/>
                <a:gd name="connsiteY524" fmla="*/ 190391 h 354542"/>
                <a:gd name="connsiteX525" fmla="*/ 125245 w 211318"/>
                <a:gd name="connsiteY525" fmla="*/ 191893 h 354542"/>
                <a:gd name="connsiteX526" fmla="*/ 125456 w 211318"/>
                <a:gd name="connsiteY526" fmla="*/ 192832 h 354542"/>
                <a:gd name="connsiteX527" fmla="*/ 124831 w 211318"/>
                <a:gd name="connsiteY527" fmla="*/ 194467 h 354542"/>
                <a:gd name="connsiteX528" fmla="*/ 68744 w 211318"/>
                <a:gd name="connsiteY528" fmla="*/ 197620 h 354542"/>
                <a:gd name="connsiteX529" fmla="*/ 69941 w 211318"/>
                <a:gd name="connsiteY529" fmla="*/ 197956 h 354542"/>
                <a:gd name="connsiteX530" fmla="*/ 70794 w 211318"/>
                <a:gd name="connsiteY530" fmla="*/ 197628 h 354542"/>
                <a:gd name="connsiteX531" fmla="*/ 71553 w 211318"/>
                <a:gd name="connsiteY531" fmla="*/ 196446 h 354542"/>
                <a:gd name="connsiteX532" fmla="*/ 72265 w 211318"/>
                <a:gd name="connsiteY532" fmla="*/ 198191 h 354542"/>
                <a:gd name="connsiteX533" fmla="*/ 74049 w 211318"/>
                <a:gd name="connsiteY533" fmla="*/ 199623 h 354542"/>
                <a:gd name="connsiteX534" fmla="*/ 73454 w 211318"/>
                <a:gd name="connsiteY534" fmla="*/ 201078 h 354542"/>
                <a:gd name="connsiteX535" fmla="*/ 71897 w 211318"/>
                <a:gd name="connsiteY535" fmla="*/ 201242 h 354542"/>
                <a:gd name="connsiteX536" fmla="*/ 70372 w 211318"/>
                <a:gd name="connsiteY536" fmla="*/ 200914 h 354542"/>
                <a:gd name="connsiteX537" fmla="*/ 68752 w 211318"/>
                <a:gd name="connsiteY537" fmla="*/ 201492 h 354542"/>
                <a:gd name="connsiteX538" fmla="*/ 66789 w 211318"/>
                <a:gd name="connsiteY538" fmla="*/ 201164 h 354542"/>
                <a:gd name="connsiteX539" fmla="*/ 65615 w 211318"/>
                <a:gd name="connsiteY539" fmla="*/ 199803 h 354542"/>
                <a:gd name="connsiteX540" fmla="*/ 64277 w 211318"/>
                <a:gd name="connsiteY540" fmla="*/ 197354 h 354542"/>
                <a:gd name="connsiteX541" fmla="*/ 63612 w 211318"/>
                <a:gd name="connsiteY541" fmla="*/ 196900 h 354542"/>
                <a:gd name="connsiteX542" fmla="*/ 63698 w 211318"/>
                <a:gd name="connsiteY542" fmla="*/ 195899 h 354542"/>
                <a:gd name="connsiteX543" fmla="*/ 64191 w 211318"/>
                <a:gd name="connsiteY543" fmla="*/ 195265 h 354542"/>
                <a:gd name="connsiteX544" fmla="*/ 63933 w 211318"/>
                <a:gd name="connsiteY544" fmla="*/ 195101 h 354542"/>
                <a:gd name="connsiteX545" fmla="*/ 64058 w 211318"/>
                <a:gd name="connsiteY545" fmla="*/ 194655 h 354542"/>
                <a:gd name="connsiteX546" fmla="*/ 64301 w 211318"/>
                <a:gd name="connsiteY546" fmla="*/ 194350 h 354542"/>
                <a:gd name="connsiteX547" fmla="*/ 64731 w 211318"/>
                <a:gd name="connsiteY547" fmla="*/ 194225 h 354542"/>
                <a:gd name="connsiteX548" fmla="*/ 65779 w 211318"/>
                <a:gd name="connsiteY548" fmla="*/ 195312 h 354542"/>
                <a:gd name="connsiteX549" fmla="*/ 68267 w 211318"/>
                <a:gd name="connsiteY549" fmla="*/ 196932 h 354542"/>
                <a:gd name="connsiteX550" fmla="*/ 68744 w 211318"/>
                <a:gd name="connsiteY550" fmla="*/ 197620 h 354542"/>
                <a:gd name="connsiteX551" fmla="*/ 67399 w 211318"/>
                <a:gd name="connsiteY551" fmla="*/ 207978 h 354542"/>
                <a:gd name="connsiteX552" fmla="*/ 65756 w 211318"/>
                <a:gd name="connsiteY552" fmla="*/ 208737 h 354542"/>
                <a:gd name="connsiteX553" fmla="*/ 65333 w 211318"/>
                <a:gd name="connsiteY553" fmla="*/ 208260 h 354542"/>
                <a:gd name="connsiteX554" fmla="*/ 65044 w 211318"/>
                <a:gd name="connsiteY554" fmla="*/ 207157 h 354542"/>
                <a:gd name="connsiteX555" fmla="*/ 65067 w 211318"/>
                <a:gd name="connsiteY555" fmla="*/ 206398 h 354542"/>
                <a:gd name="connsiteX556" fmla="*/ 63495 w 211318"/>
                <a:gd name="connsiteY556" fmla="*/ 202392 h 354542"/>
                <a:gd name="connsiteX557" fmla="*/ 64699 w 211318"/>
                <a:gd name="connsiteY557" fmla="*/ 201782 h 354542"/>
                <a:gd name="connsiteX558" fmla="*/ 65591 w 211318"/>
                <a:gd name="connsiteY558" fmla="*/ 202251 h 354542"/>
                <a:gd name="connsiteX559" fmla="*/ 66491 w 211318"/>
                <a:gd name="connsiteY559" fmla="*/ 202885 h 354542"/>
                <a:gd name="connsiteX560" fmla="*/ 67328 w 211318"/>
                <a:gd name="connsiteY560" fmla="*/ 203214 h 354542"/>
                <a:gd name="connsiteX561" fmla="*/ 68095 w 211318"/>
                <a:gd name="connsiteY561" fmla="*/ 204481 h 354542"/>
                <a:gd name="connsiteX562" fmla="*/ 67915 w 211318"/>
                <a:gd name="connsiteY562" fmla="*/ 205357 h 354542"/>
                <a:gd name="connsiteX563" fmla="*/ 68150 w 211318"/>
                <a:gd name="connsiteY563" fmla="*/ 206202 h 354542"/>
                <a:gd name="connsiteX564" fmla="*/ 67399 w 211318"/>
                <a:gd name="connsiteY564" fmla="*/ 207978 h 354542"/>
                <a:gd name="connsiteX565" fmla="*/ 121349 w 211318"/>
                <a:gd name="connsiteY565" fmla="*/ 209942 h 354542"/>
                <a:gd name="connsiteX566" fmla="*/ 123907 w 211318"/>
                <a:gd name="connsiteY566" fmla="*/ 211076 h 354542"/>
                <a:gd name="connsiteX567" fmla="*/ 126395 w 211318"/>
                <a:gd name="connsiteY567" fmla="*/ 210098 h 354542"/>
                <a:gd name="connsiteX568" fmla="*/ 128852 w 211318"/>
                <a:gd name="connsiteY568" fmla="*/ 210372 h 354542"/>
                <a:gd name="connsiteX569" fmla="*/ 130894 w 211318"/>
                <a:gd name="connsiteY569" fmla="*/ 211851 h 354542"/>
                <a:gd name="connsiteX570" fmla="*/ 130229 w 211318"/>
                <a:gd name="connsiteY570" fmla="*/ 212789 h 354542"/>
                <a:gd name="connsiteX571" fmla="*/ 130088 w 211318"/>
                <a:gd name="connsiteY571" fmla="*/ 213814 h 354542"/>
                <a:gd name="connsiteX572" fmla="*/ 134657 w 211318"/>
                <a:gd name="connsiteY572" fmla="*/ 211585 h 354542"/>
                <a:gd name="connsiteX573" fmla="*/ 135877 w 211318"/>
                <a:gd name="connsiteY573" fmla="*/ 211718 h 354542"/>
                <a:gd name="connsiteX574" fmla="*/ 135838 w 211318"/>
                <a:gd name="connsiteY574" fmla="*/ 213791 h 354542"/>
                <a:gd name="connsiteX575" fmla="*/ 135564 w 211318"/>
                <a:gd name="connsiteY575" fmla="*/ 215551 h 354542"/>
                <a:gd name="connsiteX576" fmla="*/ 135032 w 211318"/>
                <a:gd name="connsiteY576" fmla="*/ 217257 h 354542"/>
                <a:gd name="connsiteX577" fmla="*/ 134062 w 211318"/>
                <a:gd name="connsiteY577" fmla="*/ 219252 h 354542"/>
                <a:gd name="connsiteX578" fmla="*/ 132763 w 211318"/>
                <a:gd name="connsiteY578" fmla="*/ 221043 h 354542"/>
                <a:gd name="connsiteX579" fmla="*/ 131058 w 211318"/>
                <a:gd name="connsiteY579" fmla="*/ 222342 h 354542"/>
                <a:gd name="connsiteX580" fmla="*/ 129032 w 211318"/>
                <a:gd name="connsiteY580" fmla="*/ 223132 h 354542"/>
                <a:gd name="connsiteX581" fmla="*/ 128070 w 211318"/>
                <a:gd name="connsiteY581" fmla="*/ 223852 h 354542"/>
                <a:gd name="connsiteX582" fmla="*/ 127780 w 211318"/>
                <a:gd name="connsiteY582" fmla="*/ 224939 h 354542"/>
                <a:gd name="connsiteX583" fmla="*/ 127819 w 211318"/>
                <a:gd name="connsiteY583" fmla="*/ 226301 h 354542"/>
                <a:gd name="connsiteX584" fmla="*/ 127349 w 211318"/>
                <a:gd name="connsiteY584" fmla="*/ 227545 h 354542"/>
                <a:gd name="connsiteX585" fmla="*/ 125229 w 211318"/>
                <a:gd name="connsiteY585" fmla="*/ 228053 h 354542"/>
                <a:gd name="connsiteX586" fmla="*/ 121912 w 211318"/>
                <a:gd name="connsiteY586" fmla="*/ 230470 h 354542"/>
                <a:gd name="connsiteX587" fmla="*/ 114785 w 211318"/>
                <a:gd name="connsiteY587" fmla="*/ 232004 h 354542"/>
                <a:gd name="connsiteX588" fmla="*/ 112830 w 211318"/>
                <a:gd name="connsiteY588" fmla="*/ 233060 h 354542"/>
                <a:gd name="connsiteX589" fmla="*/ 111586 w 211318"/>
                <a:gd name="connsiteY589" fmla="*/ 234421 h 354542"/>
                <a:gd name="connsiteX590" fmla="*/ 110193 w 211318"/>
                <a:gd name="connsiteY590" fmla="*/ 235657 h 354542"/>
                <a:gd name="connsiteX591" fmla="*/ 109434 w 211318"/>
                <a:gd name="connsiteY591" fmla="*/ 235962 h 354542"/>
                <a:gd name="connsiteX592" fmla="*/ 109090 w 211318"/>
                <a:gd name="connsiteY592" fmla="*/ 235376 h 354542"/>
                <a:gd name="connsiteX593" fmla="*/ 108988 w 211318"/>
                <a:gd name="connsiteY593" fmla="*/ 234875 h 354542"/>
                <a:gd name="connsiteX594" fmla="*/ 110005 w 211318"/>
                <a:gd name="connsiteY594" fmla="*/ 231660 h 354542"/>
                <a:gd name="connsiteX595" fmla="*/ 109841 w 211318"/>
                <a:gd name="connsiteY595" fmla="*/ 230322 h 354542"/>
                <a:gd name="connsiteX596" fmla="*/ 109348 w 211318"/>
                <a:gd name="connsiteY596" fmla="*/ 229023 h 354542"/>
                <a:gd name="connsiteX597" fmla="*/ 109661 w 211318"/>
                <a:gd name="connsiteY597" fmla="*/ 226480 h 354542"/>
                <a:gd name="connsiteX598" fmla="*/ 110897 w 211318"/>
                <a:gd name="connsiteY598" fmla="*/ 224094 h 354542"/>
                <a:gd name="connsiteX599" fmla="*/ 111554 w 211318"/>
                <a:gd name="connsiteY599" fmla="*/ 221466 h 354542"/>
                <a:gd name="connsiteX600" fmla="*/ 111750 w 211318"/>
                <a:gd name="connsiteY600" fmla="*/ 216396 h 354542"/>
                <a:gd name="connsiteX601" fmla="*/ 112712 w 211318"/>
                <a:gd name="connsiteY601" fmla="*/ 209332 h 354542"/>
                <a:gd name="connsiteX602" fmla="*/ 112657 w 211318"/>
                <a:gd name="connsiteY602" fmla="*/ 208487 h 354542"/>
                <a:gd name="connsiteX603" fmla="*/ 111906 w 211318"/>
                <a:gd name="connsiteY603" fmla="*/ 207532 h 354542"/>
                <a:gd name="connsiteX604" fmla="*/ 109137 w 211318"/>
                <a:gd name="connsiteY604" fmla="*/ 206758 h 354542"/>
                <a:gd name="connsiteX605" fmla="*/ 108042 w 211318"/>
                <a:gd name="connsiteY605" fmla="*/ 206030 h 354542"/>
                <a:gd name="connsiteX606" fmla="*/ 108589 w 211318"/>
                <a:gd name="connsiteY606" fmla="*/ 204614 h 354542"/>
                <a:gd name="connsiteX607" fmla="*/ 109637 w 211318"/>
                <a:gd name="connsiteY607" fmla="*/ 203652 h 354542"/>
                <a:gd name="connsiteX608" fmla="*/ 111077 w 211318"/>
                <a:gd name="connsiteY608" fmla="*/ 203691 h 354542"/>
                <a:gd name="connsiteX609" fmla="*/ 112344 w 211318"/>
                <a:gd name="connsiteY609" fmla="*/ 204591 h 354542"/>
                <a:gd name="connsiteX610" fmla="*/ 116819 w 211318"/>
                <a:gd name="connsiteY610" fmla="*/ 206445 h 354542"/>
                <a:gd name="connsiteX611" fmla="*/ 119198 w 211318"/>
                <a:gd name="connsiteY611" fmla="*/ 208001 h 354542"/>
                <a:gd name="connsiteX612" fmla="*/ 121349 w 211318"/>
                <a:gd name="connsiteY612" fmla="*/ 209942 h 354542"/>
                <a:gd name="connsiteX613" fmla="*/ 173132 w 211318"/>
                <a:gd name="connsiteY613" fmla="*/ 210395 h 354542"/>
                <a:gd name="connsiteX614" fmla="*/ 172725 w 211318"/>
                <a:gd name="connsiteY614" fmla="*/ 211538 h 354542"/>
                <a:gd name="connsiteX615" fmla="*/ 172084 w 211318"/>
                <a:gd name="connsiteY615" fmla="*/ 211217 h 354542"/>
                <a:gd name="connsiteX616" fmla="*/ 171529 w 211318"/>
                <a:gd name="connsiteY616" fmla="*/ 210701 h 354542"/>
                <a:gd name="connsiteX617" fmla="*/ 170707 w 211318"/>
                <a:gd name="connsiteY617" fmla="*/ 208972 h 354542"/>
                <a:gd name="connsiteX618" fmla="*/ 170426 w 211318"/>
                <a:gd name="connsiteY618" fmla="*/ 207704 h 354542"/>
                <a:gd name="connsiteX619" fmla="*/ 171693 w 211318"/>
                <a:gd name="connsiteY619" fmla="*/ 208416 h 354542"/>
                <a:gd name="connsiteX620" fmla="*/ 172420 w 211318"/>
                <a:gd name="connsiteY620" fmla="*/ 209676 h 354542"/>
                <a:gd name="connsiteX621" fmla="*/ 173132 w 211318"/>
                <a:gd name="connsiteY621" fmla="*/ 210395 h 354542"/>
                <a:gd name="connsiteX622" fmla="*/ 167726 w 211318"/>
                <a:gd name="connsiteY622" fmla="*/ 212680 h 354542"/>
                <a:gd name="connsiteX623" fmla="*/ 164980 w 211318"/>
                <a:gd name="connsiteY623" fmla="*/ 212821 h 354542"/>
                <a:gd name="connsiteX624" fmla="*/ 163784 w 211318"/>
                <a:gd name="connsiteY624" fmla="*/ 211804 h 354542"/>
                <a:gd name="connsiteX625" fmla="*/ 162289 w 211318"/>
                <a:gd name="connsiteY625" fmla="*/ 208815 h 354542"/>
                <a:gd name="connsiteX626" fmla="*/ 163979 w 211318"/>
                <a:gd name="connsiteY626" fmla="*/ 208166 h 354542"/>
                <a:gd name="connsiteX627" fmla="*/ 165590 w 211318"/>
                <a:gd name="connsiteY627" fmla="*/ 208338 h 354542"/>
                <a:gd name="connsiteX628" fmla="*/ 166772 w 211318"/>
                <a:gd name="connsiteY628" fmla="*/ 209394 h 354542"/>
                <a:gd name="connsiteX629" fmla="*/ 168031 w 211318"/>
                <a:gd name="connsiteY629" fmla="*/ 211397 h 354542"/>
                <a:gd name="connsiteX630" fmla="*/ 167726 w 211318"/>
                <a:gd name="connsiteY630" fmla="*/ 212680 h 354542"/>
                <a:gd name="connsiteX631" fmla="*/ 166983 w 211318"/>
                <a:gd name="connsiteY631" fmla="*/ 215997 h 354542"/>
                <a:gd name="connsiteX632" fmla="*/ 168508 w 211318"/>
                <a:gd name="connsiteY632" fmla="*/ 216779 h 354542"/>
                <a:gd name="connsiteX633" fmla="*/ 170269 w 211318"/>
                <a:gd name="connsiteY633" fmla="*/ 216466 h 354542"/>
                <a:gd name="connsiteX634" fmla="*/ 172397 w 211318"/>
                <a:gd name="connsiteY634" fmla="*/ 214698 h 354542"/>
                <a:gd name="connsiteX635" fmla="*/ 174791 w 211318"/>
                <a:gd name="connsiteY635" fmla="*/ 215340 h 354542"/>
                <a:gd name="connsiteX636" fmla="*/ 176192 w 211318"/>
                <a:gd name="connsiteY636" fmla="*/ 217945 h 354542"/>
                <a:gd name="connsiteX637" fmla="*/ 176911 w 211318"/>
                <a:gd name="connsiteY637" fmla="*/ 218923 h 354542"/>
                <a:gd name="connsiteX638" fmla="*/ 177302 w 211318"/>
                <a:gd name="connsiteY638" fmla="*/ 220621 h 354542"/>
                <a:gd name="connsiteX639" fmla="*/ 177200 w 211318"/>
                <a:gd name="connsiteY639" fmla="*/ 224697 h 354542"/>
                <a:gd name="connsiteX640" fmla="*/ 176622 w 211318"/>
                <a:gd name="connsiteY640" fmla="*/ 228390 h 354542"/>
                <a:gd name="connsiteX641" fmla="*/ 177075 w 211318"/>
                <a:gd name="connsiteY641" fmla="*/ 229148 h 354542"/>
                <a:gd name="connsiteX642" fmla="*/ 178178 w 211318"/>
                <a:gd name="connsiteY642" fmla="*/ 229813 h 354542"/>
                <a:gd name="connsiteX643" fmla="*/ 179133 w 211318"/>
                <a:gd name="connsiteY643" fmla="*/ 230627 h 354542"/>
                <a:gd name="connsiteX644" fmla="*/ 179939 w 211318"/>
                <a:gd name="connsiteY644" fmla="*/ 231675 h 354542"/>
                <a:gd name="connsiteX645" fmla="*/ 180455 w 211318"/>
                <a:gd name="connsiteY645" fmla="*/ 232841 h 354542"/>
                <a:gd name="connsiteX646" fmla="*/ 180659 w 211318"/>
                <a:gd name="connsiteY646" fmla="*/ 235673 h 354542"/>
                <a:gd name="connsiteX647" fmla="*/ 182043 w 211318"/>
                <a:gd name="connsiteY647" fmla="*/ 238059 h 354542"/>
                <a:gd name="connsiteX648" fmla="*/ 182223 w 211318"/>
                <a:gd name="connsiteY648" fmla="*/ 238990 h 354542"/>
                <a:gd name="connsiteX649" fmla="*/ 181895 w 211318"/>
                <a:gd name="connsiteY649" fmla="*/ 239968 h 354542"/>
                <a:gd name="connsiteX650" fmla="*/ 179587 w 211318"/>
                <a:gd name="connsiteY650" fmla="*/ 239780 h 354542"/>
                <a:gd name="connsiteX651" fmla="*/ 179407 w 211318"/>
                <a:gd name="connsiteY651" fmla="*/ 240602 h 354542"/>
                <a:gd name="connsiteX652" fmla="*/ 179461 w 211318"/>
                <a:gd name="connsiteY652" fmla="*/ 241619 h 354542"/>
                <a:gd name="connsiteX653" fmla="*/ 178648 w 211318"/>
                <a:gd name="connsiteY653" fmla="*/ 240977 h 354542"/>
                <a:gd name="connsiteX654" fmla="*/ 177295 w 211318"/>
                <a:gd name="connsiteY654" fmla="*/ 238646 h 354542"/>
                <a:gd name="connsiteX655" fmla="*/ 176058 w 211318"/>
                <a:gd name="connsiteY655" fmla="*/ 237668 h 354542"/>
                <a:gd name="connsiteX656" fmla="*/ 176442 w 211318"/>
                <a:gd name="connsiteY656" fmla="*/ 241447 h 354542"/>
                <a:gd name="connsiteX657" fmla="*/ 176849 w 211318"/>
                <a:gd name="connsiteY657" fmla="*/ 243254 h 354542"/>
                <a:gd name="connsiteX658" fmla="*/ 176919 w 211318"/>
                <a:gd name="connsiteY658" fmla="*/ 245077 h 354542"/>
                <a:gd name="connsiteX659" fmla="*/ 174783 w 211318"/>
                <a:gd name="connsiteY659" fmla="*/ 243684 h 354542"/>
                <a:gd name="connsiteX660" fmla="*/ 172233 w 211318"/>
                <a:gd name="connsiteY660" fmla="*/ 242824 h 354542"/>
                <a:gd name="connsiteX661" fmla="*/ 171529 w 211318"/>
                <a:gd name="connsiteY661" fmla="*/ 242081 h 354542"/>
                <a:gd name="connsiteX662" fmla="*/ 171763 w 211318"/>
                <a:gd name="connsiteY662" fmla="*/ 239718 h 354542"/>
                <a:gd name="connsiteX663" fmla="*/ 171716 w 211318"/>
                <a:gd name="connsiteY663" fmla="*/ 238544 h 354542"/>
                <a:gd name="connsiteX664" fmla="*/ 170574 w 211318"/>
                <a:gd name="connsiteY664" fmla="*/ 236057 h 354542"/>
                <a:gd name="connsiteX665" fmla="*/ 171912 w 211318"/>
                <a:gd name="connsiteY665" fmla="*/ 230674 h 354542"/>
                <a:gd name="connsiteX666" fmla="*/ 171881 w 211318"/>
                <a:gd name="connsiteY666" fmla="*/ 229571 h 354542"/>
                <a:gd name="connsiteX667" fmla="*/ 171654 w 211318"/>
                <a:gd name="connsiteY667" fmla="*/ 228468 h 354542"/>
                <a:gd name="connsiteX668" fmla="*/ 170598 w 211318"/>
                <a:gd name="connsiteY668" fmla="*/ 226285 h 354542"/>
                <a:gd name="connsiteX669" fmla="*/ 168923 w 211318"/>
                <a:gd name="connsiteY669" fmla="*/ 224454 h 354542"/>
                <a:gd name="connsiteX670" fmla="*/ 167899 w 211318"/>
                <a:gd name="connsiteY670" fmla="*/ 224454 h 354542"/>
                <a:gd name="connsiteX671" fmla="*/ 165419 w 211318"/>
                <a:gd name="connsiteY671" fmla="*/ 225737 h 354542"/>
                <a:gd name="connsiteX672" fmla="*/ 164159 w 211318"/>
                <a:gd name="connsiteY672" fmla="*/ 225315 h 354542"/>
                <a:gd name="connsiteX673" fmla="*/ 163416 w 211318"/>
                <a:gd name="connsiteY673" fmla="*/ 220269 h 354542"/>
                <a:gd name="connsiteX674" fmla="*/ 162414 w 211318"/>
                <a:gd name="connsiteY674" fmla="*/ 215371 h 354542"/>
                <a:gd name="connsiteX675" fmla="*/ 161640 w 211318"/>
                <a:gd name="connsiteY675" fmla="*/ 214120 h 354542"/>
                <a:gd name="connsiteX676" fmla="*/ 161147 w 211318"/>
                <a:gd name="connsiteY676" fmla="*/ 212805 h 354542"/>
                <a:gd name="connsiteX677" fmla="*/ 161640 w 211318"/>
                <a:gd name="connsiteY677" fmla="*/ 211718 h 354542"/>
                <a:gd name="connsiteX678" fmla="*/ 162594 w 211318"/>
                <a:gd name="connsiteY678" fmla="*/ 212164 h 354542"/>
                <a:gd name="connsiteX679" fmla="*/ 163955 w 211318"/>
                <a:gd name="connsiteY679" fmla="*/ 213455 h 354542"/>
                <a:gd name="connsiteX680" fmla="*/ 165599 w 211318"/>
                <a:gd name="connsiteY680" fmla="*/ 214198 h 354542"/>
                <a:gd name="connsiteX681" fmla="*/ 166420 w 211318"/>
                <a:gd name="connsiteY681" fmla="*/ 214847 h 354542"/>
                <a:gd name="connsiteX682" fmla="*/ 166983 w 211318"/>
                <a:gd name="connsiteY682" fmla="*/ 215997 h 354542"/>
                <a:gd name="connsiteX683" fmla="*/ 63502 w 211318"/>
                <a:gd name="connsiteY683" fmla="*/ 211937 h 354542"/>
                <a:gd name="connsiteX684" fmla="*/ 63980 w 211318"/>
                <a:gd name="connsiteY684" fmla="*/ 213110 h 354542"/>
                <a:gd name="connsiteX685" fmla="*/ 63362 w 211318"/>
                <a:gd name="connsiteY685" fmla="*/ 214879 h 354542"/>
                <a:gd name="connsiteX686" fmla="*/ 62838 w 211318"/>
                <a:gd name="connsiteY686" fmla="*/ 215262 h 354542"/>
                <a:gd name="connsiteX687" fmla="*/ 62133 w 211318"/>
                <a:gd name="connsiteY687" fmla="*/ 214526 h 354542"/>
                <a:gd name="connsiteX688" fmla="*/ 60632 w 211318"/>
                <a:gd name="connsiteY688" fmla="*/ 214010 h 354542"/>
                <a:gd name="connsiteX689" fmla="*/ 60530 w 211318"/>
                <a:gd name="connsiteY689" fmla="*/ 213056 h 354542"/>
                <a:gd name="connsiteX690" fmla="*/ 61320 w 211318"/>
                <a:gd name="connsiteY690" fmla="*/ 213079 h 354542"/>
                <a:gd name="connsiteX691" fmla="*/ 62759 w 211318"/>
                <a:gd name="connsiteY691" fmla="*/ 212148 h 354542"/>
                <a:gd name="connsiteX692" fmla="*/ 63502 w 211318"/>
                <a:gd name="connsiteY692" fmla="*/ 211937 h 354542"/>
                <a:gd name="connsiteX693" fmla="*/ 7510 w 211318"/>
                <a:gd name="connsiteY693" fmla="*/ 280298 h 354542"/>
                <a:gd name="connsiteX694" fmla="*/ 5476 w 211318"/>
                <a:gd name="connsiteY694" fmla="*/ 281894 h 354542"/>
                <a:gd name="connsiteX695" fmla="*/ 5695 w 211318"/>
                <a:gd name="connsiteY695" fmla="*/ 279923 h 354542"/>
                <a:gd name="connsiteX696" fmla="*/ 6290 w 211318"/>
                <a:gd name="connsiteY696" fmla="*/ 278068 h 354542"/>
                <a:gd name="connsiteX697" fmla="*/ 8355 w 211318"/>
                <a:gd name="connsiteY697" fmla="*/ 274258 h 354542"/>
                <a:gd name="connsiteX698" fmla="*/ 9849 w 211318"/>
                <a:gd name="connsiteY698" fmla="*/ 273085 h 354542"/>
                <a:gd name="connsiteX699" fmla="*/ 12306 w 211318"/>
                <a:gd name="connsiteY699" fmla="*/ 270088 h 354542"/>
                <a:gd name="connsiteX700" fmla="*/ 13699 w 211318"/>
                <a:gd name="connsiteY700" fmla="*/ 268633 h 354542"/>
                <a:gd name="connsiteX701" fmla="*/ 17031 w 211318"/>
                <a:gd name="connsiteY701" fmla="*/ 265762 h 354542"/>
                <a:gd name="connsiteX702" fmla="*/ 20098 w 211318"/>
                <a:gd name="connsiteY702" fmla="*/ 262617 h 354542"/>
                <a:gd name="connsiteX703" fmla="*/ 21131 w 211318"/>
                <a:gd name="connsiteY703" fmla="*/ 262382 h 354542"/>
                <a:gd name="connsiteX704" fmla="*/ 22265 w 211318"/>
                <a:gd name="connsiteY704" fmla="*/ 262335 h 354542"/>
                <a:gd name="connsiteX705" fmla="*/ 23157 w 211318"/>
                <a:gd name="connsiteY705" fmla="*/ 261976 h 354542"/>
                <a:gd name="connsiteX706" fmla="*/ 25160 w 211318"/>
                <a:gd name="connsiteY706" fmla="*/ 260278 h 354542"/>
                <a:gd name="connsiteX707" fmla="*/ 30190 w 211318"/>
                <a:gd name="connsiteY707" fmla="*/ 254614 h 354542"/>
                <a:gd name="connsiteX708" fmla="*/ 34353 w 211318"/>
                <a:gd name="connsiteY708" fmla="*/ 250389 h 354542"/>
                <a:gd name="connsiteX709" fmla="*/ 38616 w 211318"/>
                <a:gd name="connsiteY709" fmla="*/ 245046 h 354542"/>
                <a:gd name="connsiteX710" fmla="*/ 40650 w 211318"/>
                <a:gd name="connsiteY710" fmla="*/ 243489 h 354542"/>
                <a:gd name="connsiteX711" fmla="*/ 41190 w 211318"/>
                <a:gd name="connsiteY711" fmla="*/ 242918 h 354542"/>
                <a:gd name="connsiteX712" fmla="*/ 45117 w 211318"/>
                <a:gd name="connsiteY712" fmla="*/ 237989 h 354542"/>
                <a:gd name="connsiteX713" fmla="*/ 46346 w 211318"/>
                <a:gd name="connsiteY713" fmla="*/ 237269 h 354542"/>
                <a:gd name="connsiteX714" fmla="*/ 47739 w 211318"/>
                <a:gd name="connsiteY714" fmla="*/ 236753 h 354542"/>
                <a:gd name="connsiteX715" fmla="*/ 48677 w 211318"/>
                <a:gd name="connsiteY715" fmla="*/ 236088 h 354542"/>
                <a:gd name="connsiteX716" fmla="*/ 49506 w 211318"/>
                <a:gd name="connsiteY716" fmla="*/ 235251 h 354542"/>
                <a:gd name="connsiteX717" fmla="*/ 50891 w 211318"/>
                <a:gd name="connsiteY717" fmla="*/ 233107 h 354542"/>
                <a:gd name="connsiteX718" fmla="*/ 51454 w 211318"/>
                <a:gd name="connsiteY718" fmla="*/ 230596 h 354542"/>
                <a:gd name="connsiteX719" fmla="*/ 51103 w 211318"/>
                <a:gd name="connsiteY719" fmla="*/ 229180 h 354542"/>
                <a:gd name="connsiteX720" fmla="*/ 50320 w 211318"/>
                <a:gd name="connsiteY720" fmla="*/ 227091 h 354542"/>
                <a:gd name="connsiteX721" fmla="*/ 51298 w 211318"/>
                <a:gd name="connsiteY721" fmla="*/ 224235 h 354542"/>
                <a:gd name="connsiteX722" fmla="*/ 52072 w 211318"/>
                <a:gd name="connsiteY722" fmla="*/ 222921 h 354542"/>
                <a:gd name="connsiteX723" fmla="*/ 54811 w 211318"/>
                <a:gd name="connsiteY723" fmla="*/ 217116 h 354542"/>
                <a:gd name="connsiteX724" fmla="*/ 55601 w 211318"/>
                <a:gd name="connsiteY724" fmla="*/ 215942 h 354542"/>
                <a:gd name="connsiteX725" fmla="*/ 56743 w 211318"/>
                <a:gd name="connsiteY725" fmla="*/ 216678 h 354542"/>
                <a:gd name="connsiteX726" fmla="*/ 56899 w 211318"/>
                <a:gd name="connsiteY726" fmla="*/ 217718 h 354542"/>
                <a:gd name="connsiteX727" fmla="*/ 56336 w 211318"/>
                <a:gd name="connsiteY727" fmla="*/ 220167 h 354542"/>
                <a:gd name="connsiteX728" fmla="*/ 56289 w 211318"/>
                <a:gd name="connsiteY728" fmla="*/ 221395 h 354542"/>
                <a:gd name="connsiteX729" fmla="*/ 56939 w 211318"/>
                <a:gd name="connsiteY729" fmla="*/ 222639 h 354542"/>
                <a:gd name="connsiteX730" fmla="*/ 56156 w 211318"/>
                <a:gd name="connsiteY730" fmla="*/ 224697 h 354542"/>
                <a:gd name="connsiteX731" fmla="*/ 58120 w 211318"/>
                <a:gd name="connsiteY731" fmla="*/ 230157 h 354542"/>
                <a:gd name="connsiteX732" fmla="*/ 59622 w 211318"/>
                <a:gd name="connsiteY732" fmla="*/ 233608 h 354542"/>
                <a:gd name="connsiteX733" fmla="*/ 59677 w 211318"/>
                <a:gd name="connsiteY733" fmla="*/ 234750 h 354542"/>
                <a:gd name="connsiteX734" fmla="*/ 57659 w 211318"/>
                <a:gd name="connsiteY734" fmla="*/ 236815 h 354542"/>
                <a:gd name="connsiteX735" fmla="*/ 56462 w 211318"/>
                <a:gd name="connsiteY735" fmla="*/ 237441 h 354542"/>
                <a:gd name="connsiteX736" fmla="*/ 53872 w 211318"/>
                <a:gd name="connsiteY736" fmla="*/ 237997 h 354542"/>
                <a:gd name="connsiteX737" fmla="*/ 52706 w 211318"/>
                <a:gd name="connsiteY737" fmla="*/ 238599 h 354542"/>
                <a:gd name="connsiteX738" fmla="*/ 50852 w 211318"/>
                <a:gd name="connsiteY738" fmla="*/ 240273 h 354542"/>
                <a:gd name="connsiteX739" fmla="*/ 49694 w 211318"/>
                <a:gd name="connsiteY739" fmla="*/ 242479 h 354542"/>
                <a:gd name="connsiteX740" fmla="*/ 49405 w 211318"/>
                <a:gd name="connsiteY740" fmla="*/ 243622 h 354542"/>
                <a:gd name="connsiteX741" fmla="*/ 48810 w 211318"/>
                <a:gd name="connsiteY741" fmla="*/ 244498 h 354542"/>
                <a:gd name="connsiteX742" fmla="*/ 43474 w 211318"/>
                <a:gd name="connsiteY742" fmla="*/ 245992 h 354542"/>
                <a:gd name="connsiteX743" fmla="*/ 40971 w 211318"/>
                <a:gd name="connsiteY743" fmla="*/ 246970 h 354542"/>
                <a:gd name="connsiteX744" fmla="*/ 39829 w 211318"/>
                <a:gd name="connsiteY744" fmla="*/ 247706 h 354542"/>
                <a:gd name="connsiteX745" fmla="*/ 39227 w 211318"/>
                <a:gd name="connsiteY745" fmla="*/ 248903 h 354542"/>
                <a:gd name="connsiteX746" fmla="*/ 39649 w 211318"/>
                <a:gd name="connsiteY746" fmla="*/ 251015 h 354542"/>
                <a:gd name="connsiteX747" fmla="*/ 35166 w 211318"/>
                <a:gd name="connsiteY747" fmla="*/ 258627 h 354542"/>
                <a:gd name="connsiteX748" fmla="*/ 33734 w 211318"/>
                <a:gd name="connsiteY748" fmla="*/ 260614 h 354542"/>
                <a:gd name="connsiteX749" fmla="*/ 32209 w 211318"/>
                <a:gd name="connsiteY749" fmla="*/ 262312 h 354542"/>
                <a:gd name="connsiteX750" fmla="*/ 30331 w 211318"/>
                <a:gd name="connsiteY750" fmla="*/ 263517 h 354542"/>
                <a:gd name="connsiteX751" fmla="*/ 27695 w 211318"/>
                <a:gd name="connsiteY751" fmla="*/ 264252 h 354542"/>
                <a:gd name="connsiteX752" fmla="*/ 25598 w 211318"/>
                <a:gd name="connsiteY752" fmla="*/ 265723 h 354542"/>
                <a:gd name="connsiteX753" fmla="*/ 24174 w 211318"/>
                <a:gd name="connsiteY753" fmla="*/ 268328 h 354542"/>
                <a:gd name="connsiteX754" fmla="*/ 22422 w 211318"/>
                <a:gd name="connsiteY754" fmla="*/ 270675 h 354542"/>
                <a:gd name="connsiteX755" fmla="*/ 20208 w 211318"/>
                <a:gd name="connsiteY755" fmla="*/ 272420 h 354542"/>
                <a:gd name="connsiteX756" fmla="*/ 17814 w 211318"/>
                <a:gd name="connsiteY756" fmla="*/ 273953 h 354542"/>
                <a:gd name="connsiteX757" fmla="*/ 15623 w 211318"/>
                <a:gd name="connsiteY757" fmla="*/ 275072 h 354542"/>
                <a:gd name="connsiteX758" fmla="*/ 13253 w 211318"/>
                <a:gd name="connsiteY758" fmla="*/ 275862 h 354542"/>
                <a:gd name="connsiteX759" fmla="*/ 12541 w 211318"/>
                <a:gd name="connsiteY759" fmla="*/ 276887 h 354542"/>
                <a:gd name="connsiteX760" fmla="*/ 12040 w 211318"/>
                <a:gd name="connsiteY760" fmla="*/ 278154 h 354542"/>
                <a:gd name="connsiteX761" fmla="*/ 10992 w 211318"/>
                <a:gd name="connsiteY761" fmla="*/ 278749 h 354542"/>
                <a:gd name="connsiteX762" fmla="*/ 9748 w 211318"/>
                <a:gd name="connsiteY762" fmla="*/ 279085 h 354542"/>
                <a:gd name="connsiteX763" fmla="*/ 7510 w 211318"/>
                <a:gd name="connsiteY763" fmla="*/ 280298 h 354542"/>
                <a:gd name="connsiteX764" fmla="*/ 149036 w 211318"/>
                <a:gd name="connsiteY764" fmla="*/ 217327 h 354542"/>
                <a:gd name="connsiteX765" fmla="*/ 150319 w 211318"/>
                <a:gd name="connsiteY765" fmla="*/ 220276 h 354542"/>
                <a:gd name="connsiteX766" fmla="*/ 148582 w 211318"/>
                <a:gd name="connsiteY766" fmla="*/ 220261 h 354542"/>
                <a:gd name="connsiteX767" fmla="*/ 147949 w 211318"/>
                <a:gd name="connsiteY767" fmla="*/ 218117 h 354542"/>
                <a:gd name="connsiteX768" fmla="*/ 148692 w 211318"/>
                <a:gd name="connsiteY768" fmla="*/ 217421 h 354542"/>
                <a:gd name="connsiteX769" fmla="*/ 149036 w 211318"/>
                <a:gd name="connsiteY769" fmla="*/ 217327 h 354542"/>
                <a:gd name="connsiteX770" fmla="*/ 140548 w 211318"/>
                <a:gd name="connsiteY770" fmla="*/ 257993 h 354542"/>
                <a:gd name="connsiteX771" fmla="*/ 139703 w 211318"/>
                <a:gd name="connsiteY771" fmla="*/ 258580 h 354542"/>
                <a:gd name="connsiteX772" fmla="*/ 139359 w 211318"/>
                <a:gd name="connsiteY772" fmla="*/ 257117 h 354542"/>
                <a:gd name="connsiteX773" fmla="*/ 139601 w 211318"/>
                <a:gd name="connsiteY773" fmla="*/ 255146 h 354542"/>
                <a:gd name="connsiteX774" fmla="*/ 141283 w 211318"/>
                <a:gd name="connsiteY774" fmla="*/ 248261 h 354542"/>
                <a:gd name="connsiteX775" fmla="*/ 140900 w 211318"/>
                <a:gd name="connsiteY775" fmla="*/ 246540 h 354542"/>
                <a:gd name="connsiteX776" fmla="*/ 143708 w 211318"/>
                <a:gd name="connsiteY776" fmla="*/ 242699 h 354542"/>
                <a:gd name="connsiteX777" fmla="*/ 145437 w 211318"/>
                <a:gd name="connsiteY777" fmla="*/ 239100 h 354542"/>
                <a:gd name="connsiteX778" fmla="*/ 148043 w 211318"/>
                <a:gd name="connsiteY778" fmla="*/ 235313 h 354542"/>
                <a:gd name="connsiteX779" fmla="*/ 148371 w 211318"/>
                <a:gd name="connsiteY779" fmla="*/ 233350 h 354542"/>
                <a:gd name="connsiteX780" fmla="*/ 150679 w 211318"/>
                <a:gd name="connsiteY780" fmla="*/ 229602 h 354542"/>
                <a:gd name="connsiteX781" fmla="*/ 152831 w 211318"/>
                <a:gd name="connsiteY781" fmla="*/ 224431 h 354542"/>
                <a:gd name="connsiteX782" fmla="*/ 152713 w 211318"/>
                <a:gd name="connsiteY782" fmla="*/ 222717 h 354542"/>
                <a:gd name="connsiteX783" fmla="*/ 153268 w 211318"/>
                <a:gd name="connsiteY783" fmla="*/ 221865 h 354542"/>
                <a:gd name="connsiteX784" fmla="*/ 153582 w 211318"/>
                <a:gd name="connsiteY784" fmla="*/ 220566 h 354542"/>
                <a:gd name="connsiteX785" fmla="*/ 153644 w 211318"/>
                <a:gd name="connsiteY785" fmla="*/ 219463 h 354542"/>
                <a:gd name="connsiteX786" fmla="*/ 155224 w 211318"/>
                <a:gd name="connsiteY786" fmla="*/ 217538 h 354542"/>
                <a:gd name="connsiteX787" fmla="*/ 155639 w 211318"/>
                <a:gd name="connsiteY787" fmla="*/ 218790 h 354542"/>
                <a:gd name="connsiteX788" fmla="*/ 155170 w 211318"/>
                <a:gd name="connsiteY788" fmla="*/ 221247 h 354542"/>
                <a:gd name="connsiteX789" fmla="*/ 155248 w 211318"/>
                <a:gd name="connsiteY789" fmla="*/ 222428 h 354542"/>
                <a:gd name="connsiteX790" fmla="*/ 155522 w 211318"/>
                <a:gd name="connsiteY790" fmla="*/ 222983 h 354542"/>
                <a:gd name="connsiteX791" fmla="*/ 155538 w 211318"/>
                <a:gd name="connsiteY791" fmla="*/ 225268 h 354542"/>
                <a:gd name="connsiteX792" fmla="*/ 154974 w 211318"/>
                <a:gd name="connsiteY792" fmla="*/ 228773 h 354542"/>
                <a:gd name="connsiteX793" fmla="*/ 155491 w 211318"/>
                <a:gd name="connsiteY793" fmla="*/ 232818 h 354542"/>
                <a:gd name="connsiteX794" fmla="*/ 154474 w 211318"/>
                <a:gd name="connsiteY794" fmla="*/ 236933 h 354542"/>
                <a:gd name="connsiteX795" fmla="*/ 153316 w 211318"/>
                <a:gd name="connsiteY795" fmla="*/ 238779 h 354542"/>
                <a:gd name="connsiteX796" fmla="*/ 151602 w 211318"/>
                <a:gd name="connsiteY796" fmla="*/ 240086 h 354542"/>
                <a:gd name="connsiteX797" fmla="*/ 149733 w 211318"/>
                <a:gd name="connsiteY797" fmla="*/ 240899 h 354542"/>
                <a:gd name="connsiteX798" fmla="*/ 147792 w 211318"/>
                <a:gd name="connsiteY798" fmla="*/ 242949 h 354542"/>
                <a:gd name="connsiteX799" fmla="*/ 146540 w 211318"/>
                <a:gd name="connsiteY799" fmla="*/ 245343 h 354542"/>
                <a:gd name="connsiteX800" fmla="*/ 146337 w 211318"/>
                <a:gd name="connsiteY800" fmla="*/ 247526 h 354542"/>
                <a:gd name="connsiteX801" fmla="*/ 143255 w 211318"/>
                <a:gd name="connsiteY801" fmla="*/ 254880 h 354542"/>
                <a:gd name="connsiteX802" fmla="*/ 140548 w 211318"/>
                <a:gd name="connsiteY802" fmla="*/ 257993 h 354542"/>
                <a:gd name="connsiteX803" fmla="*/ 135290 w 211318"/>
                <a:gd name="connsiteY803" fmla="*/ 266513 h 354542"/>
                <a:gd name="connsiteX804" fmla="*/ 133835 w 211318"/>
                <a:gd name="connsiteY804" fmla="*/ 266748 h 354542"/>
                <a:gd name="connsiteX805" fmla="*/ 132302 w 211318"/>
                <a:gd name="connsiteY805" fmla="*/ 266623 h 354542"/>
                <a:gd name="connsiteX806" fmla="*/ 131269 w 211318"/>
                <a:gd name="connsiteY806" fmla="*/ 265535 h 354542"/>
                <a:gd name="connsiteX807" fmla="*/ 129485 w 211318"/>
                <a:gd name="connsiteY807" fmla="*/ 260857 h 354542"/>
                <a:gd name="connsiteX808" fmla="*/ 127412 w 211318"/>
                <a:gd name="connsiteY808" fmla="*/ 259715 h 354542"/>
                <a:gd name="connsiteX809" fmla="*/ 125042 w 211318"/>
                <a:gd name="connsiteY809" fmla="*/ 258854 h 354542"/>
                <a:gd name="connsiteX810" fmla="*/ 123853 w 211318"/>
                <a:gd name="connsiteY810" fmla="*/ 258126 h 354542"/>
                <a:gd name="connsiteX811" fmla="*/ 122804 w 211318"/>
                <a:gd name="connsiteY811" fmla="*/ 257250 h 354542"/>
                <a:gd name="connsiteX812" fmla="*/ 119472 w 211318"/>
                <a:gd name="connsiteY812" fmla="*/ 252580 h 354542"/>
                <a:gd name="connsiteX813" fmla="*/ 119221 w 211318"/>
                <a:gd name="connsiteY813" fmla="*/ 249724 h 354542"/>
                <a:gd name="connsiteX814" fmla="*/ 119792 w 211318"/>
                <a:gd name="connsiteY814" fmla="*/ 248104 h 354542"/>
                <a:gd name="connsiteX815" fmla="*/ 120801 w 211318"/>
                <a:gd name="connsiteY815" fmla="*/ 246657 h 354542"/>
                <a:gd name="connsiteX816" fmla="*/ 121944 w 211318"/>
                <a:gd name="connsiteY816" fmla="*/ 246266 h 354542"/>
                <a:gd name="connsiteX817" fmla="*/ 124690 w 211318"/>
                <a:gd name="connsiteY817" fmla="*/ 246211 h 354542"/>
                <a:gd name="connsiteX818" fmla="*/ 126114 w 211318"/>
                <a:gd name="connsiteY818" fmla="*/ 246024 h 354542"/>
                <a:gd name="connsiteX819" fmla="*/ 129243 w 211318"/>
                <a:gd name="connsiteY819" fmla="*/ 243880 h 354542"/>
                <a:gd name="connsiteX820" fmla="*/ 129462 w 211318"/>
                <a:gd name="connsiteY820" fmla="*/ 243035 h 354542"/>
                <a:gd name="connsiteX821" fmla="*/ 129485 w 211318"/>
                <a:gd name="connsiteY821" fmla="*/ 239507 h 354542"/>
                <a:gd name="connsiteX822" fmla="*/ 129173 w 211318"/>
                <a:gd name="connsiteY822" fmla="*/ 237042 h 354542"/>
                <a:gd name="connsiteX823" fmla="*/ 128390 w 211318"/>
                <a:gd name="connsiteY823" fmla="*/ 234633 h 354542"/>
                <a:gd name="connsiteX824" fmla="*/ 129235 w 211318"/>
                <a:gd name="connsiteY824" fmla="*/ 233529 h 354542"/>
                <a:gd name="connsiteX825" fmla="*/ 130346 w 211318"/>
                <a:gd name="connsiteY825" fmla="*/ 232442 h 354542"/>
                <a:gd name="connsiteX826" fmla="*/ 131496 w 211318"/>
                <a:gd name="connsiteY826" fmla="*/ 230314 h 354542"/>
                <a:gd name="connsiteX827" fmla="*/ 131715 w 211318"/>
                <a:gd name="connsiteY827" fmla="*/ 228820 h 354542"/>
                <a:gd name="connsiteX828" fmla="*/ 131739 w 211318"/>
                <a:gd name="connsiteY828" fmla="*/ 227255 h 354542"/>
                <a:gd name="connsiteX829" fmla="*/ 132036 w 211318"/>
                <a:gd name="connsiteY829" fmla="*/ 226136 h 354542"/>
                <a:gd name="connsiteX830" fmla="*/ 132935 w 211318"/>
                <a:gd name="connsiteY830" fmla="*/ 225573 h 354542"/>
                <a:gd name="connsiteX831" fmla="*/ 137270 w 211318"/>
                <a:gd name="connsiteY831" fmla="*/ 223868 h 354542"/>
                <a:gd name="connsiteX832" fmla="*/ 138037 w 211318"/>
                <a:gd name="connsiteY832" fmla="*/ 223750 h 354542"/>
                <a:gd name="connsiteX833" fmla="*/ 143615 w 211318"/>
                <a:gd name="connsiteY833" fmla="*/ 225331 h 354542"/>
                <a:gd name="connsiteX834" fmla="*/ 144757 w 211318"/>
                <a:gd name="connsiteY834" fmla="*/ 227709 h 354542"/>
                <a:gd name="connsiteX835" fmla="*/ 144866 w 211318"/>
                <a:gd name="connsiteY835" fmla="*/ 228491 h 354542"/>
                <a:gd name="connsiteX836" fmla="*/ 143998 w 211318"/>
                <a:gd name="connsiteY836" fmla="*/ 231128 h 354542"/>
                <a:gd name="connsiteX837" fmla="*/ 143223 w 211318"/>
                <a:gd name="connsiteY837" fmla="*/ 232896 h 354542"/>
                <a:gd name="connsiteX838" fmla="*/ 141346 w 211318"/>
                <a:gd name="connsiteY838" fmla="*/ 235634 h 354542"/>
                <a:gd name="connsiteX839" fmla="*/ 139946 w 211318"/>
                <a:gd name="connsiteY839" fmla="*/ 238591 h 354542"/>
                <a:gd name="connsiteX840" fmla="*/ 138905 w 211318"/>
                <a:gd name="connsiteY840" fmla="*/ 243043 h 354542"/>
                <a:gd name="connsiteX841" fmla="*/ 138248 w 211318"/>
                <a:gd name="connsiteY841" fmla="*/ 244490 h 354542"/>
                <a:gd name="connsiteX842" fmla="*/ 136495 w 211318"/>
                <a:gd name="connsiteY842" fmla="*/ 247275 h 354542"/>
                <a:gd name="connsiteX843" fmla="*/ 135963 w 211318"/>
                <a:gd name="connsiteY843" fmla="*/ 248801 h 354542"/>
                <a:gd name="connsiteX844" fmla="*/ 135979 w 211318"/>
                <a:gd name="connsiteY844" fmla="*/ 252110 h 354542"/>
                <a:gd name="connsiteX845" fmla="*/ 135681 w 211318"/>
                <a:gd name="connsiteY845" fmla="*/ 253331 h 354542"/>
                <a:gd name="connsiteX846" fmla="*/ 135697 w 211318"/>
                <a:gd name="connsiteY846" fmla="*/ 254504 h 354542"/>
                <a:gd name="connsiteX847" fmla="*/ 139171 w 211318"/>
                <a:gd name="connsiteY847" fmla="*/ 260020 h 354542"/>
                <a:gd name="connsiteX848" fmla="*/ 139468 w 211318"/>
                <a:gd name="connsiteY848" fmla="*/ 260888 h 354542"/>
                <a:gd name="connsiteX849" fmla="*/ 139437 w 211318"/>
                <a:gd name="connsiteY849" fmla="*/ 261874 h 354542"/>
                <a:gd name="connsiteX850" fmla="*/ 138842 w 211318"/>
                <a:gd name="connsiteY850" fmla="*/ 263102 h 354542"/>
                <a:gd name="connsiteX851" fmla="*/ 137418 w 211318"/>
                <a:gd name="connsiteY851" fmla="*/ 265222 h 354542"/>
                <a:gd name="connsiteX852" fmla="*/ 136620 w 211318"/>
                <a:gd name="connsiteY852" fmla="*/ 265966 h 354542"/>
                <a:gd name="connsiteX853" fmla="*/ 135290 w 211318"/>
                <a:gd name="connsiteY853" fmla="*/ 266513 h 354542"/>
                <a:gd name="connsiteX854" fmla="*/ 124721 w 211318"/>
                <a:gd name="connsiteY854" fmla="*/ 235337 h 354542"/>
                <a:gd name="connsiteX855" fmla="*/ 124111 w 211318"/>
                <a:gd name="connsiteY855" fmla="*/ 235642 h 354542"/>
                <a:gd name="connsiteX856" fmla="*/ 123571 w 211318"/>
                <a:gd name="connsiteY856" fmla="*/ 235603 h 354542"/>
                <a:gd name="connsiteX857" fmla="*/ 122280 w 211318"/>
                <a:gd name="connsiteY857" fmla="*/ 236401 h 354542"/>
                <a:gd name="connsiteX858" fmla="*/ 121803 w 211318"/>
                <a:gd name="connsiteY858" fmla="*/ 234906 h 354542"/>
                <a:gd name="connsiteX859" fmla="*/ 122265 w 211318"/>
                <a:gd name="connsiteY859" fmla="*/ 232356 h 354542"/>
                <a:gd name="connsiteX860" fmla="*/ 124205 w 211318"/>
                <a:gd name="connsiteY860" fmla="*/ 230408 h 354542"/>
                <a:gd name="connsiteX861" fmla="*/ 124697 w 211318"/>
                <a:gd name="connsiteY861" fmla="*/ 229798 h 354542"/>
                <a:gd name="connsiteX862" fmla="*/ 125222 w 211318"/>
                <a:gd name="connsiteY862" fmla="*/ 229438 h 354542"/>
                <a:gd name="connsiteX863" fmla="*/ 125855 w 211318"/>
                <a:gd name="connsiteY863" fmla="*/ 229399 h 354542"/>
                <a:gd name="connsiteX864" fmla="*/ 126466 w 211318"/>
                <a:gd name="connsiteY864" fmla="*/ 230157 h 354542"/>
                <a:gd name="connsiteX865" fmla="*/ 126638 w 211318"/>
                <a:gd name="connsiteY865" fmla="*/ 231308 h 354542"/>
                <a:gd name="connsiteX866" fmla="*/ 125409 w 211318"/>
                <a:gd name="connsiteY866" fmla="*/ 234781 h 354542"/>
                <a:gd name="connsiteX867" fmla="*/ 124721 w 211318"/>
                <a:gd name="connsiteY867" fmla="*/ 235337 h 354542"/>
                <a:gd name="connsiteX868" fmla="*/ 161319 w 211318"/>
                <a:gd name="connsiteY868" fmla="*/ 232380 h 354542"/>
                <a:gd name="connsiteX869" fmla="*/ 160709 w 211318"/>
                <a:gd name="connsiteY869" fmla="*/ 232481 h 354542"/>
                <a:gd name="connsiteX870" fmla="*/ 161726 w 211318"/>
                <a:gd name="connsiteY870" fmla="*/ 230150 h 354542"/>
                <a:gd name="connsiteX871" fmla="*/ 162532 w 211318"/>
                <a:gd name="connsiteY871" fmla="*/ 230486 h 354542"/>
                <a:gd name="connsiteX872" fmla="*/ 162774 w 211318"/>
                <a:gd name="connsiteY872" fmla="*/ 230744 h 354542"/>
                <a:gd name="connsiteX873" fmla="*/ 162751 w 211318"/>
                <a:gd name="connsiteY873" fmla="*/ 231793 h 354542"/>
                <a:gd name="connsiteX874" fmla="*/ 161319 w 211318"/>
                <a:gd name="connsiteY874" fmla="*/ 232380 h 354542"/>
                <a:gd name="connsiteX875" fmla="*/ 64708 w 211318"/>
                <a:gd name="connsiteY875" fmla="*/ 235039 h 354542"/>
                <a:gd name="connsiteX876" fmla="*/ 62001 w 211318"/>
                <a:gd name="connsiteY876" fmla="*/ 235720 h 354542"/>
                <a:gd name="connsiteX877" fmla="*/ 61375 w 211318"/>
                <a:gd name="connsiteY877" fmla="*/ 233584 h 354542"/>
                <a:gd name="connsiteX878" fmla="*/ 63291 w 211318"/>
                <a:gd name="connsiteY878" fmla="*/ 231621 h 354542"/>
                <a:gd name="connsiteX879" fmla="*/ 65443 w 211318"/>
                <a:gd name="connsiteY879" fmla="*/ 232411 h 354542"/>
                <a:gd name="connsiteX880" fmla="*/ 66726 w 211318"/>
                <a:gd name="connsiteY880" fmla="*/ 233177 h 354542"/>
                <a:gd name="connsiteX881" fmla="*/ 66123 w 211318"/>
                <a:gd name="connsiteY881" fmla="*/ 233874 h 354542"/>
                <a:gd name="connsiteX882" fmla="*/ 64708 w 211318"/>
                <a:gd name="connsiteY882" fmla="*/ 235039 h 354542"/>
                <a:gd name="connsiteX883" fmla="*/ 191478 w 211318"/>
                <a:gd name="connsiteY883" fmla="*/ 247706 h 354542"/>
                <a:gd name="connsiteX884" fmla="*/ 191095 w 211318"/>
                <a:gd name="connsiteY884" fmla="*/ 248324 h 354542"/>
                <a:gd name="connsiteX885" fmla="*/ 190571 w 211318"/>
                <a:gd name="connsiteY885" fmla="*/ 247048 h 354542"/>
                <a:gd name="connsiteX886" fmla="*/ 189296 w 211318"/>
                <a:gd name="connsiteY886" fmla="*/ 245851 h 354542"/>
                <a:gd name="connsiteX887" fmla="*/ 188067 w 211318"/>
                <a:gd name="connsiteY887" fmla="*/ 243817 h 354542"/>
                <a:gd name="connsiteX888" fmla="*/ 187199 w 211318"/>
                <a:gd name="connsiteY888" fmla="*/ 243184 h 354542"/>
                <a:gd name="connsiteX889" fmla="*/ 187793 w 211318"/>
                <a:gd name="connsiteY889" fmla="*/ 241572 h 354542"/>
                <a:gd name="connsiteX890" fmla="*/ 187848 w 211318"/>
                <a:gd name="connsiteY890" fmla="*/ 238951 h 354542"/>
                <a:gd name="connsiteX891" fmla="*/ 189069 w 211318"/>
                <a:gd name="connsiteY891" fmla="*/ 237754 h 354542"/>
                <a:gd name="connsiteX892" fmla="*/ 189632 w 211318"/>
                <a:gd name="connsiteY892" fmla="*/ 237402 h 354542"/>
                <a:gd name="connsiteX893" fmla="*/ 190555 w 211318"/>
                <a:gd name="connsiteY893" fmla="*/ 236127 h 354542"/>
                <a:gd name="connsiteX894" fmla="*/ 190970 w 211318"/>
                <a:gd name="connsiteY894" fmla="*/ 236057 h 354542"/>
                <a:gd name="connsiteX895" fmla="*/ 191361 w 211318"/>
                <a:gd name="connsiteY895" fmla="*/ 237120 h 354542"/>
                <a:gd name="connsiteX896" fmla="*/ 190531 w 211318"/>
                <a:gd name="connsiteY896" fmla="*/ 240375 h 354542"/>
                <a:gd name="connsiteX897" fmla="*/ 191776 w 211318"/>
                <a:gd name="connsiteY897" fmla="*/ 244224 h 354542"/>
                <a:gd name="connsiteX898" fmla="*/ 191353 w 211318"/>
                <a:gd name="connsiteY898" fmla="*/ 246626 h 354542"/>
                <a:gd name="connsiteX899" fmla="*/ 191533 w 211318"/>
                <a:gd name="connsiteY899" fmla="*/ 247166 h 354542"/>
                <a:gd name="connsiteX900" fmla="*/ 191478 w 211318"/>
                <a:gd name="connsiteY900" fmla="*/ 247706 h 354542"/>
                <a:gd name="connsiteX901" fmla="*/ 167414 w 211318"/>
                <a:gd name="connsiteY901" fmla="*/ 250522 h 354542"/>
                <a:gd name="connsiteX902" fmla="*/ 167202 w 211318"/>
                <a:gd name="connsiteY902" fmla="*/ 251336 h 354542"/>
                <a:gd name="connsiteX903" fmla="*/ 165473 w 211318"/>
                <a:gd name="connsiteY903" fmla="*/ 251273 h 354542"/>
                <a:gd name="connsiteX904" fmla="*/ 164855 w 211318"/>
                <a:gd name="connsiteY904" fmla="*/ 251398 h 354542"/>
                <a:gd name="connsiteX905" fmla="*/ 163228 w 211318"/>
                <a:gd name="connsiteY905" fmla="*/ 253479 h 354542"/>
                <a:gd name="connsiteX906" fmla="*/ 162273 w 211318"/>
                <a:gd name="connsiteY906" fmla="*/ 254003 h 354542"/>
                <a:gd name="connsiteX907" fmla="*/ 157063 w 211318"/>
                <a:gd name="connsiteY907" fmla="*/ 254684 h 354542"/>
                <a:gd name="connsiteX908" fmla="*/ 152963 w 211318"/>
                <a:gd name="connsiteY908" fmla="*/ 254136 h 354542"/>
                <a:gd name="connsiteX909" fmla="*/ 151555 w 211318"/>
                <a:gd name="connsiteY909" fmla="*/ 252994 h 354542"/>
                <a:gd name="connsiteX910" fmla="*/ 150640 w 211318"/>
                <a:gd name="connsiteY910" fmla="*/ 251109 h 354542"/>
                <a:gd name="connsiteX911" fmla="*/ 150359 w 211318"/>
                <a:gd name="connsiteY911" fmla="*/ 249865 h 354542"/>
                <a:gd name="connsiteX912" fmla="*/ 151391 w 211318"/>
                <a:gd name="connsiteY912" fmla="*/ 248503 h 354542"/>
                <a:gd name="connsiteX913" fmla="*/ 152377 w 211318"/>
                <a:gd name="connsiteY913" fmla="*/ 247604 h 354542"/>
                <a:gd name="connsiteX914" fmla="*/ 155694 w 211318"/>
                <a:gd name="connsiteY914" fmla="*/ 245820 h 354542"/>
                <a:gd name="connsiteX915" fmla="*/ 156445 w 211318"/>
                <a:gd name="connsiteY915" fmla="*/ 244467 h 354542"/>
                <a:gd name="connsiteX916" fmla="*/ 158182 w 211318"/>
                <a:gd name="connsiteY916" fmla="*/ 242832 h 354542"/>
                <a:gd name="connsiteX917" fmla="*/ 161757 w 211318"/>
                <a:gd name="connsiteY917" fmla="*/ 242284 h 354542"/>
                <a:gd name="connsiteX918" fmla="*/ 162101 w 211318"/>
                <a:gd name="connsiteY918" fmla="*/ 242691 h 354542"/>
                <a:gd name="connsiteX919" fmla="*/ 162578 w 211318"/>
                <a:gd name="connsiteY919" fmla="*/ 242949 h 354542"/>
                <a:gd name="connsiteX920" fmla="*/ 163298 w 211318"/>
                <a:gd name="connsiteY920" fmla="*/ 243019 h 354542"/>
                <a:gd name="connsiteX921" fmla="*/ 165074 w 211318"/>
                <a:gd name="connsiteY921" fmla="*/ 244365 h 354542"/>
                <a:gd name="connsiteX922" fmla="*/ 167061 w 211318"/>
                <a:gd name="connsiteY922" fmla="*/ 245226 h 354542"/>
                <a:gd name="connsiteX923" fmla="*/ 166576 w 211318"/>
                <a:gd name="connsiteY923" fmla="*/ 248488 h 354542"/>
                <a:gd name="connsiteX924" fmla="*/ 167171 w 211318"/>
                <a:gd name="connsiteY924" fmla="*/ 249591 h 354542"/>
                <a:gd name="connsiteX925" fmla="*/ 167414 w 211318"/>
                <a:gd name="connsiteY925" fmla="*/ 250522 h 354542"/>
                <a:gd name="connsiteX926" fmla="*/ 182497 w 211318"/>
                <a:gd name="connsiteY926" fmla="*/ 246204 h 354542"/>
                <a:gd name="connsiteX927" fmla="*/ 182645 w 211318"/>
                <a:gd name="connsiteY927" fmla="*/ 247299 h 354542"/>
                <a:gd name="connsiteX928" fmla="*/ 179829 w 211318"/>
                <a:gd name="connsiteY928" fmla="*/ 244412 h 354542"/>
                <a:gd name="connsiteX929" fmla="*/ 179258 w 211318"/>
                <a:gd name="connsiteY929" fmla="*/ 242370 h 354542"/>
                <a:gd name="connsiteX930" fmla="*/ 180197 w 211318"/>
                <a:gd name="connsiteY930" fmla="*/ 242456 h 354542"/>
                <a:gd name="connsiteX931" fmla="*/ 181402 w 211318"/>
                <a:gd name="connsiteY931" fmla="*/ 243238 h 354542"/>
                <a:gd name="connsiteX932" fmla="*/ 182497 w 211318"/>
                <a:gd name="connsiteY932" fmla="*/ 246204 h 354542"/>
                <a:gd name="connsiteX933" fmla="*/ 199584 w 211318"/>
                <a:gd name="connsiteY933" fmla="*/ 250991 h 354542"/>
                <a:gd name="connsiteX934" fmla="*/ 199309 w 211318"/>
                <a:gd name="connsiteY934" fmla="*/ 251109 h 354542"/>
                <a:gd name="connsiteX935" fmla="*/ 198089 w 211318"/>
                <a:gd name="connsiteY935" fmla="*/ 249388 h 354542"/>
                <a:gd name="connsiteX936" fmla="*/ 198253 w 211318"/>
                <a:gd name="connsiteY936" fmla="*/ 247432 h 354542"/>
                <a:gd name="connsiteX937" fmla="*/ 199904 w 211318"/>
                <a:gd name="connsiteY937" fmla="*/ 244506 h 354542"/>
                <a:gd name="connsiteX938" fmla="*/ 201124 w 211318"/>
                <a:gd name="connsiteY938" fmla="*/ 247064 h 354542"/>
                <a:gd name="connsiteX939" fmla="*/ 201109 w 211318"/>
                <a:gd name="connsiteY939" fmla="*/ 248222 h 354542"/>
                <a:gd name="connsiteX940" fmla="*/ 200937 w 211318"/>
                <a:gd name="connsiteY940" fmla="*/ 248793 h 354542"/>
                <a:gd name="connsiteX941" fmla="*/ 202079 w 211318"/>
                <a:gd name="connsiteY941" fmla="*/ 250240 h 354542"/>
                <a:gd name="connsiteX942" fmla="*/ 201289 w 211318"/>
                <a:gd name="connsiteY942" fmla="*/ 250952 h 354542"/>
                <a:gd name="connsiteX943" fmla="*/ 199584 w 211318"/>
                <a:gd name="connsiteY943" fmla="*/ 250991 h 354542"/>
                <a:gd name="connsiteX944" fmla="*/ 198418 w 211318"/>
                <a:gd name="connsiteY944" fmla="*/ 260833 h 354542"/>
                <a:gd name="connsiteX945" fmla="*/ 200209 w 211318"/>
                <a:gd name="connsiteY945" fmla="*/ 262163 h 354542"/>
                <a:gd name="connsiteX946" fmla="*/ 202533 w 211318"/>
                <a:gd name="connsiteY946" fmla="*/ 261811 h 354542"/>
                <a:gd name="connsiteX947" fmla="*/ 202502 w 211318"/>
                <a:gd name="connsiteY947" fmla="*/ 265167 h 354542"/>
                <a:gd name="connsiteX948" fmla="*/ 202877 w 211318"/>
                <a:gd name="connsiteY948" fmla="*/ 266145 h 354542"/>
                <a:gd name="connsiteX949" fmla="*/ 204982 w 211318"/>
                <a:gd name="connsiteY949" fmla="*/ 268985 h 354542"/>
                <a:gd name="connsiteX950" fmla="*/ 205310 w 211318"/>
                <a:gd name="connsiteY950" fmla="*/ 271356 h 354542"/>
                <a:gd name="connsiteX951" fmla="*/ 204066 w 211318"/>
                <a:gd name="connsiteY951" fmla="*/ 273578 h 354542"/>
                <a:gd name="connsiteX952" fmla="*/ 203135 w 211318"/>
                <a:gd name="connsiteY952" fmla="*/ 274634 h 354542"/>
                <a:gd name="connsiteX953" fmla="*/ 201399 w 211318"/>
                <a:gd name="connsiteY953" fmla="*/ 276152 h 354542"/>
                <a:gd name="connsiteX954" fmla="*/ 201359 w 211318"/>
                <a:gd name="connsiteY954" fmla="*/ 276848 h 354542"/>
                <a:gd name="connsiteX955" fmla="*/ 202095 w 211318"/>
                <a:gd name="connsiteY955" fmla="*/ 277638 h 354542"/>
                <a:gd name="connsiteX956" fmla="*/ 204497 w 211318"/>
                <a:gd name="connsiteY956" fmla="*/ 278092 h 354542"/>
                <a:gd name="connsiteX957" fmla="*/ 206312 w 211318"/>
                <a:gd name="connsiteY957" fmla="*/ 279312 h 354542"/>
                <a:gd name="connsiteX958" fmla="*/ 206632 w 211318"/>
                <a:gd name="connsiteY958" fmla="*/ 282778 h 354542"/>
                <a:gd name="connsiteX959" fmla="*/ 208369 w 211318"/>
                <a:gd name="connsiteY959" fmla="*/ 285508 h 354542"/>
                <a:gd name="connsiteX960" fmla="*/ 208322 w 211318"/>
                <a:gd name="connsiteY960" fmla="*/ 286698 h 354542"/>
                <a:gd name="connsiteX961" fmla="*/ 207634 w 211318"/>
                <a:gd name="connsiteY961" fmla="*/ 291579 h 354542"/>
                <a:gd name="connsiteX962" fmla="*/ 207853 w 211318"/>
                <a:gd name="connsiteY962" fmla="*/ 293660 h 354542"/>
                <a:gd name="connsiteX963" fmla="*/ 209151 w 211318"/>
                <a:gd name="connsiteY963" fmla="*/ 295327 h 354542"/>
                <a:gd name="connsiteX964" fmla="*/ 210247 w 211318"/>
                <a:gd name="connsiteY964" fmla="*/ 296031 h 354542"/>
                <a:gd name="connsiteX965" fmla="*/ 210810 w 211318"/>
                <a:gd name="connsiteY965" fmla="*/ 297079 h 354542"/>
                <a:gd name="connsiteX966" fmla="*/ 211319 w 211318"/>
                <a:gd name="connsiteY966" fmla="*/ 299951 h 354542"/>
                <a:gd name="connsiteX967" fmla="*/ 211225 w 211318"/>
                <a:gd name="connsiteY967" fmla="*/ 304824 h 354542"/>
                <a:gd name="connsiteX968" fmla="*/ 211060 w 211318"/>
                <a:gd name="connsiteY968" fmla="*/ 306530 h 354542"/>
                <a:gd name="connsiteX969" fmla="*/ 210293 w 211318"/>
                <a:gd name="connsiteY969" fmla="*/ 308110 h 354542"/>
                <a:gd name="connsiteX970" fmla="*/ 207923 w 211318"/>
                <a:gd name="connsiteY970" fmla="*/ 311701 h 354542"/>
                <a:gd name="connsiteX971" fmla="*/ 204747 w 211318"/>
                <a:gd name="connsiteY971" fmla="*/ 314557 h 354542"/>
                <a:gd name="connsiteX972" fmla="*/ 203049 w 211318"/>
                <a:gd name="connsiteY972" fmla="*/ 314369 h 354542"/>
                <a:gd name="connsiteX973" fmla="*/ 202509 w 211318"/>
                <a:gd name="connsiteY973" fmla="*/ 315214 h 354542"/>
                <a:gd name="connsiteX974" fmla="*/ 203565 w 211318"/>
                <a:gd name="connsiteY974" fmla="*/ 317819 h 354542"/>
                <a:gd name="connsiteX975" fmla="*/ 203143 w 211318"/>
                <a:gd name="connsiteY975" fmla="*/ 323319 h 354542"/>
                <a:gd name="connsiteX976" fmla="*/ 202447 w 211318"/>
                <a:gd name="connsiteY976" fmla="*/ 327129 h 354542"/>
                <a:gd name="connsiteX977" fmla="*/ 201414 w 211318"/>
                <a:gd name="connsiteY977" fmla="*/ 325197 h 354542"/>
                <a:gd name="connsiteX978" fmla="*/ 200694 w 211318"/>
                <a:gd name="connsiteY978" fmla="*/ 323178 h 354542"/>
                <a:gd name="connsiteX979" fmla="*/ 200045 w 211318"/>
                <a:gd name="connsiteY979" fmla="*/ 317827 h 354542"/>
                <a:gd name="connsiteX980" fmla="*/ 199231 w 211318"/>
                <a:gd name="connsiteY980" fmla="*/ 315417 h 354542"/>
                <a:gd name="connsiteX981" fmla="*/ 197956 w 211318"/>
                <a:gd name="connsiteY981" fmla="*/ 313211 h 354542"/>
                <a:gd name="connsiteX982" fmla="*/ 197448 w 211318"/>
                <a:gd name="connsiteY982" fmla="*/ 311240 h 354542"/>
                <a:gd name="connsiteX983" fmla="*/ 196125 w 211318"/>
                <a:gd name="connsiteY983" fmla="*/ 309401 h 354542"/>
                <a:gd name="connsiteX984" fmla="*/ 194436 w 211318"/>
                <a:gd name="connsiteY984" fmla="*/ 304645 h 354542"/>
                <a:gd name="connsiteX985" fmla="*/ 193317 w 211318"/>
                <a:gd name="connsiteY985" fmla="*/ 304887 h 354542"/>
                <a:gd name="connsiteX986" fmla="*/ 191463 w 211318"/>
                <a:gd name="connsiteY986" fmla="*/ 306194 h 354542"/>
                <a:gd name="connsiteX987" fmla="*/ 191048 w 211318"/>
                <a:gd name="connsiteY987" fmla="*/ 307085 h 354542"/>
                <a:gd name="connsiteX988" fmla="*/ 190829 w 211318"/>
                <a:gd name="connsiteY988" fmla="*/ 308439 h 354542"/>
                <a:gd name="connsiteX989" fmla="*/ 190399 w 211318"/>
                <a:gd name="connsiteY989" fmla="*/ 309659 h 354542"/>
                <a:gd name="connsiteX990" fmla="*/ 188239 w 211318"/>
                <a:gd name="connsiteY990" fmla="*/ 311607 h 354542"/>
                <a:gd name="connsiteX991" fmla="*/ 186534 w 211318"/>
                <a:gd name="connsiteY991" fmla="*/ 313923 h 354542"/>
                <a:gd name="connsiteX992" fmla="*/ 185133 w 211318"/>
                <a:gd name="connsiteY992" fmla="*/ 316458 h 354542"/>
                <a:gd name="connsiteX993" fmla="*/ 184688 w 211318"/>
                <a:gd name="connsiteY993" fmla="*/ 318781 h 354542"/>
                <a:gd name="connsiteX994" fmla="*/ 185830 w 211318"/>
                <a:gd name="connsiteY994" fmla="*/ 320597 h 354542"/>
                <a:gd name="connsiteX995" fmla="*/ 187003 w 211318"/>
                <a:gd name="connsiteY995" fmla="*/ 321332 h 354542"/>
                <a:gd name="connsiteX996" fmla="*/ 188716 w 211318"/>
                <a:gd name="connsiteY996" fmla="*/ 322959 h 354542"/>
                <a:gd name="connsiteX997" fmla="*/ 189241 w 211318"/>
                <a:gd name="connsiteY997" fmla="*/ 323702 h 354542"/>
                <a:gd name="connsiteX998" fmla="*/ 191040 w 211318"/>
                <a:gd name="connsiteY998" fmla="*/ 328983 h 354542"/>
                <a:gd name="connsiteX999" fmla="*/ 190977 w 211318"/>
                <a:gd name="connsiteY999" fmla="*/ 334389 h 354542"/>
                <a:gd name="connsiteX1000" fmla="*/ 189663 w 211318"/>
                <a:gd name="connsiteY1000" fmla="*/ 336768 h 354542"/>
                <a:gd name="connsiteX1001" fmla="*/ 186323 w 211318"/>
                <a:gd name="connsiteY1001" fmla="*/ 341282 h 354542"/>
                <a:gd name="connsiteX1002" fmla="*/ 183913 w 211318"/>
                <a:gd name="connsiteY1002" fmla="*/ 342713 h 354542"/>
                <a:gd name="connsiteX1003" fmla="*/ 182630 w 211318"/>
                <a:gd name="connsiteY1003" fmla="*/ 341986 h 354542"/>
                <a:gd name="connsiteX1004" fmla="*/ 181597 w 211318"/>
                <a:gd name="connsiteY1004" fmla="*/ 339247 h 354542"/>
                <a:gd name="connsiteX1005" fmla="*/ 181433 w 211318"/>
                <a:gd name="connsiteY1005" fmla="*/ 338121 h 354542"/>
                <a:gd name="connsiteX1006" fmla="*/ 182129 w 211318"/>
                <a:gd name="connsiteY1006" fmla="*/ 335547 h 354542"/>
                <a:gd name="connsiteX1007" fmla="*/ 182208 w 211318"/>
                <a:gd name="connsiteY1007" fmla="*/ 333192 h 354542"/>
                <a:gd name="connsiteX1008" fmla="*/ 181394 w 211318"/>
                <a:gd name="connsiteY1008" fmla="*/ 332394 h 354542"/>
                <a:gd name="connsiteX1009" fmla="*/ 180510 w 211318"/>
                <a:gd name="connsiteY1009" fmla="*/ 332551 h 354542"/>
                <a:gd name="connsiteX1010" fmla="*/ 180134 w 211318"/>
                <a:gd name="connsiteY1010" fmla="*/ 332887 h 354542"/>
                <a:gd name="connsiteX1011" fmla="*/ 177983 w 211318"/>
                <a:gd name="connsiteY1011" fmla="*/ 335977 h 354542"/>
                <a:gd name="connsiteX1012" fmla="*/ 177091 w 211318"/>
                <a:gd name="connsiteY1012" fmla="*/ 336760 h 354542"/>
                <a:gd name="connsiteX1013" fmla="*/ 175769 w 211318"/>
                <a:gd name="connsiteY1013" fmla="*/ 336869 h 354542"/>
                <a:gd name="connsiteX1014" fmla="*/ 174720 w 211318"/>
                <a:gd name="connsiteY1014" fmla="*/ 336658 h 354542"/>
                <a:gd name="connsiteX1015" fmla="*/ 168337 w 211318"/>
                <a:gd name="connsiteY1015" fmla="*/ 333959 h 354542"/>
                <a:gd name="connsiteX1016" fmla="*/ 163118 w 211318"/>
                <a:gd name="connsiteY1016" fmla="*/ 331299 h 354542"/>
                <a:gd name="connsiteX1017" fmla="*/ 159034 w 211318"/>
                <a:gd name="connsiteY1017" fmla="*/ 328811 h 354542"/>
                <a:gd name="connsiteX1018" fmla="*/ 156077 w 211318"/>
                <a:gd name="connsiteY1018" fmla="*/ 325056 h 354542"/>
                <a:gd name="connsiteX1019" fmla="*/ 155459 w 211318"/>
                <a:gd name="connsiteY1019" fmla="*/ 322247 h 354542"/>
                <a:gd name="connsiteX1020" fmla="*/ 155420 w 211318"/>
                <a:gd name="connsiteY1020" fmla="*/ 319306 h 354542"/>
                <a:gd name="connsiteX1021" fmla="*/ 154098 w 211318"/>
                <a:gd name="connsiteY1021" fmla="*/ 314995 h 354542"/>
                <a:gd name="connsiteX1022" fmla="*/ 153941 w 211318"/>
                <a:gd name="connsiteY1022" fmla="*/ 313524 h 354542"/>
                <a:gd name="connsiteX1023" fmla="*/ 154035 w 211318"/>
                <a:gd name="connsiteY1023" fmla="*/ 312116 h 354542"/>
                <a:gd name="connsiteX1024" fmla="*/ 155358 w 211318"/>
                <a:gd name="connsiteY1024" fmla="*/ 309471 h 354542"/>
                <a:gd name="connsiteX1025" fmla="*/ 156946 w 211318"/>
                <a:gd name="connsiteY1025" fmla="*/ 308134 h 354542"/>
                <a:gd name="connsiteX1026" fmla="*/ 157838 w 211318"/>
                <a:gd name="connsiteY1026" fmla="*/ 307172 h 354542"/>
                <a:gd name="connsiteX1027" fmla="*/ 158550 w 211318"/>
                <a:gd name="connsiteY1027" fmla="*/ 306107 h 354542"/>
                <a:gd name="connsiteX1028" fmla="*/ 159042 w 211318"/>
                <a:gd name="connsiteY1028" fmla="*/ 304684 h 354542"/>
                <a:gd name="connsiteX1029" fmla="*/ 158902 w 211318"/>
                <a:gd name="connsiteY1029" fmla="*/ 303267 h 354542"/>
                <a:gd name="connsiteX1030" fmla="*/ 158370 w 211318"/>
                <a:gd name="connsiteY1030" fmla="*/ 302384 h 354542"/>
                <a:gd name="connsiteX1031" fmla="*/ 155858 w 211318"/>
                <a:gd name="connsiteY1031" fmla="*/ 299278 h 354542"/>
                <a:gd name="connsiteX1032" fmla="*/ 153675 w 211318"/>
                <a:gd name="connsiteY1032" fmla="*/ 297369 h 354542"/>
                <a:gd name="connsiteX1033" fmla="*/ 149208 w 211318"/>
                <a:gd name="connsiteY1033" fmla="*/ 295655 h 354542"/>
                <a:gd name="connsiteX1034" fmla="*/ 148168 w 211318"/>
                <a:gd name="connsiteY1034" fmla="*/ 294709 h 354542"/>
                <a:gd name="connsiteX1035" fmla="*/ 147026 w 211318"/>
                <a:gd name="connsiteY1035" fmla="*/ 293997 h 354542"/>
                <a:gd name="connsiteX1036" fmla="*/ 145782 w 211318"/>
                <a:gd name="connsiteY1036" fmla="*/ 293692 h 354542"/>
                <a:gd name="connsiteX1037" fmla="*/ 144561 w 211318"/>
                <a:gd name="connsiteY1037" fmla="*/ 293684 h 354542"/>
                <a:gd name="connsiteX1038" fmla="*/ 143239 w 211318"/>
                <a:gd name="connsiteY1038" fmla="*/ 294216 h 354542"/>
                <a:gd name="connsiteX1039" fmla="*/ 142895 w 211318"/>
                <a:gd name="connsiteY1039" fmla="*/ 295350 h 354542"/>
                <a:gd name="connsiteX1040" fmla="*/ 142989 w 211318"/>
                <a:gd name="connsiteY1040" fmla="*/ 296367 h 354542"/>
                <a:gd name="connsiteX1041" fmla="*/ 142871 w 211318"/>
                <a:gd name="connsiteY1041" fmla="*/ 297353 h 354542"/>
                <a:gd name="connsiteX1042" fmla="*/ 141001 w 211318"/>
                <a:gd name="connsiteY1042" fmla="*/ 303025 h 354542"/>
                <a:gd name="connsiteX1043" fmla="*/ 138608 w 211318"/>
                <a:gd name="connsiteY1043" fmla="*/ 301781 h 354542"/>
                <a:gd name="connsiteX1044" fmla="*/ 136323 w 211318"/>
                <a:gd name="connsiteY1044" fmla="*/ 300342 h 354542"/>
                <a:gd name="connsiteX1045" fmla="*/ 135721 w 211318"/>
                <a:gd name="connsiteY1045" fmla="*/ 299332 h 354542"/>
                <a:gd name="connsiteX1046" fmla="*/ 135462 w 211318"/>
                <a:gd name="connsiteY1046" fmla="*/ 298128 h 354542"/>
                <a:gd name="connsiteX1047" fmla="*/ 135071 w 211318"/>
                <a:gd name="connsiteY1047" fmla="*/ 297314 h 354542"/>
                <a:gd name="connsiteX1048" fmla="*/ 134539 w 211318"/>
                <a:gd name="connsiteY1048" fmla="*/ 296579 h 354542"/>
                <a:gd name="connsiteX1049" fmla="*/ 133491 w 211318"/>
                <a:gd name="connsiteY1049" fmla="*/ 298472 h 354542"/>
                <a:gd name="connsiteX1050" fmla="*/ 132185 w 211318"/>
                <a:gd name="connsiteY1050" fmla="*/ 299966 h 354542"/>
                <a:gd name="connsiteX1051" fmla="*/ 130588 w 211318"/>
                <a:gd name="connsiteY1051" fmla="*/ 300310 h 354542"/>
                <a:gd name="connsiteX1052" fmla="*/ 128969 w 211318"/>
                <a:gd name="connsiteY1052" fmla="*/ 300334 h 354542"/>
                <a:gd name="connsiteX1053" fmla="*/ 128437 w 211318"/>
                <a:gd name="connsiteY1053" fmla="*/ 299685 h 354542"/>
                <a:gd name="connsiteX1054" fmla="*/ 127850 w 211318"/>
                <a:gd name="connsiteY1054" fmla="*/ 296078 h 354542"/>
                <a:gd name="connsiteX1055" fmla="*/ 126137 w 211318"/>
                <a:gd name="connsiteY1055" fmla="*/ 294936 h 354542"/>
                <a:gd name="connsiteX1056" fmla="*/ 123994 w 211318"/>
                <a:gd name="connsiteY1056" fmla="*/ 295178 h 354542"/>
                <a:gd name="connsiteX1057" fmla="*/ 121396 w 211318"/>
                <a:gd name="connsiteY1057" fmla="*/ 297165 h 354542"/>
                <a:gd name="connsiteX1058" fmla="*/ 120887 w 211318"/>
                <a:gd name="connsiteY1058" fmla="*/ 297908 h 354542"/>
                <a:gd name="connsiteX1059" fmla="*/ 120316 w 211318"/>
                <a:gd name="connsiteY1059" fmla="*/ 299622 h 354542"/>
                <a:gd name="connsiteX1060" fmla="*/ 117492 w 211318"/>
                <a:gd name="connsiteY1060" fmla="*/ 304488 h 354542"/>
                <a:gd name="connsiteX1061" fmla="*/ 115998 w 211318"/>
                <a:gd name="connsiteY1061" fmla="*/ 308228 h 354542"/>
                <a:gd name="connsiteX1062" fmla="*/ 114339 w 211318"/>
                <a:gd name="connsiteY1062" fmla="*/ 311873 h 354542"/>
                <a:gd name="connsiteX1063" fmla="*/ 113604 w 211318"/>
                <a:gd name="connsiteY1063" fmla="*/ 313070 h 354542"/>
                <a:gd name="connsiteX1064" fmla="*/ 112626 w 211318"/>
                <a:gd name="connsiteY1064" fmla="*/ 313860 h 354542"/>
                <a:gd name="connsiteX1065" fmla="*/ 111085 w 211318"/>
                <a:gd name="connsiteY1065" fmla="*/ 313532 h 354542"/>
                <a:gd name="connsiteX1066" fmla="*/ 109684 w 211318"/>
                <a:gd name="connsiteY1066" fmla="*/ 312664 h 354542"/>
                <a:gd name="connsiteX1067" fmla="*/ 108370 w 211318"/>
                <a:gd name="connsiteY1067" fmla="*/ 310316 h 354542"/>
                <a:gd name="connsiteX1068" fmla="*/ 108816 w 211318"/>
                <a:gd name="connsiteY1068" fmla="*/ 307586 h 354542"/>
                <a:gd name="connsiteX1069" fmla="*/ 110287 w 211318"/>
                <a:gd name="connsiteY1069" fmla="*/ 305841 h 354542"/>
                <a:gd name="connsiteX1070" fmla="*/ 111515 w 211318"/>
                <a:gd name="connsiteY1070" fmla="*/ 303979 h 354542"/>
                <a:gd name="connsiteX1071" fmla="*/ 112994 w 211318"/>
                <a:gd name="connsiteY1071" fmla="*/ 297463 h 354542"/>
                <a:gd name="connsiteX1072" fmla="*/ 113111 w 211318"/>
                <a:gd name="connsiteY1072" fmla="*/ 295147 h 354542"/>
                <a:gd name="connsiteX1073" fmla="*/ 113369 w 211318"/>
                <a:gd name="connsiteY1073" fmla="*/ 294153 h 354542"/>
                <a:gd name="connsiteX1074" fmla="*/ 115818 w 211318"/>
                <a:gd name="connsiteY1074" fmla="*/ 291188 h 354542"/>
                <a:gd name="connsiteX1075" fmla="*/ 117883 w 211318"/>
                <a:gd name="connsiteY1075" fmla="*/ 289350 h 354542"/>
                <a:gd name="connsiteX1076" fmla="*/ 118971 w 211318"/>
                <a:gd name="connsiteY1076" fmla="*/ 288966 h 354542"/>
                <a:gd name="connsiteX1077" fmla="*/ 123422 w 211318"/>
                <a:gd name="connsiteY1077" fmla="*/ 287918 h 354542"/>
                <a:gd name="connsiteX1078" fmla="*/ 125253 w 211318"/>
                <a:gd name="connsiteY1078" fmla="*/ 287042 h 354542"/>
                <a:gd name="connsiteX1079" fmla="*/ 128140 w 211318"/>
                <a:gd name="connsiteY1079" fmla="*/ 287026 h 354542"/>
                <a:gd name="connsiteX1080" fmla="*/ 130487 w 211318"/>
                <a:gd name="connsiteY1080" fmla="*/ 286525 h 354542"/>
                <a:gd name="connsiteX1081" fmla="*/ 132357 w 211318"/>
                <a:gd name="connsiteY1081" fmla="*/ 285109 h 354542"/>
                <a:gd name="connsiteX1082" fmla="*/ 132497 w 211318"/>
                <a:gd name="connsiteY1082" fmla="*/ 283646 h 354542"/>
                <a:gd name="connsiteX1083" fmla="*/ 132412 w 211318"/>
                <a:gd name="connsiteY1083" fmla="*/ 282121 h 354542"/>
                <a:gd name="connsiteX1084" fmla="*/ 132826 w 211318"/>
                <a:gd name="connsiteY1084" fmla="*/ 281190 h 354542"/>
                <a:gd name="connsiteX1085" fmla="*/ 133546 w 211318"/>
                <a:gd name="connsiteY1085" fmla="*/ 280407 h 354542"/>
                <a:gd name="connsiteX1086" fmla="*/ 134547 w 211318"/>
                <a:gd name="connsiteY1086" fmla="*/ 279375 h 354542"/>
                <a:gd name="connsiteX1087" fmla="*/ 135674 w 211318"/>
                <a:gd name="connsiteY1087" fmla="*/ 278600 h 354542"/>
                <a:gd name="connsiteX1088" fmla="*/ 138874 w 211318"/>
                <a:gd name="connsiteY1088" fmla="*/ 278037 h 354542"/>
                <a:gd name="connsiteX1089" fmla="*/ 139937 w 211318"/>
                <a:gd name="connsiteY1089" fmla="*/ 277396 h 354542"/>
                <a:gd name="connsiteX1090" fmla="*/ 140790 w 211318"/>
                <a:gd name="connsiteY1090" fmla="*/ 276402 h 354542"/>
                <a:gd name="connsiteX1091" fmla="*/ 141979 w 211318"/>
                <a:gd name="connsiteY1091" fmla="*/ 274462 h 354542"/>
                <a:gd name="connsiteX1092" fmla="*/ 143396 w 211318"/>
                <a:gd name="connsiteY1092" fmla="*/ 274947 h 354542"/>
                <a:gd name="connsiteX1093" fmla="*/ 144819 w 211318"/>
                <a:gd name="connsiteY1093" fmla="*/ 275698 h 354542"/>
                <a:gd name="connsiteX1094" fmla="*/ 147377 w 211318"/>
                <a:gd name="connsiteY1094" fmla="*/ 276292 h 354542"/>
                <a:gd name="connsiteX1095" fmla="*/ 149638 w 211318"/>
                <a:gd name="connsiteY1095" fmla="*/ 277904 h 354542"/>
                <a:gd name="connsiteX1096" fmla="*/ 151094 w 211318"/>
                <a:gd name="connsiteY1096" fmla="*/ 280439 h 354542"/>
                <a:gd name="connsiteX1097" fmla="*/ 151336 w 211318"/>
                <a:gd name="connsiteY1097" fmla="*/ 281690 h 354542"/>
                <a:gd name="connsiteX1098" fmla="*/ 151712 w 211318"/>
                <a:gd name="connsiteY1098" fmla="*/ 285814 h 354542"/>
                <a:gd name="connsiteX1099" fmla="*/ 151187 w 211318"/>
                <a:gd name="connsiteY1099" fmla="*/ 286776 h 354542"/>
                <a:gd name="connsiteX1100" fmla="*/ 148981 w 211318"/>
                <a:gd name="connsiteY1100" fmla="*/ 288693 h 354542"/>
                <a:gd name="connsiteX1101" fmla="*/ 149998 w 211318"/>
                <a:gd name="connsiteY1101" fmla="*/ 288896 h 354542"/>
                <a:gd name="connsiteX1102" fmla="*/ 152893 w 211318"/>
                <a:gd name="connsiteY1102" fmla="*/ 287151 h 354542"/>
                <a:gd name="connsiteX1103" fmla="*/ 154340 w 211318"/>
                <a:gd name="connsiteY1103" fmla="*/ 286478 h 354542"/>
                <a:gd name="connsiteX1104" fmla="*/ 157908 w 211318"/>
                <a:gd name="connsiteY1104" fmla="*/ 285540 h 354542"/>
                <a:gd name="connsiteX1105" fmla="*/ 158745 w 211318"/>
                <a:gd name="connsiteY1105" fmla="*/ 284922 h 354542"/>
                <a:gd name="connsiteX1106" fmla="*/ 159363 w 211318"/>
                <a:gd name="connsiteY1106" fmla="*/ 283999 h 354542"/>
                <a:gd name="connsiteX1107" fmla="*/ 160622 w 211318"/>
                <a:gd name="connsiteY1107" fmla="*/ 281472 h 354542"/>
                <a:gd name="connsiteX1108" fmla="*/ 161538 w 211318"/>
                <a:gd name="connsiteY1108" fmla="*/ 278772 h 354542"/>
                <a:gd name="connsiteX1109" fmla="*/ 162266 w 211318"/>
                <a:gd name="connsiteY1109" fmla="*/ 277646 h 354542"/>
                <a:gd name="connsiteX1110" fmla="*/ 163290 w 211318"/>
                <a:gd name="connsiteY1110" fmla="*/ 276754 h 354542"/>
                <a:gd name="connsiteX1111" fmla="*/ 164316 w 211318"/>
                <a:gd name="connsiteY1111" fmla="*/ 276605 h 354542"/>
                <a:gd name="connsiteX1112" fmla="*/ 168063 w 211318"/>
                <a:gd name="connsiteY1112" fmla="*/ 278452 h 354542"/>
                <a:gd name="connsiteX1113" fmla="*/ 170464 w 211318"/>
                <a:gd name="connsiteY1113" fmla="*/ 277560 h 354542"/>
                <a:gd name="connsiteX1114" fmla="*/ 171138 w 211318"/>
                <a:gd name="connsiteY1114" fmla="*/ 274759 h 354542"/>
                <a:gd name="connsiteX1115" fmla="*/ 171685 w 211318"/>
                <a:gd name="connsiteY1115" fmla="*/ 270691 h 354542"/>
                <a:gd name="connsiteX1116" fmla="*/ 172116 w 211318"/>
                <a:gd name="connsiteY1116" fmla="*/ 269588 h 354542"/>
                <a:gd name="connsiteX1117" fmla="*/ 173492 w 211318"/>
                <a:gd name="connsiteY1117" fmla="*/ 268524 h 354542"/>
                <a:gd name="connsiteX1118" fmla="*/ 175135 w 211318"/>
                <a:gd name="connsiteY1118" fmla="*/ 268868 h 354542"/>
                <a:gd name="connsiteX1119" fmla="*/ 177388 w 211318"/>
                <a:gd name="connsiteY1119" fmla="*/ 270331 h 354542"/>
                <a:gd name="connsiteX1120" fmla="*/ 179469 w 211318"/>
                <a:gd name="connsiteY1120" fmla="*/ 270816 h 354542"/>
                <a:gd name="connsiteX1121" fmla="*/ 180244 w 211318"/>
                <a:gd name="connsiteY1121" fmla="*/ 269643 h 354542"/>
                <a:gd name="connsiteX1122" fmla="*/ 180979 w 211318"/>
                <a:gd name="connsiteY1122" fmla="*/ 267327 h 354542"/>
                <a:gd name="connsiteX1123" fmla="*/ 181817 w 211318"/>
                <a:gd name="connsiteY1123" fmla="*/ 267335 h 354542"/>
                <a:gd name="connsiteX1124" fmla="*/ 184617 w 211318"/>
                <a:gd name="connsiteY1124" fmla="*/ 268101 h 354542"/>
                <a:gd name="connsiteX1125" fmla="*/ 187324 w 211318"/>
                <a:gd name="connsiteY1125" fmla="*/ 267593 h 354542"/>
                <a:gd name="connsiteX1126" fmla="*/ 188091 w 211318"/>
                <a:gd name="connsiteY1126" fmla="*/ 264808 h 354542"/>
                <a:gd name="connsiteX1127" fmla="*/ 187582 w 211318"/>
                <a:gd name="connsiteY1127" fmla="*/ 261827 h 354542"/>
                <a:gd name="connsiteX1128" fmla="*/ 185462 w 211318"/>
                <a:gd name="connsiteY1128" fmla="*/ 253127 h 354542"/>
                <a:gd name="connsiteX1129" fmla="*/ 186721 w 211318"/>
                <a:gd name="connsiteY1129" fmla="*/ 251187 h 354542"/>
                <a:gd name="connsiteX1130" fmla="*/ 187817 w 211318"/>
                <a:gd name="connsiteY1130" fmla="*/ 251132 h 354542"/>
                <a:gd name="connsiteX1131" fmla="*/ 190485 w 211318"/>
                <a:gd name="connsiteY1131" fmla="*/ 253448 h 354542"/>
                <a:gd name="connsiteX1132" fmla="*/ 195625 w 211318"/>
                <a:gd name="connsiteY1132" fmla="*/ 256577 h 354542"/>
                <a:gd name="connsiteX1133" fmla="*/ 197338 w 211318"/>
                <a:gd name="connsiteY1133" fmla="*/ 258486 h 354542"/>
                <a:gd name="connsiteX1134" fmla="*/ 198418 w 211318"/>
                <a:gd name="connsiteY1134" fmla="*/ 260833 h 354542"/>
                <a:gd name="connsiteX1135" fmla="*/ 197635 w 211318"/>
                <a:gd name="connsiteY1135" fmla="*/ 254809 h 354542"/>
                <a:gd name="connsiteX1136" fmla="*/ 197237 w 211318"/>
                <a:gd name="connsiteY1136" fmla="*/ 255373 h 354542"/>
                <a:gd name="connsiteX1137" fmla="*/ 196571 w 211318"/>
                <a:gd name="connsiteY1137" fmla="*/ 254191 h 354542"/>
                <a:gd name="connsiteX1138" fmla="*/ 197150 w 211318"/>
                <a:gd name="connsiteY1138" fmla="*/ 251586 h 354542"/>
                <a:gd name="connsiteX1139" fmla="*/ 197573 w 211318"/>
                <a:gd name="connsiteY1139" fmla="*/ 251148 h 354542"/>
                <a:gd name="connsiteX1140" fmla="*/ 198120 w 211318"/>
                <a:gd name="connsiteY1140" fmla="*/ 252799 h 354542"/>
                <a:gd name="connsiteX1141" fmla="*/ 197635 w 211318"/>
                <a:gd name="connsiteY1141" fmla="*/ 254809 h 354542"/>
                <a:gd name="connsiteX1142" fmla="*/ 147730 w 211318"/>
                <a:gd name="connsiteY1142" fmla="*/ 262687 h 354542"/>
                <a:gd name="connsiteX1143" fmla="*/ 147918 w 211318"/>
                <a:gd name="connsiteY1143" fmla="*/ 264980 h 354542"/>
                <a:gd name="connsiteX1144" fmla="*/ 145899 w 211318"/>
                <a:gd name="connsiteY1144" fmla="*/ 265645 h 354542"/>
                <a:gd name="connsiteX1145" fmla="*/ 144279 w 211318"/>
                <a:gd name="connsiteY1145" fmla="*/ 265058 h 354542"/>
                <a:gd name="connsiteX1146" fmla="*/ 143239 w 211318"/>
                <a:gd name="connsiteY1146" fmla="*/ 263681 h 354542"/>
                <a:gd name="connsiteX1147" fmla="*/ 143247 w 211318"/>
                <a:gd name="connsiteY1147" fmla="*/ 263165 h 354542"/>
                <a:gd name="connsiteX1148" fmla="*/ 144154 w 211318"/>
                <a:gd name="connsiteY1148" fmla="*/ 263204 h 354542"/>
                <a:gd name="connsiteX1149" fmla="*/ 146149 w 211318"/>
                <a:gd name="connsiteY1149" fmla="*/ 261999 h 354542"/>
                <a:gd name="connsiteX1150" fmla="*/ 146783 w 211318"/>
                <a:gd name="connsiteY1150" fmla="*/ 261764 h 354542"/>
                <a:gd name="connsiteX1151" fmla="*/ 147730 w 211318"/>
                <a:gd name="connsiteY1151" fmla="*/ 262687 h 354542"/>
                <a:gd name="connsiteX1152" fmla="*/ 172084 w 211318"/>
                <a:gd name="connsiteY1152" fmla="*/ 264776 h 354542"/>
                <a:gd name="connsiteX1153" fmla="*/ 171458 w 211318"/>
                <a:gd name="connsiteY1153" fmla="*/ 266091 h 354542"/>
                <a:gd name="connsiteX1154" fmla="*/ 168994 w 211318"/>
                <a:gd name="connsiteY1154" fmla="*/ 265003 h 354542"/>
                <a:gd name="connsiteX1155" fmla="*/ 168407 w 211318"/>
                <a:gd name="connsiteY1155" fmla="*/ 264056 h 354542"/>
                <a:gd name="connsiteX1156" fmla="*/ 168720 w 211318"/>
                <a:gd name="connsiteY1156" fmla="*/ 262938 h 354542"/>
                <a:gd name="connsiteX1157" fmla="*/ 169925 w 211318"/>
                <a:gd name="connsiteY1157" fmla="*/ 262554 h 354542"/>
                <a:gd name="connsiteX1158" fmla="*/ 170551 w 211318"/>
                <a:gd name="connsiteY1158" fmla="*/ 262554 h 354542"/>
                <a:gd name="connsiteX1159" fmla="*/ 171724 w 211318"/>
                <a:gd name="connsiteY1159" fmla="*/ 263728 h 354542"/>
                <a:gd name="connsiteX1160" fmla="*/ 172084 w 211318"/>
                <a:gd name="connsiteY1160" fmla="*/ 264776 h 354542"/>
                <a:gd name="connsiteX1161" fmla="*/ 8480 w 211318"/>
                <a:gd name="connsiteY1161" fmla="*/ 285250 h 354542"/>
                <a:gd name="connsiteX1162" fmla="*/ 6986 w 211318"/>
                <a:gd name="connsiteY1162" fmla="*/ 285766 h 354542"/>
                <a:gd name="connsiteX1163" fmla="*/ 6657 w 211318"/>
                <a:gd name="connsiteY1163" fmla="*/ 284390 h 354542"/>
                <a:gd name="connsiteX1164" fmla="*/ 6846 w 211318"/>
                <a:gd name="connsiteY1164" fmla="*/ 283036 h 354542"/>
                <a:gd name="connsiteX1165" fmla="*/ 7917 w 211318"/>
                <a:gd name="connsiteY1165" fmla="*/ 283185 h 354542"/>
                <a:gd name="connsiteX1166" fmla="*/ 8441 w 211318"/>
                <a:gd name="connsiteY1166" fmla="*/ 283607 h 354542"/>
                <a:gd name="connsiteX1167" fmla="*/ 8480 w 211318"/>
                <a:gd name="connsiteY1167" fmla="*/ 285250 h 354542"/>
                <a:gd name="connsiteX1168" fmla="*/ 2433 w 211318"/>
                <a:gd name="connsiteY1168" fmla="*/ 292549 h 354542"/>
                <a:gd name="connsiteX1169" fmla="*/ 1291 w 211318"/>
                <a:gd name="connsiteY1169" fmla="*/ 294224 h 354542"/>
                <a:gd name="connsiteX1170" fmla="*/ 0 w 211318"/>
                <a:gd name="connsiteY1170" fmla="*/ 292299 h 354542"/>
                <a:gd name="connsiteX1171" fmla="*/ 140 w 211318"/>
                <a:gd name="connsiteY1171" fmla="*/ 289616 h 354542"/>
                <a:gd name="connsiteX1172" fmla="*/ 540 w 211318"/>
                <a:gd name="connsiteY1172" fmla="*/ 288872 h 354542"/>
                <a:gd name="connsiteX1173" fmla="*/ 2362 w 211318"/>
                <a:gd name="connsiteY1173" fmla="*/ 288466 h 354542"/>
                <a:gd name="connsiteX1174" fmla="*/ 2433 w 211318"/>
                <a:gd name="connsiteY1174" fmla="*/ 292549 h 354542"/>
                <a:gd name="connsiteX1175" fmla="*/ 131034 w 211318"/>
                <a:gd name="connsiteY1175" fmla="*/ 302994 h 354542"/>
                <a:gd name="connsiteX1176" fmla="*/ 131277 w 211318"/>
                <a:gd name="connsiteY1176" fmla="*/ 303502 h 354542"/>
                <a:gd name="connsiteX1177" fmla="*/ 131175 w 211318"/>
                <a:gd name="connsiteY1177" fmla="*/ 304050 h 354542"/>
                <a:gd name="connsiteX1178" fmla="*/ 128891 w 211318"/>
                <a:gd name="connsiteY1178" fmla="*/ 305067 h 354542"/>
                <a:gd name="connsiteX1179" fmla="*/ 128124 w 211318"/>
                <a:gd name="connsiteY1179" fmla="*/ 305036 h 354542"/>
                <a:gd name="connsiteX1180" fmla="*/ 127944 w 211318"/>
                <a:gd name="connsiteY1180" fmla="*/ 303338 h 354542"/>
                <a:gd name="connsiteX1181" fmla="*/ 128507 w 211318"/>
                <a:gd name="connsiteY1181" fmla="*/ 302563 h 354542"/>
                <a:gd name="connsiteX1182" fmla="*/ 129587 w 211318"/>
                <a:gd name="connsiteY1182" fmla="*/ 303252 h 354542"/>
                <a:gd name="connsiteX1183" fmla="*/ 130542 w 211318"/>
                <a:gd name="connsiteY1183" fmla="*/ 302454 h 354542"/>
                <a:gd name="connsiteX1184" fmla="*/ 131034 w 211318"/>
                <a:gd name="connsiteY1184" fmla="*/ 302994 h 354542"/>
                <a:gd name="connsiteX1185" fmla="*/ 193559 w 211318"/>
                <a:gd name="connsiteY1185" fmla="*/ 312804 h 354542"/>
                <a:gd name="connsiteX1186" fmla="*/ 193215 w 211318"/>
                <a:gd name="connsiteY1186" fmla="*/ 314056 h 354542"/>
                <a:gd name="connsiteX1187" fmla="*/ 191862 w 211318"/>
                <a:gd name="connsiteY1187" fmla="*/ 311107 h 354542"/>
                <a:gd name="connsiteX1188" fmla="*/ 191330 w 211318"/>
                <a:gd name="connsiteY1188" fmla="*/ 310379 h 354542"/>
                <a:gd name="connsiteX1189" fmla="*/ 192018 w 211318"/>
                <a:gd name="connsiteY1189" fmla="*/ 307915 h 354542"/>
                <a:gd name="connsiteX1190" fmla="*/ 193528 w 211318"/>
                <a:gd name="connsiteY1190" fmla="*/ 309120 h 354542"/>
                <a:gd name="connsiteX1191" fmla="*/ 193559 w 211318"/>
                <a:gd name="connsiteY1191" fmla="*/ 312804 h 354542"/>
                <a:gd name="connsiteX1192" fmla="*/ 112501 w 211318"/>
                <a:gd name="connsiteY1192" fmla="*/ 324540 h 354542"/>
                <a:gd name="connsiteX1193" fmla="*/ 110279 w 211318"/>
                <a:gd name="connsiteY1193" fmla="*/ 324845 h 354542"/>
                <a:gd name="connsiteX1194" fmla="*/ 109567 w 211318"/>
                <a:gd name="connsiteY1194" fmla="*/ 324821 h 354542"/>
                <a:gd name="connsiteX1195" fmla="*/ 107822 w 211318"/>
                <a:gd name="connsiteY1195" fmla="*/ 322584 h 354542"/>
                <a:gd name="connsiteX1196" fmla="*/ 107658 w 211318"/>
                <a:gd name="connsiteY1196" fmla="*/ 321598 h 354542"/>
                <a:gd name="connsiteX1197" fmla="*/ 106258 w 211318"/>
                <a:gd name="connsiteY1197" fmla="*/ 320479 h 354542"/>
                <a:gd name="connsiteX1198" fmla="*/ 106766 w 211318"/>
                <a:gd name="connsiteY1198" fmla="*/ 319368 h 354542"/>
                <a:gd name="connsiteX1199" fmla="*/ 108581 w 211318"/>
                <a:gd name="connsiteY1199" fmla="*/ 319102 h 354542"/>
                <a:gd name="connsiteX1200" fmla="*/ 111726 w 211318"/>
                <a:gd name="connsiteY1200" fmla="*/ 317686 h 354542"/>
                <a:gd name="connsiteX1201" fmla="*/ 116772 w 211318"/>
                <a:gd name="connsiteY1201" fmla="*/ 319924 h 354542"/>
                <a:gd name="connsiteX1202" fmla="*/ 117554 w 211318"/>
                <a:gd name="connsiteY1202" fmla="*/ 320730 h 354542"/>
                <a:gd name="connsiteX1203" fmla="*/ 115982 w 211318"/>
                <a:gd name="connsiteY1203" fmla="*/ 321222 h 354542"/>
                <a:gd name="connsiteX1204" fmla="*/ 114863 w 211318"/>
                <a:gd name="connsiteY1204" fmla="*/ 323342 h 354542"/>
                <a:gd name="connsiteX1205" fmla="*/ 112501 w 211318"/>
                <a:gd name="connsiteY1205" fmla="*/ 324540 h 354542"/>
                <a:gd name="connsiteX1206" fmla="*/ 91996 w 211318"/>
                <a:gd name="connsiteY1206" fmla="*/ 332277 h 354542"/>
                <a:gd name="connsiteX1207" fmla="*/ 93193 w 211318"/>
                <a:gd name="connsiteY1207" fmla="*/ 333857 h 354542"/>
                <a:gd name="connsiteX1208" fmla="*/ 94694 w 211318"/>
                <a:gd name="connsiteY1208" fmla="*/ 333443 h 354542"/>
                <a:gd name="connsiteX1209" fmla="*/ 97089 w 211318"/>
                <a:gd name="connsiteY1209" fmla="*/ 333888 h 354542"/>
                <a:gd name="connsiteX1210" fmla="*/ 97597 w 211318"/>
                <a:gd name="connsiteY1210" fmla="*/ 334710 h 354542"/>
                <a:gd name="connsiteX1211" fmla="*/ 97519 w 211318"/>
                <a:gd name="connsiteY1211" fmla="*/ 335250 h 354542"/>
                <a:gd name="connsiteX1212" fmla="*/ 94961 w 211318"/>
                <a:gd name="connsiteY1212" fmla="*/ 336775 h 354542"/>
                <a:gd name="connsiteX1213" fmla="*/ 93279 w 211318"/>
                <a:gd name="connsiteY1213" fmla="*/ 335179 h 354542"/>
                <a:gd name="connsiteX1214" fmla="*/ 90313 w 211318"/>
                <a:gd name="connsiteY1214" fmla="*/ 336267 h 354542"/>
                <a:gd name="connsiteX1215" fmla="*/ 88897 w 211318"/>
                <a:gd name="connsiteY1215" fmla="*/ 335610 h 354542"/>
                <a:gd name="connsiteX1216" fmla="*/ 86965 w 211318"/>
                <a:gd name="connsiteY1216" fmla="*/ 336196 h 354542"/>
                <a:gd name="connsiteX1217" fmla="*/ 85776 w 211318"/>
                <a:gd name="connsiteY1217" fmla="*/ 334960 h 354542"/>
                <a:gd name="connsiteX1218" fmla="*/ 86261 w 211318"/>
                <a:gd name="connsiteY1218" fmla="*/ 333771 h 354542"/>
                <a:gd name="connsiteX1219" fmla="*/ 89328 w 211318"/>
                <a:gd name="connsiteY1219" fmla="*/ 331815 h 354542"/>
                <a:gd name="connsiteX1220" fmla="*/ 91996 w 211318"/>
                <a:gd name="connsiteY1220" fmla="*/ 332277 h 354542"/>
                <a:gd name="connsiteX1221" fmla="*/ 72046 w 211318"/>
                <a:gd name="connsiteY1221" fmla="*/ 350232 h 354542"/>
                <a:gd name="connsiteX1222" fmla="*/ 71451 w 211318"/>
                <a:gd name="connsiteY1222" fmla="*/ 351554 h 354542"/>
                <a:gd name="connsiteX1223" fmla="*/ 70755 w 211318"/>
                <a:gd name="connsiteY1223" fmla="*/ 352172 h 354542"/>
                <a:gd name="connsiteX1224" fmla="*/ 69847 w 211318"/>
                <a:gd name="connsiteY1224" fmla="*/ 351828 h 354542"/>
                <a:gd name="connsiteX1225" fmla="*/ 69151 w 211318"/>
                <a:gd name="connsiteY1225" fmla="*/ 351147 h 354542"/>
                <a:gd name="connsiteX1226" fmla="*/ 68760 w 211318"/>
                <a:gd name="connsiteY1226" fmla="*/ 352164 h 354542"/>
                <a:gd name="connsiteX1227" fmla="*/ 66843 w 211318"/>
                <a:gd name="connsiteY1227" fmla="*/ 352555 h 354542"/>
                <a:gd name="connsiteX1228" fmla="*/ 65631 w 211318"/>
                <a:gd name="connsiteY1228" fmla="*/ 354120 h 354542"/>
                <a:gd name="connsiteX1229" fmla="*/ 63862 w 211318"/>
                <a:gd name="connsiteY1229" fmla="*/ 354542 h 354542"/>
                <a:gd name="connsiteX1230" fmla="*/ 62626 w 211318"/>
                <a:gd name="connsiteY1230" fmla="*/ 354339 h 354542"/>
                <a:gd name="connsiteX1231" fmla="*/ 62759 w 211318"/>
                <a:gd name="connsiteY1231" fmla="*/ 352946 h 354542"/>
                <a:gd name="connsiteX1232" fmla="*/ 66178 w 211318"/>
                <a:gd name="connsiteY1232" fmla="*/ 350858 h 354542"/>
                <a:gd name="connsiteX1233" fmla="*/ 68306 w 211318"/>
                <a:gd name="connsiteY1233" fmla="*/ 350083 h 354542"/>
                <a:gd name="connsiteX1234" fmla="*/ 70176 w 211318"/>
                <a:gd name="connsiteY1234" fmla="*/ 348573 h 354542"/>
                <a:gd name="connsiteX1235" fmla="*/ 71115 w 211318"/>
                <a:gd name="connsiteY1235" fmla="*/ 348409 h 354542"/>
                <a:gd name="connsiteX1236" fmla="*/ 71592 w 211318"/>
                <a:gd name="connsiteY1236" fmla="*/ 349637 h 354542"/>
                <a:gd name="connsiteX1237" fmla="*/ 72046 w 211318"/>
                <a:gd name="connsiteY1237" fmla="*/ 350232 h 35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</a:cxnLst>
              <a:rect l="l" t="t" r="r" b="b"/>
              <a:pathLst>
                <a:path w="211318" h="354542">
                  <a:moveTo>
                    <a:pt x="107783" y="1385"/>
                  </a:moveTo>
                  <a:lnTo>
                    <a:pt x="106719" y="3286"/>
                  </a:lnTo>
                  <a:lnTo>
                    <a:pt x="105867" y="3270"/>
                  </a:lnTo>
                  <a:lnTo>
                    <a:pt x="105992" y="2206"/>
                  </a:lnTo>
                  <a:lnTo>
                    <a:pt x="107126" y="0"/>
                  </a:lnTo>
                  <a:lnTo>
                    <a:pt x="107548" y="47"/>
                  </a:lnTo>
                  <a:lnTo>
                    <a:pt x="107783" y="1385"/>
                  </a:lnTo>
                  <a:close/>
                  <a:moveTo>
                    <a:pt x="109583" y="11086"/>
                  </a:moveTo>
                  <a:lnTo>
                    <a:pt x="109176" y="11367"/>
                  </a:lnTo>
                  <a:lnTo>
                    <a:pt x="108574" y="11234"/>
                  </a:lnTo>
                  <a:lnTo>
                    <a:pt x="109168" y="9036"/>
                  </a:lnTo>
                  <a:lnTo>
                    <a:pt x="110271" y="8434"/>
                  </a:lnTo>
                  <a:lnTo>
                    <a:pt x="111147" y="8668"/>
                  </a:lnTo>
                  <a:lnTo>
                    <a:pt x="109583" y="11086"/>
                  </a:lnTo>
                  <a:close/>
                  <a:moveTo>
                    <a:pt x="99936" y="34384"/>
                  </a:moveTo>
                  <a:lnTo>
                    <a:pt x="100163" y="36481"/>
                  </a:lnTo>
                  <a:lnTo>
                    <a:pt x="98864" y="36434"/>
                  </a:lnTo>
                  <a:lnTo>
                    <a:pt x="96909" y="35158"/>
                  </a:lnTo>
                  <a:lnTo>
                    <a:pt x="96729" y="34509"/>
                  </a:lnTo>
                  <a:lnTo>
                    <a:pt x="96760" y="33969"/>
                  </a:lnTo>
                  <a:lnTo>
                    <a:pt x="97104" y="33508"/>
                  </a:lnTo>
                  <a:lnTo>
                    <a:pt x="99936" y="34384"/>
                  </a:lnTo>
                  <a:close/>
                  <a:moveTo>
                    <a:pt x="94037" y="40838"/>
                  </a:moveTo>
                  <a:lnTo>
                    <a:pt x="93912" y="42395"/>
                  </a:lnTo>
                  <a:lnTo>
                    <a:pt x="92802" y="41574"/>
                  </a:lnTo>
                  <a:lnTo>
                    <a:pt x="92559" y="40408"/>
                  </a:lnTo>
                  <a:lnTo>
                    <a:pt x="92668" y="39540"/>
                  </a:lnTo>
                  <a:lnTo>
                    <a:pt x="93177" y="38507"/>
                  </a:lnTo>
                  <a:lnTo>
                    <a:pt x="93873" y="39446"/>
                  </a:lnTo>
                  <a:lnTo>
                    <a:pt x="94037" y="40838"/>
                  </a:lnTo>
                  <a:close/>
                  <a:moveTo>
                    <a:pt x="108738" y="45172"/>
                  </a:moveTo>
                  <a:lnTo>
                    <a:pt x="107345" y="46831"/>
                  </a:lnTo>
                  <a:lnTo>
                    <a:pt x="106618" y="46370"/>
                  </a:lnTo>
                  <a:lnTo>
                    <a:pt x="107400" y="44758"/>
                  </a:lnTo>
                  <a:lnTo>
                    <a:pt x="107376" y="44194"/>
                  </a:lnTo>
                  <a:lnTo>
                    <a:pt x="108018" y="42935"/>
                  </a:lnTo>
                  <a:lnTo>
                    <a:pt x="109207" y="42497"/>
                  </a:lnTo>
                  <a:lnTo>
                    <a:pt x="110185" y="43741"/>
                  </a:lnTo>
                  <a:lnTo>
                    <a:pt x="108738" y="45172"/>
                  </a:lnTo>
                  <a:close/>
                  <a:moveTo>
                    <a:pt x="90728" y="51611"/>
                  </a:moveTo>
                  <a:lnTo>
                    <a:pt x="94092" y="52808"/>
                  </a:lnTo>
                  <a:lnTo>
                    <a:pt x="101525" y="57111"/>
                  </a:lnTo>
                  <a:lnTo>
                    <a:pt x="104239" y="58175"/>
                  </a:lnTo>
                  <a:lnTo>
                    <a:pt x="107071" y="58973"/>
                  </a:lnTo>
                  <a:lnTo>
                    <a:pt x="109301" y="59208"/>
                  </a:lnTo>
                  <a:lnTo>
                    <a:pt x="111304" y="58222"/>
                  </a:lnTo>
                  <a:lnTo>
                    <a:pt x="112141" y="57221"/>
                  </a:lnTo>
                  <a:lnTo>
                    <a:pt x="113674" y="54576"/>
                  </a:lnTo>
                  <a:lnTo>
                    <a:pt x="115309" y="54248"/>
                  </a:lnTo>
                  <a:lnTo>
                    <a:pt x="116280" y="55210"/>
                  </a:lnTo>
                  <a:lnTo>
                    <a:pt x="117038" y="56501"/>
                  </a:lnTo>
                  <a:lnTo>
                    <a:pt x="117375" y="58394"/>
                  </a:lnTo>
                  <a:lnTo>
                    <a:pt x="116906" y="60373"/>
                  </a:lnTo>
                  <a:lnTo>
                    <a:pt x="115348" y="62149"/>
                  </a:lnTo>
                  <a:lnTo>
                    <a:pt x="114394" y="64277"/>
                  </a:lnTo>
                  <a:lnTo>
                    <a:pt x="113768" y="71334"/>
                  </a:lnTo>
                  <a:lnTo>
                    <a:pt x="113799" y="73446"/>
                  </a:lnTo>
                  <a:lnTo>
                    <a:pt x="114300" y="75480"/>
                  </a:lnTo>
                  <a:lnTo>
                    <a:pt x="115654" y="78704"/>
                  </a:lnTo>
                  <a:lnTo>
                    <a:pt x="116358" y="79611"/>
                  </a:lnTo>
                  <a:lnTo>
                    <a:pt x="118407" y="80761"/>
                  </a:lnTo>
                  <a:lnTo>
                    <a:pt x="118963" y="81630"/>
                  </a:lnTo>
                  <a:lnTo>
                    <a:pt x="119080" y="83194"/>
                  </a:lnTo>
                  <a:lnTo>
                    <a:pt x="119401" y="84571"/>
                  </a:lnTo>
                  <a:lnTo>
                    <a:pt x="120731" y="85095"/>
                  </a:lnTo>
                  <a:lnTo>
                    <a:pt x="121858" y="85784"/>
                  </a:lnTo>
                  <a:lnTo>
                    <a:pt x="121435" y="87310"/>
                  </a:lnTo>
                  <a:lnTo>
                    <a:pt x="120731" y="88859"/>
                  </a:lnTo>
                  <a:lnTo>
                    <a:pt x="119808" y="92676"/>
                  </a:lnTo>
                  <a:lnTo>
                    <a:pt x="115411" y="101501"/>
                  </a:lnTo>
                  <a:lnTo>
                    <a:pt x="115161" y="103402"/>
                  </a:lnTo>
                  <a:lnTo>
                    <a:pt x="113424" y="107189"/>
                  </a:lnTo>
                  <a:lnTo>
                    <a:pt x="109896" y="107799"/>
                  </a:lnTo>
                  <a:lnTo>
                    <a:pt x="105819" y="109630"/>
                  </a:lnTo>
                  <a:lnTo>
                    <a:pt x="103551" y="111053"/>
                  </a:lnTo>
                  <a:lnTo>
                    <a:pt x="101571" y="112900"/>
                  </a:lnTo>
                  <a:lnTo>
                    <a:pt x="100820" y="115317"/>
                  </a:lnTo>
                  <a:lnTo>
                    <a:pt x="101462" y="116420"/>
                  </a:lnTo>
                  <a:lnTo>
                    <a:pt x="101877" y="117602"/>
                  </a:lnTo>
                  <a:lnTo>
                    <a:pt x="101830" y="118877"/>
                  </a:lnTo>
                  <a:lnTo>
                    <a:pt x="101219" y="119933"/>
                  </a:lnTo>
                  <a:lnTo>
                    <a:pt x="99256" y="122507"/>
                  </a:lnTo>
                  <a:lnTo>
                    <a:pt x="98427" y="124612"/>
                  </a:lnTo>
                  <a:lnTo>
                    <a:pt x="97550" y="125558"/>
                  </a:lnTo>
                  <a:lnTo>
                    <a:pt x="97120" y="126700"/>
                  </a:lnTo>
                  <a:lnTo>
                    <a:pt x="97269" y="128007"/>
                  </a:lnTo>
                  <a:lnTo>
                    <a:pt x="98059" y="129149"/>
                  </a:lnTo>
                  <a:lnTo>
                    <a:pt x="100453" y="134054"/>
                  </a:lnTo>
                  <a:lnTo>
                    <a:pt x="103019" y="138788"/>
                  </a:lnTo>
                  <a:lnTo>
                    <a:pt x="103566" y="139335"/>
                  </a:lnTo>
                  <a:lnTo>
                    <a:pt x="103777" y="139969"/>
                  </a:lnTo>
                  <a:lnTo>
                    <a:pt x="102268" y="141221"/>
                  </a:lnTo>
                  <a:lnTo>
                    <a:pt x="102299" y="143490"/>
                  </a:lnTo>
                  <a:lnTo>
                    <a:pt x="102753" y="145743"/>
                  </a:lnTo>
                  <a:lnTo>
                    <a:pt x="105021" y="151313"/>
                  </a:lnTo>
                  <a:lnTo>
                    <a:pt x="105342" y="152799"/>
                  </a:lnTo>
                  <a:lnTo>
                    <a:pt x="106093" y="154020"/>
                  </a:lnTo>
                  <a:lnTo>
                    <a:pt x="107251" y="155162"/>
                  </a:lnTo>
                  <a:lnTo>
                    <a:pt x="108526" y="156124"/>
                  </a:lnTo>
                  <a:lnTo>
                    <a:pt x="112219" y="157767"/>
                  </a:lnTo>
                  <a:lnTo>
                    <a:pt x="113643" y="158096"/>
                  </a:lnTo>
                  <a:lnTo>
                    <a:pt x="115122" y="158151"/>
                  </a:lnTo>
                  <a:lnTo>
                    <a:pt x="115489" y="157040"/>
                  </a:lnTo>
                  <a:lnTo>
                    <a:pt x="116780" y="156664"/>
                  </a:lnTo>
                  <a:lnTo>
                    <a:pt x="116499" y="155577"/>
                  </a:lnTo>
                  <a:lnTo>
                    <a:pt x="114918" y="154067"/>
                  </a:lnTo>
                  <a:lnTo>
                    <a:pt x="114856" y="153253"/>
                  </a:lnTo>
                  <a:lnTo>
                    <a:pt x="115685" y="152643"/>
                  </a:lnTo>
                  <a:lnTo>
                    <a:pt x="116671" y="152291"/>
                  </a:lnTo>
                  <a:lnTo>
                    <a:pt x="118892" y="150648"/>
                  </a:lnTo>
                  <a:lnTo>
                    <a:pt x="121247" y="149334"/>
                  </a:lnTo>
                  <a:lnTo>
                    <a:pt x="124244" y="149443"/>
                  </a:lnTo>
                  <a:lnTo>
                    <a:pt x="127178" y="150179"/>
                  </a:lnTo>
                  <a:lnTo>
                    <a:pt x="129266" y="150945"/>
                  </a:lnTo>
                  <a:lnTo>
                    <a:pt x="130988" y="152354"/>
                  </a:lnTo>
                  <a:lnTo>
                    <a:pt x="132756" y="154794"/>
                  </a:lnTo>
                  <a:lnTo>
                    <a:pt x="133992" y="157493"/>
                  </a:lnTo>
                  <a:lnTo>
                    <a:pt x="133984" y="158776"/>
                  </a:lnTo>
                  <a:lnTo>
                    <a:pt x="133686" y="160067"/>
                  </a:lnTo>
                  <a:lnTo>
                    <a:pt x="133749" y="161343"/>
                  </a:lnTo>
                  <a:lnTo>
                    <a:pt x="134673" y="162211"/>
                  </a:lnTo>
                  <a:lnTo>
                    <a:pt x="137512" y="162274"/>
                  </a:lnTo>
                  <a:lnTo>
                    <a:pt x="138960" y="160271"/>
                  </a:lnTo>
                  <a:lnTo>
                    <a:pt x="139140" y="158018"/>
                  </a:lnTo>
                  <a:lnTo>
                    <a:pt x="138122" y="157149"/>
                  </a:lnTo>
                  <a:lnTo>
                    <a:pt x="138592" y="156038"/>
                  </a:lnTo>
                  <a:lnTo>
                    <a:pt x="139460" y="155209"/>
                  </a:lnTo>
                  <a:lnTo>
                    <a:pt x="140720" y="155952"/>
                  </a:lnTo>
                  <a:lnTo>
                    <a:pt x="141917" y="157353"/>
                  </a:lnTo>
                  <a:lnTo>
                    <a:pt x="146321" y="158878"/>
                  </a:lnTo>
                  <a:lnTo>
                    <a:pt x="147448" y="158909"/>
                  </a:lnTo>
                  <a:lnTo>
                    <a:pt x="148364" y="159199"/>
                  </a:lnTo>
                  <a:lnTo>
                    <a:pt x="150335" y="160255"/>
                  </a:lnTo>
                  <a:lnTo>
                    <a:pt x="151258" y="161100"/>
                  </a:lnTo>
                  <a:lnTo>
                    <a:pt x="150124" y="162852"/>
                  </a:lnTo>
                  <a:lnTo>
                    <a:pt x="145750" y="163244"/>
                  </a:lnTo>
                  <a:lnTo>
                    <a:pt x="144483" y="164558"/>
                  </a:lnTo>
                  <a:lnTo>
                    <a:pt x="145774" y="167195"/>
                  </a:lnTo>
                  <a:lnTo>
                    <a:pt x="147870" y="169362"/>
                  </a:lnTo>
                  <a:lnTo>
                    <a:pt x="149216" y="171114"/>
                  </a:lnTo>
                  <a:lnTo>
                    <a:pt x="150405" y="172999"/>
                  </a:lnTo>
                  <a:lnTo>
                    <a:pt x="150350" y="174744"/>
                  </a:lnTo>
                  <a:lnTo>
                    <a:pt x="149654" y="176559"/>
                  </a:lnTo>
                  <a:lnTo>
                    <a:pt x="151579" y="176418"/>
                  </a:lnTo>
                  <a:lnTo>
                    <a:pt x="153386" y="176802"/>
                  </a:lnTo>
                  <a:lnTo>
                    <a:pt x="155889" y="178320"/>
                  </a:lnTo>
                  <a:lnTo>
                    <a:pt x="156672" y="178476"/>
                  </a:lnTo>
                  <a:lnTo>
                    <a:pt x="157501" y="178233"/>
                  </a:lnTo>
                  <a:lnTo>
                    <a:pt x="157384" y="183710"/>
                  </a:lnTo>
                  <a:lnTo>
                    <a:pt x="155678" y="188725"/>
                  </a:lnTo>
                  <a:lnTo>
                    <a:pt x="153527" y="188099"/>
                  </a:lnTo>
                  <a:lnTo>
                    <a:pt x="151688" y="185979"/>
                  </a:lnTo>
                  <a:lnTo>
                    <a:pt x="152064" y="183397"/>
                  </a:lnTo>
                  <a:lnTo>
                    <a:pt x="153237" y="180901"/>
                  </a:lnTo>
                  <a:lnTo>
                    <a:pt x="152565" y="180377"/>
                  </a:lnTo>
                  <a:lnTo>
                    <a:pt x="151383" y="180581"/>
                  </a:lnTo>
                  <a:lnTo>
                    <a:pt x="150030" y="181144"/>
                  </a:lnTo>
                  <a:lnTo>
                    <a:pt x="148567" y="181339"/>
                  </a:lnTo>
                  <a:lnTo>
                    <a:pt x="146165" y="181011"/>
                  </a:lnTo>
                  <a:lnTo>
                    <a:pt x="141236" y="178296"/>
                  </a:lnTo>
                  <a:lnTo>
                    <a:pt x="139234" y="178046"/>
                  </a:lnTo>
                  <a:lnTo>
                    <a:pt x="138780" y="176817"/>
                  </a:lnTo>
                  <a:lnTo>
                    <a:pt x="138889" y="174212"/>
                  </a:lnTo>
                  <a:lnTo>
                    <a:pt x="136925" y="171114"/>
                  </a:lnTo>
                  <a:lnTo>
                    <a:pt x="136613" y="170003"/>
                  </a:lnTo>
                  <a:lnTo>
                    <a:pt x="135987" y="169135"/>
                  </a:lnTo>
                  <a:lnTo>
                    <a:pt x="130127" y="165763"/>
                  </a:lnTo>
                  <a:lnTo>
                    <a:pt x="129407" y="165192"/>
                  </a:lnTo>
                  <a:lnTo>
                    <a:pt x="127608" y="162501"/>
                  </a:lnTo>
                  <a:lnTo>
                    <a:pt x="123524" y="158667"/>
                  </a:lnTo>
                  <a:lnTo>
                    <a:pt x="122382" y="158276"/>
                  </a:lnTo>
                  <a:lnTo>
                    <a:pt x="121138" y="158166"/>
                  </a:lnTo>
                  <a:lnTo>
                    <a:pt x="120731" y="159137"/>
                  </a:lnTo>
                  <a:lnTo>
                    <a:pt x="121294" y="160631"/>
                  </a:lnTo>
                  <a:lnTo>
                    <a:pt x="121521" y="161914"/>
                  </a:lnTo>
                  <a:lnTo>
                    <a:pt x="121435" y="163259"/>
                  </a:lnTo>
                  <a:lnTo>
                    <a:pt x="121599" y="164300"/>
                  </a:lnTo>
                  <a:lnTo>
                    <a:pt x="123532" y="166428"/>
                  </a:lnTo>
                  <a:lnTo>
                    <a:pt x="123821" y="167429"/>
                  </a:lnTo>
                  <a:lnTo>
                    <a:pt x="125112" y="170160"/>
                  </a:lnTo>
                  <a:lnTo>
                    <a:pt x="125269" y="173352"/>
                  </a:lnTo>
                  <a:lnTo>
                    <a:pt x="123618" y="174674"/>
                  </a:lnTo>
                  <a:lnTo>
                    <a:pt x="121764" y="173203"/>
                  </a:lnTo>
                  <a:lnTo>
                    <a:pt x="121701" y="171998"/>
                  </a:lnTo>
                  <a:lnTo>
                    <a:pt x="121380" y="170879"/>
                  </a:lnTo>
                  <a:lnTo>
                    <a:pt x="119385" y="167977"/>
                  </a:lnTo>
                  <a:lnTo>
                    <a:pt x="118712" y="167351"/>
                  </a:lnTo>
                  <a:lnTo>
                    <a:pt x="114957" y="164488"/>
                  </a:lnTo>
                  <a:lnTo>
                    <a:pt x="112047" y="161343"/>
                  </a:lnTo>
                  <a:lnTo>
                    <a:pt x="105577" y="157986"/>
                  </a:lnTo>
                  <a:lnTo>
                    <a:pt x="104803" y="157806"/>
                  </a:lnTo>
                  <a:lnTo>
                    <a:pt x="103676" y="158057"/>
                  </a:lnTo>
                  <a:lnTo>
                    <a:pt x="102620" y="158471"/>
                  </a:lnTo>
                  <a:lnTo>
                    <a:pt x="99490" y="160130"/>
                  </a:lnTo>
                  <a:lnTo>
                    <a:pt x="98387" y="161280"/>
                  </a:lnTo>
                  <a:lnTo>
                    <a:pt x="98286" y="163056"/>
                  </a:lnTo>
                  <a:lnTo>
                    <a:pt x="96040" y="164464"/>
                  </a:lnTo>
                  <a:lnTo>
                    <a:pt x="92950" y="164660"/>
                  </a:lnTo>
                  <a:lnTo>
                    <a:pt x="90579" y="163776"/>
                  </a:lnTo>
                  <a:lnTo>
                    <a:pt x="88616" y="162008"/>
                  </a:lnTo>
                  <a:lnTo>
                    <a:pt x="86997" y="161922"/>
                  </a:lnTo>
                  <a:lnTo>
                    <a:pt x="84986" y="159160"/>
                  </a:lnTo>
                  <a:lnTo>
                    <a:pt x="82537" y="158808"/>
                  </a:lnTo>
                  <a:lnTo>
                    <a:pt x="80511" y="160967"/>
                  </a:lnTo>
                  <a:lnTo>
                    <a:pt x="80080" y="156680"/>
                  </a:lnTo>
                  <a:lnTo>
                    <a:pt x="80065" y="152346"/>
                  </a:lnTo>
                  <a:lnTo>
                    <a:pt x="80628" y="151078"/>
                  </a:lnTo>
                  <a:lnTo>
                    <a:pt x="81638" y="150022"/>
                  </a:lnTo>
                  <a:lnTo>
                    <a:pt x="86762" y="145469"/>
                  </a:lnTo>
                  <a:lnTo>
                    <a:pt x="87411" y="144006"/>
                  </a:lnTo>
                  <a:lnTo>
                    <a:pt x="87192" y="142050"/>
                  </a:lnTo>
                  <a:lnTo>
                    <a:pt x="86026" y="140454"/>
                  </a:lnTo>
                  <a:lnTo>
                    <a:pt x="84188" y="139484"/>
                  </a:lnTo>
                  <a:lnTo>
                    <a:pt x="82068" y="139077"/>
                  </a:lnTo>
                  <a:lnTo>
                    <a:pt x="80542" y="138185"/>
                  </a:lnTo>
                  <a:lnTo>
                    <a:pt x="79345" y="136714"/>
                  </a:lnTo>
                  <a:lnTo>
                    <a:pt x="78531" y="139320"/>
                  </a:lnTo>
                  <a:lnTo>
                    <a:pt x="79322" y="143185"/>
                  </a:lnTo>
                  <a:lnTo>
                    <a:pt x="79454" y="145696"/>
                  </a:lnTo>
                  <a:lnTo>
                    <a:pt x="78727" y="146642"/>
                  </a:lnTo>
                  <a:lnTo>
                    <a:pt x="77413" y="146666"/>
                  </a:lnTo>
                  <a:lnTo>
                    <a:pt x="76161" y="146369"/>
                  </a:lnTo>
                  <a:lnTo>
                    <a:pt x="75230" y="145469"/>
                  </a:lnTo>
                  <a:lnTo>
                    <a:pt x="74549" y="142872"/>
                  </a:lnTo>
                  <a:lnTo>
                    <a:pt x="72758" y="141158"/>
                  </a:lnTo>
                  <a:lnTo>
                    <a:pt x="72030" y="138702"/>
                  </a:lnTo>
                  <a:lnTo>
                    <a:pt x="71216" y="138350"/>
                  </a:lnTo>
                  <a:lnTo>
                    <a:pt x="69550" y="138537"/>
                  </a:lnTo>
                  <a:lnTo>
                    <a:pt x="68322" y="137395"/>
                  </a:lnTo>
                  <a:lnTo>
                    <a:pt x="67508" y="134524"/>
                  </a:lnTo>
                  <a:lnTo>
                    <a:pt x="67336" y="131442"/>
                  </a:lnTo>
                  <a:lnTo>
                    <a:pt x="66640" y="128844"/>
                  </a:lnTo>
                  <a:lnTo>
                    <a:pt x="65638" y="126333"/>
                  </a:lnTo>
                  <a:lnTo>
                    <a:pt x="65051" y="124283"/>
                  </a:lnTo>
                  <a:lnTo>
                    <a:pt x="64152" y="115067"/>
                  </a:lnTo>
                  <a:lnTo>
                    <a:pt x="63933" y="114222"/>
                  </a:lnTo>
                  <a:lnTo>
                    <a:pt x="63448" y="113526"/>
                  </a:lnTo>
                  <a:lnTo>
                    <a:pt x="62313" y="112477"/>
                  </a:lnTo>
                  <a:lnTo>
                    <a:pt x="61461" y="111194"/>
                  </a:lnTo>
                  <a:lnTo>
                    <a:pt x="61296" y="110138"/>
                  </a:lnTo>
                  <a:lnTo>
                    <a:pt x="61531" y="105593"/>
                  </a:lnTo>
                  <a:lnTo>
                    <a:pt x="61922" y="104498"/>
                  </a:lnTo>
                  <a:lnTo>
                    <a:pt x="62806" y="103973"/>
                  </a:lnTo>
                  <a:lnTo>
                    <a:pt x="64019" y="104865"/>
                  </a:lnTo>
                  <a:lnTo>
                    <a:pt x="64989" y="105968"/>
                  </a:lnTo>
                  <a:lnTo>
                    <a:pt x="66194" y="106500"/>
                  </a:lnTo>
                  <a:lnTo>
                    <a:pt x="67258" y="107197"/>
                  </a:lnTo>
                  <a:lnTo>
                    <a:pt x="69245" y="109888"/>
                  </a:lnTo>
                  <a:lnTo>
                    <a:pt x="70027" y="110310"/>
                  </a:lnTo>
                  <a:lnTo>
                    <a:pt x="72476" y="110224"/>
                  </a:lnTo>
                  <a:lnTo>
                    <a:pt x="73923" y="109888"/>
                  </a:lnTo>
                  <a:lnTo>
                    <a:pt x="74620" y="108910"/>
                  </a:lnTo>
                  <a:lnTo>
                    <a:pt x="75066" y="107744"/>
                  </a:lnTo>
                  <a:lnTo>
                    <a:pt x="75073" y="106367"/>
                  </a:lnTo>
                  <a:lnTo>
                    <a:pt x="73657" y="102299"/>
                  </a:lnTo>
                  <a:lnTo>
                    <a:pt x="73227" y="99365"/>
                  </a:lnTo>
                  <a:lnTo>
                    <a:pt x="73204" y="96721"/>
                  </a:lnTo>
                  <a:lnTo>
                    <a:pt x="73572" y="94069"/>
                  </a:lnTo>
                  <a:lnTo>
                    <a:pt x="75503" y="89657"/>
                  </a:lnTo>
                  <a:lnTo>
                    <a:pt x="75746" y="86590"/>
                  </a:lnTo>
                  <a:lnTo>
                    <a:pt x="75567" y="82482"/>
                  </a:lnTo>
                  <a:lnTo>
                    <a:pt x="75903" y="80034"/>
                  </a:lnTo>
                  <a:lnTo>
                    <a:pt x="75848" y="78625"/>
                  </a:lnTo>
                  <a:lnTo>
                    <a:pt x="74698" y="76411"/>
                  </a:lnTo>
                  <a:lnTo>
                    <a:pt x="74393" y="74049"/>
                  </a:lnTo>
                  <a:lnTo>
                    <a:pt x="77616" y="62024"/>
                  </a:lnTo>
                  <a:lnTo>
                    <a:pt x="78625" y="59693"/>
                  </a:lnTo>
                  <a:lnTo>
                    <a:pt x="79361" y="57283"/>
                  </a:lnTo>
                  <a:lnTo>
                    <a:pt x="79697" y="54083"/>
                  </a:lnTo>
                  <a:lnTo>
                    <a:pt x="82107" y="53207"/>
                  </a:lnTo>
                  <a:lnTo>
                    <a:pt x="84399" y="51885"/>
                  </a:lnTo>
                  <a:lnTo>
                    <a:pt x="85580" y="51987"/>
                  </a:lnTo>
                  <a:lnTo>
                    <a:pt x="86840" y="52307"/>
                  </a:lnTo>
                  <a:lnTo>
                    <a:pt x="89609" y="51650"/>
                  </a:lnTo>
                  <a:lnTo>
                    <a:pt x="90728" y="51611"/>
                  </a:lnTo>
                  <a:close/>
                  <a:moveTo>
                    <a:pt x="111202" y="133929"/>
                  </a:moveTo>
                  <a:lnTo>
                    <a:pt x="111601" y="134720"/>
                  </a:lnTo>
                  <a:lnTo>
                    <a:pt x="111155" y="134680"/>
                  </a:lnTo>
                  <a:lnTo>
                    <a:pt x="110842" y="134829"/>
                  </a:lnTo>
                  <a:lnTo>
                    <a:pt x="109809" y="136456"/>
                  </a:lnTo>
                  <a:lnTo>
                    <a:pt x="110936" y="139468"/>
                  </a:lnTo>
                  <a:lnTo>
                    <a:pt x="110240" y="141659"/>
                  </a:lnTo>
                  <a:lnTo>
                    <a:pt x="108988" y="141800"/>
                  </a:lnTo>
                  <a:lnTo>
                    <a:pt x="108495" y="141565"/>
                  </a:lnTo>
                  <a:lnTo>
                    <a:pt x="108753" y="140478"/>
                  </a:lnTo>
                  <a:lnTo>
                    <a:pt x="109020" y="139985"/>
                  </a:lnTo>
                  <a:lnTo>
                    <a:pt x="108769" y="138553"/>
                  </a:lnTo>
                  <a:lnTo>
                    <a:pt x="108026" y="137653"/>
                  </a:lnTo>
                  <a:lnTo>
                    <a:pt x="107431" y="135909"/>
                  </a:lnTo>
                  <a:lnTo>
                    <a:pt x="106516" y="134860"/>
                  </a:lnTo>
                  <a:lnTo>
                    <a:pt x="106946" y="133178"/>
                  </a:lnTo>
                  <a:lnTo>
                    <a:pt x="109841" y="132991"/>
                  </a:lnTo>
                  <a:lnTo>
                    <a:pt x="111202" y="133929"/>
                  </a:lnTo>
                  <a:close/>
                  <a:moveTo>
                    <a:pt x="114308" y="155483"/>
                  </a:moveTo>
                  <a:lnTo>
                    <a:pt x="114238" y="156398"/>
                  </a:lnTo>
                  <a:lnTo>
                    <a:pt x="109504" y="153066"/>
                  </a:lnTo>
                  <a:lnTo>
                    <a:pt x="109286" y="152494"/>
                  </a:lnTo>
                  <a:lnTo>
                    <a:pt x="109277" y="151962"/>
                  </a:lnTo>
                  <a:lnTo>
                    <a:pt x="109567" y="151430"/>
                  </a:lnTo>
                  <a:lnTo>
                    <a:pt x="114308" y="155483"/>
                  </a:lnTo>
                  <a:close/>
                  <a:moveTo>
                    <a:pt x="162133" y="164840"/>
                  </a:moveTo>
                  <a:lnTo>
                    <a:pt x="161554" y="166295"/>
                  </a:lnTo>
                  <a:lnTo>
                    <a:pt x="160834" y="165779"/>
                  </a:lnTo>
                  <a:lnTo>
                    <a:pt x="159817" y="165865"/>
                  </a:lnTo>
                  <a:lnTo>
                    <a:pt x="158221" y="167101"/>
                  </a:lnTo>
                  <a:lnTo>
                    <a:pt x="155623" y="165442"/>
                  </a:lnTo>
                  <a:lnTo>
                    <a:pt x="155224" y="164143"/>
                  </a:lnTo>
                  <a:lnTo>
                    <a:pt x="157078" y="161288"/>
                  </a:lnTo>
                  <a:lnTo>
                    <a:pt x="157063" y="157040"/>
                  </a:lnTo>
                  <a:lnTo>
                    <a:pt x="157744" y="155991"/>
                  </a:lnTo>
                  <a:lnTo>
                    <a:pt x="158456" y="155240"/>
                  </a:lnTo>
                  <a:lnTo>
                    <a:pt x="159301" y="154834"/>
                  </a:lnTo>
                  <a:lnTo>
                    <a:pt x="161131" y="157767"/>
                  </a:lnTo>
                  <a:lnTo>
                    <a:pt x="161757" y="158127"/>
                  </a:lnTo>
                  <a:lnTo>
                    <a:pt x="163525" y="159473"/>
                  </a:lnTo>
                  <a:lnTo>
                    <a:pt x="163063" y="162188"/>
                  </a:lnTo>
                  <a:lnTo>
                    <a:pt x="163228" y="163776"/>
                  </a:lnTo>
                  <a:lnTo>
                    <a:pt x="162133" y="164840"/>
                  </a:lnTo>
                  <a:close/>
                  <a:moveTo>
                    <a:pt x="72500" y="162180"/>
                  </a:moveTo>
                  <a:lnTo>
                    <a:pt x="72531" y="163697"/>
                  </a:lnTo>
                  <a:lnTo>
                    <a:pt x="68830" y="161460"/>
                  </a:lnTo>
                  <a:lnTo>
                    <a:pt x="68721" y="160686"/>
                  </a:lnTo>
                  <a:lnTo>
                    <a:pt x="68815" y="160107"/>
                  </a:lnTo>
                  <a:lnTo>
                    <a:pt x="69198" y="159762"/>
                  </a:lnTo>
                  <a:lnTo>
                    <a:pt x="71185" y="160599"/>
                  </a:lnTo>
                  <a:lnTo>
                    <a:pt x="72500" y="162180"/>
                  </a:lnTo>
                  <a:close/>
                  <a:moveTo>
                    <a:pt x="108589" y="166905"/>
                  </a:moveTo>
                  <a:lnTo>
                    <a:pt x="109950" y="166968"/>
                  </a:lnTo>
                  <a:lnTo>
                    <a:pt x="110373" y="166757"/>
                  </a:lnTo>
                  <a:lnTo>
                    <a:pt x="112978" y="168634"/>
                  </a:lnTo>
                  <a:lnTo>
                    <a:pt x="112821" y="169589"/>
                  </a:lnTo>
                  <a:lnTo>
                    <a:pt x="113150" y="170840"/>
                  </a:lnTo>
                  <a:lnTo>
                    <a:pt x="111663" y="172999"/>
                  </a:lnTo>
                  <a:lnTo>
                    <a:pt x="111398" y="173727"/>
                  </a:lnTo>
                  <a:lnTo>
                    <a:pt x="110576" y="174431"/>
                  </a:lnTo>
                  <a:lnTo>
                    <a:pt x="107752" y="172710"/>
                  </a:lnTo>
                  <a:lnTo>
                    <a:pt x="106719" y="171662"/>
                  </a:lnTo>
                  <a:lnTo>
                    <a:pt x="106414" y="169518"/>
                  </a:lnTo>
                  <a:lnTo>
                    <a:pt x="107541" y="166334"/>
                  </a:lnTo>
                  <a:lnTo>
                    <a:pt x="108589" y="166905"/>
                  </a:lnTo>
                  <a:close/>
                  <a:moveTo>
                    <a:pt x="82013" y="168266"/>
                  </a:moveTo>
                  <a:lnTo>
                    <a:pt x="83132" y="168454"/>
                  </a:lnTo>
                  <a:lnTo>
                    <a:pt x="86644" y="167781"/>
                  </a:lnTo>
                  <a:lnTo>
                    <a:pt x="88084" y="168118"/>
                  </a:lnTo>
                  <a:lnTo>
                    <a:pt x="89046" y="169409"/>
                  </a:lnTo>
                  <a:lnTo>
                    <a:pt x="90243" y="169808"/>
                  </a:lnTo>
                  <a:lnTo>
                    <a:pt x="91190" y="170465"/>
                  </a:lnTo>
                  <a:lnTo>
                    <a:pt x="92958" y="169322"/>
                  </a:lnTo>
                  <a:lnTo>
                    <a:pt x="94749" y="170629"/>
                  </a:lnTo>
                  <a:lnTo>
                    <a:pt x="96337" y="173070"/>
                  </a:lnTo>
                  <a:lnTo>
                    <a:pt x="98207" y="174799"/>
                  </a:lnTo>
                  <a:lnTo>
                    <a:pt x="99983" y="176082"/>
                  </a:lnTo>
                  <a:lnTo>
                    <a:pt x="100328" y="177029"/>
                  </a:lnTo>
                  <a:lnTo>
                    <a:pt x="99256" y="178586"/>
                  </a:lnTo>
                  <a:lnTo>
                    <a:pt x="98927" y="180549"/>
                  </a:lnTo>
                  <a:lnTo>
                    <a:pt x="99037" y="182669"/>
                  </a:lnTo>
                  <a:lnTo>
                    <a:pt x="100374" y="187121"/>
                  </a:lnTo>
                  <a:lnTo>
                    <a:pt x="99905" y="188326"/>
                  </a:lnTo>
                  <a:lnTo>
                    <a:pt x="98559" y="190031"/>
                  </a:lnTo>
                  <a:lnTo>
                    <a:pt x="97550" y="191924"/>
                  </a:lnTo>
                  <a:lnTo>
                    <a:pt x="97683" y="192691"/>
                  </a:lnTo>
                  <a:lnTo>
                    <a:pt x="97284" y="193317"/>
                  </a:lnTo>
                  <a:lnTo>
                    <a:pt x="97159" y="194655"/>
                  </a:lnTo>
                  <a:lnTo>
                    <a:pt x="96337" y="194373"/>
                  </a:lnTo>
                  <a:lnTo>
                    <a:pt x="95579" y="194584"/>
                  </a:lnTo>
                  <a:lnTo>
                    <a:pt x="94843" y="195187"/>
                  </a:lnTo>
                  <a:lnTo>
                    <a:pt x="93701" y="196478"/>
                  </a:lnTo>
                  <a:lnTo>
                    <a:pt x="91910" y="196087"/>
                  </a:lnTo>
                  <a:lnTo>
                    <a:pt x="91073" y="195703"/>
                  </a:lnTo>
                  <a:lnTo>
                    <a:pt x="90869" y="194584"/>
                  </a:lnTo>
                  <a:lnTo>
                    <a:pt x="90337" y="193794"/>
                  </a:lnTo>
                  <a:lnTo>
                    <a:pt x="89570" y="193325"/>
                  </a:lnTo>
                  <a:lnTo>
                    <a:pt x="87685" y="191392"/>
                  </a:lnTo>
                  <a:lnTo>
                    <a:pt x="86801" y="189937"/>
                  </a:lnTo>
                  <a:lnTo>
                    <a:pt x="86785" y="188388"/>
                  </a:lnTo>
                  <a:lnTo>
                    <a:pt x="86292" y="186941"/>
                  </a:lnTo>
                  <a:lnTo>
                    <a:pt x="85314" y="185650"/>
                  </a:lnTo>
                  <a:lnTo>
                    <a:pt x="84024" y="184657"/>
                  </a:lnTo>
                  <a:lnTo>
                    <a:pt x="83593" y="183702"/>
                  </a:lnTo>
                  <a:lnTo>
                    <a:pt x="83429" y="182575"/>
                  </a:lnTo>
                  <a:lnTo>
                    <a:pt x="83312" y="179689"/>
                  </a:lnTo>
                  <a:lnTo>
                    <a:pt x="81489" y="176090"/>
                  </a:lnTo>
                  <a:lnTo>
                    <a:pt x="80847" y="175229"/>
                  </a:lnTo>
                  <a:lnTo>
                    <a:pt x="79134" y="174337"/>
                  </a:lnTo>
                  <a:lnTo>
                    <a:pt x="77702" y="173187"/>
                  </a:lnTo>
                  <a:lnTo>
                    <a:pt x="77100" y="172045"/>
                  </a:lnTo>
                  <a:lnTo>
                    <a:pt x="76544" y="170199"/>
                  </a:lnTo>
                  <a:lnTo>
                    <a:pt x="76161" y="169933"/>
                  </a:lnTo>
                  <a:lnTo>
                    <a:pt x="75050" y="170019"/>
                  </a:lnTo>
                  <a:lnTo>
                    <a:pt x="73970" y="169776"/>
                  </a:lnTo>
                  <a:lnTo>
                    <a:pt x="74283" y="168423"/>
                  </a:lnTo>
                  <a:lnTo>
                    <a:pt x="75355" y="167437"/>
                  </a:lnTo>
                  <a:lnTo>
                    <a:pt x="76826" y="167312"/>
                  </a:lnTo>
                  <a:lnTo>
                    <a:pt x="80894" y="167867"/>
                  </a:lnTo>
                  <a:lnTo>
                    <a:pt x="82013" y="168266"/>
                  </a:lnTo>
                  <a:close/>
                  <a:moveTo>
                    <a:pt x="138600" y="182294"/>
                  </a:moveTo>
                  <a:lnTo>
                    <a:pt x="140469" y="185713"/>
                  </a:lnTo>
                  <a:lnTo>
                    <a:pt x="138428" y="183381"/>
                  </a:lnTo>
                  <a:lnTo>
                    <a:pt x="136057" y="181793"/>
                  </a:lnTo>
                  <a:lnTo>
                    <a:pt x="133601" y="179165"/>
                  </a:lnTo>
                  <a:lnTo>
                    <a:pt x="131825" y="178241"/>
                  </a:lnTo>
                  <a:lnTo>
                    <a:pt x="131285" y="177709"/>
                  </a:lnTo>
                  <a:lnTo>
                    <a:pt x="131473" y="176622"/>
                  </a:lnTo>
                  <a:lnTo>
                    <a:pt x="132779" y="176418"/>
                  </a:lnTo>
                  <a:lnTo>
                    <a:pt x="133358" y="176481"/>
                  </a:lnTo>
                  <a:lnTo>
                    <a:pt x="136933" y="181136"/>
                  </a:lnTo>
                  <a:lnTo>
                    <a:pt x="138600" y="182294"/>
                  </a:lnTo>
                  <a:close/>
                  <a:moveTo>
                    <a:pt x="149443" y="191228"/>
                  </a:moveTo>
                  <a:lnTo>
                    <a:pt x="149521" y="193184"/>
                  </a:lnTo>
                  <a:lnTo>
                    <a:pt x="148700" y="192464"/>
                  </a:lnTo>
                  <a:lnTo>
                    <a:pt x="146048" y="188623"/>
                  </a:lnTo>
                  <a:lnTo>
                    <a:pt x="145312" y="187223"/>
                  </a:lnTo>
                  <a:lnTo>
                    <a:pt x="146063" y="186292"/>
                  </a:lnTo>
                  <a:lnTo>
                    <a:pt x="147980" y="187723"/>
                  </a:lnTo>
                  <a:lnTo>
                    <a:pt x="149443" y="191228"/>
                  </a:lnTo>
                  <a:close/>
                  <a:moveTo>
                    <a:pt x="112524" y="193442"/>
                  </a:moveTo>
                  <a:lnTo>
                    <a:pt x="110756" y="199005"/>
                  </a:lnTo>
                  <a:lnTo>
                    <a:pt x="109583" y="197088"/>
                  </a:lnTo>
                  <a:lnTo>
                    <a:pt x="110060" y="195883"/>
                  </a:lnTo>
                  <a:lnTo>
                    <a:pt x="109043" y="194882"/>
                  </a:lnTo>
                  <a:lnTo>
                    <a:pt x="108777" y="193966"/>
                  </a:lnTo>
                  <a:lnTo>
                    <a:pt x="109168" y="192761"/>
                  </a:lnTo>
                  <a:lnTo>
                    <a:pt x="110232" y="191643"/>
                  </a:lnTo>
                  <a:lnTo>
                    <a:pt x="110498" y="187997"/>
                  </a:lnTo>
                  <a:lnTo>
                    <a:pt x="112743" y="186831"/>
                  </a:lnTo>
                  <a:lnTo>
                    <a:pt x="113643" y="186785"/>
                  </a:lnTo>
                  <a:lnTo>
                    <a:pt x="113322" y="187676"/>
                  </a:lnTo>
                  <a:lnTo>
                    <a:pt x="113353" y="189358"/>
                  </a:lnTo>
                  <a:lnTo>
                    <a:pt x="112524" y="193442"/>
                  </a:lnTo>
                  <a:close/>
                  <a:moveTo>
                    <a:pt x="117281" y="189554"/>
                  </a:moveTo>
                  <a:lnTo>
                    <a:pt x="116600" y="190234"/>
                  </a:lnTo>
                  <a:lnTo>
                    <a:pt x="116185" y="190125"/>
                  </a:lnTo>
                  <a:lnTo>
                    <a:pt x="115904" y="188920"/>
                  </a:lnTo>
                  <a:lnTo>
                    <a:pt x="116561" y="188114"/>
                  </a:lnTo>
                  <a:lnTo>
                    <a:pt x="116772" y="188193"/>
                  </a:lnTo>
                  <a:lnTo>
                    <a:pt x="117281" y="189554"/>
                  </a:lnTo>
                  <a:close/>
                  <a:moveTo>
                    <a:pt x="148144" y="194952"/>
                  </a:moveTo>
                  <a:lnTo>
                    <a:pt x="152354" y="197589"/>
                  </a:lnTo>
                  <a:lnTo>
                    <a:pt x="155256" y="202103"/>
                  </a:lnTo>
                  <a:lnTo>
                    <a:pt x="155592" y="205561"/>
                  </a:lnTo>
                  <a:lnTo>
                    <a:pt x="155373" y="206875"/>
                  </a:lnTo>
                  <a:lnTo>
                    <a:pt x="153989" y="205396"/>
                  </a:lnTo>
                  <a:lnTo>
                    <a:pt x="151023" y="203284"/>
                  </a:lnTo>
                  <a:lnTo>
                    <a:pt x="148966" y="202815"/>
                  </a:lnTo>
                  <a:lnTo>
                    <a:pt x="148332" y="202431"/>
                  </a:lnTo>
                  <a:lnTo>
                    <a:pt x="148567" y="201289"/>
                  </a:lnTo>
                  <a:lnTo>
                    <a:pt x="147221" y="200233"/>
                  </a:lnTo>
                  <a:lnTo>
                    <a:pt x="147065" y="199803"/>
                  </a:lnTo>
                  <a:lnTo>
                    <a:pt x="145844" y="199333"/>
                  </a:lnTo>
                  <a:lnTo>
                    <a:pt x="144060" y="196963"/>
                  </a:lnTo>
                  <a:lnTo>
                    <a:pt x="142801" y="196517"/>
                  </a:lnTo>
                  <a:lnTo>
                    <a:pt x="141604" y="197017"/>
                  </a:lnTo>
                  <a:lnTo>
                    <a:pt x="138834" y="200538"/>
                  </a:lnTo>
                  <a:lnTo>
                    <a:pt x="135869" y="203010"/>
                  </a:lnTo>
                  <a:lnTo>
                    <a:pt x="135830" y="202064"/>
                  </a:lnTo>
                  <a:lnTo>
                    <a:pt x="137027" y="198973"/>
                  </a:lnTo>
                  <a:lnTo>
                    <a:pt x="137794" y="194029"/>
                  </a:lnTo>
                  <a:lnTo>
                    <a:pt x="138279" y="192527"/>
                  </a:lnTo>
                  <a:lnTo>
                    <a:pt x="137676" y="190305"/>
                  </a:lnTo>
                  <a:lnTo>
                    <a:pt x="137598" y="188326"/>
                  </a:lnTo>
                  <a:lnTo>
                    <a:pt x="139812" y="189241"/>
                  </a:lnTo>
                  <a:lnTo>
                    <a:pt x="142582" y="190164"/>
                  </a:lnTo>
                  <a:lnTo>
                    <a:pt x="144694" y="191424"/>
                  </a:lnTo>
                  <a:lnTo>
                    <a:pt x="145038" y="192269"/>
                  </a:lnTo>
                  <a:lnTo>
                    <a:pt x="148144" y="194952"/>
                  </a:lnTo>
                  <a:close/>
                  <a:moveTo>
                    <a:pt x="181590" y="189577"/>
                  </a:moveTo>
                  <a:lnTo>
                    <a:pt x="183139" y="191400"/>
                  </a:lnTo>
                  <a:lnTo>
                    <a:pt x="183522" y="192715"/>
                  </a:lnTo>
                  <a:lnTo>
                    <a:pt x="183357" y="194177"/>
                  </a:lnTo>
                  <a:lnTo>
                    <a:pt x="184062" y="194827"/>
                  </a:lnTo>
                  <a:lnTo>
                    <a:pt x="185306" y="194999"/>
                  </a:lnTo>
                  <a:lnTo>
                    <a:pt x="186894" y="195734"/>
                  </a:lnTo>
                  <a:lnTo>
                    <a:pt x="188083" y="197088"/>
                  </a:lnTo>
                  <a:lnTo>
                    <a:pt x="187371" y="198324"/>
                  </a:lnTo>
                  <a:lnTo>
                    <a:pt x="187590" y="200131"/>
                  </a:lnTo>
                  <a:lnTo>
                    <a:pt x="186346" y="202408"/>
                  </a:lnTo>
                  <a:lnTo>
                    <a:pt x="186510" y="206445"/>
                  </a:lnTo>
                  <a:lnTo>
                    <a:pt x="187230" y="207736"/>
                  </a:lnTo>
                  <a:lnTo>
                    <a:pt x="187301" y="209034"/>
                  </a:lnTo>
                  <a:lnTo>
                    <a:pt x="187121" y="210395"/>
                  </a:lnTo>
                  <a:lnTo>
                    <a:pt x="187426" y="211514"/>
                  </a:lnTo>
                  <a:lnTo>
                    <a:pt x="189342" y="215207"/>
                  </a:lnTo>
                  <a:lnTo>
                    <a:pt x="189694" y="216435"/>
                  </a:lnTo>
                  <a:lnTo>
                    <a:pt x="189108" y="217405"/>
                  </a:lnTo>
                  <a:lnTo>
                    <a:pt x="188920" y="218328"/>
                  </a:lnTo>
                  <a:lnTo>
                    <a:pt x="190101" y="218422"/>
                  </a:lnTo>
                  <a:lnTo>
                    <a:pt x="191783" y="219956"/>
                  </a:lnTo>
                  <a:lnTo>
                    <a:pt x="192777" y="221982"/>
                  </a:lnTo>
                  <a:lnTo>
                    <a:pt x="192480" y="222514"/>
                  </a:lnTo>
                  <a:lnTo>
                    <a:pt x="191134" y="220926"/>
                  </a:lnTo>
                  <a:lnTo>
                    <a:pt x="190117" y="220676"/>
                  </a:lnTo>
                  <a:lnTo>
                    <a:pt x="185807" y="221106"/>
                  </a:lnTo>
                  <a:lnTo>
                    <a:pt x="183162" y="220449"/>
                  </a:lnTo>
                  <a:lnTo>
                    <a:pt x="181449" y="220386"/>
                  </a:lnTo>
                  <a:lnTo>
                    <a:pt x="179736" y="217671"/>
                  </a:lnTo>
                  <a:lnTo>
                    <a:pt x="178249" y="217218"/>
                  </a:lnTo>
                  <a:lnTo>
                    <a:pt x="177075" y="216021"/>
                  </a:lnTo>
                  <a:lnTo>
                    <a:pt x="175120" y="212946"/>
                  </a:lnTo>
                  <a:lnTo>
                    <a:pt x="174502" y="211186"/>
                  </a:lnTo>
                  <a:lnTo>
                    <a:pt x="175863" y="209402"/>
                  </a:lnTo>
                  <a:lnTo>
                    <a:pt x="176293" y="207978"/>
                  </a:lnTo>
                  <a:lnTo>
                    <a:pt x="176215" y="206585"/>
                  </a:lnTo>
                  <a:lnTo>
                    <a:pt x="174916" y="206813"/>
                  </a:lnTo>
                  <a:lnTo>
                    <a:pt x="173782" y="206351"/>
                  </a:lnTo>
                  <a:lnTo>
                    <a:pt x="172397" y="204637"/>
                  </a:lnTo>
                  <a:lnTo>
                    <a:pt x="171841" y="203652"/>
                  </a:lnTo>
                  <a:lnTo>
                    <a:pt x="170832" y="202830"/>
                  </a:lnTo>
                  <a:lnTo>
                    <a:pt x="169229" y="200874"/>
                  </a:lnTo>
                  <a:lnTo>
                    <a:pt x="166921" y="200108"/>
                  </a:lnTo>
                  <a:lnTo>
                    <a:pt x="165982" y="199576"/>
                  </a:lnTo>
                  <a:lnTo>
                    <a:pt x="164159" y="197933"/>
                  </a:lnTo>
                  <a:lnTo>
                    <a:pt x="162821" y="195899"/>
                  </a:lnTo>
                  <a:lnTo>
                    <a:pt x="161523" y="192331"/>
                  </a:lnTo>
                  <a:lnTo>
                    <a:pt x="160842" y="188631"/>
                  </a:lnTo>
                  <a:lnTo>
                    <a:pt x="166795" y="189593"/>
                  </a:lnTo>
                  <a:lnTo>
                    <a:pt x="172819" y="189405"/>
                  </a:lnTo>
                  <a:lnTo>
                    <a:pt x="179626" y="188560"/>
                  </a:lnTo>
                  <a:lnTo>
                    <a:pt x="181590" y="189577"/>
                  </a:lnTo>
                  <a:close/>
                  <a:moveTo>
                    <a:pt x="124831" y="194467"/>
                  </a:moveTo>
                  <a:lnTo>
                    <a:pt x="123704" y="194991"/>
                  </a:lnTo>
                  <a:lnTo>
                    <a:pt x="121419" y="192801"/>
                  </a:lnTo>
                  <a:lnTo>
                    <a:pt x="120090" y="191776"/>
                  </a:lnTo>
                  <a:lnTo>
                    <a:pt x="119745" y="191205"/>
                  </a:lnTo>
                  <a:lnTo>
                    <a:pt x="120817" y="190383"/>
                  </a:lnTo>
                  <a:lnTo>
                    <a:pt x="123712" y="190391"/>
                  </a:lnTo>
                  <a:lnTo>
                    <a:pt x="125245" y="191893"/>
                  </a:lnTo>
                  <a:lnTo>
                    <a:pt x="125456" y="192832"/>
                  </a:lnTo>
                  <a:lnTo>
                    <a:pt x="124831" y="194467"/>
                  </a:lnTo>
                  <a:close/>
                  <a:moveTo>
                    <a:pt x="68744" y="197620"/>
                  </a:moveTo>
                  <a:lnTo>
                    <a:pt x="69941" y="197956"/>
                  </a:lnTo>
                  <a:lnTo>
                    <a:pt x="70794" y="197628"/>
                  </a:lnTo>
                  <a:lnTo>
                    <a:pt x="71553" y="196446"/>
                  </a:lnTo>
                  <a:lnTo>
                    <a:pt x="72265" y="198191"/>
                  </a:lnTo>
                  <a:lnTo>
                    <a:pt x="74049" y="199623"/>
                  </a:lnTo>
                  <a:lnTo>
                    <a:pt x="73454" y="201078"/>
                  </a:lnTo>
                  <a:lnTo>
                    <a:pt x="71897" y="201242"/>
                  </a:lnTo>
                  <a:lnTo>
                    <a:pt x="70372" y="200914"/>
                  </a:lnTo>
                  <a:lnTo>
                    <a:pt x="68752" y="201492"/>
                  </a:lnTo>
                  <a:lnTo>
                    <a:pt x="66789" y="201164"/>
                  </a:lnTo>
                  <a:lnTo>
                    <a:pt x="65615" y="199803"/>
                  </a:lnTo>
                  <a:lnTo>
                    <a:pt x="64277" y="197354"/>
                  </a:lnTo>
                  <a:lnTo>
                    <a:pt x="63612" y="196900"/>
                  </a:lnTo>
                  <a:lnTo>
                    <a:pt x="63698" y="195899"/>
                  </a:lnTo>
                  <a:lnTo>
                    <a:pt x="64191" y="195265"/>
                  </a:lnTo>
                  <a:lnTo>
                    <a:pt x="63933" y="195101"/>
                  </a:lnTo>
                  <a:lnTo>
                    <a:pt x="64058" y="194655"/>
                  </a:lnTo>
                  <a:lnTo>
                    <a:pt x="64301" y="194350"/>
                  </a:lnTo>
                  <a:lnTo>
                    <a:pt x="64731" y="194225"/>
                  </a:lnTo>
                  <a:lnTo>
                    <a:pt x="65779" y="195312"/>
                  </a:lnTo>
                  <a:lnTo>
                    <a:pt x="68267" y="196932"/>
                  </a:lnTo>
                  <a:lnTo>
                    <a:pt x="68744" y="197620"/>
                  </a:lnTo>
                  <a:close/>
                  <a:moveTo>
                    <a:pt x="67399" y="207978"/>
                  </a:moveTo>
                  <a:lnTo>
                    <a:pt x="65756" y="208737"/>
                  </a:lnTo>
                  <a:lnTo>
                    <a:pt x="65333" y="208260"/>
                  </a:lnTo>
                  <a:lnTo>
                    <a:pt x="65044" y="207157"/>
                  </a:lnTo>
                  <a:lnTo>
                    <a:pt x="65067" y="206398"/>
                  </a:lnTo>
                  <a:lnTo>
                    <a:pt x="63495" y="202392"/>
                  </a:lnTo>
                  <a:lnTo>
                    <a:pt x="64699" y="201782"/>
                  </a:lnTo>
                  <a:lnTo>
                    <a:pt x="65591" y="202251"/>
                  </a:lnTo>
                  <a:lnTo>
                    <a:pt x="66491" y="202885"/>
                  </a:lnTo>
                  <a:lnTo>
                    <a:pt x="67328" y="203214"/>
                  </a:lnTo>
                  <a:lnTo>
                    <a:pt x="68095" y="204481"/>
                  </a:lnTo>
                  <a:lnTo>
                    <a:pt x="67915" y="205357"/>
                  </a:lnTo>
                  <a:lnTo>
                    <a:pt x="68150" y="206202"/>
                  </a:lnTo>
                  <a:lnTo>
                    <a:pt x="67399" y="207978"/>
                  </a:lnTo>
                  <a:close/>
                  <a:moveTo>
                    <a:pt x="121349" y="209942"/>
                  </a:moveTo>
                  <a:lnTo>
                    <a:pt x="123907" y="211076"/>
                  </a:lnTo>
                  <a:lnTo>
                    <a:pt x="126395" y="210098"/>
                  </a:lnTo>
                  <a:lnTo>
                    <a:pt x="128852" y="210372"/>
                  </a:lnTo>
                  <a:lnTo>
                    <a:pt x="130894" y="211851"/>
                  </a:lnTo>
                  <a:lnTo>
                    <a:pt x="130229" y="212789"/>
                  </a:lnTo>
                  <a:lnTo>
                    <a:pt x="130088" y="213814"/>
                  </a:lnTo>
                  <a:lnTo>
                    <a:pt x="134657" y="211585"/>
                  </a:lnTo>
                  <a:lnTo>
                    <a:pt x="135877" y="211718"/>
                  </a:lnTo>
                  <a:lnTo>
                    <a:pt x="135838" y="213791"/>
                  </a:lnTo>
                  <a:lnTo>
                    <a:pt x="135564" y="215551"/>
                  </a:lnTo>
                  <a:lnTo>
                    <a:pt x="135032" y="217257"/>
                  </a:lnTo>
                  <a:lnTo>
                    <a:pt x="134062" y="219252"/>
                  </a:lnTo>
                  <a:lnTo>
                    <a:pt x="132763" y="221043"/>
                  </a:lnTo>
                  <a:lnTo>
                    <a:pt x="131058" y="222342"/>
                  </a:lnTo>
                  <a:lnTo>
                    <a:pt x="129032" y="223132"/>
                  </a:lnTo>
                  <a:lnTo>
                    <a:pt x="128070" y="223852"/>
                  </a:lnTo>
                  <a:lnTo>
                    <a:pt x="127780" y="224939"/>
                  </a:lnTo>
                  <a:lnTo>
                    <a:pt x="127819" y="226301"/>
                  </a:lnTo>
                  <a:lnTo>
                    <a:pt x="127349" y="227545"/>
                  </a:lnTo>
                  <a:lnTo>
                    <a:pt x="125229" y="228053"/>
                  </a:lnTo>
                  <a:lnTo>
                    <a:pt x="121912" y="230470"/>
                  </a:lnTo>
                  <a:lnTo>
                    <a:pt x="114785" y="232004"/>
                  </a:lnTo>
                  <a:lnTo>
                    <a:pt x="112830" y="233060"/>
                  </a:lnTo>
                  <a:lnTo>
                    <a:pt x="111586" y="234421"/>
                  </a:lnTo>
                  <a:lnTo>
                    <a:pt x="110193" y="235657"/>
                  </a:lnTo>
                  <a:lnTo>
                    <a:pt x="109434" y="235962"/>
                  </a:lnTo>
                  <a:lnTo>
                    <a:pt x="109090" y="235376"/>
                  </a:lnTo>
                  <a:lnTo>
                    <a:pt x="108988" y="234875"/>
                  </a:lnTo>
                  <a:lnTo>
                    <a:pt x="110005" y="231660"/>
                  </a:lnTo>
                  <a:lnTo>
                    <a:pt x="109841" y="230322"/>
                  </a:lnTo>
                  <a:lnTo>
                    <a:pt x="109348" y="229023"/>
                  </a:lnTo>
                  <a:lnTo>
                    <a:pt x="109661" y="226480"/>
                  </a:lnTo>
                  <a:lnTo>
                    <a:pt x="110897" y="224094"/>
                  </a:lnTo>
                  <a:lnTo>
                    <a:pt x="111554" y="221466"/>
                  </a:lnTo>
                  <a:lnTo>
                    <a:pt x="111750" y="216396"/>
                  </a:lnTo>
                  <a:lnTo>
                    <a:pt x="112712" y="209332"/>
                  </a:lnTo>
                  <a:lnTo>
                    <a:pt x="112657" y="208487"/>
                  </a:lnTo>
                  <a:lnTo>
                    <a:pt x="111906" y="207532"/>
                  </a:lnTo>
                  <a:lnTo>
                    <a:pt x="109137" y="206758"/>
                  </a:lnTo>
                  <a:lnTo>
                    <a:pt x="108042" y="206030"/>
                  </a:lnTo>
                  <a:lnTo>
                    <a:pt x="108589" y="204614"/>
                  </a:lnTo>
                  <a:lnTo>
                    <a:pt x="109637" y="203652"/>
                  </a:lnTo>
                  <a:lnTo>
                    <a:pt x="111077" y="203691"/>
                  </a:lnTo>
                  <a:lnTo>
                    <a:pt x="112344" y="204591"/>
                  </a:lnTo>
                  <a:lnTo>
                    <a:pt x="116819" y="206445"/>
                  </a:lnTo>
                  <a:lnTo>
                    <a:pt x="119198" y="208001"/>
                  </a:lnTo>
                  <a:lnTo>
                    <a:pt x="121349" y="209942"/>
                  </a:lnTo>
                  <a:close/>
                  <a:moveTo>
                    <a:pt x="173132" y="210395"/>
                  </a:moveTo>
                  <a:lnTo>
                    <a:pt x="172725" y="211538"/>
                  </a:lnTo>
                  <a:lnTo>
                    <a:pt x="172084" y="211217"/>
                  </a:lnTo>
                  <a:lnTo>
                    <a:pt x="171529" y="210701"/>
                  </a:lnTo>
                  <a:lnTo>
                    <a:pt x="170707" y="208972"/>
                  </a:lnTo>
                  <a:lnTo>
                    <a:pt x="170426" y="207704"/>
                  </a:lnTo>
                  <a:lnTo>
                    <a:pt x="171693" y="208416"/>
                  </a:lnTo>
                  <a:lnTo>
                    <a:pt x="172420" y="209676"/>
                  </a:lnTo>
                  <a:lnTo>
                    <a:pt x="173132" y="210395"/>
                  </a:lnTo>
                  <a:close/>
                  <a:moveTo>
                    <a:pt x="167726" y="212680"/>
                  </a:moveTo>
                  <a:lnTo>
                    <a:pt x="164980" y="212821"/>
                  </a:lnTo>
                  <a:lnTo>
                    <a:pt x="163784" y="211804"/>
                  </a:lnTo>
                  <a:lnTo>
                    <a:pt x="162289" y="208815"/>
                  </a:lnTo>
                  <a:lnTo>
                    <a:pt x="163979" y="208166"/>
                  </a:lnTo>
                  <a:lnTo>
                    <a:pt x="165590" y="208338"/>
                  </a:lnTo>
                  <a:lnTo>
                    <a:pt x="166772" y="209394"/>
                  </a:lnTo>
                  <a:lnTo>
                    <a:pt x="168031" y="211397"/>
                  </a:lnTo>
                  <a:lnTo>
                    <a:pt x="167726" y="212680"/>
                  </a:lnTo>
                  <a:close/>
                  <a:moveTo>
                    <a:pt x="166983" y="215997"/>
                  </a:moveTo>
                  <a:lnTo>
                    <a:pt x="168508" y="216779"/>
                  </a:lnTo>
                  <a:lnTo>
                    <a:pt x="170269" y="216466"/>
                  </a:lnTo>
                  <a:lnTo>
                    <a:pt x="172397" y="214698"/>
                  </a:lnTo>
                  <a:lnTo>
                    <a:pt x="174791" y="215340"/>
                  </a:lnTo>
                  <a:lnTo>
                    <a:pt x="176192" y="217945"/>
                  </a:lnTo>
                  <a:lnTo>
                    <a:pt x="176911" y="218923"/>
                  </a:lnTo>
                  <a:lnTo>
                    <a:pt x="177302" y="220621"/>
                  </a:lnTo>
                  <a:lnTo>
                    <a:pt x="177200" y="224697"/>
                  </a:lnTo>
                  <a:lnTo>
                    <a:pt x="176622" y="228390"/>
                  </a:lnTo>
                  <a:lnTo>
                    <a:pt x="177075" y="229148"/>
                  </a:lnTo>
                  <a:lnTo>
                    <a:pt x="178178" y="229813"/>
                  </a:lnTo>
                  <a:lnTo>
                    <a:pt x="179133" y="230627"/>
                  </a:lnTo>
                  <a:lnTo>
                    <a:pt x="179939" y="231675"/>
                  </a:lnTo>
                  <a:lnTo>
                    <a:pt x="180455" y="232841"/>
                  </a:lnTo>
                  <a:lnTo>
                    <a:pt x="180659" y="235673"/>
                  </a:lnTo>
                  <a:lnTo>
                    <a:pt x="182043" y="238059"/>
                  </a:lnTo>
                  <a:lnTo>
                    <a:pt x="182223" y="238990"/>
                  </a:lnTo>
                  <a:lnTo>
                    <a:pt x="181895" y="239968"/>
                  </a:lnTo>
                  <a:lnTo>
                    <a:pt x="179587" y="239780"/>
                  </a:lnTo>
                  <a:lnTo>
                    <a:pt x="179407" y="240602"/>
                  </a:lnTo>
                  <a:lnTo>
                    <a:pt x="179461" y="241619"/>
                  </a:lnTo>
                  <a:lnTo>
                    <a:pt x="178648" y="240977"/>
                  </a:lnTo>
                  <a:lnTo>
                    <a:pt x="177295" y="238646"/>
                  </a:lnTo>
                  <a:lnTo>
                    <a:pt x="176058" y="237668"/>
                  </a:lnTo>
                  <a:lnTo>
                    <a:pt x="176442" y="241447"/>
                  </a:lnTo>
                  <a:lnTo>
                    <a:pt x="176849" y="243254"/>
                  </a:lnTo>
                  <a:lnTo>
                    <a:pt x="176919" y="245077"/>
                  </a:lnTo>
                  <a:lnTo>
                    <a:pt x="174783" y="243684"/>
                  </a:lnTo>
                  <a:lnTo>
                    <a:pt x="172233" y="242824"/>
                  </a:lnTo>
                  <a:lnTo>
                    <a:pt x="171529" y="242081"/>
                  </a:lnTo>
                  <a:lnTo>
                    <a:pt x="171763" y="239718"/>
                  </a:lnTo>
                  <a:lnTo>
                    <a:pt x="171716" y="238544"/>
                  </a:lnTo>
                  <a:lnTo>
                    <a:pt x="170574" y="236057"/>
                  </a:lnTo>
                  <a:lnTo>
                    <a:pt x="171912" y="230674"/>
                  </a:lnTo>
                  <a:lnTo>
                    <a:pt x="171881" y="229571"/>
                  </a:lnTo>
                  <a:lnTo>
                    <a:pt x="171654" y="228468"/>
                  </a:lnTo>
                  <a:lnTo>
                    <a:pt x="170598" y="226285"/>
                  </a:lnTo>
                  <a:lnTo>
                    <a:pt x="168923" y="224454"/>
                  </a:lnTo>
                  <a:lnTo>
                    <a:pt x="167899" y="224454"/>
                  </a:lnTo>
                  <a:lnTo>
                    <a:pt x="165419" y="225737"/>
                  </a:lnTo>
                  <a:lnTo>
                    <a:pt x="164159" y="225315"/>
                  </a:lnTo>
                  <a:lnTo>
                    <a:pt x="163416" y="220269"/>
                  </a:lnTo>
                  <a:lnTo>
                    <a:pt x="162414" y="215371"/>
                  </a:lnTo>
                  <a:lnTo>
                    <a:pt x="161640" y="214120"/>
                  </a:lnTo>
                  <a:lnTo>
                    <a:pt x="161147" y="212805"/>
                  </a:lnTo>
                  <a:lnTo>
                    <a:pt x="161640" y="211718"/>
                  </a:lnTo>
                  <a:lnTo>
                    <a:pt x="162594" y="212164"/>
                  </a:lnTo>
                  <a:lnTo>
                    <a:pt x="163955" y="213455"/>
                  </a:lnTo>
                  <a:lnTo>
                    <a:pt x="165599" y="214198"/>
                  </a:lnTo>
                  <a:lnTo>
                    <a:pt x="166420" y="214847"/>
                  </a:lnTo>
                  <a:lnTo>
                    <a:pt x="166983" y="215997"/>
                  </a:lnTo>
                  <a:close/>
                  <a:moveTo>
                    <a:pt x="63502" y="211937"/>
                  </a:moveTo>
                  <a:lnTo>
                    <a:pt x="63980" y="213110"/>
                  </a:lnTo>
                  <a:lnTo>
                    <a:pt x="63362" y="214879"/>
                  </a:lnTo>
                  <a:lnTo>
                    <a:pt x="62838" y="215262"/>
                  </a:lnTo>
                  <a:lnTo>
                    <a:pt x="62133" y="214526"/>
                  </a:lnTo>
                  <a:lnTo>
                    <a:pt x="60632" y="214010"/>
                  </a:lnTo>
                  <a:lnTo>
                    <a:pt x="60530" y="213056"/>
                  </a:lnTo>
                  <a:lnTo>
                    <a:pt x="61320" y="213079"/>
                  </a:lnTo>
                  <a:lnTo>
                    <a:pt x="62759" y="212148"/>
                  </a:lnTo>
                  <a:lnTo>
                    <a:pt x="63502" y="211937"/>
                  </a:lnTo>
                  <a:close/>
                  <a:moveTo>
                    <a:pt x="7510" y="280298"/>
                  </a:moveTo>
                  <a:lnTo>
                    <a:pt x="5476" y="281894"/>
                  </a:lnTo>
                  <a:lnTo>
                    <a:pt x="5695" y="279923"/>
                  </a:lnTo>
                  <a:lnTo>
                    <a:pt x="6290" y="278068"/>
                  </a:lnTo>
                  <a:lnTo>
                    <a:pt x="8355" y="274258"/>
                  </a:lnTo>
                  <a:lnTo>
                    <a:pt x="9849" y="273085"/>
                  </a:lnTo>
                  <a:lnTo>
                    <a:pt x="12306" y="270088"/>
                  </a:lnTo>
                  <a:lnTo>
                    <a:pt x="13699" y="268633"/>
                  </a:lnTo>
                  <a:lnTo>
                    <a:pt x="17031" y="265762"/>
                  </a:lnTo>
                  <a:lnTo>
                    <a:pt x="20098" y="262617"/>
                  </a:lnTo>
                  <a:lnTo>
                    <a:pt x="21131" y="262382"/>
                  </a:lnTo>
                  <a:lnTo>
                    <a:pt x="22265" y="262335"/>
                  </a:lnTo>
                  <a:lnTo>
                    <a:pt x="23157" y="261976"/>
                  </a:lnTo>
                  <a:lnTo>
                    <a:pt x="25160" y="260278"/>
                  </a:lnTo>
                  <a:lnTo>
                    <a:pt x="30190" y="254614"/>
                  </a:lnTo>
                  <a:lnTo>
                    <a:pt x="34353" y="250389"/>
                  </a:lnTo>
                  <a:lnTo>
                    <a:pt x="38616" y="245046"/>
                  </a:lnTo>
                  <a:lnTo>
                    <a:pt x="40650" y="243489"/>
                  </a:lnTo>
                  <a:lnTo>
                    <a:pt x="41190" y="242918"/>
                  </a:lnTo>
                  <a:lnTo>
                    <a:pt x="45117" y="237989"/>
                  </a:lnTo>
                  <a:lnTo>
                    <a:pt x="46346" y="237269"/>
                  </a:lnTo>
                  <a:lnTo>
                    <a:pt x="47739" y="236753"/>
                  </a:lnTo>
                  <a:lnTo>
                    <a:pt x="48677" y="236088"/>
                  </a:lnTo>
                  <a:lnTo>
                    <a:pt x="49506" y="235251"/>
                  </a:lnTo>
                  <a:lnTo>
                    <a:pt x="50891" y="233107"/>
                  </a:lnTo>
                  <a:lnTo>
                    <a:pt x="51454" y="230596"/>
                  </a:lnTo>
                  <a:lnTo>
                    <a:pt x="51103" y="229180"/>
                  </a:lnTo>
                  <a:lnTo>
                    <a:pt x="50320" y="227091"/>
                  </a:lnTo>
                  <a:lnTo>
                    <a:pt x="51298" y="224235"/>
                  </a:lnTo>
                  <a:lnTo>
                    <a:pt x="52072" y="222921"/>
                  </a:lnTo>
                  <a:lnTo>
                    <a:pt x="54811" y="217116"/>
                  </a:lnTo>
                  <a:lnTo>
                    <a:pt x="55601" y="215942"/>
                  </a:lnTo>
                  <a:lnTo>
                    <a:pt x="56743" y="216678"/>
                  </a:lnTo>
                  <a:lnTo>
                    <a:pt x="56899" y="217718"/>
                  </a:lnTo>
                  <a:lnTo>
                    <a:pt x="56336" y="220167"/>
                  </a:lnTo>
                  <a:lnTo>
                    <a:pt x="56289" y="221395"/>
                  </a:lnTo>
                  <a:lnTo>
                    <a:pt x="56939" y="222639"/>
                  </a:lnTo>
                  <a:lnTo>
                    <a:pt x="56156" y="224697"/>
                  </a:lnTo>
                  <a:lnTo>
                    <a:pt x="58120" y="230157"/>
                  </a:lnTo>
                  <a:lnTo>
                    <a:pt x="59622" y="233608"/>
                  </a:lnTo>
                  <a:lnTo>
                    <a:pt x="59677" y="234750"/>
                  </a:lnTo>
                  <a:lnTo>
                    <a:pt x="57659" y="236815"/>
                  </a:lnTo>
                  <a:lnTo>
                    <a:pt x="56462" y="237441"/>
                  </a:lnTo>
                  <a:lnTo>
                    <a:pt x="53872" y="237997"/>
                  </a:lnTo>
                  <a:lnTo>
                    <a:pt x="52706" y="238599"/>
                  </a:lnTo>
                  <a:lnTo>
                    <a:pt x="50852" y="240273"/>
                  </a:lnTo>
                  <a:lnTo>
                    <a:pt x="49694" y="242479"/>
                  </a:lnTo>
                  <a:lnTo>
                    <a:pt x="49405" y="243622"/>
                  </a:lnTo>
                  <a:lnTo>
                    <a:pt x="48810" y="244498"/>
                  </a:lnTo>
                  <a:lnTo>
                    <a:pt x="43474" y="245992"/>
                  </a:lnTo>
                  <a:lnTo>
                    <a:pt x="40971" y="246970"/>
                  </a:lnTo>
                  <a:lnTo>
                    <a:pt x="39829" y="247706"/>
                  </a:lnTo>
                  <a:lnTo>
                    <a:pt x="39227" y="248903"/>
                  </a:lnTo>
                  <a:lnTo>
                    <a:pt x="39649" y="251015"/>
                  </a:lnTo>
                  <a:lnTo>
                    <a:pt x="35166" y="258627"/>
                  </a:lnTo>
                  <a:lnTo>
                    <a:pt x="33734" y="260614"/>
                  </a:lnTo>
                  <a:lnTo>
                    <a:pt x="32209" y="262312"/>
                  </a:lnTo>
                  <a:lnTo>
                    <a:pt x="30331" y="263517"/>
                  </a:lnTo>
                  <a:lnTo>
                    <a:pt x="27695" y="264252"/>
                  </a:lnTo>
                  <a:lnTo>
                    <a:pt x="25598" y="265723"/>
                  </a:lnTo>
                  <a:lnTo>
                    <a:pt x="24174" y="268328"/>
                  </a:lnTo>
                  <a:lnTo>
                    <a:pt x="22422" y="270675"/>
                  </a:lnTo>
                  <a:lnTo>
                    <a:pt x="20208" y="272420"/>
                  </a:lnTo>
                  <a:lnTo>
                    <a:pt x="17814" y="273953"/>
                  </a:lnTo>
                  <a:lnTo>
                    <a:pt x="15623" y="275072"/>
                  </a:lnTo>
                  <a:lnTo>
                    <a:pt x="13253" y="275862"/>
                  </a:lnTo>
                  <a:lnTo>
                    <a:pt x="12541" y="276887"/>
                  </a:lnTo>
                  <a:lnTo>
                    <a:pt x="12040" y="278154"/>
                  </a:lnTo>
                  <a:lnTo>
                    <a:pt x="10992" y="278749"/>
                  </a:lnTo>
                  <a:lnTo>
                    <a:pt x="9748" y="279085"/>
                  </a:lnTo>
                  <a:lnTo>
                    <a:pt x="7510" y="280298"/>
                  </a:lnTo>
                  <a:close/>
                  <a:moveTo>
                    <a:pt x="149036" y="217327"/>
                  </a:moveTo>
                  <a:lnTo>
                    <a:pt x="150319" y="220276"/>
                  </a:lnTo>
                  <a:lnTo>
                    <a:pt x="148582" y="220261"/>
                  </a:lnTo>
                  <a:lnTo>
                    <a:pt x="147949" y="218117"/>
                  </a:lnTo>
                  <a:lnTo>
                    <a:pt x="148692" y="217421"/>
                  </a:lnTo>
                  <a:lnTo>
                    <a:pt x="149036" y="217327"/>
                  </a:lnTo>
                  <a:close/>
                  <a:moveTo>
                    <a:pt x="140548" y="257993"/>
                  </a:moveTo>
                  <a:lnTo>
                    <a:pt x="139703" y="258580"/>
                  </a:lnTo>
                  <a:lnTo>
                    <a:pt x="139359" y="257117"/>
                  </a:lnTo>
                  <a:lnTo>
                    <a:pt x="139601" y="255146"/>
                  </a:lnTo>
                  <a:lnTo>
                    <a:pt x="141283" y="248261"/>
                  </a:lnTo>
                  <a:lnTo>
                    <a:pt x="140900" y="246540"/>
                  </a:lnTo>
                  <a:lnTo>
                    <a:pt x="143708" y="242699"/>
                  </a:lnTo>
                  <a:lnTo>
                    <a:pt x="145437" y="239100"/>
                  </a:lnTo>
                  <a:lnTo>
                    <a:pt x="148043" y="235313"/>
                  </a:lnTo>
                  <a:lnTo>
                    <a:pt x="148371" y="233350"/>
                  </a:lnTo>
                  <a:lnTo>
                    <a:pt x="150679" y="229602"/>
                  </a:lnTo>
                  <a:lnTo>
                    <a:pt x="152831" y="224431"/>
                  </a:lnTo>
                  <a:lnTo>
                    <a:pt x="152713" y="222717"/>
                  </a:lnTo>
                  <a:lnTo>
                    <a:pt x="153268" y="221865"/>
                  </a:lnTo>
                  <a:lnTo>
                    <a:pt x="153582" y="220566"/>
                  </a:lnTo>
                  <a:lnTo>
                    <a:pt x="153644" y="219463"/>
                  </a:lnTo>
                  <a:lnTo>
                    <a:pt x="155224" y="217538"/>
                  </a:lnTo>
                  <a:lnTo>
                    <a:pt x="155639" y="218790"/>
                  </a:lnTo>
                  <a:lnTo>
                    <a:pt x="155170" y="221247"/>
                  </a:lnTo>
                  <a:lnTo>
                    <a:pt x="155248" y="222428"/>
                  </a:lnTo>
                  <a:lnTo>
                    <a:pt x="155522" y="222983"/>
                  </a:lnTo>
                  <a:lnTo>
                    <a:pt x="155538" y="225268"/>
                  </a:lnTo>
                  <a:lnTo>
                    <a:pt x="154974" y="228773"/>
                  </a:lnTo>
                  <a:lnTo>
                    <a:pt x="155491" y="232818"/>
                  </a:lnTo>
                  <a:lnTo>
                    <a:pt x="154474" y="236933"/>
                  </a:lnTo>
                  <a:lnTo>
                    <a:pt x="153316" y="238779"/>
                  </a:lnTo>
                  <a:lnTo>
                    <a:pt x="151602" y="240086"/>
                  </a:lnTo>
                  <a:lnTo>
                    <a:pt x="149733" y="240899"/>
                  </a:lnTo>
                  <a:lnTo>
                    <a:pt x="147792" y="242949"/>
                  </a:lnTo>
                  <a:lnTo>
                    <a:pt x="146540" y="245343"/>
                  </a:lnTo>
                  <a:lnTo>
                    <a:pt x="146337" y="247526"/>
                  </a:lnTo>
                  <a:lnTo>
                    <a:pt x="143255" y="254880"/>
                  </a:lnTo>
                  <a:lnTo>
                    <a:pt x="140548" y="257993"/>
                  </a:lnTo>
                  <a:close/>
                  <a:moveTo>
                    <a:pt x="135290" y="266513"/>
                  </a:moveTo>
                  <a:lnTo>
                    <a:pt x="133835" y="266748"/>
                  </a:lnTo>
                  <a:lnTo>
                    <a:pt x="132302" y="266623"/>
                  </a:lnTo>
                  <a:lnTo>
                    <a:pt x="131269" y="265535"/>
                  </a:lnTo>
                  <a:lnTo>
                    <a:pt x="129485" y="260857"/>
                  </a:lnTo>
                  <a:lnTo>
                    <a:pt x="127412" y="259715"/>
                  </a:lnTo>
                  <a:lnTo>
                    <a:pt x="125042" y="258854"/>
                  </a:lnTo>
                  <a:lnTo>
                    <a:pt x="123853" y="258126"/>
                  </a:lnTo>
                  <a:lnTo>
                    <a:pt x="122804" y="257250"/>
                  </a:lnTo>
                  <a:lnTo>
                    <a:pt x="119472" y="252580"/>
                  </a:lnTo>
                  <a:lnTo>
                    <a:pt x="119221" y="249724"/>
                  </a:lnTo>
                  <a:lnTo>
                    <a:pt x="119792" y="248104"/>
                  </a:lnTo>
                  <a:lnTo>
                    <a:pt x="120801" y="246657"/>
                  </a:lnTo>
                  <a:lnTo>
                    <a:pt x="121944" y="246266"/>
                  </a:lnTo>
                  <a:lnTo>
                    <a:pt x="124690" y="246211"/>
                  </a:lnTo>
                  <a:lnTo>
                    <a:pt x="126114" y="246024"/>
                  </a:lnTo>
                  <a:lnTo>
                    <a:pt x="129243" y="243880"/>
                  </a:lnTo>
                  <a:lnTo>
                    <a:pt x="129462" y="243035"/>
                  </a:lnTo>
                  <a:lnTo>
                    <a:pt x="129485" y="239507"/>
                  </a:lnTo>
                  <a:lnTo>
                    <a:pt x="129173" y="237042"/>
                  </a:lnTo>
                  <a:lnTo>
                    <a:pt x="128390" y="234633"/>
                  </a:lnTo>
                  <a:lnTo>
                    <a:pt x="129235" y="233529"/>
                  </a:lnTo>
                  <a:lnTo>
                    <a:pt x="130346" y="232442"/>
                  </a:lnTo>
                  <a:lnTo>
                    <a:pt x="131496" y="230314"/>
                  </a:lnTo>
                  <a:lnTo>
                    <a:pt x="131715" y="228820"/>
                  </a:lnTo>
                  <a:lnTo>
                    <a:pt x="131739" y="227255"/>
                  </a:lnTo>
                  <a:lnTo>
                    <a:pt x="132036" y="226136"/>
                  </a:lnTo>
                  <a:lnTo>
                    <a:pt x="132935" y="225573"/>
                  </a:lnTo>
                  <a:lnTo>
                    <a:pt x="137270" y="223868"/>
                  </a:lnTo>
                  <a:lnTo>
                    <a:pt x="138037" y="223750"/>
                  </a:lnTo>
                  <a:lnTo>
                    <a:pt x="143615" y="225331"/>
                  </a:lnTo>
                  <a:lnTo>
                    <a:pt x="144757" y="227709"/>
                  </a:lnTo>
                  <a:lnTo>
                    <a:pt x="144866" y="228491"/>
                  </a:lnTo>
                  <a:lnTo>
                    <a:pt x="143998" y="231128"/>
                  </a:lnTo>
                  <a:lnTo>
                    <a:pt x="143223" y="232896"/>
                  </a:lnTo>
                  <a:lnTo>
                    <a:pt x="141346" y="235634"/>
                  </a:lnTo>
                  <a:lnTo>
                    <a:pt x="139946" y="238591"/>
                  </a:lnTo>
                  <a:lnTo>
                    <a:pt x="138905" y="243043"/>
                  </a:lnTo>
                  <a:lnTo>
                    <a:pt x="138248" y="244490"/>
                  </a:lnTo>
                  <a:lnTo>
                    <a:pt x="136495" y="247275"/>
                  </a:lnTo>
                  <a:lnTo>
                    <a:pt x="135963" y="248801"/>
                  </a:lnTo>
                  <a:lnTo>
                    <a:pt x="135979" y="252110"/>
                  </a:lnTo>
                  <a:lnTo>
                    <a:pt x="135681" y="253331"/>
                  </a:lnTo>
                  <a:lnTo>
                    <a:pt x="135697" y="254504"/>
                  </a:lnTo>
                  <a:lnTo>
                    <a:pt x="139171" y="260020"/>
                  </a:lnTo>
                  <a:lnTo>
                    <a:pt x="139468" y="260888"/>
                  </a:lnTo>
                  <a:lnTo>
                    <a:pt x="139437" y="261874"/>
                  </a:lnTo>
                  <a:lnTo>
                    <a:pt x="138842" y="263102"/>
                  </a:lnTo>
                  <a:lnTo>
                    <a:pt x="137418" y="265222"/>
                  </a:lnTo>
                  <a:lnTo>
                    <a:pt x="136620" y="265966"/>
                  </a:lnTo>
                  <a:lnTo>
                    <a:pt x="135290" y="266513"/>
                  </a:lnTo>
                  <a:close/>
                  <a:moveTo>
                    <a:pt x="124721" y="235337"/>
                  </a:moveTo>
                  <a:lnTo>
                    <a:pt x="124111" y="235642"/>
                  </a:lnTo>
                  <a:lnTo>
                    <a:pt x="123571" y="235603"/>
                  </a:lnTo>
                  <a:lnTo>
                    <a:pt x="122280" y="236401"/>
                  </a:lnTo>
                  <a:lnTo>
                    <a:pt x="121803" y="234906"/>
                  </a:lnTo>
                  <a:lnTo>
                    <a:pt x="122265" y="232356"/>
                  </a:lnTo>
                  <a:lnTo>
                    <a:pt x="124205" y="230408"/>
                  </a:lnTo>
                  <a:lnTo>
                    <a:pt x="124697" y="229798"/>
                  </a:lnTo>
                  <a:lnTo>
                    <a:pt x="125222" y="229438"/>
                  </a:lnTo>
                  <a:lnTo>
                    <a:pt x="125855" y="229399"/>
                  </a:lnTo>
                  <a:lnTo>
                    <a:pt x="126466" y="230157"/>
                  </a:lnTo>
                  <a:lnTo>
                    <a:pt x="126638" y="231308"/>
                  </a:lnTo>
                  <a:lnTo>
                    <a:pt x="125409" y="234781"/>
                  </a:lnTo>
                  <a:lnTo>
                    <a:pt x="124721" y="235337"/>
                  </a:lnTo>
                  <a:close/>
                  <a:moveTo>
                    <a:pt x="161319" y="232380"/>
                  </a:moveTo>
                  <a:lnTo>
                    <a:pt x="160709" y="232481"/>
                  </a:lnTo>
                  <a:lnTo>
                    <a:pt x="161726" y="230150"/>
                  </a:lnTo>
                  <a:lnTo>
                    <a:pt x="162532" y="230486"/>
                  </a:lnTo>
                  <a:lnTo>
                    <a:pt x="162774" y="230744"/>
                  </a:lnTo>
                  <a:lnTo>
                    <a:pt x="162751" y="231793"/>
                  </a:lnTo>
                  <a:lnTo>
                    <a:pt x="161319" y="232380"/>
                  </a:lnTo>
                  <a:close/>
                  <a:moveTo>
                    <a:pt x="64708" y="235039"/>
                  </a:moveTo>
                  <a:lnTo>
                    <a:pt x="62001" y="235720"/>
                  </a:lnTo>
                  <a:lnTo>
                    <a:pt x="61375" y="233584"/>
                  </a:lnTo>
                  <a:lnTo>
                    <a:pt x="63291" y="231621"/>
                  </a:lnTo>
                  <a:lnTo>
                    <a:pt x="65443" y="232411"/>
                  </a:lnTo>
                  <a:lnTo>
                    <a:pt x="66726" y="233177"/>
                  </a:lnTo>
                  <a:lnTo>
                    <a:pt x="66123" y="233874"/>
                  </a:lnTo>
                  <a:lnTo>
                    <a:pt x="64708" y="235039"/>
                  </a:lnTo>
                  <a:close/>
                  <a:moveTo>
                    <a:pt x="191478" y="247706"/>
                  </a:moveTo>
                  <a:lnTo>
                    <a:pt x="191095" y="248324"/>
                  </a:lnTo>
                  <a:lnTo>
                    <a:pt x="190571" y="247048"/>
                  </a:lnTo>
                  <a:lnTo>
                    <a:pt x="189296" y="245851"/>
                  </a:lnTo>
                  <a:lnTo>
                    <a:pt x="188067" y="243817"/>
                  </a:lnTo>
                  <a:lnTo>
                    <a:pt x="187199" y="243184"/>
                  </a:lnTo>
                  <a:lnTo>
                    <a:pt x="187793" y="241572"/>
                  </a:lnTo>
                  <a:lnTo>
                    <a:pt x="187848" y="238951"/>
                  </a:lnTo>
                  <a:lnTo>
                    <a:pt x="189069" y="237754"/>
                  </a:lnTo>
                  <a:lnTo>
                    <a:pt x="189632" y="237402"/>
                  </a:lnTo>
                  <a:lnTo>
                    <a:pt x="190555" y="236127"/>
                  </a:lnTo>
                  <a:lnTo>
                    <a:pt x="190970" y="236057"/>
                  </a:lnTo>
                  <a:lnTo>
                    <a:pt x="191361" y="237120"/>
                  </a:lnTo>
                  <a:lnTo>
                    <a:pt x="190531" y="240375"/>
                  </a:lnTo>
                  <a:lnTo>
                    <a:pt x="191776" y="244224"/>
                  </a:lnTo>
                  <a:lnTo>
                    <a:pt x="191353" y="246626"/>
                  </a:lnTo>
                  <a:lnTo>
                    <a:pt x="191533" y="247166"/>
                  </a:lnTo>
                  <a:lnTo>
                    <a:pt x="191478" y="247706"/>
                  </a:lnTo>
                  <a:close/>
                  <a:moveTo>
                    <a:pt x="167414" y="250522"/>
                  </a:moveTo>
                  <a:lnTo>
                    <a:pt x="167202" y="251336"/>
                  </a:lnTo>
                  <a:lnTo>
                    <a:pt x="165473" y="251273"/>
                  </a:lnTo>
                  <a:lnTo>
                    <a:pt x="164855" y="251398"/>
                  </a:lnTo>
                  <a:lnTo>
                    <a:pt x="163228" y="253479"/>
                  </a:lnTo>
                  <a:lnTo>
                    <a:pt x="162273" y="254003"/>
                  </a:lnTo>
                  <a:lnTo>
                    <a:pt x="157063" y="254684"/>
                  </a:lnTo>
                  <a:lnTo>
                    <a:pt x="152963" y="254136"/>
                  </a:lnTo>
                  <a:lnTo>
                    <a:pt x="151555" y="252994"/>
                  </a:lnTo>
                  <a:lnTo>
                    <a:pt x="150640" y="251109"/>
                  </a:lnTo>
                  <a:lnTo>
                    <a:pt x="150359" y="249865"/>
                  </a:lnTo>
                  <a:lnTo>
                    <a:pt x="151391" y="248503"/>
                  </a:lnTo>
                  <a:lnTo>
                    <a:pt x="152377" y="247604"/>
                  </a:lnTo>
                  <a:lnTo>
                    <a:pt x="155694" y="245820"/>
                  </a:lnTo>
                  <a:lnTo>
                    <a:pt x="156445" y="244467"/>
                  </a:lnTo>
                  <a:lnTo>
                    <a:pt x="158182" y="242832"/>
                  </a:lnTo>
                  <a:lnTo>
                    <a:pt x="161757" y="242284"/>
                  </a:lnTo>
                  <a:lnTo>
                    <a:pt x="162101" y="242691"/>
                  </a:lnTo>
                  <a:lnTo>
                    <a:pt x="162578" y="242949"/>
                  </a:lnTo>
                  <a:lnTo>
                    <a:pt x="163298" y="243019"/>
                  </a:lnTo>
                  <a:lnTo>
                    <a:pt x="165074" y="244365"/>
                  </a:lnTo>
                  <a:lnTo>
                    <a:pt x="167061" y="245226"/>
                  </a:lnTo>
                  <a:lnTo>
                    <a:pt x="166576" y="248488"/>
                  </a:lnTo>
                  <a:lnTo>
                    <a:pt x="167171" y="249591"/>
                  </a:lnTo>
                  <a:lnTo>
                    <a:pt x="167414" y="250522"/>
                  </a:lnTo>
                  <a:close/>
                  <a:moveTo>
                    <a:pt x="182497" y="246204"/>
                  </a:moveTo>
                  <a:lnTo>
                    <a:pt x="182645" y="247299"/>
                  </a:lnTo>
                  <a:lnTo>
                    <a:pt x="179829" y="244412"/>
                  </a:lnTo>
                  <a:lnTo>
                    <a:pt x="179258" y="242370"/>
                  </a:lnTo>
                  <a:lnTo>
                    <a:pt x="180197" y="242456"/>
                  </a:lnTo>
                  <a:lnTo>
                    <a:pt x="181402" y="243238"/>
                  </a:lnTo>
                  <a:lnTo>
                    <a:pt x="182497" y="246204"/>
                  </a:lnTo>
                  <a:close/>
                  <a:moveTo>
                    <a:pt x="199584" y="250991"/>
                  </a:moveTo>
                  <a:lnTo>
                    <a:pt x="199309" y="251109"/>
                  </a:lnTo>
                  <a:lnTo>
                    <a:pt x="198089" y="249388"/>
                  </a:lnTo>
                  <a:lnTo>
                    <a:pt x="198253" y="247432"/>
                  </a:lnTo>
                  <a:lnTo>
                    <a:pt x="199904" y="244506"/>
                  </a:lnTo>
                  <a:lnTo>
                    <a:pt x="201124" y="247064"/>
                  </a:lnTo>
                  <a:lnTo>
                    <a:pt x="201109" y="248222"/>
                  </a:lnTo>
                  <a:lnTo>
                    <a:pt x="200937" y="248793"/>
                  </a:lnTo>
                  <a:lnTo>
                    <a:pt x="202079" y="250240"/>
                  </a:lnTo>
                  <a:lnTo>
                    <a:pt x="201289" y="250952"/>
                  </a:lnTo>
                  <a:lnTo>
                    <a:pt x="199584" y="250991"/>
                  </a:lnTo>
                  <a:close/>
                  <a:moveTo>
                    <a:pt x="198418" y="260833"/>
                  </a:moveTo>
                  <a:lnTo>
                    <a:pt x="200209" y="262163"/>
                  </a:lnTo>
                  <a:lnTo>
                    <a:pt x="202533" y="261811"/>
                  </a:lnTo>
                  <a:lnTo>
                    <a:pt x="202502" y="265167"/>
                  </a:lnTo>
                  <a:lnTo>
                    <a:pt x="202877" y="266145"/>
                  </a:lnTo>
                  <a:lnTo>
                    <a:pt x="204982" y="268985"/>
                  </a:lnTo>
                  <a:lnTo>
                    <a:pt x="205310" y="271356"/>
                  </a:lnTo>
                  <a:lnTo>
                    <a:pt x="204066" y="273578"/>
                  </a:lnTo>
                  <a:lnTo>
                    <a:pt x="203135" y="274634"/>
                  </a:lnTo>
                  <a:lnTo>
                    <a:pt x="201399" y="276152"/>
                  </a:lnTo>
                  <a:lnTo>
                    <a:pt x="201359" y="276848"/>
                  </a:lnTo>
                  <a:lnTo>
                    <a:pt x="202095" y="277638"/>
                  </a:lnTo>
                  <a:lnTo>
                    <a:pt x="204497" y="278092"/>
                  </a:lnTo>
                  <a:lnTo>
                    <a:pt x="206312" y="279312"/>
                  </a:lnTo>
                  <a:lnTo>
                    <a:pt x="206632" y="282778"/>
                  </a:lnTo>
                  <a:lnTo>
                    <a:pt x="208369" y="285508"/>
                  </a:lnTo>
                  <a:lnTo>
                    <a:pt x="208322" y="286698"/>
                  </a:lnTo>
                  <a:lnTo>
                    <a:pt x="207634" y="291579"/>
                  </a:lnTo>
                  <a:lnTo>
                    <a:pt x="207853" y="293660"/>
                  </a:lnTo>
                  <a:lnTo>
                    <a:pt x="209151" y="295327"/>
                  </a:lnTo>
                  <a:lnTo>
                    <a:pt x="210247" y="296031"/>
                  </a:lnTo>
                  <a:lnTo>
                    <a:pt x="210810" y="297079"/>
                  </a:lnTo>
                  <a:lnTo>
                    <a:pt x="211319" y="299951"/>
                  </a:lnTo>
                  <a:lnTo>
                    <a:pt x="211225" y="304824"/>
                  </a:lnTo>
                  <a:lnTo>
                    <a:pt x="211060" y="306530"/>
                  </a:lnTo>
                  <a:lnTo>
                    <a:pt x="210293" y="308110"/>
                  </a:lnTo>
                  <a:lnTo>
                    <a:pt x="207923" y="311701"/>
                  </a:lnTo>
                  <a:lnTo>
                    <a:pt x="204747" y="314557"/>
                  </a:lnTo>
                  <a:lnTo>
                    <a:pt x="203049" y="314369"/>
                  </a:lnTo>
                  <a:lnTo>
                    <a:pt x="202509" y="315214"/>
                  </a:lnTo>
                  <a:lnTo>
                    <a:pt x="203565" y="317819"/>
                  </a:lnTo>
                  <a:lnTo>
                    <a:pt x="203143" y="323319"/>
                  </a:lnTo>
                  <a:lnTo>
                    <a:pt x="202447" y="327129"/>
                  </a:lnTo>
                  <a:lnTo>
                    <a:pt x="201414" y="325197"/>
                  </a:lnTo>
                  <a:lnTo>
                    <a:pt x="200694" y="323178"/>
                  </a:lnTo>
                  <a:lnTo>
                    <a:pt x="200045" y="317827"/>
                  </a:lnTo>
                  <a:lnTo>
                    <a:pt x="199231" y="315417"/>
                  </a:lnTo>
                  <a:lnTo>
                    <a:pt x="197956" y="313211"/>
                  </a:lnTo>
                  <a:lnTo>
                    <a:pt x="197448" y="311240"/>
                  </a:lnTo>
                  <a:lnTo>
                    <a:pt x="196125" y="309401"/>
                  </a:lnTo>
                  <a:lnTo>
                    <a:pt x="194436" y="304645"/>
                  </a:lnTo>
                  <a:lnTo>
                    <a:pt x="193317" y="304887"/>
                  </a:lnTo>
                  <a:lnTo>
                    <a:pt x="191463" y="306194"/>
                  </a:lnTo>
                  <a:lnTo>
                    <a:pt x="191048" y="307085"/>
                  </a:lnTo>
                  <a:lnTo>
                    <a:pt x="190829" y="308439"/>
                  </a:lnTo>
                  <a:lnTo>
                    <a:pt x="190399" y="309659"/>
                  </a:lnTo>
                  <a:lnTo>
                    <a:pt x="188239" y="311607"/>
                  </a:lnTo>
                  <a:lnTo>
                    <a:pt x="186534" y="313923"/>
                  </a:lnTo>
                  <a:lnTo>
                    <a:pt x="185133" y="316458"/>
                  </a:lnTo>
                  <a:lnTo>
                    <a:pt x="184688" y="318781"/>
                  </a:lnTo>
                  <a:lnTo>
                    <a:pt x="185830" y="320597"/>
                  </a:lnTo>
                  <a:lnTo>
                    <a:pt x="187003" y="321332"/>
                  </a:lnTo>
                  <a:lnTo>
                    <a:pt x="188716" y="322959"/>
                  </a:lnTo>
                  <a:lnTo>
                    <a:pt x="189241" y="323702"/>
                  </a:lnTo>
                  <a:lnTo>
                    <a:pt x="191040" y="328983"/>
                  </a:lnTo>
                  <a:lnTo>
                    <a:pt x="190977" y="334389"/>
                  </a:lnTo>
                  <a:lnTo>
                    <a:pt x="189663" y="336768"/>
                  </a:lnTo>
                  <a:lnTo>
                    <a:pt x="186323" y="341282"/>
                  </a:lnTo>
                  <a:lnTo>
                    <a:pt x="183913" y="342713"/>
                  </a:lnTo>
                  <a:lnTo>
                    <a:pt x="182630" y="341986"/>
                  </a:lnTo>
                  <a:lnTo>
                    <a:pt x="181597" y="339247"/>
                  </a:lnTo>
                  <a:lnTo>
                    <a:pt x="181433" y="338121"/>
                  </a:lnTo>
                  <a:lnTo>
                    <a:pt x="182129" y="335547"/>
                  </a:lnTo>
                  <a:lnTo>
                    <a:pt x="182208" y="333192"/>
                  </a:lnTo>
                  <a:lnTo>
                    <a:pt x="181394" y="332394"/>
                  </a:lnTo>
                  <a:lnTo>
                    <a:pt x="180510" y="332551"/>
                  </a:lnTo>
                  <a:lnTo>
                    <a:pt x="180134" y="332887"/>
                  </a:lnTo>
                  <a:lnTo>
                    <a:pt x="177983" y="335977"/>
                  </a:lnTo>
                  <a:lnTo>
                    <a:pt x="177091" y="336760"/>
                  </a:lnTo>
                  <a:lnTo>
                    <a:pt x="175769" y="336869"/>
                  </a:lnTo>
                  <a:lnTo>
                    <a:pt x="174720" y="336658"/>
                  </a:lnTo>
                  <a:lnTo>
                    <a:pt x="168337" y="333959"/>
                  </a:lnTo>
                  <a:lnTo>
                    <a:pt x="163118" y="331299"/>
                  </a:lnTo>
                  <a:lnTo>
                    <a:pt x="159034" y="328811"/>
                  </a:lnTo>
                  <a:lnTo>
                    <a:pt x="156077" y="325056"/>
                  </a:lnTo>
                  <a:lnTo>
                    <a:pt x="155459" y="322247"/>
                  </a:lnTo>
                  <a:lnTo>
                    <a:pt x="155420" y="319306"/>
                  </a:lnTo>
                  <a:lnTo>
                    <a:pt x="154098" y="314995"/>
                  </a:lnTo>
                  <a:lnTo>
                    <a:pt x="153941" y="313524"/>
                  </a:lnTo>
                  <a:lnTo>
                    <a:pt x="154035" y="312116"/>
                  </a:lnTo>
                  <a:lnTo>
                    <a:pt x="155358" y="309471"/>
                  </a:lnTo>
                  <a:lnTo>
                    <a:pt x="156946" y="308134"/>
                  </a:lnTo>
                  <a:lnTo>
                    <a:pt x="157838" y="307172"/>
                  </a:lnTo>
                  <a:lnTo>
                    <a:pt x="158550" y="306107"/>
                  </a:lnTo>
                  <a:lnTo>
                    <a:pt x="159042" y="304684"/>
                  </a:lnTo>
                  <a:lnTo>
                    <a:pt x="158902" y="303267"/>
                  </a:lnTo>
                  <a:lnTo>
                    <a:pt x="158370" y="302384"/>
                  </a:lnTo>
                  <a:lnTo>
                    <a:pt x="155858" y="299278"/>
                  </a:lnTo>
                  <a:lnTo>
                    <a:pt x="153675" y="297369"/>
                  </a:lnTo>
                  <a:lnTo>
                    <a:pt x="149208" y="295655"/>
                  </a:lnTo>
                  <a:lnTo>
                    <a:pt x="148168" y="294709"/>
                  </a:lnTo>
                  <a:lnTo>
                    <a:pt x="147026" y="293997"/>
                  </a:lnTo>
                  <a:lnTo>
                    <a:pt x="145782" y="293692"/>
                  </a:lnTo>
                  <a:lnTo>
                    <a:pt x="144561" y="293684"/>
                  </a:lnTo>
                  <a:lnTo>
                    <a:pt x="143239" y="294216"/>
                  </a:lnTo>
                  <a:lnTo>
                    <a:pt x="142895" y="295350"/>
                  </a:lnTo>
                  <a:lnTo>
                    <a:pt x="142989" y="296367"/>
                  </a:lnTo>
                  <a:lnTo>
                    <a:pt x="142871" y="297353"/>
                  </a:lnTo>
                  <a:lnTo>
                    <a:pt x="141001" y="303025"/>
                  </a:lnTo>
                  <a:lnTo>
                    <a:pt x="138608" y="301781"/>
                  </a:lnTo>
                  <a:lnTo>
                    <a:pt x="136323" y="300342"/>
                  </a:lnTo>
                  <a:lnTo>
                    <a:pt x="135721" y="299332"/>
                  </a:lnTo>
                  <a:lnTo>
                    <a:pt x="135462" y="298128"/>
                  </a:lnTo>
                  <a:lnTo>
                    <a:pt x="135071" y="297314"/>
                  </a:lnTo>
                  <a:lnTo>
                    <a:pt x="134539" y="296579"/>
                  </a:lnTo>
                  <a:lnTo>
                    <a:pt x="133491" y="298472"/>
                  </a:lnTo>
                  <a:lnTo>
                    <a:pt x="132185" y="299966"/>
                  </a:lnTo>
                  <a:lnTo>
                    <a:pt x="130588" y="300310"/>
                  </a:lnTo>
                  <a:lnTo>
                    <a:pt x="128969" y="300334"/>
                  </a:lnTo>
                  <a:lnTo>
                    <a:pt x="128437" y="299685"/>
                  </a:lnTo>
                  <a:lnTo>
                    <a:pt x="127850" y="296078"/>
                  </a:lnTo>
                  <a:lnTo>
                    <a:pt x="126137" y="294936"/>
                  </a:lnTo>
                  <a:lnTo>
                    <a:pt x="123994" y="295178"/>
                  </a:lnTo>
                  <a:lnTo>
                    <a:pt x="121396" y="297165"/>
                  </a:lnTo>
                  <a:lnTo>
                    <a:pt x="120887" y="297908"/>
                  </a:lnTo>
                  <a:lnTo>
                    <a:pt x="120316" y="299622"/>
                  </a:lnTo>
                  <a:lnTo>
                    <a:pt x="117492" y="304488"/>
                  </a:lnTo>
                  <a:lnTo>
                    <a:pt x="115998" y="308228"/>
                  </a:lnTo>
                  <a:lnTo>
                    <a:pt x="114339" y="311873"/>
                  </a:lnTo>
                  <a:lnTo>
                    <a:pt x="113604" y="313070"/>
                  </a:lnTo>
                  <a:lnTo>
                    <a:pt x="112626" y="313860"/>
                  </a:lnTo>
                  <a:lnTo>
                    <a:pt x="111085" y="313532"/>
                  </a:lnTo>
                  <a:lnTo>
                    <a:pt x="109684" y="312664"/>
                  </a:lnTo>
                  <a:lnTo>
                    <a:pt x="108370" y="310316"/>
                  </a:lnTo>
                  <a:lnTo>
                    <a:pt x="108816" y="307586"/>
                  </a:lnTo>
                  <a:lnTo>
                    <a:pt x="110287" y="305841"/>
                  </a:lnTo>
                  <a:lnTo>
                    <a:pt x="111515" y="303979"/>
                  </a:lnTo>
                  <a:lnTo>
                    <a:pt x="112994" y="297463"/>
                  </a:lnTo>
                  <a:lnTo>
                    <a:pt x="113111" y="295147"/>
                  </a:lnTo>
                  <a:lnTo>
                    <a:pt x="113369" y="294153"/>
                  </a:lnTo>
                  <a:lnTo>
                    <a:pt x="115818" y="291188"/>
                  </a:lnTo>
                  <a:lnTo>
                    <a:pt x="117883" y="289350"/>
                  </a:lnTo>
                  <a:lnTo>
                    <a:pt x="118971" y="288966"/>
                  </a:lnTo>
                  <a:lnTo>
                    <a:pt x="123422" y="287918"/>
                  </a:lnTo>
                  <a:lnTo>
                    <a:pt x="125253" y="287042"/>
                  </a:lnTo>
                  <a:lnTo>
                    <a:pt x="128140" y="287026"/>
                  </a:lnTo>
                  <a:lnTo>
                    <a:pt x="130487" y="286525"/>
                  </a:lnTo>
                  <a:lnTo>
                    <a:pt x="132357" y="285109"/>
                  </a:lnTo>
                  <a:lnTo>
                    <a:pt x="132497" y="283646"/>
                  </a:lnTo>
                  <a:lnTo>
                    <a:pt x="132412" y="282121"/>
                  </a:lnTo>
                  <a:lnTo>
                    <a:pt x="132826" y="281190"/>
                  </a:lnTo>
                  <a:lnTo>
                    <a:pt x="133546" y="280407"/>
                  </a:lnTo>
                  <a:lnTo>
                    <a:pt x="134547" y="279375"/>
                  </a:lnTo>
                  <a:lnTo>
                    <a:pt x="135674" y="278600"/>
                  </a:lnTo>
                  <a:lnTo>
                    <a:pt x="138874" y="278037"/>
                  </a:lnTo>
                  <a:lnTo>
                    <a:pt x="139937" y="277396"/>
                  </a:lnTo>
                  <a:lnTo>
                    <a:pt x="140790" y="276402"/>
                  </a:lnTo>
                  <a:lnTo>
                    <a:pt x="141979" y="274462"/>
                  </a:lnTo>
                  <a:lnTo>
                    <a:pt x="143396" y="274947"/>
                  </a:lnTo>
                  <a:lnTo>
                    <a:pt x="144819" y="275698"/>
                  </a:lnTo>
                  <a:lnTo>
                    <a:pt x="147377" y="276292"/>
                  </a:lnTo>
                  <a:lnTo>
                    <a:pt x="149638" y="277904"/>
                  </a:lnTo>
                  <a:lnTo>
                    <a:pt x="151094" y="280439"/>
                  </a:lnTo>
                  <a:lnTo>
                    <a:pt x="151336" y="281690"/>
                  </a:lnTo>
                  <a:lnTo>
                    <a:pt x="151712" y="285814"/>
                  </a:lnTo>
                  <a:lnTo>
                    <a:pt x="151187" y="286776"/>
                  </a:lnTo>
                  <a:lnTo>
                    <a:pt x="148981" y="288693"/>
                  </a:lnTo>
                  <a:lnTo>
                    <a:pt x="149998" y="288896"/>
                  </a:lnTo>
                  <a:lnTo>
                    <a:pt x="152893" y="287151"/>
                  </a:lnTo>
                  <a:lnTo>
                    <a:pt x="154340" y="286478"/>
                  </a:lnTo>
                  <a:lnTo>
                    <a:pt x="157908" y="285540"/>
                  </a:lnTo>
                  <a:lnTo>
                    <a:pt x="158745" y="284922"/>
                  </a:lnTo>
                  <a:lnTo>
                    <a:pt x="159363" y="283999"/>
                  </a:lnTo>
                  <a:lnTo>
                    <a:pt x="160622" y="281472"/>
                  </a:lnTo>
                  <a:lnTo>
                    <a:pt x="161538" y="278772"/>
                  </a:lnTo>
                  <a:lnTo>
                    <a:pt x="162266" y="277646"/>
                  </a:lnTo>
                  <a:lnTo>
                    <a:pt x="163290" y="276754"/>
                  </a:lnTo>
                  <a:lnTo>
                    <a:pt x="164316" y="276605"/>
                  </a:lnTo>
                  <a:lnTo>
                    <a:pt x="168063" y="278452"/>
                  </a:lnTo>
                  <a:lnTo>
                    <a:pt x="170464" y="277560"/>
                  </a:lnTo>
                  <a:lnTo>
                    <a:pt x="171138" y="274759"/>
                  </a:lnTo>
                  <a:lnTo>
                    <a:pt x="171685" y="270691"/>
                  </a:lnTo>
                  <a:lnTo>
                    <a:pt x="172116" y="269588"/>
                  </a:lnTo>
                  <a:lnTo>
                    <a:pt x="173492" y="268524"/>
                  </a:lnTo>
                  <a:lnTo>
                    <a:pt x="175135" y="268868"/>
                  </a:lnTo>
                  <a:lnTo>
                    <a:pt x="177388" y="270331"/>
                  </a:lnTo>
                  <a:lnTo>
                    <a:pt x="179469" y="270816"/>
                  </a:lnTo>
                  <a:lnTo>
                    <a:pt x="180244" y="269643"/>
                  </a:lnTo>
                  <a:lnTo>
                    <a:pt x="180979" y="267327"/>
                  </a:lnTo>
                  <a:lnTo>
                    <a:pt x="181817" y="267335"/>
                  </a:lnTo>
                  <a:lnTo>
                    <a:pt x="184617" y="268101"/>
                  </a:lnTo>
                  <a:lnTo>
                    <a:pt x="187324" y="267593"/>
                  </a:lnTo>
                  <a:lnTo>
                    <a:pt x="188091" y="264808"/>
                  </a:lnTo>
                  <a:lnTo>
                    <a:pt x="187582" y="261827"/>
                  </a:lnTo>
                  <a:lnTo>
                    <a:pt x="185462" y="253127"/>
                  </a:lnTo>
                  <a:lnTo>
                    <a:pt x="186721" y="251187"/>
                  </a:lnTo>
                  <a:lnTo>
                    <a:pt x="187817" y="251132"/>
                  </a:lnTo>
                  <a:lnTo>
                    <a:pt x="190485" y="253448"/>
                  </a:lnTo>
                  <a:lnTo>
                    <a:pt x="195625" y="256577"/>
                  </a:lnTo>
                  <a:lnTo>
                    <a:pt x="197338" y="258486"/>
                  </a:lnTo>
                  <a:lnTo>
                    <a:pt x="198418" y="260833"/>
                  </a:lnTo>
                  <a:close/>
                  <a:moveTo>
                    <a:pt x="197635" y="254809"/>
                  </a:moveTo>
                  <a:lnTo>
                    <a:pt x="197237" y="255373"/>
                  </a:lnTo>
                  <a:lnTo>
                    <a:pt x="196571" y="254191"/>
                  </a:lnTo>
                  <a:lnTo>
                    <a:pt x="197150" y="251586"/>
                  </a:lnTo>
                  <a:lnTo>
                    <a:pt x="197573" y="251148"/>
                  </a:lnTo>
                  <a:lnTo>
                    <a:pt x="198120" y="252799"/>
                  </a:lnTo>
                  <a:lnTo>
                    <a:pt x="197635" y="254809"/>
                  </a:lnTo>
                  <a:close/>
                  <a:moveTo>
                    <a:pt x="147730" y="262687"/>
                  </a:moveTo>
                  <a:lnTo>
                    <a:pt x="147918" y="264980"/>
                  </a:lnTo>
                  <a:lnTo>
                    <a:pt x="145899" y="265645"/>
                  </a:lnTo>
                  <a:lnTo>
                    <a:pt x="144279" y="265058"/>
                  </a:lnTo>
                  <a:lnTo>
                    <a:pt x="143239" y="263681"/>
                  </a:lnTo>
                  <a:lnTo>
                    <a:pt x="143247" y="263165"/>
                  </a:lnTo>
                  <a:lnTo>
                    <a:pt x="144154" y="263204"/>
                  </a:lnTo>
                  <a:lnTo>
                    <a:pt x="146149" y="261999"/>
                  </a:lnTo>
                  <a:lnTo>
                    <a:pt x="146783" y="261764"/>
                  </a:lnTo>
                  <a:lnTo>
                    <a:pt x="147730" y="262687"/>
                  </a:lnTo>
                  <a:close/>
                  <a:moveTo>
                    <a:pt x="172084" y="264776"/>
                  </a:moveTo>
                  <a:lnTo>
                    <a:pt x="171458" y="266091"/>
                  </a:lnTo>
                  <a:lnTo>
                    <a:pt x="168994" y="265003"/>
                  </a:lnTo>
                  <a:lnTo>
                    <a:pt x="168407" y="264056"/>
                  </a:lnTo>
                  <a:lnTo>
                    <a:pt x="168720" y="262938"/>
                  </a:lnTo>
                  <a:lnTo>
                    <a:pt x="169925" y="262554"/>
                  </a:lnTo>
                  <a:lnTo>
                    <a:pt x="170551" y="262554"/>
                  </a:lnTo>
                  <a:lnTo>
                    <a:pt x="171724" y="263728"/>
                  </a:lnTo>
                  <a:lnTo>
                    <a:pt x="172084" y="264776"/>
                  </a:lnTo>
                  <a:close/>
                  <a:moveTo>
                    <a:pt x="8480" y="285250"/>
                  </a:moveTo>
                  <a:lnTo>
                    <a:pt x="6986" y="285766"/>
                  </a:lnTo>
                  <a:lnTo>
                    <a:pt x="6657" y="284390"/>
                  </a:lnTo>
                  <a:lnTo>
                    <a:pt x="6846" y="283036"/>
                  </a:lnTo>
                  <a:lnTo>
                    <a:pt x="7917" y="283185"/>
                  </a:lnTo>
                  <a:lnTo>
                    <a:pt x="8441" y="283607"/>
                  </a:lnTo>
                  <a:lnTo>
                    <a:pt x="8480" y="285250"/>
                  </a:lnTo>
                  <a:close/>
                  <a:moveTo>
                    <a:pt x="2433" y="292549"/>
                  </a:moveTo>
                  <a:lnTo>
                    <a:pt x="1291" y="294224"/>
                  </a:lnTo>
                  <a:lnTo>
                    <a:pt x="0" y="292299"/>
                  </a:lnTo>
                  <a:lnTo>
                    <a:pt x="140" y="289616"/>
                  </a:lnTo>
                  <a:lnTo>
                    <a:pt x="540" y="288872"/>
                  </a:lnTo>
                  <a:lnTo>
                    <a:pt x="2362" y="288466"/>
                  </a:lnTo>
                  <a:lnTo>
                    <a:pt x="2433" y="292549"/>
                  </a:lnTo>
                  <a:close/>
                  <a:moveTo>
                    <a:pt x="131034" y="302994"/>
                  </a:moveTo>
                  <a:lnTo>
                    <a:pt x="131277" y="303502"/>
                  </a:lnTo>
                  <a:lnTo>
                    <a:pt x="131175" y="304050"/>
                  </a:lnTo>
                  <a:lnTo>
                    <a:pt x="128891" y="305067"/>
                  </a:lnTo>
                  <a:lnTo>
                    <a:pt x="128124" y="305036"/>
                  </a:lnTo>
                  <a:lnTo>
                    <a:pt x="127944" y="303338"/>
                  </a:lnTo>
                  <a:lnTo>
                    <a:pt x="128507" y="302563"/>
                  </a:lnTo>
                  <a:lnTo>
                    <a:pt x="129587" y="303252"/>
                  </a:lnTo>
                  <a:lnTo>
                    <a:pt x="130542" y="302454"/>
                  </a:lnTo>
                  <a:lnTo>
                    <a:pt x="131034" y="302994"/>
                  </a:lnTo>
                  <a:close/>
                  <a:moveTo>
                    <a:pt x="193559" y="312804"/>
                  </a:moveTo>
                  <a:lnTo>
                    <a:pt x="193215" y="314056"/>
                  </a:lnTo>
                  <a:lnTo>
                    <a:pt x="191862" y="311107"/>
                  </a:lnTo>
                  <a:lnTo>
                    <a:pt x="191330" y="310379"/>
                  </a:lnTo>
                  <a:lnTo>
                    <a:pt x="192018" y="307915"/>
                  </a:lnTo>
                  <a:lnTo>
                    <a:pt x="193528" y="309120"/>
                  </a:lnTo>
                  <a:lnTo>
                    <a:pt x="193559" y="312804"/>
                  </a:lnTo>
                  <a:close/>
                  <a:moveTo>
                    <a:pt x="112501" y="324540"/>
                  </a:moveTo>
                  <a:lnTo>
                    <a:pt x="110279" y="324845"/>
                  </a:lnTo>
                  <a:lnTo>
                    <a:pt x="109567" y="324821"/>
                  </a:lnTo>
                  <a:lnTo>
                    <a:pt x="107822" y="322584"/>
                  </a:lnTo>
                  <a:lnTo>
                    <a:pt x="107658" y="321598"/>
                  </a:lnTo>
                  <a:lnTo>
                    <a:pt x="106258" y="320479"/>
                  </a:lnTo>
                  <a:lnTo>
                    <a:pt x="106766" y="319368"/>
                  </a:lnTo>
                  <a:lnTo>
                    <a:pt x="108581" y="319102"/>
                  </a:lnTo>
                  <a:lnTo>
                    <a:pt x="111726" y="317686"/>
                  </a:lnTo>
                  <a:lnTo>
                    <a:pt x="116772" y="319924"/>
                  </a:lnTo>
                  <a:lnTo>
                    <a:pt x="117554" y="320730"/>
                  </a:lnTo>
                  <a:lnTo>
                    <a:pt x="115982" y="321222"/>
                  </a:lnTo>
                  <a:lnTo>
                    <a:pt x="114863" y="323342"/>
                  </a:lnTo>
                  <a:lnTo>
                    <a:pt x="112501" y="324540"/>
                  </a:lnTo>
                  <a:close/>
                  <a:moveTo>
                    <a:pt x="91996" y="332277"/>
                  </a:moveTo>
                  <a:lnTo>
                    <a:pt x="93193" y="333857"/>
                  </a:lnTo>
                  <a:lnTo>
                    <a:pt x="94694" y="333443"/>
                  </a:lnTo>
                  <a:lnTo>
                    <a:pt x="97089" y="333888"/>
                  </a:lnTo>
                  <a:lnTo>
                    <a:pt x="97597" y="334710"/>
                  </a:lnTo>
                  <a:lnTo>
                    <a:pt x="97519" y="335250"/>
                  </a:lnTo>
                  <a:lnTo>
                    <a:pt x="94961" y="336775"/>
                  </a:lnTo>
                  <a:lnTo>
                    <a:pt x="93279" y="335179"/>
                  </a:lnTo>
                  <a:lnTo>
                    <a:pt x="90313" y="336267"/>
                  </a:lnTo>
                  <a:lnTo>
                    <a:pt x="88897" y="335610"/>
                  </a:lnTo>
                  <a:lnTo>
                    <a:pt x="86965" y="336196"/>
                  </a:lnTo>
                  <a:lnTo>
                    <a:pt x="85776" y="334960"/>
                  </a:lnTo>
                  <a:lnTo>
                    <a:pt x="86261" y="333771"/>
                  </a:lnTo>
                  <a:lnTo>
                    <a:pt x="89328" y="331815"/>
                  </a:lnTo>
                  <a:lnTo>
                    <a:pt x="91996" y="332277"/>
                  </a:lnTo>
                  <a:close/>
                  <a:moveTo>
                    <a:pt x="72046" y="350232"/>
                  </a:moveTo>
                  <a:lnTo>
                    <a:pt x="71451" y="351554"/>
                  </a:lnTo>
                  <a:lnTo>
                    <a:pt x="70755" y="352172"/>
                  </a:lnTo>
                  <a:lnTo>
                    <a:pt x="69847" y="351828"/>
                  </a:lnTo>
                  <a:lnTo>
                    <a:pt x="69151" y="351147"/>
                  </a:lnTo>
                  <a:lnTo>
                    <a:pt x="68760" y="352164"/>
                  </a:lnTo>
                  <a:lnTo>
                    <a:pt x="66843" y="352555"/>
                  </a:lnTo>
                  <a:lnTo>
                    <a:pt x="65631" y="354120"/>
                  </a:lnTo>
                  <a:lnTo>
                    <a:pt x="63862" y="354542"/>
                  </a:lnTo>
                  <a:lnTo>
                    <a:pt x="62626" y="354339"/>
                  </a:lnTo>
                  <a:lnTo>
                    <a:pt x="62759" y="352946"/>
                  </a:lnTo>
                  <a:lnTo>
                    <a:pt x="66178" y="350858"/>
                  </a:lnTo>
                  <a:lnTo>
                    <a:pt x="68306" y="350083"/>
                  </a:lnTo>
                  <a:lnTo>
                    <a:pt x="70176" y="348573"/>
                  </a:lnTo>
                  <a:lnTo>
                    <a:pt x="71115" y="348409"/>
                  </a:lnTo>
                  <a:lnTo>
                    <a:pt x="71592" y="349637"/>
                  </a:lnTo>
                  <a:lnTo>
                    <a:pt x="72046" y="35023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32C0D937-7E8A-BBAB-432D-03942CFE9913}"/>
                </a:ext>
              </a:extLst>
            </p:cNvPr>
            <p:cNvSpPr>
              <a:spLocks/>
            </p:cNvSpPr>
            <p:nvPr/>
          </p:nvSpPr>
          <p:spPr>
            <a:xfrm>
              <a:off x="8586803" y="3777145"/>
              <a:ext cx="372294" cy="337729"/>
            </a:xfrm>
            <a:custGeom>
              <a:avLst/>
              <a:gdLst>
                <a:gd name="connsiteX0" fmla="*/ 307336 w 372294"/>
                <a:gd name="connsiteY0" fmla="*/ 1572 h 337729"/>
                <a:gd name="connsiteX1" fmla="*/ 308392 w 372294"/>
                <a:gd name="connsiteY1" fmla="*/ 2300 h 337729"/>
                <a:gd name="connsiteX2" fmla="*/ 309707 w 372294"/>
                <a:gd name="connsiteY2" fmla="*/ 1870 h 337729"/>
                <a:gd name="connsiteX3" fmla="*/ 312014 w 372294"/>
                <a:gd name="connsiteY3" fmla="*/ 1353 h 337729"/>
                <a:gd name="connsiteX4" fmla="*/ 314017 w 372294"/>
                <a:gd name="connsiteY4" fmla="*/ 1737 h 337729"/>
                <a:gd name="connsiteX5" fmla="*/ 318437 w 372294"/>
                <a:gd name="connsiteY5" fmla="*/ 3372 h 337729"/>
                <a:gd name="connsiteX6" fmla="*/ 319102 w 372294"/>
                <a:gd name="connsiteY6" fmla="*/ 4186 h 337729"/>
                <a:gd name="connsiteX7" fmla="*/ 320143 w 372294"/>
                <a:gd name="connsiteY7" fmla="*/ 8152 h 337729"/>
                <a:gd name="connsiteX8" fmla="*/ 320933 w 372294"/>
                <a:gd name="connsiteY8" fmla="*/ 8512 h 337729"/>
                <a:gd name="connsiteX9" fmla="*/ 323421 w 372294"/>
                <a:gd name="connsiteY9" fmla="*/ 7581 h 337729"/>
                <a:gd name="connsiteX10" fmla="*/ 325479 w 372294"/>
                <a:gd name="connsiteY10" fmla="*/ 8050 h 337729"/>
                <a:gd name="connsiteX11" fmla="*/ 327786 w 372294"/>
                <a:gd name="connsiteY11" fmla="*/ 9333 h 337729"/>
                <a:gd name="connsiteX12" fmla="*/ 329273 w 372294"/>
                <a:gd name="connsiteY12" fmla="*/ 10569 h 337729"/>
                <a:gd name="connsiteX13" fmla="*/ 330259 w 372294"/>
                <a:gd name="connsiteY13" fmla="*/ 11899 h 337729"/>
                <a:gd name="connsiteX14" fmla="*/ 331315 w 372294"/>
                <a:gd name="connsiteY14" fmla="*/ 14059 h 337729"/>
                <a:gd name="connsiteX15" fmla="*/ 331721 w 372294"/>
                <a:gd name="connsiteY15" fmla="*/ 15780 h 337729"/>
                <a:gd name="connsiteX16" fmla="*/ 332222 w 372294"/>
                <a:gd name="connsiteY16" fmla="*/ 17837 h 337729"/>
                <a:gd name="connsiteX17" fmla="*/ 332089 w 372294"/>
                <a:gd name="connsiteY17" fmla="*/ 23627 h 337729"/>
                <a:gd name="connsiteX18" fmla="*/ 331338 w 372294"/>
                <a:gd name="connsiteY18" fmla="*/ 24573 h 337729"/>
                <a:gd name="connsiteX19" fmla="*/ 330697 w 372294"/>
                <a:gd name="connsiteY19" fmla="*/ 25802 h 337729"/>
                <a:gd name="connsiteX20" fmla="*/ 330853 w 372294"/>
                <a:gd name="connsiteY20" fmla="*/ 26873 h 337729"/>
                <a:gd name="connsiteX21" fmla="*/ 331581 w 372294"/>
                <a:gd name="connsiteY21" fmla="*/ 27718 h 337729"/>
                <a:gd name="connsiteX22" fmla="*/ 333013 w 372294"/>
                <a:gd name="connsiteY22" fmla="*/ 28297 h 337729"/>
                <a:gd name="connsiteX23" fmla="*/ 334335 w 372294"/>
                <a:gd name="connsiteY23" fmla="*/ 28657 h 337729"/>
                <a:gd name="connsiteX24" fmla="*/ 335047 w 372294"/>
                <a:gd name="connsiteY24" fmla="*/ 29573 h 337729"/>
                <a:gd name="connsiteX25" fmla="*/ 336025 w 372294"/>
                <a:gd name="connsiteY25" fmla="*/ 32811 h 337729"/>
                <a:gd name="connsiteX26" fmla="*/ 336682 w 372294"/>
                <a:gd name="connsiteY26" fmla="*/ 33312 h 337729"/>
                <a:gd name="connsiteX27" fmla="*/ 338309 w 372294"/>
                <a:gd name="connsiteY27" fmla="*/ 33296 h 337729"/>
                <a:gd name="connsiteX28" fmla="*/ 341251 w 372294"/>
                <a:gd name="connsiteY28" fmla="*/ 32592 h 337729"/>
                <a:gd name="connsiteX29" fmla="*/ 343801 w 372294"/>
                <a:gd name="connsiteY29" fmla="*/ 31481 h 337729"/>
                <a:gd name="connsiteX30" fmla="*/ 344889 w 372294"/>
                <a:gd name="connsiteY30" fmla="*/ 31247 h 337729"/>
                <a:gd name="connsiteX31" fmla="*/ 345155 w 372294"/>
                <a:gd name="connsiteY31" fmla="*/ 34321 h 337729"/>
                <a:gd name="connsiteX32" fmla="*/ 346656 w 372294"/>
                <a:gd name="connsiteY32" fmla="*/ 35495 h 337729"/>
                <a:gd name="connsiteX33" fmla="*/ 348753 w 372294"/>
                <a:gd name="connsiteY33" fmla="*/ 36864 h 337729"/>
                <a:gd name="connsiteX34" fmla="*/ 349622 w 372294"/>
                <a:gd name="connsiteY34" fmla="*/ 37318 h 337729"/>
                <a:gd name="connsiteX35" fmla="*/ 352078 w 372294"/>
                <a:gd name="connsiteY35" fmla="*/ 38617 h 337729"/>
                <a:gd name="connsiteX36" fmla="*/ 356717 w 372294"/>
                <a:gd name="connsiteY36" fmla="*/ 40267 h 337729"/>
                <a:gd name="connsiteX37" fmla="*/ 361216 w 372294"/>
                <a:gd name="connsiteY37" fmla="*/ 41449 h 337729"/>
                <a:gd name="connsiteX38" fmla="*/ 364549 w 372294"/>
                <a:gd name="connsiteY38" fmla="*/ 42325 h 337729"/>
                <a:gd name="connsiteX39" fmla="*/ 366160 w 372294"/>
                <a:gd name="connsiteY39" fmla="*/ 42379 h 337729"/>
                <a:gd name="connsiteX40" fmla="*/ 367310 w 372294"/>
                <a:gd name="connsiteY40" fmla="*/ 42419 h 337729"/>
                <a:gd name="connsiteX41" fmla="*/ 370635 w 372294"/>
                <a:gd name="connsiteY41" fmla="*/ 42184 h 337729"/>
                <a:gd name="connsiteX42" fmla="*/ 372294 w 372294"/>
                <a:gd name="connsiteY42" fmla="*/ 41777 h 337729"/>
                <a:gd name="connsiteX43" fmla="*/ 370041 w 372294"/>
                <a:gd name="connsiteY43" fmla="*/ 43185 h 337729"/>
                <a:gd name="connsiteX44" fmla="*/ 367287 w 372294"/>
                <a:gd name="connsiteY44" fmla="*/ 44922 h 337729"/>
                <a:gd name="connsiteX45" fmla="*/ 364032 w 372294"/>
                <a:gd name="connsiteY45" fmla="*/ 46956 h 337729"/>
                <a:gd name="connsiteX46" fmla="*/ 361169 w 372294"/>
                <a:gd name="connsiteY46" fmla="*/ 48756 h 337729"/>
                <a:gd name="connsiteX47" fmla="*/ 358431 w 372294"/>
                <a:gd name="connsiteY47" fmla="*/ 50469 h 337729"/>
                <a:gd name="connsiteX48" fmla="*/ 355810 w 372294"/>
                <a:gd name="connsiteY48" fmla="*/ 52112 h 337729"/>
                <a:gd name="connsiteX49" fmla="*/ 355411 w 372294"/>
                <a:gd name="connsiteY49" fmla="*/ 53387 h 337729"/>
                <a:gd name="connsiteX50" fmla="*/ 354762 w 372294"/>
                <a:gd name="connsiteY50" fmla="*/ 55257 h 337729"/>
                <a:gd name="connsiteX51" fmla="*/ 352360 w 372294"/>
                <a:gd name="connsiteY51" fmla="*/ 56681 h 337729"/>
                <a:gd name="connsiteX52" fmla="*/ 349966 w 372294"/>
                <a:gd name="connsiteY52" fmla="*/ 57706 h 337729"/>
                <a:gd name="connsiteX53" fmla="*/ 349411 w 372294"/>
                <a:gd name="connsiteY53" fmla="*/ 58308 h 337729"/>
                <a:gd name="connsiteX54" fmla="*/ 349231 w 372294"/>
                <a:gd name="connsiteY54" fmla="*/ 59114 h 337729"/>
                <a:gd name="connsiteX55" fmla="*/ 348073 w 372294"/>
                <a:gd name="connsiteY55" fmla="*/ 60725 h 337729"/>
                <a:gd name="connsiteX56" fmla="*/ 345835 w 372294"/>
                <a:gd name="connsiteY56" fmla="*/ 62087 h 337729"/>
                <a:gd name="connsiteX57" fmla="*/ 343981 w 372294"/>
                <a:gd name="connsiteY57" fmla="*/ 61954 h 337729"/>
                <a:gd name="connsiteX58" fmla="*/ 342807 w 372294"/>
                <a:gd name="connsiteY58" fmla="*/ 61547 h 337729"/>
                <a:gd name="connsiteX59" fmla="*/ 336572 w 372294"/>
                <a:gd name="connsiteY59" fmla="*/ 63894 h 337729"/>
                <a:gd name="connsiteX60" fmla="*/ 333677 w 372294"/>
                <a:gd name="connsiteY60" fmla="*/ 63839 h 337729"/>
                <a:gd name="connsiteX61" fmla="*/ 331424 w 372294"/>
                <a:gd name="connsiteY61" fmla="*/ 65357 h 337729"/>
                <a:gd name="connsiteX62" fmla="*/ 329750 w 372294"/>
                <a:gd name="connsiteY62" fmla="*/ 66749 h 337729"/>
                <a:gd name="connsiteX63" fmla="*/ 326402 w 372294"/>
                <a:gd name="connsiteY63" fmla="*/ 68267 h 337729"/>
                <a:gd name="connsiteX64" fmla="*/ 324125 w 372294"/>
                <a:gd name="connsiteY64" fmla="*/ 68275 h 337729"/>
                <a:gd name="connsiteX65" fmla="*/ 320761 w 372294"/>
                <a:gd name="connsiteY65" fmla="*/ 67375 h 337729"/>
                <a:gd name="connsiteX66" fmla="*/ 316622 w 372294"/>
                <a:gd name="connsiteY66" fmla="*/ 65654 h 337729"/>
                <a:gd name="connsiteX67" fmla="*/ 314948 w 372294"/>
                <a:gd name="connsiteY67" fmla="*/ 64661 h 337729"/>
                <a:gd name="connsiteX68" fmla="*/ 313431 w 372294"/>
                <a:gd name="connsiteY68" fmla="*/ 64715 h 337729"/>
                <a:gd name="connsiteX69" fmla="*/ 309769 w 372294"/>
                <a:gd name="connsiteY69" fmla="*/ 64481 h 337729"/>
                <a:gd name="connsiteX70" fmla="*/ 306186 w 372294"/>
                <a:gd name="connsiteY70" fmla="*/ 63628 h 337729"/>
                <a:gd name="connsiteX71" fmla="*/ 301914 w 372294"/>
                <a:gd name="connsiteY71" fmla="*/ 62619 h 337729"/>
                <a:gd name="connsiteX72" fmla="*/ 299802 w 372294"/>
                <a:gd name="connsiteY72" fmla="*/ 62189 h 337729"/>
                <a:gd name="connsiteX73" fmla="*/ 295468 w 372294"/>
                <a:gd name="connsiteY73" fmla="*/ 61297 h 337729"/>
                <a:gd name="connsiteX74" fmla="*/ 292643 w 372294"/>
                <a:gd name="connsiteY74" fmla="*/ 62486 h 337729"/>
                <a:gd name="connsiteX75" fmla="*/ 290093 w 372294"/>
                <a:gd name="connsiteY75" fmla="*/ 63550 h 337729"/>
                <a:gd name="connsiteX76" fmla="*/ 288020 w 372294"/>
                <a:gd name="connsiteY76" fmla="*/ 64277 h 337729"/>
                <a:gd name="connsiteX77" fmla="*/ 286306 w 372294"/>
                <a:gd name="connsiteY77" fmla="*/ 67579 h 337729"/>
                <a:gd name="connsiteX78" fmla="*/ 285579 w 372294"/>
                <a:gd name="connsiteY78" fmla="*/ 68744 h 337729"/>
                <a:gd name="connsiteX79" fmla="*/ 284750 w 372294"/>
                <a:gd name="connsiteY79" fmla="*/ 70403 h 337729"/>
                <a:gd name="connsiteX80" fmla="*/ 284359 w 372294"/>
                <a:gd name="connsiteY80" fmla="*/ 71577 h 337729"/>
                <a:gd name="connsiteX81" fmla="*/ 284703 w 372294"/>
                <a:gd name="connsiteY81" fmla="*/ 72977 h 337729"/>
                <a:gd name="connsiteX82" fmla="*/ 287214 w 372294"/>
                <a:gd name="connsiteY82" fmla="*/ 73963 h 337729"/>
                <a:gd name="connsiteX83" fmla="*/ 288262 w 372294"/>
                <a:gd name="connsiteY83" fmla="*/ 75324 h 337729"/>
                <a:gd name="connsiteX84" fmla="*/ 288419 w 372294"/>
                <a:gd name="connsiteY84" fmla="*/ 76521 h 337729"/>
                <a:gd name="connsiteX85" fmla="*/ 287511 w 372294"/>
                <a:gd name="connsiteY85" fmla="*/ 77749 h 337729"/>
                <a:gd name="connsiteX86" fmla="*/ 286752 w 372294"/>
                <a:gd name="connsiteY86" fmla="*/ 78719 h 337729"/>
                <a:gd name="connsiteX87" fmla="*/ 286761 w 372294"/>
                <a:gd name="connsiteY87" fmla="*/ 79572 h 337729"/>
                <a:gd name="connsiteX88" fmla="*/ 287167 w 372294"/>
                <a:gd name="connsiteY88" fmla="*/ 80433 h 337729"/>
                <a:gd name="connsiteX89" fmla="*/ 287770 w 372294"/>
                <a:gd name="connsiteY89" fmla="*/ 81074 h 337729"/>
                <a:gd name="connsiteX90" fmla="*/ 291337 w 372294"/>
                <a:gd name="connsiteY90" fmla="*/ 81473 h 337729"/>
                <a:gd name="connsiteX91" fmla="*/ 293457 w 372294"/>
                <a:gd name="connsiteY91" fmla="*/ 81481 h 337729"/>
                <a:gd name="connsiteX92" fmla="*/ 294279 w 372294"/>
                <a:gd name="connsiteY92" fmla="*/ 81825 h 337729"/>
                <a:gd name="connsiteX93" fmla="*/ 294381 w 372294"/>
                <a:gd name="connsiteY93" fmla="*/ 82991 h 337729"/>
                <a:gd name="connsiteX94" fmla="*/ 293598 w 372294"/>
                <a:gd name="connsiteY94" fmla="*/ 84556 h 337729"/>
                <a:gd name="connsiteX95" fmla="*/ 290594 w 372294"/>
                <a:gd name="connsiteY95" fmla="*/ 85815 h 337729"/>
                <a:gd name="connsiteX96" fmla="*/ 288896 w 372294"/>
                <a:gd name="connsiteY96" fmla="*/ 87145 h 337729"/>
                <a:gd name="connsiteX97" fmla="*/ 288348 w 372294"/>
                <a:gd name="connsiteY97" fmla="*/ 88905 h 337729"/>
                <a:gd name="connsiteX98" fmla="*/ 288372 w 372294"/>
                <a:gd name="connsiteY98" fmla="*/ 90306 h 337729"/>
                <a:gd name="connsiteX99" fmla="*/ 288959 w 372294"/>
                <a:gd name="connsiteY99" fmla="*/ 91237 h 337729"/>
                <a:gd name="connsiteX100" fmla="*/ 290398 w 372294"/>
                <a:gd name="connsiteY100" fmla="*/ 92309 h 337729"/>
                <a:gd name="connsiteX101" fmla="*/ 291751 w 372294"/>
                <a:gd name="connsiteY101" fmla="*/ 93529 h 337729"/>
                <a:gd name="connsiteX102" fmla="*/ 292166 w 372294"/>
                <a:gd name="connsiteY102" fmla="*/ 94523 h 337729"/>
                <a:gd name="connsiteX103" fmla="*/ 291994 w 372294"/>
                <a:gd name="connsiteY103" fmla="*/ 95884 h 337729"/>
                <a:gd name="connsiteX104" fmla="*/ 291454 w 372294"/>
                <a:gd name="connsiteY104" fmla="*/ 97746 h 337729"/>
                <a:gd name="connsiteX105" fmla="*/ 289976 w 372294"/>
                <a:gd name="connsiteY105" fmla="*/ 99913 h 337729"/>
                <a:gd name="connsiteX106" fmla="*/ 288740 w 372294"/>
                <a:gd name="connsiteY106" fmla="*/ 101454 h 337729"/>
                <a:gd name="connsiteX107" fmla="*/ 288653 w 372294"/>
                <a:gd name="connsiteY107" fmla="*/ 102002 h 337729"/>
                <a:gd name="connsiteX108" fmla="*/ 288959 w 372294"/>
                <a:gd name="connsiteY108" fmla="*/ 102831 h 337729"/>
                <a:gd name="connsiteX109" fmla="*/ 289952 w 372294"/>
                <a:gd name="connsiteY109" fmla="*/ 104036 h 337729"/>
                <a:gd name="connsiteX110" fmla="*/ 291642 w 372294"/>
                <a:gd name="connsiteY110" fmla="*/ 105812 h 337729"/>
                <a:gd name="connsiteX111" fmla="*/ 293746 w 372294"/>
                <a:gd name="connsiteY111" fmla="*/ 107243 h 337729"/>
                <a:gd name="connsiteX112" fmla="*/ 295100 w 372294"/>
                <a:gd name="connsiteY112" fmla="*/ 107643 h 337729"/>
                <a:gd name="connsiteX113" fmla="*/ 295530 w 372294"/>
                <a:gd name="connsiteY113" fmla="*/ 107995 h 337729"/>
                <a:gd name="connsiteX114" fmla="*/ 295953 w 372294"/>
                <a:gd name="connsiteY114" fmla="*/ 109653 h 337729"/>
                <a:gd name="connsiteX115" fmla="*/ 296117 w 372294"/>
                <a:gd name="connsiteY115" fmla="*/ 111398 h 337729"/>
                <a:gd name="connsiteX116" fmla="*/ 295577 w 372294"/>
                <a:gd name="connsiteY116" fmla="*/ 112712 h 337729"/>
                <a:gd name="connsiteX117" fmla="*/ 296657 w 372294"/>
                <a:gd name="connsiteY117" fmla="*/ 113792 h 337729"/>
                <a:gd name="connsiteX118" fmla="*/ 299481 w 372294"/>
                <a:gd name="connsiteY118" fmla="*/ 113737 h 337729"/>
                <a:gd name="connsiteX119" fmla="*/ 301781 w 372294"/>
                <a:gd name="connsiteY119" fmla="*/ 114199 h 337729"/>
                <a:gd name="connsiteX120" fmla="*/ 302751 w 372294"/>
                <a:gd name="connsiteY120" fmla="*/ 113737 h 337729"/>
                <a:gd name="connsiteX121" fmla="*/ 303432 w 372294"/>
                <a:gd name="connsiteY121" fmla="*/ 114081 h 337729"/>
                <a:gd name="connsiteX122" fmla="*/ 303002 w 372294"/>
                <a:gd name="connsiteY122" fmla="*/ 117977 h 337729"/>
                <a:gd name="connsiteX123" fmla="*/ 303315 w 372294"/>
                <a:gd name="connsiteY123" fmla="*/ 120277 h 337729"/>
                <a:gd name="connsiteX124" fmla="*/ 303933 w 372294"/>
                <a:gd name="connsiteY124" fmla="*/ 120927 h 337729"/>
                <a:gd name="connsiteX125" fmla="*/ 306194 w 372294"/>
                <a:gd name="connsiteY125" fmla="*/ 121866 h 337729"/>
                <a:gd name="connsiteX126" fmla="*/ 310544 w 372294"/>
                <a:gd name="connsiteY126" fmla="*/ 121748 h 337729"/>
                <a:gd name="connsiteX127" fmla="*/ 313117 w 372294"/>
                <a:gd name="connsiteY127" fmla="*/ 122836 h 337729"/>
                <a:gd name="connsiteX128" fmla="*/ 315958 w 372294"/>
                <a:gd name="connsiteY128" fmla="*/ 124080 h 337729"/>
                <a:gd name="connsiteX129" fmla="*/ 317467 w 372294"/>
                <a:gd name="connsiteY129" fmla="*/ 125456 h 337729"/>
                <a:gd name="connsiteX130" fmla="*/ 318148 w 372294"/>
                <a:gd name="connsiteY130" fmla="*/ 126481 h 337729"/>
                <a:gd name="connsiteX131" fmla="*/ 317960 w 372294"/>
                <a:gd name="connsiteY131" fmla="*/ 128132 h 337729"/>
                <a:gd name="connsiteX132" fmla="*/ 316403 w 372294"/>
                <a:gd name="connsiteY132" fmla="*/ 130065 h 337729"/>
                <a:gd name="connsiteX133" fmla="*/ 313876 w 372294"/>
                <a:gd name="connsiteY133" fmla="*/ 130988 h 337729"/>
                <a:gd name="connsiteX134" fmla="*/ 312398 w 372294"/>
                <a:gd name="connsiteY134" fmla="*/ 131387 h 337729"/>
                <a:gd name="connsiteX135" fmla="*/ 305106 w 372294"/>
                <a:gd name="connsiteY135" fmla="*/ 135001 h 337729"/>
                <a:gd name="connsiteX136" fmla="*/ 302830 w 372294"/>
                <a:gd name="connsiteY136" fmla="*/ 136527 h 337729"/>
                <a:gd name="connsiteX137" fmla="*/ 301061 w 372294"/>
                <a:gd name="connsiteY137" fmla="*/ 138357 h 337729"/>
                <a:gd name="connsiteX138" fmla="*/ 300412 w 372294"/>
                <a:gd name="connsiteY138" fmla="*/ 139734 h 337729"/>
                <a:gd name="connsiteX139" fmla="*/ 300068 w 372294"/>
                <a:gd name="connsiteY139" fmla="*/ 141072 h 337729"/>
                <a:gd name="connsiteX140" fmla="*/ 301648 w 372294"/>
                <a:gd name="connsiteY140" fmla="*/ 145923 h 337729"/>
                <a:gd name="connsiteX141" fmla="*/ 301914 w 372294"/>
                <a:gd name="connsiteY141" fmla="*/ 147425 h 337729"/>
                <a:gd name="connsiteX142" fmla="*/ 300616 w 372294"/>
                <a:gd name="connsiteY142" fmla="*/ 152643 h 337729"/>
                <a:gd name="connsiteX143" fmla="*/ 300232 w 372294"/>
                <a:gd name="connsiteY143" fmla="*/ 154575 h 337729"/>
                <a:gd name="connsiteX144" fmla="*/ 300725 w 372294"/>
                <a:gd name="connsiteY144" fmla="*/ 155929 h 337729"/>
                <a:gd name="connsiteX145" fmla="*/ 302274 w 372294"/>
                <a:gd name="connsiteY145" fmla="*/ 156430 h 337729"/>
                <a:gd name="connsiteX146" fmla="*/ 302610 w 372294"/>
                <a:gd name="connsiteY146" fmla="*/ 157564 h 337729"/>
                <a:gd name="connsiteX147" fmla="*/ 302759 w 372294"/>
                <a:gd name="connsiteY147" fmla="*/ 158432 h 337729"/>
                <a:gd name="connsiteX148" fmla="*/ 300068 w 372294"/>
                <a:gd name="connsiteY148" fmla="*/ 160341 h 337729"/>
                <a:gd name="connsiteX149" fmla="*/ 297220 w 372294"/>
                <a:gd name="connsiteY149" fmla="*/ 162031 h 337729"/>
                <a:gd name="connsiteX150" fmla="*/ 296321 w 372294"/>
                <a:gd name="connsiteY150" fmla="*/ 162023 h 337729"/>
                <a:gd name="connsiteX151" fmla="*/ 293598 w 372294"/>
                <a:gd name="connsiteY151" fmla="*/ 165192 h 337729"/>
                <a:gd name="connsiteX152" fmla="*/ 289068 w 372294"/>
                <a:gd name="connsiteY152" fmla="*/ 171521 h 337729"/>
                <a:gd name="connsiteX153" fmla="*/ 286659 w 372294"/>
                <a:gd name="connsiteY153" fmla="*/ 173665 h 337729"/>
                <a:gd name="connsiteX154" fmla="*/ 286486 w 372294"/>
                <a:gd name="connsiteY154" fmla="*/ 174705 h 337729"/>
                <a:gd name="connsiteX155" fmla="*/ 286299 w 372294"/>
                <a:gd name="connsiteY155" fmla="*/ 175769 h 337729"/>
                <a:gd name="connsiteX156" fmla="*/ 287214 w 372294"/>
                <a:gd name="connsiteY156" fmla="*/ 177553 h 337729"/>
                <a:gd name="connsiteX157" fmla="*/ 287402 w 372294"/>
                <a:gd name="connsiteY157" fmla="*/ 179063 h 337729"/>
                <a:gd name="connsiteX158" fmla="*/ 286385 w 372294"/>
                <a:gd name="connsiteY158" fmla="*/ 180573 h 337729"/>
                <a:gd name="connsiteX159" fmla="*/ 284679 w 372294"/>
                <a:gd name="connsiteY159" fmla="*/ 182317 h 337729"/>
                <a:gd name="connsiteX160" fmla="*/ 281362 w 372294"/>
                <a:gd name="connsiteY160" fmla="*/ 183827 h 337729"/>
                <a:gd name="connsiteX161" fmla="*/ 277177 w 372294"/>
                <a:gd name="connsiteY161" fmla="*/ 185384 h 337729"/>
                <a:gd name="connsiteX162" fmla="*/ 275299 w 372294"/>
                <a:gd name="connsiteY162" fmla="*/ 186323 h 337729"/>
                <a:gd name="connsiteX163" fmla="*/ 273883 w 372294"/>
                <a:gd name="connsiteY163" fmla="*/ 190391 h 337729"/>
                <a:gd name="connsiteX164" fmla="*/ 272576 w 372294"/>
                <a:gd name="connsiteY164" fmla="*/ 194467 h 337729"/>
                <a:gd name="connsiteX165" fmla="*/ 271990 w 372294"/>
                <a:gd name="connsiteY165" fmla="*/ 195977 h 337729"/>
                <a:gd name="connsiteX166" fmla="*/ 269737 w 372294"/>
                <a:gd name="connsiteY166" fmla="*/ 200663 h 337729"/>
                <a:gd name="connsiteX167" fmla="*/ 265793 w 372294"/>
                <a:gd name="connsiteY167" fmla="*/ 207548 h 337729"/>
                <a:gd name="connsiteX168" fmla="*/ 264792 w 372294"/>
                <a:gd name="connsiteY168" fmla="*/ 209050 h 337729"/>
                <a:gd name="connsiteX169" fmla="*/ 258690 w 372294"/>
                <a:gd name="connsiteY169" fmla="*/ 212359 h 337729"/>
                <a:gd name="connsiteX170" fmla="*/ 252470 w 372294"/>
                <a:gd name="connsiteY170" fmla="*/ 215958 h 337729"/>
                <a:gd name="connsiteX171" fmla="*/ 251367 w 372294"/>
                <a:gd name="connsiteY171" fmla="*/ 217319 h 337729"/>
                <a:gd name="connsiteX172" fmla="*/ 250092 w 372294"/>
                <a:gd name="connsiteY172" fmla="*/ 220589 h 337729"/>
                <a:gd name="connsiteX173" fmla="*/ 248895 w 372294"/>
                <a:gd name="connsiteY173" fmla="*/ 224173 h 337729"/>
                <a:gd name="connsiteX174" fmla="*/ 247776 w 372294"/>
                <a:gd name="connsiteY174" fmla="*/ 226043 h 337729"/>
                <a:gd name="connsiteX175" fmla="*/ 243818 w 372294"/>
                <a:gd name="connsiteY175" fmla="*/ 230236 h 337729"/>
                <a:gd name="connsiteX176" fmla="*/ 242519 w 372294"/>
                <a:gd name="connsiteY176" fmla="*/ 233451 h 337729"/>
                <a:gd name="connsiteX177" fmla="*/ 242104 w 372294"/>
                <a:gd name="connsiteY177" fmla="*/ 235548 h 337729"/>
                <a:gd name="connsiteX178" fmla="*/ 238740 w 372294"/>
                <a:gd name="connsiteY178" fmla="*/ 236721 h 337729"/>
                <a:gd name="connsiteX179" fmla="*/ 234922 w 372294"/>
                <a:gd name="connsiteY179" fmla="*/ 237840 h 337729"/>
                <a:gd name="connsiteX180" fmla="*/ 229367 w 372294"/>
                <a:gd name="connsiteY180" fmla="*/ 238200 h 337729"/>
                <a:gd name="connsiteX181" fmla="*/ 227060 w 372294"/>
                <a:gd name="connsiteY181" fmla="*/ 238787 h 337729"/>
                <a:gd name="connsiteX182" fmla="*/ 220253 w 372294"/>
                <a:gd name="connsiteY182" fmla="*/ 241674 h 337729"/>
                <a:gd name="connsiteX183" fmla="*/ 218563 w 372294"/>
                <a:gd name="connsiteY183" fmla="*/ 241799 h 337729"/>
                <a:gd name="connsiteX184" fmla="*/ 217234 w 372294"/>
                <a:gd name="connsiteY184" fmla="*/ 241322 h 337729"/>
                <a:gd name="connsiteX185" fmla="*/ 216232 w 372294"/>
                <a:gd name="connsiteY185" fmla="*/ 240336 h 337729"/>
                <a:gd name="connsiteX186" fmla="*/ 215301 w 372294"/>
                <a:gd name="connsiteY186" fmla="*/ 238693 h 337729"/>
                <a:gd name="connsiteX187" fmla="*/ 214855 w 372294"/>
                <a:gd name="connsiteY187" fmla="*/ 236166 h 337729"/>
                <a:gd name="connsiteX188" fmla="*/ 213541 w 372294"/>
                <a:gd name="connsiteY188" fmla="*/ 235024 h 337729"/>
                <a:gd name="connsiteX189" fmla="*/ 211773 w 372294"/>
                <a:gd name="connsiteY189" fmla="*/ 234046 h 337729"/>
                <a:gd name="connsiteX190" fmla="*/ 209911 w 372294"/>
                <a:gd name="connsiteY190" fmla="*/ 234007 h 337729"/>
                <a:gd name="connsiteX191" fmla="*/ 208033 w 372294"/>
                <a:gd name="connsiteY191" fmla="*/ 235079 h 337729"/>
                <a:gd name="connsiteX192" fmla="*/ 206414 w 372294"/>
                <a:gd name="connsiteY192" fmla="*/ 236252 h 337729"/>
                <a:gd name="connsiteX193" fmla="*/ 205303 w 372294"/>
                <a:gd name="connsiteY193" fmla="*/ 237222 h 337729"/>
                <a:gd name="connsiteX194" fmla="*/ 204223 w 372294"/>
                <a:gd name="connsiteY194" fmla="*/ 238356 h 337729"/>
                <a:gd name="connsiteX195" fmla="*/ 202134 w 372294"/>
                <a:gd name="connsiteY195" fmla="*/ 242159 h 337729"/>
                <a:gd name="connsiteX196" fmla="*/ 198762 w 372294"/>
                <a:gd name="connsiteY196" fmla="*/ 247612 h 337729"/>
                <a:gd name="connsiteX197" fmla="*/ 194999 w 372294"/>
                <a:gd name="connsiteY197" fmla="*/ 251570 h 337729"/>
                <a:gd name="connsiteX198" fmla="*/ 193607 w 372294"/>
                <a:gd name="connsiteY198" fmla="*/ 252752 h 337729"/>
                <a:gd name="connsiteX199" fmla="*/ 192738 w 372294"/>
                <a:gd name="connsiteY199" fmla="*/ 253651 h 337729"/>
                <a:gd name="connsiteX200" fmla="*/ 191557 w 372294"/>
                <a:gd name="connsiteY200" fmla="*/ 254966 h 337729"/>
                <a:gd name="connsiteX201" fmla="*/ 190876 w 372294"/>
                <a:gd name="connsiteY201" fmla="*/ 256233 h 337729"/>
                <a:gd name="connsiteX202" fmla="*/ 189946 w 372294"/>
                <a:gd name="connsiteY202" fmla="*/ 260372 h 337729"/>
                <a:gd name="connsiteX203" fmla="*/ 189406 w 372294"/>
                <a:gd name="connsiteY203" fmla="*/ 264033 h 337729"/>
                <a:gd name="connsiteX204" fmla="*/ 189656 w 372294"/>
                <a:gd name="connsiteY204" fmla="*/ 264855 h 337729"/>
                <a:gd name="connsiteX205" fmla="*/ 190219 w 372294"/>
                <a:gd name="connsiteY205" fmla="*/ 265551 h 337729"/>
                <a:gd name="connsiteX206" fmla="*/ 192277 w 372294"/>
                <a:gd name="connsiteY206" fmla="*/ 266607 h 337729"/>
                <a:gd name="connsiteX207" fmla="*/ 195242 w 372294"/>
                <a:gd name="connsiteY207" fmla="*/ 268375 h 337729"/>
                <a:gd name="connsiteX208" fmla="*/ 199099 w 372294"/>
                <a:gd name="connsiteY208" fmla="*/ 269377 h 337729"/>
                <a:gd name="connsiteX209" fmla="*/ 202345 w 372294"/>
                <a:gd name="connsiteY209" fmla="*/ 269548 h 337729"/>
                <a:gd name="connsiteX210" fmla="*/ 203566 w 372294"/>
                <a:gd name="connsiteY210" fmla="*/ 270300 h 337729"/>
                <a:gd name="connsiteX211" fmla="*/ 204286 w 372294"/>
                <a:gd name="connsiteY211" fmla="*/ 271317 h 337729"/>
                <a:gd name="connsiteX212" fmla="*/ 204489 w 372294"/>
                <a:gd name="connsiteY212" fmla="*/ 272170 h 337729"/>
                <a:gd name="connsiteX213" fmla="*/ 204317 w 372294"/>
                <a:gd name="connsiteY213" fmla="*/ 275189 h 337729"/>
                <a:gd name="connsiteX214" fmla="*/ 203949 w 372294"/>
                <a:gd name="connsiteY214" fmla="*/ 278428 h 337729"/>
                <a:gd name="connsiteX215" fmla="*/ 202752 w 372294"/>
                <a:gd name="connsiteY215" fmla="*/ 281902 h 337729"/>
                <a:gd name="connsiteX216" fmla="*/ 202768 w 372294"/>
                <a:gd name="connsiteY216" fmla="*/ 283889 h 337729"/>
                <a:gd name="connsiteX217" fmla="*/ 203245 w 372294"/>
                <a:gd name="connsiteY217" fmla="*/ 285837 h 337729"/>
                <a:gd name="connsiteX218" fmla="*/ 206852 w 372294"/>
                <a:gd name="connsiteY218" fmla="*/ 290766 h 337729"/>
                <a:gd name="connsiteX219" fmla="*/ 208182 w 372294"/>
                <a:gd name="connsiteY219" fmla="*/ 291274 h 337729"/>
                <a:gd name="connsiteX220" fmla="*/ 210888 w 372294"/>
                <a:gd name="connsiteY220" fmla="*/ 291384 h 337729"/>
                <a:gd name="connsiteX221" fmla="*/ 212148 w 372294"/>
                <a:gd name="connsiteY221" fmla="*/ 291282 h 337729"/>
                <a:gd name="connsiteX222" fmla="*/ 213549 w 372294"/>
                <a:gd name="connsiteY222" fmla="*/ 290781 h 337729"/>
                <a:gd name="connsiteX223" fmla="*/ 214542 w 372294"/>
                <a:gd name="connsiteY223" fmla="*/ 291126 h 337729"/>
                <a:gd name="connsiteX224" fmla="*/ 215285 w 372294"/>
                <a:gd name="connsiteY224" fmla="*/ 291728 h 337729"/>
                <a:gd name="connsiteX225" fmla="*/ 215473 w 372294"/>
                <a:gd name="connsiteY225" fmla="*/ 292729 h 337729"/>
                <a:gd name="connsiteX226" fmla="*/ 215356 w 372294"/>
                <a:gd name="connsiteY226" fmla="*/ 297635 h 337729"/>
                <a:gd name="connsiteX227" fmla="*/ 216467 w 372294"/>
                <a:gd name="connsiteY227" fmla="*/ 299857 h 337729"/>
                <a:gd name="connsiteX228" fmla="*/ 218618 w 372294"/>
                <a:gd name="connsiteY228" fmla="*/ 302876 h 337729"/>
                <a:gd name="connsiteX229" fmla="*/ 220316 w 372294"/>
                <a:gd name="connsiteY229" fmla="*/ 306327 h 337729"/>
                <a:gd name="connsiteX230" fmla="*/ 221920 w 372294"/>
                <a:gd name="connsiteY230" fmla="*/ 310450 h 337729"/>
                <a:gd name="connsiteX231" fmla="*/ 223461 w 372294"/>
                <a:gd name="connsiteY231" fmla="*/ 313673 h 337729"/>
                <a:gd name="connsiteX232" fmla="*/ 224056 w 372294"/>
                <a:gd name="connsiteY232" fmla="*/ 315355 h 337729"/>
                <a:gd name="connsiteX233" fmla="*/ 223054 w 372294"/>
                <a:gd name="connsiteY233" fmla="*/ 316168 h 337729"/>
                <a:gd name="connsiteX234" fmla="*/ 222483 w 372294"/>
                <a:gd name="connsiteY234" fmla="*/ 317013 h 337729"/>
                <a:gd name="connsiteX235" fmla="*/ 222334 w 372294"/>
                <a:gd name="connsiteY235" fmla="*/ 318140 h 337729"/>
                <a:gd name="connsiteX236" fmla="*/ 222546 w 372294"/>
                <a:gd name="connsiteY236" fmla="*/ 319329 h 337729"/>
                <a:gd name="connsiteX237" fmla="*/ 222413 w 372294"/>
                <a:gd name="connsiteY237" fmla="*/ 320166 h 337729"/>
                <a:gd name="connsiteX238" fmla="*/ 223140 w 372294"/>
                <a:gd name="connsiteY238" fmla="*/ 321199 h 337729"/>
                <a:gd name="connsiteX239" fmla="*/ 223993 w 372294"/>
                <a:gd name="connsiteY239" fmla="*/ 321543 h 337729"/>
                <a:gd name="connsiteX240" fmla="*/ 223970 w 372294"/>
                <a:gd name="connsiteY240" fmla="*/ 322263 h 337729"/>
                <a:gd name="connsiteX241" fmla="*/ 222624 w 372294"/>
                <a:gd name="connsiteY241" fmla="*/ 323194 h 337729"/>
                <a:gd name="connsiteX242" fmla="*/ 221427 w 372294"/>
                <a:gd name="connsiteY242" fmla="*/ 323163 h 337729"/>
                <a:gd name="connsiteX243" fmla="*/ 220503 w 372294"/>
                <a:gd name="connsiteY243" fmla="*/ 323616 h 337729"/>
                <a:gd name="connsiteX244" fmla="*/ 218720 w 372294"/>
                <a:gd name="connsiteY244" fmla="*/ 325572 h 337729"/>
                <a:gd name="connsiteX245" fmla="*/ 217891 w 372294"/>
                <a:gd name="connsiteY245" fmla="*/ 325963 h 337729"/>
                <a:gd name="connsiteX246" fmla="*/ 216772 w 372294"/>
                <a:gd name="connsiteY246" fmla="*/ 326143 h 337729"/>
                <a:gd name="connsiteX247" fmla="*/ 215528 w 372294"/>
                <a:gd name="connsiteY247" fmla="*/ 325948 h 337729"/>
                <a:gd name="connsiteX248" fmla="*/ 213760 w 372294"/>
                <a:gd name="connsiteY248" fmla="*/ 325157 h 337729"/>
                <a:gd name="connsiteX249" fmla="*/ 213251 w 372294"/>
                <a:gd name="connsiteY249" fmla="*/ 323914 h 337729"/>
                <a:gd name="connsiteX250" fmla="*/ 213447 w 372294"/>
                <a:gd name="connsiteY250" fmla="*/ 322607 h 337729"/>
                <a:gd name="connsiteX251" fmla="*/ 213048 w 372294"/>
                <a:gd name="connsiteY251" fmla="*/ 321825 h 337729"/>
                <a:gd name="connsiteX252" fmla="*/ 211780 w 372294"/>
                <a:gd name="connsiteY252" fmla="*/ 321973 h 337729"/>
                <a:gd name="connsiteX253" fmla="*/ 207392 w 372294"/>
                <a:gd name="connsiteY253" fmla="*/ 323311 h 337729"/>
                <a:gd name="connsiteX254" fmla="*/ 203206 w 372294"/>
                <a:gd name="connsiteY254" fmla="*/ 324962 h 337729"/>
                <a:gd name="connsiteX255" fmla="*/ 202479 w 372294"/>
                <a:gd name="connsiteY255" fmla="*/ 326089 h 337729"/>
                <a:gd name="connsiteX256" fmla="*/ 201508 w 372294"/>
                <a:gd name="connsiteY256" fmla="*/ 327254 h 337729"/>
                <a:gd name="connsiteX257" fmla="*/ 199592 w 372294"/>
                <a:gd name="connsiteY257" fmla="*/ 327739 h 337729"/>
                <a:gd name="connsiteX258" fmla="*/ 196760 w 372294"/>
                <a:gd name="connsiteY258" fmla="*/ 327888 h 337729"/>
                <a:gd name="connsiteX259" fmla="*/ 194811 w 372294"/>
                <a:gd name="connsiteY259" fmla="*/ 327708 h 337729"/>
                <a:gd name="connsiteX260" fmla="*/ 193012 w 372294"/>
                <a:gd name="connsiteY260" fmla="*/ 326448 h 337729"/>
                <a:gd name="connsiteX261" fmla="*/ 191369 w 372294"/>
                <a:gd name="connsiteY261" fmla="*/ 325306 h 337729"/>
                <a:gd name="connsiteX262" fmla="*/ 188827 w 372294"/>
                <a:gd name="connsiteY262" fmla="*/ 325252 h 337729"/>
                <a:gd name="connsiteX263" fmla="*/ 184250 w 372294"/>
                <a:gd name="connsiteY263" fmla="*/ 325423 h 337729"/>
                <a:gd name="connsiteX264" fmla="*/ 181715 w 372294"/>
                <a:gd name="connsiteY264" fmla="*/ 325408 h 337729"/>
                <a:gd name="connsiteX265" fmla="*/ 180221 w 372294"/>
                <a:gd name="connsiteY265" fmla="*/ 324985 h 337729"/>
                <a:gd name="connsiteX266" fmla="*/ 178750 w 372294"/>
                <a:gd name="connsiteY266" fmla="*/ 325306 h 337729"/>
                <a:gd name="connsiteX267" fmla="*/ 176912 w 372294"/>
                <a:gd name="connsiteY267" fmla="*/ 324837 h 337729"/>
                <a:gd name="connsiteX268" fmla="*/ 176090 w 372294"/>
                <a:gd name="connsiteY268" fmla="*/ 325463 h 337729"/>
                <a:gd name="connsiteX269" fmla="*/ 175315 w 372294"/>
                <a:gd name="connsiteY269" fmla="*/ 325525 h 337729"/>
                <a:gd name="connsiteX270" fmla="*/ 174697 w 372294"/>
                <a:gd name="connsiteY270" fmla="*/ 324446 h 337729"/>
                <a:gd name="connsiteX271" fmla="*/ 174283 w 372294"/>
                <a:gd name="connsiteY271" fmla="*/ 324328 h 337729"/>
                <a:gd name="connsiteX272" fmla="*/ 173798 w 372294"/>
                <a:gd name="connsiteY272" fmla="*/ 324485 h 337729"/>
                <a:gd name="connsiteX273" fmla="*/ 173368 w 372294"/>
                <a:gd name="connsiteY273" fmla="*/ 324852 h 337729"/>
                <a:gd name="connsiteX274" fmla="*/ 173117 w 372294"/>
                <a:gd name="connsiteY274" fmla="*/ 325486 h 337729"/>
                <a:gd name="connsiteX275" fmla="*/ 173031 w 372294"/>
                <a:gd name="connsiteY275" fmla="*/ 332684 h 337729"/>
                <a:gd name="connsiteX276" fmla="*/ 170011 w 372294"/>
                <a:gd name="connsiteY276" fmla="*/ 332637 h 337729"/>
                <a:gd name="connsiteX277" fmla="*/ 167860 w 372294"/>
                <a:gd name="connsiteY277" fmla="*/ 332621 h 337729"/>
                <a:gd name="connsiteX278" fmla="*/ 165497 w 372294"/>
                <a:gd name="connsiteY278" fmla="*/ 333012 h 337729"/>
                <a:gd name="connsiteX279" fmla="*/ 163338 w 372294"/>
                <a:gd name="connsiteY279" fmla="*/ 333560 h 337729"/>
                <a:gd name="connsiteX280" fmla="*/ 162274 w 372294"/>
                <a:gd name="connsiteY280" fmla="*/ 334217 h 337729"/>
                <a:gd name="connsiteX281" fmla="*/ 160756 w 372294"/>
                <a:gd name="connsiteY281" fmla="*/ 335242 h 337729"/>
                <a:gd name="connsiteX282" fmla="*/ 160396 w 372294"/>
                <a:gd name="connsiteY282" fmla="*/ 336682 h 337729"/>
                <a:gd name="connsiteX283" fmla="*/ 159668 w 372294"/>
                <a:gd name="connsiteY283" fmla="*/ 337730 h 337729"/>
                <a:gd name="connsiteX284" fmla="*/ 158620 w 372294"/>
                <a:gd name="connsiteY284" fmla="*/ 336181 h 337729"/>
                <a:gd name="connsiteX285" fmla="*/ 157948 w 372294"/>
                <a:gd name="connsiteY285" fmla="*/ 335461 h 337729"/>
                <a:gd name="connsiteX286" fmla="*/ 157165 w 372294"/>
                <a:gd name="connsiteY286" fmla="*/ 335993 h 337729"/>
                <a:gd name="connsiteX287" fmla="*/ 156054 w 372294"/>
                <a:gd name="connsiteY287" fmla="*/ 335930 h 337729"/>
                <a:gd name="connsiteX288" fmla="*/ 154052 w 372294"/>
                <a:gd name="connsiteY288" fmla="*/ 334162 h 337729"/>
                <a:gd name="connsiteX289" fmla="*/ 153160 w 372294"/>
                <a:gd name="connsiteY289" fmla="*/ 335946 h 337729"/>
                <a:gd name="connsiteX290" fmla="*/ 149850 w 372294"/>
                <a:gd name="connsiteY290" fmla="*/ 336353 h 337729"/>
                <a:gd name="connsiteX291" fmla="*/ 149436 w 372294"/>
                <a:gd name="connsiteY291" fmla="*/ 335007 h 337729"/>
                <a:gd name="connsiteX292" fmla="*/ 149357 w 372294"/>
                <a:gd name="connsiteY292" fmla="*/ 333755 h 337729"/>
                <a:gd name="connsiteX293" fmla="*/ 147535 w 372294"/>
                <a:gd name="connsiteY293" fmla="*/ 334663 h 337729"/>
                <a:gd name="connsiteX294" fmla="*/ 146228 w 372294"/>
                <a:gd name="connsiteY294" fmla="*/ 333271 h 337729"/>
                <a:gd name="connsiteX295" fmla="*/ 145641 w 372294"/>
                <a:gd name="connsiteY295" fmla="*/ 331401 h 337729"/>
                <a:gd name="connsiteX296" fmla="*/ 145140 w 372294"/>
                <a:gd name="connsiteY296" fmla="*/ 330884 h 337729"/>
                <a:gd name="connsiteX297" fmla="*/ 144569 w 372294"/>
                <a:gd name="connsiteY297" fmla="*/ 330290 h 337729"/>
                <a:gd name="connsiteX298" fmla="*/ 143193 w 372294"/>
                <a:gd name="connsiteY298" fmla="*/ 329648 h 337729"/>
                <a:gd name="connsiteX299" fmla="*/ 141972 w 372294"/>
                <a:gd name="connsiteY299" fmla="*/ 327661 h 337729"/>
                <a:gd name="connsiteX300" fmla="*/ 141855 w 372294"/>
                <a:gd name="connsiteY300" fmla="*/ 325549 h 337729"/>
                <a:gd name="connsiteX301" fmla="*/ 141510 w 372294"/>
                <a:gd name="connsiteY301" fmla="*/ 323037 h 337729"/>
                <a:gd name="connsiteX302" fmla="*/ 138944 w 372294"/>
                <a:gd name="connsiteY302" fmla="*/ 313712 h 337729"/>
                <a:gd name="connsiteX303" fmla="*/ 137388 w 372294"/>
                <a:gd name="connsiteY303" fmla="*/ 312851 h 337729"/>
                <a:gd name="connsiteX304" fmla="*/ 128649 w 372294"/>
                <a:gd name="connsiteY304" fmla="*/ 311193 h 337729"/>
                <a:gd name="connsiteX305" fmla="*/ 128203 w 372294"/>
                <a:gd name="connsiteY305" fmla="*/ 309558 h 337729"/>
                <a:gd name="connsiteX306" fmla="*/ 128805 w 372294"/>
                <a:gd name="connsiteY306" fmla="*/ 305161 h 337729"/>
                <a:gd name="connsiteX307" fmla="*/ 128563 w 372294"/>
                <a:gd name="connsiteY307" fmla="*/ 302384 h 337729"/>
                <a:gd name="connsiteX308" fmla="*/ 125731 w 372294"/>
                <a:gd name="connsiteY308" fmla="*/ 298714 h 337729"/>
                <a:gd name="connsiteX309" fmla="*/ 124940 w 372294"/>
                <a:gd name="connsiteY309" fmla="*/ 296148 h 337729"/>
                <a:gd name="connsiteX310" fmla="*/ 122633 w 372294"/>
                <a:gd name="connsiteY310" fmla="*/ 293950 h 337729"/>
                <a:gd name="connsiteX311" fmla="*/ 120340 w 372294"/>
                <a:gd name="connsiteY311" fmla="*/ 293308 h 337729"/>
                <a:gd name="connsiteX312" fmla="*/ 118024 w 372294"/>
                <a:gd name="connsiteY312" fmla="*/ 293598 h 337729"/>
                <a:gd name="connsiteX313" fmla="*/ 116780 w 372294"/>
                <a:gd name="connsiteY313" fmla="*/ 294466 h 337729"/>
                <a:gd name="connsiteX314" fmla="*/ 116100 w 372294"/>
                <a:gd name="connsiteY314" fmla="*/ 295937 h 337729"/>
                <a:gd name="connsiteX315" fmla="*/ 121045 w 372294"/>
                <a:gd name="connsiteY315" fmla="*/ 295593 h 337729"/>
                <a:gd name="connsiteX316" fmla="*/ 122155 w 372294"/>
                <a:gd name="connsiteY316" fmla="*/ 296133 h 337729"/>
                <a:gd name="connsiteX317" fmla="*/ 123485 w 372294"/>
                <a:gd name="connsiteY317" fmla="*/ 297095 h 337729"/>
                <a:gd name="connsiteX318" fmla="*/ 122069 w 372294"/>
                <a:gd name="connsiteY318" fmla="*/ 297056 h 337729"/>
                <a:gd name="connsiteX319" fmla="*/ 120426 w 372294"/>
                <a:gd name="connsiteY319" fmla="*/ 296602 h 337729"/>
                <a:gd name="connsiteX320" fmla="*/ 118369 w 372294"/>
                <a:gd name="connsiteY320" fmla="*/ 296633 h 337729"/>
                <a:gd name="connsiteX321" fmla="*/ 110663 w 372294"/>
                <a:gd name="connsiteY321" fmla="*/ 297713 h 337729"/>
                <a:gd name="connsiteX322" fmla="*/ 106187 w 372294"/>
                <a:gd name="connsiteY322" fmla="*/ 299270 h 337729"/>
                <a:gd name="connsiteX323" fmla="*/ 100187 w 372294"/>
                <a:gd name="connsiteY323" fmla="*/ 298808 h 337729"/>
                <a:gd name="connsiteX324" fmla="*/ 92614 w 372294"/>
                <a:gd name="connsiteY324" fmla="*/ 300342 h 337729"/>
                <a:gd name="connsiteX325" fmla="*/ 86355 w 372294"/>
                <a:gd name="connsiteY325" fmla="*/ 300428 h 337729"/>
                <a:gd name="connsiteX326" fmla="*/ 83773 w 372294"/>
                <a:gd name="connsiteY326" fmla="*/ 303408 h 337729"/>
                <a:gd name="connsiteX327" fmla="*/ 82342 w 372294"/>
                <a:gd name="connsiteY327" fmla="*/ 302869 h 337729"/>
                <a:gd name="connsiteX328" fmla="*/ 81246 w 372294"/>
                <a:gd name="connsiteY328" fmla="*/ 302141 h 337729"/>
                <a:gd name="connsiteX329" fmla="*/ 72641 w 372294"/>
                <a:gd name="connsiteY329" fmla="*/ 299802 h 337729"/>
                <a:gd name="connsiteX330" fmla="*/ 72046 w 372294"/>
                <a:gd name="connsiteY330" fmla="*/ 298824 h 337729"/>
                <a:gd name="connsiteX331" fmla="*/ 70607 w 372294"/>
                <a:gd name="connsiteY331" fmla="*/ 298120 h 337729"/>
                <a:gd name="connsiteX332" fmla="*/ 69026 w 372294"/>
                <a:gd name="connsiteY332" fmla="*/ 299372 h 337729"/>
                <a:gd name="connsiteX333" fmla="*/ 67892 w 372294"/>
                <a:gd name="connsiteY333" fmla="*/ 299575 h 337729"/>
                <a:gd name="connsiteX334" fmla="*/ 63174 w 372294"/>
                <a:gd name="connsiteY334" fmla="*/ 298534 h 337729"/>
                <a:gd name="connsiteX335" fmla="*/ 59568 w 372294"/>
                <a:gd name="connsiteY335" fmla="*/ 299324 h 337729"/>
                <a:gd name="connsiteX336" fmla="*/ 58230 w 372294"/>
                <a:gd name="connsiteY336" fmla="*/ 300670 h 337729"/>
                <a:gd name="connsiteX337" fmla="*/ 58136 w 372294"/>
                <a:gd name="connsiteY337" fmla="*/ 302759 h 337729"/>
                <a:gd name="connsiteX338" fmla="*/ 53630 w 372294"/>
                <a:gd name="connsiteY338" fmla="*/ 302352 h 337729"/>
                <a:gd name="connsiteX339" fmla="*/ 51080 w 372294"/>
                <a:gd name="connsiteY339" fmla="*/ 301695 h 337729"/>
                <a:gd name="connsiteX340" fmla="*/ 47684 w 372294"/>
                <a:gd name="connsiteY340" fmla="*/ 302423 h 337729"/>
                <a:gd name="connsiteX341" fmla="*/ 39986 w 372294"/>
                <a:gd name="connsiteY341" fmla="*/ 301460 h 337729"/>
                <a:gd name="connsiteX342" fmla="*/ 37967 w 372294"/>
                <a:gd name="connsiteY342" fmla="*/ 301695 h 337729"/>
                <a:gd name="connsiteX343" fmla="*/ 35159 w 372294"/>
                <a:gd name="connsiteY343" fmla="*/ 303088 h 337729"/>
                <a:gd name="connsiteX344" fmla="*/ 33985 w 372294"/>
                <a:gd name="connsiteY344" fmla="*/ 304167 h 337729"/>
                <a:gd name="connsiteX345" fmla="*/ 32319 w 372294"/>
                <a:gd name="connsiteY345" fmla="*/ 304590 h 337729"/>
                <a:gd name="connsiteX346" fmla="*/ 30848 w 372294"/>
                <a:gd name="connsiteY346" fmla="*/ 303088 h 337729"/>
                <a:gd name="connsiteX347" fmla="*/ 29753 w 372294"/>
                <a:gd name="connsiteY347" fmla="*/ 302423 h 337729"/>
                <a:gd name="connsiteX348" fmla="*/ 28736 w 372294"/>
                <a:gd name="connsiteY348" fmla="*/ 302861 h 337729"/>
                <a:gd name="connsiteX349" fmla="*/ 27359 w 372294"/>
                <a:gd name="connsiteY349" fmla="*/ 304097 h 337729"/>
                <a:gd name="connsiteX350" fmla="*/ 23369 w 372294"/>
                <a:gd name="connsiteY350" fmla="*/ 304676 h 337729"/>
                <a:gd name="connsiteX351" fmla="*/ 19762 w 372294"/>
                <a:gd name="connsiteY351" fmla="*/ 304512 h 337729"/>
                <a:gd name="connsiteX352" fmla="*/ 15882 w 372294"/>
                <a:gd name="connsiteY352" fmla="*/ 303354 h 337729"/>
                <a:gd name="connsiteX353" fmla="*/ 16344 w 372294"/>
                <a:gd name="connsiteY353" fmla="*/ 302963 h 337729"/>
                <a:gd name="connsiteX354" fmla="*/ 16946 w 372294"/>
                <a:gd name="connsiteY354" fmla="*/ 300944 h 337729"/>
                <a:gd name="connsiteX355" fmla="*/ 17486 w 372294"/>
                <a:gd name="connsiteY355" fmla="*/ 293723 h 337729"/>
                <a:gd name="connsiteX356" fmla="*/ 18174 w 372294"/>
                <a:gd name="connsiteY356" fmla="*/ 291110 h 337729"/>
                <a:gd name="connsiteX357" fmla="*/ 17970 w 372294"/>
                <a:gd name="connsiteY357" fmla="*/ 289686 h 337729"/>
                <a:gd name="connsiteX358" fmla="*/ 18111 w 372294"/>
                <a:gd name="connsiteY358" fmla="*/ 289256 h 337729"/>
                <a:gd name="connsiteX359" fmla="*/ 19637 w 372294"/>
                <a:gd name="connsiteY359" fmla="*/ 287989 h 337729"/>
                <a:gd name="connsiteX360" fmla="*/ 20005 w 372294"/>
                <a:gd name="connsiteY360" fmla="*/ 287456 h 337729"/>
                <a:gd name="connsiteX361" fmla="*/ 20584 w 372294"/>
                <a:gd name="connsiteY361" fmla="*/ 283748 h 337729"/>
                <a:gd name="connsiteX362" fmla="*/ 21225 w 372294"/>
                <a:gd name="connsiteY362" fmla="*/ 279633 h 337729"/>
                <a:gd name="connsiteX363" fmla="*/ 21937 w 372294"/>
                <a:gd name="connsiteY363" fmla="*/ 278154 h 337729"/>
                <a:gd name="connsiteX364" fmla="*/ 22532 w 372294"/>
                <a:gd name="connsiteY364" fmla="*/ 277755 h 337729"/>
                <a:gd name="connsiteX365" fmla="*/ 27343 w 372294"/>
                <a:gd name="connsiteY365" fmla="*/ 275901 h 337729"/>
                <a:gd name="connsiteX366" fmla="*/ 28165 w 372294"/>
                <a:gd name="connsiteY366" fmla="*/ 274673 h 337729"/>
                <a:gd name="connsiteX367" fmla="*/ 30644 w 372294"/>
                <a:gd name="connsiteY367" fmla="*/ 274962 h 337729"/>
                <a:gd name="connsiteX368" fmla="*/ 30872 w 372294"/>
                <a:gd name="connsiteY368" fmla="*/ 274665 h 337729"/>
                <a:gd name="connsiteX369" fmla="*/ 31098 w 372294"/>
                <a:gd name="connsiteY369" fmla="*/ 273241 h 337729"/>
                <a:gd name="connsiteX370" fmla="*/ 32248 w 372294"/>
                <a:gd name="connsiteY370" fmla="*/ 271700 h 337729"/>
                <a:gd name="connsiteX371" fmla="*/ 33845 w 372294"/>
                <a:gd name="connsiteY371" fmla="*/ 270433 h 337729"/>
                <a:gd name="connsiteX372" fmla="*/ 35041 w 372294"/>
                <a:gd name="connsiteY372" fmla="*/ 269987 h 337729"/>
                <a:gd name="connsiteX373" fmla="*/ 39368 w 372294"/>
                <a:gd name="connsiteY373" fmla="*/ 269189 h 337729"/>
                <a:gd name="connsiteX374" fmla="*/ 41902 w 372294"/>
                <a:gd name="connsiteY374" fmla="*/ 268078 h 337729"/>
                <a:gd name="connsiteX375" fmla="*/ 42661 w 372294"/>
                <a:gd name="connsiteY375" fmla="*/ 267961 h 337729"/>
                <a:gd name="connsiteX376" fmla="*/ 49397 w 372294"/>
                <a:gd name="connsiteY376" fmla="*/ 268242 h 337729"/>
                <a:gd name="connsiteX377" fmla="*/ 50813 w 372294"/>
                <a:gd name="connsiteY377" fmla="*/ 267820 h 337729"/>
                <a:gd name="connsiteX378" fmla="*/ 51032 w 372294"/>
                <a:gd name="connsiteY378" fmla="*/ 267428 h 337729"/>
                <a:gd name="connsiteX379" fmla="*/ 51432 w 372294"/>
                <a:gd name="connsiteY379" fmla="*/ 263219 h 337729"/>
                <a:gd name="connsiteX380" fmla="*/ 52660 w 372294"/>
                <a:gd name="connsiteY380" fmla="*/ 262562 h 337729"/>
                <a:gd name="connsiteX381" fmla="*/ 52847 w 372294"/>
                <a:gd name="connsiteY381" fmla="*/ 262210 h 337729"/>
                <a:gd name="connsiteX382" fmla="*/ 52433 w 372294"/>
                <a:gd name="connsiteY382" fmla="*/ 259292 h 337729"/>
                <a:gd name="connsiteX383" fmla="*/ 52667 w 372294"/>
                <a:gd name="connsiteY383" fmla="*/ 257344 h 337729"/>
                <a:gd name="connsiteX384" fmla="*/ 54052 w 372294"/>
                <a:gd name="connsiteY384" fmla="*/ 256186 h 337729"/>
                <a:gd name="connsiteX385" fmla="*/ 53966 w 372294"/>
                <a:gd name="connsiteY385" fmla="*/ 255529 h 337729"/>
                <a:gd name="connsiteX386" fmla="*/ 52981 w 372294"/>
                <a:gd name="connsiteY386" fmla="*/ 254144 h 337729"/>
                <a:gd name="connsiteX387" fmla="*/ 51658 w 372294"/>
                <a:gd name="connsiteY387" fmla="*/ 253260 h 337729"/>
                <a:gd name="connsiteX388" fmla="*/ 51017 w 372294"/>
                <a:gd name="connsiteY388" fmla="*/ 253049 h 337729"/>
                <a:gd name="connsiteX389" fmla="*/ 45493 w 372294"/>
                <a:gd name="connsiteY389" fmla="*/ 253886 h 337729"/>
                <a:gd name="connsiteX390" fmla="*/ 43209 w 372294"/>
                <a:gd name="connsiteY390" fmla="*/ 253612 h 337729"/>
                <a:gd name="connsiteX391" fmla="*/ 42145 w 372294"/>
                <a:gd name="connsiteY391" fmla="*/ 253104 h 337729"/>
                <a:gd name="connsiteX392" fmla="*/ 41918 w 372294"/>
                <a:gd name="connsiteY392" fmla="*/ 252728 h 337729"/>
                <a:gd name="connsiteX393" fmla="*/ 42137 w 372294"/>
                <a:gd name="connsiteY393" fmla="*/ 251875 h 337729"/>
                <a:gd name="connsiteX394" fmla="*/ 42177 w 372294"/>
                <a:gd name="connsiteY394" fmla="*/ 250491 h 337729"/>
                <a:gd name="connsiteX395" fmla="*/ 42974 w 372294"/>
                <a:gd name="connsiteY395" fmla="*/ 248332 h 337729"/>
                <a:gd name="connsiteX396" fmla="*/ 43217 w 372294"/>
                <a:gd name="connsiteY396" fmla="*/ 247041 h 337729"/>
                <a:gd name="connsiteX397" fmla="*/ 42568 w 372294"/>
                <a:gd name="connsiteY397" fmla="*/ 239554 h 337729"/>
                <a:gd name="connsiteX398" fmla="*/ 41636 w 372294"/>
                <a:gd name="connsiteY398" fmla="*/ 234570 h 337729"/>
                <a:gd name="connsiteX399" fmla="*/ 42137 w 372294"/>
                <a:gd name="connsiteY399" fmla="*/ 229618 h 337729"/>
                <a:gd name="connsiteX400" fmla="*/ 42036 w 372294"/>
                <a:gd name="connsiteY400" fmla="*/ 228593 h 337729"/>
                <a:gd name="connsiteX401" fmla="*/ 41848 w 372294"/>
                <a:gd name="connsiteY401" fmla="*/ 228358 h 337729"/>
                <a:gd name="connsiteX402" fmla="*/ 41151 w 372294"/>
                <a:gd name="connsiteY402" fmla="*/ 228358 h 337729"/>
                <a:gd name="connsiteX403" fmla="*/ 37787 w 372294"/>
                <a:gd name="connsiteY403" fmla="*/ 228796 h 337729"/>
                <a:gd name="connsiteX404" fmla="*/ 34924 w 372294"/>
                <a:gd name="connsiteY404" fmla="*/ 225604 h 337729"/>
                <a:gd name="connsiteX405" fmla="*/ 33140 w 372294"/>
                <a:gd name="connsiteY405" fmla="*/ 224345 h 337729"/>
                <a:gd name="connsiteX406" fmla="*/ 28258 w 372294"/>
                <a:gd name="connsiteY406" fmla="*/ 222757 h 337729"/>
                <a:gd name="connsiteX407" fmla="*/ 26115 w 372294"/>
                <a:gd name="connsiteY407" fmla="*/ 222444 h 337729"/>
                <a:gd name="connsiteX408" fmla="*/ 22978 w 372294"/>
                <a:gd name="connsiteY408" fmla="*/ 221067 h 337729"/>
                <a:gd name="connsiteX409" fmla="*/ 20075 w 372294"/>
                <a:gd name="connsiteY409" fmla="*/ 218055 h 337729"/>
                <a:gd name="connsiteX410" fmla="*/ 17118 w 372294"/>
                <a:gd name="connsiteY410" fmla="*/ 214964 h 337729"/>
                <a:gd name="connsiteX411" fmla="*/ 15921 w 372294"/>
                <a:gd name="connsiteY411" fmla="*/ 212985 h 337729"/>
                <a:gd name="connsiteX412" fmla="*/ 14599 w 372294"/>
                <a:gd name="connsiteY412" fmla="*/ 209613 h 337729"/>
                <a:gd name="connsiteX413" fmla="*/ 10859 w 372294"/>
                <a:gd name="connsiteY413" fmla="*/ 203143 h 337729"/>
                <a:gd name="connsiteX414" fmla="*/ 10890 w 372294"/>
                <a:gd name="connsiteY414" fmla="*/ 201469 h 337729"/>
                <a:gd name="connsiteX415" fmla="*/ 10429 w 372294"/>
                <a:gd name="connsiteY415" fmla="*/ 200444 h 337729"/>
                <a:gd name="connsiteX416" fmla="*/ 6775 w 372294"/>
                <a:gd name="connsiteY416" fmla="*/ 196180 h 337729"/>
                <a:gd name="connsiteX417" fmla="*/ 4186 w 372294"/>
                <a:gd name="connsiteY417" fmla="*/ 193145 h 337729"/>
                <a:gd name="connsiteX418" fmla="*/ 0 w 372294"/>
                <a:gd name="connsiteY418" fmla="*/ 188232 h 337729"/>
                <a:gd name="connsiteX419" fmla="*/ 8363 w 372294"/>
                <a:gd name="connsiteY419" fmla="*/ 190986 h 337729"/>
                <a:gd name="connsiteX420" fmla="*/ 14880 w 372294"/>
                <a:gd name="connsiteY420" fmla="*/ 193090 h 337729"/>
                <a:gd name="connsiteX421" fmla="*/ 25419 w 372294"/>
                <a:gd name="connsiteY421" fmla="*/ 196486 h 337729"/>
                <a:gd name="connsiteX422" fmla="*/ 33594 w 372294"/>
                <a:gd name="connsiteY422" fmla="*/ 199122 h 337729"/>
                <a:gd name="connsiteX423" fmla="*/ 35855 w 372294"/>
                <a:gd name="connsiteY423" fmla="*/ 199552 h 337729"/>
                <a:gd name="connsiteX424" fmla="*/ 59818 w 372294"/>
                <a:gd name="connsiteY424" fmla="*/ 197299 h 337729"/>
                <a:gd name="connsiteX425" fmla="*/ 68667 w 372294"/>
                <a:gd name="connsiteY425" fmla="*/ 199005 h 337729"/>
                <a:gd name="connsiteX426" fmla="*/ 71475 w 372294"/>
                <a:gd name="connsiteY426" fmla="*/ 199959 h 337729"/>
                <a:gd name="connsiteX427" fmla="*/ 71897 w 372294"/>
                <a:gd name="connsiteY427" fmla="*/ 199404 h 337729"/>
                <a:gd name="connsiteX428" fmla="*/ 73087 w 372294"/>
                <a:gd name="connsiteY428" fmla="*/ 198246 h 337729"/>
                <a:gd name="connsiteX429" fmla="*/ 75152 w 372294"/>
                <a:gd name="connsiteY429" fmla="*/ 197072 h 337729"/>
                <a:gd name="connsiteX430" fmla="*/ 77953 w 372294"/>
                <a:gd name="connsiteY430" fmla="*/ 196141 h 337729"/>
                <a:gd name="connsiteX431" fmla="*/ 80746 w 372294"/>
                <a:gd name="connsiteY431" fmla="*/ 195633 h 337729"/>
                <a:gd name="connsiteX432" fmla="*/ 84751 w 372294"/>
                <a:gd name="connsiteY432" fmla="*/ 195562 h 337729"/>
                <a:gd name="connsiteX433" fmla="*/ 87474 w 372294"/>
                <a:gd name="connsiteY433" fmla="*/ 195641 h 337729"/>
                <a:gd name="connsiteX434" fmla="*/ 89485 w 372294"/>
                <a:gd name="connsiteY434" fmla="*/ 195922 h 337729"/>
                <a:gd name="connsiteX435" fmla="*/ 93365 w 372294"/>
                <a:gd name="connsiteY435" fmla="*/ 195758 h 337729"/>
                <a:gd name="connsiteX436" fmla="*/ 95227 w 372294"/>
                <a:gd name="connsiteY436" fmla="*/ 195304 h 337729"/>
                <a:gd name="connsiteX437" fmla="*/ 101603 w 372294"/>
                <a:gd name="connsiteY437" fmla="*/ 193442 h 337729"/>
                <a:gd name="connsiteX438" fmla="*/ 105890 w 372294"/>
                <a:gd name="connsiteY438" fmla="*/ 192190 h 337729"/>
                <a:gd name="connsiteX439" fmla="*/ 112376 w 372294"/>
                <a:gd name="connsiteY439" fmla="*/ 190242 h 337729"/>
                <a:gd name="connsiteX440" fmla="*/ 117109 w 372294"/>
                <a:gd name="connsiteY440" fmla="*/ 188811 h 337729"/>
                <a:gd name="connsiteX441" fmla="*/ 118290 w 372294"/>
                <a:gd name="connsiteY441" fmla="*/ 188052 h 337729"/>
                <a:gd name="connsiteX442" fmla="*/ 119511 w 372294"/>
                <a:gd name="connsiteY442" fmla="*/ 186691 h 337729"/>
                <a:gd name="connsiteX443" fmla="*/ 120098 w 372294"/>
                <a:gd name="connsiteY443" fmla="*/ 185462 h 337729"/>
                <a:gd name="connsiteX444" fmla="*/ 118643 w 372294"/>
                <a:gd name="connsiteY444" fmla="*/ 183569 h 337729"/>
                <a:gd name="connsiteX445" fmla="*/ 118455 w 372294"/>
                <a:gd name="connsiteY445" fmla="*/ 181903 h 337729"/>
                <a:gd name="connsiteX446" fmla="*/ 119409 w 372294"/>
                <a:gd name="connsiteY446" fmla="*/ 179782 h 337729"/>
                <a:gd name="connsiteX447" fmla="*/ 119926 w 372294"/>
                <a:gd name="connsiteY447" fmla="*/ 176551 h 337729"/>
                <a:gd name="connsiteX448" fmla="*/ 119824 w 372294"/>
                <a:gd name="connsiteY448" fmla="*/ 171943 h 337729"/>
                <a:gd name="connsiteX449" fmla="*/ 119511 w 372294"/>
                <a:gd name="connsiteY449" fmla="*/ 169284 h 337729"/>
                <a:gd name="connsiteX450" fmla="*/ 120833 w 372294"/>
                <a:gd name="connsiteY450" fmla="*/ 164331 h 337729"/>
                <a:gd name="connsiteX451" fmla="*/ 121936 w 372294"/>
                <a:gd name="connsiteY451" fmla="*/ 161546 h 337729"/>
                <a:gd name="connsiteX452" fmla="*/ 124134 w 372294"/>
                <a:gd name="connsiteY452" fmla="*/ 160216 h 337729"/>
                <a:gd name="connsiteX453" fmla="*/ 125668 w 372294"/>
                <a:gd name="connsiteY453" fmla="*/ 159403 h 337729"/>
                <a:gd name="connsiteX454" fmla="*/ 126302 w 372294"/>
                <a:gd name="connsiteY454" fmla="*/ 158800 h 337729"/>
                <a:gd name="connsiteX455" fmla="*/ 126927 w 372294"/>
                <a:gd name="connsiteY455" fmla="*/ 158135 h 337729"/>
                <a:gd name="connsiteX456" fmla="*/ 129275 w 372294"/>
                <a:gd name="connsiteY456" fmla="*/ 154349 h 337729"/>
                <a:gd name="connsiteX457" fmla="*/ 131426 w 372294"/>
                <a:gd name="connsiteY457" fmla="*/ 152580 h 337729"/>
                <a:gd name="connsiteX458" fmla="*/ 133507 w 372294"/>
                <a:gd name="connsiteY458" fmla="*/ 151509 h 337729"/>
                <a:gd name="connsiteX459" fmla="*/ 135791 w 372294"/>
                <a:gd name="connsiteY459" fmla="*/ 151650 h 337729"/>
                <a:gd name="connsiteX460" fmla="*/ 137724 w 372294"/>
                <a:gd name="connsiteY460" fmla="*/ 153112 h 337729"/>
                <a:gd name="connsiteX461" fmla="*/ 141479 w 372294"/>
                <a:gd name="connsiteY461" fmla="*/ 153754 h 337729"/>
                <a:gd name="connsiteX462" fmla="*/ 145117 w 372294"/>
                <a:gd name="connsiteY462" fmla="*/ 153324 h 337729"/>
                <a:gd name="connsiteX463" fmla="*/ 148270 w 372294"/>
                <a:gd name="connsiteY463" fmla="*/ 152221 h 337729"/>
                <a:gd name="connsiteX464" fmla="*/ 149701 w 372294"/>
                <a:gd name="connsiteY464" fmla="*/ 151321 h 337729"/>
                <a:gd name="connsiteX465" fmla="*/ 151376 w 372294"/>
                <a:gd name="connsiteY465" fmla="*/ 150531 h 337729"/>
                <a:gd name="connsiteX466" fmla="*/ 151282 w 372294"/>
                <a:gd name="connsiteY466" fmla="*/ 149623 h 337729"/>
                <a:gd name="connsiteX467" fmla="*/ 149381 w 372294"/>
                <a:gd name="connsiteY467" fmla="*/ 148841 h 337729"/>
                <a:gd name="connsiteX468" fmla="*/ 148293 w 372294"/>
                <a:gd name="connsiteY468" fmla="*/ 147730 h 337729"/>
                <a:gd name="connsiteX469" fmla="*/ 147871 w 372294"/>
                <a:gd name="connsiteY469" fmla="*/ 146369 h 337729"/>
                <a:gd name="connsiteX470" fmla="*/ 148935 w 372294"/>
                <a:gd name="connsiteY470" fmla="*/ 145539 h 337729"/>
                <a:gd name="connsiteX471" fmla="*/ 151423 w 372294"/>
                <a:gd name="connsiteY471" fmla="*/ 145297 h 337729"/>
                <a:gd name="connsiteX472" fmla="*/ 157509 w 372294"/>
                <a:gd name="connsiteY472" fmla="*/ 141972 h 337729"/>
                <a:gd name="connsiteX473" fmla="*/ 159989 w 372294"/>
                <a:gd name="connsiteY473" fmla="*/ 139781 h 337729"/>
                <a:gd name="connsiteX474" fmla="*/ 160662 w 372294"/>
                <a:gd name="connsiteY474" fmla="*/ 138756 h 337729"/>
                <a:gd name="connsiteX475" fmla="*/ 161836 w 372294"/>
                <a:gd name="connsiteY475" fmla="*/ 138647 h 337729"/>
                <a:gd name="connsiteX476" fmla="*/ 164151 w 372294"/>
                <a:gd name="connsiteY476" fmla="*/ 139664 h 337729"/>
                <a:gd name="connsiteX477" fmla="*/ 166866 w 372294"/>
                <a:gd name="connsiteY477" fmla="*/ 140000 h 337729"/>
                <a:gd name="connsiteX478" fmla="*/ 168564 w 372294"/>
                <a:gd name="connsiteY478" fmla="*/ 138983 h 337729"/>
                <a:gd name="connsiteX479" fmla="*/ 170254 w 372294"/>
                <a:gd name="connsiteY479" fmla="*/ 138756 h 337729"/>
                <a:gd name="connsiteX480" fmla="*/ 171912 w 372294"/>
                <a:gd name="connsiteY480" fmla="*/ 139867 h 337729"/>
                <a:gd name="connsiteX481" fmla="*/ 172804 w 372294"/>
                <a:gd name="connsiteY481" fmla="*/ 141197 h 337729"/>
                <a:gd name="connsiteX482" fmla="*/ 174306 w 372294"/>
                <a:gd name="connsiteY482" fmla="*/ 142778 h 337729"/>
                <a:gd name="connsiteX483" fmla="*/ 176207 w 372294"/>
                <a:gd name="connsiteY483" fmla="*/ 143090 h 337729"/>
                <a:gd name="connsiteX484" fmla="*/ 178500 w 372294"/>
                <a:gd name="connsiteY484" fmla="*/ 142246 h 337729"/>
                <a:gd name="connsiteX485" fmla="*/ 180909 w 372294"/>
                <a:gd name="connsiteY485" fmla="*/ 140415 h 337729"/>
                <a:gd name="connsiteX486" fmla="*/ 183194 w 372294"/>
                <a:gd name="connsiteY486" fmla="*/ 137849 h 337729"/>
                <a:gd name="connsiteX487" fmla="*/ 185220 w 372294"/>
                <a:gd name="connsiteY487" fmla="*/ 135314 h 337729"/>
                <a:gd name="connsiteX488" fmla="*/ 184719 w 372294"/>
                <a:gd name="connsiteY488" fmla="*/ 127256 h 337729"/>
                <a:gd name="connsiteX489" fmla="*/ 184383 w 372294"/>
                <a:gd name="connsiteY489" fmla="*/ 122491 h 337729"/>
                <a:gd name="connsiteX490" fmla="*/ 185455 w 372294"/>
                <a:gd name="connsiteY490" fmla="*/ 119972 h 337729"/>
                <a:gd name="connsiteX491" fmla="*/ 186980 w 372294"/>
                <a:gd name="connsiteY491" fmla="*/ 118431 h 337729"/>
                <a:gd name="connsiteX492" fmla="*/ 187990 w 372294"/>
                <a:gd name="connsiteY492" fmla="*/ 116029 h 337729"/>
                <a:gd name="connsiteX493" fmla="*/ 187966 w 372294"/>
                <a:gd name="connsiteY493" fmla="*/ 113909 h 337729"/>
                <a:gd name="connsiteX494" fmla="*/ 189038 w 372294"/>
                <a:gd name="connsiteY494" fmla="*/ 112125 h 337729"/>
                <a:gd name="connsiteX495" fmla="*/ 190102 w 372294"/>
                <a:gd name="connsiteY495" fmla="*/ 107251 h 337729"/>
                <a:gd name="connsiteX496" fmla="*/ 191549 w 372294"/>
                <a:gd name="connsiteY496" fmla="*/ 106101 h 337729"/>
                <a:gd name="connsiteX497" fmla="*/ 194538 w 372294"/>
                <a:gd name="connsiteY497" fmla="*/ 105303 h 337729"/>
                <a:gd name="connsiteX498" fmla="*/ 199294 w 372294"/>
                <a:gd name="connsiteY498" fmla="*/ 104842 h 337729"/>
                <a:gd name="connsiteX499" fmla="*/ 203026 w 372294"/>
                <a:gd name="connsiteY499" fmla="*/ 102612 h 337729"/>
                <a:gd name="connsiteX500" fmla="*/ 206781 w 372294"/>
                <a:gd name="connsiteY500" fmla="*/ 100234 h 337729"/>
                <a:gd name="connsiteX501" fmla="*/ 207282 w 372294"/>
                <a:gd name="connsiteY501" fmla="*/ 98137 h 337729"/>
                <a:gd name="connsiteX502" fmla="*/ 205874 w 372294"/>
                <a:gd name="connsiteY502" fmla="*/ 95900 h 337729"/>
                <a:gd name="connsiteX503" fmla="*/ 203988 w 372294"/>
                <a:gd name="connsiteY503" fmla="*/ 91550 h 337729"/>
                <a:gd name="connsiteX504" fmla="*/ 202290 w 372294"/>
                <a:gd name="connsiteY504" fmla="*/ 88945 h 337729"/>
                <a:gd name="connsiteX505" fmla="*/ 198144 w 372294"/>
                <a:gd name="connsiteY505" fmla="*/ 84266 h 337729"/>
                <a:gd name="connsiteX506" fmla="*/ 198621 w 372294"/>
                <a:gd name="connsiteY506" fmla="*/ 81379 h 337729"/>
                <a:gd name="connsiteX507" fmla="*/ 200930 w 372294"/>
                <a:gd name="connsiteY507" fmla="*/ 80198 h 337729"/>
                <a:gd name="connsiteX508" fmla="*/ 206609 w 372294"/>
                <a:gd name="connsiteY508" fmla="*/ 82201 h 337729"/>
                <a:gd name="connsiteX509" fmla="*/ 208190 w 372294"/>
                <a:gd name="connsiteY509" fmla="*/ 82592 h 337729"/>
                <a:gd name="connsiteX510" fmla="*/ 210169 w 372294"/>
                <a:gd name="connsiteY510" fmla="*/ 82874 h 337729"/>
                <a:gd name="connsiteX511" fmla="*/ 215403 w 372294"/>
                <a:gd name="connsiteY511" fmla="*/ 82827 h 337729"/>
                <a:gd name="connsiteX512" fmla="*/ 219675 w 372294"/>
                <a:gd name="connsiteY512" fmla="*/ 82044 h 337729"/>
                <a:gd name="connsiteX513" fmla="*/ 224134 w 372294"/>
                <a:gd name="connsiteY513" fmla="*/ 80261 h 337729"/>
                <a:gd name="connsiteX514" fmla="*/ 225010 w 372294"/>
                <a:gd name="connsiteY514" fmla="*/ 78399 h 337729"/>
                <a:gd name="connsiteX515" fmla="*/ 224955 w 372294"/>
                <a:gd name="connsiteY515" fmla="*/ 76185 h 337729"/>
                <a:gd name="connsiteX516" fmla="*/ 225034 w 372294"/>
                <a:gd name="connsiteY516" fmla="*/ 74354 h 337729"/>
                <a:gd name="connsiteX517" fmla="*/ 225104 w 372294"/>
                <a:gd name="connsiteY517" fmla="*/ 71811 h 337729"/>
                <a:gd name="connsiteX518" fmla="*/ 223500 w 372294"/>
                <a:gd name="connsiteY518" fmla="*/ 70176 h 337729"/>
                <a:gd name="connsiteX519" fmla="*/ 222530 w 372294"/>
                <a:gd name="connsiteY519" fmla="*/ 68713 h 337729"/>
                <a:gd name="connsiteX520" fmla="*/ 222241 w 372294"/>
                <a:gd name="connsiteY520" fmla="*/ 67540 h 337729"/>
                <a:gd name="connsiteX521" fmla="*/ 223359 w 372294"/>
                <a:gd name="connsiteY521" fmla="*/ 66898 h 337729"/>
                <a:gd name="connsiteX522" fmla="*/ 224447 w 372294"/>
                <a:gd name="connsiteY522" fmla="*/ 65701 h 337729"/>
                <a:gd name="connsiteX523" fmla="*/ 225487 w 372294"/>
                <a:gd name="connsiteY523" fmla="*/ 63526 h 337729"/>
                <a:gd name="connsiteX524" fmla="*/ 227959 w 372294"/>
                <a:gd name="connsiteY524" fmla="*/ 60921 h 337729"/>
                <a:gd name="connsiteX525" fmla="*/ 229454 w 372294"/>
                <a:gd name="connsiteY525" fmla="*/ 58574 h 337729"/>
                <a:gd name="connsiteX526" fmla="*/ 230862 w 372294"/>
                <a:gd name="connsiteY526" fmla="*/ 57463 h 337729"/>
                <a:gd name="connsiteX527" fmla="*/ 232990 w 372294"/>
                <a:gd name="connsiteY527" fmla="*/ 55930 h 337729"/>
                <a:gd name="connsiteX528" fmla="*/ 234351 w 372294"/>
                <a:gd name="connsiteY528" fmla="*/ 53684 h 337729"/>
                <a:gd name="connsiteX529" fmla="*/ 234977 w 372294"/>
                <a:gd name="connsiteY529" fmla="*/ 52339 h 337729"/>
                <a:gd name="connsiteX530" fmla="*/ 236205 w 372294"/>
                <a:gd name="connsiteY530" fmla="*/ 51024 h 337729"/>
                <a:gd name="connsiteX531" fmla="*/ 236620 w 372294"/>
                <a:gd name="connsiteY531" fmla="*/ 50164 h 337729"/>
                <a:gd name="connsiteX532" fmla="*/ 236284 w 372294"/>
                <a:gd name="connsiteY532" fmla="*/ 49389 h 337729"/>
                <a:gd name="connsiteX533" fmla="*/ 235673 w 372294"/>
                <a:gd name="connsiteY533" fmla="*/ 48419 h 337729"/>
                <a:gd name="connsiteX534" fmla="*/ 234977 w 372294"/>
                <a:gd name="connsiteY534" fmla="*/ 47324 h 337729"/>
                <a:gd name="connsiteX535" fmla="*/ 234977 w 372294"/>
                <a:gd name="connsiteY535" fmla="*/ 46260 h 337729"/>
                <a:gd name="connsiteX536" fmla="*/ 235556 w 372294"/>
                <a:gd name="connsiteY536" fmla="*/ 45141 h 337729"/>
                <a:gd name="connsiteX537" fmla="*/ 236189 w 372294"/>
                <a:gd name="connsiteY537" fmla="*/ 44132 h 337729"/>
                <a:gd name="connsiteX538" fmla="*/ 235892 w 372294"/>
                <a:gd name="connsiteY538" fmla="*/ 42716 h 337729"/>
                <a:gd name="connsiteX539" fmla="*/ 235556 w 372294"/>
                <a:gd name="connsiteY539" fmla="*/ 40408 h 337729"/>
                <a:gd name="connsiteX540" fmla="*/ 234398 w 372294"/>
                <a:gd name="connsiteY540" fmla="*/ 39047 h 337729"/>
                <a:gd name="connsiteX541" fmla="*/ 233616 w 372294"/>
                <a:gd name="connsiteY541" fmla="*/ 35894 h 337729"/>
                <a:gd name="connsiteX542" fmla="*/ 232388 w 372294"/>
                <a:gd name="connsiteY542" fmla="*/ 32686 h 337729"/>
                <a:gd name="connsiteX543" fmla="*/ 231730 w 372294"/>
                <a:gd name="connsiteY543" fmla="*/ 31435 h 337729"/>
                <a:gd name="connsiteX544" fmla="*/ 230525 w 372294"/>
                <a:gd name="connsiteY544" fmla="*/ 29854 h 337729"/>
                <a:gd name="connsiteX545" fmla="*/ 227834 w 372294"/>
                <a:gd name="connsiteY545" fmla="*/ 28180 h 337729"/>
                <a:gd name="connsiteX546" fmla="*/ 227060 w 372294"/>
                <a:gd name="connsiteY546" fmla="*/ 27061 h 337729"/>
                <a:gd name="connsiteX547" fmla="*/ 228108 w 372294"/>
                <a:gd name="connsiteY547" fmla="*/ 24902 h 337729"/>
                <a:gd name="connsiteX548" fmla="*/ 229868 w 372294"/>
                <a:gd name="connsiteY548" fmla="*/ 23564 h 337729"/>
                <a:gd name="connsiteX549" fmla="*/ 233177 w 372294"/>
                <a:gd name="connsiteY549" fmla="*/ 20255 h 337729"/>
                <a:gd name="connsiteX550" fmla="*/ 234985 w 372294"/>
                <a:gd name="connsiteY550" fmla="*/ 17970 h 337729"/>
                <a:gd name="connsiteX551" fmla="*/ 236620 w 372294"/>
                <a:gd name="connsiteY551" fmla="*/ 16374 h 337729"/>
                <a:gd name="connsiteX552" fmla="*/ 238732 w 372294"/>
                <a:gd name="connsiteY552" fmla="*/ 16640 h 337729"/>
                <a:gd name="connsiteX553" fmla="*/ 239968 w 372294"/>
                <a:gd name="connsiteY553" fmla="*/ 16499 h 337729"/>
                <a:gd name="connsiteX554" fmla="*/ 241056 w 372294"/>
                <a:gd name="connsiteY554" fmla="*/ 15021 h 337729"/>
                <a:gd name="connsiteX555" fmla="*/ 243215 w 372294"/>
                <a:gd name="connsiteY555" fmla="*/ 13714 h 337729"/>
                <a:gd name="connsiteX556" fmla="*/ 247057 w 372294"/>
                <a:gd name="connsiteY556" fmla="*/ 11007 h 337729"/>
                <a:gd name="connsiteX557" fmla="*/ 248402 w 372294"/>
                <a:gd name="connsiteY557" fmla="*/ 9177 h 337729"/>
                <a:gd name="connsiteX558" fmla="*/ 250444 w 372294"/>
                <a:gd name="connsiteY558" fmla="*/ 8254 h 337729"/>
                <a:gd name="connsiteX559" fmla="*/ 252141 w 372294"/>
                <a:gd name="connsiteY559" fmla="*/ 8042 h 337729"/>
                <a:gd name="connsiteX560" fmla="*/ 254426 w 372294"/>
                <a:gd name="connsiteY560" fmla="*/ 7401 h 337729"/>
                <a:gd name="connsiteX561" fmla="*/ 256624 w 372294"/>
                <a:gd name="connsiteY561" fmla="*/ 6415 h 337729"/>
                <a:gd name="connsiteX562" fmla="*/ 258635 w 372294"/>
                <a:gd name="connsiteY562" fmla="*/ 5664 h 337729"/>
                <a:gd name="connsiteX563" fmla="*/ 261780 w 372294"/>
                <a:gd name="connsiteY563" fmla="*/ 5508 h 337729"/>
                <a:gd name="connsiteX564" fmla="*/ 266779 w 372294"/>
                <a:gd name="connsiteY564" fmla="*/ 5062 h 337729"/>
                <a:gd name="connsiteX565" fmla="*/ 269471 w 372294"/>
                <a:gd name="connsiteY565" fmla="*/ 4592 h 337729"/>
                <a:gd name="connsiteX566" fmla="*/ 275940 w 372294"/>
                <a:gd name="connsiteY566" fmla="*/ 4232 h 337729"/>
                <a:gd name="connsiteX567" fmla="*/ 282982 w 372294"/>
                <a:gd name="connsiteY567" fmla="*/ 4068 h 337729"/>
                <a:gd name="connsiteX568" fmla="*/ 283795 w 372294"/>
                <a:gd name="connsiteY568" fmla="*/ 4053 h 337729"/>
                <a:gd name="connsiteX569" fmla="*/ 286847 w 372294"/>
                <a:gd name="connsiteY569" fmla="*/ 5023 h 337729"/>
                <a:gd name="connsiteX570" fmla="*/ 288912 w 372294"/>
                <a:gd name="connsiteY570" fmla="*/ 5836 h 337729"/>
                <a:gd name="connsiteX571" fmla="*/ 289725 w 372294"/>
                <a:gd name="connsiteY571" fmla="*/ 5766 h 337729"/>
                <a:gd name="connsiteX572" fmla="*/ 293144 w 372294"/>
                <a:gd name="connsiteY572" fmla="*/ 3826 h 337729"/>
                <a:gd name="connsiteX573" fmla="*/ 298339 w 372294"/>
                <a:gd name="connsiteY573" fmla="*/ 1447 h 337729"/>
                <a:gd name="connsiteX574" fmla="*/ 300756 w 372294"/>
                <a:gd name="connsiteY574" fmla="*/ 391 h 337729"/>
                <a:gd name="connsiteX575" fmla="*/ 302055 w 372294"/>
                <a:gd name="connsiteY575" fmla="*/ 0 h 337729"/>
                <a:gd name="connsiteX576" fmla="*/ 304066 w 372294"/>
                <a:gd name="connsiteY576" fmla="*/ 23 h 337729"/>
                <a:gd name="connsiteX577" fmla="*/ 305685 w 372294"/>
                <a:gd name="connsiteY577" fmla="*/ 649 h 337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</a:cxnLst>
              <a:rect l="l" t="t" r="r" b="b"/>
              <a:pathLst>
                <a:path w="372294" h="337729">
                  <a:moveTo>
                    <a:pt x="307336" y="1572"/>
                  </a:moveTo>
                  <a:lnTo>
                    <a:pt x="308392" y="2300"/>
                  </a:lnTo>
                  <a:lnTo>
                    <a:pt x="309707" y="1870"/>
                  </a:lnTo>
                  <a:lnTo>
                    <a:pt x="312014" y="1353"/>
                  </a:lnTo>
                  <a:lnTo>
                    <a:pt x="314017" y="1737"/>
                  </a:lnTo>
                  <a:lnTo>
                    <a:pt x="318437" y="3372"/>
                  </a:lnTo>
                  <a:lnTo>
                    <a:pt x="319102" y="4186"/>
                  </a:lnTo>
                  <a:lnTo>
                    <a:pt x="320143" y="8152"/>
                  </a:lnTo>
                  <a:lnTo>
                    <a:pt x="320933" y="8512"/>
                  </a:lnTo>
                  <a:lnTo>
                    <a:pt x="323421" y="7581"/>
                  </a:lnTo>
                  <a:lnTo>
                    <a:pt x="325479" y="8050"/>
                  </a:lnTo>
                  <a:lnTo>
                    <a:pt x="327786" y="9333"/>
                  </a:lnTo>
                  <a:lnTo>
                    <a:pt x="329273" y="10569"/>
                  </a:lnTo>
                  <a:lnTo>
                    <a:pt x="330259" y="11899"/>
                  </a:lnTo>
                  <a:lnTo>
                    <a:pt x="331315" y="14059"/>
                  </a:lnTo>
                  <a:lnTo>
                    <a:pt x="331721" y="15780"/>
                  </a:lnTo>
                  <a:lnTo>
                    <a:pt x="332222" y="17837"/>
                  </a:lnTo>
                  <a:lnTo>
                    <a:pt x="332089" y="23627"/>
                  </a:lnTo>
                  <a:lnTo>
                    <a:pt x="331338" y="24573"/>
                  </a:lnTo>
                  <a:lnTo>
                    <a:pt x="330697" y="25802"/>
                  </a:lnTo>
                  <a:lnTo>
                    <a:pt x="330853" y="26873"/>
                  </a:lnTo>
                  <a:lnTo>
                    <a:pt x="331581" y="27718"/>
                  </a:lnTo>
                  <a:lnTo>
                    <a:pt x="333013" y="28297"/>
                  </a:lnTo>
                  <a:lnTo>
                    <a:pt x="334335" y="28657"/>
                  </a:lnTo>
                  <a:lnTo>
                    <a:pt x="335047" y="29573"/>
                  </a:lnTo>
                  <a:lnTo>
                    <a:pt x="336025" y="32811"/>
                  </a:lnTo>
                  <a:lnTo>
                    <a:pt x="336682" y="33312"/>
                  </a:lnTo>
                  <a:lnTo>
                    <a:pt x="338309" y="33296"/>
                  </a:lnTo>
                  <a:lnTo>
                    <a:pt x="341251" y="32592"/>
                  </a:lnTo>
                  <a:lnTo>
                    <a:pt x="343801" y="31481"/>
                  </a:lnTo>
                  <a:lnTo>
                    <a:pt x="344889" y="31247"/>
                  </a:lnTo>
                  <a:lnTo>
                    <a:pt x="345155" y="34321"/>
                  </a:lnTo>
                  <a:lnTo>
                    <a:pt x="346656" y="35495"/>
                  </a:lnTo>
                  <a:lnTo>
                    <a:pt x="348753" y="36864"/>
                  </a:lnTo>
                  <a:lnTo>
                    <a:pt x="349622" y="37318"/>
                  </a:lnTo>
                  <a:lnTo>
                    <a:pt x="352078" y="38617"/>
                  </a:lnTo>
                  <a:lnTo>
                    <a:pt x="356717" y="40267"/>
                  </a:lnTo>
                  <a:lnTo>
                    <a:pt x="361216" y="41449"/>
                  </a:lnTo>
                  <a:lnTo>
                    <a:pt x="364549" y="42325"/>
                  </a:lnTo>
                  <a:lnTo>
                    <a:pt x="366160" y="42379"/>
                  </a:lnTo>
                  <a:lnTo>
                    <a:pt x="367310" y="42419"/>
                  </a:lnTo>
                  <a:lnTo>
                    <a:pt x="370635" y="42184"/>
                  </a:lnTo>
                  <a:lnTo>
                    <a:pt x="372294" y="41777"/>
                  </a:lnTo>
                  <a:lnTo>
                    <a:pt x="370041" y="43185"/>
                  </a:lnTo>
                  <a:lnTo>
                    <a:pt x="367287" y="44922"/>
                  </a:lnTo>
                  <a:lnTo>
                    <a:pt x="364032" y="46956"/>
                  </a:lnTo>
                  <a:lnTo>
                    <a:pt x="361169" y="48756"/>
                  </a:lnTo>
                  <a:lnTo>
                    <a:pt x="358431" y="50469"/>
                  </a:lnTo>
                  <a:lnTo>
                    <a:pt x="355810" y="52112"/>
                  </a:lnTo>
                  <a:lnTo>
                    <a:pt x="355411" y="53387"/>
                  </a:lnTo>
                  <a:lnTo>
                    <a:pt x="354762" y="55257"/>
                  </a:lnTo>
                  <a:lnTo>
                    <a:pt x="352360" y="56681"/>
                  </a:lnTo>
                  <a:lnTo>
                    <a:pt x="349966" y="57706"/>
                  </a:lnTo>
                  <a:lnTo>
                    <a:pt x="349411" y="58308"/>
                  </a:lnTo>
                  <a:lnTo>
                    <a:pt x="349231" y="59114"/>
                  </a:lnTo>
                  <a:lnTo>
                    <a:pt x="348073" y="60725"/>
                  </a:lnTo>
                  <a:lnTo>
                    <a:pt x="345835" y="62087"/>
                  </a:lnTo>
                  <a:lnTo>
                    <a:pt x="343981" y="61954"/>
                  </a:lnTo>
                  <a:lnTo>
                    <a:pt x="342807" y="61547"/>
                  </a:lnTo>
                  <a:lnTo>
                    <a:pt x="336572" y="63894"/>
                  </a:lnTo>
                  <a:lnTo>
                    <a:pt x="333677" y="63839"/>
                  </a:lnTo>
                  <a:lnTo>
                    <a:pt x="331424" y="65357"/>
                  </a:lnTo>
                  <a:lnTo>
                    <a:pt x="329750" y="66749"/>
                  </a:lnTo>
                  <a:lnTo>
                    <a:pt x="326402" y="68267"/>
                  </a:lnTo>
                  <a:lnTo>
                    <a:pt x="324125" y="68275"/>
                  </a:lnTo>
                  <a:lnTo>
                    <a:pt x="320761" y="67375"/>
                  </a:lnTo>
                  <a:lnTo>
                    <a:pt x="316622" y="65654"/>
                  </a:lnTo>
                  <a:lnTo>
                    <a:pt x="314948" y="64661"/>
                  </a:lnTo>
                  <a:lnTo>
                    <a:pt x="313431" y="64715"/>
                  </a:lnTo>
                  <a:lnTo>
                    <a:pt x="309769" y="64481"/>
                  </a:lnTo>
                  <a:lnTo>
                    <a:pt x="306186" y="63628"/>
                  </a:lnTo>
                  <a:lnTo>
                    <a:pt x="301914" y="62619"/>
                  </a:lnTo>
                  <a:lnTo>
                    <a:pt x="299802" y="62189"/>
                  </a:lnTo>
                  <a:lnTo>
                    <a:pt x="295468" y="61297"/>
                  </a:lnTo>
                  <a:lnTo>
                    <a:pt x="292643" y="62486"/>
                  </a:lnTo>
                  <a:lnTo>
                    <a:pt x="290093" y="63550"/>
                  </a:lnTo>
                  <a:lnTo>
                    <a:pt x="288020" y="64277"/>
                  </a:lnTo>
                  <a:lnTo>
                    <a:pt x="286306" y="67579"/>
                  </a:lnTo>
                  <a:lnTo>
                    <a:pt x="285579" y="68744"/>
                  </a:lnTo>
                  <a:lnTo>
                    <a:pt x="284750" y="70403"/>
                  </a:lnTo>
                  <a:lnTo>
                    <a:pt x="284359" y="71577"/>
                  </a:lnTo>
                  <a:lnTo>
                    <a:pt x="284703" y="72977"/>
                  </a:lnTo>
                  <a:lnTo>
                    <a:pt x="287214" y="73963"/>
                  </a:lnTo>
                  <a:lnTo>
                    <a:pt x="288262" y="75324"/>
                  </a:lnTo>
                  <a:lnTo>
                    <a:pt x="288419" y="76521"/>
                  </a:lnTo>
                  <a:lnTo>
                    <a:pt x="287511" y="77749"/>
                  </a:lnTo>
                  <a:lnTo>
                    <a:pt x="286752" y="78719"/>
                  </a:lnTo>
                  <a:lnTo>
                    <a:pt x="286761" y="79572"/>
                  </a:lnTo>
                  <a:lnTo>
                    <a:pt x="287167" y="80433"/>
                  </a:lnTo>
                  <a:lnTo>
                    <a:pt x="287770" y="81074"/>
                  </a:lnTo>
                  <a:lnTo>
                    <a:pt x="291337" y="81473"/>
                  </a:lnTo>
                  <a:lnTo>
                    <a:pt x="293457" y="81481"/>
                  </a:lnTo>
                  <a:lnTo>
                    <a:pt x="294279" y="81825"/>
                  </a:lnTo>
                  <a:lnTo>
                    <a:pt x="294381" y="82991"/>
                  </a:lnTo>
                  <a:lnTo>
                    <a:pt x="293598" y="84556"/>
                  </a:lnTo>
                  <a:lnTo>
                    <a:pt x="290594" y="85815"/>
                  </a:lnTo>
                  <a:lnTo>
                    <a:pt x="288896" y="87145"/>
                  </a:lnTo>
                  <a:lnTo>
                    <a:pt x="288348" y="88905"/>
                  </a:lnTo>
                  <a:lnTo>
                    <a:pt x="288372" y="90306"/>
                  </a:lnTo>
                  <a:lnTo>
                    <a:pt x="288959" y="91237"/>
                  </a:lnTo>
                  <a:lnTo>
                    <a:pt x="290398" y="92309"/>
                  </a:lnTo>
                  <a:lnTo>
                    <a:pt x="291751" y="93529"/>
                  </a:lnTo>
                  <a:lnTo>
                    <a:pt x="292166" y="94523"/>
                  </a:lnTo>
                  <a:lnTo>
                    <a:pt x="291994" y="95884"/>
                  </a:lnTo>
                  <a:lnTo>
                    <a:pt x="291454" y="97746"/>
                  </a:lnTo>
                  <a:lnTo>
                    <a:pt x="289976" y="99913"/>
                  </a:lnTo>
                  <a:lnTo>
                    <a:pt x="288740" y="101454"/>
                  </a:lnTo>
                  <a:lnTo>
                    <a:pt x="288653" y="102002"/>
                  </a:lnTo>
                  <a:lnTo>
                    <a:pt x="288959" y="102831"/>
                  </a:lnTo>
                  <a:lnTo>
                    <a:pt x="289952" y="104036"/>
                  </a:lnTo>
                  <a:lnTo>
                    <a:pt x="291642" y="105812"/>
                  </a:lnTo>
                  <a:lnTo>
                    <a:pt x="293746" y="107243"/>
                  </a:lnTo>
                  <a:lnTo>
                    <a:pt x="295100" y="107643"/>
                  </a:lnTo>
                  <a:lnTo>
                    <a:pt x="295530" y="107995"/>
                  </a:lnTo>
                  <a:lnTo>
                    <a:pt x="295953" y="109653"/>
                  </a:lnTo>
                  <a:lnTo>
                    <a:pt x="296117" y="111398"/>
                  </a:lnTo>
                  <a:lnTo>
                    <a:pt x="295577" y="112712"/>
                  </a:lnTo>
                  <a:lnTo>
                    <a:pt x="296657" y="113792"/>
                  </a:lnTo>
                  <a:lnTo>
                    <a:pt x="299481" y="113737"/>
                  </a:lnTo>
                  <a:lnTo>
                    <a:pt x="301781" y="114199"/>
                  </a:lnTo>
                  <a:lnTo>
                    <a:pt x="302751" y="113737"/>
                  </a:lnTo>
                  <a:lnTo>
                    <a:pt x="303432" y="114081"/>
                  </a:lnTo>
                  <a:lnTo>
                    <a:pt x="303002" y="117977"/>
                  </a:lnTo>
                  <a:lnTo>
                    <a:pt x="303315" y="120277"/>
                  </a:lnTo>
                  <a:lnTo>
                    <a:pt x="303933" y="120927"/>
                  </a:lnTo>
                  <a:lnTo>
                    <a:pt x="306194" y="121866"/>
                  </a:lnTo>
                  <a:lnTo>
                    <a:pt x="310544" y="121748"/>
                  </a:lnTo>
                  <a:lnTo>
                    <a:pt x="313117" y="122836"/>
                  </a:lnTo>
                  <a:lnTo>
                    <a:pt x="315958" y="124080"/>
                  </a:lnTo>
                  <a:lnTo>
                    <a:pt x="317467" y="125456"/>
                  </a:lnTo>
                  <a:lnTo>
                    <a:pt x="318148" y="126481"/>
                  </a:lnTo>
                  <a:lnTo>
                    <a:pt x="317960" y="128132"/>
                  </a:lnTo>
                  <a:lnTo>
                    <a:pt x="316403" y="130065"/>
                  </a:lnTo>
                  <a:lnTo>
                    <a:pt x="313876" y="130988"/>
                  </a:lnTo>
                  <a:lnTo>
                    <a:pt x="312398" y="131387"/>
                  </a:lnTo>
                  <a:lnTo>
                    <a:pt x="305106" y="135001"/>
                  </a:lnTo>
                  <a:lnTo>
                    <a:pt x="302830" y="136527"/>
                  </a:lnTo>
                  <a:lnTo>
                    <a:pt x="301061" y="138357"/>
                  </a:lnTo>
                  <a:lnTo>
                    <a:pt x="300412" y="139734"/>
                  </a:lnTo>
                  <a:lnTo>
                    <a:pt x="300068" y="141072"/>
                  </a:lnTo>
                  <a:lnTo>
                    <a:pt x="301648" y="145923"/>
                  </a:lnTo>
                  <a:lnTo>
                    <a:pt x="301914" y="147425"/>
                  </a:lnTo>
                  <a:lnTo>
                    <a:pt x="300616" y="152643"/>
                  </a:lnTo>
                  <a:lnTo>
                    <a:pt x="300232" y="154575"/>
                  </a:lnTo>
                  <a:lnTo>
                    <a:pt x="300725" y="155929"/>
                  </a:lnTo>
                  <a:lnTo>
                    <a:pt x="302274" y="156430"/>
                  </a:lnTo>
                  <a:lnTo>
                    <a:pt x="302610" y="157564"/>
                  </a:lnTo>
                  <a:lnTo>
                    <a:pt x="302759" y="158432"/>
                  </a:lnTo>
                  <a:lnTo>
                    <a:pt x="300068" y="160341"/>
                  </a:lnTo>
                  <a:lnTo>
                    <a:pt x="297220" y="162031"/>
                  </a:lnTo>
                  <a:lnTo>
                    <a:pt x="296321" y="162023"/>
                  </a:lnTo>
                  <a:lnTo>
                    <a:pt x="293598" y="165192"/>
                  </a:lnTo>
                  <a:lnTo>
                    <a:pt x="289068" y="171521"/>
                  </a:lnTo>
                  <a:lnTo>
                    <a:pt x="286659" y="173665"/>
                  </a:lnTo>
                  <a:lnTo>
                    <a:pt x="286486" y="174705"/>
                  </a:lnTo>
                  <a:lnTo>
                    <a:pt x="286299" y="175769"/>
                  </a:lnTo>
                  <a:lnTo>
                    <a:pt x="287214" y="177553"/>
                  </a:lnTo>
                  <a:lnTo>
                    <a:pt x="287402" y="179063"/>
                  </a:lnTo>
                  <a:lnTo>
                    <a:pt x="286385" y="180573"/>
                  </a:lnTo>
                  <a:lnTo>
                    <a:pt x="284679" y="182317"/>
                  </a:lnTo>
                  <a:lnTo>
                    <a:pt x="281362" y="183827"/>
                  </a:lnTo>
                  <a:lnTo>
                    <a:pt x="277177" y="185384"/>
                  </a:lnTo>
                  <a:lnTo>
                    <a:pt x="275299" y="186323"/>
                  </a:lnTo>
                  <a:lnTo>
                    <a:pt x="273883" y="190391"/>
                  </a:lnTo>
                  <a:lnTo>
                    <a:pt x="272576" y="194467"/>
                  </a:lnTo>
                  <a:lnTo>
                    <a:pt x="271990" y="195977"/>
                  </a:lnTo>
                  <a:lnTo>
                    <a:pt x="269737" y="200663"/>
                  </a:lnTo>
                  <a:lnTo>
                    <a:pt x="265793" y="207548"/>
                  </a:lnTo>
                  <a:lnTo>
                    <a:pt x="264792" y="209050"/>
                  </a:lnTo>
                  <a:lnTo>
                    <a:pt x="258690" y="212359"/>
                  </a:lnTo>
                  <a:lnTo>
                    <a:pt x="252470" y="215958"/>
                  </a:lnTo>
                  <a:lnTo>
                    <a:pt x="251367" y="217319"/>
                  </a:lnTo>
                  <a:lnTo>
                    <a:pt x="250092" y="220589"/>
                  </a:lnTo>
                  <a:lnTo>
                    <a:pt x="248895" y="224173"/>
                  </a:lnTo>
                  <a:lnTo>
                    <a:pt x="247776" y="226043"/>
                  </a:lnTo>
                  <a:lnTo>
                    <a:pt x="243818" y="230236"/>
                  </a:lnTo>
                  <a:lnTo>
                    <a:pt x="242519" y="233451"/>
                  </a:lnTo>
                  <a:lnTo>
                    <a:pt x="242104" y="235548"/>
                  </a:lnTo>
                  <a:lnTo>
                    <a:pt x="238740" y="236721"/>
                  </a:lnTo>
                  <a:lnTo>
                    <a:pt x="234922" y="237840"/>
                  </a:lnTo>
                  <a:lnTo>
                    <a:pt x="229367" y="238200"/>
                  </a:lnTo>
                  <a:lnTo>
                    <a:pt x="227060" y="238787"/>
                  </a:lnTo>
                  <a:lnTo>
                    <a:pt x="220253" y="241674"/>
                  </a:lnTo>
                  <a:lnTo>
                    <a:pt x="218563" y="241799"/>
                  </a:lnTo>
                  <a:lnTo>
                    <a:pt x="217234" y="241322"/>
                  </a:lnTo>
                  <a:lnTo>
                    <a:pt x="216232" y="240336"/>
                  </a:lnTo>
                  <a:lnTo>
                    <a:pt x="215301" y="238693"/>
                  </a:lnTo>
                  <a:lnTo>
                    <a:pt x="214855" y="236166"/>
                  </a:lnTo>
                  <a:lnTo>
                    <a:pt x="213541" y="235024"/>
                  </a:lnTo>
                  <a:lnTo>
                    <a:pt x="211773" y="234046"/>
                  </a:lnTo>
                  <a:lnTo>
                    <a:pt x="209911" y="234007"/>
                  </a:lnTo>
                  <a:lnTo>
                    <a:pt x="208033" y="235079"/>
                  </a:lnTo>
                  <a:lnTo>
                    <a:pt x="206414" y="236252"/>
                  </a:lnTo>
                  <a:lnTo>
                    <a:pt x="205303" y="237222"/>
                  </a:lnTo>
                  <a:lnTo>
                    <a:pt x="204223" y="238356"/>
                  </a:lnTo>
                  <a:lnTo>
                    <a:pt x="202134" y="242159"/>
                  </a:lnTo>
                  <a:lnTo>
                    <a:pt x="198762" y="247612"/>
                  </a:lnTo>
                  <a:lnTo>
                    <a:pt x="194999" y="251570"/>
                  </a:lnTo>
                  <a:lnTo>
                    <a:pt x="193607" y="252752"/>
                  </a:lnTo>
                  <a:lnTo>
                    <a:pt x="192738" y="253651"/>
                  </a:lnTo>
                  <a:lnTo>
                    <a:pt x="191557" y="254966"/>
                  </a:lnTo>
                  <a:lnTo>
                    <a:pt x="190876" y="256233"/>
                  </a:lnTo>
                  <a:lnTo>
                    <a:pt x="189946" y="260372"/>
                  </a:lnTo>
                  <a:lnTo>
                    <a:pt x="189406" y="264033"/>
                  </a:lnTo>
                  <a:lnTo>
                    <a:pt x="189656" y="264855"/>
                  </a:lnTo>
                  <a:lnTo>
                    <a:pt x="190219" y="265551"/>
                  </a:lnTo>
                  <a:lnTo>
                    <a:pt x="192277" y="266607"/>
                  </a:lnTo>
                  <a:lnTo>
                    <a:pt x="195242" y="268375"/>
                  </a:lnTo>
                  <a:lnTo>
                    <a:pt x="199099" y="269377"/>
                  </a:lnTo>
                  <a:lnTo>
                    <a:pt x="202345" y="269548"/>
                  </a:lnTo>
                  <a:lnTo>
                    <a:pt x="203566" y="270300"/>
                  </a:lnTo>
                  <a:lnTo>
                    <a:pt x="204286" y="271317"/>
                  </a:lnTo>
                  <a:lnTo>
                    <a:pt x="204489" y="272170"/>
                  </a:lnTo>
                  <a:lnTo>
                    <a:pt x="204317" y="275189"/>
                  </a:lnTo>
                  <a:lnTo>
                    <a:pt x="203949" y="278428"/>
                  </a:lnTo>
                  <a:lnTo>
                    <a:pt x="202752" y="281902"/>
                  </a:lnTo>
                  <a:lnTo>
                    <a:pt x="202768" y="283889"/>
                  </a:lnTo>
                  <a:lnTo>
                    <a:pt x="203245" y="285837"/>
                  </a:lnTo>
                  <a:lnTo>
                    <a:pt x="206852" y="290766"/>
                  </a:lnTo>
                  <a:lnTo>
                    <a:pt x="208182" y="291274"/>
                  </a:lnTo>
                  <a:lnTo>
                    <a:pt x="210888" y="291384"/>
                  </a:lnTo>
                  <a:lnTo>
                    <a:pt x="212148" y="291282"/>
                  </a:lnTo>
                  <a:lnTo>
                    <a:pt x="213549" y="290781"/>
                  </a:lnTo>
                  <a:lnTo>
                    <a:pt x="214542" y="291126"/>
                  </a:lnTo>
                  <a:lnTo>
                    <a:pt x="215285" y="291728"/>
                  </a:lnTo>
                  <a:lnTo>
                    <a:pt x="215473" y="292729"/>
                  </a:lnTo>
                  <a:lnTo>
                    <a:pt x="215356" y="297635"/>
                  </a:lnTo>
                  <a:lnTo>
                    <a:pt x="216467" y="299857"/>
                  </a:lnTo>
                  <a:lnTo>
                    <a:pt x="218618" y="302876"/>
                  </a:lnTo>
                  <a:lnTo>
                    <a:pt x="220316" y="306327"/>
                  </a:lnTo>
                  <a:lnTo>
                    <a:pt x="221920" y="310450"/>
                  </a:lnTo>
                  <a:lnTo>
                    <a:pt x="223461" y="313673"/>
                  </a:lnTo>
                  <a:lnTo>
                    <a:pt x="224056" y="315355"/>
                  </a:lnTo>
                  <a:lnTo>
                    <a:pt x="223054" y="316168"/>
                  </a:lnTo>
                  <a:lnTo>
                    <a:pt x="222483" y="317013"/>
                  </a:lnTo>
                  <a:lnTo>
                    <a:pt x="222334" y="318140"/>
                  </a:lnTo>
                  <a:lnTo>
                    <a:pt x="222546" y="319329"/>
                  </a:lnTo>
                  <a:lnTo>
                    <a:pt x="222413" y="320166"/>
                  </a:lnTo>
                  <a:lnTo>
                    <a:pt x="223140" y="321199"/>
                  </a:lnTo>
                  <a:lnTo>
                    <a:pt x="223993" y="321543"/>
                  </a:lnTo>
                  <a:lnTo>
                    <a:pt x="223970" y="322263"/>
                  </a:lnTo>
                  <a:lnTo>
                    <a:pt x="222624" y="323194"/>
                  </a:lnTo>
                  <a:lnTo>
                    <a:pt x="221427" y="323163"/>
                  </a:lnTo>
                  <a:lnTo>
                    <a:pt x="220503" y="323616"/>
                  </a:lnTo>
                  <a:lnTo>
                    <a:pt x="218720" y="325572"/>
                  </a:lnTo>
                  <a:lnTo>
                    <a:pt x="217891" y="325963"/>
                  </a:lnTo>
                  <a:lnTo>
                    <a:pt x="216772" y="326143"/>
                  </a:lnTo>
                  <a:lnTo>
                    <a:pt x="215528" y="325948"/>
                  </a:lnTo>
                  <a:lnTo>
                    <a:pt x="213760" y="325157"/>
                  </a:lnTo>
                  <a:lnTo>
                    <a:pt x="213251" y="323914"/>
                  </a:lnTo>
                  <a:lnTo>
                    <a:pt x="213447" y="322607"/>
                  </a:lnTo>
                  <a:lnTo>
                    <a:pt x="213048" y="321825"/>
                  </a:lnTo>
                  <a:lnTo>
                    <a:pt x="211780" y="321973"/>
                  </a:lnTo>
                  <a:lnTo>
                    <a:pt x="207392" y="323311"/>
                  </a:lnTo>
                  <a:lnTo>
                    <a:pt x="203206" y="324962"/>
                  </a:lnTo>
                  <a:lnTo>
                    <a:pt x="202479" y="326089"/>
                  </a:lnTo>
                  <a:lnTo>
                    <a:pt x="201508" y="327254"/>
                  </a:lnTo>
                  <a:lnTo>
                    <a:pt x="199592" y="327739"/>
                  </a:lnTo>
                  <a:lnTo>
                    <a:pt x="196760" y="327888"/>
                  </a:lnTo>
                  <a:lnTo>
                    <a:pt x="194811" y="327708"/>
                  </a:lnTo>
                  <a:lnTo>
                    <a:pt x="193012" y="326448"/>
                  </a:lnTo>
                  <a:lnTo>
                    <a:pt x="191369" y="325306"/>
                  </a:lnTo>
                  <a:lnTo>
                    <a:pt x="188827" y="325252"/>
                  </a:lnTo>
                  <a:lnTo>
                    <a:pt x="184250" y="325423"/>
                  </a:lnTo>
                  <a:lnTo>
                    <a:pt x="181715" y="325408"/>
                  </a:lnTo>
                  <a:lnTo>
                    <a:pt x="180221" y="324985"/>
                  </a:lnTo>
                  <a:lnTo>
                    <a:pt x="178750" y="325306"/>
                  </a:lnTo>
                  <a:lnTo>
                    <a:pt x="176912" y="324837"/>
                  </a:lnTo>
                  <a:lnTo>
                    <a:pt x="176090" y="325463"/>
                  </a:lnTo>
                  <a:lnTo>
                    <a:pt x="175315" y="325525"/>
                  </a:lnTo>
                  <a:lnTo>
                    <a:pt x="174697" y="324446"/>
                  </a:lnTo>
                  <a:lnTo>
                    <a:pt x="174283" y="324328"/>
                  </a:lnTo>
                  <a:lnTo>
                    <a:pt x="173798" y="324485"/>
                  </a:lnTo>
                  <a:lnTo>
                    <a:pt x="173368" y="324852"/>
                  </a:lnTo>
                  <a:lnTo>
                    <a:pt x="173117" y="325486"/>
                  </a:lnTo>
                  <a:lnTo>
                    <a:pt x="173031" y="332684"/>
                  </a:lnTo>
                  <a:lnTo>
                    <a:pt x="170011" y="332637"/>
                  </a:lnTo>
                  <a:lnTo>
                    <a:pt x="167860" y="332621"/>
                  </a:lnTo>
                  <a:lnTo>
                    <a:pt x="165497" y="333012"/>
                  </a:lnTo>
                  <a:lnTo>
                    <a:pt x="163338" y="333560"/>
                  </a:lnTo>
                  <a:lnTo>
                    <a:pt x="162274" y="334217"/>
                  </a:lnTo>
                  <a:lnTo>
                    <a:pt x="160756" y="335242"/>
                  </a:lnTo>
                  <a:lnTo>
                    <a:pt x="160396" y="336682"/>
                  </a:lnTo>
                  <a:lnTo>
                    <a:pt x="159668" y="337730"/>
                  </a:lnTo>
                  <a:lnTo>
                    <a:pt x="158620" y="336181"/>
                  </a:lnTo>
                  <a:lnTo>
                    <a:pt x="157948" y="335461"/>
                  </a:lnTo>
                  <a:lnTo>
                    <a:pt x="157165" y="335993"/>
                  </a:lnTo>
                  <a:lnTo>
                    <a:pt x="156054" y="335930"/>
                  </a:lnTo>
                  <a:lnTo>
                    <a:pt x="154052" y="334162"/>
                  </a:lnTo>
                  <a:lnTo>
                    <a:pt x="153160" y="335946"/>
                  </a:lnTo>
                  <a:lnTo>
                    <a:pt x="149850" y="336353"/>
                  </a:lnTo>
                  <a:lnTo>
                    <a:pt x="149436" y="335007"/>
                  </a:lnTo>
                  <a:lnTo>
                    <a:pt x="149357" y="333755"/>
                  </a:lnTo>
                  <a:lnTo>
                    <a:pt x="147535" y="334663"/>
                  </a:lnTo>
                  <a:lnTo>
                    <a:pt x="146228" y="333271"/>
                  </a:lnTo>
                  <a:lnTo>
                    <a:pt x="145641" y="331401"/>
                  </a:lnTo>
                  <a:lnTo>
                    <a:pt x="145140" y="330884"/>
                  </a:lnTo>
                  <a:lnTo>
                    <a:pt x="144569" y="330290"/>
                  </a:lnTo>
                  <a:lnTo>
                    <a:pt x="143193" y="329648"/>
                  </a:lnTo>
                  <a:lnTo>
                    <a:pt x="141972" y="327661"/>
                  </a:lnTo>
                  <a:lnTo>
                    <a:pt x="141855" y="325549"/>
                  </a:lnTo>
                  <a:lnTo>
                    <a:pt x="141510" y="323037"/>
                  </a:lnTo>
                  <a:lnTo>
                    <a:pt x="138944" y="313712"/>
                  </a:lnTo>
                  <a:lnTo>
                    <a:pt x="137388" y="312851"/>
                  </a:lnTo>
                  <a:lnTo>
                    <a:pt x="128649" y="311193"/>
                  </a:lnTo>
                  <a:lnTo>
                    <a:pt x="128203" y="309558"/>
                  </a:lnTo>
                  <a:lnTo>
                    <a:pt x="128805" y="305161"/>
                  </a:lnTo>
                  <a:lnTo>
                    <a:pt x="128563" y="302384"/>
                  </a:lnTo>
                  <a:lnTo>
                    <a:pt x="125731" y="298714"/>
                  </a:lnTo>
                  <a:lnTo>
                    <a:pt x="124940" y="296148"/>
                  </a:lnTo>
                  <a:lnTo>
                    <a:pt x="122633" y="293950"/>
                  </a:lnTo>
                  <a:lnTo>
                    <a:pt x="120340" y="293308"/>
                  </a:lnTo>
                  <a:lnTo>
                    <a:pt x="118024" y="293598"/>
                  </a:lnTo>
                  <a:lnTo>
                    <a:pt x="116780" y="294466"/>
                  </a:lnTo>
                  <a:lnTo>
                    <a:pt x="116100" y="295937"/>
                  </a:lnTo>
                  <a:lnTo>
                    <a:pt x="121045" y="295593"/>
                  </a:lnTo>
                  <a:lnTo>
                    <a:pt x="122155" y="296133"/>
                  </a:lnTo>
                  <a:lnTo>
                    <a:pt x="123485" y="297095"/>
                  </a:lnTo>
                  <a:lnTo>
                    <a:pt x="122069" y="297056"/>
                  </a:lnTo>
                  <a:lnTo>
                    <a:pt x="120426" y="296602"/>
                  </a:lnTo>
                  <a:lnTo>
                    <a:pt x="118369" y="296633"/>
                  </a:lnTo>
                  <a:lnTo>
                    <a:pt x="110663" y="297713"/>
                  </a:lnTo>
                  <a:lnTo>
                    <a:pt x="106187" y="299270"/>
                  </a:lnTo>
                  <a:lnTo>
                    <a:pt x="100187" y="298808"/>
                  </a:lnTo>
                  <a:lnTo>
                    <a:pt x="92614" y="300342"/>
                  </a:lnTo>
                  <a:lnTo>
                    <a:pt x="86355" y="300428"/>
                  </a:lnTo>
                  <a:lnTo>
                    <a:pt x="83773" y="303408"/>
                  </a:lnTo>
                  <a:lnTo>
                    <a:pt x="82342" y="302869"/>
                  </a:lnTo>
                  <a:lnTo>
                    <a:pt x="81246" y="302141"/>
                  </a:lnTo>
                  <a:lnTo>
                    <a:pt x="72641" y="299802"/>
                  </a:lnTo>
                  <a:lnTo>
                    <a:pt x="72046" y="298824"/>
                  </a:lnTo>
                  <a:lnTo>
                    <a:pt x="70607" y="298120"/>
                  </a:lnTo>
                  <a:lnTo>
                    <a:pt x="69026" y="299372"/>
                  </a:lnTo>
                  <a:lnTo>
                    <a:pt x="67892" y="299575"/>
                  </a:lnTo>
                  <a:lnTo>
                    <a:pt x="63174" y="298534"/>
                  </a:lnTo>
                  <a:lnTo>
                    <a:pt x="59568" y="299324"/>
                  </a:lnTo>
                  <a:lnTo>
                    <a:pt x="58230" y="300670"/>
                  </a:lnTo>
                  <a:lnTo>
                    <a:pt x="58136" y="302759"/>
                  </a:lnTo>
                  <a:lnTo>
                    <a:pt x="53630" y="302352"/>
                  </a:lnTo>
                  <a:lnTo>
                    <a:pt x="51080" y="301695"/>
                  </a:lnTo>
                  <a:lnTo>
                    <a:pt x="47684" y="302423"/>
                  </a:lnTo>
                  <a:lnTo>
                    <a:pt x="39986" y="301460"/>
                  </a:lnTo>
                  <a:lnTo>
                    <a:pt x="37967" y="301695"/>
                  </a:lnTo>
                  <a:lnTo>
                    <a:pt x="35159" y="303088"/>
                  </a:lnTo>
                  <a:lnTo>
                    <a:pt x="33985" y="304167"/>
                  </a:lnTo>
                  <a:lnTo>
                    <a:pt x="32319" y="304590"/>
                  </a:lnTo>
                  <a:lnTo>
                    <a:pt x="30848" y="303088"/>
                  </a:lnTo>
                  <a:lnTo>
                    <a:pt x="29753" y="302423"/>
                  </a:lnTo>
                  <a:lnTo>
                    <a:pt x="28736" y="302861"/>
                  </a:lnTo>
                  <a:lnTo>
                    <a:pt x="27359" y="304097"/>
                  </a:lnTo>
                  <a:lnTo>
                    <a:pt x="23369" y="304676"/>
                  </a:lnTo>
                  <a:lnTo>
                    <a:pt x="19762" y="304512"/>
                  </a:lnTo>
                  <a:lnTo>
                    <a:pt x="15882" y="303354"/>
                  </a:lnTo>
                  <a:lnTo>
                    <a:pt x="16344" y="302963"/>
                  </a:lnTo>
                  <a:lnTo>
                    <a:pt x="16946" y="300944"/>
                  </a:lnTo>
                  <a:lnTo>
                    <a:pt x="17486" y="293723"/>
                  </a:lnTo>
                  <a:lnTo>
                    <a:pt x="18174" y="291110"/>
                  </a:lnTo>
                  <a:lnTo>
                    <a:pt x="17970" y="289686"/>
                  </a:lnTo>
                  <a:lnTo>
                    <a:pt x="18111" y="289256"/>
                  </a:lnTo>
                  <a:lnTo>
                    <a:pt x="19637" y="287989"/>
                  </a:lnTo>
                  <a:lnTo>
                    <a:pt x="20005" y="287456"/>
                  </a:lnTo>
                  <a:lnTo>
                    <a:pt x="20584" y="283748"/>
                  </a:lnTo>
                  <a:lnTo>
                    <a:pt x="21225" y="279633"/>
                  </a:lnTo>
                  <a:lnTo>
                    <a:pt x="21937" y="278154"/>
                  </a:lnTo>
                  <a:lnTo>
                    <a:pt x="22532" y="277755"/>
                  </a:lnTo>
                  <a:lnTo>
                    <a:pt x="27343" y="275901"/>
                  </a:lnTo>
                  <a:lnTo>
                    <a:pt x="28165" y="274673"/>
                  </a:lnTo>
                  <a:lnTo>
                    <a:pt x="30644" y="274962"/>
                  </a:lnTo>
                  <a:lnTo>
                    <a:pt x="30872" y="274665"/>
                  </a:lnTo>
                  <a:lnTo>
                    <a:pt x="31098" y="273241"/>
                  </a:lnTo>
                  <a:lnTo>
                    <a:pt x="32248" y="271700"/>
                  </a:lnTo>
                  <a:lnTo>
                    <a:pt x="33845" y="270433"/>
                  </a:lnTo>
                  <a:lnTo>
                    <a:pt x="35041" y="269987"/>
                  </a:lnTo>
                  <a:lnTo>
                    <a:pt x="39368" y="269189"/>
                  </a:lnTo>
                  <a:lnTo>
                    <a:pt x="41902" y="268078"/>
                  </a:lnTo>
                  <a:lnTo>
                    <a:pt x="42661" y="267961"/>
                  </a:lnTo>
                  <a:lnTo>
                    <a:pt x="49397" y="268242"/>
                  </a:lnTo>
                  <a:lnTo>
                    <a:pt x="50813" y="267820"/>
                  </a:lnTo>
                  <a:lnTo>
                    <a:pt x="51032" y="267428"/>
                  </a:lnTo>
                  <a:lnTo>
                    <a:pt x="51432" y="263219"/>
                  </a:lnTo>
                  <a:lnTo>
                    <a:pt x="52660" y="262562"/>
                  </a:lnTo>
                  <a:lnTo>
                    <a:pt x="52847" y="262210"/>
                  </a:lnTo>
                  <a:lnTo>
                    <a:pt x="52433" y="259292"/>
                  </a:lnTo>
                  <a:lnTo>
                    <a:pt x="52667" y="257344"/>
                  </a:lnTo>
                  <a:lnTo>
                    <a:pt x="54052" y="256186"/>
                  </a:lnTo>
                  <a:lnTo>
                    <a:pt x="53966" y="255529"/>
                  </a:lnTo>
                  <a:lnTo>
                    <a:pt x="52981" y="254144"/>
                  </a:lnTo>
                  <a:lnTo>
                    <a:pt x="51658" y="253260"/>
                  </a:lnTo>
                  <a:lnTo>
                    <a:pt x="51017" y="253049"/>
                  </a:lnTo>
                  <a:lnTo>
                    <a:pt x="45493" y="253886"/>
                  </a:lnTo>
                  <a:lnTo>
                    <a:pt x="43209" y="253612"/>
                  </a:lnTo>
                  <a:lnTo>
                    <a:pt x="42145" y="253104"/>
                  </a:lnTo>
                  <a:lnTo>
                    <a:pt x="41918" y="252728"/>
                  </a:lnTo>
                  <a:lnTo>
                    <a:pt x="42137" y="251875"/>
                  </a:lnTo>
                  <a:lnTo>
                    <a:pt x="42177" y="250491"/>
                  </a:lnTo>
                  <a:lnTo>
                    <a:pt x="42974" y="248332"/>
                  </a:lnTo>
                  <a:lnTo>
                    <a:pt x="43217" y="247041"/>
                  </a:lnTo>
                  <a:lnTo>
                    <a:pt x="42568" y="239554"/>
                  </a:lnTo>
                  <a:lnTo>
                    <a:pt x="41636" y="234570"/>
                  </a:lnTo>
                  <a:lnTo>
                    <a:pt x="42137" y="229618"/>
                  </a:lnTo>
                  <a:lnTo>
                    <a:pt x="42036" y="228593"/>
                  </a:lnTo>
                  <a:lnTo>
                    <a:pt x="41848" y="228358"/>
                  </a:lnTo>
                  <a:lnTo>
                    <a:pt x="41151" y="228358"/>
                  </a:lnTo>
                  <a:lnTo>
                    <a:pt x="37787" y="228796"/>
                  </a:lnTo>
                  <a:lnTo>
                    <a:pt x="34924" y="225604"/>
                  </a:lnTo>
                  <a:lnTo>
                    <a:pt x="33140" y="224345"/>
                  </a:lnTo>
                  <a:lnTo>
                    <a:pt x="28258" y="222757"/>
                  </a:lnTo>
                  <a:lnTo>
                    <a:pt x="26115" y="222444"/>
                  </a:lnTo>
                  <a:lnTo>
                    <a:pt x="22978" y="221067"/>
                  </a:lnTo>
                  <a:lnTo>
                    <a:pt x="20075" y="218055"/>
                  </a:lnTo>
                  <a:lnTo>
                    <a:pt x="17118" y="214964"/>
                  </a:lnTo>
                  <a:lnTo>
                    <a:pt x="15921" y="212985"/>
                  </a:lnTo>
                  <a:lnTo>
                    <a:pt x="14599" y="209613"/>
                  </a:lnTo>
                  <a:lnTo>
                    <a:pt x="10859" y="203143"/>
                  </a:lnTo>
                  <a:lnTo>
                    <a:pt x="10890" y="201469"/>
                  </a:lnTo>
                  <a:lnTo>
                    <a:pt x="10429" y="200444"/>
                  </a:lnTo>
                  <a:lnTo>
                    <a:pt x="6775" y="196180"/>
                  </a:lnTo>
                  <a:lnTo>
                    <a:pt x="4186" y="193145"/>
                  </a:lnTo>
                  <a:lnTo>
                    <a:pt x="0" y="188232"/>
                  </a:lnTo>
                  <a:lnTo>
                    <a:pt x="8363" y="190986"/>
                  </a:lnTo>
                  <a:lnTo>
                    <a:pt x="14880" y="193090"/>
                  </a:lnTo>
                  <a:lnTo>
                    <a:pt x="25419" y="196486"/>
                  </a:lnTo>
                  <a:lnTo>
                    <a:pt x="33594" y="199122"/>
                  </a:lnTo>
                  <a:lnTo>
                    <a:pt x="35855" y="199552"/>
                  </a:lnTo>
                  <a:lnTo>
                    <a:pt x="59818" y="197299"/>
                  </a:lnTo>
                  <a:lnTo>
                    <a:pt x="68667" y="199005"/>
                  </a:lnTo>
                  <a:lnTo>
                    <a:pt x="71475" y="199959"/>
                  </a:lnTo>
                  <a:lnTo>
                    <a:pt x="71897" y="199404"/>
                  </a:lnTo>
                  <a:lnTo>
                    <a:pt x="73087" y="198246"/>
                  </a:lnTo>
                  <a:lnTo>
                    <a:pt x="75152" y="197072"/>
                  </a:lnTo>
                  <a:lnTo>
                    <a:pt x="77953" y="196141"/>
                  </a:lnTo>
                  <a:lnTo>
                    <a:pt x="80746" y="195633"/>
                  </a:lnTo>
                  <a:lnTo>
                    <a:pt x="84751" y="195562"/>
                  </a:lnTo>
                  <a:lnTo>
                    <a:pt x="87474" y="195641"/>
                  </a:lnTo>
                  <a:lnTo>
                    <a:pt x="89485" y="195922"/>
                  </a:lnTo>
                  <a:lnTo>
                    <a:pt x="93365" y="195758"/>
                  </a:lnTo>
                  <a:lnTo>
                    <a:pt x="95227" y="195304"/>
                  </a:lnTo>
                  <a:lnTo>
                    <a:pt x="101603" y="193442"/>
                  </a:lnTo>
                  <a:lnTo>
                    <a:pt x="105890" y="192190"/>
                  </a:lnTo>
                  <a:lnTo>
                    <a:pt x="112376" y="190242"/>
                  </a:lnTo>
                  <a:lnTo>
                    <a:pt x="117109" y="188811"/>
                  </a:lnTo>
                  <a:lnTo>
                    <a:pt x="118290" y="188052"/>
                  </a:lnTo>
                  <a:lnTo>
                    <a:pt x="119511" y="186691"/>
                  </a:lnTo>
                  <a:lnTo>
                    <a:pt x="120098" y="185462"/>
                  </a:lnTo>
                  <a:lnTo>
                    <a:pt x="118643" y="183569"/>
                  </a:lnTo>
                  <a:lnTo>
                    <a:pt x="118455" y="181903"/>
                  </a:lnTo>
                  <a:lnTo>
                    <a:pt x="119409" y="179782"/>
                  </a:lnTo>
                  <a:lnTo>
                    <a:pt x="119926" y="176551"/>
                  </a:lnTo>
                  <a:lnTo>
                    <a:pt x="119824" y="171943"/>
                  </a:lnTo>
                  <a:lnTo>
                    <a:pt x="119511" y="169284"/>
                  </a:lnTo>
                  <a:lnTo>
                    <a:pt x="120833" y="164331"/>
                  </a:lnTo>
                  <a:lnTo>
                    <a:pt x="121936" y="161546"/>
                  </a:lnTo>
                  <a:lnTo>
                    <a:pt x="124134" y="160216"/>
                  </a:lnTo>
                  <a:lnTo>
                    <a:pt x="125668" y="159403"/>
                  </a:lnTo>
                  <a:lnTo>
                    <a:pt x="126302" y="158800"/>
                  </a:lnTo>
                  <a:lnTo>
                    <a:pt x="126927" y="158135"/>
                  </a:lnTo>
                  <a:lnTo>
                    <a:pt x="129275" y="154349"/>
                  </a:lnTo>
                  <a:lnTo>
                    <a:pt x="131426" y="152580"/>
                  </a:lnTo>
                  <a:lnTo>
                    <a:pt x="133507" y="151509"/>
                  </a:lnTo>
                  <a:lnTo>
                    <a:pt x="135791" y="151650"/>
                  </a:lnTo>
                  <a:lnTo>
                    <a:pt x="137724" y="153112"/>
                  </a:lnTo>
                  <a:lnTo>
                    <a:pt x="141479" y="153754"/>
                  </a:lnTo>
                  <a:lnTo>
                    <a:pt x="145117" y="153324"/>
                  </a:lnTo>
                  <a:lnTo>
                    <a:pt x="148270" y="152221"/>
                  </a:lnTo>
                  <a:lnTo>
                    <a:pt x="149701" y="151321"/>
                  </a:lnTo>
                  <a:lnTo>
                    <a:pt x="151376" y="150531"/>
                  </a:lnTo>
                  <a:lnTo>
                    <a:pt x="151282" y="149623"/>
                  </a:lnTo>
                  <a:lnTo>
                    <a:pt x="149381" y="148841"/>
                  </a:lnTo>
                  <a:lnTo>
                    <a:pt x="148293" y="147730"/>
                  </a:lnTo>
                  <a:lnTo>
                    <a:pt x="147871" y="146369"/>
                  </a:lnTo>
                  <a:lnTo>
                    <a:pt x="148935" y="145539"/>
                  </a:lnTo>
                  <a:lnTo>
                    <a:pt x="151423" y="145297"/>
                  </a:lnTo>
                  <a:lnTo>
                    <a:pt x="157509" y="141972"/>
                  </a:lnTo>
                  <a:lnTo>
                    <a:pt x="159989" y="139781"/>
                  </a:lnTo>
                  <a:lnTo>
                    <a:pt x="160662" y="138756"/>
                  </a:lnTo>
                  <a:lnTo>
                    <a:pt x="161836" y="138647"/>
                  </a:lnTo>
                  <a:lnTo>
                    <a:pt x="164151" y="139664"/>
                  </a:lnTo>
                  <a:lnTo>
                    <a:pt x="166866" y="140000"/>
                  </a:lnTo>
                  <a:lnTo>
                    <a:pt x="168564" y="138983"/>
                  </a:lnTo>
                  <a:lnTo>
                    <a:pt x="170254" y="138756"/>
                  </a:lnTo>
                  <a:lnTo>
                    <a:pt x="171912" y="139867"/>
                  </a:lnTo>
                  <a:lnTo>
                    <a:pt x="172804" y="141197"/>
                  </a:lnTo>
                  <a:lnTo>
                    <a:pt x="174306" y="142778"/>
                  </a:lnTo>
                  <a:lnTo>
                    <a:pt x="176207" y="143090"/>
                  </a:lnTo>
                  <a:lnTo>
                    <a:pt x="178500" y="142246"/>
                  </a:lnTo>
                  <a:lnTo>
                    <a:pt x="180909" y="140415"/>
                  </a:lnTo>
                  <a:lnTo>
                    <a:pt x="183194" y="137849"/>
                  </a:lnTo>
                  <a:lnTo>
                    <a:pt x="185220" y="135314"/>
                  </a:lnTo>
                  <a:lnTo>
                    <a:pt x="184719" y="127256"/>
                  </a:lnTo>
                  <a:lnTo>
                    <a:pt x="184383" y="122491"/>
                  </a:lnTo>
                  <a:lnTo>
                    <a:pt x="185455" y="119972"/>
                  </a:lnTo>
                  <a:lnTo>
                    <a:pt x="186980" y="118431"/>
                  </a:lnTo>
                  <a:lnTo>
                    <a:pt x="187990" y="116029"/>
                  </a:lnTo>
                  <a:lnTo>
                    <a:pt x="187966" y="113909"/>
                  </a:lnTo>
                  <a:lnTo>
                    <a:pt x="189038" y="112125"/>
                  </a:lnTo>
                  <a:lnTo>
                    <a:pt x="190102" y="107251"/>
                  </a:lnTo>
                  <a:lnTo>
                    <a:pt x="191549" y="106101"/>
                  </a:lnTo>
                  <a:lnTo>
                    <a:pt x="194538" y="105303"/>
                  </a:lnTo>
                  <a:lnTo>
                    <a:pt x="199294" y="104842"/>
                  </a:lnTo>
                  <a:lnTo>
                    <a:pt x="203026" y="102612"/>
                  </a:lnTo>
                  <a:lnTo>
                    <a:pt x="206781" y="100234"/>
                  </a:lnTo>
                  <a:lnTo>
                    <a:pt x="207282" y="98137"/>
                  </a:lnTo>
                  <a:lnTo>
                    <a:pt x="205874" y="95900"/>
                  </a:lnTo>
                  <a:lnTo>
                    <a:pt x="203988" y="91550"/>
                  </a:lnTo>
                  <a:lnTo>
                    <a:pt x="202290" y="88945"/>
                  </a:lnTo>
                  <a:lnTo>
                    <a:pt x="198144" y="84266"/>
                  </a:lnTo>
                  <a:lnTo>
                    <a:pt x="198621" y="81379"/>
                  </a:lnTo>
                  <a:lnTo>
                    <a:pt x="200930" y="80198"/>
                  </a:lnTo>
                  <a:lnTo>
                    <a:pt x="206609" y="82201"/>
                  </a:lnTo>
                  <a:lnTo>
                    <a:pt x="208190" y="82592"/>
                  </a:lnTo>
                  <a:lnTo>
                    <a:pt x="210169" y="82874"/>
                  </a:lnTo>
                  <a:lnTo>
                    <a:pt x="215403" y="82827"/>
                  </a:lnTo>
                  <a:lnTo>
                    <a:pt x="219675" y="82044"/>
                  </a:lnTo>
                  <a:lnTo>
                    <a:pt x="224134" y="80261"/>
                  </a:lnTo>
                  <a:lnTo>
                    <a:pt x="225010" y="78399"/>
                  </a:lnTo>
                  <a:lnTo>
                    <a:pt x="224955" y="76185"/>
                  </a:lnTo>
                  <a:lnTo>
                    <a:pt x="225034" y="74354"/>
                  </a:lnTo>
                  <a:lnTo>
                    <a:pt x="225104" y="71811"/>
                  </a:lnTo>
                  <a:lnTo>
                    <a:pt x="223500" y="70176"/>
                  </a:lnTo>
                  <a:lnTo>
                    <a:pt x="222530" y="68713"/>
                  </a:lnTo>
                  <a:lnTo>
                    <a:pt x="222241" y="67540"/>
                  </a:lnTo>
                  <a:lnTo>
                    <a:pt x="223359" y="66898"/>
                  </a:lnTo>
                  <a:lnTo>
                    <a:pt x="224447" y="65701"/>
                  </a:lnTo>
                  <a:lnTo>
                    <a:pt x="225487" y="63526"/>
                  </a:lnTo>
                  <a:lnTo>
                    <a:pt x="227959" y="60921"/>
                  </a:lnTo>
                  <a:lnTo>
                    <a:pt x="229454" y="58574"/>
                  </a:lnTo>
                  <a:lnTo>
                    <a:pt x="230862" y="57463"/>
                  </a:lnTo>
                  <a:lnTo>
                    <a:pt x="232990" y="55930"/>
                  </a:lnTo>
                  <a:lnTo>
                    <a:pt x="234351" y="53684"/>
                  </a:lnTo>
                  <a:lnTo>
                    <a:pt x="234977" y="52339"/>
                  </a:lnTo>
                  <a:lnTo>
                    <a:pt x="236205" y="51024"/>
                  </a:lnTo>
                  <a:lnTo>
                    <a:pt x="236620" y="50164"/>
                  </a:lnTo>
                  <a:lnTo>
                    <a:pt x="236284" y="49389"/>
                  </a:lnTo>
                  <a:lnTo>
                    <a:pt x="235673" y="48419"/>
                  </a:lnTo>
                  <a:lnTo>
                    <a:pt x="234977" y="47324"/>
                  </a:lnTo>
                  <a:lnTo>
                    <a:pt x="234977" y="46260"/>
                  </a:lnTo>
                  <a:lnTo>
                    <a:pt x="235556" y="45141"/>
                  </a:lnTo>
                  <a:lnTo>
                    <a:pt x="236189" y="44132"/>
                  </a:lnTo>
                  <a:lnTo>
                    <a:pt x="235892" y="42716"/>
                  </a:lnTo>
                  <a:lnTo>
                    <a:pt x="235556" y="40408"/>
                  </a:lnTo>
                  <a:lnTo>
                    <a:pt x="234398" y="39047"/>
                  </a:lnTo>
                  <a:lnTo>
                    <a:pt x="233616" y="35894"/>
                  </a:lnTo>
                  <a:lnTo>
                    <a:pt x="232388" y="32686"/>
                  </a:lnTo>
                  <a:lnTo>
                    <a:pt x="231730" y="31435"/>
                  </a:lnTo>
                  <a:lnTo>
                    <a:pt x="230525" y="29854"/>
                  </a:lnTo>
                  <a:lnTo>
                    <a:pt x="227834" y="28180"/>
                  </a:lnTo>
                  <a:lnTo>
                    <a:pt x="227060" y="27061"/>
                  </a:lnTo>
                  <a:lnTo>
                    <a:pt x="228108" y="24902"/>
                  </a:lnTo>
                  <a:lnTo>
                    <a:pt x="229868" y="23564"/>
                  </a:lnTo>
                  <a:lnTo>
                    <a:pt x="233177" y="20255"/>
                  </a:lnTo>
                  <a:lnTo>
                    <a:pt x="234985" y="17970"/>
                  </a:lnTo>
                  <a:lnTo>
                    <a:pt x="236620" y="16374"/>
                  </a:lnTo>
                  <a:lnTo>
                    <a:pt x="238732" y="16640"/>
                  </a:lnTo>
                  <a:lnTo>
                    <a:pt x="239968" y="16499"/>
                  </a:lnTo>
                  <a:lnTo>
                    <a:pt x="241056" y="15021"/>
                  </a:lnTo>
                  <a:lnTo>
                    <a:pt x="243215" y="13714"/>
                  </a:lnTo>
                  <a:lnTo>
                    <a:pt x="247057" y="11007"/>
                  </a:lnTo>
                  <a:lnTo>
                    <a:pt x="248402" y="9177"/>
                  </a:lnTo>
                  <a:lnTo>
                    <a:pt x="250444" y="8254"/>
                  </a:lnTo>
                  <a:lnTo>
                    <a:pt x="252141" y="8042"/>
                  </a:lnTo>
                  <a:lnTo>
                    <a:pt x="254426" y="7401"/>
                  </a:lnTo>
                  <a:lnTo>
                    <a:pt x="256624" y="6415"/>
                  </a:lnTo>
                  <a:lnTo>
                    <a:pt x="258635" y="5664"/>
                  </a:lnTo>
                  <a:lnTo>
                    <a:pt x="261780" y="5508"/>
                  </a:lnTo>
                  <a:lnTo>
                    <a:pt x="266779" y="5062"/>
                  </a:lnTo>
                  <a:lnTo>
                    <a:pt x="269471" y="4592"/>
                  </a:lnTo>
                  <a:lnTo>
                    <a:pt x="275940" y="4232"/>
                  </a:lnTo>
                  <a:lnTo>
                    <a:pt x="282982" y="4068"/>
                  </a:lnTo>
                  <a:lnTo>
                    <a:pt x="283795" y="4053"/>
                  </a:lnTo>
                  <a:lnTo>
                    <a:pt x="286847" y="5023"/>
                  </a:lnTo>
                  <a:lnTo>
                    <a:pt x="288912" y="5836"/>
                  </a:lnTo>
                  <a:lnTo>
                    <a:pt x="289725" y="5766"/>
                  </a:lnTo>
                  <a:lnTo>
                    <a:pt x="293144" y="3826"/>
                  </a:lnTo>
                  <a:lnTo>
                    <a:pt x="298339" y="1447"/>
                  </a:lnTo>
                  <a:lnTo>
                    <a:pt x="300756" y="391"/>
                  </a:lnTo>
                  <a:lnTo>
                    <a:pt x="302055" y="0"/>
                  </a:lnTo>
                  <a:lnTo>
                    <a:pt x="304066" y="23"/>
                  </a:lnTo>
                  <a:lnTo>
                    <a:pt x="305685" y="64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7DF2C3B-B871-7172-FD5A-BD8E59C3A14A}"/>
                </a:ext>
              </a:extLst>
            </p:cNvPr>
            <p:cNvSpPr>
              <a:spLocks/>
            </p:cNvSpPr>
            <p:nvPr/>
          </p:nvSpPr>
          <p:spPr>
            <a:xfrm>
              <a:off x="7561119" y="3209672"/>
              <a:ext cx="219056" cy="206992"/>
            </a:xfrm>
            <a:custGeom>
              <a:avLst/>
              <a:gdLst>
                <a:gd name="connsiteX0" fmla="*/ 120223 w 219056"/>
                <a:gd name="connsiteY0" fmla="*/ 14356 h 206992"/>
                <a:gd name="connsiteX1" fmla="*/ 121099 w 219056"/>
                <a:gd name="connsiteY1" fmla="*/ 14810 h 206992"/>
                <a:gd name="connsiteX2" fmla="*/ 127248 w 219056"/>
                <a:gd name="connsiteY2" fmla="*/ 15303 h 206992"/>
                <a:gd name="connsiteX3" fmla="*/ 133484 w 219056"/>
                <a:gd name="connsiteY3" fmla="*/ 15795 h 206992"/>
                <a:gd name="connsiteX4" fmla="*/ 143505 w 219056"/>
                <a:gd name="connsiteY4" fmla="*/ 16335 h 206992"/>
                <a:gd name="connsiteX5" fmla="*/ 153950 w 219056"/>
                <a:gd name="connsiteY5" fmla="*/ 16883 h 206992"/>
                <a:gd name="connsiteX6" fmla="*/ 164793 w 219056"/>
                <a:gd name="connsiteY6" fmla="*/ 17470 h 206992"/>
                <a:gd name="connsiteX7" fmla="*/ 176521 w 219056"/>
                <a:gd name="connsiteY7" fmla="*/ 18088 h 206992"/>
                <a:gd name="connsiteX8" fmla="*/ 188889 w 219056"/>
                <a:gd name="connsiteY8" fmla="*/ 18456 h 206992"/>
                <a:gd name="connsiteX9" fmla="*/ 189648 w 219056"/>
                <a:gd name="connsiteY9" fmla="*/ 18205 h 206992"/>
                <a:gd name="connsiteX10" fmla="*/ 190908 w 219056"/>
                <a:gd name="connsiteY10" fmla="*/ 16742 h 206992"/>
                <a:gd name="connsiteX11" fmla="*/ 192449 w 219056"/>
                <a:gd name="connsiteY11" fmla="*/ 16938 h 206992"/>
                <a:gd name="connsiteX12" fmla="*/ 194272 w 219056"/>
                <a:gd name="connsiteY12" fmla="*/ 17845 h 206992"/>
                <a:gd name="connsiteX13" fmla="*/ 195116 w 219056"/>
                <a:gd name="connsiteY13" fmla="*/ 18518 h 206992"/>
                <a:gd name="connsiteX14" fmla="*/ 195477 w 219056"/>
                <a:gd name="connsiteY14" fmla="*/ 19293 h 206992"/>
                <a:gd name="connsiteX15" fmla="*/ 195703 w 219056"/>
                <a:gd name="connsiteY15" fmla="*/ 20184 h 206992"/>
                <a:gd name="connsiteX16" fmla="*/ 196697 w 219056"/>
                <a:gd name="connsiteY16" fmla="*/ 20356 h 206992"/>
                <a:gd name="connsiteX17" fmla="*/ 198520 w 219056"/>
                <a:gd name="connsiteY17" fmla="*/ 21037 h 206992"/>
                <a:gd name="connsiteX18" fmla="*/ 200976 w 219056"/>
                <a:gd name="connsiteY18" fmla="*/ 22578 h 206992"/>
                <a:gd name="connsiteX19" fmla="*/ 202901 w 219056"/>
                <a:gd name="connsiteY19" fmla="*/ 24073 h 206992"/>
                <a:gd name="connsiteX20" fmla="*/ 204740 w 219056"/>
                <a:gd name="connsiteY20" fmla="*/ 26201 h 206992"/>
                <a:gd name="connsiteX21" fmla="*/ 205350 w 219056"/>
                <a:gd name="connsiteY21" fmla="*/ 28610 h 206992"/>
                <a:gd name="connsiteX22" fmla="*/ 205381 w 219056"/>
                <a:gd name="connsiteY22" fmla="*/ 31341 h 206992"/>
                <a:gd name="connsiteX23" fmla="*/ 205263 w 219056"/>
                <a:gd name="connsiteY23" fmla="*/ 33093 h 206992"/>
                <a:gd name="connsiteX24" fmla="*/ 205420 w 219056"/>
                <a:gd name="connsiteY24" fmla="*/ 33805 h 206992"/>
                <a:gd name="connsiteX25" fmla="*/ 207931 w 219056"/>
                <a:gd name="connsiteY25" fmla="*/ 46424 h 206992"/>
                <a:gd name="connsiteX26" fmla="*/ 212109 w 219056"/>
                <a:gd name="connsiteY26" fmla="*/ 58496 h 206992"/>
                <a:gd name="connsiteX27" fmla="*/ 213643 w 219056"/>
                <a:gd name="connsiteY27" fmla="*/ 64301 h 206992"/>
                <a:gd name="connsiteX28" fmla="*/ 214253 w 219056"/>
                <a:gd name="connsiteY28" fmla="*/ 67383 h 206992"/>
                <a:gd name="connsiteX29" fmla="*/ 214746 w 219056"/>
                <a:gd name="connsiteY29" fmla="*/ 71842 h 206992"/>
                <a:gd name="connsiteX30" fmla="*/ 214894 w 219056"/>
                <a:gd name="connsiteY30" fmla="*/ 74972 h 206992"/>
                <a:gd name="connsiteX31" fmla="*/ 214878 w 219056"/>
                <a:gd name="connsiteY31" fmla="*/ 76724 h 206992"/>
                <a:gd name="connsiteX32" fmla="*/ 214566 w 219056"/>
                <a:gd name="connsiteY32" fmla="*/ 79134 h 206992"/>
                <a:gd name="connsiteX33" fmla="*/ 213329 w 219056"/>
                <a:gd name="connsiteY33" fmla="*/ 80558 h 206992"/>
                <a:gd name="connsiteX34" fmla="*/ 205311 w 219056"/>
                <a:gd name="connsiteY34" fmla="*/ 84626 h 206992"/>
                <a:gd name="connsiteX35" fmla="*/ 203801 w 219056"/>
                <a:gd name="connsiteY35" fmla="*/ 85894 h 206992"/>
                <a:gd name="connsiteX36" fmla="*/ 201438 w 219056"/>
                <a:gd name="connsiteY36" fmla="*/ 89054 h 206992"/>
                <a:gd name="connsiteX37" fmla="*/ 199255 w 219056"/>
                <a:gd name="connsiteY37" fmla="*/ 92301 h 206992"/>
                <a:gd name="connsiteX38" fmla="*/ 198755 w 219056"/>
                <a:gd name="connsiteY38" fmla="*/ 93412 h 206992"/>
                <a:gd name="connsiteX39" fmla="*/ 198621 w 219056"/>
                <a:gd name="connsiteY39" fmla="*/ 94139 h 206992"/>
                <a:gd name="connsiteX40" fmla="*/ 199106 w 219056"/>
                <a:gd name="connsiteY40" fmla="*/ 95203 h 206992"/>
                <a:gd name="connsiteX41" fmla="*/ 201962 w 219056"/>
                <a:gd name="connsiteY41" fmla="*/ 96932 h 206992"/>
                <a:gd name="connsiteX42" fmla="*/ 204841 w 219056"/>
                <a:gd name="connsiteY42" fmla="*/ 98325 h 206992"/>
                <a:gd name="connsiteX43" fmla="*/ 205780 w 219056"/>
                <a:gd name="connsiteY43" fmla="*/ 99365 h 206992"/>
                <a:gd name="connsiteX44" fmla="*/ 207908 w 219056"/>
                <a:gd name="connsiteY44" fmla="*/ 100695 h 206992"/>
                <a:gd name="connsiteX45" fmla="*/ 208682 w 219056"/>
                <a:gd name="connsiteY45" fmla="*/ 101892 h 206992"/>
                <a:gd name="connsiteX46" fmla="*/ 209105 w 219056"/>
                <a:gd name="connsiteY46" fmla="*/ 102925 h 206992"/>
                <a:gd name="connsiteX47" fmla="*/ 209073 w 219056"/>
                <a:gd name="connsiteY47" fmla="*/ 105327 h 206992"/>
                <a:gd name="connsiteX48" fmla="*/ 208119 w 219056"/>
                <a:gd name="connsiteY48" fmla="*/ 108636 h 206992"/>
                <a:gd name="connsiteX49" fmla="*/ 208518 w 219056"/>
                <a:gd name="connsiteY49" fmla="*/ 111132 h 206992"/>
                <a:gd name="connsiteX50" fmla="*/ 207540 w 219056"/>
                <a:gd name="connsiteY50" fmla="*/ 112798 h 206992"/>
                <a:gd name="connsiteX51" fmla="*/ 206742 w 219056"/>
                <a:gd name="connsiteY51" fmla="*/ 114645 h 206992"/>
                <a:gd name="connsiteX52" fmla="*/ 206625 w 219056"/>
                <a:gd name="connsiteY52" fmla="*/ 117868 h 206992"/>
                <a:gd name="connsiteX53" fmla="*/ 208064 w 219056"/>
                <a:gd name="connsiteY53" fmla="*/ 121420 h 206992"/>
                <a:gd name="connsiteX54" fmla="*/ 209246 w 219056"/>
                <a:gd name="connsiteY54" fmla="*/ 123845 h 206992"/>
                <a:gd name="connsiteX55" fmla="*/ 209699 w 219056"/>
                <a:gd name="connsiteY55" fmla="*/ 125746 h 206992"/>
                <a:gd name="connsiteX56" fmla="*/ 209222 w 219056"/>
                <a:gd name="connsiteY56" fmla="*/ 127233 h 206992"/>
                <a:gd name="connsiteX57" fmla="*/ 209363 w 219056"/>
                <a:gd name="connsiteY57" fmla="*/ 128719 h 206992"/>
                <a:gd name="connsiteX58" fmla="*/ 210419 w 219056"/>
                <a:gd name="connsiteY58" fmla="*/ 130299 h 206992"/>
                <a:gd name="connsiteX59" fmla="*/ 213736 w 219056"/>
                <a:gd name="connsiteY59" fmla="*/ 135150 h 206992"/>
                <a:gd name="connsiteX60" fmla="*/ 215372 w 219056"/>
                <a:gd name="connsiteY60" fmla="*/ 139805 h 206992"/>
                <a:gd name="connsiteX61" fmla="*/ 216420 w 219056"/>
                <a:gd name="connsiteY61" fmla="*/ 141620 h 206992"/>
                <a:gd name="connsiteX62" fmla="*/ 218837 w 219056"/>
                <a:gd name="connsiteY62" fmla="*/ 143967 h 206992"/>
                <a:gd name="connsiteX63" fmla="*/ 219056 w 219056"/>
                <a:gd name="connsiteY63" fmla="*/ 144929 h 206992"/>
                <a:gd name="connsiteX64" fmla="*/ 218086 w 219056"/>
                <a:gd name="connsiteY64" fmla="*/ 145813 h 206992"/>
                <a:gd name="connsiteX65" fmla="*/ 217304 w 219056"/>
                <a:gd name="connsiteY65" fmla="*/ 145930 h 206992"/>
                <a:gd name="connsiteX66" fmla="*/ 216670 w 219056"/>
                <a:gd name="connsiteY66" fmla="*/ 146165 h 206992"/>
                <a:gd name="connsiteX67" fmla="*/ 216263 w 219056"/>
                <a:gd name="connsiteY67" fmla="*/ 146987 h 206992"/>
                <a:gd name="connsiteX68" fmla="*/ 216897 w 219056"/>
                <a:gd name="connsiteY68" fmla="*/ 147871 h 206992"/>
                <a:gd name="connsiteX69" fmla="*/ 217750 w 219056"/>
                <a:gd name="connsiteY69" fmla="*/ 149162 h 206992"/>
                <a:gd name="connsiteX70" fmla="*/ 218814 w 219056"/>
                <a:gd name="connsiteY70" fmla="*/ 152815 h 206992"/>
                <a:gd name="connsiteX71" fmla="*/ 218712 w 219056"/>
                <a:gd name="connsiteY71" fmla="*/ 155804 h 206992"/>
                <a:gd name="connsiteX72" fmla="*/ 217891 w 219056"/>
                <a:gd name="connsiteY72" fmla="*/ 156563 h 206992"/>
                <a:gd name="connsiteX73" fmla="*/ 216842 w 219056"/>
                <a:gd name="connsiteY73" fmla="*/ 158331 h 206992"/>
                <a:gd name="connsiteX74" fmla="*/ 216138 w 219056"/>
                <a:gd name="connsiteY74" fmla="*/ 159950 h 206992"/>
                <a:gd name="connsiteX75" fmla="*/ 210404 w 219056"/>
                <a:gd name="connsiteY75" fmla="*/ 161069 h 206992"/>
                <a:gd name="connsiteX76" fmla="*/ 209027 w 219056"/>
                <a:gd name="connsiteY76" fmla="*/ 162798 h 206992"/>
                <a:gd name="connsiteX77" fmla="*/ 205889 w 219056"/>
                <a:gd name="connsiteY77" fmla="*/ 166123 h 206992"/>
                <a:gd name="connsiteX78" fmla="*/ 203754 w 219056"/>
                <a:gd name="connsiteY78" fmla="*/ 168040 h 206992"/>
                <a:gd name="connsiteX79" fmla="*/ 200585 w 219056"/>
                <a:gd name="connsiteY79" fmla="*/ 171490 h 206992"/>
                <a:gd name="connsiteX80" fmla="*/ 195578 w 219056"/>
                <a:gd name="connsiteY80" fmla="*/ 177404 h 206992"/>
                <a:gd name="connsiteX81" fmla="*/ 193732 w 219056"/>
                <a:gd name="connsiteY81" fmla="*/ 179876 h 206992"/>
                <a:gd name="connsiteX82" fmla="*/ 192378 w 219056"/>
                <a:gd name="connsiteY82" fmla="*/ 181918 h 206992"/>
                <a:gd name="connsiteX83" fmla="*/ 188326 w 219056"/>
                <a:gd name="connsiteY83" fmla="*/ 187332 h 206992"/>
                <a:gd name="connsiteX84" fmla="*/ 187082 w 219056"/>
                <a:gd name="connsiteY84" fmla="*/ 189601 h 206992"/>
                <a:gd name="connsiteX85" fmla="*/ 187325 w 219056"/>
                <a:gd name="connsiteY85" fmla="*/ 191463 h 206992"/>
                <a:gd name="connsiteX86" fmla="*/ 188631 w 219056"/>
                <a:gd name="connsiteY86" fmla="*/ 195836 h 206992"/>
                <a:gd name="connsiteX87" fmla="*/ 188905 w 219056"/>
                <a:gd name="connsiteY87" fmla="*/ 197808 h 206992"/>
                <a:gd name="connsiteX88" fmla="*/ 188670 w 219056"/>
                <a:gd name="connsiteY88" fmla="*/ 199623 h 206992"/>
                <a:gd name="connsiteX89" fmla="*/ 188240 w 219056"/>
                <a:gd name="connsiteY89" fmla="*/ 201242 h 206992"/>
                <a:gd name="connsiteX90" fmla="*/ 188318 w 219056"/>
                <a:gd name="connsiteY90" fmla="*/ 201962 h 206992"/>
                <a:gd name="connsiteX91" fmla="*/ 189515 w 219056"/>
                <a:gd name="connsiteY91" fmla="*/ 203135 h 206992"/>
                <a:gd name="connsiteX92" fmla="*/ 191416 w 219056"/>
                <a:gd name="connsiteY92" fmla="*/ 204974 h 206992"/>
                <a:gd name="connsiteX93" fmla="*/ 191526 w 219056"/>
                <a:gd name="connsiteY93" fmla="*/ 205592 h 206992"/>
                <a:gd name="connsiteX94" fmla="*/ 191260 w 219056"/>
                <a:gd name="connsiteY94" fmla="*/ 206390 h 206992"/>
                <a:gd name="connsiteX95" fmla="*/ 190603 w 219056"/>
                <a:gd name="connsiteY95" fmla="*/ 206993 h 206992"/>
                <a:gd name="connsiteX96" fmla="*/ 188217 w 219056"/>
                <a:gd name="connsiteY96" fmla="*/ 206351 h 206992"/>
                <a:gd name="connsiteX97" fmla="*/ 185556 w 219056"/>
                <a:gd name="connsiteY97" fmla="*/ 205107 h 206992"/>
                <a:gd name="connsiteX98" fmla="*/ 184649 w 219056"/>
                <a:gd name="connsiteY98" fmla="*/ 205263 h 206992"/>
                <a:gd name="connsiteX99" fmla="*/ 183209 w 219056"/>
                <a:gd name="connsiteY99" fmla="*/ 204966 h 206992"/>
                <a:gd name="connsiteX100" fmla="*/ 177271 w 219056"/>
                <a:gd name="connsiteY100" fmla="*/ 202564 h 206992"/>
                <a:gd name="connsiteX101" fmla="*/ 173266 w 219056"/>
                <a:gd name="connsiteY101" fmla="*/ 200679 h 206992"/>
                <a:gd name="connsiteX102" fmla="*/ 172867 w 219056"/>
                <a:gd name="connsiteY102" fmla="*/ 199451 h 206992"/>
                <a:gd name="connsiteX103" fmla="*/ 172116 w 219056"/>
                <a:gd name="connsiteY103" fmla="*/ 197675 h 206992"/>
                <a:gd name="connsiteX104" fmla="*/ 170410 w 219056"/>
                <a:gd name="connsiteY104" fmla="*/ 196180 h 206992"/>
                <a:gd name="connsiteX105" fmla="*/ 166499 w 219056"/>
                <a:gd name="connsiteY105" fmla="*/ 194890 h 206992"/>
                <a:gd name="connsiteX106" fmla="*/ 164910 w 219056"/>
                <a:gd name="connsiteY106" fmla="*/ 193880 h 206992"/>
                <a:gd name="connsiteX107" fmla="*/ 158558 w 219056"/>
                <a:gd name="connsiteY107" fmla="*/ 193317 h 206992"/>
                <a:gd name="connsiteX108" fmla="*/ 155804 w 219056"/>
                <a:gd name="connsiteY108" fmla="*/ 193294 h 206992"/>
                <a:gd name="connsiteX109" fmla="*/ 153856 w 219056"/>
                <a:gd name="connsiteY109" fmla="*/ 193708 h 206992"/>
                <a:gd name="connsiteX110" fmla="*/ 152604 w 219056"/>
                <a:gd name="connsiteY110" fmla="*/ 193669 h 206992"/>
                <a:gd name="connsiteX111" fmla="*/ 150891 w 219056"/>
                <a:gd name="connsiteY111" fmla="*/ 196306 h 206992"/>
                <a:gd name="connsiteX112" fmla="*/ 149710 w 219056"/>
                <a:gd name="connsiteY112" fmla="*/ 197072 h 206992"/>
                <a:gd name="connsiteX113" fmla="*/ 147981 w 219056"/>
                <a:gd name="connsiteY113" fmla="*/ 197150 h 206992"/>
                <a:gd name="connsiteX114" fmla="*/ 146463 w 219056"/>
                <a:gd name="connsiteY114" fmla="*/ 196681 h 206992"/>
                <a:gd name="connsiteX115" fmla="*/ 144914 w 219056"/>
                <a:gd name="connsiteY115" fmla="*/ 195296 h 206992"/>
                <a:gd name="connsiteX116" fmla="*/ 142442 w 219056"/>
                <a:gd name="connsiteY116" fmla="*/ 194561 h 206992"/>
                <a:gd name="connsiteX117" fmla="*/ 140650 w 219056"/>
                <a:gd name="connsiteY117" fmla="*/ 194913 h 206992"/>
                <a:gd name="connsiteX118" fmla="*/ 139328 w 219056"/>
                <a:gd name="connsiteY118" fmla="*/ 194616 h 206992"/>
                <a:gd name="connsiteX119" fmla="*/ 138193 w 219056"/>
                <a:gd name="connsiteY119" fmla="*/ 194538 h 206992"/>
                <a:gd name="connsiteX120" fmla="*/ 137794 w 219056"/>
                <a:gd name="connsiteY120" fmla="*/ 194819 h 206992"/>
                <a:gd name="connsiteX121" fmla="*/ 136879 w 219056"/>
                <a:gd name="connsiteY121" fmla="*/ 194780 h 206992"/>
                <a:gd name="connsiteX122" fmla="*/ 135557 w 219056"/>
                <a:gd name="connsiteY122" fmla="*/ 195445 h 206992"/>
                <a:gd name="connsiteX123" fmla="*/ 134102 w 219056"/>
                <a:gd name="connsiteY123" fmla="*/ 196376 h 206992"/>
                <a:gd name="connsiteX124" fmla="*/ 132506 w 219056"/>
                <a:gd name="connsiteY124" fmla="*/ 197096 h 206992"/>
                <a:gd name="connsiteX125" fmla="*/ 131270 w 219056"/>
                <a:gd name="connsiteY125" fmla="*/ 198629 h 206992"/>
                <a:gd name="connsiteX126" fmla="*/ 130174 w 219056"/>
                <a:gd name="connsiteY126" fmla="*/ 201626 h 206992"/>
                <a:gd name="connsiteX127" fmla="*/ 127068 w 219056"/>
                <a:gd name="connsiteY127" fmla="*/ 200280 h 206992"/>
                <a:gd name="connsiteX128" fmla="*/ 126036 w 219056"/>
                <a:gd name="connsiteY128" fmla="*/ 200867 h 206992"/>
                <a:gd name="connsiteX129" fmla="*/ 124565 w 219056"/>
                <a:gd name="connsiteY129" fmla="*/ 201258 h 206992"/>
                <a:gd name="connsiteX130" fmla="*/ 123563 w 219056"/>
                <a:gd name="connsiteY130" fmla="*/ 200851 h 206992"/>
                <a:gd name="connsiteX131" fmla="*/ 123798 w 219056"/>
                <a:gd name="connsiteY131" fmla="*/ 199818 h 206992"/>
                <a:gd name="connsiteX132" fmla="*/ 124252 w 219056"/>
                <a:gd name="connsiteY132" fmla="*/ 198653 h 206992"/>
                <a:gd name="connsiteX133" fmla="*/ 124229 w 219056"/>
                <a:gd name="connsiteY133" fmla="*/ 197025 h 206992"/>
                <a:gd name="connsiteX134" fmla="*/ 123947 w 219056"/>
                <a:gd name="connsiteY134" fmla="*/ 195218 h 206992"/>
                <a:gd name="connsiteX135" fmla="*/ 122985 w 219056"/>
                <a:gd name="connsiteY135" fmla="*/ 194631 h 206992"/>
                <a:gd name="connsiteX136" fmla="*/ 121537 w 219056"/>
                <a:gd name="connsiteY136" fmla="*/ 194420 h 206992"/>
                <a:gd name="connsiteX137" fmla="*/ 120794 w 219056"/>
                <a:gd name="connsiteY137" fmla="*/ 194060 h 206992"/>
                <a:gd name="connsiteX138" fmla="*/ 120716 w 219056"/>
                <a:gd name="connsiteY138" fmla="*/ 193466 h 206992"/>
                <a:gd name="connsiteX139" fmla="*/ 119973 w 219056"/>
                <a:gd name="connsiteY139" fmla="*/ 192699 h 206992"/>
                <a:gd name="connsiteX140" fmla="*/ 118689 w 219056"/>
                <a:gd name="connsiteY140" fmla="*/ 190759 h 206992"/>
                <a:gd name="connsiteX141" fmla="*/ 117485 w 219056"/>
                <a:gd name="connsiteY141" fmla="*/ 188334 h 206992"/>
                <a:gd name="connsiteX142" fmla="*/ 116648 w 219056"/>
                <a:gd name="connsiteY142" fmla="*/ 187622 h 206992"/>
                <a:gd name="connsiteX143" fmla="*/ 115435 w 219056"/>
                <a:gd name="connsiteY143" fmla="*/ 188772 h 206992"/>
                <a:gd name="connsiteX144" fmla="*/ 113596 w 219056"/>
                <a:gd name="connsiteY144" fmla="*/ 190078 h 206992"/>
                <a:gd name="connsiteX145" fmla="*/ 112447 w 219056"/>
                <a:gd name="connsiteY145" fmla="*/ 190532 h 206992"/>
                <a:gd name="connsiteX146" fmla="*/ 110232 w 219056"/>
                <a:gd name="connsiteY146" fmla="*/ 194287 h 206992"/>
                <a:gd name="connsiteX147" fmla="*/ 106258 w 219056"/>
                <a:gd name="connsiteY147" fmla="*/ 194412 h 206992"/>
                <a:gd name="connsiteX148" fmla="*/ 106016 w 219056"/>
                <a:gd name="connsiteY148" fmla="*/ 192660 h 206992"/>
                <a:gd name="connsiteX149" fmla="*/ 105593 w 219056"/>
                <a:gd name="connsiteY149" fmla="*/ 190970 h 206992"/>
                <a:gd name="connsiteX150" fmla="*/ 103269 w 219056"/>
                <a:gd name="connsiteY150" fmla="*/ 190555 h 206992"/>
                <a:gd name="connsiteX151" fmla="*/ 103199 w 219056"/>
                <a:gd name="connsiteY151" fmla="*/ 189562 h 206992"/>
                <a:gd name="connsiteX152" fmla="*/ 102714 w 219056"/>
                <a:gd name="connsiteY152" fmla="*/ 187074 h 206992"/>
                <a:gd name="connsiteX153" fmla="*/ 98051 w 219056"/>
                <a:gd name="connsiteY153" fmla="*/ 182200 h 206992"/>
                <a:gd name="connsiteX154" fmla="*/ 97488 w 219056"/>
                <a:gd name="connsiteY154" fmla="*/ 180166 h 206992"/>
                <a:gd name="connsiteX155" fmla="*/ 97668 w 219056"/>
                <a:gd name="connsiteY155" fmla="*/ 179376 h 206992"/>
                <a:gd name="connsiteX156" fmla="*/ 97347 w 219056"/>
                <a:gd name="connsiteY156" fmla="*/ 178077 h 206992"/>
                <a:gd name="connsiteX157" fmla="*/ 96330 w 219056"/>
                <a:gd name="connsiteY157" fmla="*/ 177295 h 206992"/>
                <a:gd name="connsiteX158" fmla="*/ 92645 w 219056"/>
                <a:gd name="connsiteY158" fmla="*/ 176364 h 206992"/>
                <a:gd name="connsiteX159" fmla="*/ 91699 w 219056"/>
                <a:gd name="connsiteY159" fmla="*/ 176896 h 206992"/>
                <a:gd name="connsiteX160" fmla="*/ 90846 w 219056"/>
                <a:gd name="connsiteY160" fmla="*/ 176348 h 206992"/>
                <a:gd name="connsiteX161" fmla="*/ 89500 w 219056"/>
                <a:gd name="connsiteY161" fmla="*/ 175174 h 206992"/>
                <a:gd name="connsiteX162" fmla="*/ 87177 w 219056"/>
                <a:gd name="connsiteY162" fmla="*/ 174220 h 206992"/>
                <a:gd name="connsiteX163" fmla="*/ 86919 w 219056"/>
                <a:gd name="connsiteY163" fmla="*/ 173727 h 206992"/>
                <a:gd name="connsiteX164" fmla="*/ 86082 w 219056"/>
                <a:gd name="connsiteY164" fmla="*/ 172882 h 206992"/>
                <a:gd name="connsiteX165" fmla="*/ 85620 w 219056"/>
                <a:gd name="connsiteY165" fmla="*/ 172773 h 206992"/>
                <a:gd name="connsiteX166" fmla="*/ 85315 w 219056"/>
                <a:gd name="connsiteY166" fmla="*/ 173281 h 206992"/>
                <a:gd name="connsiteX167" fmla="*/ 84642 w 219056"/>
                <a:gd name="connsiteY167" fmla="*/ 174001 h 206992"/>
                <a:gd name="connsiteX168" fmla="*/ 82248 w 219056"/>
                <a:gd name="connsiteY168" fmla="*/ 174916 h 206992"/>
                <a:gd name="connsiteX169" fmla="*/ 81294 w 219056"/>
                <a:gd name="connsiteY169" fmla="*/ 174541 h 206992"/>
                <a:gd name="connsiteX170" fmla="*/ 80425 w 219056"/>
                <a:gd name="connsiteY170" fmla="*/ 173751 h 206992"/>
                <a:gd name="connsiteX171" fmla="*/ 79431 w 219056"/>
                <a:gd name="connsiteY171" fmla="*/ 172037 h 206992"/>
                <a:gd name="connsiteX172" fmla="*/ 77992 w 219056"/>
                <a:gd name="connsiteY172" fmla="*/ 170535 h 206992"/>
                <a:gd name="connsiteX173" fmla="*/ 76811 w 219056"/>
                <a:gd name="connsiteY173" fmla="*/ 170003 h 206992"/>
                <a:gd name="connsiteX174" fmla="*/ 76130 w 219056"/>
                <a:gd name="connsiteY174" fmla="*/ 169213 h 206992"/>
                <a:gd name="connsiteX175" fmla="*/ 75981 w 219056"/>
                <a:gd name="connsiteY175" fmla="*/ 168603 h 206992"/>
                <a:gd name="connsiteX176" fmla="*/ 78610 w 219056"/>
                <a:gd name="connsiteY176" fmla="*/ 167367 h 206992"/>
                <a:gd name="connsiteX177" fmla="*/ 79189 w 219056"/>
                <a:gd name="connsiteY177" fmla="*/ 166091 h 206992"/>
                <a:gd name="connsiteX178" fmla="*/ 78853 w 219056"/>
                <a:gd name="connsiteY178" fmla="*/ 163768 h 206992"/>
                <a:gd name="connsiteX179" fmla="*/ 78462 w 219056"/>
                <a:gd name="connsiteY179" fmla="*/ 163478 h 206992"/>
                <a:gd name="connsiteX180" fmla="*/ 77413 w 219056"/>
                <a:gd name="connsiteY180" fmla="*/ 164261 h 206992"/>
                <a:gd name="connsiteX181" fmla="*/ 75215 w 219056"/>
                <a:gd name="connsiteY181" fmla="*/ 164949 h 206992"/>
                <a:gd name="connsiteX182" fmla="*/ 73196 w 219056"/>
                <a:gd name="connsiteY182" fmla="*/ 165270 h 206992"/>
                <a:gd name="connsiteX183" fmla="*/ 72156 w 219056"/>
                <a:gd name="connsiteY183" fmla="*/ 165270 h 206992"/>
                <a:gd name="connsiteX184" fmla="*/ 66374 w 219056"/>
                <a:gd name="connsiteY184" fmla="*/ 161037 h 206992"/>
                <a:gd name="connsiteX185" fmla="*/ 62619 w 219056"/>
                <a:gd name="connsiteY185" fmla="*/ 159739 h 206992"/>
                <a:gd name="connsiteX186" fmla="*/ 60405 w 219056"/>
                <a:gd name="connsiteY186" fmla="*/ 159363 h 206992"/>
                <a:gd name="connsiteX187" fmla="*/ 60170 w 219056"/>
                <a:gd name="connsiteY187" fmla="*/ 159794 h 206992"/>
                <a:gd name="connsiteX188" fmla="*/ 61164 w 219056"/>
                <a:gd name="connsiteY188" fmla="*/ 162172 h 206992"/>
                <a:gd name="connsiteX189" fmla="*/ 62901 w 219056"/>
                <a:gd name="connsiteY189" fmla="*/ 165106 h 206992"/>
                <a:gd name="connsiteX190" fmla="*/ 62815 w 219056"/>
                <a:gd name="connsiteY190" fmla="*/ 165880 h 206992"/>
                <a:gd name="connsiteX191" fmla="*/ 60741 w 219056"/>
                <a:gd name="connsiteY191" fmla="*/ 167077 h 206992"/>
                <a:gd name="connsiteX192" fmla="*/ 59568 w 219056"/>
                <a:gd name="connsiteY192" fmla="*/ 167601 h 206992"/>
                <a:gd name="connsiteX193" fmla="*/ 58183 w 219056"/>
                <a:gd name="connsiteY193" fmla="*/ 168611 h 206992"/>
                <a:gd name="connsiteX194" fmla="*/ 57010 w 219056"/>
                <a:gd name="connsiteY194" fmla="*/ 170019 h 206992"/>
                <a:gd name="connsiteX195" fmla="*/ 55993 w 219056"/>
                <a:gd name="connsiteY195" fmla="*/ 170653 h 206992"/>
                <a:gd name="connsiteX196" fmla="*/ 55116 w 219056"/>
                <a:gd name="connsiteY196" fmla="*/ 170488 h 206992"/>
                <a:gd name="connsiteX197" fmla="*/ 54185 w 219056"/>
                <a:gd name="connsiteY197" fmla="*/ 169815 h 206992"/>
                <a:gd name="connsiteX198" fmla="*/ 51792 w 219056"/>
                <a:gd name="connsiteY198" fmla="*/ 165489 h 206992"/>
                <a:gd name="connsiteX199" fmla="*/ 48779 w 219056"/>
                <a:gd name="connsiteY199" fmla="*/ 162172 h 206992"/>
                <a:gd name="connsiteX200" fmla="*/ 48419 w 219056"/>
                <a:gd name="connsiteY200" fmla="*/ 161429 h 206992"/>
                <a:gd name="connsiteX201" fmla="*/ 47481 w 219056"/>
                <a:gd name="connsiteY201" fmla="*/ 161257 h 206992"/>
                <a:gd name="connsiteX202" fmla="*/ 46151 w 219056"/>
                <a:gd name="connsiteY202" fmla="*/ 160490 h 206992"/>
                <a:gd name="connsiteX203" fmla="*/ 45697 w 219056"/>
                <a:gd name="connsiteY203" fmla="*/ 159473 h 206992"/>
                <a:gd name="connsiteX204" fmla="*/ 46370 w 219056"/>
                <a:gd name="connsiteY204" fmla="*/ 158409 h 206992"/>
                <a:gd name="connsiteX205" fmla="*/ 47285 w 219056"/>
                <a:gd name="connsiteY205" fmla="*/ 157439 h 206992"/>
                <a:gd name="connsiteX206" fmla="*/ 48912 w 219056"/>
                <a:gd name="connsiteY206" fmla="*/ 156836 h 206992"/>
                <a:gd name="connsiteX207" fmla="*/ 49405 w 219056"/>
                <a:gd name="connsiteY207" fmla="*/ 156265 h 206992"/>
                <a:gd name="connsiteX208" fmla="*/ 49695 w 219056"/>
                <a:gd name="connsiteY208" fmla="*/ 155412 h 206992"/>
                <a:gd name="connsiteX209" fmla="*/ 50297 w 219056"/>
                <a:gd name="connsiteY209" fmla="*/ 154309 h 206992"/>
                <a:gd name="connsiteX210" fmla="*/ 50140 w 219056"/>
                <a:gd name="connsiteY210" fmla="*/ 153918 h 206992"/>
                <a:gd name="connsiteX211" fmla="*/ 48991 w 219056"/>
                <a:gd name="connsiteY211" fmla="*/ 152667 h 206992"/>
                <a:gd name="connsiteX212" fmla="*/ 47285 w 219056"/>
                <a:gd name="connsiteY212" fmla="*/ 151485 h 206992"/>
                <a:gd name="connsiteX213" fmla="*/ 42544 w 219056"/>
                <a:gd name="connsiteY213" fmla="*/ 152369 h 206992"/>
                <a:gd name="connsiteX214" fmla="*/ 41245 w 219056"/>
                <a:gd name="connsiteY214" fmla="*/ 153003 h 206992"/>
                <a:gd name="connsiteX215" fmla="*/ 40510 w 219056"/>
                <a:gd name="connsiteY215" fmla="*/ 152181 h 206992"/>
                <a:gd name="connsiteX216" fmla="*/ 39955 w 219056"/>
                <a:gd name="connsiteY216" fmla="*/ 150984 h 206992"/>
                <a:gd name="connsiteX217" fmla="*/ 38758 w 219056"/>
                <a:gd name="connsiteY217" fmla="*/ 150750 h 206992"/>
                <a:gd name="connsiteX218" fmla="*/ 37115 w 219056"/>
                <a:gd name="connsiteY218" fmla="*/ 149654 h 206992"/>
                <a:gd name="connsiteX219" fmla="*/ 35167 w 219056"/>
                <a:gd name="connsiteY219" fmla="*/ 148575 h 206992"/>
                <a:gd name="connsiteX220" fmla="*/ 33265 w 219056"/>
                <a:gd name="connsiteY220" fmla="*/ 148262 h 206992"/>
                <a:gd name="connsiteX221" fmla="*/ 29314 w 219056"/>
                <a:gd name="connsiteY221" fmla="*/ 146705 h 206992"/>
                <a:gd name="connsiteX222" fmla="*/ 27789 w 219056"/>
                <a:gd name="connsiteY222" fmla="*/ 146619 h 206992"/>
                <a:gd name="connsiteX223" fmla="*/ 26913 w 219056"/>
                <a:gd name="connsiteY223" fmla="*/ 146087 h 206992"/>
                <a:gd name="connsiteX224" fmla="*/ 25990 w 219056"/>
                <a:gd name="connsiteY224" fmla="*/ 144906 h 206992"/>
                <a:gd name="connsiteX225" fmla="*/ 25207 w 219056"/>
                <a:gd name="connsiteY225" fmla="*/ 143615 h 206992"/>
                <a:gd name="connsiteX226" fmla="*/ 24801 w 219056"/>
                <a:gd name="connsiteY226" fmla="*/ 140986 h 206992"/>
                <a:gd name="connsiteX227" fmla="*/ 21890 w 219056"/>
                <a:gd name="connsiteY227" fmla="*/ 139797 h 206992"/>
                <a:gd name="connsiteX228" fmla="*/ 18987 w 219056"/>
                <a:gd name="connsiteY228" fmla="*/ 139046 h 206992"/>
                <a:gd name="connsiteX229" fmla="*/ 18784 w 219056"/>
                <a:gd name="connsiteY229" fmla="*/ 139429 h 206992"/>
                <a:gd name="connsiteX230" fmla="*/ 18910 w 219056"/>
                <a:gd name="connsiteY230" fmla="*/ 142074 h 206992"/>
                <a:gd name="connsiteX231" fmla="*/ 18753 w 219056"/>
                <a:gd name="connsiteY231" fmla="*/ 143490 h 206992"/>
                <a:gd name="connsiteX232" fmla="*/ 16836 w 219056"/>
                <a:gd name="connsiteY232" fmla="*/ 144358 h 206992"/>
                <a:gd name="connsiteX233" fmla="*/ 14943 w 219056"/>
                <a:gd name="connsiteY233" fmla="*/ 144444 h 206992"/>
                <a:gd name="connsiteX234" fmla="*/ 15045 w 219056"/>
                <a:gd name="connsiteY234" fmla="*/ 144006 h 206992"/>
                <a:gd name="connsiteX235" fmla="*/ 17313 w 219056"/>
                <a:gd name="connsiteY235" fmla="*/ 139242 h 206992"/>
                <a:gd name="connsiteX236" fmla="*/ 18330 w 219056"/>
                <a:gd name="connsiteY236" fmla="*/ 136229 h 206992"/>
                <a:gd name="connsiteX237" fmla="*/ 19496 w 219056"/>
                <a:gd name="connsiteY237" fmla="*/ 130730 h 206992"/>
                <a:gd name="connsiteX238" fmla="*/ 18096 w 219056"/>
                <a:gd name="connsiteY238" fmla="*/ 126372 h 206992"/>
                <a:gd name="connsiteX239" fmla="*/ 17713 w 219056"/>
                <a:gd name="connsiteY239" fmla="*/ 124322 h 206992"/>
                <a:gd name="connsiteX240" fmla="*/ 17063 w 219056"/>
                <a:gd name="connsiteY240" fmla="*/ 123344 h 206992"/>
                <a:gd name="connsiteX241" fmla="*/ 13081 w 219056"/>
                <a:gd name="connsiteY241" fmla="*/ 121208 h 206992"/>
                <a:gd name="connsiteX242" fmla="*/ 12776 w 219056"/>
                <a:gd name="connsiteY242" fmla="*/ 120473 h 206992"/>
                <a:gd name="connsiteX243" fmla="*/ 13386 w 219056"/>
                <a:gd name="connsiteY243" fmla="*/ 117578 h 206992"/>
                <a:gd name="connsiteX244" fmla="*/ 13089 w 219056"/>
                <a:gd name="connsiteY244" fmla="*/ 116358 h 206992"/>
                <a:gd name="connsiteX245" fmla="*/ 12127 w 219056"/>
                <a:gd name="connsiteY245" fmla="*/ 115067 h 206992"/>
                <a:gd name="connsiteX246" fmla="*/ 10867 w 219056"/>
                <a:gd name="connsiteY246" fmla="*/ 112501 h 206992"/>
                <a:gd name="connsiteX247" fmla="*/ 10382 w 219056"/>
                <a:gd name="connsiteY247" fmla="*/ 110318 h 206992"/>
                <a:gd name="connsiteX248" fmla="*/ 11986 w 219056"/>
                <a:gd name="connsiteY248" fmla="*/ 107752 h 206992"/>
                <a:gd name="connsiteX249" fmla="*/ 12385 w 219056"/>
                <a:gd name="connsiteY249" fmla="*/ 105859 h 206992"/>
                <a:gd name="connsiteX250" fmla="*/ 13081 w 219056"/>
                <a:gd name="connsiteY250" fmla="*/ 103269 h 206992"/>
                <a:gd name="connsiteX251" fmla="*/ 13597 w 219056"/>
                <a:gd name="connsiteY251" fmla="*/ 101846 h 206992"/>
                <a:gd name="connsiteX252" fmla="*/ 13699 w 219056"/>
                <a:gd name="connsiteY252" fmla="*/ 101454 h 206992"/>
                <a:gd name="connsiteX253" fmla="*/ 12643 w 219056"/>
                <a:gd name="connsiteY253" fmla="*/ 100445 h 206992"/>
                <a:gd name="connsiteX254" fmla="*/ 12377 w 219056"/>
                <a:gd name="connsiteY254" fmla="*/ 99021 h 206992"/>
                <a:gd name="connsiteX255" fmla="*/ 12659 w 219056"/>
                <a:gd name="connsiteY255" fmla="*/ 96971 h 206992"/>
                <a:gd name="connsiteX256" fmla="*/ 12095 w 219056"/>
                <a:gd name="connsiteY256" fmla="*/ 95446 h 206992"/>
                <a:gd name="connsiteX257" fmla="*/ 10687 w 219056"/>
                <a:gd name="connsiteY257" fmla="*/ 94460 h 206992"/>
                <a:gd name="connsiteX258" fmla="*/ 9772 w 219056"/>
                <a:gd name="connsiteY258" fmla="*/ 93146 h 206992"/>
                <a:gd name="connsiteX259" fmla="*/ 9349 w 219056"/>
                <a:gd name="connsiteY259" fmla="*/ 91519 h 206992"/>
                <a:gd name="connsiteX260" fmla="*/ 9678 w 219056"/>
                <a:gd name="connsiteY260" fmla="*/ 88952 h 206992"/>
                <a:gd name="connsiteX261" fmla="*/ 10773 w 219056"/>
                <a:gd name="connsiteY261" fmla="*/ 85455 h 206992"/>
                <a:gd name="connsiteX262" fmla="*/ 8458 w 219056"/>
                <a:gd name="connsiteY262" fmla="*/ 81231 h 206992"/>
                <a:gd name="connsiteX263" fmla="*/ 2738 w 219056"/>
                <a:gd name="connsiteY263" fmla="*/ 76278 h 206992"/>
                <a:gd name="connsiteX264" fmla="*/ 0 w 219056"/>
                <a:gd name="connsiteY264" fmla="*/ 72813 h 206992"/>
                <a:gd name="connsiteX265" fmla="*/ 219 w 219056"/>
                <a:gd name="connsiteY265" fmla="*/ 70826 h 206992"/>
                <a:gd name="connsiteX266" fmla="*/ 1424 w 219056"/>
                <a:gd name="connsiteY266" fmla="*/ 69026 h 206992"/>
                <a:gd name="connsiteX267" fmla="*/ 3607 w 219056"/>
                <a:gd name="connsiteY267" fmla="*/ 67415 h 206992"/>
                <a:gd name="connsiteX268" fmla="*/ 5265 w 219056"/>
                <a:gd name="connsiteY268" fmla="*/ 64543 h 206992"/>
                <a:gd name="connsiteX269" fmla="*/ 6197 w 219056"/>
                <a:gd name="connsiteY269" fmla="*/ 61124 h 206992"/>
                <a:gd name="connsiteX270" fmla="*/ 6220 w 219056"/>
                <a:gd name="connsiteY270" fmla="*/ 60475 h 206992"/>
                <a:gd name="connsiteX271" fmla="*/ 6274 w 219056"/>
                <a:gd name="connsiteY271" fmla="*/ 58034 h 206992"/>
                <a:gd name="connsiteX272" fmla="*/ 3732 w 219056"/>
                <a:gd name="connsiteY272" fmla="*/ 48004 h 206992"/>
                <a:gd name="connsiteX273" fmla="*/ 3317 w 219056"/>
                <a:gd name="connsiteY273" fmla="*/ 45485 h 206992"/>
                <a:gd name="connsiteX274" fmla="*/ 3012 w 219056"/>
                <a:gd name="connsiteY274" fmla="*/ 42434 h 206992"/>
                <a:gd name="connsiteX275" fmla="*/ 2856 w 219056"/>
                <a:gd name="connsiteY275" fmla="*/ 41605 h 206992"/>
                <a:gd name="connsiteX276" fmla="*/ 7878 w 219056"/>
                <a:gd name="connsiteY276" fmla="*/ 43741 h 206992"/>
                <a:gd name="connsiteX277" fmla="*/ 9983 w 219056"/>
                <a:gd name="connsiteY277" fmla="*/ 44946 h 206992"/>
                <a:gd name="connsiteX278" fmla="*/ 9717 w 219056"/>
                <a:gd name="connsiteY278" fmla="*/ 43592 h 206992"/>
                <a:gd name="connsiteX279" fmla="*/ 9295 w 219056"/>
                <a:gd name="connsiteY279" fmla="*/ 42427 h 206992"/>
                <a:gd name="connsiteX280" fmla="*/ 9576 w 219056"/>
                <a:gd name="connsiteY280" fmla="*/ 40721 h 206992"/>
                <a:gd name="connsiteX281" fmla="*/ 9435 w 219056"/>
                <a:gd name="connsiteY281" fmla="*/ 38139 h 206992"/>
                <a:gd name="connsiteX282" fmla="*/ 4874 w 219056"/>
                <a:gd name="connsiteY282" fmla="*/ 36817 h 206992"/>
                <a:gd name="connsiteX283" fmla="*/ 1862 w 219056"/>
                <a:gd name="connsiteY283" fmla="*/ 36371 h 206992"/>
                <a:gd name="connsiteX284" fmla="*/ 1526 w 219056"/>
                <a:gd name="connsiteY284" fmla="*/ 34572 h 206992"/>
                <a:gd name="connsiteX285" fmla="*/ 1807 w 219056"/>
                <a:gd name="connsiteY285" fmla="*/ 33406 h 206992"/>
                <a:gd name="connsiteX286" fmla="*/ 2644 w 219056"/>
                <a:gd name="connsiteY286" fmla="*/ 34095 h 206992"/>
                <a:gd name="connsiteX287" fmla="*/ 5602 w 219056"/>
                <a:gd name="connsiteY287" fmla="*/ 34361 h 206992"/>
                <a:gd name="connsiteX288" fmla="*/ 12885 w 219056"/>
                <a:gd name="connsiteY288" fmla="*/ 30879 h 206992"/>
                <a:gd name="connsiteX289" fmla="*/ 25458 w 219056"/>
                <a:gd name="connsiteY289" fmla="*/ 26334 h 206992"/>
                <a:gd name="connsiteX290" fmla="*/ 38890 w 219056"/>
                <a:gd name="connsiteY290" fmla="*/ 22070 h 206992"/>
                <a:gd name="connsiteX291" fmla="*/ 42028 w 219056"/>
                <a:gd name="connsiteY291" fmla="*/ 21600 h 206992"/>
                <a:gd name="connsiteX292" fmla="*/ 45173 w 219056"/>
                <a:gd name="connsiteY292" fmla="*/ 20701 h 206992"/>
                <a:gd name="connsiteX293" fmla="*/ 46338 w 219056"/>
                <a:gd name="connsiteY293" fmla="*/ 19097 h 206992"/>
                <a:gd name="connsiteX294" fmla="*/ 47504 w 219056"/>
                <a:gd name="connsiteY294" fmla="*/ 18025 h 206992"/>
                <a:gd name="connsiteX295" fmla="*/ 49327 w 219056"/>
                <a:gd name="connsiteY295" fmla="*/ 15193 h 206992"/>
                <a:gd name="connsiteX296" fmla="*/ 53372 w 219056"/>
                <a:gd name="connsiteY296" fmla="*/ 10781 h 206992"/>
                <a:gd name="connsiteX297" fmla="*/ 60522 w 219056"/>
                <a:gd name="connsiteY297" fmla="*/ 9169 h 206992"/>
                <a:gd name="connsiteX298" fmla="*/ 63198 w 219056"/>
                <a:gd name="connsiteY298" fmla="*/ 7072 h 206992"/>
                <a:gd name="connsiteX299" fmla="*/ 68792 w 219056"/>
                <a:gd name="connsiteY299" fmla="*/ 4131 h 206992"/>
                <a:gd name="connsiteX300" fmla="*/ 81544 w 219056"/>
                <a:gd name="connsiteY300" fmla="*/ 821 h 206992"/>
                <a:gd name="connsiteX301" fmla="*/ 86880 w 219056"/>
                <a:gd name="connsiteY301" fmla="*/ 86 h 206992"/>
                <a:gd name="connsiteX302" fmla="*/ 92098 w 219056"/>
                <a:gd name="connsiteY302" fmla="*/ 0 h 206992"/>
                <a:gd name="connsiteX303" fmla="*/ 96745 w 219056"/>
                <a:gd name="connsiteY303" fmla="*/ 2613 h 206992"/>
                <a:gd name="connsiteX304" fmla="*/ 101666 w 219056"/>
                <a:gd name="connsiteY304" fmla="*/ 5836 h 206992"/>
                <a:gd name="connsiteX305" fmla="*/ 102550 w 219056"/>
                <a:gd name="connsiteY305" fmla="*/ 7769 h 206992"/>
                <a:gd name="connsiteX306" fmla="*/ 99890 w 219056"/>
                <a:gd name="connsiteY306" fmla="*/ 6564 h 206992"/>
                <a:gd name="connsiteX307" fmla="*/ 96009 w 219056"/>
                <a:gd name="connsiteY307" fmla="*/ 3677 h 206992"/>
                <a:gd name="connsiteX308" fmla="*/ 94570 w 219056"/>
                <a:gd name="connsiteY308" fmla="*/ 3552 h 206992"/>
                <a:gd name="connsiteX309" fmla="*/ 97887 w 219056"/>
                <a:gd name="connsiteY309" fmla="*/ 12322 h 206992"/>
                <a:gd name="connsiteX310" fmla="*/ 99702 w 219056"/>
                <a:gd name="connsiteY310" fmla="*/ 15420 h 206992"/>
                <a:gd name="connsiteX311" fmla="*/ 103355 w 219056"/>
                <a:gd name="connsiteY311" fmla="*/ 17720 h 206992"/>
                <a:gd name="connsiteX312" fmla="*/ 106430 w 219056"/>
                <a:gd name="connsiteY312" fmla="*/ 18502 h 206992"/>
                <a:gd name="connsiteX313" fmla="*/ 115897 w 219056"/>
                <a:gd name="connsiteY313" fmla="*/ 17102 h 206992"/>
                <a:gd name="connsiteX314" fmla="*/ 119253 w 219056"/>
                <a:gd name="connsiteY314" fmla="*/ 15271 h 206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</a:cxnLst>
              <a:rect l="l" t="t" r="r" b="b"/>
              <a:pathLst>
                <a:path w="219056" h="206992">
                  <a:moveTo>
                    <a:pt x="120223" y="14356"/>
                  </a:moveTo>
                  <a:lnTo>
                    <a:pt x="121099" y="14810"/>
                  </a:lnTo>
                  <a:lnTo>
                    <a:pt x="127248" y="15303"/>
                  </a:lnTo>
                  <a:lnTo>
                    <a:pt x="133484" y="15795"/>
                  </a:lnTo>
                  <a:lnTo>
                    <a:pt x="143505" y="16335"/>
                  </a:lnTo>
                  <a:lnTo>
                    <a:pt x="153950" y="16883"/>
                  </a:lnTo>
                  <a:lnTo>
                    <a:pt x="164793" y="17470"/>
                  </a:lnTo>
                  <a:lnTo>
                    <a:pt x="176521" y="18088"/>
                  </a:lnTo>
                  <a:lnTo>
                    <a:pt x="188889" y="18456"/>
                  </a:lnTo>
                  <a:lnTo>
                    <a:pt x="189648" y="18205"/>
                  </a:lnTo>
                  <a:lnTo>
                    <a:pt x="190908" y="16742"/>
                  </a:lnTo>
                  <a:lnTo>
                    <a:pt x="192449" y="16938"/>
                  </a:lnTo>
                  <a:lnTo>
                    <a:pt x="194272" y="17845"/>
                  </a:lnTo>
                  <a:lnTo>
                    <a:pt x="195116" y="18518"/>
                  </a:lnTo>
                  <a:lnTo>
                    <a:pt x="195477" y="19293"/>
                  </a:lnTo>
                  <a:lnTo>
                    <a:pt x="195703" y="20184"/>
                  </a:lnTo>
                  <a:lnTo>
                    <a:pt x="196697" y="20356"/>
                  </a:lnTo>
                  <a:lnTo>
                    <a:pt x="198520" y="21037"/>
                  </a:lnTo>
                  <a:lnTo>
                    <a:pt x="200976" y="22578"/>
                  </a:lnTo>
                  <a:lnTo>
                    <a:pt x="202901" y="24073"/>
                  </a:lnTo>
                  <a:lnTo>
                    <a:pt x="204740" y="26201"/>
                  </a:lnTo>
                  <a:lnTo>
                    <a:pt x="205350" y="28610"/>
                  </a:lnTo>
                  <a:lnTo>
                    <a:pt x="205381" y="31341"/>
                  </a:lnTo>
                  <a:lnTo>
                    <a:pt x="205263" y="33093"/>
                  </a:lnTo>
                  <a:lnTo>
                    <a:pt x="205420" y="33805"/>
                  </a:lnTo>
                  <a:lnTo>
                    <a:pt x="207931" y="46424"/>
                  </a:lnTo>
                  <a:lnTo>
                    <a:pt x="212109" y="58496"/>
                  </a:lnTo>
                  <a:lnTo>
                    <a:pt x="213643" y="64301"/>
                  </a:lnTo>
                  <a:lnTo>
                    <a:pt x="214253" y="67383"/>
                  </a:lnTo>
                  <a:lnTo>
                    <a:pt x="214746" y="71842"/>
                  </a:lnTo>
                  <a:lnTo>
                    <a:pt x="214894" y="74972"/>
                  </a:lnTo>
                  <a:lnTo>
                    <a:pt x="214878" y="76724"/>
                  </a:lnTo>
                  <a:lnTo>
                    <a:pt x="214566" y="79134"/>
                  </a:lnTo>
                  <a:lnTo>
                    <a:pt x="213329" y="80558"/>
                  </a:lnTo>
                  <a:lnTo>
                    <a:pt x="205311" y="84626"/>
                  </a:lnTo>
                  <a:lnTo>
                    <a:pt x="203801" y="85894"/>
                  </a:lnTo>
                  <a:lnTo>
                    <a:pt x="201438" y="89054"/>
                  </a:lnTo>
                  <a:lnTo>
                    <a:pt x="199255" y="92301"/>
                  </a:lnTo>
                  <a:lnTo>
                    <a:pt x="198755" y="93412"/>
                  </a:lnTo>
                  <a:lnTo>
                    <a:pt x="198621" y="94139"/>
                  </a:lnTo>
                  <a:lnTo>
                    <a:pt x="199106" y="95203"/>
                  </a:lnTo>
                  <a:lnTo>
                    <a:pt x="201962" y="96932"/>
                  </a:lnTo>
                  <a:lnTo>
                    <a:pt x="204841" y="98325"/>
                  </a:lnTo>
                  <a:lnTo>
                    <a:pt x="205780" y="99365"/>
                  </a:lnTo>
                  <a:lnTo>
                    <a:pt x="207908" y="100695"/>
                  </a:lnTo>
                  <a:lnTo>
                    <a:pt x="208682" y="101892"/>
                  </a:lnTo>
                  <a:lnTo>
                    <a:pt x="209105" y="102925"/>
                  </a:lnTo>
                  <a:lnTo>
                    <a:pt x="209073" y="105327"/>
                  </a:lnTo>
                  <a:lnTo>
                    <a:pt x="208119" y="108636"/>
                  </a:lnTo>
                  <a:lnTo>
                    <a:pt x="208518" y="111132"/>
                  </a:lnTo>
                  <a:lnTo>
                    <a:pt x="207540" y="112798"/>
                  </a:lnTo>
                  <a:lnTo>
                    <a:pt x="206742" y="114645"/>
                  </a:lnTo>
                  <a:lnTo>
                    <a:pt x="206625" y="117868"/>
                  </a:lnTo>
                  <a:lnTo>
                    <a:pt x="208064" y="121420"/>
                  </a:lnTo>
                  <a:lnTo>
                    <a:pt x="209246" y="123845"/>
                  </a:lnTo>
                  <a:lnTo>
                    <a:pt x="209699" y="125746"/>
                  </a:lnTo>
                  <a:lnTo>
                    <a:pt x="209222" y="127233"/>
                  </a:lnTo>
                  <a:lnTo>
                    <a:pt x="209363" y="128719"/>
                  </a:lnTo>
                  <a:lnTo>
                    <a:pt x="210419" y="130299"/>
                  </a:lnTo>
                  <a:lnTo>
                    <a:pt x="213736" y="135150"/>
                  </a:lnTo>
                  <a:lnTo>
                    <a:pt x="215372" y="139805"/>
                  </a:lnTo>
                  <a:lnTo>
                    <a:pt x="216420" y="141620"/>
                  </a:lnTo>
                  <a:lnTo>
                    <a:pt x="218837" y="143967"/>
                  </a:lnTo>
                  <a:lnTo>
                    <a:pt x="219056" y="144929"/>
                  </a:lnTo>
                  <a:lnTo>
                    <a:pt x="218086" y="145813"/>
                  </a:lnTo>
                  <a:lnTo>
                    <a:pt x="217304" y="145930"/>
                  </a:lnTo>
                  <a:lnTo>
                    <a:pt x="216670" y="146165"/>
                  </a:lnTo>
                  <a:lnTo>
                    <a:pt x="216263" y="146987"/>
                  </a:lnTo>
                  <a:lnTo>
                    <a:pt x="216897" y="147871"/>
                  </a:lnTo>
                  <a:lnTo>
                    <a:pt x="217750" y="149162"/>
                  </a:lnTo>
                  <a:lnTo>
                    <a:pt x="218814" y="152815"/>
                  </a:lnTo>
                  <a:lnTo>
                    <a:pt x="218712" y="155804"/>
                  </a:lnTo>
                  <a:lnTo>
                    <a:pt x="217891" y="156563"/>
                  </a:lnTo>
                  <a:lnTo>
                    <a:pt x="216842" y="158331"/>
                  </a:lnTo>
                  <a:lnTo>
                    <a:pt x="216138" y="159950"/>
                  </a:lnTo>
                  <a:lnTo>
                    <a:pt x="210404" y="161069"/>
                  </a:lnTo>
                  <a:lnTo>
                    <a:pt x="209027" y="162798"/>
                  </a:lnTo>
                  <a:lnTo>
                    <a:pt x="205889" y="166123"/>
                  </a:lnTo>
                  <a:lnTo>
                    <a:pt x="203754" y="168040"/>
                  </a:lnTo>
                  <a:lnTo>
                    <a:pt x="200585" y="171490"/>
                  </a:lnTo>
                  <a:lnTo>
                    <a:pt x="195578" y="177404"/>
                  </a:lnTo>
                  <a:lnTo>
                    <a:pt x="193732" y="179876"/>
                  </a:lnTo>
                  <a:lnTo>
                    <a:pt x="192378" y="181918"/>
                  </a:lnTo>
                  <a:lnTo>
                    <a:pt x="188326" y="187332"/>
                  </a:lnTo>
                  <a:lnTo>
                    <a:pt x="187082" y="189601"/>
                  </a:lnTo>
                  <a:lnTo>
                    <a:pt x="187325" y="191463"/>
                  </a:lnTo>
                  <a:lnTo>
                    <a:pt x="188631" y="195836"/>
                  </a:lnTo>
                  <a:lnTo>
                    <a:pt x="188905" y="197808"/>
                  </a:lnTo>
                  <a:lnTo>
                    <a:pt x="188670" y="199623"/>
                  </a:lnTo>
                  <a:lnTo>
                    <a:pt x="188240" y="201242"/>
                  </a:lnTo>
                  <a:lnTo>
                    <a:pt x="188318" y="201962"/>
                  </a:lnTo>
                  <a:lnTo>
                    <a:pt x="189515" y="203135"/>
                  </a:lnTo>
                  <a:lnTo>
                    <a:pt x="191416" y="204974"/>
                  </a:lnTo>
                  <a:lnTo>
                    <a:pt x="191526" y="205592"/>
                  </a:lnTo>
                  <a:lnTo>
                    <a:pt x="191260" y="206390"/>
                  </a:lnTo>
                  <a:lnTo>
                    <a:pt x="190603" y="206993"/>
                  </a:lnTo>
                  <a:lnTo>
                    <a:pt x="188217" y="206351"/>
                  </a:lnTo>
                  <a:lnTo>
                    <a:pt x="185556" y="205107"/>
                  </a:lnTo>
                  <a:lnTo>
                    <a:pt x="184649" y="205263"/>
                  </a:lnTo>
                  <a:lnTo>
                    <a:pt x="183209" y="204966"/>
                  </a:lnTo>
                  <a:lnTo>
                    <a:pt x="177271" y="202564"/>
                  </a:lnTo>
                  <a:lnTo>
                    <a:pt x="173266" y="200679"/>
                  </a:lnTo>
                  <a:lnTo>
                    <a:pt x="172867" y="199451"/>
                  </a:lnTo>
                  <a:lnTo>
                    <a:pt x="172116" y="197675"/>
                  </a:lnTo>
                  <a:lnTo>
                    <a:pt x="170410" y="196180"/>
                  </a:lnTo>
                  <a:lnTo>
                    <a:pt x="166499" y="194890"/>
                  </a:lnTo>
                  <a:lnTo>
                    <a:pt x="164910" y="193880"/>
                  </a:lnTo>
                  <a:lnTo>
                    <a:pt x="158558" y="193317"/>
                  </a:lnTo>
                  <a:lnTo>
                    <a:pt x="155804" y="193294"/>
                  </a:lnTo>
                  <a:lnTo>
                    <a:pt x="153856" y="193708"/>
                  </a:lnTo>
                  <a:lnTo>
                    <a:pt x="152604" y="193669"/>
                  </a:lnTo>
                  <a:lnTo>
                    <a:pt x="150891" y="196306"/>
                  </a:lnTo>
                  <a:lnTo>
                    <a:pt x="149710" y="197072"/>
                  </a:lnTo>
                  <a:lnTo>
                    <a:pt x="147981" y="197150"/>
                  </a:lnTo>
                  <a:lnTo>
                    <a:pt x="146463" y="196681"/>
                  </a:lnTo>
                  <a:lnTo>
                    <a:pt x="144914" y="195296"/>
                  </a:lnTo>
                  <a:lnTo>
                    <a:pt x="142442" y="194561"/>
                  </a:lnTo>
                  <a:lnTo>
                    <a:pt x="140650" y="194913"/>
                  </a:lnTo>
                  <a:lnTo>
                    <a:pt x="139328" y="194616"/>
                  </a:lnTo>
                  <a:lnTo>
                    <a:pt x="138193" y="194538"/>
                  </a:lnTo>
                  <a:lnTo>
                    <a:pt x="137794" y="194819"/>
                  </a:lnTo>
                  <a:lnTo>
                    <a:pt x="136879" y="194780"/>
                  </a:lnTo>
                  <a:lnTo>
                    <a:pt x="135557" y="195445"/>
                  </a:lnTo>
                  <a:lnTo>
                    <a:pt x="134102" y="196376"/>
                  </a:lnTo>
                  <a:lnTo>
                    <a:pt x="132506" y="197096"/>
                  </a:lnTo>
                  <a:lnTo>
                    <a:pt x="131270" y="198629"/>
                  </a:lnTo>
                  <a:lnTo>
                    <a:pt x="130174" y="201626"/>
                  </a:lnTo>
                  <a:lnTo>
                    <a:pt x="127068" y="200280"/>
                  </a:lnTo>
                  <a:lnTo>
                    <a:pt x="126036" y="200867"/>
                  </a:lnTo>
                  <a:lnTo>
                    <a:pt x="124565" y="201258"/>
                  </a:lnTo>
                  <a:lnTo>
                    <a:pt x="123563" y="200851"/>
                  </a:lnTo>
                  <a:lnTo>
                    <a:pt x="123798" y="199818"/>
                  </a:lnTo>
                  <a:lnTo>
                    <a:pt x="124252" y="198653"/>
                  </a:lnTo>
                  <a:lnTo>
                    <a:pt x="124229" y="197025"/>
                  </a:lnTo>
                  <a:lnTo>
                    <a:pt x="123947" y="195218"/>
                  </a:lnTo>
                  <a:lnTo>
                    <a:pt x="122985" y="194631"/>
                  </a:lnTo>
                  <a:lnTo>
                    <a:pt x="121537" y="194420"/>
                  </a:lnTo>
                  <a:lnTo>
                    <a:pt x="120794" y="194060"/>
                  </a:lnTo>
                  <a:lnTo>
                    <a:pt x="120716" y="193466"/>
                  </a:lnTo>
                  <a:lnTo>
                    <a:pt x="119973" y="192699"/>
                  </a:lnTo>
                  <a:lnTo>
                    <a:pt x="118689" y="190759"/>
                  </a:lnTo>
                  <a:lnTo>
                    <a:pt x="117485" y="188334"/>
                  </a:lnTo>
                  <a:lnTo>
                    <a:pt x="116648" y="187622"/>
                  </a:lnTo>
                  <a:lnTo>
                    <a:pt x="115435" y="188772"/>
                  </a:lnTo>
                  <a:lnTo>
                    <a:pt x="113596" y="190078"/>
                  </a:lnTo>
                  <a:lnTo>
                    <a:pt x="112447" y="190532"/>
                  </a:lnTo>
                  <a:lnTo>
                    <a:pt x="110232" y="194287"/>
                  </a:lnTo>
                  <a:lnTo>
                    <a:pt x="106258" y="194412"/>
                  </a:lnTo>
                  <a:lnTo>
                    <a:pt x="106016" y="192660"/>
                  </a:lnTo>
                  <a:lnTo>
                    <a:pt x="105593" y="190970"/>
                  </a:lnTo>
                  <a:lnTo>
                    <a:pt x="103269" y="190555"/>
                  </a:lnTo>
                  <a:lnTo>
                    <a:pt x="103199" y="189562"/>
                  </a:lnTo>
                  <a:lnTo>
                    <a:pt x="102714" y="187074"/>
                  </a:lnTo>
                  <a:lnTo>
                    <a:pt x="98051" y="182200"/>
                  </a:lnTo>
                  <a:lnTo>
                    <a:pt x="97488" y="180166"/>
                  </a:lnTo>
                  <a:lnTo>
                    <a:pt x="97668" y="179376"/>
                  </a:lnTo>
                  <a:lnTo>
                    <a:pt x="97347" y="178077"/>
                  </a:lnTo>
                  <a:lnTo>
                    <a:pt x="96330" y="177295"/>
                  </a:lnTo>
                  <a:lnTo>
                    <a:pt x="92645" y="176364"/>
                  </a:lnTo>
                  <a:lnTo>
                    <a:pt x="91699" y="176896"/>
                  </a:lnTo>
                  <a:lnTo>
                    <a:pt x="90846" y="176348"/>
                  </a:lnTo>
                  <a:lnTo>
                    <a:pt x="89500" y="175174"/>
                  </a:lnTo>
                  <a:lnTo>
                    <a:pt x="87177" y="174220"/>
                  </a:lnTo>
                  <a:lnTo>
                    <a:pt x="86919" y="173727"/>
                  </a:lnTo>
                  <a:lnTo>
                    <a:pt x="86082" y="172882"/>
                  </a:lnTo>
                  <a:lnTo>
                    <a:pt x="85620" y="172773"/>
                  </a:lnTo>
                  <a:lnTo>
                    <a:pt x="85315" y="173281"/>
                  </a:lnTo>
                  <a:lnTo>
                    <a:pt x="84642" y="174001"/>
                  </a:lnTo>
                  <a:lnTo>
                    <a:pt x="82248" y="174916"/>
                  </a:lnTo>
                  <a:lnTo>
                    <a:pt x="81294" y="174541"/>
                  </a:lnTo>
                  <a:lnTo>
                    <a:pt x="80425" y="173751"/>
                  </a:lnTo>
                  <a:lnTo>
                    <a:pt x="79431" y="172037"/>
                  </a:lnTo>
                  <a:lnTo>
                    <a:pt x="77992" y="170535"/>
                  </a:lnTo>
                  <a:lnTo>
                    <a:pt x="76811" y="170003"/>
                  </a:lnTo>
                  <a:lnTo>
                    <a:pt x="76130" y="169213"/>
                  </a:lnTo>
                  <a:lnTo>
                    <a:pt x="75981" y="168603"/>
                  </a:lnTo>
                  <a:lnTo>
                    <a:pt x="78610" y="167367"/>
                  </a:lnTo>
                  <a:lnTo>
                    <a:pt x="79189" y="166091"/>
                  </a:lnTo>
                  <a:lnTo>
                    <a:pt x="78853" y="163768"/>
                  </a:lnTo>
                  <a:lnTo>
                    <a:pt x="78462" y="163478"/>
                  </a:lnTo>
                  <a:lnTo>
                    <a:pt x="77413" y="164261"/>
                  </a:lnTo>
                  <a:lnTo>
                    <a:pt x="75215" y="164949"/>
                  </a:lnTo>
                  <a:lnTo>
                    <a:pt x="73196" y="165270"/>
                  </a:lnTo>
                  <a:lnTo>
                    <a:pt x="72156" y="165270"/>
                  </a:lnTo>
                  <a:lnTo>
                    <a:pt x="66374" y="161037"/>
                  </a:lnTo>
                  <a:lnTo>
                    <a:pt x="62619" y="159739"/>
                  </a:lnTo>
                  <a:lnTo>
                    <a:pt x="60405" y="159363"/>
                  </a:lnTo>
                  <a:lnTo>
                    <a:pt x="60170" y="159794"/>
                  </a:lnTo>
                  <a:lnTo>
                    <a:pt x="61164" y="162172"/>
                  </a:lnTo>
                  <a:lnTo>
                    <a:pt x="62901" y="165106"/>
                  </a:lnTo>
                  <a:lnTo>
                    <a:pt x="62815" y="165880"/>
                  </a:lnTo>
                  <a:lnTo>
                    <a:pt x="60741" y="167077"/>
                  </a:lnTo>
                  <a:lnTo>
                    <a:pt x="59568" y="167601"/>
                  </a:lnTo>
                  <a:lnTo>
                    <a:pt x="58183" y="168611"/>
                  </a:lnTo>
                  <a:lnTo>
                    <a:pt x="57010" y="170019"/>
                  </a:lnTo>
                  <a:lnTo>
                    <a:pt x="55993" y="170653"/>
                  </a:lnTo>
                  <a:lnTo>
                    <a:pt x="55116" y="170488"/>
                  </a:lnTo>
                  <a:lnTo>
                    <a:pt x="54185" y="169815"/>
                  </a:lnTo>
                  <a:lnTo>
                    <a:pt x="51792" y="165489"/>
                  </a:lnTo>
                  <a:lnTo>
                    <a:pt x="48779" y="162172"/>
                  </a:lnTo>
                  <a:lnTo>
                    <a:pt x="48419" y="161429"/>
                  </a:lnTo>
                  <a:lnTo>
                    <a:pt x="47481" y="161257"/>
                  </a:lnTo>
                  <a:lnTo>
                    <a:pt x="46151" y="160490"/>
                  </a:lnTo>
                  <a:lnTo>
                    <a:pt x="45697" y="159473"/>
                  </a:lnTo>
                  <a:lnTo>
                    <a:pt x="46370" y="158409"/>
                  </a:lnTo>
                  <a:lnTo>
                    <a:pt x="47285" y="157439"/>
                  </a:lnTo>
                  <a:lnTo>
                    <a:pt x="48912" y="156836"/>
                  </a:lnTo>
                  <a:lnTo>
                    <a:pt x="49405" y="156265"/>
                  </a:lnTo>
                  <a:lnTo>
                    <a:pt x="49695" y="155412"/>
                  </a:lnTo>
                  <a:lnTo>
                    <a:pt x="50297" y="154309"/>
                  </a:lnTo>
                  <a:lnTo>
                    <a:pt x="50140" y="153918"/>
                  </a:lnTo>
                  <a:lnTo>
                    <a:pt x="48991" y="152667"/>
                  </a:lnTo>
                  <a:lnTo>
                    <a:pt x="47285" y="151485"/>
                  </a:lnTo>
                  <a:lnTo>
                    <a:pt x="42544" y="152369"/>
                  </a:lnTo>
                  <a:lnTo>
                    <a:pt x="41245" y="153003"/>
                  </a:lnTo>
                  <a:lnTo>
                    <a:pt x="40510" y="152181"/>
                  </a:lnTo>
                  <a:lnTo>
                    <a:pt x="39955" y="150984"/>
                  </a:lnTo>
                  <a:lnTo>
                    <a:pt x="38758" y="150750"/>
                  </a:lnTo>
                  <a:lnTo>
                    <a:pt x="37115" y="149654"/>
                  </a:lnTo>
                  <a:lnTo>
                    <a:pt x="35167" y="148575"/>
                  </a:lnTo>
                  <a:lnTo>
                    <a:pt x="33265" y="148262"/>
                  </a:lnTo>
                  <a:lnTo>
                    <a:pt x="29314" y="146705"/>
                  </a:lnTo>
                  <a:lnTo>
                    <a:pt x="27789" y="146619"/>
                  </a:lnTo>
                  <a:lnTo>
                    <a:pt x="26913" y="146087"/>
                  </a:lnTo>
                  <a:lnTo>
                    <a:pt x="25990" y="144906"/>
                  </a:lnTo>
                  <a:lnTo>
                    <a:pt x="25207" y="143615"/>
                  </a:lnTo>
                  <a:lnTo>
                    <a:pt x="24801" y="140986"/>
                  </a:lnTo>
                  <a:lnTo>
                    <a:pt x="21890" y="139797"/>
                  </a:lnTo>
                  <a:lnTo>
                    <a:pt x="18987" y="139046"/>
                  </a:lnTo>
                  <a:lnTo>
                    <a:pt x="18784" y="139429"/>
                  </a:lnTo>
                  <a:lnTo>
                    <a:pt x="18910" y="142074"/>
                  </a:lnTo>
                  <a:lnTo>
                    <a:pt x="18753" y="143490"/>
                  </a:lnTo>
                  <a:lnTo>
                    <a:pt x="16836" y="144358"/>
                  </a:lnTo>
                  <a:lnTo>
                    <a:pt x="14943" y="144444"/>
                  </a:lnTo>
                  <a:lnTo>
                    <a:pt x="15045" y="144006"/>
                  </a:lnTo>
                  <a:lnTo>
                    <a:pt x="17313" y="139242"/>
                  </a:lnTo>
                  <a:lnTo>
                    <a:pt x="18330" y="136229"/>
                  </a:lnTo>
                  <a:lnTo>
                    <a:pt x="19496" y="130730"/>
                  </a:lnTo>
                  <a:lnTo>
                    <a:pt x="18096" y="126372"/>
                  </a:lnTo>
                  <a:lnTo>
                    <a:pt x="17713" y="124322"/>
                  </a:lnTo>
                  <a:lnTo>
                    <a:pt x="17063" y="123344"/>
                  </a:lnTo>
                  <a:lnTo>
                    <a:pt x="13081" y="121208"/>
                  </a:lnTo>
                  <a:lnTo>
                    <a:pt x="12776" y="120473"/>
                  </a:lnTo>
                  <a:lnTo>
                    <a:pt x="13386" y="117578"/>
                  </a:lnTo>
                  <a:lnTo>
                    <a:pt x="13089" y="116358"/>
                  </a:lnTo>
                  <a:lnTo>
                    <a:pt x="12127" y="115067"/>
                  </a:lnTo>
                  <a:lnTo>
                    <a:pt x="10867" y="112501"/>
                  </a:lnTo>
                  <a:lnTo>
                    <a:pt x="10382" y="110318"/>
                  </a:lnTo>
                  <a:lnTo>
                    <a:pt x="11986" y="107752"/>
                  </a:lnTo>
                  <a:lnTo>
                    <a:pt x="12385" y="105859"/>
                  </a:lnTo>
                  <a:lnTo>
                    <a:pt x="13081" y="103269"/>
                  </a:lnTo>
                  <a:lnTo>
                    <a:pt x="13597" y="101846"/>
                  </a:lnTo>
                  <a:lnTo>
                    <a:pt x="13699" y="101454"/>
                  </a:lnTo>
                  <a:lnTo>
                    <a:pt x="12643" y="100445"/>
                  </a:lnTo>
                  <a:lnTo>
                    <a:pt x="12377" y="99021"/>
                  </a:lnTo>
                  <a:lnTo>
                    <a:pt x="12659" y="96971"/>
                  </a:lnTo>
                  <a:lnTo>
                    <a:pt x="12095" y="95446"/>
                  </a:lnTo>
                  <a:lnTo>
                    <a:pt x="10687" y="94460"/>
                  </a:lnTo>
                  <a:lnTo>
                    <a:pt x="9772" y="93146"/>
                  </a:lnTo>
                  <a:lnTo>
                    <a:pt x="9349" y="91519"/>
                  </a:lnTo>
                  <a:lnTo>
                    <a:pt x="9678" y="88952"/>
                  </a:lnTo>
                  <a:lnTo>
                    <a:pt x="10773" y="85455"/>
                  </a:lnTo>
                  <a:lnTo>
                    <a:pt x="8458" y="81231"/>
                  </a:lnTo>
                  <a:lnTo>
                    <a:pt x="2738" y="76278"/>
                  </a:lnTo>
                  <a:lnTo>
                    <a:pt x="0" y="72813"/>
                  </a:lnTo>
                  <a:lnTo>
                    <a:pt x="219" y="70826"/>
                  </a:lnTo>
                  <a:lnTo>
                    <a:pt x="1424" y="69026"/>
                  </a:lnTo>
                  <a:lnTo>
                    <a:pt x="3607" y="67415"/>
                  </a:lnTo>
                  <a:lnTo>
                    <a:pt x="5265" y="64543"/>
                  </a:lnTo>
                  <a:lnTo>
                    <a:pt x="6197" y="61124"/>
                  </a:lnTo>
                  <a:lnTo>
                    <a:pt x="6220" y="60475"/>
                  </a:lnTo>
                  <a:lnTo>
                    <a:pt x="6274" y="58034"/>
                  </a:lnTo>
                  <a:lnTo>
                    <a:pt x="3732" y="48004"/>
                  </a:lnTo>
                  <a:lnTo>
                    <a:pt x="3317" y="45485"/>
                  </a:lnTo>
                  <a:lnTo>
                    <a:pt x="3012" y="42434"/>
                  </a:lnTo>
                  <a:lnTo>
                    <a:pt x="2856" y="41605"/>
                  </a:lnTo>
                  <a:lnTo>
                    <a:pt x="7878" y="43741"/>
                  </a:lnTo>
                  <a:lnTo>
                    <a:pt x="9983" y="44946"/>
                  </a:lnTo>
                  <a:lnTo>
                    <a:pt x="9717" y="43592"/>
                  </a:lnTo>
                  <a:lnTo>
                    <a:pt x="9295" y="42427"/>
                  </a:lnTo>
                  <a:lnTo>
                    <a:pt x="9576" y="40721"/>
                  </a:lnTo>
                  <a:lnTo>
                    <a:pt x="9435" y="38139"/>
                  </a:lnTo>
                  <a:lnTo>
                    <a:pt x="4874" y="36817"/>
                  </a:lnTo>
                  <a:lnTo>
                    <a:pt x="1862" y="36371"/>
                  </a:lnTo>
                  <a:lnTo>
                    <a:pt x="1526" y="34572"/>
                  </a:lnTo>
                  <a:lnTo>
                    <a:pt x="1807" y="33406"/>
                  </a:lnTo>
                  <a:lnTo>
                    <a:pt x="2644" y="34095"/>
                  </a:lnTo>
                  <a:lnTo>
                    <a:pt x="5602" y="34361"/>
                  </a:lnTo>
                  <a:lnTo>
                    <a:pt x="12885" y="30879"/>
                  </a:lnTo>
                  <a:lnTo>
                    <a:pt x="25458" y="26334"/>
                  </a:lnTo>
                  <a:lnTo>
                    <a:pt x="38890" y="22070"/>
                  </a:lnTo>
                  <a:lnTo>
                    <a:pt x="42028" y="21600"/>
                  </a:lnTo>
                  <a:lnTo>
                    <a:pt x="45173" y="20701"/>
                  </a:lnTo>
                  <a:lnTo>
                    <a:pt x="46338" y="19097"/>
                  </a:lnTo>
                  <a:lnTo>
                    <a:pt x="47504" y="18025"/>
                  </a:lnTo>
                  <a:lnTo>
                    <a:pt x="49327" y="15193"/>
                  </a:lnTo>
                  <a:lnTo>
                    <a:pt x="53372" y="10781"/>
                  </a:lnTo>
                  <a:lnTo>
                    <a:pt x="60522" y="9169"/>
                  </a:lnTo>
                  <a:lnTo>
                    <a:pt x="63198" y="7072"/>
                  </a:lnTo>
                  <a:lnTo>
                    <a:pt x="68792" y="4131"/>
                  </a:lnTo>
                  <a:lnTo>
                    <a:pt x="81544" y="821"/>
                  </a:lnTo>
                  <a:lnTo>
                    <a:pt x="86880" y="86"/>
                  </a:lnTo>
                  <a:lnTo>
                    <a:pt x="92098" y="0"/>
                  </a:lnTo>
                  <a:lnTo>
                    <a:pt x="96745" y="2613"/>
                  </a:lnTo>
                  <a:lnTo>
                    <a:pt x="101666" y="5836"/>
                  </a:lnTo>
                  <a:lnTo>
                    <a:pt x="102550" y="7769"/>
                  </a:lnTo>
                  <a:lnTo>
                    <a:pt x="99890" y="6564"/>
                  </a:lnTo>
                  <a:lnTo>
                    <a:pt x="96009" y="3677"/>
                  </a:lnTo>
                  <a:lnTo>
                    <a:pt x="94570" y="3552"/>
                  </a:lnTo>
                  <a:lnTo>
                    <a:pt x="97887" y="12322"/>
                  </a:lnTo>
                  <a:lnTo>
                    <a:pt x="99702" y="15420"/>
                  </a:lnTo>
                  <a:lnTo>
                    <a:pt x="103355" y="17720"/>
                  </a:lnTo>
                  <a:lnTo>
                    <a:pt x="106430" y="18502"/>
                  </a:lnTo>
                  <a:lnTo>
                    <a:pt x="115897" y="17102"/>
                  </a:lnTo>
                  <a:lnTo>
                    <a:pt x="119253" y="1527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D9E1190-5958-64EB-E423-B632B2EB36EF}"/>
                </a:ext>
              </a:extLst>
            </p:cNvPr>
            <p:cNvSpPr>
              <a:spLocks/>
            </p:cNvSpPr>
            <p:nvPr/>
          </p:nvSpPr>
          <p:spPr>
            <a:xfrm>
              <a:off x="6012854" y="3479620"/>
              <a:ext cx="5476" cy="11093"/>
            </a:xfrm>
            <a:custGeom>
              <a:avLst/>
              <a:gdLst>
                <a:gd name="connsiteX0" fmla="*/ 2629 w 5476"/>
                <a:gd name="connsiteY0" fmla="*/ 8355 h 11093"/>
                <a:gd name="connsiteX1" fmla="*/ 712 w 5476"/>
                <a:gd name="connsiteY1" fmla="*/ 9732 h 11093"/>
                <a:gd name="connsiteX2" fmla="*/ 47 w 5476"/>
                <a:gd name="connsiteY2" fmla="*/ 8966 h 11093"/>
                <a:gd name="connsiteX3" fmla="*/ 211 w 5476"/>
                <a:gd name="connsiteY3" fmla="*/ 8058 h 11093"/>
                <a:gd name="connsiteX4" fmla="*/ 1189 w 5476"/>
                <a:gd name="connsiteY4" fmla="*/ 5875 h 11093"/>
                <a:gd name="connsiteX5" fmla="*/ 1158 w 5476"/>
                <a:gd name="connsiteY5" fmla="*/ 5242 h 11093"/>
                <a:gd name="connsiteX6" fmla="*/ 0 w 5476"/>
                <a:gd name="connsiteY6" fmla="*/ 1001 h 11093"/>
                <a:gd name="connsiteX7" fmla="*/ 196 w 5476"/>
                <a:gd name="connsiteY7" fmla="*/ 305 h 11093"/>
                <a:gd name="connsiteX8" fmla="*/ 485 w 5476"/>
                <a:gd name="connsiteY8" fmla="*/ 0 h 11093"/>
                <a:gd name="connsiteX9" fmla="*/ 2183 w 5476"/>
                <a:gd name="connsiteY9" fmla="*/ 900 h 11093"/>
                <a:gd name="connsiteX10" fmla="*/ 2378 w 5476"/>
                <a:gd name="connsiteY10" fmla="*/ 2058 h 11093"/>
                <a:gd name="connsiteX11" fmla="*/ 1572 w 5476"/>
                <a:gd name="connsiteY11" fmla="*/ 4663 h 11093"/>
                <a:gd name="connsiteX12" fmla="*/ 2128 w 5476"/>
                <a:gd name="connsiteY12" fmla="*/ 6392 h 11093"/>
                <a:gd name="connsiteX13" fmla="*/ 2879 w 5476"/>
                <a:gd name="connsiteY13" fmla="*/ 7643 h 11093"/>
                <a:gd name="connsiteX14" fmla="*/ 2629 w 5476"/>
                <a:gd name="connsiteY14" fmla="*/ 8355 h 11093"/>
                <a:gd name="connsiteX15" fmla="*/ 5179 w 5476"/>
                <a:gd name="connsiteY15" fmla="*/ 10789 h 11093"/>
                <a:gd name="connsiteX16" fmla="*/ 4718 w 5476"/>
                <a:gd name="connsiteY16" fmla="*/ 11094 h 11093"/>
                <a:gd name="connsiteX17" fmla="*/ 3145 w 5476"/>
                <a:gd name="connsiteY17" fmla="*/ 10632 h 11093"/>
                <a:gd name="connsiteX18" fmla="*/ 3896 w 5476"/>
                <a:gd name="connsiteY18" fmla="*/ 9638 h 11093"/>
                <a:gd name="connsiteX19" fmla="*/ 4428 w 5476"/>
                <a:gd name="connsiteY19" fmla="*/ 9349 h 11093"/>
                <a:gd name="connsiteX20" fmla="*/ 5140 w 5476"/>
                <a:gd name="connsiteY20" fmla="*/ 9224 h 11093"/>
                <a:gd name="connsiteX21" fmla="*/ 5476 w 5476"/>
                <a:gd name="connsiteY21" fmla="*/ 9529 h 11093"/>
                <a:gd name="connsiteX22" fmla="*/ 5437 w 5476"/>
                <a:gd name="connsiteY22" fmla="*/ 10264 h 11093"/>
                <a:gd name="connsiteX23" fmla="*/ 5179 w 5476"/>
                <a:gd name="connsiteY23" fmla="*/ 10789 h 11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476" h="11093">
                  <a:moveTo>
                    <a:pt x="2629" y="8355"/>
                  </a:moveTo>
                  <a:lnTo>
                    <a:pt x="712" y="9732"/>
                  </a:lnTo>
                  <a:lnTo>
                    <a:pt x="47" y="8966"/>
                  </a:lnTo>
                  <a:lnTo>
                    <a:pt x="211" y="8058"/>
                  </a:lnTo>
                  <a:lnTo>
                    <a:pt x="1189" y="5875"/>
                  </a:lnTo>
                  <a:lnTo>
                    <a:pt x="1158" y="5242"/>
                  </a:lnTo>
                  <a:lnTo>
                    <a:pt x="0" y="1001"/>
                  </a:lnTo>
                  <a:lnTo>
                    <a:pt x="196" y="305"/>
                  </a:lnTo>
                  <a:lnTo>
                    <a:pt x="485" y="0"/>
                  </a:lnTo>
                  <a:lnTo>
                    <a:pt x="2183" y="900"/>
                  </a:lnTo>
                  <a:lnTo>
                    <a:pt x="2378" y="2058"/>
                  </a:lnTo>
                  <a:lnTo>
                    <a:pt x="1572" y="4663"/>
                  </a:lnTo>
                  <a:lnTo>
                    <a:pt x="2128" y="6392"/>
                  </a:lnTo>
                  <a:lnTo>
                    <a:pt x="2879" y="7643"/>
                  </a:lnTo>
                  <a:lnTo>
                    <a:pt x="2629" y="8355"/>
                  </a:lnTo>
                  <a:close/>
                  <a:moveTo>
                    <a:pt x="5179" y="10789"/>
                  </a:moveTo>
                  <a:lnTo>
                    <a:pt x="4718" y="11094"/>
                  </a:lnTo>
                  <a:lnTo>
                    <a:pt x="3145" y="10632"/>
                  </a:lnTo>
                  <a:lnTo>
                    <a:pt x="3896" y="9638"/>
                  </a:lnTo>
                  <a:lnTo>
                    <a:pt x="4428" y="9349"/>
                  </a:lnTo>
                  <a:lnTo>
                    <a:pt x="5140" y="9224"/>
                  </a:lnTo>
                  <a:lnTo>
                    <a:pt x="5476" y="9529"/>
                  </a:lnTo>
                  <a:lnTo>
                    <a:pt x="5437" y="10264"/>
                  </a:lnTo>
                  <a:lnTo>
                    <a:pt x="5179" y="1078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11F67AD-0F9F-B60D-80F9-27804CA68F25}"/>
                </a:ext>
              </a:extLst>
            </p:cNvPr>
            <p:cNvSpPr>
              <a:spLocks/>
            </p:cNvSpPr>
            <p:nvPr/>
          </p:nvSpPr>
          <p:spPr>
            <a:xfrm>
              <a:off x="4432795" y="5196019"/>
              <a:ext cx="1322" cy="2135"/>
            </a:xfrm>
            <a:custGeom>
              <a:avLst/>
              <a:gdLst>
                <a:gd name="connsiteX0" fmla="*/ 1322 w 1322"/>
                <a:gd name="connsiteY0" fmla="*/ 1776 h 2135"/>
                <a:gd name="connsiteX1" fmla="*/ 1103 w 1322"/>
                <a:gd name="connsiteY1" fmla="*/ 2136 h 2135"/>
                <a:gd name="connsiteX2" fmla="*/ 649 w 1322"/>
                <a:gd name="connsiteY2" fmla="*/ 1831 h 2135"/>
                <a:gd name="connsiteX3" fmla="*/ 180 w 1322"/>
                <a:gd name="connsiteY3" fmla="*/ 1135 h 2135"/>
                <a:gd name="connsiteX4" fmla="*/ 0 w 1322"/>
                <a:gd name="connsiteY4" fmla="*/ 407 h 2135"/>
                <a:gd name="connsiteX5" fmla="*/ 438 w 1322"/>
                <a:gd name="connsiteY5" fmla="*/ 0 h 2135"/>
                <a:gd name="connsiteX6" fmla="*/ 1025 w 1322"/>
                <a:gd name="connsiteY6" fmla="*/ 243 h 2135"/>
                <a:gd name="connsiteX7" fmla="*/ 1307 w 1322"/>
                <a:gd name="connsiteY7" fmla="*/ 994 h 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" h="2135">
                  <a:moveTo>
                    <a:pt x="1322" y="1776"/>
                  </a:moveTo>
                  <a:lnTo>
                    <a:pt x="1103" y="2136"/>
                  </a:lnTo>
                  <a:lnTo>
                    <a:pt x="649" y="1831"/>
                  </a:lnTo>
                  <a:lnTo>
                    <a:pt x="180" y="1135"/>
                  </a:lnTo>
                  <a:lnTo>
                    <a:pt x="0" y="407"/>
                  </a:lnTo>
                  <a:lnTo>
                    <a:pt x="438" y="0"/>
                  </a:lnTo>
                  <a:lnTo>
                    <a:pt x="1025" y="243"/>
                  </a:lnTo>
                  <a:lnTo>
                    <a:pt x="1307" y="99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54CBC36-4C77-4FA8-3688-F2EDF1E63FFF}"/>
                </a:ext>
              </a:extLst>
            </p:cNvPr>
            <p:cNvSpPr>
              <a:spLocks/>
            </p:cNvSpPr>
            <p:nvPr/>
          </p:nvSpPr>
          <p:spPr>
            <a:xfrm>
              <a:off x="5759250" y="4237359"/>
              <a:ext cx="58010" cy="13213"/>
            </a:xfrm>
            <a:custGeom>
              <a:avLst/>
              <a:gdLst>
                <a:gd name="connsiteX0" fmla="*/ 39688 w 58010"/>
                <a:gd name="connsiteY0" fmla="*/ 1776 h 13213"/>
                <a:gd name="connsiteX1" fmla="*/ 40361 w 58010"/>
                <a:gd name="connsiteY1" fmla="*/ 2230 h 13213"/>
                <a:gd name="connsiteX2" fmla="*/ 41018 w 58010"/>
                <a:gd name="connsiteY2" fmla="*/ 2167 h 13213"/>
                <a:gd name="connsiteX3" fmla="*/ 40486 w 58010"/>
                <a:gd name="connsiteY3" fmla="*/ 1221 h 13213"/>
                <a:gd name="connsiteX4" fmla="*/ 40979 w 58010"/>
                <a:gd name="connsiteY4" fmla="*/ 1221 h 13213"/>
                <a:gd name="connsiteX5" fmla="*/ 45188 w 58010"/>
                <a:gd name="connsiteY5" fmla="*/ 1799 h 13213"/>
                <a:gd name="connsiteX6" fmla="*/ 47895 w 58010"/>
                <a:gd name="connsiteY6" fmla="*/ 2777 h 13213"/>
                <a:gd name="connsiteX7" fmla="*/ 50680 w 58010"/>
                <a:gd name="connsiteY7" fmla="*/ 3239 h 13213"/>
                <a:gd name="connsiteX8" fmla="*/ 50852 w 58010"/>
                <a:gd name="connsiteY8" fmla="*/ 6439 h 13213"/>
                <a:gd name="connsiteX9" fmla="*/ 48709 w 58010"/>
                <a:gd name="connsiteY9" fmla="*/ 7722 h 13213"/>
                <a:gd name="connsiteX10" fmla="*/ 47309 w 58010"/>
                <a:gd name="connsiteY10" fmla="*/ 9052 h 13213"/>
                <a:gd name="connsiteX11" fmla="*/ 46166 w 58010"/>
                <a:gd name="connsiteY11" fmla="*/ 10687 h 13213"/>
                <a:gd name="connsiteX12" fmla="*/ 43162 w 58010"/>
                <a:gd name="connsiteY12" fmla="*/ 12588 h 13213"/>
                <a:gd name="connsiteX13" fmla="*/ 39548 w 58010"/>
                <a:gd name="connsiteY13" fmla="*/ 13159 h 13213"/>
                <a:gd name="connsiteX14" fmla="*/ 37138 w 58010"/>
                <a:gd name="connsiteY14" fmla="*/ 13214 h 13213"/>
                <a:gd name="connsiteX15" fmla="*/ 36238 w 58010"/>
                <a:gd name="connsiteY15" fmla="*/ 13151 h 13213"/>
                <a:gd name="connsiteX16" fmla="*/ 35362 w 58010"/>
                <a:gd name="connsiteY16" fmla="*/ 12823 h 13213"/>
                <a:gd name="connsiteX17" fmla="*/ 33547 w 58010"/>
                <a:gd name="connsiteY17" fmla="*/ 13136 h 13213"/>
                <a:gd name="connsiteX18" fmla="*/ 31302 w 58010"/>
                <a:gd name="connsiteY18" fmla="*/ 12299 h 13213"/>
                <a:gd name="connsiteX19" fmla="*/ 29377 w 58010"/>
                <a:gd name="connsiteY19" fmla="*/ 12510 h 13213"/>
                <a:gd name="connsiteX20" fmla="*/ 25559 w 58010"/>
                <a:gd name="connsiteY20" fmla="*/ 12314 h 13213"/>
                <a:gd name="connsiteX21" fmla="*/ 24128 w 58010"/>
                <a:gd name="connsiteY21" fmla="*/ 13034 h 13213"/>
                <a:gd name="connsiteX22" fmla="*/ 22759 w 58010"/>
                <a:gd name="connsiteY22" fmla="*/ 13198 h 13213"/>
                <a:gd name="connsiteX23" fmla="*/ 21421 w 58010"/>
                <a:gd name="connsiteY23" fmla="*/ 13065 h 13213"/>
                <a:gd name="connsiteX24" fmla="*/ 20278 w 58010"/>
                <a:gd name="connsiteY24" fmla="*/ 12737 h 13213"/>
                <a:gd name="connsiteX25" fmla="*/ 17446 w 58010"/>
                <a:gd name="connsiteY25" fmla="*/ 12760 h 13213"/>
                <a:gd name="connsiteX26" fmla="*/ 16249 w 58010"/>
                <a:gd name="connsiteY26" fmla="*/ 12126 h 13213"/>
                <a:gd name="connsiteX27" fmla="*/ 16742 w 58010"/>
                <a:gd name="connsiteY27" fmla="*/ 8489 h 13213"/>
                <a:gd name="connsiteX28" fmla="*/ 16781 w 58010"/>
                <a:gd name="connsiteY28" fmla="*/ 6846 h 13213"/>
                <a:gd name="connsiteX29" fmla="*/ 16085 w 58010"/>
                <a:gd name="connsiteY29" fmla="*/ 5484 h 13213"/>
                <a:gd name="connsiteX30" fmla="*/ 15318 w 58010"/>
                <a:gd name="connsiteY30" fmla="*/ 4632 h 13213"/>
                <a:gd name="connsiteX31" fmla="*/ 14771 w 58010"/>
                <a:gd name="connsiteY31" fmla="*/ 3622 h 13213"/>
                <a:gd name="connsiteX32" fmla="*/ 15882 w 58010"/>
                <a:gd name="connsiteY32" fmla="*/ 2957 h 13213"/>
                <a:gd name="connsiteX33" fmla="*/ 16797 w 58010"/>
                <a:gd name="connsiteY33" fmla="*/ 1987 h 13213"/>
                <a:gd name="connsiteX34" fmla="*/ 17087 w 58010"/>
                <a:gd name="connsiteY34" fmla="*/ 524 h 13213"/>
                <a:gd name="connsiteX35" fmla="*/ 18088 w 58010"/>
                <a:gd name="connsiteY35" fmla="*/ 164 h 13213"/>
                <a:gd name="connsiteX36" fmla="*/ 19261 w 58010"/>
                <a:gd name="connsiteY36" fmla="*/ 0 h 13213"/>
                <a:gd name="connsiteX37" fmla="*/ 24675 w 58010"/>
                <a:gd name="connsiteY37" fmla="*/ 681 h 13213"/>
                <a:gd name="connsiteX38" fmla="*/ 38382 w 58010"/>
                <a:gd name="connsiteY38" fmla="*/ 1064 h 13213"/>
                <a:gd name="connsiteX39" fmla="*/ 39164 w 58010"/>
                <a:gd name="connsiteY39" fmla="*/ 1181 h 13213"/>
                <a:gd name="connsiteX40" fmla="*/ 39688 w 58010"/>
                <a:gd name="connsiteY40" fmla="*/ 1776 h 13213"/>
                <a:gd name="connsiteX41" fmla="*/ 55140 w 58010"/>
                <a:gd name="connsiteY41" fmla="*/ 9568 h 13213"/>
                <a:gd name="connsiteX42" fmla="*/ 53418 w 58010"/>
                <a:gd name="connsiteY42" fmla="*/ 9709 h 13213"/>
                <a:gd name="connsiteX43" fmla="*/ 52300 w 58010"/>
                <a:gd name="connsiteY43" fmla="*/ 9521 h 13213"/>
                <a:gd name="connsiteX44" fmla="*/ 51924 w 58010"/>
                <a:gd name="connsiteY44" fmla="*/ 8841 h 13213"/>
                <a:gd name="connsiteX45" fmla="*/ 54013 w 58010"/>
                <a:gd name="connsiteY45" fmla="*/ 8199 h 13213"/>
                <a:gd name="connsiteX46" fmla="*/ 56446 w 58010"/>
                <a:gd name="connsiteY46" fmla="*/ 8293 h 13213"/>
                <a:gd name="connsiteX47" fmla="*/ 57839 w 58010"/>
                <a:gd name="connsiteY47" fmla="*/ 8676 h 13213"/>
                <a:gd name="connsiteX48" fmla="*/ 58011 w 58010"/>
                <a:gd name="connsiteY48" fmla="*/ 8934 h 13213"/>
                <a:gd name="connsiteX49" fmla="*/ 55140 w 58010"/>
                <a:gd name="connsiteY49" fmla="*/ 9568 h 13213"/>
                <a:gd name="connsiteX50" fmla="*/ 1416 w 58010"/>
                <a:gd name="connsiteY50" fmla="*/ 10617 h 13213"/>
                <a:gd name="connsiteX51" fmla="*/ 1213 w 58010"/>
                <a:gd name="connsiteY51" fmla="*/ 10640 h 13213"/>
                <a:gd name="connsiteX52" fmla="*/ 1009 w 58010"/>
                <a:gd name="connsiteY52" fmla="*/ 10617 h 13213"/>
                <a:gd name="connsiteX53" fmla="*/ 915 w 58010"/>
                <a:gd name="connsiteY53" fmla="*/ 10554 h 13213"/>
                <a:gd name="connsiteX54" fmla="*/ 775 w 58010"/>
                <a:gd name="connsiteY54" fmla="*/ 10343 h 13213"/>
                <a:gd name="connsiteX55" fmla="*/ 149 w 58010"/>
                <a:gd name="connsiteY55" fmla="*/ 9998 h 13213"/>
                <a:gd name="connsiteX56" fmla="*/ 0 w 58010"/>
                <a:gd name="connsiteY56" fmla="*/ 9678 h 13213"/>
                <a:gd name="connsiteX57" fmla="*/ 141 w 58010"/>
                <a:gd name="connsiteY57" fmla="*/ 9349 h 13213"/>
                <a:gd name="connsiteX58" fmla="*/ 399 w 58010"/>
                <a:gd name="connsiteY58" fmla="*/ 9216 h 13213"/>
                <a:gd name="connsiteX59" fmla="*/ 1666 w 58010"/>
                <a:gd name="connsiteY59" fmla="*/ 9185 h 13213"/>
                <a:gd name="connsiteX60" fmla="*/ 1799 w 58010"/>
                <a:gd name="connsiteY60" fmla="*/ 9216 h 13213"/>
                <a:gd name="connsiteX61" fmla="*/ 2050 w 58010"/>
                <a:gd name="connsiteY61" fmla="*/ 9451 h 13213"/>
                <a:gd name="connsiteX62" fmla="*/ 2058 w 58010"/>
                <a:gd name="connsiteY62" fmla="*/ 9615 h 13213"/>
                <a:gd name="connsiteX63" fmla="*/ 1932 w 58010"/>
                <a:gd name="connsiteY63" fmla="*/ 9779 h 13213"/>
                <a:gd name="connsiteX64" fmla="*/ 1706 w 58010"/>
                <a:gd name="connsiteY64" fmla="*/ 10178 h 13213"/>
                <a:gd name="connsiteX65" fmla="*/ 1612 w 58010"/>
                <a:gd name="connsiteY65" fmla="*/ 10280 h 13213"/>
                <a:gd name="connsiteX66" fmla="*/ 1541 w 58010"/>
                <a:gd name="connsiteY66" fmla="*/ 10382 h 13213"/>
                <a:gd name="connsiteX67" fmla="*/ 1510 w 58010"/>
                <a:gd name="connsiteY67" fmla="*/ 10562 h 13213"/>
                <a:gd name="connsiteX68" fmla="*/ 1416 w 58010"/>
                <a:gd name="connsiteY68" fmla="*/ 10617 h 1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8010" h="13213">
                  <a:moveTo>
                    <a:pt x="39688" y="1776"/>
                  </a:moveTo>
                  <a:lnTo>
                    <a:pt x="40361" y="2230"/>
                  </a:lnTo>
                  <a:lnTo>
                    <a:pt x="41018" y="2167"/>
                  </a:lnTo>
                  <a:lnTo>
                    <a:pt x="40486" y="1221"/>
                  </a:lnTo>
                  <a:lnTo>
                    <a:pt x="40979" y="1221"/>
                  </a:lnTo>
                  <a:lnTo>
                    <a:pt x="45188" y="1799"/>
                  </a:lnTo>
                  <a:lnTo>
                    <a:pt x="47895" y="2777"/>
                  </a:lnTo>
                  <a:lnTo>
                    <a:pt x="50680" y="3239"/>
                  </a:lnTo>
                  <a:lnTo>
                    <a:pt x="50852" y="6439"/>
                  </a:lnTo>
                  <a:lnTo>
                    <a:pt x="48709" y="7722"/>
                  </a:lnTo>
                  <a:lnTo>
                    <a:pt x="47309" y="9052"/>
                  </a:lnTo>
                  <a:lnTo>
                    <a:pt x="46166" y="10687"/>
                  </a:lnTo>
                  <a:lnTo>
                    <a:pt x="43162" y="12588"/>
                  </a:lnTo>
                  <a:lnTo>
                    <a:pt x="39548" y="13159"/>
                  </a:lnTo>
                  <a:lnTo>
                    <a:pt x="37138" y="13214"/>
                  </a:lnTo>
                  <a:lnTo>
                    <a:pt x="36238" y="13151"/>
                  </a:lnTo>
                  <a:lnTo>
                    <a:pt x="35362" y="12823"/>
                  </a:lnTo>
                  <a:lnTo>
                    <a:pt x="33547" y="13136"/>
                  </a:lnTo>
                  <a:lnTo>
                    <a:pt x="31302" y="12299"/>
                  </a:lnTo>
                  <a:lnTo>
                    <a:pt x="29377" y="12510"/>
                  </a:lnTo>
                  <a:lnTo>
                    <a:pt x="25559" y="12314"/>
                  </a:lnTo>
                  <a:lnTo>
                    <a:pt x="24128" y="13034"/>
                  </a:lnTo>
                  <a:lnTo>
                    <a:pt x="22759" y="13198"/>
                  </a:lnTo>
                  <a:lnTo>
                    <a:pt x="21421" y="13065"/>
                  </a:lnTo>
                  <a:lnTo>
                    <a:pt x="20278" y="12737"/>
                  </a:lnTo>
                  <a:lnTo>
                    <a:pt x="17446" y="12760"/>
                  </a:lnTo>
                  <a:lnTo>
                    <a:pt x="16249" y="12126"/>
                  </a:lnTo>
                  <a:lnTo>
                    <a:pt x="16742" y="8489"/>
                  </a:lnTo>
                  <a:lnTo>
                    <a:pt x="16781" y="6846"/>
                  </a:lnTo>
                  <a:lnTo>
                    <a:pt x="16085" y="5484"/>
                  </a:lnTo>
                  <a:lnTo>
                    <a:pt x="15318" y="4632"/>
                  </a:lnTo>
                  <a:lnTo>
                    <a:pt x="14771" y="3622"/>
                  </a:lnTo>
                  <a:lnTo>
                    <a:pt x="15882" y="2957"/>
                  </a:lnTo>
                  <a:lnTo>
                    <a:pt x="16797" y="1987"/>
                  </a:lnTo>
                  <a:lnTo>
                    <a:pt x="17087" y="524"/>
                  </a:lnTo>
                  <a:lnTo>
                    <a:pt x="18088" y="164"/>
                  </a:lnTo>
                  <a:lnTo>
                    <a:pt x="19261" y="0"/>
                  </a:lnTo>
                  <a:lnTo>
                    <a:pt x="24675" y="681"/>
                  </a:lnTo>
                  <a:lnTo>
                    <a:pt x="38382" y="1064"/>
                  </a:lnTo>
                  <a:lnTo>
                    <a:pt x="39164" y="1181"/>
                  </a:lnTo>
                  <a:lnTo>
                    <a:pt x="39688" y="1776"/>
                  </a:lnTo>
                  <a:close/>
                  <a:moveTo>
                    <a:pt x="55140" y="9568"/>
                  </a:moveTo>
                  <a:lnTo>
                    <a:pt x="53418" y="9709"/>
                  </a:lnTo>
                  <a:lnTo>
                    <a:pt x="52300" y="9521"/>
                  </a:lnTo>
                  <a:lnTo>
                    <a:pt x="51924" y="8841"/>
                  </a:lnTo>
                  <a:lnTo>
                    <a:pt x="54013" y="8199"/>
                  </a:lnTo>
                  <a:lnTo>
                    <a:pt x="56446" y="8293"/>
                  </a:lnTo>
                  <a:lnTo>
                    <a:pt x="57839" y="8676"/>
                  </a:lnTo>
                  <a:lnTo>
                    <a:pt x="58011" y="8934"/>
                  </a:lnTo>
                  <a:lnTo>
                    <a:pt x="55140" y="9568"/>
                  </a:lnTo>
                  <a:close/>
                  <a:moveTo>
                    <a:pt x="1416" y="10617"/>
                  </a:moveTo>
                  <a:lnTo>
                    <a:pt x="1213" y="10640"/>
                  </a:lnTo>
                  <a:lnTo>
                    <a:pt x="1009" y="10617"/>
                  </a:lnTo>
                  <a:lnTo>
                    <a:pt x="915" y="10554"/>
                  </a:lnTo>
                  <a:lnTo>
                    <a:pt x="775" y="10343"/>
                  </a:lnTo>
                  <a:lnTo>
                    <a:pt x="149" y="9998"/>
                  </a:lnTo>
                  <a:lnTo>
                    <a:pt x="0" y="9678"/>
                  </a:lnTo>
                  <a:lnTo>
                    <a:pt x="141" y="9349"/>
                  </a:lnTo>
                  <a:lnTo>
                    <a:pt x="399" y="9216"/>
                  </a:lnTo>
                  <a:lnTo>
                    <a:pt x="1666" y="9185"/>
                  </a:lnTo>
                  <a:lnTo>
                    <a:pt x="1799" y="9216"/>
                  </a:lnTo>
                  <a:lnTo>
                    <a:pt x="2050" y="9451"/>
                  </a:lnTo>
                  <a:lnTo>
                    <a:pt x="2058" y="9615"/>
                  </a:lnTo>
                  <a:lnTo>
                    <a:pt x="1932" y="9779"/>
                  </a:lnTo>
                  <a:lnTo>
                    <a:pt x="1706" y="10178"/>
                  </a:lnTo>
                  <a:lnTo>
                    <a:pt x="1612" y="10280"/>
                  </a:lnTo>
                  <a:lnTo>
                    <a:pt x="1541" y="10382"/>
                  </a:lnTo>
                  <a:lnTo>
                    <a:pt x="1510" y="10562"/>
                  </a:lnTo>
                  <a:lnTo>
                    <a:pt x="1416" y="1061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AE47347E-68CF-11AA-DBDE-1D7659F6CE8D}"/>
                </a:ext>
              </a:extLst>
            </p:cNvPr>
            <p:cNvSpPr>
              <a:spLocks/>
            </p:cNvSpPr>
            <p:nvPr/>
          </p:nvSpPr>
          <p:spPr>
            <a:xfrm>
              <a:off x="8001767" y="3897047"/>
              <a:ext cx="30159" cy="34094"/>
            </a:xfrm>
            <a:custGeom>
              <a:avLst/>
              <a:gdLst>
                <a:gd name="connsiteX0" fmla="*/ 3301 w 30159"/>
                <a:gd name="connsiteY0" fmla="*/ 31935 h 34094"/>
                <a:gd name="connsiteX1" fmla="*/ 1040 w 30159"/>
                <a:gd name="connsiteY1" fmla="*/ 34095 h 34094"/>
                <a:gd name="connsiteX2" fmla="*/ 321 w 30159"/>
                <a:gd name="connsiteY2" fmla="*/ 31951 h 34094"/>
                <a:gd name="connsiteX3" fmla="*/ 0 w 30159"/>
                <a:gd name="connsiteY3" fmla="*/ 31177 h 34094"/>
                <a:gd name="connsiteX4" fmla="*/ 4154 w 30159"/>
                <a:gd name="connsiteY4" fmla="*/ 27054 h 34094"/>
                <a:gd name="connsiteX5" fmla="*/ 6134 w 30159"/>
                <a:gd name="connsiteY5" fmla="*/ 24456 h 34094"/>
                <a:gd name="connsiteX6" fmla="*/ 7158 w 30159"/>
                <a:gd name="connsiteY6" fmla="*/ 25567 h 34094"/>
                <a:gd name="connsiteX7" fmla="*/ 7190 w 30159"/>
                <a:gd name="connsiteY7" fmla="*/ 25982 h 34094"/>
                <a:gd name="connsiteX8" fmla="*/ 3341 w 30159"/>
                <a:gd name="connsiteY8" fmla="*/ 30152 h 34094"/>
                <a:gd name="connsiteX9" fmla="*/ 3301 w 30159"/>
                <a:gd name="connsiteY9" fmla="*/ 31935 h 34094"/>
                <a:gd name="connsiteX10" fmla="*/ 29275 w 30159"/>
                <a:gd name="connsiteY10" fmla="*/ 14176 h 34094"/>
                <a:gd name="connsiteX11" fmla="*/ 29877 w 30159"/>
                <a:gd name="connsiteY11" fmla="*/ 19825 h 34094"/>
                <a:gd name="connsiteX12" fmla="*/ 28571 w 30159"/>
                <a:gd name="connsiteY12" fmla="*/ 22219 h 34094"/>
                <a:gd name="connsiteX13" fmla="*/ 27828 w 30159"/>
                <a:gd name="connsiteY13" fmla="*/ 25043 h 34094"/>
                <a:gd name="connsiteX14" fmla="*/ 27499 w 30159"/>
                <a:gd name="connsiteY14" fmla="*/ 27171 h 34094"/>
                <a:gd name="connsiteX15" fmla="*/ 26584 w 30159"/>
                <a:gd name="connsiteY15" fmla="*/ 27077 h 34094"/>
                <a:gd name="connsiteX16" fmla="*/ 23681 w 30159"/>
                <a:gd name="connsiteY16" fmla="*/ 28618 h 34094"/>
                <a:gd name="connsiteX17" fmla="*/ 19825 w 30159"/>
                <a:gd name="connsiteY17" fmla="*/ 30073 h 34094"/>
                <a:gd name="connsiteX18" fmla="*/ 15584 w 30159"/>
                <a:gd name="connsiteY18" fmla="*/ 30449 h 34094"/>
                <a:gd name="connsiteX19" fmla="*/ 14982 w 30159"/>
                <a:gd name="connsiteY19" fmla="*/ 30019 h 34094"/>
                <a:gd name="connsiteX20" fmla="*/ 14810 w 30159"/>
                <a:gd name="connsiteY20" fmla="*/ 29283 h 34094"/>
                <a:gd name="connsiteX21" fmla="*/ 16054 w 30159"/>
                <a:gd name="connsiteY21" fmla="*/ 25700 h 34094"/>
                <a:gd name="connsiteX22" fmla="*/ 16531 w 30159"/>
                <a:gd name="connsiteY22" fmla="*/ 24018 h 34094"/>
                <a:gd name="connsiteX23" fmla="*/ 18369 w 30159"/>
                <a:gd name="connsiteY23" fmla="*/ 22203 h 34094"/>
                <a:gd name="connsiteX24" fmla="*/ 20974 w 30159"/>
                <a:gd name="connsiteY24" fmla="*/ 20630 h 34094"/>
                <a:gd name="connsiteX25" fmla="*/ 22077 w 30159"/>
                <a:gd name="connsiteY25" fmla="*/ 20231 h 34094"/>
                <a:gd name="connsiteX26" fmla="*/ 21952 w 30159"/>
                <a:gd name="connsiteY26" fmla="*/ 19559 h 34094"/>
                <a:gd name="connsiteX27" fmla="*/ 20396 w 30159"/>
                <a:gd name="connsiteY27" fmla="*/ 18518 h 34094"/>
                <a:gd name="connsiteX28" fmla="*/ 18768 w 30159"/>
                <a:gd name="connsiteY28" fmla="*/ 17978 h 34094"/>
                <a:gd name="connsiteX29" fmla="*/ 17227 w 30159"/>
                <a:gd name="connsiteY29" fmla="*/ 18518 h 34094"/>
                <a:gd name="connsiteX30" fmla="*/ 16742 w 30159"/>
                <a:gd name="connsiteY30" fmla="*/ 18354 h 34094"/>
                <a:gd name="connsiteX31" fmla="*/ 16578 w 30159"/>
                <a:gd name="connsiteY31" fmla="*/ 17892 h 34094"/>
                <a:gd name="connsiteX32" fmla="*/ 17118 w 30159"/>
                <a:gd name="connsiteY32" fmla="*/ 17243 h 34094"/>
                <a:gd name="connsiteX33" fmla="*/ 17368 w 30159"/>
                <a:gd name="connsiteY33" fmla="*/ 16038 h 34094"/>
                <a:gd name="connsiteX34" fmla="*/ 17125 w 30159"/>
                <a:gd name="connsiteY34" fmla="*/ 14020 h 34094"/>
                <a:gd name="connsiteX35" fmla="*/ 16961 w 30159"/>
                <a:gd name="connsiteY35" fmla="*/ 11563 h 34094"/>
                <a:gd name="connsiteX36" fmla="*/ 16625 w 30159"/>
                <a:gd name="connsiteY36" fmla="*/ 9654 h 34094"/>
                <a:gd name="connsiteX37" fmla="*/ 17587 w 30159"/>
                <a:gd name="connsiteY37" fmla="*/ 6556 h 34094"/>
                <a:gd name="connsiteX38" fmla="*/ 17830 w 30159"/>
                <a:gd name="connsiteY38" fmla="*/ 5078 h 34094"/>
                <a:gd name="connsiteX39" fmla="*/ 19027 w 30159"/>
                <a:gd name="connsiteY39" fmla="*/ 1917 h 34094"/>
                <a:gd name="connsiteX40" fmla="*/ 21835 w 30159"/>
                <a:gd name="connsiteY40" fmla="*/ 0 h 34094"/>
                <a:gd name="connsiteX41" fmla="*/ 24268 w 30159"/>
                <a:gd name="connsiteY41" fmla="*/ 556 h 34094"/>
                <a:gd name="connsiteX42" fmla="*/ 25551 w 30159"/>
                <a:gd name="connsiteY42" fmla="*/ 696 h 34094"/>
                <a:gd name="connsiteX43" fmla="*/ 26091 w 30159"/>
                <a:gd name="connsiteY43" fmla="*/ 1072 h 34094"/>
                <a:gd name="connsiteX44" fmla="*/ 26443 w 30159"/>
                <a:gd name="connsiteY44" fmla="*/ 2167 h 34094"/>
                <a:gd name="connsiteX45" fmla="*/ 28235 w 30159"/>
                <a:gd name="connsiteY45" fmla="*/ 3434 h 34094"/>
                <a:gd name="connsiteX46" fmla="*/ 29706 w 30159"/>
                <a:gd name="connsiteY46" fmla="*/ 3599 h 34094"/>
                <a:gd name="connsiteX47" fmla="*/ 30159 w 30159"/>
                <a:gd name="connsiteY47" fmla="*/ 7675 h 34094"/>
                <a:gd name="connsiteX48" fmla="*/ 29338 w 30159"/>
                <a:gd name="connsiteY48" fmla="*/ 11156 h 34094"/>
                <a:gd name="connsiteX49" fmla="*/ 29275 w 30159"/>
                <a:gd name="connsiteY49" fmla="*/ 14176 h 3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0159" h="34094">
                  <a:moveTo>
                    <a:pt x="3301" y="31935"/>
                  </a:moveTo>
                  <a:lnTo>
                    <a:pt x="1040" y="34095"/>
                  </a:lnTo>
                  <a:lnTo>
                    <a:pt x="321" y="31951"/>
                  </a:lnTo>
                  <a:lnTo>
                    <a:pt x="0" y="31177"/>
                  </a:lnTo>
                  <a:lnTo>
                    <a:pt x="4154" y="27054"/>
                  </a:lnTo>
                  <a:lnTo>
                    <a:pt x="6134" y="24456"/>
                  </a:lnTo>
                  <a:lnTo>
                    <a:pt x="7158" y="25567"/>
                  </a:lnTo>
                  <a:lnTo>
                    <a:pt x="7190" y="25982"/>
                  </a:lnTo>
                  <a:lnTo>
                    <a:pt x="3341" y="30152"/>
                  </a:lnTo>
                  <a:lnTo>
                    <a:pt x="3301" y="31935"/>
                  </a:lnTo>
                  <a:close/>
                  <a:moveTo>
                    <a:pt x="29275" y="14176"/>
                  </a:moveTo>
                  <a:lnTo>
                    <a:pt x="29877" y="19825"/>
                  </a:lnTo>
                  <a:lnTo>
                    <a:pt x="28571" y="22219"/>
                  </a:lnTo>
                  <a:lnTo>
                    <a:pt x="27828" y="25043"/>
                  </a:lnTo>
                  <a:lnTo>
                    <a:pt x="27499" y="27171"/>
                  </a:lnTo>
                  <a:lnTo>
                    <a:pt x="26584" y="27077"/>
                  </a:lnTo>
                  <a:lnTo>
                    <a:pt x="23681" y="28618"/>
                  </a:lnTo>
                  <a:lnTo>
                    <a:pt x="19825" y="30073"/>
                  </a:lnTo>
                  <a:lnTo>
                    <a:pt x="15584" y="30449"/>
                  </a:lnTo>
                  <a:lnTo>
                    <a:pt x="14982" y="30019"/>
                  </a:lnTo>
                  <a:lnTo>
                    <a:pt x="14810" y="29283"/>
                  </a:lnTo>
                  <a:lnTo>
                    <a:pt x="16054" y="25700"/>
                  </a:lnTo>
                  <a:lnTo>
                    <a:pt x="16531" y="24018"/>
                  </a:lnTo>
                  <a:lnTo>
                    <a:pt x="18369" y="22203"/>
                  </a:lnTo>
                  <a:lnTo>
                    <a:pt x="20974" y="20630"/>
                  </a:lnTo>
                  <a:lnTo>
                    <a:pt x="22077" y="20231"/>
                  </a:lnTo>
                  <a:lnTo>
                    <a:pt x="21952" y="19559"/>
                  </a:lnTo>
                  <a:lnTo>
                    <a:pt x="20396" y="18518"/>
                  </a:lnTo>
                  <a:lnTo>
                    <a:pt x="18768" y="17978"/>
                  </a:lnTo>
                  <a:lnTo>
                    <a:pt x="17227" y="18518"/>
                  </a:lnTo>
                  <a:lnTo>
                    <a:pt x="16742" y="18354"/>
                  </a:lnTo>
                  <a:lnTo>
                    <a:pt x="16578" y="17892"/>
                  </a:lnTo>
                  <a:lnTo>
                    <a:pt x="17118" y="17243"/>
                  </a:lnTo>
                  <a:lnTo>
                    <a:pt x="17368" y="16038"/>
                  </a:lnTo>
                  <a:lnTo>
                    <a:pt x="17125" y="14020"/>
                  </a:lnTo>
                  <a:lnTo>
                    <a:pt x="16961" y="11563"/>
                  </a:lnTo>
                  <a:lnTo>
                    <a:pt x="16625" y="9654"/>
                  </a:lnTo>
                  <a:lnTo>
                    <a:pt x="17587" y="6556"/>
                  </a:lnTo>
                  <a:lnTo>
                    <a:pt x="17830" y="5078"/>
                  </a:lnTo>
                  <a:lnTo>
                    <a:pt x="19027" y="1917"/>
                  </a:lnTo>
                  <a:lnTo>
                    <a:pt x="21835" y="0"/>
                  </a:lnTo>
                  <a:lnTo>
                    <a:pt x="24268" y="556"/>
                  </a:lnTo>
                  <a:lnTo>
                    <a:pt x="25551" y="696"/>
                  </a:lnTo>
                  <a:lnTo>
                    <a:pt x="26091" y="1072"/>
                  </a:lnTo>
                  <a:lnTo>
                    <a:pt x="26443" y="2167"/>
                  </a:lnTo>
                  <a:lnTo>
                    <a:pt x="28235" y="3434"/>
                  </a:lnTo>
                  <a:lnTo>
                    <a:pt x="29706" y="3599"/>
                  </a:lnTo>
                  <a:lnTo>
                    <a:pt x="30159" y="7675"/>
                  </a:lnTo>
                  <a:lnTo>
                    <a:pt x="29338" y="11156"/>
                  </a:lnTo>
                  <a:lnTo>
                    <a:pt x="29275" y="1417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7149ED3A-3AAC-AFAC-C2F2-1C838CDA7D1A}"/>
                </a:ext>
              </a:extLst>
            </p:cNvPr>
            <p:cNvSpPr>
              <a:spLocks/>
            </p:cNvSpPr>
            <p:nvPr/>
          </p:nvSpPr>
          <p:spPr>
            <a:xfrm>
              <a:off x="6564039" y="3632232"/>
              <a:ext cx="550480" cy="261842"/>
            </a:xfrm>
            <a:custGeom>
              <a:avLst/>
              <a:gdLst>
                <a:gd name="connsiteX0" fmla="*/ 309417 w 550480"/>
                <a:gd name="connsiteY0" fmla="*/ 256108 h 261842"/>
                <a:gd name="connsiteX1" fmla="*/ 312413 w 550480"/>
                <a:gd name="connsiteY1" fmla="*/ 257477 h 261842"/>
                <a:gd name="connsiteX2" fmla="*/ 315167 w 550480"/>
                <a:gd name="connsiteY2" fmla="*/ 256820 h 261842"/>
                <a:gd name="connsiteX3" fmla="*/ 318578 w 550480"/>
                <a:gd name="connsiteY3" fmla="*/ 258580 h 261842"/>
                <a:gd name="connsiteX4" fmla="*/ 320354 w 550480"/>
                <a:gd name="connsiteY4" fmla="*/ 258987 h 261842"/>
                <a:gd name="connsiteX5" fmla="*/ 318774 w 550480"/>
                <a:gd name="connsiteY5" fmla="*/ 260247 h 261842"/>
                <a:gd name="connsiteX6" fmla="*/ 317185 w 550480"/>
                <a:gd name="connsiteY6" fmla="*/ 261843 h 261842"/>
                <a:gd name="connsiteX7" fmla="*/ 313219 w 550480"/>
                <a:gd name="connsiteY7" fmla="*/ 261467 h 261842"/>
                <a:gd name="connsiteX8" fmla="*/ 309863 w 550480"/>
                <a:gd name="connsiteY8" fmla="*/ 259934 h 261842"/>
                <a:gd name="connsiteX9" fmla="*/ 308658 w 550480"/>
                <a:gd name="connsiteY9" fmla="*/ 258768 h 261842"/>
                <a:gd name="connsiteX10" fmla="*/ 308329 w 550480"/>
                <a:gd name="connsiteY10" fmla="*/ 257720 h 261842"/>
                <a:gd name="connsiteX11" fmla="*/ 309417 w 550480"/>
                <a:gd name="connsiteY11" fmla="*/ 256108 h 261842"/>
                <a:gd name="connsiteX12" fmla="*/ 137348 w 550480"/>
                <a:gd name="connsiteY12" fmla="*/ 147010 h 261842"/>
                <a:gd name="connsiteX13" fmla="*/ 137254 w 550480"/>
                <a:gd name="connsiteY13" fmla="*/ 147511 h 261842"/>
                <a:gd name="connsiteX14" fmla="*/ 136010 w 550480"/>
                <a:gd name="connsiteY14" fmla="*/ 147315 h 261842"/>
                <a:gd name="connsiteX15" fmla="*/ 134438 w 550480"/>
                <a:gd name="connsiteY15" fmla="*/ 147464 h 261842"/>
                <a:gd name="connsiteX16" fmla="*/ 133593 w 550480"/>
                <a:gd name="connsiteY16" fmla="*/ 146009 h 261842"/>
                <a:gd name="connsiteX17" fmla="*/ 134360 w 550480"/>
                <a:gd name="connsiteY17" fmla="*/ 145406 h 261842"/>
                <a:gd name="connsiteX18" fmla="*/ 136128 w 550480"/>
                <a:gd name="connsiteY18" fmla="*/ 145258 h 261842"/>
                <a:gd name="connsiteX19" fmla="*/ 136973 w 550480"/>
                <a:gd name="connsiteY19" fmla="*/ 145907 h 261842"/>
                <a:gd name="connsiteX20" fmla="*/ 137348 w 550480"/>
                <a:gd name="connsiteY20" fmla="*/ 147010 h 261842"/>
                <a:gd name="connsiteX21" fmla="*/ 123704 w 550480"/>
                <a:gd name="connsiteY21" fmla="*/ 122765 h 261842"/>
                <a:gd name="connsiteX22" fmla="*/ 125097 w 550480"/>
                <a:gd name="connsiteY22" fmla="*/ 122953 h 261842"/>
                <a:gd name="connsiteX23" fmla="*/ 132099 w 550480"/>
                <a:gd name="connsiteY23" fmla="*/ 122546 h 261842"/>
                <a:gd name="connsiteX24" fmla="*/ 133961 w 550480"/>
                <a:gd name="connsiteY24" fmla="*/ 122844 h 261842"/>
                <a:gd name="connsiteX25" fmla="*/ 133765 w 550480"/>
                <a:gd name="connsiteY25" fmla="*/ 124878 h 261842"/>
                <a:gd name="connsiteX26" fmla="*/ 132443 w 550480"/>
                <a:gd name="connsiteY26" fmla="*/ 125691 h 261842"/>
                <a:gd name="connsiteX27" fmla="*/ 128320 w 550480"/>
                <a:gd name="connsiteY27" fmla="*/ 126239 h 261842"/>
                <a:gd name="connsiteX28" fmla="*/ 121834 w 550480"/>
                <a:gd name="connsiteY28" fmla="*/ 124925 h 261842"/>
                <a:gd name="connsiteX29" fmla="*/ 119659 w 550480"/>
                <a:gd name="connsiteY29" fmla="*/ 123172 h 261842"/>
                <a:gd name="connsiteX30" fmla="*/ 119347 w 550480"/>
                <a:gd name="connsiteY30" fmla="*/ 121889 h 261842"/>
                <a:gd name="connsiteX31" fmla="*/ 119385 w 550480"/>
                <a:gd name="connsiteY31" fmla="*/ 121287 h 261842"/>
                <a:gd name="connsiteX32" fmla="*/ 120755 w 550480"/>
                <a:gd name="connsiteY32" fmla="*/ 120810 h 261842"/>
                <a:gd name="connsiteX33" fmla="*/ 123704 w 550480"/>
                <a:gd name="connsiteY33" fmla="*/ 122765 h 261842"/>
                <a:gd name="connsiteX34" fmla="*/ 68854 w 550480"/>
                <a:gd name="connsiteY34" fmla="*/ 105757 h 261842"/>
                <a:gd name="connsiteX35" fmla="*/ 70661 w 550480"/>
                <a:gd name="connsiteY35" fmla="*/ 106876 h 261842"/>
                <a:gd name="connsiteX36" fmla="*/ 67915 w 550480"/>
                <a:gd name="connsiteY36" fmla="*/ 107119 h 261842"/>
                <a:gd name="connsiteX37" fmla="*/ 67008 w 550480"/>
                <a:gd name="connsiteY37" fmla="*/ 107666 h 261842"/>
                <a:gd name="connsiteX38" fmla="*/ 64786 w 550480"/>
                <a:gd name="connsiteY38" fmla="*/ 106876 h 261842"/>
                <a:gd name="connsiteX39" fmla="*/ 62102 w 550480"/>
                <a:gd name="connsiteY39" fmla="*/ 106993 h 261842"/>
                <a:gd name="connsiteX40" fmla="*/ 60420 w 550480"/>
                <a:gd name="connsiteY40" fmla="*/ 105491 h 261842"/>
                <a:gd name="connsiteX41" fmla="*/ 60037 w 550480"/>
                <a:gd name="connsiteY41" fmla="*/ 103926 h 261842"/>
                <a:gd name="connsiteX42" fmla="*/ 60882 w 550480"/>
                <a:gd name="connsiteY42" fmla="*/ 102956 h 261842"/>
                <a:gd name="connsiteX43" fmla="*/ 63252 w 550480"/>
                <a:gd name="connsiteY43" fmla="*/ 102949 h 261842"/>
                <a:gd name="connsiteX44" fmla="*/ 68854 w 550480"/>
                <a:gd name="connsiteY44" fmla="*/ 105757 h 261842"/>
                <a:gd name="connsiteX45" fmla="*/ 58003 w 550480"/>
                <a:gd name="connsiteY45" fmla="*/ 103739 h 261842"/>
                <a:gd name="connsiteX46" fmla="*/ 55750 w 550480"/>
                <a:gd name="connsiteY46" fmla="*/ 103809 h 261842"/>
                <a:gd name="connsiteX47" fmla="*/ 53598 w 550480"/>
                <a:gd name="connsiteY47" fmla="*/ 101681 h 261842"/>
                <a:gd name="connsiteX48" fmla="*/ 56767 w 550480"/>
                <a:gd name="connsiteY48" fmla="*/ 100562 h 261842"/>
                <a:gd name="connsiteX49" fmla="*/ 57698 w 550480"/>
                <a:gd name="connsiteY49" fmla="*/ 101243 h 261842"/>
                <a:gd name="connsiteX50" fmla="*/ 58386 w 550480"/>
                <a:gd name="connsiteY50" fmla="*/ 102018 h 261842"/>
                <a:gd name="connsiteX51" fmla="*/ 58793 w 550480"/>
                <a:gd name="connsiteY51" fmla="*/ 103011 h 261842"/>
                <a:gd name="connsiteX52" fmla="*/ 58003 w 550480"/>
                <a:gd name="connsiteY52" fmla="*/ 103739 h 261842"/>
                <a:gd name="connsiteX53" fmla="*/ 76951 w 550480"/>
                <a:gd name="connsiteY53" fmla="*/ 102878 h 261842"/>
                <a:gd name="connsiteX54" fmla="*/ 75911 w 550480"/>
                <a:gd name="connsiteY54" fmla="*/ 103215 h 261842"/>
                <a:gd name="connsiteX55" fmla="*/ 70059 w 550480"/>
                <a:gd name="connsiteY55" fmla="*/ 101063 h 261842"/>
                <a:gd name="connsiteX56" fmla="*/ 67970 w 550480"/>
                <a:gd name="connsiteY56" fmla="*/ 100085 h 261842"/>
                <a:gd name="connsiteX57" fmla="*/ 65263 w 550480"/>
                <a:gd name="connsiteY57" fmla="*/ 97605 h 261842"/>
                <a:gd name="connsiteX58" fmla="*/ 72907 w 550480"/>
                <a:gd name="connsiteY58" fmla="*/ 100617 h 261842"/>
                <a:gd name="connsiteX59" fmla="*/ 76951 w 550480"/>
                <a:gd name="connsiteY59" fmla="*/ 102878 h 261842"/>
                <a:gd name="connsiteX60" fmla="*/ 92387 w 550480"/>
                <a:gd name="connsiteY60" fmla="*/ 100422 h 261842"/>
                <a:gd name="connsiteX61" fmla="*/ 91949 w 550480"/>
                <a:gd name="connsiteY61" fmla="*/ 100688 h 261842"/>
                <a:gd name="connsiteX62" fmla="*/ 87388 w 550480"/>
                <a:gd name="connsiteY62" fmla="*/ 99929 h 261842"/>
                <a:gd name="connsiteX63" fmla="*/ 86089 w 550480"/>
                <a:gd name="connsiteY63" fmla="*/ 98904 h 261842"/>
                <a:gd name="connsiteX64" fmla="*/ 85565 w 550480"/>
                <a:gd name="connsiteY64" fmla="*/ 96995 h 261842"/>
                <a:gd name="connsiteX65" fmla="*/ 86332 w 550480"/>
                <a:gd name="connsiteY65" fmla="*/ 96346 h 261842"/>
                <a:gd name="connsiteX66" fmla="*/ 88334 w 550480"/>
                <a:gd name="connsiteY66" fmla="*/ 95962 h 261842"/>
                <a:gd name="connsiteX67" fmla="*/ 91245 w 550480"/>
                <a:gd name="connsiteY67" fmla="*/ 96322 h 261842"/>
                <a:gd name="connsiteX68" fmla="*/ 93115 w 550480"/>
                <a:gd name="connsiteY68" fmla="*/ 97691 h 261842"/>
                <a:gd name="connsiteX69" fmla="*/ 93115 w 550480"/>
                <a:gd name="connsiteY69" fmla="*/ 99436 h 261842"/>
                <a:gd name="connsiteX70" fmla="*/ 92387 w 550480"/>
                <a:gd name="connsiteY70" fmla="*/ 100422 h 261842"/>
                <a:gd name="connsiteX71" fmla="*/ 3200 w 550480"/>
                <a:gd name="connsiteY71" fmla="*/ 78931 h 261842"/>
                <a:gd name="connsiteX72" fmla="*/ 2230 w 550480"/>
                <a:gd name="connsiteY72" fmla="*/ 80292 h 261842"/>
                <a:gd name="connsiteX73" fmla="*/ 555 w 550480"/>
                <a:gd name="connsiteY73" fmla="*/ 79807 h 261842"/>
                <a:gd name="connsiteX74" fmla="*/ 0 w 550480"/>
                <a:gd name="connsiteY74" fmla="*/ 79298 h 261842"/>
                <a:gd name="connsiteX75" fmla="*/ 485 w 550480"/>
                <a:gd name="connsiteY75" fmla="*/ 76388 h 261842"/>
                <a:gd name="connsiteX76" fmla="*/ 1823 w 550480"/>
                <a:gd name="connsiteY76" fmla="*/ 75707 h 261842"/>
                <a:gd name="connsiteX77" fmla="*/ 3168 w 550480"/>
                <a:gd name="connsiteY77" fmla="*/ 76881 h 261842"/>
                <a:gd name="connsiteX78" fmla="*/ 3200 w 550480"/>
                <a:gd name="connsiteY78" fmla="*/ 78931 h 261842"/>
                <a:gd name="connsiteX79" fmla="*/ 507404 w 550480"/>
                <a:gd name="connsiteY79" fmla="*/ 9396 h 261842"/>
                <a:gd name="connsiteX80" fmla="*/ 507866 w 550480"/>
                <a:gd name="connsiteY80" fmla="*/ 9631 h 261842"/>
                <a:gd name="connsiteX81" fmla="*/ 509141 w 550480"/>
                <a:gd name="connsiteY81" fmla="*/ 9568 h 261842"/>
                <a:gd name="connsiteX82" fmla="*/ 511410 w 550480"/>
                <a:gd name="connsiteY82" fmla="*/ 8457 h 261842"/>
                <a:gd name="connsiteX83" fmla="*/ 512951 w 550480"/>
                <a:gd name="connsiteY83" fmla="*/ 7526 h 261842"/>
                <a:gd name="connsiteX84" fmla="*/ 513491 w 550480"/>
                <a:gd name="connsiteY84" fmla="*/ 7910 h 261842"/>
                <a:gd name="connsiteX85" fmla="*/ 517958 w 550480"/>
                <a:gd name="connsiteY85" fmla="*/ 7385 h 261842"/>
                <a:gd name="connsiteX86" fmla="*/ 519014 w 550480"/>
                <a:gd name="connsiteY86" fmla="*/ 7808 h 261842"/>
                <a:gd name="connsiteX87" fmla="*/ 519719 w 550480"/>
                <a:gd name="connsiteY87" fmla="*/ 8285 h 261842"/>
                <a:gd name="connsiteX88" fmla="*/ 521917 w 550480"/>
                <a:gd name="connsiteY88" fmla="*/ 8926 h 261842"/>
                <a:gd name="connsiteX89" fmla="*/ 524311 w 550480"/>
                <a:gd name="connsiteY89" fmla="*/ 8997 h 261842"/>
                <a:gd name="connsiteX90" fmla="*/ 527276 w 550480"/>
                <a:gd name="connsiteY90" fmla="*/ 8097 h 261842"/>
                <a:gd name="connsiteX91" fmla="*/ 528575 w 550480"/>
                <a:gd name="connsiteY91" fmla="*/ 7190 h 261842"/>
                <a:gd name="connsiteX92" fmla="*/ 528825 w 550480"/>
                <a:gd name="connsiteY92" fmla="*/ 6188 h 261842"/>
                <a:gd name="connsiteX93" fmla="*/ 528888 w 550480"/>
                <a:gd name="connsiteY93" fmla="*/ 5429 h 261842"/>
                <a:gd name="connsiteX94" fmla="*/ 529271 w 550480"/>
                <a:gd name="connsiteY94" fmla="*/ 4944 h 261842"/>
                <a:gd name="connsiteX95" fmla="*/ 529944 w 550480"/>
                <a:gd name="connsiteY95" fmla="*/ 4671 h 261842"/>
                <a:gd name="connsiteX96" fmla="*/ 531000 w 550480"/>
                <a:gd name="connsiteY96" fmla="*/ 5163 h 261842"/>
                <a:gd name="connsiteX97" fmla="*/ 532510 w 550480"/>
                <a:gd name="connsiteY97" fmla="*/ 5562 h 261842"/>
                <a:gd name="connsiteX98" fmla="*/ 536132 w 550480"/>
                <a:gd name="connsiteY98" fmla="*/ 5727 h 261842"/>
                <a:gd name="connsiteX99" fmla="*/ 536844 w 550480"/>
                <a:gd name="connsiteY99" fmla="*/ 5171 h 261842"/>
                <a:gd name="connsiteX100" fmla="*/ 538072 w 550480"/>
                <a:gd name="connsiteY100" fmla="*/ 5336 h 261842"/>
                <a:gd name="connsiteX101" fmla="*/ 539692 w 550480"/>
                <a:gd name="connsiteY101" fmla="*/ 6040 h 261842"/>
                <a:gd name="connsiteX102" fmla="*/ 541562 w 550480"/>
                <a:gd name="connsiteY102" fmla="*/ 5813 h 261842"/>
                <a:gd name="connsiteX103" fmla="*/ 542508 w 550480"/>
                <a:gd name="connsiteY103" fmla="*/ 6673 h 261842"/>
                <a:gd name="connsiteX104" fmla="*/ 542899 w 550480"/>
                <a:gd name="connsiteY104" fmla="*/ 7816 h 261842"/>
                <a:gd name="connsiteX105" fmla="*/ 543009 w 550480"/>
                <a:gd name="connsiteY105" fmla="*/ 10296 h 261842"/>
                <a:gd name="connsiteX106" fmla="*/ 542868 w 550480"/>
                <a:gd name="connsiteY106" fmla="*/ 12799 h 261842"/>
                <a:gd name="connsiteX107" fmla="*/ 543236 w 550480"/>
                <a:gd name="connsiteY107" fmla="*/ 13722 h 261842"/>
                <a:gd name="connsiteX108" fmla="*/ 544503 w 550480"/>
                <a:gd name="connsiteY108" fmla="*/ 13965 h 261842"/>
                <a:gd name="connsiteX109" fmla="*/ 546545 w 550480"/>
                <a:gd name="connsiteY109" fmla="*/ 13934 h 261842"/>
                <a:gd name="connsiteX110" fmla="*/ 548384 w 550480"/>
                <a:gd name="connsiteY110" fmla="*/ 14606 h 261842"/>
                <a:gd name="connsiteX111" fmla="*/ 549808 w 550480"/>
                <a:gd name="connsiteY111" fmla="*/ 15788 h 261842"/>
                <a:gd name="connsiteX112" fmla="*/ 550277 w 550480"/>
                <a:gd name="connsiteY112" fmla="*/ 16992 h 261842"/>
                <a:gd name="connsiteX113" fmla="*/ 550480 w 550480"/>
                <a:gd name="connsiteY113" fmla="*/ 17822 h 261842"/>
                <a:gd name="connsiteX114" fmla="*/ 549784 w 550480"/>
                <a:gd name="connsiteY114" fmla="*/ 18291 h 261842"/>
                <a:gd name="connsiteX115" fmla="*/ 548798 w 550480"/>
                <a:gd name="connsiteY115" fmla="*/ 20075 h 261842"/>
                <a:gd name="connsiteX116" fmla="*/ 546295 w 550480"/>
                <a:gd name="connsiteY116" fmla="*/ 22399 h 261842"/>
                <a:gd name="connsiteX117" fmla="*/ 542719 w 550480"/>
                <a:gd name="connsiteY117" fmla="*/ 24487 h 261842"/>
                <a:gd name="connsiteX118" fmla="*/ 539989 w 550480"/>
                <a:gd name="connsiteY118" fmla="*/ 27085 h 261842"/>
                <a:gd name="connsiteX119" fmla="*/ 538111 w 550480"/>
                <a:gd name="connsiteY119" fmla="*/ 30183 h 261842"/>
                <a:gd name="connsiteX120" fmla="*/ 535756 w 550480"/>
                <a:gd name="connsiteY120" fmla="*/ 31497 h 261842"/>
                <a:gd name="connsiteX121" fmla="*/ 535037 w 550480"/>
                <a:gd name="connsiteY121" fmla="*/ 32201 h 261842"/>
                <a:gd name="connsiteX122" fmla="*/ 534755 w 550480"/>
                <a:gd name="connsiteY122" fmla="*/ 33038 h 261842"/>
                <a:gd name="connsiteX123" fmla="*/ 536312 w 550480"/>
                <a:gd name="connsiteY123" fmla="*/ 36825 h 261842"/>
                <a:gd name="connsiteX124" fmla="*/ 536789 w 550480"/>
                <a:gd name="connsiteY124" fmla="*/ 39743 h 261842"/>
                <a:gd name="connsiteX125" fmla="*/ 537173 w 550480"/>
                <a:gd name="connsiteY125" fmla="*/ 43311 h 261842"/>
                <a:gd name="connsiteX126" fmla="*/ 536922 w 550480"/>
                <a:gd name="connsiteY126" fmla="*/ 44312 h 261842"/>
                <a:gd name="connsiteX127" fmla="*/ 536789 w 550480"/>
                <a:gd name="connsiteY127" fmla="*/ 48224 h 261842"/>
                <a:gd name="connsiteX128" fmla="*/ 536429 w 550480"/>
                <a:gd name="connsiteY128" fmla="*/ 49366 h 261842"/>
                <a:gd name="connsiteX129" fmla="*/ 536523 w 550480"/>
                <a:gd name="connsiteY129" fmla="*/ 50297 h 261842"/>
                <a:gd name="connsiteX130" fmla="*/ 537094 w 550480"/>
                <a:gd name="connsiteY130" fmla="*/ 51290 h 261842"/>
                <a:gd name="connsiteX131" fmla="*/ 537353 w 550480"/>
                <a:gd name="connsiteY131" fmla="*/ 52245 h 261842"/>
                <a:gd name="connsiteX132" fmla="*/ 536281 w 550480"/>
                <a:gd name="connsiteY132" fmla="*/ 53458 h 261842"/>
                <a:gd name="connsiteX133" fmla="*/ 534317 w 550480"/>
                <a:gd name="connsiteY133" fmla="*/ 54866 h 261842"/>
                <a:gd name="connsiteX134" fmla="*/ 532862 w 550480"/>
                <a:gd name="connsiteY134" fmla="*/ 56102 h 261842"/>
                <a:gd name="connsiteX135" fmla="*/ 532471 w 550480"/>
                <a:gd name="connsiteY135" fmla="*/ 57260 h 261842"/>
                <a:gd name="connsiteX136" fmla="*/ 532580 w 550480"/>
                <a:gd name="connsiteY136" fmla="*/ 57980 h 261842"/>
                <a:gd name="connsiteX137" fmla="*/ 535029 w 550480"/>
                <a:gd name="connsiteY137" fmla="*/ 60428 h 261842"/>
                <a:gd name="connsiteX138" fmla="*/ 535475 w 550480"/>
                <a:gd name="connsiteY138" fmla="*/ 61430 h 261842"/>
                <a:gd name="connsiteX139" fmla="*/ 535146 w 550480"/>
                <a:gd name="connsiteY139" fmla="*/ 63847 h 261842"/>
                <a:gd name="connsiteX140" fmla="*/ 533738 w 550480"/>
                <a:gd name="connsiteY140" fmla="*/ 67798 h 261842"/>
                <a:gd name="connsiteX141" fmla="*/ 532392 w 550480"/>
                <a:gd name="connsiteY141" fmla="*/ 70200 h 261842"/>
                <a:gd name="connsiteX142" fmla="*/ 532158 w 550480"/>
                <a:gd name="connsiteY142" fmla="*/ 70434 h 261842"/>
                <a:gd name="connsiteX143" fmla="*/ 530617 w 550480"/>
                <a:gd name="connsiteY143" fmla="*/ 71115 h 261842"/>
                <a:gd name="connsiteX144" fmla="*/ 523231 w 550480"/>
                <a:gd name="connsiteY144" fmla="*/ 71138 h 261842"/>
                <a:gd name="connsiteX145" fmla="*/ 521440 w 550480"/>
                <a:gd name="connsiteY145" fmla="*/ 71678 h 261842"/>
                <a:gd name="connsiteX146" fmla="*/ 521690 w 550480"/>
                <a:gd name="connsiteY146" fmla="*/ 72163 h 261842"/>
                <a:gd name="connsiteX147" fmla="*/ 523427 w 550480"/>
                <a:gd name="connsiteY147" fmla="*/ 75246 h 261842"/>
                <a:gd name="connsiteX148" fmla="*/ 525234 w 550480"/>
                <a:gd name="connsiteY148" fmla="*/ 76881 h 261842"/>
                <a:gd name="connsiteX149" fmla="*/ 525836 w 550480"/>
                <a:gd name="connsiteY149" fmla="*/ 77256 h 261842"/>
                <a:gd name="connsiteX150" fmla="*/ 526486 w 550480"/>
                <a:gd name="connsiteY150" fmla="*/ 80848 h 261842"/>
                <a:gd name="connsiteX151" fmla="*/ 529420 w 550480"/>
                <a:gd name="connsiteY151" fmla="*/ 86574 h 261842"/>
                <a:gd name="connsiteX152" fmla="*/ 532259 w 550480"/>
                <a:gd name="connsiteY152" fmla="*/ 87364 h 261842"/>
                <a:gd name="connsiteX153" fmla="*/ 533245 w 550480"/>
                <a:gd name="connsiteY153" fmla="*/ 88796 h 261842"/>
                <a:gd name="connsiteX154" fmla="*/ 533065 w 550480"/>
                <a:gd name="connsiteY154" fmla="*/ 90799 h 261842"/>
                <a:gd name="connsiteX155" fmla="*/ 532189 w 550480"/>
                <a:gd name="connsiteY155" fmla="*/ 92997 h 261842"/>
                <a:gd name="connsiteX156" fmla="*/ 530444 w 550480"/>
                <a:gd name="connsiteY156" fmla="*/ 95250 h 261842"/>
                <a:gd name="connsiteX157" fmla="*/ 528371 w 550480"/>
                <a:gd name="connsiteY157" fmla="*/ 96831 h 261842"/>
                <a:gd name="connsiteX158" fmla="*/ 527018 w 550480"/>
                <a:gd name="connsiteY158" fmla="*/ 98403 h 261842"/>
                <a:gd name="connsiteX159" fmla="*/ 526908 w 550480"/>
                <a:gd name="connsiteY159" fmla="*/ 100226 h 261842"/>
                <a:gd name="connsiteX160" fmla="*/ 526478 w 550480"/>
                <a:gd name="connsiteY160" fmla="*/ 102534 h 261842"/>
                <a:gd name="connsiteX161" fmla="*/ 525829 w 550480"/>
                <a:gd name="connsiteY161" fmla="*/ 104357 h 261842"/>
                <a:gd name="connsiteX162" fmla="*/ 525664 w 550480"/>
                <a:gd name="connsiteY162" fmla="*/ 105585 h 261842"/>
                <a:gd name="connsiteX163" fmla="*/ 530859 w 550480"/>
                <a:gd name="connsiteY163" fmla="*/ 113291 h 261842"/>
                <a:gd name="connsiteX164" fmla="*/ 533754 w 550480"/>
                <a:gd name="connsiteY164" fmla="*/ 112916 h 261842"/>
                <a:gd name="connsiteX165" fmla="*/ 534129 w 550480"/>
                <a:gd name="connsiteY165" fmla="*/ 113096 h 261842"/>
                <a:gd name="connsiteX166" fmla="*/ 533613 w 550480"/>
                <a:gd name="connsiteY166" fmla="*/ 114926 h 261842"/>
                <a:gd name="connsiteX167" fmla="*/ 532698 w 550480"/>
                <a:gd name="connsiteY167" fmla="*/ 117070 h 261842"/>
                <a:gd name="connsiteX168" fmla="*/ 531602 w 550480"/>
                <a:gd name="connsiteY168" fmla="*/ 117477 h 261842"/>
                <a:gd name="connsiteX169" fmla="*/ 529122 w 550480"/>
                <a:gd name="connsiteY169" fmla="*/ 118134 h 261842"/>
                <a:gd name="connsiteX170" fmla="*/ 526775 w 550480"/>
                <a:gd name="connsiteY170" fmla="*/ 120903 h 261842"/>
                <a:gd name="connsiteX171" fmla="*/ 524874 w 550480"/>
                <a:gd name="connsiteY171" fmla="*/ 124228 h 261842"/>
                <a:gd name="connsiteX172" fmla="*/ 523442 w 550480"/>
                <a:gd name="connsiteY172" fmla="*/ 125840 h 261842"/>
                <a:gd name="connsiteX173" fmla="*/ 522136 w 550480"/>
                <a:gd name="connsiteY173" fmla="*/ 129783 h 261842"/>
                <a:gd name="connsiteX174" fmla="*/ 522300 w 550480"/>
                <a:gd name="connsiteY174" fmla="*/ 131489 h 261842"/>
                <a:gd name="connsiteX175" fmla="*/ 522934 w 550480"/>
                <a:gd name="connsiteY175" fmla="*/ 134117 h 261842"/>
                <a:gd name="connsiteX176" fmla="*/ 524272 w 550480"/>
                <a:gd name="connsiteY176" fmla="*/ 140955 h 261842"/>
                <a:gd name="connsiteX177" fmla="*/ 522347 w 550480"/>
                <a:gd name="connsiteY177" fmla="*/ 141260 h 261842"/>
                <a:gd name="connsiteX178" fmla="*/ 514868 w 550480"/>
                <a:gd name="connsiteY178" fmla="*/ 145711 h 261842"/>
                <a:gd name="connsiteX179" fmla="*/ 512552 w 550480"/>
                <a:gd name="connsiteY179" fmla="*/ 145719 h 261842"/>
                <a:gd name="connsiteX180" fmla="*/ 508226 w 550480"/>
                <a:gd name="connsiteY180" fmla="*/ 143764 h 261842"/>
                <a:gd name="connsiteX181" fmla="*/ 500590 w 550480"/>
                <a:gd name="connsiteY181" fmla="*/ 143130 h 261842"/>
                <a:gd name="connsiteX182" fmla="*/ 498102 w 550480"/>
                <a:gd name="connsiteY182" fmla="*/ 142543 h 261842"/>
                <a:gd name="connsiteX183" fmla="*/ 494996 w 550480"/>
                <a:gd name="connsiteY183" fmla="*/ 143826 h 261842"/>
                <a:gd name="connsiteX184" fmla="*/ 492595 w 550480"/>
                <a:gd name="connsiteY184" fmla="*/ 143795 h 261842"/>
                <a:gd name="connsiteX185" fmla="*/ 490686 w 550480"/>
                <a:gd name="connsiteY185" fmla="*/ 145430 h 261842"/>
                <a:gd name="connsiteX186" fmla="*/ 489317 w 550480"/>
                <a:gd name="connsiteY186" fmla="*/ 144984 h 261842"/>
                <a:gd name="connsiteX187" fmla="*/ 490889 w 550480"/>
                <a:gd name="connsiteY187" fmla="*/ 141315 h 261842"/>
                <a:gd name="connsiteX188" fmla="*/ 493354 w 550480"/>
                <a:gd name="connsiteY188" fmla="*/ 134039 h 261842"/>
                <a:gd name="connsiteX189" fmla="*/ 493252 w 550480"/>
                <a:gd name="connsiteY189" fmla="*/ 129587 h 261842"/>
                <a:gd name="connsiteX190" fmla="*/ 493839 w 550480"/>
                <a:gd name="connsiteY190" fmla="*/ 125707 h 261842"/>
                <a:gd name="connsiteX191" fmla="*/ 493166 w 550480"/>
                <a:gd name="connsiteY191" fmla="*/ 121858 h 261842"/>
                <a:gd name="connsiteX192" fmla="*/ 491930 w 550480"/>
                <a:gd name="connsiteY192" fmla="*/ 119448 h 261842"/>
                <a:gd name="connsiteX193" fmla="*/ 493612 w 550480"/>
                <a:gd name="connsiteY193" fmla="*/ 113197 h 261842"/>
                <a:gd name="connsiteX194" fmla="*/ 493424 w 550480"/>
                <a:gd name="connsiteY194" fmla="*/ 109966 h 261842"/>
                <a:gd name="connsiteX195" fmla="*/ 491883 w 550480"/>
                <a:gd name="connsiteY195" fmla="*/ 105867 h 261842"/>
                <a:gd name="connsiteX196" fmla="*/ 496553 w 550480"/>
                <a:gd name="connsiteY196" fmla="*/ 106493 h 261842"/>
                <a:gd name="connsiteX197" fmla="*/ 495106 w 550480"/>
                <a:gd name="connsiteY197" fmla="*/ 104865 h 261842"/>
                <a:gd name="connsiteX198" fmla="*/ 493682 w 550480"/>
                <a:gd name="connsiteY198" fmla="*/ 103872 h 261842"/>
                <a:gd name="connsiteX199" fmla="*/ 492305 w 550480"/>
                <a:gd name="connsiteY199" fmla="*/ 104099 h 261842"/>
                <a:gd name="connsiteX200" fmla="*/ 491139 w 550480"/>
                <a:gd name="connsiteY200" fmla="*/ 104036 h 261842"/>
                <a:gd name="connsiteX201" fmla="*/ 487165 w 550480"/>
                <a:gd name="connsiteY201" fmla="*/ 105624 h 261842"/>
                <a:gd name="connsiteX202" fmla="*/ 485170 w 550480"/>
                <a:gd name="connsiteY202" fmla="*/ 106102 h 261842"/>
                <a:gd name="connsiteX203" fmla="*/ 484591 w 550480"/>
                <a:gd name="connsiteY203" fmla="*/ 105820 h 261842"/>
                <a:gd name="connsiteX204" fmla="*/ 484810 w 550480"/>
                <a:gd name="connsiteY204" fmla="*/ 103285 h 261842"/>
                <a:gd name="connsiteX205" fmla="*/ 483778 w 550480"/>
                <a:gd name="connsiteY205" fmla="*/ 99991 h 261842"/>
                <a:gd name="connsiteX206" fmla="*/ 485374 w 550480"/>
                <a:gd name="connsiteY206" fmla="*/ 99123 h 261842"/>
                <a:gd name="connsiteX207" fmla="*/ 487228 w 550480"/>
                <a:gd name="connsiteY207" fmla="*/ 98873 h 261842"/>
                <a:gd name="connsiteX208" fmla="*/ 488808 w 550480"/>
                <a:gd name="connsiteY208" fmla="*/ 97464 h 261842"/>
                <a:gd name="connsiteX209" fmla="*/ 489786 w 550480"/>
                <a:gd name="connsiteY209" fmla="*/ 95892 h 261842"/>
                <a:gd name="connsiteX210" fmla="*/ 489270 w 550480"/>
                <a:gd name="connsiteY210" fmla="*/ 93083 h 261842"/>
                <a:gd name="connsiteX211" fmla="*/ 490639 w 550480"/>
                <a:gd name="connsiteY211" fmla="*/ 90416 h 261842"/>
                <a:gd name="connsiteX212" fmla="*/ 493854 w 550480"/>
                <a:gd name="connsiteY212" fmla="*/ 88155 h 261842"/>
                <a:gd name="connsiteX213" fmla="*/ 492188 w 550480"/>
                <a:gd name="connsiteY213" fmla="*/ 88499 h 261842"/>
                <a:gd name="connsiteX214" fmla="*/ 490279 w 550480"/>
                <a:gd name="connsiteY214" fmla="*/ 89907 h 261842"/>
                <a:gd name="connsiteX215" fmla="*/ 487275 w 550480"/>
                <a:gd name="connsiteY215" fmla="*/ 95008 h 261842"/>
                <a:gd name="connsiteX216" fmla="*/ 486297 w 550480"/>
                <a:gd name="connsiteY216" fmla="*/ 97590 h 261842"/>
                <a:gd name="connsiteX217" fmla="*/ 483739 w 550480"/>
                <a:gd name="connsiteY217" fmla="*/ 98427 h 261842"/>
                <a:gd name="connsiteX218" fmla="*/ 481446 w 550480"/>
                <a:gd name="connsiteY218" fmla="*/ 98841 h 261842"/>
                <a:gd name="connsiteX219" fmla="*/ 480273 w 550480"/>
                <a:gd name="connsiteY219" fmla="*/ 98567 h 261842"/>
                <a:gd name="connsiteX220" fmla="*/ 478864 w 550480"/>
                <a:gd name="connsiteY220" fmla="*/ 97918 h 261842"/>
                <a:gd name="connsiteX221" fmla="*/ 478739 w 550480"/>
                <a:gd name="connsiteY221" fmla="*/ 96017 h 261842"/>
                <a:gd name="connsiteX222" fmla="*/ 478849 w 550480"/>
                <a:gd name="connsiteY222" fmla="*/ 94499 h 261842"/>
                <a:gd name="connsiteX223" fmla="*/ 479803 w 550480"/>
                <a:gd name="connsiteY223" fmla="*/ 91479 h 261842"/>
                <a:gd name="connsiteX224" fmla="*/ 480179 w 550480"/>
                <a:gd name="connsiteY224" fmla="*/ 87208 h 261842"/>
                <a:gd name="connsiteX225" fmla="*/ 481532 w 550480"/>
                <a:gd name="connsiteY225" fmla="*/ 83374 h 261842"/>
                <a:gd name="connsiteX226" fmla="*/ 481431 w 550480"/>
                <a:gd name="connsiteY226" fmla="*/ 82349 h 261842"/>
                <a:gd name="connsiteX227" fmla="*/ 481047 w 550480"/>
                <a:gd name="connsiteY227" fmla="*/ 80824 h 261842"/>
                <a:gd name="connsiteX228" fmla="*/ 482252 w 550480"/>
                <a:gd name="connsiteY228" fmla="*/ 79330 h 261842"/>
                <a:gd name="connsiteX229" fmla="*/ 483746 w 550480"/>
                <a:gd name="connsiteY229" fmla="*/ 78344 h 261842"/>
                <a:gd name="connsiteX230" fmla="*/ 486015 w 550480"/>
                <a:gd name="connsiteY230" fmla="*/ 75042 h 261842"/>
                <a:gd name="connsiteX231" fmla="*/ 489184 w 550480"/>
                <a:gd name="connsiteY231" fmla="*/ 67149 h 261842"/>
                <a:gd name="connsiteX232" fmla="*/ 492837 w 550480"/>
                <a:gd name="connsiteY232" fmla="*/ 58723 h 261842"/>
                <a:gd name="connsiteX233" fmla="*/ 492540 w 550480"/>
                <a:gd name="connsiteY233" fmla="*/ 57690 h 261842"/>
                <a:gd name="connsiteX234" fmla="*/ 491765 w 550480"/>
                <a:gd name="connsiteY234" fmla="*/ 56892 h 261842"/>
                <a:gd name="connsiteX235" fmla="*/ 492078 w 550480"/>
                <a:gd name="connsiteY235" fmla="*/ 54608 h 261842"/>
                <a:gd name="connsiteX236" fmla="*/ 494277 w 550480"/>
                <a:gd name="connsiteY236" fmla="*/ 44648 h 261842"/>
                <a:gd name="connsiteX237" fmla="*/ 495169 w 550480"/>
                <a:gd name="connsiteY237" fmla="*/ 43342 h 261842"/>
                <a:gd name="connsiteX238" fmla="*/ 496201 w 550480"/>
                <a:gd name="connsiteY238" fmla="*/ 40408 h 261842"/>
                <a:gd name="connsiteX239" fmla="*/ 496436 w 550480"/>
                <a:gd name="connsiteY239" fmla="*/ 35667 h 261842"/>
                <a:gd name="connsiteX240" fmla="*/ 496843 w 550480"/>
                <a:gd name="connsiteY240" fmla="*/ 32397 h 261842"/>
                <a:gd name="connsiteX241" fmla="*/ 496749 w 550480"/>
                <a:gd name="connsiteY241" fmla="*/ 30754 h 261842"/>
                <a:gd name="connsiteX242" fmla="*/ 496420 w 550480"/>
                <a:gd name="connsiteY242" fmla="*/ 28775 h 261842"/>
                <a:gd name="connsiteX243" fmla="*/ 495020 w 550480"/>
                <a:gd name="connsiteY243" fmla="*/ 24988 h 261842"/>
                <a:gd name="connsiteX244" fmla="*/ 493549 w 550480"/>
                <a:gd name="connsiteY244" fmla="*/ 16961 h 261842"/>
                <a:gd name="connsiteX245" fmla="*/ 493432 w 550480"/>
                <a:gd name="connsiteY245" fmla="*/ 14270 h 261842"/>
                <a:gd name="connsiteX246" fmla="*/ 494644 w 550480"/>
                <a:gd name="connsiteY246" fmla="*/ 12909 h 261842"/>
                <a:gd name="connsiteX247" fmla="*/ 492650 w 550480"/>
                <a:gd name="connsiteY247" fmla="*/ 12713 h 261842"/>
                <a:gd name="connsiteX248" fmla="*/ 491742 w 550480"/>
                <a:gd name="connsiteY248" fmla="*/ 10969 h 261842"/>
                <a:gd name="connsiteX249" fmla="*/ 491945 w 550480"/>
                <a:gd name="connsiteY249" fmla="*/ 8989 h 261842"/>
                <a:gd name="connsiteX250" fmla="*/ 494167 w 550480"/>
                <a:gd name="connsiteY250" fmla="*/ 5789 h 261842"/>
                <a:gd name="connsiteX251" fmla="*/ 496240 w 550480"/>
                <a:gd name="connsiteY251" fmla="*/ 3802 h 261842"/>
                <a:gd name="connsiteX252" fmla="*/ 498290 w 550480"/>
                <a:gd name="connsiteY252" fmla="*/ 2504 h 261842"/>
                <a:gd name="connsiteX253" fmla="*/ 499425 w 550480"/>
                <a:gd name="connsiteY253" fmla="*/ 2011 h 261842"/>
                <a:gd name="connsiteX254" fmla="*/ 504158 w 550480"/>
                <a:gd name="connsiteY254" fmla="*/ 657 h 261842"/>
                <a:gd name="connsiteX255" fmla="*/ 505402 w 550480"/>
                <a:gd name="connsiteY255" fmla="*/ 0 h 261842"/>
                <a:gd name="connsiteX256" fmla="*/ 506567 w 550480"/>
                <a:gd name="connsiteY256" fmla="*/ 110 h 261842"/>
                <a:gd name="connsiteX257" fmla="*/ 506763 w 550480"/>
                <a:gd name="connsiteY257" fmla="*/ 759 h 261842"/>
                <a:gd name="connsiteX258" fmla="*/ 507436 w 550480"/>
                <a:gd name="connsiteY258" fmla="*/ 2011 h 261842"/>
                <a:gd name="connsiteX259" fmla="*/ 508187 w 550480"/>
                <a:gd name="connsiteY259" fmla="*/ 2879 h 261842"/>
                <a:gd name="connsiteX260" fmla="*/ 508390 w 550480"/>
                <a:gd name="connsiteY260" fmla="*/ 3521 h 261842"/>
                <a:gd name="connsiteX261" fmla="*/ 506559 w 550480"/>
                <a:gd name="connsiteY261" fmla="*/ 6204 h 261842"/>
                <a:gd name="connsiteX262" fmla="*/ 506309 w 550480"/>
                <a:gd name="connsiteY262" fmla="*/ 7119 h 261842"/>
                <a:gd name="connsiteX263" fmla="*/ 507264 w 550480"/>
                <a:gd name="connsiteY263" fmla="*/ 8848 h 261842"/>
                <a:gd name="connsiteX264" fmla="*/ 507404 w 550480"/>
                <a:gd name="connsiteY264" fmla="*/ 9396 h 261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</a:cxnLst>
              <a:rect l="l" t="t" r="r" b="b"/>
              <a:pathLst>
                <a:path w="550480" h="261842">
                  <a:moveTo>
                    <a:pt x="309417" y="256108"/>
                  </a:moveTo>
                  <a:lnTo>
                    <a:pt x="312413" y="257477"/>
                  </a:lnTo>
                  <a:lnTo>
                    <a:pt x="315167" y="256820"/>
                  </a:lnTo>
                  <a:lnTo>
                    <a:pt x="318578" y="258580"/>
                  </a:lnTo>
                  <a:lnTo>
                    <a:pt x="320354" y="258987"/>
                  </a:lnTo>
                  <a:lnTo>
                    <a:pt x="318774" y="260247"/>
                  </a:lnTo>
                  <a:lnTo>
                    <a:pt x="317185" y="261843"/>
                  </a:lnTo>
                  <a:lnTo>
                    <a:pt x="313219" y="261467"/>
                  </a:lnTo>
                  <a:lnTo>
                    <a:pt x="309863" y="259934"/>
                  </a:lnTo>
                  <a:lnTo>
                    <a:pt x="308658" y="258768"/>
                  </a:lnTo>
                  <a:lnTo>
                    <a:pt x="308329" y="257720"/>
                  </a:lnTo>
                  <a:lnTo>
                    <a:pt x="309417" y="256108"/>
                  </a:lnTo>
                  <a:close/>
                  <a:moveTo>
                    <a:pt x="137348" y="147010"/>
                  </a:moveTo>
                  <a:lnTo>
                    <a:pt x="137254" y="147511"/>
                  </a:lnTo>
                  <a:lnTo>
                    <a:pt x="136010" y="147315"/>
                  </a:lnTo>
                  <a:lnTo>
                    <a:pt x="134438" y="147464"/>
                  </a:lnTo>
                  <a:lnTo>
                    <a:pt x="133593" y="146009"/>
                  </a:lnTo>
                  <a:lnTo>
                    <a:pt x="134360" y="145406"/>
                  </a:lnTo>
                  <a:lnTo>
                    <a:pt x="136128" y="145258"/>
                  </a:lnTo>
                  <a:lnTo>
                    <a:pt x="136973" y="145907"/>
                  </a:lnTo>
                  <a:lnTo>
                    <a:pt x="137348" y="147010"/>
                  </a:lnTo>
                  <a:close/>
                  <a:moveTo>
                    <a:pt x="123704" y="122765"/>
                  </a:moveTo>
                  <a:lnTo>
                    <a:pt x="125097" y="122953"/>
                  </a:lnTo>
                  <a:lnTo>
                    <a:pt x="132099" y="122546"/>
                  </a:lnTo>
                  <a:lnTo>
                    <a:pt x="133961" y="122844"/>
                  </a:lnTo>
                  <a:lnTo>
                    <a:pt x="133765" y="124878"/>
                  </a:lnTo>
                  <a:lnTo>
                    <a:pt x="132443" y="125691"/>
                  </a:lnTo>
                  <a:lnTo>
                    <a:pt x="128320" y="126239"/>
                  </a:lnTo>
                  <a:lnTo>
                    <a:pt x="121834" y="124925"/>
                  </a:lnTo>
                  <a:lnTo>
                    <a:pt x="119659" y="123172"/>
                  </a:lnTo>
                  <a:lnTo>
                    <a:pt x="119347" y="121889"/>
                  </a:lnTo>
                  <a:lnTo>
                    <a:pt x="119385" y="121287"/>
                  </a:lnTo>
                  <a:lnTo>
                    <a:pt x="120755" y="120810"/>
                  </a:lnTo>
                  <a:lnTo>
                    <a:pt x="123704" y="122765"/>
                  </a:lnTo>
                  <a:close/>
                  <a:moveTo>
                    <a:pt x="68854" y="105757"/>
                  </a:moveTo>
                  <a:lnTo>
                    <a:pt x="70661" y="106876"/>
                  </a:lnTo>
                  <a:lnTo>
                    <a:pt x="67915" y="107119"/>
                  </a:lnTo>
                  <a:lnTo>
                    <a:pt x="67008" y="107666"/>
                  </a:lnTo>
                  <a:lnTo>
                    <a:pt x="64786" y="106876"/>
                  </a:lnTo>
                  <a:lnTo>
                    <a:pt x="62102" y="106993"/>
                  </a:lnTo>
                  <a:lnTo>
                    <a:pt x="60420" y="105491"/>
                  </a:lnTo>
                  <a:lnTo>
                    <a:pt x="60037" y="103926"/>
                  </a:lnTo>
                  <a:lnTo>
                    <a:pt x="60882" y="102956"/>
                  </a:lnTo>
                  <a:lnTo>
                    <a:pt x="63252" y="102949"/>
                  </a:lnTo>
                  <a:lnTo>
                    <a:pt x="68854" y="105757"/>
                  </a:lnTo>
                  <a:close/>
                  <a:moveTo>
                    <a:pt x="58003" y="103739"/>
                  </a:moveTo>
                  <a:lnTo>
                    <a:pt x="55750" y="103809"/>
                  </a:lnTo>
                  <a:lnTo>
                    <a:pt x="53598" y="101681"/>
                  </a:lnTo>
                  <a:lnTo>
                    <a:pt x="56767" y="100562"/>
                  </a:lnTo>
                  <a:lnTo>
                    <a:pt x="57698" y="101243"/>
                  </a:lnTo>
                  <a:lnTo>
                    <a:pt x="58386" y="102018"/>
                  </a:lnTo>
                  <a:lnTo>
                    <a:pt x="58793" y="103011"/>
                  </a:lnTo>
                  <a:lnTo>
                    <a:pt x="58003" y="103739"/>
                  </a:lnTo>
                  <a:close/>
                  <a:moveTo>
                    <a:pt x="76951" y="102878"/>
                  </a:moveTo>
                  <a:lnTo>
                    <a:pt x="75911" y="103215"/>
                  </a:lnTo>
                  <a:lnTo>
                    <a:pt x="70059" y="101063"/>
                  </a:lnTo>
                  <a:lnTo>
                    <a:pt x="67970" y="100085"/>
                  </a:lnTo>
                  <a:lnTo>
                    <a:pt x="65263" y="97605"/>
                  </a:lnTo>
                  <a:lnTo>
                    <a:pt x="72907" y="100617"/>
                  </a:lnTo>
                  <a:lnTo>
                    <a:pt x="76951" y="102878"/>
                  </a:lnTo>
                  <a:close/>
                  <a:moveTo>
                    <a:pt x="92387" y="100422"/>
                  </a:moveTo>
                  <a:lnTo>
                    <a:pt x="91949" y="100688"/>
                  </a:lnTo>
                  <a:lnTo>
                    <a:pt x="87388" y="99929"/>
                  </a:lnTo>
                  <a:lnTo>
                    <a:pt x="86089" y="98904"/>
                  </a:lnTo>
                  <a:lnTo>
                    <a:pt x="85565" y="96995"/>
                  </a:lnTo>
                  <a:lnTo>
                    <a:pt x="86332" y="96346"/>
                  </a:lnTo>
                  <a:lnTo>
                    <a:pt x="88334" y="95962"/>
                  </a:lnTo>
                  <a:lnTo>
                    <a:pt x="91245" y="96322"/>
                  </a:lnTo>
                  <a:lnTo>
                    <a:pt x="93115" y="97691"/>
                  </a:lnTo>
                  <a:lnTo>
                    <a:pt x="93115" y="99436"/>
                  </a:lnTo>
                  <a:lnTo>
                    <a:pt x="92387" y="100422"/>
                  </a:lnTo>
                  <a:close/>
                  <a:moveTo>
                    <a:pt x="3200" y="78931"/>
                  </a:moveTo>
                  <a:lnTo>
                    <a:pt x="2230" y="80292"/>
                  </a:lnTo>
                  <a:lnTo>
                    <a:pt x="555" y="79807"/>
                  </a:lnTo>
                  <a:lnTo>
                    <a:pt x="0" y="79298"/>
                  </a:lnTo>
                  <a:lnTo>
                    <a:pt x="485" y="76388"/>
                  </a:lnTo>
                  <a:lnTo>
                    <a:pt x="1823" y="75707"/>
                  </a:lnTo>
                  <a:lnTo>
                    <a:pt x="3168" y="76881"/>
                  </a:lnTo>
                  <a:lnTo>
                    <a:pt x="3200" y="78931"/>
                  </a:lnTo>
                  <a:close/>
                  <a:moveTo>
                    <a:pt x="507404" y="9396"/>
                  </a:moveTo>
                  <a:lnTo>
                    <a:pt x="507866" y="9631"/>
                  </a:lnTo>
                  <a:lnTo>
                    <a:pt x="509141" y="9568"/>
                  </a:lnTo>
                  <a:lnTo>
                    <a:pt x="511410" y="8457"/>
                  </a:lnTo>
                  <a:lnTo>
                    <a:pt x="512951" y="7526"/>
                  </a:lnTo>
                  <a:lnTo>
                    <a:pt x="513491" y="7910"/>
                  </a:lnTo>
                  <a:lnTo>
                    <a:pt x="517958" y="7385"/>
                  </a:lnTo>
                  <a:lnTo>
                    <a:pt x="519014" y="7808"/>
                  </a:lnTo>
                  <a:lnTo>
                    <a:pt x="519719" y="8285"/>
                  </a:lnTo>
                  <a:lnTo>
                    <a:pt x="521917" y="8926"/>
                  </a:lnTo>
                  <a:lnTo>
                    <a:pt x="524311" y="8997"/>
                  </a:lnTo>
                  <a:lnTo>
                    <a:pt x="527276" y="8097"/>
                  </a:lnTo>
                  <a:lnTo>
                    <a:pt x="528575" y="7190"/>
                  </a:lnTo>
                  <a:lnTo>
                    <a:pt x="528825" y="6188"/>
                  </a:lnTo>
                  <a:lnTo>
                    <a:pt x="528888" y="5429"/>
                  </a:lnTo>
                  <a:lnTo>
                    <a:pt x="529271" y="4944"/>
                  </a:lnTo>
                  <a:lnTo>
                    <a:pt x="529944" y="4671"/>
                  </a:lnTo>
                  <a:lnTo>
                    <a:pt x="531000" y="5163"/>
                  </a:lnTo>
                  <a:lnTo>
                    <a:pt x="532510" y="5562"/>
                  </a:lnTo>
                  <a:lnTo>
                    <a:pt x="536132" y="5727"/>
                  </a:lnTo>
                  <a:lnTo>
                    <a:pt x="536844" y="5171"/>
                  </a:lnTo>
                  <a:lnTo>
                    <a:pt x="538072" y="5336"/>
                  </a:lnTo>
                  <a:lnTo>
                    <a:pt x="539692" y="6040"/>
                  </a:lnTo>
                  <a:lnTo>
                    <a:pt x="541562" y="5813"/>
                  </a:lnTo>
                  <a:lnTo>
                    <a:pt x="542508" y="6673"/>
                  </a:lnTo>
                  <a:lnTo>
                    <a:pt x="542899" y="7816"/>
                  </a:lnTo>
                  <a:lnTo>
                    <a:pt x="543009" y="10296"/>
                  </a:lnTo>
                  <a:lnTo>
                    <a:pt x="542868" y="12799"/>
                  </a:lnTo>
                  <a:lnTo>
                    <a:pt x="543236" y="13722"/>
                  </a:lnTo>
                  <a:lnTo>
                    <a:pt x="544503" y="13965"/>
                  </a:lnTo>
                  <a:lnTo>
                    <a:pt x="546545" y="13934"/>
                  </a:lnTo>
                  <a:lnTo>
                    <a:pt x="548384" y="14606"/>
                  </a:lnTo>
                  <a:lnTo>
                    <a:pt x="549808" y="15788"/>
                  </a:lnTo>
                  <a:lnTo>
                    <a:pt x="550277" y="16992"/>
                  </a:lnTo>
                  <a:lnTo>
                    <a:pt x="550480" y="17822"/>
                  </a:lnTo>
                  <a:lnTo>
                    <a:pt x="549784" y="18291"/>
                  </a:lnTo>
                  <a:lnTo>
                    <a:pt x="548798" y="20075"/>
                  </a:lnTo>
                  <a:lnTo>
                    <a:pt x="546295" y="22399"/>
                  </a:lnTo>
                  <a:lnTo>
                    <a:pt x="542719" y="24487"/>
                  </a:lnTo>
                  <a:lnTo>
                    <a:pt x="539989" y="27085"/>
                  </a:lnTo>
                  <a:lnTo>
                    <a:pt x="538111" y="30183"/>
                  </a:lnTo>
                  <a:lnTo>
                    <a:pt x="535756" y="31497"/>
                  </a:lnTo>
                  <a:lnTo>
                    <a:pt x="535037" y="32201"/>
                  </a:lnTo>
                  <a:lnTo>
                    <a:pt x="534755" y="33038"/>
                  </a:lnTo>
                  <a:lnTo>
                    <a:pt x="536312" y="36825"/>
                  </a:lnTo>
                  <a:lnTo>
                    <a:pt x="536789" y="39743"/>
                  </a:lnTo>
                  <a:lnTo>
                    <a:pt x="537173" y="43311"/>
                  </a:lnTo>
                  <a:lnTo>
                    <a:pt x="536922" y="44312"/>
                  </a:lnTo>
                  <a:lnTo>
                    <a:pt x="536789" y="48224"/>
                  </a:lnTo>
                  <a:lnTo>
                    <a:pt x="536429" y="49366"/>
                  </a:lnTo>
                  <a:lnTo>
                    <a:pt x="536523" y="50297"/>
                  </a:lnTo>
                  <a:lnTo>
                    <a:pt x="537094" y="51290"/>
                  </a:lnTo>
                  <a:lnTo>
                    <a:pt x="537353" y="52245"/>
                  </a:lnTo>
                  <a:lnTo>
                    <a:pt x="536281" y="53458"/>
                  </a:lnTo>
                  <a:lnTo>
                    <a:pt x="534317" y="54866"/>
                  </a:lnTo>
                  <a:lnTo>
                    <a:pt x="532862" y="56102"/>
                  </a:lnTo>
                  <a:lnTo>
                    <a:pt x="532471" y="57260"/>
                  </a:lnTo>
                  <a:lnTo>
                    <a:pt x="532580" y="57980"/>
                  </a:lnTo>
                  <a:lnTo>
                    <a:pt x="535029" y="60428"/>
                  </a:lnTo>
                  <a:lnTo>
                    <a:pt x="535475" y="61430"/>
                  </a:lnTo>
                  <a:lnTo>
                    <a:pt x="535146" y="63847"/>
                  </a:lnTo>
                  <a:lnTo>
                    <a:pt x="533738" y="67798"/>
                  </a:lnTo>
                  <a:lnTo>
                    <a:pt x="532392" y="70200"/>
                  </a:lnTo>
                  <a:lnTo>
                    <a:pt x="532158" y="70434"/>
                  </a:lnTo>
                  <a:lnTo>
                    <a:pt x="530617" y="71115"/>
                  </a:lnTo>
                  <a:lnTo>
                    <a:pt x="523231" y="71138"/>
                  </a:lnTo>
                  <a:lnTo>
                    <a:pt x="521440" y="71678"/>
                  </a:lnTo>
                  <a:lnTo>
                    <a:pt x="521690" y="72163"/>
                  </a:lnTo>
                  <a:lnTo>
                    <a:pt x="523427" y="75246"/>
                  </a:lnTo>
                  <a:lnTo>
                    <a:pt x="525234" y="76881"/>
                  </a:lnTo>
                  <a:lnTo>
                    <a:pt x="525836" y="77256"/>
                  </a:lnTo>
                  <a:lnTo>
                    <a:pt x="526486" y="80848"/>
                  </a:lnTo>
                  <a:lnTo>
                    <a:pt x="529420" y="86574"/>
                  </a:lnTo>
                  <a:lnTo>
                    <a:pt x="532259" y="87364"/>
                  </a:lnTo>
                  <a:lnTo>
                    <a:pt x="533245" y="88796"/>
                  </a:lnTo>
                  <a:lnTo>
                    <a:pt x="533065" y="90799"/>
                  </a:lnTo>
                  <a:lnTo>
                    <a:pt x="532189" y="92997"/>
                  </a:lnTo>
                  <a:lnTo>
                    <a:pt x="530444" y="95250"/>
                  </a:lnTo>
                  <a:lnTo>
                    <a:pt x="528371" y="96831"/>
                  </a:lnTo>
                  <a:lnTo>
                    <a:pt x="527018" y="98403"/>
                  </a:lnTo>
                  <a:lnTo>
                    <a:pt x="526908" y="100226"/>
                  </a:lnTo>
                  <a:lnTo>
                    <a:pt x="526478" y="102534"/>
                  </a:lnTo>
                  <a:lnTo>
                    <a:pt x="525829" y="104357"/>
                  </a:lnTo>
                  <a:lnTo>
                    <a:pt x="525664" y="105585"/>
                  </a:lnTo>
                  <a:lnTo>
                    <a:pt x="530859" y="113291"/>
                  </a:lnTo>
                  <a:lnTo>
                    <a:pt x="533754" y="112916"/>
                  </a:lnTo>
                  <a:lnTo>
                    <a:pt x="534129" y="113096"/>
                  </a:lnTo>
                  <a:lnTo>
                    <a:pt x="533613" y="114926"/>
                  </a:lnTo>
                  <a:lnTo>
                    <a:pt x="532698" y="117070"/>
                  </a:lnTo>
                  <a:lnTo>
                    <a:pt x="531602" y="117477"/>
                  </a:lnTo>
                  <a:lnTo>
                    <a:pt x="529122" y="118134"/>
                  </a:lnTo>
                  <a:lnTo>
                    <a:pt x="526775" y="120903"/>
                  </a:lnTo>
                  <a:lnTo>
                    <a:pt x="524874" y="124228"/>
                  </a:lnTo>
                  <a:lnTo>
                    <a:pt x="523442" y="125840"/>
                  </a:lnTo>
                  <a:lnTo>
                    <a:pt x="522136" y="129783"/>
                  </a:lnTo>
                  <a:lnTo>
                    <a:pt x="522300" y="131489"/>
                  </a:lnTo>
                  <a:lnTo>
                    <a:pt x="522934" y="134117"/>
                  </a:lnTo>
                  <a:lnTo>
                    <a:pt x="524272" y="140955"/>
                  </a:lnTo>
                  <a:lnTo>
                    <a:pt x="522347" y="141260"/>
                  </a:lnTo>
                  <a:lnTo>
                    <a:pt x="514868" y="145711"/>
                  </a:lnTo>
                  <a:lnTo>
                    <a:pt x="512552" y="145719"/>
                  </a:lnTo>
                  <a:lnTo>
                    <a:pt x="508226" y="143764"/>
                  </a:lnTo>
                  <a:lnTo>
                    <a:pt x="500590" y="143130"/>
                  </a:lnTo>
                  <a:lnTo>
                    <a:pt x="498102" y="142543"/>
                  </a:lnTo>
                  <a:lnTo>
                    <a:pt x="494996" y="143826"/>
                  </a:lnTo>
                  <a:lnTo>
                    <a:pt x="492595" y="143795"/>
                  </a:lnTo>
                  <a:lnTo>
                    <a:pt x="490686" y="145430"/>
                  </a:lnTo>
                  <a:lnTo>
                    <a:pt x="489317" y="144984"/>
                  </a:lnTo>
                  <a:lnTo>
                    <a:pt x="490889" y="141315"/>
                  </a:lnTo>
                  <a:lnTo>
                    <a:pt x="493354" y="134039"/>
                  </a:lnTo>
                  <a:lnTo>
                    <a:pt x="493252" y="129587"/>
                  </a:lnTo>
                  <a:lnTo>
                    <a:pt x="493839" y="125707"/>
                  </a:lnTo>
                  <a:lnTo>
                    <a:pt x="493166" y="121858"/>
                  </a:lnTo>
                  <a:lnTo>
                    <a:pt x="491930" y="119448"/>
                  </a:lnTo>
                  <a:lnTo>
                    <a:pt x="493612" y="113197"/>
                  </a:lnTo>
                  <a:lnTo>
                    <a:pt x="493424" y="109966"/>
                  </a:lnTo>
                  <a:lnTo>
                    <a:pt x="491883" y="105867"/>
                  </a:lnTo>
                  <a:lnTo>
                    <a:pt x="496553" y="106493"/>
                  </a:lnTo>
                  <a:lnTo>
                    <a:pt x="495106" y="104865"/>
                  </a:lnTo>
                  <a:lnTo>
                    <a:pt x="493682" y="103872"/>
                  </a:lnTo>
                  <a:lnTo>
                    <a:pt x="492305" y="104099"/>
                  </a:lnTo>
                  <a:lnTo>
                    <a:pt x="491139" y="104036"/>
                  </a:lnTo>
                  <a:lnTo>
                    <a:pt x="487165" y="105624"/>
                  </a:lnTo>
                  <a:lnTo>
                    <a:pt x="485170" y="106102"/>
                  </a:lnTo>
                  <a:lnTo>
                    <a:pt x="484591" y="105820"/>
                  </a:lnTo>
                  <a:lnTo>
                    <a:pt x="484810" y="103285"/>
                  </a:lnTo>
                  <a:lnTo>
                    <a:pt x="483778" y="99991"/>
                  </a:lnTo>
                  <a:lnTo>
                    <a:pt x="485374" y="99123"/>
                  </a:lnTo>
                  <a:lnTo>
                    <a:pt x="487228" y="98873"/>
                  </a:lnTo>
                  <a:lnTo>
                    <a:pt x="488808" y="97464"/>
                  </a:lnTo>
                  <a:lnTo>
                    <a:pt x="489786" y="95892"/>
                  </a:lnTo>
                  <a:lnTo>
                    <a:pt x="489270" y="93083"/>
                  </a:lnTo>
                  <a:lnTo>
                    <a:pt x="490639" y="90416"/>
                  </a:lnTo>
                  <a:lnTo>
                    <a:pt x="493854" y="88155"/>
                  </a:lnTo>
                  <a:lnTo>
                    <a:pt x="492188" y="88499"/>
                  </a:lnTo>
                  <a:lnTo>
                    <a:pt x="490279" y="89907"/>
                  </a:lnTo>
                  <a:lnTo>
                    <a:pt x="487275" y="95008"/>
                  </a:lnTo>
                  <a:lnTo>
                    <a:pt x="486297" y="97590"/>
                  </a:lnTo>
                  <a:lnTo>
                    <a:pt x="483739" y="98427"/>
                  </a:lnTo>
                  <a:lnTo>
                    <a:pt x="481446" y="98841"/>
                  </a:lnTo>
                  <a:lnTo>
                    <a:pt x="480273" y="98567"/>
                  </a:lnTo>
                  <a:lnTo>
                    <a:pt x="478864" y="97918"/>
                  </a:lnTo>
                  <a:lnTo>
                    <a:pt x="478739" y="96017"/>
                  </a:lnTo>
                  <a:lnTo>
                    <a:pt x="478849" y="94499"/>
                  </a:lnTo>
                  <a:lnTo>
                    <a:pt x="479803" y="91479"/>
                  </a:lnTo>
                  <a:lnTo>
                    <a:pt x="480179" y="87208"/>
                  </a:lnTo>
                  <a:lnTo>
                    <a:pt x="481532" y="83374"/>
                  </a:lnTo>
                  <a:lnTo>
                    <a:pt x="481431" y="82349"/>
                  </a:lnTo>
                  <a:lnTo>
                    <a:pt x="481047" y="80824"/>
                  </a:lnTo>
                  <a:lnTo>
                    <a:pt x="482252" y="79330"/>
                  </a:lnTo>
                  <a:lnTo>
                    <a:pt x="483746" y="78344"/>
                  </a:lnTo>
                  <a:lnTo>
                    <a:pt x="486015" y="75042"/>
                  </a:lnTo>
                  <a:lnTo>
                    <a:pt x="489184" y="67149"/>
                  </a:lnTo>
                  <a:lnTo>
                    <a:pt x="492837" y="58723"/>
                  </a:lnTo>
                  <a:lnTo>
                    <a:pt x="492540" y="57690"/>
                  </a:lnTo>
                  <a:lnTo>
                    <a:pt x="491765" y="56892"/>
                  </a:lnTo>
                  <a:lnTo>
                    <a:pt x="492078" y="54608"/>
                  </a:lnTo>
                  <a:lnTo>
                    <a:pt x="494277" y="44648"/>
                  </a:lnTo>
                  <a:lnTo>
                    <a:pt x="495169" y="43342"/>
                  </a:lnTo>
                  <a:lnTo>
                    <a:pt x="496201" y="40408"/>
                  </a:lnTo>
                  <a:lnTo>
                    <a:pt x="496436" y="35667"/>
                  </a:lnTo>
                  <a:lnTo>
                    <a:pt x="496843" y="32397"/>
                  </a:lnTo>
                  <a:lnTo>
                    <a:pt x="496749" y="30754"/>
                  </a:lnTo>
                  <a:lnTo>
                    <a:pt x="496420" y="28775"/>
                  </a:lnTo>
                  <a:lnTo>
                    <a:pt x="495020" y="24988"/>
                  </a:lnTo>
                  <a:lnTo>
                    <a:pt x="493549" y="16961"/>
                  </a:lnTo>
                  <a:lnTo>
                    <a:pt x="493432" y="14270"/>
                  </a:lnTo>
                  <a:lnTo>
                    <a:pt x="494644" y="12909"/>
                  </a:lnTo>
                  <a:lnTo>
                    <a:pt x="492650" y="12713"/>
                  </a:lnTo>
                  <a:lnTo>
                    <a:pt x="491742" y="10969"/>
                  </a:lnTo>
                  <a:lnTo>
                    <a:pt x="491945" y="8989"/>
                  </a:lnTo>
                  <a:lnTo>
                    <a:pt x="494167" y="5789"/>
                  </a:lnTo>
                  <a:lnTo>
                    <a:pt x="496240" y="3802"/>
                  </a:lnTo>
                  <a:lnTo>
                    <a:pt x="498290" y="2504"/>
                  </a:lnTo>
                  <a:lnTo>
                    <a:pt x="499425" y="2011"/>
                  </a:lnTo>
                  <a:lnTo>
                    <a:pt x="504158" y="657"/>
                  </a:lnTo>
                  <a:lnTo>
                    <a:pt x="505402" y="0"/>
                  </a:lnTo>
                  <a:lnTo>
                    <a:pt x="506567" y="110"/>
                  </a:lnTo>
                  <a:lnTo>
                    <a:pt x="506763" y="759"/>
                  </a:lnTo>
                  <a:lnTo>
                    <a:pt x="507436" y="2011"/>
                  </a:lnTo>
                  <a:lnTo>
                    <a:pt x="508187" y="2879"/>
                  </a:lnTo>
                  <a:lnTo>
                    <a:pt x="508390" y="3521"/>
                  </a:lnTo>
                  <a:lnTo>
                    <a:pt x="506559" y="6204"/>
                  </a:lnTo>
                  <a:lnTo>
                    <a:pt x="506309" y="7119"/>
                  </a:lnTo>
                  <a:lnTo>
                    <a:pt x="507264" y="8848"/>
                  </a:lnTo>
                  <a:lnTo>
                    <a:pt x="507404" y="939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9C86696-FDF9-8C61-21D2-1712FA419C37}"/>
                </a:ext>
              </a:extLst>
            </p:cNvPr>
            <p:cNvSpPr>
              <a:spLocks/>
            </p:cNvSpPr>
            <p:nvPr/>
          </p:nvSpPr>
          <p:spPr>
            <a:xfrm>
              <a:off x="10130155" y="4479917"/>
              <a:ext cx="77366" cy="102776"/>
            </a:xfrm>
            <a:custGeom>
              <a:avLst/>
              <a:gdLst>
                <a:gd name="connsiteX0" fmla="*/ 75966 w 77366"/>
                <a:gd name="connsiteY0" fmla="*/ 7268 h 102776"/>
                <a:gd name="connsiteX1" fmla="*/ 74636 w 77366"/>
                <a:gd name="connsiteY1" fmla="*/ 7737 h 102776"/>
                <a:gd name="connsiteX2" fmla="*/ 74010 w 77366"/>
                <a:gd name="connsiteY2" fmla="*/ 6055 h 102776"/>
                <a:gd name="connsiteX3" fmla="*/ 74221 w 77366"/>
                <a:gd name="connsiteY3" fmla="*/ 4100 h 102776"/>
                <a:gd name="connsiteX4" fmla="*/ 75097 w 77366"/>
                <a:gd name="connsiteY4" fmla="*/ 2597 h 102776"/>
                <a:gd name="connsiteX5" fmla="*/ 76059 w 77366"/>
                <a:gd name="connsiteY5" fmla="*/ 2120 h 102776"/>
                <a:gd name="connsiteX6" fmla="*/ 76247 w 77366"/>
                <a:gd name="connsiteY6" fmla="*/ 1948 h 102776"/>
                <a:gd name="connsiteX7" fmla="*/ 77186 w 77366"/>
                <a:gd name="connsiteY7" fmla="*/ 0 h 102776"/>
                <a:gd name="connsiteX8" fmla="*/ 77366 w 77366"/>
                <a:gd name="connsiteY8" fmla="*/ 1072 h 102776"/>
                <a:gd name="connsiteX9" fmla="*/ 76779 w 77366"/>
                <a:gd name="connsiteY9" fmla="*/ 4639 h 102776"/>
                <a:gd name="connsiteX10" fmla="*/ 76013 w 77366"/>
                <a:gd name="connsiteY10" fmla="*/ 6024 h 102776"/>
                <a:gd name="connsiteX11" fmla="*/ 75966 w 77366"/>
                <a:gd name="connsiteY11" fmla="*/ 7268 h 102776"/>
                <a:gd name="connsiteX12" fmla="*/ 814 w 77366"/>
                <a:gd name="connsiteY12" fmla="*/ 102683 h 102776"/>
                <a:gd name="connsiteX13" fmla="*/ 321 w 77366"/>
                <a:gd name="connsiteY13" fmla="*/ 102777 h 102776"/>
                <a:gd name="connsiteX14" fmla="*/ 0 w 77366"/>
                <a:gd name="connsiteY14" fmla="*/ 102706 h 102776"/>
                <a:gd name="connsiteX15" fmla="*/ 39 w 77366"/>
                <a:gd name="connsiteY15" fmla="*/ 102393 h 102776"/>
                <a:gd name="connsiteX16" fmla="*/ 368 w 77366"/>
                <a:gd name="connsiteY16" fmla="*/ 102073 h 102776"/>
                <a:gd name="connsiteX17" fmla="*/ 822 w 77366"/>
                <a:gd name="connsiteY17" fmla="*/ 101932 h 102776"/>
                <a:gd name="connsiteX18" fmla="*/ 1166 w 77366"/>
                <a:gd name="connsiteY18" fmla="*/ 102041 h 102776"/>
                <a:gd name="connsiteX19" fmla="*/ 1126 w 77366"/>
                <a:gd name="connsiteY19" fmla="*/ 102339 h 102776"/>
                <a:gd name="connsiteX20" fmla="*/ 814 w 77366"/>
                <a:gd name="connsiteY20" fmla="*/ 102683 h 102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7366" h="102776">
                  <a:moveTo>
                    <a:pt x="75966" y="7268"/>
                  </a:moveTo>
                  <a:lnTo>
                    <a:pt x="74636" y="7737"/>
                  </a:lnTo>
                  <a:lnTo>
                    <a:pt x="74010" y="6055"/>
                  </a:lnTo>
                  <a:lnTo>
                    <a:pt x="74221" y="4100"/>
                  </a:lnTo>
                  <a:lnTo>
                    <a:pt x="75097" y="2597"/>
                  </a:lnTo>
                  <a:lnTo>
                    <a:pt x="76059" y="2120"/>
                  </a:lnTo>
                  <a:lnTo>
                    <a:pt x="76247" y="1948"/>
                  </a:lnTo>
                  <a:lnTo>
                    <a:pt x="77186" y="0"/>
                  </a:lnTo>
                  <a:lnTo>
                    <a:pt x="77366" y="1072"/>
                  </a:lnTo>
                  <a:lnTo>
                    <a:pt x="76779" y="4639"/>
                  </a:lnTo>
                  <a:lnTo>
                    <a:pt x="76013" y="6024"/>
                  </a:lnTo>
                  <a:lnTo>
                    <a:pt x="75966" y="7268"/>
                  </a:lnTo>
                  <a:close/>
                  <a:moveTo>
                    <a:pt x="814" y="102683"/>
                  </a:moveTo>
                  <a:lnTo>
                    <a:pt x="321" y="102777"/>
                  </a:lnTo>
                  <a:lnTo>
                    <a:pt x="0" y="102706"/>
                  </a:lnTo>
                  <a:lnTo>
                    <a:pt x="39" y="102393"/>
                  </a:lnTo>
                  <a:lnTo>
                    <a:pt x="368" y="102073"/>
                  </a:lnTo>
                  <a:lnTo>
                    <a:pt x="822" y="101932"/>
                  </a:lnTo>
                  <a:lnTo>
                    <a:pt x="1166" y="102041"/>
                  </a:lnTo>
                  <a:lnTo>
                    <a:pt x="1126" y="102339"/>
                  </a:lnTo>
                  <a:lnTo>
                    <a:pt x="814" y="10268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BCE3325C-6188-4933-7CDC-FE0F97E64DD9}"/>
                </a:ext>
              </a:extLst>
            </p:cNvPr>
            <p:cNvSpPr>
              <a:spLocks/>
            </p:cNvSpPr>
            <p:nvPr/>
          </p:nvSpPr>
          <p:spPr>
            <a:xfrm>
              <a:off x="5875311" y="5077533"/>
              <a:ext cx="184640" cy="196947"/>
            </a:xfrm>
            <a:custGeom>
              <a:avLst/>
              <a:gdLst>
                <a:gd name="connsiteX0" fmla="*/ 98614 w 184640"/>
                <a:gd name="connsiteY0" fmla="*/ 20372 h 196947"/>
                <a:gd name="connsiteX1" fmla="*/ 99099 w 184640"/>
                <a:gd name="connsiteY1" fmla="*/ 22062 h 196947"/>
                <a:gd name="connsiteX2" fmla="*/ 99389 w 184640"/>
                <a:gd name="connsiteY2" fmla="*/ 23369 h 196947"/>
                <a:gd name="connsiteX3" fmla="*/ 100116 w 184640"/>
                <a:gd name="connsiteY3" fmla="*/ 24292 h 196947"/>
                <a:gd name="connsiteX4" fmla="*/ 100836 w 184640"/>
                <a:gd name="connsiteY4" fmla="*/ 25520 h 196947"/>
                <a:gd name="connsiteX5" fmla="*/ 101564 w 184640"/>
                <a:gd name="connsiteY5" fmla="*/ 26216 h 196947"/>
                <a:gd name="connsiteX6" fmla="*/ 102072 w 184640"/>
                <a:gd name="connsiteY6" fmla="*/ 27374 h 196947"/>
                <a:gd name="connsiteX7" fmla="*/ 101924 w 184640"/>
                <a:gd name="connsiteY7" fmla="*/ 28680 h 196947"/>
                <a:gd name="connsiteX8" fmla="*/ 102221 w 184640"/>
                <a:gd name="connsiteY8" fmla="*/ 30378 h 196947"/>
                <a:gd name="connsiteX9" fmla="*/ 102581 w 184640"/>
                <a:gd name="connsiteY9" fmla="*/ 31841 h 196947"/>
                <a:gd name="connsiteX10" fmla="*/ 102941 w 184640"/>
                <a:gd name="connsiteY10" fmla="*/ 32233 h 196947"/>
                <a:gd name="connsiteX11" fmla="*/ 103989 w 184640"/>
                <a:gd name="connsiteY11" fmla="*/ 32616 h 196947"/>
                <a:gd name="connsiteX12" fmla="*/ 104505 w 184640"/>
                <a:gd name="connsiteY12" fmla="*/ 33946 h 196947"/>
                <a:gd name="connsiteX13" fmla="*/ 104130 w 184640"/>
                <a:gd name="connsiteY13" fmla="*/ 34619 h 196947"/>
                <a:gd name="connsiteX14" fmla="*/ 104278 w 184640"/>
                <a:gd name="connsiteY14" fmla="*/ 35393 h 196947"/>
                <a:gd name="connsiteX15" fmla="*/ 104654 w 184640"/>
                <a:gd name="connsiteY15" fmla="*/ 36144 h 196947"/>
                <a:gd name="connsiteX16" fmla="*/ 104310 w 184640"/>
                <a:gd name="connsiteY16" fmla="*/ 36887 h 196947"/>
                <a:gd name="connsiteX17" fmla="*/ 104490 w 184640"/>
                <a:gd name="connsiteY17" fmla="*/ 37443 h 196947"/>
                <a:gd name="connsiteX18" fmla="*/ 105194 w 184640"/>
                <a:gd name="connsiteY18" fmla="*/ 37943 h 196947"/>
                <a:gd name="connsiteX19" fmla="*/ 105851 w 184640"/>
                <a:gd name="connsiteY19" fmla="*/ 39798 h 196947"/>
                <a:gd name="connsiteX20" fmla="*/ 105921 w 184640"/>
                <a:gd name="connsiteY20" fmla="*/ 42974 h 196947"/>
                <a:gd name="connsiteX21" fmla="*/ 105194 w 184640"/>
                <a:gd name="connsiteY21" fmla="*/ 44680 h 196947"/>
                <a:gd name="connsiteX22" fmla="*/ 104615 w 184640"/>
                <a:gd name="connsiteY22" fmla="*/ 46072 h 196947"/>
                <a:gd name="connsiteX23" fmla="*/ 104474 w 184640"/>
                <a:gd name="connsiteY23" fmla="*/ 46925 h 196947"/>
                <a:gd name="connsiteX24" fmla="*/ 104904 w 184640"/>
                <a:gd name="connsiteY24" fmla="*/ 48161 h 196947"/>
                <a:gd name="connsiteX25" fmla="*/ 104177 w 184640"/>
                <a:gd name="connsiteY25" fmla="*/ 49632 h 196947"/>
                <a:gd name="connsiteX26" fmla="*/ 103308 w 184640"/>
                <a:gd name="connsiteY26" fmla="*/ 51415 h 196947"/>
                <a:gd name="connsiteX27" fmla="*/ 103528 w 184640"/>
                <a:gd name="connsiteY27" fmla="*/ 52659 h 196947"/>
                <a:gd name="connsiteX28" fmla="*/ 103668 w 184640"/>
                <a:gd name="connsiteY28" fmla="*/ 53825 h 196947"/>
                <a:gd name="connsiteX29" fmla="*/ 103739 w 184640"/>
                <a:gd name="connsiteY29" fmla="*/ 55069 h 196947"/>
                <a:gd name="connsiteX30" fmla="*/ 103958 w 184640"/>
                <a:gd name="connsiteY30" fmla="*/ 56235 h 196947"/>
                <a:gd name="connsiteX31" fmla="*/ 103668 w 184640"/>
                <a:gd name="connsiteY31" fmla="*/ 57479 h 196947"/>
                <a:gd name="connsiteX32" fmla="*/ 103379 w 184640"/>
                <a:gd name="connsiteY32" fmla="*/ 58566 h 196947"/>
                <a:gd name="connsiteX33" fmla="*/ 103230 w 184640"/>
                <a:gd name="connsiteY33" fmla="*/ 59810 h 196947"/>
                <a:gd name="connsiteX34" fmla="*/ 103598 w 184640"/>
                <a:gd name="connsiteY34" fmla="*/ 61210 h 196947"/>
                <a:gd name="connsiteX35" fmla="*/ 102941 w 184640"/>
                <a:gd name="connsiteY35" fmla="*/ 62533 h 196947"/>
                <a:gd name="connsiteX36" fmla="*/ 102581 w 184640"/>
                <a:gd name="connsiteY36" fmla="*/ 63464 h 196947"/>
                <a:gd name="connsiteX37" fmla="*/ 102432 w 184640"/>
                <a:gd name="connsiteY37" fmla="*/ 64402 h 196947"/>
                <a:gd name="connsiteX38" fmla="*/ 103089 w 184640"/>
                <a:gd name="connsiteY38" fmla="*/ 65881 h 196947"/>
                <a:gd name="connsiteX39" fmla="*/ 104764 w 184640"/>
                <a:gd name="connsiteY39" fmla="*/ 66507 h 196947"/>
                <a:gd name="connsiteX40" fmla="*/ 106070 w 184640"/>
                <a:gd name="connsiteY40" fmla="*/ 66663 h 196947"/>
                <a:gd name="connsiteX41" fmla="*/ 107298 w 184640"/>
                <a:gd name="connsiteY41" fmla="*/ 65881 h 196947"/>
                <a:gd name="connsiteX42" fmla="*/ 108245 w 184640"/>
                <a:gd name="connsiteY42" fmla="*/ 65646 h 196947"/>
                <a:gd name="connsiteX43" fmla="*/ 109990 w 184640"/>
                <a:gd name="connsiteY43" fmla="*/ 66350 h 196947"/>
                <a:gd name="connsiteX44" fmla="*/ 111586 w 184640"/>
                <a:gd name="connsiteY44" fmla="*/ 67594 h 196947"/>
                <a:gd name="connsiteX45" fmla="*/ 113620 w 184640"/>
                <a:gd name="connsiteY45" fmla="*/ 67751 h 196947"/>
                <a:gd name="connsiteX46" fmla="*/ 115435 w 184640"/>
                <a:gd name="connsiteY46" fmla="*/ 67986 h 196947"/>
                <a:gd name="connsiteX47" fmla="*/ 116812 w 184640"/>
                <a:gd name="connsiteY47" fmla="*/ 68377 h 196947"/>
                <a:gd name="connsiteX48" fmla="*/ 118846 w 184640"/>
                <a:gd name="connsiteY48" fmla="*/ 67907 h 196947"/>
                <a:gd name="connsiteX49" fmla="*/ 120958 w 184640"/>
                <a:gd name="connsiteY49" fmla="*/ 68377 h 196947"/>
                <a:gd name="connsiteX50" fmla="*/ 123423 w 184640"/>
                <a:gd name="connsiteY50" fmla="*/ 69081 h 196947"/>
                <a:gd name="connsiteX51" fmla="*/ 125456 w 184640"/>
                <a:gd name="connsiteY51" fmla="*/ 69699 h 196947"/>
                <a:gd name="connsiteX52" fmla="*/ 127491 w 184640"/>
                <a:gd name="connsiteY52" fmla="*/ 69542 h 196947"/>
                <a:gd name="connsiteX53" fmla="*/ 129016 w 184640"/>
                <a:gd name="connsiteY53" fmla="*/ 69472 h 196947"/>
                <a:gd name="connsiteX54" fmla="*/ 130612 w 184640"/>
                <a:gd name="connsiteY54" fmla="*/ 68768 h 196947"/>
                <a:gd name="connsiteX55" fmla="*/ 132138 w 184640"/>
                <a:gd name="connsiteY55" fmla="*/ 68846 h 196947"/>
                <a:gd name="connsiteX56" fmla="*/ 133296 w 184640"/>
                <a:gd name="connsiteY56" fmla="*/ 67594 h 196947"/>
                <a:gd name="connsiteX57" fmla="*/ 133953 w 184640"/>
                <a:gd name="connsiteY57" fmla="*/ 66507 h 196947"/>
                <a:gd name="connsiteX58" fmla="*/ 134532 w 184640"/>
                <a:gd name="connsiteY58" fmla="*/ 65725 h 196947"/>
                <a:gd name="connsiteX59" fmla="*/ 136206 w 184640"/>
                <a:gd name="connsiteY59" fmla="*/ 65099 h 196947"/>
                <a:gd name="connsiteX60" fmla="*/ 137364 w 184640"/>
                <a:gd name="connsiteY60" fmla="*/ 65490 h 196947"/>
                <a:gd name="connsiteX61" fmla="*/ 138310 w 184640"/>
                <a:gd name="connsiteY61" fmla="*/ 67524 h 196947"/>
                <a:gd name="connsiteX62" fmla="*/ 139977 w 184640"/>
                <a:gd name="connsiteY62" fmla="*/ 68690 h 196947"/>
                <a:gd name="connsiteX63" fmla="*/ 140634 w 184640"/>
                <a:gd name="connsiteY63" fmla="*/ 69542 h 196947"/>
                <a:gd name="connsiteX64" fmla="*/ 141862 w 184640"/>
                <a:gd name="connsiteY64" fmla="*/ 69942 h 196947"/>
                <a:gd name="connsiteX65" fmla="*/ 144554 w 184640"/>
                <a:gd name="connsiteY65" fmla="*/ 70012 h 196947"/>
                <a:gd name="connsiteX66" fmla="*/ 146228 w 184640"/>
                <a:gd name="connsiteY66" fmla="*/ 69942 h 196947"/>
                <a:gd name="connsiteX67" fmla="*/ 148113 w 184640"/>
                <a:gd name="connsiteY67" fmla="*/ 70559 h 196947"/>
                <a:gd name="connsiteX68" fmla="*/ 149341 w 184640"/>
                <a:gd name="connsiteY68" fmla="*/ 70559 h 196947"/>
                <a:gd name="connsiteX69" fmla="*/ 150437 w 184640"/>
                <a:gd name="connsiteY69" fmla="*/ 71655 h 196947"/>
                <a:gd name="connsiteX70" fmla="*/ 151454 w 184640"/>
                <a:gd name="connsiteY70" fmla="*/ 72977 h 196947"/>
                <a:gd name="connsiteX71" fmla="*/ 151595 w 184640"/>
                <a:gd name="connsiteY71" fmla="*/ 75402 h 196947"/>
                <a:gd name="connsiteX72" fmla="*/ 152541 w 184640"/>
                <a:gd name="connsiteY72" fmla="*/ 77280 h 196947"/>
                <a:gd name="connsiteX73" fmla="*/ 153777 w 184640"/>
                <a:gd name="connsiteY73" fmla="*/ 77984 h 196947"/>
                <a:gd name="connsiteX74" fmla="*/ 154427 w 184640"/>
                <a:gd name="connsiteY74" fmla="*/ 79157 h 196947"/>
                <a:gd name="connsiteX75" fmla="*/ 154216 w 184640"/>
                <a:gd name="connsiteY75" fmla="*/ 80800 h 196947"/>
                <a:gd name="connsiteX76" fmla="*/ 153629 w 184640"/>
                <a:gd name="connsiteY76" fmla="*/ 82443 h 196947"/>
                <a:gd name="connsiteX77" fmla="*/ 153707 w 184640"/>
                <a:gd name="connsiteY77" fmla="*/ 84250 h 196947"/>
                <a:gd name="connsiteX78" fmla="*/ 154356 w 184640"/>
                <a:gd name="connsiteY78" fmla="*/ 85894 h 196947"/>
                <a:gd name="connsiteX79" fmla="*/ 154356 w 184640"/>
                <a:gd name="connsiteY79" fmla="*/ 87544 h 196947"/>
                <a:gd name="connsiteX80" fmla="*/ 154794 w 184640"/>
                <a:gd name="connsiteY80" fmla="*/ 89187 h 196947"/>
                <a:gd name="connsiteX81" fmla="*/ 155663 w 184640"/>
                <a:gd name="connsiteY81" fmla="*/ 90603 h 196947"/>
                <a:gd name="connsiteX82" fmla="*/ 155952 w 184640"/>
                <a:gd name="connsiteY82" fmla="*/ 92880 h 196947"/>
                <a:gd name="connsiteX83" fmla="*/ 155811 w 184640"/>
                <a:gd name="connsiteY83" fmla="*/ 94531 h 196947"/>
                <a:gd name="connsiteX84" fmla="*/ 156390 w 184640"/>
                <a:gd name="connsiteY84" fmla="*/ 95477 h 196947"/>
                <a:gd name="connsiteX85" fmla="*/ 156610 w 184640"/>
                <a:gd name="connsiteY85" fmla="*/ 96815 h 196947"/>
                <a:gd name="connsiteX86" fmla="*/ 156242 w 184640"/>
                <a:gd name="connsiteY86" fmla="*/ 97910 h 196947"/>
                <a:gd name="connsiteX87" fmla="*/ 156101 w 184640"/>
                <a:gd name="connsiteY87" fmla="*/ 99412 h 196947"/>
                <a:gd name="connsiteX88" fmla="*/ 156171 w 184640"/>
                <a:gd name="connsiteY88" fmla="*/ 100750 h 196947"/>
                <a:gd name="connsiteX89" fmla="*/ 156610 w 184640"/>
                <a:gd name="connsiteY89" fmla="*/ 101853 h 196947"/>
                <a:gd name="connsiteX90" fmla="*/ 157916 w 184640"/>
                <a:gd name="connsiteY90" fmla="*/ 103269 h 196947"/>
                <a:gd name="connsiteX91" fmla="*/ 158276 w 184640"/>
                <a:gd name="connsiteY91" fmla="*/ 105796 h 196947"/>
                <a:gd name="connsiteX92" fmla="*/ 158276 w 184640"/>
                <a:gd name="connsiteY92" fmla="*/ 107533 h 196947"/>
                <a:gd name="connsiteX93" fmla="*/ 158855 w 184640"/>
                <a:gd name="connsiteY93" fmla="*/ 109583 h 196947"/>
                <a:gd name="connsiteX94" fmla="*/ 159950 w 184640"/>
                <a:gd name="connsiteY94" fmla="*/ 110537 h 196947"/>
                <a:gd name="connsiteX95" fmla="*/ 161695 w 184640"/>
                <a:gd name="connsiteY95" fmla="*/ 110850 h 196947"/>
                <a:gd name="connsiteX96" fmla="*/ 163721 w 184640"/>
                <a:gd name="connsiteY96" fmla="*/ 111163 h 196947"/>
                <a:gd name="connsiteX97" fmla="*/ 166193 w 184640"/>
                <a:gd name="connsiteY97" fmla="*/ 110694 h 196947"/>
                <a:gd name="connsiteX98" fmla="*/ 168376 w 184640"/>
                <a:gd name="connsiteY98" fmla="*/ 110138 h 196947"/>
                <a:gd name="connsiteX99" fmla="*/ 169604 w 184640"/>
                <a:gd name="connsiteY99" fmla="*/ 109583 h 196947"/>
                <a:gd name="connsiteX100" fmla="*/ 171998 w 184640"/>
                <a:gd name="connsiteY100" fmla="*/ 108088 h 196947"/>
                <a:gd name="connsiteX101" fmla="*/ 174111 w 184640"/>
                <a:gd name="connsiteY101" fmla="*/ 107212 h 196947"/>
                <a:gd name="connsiteX102" fmla="*/ 175198 w 184640"/>
                <a:gd name="connsiteY102" fmla="*/ 106665 h 196947"/>
                <a:gd name="connsiteX103" fmla="*/ 176215 w 184640"/>
                <a:gd name="connsiteY103" fmla="*/ 106266 h 196947"/>
                <a:gd name="connsiteX104" fmla="*/ 178320 w 184640"/>
                <a:gd name="connsiteY104" fmla="*/ 107212 h 196947"/>
                <a:gd name="connsiteX105" fmla="*/ 180283 w 184640"/>
                <a:gd name="connsiteY105" fmla="*/ 108401 h 196947"/>
                <a:gd name="connsiteX106" fmla="*/ 181801 w 184640"/>
                <a:gd name="connsiteY106" fmla="*/ 110060 h 196947"/>
                <a:gd name="connsiteX107" fmla="*/ 184641 w 184640"/>
                <a:gd name="connsiteY107" fmla="*/ 111875 h 196947"/>
                <a:gd name="connsiteX108" fmla="*/ 184085 w 184640"/>
                <a:gd name="connsiteY108" fmla="*/ 112321 h 196947"/>
                <a:gd name="connsiteX109" fmla="*/ 182959 w 184640"/>
                <a:gd name="connsiteY109" fmla="*/ 113815 h 196947"/>
                <a:gd name="connsiteX110" fmla="*/ 182982 w 184640"/>
                <a:gd name="connsiteY110" fmla="*/ 115560 h 196947"/>
                <a:gd name="connsiteX111" fmla="*/ 183780 w 184640"/>
                <a:gd name="connsiteY111" fmla="*/ 118071 h 196947"/>
                <a:gd name="connsiteX112" fmla="*/ 183076 w 184640"/>
                <a:gd name="connsiteY112" fmla="*/ 123399 h 196947"/>
                <a:gd name="connsiteX113" fmla="*/ 180878 w 184640"/>
                <a:gd name="connsiteY113" fmla="*/ 131551 h 196947"/>
                <a:gd name="connsiteX114" fmla="*/ 179978 w 184640"/>
                <a:gd name="connsiteY114" fmla="*/ 136316 h 196947"/>
                <a:gd name="connsiteX115" fmla="*/ 180369 w 184640"/>
                <a:gd name="connsiteY115" fmla="*/ 137669 h 196947"/>
                <a:gd name="connsiteX116" fmla="*/ 179556 w 184640"/>
                <a:gd name="connsiteY116" fmla="*/ 140055 h 196947"/>
                <a:gd name="connsiteX117" fmla="*/ 176543 w 184640"/>
                <a:gd name="connsiteY117" fmla="*/ 145187 h 196947"/>
                <a:gd name="connsiteX118" fmla="*/ 176426 w 184640"/>
                <a:gd name="connsiteY118" fmla="*/ 148653 h 196947"/>
                <a:gd name="connsiteX119" fmla="*/ 176074 w 184640"/>
                <a:gd name="connsiteY119" fmla="*/ 159082 h 196947"/>
                <a:gd name="connsiteX120" fmla="*/ 175065 w 184640"/>
                <a:gd name="connsiteY120" fmla="*/ 166451 h 196947"/>
                <a:gd name="connsiteX121" fmla="*/ 173367 w 184640"/>
                <a:gd name="connsiteY121" fmla="*/ 171912 h 196947"/>
                <a:gd name="connsiteX122" fmla="*/ 171826 w 184640"/>
                <a:gd name="connsiteY122" fmla="*/ 174830 h 196947"/>
                <a:gd name="connsiteX123" fmla="*/ 170426 w 184640"/>
                <a:gd name="connsiteY123" fmla="*/ 175182 h 196947"/>
                <a:gd name="connsiteX124" fmla="*/ 169432 w 184640"/>
                <a:gd name="connsiteY124" fmla="*/ 176058 h 196947"/>
                <a:gd name="connsiteX125" fmla="*/ 168822 w 184640"/>
                <a:gd name="connsiteY125" fmla="*/ 177443 h 196947"/>
                <a:gd name="connsiteX126" fmla="*/ 167695 w 184640"/>
                <a:gd name="connsiteY126" fmla="*/ 178601 h 196947"/>
                <a:gd name="connsiteX127" fmla="*/ 166037 w 184640"/>
                <a:gd name="connsiteY127" fmla="*/ 179532 h 196947"/>
                <a:gd name="connsiteX128" fmla="*/ 165145 w 184640"/>
                <a:gd name="connsiteY128" fmla="*/ 180549 h 196947"/>
                <a:gd name="connsiteX129" fmla="*/ 165004 w 184640"/>
                <a:gd name="connsiteY129" fmla="*/ 181652 h 196947"/>
                <a:gd name="connsiteX130" fmla="*/ 163424 w 184640"/>
                <a:gd name="connsiteY130" fmla="*/ 182364 h 196947"/>
                <a:gd name="connsiteX131" fmla="*/ 160396 w 184640"/>
                <a:gd name="connsiteY131" fmla="*/ 182685 h 196947"/>
                <a:gd name="connsiteX132" fmla="*/ 158628 w 184640"/>
                <a:gd name="connsiteY132" fmla="*/ 183569 h 196947"/>
                <a:gd name="connsiteX133" fmla="*/ 158096 w 184640"/>
                <a:gd name="connsiteY133" fmla="*/ 185016 h 196947"/>
                <a:gd name="connsiteX134" fmla="*/ 157087 w 184640"/>
                <a:gd name="connsiteY134" fmla="*/ 186166 h 196947"/>
                <a:gd name="connsiteX135" fmla="*/ 155585 w 184640"/>
                <a:gd name="connsiteY135" fmla="*/ 187019 h 196947"/>
                <a:gd name="connsiteX136" fmla="*/ 154881 w 184640"/>
                <a:gd name="connsiteY136" fmla="*/ 188435 h 196947"/>
                <a:gd name="connsiteX137" fmla="*/ 154951 w 184640"/>
                <a:gd name="connsiteY137" fmla="*/ 190415 h 196947"/>
                <a:gd name="connsiteX138" fmla="*/ 154090 w 184640"/>
                <a:gd name="connsiteY138" fmla="*/ 192104 h 196947"/>
                <a:gd name="connsiteX139" fmla="*/ 152299 w 184640"/>
                <a:gd name="connsiteY139" fmla="*/ 193520 h 196947"/>
                <a:gd name="connsiteX140" fmla="*/ 150640 w 184640"/>
                <a:gd name="connsiteY140" fmla="*/ 193559 h 196947"/>
                <a:gd name="connsiteX141" fmla="*/ 149130 w 184640"/>
                <a:gd name="connsiteY141" fmla="*/ 192222 h 196947"/>
                <a:gd name="connsiteX142" fmla="*/ 147096 w 184640"/>
                <a:gd name="connsiteY142" fmla="*/ 191338 h 196947"/>
                <a:gd name="connsiteX143" fmla="*/ 144554 w 184640"/>
                <a:gd name="connsiteY143" fmla="*/ 190892 h 196947"/>
                <a:gd name="connsiteX144" fmla="*/ 142433 w 184640"/>
                <a:gd name="connsiteY144" fmla="*/ 191236 h 196947"/>
                <a:gd name="connsiteX145" fmla="*/ 140728 w 184640"/>
                <a:gd name="connsiteY145" fmla="*/ 192347 h 196947"/>
                <a:gd name="connsiteX146" fmla="*/ 139218 w 184640"/>
                <a:gd name="connsiteY146" fmla="*/ 194115 h 196947"/>
                <a:gd name="connsiteX147" fmla="*/ 137904 w 184640"/>
                <a:gd name="connsiteY147" fmla="*/ 196540 h 196947"/>
                <a:gd name="connsiteX148" fmla="*/ 136441 w 184640"/>
                <a:gd name="connsiteY148" fmla="*/ 196947 h 196947"/>
                <a:gd name="connsiteX149" fmla="*/ 134829 w 184640"/>
                <a:gd name="connsiteY149" fmla="*/ 195320 h 196947"/>
                <a:gd name="connsiteX150" fmla="*/ 132787 w 184640"/>
                <a:gd name="connsiteY150" fmla="*/ 194827 h 196947"/>
                <a:gd name="connsiteX151" fmla="*/ 130323 w 184640"/>
                <a:gd name="connsiteY151" fmla="*/ 195468 h 196947"/>
                <a:gd name="connsiteX152" fmla="*/ 128351 w 184640"/>
                <a:gd name="connsiteY152" fmla="*/ 195249 h 196947"/>
                <a:gd name="connsiteX153" fmla="*/ 126896 w 184640"/>
                <a:gd name="connsiteY153" fmla="*/ 194162 h 196947"/>
                <a:gd name="connsiteX154" fmla="*/ 124651 w 184640"/>
                <a:gd name="connsiteY154" fmla="*/ 194045 h 196947"/>
                <a:gd name="connsiteX155" fmla="*/ 121623 w 184640"/>
                <a:gd name="connsiteY155" fmla="*/ 194890 h 196947"/>
                <a:gd name="connsiteX156" fmla="*/ 115489 w 184640"/>
                <a:gd name="connsiteY156" fmla="*/ 193912 h 196947"/>
                <a:gd name="connsiteX157" fmla="*/ 106242 w 184640"/>
                <a:gd name="connsiteY157" fmla="*/ 191111 h 196947"/>
                <a:gd name="connsiteX158" fmla="*/ 98427 w 184640"/>
                <a:gd name="connsiteY158" fmla="*/ 190047 h 196947"/>
                <a:gd name="connsiteX159" fmla="*/ 88843 w 184640"/>
                <a:gd name="connsiteY159" fmla="*/ 191056 h 196947"/>
                <a:gd name="connsiteX160" fmla="*/ 88029 w 184640"/>
                <a:gd name="connsiteY160" fmla="*/ 188146 h 196947"/>
                <a:gd name="connsiteX161" fmla="*/ 88538 w 184640"/>
                <a:gd name="connsiteY161" fmla="*/ 186581 h 196947"/>
                <a:gd name="connsiteX162" fmla="*/ 90095 w 184640"/>
                <a:gd name="connsiteY162" fmla="*/ 185400 h 196947"/>
                <a:gd name="connsiteX163" fmla="*/ 91073 w 184640"/>
                <a:gd name="connsiteY163" fmla="*/ 184062 h 196947"/>
                <a:gd name="connsiteX164" fmla="*/ 91471 w 184640"/>
                <a:gd name="connsiteY164" fmla="*/ 182568 h 196947"/>
                <a:gd name="connsiteX165" fmla="*/ 92543 w 184640"/>
                <a:gd name="connsiteY165" fmla="*/ 181425 h 196947"/>
                <a:gd name="connsiteX166" fmla="*/ 94296 w 184640"/>
                <a:gd name="connsiteY166" fmla="*/ 180643 h 196947"/>
                <a:gd name="connsiteX167" fmla="*/ 95039 w 184640"/>
                <a:gd name="connsiteY167" fmla="*/ 179853 h 196947"/>
                <a:gd name="connsiteX168" fmla="*/ 94773 w 184640"/>
                <a:gd name="connsiteY168" fmla="*/ 179047 h 196947"/>
                <a:gd name="connsiteX169" fmla="*/ 95149 w 184640"/>
                <a:gd name="connsiteY169" fmla="*/ 178343 h 196947"/>
                <a:gd name="connsiteX170" fmla="*/ 96158 w 184640"/>
                <a:gd name="connsiteY170" fmla="*/ 177725 h 196947"/>
                <a:gd name="connsiteX171" fmla="*/ 96729 w 184640"/>
                <a:gd name="connsiteY171" fmla="*/ 176755 h 196947"/>
                <a:gd name="connsiteX172" fmla="*/ 96862 w 184640"/>
                <a:gd name="connsiteY172" fmla="*/ 175433 h 196947"/>
                <a:gd name="connsiteX173" fmla="*/ 97245 w 184640"/>
                <a:gd name="connsiteY173" fmla="*/ 174775 h 196947"/>
                <a:gd name="connsiteX174" fmla="*/ 97918 w 184640"/>
                <a:gd name="connsiteY174" fmla="*/ 174290 h 196947"/>
                <a:gd name="connsiteX175" fmla="*/ 97996 w 184640"/>
                <a:gd name="connsiteY175" fmla="*/ 173367 h 196947"/>
                <a:gd name="connsiteX176" fmla="*/ 97621 w 184640"/>
                <a:gd name="connsiteY176" fmla="*/ 170543 h 196947"/>
                <a:gd name="connsiteX177" fmla="*/ 97668 w 184640"/>
                <a:gd name="connsiteY177" fmla="*/ 168219 h 196947"/>
                <a:gd name="connsiteX178" fmla="*/ 98137 w 184640"/>
                <a:gd name="connsiteY178" fmla="*/ 166412 h 196947"/>
                <a:gd name="connsiteX179" fmla="*/ 98724 w 184640"/>
                <a:gd name="connsiteY179" fmla="*/ 165325 h 196947"/>
                <a:gd name="connsiteX180" fmla="*/ 99139 w 184640"/>
                <a:gd name="connsiteY180" fmla="*/ 165051 h 196947"/>
                <a:gd name="connsiteX181" fmla="*/ 99530 w 184640"/>
                <a:gd name="connsiteY181" fmla="*/ 164409 h 196947"/>
                <a:gd name="connsiteX182" fmla="*/ 99678 w 184640"/>
                <a:gd name="connsiteY182" fmla="*/ 163322 h 196947"/>
                <a:gd name="connsiteX183" fmla="*/ 100312 w 184640"/>
                <a:gd name="connsiteY183" fmla="*/ 162305 h 196947"/>
                <a:gd name="connsiteX184" fmla="*/ 103371 w 184640"/>
                <a:gd name="connsiteY184" fmla="*/ 160224 h 196947"/>
                <a:gd name="connsiteX185" fmla="*/ 104521 w 184640"/>
                <a:gd name="connsiteY185" fmla="*/ 159097 h 196947"/>
                <a:gd name="connsiteX186" fmla="*/ 104623 w 184640"/>
                <a:gd name="connsiteY186" fmla="*/ 158065 h 196947"/>
                <a:gd name="connsiteX187" fmla="*/ 105084 w 184640"/>
                <a:gd name="connsiteY187" fmla="*/ 156680 h 196947"/>
                <a:gd name="connsiteX188" fmla="*/ 106899 w 184640"/>
                <a:gd name="connsiteY188" fmla="*/ 153683 h 196947"/>
                <a:gd name="connsiteX189" fmla="*/ 107455 w 184640"/>
                <a:gd name="connsiteY189" fmla="*/ 152283 h 196947"/>
                <a:gd name="connsiteX190" fmla="*/ 107502 w 184640"/>
                <a:gd name="connsiteY190" fmla="*/ 151587 h 196947"/>
                <a:gd name="connsiteX191" fmla="*/ 108151 w 184640"/>
                <a:gd name="connsiteY191" fmla="*/ 150859 h 196947"/>
                <a:gd name="connsiteX192" fmla="*/ 110342 w 184640"/>
                <a:gd name="connsiteY192" fmla="*/ 149201 h 196947"/>
                <a:gd name="connsiteX193" fmla="*/ 111523 w 184640"/>
                <a:gd name="connsiteY193" fmla="*/ 147644 h 196947"/>
                <a:gd name="connsiteX194" fmla="*/ 111711 w 184640"/>
                <a:gd name="connsiteY194" fmla="*/ 146181 h 196947"/>
                <a:gd name="connsiteX195" fmla="*/ 111187 w 184640"/>
                <a:gd name="connsiteY195" fmla="*/ 144522 h 196947"/>
                <a:gd name="connsiteX196" fmla="*/ 109943 w 184640"/>
                <a:gd name="connsiteY196" fmla="*/ 142668 h 196947"/>
                <a:gd name="connsiteX197" fmla="*/ 106039 w 184640"/>
                <a:gd name="connsiteY197" fmla="*/ 138029 h 196947"/>
                <a:gd name="connsiteX198" fmla="*/ 103003 w 184640"/>
                <a:gd name="connsiteY198" fmla="*/ 135924 h 196947"/>
                <a:gd name="connsiteX199" fmla="*/ 99123 w 184640"/>
                <a:gd name="connsiteY199" fmla="*/ 134195 h 196947"/>
                <a:gd name="connsiteX200" fmla="*/ 96572 w 184640"/>
                <a:gd name="connsiteY200" fmla="*/ 133632 h 196947"/>
                <a:gd name="connsiteX201" fmla="*/ 95344 w 184640"/>
                <a:gd name="connsiteY201" fmla="*/ 134242 h 196947"/>
                <a:gd name="connsiteX202" fmla="*/ 94100 w 184640"/>
                <a:gd name="connsiteY202" fmla="*/ 133757 h 196947"/>
                <a:gd name="connsiteX203" fmla="*/ 92841 w 184640"/>
                <a:gd name="connsiteY203" fmla="*/ 132192 h 196947"/>
                <a:gd name="connsiteX204" fmla="*/ 90713 w 184640"/>
                <a:gd name="connsiteY204" fmla="*/ 130956 h 196947"/>
                <a:gd name="connsiteX205" fmla="*/ 86230 w 184640"/>
                <a:gd name="connsiteY205" fmla="*/ 129611 h 196947"/>
                <a:gd name="connsiteX206" fmla="*/ 76051 w 184640"/>
                <a:gd name="connsiteY206" fmla="*/ 124220 h 196947"/>
                <a:gd name="connsiteX207" fmla="*/ 71975 w 184640"/>
                <a:gd name="connsiteY207" fmla="*/ 121615 h 196947"/>
                <a:gd name="connsiteX208" fmla="*/ 70606 w 184640"/>
                <a:gd name="connsiteY208" fmla="*/ 120011 h 196947"/>
                <a:gd name="connsiteX209" fmla="*/ 66804 w 184640"/>
                <a:gd name="connsiteY209" fmla="*/ 117132 h 196947"/>
                <a:gd name="connsiteX210" fmla="*/ 60569 w 184640"/>
                <a:gd name="connsiteY210" fmla="*/ 112986 h 196947"/>
                <a:gd name="connsiteX211" fmla="*/ 55789 w 184640"/>
                <a:gd name="connsiteY211" fmla="*/ 110967 h 196947"/>
                <a:gd name="connsiteX212" fmla="*/ 52456 w 184640"/>
                <a:gd name="connsiteY212" fmla="*/ 111077 h 196947"/>
                <a:gd name="connsiteX213" fmla="*/ 47113 w 184640"/>
                <a:gd name="connsiteY213" fmla="*/ 109880 h 196947"/>
                <a:gd name="connsiteX214" fmla="*/ 39766 w 184640"/>
                <a:gd name="connsiteY214" fmla="*/ 107361 h 196947"/>
                <a:gd name="connsiteX215" fmla="*/ 35534 w 184640"/>
                <a:gd name="connsiteY215" fmla="*/ 104912 h 196947"/>
                <a:gd name="connsiteX216" fmla="*/ 34392 w 184640"/>
                <a:gd name="connsiteY216" fmla="*/ 102549 h 196947"/>
                <a:gd name="connsiteX217" fmla="*/ 31677 w 184640"/>
                <a:gd name="connsiteY217" fmla="*/ 100179 h 196947"/>
                <a:gd name="connsiteX218" fmla="*/ 27382 w 184640"/>
                <a:gd name="connsiteY218" fmla="*/ 97808 h 196947"/>
                <a:gd name="connsiteX219" fmla="*/ 25152 w 184640"/>
                <a:gd name="connsiteY219" fmla="*/ 96252 h 196947"/>
                <a:gd name="connsiteX220" fmla="*/ 24988 w 184640"/>
                <a:gd name="connsiteY220" fmla="*/ 95500 h 196947"/>
                <a:gd name="connsiteX221" fmla="*/ 23713 w 184640"/>
                <a:gd name="connsiteY221" fmla="*/ 94523 h 196947"/>
                <a:gd name="connsiteX222" fmla="*/ 21334 w 184640"/>
                <a:gd name="connsiteY222" fmla="*/ 93318 h 196947"/>
                <a:gd name="connsiteX223" fmla="*/ 18722 w 184640"/>
                <a:gd name="connsiteY223" fmla="*/ 91260 h 196947"/>
                <a:gd name="connsiteX224" fmla="*/ 15874 w 184640"/>
                <a:gd name="connsiteY224" fmla="*/ 88350 h 196947"/>
                <a:gd name="connsiteX225" fmla="*/ 12830 w 184640"/>
                <a:gd name="connsiteY225" fmla="*/ 83844 h 196947"/>
                <a:gd name="connsiteX226" fmla="*/ 9591 w 184640"/>
                <a:gd name="connsiteY226" fmla="*/ 77765 h 196947"/>
                <a:gd name="connsiteX227" fmla="*/ 6118 w 184640"/>
                <a:gd name="connsiteY227" fmla="*/ 73665 h 196947"/>
                <a:gd name="connsiteX228" fmla="*/ 2409 w 184640"/>
                <a:gd name="connsiteY228" fmla="*/ 71553 h 196947"/>
                <a:gd name="connsiteX229" fmla="*/ 547 w 184640"/>
                <a:gd name="connsiteY229" fmla="*/ 70153 h 196947"/>
                <a:gd name="connsiteX230" fmla="*/ 555 w 184640"/>
                <a:gd name="connsiteY230" fmla="*/ 69472 h 196947"/>
                <a:gd name="connsiteX231" fmla="*/ 0 w 184640"/>
                <a:gd name="connsiteY231" fmla="*/ 68823 h 196947"/>
                <a:gd name="connsiteX232" fmla="*/ 501 w 184640"/>
                <a:gd name="connsiteY232" fmla="*/ 67649 h 196947"/>
                <a:gd name="connsiteX233" fmla="*/ 1846 w 184640"/>
                <a:gd name="connsiteY233" fmla="*/ 63041 h 196947"/>
                <a:gd name="connsiteX234" fmla="*/ 3802 w 184640"/>
                <a:gd name="connsiteY234" fmla="*/ 56376 h 196947"/>
                <a:gd name="connsiteX235" fmla="*/ 5836 w 184640"/>
                <a:gd name="connsiteY235" fmla="*/ 49491 h 196947"/>
                <a:gd name="connsiteX236" fmla="*/ 8222 w 184640"/>
                <a:gd name="connsiteY236" fmla="*/ 41393 h 196947"/>
                <a:gd name="connsiteX237" fmla="*/ 8222 w 184640"/>
                <a:gd name="connsiteY237" fmla="*/ 35659 h 196947"/>
                <a:gd name="connsiteX238" fmla="*/ 8230 w 184640"/>
                <a:gd name="connsiteY238" fmla="*/ 29635 h 196947"/>
                <a:gd name="connsiteX239" fmla="*/ 11626 w 184640"/>
                <a:gd name="connsiteY239" fmla="*/ 24683 h 196947"/>
                <a:gd name="connsiteX240" fmla="*/ 14035 w 184640"/>
                <a:gd name="connsiteY240" fmla="*/ 21170 h 196947"/>
                <a:gd name="connsiteX241" fmla="*/ 16124 w 184640"/>
                <a:gd name="connsiteY241" fmla="*/ 17830 h 196947"/>
                <a:gd name="connsiteX242" fmla="*/ 18228 w 184640"/>
                <a:gd name="connsiteY242" fmla="*/ 12119 h 196947"/>
                <a:gd name="connsiteX243" fmla="*/ 19637 w 184640"/>
                <a:gd name="connsiteY243" fmla="*/ 8316 h 196947"/>
                <a:gd name="connsiteX244" fmla="*/ 25011 w 184640"/>
                <a:gd name="connsiteY244" fmla="*/ 7408 h 196947"/>
                <a:gd name="connsiteX245" fmla="*/ 34141 w 184640"/>
                <a:gd name="connsiteY245" fmla="*/ 5437 h 196947"/>
                <a:gd name="connsiteX246" fmla="*/ 38695 w 184640"/>
                <a:gd name="connsiteY246" fmla="*/ 4451 h 196947"/>
                <a:gd name="connsiteX247" fmla="*/ 48294 w 184640"/>
                <a:gd name="connsiteY247" fmla="*/ 2378 h 196947"/>
                <a:gd name="connsiteX248" fmla="*/ 58050 w 184640"/>
                <a:gd name="connsiteY248" fmla="*/ 266 h 196947"/>
                <a:gd name="connsiteX249" fmla="*/ 68291 w 184640"/>
                <a:gd name="connsiteY249" fmla="*/ 133 h 196947"/>
                <a:gd name="connsiteX250" fmla="*/ 78179 w 184640"/>
                <a:gd name="connsiteY250" fmla="*/ 0 h 196947"/>
                <a:gd name="connsiteX251" fmla="*/ 85846 w 184640"/>
                <a:gd name="connsiteY251" fmla="*/ 4725 h 196947"/>
                <a:gd name="connsiteX252" fmla="*/ 91706 w 184640"/>
                <a:gd name="connsiteY252" fmla="*/ 8340 h 196947"/>
                <a:gd name="connsiteX253" fmla="*/ 98161 w 184640"/>
                <a:gd name="connsiteY253" fmla="*/ 12314 h 196947"/>
                <a:gd name="connsiteX254" fmla="*/ 98607 w 184640"/>
                <a:gd name="connsiteY254" fmla="*/ 13174 h 196947"/>
                <a:gd name="connsiteX255" fmla="*/ 99052 w 184640"/>
                <a:gd name="connsiteY255" fmla="*/ 16515 h 19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</a:cxnLst>
              <a:rect l="l" t="t" r="r" b="b"/>
              <a:pathLst>
                <a:path w="184640" h="196947">
                  <a:moveTo>
                    <a:pt x="98614" y="20372"/>
                  </a:moveTo>
                  <a:lnTo>
                    <a:pt x="99099" y="22062"/>
                  </a:lnTo>
                  <a:lnTo>
                    <a:pt x="99389" y="23369"/>
                  </a:lnTo>
                  <a:lnTo>
                    <a:pt x="100116" y="24292"/>
                  </a:lnTo>
                  <a:lnTo>
                    <a:pt x="100836" y="25520"/>
                  </a:lnTo>
                  <a:lnTo>
                    <a:pt x="101564" y="26216"/>
                  </a:lnTo>
                  <a:lnTo>
                    <a:pt x="102072" y="27374"/>
                  </a:lnTo>
                  <a:lnTo>
                    <a:pt x="101924" y="28680"/>
                  </a:lnTo>
                  <a:lnTo>
                    <a:pt x="102221" y="30378"/>
                  </a:lnTo>
                  <a:lnTo>
                    <a:pt x="102581" y="31841"/>
                  </a:lnTo>
                  <a:lnTo>
                    <a:pt x="102941" y="32233"/>
                  </a:lnTo>
                  <a:lnTo>
                    <a:pt x="103989" y="32616"/>
                  </a:lnTo>
                  <a:lnTo>
                    <a:pt x="104505" y="33946"/>
                  </a:lnTo>
                  <a:lnTo>
                    <a:pt x="104130" y="34619"/>
                  </a:lnTo>
                  <a:lnTo>
                    <a:pt x="104278" y="35393"/>
                  </a:lnTo>
                  <a:lnTo>
                    <a:pt x="104654" y="36144"/>
                  </a:lnTo>
                  <a:lnTo>
                    <a:pt x="104310" y="36887"/>
                  </a:lnTo>
                  <a:lnTo>
                    <a:pt x="104490" y="37443"/>
                  </a:lnTo>
                  <a:lnTo>
                    <a:pt x="105194" y="37943"/>
                  </a:lnTo>
                  <a:lnTo>
                    <a:pt x="105851" y="39798"/>
                  </a:lnTo>
                  <a:lnTo>
                    <a:pt x="105921" y="42974"/>
                  </a:lnTo>
                  <a:lnTo>
                    <a:pt x="105194" y="44680"/>
                  </a:lnTo>
                  <a:lnTo>
                    <a:pt x="104615" y="46072"/>
                  </a:lnTo>
                  <a:lnTo>
                    <a:pt x="104474" y="46925"/>
                  </a:lnTo>
                  <a:lnTo>
                    <a:pt x="104904" y="48161"/>
                  </a:lnTo>
                  <a:lnTo>
                    <a:pt x="104177" y="49632"/>
                  </a:lnTo>
                  <a:lnTo>
                    <a:pt x="103308" y="51415"/>
                  </a:lnTo>
                  <a:lnTo>
                    <a:pt x="103528" y="52659"/>
                  </a:lnTo>
                  <a:lnTo>
                    <a:pt x="103668" y="53825"/>
                  </a:lnTo>
                  <a:lnTo>
                    <a:pt x="103739" y="55069"/>
                  </a:lnTo>
                  <a:lnTo>
                    <a:pt x="103958" y="56235"/>
                  </a:lnTo>
                  <a:lnTo>
                    <a:pt x="103668" y="57479"/>
                  </a:lnTo>
                  <a:lnTo>
                    <a:pt x="103379" y="58566"/>
                  </a:lnTo>
                  <a:lnTo>
                    <a:pt x="103230" y="59810"/>
                  </a:lnTo>
                  <a:lnTo>
                    <a:pt x="103598" y="61210"/>
                  </a:lnTo>
                  <a:lnTo>
                    <a:pt x="102941" y="62533"/>
                  </a:lnTo>
                  <a:lnTo>
                    <a:pt x="102581" y="63464"/>
                  </a:lnTo>
                  <a:lnTo>
                    <a:pt x="102432" y="64402"/>
                  </a:lnTo>
                  <a:lnTo>
                    <a:pt x="103089" y="65881"/>
                  </a:lnTo>
                  <a:lnTo>
                    <a:pt x="104764" y="66507"/>
                  </a:lnTo>
                  <a:lnTo>
                    <a:pt x="106070" y="66663"/>
                  </a:lnTo>
                  <a:lnTo>
                    <a:pt x="107298" y="65881"/>
                  </a:lnTo>
                  <a:lnTo>
                    <a:pt x="108245" y="65646"/>
                  </a:lnTo>
                  <a:lnTo>
                    <a:pt x="109990" y="66350"/>
                  </a:lnTo>
                  <a:lnTo>
                    <a:pt x="111586" y="67594"/>
                  </a:lnTo>
                  <a:lnTo>
                    <a:pt x="113620" y="67751"/>
                  </a:lnTo>
                  <a:lnTo>
                    <a:pt x="115435" y="67986"/>
                  </a:lnTo>
                  <a:lnTo>
                    <a:pt x="116812" y="68377"/>
                  </a:lnTo>
                  <a:lnTo>
                    <a:pt x="118846" y="67907"/>
                  </a:lnTo>
                  <a:lnTo>
                    <a:pt x="120958" y="68377"/>
                  </a:lnTo>
                  <a:lnTo>
                    <a:pt x="123423" y="69081"/>
                  </a:lnTo>
                  <a:lnTo>
                    <a:pt x="125456" y="69699"/>
                  </a:lnTo>
                  <a:lnTo>
                    <a:pt x="127491" y="69542"/>
                  </a:lnTo>
                  <a:lnTo>
                    <a:pt x="129016" y="69472"/>
                  </a:lnTo>
                  <a:lnTo>
                    <a:pt x="130612" y="68768"/>
                  </a:lnTo>
                  <a:lnTo>
                    <a:pt x="132138" y="68846"/>
                  </a:lnTo>
                  <a:lnTo>
                    <a:pt x="133296" y="67594"/>
                  </a:lnTo>
                  <a:lnTo>
                    <a:pt x="133953" y="66507"/>
                  </a:lnTo>
                  <a:lnTo>
                    <a:pt x="134532" y="65725"/>
                  </a:lnTo>
                  <a:lnTo>
                    <a:pt x="136206" y="65099"/>
                  </a:lnTo>
                  <a:lnTo>
                    <a:pt x="137364" y="65490"/>
                  </a:lnTo>
                  <a:lnTo>
                    <a:pt x="138310" y="67524"/>
                  </a:lnTo>
                  <a:lnTo>
                    <a:pt x="139977" y="68690"/>
                  </a:lnTo>
                  <a:lnTo>
                    <a:pt x="140634" y="69542"/>
                  </a:lnTo>
                  <a:lnTo>
                    <a:pt x="141862" y="69942"/>
                  </a:lnTo>
                  <a:lnTo>
                    <a:pt x="144554" y="70012"/>
                  </a:lnTo>
                  <a:lnTo>
                    <a:pt x="146228" y="69942"/>
                  </a:lnTo>
                  <a:lnTo>
                    <a:pt x="148113" y="70559"/>
                  </a:lnTo>
                  <a:lnTo>
                    <a:pt x="149341" y="70559"/>
                  </a:lnTo>
                  <a:lnTo>
                    <a:pt x="150437" y="71655"/>
                  </a:lnTo>
                  <a:lnTo>
                    <a:pt x="151454" y="72977"/>
                  </a:lnTo>
                  <a:lnTo>
                    <a:pt x="151595" y="75402"/>
                  </a:lnTo>
                  <a:lnTo>
                    <a:pt x="152541" y="77280"/>
                  </a:lnTo>
                  <a:lnTo>
                    <a:pt x="153777" y="77984"/>
                  </a:lnTo>
                  <a:lnTo>
                    <a:pt x="154427" y="79157"/>
                  </a:lnTo>
                  <a:lnTo>
                    <a:pt x="154216" y="80800"/>
                  </a:lnTo>
                  <a:lnTo>
                    <a:pt x="153629" y="82443"/>
                  </a:lnTo>
                  <a:lnTo>
                    <a:pt x="153707" y="84250"/>
                  </a:lnTo>
                  <a:lnTo>
                    <a:pt x="154356" y="85894"/>
                  </a:lnTo>
                  <a:lnTo>
                    <a:pt x="154356" y="87544"/>
                  </a:lnTo>
                  <a:lnTo>
                    <a:pt x="154794" y="89187"/>
                  </a:lnTo>
                  <a:lnTo>
                    <a:pt x="155663" y="90603"/>
                  </a:lnTo>
                  <a:lnTo>
                    <a:pt x="155952" y="92880"/>
                  </a:lnTo>
                  <a:lnTo>
                    <a:pt x="155811" y="94531"/>
                  </a:lnTo>
                  <a:lnTo>
                    <a:pt x="156390" y="95477"/>
                  </a:lnTo>
                  <a:lnTo>
                    <a:pt x="156610" y="96815"/>
                  </a:lnTo>
                  <a:lnTo>
                    <a:pt x="156242" y="97910"/>
                  </a:lnTo>
                  <a:lnTo>
                    <a:pt x="156101" y="99412"/>
                  </a:lnTo>
                  <a:lnTo>
                    <a:pt x="156171" y="100750"/>
                  </a:lnTo>
                  <a:lnTo>
                    <a:pt x="156610" y="101853"/>
                  </a:lnTo>
                  <a:lnTo>
                    <a:pt x="157916" y="103269"/>
                  </a:lnTo>
                  <a:lnTo>
                    <a:pt x="158276" y="105796"/>
                  </a:lnTo>
                  <a:lnTo>
                    <a:pt x="158276" y="107533"/>
                  </a:lnTo>
                  <a:lnTo>
                    <a:pt x="158855" y="109583"/>
                  </a:lnTo>
                  <a:lnTo>
                    <a:pt x="159950" y="110537"/>
                  </a:lnTo>
                  <a:lnTo>
                    <a:pt x="161695" y="110850"/>
                  </a:lnTo>
                  <a:lnTo>
                    <a:pt x="163721" y="111163"/>
                  </a:lnTo>
                  <a:lnTo>
                    <a:pt x="166193" y="110694"/>
                  </a:lnTo>
                  <a:lnTo>
                    <a:pt x="168376" y="110138"/>
                  </a:lnTo>
                  <a:lnTo>
                    <a:pt x="169604" y="109583"/>
                  </a:lnTo>
                  <a:lnTo>
                    <a:pt x="171998" y="108088"/>
                  </a:lnTo>
                  <a:lnTo>
                    <a:pt x="174111" y="107212"/>
                  </a:lnTo>
                  <a:lnTo>
                    <a:pt x="175198" y="106665"/>
                  </a:lnTo>
                  <a:lnTo>
                    <a:pt x="176215" y="106266"/>
                  </a:lnTo>
                  <a:lnTo>
                    <a:pt x="178320" y="107212"/>
                  </a:lnTo>
                  <a:lnTo>
                    <a:pt x="180283" y="108401"/>
                  </a:lnTo>
                  <a:lnTo>
                    <a:pt x="181801" y="110060"/>
                  </a:lnTo>
                  <a:lnTo>
                    <a:pt x="184641" y="111875"/>
                  </a:lnTo>
                  <a:lnTo>
                    <a:pt x="184085" y="112321"/>
                  </a:lnTo>
                  <a:lnTo>
                    <a:pt x="182959" y="113815"/>
                  </a:lnTo>
                  <a:lnTo>
                    <a:pt x="182982" y="115560"/>
                  </a:lnTo>
                  <a:lnTo>
                    <a:pt x="183780" y="118071"/>
                  </a:lnTo>
                  <a:lnTo>
                    <a:pt x="183076" y="123399"/>
                  </a:lnTo>
                  <a:lnTo>
                    <a:pt x="180878" y="131551"/>
                  </a:lnTo>
                  <a:lnTo>
                    <a:pt x="179978" y="136316"/>
                  </a:lnTo>
                  <a:lnTo>
                    <a:pt x="180369" y="137669"/>
                  </a:lnTo>
                  <a:lnTo>
                    <a:pt x="179556" y="140055"/>
                  </a:lnTo>
                  <a:lnTo>
                    <a:pt x="176543" y="145187"/>
                  </a:lnTo>
                  <a:lnTo>
                    <a:pt x="176426" y="148653"/>
                  </a:lnTo>
                  <a:lnTo>
                    <a:pt x="176074" y="159082"/>
                  </a:lnTo>
                  <a:lnTo>
                    <a:pt x="175065" y="166451"/>
                  </a:lnTo>
                  <a:lnTo>
                    <a:pt x="173367" y="171912"/>
                  </a:lnTo>
                  <a:lnTo>
                    <a:pt x="171826" y="174830"/>
                  </a:lnTo>
                  <a:lnTo>
                    <a:pt x="170426" y="175182"/>
                  </a:lnTo>
                  <a:lnTo>
                    <a:pt x="169432" y="176058"/>
                  </a:lnTo>
                  <a:lnTo>
                    <a:pt x="168822" y="177443"/>
                  </a:lnTo>
                  <a:lnTo>
                    <a:pt x="167695" y="178601"/>
                  </a:lnTo>
                  <a:lnTo>
                    <a:pt x="166037" y="179532"/>
                  </a:lnTo>
                  <a:lnTo>
                    <a:pt x="165145" y="180549"/>
                  </a:lnTo>
                  <a:lnTo>
                    <a:pt x="165004" y="181652"/>
                  </a:lnTo>
                  <a:lnTo>
                    <a:pt x="163424" y="182364"/>
                  </a:lnTo>
                  <a:lnTo>
                    <a:pt x="160396" y="182685"/>
                  </a:lnTo>
                  <a:lnTo>
                    <a:pt x="158628" y="183569"/>
                  </a:lnTo>
                  <a:lnTo>
                    <a:pt x="158096" y="185016"/>
                  </a:lnTo>
                  <a:lnTo>
                    <a:pt x="157087" y="186166"/>
                  </a:lnTo>
                  <a:lnTo>
                    <a:pt x="155585" y="187019"/>
                  </a:lnTo>
                  <a:lnTo>
                    <a:pt x="154881" y="188435"/>
                  </a:lnTo>
                  <a:lnTo>
                    <a:pt x="154951" y="190415"/>
                  </a:lnTo>
                  <a:lnTo>
                    <a:pt x="154090" y="192104"/>
                  </a:lnTo>
                  <a:lnTo>
                    <a:pt x="152299" y="193520"/>
                  </a:lnTo>
                  <a:lnTo>
                    <a:pt x="150640" y="193559"/>
                  </a:lnTo>
                  <a:lnTo>
                    <a:pt x="149130" y="192222"/>
                  </a:lnTo>
                  <a:lnTo>
                    <a:pt x="147096" y="191338"/>
                  </a:lnTo>
                  <a:lnTo>
                    <a:pt x="144554" y="190892"/>
                  </a:lnTo>
                  <a:lnTo>
                    <a:pt x="142433" y="191236"/>
                  </a:lnTo>
                  <a:lnTo>
                    <a:pt x="140728" y="192347"/>
                  </a:lnTo>
                  <a:lnTo>
                    <a:pt x="139218" y="194115"/>
                  </a:lnTo>
                  <a:lnTo>
                    <a:pt x="137904" y="196540"/>
                  </a:lnTo>
                  <a:lnTo>
                    <a:pt x="136441" y="196947"/>
                  </a:lnTo>
                  <a:lnTo>
                    <a:pt x="134829" y="195320"/>
                  </a:lnTo>
                  <a:lnTo>
                    <a:pt x="132787" y="194827"/>
                  </a:lnTo>
                  <a:lnTo>
                    <a:pt x="130323" y="195468"/>
                  </a:lnTo>
                  <a:lnTo>
                    <a:pt x="128351" y="195249"/>
                  </a:lnTo>
                  <a:lnTo>
                    <a:pt x="126896" y="194162"/>
                  </a:lnTo>
                  <a:lnTo>
                    <a:pt x="124651" y="194045"/>
                  </a:lnTo>
                  <a:lnTo>
                    <a:pt x="121623" y="194890"/>
                  </a:lnTo>
                  <a:lnTo>
                    <a:pt x="115489" y="193912"/>
                  </a:lnTo>
                  <a:lnTo>
                    <a:pt x="106242" y="191111"/>
                  </a:lnTo>
                  <a:lnTo>
                    <a:pt x="98427" y="190047"/>
                  </a:lnTo>
                  <a:lnTo>
                    <a:pt x="88843" y="191056"/>
                  </a:lnTo>
                  <a:lnTo>
                    <a:pt x="88029" y="188146"/>
                  </a:lnTo>
                  <a:lnTo>
                    <a:pt x="88538" y="186581"/>
                  </a:lnTo>
                  <a:lnTo>
                    <a:pt x="90095" y="185400"/>
                  </a:lnTo>
                  <a:lnTo>
                    <a:pt x="91073" y="184062"/>
                  </a:lnTo>
                  <a:lnTo>
                    <a:pt x="91471" y="182568"/>
                  </a:lnTo>
                  <a:lnTo>
                    <a:pt x="92543" y="181425"/>
                  </a:lnTo>
                  <a:lnTo>
                    <a:pt x="94296" y="180643"/>
                  </a:lnTo>
                  <a:lnTo>
                    <a:pt x="95039" y="179853"/>
                  </a:lnTo>
                  <a:lnTo>
                    <a:pt x="94773" y="179047"/>
                  </a:lnTo>
                  <a:lnTo>
                    <a:pt x="95149" y="178343"/>
                  </a:lnTo>
                  <a:lnTo>
                    <a:pt x="96158" y="177725"/>
                  </a:lnTo>
                  <a:lnTo>
                    <a:pt x="96729" y="176755"/>
                  </a:lnTo>
                  <a:lnTo>
                    <a:pt x="96862" y="175433"/>
                  </a:lnTo>
                  <a:lnTo>
                    <a:pt x="97245" y="174775"/>
                  </a:lnTo>
                  <a:lnTo>
                    <a:pt x="97918" y="174290"/>
                  </a:lnTo>
                  <a:lnTo>
                    <a:pt x="97996" y="173367"/>
                  </a:lnTo>
                  <a:lnTo>
                    <a:pt x="97621" y="170543"/>
                  </a:lnTo>
                  <a:lnTo>
                    <a:pt x="97668" y="168219"/>
                  </a:lnTo>
                  <a:lnTo>
                    <a:pt x="98137" y="166412"/>
                  </a:lnTo>
                  <a:lnTo>
                    <a:pt x="98724" y="165325"/>
                  </a:lnTo>
                  <a:lnTo>
                    <a:pt x="99139" y="165051"/>
                  </a:lnTo>
                  <a:lnTo>
                    <a:pt x="99530" y="164409"/>
                  </a:lnTo>
                  <a:lnTo>
                    <a:pt x="99678" y="163322"/>
                  </a:lnTo>
                  <a:lnTo>
                    <a:pt x="100312" y="162305"/>
                  </a:lnTo>
                  <a:lnTo>
                    <a:pt x="103371" y="160224"/>
                  </a:lnTo>
                  <a:lnTo>
                    <a:pt x="104521" y="159097"/>
                  </a:lnTo>
                  <a:lnTo>
                    <a:pt x="104623" y="158065"/>
                  </a:lnTo>
                  <a:lnTo>
                    <a:pt x="105084" y="156680"/>
                  </a:lnTo>
                  <a:lnTo>
                    <a:pt x="106899" y="153683"/>
                  </a:lnTo>
                  <a:lnTo>
                    <a:pt x="107455" y="152283"/>
                  </a:lnTo>
                  <a:lnTo>
                    <a:pt x="107502" y="151587"/>
                  </a:lnTo>
                  <a:lnTo>
                    <a:pt x="108151" y="150859"/>
                  </a:lnTo>
                  <a:lnTo>
                    <a:pt x="110342" y="149201"/>
                  </a:lnTo>
                  <a:lnTo>
                    <a:pt x="111523" y="147644"/>
                  </a:lnTo>
                  <a:lnTo>
                    <a:pt x="111711" y="146181"/>
                  </a:lnTo>
                  <a:lnTo>
                    <a:pt x="111187" y="144522"/>
                  </a:lnTo>
                  <a:lnTo>
                    <a:pt x="109943" y="142668"/>
                  </a:lnTo>
                  <a:lnTo>
                    <a:pt x="106039" y="138029"/>
                  </a:lnTo>
                  <a:lnTo>
                    <a:pt x="103003" y="135924"/>
                  </a:lnTo>
                  <a:lnTo>
                    <a:pt x="99123" y="134195"/>
                  </a:lnTo>
                  <a:lnTo>
                    <a:pt x="96572" y="133632"/>
                  </a:lnTo>
                  <a:lnTo>
                    <a:pt x="95344" y="134242"/>
                  </a:lnTo>
                  <a:lnTo>
                    <a:pt x="94100" y="133757"/>
                  </a:lnTo>
                  <a:lnTo>
                    <a:pt x="92841" y="132192"/>
                  </a:lnTo>
                  <a:lnTo>
                    <a:pt x="90713" y="130956"/>
                  </a:lnTo>
                  <a:lnTo>
                    <a:pt x="86230" y="129611"/>
                  </a:lnTo>
                  <a:lnTo>
                    <a:pt x="76051" y="124220"/>
                  </a:lnTo>
                  <a:lnTo>
                    <a:pt x="71975" y="121615"/>
                  </a:lnTo>
                  <a:lnTo>
                    <a:pt x="70606" y="120011"/>
                  </a:lnTo>
                  <a:lnTo>
                    <a:pt x="66804" y="117132"/>
                  </a:lnTo>
                  <a:lnTo>
                    <a:pt x="60569" y="112986"/>
                  </a:lnTo>
                  <a:lnTo>
                    <a:pt x="55789" y="110967"/>
                  </a:lnTo>
                  <a:lnTo>
                    <a:pt x="52456" y="111077"/>
                  </a:lnTo>
                  <a:lnTo>
                    <a:pt x="47113" y="109880"/>
                  </a:lnTo>
                  <a:lnTo>
                    <a:pt x="39766" y="107361"/>
                  </a:lnTo>
                  <a:lnTo>
                    <a:pt x="35534" y="104912"/>
                  </a:lnTo>
                  <a:lnTo>
                    <a:pt x="34392" y="102549"/>
                  </a:lnTo>
                  <a:lnTo>
                    <a:pt x="31677" y="100179"/>
                  </a:lnTo>
                  <a:lnTo>
                    <a:pt x="27382" y="97808"/>
                  </a:lnTo>
                  <a:lnTo>
                    <a:pt x="25152" y="96252"/>
                  </a:lnTo>
                  <a:lnTo>
                    <a:pt x="24988" y="95500"/>
                  </a:lnTo>
                  <a:lnTo>
                    <a:pt x="23713" y="94523"/>
                  </a:lnTo>
                  <a:lnTo>
                    <a:pt x="21334" y="93318"/>
                  </a:lnTo>
                  <a:lnTo>
                    <a:pt x="18722" y="91260"/>
                  </a:lnTo>
                  <a:lnTo>
                    <a:pt x="15874" y="88350"/>
                  </a:lnTo>
                  <a:lnTo>
                    <a:pt x="12830" y="83844"/>
                  </a:lnTo>
                  <a:lnTo>
                    <a:pt x="9591" y="77765"/>
                  </a:lnTo>
                  <a:lnTo>
                    <a:pt x="6118" y="73665"/>
                  </a:lnTo>
                  <a:lnTo>
                    <a:pt x="2409" y="71553"/>
                  </a:lnTo>
                  <a:lnTo>
                    <a:pt x="547" y="70153"/>
                  </a:lnTo>
                  <a:lnTo>
                    <a:pt x="555" y="69472"/>
                  </a:lnTo>
                  <a:lnTo>
                    <a:pt x="0" y="68823"/>
                  </a:lnTo>
                  <a:lnTo>
                    <a:pt x="501" y="67649"/>
                  </a:lnTo>
                  <a:lnTo>
                    <a:pt x="1846" y="63041"/>
                  </a:lnTo>
                  <a:lnTo>
                    <a:pt x="3802" y="56376"/>
                  </a:lnTo>
                  <a:lnTo>
                    <a:pt x="5836" y="49491"/>
                  </a:lnTo>
                  <a:lnTo>
                    <a:pt x="8222" y="41393"/>
                  </a:lnTo>
                  <a:lnTo>
                    <a:pt x="8222" y="35659"/>
                  </a:lnTo>
                  <a:lnTo>
                    <a:pt x="8230" y="29635"/>
                  </a:lnTo>
                  <a:lnTo>
                    <a:pt x="11626" y="24683"/>
                  </a:lnTo>
                  <a:lnTo>
                    <a:pt x="14035" y="21170"/>
                  </a:lnTo>
                  <a:lnTo>
                    <a:pt x="16124" y="17830"/>
                  </a:lnTo>
                  <a:lnTo>
                    <a:pt x="18228" y="12119"/>
                  </a:lnTo>
                  <a:lnTo>
                    <a:pt x="19637" y="8316"/>
                  </a:lnTo>
                  <a:lnTo>
                    <a:pt x="25011" y="7408"/>
                  </a:lnTo>
                  <a:lnTo>
                    <a:pt x="34141" y="5437"/>
                  </a:lnTo>
                  <a:lnTo>
                    <a:pt x="38695" y="4451"/>
                  </a:lnTo>
                  <a:lnTo>
                    <a:pt x="48294" y="2378"/>
                  </a:lnTo>
                  <a:lnTo>
                    <a:pt x="58050" y="266"/>
                  </a:lnTo>
                  <a:lnTo>
                    <a:pt x="68291" y="133"/>
                  </a:lnTo>
                  <a:lnTo>
                    <a:pt x="78179" y="0"/>
                  </a:lnTo>
                  <a:lnTo>
                    <a:pt x="85846" y="4725"/>
                  </a:lnTo>
                  <a:lnTo>
                    <a:pt x="91706" y="8340"/>
                  </a:lnTo>
                  <a:lnTo>
                    <a:pt x="98161" y="12314"/>
                  </a:lnTo>
                  <a:lnTo>
                    <a:pt x="98607" y="13174"/>
                  </a:lnTo>
                  <a:lnTo>
                    <a:pt x="99052" y="1651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F69CFC3-5368-2D59-7372-1844E43B943C}"/>
                </a:ext>
              </a:extLst>
            </p:cNvPr>
            <p:cNvSpPr>
              <a:spLocks/>
            </p:cNvSpPr>
            <p:nvPr/>
          </p:nvSpPr>
          <p:spPr>
            <a:xfrm>
              <a:off x="8365290" y="4057068"/>
              <a:ext cx="18752" cy="38389"/>
            </a:xfrm>
            <a:custGeom>
              <a:avLst/>
              <a:gdLst>
                <a:gd name="connsiteX0" fmla="*/ 11273 w 18752"/>
                <a:gd name="connsiteY0" fmla="*/ 37373 h 38389"/>
                <a:gd name="connsiteX1" fmla="*/ 9294 w 18752"/>
                <a:gd name="connsiteY1" fmla="*/ 37865 h 38389"/>
                <a:gd name="connsiteX2" fmla="*/ 7440 w 18752"/>
                <a:gd name="connsiteY2" fmla="*/ 38389 h 38389"/>
                <a:gd name="connsiteX3" fmla="*/ 5891 w 18752"/>
                <a:gd name="connsiteY3" fmla="*/ 38374 h 38389"/>
                <a:gd name="connsiteX4" fmla="*/ 4639 w 18752"/>
                <a:gd name="connsiteY4" fmla="*/ 38171 h 38389"/>
                <a:gd name="connsiteX5" fmla="*/ 3810 w 18752"/>
                <a:gd name="connsiteY5" fmla="*/ 37662 h 38389"/>
                <a:gd name="connsiteX6" fmla="*/ 2214 w 18752"/>
                <a:gd name="connsiteY6" fmla="*/ 35628 h 38389"/>
                <a:gd name="connsiteX7" fmla="*/ 1087 w 18752"/>
                <a:gd name="connsiteY7" fmla="*/ 32991 h 38389"/>
                <a:gd name="connsiteX8" fmla="*/ 1783 w 18752"/>
                <a:gd name="connsiteY8" fmla="*/ 31521 h 38389"/>
                <a:gd name="connsiteX9" fmla="*/ 2018 w 18752"/>
                <a:gd name="connsiteY9" fmla="*/ 30605 h 38389"/>
                <a:gd name="connsiteX10" fmla="*/ 493 w 18752"/>
                <a:gd name="connsiteY10" fmla="*/ 23642 h 38389"/>
                <a:gd name="connsiteX11" fmla="*/ 0 w 18752"/>
                <a:gd name="connsiteY11" fmla="*/ 18283 h 38389"/>
                <a:gd name="connsiteX12" fmla="*/ 180 w 18752"/>
                <a:gd name="connsiteY12" fmla="*/ 17188 h 38389"/>
                <a:gd name="connsiteX13" fmla="*/ 1048 w 18752"/>
                <a:gd name="connsiteY13" fmla="*/ 15921 h 38389"/>
                <a:gd name="connsiteX14" fmla="*/ 2504 w 18752"/>
                <a:gd name="connsiteY14" fmla="*/ 13120 h 38389"/>
                <a:gd name="connsiteX15" fmla="*/ 3278 w 18752"/>
                <a:gd name="connsiteY15" fmla="*/ 10421 h 38389"/>
                <a:gd name="connsiteX16" fmla="*/ 5453 w 18752"/>
                <a:gd name="connsiteY16" fmla="*/ 4178 h 38389"/>
                <a:gd name="connsiteX17" fmla="*/ 7761 w 18752"/>
                <a:gd name="connsiteY17" fmla="*/ 1768 h 38389"/>
                <a:gd name="connsiteX18" fmla="*/ 11141 w 18752"/>
                <a:gd name="connsiteY18" fmla="*/ 0 h 38389"/>
                <a:gd name="connsiteX19" fmla="*/ 13925 w 18752"/>
                <a:gd name="connsiteY19" fmla="*/ 3458 h 38389"/>
                <a:gd name="connsiteX20" fmla="*/ 17305 w 18752"/>
                <a:gd name="connsiteY20" fmla="*/ 6094 h 38389"/>
                <a:gd name="connsiteX21" fmla="*/ 17955 w 18752"/>
                <a:gd name="connsiteY21" fmla="*/ 9044 h 38389"/>
                <a:gd name="connsiteX22" fmla="*/ 16961 w 18752"/>
                <a:gd name="connsiteY22" fmla="*/ 11446 h 38389"/>
                <a:gd name="connsiteX23" fmla="*/ 16038 w 18752"/>
                <a:gd name="connsiteY23" fmla="*/ 15248 h 38389"/>
                <a:gd name="connsiteX24" fmla="*/ 16593 w 18752"/>
                <a:gd name="connsiteY24" fmla="*/ 17000 h 38389"/>
                <a:gd name="connsiteX25" fmla="*/ 16797 w 18752"/>
                <a:gd name="connsiteY25" fmla="*/ 18518 h 38389"/>
                <a:gd name="connsiteX26" fmla="*/ 17712 w 18752"/>
                <a:gd name="connsiteY26" fmla="*/ 21061 h 38389"/>
                <a:gd name="connsiteX27" fmla="*/ 18604 w 18752"/>
                <a:gd name="connsiteY27" fmla="*/ 24354 h 38389"/>
                <a:gd name="connsiteX28" fmla="*/ 18753 w 18752"/>
                <a:gd name="connsiteY28" fmla="*/ 26647 h 38389"/>
                <a:gd name="connsiteX29" fmla="*/ 18276 w 18752"/>
                <a:gd name="connsiteY29" fmla="*/ 28767 h 38389"/>
                <a:gd name="connsiteX30" fmla="*/ 17094 w 18752"/>
                <a:gd name="connsiteY30" fmla="*/ 30551 h 38389"/>
                <a:gd name="connsiteX31" fmla="*/ 14778 w 18752"/>
                <a:gd name="connsiteY31" fmla="*/ 35902 h 38389"/>
                <a:gd name="connsiteX32" fmla="*/ 14090 w 18752"/>
                <a:gd name="connsiteY32" fmla="*/ 36457 h 38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8752" h="38389">
                  <a:moveTo>
                    <a:pt x="11273" y="37373"/>
                  </a:moveTo>
                  <a:lnTo>
                    <a:pt x="9294" y="37865"/>
                  </a:lnTo>
                  <a:lnTo>
                    <a:pt x="7440" y="38389"/>
                  </a:lnTo>
                  <a:lnTo>
                    <a:pt x="5891" y="38374"/>
                  </a:lnTo>
                  <a:lnTo>
                    <a:pt x="4639" y="38171"/>
                  </a:lnTo>
                  <a:lnTo>
                    <a:pt x="3810" y="37662"/>
                  </a:lnTo>
                  <a:lnTo>
                    <a:pt x="2214" y="35628"/>
                  </a:lnTo>
                  <a:lnTo>
                    <a:pt x="1087" y="32991"/>
                  </a:lnTo>
                  <a:lnTo>
                    <a:pt x="1783" y="31521"/>
                  </a:lnTo>
                  <a:lnTo>
                    <a:pt x="2018" y="30605"/>
                  </a:lnTo>
                  <a:lnTo>
                    <a:pt x="493" y="23642"/>
                  </a:lnTo>
                  <a:lnTo>
                    <a:pt x="0" y="18283"/>
                  </a:lnTo>
                  <a:lnTo>
                    <a:pt x="180" y="17188"/>
                  </a:lnTo>
                  <a:lnTo>
                    <a:pt x="1048" y="15921"/>
                  </a:lnTo>
                  <a:lnTo>
                    <a:pt x="2504" y="13120"/>
                  </a:lnTo>
                  <a:lnTo>
                    <a:pt x="3278" y="10421"/>
                  </a:lnTo>
                  <a:lnTo>
                    <a:pt x="5453" y="4178"/>
                  </a:lnTo>
                  <a:lnTo>
                    <a:pt x="7761" y="1768"/>
                  </a:lnTo>
                  <a:lnTo>
                    <a:pt x="11141" y="0"/>
                  </a:lnTo>
                  <a:lnTo>
                    <a:pt x="13925" y="3458"/>
                  </a:lnTo>
                  <a:lnTo>
                    <a:pt x="17305" y="6094"/>
                  </a:lnTo>
                  <a:lnTo>
                    <a:pt x="17955" y="9044"/>
                  </a:lnTo>
                  <a:lnTo>
                    <a:pt x="16961" y="11446"/>
                  </a:lnTo>
                  <a:lnTo>
                    <a:pt x="16038" y="15248"/>
                  </a:lnTo>
                  <a:lnTo>
                    <a:pt x="16593" y="17000"/>
                  </a:lnTo>
                  <a:lnTo>
                    <a:pt x="16797" y="18518"/>
                  </a:lnTo>
                  <a:lnTo>
                    <a:pt x="17712" y="21061"/>
                  </a:lnTo>
                  <a:lnTo>
                    <a:pt x="18604" y="24354"/>
                  </a:lnTo>
                  <a:lnTo>
                    <a:pt x="18753" y="26647"/>
                  </a:lnTo>
                  <a:lnTo>
                    <a:pt x="18276" y="28767"/>
                  </a:lnTo>
                  <a:lnTo>
                    <a:pt x="17094" y="30551"/>
                  </a:lnTo>
                  <a:lnTo>
                    <a:pt x="14778" y="35902"/>
                  </a:lnTo>
                  <a:lnTo>
                    <a:pt x="14090" y="3645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C073F528-09F4-E649-6469-4415996A21C8}"/>
                </a:ext>
              </a:extLst>
            </p:cNvPr>
            <p:cNvSpPr>
              <a:spLocks/>
            </p:cNvSpPr>
            <p:nvPr/>
          </p:nvSpPr>
          <p:spPr>
            <a:xfrm>
              <a:off x="8463615" y="5114233"/>
              <a:ext cx="13307" cy="11790"/>
            </a:xfrm>
            <a:custGeom>
              <a:avLst/>
              <a:gdLst>
                <a:gd name="connsiteX0" fmla="*/ 12392 w 13307"/>
                <a:gd name="connsiteY0" fmla="*/ 11094 h 11790"/>
                <a:gd name="connsiteX1" fmla="*/ 9287 w 13307"/>
                <a:gd name="connsiteY1" fmla="*/ 11790 h 11790"/>
                <a:gd name="connsiteX2" fmla="*/ 7127 w 13307"/>
                <a:gd name="connsiteY2" fmla="*/ 11539 h 11790"/>
                <a:gd name="connsiteX3" fmla="*/ 2848 w 13307"/>
                <a:gd name="connsiteY3" fmla="*/ 9552 h 11790"/>
                <a:gd name="connsiteX4" fmla="*/ 1706 w 13307"/>
                <a:gd name="connsiteY4" fmla="*/ 8230 h 11790"/>
                <a:gd name="connsiteX5" fmla="*/ 0 w 13307"/>
                <a:gd name="connsiteY5" fmla="*/ 4514 h 11790"/>
                <a:gd name="connsiteX6" fmla="*/ 375 w 13307"/>
                <a:gd name="connsiteY6" fmla="*/ 3207 h 11790"/>
                <a:gd name="connsiteX7" fmla="*/ 1721 w 13307"/>
                <a:gd name="connsiteY7" fmla="*/ 908 h 11790"/>
                <a:gd name="connsiteX8" fmla="*/ 4772 w 13307"/>
                <a:gd name="connsiteY8" fmla="*/ 0 h 11790"/>
                <a:gd name="connsiteX9" fmla="*/ 7980 w 13307"/>
                <a:gd name="connsiteY9" fmla="*/ 337 h 11790"/>
                <a:gd name="connsiteX10" fmla="*/ 9419 w 13307"/>
                <a:gd name="connsiteY10" fmla="*/ 962 h 11790"/>
                <a:gd name="connsiteX11" fmla="*/ 11117 w 13307"/>
                <a:gd name="connsiteY11" fmla="*/ 3653 h 11790"/>
                <a:gd name="connsiteX12" fmla="*/ 13308 w 13307"/>
                <a:gd name="connsiteY12" fmla="*/ 6392 h 11790"/>
                <a:gd name="connsiteX13" fmla="*/ 12940 w 13307"/>
                <a:gd name="connsiteY13" fmla="*/ 9647 h 1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307" h="11790">
                  <a:moveTo>
                    <a:pt x="12392" y="11094"/>
                  </a:moveTo>
                  <a:lnTo>
                    <a:pt x="9287" y="11790"/>
                  </a:lnTo>
                  <a:lnTo>
                    <a:pt x="7127" y="11539"/>
                  </a:lnTo>
                  <a:lnTo>
                    <a:pt x="2848" y="9552"/>
                  </a:lnTo>
                  <a:lnTo>
                    <a:pt x="1706" y="8230"/>
                  </a:lnTo>
                  <a:lnTo>
                    <a:pt x="0" y="4514"/>
                  </a:lnTo>
                  <a:lnTo>
                    <a:pt x="375" y="3207"/>
                  </a:lnTo>
                  <a:lnTo>
                    <a:pt x="1721" y="908"/>
                  </a:lnTo>
                  <a:lnTo>
                    <a:pt x="4772" y="0"/>
                  </a:lnTo>
                  <a:lnTo>
                    <a:pt x="7980" y="337"/>
                  </a:lnTo>
                  <a:lnTo>
                    <a:pt x="9419" y="962"/>
                  </a:lnTo>
                  <a:lnTo>
                    <a:pt x="11117" y="3653"/>
                  </a:lnTo>
                  <a:lnTo>
                    <a:pt x="13308" y="6392"/>
                  </a:lnTo>
                  <a:lnTo>
                    <a:pt x="12940" y="964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E27E0AA-B1D7-2CE1-9867-0182918B9540}"/>
                </a:ext>
              </a:extLst>
            </p:cNvPr>
            <p:cNvSpPr>
              <a:spLocks/>
            </p:cNvSpPr>
            <p:nvPr/>
          </p:nvSpPr>
          <p:spPr>
            <a:xfrm>
              <a:off x="7695338" y="3441755"/>
              <a:ext cx="207798" cy="144725"/>
            </a:xfrm>
            <a:custGeom>
              <a:avLst/>
              <a:gdLst>
                <a:gd name="connsiteX0" fmla="*/ 175003 w 207798"/>
                <a:gd name="connsiteY0" fmla="*/ 90071 h 144725"/>
                <a:gd name="connsiteX1" fmla="*/ 177318 w 207798"/>
                <a:gd name="connsiteY1" fmla="*/ 93286 h 144725"/>
                <a:gd name="connsiteX2" fmla="*/ 180252 w 207798"/>
                <a:gd name="connsiteY2" fmla="*/ 95000 h 144725"/>
                <a:gd name="connsiteX3" fmla="*/ 187043 w 207798"/>
                <a:gd name="connsiteY3" fmla="*/ 96807 h 144725"/>
                <a:gd name="connsiteX4" fmla="*/ 187653 w 207798"/>
                <a:gd name="connsiteY4" fmla="*/ 96588 h 144725"/>
                <a:gd name="connsiteX5" fmla="*/ 187716 w 207798"/>
                <a:gd name="connsiteY5" fmla="*/ 96252 h 144725"/>
                <a:gd name="connsiteX6" fmla="*/ 187246 w 207798"/>
                <a:gd name="connsiteY6" fmla="*/ 95782 h 144725"/>
                <a:gd name="connsiteX7" fmla="*/ 187176 w 207798"/>
                <a:gd name="connsiteY7" fmla="*/ 95188 h 144725"/>
                <a:gd name="connsiteX8" fmla="*/ 187505 w 207798"/>
                <a:gd name="connsiteY8" fmla="*/ 94452 h 144725"/>
                <a:gd name="connsiteX9" fmla="*/ 188443 w 207798"/>
                <a:gd name="connsiteY9" fmla="*/ 94413 h 144725"/>
                <a:gd name="connsiteX10" fmla="*/ 189977 w 207798"/>
                <a:gd name="connsiteY10" fmla="*/ 95070 h 144725"/>
                <a:gd name="connsiteX11" fmla="*/ 192903 w 207798"/>
                <a:gd name="connsiteY11" fmla="*/ 94116 h 144725"/>
                <a:gd name="connsiteX12" fmla="*/ 197206 w 207798"/>
                <a:gd name="connsiteY12" fmla="*/ 91550 h 144725"/>
                <a:gd name="connsiteX13" fmla="*/ 201164 w 207798"/>
                <a:gd name="connsiteY13" fmla="*/ 91033 h 144725"/>
                <a:gd name="connsiteX14" fmla="*/ 204763 w 207798"/>
                <a:gd name="connsiteY14" fmla="*/ 92551 h 144725"/>
                <a:gd name="connsiteX15" fmla="*/ 206609 w 207798"/>
                <a:gd name="connsiteY15" fmla="*/ 94319 h 144725"/>
                <a:gd name="connsiteX16" fmla="*/ 207799 w 207798"/>
                <a:gd name="connsiteY16" fmla="*/ 96001 h 144725"/>
                <a:gd name="connsiteX17" fmla="*/ 207423 w 207798"/>
                <a:gd name="connsiteY17" fmla="*/ 98074 h 144725"/>
                <a:gd name="connsiteX18" fmla="*/ 207196 w 207798"/>
                <a:gd name="connsiteY18" fmla="*/ 99365 h 144725"/>
                <a:gd name="connsiteX19" fmla="*/ 206249 w 207798"/>
                <a:gd name="connsiteY19" fmla="*/ 104693 h 144725"/>
                <a:gd name="connsiteX20" fmla="*/ 205592 w 207798"/>
                <a:gd name="connsiteY20" fmla="*/ 106680 h 144725"/>
                <a:gd name="connsiteX21" fmla="*/ 204536 w 207798"/>
                <a:gd name="connsiteY21" fmla="*/ 108902 h 144725"/>
                <a:gd name="connsiteX22" fmla="*/ 193356 w 207798"/>
                <a:gd name="connsiteY22" fmla="*/ 111554 h 144725"/>
                <a:gd name="connsiteX23" fmla="*/ 194076 w 207798"/>
                <a:gd name="connsiteY23" fmla="*/ 110279 h 144725"/>
                <a:gd name="connsiteX24" fmla="*/ 193818 w 207798"/>
                <a:gd name="connsiteY24" fmla="*/ 108049 h 144725"/>
                <a:gd name="connsiteX25" fmla="*/ 193349 w 207798"/>
                <a:gd name="connsiteY25" fmla="*/ 106360 h 144725"/>
                <a:gd name="connsiteX26" fmla="*/ 194389 w 207798"/>
                <a:gd name="connsiteY26" fmla="*/ 104842 h 144725"/>
                <a:gd name="connsiteX27" fmla="*/ 191878 w 207798"/>
                <a:gd name="connsiteY27" fmla="*/ 104286 h 144725"/>
                <a:gd name="connsiteX28" fmla="*/ 190775 w 207798"/>
                <a:gd name="connsiteY28" fmla="*/ 105123 h 144725"/>
                <a:gd name="connsiteX29" fmla="*/ 189914 w 207798"/>
                <a:gd name="connsiteY29" fmla="*/ 106579 h 144725"/>
                <a:gd name="connsiteX30" fmla="*/ 190673 w 207798"/>
                <a:gd name="connsiteY30" fmla="*/ 109935 h 144725"/>
                <a:gd name="connsiteX31" fmla="*/ 189452 w 207798"/>
                <a:gd name="connsiteY31" fmla="*/ 111789 h 144725"/>
                <a:gd name="connsiteX32" fmla="*/ 188983 w 207798"/>
                <a:gd name="connsiteY32" fmla="*/ 112822 h 144725"/>
                <a:gd name="connsiteX33" fmla="*/ 188928 w 207798"/>
                <a:gd name="connsiteY33" fmla="*/ 115270 h 144725"/>
                <a:gd name="connsiteX34" fmla="*/ 188201 w 207798"/>
                <a:gd name="connsiteY34" fmla="*/ 116319 h 144725"/>
                <a:gd name="connsiteX35" fmla="*/ 188060 w 207798"/>
                <a:gd name="connsiteY35" fmla="*/ 117477 h 144725"/>
                <a:gd name="connsiteX36" fmla="*/ 189843 w 207798"/>
                <a:gd name="connsiteY36" fmla="*/ 117179 h 144725"/>
                <a:gd name="connsiteX37" fmla="*/ 189038 w 207798"/>
                <a:gd name="connsiteY37" fmla="*/ 119284 h 144725"/>
                <a:gd name="connsiteX38" fmla="*/ 185690 w 207798"/>
                <a:gd name="connsiteY38" fmla="*/ 123321 h 144725"/>
                <a:gd name="connsiteX39" fmla="*/ 184516 w 207798"/>
                <a:gd name="connsiteY39" fmla="*/ 125730 h 144725"/>
                <a:gd name="connsiteX40" fmla="*/ 184805 w 207798"/>
                <a:gd name="connsiteY40" fmla="*/ 135236 h 144725"/>
                <a:gd name="connsiteX41" fmla="*/ 183311 w 207798"/>
                <a:gd name="connsiteY41" fmla="*/ 140900 h 144725"/>
                <a:gd name="connsiteX42" fmla="*/ 183194 w 207798"/>
                <a:gd name="connsiteY42" fmla="*/ 142566 h 144725"/>
                <a:gd name="connsiteX43" fmla="*/ 179642 w 207798"/>
                <a:gd name="connsiteY43" fmla="*/ 142621 h 144725"/>
                <a:gd name="connsiteX44" fmla="*/ 178578 w 207798"/>
                <a:gd name="connsiteY44" fmla="*/ 142488 h 144725"/>
                <a:gd name="connsiteX45" fmla="*/ 175214 w 207798"/>
                <a:gd name="connsiteY45" fmla="*/ 141643 h 144725"/>
                <a:gd name="connsiteX46" fmla="*/ 171435 w 207798"/>
                <a:gd name="connsiteY46" fmla="*/ 140141 h 144725"/>
                <a:gd name="connsiteX47" fmla="*/ 169221 w 207798"/>
                <a:gd name="connsiteY47" fmla="*/ 137215 h 144725"/>
                <a:gd name="connsiteX48" fmla="*/ 167805 w 207798"/>
                <a:gd name="connsiteY48" fmla="*/ 135126 h 144725"/>
                <a:gd name="connsiteX49" fmla="*/ 164597 w 207798"/>
                <a:gd name="connsiteY49" fmla="*/ 136073 h 144725"/>
                <a:gd name="connsiteX50" fmla="*/ 163995 w 207798"/>
                <a:gd name="connsiteY50" fmla="*/ 135823 h 144725"/>
                <a:gd name="connsiteX51" fmla="*/ 163111 w 207798"/>
                <a:gd name="connsiteY51" fmla="*/ 134813 h 144725"/>
                <a:gd name="connsiteX52" fmla="*/ 160701 w 207798"/>
                <a:gd name="connsiteY52" fmla="*/ 134133 h 144725"/>
                <a:gd name="connsiteX53" fmla="*/ 157721 w 207798"/>
                <a:gd name="connsiteY53" fmla="*/ 134117 h 144725"/>
                <a:gd name="connsiteX54" fmla="*/ 151031 w 207798"/>
                <a:gd name="connsiteY54" fmla="*/ 130291 h 144725"/>
                <a:gd name="connsiteX55" fmla="*/ 150296 w 207798"/>
                <a:gd name="connsiteY55" fmla="*/ 129650 h 144725"/>
                <a:gd name="connsiteX56" fmla="*/ 145039 w 207798"/>
                <a:gd name="connsiteY56" fmla="*/ 130291 h 144725"/>
                <a:gd name="connsiteX57" fmla="*/ 137168 w 207798"/>
                <a:gd name="connsiteY57" fmla="*/ 132185 h 144725"/>
                <a:gd name="connsiteX58" fmla="*/ 131168 w 207798"/>
                <a:gd name="connsiteY58" fmla="*/ 134524 h 144725"/>
                <a:gd name="connsiteX59" fmla="*/ 124964 w 207798"/>
                <a:gd name="connsiteY59" fmla="*/ 138678 h 144725"/>
                <a:gd name="connsiteX60" fmla="*/ 122453 w 207798"/>
                <a:gd name="connsiteY60" fmla="*/ 141823 h 144725"/>
                <a:gd name="connsiteX61" fmla="*/ 119534 w 207798"/>
                <a:gd name="connsiteY61" fmla="*/ 143489 h 144725"/>
                <a:gd name="connsiteX62" fmla="*/ 115388 w 207798"/>
                <a:gd name="connsiteY62" fmla="*/ 144726 h 144725"/>
                <a:gd name="connsiteX63" fmla="*/ 107979 w 207798"/>
                <a:gd name="connsiteY63" fmla="*/ 144264 h 144725"/>
                <a:gd name="connsiteX64" fmla="*/ 100257 w 207798"/>
                <a:gd name="connsiteY64" fmla="*/ 142684 h 144725"/>
                <a:gd name="connsiteX65" fmla="*/ 91973 w 207798"/>
                <a:gd name="connsiteY65" fmla="*/ 140986 h 144725"/>
                <a:gd name="connsiteX66" fmla="*/ 87490 w 207798"/>
                <a:gd name="connsiteY66" fmla="*/ 141925 h 144725"/>
                <a:gd name="connsiteX67" fmla="*/ 81434 w 207798"/>
                <a:gd name="connsiteY67" fmla="*/ 141221 h 144725"/>
                <a:gd name="connsiteX68" fmla="*/ 72297 w 207798"/>
                <a:gd name="connsiteY68" fmla="*/ 139195 h 144725"/>
                <a:gd name="connsiteX69" fmla="*/ 65490 w 207798"/>
                <a:gd name="connsiteY69" fmla="*/ 138576 h 144725"/>
                <a:gd name="connsiteX70" fmla="*/ 58777 w 207798"/>
                <a:gd name="connsiteY70" fmla="*/ 139773 h 144725"/>
                <a:gd name="connsiteX71" fmla="*/ 57651 w 207798"/>
                <a:gd name="connsiteY71" fmla="*/ 138858 h 144725"/>
                <a:gd name="connsiteX72" fmla="*/ 57408 w 207798"/>
                <a:gd name="connsiteY72" fmla="*/ 137810 h 144725"/>
                <a:gd name="connsiteX73" fmla="*/ 57667 w 207798"/>
                <a:gd name="connsiteY73" fmla="*/ 136331 h 144725"/>
                <a:gd name="connsiteX74" fmla="*/ 58613 w 207798"/>
                <a:gd name="connsiteY74" fmla="*/ 135134 h 144725"/>
                <a:gd name="connsiteX75" fmla="*/ 60241 w 207798"/>
                <a:gd name="connsiteY75" fmla="*/ 134227 h 144725"/>
                <a:gd name="connsiteX76" fmla="*/ 61093 w 207798"/>
                <a:gd name="connsiteY76" fmla="*/ 133304 h 144725"/>
                <a:gd name="connsiteX77" fmla="*/ 61187 w 207798"/>
                <a:gd name="connsiteY77" fmla="*/ 132372 h 144725"/>
                <a:gd name="connsiteX78" fmla="*/ 59364 w 207798"/>
                <a:gd name="connsiteY78" fmla="*/ 130870 h 144725"/>
                <a:gd name="connsiteX79" fmla="*/ 55625 w 207798"/>
                <a:gd name="connsiteY79" fmla="*/ 128797 h 144725"/>
                <a:gd name="connsiteX80" fmla="*/ 54084 w 207798"/>
                <a:gd name="connsiteY80" fmla="*/ 127499 h 144725"/>
                <a:gd name="connsiteX81" fmla="*/ 53708 w 207798"/>
                <a:gd name="connsiteY81" fmla="*/ 127178 h 144725"/>
                <a:gd name="connsiteX82" fmla="*/ 53607 w 207798"/>
                <a:gd name="connsiteY82" fmla="*/ 126012 h 144725"/>
                <a:gd name="connsiteX83" fmla="*/ 52832 w 207798"/>
                <a:gd name="connsiteY83" fmla="*/ 125097 h 144725"/>
                <a:gd name="connsiteX84" fmla="*/ 51377 w 207798"/>
                <a:gd name="connsiteY84" fmla="*/ 124424 h 144725"/>
                <a:gd name="connsiteX85" fmla="*/ 50258 w 207798"/>
                <a:gd name="connsiteY85" fmla="*/ 123211 h 144725"/>
                <a:gd name="connsiteX86" fmla="*/ 49460 w 207798"/>
                <a:gd name="connsiteY86" fmla="*/ 121451 h 144725"/>
                <a:gd name="connsiteX87" fmla="*/ 49632 w 207798"/>
                <a:gd name="connsiteY87" fmla="*/ 119792 h 144725"/>
                <a:gd name="connsiteX88" fmla="*/ 50766 w 207798"/>
                <a:gd name="connsiteY88" fmla="*/ 118235 h 144725"/>
                <a:gd name="connsiteX89" fmla="*/ 52222 w 207798"/>
                <a:gd name="connsiteY89" fmla="*/ 117555 h 144725"/>
                <a:gd name="connsiteX90" fmla="*/ 53990 w 207798"/>
                <a:gd name="connsiteY90" fmla="*/ 117766 h 144725"/>
                <a:gd name="connsiteX91" fmla="*/ 54725 w 207798"/>
                <a:gd name="connsiteY91" fmla="*/ 117320 h 144725"/>
                <a:gd name="connsiteX92" fmla="*/ 54428 w 207798"/>
                <a:gd name="connsiteY92" fmla="*/ 116233 h 144725"/>
                <a:gd name="connsiteX93" fmla="*/ 52699 w 207798"/>
                <a:gd name="connsiteY93" fmla="*/ 114832 h 144725"/>
                <a:gd name="connsiteX94" fmla="*/ 49530 w 207798"/>
                <a:gd name="connsiteY94" fmla="*/ 113135 h 144725"/>
                <a:gd name="connsiteX95" fmla="*/ 46307 w 207798"/>
                <a:gd name="connsiteY95" fmla="*/ 114058 h 144725"/>
                <a:gd name="connsiteX96" fmla="*/ 43014 w 207798"/>
                <a:gd name="connsiteY96" fmla="*/ 117610 h 144725"/>
                <a:gd name="connsiteX97" fmla="*/ 40651 w 207798"/>
                <a:gd name="connsiteY97" fmla="*/ 118181 h 144725"/>
                <a:gd name="connsiteX98" fmla="*/ 39195 w 207798"/>
                <a:gd name="connsiteY98" fmla="*/ 115795 h 144725"/>
                <a:gd name="connsiteX99" fmla="*/ 36614 w 207798"/>
                <a:gd name="connsiteY99" fmla="*/ 114363 h 144725"/>
                <a:gd name="connsiteX100" fmla="*/ 32898 w 207798"/>
                <a:gd name="connsiteY100" fmla="*/ 113917 h 144725"/>
                <a:gd name="connsiteX101" fmla="*/ 30613 w 207798"/>
                <a:gd name="connsiteY101" fmla="*/ 113002 h 144725"/>
                <a:gd name="connsiteX102" fmla="*/ 29760 w 207798"/>
                <a:gd name="connsiteY102" fmla="*/ 111617 h 144725"/>
                <a:gd name="connsiteX103" fmla="*/ 28133 w 207798"/>
                <a:gd name="connsiteY103" fmla="*/ 110553 h 144725"/>
                <a:gd name="connsiteX104" fmla="*/ 24550 w 207798"/>
                <a:gd name="connsiteY104" fmla="*/ 109419 h 144725"/>
                <a:gd name="connsiteX105" fmla="*/ 24503 w 207798"/>
                <a:gd name="connsiteY105" fmla="*/ 108339 h 144725"/>
                <a:gd name="connsiteX106" fmla="*/ 25082 w 207798"/>
                <a:gd name="connsiteY106" fmla="*/ 108081 h 144725"/>
                <a:gd name="connsiteX107" fmla="*/ 26357 w 207798"/>
                <a:gd name="connsiteY107" fmla="*/ 107979 h 144725"/>
                <a:gd name="connsiteX108" fmla="*/ 28063 w 207798"/>
                <a:gd name="connsiteY108" fmla="*/ 107752 h 144725"/>
                <a:gd name="connsiteX109" fmla="*/ 28337 w 207798"/>
                <a:gd name="connsiteY109" fmla="*/ 107134 h 144725"/>
                <a:gd name="connsiteX110" fmla="*/ 28352 w 207798"/>
                <a:gd name="connsiteY110" fmla="*/ 106571 h 144725"/>
                <a:gd name="connsiteX111" fmla="*/ 27007 w 207798"/>
                <a:gd name="connsiteY111" fmla="*/ 105859 h 144725"/>
                <a:gd name="connsiteX112" fmla="*/ 25653 w 207798"/>
                <a:gd name="connsiteY112" fmla="*/ 105374 h 144725"/>
                <a:gd name="connsiteX113" fmla="*/ 24941 w 207798"/>
                <a:gd name="connsiteY113" fmla="*/ 104889 h 144725"/>
                <a:gd name="connsiteX114" fmla="*/ 24487 w 207798"/>
                <a:gd name="connsiteY114" fmla="*/ 104349 h 144725"/>
                <a:gd name="connsiteX115" fmla="*/ 24394 w 207798"/>
                <a:gd name="connsiteY115" fmla="*/ 103786 h 144725"/>
                <a:gd name="connsiteX116" fmla="*/ 24793 w 207798"/>
                <a:gd name="connsiteY116" fmla="*/ 103402 h 144725"/>
                <a:gd name="connsiteX117" fmla="*/ 25340 w 207798"/>
                <a:gd name="connsiteY117" fmla="*/ 103379 h 144725"/>
                <a:gd name="connsiteX118" fmla="*/ 25880 w 207798"/>
                <a:gd name="connsiteY118" fmla="*/ 103042 h 144725"/>
                <a:gd name="connsiteX119" fmla="*/ 26185 w 207798"/>
                <a:gd name="connsiteY119" fmla="*/ 101736 h 144725"/>
                <a:gd name="connsiteX120" fmla="*/ 26921 w 207798"/>
                <a:gd name="connsiteY120" fmla="*/ 100656 h 144725"/>
                <a:gd name="connsiteX121" fmla="*/ 27445 w 207798"/>
                <a:gd name="connsiteY121" fmla="*/ 100281 h 144725"/>
                <a:gd name="connsiteX122" fmla="*/ 27414 w 207798"/>
                <a:gd name="connsiteY122" fmla="*/ 99483 h 144725"/>
                <a:gd name="connsiteX123" fmla="*/ 26866 w 207798"/>
                <a:gd name="connsiteY123" fmla="*/ 98740 h 144725"/>
                <a:gd name="connsiteX124" fmla="*/ 26123 w 207798"/>
                <a:gd name="connsiteY124" fmla="*/ 98098 h 144725"/>
                <a:gd name="connsiteX125" fmla="*/ 25027 w 207798"/>
                <a:gd name="connsiteY125" fmla="*/ 97707 h 144725"/>
                <a:gd name="connsiteX126" fmla="*/ 21616 w 207798"/>
                <a:gd name="connsiteY126" fmla="*/ 96580 h 144725"/>
                <a:gd name="connsiteX127" fmla="*/ 19895 w 207798"/>
                <a:gd name="connsiteY127" fmla="*/ 95016 h 144725"/>
                <a:gd name="connsiteX128" fmla="*/ 18839 w 207798"/>
                <a:gd name="connsiteY128" fmla="*/ 94953 h 144725"/>
                <a:gd name="connsiteX129" fmla="*/ 17172 w 207798"/>
                <a:gd name="connsiteY129" fmla="*/ 94085 h 144725"/>
                <a:gd name="connsiteX130" fmla="*/ 15373 w 207798"/>
                <a:gd name="connsiteY130" fmla="*/ 92723 h 144725"/>
                <a:gd name="connsiteX131" fmla="*/ 13808 w 207798"/>
                <a:gd name="connsiteY131" fmla="*/ 90783 h 144725"/>
                <a:gd name="connsiteX132" fmla="*/ 12127 w 207798"/>
                <a:gd name="connsiteY132" fmla="*/ 89524 h 144725"/>
                <a:gd name="connsiteX133" fmla="*/ 11688 w 207798"/>
                <a:gd name="connsiteY133" fmla="*/ 89007 h 144725"/>
                <a:gd name="connsiteX134" fmla="*/ 11649 w 207798"/>
                <a:gd name="connsiteY134" fmla="*/ 88522 h 144725"/>
                <a:gd name="connsiteX135" fmla="*/ 11962 w 207798"/>
                <a:gd name="connsiteY135" fmla="*/ 87974 h 144725"/>
                <a:gd name="connsiteX136" fmla="*/ 11947 w 207798"/>
                <a:gd name="connsiteY136" fmla="*/ 87380 h 144725"/>
                <a:gd name="connsiteX137" fmla="*/ 11508 w 207798"/>
                <a:gd name="connsiteY137" fmla="*/ 85479 h 144725"/>
                <a:gd name="connsiteX138" fmla="*/ 11806 w 207798"/>
                <a:gd name="connsiteY138" fmla="*/ 83460 h 144725"/>
                <a:gd name="connsiteX139" fmla="*/ 11728 w 207798"/>
                <a:gd name="connsiteY139" fmla="*/ 81559 h 144725"/>
                <a:gd name="connsiteX140" fmla="*/ 11704 w 207798"/>
                <a:gd name="connsiteY140" fmla="*/ 80706 h 144725"/>
                <a:gd name="connsiteX141" fmla="*/ 11376 w 207798"/>
                <a:gd name="connsiteY141" fmla="*/ 80440 h 144725"/>
                <a:gd name="connsiteX142" fmla="*/ 11086 w 207798"/>
                <a:gd name="connsiteY142" fmla="*/ 80730 h 144725"/>
                <a:gd name="connsiteX143" fmla="*/ 10671 w 207798"/>
                <a:gd name="connsiteY143" fmla="*/ 81090 h 144725"/>
                <a:gd name="connsiteX144" fmla="*/ 10264 w 207798"/>
                <a:gd name="connsiteY144" fmla="*/ 81160 h 144725"/>
                <a:gd name="connsiteX145" fmla="*/ 9021 w 207798"/>
                <a:gd name="connsiteY145" fmla="*/ 79776 h 144725"/>
                <a:gd name="connsiteX146" fmla="*/ 7448 w 207798"/>
                <a:gd name="connsiteY146" fmla="*/ 76951 h 144725"/>
                <a:gd name="connsiteX147" fmla="*/ 6384 w 207798"/>
                <a:gd name="connsiteY147" fmla="*/ 76005 h 144725"/>
                <a:gd name="connsiteX148" fmla="*/ 4311 w 207798"/>
                <a:gd name="connsiteY148" fmla="*/ 74706 h 144725"/>
                <a:gd name="connsiteX149" fmla="*/ 2558 w 207798"/>
                <a:gd name="connsiteY149" fmla="*/ 73611 h 144725"/>
                <a:gd name="connsiteX150" fmla="*/ 1306 w 207798"/>
                <a:gd name="connsiteY150" fmla="*/ 71248 h 144725"/>
                <a:gd name="connsiteX151" fmla="*/ 0 w 207798"/>
                <a:gd name="connsiteY151" fmla="*/ 69417 h 144725"/>
                <a:gd name="connsiteX152" fmla="*/ 861 w 207798"/>
                <a:gd name="connsiteY152" fmla="*/ 68651 h 144725"/>
                <a:gd name="connsiteX153" fmla="*/ 5844 w 207798"/>
                <a:gd name="connsiteY153" fmla="*/ 67571 h 144725"/>
                <a:gd name="connsiteX154" fmla="*/ 8168 w 207798"/>
                <a:gd name="connsiteY154" fmla="*/ 68627 h 144725"/>
                <a:gd name="connsiteX155" fmla="*/ 9208 w 207798"/>
                <a:gd name="connsiteY155" fmla="*/ 68244 h 144725"/>
                <a:gd name="connsiteX156" fmla="*/ 10218 w 207798"/>
                <a:gd name="connsiteY156" fmla="*/ 67391 h 144725"/>
                <a:gd name="connsiteX157" fmla="*/ 10781 w 207798"/>
                <a:gd name="connsiteY157" fmla="*/ 66703 h 144725"/>
                <a:gd name="connsiteX158" fmla="*/ 10882 w 207798"/>
                <a:gd name="connsiteY158" fmla="*/ 65975 h 144725"/>
                <a:gd name="connsiteX159" fmla="*/ 11383 w 207798"/>
                <a:gd name="connsiteY159" fmla="*/ 65067 h 144725"/>
                <a:gd name="connsiteX160" fmla="*/ 13065 w 207798"/>
                <a:gd name="connsiteY160" fmla="*/ 64637 h 144725"/>
                <a:gd name="connsiteX161" fmla="*/ 17524 w 207798"/>
                <a:gd name="connsiteY161" fmla="*/ 65193 h 144725"/>
                <a:gd name="connsiteX162" fmla="*/ 19316 w 207798"/>
                <a:gd name="connsiteY162" fmla="*/ 63917 h 144725"/>
                <a:gd name="connsiteX163" fmla="*/ 19981 w 207798"/>
                <a:gd name="connsiteY163" fmla="*/ 63229 h 144725"/>
                <a:gd name="connsiteX164" fmla="*/ 20388 w 207798"/>
                <a:gd name="connsiteY164" fmla="*/ 61696 h 144725"/>
                <a:gd name="connsiteX165" fmla="*/ 20857 w 207798"/>
                <a:gd name="connsiteY165" fmla="*/ 60459 h 144725"/>
                <a:gd name="connsiteX166" fmla="*/ 22453 w 207798"/>
                <a:gd name="connsiteY166" fmla="*/ 59802 h 144725"/>
                <a:gd name="connsiteX167" fmla="*/ 22430 w 207798"/>
                <a:gd name="connsiteY167" fmla="*/ 58676 h 144725"/>
                <a:gd name="connsiteX168" fmla="*/ 22187 w 207798"/>
                <a:gd name="connsiteY168" fmla="*/ 57455 h 144725"/>
                <a:gd name="connsiteX169" fmla="*/ 23111 w 207798"/>
                <a:gd name="connsiteY169" fmla="*/ 54709 h 144725"/>
                <a:gd name="connsiteX170" fmla="*/ 23674 w 207798"/>
                <a:gd name="connsiteY170" fmla="*/ 53583 h 144725"/>
                <a:gd name="connsiteX171" fmla="*/ 24581 w 207798"/>
                <a:gd name="connsiteY171" fmla="*/ 53176 h 144725"/>
                <a:gd name="connsiteX172" fmla="*/ 25669 w 207798"/>
                <a:gd name="connsiteY172" fmla="*/ 52307 h 144725"/>
                <a:gd name="connsiteX173" fmla="*/ 27562 w 207798"/>
                <a:gd name="connsiteY173" fmla="*/ 50508 h 144725"/>
                <a:gd name="connsiteX174" fmla="*/ 27124 w 207798"/>
                <a:gd name="connsiteY174" fmla="*/ 48943 h 144725"/>
                <a:gd name="connsiteX175" fmla="*/ 27499 w 207798"/>
                <a:gd name="connsiteY175" fmla="*/ 47778 h 144725"/>
                <a:gd name="connsiteX176" fmla="*/ 29471 w 207798"/>
                <a:gd name="connsiteY176" fmla="*/ 44946 h 144725"/>
                <a:gd name="connsiteX177" fmla="*/ 30973 w 207798"/>
                <a:gd name="connsiteY177" fmla="*/ 42207 h 144725"/>
                <a:gd name="connsiteX178" fmla="*/ 30949 w 207798"/>
                <a:gd name="connsiteY178" fmla="*/ 40830 h 144725"/>
                <a:gd name="connsiteX179" fmla="*/ 31169 w 207798"/>
                <a:gd name="connsiteY179" fmla="*/ 39633 h 144725"/>
                <a:gd name="connsiteX180" fmla="*/ 32498 w 207798"/>
                <a:gd name="connsiteY180" fmla="*/ 38319 h 144725"/>
                <a:gd name="connsiteX181" fmla="*/ 33891 w 207798"/>
                <a:gd name="connsiteY181" fmla="*/ 36606 h 144725"/>
                <a:gd name="connsiteX182" fmla="*/ 35730 w 207798"/>
                <a:gd name="connsiteY182" fmla="*/ 31239 h 144725"/>
                <a:gd name="connsiteX183" fmla="*/ 36395 w 207798"/>
                <a:gd name="connsiteY183" fmla="*/ 30339 h 144725"/>
                <a:gd name="connsiteX184" fmla="*/ 37600 w 207798"/>
                <a:gd name="connsiteY184" fmla="*/ 29314 h 144725"/>
                <a:gd name="connsiteX185" fmla="*/ 38499 w 207798"/>
                <a:gd name="connsiteY185" fmla="*/ 28297 h 144725"/>
                <a:gd name="connsiteX186" fmla="*/ 38593 w 207798"/>
                <a:gd name="connsiteY186" fmla="*/ 24761 h 144725"/>
                <a:gd name="connsiteX187" fmla="*/ 39438 w 207798"/>
                <a:gd name="connsiteY187" fmla="*/ 23736 h 144725"/>
                <a:gd name="connsiteX188" fmla="*/ 41058 w 207798"/>
                <a:gd name="connsiteY188" fmla="*/ 22586 h 144725"/>
                <a:gd name="connsiteX189" fmla="*/ 42669 w 207798"/>
                <a:gd name="connsiteY189" fmla="*/ 20740 h 144725"/>
                <a:gd name="connsiteX190" fmla="*/ 43976 w 207798"/>
                <a:gd name="connsiteY190" fmla="*/ 18549 h 144725"/>
                <a:gd name="connsiteX191" fmla="*/ 44985 w 207798"/>
                <a:gd name="connsiteY191" fmla="*/ 17524 h 144725"/>
                <a:gd name="connsiteX192" fmla="*/ 46323 w 207798"/>
                <a:gd name="connsiteY192" fmla="*/ 17251 h 144725"/>
                <a:gd name="connsiteX193" fmla="*/ 47770 w 207798"/>
                <a:gd name="connsiteY193" fmla="*/ 16390 h 144725"/>
                <a:gd name="connsiteX194" fmla="*/ 49390 w 207798"/>
                <a:gd name="connsiteY194" fmla="*/ 16069 h 144725"/>
                <a:gd name="connsiteX195" fmla="*/ 50962 w 207798"/>
                <a:gd name="connsiteY195" fmla="*/ 16492 h 144725"/>
                <a:gd name="connsiteX196" fmla="*/ 51955 w 207798"/>
                <a:gd name="connsiteY196" fmla="*/ 16273 h 144725"/>
                <a:gd name="connsiteX197" fmla="*/ 53466 w 207798"/>
                <a:gd name="connsiteY197" fmla="*/ 15209 h 144725"/>
                <a:gd name="connsiteX198" fmla="*/ 57307 w 207798"/>
                <a:gd name="connsiteY198" fmla="*/ 11172 h 144725"/>
                <a:gd name="connsiteX199" fmla="*/ 57847 w 207798"/>
                <a:gd name="connsiteY199" fmla="*/ 10366 h 144725"/>
                <a:gd name="connsiteX200" fmla="*/ 58645 w 207798"/>
                <a:gd name="connsiteY200" fmla="*/ 9811 h 144725"/>
                <a:gd name="connsiteX201" fmla="*/ 61759 w 207798"/>
                <a:gd name="connsiteY201" fmla="*/ 8426 h 144725"/>
                <a:gd name="connsiteX202" fmla="*/ 62548 w 207798"/>
                <a:gd name="connsiteY202" fmla="*/ 7033 h 144725"/>
                <a:gd name="connsiteX203" fmla="*/ 63620 w 207798"/>
                <a:gd name="connsiteY203" fmla="*/ 5781 h 144725"/>
                <a:gd name="connsiteX204" fmla="*/ 65005 w 207798"/>
                <a:gd name="connsiteY204" fmla="*/ 5875 h 144725"/>
                <a:gd name="connsiteX205" fmla="*/ 69527 w 207798"/>
                <a:gd name="connsiteY205" fmla="*/ 8973 h 144725"/>
                <a:gd name="connsiteX206" fmla="*/ 74362 w 207798"/>
                <a:gd name="connsiteY206" fmla="*/ 8778 h 144725"/>
                <a:gd name="connsiteX207" fmla="*/ 75246 w 207798"/>
                <a:gd name="connsiteY207" fmla="*/ 8895 h 144725"/>
                <a:gd name="connsiteX208" fmla="*/ 75535 w 207798"/>
                <a:gd name="connsiteY208" fmla="*/ 8958 h 144725"/>
                <a:gd name="connsiteX209" fmla="*/ 76130 w 207798"/>
                <a:gd name="connsiteY209" fmla="*/ 9208 h 144725"/>
                <a:gd name="connsiteX210" fmla="*/ 82561 w 207798"/>
                <a:gd name="connsiteY210" fmla="*/ 10741 h 144725"/>
                <a:gd name="connsiteX211" fmla="*/ 83554 w 207798"/>
                <a:gd name="connsiteY211" fmla="*/ 10569 h 144725"/>
                <a:gd name="connsiteX212" fmla="*/ 83828 w 207798"/>
                <a:gd name="connsiteY212" fmla="*/ 10452 h 144725"/>
                <a:gd name="connsiteX213" fmla="*/ 86418 w 207798"/>
                <a:gd name="connsiteY213" fmla="*/ 11712 h 144725"/>
                <a:gd name="connsiteX214" fmla="*/ 88710 w 207798"/>
                <a:gd name="connsiteY214" fmla="*/ 11547 h 144725"/>
                <a:gd name="connsiteX215" fmla="*/ 90885 w 207798"/>
                <a:gd name="connsiteY215" fmla="*/ 10671 h 144725"/>
                <a:gd name="connsiteX216" fmla="*/ 93146 w 207798"/>
                <a:gd name="connsiteY216" fmla="*/ 10374 h 144725"/>
                <a:gd name="connsiteX217" fmla="*/ 95227 w 207798"/>
                <a:gd name="connsiteY217" fmla="*/ 10898 h 144725"/>
                <a:gd name="connsiteX218" fmla="*/ 96807 w 207798"/>
                <a:gd name="connsiteY218" fmla="*/ 12674 h 144725"/>
                <a:gd name="connsiteX219" fmla="*/ 100915 w 207798"/>
                <a:gd name="connsiteY219" fmla="*/ 16445 h 144725"/>
                <a:gd name="connsiteX220" fmla="*/ 102135 w 207798"/>
                <a:gd name="connsiteY220" fmla="*/ 17853 h 144725"/>
                <a:gd name="connsiteX221" fmla="*/ 104013 w 207798"/>
                <a:gd name="connsiteY221" fmla="*/ 17642 h 144725"/>
                <a:gd name="connsiteX222" fmla="*/ 106094 w 207798"/>
                <a:gd name="connsiteY222" fmla="*/ 16938 h 144725"/>
                <a:gd name="connsiteX223" fmla="*/ 108198 w 207798"/>
                <a:gd name="connsiteY223" fmla="*/ 14426 h 144725"/>
                <a:gd name="connsiteX224" fmla="*/ 114668 w 207798"/>
                <a:gd name="connsiteY224" fmla="*/ 11563 h 144725"/>
                <a:gd name="connsiteX225" fmla="*/ 119605 w 207798"/>
                <a:gd name="connsiteY225" fmla="*/ 10851 h 144725"/>
                <a:gd name="connsiteX226" fmla="*/ 124424 w 207798"/>
                <a:gd name="connsiteY226" fmla="*/ 9701 h 144725"/>
                <a:gd name="connsiteX227" fmla="*/ 130002 w 207798"/>
                <a:gd name="connsiteY227" fmla="*/ 8887 h 144725"/>
                <a:gd name="connsiteX228" fmla="*/ 131614 w 207798"/>
                <a:gd name="connsiteY228" fmla="*/ 6540 h 144725"/>
                <a:gd name="connsiteX229" fmla="*/ 132506 w 207798"/>
                <a:gd name="connsiteY229" fmla="*/ 4936 h 144725"/>
                <a:gd name="connsiteX230" fmla="*/ 133139 w 207798"/>
                <a:gd name="connsiteY230" fmla="*/ 1963 h 144725"/>
                <a:gd name="connsiteX231" fmla="*/ 136144 w 207798"/>
                <a:gd name="connsiteY231" fmla="*/ 1103 h 144725"/>
                <a:gd name="connsiteX232" fmla="*/ 138999 w 207798"/>
                <a:gd name="connsiteY232" fmla="*/ 493 h 144725"/>
                <a:gd name="connsiteX233" fmla="*/ 140016 w 207798"/>
                <a:gd name="connsiteY233" fmla="*/ 117 h 144725"/>
                <a:gd name="connsiteX234" fmla="*/ 142097 w 207798"/>
                <a:gd name="connsiteY234" fmla="*/ 0 h 144725"/>
                <a:gd name="connsiteX235" fmla="*/ 143716 w 207798"/>
                <a:gd name="connsiteY235" fmla="*/ 250 h 144725"/>
                <a:gd name="connsiteX236" fmla="*/ 146212 w 207798"/>
                <a:gd name="connsiteY236" fmla="*/ 1721 h 144725"/>
                <a:gd name="connsiteX237" fmla="*/ 147965 w 207798"/>
                <a:gd name="connsiteY237" fmla="*/ 3560 h 144725"/>
                <a:gd name="connsiteX238" fmla="*/ 148653 w 207798"/>
                <a:gd name="connsiteY238" fmla="*/ 5023 h 144725"/>
                <a:gd name="connsiteX239" fmla="*/ 150147 w 207798"/>
                <a:gd name="connsiteY239" fmla="*/ 7088 h 144725"/>
                <a:gd name="connsiteX240" fmla="*/ 151720 w 207798"/>
                <a:gd name="connsiteY240" fmla="*/ 9975 h 144725"/>
                <a:gd name="connsiteX241" fmla="*/ 153457 w 207798"/>
                <a:gd name="connsiteY241" fmla="*/ 13816 h 144725"/>
                <a:gd name="connsiteX242" fmla="*/ 153832 w 207798"/>
                <a:gd name="connsiteY242" fmla="*/ 15749 h 144725"/>
                <a:gd name="connsiteX243" fmla="*/ 154489 w 207798"/>
                <a:gd name="connsiteY243" fmla="*/ 17845 h 144725"/>
                <a:gd name="connsiteX244" fmla="*/ 155781 w 207798"/>
                <a:gd name="connsiteY244" fmla="*/ 20388 h 144725"/>
                <a:gd name="connsiteX245" fmla="*/ 158245 w 207798"/>
                <a:gd name="connsiteY245" fmla="*/ 23204 h 144725"/>
                <a:gd name="connsiteX246" fmla="*/ 158589 w 207798"/>
                <a:gd name="connsiteY246" fmla="*/ 23728 h 144725"/>
                <a:gd name="connsiteX247" fmla="*/ 159708 w 207798"/>
                <a:gd name="connsiteY247" fmla="*/ 25708 h 144725"/>
                <a:gd name="connsiteX248" fmla="*/ 161867 w 207798"/>
                <a:gd name="connsiteY248" fmla="*/ 30081 h 144725"/>
                <a:gd name="connsiteX249" fmla="*/ 163674 w 207798"/>
                <a:gd name="connsiteY249" fmla="*/ 31826 h 144725"/>
                <a:gd name="connsiteX250" fmla="*/ 165247 w 207798"/>
                <a:gd name="connsiteY250" fmla="*/ 33727 h 144725"/>
                <a:gd name="connsiteX251" fmla="*/ 166005 w 207798"/>
                <a:gd name="connsiteY251" fmla="*/ 35636 h 144725"/>
                <a:gd name="connsiteX252" fmla="*/ 167132 w 207798"/>
                <a:gd name="connsiteY252" fmla="*/ 37365 h 144725"/>
                <a:gd name="connsiteX253" fmla="*/ 169777 w 207798"/>
                <a:gd name="connsiteY253" fmla="*/ 39657 h 144725"/>
                <a:gd name="connsiteX254" fmla="*/ 171920 w 207798"/>
                <a:gd name="connsiteY254" fmla="*/ 41738 h 144725"/>
                <a:gd name="connsiteX255" fmla="*/ 173634 w 207798"/>
                <a:gd name="connsiteY255" fmla="*/ 47707 h 144725"/>
                <a:gd name="connsiteX256" fmla="*/ 174831 w 207798"/>
                <a:gd name="connsiteY256" fmla="*/ 50445 h 144725"/>
                <a:gd name="connsiteX257" fmla="*/ 175597 w 207798"/>
                <a:gd name="connsiteY257" fmla="*/ 52534 h 144725"/>
                <a:gd name="connsiteX258" fmla="*/ 175229 w 207798"/>
                <a:gd name="connsiteY258" fmla="*/ 56759 h 144725"/>
                <a:gd name="connsiteX259" fmla="*/ 175707 w 207798"/>
                <a:gd name="connsiteY259" fmla="*/ 58566 h 144725"/>
                <a:gd name="connsiteX260" fmla="*/ 174729 w 207798"/>
                <a:gd name="connsiteY260" fmla="*/ 61860 h 144725"/>
                <a:gd name="connsiteX261" fmla="*/ 172961 w 207798"/>
                <a:gd name="connsiteY261" fmla="*/ 68463 h 144725"/>
                <a:gd name="connsiteX262" fmla="*/ 172530 w 207798"/>
                <a:gd name="connsiteY262" fmla="*/ 73705 h 144725"/>
                <a:gd name="connsiteX263" fmla="*/ 172836 w 207798"/>
                <a:gd name="connsiteY263" fmla="*/ 76521 h 144725"/>
                <a:gd name="connsiteX264" fmla="*/ 172875 w 207798"/>
                <a:gd name="connsiteY264" fmla="*/ 78328 h 144725"/>
                <a:gd name="connsiteX265" fmla="*/ 173305 w 207798"/>
                <a:gd name="connsiteY265" fmla="*/ 79478 h 144725"/>
                <a:gd name="connsiteX266" fmla="*/ 173774 w 207798"/>
                <a:gd name="connsiteY266" fmla="*/ 81856 h 144725"/>
                <a:gd name="connsiteX267" fmla="*/ 173845 w 207798"/>
                <a:gd name="connsiteY267" fmla="*/ 83922 h 144725"/>
                <a:gd name="connsiteX268" fmla="*/ 173211 w 207798"/>
                <a:gd name="connsiteY268" fmla="*/ 84509 h 144725"/>
                <a:gd name="connsiteX269" fmla="*/ 172327 w 207798"/>
                <a:gd name="connsiteY269" fmla="*/ 85002 h 144725"/>
                <a:gd name="connsiteX270" fmla="*/ 171983 w 207798"/>
                <a:gd name="connsiteY270" fmla="*/ 85432 h 144725"/>
                <a:gd name="connsiteX271" fmla="*/ 172796 w 207798"/>
                <a:gd name="connsiteY271" fmla="*/ 86363 h 144725"/>
                <a:gd name="connsiteX272" fmla="*/ 173907 w 207798"/>
                <a:gd name="connsiteY272" fmla="*/ 88092 h 14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</a:cxnLst>
              <a:rect l="l" t="t" r="r" b="b"/>
              <a:pathLst>
                <a:path w="207798" h="144725">
                  <a:moveTo>
                    <a:pt x="175003" y="90071"/>
                  </a:moveTo>
                  <a:lnTo>
                    <a:pt x="177318" y="93286"/>
                  </a:lnTo>
                  <a:lnTo>
                    <a:pt x="180252" y="95000"/>
                  </a:lnTo>
                  <a:lnTo>
                    <a:pt x="187043" y="96807"/>
                  </a:lnTo>
                  <a:lnTo>
                    <a:pt x="187653" y="96588"/>
                  </a:lnTo>
                  <a:lnTo>
                    <a:pt x="187716" y="96252"/>
                  </a:lnTo>
                  <a:lnTo>
                    <a:pt x="187246" y="95782"/>
                  </a:lnTo>
                  <a:lnTo>
                    <a:pt x="187176" y="95188"/>
                  </a:lnTo>
                  <a:lnTo>
                    <a:pt x="187505" y="94452"/>
                  </a:lnTo>
                  <a:lnTo>
                    <a:pt x="188443" y="94413"/>
                  </a:lnTo>
                  <a:lnTo>
                    <a:pt x="189977" y="95070"/>
                  </a:lnTo>
                  <a:lnTo>
                    <a:pt x="192903" y="94116"/>
                  </a:lnTo>
                  <a:lnTo>
                    <a:pt x="197206" y="91550"/>
                  </a:lnTo>
                  <a:lnTo>
                    <a:pt x="201164" y="91033"/>
                  </a:lnTo>
                  <a:lnTo>
                    <a:pt x="204763" y="92551"/>
                  </a:lnTo>
                  <a:lnTo>
                    <a:pt x="206609" y="94319"/>
                  </a:lnTo>
                  <a:lnTo>
                    <a:pt x="207799" y="96001"/>
                  </a:lnTo>
                  <a:lnTo>
                    <a:pt x="207423" y="98074"/>
                  </a:lnTo>
                  <a:lnTo>
                    <a:pt x="207196" y="99365"/>
                  </a:lnTo>
                  <a:lnTo>
                    <a:pt x="206249" y="104693"/>
                  </a:lnTo>
                  <a:lnTo>
                    <a:pt x="205592" y="106680"/>
                  </a:lnTo>
                  <a:lnTo>
                    <a:pt x="204536" y="108902"/>
                  </a:lnTo>
                  <a:lnTo>
                    <a:pt x="193356" y="111554"/>
                  </a:lnTo>
                  <a:lnTo>
                    <a:pt x="194076" y="110279"/>
                  </a:lnTo>
                  <a:lnTo>
                    <a:pt x="193818" y="108049"/>
                  </a:lnTo>
                  <a:lnTo>
                    <a:pt x="193349" y="106360"/>
                  </a:lnTo>
                  <a:lnTo>
                    <a:pt x="194389" y="104842"/>
                  </a:lnTo>
                  <a:lnTo>
                    <a:pt x="191878" y="104286"/>
                  </a:lnTo>
                  <a:lnTo>
                    <a:pt x="190775" y="105123"/>
                  </a:lnTo>
                  <a:lnTo>
                    <a:pt x="189914" y="106579"/>
                  </a:lnTo>
                  <a:lnTo>
                    <a:pt x="190673" y="109935"/>
                  </a:lnTo>
                  <a:lnTo>
                    <a:pt x="189452" y="111789"/>
                  </a:lnTo>
                  <a:lnTo>
                    <a:pt x="188983" y="112822"/>
                  </a:lnTo>
                  <a:lnTo>
                    <a:pt x="188928" y="115270"/>
                  </a:lnTo>
                  <a:lnTo>
                    <a:pt x="188201" y="116319"/>
                  </a:lnTo>
                  <a:lnTo>
                    <a:pt x="188060" y="117477"/>
                  </a:lnTo>
                  <a:lnTo>
                    <a:pt x="189843" y="117179"/>
                  </a:lnTo>
                  <a:lnTo>
                    <a:pt x="189038" y="119284"/>
                  </a:lnTo>
                  <a:lnTo>
                    <a:pt x="185690" y="123321"/>
                  </a:lnTo>
                  <a:lnTo>
                    <a:pt x="184516" y="125730"/>
                  </a:lnTo>
                  <a:lnTo>
                    <a:pt x="184805" y="135236"/>
                  </a:lnTo>
                  <a:lnTo>
                    <a:pt x="183311" y="140900"/>
                  </a:lnTo>
                  <a:lnTo>
                    <a:pt x="183194" y="142566"/>
                  </a:lnTo>
                  <a:lnTo>
                    <a:pt x="179642" y="142621"/>
                  </a:lnTo>
                  <a:lnTo>
                    <a:pt x="178578" y="142488"/>
                  </a:lnTo>
                  <a:lnTo>
                    <a:pt x="175214" y="141643"/>
                  </a:lnTo>
                  <a:lnTo>
                    <a:pt x="171435" y="140141"/>
                  </a:lnTo>
                  <a:lnTo>
                    <a:pt x="169221" y="137215"/>
                  </a:lnTo>
                  <a:lnTo>
                    <a:pt x="167805" y="135126"/>
                  </a:lnTo>
                  <a:lnTo>
                    <a:pt x="164597" y="136073"/>
                  </a:lnTo>
                  <a:lnTo>
                    <a:pt x="163995" y="135823"/>
                  </a:lnTo>
                  <a:lnTo>
                    <a:pt x="163111" y="134813"/>
                  </a:lnTo>
                  <a:lnTo>
                    <a:pt x="160701" y="134133"/>
                  </a:lnTo>
                  <a:lnTo>
                    <a:pt x="157721" y="134117"/>
                  </a:lnTo>
                  <a:lnTo>
                    <a:pt x="151031" y="130291"/>
                  </a:lnTo>
                  <a:lnTo>
                    <a:pt x="150296" y="129650"/>
                  </a:lnTo>
                  <a:lnTo>
                    <a:pt x="145039" y="130291"/>
                  </a:lnTo>
                  <a:lnTo>
                    <a:pt x="137168" y="132185"/>
                  </a:lnTo>
                  <a:lnTo>
                    <a:pt x="131168" y="134524"/>
                  </a:lnTo>
                  <a:lnTo>
                    <a:pt x="124964" y="138678"/>
                  </a:lnTo>
                  <a:lnTo>
                    <a:pt x="122453" y="141823"/>
                  </a:lnTo>
                  <a:lnTo>
                    <a:pt x="119534" y="143489"/>
                  </a:lnTo>
                  <a:lnTo>
                    <a:pt x="115388" y="144726"/>
                  </a:lnTo>
                  <a:lnTo>
                    <a:pt x="107979" y="144264"/>
                  </a:lnTo>
                  <a:lnTo>
                    <a:pt x="100257" y="142684"/>
                  </a:lnTo>
                  <a:lnTo>
                    <a:pt x="91973" y="140986"/>
                  </a:lnTo>
                  <a:lnTo>
                    <a:pt x="87490" y="141925"/>
                  </a:lnTo>
                  <a:lnTo>
                    <a:pt x="81434" y="141221"/>
                  </a:lnTo>
                  <a:lnTo>
                    <a:pt x="72297" y="139195"/>
                  </a:lnTo>
                  <a:lnTo>
                    <a:pt x="65490" y="138576"/>
                  </a:lnTo>
                  <a:lnTo>
                    <a:pt x="58777" y="139773"/>
                  </a:lnTo>
                  <a:lnTo>
                    <a:pt x="57651" y="138858"/>
                  </a:lnTo>
                  <a:lnTo>
                    <a:pt x="57408" y="137810"/>
                  </a:lnTo>
                  <a:lnTo>
                    <a:pt x="57667" y="136331"/>
                  </a:lnTo>
                  <a:lnTo>
                    <a:pt x="58613" y="135134"/>
                  </a:lnTo>
                  <a:lnTo>
                    <a:pt x="60241" y="134227"/>
                  </a:lnTo>
                  <a:lnTo>
                    <a:pt x="61093" y="133304"/>
                  </a:lnTo>
                  <a:lnTo>
                    <a:pt x="61187" y="132372"/>
                  </a:lnTo>
                  <a:lnTo>
                    <a:pt x="59364" y="130870"/>
                  </a:lnTo>
                  <a:lnTo>
                    <a:pt x="55625" y="128797"/>
                  </a:lnTo>
                  <a:lnTo>
                    <a:pt x="54084" y="127499"/>
                  </a:lnTo>
                  <a:lnTo>
                    <a:pt x="53708" y="127178"/>
                  </a:lnTo>
                  <a:lnTo>
                    <a:pt x="53607" y="126012"/>
                  </a:lnTo>
                  <a:lnTo>
                    <a:pt x="52832" y="125097"/>
                  </a:lnTo>
                  <a:lnTo>
                    <a:pt x="51377" y="124424"/>
                  </a:lnTo>
                  <a:lnTo>
                    <a:pt x="50258" y="123211"/>
                  </a:lnTo>
                  <a:lnTo>
                    <a:pt x="49460" y="121451"/>
                  </a:lnTo>
                  <a:lnTo>
                    <a:pt x="49632" y="119792"/>
                  </a:lnTo>
                  <a:lnTo>
                    <a:pt x="50766" y="118235"/>
                  </a:lnTo>
                  <a:lnTo>
                    <a:pt x="52222" y="117555"/>
                  </a:lnTo>
                  <a:lnTo>
                    <a:pt x="53990" y="117766"/>
                  </a:lnTo>
                  <a:lnTo>
                    <a:pt x="54725" y="117320"/>
                  </a:lnTo>
                  <a:lnTo>
                    <a:pt x="54428" y="116233"/>
                  </a:lnTo>
                  <a:lnTo>
                    <a:pt x="52699" y="114832"/>
                  </a:lnTo>
                  <a:lnTo>
                    <a:pt x="49530" y="113135"/>
                  </a:lnTo>
                  <a:lnTo>
                    <a:pt x="46307" y="114058"/>
                  </a:lnTo>
                  <a:lnTo>
                    <a:pt x="43014" y="117610"/>
                  </a:lnTo>
                  <a:lnTo>
                    <a:pt x="40651" y="118181"/>
                  </a:lnTo>
                  <a:lnTo>
                    <a:pt x="39195" y="115795"/>
                  </a:lnTo>
                  <a:lnTo>
                    <a:pt x="36614" y="114363"/>
                  </a:lnTo>
                  <a:lnTo>
                    <a:pt x="32898" y="113917"/>
                  </a:lnTo>
                  <a:lnTo>
                    <a:pt x="30613" y="113002"/>
                  </a:lnTo>
                  <a:lnTo>
                    <a:pt x="29760" y="111617"/>
                  </a:lnTo>
                  <a:lnTo>
                    <a:pt x="28133" y="110553"/>
                  </a:lnTo>
                  <a:lnTo>
                    <a:pt x="24550" y="109419"/>
                  </a:lnTo>
                  <a:lnTo>
                    <a:pt x="24503" y="108339"/>
                  </a:lnTo>
                  <a:lnTo>
                    <a:pt x="25082" y="108081"/>
                  </a:lnTo>
                  <a:lnTo>
                    <a:pt x="26357" y="107979"/>
                  </a:lnTo>
                  <a:lnTo>
                    <a:pt x="28063" y="107752"/>
                  </a:lnTo>
                  <a:lnTo>
                    <a:pt x="28337" y="107134"/>
                  </a:lnTo>
                  <a:lnTo>
                    <a:pt x="28352" y="106571"/>
                  </a:lnTo>
                  <a:lnTo>
                    <a:pt x="27007" y="105859"/>
                  </a:lnTo>
                  <a:lnTo>
                    <a:pt x="25653" y="105374"/>
                  </a:lnTo>
                  <a:lnTo>
                    <a:pt x="24941" y="104889"/>
                  </a:lnTo>
                  <a:lnTo>
                    <a:pt x="24487" y="104349"/>
                  </a:lnTo>
                  <a:lnTo>
                    <a:pt x="24394" y="103786"/>
                  </a:lnTo>
                  <a:lnTo>
                    <a:pt x="24793" y="103402"/>
                  </a:lnTo>
                  <a:lnTo>
                    <a:pt x="25340" y="103379"/>
                  </a:lnTo>
                  <a:lnTo>
                    <a:pt x="25880" y="103042"/>
                  </a:lnTo>
                  <a:lnTo>
                    <a:pt x="26185" y="101736"/>
                  </a:lnTo>
                  <a:lnTo>
                    <a:pt x="26921" y="100656"/>
                  </a:lnTo>
                  <a:lnTo>
                    <a:pt x="27445" y="100281"/>
                  </a:lnTo>
                  <a:lnTo>
                    <a:pt x="27414" y="99483"/>
                  </a:lnTo>
                  <a:lnTo>
                    <a:pt x="26866" y="98740"/>
                  </a:lnTo>
                  <a:lnTo>
                    <a:pt x="26123" y="98098"/>
                  </a:lnTo>
                  <a:lnTo>
                    <a:pt x="25027" y="97707"/>
                  </a:lnTo>
                  <a:lnTo>
                    <a:pt x="21616" y="96580"/>
                  </a:lnTo>
                  <a:lnTo>
                    <a:pt x="19895" y="95016"/>
                  </a:lnTo>
                  <a:lnTo>
                    <a:pt x="18839" y="94953"/>
                  </a:lnTo>
                  <a:lnTo>
                    <a:pt x="17172" y="94085"/>
                  </a:lnTo>
                  <a:lnTo>
                    <a:pt x="15373" y="92723"/>
                  </a:lnTo>
                  <a:lnTo>
                    <a:pt x="13808" y="90783"/>
                  </a:lnTo>
                  <a:lnTo>
                    <a:pt x="12127" y="89524"/>
                  </a:lnTo>
                  <a:lnTo>
                    <a:pt x="11688" y="89007"/>
                  </a:lnTo>
                  <a:lnTo>
                    <a:pt x="11649" y="88522"/>
                  </a:lnTo>
                  <a:lnTo>
                    <a:pt x="11962" y="87974"/>
                  </a:lnTo>
                  <a:lnTo>
                    <a:pt x="11947" y="87380"/>
                  </a:lnTo>
                  <a:lnTo>
                    <a:pt x="11508" y="85479"/>
                  </a:lnTo>
                  <a:lnTo>
                    <a:pt x="11806" y="83460"/>
                  </a:lnTo>
                  <a:lnTo>
                    <a:pt x="11728" y="81559"/>
                  </a:lnTo>
                  <a:lnTo>
                    <a:pt x="11704" y="80706"/>
                  </a:lnTo>
                  <a:lnTo>
                    <a:pt x="11376" y="80440"/>
                  </a:lnTo>
                  <a:lnTo>
                    <a:pt x="11086" y="80730"/>
                  </a:lnTo>
                  <a:lnTo>
                    <a:pt x="10671" y="81090"/>
                  </a:lnTo>
                  <a:lnTo>
                    <a:pt x="10264" y="81160"/>
                  </a:lnTo>
                  <a:lnTo>
                    <a:pt x="9021" y="79776"/>
                  </a:lnTo>
                  <a:lnTo>
                    <a:pt x="7448" y="76951"/>
                  </a:lnTo>
                  <a:lnTo>
                    <a:pt x="6384" y="76005"/>
                  </a:lnTo>
                  <a:lnTo>
                    <a:pt x="4311" y="74706"/>
                  </a:lnTo>
                  <a:lnTo>
                    <a:pt x="2558" y="73611"/>
                  </a:lnTo>
                  <a:lnTo>
                    <a:pt x="1306" y="71248"/>
                  </a:lnTo>
                  <a:lnTo>
                    <a:pt x="0" y="69417"/>
                  </a:lnTo>
                  <a:lnTo>
                    <a:pt x="861" y="68651"/>
                  </a:lnTo>
                  <a:lnTo>
                    <a:pt x="5844" y="67571"/>
                  </a:lnTo>
                  <a:lnTo>
                    <a:pt x="8168" y="68627"/>
                  </a:lnTo>
                  <a:lnTo>
                    <a:pt x="9208" y="68244"/>
                  </a:lnTo>
                  <a:lnTo>
                    <a:pt x="10218" y="67391"/>
                  </a:lnTo>
                  <a:lnTo>
                    <a:pt x="10781" y="66703"/>
                  </a:lnTo>
                  <a:lnTo>
                    <a:pt x="10882" y="65975"/>
                  </a:lnTo>
                  <a:lnTo>
                    <a:pt x="11383" y="65067"/>
                  </a:lnTo>
                  <a:lnTo>
                    <a:pt x="13065" y="64637"/>
                  </a:lnTo>
                  <a:lnTo>
                    <a:pt x="17524" y="65193"/>
                  </a:lnTo>
                  <a:lnTo>
                    <a:pt x="19316" y="63917"/>
                  </a:lnTo>
                  <a:lnTo>
                    <a:pt x="19981" y="63229"/>
                  </a:lnTo>
                  <a:lnTo>
                    <a:pt x="20388" y="61696"/>
                  </a:lnTo>
                  <a:lnTo>
                    <a:pt x="20857" y="60459"/>
                  </a:lnTo>
                  <a:lnTo>
                    <a:pt x="22453" y="59802"/>
                  </a:lnTo>
                  <a:lnTo>
                    <a:pt x="22430" y="58676"/>
                  </a:lnTo>
                  <a:lnTo>
                    <a:pt x="22187" y="57455"/>
                  </a:lnTo>
                  <a:lnTo>
                    <a:pt x="23111" y="54709"/>
                  </a:lnTo>
                  <a:lnTo>
                    <a:pt x="23674" y="53583"/>
                  </a:lnTo>
                  <a:lnTo>
                    <a:pt x="24581" y="53176"/>
                  </a:lnTo>
                  <a:lnTo>
                    <a:pt x="25669" y="52307"/>
                  </a:lnTo>
                  <a:lnTo>
                    <a:pt x="27562" y="50508"/>
                  </a:lnTo>
                  <a:lnTo>
                    <a:pt x="27124" y="48943"/>
                  </a:lnTo>
                  <a:lnTo>
                    <a:pt x="27499" y="47778"/>
                  </a:lnTo>
                  <a:lnTo>
                    <a:pt x="29471" y="44946"/>
                  </a:lnTo>
                  <a:lnTo>
                    <a:pt x="30973" y="42207"/>
                  </a:lnTo>
                  <a:lnTo>
                    <a:pt x="30949" y="40830"/>
                  </a:lnTo>
                  <a:lnTo>
                    <a:pt x="31169" y="39633"/>
                  </a:lnTo>
                  <a:lnTo>
                    <a:pt x="32498" y="38319"/>
                  </a:lnTo>
                  <a:lnTo>
                    <a:pt x="33891" y="36606"/>
                  </a:lnTo>
                  <a:lnTo>
                    <a:pt x="35730" y="31239"/>
                  </a:lnTo>
                  <a:lnTo>
                    <a:pt x="36395" y="30339"/>
                  </a:lnTo>
                  <a:lnTo>
                    <a:pt x="37600" y="29314"/>
                  </a:lnTo>
                  <a:lnTo>
                    <a:pt x="38499" y="28297"/>
                  </a:lnTo>
                  <a:lnTo>
                    <a:pt x="38593" y="24761"/>
                  </a:lnTo>
                  <a:lnTo>
                    <a:pt x="39438" y="23736"/>
                  </a:lnTo>
                  <a:lnTo>
                    <a:pt x="41058" y="22586"/>
                  </a:lnTo>
                  <a:lnTo>
                    <a:pt x="42669" y="20740"/>
                  </a:lnTo>
                  <a:lnTo>
                    <a:pt x="43976" y="18549"/>
                  </a:lnTo>
                  <a:lnTo>
                    <a:pt x="44985" y="17524"/>
                  </a:lnTo>
                  <a:lnTo>
                    <a:pt x="46323" y="17251"/>
                  </a:lnTo>
                  <a:lnTo>
                    <a:pt x="47770" y="16390"/>
                  </a:lnTo>
                  <a:lnTo>
                    <a:pt x="49390" y="16069"/>
                  </a:lnTo>
                  <a:lnTo>
                    <a:pt x="50962" y="16492"/>
                  </a:lnTo>
                  <a:lnTo>
                    <a:pt x="51955" y="16273"/>
                  </a:lnTo>
                  <a:lnTo>
                    <a:pt x="53466" y="15209"/>
                  </a:lnTo>
                  <a:lnTo>
                    <a:pt x="57307" y="11172"/>
                  </a:lnTo>
                  <a:lnTo>
                    <a:pt x="57847" y="10366"/>
                  </a:lnTo>
                  <a:lnTo>
                    <a:pt x="58645" y="9811"/>
                  </a:lnTo>
                  <a:lnTo>
                    <a:pt x="61759" y="8426"/>
                  </a:lnTo>
                  <a:lnTo>
                    <a:pt x="62548" y="7033"/>
                  </a:lnTo>
                  <a:lnTo>
                    <a:pt x="63620" y="5781"/>
                  </a:lnTo>
                  <a:lnTo>
                    <a:pt x="65005" y="5875"/>
                  </a:lnTo>
                  <a:lnTo>
                    <a:pt x="69527" y="8973"/>
                  </a:lnTo>
                  <a:lnTo>
                    <a:pt x="74362" y="8778"/>
                  </a:lnTo>
                  <a:lnTo>
                    <a:pt x="75246" y="8895"/>
                  </a:lnTo>
                  <a:lnTo>
                    <a:pt x="75535" y="8958"/>
                  </a:lnTo>
                  <a:lnTo>
                    <a:pt x="76130" y="9208"/>
                  </a:lnTo>
                  <a:lnTo>
                    <a:pt x="82561" y="10741"/>
                  </a:lnTo>
                  <a:lnTo>
                    <a:pt x="83554" y="10569"/>
                  </a:lnTo>
                  <a:lnTo>
                    <a:pt x="83828" y="10452"/>
                  </a:lnTo>
                  <a:lnTo>
                    <a:pt x="86418" y="11712"/>
                  </a:lnTo>
                  <a:lnTo>
                    <a:pt x="88710" y="11547"/>
                  </a:lnTo>
                  <a:lnTo>
                    <a:pt x="90885" y="10671"/>
                  </a:lnTo>
                  <a:lnTo>
                    <a:pt x="93146" y="10374"/>
                  </a:lnTo>
                  <a:lnTo>
                    <a:pt x="95227" y="10898"/>
                  </a:lnTo>
                  <a:lnTo>
                    <a:pt x="96807" y="12674"/>
                  </a:lnTo>
                  <a:lnTo>
                    <a:pt x="100915" y="16445"/>
                  </a:lnTo>
                  <a:lnTo>
                    <a:pt x="102135" y="17853"/>
                  </a:lnTo>
                  <a:lnTo>
                    <a:pt x="104013" y="17642"/>
                  </a:lnTo>
                  <a:lnTo>
                    <a:pt x="106094" y="16938"/>
                  </a:lnTo>
                  <a:lnTo>
                    <a:pt x="108198" y="14426"/>
                  </a:lnTo>
                  <a:lnTo>
                    <a:pt x="114668" y="11563"/>
                  </a:lnTo>
                  <a:lnTo>
                    <a:pt x="119605" y="10851"/>
                  </a:lnTo>
                  <a:lnTo>
                    <a:pt x="124424" y="9701"/>
                  </a:lnTo>
                  <a:lnTo>
                    <a:pt x="130002" y="8887"/>
                  </a:lnTo>
                  <a:lnTo>
                    <a:pt x="131614" y="6540"/>
                  </a:lnTo>
                  <a:lnTo>
                    <a:pt x="132506" y="4936"/>
                  </a:lnTo>
                  <a:lnTo>
                    <a:pt x="133139" y="1963"/>
                  </a:lnTo>
                  <a:lnTo>
                    <a:pt x="136144" y="1103"/>
                  </a:lnTo>
                  <a:lnTo>
                    <a:pt x="138999" y="493"/>
                  </a:lnTo>
                  <a:lnTo>
                    <a:pt x="140016" y="117"/>
                  </a:lnTo>
                  <a:lnTo>
                    <a:pt x="142097" y="0"/>
                  </a:lnTo>
                  <a:lnTo>
                    <a:pt x="143716" y="250"/>
                  </a:lnTo>
                  <a:lnTo>
                    <a:pt x="146212" y="1721"/>
                  </a:lnTo>
                  <a:lnTo>
                    <a:pt x="147965" y="3560"/>
                  </a:lnTo>
                  <a:lnTo>
                    <a:pt x="148653" y="5023"/>
                  </a:lnTo>
                  <a:lnTo>
                    <a:pt x="150147" y="7088"/>
                  </a:lnTo>
                  <a:lnTo>
                    <a:pt x="151720" y="9975"/>
                  </a:lnTo>
                  <a:lnTo>
                    <a:pt x="153457" y="13816"/>
                  </a:lnTo>
                  <a:lnTo>
                    <a:pt x="153832" y="15749"/>
                  </a:lnTo>
                  <a:lnTo>
                    <a:pt x="154489" y="17845"/>
                  </a:lnTo>
                  <a:lnTo>
                    <a:pt x="155781" y="20388"/>
                  </a:lnTo>
                  <a:lnTo>
                    <a:pt x="158245" y="23204"/>
                  </a:lnTo>
                  <a:lnTo>
                    <a:pt x="158589" y="23728"/>
                  </a:lnTo>
                  <a:lnTo>
                    <a:pt x="159708" y="25708"/>
                  </a:lnTo>
                  <a:lnTo>
                    <a:pt x="161867" y="30081"/>
                  </a:lnTo>
                  <a:lnTo>
                    <a:pt x="163674" y="31826"/>
                  </a:lnTo>
                  <a:lnTo>
                    <a:pt x="165247" y="33727"/>
                  </a:lnTo>
                  <a:lnTo>
                    <a:pt x="166005" y="35636"/>
                  </a:lnTo>
                  <a:lnTo>
                    <a:pt x="167132" y="37365"/>
                  </a:lnTo>
                  <a:lnTo>
                    <a:pt x="169777" y="39657"/>
                  </a:lnTo>
                  <a:lnTo>
                    <a:pt x="171920" y="41738"/>
                  </a:lnTo>
                  <a:lnTo>
                    <a:pt x="173634" y="47707"/>
                  </a:lnTo>
                  <a:lnTo>
                    <a:pt x="174831" y="50445"/>
                  </a:lnTo>
                  <a:lnTo>
                    <a:pt x="175597" y="52534"/>
                  </a:lnTo>
                  <a:lnTo>
                    <a:pt x="175229" y="56759"/>
                  </a:lnTo>
                  <a:lnTo>
                    <a:pt x="175707" y="58566"/>
                  </a:lnTo>
                  <a:lnTo>
                    <a:pt x="174729" y="61860"/>
                  </a:lnTo>
                  <a:lnTo>
                    <a:pt x="172961" y="68463"/>
                  </a:lnTo>
                  <a:lnTo>
                    <a:pt x="172530" y="73705"/>
                  </a:lnTo>
                  <a:lnTo>
                    <a:pt x="172836" y="76521"/>
                  </a:lnTo>
                  <a:lnTo>
                    <a:pt x="172875" y="78328"/>
                  </a:lnTo>
                  <a:lnTo>
                    <a:pt x="173305" y="79478"/>
                  </a:lnTo>
                  <a:lnTo>
                    <a:pt x="173774" y="81856"/>
                  </a:lnTo>
                  <a:lnTo>
                    <a:pt x="173845" y="83922"/>
                  </a:lnTo>
                  <a:lnTo>
                    <a:pt x="173211" y="84509"/>
                  </a:lnTo>
                  <a:lnTo>
                    <a:pt x="172327" y="85002"/>
                  </a:lnTo>
                  <a:lnTo>
                    <a:pt x="171983" y="85432"/>
                  </a:lnTo>
                  <a:lnTo>
                    <a:pt x="172796" y="86363"/>
                  </a:lnTo>
                  <a:lnTo>
                    <a:pt x="173907" y="8809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534B087-E664-C6EF-B90F-CE1441584D05}"/>
                </a:ext>
              </a:extLst>
            </p:cNvPr>
            <p:cNvSpPr>
              <a:spLocks/>
            </p:cNvSpPr>
            <p:nvPr/>
          </p:nvSpPr>
          <p:spPr>
            <a:xfrm>
              <a:off x="7664538" y="3509255"/>
              <a:ext cx="90853" cy="119941"/>
            </a:xfrm>
            <a:custGeom>
              <a:avLst/>
              <a:gdLst>
                <a:gd name="connsiteX0" fmla="*/ 19441 w 90853"/>
                <a:gd name="connsiteY0" fmla="*/ 548 h 119941"/>
                <a:gd name="connsiteX1" fmla="*/ 22077 w 90853"/>
                <a:gd name="connsiteY1" fmla="*/ 735 h 119941"/>
                <a:gd name="connsiteX2" fmla="*/ 24049 w 90853"/>
                <a:gd name="connsiteY2" fmla="*/ 243 h 119941"/>
                <a:gd name="connsiteX3" fmla="*/ 29033 w 90853"/>
                <a:gd name="connsiteY3" fmla="*/ 868 h 119941"/>
                <a:gd name="connsiteX4" fmla="*/ 30104 w 90853"/>
                <a:gd name="connsiteY4" fmla="*/ 1361 h 119941"/>
                <a:gd name="connsiteX5" fmla="*/ 30800 w 90853"/>
                <a:gd name="connsiteY5" fmla="*/ 1917 h 119941"/>
                <a:gd name="connsiteX6" fmla="*/ 32107 w 90853"/>
                <a:gd name="connsiteY6" fmla="*/ 3747 h 119941"/>
                <a:gd name="connsiteX7" fmla="*/ 33359 w 90853"/>
                <a:gd name="connsiteY7" fmla="*/ 6110 h 119941"/>
                <a:gd name="connsiteX8" fmla="*/ 35111 w 90853"/>
                <a:gd name="connsiteY8" fmla="*/ 7205 h 119941"/>
                <a:gd name="connsiteX9" fmla="*/ 37185 w 90853"/>
                <a:gd name="connsiteY9" fmla="*/ 8504 h 119941"/>
                <a:gd name="connsiteX10" fmla="*/ 38249 w 90853"/>
                <a:gd name="connsiteY10" fmla="*/ 9451 h 119941"/>
                <a:gd name="connsiteX11" fmla="*/ 39821 w 90853"/>
                <a:gd name="connsiteY11" fmla="*/ 12275 h 119941"/>
                <a:gd name="connsiteX12" fmla="*/ 41065 w 90853"/>
                <a:gd name="connsiteY12" fmla="*/ 13660 h 119941"/>
                <a:gd name="connsiteX13" fmla="*/ 41472 w 90853"/>
                <a:gd name="connsiteY13" fmla="*/ 13589 h 119941"/>
                <a:gd name="connsiteX14" fmla="*/ 41886 w 90853"/>
                <a:gd name="connsiteY14" fmla="*/ 13230 h 119941"/>
                <a:gd name="connsiteX15" fmla="*/ 42176 w 90853"/>
                <a:gd name="connsiteY15" fmla="*/ 12940 h 119941"/>
                <a:gd name="connsiteX16" fmla="*/ 42505 w 90853"/>
                <a:gd name="connsiteY16" fmla="*/ 13206 h 119941"/>
                <a:gd name="connsiteX17" fmla="*/ 42528 w 90853"/>
                <a:gd name="connsiteY17" fmla="*/ 14059 h 119941"/>
                <a:gd name="connsiteX18" fmla="*/ 42606 w 90853"/>
                <a:gd name="connsiteY18" fmla="*/ 15960 h 119941"/>
                <a:gd name="connsiteX19" fmla="*/ 42309 w 90853"/>
                <a:gd name="connsiteY19" fmla="*/ 17978 h 119941"/>
                <a:gd name="connsiteX20" fmla="*/ 42747 w 90853"/>
                <a:gd name="connsiteY20" fmla="*/ 19879 h 119941"/>
                <a:gd name="connsiteX21" fmla="*/ 42762 w 90853"/>
                <a:gd name="connsiteY21" fmla="*/ 20474 h 119941"/>
                <a:gd name="connsiteX22" fmla="*/ 42450 w 90853"/>
                <a:gd name="connsiteY22" fmla="*/ 21021 h 119941"/>
                <a:gd name="connsiteX23" fmla="*/ 42489 w 90853"/>
                <a:gd name="connsiteY23" fmla="*/ 21507 h 119941"/>
                <a:gd name="connsiteX24" fmla="*/ 42927 w 90853"/>
                <a:gd name="connsiteY24" fmla="*/ 22023 h 119941"/>
                <a:gd name="connsiteX25" fmla="*/ 44609 w 90853"/>
                <a:gd name="connsiteY25" fmla="*/ 23282 h 119941"/>
                <a:gd name="connsiteX26" fmla="*/ 46174 w 90853"/>
                <a:gd name="connsiteY26" fmla="*/ 25223 h 119941"/>
                <a:gd name="connsiteX27" fmla="*/ 47973 w 90853"/>
                <a:gd name="connsiteY27" fmla="*/ 26584 h 119941"/>
                <a:gd name="connsiteX28" fmla="*/ 49639 w 90853"/>
                <a:gd name="connsiteY28" fmla="*/ 27452 h 119941"/>
                <a:gd name="connsiteX29" fmla="*/ 50696 w 90853"/>
                <a:gd name="connsiteY29" fmla="*/ 27515 h 119941"/>
                <a:gd name="connsiteX30" fmla="*/ 52417 w 90853"/>
                <a:gd name="connsiteY30" fmla="*/ 29080 h 119941"/>
                <a:gd name="connsiteX31" fmla="*/ 55828 w 90853"/>
                <a:gd name="connsiteY31" fmla="*/ 30206 h 119941"/>
                <a:gd name="connsiteX32" fmla="*/ 56923 w 90853"/>
                <a:gd name="connsiteY32" fmla="*/ 30598 h 119941"/>
                <a:gd name="connsiteX33" fmla="*/ 57666 w 90853"/>
                <a:gd name="connsiteY33" fmla="*/ 31239 h 119941"/>
                <a:gd name="connsiteX34" fmla="*/ 58214 w 90853"/>
                <a:gd name="connsiteY34" fmla="*/ 31982 h 119941"/>
                <a:gd name="connsiteX35" fmla="*/ 58245 w 90853"/>
                <a:gd name="connsiteY35" fmla="*/ 32780 h 119941"/>
                <a:gd name="connsiteX36" fmla="*/ 57721 w 90853"/>
                <a:gd name="connsiteY36" fmla="*/ 33156 h 119941"/>
                <a:gd name="connsiteX37" fmla="*/ 56986 w 90853"/>
                <a:gd name="connsiteY37" fmla="*/ 34235 h 119941"/>
                <a:gd name="connsiteX38" fmla="*/ 56681 w 90853"/>
                <a:gd name="connsiteY38" fmla="*/ 35542 h 119941"/>
                <a:gd name="connsiteX39" fmla="*/ 56141 w 90853"/>
                <a:gd name="connsiteY39" fmla="*/ 35878 h 119941"/>
                <a:gd name="connsiteX40" fmla="*/ 55593 w 90853"/>
                <a:gd name="connsiteY40" fmla="*/ 35902 h 119941"/>
                <a:gd name="connsiteX41" fmla="*/ 55194 w 90853"/>
                <a:gd name="connsiteY41" fmla="*/ 36285 h 119941"/>
                <a:gd name="connsiteX42" fmla="*/ 55288 w 90853"/>
                <a:gd name="connsiteY42" fmla="*/ 36848 h 119941"/>
                <a:gd name="connsiteX43" fmla="*/ 55742 w 90853"/>
                <a:gd name="connsiteY43" fmla="*/ 37388 h 119941"/>
                <a:gd name="connsiteX44" fmla="*/ 56453 w 90853"/>
                <a:gd name="connsiteY44" fmla="*/ 37873 h 119941"/>
                <a:gd name="connsiteX45" fmla="*/ 57807 w 90853"/>
                <a:gd name="connsiteY45" fmla="*/ 38358 h 119941"/>
                <a:gd name="connsiteX46" fmla="*/ 59153 w 90853"/>
                <a:gd name="connsiteY46" fmla="*/ 39070 h 119941"/>
                <a:gd name="connsiteX47" fmla="*/ 59137 w 90853"/>
                <a:gd name="connsiteY47" fmla="*/ 39634 h 119941"/>
                <a:gd name="connsiteX48" fmla="*/ 58863 w 90853"/>
                <a:gd name="connsiteY48" fmla="*/ 40251 h 119941"/>
                <a:gd name="connsiteX49" fmla="*/ 57158 w 90853"/>
                <a:gd name="connsiteY49" fmla="*/ 40479 h 119941"/>
                <a:gd name="connsiteX50" fmla="*/ 55882 w 90853"/>
                <a:gd name="connsiteY50" fmla="*/ 40580 h 119941"/>
                <a:gd name="connsiteX51" fmla="*/ 55304 w 90853"/>
                <a:gd name="connsiteY51" fmla="*/ 40838 h 119941"/>
                <a:gd name="connsiteX52" fmla="*/ 55350 w 90853"/>
                <a:gd name="connsiteY52" fmla="*/ 41918 h 119941"/>
                <a:gd name="connsiteX53" fmla="*/ 58934 w 90853"/>
                <a:gd name="connsiteY53" fmla="*/ 43052 h 119941"/>
                <a:gd name="connsiteX54" fmla="*/ 60561 w 90853"/>
                <a:gd name="connsiteY54" fmla="*/ 44116 h 119941"/>
                <a:gd name="connsiteX55" fmla="*/ 61414 w 90853"/>
                <a:gd name="connsiteY55" fmla="*/ 45501 h 119941"/>
                <a:gd name="connsiteX56" fmla="*/ 63698 w 90853"/>
                <a:gd name="connsiteY56" fmla="*/ 46416 h 119941"/>
                <a:gd name="connsiteX57" fmla="*/ 67414 w 90853"/>
                <a:gd name="connsiteY57" fmla="*/ 46862 h 119941"/>
                <a:gd name="connsiteX58" fmla="*/ 69996 w 90853"/>
                <a:gd name="connsiteY58" fmla="*/ 48294 h 119941"/>
                <a:gd name="connsiteX59" fmla="*/ 71451 w 90853"/>
                <a:gd name="connsiteY59" fmla="*/ 50680 h 119941"/>
                <a:gd name="connsiteX60" fmla="*/ 73814 w 90853"/>
                <a:gd name="connsiteY60" fmla="*/ 50109 h 119941"/>
                <a:gd name="connsiteX61" fmla="*/ 77107 w 90853"/>
                <a:gd name="connsiteY61" fmla="*/ 46557 h 119941"/>
                <a:gd name="connsiteX62" fmla="*/ 80331 w 90853"/>
                <a:gd name="connsiteY62" fmla="*/ 45634 h 119941"/>
                <a:gd name="connsiteX63" fmla="*/ 83499 w 90853"/>
                <a:gd name="connsiteY63" fmla="*/ 47332 h 119941"/>
                <a:gd name="connsiteX64" fmla="*/ 85228 w 90853"/>
                <a:gd name="connsiteY64" fmla="*/ 48732 h 119941"/>
                <a:gd name="connsiteX65" fmla="*/ 85525 w 90853"/>
                <a:gd name="connsiteY65" fmla="*/ 49820 h 119941"/>
                <a:gd name="connsiteX66" fmla="*/ 84790 w 90853"/>
                <a:gd name="connsiteY66" fmla="*/ 50265 h 119941"/>
                <a:gd name="connsiteX67" fmla="*/ 83022 w 90853"/>
                <a:gd name="connsiteY67" fmla="*/ 50054 h 119941"/>
                <a:gd name="connsiteX68" fmla="*/ 81567 w 90853"/>
                <a:gd name="connsiteY68" fmla="*/ 50735 h 119941"/>
                <a:gd name="connsiteX69" fmla="*/ 80432 w 90853"/>
                <a:gd name="connsiteY69" fmla="*/ 52292 h 119941"/>
                <a:gd name="connsiteX70" fmla="*/ 80260 w 90853"/>
                <a:gd name="connsiteY70" fmla="*/ 53950 h 119941"/>
                <a:gd name="connsiteX71" fmla="*/ 81058 w 90853"/>
                <a:gd name="connsiteY71" fmla="*/ 55711 h 119941"/>
                <a:gd name="connsiteX72" fmla="*/ 82177 w 90853"/>
                <a:gd name="connsiteY72" fmla="*/ 56923 h 119941"/>
                <a:gd name="connsiteX73" fmla="*/ 83632 w 90853"/>
                <a:gd name="connsiteY73" fmla="*/ 57596 h 119941"/>
                <a:gd name="connsiteX74" fmla="*/ 84407 w 90853"/>
                <a:gd name="connsiteY74" fmla="*/ 58512 h 119941"/>
                <a:gd name="connsiteX75" fmla="*/ 84508 w 90853"/>
                <a:gd name="connsiteY75" fmla="*/ 59677 h 119941"/>
                <a:gd name="connsiteX76" fmla="*/ 84884 w 90853"/>
                <a:gd name="connsiteY76" fmla="*/ 59998 h 119941"/>
                <a:gd name="connsiteX77" fmla="*/ 84055 w 90853"/>
                <a:gd name="connsiteY77" fmla="*/ 60530 h 119941"/>
                <a:gd name="connsiteX78" fmla="*/ 83163 w 90853"/>
                <a:gd name="connsiteY78" fmla="*/ 61328 h 119941"/>
                <a:gd name="connsiteX79" fmla="*/ 82654 w 90853"/>
                <a:gd name="connsiteY79" fmla="*/ 62720 h 119941"/>
                <a:gd name="connsiteX80" fmla="*/ 82521 w 90853"/>
                <a:gd name="connsiteY80" fmla="*/ 64950 h 119941"/>
                <a:gd name="connsiteX81" fmla="*/ 79705 w 90853"/>
                <a:gd name="connsiteY81" fmla="*/ 66695 h 119941"/>
                <a:gd name="connsiteX82" fmla="*/ 78649 w 90853"/>
                <a:gd name="connsiteY82" fmla="*/ 67016 h 119941"/>
                <a:gd name="connsiteX83" fmla="*/ 78171 w 90853"/>
                <a:gd name="connsiteY83" fmla="*/ 68173 h 119941"/>
                <a:gd name="connsiteX84" fmla="*/ 77428 w 90853"/>
                <a:gd name="connsiteY84" fmla="*/ 71436 h 119941"/>
                <a:gd name="connsiteX85" fmla="*/ 77514 w 90853"/>
                <a:gd name="connsiteY85" fmla="*/ 73885 h 119941"/>
                <a:gd name="connsiteX86" fmla="*/ 77898 w 90853"/>
                <a:gd name="connsiteY86" fmla="*/ 75128 h 119941"/>
                <a:gd name="connsiteX87" fmla="*/ 78070 w 90853"/>
                <a:gd name="connsiteY87" fmla="*/ 76146 h 119941"/>
                <a:gd name="connsiteX88" fmla="*/ 78985 w 90853"/>
                <a:gd name="connsiteY88" fmla="*/ 77389 h 119941"/>
                <a:gd name="connsiteX89" fmla="*/ 79814 w 90853"/>
                <a:gd name="connsiteY89" fmla="*/ 79298 h 119941"/>
                <a:gd name="connsiteX90" fmla="*/ 80362 w 90853"/>
                <a:gd name="connsiteY90" fmla="*/ 81818 h 119941"/>
                <a:gd name="connsiteX91" fmla="*/ 81583 w 90853"/>
                <a:gd name="connsiteY91" fmla="*/ 83758 h 119941"/>
                <a:gd name="connsiteX92" fmla="*/ 84704 w 90853"/>
                <a:gd name="connsiteY92" fmla="*/ 85666 h 119941"/>
                <a:gd name="connsiteX93" fmla="*/ 86253 w 90853"/>
                <a:gd name="connsiteY93" fmla="*/ 86778 h 119941"/>
                <a:gd name="connsiteX94" fmla="*/ 87403 w 90853"/>
                <a:gd name="connsiteY94" fmla="*/ 88389 h 119941"/>
                <a:gd name="connsiteX95" fmla="*/ 88280 w 90853"/>
                <a:gd name="connsiteY95" fmla="*/ 89844 h 119941"/>
                <a:gd name="connsiteX96" fmla="*/ 90853 w 90853"/>
                <a:gd name="connsiteY96" fmla="*/ 91777 h 119941"/>
                <a:gd name="connsiteX97" fmla="*/ 90658 w 90853"/>
                <a:gd name="connsiteY97" fmla="*/ 93154 h 119941"/>
                <a:gd name="connsiteX98" fmla="*/ 90095 w 90853"/>
                <a:gd name="connsiteY98" fmla="*/ 94499 h 119941"/>
                <a:gd name="connsiteX99" fmla="*/ 89500 w 90853"/>
                <a:gd name="connsiteY99" fmla="*/ 95133 h 119941"/>
                <a:gd name="connsiteX100" fmla="*/ 88217 w 90853"/>
                <a:gd name="connsiteY100" fmla="*/ 96862 h 119941"/>
                <a:gd name="connsiteX101" fmla="*/ 86965 w 90853"/>
                <a:gd name="connsiteY101" fmla="*/ 97832 h 119941"/>
                <a:gd name="connsiteX102" fmla="*/ 84907 w 90853"/>
                <a:gd name="connsiteY102" fmla="*/ 100875 h 119941"/>
                <a:gd name="connsiteX103" fmla="*/ 81661 w 90853"/>
                <a:gd name="connsiteY103" fmla="*/ 101040 h 119941"/>
                <a:gd name="connsiteX104" fmla="*/ 80886 w 90853"/>
                <a:gd name="connsiteY104" fmla="*/ 101282 h 119941"/>
                <a:gd name="connsiteX105" fmla="*/ 79650 w 90853"/>
                <a:gd name="connsiteY105" fmla="*/ 102111 h 119941"/>
                <a:gd name="connsiteX106" fmla="*/ 79048 w 90853"/>
                <a:gd name="connsiteY106" fmla="*/ 103629 h 119941"/>
                <a:gd name="connsiteX107" fmla="*/ 79627 w 90853"/>
                <a:gd name="connsiteY107" fmla="*/ 104850 h 119941"/>
                <a:gd name="connsiteX108" fmla="*/ 79572 w 90853"/>
                <a:gd name="connsiteY108" fmla="*/ 106078 h 119941"/>
                <a:gd name="connsiteX109" fmla="*/ 78985 w 90853"/>
                <a:gd name="connsiteY109" fmla="*/ 108464 h 119941"/>
                <a:gd name="connsiteX110" fmla="*/ 79768 w 90853"/>
                <a:gd name="connsiteY110" fmla="*/ 111022 h 119941"/>
                <a:gd name="connsiteX111" fmla="*/ 80917 w 90853"/>
                <a:gd name="connsiteY111" fmla="*/ 112188 h 119941"/>
                <a:gd name="connsiteX112" fmla="*/ 81097 w 90853"/>
                <a:gd name="connsiteY112" fmla="*/ 112861 h 119941"/>
                <a:gd name="connsiteX113" fmla="*/ 80902 w 90853"/>
                <a:gd name="connsiteY113" fmla="*/ 114050 h 119941"/>
                <a:gd name="connsiteX114" fmla="*/ 79188 w 90853"/>
                <a:gd name="connsiteY114" fmla="*/ 116475 h 119941"/>
                <a:gd name="connsiteX115" fmla="*/ 78672 w 90853"/>
                <a:gd name="connsiteY115" fmla="*/ 117375 h 119941"/>
                <a:gd name="connsiteX116" fmla="*/ 76959 w 90853"/>
                <a:gd name="connsiteY116" fmla="*/ 117813 h 119941"/>
                <a:gd name="connsiteX117" fmla="*/ 76372 w 90853"/>
                <a:gd name="connsiteY117" fmla="*/ 117586 h 119941"/>
                <a:gd name="connsiteX118" fmla="*/ 75488 w 90853"/>
                <a:gd name="connsiteY118" fmla="*/ 116757 h 119941"/>
                <a:gd name="connsiteX119" fmla="*/ 74666 w 90853"/>
                <a:gd name="connsiteY119" fmla="*/ 116507 h 119941"/>
                <a:gd name="connsiteX120" fmla="*/ 72625 w 90853"/>
                <a:gd name="connsiteY120" fmla="*/ 117485 h 119941"/>
                <a:gd name="connsiteX121" fmla="*/ 70544 w 90853"/>
                <a:gd name="connsiteY121" fmla="*/ 118087 h 119941"/>
                <a:gd name="connsiteX122" fmla="*/ 68909 w 90853"/>
                <a:gd name="connsiteY122" fmla="*/ 117633 h 119941"/>
                <a:gd name="connsiteX123" fmla="*/ 67297 w 90853"/>
                <a:gd name="connsiteY123" fmla="*/ 117578 h 119941"/>
                <a:gd name="connsiteX124" fmla="*/ 66178 w 90853"/>
                <a:gd name="connsiteY124" fmla="*/ 117977 h 119941"/>
                <a:gd name="connsiteX125" fmla="*/ 65333 w 90853"/>
                <a:gd name="connsiteY125" fmla="*/ 118134 h 119941"/>
                <a:gd name="connsiteX126" fmla="*/ 63675 w 90853"/>
                <a:gd name="connsiteY126" fmla="*/ 119182 h 119941"/>
                <a:gd name="connsiteX127" fmla="*/ 61023 w 90853"/>
                <a:gd name="connsiteY127" fmla="*/ 119941 h 119941"/>
                <a:gd name="connsiteX128" fmla="*/ 59794 w 90853"/>
                <a:gd name="connsiteY128" fmla="*/ 119777 h 119941"/>
                <a:gd name="connsiteX129" fmla="*/ 59340 w 90853"/>
                <a:gd name="connsiteY129" fmla="*/ 118791 h 119941"/>
                <a:gd name="connsiteX130" fmla="*/ 58840 w 90853"/>
                <a:gd name="connsiteY130" fmla="*/ 117391 h 119941"/>
                <a:gd name="connsiteX131" fmla="*/ 59082 w 90853"/>
                <a:gd name="connsiteY131" fmla="*/ 116749 h 119941"/>
                <a:gd name="connsiteX132" fmla="*/ 60843 w 90853"/>
                <a:gd name="connsiteY132" fmla="*/ 115638 h 119941"/>
                <a:gd name="connsiteX133" fmla="*/ 61038 w 90853"/>
                <a:gd name="connsiteY133" fmla="*/ 114582 h 119941"/>
                <a:gd name="connsiteX134" fmla="*/ 63495 w 90853"/>
                <a:gd name="connsiteY134" fmla="*/ 109466 h 119941"/>
                <a:gd name="connsiteX135" fmla="*/ 63964 w 90853"/>
                <a:gd name="connsiteY135" fmla="*/ 107799 h 119941"/>
                <a:gd name="connsiteX136" fmla="*/ 63980 w 90853"/>
                <a:gd name="connsiteY136" fmla="*/ 107259 h 119941"/>
                <a:gd name="connsiteX137" fmla="*/ 63338 w 90853"/>
                <a:gd name="connsiteY137" fmla="*/ 106892 h 119941"/>
                <a:gd name="connsiteX138" fmla="*/ 61993 w 90853"/>
                <a:gd name="connsiteY138" fmla="*/ 106907 h 119941"/>
                <a:gd name="connsiteX139" fmla="*/ 56023 w 90853"/>
                <a:gd name="connsiteY139" fmla="*/ 104826 h 119941"/>
                <a:gd name="connsiteX140" fmla="*/ 56297 w 90853"/>
                <a:gd name="connsiteY140" fmla="*/ 102440 h 119941"/>
                <a:gd name="connsiteX141" fmla="*/ 54545 w 90853"/>
                <a:gd name="connsiteY141" fmla="*/ 101149 h 119941"/>
                <a:gd name="connsiteX142" fmla="*/ 52652 w 90853"/>
                <a:gd name="connsiteY142" fmla="*/ 99999 h 119941"/>
                <a:gd name="connsiteX143" fmla="*/ 52338 w 90853"/>
                <a:gd name="connsiteY143" fmla="*/ 98716 h 119941"/>
                <a:gd name="connsiteX144" fmla="*/ 50234 w 90853"/>
                <a:gd name="connsiteY144" fmla="*/ 96119 h 119941"/>
                <a:gd name="connsiteX145" fmla="*/ 48701 w 90853"/>
                <a:gd name="connsiteY145" fmla="*/ 94664 h 119941"/>
                <a:gd name="connsiteX146" fmla="*/ 46737 w 90853"/>
                <a:gd name="connsiteY146" fmla="*/ 93936 h 119941"/>
                <a:gd name="connsiteX147" fmla="*/ 45047 w 90853"/>
                <a:gd name="connsiteY147" fmla="*/ 92864 h 119941"/>
                <a:gd name="connsiteX148" fmla="*/ 44030 w 90853"/>
                <a:gd name="connsiteY148" fmla="*/ 92207 h 119941"/>
                <a:gd name="connsiteX149" fmla="*/ 43576 w 90853"/>
                <a:gd name="connsiteY149" fmla="*/ 90994 h 119941"/>
                <a:gd name="connsiteX150" fmla="*/ 43576 w 90853"/>
                <a:gd name="connsiteY150" fmla="*/ 90275 h 119941"/>
                <a:gd name="connsiteX151" fmla="*/ 43068 w 90853"/>
                <a:gd name="connsiteY151" fmla="*/ 89578 h 119941"/>
                <a:gd name="connsiteX152" fmla="*/ 42254 w 90853"/>
                <a:gd name="connsiteY152" fmla="*/ 89657 h 119941"/>
                <a:gd name="connsiteX153" fmla="*/ 40870 w 90853"/>
                <a:gd name="connsiteY153" fmla="*/ 90627 h 119941"/>
                <a:gd name="connsiteX154" fmla="*/ 39172 w 90853"/>
                <a:gd name="connsiteY154" fmla="*/ 91456 h 119941"/>
                <a:gd name="connsiteX155" fmla="*/ 38875 w 90853"/>
                <a:gd name="connsiteY155" fmla="*/ 92066 h 119941"/>
                <a:gd name="connsiteX156" fmla="*/ 39492 w 90853"/>
                <a:gd name="connsiteY156" fmla="*/ 93498 h 119941"/>
                <a:gd name="connsiteX157" fmla="*/ 39930 w 90853"/>
                <a:gd name="connsiteY157" fmla="*/ 94421 h 119941"/>
                <a:gd name="connsiteX158" fmla="*/ 39727 w 90853"/>
                <a:gd name="connsiteY158" fmla="*/ 95282 h 119941"/>
                <a:gd name="connsiteX159" fmla="*/ 39195 w 90853"/>
                <a:gd name="connsiteY159" fmla="*/ 96385 h 119941"/>
                <a:gd name="connsiteX160" fmla="*/ 35925 w 90853"/>
                <a:gd name="connsiteY160" fmla="*/ 98810 h 119941"/>
                <a:gd name="connsiteX161" fmla="*/ 35557 w 90853"/>
                <a:gd name="connsiteY161" fmla="*/ 99663 h 119941"/>
                <a:gd name="connsiteX162" fmla="*/ 36183 w 90853"/>
                <a:gd name="connsiteY162" fmla="*/ 101024 h 119941"/>
                <a:gd name="connsiteX163" fmla="*/ 35784 w 90853"/>
                <a:gd name="connsiteY163" fmla="*/ 101650 h 119941"/>
                <a:gd name="connsiteX164" fmla="*/ 33054 w 90853"/>
                <a:gd name="connsiteY164" fmla="*/ 102550 h 119941"/>
                <a:gd name="connsiteX165" fmla="*/ 33124 w 90853"/>
                <a:gd name="connsiteY165" fmla="*/ 101806 h 119941"/>
                <a:gd name="connsiteX166" fmla="*/ 32952 w 90853"/>
                <a:gd name="connsiteY166" fmla="*/ 100609 h 119941"/>
                <a:gd name="connsiteX167" fmla="*/ 31387 w 90853"/>
                <a:gd name="connsiteY167" fmla="*/ 99334 h 119941"/>
                <a:gd name="connsiteX168" fmla="*/ 29173 w 90853"/>
                <a:gd name="connsiteY168" fmla="*/ 98348 h 119941"/>
                <a:gd name="connsiteX169" fmla="*/ 24260 w 90853"/>
                <a:gd name="connsiteY169" fmla="*/ 94961 h 119941"/>
                <a:gd name="connsiteX170" fmla="*/ 22375 w 90853"/>
                <a:gd name="connsiteY170" fmla="*/ 94515 h 119941"/>
                <a:gd name="connsiteX171" fmla="*/ 20685 w 90853"/>
                <a:gd name="connsiteY171" fmla="*/ 94116 h 119941"/>
                <a:gd name="connsiteX172" fmla="*/ 18267 w 90853"/>
                <a:gd name="connsiteY172" fmla="*/ 92496 h 119941"/>
                <a:gd name="connsiteX173" fmla="*/ 17024 w 90853"/>
                <a:gd name="connsiteY173" fmla="*/ 92207 h 119941"/>
                <a:gd name="connsiteX174" fmla="*/ 15647 w 90853"/>
                <a:gd name="connsiteY174" fmla="*/ 91049 h 119941"/>
                <a:gd name="connsiteX175" fmla="*/ 12642 w 90853"/>
                <a:gd name="connsiteY175" fmla="*/ 87122 h 119941"/>
                <a:gd name="connsiteX176" fmla="*/ 10084 w 90853"/>
                <a:gd name="connsiteY176" fmla="*/ 84978 h 119941"/>
                <a:gd name="connsiteX177" fmla="*/ 8340 w 90853"/>
                <a:gd name="connsiteY177" fmla="*/ 83899 h 119941"/>
                <a:gd name="connsiteX178" fmla="*/ 7847 w 90853"/>
                <a:gd name="connsiteY178" fmla="*/ 82842 h 119941"/>
                <a:gd name="connsiteX179" fmla="*/ 7745 w 90853"/>
                <a:gd name="connsiteY179" fmla="*/ 81755 h 119941"/>
                <a:gd name="connsiteX180" fmla="*/ 7800 w 90853"/>
                <a:gd name="connsiteY180" fmla="*/ 81387 h 119941"/>
                <a:gd name="connsiteX181" fmla="*/ 9122 w 90853"/>
                <a:gd name="connsiteY181" fmla="*/ 79838 h 119941"/>
                <a:gd name="connsiteX182" fmla="*/ 10139 w 90853"/>
                <a:gd name="connsiteY182" fmla="*/ 79619 h 119941"/>
                <a:gd name="connsiteX183" fmla="*/ 11445 w 90853"/>
                <a:gd name="connsiteY183" fmla="*/ 79564 h 119941"/>
                <a:gd name="connsiteX184" fmla="*/ 12314 w 90853"/>
                <a:gd name="connsiteY184" fmla="*/ 80347 h 119941"/>
                <a:gd name="connsiteX185" fmla="*/ 13440 w 90853"/>
                <a:gd name="connsiteY185" fmla="*/ 80519 h 119941"/>
                <a:gd name="connsiteX186" fmla="*/ 14074 w 90853"/>
                <a:gd name="connsiteY186" fmla="*/ 79517 h 119941"/>
                <a:gd name="connsiteX187" fmla="*/ 14402 w 90853"/>
                <a:gd name="connsiteY187" fmla="*/ 78078 h 119941"/>
                <a:gd name="connsiteX188" fmla="*/ 14254 w 90853"/>
                <a:gd name="connsiteY188" fmla="*/ 76239 h 119941"/>
                <a:gd name="connsiteX189" fmla="*/ 11524 w 90853"/>
                <a:gd name="connsiteY189" fmla="*/ 71960 h 119941"/>
                <a:gd name="connsiteX190" fmla="*/ 9184 w 90853"/>
                <a:gd name="connsiteY190" fmla="*/ 68971 h 119941"/>
                <a:gd name="connsiteX191" fmla="*/ 8911 w 90853"/>
                <a:gd name="connsiteY191" fmla="*/ 68306 h 119941"/>
                <a:gd name="connsiteX192" fmla="*/ 9419 w 90853"/>
                <a:gd name="connsiteY192" fmla="*/ 67743 h 119941"/>
                <a:gd name="connsiteX193" fmla="*/ 10241 w 90853"/>
                <a:gd name="connsiteY193" fmla="*/ 67446 h 119941"/>
                <a:gd name="connsiteX194" fmla="*/ 11117 w 90853"/>
                <a:gd name="connsiteY194" fmla="*/ 67696 h 119941"/>
                <a:gd name="connsiteX195" fmla="*/ 13401 w 90853"/>
                <a:gd name="connsiteY195" fmla="*/ 67915 h 119941"/>
                <a:gd name="connsiteX196" fmla="*/ 15600 w 90853"/>
                <a:gd name="connsiteY196" fmla="*/ 67634 h 119941"/>
                <a:gd name="connsiteX197" fmla="*/ 16351 w 90853"/>
                <a:gd name="connsiteY197" fmla="*/ 66906 h 119941"/>
                <a:gd name="connsiteX198" fmla="*/ 16351 w 90853"/>
                <a:gd name="connsiteY198" fmla="*/ 65920 h 119941"/>
                <a:gd name="connsiteX199" fmla="*/ 15553 w 90853"/>
                <a:gd name="connsiteY199" fmla="*/ 65005 h 119941"/>
                <a:gd name="connsiteX200" fmla="*/ 12979 w 90853"/>
                <a:gd name="connsiteY200" fmla="*/ 62540 h 119941"/>
                <a:gd name="connsiteX201" fmla="*/ 10976 w 90853"/>
                <a:gd name="connsiteY201" fmla="*/ 60366 h 119941"/>
                <a:gd name="connsiteX202" fmla="*/ 8613 w 90853"/>
                <a:gd name="connsiteY202" fmla="*/ 58691 h 119941"/>
                <a:gd name="connsiteX203" fmla="*/ 6869 w 90853"/>
                <a:gd name="connsiteY203" fmla="*/ 58018 h 119941"/>
                <a:gd name="connsiteX204" fmla="*/ 6352 w 90853"/>
                <a:gd name="connsiteY204" fmla="*/ 57166 h 119941"/>
                <a:gd name="connsiteX205" fmla="*/ 6134 w 90853"/>
                <a:gd name="connsiteY205" fmla="*/ 56258 h 119941"/>
                <a:gd name="connsiteX206" fmla="*/ 6329 w 90853"/>
                <a:gd name="connsiteY206" fmla="*/ 54592 h 119941"/>
                <a:gd name="connsiteX207" fmla="*/ 6446 w 90853"/>
                <a:gd name="connsiteY207" fmla="*/ 52464 h 119941"/>
                <a:gd name="connsiteX208" fmla="*/ 6853 w 90853"/>
                <a:gd name="connsiteY208" fmla="*/ 51134 h 119941"/>
                <a:gd name="connsiteX209" fmla="*/ 8433 w 90853"/>
                <a:gd name="connsiteY209" fmla="*/ 48607 h 119941"/>
                <a:gd name="connsiteX210" fmla="*/ 9944 w 90853"/>
                <a:gd name="connsiteY210" fmla="*/ 45924 h 119941"/>
                <a:gd name="connsiteX211" fmla="*/ 10874 w 90853"/>
                <a:gd name="connsiteY211" fmla="*/ 43342 h 119941"/>
                <a:gd name="connsiteX212" fmla="*/ 11367 w 90853"/>
                <a:gd name="connsiteY212" fmla="*/ 40940 h 119941"/>
                <a:gd name="connsiteX213" fmla="*/ 11187 w 90853"/>
                <a:gd name="connsiteY213" fmla="*/ 40244 h 119941"/>
                <a:gd name="connsiteX214" fmla="*/ 10397 w 90853"/>
                <a:gd name="connsiteY214" fmla="*/ 39735 h 119941"/>
                <a:gd name="connsiteX215" fmla="*/ 8738 w 90853"/>
                <a:gd name="connsiteY215" fmla="*/ 39211 h 119941"/>
                <a:gd name="connsiteX216" fmla="*/ 6423 w 90853"/>
                <a:gd name="connsiteY216" fmla="*/ 39665 h 119941"/>
                <a:gd name="connsiteX217" fmla="*/ 4459 w 90853"/>
                <a:gd name="connsiteY217" fmla="*/ 40541 h 119941"/>
                <a:gd name="connsiteX218" fmla="*/ 3693 w 90853"/>
                <a:gd name="connsiteY218" fmla="*/ 40612 h 119941"/>
                <a:gd name="connsiteX219" fmla="*/ 3434 w 90853"/>
                <a:gd name="connsiteY219" fmla="*/ 39532 h 119941"/>
                <a:gd name="connsiteX220" fmla="*/ 3739 w 90853"/>
                <a:gd name="connsiteY220" fmla="*/ 39055 h 119941"/>
                <a:gd name="connsiteX221" fmla="*/ 4357 w 90853"/>
                <a:gd name="connsiteY221" fmla="*/ 39117 h 119941"/>
                <a:gd name="connsiteX222" fmla="*/ 4866 w 90853"/>
                <a:gd name="connsiteY222" fmla="*/ 39321 h 119941"/>
                <a:gd name="connsiteX223" fmla="*/ 5406 w 90853"/>
                <a:gd name="connsiteY223" fmla="*/ 38828 h 119941"/>
                <a:gd name="connsiteX224" fmla="*/ 5734 w 90853"/>
                <a:gd name="connsiteY224" fmla="*/ 37380 h 119941"/>
                <a:gd name="connsiteX225" fmla="*/ 4913 w 90853"/>
                <a:gd name="connsiteY225" fmla="*/ 32311 h 119941"/>
                <a:gd name="connsiteX226" fmla="*/ 6384 w 90853"/>
                <a:gd name="connsiteY226" fmla="*/ 31865 h 119941"/>
                <a:gd name="connsiteX227" fmla="*/ 6407 w 90853"/>
                <a:gd name="connsiteY227" fmla="*/ 31129 h 119941"/>
                <a:gd name="connsiteX228" fmla="*/ 6540 w 90853"/>
                <a:gd name="connsiteY228" fmla="*/ 30480 h 119941"/>
                <a:gd name="connsiteX229" fmla="*/ 8058 w 90853"/>
                <a:gd name="connsiteY229" fmla="*/ 31364 h 119941"/>
                <a:gd name="connsiteX230" fmla="*/ 10186 w 90853"/>
                <a:gd name="connsiteY230" fmla="*/ 31380 h 119941"/>
                <a:gd name="connsiteX231" fmla="*/ 12056 w 90853"/>
                <a:gd name="connsiteY231" fmla="*/ 31200 h 119941"/>
                <a:gd name="connsiteX232" fmla="*/ 12337 w 90853"/>
                <a:gd name="connsiteY232" fmla="*/ 30699 h 119941"/>
                <a:gd name="connsiteX233" fmla="*/ 12322 w 90853"/>
                <a:gd name="connsiteY233" fmla="*/ 29979 h 119941"/>
                <a:gd name="connsiteX234" fmla="*/ 11930 w 90853"/>
                <a:gd name="connsiteY234" fmla="*/ 29408 h 119941"/>
                <a:gd name="connsiteX235" fmla="*/ 11265 w 90853"/>
                <a:gd name="connsiteY235" fmla="*/ 28954 h 119941"/>
                <a:gd name="connsiteX236" fmla="*/ 10788 w 90853"/>
                <a:gd name="connsiteY236" fmla="*/ 28250 h 119941"/>
                <a:gd name="connsiteX237" fmla="*/ 9529 w 90853"/>
                <a:gd name="connsiteY237" fmla="*/ 27937 h 119941"/>
                <a:gd name="connsiteX238" fmla="*/ 5578 w 90853"/>
                <a:gd name="connsiteY238" fmla="*/ 26107 h 119941"/>
                <a:gd name="connsiteX239" fmla="*/ 3638 w 90853"/>
                <a:gd name="connsiteY239" fmla="*/ 24159 h 119941"/>
                <a:gd name="connsiteX240" fmla="*/ 3700 w 90853"/>
                <a:gd name="connsiteY240" fmla="*/ 22086 h 119941"/>
                <a:gd name="connsiteX241" fmla="*/ 4264 w 90853"/>
                <a:gd name="connsiteY241" fmla="*/ 20951 h 119941"/>
                <a:gd name="connsiteX242" fmla="*/ 4944 w 90853"/>
                <a:gd name="connsiteY242" fmla="*/ 20552 h 119941"/>
                <a:gd name="connsiteX243" fmla="*/ 4741 w 90853"/>
                <a:gd name="connsiteY243" fmla="*/ 20169 h 119941"/>
                <a:gd name="connsiteX244" fmla="*/ 2519 w 90853"/>
                <a:gd name="connsiteY244" fmla="*/ 19206 h 119941"/>
                <a:gd name="connsiteX245" fmla="*/ 1729 w 90853"/>
                <a:gd name="connsiteY245" fmla="*/ 17869 h 119941"/>
                <a:gd name="connsiteX246" fmla="*/ 2378 w 90853"/>
                <a:gd name="connsiteY246" fmla="*/ 16155 h 119941"/>
                <a:gd name="connsiteX247" fmla="*/ 1220 w 90853"/>
                <a:gd name="connsiteY247" fmla="*/ 12658 h 119941"/>
                <a:gd name="connsiteX248" fmla="*/ 0 w 90853"/>
                <a:gd name="connsiteY248" fmla="*/ 10507 h 119941"/>
                <a:gd name="connsiteX249" fmla="*/ 1197 w 90853"/>
                <a:gd name="connsiteY249" fmla="*/ 9576 h 119941"/>
                <a:gd name="connsiteX250" fmla="*/ 1361 w 90853"/>
                <a:gd name="connsiteY250" fmla="*/ 8246 h 119941"/>
                <a:gd name="connsiteX251" fmla="*/ 1455 w 90853"/>
                <a:gd name="connsiteY251" fmla="*/ 7487 h 119941"/>
                <a:gd name="connsiteX252" fmla="*/ 1948 w 90853"/>
                <a:gd name="connsiteY252" fmla="*/ 7503 h 119941"/>
                <a:gd name="connsiteX253" fmla="*/ 3880 w 90853"/>
                <a:gd name="connsiteY253" fmla="*/ 6611 h 119941"/>
                <a:gd name="connsiteX254" fmla="*/ 4585 w 90853"/>
                <a:gd name="connsiteY254" fmla="*/ 5891 h 119941"/>
                <a:gd name="connsiteX255" fmla="*/ 4991 w 90853"/>
                <a:gd name="connsiteY255" fmla="*/ 5038 h 119941"/>
                <a:gd name="connsiteX256" fmla="*/ 5453 w 90853"/>
                <a:gd name="connsiteY256" fmla="*/ 4827 h 119941"/>
                <a:gd name="connsiteX257" fmla="*/ 6744 w 90853"/>
                <a:gd name="connsiteY257" fmla="*/ 5750 h 119941"/>
                <a:gd name="connsiteX258" fmla="*/ 8113 w 90853"/>
                <a:gd name="connsiteY258" fmla="*/ 5828 h 119941"/>
                <a:gd name="connsiteX259" fmla="*/ 9638 w 90853"/>
                <a:gd name="connsiteY259" fmla="*/ 5249 h 119941"/>
                <a:gd name="connsiteX260" fmla="*/ 10788 w 90853"/>
                <a:gd name="connsiteY260" fmla="*/ 4444 h 119941"/>
                <a:gd name="connsiteX261" fmla="*/ 12157 w 90853"/>
                <a:gd name="connsiteY261" fmla="*/ 3771 h 119941"/>
                <a:gd name="connsiteX262" fmla="*/ 12783 w 90853"/>
                <a:gd name="connsiteY262" fmla="*/ 3309 h 119941"/>
                <a:gd name="connsiteX263" fmla="*/ 13581 w 90853"/>
                <a:gd name="connsiteY263" fmla="*/ 2590 h 119941"/>
                <a:gd name="connsiteX264" fmla="*/ 15185 w 90853"/>
                <a:gd name="connsiteY264" fmla="*/ 446 h 119941"/>
                <a:gd name="connsiteX265" fmla="*/ 17008 w 90853"/>
                <a:gd name="connsiteY265" fmla="*/ 0 h 11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</a:cxnLst>
              <a:rect l="l" t="t" r="r" b="b"/>
              <a:pathLst>
                <a:path w="90853" h="119941">
                  <a:moveTo>
                    <a:pt x="19441" y="548"/>
                  </a:moveTo>
                  <a:lnTo>
                    <a:pt x="22077" y="735"/>
                  </a:lnTo>
                  <a:lnTo>
                    <a:pt x="24049" y="243"/>
                  </a:lnTo>
                  <a:lnTo>
                    <a:pt x="29033" y="868"/>
                  </a:lnTo>
                  <a:lnTo>
                    <a:pt x="30104" y="1361"/>
                  </a:lnTo>
                  <a:lnTo>
                    <a:pt x="30800" y="1917"/>
                  </a:lnTo>
                  <a:lnTo>
                    <a:pt x="32107" y="3747"/>
                  </a:lnTo>
                  <a:lnTo>
                    <a:pt x="33359" y="6110"/>
                  </a:lnTo>
                  <a:lnTo>
                    <a:pt x="35111" y="7205"/>
                  </a:lnTo>
                  <a:lnTo>
                    <a:pt x="37185" y="8504"/>
                  </a:lnTo>
                  <a:lnTo>
                    <a:pt x="38249" y="9451"/>
                  </a:lnTo>
                  <a:lnTo>
                    <a:pt x="39821" y="12275"/>
                  </a:lnTo>
                  <a:lnTo>
                    <a:pt x="41065" y="13660"/>
                  </a:lnTo>
                  <a:lnTo>
                    <a:pt x="41472" y="13589"/>
                  </a:lnTo>
                  <a:lnTo>
                    <a:pt x="41886" y="13230"/>
                  </a:lnTo>
                  <a:lnTo>
                    <a:pt x="42176" y="12940"/>
                  </a:lnTo>
                  <a:lnTo>
                    <a:pt x="42505" y="13206"/>
                  </a:lnTo>
                  <a:lnTo>
                    <a:pt x="42528" y="14059"/>
                  </a:lnTo>
                  <a:lnTo>
                    <a:pt x="42606" y="15960"/>
                  </a:lnTo>
                  <a:lnTo>
                    <a:pt x="42309" y="17978"/>
                  </a:lnTo>
                  <a:lnTo>
                    <a:pt x="42747" y="19879"/>
                  </a:lnTo>
                  <a:lnTo>
                    <a:pt x="42762" y="20474"/>
                  </a:lnTo>
                  <a:lnTo>
                    <a:pt x="42450" y="21021"/>
                  </a:lnTo>
                  <a:lnTo>
                    <a:pt x="42489" y="21507"/>
                  </a:lnTo>
                  <a:lnTo>
                    <a:pt x="42927" y="22023"/>
                  </a:lnTo>
                  <a:lnTo>
                    <a:pt x="44609" y="23282"/>
                  </a:lnTo>
                  <a:lnTo>
                    <a:pt x="46174" y="25223"/>
                  </a:lnTo>
                  <a:lnTo>
                    <a:pt x="47973" y="26584"/>
                  </a:lnTo>
                  <a:lnTo>
                    <a:pt x="49639" y="27452"/>
                  </a:lnTo>
                  <a:lnTo>
                    <a:pt x="50696" y="27515"/>
                  </a:lnTo>
                  <a:lnTo>
                    <a:pt x="52417" y="29080"/>
                  </a:lnTo>
                  <a:lnTo>
                    <a:pt x="55828" y="30206"/>
                  </a:lnTo>
                  <a:lnTo>
                    <a:pt x="56923" y="30598"/>
                  </a:lnTo>
                  <a:lnTo>
                    <a:pt x="57666" y="31239"/>
                  </a:lnTo>
                  <a:lnTo>
                    <a:pt x="58214" y="31982"/>
                  </a:lnTo>
                  <a:lnTo>
                    <a:pt x="58245" y="32780"/>
                  </a:lnTo>
                  <a:lnTo>
                    <a:pt x="57721" y="33156"/>
                  </a:lnTo>
                  <a:lnTo>
                    <a:pt x="56986" y="34235"/>
                  </a:lnTo>
                  <a:lnTo>
                    <a:pt x="56681" y="35542"/>
                  </a:lnTo>
                  <a:lnTo>
                    <a:pt x="56141" y="35878"/>
                  </a:lnTo>
                  <a:lnTo>
                    <a:pt x="55593" y="35902"/>
                  </a:lnTo>
                  <a:lnTo>
                    <a:pt x="55194" y="36285"/>
                  </a:lnTo>
                  <a:lnTo>
                    <a:pt x="55288" y="36848"/>
                  </a:lnTo>
                  <a:lnTo>
                    <a:pt x="55742" y="37388"/>
                  </a:lnTo>
                  <a:lnTo>
                    <a:pt x="56453" y="37873"/>
                  </a:lnTo>
                  <a:lnTo>
                    <a:pt x="57807" y="38358"/>
                  </a:lnTo>
                  <a:lnTo>
                    <a:pt x="59153" y="39070"/>
                  </a:lnTo>
                  <a:lnTo>
                    <a:pt x="59137" y="39634"/>
                  </a:lnTo>
                  <a:lnTo>
                    <a:pt x="58863" y="40251"/>
                  </a:lnTo>
                  <a:lnTo>
                    <a:pt x="57158" y="40479"/>
                  </a:lnTo>
                  <a:lnTo>
                    <a:pt x="55882" y="40580"/>
                  </a:lnTo>
                  <a:lnTo>
                    <a:pt x="55304" y="40838"/>
                  </a:lnTo>
                  <a:lnTo>
                    <a:pt x="55350" y="41918"/>
                  </a:lnTo>
                  <a:lnTo>
                    <a:pt x="58934" y="43052"/>
                  </a:lnTo>
                  <a:lnTo>
                    <a:pt x="60561" y="44116"/>
                  </a:lnTo>
                  <a:lnTo>
                    <a:pt x="61414" y="45501"/>
                  </a:lnTo>
                  <a:lnTo>
                    <a:pt x="63698" y="46416"/>
                  </a:lnTo>
                  <a:lnTo>
                    <a:pt x="67414" y="46862"/>
                  </a:lnTo>
                  <a:lnTo>
                    <a:pt x="69996" y="48294"/>
                  </a:lnTo>
                  <a:lnTo>
                    <a:pt x="71451" y="50680"/>
                  </a:lnTo>
                  <a:lnTo>
                    <a:pt x="73814" y="50109"/>
                  </a:lnTo>
                  <a:lnTo>
                    <a:pt x="77107" y="46557"/>
                  </a:lnTo>
                  <a:lnTo>
                    <a:pt x="80331" y="45634"/>
                  </a:lnTo>
                  <a:lnTo>
                    <a:pt x="83499" y="47332"/>
                  </a:lnTo>
                  <a:lnTo>
                    <a:pt x="85228" y="48732"/>
                  </a:lnTo>
                  <a:lnTo>
                    <a:pt x="85525" y="49820"/>
                  </a:lnTo>
                  <a:lnTo>
                    <a:pt x="84790" y="50265"/>
                  </a:lnTo>
                  <a:lnTo>
                    <a:pt x="83022" y="50054"/>
                  </a:lnTo>
                  <a:lnTo>
                    <a:pt x="81567" y="50735"/>
                  </a:lnTo>
                  <a:lnTo>
                    <a:pt x="80432" y="52292"/>
                  </a:lnTo>
                  <a:lnTo>
                    <a:pt x="80260" y="53950"/>
                  </a:lnTo>
                  <a:lnTo>
                    <a:pt x="81058" y="55711"/>
                  </a:lnTo>
                  <a:lnTo>
                    <a:pt x="82177" y="56923"/>
                  </a:lnTo>
                  <a:lnTo>
                    <a:pt x="83632" y="57596"/>
                  </a:lnTo>
                  <a:lnTo>
                    <a:pt x="84407" y="58512"/>
                  </a:lnTo>
                  <a:lnTo>
                    <a:pt x="84508" y="59677"/>
                  </a:lnTo>
                  <a:lnTo>
                    <a:pt x="84884" y="59998"/>
                  </a:lnTo>
                  <a:lnTo>
                    <a:pt x="84055" y="60530"/>
                  </a:lnTo>
                  <a:lnTo>
                    <a:pt x="83163" y="61328"/>
                  </a:lnTo>
                  <a:lnTo>
                    <a:pt x="82654" y="62720"/>
                  </a:lnTo>
                  <a:lnTo>
                    <a:pt x="82521" y="64950"/>
                  </a:lnTo>
                  <a:lnTo>
                    <a:pt x="79705" y="66695"/>
                  </a:lnTo>
                  <a:lnTo>
                    <a:pt x="78649" y="67016"/>
                  </a:lnTo>
                  <a:lnTo>
                    <a:pt x="78171" y="68173"/>
                  </a:lnTo>
                  <a:lnTo>
                    <a:pt x="77428" y="71436"/>
                  </a:lnTo>
                  <a:lnTo>
                    <a:pt x="77514" y="73885"/>
                  </a:lnTo>
                  <a:lnTo>
                    <a:pt x="77898" y="75128"/>
                  </a:lnTo>
                  <a:lnTo>
                    <a:pt x="78070" y="76146"/>
                  </a:lnTo>
                  <a:lnTo>
                    <a:pt x="78985" y="77389"/>
                  </a:lnTo>
                  <a:lnTo>
                    <a:pt x="79814" y="79298"/>
                  </a:lnTo>
                  <a:lnTo>
                    <a:pt x="80362" y="81818"/>
                  </a:lnTo>
                  <a:lnTo>
                    <a:pt x="81583" y="83758"/>
                  </a:lnTo>
                  <a:lnTo>
                    <a:pt x="84704" y="85666"/>
                  </a:lnTo>
                  <a:lnTo>
                    <a:pt x="86253" y="86778"/>
                  </a:lnTo>
                  <a:lnTo>
                    <a:pt x="87403" y="88389"/>
                  </a:lnTo>
                  <a:lnTo>
                    <a:pt x="88280" y="89844"/>
                  </a:lnTo>
                  <a:lnTo>
                    <a:pt x="90853" y="91777"/>
                  </a:lnTo>
                  <a:lnTo>
                    <a:pt x="90658" y="93154"/>
                  </a:lnTo>
                  <a:lnTo>
                    <a:pt x="90095" y="94499"/>
                  </a:lnTo>
                  <a:lnTo>
                    <a:pt x="89500" y="95133"/>
                  </a:lnTo>
                  <a:lnTo>
                    <a:pt x="88217" y="96862"/>
                  </a:lnTo>
                  <a:lnTo>
                    <a:pt x="86965" y="97832"/>
                  </a:lnTo>
                  <a:lnTo>
                    <a:pt x="84907" y="100875"/>
                  </a:lnTo>
                  <a:lnTo>
                    <a:pt x="81661" y="101040"/>
                  </a:lnTo>
                  <a:lnTo>
                    <a:pt x="80886" y="101282"/>
                  </a:lnTo>
                  <a:lnTo>
                    <a:pt x="79650" y="102111"/>
                  </a:lnTo>
                  <a:lnTo>
                    <a:pt x="79048" y="103629"/>
                  </a:lnTo>
                  <a:lnTo>
                    <a:pt x="79627" y="104850"/>
                  </a:lnTo>
                  <a:lnTo>
                    <a:pt x="79572" y="106078"/>
                  </a:lnTo>
                  <a:lnTo>
                    <a:pt x="78985" y="108464"/>
                  </a:lnTo>
                  <a:lnTo>
                    <a:pt x="79768" y="111022"/>
                  </a:lnTo>
                  <a:lnTo>
                    <a:pt x="80917" y="112188"/>
                  </a:lnTo>
                  <a:lnTo>
                    <a:pt x="81097" y="112861"/>
                  </a:lnTo>
                  <a:lnTo>
                    <a:pt x="80902" y="114050"/>
                  </a:lnTo>
                  <a:lnTo>
                    <a:pt x="79188" y="116475"/>
                  </a:lnTo>
                  <a:lnTo>
                    <a:pt x="78672" y="117375"/>
                  </a:lnTo>
                  <a:lnTo>
                    <a:pt x="76959" y="117813"/>
                  </a:lnTo>
                  <a:lnTo>
                    <a:pt x="76372" y="117586"/>
                  </a:lnTo>
                  <a:lnTo>
                    <a:pt x="75488" y="116757"/>
                  </a:lnTo>
                  <a:lnTo>
                    <a:pt x="74666" y="116507"/>
                  </a:lnTo>
                  <a:lnTo>
                    <a:pt x="72625" y="117485"/>
                  </a:lnTo>
                  <a:lnTo>
                    <a:pt x="70544" y="118087"/>
                  </a:lnTo>
                  <a:lnTo>
                    <a:pt x="68909" y="117633"/>
                  </a:lnTo>
                  <a:lnTo>
                    <a:pt x="67297" y="117578"/>
                  </a:lnTo>
                  <a:lnTo>
                    <a:pt x="66178" y="117977"/>
                  </a:lnTo>
                  <a:lnTo>
                    <a:pt x="65333" y="118134"/>
                  </a:lnTo>
                  <a:lnTo>
                    <a:pt x="63675" y="119182"/>
                  </a:lnTo>
                  <a:lnTo>
                    <a:pt x="61023" y="119941"/>
                  </a:lnTo>
                  <a:lnTo>
                    <a:pt x="59794" y="119777"/>
                  </a:lnTo>
                  <a:lnTo>
                    <a:pt x="59340" y="118791"/>
                  </a:lnTo>
                  <a:lnTo>
                    <a:pt x="58840" y="117391"/>
                  </a:lnTo>
                  <a:lnTo>
                    <a:pt x="59082" y="116749"/>
                  </a:lnTo>
                  <a:lnTo>
                    <a:pt x="60843" y="115638"/>
                  </a:lnTo>
                  <a:lnTo>
                    <a:pt x="61038" y="114582"/>
                  </a:lnTo>
                  <a:lnTo>
                    <a:pt x="63495" y="109466"/>
                  </a:lnTo>
                  <a:lnTo>
                    <a:pt x="63964" y="107799"/>
                  </a:lnTo>
                  <a:lnTo>
                    <a:pt x="63980" y="107259"/>
                  </a:lnTo>
                  <a:lnTo>
                    <a:pt x="63338" y="106892"/>
                  </a:lnTo>
                  <a:lnTo>
                    <a:pt x="61993" y="106907"/>
                  </a:lnTo>
                  <a:lnTo>
                    <a:pt x="56023" y="104826"/>
                  </a:lnTo>
                  <a:lnTo>
                    <a:pt x="56297" y="102440"/>
                  </a:lnTo>
                  <a:lnTo>
                    <a:pt x="54545" y="101149"/>
                  </a:lnTo>
                  <a:lnTo>
                    <a:pt x="52652" y="99999"/>
                  </a:lnTo>
                  <a:lnTo>
                    <a:pt x="52338" y="98716"/>
                  </a:lnTo>
                  <a:lnTo>
                    <a:pt x="50234" y="96119"/>
                  </a:lnTo>
                  <a:lnTo>
                    <a:pt x="48701" y="94664"/>
                  </a:lnTo>
                  <a:lnTo>
                    <a:pt x="46737" y="93936"/>
                  </a:lnTo>
                  <a:lnTo>
                    <a:pt x="45047" y="92864"/>
                  </a:lnTo>
                  <a:lnTo>
                    <a:pt x="44030" y="92207"/>
                  </a:lnTo>
                  <a:lnTo>
                    <a:pt x="43576" y="90994"/>
                  </a:lnTo>
                  <a:lnTo>
                    <a:pt x="43576" y="90275"/>
                  </a:lnTo>
                  <a:lnTo>
                    <a:pt x="43068" y="89578"/>
                  </a:lnTo>
                  <a:lnTo>
                    <a:pt x="42254" y="89657"/>
                  </a:lnTo>
                  <a:lnTo>
                    <a:pt x="40870" y="90627"/>
                  </a:lnTo>
                  <a:lnTo>
                    <a:pt x="39172" y="91456"/>
                  </a:lnTo>
                  <a:lnTo>
                    <a:pt x="38875" y="92066"/>
                  </a:lnTo>
                  <a:lnTo>
                    <a:pt x="39492" y="93498"/>
                  </a:lnTo>
                  <a:lnTo>
                    <a:pt x="39930" y="94421"/>
                  </a:lnTo>
                  <a:lnTo>
                    <a:pt x="39727" y="95282"/>
                  </a:lnTo>
                  <a:lnTo>
                    <a:pt x="39195" y="96385"/>
                  </a:lnTo>
                  <a:lnTo>
                    <a:pt x="35925" y="98810"/>
                  </a:lnTo>
                  <a:lnTo>
                    <a:pt x="35557" y="99663"/>
                  </a:lnTo>
                  <a:lnTo>
                    <a:pt x="36183" y="101024"/>
                  </a:lnTo>
                  <a:lnTo>
                    <a:pt x="35784" y="101650"/>
                  </a:lnTo>
                  <a:lnTo>
                    <a:pt x="33054" y="102550"/>
                  </a:lnTo>
                  <a:lnTo>
                    <a:pt x="33124" y="101806"/>
                  </a:lnTo>
                  <a:lnTo>
                    <a:pt x="32952" y="100609"/>
                  </a:lnTo>
                  <a:lnTo>
                    <a:pt x="31387" y="99334"/>
                  </a:lnTo>
                  <a:lnTo>
                    <a:pt x="29173" y="98348"/>
                  </a:lnTo>
                  <a:lnTo>
                    <a:pt x="24260" y="94961"/>
                  </a:lnTo>
                  <a:lnTo>
                    <a:pt x="22375" y="94515"/>
                  </a:lnTo>
                  <a:lnTo>
                    <a:pt x="20685" y="94116"/>
                  </a:lnTo>
                  <a:lnTo>
                    <a:pt x="18267" y="92496"/>
                  </a:lnTo>
                  <a:lnTo>
                    <a:pt x="17024" y="92207"/>
                  </a:lnTo>
                  <a:lnTo>
                    <a:pt x="15647" y="91049"/>
                  </a:lnTo>
                  <a:lnTo>
                    <a:pt x="12642" y="87122"/>
                  </a:lnTo>
                  <a:lnTo>
                    <a:pt x="10084" y="84978"/>
                  </a:lnTo>
                  <a:lnTo>
                    <a:pt x="8340" y="83899"/>
                  </a:lnTo>
                  <a:lnTo>
                    <a:pt x="7847" y="82842"/>
                  </a:lnTo>
                  <a:lnTo>
                    <a:pt x="7745" y="81755"/>
                  </a:lnTo>
                  <a:lnTo>
                    <a:pt x="7800" y="81387"/>
                  </a:lnTo>
                  <a:lnTo>
                    <a:pt x="9122" y="79838"/>
                  </a:lnTo>
                  <a:lnTo>
                    <a:pt x="10139" y="79619"/>
                  </a:lnTo>
                  <a:lnTo>
                    <a:pt x="11445" y="79564"/>
                  </a:lnTo>
                  <a:lnTo>
                    <a:pt x="12314" y="80347"/>
                  </a:lnTo>
                  <a:lnTo>
                    <a:pt x="13440" y="80519"/>
                  </a:lnTo>
                  <a:lnTo>
                    <a:pt x="14074" y="79517"/>
                  </a:lnTo>
                  <a:lnTo>
                    <a:pt x="14402" y="78078"/>
                  </a:lnTo>
                  <a:lnTo>
                    <a:pt x="14254" y="76239"/>
                  </a:lnTo>
                  <a:lnTo>
                    <a:pt x="11524" y="71960"/>
                  </a:lnTo>
                  <a:lnTo>
                    <a:pt x="9184" y="68971"/>
                  </a:lnTo>
                  <a:lnTo>
                    <a:pt x="8911" y="68306"/>
                  </a:lnTo>
                  <a:lnTo>
                    <a:pt x="9419" y="67743"/>
                  </a:lnTo>
                  <a:lnTo>
                    <a:pt x="10241" y="67446"/>
                  </a:lnTo>
                  <a:lnTo>
                    <a:pt x="11117" y="67696"/>
                  </a:lnTo>
                  <a:lnTo>
                    <a:pt x="13401" y="67915"/>
                  </a:lnTo>
                  <a:lnTo>
                    <a:pt x="15600" y="67634"/>
                  </a:lnTo>
                  <a:lnTo>
                    <a:pt x="16351" y="66906"/>
                  </a:lnTo>
                  <a:lnTo>
                    <a:pt x="16351" y="65920"/>
                  </a:lnTo>
                  <a:lnTo>
                    <a:pt x="15553" y="65005"/>
                  </a:lnTo>
                  <a:lnTo>
                    <a:pt x="12979" y="62540"/>
                  </a:lnTo>
                  <a:lnTo>
                    <a:pt x="10976" y="60366"/>
                  </a:lnTo>
                  <a:lnTo>
                    <a:pt x="8613" y="58691"/>
                  </a:lnTo>
                  <a:lnTo>
                    <a:pt x="6869" y="58018"/>
                  </a:lnTo>
                  <a:lnTo>
                    <a:pt x="6352" y="57166"/>
                  </a:lnTo>
                  <a:lnTo>
                    <a:pt x="6134" y="56258"/>
                  </a:lnTo>
                  <a:lnTo>
                    <a:pt x="6329" y="54592"/>
                  </a:lnTo>
                  <a:lnTo>
                    <a:pt x="6446" y="52464"/>
                  </a:lnTo>
                  <a:lnTo>
                    <a:pt x="6853" y="51134"/>
                  </a:lnTo>
                  <a:lnTo>
                    <a:pt x="8433" y="48607"/>
                  </a:lnTo>
                  <a:lnTo>
                    <a:pt x="9944" y="45924"/>
                  </a:lnTo>
                  <a:lnTo>
                    <a:pt x="10874" y="43342"/>
                  </a:lnTo>
                  <a:lnTo>
                    <a:pt x="11367" y="40940"/>
                  </a:lnTo>
                  <a:lnTo>
                    <a:pt x="11187" y="40244"/>
                  </a:lnTo>
                  <a:lnTo>
                    <a:pt x="10397" y="39735"/>
                  </a:lnTo>
                  <a:lnTo>
                    <a:pt x="8738" y="39211"/>
                  </a:lnTo>
                  <a:lnTo>
                    <a:pt x="6423" y="39665"/>
                  </a:lnTo>
                  <a:lnTo>
                    <a:pt x="4459" y="40541"/>
                  </a:lnTo>
                  <a:lnTo>
                    <a:pt x="3693" y="40612"/>
                  </a:lnTo>
                  <a:lnTo>
                    <a:pt x="3434" y="39532"/>
                  </a:lnTo>
                  <a:lnTo>
                    <a:pt x="3739" y="39055"/>
                  </a:lnTo>
                  <a:lnTo>
                    <a:pt x="4357" y="39117"/>
                  </a:lnTo>
                  <a:lnTo>
                    <a:pt x="4866" y="39321"/>
                  </a:lnTo>
                  <a:lnTo>
                    <a:pt x="5406" y="38828"/>
                  </a:lnTo>
                  <a:lnTo>
                    <a:pt x="5734" y="37380"/>
                  </a:lnTo>
                  <a:lnTo>
                    <a:pt x="4913" y="32311"/>
                  </a:lnTo>
                  <a:lnTo>
                    <a:pt x="6384" y="31865"/>
                  </a:lnTo>
                  <a:lnTo>
                    <a:pt x="6407" y="31129"/>
                  </a:lnTo>
                  <a:lnTo>
                    <a:pt x="6540" y="30480"/>
                  </a:lnTo>
                  <a:lnTo>
                    <a:pt x="8058" y="31364"/>
                  </a:lnTo>
                  <a:lnTo>
                    <a:pt x="10186" y="31380"/>
                  </a:lnTo>
                  <a:lnTo>
                    <a:pt x="12056" y="31200"/>
                  </a:lnTo>
                  <a:lnTo>
                    <a:pt x="12337" y="30699"/>
                  </a:lnTo>
                  <a:lnTo>
                    <a:pt x="12322" y="29979"/>
                  </a:lnTo>
                  <a:lnTo>
                    <a:pt x="11930" y="29408"/>
                  </a:lnTo>
                  <a:lnTo>
                    <a:pt x="11265" y="28954"/>
                  </a:lnTo>
                  <a:lnTo>
                    <a:pt x="10788" y="28250"/>
                  </a:lnTo>
                  <a:lnTo>
                    <a:pt x="9529" y="27937"/>
                  </a:lnTo>
                  <a:lnTo>
                    <a:pt x="5578" y="26107"/>
                  </a:lnTo>
                  <a:lnTo>
                    <a:pt x="3638" y="24159"/>
                  </a:lnTo>
                  <a:lnTo>
                    <a:pt x="3700" y="22086"/>
                  </a:lnTo>
                  <a:lnTo>
                    <a:pt x="4264" y="20951"/>
                  </a:lnTo>
                  <a:lnTo>
                    <a:pt x="4944" y="20552"/>
                  </a:lnTo>
                  <a:lnTo>
                    <a:pt x="4741" y="20169"/>
                  </a:lnTo>
                  <a:lnTo>
                    <a:pt x="2519" y="19206"/>
                  </a:lnTo>
                  <a:lnTo>
                    <a:pt x="1729" y="17869"/>
                  </a:lnTo>
                  <a:lnTo>
                    <a:pt x="2378" y="16155"/>
                  </a:lnTo>
                  <a:lnTo>
                    <a:pt x="1220" y="12658"/>
                  </a:lnTo>
                  <a:lnTo>
                    <a:pt x="0" y="10507"/>
                  </a:lnTo>
                  <a:lnTo>
                    <a:pt x="1197" y="9576"/>
                  </a:lnTo>
                  <a:lnTo>
                    <a:pt x="1361" y="8246"/>
                  </a:lnTo>
                  <a:lnTo>
                    <a:pt x="1455" y="7487"/>
                  </a:lnTo>
                  <a:lnTo>
                    <a:pt x="1948" y="7503"/>
                  </a:lnTo>
                  <a:lnTo>
                    <a:pt x="3880" y="6611"/>
                  </a:lnTo>
                  <a:lnTo>
                    <a:pt x="4585" y="5891"/>
                  </a:lnTo>
                  <a:lnTo>
                    <a:pt x="4991" y="5038"/>
                  </a:lnTo>
                  <a:lnTo>
                    <a:pt x="5453" y="4827"/>
                  </a:lnTo>
                  <a:lnTo>
                    <a:pt x="6744" y="5750"/>
                  </a:lnTo>
                  <a:lnTo>
                    <a:pt x="8113" y="5828"/>
                  </a:lnTo>
                  <a:lnTo>
                    <a:pt x="9638" y="5249"/>
                  </a:lnTo>
                  <a:lnTo>
                    <a:pt x="10788" y="4444"/>
                  </a:lnTo>
                  <a:lnTo>
                    <a:pt x="12157" y="3771"/>
                  </a:lnTo>
                  <a:lnTo>
                    <a:pt x="12783" y="3309"/>
                  </a:lnTo>
                  <a:lnTo>
                    <a:pt x="13581" y="2590"/>
                  </a:lnTo>
                  <a:lnTo>
                    <a:pt x="15185" y="446"/>
                  </a:lnTo>
                  <a:lnTo>
                    <a:pt x="17008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A568DA52-7B6C-7F06-F5B8-946F5825E3A6}"/>
                </a:ext>
              </a:extLst>
            </p:cNvPr>
            <p:cNvSpPr>
              <a:spLocks/>
            </p:cNvSpPr>
            <p:nvPr/>
          </p:nvSpPr>
          <p:spPr>
            <a:xfrm>
              <a:off x="7681311" y="1333107"/>
              <a:ext cx="3747182" cy="2326686"/>
            </a:xfrm>
            <a:custGeom>
              <a:avLst/>
              <a:gdLst>
                <a:gd name="connsiteX0" fmla="*/ 761290 w 3747182"/>
                <a:gd name="connsiteY0" fmla="*/ 204614 h 2326686"/>
                <a:gd name="connsiteX1" fmla="*/ 751096 w 3747182"/>
                <a:gd name="connsiteY1" fmla="*/ 197354 h 2326686"/>
                <a:gd name="connsiteX2" fmla="*/ 751934 w 3747182"/>
                <a:gd name="connsiteY2" fmla="*/ 193685 h 2326686"/>
                <a:gd name="connsiteX3" fmla="*/ 753037 w 3747182"/>
                <a:gd name="connsiteY3" fmla="*/ 192144 h 2326686"/>
                <a:gd name="connsiteX4" fmla="*/ 753068 w 3747182"/>
                <a:gd name="connsiteY4" fmla="*/ 188537 h 2326686"/>
                <a:gd name="connsiteX5" fmla="*/ 752129 w 3747182"/>
                <a:gd name="connsiteY5" fmla="*/ 185783 h 2326686"/>
                <a:gd name="connsiteX6" fmla="*/ 752536 w 3747182"/>
                <a:gd name="connsiteY6" fmla="*/ 180119 h 2326686"/>
                <a:gd name="connsiteX7" fmla="*/ 759116 w 3747182"/>
                <a:gd name="connsiteY7" fmla="*/ 184265 h 2326686"/>
                <a:gd name="connsiteX8" fmla="*/ 759741 w 3747182"/>
                <a:gd name="connsiteY8" fmla="*/ 185955 h 2326686"/>
                <a:gd name="connsiteX9" fmla="*/ 764170 w 3747182"/>
                <a:gd name="connsiteY9" fmla="*/ 188842 h 2326686"/>
                <a:gd name="connsiteX10" fmla="*/ 764834 w 3747182"/>
                <a:gd name="connsiteY10" fmla="*/ 194365 h 2326686"/>
                <a:gd name="connsiteX11" fmla="*/ 764341 w 3747182"/>
                <a:gd name="connsiteY11" fmla="*/ 197800 h 2326686"/>
                <a:gd name="connsiteX12" fmla="*/ 761290 w 3747182"/>
                <a:gd name="connsiteY12" fmla="*/ 204614 h 2326686"/>
                <a:gd name="connsiteX13" fmla="*/ 702153 w 3747182"/>
                <a:gd name="connsiteY13" fmla="*/ 1000317 h 2326686"/>
                <a:gd name="connsiteX14" fmla="*/ 699955 w 3747182"/>
                <a:gd name="connsiteY14" fmla="*/ 1006818 h 2326686"/>
                <a:gd name="connsiteX15" fmla="*/ 699110 w 3747182"/>
                <a:gd name="connsiteY15" fmla="*/ 1010034 h 2326686"/>
                <a:gd name="connsiteX16" fmla="*/ 698781 w 3747182"/>
                <a:gd name="connsiteY16" fmla="*/ 1017709 h 2326686"/>
                <a:gd name="connsiteX17" fmla="*/ 699000 w 3747182"/>
                <a:gd name="connsiteY17" fmla="*/ 1021135 h 2326686"/>
                <a:gd name="connsiteX18" fmla="*/ 700596 w 3747182"/>
                <a:gd name="connsiteY18" fmla="*/ 1030132 h 2326686"/>
                <a:gd name="connsiteX19" fmla="*/ 702333 w 3747182"/>
                <a:gd name="connsiteY19" fmla="*/ 1035491 h 2326686"/>
                <a:gd name="connsiteX20" fmla="*/ 704555 w 3747182"/>
                <a:gd name="connsiteY20" fmla="*/ 1038675 h 2326686"/>
                <a:gd name="connsiteX21" fmla="*/ 707215 w 3747182"/>
                <a:gd name="connsiteY21" fmla="*/ 1041014 h 2326686"/>
                <a:gd name="connsiteX22" fmla="*/ 709969 w 3747182"/>
                <a:gd name="connsiteY22" fmla="*/ 1042157 h 2326686"/>
                <a:gd name="connsiteX23" fmla="*/ 715289 w 3747182"/>
                <a:gd name="connsiteY23" fmla="*/ 1041085 h 2326686"/>
                <a:gd name="connsiteX24" fmla="*/ 720530 w 3747182"/>
                <a:gd name="connsiteY24" fmla="*/ 1037854 h 2326686"/>
                <a:gd name="connsiteX25" fmla="*/ 726234 w 3747182"/>
                <a:gd name="connsiteY25" fmla="*/ 1040013 h 2326686"/>
                <a:gd name="connsiteX26" fmla="*/ 731288 w 3747182"/>
                <a:gd name="connsiteY26" fmla="*/ 1040749 h 2326686"/>
                <a:gd name="connsiteX27" fmla="*/ 741278 w 3747182"/>
                <a:gd name="connsiteY27" fmla="*/ 1037517 h 2326686"/>
                <a:gd name="connsiteX28" fmla="*/ 742327 w 3747182"/>
                <a:gd name="connsiteY28" fmla="*/ 1038315 h 2326686"/>
                <a:gd name="connsiteX29" fmla="*/ 740589 w 3747182"/>
                <a:gd name="connsiteY29" fmla="*/ 1041977 h 2326686"/>
                <a:gd name="connsiteX30" fmla="*/ 740292 w 3747182"/>
                <a:gd name="connsiteY30" fmla="*/ 1047359 h 2326686"/>
                <a:gd name="connsiteX31" fmla="*/ 742287 w 3747182"/>
                <a:gd name="connsiteY31" fmla="*/ 1051412 h 2326686"/>
                <a:gd name="connsiteX32" fmla="*/ 744603 w 3747182"/>
                <a:gd name="connsiteY32" fmla="*/ 1051248 h 2326686"/>
                <a:gd name="connsiteX33" fmla="*/ 746950 w 3747182"/>
                <a:gd name="connsiteY33" fmla="*/ 1051920 h 2326686"/>
                <a:gd name="connsiteX34" fmla="*/ 746262 w 3747182"/>
                <a:gd name="connsiteY34" fmla="*/ 1054393 h 2326686"/>
                <a:gd name="connsiteX35" fmla="*/ 752747 w 3747182"/>
                <a:gd name="connsiteY35" fmla="*/ 1061246 h 2326686"/>
                <a:gd name="connsiteX36" fmla="*/ 758662 w 3747182"/>
                <a:gd name="connsiteY36" fmla="*/ 1066050 h 2326686"/>
                <a:gd name="connsiteX37" fmla="*/ 757308 w 3747182"/>
                <a:gd name="connsiteY37" fmla="*/ 1067426 h 2326686"/>
                <a:gd name="connsiteX38" fmla="*/ 753545 w 3747182"/>
                <a:gd name="connsiteY38" fmla="*/ 1065228 h 2326686"/>
                <a:gd name="connsiteX39" fmla="*/ 751613 w 3747182"/>
                <a:gd name="connsiteY39" fmla="*/ 1065971 h 2326686"/>
                <a:gd name="connsiteX40" fmla="*/ 752106 w 3747182"/>
                <a:gd name="connsiteY40" fmla="*/ 1069789 h 2326686"/>
                <a:gd name="connsiteX41" fmla="*/ 748014 w 3747182"/>
                <a:gd name="connsiteY41" fmla="*/ 1068670 h 2326686"/>
                <a:gd name="connsiteX42" fmla="*/ 746199 w 3747182"/>
                <a:gd name="connsiteY42" fmla="*/ 1071010 h 2326686"/>
                <a:gd name="connsiteX43" fmla="*/ 746309 w 3747182"/>
                <a:gd name="connsiteY43" fmla="*/ 1074491 h 2326686"/>
                <a:gd name="connsiteX44" fmla="*/ 746809 w 3747182"/>
                <a:gd name="connsiteY44" fmla="*/ 1077847 h 2326686"/>
                <a:gd name="connsiteX45" fmla="*/ 746762 w 3747182"/>
                <a:gd name="connsiteY45" fmla="*/ 1080280 h 2326686"/>
                <a:gd name="connsiteX46" fmla="*/ 743562 w 3747182"/>
                <a:gd name="connsiteY46" fmla="*/ 1081227 h 2326686"/>
                <a:gd name="connsiteX47" fmla="*/ 741724 w 3747182"/>
                <a:gd name="connsiteY47" fmla="*/ 1083034 h 2326686"/>
                <a:gd name="connsiteX48" fmla="*/ 749156 w 3747182"/>
                <a:gd name="connsiteY48" fmla="*/ 1086985 h 2326686"/>
                <a:gd name="connsiteX49" fmla="*/ 759632 w 3747182"/>
                <a:gd name="connsiteY49" fmla="*/ 1090287 h 2326686"/>
                <a:gd name="connsiteX50" fmla="*/ 762558 w 3747182"/>
                <a:gd name="connsiteY50" fmla="*/ 1091632 h 2326686"/>
                <a:gd name="connsiteX51" fmla="*/ 766618 w 3747182"/>
                <a:gd name="connsiteY51" fmla="*/ 1095051 h 2326686"/>
                <a:gd name="connsiteX52" fmla="*/ 768449 w 3747182"/>
                <a:gd name="connsiteY52" fmla="*/ 1095927 h 2326686"/>
                <a:gd name="connsiteX53" fmla="*/ 768613 w 3747182"/>
                <a:gd name="connsiteY53" fmla="*/ 1093729 h 2326686"/>
                <a:gd name="connsiteX54" fmla="*/ 769427 w 3747182"/>
                <a:gd name="connsiteY54" fmla="*/ 1091828 h 2326686"/>
                <a:gd name="connsiteX55" fmla="*/ 774301 w 3747182"/>
                <a:gd name="connsiteY55" fmla="*/ 1096060 h 2326686"/>
                <a:gd name="connsiteX56" fmla="*/ 778353 w 3747182"/>
                <a:gd name="connsiteY56" fmla="*/ 1096819 h 2326686"/>
                <a:gd name="connsiteX57" fmla="*/ 782429 w 3747182"/>
                <a:gd name="connsiteY57" fmla="*/ 1096866 h 2326686"/>
                <a:gd name="connsiteX58" fmla="*/ 792318 w 3747182"/>
                <a:gd name="connsiteY58" fmla="*/ 1095129 h 2326686"/>
                <a:gd name="connsiteX59" fmla="*/ 792741 w 3747182"/>
                <a:gd name="connsiteY59" fmla="*/ 1096256 h 2326686"/>
                <a:gd name="connsiteX60" fmla="*/ 792749 w 3747182"/>
                <a:gd name="connsiteY60" fmla="*/ 1098462 h 2326686"/>
                <a:gd name="connsiteX61" fmla="*/ 794728 w 3747182"/>
                <a:gd name="connsiteY61" fmla="*/ 1100199 h 2326686"/>
                <a:gd name="connsiteX62" fmla="*/ 797153 w 3747182"/>
                <a:gd name="connsiteY62" fmla="*/ 1099487 h 2326686"/>
                <a:gd name="connsiteX63" fmla="*/ 797912 w 3747182"/>
                <a:gd name="connsiteY63" fmla="*/ 1097969 h 2326686"/>
                <a:gd name="connsiteX64" fmla="*/ 801104 w 3747182"/>
                <a:gd name="connsiteY64" fmla="*/ 1100011 h 2326686"/>
                <a:gd name="connsiteX65" fmla="*/ 801706 w 3747182"/>
                <a:gd name="connsiteY65" fmla="*/ 1098173 h 2326686"/>
                <a:gd name="connsiteX66" fmla="*/ 802316 w 3747182"/>
                <a:gd name="connsiteY66" fmla="*/ 1097398 h 2326686"/>
                <a:gd name="connsiteX67" fmla="*/ 808732 w 3747182"/>
                <a:gd name="connsiteY67" fmla="*/ 1103665 h 2326686"/>
                <a:gd name="connsiteX68" fmla="*/ 810163 w 3747182"/>
                <a:gd name="connsiteY68" fmla="*/ 1103438 h 2326686"/>
                <a:gd name="connsiteX69" fmla="*/ 811517 w 3747182"/>
                <a:gd name="connsiteY69" fmla="*/ 1101646 h 2326686"/>
                <a:gd name="connsiteX70" fmla="*/ 808348 w 3747182"/>
                <a:gd name="connsiteY70" fmla="*/ 1096921 h 2326686"/>
                <a:gd name="connsiteX71" fmla="*/ 806549 w 3747182"/>
                <a:gd name="connsiteY71" fmla="*/ 1096138 h 2326686"/>
                <a:gd name="connsiteX72" fmla="*/ 804906 w 3747182"/>
                <a:gd name="connsiteY72" fmla="*/ 1093612 h 2326686"/>
                <a:gd name="connsiteX73" fmla="*/ 807668 w 3747182"/>
                <a:gd name="connsiteY73" fmla="*/ 1092321 h 2326686"/>
                <a:gd name="connsiteX74" fmla="*/ 810398 w 3747182"/>
                <a:gd name="connsiteY74" fmla="*/ 1092673 h 2326686"/>
                <a:gd name="connsiteX75" fmla="*/ 811689 w 3747182"/>
                <a:gd name="connsiteY75" fmla="*/ 1094762 h 2326686"/>
                <a:gd name="connsiteX76" fmla="*/ 812847 w 3747182"/>
                <a:gd name="connsiteY76" fmla="*/ 1097547 h 2326686"/>
                <a:gd name="connsiteX77" fmla="*/ 813441 w 3747182"/>
                <a:gd name="connsiteY77" fmla="*/ 1098133 h 2326686"/>
                <a:gd name="connsiteX78" fmla="*/ 824363 w 3747182"/>
                <a:gd name="connsiteY78" fmla="*/ 1101928 h 2326686"/>
                <a:gd name="connsiteX79" fmla="*/ 826577 w 3747182"/>
                <a:gd name="connsiteY79" fmla="*/ 1100872 h 2326686"/>
                <a:gd name="connsiteX80" fmla="*/ 826945 w 3747182"/>
                <a:gd name="connsiteY80" fmla="*/ 1098830 h 2326686"/>
                <a:gd name="connsiteX81" fmla="*/ 830974 w 3747182"/>
                <a:gd name="connsiteY81" fmla="*/ 1097179 h 2326686"/>
                <a:gd name="connsiteX82" fmla="*/ 834893 w 3747182"/>
                <a:gd name="connsiteY82" fmla="*/ 1092681 h 2326686"/>
                <a:gd name="connsiteX83" fmla="*/ 833376 w 3747182"/>
                <a:gd name="connsiteY83" fmla="*/ 1090216 h 2326686"/>
                <a:gd name="connsiteX84" fmla="*/ 831779 w 3747182"/>
                <a:gd name="connsiteY84" fmla="*/ 1088456 h 2326686"/>
                <a:gd name="connsiteX85" fmla="*/ 822603 w 3747182"/>
                <a:gd name="connsiteY85" fmla="*/ 1082862 h 2326686"/>
                <a:gd name="connsiteX86" fmla="*/ 818855 w 3747182"/>
                <a:gd name="connsiteY86" fmla="*/ 1079443 h 2326686"/>
                <a:gd name="connsiteX87" fmla="*/ 809185 w 3747182"/>
                <a:gd name="connsiteY87" fmla="*/ 1067278 h 2326686"/>
                <a:gd name="connsiteX88" fmla="*/ 800165 w 3747182"/>
                <a:gd name="connsiteY88" fmla="*/ 1051036 h 2326686"/>
                <a:gd name="connsiteX89" fmla="*/ 795244 w 3747182"/>
                <a:gd name="connsiteY89" fmla="*/ 1039880 h 2326686"/>
                <a:gd name="connsiteX90" fmla="*/ 790730 w 3747182"/>
                <a:gd name="connsiteY90" fmla="*/ 1027206 h 2326686"/>
                <a:gd name="connsiteX91" fmla="*/ 789259 w 3747182"/>
                <a:gd name="connsiteY91" fmla="*/ 1020666 h 2326686"/>
                <a:gd name="connsiteX92" fmla="*/ 787601 w 3747182"/>
                <a:gd name="connsiteY92" fmla="*/ 1014626 h 2326686"/>
                <a:gd name="connsiteX93" fmla="*/ 783798 w 3747182"/>
                <a:gd name="connsiteY93" fmla="*/ 1009955 h 2326686"/>
                <a:gd name="connsiteX94" fmla="*/ 785496 w 3747182"/>
                <a:gd name="connsiteY94" fmla="*/ 1004315 h 2326686"/>
                <a:gd name="connsiteX95" fmla="*/ 786114 w 3747182"/>
                <a:gd name="connsiteY95" fmla="*/ 997759 h 2326686"/>
                <a:gd name="connsiteX96" fmla="*/ 788125 w 3747182"/>
                <a:gd name="connsiteY96" fmla="*/ 992361 h 2326686"/>
                <a:gd name="connsiteX97" fmla="*/ 788634 w 3747182"/>
                <a:gd name="connsiteY97" fmla="*/ 989607 h 2326686"/>
                <a:gd name="connsiteX98" fmla="*/ 786020 w 3747182"/>
                <a:gd name="connsiteY98" fmla="*/ 982910 h 2326686"/>
                <a:gd name="connsiteX99" fmla="*/ 785833 w 3747182"/>
                <a:gd name="connsiteY99" fmla="*/ 978263 h 2326686"/>
                <a:gd name="connsiteX100" fmla="*/ 785152 w 3747182"/>
                <a:gd name="connsiteY100" fmla="*/ 976025 h 2326686"/>
                <a:gd name="connsiteX101" fmla="*/ 785074 w 3747182"/>
                <a:gd name="connsiteY101" fmla="*/ 971926 h 2326686"/>
                <a:gd name="connsiteX102" fmla="*/ 786412 w 3747182"/>
                <a:gd name="connsiteY102" fmla="*/ 969289 h 2326686"/>
                <a:gd name="connsiteX103" fmla="*/ 786114 w 3747182"/>
                <a:gd name="connsiteY103" fmla="*/ 965800 h 2326686"/>
                <a:gd name="connsiteX104" fmla="*/ 786944 w 3747182"/>
                <a:gd name="connsiteY104" fmla="*/ 963868 h 2326686"/>
                <a:gd name="connsiteX105" fmla="*/ 790785 w 3747182"/>
                <a:gd name="connsiteY105" fmla="*/ 962131 h 2326686"/>
                <a:gd name="connsiteX106" fmla="*/ 792639 w 3747182"/>
                <a:gd name="connsiteY106" fmla="*/ 956787 h 2326686"/>
                <a:gd name="connsiteX107" fmla="*/ 793030 w 3747182"/>
                <a:gd name="connsiteY107" fmla="*/ 953110 h 2326686"/>
                <a:gd name="connsiteX108" fmla="*/ 793140 w 3747182"/>
                <a:gd name="connsiteY108" fmla="*/ 949793 h 2326686"/>
                <a:gd name="connsiteX109" fmla="*/ 795252 w 3747182"/>
                <a:gd name="connsiteY109" fmla="*/ 948080 h 2326686"/>
                <a:gd name="connsiteX110" fmla="*/ 801049 w 3747182"/>
                <a:gd name="connsiteY110" fmla="*/ 948088 h 2326686"/>
                <a:gd name="connsiteX111" fmla="*/ 801879 w 3747182"/>
                <a:gd name="connsiteY111" fmla="*/ 946805 h 2326686"/>
                <a:gd name="connsiteX112" fmla="*/ 802958 w 3747182"/>
                <a:gd name="connsiteY112" fmla="*/ 943714 h 2326686"/>
                <a:gd name="connsiteX113" fmla="*/ 803451 w 3747182"/>
                <a:gd name="connsiteY113" fmla="*/ 939474 h 2326686"/>
                <a:gd name="connsiteX114" fmla="*/ 802880 w 3747182"/>
                <a:gd name="connsiteY114" fmla="*/ 933622 h 2326686"/>
                <a:gd name="connsiteX115" fmla="*/ 803373 w 3747182"/>
                <a:gd name="connsiteY115" fmla="*/ 929883 h 2326686"/>
                <a:gd name="connsiteX116" fmla="*/ 806565 w 3747182"/>
                <a:gd name="connsiteY116" fmla="*/ 923804 h 2326686"/>
                <a:gd name="connsiteX117" fmla="*/ 807950 w 3747182"/>
                <a:gd name="connsiteY117" fmla="*/ 921879 h 2326686"/>
                <a:gd name="connsiteX118" fmla="*/ 808653 w 3747182"/>
                <a:gd name="connsiteY118" fmla="*/ 917177 h 2326686"/>
                <a:gd name="connsiteX119" fmla="*/ 806917 w 3747182"/>
                <a:gd name="connsiteY119" fmla="*/ 915323 h 2326686"/>
                <a:gd name="connsiteX120" fmla="*/ 802238 w 3747182"/>
                <a:gd name="connsiteY120" fmla="*/ 912992 h 2326686"/>
                <a:gd name="connsiteX121" fmla="*/ 794548 w 3747182"/>
                <a:gd name="connsiteY121" fmla="*/ 912045 h 2326686"/>
                <a:gd name="connsiteX122" fmla="*/ 784283 w 3747182"/>
                <a:gd name="connsiteY122" fmla="*/ 909018 h 2326686"/>
                <a:gd name="connsiteX123" fmla="*/ 779926 w 3747182"/>
                <a:gd name="connsiteY123" fmla="*/ 905301 h 2326686"/>
                <a:gd name="connsiteX124" fmla="*/ 775952 w 3747182"/>
                <a:gd name="connsiteY124" fmla="*/ 903275 h 2326686"/>
                <a:gd name="connsiteX125" fmla="*/ 772948 w 3747182"/>
                <a:gd name="connsiteY125" fmla="*/ 902939 h 2326686"/>
                <a:gd name="connsiteX126" fmla="*/ 770147 w 3747182"/>
                <a:gd name="connsiteY126" fmla="*/ 904292 h 2326686"/>
                <a:gd name="connsiteX127" fmla="*/ 762495 w 3747182"/>
                <a:gd name="connsiteY127" fmla="*/ 909690 h 2326686"/>
                <a:gd name="connsiteX128" fmla="*/ 759734 w 3747182"/>
                <a:gd name="connsiteY128" fmla="*/ 911067 h 2326686"/>
                <a:gd name="connsiteX129" fmla="*/ 757285 w 3747182"/>
                <a:gd name="connsiteY129" fmla="*/ 911443 h 2326686"/>
                <a:gd name="connsiteX130" fmla="*/ 752340 w 3747182"/>
                <a:gd name="connsiteY130" fmla="*/ 909722 h 2326686"/>
                <a:gd name="connsiteX131" fmla="*/ 749876 w 3747182"/>
                <a:gd name="connsiteY131" fmla="*/ 910160 h 2326686"/>
                <a:gd name="connsiteX132" fmla="*/ 747247 w 3747182"/>
                <a:gd name="connsiteY132" fmla="*/ 912679 h 2326686"/>
                <a:gd name="connsiteX133" fmla="*/ 744579 w 3747182"/>
                <a:gd name="connsiteY133" fmla="*/ 914337 h 2326686"/>
                <a:gd name="connsiteX134" fmla="*/ 741184 w 3747182"/>
                <a:gd name="connsiteY134" fmla="*/ 915386 h 2326686"/>
                <a:gd name="connsiteX135" fmla="*/ 738845 w 3747182"/>
                <a:gd name="connsiteY135" fmla="*/ 918546 h 2326686"/>
                <a:gd name="connsiteX136" fmla="*/ 737680 w 3747182"/>
                <a:gd name="connsiteY136" fmla="*/ 921230 h 2326686"/>
                <a:gd name="connsiteX137" fmla="*/ 737484 w 3747182"/>
                <a:gd name="connsiteY137" fmla="*/ 924524 h 2326686"/>
                <a:gd name="connsiteX138" fmla="*/ 738540 w 3747182"/>
                <a:gd name="connsiteY138" fmla="*/ 931518 h 2326686"/>
                <a:gd name="connsiteX139" fmla="*/ 738767 w 3747182"/>
                <a:gd name="connsiteY139" fmla="*/ 934373 h 2326686"/>
                <a:gd name="connsiteX140" fmla="*/ 741458 w 3747182"/>
                <a:gd name="connsiteY140" fmla="*/ 938598 h 2326686"/>
                <a:gd name="connsiteX141" fmla="*/ 738908 w 3747182"/>
                <a:gd name="connsiteY141" fmla="*/ 939568 h 2326686"/>
                <a:gd name="connsiteX142" fmla="*/ 736302 w 3747182"/>
                <a:gd name="connsiteY142" fmla="*/ 938864 h 2326686"/>
                <a:gd name="connsiteX143" fmla="*/ 733870 w 3747182"/>
                <a:gd name="connsiteY143" fmla="*/ 938840 h 2326686"/>
                <a:gd name="connsiteX144" fmla="*/ 731420 w 3747182"/>
                <a:gd name="connsiteY144" fmla="*/ 939858 h 2326686"/>
                <a:gd name="connsiteX145" fmla="*/ 729207 w 3747182"/>
                <a:gd name="connsiteY145" fmla="*/ 941696 h 2326686"/>
                <a:gd name="connsiteX146" fmla="*/ 724098 w 3747182"/>
                <a:gd name="connsiteY146" fmla="*/ 947931 h 2326686"/>
                <a:gd name="connsiteX147" fmla="*/ 723472 w 3747182"/>
                <a:gd name="connsiteY147" fmla="*/ 949621 h 2326686"/>
                <a:gd name="connsiteX148" fmla="*/ 722979 w 3747182"/>
                <a:gd name="connsiteY148" fmla="*/ 951929 h 2326686"/>
                <a:gd name="connsiteX149" fmla="*/ 724661 w 3747182"/>
                <a:gd name="connsiteY149" fmla="*/ 954386 h 2326686"/>
                <a:gd name="connsiteX150" fmla="*/ 726375 w 3747182"/>
                <a:gd name="connsiteY150" fmla="*/ 955989 h 2326686"/>
                <a:gd name="connsiteX151" fmla="*/ 731499 w 3747182"/>
                <a:gd name="connsiteY151" fmla="*/ 956983 h 2326686"/>
                <a:gd name="connsiteX152" fmla="*/ 729801 w 3747182"/>
                <a:gd name="connsiteY152" fmla="*/ 960629 h 2326686"/>
                <a:gd name="connsiteX153" fmla="*/ 729449 w 3747182"/>
                <a:gd name="connsiteY153" fmla="*/ 962686 h 2326686"/>
                <a:gd name="connsiteX154" fmla="*/ 730333 w 3747182"/>
                <a:gd name="connsiteY154" fmla="*/ 965722 h 2326686"/>
                <a:gd name="connsiteX155" fmla="*/ 727814 w 3747182"/>
                <a:gd name="connsiteY155" fmla="*/ 970604 h 2326686"/>
                <a:gd name="connsiteX156" fmla="*/ 727047 w 3747182"/>
                <a:gd name="connsiteY156" fmla="*/ 973952 h 2326686"/>
                <a:gd name="connsiteX157" fmla="*/ 726867 w 3747182"/>
                <a:gd name="connsiteY157" fmla="*/ 977293 h 2326686"/>
                <a:gd name="connsiteX158" fmla="*/ 725905 w 3747182"/>
                <a:gd name="connsiteY158" fmla="*/ 981212 h 2326686"/>
                <a:gd name="connsiteX159" fmla="*/ 725037 w 3747182"/>
                <a:gd name="connsiteY159" fmla="*/ 983810 h 2326686"/>
                <a:gd name="connsiteX160" fmla="*/ 724239 w 3747182"/>
                <a:gd name="connsiteY160" fmla="*/ 985030 h 2326686"/>
                <a:gd name="connsiteX161" fmla="*/ 721516 w 3747182"/>
                <a:gd name="connsiteY161" fmla="*/ 987314 h 2326686"/>
                <a:gd name="connsiteX162" fmla="*/ 720304 w 3747182"/>
                <a:gd name="connsiteY162" fmla="*/ 991312 h 2326686"/>
                <a:gd name="connsiteX163" fmla="*/ 718668 w 3747182"/>
                <a:gd name="connsiteY163" fmla="*/ 994379 h 2326686"/>
                <a:gd name="connsiteX164" fmla="*/ 716900 w 3747182"/>
                <a:gd name="connsiteY164" fmla="*/ 996108 h 2326686"/>
                <a:gd name="connsiteX165" fmla="*/ 712879 w 3747182"/>
                <a:gd name="connsiteY165" fmla="*/ 996006 h 2326686"/>
                <a:gd name="connsiteX166" fmla="*/ 708850 w 3747182"/>
                <a:gd name="connsiteY166" fmla="*/ 994426 h 2326686"/>
                <a:gd name="connsiteX167" fmla="*/ 707090 w 3747182"/>
                <a:gd name="connsiteY167" fmla="*/ 995216 h 2326686"/>
                <a:gd name="connsiteX168" fmla="*/ 703741 w 3747182"/>
                <a:gd name="connsiteY168" fmla="*/ 998275 h 2326686"/>
                <a:gd name="connsiteX169" fmla="*/ 702153 w 3747182"/>
                <a:gd name="connsiteY169" fmla="*/ 1000317 h 2326686"/>
                <a:gd name="connsiteX170" fmla="*/ 723409 w 3747182"/>
                <a:gd name="connsiteY170" fmla="*/ 233240 h 2326686"/>
                <a:gd name="connsiteX171" fmla="*/ 724653 w 3747182"/>
                <a:gd name="connsiteY171" fmla="*/ 234625 h 2326686"/>
                <a:gd name="connsiteX172" fmla="*/ 725287 w 3747182"/>
                <a:gd name="connsiteY172" fmla="*/ 236205 h 2326686"/>
                <a:gd name="connsiteX173" fmla="*/ 730122 w 3747182"/>
                <a:gd name="connsiteY173" fmla="*/ 236933 h 2326686"/>
                <a:gd name="connsiteX174" fmla="*/ 744720 w 3747182"/>
                <a:gd name="connsiteY174" fmla="*/ 235399 h 2326686"/>
                <a:gd name="connsiteX175" fmla="*/ 747615 w 3747182"/>
                <a:gd name="connsiteY175" fmla="*/ 230580 h 2326686"/>
                <a:gd name="connsiteX176" fmla="*/ 750361 w 3747182"/>
                <a:gd name="connsiteY176" fmla="*/ 229829 h 2326686"/>
                <a:gd name="connsiteX177" fmla="*/ 751981 w 3747182"/>
                <a:gd name="connsiteY177" fmla="*/ 224634 h 2326686"/>
                <a:gd name="connsiteX178" fmla="*/ 743954 w 3747182"/>
                <a:gd name="connsiteY178" fmla="*/ 217468 h 2326686"/>
                <a:gd name="connsiteX179" fmla="*/ 740871 w 3747182"/>
                <a:gd name="connsiteY179" fmla="*/ 211851 h 2326686"/>
                <a:gd name="connsiteX180" fmla="*/ 740503 w 3747182"/>
                <a:gd name="connsiteY180" fmla="*/ 207110 h 2326686"/>
                <a:gd name="connsiteX181" fmla="*/ 737359 w 3747182"/>
                <a:gd name="connsiteY181" fmla="*/ 205764 h 2326686"/>
                <a:gd name="connsiteX182" fmla="*/ 730067 w 3747182"/>
                <a:gd name="connsiteY182" fmla="*/ 207110 h 2326686"/>
                <a:gd name="connsiteX183" fmla="*/ 727039 w 3747182"/>
                <a:gd name="connsiteY183" fmla="*/ 214315 h 2326686"/>
                <a:gd name="connsiteX184" fmla="*/ 726257 w 3747182"/>
                <a:gd name="connsiteY184" fmla="*/ 218117 h 2326686"/>
                <a:gd name="connsiteX185" fmla="*/ 723973 w 3747182"/>
                <a:gd name="connsiteY185" fmla="*/ 220926 h 2326686"/>
                <a:gd name="connsiteX186" fmla="*/ 717252 w 3747182"/>
                <a:gd name="connsiteY186" fmla="*/ 223602 h 2326686"/>
                <a:gd name="connsiteX187" fmla="*/ 716001 w 3747182"/>
                <a:gd name="connsiteY187" fmla="*/ 225237 h 2326686"/>
                <a:gd name="connsiteX188" fmla="*/ 718864 w 3747182"/>
                <a:gd name="connsiteY188" fmla="*/ 231769 h 2326686"/>
                <a:gd name="connsiteX189" fmla="*/ 723409 w 3747182"/>
                <a:gd name="connsiteY189" fmla="*/ 233240 h 2326686"/>
                <a:gd name="connsiteX190" fmla="*/ 792928 w 3747182"/>
                <a:gd name="connsiteY190" fmla="*/ 99170 h 2326686"/>
                <a:gd name="connsiteX191" fmla="*/ 803357 w 3747182"/>
                <a:gd name="connsiteY191" fmla="*/ 94069 h 2326686"/>
                <a:gd name="connsiteX192" fmla="*/ 807128 w 3747182"/>
                <a:gd name="connsiteY192" fmla="*/ 100586 h 2326686"/>
                <a:gd name="connsiteX193" fmla="*/ 810398 w 3747182"/>
                <a:gd name="connsiteY193" fmla="*/ 101071 h 2326686"/>
                <a:gd name="connsiteX194" fmla="*/ 813832 w 3747182"/>
                <a:gd name="connsiteY194" fmla="*/ 97769 h 2326686"/>
                <a:gd name="connsiteX195" fmla="*/ 817189 w 3747182"/>
                <a:gd name="connsiteY195" fmla="*/ 92066 h 2326686"/>
                <a:gd name="connsiteX196" fmla="*/ 824598 w 3747182"/>
                <a:gd name="connsiteY196" fmla="*/ 100617 h 2326686"/>
                <a:gd name="connsiteX197" fmla="*/ 830997 w 3747182"/>
                <a:gd name="connsiteY197" fmla="*/ 106743 h 2326686"/>
                <a:gd name="connsiteX198" fmla="*/ 837999 w 3747182"/>
                <a:gd name="connsiteY198" fmla="*/ 101869 h 2326686"/>
                <a:gd name="connsiteX199" fmla="*/ 841137 w 3747182"/>
                <a:gd name="connsiteY199" fmla="*/ 97887 h 2326686"/>
                <a:gd name="connsiteX200" fmla="*/ 843382 w 3747182"/>
                <a:gd name="connsiteY200" fmla="*/ 89641 h 2326686"/>
                <a:gd name="connsiteX201" fmla="*/ 841113 w 3747182"/>
                <a:gd name="connsiteY201" fmla="*/ 82631 h 2326686"/>
                <a:gd name="connsiteX202" fmla="*/ 839947 w 3747182"/>
                <a:gd name="connsiteY202" fmla="*/ 73188 h 2326686"/>
                <a:gd name="connsiteX203" fmla="*/ 851213 w 3747182"/>
                <a:gd name="connsiteY203" fmla="*/ 70419 h 2326686"/>
                <a:gd name="connsiteX204" fmla="*/ 855430 w 3747182"/>
                <a:gd name="connsiteY204" fmla="*/ 65803 h 2326686"/>
                <a:gd name="connsiteX205" fmla="*/ 852621 w 3747182"/>
                <a:gd name="connsiteY205" fmla="*/ 59051 h 2326686"/>
                <a:gd name="connsiteX206" fmla="*/ 843413 w 3747182"/>
                <a:gd name="connsiteY206" fmla="*/ 56141 h 2326686"/>
                <a:gd name="connsiteX207" fmla="*/ 840025 w 3747182"/>
                <a:gd name="connsiteY207" fmla="*/ 52777 h 2326686"/>
                <a:gd name="connsiteX208" fmla="*/ 838883 w 3747182"/>
                <a:gd name="connsiteY208" fmla="*/ 46878 h 2326686"/>
                <a:gd name="connsiteX209" fmla="*/ 836826 w 3747182"/>
                <a:gd name="connsiteY209" fmla="*/ 44101 h 2326686"/>
                <a:gd name="connsiteX210" fmla="*/ 831115 w 3747182"/>
                <a:gd name="connsiteY210" fmla="*/ 47355 h 2326686"/>
                <a:gd name="connsiteX211" fmla="*/ 829104 w 3747182"/>
                <a:gd name="connsiteY211" fmla="*/ 48490 h 2326686"/>
                <a:gd name="connsiteX212" fmla="*/ 823096 w 3747182"/>
                <a:gd name="connsiteY212" fmla="*/ 47598 h 2326686"/>
                <a:gd name="connsiteX213" fmla="*/ 820498 w 3747182"/>
                <a:gd name="connsiteY213" fmla="*/ 52167 h 2326686"/>
                <a:gd name="connsiteX214" fmla="*/ 814912 w 3747182"/>
                <a:gd name="connsiteY214" fmla="*/ 65060 h 2326686"/>
                <a:gd name="connsiteX215" fmla="*/ 808012 w 3747182"/>
                <a:gd name="connsiteY215" fmla="*/ 70403 h 2326686"/>
                <a:gd name="connsiteX216" fmla="*/ 802575 w 3747182"/>
                <a:gd name="connsiteY216" fmla="*/ 82647 h 2326686"/>
                <a:gd name="connsiteX217" fmla="*/ 794345 w 3747182"/>
                <a:gd name="connsiteY217" fmla="*/ 78813 h 2326686"/>
                <a:gd name="connsiteX218" fmla="*/ 787405 w 3747182"/>
                <a:gd name="connsiteY218" fmla="*/ 81465 h 2326686"/>
                <a:gd name="connsiteX219" fmla="*/ 789744 w 3747182"/>
                <a:gd name="connsiteY219" fmla="*/ 93490 h 2326686"/>
                <a:gd name="connsiteX220" fmla="*/ 792928 w 3747182"/>
                <a:gd name="connsiteY220" fmla="*/ 99170 h 2326686"/>
                <a:gd name="connsiteX221" fmla="*/ 763497 w 3747182"/>
                <a:gd name="connsiteY221" fmla="*/ 155452 h 2326686"/>
                <a:gd name="connsiteX222" fmla="*/ 766931 w 3747182"/>
                <a:gd name="connsiteY222" fmla="*/ 155991 h 2326686"/>
                <a:gd name="connsiteX223" fmla="*/ 768918 w 3747182"/>
                <a:gd name="connsiteY223" fmla="*/ 158425 h 2326686"/>
                <a:gd name="connsiteX224" fmla="*/ 769904 w 3747182"/>
                <a:gd name="connsiteY224" fmla="*/ 162047 h 2326686"/>
                <a:gd name="connsiteX225" fmla="*/ 779762 w 3747182"/>
                <a:gd name="connsiteY225" fmla="*/ 160247 h 2326686"/>
                <a:gd name="connsiteX226" fmla="*/ 789056 w 3747182"/>
                <a:gd name="connsiteY226" fmla="*/ 166866 h 2326686"/>
                <a:gd name="connsiteX227" fmla="*/ 792827 w 3747182"/>
                <a:gd name="connsiteY227" fmla="*/ 175808 h 2326686"/>
                <a:gd name="connsiteX228" fmla="*/ 796582 w 3747182"/>
                <a:gd name="connsiteY228" fmla="*/ 177005 h 2326686"/>
                <a:gd name="connsiteX229" fmla="*/ 806064 w 3747182"/>
                <a:gd name="connsiteY229" fmla="*/ 176403 h 2326686"/>
                <a:gd name="connsiteX230" fmla="*/ 817025 w 3747182"/>
                <a:gd name="connsiteY230" fmla="*/ 172249 h 2326686"/>
                <a:gd name="connsiteX231" fmla="*/ 833829 w 3747182"/>
                <a:gd name="connsiteY231" fmla="*/ 159755 h 2326686"/>
                <a:gd name="connsiteX232" fmla="*/ 836325 w 3747182"/>
                <a:gd name="connsiteY232" fmla="*/ 154708 h 2326686"/>
                <a:gd name="connsiteX233" fmla="*/ 833555 w 3747182"/>
                <a:gd name="connsiteY233" fmla="*/ 150945 h 2326686"/>
                <a:gd name="connsiteX234" fmla="*/ 819106 w 3747182"/>
                <a:gd name="connsiteY234" fmla="*/ 138068 h 2326686"/>
                <a:gd name="connsiteX235" fmla="*/ 809514 w 3747182"/>
                <a:gd name="connsiteY235" fmla="*/ 126145 h 2326686"/>
                <a:gd name="connsiteX236" fmla="*/ 802872 w 3747182"/>
                <a:gd name="connsiteY236" fmla="*/ 121803 h 2326686"/>
                <a:gd name="connsiteX237" fmla="*/ 787515 w 3747182"/>
                <a:gd name="connsiteY237" fmla="*/ 123110 h 2326686"/>
                <a:gd name="connsiteX238" fmla="*/ 771015 w 3747182"/>
                <a:gd name="connsiteY238" fmla="*/ 109520 h 2326686"/>
                <a:gd name="connsiteX239" fmla="*/ 769153 w 3747182"/>
                <a:gd name="connsiteY239" fmla="*/ 109911 h 2326686"/>
                <a:gd name="connsiteX240" fmla="*/ 764389 w 3747182"/>
                <a:gd name="connsiteY240" fmla="*/ 127788 h 2326686"/>
                <a:gd name="connsiteX241" fmla="*/ 763293 w 3747182"/>
                <a:gd name="connsiteY241" fmla="*/ 139328 h 2326686"/>
                <a:gd name="connsiteX242" fmla="*/ 760516 w 3747182"/>
                <a:gd name="connsiteY242" fmla="*/ 139601 h 2326686"/>
                <a:gd name="connsiteX243" fmla="*/ 756229 w 3747182"/>
                <a:gd name="connsiteY243" fmla="*/ 143740 h 2326686"/>
                <a:gd name="connsiteX244" fmla="*/ 756698 w 3747182"/>
                <a:gd name="connsiteY244" fmla="*/ 151790 h 2326686"/>
                <a:gd name="connsiteX245" fmla="*/ 763497 w 3747182"/>
                <a:gd name="connsiteY245" fmla="*/ 155452 h 2326686"/>
                <a:gd name="connsiteX246" fmla="*/ 842286 w 3747182"/>
                <a:gd name="connsiteY246" fmla="*/ 24323 h 2326686"/>
                <a:gd name="connsiteX247" fmla="*/ 849546 w 3747182"/>
                <a:gd name="connsiteY247" fmla="*/ 21350 h 2326686"/>
                <a:gd name="connsiteX248" fmla="*/ 872845 w 3747182"/>
                <a:gd name="connsiteY248" fmla="*/ 14661 h 2326686"/>
                <a:gd name="connsiteX249" fmla="*/ 872861 w 3747182"/>
                <a:gd name="connsiteY249" fmla="*/ 11289 h 2326686"/>
                <a:gd name="connsiteX250" fmla="*/ 873995 w 3747182"/>
                <a:gd name="connsiteY250" fmla="*/ 4444 h 2326686"/>
                <a:gd name="connsiteX251" fmla="*/ 870780 w 3747182"/>
                <a:gd name="connsiteY251" fmla="*/ 0 h 2326686"/>
                <a:gd name="connsiteX252" fmla="*/ 846026 w 3747182"/>
                <a:gd name="connsiteY252" fmla="*/ 4053 h 2326686"/>
                <a:gd name="connsiteX253" fmla="*/ 842740 w 3747182"/>
                <a:gd name="connsiteY253" fmla="*/ 8825 h 2326686"/>
                <a:gd name="connsiteX254" fmla="*/ 841872 w 3747182"/>
                <a:gd name="connsiteY254" fmla="*/ 16367 h 2326686"/>
                <a:gd name="connsiteX255" fmla="*/ 841074 w 3747182"/>
                <a:gd name="connsiteY255" fmla="*/ 20325 h 2326686"/>
                <a:gd name="connsiteX256" fmla="*/ 841324 w 3747182"/>
                <a:gd name="connsiteY256" fmla="*/ 22070 h 2326686"/>
                <a:gd name="connsiteX257" fmla="*/ 842286 w 3747182"/>
                <a:gd name="connsiteY257" fmla="*/ 24323 h 2326686"/>
                <a:gd name="connsiteX258" fmla="*/ 647381 w 3747182"/>
                <a:gd name="connsiteY258" fmla="*/ 192097 h 2326686"/>
                <a:gd name="connsiteX259" fmla="*/ 637219 w 3747182"/>
                <a:gd name="connsiteY259" fmla="*/ 193090 h 2326686"/>
                <a:gd name="connsiteX260" fmla="*/ 633698 w 3747182"/>
                <a:gd name="connsiteY260" fmla="*/ 186448 h 2326686"/>
                <a:gd name="connsiteX261" fmla="*/ 632337 w 3747182"/>
                <a:gd name="connsiteY261" fmla="*/ 185009 h 2326686"/>
                <a:gd name="connsiteX262" fmla="*/ 630217 w 3747182"/>
                <a:gd name="connsiteY262" fmla="*/ 185979 h 2326686"/>
                <a:gd name="connsiteX263" fmla="*/ 628073 w 3747182"/>
                <a:gd name="connsiteY263" fmla="*/ 188349 h 2326686"/>
                <a:gd name="connsiteX264" fmla="*/ 621212 w 3747182"/>
                <a:gd name="connsiteY264" fmla="*/ 190329 h 2326686"/>
                <a:gd name="connsiteX265" fmla="*/ 615947 w 3747182"/>
                <a:gd name="connsiteY265" fmla="*/ 194123 h 2326686"/>
                <a:gd name="connsiteX266" fmla="*/ 610392 w 3747182"/>
                <a:gd name="connsiteY266" fmla="*/ 201516 h 2326686"/>
                <a:gd name="connsiteX267" fmla="*/ 593736 w 3747182"/>
                <a:gd name="connsiteY267" fmla="*/ 220480 h 2326686"/>
                <a:gd name="connsiteX268" fmla="*/ 595793 w 3747182"/>
                <a:gd name="connsiteY268" fmla="*/ 226019 h 2326686"/>
                <a:gd name="connsiteX269" fmla="*/ 598156 w 3747182"/>
                <a:gd name="connsiteY269" fmla="*/ 228671 h 2326686"/>
                <a:gd name="connsiteX270" fmla="*/ 601348 w 3747182"/>
                <a:gd name="connsiteY270" fmla="*/ 235697 h 2326686"/>
                <a:gd name="connsiteX271" fmla="*/ 607005 w 3747182"/>
                <a:gd name="connsiteY271" fmla="*/ 236025 h 2326686"/>
                <a:gd name="connsiteX272" fmla="*/ 609078 w 3747182"/>
                <a:gd name="connsiteY272" fmla="*/ 234953 h 2326686"/>
                <a:gd name="connsiteX273" fmla="*/ 611299 w 3747182"/>
                <a:gd name="connsiteY273" fmla="*/ 229587 h 2326686"/>
                <a:gd name="connsiteX274" fmla="*/ 615649 w 3747182"/>
                <a:gd name="connsiteY274" fmla="*/ 227623 h 2326686"/>
                <a:gd name="connsiteX275" fmla="*/ 621149 w 3747182"/>
                <a:gd name="connsiteY275" fmla="*/ 228413 h 2326686"/>
                <a:gd name="connsiteX276" fmla="*/ 623011 w 3747182"/>
                <a:gd name="connsiteY276" fmla="*/ 231863 h 2326686"/>
                <a:gd name="connsiteX277" fmla="*/ 617425 w 3747182"/>
                <a:gd name="connsiteY277" fmla="*/ 239741 h 2326686"/>
                <a:gd name="connsiteX278" fmla="*/ 615438 w 3747182"/>
                <a:gd name="connsiteY278" fmla="*/ 244787 h 2326686"/>
                <a:gd name="connsiteX279" fmla="*/ 617738 w 3747182"/>
                <a:gd name="connsiteY279" fmla="*/ 248660 h 2326686"/>
                <a:gd name="connsiteX280" fmla="*/ 622182 w 3747182"/>
                <a:gd name="connsiteY280" fmla="*/ 247776 h 2326686"/>
                <a:gd name="connsiteX281" fmla="*/ 624067 w 3747182"/>
                <a:gd name="connsiteY281" fmla="*/ 246391 h 2326686"/>
                <a:gd name="connsiteX282" fmla="*/ 625609 w 3747182"/>
                <a:gd name="connsiteY282" fmla="*/ 243473 h 2326686"/>
                <a:gd name="connsiteX283" fmla="*/ 627174 w 3747182"/>
                <a:gd name="connsiteY283" fmla="*/ 242135 h 2326686"/>
                <a:gd name="connsiteX284" fmla="*/ 631985 w 3747182"/>
                <a:gd name="connsiteY284" fmla="*/ 246861 h 2326686"/>
                <a:gd name="connsiteX285" fmla="*/ 633753 w 3747182"/>
                <a:gd name="connsiteY285" fmla="*/ 245030 h 2326686"/>
                <a:gd name="connsiteX286" fmla="*/ 635200 w 3747182"/>
                <a:gd name="connsiteY286" fmla="*/ 238865 h 2326686"/>
                <a:gd name="connsiteX287" fmla="*/ 635685 w 3747182"/>
                <a:gd name="connsiteY287" fmla="*/ 235642 h 2326686"/>
                <a:gd name="connsiteX288" fmla="*/ 636288 w 3747182"/>
                <a:gd name="connsiteY288" fmla="*/ 234085 h 2326686"/>
                <a:gd name="connsiteX289" fmla="*/ 641021 w 3747182"/>
                <a:gd name="connsiteY289" fmla="*/ 238490 h 2326686"/>
                <a:gd name="connsiteX290" fmla="*/ 643094 w 3747182"/>
                <a:gd name="connsiteY290" fmla="*/ 239241 h 2326686"/>
                <a:gd name="connsiteX291" fmla="*/ 644972 w 3747182"/>
                <a:gd name="connsiteY291" fmla="*/ 238302 h 2326686"/>
                <a:gd name="connsiteX292" fmla="*/ 645699 w 3747182"/>
                <a:gd name="connsiteY292" fmla="*/ 232528 h 2326686"/>
                <a:gd name="connsiteX293" fmla="*/ 645261 w 3747182"/>
                <a:gd name="connsiteY293" fmla="*/ 228006 h 2326686"/>
                <a:gd name="connsiteX294" fmla="*/ 644573 w 3747182"/>
                <a:gd name="connsiteY294" fmla="*/ 224979 h 2326686"/>
                <a:gd name="connsiteX295" fmla="*/ 643751 w 3747182"/>
                <a:gd name="connsiteY295" fmla="*/ 223539 h 2326686"/>
                <a:gd name="connsiteX296" fmla="*/ 638635 w 3747182"/>
                <a:gd name="connsiteY296" fmla="*/ 221779 h 2326686"/>
                <a:gd name="connsiteX297" fmla="*/ 638369 w 3747182"/>
                <a:gd name="connsiteY297" fmla="*/ 220504 h 2326686"/>
                <a:gd name="connsiteX298" fmla="*/ 641310 w 3747182"/>
                <a:gd name="connsiteY298" fmla="*/ 213494 h 2326686"/>
                <a:gd name="connsiteX299" fmla="*/ 643180 w 3747182"/>
                <a:gd name="connsiteY299" fmla="*/ 211460 h 2326686"/>
                <a:gd name="connsiteX300" fmla="*/ 658334 w 3747182"/>
                <a:gd name="connsiteY300" fmla="*/ 210490 h 2326686"/>
                <a:gd name="connsiteX301" fmla="*/ 662903 w 3747182"/>
                <a:gd name="connsiteY301" fmla="*/ 204067 h 2326686"/>
                <a:gd name="connsiteX302" fmla="*/ 661933 w 3747182"/>
                <a:gd name="connsiteY302" fmla="*/ 197878 h 2326686"/>
                <a:gd name="connsiteX303" fmla="*/ 664045 w 3747182"/>
                <a:gd name="connsiteY303" fmla="*/ 194483 h 2326686"/>
                <a:gd name="connsiteX304" fmla="*/ 673566 w 3747182"/>
                <a:gd name="connsiteY304" fmla="*/ 190524 h 2326686"/>
                <a:gd name="connsiteX305" fmla="*/ 688525 w 3747182"/>
                <a:gd name="connsiteY305" fmla="*/ 188780 h 2326686"/>
                <a:gd name="connsiteX306" fmla="*/ 692593 w 3747182"/>
                <a:gd name="connsiteY306" fmla="*/ 180268 h 2326686"/>
                <a:gd name="connsiteX307" fmla="*/ 704829 w 3747182"/>
                <a:gd name="connsiteY307" fmla="*/ 168963 h 2326686"/>
                <a:gd name="connsiteX308" fmla="*/ 702364 w 3747182"/>
                <a:gd name="connsiteY308" fmla="*/ 161734 h 2326686"/>
                <a:gd name="connsiteX309" fmla="*/ 699368 w 3747182"/>
                <a:gd name="connsiteY309" fmla="*/ 161202 h 2326686"/>
                <a:gd name="connsiteX310" fmla="*/ 687578 w 3747182"/>
                <a:gd name="connsiteY310" fmla="*/ 141150 h 2326686"/>
                <a:gd name="connsiteX311" fmla="*/ 685020 w 3747182"/>
                <a:gd name="connsiteY311" fmla="*/ 137849 h 2326686"/>
                <a:gd name="connsiteX312" fmla="*/ 676899 w 3747182"/>
                <a:gd name="connsiteY312" fmla="*/ 138311 h 2326686"/>
                <a:gd name="connsiteX313" fmla="*/ 673535 w 3747182"/>
                <a:gd name="connsiteY313" fmla="*/ 136026 h 2326686"/>
                <a:gd name="connsiteX314" fmla="*/ 670155 w 3747182"/>
                <a:gd name="connsiteY314" fmla="*/ 136496 h 2326686"/>
                <a:gd name="connsiteX315" fmla="*/ 656621 w 3747182"/>
                <a:gd name="connsiteY315" fmla="*/ 144616 h 2326686"/>
                <a:gd name="connsiteX316" fmla="*/ 650839 w 3747182"/>
                <a:gd name="connsiteY316" fmla="*/ 150679 h 2326686"/>
                <a:gd name="connsiteX317" fmla="*/ 648711 w 3747182"/>
                <a:gd name="connsiteY317" fmla="*/ 165630 h 2326686"/>
                <a:gd name="connsiteX318" fmla="*/ 649705 w 3747182"/>
                <a:gd name="connsiteY318" fmla="*/ 173242 h 2326686"/>
                <a:gd name="connsiteX319" fmla="*/ 649540 w 3747182"/>
                <a:gd name="connsiteY319" fmla="*/ 186339 h 2326686"/>
                <a:gd name="connsiteX320" fmla="*/ 647381 w 3747182"/>
                <a:gd name="connsiteY320" fmla="*/ 192097 h 2326686"/>
                <a:gd name="connsiteX321" fmla="*/ 676453 w 3747182"/>
                <a:gd name="connsiteY321" fmla="*/ 114003 h 2326686"/>
                <a:gd name="connsiteX322" fmla="*/ 678792 w 3747182"/>
                <a:gd name="connsiteY322" fmla="*/ 119487 h 2326686"/>
                <a:gd name="connsiteX323" fmla="*/ 680936 w 3747182"/>
                <a:gd name="connsiteY323" fmla="*/ 120098 h 2326686"/>
                <a:gd name="connsiteX324" fmla="*/ 683964 w 3747182"/>
                <a:gd name="connsiteY324" fmla="*/ 119229 h 2326686"/>
                <a:gd name="connsiteX325" fmla="*/ 684730 w 3747182"/>
                <a:gd name="connsiteY325" fmla="*/ 115779 h 2326686"/>
                <a:gd name="connsiteX326" fmla="*/ 688188 w 3747182"/>
                <a:gd name="connsiteY326" fmla="*/ 110631 h 2326686"/>
                <a:gd name="connsiteX327" fmla="*/ 686702 w 3747182"/>
                <a:gd name="connsiteY327" fmla="*/ 104552 h 2326686"/>
                <a:gd name="connsiteX328" fmla="*/ 683134 w 3747182"/>
                <a:gd name="connsiteY328" fmla="*/ 101728 h 2326686"/>
                <a:gd name="connsiteX329" fmla="*/ 680404 w 3747182"/>
                <a:gd name="connsiteY329" fmla="*/ 101900 h 2326686"/>
                <a:gd name="connsiteX330" fmla="*/ 678871 w 3747182"/>
                <a:gd name="connsiteY330" fmla="*/ 103504 h 2326686"/>
                <a:gd name="connsiteX331" fmla="*/ 678526 w 3747182"/>
                <a:gd name="connsiteY331" fmla="*/ 105499 h 2326686"/>
                <a:gd name="connsiteX332" fmla="*/ 677627 w 3747182"/>
                <a:gd name="connsiteY332" fmla="*/ 108065 h 2326686"/>
                <a:gd name="connsiteX333" fmla="*/ 675507 w 3747182"/>
                <a:gd name="connsiteY333" fmla="*/ 108589 h 2326686"/>
                <a:gd name="connsiteX334" fmla="*/ 675702 w 3747182"/>
                <a:gd name="connsiteY334" fmla="*/ 111390 h 2326686"/>
                <a:gd name="connsiteX335" fmla="*/ 676453 w 3747182"/>
                <a:gd name="connsiteY335" fmla="*/ 114003 h 2326686"/>
                <a:gd name="connsiteX336" fmla="*/ 644424 w 3747182"/>
                <a:gd name="connsiteY336" fmla="*/ 1171400 h 2326686"/>
                <a:gd name="connsiteX337" fmla="*/ 642046 w 3747182"/>
                <a:gd name="connsiteY337" fmla="*/ 1172315 h 2326686"/>
                <a:gd name="connsiteX338" fmla="*/ 637360 w 3747182"/>
                <a:gd name="connsiteY338" fmla="*/ 1175992 h 2326686"/>
                <a:gd name="connsiteX339" fmla="*/ 632579 w 3747182"/>
                <a:gd name="connsiteY339" fmla="*/ 1181625 h 2326686"/>
                <a:gd name="connsiteX340" fmla="*/ 630522 w 3747182"/>
                <a:gd name="connsiteY340" fmla="*/ 1186366 h 2326686"/>
                <a:gd name="connsiteX341" fmla="*/ 630006 w 3747182"/>
                <a:gd name="connsiteY341" fmla="*/ 1191647 h 2326686"/>
                <a:gd name="connsiteX342" fmla="*/ 629653 w 3747182"/>
                <a:gd name="connsiteY342" fmla="*/ 1197022 h 2326686"/>
                <a:gd name="connsiteX343" fmla="*/ 629622 w 3747182"/>
                <a:gd name="connsiteY343" fmla="*/ 1200480 h 2326686"/>
                <a:gd name="connsiteX344" fmla="*/ 629966 w 3747182"/>
                <a:gd name="connsiteY344" fmla="*/ 1203914 h 2326686"/>
                <a:gd name="connsiteX345" fmla="*/ 630443 w 3747182"/>
                <a:gd name="connsiteY345" fmla="*/ 1206472 h 2326686"/>
                <a:gd name="connsiteX346" fmla="*/ 633143 w 3747182"/>
                <a:gd name="connsiteY346" fmla="*/ 1214843 h 2326686"/>
                <a:gd name="connsiteX347" fmla="*/ 638149 w 3747182"/>
                <a:gd name="connsiteY347" fmla="*/ 1219185 h 2326686"/>
                <a:gd name="connsiteX348" fmla="*/ 643493 w 3747182"/>
                <a:gd name="connsiteY348" fmla="*/ 1218583 h 2326686"/>
                <a:gd name="connsiteX349" fmla="*/ 649423 w 3747182"/>
                <a:gd name="connsiteY349" fmla="*/ 1216447 h 2326686"/>
                <a:gd name="connsiteX350" fmla="*/ 659210 w 3747182"/>
                <a:gd name="connsiteY350" fmla="*/ 1211511 h 2326686"/>
                <a:gd name="connsiteX351" fmla="*/ 663904 w 3747182"/>
                <a:gd name="connsiteY351" fmla="*/ 1204556 h 2326686"/>
                <a:gd name="connsiteX352" fmla="*/ 665688 w 3747182"/>
                <a:gd name="connsiteY352" fmla="*/ 1199682 h 2326686"/>
                <a:gd name="connsiteX353" fmla="*/ 669482 w 3747182"/>
                <a:gd name="connsiteY353" fmla="*/ 1195238 h 2326686"/>
                <a:gd name="connsiteX354" fmla="*/ 670523 w 3747182"/>
                <a:gd name="connsiteY354" fmla="*/ 1196920 h 2326686"/>
                <a:gd name="connsiteX355" fmla="*/ 671031 w 3747182"/>
                <a:gd name="connsiteY355" fmla="*/ 1200644 h 2326686"/>
                <a:gd name="connsiteX356" fmla="*/ 672268 w 3747182"/>
                <a:gd name="connsiteY356" fmla="*/ 1199955 h 2326686"/>
                <a:gd name="connsiteX357" fmla="*/ 673637 w 3747182"/>
                <a:gd name="connsiteY357" fmla="*/ 1197499 h 2326686"/>
                <a:gd name="connsiteX358" fmla="*/ 673246 w 3747182"/>
                <a:gd name="connsiteY358" fmla="*/ 1191537 h 2326686"/>
                <a:gd name="connsiteX359" fmla="*/ 671094 w 3747182"/>
                <a:gd name="connsiteY359" fmla="*/ 1187117 h 2326686"/>
                <a:gd name="connsiteX360" fmla="*/ 667346 w 3747182"/>
                <a:gd name="connsiteY360" fmla="*/ 1183871 h 2326686"/>
                <a:gd name="connsiteX361" fmla="*/ 650417 w 3747182"/>
                <a:gd name="connsiteY361" fmla="*/ 1171283 h 2326686"/>
                <a:gd name="connsiteX362" fmla="*/ 644424 w 3747182"/>
                <a:gd name="connsiteY362" fmla="*/ 1171400 h 2326686"/>
                <a:gd name="connsiteX363" fmla="*/ 566174 w 3747182"/>
                <a:gd name="connsiteY363" fmla="*/ 186151 h 2326686"/>
                <a:gd name="connsiteX364" fmla="*/ 571698 w 3747182"/>
                <a:gd name="connsiteY364" fmla="*/ 189272 h 2326686"/>
                <a:gd name="connsiteX365" fmla="*/ 578903 w 3747182"/>
                <a:gd name="connsiteY365" fmla="*/ 184915 h 2326686"/>
                <a:gd name="connsiteX366" fmla="*/ 580100 w 3747182"/>
                <a:gd name="connsiteY366" fmla="*/ 188748 h 2326686"/>
                <a:gd name="connsiteX367" fmla="*/ 580898 w 3747182"/>
                <a:gd name="connsiteY367" fmla="*/ 196345 h 2326686"/>
                <a:gd name="connsiteX368" fmla="*/ 582689 w 3747182"/>
                <a:gd name="connsiteY368" fmla="*/ 201258 h 2326686"/>
                <a:gd name="connsiteX369" fmla="*/ 587892 w 3747182"/>
                <a:gd name="connsiteY369" fmla="*/ 199928 h 2326686"/>
                <a:gd name="connsiteX370" fmla="*/ 590865 w 3747182"/>
                <a:gd name="connsiteY370" fmla="*/ 197448 h 2326686"/>
                <a:gd name="connsiteX371" fmla="*/ 593282 w 3747182"/>
                <a:gd name="connsiteY371" fmla="*/ 188780 h 2326686"/>
                <a:gd name="connsiteX372" fmla="*/ 594464 w 3747182"/>
                <a:gd name="connsiteY372" fmla="*/ 186010 h 2326686"/>
                <a:gd name="connsiteX373" fmla="*/ 601786 w 3747182"/>
                <a:gd name="connsiteY373" fmla="*/ 185908 h 2326686"/>
                <a:gd name="connsiteX374" fmla="*/ 604728 w 3747182"/>
                <a:gd name="connsiteY374" fmla="*/ 179610 h 2326686"/>
                <a:gd name="connsiteX375" fmla="*/ 605894 w 3747182"/>
                <a:gd name="connsiteY375" fmla="*/ 178820 h 2326686"/>
                <a:gd name="connsiteX376" fmla="*/ 608217 w 3747182"/>
                <a:gd name="connsiteY376" fmla="*/ 179994 h 2326686"/>
                <a:gd name="connsiteX377" fmla="*/ 610642 w 3747182"/>
                <a:gd name="connsiteY377" fmla="*/ 170770 h 2326686"/>
                <a:gd name="connsiteX378" fmla="*/ 612794 w 3747182"/>
                <a:gd name="connsiteY378" fmla="*/ 168955 h 2326686"/>
                <a:gd name="connsiteX379" fmla="*/ 614726 w 3747182"/>
                <a:gd name="connsiteY379" fmla="*/ 161609 h 2326686"/>
                <a:gd name="connsiteX380" fmla="*/ 617034 w 3747182"/>
                <a:gd name="connsiteY380" fmla="*/ 158432 h 2326686"/>
                <a:gd name="connsiteX381" fmla="*/ 618622 w 3747182"/>
                <a:gd name="connsiteY381" fmla="*/ 159661 h 2326686"/>
                <a:gd name="connsiteX382" fmla="*/ 624482 w 3747182"/>
                <a:gd name="connsiteY382" fmla="*/ 171638 h 2326686"/>
                <a:gd name="connsiteX383" fmla="*/ 637242 w 3747182"/>
                <a:gd name="connsiteY383" fmla="*/ 176880 h 2326686"/>
                <a:gd name="connsiteX384" fmla="*/ 638517 w 3747182"/>
                <a:gd name="connsiteY384" fmla="*/ 176348 h 2326686"/>
                <a:gd name="connsiteX385" fmla="*/ 638580 w 3747182"/>
                <a:gd name="connsiteY385" fmla="*/ 164902 h 2326686"/>
                <a:gd name="connsiteX386" fmla="*/ 635521 w 3747182"/>
                <a:gd name="connsiteY386" fmla="*/ 156531 h 2326686"/>
                <a:gd name="connsiteX387" fmla="*/ 633283 w 3747182"/>
                <a:gd name="connsiteY387" fmla="*/ 152831 h 2326686"/>
                <a:gd name="connsiteX388" fmla="*/ 631077 w 3747182"/>
                <a:gd name="connsiteY388" fmla="*/ 151047 h 2326686"/>
                <a:gd name="connsiteX389" fmla="*/ 628840 w 3747182"/>
                <a:gd name="connsiteY389" fmla="*/ 150429 h 2326686"/>
                <a:gd name="connsiteX390" fmla="*/ 621290 w 3747182"/>
                <a:gd name="connsiteY390" fmla="*/ 151915 h 2326686"/>
                <a:gd name="connsiteX391" fmla="*/ 611245 w 3747182"/>
                <a:gd name="connsiteY391" fmla="*/ 146267 h 2326686"/>
                <a:gd name="connsiteX392" fmla="*/ 609281 w 3747182"/>
                <a:gd name="connsiteY392" fmla="*/ 146369 h 2326686"/>
                <a:gd name="connsiteX393" fmla="*/ 601998 w 3747182"/>
                <a:gd name="connsiteY393" fmla="*/ 151681 h 2326686"/>
                <a:gd name="connsiteX394" fmla="*/ 597139 w 3747182"/>
                <a:gd name="connsiteY394" fmla="*/ 159794 h 2326686"/>
                <a:gd name="connsiteX395" fmla="*/ 586781 w 3747182"/>
                <a:gd name="connsiteY395" fmla="*/ 162532 h 2326686"/>
                <a:gd name="connsiteX396" fmla="*/ 560369 w 3747182"/>
                <a:gd name="connsiteY396" fmla="*/ 173790 h 2326686"/>
                <a:gd name="connsiteX397" fmla="*/ 555550 w 3747182"/>
                <a:gd name="connsiteY397" fmla="*/ 179313 h 2326686"/>
                <a:gd name="connsiteX398" fmla="*/ 560916 w 3747182"/>
                <a:gd name="connsiteY398" fmla="*/ 180995 h 2326686"/>
                <a:gd name="connsiteX399" fmla="*/ 566174 w 3747182"/>
                <a:gd name="connsiteY399" fmla="*/ 186151 h 2326686"/>
                <a:gd name="connsiteX400" fmla="*/ 691044 w 3747182"/>
                <a:gd name="connsiteY400" fmla="*/ 267601 h 2326686"/>
                <a:gd name="connsiteX401" fmla="*/ 698836 w 3747182"/>
                <a:gd name="connsiteY401" fmla="*/ 269040 h 2326686"/>
                <a:gd name="connsiteX402" fmla="*/ 698922 w 3747182"/>
                <a:gd name="connsiteY402" fmla="*/ 267601 h 2326686"/>
                <a:gd name="connsiteX403" fmla="*/ 698359 w 3747182"/>
                <a:gd name="connsiteY403" fmla="*/ 266052 h 2326686"/>
                <a:gd name="connsiteX404" fmla="*/ 696552 w 3747182"/>
                <a:gd name="connsiteY404" fmla="*/ 262515 h 2326686"/>
                <a:gd name="connsiteX405" fmla="*/ 694705 w 3747182"/>
                <a:gd name="connsiteY405" fmla="*/ 260129 h 2326686"/>
                <a:gd name="connsiteX406" fmla="*/ 694596 w 3747182"/>
                <a:gd name="connsiteY406" fmla="*/ 257712 h 2326686"/>
                <a:gd name="connsiteX407" fmla="*/ 694956 w 3747182"/>
                <a:gd name="connsiteY407" fmla="*/ 252853 h 2326686"/>
                <a:gd name="connsiteX408" fmla="*/ 687969 w 3747182"/>
                <a:gd name="connsiteY408" fmla="*/ 247048 h 2326686"/>
                <a:gd name="connsiteX409" fmla="*/ 682258 w 3747182"/>
                <a:gd name="connsiteY409" fmla="*/ 252861 h 2326686"/>
                <a:gd name="connsiteX410" fmla="*/ 677799 w 3747182"/>
                <a:gd name="connsiteY410" fmla="*/ 254528 h 2326686"/>
                <a:gd name="connsiteX411" fmla="*/ 669428 w 3747182"/>
                <a:gd name="connsiteY411" fmla="*/ 261475 h 2326686"/>
                <a:gd name="connsiteX412" fmla="*/ 677400 w 3747182"/>
                <a:gd name="connsiteY412" fmla="*/ 268532 h 2326686"/>
                <a:gd name="connsiteX413" fmla="*/ 691044 w 3747182"/>
                <a:gd name="connsiteY413" fmla="*/ 267601 h 2326686"/>
                <a:gd name="connsiteX414" fmla="*/ 668544 w 3747182"/>
                <a:gd name="connsiteY414" fmla="*/ 249591 h 2326686"/>
                <a:gd name="connsiteX415" fmla="*/ 668997 w 3747182"/>
                <a:gd name="connsiteY415" fmla="*/ 245108 h 2326686"/>
                <a:gd name="connsiteX416" fmla="*/ 674419 w 3747182"/>
                <a:gd name="connsiteY416" fmla="*/ 237042 h 2326686"/>
                <a:gd name="connsiteX417" fmla="*/ 674216 w 3747182"/>
                <a:gd name="connsiteY417" fmla="*/ 235337 h 2326686"/>
                <a:gd name="connsiteX418" fmla="*/ 672925 w 3747182"/>
                <a:gd name="connsiteY418" fmla="*/ 230971 h 2326686"/>
                <a:gd name="connsiteX419" fmla="*/ 664859 w 3747182"/>
                <a:gd name="connsiteY419" fmla="*/ 229579 h 2326686"/>
                <a:gd name="connsiteX420" fmla="*/ 657669 w 3747182"/>
                <a:gd name="connsiteY420" fmla="*/ 238771 h 2326686"/>
                <a:gd name="connsiteX421" fmla="*/ 658373 w 3747182"/>
                <a:gd name="connsiteY421" fmla="*/ 241697 h 2326686"/>
                <a:gd name="connsiteX422" fmla="*/ 666768 w 3747182"/>
                <a:gd name="connsiteY422" fmla="*/ 251320 h 2326686"/>
                <a:gd name="connsiteX423" fmla="*/ 668544 w 3747182"/>
                <a:gd name="connsiteY423" fmla="*/ 249591 h 2326686"/>
                <a:gd name="connsiteX424" fmla="*/ 955382 w 3747182"/>
                <a:gd name="connsiteY424" fmla="*/ 130550 h 2326686"/>
                <a:gd name="connsiteX425" fmla="*/ 948873 w 3747182"/>
                <a:gd name="connsiteY425" fmla="*/ 140720 h 2326686"/>
                <a:gd name="connsiteX426" fmla="*/ 943897 w 3747182"/>
                <a:gd name="connsiteY426" fmla="*/ 146361 h 2326686"/>
                <a:gd name="connsiteX427" fmla="*/ 942309 w 3747182"/>
                <a:gd name="connsiteY427" fmla="*/ 150656 h 2326686"/>
                <a:gd name="connsiteX428" fmla="*/ 947582 w 3747182"/>
                <a:gd name="connsiteY428" fmla="*/ 158777 h 2326686"/>
                <a:gd name="connsiteX429" fmla="*/ 952894 w 3747182"/>
                <a:gd name="connsiteY429" fmla="*/ 165583 h 2326686"/>
                <a:gd name="connsiteX430" fmla="*/ 956970 w 3747182"/>
                <a:gd name="connsiteY430" fmla="*/ 167656 h 2326686"/>
                <a:gd name="connsiteX431" fmla="*/ 961054 w 3747182"/>
                <a:gd name="connsiteY431" fmla="*/ 167320 h 2326686"/>
                <a:gd name="connsiteX432" fmla="*/ 986840 w 3747182"/>
                <a:gd name="connsiteY432" fmla="*/ 159778 h 2326686"/>
                <a:gd name="connsiteX433" fmla="*/ 996705 w 3747182"/>
                <a:gd name="connsiteY433" fmla="*/ 151078 h 2326686"/>
                <a:gd name="connsiteX434" fmla="*/ 1006359 w 3747182"/>
                <a:gd name="connsiteY434" fmla="*/ 135596 h 2326686"/>
                <a:gd name="connsiteX435" fmla="*/ 1004920 w 3747182"/>
                <a:gd name="connsiteY435" fmla="*/ 130385 h 2326686"/>
                <a:gd name="connsiteX436" fmla="*/ 1004662 w 3747182"/>
                <a:gd name="connsiteY436" fmla="*/ 124760 h 2326686"/>
                <a:gd name="connsiteX437" fmla="*/ 1005147 w 3747182"/>
                <a:gd name="connsiteY437" fmla="*/ 117915 h 2326686"/>
                <a:gd name="connsiteX438" fmla="*/ 1003559 w 3747182"/>
                <a:gd name="connsiteY438" fmla="*/ 112305 h 2326686"/>
                <a:gd name="connsiteX439" fmla="*/ 1000531 w 3747182"/>
                <a:gd name="connsiteY439" fmla="*/ 105530 h 2326686"/>
                <a:gd name="connsiteX440" fmla="*/ 997370 w 3747182"/>
                <a:gd name="connsiteY440" fmla="*/ 101900 h 2326686"/>
                <a:gd name="connsiteX441" fmla="*/ 992411 w 3747182"/>
                <a:gd name="connsiteY441" fmla="*/ 97918 h 2326686"/>
                <a:gd name="connsiteX442" fmla="*/ 987434 w 3747182"/>
                <a:gd name="connsiteY442" fmla="*/ 97738 h 2326686"/>
                <a:gd name="connsiteX443" fmla="*/ 981614 w 3747182"/>
                <a:gd name="connsiteY443" fmla="*/ 101079 h 2326686"/>
                <a:gd name="connsiteX444" fmla="*/ 980425 w 3747182"/>
                <a:gd name="connsiteY444" fmla="*/ 105468 h 2326686"/>
                <a:gd name="connsiteX445" fmla="*/ 979423 w 3747182"/>
                <a:gd name="connsiteY445" fmla="*/ 110889 h 2326686"/>
                <a:gd name="connsiteX446" fmla="*/ 978445 w 3747182"/>
                <a:gd name="connsiteY446" fmla="*/ 120880 h 2326686"/>
                <a:gd name="connsiteX447" fmla="*/ 976905 w 3747182"/>
                <a:gd name="connsiteY447" fmla="*/ 126137 h 2326686"/>
                <a:gd name="connsiteX448" fmla="*/ 971639 w 3747182"/>
                <a:gd name="connsiteY448" fmla="*/ 128547 h 2326686"/>
                <a:gd name="connsiteX449" fmla="*/ 966343 w 3747182"/>
                <a:gd name="connsiteY449" fmla="*/ 128578 h 2326686"/>
                <a:gd name="connsiteX450" fmla="*/ 955382 w 3747182"/>
                <a:gd name="connsiteY450" fmla="*/ 130550 h 2326686"/>
                <a:gd name="connsiteX451" fmla="*/ 793085 w 3747182"/>
                <a:gd name="connsiteY451" fmla="*/ 245718 h 2326686"/>
                <a:gd name="connsiteX452" fmla="*/ 795010 w 3747182"/>
                <a:gd name="connsiteY452" fmla="*/ 247964 h 2326686"/>
                <a:gd name="connsiteX453" fmla="*/ 803553 w 3747182"/>
                <a:gd name="connsiteY453" fmla="*/ 249325 h 2326686"/>
                <a:gd name="connsiteX454" fmla="*/ 820819 w 3747182"/>
                <a:gd name="connsiteY454" fmla="*/ 249959 h 2326686"/>
                <a:gd name="connsiteX455" fmla="*/ 822869 w 3747182"/>
                <a:gd name="connsiteY455" fmla="*/ 247002 h 2326686"/>
                <a:gd name="connsiteX456" fmla="*/ 822704 w 3747182"/>
                <a:gd name="connsiteY456" fmla="*/ 241290 h 2326686"/>
                <a:gd name="connsiteX457" fmla="*/ 823722 w 3747182"/>
                <a:gd name="connsiteY457" fmla="*/ 234273 h 2326686"/>
                <a:gd name="connsiteX458" fmla="*/ 823808 w 3747182"/>
                <a:gd name="connsiteY458" fmla="*/ 218321 h 2326686"/>
                <a:gd name="connsiteX459" fmla="*/ 822845 w 3747182"/>
                <a:gd name="connsiteY459" fmla="*/ 213885 h 2326686"/>
                <a:gd name="connsiteX460" fmla="*/ 819896 w 3747182"/>
                <a:gd name="connsiteY460" fmla="*/ 211882 h 2326686"/>
                <a:gd name="connsiteX461" fmla="*/ 814685 w 3747182"/>
                <a:gd name="connsiteY461" fmla="*/ 212265 h 2326686"/>
                <a:gd name="connsiteX462" fmla="*/ 813543 w 3747182"/>
                <a:gd name="connsiteY462" fmla="*/ 216576 h 2326686"/>
                <a:gd name="connsiteX463" fmla="*/ 799696 w 3747182"/>
                <a:gd name="connsiteY463" fmla="*/ 215137 h 2326686"/>
                <a:gd name="connsiteX464" fmla="*/ 798929 w 3747182"/>
                <a:gd name="connsiteY464" fmla="*/ 217914 h 2326686"/>
                <a:gd name="connsiteX465" fmla="*/ 799422 w 3747182"/>
                <a:gd name="connsiteY465" fmla="*/ 232990 h 2326686"/>
                <a:gd name="connsiteX466" fmla="*/ 797889 w 3747182"/>
                <a:gd name="connsiteY466" fmla="*/ 238224 h 2326686"/>
                <a:gd name="connsiteX467" fmla="*/ 793085 w 3747182"/>
                <a:gd name="connsiteY467" fmla="*/ 245718 h 2326686"/>
                <a:gd name="connsiteX468" fmla="*/ 781475 w 3747182"/>
                <a:gd name="connsiteY468" fmla="*/ 230025 h 2326686"/>
                <a:gd name="connsiteX469" fmla="*/ 787726 w 3747182"/>
                <a:gd name="connsiteY469" fmla="*/ 223930 h 2326686"/>
                <a:gd name="connsiteX470" fmla="*/ 786740 w 3747182"/>
                <a:gd name="connsiteY470" fmla="*/ 220230 h 2326686"/>
                <a:gd name="connsiteX471" fmla="*/ 784949 w 3747182"/>
                <a:gd name="connsiteY471" fmla="*/ 218219 h 2326686"/>
                <a:gd name="connsiteX472" fmla="*/ 782469 w 3747182"/>
                <a:gd name="connsiteY472" fmla="*/ 217218 h 2326686"/>
                <a:gd name="connsiteX473" fmla="*/ 779206 w 3747182"/>
                <a:gd name="connsiteY473" fmla="*/ 221106 h 2326686"/>
                <a:gd name="connsiteX474" fmla="*/ 776749 w 3747182"/>
                <a:gd name="connsiteY474" fmla="*/ 226191 h 2326686"/>
                <a:gd name="connsiteX475" fmla="*/ 778259 w 3747182"/>
                <a:gd name="connsiteY475" fmla="*/ 229821 h 2326686"/>
                <a:gd name="connsiteX476" fmla="*/ 781475 w 3747182"/>
                <a:gd name="connsiteY476" fmla="*/ 230025 h 2326686"/>
                <a:gd name="connsiteX477" fmla="*/ 867149 w 3747182"/>
                <a:gd name="connsiteY477" fmla="*/ 84204 h 2326686"/>
                <a:gd name="connsiteX478" fmla="*/ 871890 w 3747182"/>
                <a:gd name="connsiteY478" fmla="*/ 82326 h 2326686"/>
                <a:gd name="connsiteX479" fmla="*/ 873244 w 3747182"/>
                <a:gd name="connsiteY479" fmla="*/ 79439 h 2326686"/>
                <a:gd name="connsiteX480" fmla="*/ 871178 w 3747182"/>
                <a:gd name="connsiteY480" fmla="*/ 73454 h 2326686"/>
                <a:gd name="connsiteX481" fmla="*/ 866664 w 3747182"/>
                <a:gd name="connsiteY481" fmla="*/ 68823 h 2326686"/>
                <a:gd name="connsiteX482" fmla="*/ 862393 w 3747182"/>
                <a:gd name="connsiteY482" fmla="*/ 69683 h 2326686"/>
                <a:gd name="connsiteX483" fmla="*/ 856995 w 3747182"/>
                <a:gd name="connsiteY483" fmla="*/ 74291 h 2326686"/>
                <a:gd name="connsiteX484" fmla="*/ 856463 w 3747182"/>
                <a:gd name="connsiteY484" fmla="*/ 77663 h 2326686"/>
                <a:gd name="connsiteX485" fmla="*/ 858856 w 3747182"/>
                <a:gd name="connsiteY485" fmla="*/ 81113 h 2326686"/>
                <a:gd name="connsiteX486" fmla="*/ 867149 w 3747182"/>
                <a:gd name="connsiteY486" fmla="*/ 84204 h 2326686"/>
                <a:gd name="connsiteX487" fmla="*/ 847231 w 3747182"/>
                <a:gd name="connsiteY487" fmla="*/ 112556 h 2326686"/>
                <a:gd name="connsiteX488" fmla="*/ 845306 w 3747182"/>
                <a:gd name="connsiteY488" fmla="*/ 109763 h 2326686"/>
                <a:gd name="connsiteX489" fmla="*/ 844156 w 3747182"/>
                <a:gd name="connsiteY489" fmla="*/ 109168 h 2326686"/>
                <a:gd name="connsiteX490" fmla="*/ 835519 w 3747182"/>
                <a:gd name="connsiteY490" fmla="*/ 121467 h 2326686"/>
                <a:gd name="connsiteX491" fmla="*/ 830121 w 3747182"/>
                <a:gd name="connsiteY491" fmla="*/ 119323 h 2326686"/>
                <a:gd name="connsiteX492" fmla="*/ 825748 w 3747182"/>
                <a:gd name="connsiteY492" fmla="*/ 123509 h 2326686"/>
                <a:gd name="connsiteX493" fmla="*/ 830012 w 3747182"/>
                <a:gd name="connsiteY493" fmla="*/ 137763 h 2326686"/>
                <a:gd name="connsiteX494" fmla="*/ 837577 w 3747182"/>
                <a:gd name="connsiteY494" fmla="*/ 141377 h 2326686"/>
                <a:gd name="connsiteX495" fmla="*/ 841708 w 3747182"/>
                <a:gd name="connsiteY495" fmla="*/ 154575 h 2326686"/>
                <a:gd name="connsiteX496" fmla="*/ 849343 w 3747182"/>
                <a:gd name="connsiteY496" fmla="*/ 158479 h 2326686"/>
                <a:gd name="connsiteX497" fmla="*/ 857166 w 3747182"/>
                <a:gd name="connsiteY497" fmla="*/ 158057 h 2326686"/>
                <a:gd name="connsiteX498" fmla="*/ 861947 w 3747182"/>
                <a:gd name="connsiteY498" fmla="*/ 156492 h 2326686"/>
                <a:gd name="connsiteX499" fmla="*/ 863503 w 3747182"/>
                <a:gd name="connsiteY499" fmla="*/ 149310 h 2326686"/>
                <a:gd name="connsiteX500" fmla="*/ 862886 w 3747182"/>
                <a:gd name="connsiteY500" fmla="*/ 140196 h 2326686"/>
                <a:gd name="connsiteX501" fmla="*/ 860969 w 3747182"/>
                <a:gd name="connsiteY501" fmla="*/ 135197 h 2326686"/>
                <a:gd name="connsiteX502" fmla="*/ 859795 w 3747182"/>
                <a:gd name="connsiteY502" fmla="*/ 127178 h 2326686"/>
                <a:gd name="connsiteX503" fmla="*/ 856736 w 3747182"/>
                <a:gd name="connsiteY503" fmla="*/ 120051 h 2326686"/>
                <a:gd name="connsiteX504" fmla="*/ 854217 w 3747182"/>
                <a:gd name="connsiteY504" fmla="*/ 117211 h 2326686"/>
                <a:gd name="connsiteX505" fmla="*/ 847231 w 3747182"/>
                <a:gd name="connsiteY505" fmla="*/ 112556 h 2326686"/>
                <a:gd name="connsiteX506" fmla="*/ 871742 w 3747182"/>
                <a:gd name="connsiteY506" fmla="*/ 178437 h 2326686"/>
                <a:gd name="connsiteX507" fmla="*/ 871343 w 3747182"/>
                <a:gd name="connsiteY507" fmla="*/ 184492 h 2326686"/>
                <a:gd name="connsiteX508" fmla="*/ 871703 w 3747182"/>
                <a:gd name="connsiteY508" fmla="*/ 191330 h 2326686"/>
                <a:gd name="connsiteX509" fmla="*/ 872626 w 3747182"/>
                <a:gd name="connsiteY509" fmla="*/ 193528 h 2326686"/>
                <a:gd name="connsiteX510" fmla="*/ 879291 w 3747182"/>
                <a:gd name="connsiteY510" fmla="*/ 203308 h 2326686"/>
                <a:gd name="connsiteX511" fmla="*/ 884783 w 3747182"/>
                <a:gd name="connsiteY511" fmla="*/ 201352 h 2326686"/>
                <a:gd name="connsiteX512" fmla="*/ 893092 w 3747182"/>
                <a:gd name="connsiteY512" fmla="*/ 194944 h 2326686"/>
                <a:gd name="connsiteX513" fmla="*/ 902840 w 3747182"/>
                <a:gd name="connsiteY513" fmla="*/ 202862 h 2326686"/>
                <a:gd name="connsiteX514" fmla="*/ 910061 w 3747182"/>
                <a:gd name="connsiteY514" fmla="*/ 204982 h 2326686"/>
                <a:gd name="connsiteX515" fmla="*/ 915193 w 3747182"/>
                <a:gd name="connsiteY515" fmla="*/ 193575 h 2326686"/>
                <a:gd name="connsiteX516" fmla="*/ 922054 w 3747182"/>
                <a:gd name="connsiteY516" fmla="*/ 189546 h 2326686"/>
                <a:gd name="connsiteX517" fmla="*/ 923885 w 3747182"/>
                <a:gd name="connsiteY517" fmla="*/ 182669 h 2326686"/>
                <a:gd name="connsiteX518" fmla="*/ 925817 w 3747182"/>
                <a:gd name="connsiteY518" fmla="*/ 180698 h 2326686"/>
                <a:gd name="connsiteX519" fmla="*/ 932545 w 3747182"/>
                <a:gd name="connsiteY519" fmla="*/ 178562 h 2326686"/>
                <a:gd name="connsiteX520" fmla="*/ 933398 w 3747182"/>
                <a:gd name="connsiteY520" fmla="*/ 169542 h 2326686"/>
                <a:gd name="connsiteX521" fmla="*/ 935096 w 3747182"/>
                <a:gd name="connsiteY521" fmla="*/ 163220 h 2326686"/>
                <a:gd name="connsiteX522" fmla="*/ 935886 w 3747182"/>
                <a:gd name="connsiteY522" fmla="*/ 154442 h 2326686"/>
                <a:gd name="connsiteX523" fmla="*/ 934572 w 3747182"/>
                <a:gd name="connsiteY523" fmla="*/ 148896 h 2326686"/>
                <a:gd name="connsiteX524" fmla="*/ 933140 w 3747182"/>
                <a:gd name="connsiteY524" fmla="*/ 144499 h 2326686"/>
                <a:gd name="connsiteX525" fmla="*/ 927601 w 3747182"/>
                <a:gd name="connsiteY525" fmla="*/ 141823 h 2326686"/>
                <a:gd name="connsiteX526" fmla="*/ 922046 w 3747182"/>
                <a:gd name="connsiteY526" fmla="*/ 140845 h 2326686"/>
                <a:gd name="connsiteX527" fmla="*/ 915803 w 3747182"/>
                <a:gd name="connsiteY527" fmla="*/ 145047 h 2326686"/>
                <a:gd name="connsiteX528" fmla="*/ 904976 w 3747182"/>
                <a:gd name="connsiteY528" fmla="*/ 150030 h 2326686"/>
                <a:gd name="connsiteX529" fmla="*/ 897543 w 3747182"/>
                <a:gd name="connsiteY529" fmla="*/ 153097 h 2326686"/>
                <a:gd name="connsiteX530" fmla="*/ 893076 w 3747182"/>
                <a:gd name="connsiteY530" fmla="*/ 153480 h 2326686"/>
                <a:gd name="connsiteX531" fmla="*/ 892129 w 3747182"/>
                <a:gd name="connsiteY531" fmla="*/ 148481 h 2326686"/>
                <a:gd name="connsiteX532" fmla="*/ 889047 w 3747182"/>
                <a:gd name="connsiteY532" fmla="*/ 146987 h 2326686"/>
                <a:gd name="connsiteX533" fmla="*/ 880731 w 3747182"/>
                <a:gd name="connsiteY533" fmla="*/ 148677 h 2326686"/>
                <a:gd name="connsiteX534" fmla="*/ 878016 w 3747182"/>
                <a:gd name="connsiteY534" fmla="*/ 151407 h 2326686"/>
                <a:gd name="connsiteX535" fmla="*/ 877077 w 3747182"/>
                <a:gd name="connsiteY535" fmla="*/ 155929 h 2326686"/>
                <a:gd name="connsiteX536" fmla="*/ 875888 w 3747182"/>
                <a:gd name="connsiteY536" fmla="*/ 158268 h 2326686"/>
                <a:gd name="connsiteX537" fmla="*/ 873502 w 3747182"/>
                <a:gd name="connsiteY537" fmla="*/ 165630 h 2326686"/>
                <a:gd name="connsiteX538" fmla="*/ 871742 w 3747182"/>
                <a:gd name="connsiteY538" fmla="*/ 178437 h 2326686"/>
                <a:gd name="connsiteX539" fmla="*/ 879002 w 3747182"/>
                <a:gd name="connsiteY539" fmla="*/ 1158061 h 2326686"/>
                <a:gd name="connsiteX540" fmla="*/ 880927 w 3747182"/>
                <a:gd name="connsiteY540" fmla="*/ 1159000 h 2326686"/>
                <a:gd name="connsiteX541" fmla="*/ 882859 w 3747182"/>
                <a:gd name="connsiteY541" fmla="*/ 1159665 h 2326686"/>
                <a:gd name="connsiteX542" fmla="*/ 885206 w 3747182"/>
                <a:gd name="connsiteY542" fmla="*/ 1159579 h 2326686"/>
                <a:gd name="connsiteX543" fmla="*/ 887545 w 3747182"/>
                <a:gd name="connsiteY543" fmla="*/ 1158311 h 2326686"/>
                <a:gd name="connsiteX544" fmla="*/ 891707 w 3747182"/>
                <a:gd name="connsiteY544" fmla="*/ 1160166 h 2326686"/>
                <a:gd name="connsiteX545" fmla="*/ 894156 w 3747182"/>
                <a:gd name="connsiteY545" fmla="*/ 1158421 h 2326686"/>
                <a:gd name="connsiteX546" fmla="*/ 896636 w 3747182"/>
                <a:gd name="connsiteY546" fmla="*/ 1157748 h 2326686"/>
                <a:gd name="connsiteX547" fmla="*/ 897450 w 3747182"/>
                <a:gd name="connsiteY547" fmla="*/ 1153453 h 2326686"/>
                <a:gd name="connsiteX548" fmla="*/ 897528 w 3747182"/>
                <a:gd name="connsiteY548" fmla="*/ 1147609 h 2326686"/>
                <a:gd name="connsiteX549" fmla="*/ 896870 w 3747182"/>
                <a:gd name="connsiteY549" fmla="*/ 1144456 h 2326686"/>
                <a:gd name="connsiteX550" fmla="*/ 895596 w 3747182"/>
                <a:gd name="connsiteY550" fmla="*/ 1142696 h 2326686"/>
                <a:gd name="connsiteX551" fmla="*/ 890760 w 3747182"/>
                <a:gd name="connsiteY551" fmla="*/ 1138815 h 2326686"/>
                <a:gd name="connsiteX552" fmla="*/ 886012 w 3747182"/>
                <a:gd name="connsiteY552" fmla="*/ 1133315 h 2326686"/>
                <a:gd name="connsiteX553" fmla="*/ 879002 w 3747182"/>
                <a:gd name="connsiteY553" fmla="*/ 1127589 h 2326686"/>
                <a:gd name="connsiteX554" fmla="*/ 876647 w 3747182"/>
                <a:gd name="connsiteY554" fmla="*/ 1124217 h 2326686"/>
                <a:gd name="connsiteX555" fmla="*/ 874378 w 3747182"/>
                <a:gd name="connsiteY555" fmla="*/ 1120188 h 2326686"/>
                <a:gd name="connsiteX556" fmla="*/ 871835 w 3747182"/>
                <a:gd name="connsiteY556" fmla="*/ 1116886 h 2326686"/>
                <a:gd name="connsiteX557" fmla="*/ 866970 w 3747182"/>
                <a:gd name="connsiteY557" fmla="*/ 1111950 h 2326686"/>
                <a:gd name="connsiteX558" fmla="*/ 866085 w 3747182"/>
                <a:gd name="connsiteY558" fmla="*/ 1110416 h 2326686"/>
                <a:gd name="connsiteX559" fmla="*/ 865146 w 3747182"/>
                <a:gd name="connsiteY559" fmla="*/ 1110111 h 2326686"/>
                <a:gd name="connsiteX560" fmla="*/ 860515 w 3747182"/>
                <a:gd name="connsiteY560" fmla="*/ 1112223 h 2326686"/>
                <a:gd name="connsiteX561" fmla="*/ 857965 w 3747182"/>
                <a:gd name="connsiteY561" fmla="*/ 1117019 h 2326686"/>
                <a:gd name="connsiteX562" fmla="*/ 856588 w 3747182"/>
                <a:gd name="connsiteY562" fmla="*/ 1117590 h 2326686"/>
                <a:gd name="connsiteX563" fmla="*/ 854483 w 3747182"/>
                <a:gd name="connsiteY563" fmla="*/ 1119718 h 2326686"/>
                <a:gd name="connsiteX564" fmla="*/ 853451 w 3747182"/>
                <a:gd name="connsiteY564" fmla="*/ 1123067 h 2326686"/>
                <a:gd name="connsiteX565" fmla="*/ 855540 w 3747182"/>
                <a:gd name="connsiteY565" fmla="*/ 1130264 h 2326686"/>
                <a:gd name="connsiteX566" fmla="*/ 856361 w 3747182"/>
                <a:gd name="connsiteY566" fmla="*/ 1131978 h 2326686"/>
                <a:gd name="connsiteX567" fmla="*/ 856987 w 3747182"/>
                <a:gd name="connsiteY567" fmla="*/ 1134630 h 2326686"/>
                <a:gd name="connsiteX568" fmla="*/ 857996 w 3747182"/>
                <a:gd name="connsiteY568" fmla="*/ 1137008 h 2326686"/>
                <a:gd name="connsiteX569" fmla="*/ 863981 w 3747182"/>
                <a:gd name="connsiteY569" fmla="*/ 1147147 h 2326686"/>
                <a:gd name="connsiteX570" fmla="*/ 865107 w 3747182"/>
                <a:gd name="connsiteY570" fmla="*/ 1147758 h 2326686"/>
                <a:gd name="connsiteX571" fmla="*/ 866836 w 3747182"/>
                <a:gd name="connsiteY571" fmla="*/ 1145997 h 2326686"/>
                <a:gd name="connsiteX572" fmla="*/ 868198 w 3747182"/>
                <a:gd name="connsiteY572" fmla="*/ 1145285 h 2326686"/>
                <a:gd name="connsiteX573" fmla="*/ 870920 w 3747182"/>
                <a:gd name="connsiteY573" fmla="*/ 1146780 h 2326686"/>
                <a:gd name="connsiteX574" fmla="*/ 873408 w 3747182"/>
                <a:gd name="connsiteY574" fmla="*/ 1147288 h 2326686"/>
                <a:gd name="connsiteX575" fmla="*/ 876068 w 3747182"/>
                <a:gd name="connsiteY575" fmla="*/ 1148829 h 2326686"/>
                <a:gd name="connsiteX576" fmla="*/ 877797 w 3747182"/>
                <a:gd name="connsiteY576" fmla="*/ 1153625 h 2326686"/>
                <a:gd name="connsiteX577" fmla="*/ 877727 w 3747182"/>
                <a:gd name="connsiteY577" fmla="*/ 1156934 h 2326686"/>
                <a:gd name="connsiteX578" fmla="*/ 879002 w 3747182"/>
                <a:gd name="connsiteY578" fmla="*/ 1158061 h 2326686"/>
                <a:gd name="connsiteX579" fmla="*/ 1001086 w 3747182"/>
                <a:gd name="connsiteY579" fmla="*/ 639117 h 2326686"/>
                <a:gd name="connsiteX580" fmla="*/ 998356 w 3747182"/>
                <a:gd name="connsiteY580" fmla="*/ 639398 h 2326686"/>
                <a:gd name="connsiteX581" fmla="*/ 995649 w 3747182"/>
                <a:gd name="connsiteY581" fmla="*/ 640564 h 2326686"/>
                <a:gd name="connsiteX582" fmla="*/ 990329 w 3747182"/>
                <a:gd name="connsiteY582" fmla="*/ 646025 h 2326686"/>
                <a:gd name="connsiteX583" fmla="*/ 984962 w 3747182"/>
                <a:gd name="connsiteY583" fmla="*/ 650492 h 2326686"/>
                <a:gd name="connsiteX584" fmla="*/ 964387 w 3747182"/>
                <a:gd name="connsiteY584" fmla="*/ 656876 h 2326686"/>
                <a:gd name="connsiteX585" fmla="*/ 952198 w 3747182"/>
                <a:gd name="connsiteY585" fmla="*/ 663612 h 2326686"/>
                <a:gd name="connsiteX586" fmla="*/ 948044 w 3747182"/>
                <a:gd name="connsiteY586" fmla="*/ 662822 h 2326686"/>
                <a:gd name="connsiteX587" fmla="*/ 941214 w 3747182"/>
                <a:gd name="connsiteY587" fmla="*/ 664175 h 2326686"/>
                <a:gd name="connsiteX588" fmla="*/ 936082 w 3747182"/>
                <a:gd name="connsiteY588" fmla="*/ 663150 h 2326686"/>
                <a:gd name="connsiteX589" fmla="*/ 926201 w 3747182"/>
                <a:gd name="connsiteY589" fmla="*/ 658582 h 2326686"/>
                <a:gd name="connsiteX590" fmla="*/ 921420 w 3747182"/>
                <a:gd name="connsiteY590" fmla="*/ 657893 h 2326686"/>
                <a:gd name="connsiteX591" fmla="*/ 913347 w 3747182"/>
                <a:gd name="connsiteY591" fmla="*/ 659419 h 2326686"/>
                <a:gd name="connsiteX592" fmla="*/ 912369 w 3747182"/>
                <a:gd name="connsiteY592" fmla="*/ 660201 h 2326686"/>
                <a:gd name="connsiteX593" fmla="*/ 909669 w 3747182"/>
                <a:gd name="connsiteY593" fmla="*/ 663948 h 2326686"/>
                <a:gd name="connsiteX594" fmla="*/ 909732 w 3747182"/>
                <a:gd name="connsiteY594" fmla="*/ 669824 h 2326686"/>
                <a:gd name="connsiteX595" fmla="*/ 910108 w 3747182"/>
                <a:gd name="connsiteY595" fmla="*/ 674330 h 2326686"/>
                <a:gd name="connsiteX596" fmla="*/ 908872 w 3747182"/>
                <a:gd name="connsiteY596" fmla="*/ 677123 h 2326686"/>
                <a:gd name="connsiteX597" fmla="*/ 907651 w 3747182"/>
                <a:gd name="connsiteY597" fmla="*/ 678766 h 2326686"/>
                <a:gd name="connsiteX598" fmla="*/ 904553 w 3747182"/>
                <a:gd name="connsiteY598" fmla="*/ 678993 h 2326686"/>
                <a:gd name="connsiteX599" fmla="*/ 903004 w 3747182"/>
                <a:gd name="connsiteY599" fmla="*/ 675777 h 2326686"/>
                <a:gd name="connsiteX600" fmla="*/ 900274 w 3747182"/>
                <a:gd name="connsiteY600" fmla="*/ 675355 h 2326686"/>
                <a:gd name="connsiteX601" fmla="*/ 893092 w 3747182"/>
                <a:gd name="connsiteY601" fmla="*/ 676489 h 2326686"/>
                <a:gd name="connsiteX602" fmla="*/ 889564 w 3747182"/>
                <a:gd name="connsiteY602" fmla="*/ 679196 h 2326686"/>
                <a:gd name="connsiteX603" fmla="*/ 887764 w 3747182"/>
                <a:gd name="connsiteY603" fmla="*/ 686715 h 2326686"/>
                <a:gd name="connsiteX604" fmla="*/ 882178 w 3747182"/>
                <a:gd name="connsiteY604" fmla="*/ 690149 h 2326686"/>
                <a:gd name="connsiteX605" fmla="*/ 872618 w 3747182"/>
                <a:gd name="connsiteY605" fmla="*/ 693654 h 2326686"/>
                <a:gd name="connsiteX606" fmla="*/ 867431 w 3747182"/>
                <a:gd name="connsiteY606" fmla="*/ 696658 h 2326686"/>
                <a:gd name="connsiteX607" fmla="*/ 864896 w 3747182"/>
                <a:gd name="connsiteY607" fmla="*/ 696830 h 2326686"/>
                <a:gd name="connsiteX608" fmla="*/ 862408 w 3747182"/>
                <a:gd name="connsiteY608" fmla="*/ 698356 h 2326686"/>
                <a:gd name="connsiteX609" fmla="*/ 857386 w 3747182"/>
                <a:gd name="connsiteY609" fmla="*/ 705342 h 2326686"/>
                <a:gd name="connsiteX610" fmla="*/ 852246 w 3747182"/>
                <a:gd name="connsiteY610" fmla="*/ 710427 h 2326686"/>
                <a:gd name="connsiteX611" fmla="*/ 844336 w 3747182"/>
                <a:gd name="connsiteY611" fmla="*/ 715466 h 2326686"/>
                <a:gd name="connsiteX612" fmla="*/ 844649 w 3747182"/>
                <a:gd name="connsiteY612" fmla="*/ 719370 h 2326686"/>
                <a:gd name="connsiteX613" fmla="*/ 845111 w 3747182"/>
                <a:gd name="connsiteY613" fmla="*/ 721701 h 2326686"/>
                <a:gd name="connsiteX614" fmla="*/ 838305 w 3747182"/>
                <a:gd name="connsiteY614" fmla="*/ 729251 h 2326686"/>
                <a:gd name="connsiteX615" fmla="*/ 836654 w 3747182"/>
                <a:gd name="connsiteY615" fmla="*/ 733820 h 2326686"/>
                <a:gd name="connsiteX616" fmla="*/ 834964 w 3747182"/>
                <a:gd name="connsiteY616" fmla="*/ 742363 h 2326686"/>
                <a:gd name="connsiteX617" fmla="*/ 834424 w 3747182"/>
                <a:gd name="connsiteY617" fmla="*/ 743677 h 2326686"/>
                <a:gd name="connsiteX618" fmla="*/ 827735 w 3747182"/>
                <a:gd name="connsiteY618" fmla="*/ 740900 h 2326686"/>
                <a:gd name="connsiteX619" fmla="*/ 823025 w 3747182"/>
                <a:gd name="connsiteY619" fmla="*/ 739977 h 2326686"/>
                <a:gd name="connsiteX620" fmla="*/ 820874 w 3747182"/>
                <a:gd name="connsiteY620" fmla="*/ 740735 h 2326686"/>
                <a:gd name="connsiteX621" fmla="*/ 817690 w 3747182"/>
                <a:gd name="connsiteY621" fmla="*/ 742793 h 2326686"/>
                <a:gd name="connsiteX622" fmla="*/ 816923 w 3747182"/>
                <a:gd name="connsiteY622" fmla="*/ 744788 h 2326686"/>
                <a:gd name="connsiteX623" fmla="*/ 817361 w 3747182"/>
                <a:gd name="connsiteY623" fmla="*/ 749177 h 2326686"/>
                <a:gd name="connsiteX624" fmla="*/ 818394 w 3747182"/>
                <a:gd name="connsiteY624" fmla="*/ 752048 h 2326686"/>
                <a:gd name="connsiteX625" fmla="*/ 811681 w 3747182"/>
                <a:gd name="connsiteY625" fmla="*/ 764620 h 2326686"/>
                <a:gd name="connsiteX626" fmla="*/ 809811 w 3747182"/>
                <a:gd name="connsiteY626" fmla="*/ 764761 h 2326686"/>
                <a:gd name="connsiteX627" fmla="*/ 807699 w 3747182"/>
                <a:gd name="connsiteY627" fmla="*/ 761162 h 2326686"/>
                <a:gd name="connsiteX628" fmla="*/ 805493 w 3747182"/>
                <a:gd name="connsiteY628" fmla="*/ 758925 h 2326686"/>
                <a:gd name="connsiteX629" fmla="*/ 802723 w 3747182"/>
                <a:gd name="connsiteY629" fmla="*/ 757016 h 2326686"/>
                <a:gd name="connsiteX630" fmla="*/ 799946 w 3747182"/>
                <a:gd name="connsiteY630" fmla="*/ 756359 h 2326686"/>
                <a:gd name="connsiteX631" fmla="*/ 797427 w 3747182"/>
                <a:gd name="connsiteY631" fmla="*/ 758581 h 2326686"/>
                <a:gd name="connsiteX632" fmla="*/ 794994 w 3747182"/>
                <a:gd name="connsiteY632" fmla="*/ 762305 h 2326686"/>
                <a:gd name="connsiteX633" fmla="*/ 795236 w 3747182"/>
                <a:gd name="connsiteY633" fmla="*/ 765231 h 2326686"/>
                <a:gd name="connsiteX634" fmla="*/ 796152 w 3747182"/>
                <a:gd name="connsiteY634" fmla="*/ 767953 h 2326686"/>
                <a:gd name="connsiteX635" fmla="*/ 799117 w 3747182"/>
                <a:gd name="connsiteY635" fmla="*/ 772655 h 2326686"/>
                <a:gd name="connsiteX636" fmla="*/ 806627 w 3747182"/>
                <a:gd name="connsiteY636" fmla="*/ 771802 h 2326686"/>
                <a:gd name="connsiteX637" fmla="*/ 808567 w 3747182"/>
                <a:gd name="connsiteY637" fmla="*/ 775237 h 2326686"/>
                <a:gd name="connsiteX638" fmla="*/ 810109 w 3747182"/>
                <a:gd name="connsiteY638" fmla="*/ 776575 h 2326686"/>
                <a:gd name="connsiteX639" fmla="*/ 803944 w 3747182"/>
                <a:gd name="connsiteY639" fmla="*/ 781605 h 2326686"/>
                <a:gd name="connsiteX640" fmla="*/ 797263 w 3747182"/>
                <a:gd name="connsiteY640" fmla="*/ 790117 h 2326686"/>
                <a:gd name="connsiteX641" fmla="*/ 791692 w 3747182"/>
                <a:gd name="connsiteY641" fmla="*/ 801758 h 2326686"/>
                <a:gd name="connsiteX642" fmla="*/ 789987 w 3747182"/>
                <a:gd name="connsiteY642" fmla="*/ 804129 h 2326686"/>
                <a:gd name="connsiteX643" fmla="*/ 790605 w 3747182"/>
                <a:gd name="connsiteY643" fmla="*/ 807203 h 2326686"/>
                <a:gd name="connsiteX644" fmla="*/ 791732 w 3747182"/>
                <a:gd name="connsiteY644" fmla="*/ 810043 h 2326686"/>
                <a:gd name="connsiteX645" fmla="*/ 793711 w 3747182"/>
                <a:gd name="connsiteY645" fmla="*/ 811271 h 2326686"/>
                <a:gd name="connsiteX646" fmla="*/ 798006 w 3747182"/>
                <a:gd name="connsiteY646" fmla="*/ 811193 h 2326686"/>
                <a:gd name="connsiteX647" fmla="*/ 802176 w 3747182"/>
                <a:gd name="connsiteY647" fmla="*/ 814980 h 2326686"/>
                <a:gd name="connsiteX648" fmla="*/ 800885 w 3747182"/>
                <a:gd name="connsiteY648" fmla="*/ 816192 h 2326686"/>
                <a:gd name="connsiteX649" fmla="*/ 786349 w 3747182"/>
                <a:gd name="connsiteY649" fmla="*/ 819893 h 2326686"/>
                <a:gd name="connsiteX650" fmla="*/ 784698 w 3747182"/>
                <a:gd name="connsiteY650" fmla="*/ 821239 h 2326686"/>
                <a:gd name="connsiteX651" fmla="*/ 777704 w 3747182"/>
                <a:gd name="connsiteY651" fmla="*/ 840140 h 2326686"/>
                <a:gd name="connsiteX652" fmla="*/ 775459 w 3747182"/>
                <a:gd name="connsiteY652" fmla="*/ 844764 h 2326686"/>
                <a:gd name="connsiteX653" fmla="*/ 773503 w 3747182"/>
                <a:gd name="connsiteY653" fmla="*/ 847439 h 2326686"/>
                <a:gd name="connsiteX654" fmla="*/ 771359 w 3747182"/>
                <a:gd name="connsiteY654" fmla="*/ 852376 h 2326686"/>
                <a:gd name="connsiteX655" fmla="*/ 769364 w 3747182"/>
                <a:gd name="connsiteY655" fmla="*/ 858298 h 2326686"/>
                <a:gd name="connsiteX656" fmla="*/ 768551 w 3747182"/>
                <a:gd name="connsiteY656" fmla="*/ 858955 h 2326686"/>
                <a:gd name="connsiteX657" fmla="*/ 763739 w 3747182"/>
                <a:gd name="connsiteY657" fmla="*/ 860199 h 2326686"/>
                <a:gd name="connsiteX658" fmla="*/ 759077 w 3747182"/>
                <a:gd name="connsiteY658" fmla="*/ 864150 h 2326686"/>
                <a:gd name="connsiteX659" fmla="*/ 754453 w 3747182"/>
                <a:gd name="connsiteY659" fmla="*/ 869157 h 2326686"/>
                <a:gd name="connsiteX660" fmla="*/ 751996 w 3747182"/>
                <a:gd name="connsiteY660" fmla="*/ 870870 h 2326686"/>
                <a:gd name="connsiteX661" fmla="*/ 750048 w 3747182"/>
                <a:gd name="connsiteY661" fmla="*/ 873577 h 2326686"/>
                <a:gd name="connsiteX662" fmla="*/ 751714 w 3747182"/>
                <a:gd name="connsiteY662" fmla="*/ 878983 h 2326686"/>
                <a:gd name="connsiteX663" fmla="*/ 759749 w 3747182"/>
                <a:gd name="connsiteY663" fmla="*/ 891055 h 2326686"/>
                <a:gd name="connsiteX664" fmla="*/ 758145 w 3747182"/>
                <a:gd name="connsiteY664" fmla="*/ 895772 h 2326686"/>
                <a:gd name="connsiteX665" fmla="*/ 761846 w 3747182"/>
                <a:gd name="connsiteY665" fmla="*/ 905771 h 2326686"/>
                <a:gd name="connsiteX666" fmla="*/ 767682 w 3747182"/>
                <a:gd name="connsiteY666" fmla="*/ 900584 h 2326686"/>
                <a:gd name="connsiteX667" fmla="*/ 772134 w 3747182"/>
                <a:gd name="connsiteY667" fmla="*/ 898206 h 2326686"/>
                <a:gd name="connsiteX668" fmla="*/ 777360 w 3747182"/>
                <a:gd name="connsiteY668" fmla="*/ 897869 h 2326686"/>
                <a:gd name="connsiteX669" fmla="*/ 783368 w 3747182"/>
                <a:gd name="connsiteY669" fmla="*/ 902618 h 2326686"/>
                <a:gd name="connsiteX670" fmla="*/ 789275 w 3747182"/>
                <a:gd name="connsiteY670" fmla="*/ 905325 h 2326686"/>
                <a:gd name="connsiteX671" fmla="*/ 799930 w 3747182"/>
                <a:gd name="connsiteY671" fmla="*/ 906162 h 2326686"/>
                <a:gd name="connsiteX672" fmla="*/ 804186 w 3747182"/>
                <a:gd name="connsiteY672" fmla="*/ 908595 h 2326686"/>
                <a:gd name="connsiteX673" fmla="*/ 808614 w 3747182"/>
                <a:gd name="connsiteY673" fmla="*/ 909886 h 2326686"/>
                <a:gd name="connsiteX674" fmla="*/ 813089 w 3747182"/>
                <a:gd name="connsiteY674" fmla="*/ 909346 h 2326686"/>
                <a:gd name="connsiteX675" fmla="*/ 820334 w 3747182"/>
                <a:gd name="connsiteY675" fmla="*/ 904589 h 2326686"/>
                <a:gd name="connsiteX676" fmla="*/ 824073 w 3747182"/>
                <a:gd name="connsiteY676" fmla="*/ 893981 h 2326686"/>
                <a:gd name="connsiteX677" fmla="*/ 831224 w 3747182"/>
                <a:gd name="connsiteY677" fmla="*/ 885774 h 2326686"/>
                <a:gd name="connsiteX678" fmla="*/ 833039 w 3747182"/>
                <a:gd name="connsiteY678" fmla="*/ 882042 h 2326686"/>
                <a:gd name="connsiteX679" fmla="*/ 831318 w 3747182"/>
                <a:gd name="connsiteY679" fmla="*/ 875173 h 2326686"/>
                <a:gd name="connsiteX680" fmla="*/ 827508 w 3747182"/>
                <a:gd name="connsiteY680" fmla="*/ 869791 h 2326686"/>
                <a:gd name="connsiteX681" fmla="*/ 828001 w 3747182"/>
                <a:gd name="connsiteY681" fmla="*/ 867944 h 2326686"/>
                <a:gd name="connsiteX682" fmla="*/ 830974 w 3747182"/>
                <a:gd name="connsiteY682" fmla="*/ 868922 h 2326686"/>
                <a:gd name="connsiteX683" fmla="*/ 834385 w 3747182"/>
                <a:gd name="connsiteY683" fmla="*/ 872865 h 2326686"/>
                <a:gd name="connsiteX684" fmla="*/ 835566 w 3747182"/>
                <a:gd name="connsiteY684" fmla="*/ 873444 h 2326686"/>
                <a:gd name="connsiteX685" fmla="*/ 837725 w 3747182"/>
                <a:gd name="connsiteY685" fmla="*/ 873366 h 2326686"/>
                <a:gd name="connsiteX686" fmla="*/ 839674 w 3747182"/>
                <a:gd name="connsiteY686" fmla="*/ 870542 h 2326686"/>
                <a:gd name="connsiteX687" fmla="*/ 840276 w 3747182"/>
                <a:gd name="connsiteY687" fmla="*/ 866967 h 2326686"/>
                <a:gd name="connsiteX688" fmla="*/ 839861 w 3747182"/>
                <a:gd name="connsiteY688" fmla="*/ 863219 h 2326686"/>
                <a:gd name="connsiteX689" fmla="*/ 838210 w 3747182"/>
                <a:gd name="connsiteY689" fmla="*/ 857187 h 2326686"/>
                <a:gd name="connsiteX690" fmla="*/ 837976 w 3747182"/>
                <a:gd name="connsiteY690" fmla="*/ 854011 h 2326686"/>
                <a:gd name="connsiteX691" fmla="*/ 852778 w 3747182"/>
                <a:gd name="connsiteY691" fmla="*/ 844811 h 2326686"/>
                <a:gd name="connsiteX692" fmla="*/ 856650 w 3747182"/>
                <a:gd name="connsiteY692" fmla="*/ 836878 h 2326686"/>
                <a:gd name="connsiteX693" fmla="*/ 857691 w 3747182"/>
                <a:gd name="connsiteY693" fmla="*/ 831871 h 2326686"/>
                <a:gd name="connsiteX694" fmla="*/ 857261 w 3747182"/>
                <a:gd name="connsiteY694" fmla="*/ 828726 h 2326686"/>
                <a:gd name="connsiteX695" fmla="*/ 855422 w 3747182"/>
                <a:gd name="connsiteY695" fmla="*/ 821082 h 2326686"/>
                <a:gd name="connsiteX696" fmla="*/ 854108 w 3747182"/>
                <a:gd name="connsiteY696" fmla="*/ 817616 h 2326686"/>
                <a:gd name="connsiteX697" fmla="*/ 854828 w 3747182"/>
                <a:gd name="connsiteY697" fmla="*/ 814769 h 2326686"/>
                <a:gd name="connsiteX698" fmla="*/ 863465 w 3747182"/>
                <a:gd name="connsiteY698" fmla="*/ 817741 h 2326686"/>
                <a:gd name="connsiteX699" fmla="*/ 865921 w 3747182"/>
                <a:gd name="connsiteY699" fmla="*/ 815872 h 2326686"/>
                <a:gd name="connsiteX700" fmla="*/ 867251 w 3747182"/>
                <a:gd name="connsiteY700" fmla="*/ 814065 h 2326686"/>
                <a:gd name="connsiteX701" fmla="*/ 868245 w 3747182"/>
                <a:gd name="connsiteY701" fmla="*/ 810419 h 2326686"/>
                <a:gd name="connsiteX702" fmla="*/ 868479 w 3747182"/>
                <a:gd name="connsiteY702" fmla="*/ 805545 h 2326686"/>
                <a:gd name="connsiteX703" fmla="*/ 869027 w 3747182"/>
                <a:gd name="connsiteY703" fmla="*/ 800992 h 2326686"/>
                <a:gd name="connsiteX704" fmla="*/ 870302 w 3747182"/>
                <a:gd name="connsiteY704" fmla="*/ 798731 h 2326686"/>
                <a:gd name="connsiteX705" fmla="*/ 878118 w 3747182"/>
                <a:gd name="connsiteY705" fmla="*/ 805302 h 2326686"/>
                <a:gd name="connsiteX706" fmla="*/ 879831 w 3747182"/>
                <a:gd name="connsiteY706" fmla="*/ 805600 h 2326686"/>
                <a:gd name="connsiteX707" fmla="*/ 881560 w 3747182"/>
                <a:gd name="connsiteY707" fmla="*/ 803378 h 2326686"/>
                <a:gd name="connsiteX708" fmla="*/ 881975 w 3747182"/>
                <a:gd name="connsiteY708" fmla="*/ 801101 h 2326686"/>
                <a:gd name="connsiteX709" fmla="*/ 881161 w 3747182"/>
                <a:gd name="connsiteY709" fmla="*/ 798527 h 2326686"/>
                <a:gd name="connsiteX710" fmla="*/ 881443 w 3747182"/>
                <a:gd name="connsiteY710" fmla="*/ 794326 h 2326686"/>
                <a:gd name="connsiteX711" fmla="*/ 886598 w 3747182"/>
                <a:gd name="connsiteY711" fmla="*/ 794428 h 2326686"/>
                <a:gd name="connsiteX712" fmla="*/ 888742 w 3747182"/>
                <a:gd name="connsiteY712" fmla="*/ 793489 h 2326686"/>
                <a:gd name="connsiteX713" fmla="*/ 891863 w 3747182"/>
                <a:gd name="connsiteY713" fmla="*/ 790086 h 2326686"/>
                <a:gd name="connsiteX714" fmla="*/ 893585 w 3747182"/>
                <a:gd name="connsiteY714" fmla="*/ 786690 h 2326686"/>
                <a:gd name="connsiteX715" fmla="*/ 896628 w 3747182"/>
                <a:gd name="connsiteY715" fmla="*/ 783475 h 2326686"/>
                <a:gd name="connsiteX716" fmla="*/ 897997 w 3747182"/>
                <a:gd name="connsiteY716" fmla="*/ 781010 h 2326686"/>
                <a:gd name="connsiteX717" fmla="*/ 896972 w 3747182"/>
                <a:gd name="connsiteY717" fmla="*/ 777506 h 2326686"/>
                <a:gd name="connsiteX718" fmla="*/ 892278 w 3747182"/>
                <a:gd name="connsiteY718" fmla="*/ 775425 h 2326686"/>
                <a:gd name="connsiteX719" fmla="*/ 893069 w 3747182"/>
                <a:gd name="connsiteY719" fmla="*/ 772311 h 2326686"/>
                <a:gd name="connsiteX720" fmla="*/ 897434 w 3747182"/>
                <a:gd name="connsiteY720" fmla="*/ 768305 h 2326686"/>
                <a:gd name="connsiteX721" fmla="*/ 898709 w 3747182"/>
                <a:gd name="connsiteY721" fmla="*/ 767922 h 2326686"/>
                <a:gd name="connsiteX722" fmla="*/ 901377 w 3747182"/>
                <a:gd name="connsiteY722" fmla="*/ 768282 h 2326686"/>
                <a:gd name="connsiteX723" fmla="*/ 902785 w 3747182"/>
                <a:gd name="connsiteY723" fmla="*/ 767132 h 2326686"/>
                <a:gd name="connsiteX724" fmla="*/ 905202 w 3747182"/>
                <a:gd name="connsiteY724" fmla="*/ 763533 h 2326686"/>
                <a:gd name="connsiteX725" fmla="*/ 907542 w 3747182"/>
                <a:gd name="connsiteY725" fmla="*/ 759011 h 2326686"/>
                <a:gd name="connsiteX726" fmla="*/ 912189 w 3747182"/>
                <a:gd name="connsiteY726" fmla="*/ 753957 h 2326686"/>
                <a:gd name="connsiteX727" fmla="*/ 914419 w 3747182"/>
                <a:gd name="connsiteY727" fmla="*/ 748919 h 2326686"/>
                <a:gd name="connsiteX728" fmla="*/ 916773 w 3747182"/>
                <a:gd name="connsiteY728" fmla="*/ 745993 h 2326686"/>
                <a:gd name="connsiteX729" fmla="*/ 919637 w 3747182"/>
                <a:gd name="connsiteY729" fmla="*/ 746337 h 2326686"/>
                <a:gd name="connsiteX730" fmla="*/ 922484 w 3747182"/>
                <a:gd name="connsiteY730" fmla="*/ 745578 h 2326686"/>
                <a:gd name="connsiteX731" fmla="*/ 932365 w 3747182"/>
                <a:gd name="connsiteY731" fmla="*/ 736182 h 2326686"/>
                <a:gd name="connsiteX732" fmla="*/ 953880 w 3747182"/>
                <a:gd name="connsiteY732" fmla="*/ 723211 h 2326686"/>
                <a:gd name="connsiteX733" fmla="*/ 959826 w 3747182"/>
                <a:gd name="connsiteY733" fmla="*/ 720801 h 2326686"/>
                <a:gd name="connsiteX734" fmla="*/ 967352 w 3747182"/>
                <a:gd name="connsiteY734" fmla="*/ 714989 h 2326686"/>
                <a:gd name="connsiteX735" fmla="*/ 969981 w 3747182"/>
                <a:gd name="connsiteY735" fmla="*/ 714652 h 2326686"/>
                <a:gd name="connsiteX736" fmla="*/ 980589 w 3747182"/>
                <a:gd name="connsiteY736" fmla="*/ 710467 h 2326686"/>
                <a:gd name="connsiteX737" fmla="*/ 991174 w 3747182"/>
                <a:gd name="connsiteY737" fmla="*/ 704356 h 2326686"/>
                <a:gd name="connsiteX738" fmla="*/ 1001204 w 3747182"/>
                <a:gd name="connsiteY738" fmla="*/ 699772 h 2326686"/>
                <a:gd name="connsiteX739" fmla="*/ 1010381 w 3747182"/>
                <a:gd name="connsiteY739" fmla="*/ 693912 h 2326686"/>
                <a:gd name="connsiteX740" fmla="*/ 1024940 w 3747182"/>
                <a:gd name="connsiteY740" fmla="*/ 686762 h 2326686"/>
                <a:gd name="connsiteX741" fmla="*/ 1033170 w 3747182"/>
                <a:gd name="connsiteY741" fmla="*/ 681011 h 2326686"/>
                <a:gd name="connsiteX742" fmla="*/ 1038349 w 3747182"/>
                <a:gd name="connsiteY742" fmla="*/ 678711 h 2326686"/>
                <a:gd name="connsiteX743" fmla="*/ 1043482 w 3747182"/>
                <a:gd name="connsiteY743" fmla="*/ 675433 h 2326686"/>
                <a:gd name="connsiteX744" fmla="*/ 1048708 w 3747182"/>
                <a:gd name="connsiteY744" fmla="*/ 670567 h 2326686"/>
                <a:gd name="connsiteX745" fmla="*/ 1057493 w 3747182"/>
                <a:gd name="connsiteY745" fmla="*/ 663549 h 2326686"/>
                <a:gd name="connsiteX746" fmla="*/ 1066279 w 3747182"/>
                <a:gd name="connsiteY746" fmla="*/ 659176 h 2326686"/>
                <a:gd name="connsiteX747" fmla="*/ 1067531 w 3747182"/>
                <a:gd name="connsiteY747" fmla="*/ 656524 h 2326686"/>
                <a:gd name="connsiteX748" fmla="*/ 1074909 w 3747182"/>
                <a:gd name="connsiteY748" fmla="*/ 643850 h 2326686"/>
                <a:gd name="connsiteX749" fmla="*/ 1082403 w 3747182"/>
                <a:gd name="connsiteY749" fmla="*/ 632224 h 2326686"/>
                <a:gd name="connsiteX750" fmla="*/ 1081488 w 3747182"/>
                <a:gd name="connsiteY750" fmla="*/ 628665 h 2326686"/>
                <a:gd name="connsiteX751" fmla="*/ 1082200 w 3747182"/>
                <a:gd name="connsiteY751" fmla="*/ 623994 h 2326686"/>
                <a:gd name="connsiteX752" fmla="*/ 1083326 w 3747182"/>
                <a:gd name="connsiteY752" fmla="*/ 619425 h 2326686"/>
                <a:gd name="connsiteX753" fmla="*/ 1082669 w 3747182"/>
                <a:gd name="connsiteY753" fmla="*/ 614371 h 2326686"/>
                <a:gd name="connsiteX754" fmla="*/ 1081832 w 3747182"/>
                <a:gd name="connsiteY754" fmla="*/ 611586 h 2326686"/>
                <a:gd name="connsiteX755" fmla="*/ 1078007 w 3747182"/>
                <a:gd name="connsiteY755" fmla="*/ 603778 h 2326686"/>
                <a:gd name="connsiteX756" fmla="*/ 1073320 w 3747182"/>
                <a:gd name="connsiteY756" fmla="*/ 597676 h 2326686"/>
                <a:gd name="connsiteX757" fmla="*/ 1063033 w 3747182"/>
                <a:gd name="connsiteY757" fmla="*/ 592137 h 2326686"/>
                <a:gd name="connsiteX758" fmla="*/ 1055013 w 3747182"/>
                <a:gd name="connsiteY758" fmla="*/ 590095 h 2326686"/>
                <a:gd name="connsiteX759" fmla="*/ 1052447 w 3747182"/>
                <a:gd name="connsiteY759" fmla="*/ 590463 h 2326686"/>
                <a:gd name="connsiteX760" fmla="*/ 1046494 w 3747182"/>
                <a:gd name="connsiteY760" fmla="*/ 594750 h 2326686"/>
                <a:gd name="connsiteX761" fmla="*/ 1036941 w 3747182"/>
                <a:gd name="connsiteY761" fmla="*/ 598631 h 2326686"/>
                <a:gd name="connsiteX762" fmla="*/ 1026325 w 3747182"/>
                <a:gd name="connsiteY762" fmla="*/ 608566 h 2326686"/>
                <a:gd name="connsiteX763" fmla="*/ 1020129 w 3747182"/>
                <a:gd name="connsiteY763" fmla="*/ 615756 h 2326686"/>
                <a:gd name="connsiteX764" fmla="*/ 1017844 w 3747182"/>
                <a:gd name="connsiteY764" fmla="*/ 621311 h 2326686"/>
                <a:gd name="connsiteX765" fmla="*/ 1015732 w 3747182"/>
                <a:gd name="connsiteY765" fmla="*/ 628407 h 2326686"/>
                <a:gd name="connsiteX766" fmla="*/ 1013362 w 3747182"/>
                <a:gd name="connsiteY766" fmla="*/ 631630 h 2326686"/>
                <a:gd name="connsiteX767" fmla="*/ 1010772 w 3747182"/>
                <a:gd name="connsiteY767" fmla="*/ 631692 h 2326686"/>
                <a:gd name="connsiteX768" fmla="*/ 1008386 w 3747182"/>
                <a:gd name="connsiteY768" fmla="*/ 632709 h 2326686"/>
                <a:gd name="connsiteX769" fmla="*/ 1003582 w 3747182"/>
                <a:gd name="connsiteY769" fmla="*/ 637419 h 2326686"/>
                <a:gd name="connsiteX770" fmla="*/ 1001086 w 3747182"/>
                <a:gd name="connsiteY770" fmla="*/ 639117 h 2326686"/>
                <a:gd name="connsiteX771" fmla="*/ 822751 w 3747182"/>
                <a:gd name="connsiteY771" fmla="*/ 194999 h 2326686"/>
                <a:gd name="connsiteX772" fmla="*/ 821343 w 3747182"/>
                <a:gd name="connsiteY772" fmla="*/ 198402 h 2326686"/>
                <a:gd name="connsiteX773" fmla="*/ 822931 w 3747182"/>
                <a:gd name="connsiteY773" fmla="*/ 201461 h 2326686"/>
                <a:gd name="connsiteX774" fmla="*/ 825185 w 3747182"/>
                <a:gd name="connsiteY774" fmla="*/ 207923 h 2326686"/>
                <a:gd name="connsiteX775" fmla="*/ 825748 w 3747182"/>
                <a:gd name="connsiteY775" fmla="*/ 211569 h 2326686"/>
                <a:gd name="connsiteX776" fmla="*/ 825795 w 3747182"/>
                <a:gd name="connsiteY776" fmla="*/ 216834 h 2326686"/>
                <a:gd name="connsiteX777" fmla="*/ 827273 w 3747182"/>
                <a:gd name="connsiteY777" fmla="*/ 234265 h 2326686"/>
                <a:gd name="connsiteX778" fmla="*/ 828392 w 3747182"/>
                <a:gd name="connsiteY778" fmla="*/ 238873 h 2326686"/>
                <a:gd name="connsiteX779" fmla="*/ 829714 w 3747182"/>
                <a:gd name="connsiteY779" fmla="*/ 241306 h 2326686"/>
                <a:gd name="connsiteX780" fmla="*/ 838672 w 3747182"/>
                <a:gd name="connsiteY780" fmla="*/ 245797 h 2326686"/>
                <a:gd name="connsiteX781" fmla="*/ 842099 w 3747182"/>
                <a:gd name="connsiteY781" fmla="*/ 243348 h 2326686"/>
                <a:gd name="connsiteX782" fmla="*/ 846637 w 3747182"/>
                <a:gd name="connsiteY782" fmla="*/ 233929 h 2326686"/>
                <a:gd name="connsiteX783" fmla="*/ 848670 w 3747182"/>
                <a:gd name="connsiteY783" fmla="*/ 233248 h 2326686"/>
                <a:gd name="connsiteX784" fmla="*/ 849328 w 3747182"/>
                <a:gd name="connsiteY784" fmla="*/ 227263 h 2326686"/>
                <a:gd name="connsiteX785" fmla="*/ 849289 w 3747182"/>
                <a:gd name="connsiteY785" fmla="*/ 220809 h 2326686"/>
                <a:gd name="connsiteX786" fmla="*/ 851792 w 3747182"/>
                <a:gd name="connsiteY786" fmla="*/ 218070 h 2326686"/>
                <a:gd name="connsiteX787" fmla="*/ 870615 w 3747182"/>
                <a:gd name="connsiteY787" fmla="*/ 214871 h 2326686"/>
                <a:gd name="connsiteX788" fmla="*/ 867548 w 3747182"/>
                <a:gd name="connsiteY788" fmla="*/ 208940 h 2326686"/>
                <a:gd name="connsiteX789" fmla="*/ 864388 w 3747182"/>
                <a:gd name="connsiteY789" fmla="*/ 205326 h 2326686"/>
                <a:gd name="connsiteX790" fmla="*/ 853599 w 3747182"/>
                <a:gd name="connsiteY790" fmla="*/ 198864 h 2326686"/>
                <a:gd name="connsiteX791" fmla="*/ 832562 w 3747182"/>
                <a:gd name="connsiteY791" fmla="*/ 197456 h 2326686"/>
                <a:gd name="connsiteX792" fmla="*/ 822751 w 3747182"/>
                <a:gd name="connsiteY792" fmla="*/ 194999 h 2326686"/>
                <a:gd name="connsiteX793" fmla="*/ 905124 w 3747182"/>
                <a:gd name="connsiteY793" fmla="*/ 135729 h 2326686"/>
                <a:gd name="connsiteX794" fmla="*/ 912017 w 3747182"/>
                <a:gd name="connsiteY794" fmla="*/ 132842 h 2326686"/>
                <a:gd name="connsiteX795" fmla="*/ 919293 w 3747182"/>
                <a:gd name="connsiteY795" fmla="*/ 124354 h 2326686"/>
                <a:gd name="connsiteX796" fmla="*/ 921397 w 3747182"/>
                <a:gd name="connsiteY796" fmla="*/ 118822 h 2326686"/>
                <a:gd name="connsiteX797" fmla="*/ 918972 w 3747182"/>
                <a:gd name="connsiteY797" fmla="*/ 111226 h 2326686"/>
                <a:gd name="connsiteX798" fmla="*/ 899859 w 3747182"/>
                <a:gd name="connsiteY798" fmla="*/ 113534 h 2326686"/>
                <a:gd name="connsiteX799" fmla="*/ 890221 w 3747182"/>
                <a:gd name="connsiteY799" fmla="*/ 123556 h 2326686"/>
                <a:gd name="connsiteX800" fmla="*/ 888703 w 3747182"/>
                <a:gd name="connsiteY800" fmla="*/ 126004 h 2326686"/>
                <a:gd name="connsiteX801" fmla="*/ 888257 w 3747182"/>
                <a:gd name="connsiteY801" fmla="*/ 128046 h 2326686"/>
                <a:gd name="connsiteX802" fmla="*/ 894031 w 3747182"/>
                <a:gd name="connsiteY802" fmla="*/ 132122 h 2326686"/>
                <a:gd name="connsiteX803" fmla="*/ 905124 w 3747182"/>
                <a:gd name="connsiteY803" fmla="*/ 135729 h 2326686"/>
                <a:gd name="connsiteX804" fmla="*/ 942551 w 3747182"/>
                <a:gd name="connsiteY804" fmla="*/ 31701 h 2326686"/>
                <a:gd name="connsiteX805" fmla="*/ 943467 w 3747182"/>
                <a:gd name="connsiteY805" fmla="*/ 33805 h 2326686"/>
                <a:gd name="connsiteX806" fmla="*/ 950312 w 3747182"/>
                <a:gd name="connsiteY806" fmla="*/ 37451 h 2326686"/>
                <a:gd name="connsiteX807" fmla="*/ 964442 w 3747182"/>
                <a:gd name="connsiteY807" fmla="*/ 39297 h 2326686"/>
                <a:gd name="connsiteX808" fmla="*/ 967133 w 3747182"/>
                <a:gd name="connsiteY808" fmla="*/ 37380 h 2326686"/>
                <a:gd name="connsiteX809" fmla="*/ 970020 w 3747182"/>
                <a:gd name="connsiteY809" fmla="*/ 31270 h 2326686"/>
                <a:gd name="connsiteX810" fmla="*/ 969691 w 3747182"/>
                <a:gd name="connsiteY810" fmla="*/ 29103 h 2326686"/>
                <a:gd name="connsiteX811" fmla="*/ 968424 w 3747182"/>
                <a:gd name="connsiteY811" fmla="*/ 25598 h 2326686"/>
                <a:gd name="connsiteX812" fmla="*/ 948341 w 3747182"/>
                <a:gd name="connsiteY812" fmla="*/ 20787 h 2326686"/>
                <a:gd name="connsiteX813" fmla="*/ 937122 w 3747182"/>
                <a:gd name="connsiteY813" fmla="*/ 22672 h 2326686"/>
                <a:gd name="connsiteX814" fmla="*/ 933218 w 3747182"/>
                <a:gd name="connsiteY814" fmla="*/ 26803 h 2326686"/>
                <a:gd name="connsiteX815" fmla="*/ 942192 w 3747182"/>
                <a:gd name="connsiteY815" fmla="*/ 29862 h 2326686"/>
                <a:gd name="connsiteX816" fmla="*/ 942551 w 3747182"/>
                <a:gd name="connsiteY816" fmla="*/ 31701 h 2326686"/>
                <a:gd name="connsiteX817" fmla="*/ 863246 w 3747182"/>
                <a:gd name="connsiteY817" fmla="*/ 260966 h 2326686"/>
                <a:gd name="connsiteX818" fmla="*/ 867227 w 3747182"/>
                <a:gd name="connsiteY818" fmla="*/ 263548 h 2326686"/>
                <a:gd name="connsiteX819" fmla="*/ 868730 w 3747182"/>
                <a:gd name="connsiteY819" fmla="*/ 265543 h 2326686"/>
                <a:gd name="connsiteX820" fmla="*/ 869465 w 3747182"/>
                <a:gd name="connsiteY820" fmla="*/ 267475 h 2326686"/>
                <a:gd name="connsiteX821" fmla="*/ 872274 w 3747182"/>
                <a:gd name="connsiteY821" fmla="*/ 268719 h 2326686"/>
                <a:gd name="connsiteX822" fmla="*/ 880144 w 3747182"/>
                <a:gd name="connsiteY822" fmla="*/ 264604 h 2326686"/>
                <a:gd name="connsiteX823" fmla="*/ 885018 w 3747182"/>
                <a:gd name="connsiteY823" fmla="*/ 259754 h 2326686"/>
                <a:gd name="connsiteX824" fmla="*/ 882616 w 3747182"/>
                <a:gd name="connsiteY824" fmla="*/ 248535 h 2326686"/>
                <a:gd name="connsiteX825" fmla="*/ 876968 w 3747182"/>
                <a:gd name="connsiteY825" fmla="*/ 243919 h 2326686"/>
                <a:gd name="connsiteX826" fmla="*/ 865045 w 3747182"/>
                <a:gd name="connsiteY826" fmla="*/ 252196 h 2326686"/>
                <a:gd name="connsiteX827" fmla="*/ 863832 w 3747182"/>
                <a:gd name="connsiteY827" fmla="*/ 253667 h 2326686"/>
                <a:gd name="connsiteX828" fmla="*/ 863246 w 3747182"/>
                <a:gd name="connsiteY828" fmla="*/ 260966 h 2326686"/>
                <a:gd name="connsiteX829" fmla="*/ 68212 w 3747182"/>
                <a:gd name="connsiteY829" fmla="*/ 1884365 h 2326686"/>
                <a:gd name="connsiteX830" fmla="*/ 70880 w 3747182"/>
                <a:gd name="connsiteY830" fmla="*/ 1876550 h 2326686"/>
                <a:gd name="connsiteX831" fmla="*/ 70739 w 3747182"/>
                <a:gd name="connsiteY831" fmla="*/ 1875298 h 2326686"/>
                <a:gd name="connsiteX832" fmla="*/ 68799 w 3747182"/>
                <a:gd name="connsiteY832" fmla="*/ 1873107 h 2326686"/>
                <a:gd name="connsiteX833" fmla="*/ 66405 w 3747182"/>
                <a:gd name="connsiteY833" fmla="*/ 1871511 h 2326686"/>
                <a:gd name="connsiteX834" fmla="*/ 65083 w 3747182"/>
                <a:gd name="connsiteY834" fmla="*/ 1868132 h 2326686"/>
                <a:gd name="connsiteX835" fmla="*/ 60232 w 3747182"/>
                <a:gd name="connsiteY835" fmla="*/ 1867936 h 2326686"/>
                <a:gd name="connsiteX836" fmla="*/ 55656 w 3747182"/>
                <a:gd name="connsiteY836" fmla="*/ 1868124 h 2326686"/>
                <a:gd name="connsiteX837" fmla="*/ 54216 w 3747182"/>
                <a:gd name="connsiteY837" fmla="*/ 1867959 h 2326686"/>
                <a:gd name="connsiteX838" fmla="*/ 49859 w 3747182"/>
                <a:gd name="connsiteY838" fmla="*/ 1866543 h 2326686"/>
                <a:gd name="connsiteX839" fmla="*/ 45658 w 3747182"/>
                <a:gd name="connsiteY839" fmla="*/ 1864259 h 2326686"/>
                <a:gd name="connsiteX840" fmla="*/ 42849 w 3747182"/>
                <a:gd name="connsiteY840" fmla="*/ 1862921 h 2326686"/>
                <a:gd name="connsiteX841" fmla="*/ 40486 w 3747182"/>
                <a:gd name="connsiteY841" fmla="*/ 1861419 h 2326686"/>
                <a:gd name="connsiteX842" fmla="*/ 39211 w 3747182"/>
                <a:gd name="connsiteY842" fmla="*/ 1859839 h 2326686"/>
                <a:gd name="connsiteX843" fmla="*/ 37200 w 3747182"/>
                <a:gd name="connsiteY843" fmla="*/ 1860261 h 2326686"/>
                <a:gd name="connsiteX844" fmla="*/ 35839 w 3747182"/>
                <a:gd name="connsiteY844" fmla="*/ 1860277 h 2326686"/>
                <a:gd name="connsiteX845" fmla="*/ 35557 w 3747182"/>
                <a:gd name="connsiteY845" fmla="*/ 1866277 h 2326686"/>
                <a:gd name="connsiteX846" fmla="*/ 34814 w 3747182"/>
                <a:gd name="connsiteY846" fmla="*/ 1872873 h 2326686"/>
                <a:gd name="connsiteX847" fmla="*/ 30574 w 3747182"/>
                <a:gd name="connsiteY847" fmla="*/ 1874109 h 2326686"/>
                <a:gd name="connsiteX848" fmla="*/ 28196 w 3747182"/>
                <a:gd name="connsiteY848" fmla="*/ 1873850 h 2326686"/>
                <a:gd name="connsiteX849" fmla="*/ 25708 w 3747182"/>
                <a:gd name="connsiteY849" fmla="*/ 1872419 h 2326686"/>
                <a:gd name="connsiteX850" fmla="*/ 23588 w 3747182"/>
                <a:gd name="connsiteY850" fmla="*/ 1872090 h 2326686"/>
                <a:gd name="connsiteX851" fmla="*/ 21765 w 3747182"/>
                <a:gd name="connsiteY851" fmla="*/ 1871073 h 2326686"/>
                <a:gd name="connsiteX852" fmla="*/ 27577 w 3747182"/>
                <a:gd name="connsiteY852" fmla="*/ 1863375 h 2326686"/>
                <a:gd name="connsiteX853" fmla="*/ 29737 w 3747182"/>
                <a:gd name="connsiteY853" fmla="*/ 1859714 h 2326686"/>
                <a:gd name="connsiteX854" fmla="*/ 28462 w 3747182"/>
                <a:gd name="connsiteY854" fmla="*/ 1859416 h 2326686"/>
                <a:gd name="connsiteX855" fmla="*/ 27272 w 3747182"/>
                <a:gd name="connsiteY855" fmla="*/ 1861513 h 2326686"/>
                <a:gd name="connsiteX856" fmla="*/ 23611 w 3747182"/>
                <a:gd name="connsiteY856" fmla="*/ 1866481 h 2326686"/>
                <a:gd name="connsiteX857" fmla="*/ 20130 w 3747182"/>
                <a:gd name="connsiteY857" fmla="*/ 1870596 h 2326686"/>
                <a:gd name="connsiteX858" fmla="*/ 17415 w 3747182"/>
                <a:gd name="connsiteY858" fmla="*/ 1872262 h 2326686"/>
                <a:gd name="connsiteX859" fmla="*/ 11062 w 3747182"/>
                <a:gd name="connsiteY859" fmla="*/ 1872067 h 2326686"/>
                <a:gd name="connsiteX860" fmla="*/ 8136 w 3747182"/>
                <a:gd name="connsiteY860" fmla="*/ 1873412 h 2326686"/>
                <a:gd name="connsiteX861" fmla="*/ 7667 w 3747182"/>
                <a:gd name="connsiteY861" fmla="*/ 1876863 h 2326686"/>
                <a:gd name="connsiteX862" fmla="*/ 7463 w 3747182"/>
                <a:gd name="connsiteY862" fmla="*/ 1879921 h 2326686"/>
                <a:gd name="connsiteX863" fmla="*/ 5593 w 3747182"/>
                <a:gd name="connsiteY863" fmla="*/ 1884326 h 2326686"/>
                <a:gd name="connsiteX864" fmla="*/ 3387 w 3747182"/>
                <a:gd name="connsiteY864" fmla="*/ 1887690 h 2326686"/>
                <a:gd name="connsiteX865" fmla="*/ 0 w 3747182"/>
                <a:gd name="connsiteY865" fmla="*/ 1890929 h 2326686"/>
                <a:gd name="connsiteX866" fmla="*/ 876 w 3747182"/>
                <a:gd name="connsiteY866" fmla="*/ 1891383 h 2326686"/>
                <a:gd name="connsiteX867" fmla="*/ 7033 w 3747182"/>
                <a:gd name="connsiteY867" fmla="*/ 1891876 h 2326686"/>
                <a:gd name="connsiteX868" fmla="*/ 13261 w 3747182"/>
                <a:gd name="connsiteY868" fmla="*/ 1892369 h 2326686"/>
                <a:gd name="connsiteX869" fmla="*/ 23283 w 3747182"/>
                <a:gd name="connsiteY869" fmla="*/ 1892901 h 2326686"/>
                <a:gd name="connsiteX870" fmla="*/ 33727 w 3747182"/>
                <a:gd name="connsiteY870" fmla="*/ 1893456 h 2326686"/>
                <a:gd name="connsiteX871" fmla="*/ 44562 w 3747182"/>
                <a:gd name="connsiteY871" fmla="*/ 1894035 h 2326686"/>
                <a:gd name="connsiteX872" fmla="*/ 56297 w 3747182"/>
                <a:gd name="connsiteY872" fmla="*/ 1894661 h 2326686"/>
                <a:gd name="connsiteX873" fmla="*/ 68666 w 3747182"/>
                <a:gd name="connsiteY873" fmla="*/ 1895029 h 2326686"/>
                <a:gd name="connsiteX874" fmla="*/ 69425 w 3747182"/>
                <a:gd name="connsiteY874" fmla="*/ 1894778 h 2326686"/>
                <a:gd name="connsiteX875" fmla="*/ 68502 w 3747182"/>
                <a:gd name="connsiteY875" fmla="*/ 1892948 h 2326686"/>
                <a:gd name="connsiteX876" fmla="*/ 67524 w 3747182"/>
                <a:gd name="connsiteY876" fmla="*/ 1889654 h 2326686"/>
                <a:gd name="connsiteX877" fmla="*/ 67626 w 3747182"/>
                <a:gd name="connsiteY877" fmla="*/ 1887017 h 2326686"/>
                <a:gd name="connsiteX878" fmla="*/ 68212 w 3747182"/>
                <a:gd name="connsiteY878" fmla="*/ 1884365 h 2326686"/>
                <a:gd name="connsiteX879" fmla="*/ 737789 w 3747182"/>
                <a:gd name="connsiteY879" fmla="*/ 1063742 h 2326686"/>
                <a:gd name="connsiteX880" fmla="*/ 737507 w 3747182"/>
                <a:gd name="connsiteY880" fmla="*/ 1059963 h 2326686"/>
                <a:gd name="connsiteX881" fmla="*/ 736381 w 3747182"/>
                <a:gd name="connsiteY881" fmla="*/ 1058148 h 2326686"/>
                <a:gd name="connsiteX882" fmla="*/ 734910 w 3747182"/>
                <a:gd name="connsiteY882" fmla="*/ 1058422 h 2326686"/>
                <a:gd name="connsiteX883" fmla="*/ 733149 w 3747182"/>
                <a:gd name="connsiteY883" fmla="*/ 1054776 h 2326686"/>
                <a:gd name="connsiteX884" fmla="*/ 731154 w 3747182"/>
                <a:gd name="connsiteY884" fmla="*/ 1049722 h 2326686"/>
                <a:gd name="connsiteX885" fmla="*/ 728377 w 3747182"/>
                <a:gd name="connsiteY885" fmla="*/ 1047328 h 2326686"/>
                <a:gd name="connsiteX886" fmla="*/ 727399 w 3747182"/>
                <a:gd name="connsiteY886" fmla="*/ 1047062 h 2326686"/>
                <a:gd name="connsiteX887" fmla="*/ 727141 w 3747182"/>
                <a:gd name="connsiteY887" fmla="*/ 1048016 h 2326686"/>
                <a:gd name="connsiteX888" fmla="*/ 727344 w 3747182"/>
                <a:gd name="connsiteY888" fmla="*/ 1050395 h 2326686"/>
                <a:gd name="connsiteX889" fmla="*/ 724880 w 3747182"/>
                <a:gd name="connsiteY889" fmla="*/ 1048455 h 2326686"/>
                <a:gd name="connsiteX890" fmla="*/ 722580 w 3747182"/>
                <a:gd name="connsiteY890" fmla="*/ 1048337 h 2326686"/>
                <a:gd name="connsiteX891" fmla="*/ 717839 w 3747182"/>
                <a:gd name="connsiteY891" fmla="*/ 1050277 h 2326686"/>
                <a:gd name="connsiteX892" fmla="*/ 716595 w 3747182"/>
                <a:gd name="connsiteY892" fmla="*/ 1052460 h 2326686"/>
                <a:gd name="connsiteX893" fmla="*/ 716806 w 3747182"/>
                <a:gd name="connsiteY893" fmla="*/ 1055214 h 2326686"/>
                <a:gd name="connsiteX894" fmla="*/ 717683 w 3747182"/>
                <a:gd name="connsiteY894" fmla="*/ 1056208 h 2326686"/>
                <a:gd name="connsiteX895" fmla="*/ 720671 w 3747182"/>
                <a:gd name="connsiteY895" fmla="*/ 1058328 h 2326686"/>
                <a:gd name="connsiteX896" fmla="*/ 723331 w 3747182"/>
                <a:gd name="connsiteY896" fmla="*/ 1057561 h 2326686"/>
                <a:gd name="connsiteX897" fmla="*/ 727540 w 3747182"/>
                <a:gd name="connsiteY897" fmla="*/ 1062318 h 2326686"/>
                <a:gd name="connsiteX898" fmla="*/ 728659 w 3747182"/>
                <a:gd name="connsiteY898" fmla="*/ 1066777 h 2326686"/>
                <a:gd name="connsiteX899" fmla="*/ 729676 w 3747182"/>
                <a:gd name="connsiteY899" fmla="*/ 1068749 h 2326686"/>
                <a:gd name="connsiteX900" fmla="*/ 732180 w 3747182"/>
                <a:gd name="connsiteY900" fmla="*/ 1070931 h 2326686"/>
                <a:gd name="connsiteX901" fmla="*/ 733384 w 3747182"/>
                <a:gd name="connsiteY901" fmla="*/ 1073763 h 2326686"/>
                <a:gd name="connsiteX902" fmla="*/ 733783 w 3747182"/>
                <a:gd name="connsiteY902" fmla="*/ 1076658 h 2326686"/>
                <a:gd name="connsiteX903" fmla="*/ 735942 w 3747182"/>
                <a:gd name="connsiteY903" fmla="*/ 1075758 h 2326686"/>
                <a:gd name="connsiteX904" fmla="*/ 735606 w 3747182"/>
                <a:gd name="connsiteY904" fmla="*/ 1074593 h 2326686"/>
                <a:gd name="connsiteX905" fmla="*/ 734339 w 3747182"/>
                <a:gd name="connsiteY905" fmla="*/ 1072457 h 2326686"/>
                <a:gd name="connsiteX906" fmla="*/ 734855 w 3747182"/>
                <a:gd name="connsiteY906" fmla="*/ 1070157 h 2326686"/>
                <a:gd name="connsiteX907" fmla="*/ 737789 w 3747182"/>
                <a:gd name="connsiteY907" fmla="*/ 1063742 h 2326686"/>
                <a:gd name="connsiteX908" fmla="*/ 1712244 w 3747182"/>
                <a:gd name="connsiteY908" fmla="*/ 237574 h 2326686"/>
                <a:gd name="connsiteX909" fmla="*/ 1701996 w 3747182"/>
                <a:gd name="connsiteY909" fmla="*/ 239530 h 2326686"/>
                <a:gd name="connsiteX910" fmla="*/ 1686537 w 3747182"/>
                <a:gd name="connsiteY910" fmla="*/ 245758 h 2326686"/>
                <a:gd name="connsiteX911" fmla="*/ 1683477 w 3747182"/>
                <a:gd name="connsiteY911" fmla="*/ 245030 h 2326686"/>
                <a:gd name="connsiteX912" fmla="*/ 1680959 w 3747182"/>
                <a:gd name="connsiteY912" fmla="*/ 246720 h 2326686"/>
                <a:gd name="connsiteX913" fmla="*/ 1674277 w 3747182"/>
                <a:gd name="connsiteY913" fmla="*/ 245038 h 2326686"/>
                <a:gd name="connsiteX914" fmla="*/ 1666360 w 3747182"/>
                <a:gd name="connsiteY914" fmla="*/ 245601 h 2326686"/>
                <a:gd name="connsiteX915" fmla="*/ 1664013 w 3747182"/>
                <a:gd name="connsiteY915" fmla="*/ 249787 h 2326686"/>
                <a:gd name="connsiteX916" fmla="*/ 1662863 w 3747182"/>
                <a:gd name="connsiteY916" fmla="*/ 253683 h 2326686"/>
                <a:gd name="connsiteX917" fmla="*/ 1661619 w 3747182"/>
                <a:gd name="connsiteY917" fmla="*/ 255154 h 2326686"/>
                <a:gd name="connsiteX918" fmla="*/ 1655165 w 3747182"/>
                <a:gd name="connsiteY918" fmla="*/ 246720 h 2326686"/>
                <a:gd name="connsiteX919" fmla="*/ 1654273 w 3747182"/>
                <a:gd name="connsiteY919" fmla="*/ 247690 h 2326686"/>
                <a:gd name="connsiteX920" fmla="*/ 1651386 w 3747182"/>
                <a:gd name="connsiteY920" fmla="*/ 254614 h 2326686"/>
                <a:gd name="connsiteX921" fmla="*/ 1649281 w 3747182"/>
                <a:gd name="connsiteY921" fmla="*/ 257602 h 2326686"/>
                <a:gd name="connsiteX922" fmla="*/ 1641114 w 3747182"/>
                <a:gd name="connsiteY922" fmla="*/ 266341 h 2326686"/>
                <a:gd name="connsiteX923" fmla="*/ 1639127 w 3747182"/>
                <a:gd name="connsiteY923" fmla="*/ 280361 h 2326686"/>
                <a:gd name="connsiteX924" fmla="*/ 1634323 w 3747182"/>
                <a:gd name="connsiteY924" fmla="*/ 289491 h 2326686"/>
                <a:gd name="connsiteX925" fmla="*/ 1630130 w 3747182"/>
                <a:gd name="connsiteY925" fmla="*/ 296180 h 2326686"/>
                <a:gd name="connsiteX926" fmla="*/ 1620421 w 3747182"/>
                <a:gd name="connsiteY926" fmla="*/ 304754 h 2326686"/>
                <a:gd name="connsiteX927" fmla="*/ 1613082 w 3747182"/>
                <a:gd name="connsiteY927" fmla="*/ 321269 h 2326686"/>
                <a:gd name="connsiteX928" fmla="*/ 1617503 w 3747182"/>
                <a:gd name="connsiteY928" fmla="*/ 325705 h 2326686"/>
                <a:gd name="connsiteX929" fmla="*/ 1622033 w 3747182"/>
                <a:gd name="connsiteY929" fmla="*/ 325181 h 2326686"/>
                <a:gd name="connsiteX930" fmla="*/ 1628182 w 3747182"/>
                <a:gd name="connsiteY930" fmla="*/ 326535 h 2326686"/>
                <a:gd name="connsiteX931" fmla="*/ 1638282 w 3747182"/>
                <a:gd name="connsiteY931" fmla="*/ 332402 h 2326686"/>
                <a:gd name="connsiteX932" fmla="*/ 1640371 w 3747182"/>
                <a:gd name="connsiteY932" fmla="*/ 343668 h 2326686"/>
                <a:gd name="connsiteX933" fmla="*/ 1644071 w 3747182"/>
                <a:gd name="connsiteY933" fmla="*/ 354143 h 2326686"/>
                <a:gd name="connsiteX934" fmla="*/ 1647091 w 3747182"/>
                <a:gd name="connsiteY934" fmla="*/ 357218 h 2326686"/>
                <a:gd name="connsiteX935" fmla="*/ 1647357 w 3747182"/>
                <a:gd name="connsiteY935" fmla="*/ 363234 h 2326686"/>
                <a:gd name="connsiteX936" fmla="*/ 1647811 w 3747182"/>
                <a:gd name="connsiteY936" fmla="*/ 364791 h 2326686"/>
                <a:gd name="connsiteX937" fmla="*/ 1650862 w 3747182"/>
                <a:gd name="connsiteY937" fmla="*/ 369532 h 2326686"/>
                <a:gd name="connsiteX938" fmla="*/ 1655900 w 3747182"/>
                <a:gd name="connsiteY938" fmla="*/ 373460 h 2326686"/>
                <a:gd name="connsiteX939" fmla="*/ 1658372 w 3747182"/>
                <a:gd name="connsiteY939" fmla="*/ 373812 h 2326686"/>
                <a:gd name="connsiteX940" fmla="*/ 1665046 w 3747182"/>
                <a:gd name="connsiteY940" fmla="*/ 368054 h 2326686"/>
                <a:gd name="connsiteX941" fmla="*/ 1667119 w 3747182"/>
                <a:gd name="connsiteY941" fmla="*/ 368194 h 2326686"/>
                <a:gd name="connsiteX942" fmla="*/ 1670882 w 3747182"/>
                <a:gd name="connsiteY942" fmla="*/ 378154 h 2326686"/>
                <a:gd name="connsiteX943" fmla="*/ 1672939 w 3747182"/>
                <a:gd name="connsiteY943" fmla="*/ 379366 h 2326686"/>
                <a:gd name="connsiteX944" fmla="*/ 1685035 w 3747182"/>
                <a:gd name="connsiteY944" fmla="*/ 377708 h 2326686"/>
                <a:gd name="connsiteX945" fmla="*/ 1686850 w 3747182"/>
                <a:gd name="connsiteY945" fmla="*/ 379178 h 2326686"/>
                <a:gd name="connsiteX946" fmla="*/ 1695150 w 3747182"/>
                <a:gd name="connsiteY946" fmla="*/ 381259 h 2326686"/>
                <a:gd name="connsiteX947" fmla="*/ 1696543 w 3747182"/>
                <a:gd name="connsiteY947" fmla="*/ 383685 h 2326686"/>
                <a:gd name="connsiteX948" fmla="*/ 1697896 w 3747182"/>
                <a:gd name="connsiteY948" fmla="*/ 387111 h 2326686"/>
                <a:gd name="connsiteX949" fmla="*/ 1704820 w 3747182"/>
                <a:gd name="connsiteY949" fmla="*/ 394630 h 2326686"/>
                <a:gd name="connsiteX950" fmla="*/ 1711571 w 3747182"/>
                <a:gd name="connsiteY950" fmla="*/ 399332 h 2326686"/>
                <a:gd name="connsiteX951" fmla="*/ 1714490 w 3747182"/>
                <a:gd name="connsiteY951" fmla="*/ 399246 h 2326686"/>
                <a:gd name="connsiteX952" fmla="*/ 1719239 w 3747182"/>
                <a:gd name="connsiteY952" fmla="*/ 401186 h 2326686"/>
                <a:gd name="connsiteX953" fmla="*/ 1722517 w 3747182"/>
                <a:gd name="connsiteY953" fmla="*/ 399973 h 2326686"/>
                <a:gd name="connsiteX954" fmla="*/ 1727532 w 3747182"/>
                <a:gd name="connsiteY954" fmla="*/ 402907 h 2326686"/>
                <a:gd name="connsiteX955" fmla="*/ 1730348 w 3747182"/>
                <a:gd name="connsiteY955" fmla="*/ 403721 h 2326686"/>
                <a:gd name="connsiteX956" fmla="*/ 1739314 w 3747182"/>
                <a:gd name="connsiteY956" fmla="*/ 400278 h 2326686"/>
                <a:gd name="connsiteX957" fmla="*/ 1752926 w 3747182"/>
                <a:gd name="connsiteY957" fmla="*/ 398471 h 2326686"/>
                <a:gd name="connsiteX958" fmla="*/ 1755148 w 3747182"/>
                <a:gd name="connsiteY958" fmla="*/ 396367 h 2326686"/>
                <a:gd name="connsiteX959" fmla="*/ 1763683 w 3747182"/>
                <a:gd name="connsiteY959" fmla="*/ 383974 h 2326686"/>
                <a:gd name="connsiteX960" fmla="*/ 1763026 w 3747182"/>
                <a:gd name="connsiteY960" fmla="*/ 378803 h 2326686"/>
                <a:gd name="connsiteX961" fmla="*/ 1761165 w 3747182"/>
                <a:gd name="connsiteY961" fmla="*/ 368460 h 2326686"/>
                <a:gd name="connsiteX962" fmla="*/ 1759764 w 3747182"/>
                <a:gd name="connsiteY962" fmla="*/ 367091 h 2326686"/>
                <a:gd name="connsiteX963" fmla="*/ 1754632 w 3747182"/>
                <a:gd name="connsiteY963" fmla="*/ 364478 h 2326686"/>
                <a:gd name="connsiteX964" fmla="*/ 1750243 w 3747182"/>
                <a:gd name="connsiteY964" fmla="*/ 353134 h 2326686"/>
                <a:gd name="connsiteX965" fmla="*/ 1744196 w 3747182"/>
                <a:gd name="connsiteY965" fmla="*/ 345373 h 2326686"/>
                <a:gd name="connsiteX966" fmla="*/ 1745572 w 3747182"/>
                <a:gd name="connsiteY966" fmla="*/ 343910 h 2326686"/>
                <a:gd name="connsiteX967" fmla="*/ 1746949 w 3747182"/>
                <a:gd name="connsiteY967" fmla="*/ 343801 h 2326686"/>
                <a:gd name="connsiteX968" fmla="*/ 1751792 w 3747182"/>
                <a:gd name="connsiteY968" fmla="*/ 347533 h 2326686"/>
                <a:gd name="connsiteX969" fmla="*/ 1755078 w 3747182"/>
                <a:gd name="connsiteY969" fmla="*/ 347321 h 2326686"/>
                <a:gd name="connsiteX970" fmla="*/ 1758223 w 3747182"/>
                <a:gd name="connsiteY970" fmla="*/ 341790 h 2326686"/>
                <a:gd name="connsiteX971" fmla="*/ 1759122 w 3747182"/>
                <a:gd name="connsiteY971" fmla="*/ 334452 h 2326686"/>
                <a:gd name="connsiteX972" fmla="*/ 1758786 w 3747182"/>
                <a:gd name="connsiteY972" fmla="*/ 325079 h 2326686"/>
                <a:gd name="connsiteX973" fmla="*/ 1759107 w 3747182"/>
                <a:gd name="connsiteY973" fmla="*/ 321668 h 2326686"/>
                <a:gd name="connsiteX974" fmla="*/ 1759717 w 3747182"/>
                <a:gd name="connsiteY974" fmla="*/ 318852 h 2326686"/>
                <a:gd name="connsiteX975" fmla="*/ 1760210 w 3747182"/>
                <a:gd name="connsiteY975" fmla="*/ 312499 h 2326686"/>
                <a:gd name="connsiteX976" fmla="*/ 1760437 w 3747182"/>
                <a:gd name="connsiteY976" fmla="*/ 305145 h 2326686"/>
                <a:gd name="connsiteX977" fmla="*/ 1760961 w 3747182"/>
                <a:gd name="connsiteY977" fmla="*/ 302118 h 2326686"/>
                <a:gd name="connsiteX978" fmla="*/ 1761704 w 3747182"/>
                <a:gd name="connsiteY978" fmla="*/ 300177 h 2326686"/>
                <a:gd name="connsiteX979" fmla="*/ 1763386 w 3747182"/>
                <a:gd name="connsiteY979" fmla="*/ 291658 h 2326686"/>
                <a:gd name="connsiteX980" fmla="*/ 1766578 w 3747182"/>
                <a:gd name="connsiteY980" fmla="*/ 286870 h 2326686"/>
                <a:gd name="connsiteX981" fmla="*/ 1764059 w 3747182"/>
                <a:gd name="connsiteY981" fmla="*/ 277951 h 2326686"/>
                <a:gd name="connsiteX982" fmla="*/ 1761251 w 3747182"/>
                <a:gd name="connsiteY982" fmla="*/ 271810 h 2326686"/>
                <a:gd name="connsiteX983" fmla="*/ 1759232 w 3747182"/>
                <a:gd name="connsiteY983" fmla="*/ 269079 h 2326686"/>
                <a:gd name="connsiteX984" fmla="*/ 1755054 w 3747182"/>
                <a:gd name="connsiteY984" fmla="*/ 266396 h 2326686"/>
                <a:gd name="connsiteX985" fmla="*/ 1753662 w 3747182"/>
                <a:gd name="connsiteY985" fmla="*/ 262766 h 2326686"/>
                <a:gd name="connsiteX986" fmla="*/ 1751416 w 3747182"/>
                <a:gd name="connsiteY986" fmla="*/ 260716 h 2326686"/>
                <a:gd name="connsiteX987" fmla="*/ 1749750 w 3747182"/>
                <a:gd name="connsiteY987" fmla="*/ 256929 h 2326686"/>
                <a:gd name="connsiteX988" fmla="*/ 1740338 w 3747182"/>
                <a:gd name="connsiteY988" fmla="*/ 253245 h 2326686"/>
                <a:gd name="connsiteX989" fmla="*/ 1734416 w 3747182"/>
                <a:gd name="connsiteY989" fmla="*/ 252376 h 2326686"/>
                <a:gd name="connsiteX990" fmla="*/ 1732992 w 3747182"/>
                <a:gd name="connsiteY990" fmla="*/ 253471 h 2326686"/>
                <a:gd name="connsiteX991" fmla="*/ 1731678 w 3747182"/>
                <a:gd name="connsiteY991" fmla="*/ 257845 h 2326686"/>
                <a:gd name="connsiteX992" fmla="*/ 1732272 w 3747182"/>
                <a:gd name="connsiteY992" fmla="*/ 264909 h 2326686"/>
                <a:gd name="connsiteX993" fmla="*/ 1729072 w 3747182"/>
                <a:gd name="connsiteY993" fmla="*/ 273539 h 2326686"/>
                <a:gd name="connsiteX994" fmla="*/ 1727312 w 3747182"/>
                <a:gd name="connsiteY994" fmla="*/ 274814 h 2326686"/>
                <a:gd name="connsiteX995" fmla="*/ 1722728 w 3747182"/>
                <a:gd name="connsiteY995" fmla="*/ 271442 h 2326686"/>
                <a:gd name="connsiteX996" fmla="*/ 1718480 w 3747182"/>
                <a:gd name="connsiteY996" fmla="*/ 277489 h 2326686"/>
                <a:gd name="connsiteX997" fmla="*/ 1715264 w 3747182"/>
                <a:gd name="connsiteY997" fmla="*/ 286338 h 2326686"/>
                <a:gd name="connsiteX998" fmla="*/ 1713668 w 3747182"/>
                <a:gd name="connsiteY998" fmla="*/ 288904 h 2326686"/>
                <a:gd name="connsiteX999" fmla="*/ 1712338 w 3747182"/>
                <a:gd name="connsiteY999" fmla="*/ 287136 h 2326686"/>
                <a:gd name="connsiteX1000" fmla="*/ 1713129 w 3747182"/>
                <a:gd name="connsiteY1000" fmla="*/ 277763 h 2326686"/>
                <a:gd name="connsiteX1001" fmla="*/ 1716047 w 3747182"/>
                <a:gd name="connsiteY1001" fmla="*/ 272091 h 2326686"/>
                <a:gd name="connsiteX1002" fmla="*/ 1717103 w 3747182"/>
                <a:gd name="connsiteY1002" fmla="*/ 264503 h 2326686"/>
                <a:gd name="connsiteX1003" fmla="*/ 1719270 w 3747182"/>
                <a:gd name="connsiteY1003" fmla="*/ 258518 h 2326686"/>
                <a:gd name="connsiteX1004" fmla="*/ 1721711 w 3747182"/>
                <a:gd name="connsiteY1004" fmla="*/ 256092 h 2326686"/>
                <a:gd name="connsiteX1005" fmla="*/ 1719207 w 3747182"/>
                <a:gd name="connsiteY1005" fmla="*/ 246923 h 2326686"/>
                <a:gd name="connsiteX1006" fmla="*/ 1714177 w 3747182"/>
                <a:gd name="connsiteY1006" fmla="*/ 238826 h 2326686"/>
                <a:gd name="connsiteX1007" fmla="*/ 1712244 w 3747182"/>
                <a:gd name="connsiteY1007" fmla="*/ 237574 h 2326686"/>
                <a:gd name="connsiteX1008" fmla="*/ 1690347 w 3747182"/>
                <a:gd name="connsiteY1008" fmla="*/ 665036 h 2326686"/>
                <a:gd name="connsiteX1009" fmla="*/ 1690879 w 3747182"/>
                <a:gd name="connsiteY1009" fmla="*/ 661108 h 2326686"/>
                <a:gd name="connsiteX1010" fmla="*/ 1689087 w 3747182"/>
                <a:gd name="connsiteY1010" fmla="*/ 659786 h 2326686"/>
                <a:gd name="connsiteX1011" fmla="*/ 1683345 w 3747182"/>
                <a:gd name="connsiteY1011" fmla="*/ 657267 h 2326686"/>
                <a:gd name="connsiteX1012" fmla="*/ 1680716 w 3747182"/>
                <a:gd name="connsiteY1012" fmla="*/ 660365 h 2326686"/>
                <a:gd name="connsiteX1013" fmla="*/ 1672713 w 3747182"/>
                <a:gd name="connsiteY1013" fmla="*/ 658331 h 2326686"/>
                <a:gd name="connsiteX1014" fmla="*/ 1668504 w 3747182"/>
                <a:gd name="connsiteY1014" fmla="*/ 662423 h 2326686"/>
                <a:gd name="connsiteX1015" fmla="*/ 1663786 w 3747182"/>
                <a:gd name="connsiteY1015" fmla="*/ 658777 h 2326686"/>
                <a:gd name="connsiteX1016" fmla="*/ 1662519 w 3747182"/>
                <a:gd name="connsiteY1016" fmla="*/ 661312 h 2326686"/>
                <a:gd name="connsiteX1017" fmla="*/ 1662284 w 3747182"/>
                <a:gd name="connsiteY1017" fmla="*/ 665638 h 2326686"/>
                <a:gd name="connsiteX1018" fmla="*/ 1670350 w 3747182"/>
                <a:gd name="connsiteY1018" fmla="*/ 667578 h 2326686"/>
                <a:gd name="connsiteX1019" fmla="*/ 1673988 w 3747182"/>
                <a:gd name="connsiteY1019" fmla="*/ 670653 h 2326686"/>
                <a:gd name="connsiteX1020" fmla="*/ 1679793 w 3747182"/>
                <a:gd name="connsiteY1020" fmla="*/ 671091 h 2326686"/>
                <a:gd name="connsiteX1021" fmla="*/ 1684002 w 3747182"/>
                <a:gd name="connsiteY1021" fmla="*/ 674181 h 2326686"/>
                <a:gd name="connsiteX1022" fmla="*/ 1685160 w 3747182"/>
                <a:gd name="connsiteY1022" fmla="*/ 669073 h 2326686"/>
                <a:gd name="connsiteX1023" fmla="*/ 1685097 w 3747182"/>
                <a:gd name="connsiteY1023" fmla="*/ 665881 h 2326686"/>
                <a:gd name="connsiteX1024" fmla="*/ 1688086 w 3747182"/>
                <a:gd name="connsiteY1024" fmla="*/ 663894 h 2326686"/>
                <a:gd name="connsiteX1025" fmla="*/ 1690347 w 3747182"/>
                <a:gd name="connsiteY1025" fmla="*/ 665036 h 2326686"/>
                <a:gd name="connsiteX1026" fmla="*/ 1696676 w 3747182"/>
                <a:gd name="connsiteY1026" fmla="*/ 652628 h 2326686"/>
                <a:gd name="connsiteX1027" fmla="*/ 1695745 w 3747182"/>
                <a:gd name="connsiteY1027" fmla="*/ 653598 h 2326686"/>
                <a:gd name="connsiteX1028" fmla="*/ 1695690 w 3747182"/>
                <a:gd name="connsiteY1028" fmla="*/ 655523 h 2326686"/>
                <a:gd name="connsiteX1029" fmla="*/ 1693656 w 3747182"/>
                <a:gd name="connsiteY1029" fmla="*/ 661664 h 2326686"/>
                <a:gd name="connsiteX1030" fmla="*/ 1693633 w 3747182"/>
                <a:gd name="connsiteY1030" fmla="*/ 666366 h 2326686"/>
                <a:gd name="connsiteX1031" fmla="*/ 1693961 w 3747182"/>
                <a:gd name="connsiteY1031" fmla="*/ 667391 h 2326686"/>
                <a:gd name="connsiteX1032" fmla="*/ 1694916 w 3747182"/>
                <a:gd name="connsiteY1032" fmla="*/ 668064 h 2326686"/>
                <a:gd name="connsiteX1033" fmla="*/ 1696144 w 3747182"/>
                <a:gd name="connsiteY1033" fmla="*/ 667078 h 2326686"/>
                <a:gd name="connsiteX1034" fmla="*/ 1698788 w 3747182"/>
                <a:gd name="connsiteY1034" fmla="*/ 663635 h 2326686"/>
                <a:gd name="connsiteX1035" fmla="*/ 1700525 w 3747182"/>
                <a:gd name="connsiteY1035" fmla="*/ 657525 h 2326686"/>
                <a:gd name="connsiteX1036" fmla="*/ 1700353 w 3747182"/>
                <a:gd name="connsiteY1036" fmla="*/ 656336 h 2326686"/>
                <a:gd name="connsiteX1037" fmla="*/ 1699148 w 3747182"/>
                <a:gd name="connsiteY1037" fmla="*/ 653731 h 2326686"/>
                <a:gd name="connsiteX1038" fmla="*/ 1696676 w 3747182"/>
                <a:gd name="connsiteY1038" fmla="*/ 652628 h 2326686"/>
                <a:gd name="connsiteX1039" fmla="*/ 1763965 w 3747182"/>
                <a:gd name="connsiteY1039" fmla="*/ 299904 h 2326686"/>
                <a:gd name="connsiteX1040" fmla="*/ 1763371 w 3747182"/>
                <a:gd name="connsiteY1040" fmla="*/ 308423 h 2326686"/>
                <a:gd name="connsiteX1041" fmla="*/ 1768214 w 3747182"/>
                <a:gd name="connsiteY1041" fmla="*/ 306890 h 2326686"/>
                <a:gd name="connsiteX1042" fmla="*/ 1771828 w 3747182"/>
                <a:gd name="connsiteY1042" fmla="*/ 300044 h 2326686"/>
                <a:gd name="connsiteX1043" fmla="*/ 1768339 w 3747182"/>
                <a:gd name="connsiteY1043" fmla="*/ 298402 h 2326686"/>
                <a:gd name="connsiteX1044" fmla="*/ 1766735 w 3747182"/>
                <a:gd name="connsiteY1044" fmla="*/ 296281 h 2326686"/>
                <a:gd name="connsiteX1045" fmla="*/ 1764270 w 3747182"/>
                <a:gd name="connsiteY1045" fmla="*/ 297596 h 2326686"/>
                <a:gd name="connsiteX1046" fmla="*/ 1763965 w 3747182"/>
                <a:gd name="connsiteY1046" fmla="*/ 299904 h 2326686"/>
                <a:gd name="connsiteX1047" fmla="*/ 1706173 w 3747182"/>
                <a:gd name="connsiteY1047" fmla="*/ 621139 h 2326686"/>
                <a:gd name="connsiteX1048" fmla="*/ 1706862 w 3747182"/>
                <a:gd name="connsiteY1048" fmla="*/ 626912 h 2326686"/>
                <a:gd name="connsiteX1049" fmla="*/ 1708810 w 3747182"/>
                <a:gd name="connsiteY1049" fmla="*/ 630527 h 2326686"/>
                <a:gd name="connsiteX1050" fmla="*/ 1711110 w 3747182"/>
                <a:gd name="connsiteY1050" fmla="*/ 631121 h 2326686"/>
                <a:gd name="connsiteX1051" fmla="*/ 1712276 w 3747182"/>
                <a:gd name="connsiteY1051" fmla="*/ 629705 h 2326686"/>
                <a:gd name="connsiteX1052" fmla="*/ 1707738 w 3747182"/>
                <a:gd name="connsiteY1052" fmla="*/ 619496 h 2326686"/>
                <a:gd name="connsiteX1053" fmla="*/ 1706173 w 3747182"/>
                <a:gd name="connsiteY1053" fmla="*/ 621139 h 2326686"/>
                <a:gd name="connsiteX1054" fmla="*/ 1931958 w 3747182"/>
                <a:gd name="connsiteY1054" fmla="*/ 558590 h 2326686"/>
                <a:gd name="connsiteX1055" fmla="*/ 1929595 w 3747182"/>
                <a:gd name="connsiteY1055" fmla="*/ 556877 h 2326686"/>
                <a:gd name="connsiteX1056" fmla="*/ 1926958 w 3747182"/>
                <a:gd name="connsiteY1056" fmla="*/ 556924 h 2326686"/>
                <a:gd name="connsiteX1057" fmla="*/ 1924838 w 3747182"/>
                <a:gd name="connsiteY1057" fmla="*/ 562682 h 2326686"/>
                <a:gd name="connsiteX1058" fmla="*/ 1925558 w 3747182"/>
                <a:gd name="connsiteY1058" fmla="*/ 567415 h 2326686"/>
                <a:gd name="connsiteX1059" fmla="*/ 1928030 w 3747182"/>
                <a:gd name="connsiteY1059" fmla="*/ 567298 h 2326686"/>
                <a:gd name="connsiteX1060" fmla="*/ 1933835 w 3747182"/>
                <a:gd name="connsiteY1060" fmla="*/ 564755 h 2326686"/>
                <a:gd name="connsiteX1061" fmla="*/ 1933507 w 3747182"/>
                <a:gd name="connsiteY1061" fmla="*/ 561610 h 2326686"/>
                <a:gd name="connsiteX1062" fmla="*/ 1932732 w 3747182"/>
                <a:gd name="connsiteY1062" fmla="*/ 559623 h 2326686"/>
                <a:gd name="connsiteX1063" fmla="*/ 1931958 w 3747182"/>
                <a:gd name="connsiteY1063" fmla="*/ 558590 h 2326686"/>
                <a:gd name="connsiteX1064" fmla="*/ 1770991 w 3747182"/>
                <a:gd name="connsiteY1064" fmla="*/ 421284 h 2326686"/>
                <a:gd name="connsiteX1065" fmla="*/ 1770873 w 3747182"/>
                <a:gd name="connsiteY1065" fmla="*/ 427692 h 2326686"/>
                <a:gd name="connsiteX1066" fmla="*/ 1769942 w 3747182"/>
                <a:gd name="connsiteY1066" fmla="*/ 431901 h 2326686"/>
                <a:gd name="connsiteX1067" fmla="*/ 1768800 w 3747182"/>
                <a:gd name="connsiteY1067" fmla="*/ 435413 h 2326686"/>
                <a:gd name="connsiteX1068" fmla="*/ 1767939 w 3747182"/>
                <a:gd name="connsiteY1068" fmla="*/ 439090 h 2326686"/>
                <a:gd name="connsiteX1069" fmla="*/ 1766484 w 3747182"/>
                <a:gd name="connsiteY1069" fmla="*/ 448948 h 2326686"/>
                <a:gd name="connsiteX1070" fmla="*/ 1765639 w 3747182"/>
                <a:gd name="connsiteY1070" fmla="*/ 453454 h 2326686"/>
                <a:gd name="connsiteX1071" fmla="*/ 1758153 w 3747182"/>
                <a:gd name="connsiteY1071" fmla="*/ 464853 h 2326686"/>
                <a:gd name="connsiteX1072" fmla="*/ 1755250 w 3747182"/>
                <a:gd name="connsiteY1072" fmla="*/ 470752 h 2326686"/>
                <a:gd name="connsiteX1073" fmla="*/ 1752903 w 3747182"/>
                <a:gd name="connsiteY1073" fmla="*/ 480849 h 2326686"/>
                <a:gd name="connsiteX1074" fmla="*/ 1749570 w 3747182"/>
                <a:gd name="connsiteY1074" fmla="*/ 485715 h 2326686"/>
                <a:gd name="connsiteX1075" fmla="*/ 1751862 w 3747182"/>
                <a:gd name="connsiteY1075" fmla="*/ 489666 h 2326686"/>
                <a:gd name="connsiteX1076" fmla="*/ 1754257 w 3747182"/>
                <a:gd name="connsiteY1076" fmla="*/ 492263 h 2326686"/>
                <a:gd name="connsiteX1077" fmla="*/ 1761822 w 3747182"/>
                <a:gd name="connsiteY1077" fmla="*/ 494289 h 2326686"/>
                <a:gd name="connsiteX1078" fmla="*/ 1767032 w 3747182"/>
                <a:gd name="connsiteY1078" fmla="*/ 492380 h 2326686"/>
                <a:gd name="connsiteX1079" fmla="*/ 1777108 w 3747182"/>
                <a:gd name="connsiteY1079" fmla="*/ 484721 h 2326686"/>
                <a:gd name="connsiteX1080" fmla="*/ 1788053 w 3747182"/>
                <a:gd name="connsiteY1080" fmla="*/ 474562 h 2326686"/>
                <a:gd name="connsiteX1081" fmla="*/ 1791660 w 3747182"/>
                <a:gd name="connsiteY1081" fmla="*/ 469328 h 2326686"/>
                <a:gd name="connsiteX1082" fmla="*/ 1802379 w 3747182"/>
                <a:gd name="connsiteY1082" fmla="*/ 469070 h 2326686"/>
                <a:gd name="connsiteX1083" fmla="*/ 1813097 w 3747182"/>
                <a:gd name="connsiteY1083" fmla="*/ 467896 h 2326686"/>
                <a:gd name="connsiteX1084" fmla="*/ 1822688 w 3747182"/>
                <a:gd name="connsiteY1084" fmla="*/ 465815 h 2326686"/>
                <a:gd name="connsiteX1085" fmla="*/ 1823916 w 3747182"/>
                <a:gd name="connsiteY1085" fmla="*/ 468280 h 2326686"/>
                <a:gd name="connsiteX1086" fmla="*/ 1825262 w 3747182"/>
                <a:gd name="connsiteY1086" fmla="*/ 469547 h 2326686"/>
                <a:gd name="connsiteX1087" fmla="*/ 1826631 w 3747182"/>
                <a:gd name="connsiteY1087" fmla="*/ 469758 h 2326686"/>
                <a:gd name="connsiteX1088" fmla="*/ 1831161 w 3747182"/>
                <a:gd name="connsiteY1088" fmla="*/ 462451 h 2326686"/>
                <a:gd name="connsiteX1089" fmla="*/ 1846886 w 3747182"/>
                <a:gd name="connsiteY1089" fmla="*/ 462193 h 2326686"/>
                <a:gd name="connsiteX1090" fmla="*/ 1859583 w 3747182"/>
                <a:gd name="connsiteY1090" fmla="*/ 453884 h 2326686"/>
                <a:gd name="connsiteX1091" fmla="*/ 1864457 w 3747182"/>
                <a:gd name="connsiteY1091" fmla="*/ 452343 h 2326686"/>
                <a:gd name="connsiteX1092" fmla="*/ 1869339 w 3747182"/>
                <a:gd name="connsiteY1092" fmla="*/ 453368 h 2326686"/>
                <a:gd name="connsiteX1093" fmla="*/ 1871334 w 3747182"/>
                <a:gd name="connsiteY1093" fmla="*/ 451960 h 2326686"/>
                <a:gd name="connsiteX1094" fmla="*/ 1881872 w 3747182"/>
                <a:gd name="connsiteY1094" fmla="*/ 435851 h 2326686"/>
                <a:gd name="connsiteX1095" fmla="*/ 1882537 w 3747182"/>
                <a:gd name="connsiteY1095" fmla="*/ 425454 h 2326686"/>
                <a:gd name="connsiteX1096" fmla="*/ 1881818 w 3747182"/>
                <a:gd name="connsiteY1096" fmla="*/ 417419 h 2326686"/>
                <a:gd name="connsiteX1097" fmla="*/ 1880636 w 3747182"/>
                <a:gd name="connsiteY1097" fmla="*/ 409925 h 2326686"/>
                <a:gd name="connsiteX1098" fmla="*/ 1879502 w 3747182"/>
                <a:gd name="connsiteY1098" fmla="*/ 404644 h 2326686"/>
                <a:gd name="connsiteX1099" fmla="*/ 1878211 w 3747182"/>
                <a:gd name="connsiteY1099" fmla="*/ 400247 h 2326686"/>
                <a:gd name="connsiteX1100" fmla="*/ 1875332 w 3747182"/>
                <a:gd name="connsiteY1100" fmla="*/ 397478 h 2326686"/>
                <a:gd name="connsiteX1101" fmla="*/ 1872398 w 3747182"/>
                <a:gd name="connsiteY1101" fmla="*/ 396163 h 2326686"/>
                <a:gd name="connsiteX1102" fmla="*/ 1866961 w 3747182"/>
                <a:gd name="connsiteY1102" fmla="*/ 398401 h 2326686"/>
                <a:gd name="connsiteX1103" fmla="*/ 1862979 w 3747182"/>
                <a:gd name="connsiteY1103" fmla="*/ 393300 h 2326686"/>
                <a:gd name="connsiteX1104" fmla="*/ 1863526 w 3747182"/>
                <a:gd name="connsiteY1104" fmla="*/ 388363 h 2326686"/>
                <a:gd name="connsiteX1105" fmla="*/ 1862916 w 3747182"/>
                <a:gd name="connsiteY1105" fmla="*/ 383716 h 2326686"/>
                <a:gd name="connsiteX1106" fmla="*/ 1861930 w 3747182"/>
                <a:gd name="connsiteY1106" fmla="*/ 382206 h 2326686"/>
                <a:gd name="connsiteX1107" fmla="*/ 1855053 w 3747182"/>
                <a:gd name="connsiteY1107" fmla="*/ 378060 h 2326686"/>
                <a:gd name="connsiteX1108" fmla="*/ 1853144 w 3747182"/>
                <a:gd name="connsiteY1108" fmla="*/ 372356 h 2326686"/>
                <a:gd name="connsiteX1109" fmla="*/ 1851415 w 3747182"/>
                <a:gd name="connsiteY1109" fmla="*/ 365323 h 2326686"/>
                <a:gd name="connsiteX1110" fmla="*/ 1848677 w 3747182"/>
                <a:gd name="connsiteY1110" fmla="*/ 362288 h 2326686"/>
                <a:gd name="connsiteX1111" fmla="*/ 1845869 w 3747182"/>
                <a:gd name="connsiteY1111" fmla="*/ 362202 h 2326686"/>
                <a:gd name="connsiteX1112" fmla="*/ 1840611 w 3747182"/>
                <a:gd name="connsiteY1112" fmla="*/ 364987 h 2326686"/>
                <a:gd name="connsiteX1113" fmla="*/ 1835463 w 3747182"/>
                <a:gd name="connsiteY1113" fmla="*/ 371347 h 2326686"/>
                <a:gd name="connsiteX1114" fmla="*/ 1832757 w 3747182"/>
                <a:gd name="connsiteY1114" fmla="*/ 373061 h 2326686"/>
                <a:gd name="connsiteX1115" fmla="*/ 1829995 w 3747182"/>
                <a:gd name="connsiteY1115" fmla="*/ 373147 h 2326686"/>
                <a:gd name="connsiteX1116" fmla="*/ 1827679 w 3747182"/>
                <a:gd name="connsiteY1116" fmla="*/ 377927 h 2326686"/>
                <a:gd name="connsiteX1117" fmla="*/ 1825551 w 3747182"/>
                <a:gd name="connsiteY1117" fmla="*/ 385367 h 2326686"/>
                <a:gd name="connsiteX1118" fmla="*/ 1822031 w 3747182"/>
                <a:gd name="connsiteY1118" fmla="*/ 394301 h 2326686"/>
                <a:gd name="connsiteX1119" fmla="*/ 1818190 w 3747182"/>
                <a:gd name="connsiteY1119" fmla="*/ 398377 h 2326686"/>
                <a:gd name="connsiteX1120" fmla="*/ 1818972 w 3747182"/>
                <a:gd name="connsiteY1120" fmla="*/ 393691 h 2326686"/>
                <a:gd name="connsiteX1121" fmla="*/ 1825520 w 3747182"/>
                <a:gd name="connsiteY1121" fmla="*/ 367318 h 2326686"/>
                <a:gd name="connsiteX1122" fmla="*/ 1826428 w 3747182"/>
                <a:gd name="connsiteY1122" fmla="*/ 359119 h 2326686"/>
                <a:gd name="connsiteX1123" fmla="*/ 1828563 w 3747182"/>
                <a:gd name="connsiteY1123" fmla="*/ 350021 h 2326686"/>
                <a:gd name="connsiteX1124" fmla="*/ 1829768 w 3747182"/>
                <a:gd name="connsiteY1124" fmla="*/ 347994 h 2326686"/>
                <a:gd name="connsiteX1125" fmla="*/ 1832240 w 3747182"/>
                <a:gd name="connsiteY1125" fmla="*/ 346656 h 2326686"/>
                <a:gd name="connsiteX1126" fmla="*/ 1833242 w 3747182"/>
                <a:gd name="connsiteY1126" fmla="*/ 344693 h 2326686"/>
                <a:gd name="connsiteX1127" fmla="*/ 1832006 w 3747182"/>
                <a:gd name="connsiteY1127" fmla="*/ 340859 h 2326686"/>
                <a:gd name="connsiteX1128" fmla="*/ 1826474 w 3747182"/>
                <a:gd name="connsiteY1128" fmla="*/ 333654 h 2326686"/>
                <a:gd name="connsiteX1129" fmla="*/ 1818025 w 3747182"/>
                <a:gd name="connsiteY1129" fmla="*/ 328749 h 2326686"/>
                <a:gd name="connsiteX1130" fmla="*/ 1815334 w 3747182"/>
                <a:gd name="connsiteY1130" fmla="*/ 329124 h 2326686"/>
                <a:gd name="connsiteX1131" fmla="*/ 1814075 w 3747182"/>
                <a:gd name="connsiteY1131" fmla="*/ 331174 h 2326686"/>
                <a:gd name="connsiteX1132" fmla="*/ 1813104 w 3747182"/>
                <a:gd name="connsiteY1132" fmla="*/ 335891 h 2326686"/>
                <a:gd name="connsiteX1133" fmla="*/ 1813026 w 3747182"/>
                <a:gd name="connsiteY1133" fmla="*/ 343105 h 2326686"/>
                <a:gd name="connsiteX1134" fmla="*/ 1814646 w 3747182"/>
                <a:gd name="connsiteY1134" fmla="*/ 349786 h 2326686"/>
                <a:gd name="connsiteX1135" fmla="*/ 1811954 w 3747182"/>
                <a:gd name="connsiteY1135" fmla="*/ 350208 h 2326686"/>
                <a:gd name="connsiteX1136" fmla="*/ 1809247 w 3747182"/>
                <a:gd name="connsiteY1136" fmla="*/ 348894 h 2326686"/>
                <a:gd name="connsiteX1137" fmla="*/ 1807197 w 3747182"/>
                <a:gd name="connsiteY1137" fmla="*/ 343222 h 2326686"/>
                <a:gd name="connsiteX1138" fmla="*/ 1805265 w 3747182"/>
                <a:gd name="connsiteY1138" fmla="*/ 336267 h 2326686"/>
                <a:gd name="connsiteX1139" fmla="*/ 1803880 w 3747182"/>
                <a:gd name="connsiteY1139" fmla="*/ 336063 h 2326686"/>
                <a:gd name="connsiteX1140" fmla="*/ 1801291 w 3747182"/>
                <a:gd name="connsiteY1140" fmla="*/ 337323 h 2326686"/>
                <a:gd name="connsiteX1141" fmla="*/ 1800141 w 3747182"/>
                <a:gd name="connsiteY1141" fmla="*/ 338622 h 2326686"/>
                <a:gd name="connsiteX1142" fmla="*/ 1799358 w 3747182"/>
                <a:gd name="connsiteY1142" fmla="*/ 343105 h 2326686"/>
                <a:gd name="connsiteX1143" fmla="*/ 1799092 w 3747182"/>
                <a:gd name="connsiteY1143" fmla="*/ 349974 h 2326686"/>
                <a:gd name="connsiteX1144" fmla="*/ 1793992 w 3747182"/>
                <a:gd name="connsiteY1144" fmla="*/ 352540 h 2326686"/>
                <a:gd name="connsiteX1145" fmla="*/ 1791480 w 3747182"/>
                <a:gd name="connsiteY1145" fmla="*/ 355849 h 2326686"/>
                <a:gd name="connsiteX1146" fmla="*/ 1790440 w 3747182"/>
                <a:gd name="connsiteY1146" fmla="*/ 361411 h 2326686"/>
                <a:gd name="connsiteX1147" fmla="*/ 1788319 w 3747182"/>
                <a:gd name="connsiteY1147" fmla="*/ 365331 h 2326686"/>
                <a:gd name="connsiteX1148" fmla="*/ 1788664 w 3747182"/>
                <a:gd name="connsiteY1148" fmla="*/ 368460 h 2326686"/>
                <a:gd name="connsiteX1149" fmla="*/ 1787850 w 3747182"/>
                <a:gd name="connsiteY1149" fmla="*/ 376902 h 2326686"/>
                <a:gd name="connsiteX1150" fmla="*/ 1786411 w 3747182"/>
                <a:gd name="connsiteY1150" fmla="*/ 378834 h 2326686"/>
                <a:gd name="connsiteX1151" fmla="*/ 1785003 w 3747182"/>
                <a:gd name="connsiteY1151" fmla="*/ 381878 h 2326686"/>
                <a:gd name="connsiteX1152" fmla="*/ 1784189 w 3747182"/>
                <a:gd name="connsiteY1152" fmla="*/ 388097 h 2326686"/>
                <a:gd name="connsiteX1153" fmla="*/ 1784009 w 3747182"/>
                <a:gd name="connsiteY1153" fmla="*/ 391305 h 2326686"/>
                <a:gd name="connsiteX1154" fmla="*/ 1784924 w 3747182"/>
                <a:gd name="connsiteY1154" fmla="*/ 400990 h 2326686"/>
                <a:gd name="connsiteX1155" fmla="*/ 1786192 w 3747182"/>
                <a:gd name="connsiteY1155" fmla="*/ 403705 h 2326686"/>
                <a:gd name="connsiteX1156" fmla="*/ 1784431 w 3747182"/>
                <a:gd name="connsiteY1156" fmla="*/ 404253 h 2326686"/>
                <a:gd name="connsiteX1157" fmla="*/ 1778806 w 3747182"/>
                <a:gd name="connsiteY1157" fmla="*/ 402696 h 2326686"/>
                <a:gd name="connsiteX1158" fmla="*/ 1776530 w 3747182"/>
                <a:gd name="connsiteY1158" fmla="*/ 403783 h 2326686"/>
                <a:gd name="connsiteX1159" fmla="*/ 1774347 w 3747182"/>
                <a:gd name="connsiteY1159" fmla="*/ 407687 h 2326686"/>
                <a:gd name="connsiteX1160" fmla="*/ 1771444 w 3747182"/>
                <a:gd name="connsiteY1160" fmla="*/ 415988 h 2326686"/>
                <a:gd name="connsiteX1161" fmla="*/ 1770991 w 3747182"/>
                <a:gd name="connsiteY1161" fmla="*/ 421284 h 2326686"/>
                <a:gd name="connsiteX1162" fmla="*/ 1902902 w 3747182"/>
                <a:gd name="connsiteY1162" fmla="*/ 467787 h 2326686"/>
                <a:gd name="connsiteX1163" fmla="*/ 1907337 w 3747182"/>
                <a:gd name="connsiteY1163" fmla="*/ 463609 h 2326686"/>
                <a:gd name="connsiteX1164" fmla="*/ 1908042 w 3747182"/>
                <a:gd name="connsiteY1164" fmla="*/ 461817 h 2326686"/>
                <a:gd name="connsiteX1165" fmla="*/ 1911867 w 3747182"/>
                <a:gd name="connsiteY1165" fmla="*/ 461458 h 2326686"/>
                <a:gd name="connsiteX1166" fmla="*/ 1912744 w 3747182"/>
                <a:gd name="connsiteY1166" fmla="*/ 461458 h 2326686"/>
                <a:gd name="connsiteX1167" fmla="*/ 1912759 w 3747182"/>
                <a:gd name="connsiteY1167" fmla="*/ 458305 h 2326686"/>
                <a:gd name="connsiteX1168" fmla="*/ 1912133 w 3747182"/>
                <a:gd name="connsiteY1168" fmla="*/ 455872 h 2326686"/>
                <a:gd name="connsiteX1169" fmla="*/ 1911015 w 3747182"/>
                <a:gd name="connsiteY1169" fmla="*/ 453751 h 2326686"/>
                <a:gd name="connsiteX1170" fmla="*/ 1906985 w 3747182"/>
                <a:gd name="connsiteY1170" fmla="*/ 453337 h 2326686"/>
                <a:gd name="connsiteX1171" fmla="*/ 1904646 w 3747182"/>
                <a:gd name="connsiteY1171" fmla="*/ 460644 h 2326686"/>
                <a:gd name="connsiteX1172" fmla="*/ 1898231 w 3747182"/>
                <a:gd name="connsiteY1172" fmla="*/ 461504 h 2326686"/>
                <a:gd name="connsiteX1173" fmla="*/ 1897472 w 3747182"/>
                <a:gd name="connsiteY1173" fmla="*/ 466300 h 2326686"/>
                <a:gd name="connsiteX1174" fmla="*/ 1900265 w 3747182"/>
                <a:gd name="connsiteY1174" fmla="*/ 468608 h 2326686"/>
                <a:gd name="connsiteX1175" fmla="*/ 1902902 w 3747182"/>
                <a:gd name="connsiteY1175" fmla="*/ 467787 h 2326686"/>
                <a:gd name="connsiteX1176" fmla="*/ 1624778 w 3747182"/>
                <a:gd name="connsiteY1176" fmla="*/ 281980 h 2326686"/>
                <a:gd name="connsiteX1177" fmla="*/ 1629168 w 3747182"/>
                <a:gd name="connsiteY1177" fmla="*/ 271035 h 2326686"/>
                <a:gd name="connsiteX1178" fmla="*/ 1622111 w 3747182"/>
                <a:gd name="connsiteY1178" fmla="*/ 266451 h 2326686"/>
                <a:gd name="connsiteX1179" fmla="*/ 1602591 w 3747182"/>
                <a:gd name="connsiteY1179" fmla="*/ 259464 h 2326686"/>
                <a:gd name="connsiteX1180" fmla="*/ 1593383 w 3747182"/>
                <a:gd name="connsiteY1180" fmla="*/ 253268 h 2326686"/>
                <a:gd name="connsiteX1181" fmla="*/ 1584128 w 3747182"/>
                <a:gd name="connsiteY1181" fmla="*/ 252400 h 2326686"/>
                <a:gd name="connsiteX1182" fmla="*/ 1576970 w 3747182"/>
                <a:gd name="connsiteY1182" fmla="*/ 252791 h 2326686"/>
                <a:gd name="connsiteX1183" fmla="*/ 1572651 w 3747182"/>
                <a:gd name="connsiteY1183" fmla="*/ 255138 h 2326686"/>
                <a:gd name="connsiteX1184" fmla="*/ 1569161 w 3747182"/>
                <a:gd name="connsiteY1184" fmla="*/ 261365 h 2326686"/>
                <a:gd name="connsiteX1185" fmla="*/ 1570382 w 3747182"/>
                <a:gd name="connsiteY1185" fmla="*/ 270988 h 2326686"/>
                <a:gd name="connsiteX1186" fmla="*/ 1575874 w 3747182"/>
                <a:gd name="connsiteY1186" fmla="*/ 279649 h 2326686"/>
                <a:gd name="connsiteX1187" fmla="*/ 1582626 w 3747182"/>
                <a:gd name="connsiteY1187" fmla="*/ 285219 h 2326686"/>
                <a:gd name="connsiteX1188" fmla="*/ 1592945 w 3747182"/>
                <a:gd name="connsiteY1188" fmla="*/ 298269 h 2326686"/>
                <a:gd name="connsiteX1189" fmla="*/ 1599243 w 3747182"/>
                <a:gd name="connsiteY1189" fmla="*/ 299395 h 2326686"/>
                <a:gd name="connsiteX1190" fmla="*/ 1604578 w 3747182"/>
                <a:gd name="connsiteY1190" fmla="*/ 298206 h 2326686"/>
                <a:gd name="connsiteX1191" fmla="*/ 1609914 w 3747182"/>
                <a:gd name="connsiteY1191" fmla="*/ 295843 h 2326686"/>
                <a:gd name="connsiteX1192" fmla="*/ 1614937 w 3747182"/>
                <a:gd name="connsiteY1192" fmla="*/ 291767 h 2326686"/>
                <a:gd name="connsiteX1193" fmla="*/ 1619928 w 3747182"/>
                <a:gd name="connsiteY1193" fmla="*/ 286056 h 2326686"/>
                <a:gd name="connsiteX1194" fmla="*/ 1624778 w 3747182"/>
                <a:gd name="connsiteY1194" fmla="*/ 281980 h 2326686"/>
                <a:gd name="connsiteX1195" fmla="*/ 1473035 w 3747182"/>
                <a:gd name="connsiteY1195" fmla="*/ 785759 h 2326686"/>
                <a:gd name="connsiteX1196" fmla="*/ 1478191 w 3747182"/>
                <a:gd name="connsiteY1196" fmla="*/ 787230 h 2326686"/>
                <a:gd name="connsiteX1197" fmla="*/ 1480045 w 3747182"/>
                <a:gd name="connsiteY1197" fmla="*/ 784617 h 2326686"/>
                <a:gd name="connsiteX1198" fmla="*/ 1482517 w 3747182"/>
                <a:gd name="connsiteY1198" fmla="*/ 778045 h 2326686"/>
                <a:gd name="connsiteX1199" fmla="*/ 1480937 w 3747182"/>
                <a:gd name="connsiteY1199" fmla="*/ 774439 h 2326686"/>
                <a:gd name="connsiteX1200" fmla="*/ 1479795 w 3747182"/>
                <a:gd name="connsiteY1200" fmla="*/ 773641 h 2326686"/>
                <a:gd name="connsiteX1201" fmla="*/ 1474013 w 3747182"/>
                <a:gd name="connsiteY1201" fmla="*/ 776097 h 2326686"/>
                <a:gd name="connsiteX1202" fmla="*/ 1472175 w 3747182"/>
                <a:gd name="connsiteY1202" fmla="*/ 774541 h 2326686"/>
                <a:gd name="connsiteX1203" fmla="*/ 1471126 w 3747182"/>
                <a:gd name="connsiteY1203" fmla="*/ 773563 h 2326686"/>
                <a:gd name="connsiteX1204" fmla="*/ 1468912 w 3747182"/>
                <a:gd name="connsiteY1204" fmla="*/ 775839 h 2326686"/>
                <a:gd name="connsiteX1205" fmla="*/ 1465095 w 3747182"/>
                <a:gd name="connsiteY1205" fmla="*/ 778124 h 2326686"/>
                <a:gd name="connsiteX1206" fmla="*/ 1463514 w 3747182"/>
                <a:gd name="connsiteY1206" fmla="*/ 781949 h 2326686"/>
                <a:gd name="connsiteX1207" fmla="*/ 1466409 w 3747182"/>
                <a:gd name="connsiteY1207" fmla="*/ 785540 h 2326686"/>
                <a:gd name="connsiteX1208" fmla="*/ 1473035 w 3747182"/>
                <a:gd name="connsiteY1208" fmla="*/ 785759 h 2326686"/>
                <a:gd name="connsiteX1209" fmla="*/ 2746362 w 3747182"/>
                <a:gd name="connsiteY1209" fmla="*/ 2088541 h 2326686"/>
                <a:gd name="connsiteX1210" fmla="*/ 2744632 w 3747182"/>
                <a:gd name="connsiteY1210" fmla="*/ 2086390 h 2326686"/>
                <a:gd name="connsiteX1211" fmla="*/ 2740784 w 3747182"/>
                <a:gd name="connsiteY1211" fmla="*/ 2082549 h 2326686"/>
                <a:gd name="connsiteX1212" fmla="*/ 2738796 w 3747182"/>
                <a:gd name="connsiteY1212" fmla="*/ 2078214 h 2326686"/>
                <a:gd name="connsiteX1213" fmla="*/ 2737287 w 3747182"/>
                <a:gd name="connsiteY1213" fmla="*/ 2073825 h 2326686"/>
                <a:gd name="connsiteX1214" fmla="*/ 2736575 w 3747182"/>
                <a:gd name="connsiteY1214" fmla="*/ 2069765 h 2326686"/>
                <a:gd name="connsiteX1215" fmla="*/ 2735691 w 3747182"/>
                <a:gd name="connsiteY1215" fmla="*/ 2065798 h 2326686"/>
                <a:gd name="connsiteX1216" fmla="*/ 2734415 w 3747182"/>
                <a:gd name="connsiteY1216" fmla="*/ 2062028 h 2326686"/>
                <a:gd name="connsiteX1217" fmla="*/ 2732365 w 3747182"/>
                <a:gd name="connsiteY1217" fmla="*/ 2054079 h 2326686"/>
                <a:gd name="connsiteX1218" fmla="*/ 2727272 w 3747182"/>
                <a:gd name="connsiteY1218" fmla="*/ 2040873 h 2326686"/>
                <a:gd name="connsiteX1219" fmla="*/ 2725512 w 3747182"/>
                <a:gd name="connsiteY1219" fmla="*/ 2033175 h 2326686"/>
                <a:gd name="connsiteX1220" fmla="*/ 2721084 w 3747182"/>
                <a:gd name="connsiteY1220" fmla="*/ 2007506 h 2326686"/>
                <a:gd name="connsiteX1221" fmla="*/ 2720083 w 3747182"/>
                <a:gd name="connsiteY1221" fmla="*/ 2006427 h 2326686"/>
                <a:gd name="connsiteX1222" fmla="*/ 2719739 w 3747182"/>
                <a:gd name="connsiteY1222" fmla="*/ 2005652 h 2326686"/>
                <a:gd name="connsiteX1223" fmla="*/ 2719613 w 3747182"/>
                <a:gd name="connsiteY1223" fmla="*/ 2002053 h 2326686"/>
                <a:gd name="connsiteX1224" fmla="*/ 2719355 w 3747182"/>
                <a:gd name="connsiteY1224" fmla="*/ 1999604 h 2326686"/>
                <a:gd name="connsiteX1225" fmla="*/ 2718526 w 3747182"/>
                <a:gd name="connsiteY1225" fmla="*/ 1997875 h 2326686"/>
                <a:gd name="connsiteX1226" fmla="*/ 2716398 w 3747182"/>
                <a:gd name="connsiteY1226" fmla="*/ 1995669 h 2326686"/>
                <a:gd name="connsiteX1227" fmla="*/ 2715936 w 3747182"/>
                <a:gd name="connsiteY1227" fmla="*/ 1993940 h 2326686"/>
                <a:gd name="connsiteX1228" fmla="*/ 2715827 w 3747182"/>
                <a:gd name="connsiteY1228" fmla="*/ 1989982 h 2326686"/>
                <a:gd name="connsiteX1229" fmla="*/ 2714857 w 3747182"/>
                <a:gd name="connsiteY1229" fmla="*/ 1986312 h 2326686"/>
                <a:gd name="connsiteX1230" fmla="*/ 2713542 w 3747182"/>
                <a:gd name="connsiteY1230" fmla="*/ 1982886 h 2326686"/>
                <a:gd name="connsiteX1231" fmla="*/ 2712768 w 3747182"/>
                <a:gd name="connsiteY1231" fmla="*/ 1977934 h 2326686"/>
                <a:gd name="connsiteX1232" fmla="*/ 2713135 w 3747182"/>
                <a:gd name="connsiteY1232" fmla="*/ 1968436 h 2326686"/>
                <a:gd name="connsiteX1233" fmla="*/ 2713769 w 3747182"/>
                <a:gd name="connsiteY1233" fmla="*/ 1965080 h 2326686"/>
                <a:gd name="connsiteX1234" fmla="*/ 2715154 w 3747182"/>
                <a:gd name="connsiteY1234" fmla="*/ 1963797 h 2326686"/>
                <a:gd name="connsiteX1235" fmla="*/ 2715835 w 3747182"/>
                <a:gd name="connsiteY1235" fmla="*/ 1961982 h 2326686"/>
                <a:gd name="connsiteX1236" fmla="*/ 2716461 w 3747182"/>
                <a:gd name="connsiteY1236" fmla="*/ 1958938 h 2326686"/>
                <a:gd name="connsiteX1237" fmla="*/ 2716656 w 3747182"/>
                <a:gd name="connsiteY1237" fmla="*/ 1955817 h 2326686"/>
                <a:gd name="connsiteX1238" fmla="*/ 2716484 w 3747182"/>
                <a:gd name="connsiteY1238" fmla="*/ 1946280 h 2326686"/>
                <a:gd name="connsiteX1239" fmla="*/ 2715670 w 3747182"/>
                <a:gd name="connsiteY1239" fmla="*/ 1940037 h 2326686"/>
                <a:gd name="connsiteX1240" fmla="*/ 2715060 w 3747182"/>
                <a:gd name="connsiteY1240" fmla="*/ 1937009 h 2326686"/>
                <a:gd name="connsiteX1241" fmla="*/ 2714262 w 3747182"/>
                <a:gd name="connsiteY1241" fmla="*/ 1934130 h 2326686"/>
                <a:gd name="connsiteX1242" fmla="*/ 2711446 w 3747182"/>
                <a:gd name="connsiteY1242" fmla="*/ 1927050 h 2326686"/>
                <a:gd name="connsiteX1243" fmla="*/ 2707549 w 3747182"/>
                <a:gd name="connsiteY1243" fmla="*/ 1915761 h 2326686"/>
                <a:gd name="connsiteX1244" fmla="*/ 2707956 w 3747182"/>
                <a:gd name="connsiteY1244" fmla="*/ 1915143 h 2326686"/>
                <a:gd name="connsiteX1245" fmla="*/ 2707409 w 3747182"/>
                <a:gd name="connsiteY1245" fmla="*/ 1912639 h 2326686"/>
                <a:gd name="connsiteX1246" fmla="*/ 2707745 w 3747182"/>
                <a:gd name="connsiteY1246" fmla="*/ 1909768 h 2326686"/>
                <a:gd name="connsiteX1247" fmla="*/ 2708629 w 3747182"/>
                <a:gd name="connsiteY1247" fmla="*/ 1907038 h 2326686"/>
                <a:gd name="connsiteX1248" fmla="*/ 2709044 w 3747182"/>
                <a:gd name="connsiteY1248" fmla="*/ 1904917 h 2326686"/>
                <a:gd name="connsiteX1249" fmla="*/ 2708841 w 3747182"/>
                <a:gd name="connsiteY1249" fmla="*/ 1902852 h 2326686"/>
                <a:gd name="connsiteX1250" fmla="*/ 2704115 w 3747182"/>
                <a:gd name="connsiteY1250" fmla="*/ 1893370 h 2326686"/>
                <a:gd name="connsiteX1251" fmla="*/ 2702621 w 3747182"/>
                <a:gd name="connsiteY1251" fmla="*/ 1892533 h 2326686"/>
                <a:gd name="connsiteX1252" fmla="*/ 2702034 w 3747182"/>
                <a:gd name="connsiteY1252" fmla="*/ 1894716 h 2326686"/>
                <a:gd name="connsiteX1253" fmla="*/ 2700923 w 3747182"/>
                <a:gd name="connsiteY1253" fmla="*/ 1896765 h 2326686"/>
                <a:gd name="connsiteX1254" fmla="*/ 2699515 w 3747182"/>
                <a:gd name="connsiteY1254" fmla="*/ 1897688 h 2326686"/>
                <a:gd name="connsiteX1255" fmla="*/ 2694766 w 3747182"/>
                <a:gd name="connsiteY1255" fmla="*/ 1897626 h 2326686"/>
                <a:gd name="connsiteX1256" fmla="*/ 2697653 w 3747182"/>
                <a:gd name="connsiteY1256" fmla="*/ 1902578 h 2326686"/>
                <a:gd name="connsiteX1257" fmla="*/ 2702120 w 3747182"/>
                <a:gd name="connsiteY1257" fmla="*/ 1909298 h 2326686"/>
                <a:gd name="connsiteX1258" fmla="*/ 2702911 w 3747182"/>
                <a:gd name="connsiteY1258" fmla="*/ 1911998 h 2326686"/>
                <a:gd name="connsiteX1259" fmla="*/ 2702410 w 3747182"/>
                <a:gd name="connsiteY1259" fmla="*/ 1914955 h 2326686"/>
                <a:gd name="connsiteX1260" fmla="*/ 2701533 w 3747182"/>
                <a:gd name="connsiteY1260" fmla="*/ 1917889 h 2326686"/>
                <a:gd name="connsiteX1261" fmla="*/ 2702543 w 3747182"/>
                <a:gd name="connsiteY1261" fmla="*/ 1918131 h 2326686"/>
                <a:gd name="connsiteX1262" fmla="*/ 2702339 w 3747182"/>
                <a:gd name="connsiteY1262" fmla="*/ 1920197 h 2326686"/>
                <a:gd name="connsiteX1263" fmla="*/ 2699554 w 3747182"/>
                <a:gd name="connsiteY1263" fmla="*/ 1921002 h 2326686"/>
                <a:gd name="connsiteX1264" fmla="*/ 2698600 w 3747182"/>
                <a:gd name="connsiteY1264" fmla="*/ 1923404 h 2326686"/>
                <a:gd name="connsiteX1265" fmla="*/ 2700235 w 3747182"/>
                <a:gd name="connsiteY1265" fmla="*/ 1925274 h 2326686"/>
                <a:gd name="connsiteX1266" fmla="*/ 2698975 w 3747182"/>
                <a:gd name="connsiteY1266" fmla="*/ 1928560 h 2326686"/>
                <a:gd name="connsiteX1267" fmla="*/ 2696738 w 3747182"/>
                <a:gd name="connsiteY1267" fmla="*/ 1929913 h 2326686"/>
                <a:gd name="connsiteX1268" fmla="*/ 2695564 w 3747182"/>
                <a:gd name="connsiteY1268" fmla="*/ 1930211 h 2326686"/>
                <a:gd name="connsiteX1269" fmla="*/ 2694422 w 3747182"/>
                <a:gd name="connsiteY1269" fmla="*/ 1930101 h 2326686"/>
                <a:gd name="connsiteX1270" fmla="*/ 2691371 w 3747182"/>
                <a:gd name="connsiteY1270" fmla="*/ 1927214 h 2326686"/>
                <a:gd name="connsiteX1271" fmla="*/ 2690541 w 3747182"/>
                <a:gd name="connsiteY1271" fmla="*/ 1926784 h 2326686"/>
                <a:gd name="connsiteX1272" fmla="*/ 2686645 w 3747182"/>
                <a:gd name="connsiteY1272" fmla="*/ 1928231 h 2326686"/>
                <a:gd name="connsiteX1273" fmla="*/ 2684189 w 3747182"/>
                <a:gd name="connsiteY1273" fmla="*/ 1930688 h 2326686"/>
                <a:gd name="connsiteX1274" fmla="*/ 2683555 w 3747182"/>
                <a:gd name="connsiteY1274" fmla="*/ 1932519 h 2326686"/>
                <a:gd name="connsiteX1275" fmla="*/ 2683892 w 3747182"/>
                <a:gd name="connsiteY1275" fmla="*/ 1939873 h 2326686"/>
                <a:gd name="connsiteX1276" fmla="*/ 2684658 w 3747182"/>
                <a:gd name="connsiteY1276" fmla="*/ 1943503 h 2326686"/>
                <a:gd name="connsiteX1277" fmla="*/ 2684259 w 3747182"/>
                <a:gd name="connsiteY1277" fmla="*/ 1952421 h 2326686"/>
                <a:gd name="connsiteX1278" fmla="*/ 2683117 w 3747182"/>
                <a:gd name="connsiteY1278" fmla="*/ 1961019 h 2326686"/>
                <a:gd name="connsiteX1279" fmla="*/ 2681896 w 3747182"/>
                <a:gd name="connsiteY1279" fmla="*/ 1964642 h 2326686"/>
                <a:gd name="connsiteX1280" fmla="*/ 2680457 w 3747182"/>
                <a:gd name="connsiteY1280" fmla="*/ 1968076 h 2326686"/>
                <a:gd name="connsiteX1281" fmla="*/ 2679980 w 3747182"/>
                <a:gd name="connsiteY1281" fmla="*/ 1971166 h 2326686"/>
                <a:gd name="connsiteX1282" fmla="*/ 2680144 w 3747182"/>
                <a:gd name="connsiteY1282" fmla="*/ 1983269 h 2326686"/>
                <a:gd name="connsiteX1283" fmla="*/ 2681294 w 3747182"/>
                <a:gd name="connsiteY1283" fmla="*/ 1986344 h 2326686"/>
                <a:gd name="connsiteX1284" fmla="*/ 2683211 w 3747182"/>
                <a:gd name="connsiteY1284" fmla="*/ 1988386 h 2326686"/>
                <a:gd name="connsiteX1285" fmla="*/ 2682405 w 3747182"/>
                <a:gd name="connsiteY1285" fmla="*/ 1989708 h 2326686"/>
                <a:gd name="connsiteX1286" fmla="*/ 2681318 w 3747182"/>
                <a:gd name="connsiteY1286" fmla="*/ 1990255 h 2326686"/>
                <a:gd name="connsiteX1287" fmla="*/ 2682405 w 3747182"/>
                <a:gd name="connsiteY1287" fmla="*/ 1991883 h 2326686"/>
                <a:gd name="connsiteX1288" fmla="*/ 2684627 w 3747182"/>
                <a:gd name="connsiteY1288" fmla="*/ 1994003 h 2326686"/>
                <a:gd name="connsiteX1289" fmla="*/ 2687545 w 3747182"/>
                <a:gd name="connsiteY1289" fmla="*/ 1997860 h 2326686"/>
                <a:gd name="connsiteX1290" fmla="*/ 2689407 w 3747182"/>
                <a:gd name="connsiteY1290" fmla="*/ 2001067 h 2326686"/>
                <a:gd name="connsiteX1291" fmla="*/ 2691950 w 3747182"/>
                <a:gd name="connsiteY1291" fmla="*/ 2008320 h 2326686"/>
                <a:gd name="connsiteX1292" fmla="*/ 2691981 w 3747182"/>
                <a:gd name="connsiteY1292" fmla="*/ 2016135 h 2326686"/>
                <a:gd name="connsiteX1293" fmla="*/ 2690643 w 3747182"/>
                <a:gd name="connsiteY1293" fmla="*/ 2019898 h 2326686"/>
                <a:gd name="connsiteX1294" fmla="*/ 2689618 w 3747182"/>
                <a:gd name="connsiteY1294" fmla="*/ 2023841 h 2326686"/>
                <a:gd name="connsiteX1295" fmla="*/ 2688859 w 3747182"/>
                <a:gd name="connsiteY1295" fmla="*/ 2028888 h 2326686"/>
                <a:gd name="connsiteX1296" fmla="*/ 2688969 w 3747182"/>
                <a:gd name="connsiteY1296" fmla="*/ 2032870 h 2326686"/>
                <a:gd name="connsiteX1297" fmla="*/ 2690549 w 3747182"/>
                <a:gd name="connsiteY1297" fmla="*/ 2039840 h 2326686"/>
                <a:gd name="connsiteX1298" fmla="*/ 2690769 w 3747182"/>
                <a:gd name="connsiteY1298" fmla="*/ 2043111 h 2326686"/>
                <a:gd name="connsiteX1299" fmla="*/ 2690534 w 3747182"/>
                <a:gd name="connsiteY1299" fmla="*/ 2065118 h 2326686"/>
                <a:gd name="connsiteX1300" fmla="*/ 2689791 w 3747182"/>
                <a:gd name="connsiteY1300" fmla="*/ 2069483 h 2326686"/>
                <a:gd name="connsiteX1301" fmla="*/ 2688867 w 3747182"/>
                <a:gd name="connsiteY1301" fmla="*/ 2073771 h 2326686"/>
                <a:gd name="connsiteX1302" fmla="*/ 2687850 w 3747182"/>
                <a:gd name="connsiteY1302" fmla="*/ 2081594 h 2326686"/>
                <a:gd name="connsiteX1303" fmla="*/ 2686959 w 3747182"/>
                <a:gd name="connsiteY1303" fmla="*/ 2085146 h 2326686"/>
                <a:gd name="connsiteX1304" fmla="*/ 2684478 w 3747182"/>
                <a:gd name="connsiteY1304" fmla="*/ 2092539 h 2326686"/>
                <a:gd name="connsiteX1305" fmla="*/ 2684627 w 3747182"/>
                <a:gd name="connsiteY1305" fmla="*/ 2094135 h 2326686"/>
                <a:gd name="connsiteX1306" fmla="*/ 2685159 w 3747182"/>
                <a:gd name="connsiteY1306" fmla="*/ 2095700 h 2326686"/>
                <a:gd name="connsiteX1307" fmla="*/ 2688038 w 3747182"/>
                <a:gd name="connsiteY1307" fmla="*/ 2101575 h 2326686"/>
                <a:gd name="connsiteX1308" fmla="*/ 2690385 w 3747182"/>
                <a:gd name="connsiteY1308" fmla="*/ 2107740 h 2326686"/>
                <a:gd name="connsiteX1309" fmla="*/ 2691402 w 3747182"/>
                <a:gd name="connsiteY1309" fmla="*/ 2116823 h 2326686"/>
                <a:gd name="connsiteX1310" fmla="*/ 2690690 w 3747182"/>
                <a:gd name="connsiteY1310" fmla="*/ 2120453 h 2326686"/>
                <a:gd name="connsiteX1311" fmla="*/ 2689079 w 3747182"/>
                <a:gd name="connsiteY1311" fmla="*/ 2123512 h 2326686"/>
                <a:gd name="connsiteX1312" fmla="*/ 2687756 w 3747182"/>
                <a:gd name="connsiteY1312" fmla="*/ 2127017 h 2326686"/>
                <a:gd name="connsiteX1313" fmla="*/ 2686622 w 3747182"/>
                <a:gd name="connsiteY1313" fmla="*/ 2130694 h 2326686"/>
                <a:gd name="connsiteX1314" fmla="*/ 2686583 w 3747182"/>
                <a:gd name="connsiteY1314" fmla="*/ 2132110 h 2326686"/>
                <a:gd name="connsiteX1315" fmla="*/ 2687060 w 3747182"/>
                <a:gd name="connsiteY1315" fmla="*/ 2138455 h 2326686"/>
                <a:gd name="connsiteX1316" fmla="*/ 2687787 w 3747182"/>
                <a:gd name="connsiteY1316" fmla="*/ 2141780 h 2326686"/>
                <a:gd name="connsiteX1317" fmla="*/ 2688265 w 3747182"/>
                <a:gd name="connsiteY1317" fmla="*/ 2145144 h 2326686"/>
                <a:gd name="connsiteX1318" fmla="*/ 2687662 w 3747182"/>
                <a:gd name="connsiteY1318" fmla="*/ 2148680 h 2326686"/>
                <a:gd name="connsiteX1319" fmla="*/ 2684486 w 3747182"/>
                <a:gd name="connsiteY1319" fmla="*/ 2159437 h 2326686"/>
                <a:gd name="connsiteX1320" fmla="*/ 2683688 w 3747182"/>
                <a:gd name="connsiteY1320" fmla="*/ 2167175 h 2326686"/>
                <a:gd name="connsiteX1321" fmla="*/ 2685581 w 3747182"/>
                <a:gd name="connsiteY1321" fmla="*/ 2176054 h 2326686"/>
                <a:gd name="connsiteX1322" fmla="*/ 2685879 w 3747182"/>
                <a:gd name="connsiteY1322" fmla="*/ 2178659 h 2326686"/>
                <a:gd name="connsiteX1323" fmla="*/ 2686575 w 3747182"/>
                <a:gd name="connsiteY1323" fmla="*/ 2181022 h 2326686"/>
                <a:gd name="connsiteX1324" fmla="*/ 2687756 w 3747182"/>
                <a:gd name="connsiteY1324" fmla="*/ 2182649 h 2326686"/>
                <a:gd name="connsiteX1325" fmla="*/ 2689110 w 3747182"/>
                <a:gd name="connsiteY1325" fmla="*/ 2184050 h 2326686"/>
                <a:gd name="connsiteX1326" fmla="*/ 2690698 w 3747182"/>
                <a:gd name="connsiteY1326" fmla="*/ 2181460 h 2326686"/>
                <a:gd name="connsiteX1327" fmla="*/ 2691997 w 3747182"/>
                <a:gd name="connsiteY1327" fmla="*/ 2178636 h 2326686"/>
                <a:gd name="connsiteX1328" fmla="*/ 2694093 w 3747182"/>
                <a:gd name="connsiteY1328" fmla="*/ 2170140 h 2326686"/>
                <a:gd name="connsiteX1329" fmla="*/ 2695102 w 3747182"/>
                <a:gd name="connsiteY1329" fmla="*/ 2166932 h 2326686"/>
                <a:gd name="connsiteX1330" fmla="*/ 2696339 w 3747182"/>
                <a:gd name="connsiteY1330" fmla="*/ 2163881 h 2326686"/>
                <a:gd name="connsiteX1331" fmla="*/ 2697927 w 3747182"/>
                <a:gd name="connsiteY1331" fmla="*/ 2161025 h 2326686"/>
                <a:gd name="connsiteX1332" fmla="*/ 2700102 w 3747182"/>
                <a:gd name="connsiteY1332" fmla="*/ 2159226 h 2326686"/>
                <a:gd name="connsiteX1333" fmla="*/ 2701369 w 3747182"/>
                <a:gd name="connsiteY1333" fmla="*/ 2158733 h 2326686"/>
                <a:gd name="connsiteX1334" fmla="*/ 2702597 w 3747182"/>
                <a:gd name="connsiteY1334" fmla="*/ 2158905 h 2326686"/>
                <a:gd name="connsiteX1335" fmla="*/ 2703818 w 3747182"/>
                <a:gd name="connsiteY1335" fmla="*/ 2160188 h 2326686"/>
                <a:gd name="connsiteX1336" fmla="*/ 2704874 w 3747182"/>
                <a:gd name="connsiteY1336" fmla="*/ 2161800 h 2326686"/>
                <a:gd name="connsiteX1337" fmla="*/ 2705617 w 3747182"/>
                <a:gd name="connsiteY1337" fmla="*/ 2162277 h 2326686"/>
                <a:gd name="connsiteX1338" fmla="*/ 2710413 w 3747182"/>
                <a:gd name="connsiteY1338" fmla="*/ 2162684 h 2326686"/>
                <a:gd name="connsiteX1339" fmla="*/ 2715561 w 3747182"/>
                <a:gd name="connsiteY1339" fmla="*/ 2163756 h 2326686"/>
                <a:gd name="connsiteX1340" fmla="*/ 2717094 w 3747182"/>
                <a:gd name="connsiteY1340" fmla="*/ 2166384 h 2326686"/>
                <a:gd name="connsiteX1341" fmla="*/ 2717493 w 3747182"/>
                <a:gd name="connsiteY1341" fmla="*/ 2170124 h 2326686"/>
                <a:gd name="connsiteX1342" fmla="*/ 2718557 w 3747182"/>
                <a:gd name="connsiteY1342" fmla="*/ 2174450 h 2326686"/>
                <a:gd name="connsiteX1343" fmla="*/ 2718839 w 3747182"/>
                <a:gd name="connsiteY1343" fmla="*/ 2180553 h 2326686"/>
                <a:gd name="connsiteX1344" fmla="*/ 2719543 w 3747182"/>
                <a:gd name="connsiteY1344" fmla="*/ 2179262 h 2326686"/>
                <a:gd name="connsiteX1345" fmla="*/ 2719957 w 3747182"/>
                <a:gd name="connsiteY1345" fmla="*/ 2177799 h 2326686"/>
                <a:gd name="connsiteX1346" fmla="*/ 2720137 w 3747182"/>
                <a:gd name="connsiteY1346" fmla="*/ 2175945 h 2326686"/>
                <a:gd name="connsiteX1347" fmla="*/ 2720537 w 3747182"/>
                <a:gd name="connsiteY1347" fmla="*/ 2174184 h 2326686"/>
                <a:gd name="connsiteX1348" fmla="*/ 2722117 w 3747182"/>
                <a:gd name="connsiteY1348" fmla="*/ 2170046 h 2326686"/>
                <a:gd name="connsiteX1349" fmla="*/ 2722070 w 3747182"/>
                <a:gd name="connsiteY1349" fmla="*/ 2168606 h 2326686"/>
                <a:gd name="connsiteX1350" fmla="*/ 2721233 w 3747182"/>
                <a:gd name="connsiteY1350" fmla="*/ 2163232 h 2326686"/>
                <a:gd name="connsiteX1351" fmla="*/ 2720036 w 3747182"/>
                <a:gd name="connsiteY1351" fmla="*/ 2157583 h 2326686"/>
                <a:gd name="connsiteX1352" fmla="*/ 2719191 w 3747182"/>
                <a:gd name="connsiteY1352" fmla="*/ 2156308 h 2326686"/>
                <a:gd name="connsiteX1353" fmla="*/ 2717806 w 3747182"/>
                <a:gd name="connsiteY1353" fmla="*/ 2155870 h 2326686"/>
                <a:gd name="connsiteX1354" fmla="*/ 2716367 w 3747182"/>
                <a:gd name="connsiteY1354" fmla="*/ 2155815 h 2326686"/>
                <a:gd name="connsiteX1355" fmla="*/ 2714145 w 3747182"/>
                <a:gd name="connsiteY1355" fmla="*/ 2156214 h 2326686"/>
                <a:gd name="connsiteX1356" fmla="*/ 2713276 w 3747182"/>
                <a:gd name="connsiteY1356" fmla="*/ 2154642 h 2326686"/>
                <a:gd name="connsiteX1357" fmla="*/ 2711328 w 3747182"/>
                <a:gd name="connsiteY1357" fmla="*/ 2149619 h 2326686"/>
                <a:gd name="connsiteX1358" fmla="*/ 2709498 w 3747182"/>
                <a:gd name="connsiteY1358" fmla="*/ 2142484 h 2326686"/>
                <a:gd name="connsiteX1359" fmla="*/ 2708058 w 3747182"/>
                <a:gd name="connsiteY1359" fmla="*/ 2139253 h 2326686"/>
                <a:gd name="connsiteX1360" fmla="*/ 2707292 w 3747182"/>
                <a:gd name="connsiteY1360" fmla="*/ 2137993 h 2326686"/>
                <a:gd name="connsiteX1361" fmla="*/ 2706384 w 3747182"/>
                <a:gd name="connsiteY1361" fmla="*/ 2137023 h 2326686"/>
                <a:gd name="connsiteX1362" fmla="*/ 2704999 w 3747182"/>
                <a:gd name="connsiteY1362" fmla="*/ 2136233 h 2326686"/>
                <a:gd name="connsiteX1363" fmla="*/ 2703779 w 3747182"/>
                <a:gd name="connsiteY1363" fmla="*/ 2135059 h 2326686"/>
                <a:gd name="connsiteX1364" fmla="*/ 2702128 w 3747182"/>
                <a:gd name="connsiteY1364" fmla="*/ 2132321 h 2326686"/>
                <a:gd name="connsiteX1365" fmla="*/ 2700125 w 3747182"/>
                <a:gd name="connsiteY1365" fmla="*/ 2127549 h 2326686"/>
                <a:gd name="connsiteX1366" fmla="*/ 2699632 w 3747182"/>
                <a:gd name="connsiteY1366" fmla="*/ 2125797 h 2326686"/>
                <a:gd name="connsiteX1367" fmla="*/ 2699398 w 3747182"/>
                <a:gd name="connsiteY1367" fmla="*/ 2121001 h 2326686"/>
                <a:gd name="connsiteX1368" fmla="*/ 2700016 w 3747182"/>
                <a:gd name="connsiteY1368" fmla="*/ 2114883 h 2326686"/>
                <a:gd name="connsiteX1369" fmla="*/ 2701705 w 3747182"/>
                <a:gd name="connsiteY1369" fmla="*/ 2109148 h 2326686"/>
                <a:gd name="connsiteX1370" fmla="*/ 2708739 w 3747182"/>
                <a:gd name="connsiteY1370" fmla="*/ 2086945 h 2326686"/>
                <a:gd name="connsiteX1371" fmla="*/ 2709951 w 3747182"/>
                <a:gd name="connsiteY1371" fmla="*/ 2080679 h 2326686"/>
                <a:gd name="connsiteX1372" fmla="*/ 2711673 w 3747182"/>
                <a:gd name="connsiteY1372" fmla="*/ 2077557 h 2326686"/>
                <a:gd name="connsiteX1373" fmla="*/ 2714552 w 3747182"/>
                <a:gd name="connsiteY1373" fmla="*/ 2075414 h 2326686"/>
                <a:gd name="connsiteX1374" fmla="*/ 2717751 w 3747182"/>
                <a:gd name="connsiteY1374" fmla="*/ 2074475 h 2326686"/>
                <a:gd name="connsiteX1375" fmla="*/ 2725434 w 3747182"/>
                <a:gd name="connsiteY1375" fmla="*/ 2073763 h 2326686"/>
                <a:gd name="connsiteX1376" fmla="*/ 2727343 w 3747182"/>
                <a:gd name="connsiteY1376" fmla="*/ 2073880 h 2326686"/>
                <a:gd name="connsiteX1377" fmla="*/ 2730605 w 3747182"/>
                <a:gd name="connsiteY1377" fmla="*/ 2074968 h 2326686"/>
                <a:gd name="connsiteX1378" fmla="*/ 2732389 w 3747182"/>
                <a:gd name="connsiteY1378" fmla="*/ 2075875 h 2326686"/>
                <a:gd name="connsiteX1379" fmla="*/ 2734071 w 3747182"/>
                <a:gd name="connsiteY1379" fmla="*/ 2077236 h 2326686"/>
                <a:gd name="connsiteX1380" fmla="*/ 2737545 w 3747182"/>
                <a:gd name="connsiteY1380" fmla="*/ 2081876 h 2326686"/>
                <a:gd name="connsiteX1381" fmla="*/ 2740353 w 3747182"/>
                <a:gd name="connsiteY1381" fmla="*/ 2084661 h 2326686"/>
                <a:gd name="connsiteX1382" fmla="*/ 2743092 w 3747182"/>
                <a:gd name="connsiteY1382" fmla="*/ 2087759 h 2326686"/>
                <a:gd name="connsiteX1383" fmla="*/ 2744946 w 3747182"/>
                <a:gd name="connsiteY1383" fmla="*/ 2090380 h 2326686"/>
                <a:gd name="connsiteX1384" fmla="*/ 2746088 w 3747182"/>
                <a:gd name="connsiteY1384" fmla="*/ 2094902 h 2326686"/>
                <a:gd name="connsiteX1385" fmla="*/ 2746988 w 3747182"/>
                <a:gd name="connsiteY1385" fmla="*/ 2096169 h 2326686"/>
                <a:gd name="connsiteX1386" fmla="*/ 2746831 w 3747182"/>
                <a:gd name="connsiteY1386" fmla="*/ 2090223 h 2326686"/>
                <a:gd name="connsiteX1387" fmla="*/ 2746362 w 3747182"/>
                <a:gd name="connsiteY1387" fmla="*/ 2088541 h 2326686"/>
                <a:gd name="connsiteX1388" fmla="*/ 1429521 w 3747182"/>
                <a:gd name="connsiteY1388" fmla="*/ 822874 h 2326686"/>
                <a:gd name="connsiteX1389" fmla="*/ 1430585 w 3747182"/>
                <a:gd name="connsiteY1389" fmla="*/ 818000 h 2326686"/>
                <a:gd name="connsiteX1390" fmla="*/ 1433089 w 3747182"/>
                <a:gd name="connsiteY1390" fmla="*/ 813399 h 2326686"/>
                <a:gd name="connsiteX1391" fmla="*/ 1428848 w 3747182"/>
                <a:gd name="connsiteY1391" fmla="*/ 813658 h 2326686"/>
                <a:gd name="connsiteX1392" fmla="*/ 1425782 w 3747182"/>
                <a:gd name="connsiteY1392" fmla="*/ 815457 h 2326686"/>
                <a:gd name="connsiteX1393" fmla="*/ 1422464 w 3747182"/>
                <a:gd name="connsiteY1393" fmla="*/ 818406 h 2326686"/>
                <a:gd name="connsiteX1394" fmla="*/ 1423333 w 3747182"/>
                <a:gd name="connsiteY1394" fmla="*/ 820378 h 2326686"/>
                <a:gd name="connsiteX1395" fmla="*/ 1429521 w 3747182"/>
                <a:gd name="connsiteY1395" fmla="*/ 822874 h 2326686"/>
                <a:gd name="connsiteX1396" fmla="*/ 1400982 w 3747182"/>
                <a:gd name="connsiteY1396" fmla="*/ 851946 h 2326686"/>
                <a:gd name="connsiteX1397" fmla="*/ 1401850 w 3747182"/>
                <a:gd name="connsiteY1397" fmla="*/ 850975 h 2326686"/>
                <a:gd name="connsiteX1398" fmla="*/ 1402851 w 3747182"/>
                <a:gd name="connsiteY1398" fmla="*/ 851234 h 2326686"/>
                <a:gd name="connsiteX1399" fmla="*/ 1404017 w 3747182"/>
                <a:gd name="connsiteY1399" fmla="*/ 849372 h 2326686"/>
                <a:gd name="connsiteX1400" fmla="*/ 1405535 w 3747182"/>
                <a:gd name="connsiteY1400" fmla="*/ 847956 h 2326686"/>
                <a:gd name="connsiteX1401" fmla="*/ 1403234 w 3747182"/>
                <a:gd name="connsiteY1401" fmla="*/ 845319 h 2326686"/>
                <a:gd name="connsiteX1402" fmla="*/ 1395247 w 3747182"/>
                <a:gd name="connsiteY1402" fmla="*/ 842972 h 2326686"/>
                <a:gd name="connsiteX1403" fmla="*/ 1389825 w 3747182"/>
                <a:gd name="connsiteY1403" fmla="*/ 844795 h 2326686"/>
                <a:gd name="connsiteX1404" fmla="*/ 1387963 w 3747182"/>
                <a:gd name="connsiteY1404" fmla="*/ 847784 h 2326686"/>
                <a:gd name="connsiteX1405" fmla="*/ 1395450 w 3747182"/>
                <a:gd name="connsiteY1405" fmla="*/ 849090 h 2326686"/>
                <a:gd name="connsiteX1406" fmla="*/ 1400982 w 3747182"/>
                <a:gd name="connsiteY1406" fmla="*/ 851946 h 2326686"/>
                <a:gd name="connsiteX1407" fmla="*/ 1581617 w 3747182"/>
                <a:gd name="connsiteY1407" fmla="*/ 224431 h 2326686"/>
                <a:gd name="connsiteX1408" fmla="*/ 1587195 w 3747182"/>
                <a:gd name="connsiteY1408" fmla="*/ 227114 h 2326686"/>
                <a:gd name="connsiteX1409" fmla="*/ 1591599 w 3747182"/>
                <a:gd name="connsiteY1409" fmla="*/ 230478 h 2326686"/>
                <a:gd name="connsiteX1410" fmla="*/ 1594001 w 3747182"/>
                <a:gd name="connsiteY1410" fmla="*/ 236150 h 2326686"/>
                <a:gd name="connsiteX1411" fmla="*/ 1611581 w 3747182"/>
                <a:gd name="connsiteY1411" fmla="*/ 246055 h 2326686"/>
                <a:gd name="connsiteX1412" fmla="*/ 1625905 w 3747182"/>
                <a:gd name="connsiteY1412" fmla="*/ 257806 h 2326686"/>
                <a:gd name="connsiteX1413" fmla="*/ 1630685 w 3747182"/>
                <a:gd name="connsiteY1413" fmla="*/ 257743 h 2326686"/>
                <a:gd name="connsiteX1414" fmla="*/ 1640691 w 3747182"/>
                <a:gd name="connsiteY1414" fmla="*/ 249380 h 2326686"/>
                <a:gd name="connsiteX1415" fmla="*/ 1645886 w 3747182"/>
                <a:gd name="connsiteY1415" fmla="*/ 242996 h 2326686"/>
                <a:gd name="connsiteX1416" fmla="*/ 1648006 w 3747182"/>
                <a:gd name="connsiteY1416" fmla="*/ 243411 h 2326686"/>
                <a:gd name="connsiteX1417" fmla="*/ 1654594 w 3747182"/>
                <a:gd name="connsiteY1417" fmla="*/ 239874 h 2326686"/>
                <a:gd name="connsiteX1418" fmla="*/ 1674238 w 3747182"/>
                <a:gd name="connsiteY1418" fmla="*/ 236463 h 2326686"/>
                <a:gd name="connsiteX1419" fmla="*/ 1703208 w 3747182"/>
                <a:gd name="connsiteY1419" fmla="*/ 228194 h 2326686"/>
                <a:gd name="connsiteX1420" fmla="*/ 1705915 w 3747182"/>
                <a:gd name="connsiteY1420" fmla="*/ 224079 h 2326686"/>
                <a:gd name="connsiteX1421" fmla="*/ 1708521 w 3747182"/>
                <a:gd name="connsiteY1421" fmla="*/ 217515 h 2326686"/>
                <a:gd name="connsiteX1422" fmla="*/ 1705657 w 3747182"/>
                <a:gd name="connsiteY1422" fmla="*/ 214980 h 2326686"/>
                <a:gd name="connsiteX1423" fmla="*/ 1704852 w 3747182"/>
                <a:gd name="connsiteY1423" fmla="*/ 212297 h 2326686"/>
                <a:gd name="connsiteX1424" fmla="*/ 1701886 w 3747182"/>
                <a:gd name="connsiteY1424" fmla="*/ 194655 h 2326686"/>
                <a:gd name="connsiteX1425" fmla="*/ 1700955 w 3747182"/>
                <a:gd name="connsiteY1425" fmla="*/ 191557 h 2326686"/>
                <a:gd name="connsiteX1426" fmla="*/ 1699915 w 3747182"/>
                <a:gd name="connsiteY1426" fmla="*/ 189460 h 2326686"/>
                <a:gd name="connsiteX1427" fmla="*/ 1701839 w 3747182"/>
                <a:gd name="connsiteY1427" fmla="*/ 178938 h 2326686"/>
                <a:gd name="connsiteX1428" fmla="*/ 1704217 w 3747182"/>
                <a:gd name="connsiteY1428" fmla="*/ 173759 h 2326686"/>
                <a:gd name="connsiteX1429" fmla="*/ 1713966 w 3747182"/>
                <a:gd name="connsiteY1429" fmla="*/ 170293 h 2326686"/>
                <a:gd name="connsiteX1430" fmla="*/ 1715757 w 3747182"/>
                <a:gd name="connsiteY1430" fmla="*/ 167500 h 2326686"/>
                <a:gd name="connsiteX1431" fmla="*/ 1718159 w 3747182"/>
                <a:gd name="connsiteY1431" fmla="*/ 167586 h 2326686"/>
                <a:gd name="connsiteX1432" fmla="*/ 1718456 w 3747182"/>
                <a:gd name="connsiteY1432" fmla="*/ 158698 h 2326686"/>
                <a:gd name="connsiteX1433" fmla="*/ 1717627 w 3747182"/>
                <a:gd name="connsiteY1433" fmla="*/ 153903 h 2326686"/>
                <a:gd name="connsiteX1434" fmla="*/ 1714795 w 3747182"/>
                <a:gd name="connsiteY1434" fmla="*/ 149991 h 2326686"/>
                <a:gd name="connsiteX1435" fmla="*/ 1708442 w 3747182"/>
                <a:gd name="connsiteY1435" fmla="*/ 147902 h 2326686"/>
                <a:gd name="connsiteX1436" fmla="*/ 1693977 w 3747182"/>
                <a:gd name="connsiteY1436" fmla="*/ 131801 h 2326686"/>
                <a:gd name="connsiteX1437" fmla="*/ 1692623 w 3747182"/>
                <a:gd name="connsiteY1437" fmla="*/ 126716 h 2326686"/>
                <a:gd name="connsiteX1438" fmla="*/ 1689760 w 3747182"/>
                <a:gd name="connsiteY1438" fmla="*/ 121670 h 2326686"/>
                <a:gd name="connsiteX1439" fmla="*/ 1688954 w 3747182"/>
                <a:gd name="connsiteY1439" fmla="*/ 115255 h 2326686"/>
                <a:gd name="connsiteX1440" fmla="*/ 1687742 w 3747182"/>
                <a:gd name="connsiteY1440" fmla="*/ 111891 h 2326686"/>
                <a:gd name="connsiteX1441" fmla="*/ 1681498 w 3747182"/>
                <a:gd name="connsiteY1441" fmla="*/ 99827 h 2326686"/>
                <a:gd name="connsiteX1442" fmla="*/ 1679050 w 3747182"/>
                <a:gd name="connsiteY1442" fmla="*/ 98560 h 2326686"/>
                <a:gd name="connsiteX1443" fmla="*/ 1677047 w 3747182"/>
                <a:gd name="connsiteY1443" fmla="*/ 95884 h 2326686"/>
                <a:gd name="connsiteX1444" fmla="*/ 1675255 w 3747182"/>
                <a:gd name="connsiteY1444" fmla="*/ 88796 h 2326686"/>
                <a:gd name="connsiteX1445" fmla="*/ 1673025 w 3747182"/>
                <a:gd name="connsiteY1445" fmla="*/ 85925 h 2326686"/>
                <a:gd name="connsiteX1446" fmla="*/ 1658951 w 3747182"/>
                <a:gd name="connsiteY1446" fmla="*/ 87294 h 2326686"/>
                <a:gd name="connsiteX1447" fmla="*/ 1656784 w 3747182"/>
                <a:gd name="connsiteY1447" fmla="*/ 99232 h 2326686"/>
                <a:gd name="connsiteX1448" fmla="*/ 1651887 w 3747182"/>
                <a:gd name="connsiteY1448" fmla="*/ 106188 h 2326686"/>
                <a:gd name="connsiteX1449" fmla="*/ 1646919 w 3747182"/>
                <a:gd name="connsiteY1449" fmla="*/ 109716 h 2326686"/>
                <a:gd name="connsiteX1450" fmla="*/ 1641740 w 3747182"/>
                <a:gd name="connsiteY1450" fmla="*/ 110749 h 2326686"/>
                <a:gd name="connsiteX1451" fmla="*/ 1636568 w 3747182"/>
                <a:gd name="connsiteY1451" fmla="*/ 113283 h 2326686"/>
                <a:gd name="connsiteX1452" fmla="*/ 1631053 w 3747182"/>
                <a:gd name="connsiteY1452" fmla="*/ 117680 h 2326686"/>
                <a:gd name="connsiteX1453" fmla="*/ 1625522 w 3747182"/>
                <a:gd name="connsiteY1453" fmla="*/ 120536 h 2326686"/>
                <a:gd name="connsiteX1454" fmla="*/ 1622455 w 3747182"/>
                <a:gd name="connsiteY1454" fmla="*/ 120387 h 2326686"/>
                <a:gd name="connsiteX1455" fmla="*/ 1619404 w 3747182"/>
                <a:gd name="connsiteY1455" fmla="*/ 121443 h 2326686"/>
                <a:gd name="connsiteX1456" fmla="*/ 1612965 w 3747182"/>
                <a:gd name="connsiteY1456" fmla="*/ 127506 h 2326686"/>
                <a:gd name="connsiteX1457" fmla="*/ 1610188 w 3747182"/>
                <a:gd name="connsiteY1457" fmla="*/ 136261 h 2326686"/>
                <a:gd name="connsiteX1458" fmla="*/ 1606378 w 3747182"/>
                <a:gd name="connsiteY1458" fmla="*/ 140814 h 2326686"/>
                <a:gd name="connsiteX1459" fmla="*/ 1605181 w 3747182"/>
                <a:gd name="connsiteY1459" fmla="*/ 143709 h 2326686"/>
                <a:gd name="connsiteX1460" fmla="*/ 1602990 w 3747182"/>
                <a:gd name="connsiteY1460" fmla="*/ 152283 h 2326686"/>
                <a:gd name="connsiteX1461" fmla="*/ 1602599 w 3747182"/>
                <a:gd name="connsiteY1461" fmla="*/ 156281 h 2326686"/>
                <a:gd name="connsiteX1462" fmla="*/ 1606558 w 3747182"/>
                <a:gd name="connsiteY1462" fmla="*/ 157955 h 2326686"/>
                <a:gd name="connsiteX1463" fmla="*/ 1617307 w 3747182"/>
                <a:gd name="connsiteY1463" fmla="*/ 154857 h 2326686"/>
                <a:gd name="connsiteX1464" fmla="*/ 1611126 w 3747182"/>
                <a:gd name="connsiteY1464" fmla="*/ 166905 h 2326686"/>
                <a:gd name="connsiteX1465" fmla="*/ 1607739 w 3747182"/>
                <a:gd name="connsiteY1465" fmla="*/ 178327 h 2326686"/>
                <a:gd name="connsiteX1466" fmla="*/ 1602278 w 3747182"/>
                <a:gd name="connsiteY1466" fmla="*/ 189757 h 2326686"/>
                <a:gd name="connsiteX1467" fmla="*/ 1595003 w 3747182"/>
                <a:gd name="connsiteY1467" fmla="*/ 194311 h 2326686"/>
                <a:gd name="connsiteX1468" fmla="*/ 1587320 w 3747182"/>
                <a:gd name="connsiteY1468" fmla="*/ 197182 h 2326686"/>
                <a:gd name="connsiteX1469" fmla="*/ 1582736 w 3747182"/>
                <a:gd name="connsiteY1469" fmla="*/ 204990 h 2326686"/>
                <a:gd name="connsiteX1470" fmla="*/ 1579137 w 3747182"/>
                <a:gd name="connsiteY1470" fmla="*/ 212876 h 2326686"/>
                <a:gd name="connsiteX1471" fmla="*/ 1581617 w 3747182"/>
                <a:gd name="connsiteY1471" fmla="*/ 224431 h 2326686"/>
                <a:gd name="connsiteX1472" fmla="*/ 1906093 w 3747182"/>
                <a:gd name="connsiteY1472" fmla="*/ 474890 h 2326686"/>
                <a:gd name="connsiteX1473" fmla="*/ 1918963 w 3747182"/>
                <a:gd name="connsiteY1473" fmla="*/ 479597 h 2326686"/>
                <a:gd name="connsiteX1474" fmla="*/ 1926481 w 3747182"/>
                <a:gd name="connsiteY1474" fmla="*/ 479284 h 2326686"/>
                <a:gd name="connsiteX1475" fmla="*/ 1929509 w 3747182"/>
                <a:gd name="connsiteY1475" fmla="*/ 483626 h 2326686"/>
                <a:gd name="connsiteX1476" fmla="*/ 1932247 w 3747182"/>
                <a:gd name="connsiteY1476" fmla="*/ 480990 h 2326686"/>
                <a:gd name="connsiteX1477" fmla="*/ 1934203 w 3747182"/>
                <a:gd name="connsiteY1477" fmla="*/ 475845 h 2326686"/>
                <a:gd name="connsiteX1478" fmla="*/ 1931520 w 3747182"/>
                <a:gd name="connsiteY1478" fmla="*/ 469993 h 2326686"/>
                <a:gd name="connsiteX1479" fmla="*/ 1930088 w 3747182"/>
                <a:gd name="connsiteY1479" fmla="*/ 469586 h 2326686"/>
                <a:gd name="connsiteX1480" fmla="*/ 1909778 w 3747182"/>
                <a:gd name="connsiteY1480" fmla="*/ 471925 h 2326686"/>
                <a:gd name="connsiteX1481" fmla="*/ 1906093 w 3747182"/>
                <a:gd name="connsiteY1481" fmla="*/ 474890 h 2326686"/>
                <a:gd name="connsiteX1482" fmla="*/ 1670397 w 3747182"/>
                <a:gd name="connsiteY1482" fmla="*/ 589117 h 2326686"/>
                <a:gd name="connsiteX1483" fmla="*/ 1672259 w 3747182"/>
                <a:gd name="connsiteY1483" fmla="*/ 592114 h 2326686"/>
                <a:gd name="connsiteX1484" fmla="*/ 1674215 w 3747182"/>
                <a:gd name="connsiteY1484" fmla="*/ 593647 h 2326686"/>
                <a:gd name="connsiteX1485" fmla="*/ 1679410 w 3747182"/>
                <a:gd name="connsiteY1485" fmla="*/ 590956 h 2326686"/>
                <a:gd name="connsiteX1486" fmla="*/ 1682007 w 3747182"/>
                <a:gd name="connsiteY1486" fmla="*/ 591965 h 2326686"/>
                <a:gd name="connsiteX1487" fmla="*/ 1682969 w 3747182"/>
                <a:gd name="connsiteY1487" fmla="*/ 590486 h 2326686"/>
                <a:gd name="connsiteX1488" fmla="*/ 1683673 w 3747182"/>
                <a:gd name="connsiteY1488" fmla="*/ 588593 h 2326686"/>
                <a:gd name="connsiteX1489" fmla="*/ 1686725 w 3747182"/>
                <a:gd name="connsiteY1489" fmla="*/ 584228 h 2326686"/>
                <a:gd name="connsiteX1490" fmla="*/ 1689729 w 3747182"/>
                <a:gd name="connsiteY1490" fmla="*/ 578485 h 2326686"/>
                <a:gd name="connsiteX1491" fmla="*/ 1689744 w 3747182"/>
                <a:gd name="connsiteY1491" fmla="*/ 576076 h 2326686"/>
                <a:gd name="connsiteX1492" fmla="*/ 1689009 w 3747182"/>
                <a:gd name="connsiteY1492" fmla="*/ 570983 h 2326686"/>
                <a:gd name="connsiteX1493" fmla="*/ 1674199 w 3747182"/>
                <a:gd name="connsiteY1493" fmla="*/ 581638 h 2326686"/>
                <a:gd name="connsiteX1494" fmla="*/ 1664678 w 3747182"/>
                <a:gd name="connsiteY1494" fmla="*/ 585675 h 2326686"/>
                <a:gd name="connsiteX1495" fmla="*/ 1661377 w 3747182"/>
                <a:gd name="connsiteY1495" fmla="*/ 589352 h 2326686"/>
                <a:gd name="connsiteX1496" fmla="*/ 1663442 w 3747182"/>
                <a:gd name="connsiteY1496" fmla="*/ 590072 h 2326686"/>
                <a:gd name="connsiteX1497" fmla="*/ 1670397 w 3747182"/>
                <a:gd name="connsiteY1497" fmla="*/ 589117 h 2326686"/>
                <a:gd name="connsiteX1498" fmla="*/ 1545136 w 3747182"/>
                <a:gd name="connsiteY1498" fmla="*/ 109919 h 2326686"/>
                <a:gd name="connsiteX1499" fmla="*/ 1572518 w 3747182"/>
                <a:gd name="connsiteY1499" fmla="*/ 116906 h 2326686"/>
                <a:gd name="connsiteX1500" fmla="*/ 1580075 w 3747182"/>
                <a:gd name="connsiteY1500" fmla="*/ 105929 h 2326686"/>
                <a:gd name="connsiteX1501" fmla="*/ 1578112 w 3747182"/>
                <a:gd name="connsiteY1501" fmla="*/ 99819 h 2326686"/>
                <a:gd name="connsiteX1502" fmla="*/ 1570014 w 3747182"/>
                <a:gd name="connsiteY1502" fmla="*/ 97644 h 2326686"/>
                <a:gd name="connsiteX1503" fmla="*/ 1547202 w 3747182"/>
                <a:gd name="connsiteY1503" fmla="*/ 95548 h 2326686"/>
                <a:gd name="connsiteX1504" fmla="*/ 1543493 w 3747182"/>
                <a:gd name="connsiteY1504" fmla="*/ 101712 h 2326686"/>
                <a:gd name="connsiteX1505" fmla="*/ 1543900 w 3747182"/>
                <a:gd name="connsiteY1505" fmla="*/ 104850 h 2326686"/>
                <a:gd name="connsiteX1506" fmla="*/ 1545136 w 3747182"/>
                <a:gd name="connsiteY1506" fmla="*/ 109919 h 2326686"/>
                <a:gd name="connsiteX1507" fmla="*/ 2554523 w 3747182"/>
                <a:gd name="connsiteY1507" fmla="*/ 737755 h 2326686"/>
                <a:gd name="connsiteX1508" fmla="*/ 2556104 w 3747182"/>
                <a:gd name="connsiteY1508" fmla="*/ 735243 h 2326686"/>
                <a:gd name="connsiteX1509" fmla="*/ 2554891 w 3747182"/>
                <a:gd name="connsiteY1509" fmla="*/ 731066 h 2326686"/>
                <a:gd name="connsiteX1510" fmla="*/ 2555290 w 3747182"/>
                <a:gd name="connsiteY1510" fmla="*/ 727928 h 2326686"/>
                <a:gd name="connsiteX1511" fmla="*/ 2559366 w 3747182"/>
                <a:gd name="connsiteY1511" fmla="*/ 720567 h 2326686"/>
                <a:gd name="connsiteX1512" fmla="*/ 2558451 w 3747182"/>
                <a:gd name="connsiteY1512" fmla="*/ 718799 h 2326686"/>
                <a:gd name="connsiteX1513" fmla="*/ 2553561 w 3747182"/>
                <a:gd name="connsiteY1513" fmla="*/ 712704 h 2326686"/>
                <a:gd name="connsiteX1514" fmla="*/ 2552349 w 3747182"/>
                <a:gd name="connsiteY1514" fmla="*/ 709606 h 2326686"/>
                <a:gd name="connsiteX1515" fmla="*/ 2551002 w 3747182"/>
                <a:gd name="connsiteY1515" fmla="*/ 703425 h 2326686"/>
                <a:gd name="connsiteX1516" fmla="*/ 2549039 w 3747182"/>
                <a:gd name="connsiteY1516" fmla="*/ 699232 h 2326686"/>
                <a:gd name="connsiteX1517" fmla="*/ 2547177 w 3747182"/>
                <a:gd name="connsiteY1517" fmla="*/ 706297 h 2326686"/>
                <a:gd name="connsiteX1518" fmla="*/ 2546395 w 3747182"/>
                <a:gd name="connsiteY1518" fmla="*/ 711319 h 2326686"/>
                <a:gd name="connsiteX1519" fmla="*/ 2546019 w 3747182"/>
                <a:gd name="connsiteY1519" fmla="*/ 717836 h 2326686"/>
                <a:gd name="connsiteX1520" fmla="*/ 2546708 w 3747182"/>
                <a:gd name="connsiteY1520" fmla="*/ 723133 h 2326686"/>
                <a:gd name="connsiteX1521" fmla="*/ 2545190 w 3747182"/>
                <a:gd name="connsiteY1521" fmla="*/ 730221 h 2326686"/>
                <a:gd name="connsiteX1522" fmla="*/ 2544087 w 3747182"/>
                <a:gd name="connsiteY1522" fmla="*/ 733076 h 2326686"/>
                <a:gd name="connsiteX1523" fmla="*/ 2543617 w 3747182"/>
                <a:gd name="connsiteY1523" fmla="*/ 739499 h 2326686"/>
                <a:gd name="connsiteX1524" fmla="*/ 2550072 w 3747182"/>
                <a:gd name="connsiteY1524" fmla="*/ 740156 h 2326686"/>
                <a:gd name="connsiteX1525" fmla="*/ 2554523 w 3747182"/>
                <a:gd name="connsiteY1525" fmla="*/ 737755 h 2326686"/>
                <a:gd name="connsiteX1526" fmla="*/ 2577751 w 3747182"/>
                <a:gd name="connsiteY1526" fmla="*/ 752870 h 2326686"/>
                <a:gd name="connsiteX1527" fmla="*/ 2582398 w 3747182"/>
                <a:gd name="connsiteY1527" fmla="*/ 762414 h 2326686"/>
                <a:gd name="connsiteX1528" fmla="*/ 2587428 w 3747182"/>
                <a:gd name="connsiteY1528" fmla="*/ 768344 h 2326686"/>
                <a:gd name="connsiteX1529" fmla="*/ 2590089 w 3747182"/>
                <a:gd name="connsiteY1529" fmla="*/ 769502 h 2326686"/>
                <a:gd name="connsiteX1530" fmla="*/ 2592616 w 3747182"/>
                <a:gd name="connsiteY1530" fmla="*/ 772225 h 2326686"/>
                <a:gd name="connsiteX1531" fmla="*/ 2597701 w 3747182"/>
                <a:gd name="connsiteY1531" fmla="*/ 783858 h 2326686"/>
                <a:gd name="connsiteX1532" fmla="*/ 2599594 w 3747182"/>
                <a:gd name="connsiteY1532" fmla="*/ 787543 h 2326686"/>
                <a:gd name="connsiteX1533" fmla="*/ 2601597 w 3747182"/>
                <a:gd name="connsiteY1533" fmla="*/ 790015 h 2326686"/>
                <a:gd name="connsiteX1534" fmla="*/ 2618574 w 3747182"/>
                <a:gd name="connsiteY1534" fmla="*/ 798066 h 2326686"/>
                <a:gd name="connsiteX1535" fmla="*/ 2621124 w 3747182"/>
                <a:gd name="connsiteY1535" fmla="*/ 800334 h 2326686"/>
                <a:gd name="connsiteX1536" fmla="*/ 2623698 w 3747182"/>
                <a:gd name="connsiteY1536" fmla="*/ 801750 h 2326686"/>
                <a:gd name="connsiteX1537" fmla="*/ 2626249 w 3747182"/>
                <a:gd name="connsiteY1537" fmla="*/ 801492 h 2326686"/>
                <a:gd name="connsiteX1538" fmla="*/ 2628674 w 3747182"/>
                <a:gd name="connsiteY1538" fmla="*/ 799231 h 2326686"/>
                <a:gd name="connsiteX1539" fmla="*/ 2630966 w 3747182"/>
                <a:gd name="connsiteY1539" fmla="*/ 794036 h 2326686"/>
                <a:gd name="connsiteX1540" fmla="*/ 2632773 w 3747182"/>
                <a:gd name="connsiteY1540" fmla="*/ 786628 h 2326686"/>
                <a:gd name="connsiteX1541" fmla="*/ 2633555 w 3747182"/>
                <a:gd name="connsiteY1541" fmla="*/ 781057 h 2326686"/>
                <a:gd name="connsiteX1542" fmla="*/ 2634831 w 3747182"/>
                <a:gd name="connsiteY1542" fmla="*/ 777553 h 2326686"/>
                <a:gd name="connsiteX1543" fmla="*/ 2636482 w 3747182"/>
                <a:gd name="connsiteY1543" fmla="*/ 775988 h 2326686"/>
                <a:gd name="connsiteX1544" fmla="*/ 2638179 w 3747182"/>
                <a:gd name="connsiteY1544" fmla="*/ 776019 h 2326686"/>
                <a:gd name="connsiteX1545" fmla="*/ 2643726 w 3747182"/>
                <a:gd name="connsiteY1545" fmla="*/ 781840 h 2326686"/>
                <a:gd name="connsiteX1546" fmla="*/ 2649367 w 3747182"/>
                <a:gd name="connsiteY1546" fmla="*/ 785861 h 2326686"/>
                <a:gd name="connsiteX1547" fmla="*/ 2653677 w 3747182"/>
                <a:gd name="connsiteY1547" fmla="*/ 785094 h 2326686"/>
                <a:gd name="connsiteX1548" fmla="*/ 2657996 w 3747182"/>
                <a:gd name="connsiteY1548" fmla="*/ 782927 h 2326686"/>
                <a:gd name="connsiteX1549" fmla="*/ 2672258 w 3747182"/>
                <a:gd name="connsiteY1549" fmla="*/ 779446 h 2326686"/>
                <a:gd name="connsiteX1550" fmla="*/ 2677078 w 3747182"/>
                <a:gd name="connsiteY1550" fmla="*/ 777420 h 2326686"/>
                <a:gd name="connsiteX1551" fmla="*/ 2681873 w 3747182"/>
                <a:gd name="connsiteY1551" fmla="*/ 774423 h 2326686"/>
                <a:gd name="connsiteX1552" fmla="*/ 2687123 w 3747182"/>
                <a:gd name="connsiteY1552" fmla="*/ 773688 h 2326686"/>
                <a:gd name="connsiteX1553" fmla="*/ 2689587 w 3747182"/>
                <a:gd name="connsiteY1553" fmla="*/ 777099 h 2326686"/>
                <a:gd name="connsiteX1554" fmla="*/ 2691441 w 3747182"/>
                <a:gd name="connsiteY1554" fmla="*/ 781433 h 2326686"/>
                <a:gd name="connsiteX1555" fmla="*/ 2693702 w 3747182"/>
                <a:gd name="connsiteY1555" fmla="*/ 785611 h 2326686"/>
                <a:gd name="connsiteX1556" fmla="*/ 2695705 w 3747182"/>
                <a:gd name="connsiteY1556" fmla="*/ 787402 h 2326686"/>
                <a:gd name="connsiteX1557" fmla="*/ 2697778 w 3747182"/>
                <a:gd name="connsiteY1557" fmla="*/ 788083 h 2326686"/>
                <a:gd name="connsiteX1558" fmla="*/ 2701142 w 3747182"/>
                <a:gd name="connsiteY1558" fmla="*/ 786659 h 2326686"/>
                <a:gd name="connsiteX1559" fmla="*/ 2704483 w 3747182"/>
                <a:gd name="connsiteY1559" fmla="*/ 784109 h 2326686"/>
                <a:gd name="connsiteX1560" fmla="*/ 2712165 w 3747182"/>
                <a:gd name="connsiteY1560" fmla="*/ 775464 h 2326686"/>
                <a:gd name="connsiteX1561" fmla="*/ 2707808 w 3747182"/>
                <a:gd name="connsiteY1561" fmla="*/ 767648 h 2326686"/>
                <a:gd name="connsiteX1562" fmla="*/ 2702699 w 3747182"/>
                <a:gd name="connsiteY1562" fmla="*/ 764182 h 2326686"/>
                <a:gd name="connsiteX1563" fmla="*/ 2700931 w 3747182"/>
                <a:gd name="connsiteY1563" fmla="*/ 761601 h 2326686"/>
                <a:gd name="connsiteX1564" fmla="*/ 2693209 w 3747182"/>
                <a:gd name="connsiteY1564" fmla="*/ 743262 h 2326686"/>
                <a:gd name="connsiteX1565" fmla="*/ 2691754 w 3747182"/>
                <a:gd name="connsiteY1565" fmla="*/ 739218 h 2326686"/>
                <a:gd name="connsiteX1566" fmla="*/ 2690706 w 3747182"/>
                <a:gd name="connsiteY1566" fmla="*/ 733561 h 2326686"/>
                <a:gd name="connsiteX1567" fmla="*/ 2689282 w 3747182"/>
                <a:gd name="connsiteY1567" fmla="*/ 715685 h 2326686"/>
                <a:gd name="connsiteX1568" fmla="*/ 2694148 w 3747182"/>
                <a:gd name="connsiteY1568" fmla="*/ 712923 h 2326686"/>
                <a:gd name="connsiteX1569" fmla="*/ 2699499 w 3747182"/>
                <a:gd name="connsiteY1569" fmla="*/ 710326 h 2326686"/>
                <a:gd name="connsiteX1570" fmla="*/ 2708074 w 3747182"/>
                <a:gd name="connsiteY1570" fmla="*/ 711006 h 2326686"/>
                <a:gd name="connsiteX1571" fmla="*/ 2709404 w 3747182"/>
                <a:gd name="connsiteY1571" fmla="*/ 715747 h 2326686"/>
                <a:gd name="connsiteX1572" fmla="*/ 2709044 w 3747182"/>
                <a:gd name="connsiteY1572" fmla="*/ 718102 h 2326686"/>
                <a:gd name="connsiteX1573" fmla="*/ 2706439 w 3747182"/>
                <a:gd name="connsiteY1573" fmla="*/ 723532 h 2326686"/>
                <a:gd name="connsiteX1574" fmla="*/ 2703521 w 3747182"/>
                <a:gd name="connsiteY1574" fmla="*/ 725926 h 2326686"/>
                <a:gd name="connsiteX1575" fmla="*/ 2702754 w 3747182"/>
                <a:gd name="connsiteY1575" fmla="*/ 734312 h 2326686"/>
                <a:gd name="connsiteX1576" fmla="*/ 2703411 w 3747182"/>
                <a:gd name="connsiteY1576" fmla="*/ 743998 h 2326686"/>
                <a:gd name="connsiteX1577" fmla="*/ 2705398 w 3747182"/>
                <a:gd name="connsiteY1577" fmla="*/ 750037 h 2326686"/>
                <a:gd name="connsiteX1578" fmla="*/ 2707636 w 3747182"/>
                <a:gd name="connsiteY1578" fmla="*/ 754379 h 2326686"/>
                <a:gd name="connsiteX1579" fmla="*/ 2713081 w 3747182"/>
                <a:gd name="connsiteY1579" fmla="*/ 763001 h 2326686"/>
                <a:gd name="connsiteX1580" fmla="*/ 2718041 w 3747182"/>
                <a:gd name="connsiteY1580" fmla="*/ 765911 h 2326686"/>
                <a:gd name="connsiteX1581" fmla="*/ 2723095 w 3747182"/>
                <a:gd name="connsiteY1581" fmla="*/ 765810 h 2326686"/>
                <a:gd name="connsiteX1582" fmla="*/ 2731740 w 3747182"/>
                <a:gd name="connsiteY1582" fmla="*/ 769158 h 2326686"/>
                <a:gd name="connsiteX1583" fmla="*/ 2736050 w 3747182"/>
                <a:gd name="connsiteY1583" fmla="*/ 767922 h 2326686"/>
                <a:gd name="connsiteX1584" fmla="*/ 2740259 w 3747182"/>
                <a:gd name="connsiteY1584" fmla="*/ 764253 h 2326686"/>
                <a:gd name="connsiteX1585" fmla="*/ 2750703 w 3747182"/>
                <a:gd name="connsiteY1585" fmla="*/ 749944 h 2326686"/>
                <a:gd name="connsiteX1586" fmla="*/ 2749186 w 3747182"/>
                <a:gd name="connsiteY1586" fmla="*/ 745140 h 2326686"/>
                <a:gd name="connsiteX1587" fmla="*/ 2747261 w 3747182"/>
                <a:gd name="connsiteY1587" fmla="*/ 741580 h 2326686"/>
                <a:gd name="connsiteX1588" fmla="*/ 2748943 w 3747182"/>
                <a:gd name="connsiteY1588" fmla="*/ 737184 h 2326686"/>
                <a:gd name="connsiteX1589" fmla="*/ 2753778 w 3747182"/>
                <a:gd name="connsiteY1589" fmla="*/ 730745 h 2326686"/>
                <a:gd name="connsiteX1590" fmla="*/ 2761164 w 3747182"/>
                <a:gd name="connsiteY1590" fmla="*/ 727170 h 2326686"/>
                <a:gd name="connsiteX1591" fmla="*/ 2760061 w 3747182"/>
                <a:gd name="connsiteY1591" fmla="*/ 724220 h 2326686"/>
                <a:gd name="connsiteX1592" fmla="*/ 2758864 w 3747182"/>
                <a:gd name="connsiteY1592" fmla="*/ 722319 h 2326686"/>
                <a:gd name="connsiteX1593" fmla="*/ 2724409 w 3747182"/>
                <a:gd name="connsiteY1593" fmla="*/ 697566 h 2326686"/>
                <a:gd name="connsiteX1594" fmla="*/ 2721640 w 3747182"/>
                <a:gd name="connsiteY1594" fmla="*/ 697863 h 2326686"/>
                <a:gd name="connsiteX1595" fmla="*/ 2716179 w 3747182"/>
                <a:gd name="connsiteY1595" fmla="*/ 701282 h 2326686"/>
                <a:gd name="connsiteX1596" fmla="*/ 2713409 w 3747182"/>
                <a:gd name="connsiteY1596" fmla="*/ 702064 h 2326686"/>
                <a:gd name="connsiteX1597" fmla="*/ 2707738 w 3747182"/>
                <a:gd name="connsiteY1597" fmla="*/ 700875 h 2326686"/>
                <a:gd name="connsiteX1598" fmla="*/ 2702081 w 3747182"/>
                <a:gd name="connsiteY1598" fmla="*/ 697597 h 2326686"/>
                <a:gd name="connsiteX1599" fmla="*/ 2697488 w 3747182"/>
                <a:gd name="connsiteY1599" fmla="*/ 693983 h 2326686"/>
                <a:gd name="connsiteX1600" fmla="*/ 2687412 w 3747182"/>
                <a:gd name="connsiteY1600" fmla="*/ 681309 h 2326686"/>
                <a:gd name="connsiteX1601" fmla="*/ 2681716 w 3747182"/>
                <a:gd name="connsiteY1601" fmla="*/ 675433 h 2326686"/>
                <a:gd name="connsiteX1602" fmla="*/ 2676076 w 3747182"/>
                <a:gd name="connsiteY1602" fmla="*/ 672765 h 2326686"/>
                <a:gd name="connsiteX1603" fmla="*/ 2671992 w 3747182"/>
                <a:gd name="connsiteY1603" fmla="*/ 679470 h 2326686"/>
                <a:gd name="connsiteX1604" fmla="*/ 2666140 w 3747182"/>
                <a:gd name="connsiteY1604" fmla="*/ 686269 h 2326686"/>
                <a:gd name="connsiteX1605" fmla="*/ 2665100 w 3747182"/>
                <a:gd name="connsiteY1605" fmla="*/ 688483 h 2326686"/>
                <a:gd name="connsiteX1606" fmla="*/ 2664325 w 3747182"/>
                <a:gd name="connsiteY1606" fmla="*/ 691839 h 2326686"/>
                <a:gd name="connsiteX1607" fmla="*/ 2663793 w 3747182"/>
                <a:gd name="connsiteY1607" fmla="*/ 697292 h 2326686"/>
                <a:gd name="connsiteX1608" fmla="*/ 2663809 w 3747182"/>
                <a:gd name="connsiteY1608" fmla="*/ 703378 h 2326686"/>
                <a:gd name="connsiteX1609" fmla="*/ 2664114 w 3747182"/>
                <a:gd name="connsiteY1609" fmla="*/ 707783 h 2326686"/>
                <a:gd name="connsiteX1610" fmla="*/ 2664200 w 3747182"/>
                <a:gd name="connsiteY1610" fmla="*/ 712156 h 2326686"/>
                <a:gd name="connsiteX1611" fmla="*/ 2662995 w 3747182"/>
                <a:gd name="connsiteY1611" fmla="*/ 716451 h 2326686"/>
                <a:gd name="connsiteX1612" fmla="*/ 2661383 w 3747182"/>
                <a:gd name="connsiteY1612" fmla="*/ 718337 h 2326686"/>
                <a:gd name="connsiteX1613" fmla="*/ 2657894 w 3747182"/>
                <a:gd name="connsiteY1613" fmla="*/ 718032 h 2326686"/>
                <a:gd name="connsiteX1614" fmla="*/ 2656697 w 3747182"/>
                <a:gd name="connsiteY1614" fmla="*/ 717163 h 2326686"/>
                <a:gd name="connsiteX1615" fmla="*/ 2655485 w 3747182"/>
                <a:gd name="connsiteY1615" fmla="*/ 715458 h 2326686"/>
                <a:gd name="connsiteX1616" fmla="*/ 2654374 w 3747182"/>
                <a:gd name="connsiteY1616" fmla="*/ 713095 h 2326686"/>
                <a:gd name="connsiteX1617" fmla="*/ 2652011 w 3747182"/>
                <a:gd name="connsiteY1617" fmla="*/ 703644 h 2326686"/>
                <a:gd name="connsiteX1618" fmla="*/ 2649500 w 3747182"/>
                <a:gd name="connsiteY1618" fmla="*/ 701266 h 2326686"/>
                <a:gd name="connsiteX1619" fmla="*/ 2646809 w 3747182"/>
                <a:gd name="connsiteY1619" fmla="*/ 702393 h 2326686"/>
                <a:gd name="connsiteX1620" fmla="*/ 2644540 w 3747182"/>
                <a:gd name="connsiteY1620" fmla="*/ 700679 h 2326686"/>
                <a:gd name="connsiteX1621" fmla="*/ 2637843 w 3747182"/>
                <a:gd name="connsiteY1621" fmla="*/ 689500 h 2326686"/>
                <a:gd name="connsiteX1622" fmla="*/ 2633125 w 3747182"/>
                <a:gd name="connsiteY1622" fmla="*/ 684031 h 2326686"/>
                <a:gd name="connsiteX1623" fmla="*/ 2626155 w 3747182"/>
                <a:gd name="connsiteY1623" fmla="*/ 677905 h 2326686"/>
                <a:gd name="connsiteX1624" fmla="*/ 2623909 w 3747182"/>
                <a:gd name="connsiteY1624" fmla="*/ 675386 h 2326686"/>
                <a:gd name="connsiteX1625" fmla="*/ 2621899 w 3747182"/>
                <a:gd name="connsiteY1625" fmla="*/ 670645 h 2326686"/>
                <a:gd name="connsiteX1626" fmla="*/ 2619747 w 3747182"/>
                <a:gd name="connsiteY1626" fmla="*/ 667281 h 2326686"/>
                <a:gd name="connsiteX1627" fmla="*/ 2617431 w 3747182"/>
                <a:gd name="connsiteY1627" fmla="*/ 667007 h 2326686"/>
                <a:gd name="connsiteX1628" fmla="*/ 2609014 w 3747182"/>
                <a:gd name="connsiteY1628" fmla="*/ 673391 h 2326686"/>
                <a:gd name="connsiteX1629" fmla="*/ 2604116 w 3747182"/>
                <a:gd name="connsiteY1629" fmla="*/ 674776 h 2326686"/>
                <a:gd name="connsiteX1630" fmla="*/ 2601667 w 3747182"/>
                <a:gd name="connsiteY1630" fmla="*/ 677921 h 2326686"/>
                <a:gd name="connsiteX1631" fmla="*/ 2600407 w 3747182"/>
                <a:gd name="connsiteY1631" fmla="*/ 680949 h 2326686"/>
                <a:gd name="connsiteX1632" fmla="*/ 2599054 w 3747182"/>
                <a:gd name="connsiteY1632" fmla="*/ 682725 h 2326686"/>
                <a:gd name="connsiteX1633" fmla="*/ 2594603 w 3747182"/>
                <a:gd name="connsiteY1633" fmla="*/ 683820 h 2326686"/>
                <a:gd name="connsiteX1634" fmla="*/ 2591333 w 3747182"/>
                <a:gd name="connsiteY1634" fmla="*/ 686316 h 2326686"/>
                <a:gd name="connsiteX1635" fmla="*/ 2589909 w 3747182"/>
                <a:gd name="connsiteY1635" fmla="*/ 689304 h 2326686"/>
                <a:gd name="connsiteX1636" fmla="*/ 2588602 w 3747182"/>
                <a:gd name="connsiteY1636" fmla="*/ 693411 h 2326686"/>
                <a:gd name="connsiteX1637" fmla="*/ 2590636 w 3747182"/>
                <a:gd name="connsiteY1637" fmla="*/ 701165 h 2326686"/>
                <a:gd name="connsiteX1638" fmla="*/ 2593108 w 3747182"/>
                <a:gd name="connsiteY1638" fmla="*/ 706868 h 2326686"/>
                <a:gd name="connsiteX1639" fmla="*/ 2585465 w 3747182"/>
                <a:gd name="connsiteY1639" fmla="*/ 704904 h 2326686"/>
                <a:gd name="connsiteX1640" fmla="*/ 2583501 w 3747182"/>
                <a:gd name="connsiteY1640" fmla="*/ 707775 h 2326686"/>
                <a:gd name="connsiteX1641" fmla="*/ 2582320 w 3747182"/>
                <a:gd name="connsiteY1641" fmla="*/ 725049 h 2326686"/>
                <a:gd name="connsiteX1642" fmla="*/ 2583963 w 3747182"/>
                <a:gd name="connsiteY1642" fmla="*/ 743028 h 2326686"/>
                <a:gd name="connsiteX1643" fmla="*/ 2581240 w 3747182"/>
                <a:gd name="connsiteY1643" fmla="*/ 743200 h 2326686"/>
                <a:gd name="connsiteX1644" fmla="*/ 2577203 w 3747182"/>
                <a:gd name="connsiteY1644" fmla="*/ 741573 h 2326686"/>
                <a:gd name="connsiteX1645" fmla="*/ 2576437 w 3747182"/>
                <a:gd name="connsiteY1645" fmla="*/ 745023 h 2326686"/>
                <a:gd name="connsiteX1646" fmla="*/ 2576765 w 3747182"/>
                <a:gd name="connsiteY1646" fmla="*/ 749795 h 2326686"/>
                <a:gd name="connsiteX1647" fmla="*/ 2577751 w 3747182"/>
                <a:gd name="connsiteY1647" fmla="*/ 752870 h 2326686"/>
                <a:gd name="connsiteX1648" fmla="*/ 3096906 w 3747182"/>
                <a:gd name="connsiteY1648" fmla="*/ 1087572 h 2326686"/>
                <a:gd name="connsiteX1649" fmla="*/ 3098385 w 3747182"/>
                <a:gd name="connsiteY1649" fmla="*/ 1086445 h 2326686"/>
                <a:gd name="connsiteX1650" fmla="*/ 3096765 w 3747182"/>
                <a:gd name="connsiteY1650" fmla="*/ 1082377 h 2326686"/>
                <a:gd name="connsiteX1651" fmla="*/ 3095021 w 3747182"/>
                <a:gd name="connsiteY1651" fmla="*/ 1079678 h 2326686"/>
                <a:gd name="connsiteX1652" fmla="*/ 3092447 w 3747182"/>
                <a:gd name="connsiteY1652" fmla="*/ 1078989 h 2326686"/>
                <a:gd name="connsiteX1653" fmla="*/ 3092275 w 3747182"/>
                <a:gd name="connsiteY1653" fmla="*/ 1079756 h 2326686"/>
                <a:gd name="connsiteX1654" fmla="*/ 3092197 w 3747182"/>
                <a:gd name="connsiteY1654" fmla="*/ 1084552 h 2326686"/>
                <a:gd name="connsiteX1655" fmla="*/ 3093683 w 3747182"/>
                <a:gd name="connsiteY1655" fmla="*/ 1086649 h 2326686"/>
                <a:gd name="connsiteX1656" fmla="*/ 3096906 w 3747182"/>
                <a:gd name="connsiteY1656" fmla="*/ 1087572 h 2326686"/>
                <a:gd name="connsiteX1657" fmla="*/ 2845578 w 3747182"/>
                <a:gd name="connsiteY1657" fmla="*/ 622336 h 2326686"/>
                <a:gd name="connsiteX1658" fmla="*/ 2846979 w 3747182"/>
                <a:gd name="connsiteY1658" fmla="*/ 615639 h 2326686"/>
                <a:gd name="connsiteX1659" fmla="*/ 2850014 w 3747182"/>
                <a:gd name="connsiteY1659" fmla="*/ 612290 h 2326686"/>
                <a:gd name="connsiteX1660" fmla="*/ 2834931 w 3747182"/>
                <a:gd name="connsiteY1660" fmla="*/ 615693 h 2326686"/>
                <a:gd name="connsiteX1661" fmla="*/ 2828969 w 3747182"/>
                <a:gd name="connsiteY1661" fmla="*/ 622343 h 2326686"/>
                <a:gd name="connsiteX1662" fmla="*/ 2827882 w 3747182"/>
                <a:gd name="connsiteY1662" fmla="*/ 625082 h 2326686"/>
                <a:gd name="connsiteX1663" fmla="*/ 2844381 w 3747182"/>
                <a:gd name="connsiteY1663" fmla="*/ 623971 h 2326686"/>
                <a:gd name="connsiteX1664" fmla="*/ 2845578 w 3747182"/>
                <a:gd name="connsiteY1664" fmla="*/ 622336 h 2326686"/>
                <a:gd name="connsiteX1665" fmla="*/ 2795532 w 3747182"/>
                <a:gd name="connsiteY1665" fmla="*/ 767648 h 2326686"/>
                <a:gd name="connsiteX1666" fmla="*/ 2800336 w 3747182"/>
                <a:gd name="connsiteY1666" fmla="*/ 773093 h 2326686"/>
                <a:gd name="connsiteX1667" fmla="*/ 2802815 w 3747182"/>
                <a:gd name="connsiteY1667" fmla="*/ 774290 h 2326686"/>
                <a:gd name="connsiteX1668" fmla="*/ 2810936 w 3747182"/>
                <a:gd name="connsiteY1668" fmla="*/ 776434 h 2326686"/>
                <a:gd name="connsiteX1669" fmla="*/ 2813432 w 3747182"/>
                <a:gd name="connsiteY1669" fmla="*/ 778718 h 2326686"/>
                <a:gd name="connsiteX1670" fmla="*/ 2818501 w 3747182"/>
                <a:gd name="connsiteY1670" fmla="*/ 785000 h 2326686"/>
                <a:gd name="connsiteX1671" fmla="*/ 2821154 w 3747182"/>
                <a:gd name="connsiteY1671" fmla="*/ 787653 h 2326686"/>
                <a:gd name="connsiteX1672" fmla="*/ 2825636 w 3747182"/>
                <a:gd name="connsiteY1672" fmla="*/ 789773 h 2326686"/>
                <a:gd name="connsiteX1673" fmla="*/ 2842175 w 3747182"/>
                <a:gd name="connsiteY1673" fmla="*/ 792112 h 2326686"/>
                <a:gd name="connsiteX1674" fmla="*/ 2854176 w 3747182"/>
                <a:gd name="connsiteY1674" fmla="*/ 792104 h 2326686"/>
                <a:gd name="connsiteX1675" fmla="*/ 2859481 w 3747182"/>
                <a:gd name="connsiteY1675" fmla="*/ 790203 h 2326686"/>
                <a:gd name="connsiteX1676" fmla="*/ 2870308 w 3747182"/>
                <a:gd name="connsiteY1676" fmla="*/ 784210 h 2326686"/>
                <a:gd name="connsiteX1677" fmla="*/ 2875769 w 3747182"/>
                <a:gd name="connsiteY1677" fmla="*/ 779821 h 2326686"/>
                <a:gd name="connsiteX1678" fmla="*/ 2877224 w 3747182"/>
                <a:gd name="connsiteY1678" fmla="*/ 777654 h 2326686"/>
                <a:gd name="connsiteX1679" fmla="*/ 2881089 w 3747182"/>
                <a:gd name="connsiteY1679" fmla="*/ 759621 h 2326686"/>
                <a:gd name="connsiteX1680" fmla="*/ 2879650 w 3747182"/>
                <a:gd name="connsiteY1680" fmla="*/ 759120 h 2326686"/>
                <a:gd name="connsiteX1681" fmla="*/ 2878187 w 3747182"/>
                <a:gd name="connsiteY1681" fmla="*/ 759731 h 2326686"/>
                <a:gd name="connsiteX1682" fmla="*/ 2876481 w 3747182"/>
                <a:gd name="connsiteY1682" fmla="*/ 762735 h 2326686"/>
                <a:gd name="connsiteX1683" fmla="*/ 2874682 w 3747182"/>
                <a:gd name="connsiteY1683" fmla="*/ 764472 h 2326686"/>
                <a:gd name="connsiteX1684" fmla="*/ 2872194 w 3747182"/>
                <a:gd name="connsiteY1684" fmla="*/ 761530 h 2326686"/>
                <a:gd name="connsiteX1685" fmla="*/ 2869190 w 3747182"/>
                <a:gd name="connsiteY1685" fmla="*/ 758987 h 2326686"/>
                <a:gd name="connsiteX1686" fmla="*/ 2865317 w 3747182"/>
                <a:gd name="connsiteY1686" fmla="*/ 754246 h 2326686"/>
                <a:gd name="connsiteX1687" fmla="*/ 2855248 w 3747182"/>
                <a:gd name="connsiteY1687" fmla="*/ 752064 h 2326686"/>
                <a:gd name="connsiteX1688" fmla="*/ 2842903 w 3747182"/>
                <a:gd name="connsiteY1688" fmla="*/ 750554 h 2326686"/>
                <a:gd name="connsiteX1689" fmla="*/ 2838709 w 3747182"/>
                <a:gd name="connsiteY1689" fmla="*/ 753480 h 2326686"/>
                <a:gd name="connsiteX1690" fmla="*/ 2832075 w 3747182"/>
                <a:gd name="connsiteY1690" fmla="*/ 752768 h 2326686"/>
                <a:gd name="connsiteX1691" fmla="*/ 2829548 w 3747182"/>
                <a:gd name="connsiteY1691" fmla="*/ 749662 h 2326686"/>
                <a:gd name="connsiteX1692" fmla="*/ 2829861 w 3747182"/>
                <a:gd name="connsiteY1692" fmla="*/ 746470 h 2326686"/>
                <a:gd name="connsiteX1693" fmla="*/ 2830511 w 3747182"/>
                <a:gd name="connsiteY1693" fmla="*/ 744123 h 2326686"/>
                <a:gd name="connsiteX1694" fmla="*/ 2830299 w 3747182"/>
                <a:gd name="connsiteY1694" fmla="*/ 739695 h 2326686"/>
                <a:gd name="connsiteX1695" fmla="*/ 2828617 w 3747182"/>
                <a:gd name="connsiteY1695" fmla="*/ 737426 h 2326686"/>
                <a:gd name="connsiteX1696" fmla="*/ 2808081 w 3747182"/>
                <a:gd name="connsiteY1696" fmla="*/ 735071 h 2326686"/>
                <a:gd name="connsiteX1697" fmla="*/ 2806907 w 3747182"/>
                <a:gd name="connsiteY1697" fmla="*/ 735290 h 2326686"/>
                <a:gd name="connsiteX1698" fmla="*/ 2798497 w 3747182"/>
                <a:gd name="connsiteY1698" fmla="*/ 741706 h 2326686"/>
                <a:gd name="connsiteX1699" fmla="*/ 2792677 w 3747182"/>
                <a:gd name="connsiteY1699" fmla="*/ 741142 h 2326686"/>
                <a:gd name="connsiteX1700" fmla="*/ 2791644 w 3747182"/>
                <a:gd name="connsiteY1700" fmla="*/ 736096 h 2326686"/>
                <a:gd name="connsiteX1701" fmla="*/ 2791706 w 3747182"/>
                <a:gd name="connsiteY1701" fmla="*/ 728938 h 2326686"/>
                <a:gd name="connsiteX1702" fmla="*/ 2787012 w 3747182"/>
                <a:gd name="connsiteY1702" fmla="*/ 722663 h 2326686"/>
                <a:gd name="connsiteX1703" fmla="*/ 2784845 w 3747182"/>
                <a:gd name="connsiteY1703" fmla="*/ 724744 h 2326686"/>
                <a:gd name="connsiteX1704" fmla="*/ 2782741 w 3747182"/>
                <a:gd name="connsiteY1704" fmla="*/ 731527 h 2326686"/>
                <a:gd name="connsiteX1705" fmla="*/ 2780871 w 3747182"/>
                <a:gd name="connsiteY1705" fmla="*/ 739139 h 2326686"/>
                <a:gd name="connsiteX1706" fmla="*/ 2779298 w 3747182"/>
                <a:gd name="connsiteY1706" fmla="*/ 747651 h 2326686"/>
                <a:gd name="connsiteX1707" fmla="*/ 2778477 w 3747182"/>
                <a:gd name="connsiteY1707" fmla="*/ 756030 h 2326686"/>
                <a:gd name="connsiteX1708" fmla="*/ 2790666 w 3747182"/>
                <a:gd name="connsiteY1708" fmla="*/ 763236 h 2326686"/>
                <a:gd name="connsiteX1709" fmla="*/ 2795532 w 3747182"/>
                <a:gd name="connsiteY1709" fmla="*/ 767648 h 2326686"/>
                <a:gd name="connsiteX1710" fmla="*/ 2926402 w 3747182"/>
                <a:gd name="connsiteY1710" fmla="*/ 674174 h 2326686"/>
                <a:gd name="connsiteX1711" fmla="*/ 2925918 w 3747182"/>
                <a:gd name="connsiteY1711" fmla="*/ 670348 h 2326686"/>
                <a:gd name="connsiteX1712" fmla="*/ 2925283 w 3747182"/>
                <a:gd name="connsiteY1712" fmla="*/ 668353 h 2326686"/>
                <a:gd name="connsiteX1713" fmla="*/ 2924501 w 3747182"/>
                <a:gd name="connsiteY1713" fmla="*/ 667469 h 2326686"/>
                <a:gd name="connsiteX1714" fmla="*/ 2921067 w 3747182"/>
                <a:gd name="connsiteY1714" fmla="*/ 669307 h 2326686"/>
                <a:gd name="connsiteX1715" fmla="*/ 2919221 w 3747182"/>
                <a:gd name="connsiteY1715" fmla="*/ 672171 h 2326686"/>
                <a:gd name="connsiteX1716" fmla="*/ 2924220 w 3747182"/>
                <a:gd name="connsiteY1716" fmla="*/ 677459 h 2326686"/>
                <a:gd name="connsiteX1717" fmla="*/ 2926402 w 3747182"/>
                <a:gd name="connsiteY1717" fmla="*/ 674174 h 2326686"/>
                <a:gd name="connsiteX1718" fmla="*/ 3495228 w 3747182"/>
                <a:gd name="connsiteY1718" fmla="*/ 1086484 h 2326686"/>
                <a:gd name="connsiteX1719" fmla="*/ 3496738 w 3747182"/>
                <a:gd name="connsiteY1719" fmla="*/ 1086187 h 2326686"/>
                <a:gd name="connsiteX1720" fmla="*/ 3503123 w 3747182"/>
                <a:gd name="connsiteY1720" fmla="*/ 1082588 h 2326686"/>
                <a:gd name="connsiteX1721" fmla="*/ 3514005 w 3747182"/>
                <a:gd name="connsiteY1721" fmla="*/ 1081337 h 2326686"/>
                <a:gd name="connsiteX1722" fmla="*/ 3519129 w 3747182"/>
                <a:gd name="connsiteY1722" fmla="*/ 1076181 h 2326686"/>
                <a:gd name="connsiteX1723" fmla="*/ 3521734 w 3747182"/>
                <a:gd name="connsiteY1723" fmla="*/ 1075015 h 2326686"/>
                <a:gd name="connsiteX1724" fmla="*/ 3527571 w 3747182"/>
                <a:gd name="connsiteY1724" fmla="*/ 1076455 h 2326686"/>
                <a:gd name="connsiteX1725" fmla="*/ 3532570 w 3747182"/>
                <a:gd name="connsiteY1725" fmla="*/ 1079701 h 2326686"/>
                <a:gd name="connsiteX1726" fmla="*/ 3534565 w 3747182"/>
                <a:gd name="connsiteY1726" fmla="*/ 1079999 h 2326686"/>
                <a:gd name="connsiteX1727" fmla="*/ 3540252 w 3747182"/>
                <a:gd name="connsiteY1727" fmla="*/ 1078598 h 2326686"/>
                <a:gd name="connsiteX1728" fmla="*/ 3554061 w 3747182"/>
                <a:gd name="connsiteY1728" fmla="*/ 1073552 h 2326686"/>
                <a:gd name="connsiteX1729" fmla="*/ 3564286 w 3747182"/>
                <a:gd name="connsiteY1729" fmla="*/ 1071722 h 2326686"/>
                <a:gd name="connsiteX1730" fmla="*/ 3569574 w 3747182"/>
                <a:gd name="connsiteY1730" fmla="*/ 1069985 h 2326686"/>
                <a:gd name="connsiteX1731" fmla="*/ 3576123 w 3747182"/>
                <a:gd name="connsiteY1731" fmla="*/ 1063257 h 2326686"/>
                <a:gd name="connsiteX1732" fmla="*/ 3576671 w 3747182"/>
                <a:gd name="connsiteY1732" fmla="*/ 1059697 h 2326686"/>
                <a:gd name="connsiteX1733" fmla="*/ 3575927 w 3747182"/>
                <a:gd name="connsiteY1733" fmla="*/ 1056701 h 2326686"/>
                <a:gd name="connsiteX1734" fmla="*/ 3574785 w 3747182"/>
                <a:gd name="connsiteY1734" fmla="*/ 1055425 h 2326686"/>
                <a:gd name="connsiteX1735" fmla="*/ 3569676 w 3747182"/>
                <a:gd name="connsiteY1735" fmla="*/ 1051435 h 2326686"/>
                <a:gd name="connsiteX1736" fmla="*/ 3566210 w 3747182"/>
                <a:gd name="connsiteY1736" fmla="*/ 1047962 h 2326686"/>
                <a:gd name="connsiteX1737" fmla="*/ 3564419 w 3747182"/>
                <a:gd name="connsiteY1737" fmla="*/ 1044723 h 2326686"/>
                <a:gd name="connsiteX1738" fmla="*/ 3562721 w 3747182"/>
                <a:gd name="connsiteY1738" fmla="*/ 1042806 h 2326686"/>
                <a:gd name="connsiteX1739" fmla="*/ 3560945 w 3747182"/>
                <a:gd name="connsiteY1739" fmla="*/ 1041687 h 2326686"/>
                <a:gd name="connsiteX1740" fmla="*/ 3557894 w 3747182"/>
                <a:gd name="connsiteY1740" fmla="*/ 1038401 h 2326686"/>
                <a:gd name="connsiteX1741" fmla="*/ 3556017 w 3747182"/>
                <a:gd name="connsiteY1741" fmla="*/ 1037572 h 2326686"/>
                <a:gd name="connsiteX1742" fmla="*/ 3546409 w 3747182"/>
                <a:gd name="connsiteY1742" fmla="*/ 1035084 h 2326686"/>
                <a:gd name="connsiteX1743" fmla="*/ 3543828 w 3747182"/>
                <a:gd name="connsiteY1743" fmla="*/ 1033958 h 2326686"/>
                <a:gd name="connsiteX1744" fmla="*/ 3541246 w 3747182"/>
                <a:gd name="connsiteY1744" fmla="*/ 1033746 h 2326686"/>
                <a:gd name="connsiteX1745" fmla="*/ 3538070 w 3747182"/>
                <a:gd name="connsiteY1745" fmla="*/ 1035444 h 2326686"/>
                <a:gd name="connsiteX1746" fmla="*/ 3534870 w 3747182"/>
                <a:gd name="connsiteY1746" fmla="*/ 1035796 h 2326686"/>
                <a:gd name="connsiteX1747" fmla="*/ 3531709 w 3747182"/>
                <a:gd name="connsiteY1747" fmla="*/ 1034701 h 2326686"/>
                <a:gd name="connsiteX1748" fmla="*/ 3528533 w 3747182"/>
                <a:gd name="connsiteY1748" fmla="*/ 1035014 h 2326686"/>
                <a:gd name="connsiteX1749" fmla="*/ 3525153 w 3747182"/>
                <a:gd name="connsiteY1749" fmla="*/ 1036884 h 2326686"/>
                <a:gd name="connsiteX1750" fmla="*/ 3521742 w 3747182"/>
                <a:gd name="connsiteY1750" fmla="*/ 1037799 h 2326686"/>
                <a:gd name="connsiteX1751" fmla="*/ 3519254 w 3747182"/>
                <a:gd name="connsiteY1751" fmla="*/ 1038793 h 2326686"/>
                <a:gd name="connsiteX1752" fmla="*/ 3515507 w 3747182"/>
                <a:gd name="connsiteY1752" fmla="*/ 1042744 h 2326686"/>
                <a:gd name="connsiteX1753" fmla="*/ 3511806 w 3747182"/>
                <a:gd name="connsiteY1753" fmla="*/ 1044027 h 2326686"/>
                <a:gd name="connsiteX1754" fmla="*/ 3504945 w 3747182"/>
                <a:gd name="connsiteY1754" fmla="*/ 1052492 h 2326686"/>
                <a:gd name="connsiteX1755" fmla="*/ 3497388 w 3747182"/>
                <a:gd name="connsiteY1755" fmla="*/ 1058875 h 2326686"/>
                <a:gd name="connsiteX1756" fmla="*/ 3496026 w 3747182"/>
                <a:gd name="connsiteY1756" fmla="*/ 1062498 h 2326686"/>
                <a:gd name="connsiteX1757" fmla="*/ 3492842 w 3747182"/>
                <a:gd name="connsiteY1757" fmla="*/ 1067395 h 2326686"/>
                <a:gd name="connsiteX1758" fmla="*/ 3491622 w 3747182"/>
                <a:gd name="connsiteY1758" fmla="*/ 1071338 h 2326686"/>
                <a:gd name="connsiteX1759" fmla="*/ 3492060 w 3747182"/>
                <a:gd name="connsiteY1759" fmla="*/ 1074491 h 2326686"/>
                <a:gd name="connsiteX1760" fmla="*/ 3495228 w 3747182"/>
                <a:gd name="connsiteY1760" fmla="*/ 1086484 h 2326686"/>
                <a:gd name="connsiteX1761" fmla="*/ 3107319 w 3747182"/>
                <a:gd name="connsiteY1761" fmla="*/ 1190833 h 2326686"/>
                <a:gd name="connsiteX1762" fmla="*/ 3107562 w 3747182"/>
                <a:gd name="connsiteY1762" fmla="*/ 1196185 h 2326686"/>
                <a:gd name="connsiteX1763" fmla="*/ 3108571 w 3747182"/>
                <a:gd name="connsiteY1763" fmla="*/ 1197945 h 2326686"/>
                <a:gd name="connsiteX1764" fmla="*/ 3112553 w 3747182"/>
                <a:gd name="connsiteY1764" fmla="*/ 1200229 h 2326686"/>
                <a:gd name="connsiteX1765" fmla="*/ 3114681 w 3747182"/>
                <a:gd name="connsiteY1765" fmla="*/ 1203226 h 2326686"/>
                <a:gd name="connsiteX1766" fmla="*/ 3114571 w 3747182"/>
                <a:gd name="connsiteY1766" fmla="*/ 1205033 h 2326686"/>
                <a:gd name="connsiteX1767" fmla="*/ 3113828 w 3747182"/>
                <a:gd name="connsiteY1767" fmla="*/ 1209085 h 2326686"/>
                <a:gd name="connsiteX1768" fmla="*/ 3114806 w 3747182"/>
                <a:gd name="connsiteY1768" fmla="*/ 1209007 h 2326686"/>
                <a:gd name="connsiteX1769" fmla="*/ 3115674 w 3747182"/>
                <a:gd name="connsiteY1769" fmla="*/ 1207388 h 2326686"/>
                <a:gd name="connsiteX1770" fmla="*/ 3115902 w 3747182"/>
                <a:gd name="connsiteY1770" fmla="*/ 1204822 h 2326686"/>
                <a:gd name="connsiteX1771" fmla="*/ 3115408 w 3747182"/>
                <a:gd name="connsiteY1771" fmla="*/ 1201982 h 2326686"/>
                <a:gd name="connsiteX1772" fmla="*/ 3113202 w 3747182"/>
                <a:gd name="connsiteY1772" fmla="*/ 1196435 h 2326686"/>
                <a:gd name="connsiteX1773" fmla="*/ 3112835 w 3747182"/>
                <a:gd name="connsiteY1773" fmla="*/ 1191013 h 2326686"/>
                <a:gd name="connsiteX1774" fmla="*/ 3112725 w 3747182"/>
                <a:gd name="connsiteY1774" fmla="*/ 1184927 h 2326686"/>
                <a:gd name="connsiteX1775" fmla="*/ 3112248 w 3747182"/>
                <a:gd name="connsiteY1775" fmla="*/ 1180170 h 2326686"/>
                <a:gd name="connsiteX1776" fmla="*/ 3112756 w 3747182"/>
                <a:gd name="connsiteY1776" fmla="*/ 1177400 h 2326686"/>
                <a:gd name="connsiteX1777" fmla="*/ 3116402 w 3747182"/>
                <a:gd name="connsiteY1777" fmla="*/ 1175977 h 2326686"/>
                <a:gd name="connsiteX1778" fmla="*/ 3117912 w 3747182"/>
                <a:gd name="connsiteY1778" fmla="*/ 1171948 h 2326686"/>
                <a:gd name="connsiteX1779" fmla="*/ 3118092 w 3747182"/>
                <a:gd name="connsiteY1779" fmla="*/ 1166205 h 2326686"/>
                <a:gd name="connsiteX1780" fmla="*/ 3115972 w 3747182"/>
                <a:gd name="connsiteY1780" fmla="*/ 1163584 h 2326686"/>
                <a:gd name="connsiteX1781" fmla="*/ 3115628 w 3747182"/>
                <a:gd name="connsiteY1781" fmla="*/ 1163240 h 2326686"/>
                <a:gd name="connsiteX1782" fmla="*/ 3113523 w 3747182"/>
                <a:gd name="connsiteY1782" fmla="*/ 1166002 h 2326686"/>
                <a:gd name="connsiteX1783" fmla="*/ 3111630 w 3747182"/>
                <a:gd name="connsiteY1783" fmla="*/ 1169444 h 2326686"/>
                <a:gd name="connsiteX1784" fmla="*/ 3106960 w 3747182"/>
                <a:gd name="connsiteY1784" fmla="*/ 1173896 h 2326686"/>
                <a:gd name="connsiteX1785" fmla="*/ 3106349 w 3747182"/>
                <a:gd name="connsiteY1785" fmla="*/ 1177901 h 2326686"/>
                <a:gd name="connsiteX1786" fmla="*/ 3108141 w 3747182"/>
                <a:gd name="connsiteY1786" fmla="*/ 1182392 h 2326686"/>
                <a:gd name="connsiteX1787" fmla="*/ 3107319 w 3747182"/>
                <a:gd name="connsiteY1787" fmla="*/ 1190833 h 2326686"/>
                <a:gd name="connsiteX1788" fmla="*/ 3258100 w 3747182"/>
                <a:gd name="connsiteY1788" fmla="*/ 1154595 h 2326686"/>
                <a:gd name="connsiteX1789" fmla="*/ 3261433 w 3747182"/>
                <a:gd name="connsiteY1789" fmla="*/ 1158554 h 2326686"/>
                <a:gd name="connsiteX1790" fmla="*/ 3265900 w 3747182"/>
                <a:gd name="connsiteY1790" fmla="*/ 1161652 h 2326686"/>
                <a:gd name="connsiteX1791" fmla="*/ 3278371 w 3747182"/>
                <a:gd name="connsiteY1791" fmla="*/ 1167512 h 2326686"/>
                <a:gd name="connsiteX1792" fmla="*/ 3284629 w 3747182"/>
                <a:gd name="connsiteY1792" fmla="*/ 1166941 h 2326686"/>
                <a:gd name="connsiteX1793" fmla="*/ 3285615 w 3747182"/>
                <a:gd name="connsiteY1793" fmla="*/ 1165642 h 2326686"/>
                <a:gd name="connsiteX1794" fmla="*/ 3286007 w 3747182"/>
                <a:gd name="connsiteY1794" fmla="*/ 1163905 h 2326686"/>
                <a:gd name="connsiteX1795" fmla="*/ 3286797 w 3747182"/>
                <a:gd name="connsiteY1795" fmla="*/ 1157208 h 2326686"/>
                <a:gd name="connsiteX1796" fmla="*/ 3287524 w 3747182"/>
                <a:gd name="connsiteY1796" fmla="*/ 1155002 h 2326686"/>
                <a:gd name="connsiteX1797" fmla="*/ 3289402 w 3747182"/>
                <a:gd name="connsiteY1797" fmla="*/ 1154392 h 2326686"/>
                <a:gd name="connsiteX1798" fmla="*/ 3289746 w 3747182"/>
                <a:gd name="connsiteY1798" fmla="*/ 1151028 h 2326686"/>
                <a:gd name="connsiteX1799" fmla="*/ 3289465 w 3747182"/>
                <a:gd name="connsiteY1799" fmla="*/ 1149510 h 2326686"/>
                <a:gd name="connsiteX1800" fmla="*/ 3288455 w 3747182"/>
                <a:gd name="connsiteY1800" fmla="*/ 1147820 h 2326686"/>
                <a:gd name="connsiteX1801" fmla="*/ 3266127 w 3747182"/>
                <a:gd name="connsiteY1801" fmla="*/ 1139308 h 2326686"/>
                <a:gd name="connsiteX1802" fmla="*/ 3262575 w 3747182"/>
                <a:gd name="connsiteY1802" fmla="*/ 1139778 h 2326686"/>
                <a:gd name="connsiteX1803" fmla="*/ 3259571 w 3747182"/>
                <a:gd name="connsiteY1803" fmla="*/ 1141921 h 2326686"/>
                <a:gd name="connsiteX1804" fmla="*/ 3255292 w 3747182"/>
                <a:gd name="connsiteY1804" fmla="*/ 1146647 h 2326686"/>
                <a:gd name="connsiteX1805" fmla="*/ 3254173 w 3747182"/>
                <a:gd name="connsiteY1805" fmla="*/ 1148438 h 2326686"/>
                <a:gd name="connsiteX1806" fmla="*/ 3253626 w 3747182"/>
                <a:gd name="connsiteY1806" fmla="*/ 1150746 h 2326686"/>
                <a:gd name="connsiteX1807" fmla="*/ 3254337 w 3747182"/>
                <a:gd name="connsiteY1807" fmla="*/ 1151841 h 2326686"/>
                <a:gd name="connsiteX1808" fmla="*/ 3258100 w 3747182"/>
                <a:gd name="connsiteY1808" fmla="*/ 1154595 h 2326686"/>
                <a:gd name="connsiteX1809" fmla="*/ 2032082 w 3747182"/>
                <a:gd name="connsiteY1809" fmla="*/ 634446 h 2326686"/>
                <a:gd name="connsiteX1810" fmla="*/ 2035219 w 3747182"/>
                <a:gd name="connsiteY1810" fmla="*/ 635518 h 2326686"/>
                <a:gd name="connsiteX1811" fmla="*/ 2037363 w 3747182"/>
                <a:gd name="connsiteY1811" fmla="*/ 640611 h 2326686"/>
                <a:gd name="connsiteX1812" fmla="*/ 2040375 w 3747182"/>
                <a:gd name="connsiteY1812" fmla="*/ 643780 h 2326686"/>
                <a:gd name="connsiteX1813" fmla="*/ 2041322 w 3747182"/>
                <a:gd name="connsiteY1813" fmla="*/ 643561 h 2326686"/>
                <a:gd name="connsiteX1814" fmla="*/ 2041572 w 3747182"/>
                <a:gd name="connsiteY1814" fmla="*/ 640689 h 2326686"/>
                <a:gd name="connsiteX1815" fmla="*/ 2042182 w 3747182"/>
                <a:gd name="connsiteY1815" fmla="*/ 639156 h 2326686"/>
                <a:gd name="connsiteX1816" fmla="*/ 2043207 w 3747182"/>
                <a:gd name="connsiteY1816" fmla="*/ 638186 h 2326686"/>
                <a:gd name="connsiteX1817" fmla="*/ 2042589 w 3747182"/>
                <a:gd name="connsiteY1817" fmla="*/ 634094 h 2326686"/>
                <a:gd name="connsiteX1818" fmla="*/ 2039186 w 3747182"/>
                <a:gd name="connsiteY1818" fmla="*/ 627671 h 2326686"/>
                <a:gd name="connsiteX1819" fmla="*/ 2037347 w 3747182"/>
                <a:gd name="connsiteY1819" fmla="*/ 625496 h 2326686"/>
                <a:gd name="connsiteX1820" fmla="*/ 2034883 w 3747182"/>
                <a:gd name="connsiteY1820" fmla="*/ 627914 h 2326686"/>
                <a:gd name="connsiteX1821" fmla="*/ 2028945 w 3747182"/>
                <a:gd name="connsiteY1821" fmla="*/ 626537 h 2326686"/>
                <a:gd name="connsiteX1822" fmla="*/ 2028014 w 3747182"/>
                <a:gd name="connsiteY1822" fmla="*/ 627170 h 2326686"/>
                <a:gd name="connsiteX1823" fmla="*/ 2028757 w 3747182"/>
                <a:gd name="connsiteY1823" fmla="*/ 629369 h 2326686"/>
                <a:gd name="connsiteX1824" fmla="*/ 2032082 w 3747182"/>
                <a:gd name="connsiteY1824" fmla="*/ 634446 h 2326686"/>
                <a:gd name="connsiteX1825" fmla="*/ 2543547 w 3747182"/>
                <a:gd name="connsiteY1825" fmla="*/ 840719 h 2326686"/>
                <a:gd name="connsiteX1826" fmla="*/ 2547607 w 3747182"/>
                <a:gd name="connsiteY1826" fmla="*/ 845405 h 2326686"/>
                <a:gd name="connsiteX1827" fmla="*/ 2549399 w 3747182"/>
                <a:gd name="connsiteY1827" fmla="*/ 850357 h 2326686"/>
                <a:gd name="connsiteX1828" fmla="*/ 2556792 w 3747182"/>
                <a:gd name="connsiteY1828" fmla="*/ 860739 h 2326686"/>
                <a:gd name="connsiteX1829" fmla="*/ 2558333 w 3747182"/>
                <a:gd name="connsiteY1829" fmla="*/ 864228 h 2326686"/>
                <a:gd name="connsiteX1830" fmla="*/ 2559992 w 3747182"/>
                <a:gd name="connsiteY1830" fmla="*/ 861960 h 2326686"/>
                <a:gd name="connsiteX1831" fmla="*/ 2561353 w 3747182"/>
                <a:gd name="connsiteY1831" fmla="*/ 856295 h 2326686"/>
                <a:gd name="connsiteX1832" fmla="*/ 2556471 w 3747182"/>
                <a:gd name="connsiteY1832" fmla="*/ 847885 h 2326686"/>
                <a:gd name="connsiteX1833" fmla="*/ 2547506 w 3747182"/>
                <a:gd name="connsiteY1833" fmla="*/ 837464 h 2326686"/>
                <a:gd name="connsiteX1834" fmla="*/ 2542201 w 3747182"/>
                <a:gd name="connsiteY1834" fmla="*/ 834765 h 2326686"/>
                <a:gd name="connsiteX1835" fmla="*/ 2542545 w 3747182"/>
                <a:gd name="connsiteY1835" fmla="*/ 838935 h 2326686"/>
                <a:gd name="connsiteX1836" fmla="*/ 2543547 w 3747182"/>
                <a:gd name="connsiteY1836" fmla="*/ 840719 h 2326686"/>
                <a:gd name="connsiteX1837" fmla="*/ 2302757 w 3747182"/>
                <a:gd name="connsiteY1837" fmla="*/ 867154 h 2326686"/>
                <a:gd name="connsiteX1838" fmla="*/ 2304103 w 3747182"/>
                <a:gd name="connsiteY1838" fmla="*/ 866982 h 2326686"/>
                <a:gd name="connsiteX1839" fmla="*/ 2306520 w 3747182"/>
                <a:gd name="connsiteY1839" fmla="*/ 863986 h 2326686"/>
                <a:gd name="connsiteX1840" fmla="*/ 2306168 w 3747182"/>
                <a:gd name="connsiteY1840" fmla="*/ 863008 h 2326686"/>
                <a:gd name="connsiteX1841" fmla="*/ 2304212 w 3747182"/>
                <a:gd name="connsiteY1841" fmla="*/ 860364 h 2326686"/>
                <a:gd name="connsiteX1842" fmla="*/ 2301623 w 3747182"/>
                <a:gd name="connsiteY1842" fmla="*/ 859636 h 2326686"/>
                <a:gd name="connsiteX1843" fmla="*/ 2299573 w 3747182"/>
                <a:gd name="connsiteY1843" fmla="*/ 860802 h 2326686"/>
                <a:gd name="connsiteX1844" fmla="*/ 2299558 w 3747182"/>
                <a:gd name="connsiteY1844" fmla="*/ 862233 h 2326686"/>
                <a:gd name="connsiteX1845" fmla="*/ 2300230 w 3747182"/>
                <a:gd name="connsiteY1845" fmla="*/ 865058 h 2326686"/>
                <a:gd name="connsiteX1846" fmla="*/ 2302757 w 3747182"/>
                <a:gd name="connsiteY1846" fmla="*/ 867154 h 2326686"/>
                <a:gd name="connsiteX1847" fmla="*/ 2636583 w 3747182"/>
                <a:gd name="connsiteY1847" fmla="*/ 900044 h 2326686"/>
                <a:gd name="connsiteX1848" fmla="*/ 2638774 w 3747182"/>
                <a:gd name="connsiteY1848" fmla="*/ 905458 h 2326686"/>
                <a:gd name="connsiteX1849" fmla="*/ 2641841 w 3747182"/>
                <a:gd name="connsiteY1849" fmla="*/ 905458 h 2326686"/>
                <a:gd name="connsiteX1850" fmla="*/ 2644078 w 3747182"/>
                <a:gd name="connsiteY1850" fmla="*/ 904981 h 2326686"/>
                <a:gd name="connsiteX1851" fmla="*/ 2652097 w 3747182"/>
                <a:gd name="connsiteY1851" fmla="*/ 899301 h 2326686"/>
                <a:gd name="connsiteX1852" fmla="*/ 2658035 w 3747182"/>
                <a:gd name="connsiteY1852" fmla="*/ 898018 h 2326686"/>
                <a:gd name="connsiteX1853" fmla="*/ 2660038 w 3747182"/>
                <a:gd name="connsiteY1853" fmla="*/ 898479 h 2326686"/>
                <a:gd name="connsiteX1854" fmla="*/ 2669449 w 3747182"/>
                <a:gd name="connsiteY1854" fmla="*/ 902853 h 2326686"/>
                <a:gd name="connsiteX1855" fmla="*/ 2678540 w 3747182"/>
                <a:gd name="connsiteY1855" fmla="*/ 908861 h 2326686"/>
                <a:gd name="connsiteX1856" fmla="*/ 2690166 w 3747182"/>
                <a:gd name="connsiteY1856" fmla="*/ 911091 h 2326686"/>
                <a:gd name="connsiteX1857" fmla="*/ 2694899 w 3747182"/>
                <a:gd name="connsiteY1857" fmla="*/ 913281 h 2326686"/>
                <a:gd name="connsiteX1858" fmla="*/ 2700282 w 3747182"/>
                <a:gd name="connsiteY1858" fmla="*/ 913250 h 2326686"/>
                <a:gd name="connsiteX1859" fmla="*/ 2705868 w 3747182"/>
                <a:gd name="connsiteY1859" fmla="*/ 913899 h 2326686"/>
                <a:gd name="connsiteX1860" fmla="*/ 2713589 w 3747182"/>
                <a:gd name="connsiteY1860" fmla="*/ 915730 h 2326686"/>
                <a:gd name="connsiteX1861" fmla="*/ 2719261 w 3747182"/>
                <a:gd name="connsiteY1861" fmla="*/ 914924 h 2326686"/>
                <a:gd name="connsiteX1862" fmla="*/ 2720137 w 3747182"/>
                <a:gd name="connsiteY1862" fmla="*/ 913774 h 2326686"/>
                <a:gd name="connsiteX1863" fmla="*/ 2719535 w 3747182"/>
                <a:gd name="connsiteY1863" fmla="*/ 897501 h 2326686"/>
                <a:gd name="connsiteX1864" fmla="*/ 2718369 w 3747182"/>
                <a:gd name="connsiteY1864" fmla="*/ 892713 h 2326686"/>
                <a:gd name="connsiteX1865" fmla="*/ 2716899 w 3747182"/>
                <a:gd name="connsiteY1865" fmla="*/ 889005 h 2326686"/>
                <a:gd name="connsiteX1866" fmla="*/ 2701424 w 3747182"/>
                <a:gd name="connsiteY1866" fmla="*/ 870698 h 2326686"/>
                <a:gd name="connsiteX1867" fmla="*/ 2696941 w 3747182"/>
                <a:gd name="connsiteY1867" fmla="*/ 866880 h 2326686"/>
                <a:gd name="connsiteX1868" fmla="*/ 2691449 w 3747182"/>
                <a:gd name="connsiteY1868" fmla="*/ 863376 h 2326686"/>
                <a:gd name="connsiteX1869" fmla="*/ 2685894 w 3747182"/>
                <a:gd name="connsiteY1869" fmla="*/ 861873 h 2326686"/>
                <a:gd name="connsiteX1870" fmla="*/ 2680410 w 3747182"/>
                <a:gd name="connsiteY1870" fmla="*/ 862718 h 2326686"/>
                <a:gd name="connsiteX1871" fmla="*/ 2672290 w 3747182"/>
                <a:gd name="connsiteY1871" fmla="*/ 865277 h 2326686"/>
                <a:gd name="connsiteX1872" fmla="*/ 2669606 w 3747182"/>
                <a:gd name="connsiteY1872" fmla="*/ 864909 h 2326686"/>
                <a:gd name="connsiteX1873" fmla="*/ 2667298 w 3747182"/>
                <a:gd name="connsiteY1873" fmla="*/ 865746 h 2326686"/>
                <a:gd name="connsiteX1874" fmla="*/ 2665076 w 3747182"/>
                <a:gd name="connsiteY1874" fmla="*/ 868453 h 2326686"/>
                <a:gd name="connsiteX1875" fmla="*/ 2662886 w 3747182"/>
                <a:gd name="connsiteY1875" fmla="*/ 872701 h 2326686"/>
                <a:gd name="connsiteX1876" fmla="*/ 2658802 w 3747182"/>
                <a:gd name="connsiteY1876" fmla="*/ 884311 h 2326686"/>
                <a:gd name="connsiteX1877" fmla="*/ 2656517 w 3747182"/>
                <a:gd name="connsiteY1877" fmla="*/ 889334 h 2326686"/>
                <a:gd name="connsiteX1878" fmla="*/ 2651839 w 3747182"/>
                <a:gd name="connsiteY1878" fmla="*/ 895639 h 2326686"/>
                <a:gd name="connsiteX1879" fmla="*/ 2646887 w 3747182"/>
                <a:gd name="connsiteY1879" fmla="*/ 897603 h 2326686"/>
                <a:gd name="connsiteX1880" fmla="*/ 2641731 w 3747182"/>
                <a:gd name="connsiteY1880" fmla="*/ 898292 h 2326686"/>
                <a:gd name="connsiteX1881" fmla="*/ 2636583 w 3747182"/>
                <a:gd name="connsiteY1881" fmla="*/ 900044 h 2326686"/>
                <a:gd name="connsiteX1882" fmla="*/ 2204526 w 3747182"/>
                <a:gd name="connsiteY1882" fmla="*/ 929022 h 2326686"/>
                <a:gd name="connsiteX1883" fmla="*/ 2210089 w 3747182"/>
                <a:gd name="connsiteY1883" fmla="*/ 925634 h 2326686"/>
                <a:gd name="connsiteX1884" fmla="*/ 2209557 w 3747182"/>
                <a:gd name="connsiteY1884" fmla="*/ 924320 h 2326686"/>
                <a:gd name="connsiteX1885" fmla="*/ 2206083 w 3747182"/>
                <a:gd name="connsiteY1885" fmla="*/ 920581 h 2326686"/>
                <a:gd name="connsiteX1886" fmla="*/ 2203580 w 3747182"/>
                <a:gd name="connsiteY1886" fmla="*/ 919751 h 2326686"/>
                <a:gd name="connsiteX1887" fmla="*/ 2199136 w 3747182"/>
                <a:gd name="connsiteY1887" fmla="*/ 920674 h 2326686"/>
                <a:gd name="connsiteX1888" fmla="*/ 2196468 w 3747182"/>
                <a:gd name="connsiteY1888" fmla="*/ 923029 h 2326686"/>
                <a:gd name="connsiteX1889" fmla="*/ 2199801 w 3747182"/>
                <a:gd name="connsiteY1889" fmla="*/ 928983 h 2326686"/>
                <a:gd name="connsiteX1890" fmla="*/ 2204526 w 3747182"/>
                <a:gd name="connsiteY1890" fmla="*/ 929022 h 2326686"/>
                <a:gd name="connsiteX1891" fmla="*/ 2652473 w 3747182"/>
                <a:gd name="connsiteY1891" fmla="*/ 861326 h 2326686"/>
                <a:gd name="connsiteX1892" fmla="*/ 2654616 w 3747182"/>
                <a:gd name="connsiteY1892" fmla="*/ 861568 h 2326686"/>
                <a:gd name="connsiteX1893" fmla="*/ 2665663 w 3747182"/>
                <a:gd name="connsiteY1893" fmla="*/ 855153 h 2326686"/>
                <a:gd name="connsiteX1894" fmla="*/ 2666469 w 3747182"/>
                <a:gd name="connsiteY1894" fmla="*/ 851085 h 2326686"/>
                <a:gd name="connsiteX1895" fmla="*/ 2667579 w 3747182"/>
                <a:gd name="connsiteY1895" fmla="*/ 841673 h 2326686"/>
                <a:gd name="connsiteX1896" fmla="*/ 2667188 w 3747182"/>
                <a:gd name="connsiteY1896" fmla="*/ 838333 h 2326686"/>
                <a:gd name="connsiteX1897" fmla="*/ 2666289 w 3747182"/>
                <a:gd name="connsiteY1897" fmla="*/ 835642 h 2326686"/>
                <a:gd name="connsiteX1898" fmla="*/ 2664215 w 3747182"/>
                <a:gd name="connsiteY1898" fmla="*/ 833866 h 2326686"/>
                <a:gd name="connsiteX1899" fmla="*/ 2662127 w 3747182"/>
                <a:gd name="connsiteY1899" fmla="*/ 833130 h 2326686"/>
                <a:gd name="connsiteX1900" fmla="*/ 2652426 w 3747182"/>
                <a:gd name="connsiteY1900" fmla="*/ 833717 h 2326686"/>
                <a:gd name="connsiteX1901" fmla="*/ 2650071 w 3747182"/>
                <a:gd name="connsiteY1901" fmla="*/ 834468 h 2326686"/>
                <a:gd name="connsiteX1902" fmla="*/ 2647732 w 3747182"/>
                <a:gd name="connsiteY1902" fmla="*/ 836127 h 2326686"/>
                <a:gd name="connsiteX1903" fmla="*/ 2645705 w 3747182"/>
                <a:gd name="connsiteY1903" fmla="*/ 840359 h 2326686"/>
                <a:gd name="connsiteX1904" fmla="*/ 2647497 w 3747182"/>
                <a:gd name="connsiteY1904" fmla="*/ 854746 h 2326686"/>
                <a:gd name="connsiteX1905" fmla="*/ 2652473 w 3747182"/>
                <a:gd name="connsiteY1905" fmla="*/ 861326 h 2326686"/>
                <a:gd name="connsiteX1906" fmla="*/ 1380508 w 3747182"/>
                <a:gd name="connsiteY1906" fmla="*/ 849051 h 2326686"/>
                <a:gd name="connsiteX1907" fmla="*/ 1383465 w 3747182"/>
                <a:gd name="connsiteY1907" fmla="*/ 850600 h 2326686"/>
                <a:gd name="connsiteX1908" fmla="*/ 1385601 w 3747182"/>
                <a:gd name="connsiteY1908" fmla="*/ 847846 h 2326686"/>
                <a:gd name="connsiteX1909" fmla="*/ 1385131 w 3747182"/>
                <a:gd name="connsiteY1909" fmla="*/ 846219 h 2326686"/>
                <a:gd name="connsiteX1910" fmla="*/ 1383418 w 3747182"/>
                <a:gd name="connsiteY1910" fmla="*/ 843230 h 2326686"/>
                <a:gd name="connsiteX1911" fmla="*/ 1381548 w 3747182"/>
                <a:gd name="connsiteY1911" fmla="*/ 842198 h 2326686"/>
                <a:gd name="connsiteX1912" fmla="*/ 1378403 w 3747182"/>
                <a:gd name="connsiteY1912" fmla="*/ 843175 h 2326686"/>
                <a:gd name="connsiteX1913" fmla="*/ 1377245 w 3747182"/>
                <a:gd name="connsiteY1913" fmla="*/ 844638 h 2326686"/>
                <a:gd name="connsiteX1914" fmla="*/ 1378387 w 3747182"/>
                <a:gd name="connsiteY1914" fmla="*/ 847197 h 2326686"/>
                <a:gd name="connsiteX1915" fmla="*/ 1380508 w 3747182"/>
                <a:gd name="connsiteY1915" fmla="*/ 849051 h 2326686"/>
                <a:gd name="connsiteX1916" fmla="*/ 2595542 w 3747182"/>
                <a:gd name="connsiteY1916" fmla="*/ 1034325 h 2326686"/>
                <a:gd name="connsiteX1917" fmla="*/ 2583798 w 3747182"/>
                <a:gd name="connsiteY1917" fmla="*/ 1034881 h 2326686"/>
                <a:gd name="connsiteX1918" fmla="*/ 2581303 w 3747182"/>
                <a:gd name="connsiteY1918" fmla="*/ 1036461 h 2326686"/>
                <a:gd name="connsiteX1919" fmla="*/ 2580458 w 3747182"/>
                <a:gd name="connsiteY1919" fmla="*/ 1036532 h 2326686"/>
                <a:gd name="connsiteX1920" fmla="*/ 2579410 w 3747182"/>
                <a:gd name="connsiteY1920" fmla="*/ 1037463 h 2326686"/>
                <a:gd name="connsiteX1921" fmla="*/ 2579019 w 3747182"/>
                <a:gd name="connsiteY1921" fmla="*/ 1038347 h 2326686"/>
                <a:gd name="connsiteX1922" fmla="*/ 2579339 w 3747182"/>
                <a:gd name="connsiteY1922" fmla="*/ 1040263 h 2326686"/>
                <a:gd name="connsiteX1923" fmla="*/ 2583439 w 3747182"/>
                <a:gd name="connsiteY1923" fmla="*/ 1043463 h 2326686"/>
                <a:gd name="connsiteX1924" fmla="*/ 2585167 w 3747182"/>
                <a:gd name="connsiteY1924" fmla="*/ 1043142 h 2326686"/>
                <a:gd name="connsiteX1925" fmla="*/ 2586466 w 3747182"/>
                <a:gd name="connsiteY1925" fmla="*/ 1041985 h 2326686"/>
                <a:gd name="connsiteX1926" fmla="*/ 2587656 w 3747182"/>
                <a:gd name="connsiteY1926" fmla="*/ 1041562 h 2326686"/>
                <a:gd name="connsiteX1927" fmla="*/ 2588845 w 3747182"/>
                <a:gd name="connsiteY1927" fmla="*/ 1042172 h 2326686"/>
                <a:gd name="connsiteX1928" fmla="*/ 2591059 w 3747182"/>
                <a:gd name="connsiteY1928" fmla="*/ 1044981 h 2326686"/>
                <a:gd name="connsiteX1929" fmla="*/ 2593226 w 3747182"/>
                <a:gd name="connsiteY1929" fmla="*/ 1045716 h 2326686"/>
                <a:gd name="connsiteX1930" fmla="*/ 2598671 w 3747182"/>
                <a:gd name="connsiteY1930" fmla="*/ 1039888 h 2326686"/>
                <a:gd name="connsiteX1931" fmla="*/ 2598100 w 3747182"/>
                <a:gd name="connsiteY1931" fmla="*/ 1037455 h 2326686"/>
                <a:gd name="connsiteX1932" fmla="*/ 2596433 w 3747182"/>
                <a:gd name="connsiteY1932" fmla="*/ 1034662 h 2326686"/>
                <a:gd name="connsiteX1933" fmla="*/ 2595542 w 3747182"/>
                <a:gd name="connsiteY1933" fmla="*/ 1034325 h 2326686"/>
                <a:gd name="connsiteX1934" fmla="*/ 1530279 w 3747182"/>
                <a:gd name="connsiteY1934" fmla="*/ 573126 h 2326686"/>
                <a:gd name="connsiteX1935" fmla="*/ 1534997 w 3747182"/>
                <a:gd name="connsiteY1935" fmla="*/ 572649 h 2326686"/>
                <a:gd name="connsiteX1936" fmla="*/ 1538330 w 3747182"/>
                <a:gd name="connsiteY1936" fmla="*/ 566132 h 2326686"/>
                <a:gd name="connsiteX1937" fmla="*/ 1538635 w 3747182"/>
                <a:gd name="connsiteY1937" fmla="*/ 563566 h 2326686"/>
                <a:gd name="connsiteX1938" fmla="*/ 1537234 w 3747182"/>
                <a:gd name="connsiteY1938" fmla="*/ 560499 h 2326686"/>
                <a:gd name="connsiteX1939" fmla="*/ 1529888 w 3747182"/>
                <a:gd name="connsiteY1939" fmla="*/ 561454 h 2326686"/>
                <a:gd name="connsiteX1940" fmla="*/ 1528104 w 3747182"/>
                <a:gd name="connsiteY1940" fmla="*/ 564395 h 2326686"/>
                <a:gd name="connsiteX1941" fmla="*/ 1526821 w 3747182"/>
                <a:gd name="connsiteY1941" fmla="*/ 568886 h 2326686"/>
                <a:gd name="connsiteX1942" fmla="*/ 1527643 w 3747182"/>
                <a:gd name="connsiteY1942" fmla="*/ 570560 h 2326686"/>
                <a:gd name="connsiteX1943" fmla="*/ 1530279 w 3747182"/>
                <a:gd name="connsiteY1943" fmla="*/ 573126 h 2326686"/>
                <a:gd name="connsiteX1944" fmla="*/ 3224874 w 3747182"/>
                <a:gd name="connsiteY1944" fmla="*/ 1872309 h 2326686"/>
                <a:gd name="connsiteX1945" fmla="*/ 3223223 w 3747182"/>
                <a:gd name="connsiteY1945" fmla="*/ 1870181 h 2326686"/>
                <a:gd name="connsiteX1946" fmla="*/ 3219797 w 3747182"/>
                <a:gd name="connsiteY1946" fmla="*/ 1864064 h 2326686"/>
                <a:gd name="connsiteX1947" fmla="*/ 3219398 w 3747182"/>
                <a:gd name="connsiteY1947" fmla="*/ 1861114 h 2326686"/>
                <a:gd name="connsiteX1948" fmla="*/ 3220407 w 3747182"/>
                <a:gd name="connsiteY1948" fmla="*/ 1858438 h 2326686"/>
                <a:gd name="connsiteX1949" fmla="*/ 3218999 w 3747182"/>
                <a:gd name="connsiteY1949" fmla="*/ 1857977 h 2326686"/>
                <a:gd name="connsiteX1950" fmla="*/ 3212842 w 3747182"/>
                <a:gd name="connsiteY1950" fmla="*/ 1856921 h 2326686"/>
                <a:gd name="connsiteX1951" fmla="*/ 3210628 w 3747182"/>
                <a:gd name="connsiteY1951" fmla="*/ 1858634 h 2326686"/>
                <a:gd name="connsiteX1952" fmla="*/ 3208883 w 3747182"/>
                <a:gd name="connsiteY1952" fmla="*/ 1859111 h 2326686"/>
                <a:gd name="connsiteX1953" fmla="*/ 3214172 w 3747182"/>
                <a:gd name="connsiteY1953" fmla="*/ 1863109 h 2326686"/>
                <a:gd name="connsiteX1954" fmla="*/ 3215807 w 3747182"/>
                <a:gd name="connsiteY1954" fmla="*/ 1865213 h 2326686"/>
                <a:gd name="connsiteX1955" fmla="*/ 3216159 w 3747182"/>
                <a:gd name="connsiteY1955" fmla="*/ 1867482 h 2326686"/>
                <a:gd name="connsiteX1956" fmla="*/ 3216972 w 3747182"/>
                <a:gd name="connsiteY1956" fmla="*/ 1869250 h 2326686"/>
                <a:gd name="connsiteX1957" fmla="*/ 3219398 w 3747182"/>
                <a:gd name="connsiteY1957" fmla="*/ 1872834 h 2326686"/>
                <a:gd name="connsiteX1958" fmla="*/ 3221487 w 3747182"/>
                <a:gd name="connsiteY1958" fmla="*/ 1875580 h 2326686"/>
                <a:gd name="connsiteX1959" fmla="*/ 3222730 w 3747182"/>
                <a:gd name="connsiteY1959" fmla="*/ 1876589 h 2326686"/>
                <a:gd name="connsiteX1960" fmla="*/ 3224530 w 3747182"/>
                <a:gd name="connsiteY1960" fmla="*/ 1877019 h 2326686"/>
                <a:gd name="connsiteX1961" fmla="*/ 3225789 w 3747182"/>
                <a:gd name="connsiteY1961" fmla="*/ 1879272 h 2326686"/>
                <a:gd name="connsiteX1962" fmla="*/ 3228512 w 3747182"/>
                <a:gd name="connsiteY1962" fmla="*/ 1882057 h 2326686"/>
                <a:gd name="connsiteX1963" fmla="*/ 3228630 w 3747182"/>
                <a:gd name="connsiteY1963" fmla="*/ 1876550 h 2326686"/>
                <a:gd name="connsiteX1964" fmla="*/ 3227033 w 3747182"/>
                <a:gd name="connsiteY1964" fmla="*/ 1873937 h 2326686"/>
                <a:gd name="connsiteX1965" fmla="*/ 3224874 w 3747182"/>
                <a:gd name="connsiteY1965" fmla="*/ 1872309 h 2326686"/>
                <a:gd name="connsiteX1966" fmla="*/ 2964330 w 3747182"/>
                <a:gd name="connsiteY1966" fmla="*/ 2071502 h 2326686"/>
                <a:gd name="connsiteX1967" fmla="*/ 2964284 w 3747182"/>
                <a:gd name="connsiteY1967" fmla="*/ 2074412 h 2326686"/>
                <a:gd name="connsiteX1968" fmla="*/ 2966560 w 3747182"/>
                <a:gd name="connsiteY1968" fmla="*/ 2075296 h 2326686"/>
                <a:gd name="connsiteX1969" fmla="*/ 2968665 w 3747182"/>
                <a:gd name="connsiteY1969" fmla="*/ 2073810 h 2326686"/>
                <a:gd name="connsiteX1970" fmla="*/ 2969095 w 3747182"/>
                <a:gd name="connsiteY1970" fmla="*/ 2072605 h 2326686"/>
                <a:gd name="connsiteX1971" fmla="*/ 2968492 w 3747182"/>
                <a:gd name="connsiteY1971" fmla="*/ 2068552 h 2326686"/>
                <a:gd name="connsiteX1972" fmla="*/ 2970276 w 3747182"/>
                <a:gd name="connsiteY1972" fmla="*/ 2065243 h 2326686"/>
                <a:gd name="connsiteX1973" fmla="*/ 2970636 w 3747182"/>
                <a:gd name="connsiteY1973" fmla="*/ 2063084 h 2326686"/>
                <a:gd name="connsiteX1974" fmla="*/ 2968993 w 3747182"/>
                <a:gd name="connsiteY1974" fmla="*/ 2062520 h 2326686"/>
                <a:gd name="connsiteX1975" fmla="*/ 2964330 w 3747182"/>
                <a:gd name="connsiteY1975" fmla="*/ 2071502 h 2326686"/>
                <a:gd name="connsiteX1976" fmla="*/ 2929985 w 3747182"/>
                <a:gd name="connsiteY1976" fmla="*/ 2123919 h 2326686"/>
                <a:gd name="connsiteX1977" fmla="*/ 2928561 w 3747182"/>
                <a:gd name="connsiteY1977" fmla="*/ 2126172 h 2326686"/>
                <a:gd name="connsiteX1978" fmla="*/ 2929000 w 3747182"/>
                <a:gd name="connsiteY1978" fmla="*/ 2126641 h 2326686"/>
                <a:gd name="connsiteX1979" fmla="*/ 2930095 w 3747182"/>
                <a:gd name="connsiteY1979" fmla="*/ 2126884 h 2326686"/>
                <a:gd name="connsiteX1980" fmla="*/ 2931136 w 3747182"/>
                <a:gd name="connsiteY1980" fmla="*/ 2125038 h 2326686"/>
                <a:gd name="connsiteX1981" fmla="*/ 2930651 w 3747182"/>
                <a:gd name="connsiteY1981" fmla="*/ 2123543 h 2326686"/>
                <a:gd name="connsiteX1982" fmla="*/ 2929985 w 3747182"/>
                <a:gd name="connsiteY1982" fmla="*/ 2123919 h 2326686"/>
                <a:gd name="connsiteX1983" fmla="*/ 2994826 w 3747182"/>
                <a:gd name="connsiteY1983" fmla="*/ 2024546 h 2326686"/>
                <a:gd name="connsiteX1984" fmla="*/ 2992260 w 3747182"/>
                <a:gd name="connsiteY1984" fmla="*/ 2027065 h 2326686"/>
                <a:gd name="connsiteX1985" fmla="*/ 2989803 w 3747182"/>
                <a:gd name="connsiteY1985" fmla="*/ 2034020 h 2326686"/>
                <a:gd name="connsiteX1986" fmla="*/ 2987769 w 3747182"/>
                <a:gd name="connsiteY1986" fmla="*/ 2036828 h 2326686"/>
                <a:gd name="connsiteX1987" fmla="*/ 2982363 w 3747182"/>
                <a:gd name="connsiteY1987" fmla="*/ 2037924 h 2326686"/>
                <a:gd name="connsiteX1988" fmla="*/ 2980008 w 3747182"/>
                <a:gd name="connsiteY1988" fmla="*/ 2040521 h 2326686"/>
                <a:gd name="connsiteX1989" fmla="*/ 2977630 w 3747182"/>
                <a:gd name="connsiteY1989" fmla="*/ 2040357 h 2326686"/>
                <a:gd name="connsiteX1990" fmla="*/ 2977122 w 3747182"/>
                <a:gd name="connsiteY1990" fmla="*/ 2041499 h 2326686"/>
                <a:gd name="connsiteX1991" fmla="*/ 2978170 w 3747182"/>
                <a:gd name="connsiteY1991" fmla="*/ 2043275 h 2326686"/>
                <a:gd name="connsiteX1992" fmla="*/ 2978170 w 3747182"/>
                <a:gd name="connsiteY1992" fmla="*/ 2047312 h 2326686"/>
                <a:gd name="connsiteX1993" fmla="*/ 2979179 w 3747182"/>
                <a:gd name="connsiteY1993" fmla="*/ 2048454 h 2326686"/>
                <a:gd name="connsiteX1994" fmla="*/ 2981558 w 3747182"/>
                <a:gd name="connsiteY1994" fmla="*/ 2049135 h 2326686"/>
                <a:gd name="connsiteX1995" fmla="*/ 2982700 w 3747182"/>
                <a:gd name="connsiteY1995" fmla="*/ 2047891 h 2326686"/>
                <a:gd name="connsiteX1996" fmla="*/ 2984178 w 3747182"/>
                <a:gd name="connsiteY1996" fmla="*/ 2045575 h 2326686"/>
                <a:gd name="connsiteX1997" fmla="*/ 2986181 w 3747182"/>
                <a:gd name="connsiteY1997" fmla="*/ 2044495 h 2326686"/>
                <a:gd name="connsiteX1998" fmla="*/ 2990242 w 3747182"/>
                <a:gd name="connsiteY1998" fmla="*/ 2043650 h 2326686"/>
                <a:gd name="connsiteX1999" fmla="*/ 2993066 w 3747182"/>
                <a:gd name="connsiteY1999" fmla="*/ 2040224 h 2326686"/>
                <a:gd name="connsiteX2000" fmla="*/ 2995781 w 3747182"/>
                <a:gd name="connsiteY2000" fmla="*/ 2035092 h 2326686"/>
                <a:gd name="connsiteX2001" fmla="*/ 2997009 w 3747182"/>
                <a:gd name="connsiteY2001" fmla="*/ 2031391 h 2326686"/>
                <a:gd name="connsiteX2002" fmla="*/ 2997502 w 3747182"/>
                <a:gd name="connsiteY2002" fmla="*/ 2027526 h 2326686"/>
                <a:gd name="connsiteX2003" fmla="*/ 2996931 w 3747182"/>
                <a:gd name="connsiteY2003" fmla="*/ 2024045 h 2326686"/>
                <a:gd name="connsiteX2004" fmla="*/ 2994826 w 3747182"/>
                <a:gd name="connsiteY2004" fmla="*/ 2024546 h 2326686"/>
                <a:gd name="connsiteX2005" fmla="*/ 3003048 w 3747182"/>
                <a:gd name="connsiteY2005" fmla="*/ 2020900 h 2326686"/>
                <a:gd name="connsiteX2006" fmla="*/ 2999458 w 3747182"/>
                <a:gd name="connsiteY2006" fmla="*/ 2023583 h 2326686"/>
                <a:gd name="connsiteX2007" fmla="*/ 2998472 w 3747182"/>
                <a:gd name="connsiteY2007" fmla="*/ 2025414 h 2326686"/>
                <a:gd name="connsiteX2008" fmla="*/ 2999090 w 3747182"/>
                <a:gd name="connsiteY2008" fmla="*/ 2026439 h 2326686"/>
                <a:gd name="connsiteX2009" fmla="*/ 3001930 w 3747182"/>
                <a:gd name="connsiteY2009" fmla="*/ 2028614 h 2326686"/>
                <a:gd name="connsiteX2010" fmla="*/ 3002798 w 3747182"/>
                <a:gd name="connsiteY2010" fmla="*/ 2028794 h 2326686"/>
                <a:gd name="connsiteX2011" fmla="*/ 3003667 w 3747182"/>
                <a:gd name="connsiteY2011" fmla="*/ 2027972 h 2326686"/>
                <a:gd name="connsiteX2012" fmla="*/ 3005380 w 3747182"/>
                <a:gd name="connsiteY2012" fmla="*/ 2024733 h 2326686"/>
                <a:gd name="connsiteX2013" fmla="*/ 3005482 w 3747182"/>
                <a:gd name="connsiteY2013" fmla="*/ 2021557 h 2326686"/>
                <a:gd name="connsiteX2014" fmla="*/ 3004786 w 3747182"/>
                <a:gd name="connsiteY2014" fmla="*/ 2020978 h 2326686"/>
                <a:gd name="connsiteX2015" fmla="*/ 3003048 w 3747182"/>
                <a:gd name="connsiteY2015" fmla="*/ 2020900 h 2326686"/>
                <a:gd name="connsiteX2016" fmla="*/ 1360777 w 3747182"/>
                <a:gd name="connsiteY2016" fmla="*/ 744585 h 2326686"/>
                <a:gd name="connsiteX2017" fmla="*/ 1362427 w 3747182"/>
                <a:gd name="connsiteY2017" fmla="*/ 748222 h 2326686"/>
                <a:gd name="connsiteX2018" fmla="*/ 1363374 w 3747182"/>
                <a:gd name="connsiteY2018" fmla="*/ 748942 h 2326686"/>
                <a:gd name="connsiteX2019" fmla="*/ 1366949 w 3747182"/>
                <a:gd name="connsiteY2019" fmla="*/ 745836 h 2326686"/>
                <a:gd name="connsiteX2020" fmla="*/ 1367927 w 3747182"/>
                <a:gd name="connsiteY2020" fmla="*/ 750476 h 2326686"/>
                <a:gd name="connsiteX2021" fmla="*/ 1369539 w 3747182"/>
                <a:gd name="connsiteY2021" fmla="*/ 751821 h 2326686"/>
                <a:gd name="connsiteX2022" fmla="*/ 1371112 w 3747182"/>
                <a:gd name="connsiteY2022" fmla="*/ 743708 h 2326686"/>
                <a:gd name="connsiteX2023" fmla="*/ 1373944 w 3747182"/>
                <a:gd name="connsiteY2023" fmla="*/ 743880 h 2326686"/>
                <a:gd name="connsiteX2024" fmla="*/ 1374867 w 3747182"/>
                <a:gd name="connsiteY2024" fmla="*/ 742879 h 2326686"/>
                <a:gd name="connsiteX2025" fmla="*/ 1374585 w 3747182"/>
                <a:gd name="connsiteY2025" fmla="*/ 739711 h 2326686"/>
                <a:gd name="connsiteX2026" fmla="*/ 1373787 w 3747182"/>
                <a:gd name="connsiteY2026" fmla="*/ 736886 h 2326686"/>
                <a:gd name="connsiteX2027" fmla="*/ 1373639 w 3747182"/>
                <a:gd name="connsiteY2027" fmla="*/ 728468 h 2326686"/>
                <a:gd name="connsiteX2028" fmla="*/ 1370478 w 3747182"/>
                <a:gd name="connsiteY2028" fmla="*/ 728656 h 2326686"/>
                <a:gd name="connsiteX2029" fmla="*/ 1368084 w 3747182"/>
                <a:gd name="connsiteY2029" fmla="*/ 730041 h 2326686"/>
                <a:gd name="connsiteX2030" fmla="*/ 1368013 w 3747182"/>
                <a:gd name="connsiteY2030" fmla="*/ 733342 h 2326686"/>
                <a:gd name="connsiteX2031" fmla="*/ 1368389 w 3747182"/>
                <a:gd name="connsiteY2031" fmla="*/ 737708 h 2326686"/>
                <a:gd name="connsiteX2032" fmla="*/ 1366535 w 3747182"/>
                <a:gd name="connsiteY2032" fmla="*/ 737958 h 2326686"/>
                <a:gd name="connsiteX2033" fmla="*/ 1363679 w 3747182"/>
                <a:gd name="connsiteY2033" fmla="*/ 734085 h 2326686"/>
                <a:gd name="connsiteX2034" fmla="*/ 1359032 w 3747182"/>
                <a:gd name="connsiteY2034" fmla="*/ 741361 h 2326686"/>
                <a:gd name="connsiteX2035" fmla="*/ 1359728 w 3747182"/>
                <a:gd name="connsiteY2035" fmla="*/ 743818 h 2326686"/>
                <a:gd name="connsiteX2036" fmla="*/ 1360777 w 3747182"/>
                <a:gd name="connsiteY2036" fmla="*/ 744585 h 2326686"/>
                <a:gd name="connsiteX2037" fmla="*/ 2984984 w 3747182"/>
                <a:gd name="connsiteY2037" fmla="*/ 2022692 h 2326686"/>
                <a:gd name="connsiteX2038" fmla="*/ 2986987 w 3747182"/>
                <a:gd name="connsiteY2038" fmla="*/ 2022300 h 2326686"/>
                <a:gd name="connsiteX2039" fmla="*/ 2987175 w 3747182"/>
                <a:gd name="connsiteY2039" fmla="*/ 2021487 h 2326686"/>
                <a:gd name="connsiteX2040" fmla="*/ 2986870 w 3747182"/>
                <a:gd name="connsiteY2040" fmla="*/ 2019226 h 2326686"/>
                <a:gd name="connsiteX2041" fmla="*/ 2985313 w 3747182"/>
                <a:gd name="connsiteY2041" fmla="*/ 2018396 h 2326686"/>
                <a:gd name="connsiteX2042" fmla="*/ 2983091 w 3747182"/>
                <a:gd name="connsiteY2042" fmla="*/ 2019124 h 2326686"/>
                <a:gd name="connsiteX2043" fmla="*/ 2983443 w 3747182"/>
                <a:gd name="connsiteY2043" fmla="*/ 2020649 h 2326686"/>
                <a:gd name="connsiteX2044" fmla="*/ 2984092 w 3747182"/>
                <a:gd name="connsiteY2044" fmla="*/ 2021768 h 2326686"/>
                <a:gd name="connsiteX2045" fmla="*/ 2984984 w 3747182"/>
                <a:gd name="connsiteY2045" fmla="*/ 2022692 h 2326686"/>
                <a:gd name="connsiteX2046" fmla="*/ 2910599 w 3747182"/>
                <a:gd name="connsiteY2046" fmla="*/ 2146145 h 2326686"/>
                <a:gd name="connsiteX2047" fmla="*/ 2907830 w 3747182"/>
                <a:gd name="connsiteY2047" fmla="*/ 2149212 h 2326686"/>
                <a:gd name="connsiteX2048" fmla="*/ 2903980 w 3747182"/>
                <a:gd name="connsiteY2048" fmla="*/ 2153898 h 2326686"/>
                <a:gd name="connsiteX2049" fmla="*/ 2900702 w 3747182"/>
                <a:gd name="connsiteY2049" fmla="*/ 2154415 h 2326686"/>
                <a:gd name="connsiteX2050" fmla="*/ 2900882 w 3747182"/>
                <a:gd name="connsiteY2050" fmla="*/ 2155181 h 2326686"/>
                <a:gd name="connsiteX2051" fmla="*/ 2901555 w 3747182"/>
                <a:gd name="connsiteY2051" fmla="*/ 2156480 h 2326686"/>
                <a:gd name="connsiteX2052" fmla="*/ 2902901 w 3747182"/>
                <a:gd name="connsiteY2052" fmla="*/ 2156519 h 2326686"/>
                <a:gd name="connsiteX2053" fmla="*/ 2906993 w 3747182"/>
                <a:gd name="connsiteY2053" fmla="*/ 2152999 h 2326686"/>
                <a:gd name="connsiteX2054" fmla="*/ 2913298 w 3747182"/>
                <a:gd name="connsiteY2054" fmla="*/ 2145136 h 2326686"/>
                <a:gd name="connsiteX2055" fmla="*/ 2912109 w 3747182"/>
                <a:gd name="connsiteY2055" fmla="*/ 2145097 h 2326686"/>
                <a:gd name="connsiteX2056" fmla="*/ 2910599 w 3747182"/>
                <a:gd name="connsiteY2056" fmla="*/ 2146145 h 2326686"/>
                <a:gd name="connsiteX2057" fmla="*/ 2953643 w 3747182"/>
                <a:gd name="connsiteY2057" fmla="*/ 2087438 h 2326686"/>
                <a:gd name="connsiteX2058" fmla="*/ 2952885 w 3747182"/>
                <a:gd name="connsiteY2058" fmla="*/ 2089848 h 2326686"/>
                <a:gd name="connsiteX2059" fmla="*/ 2950702 w 3747182"/>
                <a:gd name="connsiteY2059" fmla="*/ 2091827 h 2326686"/>
                <a:gd name="connsiteX2060" fmla="*/ 2950882 w 3747182"/>
                <a:gd name="connsiteY2060" fmla="*/ 2092383 h 2326686"/>
                <a:gd name="connsiteX2061" fmla="*/ 2951813 w 3747182"/>
                <a:gd name="connsiteY2061" fmla="*/ 2092946 h 2326686"/>
                <a:gd name="connsiteX2062" fmla="*/ 2952650 w 3747182"/>
                <a:gd name="connsiteY2062" fmla="*/ 2091233 h 2326686"/>
                <a:gd name="connsiteX2063" fmla="*/ 2955357 w 3747182"/>
                <a:gd name="connsiteY2063" fmla="*/ 2089011 h 2326686"/>
                <a:gd name="connsiteX2064" fmla="*/ 2955881 w 3747182"/>
                <a:gd name="connsiteY2064" fmla="*/ 2087853 h 2326686"/>
                <a:gd name="connsiteX2065" fmla="*/ 2955232 w 3747182"/>
                <a:gd name="connsiteY2065" fmla="*/ 2087423 h 2326686"/>
                <a:gd name="connsiteX2066" fmla="*/ 2953643 w 3747182"/>
                <a:gd name="connsiteY2066" fmla="*/ 2087438 h 2326686"/>
                <a:gd name="connsiteX2067" fmla="*/ 2776294 w 3747182"/>
                <a:gd name="connsiteY2067" fmla="*/ 2260539 h 2326686"/>
                <a:gd name="connsiteX2068" fmla="*/ 2775833 w 3747182"/>
                <a:gd name="connsiteY2068" fmla="*/ 2260938 h 2326686"/>
                <a:gd name="connsiteX2069" fmla="*/ 2775926 w 3747182"/>
                <a:gd name="connsiteY2069" fmla="*/ 2261338 h 2326686"/>
                <a:gd name="connsiteX2070" fmla="*/ 2776216 w 3747182"/>
                <a:gd name="connsiteY2070" fmla="*/ 2261267 h 2326686"/>
                <a:gd name="connsiteX2071" fmla="*/ 2776748 w 3747182"/>
                <a:gd name="connsiteY2071" fmla="*/ 2260900 h 2326686"/>
                <a:gd name="connsiteX2072" fmla="*/ 2777116 w 3747182"/>
                <a:gd name="connsiteY2072" fmla="*/ 2260672 h 2326686"/>
                <a:gd name="connsiteX2073" fmla="*/ 2777428 w 3747182"/>
                <a:gd name="connsiteY2073" fmla="*/ 2260344 h 2326686"/>
                <a:gd name="connsiteX2074" fmla="*/ 2777162 w 3747182"/>
                <a:gd name="connsiteY2074" fmla="*/ 2260078 h 2326686"/>
                <a:gd name="connsiteX2075" fmla="*/ 2776294 w 3747182"/>
                <a:gd name="connsiteY2075" fmla="*/ 2260539 h 2326686"/>
                <a:gd name="connsiteX2076" fmla="*/ 2782537 w 3747182"/>
                <a:gd name="connsiteY2076" fmla="*/ 2254085 h 2326686"/>
                <a:gd name="connsiteX2077" fmla="*/ 2782036 w 3747182"/>
                <a:gd name="connsiteY2077" fmla="*/ 2253952 h 2326686"/>
                <a:gd name="connsiteX2078" fmla="*/ 2781458 w 3747182"/>
                <a:gd name="connsiteY2078" fmla="*/ 2254351 h 2326686"/>
                <a:gd name="connsiteX2079" fmla="*/ 2781238 w 3747182"/>
                <a:gd name="connsiteY2079" fmla="*/ 2254617 h 2326686"/>
                <a:gd name="connsiteX2080" fmla="*/ 2781559 w 3747182"/>
                <a:gd name="connsiteY2080" fmla="*/ 2254750 h 2326686"/>
                <a:gd name="connsiteX2081" fmla="*/ 2782521 w 3747182"/>
                <a:gd name="connsiteY2081" fmla="*/ 2254914 h 2326686"/>
                <a:gd name="connsiteX2082" fmla="*/ 2783101 w 3747182"/>
                <a:gd name="connsiteY2082" fmla="*/ 2254750 h 2326686"/>
                <a:gd name="connsiteX2083" fmla="*/ 2782913 w 3747182"/>
                <a:gd name="connsiteY2083" fmla="*/ 2254179 h 2326686"/>
                <a:gd name="connsiteX2084" fmla="*/ 2782537 w 3747182"/>
                <a:gd name="connsiteY2084" fmla="*/ 2254085 h 2326686"/>
                <a:gd name="connsiteX2085" fmla="*/ 2779775 w 3747182"/>
                <a:gd name="connsiteY2085" fmla="*/ 2228190 h 2326686"/>
                <a:gd name="connsiteX2086" fmla="*/ 2777679 w 3747182"/>
                <a:gd name="connsiteY2086" fmla="*/ 2228111 h 2326686"/>
                <a:gd name="connsiteX2087" fmla="*/ 2773908 w 3747182"/>
                <a:gd name="connsiteY2087" fmla="*/ 2235074 h 2326686"/>
                <a:gd name="connsiteX2088" fmla="*/ 2772805 w 3747182"/>
                <a:gd name="connsiteY2088" fmla="*/ 2235810 h 2326686"/>
                <a:gd name="connsiteX2089" fmla="*/ 2771968 w 3747182"/>
                <a:gd name="connsiteY2089" fmla="*/ 2237507 h 2326686"/>
                <a:gd name="connsiteX2090" fmla="*/ 2770239 w 3747182"/>
                <a:gd name="connsiteY2090" fmla="*/ 2239463 h 2326686"/>
                <a:gd name="connsiteX2091" fmla="*/ 2769691 w 3747182"/>
                <a:gd name="connsiteY2091" fmla="*/ 2241216 h 2326686"/>
                <a:gd name="connsiteX2092" fmla="*/ 2767892 w 3747182"/>
                <a:gd name="connsiteY2092" fmla="*/ 2243422 h 2326686"/>
                <a:gd name="connsiteX2093" fmla="*/ 2763409 w 3747182"/>
                <a:gd name="connsiteY2093" fmla="*/ 2247318 h 2326686"/>
                <a:gd name="connsiteX2094" fmla="*/ 2762619 w 3747182"/>
                <a:gd name="connsiteY2094" fmla="*/ 2249156 h 2326686"/>
                <a:gd name="connsiteX2095" fmla="*/ 2762908 w 3747182"/>
                <a:gd name="connsiteY2095" fmla="*/ 2251378 h 2326686"/>
                <a:gd name="connsiteX2096" fmla="*/ 2765466 w 3747182"/>
                <a:gd name="connsiteY2096" fmla="*/ 2253569 h 2326686"/>
                <a:gd name="connsiteX2097" fmla="*/ 2766147 w 3747182"/>
                <a:gd name="connsiteY2097" fmla="*/ 2248100 h 2326686"/>
                <a:gd name="connsiteX2098" fmla="*/ 2770106 w 3747182"/>
                <a:gd name="connsiteY2098" fmla="*/ 2245198 h 2326686"/>
                <a:gd name="connsiteX2099" fmla="*/ 2772750 w 3747182"/>
                <a:gd name="connsiteY2099" fmla="*/ 2241943 h 2326686"/>
                <a:gd name="connsiteX2100" fmla="*/ 2773329 w 3747182"/>
                <a:gd name="connsiteY2100" fmla="*/ 2240238 h 2326686"/>
                <a:gd name="connsiteX2101" fmla="*/ 2777687 w 3747182"/>
                <a:gd name="connsiteY2101" fmla="*/ 2235896 h 2326686"/>
                <a:gd name="connsiteX2102" fmla="*/ 2779017 w 3747182"/>
                <a:gd name="connsiteY2102" fmla="*/ 2235200 h 2326686"/>
                <a:gd name="connsiteX2103" fmla="*/ 2781731 w 3747182"/>
                <a:gd name="connsiteY2103" fmla="*/ 2234824 h 2326686"/>
                <a:gd name="connsiteX2104" fmla="*/ 2784814 w 3747182"/>
                <a:gd name="connsiteY2104" fmla="*/ 2231929 h 2326686"/>
                <a:gd name="connsiteX2105" fmla="*/ 2786566 w 3747182"/>
                <a:gd name="connsiteY2105" fmla="*/ 2231961 h 2326686"/>
                <a:gd name="connsiteX2106" fmla="*/ 2787701 w 3747182"/>
                <a:gd name="connsiteY2106" fmla="*/ 2229942 h 2326686"/>
                <a:gd name="connsiteX2107" fmla="*/ 2783046 w 3747182"/>
                <a:gd name="connsiteY2107" fmla="*/ 2230427 h 2326686"/>
                <a:gd name="connsiteX2108" fmla="*/ 2779775 w 3747182"/>
                <a:gd name="connsiteY2108" fmla="*/ 2228190 h 2326686"/>
                <a:gd name="connsiteX2109" fmla="*/ 2773712 w 3747182"/>
                <a:gd name="connsiteY2109" fmla="*/ 2259828 h 2326686"/>
                <a:gd name="connsiteX2110" fmla="*/ 2773329 w 3747182"/>
                <a:gd name="connsiteY2110" fmla="*/ 2259875 h 2326686"/>
                <a:gd name="connsiteX2111" fmla="*/ 2772922 w 3747182"/>
                <a:gd name="connsiteY2111" fmla="*/ 2259898 h 2326686"/>
                <a:gd name="connsiteX2112" fmla="*/ 2772617 w 3747182"/>
                <a:gd name="connsiteY2112" fmla="*/ 2259742 h 2326686"/>
                <a:gd name="connsiteX2113" fmla="*/ 2772343 w 3747182"/>
                <a:gd name="connsiteY2113" fmla="*/ 2259796 h 2326686"/>
                <a:gd name="connsiteX2114" fmla="*/ 2772343 w 3747182"/>
                <a:gd name="connsiteY2114" fmla="*/ 2260015 h 2326686"/>
                <a:gd name="connsiteX2115" fmla="*/ 2772617 w 3747182"/>
                <a:gd name="connsiteY2115" fmla="*/ 2260211 h 2326686"/>
                <a:gd name="connsiteX2116" fmla="*/ 2772726 w 3747182"/>
                <a:gd name="connsiteY2116" fmla="*/ 2260539 h 2326686"/>
                <a:gd name="connsiteX2117" fmla="*/ 2772891 w 3747182"/>
                <a:gd name="connsiteY2117" fmla="*/ 2260938 h 2326686"/>
                <a:gd name="connsiteX2118" fmla="*/ 2773181 w 3747182"/>
                <a:gd name="connsiteY2118" fmla="*/ 2260860 h 2326686"/>
                <a:gd name="connsiteX2119" fmla="*/ 2773704 w 3747182"/>
                <a:gd name="connsiteY2119" fmla="*/ 2260759 h 2326686"/>
                <a:gd name="connsiteX2120" fmla="*/ 2773970 w 3747182"/>
                <a:gd name="connsiteY2120" fmla="*/ 2260735 h 2326686"/>
                <a:gd name="connsiteX2121" fmla="*/ 2773916 w 3747182"/>
                <a:gd name="connsiteY2121" fmla="*/ 2260164 h 2326686"/>
                <a:gd name="connsiteX2122" fmla="*/ 2773712 w 3747182"/>
                <a:gd name="connsiteY2122" fmla="*/ 2259828 h 2326686"/>
                <a:gd name="connsiteX2123" fmla="*/ 2837254 w 3747182"/>
                <a:gd name="connsiteY2123" fmla="*/ 2198547 h 2326686"/>
                <a:gd name="connsiteX2124" fmla="*/ 2837270 w 3747182"/>
                <a:gd name="connsiteY2124" fmla="*/ 2197608 h 2326686"/>
                <a:gd name="connsiteX2125" fmla="*/ 2836965 w 3747182"/>
                <a:gd name="connsiteY2125" fmla="*/ 2196857 h 2326686"/>
                <a:gd name="connsiteX2126" fmla="*/ 2836104 w 3747182"/>
                <a:gd name="connsiteY2126" fmla="*/ 2196340 h 2326686"/>
                <a:gd name="connsiteX2127" fmla="*/ 2834649 w 3747182"/>
                <a:gd name="connsiteY2127" fmla="*/ 2196520 h 2326686"/>
                <a:gd name="connsiteX2128" fmla="*/ 2832576 w 3747182"/>
                <a:gd name="connsiteY2128" fmla="*/ 2197647 h 2326686"/>
                <a:gd name="connsiteX2129" fmla="*/ 2826247 w 3747182"/>
                <a:gd name="connsiteY2129" fmla="*/ 2203953 h 2326686"/>
                <a:gd name="connsiteX2130" fmla="*/ 2821983 w 3747182"/>
                <a:gd name="connsiteY2130" fmla="*/ 2204704 h 2326686"/>
                <a:gd name="connsiteX2131" fmla="*/ 2820356 w 3747182"/>
                <a:gd name="connsiteY2131" fmla="*/ 2204579 h 2326686"/>
                <a:gd name="connsiteX2132" fmla="*/ 2818345 w 3747182"/>
                <a:gd name="connsiteY2132" fmla="*/ 2200980 h 2326686"/>
                <a:gd name="connsiteX2133" fmla="*/ 2817461 w 3747182"/>
                <a:gd name="connsiteY2133" fmla="*/ 2200808 h 2326686"/>
                <a:gd name="connsiteX2134" fmla="*/ 2816326 w 3747182"/>
                <a:gd name="connsiteY2134" fmla="*/ 2203389 h 2326686"/>
                <a:gd name="connsiteX2135" fmla="*/ 2816608 w 3747182"/>
                <a:gd name="connsiteY2135" fmla="*/ 2205713 h 2326686"/>
                <a:gd name="connsiteX2136" fmla="*/ 2814058 w 3747182"/>
                <a:gd name="connsiteY2136" fmla="*/ 2206800 h 2326686"/>
                <a:gd name="connsiteX2137" fmla="*/ 2811609 w 3747182"/>
                <a:gd name="connsiteY2137" fmla="*/ 2209828 h 2326686"/>
                <a:gd name="connsiteX2138" fmla="*/ 2809411 w 3747182"/>
                <a:gd name="connsiteY2138" fmla="*/ 2210775 h 2326686"/>
                <a:gd name="connsiteX2139" fmla="*/ 2806618 w 3747182"/>
                <a:gd name="connsiteY2139" fmla="*/ 2214405 h 2326686"/>
                <a:gd name="connsiteX2140" fmla="*/ 2802581 w 3747182"/>
                <a:gd name="connsiteY2140" fmla="*/ 2217159 h 2326686"/>
                <a:gd name="connsiteX2141" fmla="*/ 2800563 w 3747182"/>
                <a:gd name="connsiteY2141" fmla="*/ 2219928 h 2326686"/>
                <a:gd name="connsiteX2142" fmla="*/ 2800257 w 3747182"/>
                <a:gd name="connsiteY2142" fmla="*/ 2223097 h 2326686"/>
                <a:gd name="connsiteX2143" fmla="*/ 2796596 w 3747182"/>
                <a:gd name="connsiteY2143" fmla="*/ 2226093 h 2326686"/>
                <a:gd name="connsiteX2144" fmla="*/ 2795704 w 3747182"/>
                <a:gd name="connsiteY2144" fmla="*/ 2227712 h 2326686"/>
                <a:gd name="connsiteX2145" fmla="*/ 2794906 w 3747182"/>
                <a:gd name="connsiteY2145" fmla="*/ 2231045 h 2326686"/>
                <a:gd name="connsiteX2146" fmla="*/ 2799319 w 3747182"/>
                <a:gd name="connsiteY2146" fmla="*/ 2227149 h 2326686"/>
                <a:gd name="connsiteX2147" fmla="*/ 2801712 w 3747182"/>
                <a:gd name="connsiteY2147" fmla="*/ 2226469 h 2326686"/>
                <a:gd name="connsiteX2148" fmla="*/ 2803966 w 3747182"/>
                <a:gd name="connsiteY2148" fmla="*/ 2222659 h 2326686"/>
                <a:gd name="connsiteX2149" fmla="*/ 2809528 w 3747182"/>
                <a:gd name="connsiteY2149" fmla="*/ 2217792 h 2326686"/>
                <a:gd name="connsiteX2150" fmla="*/ 2810545 w 3747182"/>
                <a:gd name="connsiteY2150" fmla="*/ 2216212 h 2326686"/>
                <a:gd name="connsiteX2151" fmla="*/ 2810819 w 3747182"/>
                <a:gd name="connsiteY2151" fmla="*/ 2214420 h 2326686"/>
                <a:gd name="connsiteX2152" fmla="*/ 2811609 w 3747182"/>
                <a:gd name="connsiteY2152" fmla="*/ 2213419 h 2326686"/>
                <a:gd name="connsiteX2153" fmla="*/ 2814379 w 3747182"/>
                <a:gd name="connsiteY2153" fmla="*/ 2213998 h 2326686"/>
                <a:gd name="connsiteX2154" fmla="*/ 2817218 w 3747182"/>
                <a:gd name="connsiteY2154" fmla="*/ 2213012 h 2326686"/>
                <a:gd name="connsiteX2155" fmla="*/ 2819229 w 3747182"/>
                <a:gd name="connsiteY2155" fmla="*/ 2210540 h 2326686"/>
                <a:gd name="connsiteX2156" fmla="*/ 2824878 w 3747182"/>
                <a:gd name="connsiteY2156" fmla="*/ 2205987 h 2326686"/>
                <a:gd name="connsiteX2157" fmla="*/ 2828226 w 3747182"/>
                <a:gd name="connsiteY2157" fmla="*/ 2205048 h 2326686"/>
                <a:gd name="connsiteX2158" fmla="*/ 2832287 w 3747182"/>
                <a:gd name="connsiteY2158" fmla="*/ 2202857 h 2326686"/>
                <a:gd name="connsiteX2159" fmla="*/ 2836488 w 3747182"/>
                <a:gd name="connsiteY2159" fmla="*/ 2202662 h 2326686"/>
                <a:gd name="connsiteX2160" fmla="*/ 2837505 w 3747182"/>
                <a:gd name="connsiteY2160" fmla="*/ 2201457 h 2326686"/>
                <a:gd name="connsiteX2161" fmla="*/ 2836754 w 3747182"/>
                <a:gd name="connsiteY2161" fmla="*/ 2199869 h 2326686"/>
                <a:gd name="connsiteX2162" fmla="*/ 2837254 w 3747182"/>
                <a:gd name="connsiteY2162" fmla="*/ 2198547 h 2326686"/>
                <a:gd name="connsiteX2163" fmla="*/ 2869823 w 3747182"/>
                <a:gd name="connsiteY2163" fmla="*/ 2175162 h 2326686"/>
                <a:gd name="connsiteX2164" fmla="*/ 2862219 w 3747182"/>
                <a:gd name="connsiteY2164" fmla="*/ 2180795 h 2326686"/>
                <a:gd name="connsiteX2165" fmla="*/ 2858566 w 3747182"/>
                <a:gd name="connsiteY2165" fmla="*/ 2185380 h 2326686"/>
                <a:gd name="connsiteX2166" fmla="*/ 2855710 w 3747182"/>
                <a:gd name="connsiteY2166" fmla="*/ 2186522 h 2326686"/>
                <a:gd name="connsiteX2167" fmla="*/ 2850906 w 3747182"/>
                <a:gd name="connsiteY2167" fmla="*/ 2194244 h 2326686"/>
                <a:gd name="connsiteX2168" fmla="*/ 2852925 w 3747182"/>
                <a:gd name="connsiteY2168" fmla="*/ 2194306 h 2326686"/>
                <a:gd name="connsiteX2169" fmla="*/ 2856187 w 3747182"/>
                <a:gd name="connsiteY2169" fmla="*/ 2192718 h 2326686"/>
                <a:gd name="connsiteX2170" fmla="*/ 2860490 w 3747182"/>
                <a:gd name="connsiteY2170" fmla="*/ 2188298 h 2326686"/>
                <a:gd name="connsiteX2171" fmla="*/ 2862039 w 3747182"/>
                <a:gd name="connsiteY2171" fmla="*/ 2187062 h 2326686"/>
                <a:gd name="connsiteX2172" fmla="*/ 2864292 w 3747182"/>
                <a:gd name="connsiteY2172" fmla="*/ 2186217 h 2326686"/>
                <a:gd name="connsiteX2173" fmla="*/ 2867328 w 3747182"/>
                <a:gd name="connsiteY2173" fmla="*/ 2183580 h 2326686"/>
                <a:gd name="connsiteX2174" fmla="*/ 2868196 w 3747182"/>
                <a:gd name="connsiteY2174" fmla="*/ 2181093 h 2326686"/>
                <a:gd name="connsiteX2175" fmla="*/ 2875190 w 3747182"/>
                <a:gd name="connsiteY2175" fmla="*/ 2174896 h 2326686"/>
                <a:gd name="connsiteX2176" fmla="*/ 2870707 w 3747182"/>
                <a:gd name="connsiteY2176" fmla="*/ 2174740 h 2326686"/>
                <a:gd name="connsiteX2177" fmla="*/ 2869823 w 3747182"/>
                <a:gd name="connsiteY2177" fmla="*/ 2175162 h 2326686"/>
                <a:gd name="connsiteX2178" fmla="*/ 2793326 w 3747182"/>
                <a:gd name="connsiteY2178" fmla="*/ 2247631 h 2326686"/>
                <a:gd name="connsiteX2179" fmla="*/ 2788882 w 3747182"/>
                <a:gd name="connsiteY2179" fmla="*/ 2249070 h 2326686"/>
                <a:gd name="connsiteX2180" fmla="*/ 2788702 w 3747182"/>
                <a:gd name="connsiteY2180" fmla="*/ 2249555 h 2326686"/>
                <a:gd name="connsiteX2181" fmla="*/ 2788592 w 3747182"/>
                <a:gd name="connsiteY2181" fmla="*/ 2251269 h 2326686"/>
                <a:gd name="connsiteX2182" fmla="*/ 2790220 w 3747182"/>
                <a:gd name="connsiteY2182" fmla="*/ 2252004 h 2326686"/>
                <a:gd name="connsiteX2183" fmla="*/ 2790900 w 3747182"/>
                <a:gd name="connsiteY2183" fmla="*/ 2251175 h 2326686"/>
                <a:gd name="connsiteX2184" fmla="*/ 2794969 w 3747182"/>
                <a:gd name="connsiteY2184" fmla="*/ 2249344 h 2326686"/>
                <a:gd name="connsiteX2185" fmla="*/ 2794640 w 3747182"/>
                <a:gd name="connsiteY2185" fmla="*/ 2248585 h 2326686"/>
                <a:gd name="connsiteX2186" fmla="*/ 2793326 w 3747182"/>
                <a:gd name="connsiteY2186" fmla="*/ 2247631 h 2326686"/>
                <a:gd name="connsiteX2187" fmla="*/ 2877670 w 3747182"/>
                <a:gd name="connsiteY2187" fmla="*/ 1702447 h 2326686"/>
                <a:gd name="connsiteX2188" fmla="*/ 2876058 w 3747182"/>
                <a:gd name="connsiteY2188" fmla="*/ 1705138 h 2326686"/>
                <a:gd name="connsiteX2189" fmla="*/ 2873367 w 3747182"/>
                <a:gd name="connsiteY2189" fmla="*/ 1706977 h 2326686"/>
                <a:gd name="connsiteX2190" fmla="*/ 2873406 w 3747182"/>
                <a:gd name="connsiteY2190" fmla="*/ 1707798 h 2326686"/>
                <a:gd name="connsiteX2191" fmla="*/ 2874267 w 3747182"/>
                <a:gd name="connsiteY2191" fmla="*/ 1708964 h 2326686"/>
                <a:gd name="connsiteX2192" fmla="*/ 2875996 w 3747182"/>
                <a:gd name="connsiteY2192" fmla="*/ 1708479 h 2326686"/>
                <a:gd name="connsiteX2193" fmla="*/ 2879024 w 3747182"/>
                <a:gd name="connsiteY2193" fmla="*/ 1705216 h 2326686"/>
                <a:gd name="connsiteX2194" fmla="*/ 2878695 w 3747182"/>
                <a:gd name="connsiteY2194" fmla="*/ 1704058 h 2326686"/>
                <a:gd name="connsiteX2195" fmla="*/ 2877670 w 3747182"/>
                <a:gd name="connsiteY2195" fmla="*/ 1702447 h 2326686"/>
                <a:gd name="connsiteX2196" fmla="*/ 3183003 w 3747182"/>
                <a:gd name="connsiteY2196" fmla="*/ 1699834 h 2326686"/>
                <a:gd name="connsiteX2197" fmla="*/ 3181791 w 3747182"/>
                <a:gd name="connsiteY2197" fmla="*/ 1699591 h 2326686"/>
                <a:gd name="connsiteX2198" fmla="*/ 3174867 w 3747182"/>
                <a:gd name="connsiteY2198" fmla="*/ 1705170 h 2326686"/>
                <a:gd name="connsiteX2199" fmla="*/ 3165181 w 3747182"/>
                <a:gd name="connsiteY2199" fmla="*/ 1708627 h 2326686"/>
                <a:gd name="connsiteX2200" fmla="*/ 3165314 w 3747182"/>
                <a:gd name="connsiteY2200" fmla="*/ 1710442 h 2326686"/>
                <a:gd name="connsiteX2201" fmla="*/ 3165705 w 3747182"/>
                <a:gd name="connsiteY2201" fmla="*/ 1712250 h 2326686"/>
                <a:gd name="connsiteX2202" fmla="*/ 3164438 w 3747182"/>
                <a:gd name="connsiteY2202" fmla="*/ 1717812 h 2326686"/>
                <a:gd name="connsiteX2203" fmla="*/ 3161144 w 3747182"/>
                <a:gd name="connsiteY2203" fmla="*/ 1724470 h 2326686"/>
                <a:gd name="connsiteX2204" fmla="*/ 3157866 w 3747182"/>
                <a:gd name="connsiteY2204" fmla="*/ 1727075 h 2326686"/>
                <a:gd name="connsiteX2205" fmla="*/ 3157968 w 3747182"/>
                <a:gd name="connsiteY2205" fmla="*/ 1728452 h 2326686"/>
                <a:gd name="connsiteX2206" fmla="*/ 3158305 w 3747182"/>
                <a:gd name="connsiteY2206" fmla="*/ 1729352 h 2326686"/>
                <a:gd name="connsiteX2207" fmla="*/ 3158837 w 3747182"/>
                <a:gd name="connsiteY2207" fmla="*/ 1729993 h 2326686"/>
                <a:gd name="connsiteX2208" fmla="*/ 3162427 w 3747182"/>
                <a:gd name="connsiteY2208" fmla="*/ 1726050 h 2326686"/>
                <a:gd name="connsiteX2209" fmla="*/ 3169562 w 3747182"/>
                <a:gd name="connsiteY2209" fmla="*/ 1720128 h 2326686"/>
                <a:gd name="connsiteX2210" fmla="*/ 3176564 w 3747182"/>
                <a:gd name="connsiteY2210" fmla="*/ 1716138 h 2326686"/>
                <a:gd name="connsiteX2211" fmla="*/ 3183958 w 3747182"/>
                <a:gd name="connsiteY2211" fmla="*/ 1714127 h 2326686"/>
                <a:gd name="connsiteX2212" fmla="*/ 3184967 w 3747182"/>
                <a:gd name="connsiteY2212" fmla="*/ 1710513 h 2326686"/>
                <a:gd name="connsiteX2213" fmla="*/ 3184255 w 3747182"/>
                <a:gd name="connsiteY2213" fmla="*/ 1704481 h 2326686"/>
                <a:gd name="connsiteX2214" fmla="*/ 3183003 w 3747182"/>
                <a:gd name="connsiteY2214" fmla="*/ 1699834 h 2326686"/>
                <a:gd name="connsiteX2215" fmla="*/ 1241649 w 3747182"/>
                <a:gd name="connsiteY2215" fmla="*/ 311193 h 2326686"/>
                <a:gd name="connsiteX2216" fmla="*/ 1248323 w 3747182"/>
                <a:gd name="connsiteY2216" fmla="*/ 315230 h 2326686"/>
                <a:gd name="connsiteX2217" fmla="*/ 1252258 w 3747182"/>
                <a:gd name="connsiteY2217" fmla="*/ 315355 h 2326686"/>
                <a:gd name="connsiteX2218" fmla="*/ 1252540 w 3747182"/>
                <a:gd name="connsiteY2218" fmla="*/ 321520 h 2326686"/>
                <a:gd name="connsiteX2219" fmla="*/ 1256068 w 3747182"/>
                <a:gd name="connsiteY2219" fmla="*/ 321989 h 2326686"/>
                <a:gd name="connsiteX2220" fmla="*/ 1273170 w 3747182"/>
                <a:gd name="connsiteY2220" fmla="*/ 320495 h 2326686"/>
                <a:gd name="connsiteX2221" fmla="*/ 1272302 w 3747182"/>
                <a:gd name="connsiteY2221" fmla="*/ 317788 h 2326686"/>
                <a:gd name="connsiteX2222" fmla="*/ 1268147 w 3747182"/>
                <a:gd name="connsiteY2222" fmla="*/ 313861 h 2326686"/>
                <a:gd name="connsiteX2223" fmla="*/ 1248550 w 3747182"/>
                <a:gd name="connsiteY2223" fmla="*/ 303369 h 2326686"/>
                <a:gd name="connsiteX2224" fmla="*/ 1246461 w 3747182"/>
                <a:gd name="connsiteY2224" fmla="*/ 306773 h 2326686"/>
                <a:gd name="connsiteX2225" fmla="*/ 1243746 w 3747182"/>
                <a:gd name="connsiteY2225" fmla="*/ 302399 h 2326686"/>
                <a:gd name="connsiteX2226" fmla="*/ 1241540 w 3747182"/>
                <a:gd name="connsiteY2226" fmla="*/ 300764 h 2326686"/>
                <a:gd name="connsiteX2227" fmla="*/ 1239412 w 3747182"/>
                <a:gd name="connsiteY2227" fmla="*/ 303174 h 2326686"/>
                <a:gd name="connsiteX2228" fmla="*/ 1239866 w 3747182"/>
                <a:gd name="connsiteY2228" fmla="*/ 305505 h 2326686"/>
                <a:gd name="connsiteX2229" fmla="*/ 1241649 w 3747182"/>
                <a:gd name="connsiteY2229" fmla="*/ 311193 h 2326686"/>
                <a:gd name="connsiteX2230" fmla="*/ 1241344 w 3747182"/>
                <a:gd name="connsiteY2230" fmla="*/ 890108 h 2326686"/>
                <a:gd name="connsiteX2231" fmla="*/ 1240100 w 3747182"/>
                <a:gd name="connsiteY2231" fmla="*/ 892502 h 2326686"/>
                <a:gd name="connsiteX2232" fmla="*/ 1243425 w 3747182"/>
                <a:gd name="connsiteY2232" fmla="*/ 896148 h 2326686"/>
                <a:gd name="connsiteX2233" fmla="*/ 1252758 w 3747182"/>
                <a:gd name="connsiteY2233" fmla="*/ 898980 h 2326686"/>
                <a:gd name="connsiteX2234" fmla="*/ 1254879 w 3747182"/>
                <a:gd name="connsiteY2234" fmla="*/ 898495 h 2326686"/>
                <a:gd name="connsiteX2235" fmla="*/ 1243785 w 3747182"/>
                <a:gd name="connsiteY2235" fmla="*/ 890038 h 2326686"/>
                <a:gd name="connsiteX2236" fmla="*/ 1241344 w 3747182"/>
                <a:gd name="connsiteY2236" fmla="*/ 890108 h 2326686"/>
                <a:gd name="connsiteX2237" fmla="*/ 1234483 w 3747182"/>
                <a:gd name="connsiteY2237" fmla="*/ 897470 h 2326686"/>
                <a:gd name="connsiteX2238" fmla="*/ 1236103 w 3747182"/>
                <a:gd name="connsiteY2238" fmla="*/ 895741 h 2326686"/>
                <a:gd name="connsiteX2239" fmla="*/ 1239404 w 3747182"/>
                <a:gd name="connsiteY2239" fmla="*/ 890499 h 2326686"/>
                <a:gd name="connsiteX2240" fmla="*/ 1239146 w 3747182"/>
                <a:gd name="connsiteY2240" fmla="*/ 889678 h 2326686"/>
                <a:gd name="connsiteX2241" fmla="*/ 1236744 w 3747182"/>
                <a:gd name="connsiteY2241" fmla="*/ 888614 h 2326686"/>
                <a:gd name="connsiteX2242" fmla="*/ 1228827 w 3747182"/>
                <a:gd name="connsiteY2242" fmla="*/ 891172 h 2326686"/>
                <a:gd name="connsiteX2243" fmla="*/ 1224547 w 3747182"/>
                <a:gd name="connsiteY2243" fmla="*/ 896062 h 2326686"/>
                <a:gd name="connsiteX2244" fmla="*/ 1223875 w 3747182"/>
                <a:gd name="connsiteY2244" fmla="*/ 899535 h 2326686"/>
                <a:gd name="connsiteX2245" fmla="*/ 1227371 w 3747182"/>
                <a:gd name="connsiteY2245" fmla="*/ 897658 h 2326686"/>
                <a:gd name="connsiteX2246" fmla="*/ 1234483 w 3747182"/>
                <a:gd name="connsiteY2246" fmla="*/ 897470 h 2326686"/>
                <a:gd name="connsiteX2247" fmla="*/ 1203909 w 3747182"/>
                <a:gd name="connsiteY2247" fmla="*/ 939302 h 2326686"/>
                <a:gd name="connsiteX2248" fmla="*/ 1207281 w 3747182"/>
                <a:gd name="connsiteY2248" fmla="*/ 941281 h 2326686"/>
                <a:gd name="connsiteX2249" fmla="*/ 1208384 w 3747182"/>
                <a:gd name="connsiteY2249" fmla="*/ 942572 h 2326686"/>
                <a:gd name="connsiteX2250" fmla="*/ 1208877 w 3747182"/>
                <a:gd name="connsiteY2250" fmla="*/ 941853 h 2326686"/>
                <a:gd name="connsiteX2251" fmla="*/ 1209683 w 3747182"/>
                <a:gd name="connsiteY2251" fmla="*/ 939294 h 2326686"/>
                <a:gd name="connsiteX2252" fmla="*/ 1208869 w 3747182"/>
                <a:gd name="connsiteY2252" fmla="*/ 937675 h 2326686"/>
                <a:gd name="connsiteX2253" fmla="*/ 1208587 w 3747182"/>
                <a:gd name="connsiteY2253" fmla="*/ 934702 h 2326686"/>
                <a:gd name="connsiteX2254" fmla="*/ 1210684 w 3747182"/>
                <a:gd name="connsiteY2254" fmla="*/ 929922 h 2326686"/>
                <a:gd name="connsiteX2255" fmla="*/ 1215488 w 3747182"/>
                <a:gd name="connsiteY2255" fmla="*/ 927676 h 2326686"/>
                <a:gd name="connsiteX2256" fmla="*/ 1210301 w 3747182"/>
                <a:gd name="connsiteY2256" fmla="*/ 924234 h 2326686"/>
                <a:gd name="connsiteX2257" fmla="*/ 1207547 w 3747182"/>
                <a:gd name="connsiteY2257" fmla="*/ 923201 h 2326686"/>
                <a:gd name="connsiteX2258" fmla="*/ 1203353 w 3747182"/>
                <a:gd name="connsiteY2258" fmla="*/ 922544 h 2326686"/>
                <a:gd name="connsiteX2259" fmla="*/ 1198730 w 3747182"/>
                <a:gd name="connsiteY2259" fmla="*/ 924164 h 2326686"/>
                <a:gd name="connsiteX2260" fmla="*/ 1197502 w 3747182"/>
                <a:gd name="connsiteY2260" fmla="*/ 926785 h 2326686"/>
                <a:gd name="connsiteX2261" fmla="*/ 1196579 w 3747182"/>
                <a:gd name="connsiteY2261" fmla="*/ 930759 h 2326686"/>
                <a:gd name="connsiteX2262" fmla="*/ 1198347 w 3747182"/>
                <a:gd name="connsiteY2262" fmla="*/ 934225 h 2326686"/>
                <a:gd name="connsiteX2263" fmla="*/ 1203909 w 3747182"/>
                <a:gd name="connsiteY2263" fmla="*/ 939302 h 2326686"/>
                <a:gd name="connsiteX2264" fmla="*/ 1306302 w 3747182"/>
                <a:gd name="connsiteY2264" fmla="*/ 152002 h 2326686"/>
                <a:gd name="connsiteX2265" fmla="*/ 1326674 w 3747182"/>
                <a:gd name="connsiteY2265" fmla="*/ 147026 h 2326686"/>
                <a:gd name="connsiteX2266" fmla="*/ 1333669 w 3747182"/>
                <a:gd name="connsiteY2266" fmla="*/ 144288 h 2326686"/>
                <a:gd name="connsiteX2267" fmla="*/ 1334294 w 3747182"/>
                <a:gd name="connsiteY2267" fmla="*/ 142261 h 2326686"/>
                <a:gd name="connsiteX2268" fmla="*/ 1335484 w 3747182"/>
                <a:gd name="connsiteY2268" fmla="*/ 136003 h 2326686"/>
                <a:gd name="connsiteX2269" fmla="*/ 1332229 w 3747182"/>
                <a:gd name="connsiteY2269" fmla="*/ 132920 h 2326686"/>
                <a:gd name="connsiteX2270" fmla="*/ 1321847 w 3747182"/>
                <a:gd name="connsiteY2270" fmla="*/ 129345 h 2326686"/>
                <a:gd name="connsiteX2271" fmla="*/ 1308915 w 3747182"/>
                <a:gd name="connsiteY2271" fmla="*/ 131449 h 2326686"/>
                <a:gd name="connsiteX2272" fmla="*/ 1306553 w 3747182"/>
                <a:gd name="connsiteY2272" fmla="*/ 136574 h 2326686"/>
                <a:gd name="connsiteX2273" fmla="*/ 1303650 w 3747182"/>
                <a:gd name="connsiteY2273" fmla="*/ 147018 h 2326686"/>
                <a:gd name="connsiteX2274" fmla="*/ 1304292 w 3747182"/>
                <a:gd name="connsiteY2274" fmla="*/ 148872 h 2326686"/>
                <a:gd name="connsiteX2275" fmla="*/ 1306302 w 3747182"/>
                <a:gd name="connsiteY2275" fmla="*/ 152002 h 2326686"/>
                <a:gd name="connsiteX2276" fmla="*/ 1109136 w 3747182"/>
                <a:gd name="connsiteY2276" fmla="*/ 928162 h 2326686"/>
                <a:gd name="connsiteX2277" fmla="*/ 1113087 w 3747182"/>
                <a:gd name="connsiteY2277" fmla="*/ 929053 h 2326686"/>
                <a:gd name="connsiteX2278" fmla="*/ 1114879 w 3747182"/>
                <a:gd name="connsiteY2278" fmla="*/ 928780 h 2326686"/>
                <a:gd name="connsiteX2279" fmla="*/ 1121325 w 3747182"/>
                <a:gd name="connsiteY2279" fmla="*/ 925243 h 2326686"/>
                <a:gd name="connsiteX2280" fmla="*/ 1126003 w 3747182"/>
                <a:gd name="connsiteY2280" fmla="*/ 923389 h 2326686"/>
                <a:gd name="connsiteX2281" fmla="*/ 1136291 w 3747182"/>
                <a:gd name="connsiteY2281" fmla="*/ 920142 h 2326686"/>
                <a:gd name="connsiteX2282" fmla="*/ 1142237 w 3747182"/>
                <a:gd name="connsiteY2282" fmla="*/ 919274 h 2326686"/>
                <a:gd name="connsiteX2283" fmla="*/ 1142331 w 3747182"/>
                <a:gd name="connsiteY2283" fmla="*/ 915417 h 2326686"/>
                <a:gd name="connsiteX2284" fmla="*/ 1141439 w 3747182"/>
                <a:gd name="connsiteY2284" fmla="*/ 910973 h 2326686"/>
                <a:gd name="connsiteX2285" fmla="*/ 1138263 w 3747182"/>
                <a:gd name="connsiteY2285" fmla="*/ 906467 h 2326686"/>
                <a:gd name="connsiteX2286" fmla="*/ 1136205 w 3747182"/>
                <a:gd name="connsiteY2286" fmla="*/ 904159 h 2326686"/>
                <a:gd name="connsiteX2287" fmla="*/ 1133577 w 3747182"/>
                <a:gd name="connsiteY2287" fmla="*/ 898354 h 2326686"/>
                <a:gd name="connsiteX2288" fmla="*/ 1131589 w 3747182"/>
                <a:gd name="connsiteY2288" fmla="*/ 896023 h 2326686"/>
                <a:gd name="connsiteX2289" fmla="*/ 1129000 w 3747182"/>
                <a:gd name="connsiteY2289" fmla="*/ 893997 h 2326686"/>
                <a:gd name="connsiteX2290" fmla="*/ 1127177 w 3747182"/>
                <a:gd name="connsiteY2290" fmla="*/ 893206 h 2326686"/>
                <a:gd name="connsiteX2291" fmla="*/ 1114221 w 3747182"/>
                <a:gd name="connsiteY2291" fmla="*/ 896046 h 2326686"/>
                <a:gd name="connsiteX2292" fmla="*/ 1109816 w 3747182"/>
                <a:gd name="connsiteY2292" fmla="*/ 898581 h 2326686"/>
                <a:gd name="connsiteX2293" fmla="*/ 1106437 w 3747182"/>
                <a:gd name="connsiteY2293" fmla="*/ 905137 h 2326686"/>
                <a:gd name="connsiteX2294" fmla="*/ 1106938 w 3747182"/>
                <a:gd name="connsiteY2294" fmla="*/ 915448 h 2326686"/>
                <a:gd name="connsiteX2295" fmla="*/ 1106210 w 3747182"/>
                <a:gd name="connsiteY2295" fmla="*/ 919634 h 2326686"/>
                <a:gd name="connsiteX2296" fmla="*/ 1104998 w 3747182"/>
                <a:gd name="connsiteY2296" fmla="*/ 922865 h 2326686"/>
                <a:gd name="connsiteX2297" fmla="*/ 1104778 w 3747182"/>
                <a:gd name="connsiteY2297" fmla="*/ 926041 h 2326686"/>
                <a:gd name="connsiteX2298" fmla="*/ 1107423 w 3747182"/>
                <a:gd name="connsiteY2298" fmla="*/ 929609 h 2326686"/>
                <a:gd name="connsiteX2299" fmla="*/ 1109136 w 3747182"/>
                <a:gd name="connsiteY2299" fmla="*/ 928162 h 2326686"/>
                <a:gd name="connsiteX2300" fmla="*/ 1301522 w 3747182"/>
                <a:gd name="connsiteY2300" fmla="*/ 950904 h 2326686"/>
                <a:gd name="connsiteX2301" fmla="*/ 1313602 w 3747182"/>
                <a:gd name="connsiteY2301" fmla="*/ 953932 h 2326686"/>
                <a:gd name="connsiteX2302" fmla="*/ 1315151 w 3747182"/>
                <a:gd name="connsiteY2302" fmla="*/ 953103 h 2326686"/>
                <a:gd name="connsiteX2303" fmla="*/ 1315956 w 3747182"/>
                <a:gd name="connsiteY2303" fmla="*/ 949590 h 2326686"/>
                <a:gd name="connsiteX2304" fmla="*/ 1316034 w 3747182"/>
                <a:gd name="connsiteY2304" fmla="*/ 938488 h 2326686"/>
                <a:gd name="connsiteX2305" fmla="*/ 1313202 w 3747182"/>
                <a:gd name="connsiteY2305" fmla="*/ 933661 h 2326686"/>
                <a:gd name="connsiteX2306" fmla="*/ 1311982 w 3747182"/>
                <a:gd name="connsiteY2306" fmla="*/ 929491 h 2326686"/>
                <a:gd name="connsiteX2307" fmla="*/ 1307757 w 3747182"/>
                <a:gd name="connsiteY2307" fmla="*/ 925290 h 2326686"/>
                <a:gd name="connsiteX2308" fmla="*/ 1296617 w 3747182"/>
                <a:gd name="connsiteY2308" fmla="*/ 940452 h 2326686"/>
                <a:gd name="connsiteX2309" fmla="*/ 1296101 w 3747182"/>
                <a:gd name="connsiteY2309" fmla="*/ 943550 h 2326686"/>
                <a:gd name="connsiteX2310" fmla="*/ 1297352 w 3747182"/>
                <a:gd name="connsiteY2310" fmla="*/ 947071 h 2326686"/>
                <a:gd name="connsiteX2311" fmla="*/ 1301522 w 3747182"/>
                <a:gd name="connsiteY2311" fmla="*/ 950904 h 2326686"/>
                <a:gd name="connsiteX2312" fmla="*/ 3255683 w 3747182"/>
                <a:gd name="connsiteY2312" fmla="*/ 1882175 h 2326686"/>
                <a:gd name="connsiteX2313" fmla="*/ 3251904 w 3747182"/>
                <a:gd name="connsiteY2313" fmla="*/ 1879155 h 2326686"/>
                <a:gd name="connsiteX2314" fmla="*/ 3249315 w 3747182"/>
                <a:gd name="connsiteY2314" fmla="*/ 1878106 h 2326686"/>
                <a:gd name="connsiteX2315" fmla="*/ 3247539 w 3747182"/>
                <a:gd name="connsiteY2315" fmla="*/ 1875853 h 2326686"/>
                <a:gd name="connsiteX2316" fmla="*/ 3245997 w 3747182"/>
                <a:gd name="connsiteY2316" fmla="*/ 1875893 h 2326686"/>
                <a:gd name="connsiteX2317" fmla="*/ 3247022 w 3747182"/>
                <a:gd name="connsiteY2317" fmla="*/ 1878208 h 2326686"/>
                <a:gd name="connsiteX2318" fmla="*/ 3251176 w 3747182"/>
                <a:gd name="connsiteY2318" fmla="*/ 1881901 h 2326686"/>
                <a:gd name="connsiteX2319" fmla="*/ 3260048 w 3747182"/>
                <a:gd name="connsiteY2319" fmla="*/ 1888895 h 2326686"/>
                <a:gd name="connsiteX2320" fmla="*/ 3259117 w 3747182"/>
                <a:gd name="connsiteY2320" fmla="*/ 1886924 h 2326686"/>
                <a:gd name="connsiteX2321" fmla="*/ 3255683 w 3747182"/>
                <a:gd name="connsiteY2321" fmla="*/ 1882175 h 2326686"/>
                <a:gd name="connsiteX2322" fmla="*/ 1268523 w 3747182"/>
                <a:gd name="connsiteY2322" fmla="*/ 964619 h 2326686"/>
                <a:gd name="connsiteX2323" fmla="*/ 1265949 w 3747182"/>
                <a:gd name="connsiteY2323" fmla="*/ 970400 h 2326686"/>
                <a:gd name="connsiteX2324" fmla="*/ 1263508 w 3747182"/>
                <a:gd name="connsiteY2324" fmla="*/ 973819 h 2326686"/>
                <a:gd name="connsiteX2325" fmla="*/ 1258102 w 3747182"/>
                <a:gd name="connsiteY2325" fmla="*/ 979162 h 2326686"/>
                <a:gd name="connsiteX2326" fmla="*/ 1257398 w 3747182"/>
                <a:gd name="connsiteY2326" fmla="*/ 982675 h 2326686"/>
                <a:gd name="connsiteX2327" fmla="*/ 1258165 w 3747182"/>
                <a:gd name="connsiteY2327" fmla="*/ 984076 h 2326686"/>
                <a:gd name="connsiteX2328" fmla="*/ 1263430 w 3747182"/>
                <a:gd name="connsiteY2328" fmla="*/ 985218 h 2326686"/>
                <a:gd name="connsiteX2329" fmla="*/ 1274117 w 3747182"/>
                <a:gd name="connsiteY2329" fmla="*/ 984545 h 2326686"/>
                <a:gd name="connsiteX2330" fmla="*/ 1277371 w 3747182"/>
                <a:gd name="connsiteY2330" fmla="*/ 983293 h 2326686"/>
                <a:gd name="connsiteX2331" fmla="*/ 1282347 w 3747182"/>
                <a:gd name="connsiteY2331" fmla="*/ 977222 h 2326686"/>
                <a:gd name="connsiteX2332" fmla="*/ 1285578 w 3747182"/>
                <a:gd name="connsiteY2332" fmla="*/ 975439 h 2326686"/>
                <a:gd name="connsiteX2333" fmla="*/ 1290210 w 3747182"/>
                <a:gd name="connsiteY2333" fmla="*/ 970682 h 2326686"/>
                <a:gd name="connsiteX2334" fmla="*/ 1289935 w 3747182"/>
                <a:gd name="connsiteY2334" fmla="*/ 969086 h 2326686"/>
                <a:gd name="connsiteX2335" fmla="*/ 1288316 w 3747182"/>
                <a:gd name="connsiteY2335" fmla="*/ 965510 h 2326686"/>
                <a:gd name="connsiteX2336" fmla="*/ 1276675 w 3747182"/>
                <a:gd name="connsiteY2336" fmla="*/ 959792 h 2326686"/>
                <a:gd name="connsiteX2337" fmla="*/ 1272935 w 3747182"/>
                <a:gd name="connsiteY2337" fmla="*/ 959815 h 2326686"/>
                <a:gd name="connsiteX2338" fmla="*/ 1268523 w 3747182"/>
                <a:gd name="connsiteY2338" fmla="*/ 964619 h 2326686"/>
                <a:gd name="connsiteX2339" fmla="*/ 2577516 w 3747182"/>
                <a:gd name="connsiteY2339" fmla="*/ 1866856 h 2326686"/>
                <a:gd name="connsiteX2340" fmla="*/ 2573120 w 3747182"/>
                <a:gd name="connsiteY2340" fmla="*/ 1870048 h 2326686"/>
                <a:gd name="connsiteX2341" fmla="*/ 2571344 w 3747182"/>
                <a:gd name="connsiteY2341" fmla="*/ 1872082 h 2326686"/>
                <a:gd name="connsiteX2342" fmla="*/ 2572454 w 3747182"/>
                <a:gd name="connsiteY2342" fmla="*/ 1872466 h 2326686"/>
                <a:gd name="connsiteX2343" fmla="*/ 2575475 w 3747182"/>
                <a:gd name="connsiteY2343" fmla="*/ 1871910 h 2326686"/>
                <a:gd name="connsiteX2344" fmla="*/ 2576945 w 3747182"/>
                <a:gd name="connsiteY2344" fmla="*/ 1873303 h 2326686"/>
                <a:gd name="connsiteX2345" fmla="*/ 2578830 w 3747182"/>
                <a:gd name="connsiteY2345" fmla="*/ 1873201 h 2326686"/>
                <a:gd name="connsiteX2346" fmla="*/ 2581537 w 3747182"/>
                <a:gd name="connsiteY2346" fmla="*/ 1866567 h 2326686"/>
                <a:gd name="connsiteX2347" fmla="*/ 2581045 w 3747182"/>
                <a:gd name="connsiteY2347" fmla="*/ 1866285 h 2326686"/>
                <a:gd name="connsiteX2348" fmla="*/ 2579324 w 3747182"/>
                <a:gd name="connsiteY2348" fmla="*/ 1866903 h 2326686"/>
                <a:gd name="connsiteX2349" fmla="*/ 2577516 w 3747182"/>
                <a:gd name="connsiteY2349" fmla="*/ 1866856 h 2326686"/>
                <a:gd name="connsiteX2350" fmla="*/ 2600251 w 3747182"/>
                <a:gd name="connsiteY2350" fmla="*/ 1868358 h 2326686"/>
                <a:gd name="connsiteX2351" fmla="*/ 2598264 w 3747182"/>
                <a:gd name="connsiteY2351" fmla="*/ 1866856 h 2326686"/>
                <a:gd name="connsiteX2352" fmla="*/ 2597599 w 3747182"/>
                <a:gd name="connsiteY2352" fmla="*/ 1866191 h 2326686"/>
                <a:gd name="connsiteX2353" fmla="*/ 2590284 w 3747182"/>
                <a:gd name="connsiteY2353" fmla="*/ 1862859 h 2326686"/>
                <a:gd name="connsiteX2354" fmla="*/ 2589541 w 3747182"/>
                <a:gd name="connsiteY2354" fmla="*/ 1864165 h 2326686"/>
                <a:gd name="connsiteX2355" fmla="*/ 2587171 w 3747182"/>
                <a:gd name="connsiteY2355" fmla="*/ 1869798 h 2326686"/>
                <a:gd name="connsiteX2356" fmla="*/ 2586044 w 3747182"/>
                <a:gd name="connsiteY2356" fmla="*/ 1870385 h 2326686"/>
                <a:gd name="connsiteX2357" fmla="*/ 2583642 w 3747182"/>
                <a:gd name="connsiteY2357" fmla="*/ 1874570 h 2326686"/>
                <a:gd name="connsiteX2358" fmla="*/ 2582711 w 3747182"/>
                <a:gd name="connsiteY2358" fmla="*/ 1878396 h 2326686"/>
                <a:gd name="connsiteX2359" fmla="*/ 2583658 w 3747182"/>
                <a:gd name="connsiteY2359" fmla="*/ 1878326 h 2326686"/>
                <a:gd name="connsiteX2360" fmla="*/ 2587749 w 3747182"/>
                <a:gd name="connsiteY2360" fmla="*/ 1875243 h 2326686"/>
                <a:gd name="connsiteX2361" fmla="*/ 2589134 w 3747182"/>
                <a:gd name="connsiteY2361" fmla="*/ 1877050 h 2326686"/>
                <a:gd name="connsiteX2362" fmla="*/ 2592115 w 3747182"/>
                <a:gd name="connsiteY2362" fmla="*/ 1883598 h 2326686"/>
                <a:gd name="connsiteX2363" fmla="*/ 2593437 w 3747182"/>
                <a:gd name="connsiteY2363" fmla="*/ 1883223 h 2326686"/>
                <a:gd name="connsiteX2364" fmla="*/ 2594947 w 3747182"/>
                <a:gd name="connsiteY2364" fmla="*/ 1881948 h 2326686"/>
                <a:gd name="connsiteX2365" fmla="*/ 2596699 w 3747182"/>
                <a:gd name="connsiteY2365" fmla="*/ 1879953 h 2326686"/>
                <a:gd name="connsiteX2366" fmla="*/ 2598663 w 3747182"/>
                <a:gd name="connsiteY2366" fmla="*/ 1878459 h 2326686"/>
                <a:gd name="connsiteX2367" fmla="*/ 2599359 w 3747182"/>
                <a:gd name="connsiteY2367" fmla="*/ 1877254 h 2326686"/>
                <a:gd name="connsiteX2368" fmla="*/ 2599915 w 3747182"/>
                <a:gd name="connsiteY2368" fmla="*/ 1874203 h 2326686"/>
                <a:gd name="connsiteX2369" fmla="*/ 2601675 w 3747182"/>
                <a:gd name="connsiteY2369" fmla="*/ 1870768 h 2326686"/>
                <a:gd name="connsiteX2370" fmla="*/ 2604085 w 3747182"/>
                <a:gd name="connsiteY2370" fmla="*/ 1869141 h 2326686"/>
                <a:gd name="connsiteX2371" fmla="*/ 2603334 w 3747182"/>
                <a:gd name="connsiteY2371" fmla="*/ 1868124 h 2326686"/>
                <a:gd name="connsiteX2372" fmla="*/ 2600251 w 3747182"/>
                <a:gd name="connsiteY2372" fmla="*/ 1868358 h 2326686"/>
                <a:gd name="connsiteX2373" fmla="*/ 3746165 w 3747182"/>
                <a:gd name="connsiteY2373" fmla="*/ 1367408 h 2326686"/>
                <a:gd name="connsiteX2374" fmla="*/ 3743740 w 3747182"/>
                <a:gd name="connsiteY2374" fmla="*/ 1366305 h 2326686"/>
                <a:gd name="connsiteX2375" fmla="*/ 3735917 w 3747182"/>
                <a:gd name="connsiteY2375" fmla="*/ 1365992 h 2326686"/>
                <a:gd name="connsiteX2376" fmla="*/ 3737090 w 3747182"/>
                <a:gd name="connsiteY2376" fmla="*/ 1364255 h 2326686"/>
                <a:gd name="connsiteX2377" fmla="*/ 3736621 w 3747182"/>
                <a:gd name="connsiteY2377" fmla="*/ 1362339 h 2326686"/>
                <a:gd name="connsiteX2378" fmla="*/ 3735838 w 3747182"/>
                <a:gd name="connsiteY2378" fmla="*/ 1360406 h 2326686"/>
                <a:gd name="connsiteX2379" fmla="*/ 3734665 w 3747182"/>
                <a:gd name="connsiteY2379" fmla="*/ 1359194 h 2326686"/>
                <a:gd name="connsiteX2380" fmla="*/ 3733335 w 3747182"/>
                <a:gd name="connsiteY2380" fmla="*/ 1358982 h 2326686"/>
                <a:gd name="connsiteX2381" fmla="*/ 3730675 w 3747182"/>
                <a:gd name="connsiteY2381" fmla="*/ 1360062 h 2326686"/>
                <a:gd name="connsiteX2382" fmla="*/ 3728015 w 3747182"/>
                <a:gd name="connsiteY2382" fmla="*/ 1361650 h 2326686"/>
                <a:gd name="connsiteX2383" fmla="*/ 3729345 w 3747182"/>
                <a:gd name="connsiteY2383" fmla="*/ 1359358 h 2326686"/>
                <a:gd name="connsiteX2384" fmla="*/ 3730909 w 3747182"/>
                <a:gd name="connsiteY2384" fmla="*/ 1357762 h 2326686"/>
                <a:gd name="connsiteX2385" fmla="*/ 3730127 w 3747182"/>
                <a:gd name="connsiteY2385" fmla="*/ 1356479 h 2326686"/>
                <a:gd name="connsiteX2386" fmla="*/ 3729110 w 3747182"/>
                <a:gd name="connsiteY2386" fmla="*/ 1355736 h 2326686"/>
                <a:gd name="connsiteX2387" fmla="*/ 3720896 w 3747182"/>
                <a:gd name="connsiteY2387" fmla="*/ 1346269 h 2326686"/>
                <a:gd name="connsiteX2388" fmla="*/ 3716045 w 3747182"/>
                <a:gd name="connsiteY2388" fmla="*/ 1342796 h 2326686"/>
                <a:gd name="connsiteX2389" fmla="*/ 3711429 w 3747182"/>
                <a:gd name="connsiteY2389" fmla="*/ 1338149 h 2326686"/>
                <a:gd name="connsiteX2390" fmla="*/ 3706813 w 3747182"/>
                <a:gd name="connsiteY2390" fmla="*/ 1330263 h 2326686"/>
                <a:gd name="connsiteX2391" fmla="*/ 3701885 w 3747182"/>
                <a:gd name="connsiteY2391" fmla="*/ 1323949 h 2326686"/>
                <a:gd name="connsiteX2392" fmla="*/ 3696643 w 3747182"/>
                <a:gd name="connsiteY2392" fmla="*/ 1321618 h 2326686"/>
                <a:gd name="connsiteX2393" fmla="*/ 3691323 w 3747182"/>
                <a:gd name="connsiteY2393" fmla="*/ 1322056 h 2326686"/>
                <a:gd name="connsiteX2394" fmla="*/ 3687568 w 3747182"/>
                <a:gd name="connsiteY2394" fmla="*/ 1320585 h 2326686"/>
                <a:gd name="connsiteX2395" fmla="*/ 3683734 w 3747182"/>
                <a:gd name="connsiteY2395" fmla="*/ 1318613 h 2326686"/>
                <a:gd name="connsiteX2396" fmla="*/ 3675246 w 3747182"/>
                <a:gd name="connsiteY2396" fmla="*/ 1316470 h 2326686"/>
                <a:gd name="connsiteX2397" fmla="*/ 3675379 w 3747182"/>
                <a:gd name="connsiteY2397" fmla="*/ 1318215 h 2326686"/>
                <a:gd name="connsiteX2398" fmla="*/ 3684595 w 3747182"/>
                <a:gd name="connsiteY2398" fmla="*/ 1321367 h 2326686"/>
                <a:gd name="connsiteX2399" fmla="*/ 3685925 w 3747182"/>
                <a:gd name="connsiteY2399" fmla="*/ 1322783 h 2326686"/>
                <a:gd name="connsiteX2400" fmla="*/ 3685299 w 3747182"/>
                <a:gd name="connsiteY2400" fmla="*/ 1324012 h 2326686"/>
                <a:gd name="connsiteX2401" fmla="*/ 3683343 w 3747182"/>
                <a:gd name="connsiteY2401" fmla="*/ 1324325 h 2326686"/>
                <a:gd name="connsiteX2402" fmla="*/ 3676239 w 3747182"/>
                <a:gd name="connsiteY2402" fmla="*/ 1323370 h 2326686"/>
                <a:gd name="connsiteX2403" fmla="*/ 3674135 w 3747182"/>
                <a:gd name="connsiteY2403" fmla="*/ 1322596 h 2326686"/>
                <a:gd name="connsiteX2404" fmla="*/ 3672194 w 3747182"/>
                <a:gd name="connsiteY2404" fmla="*/ 1320178 h 2326686"/>
                <a:gd name="connsiteX2405" fmla="*/ 3671177 w 3747182"/>
                <a:gd name="connsiteY2405" fmla="*/ 1320483 h 2326686"/>
                <a:gd name="connsiteX2406" fmla="*/ 3670403 w 3747182"/>
                <a:gd name="connsiteY2406" fmla="*/ 1321892 h 2326686"/>
                <a:gd name="connsiteX2407" fmla="*/ 3670669 w 3747182"/>
                <a:gd name="connsiteY2407" fmla="*/ 1325099 h 2326686"/>
                <a:gd name="connsiteX2408" fmla="*/ 3671561 w 3747182"/>
                <a:gd name="connsiteY2408" fmla="*/ 1327704 h 2326686"/>
                <a:gd name="connsiteX2409" fmla="*/ 3669730 w 3747182"/>
                <a:gd name="connsiteY2409" fmla="*/ 1329073 h 2326686"/>
                <a:gd name="connsiteX2410" fmla="*/ 3667790 w 3747182"/>
                <a:gd name="connsiteY2410" fmla="*/ 1328440 h 2326686"/>
                <a:gd name="connsiteX2411" fmla="*/ 3667884 w 3747182"/>
                <a:gd name="connsiteY2411" fmla="*/ 1325209 h 2326686"/>
                <a:gd name="connsiteX2412" fmla="*/ 3668314 w 3747182"/>
                <a:gd name="connsiteY2412" fmla="*/ 1322658 h 2326686"/>
                <a:gd name="connsiteX2413" fmla="*/ 3670497 w 3747182"/>
                <a:gd name="connsiteY2413" fmla="*/ 1318152 h 2326686"/>
                <a:gd name="connsiteX2414" fmla="*/ 3671733 w 3747182"/>
                <a:gd name="connsiteY2414" fmla="*/ 1317190 h 2326686"/>
                <a:gd name="connsiteX2415" fmla="*/ 3671944 w 3747182"/>
                <a:gd name="connsiteY2415" fmla="*/ 1316235 h 2326686"/>
                <a:gd name="connsiteX2416" fmla="*/ 3664567 w 3747182"/>
                <a:gd name="connsiteY2416" fmla="*/ 1314201 h 2326686"/>
                <a:gd name="connsiteX2417" fmla="*/ 3662533 w 3747182"/>
                <a:gd name="connsiteY2417" fmla="*/ 1312644 h 2326686"/>
                <a:gd name="connsiteX2418" fmla="*/ 3660491 w 3747182"/>
                <a:gd name="connsiteY2418" fmla="*/ 1311964 h 2326686"/>
                <a:gd name="connsiteX2419" fmla="*/ 3656000 w 3747182"/>
                <a:gd name="connsiteY2419" fmla="*/ 1314123 h 2326686"/>
                <a:gd name="connsiteX2420" fmla="*/ 3643631 w 3747182"/>
                <a:gd name="connsiteY2420" fmla="*/ 1314311 h 2326686"/>
                <a:gd name="connsiteX2421" fmla="*/ 3641378 w 3747182"/>
                <a:gd name="connsiteY2421" fmla="*/ 1315015 h 2326686"/>
                <a:gd name="connsiteX2422" fmla="*/ 3641284 w 3747182"/>
                <a:gd name="connsiteY2422" fmla="*/ 1316572 h 2326686"/>
                <a:gd name="connsiteX2423" fmla="*/ 3642066 w 3747182"/>
                <a:gd name="connsiteY2423" fmla="*/ 1317354 h 2326686"/>
                <a:gd name="connsiteX2424" fmla="*/ 3643999 w 3747182"/>
                <a:gd name="connsiteY2424" fmla="*/ 1317995 h 2326686"/>
                <a:gd name="connsiteX2425" fmla="*/ 3645955 w 3747182"/>
                <a:gd name="connsiteY2425" fmla="*/ 1317878 h 2326686"/>
                <a:gd name="connsiteX2426" fmla="*/ 3647230 w 3747182"/>
                <a:gd name="connsiteY2426" fmla="*/ 1320022 h 2326686"/>
                <a:gd name="connsiteX2427" fmla="*/ 3650070 w 3747182"/>
                <a:gd name="connsiteY2427" fmla="*/ 1321117 h 2326686"/>
                <a:gd name="connsiteX2428" fmla="*/ 3651556 w 3747182"/>
                <a:gd name="connsiteY2428" fmla="*/ 1323308 h 2326686"/>
                <a:gd name="connsiteX2429" fmla="*/ 3652550 w 3747182"/>
                <a:gd name="connsiteY2429" fmla="*/ 1327078 h 2326686"/>
                <a:gd name="connsiteX2430" fmla="*/ 3653043 w 3747182"/>
                <a:gd name="connsiteY2430" fmla="*/ 1329762 h 2326686"/>
                <a:gd name="connsiteX2431" fmla="*/ 3653332 w 3747182"/>
                <a:gd name="connsiteY2431" fmla="*/ 1332485 h 2326686"/>
                <a:gd name="connsiteX2432" fmla="*/ 3652127 w 3747182"/>
                <a:gd name="connsiteY2432" fmla="*/ 1337413 h 2326686"/>
                <a:gd name="connsiteX2433" fmla="*/ 3650391 w 3747182"/>
                <a:gd name="connsiteY2433" fmla="*/ 1339471 h 2326686"/>
                <a:gd name="connsiteX2434" fmla="*/ 3648372 w 3747182"/>
                <a:gd name="connsiteY2434" fmla="*/ 1340613 h 2326686"/>
                <a:gd name="connsiteX2435" fmla="*/ 3649147 w 3747182"/>
                <a:gd name="connsiteY2435" fmla="*/ 1343437 h 2326686"/>
                <a:gd name="connsiteX2436" fmla="*/ 3651220 w 3747182"/>
                <a:gd name="connsiteY2436" fmla="*/ 1345643 h 2326686"/>
                <a:gd name="connsiteX2437" fmla="*/ 3655194 w 3747182"/>
                <a:gd name="connsiteY2437" fmla="*/ 1346684 h 2326686"/>
                <a:gd name="connsiteX2438" fmla="*/ 3656923 w 3747182"/>
                <a:gd name="connsiteY2438" fmla="*/ 1348522 h 2326686"/>
                <a:gd name="connsiteX2439" fmla="*/ 3658425 w 3747182"/>
                <a:gd name="connsiteY2439" fmla="*/ 1351472 h 2326686"/>
                <a:gd name="connsiteX2440" fmla="*/ 3657150 w 3747182"/>
                <a:gd name="connsiteY2440" fmla="*/ 1355227 h 2326686"/>
                <a:gd name="connsiteX2441" fmla="*/ 3655664 w 3747182"/>
                <a:gd name="connsiteY2441" fmla="*/ 1358270 h 2326686"/>
                <a:gd name="connsiteX2442" fmla="*/ 3654443 w 3747182"/>
                <a:gd name="connsiteY2442" fmla="*/ 1359561 h 2326686"/>
                <a:gd name="connsiteX2443" fmla="*/ 3653590 w 3747182"/>
                <a:gd name="connsiteY2443" fmla="*/ 1361799 h 2326686"/>
                <a:gd name="connsiteX2444" fmla="*/ 3652910 w 3747182"/>
                <a:gd name="connsiteY2444" fmla="*/ 1362675 h 2326686"/>
                <a:gd name="connsiteX2445" fmla="*/ 3652041 w 3747182"/>
                <a:gd name="connsiteY2445" fmla="*/ 1362675 h 2326686"/>
                <a:gd name="connsiteX2446" fmla="*/ 3653082 w 3747182"/>
                <a:gd name="connsiteY2446" fmla="*/ 1354335 h 2326686"/>
                <a:gd name="connsiteX2447" fmla="*/ 3651611 w 3747182"/>
                <a:gd name="connsiteY2447" fmla="*/ 1349367 h 2326686"/>
                <a:gd name="connsiteX2448" fmla="*/ 3648943 w 3747182"/>
                <a:gd name="connsiteY2448" fmla="*/ 1350510 h 2326686"/>
                <a:gd name="connsiteX2449" fmla="*/ 3647825 w 3747182"/>
                <a:gd name="connsiteY2449" fmla="*/ 1351816 h 2326686"/>
                <a:gd name="connsiteX2450" fmla="*/ 3645423 w 3747182"/>
                <a:gd name="connsiteY2450" fmla="*/ 1356205 h 2326686"/>
                <a:gd name="connsiteX2451" fmla="*/ 3644812 w 3747182"/>
                <a:gd name="connsiteY2451" fmla="*/ 1356432 h 2326686"/>
                <a:gd name="connsiteX2452" fmla="*/ 3644273 w 3747182"/>
                <a:gd name="connsiteY2452" fmla="*/ 1354914 h 2326686"/>
                <a:gd name="connsiteX2453" fmla="*/ 3643498 w 3747182"/>
                <a:gd name="connsiteY2453" fmla="*/ 1351738 h 2326686"/>
                <a:gd name="connsiteX2454" fmla="*/ 3642974 w 3747182"/>
                <a:gd name="connsiteY2454" fmla="*/ 1348319 h 2326686"/>
                <a:gd name="connsiteX2455" fmla="*/ 3642411 w 3747182"/>
                <a:gd name="connsiteY2455" fmla="*/ 1345800 h 2326686"/>
                <a:gd name="connsiteX2456" fmla="*/ 3640017 w 3747182"/>
                <a:gd name="connsiteY2456" fmla="*/ 1343179 h 2326686"/>
                <a:gd name="connsiteX2457" fmla="*/ 3638648 w 3747182"/>
                <a:gd name="connsiteY2457" fmla="*/ 1342185 h 2326686"/>
                <a:gd name="connsiteX2458" fmla="*/ 3634485 w 3747182"/>
                <a:gd name="connsiteY2458" fmla="*/ 1341654 h 2326686"/>
                <a:gd name="connsiteX2459" fmla="*/ 3633156 w 3747182"/>
                <a:gd name="connsiteY2459" fmla="*/ 1341098 h 2326686"/>
                <a:gd name="connsiteX2460" fmla="*/ 3634360 w 3747182"/>
                <a:gd name="connsiteY2460" fmla="*/ 1335465 h 2326686"/>
                <a:gd name="connsiteX2461" fmla="*/ 3636528 w 3747182"/>
                <a:gd name="connsiteY2461" fmla="*/ 1332164 h 2326686"/>
                <a:gd name="connsiteX2462" fmla="*/ 3636254 w 3747182"/>
                <a:gd name="connsiteY2462" fmla="*/ 1324778 h 2326686"/>
                <a:gd name="connsiteX2463" fmla="*/ 3635268 w 3747182"/>
                <a:gd name="connsiteY2463" fmla="*/ 1322283 h 2326686"/>
                <a:gd name="connsiteX2464" fmla="*/ 3634032 w 3747182"/>
                <a:gd name="connsiteY2464" fmla="*/ 1320100 h 2326686"/>
                <a:gd name="connsiteX2465" fmla="*/ 3632866 w 3747182"/>
                <a:gd name="connsiteY2465" fmla="*/ 1314882 h 2326686"/>
                <a:gd name="connsiteX2466" fmla="*/ 3633031 w 3747182"/>
                <a:gd name="connsiteY2466" fmla="*/ 1308646 h 2326686"/>
                <a:gd name="connsiteX2467" fmla="*/ 3634360 w 3747182"/>
                <a:gd name="connsiteY2467" fmla="*/ 1304954 h 2326686"/>
                <a:gd name="connsiteX2468" fmla="*/ 3634806 w 3747182"/>
                <a:gd name="connsiteY2468" fmla="*/ 1300385 h 2326686"/>
                <a:gd name="connsiteX2469" fmla="*/ 3633312 w 3747182"/>
                <a:gd name="connsiteY2469" fmla="*/ 1297036 h 2326686"/>
                <a:gd name="connsiteX2470" fmla="*/ 3631458 w 3747182"/>
                <a:gd name="connsiteY2470" fmla="*/ 1295331 h 2326686"/>
                <a:gd name="connsiteX2471" fmla="*/ 3630073 w 3747182"/>
                <a:gd name="connsiteY2471" fmla="*/ 1296708 h 2326686"/>
                <a:gd name="connsiteX2472" fmla="*/ 3628814 w 3747182"/>
                <a:gd name="connsiteY2472" fmla="*/ 1298789 h 2326686"/>
                <a:gd name="connsiteX2473" fmla="*/ 3628109 w 3747182"/>
                <a:gd name="connsiteY2473" fmla="*/ 1299446 h 2326686"/>
                <a:gd name="connsiteX2474" fmla="*/ 3623283 w 3747182"/>
                <a:gd name="connsiteY2474" fmla="*/ 1299900 h 2326686"/>
                <a:gd name="connsiteX2475" fmla="*/ 3626404 w 3747182"/>
                <a:gd name="connsiteY2475" fmla="*/ 1294807 h 2326686"/>
                <a:gd name="connsiteX2476" fmla="*/ 3626248 w 3747182"/>
                <a:gd name="connsiteY2476" fmla="*/ 1290543 h 2326686"/>
                <a:gd name="connsiteX2477" fmla="*/ 3625669 w 3747182"/>
                <a:gd name="connsiteY2477" fmla="*/ 1287938 h 2326686"/>
                <a:gd name="connsiteX2478" fmla="*/ 3624706 w 3747182"/>
                <a:gd name="connsiteY2478" fmla="*/ 1285896 h 2326686"/>
                <a:gd name="connsiteX2479" fmla="*/ 3623924 w 3747182"/>
                <a:gd name="connsiteY2479" fmla="*/ 1281507 h 2326686"/>
                <a:gd name="connsiteX2480" fmla="*/ 3589626 w 3747182"/>
                <a:gd name="connsiteY2480" fmla="*/ 1255791 h 2326686"/>
                <a:gd name="connsiteX2481" fmla="*/ 3583821 w 3747182"/>
                <a:gd name="connsiteY2481" fmla="*/ 1252521 h 2326686"/>
                <a:gd name="connsiteX2482" fmla="*/ 3581059 w 3747182"/>
                <a:gd name="connsiteY2482" fmla="*/ 1249697 h 2326686"/>
                <a:gd name="connsiteX2483" fmla="*/ 3578634 w 3747182"/>
                <a:gd name="connsiteY2483" fmla="*/ 1248359 h 2326686"/>
                <a:gd name="connsiteX2484" fmla="*/ 3576154 w 3747182"/>
                <a:gd name="connsiteY2484" fmla="*/ 1248852 h 2326686"/>
                <a:gd name="connsiteX2485" fmla="*/ 3574652 w 3747182"/>
                <a:gd name="connsiteY2485" fmla="*/ 1249595 h 2326686"/>
                <a:gd name="connsiteX2486" fmla="*/ 3573549 w 3747182"/>
                <a:gd name="connsiteY2486" fmla="*/ 1248594 h 2326686"/>
                <a:gd name="connsiteX2487" fmla="*/ 3574566 w 3747182"/>
                <a:gd name="connsiteY2487" fmla="*/ 1246231 h 2326686"/>
                <a:gd name="connsiteX2488" fmla="*/ 3576013 w 3747182"/>
                <a:gd name="connsiteY2488" fmla="*/ 1245441 h 2326686"/>
                <a:gd name="connsiteX2489" fmla="*/ 3572587 w 3747182"/>
                <a:gd name="connsiteY2489" fmla="*/ 1241381 h 2326686"/>
                <a:gd name="connsiteX2490" fmla="*/ 3560148 w 3747182"/>
                <a:gd name="connsiteY2490" fmla="*/ 1230709 h 2326686"/>
                <a:gd name="connsiteX2491" fmla="*/ 3557441 w 3747182"/>
                <a:gd name="connsiteY2491" fmla="*/ 1229254 h 2326686"/>
                <a:gd name="connsiteX2492" fmla="*/ 3559381 w 3747182"/>
                <a:gd name="connsiteY2492" fmla="*/ 1232079 h 2326686"/>
                <a:gd name="connsiteX2493" fmla="*/ 3568667 w 3747182"/>
                <a:gd name="connsiteY2493" fmla="*/ 1240457 h 2326686"/>
                <a:gd name="connsiteX2494" fmla="*/ 3570099 w 3747182"/>
                <a:gd name="connsiteY2494" fmla="*/ 1242851 h 2326686"/>
                <a:gd name="connsiteX2495" fmla="*/ 3567337 w 3747182"/>
                <a:gd name="connsiteY2495" fmla="*/ 1245903 h 2326686"/>
                <a:gd name="connsiteX2496" fmla="*/ 3564404 w 3747182"/>
                <a:gd name="connsiteY2496" fmla="*/ 1247186 h 2326686"/>
                <a:gd name="connsiteX2497" fmla="*/ 3565217 w 3747182"/>
                <a:gd name="connsiteY2497" fmla="*/ 1243759 h 2326686"/>
                <a:gd name="connsiteX2498" fmla="*/ 3564560 w 3747182"/>
                <a:gd name="connsiteY2498" fmla="*/ 1239847 h 2326686"/>
                <a:gd name="connsiteX2499" fmla="*/ 3563488 w 3747182"/>
                <a:gd name="connsiteY2499" fmla="*/ 1237680 h 2326686"/>
                <a:gd name="connsiteX2500" fmla="*/ 3560257 w 3747182"/>
                <a:gd name="connsiteY2500" fmla="*/ 1235177 h 2326686"/>
                <a:gd name="connsiteX2501" fmla="*/ 3555219 w 3747182"/>
                <a:gd name="connsiteY2501" fmla="*/ 1233080 h 2326686"/>
                <a:gd name="connsiteX2502" fmla="*/ 3550415 w 3747182"/>
                <a:gd name="connsiteY2502" fmla="*/ 1230428 h 2326686"/>
                <a:gd name="connsiteX2503" fmla="*/ 3549453 w 3747182"/>
                <a:gd name="connsiteY2503" fmla="*/ 1227603 h 2326686"/>
                <a:gd name="connsiteX2504" fmla="*/ 3549124 w 3747182"/>
                <a:gd name="connsiteY2504" fmla="*/ 1223543 h 2326686"/>
                <a:gd name="connsiteX2505" fmla="*/ 3552152 w 3747182"/>
                <a:gd name="connsiteY2505" fmla="*/ 1226993 h 2326686"/>
                <a:gd name="connsiteX2506" fmla="*/ 3553803 w 3747182"/>
                <a:gd name="connsiteY2506" fmla="*/ 1228042 h 2326686"/>
                <a:gd name="connsiteX2507" fmla="*/ 3550493 w 3747182"/>
                <a:gd name="connsiteY2507" fmla="*/ 1222659 h 2326686"/>
                <a:gd name="connsiteX2508" fmla="*/ 3546433 w 3747182"/>
                <a:gd name="connsiteY2508" fmla="*/ 1217887 h 2326686"/>
                <a:gd name="connsiteX2509" fmla="*/ 3537561 w 3747182"/>
                <a:gd name="connsiteY2509" fmla="*/ 1213600 h 2326686"/>
                <a:gd name="connsiteX2510" fmla="*/ 3535879 w 3747182"/>
                <a:gd name="connsiteY2510" fmla="*/ 1211910 h 2326686"/>
                <a:gd name="connsiteX2511" fmla="*/ 3533360 w 3747182"/>
                <a:gd name="connsiteY2511" fmla="*/ 1208295 h 2326686"/>
                <a:gd name="connsiteX2512" fmla="*/ 3532398 w 3747182"/>
                <a:gd name="connsiteY2512" fmla="*/ 1208006 h 2326686"/>
                <a:gd name="connsiteX2513" fmla="*/ 3530622 w 3747182"/>
                <a:gd name="connsiteY2513" fmla="*/ 1208655 h 2326686"/>
                <a:gd name="connsiteX2514" fmla="*/ 3526163 w 3747182"/>
                <a:gd name="connsiteY2514" fmla="*/ 1206582 h 2326686"/>
                <a:gd name="connsiteX2515" fmla="*/ 3521742 w 3747182"/>
                <a:gd name="connsiteY2515" fmla="*/ 1203953 h 2326686"/>
                <a:gd name="connsiteX2516" fmla="*/ 3518847 w 3747182"/>
                <a:gd name="connsiteY2516" fmla="*/ 1202162 h 2326686"/>
                <a:gd name="connsiteX2517" fmla="*/ 3505775 w 3747182"/>
                <a:gd name="connsiteY2517" fmla="*/ 1186945 h 2326686"/>
                <a:gd name="connsiteX2518" fmla="*/ 3498702 w 3747182"/>
                <a:gd name="connsiteY2518" fmla="*/ 1184700 h 2326686"/>
                <a:gd name="connsiteX2519" fmla="*/ 3498146 w 3747182"/>
                <a:gd name="connsiteY2519" fmla="*/ 1182830 h 2326686"/>
                <a:gd name="connsiteX2520" fmla="*/ 3497748 w 3747182"/>
                <a:gd name="connsiteY2520" fmla="*/ 1180585 h 2326686"/>
                <a:gd name="connsiteX2521" fmla="*/ 3496457 w 3747182"/>
                <a:gd name="connsiteY2521" fmla="*/ 1179020 h 2326686"/>
                <a:gd name="connsiteX2522" fmla="*/ 3487554 w 3747182"/>
                <a:gd name="connsiteY2522" fmla="*/ 1174913 h 2326686"/>
                <a:gd name="connsiteX2523" fmla="*/ 3476374 w 3747182"/>
                <a:gd name="connsiteY2523" fmla="*/ 1172245 h 2326686"/>
                <a:gd name="connsiteX2524" fmla="*/ 3464529 w 3747182"/>
                <a:gd name="connsiteY2524" fmla="*/ 1164961 h 2326686"/>
                <a:gd name="connsiteX2525" fmla="*/ 3454210 w 3747182"/>
                <a:gd name="connsiteY2525" fmla="*/ 1162794 h 2326686"/>
                <a:gd name="connsiteX2526" fmla="*/ 3442929 w 3747182"/>
                <a:gd name="connsiteY2526" fmla="*/ 1155041 h 2326686"/>
                <a:gd name="connsiteX2527" fmla="*/ 3436279 w 3747182"/>
                <a:gd name="connsiteY2527" fmla="*/ 1149205 h 2326686"/>
                <a:gd name="connsiteX2528" fmla="*/ 3432195 w 3747182"/>
                <a:gd name="connsiteY2528" fmla="*/ 1146967 h 2326686"/>
                <a:gd name="connsiteX2529" fmla="*/ 3428456 w 3747182"/>
                <a:gd name="connsiteY2529" fmla="*/ 1146404 h 2326686"/>
                <a:gd name="connsiteX2530" fmla="*/ 3418450 w 3747182"/>
                <a:gd name="connsiteY2530" fmla="*/ 1149213 h 2326686"/>
                <a:gd name="connsiteX2531" fmla="*/ 3407254 w 3747182"/>
                <a:gd name="connsiteY2531" fmla="*/ 1149494 h 2326686"/>
                <a:gd name="connsiteX2532" fmla="*/ 3397013 w 3747182"/>
                <a:gd name="connsiteY2532" fmla="*/ 1147844 h 2326686"/>
                <a:gd name="connsiteX2533" fmla="*/ 3388861 w 3747182"/>
                <a:gd name="connsiteY2533" fmla="*/ 1148321 h 2326686"/>
                <a:gd name="connsiteX2534" fmla="*/ 3384144 w 3747182"/>
                <a:gd name="connsiteY2534" fmla="*/ 1147233 h 2326686"/>
                <a:gd name="connsiteX2535" fmla="*/ 3377674 w 3747182"/>
                <a:gd name="connsiteY2535" fmla="*/ 1143674 h 2326686"/>
                <a:gd name="connsiteX2536" fmla="*/ 3375804 w 3747182"/>
                <a:gd name="connsiteY2536" fmla="*/ 1145137 h 2326686"/>
                <a:gd name="connsiteX2537" fmla="*/ 3374130 w 3747182"/>
                <a:gd name="connsiteY2537" fmla="*/ 1151536 h 2326686"/>
                <a:gd name="connsiteX2538" fmla="*/ 3369279 w 3747182"/>
                <a:gd name="connsiteY2538" fmla="*/ 1148923 h 2326686"/>
                <a:gd name="connsiteX2539" fmla="*/ 3365180 w 3747182"/>
                <a:gd name="connsiteY2539" fmla="*/ 1145426 h 2326686"/>
                <a:gd name="connsiteX2540" fmla="*/ 3358381 w 3747182"/>
                <a:gd name="connsiteY2540" fmla="*/ 1142320 h 2326686"/>
                <a:gd name="connsiteX2541" fmla="*/ 3345449 w 3747182"/>
                <a:gd name="connsiteY2541" fmla="*/ 1140271 h 2326686"/>
                <a:gd name="connsiteX2542" fmla="*/ 3329560 w 3747182"/>
                <a:gd name="connsiteY2542" fmla="*/ 1135397 h 2326686"/>
                <a:gd name="connsiteX2543" fmla="*/ 3321243 w 3747182"/>
                <a:gd name="connsiteY2543" fmla="*/ 1134113 h 2326686"/>
                <a:gd name="connsiteX2544" fmla="*/ 3312880 w 3747182"/>
                <a:gd name="connsiteY2544" fmla="*/ 1133370 h 2326686"/>
                <a:gd name="connsiteX2545" fmla="*/ 3313725 w 3747182"/>
                <a:gd name="connsiteY2545" fmla="*/ 1144268 h 2326686"/>
                <a:gd name="connsiteX2546" fmla="*/ 3313232 w 3747182"/>
                <a:gd name="connsiteY2546" fmla="*/ 1149463 h 2326686"/>
                <a:gd name="connsiteX2547" fmla="*/ 3310079 w 3747182"/>
                <a:gd name="connsiteY2547" fmla="*/ 1156175 h 2326686"/>
                <a:gd name="connsiteX2548" fmla="*/ 3306606 w 3747182"/>
                <a:gd name="connsiteY2548" fmla="*/ 1160463 h 2326686"/>
                <a:gd name="connsiteX2549" fmla="*/ 3305722 w 3747182"/>
                <a:gd name="connsiteY2549" fmla="*/ 1164038 h 2326686"/>
                <a:gd name="connsiteX2550" fmla="*/ 3314977 w 3747182"/>
                <a:gd name="connsiteY2550" fmla="*/ 1166761 h 2326686"/>
                <a:gd name="connsiteX2551" fmla="*/ 3317871 w 3747182"/>
                <a:gd name="connsiteY2551" fmla="*/ 1178981 h 2326686"/>
                <a:gd name="connsiteX2552" fmla="*/ 3321595 w 3747182"/>
                <a:gd name="connsiteY2552" fmla="*/ 1186726 h 2326686"/>
                <a:gd name="connsiteX2553" fmla="*/ 3324075 w 3747182"/>
                <a:gd name="connsiteY2553" fmla="*/ 1194690 h 2326686"/>
                <a:gd name="connsiteX2554" fmla="*/ 3324044 w 3747182"/>
                <a:gd name="connsiteY2554" fmla="*/ 1200190 h 2326686"/>
                <a:gd name="connsiteX2555" fmla="*/ 3313999 w 3747182"/>
                <a:gd name="connsiteY2555" fmla="*/ 1213615 h 2326686"/>
                <a:gd name="connsiteX2556" fmla="*/ 3303633 w 3747182"/>
                <a:gd name="connsiteY2556" fmla="*/ 1215235 h 2326686"/>
                <a:gd name="connsiteX2557" fmla="*/ 3293627 w 3747182"/>
                <a:gd name="connsiteY2557" fmla="*/ 1216001 h 2326686"/>
                <a:gd name="connsiteX2558" fmla="*/ 3289339 w 3747182"/>
                <a:gd name="connsiteY2558" fmla="*/ 1207881 h 2326686"/>
                <a:gd name="connsiteX2559" fmla="*/ 3287055 w 3747182"/>
                <a:gd name="connsiteY2559" fmla="*/ 1198093 h 2326686"/>
                <a:gd name="connsiteX2560" fmla="*/ 3279059 w 3747182"/>
                <a:gd name="connsiteY2560" fmla="*/ 1192938 h 2326686"/>
                <a:gd name="connsiteX2561" fmla="*/ 3271189 w 3747182"/>
                <a:gd name="connsiteY2561" fmla="*/ 1188917 h 2326686"/>
                <a:gd name="connsiteX2562" fmla="*/ 3267574 w 3747182"/>
                <a:gd name="connsiteY2562" fmla="*/ 1188228 h 2326686"/>
                <a:gd name="connsiteX2563" fmla="*/ 3264938 w 3747182"/>
                <a:gd name="connsiteY2563" fmla="*/ 1186249 h 2326686"/>
                <a:gd name="connsiteX2564" fmla="*/ 3263334 w 3747182"/>
                <a:gd name="connsiteY2564" fmla="*/ 1175327 h 2326686"/>
                <a:gd name="connsiteX2565" fmla="*/ 3261574 w 3747182"/>
                <a:gd name="connsiteY2565" fmla="*/ 1167152 h 2326686"/>
                <a:gd name="connsiteX2566" fmla="*/ 3259328 w 3747182"/>
                <a:gd name="connsiteY2566" fmla="*/ 1164116 h 2326686"/>
                <a:gd name="connsiteX2567" fmla="*/ 3257185 w 3747182"/>
                <a:gd name="connsiteY2567" fmla="*/ 1159477 h 2326686"/>
                <a:gd name="connsiteX2568" fmla="*/ 3255143 w 3747182"/>
                <a:gd name="connsiteY2568" fmla="*/ 1157639 h 2326686"/>
                <a:gd name="connsiteX2569" fmla="*/ 3250113 w 3747182"/>
                <a:gd name="connsiteY2569" fmla="*/ 1156864 h 2326686"/>
                <a:gd name="connsiteX2570" fmla="*/ 3237924 w 3747182"/>
                <a:gd name="connsiteY2570" fmla="*/ 1168591 h 2326686"/>
                <a:gd name="connsiteX2571" fmla="*/ 3233785 w 3747182"/>
                <a:gd name="connsiteY2571" fmla="*/ 1172018 h 2326686"/>
                <a:gd name="connsiteX2572" fmla="*/ 3232377 w 3747182"/>
                <a:gd name="connsiteY2572" fmla="*/ 1172034 h 2326686"/>
                <a:gd name="connsiteX2573" fmla="*/ 3213937 w 3747182"/>
                <a:gd name="connsiteY2573" fmla="*/ 1169123 h 2326686"/>
                <a:gd name="connsiteX2574" fmla="*/ 3209118 w 3747182"/>
                <a:gd name="connsiteY2574" fmla="*/ 1166706 h 2326686"/>
                <a:gd name="connsiteX2575" fmla="*/ 3181728 w 3747182"/>
                <a:gd name="connsiteY2575" fmla="*/ 1165149 h 2326686"/>
                <a:gd name="connsiteX2576" fmla="*/ 3173959 w 3747182"/>
                <a:gd name="connsiteY2576" fmla="*/ 1158194 h 2326686"/>
                <a:gd name="connsiteX2577" fmla="*/ 3169265 w 3747182"/>
                <a:gd name="connsiteY2577" fmla="*/ 1157193 h 2326686"/>
                <a:gd name="connsiteX2578" fmla="*/ 3163985 w 3747182"/>
                <a:gd name="connsiteY2578" fmla="*/ 1159305 h 2326686"/>
                <a:gd name="connsiteX2579" fmla="*/ 3159431 w 3747182"/>
                <a:gd name="connsiteY2579" fmla="*/ 1159845 h 2326686"/>
                <a:gd name="connsiteX2580" fmla="*/ 3152914 w 3747182"/>
                <a:gd name="connsiteY2580" fmla="*/ 1158483 h 2326686"/>
                <a:gd name="connsiteX2581" fmla="*/ 3147281 w 3747182"/>
                <a:gd name="connsiteY2581" fmla="*/ 1160510 h 2326686"/>
                <a:gd name="connsiteX2582" fmla="*/ 3134779 w 3747182"/>
                <a:gd name="connsiteY2582" fmla="*/ 1162630 h 2326686"/>
                <a:gd name="connsiteX2583" fmla="*/ 3130179 w 3747182"/>
                <a:gd name="connsiteY2583" fmla="*/ 1165000 h 2326686"/>
                <a:gd name="connsiteX2584" fmla="*/ 3125329 w 3747182"/>
                <a:gd name="connsiteY2584" fmla="*/ 1169178 h 2326686"/>
                <a:gd name="connsiteX2585" fmla="*/ 3116363 w 3747182"/>
                <a:gd name="connsiteY2585" fmla="*/ 1179536 h 2326686"/>
                <a:gd name="connsiteX2586" fmla="*/ 3115119 w 3747182"/>
                <a:gd name="connsiteY2586" fmla="*/ 1184473 h 2326686"/>
                <a:gd name="connsiteX2587" fmla="*/ 3115119 w 3747182"/>
                <a:gd name="connsiteY2587" fmla="*/ 1190567 h 2326686"/>
                <a:gd name="connsiteX2588" fmla="*/ 3116989 w 3747182"/>
                <a:gd name="connsiteY2588" fmla="*/ 1199048 h 2326686"/>
                <a:gd name="connsiteX2589" fmla="*/ 3116989 w 3747182"/>
                <a:gd name="connsiteY2589" fmla="*/ 1208757 h 2326686"/>
                <a:gd name="connsiteX2590" fmla="*/ 3115448 w 3747182"/>
                <a:gd name="connsiteY2590" fmla="*/ 1212129 h 2326686"/>
                <a:gd name="connsiteX2591" fmla="*/ 3112592 w 3747182"/>
                <a:gd name="connsiteY2591" fmla="*/ 1213756 h 2326686"/>
                <a:gd name="connsiteX2592" fmla="*/ 3109635 w 3747182"/>
                <a:gd name="connsiteY2592" fmla="*/ 1223989 h 2326686"/>
                <a:gd name="connsiteX2593" fmla="*/ 3106865 w 3747182"/>
                <a:gd name="connsiteY2593" fmla="*/ 1229489 h 2326686"/>
                <a:gd name="connsiteX2594" fmla="*/ 3101412 w 3747182"/>
                <a:gd name="connsiteY2594" fmla="*/ 1230936 h 2326686"/>
                <a:gd name="connsiteX2595" fmla="*/ 3104510 w 3747182"/>
                <a:gd name="connsiteY2595" fmla="*/ 1226782 h 2326686"/>
                <a:gd name="connsiteX2596" fmla="*/ 3107413 w 3747182"/>
                <a:gd name="connsiteY2596" fmla="*/ 1223997 h 2326686"/>
                <a:gd name="connsiteX2597" fmla="*/ 3112060 w 3747182"/>
                <a:gd name="connsiteY2597" fmla="*/ 1208765 h 2326686"/>
                <a:gd name="connsiteX2598" fmla="*/ 3111387 w 3747182"/>
                <a:gd name="connsiteY2598" fmla="*/ 1204055 h 2326686"/>
                <a:gd name="connsiteX2599" fmla="*/ 3107671 w 3747182"/>
                <a:gd name="connsiteY2599" fmla="*/ 1200589 h 2326686"/>
                <a:gd name="connsiteX2600" fmla="*/ 3105356 w 3747182"/>
                <a:gd name="connsiteY2600" fmla="*/ 1196951 h 2326686"/>
                <a:gd name="connsiteX2601" fmla="*/ 3104182 w 3747182"/>
                <a:gd name="connsiteY2601" fmla="*/ 1182345 h 2326686"/>
                <a:gd name="connsiteX2602" fmla="*/ 3103024 w 3747182"/>
                <a:gd name="connsiteY2602" fmla="*/ 1174608 h 2326686"/>
                <a:gd name="connsiteX2603" fmla="*/ 3102618 w 3747182"/>
                <a:gd name="connsiteY2603" fmla="*/ 1165337 h 2326686"/>
                <a:gd name="connsiteX2604" fmla="*/ 3098862 w 3747182"/>
                <a:gd name="connsiteY2604" fmla="*/ 1162254 h 2326686"/>
                <a:gd name="connsiteX2605" fmla="*/ 3085249 w 3747182"/>
                <a:gd name="connsiteY2605" fmla="*/ 1157537 h 2326686"/>
                <a:gd name="connsiteX2606" fmla="*/ 3078952 w 3747182"/>
                <a:gd name="connsiteY2606" fmla="*/ 1154040 h 2326686"/>
                <a:gd name="connsiteX2607" fmla="*/ 3076691 w 3747182"/>
                <a:gd name="connsiteY2607" fmla="*/ 1148618 h 2326686"/>
                <a:gd name="connsiteX2608" fmla="*/ 3079100 w 3747182"/>
                <a:gd name="connsiteY2608" fmla="*/ 1140959 h 2326686"/>
                <a:gd name="connsiteX2609" fmla="*/ 3078936 w 3747182"/>
                <a:gd name="connsiteY2609" fmla="*/ 1135084 h 2326686"/>
                <a:gd name="connsiteX2610" fmla="*/ 3080211 w 3747182"/>
                <a:gd name="connsiteY2610" fmla="*/ 1130100 h 2326686"/>
                <a:gd name="connsiteX2611" fmla="*/ 3082269 w 3747182"/>
                <a:gd name="connsiteY2611" fmla="*/ 1126040 h 2326686"/>
                <a:gd name="connsiteX2612" fmla="*/ 3082777 w 3747182"/>
                <a:gd name="connsiteY2612" fmla="*/ 1120305 h 2326686"/>
                <a:gd name="connsiteX2613" fmla="*/ 3081721 w 3747182"/>
                <a:gd name="connsiteY2613" fmla="*/ 1112865 h 2326686"/>
                <a:gd name="connsiteX2614" fmla="*/ 3080696 w 3747182"/>
                <a:gd name="connsiteY2614" fmla="*/ 1107459 h 2326686"/>
                <a:gd name="connsiteX2615" fmla="*/ 3078341 w 3747182"/>
                <a:gd name="connsiteY2615" fmla="*/ 1100942 h 2326686"/>
                <a:gd name="connsiteX2616" fmla="*/ 3076651 w 3747182"/>
                <a:gd name="connsiteY2616" fmla="*/ 1097985 h 2326686"/>
                <a:gd name="connsiteX2617" fmla="*/ 3068366 w 3747182"/>
                <a:gd name="connsiteY2617" fmla="*/ 1088612 h 2326686"/>
                <a:gd name="connsiteX2618" fmla="*/ 3054136 w 3747182"/>
                <a:gd name="connsiteY2618" fmla="*/ 1078958 h 2326686"/>
                <a:gd name="connsiteX2619" fmla="*/ 3039529 w 3747182"/>
                <a:gd name="connsiteY2619" fmla="*/ 1071941 h 2326686"/>
                <a:gd name="connsiteX2620" fmla="*/ 3026581 w 3747182"/>
                <a:gd name="connsiteY2620" fmla="*/ 1069554 h 2326686"/>
                <a:gd name="connsiteX2621" fmla="*/ 3009831 w 3747182"/>
                <a:gd name="connsiteY2621" fmla="*/ 1068256 h 2326686"/>
                <a:gd name="connsiteX2622" fmla="*/ 2992503 w 3747182"/>
                <a:gd name="connsiteY2622" fmla="*/ 1068138 h 2326686"/>
                <a:gd name="connsiteX2623" fmla="*/ 2985931 w 3747182"/>
                <a:gd name="connsiteY2623" fmla="*/ 1071987 h 2326686"/>
                <a:gd name="connsiteX2624" fmla="*/ 2973492 w 3747182"/>
                <a:gd name="connsiteY2624" fmla="*/ 1072285 h 2326686"/>
                <a:gd name="connsiteX2625" fmla="*/ 2959973 w 3747182"/>
                <a:gd name="connsiteY2625" fmla="*/ 1076314 h 2326686"/>
                <a:gd name="connsiteX2626" fmla="*/ 2946368 w 3747182"/>
                <a:gd name="connsiteY2626" fmla="*/ 1082659 h 2326686"/>
                <a:gd name="connsiteX2627" fmla="*/ 2939037 w 3747182"/>
                <a:gd name="connsiteY2627" fmla="*/ 1082753 h 2326686"/>
                <a:gd name="connsiteX2628" fmla="*/ 2924501 w 3747182"/>
                <a:gd name="connsiteY2628" fmla="*/ 1085632 h 2326686"/>
                <a:gd name="connsiteX2629" fmla="*/ 2918141 w 3747182"/>
                <a:gd name="connsiteY2629" fmla="*/ 1085702 h 2326686"/>
                <a:gd name="connsiteX2630" fmla="*/ 2901743 w 3747182"/>
                <a:gd name="connsiteY2630" fmla="*/ 1075774 h 2326686"/>
                <a:gd name="connsiteX2631" fmla="*/ 2906961 w 3747182"/>
                <a:gd name="connsiteY2631" fmla="*/ 1074428 h 2326686"/>
                <a:gd name="connsiteX2632" fmla="*/ 2909003 w 3747182"/>
                <a:gd name="connsiteY2632" fmla="*/ 1073020 h 2326686"/>
                <a:gd name="connsiteX2633" fmla="*/ 2901688 w 3747182"/>
                <a:gd name="connsiteY2633" fmla="*/ 1059830 h 2326686"/>
                <a:gd name="connsiteX2634" fmla="*/ 2897792 w 3747182"/>
                <a:gd name="connsiteY2634" fmla="*/ 1055105 h 2326686"/>
                <a:gd name="connsiteX2635" fmla="*/ 2888193 w 3747182"/>
                <a:gd name="connsiteY2635" fmla="*/ 1049159 h 2326686"/>
                <a:gd name="connsiteX2636" fmla="*/ 2884297 w 3747182"/>
                <a:gd name="connsiteY2636" fmla="*/ 1048697 h 2326686"/>
                <a:gd name="connsiteX2637" fmla="*/ 2881089 w 3747182"/>
                <a:gd name="connsiteY2637" fmla="*/ 1049902 h 2326686"/>
                <a:gd name="connsiteX2638" fmla="*/ 2868384 w 3747182"/>
                <a:gd name="connsiteY2638" fmla="*/ 1056458 h 2326686"/>
                <a:gd name="connsiteX2639" fmla="*/ 2865192 w 3747182"/>
                <a:gd name="connsiteY2639" fmla="*/ 1059227 h 2326686"/>
                <a:gd name="connsiteX2640" fmla="*/ 2871497 w 3747182"/>
                <a:gd name="connsiteY2640" fmla="*/ 1051553 h 2326686"/>
                <a:gd name="connsiteX2641" fmla="*/ 2874588 w 3747182"/>
                <a:gd name="connsiteY2641" fmla="*/ 1048322 h 2326686"/>
                <a:gd name="connsiteX2642" fmla="*/ 2877717 w 3747182"/>
                <a:gd name="connsiteY2642" fmla="*/ 1043542 h 2326686"/>
                <a:gd name="connsiteX2643" fmla="*/ 2876990 w 3747182"/>
                <a:gd name="connsiteY2643" fmla="*/ 1040529 h 2326686"/>
                <a:gd name="connsiteX2644" fmla="*/ 2876223 w 3747182"/>
                <a:gd name="connsiteY2644" fmla="*/ 1039059 h 2326686"/>
                <a:gd name="connsiteX2645" fmla="*/ 2864386 w 3747182"/>
                <a:gd name="connsiteY2645" fmla="*/ 1039708 h 2326686"/>
                <a:gd name="connsiteX2646" fmla="*/ 2863627 w 3747182"/>
                <a:gd name="connsiteY2646" fmla="*/ 1038980 h 2326686"/>
                <a:gd name="connsiteX2647" fmla="*/ 2861132 w 3747182"/>
                <a:gd name="connsiteY2647" fmla="*/ 1034865 h 2326686"/>
                <a:gd name="connsiteX2648" fmla="*/ 2859911 w 3747182"/>
                <a:gd name="connsiteY2648" fmla="*/ 1033418 h 2326686"/>
                <a:gd name="connsiteX2649" fmla="*/ 2852025 w 3747182"/>
                <a:gd name="connsiteY2649" fmla="*/ 1029060 h 2326686"/>
                <a:gd name="connsiteX2650" fmla="*/ 2846322 w 3747182"/>
                <a:gd name="connsiteY2650" fmla="*/ 1027394 h 2326686"/>
                <a:gd name="connsiteX2651" fmla="*/ 2840399 w 3747182"/>
                <a:gd name="connsiteY2651" fmla="*/ 1027222 h 2326686"/>
                <a:gd name="connsiteX2652" fmla="*/ 2839414 w 3747182"/>
                <a:gd name="connsiteY2652" fmla="*/ 1025532 h 2326686"/>
                <a:gd name="connsiteX2653" fmla="*/ 2840102 w 3747182"/>
                <a:gd name="connsiteY2653" fmla="*/ 1023467 h 2326686"/>
                <a:gd name="connsiteX2654" fmla="*/ 2840329 w 3747182"/>
                <a:gd name="connsiteY2654" fmla="*/ 1022160 h 2326686"/>
                <a:gd name="connsiteX2655" fmla="*/ 2842159 w 3747182"/>
                <a:gd name="connsiteY2655" fmla="*/ 1019844 h 2326686"/>
                <a:gd name="connsiteX2656" fmla="*/ 2847229 w 3747182"/>
                <a:gd name="connsiteY2656" fmla="*/ 1017748 h 2326686"/>
                <a:gd name="connsiteX2657" fmla="*/ 2860435 w 3747182"/>
                <a:gd name="connsiteY2657" fmla="*/ 1016519 h 2326686"/>
                <a:gd name="connsiteX2658" fmla="*/ 2863416 w 3747182"/>
                <a:gd name="connsiteY2658" fmla="*/ 1012803 h 2326686"/>
                <a:gd name="connsiteX2659" fmla="*/ 2863001 w 3747182"/>
                <a:gd name="connsiteY2659" fmla="*/ 1008923 h 2326686"/>
                <a:gd name="connsiteX2660" fmla="*/ 2862235 w 3747182"/>
                <a:gd name="connsiteY2660" fmla="*/ 1005966 h 2326686"/>
                <a:gd name="connsiteX2661" fmla="*/ 2857908 w 3747182"/>
                <a:gd name="connsiteY2661" fmla="*/ 998917 h 2326686"/>
                <a:gd name="connsiteX2662" fmla="*/ 2852095 w 3747182"/>
                <a:gd name="connsiteY2662" fmla="*/ 993691 h 2326686"/>
                <a:gd name="connsiteX2663" fmla="*/ 2840313 w 3747182"/>
                <a:gd name="connsiteY2663" fmla="*/ 987369 h 2326686"/>
                <a:gd name="connsiteX2664" fmla="*/ 2827952 w 3747182"/>
                <a:gd name="connsiteY2664" fmla="*/ 983074 h 2326686"/>
                <a:gd name="connsiteX2665" fmla="*/ 2806696 w 3747182"/>
                <a:gd name="connsiteY2665" fmla="*/ 980977 h 2326686"/>
                <a:gd name="connsiteX2666" fmla="*/ 2802925 w 3747182"/>
                <a:gd name="connsiteY2666" fmla="*/ 981916 h 2326686"/>
                <a:gd name="connsiteX2667" fmla="*/ 2799960 w 3747182"/>
                <a:gd name="connsiteY2667" fmla="*/ 984506 h 2326686"/>
                <a:gd name="connsiteX2668" fmla="*/ 2794867 w 3747182"/>
                <a:gd name="connsiteY2668" fmla="*/ 991312 h 2326686"/>
                <a:gd name="connsiteX2669" fmla="*/ 2783296 w 3747182"/>
                <a:gd name="connsiteY2669" fmla="*/ 1010933 h 2326686"/>
                <a:gd name="connsiteX2670" fmla="*/ 2776826 w 3747182"/>
                <a:gd name="connsiteY2670" fmla="*/ 1018952 h 2326686"/>
                <a:gd name="connsiteX2671" fmla="*/ 2770927 w 3747182"/>
                <a:gd name="connsiteY2671" fmla="*/ 1023294 h 2326686"/>
                <a:gd name="connsiteX2672" fmla="*/ 2757400 w 3747182"/>
                <a:gd name="connsiteY2672" fmla="*/ 1026846 h 2326686"/>
                <a:gd name="connsiteX2673" fmla="*/ 2754920 w 3747182"/>
                <a:gd name="connsiteY2673" fmla="*/ 1026033 h 2326686"/>
                <a:gd name="connsiteX2674" fmla="*/ 2753035 w 3747182"/>
                <a:gd name="connsiteY2674" fmla="*/ 1022817 h 2326686"/>
                <a:gd name="connsiteX2675" fmla="*/ 2753653 w 3747182"/>
                <a:gd name="connsiteY2675" fmla="*/ 1019993 h 2326686"/>
                <a:gd name="connsiteX2676" fmla="*/ 2754882 w 3747182"/>
                <a:gd name="connsiteY2676" fmla="*/ 1017380 h 2326686"/>
                <a:gd name="connsiteX2677" fmla="*/ 2754968 w 3747182"/>
                <a:gd name="connsiteY2677" fmla="*/ 1015706 h 2326686"/>
                <a:gd name="connsiteX2678" fmla="*/ 2754287 w 3747182"/>
                <a:gd name="connsiteY2678" fmla="*/ 1012435 h 2326686"/>
                <a:gd name="connsiteX2679" fmla="*/ 2754662 w 3747182"/>
                <a:gd name="connsiteY2679" fmla="*/ 1010667 h 2326686"/>
                <a:gd name="connsiteX2680" fmla="*/ 2756024 w 3747182"/>
                <a:gd name="connsiteY2680" fmla="*/ 1010589 h 2326686"/>
                <a:gd name="connsiteX2681" fmla="*/ 2759215 w 3747182"/>
                <a:gd name="connsiteY2681" fmla="*/ 1012889 h 2326686"/>
                <a:gd name="connsiteX2682" fmla="*/ 2762204 w 3747182"/>
                <a:gd name="connsiteY2682" fmla="*/ 1013210 h 2326686"/>
                <a:gd name="connsiteX2683" fmla="*/ 2769871 w 3747182"/>
                <a:gd name="connsiteY2683" fmla="*/ 1009596 h 2326686"/>
                <a:gd name="connsiteX2684" fmla="*/ 2769871 w 3747182"/>
                <a:gd name="connsiteY2684" fmla="*/ 1003963 h 2326686"/>
                <a:gd name="connsiteX2685" fmla="*/ 2767837 w 3747182"/>
                <a:gd name="connsiteY2685" fmla="*/ 1000669 h 2326686"/>
                <a:gd name="connsiteX2686" fmla="*/ 2768846 w 3747182"/>
                <a:gd name="connsiteY2686" fmla="*/ 992760 h 2326686"/>
                <a:gd name="connsiteX2687" fmla="*/ 2768839 w 3747182"/>
                <a:gd name="connsiteY2687" fmla="*/ 990702 h 2326686"/>
                <a:gd name="connsiteX2688" fmla="*/ 2769918 w 3747182"/>
                <a:gd name="connsiteY2688" fmla="*/ 989294 h 2326686"/>
                <a:gd name="connsiteX2689" fmla="*/ 2770810 w 3747182"/>
                <a:gd name="connsiteY2689" fmla="*/ 989583 h 2326686"/>
                <a:gd name="connsiteX2690" fmla="*/ 2776341 w 3747182"/>
                <a:gd name="connsiteY2690" fmla="*/ 995294 h 2326686"/>
                <a:gd name="connsiteX2691" fmla="*/ 2778226 w 3747182"/>
                <a:gd name="connsiteY2691" fmla="*/ 994989 h 2326686"/>
                <a:gd name="connsiteX2692" fmla="*/ 2780269 w 3747182"/>
                <a:gd name="connsiteY2692" fmla="*/ 995631 h 2326686"/>
                <a:gd name="connsiteX2693" fmla="*/ 2775340 w 3747182"/>
                <a:gd name="connsiteY2693" fmla="*/ 1009298 h 2326686"/>
                <a:gd name="connsiteX2694" fmla="*/ 2777703 w 3747182"/>
                <a:gd name="connsiteY2694" fmla="*/ 1009330 h 2326686"/>
                <a:gd name="connsiteX2695" fmla="*/ 2784039 w 3747182"/>
                <a:gd name="connsiteY2695" fmla="*/ 1002907 h 2326686"/>
                <a:gd name="connsiteX2696" fmla="*/ 2788381 w 3747182"/>
                <a:gd name="connsiteY2696" fmla="*/ 996624 h 2326686"/>
                <a:gd name="connsiteX2697" fmla="*/ 2792943 w 3747182"/>
                <a:gd name="connsiteY2697" fmla="*/ 988519 h 2326686"/>
                <a:gd name="connsiteX2698" fmla="*/ 2793482 w 3747182"/>
                <a:gd name="connsiteY2698" fmla="*/ 984279 h 2326686"/>
                <a:gd name="connsiteX2699" fmla="*/ 2788264 w 3747182"/>
                <a:gd name="connsiteY2699" fmla="*/ 983770 h 2326686"/>
                <a:gd name="connsiteX2700" fmla="*/ 2754122 w 3747182"/>
                <a:gd name="connsiteY2700" fmla="*/ 986845 h 2326686"/>
                <a:gd name="connsiteX2701" fmla="*/ 2741636 w 3747182"/>
                <a:gd name="connsiteY2701" fmla="*/ 992963 h 2326686"/>
                <a:gd name="connsiteX2702" fmla="*/ 2737779 w 3747182"/>
                <a:gd name="connsiteY2702" fmla="*/ 991680 h 2326686"/>
                <a:gd name="connsiteX2703" fmla="*/ 2735018 w 3747182"/>
                <a:gd name="connsiteY2703" fmla="*/ 986923 h 2326686"/>
                <a:gd name="connsiteX2704" fmla="*/ 2739227 w 3747182"/>
                <a:gd name="connsiteY2704" fmla="*/ 986454 h 2326686"/>
                <a:gd name="connsiteX2705" fmla="*/ 2744202 w 3747182"/>
                <a:gd name="connsiteY2705" fmla="*/ 983559 h 2326686"/>
                <a:gd name="connsiteX2706" fmla="*/ 2748349 w 3747182"/>
                <a:gd name="connsiteY2706" fmla="*/ 978005 h 2326686"/>
                <a:gd name="connsiteX2707" fmla="*/ 2751009 w 3747182"/>
                <a:gd name="connsiteY2707" fmla="*/ 976988 h 2326686"/>
                <a:gd name="connsiteX2708" fmla="*/ 2757932 w 3747182"/>
                <a:gd name="connsiteY2708" fmla="*/ 977246 h 2326686"/>
                <a:gd name="connsiteX2709" fmla="*/ 2763518 w 3747182"/>
                <a:gd name="connsiteY2709" fmla="*/ 979468 h 2326686"/>
                <a:gd name="connsiteX2710" fmla="*/ 2780370 w 3747182"/>
                <a:gd name="connsiteY2710" fmla="*/ 980367 h 2326686"/>
                <a:gd name="connsiteX2711" fmla="*/ 2780769 w 3747182"/>
                <a:gd name="connsiteY2711" fmla="*/ 973655 h 2326686"/>
                <a:gd name="connsiteX2712" fmla="*/ 2777045 w 3747182"/>
                <a:gd name="connsiteY2712" fmla="*/ 971535 h 2326686"/>
                <a:gd name="connsiteX2713" fmla="*/ 2768940 w 3747182"/>
                <a:gd name="connsiteY2713" fmla="*/ 969641 h 2326686"/>
                <a:gd name="connsiteX2714" fmla="*/ 2763925 w 3747182"/>
                <a:gd name="connsiteY2714" fmla="*/ 966379 h 2326686"/>
                <a:gd name="connsiteX2715" fmla="*/ 2757627 w 3747182"/>
                <a:gd name="connsiteY2715" fmla="*/ 964321 h 2326686"/>
                <a:gd name="connsiteX2716" fmla="*/ 2743780 w 3747182"/>
                <a:gd name="connsiteY2716" fmla="*/ 961403 h 2326686"/>
                <a:gd name="connsiteX2717" fmla="*/ 2737967 w 3747182"/>
                <a:gd name="connsiteY2717" fmla="*/ 958970 h 2326686"/>
                <a:gd name="connsiteX2718" fmla="*/ 2724292 w 3747182"/>
                <a:gd name="connsiteY2718" fmla="*/ 956741 h 2326686"/>
                <a:gd name="connsiteX2719" fmla="*/ 2720662 w 3747182"/>
                <a:gd name="connsiteY2719" fmla="*/ 954894 h 2326686"/>
                <a:gd name="connsiteX2720" fmla="*/ 2688734 w 3747182"/>
                <a:gd name="connsiteY2720" fmla="*/ 953236 h 2326686"/>
                <a:gd name="connsiteX2721" fmla="*/ 2676812 w 3747182"/>
                <a:gd name="connsiteY2721" fmla="*/ 948205 h 2326686"/>
                <a:gd name="connsiteX2722" fmla="*/ 2672227 w 3747182"/>
                <a:gd name="connsiteY2722" fmla="*/ 943073 h 2326686"/>
                <a:gd name="connsiteX2723" fmla="*/ 2661219 w 3747182"/>
                <a:gd name="connsiteY2723" fmla="*/ 940601 h 2326686"/>
                <a:gd name="connsiteX2724" fmla="*/ 2659021 w 3747182"/>
                <a:gd name="connsiteY2724" fmla="*/ 940671 h 2326686"/>
                <a:gd name="connsiteX2725" fmla="*/ 2658317 w 3747182"/>
                <a:gd name="connsiteY2725" fmla="*/ 942040 h 2326686"/>
                <a:gd name="connsiteX2726" fmla="*/ 2657800 w 3747182"/>
                <a:gd name="connsiteY2726" fmla="*/ 944184 h 2326686"/>
                <a:gd name="connsiteX2727" fmla="*/ 2664834 w 3747182"/>
                <a:gd name="connsiteY2727" fmla="*/ 953509 h 2326686"/>
                <a:gd name="connsiteX2728" fmla="*/ 2665061 w 3747182"/>
                <a:gd name="connsiteY2728" fmla="*/ 959917 h 2326686"/>
                <a:gd name="connsiteX2729" fmla="*/ 2667173 w 3747182"/>
                <a:gd name="connsiteY2729" fmla="*/ 963077 h 2326686"/>
                <a:gd name="connsiteX2730" fmla="*/ 2658950 w 3747182"/>
                <a:gd name="connsiteY2730" fmla="*/ 968053 h 2326686"/>
                <a:gd name="connsiteX2731" fmla="*/ 2653365 w 3747182"/>
                <a:gd name="connsiteY2731" fmla="*/ 969939 h 2326686"/>
                <a:gd name="connsiteX2732" fmla="*/ 2634713 w 3747182"/>
                <a:gd name="connsiteY2732" fmla="*/ 969720 h 2326686"/>
                <a:gd name="connsiteX2733" fmla="*/ 2631920 w 3747182"/>
                <a:gd name="connsiteY2733" fmla="*/ 971879 h 2326686"/>
                <a:gd name="connsiteX2734" fmla="*/ 2624605 w 3747182"/>
                <a:gd name="connsiteY2734" fmla="*/ 981799 h 2326686"/>
                <a:gd name="connsiteX2735" fmla="*/ 2624700 w 3747182"/>
                <a:gd name="connsiteY2735" fmla="*/ 986517 h 2326686"/>
                <a:gd name="connsiteX2736" fmla="*/ 2625388 w 3747182"/>
                <a:gd name="connsiteY2736" fmla="*/ 993769 h 2326686"/>
                <a:gd name="connsiteX2737" fmla="*/ 2630974 w 3747182"/>
                <a:gd name="connsiteY2737" fmla="*/ 993769 h 2326686"/>
                <a:gd name="connsiteX2738" fmla="*/ 2632617 w 3747182"/>
                <a:gd name="connsiteY2738" fmla="*/ 990600 h 2326686"/>
                <a:gd name="connsiteX2739" fmla="*/ 2635066 w 3747182"/>
                <a:gd name="connsiteY2739" fmla="*/ 989309 h 2326686"/>
                <a:gd name="connsiteX2740" fmla="*/ 2646425 w 3747182"/>
                <a:gd name="connsiteY2740" fmla="*/ 990460 h 2326686"/>
                <a:gd name="connsiteX2741" fmla="*/ 2647591 w 3747182"/>
                <a:gd name="connsiteY2741" fmla="*/ 991774 h 2326686"/>
                <a:gd name="connsiteX2742" fmla="*/ 2643781 w 3747182"/>
                <a:gd name="connsiteY2742" fmla="*/ 993870 h 2326686"/>
                <a:gd name="connsiteX2743" fmla="*/ 2640112 w 3747182"/>
                <a:gd name="connsiteY2743" fmla="*/ 994841 h 2326686"/>
                <a:gd name="connsiteX2744" fmla="*/ 2635566 w 3747182"/>
                <a:gd name="connsiteY2744" fmla="*/ 1005551 h 2326686"/>
                <a:gd name="connsiteX2745" fmla="*/ 2629402 w 3747182"/>
                <a:gd name="connsiteY2745" fmla="*/ 1008884 h 2326686"/>
                <a:gd name="connsiteX2746" fmla="*/ 2633642 w 3747182"/>
                <a:gd name="connsiteY2746" fmla="*/ 1010628 h 2326686"/>
                <a:gd name="connsiteX2747" fmla="*/ 2637389 w 3747182"/>
                <a:gd name="connsiteY2747" fmla="*/ 1013578 h 2326686"/>
                <a:gd name="connsiteX2748" fmla="*/ 2636779 w 3747182"/>
                <a:gd name="connsiteY2748" fmla="*/ 1026533 h 2326686"/>
                <a:gd name="connsiteX2749" fmla="*/ 2642130 w 3747182"/>
                <a:gd name="connsiteY2749" fmla="*/ 1036477 h 2326686"/>
                <a:gd name="connsiteX2750" fmla="*/ 2643131 w 3747182"/>
                <a:gd name="connsiteY2750" fmla="*/ 1041054 h 2326686"/>
                <a:gd name="connsiteX2751" fmla="*/ 2635402 w 3747182"/>
                <a:gd name="connsiteY2751" fmla="*/ 1041210 h 2326686"/>
                <a:gd name="connsiteX2752" fmla="*/ 2628556 w 3747182"/>
                <a:gd name="connsiteY2752" fmla="*/ 1044285 h 2326686"/>
                <a:gd name="connsiteX2753" fmla="*/ 2626115 w 3747182"/>
                <a:gd name="connsiteY2753" fmla="*/ 1044285 h 2326686"/>
                <a:gd name="connsiteX2754" fmla="*/ 2621633 w 3747182"/>
                <a:gd name="connsiteY2754" fmla="*/ 1036594 h 2326686"/>
                <a:gd name="connsiteX2755" fmla="*/ 2616696 w 3747182"/>
                <a:gd name="connsiteY2755" fmla="*/ 1031525 h 2326686"/>
                <a:gd name="connsiteX2756" fmla="*/ 2614271 w 3747182"/>
                <a:gd name="connsiteY2756" fmla="*/ 1031118 h 2326686"/>
                <a:gd name="connsiteX2757" fmla="*/ 2611095 w 3747182"/>
                <a:gd name="connsiteY2757" fmla="*/ 1036125 h 2326686"/>
                <a:gd name="connsiteX2758" fmla="*/ 2606549 w 3747182"/>
                <a:gd name="connsiteY2758" fmla="*/ 1033348 h 2326686"/>
                <a:gd name="connsiteX2759" fmla="*/ 2604711 w 3747182"/>
                <a:gd name="connsiteY2759" fmla="*/ 1033794 h 2326686"/>
                <a:gd name="connsiteX2760" fmla="*/ 2602168 w 3747182"/>
                <a:gd name="connsiteY2760" fmla="*/ 1035890 h 2326686"/>
                <a:gd name="connsiteX2761" fmla="*/ 2600635 w 3747182"/>
                <a:gd name="connsiteY2761" fmla="*/ 1038675 h 2326686"/>
                <a:gd name="connsiteX2762" fmla="*/ 2599477 w 3747182"/>
                <a:gd name="connsiteY2762" fmla="*/ 1042994 h 2326686"/>
                <a:gd name="connsiteX2763" fmla="*/ 2597982 w 3747182"/>
                <a:gd name="connsiteY2763" fmla="*/ 1045325 h 2326686"/>
                <a:gd name="connsiteX2764" fmla="*/ 2597787 w 3747182"/>
                <a:gd name="connsiteY2764" fmla="*/ 1048470 h 2326686"/>
                <a:gd name="connsiteX2765" fmla="*/ 2600064 w 3747182"/>
                <a:gd name="connsiteY2765" fmla="*/ 1049886 h 2326686"/>
                <a:gd name="connsiteX2766" fmla="*/ 2601714 w 3747182"/>
                <a:gd name="connsiteY2766" fmla="*/ 1050215 h 2326686"/>
                <a:gd name="connsiteX2767" fmla="*/ 2606471 w 3747182"/>
                <a:gd name="connsiteY2767" fmla="*/ 1052484 h 2326686"/>
                <a:gd name="connsiteX2768" fmla="*/ 2601565 w 3747182"/>
                <a:gd name="connsiteY2768" fmla="*/ 1053720 h 2326686"/>
                <a:gd name="connsiteX2769" fmla="*/ 2600290 w 3747182"/>
                <a:gd name="connsiteY2769" fmla="*/ 1055198 h 2326686"/>
                <a:gd name="connsiteX2770" fmla="*/ 2599852 w 3747182"/>
                <a:gd name="connsiteY2770" fmla="*/ 1056912 h 2326686"/>
                <a:gd name="connsiteX2771" fmla="*/ 2596144 w 3747182"/>
                <a:gd name="connsiteY2771" fmla="*/ 1059227 h 2326686"/>
                <a:gd name="connsiteX2772" fmla="*/ 2597419 w 3747182"/>
                <a:gd name="connsiteY2772" fmla="*/ 1061457 h 2326686"/>
                <a:gd name="connsiteX2773" fmla="*/ 2598992 w 3747182"/>
                <a:gd name="connsiteY2773" fmla="*/ 1063186 h 2326686"/>
                <a:gd name="connsiteX2774" fmla="*/ 2599391 w 3747182"/>
                <a:gd name="connsiteY2774" fmla="*/ 1064946 h 2326686"/>
                <a:gd name="connsiteX2775" fmla="*/ 2598248 w 3747182"/>
                <a:gd name="connsiteY2775" fmla="*/ 1065580 h 2326686"/>
                <a:gd name="connsiteX2776" fmla="*/ 2595143 w 3747182"/>
                <a:gd name="connsiteY2776" fmla="*/ 1063507 h 2326686"/>
                <a:gd name="connsiteX2777" fmla="*/ 2591904 w 3747182"/>
                <a:gd name="connsiteY2777" fmla="*/ 1060495 h 2326686"/>
                <a:gd name="connsiteX2778" fmla="*/ 2586795 w 3747182"/>
                <a:gd name="connsiteY2778" fmla="*/ 1054291 h 2326686"/>
                <a:gd name="connsiteX2779" fmla="*/ 2584550 w 3747182"/>
                <a:gd name="connsiteY2779" fmla="*/ 1050152 h 2326686"/>
                <a:gd name="connsiteX2780" fmla="*/ 2580168 w 3747182"/>
                <a:gd name="connsiteY2780" fmla="*/ 1046288 h 2326686"/>
                <a:gd name="connsiteX2781" fmla="*/ 2564584 w 3747182"/>
                <a:gd name="connsiteY2781" fmla="*/ 1035562 h 2326686"/>
                <a:gd name="connsiteX2782" fmla="*/ 2557653 w 3747182"/>
                <a:gd name="connsiteY2782" fmla="*/ 1032166 h 2326686"/>
                <a:gd name="connsiteX2783" fmla="*/ 2553138 w 3747182"/>
                <a:gd name="connsiteY2783" fmla="*/ 1031400 h 2326686"/>
                <a:gd name="connsiteX2784" fmla="*/ 2545988 w 3747182"/>
                <a:gd name="connsiteY2784" fmla="*/ 1032808 h 2326686"/>
                <a:gd name="connsiteX2785" fmla="*/ 2541599 w 3747182"/>
                <a:gd name="connsiteY2785" fmla="*/ 1037447 h 2326686"/>
                <a:gd name="connsiteX2786" fmla="*/ 2534206 w 3747182"/>
                <a:gd name="connsiteY2786" fmla="*/ 1039419 h 2326686"/>
                <a:gd name="connsiteX2787" fmla="*/ 2529621 w 3747182"/>
                <a:gd name="connsiteY2787" fmla="*/ 1043174 h 2326686"/>
                <a:gd name="connsiteX2788" fmla="*/ 2527180 w 3747182"/>
                <a:gd name="connsiteY2788" fmla="*/ 1048259 h 2326686"/>
                <a:gd name="connsiteX2789" fmla="*/ 2514006 w 3747182"/>
                <a:gd name="connsiteY2789" fmla="*/ 1048799 h 2326686"/>
                <a:gd name="connsiteX2790" fmla="*/ 2504915 w 3747182"/>
                <a:gd name="connsiteY2790" fmla="*/ 1044997 h 2326686"/>
                <a:gd name="connsiteX2791" fmla="*/ 2499149 w 3747182"/>
                <a:gd name="connsiteY2791" fmla="*/ 1041077 h 2326686"/>
                <a:gd name="connsiteX2792" fmla="*/ 2492663 w 3747182"/>
                <a:gd name="connsiteY2792" fmla="*/ 1033058 h 2326686"/>
                <a:gd name="connsiteX2793" fmla="*/ 2486271 w 3747182"/>
                <a:gd name="connsiteY2793" fmla="*/ 1022692 h 2326686"/>
                <a:gd name="connsiteX2794" fmla="*/ 2485481 w 3747182"/>
                <a:gd name="connsiteY2794" fmla="*/ 1021824 h 2326686"/>
                <a:gd name="connsiteX2795" fmla="*/ 2484707 w 3747182"/>
                <a:gd name="connsiteY2795" fmla="*/ 1019641 h 2326686"/>
                <a:gd name="connsiteX2796" fmla="*/ 2483557 w 3747182"/>
                <a:gd name="connsiteY2796" fmla="*/ 1014517 h 2326686"/>
                <a:gd name="connsiteX2797" fmla="*/ 2482196 w 3747182"/>
                <a:gd name="connsiteY2797" fmla="*/ 1010667 h 2326686"/>
                <a:gd name="connsiteX2798" fmla="*/ 2480185 w 3747182"/>
                <a:gd name="connsiteY2798" fmla="*/ 1012835 h 2326686"/>
                <a:gd name="connsiteX2799" fmla="*/ 2474990 w 3747182"/>
                <a:gd name="connsiteY2799" fmla="*/ 1024726 h 2326686"/>
                <a:gd name="connsiteX2800" fmla="*/ 2472839 w 3747182"/>
                <a:gd name="connsiteY2800" fmla="*/ 1030555 h 2326686"/>
                <a:gd name="connsiteX2801" fmla="*/ 2470014 w 3747182"/>
                <a:gd name="connsiteY2801" fmla="*/ 1041570 h 2326686"/>
                <a:gd name="connsiteX2802" fmla="*/ 2467918 w 3747182"/>
                <a:gd name="connsiteY2802" fmla="*/ 1050786 h 2326686"/>
                <a:gd name="connsiteX2803" fmla="*/ 2467636 w 3747182"/>
                <a:gd name="connsiteY2803" fmla="*/ 1054690 h 2326686"/>
                <a:gd name="connsiteX2804" fmla="*/ 2468614 w 3747182"/>
                <a:gd name="connsiteY2804" fmla="*/ 1058054 h 2326686"/>
                <a:gd name="connsiteX2805" fmla="*/ 2465790 w 3747182"/>
                <a:gd name="connsiteY2805" fmla="*/ 1060870 h 2326686"/>
                <a:gd name="connsiteX2806" fmla="*/ 2462770 w 3747182"/>
                <a:gd name="connsiteY2806" fmla="*/ 1067747 h 2326686"/>
                <a:gd name="connsiteX2807" fmla="*/ 2458225 w 3747182"/>
                <a:gd name="connsiteY2807" fmla="*/ 1081250 h 2326686"/>
                <a:gd name="connsiteX2808" fmla="*/ 2455377 w 3747182"/>
                <a:gd name="connsiteY2808" fmla="*/ 1086124 h 2326686"/>
                <a:gd name="connsiteX2809" fmla="*/ 2451778 w 3747182"/>
                <a:gd name="connsiteY2809" fmla="*/ 1090310 h 2326686"/>
                <a:gd name="connsiteX2810" fmla="*/ 2449337 w 3747182"/>
                <a:gd name="connsiteY2810" fmla="*/ 1091867 h 2326686"/>
                <a:gd name="connsiteX2811" fmla="*/ 2446356 w 3747182"/>
                <a:gd name="connsiteY2811" fmla="*/ 1091609 h 2326686"/>
                <a:gd name="connsiteX2812" fmla="*/ 2443642 w 3747182"/>
                <a:gd name="connsiteY2812" fmla="*/ 1087783 h 2326686"/>
                <a:gd name="connsiteX2813" fmla="*/ 2442186 w 3747182"/>
                <a:gd name="connsiteY2813" fmla="*/ 1078927 h 2326686"/>
                <a:gd name="connsiteX2814" fmla="*/ 2440544 w 3747182"/>
                <a:gd name="connsiteY2814" fmla="*/ 1077151 h 2326686"/>
                <a:gd name="connsiteX2815" fmla="*/ 2438596 w 3747182"/>
                <a:gd name="connsiteY2815" fmla="*/ 1082119 h 2326686"/>
                <a:gd name="connsiteX2816" fmla="*/ 2435709 w 3747182"/>
                <a:gd name="connsiteY2816" fmla="*/ 1081837 h 2326686"/>
                <a:gd name="connsiteX2817" fmla="*/ 2430092 w 3747182"/>
                <a:gd name="connsiteY2817" fmla="*/ 1078160 h 2326686"/>
                <a:gd name="connsiteX2818" fmla="*/ 2424490 w 3747182"/>
                <a:gd name="connsiteY2818" fmla="*/ 1070196 h 2326686"/>
                <a:gd name="connsiteX2819" fmla="*/ 2418693 w 3747182"/>
                <a:gd name="connsiteY2819" fmla="*/ 1066527 h 2326686"/>
                <a:gd name="connsiteX2820" fmla="*/ 2410517 w 3747182"/>
                <a:gd name="connsiteY2820" fmla="*/ 1047039 h 2326686"/>
                <a:gd name="connsiteX2821" fmla="*/ 2406887 w 3747182"/>
                <a:gd name="connsiteY2821" fmla="*/ 1039865 h 2326686"/>
                <a:gd name="connsiteX2822" fmla="*/ 2404908 w 3747182"/>
                <a:gd name="connsiteY2822" fmla="*/ 1034036 h 2326686"/>
                <a:gd name="connsiteX2823" fmla="*/ 2400261 w 3747182"/>
                <a:gd name="connsiteY2823" fmla="*/ 1033418 h 2326686"/>
                <a:gd name="connsiteX2824" fmla="*/ 2398516 w 3747182"/>
                <a:gd name="connsiteY2824" fmla="*/ 1029123 h 2326686"/>
                <a:gd name="connsiteX2825" fmla="*/ 2400840 w 3747182"/>
                <a:gd name="connsiteY2825" fmla="*/ 1026040 h 2326686"/>
                <a:gd name="connsiteX2826" fmla="*/ 2407098 w 3747182"/>
                <a:gd name="connsiteY2826" fmla="*/ 1023435 h 2326686"/>
                <a:gd name="connsiteX2827" fmla="*/ 2412082 w 3747182"/>
                <a:gd name="connsiteY2827" fmla="*/ 1023826 h 2326686"/>
                <a:gd name="connsiteX2828" fmla="*/ 2408366 w 3747182"/>
                <a:gd name="connsiteY2828" fmla="*/ 1016034 h 2326686"/>
                <a:gd name="connsiteX2829" fmla="*/ 2406574 w 3747182"/>
                <a:gd name="connsiteY2829" fmla="*/ 1011325 h 2326686"/>
                <a:gd name="connsiteX2830" fmla="*/ 2404626 w 3747182"/>
                <a:gd name="connsiteY2830" fmla="*/ 1008758 h 2326686"/>
                <a:gd name="connsiteX2831" fmla="*/ 2405346 w 3747182"/>
                <a:gd name="connsiteY2831" fmla="*/ 1014032 h 2326686"/>
                <a:gd name="connsiteX2832" fmla="*/ 2404525 w 3747182"/>
                <a:gd name="connsiteY2832" fmla="*/ 1017834 h 2326686"/>
                <a:gd name="connsiteX2833" fmla="*/ 2402842 w 3747182"/>
                <a:gd name="connsiteY2833" fmla="*/ 1020799 h 2326686"/>
                <a:gd name="connsiteX2834" fmla="*/ 2400026 w 3747182"/>
                <a:gd name="connsiteY2834" fmla="*/ 1022700 h 2326686"/>
                <a:gd name="connsiteX2835" fmla="*/ 2387884 w 3747182"/>
                <a:gd name="connsiteY2835" fmla="*/ 999151 h 2326686"/>
                <a:gd name="connsiteX2836" fmla="*/ 2380585 w 3747182"/>
                <a:gd name="connsiteY2836" fmla="*/ 987565 h 2326686"/>
                <a:gd name="connsiteX2837" fmla="*/ 2376525 w 3747182"/>
                <a:gd name="connsiteY2837" fmla="*/ 983364 h 2326686"/>
                <a:gd name="connsiteX2838" fmla="*/ 2373990 w 3747182"/>
                <a:gd name="connsiteY2838" fmla="*/ 975759 h 2326686"/>
                <a:gd name="connsiteX2839" fmla="*/ 2375687 w 3747182"/>
                <a:gd name="connsiteY2839" fmla="*/ 974249 h 2326686"/>
                <a:gd name="connsiteX2840" fmla="*/ 2384324 w 3747182"/>
                <a:gd name="connsiteY2840" fmla="*/ 983262 h 2326686"/>
                <a:gd name="connsiteX2841" fmla="*/ 2390434 w 3747182"/>
                <a:gd name="connsiteY2841" fmla="*/ 987878 h 2326686"/>
                <a:gd name="connsiteX2842" fmla="*/ 2400527 w 3747182"/>
                <a:gd name="connsiteY2842" fmla="*/ 999777 h 2326686"/>
                <a:gd name="connsiteX2843" fmla="*/ 2408186 w 3747182"/>
                <a:gd name="connsiteY2843" fmla="*/ 998877 h 2326686"/>
                <a:gd name="connsiteX2844" fmla="*/ 2410971 w 3747182"/>
                <a:gd name="connsiteY2844" fmla="*/ 993565 h 2326686"/>
                <a:gd name="connsiteX2845" fmla="*/ 2410994 w 3747182"/>
                <a:gd name="connsiteY2845" fmla="*/ 982832 h 2326686"/>
                <a:gd name="connsiteX2846" fmla="*/ 2408139 w 3747182"/>
                <a:gd name="connsiteY2846" fmla="*/ 973975 h 2326686"/>
                <a:gd name="connsiteX2847" fmla="*/ 2404517 w 3747182"/>
                <a:gd name="connsiteY2847" fmla="*/ 970478 h 2326686"/>
                <a:gd name="connsiteX2848" fmla="*/ 2392062 w 3747182"/>
                <a:gd name="connsiteY2848" fmla="*/ 969743 h 2326686"/>
                <a:gd name="connsiteX2849" fmla="*/ 2389183 w 3747182"/>
                <a:gd name="connsiteY2849" fmla="*/ 966872 h 2326686"/>
                <a:gd name="connsiteX2850" fmla="*/ 2391170 w 3747182"/>
                <a:gd name="connsiteY2850" fmla="*/ 965980 h 2326686"/>
                <a:gd name="connsiteX2851" fmla="*/ 2393916 w 3747182"/>
                <a:gd name="connsiteY2851" fmla="*/ 965777 h 2326686"/>
                <a:gd name="connsiteX2852" fmla="*/ 2397906 w 3747182"/>
                <a:gd name="connsiteY2852" fmla="*/ 963156 h 2326686"/>
                <a:gd name="connsiteX2853" fmla="*/ 2404548 w 3747182"/>
                <a:gd name="connsiteY2853" fmla="*/ 956467 h 2326686"/>
                <a:gd name="connsiteX2854" fmla="*/ 2407466 w 3747182"/>
                <a:gd name="connsiteY2854" fmla="*/ 954386 h 2326686"/>
                <a:gd name="connsiteX2855" fmla="*/ 2406989 w 3747182"/>
                <a:gd name="connsiteY2855" fmla="*/ 949167 h 2326686"/>
                <a:gd name="connsiteX2856" fmla="*/ 2402342 w 3747182"/>
                <a:gd name="connsiteY2856" fmla="*/ 941986 h 2326686"/>
                <a:gd name="connsiteX2857" fmla="*/ 2394800 w 3747182"/>
                <a:gd name="connsiteY2857" fmla="*/ 940984 h 2326686"/>
                <a:gd name="connsiteX2858" fmla="*/ 2393157 w 3747182"/>
                <a:gd name="connsiteY2858" fmla="*/ 940288 h 2326686"/>
                <a:gd name="connsiteX2859" fmla="*/ 2396146 w 3747182"/>
                <a:gd name="connsiteY2859" fmla="*/ 936697 h 2326686"/>
                <a:gd name="connsiteX2860" fmla="*/ 2398743 w 3747182"/>
                <a:gd name="connsiteY2860" fmla="*/ 934498 h 2326686"/>
                <a:gd name="connsiteX2861" fmla="*/ 2403148 w 3747182"/>
                <a:gd name="connsiteY2861" fmla="*/ 929030 h 2326686"/>
                <a:gd name="connsiteX2862" fmla="*/ 2404173 w 3747182"/>
                <a:gd name="connsiteY2862" fmla="*/ 923976 h 2326686"/>
                <a:gd name="connsiteX2863" fmla="*/ 2403265 w 3747182"/>
                <a:gd name="connsiteY2863" fmla="*/ 924344 h 2326686"/>
                <a:gd name="connsiteX2864" fmla="*/ 2400065 w 3747182"/>
                <a:gd name="connsiteY2864" fmla="*/ 924109 h 2326686"/>
                <a:gd name="connsiteX2865" fmla="*/ 2399150 w 3747182"/>
                <a:gd name="connsiteY2865" fmla="*/ 921934 h 2326686"/>
                <a:gd name="connsiteX2866" fmla="*/ 2399525 w 3747182"/>
                <a:gd name="connsiteY2866" fmla="*/ 918077 h 2326686"/>
                <a:gd name="connsiteX2867" fmla="*/ 2396059 w 3747182"/>
                <a:gd name="connsiteY2867" fmla="*/ 914799 h 2326686"/>
                <a:gd name="connsiteX2868" fmla="*/ 2392907 w 3747182"/>
                <a:gd name="connsiteY2868" fmla="*/ 912593 h 2326686"/>
                <a:gd name="connsiteX2869" fmla="*/ 2385678 w 3747182"/>
                <a:gd name="connsiteY2869" fmla="*/ 912210 h 2326686"/>
                <a:gd name="connsiteX2870" fmla="*/ 2385819 w 3747182"/>
                <a:gd name="connsiteY2870" fmla="*/ 909675 h 2326686"/>
                <a:gd name="connsiteX2871" fmla="*/ 2386202 w 3747182"/>
                <a:gd name="connsiteY2871" fmla="*/ 907390 h 2326686"/>
                <a:gd name="connsiteX2872" fmla="*/ 2383128 w 3747182"/>
                <a:gd name="connsiteY2872" fmla="*/ 905724 h 2326686"/>
                <a:gd name="connsiteX2873" fmla="*/ 2380585 w 3747182"/>
                <a:gd name="connsiteY2873" fmla="*/ 902782 h 2326686"/>
                <a:gd name="connsiteX2874" fmla="*/ 2379951 w 3747182"/>
                <a:gd name="connsiteY2874" fmla="*/ 900107 h 2326686"/>
                <a:gd name="connsiteX2875" fmla="*/ 2379036 w 3747182"/>
                <a:gd name="connsiteY2875" fmla="*/ 898573 h 2326686"/>
                <a:gd name="connsiteX2876" fmla="*/ 2374318 w 3747182"/>
                <a:gd name="connsiteY2876" fmla="*/ 895796 h 2326686"/>
                <a:gd name="connsiteX2877" fmla="*/ 2358750 w 3747182"/>
                <a:gd name="connsiteY2877" fmla="*/ 890703 h 2326686"/>
                <a:gd name="connsiteX2878" fmla="*/ 2357083 w 3747182"/>
                <a:gd name="connsiteY2878" fmla="*/ 892189 h 2326686"/>
                <a:gd name="connsiteX2879" fmla="*/ 2354517 w 3747182"/>
                <a:gd name="connsiteY2879" fmla="*/ 899442 h 2326686"/>
                <a:gd name="connsiteX2880" fmla="*/ 2348235 w 3747182"/>
                <a:gd name="connsiteY2880" fmla="*/ 907062 h 2326686"/>
                <a:gd name="connsiteX2881" fmla="*/ 2343478 w 3747182"/>
                <a:gd name="connsiteY2881" fmla="*/ 902939 h 2326686"/>
                <a:gd name="connsiteX2882" fmla="*/ 2342532 w 3747182"/>
                <a:gd name="connsiteY2882" fmla="*/ 902524 h 2326686"/>
                <a:gd name="connsiteX2883" fmla="*/ 2341757 w 3747182"/>
                <a:gd name="connsiteY2883" fmla="*/ 900560 h 2326686"/>
                <a:gd name="connsiteX2884" fmla="*/ 2342892 w 3747182"/>
                <a:gd name="connsiteY2884" fmla="*/ 897181 h 2326686"/>
                <a:gd name="connsiteX2885" fmla="*/ 2343690 w 3747182"/>
                <a:gd name="connsiteY2885" fmla="*/ 893895 h 2326686"/>
                <a:gd name="connsiteX2886" fmla="*/ 2342610 w 3747182"/>
                <a:gd name="connsiteY2886" fmla="*/ 891548 h 2326686"/>
                <a:gd name="connsiteX2887" fmla="*/ 2341702 w 3747182"/>
                <a:gd name="connsiteY2887" fmla="*/ 890656 h 2326686"/>
                <a:gd name="connsiteX2888" fmla="*/ 2338471 w 3747182"/>
                <a:gd name="connsiteY2888" fmla="*/ 893034 h 2326686"/>
                <a:gd name="connsiteX2889" fmla="*/ 2333652 w 3747182"/>
                <a:gd name="connsiteY2889" fmla="*/ 894536 h 2326686"/>
                <a:gd name="connsiteX2890" fmla="*/ 2331603 w 3747182"/>
                <a:gd name="connsiteY2890" fmla="*/ 896821 h 2326686"/>
                <a:gd name="connsiteX2891" fmla="*/ 2327299 w 3747182"/>
                <a:gd name="connsiteY2891" fmla="*/ 898440 h 2326686"/>
                <a:gd name="connsiteX2892" fmla="*/ 2327706 w 3747182"/>
                <a:gd name="connsiteY2892" fmla="*/ 892792 h 2326686"/>
                <a:gd name="connsiteX2893" fmla="*/ 2309681 w 3747182"/>
                <a:gd name="connsiteY2893" fmla="*/ 877919 h 2326686"/>
                <a:gd name="connsiteX2894" fmla="*/ 2304080 w 3747182"/>
                <a:gd name="connsiteY2894" fmla="*/ 874821 h 2326686"/>
                <a:gd name="connsiteX2895" fmla="*/ 2300716 w 3747182"/>
                <a:gd name="connsiteY2895" fmla="*/ 874540 h 2326686"/>
                <a:gd name="connsiteX2896" fmla="*/ 2292618 w 3747182"/>
                <a:gd name="connsiteY2896" fmla="*/ 877872 h 2326686"/>
                <a:gd name="connsiteX2897" fmla="*/ 2290748 w 3747182"/>
                <a:gd name="connsiteY2897" fmla="*/ 879672 h 2326686"/>
                <a:gd name="connsiteX2898" fmla="*/ 2287736 w 3747182"/>
                <a:gd name="connsiteY2898" fmla="*/ 884546 h 2326686"/>
                <a:gd name="connsiteX2899" fmla="*/ 2281024 w 3747182"/>
                <a:gd name="connsiteY2899" fmla="*/ 881463 h 2326686"/>
                <a:gd name="connsiteX2900" fmla="*/ 2279381 w 3747182"/>
                <a:gd name="connsiteY2900" fmla="*/ 883763 h 2326686"/>
                <a:gd name="connsiteX2901" fmla="*/ 2276940 w 3747182"/>
                <a:gd name="connsiteY2901" fmla="*/ 891837 h 2326686"/>
                <a:gd name="connsiteX2902" fmla="*/ 2277323 w 3747182"/>
                <a:gd name="connsiteY2902" fmla="*/ 899715 h 2326686"/>
                <a:gd name="connsiteX2903" fmla="*/ 2278043 w 3747182"/>
                <a:gd name="connsiteY2903" fmla="*/ 901890 h 2326686"/>
                <a:gd name="connsiteX2904" fmla="*/ 2278669 w 3747182"/>
                <a:gd name="connsiteY2904" fmla="*/ 906123 h 2326686"/>
                <a:gd name="connsiteX2905" fmla="*/ 2281243 w 3747182"/>
                <a:gd name="connsiteY2905" fmla="*/ 912663 h 2326686"/>
                <a:gd name="connsiteX2906" fmla="*/ 2283903 w 3747182"/>
                <a:gd name="connsiteY2906" fmla="*/ 917866 h 2326686"/>
                <a:gd name="connsiteX2907" fmla="*/ 2282808 w 3747182"/>
                <a:gd name="connsiteY2907" fmla="*/ 919071 h 2326686"/>
                <a:gd name="connsiteX2908" fmla="*/ 2281697 w 3747182"/>
                <a:gd name="connsiteY2908" fmla="*/ 919407 h 2326686"/>
                <a:gd name="connsiteX2909" fmla="*/ 2280374 w 3747182"/>
                <a:gd name="connsiteY2909" fmla="*/ 921582 h 2326686"/>
                <a:gd name="connsiteX2910" fmla="*/ 2279123 w 3747182"/>
                <a:gd name="connsiteY2910" fmla="*/ 926002 h 2326686"/>
                <a:gd name="connsiteX2911" fmla="*/ 2276846 w 3747182"/>
                <a:gd name="connsiteY2911" fmla="*/ 932316 h 2326686"/>
                <a:gd name="connsiteX2912" fmla="*/ 2273756 w 3747182"/>
                <a:gd name="connsiteY2912" fmla="*/ 935836 h 2326686"/>
                <a:gd name="connsiteX2913" fmla="*/ 2270220 w 3747182"/>
                <a:gd name="connsiteY2913" fmla="*/ 935101 h 2326686"/>
                <a:gd name="connsiteX2914" fmla="*/ 2261786 w 3747182"/>
                <a:gd name="connsiteY2914" fmla="*/ 930352 h 2326686"/>
                <a:gd name="connsiteX2915" fmla="*/ 2259846 w 3747182"/>
                <a:gd name="connsiteY2915" fmla="*/ 931197 h 2326686"/>
                <a:gd name="connsiteX2916" fmla="*/ 2259306 w 3747182"/>
                <a:gd name="connsiteY2916" fmla="*/ 934647 h 2326686"/>
                <a:gd name="connsiteX2917" fmla="*/ 2264336 w 3747182"/>
                <a:gd name="connsiteY2917" fmla="*/ 937589 h 2326686"/>
                <a:gd name="connsiteX2918" fmla="*/ 2264798 w 3747182"/>
                <a:gd name="connsiteY2918" fmla="*/ 939443 h 2326686"/>
                <a:gd name="connsiteX2919" fmla="*/ 2263484 w 3747182"/>
                <a:gd name="connsiteY2919" fmla="*/ 940616 h 2326686"/>
                <a:gd name="connsiteX2920" fmla="*/ 2260088 w 3747182"/>
                <a:gd name="connsiteY2920" fmla="*/ 941586 h 2326686"/>
                <a:gd name="connsiteX2921" fmla="*/ 2254002 w 3747182"/>
                <a:gd name="connsiteY2921" fmla="*/ 941383 h 2326686"/>
                <a:gd name="connsiteX2922" fmla="*/ 2248948 w 3747182"/>
                <a:gd name="connsiteY2922" fmla="*/ 940139 h 2326686"/>
                <a:gd name="connsiteX2923" fmla="*/ 2245795 w 3747182"/>
                <a:gd name="connsiteY2923" fmla="*/ 935382 h 2326686"/>
                <a:gd name="connsiteX2924" fmla="*/ 2242759 w 3747182"/>
                <a:gd name="connsiteY2924" fmla="*/ 934725 h 2326686"/>
                <a:gd name="connsiteX2925" fmla="*/ 2234122 w 3747182"/>
                <a:gd name="connsiteY2925" fmla="*/ 934631 h 2326686"/>
                <a:gd name="connsiteX2926" fmla="*/ 2226276 w 3747182"/>
                <a:gd name="connsiteY2926" fmla="*/ 937190 h 2326686"/>
                <a:gd name="connsiteX2927" fmla="*/ 2217513 w 3747182"/>
                <a:gd name="connsiteY2927" fmla="*/ 933865 h 2326686"/>
                <a:gd name="connsiteX2928" fmla="*/ 2202664 w 3747182"/>
                <a:gd name="connsiteY2928" fmla="*/ 934592 h 2326686"/>
                <a:gd name="connsiteX2929" fmla="*/ 2198909 w 3747182"/>
                <a:gd name="connsiteY2929" fmla="*/ 934013 h 2326686"/>
                <a:gd name="connsiteX2930" fmla="*/ 2191774 w 3747182"/>
                <a:gd name="connsiteY2930" fmla="*/ 927637 h 2326686"/>
                <a:gd name="connsiteX2931" fmla="*/ 2181564 w 3747182"/>
                <a:gd name="connsiteY2931" fmla="*/ 923616 h 2326686"/>
                <a:gd name="connsiteX2932" fmla="*/ 2169923 w 3747182"/>
                <a:gd name="connsiteY2932" fmla="*/ 913813 h 2326686"/>
                <a:gd name="connsiteX2933" fmla="*/ 2168750 w 3747182"/>
                <a:gd name="connsiteY2933" fmla="*/ 904589 h 2326686"/>
                <a:gd name="connsiteX2934" fmla="*/ 2170518 w 3747182"/>
                <a:gd name="connsiteY2934" fmla="*/ 897118 h 2326686"/>
                <a:gd name="connsiteX2935" fmla="*/ 2177051 w 3747182"/>
                <a:gd name="connsiteY2935" fmla="*/ 897110 h 2326686"/>
                <a:gd name="connsiteX2936" fmla="*/ 2181048 w 3747182"/>
                <a:gd name="connsiteY2936" fmla="*/ 895819 h 2326686"/>
                <a:gd name="connsiteX2937" fmla="*/ 2180493 w 3747182"/>
                <a:gd name="connsiteY2937" fmla="*/ 892948 h 2326686"/>
                <a:gd name="connsiteX2938" fmla="*/ 2179617 w 3747182"/>
                <a:gd name="connsiteY2938" fmla="*/ 891438 h 2326686"/>
                <a:gd name="connsiteX2939" fmla="*/ 2170377 w 3747182"/>
                <a:gd name="connsiteY2939" fmla="*/ 887409 h 2326686"/>
                <a:gd name="connsiteX2940" fmla="*/ 2145311 w 3747182"/>
                <a:gd name="connsiteY2940" fmla="*/ 886682 h 2326686"/>
                <a:gd name="connsiteX2941" fmla="*/ 2127457 w 3747182"/>
                <a:gd name="connsiteY2941" fmla="*/ 880689 h 2326686"/>
                <a:gd name="connsiteX2942" fmla="*/ 2102039 w 3747182"/>
                <a:gd name="connsiteY2942" fmla="*/ 878616 h 2326686"/>
                <a:gd name="connsiteX2943" fmla="*/ 2090578 w 3747182"/>
                <a:gd name="connsiteY2943" fmla="*/ 886056 h 2326686"/>
                <a:gd name="connsiteX2944" fmla="*/ 2073992 w 3747182"/>
                <a:gd name="connsiteY2944" fmla="*/ 887808 h 2326686"/>
                <a:gd name="connsiteX2945" fmla="*/ 2069525 w 3747182"/>
                <a:gd name="connsiteY2945" fmla="*/ 891782 h 2326686"/>
                <a:gd name="connsiteX2946" fmla="*/ 2061913 w 3747182"/>
                <a:gd name="connsiteY2946" fmla="*/ 893981 h 2326686"/>
                <a:gd name="connsiteX2947" fmla="*/ 2062554 w 3747182"/>
                <a:gd name="connsiteY2947" fmla="*/ 899481 h 2326686"/>
                <a:gd name="connsiteX2948" fmla="*/ 2066325 w 3747182"/>
                <a:gd name="connsiteY2948" fmla="*/ 903721 h 2326686"/>
                <a:gd name="connsiteX2949" fmla="*/ 2068164 w 3747182"/>
                <a:gd name="connsiteY2949" fmla="*/ 904574 h 2326686"/>
                <a:gd name="connsiteX2950" fmla="*/ 2070159 w 3747182"/>
                <a:gd name="connsiteY2950" fmla="*/ 906232 h 2326686"/>
                <a:gd name="connsiteX2951" fmla="*/ 2068915 w 3747182"/>
                <a:gd name="connsiteY2951" fmla="*/ 907703 h 2326686"/>
                <a:gd name="connsiteX2952" fmla="*/ 2067507 w 3747182"/>
                <a:gd name="connsiteY2952" fmla="*/ 908360 h 2326686"/>
                <a:gd name="connsiteX2953" fmla="*/ 2064737 w 3747182"/>
                <a:gd name="connsiteY2953" fmla="*/ 911748 h 2326686"/>
                <a:gd name="connsiteX2954" fmla="*/ 2062969 w 3747182"/>
                <a:gd name="connsiteY2954" fmla="*/ 914862 h 2326686"/>
                <a:gd name="connsiteX2955" fmla="*/ 2063462 w 3747182"/>
                <a:gd name="connsiteY2955" fmla="*/ 921715 h 2326686"/>
                <a:gd name="connsiteX2956" fmla="*/ 2062609 w 3747182"/>
                <a:gd name="connsiteY2956" fmla="*/ 928349 h 2326686"/>
                <a:gd name="connsiteX2957" fmla="*/ 2059855 w 3747182"/>
                <a:gd name="connsiteY2957" fmla="*/ 937518 h 2326686"/>
                <a:gd name="connsiteX2958" fmla="*/ 2057532 w 3747182"/>
                <a:gd name="connsiteY2958" fmla="*/ 941540 h 2326686"/>
                <a:gd name="connsiteX2959" fmla="*/ 2055420 w 3747182"/>
                <a:gd name="connsiteY2959" fmla="*/ 946930 h 2326686"/>
                <a:gd name="connsiteX2960" fmla="*/ 2057226 w 3747182"/>
                <a:gd name="connsiteY2960" fmla="*/ 951898 h 2326686"/>
                <a:gd name="connsiteX2961" fmla="*/ 2059284 w 3747182"/>
                <a:gd name="connsiteY2961" fmla="*/ 953955 h 2326686"/>
                <a:gd name="connsiteX2962" fmla="*/ 2064518 w 3747182"/>
                <a:gd name="connsiteY2962" fmla="*/ 956459 h 2326686"/>
                <a:gd name="connsiteX2963" fmla="*/ 2066318 w 3747182"/>
                <a:gd name="connsiteY2963" fmla="*/ 958141 h 2326686"/>
                <a:gd name="connsiteX2964" fmla="*/ 2065269 w 3747182"/>
                <a:gd name="connsiteY2964" fmla="*/ 959588 h 2326686"/>
                <a:gd name="connsiteX2965" fmla="*/ 2057540 w 3747182"/>
                <a:gd name="connsiteY2965" fmla="*/ 957906 h 2326686"/>
                <a:gd name="connsiteX2966" fmla="*/ 2054770 w 3747182"/>
                <a:gd name="connsiteY2966" fmla="*/ 952531 h 2326686"/>
                <a:gd name="connsiteX2967" fmla="*/ 2054160 w 3747182"/>
                <a:gd name="connsiteY2967" fmla="*/ 949621 h 2326686"/>
                <a:gd name="connsiteX2968" fmla="*/ 2053495 w 3747182"/>
                <a:gd name="connsiteY2968" fmla="*/ 945076 h 2326686"/>
                <a:gd name="connsiteX2969" fmla="*/ 2056123 w 3747182"/>
                <a:gd name="connsiteY2969" fmla="*/ 940123 h 2326686"/>
                <a:gd name="connsiteX2970" fmla="*/ 2058799 w 3747182"/>
                <a:gd name="connsiteY2970" fmla="*/ 936783 h 2326686"/>
                <a:gd name="connsiteX2971" fmla="*/ 2061115 w 3747182"/>
                <a:gd name="connsiteY2971" fmla="*/ 928826 h 2326686"/>
                <a:gd name="connsiteX2972" fmla="*/ 2061397 w 3747182"/>
                <a:gd name="connsiteY2972" fmla="*/ 921488 h 2326686"/>
                <a:gd name="connsiteX2973" fmla="*/ 2061467 w 3747182"/>
                <a:gd name="connsiteY2973" fmla="*/ 906185 h 2326686"/>
                <a:gd name="connsiteX2974" fmla="*/ 2056765 w 3747182"/>
                <a:gd name="connsiteY2974" fmla="*/ 902704 h 2326686"/>
                <a:gd name="connsiteX2975" fmla="*/ 2054137 w 3747182"/>
                <a:gd name="connsiteY2975" fmla="*/ 897470 h 2326686"/>
                <a:gd name="connsiteX2976" fmla="*/ 2058690 w 3747182"/>
                <a:gd name="connsiteY2976" fmla="*/ 887941 h 2326686"/>
                <a:gd name="connsiteX2977" fmla="*/ 2059832 w 3747182"/>
                <a:gd name="connsiteY2977" fmla="*/ 882895 h 2326686"/>
                <a:gd name="connsiteX2978" fmla="*/ 2057868 w 3747182"/>
                <a:gd name="connsiteY2978" fmla="*/ 878224 h 2326686"/>
                <a:gd name="connsiteX2979" fmla="*/ 2054676 w 3747182"/>
                <a:gd name="connsiteY2979" fmla="*/ 868015 h 2326686"/>
                <a:gd name="connsiteX2980" fmla="*/ 2051414 w 3747182"/>
                <a:gd name="connsiteY2980" fmla="*/ 861975 h 2326686"/>
                <a:gd name="connsiteX2981" fmla="*/ 2049270 w 3747182"/>
                <a:gd name="connsiteY2981" fmla="*/ 859456 h 2326686"/>
                <a:gd name="connsiteX2982" fmla="*/ 2047095 w 3747182"/>
                <a:gd name="connsiteY2982" fmla="*/ 858157 h 2326686"/>
                <a:gd name="connsiteX2983" fmla="*/ 2049372 w 3747182"/>
                <a:gd name="connsiteY2983" fmla="*/ 868156 h 2326686"/>
                <a:gd name="connsiteX2984" fmla="*/ 2047541 w 3747182"/>
                <a:gd name="connsiteY2984" fmla="*/ 873233 h 2326686"/>
                <a:gd name="connsiteX2985" fmla="*/ 2046211 w 3747182"/>
                <a:gd name="connsiteY2985" fmla="*/ 875197 h 2326686"/>
                <a:gd name="connsiteX2986" fmla="*/ 2037527 w 3747182"/>
                <a:gd name="connsiteY2986" fmla="*/ 877935 h 2326686"/>
                <a:gd name="connsiteX2987" fmla="*/ 2031980 w 3747182"/>
                <a:gd name="connsiteY2987" fmla="*/ 878107 h 2326686"/>
                <a:gd name="connsiteX2988" fmla="*/ 2024439 w 3747182"/>
                <a:gd name="connsiteY2988" fmla="*/ 875259 h 2326686"/>
                <a:gd name="connsiteX2989" fmla="*/ 2015582 w 3747182"/>
                <a:gd name="connsiteY2989" fmla="*/ 868774 h 2326686"/>
                <a:gd name="connsiteX2990" fmla="*/ 2013369 w 3747182"/>
                <a:gd name="connsiteY2990" fmla="*/ 864267 h 2326686"/>
                <a:gd name="connsiteX2991" fmla="*/ 2011796 w 3747182"/>
                <a:gd name="connsiteY2991" fmla="*/ 857633 h 2326686"/>
                <a:gd name="connsiteX2992" fmla="*/ 2016889 w 3747182"/>
                <a:gd name="connsiteY2992" fmla="*/ 854746 h 2326686"/>
                <a:gd name="connsiteX2993" fmla="*/ 2018876 w 3747182"/>
                <a:gd name="connsiteY2993" fmla="*/ 852861 h 2326686"/>
                <a:gd name="connsiteX2994" fmla="*/ 2014284 w 3747182"/>
                <a:gd name="connsiteY2994" fmla="*/ 851359 h 2326686"/>
                <a:gd name="connsiteX2995" fmla="*/ 2009660 w 3747182"/>
                <a:gd name="connsiteY2995" fmla="*/ 850921 h 2326686"/>
                <a:gd name="connsiteX2996" fmla="*/ 2008017 w 3747182"/>
                <a:gd name="connsiteY2996" fmla="*/ 859957 h 2326686"/>
                <a:gd name="connsiteX2997" fmla="*/ 2005029 w 3747182"/>
                <a:gd name="connsiteY2997" fmla="*/ 859284 h 2326686"/>
                <a:gd name="connsiteX2998" fmla="*/ 1990563 w 3747182"/>
                <a:gd name="connsiteY2998" fmla="*/ 853753 h 2326686"/>
                <a:gd name="connsiteX2999" fmla="*/ 1986667 w 3747182"/>
                <a:gd name="connsiteY2999" fmla="*/ 855583 h 2326686"/>
                <a:gd name="connsiteX3000" fmla="*/ 1981949 w 3747182"/>
                <a:gd name="connsiteY3000" fmla="*/ 860645 h 2326686"/>
                <a:gd name="connsiteX3001" fmla="*/ 1979861 w 3747182"/>
                <a:gd name="connsiteY3001" fmla="*/ 864557 h 2326686"/>
                <a:gd name="connsiteX3002" fmla="*/ 1977475 w 3747182"/>
                <a:gd name="connsiteY3002" fmla="*/ 870941 h 2326686"/>
                <a:gd name="connsiteX3003" fmla="*/ 1978374 w 3747182"/>
                <a:gd name="connsiteY3003" fmla="*/ 875377 h 2326686"/>
                <a:gd name="connsiteX3004" fmla="*/ 1979384 w 3747182"/>
                <a:gd name="connsiteY3004" fmla="*/ 877035 h 2326686"/>
                <a:gd name="connsiteX3005" fmla="*/ 1986816 w 3747182"/>
                <a:gd name="connsiteY3005" fmla="*/ 878138 h 2326686"/>
                <a:gd name="connsiteX3006" fmla="*/ 1993341 w 3747182"/>
                <a:gd name="connsiteY3006" fmla="*/ 876769 h 2326686"/>
                <a:gd name="connsiteX3007" fmla="*/ 2000679 w 3747182"/>
                <a:gd name="connsiteY3007" fmla="*/ 872545 h 2326686"/>
                <a:gd name="connsiteX3008" fmla="*/ 2002369 w 3747182"/>
                <a:gd name="connsiteY3008" fmla="*/ 874125 h 2326686"/>
                <a:gd name="connsiteX3009" fmla="*/ 2003879 w 3747182"/>
                <a:gd name="connsiteY3009" fmla="*/ 876409 h 2326686"/>
                <a:gd name="connsiteX3010" fmla="*/ 2001798 w 3747182"/>
                <a:gd name="connsiteY3010" fmla="*/ 879664 h 2326686"/>
                <a:gd name="connsiteX3011" fmla="*/ 1994225 w 3747182"/>
                <a:gd name="connsiteY3011" fmla="*/ 884366 h 2326686"/>
                <a:gd name="connsiteX3012" fmla="*/ 1981637 w 3747182"/>
                <a:gd name="connsiteY3012" fmla="*/ 896492 h 2326686"/>
                <a:gd name="connsiteX3013" fmla="*/ 1976849 w 3747182"/>
                <a:gd name="connsiteY3013" fmla="*/ 897916 h 2326686"/>
                <a:gd name="connsiteX3014" fmla="*/ 1970136 w 3747182"/>
                <a:gd name="connsiteY3014" fmla="*/ 895334 h 2326686"/>
                <a:gd name="connsiteX3015" fmla="*/ 1966498 w 3747182"/>
                <a:gd name="connsiteY3015" fmla="*/ 902102 h 2326686"/>
                <a:gd name="connsiteX3016" fmla="*/ 1964840 w 3747182"/>
                <a:gd name="connsiteY3016" fmla="*/ 903729 h 2326686"/>
                <a:gd name="connsiteX3017" fmla="*/ 1953543 w 3747182"/>
                <a:gd name="connsiteY3017" fmla="*/ 908274 h 2326686"/>
                <a:gd name="connsiteX3018" fmla="*/ 1948622 w 3747182"/>
                <a:gd name="connsiteY3018" fmla="*/ 908947 h 2326686"/>
                <a:gd name="connsiteX3019" fmla="*/ 1947175 w 3747182"/>
                <a:gd name="connsiteY3019" fmla="*/ 912335 h 2326686"/>
                <a:gd name="connsiteX3020" fmla="*/ 1944217 w 3747182"/>
                <a:gd name="connsiteY3020" fmla="*/ 912945 h 2326686"/>
                <a:gd name="connsiteX3021" fmla="*/ 1940931 w 3747182"/>
                <a:gd name="connsiteY3021" fmla="*/ 914643 h 2326686"/>
                <a:gd name="connsiteX3022" fmla="*/ 1935424 w 3747182"/>
                <a:gd name="connsiteY3022" fmla="*/ 919384 h 2326686"/>
                <a:gd name="connsiteX3023" fmla="*/ 1927045 w 3747182"/>
                <a:gd name="connsiteY3023" fmla="*/ 920142 h 2326686"/>
                <a:gd name="connsiteX3024" fmla="*/ 1921342 w 3747182"/>
                <a:gd name="connsiteY3024" fmla="*/ 919071 h 2326686"/>
                <a:gd name="connsiteX3025" fmla="*/ 1907486 w 3747182"/>
                <a:gd name="connsiteY3025" fmla="*/ 921942 h 2326686"/>
                <a:gd name="connsiteX3026" fmla="*/ 1903911 w 3747182"/>
                <a:gd name="connsiteY3026" fmla="*/ 924437 h 2326686"/>
                <a:gd name="connsiteX3027" fmla="*/ 1901580 w 3747182"/>
                <a:gd name="connsiteY3027" fmla="*/ 927895 h 2326686"/>
                <a:gd name="connsiteX3028" fmla="*/ 1900492 w 3747182"/>
                <a:gd name="connsiteY3028" fmla="*/ 932300 h 2326686"/>
                <a:gd name="connsiteX3029" fmla="*/ 1898458 w 3747182"/>
                <a:gd name="connsiteY3029" fmla="*/ 936212 h 2326686"/>
                <a:gd name="connsiteX3030" fmla="*/ 1890580 w 3747182"/>
                <a:gd name="connsiteY3030" fmla="*/ 944653 h 2326686"/>
                <a:gd name="connsiteX3031" fmla="*/ 1883875 w 3747182"/>
                <a:gd name="connsiteY3031" fmla="*/ 948119 h 2326686"/>
                <a:gd name="connsiteX3032" fmla="*/ 1878187 w 3747182"/>
                <a:gd name="connsiteY3032" fmla="*/ 949081 h 2326686"/>
                <a:gd name="connsiteX3033" fmla="*/ 1883656 w 3747182"/>
                <a:gd name="connsiteY3033" fmla="*/ 944332 h 2326686"/>
                <a:gd name="connsiteX3034" fmla="*/ 1889899 w 3747182"/>
                <a:gd name="connsiteY3034" fmla="*/ 935508 h 2326686"/>
                <a:gd name="connsiteX3035" fmla="*/ 1901134 w 3747182"/>
                <a:gd name="connsiteY3035" fmla="*/ 909127 h 2326686"/>
                <a:gd name="connsiteX3036" fmla="*/ 1911907 w 3747182"/>
                <a:gd name="connsiteY3036" fmla="*/ 907398 h 2326686"/>
                <a:gd name="connsiteX3037" fmla="*/ 1914425 w 3747182"/>
                <a:gd name="connsiteY3037" fmla="*/ 903870 h 2326686"/>
                <a:gd name="connsiteX3038" fmla="*/ 1922617 w 3747182"/>
                <a:gd name="connsiteY3038" fmla="*/ 887448 h 2326686"/>
                <a:gd name="connsiteX3039" fmla="*/ 1924901 w 3747182"/>
                <a:gd name="connsiteY3039" fmla="*/ 884992 h 2326686"/>
                <a:gd name="connsiteX3040" fmla="*/ 1935752 w 3747182"/>
                <a:gd name="connsiteY3040" fmla="*/ 884679 h 2326686"/>
                <a:gd name="connsiteX3041" fmla="*/ 1945289 w 3747182"/>
                <a:gd name="connsiteY3041" fmla="*/ 879288 h 2326686"/>
                <a:gd name="connsiteX3042" fmla="*/ 1964511 w 3747182"/>
                <a:gd name="connsiteY3042" fmla="*/ 852579 h 2326686"/>
                <a:gd name="connsiteX3043" fmla="*/ 1974079 w 3747182"/>
                <a:gd name="connsiteY3043" fmla="*/ 848065 h 2326686"/>
                <a:gd name="connsiteX3044" fmla="*/ 1980659 w 3747182"/>
                <a:gd name="connsiteY3044" fmla="*/ 841619 h 2326686"/>
                <a:gd name="connsiteX3045" fmla="*/ 1981832 w 3747182"/>
                <a:gd name="connsiteY3045" fmla="*/ 838419 h 2326686"/>
                <a:gd name="connsiteX3046" fmla="*/ 1982873 w 3747182"/>
                <a:gd name="connsiteY3046" fmla="*/ 834186 h 2326686"/>
                <a:gd name="connsiteX3047" fmla="*/ 1981887 w 3747182"/>
                <a:gd name="connsiteY3047" fmla="*/ 831612 h 2326686"/>
                <a:gd name="connsiteX3048" fmla="*/ 1981316 w 3747182"/>
                <a:gd name="connsiteY3048" fmla="*/ 829273 h 2326686"/>
                <a:gd name="connsiteX3049" fmla="*/ 1989781 w 3747182"/>
                <a:gd name="connsiteY3049" fmla="*/ 824657 h 2326686"/>
                <a:gd name="connsiteX3050" fmla="*/ 1993027 w 3747182"/>
                <a:gd name="connsiteY3050" fmla="*/ 817515 h 2326686"/>
                <a:gd name="connsiteX3051" fmla="*/ 2004426 w 3747182"/>
                <a:gd name="connsiteY3051" fmla="*/ 810771 h 2326686"/>
                <a:gd name="connsiteX3052" fmla="*/ 2013345 w 3747182"/>
                <a:gd name="connsiteY3052" fmla="*/ 801649 h 2326686"/>
                <a:gd name="connsiteX3053" fmla="*/ 2025847 w 3747182"/>
                <a:gd name="connsiteY3053" fmla="*/ 794858 h 2326686"/>
                <a:gd name="connsiteX3054" fmla="*/ 2032951 w 3747182"/>
                <a:gd name="connsiteY3054" fmla="*/ 785392 h 2326686"/>
                <a:gd name="connsiteX3055" fmla="*/ 2049051 w 3747182"/>
                <a:gd name="connsiteY3055" fmla="*/ 771716 h 2326686"/>
                <a:gd name="connsiteX3056" fmla="*/ 2064174 w 3747182"/>
                <a:gd name="connsiteY3056" fmla="*/ 747917 h 2326686"/>
                <a:gd name="connsiteX3057" fmla="*/ 2066646 w 3747182"/>
                <a:gd name="connsiteY3057" fmla="*/ 734218 h 2326686"/>
                <a:gd name="connsiteX3058" fmla="*/ 2062969 w 3747182"/>
                <a:gd name="connsiteY3058" fmla="*/ 729720 h 2326686"/>
                <a:gd name="connsiteX3059" fmla="*/ 2058518 w 3747182"/>
                <a:gd name="connsiteY3059" fmla="*/ 726896 h 2326686"/>
                <a:gd name="connsiteX3060" fmla="*/ 2056037 w 3747182"/>
                <a:gd name="connsiteY3060" fmla="*/ 720097 h 2326686"/>
                <a:gd name="connsiteX3061" fmla="*/ 2054246 w 3747182"/>
                <a:gd name="connsiteY3061" fmla="*/ 719291 h 2326686"/>
                <a:gd name="connsiteX3062" fmla="*/ 2049724 w 3747182"/>
                <a:gd name="connsiteY3062" fmla="*/ 723579 h 2326686"/>
                <a:gd name="connsiteX3063" fmla="*/ 2044764 w 3747182"/>
                <a:gd name="connsiteY3063" fmla="*/ 708902 h 2326686"/>
                <a:gd name="connsiteX3064" fmla="*/ 2038693 w 3747182"/>
                <a:gd name="connsiteY3064" fmla="*/ 700632 h 2326686"/>
                <a:gd name="connsiteX3065" fmla="*/ 2038974 w 3747182"/>
                <a:gd name="connsiteY3065" fmla="*/ 699420 h 2326686"/>
                <a:gd name="connsiteX3066" fmla="*/ 2039647 w 3747182"/>
                <a:gd name="connsiteY3066" fmla="*/ 698864 h 2326686"/>
                <a:gd name="connsiteX3067" fmla="*/ 2042558 w 3747182"/>
                <a:gd name="connsiteY3067" fmla="*/ 700163 h 2326686"/>
                <a:gd name="connsiteX3068" fmla="*/ 2053479 w 3747182"/>
                <a:gd name="connsiteY3068" fmla="*/ 712368 h 2326686"/>
                <a:gd name="connsiteX3069" fmla="*/ 2059300 w 3747182"/>
                <a:gd name="connsiteY3069" fmla="*/ 714214 h 2326686"/>
                <a:gd name="connsiteX3070" fmla="*/ 2061005 w 3747182"/>
                <a:gd name="connsiteY3070" fmla="*/ 716092 h 2326686"/>
                <a:gd name="connsiteX3071" fmla="*/ 2062062 w 3747182"/>
                <a:gd name="connsiteY3071" fmla="*/ 719174 h 2326686"/>
                <a:gd name="connsiteX3072" fmla="*/ 2061373 w 3747182"/>
                <a:gd name="connsiteY3072" fmla="*/ 724283 h 2326686"/>
                <a:gd name="connsiteX3073" fmla="*/ 2063165 w 3747182"/>
                <a:gd name="connsiteY3073" fmla="*/ 723892 h 2326686"/>
                <a:gd name="connsiteX3074" fmla="*/ 2064307 w 3747182"/>
                <a:gd name="connsiteY3074" fmla="*/ 721748 h 2326686"/>
                <a:gd name="connsiteX3075" fmla="*/ 2067131 w 3747182"/>
                <a:gd name="connsiteY3075" fmla="*/ 711820 h 2326686"/>
                <a:gd name="connsiteX3076" fmla="*/ 2069823 w 3747182"/>
                <a:gd name="connsiteY3076" fmla="*/ 698309 h 2326686"/>
                <a:gd name="connsiteX3077" fmla="*/ 2069517 w 3747182"/>
                <a:gd name="connsiteY3077" fmla="*/ 692434 h 2326686"/>
                <a:gd name="connsiteX3078" fmla="*/ 2063079 w 3747182"/>
                <a:gd name="connsiteY3078" fmla="*/ 695101 h 2326686"/>
                <a:gd name="connsiteX3079" fmla="*/ 2060090 w 3747182"/>
                <a:gd name="connsiteY3079" fmla="*/ 675097 h 2326686"/>
                <a:gd name="connsiteX3080" fmla="*/ 2058721 w 3747182"/>
                <a:gd name="connsiteY3080" fmla="*/ 668979 h 2326686"/>
                <a:gd name="connsiteX3081" fmla="*/ 2056679 w 3747182"/>
                <a:gd name="connsiteY3081" fmla="*/ 662274 h 2326686"/>
                <a:gd name="connsiteX3082" fmla="*/ 2052588 w 3747182"/>
                <a:gd name="connsiteY3082" fmla="*/ 661680 h 2326686"/>
                <a:gd name="connsiteX3083" fmla="*/ 2050436 w 3747182"/>
                <a:gd name="connsiteY3083" fmla="*/ 663377 h 2326686"/>
                <a:gd name="connsiteX3084" fmla="*/ 2052149 w 3747182"/>
                <a:gd name="connsiteY3084" fmla="*/ 665638 h 2326686"/>
                <a:gd name="connsiteX3085" fmla="*/ 2054003 w 3747182"/>
                <a:gd name="connsiteY3085" fmla="*/ 669386 h 2326686"/>
                <a:gd name="connsiteX3086" fmla="*/ 2052767 w 3747182"/>
                <a:gd name="connsiteY3086" fmla="*/ 673196 h 2326686"/>
                <a:gd name="connsiteX3087" fmla="*/ 2051727 w 3747182"/>
                <a:gd name="connsiteY3087" fmla="*/ 674917 h 2326686"/>
                <a:gd name="connsiteX3088" fmla="*/ 2046720 w 3747182"/>
                <a:gd name="connsiteY3088" fmla="*/ 679979 h 2326686"/>
                <a:gd name="connsiteX3089" fmla="*/ 2043152 w 3747182"/>
                <a:gd name="connsiteY3089" fmla="*/ 680440 h 2326686"/>
                <a:gd name="connsiteX3090" fmla="*/ 2044592 w 3747182"/>
                <a:gd name="connsiteY3090" fmla="*/ 678289 h 2326686"/>
                <a:gd name="connsiteX3091" fmla="*/ 2046274 w 3747182"/>
                <a:gd name="connsiteY3091" fmla="*/ 673493 h 2326686"/>
                <a:gd name="connsiteX3092" fmla="*/ 2045053 w 3747182"/>
                <a:gd name="connsiteY3092" fmla="*/ 668236 h 2326686"/>
                <a:gd name="connsiteX3093" fmla="*/ 2043770 w 3747182"/>
                <a:gd name="connsiteY3093" fmla="*/ 665302 h 2326686"/>
                <a:gd name="connsiteX3094" fmla="*/ 2042346 w 3747182"/>
                <a:gd name="connsiteY3094" fmla="*/ 650038 h 2326686"/>
                <a:gd name="connsiteX3095" fmla="*/ 2037817 w 3747182"/>
                <a:gd name="connsiteY3095" fmla="*/ 647730 h 2326686"/>
                <a:gd name="connsiteX3096" fmla="*/ 2035266 w 3747182"/>
                <a:gd name="connsiteY3096" fmla="*/ 645266 h 2326686"/>
                <a:gd name="connsiteX3097" fmla="*/ 2031879 w 3747182"/>
                <a:gd name="connsiteY3097" fmla="*/ 646267 h 2326686"/>
                <a:gd name="connsiteX3098" fmla="*/ 2027482 w 3747182"/>
                <a:gd name="connsiteY3098" fmla="*/ 650336 h 2326686"/>
                <a:gd name="connsiteX3099" fmla="*/ 2029109 w 3747182"/>
                <a:gd name="connsiteY3099" fmla="*/ 646588 h 2326686"/>
                <a:gd name="connsiteX3100" fmla="*/ 2030807 w 3747182"/>
                <a:gd name="connsiteY3100" fmla="*/ 640987 h 2326686"/>
                <a:gd name="connsiteX3101" fmla="*/ 2027396 w 3747182"/>
                <a:gd name="connsiteY3101" fmla="*/ 634102 h 2326686"/>
                <a:gd name="connsiteX3102" fmla="*/ 2024039 w 3747182"/>
                <a:gd name="connsiteY3102" fmla="*/ 629369 h 2326686"/>
                <a:gd name="connsiteX3103" fmla="*/ 2019963 w 3747182"/>
                <a:gd name="connsiteY3103" fmla="*/ 627585 h 2326686"/>
                <a:gd name="connsiteX3104" fmla="*/ 2015395 w 3747182"/>
                <a:gd name="connsiteY3104" fmla="*/ 621467 h 2326686"/>
                <a:gd name="connsiteX3105" fmla="*/ 2009300 w 3747182"/>
                <a:gd name="connsiteY3105" fmla="*/ 617994 h 2326686"/>
                <a:gd name="connsiteX3106" fmla="*/ 1995171 w 3747182"/>
                <a:gd name="connsiteY3106" fmla="*/ 614606 h 2326686"/>
                <a:gd name="connsiteX3107" fmla="*/ 1984375 w 3747182"/>
                <a:gd name="connsiteY3107" fmla="*/ 619018 h 2326686"/>
                <a:gd name="connsiteX3108" fmla="*/ 1970942 w 3747182"/>
                <a:gd name="connsiteY3108" fmla="*/ 615443 h 2326686"/>
                <a:gd name="connsiteX3109" fmla="*/ 1954888 w 3747182"/>
                <a:gd name="connsiteY3109" fmla="*/ 618220 h 2326686"/>
                <a:gd name="connsiteX3110" fmla="*/ 1948598 w 3747182"/>
                <a:gd name="connsiteY3110" fmla="*/ 618275 h 2326686"/>
                <a:gd name="connsiteX3111" fmla="*/ 1944851 w 3747182"/>
                <a:gd name="connsiteY3111" fmla="*/ 616523 h 2326686"/>
                <a:gd name="connsiteX3112" fmla="*/ 1941479 w 3747182"/>
                <a:gd name="connsiteY3112" fmla="*/ 618377 h 2326686"/>
                <a:gd name="connsiteX3113" fmla="*/ 1939766 w 3747182"/>
                <a:gd name="connsiteY3113" fmla="*/ 623892 h 2326686"/>
                <a:gd name="connsiteX3114" fmla="*/ 1938717 w 3747182"/>
                <a:gd name="connsiteY3114" fmla="*/ 632514 h 2326686"/>
                <a:gd name="connsiteX3115" fmla="*/ 1934759 w 3747182"/>
                <a:gd name="connsiteY3115" fmla="*/ 636989 h 2326686"/>
                <a:gd name="connsiteX3116" fmla="*/ 1932607 w 3747182"/>
                <a:gd name="connsiteY3116" fmla="*/ 638131 h 2326686"/>
                <a:gd name="connsiteX3117" fmla="*/ 1922366 w 3747182"/>
                <a:gd name="connsiteY3117" fmla="*/ 636817 h 2326686"/>
                <a:gd name="connsiteX3118" fmla="*/ 1915067 w 3747182"/>
                <a:gd name="connsiteY3118" fmla="*/ 640955 h 2326686"/>
                <a:gd name="connsiteX3119" fmla="*/ 1911945 w 3747182"/>
                <a:gd name="connsiteY3119" fmla="*/ 637701 h 2326686"/>
                <a:gd name="connsiteX3120" fmla="*/ 1906023 w 3747182"/>
                <a:gd name="connsiteY3120" fmla="*/ 637928 h 2326686"/>
                <a:gd name="connsiteX3121" fmla="*/ 1905390 w 3747182"/>
                <a:gd name="connsiteY3121" fmla="*/ 630644 h 2326686"/>
                <a:gd name="connsiteX3122" fmla="*/ 1908918 w 3747182"/>
                <a:gd name="connsiteY3122" fmla="*/ 630941 h 2326686"/>
                <a:gd name="connsiteX3123" fmla="*/ 1910975 w 3747182"/>
                <a:gd name="connsiteY3123" fmla="*/ 632162 h 2326686"/>
                <a:gd name="connsiteX3124" fmla="*/ 1917609 w 3747182"/>
                <a:gd name="connsiteY3124" fmla="*/ 617227 h 2326686"/>
                <a:gd name="connsiteX3125" fmla="*/ 1923078 w 3747182"/>
                <a:gd name="connsiteY3125" fmla="*/ 608449 h 2326686"/>
                <a:gd name="connsiteX3126" fmla="*/ 1928343 w 3747182"/>
                <a:gd name="connsiteY3126" fmla="*/ 598341 h 2326686"/>
                <a:gd name="connsiteX3127" fmla="*/ 1925026 w 3747182"/>
                <a:gd name="connsiteY3127" fmla="*/ 592074 h 2326686"/>
                <a:gd name="connsiteX3128" fmla="*/ 1917625 w 3747182"/>
                <a:gd name="connsiteY3128" fmla="*/ 587834 h 2326686"/>
                <a:gd name="connsiteX3129" fmla="*/ 1914159 w 3747182"/>
                <a:gd name="connsiteY3129" fmla="*/ 588092 h 2326686"/>
                <a:gd name="connsiteX3130" fmla="*/ 1912430 w 3747182"/>
                <a:gd name="connsiteY3130" fmla="*/ 589853 h 2326686"/>
                <a:gd name="connsiteX3131" fmla="*/ 1904388 w 3747182"/>
                <a:gd name="connsiteY3131" fmla="*/ 586520 h 2326686"/>
                <a:gd name="connsiteX3132" fmla="*/ 1900148 w 3747182"/>
                <a:gd name="connsiteY3132" fmla="*/ 586770 h 2326686"/>
                <a:gd name="connsiteX3133" fmla="*/ 1893052 w 3747182"/>
                <a:gd name="connsiteY3133" fmla="*/ 591441 h 2326686"/>
                <a:gd name="connsiteX3134" fmla="*/ 1890627 w 3747182"/>
                <a:gd name="connsiteY3134" fmla="*/ 591057 h 2326686"/>
                <a:gd name="connsiteX3135" fmla="*/ 1889172 w 3747182"/>
                <a:gd name="connsiteY3135" fmla="*/ 581333 h 2326686"/>
                <a:gd name="connsiteX3136" fmla="*/ 1882021 w 3747182"/>
                <a:gd name="connsiteY3136" fmla="*/ 582154 h 2326686"/>
                <a:gd name="connsiteX3137" fmla="*/ 1857479 w 3747182"/>
                <a:gd name="connsiteY3137" fmla="*/ 581223 h 2326686"/>
                <a:gd name="connsiteX3138" fmla="*/ 1860139 w 3747182"/>
                <a:gd name="connsiteY3138" fmla="*/ 578188 h 2326686"/>
                <a:gd name="connsiteX3139" fmla="*/ 1873055 w 3747182"/>
                <a:gd name="connsiteY3139" fmla="*/ 574034 h 2326686"/>
                <a:gd name="connsiteX3140" fmla="*/ 1883429 w 3747182"/>
                <a:gd name="connsiteY3140" fmla="*/ 567783 h 2326686"/>
                <a:gd name="connsiteX3141" fmla="*/ 1891104 w 3747182"/>
                <a:gd name="connsiteY3141" fmla="*/ 556384 h 2326686"/>
                <a:gd name="connsiteX3142" fmla="*/ 1898247 w 3747182"/>
                <a:gd name="connsiteY3142" fmla="*/ 552519 h 2326686"/>
                <a:gd name="connsiteX3143" fmla="*/ 1896572 w 3747182"/>
                <a:gd name="connsiteY3143" fmla="*/ 546769 h 2326686"/>
                <a:gd name="connsiteX3144" fmla="*/ 1894624 w 3747182"/>
                <a:gd name="connsiteY3144" fmla="*/ 542599 h 2326686"/>
                <a:gd name="connsiteX3145" fmla="*/ 1890572 w 3747182"/>
                <a:gd name="connsiteY3145" fmla="*/ 538906 h 2326686"/>
                <a:gd name="connsiteX3146" fmla="*/ 1881763 w 3747182"/>
                <a:gd name="connsiteY3146" fmla="*/ 536466 h 2326686"/>
                <a:gd name="connsiteX3147" fmla="*/ 1874213 w 3747182"/>
                <a:gd name="connsiteY3147" fmla="*/ 531826 h 2326686"/>
                <a:gd name="connsiteX3148" fmla="*/ 1870896 w 3747182"/>
                <a:gd name="connsiteY3148" fmla="*/ 525951 h 2326686"/>
                <a:gd name="connsiteX3149" fmla="*/ 1857072 w 3747182"/>
                <a:gd name="connsiteY3149" fmla="*/ 517885 h 2326686"/>
                <a:gd name="connsiteX3150" fmla="*/ 1853333 w 3747182"/>
                <a:gd name="connsiteY3150" fmla="*/ 517885 h 2326686"/>
                <a:gd name="connsiteX3151" fmla="*/ 1843373 w 3747182"/>
                <a:gd name="connsiteY3151" fmla="*/ 528016 h 2326686"/>
                <a:gd name="connsiteX3152" fmla="*/ 1838327 w 3747182"/>
                <a:gd name="connsiteY3152" fmla="*/ 527077 h 2326686"/>
                <a:gd name="connsiteX3153" fmla="*/ 1833938 w 3747182"/>
                <a:gd name="connsiteY3153" fmla="*/ 528572 h 2326686"/>
                <a:gd name="connsiteX3154" fmla="*/ 1822492 w 3747182"/>
                <a:gd name="connsiteY3154" fmla="*/ 540596 h 2326686"/>
                <a:gd name="connsiteX3155" fmla="*/ 1798505 w 3747182"/>
                <a:gd name="connsiteY3155" fmla="*/ 571726 h 2326686"/>
                <a:gd name="connsiteX3156" fmla="*/ 1793569 w 3747182"/>
                <a:gd name="connsiteY3156" fmla="*/ 581255 h 2326686"/>
                <a:gd name="connsiteX3157" fmla="*/ 1791214 w 3747182"/>
                <a:gd name="connsiteY3157" fmla="*/ 588413 h 2326686"/>
                <a:gd name="connsiteX3158" fmla="*/ 1786919 w 3747182"/>
                <a:gd name="connsiteY3158" fmla="*/ 592129 h 2326686"/>
                <a:gd name="connsiteX3159" fmla="*/ 1785073 w 3747182"/>
                <a:gd name="connsiteY3159" fmla="*/ 600852 h 2326686"/>
                <a:gd name="connsiteX3160" fmla="*/ 1785394 w 3747182"/>
                <a:gd name="connsiteY3160" fmla="*/ 608402 h 2326686"/>
                <a:gd name="connsiteX3161" fmla="*/ 1787318 w 3747182"/>
                <a:gd name="connsiteY3161" fmla="*/ 612353 h 2326686"/>
                <a:gd name="connsiteX3162" fmla="*/ 1789321 w 3747182"/>
                <a:gd name="connsiteY3162" fmla="*/ 619762 h 2326686"/>
                <a:gd name="connsiteX3163" fmla="*/ 1787271 w 3747182"/>
                <a:gd name="connsiteY3163" fmla="*/ 628219 h 2326686"/>
                <a:gd name="connsiteX3164" fmla="*/ 1785558 w 3747182"/>
                <a:gd name="connsiteY3164" fmla="*/ 633742 h 2326686"/>
                <a:gd name="connsiteX3165" fmla="*/ 1787193 w 3747182"/>
                <a:gd name="connsiteY3165" fmla="*/ 636214 h 2326686"/>
                <a:gd name="connsiteX3166" fmla="*/ 1791817 w 3747182"/>
                <a:gd name="connsiteY3166" fmla="*/ 635721 h 2326686"/>
                <a:gd name="connsiteX3167" fmla="*/ 1802144 w 3747182"/>
                <a:gd name="connsiteY3167" fmla="*/ 640447 h 2326686"/>
                <a:gd name="connsiteX3168" fmla="*/ 1800258 w 3747182"/>
                <a:gd name="connsiteY3168" fmla="*/ 644789 h 2326686"/>
                <a:gd name="connsiteX3169" fmla="*/ 1793960 w 3747182"/>
                <a:gd name="connsiteY3169" fmla="*/ 641065 h 2326686"/>
                <a:gd name="connsiteX3170" fmla="*/ 1788468 w 3747182"/>
                <a:gd name="connsiteY3170" fmla="*/ 641221 h 2326686"/>
                <a:gd name="connsiteX3171" fmla="*/ 1783704 w 3747182"/>
                <a:gd name="connsiteY3171" fmla="*/ 636707 h 2326686"/>
                <a:gd name="connsiteX3172" fmla="*/ 1772258 w 3747182"/>
                <a:gd name="connsiteY3172" fmla="*/ 641041 h 2326686"/>
                <a:gd name="connsiteX3173" fmla="*/ 1763769 w 3747182"/>
                <a:gd name="connsiteY3173" fmla="*/ 640032 h 2326686"/>
                <a:gd name="connsiteX3174" fmla="*/ 1755876 w 3747182"/>
                <a:gd name="connsiteY3174" fmla="*/ 641761 h 2326686"/>
                <a:gd name="connsiteX3175" fmla="*/ 1740362 w 3747182"/>
                <a:gd name="connsiteY3175" fmla="*/ 638178 h 2326686"/>
                <a:gd name="connsiteX3176" fmla="*/ 1738953 w 3747182"/>
                <a:gd name="connsiteY3176" fmla="*/ 640901 h 2326686"/>
                <a:gd name="connsiteX3177" fmla="*/ 1742552 w 3747182"/>
                <a:gd name="connsiteY3177" fmla="*/ 645571 h 2326686"/>
                <a:gd name="connsiteX3178" fmla="*/ 1745283 w 3747182"/>
                <a:gd name="connsiteY3178" fmla="*/ 649913 h 2326686"/>
                <a:gd name="connsiteX3179" fmla="*/ 1753341 w 3747182"/>
                <a:gd name="connsiteY3179" fmla="*/ 660052 h 2326686"/>
                <a:gd name="connsiteX3180" fmla="*/ 1756768 w 3747182"/>
                <a:gd name="connsiteY3180" fmla="*/ 663276 h 2326686"/>
                <a:gd name="connsiteX3181" fmla="*/ 1761352 w 3747182"/>
                <a:gd name="connsiteY3181" fmla="*/ 672859 h 2326686"/>
                <a:gd name="connsiteX3182" fmla="*/ 1761923 w 3747182"/>
                <a:gd name="connsiteY3182" fmla="*/ 691565 h 2326686"/>
                <a:gd name="connsiteX3183" fmla="*/ 1759420 w 3747182"/>
                <a:gd name="connsiteY3183" fmla="*/ 696040 h 2326686"/>
                <a:gd name="connsiteX3184" fmla="*/ 1756611 w 3747182"/>
                <a:gd name="connsiteY3184" fmla="*/ 702260 h 2326686"/>
                <a:gd name="connsiteX3185" fmla="*/ 1755109 w 3747182"/>
                <a:gd name="connsiteY3185" fmla="*/ 703402 h 2326686"/>
                <a:gd name="connsiteX3186" fmla="*/ 1752942 w 3747182"/>
                <a:gd name="connsiteY3186" fmla="*/ 702987 h 2326686"/>
                <a:gd name="connsiteX3187" fmla="*/ 1756463 w 3747182"/>
                <a:gd name="connsiteY3187" fmla="*/ 698606 h 2326686"/>
                <a:gd name="connsiteX3188" fmla="*/ 1758372 w 3747182"/>
                <a:gd name="connsiteY3188" fmla="*/ 689210 h 2326686"/>
                <a:gd name="connsiteX3189" fmla="*/ 1760155 w 3747182"/>
                <a:gd name="connsiteY3189" fmla="*/ 682646 h 2326686"/>
                <a:gd name="connsiteX3190" fmla="*/ 1757800 w 3747182"/>
                <a:gd name="connsiteY3190" fmla="*/ 678164 h 2326686"/>
                <a:gd name="connsiteX3191" fmla="*/ 1756752 w 3747182"/>
                <a:gd name="connsiteY3191" fmla="*/ 677772 h 2326686"/>
                <a:gd name="connsiteX3192" fmla="*/ 1755594 w 3747182"/>
                <a:gd name="connsiteY3192" fmla="*/ 675308 h 2326686"/>
                <a:gd name="connsiteX3193" fmla="*/ 1747348 w 3747182"/>
                <a:gd name="connsiteY3193" fmla="*/ 669041 h 2326686"/>
                <a:gd name="connsiteX3194" fmla="*/ 1742904 w 3747182"/>
                <a:gd name="connsiteY3194" fmla="*/ 666295 h 2326686"/>
                <a:gd name="connsiteX3195" fmla="*/ 1738210 w 3747182"/>
                <a:gd name="connsiteY3195" fmla="*/ 664778 h 2326686"/>
                <a:gd name="connsiteX3196" fmla="*/ 1735816 w 3747182"/>
                <a:gd name="connsiteY3196" fmla="*/ 663057 h 2326686"/>
                <a:gd name="connsiteX3197" fmla="*/ 1728791 w 3747182"/>
                <a:gd name="connsiteY3197" fmla="*/ 668775 h 2326686"/>
                <a:gd name="connsiteX3198" fmla="*/ 1725552 w 3747182"/>
                <a:gd name="connsiteY3198" fmla="*/ 670074 h 2326686"/>
                <a:gd name="connsiteX3199" fmla="*/ 1721718 w 3747182"/>
                <a:gd name="connsiteY3199" fmla="*/ 673078 h 2326686"/>
                <a:gd name="connsiteX3200" fmla="*/ 1719489 w 3747182"/>
                <a:gd name="connsiteY3200" fmla="*/ 677193 h 2326686"/>
                <a:gd name="connsiteX3201" fmla="*/ 1714036 w 3747182"/>
                <a:gd name="connsiteY3201" fmla="*/ 678164 h 2326686"/>
                <a:gd name="connsiteX3202" fmla="*/ 1713332 w 3747182"/>
                <a:gd name="connsiteY3202" fmla="*/ 682623 h 2326686"/>
                <a:gd name="connsiteX3203" fmla="*/ 1710288 w 3747182"/>
                <a:gd name="connsiteY3203" fmla="*/ 687051 h 2326686"/>
                <a:gd name="connsiteX3204" fmla="*/ 1707026 w 3747182"/>
                <a:gd name="connsiteY3204" fmla="*/ 682224 h 2326686"/>
                <a:gd name="connsiteX3205" fmla="*/ 1703842 w 3747182"/>
                <a:gd name="connsiteY3205" fmla="*/ 683562 h 2326686"/>
                <a:gd name="connsiteX3206" fmla="*/ 1696676 w 3747182"/>
                <a:gd name="connsiteY3206" fmla="*/ 691503 h 2326686"/>
                <a:gd name="connsiteX3207" fmla="*/ 1688289 w 3747182"/>
                <a:gd name="connsiteY3207" fmla="*/ 695093 h 2326686"/>
                <a:gd name="connsiteX3208" fmla="*/ 1689181 w 3747182"/>
                <a:gd name="connsiteY3208" fmla="*/ 692355 h 2326686"/>
                <a:gd name="connsiteX3209" fmla="*/ 1690558 w 3747182"/>
                <a:gd name="connsiteY3209" fmla="*/ 686183 h 2326686"/>
                <a:gd name="connsiteX3210" fmla="*/ 1688540 w 3747182"/>
                <a:gd name="connsiteY3210" fmla="*/ 684759 h 2326686"/>
                <a:gd name="connsiteX3211" fmla="*/ 1675944 w 3747182"/>
                <a:gd name="connsiteY3211" fmla="*/ 691956 h 2326686"/>
                <a:gd name="connsiteX3212" fmla="*/ 1671750 w 3747182"/>
                <a:gd name="connsiteY3212" fmla="*/ 696799 h 2326686"/>
                <a:gd name="connsiteX3213" fmla="*/ 1669763 w 3747182"/>
                <a:gd name="connsiteY3213" fmla="*/ 695007 h 2326686"/>
                <a:gd name="connsiteX3214" fmla="*/ 1677070 w 3747182"/>
                <a:gd name="connsiteY3214" fmla="*/ 684383 h 2326686"/>
                <a:gd name="connsiteX3215" fmla="*/ 1679034 w 3747182"/>
                <a:gd name="connsiteY3215" fmla="*/ 677804 h 2326686"/>
                <a:gd name="connsiteX3216" fmla="*/ 1675615 w 3747182"/>
                <a:gd name="connsiteY3216" fmla="*/ 674956 h 2326686"/>
                <a:gd name="connsiteX3217" fmla="*/ 1668120 w 3747182"/>
                <a:gd name="connsiteY3217" fmla="*/ 672742 h 2326686"/>
                <a:gd name="connsiteX3218" fmla="*/ 1663309 w 3747182"/>
                <a:gd name="connsiteY3218" fmla="*/ 672531 h 2326686"/>
                <a:gd name="connsiteX3219" fmla="*/ 1656268 w 3747182"/>
                <a:gd name="connsiteY3219" fmla="*/ 674917 h 2326686"/>
                <a:gd name="connsiteX3220" fmla="*/ 1646105 w 3747182"/>
                <a:gd name="connsiteY3220" fmla="*/ 671420 h 2326686"/>
                <a:gd name="connsiteX3221" fmla="*/ 1644595 w 3747182"/>
                <a:gd name="connsiteY3221" fmla="*/ 675425 h 2326686"/>
                <a:gd name="connsiteX3222" fmla="*/ 1641990 w 3747182"/>
                <a:gd name="connsiteY3222" fmla="*/ 675903 h 2326686"/>
                <a:gd name="connsiteX3223" fmla="*/ 1635716 w 3747182"/>
                <a:gd name="connsiteY3223" fmla="*/ 674002 h 2326686"/>
                <a:gd name="connsiteX3224" fmla="*/ 1630012 w 3747182"/>
                <a:gd name="connsiteY3224" fmla="*/ 676043 h 2326686"/>
                <a:gd name="connsiteX3225" fmla="*/ 1625741 w 3747182"/>
                <a:gd name="connsiteY3225" fmla="*/ 680338 h 2326686"/>
                <a:gd name="connsiteX3226" fmla="*/ 1619396 w 3747182"/>
                <a:gd name="connsiteY3226" fmla="*/ 676090 h 2326686"/>
                <a:gd name="connsiteX3227" fmla="*/ 1617197 w 3747182"/>
                <a:gd name="connsiteY3227" fmla="*/ 676270 h 2326686"/>
                <a:gd name="connsiteX3228" fmla="*/ 1613802 w 3747182"/>
                <a:gd name="connsiteY3228" fmla="*/ 682912 h 2326686"/>
                <a:gd name="connsiteX3229" fmla="*/ 1610876 w 3747182"/>
                <a:gd name="connsiteY3229" fmla="*/ 678430 h 2326686"/>
                <a:gd name="connsiteX3230" fmla="*/ 1608404 w 3747182"/>
                <a:gd name="connsiteY3230" fmla="*/ 687114 h 2326686"/>
                <a:gd name="connsiteX3231" fmla="*/ 1609100 w 3747182"/>
                <a:gd name="connsiteY3231" fmla="*/ 693404 h 2326686"/>
                <a:gd name="connsiteX3232" fmla="*/ 1611212 w 3747182"/>
                <a:gd name="connsiteY3232" fmla="*/ 694053 h 2326686"/>
                <a:gd name="connsiteX3233" fmla="*/ 1613012 w 3747182"/>
                <a:gd name="connsiteY3233" fmla="*/ 693138 h 2326686"/>
                <a:gd name="connsiteX3234" fmla="*/ 1614060 w 3747182"/>
                <a:gd name="connsiteY3234" fmla="*/ 690266 h 2326686"/>
                <a:gd name="connsiteX3235" fmla="*/ 1615422 w 3747182"/>
                <a:gd name="connsiteY3235" fmla="*/ 688968 h 2326686"/>
                <a:gd name="connsiteX3236" fmla="*/ 1620429 w 3747182"/>
                <a:gd name="connsiteY3236" fmla="*/ 694186 h 2326686"/>
                <a:gd name="connsiteX3237" fmla="*/ 1621946 w 3747182"/>
                <a:gd name="connsiteY3237" fmla="*/ 691330 h 2326686"/>
                <a:gd name="connsiteX3238" fmla="*/ 1624114 w 3747182"/>
                <a:gd name="connsiteY3238" fmla="*/ 689210 h 2326686"/>
                <a:gd name="connsiteX3239" fmla="*/ 1626586 w 3747182"/>
                <a:gd name="connsiteY3239" fmla="*/ 692347 h 2326686"/>
                <a:gd name="connsiteX3240" fmla="*/ 1636889 w 3747182"/>
                <a:gd name="connsiteY3240" fmla="*/ 688944 h 2326686"/>
                <a:gd name="connsiteX3241" fmla="*/ 1635105 w 3747182"/>
                <a:gd name="connsiteY3241" fmla="*/ 693130 h 2326686"/>
                <a:gd name="connsiteX3242" fmla="*/ 1623566 w 3747182"/>
                <a:gd name="connsiteY3242" fmla="*/ 698426 h 2326686"/>
                <a:gd name="connsiteX3243" fmla="*/ 1602771 w 3747182"/>
                <a:gd name="connsiteY3243" fmla="*/ 705139 h 2326686"/>
                <a:gd name="connsiteX3244" fmla="*/ 1598484 w 3747182"/>
                <a:gd name="connsiteY3244" fmla="*/ 707767 h 2326686"/>
                <a:gd name="connsiteX3245" fmla="*/ 1586146 w 3747182"/>
                <a:gd name="connsiteY3245" fmla="*/ 710075 h 2326686"/>
                <a:gd name="connsiteX3246" fmla="*/ 1578112 w 3747182"/>
                <a:gd name="connsiteY3246" fmla="*/ 716647 h 2326686"/>
                <a:gd name="connsiteX3247" fmla="*/ 1567691 w 3747182"/>
                <a:gd name="connsiteY3247" fmla="*/ 716655 h 2326686"/>
                <a:gd name="connsiteX3248" fmla="*/ 1549689 w 3747182"/>
                <a:gd name="connsiteY3248" fmla="*/ 721826 h 2326686"/>
                <a:gd name="connsiteX3249" fmla="*/ 1536741 w 3747182"/>
                <a:gd name="connsiteY3249" fmla="*/ 733483 h 2326686"/>
                <a:gd name="connsiteX3250" fmla="*/ 1530483 w 3747182"/>
                <a:gd name="connsiteY3250" fmla="*/ 732443 h 2326686"/>
                <a:gd name="connsiteX3251" fmla="*/ 1517809 w 3747182"/>
                <a:gd name="connsiteY3251" fmla="*/ 741244 h 2326686"/>
                <a:gd name="connsiteX3252" fmla="*/ 1512771 w 3747182"/>
                <a:gd name="connsiteY3252" fmla="*/ 748066 h 2326686"/>
                <a:gd name="connsiteX3253" fmla="*/ 1494495 w 3747182"/>
                <a:gd name="connsiteY3253" fmla="*/ 761898 h 2326686"/>
                <a:gd name="connsiteX3254" fmla="*/ 1483511 w 3747182"/>
                <a:gd name="connsiteY3254" fmla="*/ 756570 h 2326686"/>
                <a:gd name="connsiteX3255" fmla="*/ 1479889 w 3747182"/>
                <a:gd name="connsiteY3255" fmla="*/ 758448 h 2326686"/>
                <a:gd name="connsiteX3256" fmla="*/ 1478042 w 3747182"/>
                <a:gd name="connsiteY3256" fmla="*/ 763330 h 2326686"/>
                <a:gd name="connsiteX3257" fmla="*/ 1478417 w 3747182"/>
                <a:gd name="connsiteY3257" fmla="*/ 767140 h 2326686"/>
                <a:gd name="connsiteX3258" fmla="*/ 1482846 w 3747182"/>
                <a:gd name="connsiteY3258" fmla="*/ 766788 h 2326686"/>
                <a:gd name="connsiteX3259" fmla="*/ 1486069 w 3747182"/>
                <a:gd name="connsiteY3259" fmla="*/ 768470 h 2326686"/>
                <a:gd name="connsiteX3260" fmla="*/ 1490020 w 3747182"/>
                <a:gd name="connsiteY3260" fmla="*/ 771810 h 2326686"/>
                <a:gd name="connsiteX3261" fmla="*/ 1488964 w 3747182"/>
                <a:gd name="connsiteY3261" fmla="*/ 777936 h 2326686"/>
                <a:gd name="connsiteX3262" fmla="*/ 1480671 w 3747182"/>
                <a:gd name="connsiteY3262" fmla="*/ 791556 h 2326686"/>
                <a:gd name="connsiteX3263" fmla="*/ 1476743 w 3747182"/>
                <a:gd name="connsiteY3263" fmla="*/ 796642 h 2326686"/>
                <a:gd name="connsiteX3264" fmla="*/ 1472096 w 3747182"/>
                <a:gd name="connsiteY3264" fmla="*/ 799583 h 2326686"/>
                <a:gd name="connsiteX3265" fmla="*/ 1462208 w 3747182"/>
                <a:gd name="connsiteY3265" fmla="*/ 788419 h 2326686"/>
                <a:gd name="connsiteX3266" fmla="*/ 1460416 w 3747182"/>
                <a:gd name="connsiteY3266" fmla="*/ 793340 h 2326686"/>
                <a:gd name="connsiteX3267" fmla="*/ 1459086 w 3747182"/>
                <a:gd name="connsiteY3267" fmla="*/ 795773 h 2326686"/>
                <a:gd name="connsiteX3268" fmla="*/ 1455174 w 3747182"/>
                <a:gd name="connsiteY3268" fmla="*/ 794772 h 2326686"/>
                <a:gd name="connsiteX3269" fmla="*/ 1453203 w 3747182"/>
                <a:gd name="connsiteY3269" fmla="*/ 802681 h 2326686"/>
                <a:gd name="connsiteX3270" fmla="*/ 1460345 w 3747182"/>
                <a:gd name="connsiteY3270" fmla="*/ 804050 h 2326686"/>
                <a:gd name="connsiteX3271" fmla="*/ 1467136 w 3747182"/>
                <a:gd name="connsiteY3271" fmla="*/ 807610 h 2326686"/>
                <a:gd name="connsiteX3272" fmla="*/ 1473168 w 3747182"/>
                <a:gd name="connsiteY3272" fmla="*/ 812805 h 2326686"/>
                <a:gd name="connsiteX3273" fmla="*/ 1477432 w 3747182"/>
                <a:gd name="connsiteY3273" fmla="*/ 818774 h 2326686"/>
                <a:gd name="connsiteX3274" fmla="*/ 1482087 w 3747182"/>
                <a:gd name="connsiteY3274" fmla="*/ 822545 h 2326686"/>
                <a:gd name="connsiteX3275" fmla="*/ 1484802 w 3747182"/>
                <a:gd name="connsiteY3275" fmla="*/ 825784 h 2326686"/>
                <a:gd name="connsiteX3276" fmla="*/ 1477518 w 3747182"/>
                <a:gd name="connsiteY3276" fmla="*/ 828921 h 2326686"/>
                <a:gd name="connsiteX3277" fmla="*/ 1472394 w 3747182"/>
                <a:gd name="connsiteY3277" fmla="*/ 821677 h 2326686"/>
                <a:gd name="connsiteX3278" fmla="*/ 1469624 w 3747182"/>
                <a:gd name="connsiteY3278" fmla="*/ 819228 h 2326686"/>
                <a:gd name="connsiteX3279" fmla="*/ 1466495 w 3747182"/>
                <a:gd name="connsiteY3279" fmla="*/ 818751 h 2326686"/>
                <a:gd name="connsiteX3280" fmla="*/ 1461817 w 3747182"/>
                <a:gd name="connsiteY3280" fmla="*/ 820965 h 2326686"/>
                <a:gd name="connsiteX3281" fmla="*/ 1457834 w 3747182"/>
                <a:gd name="connsiteY3281" fmla="*/ 829680 h 2326686"/>
                <a:gd name="connsiteX3282" fmla="*/ 1461707 w 3747182"/>
                <a:gd name="connsiteY3282" fmla="*/ 832645 h 2326686"/>
                <a:gd name="connsiteX3283" fmla="*/ 1470344 w 3747182"/>
                <a:gd name="connsiteY3283" fmla="*/ 835532 h 2326686"/>
                <a:gd name="connsiteX3284" fmla="*/ 1473113 w 3747182"/>
                <a:gd name="connsiteY3284" fmla="*/ 839436 h 2326686"/>
                <a:gd name="connsiteX3285" fmla="*/ 1484363 w 3747182"/>
                <a:gd name="connsiteY3285" fmla="*/ 864706 h 2326686"/>
                <a:gd name="connsiteX3286" fmla="*/ 1487164 w 3747182"/>
                <a:gd name="connsiteY3286" fmla="*/ 867279 h 2326686"/>
                <a:gd name="connsiteX3287" fmla="*/ 1490810 w 3747182"/>
                <a:gd name="connsiteY3287" fmla="*/ 868351 h 2326686"/>
                <a:gd name="connsiteX3288" fmla="*/ 1492297 w 3747182"/>
                <a:gd name="connsiteY3288" fmla="*/ 870065 h 2326686"/>
                <a:gd name="connsiteX3289" fmla="*/ 1487868 w 3747182"/>
                <a:gd name="connsiteY3289" fmla="*/ 874375 h 2326686"/>
                <a:gd name="connsiteX3290" fmla="*/ 1486226 w 3747182"/>
                <a:gd name="connsiteY3290" fmla="*/ 878389 h 2326686"/>
                <a:gd name="connsiteX3291" fmla="*/ 1482400 w 3747182"/>
                <a:gd name="connsiteY3291" fmla="*/ 885383 h 2326686"/>
                <a:gd name="connsiteX3292" fmla="*/ 1466064 w 3747182"/>
                <a:gd name="connsiteY3292" fmla="*/ 888974 h 2326686"/>
                <a:gd name="connsiteX3293" fmla="*/ 1461206 w 3747182"/>
                <a:gd name="connsiteY3293" fmla="*/ 891618 h 2326686"/>
                <a:gd name="connsiteX3294" fmla="*/ 1459861 w 3747182"/>
                <a:gd name="connsiteY3294" fmla="*/ 892839 h 2326686"/>
                <a:gd name="connsiteX3295" fmla="*/ 1457811 w 3747182"/>
                <a:gd name="connsiteY3295" fmla="*/ 895413 h 2326686"/>
                <a:gd name="connsiteX3296" fmla="*/ 1456489 w 3747182"/>
                <a:gd name="connsiteY3296" fmla="*/ 897681 h 2326686"/>
                <a:gd name="connsiteX3297" fmla="*/ 1455855 w 3747182"/>
                <a:gd name="connsiteY3297" fmla="*/ 902759 h 2326686"/>
                <a:gd name="connsiteX3298" fmla="*/ 1457193 w 3747182"/>
                <a:gd name="connsiteY3298" fmla="*/ 906084 h 2326686"/>
                <a:gd name="connsiteX3299" fmla="*/ 1460510 w 3747182"/>
                <a:gd name="connsiteY3299" fmla="*/ 909166 h 2326686"/>
                <a:gd name="connsiteX3300" fmla="*/ 1473536 w 3747182"/>
                <a:gd name="connsiteY3300" fmla="*/ 922912 h 2326686"/>
                <a:gd name="connsiteX3301" fmla="*/ 1472699 w 3747182"/>
                <a:gd name="connsiteY3301" fmla="*/ 924352 h 2326686"/>
                <a:gd name="connsiteX3302" fmla="*/ 1469131 w 3747182"/>
                <a:gd name="connsiteY3302" fmla="*/ 921801 h 2326686"/>
                <a:gd name="connsiteX3303" fmla="*/ 1464601 w 3747182"/>
                <a:gd name="connsiteY3303" fmla="*/ 917615 h 2326686"/>
                <a:gd name="connsiteX3304" fmla="*/ 1459993 w 3747182"/>
                <a:gd name="connsiteY3304" fmla="*/ 911771 h 2326686"/>
                <a:gd name="connsiteX3305" fmla="*/ 1453844 w 3747182"/>
                <a:gd name="connsiteY3305" fmla="*/ 907625 h 2326686"/>
                <a:gd name="connsiteX3306" fmla="*/ 1453500 w 3747182"/>
                <a:gd name="connsiteY3306" fmla="*/ 904198 h 2326686"/>
                <a:gd name="connsiteX3307" fmla="*/ 1453289 w 3747182"/>
                <a:gd name="connsiteY3307" fmla="*/ 899082 h 2326686"/>
                <a:gd name="connsiteX3308" fmla="*/ 1453453 w 3747182"/>
                <a:gd name="connsiteY3308" fmla="*/ 897494 h 2326686"/>
                <a:gd name="connsiteX3309" fmla="*/ 1454040 w 3747182"/>
                <a:gd name="connsiteY3309" fmla="*/ 894881 h 2326686"/>
                <a:gd name="connsiteX3310" fmla="*/ 1459900 w 3747182"/>
                <a:gd name="connsiteY3310" fmla="*/ 888262 h 2326686"/>
                <a:gd name="connsiteX3311" fmla="*/ 1465869 w 3747182"/>
                <a:gd name="connsiteY3311" fmla="*/ 885031 h 2326686"/>
                <a:gd name="connsiteX3312" fmla="*/ 1473160 w 3747182"/>
                <a:gd name="connsiteY3312" fmla="*/ 877458 h 2326686"/>
                <a:gd name="connsiteX3313" fmla="*/ 1480452 w 3747182"/>
                <a:gd name="connsiteY3313" fmla="*/ 869032 h 2326686"/>
                <a:gd name="connsiteX3314" fmla="*/ 1478958 w 3747182"/>
                <a:gd name="connsiteY3314" fmla="*/ 866145 h 2326686"/>
                <a:gd name="connsiteX3315" fmla="*/ 1477455 w 3747182"/>
                <a:gd name="connsiteY3315" fmla="*/ 864064 h 2326686"/>
                <a:gd name="connsiteX3316" fmla="*/ 1470837 w 3747182"/>
                <a:gd name="connsiteY3316" fmla="*/ 863501 h 2326686"/>
                <a:gd name="connsiteX3317" fmla="*/ 1457388 w 3747182"/>
                <a:gd name="connsiteY3317" fmla="*/ 866450 h 2326686"/>
                <a:gd name="connsiteX3318" fmla="*/ 1449315 w 3747182"/>
                <a:gd name="connsiteY3318" fmla="*/ 869235 h 2326686"/>
                <a:gd name="connsiteX3319" fmla="*/ 1445739 w 3747182"/>
                <a:gd name="connsiteY3319" fmla="*/ 876065 h 2326686"/>
                <a:gd name="connsiteX3320" fmla="*/ 1440302 w 3747182"/>
                <a:gd name="connsiteY3320" fmla="*/ 877090 h 2326686"/>
                <a:gd name="connsiteX3321" fmla="*/ 1437595 w 3747182"/>
                <a:gd name="connsiteY3321" fmla="*/ 877254 h 2326686"/>
                <a:gd name="connsiteX3322" fmla="*/ 1430139 w 3747182"/>
                <a:gd name="connsiteY3322" fmla="*/ 873859 h 2326686"/>
                <a:gd name="connsiteX3323" fmla="*/ 1423106 w 3747182"/>
                <a:gd name="connsiteY3323" fmla="*/ 877059 h 2326686"/>
                <a:gd name="connsiteX3324" fmla="*/ 1406630 w 3747182"/>
                <a:gd name="connsiteY3324" fmla="*/ 879836 h 2326686"/>
                <a:gd name="connsiteX3325" fmla="*/ 1403946 w 3747182"/>
                <a:gd name="connsiteY3325" fmla="*/ 881393 h 2326686"/>
                <a:gd name="connsiteX3326" fmla="*/ 1366011 w 3747182"/>
                <a:gd name="connsiteY3326" fmla="*/ 881995 h 2326686"/>
                <a:gd name="connsiteX3327" fmla="*/ 1358359 w 3747182"/>
                <a:gd name="connsiteY3327" fmla="*/ 883435 h 2326686"/>
                <a:gd name="connsiteX3328" fmla="*/ 1338918 w 3747182"/>
                <a:gd name="connsiteY3328" fmla="*/ 889029 h 2326686"/>
                <a:gd name="connsiteX3329" fmla="*/ 1338449 w 3747182"/>
                <a:gd name="connsiteY3329" fmla="*/ 893175 h 2326686"/>
                <a:gd name="connsiteX3330" fmla="*/ 1339192 w 3747182"/>
                <a:gd name="connsiteY3330" fmla="*/ 896336 h 2326686"/>
                <a:gd name="connsiteX3331" fmla="*/ 1336172 w 3747182"/>
                <a:gd name="connsiteY3331" fmla="*/ 900983 h 2326686"/>
                <a:gd name="connsiteX3332" fmla="*/ 1334850 w 3747182"/>
                <a:gd name="connsiteY3332" fmla="*/ 905348 h 2326686"/>
                <a:gd name="connsiteX3333" fmla="*/ 1335311 w 3747182"/>
                <a:gd name="connsiteY3333" fmla="*/ 910488 h 2326686"/>
                <a:gd name="connsiteX3334" fmla="*/ 1335436 w 3747182"/>
                <a:gd name="connsiteY3334" fmla="*/ 914940 h 2326686"/>
                <a:gd name="connsiteX3335" fmla="*/ 1336117 w 3747182"/>
                <a:gd name="connsiteY3335" fmla="*/ 920706 h 2326686"/>
                <a:gd name="connsiteX3336" fmla="*/ 1337299 w 3747182"/>
                <a:gd name="connsiteY3336" fmla="*/ 925924 h 2326686"/>
                <a:gd name="connsiteX3337" fmla="*/ 1340131 w 3747182"/>
                <a:gd name="connsiteY3337" fmla="*/ 928701 h 2326686"/>
                <a:gd name="connsiteX3338" fmla="*/ 1342736 w 3747182"/>
                <a:gd name="connsiteY3338" fmla="*/ 930501 h 2326686"/>
                <a:gd name="connsiteX3339" fmla="*/ 1344582 w 3747182"/>
                <a:gd name="connsiteY3339" fmla="*/ 936204 h 2326686"/>
                <a:gd name="connsiteX3340" fmla="*/ 1343096 w 3747182"/>
                <a:gd name="connsiteY3340" fmla="*/ 942807 h 2326686"/>
                <a:gd name="connsiteX3341" fmla="*/ 1340944 w 3747182"/>
                <a:gd name="connsiteY3341" fmla="*/ 950349 h 2326686"/>
                <a:gd name="connsiteX3342" fmla="*/ 1340522 w 3747182"/>
                <a:gd name="connsiteY3342" fmla="*/ 953838 h 2326686"/>
                <a:gd name="connsiteX3343" fmla="*/ 1341914 w 3747182"/>
                <a:gd name="connsiteY3343" fmla="*/ 958563 h 2326686"/>
                <a:gd name="connsiteX3344" fmla="*/ 1343628 w 3747182"/>
                <a:gd name="connsiteY3344" fmla="*/ 967944 h 2326686"/>
                <a:gd name="connsiteX3345" fmla="*/ 1344277 w 3747182"/>
                <a:gd name="connsiteY3345" fmla="*/ 970259 h 2326686"/>
                <a:gd name="connsiteX3346" fmla="*/ 1350231 w 3747182"/>
                <a:gd name="connsiteY3346" fmla="*/ 977426 h 2326686"/>
                <a:gd name="connsiteX3347" fmla="*/ 1354284 w 3747182"/>
                <a:gd name="connsiteY3347" fmla="*/ 979663 h 2326686"/>
                <a:gd name="connsiteX3348" fmla="*/ 1360949 w 3747182"/>
                <a:gd name="connsiteY3348" fmla="*/ 980179 h 2326686"/>
                <a:gd name="connsiteX3349" fmla="*/ 1365486 w 3747182"/>
                <a:gd name="connsiteY3349" fmla="*/ 981995 h 2326686"/>
                <a:gd name="connsiteX3350" fmla="*/ 1372097 w 3747182"/>
                <a:gd name="connsiteY3350" fmla="*/ 986407 h 2326686"/>
                <a:gd name="connsiteX3351" fmla="*/ 1374069 w 3747182"/>
                <a:gd name="connsiteY3351" fmla="*/ 988410 h 2326686"/>
                <a:gd name="connsiteX3352" fmla="*/ 1374632 w 3747182"/>
                <a:gd name="connsiteY3352" fmla="*/ 990303 h 2326686"/>
                <a:gd name="connsiteX3353" fmla="*/ 1376197 w 3747182"/>
                <a:gd name="connsiteY3353" fmla="*/ 997900 h 2326686"/>
                <a:gd name="connsiteX3354" fmla="*/ 1377042 w 3747182"/>
                <a:gd name="connsiteY3354" fmla="*/ 1000278 h 2326686"/>
                <a:gd name="connsiteX3355" fmla="*/ 1384200 w 3747182"/>
                <a:gd name="connsiteY3355" fmla="*/ 1010691 h 2326686"/>
                <a:gd name="connsiteX3356" fmla="*/ 1386610 w 3747182"/>
                <a:gd name="connsiteY3356" fmla="*/ 1012271 h 2326686"/>
                <a:gd name="connsiteX3357" fmla="*/ 1396389 w 3747182"/>
                <a:gd name="connsiteY3357" fmla="*/ 1014258 h 2326686"/>
                <a:gd name="connsiteX3358" fmla="*/ 1399472 w 3747182"/>
                <a:gd name="connsiteY3358" fmla="*/ 1017576 h 2326686"/>
                <a:gd name="connsiteX3359" fmla="*/ 1403727 w 3747182"/>
                <a:gd name="connsiteY3359" fmla="*/ 1027644 h 2326686"/>
                <a:gd name="connsiteX3360" fmla="*/ 1404150 w 3747182"/>
                <a:gd name="connsiteY3360" fmla="*/ 1030030 h 2326686"/>
                <a:gd name="connsiteX3361" fmla="*/ 1404541 w 3747182"/>
                <a:gd name="connsiteY3361" fmla="*/ 1033887 h 2326686"/>
                <a:gd name="connsiteX3362" fmla="*/ 1404080 w 3747182"/>
                <a:gd name="connsiteY3362" fmla="*/ 1037408 h 2326686"/>
                <a:gd name="connsiteX3363" fmla="*/ 1403657 w 3747182"/>
                <a:gd name="connsiteY3363" fmla="*/ 1039450 h 2326686"/>
                <a:gd name="connsiteX3364" fmla="*/ 1402045 w 3747182"/>
                <a:gd name="connsiteY3364" fmla="*/ 1042681 h 2326686"/>
                <a:gd name="connsiteX3365" fmla="*/ 1397836 w 3747182"/>
                <a:gd name="connsiteY3365" fmla="*/ 1055848 h 2326686"/>
                <a:gd name="connsiteX3366" fmla="*/ 1395317 w 3747182"/>
                <a:gd name="connsiteY3366" fmla="*/ 1067567 h 2326686"/>
                <a:gd name="connsiteX3367" fmla="*/ 1399331 w 3747182"/>
                <a:gd name="connsiteY3367" fmla="*/ 1075344 h 2326686"/>
                <a:gd name="connsiteX3368" fmla="*/ 1404713 w 3747182"/>
                <a:gd name="connsiteY3368" fmla="*/ 1090255 h 2326686"/>
                <a:gd name="connsiteX3369" fmla="*/ 1406301 w 3747182"/>
                <a:gd name="connsiteY3369" fmla="*/ 1096483 h 2326686"/>
                <a:gd name="connsiteX3370" fmla="*/ 1408156 w 3747182"/>
                <a:gd name="connsiteY3370" fmla="*/ 1104791 h 2326686"/>
                <a:gd name="connsiteX3371" fmla="*/ 1407373 w 3747182"/>
                <a:gd name="connsiteY3371" fmla="*/ 1110056 h 2326686"/>
                <a:gd name="connsiteX3372" fmla="*/ 1406489 w 3747182"/>
                <a:gd name="connsiteY3372" fmla="*/ 1113209 h 2326686"/>
                <a:gd name="connsiteX3373" fmla="*/ 1402914 w 3747182"/>
                <a:gd name="connsiteY3373" fmla="*/ 1117982 h 2326686"/>
                <a:gd name="connsiteX3374" fmla="*/ 1398446 w 3747182"/>
                <a:gd name="connsiteY3374" fmla="*/ 1119546 h 2326686"/>
                <a:gd name="connsiteX3375" fmla="*/ 1393627 w 3747182"/>
                <a:gd name="connsiteY3375" fmla="*/ 1122449 h 2326686"/>
                <a:gd name="connsiteX3376" fmla="*/ 1394073 w 3747182"/>
                <a:gd name="connsiteY3376" fmla="*/ 1126055 h 2326686"/>
                <a:gd name="connsiteX3377" fmla="*/ 1394902 w 3747182"/>
                <a:gd name="connsiteY3377" fmla="*/ 1130194 h 2326686"/>
                <a:gd name="connsiteX3378" fmla="*/ 1394410 w 3747182"/>
                <a:gd name="connsiteY3378" fmla="*/ 1133269 h 2326686"/>
                <a:gd name="connsiteX3379" fmla="*/ 1393776 w 3747182"/>
                <a:gd name="connsiteY3379" fmla="*/ 1134333 h 2326686"/>
                <a:gd name="connsiteX3380" fmla="*/ 1391147 w 3747182"/>
                <a:gd name="connsiteY3380" fmla="*/ 1134645 h 2326686"/>
                <a:gd name="connsiteX3381" fmla="*/ 1388855 w 3747182"/>
                <a:gd name="connsiteY3381" fmla="*/ 1133597 h 2326686"/>
                <a:gd name="connsiteX3382" fmla="*/ 1386891 w 3747182"/>
                <a:gd name="connsiteY3382" fmla="*/ 1130397 h 2326686"/>
                <a:gd name="connsiteX3383" fmla="*/ 1385030 w 3747182"/>
                <a:gd name="connsiteY3383" fmla="*/ 1126282 h 2326686"/>
                <a:gd name="connsiteX3384" fmla="*/ 1386352 w 3747182"/>
                <a:gd name="connsiteY3384" fmla="*/ 1121815 h 2326686"/>
                <a:gd name="connsiteX3385" fmla="*/ 1390248 w 3747182"/>
                <a:gd name="connsiteY3385" fmla="*/ 1113929 h 2326686"/>
                <a:gd name="connsiteX3386" fmla="*/ 1392673 w 3747182"/>
                <a:gd name="connsiteY3386" fmla="*/ 1102554 h 2326686"/>
                <a:gd name="connsiteX3387" fmla="*/ 1393291 w 3747182"/>
                <a:gd name="connsiteY3387" fmla="*/ 1094996 h 2326686"/>
                <a:gd name="connsiteX3388" fmla="*/ 1393127 w 3747182"/>
                <a:gd name="connsiteY3388" fmla="*/ 1086977 h 2326686"/>
                <a:gd name="connsiteX3389" fmla="*/ 1392227 w 3747182"/>
                <a:gd name="connsiteY3389" fmla="*/ 1081610 h 2326686"/>
                <a:gd name="connsiteX3390" fmla="*/ 1389129 w 3747182"/>
                <a:gd name="connsiteY3390" fmla="*/ 1077620 h 2326686"/>
                <a:gd name="connsiteX3391" fmla="*/ 1386250 w 3747182"/>
                <a:gd name="connsiteY3391" fmla="*/ 1078481 h 2326686"/>
                <a:gd name="connsiteX3392" fmla="*/ 1383058 w 3747182"/>
                <a:gd name="connsiteY3392" fmla="*/ 1081978 h 2326686"/>
                <a:gd name="connsiteX3393" fmla="*/ 1379960 w 3747182"/>
                <a:gd name="connsiteY3393" fmla="*/ 1095301 h 2326686"/>
                <a:gd name="connsiteX3394" fmla="*/ 1375720 w 3747182"/>
                <a:gd name="connsiteY3394" fmla="*/ 1104987 h 2326686"/>
                <a:gd name="connsiteX3395" fmla="*/ 1375133 w 3747182"/>
                <a:gd name="connsiteY3395" fmla="*/ 1108977 h 2326686"/>
                <a:gd name="connsiteX3396" fmla="*/ 1375226 w 3747182"/>
                <a:gd name="connsiteY3396" fmla="*/ 1112435 h 2326686"/>
                <a:gd name="connsiteX3397" fmla="*/ 1374906 w 3747182"/>
                <a:gd name="connsiteY3397" fmla="*/ 1114696 h 2326686"/>
                <a:gd name="connsiteX3398" fmla="*/ 1374061 w 3747182"/>
                <a:gd name="connsiteY3398" fmla="*/ 1107107 h 2326686"/>
                <a:gd name="connsiteX3399" fmla="*/ 1373631 w 3747182"/>
                <a:gd name="connsiteY3399" fmla="*/ 1101396 h 2326686"/>
                <a:gd name="connsiteX3400" fmla="*/ 1375993 w 3747182"/>
                <a:gd name="connsiteY3400" fmla="*/ 1094206 h 2326686"/>
                <a:gd name="connsiteX3401" fmla="*/ 1377433 w 3747182"/>
                <a:gd name="connsiteY3401" fmla="*/ 1087509 h 2326686"/>
                <a:gd name="connsiteX3402" fmla="*/ 1376995 w 3747182"/>
                <a:gd name="connsiteY3402" fmla="*/ 1082690 h 2326686"/>
                <a:gd name="connsiteX3403" fmla="*/ 1375305 w 3747182"/>
                <a:gd name="connsiteY3403" fmla="*/ 1074741 h 2326686"/>
                <a:gd name="connsiteX3404" fmla="*/ 1375633 w 3747182"/>
                <a:gd name="connsiteY3404" fmla="*/ 1070798 h 2326686"/>
                <a:gd name="connsiteX3405" fmla="*/ 1376126 w 3747182"/>
                <a:gd name="connsiteY3405" fmla="*/ 1068279 h 2326686"/>
                <a:gd name="connsiteX3406" fmla="*/ 1377135 w 3747182"/>
                <a:gd name="connsiteY3406" fmla="*/ 1056951 h 2326686"/>
                <a:gd name="connsiteX3407" fmla="*/ 1380883 w 3747182"/>
                <a:gd name="connsiteY3407" fmla="*/ 1054706 h 2326686"/>
                <a:gd name="connsiteX3408" fmla="*/ 1390209 w 3747182"/>
                <a:gd name="connsiteY3408" fmla="*/ 1045982 h 2326686"/>
                <a:gd name="connsiteX3409" fmla="*/ 1391499 w 3747182"/>
                <a:gd name="connsiteY3409" fmla="*/ 1043815 h 2326686"/>
                <a:gd name="connsiteX3410" fmla="*/ 1394324 w 3747182"/>
                <a:gd name="connsiteY3410" fmla="*/ 1036133 h 2326686"/>
                <a:gd name="connsiteX3411" fmla="*/ 1395638 w 3747182"/>
                <a:gd name="connsiteY3411" fmla="*/ 1033371 h 2326686"/>
                <a:gd name="connsiteX3412" fmla="*/ 1397132 w 3747182"/>
                <a:gd name="connsiteY3412" fmla="*/ 1028779 h 2326686"/>
                <a:gd name="connsiteX3413" fmla="*/ 1394347 w 3747182"/>
                <a:gd name="connsiteY3413" fmla="*/ 1025125 h 2326686"/>
                <a:gd name="connsiteX3414" fmla="*/ 1391695 w 3747182"/>
                <a:gd name="connsiteY3414" fmla="*/ 1023154 h 2326686"/>
                <a:gd name="connsiteX3415" fmla="*/ 1386680 w 3747182"/>
                <a:gd name="connsiteY3415" fmla="*/ 1022074 h 2326686"/>
                <a:gd name="connsiteX3416" fmla="*/ 1382057 w 3747182"/>
                <a:gd name="connsiteY3416" fmla="*/ 1022457 h 2326686"/>
                <a:gd name="connsiteX3417" fmla="*/ 1371792 w 3747182"/>
                <a:gd name="connsiteY3417" fmla="*/ 1026080 h 2326686"/>
                <a:gd name="connsiteX3418" fmla="*/ 1362607 w 3747182"/>
                <a:gd name="connsiteY3418" fmla="*/ 1025438 h 2326686"/>
                <a:gd name="connsiteX3419" fmla="*/ 1359306 w 3747182"/>
                <a:gd name="connsiteY3419" fmla="*/ 1023326 h 2326686"/>
                <a:gd name="connsiteX3420" fmla="*/ 1344919 w 3747182"/>
                <a:gd name="connsiteY3420" fmla="*/ 1007530 h 2326686"/>
                <a:gd name="connsiteX3421" fmla="*/ 1344011 w 3747182"/>
                <a:gd name="connsiteY3421" fmla="*/ 1001553 h 2326686"/>
                <a:gd name="connsiteX3422" fmla="*/ 1342869 w 3747182"/>
                <a:gd name="connsiteY3422" fmla="*/ 999073 h 2326686"/>
                <a:gd name="connsiteX3423" fmla="*/ 1341476 w 3747182"/>
                <a:gd name="connsiteY3423" fmla="*/ 998424 h 2326686"/>
                <a:gd name="connsiteX3424" fmla="*/ 1336532 w 3747182"/>
                <a:gd name="connsiteY3424" fmla="*/ 994504 h 2326686"/>
                <a:gd name="connsiteX3425" fmla="*/ 1325110 w 3747182"/>
                <a:gd name="connsiteY3425" fmla="*/ 989489 h 2326686"/>
                <a:gd name="connsiteX3426" fmla="*/ 1313437 w 3747182"/>
                <a:gd name="connsiteY3426" fmla="*/ 978106 h 2326686"/>
                <a:gd name="connsiteX3427" fmla="*/ 1292807 w 3747182"/>
                <a:gd name="connsiteY3427" fmla="*/ 977074 h 2326686"/>
                <a:gd name="connsiteX3428" fmla="*/ 1287158 w 3747182"/>
                <a:gd name="connsiteY3428" fmla="*/ 978341 h 2326686"/>
                <a:gd name="connsiteX3429" fmla="*/ 1281510 w 3747182"/>
                <a:gd name="connsiteY3429" fmla="*/ 981869 h 2326686"/>
                <a:gd name="connsiteX3430" fmla="*/ 1276346 w 3747182"/>
                <a:gd name="connsiteY3430" fmla="*/ 989043 h 2326686"/>
                <a:gd name="connsiteX3431" fmla="*/ 1273976 w 3747182"/>
                <a:gd name="connsiteY3431" fmla="*/ 991038 h 2326686"/>
                <a:gd name="connsiteX3432" fmla="*/ 1270604 w 3747182"/>
                <a:gd name="connsiteY3432" fmla="*/ 991703 h 2326686"/>
                <a:gd name="connsiteX3433" fmla="*/ 1269900 w 3747182"/>
                <a:gd name="connsiteY3433" fmla="*/ 994254 h 2326686"/>
                <a:gd name="connsiteX3434" fmla="*/ 1269266 w 3747182"/>
                <a:gd name="connsiteY3434" fmla="*/ 997743 h 2326686"/>
                <a:gd name="connsiteX3435" fmla="*/ 1271065 w 3747182"/>
                <a:gd name="connsiteY3435" fmla="*/ 1000317 h 2326686"/>
                <a:gd name="connsiteX3436" fmla="*/ 1277387 w 3747182"/>
                <a:gd name="connsiteY3436" fmla="*/ 997274 h 2326686"/>
                <a:gd name="connsiteX3437" fmla="*/ 1282558 w 3747182"/>
                <a:gd name="connsiteY3437" fmla="*/ 998862 h 2326686"/>
                <a:gd name="connsiteX3438" fmla="*/ 1285296 w 3747182"/>
                <a:gd name="connsiteY3438" fmla="*/ 1002242 h 2326686"/>
                <a:gd name="connsiteX3439" fmla="*/ 1287307 w 3747182"/>
                <a:gd name="connsiteY3439" fmla="*/ 1008805 h 2326686"/>
                <a:gd name="connsiteX3440" fmla="*/ 1286305 w 3747182"/>
                <a:gd name="connsiteY3440" fmla="*/ 1011997 h 2326686"/>
                <a:gd name="connsiteX3441" fmla="*/ 1277324 w 3747182"/>
                <a:gd name="connsiteY3441" fmla="*/ 1016981 h 2326686"/>
                <a:gd name="connsiteX3442" fmla="*/ 1272341 w 3747182"/>
                <a:gd name="connsiteY3442" fmla="*/ 1016582 h 2326686"/>
                <a:gd name="connsiteX3443" fmla="*/ 1261591 w 3747182"/>
                <a:gd name="connsiteY3443" fmla="*/ 1005121 h 2326686"/>
                <a:gd name="connsiteX3444" fmla="*/ 1257429 w 3747182"/>
                <a:gd name="connsiteY3444" fmla="*/ 1003071 h 2326686"/>
                <a:gd name="connsiteX3445" fmla="*/ 1247548 w 3747182"/>
                <a:gd name="connsiteY3445" fmla="*/ 1004995 h 2326686"/>
                <a:gd name="connsiteX3446" fmla="*/ 1241016 w 3747182"/>
                <a:gd name="connsiteY3446" fmla="*/ 1010620 h 2326686"/>
                <a:gd name="connsiteX3447" fmla="*/ 1239005 w 3747182"/>
                <a:gd name="connsiteY3447" fmla="*/ 1011763 h 2326686"/>
                <a:gd name="connsiteX3448" fmla="*/ 1240562 w 3747182"/>
                <a:gd name="connsiteY3448" fmla="*/ 1017497 h 2326686"/>
                <a:gd name="connsiteX3449" fmla="*/ 1243018 w 3747182"/>
                <a:gd name="connsiteY3449" fmla="*/ 1027746 h 2326686"/>
                <a:gd name="connsiteX3450" fmla="*/ 1245138 w 3747182"/>
                <a:gd name="connsiteY3450" fmla="*/ 1033833 h 2326686"/>
                <a:gd name="connsiteX3451" fmla="*/ 1247799 w 3747182"/>
                <a:gd name="connsiteY3451" fmla="*/ 1036821 h 2326686"/>
                <a:gd name="connsiteX3452" fmla="*/ 1257414 w 3747182"/>
                <a:gd name="connsiteY3452" fmla="*/ 1044144 h 2326686"/>
                <a:gd name="connsiteX3453" fmla="*/ 1262741 w 3747182"/>
                <a:gd name="connsiteY3453" fmla="*/ 1046710 h 2326686"/>
                <a:gd name="connsiteX3454" fmla="*/ 1270807 w 3747182"/>
                <a:gd name="connsiteY3454" fmla="*/ 1053422 h 2326686"/>
                <a:gd name="connsiteX3455" fmla="*/ 1275759 w 3747182"/>
                <a:gd name="connsiteY3455" fmla="*/ 1054174 h 2326686"/>
                <a:gd name="connsiteX3456" fmla="*/ 1280188 w 3747182"/>
                <a:gd name="connsiteY3456" fmla="*/ 1052562 h 2326686"/>
                <a:gd name="connsiteX3457" fmla="*/ 1286869 w 3747182"/>
                <a:gd name="connsiteY3457" fmla="*/ 1056513 h 2326686"/>
                <a:gd name="connsiteX3458" fmla="*/ 1290687 w 3747182"/>
                <a:gd name="connsiteY3458" fmla="*/ 1068702 h 2326686"/>
                <a:gd name="connsiteX3459" fmla="*/ 1292987 w 3747182"/>
                <a:gd name="connsiteY3459" fmla="*/ 1072879 h 2326686"/>
                <a:gd name="connsiteX3460" fmla="*/ 1295107 w 3747182"/>
                <a:gd name="connsiteY3460" fmla="*/ 1075000 h 2326686"/>
                <a:gd name="connsiteX3461" fmla="*/ 1298096 w 3747182"/>
                <a:gd name="connsiteY3461" fmla="*/ 1076204 h 2326686"/>
                <a:gd name="connsiteX3462" fmla="*/ 1299848 w 3747182"/>
                <a:gd name="connsiteY3462" fmla="*/ 1076369 h 2326686"/>
                <a:gd name="connsiteX3463" fmla="*/ 1301717 w 3747182"/>
                <a:gd name="connsiteY3463" fmla="*/ 1074781 h 2326686"/>
                <a:gd name="connsiteX3464" fmla="*/ 1306005 w 3747182"/>
                <a:gd name="connsiteY3464" fmla="*/ 1074452 h 2326686"/>
                <a:gd name="connsiteX3465" fmla="*/ 1304503 w 3747182"/>
                <a:gd name="connsiteY3465" fmla="*/ 1077941 h 2326686"/>
                <a:gd name="connsiteX3466" fmla="*/ 1302899 w 3747182"/>
                <a:gd name="connsiteY3466" fmla="*/ 1079044 h 2326686"/>
                <a:gd name="connsiteX3467" fmla="*/ 1293754 w 3747182"/>
                <a:gd name="connsiteY3467" fmla="*/ 1080515 h 2326686"/>
                <a:gd name="connsiteX3468" fmla="*/ 1289255 w 3747182"/>
                <a:gd name="connsiteY3468" fmla="*/ 1079263 h 2326686"/>
                <a:gd name="connsiteX3469" fmla="*/ 1283708 w 3747182"/>
                <a:gd name="connsiteY3469" fmla="*/ 1075508 h 2326686"/>
                <a:gd name="connsiteX3470" fmla="*/ 1273201 w 3747182"/>
                <a:gd name="connsiteY3470" fmla="*/ 1063225 h 2326686"/>
                <a:gd name="connsiteX3471" fmla="*/ 1260152 w 3747182"/>
                <a:gd name="connsiteY3471" fmla="*/ 1062333 h 2326686"/>
                <a:gd name="connsiteX3472" fmla="*/ 1258689 w 3747182"/>
                <a:gd name="connsiteY3472" fmla="*/ 1065940 h 2326686"/>
                <a:gd name="connsiteX3473" fmla="*/ 1254589 w 3747182"/>
                <a:gd name="connsiteY3473" fmla="*/ 1060894 h 2326686"/>
                <a:gd name="connsiteX3474" fmla="*/ 1240726 w 3747182"/>
                <a:gd name="connsiteY3474" fmla="*/ 1059767 h 2326686"/>
                <a:gd name="connsiteX3475" fmla="*/ 1232449 w 3747182"/>
                <a:gd name="connsiteY3475" fmla="*/ 1056536 h 2326686"/>
                <a:gd name="connsiteX3476" fmla="*/ 1223632 w 3747182"/>
                <a:gd name="connsiteY3476" fmla="*/ 1051349 h 2326686"/>
                <a:gd name="connsiteX3477" fmla="*/ 1222881 w 3747182"/>
                <a:gd name="connsiteY3477" fmla="*/ 1048830 h 2326686"/>
                <a:gd name="connsiteX3478" fmla="*/ 1222490 w 3747182"/>
                <a:gd name="connsiteY3478" fmla="*/ 1045278 h 2326686"/>
                <a:gd name="connsiteX3479" fmla="*/ 1225494 w 3747182"/>
                <a:gd name="connsiteY3479" fmla="*/ 1040827 h 2326686"/>
                <a:gd name="connsiteX3480" fmla="*/ 1226628 w 3747182"/>
                <a:gd name="connsiteY3480" fmla="*/ 1038073 h 2326686"/>
                <a:gd name="connsiteX3481" fmla="*/ 1227395 w 3747182"/>
                <a:gd name="connsiteY3481" fmla="*/ 1029717 h 2326686"/>
                <a:gd name="connsiteX3482" fmla="*/ 1221778 w 3747182"/>
                <a:gd name="connsiteY3482" fmla="*/ 1018608 h 2326686"/>
                <a:gd name="connsiteX3483" fmla="*/ 1222357 w 3747182"/>
                <a:gd name="connsiteY3483" fmla="*/ 1008336 h 2326686"/>
                <a:gd name="connsiteX3484" fmla="*/ 1225001 w 3747182"/>
                <a:gd name="connsiteY3484" fmla="*/ 1006615 h 2326686"/>
                <a:gd name="connsiteX3485" fmla="*/ 1228428 w 3747182"/>
                <a:gd name="connsiteY3485" fmla="*/ 993237 h 2326686"/>
                <a:gd name="connsiteX3486" fmla="*/ 1230493 w 3747182"/>
                <a:gd name="connsiteY3486" fmla="*/ 988824 h 2326686"/>
                <a:gd name="connsiteX3487" fmla="*/ 1231596 w 3747182"/>
                <a:gd name="connsiteY3487" fmla="*/ 987299 h 2326686"/>
                <a:gd name="connsiteX3488" fmla="*/ 1232629 w 3747182"/>
                <a:gd name="connsiteY3488" fmla="*/ 984216 h 2326686"/>
                <a:gd name="connsiteX3489" fmla="*/ 1231526 w 3747182"/>
                <a:gd name="connsiteY3489" fmla="*/ 980336 h 2326686"/>
                <a:gd name="connsiteX3490" fmla="*/ 1230493 w 3747182"/>
                <a:gd name="connsiteY3490" fmla="*/ 977997 h 2326686"/>
                <a:gd name="connsiteX3491" fmla="*/ 1229335 w 3747182"/>
                <a:gd name="connsiteY3491" fmla="*/ 972552 h 2326686"/>
                <a:gd name="connsiteX3492" fmla="*/ 1229593 w 3747182"/>
                <a:gd name="connsiteY3492" fmla="*/ 968546 h 2326686"/>
                <a:gd name="connsiteX3493" fmla="*/ 1229601 w 3747182"/>
                <a:gd name="connsiteY3493" fmla="*/ 963500 h 2326686"/>
                <a:gd name="connsiteX3494" fmla="*/ 1226777 w 3747182"/>
                <a:gd name="connsiteY3494" fmla="*/ 955856 h 2326686"/>
                <a:gd name="connsiteX3495" fmla="*/ 1224461 w 3747182"/>
                <a:gd name="connsiteY3495" fmla="*/ 947595 h 2326686"/>
                <a:gd name="connsiteX3496" fmla="*/ 1219705 w 3747182"/>
                <a:gd name="connsiteY3496" fmla="*/ 943433 h 2326686"/>
                <a:gd name="connsiteX3497" fmla="*/ 1215089 w 3747182"/>
                <a:gd name="connsiteY3497" fmla="*/ 943347 h 2326686"/>
                <a:gd name="connsiteX3498" fmla="*/ 1213383 w 3747182"/>
                <a:gd name="connsiteY3498" fmla="*/ 944489 h 2326686"/>
                <a:gd name="connsiteX3499" fmla="*/ 1211670 w 3747182"/>
                <a:gd name="connsiteY3499" fmla="*/ 946460 h 2326686"/>
                <a:gd name="connsiteX3500" fmla="*/ 1214087 w 3747182"/>
                <a:gd name="connsiteY3500" fmla="*/ 953994 h 2326686"/>
                <a:gd name="connsiteX3501" fmla="*/ 1216528 w 3747182"/>
                <a:gd name="connsiteY3501" fmla="*/ 960676 h 2326686"/>
                <a:gd name="connsiteX3502" fmla="*/ 1217679 w 3747182"/>
                <a:gd name="connsiteY3502" fmla="*/ 965855 h 2326686"/>
                <a:gd name="connsiteX3503" fmla="*/ 1218492 w 3747182"/>
                <a:gd name="connsiteY3503" fmla="*/ 975196 h 2326686"/>
                <a:gd name="connsiteX3504" fmla="*/ 1218327 w 3747182"/>
                <a:gd name="connsiteY3504" fmla="*/ 986587 h 2326686"/>
                <a:gd name="connsiteX3505" fmla="*/ 1217522 w 3747182"/>
                <a:gd name="connsiteY3505" fmla="*/ 991187 h 2326686"/>
                <a:gd name="connsiteX3506" fmla="*/ 1216176 w 3747182"/>
                <a:gd name="connsiteY3506" fmla="*/ 995083 h 2326686"/>
                <a:gd name="connsiteX3507" fmla="*/ 1212045 w 3747182"/>
                <a:gd name="connsiteY3507" fmla="*/ 999902 h 2326686"/>
                <a:gd name="connsiteX3508" fmla="*/ 1205130 w 3747182"/>
                <a:gd name="connsiteY3508" fmla="*/ 1005621 h 2326686"/>
                <a:gd name="connsiteX3509" fmla="*/ 1201226 w 3747182"/>
                <a:gd name="connsiteY3509" fmla="*/ 1008399 h 2326686"/>
                <a:gd name="connsiteX3510" fmla="*/ 1193066 w 3747182"/>
                <a:gd name="connsiteY3510" fmla="*/ 1011450 h 2326686"/>
                <a:gd name="connsiteX3511" fmla="*/ 1187190 w 3747182"/>
                <a:gd name="connsiteY3511" fmla="*/ 1016363 h 2326686"/>
                <a:gd name="connsiteX3512" fmla="*/ 1174329 w 3747182"/>
                <a:gd name="connsiteY3512" fmla="*/ 1044246 h 2326686"/>
                <a:gd name="connsiteX3513" fmla="*/ 1175737 w 3747182"/>
                <a:gd name="connsiteY3513" fmla="*/ 1048361 h 2326686"/>
                <a:gd name="connsiteX3514" fmla="*/ 1180462 w 3747182"/>
                <a:gd name="connsiteY3514" fmla="*/ 1052851 h 2326686"/>
                <a:gd name="connsiteX3515" fmla="*/ 1183576 w 3747182"/>
                <a:gd name="connsiteY3515" fmla="*/ 1056701 h 2326686"/>
                <a:gd name="connsiteX3516" fmla="*/ 1185094 w 3747182"/>
                <a:gd name="connsiteY3516" fmla="*/ 1059908 h 2326686"/>
                <a:gd name="connsiteX3517" fmla="*/ 1188497 w 3747182"/>
                <a:gd name="connsiteY3517" fmla="*/ 1069946 h 2326686"/>
                <a:gd name="connsiteX3518" fmla="*/ 1201218 w 3747182"/>
                <a:gd name="connsiteY3518" fmla="*/ 1097719 h 2326686"/>
                <a:gd name="connsiteX3519" fmla="*/ 1201938 w 3747182"/>
                <a:gd name="connsiteY3519" fmla="*/ 1102671 h 2326686"/>
                <a:gd name="connsiteX3520" fmla="*/ 1198933 w 3747182"/>
                <a:gd name="connsiteY3520" fmla="*/ 1111433 h 2326686"/>
                <a:gd name="connsiteX3521" fmla="*/ 1193019 w 3747182"/>
                <a:gd name="connsiteY3521" fmla="*/ 1122699 h 2326686"/>
                <a:gd name="connsiteX3522" fmla="*/ 1190664 w 3747182"/>
                <a:gd name="connsiteY3522" fmla="*/ 1129005 h 2326686"/>
                <a:gd name="connsiteX3523" fmla="*/ 1185125 w 3747182"/>
                <a:gd name="connsiteY3523" fmla="*/ 1152898 h 2326686"/>
                <a:gd name="connsiteX3524" fmla="*/ 1184734 w 3747182"/>
                <a:gd name="connsiteY3524" fmla="*/ 1158969 h 2326686"/>
                <a:gd name="connsiteX3525" fmla="*/ 1186995 w 3747182"/>
                <a:gd name="connsiteY3525" fmla="*/ 1164664 h 2326686"/>
                <a:gd name="connsiteX3526" fmla="*/ 1190719 w 3747182"/>
                <a:gd name="connsiteY3526" fmla="*/ 1171775 h 2326686"/>
                <a:gd name="connsiteX3527" fmla="*/ 1191994 w 3747182"/>
                <a:gd name="connsiteY3527" fmla="*/ 1177150 h 2326686"/>
                <a:gd name="connsiteX3528" fmla="*/ 1189467 w 3747182"/>
                <a:gd name="connsiteY3528" fmla="*/ 1190794 h 2326686"/>
                <a:gd name="connsiteX3529" fmla="*/ 1190797 w 3747182"/>
                <a:gd name="connsiteY3529" fmla="*/ 1194190 h 2326686"/>
                <a:gd name="connsiteX3530" fmla="*/ 1193895 w 3747182"/>
                <a:gd name="connsiteY3530" fmla="*/ 1195950 h 2326686"/>
                <a:gd name="connsiteX3531" fmla="*/ 1202352 w 3747182"/>
                <a:gd name="connsiteY3531" fmla="*/ 1194111 h 2326686"/>
                <a:gd name="connsiteX3532" fmla="*/ 1212280 w 3747182"/>
                <a:gd name="connsiteY3532" fmla="*/ 1197436 h 2326686"/>
                <a:gd name="connsiteX3533" fmla="*/ 1217522 w 3747182"/>
                <a:gd name="connsiteY3533" fmla="*/ 1195848 h 2326686"/>
                <a:gd name="connsiteX3534" fmla="*/ 1225572 w 3747182"/>
                <a:gd name="connsiteY3534" fmla="*/ 1188299 h 2326686"/>
                <a:gd name="connsiteX3535" fmla="*/ 1228670 w 3747182"/>
                <a:gd name="connsiteY3535" fmla="*/ 1187485 h 2326686"/>
                <a:gd name="connsiteX3536" fmla="*/ 1238324 w 3747182"/>
                <a:gd name="connsiteY3536" fmla="*/ 1188518 h 2326686"/>
                <a:gd name="connsiteX3537" fmla="*/ 1252469 w 3747182"/>
                <a:gd name="connsiteY3537" fmla="*/ 1195778 h 2326686"/>
                <a:gd name="connsiteX3538" fmla="*/ 1267475 w 3747182"/>
                <a:gd name="connsiteY3538" fmla="*/ 1205510 h 2326686"/>
                <a:gd name="connsiteX3539" fmla="*/ 1270502 w 3747182"/>
                <a:gd name="connsiteY3539" fmla="*/ 1208772 h 2326686"/>
                <a:gd name="connsiteX3540" fmla="*/ 1274555 w 3747182"/>
                <a:gd name="connsiteY3540" fmla="*/ 1208905 h 2326686"/>
                <a:gd name="connsiteX3541" fmla="*/ 1277512 w 3747182"/>
                <a:gd name="connsiteY3541" fmla="*/ 1225413 h 2326686"/>
                <a:gd name="connsiteX3542" fmla="*/ 1280180 w 3747182"/>
                <a:gd name="connsiteY3542" fmla="*/ 1234308 h 2326686"/>
                <a:gd name="connsiteX3543" fmla="*/ 1281322 w 3747182"/>
                <a:gd name="connsiteY3543" fmla="*/ 1240583 h 2326686"/>
                <a:gd name="connsiteX3544" fmla="*/ 1282128 w 3747182"/>
                <a:gd name="connsiteY3544" fmla="*/ 1247569 h 2326686"/>
                <a:gd name="connsiteX3545" fmla="*/ 1279351 w 3747182"/>
                <a:gd name="connsiteY3545" fmla="*/ 1249040 h 2326686"/>
                <a:gd name="connsiteX3546" fmla="*/ 1276902 w 3747182"/>
                <a:gd name="connsiteY3546" fmla="*/ 1249767 h 2326686"/>
                <a:gd name="connsiteX3547" fmla="*/ 1274883 w 3747182"/>
                <a:gd name="connsiteY3547" fmla="*/ 1251661 h 2326686"/>
                <a:gd name="connsiteX3548" fmla="*/ 1272059 w 3747182"/>
                <a:gd name="connsiteY3548" fmla="*/ 1262410 h 2326686"/>
                <a:gd name="connsiteX3549" fmla="*/ 1271707 w 3747182"/>
                <a:gd name="connsiteY3549" fmla="*/ 1268137 h 2326686"/>
                <a:gd name="connsiteX3550" fmla="*/ 1273201 w 3747182"/>
                <a:gd name="connsiteY3550" fmla="*/ 1277306 h 2326686"/>
                <a:gd name="connsiteX3551" fmla="*/ 1285781 w 3747182"/>
                <a:gd name="connsiteY3551" fmla="*/ 1281562 h 2326686"/>
                <a:gd name="connsiteX3552" fmla="*/ 1294512 w 3747182"/>
                <a:gd name="connsiteY3552" fmla="*/ 1283823 h 2326686"/>
                <a:gd name="connsiteX3553" fmla="*/ 1300654 w 3747182"/>
                <a:gd name="connsiteY3553" fmla="*/ 1284276 h 2326686"/>
                <a:gd name="connsiteX3554" fmla="*/ 1301726 w 3747182"/>
                <a:gd name="connsiteY3554" fmla="*/ 1285317 h 2326686"/>
                <a:gd name="connsiteX3555" fmla="*/ 1302492 w 3747182"/>
                <a:gd name="connsiteY3555" fmla="*/ 1286702 h 2326686"/>
                <a:gd name="connsiteX3556" fmla="*/ 1295177 w 3747182"/>
                <a:gd name="connsiteY3556" fmla="*/ 1287320 h 2326686"/>
                <a:gd name="connsiteX3557" fmla="*/ 1281924 w 3747182"/>
                <a:gd name="connsiteY3557" fmla="*/ 1288431 h 2326686"/>
                <a:gd name="connsiteX3558" fmla="*/ 1277222 w 3747182"/>
                <a:gd name="connsiteY3558" fmla="*/ 1287789 h 2326686"/>
                <a:gd name="connsiteX3559" fmla="*/ 1275102 w 3747182"/>
                <a:gd name="connsiteY3559" fmla="*/ 1286678 h 2326686"/>
                <a:gd name="connsiteX3560" fmla="*/ 1272998 w 3747182"/>
                <a:gd name="connsiteY3560" fmla="*/ 1283549 h 2326686"/>
                <a:gd name="connsiteX3561" fmla="*/ 1268961 w 3747182"/>
                <a:gd name="connsiteY3561" fmla="*/ 1280388 h 2326686"/>
                <a:gd name="connsiteX3562" fmla="*/ 1267420 w 3747182"/>
                <a:gd name="connsiteY3562" fmla="*/ 1278252 h 2326686"/>
                <a:gd name="connsiteX3563" fmla="*/ 1264111 w 3747182"/>
                <a:gd name="connsiteY3563" fmla="*/ 1275772 h 2326686"/>
                <a:gd name="connsiteX3564" fmla="*/ 1265730 w 3747182"/>
                <a:gd name="connsiteY3564" fmla="*/ 1266314 h 2326686"/>
                <a:gd name="connsiteX3565" fmla="*/ 1266003 w 3747182"/>
                <a:gd name="connsiteY3565" fmla="*/ 1244260 h 2326686"/>
                <a:gd name="connsiteX3566" fmla="*/ 1265511 w 3747182"/>
                <a:gd name="connsiteY3566" fmla="*/ 1235091 h 2326686"/>
                <a:gd name="connsiteX3567" fmla="*/ 1262726 w 3747182"/>
                <a:gd name="connsiteY3567" fmla="*/ 1227502 h 2326686"/>
                <a:gd name="connsiteX3568" fmla="*/ 1254456 w 3747182"/>
                <a:gd name="connsiteY3568" fmla="*/ 1216596 h 2326686"/>
                <a:gd name="connsiteX3569" fmla="*/ 1251616 w 3747182"/>
                <a:gd name="connsiteY3569" fmla="*/ 1209258 h 2326686"/>
                <a:gd name="connsiteX3570" fmla="*/ 1248401 w 3747182"/>
                <a:gd name="connsiteY3570" fmla="*/ 1204337 h 2326686"/>
                <a:gd name="connsiteX3571" fmla="*/ 1245256 w 3747182"/>
                <a:gd name="connsiteY3571" fmla="*/ 1203523 h 2326686"/>
                <a:gd name="connsiteX3572" fmla="*/ 1240679 w 3747182"/>
                <a:gd name="connsiteY3572" fmla="*/ 1204493 h 2326686"/>
                <a:gd name="connsiteX3573" fmla="*/ 1229312 w 3747182"/>
                <a:gd name="connsiteY3573" fmla="*/ 1209046 h 2326686"/>
                <a:gd name="connsiteX3574" fmla="*/ 1219102 w 3747182"/>
                <a:gd name="connsiteY3574" fmla="*/ 1211448 h 2326686"/>
                <a:gd name="connsiteX3575" fmla="*/ 1207132 w 3747182"/>
                <a:gd name="connsiteY3575" fmla="*/ 1218153 h 2326686"/>
                <a:gd name="connsiteX3576" fmla="*/ 1204973 w 3747182"/>
                <a:gd name="connsiteY3576" fmla="*/ 1223731 h 2326686"/>
                <a:gd name="connsiteX3577" fmla="*/ 1203010 w 3747182"/>
                <a:gd name="connsiteY3577" fmla="*/ 1238016 h 2326686"/>
                <a:gd name="connsiteX3578" fmla="*/ 1205638 w 3747182"/>
                <a:gd name="connsiteY3578" fmla="*/ 1245011 h 2326686"/>
                <a:gd name="connsiteX3579" fmla="*/ 1208298 w 3747182"/>
                <a:gd name="connsiteY3579" fmla="*/ 1250033 h 2326686"/>
                <a:gd name="connsiteX3580" fmla="*/ 1210723 w 3747182"/>
                <a:gd name="connsiteY3580" fmla="*/ 1258561 h 2326686"/>
                <a:gd name="connsiteX3581" fmla="*/ 1211506 w 3747182"/>
                <a:gd name="connsiteY3581" fmla="*/ 1263701 h 2326686"/>
                <a:gd name="connsiteX3582" fmla="*/ 1211701 w 3747182"/>
                <a:gd name="connsiteY3582" fmla="*/ 1268864 h 2326686"/>
                <a:gd name="connsiteX3583" fmla="*/ 1211310 w 3747182"/>
                <a:gd name="connsiteY3583" fmla="*/ 1276492 h 2326686"/>
                <a:gd name="connsiteX3584" fmla="*/ 1209260 w 3747182"/>
                <a:gd name="connsiteY3584" fmla="*/ 1280639 h 2326686"/>
                <a:gd name="connsiteX3585" fmla="*/ 1196054 w 3747182"/>
                <a:gd name="connsiteY3585" fmla="*/ 1296755 h 2326686"/>
                <a:gd name="connsiteX3586" fmla="*/ 1194114 w 3747182"/>
                <a:gd name="connsiteY3586" fmla="*/ 1301684 h 2326686"/>
                <a:gd name="connsiteX3587" fmla="*/ 1191853 w 3747182"/>
                <a:gd name="connsiteY3587" fmla="*/ 1315429 h 2326686"/>
                <a:gd name="connsiteX3588" fmla="*/ 1189851 w 3747182"/>
                <a:gd name="connsiteY3588" fmla="*/ 1320468 h 2326686"/>
                <a:gd name="connsiteX3589" fmla="*/ 1183740 w 3747182"/>
                <a:gd name="connsiteY3589" fmla="*/ 1327978 h 2326686"/>
                <a:gd name="connsiteX3590" fmla="*/ 1179970 w 3747182"/>
                <a:gd name="connsiteY3590" fmla="*/ 1330998 h 2326686"/>
                <a:gd name="connsiteX3591" fmla="*/ 1159676 w 3747182"/>
                <a:gd name="connsiteY3591" fmla="*/ 1344634 h 2326686"/>
                <a:gd name="connsiteX3592" fmla="*/ 1158940 w 3747182"/>
                <a:gd name="connsiteY3592" fmla="*/ 1347623 h 2326686"/>
                <a:gd name="connsiteX3593" fmla="*/ 1157563 w 3747182"/>
                <a:gd name="connsiteY3593" fmla="*/ 1357183 h 2326686"/>
                <a:gd name="connsiteX3594" fmla="*/ 1151985 w 3747182"/>
                <a:gd name="connsiteY3594" fmla="*/ 1361478 h 2326686"/>
                <a:gd name="connsiteX3595" fmla="*/ 1148676 w 3747182"/>
                <a:gd name="connsiteY3595" fmla="*/ 1361838 h 2326686"/>
                <a:gd name="connsiteX3596" fmla="*/ 1140969 w 3747182"/>
                <a:gd name="connsiteY3596" fmla="*/ 1357089 h 2326686"/>
                <a:gd name="connsiteX3597" fmla="*/ 1136409 w 3747182"/>
                <a:gd name="connsiteY3597" fmla="*/ 1355689 h 2326686"/>
                <a:gd name="connsiteX3598" fmla="*/ 1131738 w 3747182"/>
                <a:gd name="connsiteY3598" fmla="*/ 1355290 h 2326686"/>
                <a:gd name="connsiteX3599" fmla="*/ 1114041 w 3747182"/>
                <a:gd name="connsiteY3599" fmla="*/ 1356620 h 2326686"/>
                <a:gd name="connsiteX3600" fmla="*/ 1106202 w 3747182"/>
                <a:gd name="connsiteY3600" fmla="*/ 1353389 h 2326686"/>
                <a:gd name="connsiteX3601" fmla="*/ 1100022 w 3747182"/>
                <a:gd name="connsiteY3601" fmla="*/ 1348828 h 2326686"/>
                <a:gd name="connsiteX3602" fmla="*/ 1093677 w 3747182"/>
                <a:gd name="connsiteY3602" fmla="*/ 1347388 h 2326686"/>
                <a:gd name="connsiteX3603" fmla="*/ 1088897 w 3747182"/>
                <a:gd name="connsiteY3603" fmla="*/ 1343641 h 2326686"/>
                <a:gd name="connsiteX3604" fmla="*/ 1087786 w 3747182"/>
                <a:gd name="connsiteY3604" fmla="*/ 1340214 h 2326686"/>
                <a:gd name="connsiteX3605" fmla="*/ 1086628 w 3747182"/>
                <a:gd name="connsiteY3605" fmla="*/ 1335622 h 2326686"/>
                <a:gd name="connsiteX3606" fmla="*/ 1085752 w 3747182"/>
                <a:gd name="connsiteY3606" fmla="*/ 1333243 h 2326686"/>
                <a:gd name="connsiteX3607" fmla="*/ 1084930 w 3747182"/>
                <a:gd name="connsiteY3607" fmla="*/ 1332023 h 2326686"/>
                <a:gd name="connsiteX3608" fmla="*/ 1086370 w 3747182"/>
                <a:gd name="connsiteY3608" fmla="*/ 1330489 h 2326686"/>
                <a:gd name="connsiteX3609" fmla="*/ 1089429 w 3747182"/>
                <a:gd name="connsiteY3609" fmla="*/ 1329785 h 2326686"/>
                <a:gd name="connsiteX3610" fmla="*/ 1100906 w 3747182"/>
                <a:gd name="connsiteY3610" fmla="*/ 1330568 h 2326686"/>
                <a:gd name="connsiteX3611" fmla="*/ 1103902 w 3747182"/>
                <a:gd name="connsiteY3611" fmla="*/ 1328839 h 2326686"/>
                <a:gd name="connsiteX3612" fmla="*/ 1105475 w 3747182"/>
                <a:gd name="connsiteY3612" fmla="*/ 1329707 h 2326686"/>
                <a:gd name="connsiteX3613" fmla="*/ 1108659 w 3747182"/>
                <a:gd name="connsiteY3613" fmla="*/ 1333916 h 2326686"/>
                <a:gd name="connsiteX3614" fmla="*/ 1112821 w 3747182"/>
                <a:gd name="connsiteY3614" fmla="*/ 1337718 h 2326686"/>
                <a:gd name="connsiteX3615" fmla="*/ 1116342 w 3747182"/>
                <a:gd name="connsiteY3615" fmla="*/ 1337077 h 2326686"/>
                <a:gd name="connsiteX3616" fmla="*/ 1119314 w 3747182"/>
                <a:gd name="connsiteY3616" fmla="*/ 1333947 h 2326686"/>
                <a:gd name="connsiteX3617" fmla="*/ 1120449 w 3747182"/>
                <a:gd name="connsiteY3617" fmla="*/ 1333924 h 2326686"/>
                <a:gd name="connsiteX3618" fmla="*/ 1121763 w 3747182"/>
                <a:gd name="connsiteY3618" fmla="*/ 1334417 h 2326686"/>
                <a:gd name="connsiteX3619" fmla="*/ 1119072 w 3747182"/>
                <a:gd name="connsiteY3619" fmla="*/ 1336881 h 2326686"/>
                <a:gd name="connsiteX3620" fmla="*/ 1116310 w 3747182"/>
                <a:gd name="connsiteY3620" fmla="*/ 1338688 h 2326686"/>
                <a:gd name="connsiteX3621" fmla="*/ 1115567 w 3747182"/>
                <a:gd name="connsiteY3621" fmla="*/ 1339831 h 2326686"/>
                <a:gd name="connsiteX3622" fmla="*/ 1115004 w 3747182"/>
                <a:gd name="connsiteY3622" fmla="*/ 1342326 h 2326686"/>
                <a:gd name="connsiteX3623" fmla="*/ 1118923 w 3747182"/>
                <a:gd name="connsiteY3623" fmla="*/ 1345291 h 2326686"/>
                <a:gd name="connsiteX3624" fmla="*/ 1122514 w 3747182"/>
                <a:gd name="connsiteY3624" fmla="*/ 1346903 h 2326686"/>
                <a:gd name="connsiteX3625" fmla="*/ 1127224 w 3747182"/>
                <a:gd name="connsiteY3625" fmla="*/ 1345323 h 2326686"/>
                <a:gd name="connsiteX3626" fmla="*/ 1129993 w 3747182"/>
                <a:gd name="connsiteY3626" fmla="*/ 1342217 h 2326686"/>
                <a:gd name="connsiteX3627" fmla="*/ 1136056 w 3747182"/>
                <a:gd name="connsiteY3627" fmla="*/ 1337664 h 2326686"/>
                <a:gd name="connsiteX3628" fmla="*/ 1140398 w 3747182"/>
                <a:gd name="connsiteY3628" fmla="*/ 1337867 h 2326686"/>
                <a:gd name="connsiteX3629" fmla="*/ 1140649 w 3747182"/>
                <a:gd name="connsiteY3629" fmla="*/ 1333572 h 2326686"/>
                <a:gd name="connsiteX3630" fmla="*/ 1138403 w 3747182"/>
                <a:gd name="connsiteY3630" fmla="*/ 1326969 h 2326686"/>
                <a:gd name="connsiteX3631" fmla="*/ 1136573 w 3747182"/>
                <a:gd name="connsiteY3631" fmla="*/ 1322345 h 2326686"/>
                <a:gd name="connsiteX3632" fmla="*/ 1143223 w 3747182"/>
                <a:gd name="connsiteY3632" fmla="*/ 1323566 h 2326686"/>
                <a:gd name="connsiteX3633" fmla="*/ 1147166 w 3747182"/>
                <a:gd name="connsiteY3633" fmla="*/ 1319756 h 2326686"/>
                <a:gd name="connsiteX3634" fmla="*/ 1163563 w 3747182"/>
                <a:gd name="connsiteY3634" fmla="*/ 1286827 h 2326686"/>
                <a:gd name="connsiteX3635" fmla="*/ 1171348 w 3747182"/>
                <a:gd name="connsiteY3635" fmla="*/ 1280529 h 2326686"/>
                <a:gd name="connsiteX3636" fmla="*/ 1173938 w 3747182"/>
                <a:gd name="connsiteY3636" fmla="*/ 1276437 h 2326686"/>
                <a:gd name="connsiteX3637" fmla="*/ 1175807 w 3747182"/>
                <a:gd name="connsiteY3637" fmla="*/ 1270734 h 2326686"/>
                <a:gd name="connsiteX3638" fmla="*/ 1176269 w 3747182"/>
                <a:gd name="connsiteY3638" fmla="*/ 1264436 h 2326686"/>
                <a:gd name="connsiteX3639" fmla="*/ 1175314 w 3747182"/>
                <a:gd name="connsiteY3639" fmla="*/ 1257520 h 2326686"/>
                <a:gd name="connsiteX3640" fmla="*/ 1175534 w 3747182"/>
                <a:gd name="connsiteY3640" fmla="*/ 1252193 h 2326686"/>
                <a:gd name="connsiteX3641" fmla="*/ 1178319 w 3747182"/>
                <a:gd name="connsiteY3641" fmla="*/ 1245503 h 2326686"/>
                <a:gd name="connsiteX3642" fmla="*/ 1182684 w 3747182"/>
                <a:gd name="connsiteY3642" fmla="*/ 1237398 h 2326686"/>
                <a:gd name="connsiteX3643" fmla="*/ 1185454 w 3747182"/>
                <a:gd name="connsiteY3643" fmla="*/ 1234347 h 2326686"/>
                <a:gd name="connsiteX3644" fmla="*/ 1185054 w 3747182"/>
                <a:gd name="connsiteY3644" fmla="*/ 1231304 h 2326686"/>
                <a:gd name="connsiteX3645" fmla="*/ 1184499 w 3747182"/>
                <a:gd name="connsiteY3645" fmla="*/ 1228793 h 2326686"/>
                <a:gd name="connsiteX3646" fmla="*/ 1176652 w 3747182"/>
                <a:gd name="connsiteY3646" fmla="*/ 1220821 h 2326686"/>
                <a:gd name="connsiteX3647" fmla="*/ 1168336 w 3747182"/>
                <a:gd name="connsiteY3647" fmla="*/ 1214257 h 2326686"/>
                <a:gd name="connsiteX3648" fmla="*/ 1165402 w 3747182"/>
                <a:gd name="connsiteY3648" fmla="*/ 1210634 h 2326686"/>
                <a:gd name="connsiteX3649" fmla="*/ 1163180 w 3747182"/>
                <a:gd name="connsiteY3649" fmla="*/ 1204916 h 2326686"/>
                <a:gd name="connsiteX3650" fmla="*/ 1162085 w 3747182"/>
                <a:gd name="connsiteY3650" fmla="*/ 1198062 h 2326686"/>
                <a:gd name="connsiteX3651" fmla="*/ 1162085 w 3747182"/>
                <a:gd name="connsiteY3651" fmla="*/ 1193525 h 2326686"/>
                <a:gd name="connsiteX3652" fmla="*/ 1162750 w 3747182"/>
                <a:gd name="connsiteY3652" fmla="*/ 1179638 h 2326686"/>
                <a:gd name="connsiteX3653" fmla="*/ 1164025 w 3747182"/>
                <a:gd name="connsiteY3653" fmla="*/ 1173043 h 2326686"/>
                <a:gd name="connsiteX3654" fmla="*/ 1163673 w 3747182"/>
                <a:gd name="connsiteY3654" fmla="*/ 1153547 h 2326686"/>
                <a:gd name="connsiteX3655" fmla="*/ 1162140 w 3747182"/>
                <a:gd name="connsiteY3655" fmla="*/ 1129239 h 2326686"/>
                <a:gd name="connsiteX3656" fmla="*/ 1160818 w 3747182"/>
                <a:gd name="connsiteY3656" fmla="*/ 1122597 h 2326686"/>
                <a:gd name="connsiteX3657" fmla="*/ 1162851 w 3747182"/>
                <a:gd name="connsiteY3657" fmla="*/ 1117997 h 2326686"/>
                <a:gd name="connsiteX3658" fmla="*/ 1164855 w 3747182"/>
                <a:gd name="connsiteY3658" fmla="*/ 1114218 h 2326686"/>
                <a:gd name="connsiteX3659" fmla="*/ 1165887 w 3747182"/>
                <a:gd name="connsiteY3659" fmla="*/ 1110682 h 2326686"/>
                <a:gd name="connsiteX3660" fmla="*/ 1166584 w 3747182"/>
                <a:gd name="connsiteY3660" fmla="*/ 1086492 h 2326686"/>
                <a:gd name="connsiteX3661" fmla="*/ 1165989 w 3747182"/>
                <a:gd name="connsiteY3661" fmla="*/ 1077081 h 2326686"/>
                <a:gd name="connsiteX3662" fmla="*/ 1163282 w 3747182"/>
                <a:gd name="connsiteY3662" fmla="*/ 1064383 h 2326686"/>
                <a:gd name="connsiteX3663" fmla="*/ 1152259 w 3747182"/>
                <a:gd name="connsiteY3663" fmla="*/ 1053775 h 2326686"/>
                <a:gd name="connsiteX3664" fmla="*/ 1147604 w 3747182"/>
                <a:gd name="connsiteY3664" fmla="*/ 1043416 h 2326686"/>
                <a:gd name="connsiteX3665" fmla="*/ 1147979 w 3747182"/>
                <a:gd name="connsiteY3665" fmla="*/ 1039685 h 2326686"/>
                <a:gd name="connsiteX3666" fmla="*/ 1148582 w 3747182"/>
                <a:gd name="connsiteY3666" fmla="*/ 1037158 h 2326686"/>
                <a:gd name="connsiteX3667" fmla="*/ 1153362 w 3747182"/>
                <a:gd name="connsiteY3667" fmla="*/ 1032909 h 2326686"/>
                <a:gd name="connsiteX3668" fmla="*/ 1156648 w 3747182"/>
                <a:gd name="connsiteY3668" fmla="*/ 1026885 h 2326686"/>
                <a:gd name="connsiteX3669" fmla="*/ 1158752 w 3747182"/>
                <a:gd name="connsiteY3669" fmla="*/ 1018053 h 2326686"/>
                <a:gd name="connsiteX3670" fmla="*/ 1163126 w 3747182"/>
                <a:gd name="connsiteY3670" fmla="*/ 1004549 h 2326686"/>
                <a:gd name="connsiteX3671" fmla="*/ 1164236 w 3747182"/>
                <a:gd name="connsiteY3671" fmla="*/ 999793 h 2326686"/>
                <a:gd name="connsiteX3672" fmla="*/ 1167053 w 3747182"/>
                <a:gd name="connsiteY3672" fmla="*/ 980852 h 2326686"/>
                <a:gd name="connsiteX3673" fmla="*/ 1167812 w 3747182"/>
                <a:gd name="connsiteY3673" fmla="*/ 970698 h 2326686"/>
                <a:gd name="connsiteX3674" fmla="*/ 1168351 w 3747182"/>
                <a:gd name="connsiteY3674" fmla="*/ 955410 h 2326686"/>
                <a:gd name="connsiteX3675" fmla="*/ 1164440 w 3747182"/>
                <a:gd name="connsiteY3675" fmla="*/ 951491 h 2326686"/>
                <a:gd name="connsiteX3676" fmla="*/ 1160325 w 3747182"/>
                <a:gd name="connsiteY3676" fmla="*/ 948096 h 2326686"/>
                <a:gd name="connsiteX3677" fmla="*/ 1152736 w 3747182"/>
                <a:gd name="connsiteY3677" fmla="*/ 945224 h 2326686"/>
                <a:gd name="connsiteX3678" fmla="*/ 1148981 w 3747182"/>
                <a:gd name="connsiteY3678" fmla="*/ 945913 h 2326686"/>
                <a:gd name="connsiteX3679" fmla="*/ 1142112 w 3747182"/>
                <a:gd name="connsiteY3679" fmla="*/ 939779 h 2326686"/>
                <a:gd name="connsiteX3680" fmla="*/ 1139554 w 3747182"/>
                <a:gd name="connsiteY3680" fmla="*/ 938919 h 2326686"/>
                <a:gd name="connsiteX3681" fmla="*/ 1121004 w 3747182"/>
                <a:gd name="connsiteY3681" fmla="*/ 940656 h 2326686"/>
                <a:gd name="connsiteX3682" fmla="*/ 1110396 w 3747182"/>
                <a:gd name="connsiteY3682" fmla="*/ 939850 h 2326686"/>
                <a:gd name="connsiteX3683" fmla="*/ 1104145 w 3747182"/>
                <a:gd name="connsiteY3683" fmla="*/ 941242 h 2326686"/>
                <a:gd name="connsiteX3684" fmla="*/ 1100867 w 3747182"/>
                <a:gd name="connsiteY3684" fmla="*/ 941062 h 2326686"/>
                <a:gd name="connsiteX3685" fmla="*/ 1098817 w 3747182"/>
                <a:gd name="connsiteY3685" fmla="*/ 940123 h 2326686"/>
                <a:gd name="connsiteX3686" fmla="*/ 1099122 w 3747182"/>
                <a:gd name="connsiteY3686" fmla="*/ 937565 h 2326686"/>
                <a:gd name="connsiteX3687" fmla="*/ 1100225 w 3747182"/>
                <a:gd name="connsiteY3687" fmla="*/ 935727 h 2326686"/>
                <a:gd name="connsiteX3688" fmla="*/ 1099904 w 3747182"/>
                <a:gd name="connsiteY3688" fmla="*/ 934139 h 2326686"/>
                <a:gd name="connsiteX3689" fmla="*/ 1098097 w 3747182"/>
                <a:gd name="connsiteY3689" fmla="*/ 933810 h 2326686"/>
                <a:gd name="connsiteX3690" fmla="*/ 1093254 w 3747182"/>
                <a:gd name="connsiteY3690" fmla="*/ 935789 h 2326686"/>
                <a:gd name="connsiteX3691" fmla="*/ 1085525 w 3747182"/>
                <a:gd name="connsiteY3691" fmla="*/ 956999 h 2326686"/>
                <a:gd name="connsiteX3692" fmla="*/ 1080925 w 3747182"/>
                <a:gd name="connsiteY3692" fmla="*/ 977347 h 2326686"/>
                <a:gd name="connsiteX3693" fmla="*/ 1076043 w 3747182"/>
                <a:gd name="connsiteY3693" fmla="*/ 1004542 h 2326686"/>
                <a:gd name="connsiteX3694" fmla="*/ 1073015 w 3747182"/>
                <a:gd name="connsiteY3694" fmla="*/ 1015870 h 2326686"/>
                <a:gd name="connsiteX3695" fmla="*/ 1068611 w 3747182"/>
                <a:gd name="connsiteY3695" fmla="*/ 1027777 h 2326686"/>
                <a:gd name="connsiteX3696" fmla="*/ 1061812 w 3747182"/>
                <a:gd name="connsiteY3696" fmla="*/ 1037126 h 2326686"/>
                <a:gd name="connsiteX3697" fmla="*/ 1052643 w 3747182"/>
                <a:gd name="connsiteY3697" fmla="*/ 1046546 h 2326686"/>
                <a:gd name="connsiteX3698" fmla="*/ 1046768 w 3747182"/>
                <a:gd name="connsiteY3698" fmla="*/ 1050950 h 2326686"/>
                <a:gd name="connsiteX3699" fmla="*/ 1038936 w 3747182"/>
                <a:gd name="connsiteY3699" fmla="*/ 1055433 h 2326686"/>
                <a:gd name="connsiteX3700" fmla="*/ 1035650 w 3747182"/>
                <a:gd name="connsiteY3700" fmla="*/ 1065142 h 2326686"/>
                <a:gd name="connsiteX3701" fmla="*/ 1032834 w 3747182"/>
                <a:gd name="connsiteY3701" fmla="*/ 1069108 h 2326686"/>
                <a:gd name="connsiteX3702" fmla="*/ 1033992 w 3747182"/>
                <a:gd name="connsiteY3702" fmla="*/ 1071792 h 2326686"/>
                <a:gd name="connsiteX3703" fmla="*/ 1037387 w 3747182"/>
                <a:gd name="connsiteY3703" fmla="*/ 1070305 h 2326686"/>
                <a:gd name="connsiteX3704" fmla="*/ 1035447 w 3747182"/>
                <a:gd name="connsiteY3704" fmla="*/ 1077143 h 2326686"/>
                <a:gd name="connsiteX3705" fmla="*/ 1033413 w 3747182"/>
                <a:gd name="connsiteY3705" fmla="*/ 1081290 h 2326686"/>
                <a:gd name="connsiteX3706" fmla="*/ 1033609 w 3747182"/>
                <a:gd name="connsiteY3706" fmla="*/ 1083691 h 2326686"/>
                <a:gd name="connsiteX3707" fmla="*/ 1034203 w 3747182"/>
                <a:gd name="connsiteY3707" fmla="*/ 1086782 h 2326686"/>
                <a:gd name="connsiteX3708" fmla="*/ 1036848 w 3747182"/>
                <a:gd name="connsiteY3708" fmla="*/ 1088190 h 2326686"/>
                <a:gd name="connsiteX3709" fmla="*/ 1043888 w 3747182"/>
                <a:gd name="connsiteY3709" fmla="*/ 1085506 h 2326686"/>
                <a:gd name="connsiteX3710" fmla="*/ 1045383 w 3747182"/>
                <a:gd name="connsiteY3710" fmla="*/ 1088119 h 2326686"/>
                <a:gd name="connsiteX3711" fmla="*/ 1046986 w 3747182"/>
                <a:gd name="connsiteY3711" fmla="*/ 1092094 h 2326686"/>
                <a:gd name="connsiteX3712" fmla="*/ 1046157 w 3747182"/>
                <a:gd name="connsiteY3712" fmla="*/ 1107874 h 2326686"/>
                <a:gd name="connsiteX3713" fmla="*/ 1044186 w 3747182"/>
                <a:gd name="connsiteY3713" fmla="*/ 1121275 h 2326686"/>
                <a:gd name="connsiteX3714" fmla="*/ 1043959 w 3747182"/>
                <a:gd name="connsiteY3714" fmla="*/ 1126165 h 2326686"/>
                <a:gd name="connsiteX3715" fmla="*/ 1045078 w 3747182"/>
                <a:gd name="connsiteY3715" fmla="*/ 1129294 h 2326686"/>
                <a:gd name="connsiteX3716" fmla="*/ 1045993 w 3747182"/>
                <a:gd name="connsiteY3716" fmla="*/ 1133394 h 2326686"/>
                <a:gd name="connsiteX3717" fmla="*/ 1043912 w 3747182"/>
                <a:gd name="connsiteY3717" fmla="*/ 1138377 h 2326686"/>
                <a:gd name="connsiteX3718" fmla="*/ 1042253 w 3747182"/>
                <a:gd name="connsiteY3718" fmla="*/ 1139981 h 2326686"/>
                <a:gd name="connsiteX3719" fmla="*/ 1039124 w 3747182"/>
                <a:gd name="connsiteY3719" fmla="*/ 1139426 h 2326686"/>
                <a:gd name="connsiteX3720" fmla="*/ 1037059 w 3747182"/>
                <a:gd name="connsiteY3720" fmla="*/ 1150425 h 2326686"/>
                <a:gd name="connsiteX3721" fmla="*/ 1036409 w 3747182"/>
                <a:gd name="connsiteY3721" fmla="*/ 1156911 h 2326686"/>
                <a:gd name="connsiteX3722" fmla="*/ 1036441 w 3747182"/>
                <a:gd name="connsiteY3722" fmla="*/ 1162027 h 2326686"/>
                <a:gd name="connsiteX3723" fmla="*/ 1037239 w 3747182"/>
                <a:gd name="connsiteY3723" fmla="*/ 1165180 h 2326686"/>
                <a:gd name="connsiteX3724" fmla="*/ 1038475 w 3747182"/>
                <a:gd name="connsiteY3724" fmla="*/ 1168662 h 2326686"/>
                <a:gd name="connsiteX3725" fmla="*/ 1039296 w 3747182"/>
                <a:gd name="connsiteY3725" fmla="*/ 1165963 h 2326686"/>
                <a:gd name="connsiteX3726" fmla="*/ 1039946 w 3747182"/>
                <a:gd name="connsiteY3726" fmla="*/ 1162246 h 2326686"/>
                <a:gd name="connsiteX3727" fmla="*/ 1042152 w 3747182"/>
                <a:gd name="connsiteY3727" fmla="*/ 1159837 h 2326686"/>
                <a:gd name="connsiteX3728" fmla="*/ 1054435 w 3747182"/>
                <a:gd name="connsiteY3728" fmla="*/ 1166729 h 2326686"/>
                <a:gd name="connsiteX3729" fmla="*/ 1057736 w 3747182"/>
                <a:gd name="connsiteY3729" fmla="*/ 1170148 h 2326686"/>
                <a:gd name="connsiteX3730" fmla="*/ 1062813 w 3747182"/>
                <a:gd name="connsiteY3730" fmla="*/ 1173278 h 2326686"/>
                <a:gd name="connsiteX3731" fmla="*/ 1064292 w 3747182"/>
                <a:gd name="connsiteY3731" fmla="*/ 1176986 h 2326686"/>
                <a:gd name="connsiteX3732" fmla="*/ 1065262 w 3747182"/>
                <a:gd name="connsiteY3732" fmla="*/ 1188455 h 2326686"/>
                <a:gd name="connsiteX3733" fmla="*/ 1070481 w 3747182"/>
                <a:gd name="connsiteY3733" fmla="*/ 1198852 h 2326686"/>
                <a:gd name="connsiteX3734" fmla="*/ 1074596 w 3747182"/>
                <a:gd name="connsiteY3734" fmla="*/ 1205009 h 2326686"/>
                <a:gd name="connsiteX3735" fmla="*/ 1077161 w 3747182"/>
                <a:gd name="connsiteY3735" fmla="*/ 1207435 h 2326686"/>
                <a:gd name="connsiteX3736" fmla="*/ 1079430 w 3747182"/>
                <a:gd name="connsiteY3736" fmla="*/ 1208045 h 2326686"/>
                <a:gd name="connsiteX3737" fmla="*/ 1082975 w 3747182"/>
                <a:gd name="connsiteY3737" fmla="*/ 1205674 h 2326686"/>
                <a:gd name="connsiteX3738" fmla="*/ 1087715 w 3747182"/>
                <a:gd name="connsiteY3738" fmla="*/ 1206011 h 2326686"/>
                <a:gd name="connsiteX3739" fmla="*/ 1085173 w 3747182"/>
                <a:gd name="connsiteY3739" fmla="*/ 1214092 h 2326686"/>
                <a:gd name="connsiteX3740" fmla="*/ 1080894 w 3747182"/>
                <a:gd name="connsiteY3740" fmla="*/ 1229215 h 2326686"/>
                <a:gd name="connsiteX3741" fmla="*/ 1073751 w 3747182"/>
                <a:gd name="connsiteY3741" fmla="*/ 1242296 h 2326686"/>
                <a:gd name="connsiteX3742" fmla="*/ 1070824 w 3747182"/>
                <a:gd name="connsiteY3742" fmla="*/ 1244330 h 2326686"/>
                <a:gd name="connsiteX3743" fmla="*/ 1066123 w 3747182"/>
                <a:gd name="connsiteY3743" fmla="*/ 1239010 h 2326686"/>
                <a:gd name="connsiteX3744" fmla="*/ 1059934 w 3747182"/>
                <a:gd name="connsiteY3744" fmla="*/ 1234668 h 2326686"/>
                <a:gd name="connsiteX3745" fmla="*/ 1056766 w 3747182"/>
                <a:gd name="connsiteY3745" fmla="*/ 1232446 h 2326686"/>
                <a:gd name="connsiteX3746" fmla="*/ 1054763 w 3747182"/>
                <a:gd name="connsiteY3746" fmla="*/ 1228511 h 2326686"/>
                <a:gd name="connsiteX3747" fmla="*/ 1043998 w 3747182"/>
                <a:gd name="connsiteY3747" fmla="*/ 1217981 h 2326686"/>
                <a:gd name="connsiteX3748" fmla="*/ 1040775 w 3747182"/>
                <a:gd name="connsiteY3748" fmla="*/ 1210720 h 2326686"/>
                <a:gd name="connsiteX3749" fmla="*/ 1035377 w 3747182"/>
                <a:gd name="connsiteY3749" fmla="*/ 1209594 h 2326686"/>
                <a:gd name="connsiteX3750" fmla="*/ 1027905 w 3747182"/>
                <a:gd name="connsiteY3750" fmla="*/ 1206191 h 2326686"/>
                <a:gd name="connsiteX3751" fmla="*/ 1026794 w 3747182"/>
                <a:gd name="connsiteY3751" fmla="*/ 1205369 h 2326686"/>
                <a:gd name="connsiteX3752" fmla="*/ 1020630 w 3747182"/>
                <a:gd name="connsiteY3752" fmla="*/ 1200785 h 2326686"/>
                <a:gd name="connsiteX3753" fmla="*/ 1014652 w 3747182"/>
                <a:gd name="connsiteY3753" fmla="*/ 1198281 h 2326686"/>
                <a:gd name="connsiteX3754" fmla="*/ 1012962 w 3747182"/>
                <a:gd name="connsiteY3754" fmla="*/ 1194878 h 2326686"/>
                <a:gd name="connsiteX3755" fmla="*/ 1008394 w 3747182"/>
                <a:gd name="connsiteY3755" fmla="*/ 1192343 h 2326686"/>
                <a:gd name="connsiteX3756" fmla="*/ 1003981 w 3747182"/>
                <a:gd name="connsiteY3756" fmla="*/ 1190622 h 2326686"/>
                <a:gd name="connsiteX3757" fmla="*/ 997504 w 3747182"/>
                <a:gd name="connsiteY3757" fmla="*/ 1186382 h 2326686"/>
                <a:gd name="connsiteX3758" fmla="*/ 994531 w 3747182"/>
                <a:gd name="connsiteY3758" fmla="*/ 1187743 h 2326686"/>
                <a:gd name="connsiteX3759" fmla="*/ 995243 w 3747182"/>
                <a:gd name="connsiteY3759" fmla="*/ 1182932 h 2326686"/>
                <a:gd name="connsiteX3760" fmla="*/ 987857 w 3747182"/>
                <a:gd name="connsiteY3760" fmla="*/ 1176063 h 2326686"/>
                <a:gd name="connsiteX3761" fmla="*/ 979040 w 3747182"/>
                <a:gd name="connsiteY3761" fmla="*/ 1169866 h 2326686"/>
                <a:gd name="connsiteX3762" fmla="*/ 960835 w 3747182"/>
                <a:gd name="connsiteY3762" fmla="*/ 1161018 h 2326686"/>
                <a:gd name="connsiteX3763" fmla="*/ 944805 w 3747182"/>
                <a:gd name="connsiteY3763" fmla="*/ 1156723 h 2326686"/>
                <a:gd name="connsiteX3764" fmla="*/ 925903 w 3747182"/>
                <a:gd name="connsiteY3764" fmla="*/ 1155464 h 2326686"/>
                <a:gd name="connsiteX3765" fmla="*/ 909341 w 3747182"/>
                <a:gd name="connsiteY3765" fmla="*/ 1149846 h 2326686"/>
                <a:gd name="connsiteX3766" fmla="*/ 906994 w 3747182"/>
                <a:gd name="connsiteY3766" fmla="*/ 1150120 h 2326686"/>
                <a:gd name="connsiteX3767" fmla="*/ 904874 w 3747182"/>
                <a:gd name="connsiteY3767" fmla="*/ 1151771 h 2326686"/>
                <a:gd name="connsiteX3768" fmla="*/ 899296 w 3747182"/>
                <a:gd name="connsiteY3768" fmla="*/ 1159939 h 2326686"/>
                <a:gd name="connsiteX3769" fmla="*/ 893092 w 3747182"/>
                <a:gd name="connsiteY3769" fmla="*/ 1162442 h 2326686"/>
                <a:gd name="connsiteX3770" fmla="*/ 890768 w 3747182"/>
                <a:gd name="connsiteY3770" fmla="*/ 1166330 h 2326686"/>
                <a:gd name="connsiteX3771" fmla="*/ 894429 w 3747182"/>
                <a:gd name="connsiteY3771" fmla="*/ 1174725 h 2326686"/>
                <a:gd name="connsiteX3772" fmla="*/ 901619 w 3747182"/>
                <a:gd name="connsiteY3772" fmla="*/ 1196239 h 2326686"/>
                <a:gd name="connsiteX3773" fmla="*/ 905875 w 3747182"/>
                <a:gd name="connsiteY3773" fmla="*/ 1194072 h 2326686"/>
                <a:gd name="connsiteX3774" fmla="*/ 907526 w 3747182"/>
                <a:gd name="connsiteY3774" fmla="*/ 1203820 h 2326686"/>
                <a:gd name="connsiteX3775" fmla="*/ 904929 w 3747182"/>
                <a:gd name="connsiteY3775" fmla="*/ 1209406 h 2326686"/>
                <a:gd name="connsiteX3776" fmla="*/ 901032 w 3747182"/>
                <a:gd name="connsiteY3776" fmla="*/ 1215986 h 2326686"/>
                <a:gd name="connsiteX3777" fmla="*/ 897770 w 3747182"/>
                <a:gd name="connsiteY3777" fmla="*/ 1219498 h 2326686"/>
                <a:gd name="connsiteX3778" fmla="*/ 890549 w 3747182"/>
                <a:gd name="connsiteY3778" fmla="*/ 1221274 h 2326686"/>
                <a:gd name="connsiteX3779" fmla="*/ 884744 w 3747182"/>
                <a:gd name="connsiteY3779" fmla="*/ 1220867 h 2326686"/>
                <a:gd name="connsiteX3780" fmla="*/ 884064 w 3747182"/>
                <a:gd name="connsiteY3780" fmla="*/ 1226978 h 2326686"/>
                <a:gd name="connsiteX3781" fmla="*/ 885738 w 3747182"/>
                <a:gd name="connsiteY3781" fmla="*/ 1232642 h 2326686"/>
                <a:gd name="connsiteX3782" fmla="*/ 885331 w 3747182"/>
                <a:gd name="connsiteY3782" fmla="*/ 1234981 h 2326686"/>
                <a:gd name="connsiteX3783" fmla="*/ 884776 w 3747182"/>
                <a:gd name="connsiteY3783" fmla="*/ 1237930 h 2326686"/>
                <a:gd name="connsiteX3784" fmla="*/ 883931 w 3747182"/>
                <a:gd name="connsiteY3784" fmla="*/ 1239472 h 2326686"/>
                <a:gd name="connsiteX3785" fmla="*/ 883242 w 3747182"/>
                <a:gd name="connsiteY3785" fmla="*/ 1240410 h 2326686"/>
                <a:gd name="connsiteX3786" fmla="*/ 881013 w 3747182"/>
                <a:gd name="connsiteY3786" fmla="*/ 1242116 h 2326686"/>
                <a:gd name="connsiteX3787" fmla="*/ 878345 w 3747182"/>
                <a:gd name="connsiteY3787" fmla="*/ 1242139 h 2326686"/>
                <a:gd name="connsiteX3788" fmla="*/ 871898 w 3747182"/>
                <a:gd name="connsiteY3788" fmla="*/ 1239213 h 2326686"/>
                <a:gd name="connsiteX3789" fmla="*/ 867251 w 3747182"/>
                <a:gd name="connsiteY3789" fmla="*/ 1236585 h 2326686"/>
                <a:gd name="connsiteX3790" fmla="*/ 867541 w 3747182"/>
                <a:gd name="connsiteY3790" fmla="*/ 1226281 h 2326686"/>
                <a:gd name="connsiteX3791" fmla="*/ 869966 w 3747182"/>
                <a:gd name="connsiteY3791" fmla="*/ 1221759 h 2326686"/>
                <a:gd name="connsiteX3792" fmla="*/ 871624 w 3747182"/>
                <a:gd name="connsiteY3792" fmla="*/ 1220727 h 2326686"/>
                <a:gd name="connsiteX3793" fmla="*/ 873213 w 3747182"/>
                <a:gd name="connsiteY3793" fmla="*/ 1218919 h 2326686"/>
                <a:gd name="connsiteX3794" fmla="*/ 869911 w 3747182"/>
                <a:gd name="connsiteY3794" fmla="*/ 1212176 h 2326686"/>
                <a:gd name="connsiteX3795" fmla="*/ 867493 w 3747182"/>
                <a:gd name="connsiteY3795" fmla="*/ 1209328 h 2326686"/>
                <a:gd name="connsiteX3796" fmla="*/ 866383 w 3747182"/>
                <a:gd name="connsiteY3796" fmla="*/ 1204681 h 2326686"/>
                <a:gd name="connsiteX3797" fmla="*/ 866328 w 3747182"/>
                <a:gd name="connsiteY3797" fmla="*/ 1202631 h 2326686"/>
                <a:gd name="connsiteX3798" fmla="*/ 863285 w 3747182"/>
                <a:gd name="connsiteY3798" fmla="*/ 1202772 h 2326686"/>
                <a:gd name="connsiteX3799" fmla="*/ 850877 w 3747182"/>
                <a:gd name="connsiteY3799" fmla="*/ 1208123 h 2326686"/>
                <a:gd name="connsiteX3800" fmla="*/ 848311 w 3747182"/>
                <a:gd name="connsiteY3800" fmla="*/ 1213130 h 2326686"/>
                <a:gd name="connsiteX3801" fmla="*/ 846902 w 3747182"/>
                <a:gd name="connsiteY3801" fmla="*/ 1209735 h 2326686"/>
                <a:gd name="connsiteX3802" fmla="*/ 830903 w 3747182"/>
                <a:gd name="connsiteY3802" fmla="*/ 1224771 h 2326686"/>
                <a:gd name="connsiteX3803" fmla="*/ 823933 w 3747182"/>
                <a:gd name="connsiteY3803" fmla="*/ 1230029 h 2326686"/>
                <a:gd name="connsiteX3804" fmla="*/ 819160 w 3747182"/>
                <a:gd name="connsiteY3804" fmla="*/ 1229262 h 2326686"/>
                <a:gd name="connsiteX3805" fmla="*/ 812808 w 3747182"/>
                <a:gd name="connsiteY3805" fmla="*/ 1226117 h 2326686"/>
                <a:gd name="connsiteX3806" fmla="*/ 805243 w 3747182"/>
                <a:gd name="connsiteY3806" fmla="*/ 1225812 h 2326686"/>
                <a:gd name="connsiteX3807" fmla="*/ 800150 w 3747182"/>
                <a:gd name="connsiteY3807" fmla="*/ 1224318 h 2326686"/>
                <a:gd name="connsiteX3808" fmla="*/ 797537 w 3747182"/>
                <a:gd name="connsiteY3808" fmla="*/ 1225014 h 2326686"/>
                <a:gd name="connsiteX3809" fmla="*/ 792060 w 3747182"/>
                <a:gd name="connsiteY3809" fmla="*/ 1228714 h 2326686"/>
                <a:gd name="connsiteX3810" fmla="*/ 786412 w 3747182"/>
                <a:gd name="connsiteY3810" fmla="*/ 1229199 h 2326686"/>
                <a:gd name="connsiteX3811" fmla="*/ 780544 w 3747182"/>
                <a:gd name="connsiteY3811" fmla="*/ 1234465 h 2326686"/>
                <a:gd name="connsiteX3812" fmla="*/ 775545 w 3747182"/>
                <a:gd name="connsiteY3812" fmla="*/ 1240802 h 2326686"/>
                <a:gd name="connsiteX3813" fmla="*/ 774183 w 3747182"/>
                <a:gd name="connsiteY3813" fmla="*/ 1251003 h 2326686"/>
                <a:gd name="connsiteX3814" fmla="*/ 771038 w 3747182"/>
                <a:gd name="connsiteY3814" fmla="*/ 1252044 h 2326686"/>
                <a:gd name="connsiteX3815" fmla="*/ 767604 w 3747182"/>
                <a:gd name="connsiteY3815" fmla="*/ 1246794 h 2326686"/>
                <a:gd name="connsiteX3816" fmla="*/ 765734 w 3747182"/>
                <a:gd name="connsiteY3816" fmla="*/ 1245543 h 2326686"/>
                <a:gd name="connsiteX3817" fmla="*/ 763935 w 3747182"/>
                <a:gd name="connsiteY3817" fmla="*/ 1246677 h 2326686"/>
                <a:gd name="connsiteX3818" fmla="*/ 760399 w 3747182"/>
                <a:gd name="connsiteY3818" fmla="*/ 1247193 h 2326686"/>
                <a:gd name="connsiteX3819" fmla="*/ 757465 w 3747182"/>
                <a:gd name="connsiteY3819" fmla="*/ 1247624 h 2326686"/>
                <a:gd name="connsiteX3820" fmla="*/ 754586 w 3747182"/>
                <a:gd name="connsiteY3820" fmla="*/ 1249501 h 2326686"/>
                <a:gd name="connsiteX3821" fmla="*/ 753397 w 3747182"/>
                <a:gd name="connsiteY3821" fmla="*/ 1249274 h 2326686"/>
                <a:gd name="connsiteX3822" fmla="*/ 744642 w 3747182"/>
                <a:gd name="connsiteY3822" fmla="*/ 1247592 h 2326686"/>
                <a:gd name="connsiteX3823" fmla="*/ 742193 w 3747182"/>
                <a:gd name="connsiteY3823" fmla="*/ 1247757 h 2326686"/>
                <a:gd name="connsiteX3824" fmla="*/ 739064 w 3747182"/>
                <a:gd name="connsiteY3824" fmla="*/ 1247123 h 2326686"/>
                <a:gd name="connsiteX3825" fmla="*/ 739784 w 3747182"/>
                <a:gd name="connsiteY3825" fmla="*/ 1244502 h 2326686"/>
                <a:gd name="connsiteX3826" fmla="*/ 740871 w 3747182"/>
                <a:gd name="connsiteY3826" fmla="*/ 1242632 h 2326686"/>
                <a:gd name="connsiteX3827" fmla="*/ 745792 w 3747182"/>
                <a:gd name="connsiteY3827" fmla="*/ 1241208 h 2326686"/>
                <a:gd name="connsiteX3828" fmla="*/ 748499 w 3747182"/>
                <a:gd name="connsiteY3828" fmla="*/ 1239096 h 2326686"/>
                <a:gd name="connsiteX3829" fmla="*/ 751566 w 3747182"/>
                <a:gd name="connsiteY3829" fmla="*/ 1240277 h 2326686"/>
                <a:gd name="connsiteX3830" fmla="*/ 753788 w 3747182"/>
                <a:gd name="connsiteY3830" fmla="*/ 1237125 h 2326686"/>
                <a:gd name="connsiteX3831" fmla="*/ 753498 w 3747182"/>
                <a:gd name="connsiteY3831" fmla="*/ 1231061 h 2326686"/>
                <a:gd name="connsiteX3832" fmla="*/ 750017 w 3747182"/>
                <a:gd name="connsiteY3832" fmla="*/ 1225233 h 2326686"/>
                <a:gd name="connsiteX3833" fmla="*/ 751660 w 3747182"/>
                <a:gd name="connsiteY3833" fmla="*/ 1220711 h 2326686"/>
                <a:gd name="connsiteX3834" fmla="*/ 752920 w 3747182"/>
                <a:gd name="connsiteY3834" fmla="*/ 1215109 h 2326686"/>
                <a:gd name="connsiteX3835" fmla="*/ 753757 w 3747182"/>
                <a:gd name="connsiteY3835" fmla="*/ 1214484 h 2326686"/>
                <a:gd name="connsiteX3836" fmla="*/ 754656 w 3747182"/>
                <a:gd name="connsiteY3836" fmla="*/ 1212520 h 2326686"/>
                <a:gd name="connsiteX3837" fmla="*/ 753537 w 3747182"/>
                <a:gd name="connsiteY3837" fmla="*/ 1210877 h 2326686"/>
                <a:gd name="connsiteX3838" fmla="*/ 750870 w 3747182"/>
                <a:gd name="connsiteY3838" fmla="*/ 1210063 h 2326686"/>
                <a:gd name="connsiteX3839" fmla="*/ 750854 w 3747182"/>
                <a:gd name="connsiteY3839" fmla="*/ 1208679 h 2326686"/>
                <a:gd name="connsiteX3840" fmla="*/ 752544 w 3747182"/>
                <a:gd name="connsiteY3840" fmla="*/ 1207513 h 2326686"/>
                <a:gd name="connsiteX3841" fmla="*/ 763559 w 3747182"/>
                <a:gd name="connsiteY3841" fmla="*/ 1205189 h 2326686"/>
                <a:gd name="connsiteX3842" fmla="*/ 766078 w 3747182"/>
                <a:gd name="connsiteY3842" fmla="*/ 1203500 h 2326686"/>
                <a:gd name="connsiteX3843" fmla="*/ 759382 w 3747182"/>
                <a:gd name="connsiteY3843" fmla="*/ 1202827 h 2326686"/>
                <a:gd name="connsiteX3844" fmla="*/ 750956 w 3747182"/>
                <a:gd name="connsiteY3844" fmla="*/ 1203280 h 2326686"/>
                <a:gd name="connsiteX3845" fmla="*/ 742413 w 3747182"/>
                <a:gd name="connsiteY3845" fmla="*/ 1208373 h 2326686"/>
                <a:gd name="connsiteX3846" fmla="*/ 726398 w 3747182"/>
                <a:gd name="connsiteY3846" fmla="*/ 1219381 h 2326686"/>
                <a:gd name="connsiteX3847" fmla="*/ 718942 w 3747182"/>
                <a:gd name="connsiteY3847" fmla="*/ 1226805 h 2326686"/>
                <a:gd name="connsiteX3848" fmla="*/ 720937 w 3747182"/>
                <a:gd name="connsiteY3848" fmla="*/ 1226680 h 2326686"/>
                <a:gd name="connsiteX3849" fmla="*/ 723464 w 3747182"/>
                <a:gd name="connsiteY3849" fmla="*/ 1227752 h 2326686"/>
                <a:gd name="connsiteX3850" fmla="*/ 725608 w 3747182"/>
                <a:gd name="connsiteY3850" fmla="*/ 1232931 h 2326686"/>
                <a:gd name="connsiteX3851" fmla="*/ 727251 w 3747182"/>
                <a:gd name="connsiteY3851" fmla="*/ 1234253 h 2326686"/>
                <a:gd name="connsiteX3852" fmla="*/ 726093 w 3747182"/>
                <a:gd name="connsiteY3852" fmla="*/ 1237672 h 2326686"/>
                <a:gd name="connsiteX3853" fmla="*/ 721813 w 3747182"/>
                <a:gd name="connsiteY3853" fmla="*/ 1240332 h 2326686"/>
                <a:gd name="connsiteX3854" fmla="*/ 720092 w 3747182"/>
                <a:gd name="connsiteY3854" fmla="*/ 1242139 h 2326686"/>
                <a:gd name="connsiteX3855" fmla="*/ 718457 w 3747182"/>
                <a:gd name="connsiteY3855" fmla="*/ 1242851 h 2326686"/>
                <a:gd name="connsiteX3856" fmla="*/ 717072 w 3747182"/>
                <a:gd name="connsiteY3856" fmla="*/ 1242186 h 2326686"/>
                <a:gd name="connsiteX3857" fmla="*/ 715414 w 3747182"/>
                <a:gd name="connsiteY3857" fmla="*/ 1240794 h 2326686"/>
                <a:gd name="connsiteX3858" fmla="*/ 716376 w 3747182"/>
                <a:gd name="connsiteY3858" fmla="*/ 1238157 h 2326686"/>
                <a:gd name="connsiteX3859" fmla="*/ 717643 w 3747182"/>
                <a:gd name="connsiteY3859" fmla="*/ 1235716 h 2326686"/>
                <a:gd name="connsiteX3860" fmla="*/ 714209 w 3747182"/>
                <a:gd name="connsiteY3860" fmla="*/ 1231367 h 2326686"/>
                <a:gd name="connsiteX3861" fmla="*/ 712605 w 3747182"/>
                <a:gd name="connsiteY3861" fmla="*/ 1230811 h 2326686"/>
                <a:gd name="connsiteX3862" fmla="*/ 711267 w 3747182"/>
                <a:gd name="connsiteY3862" fmla="*/ 1230968 h 2326686"/>
                <a:gd name="connsiteX3863" fmla="*/ 702967 w 3747182"/>
                <a:gd name="connsiteY3863" fmla="*/ 1234707 h 2326686"/>
                <a:gd name="connsiteX3864" fmla="*/ 696802 w 3747182"/>
                <a:gd name="connsiteY3864" fmla="*/ 1239120 h 2326686"/>
                <a:gd name="connsiteX3865" fmla="*/ 691146 w 3747182"/>
                <a:gd name="connsiteY3865" fmla="*/ 1241443 h 2326686"/>
                <a:gd name="connsiteX3866" fmla="*/ 685880 w 3747182"/>
                <a:gd name="connsiteY3866" fmla="*/ 1242241 h 2326686"/>
                <a:gd name="connsiteX3867" fmla="*/ 682814 w 3747182"/>
                <a:gd name="connsiteY3867" fmla="*/ 1244158 h 2326686"/>
                <a:gd name="connsiteX3868" fmla="*/ 676547 w 3747182"/>
                <a:gd name="connsiteY3868" fmla="*/ 1250041 h 2326686"/>
                <a:gd name="connsiteX3869" fmla="*/ 672580 w 3747182"/>
                <a:gd name="connsiteY3869" fmla="*/ 1252584 h 2326686"/>
                <a:gd name="connsiteX3870" fmla="*/ 665946 w 3747182"/>
                <a:gd name="connsiteY3870" fmla="*/ 1259069 h 2326686"/>
                <a:gd name="connsiteX3871" fmla="*/ 648907 w 3747182"/>
                <a:gd name="connsiteY3871" fmla="*/ 1270460 h 2326686"/>
                <a:gd name="connsiteX3872" fmla="*/ 644486 w 3747182"/>
                <a:gd name="connsiteY3872" fmla="*/ 1271430 h 2326686"/>
                <a:gd name="connsiteX3873" fmla="*/ 641999 w 3747182"/>
                <a:gd name="connsiteY3873" fmla="*/ 1270507 h 2326686"/>
                <a:gd name="connsiteX3874" fmla="*/ 640105 w 3747182"/>
                <a:gd name="connsiteY3874" fmla="*/ 1268974 h 2326686"/>
                <a:gd name="connsiteX3875" fmla="*/ 638815 w 3747182"/>
                <a:gd name="connsiteY3875" fmla="*/ 1270241 h 2326686"/>
                <a:gd name="connsiteX3876" fmla="*/ 640285 w 3747182"/>
                <a:gd name="connsiteY3876" fmla="*/ 1272987 h 2326686"/>
                <a:gd name="connsiteX3877" fmla="*/ 642812 w 3747182"/>
                <a:gd name="connsiteY3877" fmla="*/ 1278534 h 2326686"/>
                <a:gd name="connsiteX3878" fmla="*/ 641834 w 3747182"/>
                <a:gd name="connsiteY3878" fmla="*/ 1281421 h 2326686"/>
                <a:gd name="connsiteX3879" fmla="*/ 637899 w 3747182"/>
                <a:gd name="connsiteY3879" fmla="*/ 1280623 h 2326686"/>
                <a:gd name="connsiteX3880" fmla="*/ 629661 w 3747182"/>
                <a:gd name="connsiteY3880" fmla="*/ 1283212 h 2326686"/>
                <a:gd name="connsiteX3881" fmla="*/ 620789 w 3747182"/>
                <a:gd name="connsiteY3881" fmla="*/ 1287022 h 2326686"/>
                <a:gd name="connsiteX3882" fmla="*/ 620962 w 3747182"/>
                <a:gd name="connsiteY3882" fmla="*/ 1290981 h 2326686"/>
                <a:gd name="connsiteX3883" fmla="*/ 621525 w 3747182"/>
                <a:gd name="connsiteY3883" fmla="*/ 1294455 h 2326686"/>
                <a:gd name="connsiteX3884" fmla="*/ 620015 w 3747182"/>
                <a:gd name="connsiteY3884" fmla="*/ 1300103 h 2326686"/>
                <a:gd name="connsiteX3885" fmla="*/ 618450 w 3747182"/>
                <a:gd name="connsiteY3885" fmla="*/ 1304664 h 2326686"/>
                <a:gd name="connsiteX3886" fmla="*/ 617152 w 3747182"/>
                <a:gd name="connsiteY3886" fmla="*/ 1317698 h 2326686"/>
                <a:gd name="connsiteX3887" fmla="*/ 615986 w 3747182"/>
                <a:gd name="connsiteY3887" fmla="*/ 1321579 h 2326686"/>
                <a:gd name="connsiteX3888" fmla="*/ 612481 w 3747182"/>
                <a:gd name="connsiteY3888" fmla="*/ 1324160 h 2326686"/>
                <a:gd name="connsiteX3889" fmla="*/ 594792 w 3747182"/>
                <a:gd name="connsiteY3889" fmla="*/ 1329989 h 2326686"/>
                <a:gd name="connsiteX3890" fmla="*/ 591749 w 3747182"/>
                <a:gd name="connsiteY3890" fmla="*/ 1330349 h 2326686"/>
                <a:gd name="connsiteX3891" fmla="*/ 590434 w 3747182"/>
                <a:gd name="connsiteY3891" fmla="*/ 1331397 h 2326686"/>
                <a:gd name="connsiteX3892" fmla="*/ 589472 w 3747182"/>
                <a:gd name="connsiteY3892" fmla="*/ 1330349 h 2326686"/>
                <a:gd name="connsiteX3893" fmla="*/ 586163 w 3747182"/>
                <a:gd name="connsiteY3893" fmla="*/ 1329019 h 2326686"/>
                <a:gd name="connsiteX3894" fmla="*/ 581469 w 3747182"/>
                <a:gd name="connsiteY3894" fmla="*/ 1328980 h 2326686"/>
                <a:gd name="connsiteX3895" fmla="*/ 579318 w 3747182"/>
                <a:gd name="connsiteY3895" fmla="*/ 1328448 h 2326686"/>
                <a:gd name="connsiteX3896" fmla="*/ 577103 w 3747182"/>
                <a:gd name="connsiteY3896" fmla="*/ 1326327 h 2326686"/>
                <a:gd name="connsiteX3897" fmla="*/ 574185 w 3747182"/>
                <a:gd name="connsiteY3897" fmla="*/ 1320835 h 2326686"/>
                <a:gd name="connsiteX3898" fmla="*/ 570008 w 3747182"/>
                <a:gd name="connsiteY3898" fmla="*/ 1309765 h 2326686"/>
                <a:gd name="connsiteX3899" fmla="*/ 560713 w 3747182"/>
                <a:gd name="connsiteY3899" fmla="*/ 1304148 h 2326686"/>
                <a:gd name="connsiteX3900" fmla="*/ 556332 w 3747182"/>
                <a:gd name="connsiteY3900" fmla="*/ 1300393 h 2326686"/>
                <a:gd name="connsiteX3901" fmla="*/ 555511 w 3747182"/>
                <a:gd name="connsiteY3901" fmla="*/ 1296833 h 2326686"/>
                <a:gd name="connsiteX3902" fmla="*/ 556324 w 3747182"/>
                <a:gd name="connsiteY3902" fmla="*/ 1293156 h 2326686"/>
                <a:gd name="connsiteX3903" fmla="*/ 565869 w 3747182"/>
                <a:gd name="connsiteY3903" fmla="*/ 1280991 h 2326686"/>
                <a:gd name="connsiteX3904" fmla="*/ 569264 w 3747182"/>
                <a:gd name="connsiteY3904" fmla="*/ 1277016 h 2326686"/>
                <a:gd name="connsiteX3905" fmla="*/ 583433 w 3747182"/>
                <a:gd name="connsiteY3905" fmla="*/ 1273496 h 2326686"/>
                <a:gd name="connsiteX3906" fmla="*/ 589026 w 3747182"/>
                <a:gd name="connsiteY3906" fmla="*/ 1273175 h 2326686"/>
                <a:gd name="connsiteX3907" fmla="*/ 594761 w 3747182"/>
                <a:gd name="connsiteY3907" fmla="*/ 1271712 h 2326686"/>
                <a:gd name="connsiteX3908" fmla="*/ 594612 w 3747182"/>
                <a:gd name="connsiteY3908" fmla="*/ 1264616 h 2326686"/>
                <a:gd name="connsiteX3909" fmla="*/ 589042 w 3747182"/>
                <a:gd name="connsiteY3909" fmla="*/ 1255909 h 2326686"/>
                <a:gd name="connsiteX3910" fmla="*/ 583088 w 3747182"/>
                <a:gd name="connsiteY3910" fmla="*/ 1245715 h 2326686"/>
                <a:gd name="connsiteX3911" fmla="*/ 577236 w 3747182"/>
                <a:gd name="connsiteY3911" fmla="*/ 1234496 h 2326686"/>
                <a:gd name="connsiteX3912" fmla="*/ 569053 w 3747182"/>
                <a:gd name="connsiteY3912" fmla="*/ 1230490 h 2326686"/>
                <a:gd name="connsiteX3913" fmla="*/ 559367 w 3747182"/>
                <a:gd name="connsiteY3913" fmla="*/ 1228589 h 2326686"/>
                <a:gd name="connsiteX3914" fmla="*/ 539543 w 3747182"/>
                <a:gd name="connsiteY3914" fmla="*/ 1230772 h 2326686"/>
                <a:gd name="connsiteX3915" fmla="*/ 536750 w 3747182"/>
                <a:gd name="connsiteY3915" fmla="*/ 1230349 h 2326686"/>
                <a:gd name="connsiteX3916" fmla="*/ 524099 w 3747182"/>
                <a:gd name="connsiteY3916" fmla="*/ 1222471 h 2326686"/>
                <a:gd name="connsiteX3917" fmla="*/ 522809 w 3747182"/>
                <a:gd name="connsiteY3917" fmla="*/ 1222354 h 2326686"/>
                <a:gd name="connsiteX3918" fmla="*/ 521049 w 3747182"/>
                <a:gd name="connsiteY3918" fmla="*/ 1222855 h 2326686"/>
                <a:gd name="connsiteX3919" fmla="*/ 521596 w 3747182"/>
                <a:gd name="connsiteY3919" fmla="*/ 1225123 h 2326686"/>
                <a:gd name="connsiteX3920" fmla="*/ 522605 w 3747182"/>
                <a:gd name="connsiteY3920" fmla="*/ 1226766 h 2326686"/>
                <a:gd name="connsiteX3921" fmla="*/ 539402 w 3747182"/>
                <a:gd name="connsiteY3921" fmla="*/ 1243587 h 2326686"/>
                <a:gd name="connsiteX3922" fmla="*/ 540185 w 3747182"/>
                <a:gd name="connsiteY3922" fmla="*/ 1247937 h 2326686"/>
                <a:gd name="connsiteX3923" fmla="*/ 540670 w 3747182"/>
                <a:gd name="connsiteY3923" fmla="*/ 1253804 h 2326686"/>
                <a:gd name="connsiteX3924" fmla="*/ 540388 w 3747182"/>
                <a:gd name="connsiteY3924" fmla="*/ 1256269 h 2326686"/>
                <a:gd name="connsiteX3925" fmla="*/ 540779 w 3747182"/>
                <a:gd name="connsiteY3925" fmla="*/ 1258702 h 2326686"/>
                <a:gd name="connsiteX3926" fmla="*/ 540638 w 3747182"/>
                <a:gd name="connsiteY3926" fmla="*/ 1263137 h 2326686"/>
                <a:gd name="connsiteX3927" fmla="*/ 536492 w 3747182"/>
                <a:gd name="connsiteY3927" fmla="*/ 1282031 h 2326686"/>
                <a:gd name="connsiteX3928" fmla="*/ 532541 w 3747182"/>
                <a:gd name="connsiteY3928" fmla="*/ 1295323 h 2326686"/>
                <a:gd name="connsiteX3929" fmla="*/ 531211 w 3747182"/>
                <a:gd name="connsiteY3929" fmla="*/ 1301582 h 2326686"/>
                <a:gd name="connsiteX3930" fmla="*/ 530914 w 3747182"/>
                <a:gd name="connsiteY3930" fmla="*/ 1305846 h 2326686"/>
                <a:gd name="connsiteX3931" fmla="*/ 532518 w 3747182"/>
                <a:gd name="connsiteY3931" fmla="*/ 1309577 h 2326686"/>
                <a:gd name="connsiteX3932" fmla="*/ 537329 w 3747182"/>
                <a:gd name="connsiteY3932" fmla="*/ 1310782 h 2326686"/>
                <a:gd name="connsiteX3933" fmla="*/ 542101 w 3747182"/>
                <a:gd name="connsiteY3933" fmla="*/ 1314600 h 2326686"/>
                <a:gd name="connsiteX3934" fmla="*/ 544566 w 3747182"/>
                <a:gd name="connsiteY3934" fmla="*/ 1319975 h 2326686"/>
                <a:gd name="connsiteX3935" fmla="*/ 545121 w 3747182"/>
                <a:gd name="connsiteY3935" fmla="*/ 1323699 h 2326686"/>
                <a:gd name="connsiteX3936" fmla="*/ 545293 w 3747182"/>
                <a:gd name="connsiteY3936" fmla="*/ 1331686 h 2326686"/>
                <a:gd name="connsiteX3937" fmla="*/ 546428 w 3747182"/>
                <a:gd name="connsiteY3937" fmla="*/ 1338508 h 2326686"/>
                <a:gd name="connsiteX3938" fmla="*/ 542641 w 3747182"/>
                <a:gd name="connsiteY3938" fmla="*/ 1349000 h 2326686"/>
                <a:gd name="connsiteX3939" fmla="*/ 540537 w 3747182"/>
                <a:gd name="connsiteY3939" fmla="*/ 1353091 h 2326686"/>
                <a:gd name="connsiteX3940" fmla="*/ 537830 w 3747182"/>
                <a:gd name="connsiteY3940" fmla="*/ 1362480 h 2326686"/>
                <a:gd name="connsiteX3941" fmla="*/ 538886 w 3747182"/>
                <a:gd name="connsiteY3941" fmla="*/ 1369122 h 2326686"/>
                <a:gd name="connsiteX3942" fmla="*/ 538604 w 3747182"/>
                <a:gd name="connsiteY3942" fmla="*/ 1371727 h 2326686"/>
                <a:gd name="connsiteX3943" fmla="*/ 537986 w 3747182"/>
                <a:gd name="connsiteY3943" fmla="*/ 1374747 h 2326686"/>
                <a:gd name="connsiteX3944" fmla="*/ 536062 w 3747182"/>
                <a:gd name="connsiteY3944" fmla="*/ 1372525 h 2326686"/>
                <a:gd name="connsiteX3945" fmla="*/ 534466 w 3747182"/>
                <a:gd name="connsiteY3945" fmla="*/ 1369881 h 2326686"/>
                <a:gd name="connsiteX3946" fmla="*/ 532259 w 3747182"/>
                <a:gd name="connsiteY3946" fmla="*/ 1367518 h 2326686"/>
                <a:gd name="connsiteX3947" fmla="*/ 529913 w 3747182"/>
                <a:gd name="connsiteY3947" fmla="*/ 1366649 h 2326686"/>
                <a:gd name="connsiteX3948" fmla="*/ 527432 w 3747182"/>
                <a:gd name="connsiteY3948" fmla="*/ 1367283 h 2326686"/>
                <a:gd name="connsiteX3949" fmla="*/ 525633 w 3747182"/>
                <a:gd name="connsiteY3949" fmla="*/ 1368551 h 2326686"/>
                <a:gd name="connsiteX3950" fmla="*/ 525821 w 3747182"/>
                <a:gd name="connsiteY3950" fmla="*/ 1365836 h 2326686"/>
                <a:gd name="connsiteX3951" fmla="*/ 528082 w 3747182"/>
                <a:gd name="connsiteY3951" fmla="*/ 1361619 h 2326686"/>
                <a:gd name="connsiteX3952" fmla="*/ 526986 w 3747182"/>
                <a:gd name="connsiteY3952" fmla="*/ 1359428 h 2326686"/>
                <a:gd name="connsiteX3953" fmla="*/ 525837 w 3747182"/>
                <a:gd name="connsiteY3953" fmla="*/ 1357785 h 2326686"/>
                <a:gd name="connsiteX3954" fmla="*/ 518858 w 3747182"/>
                <a:gd name="connsiteY3954" fmla="*/ 1352630 h 2326686"/>
                <a:gd name="connsiteX3955" fmla="*/ 513874 w 3747182"/>
                <a:gd name="connsiteY3955" fmla="*/ 1352332 h 2326686"/>
                <a:gd name="connsiteX3956" fmla="*/ 509493 w 3747182"/>
                <a:gd name="connsiteY3956" fmla="*/ 1352857 h 2326686"/>
                <a:gd name="connsiteX3957" fmla="*/ 505010 w 3747182"/>
                <a:gd name="connsiteY3957" fmla="*/ 1352247 h 2326686"/>
                <a:gd name="connsiteX3958" fmla="*/ 501685 w 3747182"/>
                <a:gd name="connsiteY3958" fmla="*/ 1348961 h 2326686"/>
                <a:gd name="connsiteX3959" fmla="*/ 498681 w 3747182"/>
                <a:gd name="connsiteY3959" fmla="*/ 1347185 h 2326686"/>
                <a:gd name="connsiteX3960" fmla="*/ 496412 w 3747182"/>
                <a:gd name="connsiteY3960" fmla="*/ 1346911 h 2326686"/>
                <a:gd name="connsiteX3961" fmla="*/ 493627 w 3747182"/>
                <a:gd name="connsiteY3961" fmla="*/ 1349860 h 2326686"/>
                <a:gd name="connsiteX3962" fmla="*/ 486977 w 3747182"/>
                <a:gd name="connsiteY3962" fmla="*/ 1361165 h 2326686"/>
                <a:gd name="connsiteX3963" fmla="*/ 480281 w 3747182"/>
                <a:gd name="connsiteY3963" fmla="*/ 1368543 h 2326686"/>
                <a:gd name="connsiteX3964" fmla="*/ 471503 w 3747182"/>
                <a:gd name="connsiteY3964" fmla="*/ 1374082 h 2326686"/>
                <a:gd name="connsiteX3965" fmla="*/ 464876 w 3747182"/>
                <a:gd name="connsiteY3965" fmla="*/ 1375873 h 2326686"/>
                <a:gd name="connsiteX3966" fmla="*/ 463061 w 3747182"/>
                <a:gd name="connsiteY3966" fmla="*/ 1377188 h 2326686"/>
                <a:gd name="connsiteX3967" fmla="*/ 459142 w 3747182"/>
                <a:gd name="connsiteY3967" fmla="*/ 1383611 h 2326686"/>
                <a:gd name="connsiteX3968" fmla="*/ 455073 w 3747182"/>
                <a:gd name="connsiteY3968" fmla="*/ 1388539 h 2326686"/>
                <a:gd name="connsiteX3969" fmla="*/ 443847 w 3747182"/>
                <a:gd name="connsiteY3969" fmla="*/ 1396723 h 2326686"/>
                <a:gd name="connsiteX3970" fmla="*/ 443064 w 3747182"/>
                <a:gd name="connsiteY3970" fmla="*/ 1400071 h 2326686"/>
                <a:gd name="connsiteX3971" fmla="*/ 442360 w 3747182"/>
                <a:gd name="connsiteY3971" fmla="*/ 1404656 h 2326686"/>
                <a:gd name="connsiteX3972" fmla="*/ 443432 w 3747182"/>
                <a:gd name="connsiteY3972" fmla="*/ 1409827 h 2326686"/>
                <a:gd name="connsiteX3973" fmla="*/ 445591 w 3747182"/>
                <a:gd name="connsiteY3973" fmla="*/ 1414818 h 2326686"/>
                <a:gd name="connsiteX3974" fmla="*/ 450997 w 3747182"/>
                <a:gd name="connsiteY3974" fmla="*/ 1424817 h 2326686"/>
                <a:gd name="connsiteX3975" fmla="*/ 454041 w 3747182"/>
                <a:gd name="connsiteY3975" fmla="*/ 1428204 h 2326686"/>
                <a:gd name="connsiteX3976" fmla="*/ 456114 w 3747182"/>
                <a:gd name="connsiteY3976" fmla="*/ 1433477 h 2326686"/>
                <a:gd name="connsiteX3977" fmla="*/ 457639 w 3747182"/>
                <a:gd name="connsiteY3977" fmla="*/ 1439540 h 2326686"/>
                <a:gd name="connsiteX3978" fmla="*/ 456826 w 3747182"/>
                <a:gd name="connsiteY3978" fmla="*/ 1440769 h 2326686"/>
                <a:gd name="connsiteX3979" fmla="*/ 452343 w 3747182"/>
                <a:gd name="connsiteY3979" fmla="*/ 1439274 h 2326686"/>
                <a:gd name="connsiteX3980" fmla="*/ 449143 w 3747182"/>
                <a:gd name="connsiteY3980" fmla="*/ 1439955 h 2326686"/>
                <a:gd name="connsiteX3981" fmla="*/ 444551 w 3747182"/>
                <a:gd name="connsiteY3981" fmla="*/ 1444078 h 2326686"/>
                <a:gd name="connsiteX3982" fmla="*/ 444207 w 3747182"/>
                <a:gd name="connsiteY3982" fmla="*/ 1445830 h 2326686"/>
                <a:gd name="connsiteX3983" fmla="*/ 442564 w 3747182"/>
                <a:gd name="connsiteY3983" fmla="*/ 1449891 h 2326686"/>
                <a:gd name="connsiteX3984" fmla="*/ 438378 w 3747182"/>
                <a:gd name="connsiteY3984" fmla="*/ 1450219 h 2326686"/>
                <a:gd name="connsiteX3985" fmla="*/ 427097 w 3747182"/>
                <a:gd name="connsiteY3985" fmla="*/ 1442881 h 2326686"/>
                <a:gd name="connsiteX3986" fmla="*/ 417427 w 3747182"/>
                <a:gd name="connsiteY3986" fmla="*/ 1439141 h 2326686"/>
                <a:gd name="connsiteX3987" fmla="*/ 415847 w 3747182"/>
                <a:gd name="connsiteY3987" fmla="*/ 1438907 h 2326686"/>
                <a:gd name="connsiteX3988" fmla="*/ 413672 w 3747182"/>
                <a:gd name="connsiteY3988" fmla="*/ 1437053 h 2326686"/>
                <a:gd name="connsiteX3989" fmla="*/ 413015 w 3747182"/>
                <a:gd name="connsiteY3989" fmla="*/ 1435511 h 2326686"/>
                <a:gd name="connsiteX3990" fmla="*/ 408978 w 3747182"/>
                <a:gd name="connsiteY3990" fmla="*/ 1435816 h 2326686"/>
                <a:gd name="connsiteX3991" fmla="*/ 406513 w 3747182"/>
                <a:gd name="connsiteY3991" fmla="*/ 1435644 h 2326686"/>
                <a:gd name="connsiteX3992" fmla="*/ 404182 w 3747182"/>
                <a:gd name="connsiteY3992" fmla="*/ 1434393 h 2326686"/>
                <a:gd name="connsiteX3993" fmla="*/ 393613 w 3747182"/>
                <a:gd name="connsiteY3993" fmla="*/ 1422485 h 2326686"/>
                <a:gd name="connsiteX3994" fmla="*/ 385108 w 3747182"/>
                <a:gd name="connsiteY3994" fmla="*/ 1417995 h 2326686"/>
                <a:gd name="connsiteX3995" fmla="*/ 383121 w 3747182"/>
                <a:gd name="connsiteY3995" fmla="*/ 1417909 h 2326686"/>
                <a:gd name="connsiteX3996" fmla="*/ 379444 w 3747182"/>
                <a:gd name="connsiteY3996" fmla="*/ 1419137 h 2326686"/>
                <a:gd name="connsiteX3997" fmla="*/ 377316 w 3747182"/>
                <a:gd name="connsiteY3997" fmla="*/ 1428775 h 2326686"/>
                <a:gd name="connsiteX3998" fmla="*/ 374398 w 3747182"/>
                <a:gd name="connsiteY3998" fmla="*/ 1431451 h 2326686"/>
                <a:gd name="connsiteX3999" fmla="*/ 371801 w 3747182"/>
                <a:gd name="connsiteY3999" fmla="*/ 1431287 h 2326686"/>
                <a:gd name="connsiteX4000" fmla="*/ 371660 w 3747182"/>
                <a:gd name="connsiteY4000" fmla="*/ 1436004 h 2326686"/>
                <a:gd name="connsiteX4001" fmla="*/ 372771 w 3747182"/>
                <a:gd name="connsiteY4001" fmla="*/ 1438907 h 2326686"/>
                <a:gd name="connsiteX4002" fmla="*/ 373764 w 3747182"/>
                <a:gd name="connsiteY4002" fmla="*/ 1440988 h 2326686"/>
                <a:gd name="connsiteX4003" fmla="*/ 376956 w 3747182"/>
                <a:gd name="connsiteY4003" fmla="*/ 1444336 h 2326686"/>
                <a:gd name="connsiteX4004" fmla="*/ 382910 w 3747182"/>
                <a:gd name="connsiteY4004" fmla="*/ 1454358 h 2326686"/>
                <a:gd name="connsiteX4005" fmla="*/ 386055 w 3747182"/>
                <a:gd name="connsiteY4005" fmla="*/ 1458457 h 2326686"/>
                <a:gd name="connsiteX4006" fmla="*/ 388379 w 3747182"/>
                <a:gd name="connsiteY4006" fmla="*/ 1460006 h 2326686"/>
                <a:gd name="connsiteX4007" fmla="*/ 391453 w 3747182"/>
                <a:gd name="connsiteY4007" fmla="*/ 1460225 h 2326686"/>
                <a:gd name="connsiteX4008" fmla="*/ 398283 w 3747182"/>
                <a:gd name="connsiteY4008" fmla="*/ 1459044 h 2326686"/>
                <a:gd name="connsiteX4009" fmla="*/ 400544 w 3747182"/>
                <a:gd name="connsiteY4009" fmla="*/ 1460593 h 2326686"/>
                <a:gd name="connsiteX4010" fmla="*/ 402962 w 3747182"/>
                <a:gd name="connsiteY4010" fmla="*/ 1462932 h 2326686"/>
                <a:gd name="connsiteX4011" fmla="*/ 403478 w 3747182"/>
                <a:gd name="connsiteY4011" fmla="*/ 1468644 h 2326686"/>
                <a:gd name="connsiteX4012" fmla="*/ 405348 w 3747182"/>
                <a:gd name="connsiteY4012" fmla="*/ 1474480 h 2326686"/>
                <a:gd name="connsiteX4013" fmla="*/ 405536 w 3747182"/>
                <a:gd name="connsiteY4013" fmla="*/ 1477750 h 2326686"/>
                <a:gd name="connsiteX4014" fmla="*/ 403275 w 3747182"/>
                <a:gd name="connsiteY4014" fmla="*/ 1481584 h 2326686"/>
                <a:gd name="connsiteX4015" fmla="*/ 395975 w 3747182"/>
                <a:gd name="connsiteY4015" fmla="*/ 1484361 h 2326686"/>
                <a:gd name="connsiteX4016" fmla="*/ 391735 w 3747182"/>
                <a:gd name="connsiteY4016" fmla="*/ 1488343 h 2326686"/>
                <a:gd name="connsiteX4017" fmla="*/ 390210 w 3747182"/>
                <a:gd name="connsiteY4017" fmla="*/ 1488179 h 2326686"/>
                <a:gd name="connsiteX4018" fmla="*/ 381478 w 3747182"/>
                <a:gd name="connsiteY4018" fmla="*/ 1483555 h 2326686"/>
                <a:gd name="connsiteX4019" fmla="*/ 375744 w 3747182"/>
                <a:gd name="connsiteY4019" fmla="*/ 1481779 h 2326686"/>
                <a:gd name="connsiteX4020" fmla="*/ 368085 w 3747182"/>
                <a:gd name="connsiteY4020" fmla="*/ 1478892 h 2326686"/>
                <a:gd name="connsiteX4021" fmla="*/ 366700 w 3747182"/>
                <a:gd name="connsiteY4021" fmla="*/ 1477312 h 2326686"/>
                <a:gd name="connsiteX4022" fmla="*/ 363281 w 3747182"/>
                <a:gd name="connsiteY4022" fmla="*/ 1469543 h 2326686"/>
                <a:gd name="connsiteX4023" fmla="*/ 355724 w 3747182"/>
                <a:gd name="connsiteY4023" fmla="*/ 1462158 h 2326686"/>
                <a:gd name="connsiteX4024" fmla="*/ 352321 w 3747182"/>
                <a:gd name="connsiteY4024" fmla="*/ 1459983 h 2326686"/>
                <a:gd name="connsiteX4025" fmla="*/ 347595 w 3747182"/>
                <a:gd name="connsiteY4025" fmla="*/ 1461579 h 2326686"/>
                <a:gd name="connsiteX4026" fmla="*/ 344340 w 3747182"/>
                <a:gd name="connsiteY4026" fmla="*/ 1460781 h 2326686"/>
                <a:gd name="connsiteX4027" fmla="*/ 338880 w 3747182"/>
                <a:gd name="connsiteY4027" fmla="*/ 1456838 h 2326686"/>
                <a:gd name="connsiteX4028" fmla="*/ 335242 w 3747182"/>
                <a:gd name="connsiteY4028" fmla="*/ 1450736 h 2326686"/>
                <a:gd name="connsiteX4029" fmla="*/ 334991 w 3747182"/>
                <a:gd name="connsiteY4029" fmla="*/ 1443233 h 2326686"/>
                <a:gd name="connsiteX4030" fmla="*/ 336024 w 3747182"/>
                <a:gd name="connsiteY4030" fmla="*/ 1441590 h 2326686"/>
                <a:gd name="connsiteX4031" fmla="*/ 337049 w 3747182"/>
                <a:gd name="connsiteY4031" fmla="*/ 1440706 h 2326686"/>
                <a:gd name="connsiteX4032" fmla="*/ 334428 w 3747182"/>
                <a:gd name="connsiteY4032" fmla="*/ 1438429 h 2326686"/>
                <a:gd name="connsiteX4033" fmla="*/ 334303 w 3747182"/>
                <a:gd name="connsiteY4033" fmla="*/ 1432624 h 2326686"/>
                <a:gd name="connsiteX4034" fmla="*/ 333787 w 3747182"/>
                <a:gd name="connsiteY4034" fmla="*/ 1428830 h 2326686"/>
                <a:gd name="connsiteX4035" fmla="*/ 330876 w 3747182"/>
                <a:gd name="connsiteY4035" fmla="*/ 1419356 h 2326686"/>
                <a:gd name="connsiteX4036" fmla="*/ 327911 w 3747182"/>
                <a:gd name="connsiteY4036" fmla="*/ 1413613 h 2326686"/>
                <a:gd name="connsiteX4037" fmla="*/ 325071 w 3747182"/>
                <a:gd name="connsiteY4037" fmla="*/ 1407417 h 2326686"/>
                <a:gd name="connsiteX4038" fmla="*/ 328099 w 3747182"/>
                <a:gd name="connsiteY4038" fmla="*/ 1404202 h 2326686"/>
                <a:gd name="connsiteX4039" fmla="*/ 329672 w 3747182"/>
                <a:gd name="connsiteY4039" fmla="*/ 1401385 h 2326686"/>
                <a:gd name="connsiteX4040" fmla="*/ 331862 w 3747182"/>
                <a:gd name="connsiteY4040" fmla="*/ 1393210 h 2326686"/>
                <a:gd name="connsiteX4041" fmla="*/ 332284 w 3747182"/>
                <a:gd name="connsiteY4041" fmla="*/ 1390425 h 2326686"/>
                <a:gd name="connsiteX4042" fmla="*/ 333216 w 3747182"/>
                <a:gd name="connsiteY4042" fmla="*/ 1387655 h 2326686"/>
                <a:gd name="connsiteX4043" fmla="*/ 333567 w 3747182"/>
                <a:gd name="connsiteY4043" fmla="*/ 1385081 h 2326686"/>
                <a:gd name="connsiteX4044" fmla="*/ 333419 w 3747182"/>
                <a:gd name="connsiteY4044" fmla="*/ 1382500 h 2326686"/>
                <a:gd name="connsiteX4045" fmla="*/ 331338 w 3747182"/>
                <a:gd name="connsiteY4045" fmla="*/ 1377806 h 2326686"/>
                <a:gd name="connsiteX4046" fmla="*/ 324930 w 3747182"/>
                <a:gd name="connsiteY4046" fmla="*/ 1368269 h 2326686"/>
                <a:gd name="connsiteX4047" fmla="*/ 318625 w 3747182"/>
                <a:gd name="connsiteY4047" fmla="*/ 1363011 h 2326686"/>
                <a:gd name="connsiteX4048" fmla="*/ 306631 w 3747182"/>
                <a:gd name="connsiteY4048" fmla="*/ 1357793 h 2326686"/>
                <a:gd name="connsiteX4049" fmla="*/ 303322 w 3747182"/>
                <a:gd name="connsiteY4049" fmla="*/ 1358091 h 2326686"/>
                <a:gd name="connsiteX4050" fmla="*/ 302109 w 3747182"/>
                <a:gd name="connsiteY4050" fmla="*/ 1357332 h 2326686"/>
                <a:gd name="connsiteX4051" fmla="*/ 304668 w 3747182"/>
                <a:gd name="connsiteY4051" fmla="*/ 1356385 h 2326686"/>
                <a:gd name="connsiteX4052" fmla="*/ 307218 w 3747182"/>
                <a:gd name="connsiteY4052" fmla="*/ 1354320 h 2326686"/>
                <a:gd name="connsiteX4053" fmla="*/ 308595 w 3747182"/>
                <a:gd name="connsiteY4053" fmla="*/ 1351135 h 2326686"/>
                <a:gd name="connsiteX4054" fmla="*/ 305560 w 3747182"/>
                <a:gd name="connsiteY4054" fmla="*/ 1349555 h 2326686"/>
                <a:gd name="connsiteX4055" fmla="*/ 303096 w 3747182"/>
                <a:gd name="connsiteY4055" fmla="*/ 1348843 h 2326686"/>
                <a:gd name="connsiteX4056" fmla="*/ 298972 w 3747182"/>
                <a:gd name="connsiteY4056" fmla="*/ 1346238 h 2326686"/>
                <a:gd name="connsiteX4057" fmla="*/ 298214 w 3747182"/>
                <a:gd name="connsiteY4057" fmla="*/ 1343915 h 2326686"/>
                <a:gd name="connsiteX4058" fmla="*/ 299121 w 3747182"/>
                <a:gd name="connsiteY4058" fmla="*/ 1342264 h 2326686"/>
                <a:gd name="connsiteX4059" fmla="*/ 298159 w 3747182"/>
                <a:gd name="connsiteY4059" fmla="*/ 1338055 h 2326686"/>
                <a:gd name="connsiteX4060" fmla="*/ 292628 w 3747182"/>
                <a:gd name="connsiteY4060" fmla="*/ 1336717 h 2326686"/>
                <a:gd name="connsiteX4061" fmla="*/ 291173 w 3747182"/>
                <a:gd name="connsiteY4061" fmla="*/ 1335755 h 2326686"/>
                <a:gd name="connsiteX4062" fmla="*/ 291055 w 3747182"/>
                <a:gd name="connsiteY4062" fmla="*/ 1334339 h 2326686"/>
                <a:gd name="connsiteX4063" fmla="*/ 287308 w 3747182"/>
                <a:gd name="connsiteY4063" fmla="*/ 1329738 h 2326686"/>
                <a:gd name="connsiteX4064" fmla="*/ 282418 w 3747182"/>
                <a:gd name="connsiteY4064" fmla="*/ 1324888 h 2326686"/>
                <a:gd name="connsiteX4065" fmla="*/ 283232 w 3747182"/>
                <a:gd name="connsiteY4065" fmla="*/ 1319983 h 2326686"/>
                <a:gd name="connsiteX4066" fmla="*/ 279711 w 3747182"/>
                <a:gd name="connsiteY4066" fmla="*/ 1316384 h 2326686"/>
                <a:gd name="connsiteX4067" fmla="*/ 276660 w 3747182"/>
                <a:gd name="connsiteY4067" fmla="*/ 1313833 h 2326686"/>
                <a:gd name="connsiteX4068" fmla="*/ 271864 w 3747182"/>
                <a:gd name="connsiteY4068" fmla="*/ 1312895 h 2326686"/>
                <a:gd name="connsiteX4069" fmla="*/ 269940 w 3747182"/>
                <a:gd name="connsiteY4069" fmla="*/ 1311111 h 2326686"/>
                <a:gd name="connsiteX4070" fmla="*/ 281018 w 3747182"/>
                <a:gd name="connsiteY4070" fmla="*/ 1311604 h 2326686"/>
                <a:gd name="connsiteX4071" fmla="*/ 292667 w 3747182"/>
                <a:gd name="connsiteY4071" fmla="*/ 1315320 h 2326686"/>
                <a:gd name="connsiteX4072" fmla="*/ 291681 w 3747182"/>
                <a:gd name="connsiteY4072" fmla="*/ 1316767 h 2326686"/>
                <a:gd name="connsiteX4073" fmla="*/ 290852 w 3747182"/>
                <a:gd name="connsiteY4073" fmla="*/ 1318989 h 2326686"/>
                <a:gd name="connsiteX4074" fmla="*/ 294247 w 3747182"/>
                <a:gd name="connsiteY4074" fmla="*/ 1325342 h 2326686"/>
                <a:gd name="connsiteX4075" fmla="*/ 297502 w 3747182"/>
                <a:gd name="connsiteY4075" fmla="*/ 1328933 h 2326686"/>
                <a:gd name="connsiteX4076" fmla="*/ 304785 w 3747182"/>
                <a:gd name="connsiteY4076" fmla="*/ 1333353 h 2326686"/>
                <a:gd name="connsiteX4077" fmla="*/ 305685 w 3747182"/>
                <a:gd name="connsiteY4077" fmla="*/ 1333361 h 2326686"/>
                <a:gd name="connsiteX4078" fmla="*/ 307273 w 3747182"/>
                <a:gd name="connsiteY4078" fmla="*/ 1332234 h 2326686"/>
                <a:gd name="connsiteX4079" fmla="*/ 310880 w 3747182"/>
                <a:gd name="connsiteY4079" fmla="*/ 1334104 h 2326686"/>
                <a:gd name="connsiteX4080" fmla="*/ 313821 w 3747182"/>
                <a:gd name="connsiteY4080" fmla="*/ 1336553 h 2326686"/>
                <a:gd name="connsiteX4081" fmla="*/ 319360 w 3747182"/>
                <a:gd name="connsiteY4081" fmla="*/ 1336748 h 2326686"/>
                <a:gd name="connsiteX4082" fmla="*/ 326065 w 3747182"/>
                <a:gd name="connsiteY4082" fmla="*/ 1339635 h 2326686"/>
                <a:gd name="connsiteX4083" fmla="*/ 325611 w 3747182"/>
                <a:gd name="connsiteY4083" fmla="*/ 1340816 h 2326686"/>
                <a:gd name="connsiteX4084" fmla="*/ 324844 w 3747182"/>
                <a:gd name="connsiteY4084" fmla="*/ 1341732 h 2326686"/>
                <a:gd name="connsiteX4085" fmla="*/ 326746 w 3747182"/>
                <a:gd name="connsiteY4085" fmla="*/ 1345198 h 2326686"/>
                <a:gd name="connsiteX4086" fmla="*/ 329546 w 3747182"/>
                <a:gd name="connsiteY4086" fmla="*/ 1344689 h 2326686"/>
                <a:gd name="connsiteX4087" fmla="*/ 334256 w 3747182"/>
                <a:gd name="connsiteY4087" fmla="*/ 1341841 h 2326686"/>
                <a:gd name="connsiteX4088" fmla="*/ 346101 w 3747182"/>
                <a:gd name="connsiteY4088" fmla="*/ 1351887 h 2326686"/>
                <a:gd name="connsiteX4089" fmla="*/ 349379 w 3747182"/>
                <a:gd name="connsiteY4089" fmla="*/ 1353686 h 2326686"/>
                <a:gd name="connsiteX4090" fmla="*/ 368264 w 3747182"/>
                <a:gd name="connsiteY4090" fmla="*/ 1358795 h 2326686"/>
                <a:gd name="connsiteX4091" fmla="*/ 376964 w 3747182"/>
                <a:gd name="connsiteY4091" fmla="*/ 1359272 h 2326686"/>
                <a:gd name="connsiteX4092" fmla="*/ 381666 w 3747182"/>
                <a:gd name="connsiteY4092" fmla="*/ 1360414 h 2326686"/>
                <a:gd name="connsiteX4093" fmla="*/ 388496 w 3747182"/>
                <a:gd name="connsiteY4093" fmla="*/ 1363004 h 2326686"/>
                <a:gd name="connsiteX4094" fmla="*/ 395819 w 3747182"/>
                <a:gd name="connsiteY4094" fmla="*/ 1368191 h 2326686"/>
                <a:gd name="connsiteX4095" fmla="*/ 401804 w 3747182"/>
                <a:gd name="connsiteY4095" fmla="*/ 1370029 h 2326686"/>
                <a:gd name="connsiteX4096" fmla="*/ 412717 w 3747182"/>
                <a:gd name="connsiteY4096" fmla="*/ 1371711 h 2326686"/>
                <a:gd name="connsiteX4097" fmla="*/ 418342 w 3747182"/>
                <a:gd name="connsiteY4097" fmla="*/ 1371461 h 2326686"/>
                <a:gd name="connsiteX4098" fmla="*/ 432292 w 3747182"/>
                <a:gd name="connsiteY4098" fmla="*/ 1368050 h 2326686"/>
                <a:gd name="connsiteX4099" fmla="*/ 450168 w 3747182"/>
                <a:gd name="connsiteY4099" fmla="*/ 1358920 h 2326686"/>
                <a:gd name="connsiteX4100" fmla="*/ 459353 w 3747182"/>
                <a:gd name="connsiteY4100" fmla="*/ 1350893 h 2326686"/>
                <a:gd name="connsiteX4101" fmla="*/ 474006 w 3747182"/>
                <a:gd name="connsiteY4101" fmla="*/ 1329903 h 2326686"/>
                <a:gd name="connsiteX4102" fmla="*/ 475907 w 3747182"/>
                <a:gd name="connsiteY4102" fmla="*/ 1324982 h 2326686"/>
                <a:gd name="connsiteX4103" fmla="*/ 477636 w 3747182"/>
                <a:gd name="connsiteY4103" fmla="*/ 1313348 h 2326686"/>
                <a:gd name="connsiteX4104" fmla="*/ 477738 w 3747182"/>
                <a:gd name="connsiteY4104" fmla="*/ 1308365 h 2326686"/>
                <a:gd name="connsiteX4105" fmla="*/ 475610 w 3747182"/>
                <a:gd name="connsiteY4105" fmla="*/ 1307864 h 2326686"/>
                <a:gd name="connsiteX4106" fmla="*/ 472801 w 3747182"/>
                <a:gd name="connsiteY4106" fmla="*/ 1305110 h 2326686"/>
                <a:gd name="connsiteX4107" fmla="*/ 472801 w 3747182"/>
                <a:gd name="connsiteY4107" fmla="*/ 1298335 h 2326686"/>
                <a:gd name="connsiteX4108" fmla="*/ 471198 w 3747182"/>
                <a:gd name="connsiteY4108" fmla="*/ 1295010 h 2326686"/>
                <a:gd name="connsiteX4109" fmla="*/ 469124 w 3747182"/>
                <a:gd name="connsiteY4109" fmla="*/ 1279528 h 2326686"/>
                <a:gd name="connsiteX4110" fmla="*/ 464727 w 3747182"/>
                <a:gd name="connsiteY4110" fmla="*/ 1277822 h 2326686"/>
                <a:gd name="connsiteX4111" fmla="*/ 462318 w 3747182"/>
                <a:gd name="connsiteY4111" fmla="*/ 1276023 h 2326686"/>
                <a:gd name="connsiteX4112" fmla="*/ 459447 w 3747182"/>
                <a:gd name="connsiteY4112" fmla="*/ 1275115 h 2326686"/>
                <a:gd name="connsiteX4113" fmla="*/ 456263 w 3747182"/>
                <a:gd name="connsiteY4113" fmla="*/ 1272666 h 2326686"/>
                <a:gd name="connsiteX4114" fmla="*/ 452445 w 3747182"/>
                <a:gd name="connsiteY4114" fmla="*/ 1266259 h 2326686"/>
                <a:gd name="connsiteX4115" fmla="*/ 448697 w 3747182"/>
                <a:gd name="connsiteY4115" fmla="*/ 1261956 h 2326686"/>
                <a:gd name="connsiteX4116" fmla="*/ 445615 w 3747182"/>
                <a:gd name="connsiteY4116" fmla="*/ 1256136 h 2326686"/>
                <a:gd name="connsiteX4117" fmla="*/ 443722 w 3747182"/>
                <a:gd name="connsiteY4117" fmla="*/ 1253992 h 2326686"/>
                <a:gd name="connsiteX4118" fmla="*/ 442337 w 3747182"/>
                <a:gd name="connsiteY4118" fmla="*/ 1253327 h 2326686"/>
                <a:gd name="connsiteX4119" fmla="*/ 443291 w 3747182"/>
                <a:gd name="connsiteY4119" fmla="*/ 1256269 h 2326686"/>
                <a:gd name="connsiteX4120" fmla="*/ 444027 w 3747182"/>
                <a:gd name="connsiteY4120" fmla="*/ 1259421 h 2326686"/>
                <a:gd name="connsiteX4121" fmla="*/ 438441 w 3747182"/>
                <a:gd name="connsiteY4121" fmla="*/ 1258647 h 2326686"/>
                <a:gd name="connsiteX4122" fmla="*/ 422246 w 3747182"/>
                <a:gd name="connsiteY4122" fmla="*/ 1243688 h 2326686"/>
                <a:gd name="connsiteX4123" fmla="*/ 419477 w 3747182"/>
                <a:gd name="connsiteY4123" fmla="*/ 1242515 h 2326686"/>
                <a:gd name="connsiteX4124" fmla="*/ 418405 w 3747182"/>
                <a:gd name="connsiteY4124" fmla="*/ 1243868 h 2326686"/>
                <a:gd name="connsiteX4125" fmla="*/ 413429 w 3747182"/>
                <a:gd name="connsiteY4125" fmla="*/ 1241866 h 2326686"/>
                <a:gd name="connsiteX4126" fmla="*/ 411833 w 3747182"/>
                <a:gd name="connsiteY4126" fmla="*/ 1238322 h 2326686"/>
                <a:gd name="connsiteX4127" fmla="*/ 398064 w 3747182"/>
                <a:gd name="connsiteY4127" fmla="*/ 1221705 h 2326686"/>
                <a:gd name="connsiteX4128" fmla="*/ 373639 w 3747182"/>
                <a:gd name="connsiteY4128" fmla="*/ 1202780 h 2326686"/>
                <a:gd name="connsiteX4129" fmla="*/ 356944 w 3747182"/>
                <a:gd name="connsiteY4129" fmla="*/ 1191209 h 2326686"/>
                <a:gd name="connsiteX4130" fmla="*/ 344474 w 3747182"/>
                <a:gd name="connsiteY4130" fmla="*/ 1186030 h 2326686"/>
                <a:gd name="connsiteX4131" fmla="*/ 343230 w 3747182"/>
                <a:gd name="connsiteY4131" fmla="*/ 1186640 h 2326686"/>
                <a:gd name="connsiteX4132" fmla="*/ 341970 w 3747182"/>
                <a:gd name="connsiteY4132" fmla="*/ 1188791 h 2326686"/>
                <a:gd name="connsiteX4133" fmla="*/ 338324 w 3747182"/>
                <a:gd name="connsiteY4133" fmla="*/ 1189386 h 2326686"/>
                <a:gd name="connsiteX4134" fmla="*/ 335125 w 3747182"/>
                <a:gd name="connsiteY4134" fmla="*/ 1188964 h 2326686"/>
                <a:gd name="connsiteX4135" fmla="*/ 323898 w 3747182"/>
                <a:gd name="connsiteY4135" fmla="*/ 1184324 h 2326686"/>
                <a:gd name="connsiteX4136" fmla="*/ 321183 w 3747182"/>
                <a:gd name="connsiteY4136" fmla="*/ 1183690 h 2326686"/>
                <a:gd name="connsiteX4137" fmla="*/ 309221 w 3747182"/>
                <a:gd name="connsiteY4137" fmla="*/ 1183871 h 2326686"/>
                <a:gd name="connsiteX4138" fmla="*/ 307962 w 3747182"/>
                <a:gd name="connsiteY4138" fmla="*/ 1185177 h 2326686"/>
                <a:gd name="connsiteX4139" fmla="*/ 303760 w 3747182"/>
                <a:gd name="connsiteY4139" fmla="*/ 1194995 h 2326686"/>
                <a:gd name="connsiteX4140" fmla="*/ 301515 w 3747182"/>
                <a:gd name="connsiteY4140" fmla="*/ 1196975 h 2326686"/>
                <a:gd name="connsiteX4141" fmla="*/ 297290 w 3747182"/>
                <a:gd name="connsiteY4141" fmla="*/ 1198782 h 2326686"/>
                <a:gd name="connsiteX4142" fmla="*/ 298503 w 3747182"/>
                <a:gd name="connsiteY4142" fmla="*/ 1195825 h 2326686"/>
                <a:gd name="connsiteX4143" fmla="*/ 301390 w 3747182"/>
                <a:gd name="connsiteY4143" fmla="*/ 1193673 h 2326686"/>
                <a:gd name="connsiteX4144" fmla="*/ 303260 w 3747182"/>
                <a:gd name="connsiteY4144" fmla="*/ 1186530 h 2326686"/>
                <a:gd name="connsiteX4145" fmla="*/ 303369 w 3747182"/>
                <a:gd name="connsiteY4145" fmla="*/ 1183565 h 2326686"/>
                <a:gd name="connsiteX4146" fmla="*/ 304379 w 3747182"/>
                <a:gd name="connsiteY4146" fmla="*/ 1179654 h 2326686"/>
                <a:gd name="connsiteX4147" fmla="*/ 304175 w 3747182"/>
                <a:gd name="connsiteY4147" fmla="*/ 1176540 h 2326686"/>
                <a:gd name="connsiteX4148" fmla="*/ 302650 w 3747182"/>
                <a:gd name="connsiteY4148" fmla="*/ 1175531 h 2326686"/>
                <a:gd name="connsiteX4149" fmla="*/ 299817 w 3747182"/>
                <a:gd name="connsiteY4149" fmla="*/ 1176563 h 2326686"/>
                <a:gd name="connsiteX4150" fmla="*/ 293738 w 3747182"/>
                <a:gd name="connsiteY4150" fmla="*/ 1180326 h 2326686"/>
                <a:gd name="connsiteX4151" fmla="*/ 292925 w 3747182"/>
                <a:gd name="connsiteY4151" fmla="*/ 1179333 h 2326686"/>
                <a:gd name="connsiteX4152" fmla="*/ 294669 w 3747182"/>
                <a:gd name="connsiteY4152" fmla="*/ 1175445 h 2326686"/>
                <a:gd name="connsiteX4153" fmla="*/ 294200 w 3747182"/>
                <a:gd name="connsiteY4153" fmla="*/ 1173911 h 2326686"/>
                <a:gd name="connsiteX4154" fmla="*/ 291650 w 3747182"/>
                <a:gd name="connsiteY4154" fmla="*/ 1174490 h 2326686"/>
                <a:gd name="connsiteX4155" fmla="*/ 286228 w 3747182"/>
                <a:gd name="connsiteY4155" fmla="*/ 1172699 h 2326686"/>
                <a:gd name="connsiteX4156" fmla="*/ 280541 w 3747182"/>
                <a:gd name="connsiteY4156" fmla="*/ 1173348 h 2326686"/>
                <a:gd name="connsiteX4157" fmla="*/ 279508 w 3747182"/>
                <a:gd name="connsiteY4157" fmla="*/ 1168638 h 2326686"/>
                <a:gd name="connsiteX4158" fmla="*/ 275792 w 3747182"/>
                <a:gd name="connsiteY4158" fmla="*/ 1165978 h 2326686"/>
                <a:gd name="connsiteX4159" fmla="*/ 274258 w 3747182"/>
                <a:gd name="connsiteY4159" fmla="*/ 1163717 h 2326686"/>
                <a:gd name="connsiteX4160" fmla="*/ 276128 w 3747182"/>
                <a:gd name="connsiteY4160" fmla="*/ 1161096 h 2326686"/>
                <a:gd name="connsiteX4161" fmla="*/ 288810 w 3747182"/>
                <a:gd name="connsiteY4161" fmla="*/ 1165407 h 2326686"/>
                <a:gd name="connsiteX4162" fmla="*/ 292338 w 3747182"/>
                <a:gd name="connsiteY4162" fmla="*/ 1165658 h 2326686"/>
                <a:gd name="connsiteX4163" fmla="*/ 294083 w 3747182"/>
                <a:gd name="connsiteY4163" fmla="*/ 1164116 h 2326686"/>
                <a:gd name="connsiteX4164" fmla="*/ 294482 w 3747182"/>
                <a:gd name="connsiteY4164" fmla="*/ 1161323 h 2326686"/>
                <a:gd name="connsiteX4165" fmla="*/ 294372 w 3747182"/>
                <a:gd name="connsiteY4165" fmla="*/ 1158061 h 2326686"/>
                <a:gd name="connsiteX4166" fmla="*/ 292917 w 3747182"/>
                <a:gd name="connsiteY4166" fmla="*/ 1156175 h 2326686"/>
                <a:gd name="connsiteX4167" fmla="*/ 284656 w 3747182"/>
                <a:gd name="connsiteY4167" fmla="*/ 1152710 h 2326686"/>
                <a:gd name="connsiteX4168" fmla="*/ 280838 w 3747182"/>
                <a:gd name="connsiteY4168" fmla="*/ 1148751 h 2326686"/>
                <a:gd name="connsiteX4169" fmla="*/ 271903 w 3747182"/>
                <a:gd name="connsiteY4169" fmla="*/ 1143322 h 2326686"/>
                <a:gd name="connsiteX4170" fmla="*/ 271567 w 3747182"/>
                <a:gd name="connsiteY4170" fmla="*/ 1145864 h 2326686"/>
                <a:gd name="connsiteX4171" fmla="*/ 272912 w 3747182"/>
                <a:gd name="connsiteY4171" fmla="*/ 1150879 h 2326686"/>
                <a:gd name="connsiteX4172" fmla="*/ 272200 w 3747182"/>
                <a:gd name="connsiteY4172" fmla="*/ 1152498 h 2326686"/>
                <a:gd name="connsiteX4173" fmla="*/ 269595 w 3747182"/>
                <a:gd name="connsiteY4173" fmla="*/ 1151090 h 2326686"/>
                <a:gd name="connsiteX4174" fmla="*/ 267601 w 3747182"/>
                <a:gd name="connsiteY4174" fmla="*/ 1152123 h 2326686"/>
                <a:gd name="connsiteX4175" fmla="*/ 264909 w 3747182"/>
                <a:gd name="connsiteY4175" fmla="*/ 1158139 h 2326686"/>
                <a:gd name="connsiteX4176" fmla="*/ 262296 w 3747182"/>
                <a:gd name="connsiteY4176" fmla="*/ 1159657 h 2326686"/>
                <a:gd name="connsiteX4177" fmla="*/ 260231 w 3747182"/>
                <a:gd name="connsiteY4177" fmla="*/ 1160126 h 2326686"/>
                <a:gd name="connsiteX4178" fmla="*/ 251375 w 3747182"/>
                <a:gd name="connsiteY4178" fmla="*/ 1155080 h 2326686"/>
                <a:gd name="connsiteX4179" fmla="*/ 247424 w 3747182"/>
                <a:gd name="connsiteY4179" fmla="*/ 1154181 h 2326686"/>
                <a:gd name="connsiteX4180" fmla="*/ 248621 w 3747182"/>
                <a:gd name="connsiteY4180" fmla="*/ 1162512 h 2326686"/>
                <a:gd name="connsiteX4181" fmla="*/ 248582 w 3747182"/>
                <a:gd name="connsiteY4181" fmla="*/ 1165407 h 2326686"/>
                <a:gd name="connsiteX4182" fmla="*/ 248018 w 3747182"/>
                <a:gd name="connsiteY4182" fmla="*/ 1168208 h 2326686"/>
                <a:gd name="connsiteX4183" fmla="*/ 247228 w 3747182"/>
                <a:gd name="connsiteY4183" fmla="*/ 1169640 h 2326686"/>
                <a:gd name="connsiteX4184" fmla="*/ 245656 w 3747182"/>
                <a:gd name="connsiteY4184" fmla="*/ 1170266 h 2326686"/>
                <a:gd name="connsiteX4185" fmla="*/ 241846 w 3747182"/>
                <a:gd name="connsiteY4185" fmla="*/ 1170015 h 2326686"/>
                <a:gd name="connsiteX4186" fmla="*/ 236675 w 3747182"/>
                <a:gd name="connsiteY4186" fmla="*/ 1166737 h 2326686"/>
                <a:gd name="connsiteX4187" fmla="*/ 233334 w 3747182"/>
                <a:gd name="connsiteY4187" fmla="*/ 1163647 h 2326686"/>
                <a:gd name="connsiteX4188" fmla="*/ 232294 w 3747182"/>
                <a:gd name="connsiteY4188" fmla="*/ 1163514 h 2326686"/>
                <a:gd name="connsiteX4189" fmla="*/ 231839 w 3747182"/>
                <a:gd name="connsiteY4189" fmla="*/ 1163889 h 2326686"/>
                <a:gd name="connsiteX4190" fmla="*/ 232653 w 3747182"/>
                <a:gd name="connsiteY4190" fmla="*/ 1166988 h 2326686"/>
                <a:gd name="connsiteX4191" fmla="*/ 232434 w 3747182"/>
                <a:gd name="connsiteY4191" fmla="*/ 1169366 h 2326686"/>
                <a:gd name="connsiteX4192" fmla="*/ 231933 w 3747182"/>
                <a:gd name="connsiteY4192" fmla="*/ 1171948 h 2326686"/>
                <a:gd name="connsiteX4193" fmla="*/ 231229 w 3747182"/>
                <a:gd name="connsiteY4193" fmla="*/ 1174287 h 2326686"/>
                <a:gd name="connsiteX4194" fmla="*/ 230251 w 3747182"/>
                <a:gd name="connsiteY4194" fmla="*/ 1176243 h 2326686"/>
                <a:gd name="connsiteX4195" fmla="*/ 228202 w 3747182"/>
                <a:gd name="connsiteY4195" fmla="*/ 1178762 h 2326686"/>
                <a:gd name="connsiteX4196" fmla="*/ 224658 w 3747182"/>
                <a:gd name="connsiteY4196" fmla="*/ 1180749 h 2326686"/>
                <a:gd name="connsiteX4197" fmla="*/ 214902 w 3747182"/>
                <a:gd name="connsiteY4197" fmla="*/ 1184622 h 2326686"/>
                <a:gd name="connsiteX4198" fmla="*/ 214127 w 3747182"/>
                <a:gd name="connsiteY4198" fmla="*/ 1186327 h 2326686"/>
                <a:gd name="connsiteX4199" fmla="*/ 210983 w 3747182"/>
                <a:gd name="connsiteY4199" fmla="*/ 1197045 h 2326686"/>
                <a:gd name="connsiteX4200" fmla="*/ 210130 w 3747182"/>
                <a:gd name="connsiteY4200" fmla="*/ 1198610 h 2326686"/>
                <a:gd name="connsiteX4201" fmla="*/ 208979 w 3747182"/>
                <a:gd name="connsiteY4201" fmla="*/ 1199932 h 2326686"/>
                <a:gd name="connsiteX4202" fmla="*/ 205623 w 3747182"/>
                <a:gd name="connsiteY4202" fmla="*/ 1201645 h 2326686"/>
                <a:gd name="connsiteX4203" fmla="*/ 204152 w 3747182"/>
                <a:gd name="connsiteY4203" fmla="*/ 1202404 h 2326686"/>
                <a:gd name="connsiteX4204" fmla="*/ 199615 w 3747182"/>
                <a:gd name="connsiteY4204" fmla="*/ 1205377 h 2326686"/>
                <a:gd name="connsiteX4205" fmla="*/ 196846 w 3747182"/>
                <a:gd name="connsiteY4205" fmla="*/ 1207380 h 2326686"/>
                <a:gd name="connsiteX4206" fmla="*/ 193513 w 3747182"/>
                <a:gd name="connsiteY4206" fmla="*/ 1208851 h 2326686"/>
                <a:gd name="connsiteX4207" fmla="*/ 194373 w 3747182"/>
                <a:gd name="connsiteY4207" fmla="*/ 1210799 h 2326686"/>
                <a:gd name="connsiteX4208" fmla="*/ 199912 w 3747182"/>
                <a:gd name="connsiteY4208" fmla="*/ 1211206 h 2326686"/>
                <a:gd name="connsiteX4209" fmla="*/ 200765 w 3747182"/>
                <a:gd name="connsiteY4209" fmla="*/ 1211761 h 2326686"/>
                <a:gd name="connsiteX4210" fmla="*/ 201383 w 3747182"/>
                <a:gd name="connsiteY4210" fmla="*/ 1212755 h 2326686"/>
                <a:gd name="connsiteX4211" fmla="*/ 201484 w 3747182"/>
                <a:gd name="connsiteY4211" fmla="*/ 1214351 h 2326686"/>
                <a:gd name="connsiteX4212" fmla="*/ 200929 w 3747182"/>
                <a:gd name="connsiteY4212" fmla="*/ 1216924 h 2326686"/>
                <a:gd name="connsiteX4213" fmla="*/ 194936 w 3747182"/>
                <a:gd name="connsiteY4213" fmla="*/ 1231015 h 2326686"/>
                <a:gd name="connsiteX4214" fmla="*/ 194749 w 3747182"/>
                <a:gd name="connsiteY4214" fmla="*/ 1233964 h 2326686"/>
                <a:gd name="connsiteX4215" fmla="*/ 196705 w 3747182"/>
                <a:gd name="connsiteY4215" fmla="*/ 1242132 h 2326686"/>
                <a:gd name="connsiteX4216" fmla="*/ 199451 w 3747182"/>
                <a:gd name="connsiteY4216" fmla="*/ 1251707 h 2326686"/>
                <a:gd name="connsiteX4217" fmla="*/ 207751 w 3747182"/>
                <a:gd name="connsiteY4217" fmla="*/ 1255940 h 2326686"/>
                <a:gd name="connsiteX4218" fmla="*/ 213916 w 3747182"/>
                <a:gd name="connsiteY4218" fmla="*/ 1259234 h 2326686"/>
                <a:gd name="connsiteX4219" fmla="*/ 217875 w 3747182"/>
                <a:gd name="connsiteY4219" fmla="*/ 1267010 h 2326686"/>
                <a:gd name="connsiteX4220" fmla="*/ 224407 w 3747182"/>
                <a:gd name="connsiteY4220" fmla="*/ 1277188 h 2326686"/>
                <a:gd name="connsiteX4221" fmla="*/ 227865 w 3747182"/>
                <a:gd name="connsiteY4221" fmla="*/ 1280975 h 2326686"/>
                <a:gd name="connsiteX4222" fmla="*/ 228061 w 3747182"/>
                <a:gd name="connsiteY4222" fmla="*/ 1282148 h 2326686"/>
                <a:gd name="connsiteX4223" fmla="*/ 227036 w 3747182"/>
                <a:gd name="connsiteY4223" fmla="*/ 1289103 h 2326686"/>
                <a:gd name="connsiteX4224" fmla="*/ 222850 w 3747182"/>
                <a:gd name="connsiteY4224" fmla="*/ 1296035 h 2326686"/>
                <a:gd name="connsiteX4225" fmla="*/ 218939 w 3747182"/>
                <a:gd name="connsiteY4225" fmla="*/ 1301856 h 2326686"/>
                <a:gd name="connsiteX4226" fmla="*/ 214886 w 3747182"/>
                <a:gd name="connsiteY4226" fmla="*/ 1308834 h 2326686"/>
                <a:gd name="connsiteX4227" fmla="*/ 211718 w 3747182"/>
                <a:gd name="connsiteY4227" fmla="*/ 1314757 h 2326686"/>
                <a:gd name="connsiteX4228" fmla="*/ 208283 w 3747182"/>
                <a:gd name="connsiteY4228" fmla="*/ 1321821 h 2326686"/>
                <a:gd name="connsiteX4229" fmla="*/ 207884 w 3747182"/>
                <a:gd name="connsiteY4229" fmla="*/ 1324106 h 2326686"/>
                <a:gd name="connsiteX4230" fmla="*/ 207821 w 3747182"/>
                <a:gd name="connsiteY4230" fmla="*/ 1326257 h 2326686"/>
                <a:gd name="connsiteX4231" fmla="*/ 208416 w 3747182"/>
                <a:gd name="connsiteY4231" fmla="*/ 1328627 h 2326686"/>
                <a:gd name="connsiteX4232" fmla="*/ 212813 w 3747182"/>
                <a:gd name="connsiteY4232" fmla="*/ 1337178 h 2326686"/>
                <a:gd name="connsiteX4233" fmla="*/ 214526 w 3747182"/>
                <a:gd name="connsiteY4233" fmla="*/ 1341521 h 2326686"/>
                <a:gd name="connsiteX4234" fmla="*/ 216568 w 3747182"/>
                <a:gd name="connsiteY4234" fmla="*/ 1346199 h 2326686"/>
                <a:gd name="connsiteX4235" fmla="*/ 218328 w 3747182"/>
                <a:gd name="connsiteY4235" fmla="*/ 1351284 h 2326686"/>
                <a:gd name="connsiteX4236" fmla="*/ 219346 w 3747182"/>
                <a:gd name="connsiteY4236" fmla="*/ 1355830 h 2326686"/>
                <a:gd name="connsiteX4237" fmla="*/ 221106 w 3747182"/>
                <a:gd name="connsiteY4237" fmla="*/ 1360234 h 2326686"/>
                <a:gd name="connsiteX4238" fmla="*/ 222201 w 3747182"/>
                <a:gd name="connsiteY4238" fmla="*/ 1362480 h 2326686"/>
                <a:gd name="connsiteX4239" fmla="*/ 224016 w 3747182"/>
                <a:gd name="connsiteY4239" fmla="*/ 1365625 h 2326686"/>
                <a:gd name="connsiteX4240" fmla="*/ 226207 w 3747182"/>
                <a:gd name="connsiteY4240" fmla="*/ 1370287 h 2326686"/>
                <a:gd name="connsiteX4241" fmla="*/ 226934 w 3747182"/>
                <a:gd name="connsiteY4241" fmla="*/ 1373972 h 2326686"/>
                <a:gd name="connsiteX4242" fmla="*/ 230244 w 3747182"/>
                <a:gd name="connsiteY4242" fmla="*/ 1386677 h 2326686"/>
                <a:gd name="connsiteX4243" fmla="*/ 230580 w 3747182"/>
                <a:gd name="connsiteY4243" fmla="*/ 1389893 h 2326686"/>
                <a:gd name="connsiteX4244" fmla="*/ 230416 w 3747182"/>
                <a:gd name="connsiteY4244" fmla="*/ 1392271 h 2326686"/>
                <a:gd name="connsiteX4245" fmla="*/ 228961 w 3747182"/>
                <a:gd name="connsiteY4245" fmla="*/ 1392850 h 2326686"/>
                <a:gd name="connsiteX4246" fmla="*/ 225745 w 3747182"/>
                <a:gd name="connsiteY4246" fmla="*/ 1393226 h 2326686"/>
                <a:gd name="connsiteX4247" fmla="*/ 222256 w 3747182"/>
                <a:gd name="connsiteY4247" fmla="*/ 1394783 h 2326686"/>
                <a:gd name="connsiteX4248" fmla="*/ 222084 w 3747182"/>
                <a:gd name="connsiteY4248" fmla="*/ 1395307 h 2326686"/>
                <a:gd name="connsiteX4249" fmla="*/ 224360 w 3747182"/>
                <a:gd name="connsiteY4249" fmla="*/ 1398264 h 2326686"/>
                <a:gd name="connsiteX4250" fmla="*/ 222349 w 3747182"/>
                <a:gd name="connsiteY4250" fmla="*/ 1403310 h 2326686"/>
                <a:gd name="connsiteX4251" fmla="*/ 222060 w 3747182"/>
                <a:gd name="connsiteY4251" fmla="*/ 1410500 h 2326686"/>
                <a:gd name="connsiteX4252" fmla="*/ 219917 w 3747182"/>
                <a:gd name="connsiteY4252" fmla="*/ 1414255 h 2326686"/>
                <a:gd name="connsiteX4253" fmla="*/ 219713 w 3747182"/>
                <a:gd name="connsiteY4253" fmla="*/ 1415123 h 2326686"/>
                <a:gd name="connsiteX4254" fmla="*/ 219807 w 3747182"/>
                <a:gd name="connsiteY4254" fmla="*/ 1415851 h 2326686"/>
                <a:gd name="connsiteX4255" fmla="*/ 220191 w 3747182"/>
                <a:gd name="connsiteY4255" fmla="*/ 1416422 h 2326686"/>
                <a:gd name="connsiteX4256" fmla="*/ 224157 w 3747182"/>
                <a:gd name="connsiteY4256" fmla="*/ 1417424 h 2326686"/>
                <a:gd name="connsiteX4257" fmla="*/ 224501 w 3747182"/>
                <a:gd name="connsiteY4257" fmla="*/ 1418441 h 2326686"/>
                <a:gd name="connsiteX4258" fmla="*/ 224517 w 3747182"/>
                <a:gd name="connsiteY4258" fmla="*/ 1420545 h 2326686"/>
                <a:gd name="connsiteX4259" fmla="*/ 224165 w 3747182"/>
                <a:gd name="connsiteY4259" fmla="*/ 1422485 h 2326686"/>
                <a:gd name="connsiteX4260" fmla="*/ 222170 w 3747182"/>
                <a:gd name="connsiteY4260" fmla="*/ 1423925 h 2326686"/>
                <a:gd name="connsiteX4261" fmla="*/ 220034 w 3747182"/>
                <a:gd name="connsiteY4261" fmla="*/ 1426045 h 2326686"/>
                <a:gd name="connsiteX4262" fmla="*/ 219557 w 3747182"/>
                <a:gd name="connsiteY4262" fmla="*/ 1428001 h 2326686"/>
                <a:gd name="connsiteX4263" fmla="*/ 219627 w 3747182"/>
                <a:gd name="connsiteY4263" fmla="*/ 1429738 h 2326686"/>
                <a:gd name="connsiteX4264" fmla="*/ 220355 w 3747182"/>
                <a:gd name="connsiteY4264" fmla="*/ 1432671 h 2326686"/>
                <a:gd name="connsiteX4265" fmla="*/ 221771 w 3747182"/>
                <a:gd name="connsiteY4265" fmla="*/ 1436082 h 2326686"/>
                <a:gd name="connsiteX4266" fmla="*/ 223562 w 3747182"/>
                <a:gd name="connsiteY4266" fmla="*/ 1438218 h 2326686"/>
                <a:gd name="connsiteX4267" fmla="*/ 229923 w 3747182"/>
                <a:gd name="connsiteY4267" fmla="*/ 1440244 h 2326686"/>
                <a:gd name="connsiteX4268" fmla="*/ 230745 w 3747182"/>
                <a:gd name="connsiteY4268" fmla="*/ 1441911 h 2326686"/>
                <a:gd name="connsiteX4269" fmla="*/ 231088 w 3747182"/>
                <a:gd name="connsiteY4269" fmla="*/ 1444195 h 2326686"/>
                <a:gd name="connsiteX4270" fmla="*/ 230956 w 3747182"/>
                <a:gd name="connsiteY4270" fmla="*/ 1446425 h 2326686"/>
                <a:gd name="connsiteX4271" fmla="*/ 227998 w 3747182"/>
                <a:gd name="connsiteY4271" fmla="*/ 1450869 h 2326686"/>
                <a:gd name="connsiteX4272" fmla="*/ 228022 w 3747182"/>
                <a:gd name="connsiteY4272" fmla="*/ 1452574 h 2326686"/>
                <a:gd name="connsiteX4273" fmla="*/ 229234 w 3747182"/>
                <a:gd name="connsiteY4273" fmla="*/ 1456689 h 2326686"/>
                <a:gd name="connsiteX4274" fmla="*/ 230690 w 3747182"/>
                <a:gd name="connsiteY4274" fmla="*/ 1460609 h 2326686"/>
                <a:gd name="connsiteX4275" fmla="*/ 236893 w 3747182"/>
                <a:gd name="connsiteY4275" fmla="*/ 1464849 h 2326686"/>
                <a:gd name="connsiteX4276" fmla="*/ 239029 w 3747182"/>
                <a:gd name="connsiteY4276" fmla="*/ 1467165 h 2326686"/>
                <a:gd name="connsiteX4277" fmla="*/ 239593 w 3747182"/>
                <a:gd name="connsiteY4277" fmla="*/ 1469003 h 2326686"/>
                <a:gd name="connsiteX4278" fmla="*/ 239905 w 3747182"/>
                <a:gd name="connsiteY4278" fmla="*/ 1471968 h 2326686"/>
                <a:gd name="connsiteX4279" fmla="*/ 239866 w 3747182"/>
                <a:gd name="connsiteY4279" fmla="*/ 1475176 h 2326686"/>
                <a:gd name="connsiteX4280" fmla="*/ 239381 w 3747182"/>
                <a:gd name="connsiteY4280" fmla="*/ 1478016 h 2326686"/>
                <a:gd name="connsiteX4281" fmla="*/ 237433 w 3747182"/>
                <a:gd name="connsiteY4281" fmla="*/ 1481670 h 2326686"/>
                <a:gd name="connsiteX4282" fmla="*/ 232935 w 3747182"/>
                <a:gd name="connsiteY4282" fmla="*/ 1488852 h 2326686"/>
                <a:gd name="connsiteX4283" fmla="*/ 228405 w 3747182"/>
                <a:gd name="connsiteY4283" fmla="*/ 1491629 h 2326686"/>
                <a:gd name="connsiteX4284" fmla="*/ 228131 w 3747182"/>
                <a:gd name="connsiteY4284" fmla="*/ 1492231 h 2326686"/>
                <a:gd name="connsiteX4285" fmla="*/ 229532 w 3747182"/>
                <a:gd name="connsiteY4285" fmla="*/ 1494516 h 2326686"/>
                <a:gd name="connsiteX4286" fmla="*/ 237504 w 3747182"/>
                <a:gd name="connsiteY4286" fmla="*/ 1503638 h 2326686"/>
                <a:gd name="connsiteX4287" fmla="*/ 242706 w 3747182"/>
                <a:gd name="connsiteY4287" fmla="*/ 1507886 h 2326686"/>
                <a:gd name="connsiteX4288" fmla="*/ 249716 w 3747182"/>
                <a:gd name="connsiteY4288" fmla="*/ 1513597 h 2326686"/>
                <a:gd name="connsiteX4289" fmla="*/ 254238 w 3747182"/>
                <a:gd name="connsiteY4289" fmla="*/ 1518095 h 2326686"/>
                <a:gd name="connsiteX4290" fmla="*/ 255701 w 3747182"/>
                <a:gd name="connsiteY4290" fmla="*/ 1521319 h 2326686"/>
                <a:gd name="connsiteX4291" fmla="*/ 257657 w 3747182"/>
                <a:gd name="connsiteY4291" fmla="*/ 1524902 h 2326686"/>
                <a:gd name="connsiteX4292" fmla="*/ 259855 w 3747182"/>
                <a:gd name="connsiteY4292" fmla="*/ 1527820 h 2326686"/>
                <a:gd name="connsiteX4293" fmla="*/ 261443 w 3747182"/>
                <a:gd name="connsiteY4293" fmla="*/ 1530347 h 2326686"/>
                <a:gd name="connsiteX4294" fmla="*/ 262046 w 3747182"/>
                <a:gd name="connsiteY4294" fmla="*/ 1531974 h 2326686"/>
                <a:gd name="connsiteX4295" fmla="*/ 261991 w 3747182"/>
                <a:gd name="connsiteY4295" fmla="*/ 1533719 h 2326686"/>
                <a:gd name="connsiteX4296" fmla="*/ 259871 w 3747182"/>
                <a:gd name="connsiteY4296" fmla="*/ 1538968 h 2326686"/>
                <a:gd name="connsiteX4297" fmla="*/ 258666 w 3747182"/>
                <a:gd name="connsiteY4297" fmla="*/ 1543013 h 2326686"/>
                <a:gd name="connsiteX4298" fmla="*/ 256546 w 3747182"/>
                <a:gd name="connsiteY4298" fmla="*/ 1548920 h 2326686"/>
                <a:gd name="connsiteX4299" fmla="*/ 254371 w 3747182"/>
                <a:gd name="connsiteY4299" fmla="*/ 1553019 h 2326686"/>
                <a:gd name="connsiteX4300" fmla="*/ 248863 w 3747182"/>
                <a:gd name="connsiteY4300" fmla="*/ 1560483 h 2326686"/>
                <a:gd name="connsiteX4301" fmla="*/ 240735 w 3747182"/>
                <a:gd name="connsiteY4301" fmla="*/ 1569715 h 2326686"/>
                <a:gd name="connsiteX4302" fmla="*/ 238849 w 3747182"/>
                <a:gd name="connsiteY4302" fmla="*/ 1572492 h 2326686"/>
                <a:gd name="connsiteX4303" fmla="*/ 235047 w 3747182"/>
                <a:gd name="connsiteY4303" fmla="*/ 1577319 h 2326686"/>
                <a:gd name="connsiteX4304" fmla="*/ 228530 w 3747182"/>
                <a:gd name="connsiteY4304" fmla="*/ 1586965 h 2326686"/>
                <a:gd name="connsiteX4305" fmla="*/ 226848 w 3747182"/>
                <a:gd name="connsiteY4305" fmla="*/ 1589085 h 2326686"/>
                <a:gd name="connsiteX4306" fmla="*/ 221512 w 3747182"/>
                <a:gd name="connsiteY4306" fmla="*/ 1596721 h 2326686"/>
                <a:gd name="connsiteX4307" fmla="*/ 219080 w 3747182"/>
                <a:gd name="connsiteY4307" fmla="*/ 1599146 h 2326686"/>
                <a:gd name="connsiteX4308" fmla="*/ 217163 w 3747182"/>
                <a:gd name="connsiteY4308" fmla="*/ 1601407 h 2326686"/>
                <a:gd name="connsiteX4309" fmla="*/ 211882 w 3747182"/>
                <a:gd name="connsiteY4309" fmla="*/ 1608566 h 2326686"/>
                <a:gd name="connsiteX4310" fmla="*/ 206202 w 3747182"/>
                <a:gd name="connsiteY4310" fmla="*/ 1613972 h 2326686"/>
                <a:gd name="connsiteX4311" fmla="*/ 200632 w 3747182"/>
                <a:gd name="connsiteY4311" fmla="*/ 1618979 h 2326686"/>
                <a:gd name="connsiteX4312" fmla="*/ 198958 w 3747182"/>
                <a:gd name="connsiteY4312" fmla="*/ 1621506 h 2326686"/>
                <a:gd name="connsiteX4313" fmla="*/ 196877 w 3747182"/>
                <a:gd name="connsiteY4313" fmla="*/ 1623438 h 2326686"/>
                <a:gd name="connsiteX4314" fmla="*/ 194396 w 3747182"/>
                <a:gd name="connsiteY4314" fmla="*/ 1625269 h 2326686"/>
                <a:gd name="connsiteX4315" fmla="*/ 193356 w 3747182"/>
                <a:gd name="connsiteY4315" fmla="*/ 1626294 h 2326686"/>
                <a:gd name="connsiteX4316" fmla="*/ 187747 w 3747182"/>
                <a:gd name="connsiteY4316" fmla="*/ 1633092 h 2326686"/>
                <a:gd name="connsiteX4317" fmla="*/ 179962 w 3747182"/>
                <a:gd name="connsiteY4317" fmla="*/ 1642465 h 2326686"/>
                <a:gd name="connsiteX4318" fmla="*/ 188341 w 3747182"/>
                <a:gd name="connsiteY4318" fmla="*/ 1640908 h 2326686"/>
                <a:gd name="connsiteX4319" fmla="*/ 195664 w 3747182"/>
                <a:gd name="connsiteY4319" fmla="*/ 1636159 h 2326686"/>
                <a:gd name="connsiteX4320" fmla="*/ 197096 w 3747182"/>
                <a:gd name="connsiteY4320" fmla="*/ 1637270 h 2326686"/>
                <a:gd name="connsiteX4321" fmla="*/ 198692 w 3747182"/>
                <a:gd name="connsiteY4321" fmla="*/ 1639124 h 2326686"/>
                <a:gd name="connsiteX4322" fmla="*/ 198465 w 3747182"/>
                <a:gd name="connsiteY4322" fmla="*/ 1642159 h 2326686"/>
                <a:gd name="connsiteX4323" fmla="*/ 198074 w 3747182"/>
                <a:gd name="connsiteY4323" fmla="*/ 1644444 h 2326686"/>
                <a:gd name="connsiteX4324" fmla="*/ 195202 w 3747182"/>
                <a:gd name="connsiteY4324" fmla="*/ 1642285 h 2326686"/>
                <a:gd name="connsiteX4325" fmla="*/ 195875 w 3747182"/>
                <a:gd name="connsiteY4325" fmla="*/ 1644835 h 2326686"/>
                <a:gd name="connsiteX4326" fmla="*/ 198527 w 3747182"/>
                <a:gd name="connsiteY4326" fmla="*/ 1649615 h 2326686"/>
                <a:gd name="connsiteX4327" fmla="*/ 202251 w 3747182"/>
                <a:gd name="connsiteY4327" fmla="*/ 1651555 h 2326686"/>
                <a:gd name="connsiteX4328" fmla="*/ 207884 w 3747182"/>
                <a:gd name="connsiteY4328" fmla="*/ 1657752 h 2326686"/>
                <a:gd name="connsiteX4329" fmla="*/ 214503 w 3747182"/>
                <a:gd name="connsiteY4329" fmla="*/ 1658432 h 2326686"/>
                <a:gd name="connsiteX4330" fmla="*/ 218868 w 3747182"/>
                <a:gd name="connsiteY4330" fmla="*/ 1657290 h 2326686"/>
                <a:gd name="connsiteX4331" fmla="*/ 222201 w 3747182"/>
                <a:gd name="connsiteY4331" fmla="*/ 1657580 h 2326686"/>
                <a:gd name="connsiteX4332" fmla="*/ 225518 w 3747182"/>
                <a:gd name="connsiteY4332" fmla="*/ 1660858 h 2326686"/>
                <a:gd name="connsiteX4333" fmla="*/ 227811 w 3747182"/>
                <a:gd name="connsiteY4333" fmla="*/ 1665012 h 2326686"/>
                <a:gd name="connsiteX4334" fmla="*/ 229633 w 3747182"/>
                <a:gd name="connsiteY4334" fmla="*/ 1666052 h 2326686"/>
                <a:gd name="connsiteX4335" fmla="*/ 232105 w 3747182"/>
                <a:gd name="connsiteY4335" fmla="*/ 1668039 h 2326686"/>
                <a:gd name="connsiteX4336" fmla="*/ 231761 w 3747182"/>
                <a:gd name="connsiteY4336" fmla="*/ 1670347 h 2326686"/>
                <a:gd name="connsiteX4337" fmla="*/ 231010 w 3747182"/>
                <a:gd name="connsiteY4337" fmla="*/ 1671685 h 2326686"/>
                <a:gd name="connsiteX4338" fmla="*/ 221067 w 3747182"/>
                <a:gd name="connsiteY4338" fmla="*/ 1668102 h 2326686"/>
                <a:gd name="connsiteX4339" fmla="*/ 209598 w 3747182"/>
                <a:gd name="connsiteY4339" fmla="*/ 1666170 h 2326686"/>
                <a:gd name="connsiteX4340" fmla="*/ 208103 w 3747182"/>
                <a:gd name="connsiteY4340" fmla="*/ 1667867 h 2326686"/>
                <a:gd name="connsiteX4341" fmla="*/ 206656 w 3747182"/>
                <a:gd name="connsiteY4341" fmla="*/ 1670473 h 2326686"/>
                <a:gd name="connsiteX4342" fmla="*/ 205960 w 3747182"/>
                <a:gd name="connsiteY4342" fmla="*/ 1672514 h 2326686"/>
                <a:gd name="connsiteX4343" fmla="*/ 205209 w 3747182"/>
                <a:gd name="connsiteY4343" fmla="*/ 1673657 h 2326686"/>
                <a:gd name="connsiteX4344" fmla="*/ 203440 w 3747182"/>
                <a:gd name="connsiteY4344" fmla="*/ 1674392 h 2326686"/>
                <a:gd name="connsiteX4345" fmla="*/ 200820 w 3747182"/>
                <a:gd name="connsiteY4345" fmla="*/ 1674619 h 2326686"/>
                <a:gd name="connsiteX4346" fmla="*/ 197667 w 3747182"/>
                <a:gd name="connsiteY4346" fmla="*/ 1674126 h 2326686"/>
                <a:gd name="connsiteX4347" fmla="*/ 195781 w 3747182"/>
                <a:gd name="connsiteY4347" fmla="*/ 1672757 h 2326686"/>
                <a:gd name="connsiteX4348" fmla="*/ 194373 w 3747182"/>
                <a:gd name="connsiteY4348" fmla="*/ 1674298 h 2326686"/>
                <a:gd name="connsiteX4349" fmla="*/ 193708 w 3747182"/>
                <a:gd name="connsiteY4349" fmla="*/ 1677787 h 2326686"/>
                <a:gd name="connsiteX4350" fmla="*/ 191752 w 3747182"/>
                <a:gd name="connsiteY4350" fmla="*/ 1679595 h 2326686"/>
                <a:gd name="connsiteX4351" fmla="*/ 189069 w 3747182"/>
                <a:gd name="connsiteY4351" fmla="*/ 1678194 h 2326686"/>
                <a:gd name="connsiteX4352" fmla="*/ 187285 w 3747182"/>
                <a:gd name="connsiteY4352" fmla="*/ 1675503 h 2326686"/>
                <a:gd name="connsiteX4353" fmla="*/ 185681 w 3747182"/>
                <a:gd name="connsiteY4353" fmla="*/ 1675722 h 2326686"/>
                <a:gd name="connsiteX4354" fmla="*/ 184711 w 3747182"/>
                <a:gd name="connsiteY4354" fmla="*/ 1678194 h 2326686"/>
                <a:gd name="connsiteX4355" fmla="*/ 185423 w 3747182"/>
                <a:gd name="connsiteY4355" fmla="*/ 1681566 h 2326686"/>
                <a:gd name="connsiteX4356" fmla="*/ 185814 w 3747182"/>
                <a:gd name="connsiteY4356" fmla="*/ 1685603 h 2326686"/>
                <a:gd name="connsiteX4357" fmla="*/ 184680 w 3747182"/>
                <a:gd name="connsiteY4357" fmla="*/ 1688615 h 2326686"/>
                <a:gd name="connsiteX4358" fmla="*/ 185846 w 3747182"/>
                <a:gd name="connsiteY4358" fmla="*/ 1689953 h 2326686"/>
                <a:gd name="connsiteX4359" fmla="*/ 187316 w 3747182"/>
                <a:gd name="connsiteY4359" fmla="*/ 1692112 h 2326686"/>
                <a:gd name="connsiteX4360" fmla="*/ 187716 w 3747182"/>
                <a:gd name="connsiteY4360" fmla="*/ 1693348 h 2326686"/>
                <a:gd name="connsiteX4361" fmla="*/ 187215 w 3747182"/>
                <a:gd name="connsiteY4361" fmla="*/ 1694076 h 2326686"/>
                <a:gd name="connsiteX4362" fmla="*/ 185744 w 3747182"/>
                <a:gd name="connsiteY4362" fmla="*/ 1694694 h 2326686"/>
                <a:gd name="connsiteX4363" fmla="*/ 185407 w 3747182"/>
                <a:gd name="connsiteY4363" fmla="*/ 1695359 h 2326686"/>
                <a:gd name="connsiteX4364" fmla="*/ 184758 w 3747182"/>
                <a:gd name="connsiteY4364" fmla="*/ 1696478 h 2326686"/>
                <a:gd name="connsiteX4365" fmla="*/ 183037 w 3747182"/>
                <a:gd name="connsiteY4365" fmla="*/ 1696681 h 2326686"/>
                <a:gd name="connsiteX4366" fmla="*/ 182153 w 3747182"/>
                <a:gd name="connsiteY4366" fmla="*/ 1697510 h 2326686"/>
                <a:gd name="connsiteX4367" fmla="*/ 181097 w 3747182"/>
                <a:gd name="connsiteY4367" fmla="*/ 1701148 h 2326686"/>
                <a:gd name="connsiteX4368" fmla="*/ 179079 w 3747182"/>
                <a:gd name="connsiteY4368" fmla="*/ 1707157 h 2326686"/>
                <a:gd name="connsiteX4369" fmla="*/ 176097 w 3747182"/>
                <a:gd name="connsiteY4369" fmla="*/ 1711710 h 2326686"/>
                <a:gd name="connsiteX4370" fmla="*/ 173711 w 3747182"/>
                <a:gd name="connsiteY4370" fmla="*/ 1714198 h 2326686"/>
                <a:gd name="connsiteX4371" fmla="*/ 172647 w 3747182"/>
                <a:gd name="connsiteY4371" fmla="*/ 1716107 h 2326686"/>
                <a:gd name="connsiteX4372" fmla="*/ 171982 w 3747182"/>
                <a:gd name="connsiteY4372" fmla="*/ 1718391 h 2326686"/>
                <a:gd name="connsiteX4373" fmla="*/ 171826 w 3747182"/>
                <a:gd name="connsiteY4373" fmla="*/ 1720683 h 2326686"/>
                <a:gd name="connsiteX4374" fmla="*/ 174111 w 3747182"/>
                <a:gd name="connsiteY4374" fmla="*/ 1733201 h 2326686"/>
                <a:gd name="connsiteX4375" fmla="*/ 174087 w 3747182"/>
                <a:gd name="connsiteY4375" fmla="*/ 1735454 h 2326686"/>
                <a:gd name="connsiteX4376" fmla="*/ 173547 w 3747182"/>
                <a:gd name="connsiteY4376" fmla="*/ 1737762 h 2326686"/>
                <a:gd name="connsiteX4377" fmla="*/ 173156 w 3747182"/>
                <a:gd name="connsiteY4377" fmla="*/ 1740101 h 2326686"/>
                <a:gd name="connsiteX4378" fmla="*/ 173477 w 3747182"/>
                <a:gd name="connsiteY4378" fmla="*/ 1742127 h 2326686"/>
                <a:gd name="connsiteX4379" fmla="*/ 174987 w 3747182"/>
                <a:gd name="connsiteY4379" fmla="*/ 1745585 h 2326686"/>
                <a:gd name="connsiteX4380" fmla="*/ 176590 w 3747182"/>
                <a:gd name="connsiteY4380" fmla="*/ 1750733 h 2326686"/>
                <a:gd name="connsiteX4381" fmla="*/ 177240 w 3747182"/>
                <a:gd name="connsiteY4381" fmla="*/ 1754011 h 2326686"/>
                <a:gd name="connsiteX4382" fmla="*/ 178304 w 3747182"/>
                <a:gd name="connsiteY4382" fmla="*/ 1755208 h 2326686"/>
                <a:gd name="connsiteX4383" fmla="*/ 179329 w 3747182"/>
                <a:gd name="connsiteY4383" fmla="*/ 1756092 h 2326686"/>
                <a:gd name="connsiteX4384" fmla="*/ 179540 w 3747182"/>
                <a:gd name="connsiteY4384" fmla="*/ 1756648 h 2326686"/>
                <a:gd name="connsiteX4385" fmla="*/ 179509 w 3747182"/>
                <a:gd name="connsiteY4385" fmla="*/ 1757219 h 2326686"/>
                <a:gd name="connsiteX4386" fmla="*/ 178977 w 3747182"/>
                <a:gd name="connsiteY4386" fmla="*/ 1757868 h 2326686"/>
                <a:gd name="connsiteX4387" fmla="*/ 174353 w 3747182"/>
                <a:gd name="connsiteY4387" fmla="*/ 1759581 h 2326686"/>
                <a:gd name="connsiteX4388" fmla="*/ 173751 w 3747182"/>
                <a:gd name="connsiteY4388" fmla="*/ 1761029 h 2326686"/>
                <a:gd name="connsiteX4389" fmla="*/ 173250 w 3747182"/>
                <a:gd name="connsiteY4389" fmla="*/ 1762648 h 2326686"/>
                <a:gd name="connsiteX4390" fmla="*/ 171231 w 3747182"/>
                <a:gd name="connsiteY4390" fmla="*/ 1765034 h 2326686"/>
                <a:gd name="connsiteX4391" fmla="*/ 170613 w 3747182"/>
                <a:gd name="connsiteY4391" fmla="*/ 1767256 h 2326686"/>
                <a:gd name="connsiteX4392" fmla="*/ 170230 w 3747182"/>
                <a:gd name="connsiteY4392" fmla="*/ 1769799 h 2326686"/>
                <a:gd name="connsiteX4393" fmla="*/ 170183 w 3747182"/>
                <a:gd name="connsiteY4393" fmla="*/ 1770706 h 2326686"/>
                <a:gd name="connsiteX4394" fmla="*/ 172773 w 3747182"/>
                <a:gd name="connsiteY4394" fmla="*/ 1770871 h 2326686"/>
                <a:gd name="connsiteX4395" fmla="*/ 173680 w 3747182"/>
                <a:gd name="connsiteY4395" fmla="*/ 1771520 h 2326686"/>
                <a:gd name="connsiteX4396" fmla="*/ 174291 w 3747182"/>
                <a:gd name="connsiteY4396" fmla="*/ 1774712 h 2326686"/>
                <a:gd name="connsiteX4397" fmla="*/ 177232 w 3747182"/>
                <a:gd name="connsiteY4397" fmla="*/ 1777223 h 2326686"/>
                <a:gd name="connsiteX4398" fmla="*/ 179955 w 3747182"/>
                <a:gd name="connsiteY4398" fmla="*/ 1779304 h 2326686"/>
                <a:gd name="connsiteX4399" fmla="*/ 180651 w 3747182"/>
                <a:gd name="connsiteY4399" fmla="*/ 1780267 h 2326686"/>
                <a:gd name="connsiteX4400" fmla="*/ 180862 w 3747182"/>
                <a:gd name="connsiteY4400" fmla="*/ 1782113 h 2326686"/>
                <a:gd name="connsiteX4401" fmla="*/ 180690 w 3747182"/>
                <a:gd name="connsiteY4401" fmla="*/ 1784264 h 2326686"/>
                <a:gd name="connsiteX4402" fmla="*/ 180346 w 3747182"/>
                <a:gd name="connsiteY4402" fmla="*/ 1785383 h 2326686"/>
                <a:gd name="connsiteX4403" fmla="*/ 179204 w 3747182"/>
                <a:gd name="connsiteY4403" fmla="*/ 1786666 h 2326686"/>
                <a:gd name="connsiteX4404" fmla="*/ 178210 w 3747182"/>
                <a:gd name="connsiteY4404" fmla="*/ 1789913 h 2326686"/>
                <a:gd name="connsiteX4405" fmla="*/ 178069 w 3747182"/>
                <a:gd name="connsiteY4405" fmla="*/ 1792995 h 2326686"/>
                <a:gd name="connsiteX4406" fmla="*/ 176497 w 3747182"/>
                <a:gd name="connsiteY4406" fmla="*/ 1798308 h 2326686"/>
                <a:gd name="connsiteX4407" fmla="*/ 176849 w 3747182"/>
                <a:gd name="connsiteY4407" fmla="*/ 1798409 h 2326686"/>
                <a:gd name="connsiteX4408" fmla="*/ 180150 w 3747182"/>
                <a:gd name="connsiteY4408" fmla="*/ 1797447 h 2326686"/>
                <a:gd name="connsiteX4409" fmla="*/ 181089 w 3747182"/>
                <a:gd name="connsiteY4409" fmla="*/ 1797995 h 2326686"/>
                <a:gd name="connsiteX4410" fmla="*/ 181809 w 3747182"/>
                <a:gd name="connsiteY4410" fmla="*/ 1799168 h 2326686"/>
                <a:gd name="connsiteX4411" fmla="*/ 182043 w 3747182"/>
                <a:gd name="connsiteY4411" fmla="*/ 1802493 h 2326686"/>
                <a:gd name="connsiteX4412" fmla="*/ 183123 w 3747182"/>
                <a:gd name="connsiteY4412" fmla="*/ 1803987 h 2326686"/>
                <a:gd name="connsiteX4413" fmla="*/ 184226 w 3747182"/>
                <a:gd name="connsiteY4413" fmla="*/ 1806319 h 2326686"/>
                <a:gd name="connsiteX4414" fmla="*/ 184570 w 3747182"/>
                <a:gd name="connsiteY4414" fmla="*/ 1808126 h 2326686"/>
                <a:gd name="connsiteX4415" fmla="*/ 186675 w 3747182"/>
                <a:gd name="connsiteY4415" fmla="*/ 1810277 h 2326686"/>
                <a:gd name="connsiteX4416" fmla="*/ 186839 w 3747182"/>
                <a:gd name="connsiteY4416" fmla="*/ 1811670 h 2326686"/>
                <a:gd name="connsiteX4417" fmla="*/ 188122 w 3747182"/>
                <a:gd name="connsiteY4417" fmla="*/ 1816575 h 2326686"/>
                <a:gd name="connsiteX4418" fmla="*/ 188615 w 3747182"/>
                <a:gd name="connsiteY4418" fmla="*/ 1819392 h 2326686"/>
                <a:gd name="connsiteX4419" fmla="*/ 188842 w 3747182"/>
                <a:gd name="connsiteY4419" fmla="*/ 1821567 h 2326686"/>
                <a:gd name="connsiteX4420" fmla="*/ 188208 w 3747182"/>
                <a:gd name="connsiteY4420" fmla="*/ 1824328 h 2326686"/>
                <a:gd name="connsiteX4421" fmla="*/ 187653 w 3747182"/>
                <a:gd name="connsiteY4421" fmla="*/ 1826190 h 2326686"/>
                <a:gd name="connsiteX4422" fmla="*/ 190649 w 3747182"/>
                <a:gd name="connsiteY4422" fmla="*/ 1829609 h 2326686"/>
                <a:gd name="connsiteX4423" fmla="*/ 191353 w 3747182"/>
                <a:gd name="connsiteY4423" fmla="*/ 1829742 h 2326686"/>
                <a:gd name="connsiteX4424" fmla="*/ 193020 w 3747182"/>
                <a:gd name="connsiteY4424" fmla="*/ 1828396 h 2326686"/>
                <a:gd name="connsiteX4425" fmla="*/ 193348 w 3747182"/>
                <a:gd name="connsiteY4425" fmla="*/ 1828302 h 2326686"/>
                <a:gd name="connsiteX4426" fmla="*/ 196791 w 3747182"/>
                <a:gd name="connsiteY4426" fmla="*/ 1828185 h 2326686"/>
                <a:gd name="connsiteX4427" fmla="*/ 198386 w 3747182"/>
                <a:gd name="connsiteY4427" fmla="*/ 1829374 h 2326686"/>
                <a:gd name="connsiteX4428" fmla="*/ 199568 w 3747182"/>
                <a:gd name="connsiteY4428" fmla="*/ 1831690 h 2326686"/>
                <a:gd name="connsiteX4429" fmla="*/ 200671 w 3747182"/>
                <a:gd name="connsiteY4429" fmla="*/ 1833536 h 2326686"/>
                <a:gd name="connsiteX4430" fmla="*/ 201852 w 3747182"/>
                <a:gd name="connsiteY4430" fmla="*/ 1834037 h 2326686"/>
                <a:gd name="connsiteX4431" fmla="*/ 205201 w 3747182"/>
                <a:gd name="connsiteY4431" fmla="*/ 1831706 h 2326686"/>
                <a:gd name="connsiteX4432" fmla="*/ 207055 w 3747182"/>
                <a:gd name="connsiteY4432" fmla="*/ 1830931 h 2326686"/>
                <a:gd name="connsiteX4433" fmla="*/ 208276 w 3747182"/>
                <a:gd name="connsiteY4433" fmla="*/ 1830955 h 2326686"/>
                <a:gd name="connsiteX4434" fmla="*/ 212570 w 3747182"/>
                <a:gd name="connsiteY4434" fmla="*/ 1833043 h 2326686"/>
                <a:gd name="connsiteX4435" fmla="*/ 214589 w 3747182"/>
                <a:gd name="connsiteY4435" fmla="*/ 1834186 h 2326686"/>
                <a:gd name="connsiteX4436" fmla="*/ 215050 w 3747182"/>
                <a:gd name="connsiteY4436" fmla="*/ 1835218 h 2326686"/>
                <a:gd name="connsiteX4437" fmla="*/ 215090 w 3747182"/>
                <a:gd name="connsiteY4437" fmla="*/ 1836439 h 2326686"/>
                <a:gd name="connsiteX4438" fmla="*/ 214542 w 3747182"/>
                <a:gd name="connsiteY4438" fmla="*/ 1838246 h 2326686"/>
                <a:gd name="connsiteX4439" fmla="*/ 214112 w 3747182"/>
                <a:gd name="connsiteY4439" fmla="*/ 1840210 h 2326686"/>
                <a:gd name="connsiteX4440" fmla="*/ 215418 w 3747182"/>
                <a:gd name="connsiteY4440" fmla="*/ 1842525 h 2326686"/>
                <a:gd name="connsiteX4441" fmla="*/ 216936 w 3747182"/>
                <a:gd name="connsiteY4441" fmla="*/ 1844090 h 2326686"/>
                <a:gd name="connsiteX4442" fmla="*/ 220183 w 3747182"/>
                <a:gd name="connsiteY4442" fmla="*/ 1841501 h 2326686"/>
                <a:gd name="connsiteX4443" fmla="*/ 221380 w 3747182"/>
                <a:gd name="connsiteY4443" fmla="*/ 1840781 h 2326686"/>
                <a:gd name="connsiteX4444" fmla="*/ 222686 w 3747182"/>
                <a:gd name="connsiteY4444" fmla="*/ 1840757 h 2326686"/>
                <a:gd name="connsiteX4445" fmla="*/ 224439 w 3747182"/>
                <a:gd name="connsiteY4445" fmla="*/ 1839795 h 2326686"/>
                <a:gd name="connsiteX4446" fmla="*/ 225706 w 3747182"/>
                <a:gd name="connsiteY4446" fmla="*/ 1838340 h 2326686"/>
                <a:gd name="connsiteX4447" fmla="*/ 226919 w 3747182"/>
                <a:gd name="connsiteY4447" fmla="*/ 1837839 h 2326686"/>
                <a:gd name="connsiteX4448" fmla="*/ 229234 w 3747182"/>
                <a:gd name="connsiteY4448" fmla="*/ 1838183 h 2326686"/>
                <a:gd name="connsiteX4449" fmla="*/ 233428 w 3747182"/>
                <a:gd name="connsiteY4449" fmla="*/ 1837839 h 2326686"/>
                <a:gd name="connsiteX4450" fmla="*/ 238317 w 3747182"/>
                <a:gd name="connsiteY4450" fmla="*/ 1840124 h 2326686"/>
                <a:gd name="connsiteX4451" fmla="*/ 238740 w 3747182"/>
                <a:gd name="connsiteY4451" fmla="*/ 1840820 h 2326686"/>
                <a:gd name="connsiteX4452" fmla="*/ 241181 w 3747182"/>
                <a:gd name="connsiteY4452" fmla="*/ 1843488 h 2326686"/>
                <a:gd name="connsiteX4453" fmla="*/ 242034 w 3747182"/>
                <a:gd name="connsiteY4453" fmla="*/ 1844810 h 2326686"/>
                <a:gd name="connsiteX4454" fmla="*/ 242839 w 3747182"/>
                <a:gd name="connsiteY4454" fmla="*/ 1845232 h 2326686"/>
                <a:gd name="connsiteX4455" fmla="*/ 244146 w 3747182"/>
                <a:gd name="connsiteY4455" fmla="*/ 1846531 h 2326686"/>
                <a:gd name="connsiteX4456" fmla="*/ 245883 w 3747182"/>
                <a:gd name="connsiteY4456" fmla="*/ 1847345 h 2326686"/>
                <a:gd name="connsiteX4457" fmla="*/ 247095 w 3747182"/>
                <a:gd name="connsiteY4457" fmla="*/ 1847094 h 2326686"/>
                <a:gd name="connsiteX4458" fmla="*/ 247674 w 3747182"/>
                <a:gd name="connsiteY4458" fmla="*/ 1847525 h 2326686"/>
                <a:gd name="connsiteX4459" fmla="*/ 248214 w 3747182"/>
                <a:gd name="connsiteY4459" fmla="*/ 1848542 h 2326686"/>
                <a:gd name="connsiteX4460" fmla="*/ 248253 w 3747182"/>
                <a:gd name="connsiteY4460" fmla="*/ 1850278 h 2326686"/>
                <a:gd name="connsiteX4461" fmla="*/ 248081 w 3747182"/>
                <a:gd name="connsiteY4461" fmla="*/ 1855223 h 2326686"/>
                <a:gd name="connsiteX4462" fmla="*/ 247228 w 3747182"/>
                <a:gd name="connsiteY4462" fmla="*/ 1856647 h 2326686"/>
                <a:gd name="connsiteX4463" fmla="*/ 246328 w 3747182"/>
                <a:gd name="connsiteY4463" fmla="*/ 1857805 h 2326686"/>
                <a:gd name="connsiteX4464" fmla="*/ 246102 w 3747182"/>
                <a:gd name="connsiteY4464" fmla="*/ 1858704 h 2326686"/>
                <a:gd name="connsiteX4465" fmla="*/ 246188 w 3747182"/>
                <a:gd name="connsiteY4465" fmla="*/ 1859792 h 2326686"/>
                <a:gd name="connsiteX4466" fmla="*/ 247573 w 3747182"/>
                <a:gd name="connsiteY4466" fmla="*/ 1861912 h 2326686"/>
                <a:gd name="connsiteX4467" fmla="*/ 249356 w 3747182"/>
                <a:gd name="connsiteY4467" fmla="*/ 1865206 h 2326686"/>
                <a:gd name="connsiteX4468" fmla="*/ 249771 w 3747182"/>
                <a:gd name="connsiteY4468" fmla="*/ 1867115 h 2326686"/>
                <a:gd name="connsiteX4469" fmla="*/ 249771 w 3747182"/>
                <a:gd name="connsiteY4469" fmla="*/ 1868546 h 2326686"/>
                <a:gd name="connsiteX4470" fmla="*/ 247338 w 3747182"/>
                <a:gd name="connsiteY4470" fmla="*/ 1872740 h 2326686"/>
                <a:gd name="connsiteX4471" fmla="*/ 246524 w 3747182"/>
                <a:gd name="connsiteY4471" fmla="*/ 1873717 h 2326686"/>
                <a:gd name="connsiteX4472" fmla="*/ 245961 w 3747182"/>
                <a:gd name="connsiteY4472" fmla="*/ 1875775 h 2326686"/>
                <a:gd name="connsiteX4473" fmla="*/ 245664 w 3747182"/>
                <a:gd name="connsiteY4473" fmla="*/ 1877864 h 2326686"/>
                <a:gd name="connsiteX4474" fmla="*/ 245836 w 3747182"/>
                <a:gd name="connsiteY4474" fmla="*/ 1878725 h 2326686"/>
                <a:gd name="connsiteX4475" fmla="*/ 249904 w 3747182"/>
                <a:gd name="connsiteY4475" fmla="*/ 1882042 h 2326686"/>
                <a:gd name="connsiteX4476" fmla="*/ 252916 w 3747182"/>
                <a:gd name="connsiteY4476" fmla="*/ 1883833 h 2326686"/>
                <a:gd name="connsiteX4477" fmla="*/ 253589 w 3747182"/>
                <a:gd name="connsiteY4477" fmla="*/ 1884709 h 2326686"/>
                <a:gd name="connsiteX4478" fmla="*/ 253651 w 3747182"/>
                <a:gd name="connsiteY4478" fmla="*/ 1885249 h 2326686"/>
                <a:gd name="connsiteX4479" fmla="*/ 252047 w 3747182"/>
                <a:gd name="connsiteY4479" fmla="*/ 1888801 h 2326686"/>
                <a:gd name="connsiteX4480" fmla="*/ 251891 w 3747182"/>
                <a:gd name="connsiteY4480" fmla="*/ 1889756 h 2326686"/>
                <a:gd name="connsiteX4481" fmla="*/ 254308 w 3747182"/>
                <a:gd name="connsiteY4481" fmla="*/ 1891226 h 2326686"/>
                <a:gd name="connsiteX4482" fmla="*/ 255638 w 3747182"/>
                <a:gd name="connsiteY4482" fmla="*/ 1893534 h 2326686"/>
                <a:gd name="connsiteX4483" fmla="*/ 256812 w 3747182"/>
                <a:gd name="connsiteY4483" fmla="*/ 1897289 h 2326686"/>
                <a:gd name="connsiteX4484" fmla="*/ 259104 w 3747182"/>
                <a:gd name="connsiteY4484" fmla="*/ 1900881 h 2326686"/>
                <a:gd name="connsiteX4485" fmla="*/ 264041 w 3747182"/>
                <a:gd name="connsiteY4485" fmla="*/ 1904049 h 2326686"/>
                <a:gd name="connsiteX4486" fmla="*/ 267632 w 3747182"/>
                <a:gd name="connsiteY4486" fmla="*/ 1906114 h 2326686"/>
                <a:gd name="connsiteX4487" fmla="*/ 268375 w 3747182"/>
                <a:gd name="connsiteY4487" fmla="*/ 1907053 h 2326686"/>
                <a:gd name="connsiteX4488" fmla="*/ 268633 w 3747182"/>
                <a:gd name="connsiteY4488" fmla="*/ 1908172 h 2326686"/>
                <a:gd name="connsiteX4489" fmla="*/ 268359 w 3747182"/>
                <a:gd name="connsiteY4489" fmla="*/ 1910621 h 2326686"/>
                <a:gd name="connsiteX4490" fmla="*/ 267436 w 3747182"/>
                <a:gd name="connsiteY4490" fmla="*/ 1913602 h 2326686"/>
                <a:gd name="connsiteX4491" fmla="*/ 266802 w 3747182"/>
                <a:gd name="connsiteY4491" fmla="*/ 1915252 h 2326686"/>
                <a:gd name="connsiteX4492" fmla="*/ 268265 w 3747182"/>
                <a:gd name="connsiteY4492" fmla="*/ 1915941 h 2326686"/>
                <a:gd name="connsiteX4493" fmla="*/ 272029 w 3747182"/>
                <a:gd name="connsiteY4493" fmla="*/ 1915761 h 2326686"/>
                <a:gd name="connsiteX4494" fmla="*/ 276597 w 3747182"/>
                <a:gd name="connsiteY4494" fmla="*/ 1916340 h 2326686"/>
                <a:gd name="connsiteX4495" fmla="*/ 282081 w 3747182"/>
                <a:gd name="connsiteY4495" fmla="*/ 1919610 h 2326686"/>
                <a:gd name="connsiteX4496" fmla="*/ 282097 w 3747182"/>
                <a:gd name="connsiteY4496" fmla="*/ 1921073 h 2326686"/>
                <a:gd name="connsiteX4497" fmla="*/ 281534 w 3747182"/>
                <a:gd name="connsiteY4497" fmla="*/ 1922403 h 2326686"/>
                <a:gd name="connsiteX4498" fmla="*/ 281910 w 3747182"/>
                <a:gd name="connsiteY4498" fmla="*/ 1923803 h 2326686"/>
                <a:gd name="connsiteX4499" fmla="*/ 282512 w 3747182"/>
                <a:gd name="connsiteY4499" fmla="*/ 1924992 h 2326686"/>
                <a:gd name="connsiteX4500" fmla="*/ 287253 w 3747182"/>
                <a:gd name="connsiteY4500" fmla="*/ 1928630 h 2326686"/>
                <a:gd name="connsiteX4501" fmla="*/ 287707 w 3747182"/>
                <a:gd name="connsiteY4501" fmla="*/ 1929687 h 2326686"/>
                <a:gd name="connsiteX4502" fmla="*/ 287793 w 3747182"/>
                <a:gd name="connsiteY4502" fmla="*/ 1931454 h 2326686"/>
                <a:gd name="connsiteX4503" fmla="*/ 287660 w 3747182"/>
                <a:gd name="connsiteY4503" fmla="*/ 1932745 h 2326686"/>
                <a:gd name="connsiteX4504" fmla="*/ 286346 w 3747182"/>
                <a:gd name="connsiteY4504" fmla="*/ 1933019 h 2326686"/>
                <a:gd name="connsiteX4505" fmla="*/ 284883 w 3747182"/>
                <a:gd name="connsiteY4505" fmla="*/ 1933622 h 2326686"/>
                <a:gd name="connsiteX4506" fmla="*/ 282496 w 3747182"/>
                <a:gd name="connsiteY4506" fmla="*/ 1935163 h 2326686"/>
                <a:gd name="connsiteX4507" fmla="*/ 281550 w 3747182"/>
                <a:gd name="connsiteY4507" fmla="*/ 1937345 h 2326686"/>
                <a:gd name="connsiteX4508" fmla="*/ 277693 w 3747182"/>
                <a:gd name="connsiteY4508" fmla="*/ 1940350 h 2326686"/>
                <a:gd name="connsiteX4509" fmla="*/ 275307 w 3747182"/>
                <a:gd name="connsiteY4509" fmla="*/ 1941703 h 2326686"/>
                <a:gd name="connsiteX4510" fmla="*/ 273405 w 3747182"/>
                <a:gd name="connsiteY4510" fmla="*/ 1941766 h 2326686"/>
                <a:gd name="connsiteX4511" fmla="*/ 268891 w 3747182"/>
                <a:gd name="connsiteY4511" fmla="*/ 1941155 h 2326686"/>
                <a:gd name="connsiteX4512" fmla="*/ 267303 w 3747182"/>
                <a:gd name="connsiteY4512" fmla="*/ 1939677 h 2326686"/>
                <a:gd name="connsiteX4513" fmla="*/ 266646 w 3747182"/>
                <a:gd name="connsiteY4513" fmla="*/ 1938316 h 2326686"/>
                <a:gd name="connsiteX4514" fmla="*/ 264909 w 3747182"/>
                <a:gd name="connsiteY4514" fmla="*/ 1937705 h 2326686"/>
                <a:gd name="connsiteX4515" fmla="*/ 262601 w 3747182"/>
                <a:gd name="connsiteY4515" fmla="*/ 1937651 h 2326686"/>
                <a:gd name="connsiteX4516" fmla="*/ 259417 w 3747182"/>
                <a:gd name="connsiteY4516" fmla="*/ 1937885 h 2326686"/>
                <a:gd name="connsiteX4517" fmla="*/ 258768 w 3747182"/>
                <a:gd name="connsiteY4517" fmla="*/ 1938292 h 2326686"/>
                <a:gd name="connsiteX4518" fmla="*/ 258244 w 3747182"/>
                <a:gd name="connsiteY4518" fmla="*/ 1939966 h 2326686"/>
                <a:gd name="connsiteX4519" fmla="*/ 256890 w 3747182"/>
                <a:gd name="connsiteY4519" fmla="*/ 1942814 h 2326686"/>
                <a:gd name="connsiteX4520" fmla="*/ 255920 w 3747182"/>
                <a:gd name="connsiteY4520" fmla="*/ 1944426 h 2326686"/>
                <a:gd name="connsiteX4521" fmla="*/ 256726 w 3747182"/>
                <a:gd name="connsiteY4521" fmla="*/ 1945404 h 2326686"/>
                <a:gd name="connsiteX4522" fmla="*/ 257993 w 3747182"/>
                <a:gd name="connsiteY4522" fmla="*/ 1947453 h 2326686"/>
                <a:gd name="connsiteX4523" fmla="*/ 259965 w 3747182"/>
                <a:gd name="connsiteY4523" fmla="*/ 1950059 h 2326686"/>
                <a:gd name="connsiteX4524" fmla="*/ 261991 w 3747182"/>
                <a:gd name="connsiteY4524" fmla="*/ 1952367 h 2326686"/>
                <a:gd name="connsiteX4525" fmla="*/ 262640 w 3747182"/>
                <a:gd name="connsiteY4525" fmla="*/ 1953775 h 2326686"/>
                <a:gd name="connsiteX4526" fmla="*/ 262617 w 3747182"/>
                <a:gd name="connsiteY4526" fmla="*/ 1954776 h 2326686"/>
                <a:gd name="connsiteX4527" fmla="*/ 261647 w 3747182"/>
                <a:gd name="connsiteY4527" fmla="*/ 1955958 h 2326686"/>
                <a:gd name="connsiteX4528" fmla="*/ 261796 w 3747182"/>
                <a:gd name="connsiteY4528" fmla="*/ 1958336 h 2326686"/>
                <a:gd name="connsiteX4529" fmla="*/ 263767 w 3747182"/>
                <a:gd name="connsiteY4529" fmla="*/ 1961457 h 2326686"/>
                <a:gd name="connsiteX4530" fmla="*/ 263102 w 3747182"/>
                <a:gd name="connsiteY4530" fmla="*/ 1961950 h 2326686"/>
                <a:gd name="connsiteX4531" fmla="*/ 262906 w 3747182"/>
                <a:gd name="connsiteY4531" fmla="*/ 1965776 h 2326686"/>
                <a:gd name="connsiteX4532" fmla="*/ 262922 w 3747182"/>
                <a:gd name="connsiteY4532" fmla="*/ 1969852 h 2326686"/>
                <a:gd name="connsiteX4533" fmla="*/ 263454 w 3747182"/>
                <a:gd name="connsiteY4533" fmla="*/ 1970838 h 2326686"/>
                <a:gd name="connsiteX4534" fmla="*/ 264518 w 3747182"/>
                <a:gd name="connsiteY4534" fmla="*/ 1971651 h 2326686"/>
                <a:gd name="connsiteX4535" fmla="*/ 265410 w 3747182"/>
                <a:gd name="connsiteY4535" fmla="*/ 1973138 h 2326686"/>
                <a:gd name="connsiteX4536" fmla="*/ 266904 w 3747182"/>
                <a:gd name="connsiteY4536" fmla="*/ 1976525 h 2326686"/>
                <a:gd name="connsiteX4537" fmla="*/ 267006 w 3747182"/>
                <a:gd name="connsiteY4537" fmla="*/ 1977409 h 2326686"/>
                <a:gd name="connsiteX4538" fmla="*/ 267428 w 3747182"/>
                <a:gd name="connsiteY4538" fmla="*/ 1977472 h 2326686"/>
                <a:gd name="connsiteX4539" fmla="*/ 269478 w 3747182"/>
                <a:gd name="connsiteY4539" fmla="*/ 1978489 h 2326686"/>
                <a:gd name="connsiteX4540" fmla="*/ 271629 w 3747182"/>
                <a:gd name="connsiteY4540" fmla="*/ 1979350 h 2326686"/>
                <a:gd name="connsiteX4541" fmla="*/ 273116 w 3747182"/>
                <a:gd name="connsiteY4541" fmla="*/ 1979404 h 2326686"/>
                <a:gd name="connsiteX4542" fmla="*/ 274884 w 3747182"/>
                <a:gd name="connsiteY4542" fmla="*/ 1979209 h 2326686"/>
                <a:gd name="connsiteX4543" fmla="*/ 276965 w 3747182"/>
                <a:gd name="connsiteY4543" fmla="*/ 1978059 h 2326686"/>
                <a:gd name="connsiteX4544" fmla="*/ 278412 w 3747182"/>
                <a:gd name="connsiteY4544" fmla="*/ 1976948 h 2326686"/>
                <a:gd name="connsiteX4545" fmla="*/ 280173 w 3747182"/>
                <a:gd name="connsiteY4545" fmla="*/ 1971299 h 2326686"/>
                <a:gd name="connsiteX4546" fmla="*/ 280798 w 3747182"/>
                <a:gd name="connsiteY4546" fmla="*/ 1970486 h 2326686"/>
                <a:gd name="connsiteX4547" fmla="*/ 281769 w 3747182"/>
                <a:gd name="connsiteY4547" fmla="*/ 1970040 h 2326686"/>
                <a:gd name="connsiteX4548" fmla="*/ 283357 w 3747182"/>
                <a:gd name="connsiteY4548" fmla="*/ 1969993 h 2326686"/>
                <a:gd name="connsiteX4549" fmla="*/ 286377 w 3747182"/>
                <a:gd name="connsiteY4549" fmla="*/ 1971049 h 2326686"/>
                <a:gd name="connsiteX4550" fmla="*/ 289913 w 3747182"/>
                <a:gd name="connsiteY4550" fmla="*/ 1971996 h 2326686"/>
                <a:gd name="connsiteX4551" fmla="*/ 291962 w 3747182"/>
                <a:gd name="connsiteY4551" fmla="*/ 1971863 h 2326686"/>
                <a:gd name="connsiteX4552" fmla="*/ 297423 w 3747182"/>
                <a:gd name="connsiteY4552" fmla="*/ 1968850 h 2326686"/>
                <a:gd name="connsiteX4553" fmla="*/ 300467 w 3747182"/>
                <a:gd name="connsiteY4553" fmla="*/ 1968381 h 2326686"/>
                <a:gd name="connsiteX4554" fmla="*/ 304081 w 3747182"/>
                <a:gd name="connsiteY4554" fmla="*/ 1969085 h 2326686"/>
                <a:gd name="connsiteX4555" fmla="*/ 307633 w 3747182"/>
                <a:gd name="connsiteY4555" fmla="*/ 1969124 h 2326686"/>
                <a:gd name="connsiteX4556" fmla="*/ 310309 w 3747182"/>
                <a:gd name="connsiteY4556" fmla="*/ 1968686 h 2326686"/>
                <a:gd name="connsiteX4557" fmla="*/ 312147 w 3747182"/>
                <a:gd name="connsiteY4557" fmla="*/ 1969727 h 2326686"/>
                <a:gd name="connsiteX4558" fmla="*/ 314416 w 3747182"/>
                <a:gd name="connsiteY4558" fmla="*/ 1972027 h 2326686"/>
                <a:gd name="connsiteX4559" fmla="*/ 316466 w 3747182"/>
                <a:gd name="connsiteY4559" fmla="*/ 1975438 h 2326686"/>
                <a:gd name="connsiteX4560" fmla="*/ 318609 w 3747182"/>
                <a:gd name="connsiteY4560" fmla="*/ 1981720 h 2326686"/>
                <a:gd name="connsiteX4561" fmla="*/ 324860 w 3747182"/>
                <a:gd name="connsiteY4561" fmla="*/ 1988785 h 2326686"/>
                <a:gd name="connsiteX4562" fmla="*/ 324962 w 3747182"/>
                <a:gd name="connsiteY4562" fmla="*/ 1990162 h 2326686"/>
                <a:gd name="connsiteX4563" fmla="*/ 324453 w 3747182"/>
                <a:gd name="connsiteY4563" fmla="*/ 1991046 h 2326686"/>
                <a:gd name="connsiteX4564" fmla="*/ 321379 w 3747182"/>
                <a:gd name="connsiteY4564" fmla="*/ 1991898 h 2326686"/>
                <a:gd name="connsiteX4565" fmla="*/ 318782 w 3747182"/>
                <a:gd name="connsiteY4565" fmla="*/ 1992360 h 2326686"/>
                <a:gd name="connsiteX4566" fmla="*/ 318656 w 3747182"/>
                <a:gd name="connsiteY4566" fmla="*/ 1993565 h 2326686"/>
                <a:gd name="connsiteX4567" fmla="*/ 319345 w 3747182"/>
                <a:gd name="connsiteY4567" fmla="*/ 1994871 h 2326686"/>
                <a:gd name="connsiteX4568" fmla="*/ 320534 w 3747182"/>
                <a:gd name="connsiteY4568" fmla="*/ 1996780 h 2326686"/>
                <a:gd name="connsiteX4569" fmla="*/ 320714 w 3747182"/>
                <a:gd name="connsiteY4569" fmla="*/ 1999237 h 2326686"/>
                <a:gd name="connsiteX4570" fmla="*/ 320651 w 3747182"/>
                <a:gd name="connsiteY4570" fmla="*/ 2001490 h 2326686"/>
                <a:gd name="connsiteX4571" fmla="*/ 321160 w 3747182"/>
                <a:gd name="connsiteY4571" fmla="*/ 2003477 h 2326686"/>
                <a:gd name="connsiteX4572" fmla="*/ 322153 w 3747182"/>
                <a:gd name="connsiteY4572" fmla="*/ 2004291 h 2326686"/>
                <a:gd name="connsiteX4573" fmla="*/ 322278 w 3747182"/>
                <a:gd name="connsiteY4573" fmla="*/ 2005284 h 2326686"/>
                <a:gd name="connsiteX4574" fmla="*/ 321136 w 3747182"/>
                <a:gd name="connsiteY4574" fmla="*/ 2006505 h 2326686"/>
                <a:gd name="connsiteX4575" fmla="*/ 320816 w 3747182"/>
                <a:gd name="connsiteY4575" fmla="*/ 2007256 h 2326686"/>
                <a:gd name="connsiteX4576" fmla="*/ 321261 w 3747182"/>
                <a:gd name="connsiteY4576" fmla="*/ 2007663 h 2326686"/>
                <a:gd name="connsiteX4577" fmla="*/ 326902 w 3747182"/>
                <a:gd name="connsiteY4577" fmla="*/ 2007897 h 2326686"/>
                <a:gd name="connsiteX4578" fmla="*/ 329664 w 3747182"/>
                <a:gd name="connsiteY4578" fmla="*/ 2009079 h 2326686"/>
                <a:gd name="connsiteX4579" fmla="*/ 331761 w 3747182"/>
                <a:gd name="connsiteY4579" fmla="*/ 2010158 h 2326686"/>
                <a:gd name="connsiteX4580" fmla="*/ 332817 w 3747182"/>
                <a:gd name="connsiteY4580" fmla="*/ 2010260 h 2326686"/>
                <a:gd name="connsiteX4581" fmla="*/ 335195 w 3747182"/>
                <a:gd name="connsiteY4581" fmla="*/ 2009572 h 2326686"/>
                <a:gd name="connsiteX4582" fmla="*/ 337871 w 3747182"/>
                <a:gd name="connsiteY4582" fmla="*/ 2009133 h 2326686"/>
                <a:gd name="connsiteX4583" fmla="*/ 339490 w 3747182"/>
                <a:gd name="connsiteY4583" fmla="*/ 2009071 h 2326686"/>
                <a:gd name="connsiteX4584" fmla="*/ 340116 w 3747182"/>
                <a:gd name="connsiteY4584" fmla="*/ 2009869 h 2326686"/>
                <a:gd name="connsiteX4585" fmla="*/ 340616 w 3747182"/>
                <a:gd name="connsiteY4585" fmla="*/ 2011958 h 2326686"/>
                <a:gd name="connsiteX4586" fmla="*/ 341555 w 3747182"/>
                <a:gd name="connsiteY4586" fmla="*/ 2014047 h 2326686"/>
                <a:gd name="connsiteX4587" fmla="*/ 342432 w 3747182"/>
                <a:gd name="connsiteY4587" fmla="*/ 2014641 h 2326686"/>
                <a:gd name="connsiteX4588" fmla="*/ 343996 w 3747182"/>
                <a:gd name="connsiteY4588" fmla="*/ 2014539 h 2326686"/>
                <a:gd name="connsiteX4589" fmla="*/ 344935 w 3747182"/>
                <a:gd name="connsiteY4589" fmla="*/ 2014641 h 2326686"/>
                <a:gd name="connsiteX4590" fmla="*/ 345436 w 3747182"/>
                <a:gd name="connsiteY4590" fmla="*/ 2015431 h 2326686"/>
                <a:gd name="connsiteX4591" fmla="*/ 344872 w 3747182"/>
                <a:gd name="connsiteY4591" fmla="*/ 2016621 h 2326686"/>
                <a:gd name="connsiteX4592" fmla="*/ 344997 w 3747182"/>
                <a:gd name="connsiteY4592" fmla="*/ 2017911 h 2326686"/>
                <a:gd name="connsiteX4593" fmla="*/ 345686 w 3747182"/>
                <a:gd name="connsiteY4593" fmla="*/ 2019492 h 2326686"/>
                <a:gd name="connsiteX4594" fmla="*/ 346500 w 3747182"/>
                <a:gd name="connsiteY4594" fmla="*/ 2023145 h 2326686"/>
                <a:gd name="connsiteX4595" fmla="*/ 347251 w 3747182"/>
                <a:gd name="connsiteY4595" fmla="*/ 2024233 h 2326686"/>
                <a:gd name="connsiteX4596" fmla="*/ 347752 w 3747182"/>
                <a:gd name="connsiteY4596" fmla="*/ 2025610 h 2326686"/>
                <a:gd name="connsiteX4597" fmla="*/ 347752 w 3747182"/>
                <a:gd name="connsiteY4597" fmla="*/ 2027190 h 2326686"/>
                <a:gd name="connsiteX4598" fmla="*/ 347126 w 3747182"/>
                <a:gd name="connsiteY4598" fmla="*/ 2028567 h 2326686"/>
                <a:gd name="connsiteX4599" fmla="*/ 346687 w 3747182"/>
                <a:gd name="connsiteY4599" fmla="*/ 2029646 h 2326686"/>
                <a:gd name="connsiteX4600" fmla="*/ 347126 w 3747182"/>
                <a:gd name="connsiteY4600" fmla="*/ 2032103 h 2326686"/>
                <a:gd name="connsiteX4601" fmla="*/ 348816 w 3747182"/>
                <a:gd name="connsiteY4601" fmla="*/ 2034849 h 2326686"/>
                <a:gd name="connsiteX4602" fmla="*/ 350067 w 3747182"/>
                <a:gd name="connsiteY4602" fmla="*/ 2035530 h 2326686"/>
                <a:gd name="connsiteX4603" fmla="*/ 351068 w 3747182"/>
                <a:gd name="connsiteY4603" fmla="*/ 2037978 h 2326686"/>
                <a:gd name="connsiteX4604" fmla="*/ 352884 w 3747182"/>
                <a:gd name="connsiteY4604" fmla="*/ 2038761 h 2326686"/>
                <a:gd name="connsiteX4605" fmla="*/ 355575 w 3747182"/>
                <a:gd name="connsiteY4605" fmla="*/ 2036703 h 2326686"/>
                <a:gd name="connsiteX4606" fmla="*/ 357640 w 3747182"/>
                <a:gd name="connsiteY4606" fmla="*/ 2035624 h 2326686"/>
                <a:gd name="connsiteX4607" fmla="*/ 360222 w 3747182"/>
                <a:gd name="connsiteY4607" fmla="*/ 2036226 h 2326686"/>
                <a:gd name="connsiteX4608" fmla="*/ 362608 w 3747182"/>
                <a:gd name="connsiteY4608" fmla="*/ 2036609 h 2326686"/>
                <a:gd name="connsiteX4609" fmla="*/ 364212 w 3747182"/>
                <a:gd name="connsiteY4609" fmla="*/ 2038010 h 2326686"/>
                <a:gd name="connsiteX4610" fmla="*/ 365394 w 3747182"/>
                <a:gd name="connsiteY4610" fmla="*/ 2039934 h 2326686"/>
                <a:gd name="connsiteX4611" fmla="*/ 366770 w 3747182"/>
                <a:gd name="connsiteY4611" fmla="*/ 2041006 h 2326686"/>
                <a:gd name="connsiteX4612" fmla="*/ 368147 w 3747182"/>
                <a:gd name="connsiteY4612" fmla="*/ 2040443 h 2326686"/>
                <a:gd name="connsiteX4613" fmla="*/ 371019 w 3747182"/>
                <a:gd name="connsiteY4613" fmla="*/ 2041006 h 2326686"/>
                <a:gd name="connsiteX4614" fmla="*/ 372333 w 3747182"/>
                <a:gd name="connsiteY4614" fmla="*/ 2042563 h 2326686"/>
                <a:gd name="connsiteX4615" fmla="*/ 373647 w 3747182"/>
                <a:gd name="connsiteY4615" fmla="*/ 2043439 h 2326686"/>
                <a:gd name="connsiteX4616" fmla="*/ 375337 w 3747182"/>
                <a:gd name="connsiteY4616" fmla="*/ 2042172 h 2326686"/>
                <a:gd name="connsiteX4617" fmla="*/ 376714 w 3747182"/>
                <a:gd name="connsiteY4617" fmla="*/ 2040607 h 2326686"/>
                <a:gd name="connsiteX4618" fmla="*/ 381752 w 3747182"/>
                <a:gd name="connsiteY4618" fmla="*/ 2038972 h 2326686"/>
                <a:gd name="connsiteX4619" fmla="*/ 384882 w 3747182"/>
                <a:gd name="connsiteY4619" fmla="*/ 2038565 h 2326686"/>
                <a:gd name="connsiteX4620" fmla="*/ 385758 w 3747182"/>
                <a:gd name="connsiteY4620" fmla="*/ 2038244 h 2326686"/>
                <a:gd name="connsiteX4621" fmla="*/ 387596 w 3747182"/>
                <a:gd name="connsiteY4621" fmla="*/ 2037071 h 2326686"/>
                <a:gd name="connsiteX4622" fmla="*/ 389537 w 3747182"/>
                <a:gd name="connsiteY4622" fmla="*/ 2036288 h 2326686"/>
                <a:gd name="connsiteX4623" fmla="*/ 391281 w 3747182"/>
                <a:gd name="connsiteY4623" fmla="*/ 2036500 h 2326686"/>
                <a:gd name="connsiteX4624" fmla="*/ 393002 w 3747182"/>
                <a:gd name="connsiteY4624" fmla="*/ 2038933 h 2326686"/>
                <a:gd name="connsiteX4625" fmla="*/ 394786 w 3747182"/>
                <a:gd name="connsiteY4625" fmla="*/ 2040607 h 2326686"/>
                <a:gd name="connsiteX4626" fmla="*/ 395287 w 3747182"/>
                <a:gd name="connsiteY4626" fmla="*/ 2043244 h 2326686"/>
                <a:gd name="connsiteX4627" fmla="*/ 397462 w 3747182"/>
                <a:gd name="connsiteY4627" fmla="*/ 2046858 h 2326686"/>
                <a:gd name="connsiteX4628" fmla="*/ 402868 w 3747182"/>
                <a:gd name="connsiteY4628" fmla="*/ 2051795 h 2326686"/>
                <a:gd name="connsiteX4629" fmla="*/ 404988 w 3747182"/>
                <a:gd name="connsiteY4629" fmla="*/ 2053297 h 2326686"/>
                <a:gd name="connsiteX4630" fmla="*/ 406427 w 3747182"/>
                <a:gd name="connsiteY4630" fmla="*/ 2053031 h 2326686"/>
                <a:gd name="connsiteX4631" fmla="*/ 407178 w 3747182"/>
                <a:gd name="connsiteY4631" fmla="*/ 2052639 h 2326686"/>
                <a:gd name="connsiteX4632" fmla="*/ 407531 w 3747182"/>
                <a:gd name="connsiteY4632" fmla="*/ 2052123 h 2326686"/>
                <a:gd name="connsiteX4633" fmla="*/ 407859 w 3747182"/>
                <a:gd name="connsiteY4633" fmla="*/ 2049706 h 2326686"/>
                <a:gd name="connsiteX4634" fmla="*/ 408539 w 3747182"/>
                <a:gd name="connsiteY4634" fmla="*/ 2048814 h 2326686"/>
                <a:gd name="connsiteX4635" fmla="*/ 409635 w 3747182"/>
                <a:gd name="connsiteY4635" fmla="*/ 2048790 h 2326686"/>
                <a:gd name="connsiteX4636" fmla="*/ 413867 w 3747182"/>
                <a:gd name="connsiteY4636" fmla="*/ 2051795 h 2326686"/>
                <a:gd name="connsiteX4637" fmla="*/ 416081 w 3747182"/>
                <a:gd name="connsiteY4637" fmla="*/ 2052123 h 2326686"/>
                <a:gd name="connsiteX4638" fmla="*/ 418186 w 3747182"/>
                <a:gd name="connsiteY4638" fmla="*/ 2052178 h 2326686"/>
                <a:gd name="connsiteX4639" fmla="*/ 421018 w 3747182"/>
                <a:gd name="connsiteY4639" fmla="*/ 2054509 h 2326686"/>
                <a:gd name="connsiteX4640" fmla="*/ 424124 w 3747182"/>
                <a:gd name="connsiteY4640" fmla="*/ 2056536 h 2326686"/>
                <a:gd name="connsiteX4641" fmla="*/ 426526 w 3747182"/>
                <a:gd name="connsiteY4641" fmla="*/ 2056747 h 2326686"/>
                <a:gd name="connsiteX4642" fmla="*/ 428442 w 3747182"/>
                <a:gd name="connsiteY4642" fmla="*/ 2055949 h 2326686"/>
                <a:gd name="connsiteX4643" fmla="*/ 429757 w 3747182"/>
                <a:gd name="connsiteY4643" fmla="*/ 2055464 h 2326686"/>
                <a:gd name="connsiteX4644" fmla="*/ 430571 w 3747182"/>
                <a:gd name="connsiteY4644" fmla="*/ 2056238 h 2326686"/>
                <a:gd name="connsiteX4645" fmla="*/ 431322 w 3747182"/>
                <a:gd name="connsiteY4645" fmla="*/ 2057983 h 2326686"/>
                <a:gd name="connsiteX4646" fmla="*/ 432573 w 3747182"/>
                <a:gd name="connsiteY4646" fmla="*/ 2059336 h 2326686"/>
                <a:gd name="connsiteX4647" fmla="*/ 434013 w 3747182"/>
                <a:gd name="connsiteY4647" fmla="*/ 2059720 h 2326686"/>
                <a:gd name="connsiteX4648" fmla="*/ 436086 w 3747182"/>
                <a:gd name="connsiteY4648" fmla="*/ 2059806 h 2326686"/>
                <a:gd name="connsiteX4649" fmla="*/ 439685 w 3747182"/>
                <a:gd name="connsiteY4649" fmla="*/ 2062419 h 2326686"/>
                <a:gd name="connsiteX4650" fmla="*/ 443064 w 3747182"/>
                <a:gd name="connsiteY4650" fmla="*/ 2065079 h 2326686"/>
                <a:gd name="connsiteX4651" fmla="*/ 445177 w 3747182"/>
                <a:gd name="connsiteY4651" fmla="*/ 2065227 h 2326686"/>
                <a:gd name="connsiteX4652" fmla="*/ 446969 w 3747182"/>
                <a:gd name="connsiteY4652" fmla="*/ 2064445 h 2326686"/>
                <a:gd name="connsiteX4653" fmla="*/ 448549 w 3747182"/>
                <a:gd name="connsiteY4653" fmla="*/ 2064242 h 2326686"/>
                <a:gd name="connsiteX4654" fmla="*/ 449652 w 3747182"/>
                <a:gd name="connsiteY4654" fmla="*/ 2064914 h 2326686"/>
                <a:gd name="connsiteX4655" fmla="*/ 449965 w 3747182"/>
                <a:gd name="connsiteY4655" fmla="*/ 2066064 h 2326686"/>
                <a:gd name="connsiteX4656" fmla="*/ 449151 w 3747182"/>
                <a:gd name="connsiteY4656" fmla="*/ 2067606 h 2326686"/>
                <a:gd name="connsiteX4657" fmla="*/ 449151 w 3747182"/>
                <a:gd name="connsiteY4657" fmla="*/ 2069812 h 2326686"/>
                <a:gd name="connsiteX4658" fmla="*/ 450653 w 3747182"/>
                <a:gd name="connsiteY4658" fmla="*/ 2071924 h 2326686"/>
                <a:gd name="connsiteX4659" fmla="*/ 450700 w 3747182"/>
                <a:gd name="connsiteY4659" fmla="*/ 2073997 h 2326686"/>
                <a:gd name="connsiteX4660" fmla="*/ 450270 w 3747182"/>
                <a:gd name="connsiteY4660" fmla="*/ 2075867 h 2326686"/>
                <a:gd name="connsiteX4661" fmla="*/ 449417 w 3747182"/>
                <a:gd name="connsiteY4661" fmla="*/ 2077589 h 2326686"/>
                <a:gd name="connsiteX4662" fmla="*/ 447360 w 3747182"/>
                <a:gd name="connsiteY4662" fmla="*/ 2079951 h 2326686"/>
                <a:gd name="connsiteX4663" fmla="*/ 445458 w 3747182"/>
                <a:gd name="connsiteY4663" fmla="*/ 2082149 h 2326686"/>
                <a:gd name="connsiteX4664" fmla="*/ 442603 w 3747182"/>
                <a:gd name="connsiteY4664" fmla="*/ 2083065 h 2326686"/>
                <a:gd name="connsiteX4665" fmla="*/ 440999 w 3747182"/>
                <a:gd name="connsiteY4665" fmla="*/ 2084027 h 2326686"/>
                <a:gd name="connsiteX4666" fmla="*/ 441421 w 3747182"/>
                <a:gd name="connsiteY4666" fmla="*/ 2085639 h 2326686"/>
                <a:gd name="connsiteX4667" fmla="*/ 442470 w 3747182"/>
                <a:gd name="connsiteY4667" fmla="*/ 2087141 h 2326686"/>
                <a:gd name="connsiteX4668" fmla="*/ 444895 w 3747182"/>
                <a:gd name="connsiteY4668" fmla="*/ 2088353 h 2326686"/>
                <a:gd name="connsiteX4669" fmla="*/ 447649 w 3747182"/>
                <a:gd name="connsiteY4669" fmla="*/ 2089238 h 2326686"/>
                <a:gd name="connsiteX4670" fmla="*/ 447970 w 3747182"/>
                <a:gd name="connsiteY4670" fmla="*/ 2090215 h 2326686"/>
                <a:gd name="connsiteX4671" fmla="*/ 447547 w 3747182"/>
                <a:gd name="connsiteY4671" fmla="*/ 2090708 h 2326686"/>
                <a:gd name="connsiteX4672" fmla="*/ 445779 w 3747182"/>
                <a:gd name="connsiteY4672" fmla="*/ 2091162 h 2326686"/>
                <a:gd name="connsiteX4673" fmla="*/ 443338 w 3747182"/>
                <a:gd name="connsiteY4673" fmla="*/ 2090701 h 2326686"/>
                <a:gd name="connsiteX4674" fmla="*/ 442524 w 3747182"/>
                <a:gd name="connsiteY4674" fmla="*/ 2091553 h 2326686"/>
                <a:gd name="connsiteX4675" fmla="*/ 441398 w 3747182"/>
                <a:gd name="connsiteY4675" fmla="*/ 2092969 h 2326686"/>
                <a:gd name="connsiteX4676" fmla="*/ 440647 w 3747182"/>
                <a:gd name="connsiteY4676" fmla="*/ 2095520 h 2326686"/>
                <a:gd name="connsiteX4677" fmla="*/ 440084 w 3747182"/>
                <a:gd name="connsiteY4677" fmla="*/ 2097883 h 2326686"/>
                <a:gd name="connsiteX4678" fmla="*/ 442736 w 3747182"/>
                <a:gd name="connsiteY4678" fmla="*/ 2098524 h 2326686"/>
                <a:gd name="connsiteX4679" fmla="*/ 444277 w 3747182"/>
                <a:gd name="connsiteY4679" fmla="*/ 2099486 h 2326686"/>
                <a:gd name="connsiteX4680" fmla="*/ 444762 w 3747182"/>
                <a:gd name="connsiteY4680" fmla="*/ 2101419 h 2326686"/>
                <a:gd name="connsiteX4681" fmla="*/ 445310 w 3747182"/>
                <a:gd name="connsiteY4681" fmla="*/ 2103570 h 2326686"/>
                <a:gd name="connsiteX4682" fmla="*/ 445474 w 3747182"/>
                <a:gd name="connsiteY4682" fmla="*/ 2105503 h 2326686"/>
                <a:gd name="connsiteX4683" fmla="*/ 444598 w 3747182"/>
                <a:gd name="connsiteY4683" fmla="*/ 2106441 h 2326686"/>
                <a:gd name="connsiteX4684" fmla="*/ 444543 w 3747182"/>
                <a:gd name="connsiteY4684" fmla="*/ 2107404 h 2326686"/>
                <a:gd name="connsiteX4685" fmla="*/ 444958 w 3747182"/>
                <a:gd name="connsiteY4685" fmla="*/ 2107881 h 2326686"/>
                <a:gd name="connsiteX4686" fmla="*/ 446100 w 3747182"/>
                <a:gd name="connsiteY4686" fmla="*/ 2108092 h 2326686"/>
                <a:gd name="connsiteX4687" fmla="*/ 446969 w 3747182"/>
                <a:gd name="connsiteY4687" fmla="*/ 2108522 h 2326686"/>
                <a:gd name="connsiteX4688" fmla="*/ 447039 w 3747182"/>
                <a:gd name="connsiteY4688" fmla="*/ 2109539 h 2326686"/>
                <a:gd name="connsiteX4689" fmla="*/ 445372 w 3747182"/>
                <a:gd name="connsiteY4689" fmla="*/ 2111824 h 2326686"/>
                <a:gd name="connsiteX4690" fmla="*/ 443816 w 3747182"/>
                <a:gd name="connsiteY4690" fmla="*/ 2116189 h 2326686"/>
                <a:gd name="connsiteX4691" fmla="*/ 442979 w 3747182"/>
                <a:gd name="connsiteY4691" fmla="*/ 2118505 h 2326686"/>
                <a:gd name="connsiteX4692" fmla="*/ 443041 w 3747182"/>
                <a:gd name="connsiteY4692" fmla="*/ 2121016 h 2326686"/>
                <a:gd name="connsiteX4693" fmla="*/ 442102 w 3747182"/>
                <a:gd name="connsiteY4693" fmla="*/ 2122409 h 2326686"/>
                <a:gd name="connsiteX4694" fmla="*/ 440342 w 3747182"/>
                <a:gd name="connsiteY4694" fmla="*/ 2122479 h 2326686"/>
                <a:gd name="connsiteX4695" fmla="*/ 434474 w 3747182"/>
                <a:gd name="connsiteY4695" fmla="*/ 2122722 h 2326686"/>
                <a:gd name="connsiteX4696" fmla="*/ 429366 w 3747182"/>
                <a:gd name="connsiteY4696" fmla="*/ 2122597 h 2326686"/>
                <a:gd name="connsiteX4697" fmla="*/ 427159 w 3747182"/>
                <a:gd name="connsiteY4697" fmla="*/ 2122237 h 2326686"/>
                <a:gd name="connsiteX4698" fmla="*/ 423701 w 3747182"/>
                <a:gd name="connsiteY4698" fmla="*/ 2122018 h 2326686"/>
                <a:gd name="connsiteX4699" fmla="*/ 421988 w 3747182"/>
                <a:gd name="connsiteY4699" fmla="*/ 2122612 h 2326686"/>
                <a:gd name="connsiteX4700" fmla="*/ 419719 w 3747182"/>
                <a:gd name="connsiteY4700" fmla="*/ 2126618 h 2326686"/>
                <a:gd name="connsiteX4701" fmla="*/ 417998 w 3747182"/>
                <a:gd name="connsiteY4701" fmla="*/ 2128183 h 2326686"/>
                <a:gd name="connsiteX4702" fmla="*/ 415158 w 3747182"/>
                <a:gd name="connsiteY4702" fmla="*/ 2129599 h 2326686"/>
                <a:gd name="connsiteX4703" fmla="*/ 412037 w 3747182"/>
                <a:gd name="connsiteY4703" fmla="*/ 2130005 h 2326686"/>
                <a:gd name="connsiteX4704" fmla="*/ 410245 w 3747182"/>
                <a:gd name="connsiteY4704" fmla="*/ 2131648 h 2326686"/>
                <a:gd name="connsiteX4705" fmla="*/ 409611 w 3747182"/>
                <a:gd name="connsiteY4705" fmla="*/ 2134230 h 2326686"/>
                <a:gd name="connsiteX4706" fmla="*/ 409565 w 3747182"/>
                <a:gd name="connsiteY4706" fmla="*/ 2136515 h 2326686"/>
                <a:gd name="connsiteX4707" fmla="*/ 409275 w 3747182"/>
                <a:gd name="connsiteY4707" fmla="*/ 2137657 h 2326686"/>
                <a:gd name="connsiteX4708" fmla="*/ 408602 w 3747182"/>
                <a:gd name="connsiteY4708" fmla="*/ 2138658 h 2326686"/>
                <a:gd name="connsiteX4709" fmla="*/ 408359 w 3747182"/>
                <a:gd name="connsiteY4709" fmla="*/ 2139370 h 2326686"/>
                <a:gd name="connsiteX4710" fmla="*/ 408508 w 3747182"/>
                <a:gd name="connsiteY4710" fmla="*/ 2140152 h 2326686"/>
                <a:gd name="connsiteX4711" fmla="*/ 409236 w 3747182"/>
                <a:gd name="connsiteY4711" fmla="*/ 2140434 h 2326686"/>
                <a:gd name="connsiteX4712" fmla="*/ 410104 w 3747182"/>
                <a:gd name="connsiteY4712" fmla="*/ 2140794 h 2326686"/>
                <a:gd name="connsiteX4713" fmla="*/ 410104 w 3747182"/>
                <a:gd name="connsiteY4713" fmla="*/ 2141357 h 2326686"/>
                <a:gd name="connsiteX4714" fmla="*/ 409768 w 3747182"/>
                <a:gd name="connsiteY4714" fmla="*/ 2142069 h 2326686"/>
                <a:gd name="connsiteX4715" fmla="*/ 408798 w 3747182"/>
                <a:gd name="connsiteY4715" fmla="*/ 2142852 h 2326686"/>
                <a:gd name="connsiteX4716" fmla="*/ 408359 w 3747182"/>
                <a:gd name="connsiteY4716" fmla="*/ 2144057 h 2326686"/>
                <a:gd name="connsiteX4717" fmla="*/ 408461 w 3747182"/>
                <a:gd name="connsiteY4717" fmla="*/ 2145339 h 2326686"/>
                <a:gd name="connsiteX4718" fmla="*/ 408649 w 3747182"/>
                <a:gd name="connsiteY4718" fmla="*/ 2146756 h 2326686"/>
                <a:gd name="connsiteX4719" fmla="*/ 414587 w 3747182"/>
                <a:gd name="connsiteY4719" fmla="*/ 2144049 h 2326686"/>
                <a:gd name="connsiteX4720" fmla="*/ 416614 w 3747182"/>
                <a:gd name="connsiteY4720" fmla="*/ 2141999 h 2326686"/>
                <a:gd name="connsiteX4721" fmla="*/ 420674 w 3747182"/>
                <a:gd name="connsiteY4721" fmla="*/ 2141279 h 2326686"/>
                <a:gd name="connsiteX4722" fmla="*/ 420103 w 3747182"/>
                <a:gd name="connsiteY4722" fmla="*/ 2142108 h 2326686"/>
                <a:gd name="connsiteX4723" fmla="*/ 418092 w 3747182"/>
                <a:gd name="connsiteY4723" fmla="*/ 2142875 h 2326686"/>
                <a:gd name="connsiteX4724" fmla="*/ 416074 w 3747182"/>
                <a:gd name="connsiteY4724" fmla="*/ 2144862 h 2326686"/>
                <a:gd name="connsiteX4725" fmla="*/ 418616 w 3747182"/>
                <a:gd name="connsiteY4725" fmla="*/ 2145066 h 2326686"/>
                <a:gd name="connsiteX4726" fmla="*/ 424327 w 3747182"/>
                <a:gd name="connsiteY4726" fmla="*/ 2144049 h 2326686"/>
                <a:gd name="connsiteX4727" fmla="*/ 426424 w 3747182"/>
                <a:gd name="connsiteY4727" fmla="*/ 2140935 h 2326686"/>
                <a:gd name="connsiteX4728" fmla="*/ 430195 w 3747182"/>
                <a:gd name="connsiteY4728" fmla="*/ 2141044 h 2326686"/>
                <a:gd name="connsiteX4729" fmla="*/ 431267 w 3747182"/>
                <a:gd name="connsiteY4729" fmla="*/ 2143282 h 2326686"/>
                <a:gd name="connsiteX4730" fmla="*/ 432338 w 3747182"/>
                <a:gd name="connsiteY4730" fmla="*/ 2146302 h 2326686"/>
                <a:gd name="connsiteX4731" fmla="*/ 432245 w 3747182"/>
                <a:gd name="connsiteY4731" fmla="*/ 2147421 h 2326686"/>
                <a:gd name="connsiteX4732" fmla="*/ 431838 w 3747182"/>
                <a:gd name="connsiteY4732" fmla="*/ 2148281 h 2326686"/>
                <a:gd name="connsiteX4733" fmla="*/ 428677 w 3747182"/>
                <a:gd name="connsiteY4733" fmla="*/ 2148946 h 2326686"/>
                <a:gd name="connsiteX4734" fmla="*/ 421527 w 3747182"/>
                <a:gd name="connsiteY4734" fmla="*/ 2152709 h 2326686"/>
                <a:gd name="connsiteX4735" fmla="*/ 417787 w 3747182"/>
                <a:gd name="connsiteY4735" fmla="*/ 2153773 h 2326686"/>
                <a:gd name="connsiteX4736" fmla="*/ 413570 w 3747182"/>
                <a:gd name="connsiteY4736" fmla="*/ 2155690 h 2326686"/>
                <a:gd name="connsiteX4737" fmla="*/ 414658 w 3747182"/>
                <a:gd name="connsiteY4737" fmla="*/ 2158272 h 2326686"/>
                <a:gd name="connsiteX4738" fmla="*/ 414939 w 3747182"/>
                <a:gd name="connsiteY4738" fmla="*/ 2160462 h 2326686"/>
                <a:gd name="connsiteX4739" fmla="*/ 411481 w 3747182"/>
                <a:gd name="connsiteY4739" fmla="*/ 2159993 h 2326686"/>
                <a:gd name="connsiteX4740" fmla="*/ 408985 w 3747182"/>
                <a:gd name="connsiteY4740" fmla="*/ 2159265 h 2326686"/>
                <a:gd name="connsiteX4741" fmla="*/ 407436 w 3747182"/>
                <a:gd name="connsiteY4741" fmla="*/ 2159602 h 2326686"/>
                <a:gd name="connsiteX4742" fmla="*/ 403228 w 3747182"/>
                <a:gd name="connsiteY4742" fmla="*/ 2161917 h 2326686"/>
                <a:gd name="connsiteX4743" fmla="*/ 401021 w 3747182"/>
                <a:gd name="connsiteY4743" fmla="*/ 2161417 h 2326686"/>
                <a:gd name="connsiteX4744" fmla="*/ 398807 w 3747182"/>
                <a:gd name="connsiteY4744" fmla="*/ 2161346 h 2326686"/>
                <a:gd name="connsiteX4745" fmla="*/ 399754 w 3747182"/>
                <a:gd name="connsiteY4745" fmla="*/ 2164656 h 2326686"/>
                <a:gd name="connsiteX4746" fmla="*/ 402046 w 3747182"/>
                <a:gd name="connsiteY4746" fmla="*/ 2168645 h 2326686"/>
                <a:gd name="connsiteX4747" fmla="*/ 403446 w 3747182"/>
                <a:gd name="connsiteY4747" fmla="*/ 2169397 h 2326686"/>
                <a:gd name="connsiteX4748" fmla="*/ 405645 w 3747182"/>
                <a:gd name="connsiteY4748" fmla="*/ 2169037 h 2326686"/>
                <a:gd name="connsiteX4749" fmla="*/ 410863 w 3747182"/>
                <a:gd name="connsiteY4749" fmla="*/ 2173864 h 2326686"/>
                <a:gd name="connsiteX4750" fmla="*/ 414751 w 3747182"/>
                <a:gd name="connsiteY4750" fmla="*/ 2178644 h 2326686"/>
                <a:gd name="connsiteX4751" fmla="*/ 412733 w 3747182"/>
                <a:gd name="connsiteY4751" fmla="*/ 2178972 h 2326686"/>
                <a:gd name="connsiteX4752" fmla="*/ 410785 w 3747182"/>
                <a:gd name="connsiteY4752" fmla="*/ 2178487 h 2326686"/>
                <a:gd name="connsiteX4753" fmla="*/ 407968 w 3747182"/>
                <a:gd name="connsiteY4753" fmla="*/ 2178503 h 2326686"/>
                <a:gd name="connsiteX4754" fmla="*/ 406850 w 3747182"/>
                <a:gd name="connsiteY4754" fmla="*/ 2181406 h 2326686"/>
                <a:gd name="connsiteX4755" fmla="*/ 405684 w 3747182"/>
                <a:gd name="connsiteY4755" fmla="*/ 2183549 h 2326686"/>
                <a:gd name="connsiteX4756" fmla="*/ 405473 w 3747182"/>
                <a:gd name="connsiteY4756" fmla="*/ 2182446 h 2326686"/>
                <a:gd name="connsiteX4757" fmla="*/ 405559 w 3747182"/>
                <a:gd name="connsiteY4757" fmla="*/ 2180960 h 2326686"/>
                <a:gd name="connsiteX4758" fmla="*/ 404252 w 3747182"/>
                <a:gd name="connsiteY4758" fmla="*/ 2179997 h 2326686"/>
                <a:gd name="connsiteX4759" fmla="*/ 402469 w 3747182"/>
                <a:gd name="connsiteY4759" fmla="*/ 2181453 h 2326686"/>
                <a:gd name="connsiteX4760" fmla="*/ 400442 w 3747182"/>
                <a:gd name="connsiteY4760" fmla="*/ 2187813 h 2326686"/>
                <a:gd name="connsiteX4761" fmla="*/ 396679 w 3747182"/>
                <a:gd name="connsiteY4761" fmla="*/ 2192374 h 2326686"/>
                <a:gd name="connsiteX4762" fmla="*/ 395428 w 3747182"/>
                <a:gd name="connsiteY4762" fmla="*/ 2195167 h 2326686"/>
                <a:gd name="connsiteX4763" fmla="*/ 395373 w 3747182"/>
                <a:gd name="connsiteY4763" fmla="*/ 2197201 h 2326686"/>
                <a:gd name="connsiteX4764" fmla="*/ 395913 w 3747182"/>
                <a:gd name="connsiteY4764" fmla="*/ 2197616 h 2326686"/>
                <a:gd name="connsiteX4765" fmla="*/ 396734 w 3747182"/>
                <a:gd name="connsiteY4765" fmla="*/ 2197553 h 2326686"/>
                <a:gd name="connsiteX4766" fmla="*/ 396758 w 3747182"/>
                <a:gd name="connsiteY4766" fmla="*/ 2199384 h 2326686"/>
                <a:gd name="connsiteX4767" fmla="*/ 396194 w 3747182"/>
                <a:gd name="connsiteY4767" fmla="*/ 2201019 h 2326686"/>
                <a:gd name="connsiteX4768" fmla="*/ 387784 w 3747182"/>
                <a:gd name="connsiteY4768" fmla="*/ 2203084 h 2326686"/>
                <a:gd name="connsiteX4769" fmla="*/ 386673 w 3747182"/>
                <a:gd name="connsiteY4769" fmla="*/ 2204289 h 2326686"/>
                <a:gd name="connsiteX4770" fmla="*/ 384256 w 3747182"/>
                <a:gd name="connsiteY4770" fmla="*/ 2203335 h 2326686"/>
                <a:gd name="connsiteX4771" fmla="*/ 381494 w 3747182"/>
                <a:gd name="connsiteY4771" fmla="*/ 2200823 h 2326686"/>
                <a:gd name="connsiteX4772" fmla="*/ 379037 w 3747182"/>
                <a:gd name="connsiteY4772" fmla="*/ 2199470 h 2326686"/>
                <a:gd name="connsiteX4773" fmla="*/ 377457 w 3747182"/>
                <a:gd name="connsiteY4773" fmla="*/ 2200010 h 2326686"/>
                <a:gd name="connsiteX4774" fmla="*/ 375846 w 3747182"/>
                <a:gd name="connsiteY4774" fmla="*/ 2201191 h 2326686"/>
                <a:gd name="connsiteX4775" fmla="*/ 376753 w 3747182"/>
                <a:gd name="connsiteY4775" fmla="*/ 2201926 h 2326686"/>
                <a:gd name="connsiteX4776" fmla="*/ 377840 w 3747182"/>
                <a:gd name="connsiteY4776" fmla="*/ 2202185 h 2326686"/>
                <a:gd name="connsiteX4777" fmla="*/ 380696 w 3747182"/>
                <a:gd name="connsiteY4777" fmla="*/ 2203749 h 2326686"/>
                <a:gd name="connsiteX4778" fmla="*/ 379202 w 3747182"/>
                <a:gd name="connsiteY4778" fmla="*/ 2204930 h 2326686"/>
                <a:gd name="connsiteX4779" fmla="*/ 373632 w 3747182"/>
                <a:gd name="connsiteY4779" fmla="*/ 2206988 h 2326686"/>
                <a:gd name="connsiteX4780" fmla="*/ 373819 w 3747182"/>
                <a:gd name="connsiteY4780" fmla="*/ 2208052 h 2326686"/>
                <a:gd name="connsiteX4781" fmla="*/ 374328 w 3747182"/>
                <a:gd name="connsiteY4781" fmla="*/ 2208827 h 2326686"/>
                <a:gd name="connsiteX4782" fmla="*/ 380774 w 3747182"/>
                <a:gd name="connsiteY4782" fmla="*/ 2210587 h 2326686"/>
                <a:gd name="connsiteX4783" fmla="*/ 386485 w 3747182"/>
                <a:gd name="connsiteY4783" fmla="*/ 2213607 h 2326686"/>
                <a:gd name="connsiteX4784" fmla="*/ 388230 w 3747182"/>
                <a:gd name="connsiteY4784" fmla="*/ 2215680 h 2326686"/>
                <a:gd name="connsiteX4785" fmla="*/ 389724 w 3747182"/>
                <a:gd name="connsiteY4785" fmla="*/ 2219279 h 2326686"/>
                <a:gd name="connsiteX4786" fmla="*/ 391023 w 3747182"/>
                <a:gd name="connsiteY4786" fmla="*/ 2220914 h 2326686"/>
                <a:gd name="connsiteX4787" fmla="*/ 392862 w 3747182"/>
                <a:gd name="connsiteY4787" fmla="*/ 2222150 h 2326686"/>
                <a:gd name="connsiteX4788" fmla="*/ 394559 w 3747182"/>
                <a:gd name="connsiteY4788" fmla="*/ 2222901 h 2326686"/>
                <a:gd name="connsiteX4789" fmla="*/ 397470 w 3747182"/>
                <a:gd name="connsiteY4789" fmla="*/ 2223198 h 2326686"/>
                <a:gd name="connsiteX4790" fmla="*/ 400685 w 3747182"/>
                <a:gd name="connsiteY4790" fmla="*/ 2222048 h 2326686"/>
                <a:gd name="connsiteX4791" fmla="*/ 407929 w 3747182"/>
                <a:gd name="connsiteY4791" fmla="*/ 2230623 h 2326686"/>
                <a:gd name="connsiteX4792" fmla="*/ 410793 w 3747182"/>
                <a:gd name="connsiteY4792" fmla="*/ 2232007 h 2326686"/>
                <a:gd name="connsiteX4793" fmla="*/ 417904 w 3747182"/>
                <a:gd name="connsiteY4793" fmla="*/ 2233729 h 2326686"/>
                <a:gd name="connsiteX4794" fmla="*/ 419696 w 3747182"/>
                <a:gd name="connsiteY4794" fmla="*/ 2234644 h 2326686"/>
                <a:gd name="connsiteX4795" fmla="*/ 433137 w 3747182"/>
                <a:gd name="connsiteY4795" fmla="*/ 2246551 h 2326686"/>
                <a:gd name="connsiteX4796" fmla="*/ 437244 w 3747182"/>
                <a:gd name="connsiteY4796" fmla="*/ 2251683 h 2326686"/>
                <a:gd name="connsiteX4797" fmla="*/ 445083 w 3747182"/>
                <a:gd name="connsiteY4797" fmla="*/ 2259389 h 2326686"/>
                <a:gd name="connsiteX4798" fmla="*/ 447383 w 3747182"/>
                <a:gd name="connsiteY4798" fmla="*/ 2260985 h 2326686"/>
                <a:gd name="connsiteX4799" fmla="*/ 448377 w 3747182"/>
                <a:gd name="connsiteY4799" fmla="*/ 2259030 h 2326686"/>
                <a:gd name="connsiteX4800" fmla="*/ 449707 w 3747182"/>
                <a:gd name="connsiteY4800" fmla="*/ 2256972 h 2326686"/>
                <a:gd name="connsiteX4801" fmla="*/ 451146 w 3747182"/>
                <a:gd name="connsiteY4801" fmla="*/ 2256471 h 2326686"/>
                <a:gd name="connsiteX4802" fmla="*/ 455363 w 3747182"/>
                <a:gd name="connsiteY4802" fmla="*/ 2257285 h 2326686"/>
                <a:gd name="connsiteX4803" fmla="*/ 459243 w 3747182"/>
                <a:gd name="connsiteY4803" fmla="*/ 2258216 h 2326686"/>
                <a:gd name="connsiteX4804" fmla="*/ 462075 w 3747182"/>
                <a:gd name="connsiteY4804" fmla="*/ 2257559 h 2326686"/>
                <a:gd name="connsiteX4805" fmla="*/ 465448 w 3747182"/>
                <a:gd name="connsiteY4805" fmla="*/ 2259186 h 2326686"/>
                <a:gd name="connsiteX4806" fmla="*/ 468530 w 3747182"/>
                <a:gd name="connsiteY4806" fmla="*/ 2261048 h 2326686"/>
                <a:gd name="connsiteX4807" fmla="*/ 471628 w 3747182"/>
                <a:gd name="connsiteY4807" fmla="*/ 2262362 h 2326686"/>
                <a:gd name="connsiteX4808" fmla="*/ 477667 w 3747182"/>
                <a:gd name="connsiteY4808" fmla="*/ 2263599 h 2326686"/>
                <a:gd name="connsiteX4809" fmla="*/ 479921 w 3747182"/>
                <a:gd name="connsiteY4809" fmla="*/ 2265312 h 2326686"/>
                <a:gd name="connsiteX4810" fmla="*/ 482549 w 3747182"/>
                <a:gd name="connsiteY4810" fmla="*/ 2267025 h 2326686"/>
                <a:gd name="connsiteX4811" fmla="*/ 492853 w 3747182"/>
                <a:gd name="connsiteY4811" fmla="*/ 2267894 h 2326686"/>
                <a:gd name="connsiteX4812" fmla="*/ 493682 w 3747182"/>
                <a:gd name="connsiteY4812" fmla="*/ 2267628 h 2326686"/>
                <a:gd name="connsiteX4813" fmla="*/ 494441 w 3747182"/>
                <a:gd name="connsiteY4813" fmla="*/ 2267377 h 2326686"/>
                <a:gd name="connsiteX4814" fmla="*/ 497899 w 3747182"/>
                <a:gd name="connsiteY4814" fmla="*/ 2266751 h 2326686"/>
                <a:gd name="connsiteX4815" fmla="*/ 500958 w 3747182"/>
                <a:gd name="connsiteY4815" fmla="*/ 2266869 h 2326686"/>
                <a:gd name="connsiteX4816" fmla="*/ 504189 w 3747182"/>
                <a:gd name="connsiteY4816" fmla="*/ 2268942 h 2326686"/>
                <a:gd name="connsiteX4817" fmla="*/ 506254 w 3747182"/>
                <a:gd name="connsiteY4817" fmla="*/ 2268825 h 2326686"/>
                <a:gd name="connsiteX4818" fmla="*/ 508461 w 3747182"/>
                <a:gd name="connsiteY4818" fmla="*/ 2268512 h 2326686"/>
                <a:gd name="connsiteX4819" fmla="*/ 511300 w 3747182"/>
                <a:gd name="connsiteY4819" fmla="*/ 2269623 h 2326686"/>
                <a:gd name="connsiteX4820" fmla="*/ 513530 w 3747182"/>
                <a:gd name="connsiteY4820" fmla="*/ 2270859 h 2326686"/>
                <a:gd name="connsiteX4821" fmla="*/ 513718 w 3747182"/>
                <a:gd name="connsiteY4821" fmla="*/ 2272110 h 2326686"/>
                <a:gd name="connsiteX4822" fmla="*/ 515674 w 3747182"/>
                <a:gd name="connsiteY4822" fmla="*/ 2273925 h 2326686"/>
                <a:gd name="connsiteX4823" fmla="*/ 521354 w 3747182"/>
                <a:gd name="connsiteY4823" fmla="*/ 2276687 h 2326686"/>
                <a:gd name="connsiteX4824" fmla="*/ 525962 w 3747182"/>
                <a:gd name="connsiteY4824" fmla="*/ 2278244 h 2326686"/>
                <a:gd name="connsiteX4825" fmla="*/ 527401 w 3747182"/>
                <a:gd name="connsiteY4825" fmla="*/ 2279339 h 2326686"/>
                <a:gd name="connsiteX4826" fmla="*/ 530898 w 3747182"/>
                <a:gd name="connsiteY4826" fmla="*/ 2281146 h 2326686"/>
                <a:gd name="connsiteX4827" fmla="*/ 531250 w 3747182"/>
                <a:gd name="connsiteY4827" fmla="*/ 2281718 h 2326686"/>
                <a:gd name="connsiteX4828" fmla="*/ 531180 w 3747182"/>
                <a:gd name="connsiteY4828" fmla="*/ 2282453 h 2326686"/>
                <a:gd name="connsiteX4829" fmla="*/ 530186 w 3747182"/>
                <a:gd name="connsiteY4829" fmla="*/ 2283806 h 2326686"/>
                <a:gd name="connsiteX4830" fmla="*/ 529928 w 3747182"/>
                <a:gd name="connsiteY4830" fmla="*/ 2285011 h 2326686"/>
                <a:gd name="connsiteX4831" fmla="*/ 530397 w 3747182"/>
                <a:gd name="connsiteY4831" fmla="*/ 2285700 h 2326686"/>
                <a:gd name="connsiteX4832" fmla="*/ 531853 w 3747182"/>
                <a:gd name="connsiteY4832" fmla="*/ 2286357 h 2326686"/>
                <a:gd name="connsiteX4833" fmla="*/ 534740 w 3747182"/>
                <a:gd name="connsiteY4833" fmla="*/ 2286505 h 2326686"/>
                <a:gd name="connsiteX4834" fmla="*/ 535780 w 3747182"/>
                <a:gd name="connsiteY4834" fmla="*/ 2285645 h 2326686"/>
                <a:gd name="connsiteX4835" fmla="*/ 537931 w 3747182"/>
                <a:gd name="connsiteY4835" fmla="*/ 2285027 h 2326686"/>
                <a:gd name="connsiteX4836" fmla="*/ 540060 w 3747182"/>
                <a:gd name="connsiteY4836" fmla="*/ 2283916 h 2326686"/>
                <a:gd name="connsiteX4837" fmla="*/ 542907 w 3747182"/>
                <a:gd name="connsiteY4837" fmla="*/ 2282437 h 2326686"/>
                <a:gd name="connsiteX4838" fmla="*/ 546780 w 3747182"/>
                <a:gd name="connsiteY4838" fmla="*/ 2281092 h 2326686"/>
                <a:gd name="connsiteX4839" fmla="*/ 548329 w 3747182"/>
                <a:gd name="connsiteY4839" fmla="*/ 2281092 h 2326686"/>
                <a:gd name="connsiteX4840" fmla="*/ 549815 w 3747182"/>
                <a:gd name="connsiteY4840" fmla="*/ 2281499 h 2326686"/>
                <a:gd name="connsiteX4841" fmla="*/ 550856 w 3747182"/>
                <a:gd name="connsiteY4841" fmla="*/ 2282249 h 2326686"/>
                <a:gd name="connsiteX4842" fmla="*/ 552600 w 3747182"/>
                <a:gd name="connsiteY4842" fmla="*/ 2285011 h 2326686"/>
                <a:gd name="connsiteX4843" fmla="*/ 554345 w 3747182"/>
                <a:gd name="connsiteY4843" fmla="*/ 2281139 h 2326686"/>
                <a:gd name="connsiteX4844" fmla="*/ 554799 w 3747182"/>
                <a:gd name="connsiteY4844" fmla="*/ 2280849 h 2326686"/>
                <a:gd name="connsiteX4845" fmla="*/ 556387 w 3747182"/>
                <a:gd name="connsiteY4845" fmla="*/ 2281632 h 2326686"/>
                <a:gd name="connsiteX4846" fmla="*/ 559203 w 3747182"/>
                <a:gd name="connsiteY4846" fmla="*/ 2282711 h 2326686"/>
                <a:gd name="connsiteX4847" fmla="*/ 561151 w 3747182"/>
                <a:gd name="connsiteY4847" fmla="*/ 2283282 h 2326686"/>
                <a:gd name="connsiteX4848" fmla="*/ 562199 w 3747182"/>
                <a:gd name="connsiteY4848" fmla="*/ 2284080 h 2326686"/>
                <a:gd name="connsiteX4849" fmla="*/ 565172 w 3747182"/>
                <a:gd name="connsiteY4849" fmla="*/ 2287601 h 2326686"/>
                <a:gd name="connsiteX4850" fmla="*/ 569984 w 3747182"/>
                <a:gd name="connsiteY4850" fmla="*/ 2287421 h 2326686"/>
                <a:gd name="connsiteX4851" fmla="*/ 572018 w 3747182"/>
                <a:gd name="connsiteY4851" fmla="*/ 2287961 h 2326686"/>
                <a:gd name="connsiteX4852" fmla="*/ 573113 w 3747182"/>
                <a:gd name="connsiteY4852" fmla="*/ 2288540 h 2326686"/>
                <a:gd name="connsiteX4853" fmla="*/ 573606 w 3747182"/>
                <a:gd name="connsiteY4853" fmla="*/ 2289220 h 2326686"/>
                <a:gd name="connsiteX4854" fmla="*/ 572746 w 3747182"/>
                <a:gd name="connsiteY4854" fmla="*/ 2292709 h 2326686"/>
                <a:gd name="connsiteX4855" fmla="*/ 571557 w 3747182"/>
                <a:gd name="connsiteY4855" fmla="*/ 2296332 h 2326686"/>
                <a:gd name="connsiteX4856" fmla="*/ 571650 w 3747182"/>
                <a:gd name="connsiteY4856" fmla="*/ 2297208 h 2326686"/>
                <a:gd name="connsiteX4857" fmla="*/ 573583 w 3747182"/>
                <a:gd name="connsiteY4857" fmla="*/ 2298569 h 2326686"/>
                <a:gd name="connsiteX4858" fmla="*/ 576204 w 3747182"/>
                <a:gd name="connsiteY4858" fmla="*/ 2300017 h 2326686"/>
                <a:gd name="connsiteX4859" fmla="*/ 577620 w 3747182"/>
                <a:gd name="connsiteY4859" fmla="*/ 2301174 h 2326686"/>
                <a:gd name="connsiteX4860" fmla="*/ 578582 w 3747182"/>
                <a:gd name="connsiteY4860" fmla="*/ 2302215 h 2326686"/>
                <a:gd name="connsiteX4861" fmla="*/ 580655 w 3747182"/>
                <a:gd name="connsiteY4861" fmla="*/ 2303005 h 2326686"/>
                <a:gd name="connsiteX4862" fmla="*/ 583104 w 3747182"/>
                <a:gd name="connsiteY4862" fmla="*/ 2303498 h 2326686"/>
                <a:gd name="connsiteX4863" fmla="*/ 584262 w 3747182"/>
                <a:gd name="connsiteY4863" fmla="*/ 2303561 h 2326686"/>
                <a:gd name="connsiteX4864" fmla="*/ 585475 w 3747182"/>
                <a:gd name="connsiteY4864" fmla="*/ 2304429 h 2326686"/>
                <a:gd name="connsiteX4865" fmla="*/ 588627 w 3747182"/>
                <a:gd name="connsiteY4865" fmla="*/ 2306064 h 2326686"/>
                <a:gd name="connsiteX4866" fmla="*/ 589026 w 3747182"/>
                <a:gd name="connsiteY4866" fmla="*/ 2306471 h 2326686"/>
                <a:gd name="connsiteX4867" fmla="*/ 591389 w 3747182"/>
                <a:gd name="connsiteY4867" fmla="*/ 2307073 h 2326686"/>
                <a:gd name="connsiteX4868" fmla="*/ 591710 w 3747182"/>
                <a:gd name="connsiteY4868" fmla="*/ 2308779 h 2326686"/>
                <a:gd name="connsiteX4869" fmla="*/ 592132 w 3747182"/>
                <a:gd name="connsiteY4869" fmla="*/ 2309139 h 2326686"/>
                <a:gd name="connsiteX4870" fmla="*/ 593110 w 3747182"/>
                <a:gd name="connsiteY4870" fmla="*/ 2308935 h 2326686"/>
                <a:gd name="connsiteX4871" fmla="*/ 594738 w 3747182"/>
                <a:gd name="connsiteY4871" fmla="*/ 2308223 h 2326686"/>
                <a:gd name="connsiteX4872" fmla="*/ 596036 w 3747182"/>
                <a:gd name="connsiteY4872" fmla="*/ 2308771 h 2326686"/>
                <a:gd name="connsiteX4873" fmla="*/ 597710 w 3747182"/>
                <a:gd name="connsiteY4873" fmla="*/ 2310797 h 2326686"/>
                <a:gd name="connsiteX4874" fmla="*/ 600018 w 3747182"/>
                <a:gd name="connsiteY4874" fmla="*/ 2312933 h 2326686"/>
                <a:gd name="connsiteX4875" fmla="*/ 601270 w 3747182"/>
                <a:gd name="connsiteY4875" fmla="*/ 2314373 h 2326686"/>
                <a:gd name="connsiteX4876" fmla="*/ 601763 w 3747182"/>
                <a:gd name="connsiteY4876" fmla="*/ 2315358 h 2326686"/>
                <a:gd name="connsiteX4877" fmla="*/ 602944 w 3747182"/>
                <a:gd name="connsiteY4877" fmla="*/ 2316321 h 2326686"/>
                <a:gd name="connsiteX4878" fmla="*/ 604673 w 3747182"/>
                <a:gd name="connsiteY4878" fmla="*/ 2317447 h 2326686"/>
                <a:gd name="connsiteX4879" fmla="*/ 606050 w 3747182"/>
                <a:gd name="connsiteY4879" fmla="*/ 2319215 h 2326686"/>
                <a:gd name="connsiteX4880" fmla="*/ 607278 w 3747182"/>
                <a:gd name="connsiteY4880" fmla="*/ 2323315 h 2326686"/>
                <a:gd name="connsiteX4881" fmla="*/ 608522 w 3747182"/>
                <a:gd name="connsiteY4881" fmla="*/ 2324262 h 2326686"/>
                <a:gd name="connsiteX4882" fmla="*/ 612974 w 3747182"/>
                <a:gd name="connsiteY4882" fmla="*/ 2325818 h 2326686"/>
                <a:gd name="connsiteX4883" fmla="*/ 614538 w 3747182"/>
                <a:gd name="connsiteY4883" fmla="*/ 2326139 h 2326686"/>
                <a:gd name="connsiteX4884" fmla="*/ 618912 w 3747182"/>
                <a:gd name="connsiteY4884" fmla="*/ 2326687 h 2326686"/>
                <a:gd name="connsiteX4885" fmla="*/ 620453 w 3747182"/>
                <a:gd name="connsiteY4885" fmla="*/ 2326295 h 2326686"/>
                <a:gd name="connsiteX4886" fmla="*/ 622706 w 3747182"/>
                <a:gd name="connsiteY4886" fmla="*/ 2322767 h 2326686"/>
                <a:gd name="connsiteX4887" fmla="*/ 624733 w 3747182"/>
                <a:gd name="connsiteY4887" fmla="*/ 2319129 h 2326686"/>
                <a:gd name="connsiteX4888" fmla="*/ 626626 w 3747182"/>
                <a:gd name="connsiteY4888" fmla="*/ 2318370 h 2326686"/>
                <a:gd name="connsiteX4889" fmla="*/ 630044 w 3747182"/>
                <a:gd name="connsiteY4889" fmla="*/ 2316610 h 2326686"/>
                <a:gd name="connsiteX4890" fmla="*/ 632094 w 3747182"/>
                <a:gd name="connsiteY4890" fmla="*/ 2314944 h 2326686"/>
                <a:gd name="connsiteX4891" fmla="*/ 632955 w 3747182"/>
                <a:gd name="connsiteY4891" fmla="*/ 2313144 h 2326686"/>
                <a:gd name="connsiteX4892" fmla="*/ 634887 w 3747182"/>
                <a:gd name="connsiteY4892" fmla="*/ 2309749 h 2326686"/>
                <a:gd name="connsiteX4893" fmla="*/ 636077 w 3747182"/>
                <a:gd name="connsiteY4893" fmla="*/ 2307832 h 2326686"/>
                <a:gd name="connsiteX4894" fmla="*/ 633964 w 3747182"/>
                <a:gd name="connsiteY4894" fmla="*/ 2306049 h 2326686"/>
                <a:gd name="connsiteX4895" fmla="*/ 632853 w 3747182"/>
                <a:gd name="connsiteY4895" fmla="*/ 2305493 h 2326686"/>
                <a:gd name="connsiteX4896" fmla="*/ 631914 w 3747182"/>
                <a:gd name="connsiteY4896" fmla="*/ 2304625 h 2326686"/>
                <a:gd name="connsiteX4897" fmla="*/ 630138 w 3747182"/>
                <a:gd name="connsiteY4897" fmla="*/ 2300893 h 2326686"/>
                <a:gd name="connsiteX4898" fmla="*/ 628511 w 3747182"/>
                <a:gd name="connsiteY4898" fmla="*/ 2297920 h 2326686"/>
                <a:gd name="connsiteX4899" fmla="*/ 625249 w 3747182"/>
                <a:gd name="connsiteY4899" fmla="*/ 2292811 h 2326686"/>
                <a:gd name="connsiteX4900" fmla="*/ 619585 w 3747182"/>
                <a:gd name="connsiteY4900" fmla="*/ 2285105 h 2326686"/>
                <a:gd name="connsiteX4901" fmla="*/ 618435 w 3747182"/>
                <a:gd name="connsiteY4901" fmla="*/ 2284174 h 2326686"/>
                <a:gd name="connsiteX4902" fmla="*/ 617511 w 3747182"/>
                <a:gd name="connsiteY4902" fmla="*/ 2283102 h 2326686"/>
                <a:gd name="connsiteX4903" fmla="*/ 617097 w 3747182"/>
                <a:gd name="connsiteY4903" fmla="*/ 2279222 h 2326686"/>
                <a:gd name="connsiteX4904" fmla="*/ 615469 w 3747182"/>
                <a:gd name="connsiteY4904" fmla="*/ 2276460 h 2326686"/>
                <a:gd name="connsiteX4905" fmla="*/ 613146 w 3747182"/>
                <a:gd name="connsiteY4905" fmla="*/ 2274559 h 2326686"/>
                <a:gd name="connsiteX4906" fmla="*/ 612270 w 3747182"/>
                <a:gd name="connsiteY4906" fmla="*/ 2273581 h 2326686"/>
                <a:gd name="connsiteX4907" fmla="*/ 611706 w 3747182"/>
                <a:gd name="connsiteY4907" fmla="*/ 2272525 h 2326686"/>
                <a:gd name="connsiteX4908" fmla="*/ 612802 w 3747182"/>
                <a:gd name="connsiteY4908" fmla="*/ 2267017 h 2326686"/>
                <a:gd name="connsiteX4909" fmla="*/ 612778 w 3747182"/>
                <a:gd name="connsiteY4909" fmla="*/ 2265460 h 2326686"/>
                <a:gd name="connsiteX4910" fmla="*/ 612293 w 3747182"/>
                <a:gd name="connsiteY4910" fmla="*/ 2262120 h 2326686"/>
                <a:gd name="connsiteX4911" fmla="*/ 612716 w 3747182"/>
                <a:gd name="connsiteY4911" fmla="*/ 2258263 h 2326686"/>
                <a:gd name="connsiteX4912" fmla="*/ 614014 w 3747182"/>
                <a:gd name="connsiteY4912" fmla="*/ 2252966 h 2326686"/>
                <a:gd name="connsiteX4913" fmla="*/ 615329 w 3747182"/>
                <a:gd name="connsiteY4913" fmla="*/ 2249305 h 2326686"/>
                <a:gd name="connsiteX4914" fmla="*/ 615744 w 3747182"/>
                <a:gd name="connsiteY4914" fmla="*/ 2246919 h 2326686"/>
                <a:gd name="connsiteX4915" fmla="*/ 613905 w 3747182"/>
                <a:gd name="connsiteY4915" fmla="*/ 2248437 h 2326686"/>
                <a:gd name="connsiteX4916" fmla="*/ 611714 w 3747182"/>
                <a:gd name="connsiteY4916" fmla="*/ 2256902 h 2326686"/>
                <a:gd name="connsiteX4917" fmla="*/ 610979 w 3747182"/>
                <a:gd name="connsiteY4917" fmla="*/ 2250103 h 2326686"/>
                <a:gd name="connsiteX4918" fmla="*/ 609493 w 3747182"/>
                <a:gd name="connsiteY4918" fmla="*/ 2243625 h 2326686"/>
                <a:gd name="connsiteX4919" fmla="*/ 608295 w 3747182"/>
                <a:gd name="connsiteY4919" fmla="*/ 2240277 h 2326686"/>
                <a:gd name="connsiteX4920" fmla="*/ 606606 w 3747182"/>
                <a:gd name="connsiteY4920" fmla="*/ 2237554 h 2326686"/>
                <a:gd name="connsiteX4921" fmla="*/ 604250 w 3747182"/>
                <a:gd name="connsiteY4921" fmla="*/ 2235434 h 2326686"/>
                <a:gd name="connsiteX4922" fmla="*/ 602076 w 3747182"/>
                <a:gd name="connsiteY4922" fmla="*/ 2232939 h 2326686"/>
                <a:gd name="connsiteX4923" fmla="*/ 599705 w 3747182"/>
                <a:gd name="connsiteY4923" fmla="*/ 2231601 h 2326686"/>
                <a:gd name="connsiteX4924" fmla="*/ 596130 w 3747182"/>
                <a:gd name="connsiteY4924" fmla="*/ 2230576 h 2326686"/>
                <a:gd name="connsiteX4925" fmla="*/ 595426 w 3747182"/>
                <a:gd name="connsiteY4925" fmla="*/ 2229621 h 2326686"/>
                <a:gd name="connsiteX4926" fmla="*/ 595121 w 3747182"/>
                <a:gd name="connsiteY4926" fmla="*/ 2228041 h 2326686"/>
                <a:gd name="connsiteX4927" fmla="*/ 595316 w 3747182"/>
                <a:gd name="connsiteY4927" fmla="*/ 2226281 h 2326686"/>
                <a:gd name="connsiteX4928" fmla="*/ 596177 w 3747182"/>
                <a:gd name="connsiteY4928" fmla="*/ 2223339 h 2326686"/>
                <a:gd name="connsiteX4929" fmla="*/ 598062 w 3747182"/>
                <a:gd name="connsiteY4929" fmla="*/ 2221438 h 2326686"/>
                <a:gd name="connsiteX4930" fmla="*/ 600620 w 3747182"/>
                <a:gd name="connsiteY4930" fmla="*/ 2219459 h 2326686"/>
                <a:gd name="connsiteX4931" fmla="*/ 601192 w 3747182"/>
                <a:gd name="connsiteY4931" fmla="*/ 2218137 h 2326686"/>
                <a:gd name="connsiteX4932" fmla="*/ 601614 w 3747182"/>
                <a:gd name="connsiteY4932" fmla="*/ 2216580 h 2326686"/>
                <a:gd name="connsiteX4933" fmla="*/ 602412 w 3747182"/>
                <a:gd name="connsiteY4933" fmla="*/ 2217761 h 2326686"/>
                <a:gd name="connsiteX4934" fmla="*/ 603390 w 3747182"/>
                <a:gd name="connsiteY4934" fmla="*/ 2218403 h 2326686"/>
                <a:gd name="connsiteX4935" fmla="*/ 604071 w 3747182"/>
                <a:gd name="connsiteY4935" fmla="*/ 2215656 h 2326686"/>
                <a:gd name="connsiteX4936" fmla="*/ 605096 w 3747182"/>
                <a:gd name="connsiteY4936" fmla="*/ 2213693 h 2326686"/>
                <a:gd name="connsiteX4937" fmla="*/ 606410 w 3747182"/>
                <a:gd name="connsiteY4937" fmla="*/ 2212003 h 2326686"/>
                <a:gd name="connsiteX4938" fmla="*/ 608045 w 3747182"/>
                <a:gd name="connsiteY4938" fmla="*/ 2208123 h 2326686"/>
                <a:gd name="connsiteX4939" fmla="*/ 609258 w 3747182"/>
                <a:gd name="connsiteY4939" fmla="*/ 2206002 h 2326686"/>
                <a:gd name="connsiteX4940" fmla="*/ 610134 w 3747182"/>
                <a:gd name="connsiteY4940" fmla="*/ 2203609 h 2326686"/>
                <a:gd name="connsiteX4941" fmla="*/ 610619 w 3747182"/>
                <a:gd name="connsiteY4941" fmla="*/ 2199681 h 2326686"/>
                <a:gd name="connsiteX4942" fmla="*/ 611527 w 3747182"/>
                <a:gd name="connsiteY4942" fmla="*/ 2199305 h 2326686"/>
                <a:gd name="connsiteX4943" fmla="*/ 612277 w 3747182"/>
                <a:gd name="connsiteY4943" fmla="*/ 2198617 h 2326686"/>
                <a:gd name="connsiteX4944" fmla="*/ 612841 w 3747182"/>
                <a:gd name="connsiteY4944" fmla="*/ 2197498 h 2326686"/>
                <a:gd name="connsiteX4945" fmla="*/ 613169 w 3747182"/>
                <a:gd name="connsiteY4945" fmla="*/ 2196270 h 2326686"/>
                <a:gd name="connsiteX4946" fmla="*/ 613052 w 3747182"/>
                <a:gd name="connsiteY4946" fmla="*/ 2194033 h 2326686"/>
                <a:gd name="connsiteX4947" fmla="*/ 611714 w 3747182"/>
                <a:gd name="connsiteY4947" fmla="*/ 2191592 h 2326686"/>
                <a:gd name="connsiteX4948" fmla="*/ 612066 w 3747182"/>
                <a:gd name="connsiteY4948" fmla="*/ 2191341 h 2326686"/>
                <a:gd name="connsiteX4949" fmla="*/ 612708 w 3747182"/>
                <a:gd name="connsiteY4949" fmla="*/ 2191764 h 2326686"/>
                <a:gd name="connsiteX4950" fmla="*/ 614155 w 3747182"/>
                <a:gd name="connsiteY4950" fmla="*/ 2193016 h 2326686"/>
                <a:gd name="connsiteX4951" fmla="*/ 615454 w 3747182"/>
                <a:gd name="connsiteY4951" fmla="*/ 2194588 h 2326686"/>
                <a:gd name="connsiteX4952" fmla="*/ 615814 w 3747182"/>
                <a:gd name="connsiteY4952" fmla="*/ 2192311 h 2326686"/>
                <a:gd name="connsiteX4953" fmla="*/ 616940 w 3747182"/>
                <a:gd name="connsiteY4953" fmla="*/ 2191388 h 2326686"/>
                <a:gd name="connsiteX4954" fmla="*/ 618317 w 3747182"/>
                <a:gd name="connsiteY4954" fmla="*/ 2192022 h 2326686"/>
                <a:gd name="connsiteX4955" fmla="*/ 619772 w 3747182"/>
                <a:gd name="connsiteY4955" fmla="*/ 2192116 h 2326686"/>
                <a:gd name="connsiteX4956" fmla="*/ 624662 w 3747182"/>
                <a:gd name="connsiteY4956" fmla="*/ 2190301 h 2326686"/>
                <a:gd name="connsiteX4957" fmla="*/ 626994 w 3747182"/>
                <a:gd name="connsiteY4957" fmla="*/ 2189800 h 2326686"/>
                <a:gd name="connsiteX4958" fmla="*/ 629153 w 3747182"/>
                <a:gd name="connsiteY4958" fmla="*/ 2188517 h 2326686"/>
                <a:gd name="connsiteX4959" fmla="*/ 634191 w 3747182"/>
                <a:gd name="connsiteY4959" fmla="*/ 2183580 h 2326686"/>
                <a:gd name="connsiteX4960" fmla="*/ 635294 w 3747182"/>
                <a:gd name="connsiteY4960" fmla="*/ 2183353 h 2326686"/>
                <a:gd name="connsiteX4961" fmla="*/ 636436 w 3747182"/>
                <a:gd name="connsiteY4961" fmla="*/ 2183580 h 2326686"/>
                <a:gd name="connsiteX4962" fmla="*/ 637492 w 3747182"/>
                <a:gd name="connsiteY4962" fmla="*/ 2184496 h 2326686"/>
                <a:gd name="connsiteX4963" fmla="*/ 638643 w 3747182"/>
                <a:gd name="connsiteY4963" fmla="*/ 2185028 h 2326686"/>
                <a:gd name="connsiteX4964" fmla="*/ 639519 w 3747182"/>
                <a:gd name="connsiteY4964" fmla="*/ 2184777 h 2326686"/>
                <a:gd name="connsiteX4965" fmla="*/ 639957 w 3747182"/>
                <a:gd name="connsiteY4965" fmla="*/ 2184026 h 2326686"/>
                <a:gd name="connsiteX4966" fmla="*/ 638947 w 3747182"/>
                <a:gd name="connsiteY4966" fmla="*/ 2182274 h 2326686"/>
                <a:gd name="connsiteX4967" fmla="*/ 638595 w 3747182"/>
                <a:gd name="connsiteY4967" fmla="*/ 2180615 h 2326686"/>
                <a:gd name="connsiteX4968" fmla="*/ 638517 w 3747182"/>
                <a:gd name="connsiteY4968" fmla="*/ 2178808 h 2326686"/>
                <a:gd name="connsiteX4969" fmla="*/ 639816 w 3747182"/>
                <a:gd name="connsiteY4969" fmla="*/ 2178347 h 2326686"/>
                <a:gd name="connsiteX4970" fmla="*/ 641295 w 3747182"/>
                <a:gd name="connsiteY4970" fmla="*/ 2178354 h 2326686"/>
                <a:gd name="connsiteX4971" fmla="*/ 647209 w 3747182"/>
                <a:gd name="connsiteY4971" fmla="*/ 2175554 h 2326686"/>
                <a:gd name="connsiteX4972" fmla="*/ 647898 w 3747182"/>
                <a:gd name="connsiteY4972" fmla="*/ 2174317 h 2326686"/>
                <a:gd name="connsiteX4973" fmla="*/ 648219 w 3747182"/>
                <a:gd name="connsiteY4973" fmla="*/ 2172628 h 2326686"/>
                <a:gd name="connsiteX4974" fmla="*/ 650863 w 3747182"/>
                <a:gd name="connsiteY4974" fmla="*/ 2172315 h 2326686"/>
                <a:gd name="connsiteX4975" fmla="*/ 650566 w 3747182"/>
                <a:gd name="connsiteY4975" fmla="*/ 2170867 h 2326686"/>
                <a:gd name="connsiteX4976" fmla="*/ 649509 w 3747182"/>
                <a:gd name="connsiteY4976" fmla="*/ 2170500 h 2326686"/>
                <a:gd name="connsiteX4977" fmla="*/ 644565 w 3747182"/>
                <a:gd name="connsiteY4977" fmla="*/ 2167542 h 2326686"/>
                <a:gd name="connsiteX4978" fmla="*/ 640505 w 3747182"/>
                <a:gd name="connsiteY4978" fmla="*/ 2165446 h 2326686"/>
                <a:gd name="connsiteX4979" fmla="*/ 636898 w 3747182"/>
                <a:gd name="connsiteY4979" fmla="*/ 2163584 h 2326686"/>
                <a:gd name="connsiteX4980" fmla="*/ 636374 w 3747182"/>
                <a:gd name="connsiteY4980" fmla="*/ 2163247 h 2326686"/>
                <a:gd name="connsiteX4981" fmla="*/ 635388 w 3747182"/>
                <a:gd name="connsiteY4981" fmla="*/ 2162340 h 2326686"/>
                <a:gd name="connsiteX4982" fmla="*/ 634684 w 3747182"/>
                <a:gd name="connsiteY4982" fmla="*/ 2160924 h 2326686"/>
                <a:gd name="connsiteX4983" fmla="*/ 634535 w 3747182"/>
                <a:gd name="connsiteY4983" fmla="*/ 2159375 h 2326686"/>
                <a:gd name="connsiteX4984" fmla="*/ 634887 w 3747182"/>
                <a:gd name="connsiteY4984" fmla="*/ 2158232 h 2326686"/>
                <a:gd name="connsiteX4985" fmla="*/ 635763 w 3747182"/>
                <a:gd name="connsiteY4985" fmla="*/ 2157505 h 2326686"/>
                <a:gd name="connsiteX4986" fmla="*/ 636796 w 3747182"/>
                <a:gd name="connsiteY4986" fmla="*/ 2157223 h 2326686"/>
                <a:gd name="connsiteX4987" fmla="*/ 637712 w 3747182"/>
                <a:gd name="connsiteY4987" fmla="*/ 2157458 h 2326686"/>
                <a:gd name="connsiteX4988" fmla="*/ 638729 w 3747182"/>
                <a:gd name="connsiteY4988" fmla="*/ 2158154 h 2326686"/>
                <a:gd name="connsiteX4989" fmla="*/ 640544 w 3747182"/>
                <a:gd name="connsiteY4989" fmla="*/ 2158999 h 2326686"/>
                <a:gd name="connsiteX4990" fmla="*/ 642898 w 3747182"/>
                <a:gd name="connsiteY4990" fmla="*/ 2159156 h 2326686"/>
                <a:gd name="connsiteX4991" fmla="*/ 644369 w 3747182"/>
                <a:gd name="connsiteY4991" fmla="*/ 2158506 h 2326686"/>
                <a:gd name="connsiteX4992" fmla="*/ 644565 w 3747182"/>
                <a:gd name="connsiteY4992" fmla="*/ 2156949 h 2326686"/>
                <a:gd name="connsiteX4993" fmla="*/ 641764 w 3747182"/>
                <a:gd name="connsiteY4993" fmla="*/ 2151176 h 2326686"/>
                <a:gd name="connsiteX4994" fmla="*/ 639182 w 3747182"/>
                <a:gd name="connsiteY4994" fmla="*/ 2146505 h 2326686"/>
                <a:gd name="connsiteX4995" fmla="*/ 636687 w 3747182"/>
                <a:gd name="connsiteY4995" fmla="*/ 2141295 h 2326686"/>
                <a:gd name="connsiteX4996" fmla="*/ 635631 w 3747182"/>
                <a:gd name="connsiteY4996" fmla="*/ 2139402 h 2326686"/>
                <a:gd name="connsiteX4997" fmla="*/ 632572 w 3747182"/>
                <a:gd name="connsiteY4997" fmla="*/ 2135020 h 2326686"/>
                <a:gd name="connsiteX4998" fmla="*/ 629552 w 3747182"/>
                <a:gd name="connsiteY4998" fmla="*/ 2130694 h 2326686"/>
                <a:gd name="connsiteX4999" fmla="*/ 627165 w 3747182"/>
                <a:gd name="connsiteY4999" fmla="*/ 2126829 h 2326686"/>
                <a:gd name="connsiteX5000" fmla="*/ 625914 w 3747182"/>
                <a:gd name="connsiteY5000" fmla="*/ 2125640 h 2326686"/>
                <a:gd name="connsiteX5001" fmla="*/ 622065 w 3747182"/>
                <a:gd name="connsiteY5001" fmla="*/ 2125147 h 2326686"/>
                <a:gd name="connsiteX5002" fmla="*/ 614726 w 3747182"/>
                <a:gd name="connsiteY5002" fmla="*/ 2124193 h 2326686"/>
                <a:gd name="connsiteX5003" fmla="*/ 612129 w 3747182"/>
                <a:gd name="connsiteY5003" fmla="*/ 2123739 h 2326686"/>
                <a:gd name="connsiteX5004" fmla="*/ 610048 w 3747182"/>
                <a:gd name="connsiteY5004" fmla="*/ 2124889 h 2326686"/>
                <a:gd name="connsiteX5005" fmla="*/ 607959 w 3747182"/>
                <a:gd name="connsiteY5005" fmla="*/ 2125789 h 2326686"/>
                <a:gd name="connsiteX5006" fmla="*/ 605979 w 3747182"/>
                <a:gd name="connsiteY5006" fmla="*/ 2124115 h 2326686"/>
                <a:gd name="connsiteX5007" fmla="*/ 604415 w 3747182"/>
                <a:gd name="connsiteY5007" fmla="*/ 2121361 h 2326686"/>
                <a:gd name="connsiteX5008" fmla="*/ 603593 w 3747182"/>
                <a:gd name="connsiteY5008" fmla="*/ 2119045 h 2326686"/>
                <a:gd name="connsiteX5009" fmla="*/ 603993 w 3747182"/>
                <a:gd name="connsiteY5009" fmla="*/ 2116675 h 2326686"/>
                <a:gd name="connsiteX5010" fmla="*/ 604157 w 3747182"/>
                <a:gd name="connsiteY5010" fmla="*/ 2113169 h 2326686"/>
                <a:gd name="connsiteX5011" fmla="*/ 602960 w 3747182"/>
                <a:gd name="connsiteY5011" fmla="*/ 2109712 h 2326686"/>
                <a:gd name="connsiteX5012" fmla="*/ 601638 w 3747182"/>
                <a:gd name="connsiteY5012" fmla="*/ 2107998 h 2326686"/>
                <a:gd name="connsiteX5013" fmla="*/ 598320 w 3747182"/>
                <a:gd name="connsiteY5013" fmla="*/ 2106707 h 2326686"/>
                <a:gd name="connsiteX5014" fmla="*/ 594096 w 3747182"/>
                <a:gd name="connsiteY5014" fmla="*/ 2103789 h 2326686"/>
                <a:gd name="connsiteX5015" fmla="*/ 592961 w 3747182"/>
                <a:gd name="connsiteY5015" fmla="*/ 2098446 h 2326686"/>
                <a:gd name="connsiteX5016" fmla="*/ 595011 w 3747182"/>
                <a:gd name="connsiteY5016" fmla="*/ 2090763 h 2326686"/>
                <a:gd name="connsiteX5017" fmla="*/ 598313 w 3747182"/>
                <a:gd name="connsiteY5017" fmla="*/ 2085302 h 2326686"/>
                <a:gd name="connsiteX5018" fmla="*/ 600715 w 3747182"/>
                <a:gd name="connsiteY5018" fmla="*/ 2083010 h 2326686"/>
                <a:gd name="connsiteX5019" fmla="*/ 601857 w 3747182"/>
                <a:gd name="connsiteY5019" fmla="*/ 2081007 h 2326686"/>
                <a:gd name="connsiteX5020" fmla="*/ 602232 w 3747182"/>
                <a:gd name="connsiteY5020" fmla="*/ 2079271 h 2326686"/>
                <a:gd name="connsiteX5021" fmla="*/ 601943 w 3747182"/>
                <a:gd name="connsiteY5021" fmla="*/ 2077612 h 2326686"/>
                <a:gd name="connsiteX5022" fmla="*/ 600519 w 3747182"/>
                <a:gd name="connsiteY5022" fmla="*/ 2075844 h 2326686"/>
                <a:gd name="connsiteX5023" fmla="*/ 598313 w 3747182"/>
                <a:gd name="connsiteY5023" fmla="*/ 2074123 h 2326686"/>
                <a:gd name="connsiteX5024" fmla="*/ 597194 w 3747182"/>
                <a:gd name="connsiteY5024" fmla="*/ 2072002 h 2326686"/>
                <a:gd name="connsiteX5025" fmla="*/ 597656 w 3747182"/>
                <a:gd name="connsiteY5025" fmla="*/ 2067449 h 2326686"/>
                <a:gd name="connsiteX5026" fmla="*/ 599119 w 3747182"/>
                <a:gd name="connsiteY5026" fmla="*/ 2060870 h 2326686"/>
                <a:gd name="connsiteX5027" fmla="*/ 601372 w 3747182"/>
                <a:gd name="connsiteY5027" fmla="*/ 2055589 h 2326686"/>
                <a:gd name="connsiteX5028" fmla="*/ 604391 w 3747182"/>
                <a:gd name="connsiteY5028" fmla="*/ 2052655 h 2326686"/>
                <a:gd name="connsiteX5029" fmla="*/ 606997 w 3747182"/>
                <a:gd name="connsiteY5029" fmla="*/ 2050551 h 2326686"/>
                <a:gd name="connsiteX5030" fmla="*/ 608022 w 3747182"/>
                <a:gd name="connsiteY5030" fmla="*/ 2048587 h 2326686"/>
                <a:gd name="connsiteX5031" fmla="*/ 608076 w 3747182"/>
                <a:gd name="connsiteY5031" fmla="*/ 2045794 h 2326686"/>
                <a:gd name="connsiteX5032" fmla="*/ 608014 w 3747182"/>
                <a:gd name="connsiteY5032" fmla="*/ 2043158 h 2326686"/>
                <a:gd name="connsiteX5033" fmla="*/ 608710 w 3747182"/>
                <a:gd name="connsiteY5033" fmla="*/ 2041241 h 2326686"/>
                <a:gd name="connsiteX5034" fmla="*/ 609805 w 3747182"/>
                <a:gd name="connsiteY5034" fmla="*/ 2039715 h 2326686"/>
                <a:gd name="connsiteX5035" fmla="*/ 610963 w 3747182"/>
                <a:gd name="connsiteY5035" fmla="*/ 2038346 h 2326686"/>
                <a:gd name="connsiteX5036" fmla="*/ 612591 w 3747182"/>
                <a:gd name="connsiteY5036" fmla="*/ 2036813 h 2326686"/>
                <a:gd name="connsiteX5037" fmla="*/ 614703 w 3747182"/>
                <a:gd name="connsiteY5037" fmla="*/ 2036437 h 2326686"/>
                <a:gd name="connsiteX5038" fmla="*/ 617027 w 3747182"/>
                <a:gd name="connsiteY5038" fmla="*/ 2037658 h 2326686"/>
                <a:gd name="connsiteX5039" fmla="*/ 620187 w 3747182"/>
                <a:gd name="connsiteY5039" fmla="*/ 2040936 h 2326686"/>
                <a:gd name="connsiteX5040" fmla="*/ 624818 w 3747182"/>
                <a:gd name="connsiteY5040" fmla="*/ 2047390 h 2326686"/>
                <a:gd name="connsiteX5041" fmla="*/ 627463 w 3747182"/>
                <a:gd name="connsiteY5041" fmla="*/ 2051607 h 2326686"/>
                <a:gd name="connsiteX5042" fmla="*/ 628417 w 3747182"/>
                <a:gd name="connsiteY5042" fmla="*/ 2052906 h 2326686"/>
                <a:gd name="connsiteX5043" fmla="*/ 630835 w 3747182"/>
                <a:gd name="connsiteY5043" fmla="*/ 2055409 h 2326686"/>
                <a:gd name="connsiteX5044" fmla="*/ 633017 w 3747182"/>
                <a:gd name="connsiteY5044" fmla="*/ 2056418 h 2326686"/>
                <a:gd name="connsiteX5045" fmla="*/ 636655 w 3747182"/>
                <a:gd name="connsiteY5045" fmla="*/ 2054854 h 2326686"/>
                <a:gd name="connsiteX5046" fmla="*/ 640144 w 3747182"/>
                <a:gd name="connsiteY5046" fmla="*/ 2053031 h 2326686"/>
                <a:gd name="connsiteX5047" fmla="*/ 641271 w 3747182"/>
                <a:gd name="connsiteY5047" fmla="*/ 2051873 h 2326686"/>
                <a:gd name="connsiteX5048" fmla="*/ 641991 w 3747182"/>
                <a:gd name="connsiteY5048" fmla="*/ 2050144 h 2326686"/>
                <a:gd name="connsiteX5049" fmla="*/ 641436 w 3747182"/>
                <a:gd name="connsiteY5049" fmla="*/ 2047187 h 2326686"/>
                <a:gd name="connsiteX5050" fmla="*/ 640708 w 3747182"/>
                <a:gd name="connsiteY5050" fmla="*/ 2045254 h 2326686"/>
                <a:gd name="connsiteX5051" fmla="*/ 639933 w 3747182"/>
                <a:gd name="connsiteY5051" fmla="*/ 2042790 h 2326686"/>
                <a:gd name="connsiteX5052" fmla="*/ 638861 w 3747182"/>
                <a:gd name="connsiteY5052" fmla="*/ 2038495 h 2326686"/>
                <a:gd name="connsiteX5053" fmla="*/ 638103 w 3747182"/>
                <a:gd name="connsiteY5053" fmla="*/ 2031735 h 2326686"/>
                <a:gd name="connsiteX5054" fmla="*/ 637203 w 3747182"/>
                <a:gd name="connsiteY5054" fmla="*/ 2029584 h 2326686"/>
                <a:gd name="connsiteX5055" fmla="*/ 637860 w 3747182"/>
                <a:gd name="connsiteY5055" fmla="*/ 2029334 h 2326686"/>
                <a:gd name="connsiteX5056" fmla="*/ 639613 w 3747182"/>
                <a:gd name="connsiteY5056" fmla="*/ 2029779 h 2326686"/>
                <a:gd name="connsiteX5057" fmla="*/ 641232 w 3747182"/>
                <a:gd name="connsiteY5057" fmla="*/ 2029975 h 2326686"/>
                <a:gd name="connsiteX5058" fmla="*/ 643548 w 3747182"/>
                <a:gd name="connsiteY5058" fmla="*/ 2028481 h 2326686"/>
                <a:gd name="connsiteX5059" fmla="*/ 646724 w 3747182"/>
                <a:gd name="connsiteY5059" fmla="*/ 2025664 h 2326686"/>
                <a:gd name="connsiteX5060" fmla="*/ 652537 w 3747182"/>
                <a:gd name="connsiteY5060" fmla="*/ 2021307 h 2326686"/>
                <a:gd name="connsiteX5061" fmla="*/ 653765 w 3747182"/>
                <a:gd name="connsiteY5061" fmla="*/ 2018428 h 2326686"/>
                <a:gd name="connsiteX5062" fmla="*/ 654759 w 3747182"/>
                <a:gd name="connsiteY5062" fmla="*/ 2015220 h 2326686"/>
                <a:gd name="connsiteX5063" fmla="*/ 656371 w 3747182"/>
                <a:gd name="connsiteY5063" fmla="*/ 2013249 h 2326686"/>
                <a:gd name="connsiteX5064" fmla="*/ 660071 w 3747182"/>
                <a:gd name="connsiteY5064" fmla="*/ 2012599 h 2326686"/>
                <a:gd name="connsiteX5065" fmla="*/ 663497 w 3747182"/>
                <a:gd name="connsiteY5065" fmla="*/ 2011566 h 2326686"/>
                <a:gd name="connsiteX5066" fmla="*/ 665915 w 3747182"/>
                <a:gd name="connsiteY5066" fmla="*/ 2009282 h 2326686"/>
                <a:gd name="connsiteX5067" fmla="*/ 669702 w 3747182"/>
                <a:gd name="connsiteY5067" fmla="*/ 2007271 h 2326686"/>
                <a:gd name="connsiteX5068" fmla="*/ 672815 w 3747182"/>
                <a:gd name="connsiteY5068" fmla="*/ 2006051 h 2326686"/>
                <a:gd name="connsiteX5069" fmla="*/ 674184 w 3747182"/>
                <a:gd name="connsiteY5069" fmla="*/ 2004924 h 2326686"/>
                <a:gd name="connsiteX5070" fmla="*/ 675162 w 3747182"/>
                <a:gd name="connsiteY5070" fmla="*/ 2003235 h 2326686"/>
                <a:gd name="connsiteX5071" fmla="*/ 678730 w 3747182"/>
                <a:gd name="connsiteY5071" fmla="*/ 1998462 h 2326686"/>
                <a:gd name="connsiteX5072" fmla="*/ 681531 w 3747182"/>
                <a:gd name="connsiteY5072" fmla="*/ 1995521 h 2326686"/>
                <a:gd name="connsiteX5073" fmla="*/ 683995 w 3747182"/>
                <a:gd name="connsiteY5073" fmla="*/ 1992485 h 2326686"/>
                <a:gd name="connsiteX5074" fmla="*/ 684816 w 3747182"/>
                <a:gd name="connsiteY5074" fmla="*/ 1990576 h 2326686"/>
                <a:gd name="connsiteX5075" fmla="*/ 686764 w 3747182"/>
                <a:gd name="connsiteY5075" fmla="*/ 1990928 h 2326686"/>
                <a:gd name="connsiteX5076" fmla="*/ 689737 w 3747182"/>
                <a:gd name="connsiteY5076" fmla="*/ 1992250 h 2326686"/>
                <a:gd name="connsiteX5077" fmla="*/ 692929 w 3747182"/>
                <a:gd name="connsiteY5077" fmla="*/ 1993455 h 2326686"/>
                <a:gd name="connsiteX5078" fmla="*/ 695269 w 3747182"/>
                <a:gd name="connsiteY5078" fmla="*/ 1995325 h 2326686"/>
                <a:gd name="connsiteX5079" fmla="*/ 695730 w 3747182"/>
                <a:gd name="connsiteY5079" fmla="*/ 1997234 h 2326686"/>
                <a:gd name="connsiteX5080" fmla="*/ 695957 w 3747182"/>
                <a:gd name="connsiteY5080" fmla="*/ 1998736 h 2326686"/>
                <a:gd name="connsiteX5081" fmla="*/ 696904 w 3747182"/>
                <a:gd name="connsiteY5081" fmla="*/ 1999511 h 2326686"/>
                <a:gd name="connsiteX5082" fmla="*/ 698038 w 3747182"/>
                <a:gd name="connsiteY5082" fmla="*/ 1999659 h 2326686"/>
                <a:gd name="connsiteX5083" fmla="*/ 699744 w 3747182"/>
                <a:gd name="connsiteY5083" fmla="*/ 1999284 h 2326686"/>
                <a:gd name="connsiteX5084" fmla="*/ 702724 w 3747182"/>
                <a:gd name="connsiteY5084" fmla="*/ 1999213 h 2326686"/>
                <a:gd name="connsiteX5085" fmla="*/ 706378 w 3747182"/>
                <a:gd name="connsiteY5085" fmla="*/ 1996741 h 2326686"/>
                <a:gd name="connsiteX5086" fmla="*/ 711463 w 3747182"/>
                <a:gd name="connsiteY5086" fmla="*/ 1992563 h 2326686"/>
                <a:gd name="connsiteX5087" fmla="*/ 716118 w 3747182"/>
                <a:gd name="connsiteY5087" fmla="*/ 1991265 h 2326686"/>
                <a:gd name="connsiteX5088" fmla="*/ 718566 w 3747182"/>
                <a:gd name="connsiteY5088" fmla="*/ 1992258 h 2326686"/>
                <a:gd name="connsiteX5089" fmla="*/ 720593 w 3747182"/>
                <a:gd name="connsiteY5089" fmla="*/ 1995333 h 2326686"/>
                <a:gd name="connsiteX5090" fmla="*/ 722197 w 3747182"/>
                <a:gd name="connsiteY5090" fmla="*/ 1998220 h 2326686"/>
                <a:gd name="connsiteX5091" fmla="*/ 723848 w 3747182"/>
                <a:gd name="connsiteY5091" fmla="*/ 1999291 h 2326686"/>
                <a:gd name="connsiteX5092" fmla="*/ 724872 w 3747182"/>
                <a:gd name="connsiteY5092" fmla="*/ 1999323 h 2326686"/>
                <a:gd name="connsiteX5093" fmla="*/ 725248 w 3747182"/>
                <a:gd name="connsiteY5093" fmla="*/ 1999370 h 2326686"/>
                <a:gd name="connsiteX5094" fmla="*/ 727298 w 3747182"/>
                <a:gd name="connsiteY5094" fmla="*/ 1998713 h 2326686"/>
                <a:gd name="connsiteX5095" fmla="*/ 727454 w 3747182"/>
                <a:gd name="connsiteY5095" fmla="*/ 1998720 h 2326686"/>
                <a:gd name="connsiteX5096" fmla="*/ 729324 w 3747182"/>
                <a:gd name="connsiteY5096" fmla="*/ 1998838 h 2326686"/>
                <a:gd name="connsiteX5097" fmla="*/ 731123 w 3747182"/>
                <a:gd name="connsiteY5097" fmla="*/ 1999816 h 2326686"/>
                <a:gd name="connsiteX5098" fmla="*/ 734104 w 3747182"/>
                <a:gd name="connsiteY5098" fmla="*/ 1999925 h 2326686"/>
                <a:gd name="connsiteX5099" fmla="*/ 738258 w 3747182"/>
                <a:gd name="connsiteY5099" fmla="*/ 1999182 h 2326686"/>
                <a:gd name="connsiteX5100" fmla="*/ 738696 w 3747182"/>
                <a:gd name="connsiteY5100" fmla="*/ 1998877 h 2326686"/>
                <a:gd name="connsiteX5101" fmla="*/ 740691 w 3747182"/>
                <a:gd name="connsiteY5101" fmla="*/ 1999276 h 2326686"/>
                <a:gd name="connsiteX5102" fmla="*/ 743116 w 3747182"/>
                <a:gd name="connsiteY5102" fmla="*/ 2000606 h 2326686"/>
                <a:gd name="connsiteX5103" fmla="*/ 745002 w 3747182"/>
                <a:gd name="connsiteY5103" fmla="*/ 2002186 h 2326686"/>
                <a:gd name="connsiteX5104" fmla="*/ 748382 w 3747182"/>
                <a:gd name="connsiteY5104" fmla="*/ 2007365 h 2326686"/>
                <a:gd name="connsiteX5105" fmla="*/ 750322 w 3747182"/>
                <a:gd name="connsiteY5105" fmla="*/ 2008695 h 2326686"/>
                <a:gd name="connsiteX5106" fmla="*/ 754280 w 3747182"/>
                <a:gd name="connsiteY5106" fmla="*/ 2010534 h 2326686"/>
                <a:gd name="connsiteX5107" fmla="*/ 756135 w 3747182"/>
                <a:gd name="connsiteY5107" fmla="*/ 2012138 h 2326686"/>
                <a:gd name="connsiteX5108" fmla="*/ 758294 w 3747182"/>
                <a:gd name="connsiteY5108" fmla="*/ 2014735 h 2326686"/>
                <a:gd name="connsiteX5109" fmla="*/ 759421 w 3747182"/>
                <a:gd name="connsiteY5109" fmla="*/ 2016308 h 2326686"/>
                <a:gd name="connsiteX5110" fmla="*/ 761768 w 3747182"/>
                <a:gd name="connsiteY5110" fmla="*/ 2019147 h 2326686"/>
                <a:gd name="connsiteX5111" fmla="*/ 764482 w 3747182"/>
                <a:gd name="connsiteY5111" fmla="*/ 2023787 h 2326686"/>
                <a:gd name="connsiteX5112" fmla="*/ 764967 w 3747182"/>
                <a:gd name="connsiteY5112" fmla="*/ 2027472 h 2326686"/>
                <a:gd name="connsiteX5113" fmla="*/ 765585 w 3747182"/>
                <a:gd name="connsiteY5113" fmla="*/ 2030577 h 2326686"/>
                <a:gd name="connsiteX5114" fmla="*/ 766595 w 3747182"/>
                <a:gd name="connsiteY5114" fmla="*/ 2032048 h 2326686"/>
                <a:gd name="connsiteX5115" fmla="*/ 767424 w 3747182"/>
                <a:gd name="connsiteY5115" fmla="*/ 2032228 h 2326686"/>
                <a:gd name="connsiteX5116" fmla="*/ 768316 w 3747182"/>
                <a:gd name="connsiteY5116" fmla="*/ 2031720 h 2326686"/>
                <a:gd name="connsiteX5117" fmla="*/ 769192 w 3747182"/>
                <a:gd name="connsiteY5117" fmla="*/ 2030304 h 2326686"/>
                <a:gd name="connsiteX5118" fmla="*/ 769497 w 3747182"/>
                <a:gd name="connsiteY5118" fmla="*/ 2027941 h 2326686"/>
                <a:gd name="connsiteX5119" fmla="*/ 769231 w 3747182"/>
                <a:gd name="connsiteY5119" fmla="*/ 2023755 h 2326686"/>
                <a:gd name="connsiteX5120" fmla="*/ 768535 w 3747182"/>
                <a:gd name="connsiteY5120" fmla="*/ 2020329 h 2326686"/>
                <a:gd name="connsiteX5121" fmla="*/ 767643 w 3747182"/>
                <a:gd name="connsiteY5121" fmla="*/ 2019241 h 2326686"/>
                <a:gd name="connsiteX5122" fmla="*/ 767213 w 3747182"/>
                <a:gd name="connsiteY5122" fmla="*/ 2018037 h 2326686"/>
                <a:gd name="connsiteX5123" fmla="*/ 767800 w 3747182"/>
                <a:gd name="connsiteY5123" fmla="*/ 2016503 h 2326686"/>
                <a:gd name="connsiteX5124" fmla="*/ 769309 w 3747182"/>
                <a:gd name="connsiteY5124" fmla="*/ 2015760 h 2326686"/>
                <a:gd name="connsiteX5125" fmla="*/ 771187 w 3747182"/>
                <a:gd name="connsiteY5125" fmla="*/ 2016229 h 2326686"/>
                <a:gd name="connsiteX5126" fmla="*/ 774277 w 3747182"/>
                <a:gd name="connsiteY5126" fmla="*/ 2018201 h 2326686"/>
                <a:gd name="connsiteX5127" fmla="*/ 777501 w 3747182"/>
                <a:gd name="connsiteY5127" fmla="*/ 2020681 h 2326686"/>
                <a:gd name="connsiteX5128" fmla="*/ 781467 w 3747182"/>
                <a:gd name="connsiteY5128" fmla="*/ 2025015 h 2326686"/>
                <a:gd name="connsiteX5129" fmla="*/ 785105 w 3747182"/>
                <a:gd name="connsiteY5129" fmla="*/ 2027761 h 2326686"/>
                <a:gd name="connsiteX5130" fmla="*/ 789087 w 3747182"/>
                <a:gd name="connsiteY5130" fmla="*/ 2029951 h 2326686"/>
                <a:gd name="connsiteX5131" fmla="*/ 792248 w 3747182"/>
                <a:gd name="connsiteY5131" fmla="*/ 2030601 h 2326686"/>
                <a:gd name="connsiteX5132" fmla="*/ 794696 w 3747182"/>
                <a:gd name="connsiteY5132" fmla="*/ 2029944 h 2326686"/>
                <a:gd name="connsiteX5133" fmla="*/ 797583 w 3747182"/>
                <a:gd name="connsiteY5133" fmla="*/ 2028160 h 2326686"/>
                <a:gd name="connsiteX5134" fmla="*/ 800228 w 3747182"/>
                <a:gd name="connsiteY5134" fmla="*/ 2026095 h 2326686"/>
                <a:gd name="connsiteX5135" fmla="*/ 801433 w 3747182"/>
                <a:gd name="connsiteY5135" fmla="*/ 2023928 h 2326686"/>
                <a:gd name="connsiteX5136" fmla="*/ 802293 w 3747182"/>
                <a:gd name="connsiteY5136" fmla="*/ 2021557 h 2326686"/>
                <a:gd name="connsiteX5137" fmla="*/ 806283 w 3747182"/>
                <a:gd name="connsiteY5137" fmla="*/ 2018388 h 2326686"/>
                <a:gd name="connsiteX5138" fmla="*/ 809929 w 3747182"/>
                <a:gd name="connsiteY5138" fmla="*/ 2015486 h 2326686"/>
                <a:gd name="connsiteX5139" fmla="*/ 811587 w 3747182"/>
                <a:gd name="connsiteY5139" fmla="*/ 2016010 h 2326686"/>
                <a:gd name="connsiteX5140" fmla="*/ 812753 w 3747182"/>
                <a:gd name="connsiteY5140" fmla="*/ 2016832 h 2326686"/>
                <a:gd name="connsiteX5141" fmla="*/ 816493 w 3747182"/>
                <a:gd name="connsiteY5141" fmla="*/ 2015064 h 2326686"/>
                <a:gd name="connsiteX5142" fmla="*/ 817791 w 3747182"/>
                <a:gd name="connsiteY5142" fmla="*/ 2014578 h 2326686"/>
                <a:gd name="connsiteX5143" fmla="*/ 821351 w 3747182"/>
                <a:gd name="connsiteY5143" fmla="*/ 2013890 h 2326686"/>
                <a:gd name="connsiteX5144" fmla="*/ 825028 w 3747182"/>
                <a:gd name="connsiteY5144" fmla="*/ 2014907 h 2326686"/>
                <a:gd name="connsiteX5145" fmla="*/ 827962 w 3747182"/>
                <a:gd name="connsiteY5145" fmla="*/ 2018021 h 2326686"/>
                <a:gd name="connsiteX5146" fmla="*/ 830802 w 3747182"/>
                <a:gd name="connsiteY5146" fmla="*/ 2020024 h 2326686"/>
                <a:gd name="connsiteX5147" fmla="*/ 833344 w 3747182"/>
                <a:gd name="connsiteY5147" fmla="*/ 2019789 h 2326686"/>
                <a:gd name="connsiteX5148" fmla="*/ 835449 w 3747182"/>
                <a:gd name="connsiteY5148" fmla="*/ 2018764 h 2326686"/>
                <a:gd name="connsiteX5149" fmla="*/ 836841 w 3747182"/>
                <a:gd name="connsiteY5149" fmla="*/ 2016824 h 2326686"/>
                <a:gd name="connsiteX5150" fmla="*/ 837898 w 3747182"/>
                <a:gd name="connsiteY5150" fmla="*/ 2014532 h 2326686"/>
                <a:gd name="connsiteX5151" fmla="*/ 839306 w 3747182"/>
                <a:gd name="connsiteY5151" fmla="*/ 2013061 h 2326686"/>
                <a:gd name="connsiteX5152" fmla="*/ 839517 w 3747182"/>
                <a:gd name="connsiteY5152" fmla="*/ 2012967 h 2326686"/>
                <a:gd name="connsiteX5153" fmla="*/ 844047 w 3747182"/>
                <a:gd name="connsiteY5153" fmla="*/ 2013765 h 2326686"/>
                <a:gd name="connsiteX5154" fmla="*/ 846887 w 3747182"/>
                <a:gd name="connsiteY5154" fmla="*/ 2013648 h 2326686"/>
                <a:gd name="connsiteX5155" fmla="*/ 847192 w 3747182"/>
                <a:gd name="connsiteY5155" fmla="*/ 2013319 h 2326686"/>
                <a:gd name="connsiteX5156" fmla="*/ 850939 w 3747182"/>
                <a:gd name="connsiteY5156" fmla="*/ 2013945 h 2326686"/>
                <a:gd name="connsiteX5157" fmla="*/ 855078 w 3747182"/>
                <a:gd name="connsiteY5157" fmla="*/ 2017176 h 2326686"/>
                <a:gd name="connsiteX5158" fmla="*/ 857644 w 3747182"/>
                <a:gd name="connsiteY5158" fmla="*/ 2020751 h 2326686"/>
                <a:gd name="connsiteX5159" fmla="*/ 860930 w 3747182"/>
                <a:gd name="connsiteY5159" fmla="*/ 2025297 h 2326686"/>
                <a:gd name="connsiteX5160" fmla="*/ 862455 w 3747182"/>
                <a:gd name="connsiteY5160" fmla="*/ 2026775 h 2326686"/>
                <a:gd name="connsiteX5161" fmla="*/ 864677 w 3747182"/>
                <a:gd name="connsiteY5161" fmla="*/ 2027409 h 2326686"/>
                <a:gd name="connsiteX5162" fmla="*/ 866422 w 3747182"/>
                <a:gd name="connsiteY5162" fmla="*/ 2027683 h 2326686"/>
                <a:gd name="connsiteX5163" fmla="*/ 868761 w 3747182"/>
                <a:gd name="connsiteY5163" fmla="*/ 2028387 h 2326686"/>
                <a:gd name="connsiteX5164" fmla="*/ 874942 w 3747182"/>
                <a:gd name="connsiteY5164" fmla="*/ 2029334 h 2326686"/>
                <a:gd name="connsiteX5165" fmla="*/ 875880 w 3747182"/>
                <a:gd name="connsiteY5165" fmla="*/ 2029889 h 2326686"/>
                <a:gd name="connsiteX5166" fmla="*/ 876514 w 3747182"/>
                <a:gd name="connsiteY5166" fmla="*/ 2030632 h 2326686"/>
                <a:gd name="connsiteX5167" fmla="*/ 875943 w 3747182"/>
                <a:gd name="connsiteY5167" fmla="*/ 2033104 h 2326686"/>
                <a:gd name="connsiteX5168" fmla="*/ 876491 w 3747182"/>
                <a:gd name="connsiteY5168" fmla="*/ 2033730 h 2326686"/>
                <a:gd name="connsiteX5169" fmla="*/ 881505 w 3747182"/>
                <a:gd name="connsiteY5169" fmla="*/ 2031970 h 2326686"/>
                <a:gd name="connsiteX5170" fmla="*/ 882851 w 3747182"/>
                <a:gd name="connsiteY5170" fmla="*/ 2030656 h 2326686"/>
                <a:gd name="connsiteX5171" fmla="*/ 884502 w 3747182"/>
                <a:gd name="connsiteY5171" fmla="*/ 2026916 h 2326686"/>
                <a:gd name="connsiteX5172" fmla="*/ 885980 w 3747182"/>
                <a:gd name="connsiteY5172" fmla="*/ 2023145 h 2326686"/>
                <a:gd name="connsiteX5173" fmla="*/ 887084 w 3747182"/>
                <a:gd name="connsiteY5173" fmla="*/ 2021745 h 2326686"/>
                <a:gd name="connsiteX5174" fmla="*/ 888249 w 3747182"/>
                <a:gd name="connsiteY5174" fmla="*/ 2021377 h 2326686"/>
                <a:gd name="connsiteX5175" fmla="*/ 889423 w 3747182"/>
                <a:gd name="connsiteY5175" fmla="*/ 2021940 h 2326686"/>
                <a:gd name="connsiteX5176" fmla="*/ 891065 w 3747182"/>
                <a:gd name="connsiteY5176" fmla="*/ 2024170 h 2326686"/>
                <a:gd name="connsiteX5177" fmla="*/ 893287 w 3747182"/>
                <a:gd name="connsiteY5177" fmla="*/ 2026439 h 2326686"/>
                <a:gd name="connsiteX5178" fmla="*/ 896292 w 3747182"/>
                <a:gd name="connsiteY5178" fmla="*/ 2027299 h 2326686"/>
                <a:gd name="connsiteX5179" fmla="*/ 898122 w 3747182"/>
                <a:gd name="connsiteY5179" fmla="*/ 2027644 h 2326686"/>
                <a:gd name="connsiteX5180" fmla="*/ 900962 w 3747182"/>
                <a:gd name="connsiteY5180" fmla="*/ 2027831 h 2326686"/>
                <a:gd name="connsiteX5181" fmla="*/ 907643 w 3747182"/>
                <a:gd name="connsiteY5181" fmla="*/ 2026728 h 2326686"/>
                <a:gd name="connsiteX5182" fmla="*/ 913894 w 3747182"/>
                <a:gd name="connsiteY5182" fmla="*/ 2023982 h 2326686"/>
                <a:gd name="connsiteX5183" fmla="*/ 917462 w 3747182"/>
                <a:gd name="connsiteY5183" fmla="*/ 2020994 h 2326686"/>
                <a:gd name="connsiteX5184" fmla="*/ 919120 w 3747182"/>
                <a:gd name="connsiteY5184" fmla="*/ 2016503 h 2326686"/>
                <a:gd name="connsiteX5185" fmla="*/ 920161 w 3747182"/>
                <a:gd name="connsiteY5185" fmla="*/ 2011387 h 2326686"/>
                <a:gd name="connsiteX5186" fmla="*/ 921757 w 3747182"/>
                <a:gd name="connsiteY5186" fmla="*/ 2008148 h 2326686"/>
                <a:gd name="connsiteX5187" fmla="*/ 921092 w 3747182"/>
                <a:gd name="connsiteY5187" fmla="*/ 2004830 h 2326686"/>
                <a:gd name="connsiteX5188" fmla="*/ 917947 w 3747182"/>
                <a:gd name="connsiteY5188" fmla="*/ 2001670 h 2326686"/>
                <a:gd name="connsiteX5189" fmla="*/ 916883 w 3747182"/>
                <a:gd name="connsiteY5189" fmla="*/ 2000715 h 2326686"/>
                <a:gd name="connsiteX5190" fmla="*/ 909232 w 3747182"/>
                <a:gd name="connsiteY5190" fmla="*/ 1998939 h 2326686"/>
                <a:gd name="connsiteX5191" fmla="*/ 908762 w 3747182"/>
                <a:gd name="connsiteY5191" fmla="*/ 1997656 h 2326686"/>
                <a:gd name="connsiteX5192" fmla="*/ 908324 w 3747182"/>
                <a:gd name="connsiteY5192" fmla="*/ 1997359 h 2326686"/>
                <a:gd name="connsiteX5193" fmla="*/ 900782 w 3747182"/>
                <a:gd name="connsiteY5193" fmla="*/ 1994543 h 2326686"/>
                <a:gd name="connsiteX5194" fmla="*/ 897152 w 3747182"/>
                <a:gd name="connsiteY5194" fmla="*/ 1993338 h 2326686"/>
                <a:gd name="connsiteX5195" fmla="*/ 896127 w 3747182"/>
                <a:gd name="connsiteY5195" fmla="*/ 1991476 h 2326686"/>
                <a:gd name="connsiteX5196" fmla="*/ 895455 w 3747182"/>
                <a:gd name="connsiteY5196" fmla="*/ 1989035 h 2326686"/>
                <a:gd name="connsiteX5197" fmla="*/ 893100 w 3747182"/>
                <a:gd name="connsiteY5197" fmla="*/ 1986852 h 2326686"/>
                <a:gd name="connsiteX5198" fmla="*/ 888421 w 3747182"/>
                <a:gd name="connsiteY5198" fmla="*/ 1984865 h 2326686"/>
                <a:gd name="connsiteX5199" fmla="*/ 887608 w 3747182"/>
                <a:gd name="connsiteY5199" fmla="*/ 1983347 h 2326686"/>
                <a:gd name="connsiteX5200" fmla="*/ 888382 w 3747182"/>
                <a:gd name="connsiteY5200" fmla="*/ 1981814 h 2326686"/>
                <a:gd name="connsiteX5201" fmla="*/ 890870 w 3747182"/>
                <a:gd name="connsiteY5201" fmla="*/ 1980664 h 2326686"/>
                <a:gd name="connsiteX5202" fmla="*/ 892067 w 3747182"/>
                <a:gd name="connsiteY5202" fmla="*/ 1980108 h 2326686"/>
                <a:gd name="connsiteX5203" fmla="*/ 896284 w 3747182"/>
                <a:gd name="connsiteY5203" fmla="*/ 1976510 h 2326686"/>
                <a:gd name="connsiteX5204" fmla="*/ 897903 w 3747182"/>
                <a:gd name="connsiteY5204" fmla="*/ 1975766 h 2326686"/>
                <a:gd name="connsiteX5205" fmla="*/ 901651 w 3747182"/>
                <a:gd name="connsiteY5205" fmla="*/ 1975602 h 2326686"/>
                <a:gd name="connsiteX5206" fmla="*/ 905124 w 3747182"/>
                <a:gd name="connsiteY5206" fmla="*/ 1972653 h 2326686"/>
                <a:gd name="connsiteX5207" fmla="*/ 907518 w 3747182"/>
                <a:gd name="connsiteY5207" fmla="*/ 1970963 h 2326686"/>
                <a:gd name="connsiteX5208" fmla="*/ 908770 w 3747182"/>
                <a:gd name="connsiteY5208" fmla="*/ 1968952 h 2326686"/>
                <a:gd name="connsiteX5209" fmla="*/ 908441 w 3747182"/>
                <a:gd name="connsiteY5209" fmla="*/ 1966871 h 2326686"/>
                <a:gd name="connsiteX5210" fmla="*/ 904968 w 3747182"/>
                <a:gd name="connsiteY5210" fmla="*/ 1960573 h 2326686"/>
                <a:gd name="connsiteX5211" fmla="*/ 903935 w 3747182"/>
                <a:gd name="connsiteY5211" fmla="*/ 1956748 h 2326686"/>
                <a:gd name="connsiteX5212" fmla="*/ 904553 w 3747182"/>
                <a:gd name="connsiteY5212" fmla="*/ 1954252 h 2326686"/>
                <a:gd name="connsiteX5213" fmla="*/ 906548 w 3747182"/>
                <a:gd name="connsiteY5213" fmla="*/ 1951553 h 2326686"/>
                <a:gd name="connsiteX5214" fmla="*/ 907683 w 3747182"/>
                <a:gd name="connsiteY5214" fmla="*/ 1950074 h 2326686"/>
                <a:gd name="connsiteX5215" fmla="*/ 909044 w 3747182"/>
                <a:gd name="connsiteY5215" fmla="*/ 1947414 h 2326686"/>
                <a:gd name="connsiteX5216" fmla="*/ 909935 w 3747182"/>
                <a:gd name="connsiteY5216" fmla="*/ 1945990 h 2326686"/>
                <a:gd name="connsiteX5217" fmla="*/ 913441 w 3747182"/>
                <a:gd name="connsiteY5217" fmla="*/ 1945388 h 2326686"/>
                <a:gd name="connsiteX5218" fmla="*/ 917689 w 3747182"/>
                <a:gd name="connsiteY5218" fmla="*/ 1945138 h 2326686"/>
                <a:gd name="connsiteX5219" fmla="*/ 920607 w 3747182"/>
                <a:gd name="connsiteY5219" fmla="*/ 1945771 h 2326686"/>
                <a:gd name="connsiteX5220" fmla="*/ 924683 w 3747182"/>
                <a:gd name="connsiteY5220" fmla="*/ 1946100 h 2326686"/>
                <a:gd name="connsiteX5221" fmla="*/ 928399 w 3747182"/>
                <a:gd name="connsiteY5221" fmla="*/ 1946593 h 2326686"/>
                <a:gd name="connsiteX5222" fmla="*/ 930277 w 3747182"/>
                <a:gd name="connsiteY5222" fmla="*/ 1947031 h 2326686"/>
                <a:gd name="connsiteX5223" fmla="*/ 931661 w 3747182"/>
                <a:gd name="connsiteY5223" fmla="*/ 1946217 h 2326686"/>
                <a:gd name="connsiteX5224" fmla="*/ 932663 w 3747182"/>
                <a:gd name="connsiteY5224" fmla="*/ 1944786 h 2326686"/>
                <a:gd name="connsiteX5225" fmla="*/ 932631 w 3747182"/>
                <a:gd name="connsiteY5225" fmla="*/ 1942892 h 2326686"/>
                <a:gd name="connsiteX5226" fmla="*/ 931169 w 3747182"/>
                <a:gd name="connsiteY5226" fmla="*/ 1941054 h 2326686"/>
                <a:gd name="connsiteX5227" fmla="*/ 925716 w 3747182"/>
                <a:gd name="connsiteY5227" fmla="*/ 1938636 h 2326686"/>
                <a:gd name="connsiteX5228" fmla="*/ 923376 w 3747182"/>
                <a:gd name="connsiteY5228" fmla="*/ 1936641 h 2326686"/>
                <a:gd name="connsiteX5229" fmla="*/ 921546 w 3747182"/>
                <a:gd name="connsiteY5229" fmla="*/ 1936861 h 2326686"/>
                <a:gd name="connsiteX5230" fmla="*/ 918479 w 3747182"/>
                <a:gd name="connsiteY5230" fmla="*/ 1936235 h 2326686"/>
                <a:gd name="connsiteX5231" fmla="*/ 915709 w 3747182"/>
                <a:gd name="connsiteY5231" fmla="*/ 1934928 h 2326686"/>
                <a:gd name="connsiteX5232" fmla="*/ 913261 w 3747182"/>
                <a:gd name="connsiteY5232" fmla="*/ 1934490 h 2326686"/>
                <a:gd name="connsiteX5233" fmla="*/ 912463 w 3747182"/>
                <a:gd name="connsiteY5233" fmla="*/ 1932675 h 2326686"/>
                <a:gd name="connsiteX5234" fmla="*/ 912963 w 3747182"/>
                <a:gd name="connsiteY5234" fmla="*/ 1930125 h 2326686"/>
                <a:gd name="connsiteX5235" fmla="*/ 913910 w 3747182"/>
                <a:gd name="connsiteY5235" fmla="*/ 1928662 h 2326686"/>
                <a:gd name="connsiteX5236" fmla="*/ 915717 w 3747182"/>
                <a:gd name="connsiteY5236" fmla="*/ 1927934 h 2326686"/>
                <a:gd name="connsiteX5237" fmla="*/ 917681 w 3747182"/>
                <a:gd name="connsiteY5237" fmla="*/ 1928302 h 2326686"/>
                <a:gd name="connsiteX5238" fmla="*/ 919816 w 3747182"/>
                <a:gd name="connsiteY5238" fmla="*/ 1927238 h 2326686"/>
                <a:gd name="connsiteX5239" fmla="*/ 920435 w 3747182"/>
                <a:gd name="connsiteY5239" fmla="*/ 1926612 h 2326686"/>
                <a:gd name="connsiteX5240" fmla="*/ 920615 w 3747182"/>
                <a:gd name="connsiteY5240" fmla="*/ 1925806 h 2326686"/>
                <a:gd name="connsiteX5241" fmla="*/ 920271 w 3747182"/>
                <a:gd name="connsiteY5241" fmla="*/ 1924656 h 2326686"/>
                <a:gd name="connsiteX5242" fmla="*/ 919277 w 3747182"/>
                <a:gd name="connsiteY5242" fmla="*/ 1923709 h 2326686"/>
                <a:gd name="connsiteX5243" fmla="*/ 917869 w 3747182"/>
                <a:gd name="connsiteY5243" fmla="*/ 1923459 h 2326686"/>
                <a:gd name="connsiteX5244" fmla="*/ 916249 w 3747182"/>
                <a:gd name="connsiteY5244" fmla="*/ 1924265 h 2326686"/>
                <a:gd name="connsiteX5245" fmla="*/ 914309 w 3747182"/>
                <a:gd name="connsiteY5245" fmla="*/ 1924789 h 2326686"/>
                <a:gd name="connsiteX5246" fmla="*/ 911031 w 3747182"/>
                <a:gd name="connsiteY5246" fmla="*/ 1923608 h 2326686"/>
                <a:gd name="connsiteX5247" fmla="*/ 908418 w 3747182"/>
                <a:gd name="connsiteY5247" fmla="*/ 1922184 h 2326686"/>
                <a:gd name="connsiteX5248" fmla="*/ 908551 w 3747182"/>
                <a:gd name="connsiteY5248" fmla="*/ 1920869 h 2326686"/>
                <a:gd name="connsiteX5249" fmla="*/ 910483 w 3747182"/>
                <a:gd name="connsiteY5249" fmla="*/ 1918906 h 2326686"/>
                <a:gd name="connsiteX5250" fmla="*/ 911352 w 3747182"/>
                <a:gd name="connsiteY5250" fmla="*/ 1917310 h 2326686"/>
                <a:gd name="connsiteX5251" fmla="*/ 911352 w 3747182"/>
                <a:gd name="connsiteY5251" fmla="*/ 1915104 h 2326686"/>
                <a:gd name="connsiteX5252" fmla="*/ 911352 w 3747182"/>
                <a:gd name="connsiteY5252" fmla="*/ 1912522 h 2326686"/>
                <a:gd name="connsiteX5253" fmla="*/ 912025 w 3747182"/>
                <a:gd name="connsiteY5253" fmla="*/ 1909494 h 2326686"/>
                <a:gd name="connsiteX5254" fmla="*/ 913941 w 3747182"/>
                <a:gd name="connsiteY5254" fmla="*/ 1907421 h 2326686"/>
                <a:gd name="connsiteX5255" fmla="*/ 916195 w 3747182"/>
                <a:gd name="connsiteY5255" fmla="*/ 1906310 h 2326686"/>
                <a:gd name="connsiteX5256" fmla="*/ 922000 w 3747182"/>
                <a:gd name="connsiteY5256" fmla="*/ 1908336 h 2326686"/>
                <a:gd name="connsiteX5257" fmla="*/ 929260 w 3747182"/>
                <a:gd name="connsiteY5257" fmla="*/ 1910143 h 2326686"/>
                <a:gd name="connsiteX5258" fmla="*/ 930503 w 3747182"/>
                <a:gd name="connsiteY5258" fmla="*/ 1909846 h 2326686"/>
                <a:gd name="connsiteX5259" fmla="*/ 930871 w 3747182"/>
                <a:gd name="connsiteY5259" fmla="*/ 1908892 h 2326686"/>
                <a:gd name="connsiteX5260" fmla="*/ 931701 w 3747182"/>
                <a:gd name="connsiteY5260" fmla="*/ 1908047 h 2326686"/>
                <a:gd name="connsiteX5261" fmla="*/ 941777 w 3747182"/>
                <a:gd name="connsiteY5261" fmla="*/ 1907656 h 2326686"/>
                <a:gd name="connsiteX5262" fmla="*/ 943733 w 3747182"/>
                <a:gd name="connsiteY5262" fmla="*/ 1906490 h 2326686"/>
                <a:gd name="connsiteX5263" fmla="*/ 944711 w 3747182"/>
                <a:gd name="connsiteY5263" fmla="*/ 1905559 h 2326686"/>
                <a:gd name="connsiteX5264" fmla="*/ 954396 w 3747182"/>
                <a:gd name="connsiteY5264" fmla="*/ 1904221 h 2326686"/>
                <a:gd name="connsiteX5265" fmla="*/ 955546 w 3747182"/>
                <a:gd name="connsiteY5265" fmla="*/ 1902946 h 2326686"/>
                <a:gd name="connsiteX5266" fmla="*/ 956970 w 3747182"/>
                <a:gd name="connsiteY5266" fmla="*/ 1901757 h 2326686"/>
                <a:gd name="connsiteX5267" fmla="*/ 959200 w 3747182"/>
                <a:gd name="connsiteY5267" fmla="*/ 1901780 h 2326686"/>
                <a:gd name="connsiteX5268" fmla="*/ 961852 w 3747182"/>
                <a:gd name="connsiteY5268" fmla="*/ 1901303 h 2326686"/>
                <a:gd name="connsiteX5269" fmla="*/ 965552 w 3747182"/>
                <a:gd name="connsiteY5269" fmla="*/ 1899848 h 2326686"/>
                <a:gd name="connsiteX5270" fmla="*/ 968173 w 3747182"/>
                <a:gd name="connsiteY5270" fmla="*/ 1899050 h 2326686"/>
                <a:gd name="connsiteX5271" fmla="*/ 968611 w 3747182"/>
                <a:gd name="connsiteY5271" fmla="*/ 1898987 h 2326686"/>
                <a:gd name="connsiteX5272" fmla="*/ 971381 w 3747182"/>
                <a:gd name="connsiteY5272" fmla="*/ 1899308 h 2326686"/>
                <a:gd name="connsiteX5273" fmla="*/ 974815 w 3747182"/>
                <a:gd name="connsiteY5273" fmla="*/ 1898158 h 2326686"/>
                <a:gd name="connsiteX5274" fmla="*/ 975558 w 3747182"/>
                <a:gd name="connsiteY5274" fmla="*/ 1897681 h 2326686"/>
                <a:gd name="connsiteX5275" fmla="*/ 976114 w 3747182"/>
                <a:gd name="connsiteY5275" fmla="*/ 1896812 h 2326686"/>
                <a:gd name="connsiteX5276" fmla="*/ 979111 w 3747182"/>
                <a:gd name="connsiteY5276" fmla="*/ 1895138 h 2326686"/>
                <a:gd name="connsiteX5277" fmla="*/ 984861 w 3747182"/>
                <a:gd name="connsiteY5277" fmla="*/ 1893761 h 2326686"/>
                <a:gd name="connsiteX5278" fmla="*/ 986261 w 3747182"/>
                <a:gd name="connsiteY5278" fmla="*/ 1894583 h 2326686"/>
                <a:gd name="connsiteX5279" fmla="*/ 989007 w 3747182"/>
                <a:gd name="connsiteY5279" fmla="*/ 1894958 h 2326686"/>
                <a:gd name="connsiteX5280" fmla="*/ 992504 w 3747182"/>
                <a:gd name="connsiteY5280" fmla="*/ 1894340 h 2326686"/>
                <a:gd name="connsiteX5281" fmla="*/ 995086 w 3747182"/>
                <a:gd name="connsiteY5281" fmla="*/ 1893284 h 2326686"/>
                <a:gd name="connsiteX5282" fmla="*/ 996588 w 3747182"/>
                <a:gd name="connsiteY5282" fmla="*/ 1894332 h 2326686"/>
                <a:gd name="connsiteX5283" fmla="*/ 998630 w 3747182"/>
                <a:gd name="connsiteY5283" fmla="*/ 1895412 h 2326686"/>
                <a:gd name="connsiteX5284" fmla="*/ 1000156 w 3747182"/>
                <a:gd name="connsiteY5284" fmla="*/ 1894497 h 2326686"/>
                <a:gd name="connsiteX5285" fmla="*/ 1000914 w 3747182"/>
                <a:gd name="connsiteY5285" fmla="*/ 1891610 h 2326686"/>
                <a:gd name="connsiteX5286" fmla="*/ 1001900 w 3747182"/>
                <a:gd name="connsiteY5286" fmla="*/ 1888785 h 2326686"/>
                <a:gd name="connsiteX5287" fmla="*/ 1003629 w 3747182"/>
                <a:gd name="connsiteY5287" fmla="*/ 1887448 h 2326686"/>
                <a:gd name="connsiteX5288" fmla="*/ 1004998 w 3747182"/>
                <a:gd name="connsiteY5288" fmla="*/ 1886955 h 2326686"/>
                <a:gd name="connsiteX5289" fmla="*/ 1006234 w 3747182"/>
                <a:gd name="connsiteY5289" fmla="*/ 1885867 h 2326686"/>
                <a:gd name="connsiteX5290" fmla="*/ 1007165 w 3747182"/>
                <a:gd name="connsiteY5290" fmla="*/ 1884733 h 2326686"/>
                <a:gd name="connsiteX5291" fmla="*/ 1012227 w 3747182"/>
                <a:gd name="connsiteY5291" fmla="*/ 1884905 h 2326686"/>
                <a:gd name="connsiteX5292" fmla="*/ 1016757 w 3747182"/>
                <a:gd name="connsiteY5292" fmla="*/ 1882081 h 2326686"/>
                <a:gd name="connsiteX5293" fmla="*/ 1017649 w 3747182"/>
                <a:gd name="connsiteY5293" fmla="*/ 1883364 h 2326686"/>
                <a:gd name="connsiteX5294" fmla="*/ 1023532 w 3747182"/>
                <a:gd name="connsiteY5294" fmla="*/ 1883067 h 2326686"/>
                <a:gd name="connsiteX5295" fmla="*/ 1030839 w 3747182"/>
                <a:gd name="connsiteY5295" fmla="*/ 1881244 h 2326686"/>
                <a:gd name="connsiteX5296" fmla="*/ 1035212 w 3747182"/>
                <a:gd name="connsiteY5296" fmla="*/ 1880391 h 2326686"/>
                <a:gd name="connsiteX5297" fmla="*/ 1042762 w 3747182"/>
                <a:gd name="connsiteY5297" fmla="*/ 1878482 h 2326686"/>
                <a:gd name="connsiteX5298" fmla="*/ 1046251 w 3747182"/>
                <a:gd name="connsiteY5298" fmla="*/ 1876933 h 2326686"/>
                <a:gd name="connsiteX5299" fmla="*/ 1051251 w 3747182"/>
                <a:gd name="connsiteY5299" fmla="*/ 1875955 h 2326686"/>
                <a:gd name="connsiteX5300" fmla="*/ 1055835 w 3747182"/>
                <a:gd name="connsiteY5300" fmla="*/ 1875274 h 2326686"/>
                <a:gd name="connsiteX5301" fmla="*/ 1058831 w 3747182"/>
                <a:gd name="connsiteY5301" fmla="*/ 1872560 h 2326686"/>
                <a:gd name="connsiteX5302" fmla="*/ 1061249 w 3747182"/>
                <a:gd name="connsiteY5302" fmla="*/ 1872176 h 2326686"/>
                <a:gd name="connsiteX5303" fmla="*/ 1064190 w 3747182"/>
                <a:gd name="connsiteY5303" fmla="*/ 1871950 h 2326686"/>
                <a:gd name="connsiteX5304" fmla="*/ 1065990 w 3747182"/>
                <a:gd name="connsiteY5304" fmla="*/ 1871300 h 2326686"/>
                <a:gd name="connsiteX5305" fmla="*/ 1067163 w 3747182"/>
                <a:gd name="connsiteY5305" fmla="*/ 1870299 h 2326686"/>
                <a:gd name="connsiteX5306" fmla="*/ 1067922 w 3747182"/>
                <a:gd name="connsiteY5306" fmla="*/ 1868413 h 2326686"/>
                <a:gd name="connsiteX5307" fmla="*/ 1067508 w 3747182"/>
                <a:gd name="connsiteY5307" fmla="*/ 1866004 h 2326686"/>
                <a:gd name="connsiteX5308" fmla="*/ 1067085 w 3747182"/>
                <a:gd name="connsiteY5308" fmla="*/ 1864251 h 2326686"/>
                <a:gd name="connsiteX5309" fmla="*/ 1069189 w 3747182"/>
                <a:gd name="connsiteY5309" fmla="*/ 1863273 h 2326686"/>
                <a:gd name="connsiteX5310" fmla="*/ 1072194 w 3747182"/>
                <a:gd name="connsiteY5310" fmla="*/ 1862968 h 2326686"/>
                <a:gd name="connsiteX5311" fmla="*/ 1074087 w 3747182"/>
                <a:gd name="connsiteY5311" fmla="*/ 1862569 h 2326686"/>
                <a:gd name="connsiteX5312" fmla="*/ 1078218 w 3747182"/>
                <a:gd name="connsiteY5312" fmla="*/ 1858579 h 2326686"/>
                <a:gd name="connsiteX5313" fmla="*/ 1081065 w 3747182"/>
                <a:gd name="connsiteY5313" fmla="*/ 1856662 h 2326686"/>
                <a:gd name="connsiteX5314" fmla="*/ 1084015 w 3747182"/>
                <a:gd name="connsiteY5314" fmla="*/ 1855458 h 2326686"/>
                <a:gd name="connsiteX5315" fmla="*/ 1089938 w 3747182"/>
                <a:gd name="connsiteY5315" fmla="*/ 1856115 h 2326686"/>
                <a:gd name="connsiteX5316" fmla="*/ 1095343 w 3747182"/>
                <a:gd name="connsiteY5316" fmla="*/ 1856717 h 2326686"/>
                <a:gd name="connsiteX5317" fmla="*/ 1100765 w 3747182"/>
                <a:gd name="connsiteY5317" fmla="*/ 1858626 h 2326686"/>
                <a:gd name="connsiteX5318" fmla="*/ 1103613 w 3747182"/>
                <a:gd name="connsiteY5318" fmla="*/ 1861004 h 2326686"/>
                <a:gd name="connsiteX5319" fmla="*/ 1106061 w 3747182"/>
                <a:gd name="connsiteY5319" fmla="*/ 1862796 h 2326686"/>
                <a:gd name="connsiteX5320" fmla="*/ 1108377 w 3747182"/>
                <a:gd name="connsiteY5320" fmla="*/ 1863649 h 2326686"/>
                <a:gd name="connsiteX5321" fmla="*/ 1110474 w 3747182"/>
                <a:gd name="connsiteY5321" fmla="*/ 1864197 h 2326686"/>
                <a:gd name="connsiteX5322" fmla="*/ 1112907 w 3747182"/>
                <a:gd name="connsiteY5322" fmla="*/ 1863383 h 2326686"/>
                <a:gd name="connsiteX5323" fmla="*/ 1114628 w 3747182"/>
                <a:gd name="connsiteY5323" fmla="*/ 1862287 h 2326686"/>
                <a:gd name="connsiteX5324" fmla="*/ 1115630 w 3747182"/>
                <a:gd name="connsiteY5324" fmla="*/ 1860715 h 2326686"/>
                <a:gd name="connsiteX5325" fmla="*/ 1117147 w 3747182"/>
                <a:gd name="connsiteY5325" fmla="*/ 1859588 h 2326686"/>
                <a:gd name="connsiteX5326" fmla="*/ 1122679 w 3747182"/>
                <a:gd name="connsiteY5326" fmla="*/ 1858712 h 2326686"/>
                <a:gd name="connsiteX5327" fmla="*/ 1123821 w 3747182"/>
                <a:gd name="connsiteY5327" fmla="*/ 1860410 h 2326686"/>
                <a:gd name="connsiteX5328" fmla="*/ 1126449 w 3747182"/>
                <a:gd name="connsiteY5328" fmla="*/ 1865518 h 2326686"/>
                <a:gd name="connsiteX5329" fmla="*/ 1128241 w 3747182"/>
                <a:gd name="connsiteY5329" fmla="*/ 1872301 h 2326686"/>
                <a:gd name="connsiteX5330" fmla="*/ 1131190 w 3747182"/>
                <a:gd name="connsiteY5330" fmla="*/ 1881259 h 2326686"/>
                <a:gd name="connsiteX5331" fmla="*/ 1132489 w 3747182"/>
                <a:gd name="connsiteY5331" fmla="*/ 1885648 h 2326686"/>
                <a:gd name="connsiteX5332" fmla="*/ 1131918 w 3747182"/>
                <a:gd name="connsiteY5332" fmla="*/ 1887941 h 2326686"/>
                <a:gd name="connsiteX5333" fmla="*/ 1131925 w 3747182"/>
                <a:gd name="connsiteY5333" fmla="*/ 1891078 h 2326686"/>
                <a:gd name="connsiteX5334" fmla="*/ 1131761 w 3747182"/>
                <a:gd name="connsiteY5334" fmla="*/ 1894520 h 2326686"/>
                <a:gd name="connsiteX5335" fmla="*/ 1129587 w 3747182"/>
                <a:gd name="connsiteY5335" fmla="*/ 1898408 h 2326686"/>
                <a:gd name="connsiteX5336" fmla="*/ 1130470 w 3747182"/>
                <a:gd name="connsiteY5336" fmla="*/ 1900216 h 2326686"/>
                <a:gd name="connsiteX5337" fmla="*/ 1135814 w 3747182"/>
                <a:gd name="connsiteY5337" fmla="*/ 1902226 h 2326686"/>
                <a:gd name="connsiteX5338" fmla="*/ 1143293 w 3747182"/>
                <a:gd name="connsiteY5338" fmla="*/ 1901491 h 2326686"/>
                <a:gd name="connsiteX5339" fmla="*/ 1147909 w 3747182"/>
                <a:gd name="connsiteY5339" fmla="*/ 1899863 h 2326686"/>
                <a:gd name="connsiteX5340" fmla="*/ 1150483 w 3747182"/>
                <a:gd name="connsiteY5340" fmla="*/ 1900458 h 2326686"/>
                <a:gd name="connsiteX5341" fmla="*/ 1151828 w 3747182"/>
                <a:gd name="connsiteY5341" fmla="*/ 1899480 h 2326686"/>
                <a:gd name="connsiteX5342" fmla="*/ 1152697 w 3747182"/>
                <a:gd name="connsiteY5342" fmla="*/ 1896601 h 2326686"/>
                <a:gd name="connsiteX5343" fmla="*/ 1154473 w 3747182"/>
                <a:gd name="connsiteY5343" fmla="*/ 1895952 h 2326686"/>
                <a:gd name="connsiteX5344" fmla="*/ 1156296 w 3747182"/>
                <a:gd name="connsiteY5344" fmla="*/ 1897962 h 2326686"/>
                <a:gd name="connsiteX5345" fmla="*/ 1157618 w 3747182"/>
                <a:gd name="connsiteY5345" fmla="*/ 1901358 h 2326686"/>
                <a:gd name="connsiteX5346" fmla="*/ 1158885 w 3747182"/>
                <a:gd name="connsiteY5346" fmla="*/ 1903541 h 2326686"/>
                <a:gd name="connsiteX5347" fmla="*/ 1158791 w 3747182"/>
                <a:gd name="connsiteY5347" fmla="*/ 1906138 h 2326686"/>
                <a:gd name="connsiteX5348" fmla="*/ 1159261 w 3747182"/>
                <a:gd name="connsiteY5348" fmla="*/ 1909463 h 2326686"/>
                <a:gd name="connsiteX5349" fmla="*/ 1160192 w 3747182"/>
                <a:gd name="connsiteY5349" fmla="*/ 1910300 h 2326686"/>
                <a:gd name="connsiteX5350" fmla="*/ 1162023 w 3747182"/>
                <a:gd name="connsiteY5350" fmla="*/ 1909040 h 2326686"/>
                <a:gd name="connsiteX5351" fmla="*/ 1163243 w 3747182"/>
                <a:gd name="connsiteY5351" fmla="*/ 1908289 h 2326686"/>
                <a:gd name="connsiteX5352" fmla="*/ 1163532 w 3747182"/>
                <a:gd name="connsiteY5352" fmla="*/ 1907280 h 2326686"/>
                <a:gd name="connsiteX5353" fmla="*/ 1163016 w 3747182"/>
                <a:gd name="connsiteY5353" fmla="*/ 1906036 h 2326686"/>
                <a:gd name="connsiteX5354" fmla="*/ 1162774 w 3747182"/>
                <a:gd name="connsiteY5354" fmla="*/ 1904769 h 2326686"/>
                <a:gd name="connsiteX5355" fmla="*/ 1163180 w 3747182"/>
                <a:gd name="connsiteY5355" fmla="*/ 1903603 h 2326686"/>
                <a:gd name="connsiteX5356" fmla="*/ 1164049 w 3747182"/>
                <a:gd name="connsiteY5356" fmla="*/ 1903126 h 2326686"/>
                <a:gd name="connsiteX5357" fmla="*/ 1166654 w 3747182"/>
                <a:gd name="connsiteY5357" fmla="*/ 1903493 h 2326686"/>
                <a:gd name="connsiteX5358" fmla="*/ 1170448 w 3747182"/>
                <a:gd name="connsiteY5358" fmla="*/ 1904135 h 2326686"/>
                <a:gd name="connsiteX5359" fmla="*/ 1174954 w 3747182"/>
                <a:gd name="connsiteY5359" fmla="*/ 1908860 h 2326686"/>
                <a:gd name="connsiteX5360" fmla="*/ 1177388 w 3747182"/>
                <a:gd name="connsiteY5360" fmla="*/ 1909713 h 2326686"/>
                <a:gd name="connsiteX5361" fmla="*/ 1178412 w 3747182"/>
                <a:gd name="connsiteY5361" fmla="*/ 1909799 h 2326686"/>
                <a:gd name="connsiteX5362" fmla="*/ 1180697 w 3747182"/>
                <a:gd name="connsiteY5362" fmla="*/ 1909525 h 2326686"/>
                <a:gd name="connsiteX5363" fmla="*/ 1183443 w 3747182"/>
                <a:gd name="connsiteY5363" fmla="*/ 1908172 h 2326686"/>
                <a:gd name="connsiteX5364" fmla="*/ 1185289 w 3747182"/>
                <a:gd name="connsiteY5364" fmla="*/ 1906466 h 2326686"/>
                <a:gd name="connsiteX5365" fmla="*/ 1185907 w 3747182"/>
                <a:gd name="connsiteY5365" fmla="*/ 1905629 h 2326686"/>
                <a:gd name="connsiteX5366" fmla="*/ 1186971 w 3747182"/>
                <a:gd name="connsiteY5366" fmla="*/ 1905778 h 2326686"/>
                <a:gd name="connsiteX5367" fmla="*/ 1187981 w 3747182"/>
                <a:gd name="connsiteY5367" fmla="*/ 1906568 h 2326686"/>
                <a:gd name="connsiteX5368" fmla="*/ 1188051 w 3747182"/>
                <a:gd name="connsiteY5368" fmla="*/ 1908289 h 2326686"/>
                <a:gd name="connsiteX5369" fmla="*/ 1187245 w 3747182"/>
                <a:gd name="connsiteY5369" fmla="*/ 1910777 h 2326686"/>
                <a:gd name="connsiteX5370" fmla="*/ 1184507 w 3747182"/>
                <a:gd name="connsiteY5370" fmla="*/ 1913054 h 2326686"/>
                <a:gd name="connsiteX5371" fmla="*/ 1181104 w 3747182"/>
                <a:gd name="connsiteY5371" fmla="*/ 1915166 h 2326686"/>
                <a:gd name="connsiteX5372" fmla="*/ 1179038 w 3747182"/>
                <a:gd name="connsiteY5372" fmla="*/ 1919031 h 2326686"/>
                <a:gd name="connsiteX5373" fmla="*/ 1178600 w 3747182"/>
                <a:gd name="connsiteY5373" fmla="*/ 1923052 h 2326686"/>
                <a:gd name="connsiteX5374" fmla="*/ 1179500 w 3747182"/>
                <a:gd name="connsiteY5374" fmla="*/ 1925094 h 2326686"/>
                <a:gd name="connsiteX5375" fmla="*/ 1180275 w 3747182"/>
                <a:gd name="connsiteY5375" fmla="*/ 1926455 h 2326686"/>
                <a:gd name="connsiteX5376" fmla="*/ 1180493 w 3747182"/>
                <a:gd name="connsiteY5376" fmla="*/ 1928364 h 2326686"/>
                <a:gd name="connsiteX5377" fmla="*/ 1181260 w 3747182"/>
                <a:gd name="connsiteY5377" fmla="*/ 1928615 h 2326686"/>
                <a:gd name="connsiteX5378" fmla="*/ 1182653 w 3747182"/>
                <a:gd name="connsiteY5378" fmla="*/ 1927832 h 2326686"/>
                <a:gd name="connsiteX5379" fmla="*/ 1186447 w 3747182"/>
                <a:gd name="connsiteY5379" fmla="*/ 1923874 h 2326686"/>
                <a:gd name="connsiteX5380" fmla="*/ 1188379 w 3747182"/>
                <a:gd name="connsiteY5380" fmla="*/ 1922896 h 2326686"/>
                <a:gd name="connsiteX5381" fmla="*/ 1191180 w 3747182"/>
                <a:gd name="connsiteY5381" fmla="*/ 1922270 h 2326686"/>
                <a:gd name="connsiteX5382" fmla="*/ 1195788 w 3747182"/>
                <a:gd name="connsiteY5382" fmla="*/ 1922583 h 2326686"/>
                <a:gd name="connsiteX5383" fmla="*/ 1198886 w 3747182"/>
                <a:gd name="connsiteY5383" fmla="*/ 1923874 h 2326686"/>
                <a:gd name="connsiteX5384" fmla="*/ 1200365 w 3747182"/>
                <a:gd name="connsiteY5384" fmla="*/ 1925665 h 2326686"/>
                <a:gd name="connsiteX5385" fmla="*/ 1201993 w 3747182"/>
                <a:gd name="connsiteY5385" fmla="*/ 1927144 h 2326686"/>
                <a:gd name="connsiteX5386" fmla="*/ 1203119 w 3747182"/>
                <a:gd name="connsiteY5386" fmla="*/ 1926526 h 2326686"/>
                <a:gd name="connsiteX5387" fmla="*/ 1203698 w 3747182"/>
                <a:gd name="connsiteY5387" fmla="*/ 1924820 h 2326686"/>
                <a:gd name="connsiteX5388" fmla="*/ 1203729 w 3747182"/>
                <a:gd name="connsiteY5388" fmla="*/ 1922864 h 2326686"/>
                <a:gd name="connsiteX5389" fmla="*/ 1204206 w 3747182"/>
                <a:gd name="connsiteY5389" fmla="*/ 1921253 h 2326686"/>
                <a:gd name="connsiteX5390" fmla="*/ 1209245 w 3747182"/>
                <a:gd name="connsiteY5390" fmla="*/ 1917286 h 2326686"/>
                <a:gd name="connsiteX5391" fmla="*/ 1212601 w 3747182"/>
                <a:gd name="connsiteY5391" fmla="*/ 1914642 h 2326686"/>
                <a:gd name="connsiteX5392" fmla="*/ 1213751 w 3747182"/>
                <a:gd name="connsiteY5392" fmla="*/ 1914329 h 2326686"/>
                <a:gd name="connsiteX5393" fmla="*/ 1215996 w 3747182"/>
                <a:gd name="connsiteY5393" fmla="*/ 1914877 h 2326686"/>
                <a:gd name="connsiteX5394" fmla="*/ 1217389 w 3747182"/>
                <a:gd name="connsiteY5394" fmla="*/ 1914595 h 2326686"/>
                <a:gd name="connsiteX5395" fmla="*/ 1221074 w 3747182"/>
                <a:gd name="connsiteY5395" fmla="*/ 1912107 h 2326686"/>
                <a:gd name="connsiteX5396" fmla="*/ 1224516 w 3747182"/>
                <a:gd name="connsiteY5396" fmla="*/ 1909267 h 2326686"/>
                <a:gd name="connsiteX5397" fmla="*/ 1224853 w 3747182"/>
                <a:gd name="connsiteY5397" fmla="*/ 1907343 h 2326686"/>
                <a:gd name="connsiteX5398" fmla="*/ 1224985 w 3747182"/>
                <a:gd name="connsiteY5398" fmla="*/ 1905598 h 2326686"/>
                <a:gd name="connsiteX5399" fmla="*/ 1225838 w 3747182"/>
                <a:gd name="connsiteY5399" fmla="*/ 1904808 h 2326686"/>
                <a:gd name="connsiteX5400" fmla="*/ 1230658 w 3747182"/>
                <a:gd name="connsiteY5400" fmla="*/ 1904198 h 2326686"/>
                <a:gd name="connsiteX5401" fmla="*/ 1231456 w 3747182"/>
                <a:gd name="connsiteY5401" fmla="*/ 1903869 h 2326686"/>
                <a:gd name="connsiteX5402" fmla="*/ 1235571 w 3747182"/>
                <a:gd name="connsiteY5402" fmla="*/ 1901882 h 2326686"/>
                <a:gd name="connsiteX5403" fmla="*/ 1241274 w 3747182"/>
                <a:gd name="connsiteY5403" fmla="*/ 1898487 h 2326686"/>
                <a:gd name="connsiteX5404" fmla="*/ 1244043 w 3747182"/>
                <a:gd name="connsiteY5404" fmla="*/ 1896484 h 2326686"/>
                <a:gd name="connsiteX5405" fmla="*/ 1249089 w 3747182"/>
                <a:gd name="connsiteY5405" fmla="*/ 1895592 h 2326686"/>
                <a:gd name="connsiteX5406" fmla="*/ 1250028 w 3747182"/>
                <a:gd name="connsiteY5406" fmla="*/ 1895013 h 2326686"/>
                <a:gd name="connsiteX5407" fmla="*/ 1251703 w 3747182"/>
                <a:gd name="connsiteY5407" fmla="*/ 1893659 h 2326686"/>
                <a:gd name="connsiteX5408" fmla="*/ 1254863 w 3747182"/>
                <a:gd name="connsiteY5408" fmla="*/ 1891782 h 2326686"/>
                <a:gd name="connsiteX5409" fmla="*/ 1256577 w 3747182"/>
                <a:gd name="connsiteY5409" fmla="*/ 1891579 h 2326686"/>
                <a:gd name="connsiteX5410" fmla="*/ 1255513 w 3747182"/>
                <a:gd name="connsiteY5410" fmla="*/ 1896116 h 2326686"/>
                <a:gd name="connsiteX5411" fmla="*/ 1253627 w 3747182"/>
                <a:gd name="connsiteY5411" fmla="*/ 1901342 h 2326686"/>
                <a:gd name="connsiteX5412" fmla="*/ 1252563 w 3747182"/>
                <a:gd name="connsiteY5412" fmla="*/ 1902735 h 2326686"/>
                <a:gd name="connsiteX5413" fmla="*/ 1247447 w 3747182"/>
                <a:gd name="connsiteY5413" fmla="*/ 1902500 h 2326686"/>
                <a:gd name="connsiteX5414" fmla="*/ 1247454 w 3747182"/>
                <a:gd name="connsiteY5414" fmla="*/ 1903924 h 2326686"/>
                <a:gd name="connsiteX5415" fmla="*/ 1248260 w 3747182"/>
                <a:gd name="connsiteY5415" fmla="*/ 1906099 h 2326686"/>
                <a:gd name="connsiteX5416" fmla="*/ 1248839 w 3747182"/>
                <a:gd name="connsiteY5416" fmla="*/ 1907319 h 2326686"/>
                <a:gd name="connsiteX5417" fmla="*/ 1249457 w 3747182"/>
                <a:gd name="connsiteY5417" fmla="*/ 1908414 h 2326686"/>
                <a:gd name="connsiteX5418" fmla="*/ 1250834 w 3747182"/>
                <a:gd name="connsiteY5418" fmla="*/ 1910308 h 2326686"/>
                <a:gd name="connsiteX5419" fmla="*/ 1256217 w 3747182"/>
                <a:gd name="connsiteY5419" fmla="*/ 1914759 h 2326686"/>
                <a:gd name="connsiteX5420" fmla="*/ 1263062 w 3747182"/>
                <a:gd name="connsiteY5420" fmla="*/ 1920408 h 2326686"/>
                <a:gd name="connsiteX5421" fmla="*/ 1270455 w 3747182"/>
                <a:gd name="connsiteY5421" fmla="*/ 1926729 h 2326686"/>
                <a:gd name="connsiteX5422" fmla="*/ 1275618 w 3747182"/>
                <a:gd name="connsiteY5422" fmla="*/ 1931126 h 2326686"/>
                <a:gd name="connsiteX5423" fmla="*/ 1277708 w 3747182"/>
                <a:gd name="connsiteY5423" fmla="*/ 1933395 h 2326686"/>
                <a:gd name="connsiteX5424" fmla="*/ 1279037 w 3747182"/>
                <a:gd name="connsiteY5424" fmla="*/ 1935163 h 2326686"/>
                <a:gd name="connsiteX5425" fmla="*/ 1282840 w 3747182"/>
                <a:gd name="connsiteY5425" fmla="*/ 1941531 h 2326686"/>
                <a:gd name="connsiteX5426" fmla="*/ 1286454 w 3747182"/>
                <a:gd name="connsiteY5426" fmla="*/ 1947547 h 2326686"/>
                <a:gd name="connsiteX5427" fmla="*/ 1292548 w 3747182"/>
                <a:gd name="connsiteY5427" fmla="*/ 1958093 h 2326686"/>
                <a:gd name="connsiteX5428" fmla="*/ 1297939 w 3747182"/>
                <a:gd name="connsiteY5428" fmla="*/ 1968217 h 2326686"/>
                <a:gd name="connsiteX5429" fmla="*/ 1303885 w 3747182"/>
                <a:gd name="connsiteY5429" fmla="*/ 1979287 h 2326686"/>
                <a:gd name="connsiteX5430" fmla="*/ 1307319 w 3747182"/>
                <a:gd name="connsiteY5430" fmla="*/ 1985655 h 2326686"/>
                <a:gd name="connsiteX5431" fmla="*/ 1314345 w 3747182"/>
                <a:gd name="connsiteY5431" fmla="*/ 1998900 h 2326686"/>
                <a:gd name="connsiteX5432" fmla="*/ 1316222 w 3747182"/>
                <a:gd name="connsiteY5432" fmla="*/ 2002945 h 2326686"/>
                <a:gd name="connsiteX5433" fmla="*/ 1319782 w 3747182"/>
                <a:gd name="connsiteY5433" fmla="*/ 2010581 h 2326686"/>
                <a:gd name="connsiteX5434" fmla="*/ 1322919 w 3747182"/>
                <a:gd name="connsiteY5434" fmla="*/ 2017708 h 2326686"/>
                <a:gd name="connsiteX5435" fmla="*/ 1325696 w 3747182"/>
                <a:gd name="connsiteY5435" fmla="*/ 2023982 h 2326686"/>
                <a:gd name="connsiteX5436" fmla="*/ 1327449 w 3747182"/>
                <a:gd name="connsiteY5436" fmla="*/ 2024546 h 2326686"/>
                <a:gd name="connsiteX5437" fmla="*/ 1327590 w 3747182"/>
                <a:gd name="connsiteY5437" fmla="*/ 2022848 h 2326686"/>
                <a:gd name="connsiteX5438" fmla="*/ 1327903 w 3747182"/>
                <a:gd name="connsiteY5438" fmla="*/ 2021714 h 2326686"/>
                <a:gd name="connsiteX5439" fmla="*/ 1328794 w 3747182"/>
                <a:gd name="connsiteY5439" fmla="*/ 2021072 h 2326686"/>
                <a:gd name="connsiteX5440" fmla="*/ 1330844 w 3747182"/>
                <a:gd name="connsiteY5440" fmla="*/ 2019218 h 2326686"/>
                <a:gd name="connsiteX5441" fmla="*/ 1331947 w 3747182"/>
                <a:gd name="connsiteY5441" fmla="*/ 2018772 h 2326686"/>
                <a:gd name="connsiteX5442" fmla="*/ 1333590 w 3747182"/>
                <a:gd name="connsiteY5442" fmla="*/ 2018960 h 2326686"/>
                <a:gd name="connsiteX5443" fmla="*/ 1335311 w 3747182"/>
                <a:gd name="connsiteY5443" fmla="*/ 2018013 h 2326686"/>
                <a:gd name="connsiteX5444" fmla="*/ 1335945 w 3747182"/>
                <a:gd name="connsiteY5444" fmla="*/ 2016229 h 2326686"/>
                <a:gd name="connsiteX5445" fmla="*/ 1335530 w 3747182"/>
                <a:gd name="connsiteY5445" fmla="*/ 2012920 h 2326686"/>
                <a:gd name="connsiteX5446" fmla="*/ 1335265 w 3747182"/>
                <a:gd name="connsiteY5446" fmla="*/ 2011394 h 2326686"/>
                <a:gd name="connsiteX5447" fmla="*/ 1335851 w 3747182"/>
                <a:gd name="connsiteY5447" fmla="*/ 2009751 h 2326686"/>
                <a:gd name="connsiteX5448" fmla="*/ 1336790 w 3747182"/>
                <a:gd name="connsiteY5448" fmla="*/ 2009110 h 2326686"/>
                <a:gd name="connsiteX5449" fmla="*/ 1338097 w 3747182"/>
                <a:gd name="connsiteY5449" fmla="*/ 2008594 h 2326686"/>
                <a:gd name="connsiteX5450" fmla="*/ 1339301 w 3747182"/>
                <a:gd name="connsiteY5450" fmla="*/ 2008328 h 2326686"/>
                <a:gd name="connsiteX5451" fmla="*/ 1340287 w 3747182"/>
                <a:gd name="connsiteY5451" fmla="*/ 2006473 h 2326686"/>
                <a:gd name="connsiteX5452" fmla="*/ 1342149 w 3747182"/>
                <a:gd name="connsiteY5452" fmla="*/ 2005910 h 2326686"/>
                <a:gd name="connsiteX5453" fmla="*/ 1343862 w 3747182"/>
                <a:gd name="connsiteY5453" fmla="*/ 2006254 h 2326686"/>
                <a:gd name="connsiteX5454" fmla="*/ 1345271 w 3747182"/>
                <a:gd name="connsiteY5454" fmla="*/ 2006325 h 2326686"/>
                <a:gd name="connsiteX5455" fmla="*/ 1346515 w 3747182"/>
                <a:gd name="connsiteY5455" fmla="*/ 2007678 h 2326686"/>
                <a:gd name="connsiteX5456" fmla="*/ 1347211 w 3747182"/>
                <a:gd name="connsiteY5456" fmla="*/ 2009532 h 2326686"/>
                <a:gd name="connsiteX5457" fmla="*/ 1348556 w 3747182"/>
                <a:gd name="connsiteY5457" fmla="*/ 2009681 h 2326686"/>
                <a:gd name="connsiteX5458" fmla="*/ 1350755 w 3747182"/>
                <a:gd name="connsiteY5458" fmla="*/ 2009493 h 2326686"/>
                <a:gd name="connsiteX5459" fmla="*/ 1351060 w 3747182"/>
                <a:gd name="connsiteY5459" fmla="*/ 2011042 h 2326686"/>
                <a:gd name="connsiteX5460" fmla="*/ 1350434 w 3747182"/>
                <a:gd name="connsiteY5460" fmla="*/ 2013632 h 2326686"/>
                <a:gd name="connsiteX5461" fmla="*/ 1349660 w 3747182"/>
                <a:gd name="connsiteY5461" fmla="*/ 2015635 h 2326686"/>
                <a:gd name="connsiteX5462" fmla="*/ 1349527 w 3747182"/>
                <a:gd name="connsiteY5462" fmla="*/ 2017238 h 2326686"/>
                <a:gd name="connsiteX5463" fmla="*/ 1350692 w 3747182"/>
                <a:gd name="connsiteY5463" fmla="*/ 2018021 h 2326686"/>
                <a:gd name="connsiteX5464" fmla="*/ 1354964 w 3747182"/>
                <a:gd name="connsiteY5464" fmla="*/ 2017325 h 2326686"/>
                <a:gd name="connsiteX5465" fmla="*/ 1356474 w 3747182"/>
                <a:gd name="connsiteY5465" fmla="*/ 2017669 h 2326686"/>
                <a:gd name="connsiteX5466" fmla="*/ 1356959 w 3747182"/>
                <a:gd name="connsiteY5466" fmla="*/ 2019296 h 2326686"/>
                <a:gd name="connsiteX5467" fmla="*/ 1357569 w 3747182"/>
                <a:gd name="connsiteY5467" fmla="*/ 2020642 h 2326686"/>
                <a:gd name="connsiteX5468" fmla="*/ 1357866 w 3747182"/>
                <a:gd name="connsiteY5468" fmla="*/ 2022285 h 2326686"/>
                <a:gd name="connsiteX5469" fmla="*/ 1357421 w 3747182"/>
                <a:gd name="connsiteY5469" fmla="*/ 2024100 h 2326686"/>
                <a:gd name="connsiteX5470" fmla="*/ 1358187 w 3747182"/>
                <a:gd name="connsiteY5470" fmla="*/ 2025187 h 2326686"/>
                <a:gd name="connsiteX5471" fmla="*/ 1361872 w 3747182"/>
                <a:gd name="connsiteY5471" fmla="*/ 2025211 h 2326686"/>
                <a:gd name="connsiteX5472" fmla="*/ 1364469 w 3747182"/>
                <a:gd name="connsiteY5472" fmla="*/ 2024334 h 2326686"/>
                <a:gd name="connsiteX5473" fmla="*/ 1368459 w 3747182"/>
                <a:gd name="connsiteY5473" fmla="*/ 2024264 h 2326686"/>
                <a:gd name="connsiteX5474" fmla="*/ 1372066 w 3747182"/>
                <a:gd name="connsiteY5474" fmla="*/ 2026189 h 2326686"/>
                <a:gd name="connsiteX5475" fmla="*/ 1374562 w 3747182"/>
                <a:gd name="connsiteY5475" fmla="*/ 2025891 h 2326686"/>
                <a:gd name="connsiteX5476" fmla="*/ 1377073 w 3747182"/>
                <a:gd name="connsiteY5476" fmla="*/ 2025109 h 2326686"/>
                <a:gd name="connsiteX5477" fmla="*/ 1380758 w 3747182"/>
                <a:gd name="connsiteY5477" fmla="*/ 2025602 h 2326686"/>
                <a:gd name="connsiteX5478" fmla="*/ 1383347 w 3747182"/>
                <a:gd name="connsiteY5478" fmla="*/ 2024084 h 2326686"/>
                <a:gd name="connsiteX5479" fmla="*/ 1385131 w 3747182"/>
                <a:gd name="connsiteY5479" fmla="*/ 2022183 h 2326686"/>
                <a:gd name="connsiteX5480" fmla="*/ 1385687 w 3747182"/>
                <a:gd name="connsiteY5480" fmla="*/ 2020689 h 2326686"/>
                <a:gd name="connsiteX5481" fmla="*/ 1386618 w 3747182"/>
                <a:gd name="connsiteY5481" fmla="*/ 2019859 h 2326686"/>
                <a:gd name="connsiteX5482" fmla="*/ 1390091 w 3747182"/>
                <a:gd name="connsiteY5482" fmla="*/ 2019867 h 2326686"/>
                <a:gd name="connsiteX5483" fmla="*/ 1392282 w 3747182"/>
                <a:gd name="connsiteY5483" fmla="*/ 2019719 h 2326686"/>
                <a:gd name="connsiteX5484" fmla="*/ 1393901 w 3747182"/>
                <a:gd name="connsiteY5484" fmla="*/ 2017520 h 2326686"/>
                <a:gd name="connsiteX5485" fmla="*/ 1395380 w 3747182"/>
                <a:gd name="connsiteY5485" fmla="*/ 2016526 h 2326686"/>
                <a:gd name="connsiteX5486" fmla="*/ 1397868 w 3747182"/>
                <a:gd name="connsiteY5486" fmla="*/ 2016339 h 2326686"/>
                <a:gd name="connsiteX5487" fmla="*/ 1399698 w 3747182"/>
                <a:gd name="connsiteY5487" fmla="*/ 2016339 h 2326686"/>
                <a:gd name="connsiteX5488" fmla="*/ 1404619 w 3747182"/>
                <a:gd name="connsiteY5488" fmla="*/ 2018381 h 2326686"/>
                <a:gd name="connsiteX5489" fmla="*/ 1407616 w 3747182"/>
                <a:gd name="connsiteY5489" fmla="*/ 2020070 h 2326686"/>
                <a:gd name="connsiteX5490" fmla="*/ 1410729 w 3747182"/>
                <a:gd name="connsiteY5490" fmla="*/ 2022472 h 2326686"/>
                <a:gd name="connsiteX5491" fmla="*/ 1412599 w 3747182"/>
                <a:gd name="connsiteY5491" fmla="*/ 2023975 h 2326686"/>
                <a:gd name="connsiteX5492" fmla="*/ 1413859 w 3747182"/>
                <a:gd name="connsiteY5492" fmla="*/ 2027362 h 2326686"/>
                <a:gd name="connsiteX5493" fmla="*/ 1415979 w 3747182"/>
                <a:gd name="connsiteY5493" fmla="*/ 2029850 h 2326686"/>
                <a:gd name="connsiteX5494" fmla="*/ 1417669 w 3747182"/>
                <a:gd name="connsiteY5494" fmla="*/ 2032752 h 2326686"/>
                <a:gd name="connsiteX5495" fmla="*/ 1418076 w 3747182"/>
                <a:gd name="connsiteY5495" fmla="*/ 2035608 h 2326686"/>
                <a:gd name="connsiteX5496" fmla="*/ 1419468 w 3747182"/>
                <a:gd name="connsiteY5496" fmla="*/ 2040732 h 2326686"/>
                <a:gd name="connsiteX5497" fmla="*/ 1420908 w 3747182"/>
                <a:gd name="connsiteY5497" fmla="*/ 2042414 h 2326686"/>
                <a:gd name="connsiteX5498" fmla="*/ 1422613 w 3747182"/>
                <a:gd name="connsiteY5498" fmla="*/ 2042414 h 2326686"/>
                <a:gd name="connsiteX5499" fmla="*/ 1424765 w 3747182"/>
                <a:gd name="connsiteY5499" fmla="*/ 2043111 h 2326686"/>
                <a:gd name="connsiteX5500" fmla="*/ 1427143 w 3747182"/>
                <a:gd name="connsiteY5500" fmla="*/ 2043666 h 2326686"/>
                <a:gd name="connsiteX5501" fmla="*/ 1432228 w 3747182"/>
                <a:gd name="connsiteY5501" fmla="*/ 2047460 h 2326686"/>
                <a:gd name="connsiteX5502" fmla="*/ 1434098 w 3747182"/>
                <a:gd name="connsiteY5502" fmla="*/ 2047570 h 2326686"/>
                <a:gd name="connsiteX5503" fmla="*/ 1435538 w 3747182"/>
                <a:gd name="connsiteY5503" fmla="*/ 2048477 h 2326686"/>
                <a:gd name="connsiteX5504" fmla="*/ 1435757 w 3747182"/>
                <a:gd name="connsiteY5504" fmla="*/ 2050222 h 2326686"/>
                <a:gd name="connsiteX5505" fmla="*/ 1435224 w 3747182"/>
                <a:gd name="connsiteY5505" fmla="*/ 2052240 h 2326686"/>
                <a:gd name="connsiteX5506" fmla="*/ 1435780 w 3747182"/>
                <a:gd name="connsiteY5506" fmla="*/ 2054173 h 2326686"/>
                <a:gd name="connsiteX5507" fmla="*/ 1437446 w 3747182"/>
                <a:gd name="connsiteY5507" fmla="*/ 2056637 h 2326686"/>
                <a:gd name="connsiteX5508" fmla="*/ 1438761 w 3747182"/>
                <a:gd name="connsiteY5508" fmla="*/ 2059039 h 2326686"/>
                <a:gd name="connsiteX5509" fmla="*/ 1440380 w 3747182"/>
                <a:gd name="connsiteY5509" fmla="*/ 2061949 h 2326686"/>
                <a:gd name="connsiteX5510" fmla="*/ 1440873 w 3747182"/>
                <a:gd name="connsiteY5510" fmla="*/ 2063608 h 2326686"/>
                <a:gd name="connsiteX5511" fmla="*/ 1442172 w 3747182"/>
                <a:gd name="connsiteY5511" fmla="*/ 2064156 h 2326686"/>
                <a:gd name="connsiteX5512" fmla="*/ 1443924 w 3747182"/>
                <a:gd name="connsiteY5512" fmla="*/ 2063334 h 2326686"/>
                <a:gd name="connsiteX5513" fmla="*/ 1446709 w 3747182"/>
                <a:gd name="connsiteY5513" fmla="*/ 2063960 h 2326686"/>
                <a:gd name="connsiteX5514" fmla="*/ 1455088 w 3747182"/>
                <a:gd name="connsiteY5514" fmla="*/ 2065611 h 2326686"/>
                <a:gd name="connsiteX5515" fmla="*/ 1456254 w 3747182"/>
                <a:gd name="connsiteY5515" fmla="*/ 2065814 h 2326686"/>
                <a:gd name="connsiteX5516" fmla="*/ 1457146 w 3747182"/>
                <a:gd name="connsiteY5516" fmla="*/ 2067535 h 2326686"/>
                <a:gd name="connsiteX5517" fmla="*/ 1458358 w 3747182"/>
                <a:gd name="connsiteY5517" fmla="*/ 2067395 h 2326686"/>
                <a:gd name="connsiteX5518" fmla="*/ 1459751 w 3747182"/>
                <a:gd name="connsiteY5518" fmla="*/ 2067324 h 2326686"/>
                <a:gd name="connsiteX5519" fmla="*/ 1461683 w 3747182"/>
                <a:gd name="connsiteY5519" fmla="*/ 2067528 h 2326686"/>
                <a:gd name="connsiteX5520" fmla="*/ 1463029 w 3747182"/>
                <a:gd name="connsiteY5520" fmla="*/ 2065939 h 2326686"/>
                <a:gd name="connsiteX5521" fmla="*/ 1464132 w 3747182"/>
                <a:gd name="connsiteY5521" fmla="*/ 2064547 h 2326686"/>
                <a:gd name="connsiteX5522" fmla="*/ 1466894 w 3747182"/>
                <a:gd name="connsiteY5522" fmla="*/ 2062826 h 2326686"/>
                <a:gd name="connsiteX5523" fmla="*/ 1469186 w 3747182"/>
                <a:gd name="connsiteY5523" fmla="*/ 2060486 h 2326686"/>
                <a:gd name="connsiteX5524" fmla="*/ 1471111 w 3747182"/>
                <a:gd name="connsiteY5524" fmla="*/ 2058405 h 2326686"/>
                <a:gd name="connsiteX5525" fmla="*/ 1472550 w 3747182"/>
                <a:gd name="connsiteY5525" fmla="*/ 2058132 h 2326686"/>
                <a:gd name="connsiteX5526" fmla="*/ 1473716 w 3747182"/>
                <a:gd name="connsiteY5526" fmla="*/ 2059102 h 2326686"/>
                <a:gd name="connsiteX5527" fmla="*/ 1473763 w 3747182"/>
                <a:gd name="connsiteY5527" fmla="*/ 2060901 h 2326686"/>
                <a:gd name="connsiteX5528" fmla="*/ 1472323 w 3747182"/>
                <a:gd name="connsiteY5528" fmla="*/ 2062215 h 2326686"/>
                <a:gd name="connsiteX5529" fmla="*/ 1471197 w 3747182"/>
                <a:gd name="connsiteY5529" fmla="*/ 2063803 h 2326686"/>
                <a:gd name="connsiteX5530" fmla="*/ 1471463 w 3747182"/>
                <a:gd name="connsiteY5530" fmla="*/ 2065392 h 2326686"/>
                <a:gd name="connsiteX5531" fmla="*/ 1473395 w 3747182"/>
                <a:gd name="connsiteY5531" fmla="*/ 2065533 h 2326686"/>
                <a:gd name="connsiteX5532" fmla="*/ 1475539 w 3747182"/>
                <a:gd name="connsiteY5532" fmla="*/ 2067919 h 2326686"/>
                <a:gd name="connsiteX5533" fmla="*/ 1478637 w 3747182"/>
                <a:gd name="connsiteY5533" fmla="*/ 2073497 h 2326686"/>
                <a:gd name="connsiteX5534" fmla="*/ 1479685 w 3747182"/>
                <a:gd name="connsiteY5534" fmla="*/ 2074662 h 2326686"/>
                <a:gd name="connsiteX5535" fmla="*/ 1481219 w 3747182"/>
                <a:gd name="connsiteY5535" fmla="*/ 2075758 h 2326686"/>
                <a:gd name="connsiteX5536" fmla="*/ 1482916 w 3747182"/>
                <a:gd name="connsiteY5536" fmla="*/ 2076251 h 2326686"/>
                <a:gd name="connsiteX5537" fmla="*/ 1484794 w 3747182"/>
                <a:gd name="connsiteY5537" fmla="*/ 2077049 h 2326686"/>
                <a:gd name="connsiteX5538" fmla="*/ 1486186 w 3747182"/>
                <a:gd name="connsiteY5538" fmla="*/ 2079341 h 2326686"/>
                <a:gd name="connsiteX5539" fmla="*/ 1486749 w 3747182"/>
                <a:gd name="connsiteY5539" fmla="*/ 2081406 h 2326686"/>
                <a:gd name="connsiteX5540" fmla="*/ 1488815 w 3747182"/>
                <a:gd name="connsiteY5540" fmla="*/ 2081719 h 2326686"/>
                <a:gd name="connsiteX5541" fmla="*/ 1490122 w 3747182"/>
                <a:gd name="connsiteY5541" fmla="*/ 2081226 h 2326686"/>
                <a:gd name="connsiteX5542" fmla="*/ 1490990 w 3747182"/>
                <a:gd name="connsiteY5542" fmla="*/ 2080186 h 2326686"/>
                <a:gd name="connsiteX5543" fmla="*/ 1492328 w 3747182"/>
                <a:gd name="connsiteY5543" fmla="*/ 2079857 h 2326686"/>
                <a:gd name="connsiteX5544" fmla="*/ 1494338 w 3747182"/>
                <a:gd name="connsiteY5544" fmla="*/ 2079357 h 2326686"/>
                <a:gd name="connsiteX5545" fmla="*/ 1496412 w 3747182"/>
                <a:gd name="connsiteY5545" fmla="*/ 2078731 h 2326686"/>
                <a:gd name="connsiteX5546" fmla="*/ 1497554 w 3747182"/>
                <a:gd name="connsiteY5546" fmla="*/ 2078848 h 2326686"/>
                <a:gd name="connsiteX5547" fmla="*/ 1497640 w 3747182"/>
                <a:gd name="connsiteY5547" fmla="*/ 2078856 h 2326686"/>
                <a:gd name="connsiteX5548" fmla="*/ 1500198 w 3747182"/>
                <a:gd name="connsiteY5548" fmla="*/ 2078770 h 2326686"/>
                <a:gd name="connsiteX5549" fmla="*/ 1501364 w 3747182"/>
                <a:gd name="connsiteY5549" fmla="*/ 2078019 h 2326686"/>
                <a:gd name="connsiteX5550" fmla="*/ 1502248 w 3747182"/>
                <a:gd name="connsiteY5550" fmla="*/ 2076916 h 2326686"/>
                <a:gd name="connsiteX5551" fmla="*/ 1504165 w 3747182"/>
                <a:gd name="connsiteY5551" fmla="*/ 2075687 h 2326686"/>
                <a:gd name="connsiteX5552" fmla="*/ 1504571 w 3747182"/>
                <a:gd name="connsiteY5552" fmla="*/ 2074271 h 2326686"/>
                <a:gd name="connsiteX5553" fmla="*/ 1504603 w 3747182"/>
                <a:gd name="connsiteY5553" fmla="*/ 2071486 h 2326686"/>
                <a:gd name="connsiteX5554" fmla="*/ 1505854 w 3747182"/>
                <a:gd name="connsiteY5554" fmla="*/ 2069124 h 2326686"/>
                <a:gd name="connsiteX5555" fmla="*/ 1509038 w 3747182"/>
                <a:gd name="connsiteY5555" fmla="*/ 2068419 h 2326686"/>
                <a:gd name="connsiteX5556" fmla="*/ 1510259 w 3747182"/>
                <a:gd name="connsiteY5556" fmla="*/ 2068075 h 2326686"/>
                <a:gd name="connsiteX5557" fmla="*/ 1511558 w 3747182"/>
                <a:gd name="connsiteY5557" fmla="*/ 2068419 h 2326686"/>
                <a:gd name="connsiteX5558" fmla="*/ 1513576 w 3747182"/>
                <a:gd name="connsiteY5558" fmla="*/ 2068091 h 2326686"/>
                <a:gd name="connsiteX5559" fmla="*/ 1515524 w 3747182"/>
                <a:gd name="connsiteY5559" fmla="*/ 2067966 h 2326686"/>
                <a:gd name="connsiteX5560" fmla="*/ 1516612 w 3747182"/>
                <a:gd name="connsiteY5560" fmla="*/ 2068693 h 2326686"/>
                <a:gd name="connsiteX5561" fmla="*/ 1518051 w 3747182"/>
                <a:gd name="connsiteY5561" fmla="*/ 2069311 h 2326686"/>
                <a:gd name="connsiteX5562" fmla="*/ 1519890 w 3747182"/>
                <a:gd name="connsiteY5562" fmla="*/ 2069241 h 2326686"/>
                <a:gd name="connsiteX5563" fmla="*/ 1520516 w 3747182"/>
                <a:gd name="connsiteY5563" fmla="*/ 2068122 h 2326686"/>
                <a:gd name="connsiteX5564" fmla="*/ 1520594 w 3747182"/>
                <a:gd name="connsiteY5564" fmla="*/ 2066565 h 2326686"/>
                <a:gd name="connsiteX5565" fmla="*/ 1521392 w 3747182"/>
                <a:gd name="connsiteY5565" fmla="*/ 2066159 h 2326686"/>
                <a:gd name="connsiteX5566" fmla="*/ 1522386 w 3747182"/>
                <a:gd name="connsiteY5566" fmla="*/ 2067238 h 2326686"/>
                <a:gd name="connsiteX5567" fmla="*/ 1522941 w 3747182"/>
                <a:gd name="connsiteY5567" fmla="*/ 2068044 h 2326686"/>
                <a:gd name="connsiteX5568" fmla="*/ 1523762 w 3747182"/>
                <a:gd name="connsiteY5568" fmla="*/ 2068412 h 2326686"/>
                <a:gd name="connsiteX5569" fmla="*/ 1525984 w 3747182"/>
                <a:gd name="connsiteY5569" fmla="*/ 2067449 h 2326686"/>
                <a:gd name="connsiteX5570" fmla="*/ 1527533 w 3747182"/>
                <a:gd name="connsiteY5570" fmla="*/ 2066409 h 2326686"/>
                <a:gd name="connsiteX5571" fmla="*/ 1528034 w 3747182"/>
                <a:gd name="connsiteY5571" fmla="*/ 2064273 h 2326686"/>
                <a:gd name="connsiteX5572" fmla="*/ 1528934 w 3747182"/>
                <a:gd name="connsiteY5572" fmla="*/ 2063209 h 2326686"/>
                <a:gd name="connsiteX5573" fmla="*/ 1530138 w 3747182"/>
                <a:gd name="connsiteY5573" fmla="*/ 2063749 h 2326686"/>
                <a:gd name="connsiteX5574" fmla="*/ 1532259 w 3747182"/>
                <a:gd name="connsiteY5574" fmla="*/ 2063741 h 2326686"/>
                <a:gd name="connsiteX5575" fmla="*/ 1534003 w 3747182"/>
                <a:gd name="connsiteY5575" fmla="*/ 2062082 h 2326686"/>
                <a:gd name="connsiteX5576" fmla="*/ 1536295 w 3747182"/>
                <a:gd name="connsiteY5576" fmla="*/ 2060760 h 2326686"/>
                <a:gd name="connsiteX5577" fmla="*/ 1537938 w 3747182"/>
                <a:gd name="connsiteY5577" fmla="*/ 2060158 h 2326686"/>
                <a:gd name="connsiteX5578" fmla="*/ 1538275 w 3747182"/>
                <a:gd name="connsiteY5578" fmla="*/ 2059039 h 2326686"/>
                <a:gd name="connsiteX5579" fmla="*/ 1537500 w 3747182"/>
                <a:gd name="connsiteY5579" fmla="*/ 2056567 h 2326686"/>
                <a:gd name="connsiteX5580" fmla="*/ 1537712 w 3747182"/>
                <a:gd name="connsiteY5580" fmla="*/ 2053860 h 2326686"/>
                <a:gd name="connsiteX5581" fmla="*/ 1539910 w 3747182"/>
                <a:gd name="connsiteY5581" fmla="*/ 2052327 h 2326686"/>
                <a:gd name="connsiteX5582" fmla="*/ 1542851 w 3747182"/>
                <a:gd name="connsiteY5582" fmla="*/ 2052147 h 2326686"/>
                <a:gd name="connsiteX5583" fmla="*/ 1545027 w 3747182"/>
                <a:gd name="connsiteY5583" fmla="*/ 2051098 h 2326686"/>
                <a:gd name="connsiteX5584" fmla="*/ 1545629 w 3747182"/>
                <a:gd name="connsiteY5584" fmla="*/ 2048204 h 2326686"/>
                <a:gd name="connsiteX5585" fmla="*/ 1546708 w 3747182"/>
                <a:gd name="connsiteY5585" fmla="*/ 2047374 h 2326686"/>
                <a:gd name="connsiteX5586" fmla="*/ 1547804 w 3747182"/>
                <a:gd name="connsiteY5586" fmla="*/ 2047046 h 2326686"/>
                <a:gd name="connsiteX5587" fmla="*/ 1550456 w 3747182"/>
                <a:gd name="connsiteY5587" fmla="*/ 2046584 h 2326686"/>
                <a:gd name="connsiteX5588" fmla="*/ 1552365 w 3747182"/>
                <a:gd name="connsiteY5588" fmla="*/ 2045411 h 2326686"/>
                <a:gd name="connsiteX5589" fmla="*/ 1553538 w 3747182"/>
                <a:gd name="connsiteY5589" fmla="*/ 2044871 h 2326686"/>
                <a:gd name="connsiteX5590" fmla="*/ 1556879 w 3747182"/>
                <a:gd name="connsiteY5590" fmla="*/ 2043283 h 2326686"/>
                <a:gd name="connsiteX5591" fmla="*/ 1559915 w 3747182"/>
                <a:gd name="connsiteY5591" fmla="*/ 2042970 h 2326686"/>
                <a:gd name="connsiteX5592" fmla="*/ 1561213 w 3747182"/>
                <a:gd name="connsiteY5592" fmla="*/ 2041702 h 2326686"/>
                <a:gd name="connsiteX5593" fmla="*/ 1562230 w 3747182"/>
                <a:gd name="connsiteY5593" fmla="*/ 2040106 h 2326686"/>
                <a:gd name="connsiteX5594" fmla="*/ 1563936 w 3747182"/>
                <a:gd name="connsiteY5594" fmla="*/ 2039496 h 2326686"/>
                <a:gd name="connsiteX5595" fmla="*/ 1565672 w 3747182"/>
                <a:gd name="connsiteY5595" fmla="*/ 2038111 h 2326686"/>
                <a:gd name="connsiteX5596" fmla="*/ 1567965 w 3747182"/>
                <a:gd name="connsiteY5596" fmla="*/ 2036351 h 2326686"/>
                <a:gd name="connsiteX5597" fmla="*/ 1568864 w 3747182"/>
                <a:gd name="connsiteY5597" fmla="*/ 2036101 h 2326686"/>
                <a:gd name="connsiteX5598" fmla="*/ 1572620 w 3747182"/>
                <a:gd name="connsiteY5598" fmla="*/ 2035076 h 2326686"/>
                <a:gd name="connsiteX5599" fmla="*/ 1574090 w 3747182"/>
                <a:gd name="connsiteY5599" fmla="*/ 2034700 h 2326686"/>
                <a:gd name="connsiteX5600" fmla="*/ 1574975 w 3747182"/>
                <a:gd name="connsiteY5600" fmla="*/ 2034473 h 2326686"/>
                <a:gd name="connsiteX5601" fmla="*/ 1576602 w 3747182"/>
                <a:gd name="connsiteY5601" fmla="*/ 2034544 h 2326686"/>
                <a:gd name="connsiteX5602" fmla="*/ 1577290 w 3747182"/>
                <a:gd name="connsiteY5602" fmla="*/ 2032682 h 2326686"/>
                <a:gd name="connsiteX5603" fmla="*/ 1578941 w 3747182"/>
                <a:gd name="connsiteY5603" fmla="*/ 2031305 h 2326686"/>
                <a:gd name="connsiteX5604" fmla="*/ 1580600 w 3747182"/>
                <a:gd name="connsiteY5604" fmla="*/ 2030843 h 2326686"/>
                <a:gd name="connsiteX5605" fmla="*/ 1581413 w 3747182"/>
                <a:gd name="connsiteY5605" fmla="*/ 2029474 h 2326686"/>
                <a:gd name="connsiteX5606" fmla="*/ 1583001 w 3747182"/>
                <a:gd name="connsiteY5606" fmla="*/ 2027730 h 2326686"/>
                <a:gd name="connsiteX5607" fmla="*/ 1585145 w 3747182"/>
                <a:gd name="connsiteY5607" fmla="*/ 2026760 h 2326686"/>
                <a:gd name="connsiteX5608" fmla="*/ 1588493 w 3747182"/>
                <a:gd name="connsiteY5608" fmla="*/ 2026619 h 2326686"/>
                <a:gd name="connsiteX5609" fmla="*/ 1591732 w 3747182"/>
                <a:gd name="connsiteY5609" fmla="*/ 2026814 h 2326686"/>
                <a:gd name="connsiteX5610" fmla="*/ 1593673 w 3747182"/>
                <a:gd name="connsiteY5610" fmla="*/ 2026517 h 2326686"/>
                <a:gd name="connsiteX5611" fmla="*/ 1595269 w 3747182"/>
                <a:gd name="connsiteY5611" fmla="*/ 2023935 h 2326686"/>
                <a:gd name="connsiteX5612" fmla="*/ 1595574 w 3747182"/>
                <a:gd name="connsiteY5612" fmla="*/ 2022652 h 2326686"/>
                <a:gd name="connsiteX5613" fmla="*/ 1595941 w 3747182"/>
                <a:gd name="connsiteY5613" fmla="*/ 2021346 h 2326686"/>
                <a:gd name="connsiteX5614" fmla="*/ 1597240 w 3747182"/>
                <a:gd name="connsiteY5614" fmla="*/ 2020845 h 2326686"/>
                <a:gd name="connsiteX5615" fmla="*/ 1598804 w 3747182"/>
                <a:gd name="connsiteY5615" fmla="*/ 2022965 h 2326686"/>
                <a:gd name="connsiteX5616" fmla="*/ 1600127 w 3747182"/>
                <a:gd name="connsiteY5616" fmla="*/ 2024279 h 2326686"/>
                <a:gd name="connsiteX5617" fmla="*/ 1602161 w 3747182"/>
                <a:gd name="connsiteY5617" fmla="*/ 2025649 h 2326686"/>
                <a:gd name="connsiteX5618" fmla="*/ 1603209 w 3747182"/>
                <a:gd name="connsiteY5618" fmla="*/ 2026932 h 2326686"/>
                <a:gd name="connsiteX5619" fmla="*/ 1604406 w 3747182"/>
                <a:gd name="connsiteY5619" fmla="*/ 2027112 h 2326686"/>
                <a:gd name="connsiteX5620" fmla="*/ 1605666 w 3747182"/>
                <a:gd name="connsiteY5620" fmla="*/ 2026149 h 2326686"/>
                <a:gd name="connsiteX5621" fmla="*/ 1606558 w 3747182"/>
                <a:gd name="connsiteY5621" fmla="*/ 2023810 h 2326686"/>
                <a:gd name="connsiteX5622" fmla="*/ 1608248 w 3747182"/>
                <a:gd name="connsiteY5622" fmla="*/ 2023450 h 2326686"/>
                <a:gd name="connsiteX5623" fmla="*/ 1610109 w 3747182"/>
                <a:gd name="connsiteY5623" fmla="*/ 2023826 h 2326686"/>
                <a:gd name="connsiteX5624" fmla="*/ 1610603 w 3747182"/>
                <a:gd name="connsiteY5624" fmla="*/ 2024976 h 2326686"/>
                <a:gd name="connsiteX5625" fmla="*/ 1610767 w 3747182"/>
                <a:gd name="connsiteY5625" fmla="*/ 2026095 h 2326686"/>
                <a:gd name="connsiteX5626" fmla="*/ 1611619 w 3747182"/>
                <a:gd name="connsiteY5626" fmla="*/ 2028097 h 2326686"/>
                <a:gd name="connsiteX5627" fmla="*/ 1613669 w 3747182"/>
                <a:gd name="connsiteY5627" fmla="*/ 2029842 h 2326686"/>
                <a:gd name="connsiteX5628" fmla="*/ 1616290 w 3747182"/>
                <a:gd name="connsiteY5628" fmla="*/ 2029756 h 2326686"/>
                <a:gd name="connsiteX5629" fmla="*/ 1617346 w 3747182"/>
                <a:gd name="connsiteY5629" fmla="*/ 2029443 h 2326686"/>
                <a:gd name="connsiteX5630" fmla="*/ 1619897 w 3747182"/>
                <a:gd name="connsiteY5630" fmla="*/ 2029686 h 2326686"/>
                <a:gd name="connsiteX5631" fmla="*/ 1622408 w 3747182"/>
                <a:gd name="connsiteY5631" fmla="*/ 2030061 h 2326686"/>
                <a:gd name="connsiteX5632" fmla="*/ 1625146 w 3747182"/>
                <a:gd name="connsiteY5632" fmla="*/ 2030476 h 2326686"/>
                <a:gd name="connsiteX5633" fmla="*/ 1625944 w 3747182"/>
                <a:gd name="connsiteY5633" fmla="*/ 2030538 h 2326686"/>
                <a:gd name="connsiteX5634" fmla="*/ 1628878 w 3747182"/>
                <a:gd name="connsiteY5634" fmla="*/ 2030750 h 2326686"/>
                <a:gd name="connsiteX5635" fmla="*/ 1633149 w 3747182"/>
                <a:gd name="connsiteY5635" fmla="*/ 2031055 h 2326686"/>
                <a:gd name="connsiteX5636" fmla="*/ 1635027 w 3747182"/>
                <a:gd name="connsiteY5636" fmla="*/ 2030914 h 2326686"/>
                <a:gd name="connsiteX5637" fmla="*/ 1638876 w 3747182"/>
                <a:gd name="connsiteY5637" fmla="*/ 2031477 h 2326686"/>
                <a:gd name="connsiteX5638" fmla="*/ 1639666 w 3747182"/>
                <a:gd name="connsiteY5638" fmla="*/ 2033026 h 2326686"/>
                <a:gd name="connsiteX5639" fmla="*/ 1640378 w 3747182"/>
                <a:gd name="connsiteY5639" fmla="*/ 2036688 h 2326686"/>
                <a:gd name="connsiteX5640" fmla="*/ 1640981 w 3747182"/>
                <a:gd name="connsiteY5640" fmla="*/ 2040169 h 2326686"/>
                <a:gd name="connsiteX5641" fmla="*/ 1641153 w 3747182"/>
                <a:gd name="connsiteY5641" fmla="*/ 2042962 h 2326686"/>
                <a:gd name="connsiteX5642" fmla="*/ 1642154 w 3747182"/>
                <a:gd name="connsiteY5642" fmla="*/ 2044409 h 2326686"/>
                <a:gd name="connsiteX5643" fmla="*/ 1643430 w 3747182"/>
                <a:gd name="connsiteY5643" fmla="*/ 2044886 h 2326686"/>
                <a:gd name="connsiteX5644" fmla="*/ 1644274 w 3747182"/>
                <a:gd name="connsiteY5644" fmla="*/ 2046013 h 2326686"/>
                <a:gd name="connsiteX5645" fmla="*/ 1645753 w 3747182"/>
                <a:gd name="connsiteY5645" fmla="*/ 2047546 h 2326686"/>
                <a:gd name="connsiteX5646" fmla="*/ 1646856 w 3747182"/>
                <a:gd name="connsiteY5646" fmla="*/ 2049737 h 2326686"/>
                <a:gd name="connsiteX5647" fmla="*/ 1648194 w 3747182"/>
                <a:gd name="connsiteY5647" fmla="*/ 2049588 h 2326686"/>
                <a:gd name="connsiteX5648" fmla="*/ 1649125 w 3747182"/>
                <a:gd name="connsiteY5648" fmla="*/ 2049072 h 2326686"/>
                <a:gd name="connsiteX5649" fmla="*/ 1651175 w 3747182"/>
                <a:gd name="connsiteY5649" fmla="*/ 2048908 h 2326686"/>
                <a:gd name="connsiteX5650" fmla="*/ 1653788 w 3747182"/>
                <a:gd name="connsiteY5650" fmla="*/ 2049056 h 2326686"/>
                <a:gd name="connsiteX5651" fmla="*/ 1655603 w 3747182"/>
                <a:gd name="connsiteY5651" fmla="*/ 2050269 h 2326686"/>
                <a:gd name="connsiteX5652" fmla="*/ 1656291 w 3747182"/>
                <a:gd name="connsiteY5652" fmla="*/ 2051857 h 2326686"/>
                <a:gd name="connsiteX5653" fmla="*/ 1657762 w 3747182"/>
                <a:gd name="connsiteY5653" fmla="*/ 2052749 h 2326686"/>
                <a:gd name="connsiteX5654" fmla="*/ 1658959 w 3747182"/>
                <a:gd name="connsiteY5654" fmla="*/ 2052460 h 2326686"/>
                <a:gd name="connsiteX5655" fmla="*/ 1662542 w 3747182"/>
                <a:gd name="connsiteY5655" fmla="*/ 2052452 h 2326686"/>
                <a:gd name="connsiteX5656" fmla="*/ 1663779 w 3747182"/>
                <a:gd name="connsiteY5656" fmla="*/ 2052553 h 2326686"/>
                <a:gd name="connsiteX5657" fmla="*/ 1665007 w 3747182"/>
                <a:gd name="connsiteY5657" fmla="*/ 2053422 h 2326686"/>
                <a:gd name="connsiteX5658" fmla="*/ 1666790 w 3747182"/>
                <a:gd name="connsiteY5658" fmla="*/ 2053571 h 2326686"/>
                <a:gd name="connsiteX5659" fmla="*/ 1667768 w 3747182"/>
                <a:gd name="connsiteY5659" fmla="*/ 2052460 h 2326686"/>
                <a:gd name="connsiteX5660" fmla="*/ 1670858 w 3747182"/>
                <a:gd name="connsiteY5660" fmla="*/ 2051709 h 2326686"/>
                <a:gd name="connsiteX5661" fmla="*/ 1672650 w 3747182"/>
                <a:gd name="connsiteY5661" fmla="*/ 2050120 h 2326686"/>
                <a:gd name="connsiteX5662" fmla="*/ 1674027 w 3747182"/>
                <a:gd name="connsiteY5662" fmla="*/ 2050105 h 2326686"/>
                <a:gd name="connsiteX5663" fmla="*/ 1675068 w 3747182"/>
                <a:gd name="connsiteY5663" fmla="*/ 2050871 h 2326686"/>
                <a:gd name="connsiteX5664" fmla="*/ 1675873 w 3747182"/>
                <a:gd name="connsiteY5664" fmla="*/ 2051912 h 2326686"/>
                <a:gd name="connsiteX5665" fmla="*/ 1677047 w 3747182"/>
                <a:gd name="connsiteY5665" fmla="*/ 2051450 h 2326686"/>
                <a:gd name="connsiteX5666" fmla="*/ 1677688 w 3747182"/>
                <a:gd name="connsiteY5666" fmla="*/ 2050598 h 2326686"/>
                <a:gd name="connsiteX5667" fmla="*/ 1678721 w 3747182"/>
                <a:gd name="connsiteY5667" fmla="*/ 2050598 h 2326686"/>
                <a:gd name="connsiteX5668" fmla="*/ 1679731 w 3747182"/>
                <a:gd name="connsiteY5668" fmla="*/ 2051153 h 2326686"/>
                <a:gd name="connsiteX5669" fmla="*/ 1682320 w 3747182"/>
                <a:gd name="connsiteY5669" fmla="*/ 2052123 h 2326686"/>
                <a:gd name="connsiteX5670" fmla="*/ 1684198 w 3747182"/>
                <a:gd name="connsiteY5670" fmla="*/ 2053922 h 2326686"/>
                <a:gd name="connsiteX5671" fmla="*/ 1685653 w 3747182"/>
                <a:gd name="connsiteY5671" fmla="*/ 2054095 h 2326686"/>
                <a:gd name="connsiteX5672" fmla="*/ 1687522 w 3747182"/>
                <a:gd name="connsiteY5672" fmla="*/ 2053571 h 2326686"/>
                <a:gd name="connsiteX5673" fmla="*/ 1688383 w 3747182"/>
                <a:gd name="connsiteY5673" fmla="*/ 2053328 h 2326686"/>
                <a:gd name="connsiteX5674" fmla="*/ 1689205 w 3747182"/>
                <a:gd name="connsiteY5674" fmla="*/ 2054220 h 2326686"/>
                <a:gd name="connsiteX5675" fmla="*/ 1690409 w 3747182"/>
                <a:gd name="connsiteY5675" fmla="*/ 2054705 h 2326686"/>
                <a:gd name="connsiteX5676" fmla="*/ 1691325 w 3747182"/>
                <a:gd name="connsiteY5676" fmla="*/ 2054048 h 2326686"/>
                <a:gd name="connsiteX5677" fmla="*/ 1692897 w 3747182"/>
                <a:gd name="connsiteY5677" fmla="*/ 2053578 h 2326686"/>
                <a:gd name="connsiteX5678" fmla="*/ 1698913 w 3747182"/>
                <a:gd name="connsiteY5678" fmla="*/ 2054556 h 2326686"/>
                <a:gd name="connsiteX5679" fmla="*/ 1700306 w 3747182"/>
                <a:gd name="connsiteY5679" fmla="*/ 2056348 h 2326686"/>
                <a:gd name="connsiteX5680" fmla="*/ 1701378 w 3747182"/>
                <a:gd name="connsiteY5680" fmla="*/ 2057193 h 2326686"/>
                <a:gd name="connsiteX5681" fmla="*/ 1702238 w 3747182"/>
                <a:gd name="connsiteY5681" fmla="*/ 2058664 h 2326686"/>
                <a:gd name="connsiteX5682" fmla="*/ 1703803 w 3747182"/>
                <a:gd name="connsiteY5682" fmla="*/ 2059712 h 2326686"/>
                <a:gd name="connsiteX5683" fmla="*/ 1707128 w 3747182"/>
                <a:gd name="connsiteY5683" fmla="*/ 2059352 h 2326686"/>
                <a:gd name="connsiteX5684" fmla="*/ 1708411 w 3747182"/>
                <a:gd name="connsiteY5684" fmla="*/ 2058280 h 2326686"/>
                <a:gd name="connsiteX5685" fmla="*/ 1711102 w 3747182"/>
                <a:gd name="connsiteY5685" fmla="*/ 2055902 h 2326686"/>
                <a:gd name="connsiteX5686" fmla="*/ 1712174 w 3747182"/>
                <a:gd name="connsiteY5686" fmla="*/ 2053578 h 2326686"/>
                <a:gd name="connsiteX5687" fmla="*/ 1713527 w 3747182"/>
                <a:gd name="connsiteY5687" fmla="*/ 2052827 h 2326686"/>
                <a:gd name="connsiteX5688" fmla="*/ 1715053 w 3747182"/>
                <a:gd name="connsiteY5688" fmla="*/ 2052452 h 2326686"/>
                <a:gd name="connsiteX5689" fmla="*/ 1716485 w 3747182"/>
                <a:gd name="connsiteY5689" fmla="*/ 2052452 h 2326686"/>
                <a:gd name="connsiteX5690" fmla="*/ 1717979 w 3747182"/>
                <a:gd name="connsiteY5690" fmla="*/ 2052373 h 2326686"/>
                <a:gd name="connsiteX5691" fmla="*/ 1719794 w 3747182"/>
                <a:gd name="connsiteY5691" fmla="*/ 2050668 h 2326686"/>
                <a:gd name="connsiteX5692" fmla="*/ 1721265 w 3747182"/>
                <a:gd name="connsiteY5692" fmla="*/ 2050074 h 2326686"/>
                <a:gd name="connsiteX5693" fmla="*/ 1723447 w 3747182"/>
                <a:gd name="connsiteY5693" fmla="*/ 2047906 h 2326686"/>
                <a:gd name="connsiteX5694" fmla="*/ 1723854 w 3747182"/>
                <a:gd name="connsiteY5694" fmla="*/ 2046928 h 2326686"/>
                <a:gd name="connsiteX5695" fmla="*/ 1724919 w 3747182"/>
                <a:gd name="connsiteY5695" fmla="*/ 2044401 h 2326686"/>
                <a:gd name="connsiteX5696" fmla="*/ 1725576 w 3747182"/>
                <a:gd name="connsiteY5696" fmla="*/ 2042790 h 2326686"/>
                <a:gd name="connsiteX5697" fmla="*/ 1726679 w 3747182"/>
                <a:gd name="connsiteY5697" fmla="*/ 2040224 h 2326686"/>
                <a:gd name="connsiteX5698" fmla="*/ 1727273 w 3747182"/>
                <a:gd name="connsiteY5698" fmla="*/ 2036085 h 2326686"/>
                <a:gd name="connsiteX5699" fmla="*/ 1727610 w 3747182"/>
                <a:gd name="connsiteY5699" fmla="*/ 2033887 h 2326686"/>
                <a:gd name="connsiteX5700" fmla="*/ 1727320 w 3747182"/>
                <a:gd name="connsiteY5700" fmla="*/ 2032291 h 2326686"/>
                <a:gd name="connsiteX5701" fmla="*/ 1726029 w 3747182"/>
                <a:gd name="connsiteY5701" fmla="*/ 2031469 h 2326686"/>
                <a:gd name="connsiteX5702" fmla="*/ 1724371 w 3747182"/>
                <a:gd name="connsiteY5702" fmla="*/ 2031078 h 2326686"/>
                <a:gd name="connsiteX5703" fmla="*/ 1722916 w 3747182"/>
                <a:gd name="connsiteY5703" fmla="*/ 2029858 h 2326686"/>
                <a:gd name="connsiteX5704" fmla="*/ 1721836 w 3747182"/>
                <a:gd name="connsiteY5704" fmla="*/ 2028449 h 2326686"/>
                <a:gd name="connsiteX5705" fmla="*/ 1721202 w 3747182"/>
                <a:gd name="connsiteY5705" fmla="*/ 2026470 h 2326686"/>
                <a:gd name="connsiteX5706" fmla="*/ 1720349 w 3747182"/>
                <a:gd name="connsiteY5706" fmla="*/ 2024146 h 2326686"/>
                <a:gd name="connsiteX5707" fmla="*/ 1720397 w 3747182"/>
                <a:gd name="connsiteY5707" fmla="*/ 2022464 h 2326686"/>
                <a:gd name="connsiteX5708" fmla="*/ 1720154 w 3747182"/>
                <a:gd name="connsiteY5708" fmla="*/ 2021166 h 2326686"/>
                <a:gd name="connsiteX5709" fmla="*/ 1719426 w 3747182"/>
                <a:gd name="connsiteY5709" fmla="*/ 2020055 h 2326686"/>
                <a:gd name="connsiteX5710" fmla="*/ 1718026 w 3747182"/>
                <a:gd name="connsiteY5710" fmla="*/ 2018099 h 2326686"/>
                <a:gd name="connsiteX5711" fmla="*/ 1717345 w 3747182"/>
                <a:gd name="connsiteY5711" fmla="*/ 2016644 h 2326686"/>
                <a:gd name="connsiteX5712" fmla="*/ 1717572 w 3747182"/>
                <a:gd name="connsiteY5712" fmla="*/ 2014336 h 2326686"/>
                <a:gd name="connsiteX5713" fmla="*/ 1719223 w 3747182"/>
                <a:gd name="connsiteY5713" fmla="*/ 2010377 h 2326686"/>
                <a:gd name="connsiteX5714" fmla="*/ 1719380 w 3747182"/>
                <a:gd name="connsiteY5714" fmla="*/ 2008539 h 2326686"/>
                <a:gd name="connsiteX5715" fmla="*/ 1719583 w 3747182"/>
                <a:gd name="connsiteY5715" fmla="*/ 2007397 h 2326686"/>
                <a:gd name="connsiteX5716" fmla="*/ 1719489 w 3747182"/>
                <a:gd name="connsiteY5716" fmla="*/ 2006356 h 2326686"/>
                <a:gd name="connsiteX5717" fmla="*/ 1720005 w 3747182"/>
                <a:gd name="connsiteY5717" fmla="*/ 2003978 h 2326686"/>
                <a:gd name="connsiteX5718" fmla="*/ 1720936 w 3747182"/>
                <a:gd name="connsiteY5718" fmla="*/ 2002976 h 2326686"/>
                <a:gd name="connsiteX5719" fmla="*/ 1722000 w 3747182"/>
                <a:gd name="connsiteY5719" fmla="*/ 2000418 h 2326686"/>
                <a:gd name="connsiteX5720" fmla="*/ 1723440 w 3747182"/>
                <a:gd name="connsiteY5720" fmla="*/ 1999237 h 2326686"/>
                <a:gd name="connsiteX5721" fmla="*/ 1725231 w 3747182"/>
                <a:gd name="connsiteY5721" fmla="*/ 1999158 h 2326686"/>
                <a:gd name="connsiteX5722" fmla="*/ 1726006 w 3747182"/>
                <a:gd name="connsiteY5722" fmla="*/ 1998462 h 2326686"/>
                <a:gd name="connsiteX5723" fmla="*/ 1726389 w 3747182"/>
                <a:gd name="connsiteY5723" fmla="*/ 1995896 h 2326686"/>
                <a:gd name="connsiteX5724" fmla="*/ 1727250 w 3747182"/>
                <a:gd name="connsiteY5724" fmla="*/ 1993917 h 2326686"/>
                <a:gd name="connsiteX5725" fmla="*/ 1727829 w 3747182"/>
                <a:gd name="connsiteY5725" fmla="*/ 1992509 h 2326686"/>
                <a:gd name="connsiteX5726" fmla="*/ 1728924 w 3747182"/>
                <a:gd name="connsiteY5726" fmla="*/ 1990983 h 2326686"/>
                <a:gd name="connsiteX5727" fmla="*/ 1735245 w 3747182"/>
                <a:gd name="connsiteY5727" fmla="*/ 1988026 h 2326686"/>
                <a:gd name="connsiteX5728" fmla="*/ 1737866 w 3747182"/>
                <a:gd name="connsiteY5728" fmla="*/ 1984341 h 2326686"/>
                <a:gd name="connsiteX5729" fmla="*/ 1738797 w 3747182"/>
                <a:gd name="connsiteY5729" fmla="*/ 1982479 h 2326686"/>
                <a:gd name="connsiteX5730" fmla="*/ 1739814 w 3747182"/>
                <a:gd name="connsiteY5730" fmla="*/ 1978473 h 2326686"/>
                <a:gd name="connsiteX5731" fmla="*/ 1740792 w 3747182"/>
                <a:gd name="connsiteY5731" fmla="*/ 1976791 h 2326686"/>
                <a:gd name="connsiteX5732" fmla="*/ 1742216 w 3747182"/>
                <a:gd name="connsiteY5732" fmla="*/ 1977347 h 2326686"/>
                <a:gd name="connsiteX5733" fmla="*/ 1743890 w 3747182"/>
                <a:gd name="connsiteY5733" fmla="*/ 1979709 h 2326686"/>
                <a:gd name="connsiteX5734" fmla="*/ 1745142 w 3747182"/>
                <a:gd name="connsiteY5734" fmla="*/ 1979733 h 2326686"/>
                <a:gd name="connsiteX5735" fmla="*/ 1747004 w 3747182"/>
                <a:gd name="connsiteY5735" fmla="*/ 1981016 h 2326686"/>
                <a:gd name="connsiteX5736" fmla="*/ 1752073 w 3747182"/>
                <a:gd name="connsiteY5736" fmla="*/ 1983692 h 2326686"/>
                <a:gd name="connsiteX5737" fmla="*/ 1754828 w 3747182"/>
                <a:gd name="connsiteY5737" fmla="*/ 1984529 h 2326686"/>
                <a:gd name="connsiteX5738" fmla="*/ 1756595 w 3747182"/>
                <a:gd name="connsiteY5738" fmla="*/ 1984787 h 2326686"/>
                <a:gd name="connsiteX5739" fmla="*/ 1758935 w 3747182"/>
                <a:gd name="connsiteY5739" fmla="*/ 1985530 h 2326686"/>
                <a:gd name="connsiteX5740" fmla="*/ 1760437 w 3747182"/>
                <a:gd name="connsiteY5740" fmla="*/ 1987095 h 2326686"/>
                <a:gd name="connsiteX5741" fmla="*/ 1763371 w 3747182"/>
                <a:gd name="connsiteY5741" fmla="*/ 1989645 h 2326686"/>
                <a:gd name="connsiteX5742" fmla="*/ 1765851 w 3747182"/>
                <a:gd name="connsiteY5742" fmla="*/ 1990294 h 2326686"/>
                <a:gd name="connsiteX5743" fmla="*/ 1770154 w 3747182"/>
                <a:gd name="connsiteY5743" fmla="*/ 1990553 h 2326686"/>
                <a:gd name="connsiteX5744" fmla="*/ 1775388 w 3747182"/>
                <a:gd name="connsiteY5744" fmla="*/ 1990686 h 2326686"/>
                <a:gd name="connsiteX5745" fmla="*/ 1776866 w 3747182"/>
                <a:gd name="connsiteY5745" fmla="*/ 1991132 h 2326686"/>
                <a:gd name="connsiteX5746" fmla="*/ 1780692 w 3747182"/>
                <a:gd name="connsiteY5746" fmla="*/ 1992962 h 2326686"/>
                <a:gd name="connsiteX5747" fmla="*/ 1784932 w 3747182"/>
                <a:gd name="connsiteY5747" fmla="*/ 1994981 h 2326686"/>
                <a:gd name="connsiteX5748" fmla="*/ 1788922 w 3747182"/>
                <a:gd name="connsiteY5748" fmla="*/ 1996788 h 2326686"/>
                <a:gd name="connsiteX5749" fmla="*/ 1791950 w 3747182"/>
                <a:gd name="connsiteY5749" fmla="*/ 1998188 h 2326686"/>
                <a:gd name="connsiteX5750" fmla="*/ 1793741 w 3747182"/>
                <a:gd name="connsiteY5750" fmla="*/ 1999542 h 2326686"/>
                <a:gd name="connsiteX5751" fmla="*/ 1795423 w 3747182"/>
                <a:gd name="connsiteY5751" fmla="*/ 2000316 h 2326686"/>
                <a:gd name="connsiteX5752" fmla="*/ 1797246 w 3747182"/>
                <a:gd name="connsiteY5752" fmla="*/ 1999659 h 2326686"/>
                <a:gd name="connsiteX5753" fmla="*/ 1799585 w 3747182"/>
                <a:gd name="connsiteY5753" fmla="*/ 1999808 h 2326686"/>
                <a:gd name="connsiteX5754" fmla="*/ 1805077 w 3747182"/>
                <a:gd name="connsiteY5754" fmla="*/ 2001435 h 2326686"/>
                <a:gd name="connsiteX5755" fmla="*/ 1808551 w 3747182"/>
                <a:gd name="connsiteY5755" fmla="*/ 2002797 h 2326686"/>
                <a:gd name="connsiteX5756" fmla="*/ 1811453 w 3747182"/>
                <a:gd name="connsiteY5756" fmla="*/ 2003806 h 2326686"/>
                <a:gd name="connsiteX5757" fmla="*/ 1812424 w 3747182"/>
                <a:gd name="connsiteY5757" fmla="*/ 2005198 h 2326686"/>
                <a:gd name="connsiteX5758" fmla="*/ 1812517 w 3747182"/>
                <a:gd name="connsiteY5758" fmla="*/ 2007052 h 2326686"/>
                <a:gd name="connsiteX5759" fmla="*/ 1812126 w 3747182"/>
                <a:gd name="connsiteY5759" fmla="*/ 2008617 h 2326686"/>
                <a:gd name="connsiteX5760" fmla="*/ 1812337 w 3747182"/>
                <a:gd name="connsiteY5760" fmla="*/ 2012404 h 2326686"/>
                <a:gd name="connsiteX5761" fmla="*/ 1813268 w 3747182"/>
                <a:gd name="connsiteY5761" fmla="*/ 2014383 h 2326686"/>
                <a:gd name="connsiteX5762" fmla="*/ 1813613 w 3747182"/>
                <a:gd name="connsiteY5762" fmla="*/ 2017043 h 2326686"/>
                <a:gd name="connsiteX5763" fmla="*/ 1813965 w 3747182"/>
                <a:gd name="connsiteY5763" fmla="*/ 2019570 h 2326686"/>
                <a:gd name="connsiteX5764" fmla="*/ 1813722 w 3747182"/>
                <a:gd name="connsiteY5764" fmla="*/ 2022066 h 2326686"/>
                <a:gd name="connsiteX5765" fmla="*/ 1814168 w 3747182"/>
                <a:gd name="connsiteY5765" fmla="*/ 2023388 h 2326686"/>
                <a:gd name="connsiteX5766" fmla="*/ 1815076 w 3747182"/>
                <a:gd name="connsiteY5766" fmla="*/ 2024170 h 2326686"/>
                <a:gd name="connsiteX5767" fmla="*/ 1815952 w 3747182"/>
                <a:gd name="connsiteY5767" fmla="*/ 2025907 h 2326686"/>
                <a:gd name="connsiteX5768" fmla="*/ 1815663 w 3747182"/>
                <a:gd name="connsiteY5768" fmla="*/ 2027738 h 2326686"/>
                <a:gd name="connsiteX5769" fmla="*/ 1815271 w 3747182"/>
                <a:gd name="connsiteY5769" fmla="*/ 2028801 h 2326686"/>
                <a:gd name="connsiteX5770" fmla="*/ 1815334 w 3747182"/>
                <a:gd name="connsiteY5770" fmla="*/ 2030515 h 2326686"/>
                <a:gd name="connsiteX5771" fmla="*/ 1816390 w 3747182"/>
                <a:gd name="connsiteY5771" fmla="*/ 2031923 h 2326686"/>
                <a:gd name="connsiteX5772" fmla="*/ 1817939 w 3747182"/>
                <a:gd name="connsiteY5772" fmla="*/ 2032197 h 2326686"/>
                <a:gd name="connsiteX5773" fmla="*/ 1819308 w 3747182"/>
                <a:gd name="connsiteY5773" fmla="*/ 2032557 h 2326686"/>
                <a:gd name="connsiteX5774" fmla="*/ 1820998 w 3747182"/>
                <a:gd name="connsiteY5774" fmla="*/ 2034771 h 2326686"/>
                <a:gd name="connsiteX5775" fmla="*/ 1824010 w 3747182"/>
                <a:gd name="connsiteY5775" fmla="*/ 2037321 h 2326686"/>
                <a:gd name="connsiteX5776" fmla="*/ 1825810 w 3747182"/>
                <a:gd name="connsiteY5776" fmla="*/ 2038033 h 2326686"/>
                <a:gd name="connsiteX5777" fmla="*/ 1827882 w 3747182"/>
                <a:gd name="connsiteY5777" fmla="*/ 2039175 h 2326686"/>
                <a:gd name="connsiteX5778" fmla="*/ 1831833 w 3747182"/>
                <a:gd name="connsiteY5778" fmla="*/ 2040294 h 2326686"/>
                <a:gd name="connsiteX5779" fmla="*/ 1834517 w 3747182"/>
                <a:gd name="connsiteY5779" fmla="*/ 2040631 h 2326686"/>
                <a:gd name="connsiteX5780" fmla="*/ 1836097 w 3747182"/>
                <a:gd name="connsiteY5780" fmla="*/ 2041538 h 2326686"/>
                <a:gd name="connsiteX5781" fmla="*/ 1837647 w 3747182"/>
                <a:gd name="connsiteY5781" fmla="*/ 2043729 h 2326686"/>
                <a:gd name="connsiteX5782" fmla="*/ 1840213 w 3747182"/>
                <a:gd name="connsiteY5782" fmla="*/ 2044182 h 2326686"/>
                <a:gd name="connsiteX5783" fmla="*/ 1841855 w 3747182"/>
                <a:gd name="connsiteY5783" fmla="*/ 2044941 h 2326686"/>
                <a:gd name="connsiteX5784" fmla="*/ 1844860 w 3747182"/>
                <a:gd name="connsiteY5784" fmla="*/ 2045841 h 2326686"/>
                <a:gd name="connsiteX5785" fmla="*/ 1846847 w 3747182"/>
                <a:gd name="connsiteY5785" fmla="*/ 2045325 h 2326686"/>
                <a:gd name="connsiteX5786" fmla="*/ 1848591 w 3747182"/>
                <a:gd name="connsiteY5786" fmla="*/ 2044566 h 2326686"/>
                <a:gd name="connsiteX5787" fmla="*/ 1849757 w 3747182"/>
                <a:gd name="connsiteY5787" fmla="*/ 2044714 h 2326686"/>
                <a:gd name="connsiteX5788" fmla="*/ 1852010 w 3747182"/>
                <a:gd name="connsiteY5788" fmla="*/ 2045207 h 2326686"/>
                <a:gd name="connsiteX5789" fmla="*/ 1854647 w 3747182"/>
                <a:gd name="connsiteY5789" fmla="*/ 2045309 h 2326686"/>
                <a:gd name="connsiteX5790" fmla="*/ 1856861 w 3747182"/>
                <a:gd name="connsiteY5790" fmla="*/ 2044793 h 2326686"/>
                <a:gd name="connsiteX5791" fmla="*/ 1858629 w 3747182"/>
                <a:gd name="connsiteY5791" fmla="*/ 2043251 h 2326686"/>
                <a:gd name="connsiteX5792" fmla="*/ 1860694 w 3747182"/>
                <a:gd name="connsiteY5792" fmla="*/ 2041170 h 2326686"/>
                <a:gd name="connsiteX5793" fmla="*/ 1863159 w 3747182"/>
                <a:gd name="connsiteY5793" fmla="*/ 2040114 h 2326686"/>
                <a:gd name="connsiteX5794" fmla="*/ 1866014 w 3747182"/>
                <a:gd name="connsiteY5794" fmla="*/ 2039739 h 2326686"/>
                <a:gd name="connsiteX5795" fmla="*/ 1867970 w 3747182"/>
                <a:gd name="connsiteY5795" fmla="*/ 2038894 h 2326686"/>
                <a:gd name="connsiteX5796" fmla="*/ 1874369 w 3747182"/>
                <a:gd name="connsiteY5796" fmla="*/ 2037486 h 2326686"/>
                <a:gd name="connsiteX5797" fmla="*/ 1876951 w 3747182"/>
                <a:gd name="connsiteY5797" fmla="*/ 2037243 h 2326686"/>
                <a:gd name="connsiteX5798" fmla="*/ 1878954 w 3747182"/>
                <a:gd name="connsiteY5798" fmla="*/ 2035882 h 2326686"/>
                <a:gd name="connsiteX5799" fmla="*/ 1880730 w 3747182"/>
                <a:gd name="connsiteY5799" fmla="*/ 2034818 h 2326686"/>
                <a:gd name="connsiteX5800" fmla="*/ 1883296 w 3747182"/>
                <a:gd name="connsiteY5800" fmla="*/ 2034356 h 2326686"/>
                <a:gd name="connsiteX5801" fmla="*/ 1886762 w 3747182"/>
                <a:gd name="connsiteY5801" fmla="*/ 2035475 h 2326686"/>
                <a:gd name="connsiteX5802" fmla="*/ 1890079 w 3747182"/>
                <a:gd name="connsiteY5802" fmla="*/ 2036406 h 2326686"/>
                <a:gd name="connsiteX5803" fmla="*/ 1894092 w 3747182"/>
                <a:gd name="connsiteY5803" fmla="*/ 2036711 h 2326686"/>
                <a:gd name="connsiteX5804" fmla="*/ 1896760 w 3747182"/>
                <a:gd name="connsiteY5804" fmla="*/ 2037994 h 2326686"/>
                <a:gd name="connsiteX5805" fmla="*/ 1898646 w 3747182"/>
                <a:gd name="connsiteY5805" fmla="*/ 2039207 h 2326686"/>
                <a:gd name="connsiteX5806" fmla="*/ 1901619 w 3747182"/>
                <a:gd name="connsiteY5806" fmla="*/ 2040169 h 2326686"/>
                <a:gd name="connsiteX5807" fmla="*/ 1904920 w 3747182"/>
                <a:gd name="connsiteY5807" fmla="*/ 2039723 h 2326686"/>
                <a:gd name="connsiteX5808" fmla="*/ 1909450 w 3747182"/>
                <a:gd name="connsiteY5808" fmla="*/ 2039340 h 2326686"/>
                <a:gd name="connsiteX5809" fmla="*/ 1912446 w 3747182"/>
                <a:gd name="connsiteY5809" fmla="*/ 2039895 h 2326686"/>
                <a:gd name="connsiteX5810" fmla="*/ 1915576 w 3747182"/>
                <a:gd name="connsiteY5810" fmla="*/ 2042101 h 2326686"/>
                <a:gd name="connsiteX5811" fmla="*/ 1917500 w 3747182"/>
                <a:gd name="connsiteY5811" fmla="*/ 2043870 h 2326686"/>
                <a:gd name="connsiteX5812" fmla="*/ 1919667 w 3747182"/>
                <a:gd name="connsiteY5812" fmla="*/ 2047633 h 2326686"/>
                <a:gd name="connsiteX5813" fmla="*/ 1921928 w 3747182"/>
                <a:gd name="connsiteY5813" fmla="*/ 2049455 h 2326686"/>
                <a:gd name="connsiteX5814" fmla="*/ 1923908 w 3747182"/>
                <a:gd name="connsiteY5814" fmla="*/ 2050942 h 2326686"/>
                <a:gd name="connsiteX5815" fmla="*/ 1926403 w 3747182"/>
                <a:gd name="connsiteY5815" fmla="*/ 2051036 h 2326686"/>
                <a:gd name="connsiteX5816" fmla="*/ 1932638 w 3747182"/>
                <a:gd name="connsiteY5816" fmla="*/ 2051153 h 2326686"/>
                <a:gd name="connsiteX5817" fmla="*/ 1936065 w 3747182"/>
                <a:gd name="connsiteY5817" fmla="*/ 2051943 h 2326686"/>
                <a:gd name="connsiteX5818" fmla="*/ 1938913 w 3747182"/>
                <a:gd name="connsiteY5818" fmla="*/ 2052358 h 2326686"/>
                <a:gd name="connsiteX5819" fmla="*/ 1939593 w 3747182"/>
                <a:gd name="connsiteY5819" fmla="*/ 2053148 h 2326686"/>
                <a:gd name="connsiteX5820" fmla="*/ 1939312 w 3747182"/>
                <a:gd name="connsiteY5820" fmla="*/ 2055722 h 2326686"/>
                <a:gd name="connsiteX5821" fmla="*/ 1939398 w 3747182"/>
                <a:gd name="connsiteY5821" fmla="*/ 2059391 h 2326686"/>
                <a:gd name="connsiteX5822" fmla="*/ 1939359 w 3747182"/>
                <a:gd name="connsiteY5822" fmla="*/ 2061073 h 2326686"/>
                <a:gd name="connsiteX5823" fmla="*/ 1939985 w 3747182"/>
                <a:gd name="connsiteY5823" fmla="*/ 2062341 h 2326686"/>
                <a:gd name="connsiteX5824" fmla="*/ 1940955 w 3747182"/>
                <a:gd name="connsiteY5824" fmla="*/ 2062567 h 2326686"/>
                <a:gd name="connsiteX5825" fmla="*/ 1941479 w 3747182"/>
                <a:gd name="connsiteY5825" fmla="*/ 2064359 h 2326686"/>
                <a:gd name="connsiteX5826" fmla="*/ 1942895 w 3747182"/>
                <a:gd name="connsiteY5826" fmla="*/ 2065415 h 2326686"/>
                <a:gd name="connsiteX5827" fmla="*/ 1945422 w 3747182"/>
                <a:gd name="connsiteY5827" fmla="*/ 2066690 h 2326686"/>
                <a:gd name="connsiteX5828" fmla="*/ 1949678 w 3747182"/>
                <a:gd name="connsiteY5828" fmla="*/ 2071017 h 2326686"/>
                <a:gd name="connsiteX5829" fmla="*/ 1952213 w 3747182"/>
                <a:gd name="connsiteY5829" fmla="*/ 2072863 h 2326686"/>
                <a:gd name="connsiteX5830" fmla="*/ 1954215 w 3747182"/>
                <a:gd name="connsiteY5830" fmla="*/ 2073489 h 2326686"/>
                <a:gd name="connsiteX5831" fmla="*/ 1956836 w 3747182"/>
                <a:gd name="connsiteY5831" fmla="*/ 2073059 h 2326686"/>
                <a:gd name="connsiteX5832" fmla="*/ 1960936 w 3747182"/>
                <a:gd name="connsiteY5832" fmla="*/ 2073067 h 2326686"/>
                <a:gd name="connsiteX5833" fmla="*/ 1967891 w 3747182"/>
                <a:gd name="connsiteY5833" fmla="*/ 2073082 h 2326686"/>
                <a:gd name="connsiteX5834" fmla="*/ 1972655 w 3747182"/>
                <a:gd name="connsiteY5834" fmla="*/ 2074381 h 2326686"/>
                <a:gd name="connsiteX5835" fmla="*/ 1974306 w 3747182"/>
                <a:gd name="connsiteY5835" fmla="*/ 2075265 h 2326686"/>
                <a:gd name="connsiteX5836" fmla="*/ 1979172 w 3747182"/>
                <a:gd name="connsiteY5836" fmla="*/ 2076290 h 2326686"/>
                <a:gd name="connsiteX5837" fmla="*/ 1984531 w 3747182"/>
                <a:gd name="connsiteY5837" fmla="*/ 2077416 h 2326686"/>
                <a:gd name="connsiteX5838" fmla="*/ 1989046 w 3747182"/>
                <a:gd name="connsiteY5838" fmla="*/ 2078598 h 2326686"/>
                <a:gd name="connsiteX5839" fmla="*/ 1991713 w 3747182"/>
                <a:gd name="connsiteY5839" fmla="*/ 2077072 h 2326686"/>
                <a:gd name="connsiteX5840" fmla="*/ 1994053 w 3747182"/>
                <a:gd name="connsiteY5840" fmla="*/ 2076931 h 2326686"/>
                <a:gd name="connsiteX5841" fmla="*/ 1996282 w 3747182"/>
                <a:gd name="connsiteY5841" fmla="*/ 2078034 h 2326686"/>
                <a:gd name="connsiteX5842" fmla="*/ 1998512 w 3747182"/>
                <a:gd name="connsiteY5842" fmla="*/ 2079693 h 2326686"/>
                <a:gd name="connsiteX5843" fmla="*/ 2000241 w 3747182"/>
                <a:gd name="connsiteY5843" fmla="*/ 2079513 h 2326686"/>
                <a:gd name="connsiteX5844" fmla="*/ 2002830 w 3747182"/>
                <a:gd name="connsiteY5844" fmla="*/ 2078739 h 2326686"/>
                <a:gd name="connsiteX5845" fmla="*/ 2011100 w 3747182"/>
                <a:gd name="connsiteY5845" fmla="*/ 2074107 h 2326686"/>
                <a:gd name="connsiteX5846" fmla="*/ 2014002 w 3747182"/>
                <a:gd name="connsiteY5846" fmla="*/ 2072370 h 2326686"/>
                <a:gd name="connsiteX5847" fmla="*/ 2016036 w 3747182"/>
                <a:gd name="connsiteY5847" fmla="*/ 2072816 h 2326686"/>
                <a:gd name="connsiteX5848" fmla="*/ 2017851 w 3747182"/>
                <a:gd name="connsiteY5848" fmla="*/ 2072198 h 2326686"/>
                <a:gd name="connsiteX5849" fmla="*/ 2019236 w 3747182"/>
                <a:gd name="connsiteY5849" fmla="*/ 2071674 h 2326686"/>
                <a:gd name="connsiteX5850" fmla="*/ 2022764 w 3747182"/>
                <a:gd name="connsiteY5850" fmla="*/ 2070954 h 2326686"/>
                <a:gd name="connsiteX5851" fmla="*/ 2024908 w 3747182"/>
                <a:gd name="connsiteY5851" fmla="*/ 2070759 h 2326686"/>
                <a:gd name="connsiteX5852" fmla="*/ 2027122 w 3747182"/>
                <a:gd name="connsiteY5852" fmla="*/ 2070344 h 2326686"/>
                <a:gd name="connsiteX5853" fmla="*/ 2030314 w 3747182"/>
                <a:gd name="connsiteY5853" fmla="*/ 2070062 h 2326686"/>
                <a:gd name="connsiteX5854" fmla="*/ 2036800 w 3747182"/>
                <a:gd name="connsiteY5854" fmla="*/ 2067019 h 2326686"/>
                <a:gd name="connsiteX5855" fmla="*/ 2039428 w 3747182"/>
                <a:gd name="connsiteY5855" fmla="*/ 2066424 h 2326686"/>
                <a:gd name="connsiteX5856" fmla="*/ 2043872 w 3747182"/>
                <a:gd name="connsiteY5856" fmla="*/ 2067269 h 2326686"/>
                <a:gd name="connsiteX5857" fmla="*/ 2046266 w 3747182"/>
                <a:gd name="connsiteY5857" fmla="*/ 2066722 h 2326686"/>
                <a:gd name="connsiteX5858" fmla="*/ 2048652 w 3747182"/>
                <a:gd name="connsiteY5858" fmla="*/ 2065181 h 2326686"/>
                <a:gd name="connsiteX5859" fmla="*/ 2051742 w 3747182"/>
                <a:gd name="connsiteY5859" fmla="*/ 2063592 h 2326686"/>
                <a:gd name="connsiteX5860" fmla="*/ 2052548 w 3747182"/>
                <a:gd name="connsiteY5860" fmla="*/ 2061011 h 2326686"/>
                <a:gd name="connsiteX5861" fmla="*/ 2054128 w 3747182"/>
                <a:gd name="connsiteY5861" fmla="*/ 2057459 h 2326686"/>
                <a:gd name="connsiteX5862" fmla="*/ 2057540 w 3747182"/>
                <a:gd name="connsiteY5862" fmla="*/ 2054846 h 2326686"/>
                <a:gd name="connsiteX5863" fmla="*/ 2060309 w 3747182"/>
                <a:gd name="connsiteY5863" fmla="*/ 2052561 h 2326686"/>
                <a:gd name="connsiteX5864" fmla="*/ 2063133 w 3747182"/>
                <a:gd name="connsiteY5864" fmla="*/ 2050332 h 2326686"/>
                <a:gd name="connsiteX5865" fmla="*/ 2066599 w 3747182"/>
                <a:gd name="connsiteY5865" fmla="*/ 2048477 h 2326686"/>
                <a:gd name="connsiteX5866" fmla="*/ 2069869 w 3747182"/>
                <a:gd name="connsiteY5866" fmla="*/ 2047124 h 2326686"/>
                <a:gd name="connsiteX5867" fmla="*/ 2074031 w 3747182"/>
                <a:gd name="connsiteY5867" fmla="*/ 2043580 h 2326686"/>
                <a:gd name="connsiteX5868" fmla="*/ 2077349 w 3747182"/>
                <a:gd name="connsiteY5868" fmla="*/ 2041788 h 2326686"/>
                <a:gd name="connsiteX5869" fmla="*/ 2078999 w 3747182"/>
                <a:gd name="connsiteY5869" fmla="*/ 2041202 h 2326686"/>
                <a:gd name="connsiteX5870" fmla="*/ 2080963 w 3747182"/>
                <a:gd name="connsiteY5870" fmla="*/ 2041851 h 2326686"/>
                <a:gd name="connsiteX5871" fmla="*/ 2084640 w 3747182"/>
                <a:gd name="connsiteY5871" fmla="*/ 2042328 h 2326686"/>
                <a:gd name="connsiteX5872" fmla="*/ 2087300 w 3747182"/>
                <a:gd name="connsiteY5872" fmla="*/ 2042180 h 2326686"/>
                <a:gd name="connsiteX5873" fmla="*/ 2088794 w 3747182"/>
                <a:gd name="connsiteY5873" fmla="*/ 2042594 h 2326686"/>
                <a:gd name="connsiteX5874" fmla="*/ 2091791 w 3747182"/>
                <a:gd name="connsiteY5874" fmla="*/ 2044323 h 2326686"/>
                <a:gd name="connsiteX5875" fmla="*/ 2094513 w 3747182"/>
                <a:gd name="connsiteY5875" fmla="*/ 2045841 h 2326686"/>
                <a:gd name="connsiteX5876" fmla="*/ 2096594 w 3747182"/>
                <a:gd name="connsiteY5876" fmla="*/ 2048548 h 2326686"/>
                <a:gd name="connsiteX5877" fmla="*/ 2100467 w 3747182"/>
                <a:gd name="connsiteY5877" fmla="*/ 2052311 h 2326686"/>
                <a:gd name="connsiteX5878" fmla="*/ 2102454 w 3747182"/>
                <a:gd name="connsiteY5878" fmla="*/ 2053571 h 2326686"/>
                <a:gd name="connsiteX5879" fmla="*/ 2103870 w 3747182"/>
                <a:gd name="connsiteY5879" fmla="*/ 2054087 h 2326686"/>
                <a:gd name="connsiteX5880" fmla="*/ 2107352 w 3747182"/>
                <a:gd name="connsiteY5880" fmla="*/ 2054439 h 2326686"/>
                <a:gd name="connsiteX5881" fmla="*/ 2110199 w 3747182"/>
                <a:gd name="connsiteY5881" fmla="*/ 2054619 h 2326686"/>
                <a:gd name="connsiteX5882" fmla="*/ 2111905 w 3747182"/>
                <a:gd name="connsiteY5882" fmla="*/ 2053758 h 2326686"/>
                <a:gd name="connsiteX5883" fmla="*/ 2114776 w 3747182"/>
                <a:gd name="connsiteY5883" fmla="*/ 2052186 h 2326686"/>
                <a:gd name="connsiteX5884" fmla="*/ 2119353 w 3747182"/>
                <a:gd name="connsiteY5884" fmla="*/ 2050191 h 2326686"/>
                <a:gd name="connsiteX5885" fmla="*/ 2121152 w 3747182"/>
                <a:gd name="connsiteY5885" fmla="*/ 2050245 h 2326686"/>
                <a:gd name="connsiteX5886" fmla="*/ 2124102 w 3747182"/>
                <a:gd name="connsiteY5886" fmla="*/ 2051310 h 2326686"/>
                <a:gd name="connsiteX5887" fmla="*/ 2128498 w 3747182"/>
                <a:gd name="connsiteY5887" fmla="*/ 2053273 h 2326686"/>
                <a:gd name="connsiteX5888" fmla="*/ 2130266 w 3747182"/>
                <a:gd name="connsiteY5888" fmla="*/ 2054744 h 2326686"/>
                <a:gd name="connsiteX5889" fmla="*/ 2131408 w 3747182"/>
                <a:gd name="connsiteY5889" fmla="*/ 2056551 h 2326686"/>
                <a:gd name="connsiteX5890" fmla="*/ 2135923 w 3747182"/>
                <a:gd name="connsiteY5890" fmla="*/ 2059469 h 2326686"/>
                <a:gd name="connsiteX5891" fmla="*/ 2138833 w 3747182"/>
                <a:gd name="connsiteY5891" fmla="*/ 2060987 h 2326686"/>
                <a:gd name="connsiteX5892" fmla="*/ 2143754 w 3747182"/>
                <a:gd name="connsiteY5892" fmla="*/ 2063287 h 2326686"/>
                <a:gd name="connsiteX5893" fmla="*/ 2148831 w 3747182"/>
                <a:gd name="connsiteY5893" fmla="*/ 2063803 h 2326686"/>
                <a:gd name="connsiteX5894" fmla="*/ 2153690 w 3747182"/>
                <a:gd name="connsiteY5894" fmla="*/ 2066292 h 2326686"/>
                <a:gd name="connsiteX5895" fmla="*/ 2156193 w 3747182"/>
                <a:gd name="connsiteY5895" fmla="*/ 2067042 h 2326686"/>
                <a:gd name="connsiteX5896" fmla="*/ 2157531 w 3747182"/>
                <a:gd name="connsiteY5896" fmla="*/ 2067042 h 2326686"/>
                <a:gd name="connsiteX5897" fmla="*/ 2164408 w 3747182"/>
                <a:gd name="connsiteY5897" fmla="*/ 2060987 h 2326686"/>
                <a:gd name="connsiteX5898" fmla="*/ 2170220 w 3747182"/>
                <a:gd name="connsiteY5898" fmla="*/ 2055847 h 2326686"/>
                <a:gd name="connsiteX5899" fmla="*/ 2176902 w 3747182"/>
                <a:gd name="connsiteY5899" fmla="*/ 2051826 h 2326686"/>
                <a:gd name="connsiteX5900" fmla="*/ 2181815 w 3747182"/>
                <a:gd name="connsiteY5900" fmla="*/ 2051278 h 2326686"/>
                <a:gd name="connsiteX5901" fmla="*/ 2185508 w 3747182"/>
                <a:gd name="connsiteY5901" fmla="*/ 2050105 h 2326686"/>
                <a:gd name="connsiteX5902" fmla="*/ 2187964 w 3747182"/>
                <a:gd name="connsiteY5902" fmla="*/ 2048297 h 2326686"/>
                <a:gd name="connsiteX5903" fmla="*/ 2189427 w 3747182"/>
                <a:gd name="connsiteY5903" fmla="*/ 2045278 h 2326686"/>
                <a:gd name="connsiteX5904" fmla="*/ 2189873 w 3747182"/>
                <a:gd name="connsiteY5904" fmla="*/ 2041037 h 2326686"/>
                <a:gd name="connsiteX5905" fmla="*/ 2188887 w 3747182"/>
                <a:gd name="connsiteY5905" fmla="*/ 2038463 h 2326686"/>
                <a:gd name="connsiteX5906" fmla="*/ 2186477 w 3747182"/>
                <a:gd name="connsiteY5906" fmla="*/ 2037572 h 2326686"/>
                <a:gd name="connsiteX5907" fmla="*/ 2185860 w 3747182"/>
                <a:gd name="connsiteY5907" fmla="*/ 2036672 h 2326686"/>
                <a:gd name="connsiteX5908" fmla="*/ 2187018 w 3747182"/>
                <a:gd name="connsiteY5908" fmla="*/ 2035757 h 2326686"/>
                <a:gd name="connsiteX5909" fmla="*/ 2187878 w 3747182"/>
                <a:gd name="connsiteY5909" fmla="*/ 2033981 h 2326686"/>
                <a:gd name="connsiteX5910" fmla="*/ 2188418 w 3747182"/>
                <a:gd name="connsiteY5910" fmla="*/ 2031336 h 2326686"/>
                <a:gd name="connsiteX5911" fmla="*/ 2189810 w 3747182"/>
                <a:gd name="connsiteY5911" fmla="*/ 2028817 h 2326686"/>
                <a:gd name="connsiteX5912" fmla="*/ 2192040 w 3747182"/>
                <a:gd name="connsiteY5912" fmla="*/ 2026439 h 2326686"/>
                <a:gd name="connsiteX5913" fmla="*/ 2193276 w 3747182"/>
                <a:gd name="connsiteY5913" fmla="*/ 2023795 h 2326686"/>
                <a:gd name="connsiteX5914" fmla="*/ 2193503 w 3747182"/>
                <a:gd name="connsiteY5914" fmla="*/ 2020884 h 2326686"/>
                <a:gd name="connsiteX5915" fmla="*/ 2194849 w 3747182"/>
                <a:gd name="connsiteY5915" fmla="*/ 2017974 h 2326686"/>
                <a:gd name="connsiteX5916" fmla="*/ 2197297 w 3747182"/>
                <a:gd name="connsiteY5916" fmla="*/ 2015071 h 2326686"/>
                <a:gd name="connsiteX5917" fmla="*/ 2198643 w 3747182"/>
                <a:gd name="connsiteY5917" fmla="*/ 2012365 h 2326686"/>
                <a:gd name="connsiteX5918" fmla="*/ 2198870 w 3747182"/>
                <a:gd name="connsiteY5918" fmla="*/ 2009861 h 2326686"/>
                <a:gd name="connsiteX5919" fmla="*/ 2200114 w 3747182"/>
                <a:gd name="connsiteY5919" fmla="*/ 2006794 h 2326686"/>
                <a:gd name="connsiteX5920" fmla="*/ 2203494 w 3747182"/>
                <a:gd name="connsiteY5920" fmla="*/ 2001357 h 2326686"/>
                <a:gd name="connsiteX5921" fmla="*/ 2205684 w 3747182"/>
                <a:gd name="connsiteY5921" fmla="*/ 1995075 h 2326686"/>
                <a:gd name="connsiteX5922" fmla="*/ 2209424 w 3747182"/>
                <a:gd name="connsiteY5922" fmla="*/ 1990756 h 2326686"/>
                <a:gd name="connsiteX5923" fmla="*/ 2215432 w 3747182"/>
                <a:gd name="connsiteY5923" fmla="*/ 1986312 h 2326686"/>
                <a:gd name="connsiteX5924" fmla="*/ 2219179 w 3747182"/>
                <a:gd name="connsiteY5924" fmla="*/ 1981892 h 2326686"/>
                <a:gd name="connsiteX5925" fmla="*/ 2220674 w 3747182"/>
                <a:gd name="connsiteY5925" fmla="*/ 1977495 h 2326686"/>
                <a:gd name="connsiteX5926" fmla="*/ 2220556 w 3747182"/>
                <a:gd name="connsiteY5926" fmla="*/ 1973599 h 2326686"/>
                <a:gd name="connsiteX5927" fmla="*/ 2218820 w 3747182"/>
                <a:gd name="connsiteY5927" fmla="*/ 1970220 h 2326686"/>
                <a:gd name="connsiteX5928" fmla="*/ 2218483 w 3747182"/>
                <a:gd name="connsiteY5928" fmla="*/ 1966777 h 2326686"/>
                <a:gd name="connsiteX5929" fmla="*/ 2219563 w 3747182"/>
                <a:gd name="connsiteY5929" fmla="*/ 1963265 h 2326686"/>
                <a:gd name="connsiteX5930" fmla="*/ 2218616 w 3747182"/>
                <a:gd name="connsiteY5930" fmla="*/ 1960636 h 2326686"/>
                <a:gd name="connsiteX5931" fmla="*/ 2215651 w 3747182"/>
                <a:gd name="connsiteY5931" fmla="*/ 1958891 h 2326686"/>
                <a:gd name="connsiteX5932" fmla="*/ 2212115 w 3747182"/>
                <a:gd name="connsiteY5932" fmla="*/ 1958461 h 2326686"/>
                <a:gd name="connsiteX5933" fmla="*/ 2208008 w 3747182"/>
                <a:gd name="connsiteY5933" fmla="*/ 1959345 h 2326686"/>
                <a:gd name="connsiteX5934" fmla="*/ 2205700 w 3747182"/>
                <a:gd name="connsiteY5934" fmla="*/ 1958242 h 2326686"/>
                <a:gd name="connsiteX5935" fmla="*/ 2205191 w 3747182"/>
                <a:gd name="connsiteY5935" fmla="*/ 1955159 h 2326686"/>
                <a:gd name="connsiteX5936" fmla="*/ 2206294 w 3747182"/>
                <a:gd name="connsiteY5936" fmla="*/ 1952664 h 2326686"/>
                <a:gd name="connsiteX5937" fmla="*/ 2209009 w 3747182"/>
                <a:gd name="connsiteY5937" fmla="*/ 1950755 h 2326686"/>
                <a:gd name="connsiteX5938" fmla="*/ 2213468 w 3747182"/>
                <a:gd name="connsiteY5938" fmla="*/ 1946100 h 2326686"/>
                <a:gd name="connsiteX5939" fmla="*/ 2219680 w 3747182"/>
                <a:gd name="connsiteY5939" fmla="*/ 1938668 h 2326686"/>
                <a:gd name="connsiteX5940" fmla="*/ 2225861 w 3747182"/>
                <a:gd name="connsiteY5940" fmla="*/ 1934545 h 2326686"/>
                <a:gd name="connsiteX5941" fmla="*/ 2235077 w 3747182"/>
                <a:gd name="connsiteY5941" fmla="*/ 1933356 h 2326686"/>
                <a:gd name="connsiteX5942" fmla="*/ 2242509 w 3747182"/>
                <a:gd name="connsiteY5942" fmla="*/ 1930907 h 2326686"/>
                <a:gd name="connsiteX5943" fmla="*/ 2250082 w 3747182"/>
                <a:gd name="connsiteY5943" fmla="*/ 1928419 h 2326686"/>
                <a:gd name="connsiteX5944" fmla="*/ 2255551 w 3747182"/>
                <a:gd name="connsiteY5944" fmla="*/ 1927183 h 2326686"/>
                <a:gd name="connsiteX5945" fmla="*/ 2256482 w 3747182"/>
                <a:gd name="connsiteY5945" fmla="*/ 1928012 h 2326686"/>
                <a:gd name="connsiteX5946" fmla="*/ 2259463 w 3747182"/>
                <a:gd name="connsiteY5946" fmla="*/ 1928216 h 2326686"/>
                <a:gd name="connsiteX5947" fmla="*/ 2264493 w 3747182"/>
                <a:gd name="connsiteY5947" fmla="*/ 1927793 h 2326686"/>
                <a:gd name="connsiteX5948" fmla="*/ 2269164 w 3747182"/>
                <a:gd name="connsiteY5948" fmla="*/ 1926721 h 2326686"/>
                <a:gd name="connsiteX5949" fmla="*/ 2273482 w 3747182"/>
                <a:gd name="connsiteY5949" fmla="*/ 1924992 h 2326686"/>
                <a:gd name="connsiteX5950" fmla="*/ 2276901 w 3747182"/>
                <a:gd name="connsiteY5950" fmla="*/ 1924586 h 2326686"/>
                <a:gd name="connsiteX5951" fmla="*/ 2279412 w 3747182"/>
                <a:gd name="connsiteY5951" fmla="*/ 1925501 h 2326686"/>
                <a:gd name="connsiteX5952" fmla="*/ 2280852 w 3747182"/>
                <a:gd name="connsiteY5952" fmla="*/ 1925548 h 2326686"/>
                <a:gd name="connsiteX5953" fmla="*/ 2281845 w 3747182"/>
                <a:gd name="connsiteY5953" fmla="*/ 1925657 h 2326686"/>
                <a:gd name="connsiteX5954" fmla="*/ 2282393 w 3747182"/>
                <a:gd name="connsiteY5954" fmla="*/ 1925649 h 2326686"/>
                <a:gd name="connsiteX5955" fmla="*/ 2283449 w 3747182"/>
                <a:gd name="connsiteY5955" fmla="*/ 1924914 h 2326686"/>
                <a:gd name="connsiteX5956" fmla="*/ 2286367 w 3747182"/>
                <a:gd name="connsiteY5956" fmla="*/ 1926221 h 2326686"/>
                <a:gd name="connsiteX5957" fmla="*/ 2291945 w 3747182"/>
                <a:gd name="connsiteY5957" fmla="*/ 1930101 h 2326686"/>
                <a:gd name="connsiteX5958" fmla="*/ 2295443 w 3747182"/>
                <a:gd name="connsiteY5958" fmla="*/ 1931822 h 2326686"/>
                <a:gd name="connsiteX5959" fmla="*/ 2296890 w 3747182"/>
                <a:gd name="connsiteY5959" fmla="*/ 1931400 h 2326686"/>
                <a:gd name="connsiteX5960" fmla="*/ 2298455 w 3747182"/>
                <a:gd name="connsiteY5960" fmla="*/ 1932472 h 2326686"/>
                <a:gd name="connsiteX5961" fmla="*/ 2300168 w 3747182"/>
                <a:gd name="connsiteY5961" fmla="*/ 1935038 h 2326686"/>
                <a:gd name="connsiteX5962" fmla="*/ 2302288 w 3747182"/>
                <a:gd name="connsiteY5962" fmla="*/ 1936548 h 2326686"/>
                <a:gd name="connsiteX5963" fmla="*/ 2306106 w 3747182"/>
                <a:gd name="connsiteY5963" fmla="*/ 1937244 h 2326686"/>
                <a:gd name="connsiteX5964" fmla="*/ 2309892 w 3747182"/>
                <a:gd name="connsiteY5964" fmla="*/ 1940045 h 2326686"/>
                <a:gd name="connsiteX5965" fmla="*/ 2311418 w 3747182"/>
                <a:gd name="connsiteY5965" fmla="*/ 1940201 h 2326686"/>
                <a:gd name="connsiteX5966" fmla="*/ 2311950 w 3747182"/>
                <a:gd name="connsiteY5966" fmla="*/ 1938628 h 2326686"/>
                <a:gd name="connsiteX5967" fmla="*/ 2313366 w 3747182"/>
                <a:gd name="connsiteY5967" fmla="*/ 1937729 h 2326686"/>
                <a:gd name="connsiteX5968" fmla="*/ 2315651 w 3747182"/>
                <a:gd name="connsiteY5968" fmla="*/ 1937494 h 2326686"/>
                <a:gd name="connsiteX5969" fmla="*/ 2318960 w 3747182"/>
                <a:gd name="connsiteY5969" fmla="*/ 1938879 h 2326686"/>
                <a:gd name="connsiteX5970" fmla="*/ 2323286 w 3747182"/>
                <a:gd name="connsiteY5970" fmla="*/ 1941875 h 2326686"/>
                <a:gd name="connsiteX5971" fmla="*/ 2326001 w 3747182"/>
                <a:gd name="connsiteY5971" fmla="*/ 1943190 h 2326686"/>
                <a:gd name="connsiteX5972" fmla="*/ 2327104 w 3747182"/>
                <a:gd name="connsiteY5972" fmla="*/ 1942830 h 2326686"/>
                <a:gd name="connsiteX5973" fmla="*/ 2328262 w 3747182"/>
                <a:gd name="connsiteY5973" fmla="*/ 1943385 h 2326686"/>
                <a:gd name="connsiteX5974" fmla="*/ 2329193 w 3747182"/>
                <a:gd name="connsiteY5974" fmla="*/ 1944786 h 2326686"/>
                <a:gd name="connsiteX5975" fmla="*/ 2329279 w 3747182"/>
                <a:gd name="connsiteY5975" fmla="*/ 1946515 h 2326686"/>
                <a:gd name="connsiteX5976" fmla="*/ 2328958 w 3747182"/>
                <a:gd name="connsiteY5976" fmla="*/ 1947438 h 2326686"/>
                <a:gd name="connsiteX5977" fmla="*/ 2329999 w 3747182"/>
                <a:gd name="connsiteY5977" fmla="*/ 1948893 h 2326686"/>
                <a:gd name="connsiteX5978" fmla="*/ 2331196 w 3747182"/>
                <a:gd name="connsiteY5978" fmla="*/ 1948893 h 2326686"/>
                <a:gd name="connsiteX5979" fmla="*/ 2333152 w 3747182"/>
                <a:gd name="connsiteY5979" fmla="*/ 1949589 h 2326686"/>
                <a:gd name="connsiteX5980" fmla="*/ 2334685 w 3747182"/>
                <a:gd name="connsiteY5980" fmla="*/ 1952155 h 2326686"/>
                <a:gd name="connsiteX5981" fmla="*/ 2336061 w 3747182"/>
                <a:gd name="connsiteY5981" fmla="*/ 1953344 h 2326686"/>
                <a:gd name="connsiteX5982" fmla="*/ 2337024 w 3747182"/>
                <a:gd name="connsiteY5982" fmla="*/ 1954369 h 2326686"/>
                <a:gd name="connsiteX5983" fmla="*/ 2337196 w 3747182"/>
                <a:gd name="connsiteY5983" fmla="*/ 1955222 h 2326686"/>
                <a:gd name="connsiteX5984" fmla="*/ 2337282 w 3747182"/>
                <a:gd name="connsiteY5984" fmla="*/ 1956083 h 2326686"/>
                <a:gd name="connsiteX5985" fmla="*/ 2337001 w 3747182"/>
                <a:gd name="connsiteY5985" fmla="*/ 1956748 h 2326686"/>
                <a:gd name="connsiteX5986" fmla="*/ 2336476 w 3747182"/>
                <a:gd name="connsiteY5986" fmla="*/ 1957851 h 2326686"/>
                <a:gd name="connsiteX5987" fmla="*/ 2336312 w 3747182"/>
                <a:gd name="connsiteY5987" fmla="*/ 1959032 h 2326686"/>
                <a:gd name="connsiteX5988" fmla="*/ 2336977 w 3747182"/>
                <a:gd name="connsiteY5988" fmla="*/ 1960362 h 2326686"/>
                <a:gd name="connsiteX5989" fmla="*/ 2339410 w 3747182"/>
                <a:gd name="connsiteY5989" fmla="*/ 1961324 h 2326686"/>
                <a:gd name="connsiteX5990" fmla="*/ 2340232 w 3747182"/>
                <a:gd name="connsiteY5990" fmla="*/ 1962318 h 2326686"/>
                <a:gd name="connsiteX5991" fmla="*/ 2340419 w 3747182"/>
                <a:gd name="connsiteY5991" fmla="*/ 1963585 h 2326686"/>
                <a:gd name="connsiteX5992" fmla="*/ 2341178 w 3747182"/>
                <a:gd name="connsiteY5992" fmla="*/ 1964986 h 2326686"/>
                <a:gd name="connsiteX5993" fmla="*/ 2342837 w 3747182"/>
                <a:gd name="connsiteY5993" fmla="*/ 1966605 h 2326686"/>
                <a:gd name="connsiteX5994" fmla="*/ 2343463 w 3747182"/>
                <a:gd name="connsiteY5994" fmla="*/ 1967959 h 2326686"/>
                <a:gd name="connsiteX5995" fmla="*/ 2343079 w 3747182"/>
                <a:gd name="connsiteY5995" fmla="*/ 1969046 h 2326686"/>
                <a:gd name="connsiteX5996" fmla="*/ 2343572 w 3747182"/>
                <a:gd name="connsiteY5996" fmla="*/ 1969954 h 2326686"/>
                <a:gd name="connsiteX5997" fmla="*/ 2344386 w 3747182"/>
                <a:gd name="connsiteY5997" fmla="*/ 1970665 h 2326686"/>
                <a:gd name="connsiteX5998" fmla="*/ 2344558 w 3747182"/>
                <a:gd name="connsiteY5998" fmla="*/ 1973239 h 2326686"/>
                <a:gd name="connsiteX5999" fmla="*/ 2344628 w 3747182"/>
                <a:gd name="connsiteY5999" fmla="*/ 1974718 h 2326686"/>
                <a:gd name="connsiteX6000" fmla="*/ 2345966 w 3747182"/>
                <a:gd name="connsiteY6000" fmla="*/ 1976377 h 2326686"/>
                <a:gd name="connsiteX6001" fmla="*/ 2346240 w 3747182"/>
                <a:gd name="connsiteY6001" fmla="*/ 1979772 h 2326686"/>
                <a:gd name="connsiteX6002" fmla="*/ 2347171 w 3747182"/>
                <a:gd name="connsiteY6002" fmla="*/ 1983519 h 2326686"/>
                <a:gd name="connsiteX6003" fmla="*/ 2350308 w 3747182"/>
                <a:gd name="connsiteY6003" fmla="*/ 1988644 h 2326686"/>
                <a:gd name="connsiteX6004" fmla="*/ 2351349 w 3747182"/>
                <a:gd name="connsiteY6004" fmla="*/ 1991413 h 2326686"/>
                <a:gd name="connsiteX6005" fmla="*/ 2351083 w 3747182"/>
                <a:gd name="connsiteY6005" fmla="*/ 1994699 h 2326686"/>
                <a:gd name="connsiteX6006" fmla="*/ 2351536 w 3747182"/>
                <a:gd name="connsiteY6006" fmla="*/ 1996240 h 2326686"/>
                <a:gd name="connsiteX6007" fmla="*/ 2352968 w 3747182"/>
                <a:gd name="connsiteY6007" fmla="*/ 1996984 h 2326686"/>
                <a:gd name="connsiteX6008" fmla="*/ 2353649 w 3747182"/>
                <a:gd name="connsiteY6008" fmla="*/ 1998368 h 2326686"/>
                <a:gd name="connsiteX6009" fmla="*/ 2353571 w 3747182"/>
                <a:gd name="connsiteY6009" fmla="*/ 2000395 h 2326686"/>
                <a:gd name="connsiteX6010" fmla="*/ 2354126 w 3747182"/>
                <a:gd name="connsiteY6010" fmla="*/ 2001654 h 2326686"/>
                <a:gd name="connsiteX6011" fmla="*/ 2354580 w 3747182"/>
                <a:gd name="connsiteY6011" fmla="*/ 2002992 h 2326686"/>
                <a:gd name="connsiteX6012" fmla="*/ 2354274 w 3747182"/>
                <a:gd name="connsiteY6012" fmla="*/ 2005073 h 2326686"/>
                <a:gd name="connsiteX6013" fmla="*/ 2354729 w 3747182"/>
                <a:gd name="connsiteY6013" fmla="*/ 2006943 h 2326686"/>
                <a:gd name="connsiteX6014" fmla="*/ 2355464 w 3747182"/>
                <a:gd name="connsiteY6014" fmla="*/ 2008038 h 2326686"/>
                <a:gd name="connsiteX6015" fmla="*/ 2355980 w 3747182"/>
                <a:gd name="connsiteY6015" fmla="*/ 2010056 h 2326686"/>
                <a:gd name="connsiteX6016" fmla="*/ 2356269 w 3747182"/>
                <a:gd name="connsiteY6016" fmla="*/ 2012576 h 2326686"/>
                <a:gd name="connsiteX6017" fmla="*/ 2358374 w 3747182"/>
                <a:gd name="connsiteY6017" fmla="*/ 2016550 h 2326686"/>
                <a:gd name="connsiteX6018" fmla="*/ 2362278 w 3747182"/>
                <a:gd name="connsiteY6018" fmla="*/ 2021980 h 2326686"/>
                <a:gd name="connsiteX6019" fmla="*/ 2364672 w 3747182"/>
                <a:gd name="connsiteY6019" fmla="*/ 2026189 h 2326686"/>
                <a:gd name="connsiteX6020" fmla="*/ 2365540 w 3747182"/>
                <a:gd name="connsiteY6020" fmla="*/ 2029177 h 2326686"/>
                <a:gd name="connsiteX6021" fmla="*/ 2365548 w 3747182"/>
                <a:gd name="connsiteY6021" fmla="*/ 2031634 h 2326686"/>
                <a:gd name="connsiteX6022" fmla="*/ 2364696 w 3747182"/>
                <a:gd name="connsiteY6022" fmla="*/ 2033558 h 2326686"/>
                <a:gd name="connsiteX6023" fmla="*/ 2364649 w 3747182"/>
                <a:gd name="connsiteY6023" fmla="*/ 2034959 h 2326686"/>
                <a:gd name="connsiteX6024" fmla="*/ 2365415 w 3747182"/>
                <a:gd name="connsiteY6024" fmla="*/ 2035835 h 2326686"/>
                <a:gd name="connsiteX6025" fmla="*/ 2365642 w 3747182"/>
                <a:gd name="connsiteY6025" fmla="*/ 2037016 h 2326686"/>
                <a:gd name="connsiteX6026" fmla="*/ 2365337 w 3747182"/>
                <a:gd name="connsiteY6026" fmla="*/ 2038510 h 2326686"/>
                <a:gd name="connsiteX6027" fmla="*/ 2366605 w 3747182"/>
                <a:gd name="connsiteY6027" fmla="*/ 2040278 h 2326686"/>
                <a:gd name="connsiteX6028" fmla="*/ 2370892 w 3747182"/>
                <a:gd name="connsiteY6028" fmla="*/ 2043345 h 2326686"/>
                <a:gd name="connsiteX6029" fmla="*/ 2369178 w 3747182"/>
                <a:gd name="connsiteY6029" fmla="*/ 2048039 h 2326686"/>
                <a:gd name="connsiteX6030" fmla="*/ 2368725 w 3747182"/>
                <a:gd name="connsiteY6030" fmla="*/ 2051333 h 2326686"/>
                <a:gd name="connsiteX6031" fmla="*/ 2368952 w 3747182"/>
                <a:gd name="connsiteY6031" fmla="*/ 2054791 h 2326686"/>
                <a:gd name="connsiteX6032" fmla="*/ 2370015 w 3747182"/>
                <a:gd name="connsiteY6032" fmla="*/ 2057224 h 2326686"/>
                <a:gd name="connsiteX6033" fmla="*/ 2371901 w 3747182"/>
                <a:gd name="connsiteY6033" fmla="*/ 2058632 h 2326686"/>
                <a:gd name="connsiteX6034" fmla="*/ 2373074 w 3747182"/>
                <a:gd name="connsiteY6034" fmla="*/ 2060103 h 2326686"/>
                <a:gd name="connsiteX6035" fmla="*/ 2373536 w 3747182"/>
                <a:gd name="connsiteY6035" fmla="*/ 2061637 h 2326686"/>
                <a:gd name="connsiteX6036" fmla="*/ 2375805 w 3747182"/>
                <a:gd name="connsiteY6036" fmla="*/ 2063303 h 2326686"/>
                <a:gd name="connsiteX6037" fmla="*/ 2379873 w 3747182"/>
                <a:gd name="connsiteY6037" fmla="*/ 2065110 h 2326686"/>
                <a:gd name="connsiteX6038" fmla="*/ 2385091 w 3747182"/>
                <a:gd name="connsiteY6038" fmla="*/ 2065431 h 2326686"/>
                <a:gd name="connsiteX6039" fmla="*/ 2391452 w 3747182"/>
                <a:gd name="connsiteY6039" fmla="*/ 2064249 h 2326686"/>
                <a:gd name="connsiteX6040" fmla="*/ 2395340 w 3747182"/>
                <a:gd name="connsiteY6040" fmla="*/ 2064054 h 2326686"/>
                <a:gd name="connsiteX6041" fmla="*/ 2396771 w 3747182"/>
                <a:gd name="connsiteY6041" fmla="*/ 2064836 h 2326686"/>
                <a:gd name="connsiteX6042" fmla="*/ 2397264 w 3747182"/>
                <a:gd name="connsiteY6042" fmla="*/ 2066026 h 2326686"/>
                <a:gd name="connsiteX6043" fmla="*/ 2396803 w 3747182"/>
                <a:gd name="connsiteY6043" fmla="*/ 2067613 h 2326686"/>
                <a:gd name="connsiteX6044" fmla="*/ 2397883 w 3747182"/>
                <a:gd name="connsiteY6044" fmla="*/ 2068654 h 2326686"/>
                <a:gd name="connsiteX6045" fmla="*/ 2400495 w 3747182"/>
                <a:gd name="connsiteY6045" fmla="*/ 2069155 h 2326686"/>
                <a:gd name="connsiteX6046" fmla="*/ 2402287 w 3747182"/>
                <a:gd name="connsiteY6046" fmla="*/ 2070148 h 2326686"/>
                <a:gd name="connsiteX6047" fmla="*/ 2403273 w 3747182"/>
                <a:gd name="connsiteY6047" fmla="*/ 2071651 h 2326686"/>
                <a:gd name="connsiteX6048" fmla="*/ 2404478 w 3747182"/>
                <a:gd name="connsiteY6048" fmla="*/ 2072073 h 2326686"/>
                <a:gd name="connsiteX6049" fmla="*/ 2405909 w 3747182"/>
                <a:gd name="connsiteY6049" fmla="*/ 2071423 h 2326686"/>
                <a:gd name="connsiteX6050" fmla="*/ 2407302 w 3747182"/>
                <a:gd name="connsiteY6050" fmla="*/ 2071518 h 2326686"/>
                <a:gd name="connsiteX6051" fmla="*/ 2408656 w 3747182"/>
                <a:gd name="connsiteY6051" fmla="*/ 2072347 h 2326686"/>
                <a:gd name="connsiteX6052" fmla="*/ 2409532 w 3747182"/>
                <a:gd name="connsiteY6052" fmla="*/ 2072057 h 2326686"/>
                <a:gd name="connsiteX6053" fmla="*/ 2410298 w 3747182"/>
                <a:gd name="connsiteY6053" fmla="*/ 2071150 h 2326686"/>
                <a:gd name="connsiteX6054" fmla="*/ 2411527 w 3747182"/>
                <a:gd name="connsiteY6054" fmla="*/ 2071150 h 2326686"/>
                <a:gd name="connsiteX6055" fmla="*/ 2412786 w 3747182"/>
                <a:gd name="connsiteY6055" fmla="*/ 2071165 h 2326686"/>
                <a:gd name="connsiteX6056" fmla="*/ 2413569 w 3747182"/>
                <a:gd name="connsiteY6056" fmla="*/ 2073364 h 2326686"/>
                <a:gd name="connsiteX6057" fmla="*/ 2414836 w 3747182"/>
                <a:gd name="connsiteY6057" fmla="*/ 2074600 h 2326686"/>
                <a:gd name="connsiteX6058" fmla="*/ 2416588 w 3747182"/>
                <a:gd name="connsiteY6058" fmla="*/ 2074874 h 2326686"/>
                <a:gd name="connsiteX6059" fmla="*/ 2419256 w 3747182"/>
                <a:gd name="connsiteY6059" fmla="*/ 2077542 h 2326686"/>
                <a:gd name="connsiteX6060" fmla="*/ 2424623 w 3747182"/>
                <a:gd name="connsiteY6060" fmla="*/ 2085122 h 2326686"/>
                <a:gd name="connsiteX6061" fmla="*/ 2428112 w 3747182"/>
                <a:gd name="connsiteY6061" fmla="*/ 2087806 h 2326686"/>
                <a:gd name="connsiteX6062" fmla="*/ 2431609 w 3747182"/>
                <a:gd name="connsiteY6062" fmla="*/ 2088643 h 2326686"/>
                <a:gd name="connsiteX6063" fmla="*/ 2435959 w 3747182"/>
                <a:gd name="connsiteY6063" fmla="*/ 2088815 h 2326686"/>
                <a:gd name="connsiteX6064" fmla="*/ 2437367 w 3747182"/>
                <a:gd name="connsiteY6064" fmla="*/ 2091741 h 2326686"/>
                <a:gd name="connsiteX6065" fmla="*/ 2436225 w 3747182"/>
                <a:gd name="connsiteY6065" fmla="*/ 2094831 h 2326686"/>
                <a:gd name="connsiteX6066" fmla="*/ 2435936 w 3747182"/>
                <a:gd name="connsiteY6066" fmla="*/ 2097405 h 2326686"/>
                <a:gd name="connsiteX6067" fmla="*/ 2436921 w 3747182"/>
                <a:gd name="connsiteY6067" fmla="*/ 2098329 h 2326686"/>
                <a:gd name="connsiteX6068" fmla="*/ 2438283 w 3747182"/>
                <a:gd name="connsiteY6068" fmla="*/ 2101348 h 2326686"/>
                <a:gd name="connsiteX6069" fmla="*/ 2440207 w 3747182"/>
                <a:gd name="connsiteY6069" fmla="*/ 2103101 h 2326686"/>
                <a:gd name="connsiteX6070" fmla="*/ 2440575 w 3747182"/>
                <a:gd name="connsiteY6070" fmla="*/ 2104485 h 2326686"/>
                <a:gd name="connsiteX6071" fmla="*/ 2441467 w 3747182"/>
                <a:gd name="connsiteY6071" fmla="*/ 2106035 h 2326686"/>
                <a:gd name="connsiteX6072" fmla="*/ 2441091 w 3747182"/>
                <a:gd name="connsiteY6072" fmla="*/ 2108890 h 2326686"/>
                <a:gd name="connsiteX6073" fmla="*/ 2439441 w 3747182"/>
                <a:gd name="connsiteY6073" fmla="*/ 2113060 h 2326686"/>
                <a:gd name="connsiteX6074" fmla="*/ 2439894 w 3747182"/>
                <a:gd name="connsiteY6074" fmla="*/ 2116612 h 2326686"/>
                <a:gd name="connsiteX6075" fmla="*/ 2442445 w 3747182"/>
                <a:gd name="connsiteY6075" fmla="*/ 2119546 h 2326686"/>
                <a:gd name="connsiteX6076" fmla="*/ 2443915 w 3747182"/>
                <a:gd name="connsiteY6076" fmla="*/ 2122370 h 2326686"/>
                <a:gd name="connsiteX6077" fmla="*/ 2444299 w 3747182"/>
                <a:gd name="connsiteY6077" fmla="*/ 2125077 h 2326686"/>
                <a:gd name="connsiteX6078" fmla="*/ 2444932 w 3747182"/>
                <a:gd name="connsiteY6078" fmla="*/ 2126720 h 2326686"/>
                <a:gd name="connsiteX6079" fmla="*/ 2445832 w 3747182"/>
                <a:gd name="connsiteY6079" fmla="*/ 2127299 h 2326686"/>
                <a:gd name="connsiteX6080" fmla="*/ 2448445 w 3747182"/>
                <a:gd name="connsiteY6080" fmla="*/ 2127095 h 2326686"/>
                <a:gd name="connsiteX6081" fmla="*/ 2452787 w 3747182"/>
                <a:gd name="connsiteY6081" fmla="*/ 2126117 h 2326686"/>
                <a:gd name="connsiteX6082" fmla="*/ 2455964 w 3747182"/>
                <a:gd name="connsiteY6082" fmla="*/ 2126282 h 2326686"/>
                <a:gd name="connsiteX6083" fmla="*/ 2457997 w 3747182"/>
                <a:gd name="connsiteY6083" fmla="*/ 2127604 h 2326686"/>
                <a:gd name="connsiteX6084" fmla="*/ 2463013 w 3747182"/>
                <a:gd name="connsiteY6084" fmla="*/ 2127651 h 2326686"/>
                <a:gd name="connsiteX6085" fmla="*/ 2471016 w 3747182"/>
                <a:gd name="connsiteY6085" fmla="*/ 2126430 h 2326686"/>
                <a:gd name="connsiteX6086" fmla="*/ 2476070 w 3747182"/>
                <a:gd name="connsiteY6086" fmla="*/ 2126055 h 2326686"/>
                <a:gd name="connsiteX6087" fmla="*/ 2478182 w 3747182"/>
                <a:gd name="connsiteY6087" fmla="*/ 2126524 h 2326686"/>
                <a:gd name="connsiteX6088" fmla="*/ 2480060 w 3747182"/>
                <a:gd name="connsiteY6088" fmla="*/ 2124779 h 2326686"/>
                <a:gd name="connsiteX6089" fmla="*/ 2481710 w 3747182"/>
                <a:gd name="connsiteY6089" fmla="*/ 2120813 h 2326686"/>
                <a:gd name="connsiteX6090" fmla="*/ 2483252 w 3747182"/>
                <a:gd name="connsiteY6090" fmla="*/ 2118951 h 2326686"/>
                <a:gd name="connsiteX6091" fmla="*/ 2484699 w 3747182"/>
                <a:gd name="connsiteY6091" fmla="*/ 2119186 h 2326686"/>
                <a:gd name="connsiteX6092" fmla="*/ 2486983 w 3747182"/>
                <a:gd name="connsiteY6092" fmla="*/ 2117911 h 2326686"/>
                <a:gd name="connsiteX6093" fmla="*/ 2490121 w 3747182"/>
                <a:gd name="connsiteY6093" fmla="*/ 2115118 h 2326686"/>
                <a:gd name="connsiteX6094" fmla="*/ 2492843 w 3747182"/>
                <a:gd name="connsiteY6094" fmla="*/ 2113764 h 2326686"/>
                <a:gd name="connsiteX6095" fmla="*/ 2496293 w 3747182"/>
                <a:gd name="connsiteY6095" fmla="*/ 2113905 h 2326686"/>
                <a:gd name="connsiteX6096" fmla="*/ 2499971 w 3747182"/>
                <a:gd name="connsiteY6096" fmla="*/ 2114046 h 2326686"/>
                <a:gd name="connsiteX6097" fmla="*/ 2502271 w 3747182"/>
                <a:gd name="connsiteY6097" fmla="*/ 2112872 h 2326686"/>
                <a:gd name="connsiteX6098" fmla="*/ 2504430 w 3747182"/>
                <a:gd name="connsiteY6098" fmla="*/ 2110423 h 2326686"/>
                <a:gd name="connsiteX6099" fmla="*/ 2508177 w 3747182"/>
                <a:gd name="connsiteY6099" fmla="*/ 2108256 h 2326686"/>
                <a:gd name="connsiteX6100" fmla="*/ 2516165 w 3747182"/>
                <a:gd name="connsiteY6100" fmla="*/ 2105416 h 2326686"/>
                <a:gd name="connsiteX6101" fmla="*/ 2518082 w 3747182"/>
                <a:gd name="connsiteY6101" fmla="*/ 2104971 h 2326686"/>
                <a:gd name="connsiteX6102" fmla="*/ 2518997 w 3747182"/>
                <a:gd name="connsiteY6102" fmla="*/ 2105127 h 2326686"/>
                <a:gd name="connsiteX6103" fmla="*/ 2521657 w 3747182"/>
                <a:gd name="connsiteY6103" fmla="*/ 2105573 h 2326686"/>
                <a:gd name="connsiteX6104" fmla="*/ 2524020 w 3747182"/>
                <a:gd name="connsiteY6104" fmla="*/ 2106684 h 2326686"/>
                <a:gd name="connsiteX6105" fmla="*/ 2526249 w 3747182"/>
                <a:gd name="connsiteY6105" fmla="*/ 2108914 h 2326686"/>
                <a:gd name="connsiteX6106" fmla="*/ 2526593 w 3747182"/>
                <a:gd name="connsiteY6106" fmla="*/ 2110345 h 2326686"/>
                <a:gd name="connsiteX6107" fmla="*/ 2526343 w 3747182"/>
                <a:gd name="connsiteY6107" fmla="*/ 2112223 h 2326686"/>
                <a:gd name="connsiteX6108" fmla="*/ 2525850 w 3747182"/>
                <a:gd name="connsiteY6108" fmla="*/ 2113310 h 2326686"/>
                <a:gd name="connsiteX6109" fmla="*/ 2524935 w 3747182"/>
                <a:gd name="connsiteY6109" fmla="*/ 2114531 h 2326686"/>
                <a:gd name="connsiteX6110" fmla="*/ 2524075 w 3747182"/>
                <a:gd name="connsiteY6110" fmla="*/ 2116510 h 2326686"/>
                <a:gd name="connsiteX6111" fmla="*/ 2524630 w 3747182"/>
                <a:gd name="connsiteY6111" fmla="*/ 2118051 h 2326686"/>
                <a:gd name="connsiteX6112" fmla="*/ 2525921 w 3747182"/>
                <a:gd name="connsiteY6112" fmla="*/ 2121345 h 2326686"/>
                <a:gd name="connsiteX6113" fmla="*/ 2526985 w 3747182"/>
                <a:gd name="connsiteY6113" fmla="*/ 2123723 h 2326686"/>
                <a:gd name="connsiteX6114" fmla="*/ 2528158 w 3747182"/>
                <a:gd name="connsiteY6114" fmla="*/ 2126524 h 2326686"/>
                <a:gd name="connsiteX6115" fmla="*/ 2527634 w 3747182"/>
                <a:gd name="connsiteY6115" fmla="*/ 2127526 h 2326686"/>
                <a:gd name="connsiteX6116" fmla="*/ 2526922 w 3747182"/>
                <a:gd name="connsiteY6116" fmla="*/ 2129466 h 2326686"/>
                <a:gd name="connsiteX6117" fmla="*/ 2524739 w 3747182"/>
                <a:gd name="connsiteY6117" fmla="*/ 2132744 h 2326686"/>
                <a:gd name="connsiteX6118" fmla="*/ 2523550 w 3747182"/>
                <a:gd name="connsiteY6118" fmla="*/ 2133996 h 2326686"/>
                <a:gd name="connsiteX6119" fmla="*/ 2522267 w 3747182"/>
                <a:gd name="connsiteY6119" fmla="*/ 2135216 h 2326686"/>
                <a:gd name="connsiteX6120" fmla="*/ 2520053 w 3747182"/>
                <a:gd name="connsiteY6120" fmla="*/ 2135513 h 2326686"/>
                <a:gd name="connsiteX6121" fmla="*/ 2519107 w 3747182"/>
                <a:gd name="connsiteY6121" fmla="*/ 2135795 h 2326686"/>
                <a:gd name="connsiteX6122" fmla="*/ 2518035 w 3747182"/>
                <a:gd name="connsiteY6122" fmla="*/ 2136311 h 2326686"/>
                <a:gd name="connsiteX6123" fmla="*/ 2517362 w 3747182"/>
                <a:gd name="connsiteY6123" fmla="*/ 2137469 h 2326686"/>
                <a:gd name="connsiteX6124" fmla="*/ 2516595 w 3747182"/>
                <a:gd name="connsiteY6124" fmla="*/ 2138283 h 2326686"/>
                <a:gd name="connsiteX6125" fmla="*/ 2515328 w 3747182"/>
                <a:gd name="connsiteY6125" fmla="*/ 2139910 h 2326686"/>
                <a:gd name="connsiteX6126" fmla="*/ 2515226 w 3747182"/>
                <a:gd name="connsiteY6126" fmla="*/ 2141310 h 2326686"/>
                <a:gd name="connsiteX6127" fmla="*/ 2515797 w 3747182"/>
                <a:gd name="connsiteY6127" fmla="*/ 2143391 h 2326686"/>
                <a:gd name="connsiteX6128" fmla="*/ 2516079 w 3747182"/>
                <a:gd name="connsiteY6128" fmla="*/ 2145519 h 2326686"/>
                <a:gd name="connsiteX6129" fmla="*/ 2514647 w 3747182"/>
                <a:gd name="connsiteY6129" fmla="*/ 2147421 h 2326686"/>
                <a:gd name="connsiteX6130" fmla="*/ 2513536 w 3747182"/>
                <a:gd name="connsiteY6130" fmla="*/ 2150339 h 2326686"/>
                <a:gd name="connsiteX6131" fmla="*/ 2513200 w 3747182"/>
                <a:gd name="connsiteY6131" fmla="*/ 2151215 h 2326686"/>
                <a:gd name="connsiteX6132" fmla="*/ 2512652 w 3747182"/>
                <a:gd name="connsiteY6132" fmla="*/ 2153421 h 2326686"/>
                <a:gd name="connsiteX6133" fmla="*/ 2512488 w 3747182"/>
                <a:gd name="connsiteY6133" fmla="*/ 2154188 h 2326686"/>
                <a:gd name="connsiteX6134" fmla="*/ 2512136 w 3747182"/>
                <a:gd name="connsiteY6134" fmla="*/ 2158819 h 2326686"/>
                <a:gd name="connsiteX6135" fmla="*/ 2510704 w 3747182"/>
                <a:gd name="connsiteY6135" fmla="*/ 2161972 h 2326686"/>
                <a:gd name="connsiteX6136" fmla="*/ 2508709 w 3747182"/>
                <a:gd name="connsiteY6136" fmla="*/ 2165634 h 2326686"/>
                <a:gd name="connsiteX6137" fmla="*/ 2509155 w 3747182"/>
                <a:gd name="connsiteY6137" fmla="*/ 2167816 h 2326686"/>
                <a:gd name="connsiteX6138" fmla="*/ 2509507 w 3747182"/>
                <a:gd name="connsiteY6138" fmla="*/ 2169835 h 2326686"/>
                <a:gd name="connsiteX6139" fmla="*/ 2509015 w 3747182"/>
                <a:gd name="connsiteY6139" fmla="*/ 2170813 h 2326686"/>
                <a:gd name="connsiteX6140" fmla="*/ 2508889 w 3747182"/>
                <a:gd name="connsiteY6140" fmla="*/ 2171665 h 2326686"/>
                <a:gd name="connsiteX6141" fmla="*/ 2508600 w 3747182"/>
                <a:gd name="connsiteY6141" fmla="*/ 2173605 h 2326686"/>
                <a:gd name="connsiteX6142" fmla="*/ 2507974 w 3747182"/>
                <a:gd name="connsiteY6142" fmla="*/ 2174349 h 2326686"/>
                <a:gd name="connsiteX6143" fmla="*/ 2506159 w 3747182"/>
                <a:gd name="connsiteY6143" fmla="*/ 2175561 h 2326686"/>
                <a:gd name="connsiteX6144" fmla="*/ 2505071 w 3747182"/>
                <a:gd name="connsiteY6144" fmla="*/ 2177024 h 2326686"/>
                <a:gd name="connsiteX6145" fmla="*/ 2505298 w 3747182"/>
                <a:gd name="connsiteY6145" fmla="*/ 2179238 h 2326686"/>
                <a:gd name="connsiteX6146" fmla="*/ 2504743 w 3747182"/>
                <a:gd name="connsiteY6146" fmla="*/ 2181155 h 2326686"/>
                <a:gd name="connsiteX6147" fmla="*/ 2503913 w 3747182"/>
                <a:gd name="connsiteY6147" fmla="*/ 2182845 h 2326686"/>
                <a:gd name="connsiteX6148" fmla="*/ 2503045 w 3747182"/>
                <a:gd name="connsiteY6148" fmla="*/ 2183948 h 2326686"/>
                <a:gd name="connsiteX6149" fmla="*/ 2501793 w 3747182"/>
                <a:gd name="connsiteY6149" fmla="*/ 2184652 h 2326686"/>
                <a:gd name="connsiteX6150" fmla="*/ 2500964 w 3747182"/>
                <a:gd name="connsiteY6150" fmla="*/ 2185247 h 2326686"/>
                <a:gd name="connsiteX6151" fmla="*/ 2500338 w 3747182"/>
                <a:gd name="connsiteY6151" fmla="*/ 2187390 h 2326686"/>
                <a:gd name="connsiteX6152" fmla="*/ 2500150 w 3747182"/>
                <a:gd name="connsiteY6152" fmla="*/ 2189049 h 2326686"/>
                <a:gd name="connsiteX6153" fmla="*/ 2499564 w 3747182"/>
                <a:gd name="connsiteY6153" fmla="*/ 2190700 h 2326686"/>
                <a:gd name="connsiteX6154" fmla="*/ 2499923 w 3747182"/>
                <a:gd name="connsiteY6154" fmla="*/ 2192382 h 2326686"/>
                <a:gd name="connsiteX6155" fmla="*/ 2499290 w 3747182"/>
                <a:gd name="connsiteY6155" fmla="*/ 2193837 h 2326686"/>
                <a:gd name="connsiteX6156" fmla="*/ 2497506 w 3747182"/>
                <a:gd name="connsiteY6156" fmla="*/ 2194854 h 2326686"/>
                <a:gd name="connsiteX6157" fmla="*/ 2496497 w 3747182"/>
                <a:gd name="connsiteY6157" fmla="*/ 2195456 h 2326686"/>
                <a:gd name="connsiteX6158" fmla="*/ 2495566 w 3747182"/>
                <a:gd name="connsiteY6158" fmla="*/ 2195699 h 2326686"/>
                <a:gd name="connsiteX6159" fmla="*/ 2493782 w 3747182"/>
                <a:gd name="connsiteY6159" fmla="*/ 2197279 h 2326686"/>
                <a:gd name="connsiteX6160" fmla="*/ 2492186 w 3747182"/>
                <a:gd name="connsiteY6160" fmla="*/ 2202685 h 2326686"/>
                <a:gd name="connsiteX6161" fmla="*/ 2491826 w 3747182"/>
                <a:gd name="connsiteY6161" fmla="*/ 2205822 h 2326686"/>
                <a:gd name="connsiteX6162" fmla="*/ 2492194 w 3747182"/>
                <a:gd name="connsiteY6162" fmla="*/ 2208608 h 2326686"/>
                <a:gd name="connsiteX6163" fmla="*/ 2489956 w 3747182"/>
                <a:gd name="connsiteY6163" fmla="*/ 2210352 h 2326686"/>
                <a:gd name="connsiteX6164" fmla="*/ 2488298 w 3747182"/>
                <a:gd name="connsiteY6164" fmla="*/ 2211737 h 2326686"/>
                <a:gd name="connsiteX6165" fmla="*/ 2487258 w 3747182"/>
                <a:gd name="connsiteY6165" fmla="*/ 2211236 h 2326686"/>
                <a:gd name="connsiteX6166" fmla="*/ 2486154 w 3747182"/>
                <a:gd name="connsiteY6166" fmla="*/ 2210767 h 2326686"/>
                <a:gd name="connsiteX6167" fmla="*/ 2483619 w 3747182"/>
                <a:gd name="connsiteY6167" fmla="*/ 2210164 h 2326686"/>
                <a:gd name="connsiteX6168" fmla="*/ 2482352 w 3747182"/>
                <a:gd name="connsiteY6168" fmla="*/ 2209758 h 2326686"/>
                <a:gd name="connsiteX6169" fmla="*/ 2479802 w 3747182"/>
                <a:gd name="connsiteY6169" fmla="*/ 2208850 h 2326686"/>
                <a:gd name="connsiteX6170" fmla="*/ 2475718 w 3747182"/>
                <a:gd name="connsiteY6170" fmla="*/ 2207700 h 2326686"/>
                <a:gd name="connsiteX6171" fmla="*/ 2471728 w 3747182"/>
                <a:gd name="connsiteY6171" fmla="*/ 2206362 h 2326686"/>
                <a:gd name="connsiteX6172" fmla="*/ 2469225 w 3747182"/>
                <a:gd name="connsiteY6172" fmla="*/ 2205658 h 2326686"/>
                <a:gd name="connsiteX6173" fmla="*/ 2467253 w 3747182"/>
                <a:gd name="connsiteY6173" fmla="*/ 2205095 h 2326686"/>
                <a:gd name="connsiteX6174" fmla="*/ 2465758 w 3747182"/>
                <a:gd name="connsiteY6174" fmla="*/ 2204172 h 2326686"/>
                <a:gd name="connsiteX6175" fmla="*/ 2464499 w 3747182"/>
                <a:gd name="connsiteY6175" fmla="*/ 2202521 h 2326686"/>
                <a:gd name="connsiteX6176" fmla="*/ 2463247 w 3747182"/>
                <a:gd name="connsiteY6176" fmla="*/ 2203186 h 2326686"/>
                <a:gd name="connsiteX6177" fmla="*/ 2462089 w 3747182"/>
                <a:gd name="connsiteY6177" fmla="*/ 2205142 h 2326686"/>
                <a:gd name="connsiteX6178" fmla="*/ 2460157 w 3747182"/>
                <a:gd name="connsiteY6178" fmla="*/ 2206300 h 2326686"/>
                <a:gd name="connsiteX6179" fmla="*/ 2459281 w 3747182"/>
                <a:gd name="connsiteY6179" fmla="*/ 2208435 h 2326686"/>
                <a:gd name="connsiteX6180" fmla="*/ 2458506 w 3747182"/>
                <a:gd name="connsiteY6180" fmla="*/ 2210071 h 2326686"/>
                <a:gd name="connsiteX6181" fmla="*/ 2456503 w 3747182"/>
                <a:gd name="connsiteY6181" fmla="*/ 2212253 h 2326686"/>
                <a:gd name="connsiteX6182" fmla="*/ 2455611 w 3747182"/>
                <a:gd name="connsiteY6182" fmla="*/ 2213153 h 2326686"/>
                <a:gd name="connsiteX6183" fmla="*/ 2451692 w 3747182"/>
                <a:gd name="connsiteY6183" fmla="*/ 2214632 h 2326686"/>
                <a:gd name="connsiteX6184" fmla="*/ 2450808 w 3747182"/>
                <a:gd name="connsiteY6184" fmla="*/ 2215124 h 2326686"/>
                <a:gd name="connsiteX6185" fmla="*/ 2447608 w 3747182"/>
                <a:gd name="connsiteY6185" fmla="*/ 2215438 h 2326686"/>
                <a:gd name="connsiteX6186" fmla="*/ 2446521 w 3747182"/>
                <a:gd name="connsiteY6186" fmla="*/ 2216087 h 2326686"/>
                <a:gd name="connsiteX6187" fmla="*/ 2445394 w 3747182"/>
                <a:gd name="connsiteY6187" fmla="*/ 2217464 h 2326686"/>
                <a:gd name="connsiteX6188" fmla="*/ 2445089 w 3747182"/>
                <a:gd name="connsiteY6188" fmla="*/ 2218833 h 2326686"/>
                <a:gd name="connsiteX6189" fmla="*/ 2445887 w 3747182"/>
                <a:gd name="connsiteY6189" fmla="*/ 2220272 h 2326686"/>
                <a:gd name="connsiteX6190" fmla="*/ 2447131 w 3747182"/>
                <a:gd name="connsiteY6190" fmla="*/ 2223151 h 2326686"/>
                <a:gd name="connsiteX6191" fmla="*/ 2447710 w 3747182"/>
                <a:gd name="connsiteY6191" fmla="*/ 2225115 h 2326686"/>
                <a:gd name="connsiteX6192" fmla="*/ 2448555 w 3747182"/>
                <a:gd name="connsiteY6192" fmla="*/ 2229003 h 2326686"/>
                <a:gd name="connsiteX6193" fmla="*/ 2451395 w 3747182"/>
                <a:gd name="connsiteY6193" fmla="*/ 2241153 h 2326686"/>
                <a:gd name="connsiteX6194" fmla="*/ 2450479 w 3747182"/>
                <a:gd name="connsiteY6194" fmla="*/ 2243242 h 2326686"/>
                <a:gd name="connsiteX6195" fmla="*/ 2449627 w 3747182"/>
                <a:gd name="connsiteY6195" fmla="*/ 2252294 h 2326686"/>
                <a:gd name="connsiteX6196" fmla="*/ 2449830 w 3747182"/>
                <a:gd name="connsiteY6196" fmla="*/ 2253921 h 2326686"/>
                <a:gd name="connsiteX6197" fmla="*/ 2449744 w 3747182"/>
                <a:gd name="connsiteY6197" fmla="*/ 2256456 h 2326686"/>
                <a:gd name="connsiteX6198" fmla="*/ 2449799 w 3747182"/>
                <a:gd name="connsiteY6198" fmla="*/ 2258310 h 2326686"/>
                <a:gd name="connsiteX6199" fmla="*/ 2450386 w 3747182"/>
                <a:gd name="connsiteY6199" fmla="*/ 2258772 h 2326686"/>
                <a:gd name="connsiteX6200" fmla="*/ 2451152 w 3747182"/>
                <a:gd name="connsiteY6200" fmla="*/ 2259421 h 2326686"/>
                <a:gd name="connsiteX6201" fmla="*/ 2451544 w 3747182"/>
                <a:gd name="connsiteY6201" fmla="*/ 2260500 h 2326686"/>
                <a:gd name="connsiteX6202" fmla="*/ 2451442 w 3747182"/>
                <a:gd name="connsiteY6202" fmla="*/ 2262159 h 2326686"/>
                <a:gd name="connsiteX6203" fmla="*/ 2451050 w 3747182"/>
                <a:gd name="connsiteY6203" fmla="*/ 2263372 h 2326686"/>
                <a:gd name="connsiteX6204" fmla="*/ 2450448 w 3747182"/>
                <a:gd name="connsiteY6204" fmla="*/ 2265773 h 2326686"/>
                <a:gd name="connsiteX6205" fmla="*/ 2449650 w 3747182"/>
                <a:gd name="connsiteY6205" fmla="*/ 2269239 h 2326686"/>
                <a:gd name="connsiteX6206" fmla="*/ 2448766 w 3747182"/>
                <a:gd name="connsiteY6206" fmla="*/ 2270569 h 2326686"/>
                <a:gd name="connsiteX6207" fmla="*/ 2448187 w 3747182"/>
                <a:gd name="connsiteY6207" fmla="*/ 2271625 h 2326686"/>
                <a:gd name="connsiteX6208" fmla="*/ 2447694 w 3747182"/>
                <a:gd name="connsiteY6208" fmla="*/ 2272353 h 2326686"/>
                <a:gd name="connsiteX6209" fmla="*/ 2447632 w 3747182"/>
                <a:gd name="connsiteY6209" fmla="*/ 2274802 h 2326686"/>
                <a:gd name="connsiteX6210" fmla="*/ 2447303 w 3747182"/>
                <a:gd name="connsiteY6210" fmla="*/ 2276413 h 2326686"/>
                <a:gd name="connsiteX6211" fmla="*/ 2445919 w 3747182"/>
                <a:gd name="connsiteY6211" fmla="*/ 2276985 h 2326686"/>
                <a:gd name="connsiteX6212" fmla="*/ 2444541 w 3747182"/>
                <a:gd name="connsiteY6212" fmla="*/ 2277923 h 2326686"/>
                <a:gd name="connsiteX6213" fmla="*/ 2442906 w 3747182"/>
                <a:gd name="connsiteY6213" fmla="*/ 2277579 h 2326686"/>
                <a:gd name="connsiteX6214" fmla="*/ 2441467 w 3747182"/>
                <a:gd name="connsiteY6214" fmla="*/ 2277767 h 2326686"/>
                <a:gd name="connsiteX6215" fmla="*/ 2439691 w 3747182"/>
                <a:gd name="connsiteY6215" fmla="*/ 2278393 h 2326686"/>
                <a:gd name="connsiteX6216" fmla="*/ 2436507 w 3747182"/>
                <a:gd name="connsiteY6216" fmla="*/ 2279120 h 2326686"/>
                <a:gd name="connsiteX6217" fmla="*/ 2434660 w 3747182"/>
                <a:gd name="connsiteY6217" fmla="*/ 2280090 h 2326686"/>
                <a:gd name="connsiteX6218" fmla="*/ 2433777 w 3747182"/>
                <a:gd name="connsiteY6218" fmla="*/ 2280795 h 2326686"/>
                <a:gd name="connsiteX6219" fmla="*/ 2433166 w 3747182"/>
                <a:gd name="connsiteY6219" fmla="*/ 2281639 h 2326686"/>
                <a:gd name="connsiteX6220" fmla="*/ 2433056 w 3747182"/>
                <a:gd name="connsiteY6220" fmla="*/ 2282453 h 2326686"/>
                <a:gd name="connsiteX6221" fmla="*/ 2433479 w 3747182"/>
                <a:gd name="connsiteY6221" fmla="*/ 2282883 h 2326686"/>
                <a:gd name="connsiteX6222" fmla="*/ 2435271 w 3747182"/>
                <a:gd name="connsiteY6222" fmla="*/ 2283212 h 2326686"/>
                <a:gd name="connsiteX6223" fmla="*/ 2436499 w 3747182"/>
                <a:gd name="connsiteY6223" fmla="*/ 2284730 h 2326686"/>
                <a:gd name="connsiteX6224" fmla="*/ 2436671 w 3747182"/>
                <a:gd name="connsiteY6224" fmla="*/ 2286388 h 2326686"/>
                <a:gd name="connsiteX6225" fmla="*/ 2435403 w 3747182"/>
                <a:gd name="connsiteY6225" fmla="*/ 2287335 h 2326686"/>
                <a:gd name="connsiteX6226" fmla="*/ 2435998 w 3747182"/>
                <a:gd name="connsiteY6226" fmla="*/ 2289134 h 2326686"/>
                <a:gd name="connsiteX6227" fmla="*/ 2437407 w 3747182"/>
                <a:gd name="connsiteY6227" fmla="*/ 2290887 h 2326686"/>
                <a:gd name="connsiteX6228" fmla="*/ 2438142 w 3747182"/>
                <a:gd name="connsiteY6228" fmla="*/ 2292162 h 2326686"/>
                <a:gd name="connsiteX6229" fmla="*/ 2438290 w 3747182"/>
                <a:gd name="connsiteY6229" fmla="*/ 2293484 h 2326686"/>
                <a:gd name="connsiteX6230" fmla="*/ 2438932 w 3747182"/>
                <a:gd name="connsiteY6230" fmla="*/ 2294227 h 2326686"/>
                <a:gd name="connsiteX6231" fmla="*/ 2439871 w 3747182"/>
                <a:gd name="connsiteY6231" fmla="*/ 2293547 h 2326686"/>
                <a:gd name="connsiteX6232" fmla="*/ 2442155 w 3747182"/>
                <a:gd name="connsiteY6232" fmla="*/ 2287703 h 2326686"/>
                <a:gd name="connsiteX6233" fmla="*/ 2439417 w 3747182"/>
                <a:gd name="connsiteY6233" fmla="*/ 2283736 h 2326686"/>
                <a:gd name="connsiteX6234" fmla="*/ 2440442 w 3747182"/>
                <a:gd name="connsiteY6234" fmla="*/ 2283235 h 2326686"/>
                <a:gd name="connsiteX6235" fmla="*/ 2444604 w 3747182"/>
                <a:gd name="connsiteY6235" fmla="*/ 2284401 h 2326686"/>
                <a:gd name="connsiteX6236" fmla="*/ 2446341 w 3747182"/>
                <a:gd name="connsiteY6236" fmla="*/ 2284072 h 2326686"/>
                <a:gd name="connsiteX6237" fmla="*/ 2449274 w 3747182"/>
                <a:gd name="connsiteY6237" fmla="*/ 2284644 h 2326686"/>
                <a:gd name="connsiteX6238" fmla="*/ 2451184 w 3747182"/>
                <a:gd name="connsiteY6238" fmla="*/ 2282523 h 2326686"/>
                <a:gd name="connsiteX6239" fmla="*/ 2452216 w 3747182"/>
                <a:gd name="connsiteY6239" fmla="*/ 2280301 h 2326686"/>
                <a:gd name="connsiteX6240" fmla="*/ 2454430 w 3747182"/>
                <a:gd name="connsiteY6240" fmla="*/ 2278807 h 2326686"/>
                <a:gd name="connsiteX6241" fmla="*/ 2457137 w 3747182"/>
                <a:gd name="connsiteY6241" fmla="*/ 2273605 h 2326686"/>
                <a:gd name="connsiteX6242" fmla="*/ 2461651 w 3747182"/>
                <a:gd name="connsiteY6242" fmla="*/ 2267424 h 2326686"/>
                <a:gd name="connsiteX6243" fmla="*/ 2463247 w 3747182"/>
                <a:gd name="connsiteY6243" fmla="*/ 2265844 h 2326686"/>
                <a:gd name="connsiteX6244" fmla="*/ 2466408 w 3747182"/>
                <a:gd name="connsiteY6244" fmla="*/ 2264444 h 2326686"/>
                <a:gd name="connsiteX6245" fmla="*/ 2467221 w 3747182"/>
                <a:gd name="connsiteY6245" fmla="*/ 2264615 h 2326686"/>
                <a:gd name="connsiteX6246" fmla="*/ 2468035 w 3747182"/>
                <a:gd name="connsiteY6246" fmla="*/ 2265101 h 2326686"/>
                <a:gd name="connsiteX6247" fmla="*/ 2465516 w 3747182"/>
                <a:gd name="connsiteY6247" fmla="*/ 2268387 h 2326686"/>
                <a:gd name="connsiteX6248" fmla="*/ 2464820 w 3747182"/>
                <a:gd name="connsiteY6248" fmla="*/ 2270655 h 2326686"/>
                <a:gd name="connsiteX6249" fmla="*/ 2466595 w 3747182"/>
                <a:gd name="connsiteY6249" fmla="*/ 2270648 h 2326686"/>
                <a:gd name="connsiteX6250" fmla="*/ 2468387 w 3747182"/>
                <a:gd name="connsiteY6250" fmla="*/ 2269943 h 2326686"/>
                <a:gd name="connsiteX6251" fmla="*/ 2472878 w 3747182"/>
                <a:gd name="connsiteY6251" fmla="*/ 2266164 h 2326686"/>
                <a:gd name="connsiteX6252" fmla="*/ 2474552 w 3747182"/>
                <a:gd name="connsiteY6252" fmla="*/ 2264107 h 2326686"/>
                <a:gd name="connsiteX6253" fmla="*/ 2475100 w 3747182"/>
                <a:gd name="connsiteY6253" fmla="*/ 2266360 h 2326686"/>
                <a:gd name="connsiteX6254" fmla="*/ 2474427 w 3747182"/>
                <a:gd name="connsiteY6254" fmla="*/ 2277000 h 2326686"/>
                <a:gd name="connsiteX6255" fmla="*/ 2478323 w 3747182"/>
                <a:gd name="connsiteY6255" fmla="*/ 2276210 h 2326686"/>
                <a:gd name="connsiteX6256" fmla="*/ 2480412 w 3747182"/>
                <a:gd name="connsiteY6256" fmla="*/ 2277352 h 2326686"/>
                <a:gd name="connsiteX6257" fmla="*/ 2483322 w 3747182"/>
                <a:gd name="connsiteY6257" fmla="*/ 2277227 h 2326686"/>
                <a:gd name="connsiteX6258" fmla="*/ 2486717 w 3747182"/>
                <a:gd name="connsiteY6258" fmla="*/ 2279676 h 2326686"/>
                <a:gd name="connsiteX6259" fmla="*/ 2488047 w 3747182"/>
                <a:gd name="connsiteY6259" fmla="*/ 2279331 h 2326686"/>
                <a:gd name="connsiteX6260" fmla="*/ 2489644 w 3747182"/>
                <a:gd name="connsiteY6260" fmla="*/ 2279245 h 2326686"/>
                <a:gd name="connsiteX6261" fmla="*/ 2491020 w 3747182"/>
                <a:gd name="connsiteY6261" fmla="*/ 2281788 h 2326686"/>
                <a:gd name="connsiteX6262" fmla="*/ 2493227 w 3747182"/>
                <a:gd name="connsiteY6262" fmla="*/ 2282562 h 2326686"/>
                <a:gd name="connsiteX6263" fmla="*/ 2496950 w 3747182"/>
                <a:gd name="connsiteY6263" fmla="*/ 2280567 h 2326686"/>
                <a:gd name="connsiteX6264" fmla="*/ 2502607 w 3747182"/>
                <a:gd name="connsiteY6264" fmla="*/ 2278651 h 2326686"/>
                <a:gd name="connsiteX6265" fmla="*/ 2505298 w 3747182"/>
                <a:gd name="connsiteY6265" fmla="*/ 2278596 h 2326686"/>
                <a:gd name="connsiteX6266" fmla="*/ 2511909 w 3747182"/>
                <a:gd name="connsiteY6266" fmla="*/ 2275091 h 2326686"/>
                <a:gd name="connsiteX6267" fmla="*/ 2515117 w 3747182"/>
                <a:gd name="connsiteY6267" fmla="*/ 2272259 h 2326686"/>
                <a:gd name="connsiteX6268" fmla="*/ 2526867 w 3747182"/>
                <a:gd name="connsiteY6268" fmla="*/ 2264811 h 2326686"/>
                <a:gd name="connsiteX6269" fmla="*/ 2531812 w 3747182"/>
                <a:gd name="connsiteY6269" fmla="*/ 2260720 h 2326686"/>
                <a:gd name="connsiteX6270" fmla="*/ 2536522 w 3747182"/>
                <a:gd name="connsiteY6270" fmla="*/ 2257731 h 2326686"/>
                <a:gd name="connsiteX6271" fmla="*/ 2539354 w 3747182"/>
                <a:gd name="connsiteY6271" fmla="*/ 2252927 h 2326686"/>
                <a:gd name="connsiteX6272" fmla="*/ 2544251 w 3747182"/>
                <a:gd name="connsiteY6272" fmla="*/ 2248366 h 2326686"/>
                <a:gd name="connsiteX6273" fmla="*/ 2544376 w 3747182"/>
                <a:gd name="connsiteY6273" fmla="*/ 2246434 h 2326686"/>
                <a:gd name="connsiteX6274" fmla="*/ 2545346 w 3747182"/>
                <a:gd name="connsiteY6274" fmla="*/ 2244228 h 2326686"/>
                <a:gd name="connsiteX6275" fmla="*/ 2552849 w 3747182"/>
                <a:gd name="connsiteY6275" fmla="*/ 2231961 h 2326686"/>
                <a:gd name="connsiteX6276" fmla="*/ 2555313 w 3747182"/>
                <a:gd name="connsiteY6276" fmla="*/ 2229926 h 2326686"/>
                <a:gd name="connsiteX6277" fmla="*/ 2558724 w 3747182"/>
                <a:gd name="connsiteY6277" fmla="*/ 2228417 h 2326686"/>
                <a:gd name="connsiteX6278" fmla="*/ 2560187 w 3747182"/>
                <a:gd name="connsiteY6278" fmla="*/ 2226179 h 2326686"/>
                <a:gd name="connsiteX6279" fmla="*/ 2561118 w 3747182"/>
                <a:gd name="connsiteY6279" fmla="*/ 2222956 h 2326686"/>
                <a:gd name="connsiteX6280" fmla="*/ 2565711 w 3747182"/>
                <a:gd name="connsiteY6280" fmla="*/ 2218168 h 2326686"/>
                <a:gd name="connsiteX6281" fmla="*/ 2568864 w 3747182"/>
                <a:gd name="connsiteY6281" fmla="*/ 2213349 h 2326686"/>
                <a:gd name="connsiteX6282" fmla="*/ 2571790 w 3747182"/>
                <a:gd name="connsiteY6282" fmla="*/ 2210196 h 2326686"/>
                <a:gd name="connsiteX6283" fmla="*/ 2573245 w 3747182"/>
                <a:gd name="connsiteY6283" fmla="*/ 2207371 h 2326686"/>
                <a:gd name="connsiteX6284" fmla="*/ 2580786 w 3747182"/>
                <a:gd name="connsiteY6284" fmla="*/ 2200456 h 2326686"/>
                <a:gd name="connsiteX6285" fmla="*/ 2586896 w 3747182"/>
                <a:gd name="connsiteY6285" fmla="*/ 2192757 h 2326686"/>
                <a:gd name="connsiteX6286" fmla="*/ 2592608 w 3747182"/>
                <a:gd name="connsiteY6286" fmla="*/ 2187163 h 2326686"/>
                <a:gd name="connsiteX6287" fmla="*/ 2594438 w 3747182"/>
                <a:gd name="connsiteY6287" fmla="*/ 2183706 h 2326686"/>
                <a:gd name="connsiteX6288" fmla="*/ 2601840 w 3747182"/>
                <a:gd name="connsiteY6288" fmla="*/ 2173535 h 2326686"/>
                <a:gd name="connsiteX6289" fmla="*/ 2604124 w 3747182"/>
                <a:gd name="connsiteY6289" fmla="*/ 2166807 h 2326686"/>
                <a:gd name="connsiteX6290" fmla="*/ 2606901 w 3747182"/>
                <a:gd name="connsiteY6290" fmla="*/ 2164249 h 2326686"/>
                <a:gd name="connsiteX6291" fmla="*/ 2608106 w 3747182"/>
                <a:gd name="connsiteY6291" fmla="*/ 2157818 h 2326686"/>
                <a:gd name="connsiteX6292" fmla="*/ 2610492 w 3747182"/>
                <a:gd name="connsiteY6292" fmla="*/ 2153186 h 2326686"/>
                <a:gd name="connsiteX6293" fmla="*/ 2611134 w 3747182"/>
                <a:gd name="connsiteY6293" fmla="*/ 2150417 h 2326686"/>
                <a:gd name="connsiteX6294" fmla="*/ 2612385 w 3747182"/>
                <a:gd name="connsiteY6294" fmla="*/ 2147812 h 2326686"/>
                <a:gd name="connsiteX6295" fmla="*/ 2621484 w 3747182"/>
                <a:gd name="connsiteY6295" fmla="*/ 2137305 h 2326686"/>
                <a:gd name="connsiteX6296" fmla="*/ 2625130 w 3747182"/>
                <a:gd name="connsiteY6296" fmla="*/ 2129153 h 2326686"/>
                <a:gd name="connsiteX6297" fmla="*/ 2629644 w 3747182"/>
                <a:gd name="connsiteY6297" fmla="*/ 2120930 h 2326686"/>
                <a:gd name="connsiteX6298" fmla="*/ 2632883 w 3747182"/>
                <a:gd name="connsiteY6298" fmla="*/ 2118059 h 2326686"/>
                <a:gd name="connsiteX6299" fmla="*/ 2636310 w 3747182"/>
                <a:gd name="connsiteY6299" fmla="*/ 2114312 h 2326686"/>
                <a:gd name="connsiteX6300" fmla="*/ 2638164 w 3747182"/>
                <a:gd name="connsiteY6300" fmla="*/ 2111339 h 2326686"/>
                <a:gd name="connsiteX6301" fmla="*/ 2643382 w 3747182"/>
                <a:gd name="connsiteY6301" fmla="*/ 2106629 h 2326686"/>
                <a:gd name="connsiteX6302" fmla="*/ 2645901 w 3747182"/>
                <a:gd name="connsiteY6302" fmla="*/ 2103367 h 2326686"/>
                <a:gd name="connsiteX6303" fmla="*/ 2647160 w 3747182"/>
                <a:gd name="connsiteY6303" fmla="*/ 2100034 h 2326686"/>
                <a:gd name="connsiteX6304" fmla="*/ 2648334 w 3747182"/>
                <a:gd name="connsiteY6304" fmla="*/ 2091780 h 2326686"/>
                <a:gd name="connsiteX6305" fmla="*/ 2651722 w 3747182"/>
                <a:gd name="connsiteY6305" fmla="*/ 2085412 h 2326686"/>
                <a:gd name="connsiteX6306" fmla="*/ 2650736 w 3747182"/>
                <a:gd name="connsiteY6306" fmla="*/ 2084387 h 2326686"/>
                <a:gd name="connsiteX6307" fmla="*/ 2650196 w 3747182"/>
                <a:gd name="connsiteY6307" fmla="*/ 2082415 h 2326686"/>
                <a:gd name="connsiteX6308" fmla="*/ 2650564 w 3747182"/>
                <a:gd name="connsiteY6308" fmla="*/ 2080209 h 2326686"/>
                <a:gd name="connsiteX6309" fmla="*/ 2651064 w 3747182"/>
                <a:gd name="connsiteY6309" fmla="*/ 2078895 h 2326686"/>
                <a:gd name="connsiteX6310" fmla="*/ 2651416 w 3747182"/>
                <a:gd name="connsiteY6310" fmla="*/ 2076830 h 2326686"/>
                <a:gd name="connsiteX6311" fmla="*/ 2652175 w 3747182"/>
                <a:gd name="connsiteY6311" fmla="*/ 2074522 h 2326686"/>
                <a:gd name="connsiteX6312" fmla="*/ 2652879 w 3747182"/>
                <a:gd name="connsiteY6312" fmla="*/ 2073121 h 2326686"/>
                <a:gd name="connsiteX6313" fmla="*/ 2654773 w 3747182"/>
                <a:gd name="connsiteY6313" fmla="*/ 2064203 h 2326686"/>
                <a:gd name="connsiteX6314" fmla="*/ 2654640 w 3747182"/>
                <a:gd name="connsiteY6314" fmla="*/ 2058601 h 2326686"/>
                <a:gd name="connsiteX6315" fmla="*/ 2653607 w 3747182"/>
                <a:gd name="connsiteY6315" fmla="*/ 2056434 h 2326686"/>
                <a:gd name="connsiteX6316" fmla="*/ 2653568 w 3747182"/>
                <a:gd name="connsiteY6316" fmla="*/ 2053516 h 2326686"/>
                <a:gd name="connsiteX6317" fmla="*/ 2656244 w 3747182"/>
                <a:gd name="connsiteY6317" fmla="*/ 2049369 h 2326686"/>
                <a:gd name="connsiteX6318" fmla="*/ 2656877 w 3747182"/>
                <a:gd name="connsiteY6318" fmla="*/ 2048681 h 2326686"/>
                <a:gd name="connsiteX6319" fmla="*/ 2657120 w 3747182"/>
                <a:gd name="connsiteY6319" fmla="*/ 2047703 h 2326686"/>
                <a:gd name="connsiteX6320" fmla="*/ 2655790 w 3747182"/>
                <a:gd name="connsiteY6320" fmla="*/ 2046874 h 2326686"/>
                <a:gd name="connsiteX6321" fmla="*/ 2655164 w 3747182"/>
                <a:gd name="connsiteY6321" fmla="*/ 2046052 h 2326686"/>
                <a:gd name="connsiteX6322" fmla="*/ 2653865 w 3747182"/>
                <a:gd name="connsiteY6322" fmla="*/ 2031806 h 2326686"/>
                <a:gd name="connsiteX6323" fmla="*/ 2654843 w 3747182"/>
                <a:gd name="connsiteY6323" fmla="*/ 2023020 h 2326686"/>
                <a:gd name="connsiteX6324" fmla="*/ 2657589 w 3747182"/>
                <a:gd name="connsiteY6324" fmla="*/ 2016542 h 2326686"/>
                <a:gd name="connsiteX6325" fmla="*/ 2658137 w 3747182"/>
                <a:gd name="connsiteY6325" fmla="*/ 2014297 h 2326686"/>
                <a:gd name="connsiteX6326" fmla="*/ 2658512 w 3747182"/>
                <a:gd name="connsiteY6326" fmla="*/ 2007983 h 2326686"/>
                <a:gd name="connsiteX6327" fmla="*/ 2661822 w 3747182"/>
                <a:gd name="connsiteY6327" fmla="*/ 2001607 h 2326686"/>
                <a:gd name="connsiteX6328" fmla="*/ 2663895 w 3747182"/>
                <a:gd name="connsiteY6328" fmla="*/ 1994370 h 2326686"/>
                <a:gd name="connsiteX6329" fmla="*/ 2668214 w 3747182"/>
                <a:gd name="connsiteY6329" fmla="*/ 1990560 h 2326686"/>
                <a:gd name="connsiteX6330" fmla="*/ 2671046 w 3747182"/>
                <a:gd name="connsiteY6330" fmla="*/ 1985851 h 2326686"/>
                <a:gd name="connsiteX6331" fmla="*/ 2673432 w 3747182"/>
                <a:gd name="connsiteY6331" fmla="*/ 1983723 h 2326686"/>
                <a:gd name="connsiteX6332" fmla="*/ 2673839 w 3747182"/>
                <a:gd name="connsiteY6332" fmla="*/ 1978864 h 2326686"/>
                <a:gd name="connsiteX6333" fmla="*/ 2676029 w 3747182"/>
                <a:gd name="connsiteY6333" fmla="*/ 1974538 h 2326686"/>
                <a:gd name="connsiteX6334" fmla="*/ 2674355 w 3747182"/>
                <a:gd name="connsiteY6334" fmla="*/ 1972543 h 2326686"/>
                <a:gd name="connsiteX6335" fmla="*/ 2672610 w 3747182"/>
                <a:gd name="connsiteY6335" fmla="*/ 1971229 h 2326686"/>
                <a:gd name="connsiteX6336" fmla="*/ 2669097 w 3747182"/>
                <a:gd name="connsiteY6336" fmla="*/ 1967740 h 2326686"/>
                <a:gd name="connsiteX6337" fmla="*/ 2668284 w 3747182"/>
                <a:gd name="connsiteY6337" fmla="*/ 1965322 h 2326686"/>
                <a:gd name="connsiteX6338" fmla="*/ 2670748 w 3747182"/>
                <a:gd name="connsiteY6338" fmla="*/ 1961207 h 2326686"/>
                <a:gd name="connsiteX6339" fmla="*/ 2671210 w 3747182"/>
                <a:gd name="connsiteY6339" fmla="*/ 1957507 h 2326686"/>
                <a:gd name="connsiteX6340" fmla="*/ 2670991 w 3747182"/>
                <a:gd name="connsiteY6340" fmla="*/ 1950724 h 2326686"/>
                <a:gd name="connsiteX6341" fmla="*/ 2667282 w 3747182"/>
                <a:gd name="connsiteY6341" fmla="*/ 1948635 h 2326686"/>
                <a:gd name="connsiteX6342" fmla="*/ 2662620 w 3747182"/>
                <a:gd name="connsiteY6342" fmla="*/ 1943463 h 2326686"/>
                <a:gd name="connsiteX6343" fmla="*/ 2661853 w 3747182"/>
                <a:gd name="connsiteY6343" fmla="*/ 1941711 h 2326686"/>
                <a:gd name="connsiteX6344" fmla="*/ 2662893 w 3747182"/>
                <a:gd name="connsiteY6344" fmla="*/ 1941578 h 2326686"/>
                <a:gd name="connsiteX6345" fmla="*/ 2669348 w 3747182"/>
                <a:gd name="connsiteY6345" fmla="*/ 1944355 h 2326686"/>
                <a:gd name="connsiteX6346" fmla="*/ 2672571 w 3747182"/>
                <a:gd name="connsiteY6346" fmla="*/ 1941367 h 2326686"/>
                <a:gd name="connsiteX6347" fmla="*/ 2674198 w 3747182"/>
                <a:gd name="connsiteY6347" fmla="*/ 1938198 h 2326686"/>
                <a:gd name="connsiteX6348" fmla="*/ 2673573 w 3747182"/>
                <a:gd name="connsiteY6348" fmla="*/ 1934216 h 2326686"/>
                <a:gd name="connsiteX6349" fmla="*/ 2670146 w 3747182"/>
                <a:gd name="connsiteY6349" fmla="*/ 1932683 h 2326686"/>
                <a:gd name="connsiteX6350" fmla="*/ 2665694 w 3747182"/>
                <a:gd name="connsiteY6350" fmla="*/ 1928286 h 2326686"/>
                <a:gd name="connsiteX6351" fmla="*/ 2665499 w 3747182"/>
                <a:gd name="connsiteY6351" fmla="*/ 1926800 h 2326686"/>
                <a:gd name="connsiteX6352" fmla="*/ 2658504 w 3747182"/>
                <a:gd name="connsiteY6352" fmla="*/ 1923052 h 2326686"/>
                <a:gd name="connsiteX6353" fmla="*/ 2651033 w 3747182"/>
                <a:gd name="connsiteY6353" fmla="*/ 1915056 h 2326686"/>
                <a:gd name="connsiteX6354" fmla="*/ 2648718 w 3747182"/>
                <a:gd name="connsiteY6354" fmla="*/ 1908047 h 2326686"/>
                <a:gd name="connsiteX6355" fmla="*/ 2647333 w 3747182"/>
                <a:gd name="connsiteY6355" fmla="*/ 1906161 h 2326686"/>
                <a:gd name="connsiteX6356" fmla="*/ 2640299 w 3747182"/>
                <a:gd name="connsiteY6356" fmla="*/ 1900411 h 2326686"/>
                <a:gd name="connsiteX6357" fmla="*/ 2638923 w 3747182"/>
                <a:gd name="connsiteY6357" fmla="*/ 1898494 h 2326686"/>
                <a:gd name="connsiteX6358" fmla="*/ 2636990 w 3747182"/>
                <a:gd name="connsiteY6358" fmla="*/ 1897712 h 2326686"/>
                <a:gd name="connsiteX6359" fmla="*/ 2628470 w 3747182"/>
                <a:gd name="connsiteY6359" fmla="*/ 1900865 h 2326686"/>
                <a:gd name="connsiteX6360" fmla="*/ 2623753 w 3747182"/>
                <a:gd name="connsiteY6360" fmla="*/ 1899934 h 2326686"/>
                <a:gd name="connsiteX6361" fmla="*/ 2614771 w 3747182"/>
                <a:gd name="connsiteY6361" fmla="*/ 1896101 h 2326686"/>
                <a:gd name="connsiteX6362" fmla="*/ 2613927 w 3747182"/>
                <a:gd name="connsiteY6362" fmla="*/ 1896914 h 2326686"/>
                <a:gd name="connsiteX6363" fmla="*/ 2615217 w 3747182"/>
                <a:gd name="connsiteY6363" fmla="*/ 1899754 h 2326686"/>
                <a:gd name="connsiteX6364" fmla="*/ 2614975 w 3747182"/>
                <a:gd name="connsiteY6364" fmla="*/ 1902563 h 2326686"/>
                <a:gd name="connsiteX6365" fmla="*/ 2615351 w 3747182"/>
                <a:gd name="connsiteY6365" fmla="*/ 1906443 h 2326686"/>
                <a:gd name="connsiteX6366" fmla="*/ 2614858 w 3747182"/>
                <a:gd name="connsiteY6366" fmla="*/ 1912921 h 2326686"/>
                <a:gd name="connsiteX6367" fmla="*/ 2614005 w 3747182"/>
                <a:gd name="connsiteY6367" fmla="*/ 1917560 h 2326686"/>
                <a:gd name="connsiteX6368" fmla="*/ 2610719 w 3747182"/>
                <a:gd name="connsiteY6368" fmla="*/ 1924014 h 2326686"/>
                <a:gd name="connsiteX6369" fmla="*/ 2609397 w 3747182"/>
                <a:gd name="connsiteY6369" fmla="*/ 1925235 h 2326686"/>
                <a:gd name="connsiteX6370" fmla="*/ 2606533 w 3747182"/>
                <a:gd name="connsiteY6370" fmla="*/ 1925751 h 2326686"/>
                <a:gd name="connsiteX6371" fmla="*/ 2604984 w 3747182"/>
                <a:gd name="connsiteY6371" fmla="*/ 1925712 h 2326686"/>
                <a:gd name="connsiteX6372" fmla="*/ 2605915 w 3747182"/>
                <a:gd name="connsiteY6372" fmla="*/ 1923193 h 2326686"/>
                <a:gd name="connsiteX6373" fmla="*/ 2608434 w 3747182"/>
                <a:gd name="connsiteY6373" fmla="*/ 1920173 h 2326686"/>
                <a:gd name="connsiteX6374" fmla="*/ 2611994 w 3747182"/>
                <a:gd name="connsiteY6374" fmla="*/ 1914814 h 2326686"/>
                <a:gd name="connsiteX6375" fmla="*/ 2611978 w 3747182"/>
                <a:gd name="connsiteY6375" fmla="*/ 1910042 h 2326686"/>
                <a:gd name="connsiteX6376" fmla="*/ 2611095 w 3747182"/>
                <a:gd name="connsiteY6376" fmla="*/ 1909572 h 2326686"/>
                <a:gd name="connsiteX6377" fmla="*/ 2610336 w 3747182"/>
                <a:gd name="connsiteY6377" fmla="*/ 1909580 h 2326686"/>
                <a:gd name="connsiteX6378" fmla="*/ 2607824 w 3747182"/>
                <a:gd name="connsiteY6378" fmla="*/ 1911450 h 2326686"/>
                <a:gd name="connsiteX6379" fmla="*/ 2605055 w 3747182"/>
                <a:gd name="connsiteY6379" fmla="*/ 1918233 h 2326686"/>
                <a:gd name="connsiteX6380" fmla="*/ 2598405 w 3747182"/>
                <a:gd name="connsiteY6380" fmla="*/ 1922778 h 2326686"/>
                <a:gd name="connsiteX6381" fmla="*/ 2593742 w 3747182"/>
                <a:gd name="connsiteY6381" fmla="*/ 1924374 h 2326686"/>
                <a:gd name="connsiteX6382" fmla="*/ 2584745 w 3747182"/>
                <a:gd name="connsiteY6382" fmla="*/ 1925165 h 2326686"/>
                <a:gd name="connsiteX6383" fmla="*/ 2583110 w 3747182"/>
                <a:gd name="connsiteY6383" fmla="*/ 1924899 h 2326686"/>
                <a:gd name="connsiteX6384" fmla="*/ 2582398 w 3747182"/>
                <a:gd name="connsiteY6384" fmla="*/ 1923678 h 2326686"/>
                <a:gd name="connsiteX6385" fmla="*/ 2584424 w 3747182"/>
                <a:gd name="connsiteY6385" fmla="*/ 1921738 h 2326686"/>
                <a:gd name="connsiteX6386" fmla="*/ 2588892 w 3747182"/>
                <a:gd name="connsiteY6386" fmla="*/ 1918953 h 2326686"/>
                <a:gd name="connsiteX6387" fmla="*/ 2591693 w 3747182"/>
                <a:gd name="connsiteY6387" fmla="*/ 1913069 h 2326686"/>
                <a:gd name="connsiteX6388" fmla="*/ 2594791 w 3747182"/>
                <a:gd name="connsiteY6388" fmla="*/ 1911677 h 2326686"/>
                <a:gd name="connsiteX6389" fmla="*/ 2595862 w 3747182"/>
                <a:gd name="connsiteY6389" fmla="*/ 1910057 h 2326686"/>
                <a:gd name="connsiteX6390" fmla="*/ 2591199 w 3747182"/>
                <a:gd name="connsiteY6390" fmla="*/ 1909173 h 2326686"/>
                <a:gd name="connsiteX6391" fmla="*/ 2587992 w 3747182"/>
                <a:gd name="connsiteY6391" fmla="*/ 1907045 h 2326686"/>
                <a:gd name="connsiteX6392" fmla="*/ 2584980 w 3747182"/>
                <a:gd name="connsiteY6392" fmla="*/ 1904323 h 2326686"/>
                <a:gd name="connsiteX6393" fmla="*/ 2586388 w 3747182"/>
                <a:gd name="connsiteY6393" fmla="*/ 1903462 h 2326686"/>
                <a:gd name="connsiteX6394" fmla="*/ 2587444 w 3747182"/>
                <a:gd name="connsiteY6394" fmla="*/ 1903204 h 2326686"/>
                <a:gd name="connsiteX6395" fmla="*/ 2588806 w 3747182"/>
                <a:gd name="connsiteY6395" fmla="*/ 1902234 h 2326686"/>
                <a:gd name="connsiteX6396" fmla="*/ 2592162 w 3747182"/>
                <a:gd name="connsiteY6396" fmla="*/ 1897477 h 2326686"/>
                <a:gd name="connsiteX6397" fmla="*/ 2589064 w 3747182"/>
                <a:gd name="connsiteY6397" fmla="*/ 1897180 h 2326686"/>
                <a:gd name="connsiteX6398" fmla="*/ 2585825 w 3747182"/>
                <a:gd name="connsiteY6398" fmla="*/ 1897509 h 2326686"/>
                <a:gd name="connsiteX6399" fmla="*/ 2580645 w 3747182"/>
                <a:gd name="connsiteY6399" fmla="*/ 1901264 h 2326686"/>
                <a:gd name="connsiteX6400" fmla="*/ 2579644 w 3747182"/>
                <a:gd name="connsiteY6400" fmla="*/ 1903267 h 2326686"/>
                <a:gd name="connsiteX6401" fmla="*/ 2581318 w 3747182"/>
                <a:gd name="connsiteY6401" fmla="*/ 1905942 h 2326686"/>
                <a:gd name="connsiteX6402" fmla="*/ 2583196 w 3747182"/>
                <a:gd name="connsiteY6402" fmla="*/ 1907124 h 2326686"/>
                <a:gd name="connsiteX6403" fmla="*/ 2580943 w 3747182"/>
                <a:gd name="connsiteY6403" fmla="*/ 1914697 h 2326686"/>
                <a:gd name="connsiteX6404" fmla="*/ 2577947 w 3747182"/>
                <a:gd name="connsiteY6404" fmla="*/ 1913719 h 2326686"/>
                <a:gd name="connsiteX6405" fmla="*/ 2575036 w 3747182"/>
                <a:gd name="connsiteY6405" fmla="*/ 1914047 h 2326686"/>
                <a:gd name="connsiteX6406" fmla="*/ 2573205 w 3747182"/>
                <a:gd name="connsiteY6406" fmla="*/ 1916167 h 2326686"/>
                <a:gd name="connsiteX6407" fmla="*/ 2571367 w 3747182"/>
                <a:gd name="connsiteY6407" fmla="*/ 1915354 h 2326686"/>
                <a:gd name="connsiteX6408" fmla="*/ 2570577 w 3747182"/>
                <a:gd name="connsiteY6408" fmla="*/ 1910629 h 2326686"/>
                <a:gd name="connsiteX6409" fmla="*/ 2571594 w 3747182"/>
                <a:gd name="connsiteY6409" fmla="*/ 1905809 h 2326686"/>
                <a:gd name="connsiteX6410" fmla="*/ 2572494 w 3747182"/>
                <a:gd name="connsiteY6410" fmla="*/ 1894849 h 2326686"/>
                <a:gd name="connsiteX6411" fmla="*/ 2573597 w 3747182"/>
                <a:gd name="connsiteY6411" fmla="*/ 1891117 h 2326686"/>
                <a:gd name="connsiteX6412" fmla="*/ 2573667 w 3747182"/>
                <a:gd name="connsiteY6412" fmla="*/ 1887002 h 2326686"/>
                <a:gd name="connsiteX6413" fmla="*/ 2573088 w 3747182"/>
                <a:gd name="connsiteY6413" fmla="*/ 1884749 h 2326686"/>
                <a:gd name="connsiteX6414" fmla="*/ 2571281 w 3747182"/>
                <a:gd name="connsiteY6414" fmla="*/ 1884623 h 2326686"/>
                <a:gd name="connsiteX6415" fmla="*/ 2568332 w 3747182"/>
                <a:gd name="connsiteY6415" fmla="*/ 1885030 h 2326686"/>
                <a:gd name="connsiteX6416" fmla="*/ 2560813 w 3747182"/>
                <a:gd name="connsiteY6416" fmla="*/ 1885015 h 2326686"/>
                <a:gd name="connsiteX6417" fmla="*/ 2552325 w 3747182"/>
                <a:gd name="connsiteY6417" fmla="*/ 1886157 h 2326686"/>
                <a:gd name="connsiteX6418" fmla="*/ 2543242 w 3747182"/>
                <a:gd name="connsiteY6418" fmla="*/ 1882049 h 2326686"/>
                <a:gd name="connsiteX6419" fmla="*/ 2540778 w 3747182"/>
                <a:gd name="connsiteY6419" fmla="*/ 1881486 h 2326686"/>
                <a:gd name="connsiteX6420" fmla="*/ 2539299 w 3747182"/>
                <a:gd name="connsiteY6420" fmla="*/ 1880571 h 2326686"/>
                <a:gd name="connsiteX6421" fmla="*/ 2538282 w 3747182"/>
                <a:gd name="connsiteY6421" fmla="*/ 1876417 h 2326686"/>
                <a:gd name="connsiteX6422" fmla="*/ 2538790 w 3747182"/>
                <a:gd name="connsiteY6422" fmla="*/ 1874038 h 2326686"/>
                <a:gd name="connsiteX6423" fmla="*/ 2539393 w 3747182"/>
                <a:gd name="connsiteY6423" fmla="*/ 1872513 h 2326686"/>
                <a:gd name="connsiteX6424" fmla="*/ 2545503 w 3747182"/>
                <a:gd name="connsiteY6424" fmla="*/ 1865996 h 2326686"/>
                <a:gd name="connsiteX6425" fmla="*/ 2550119 w 3747182"/>
                <a:gd name="connsiteY6425" fmla="*/ 1864204 h 2326686"/>
                <a:gd name="connsiteX6426" fmla="*/ 2559429 w 3747182"/>
                <a:gd name="connsiteY6426" fmla="*/ 1856842 h 2326686"/>
                <a:gd name="connsiteX6427" fmla="*/ 2563293 w 3747182"/>
                <a:gd name="connsiteY6427" fmla="*/ 1850748 h 2326686"/>
                <a:gd name="connsiteX6428" fmla="*/ 2565695 w 3747182"/>
                <a:gd name="connsiteY6428" fmla="*/ 1848166 h 2326686"/>
                <a:gd name="connsiteX6429" fmla="*/ 2573018 w 3747182"/>
                <a:gd name="connsiteY6429" fmla="*/ 1843605 h 2326686"/>
                <a:gd name="connsiteX6430" fmla="*/ 2577813 w 3747182"/>
                <a:gd name="connsiteY6430" fmla="*/ 1839670 h 2326686"/>
                <a:gd name="connsiteX6431" fmla="*/ 2581710 w 3747182"/>
                <a:gd name="connsiteY6431" fmla="*/ 1835883 h 2326686"/>
                <a:gd name="connsiteX6432" fmla="*/ 2585981 w 3747182"/>
                <a:gd name="connsiteY6432" fmla="*/ 1832660 h 2326686"/>
                <a:gd name="connsiteX6433" fmla="*/ 2590120 w 3747182"/>
                <a:gd name="connsiteY6433" fmla="*/ 1827270 h 2326686"/>
                <a:gd name="connsiteX6434" fmla="*/ 2592725 w 3747182"/>
                <a:gd name="connsiteY6434" fmla="*/ 1826198 h 2326686"/>
                <a:gd name="connsiteX6435" fmla="*/ 2601119 w 3747182"/>
                <a:gd name="connsiteY6435" fmla="*/ 1814604 h 2326686"/>
                <a:gd name="connsiteX6436" fmla="*/ 2602591 w 3747182"/>
                <a:gd name="connsiteY6436" fmla="*/ 1811999 h 2326686"/>
                <a:gd name="connsiteX6437" fmla="*/ 2603451 w 3747182"/>
                <a:gd name="connsiteY6437" fmla="*/ 1808431 h 2326686"/>
                <a:gd name="connsiteX6438" fmla="*/ 2604272 w 3747182"/>
                <a:gd name="connsiteY6438" fmla="*/ 1806819 h 2326686"/>
                <a:gd name="connsiteX6439" fmla="*/ 2614036 w 3747182"/>
                <a:gd name="connsiteY6439" fmla="*/ 1793355 h 2326686"/>
                <a:gd name="connsiteX6440" fmla="*/ 2620702 w 3747182"/>
                <a:gd name="connsiteY6440" fmla="*/ 1788419 h 2326686"/>
                <a:gd name="connsiteX6441" fmla="*/ 2625435 w 3747182"/>
                <a:gd name="connsiteY6441" fmla="*/ 1781409 h 2326686"/>
                <a:gd name="connsiteX6442" fmla="*/ 2631193 w 3747182"/>
                <a:gd name="connsiteY6442" fmla="*/ 1778639 h 2326686"/>
                <a:gd name="connsiteX6443" fmla="*/ 2632577 w 3747182"/>
                <a:gd name="connsiteY6443" fmla="*/ 1777481 h 2326686"/>
                <a:gd name="connsiteX6444" fmla="*/ 2635042 w 3747182"/>
                <a:gd name="connsiteY6444" fmla="*/ 1773515 h 2326686"/>
                <a:gd name="connsiteX6445" fmla="*/ 2639087 w 3747182"/>
                <a:gd name="connsiteY6445" fmla="*/ 1771129 h 2326686"/>
                <a:gd name="connsiteX6446" fmla="*/ 2640362 w 3747182"/>
                <a:gd name="connsiteY6446" fmla="*/ 1769697 h 2326686"/>
                <a:gd name="connsiteX6447" fmla="*/ 2643460 w 3747182"/>
                <a:gd name="connsiteY6447" fmla="*/ 1764041 h 2326686"/>
                <a:gd name="connsiteX6448" fmla="*/ 2653224 w 3747182"/>
                <a:gd name="connsiteY6448" fmla="*/ 1758854 h 2326686"/>
                <a:gd name="connsiteX6449" fmla="*/ 2654280 w 3747182"/>
                <a:gd name="connsiteY6449" fmla="*/ 1756726 h 2326686"/>
                <a:gd name="connsiteX6450" fmla="*/ 2658450 w 3747182"/>
                <a:gd name="connsiteY6450" fmla="*/ 1742378 h 2326686"/>
                <a:gd name="connsiteX6451" fmla="*/ 2660758 w 3747182"/>
                <a:gd name="connsiteY6451" fmla="*/ 1738576 h 2326686"/>
                <a:gd name="connsiteX6452" fmla="*/ 2665100 w 3747182"/>
                <a:gd name="connsiteY6452" fmla="*/ 1733842 h 2326686"/>
                <a:gd name="connsiteX6453" fmla="*/ 2672993 w 3747182"/>
                <a:gd name="connsiteY6453" fmla="*/ 1729180 h 2326686"/>
                <a:gd name="connsiteX6454" fmla="*/ 2678611 w 3747182"/>
                <a:gd name="connsiteY6454" fmla="*/ 1724094 h 2326686"/>
                <a:gd name="connsiteX6455" fmla="*/ 2681943 w 3747182"/>
                <a:gd name="connsiteY6455" fmla="*/ 1720034 h 2326686"/>
                <a:gd name="connsiteX6456" fmla="*/ 2687889 w 3747182"/>
                <a:gd name="connsiteY6456" fmla="*/ 1709246 h 2326686"/>
                <a:gd name="connsiteX6457" fmla="*/ 2694579 w 3747182"/>
                <a:gd name="connsiteY6457" fmla="*/ 1702721 h 2326686"/>
                <a:gd name="connsiteX6458" fmla="*/ 2700070 w 3747182"/>
                <a:gd name="connsiteY6458" fmla="*/ 1698973 h 2326686"/>
                <a:gd name="connsiteX6459" fmla="*/ 2713503 w 3747182"/>
                <a:gd name="connsiteY6459" fmla="*/ 1693395 h 2326686"/>
                <a:gd name="connsiteX6460" fmla="*/ 2720787 w 3747182"/>
                <a:gd name="connsiteY6460" fmla="*/ 1694537 h 2326686"/>
                <a:gd name="connsiteX6461" fmla="*/ 2728368 w 3747182"/>
                <a:gd name="connsiteY6461" fmla="*/ 1691619 h 2326686"/>
                <a:gd name="connsiteX6462" fmla="*/ 2733954 w 3747182"/>
                <a:gd name="connsiteY6462" fmla="*/ 1691752 h 2326686"/>
                <a:gd name="connsiteX6463" fmla="*/ 2741863 w 3747182"/>
                <a:gd name="connsiteY6463" fmla="*/ 1693129 h 2326686"/>
                <a:gd name="connsiteX6464" fmla="*/ 2765381 w 3747182"/>
                <a:gd name="connsiteY6464" fmla="*/ 1691525 h 2326686"/>
                <a:gd name="connsiteX6465" fmla="*/ 2769808 w 3747182"/>
                <a:gd name="connsiteY6465" fmla="*/ 1693239 h 2326686"/>
                <a:gd name="connsiteX6466" fmla="*/ 2771405 w 3747182"/>
                <a:gd name="connsiteY6466" fmla="*/ 1695109 h 2326686"/>
                <a:gd name="connsiteX6467" fmla="*/ 2773658 w 3747182"/>
                <a:gd name="connsiteY6467" fmla="*/ 1700765 h 2326686"/>
                <a:gd name="connsiteX6468" fmla="*/ 2776247 w 3747182"/>
                <a:gd name="connsiteY6468" fmla="*/ 1701954 h 2326686"/>
                <a:gd name="connsiteX6469" fmla="*/ 2781160 w 3747182"/>
                <a:gd name="connsiteY6469" fmla="*/ 1699779 h 2326686"/>
                <a:gd name="connsiteX6470" fmla="*/ 2784908 w 3747182"/>
                <a:gd name="connsiteY6470" fmla="*/ 1690798 h 2326686"/>
                <a:gd name="connsiteX6471" fmla="*/ 2786950 w 3747182"/>
                <a:gd name="connsiteY6471" fmla="*/ 1689656 h 2326686"/>
                <a:gd name="connsiteX6472" fmla="*/ 2792802 w 3747182"/>
                <a:gd name="connsiteY6472" fmla="*/ 1693278 h 2326686"/>
                <a:gd name="connsiteX6473" fmla="*/ 2797988 w 3747182"/>
                <a:gd name="connsiteY6473" fmla="*/ 1693591 h 2326686"/>
                <a:gd name="connsiteX6474" fmla="*/ 2808409 w 3747182"/>
                <a:gd name="connsiteY6474" fmla="*/ 1697768 h 2326686"/>
                <a:gd name="connsiteX6475" fmla="*/ 2812211 w 3747182"/>
                <a:gd name="connsiteY6475" fmla="*/ 1696814 h 2326686"/>
                <a:gd name="connsiteX6476" fmla="*/ 2816311 w 3747182"/>
                <a:gd name="connsiteY6476" fmla="*/ 1692629 h 2326686"/>
                <a:gd name="connsiteX6477" fmla="*/ 2824713 w 3747182"/>
                <a:gd name="connsiteY6477" fmla="*/ 1691502 h 2326686"/>
                <a:gd name="connsiteX6478" fmla="*/ 2829846 w 3747182"/>
                <a:gd name="connsiteY6478" fmla="*/ 1698027 h 2326686"/>
                <a:gd name="connsiteX6479" fmla="*/ 2835009 w 3747182"/>
                <a:gd name="connsiteY6479" fmla="*/ 1698214 h 2326686"/>
                <a:gd name="connsiteX6480" fmla="*/ 2839124 w 3747182"/>
                <a:gd name="connsiteY6480" fmla="*/ 1697150 h 2326686"/>
                <a:gd name="connsiteX6481" fmla="*/ 2840235 w 3747182"/>
                <a:gd name="connsiteY6481" fmla="*/ 1693434 h 2326686"/>
                <a:gd name="connsiteX6482" fmla="*/ 2838592 w 3747182"/>
                <a:gd name="connsiteY6482" fmla="*/ 1692104 h 2326686"/>
                <a:gd name="connsiteX6483" fmla="*/ 2835400 w 3747182"/>
                <a:gd name="connsiteY6483" fmla="*/ 1693247 h 2326686"/>
                <a:gd name="connsiteX6484" fmla="*/ 2834618 w 3747182"/>
                <a:gd name="connsiteY6484" fmla="*/ 1690015 h 2326686"/>
                <a:gd name="connsiteX6485" fmla="*/ 2836558 w 3747182"/>
                <a:gd name="connsiteY6485" fmla="*/ 1686401 h 2326686"/>
                <a:gd name="connsiteX6486" fmla="*/ 2839359 w 3747182"/>
                <a:gd name="connsiteY6486" fmla="*/ 1688873 h 2326686"/>
                <a:gd name="connsiteX6487" fmla="*/ 2843928 w 3747182"/>
                <a:gd name="connsiteY6487" fmla="*/ 1688638 h 2326686"/>
                <a:gd name="connsiteX6488" fmla="*/ 2845508 w 3747182"/>
                <a:gd name="connsiteY6488" fmla="*/ 1688310 h 2326686"/>
                <a:gd name="connsiteX6489" fmla="*/ 2844859 w 3747182"/>
                <a:gd name="connsiteY6489" fmla="*/ 1686644 h 2326686"/>
                <a:gd name="connsiteX6490" fmla="*/ 2843810 w 3747182"/>
                <a:gd name="connsiteY6490" fmla="*/ 1685259 h 2326686"/>
                <a:gd name="connsiteX6491" fmla="*/ 2842433 w 3747182"/>
                <a:gd name="connsiteY6491" fmla="*/ 1682153 h 2326686"/>
                <a:gd name="connsiteX6492" fmla="*/ 2847386 w 3747182"/>
                <a:gd name="connsiteY6492" fmla="*/ 1677905 h 2326686"/>
                <a:gd name="connsiteX6493" fmla="*/ 2850327 w 3747182"/>
                <a:gd name="connsiteY6493" fmla="*/ 1676489 h 2326686"/>
                <a:gd name="connsiteX6494" fmla="*/ 2855115 w 3747182"/>
                <a:gd name="connsiteY6494" fmla="*/ 1676082 h 2326686"/>
                <a:gd name="connsiteX6495" fmla="*/ 2867406 w 3747182"/>
                <a:gd name="connsiteY6495" fmla="*/ 1681261 h 2326686"/>
                <a:gd name="connsiteX6496" fmla="*/ 2870105 w 3747182"/>
                <a:gd name="connsiteY6496" fmla="*/ 1681801 h 2326686"/>
                <a:gd name="connsiteX6497" fmla="*/ 2873000 w 3747182"/>
                <a:gd name="connsiteY6497" fmla="*/ 1683890 h 2326686"/>
                <a:gd name="connsiteX6498" fmla="*/ 2877616 w 3747182"/>
                <a:gd name="connsiteY6498" fmla="*/ 1685376 h 2326686"/>
                <a:gd name="connsiteX6499" fmla="*/ 2874815 w 3747182"/>
                <a:gd name="connsiteY6499" fmla="*/ 1686730 h 2326686"/>
                <a:gd name="connsiteX6500" fmla="*/ 2873579 w 3747182"/>
                <a:gd name="connsiteY6500" fmla="*/ 1688052 h 2326686"/>
                <a:gd name="connsiteX6501" fmla="*/ 2876473 w 3747182"/>
                <a:gd name="connsiteY6501" fmla="*/ 1687528 h 2326686"/>
                <a:gd name="connsiteX6502" fmla="*/ 2878977 w 3747182"/>
                <a:gd name="connsiteY6502" fmla="*/ 1689147 h 2326686"/>
                <a:gd name="connsiteX6503" fmla="*/ 2881042 w 3747182"/>
                <a:gd name="connsiteY6503" fmla="*/ 1689507 h 2326686"/>
                <a:gd name="connsiteX6504" fmla="*/ 2881918 w 3747182"/>
                <a:gd name="connsiteY6504" fmla="*/ 1688873 h 2326686"/>
                <a:gd name="connsiteX6505" fmla="*/ 2882990 w 3747182"/>
                <a:gd name="connsiteY6505" fmla="*/ 1686816 h 2326686"/>
                <a:gd name="connsiteX6506" fmla="*/ 2884531 w 3747182"/>
                <a:gd name="connsiteY6506" fmla="*/ 1684727 h 2326686"/>
                <a:gd name="connsiteX6507" fmla="*/ 2885658 w 3747182"/>
                <a:gd name="connsiteY6507" fmla="*/ 1684109 h 2326686"/>
                <a:gd name="connsiteX6508" fmla="*/ 2888662 w 3747182"/>
                <a:gd name="connsiteY6508" fmla="*/ 1684210 h 2326686"/>
                <a:gd name="connsiteX6509" fmla="*/ 2892566 w 3747182"/>
                <a:gd name="connsiteY6509" fmla="*/ 1685173 h 2326686"/>
                <a:gd name="connsiteX6510" fmla="*/ 2895594 w 3747182"/>
                <a:gd name="connsiteY6510" fmla="*/ 1686777 h 2326686"/>
                <a:gd name="connsiteX6511" fmla="*/ 2902447 w 3747182"/>
                <a:gd name="connsiteY6511" fmla="*/ 1695429 h 2326686"/>
                <a:gd name="connsiteX6512" fmla="*/ 2905615 w 3747182"/>
                <a:gd name="connsiteY6512" fmla="*/ 1697111 h 2326686"/>
                <a:gd name="connsiteX6513" fmla="*/ 2909175 w 3747182"/>
                <a:gd name="connsiteY6513" fmla="*/ 1696830 h 2326686"/>
                <a:gd name="connsiteX6514" fmla="*/ 2910607 w 3747182"/>
                <a:gd name="connsiteY6514" fmla="*/ 1697370 h 2326686"/>
                <a:gd name="connsiteX6515" fmla="*/ 2912602 w 3747182"/>
                <a:gd name="connsiteY6515" fmla="*/ 1699701 h 2326686"/>
                <a:gd name="connsiteX6516" fmla="*/ 2906664 w 3747182"/>
                <a:gd name="connsiteY6516" fmla="*/ 1702423 h 2326686"/>
                <a:gd name="connsiteX6517" fmla="*/ 2901031 w 3747182"/>
                <a:gd name="connsiteY6517" fmla="*/ 1702995 h 2326686"/>
                <a:gd name="connsiteX6518" fmla="*/ 2896008 w 3747182"/>
                <a:gd name="connsiteY6518" fmla="*/ 1702251 h 2326686"/>
                <a:gd name="connsiteX6519" fmla="*/ 2887575 w 3747182"/>
                <a:gd name="connsiteY6519" fmla="*/ 1705733 h 2326686"/>
                <a:gd name="connsiteX6520" fmla="*/ 2892096 w 3747182"/>
                <a:gd name="connsiteY6520" fmla="*/ 1714550 h 2326686"/>
                <a:gd name="connsiteX6521" fmla="*/ 2900390 w 3747182"/>
                <a:gd name="connsiteY6521" fmla="*/ 1714910 h 2326686"/>
                <a:gd name="connsiteX6522" fmla="*/ 2908808 w 3747182"/>
                <a:gd name="connsiteY6522" fmla="*/ 1713048 h 2326686"/>
                <a:gd name="connsiteX6523" fmla="*/ 2910505 w 3747182"/>
                <a:gd name="connsiteY6523" fmla="*/ 1709371 h 2326686"/>
                <a:gd name="connsiteX6524" fmla="*/ 2913901 w 3747182"/>
                <a:gd name="connsiteY6524" fmla="*/ 1707931 h 2326686"/>
                <a:gd name="connsiteX6525" fmla="*/ 2915684 w 3747182"/>
                <a:gd name="connsiteY6525" fmla="*/ 1708119 h 2326686"/>
                <a:gd name="connsiteX6526" fmla="*/ 2919526 w 3747182"/>
                <a:gd name="connsiteY6526" fmla="*/ 1711194 h 2326686"/>
                <a:gd name="connsiteX6527" fmla="*/ 2924846 w 3747182"/>
                <a:gd name="connsiteY6527" fmla="*/ 1712375 h 2326686"/>
                <a:gd name="connsiteX6528" fmla="*/ 2926261 w 3747182"/>
                <a:gd name="connsiteY6528" fmla="*/ 1711835 h 2326686"/>
                <a:gd name="connsiteX6529" fmla="*/ 2930556 w 3747182"/>
                <a:gd name="connsiteY6529" fmla="*/ 1705756 h 2326686"/>
                <a:gd name="connsiteX6530" fmla="*/ 2933154 w 3747182"/>
                <a:gd name="connsiteY6530" fmla="*/ 1705224 h 2326686"/>
                <a:gd name="connsiteX6531" fmla="*/ 2934844 w 3747182"/>
                <a:gd name="connsiteY6531" fmla="*/ 1705357 h 2326686"/>
                <a:gd name="connsiteX6532" fmla="*/ 2936776 w 3747182"/>
                <a:gd name="connsiteY6532" fmla="*/ 1700084 h 2326686"/>
                <a:gd name="connsiteX6533" fmla="*/ 2944115 w 3747182"/>
                <a:gd name="connsiteY6533" fmla="*/ 1699654 h 2326686"/>
                <a:gd name="connsiteX6534" fmla="*/ 2948433 w 3747182"/>
                <a:gd name="connsiteY6534" fmla="*/ 1704379 h 2326686"/>
                <a:gd name="connsiteX6535" fmla="*/ 2951046 w 3747182"/>
                <a:gd name="connsiteY6535" fmla="*/ 1706030 h 2326686"/>
                <a:gd name="connsiteX6536" fmla="*/ 2956225 w 3747182"/>
                <a:gd name="connsiteY6536" fmla="*/ 1704622 h 2326686"/>
                <a:gd name="connsiteX6537" fmla="*/ 2959057 w 3747182"/>
                <a:gd name="connsiteY6537" fmla="*/ 1701234 h 2326686"/>
                <a:gd name="connsiteX6538" fmla="*/ 2960857 w 3747182"/>
                <a:gd name="connsiteY6538" fmla="*/ 1700006 h 2326686"/>
                <a:gd name="connsiteX6539" fmla="*/ 2966247 w 3747182"/>
                <a:gd name="connsiteY6539" fmla="*/ 1703229 h 2326686"/>
                <a:gd name="connsiteX6540" fmla="*/ 2968891 w 3747182"/>
                <a:gd name="connsiteY6540" fmla="*/ 1701250 h 2326686"/>
                <a:gd name="connsiteX6541" fmla="*/ 2973124 w 3747182"/>
                <a:gd name="connsiteY6541" fmla="*/ 1700906 h 2326686"/>
                <a:gd name="connsiteX6542" fmla="*/ 2976277 w 3747182"/>
                <a:gd name="connsiteY6542" fmla="*/ 1701140 h 2326686"/>
                <a:gd name="connsiteX6543" fmla="*/ 2976112 w 3747182"/>
                <a:gd name="connsiteY6543" fmla="*/ 1697714 h 2326686"/>
                <a:gd name="connsiteX6544" fmla="*/ 2976410 w 3747182"/>
                <a:gd name="connsiteY6544" fmla="*/ 1693849 h 2326686"/>
                <a:gd name="connsiteX6545" fmla="*/ 2972115 w 3747182"/>
                <a:gd name="connsiteY6545" fmla="*/ 1690000 h 2326686"/>
                <a:gd name="connsiteX6546" fmla="*/ 2963579 w 3747182"/>
                <a:gd name="connsiteY6546" fmla="*/ 1686088 h 2326686"/>
                <a:gd name="connsiteX6547" fmla="*/ 2958643 w 3747182"/>
                <a:gd name="connsiteY6547" fmla="*/ 1688623 h 2326686"/>
                <a:gd name="connsiteX6548" fmla="*/ 2956765 w 3747182"/>
                <a:gd name="connsiteY6548" fmla="*/ 1688897 h 2326686"/>
                <a:gd name="connsiteX6549" fmla="*/ 2955466 w 3747182"/>
                <a:gd name="connsiteY6549" fmla="*/ 1688545 h 2326686"/>
                <a:gd name="connsiteX6550" fmla="*/ 2954082 w 3747182"/>
                <a:gd name="connsiteY6550" fmla="*/ 1686597 h 2326686"/>
                <a:gd name="connsiteX6551" fmla="*/ 2955381 w 3747182"/>
                <a:gd name="connsiteY6551" fmla="*/ 1683491 h 2326686"/>
                <a:gd name="connsiteX6552" fmla="*/ 2956695 w 3747182"/>
                <a:gd name="connsiteY6552" fmla="*/ 1680979 h 2326686"/>
                <a:gd name="connsiteX6553" fmla="*/ 2956640 w 3747182"/>
                <a:gd name="connsiteY6553" fmla="*/ 1677850 h 2326686"/>
                <a:gd name="connsiteX6554" fmla="*/ 2957219 w 3747182"/>
                <a:gd name="connsiteY6554" fmla="*/ 1673367 h 2326686"/>
                <a:gd name="connsiteX6555" fmla="*/ 2959347 w 3747182"/>
                <a:gd name="connsiteY6555" fmla="*/ 1671474 h 2326686"/>
                <a:gd name="connsiteX6556" fmla="*/ 2960465 w 3747182"/>
                <a:gd name="connsiteY6556" fmla="*/ 1671169 h 2326686"/>
                <a:gd name="connsiteX6557" fmla="*/ 2963485 w 3747182"/>
                <a:gd name="connsiteY6557" fmla="*/ 1661906 h 2326686"/>
                <a:gd name="connsiteX6558" fmla="*/ 2972107 w 3747182"/>
                <a:gd name="connsiteY6558" fmla="*/ 1649474 h 2326686"/>
                <a:gd name="connsiteX6559" fmla="*/ 2982144 w 3747182"/>
                <a:gd name="connsiteY6559" fmla="*/ 1641776 h 2326686"/>
                <a:gd name="connsiteX6560" fmla="*/ 2988473 w 3747182"/>
                <a:gd name="connsiteY6560" fmla="*/ 1635854 h 2326686"/>
                <a:gd name="connsiteX6561" fmla="*/ 2991486 w 3747182"/>
                <a:gd name="connsiteY6561" fmla="*/ 1631606 h 2326686"/>
                <a:gd name="connsiteX6562" fmla="*/ 2995937 w 3747182"/>
                <a:gd name="connsiteY6562" fmla="*/ 1621764 h 2326686"/>
                <a:gd name="connsiteX6563" fmla="*/ 3002266 w 3747182"/>
                <a:gd name="connsiteY6563" fmla="*/ 1614535 h 2326686"/>
                <a:gd name="connsiteX6564" fmla="*/ 3005309 w 3747182"/>
                <a:gd name="connsiteY6564" fmla="*/ 1612219 h 2326686"/>
                <a:gd name="connsiteX6565" fmla="*/ 3008541 w 3747182"/>
                <a:gd name="connsiteY6565" fmla="*/ 1609192 h 2326686"/>
                <a:gd name="connsiteX6566" fmla="*/ 3009651 w 3747182"/>
                <a:gd name="connsiteY6566" fmla="*/ 1599663 h 2326686"/>
                <a:gd name="connsiteX6567" fmla="*/ 3012077 w 3747182"/>
                <a:gd name="connsiteY6567" fmla="*/ 1597409 h 2326686"/>
                <a:gd name="connsiteX6568" fmla="*/ 3014299 w 3747182"/>
                <a:gd name="connsiteY6568" fmla="*/ 1595774 h 2326686"/>
                <a:gd name="connsiteX6569" fmla="*/ 3018523 w 3747182"/>
                <a:gd name="connsiteY6569" fmla="*/ 1590681 h 2326686"/>
                <a:gd name="connsiteX6570" fmla="*/ 3024813 w 3747182"/>
                <a:gd name="connsiteY6570" fmla="*/ 1587380 h 2326686"/>
                <a:gd name="connsiteX6571" fmla="*/ 3026980 w 3747182"/>
                <a:gd name="connsiteY6571" fmla="*/ 1584970 h 2326686"/>
                <a:gd name="connsiteX6572" fmla="*/ 3034225 w 3747182"/>
                <a:gd name="connsiteY6572" fmla="*/ 1585142 h 2326686"/>
                <a:gd name="connsiteX6573" fmla="*/ 3040170 w 3747182"/>
                <a:gd name="connsiteY6573" fmla="*/ 1587075 h 2326686"/>
                <a:gd name="connsiteX6574" fmla="*/ 3041962 w 3747182"/>
                <a:gd name="connsiteY6574" fmla="*/ 1586551 h 2326686"/>
                <a:gd name="connsiteX6575" fmla="*/ 3045968 w 3747182"/>
                <a:gd name="connsiteY6575" fmla="*/ 1583734 h 2326686"/>
                <a:gd name="connsiteX6576" fmla="*/ 3050654 w 3747182"/>
                <a:gd name="connsiteY6576" fmla="*/ 1584415 h 2326686"/>
                <a:gd name="connsiteX6577" fmla="*/ 3056741 w 3747182"/>
                <a:gd name="connsiteY6577" fmla="*/ 1582592 h 2326686"/>
                <a:gd name="connsiteX6578" fmla="*/ 3062280 w 3747182"/>
                <a:gd name="connsiteY6578" fmla="*/ 1579243 h 2326686"/>
                <a:gd name="connsiteX6579" fmla="*/ 3064744 w 3747182"/>
                <a:gd name="connsiteY6579" fmla="*/ 1578915 h 2326686"/>
                <a:gd name="connsiteX6580" fmla="*/ 3067068 w 3747182"/>
                <a:gd name="connsiteY6580" fmla="*/ 1579627 h 2326686"/>
                <a:gd name="connsiteX6581" fmla="*/ 3069877 w 3747182"/>
                <a:gd name="connsiteY6581" fmla="*/ 1584556 h 2326686"/>
                <a:gd name="connsiteX6582" fmla="*/ 3071488 w 3747182"/>
                <a:gd name="connsiteY6582" fmla="*/ 1585792 h 2326686"/>
                <a:gd name="connsiteX6583" fmla="*/ 3072716 w 3747182"/>
                <a:gd name="connsiteY6583" fmla="*/ 1588663 h 2326686"/>
                <a:gd name="connsiteX6584" fmla="*/ 3076448 w 3747182"/>
                <a:gd name="connsiteY6584" fmla="*/ 1586864 h 2326686"/>
                <a:gd name="connsiteX6585" fmla="*/ 3086556 w 3747182"/>
                <a:gd name="connsiteY6585" fmla="*/ 1580159 h 2326686"/>
                <a:gd name="connsiteX6586" fmla="*/ 3087769 w 3747182"/>
                <a:gd name="connsiteY6586" fmla="*/ 1580112 h 2326686"/>
                <a:gd name="connsiteX6587" fmla="*/ 3089333 w 3747182"/>
                <a:gd name="connsiteY6587" fmla="*/ 1580558 h 2326686"/>
                <a:gd name="connsiteX6588" fmla="*/ 3089599 w 3747182"/>
                <a:gd name="connsiteY6588" fmla="*/ 1583155 h 2326686"/>
                <a:gd name="connsiteX6589" fmla="*/ 3089505 w 3747182"/>
                <a:gd name="connsiteY6589" fmla="*/ 1585252 h 2326686"/>
                <a:gd name="connsiteX6590" fmla="*/ 3087964 w 3747182"/>
                <a:gd name="connsiteY6590" fmla="*/ 1591996 h 2326686"/>
                <a:gd name="connsiteX6591" fmla="*/ 3086118 w 3747182"/>
                <a:gd name="connsiteY6591" fmla="*/ 1597065 h 2326686"/>
                <a:gd name="connsiteX6592" fmla="*/ 3081025 w 3747182"/>
                <a:gd name="connsiteY6592" fmla="*/ 1606852 h 2326686"/>
                <a:gd name="connsiteX6593" fmla="*/ 3079976 w 3747182"/>
                <a:gd name="connsiteY6593" fmla="*/ 1608323 h 2326686"/>
                <a:gd name="connsiteX6594" fmla="*/ 3080657 w 3747182"/>
                <a:gd name="connsiteY6594" fmla="*/ 1610936 h 2326686"/>
                <a:gd name="connsiteX6595" fmla="*/ 3081432 w 3747182"/>
                <a:gd name="connsiteY6595" fmla="*/ 1615748 h 2326686"/>
                <a:gd name="connsiteX6596" fmla="*/ 3078920 w 3747182"/>
                <a:gd name="connsiteY6596" fmla="*/ 1620942 h 2326686"/>
                <a:gd name="connsiteX6597" fmla="*/ 3077950 w 3747182"/>
                <a:gd name="connsiteY6597" fmla="*/ 1623532 h 2326686"/>
                <a:gd name="connsiteX6598" fmla="*/ 3079984 w 3747182"/>
                <a:gd name="connsiteY6598" fmla="*/ 1624127 h 2326686"/>
                <a:gd name="connsiteX6599" fmla="*/ 3082644 w 3747182"/>
                <a:gd name="connsiteY6599" fmla="*/ 1621232 h 2326686"/>
                <a:gd name="connsiteX6600" fmla="*/ 3086603 w 3747182"/>
                <a:gd name="connsiteY6600" fmla="*/ 1619417 h 2326686"/>
                <a:gd name="connsiteX6601" fmla="*/ 3088731 w 3747182"/>
                <a:gd name="connsiteY6601" fmla="*/ 1619550 h 2326686"/>
                <a:gd name="connsiteX6602" fmla="*/ 3090867 w 3747182"/>
                <a:gd name="connsiteY6602" fmla="*/ 1620418 h 2326686"/>
                <a:gd name="connsiteX6603" fmla="*/ 3087503 w 3747182"/>
                <a:gd name="connsiteY6603" fmla="*/ 1629173 h 2326686"/>
                <a:gd name="connsiteX6604" fmla="*/ 3086963 w 3747182"/>
                <a:gd name="connsiteY6604" fmla="*/ 1633749 h 2326686"/>
                <a:gd name="connsiteX6605" fmla="*/ 3086446 w 3747182"/>
                <a:gd name="connsiteY6605" fmla="*/ 1635494 h 2326686"/>
                <a:gd name="connsiteX6606" fmla="*/ 3086360 w 3747182"/>
                <a:gd name="connsiteY6606" fmla="*/ 1637833 h 2326686"/>
                <a:gd name="connsiteX6607" fmla="*/ 3088856 w 3747182"/>
                <a:gd name="connsiteY6607" fmla="*/ 1636550 h 2326686"/>
                <a:gd name="connsiteX6608" fmla="*/ 3090632 w 3747182"/>
                <a:gd name="connsiteY6608" fmla="*/ 1634688 h 2326686"/>
                <a:gd name="connsiteX6609" fmla="*/ 3093128 w 3747182"/>
                <a:gd name="connsiteY6609" fmla="*/ 1633288 h 2326686"/>
                <a:gd name="connsiteX6610" fmla="*/ 3099379 w 3747182"/>
                <a:gd name="connsiteY6610" fmla="*/ 1632685 h 2326686"/>
                <a:gd name="connsiteX6611" fmla="*/ 3102641 w 3747182"/>
                <a:gd name="connsiteY6611" fmla="*/ 1626419 h 2326686"/>
                <a:gd name="connsiteX6612" fmla="*/ 3105324 w 3747182"/>
                <a:gd name="connsiteY6612" fmla="*/ 1623250 h 2326686"/>
                <a:gd name="connsiteX6613" fmla="*/ 3130594 w 3747182"/>
                <a:gd name="connsiteY6613" fmla="*/ 1596917 h 2326686"/>
                <a:gd name="connsiteX6614" fmla="*/ 3135077 w 3747182"/>
                <a:gd name="connsiteY6614" fmla="*/ 1591323 h 2326686"/>
                <a:gd name="connsiteX6615" fmla="*/ 3137572 w 3747182"/>
                <a:gd name="connsiteY6615" fmla="*/ 1590947 h 2326686"/>
                <a:gd name="connsiteX6616" fmla="*/ 3139794 w 3747182"/>
                <a:gd name="connsiteY6616" fmla="*/ 1591878 h 2326686"/>
                <a:gd name="connsiteX6617" fmla="*/ 3141805 w 3747182"/>
                <a:gd name="connsiteY6617" fmla="*/ 1591761 h 2326686"/>
                <a:gd name="connsiteX6618" fmla="*/ 3142219 w 3747182"/>
                <a:gd name="connsiteY6618" fmla="*/ 1589797 h 2326686"/>
                <a:gd name="connsiteX6619" fmla="*/ 3142979 w 3747182"/>
                <a:gd name="connsiteY6619" fmla="*/ 1589054 h 2326686"/>
                <a:gd name="connsiteX6620" fmla="*/ 3145255 w 3747182"/>
                <a:gd name="connsiteY6620" fmla="*/ 1589344 h 2326686"/>
                <a:gd name="connsiteX6621" fmla="*/ 3146702 w 3747182"/>
                <a:gd name="connsiteY6621" fmla="*/ 1594304 h 2326686"/>
                <a:gd name="connsiteX6622" fmla="*/ 3148283 w 3747182"/>
                <a:gd name="connsiteY6622" fmla="*/ 1596768 h 2326686"/>
                <a:gd name="connsiteX6623" fmla="*/ 3149448 w 3747182"/>
                <a:gd name="connsiteY6623" fmla="*/ 1596306 h 2326686"/>
                <a:gd name="connsiteX6624" fmla="*/ 3150285 w 3747182"/>
                <a:gd name="connsiteY6624" fmla="*/ 1595548 h 2326686"/>
                <a:gd name="connsiteX6625" fmla="*/ 3151459 w 3747182"/>
                <a:gd name="connsiteY6625" fmla="*/ 1593662 h 2326686"/>
                <a:gd name="connsiteX6626" fmla="*/ 3152750 w 3747182"/>
                <a:gd name="connsiteY6626" fmla="*/ 1592121 h 2326686"/>
                <a:gd name="connsiteX6627" fmla="*/ 3154072 w 3747182"/>
                <a:gd name="connsiteY6627" fmla="*/ 1589594 h 2326686"/>
                <a:gd name="connsiteX6628" fmla="*/ 3152969 w 3747182"/>
                <a:gd name="connsiteY6628" fmla="*/ 1587873 h 2326686"/>
                <a:gd name="connsiteX6629" fmla="*/ 3148611 w 3747182"/>
                <a:gd name="connsiteY6629" fmla="*/ 1585322 h 2326686"/>
                <a:gd name="connsiteX6630" fmla="*/ 3148791 w 3747182"/>
                <a:gd name="connsiteY6630" fmla="*/ 1580699 h 2326686"/>
                <a:gd name="connsiteX6631" fmla="*/ 3151271 w 3747182"/>
                <a:gd name="connsiteY6631" fmla="*/ 1573290 h 2326686"/>
                <a:gd name="connsiteX6632" fmla="*/ 3150997 w 3747182"/>
                <a:gd name="connsiteY6632" fmla="*/ 1568463 h 2326686"/>
                <a:gd name="connsiteX6633" fmla="*/ 3151991 w 3747182"/>
                <a:gd name="connsiteY6633" fmla="*/ 1563448 h 2326686"/>
                <a:gd name="connsiteX6634" fmla="*/ 3153086 w 3747182"/>
                <a:gd name="connsiteY6634" fmla="*/ 1560905 h 2326686"/>
                <a:gd name="connsiteX6635" fmla="*/ 3154064 w 3747182"/>
                <a:gd name="connsiteY6635" fmla="*/ 1559794 h 2326686"/>
                <a:gd name="connsiteX6636" fmla="*/ 3155034 w 3747182"/>
                <a:gd name="connsiteY6636" fmla="*/ 1558089 h 2326686"/>
                <a:gd name="connsiteX6637" fmla="*/ 3153767 w 3747182"/>
                <a:gd name="connsiteY6637" fmla="*/ 1554185 h 2326686"/>
                <a:gd name="connsiteX6638" fmla="*/ 3154706 w 3747182"/>
                <a:gd name="connsiteY6638" fmla="*/ 1551525 h 2326686"/>
                <a:gd name="connsiteX6639" fmla="*/ 3155684 w 3747182"/>
                <a:gd name="connsiteY6639" fmla="*/ 1549647 h 2326686"/>
                <a:gd name="connsiteX6640" fmla="*/ 3175970 w 3747182"/>
                <a:gd name="connsiteY6640" fmla="*/ 1542700 h 2326686"/>
                <a:gd name="connsiteX6641" fmla="*/ 3179545 w 3747182"/>
                <a:gd name="connsiteY6641" fmla="*/ 1542317 h 2326686"/>
                <a:gd name="connsiteX6642" fmla="*/ 3182808 w 3747182"/>
                <a:gd name="connsiteY6642" fmla="*/ 1543709 h 2326686"/>
                <a:gd name="connsiteX6643" fmla="*/ 3187760 w 3747182"/>
                <a:gd name="connsiteY6643" fmla="*/ 1548685 h 2326686"/>
                <a:gd name="connsiteX6644" fmla="*/ 3193283 w 3747182"/>
                <a:gd name="connsiteY6644" fmla="*/ 1551259 h 2326686"/>
                <a:gd name="connsiteX6645" fmla="*/ 3201020 w 3747182"/>
                <a:gd name="connsiteY6645" fmla="*/ 1552354 h 2326686"/>
                <a:gd name="connsiteX6646" fmla="*/ 3201482 w 3747182"/>
                <a:gd name="connsiteY6646" fmla="*/ 1554576 h 2326686"/>
                <a:gd name="connsiteX6647" fmla="*/ 3198470 w 3747182"/>
                <a:gd name="connsiteY6647" fmla="*/ 1553825 h 2326686"/>
                <a:gd name="connsiteX6648" fmla="*/ 3197007 w 3747182"/>
                <a:gd name="connsiteY6648" fmla="*/ 1554529 h 2326686"/>
                <a:gd name="connsiteX6649" fmla="*/ 3197265 w 3747182"/>
                <a:gd name="connsiteY6649" fmla="*/ 1556540 h 2326686"/>
                <a:gd name="connsiteX6650" fmla="*/ 3196882 w 3747182"/>
                <a:gd name="connsiteY6650" fmla="*/ 1558042 h 2326686"/>
                <a:gd name="connsiteX6651" fmla="*/ 3195036 w 3747182"/>
                <a:gd name="connsiteY6651" fmla="*/ 1556266 h 2326686"/>
                <a:gd name="connsiteX6652" fmla="*/ 3189849 w 3747182"/>
                <a:gd name="connsiteY6652" fmla="*/ 1555304 h 2326686"/>
                <a:gd name="connsiteX6653" fmla="*/ 3185084 w 3747182"/>
                <a:gd name="connsiteY6653" fmla="*/ 1553317 h 2326686"/>
                <a:gd name="connsiteX6654" fmla="*/ 3183496 w 3747182"/>
                <a:gd name="connsiteY6654" fmla="*/ 1553473 h 2326686"/>
                <a:gd name="connsiteX6655" fmla="*/ 3176674 w 3747182"/>
                <a:gd name="connsiteY6655" fmla="*/ 1559341 h 2326686"/>
                <a:gd name="connsiteX6656" fmla="*/ 3174906 w 3747182"/>
                <a:gd name="connsiteY6656" fmla="*/ 1561907 h 2326686"/>
                <a:gd name="connsiteX6657" fmla="*/ 3171988 w 3747182"/>
                <a:gd name="connsiteY6657" fmla="*/ 1573517 h 2326686"/>
                <a:gd name="connsiteX6658" fmla="*/ 3171847 w 3747182"/>
                <a:gd name="connsiteY6658" fmla="*/ 1581497 h 2326686"/>
                <a:gd name="connsiteX6659" fmla="*/ 3170783 w 3747182"/>
                <a:gd name="connsiteY6659" fmla="*/ 1589062 h 2326686"/>
                <a:gd name="connsiteX6660" fmla="*/ 3167779 w 3747182"/>
                <a:gd name="connsiteY6660" fmla="*/ 1592324 h 2326686"/>
                <a:gd name="connsiteX6661" fmla="*/ 3166777 w 3747182"/>
                <a:gd name="connsiteY6661" fmla="*/ 1596095 h 2326686"/>
                <a:gd name="connsiteX6662" fmla="*/ 3166050 w 3747182"/>
                <a:gd name="connsiteY6662" fmla="*/ 1600547 h 2326686"/>
                <a:gd name="connsiteX6663" fmla="*/ 3169750 w 3747182"/>
                <a:gd name="connsiteY6663" fmla="*/ 1602448 h 2326686"/>
                <a:gd name="connsiteX6664" fmla="*/ 3170181 w 3747182"/>
                <a:gd name="connsiteY6664" fmla="*/ 1603895 h 2326686"/>
                <a:gd name="connsiteX6665" fmla="*/ 3170470 w 3747182"/>
                <a:gd name="connsiteY6665" fmla="*/ 1605929 h 2326686"/>
                <a:gd name="connsiteX6666" fmla="*/ 3168013 w 3747182"/>
                <a:gd name="connsiteY6666" fmla="*/ 1610647 h 2326686"/>
                <a:gd name="connsiteX6667" fmla="*/ 3161997 w 3747182"/>
                <a:gd name="connsiteY6667" fmla="*/ 1616522 h 2326686"/>
                <a:gd name="connsiteX6668" fmla="*/ 3161332 w 3747182"/>
                <a:gd name="connsiteY6668" fmla="*/ 1617743 h 2326686"/>
                <a:gd name="connsiteX6669" fmla="*/ 3160550 w 3747182"/>
                <a:gd name="connsiteY6669" fmla="*/ 1620402 h 2326686"/>
                <a:gd name="connsiteX6670" fmla="*/ 3163976 w 3747182"/>
                <a:gd name="connsiteY6670" fmla="*/ 1625316 h 2326686"/>
                <a:gd name="connsiteX6671" fmla="*/ 3161230 w 3747182"/>
                <a:gd name="connsiteY6671" fmla="*/ 1627099 h 2326686"/>
                <a:gd name="connsiteX6672" fmla="*/ 3158626 w 3747182"/>
                <a:gd name="connsiteY6672" fmla="*/ 1628335 h 2326686"/>
                <a:gd name="connsiteX6673" fmla="*/ 3156122 w 3747182"/>
                <a:gd name="connsiteY6673" fmla="*/ 1630557 h 2326686"/>
                <a:gd name="connsiteX6674" fmla="*/ 3147806 w 3747182"/>
                <a:gd name="connsiteY6674" fmla="*/ 1631347 h 2326686"/>
                <a:gd name="connsiteX6675" fmla="*/ 3142102 w 3747182"/>
                <a:gd name="connsiteY6675" fmla="*/ 1636879 h 2326686"/>
                <a:gd name="connsiteX6676" fmla="*/ 3132284 w 3747182"/>
                <a:gd name="connsiteY6676" fmla="*/ 1642363 h 2326686"/>
                <a:gd name="connsiteX6677" fmla="*/ 3127934 w 3747182"/>
                <a:gd name="connsiteY6677" fmla="*/ 1645492 h 2326686"/>
                <a:gd name="connsiteX6678" fmla="*/ 3126510 w 3747182"/>
                <a:gd name="connsiteY6678" fmla="*/ 1647542 h 2326686"/>
                <a:gd name="connsiteX6679" fmla="*/ 3123052 w 3747182"/>
                <a:gd name="connsiteY6679" fmla="*/ 1655866 h 2326686"/>
                <a:gd name="connsiteX6680" fmla="*/ 3121018 w 3747182"/>
                <a:gd name="connsiteY6680" fmla="*/ 1659395 h 2326686"/>
                <a:gd name="connsiteX6681" fmla="*/ 3114337 w 3747182"/>
                <a:gd name="connsiteY6681" fmla="*/ 1664887 h 2326686"/>
                <a:gd name="connsiteX6682" fmla="*/ 3109283 w 3747182"/>
                <a:gd name="connsiteY6682" fmla="*/ 1672843 h 2326686"/>
                <a:gd name="connsiteX6683" fmla="*/ 3101295 w 3747182"/>
                <a:gd name="connsiteY6683" fmla="*/ 1682356 h 2326686"/>
                <a:gd name="connsiteX6684" fmla="*/ 3098142 w 3747182"/>
                <a:gd name="connsiteY6684" fmla="*/ 1683452 h 2326686"/>
                <a:gd name="connsiteX6685" fmla="*/ 3094536 w 3747182"/>
                <a:gd name="connsiteY6685" fmla="*/ 1685799 h 2326686"/>
                <a:gd name="connsiteX6686" fmla="*/ 3090210 w 3747182"/>
                <a:gd name="connsiteY6686" fmla="*/ 1692417 h 2326686"/>
                <a:gd name="connsiteX6687" fmla="*/ 3079163 w 3747182"/>
                <a:gd name="connsiteY6687" fmla="*/ 1703863 h 2326686"/>
                <a:gd name="connsiteX6688" fmla="*/ 3073546 w 3747182"/>
                <a:gd name="connsiteY6688" fmla="*/ 1717616 h 2326686"/>
                <a:gd name="connsiteX6689" fmla="*/ 3070494 w 3747182"/>
                <a:gd name="connsiteY6689" fmla="*/ 1722170 h 2326686"/>
                <a:gd name="connsiteX6690" fmla="*/ 3067334 w 3747182"/>
                <a:gd name="connsiteY6690" fmla="*/ 1725769 h 2326686"/>
                <a:gd name="connsiteX6691" fmla="*/ 3065190 w 3747182"/>
                <a:gd name="connsiteY6691" fmla="*/ 1729594 h 2326686"/>
                <a:gd name="connsiteX6692" fmla="*/ 3061380 w 3747182"/>
                <a:gd name="connsiteY6692" fmla="*/ 1733592 h 2326686"/>
                <a:gd name="connsiteX6693" fmla="*/ 3053697 w 3747182"/>
                <a:gd name="connsiteY6693" fmla="*/ 1739546 h 2326686"/>
                <a:gd name="connsiteX6694" fmla="*/ 3048479 w 3747182"/>
                <a:gd name="connsiteY6694" fmla="*/ 1744482 h 2326686"/>
                <a:gd name="connsiteX6695" fmla="*/ 3045663 w 3747182"/>
                <a:gd name="connsiteY6695" fmla="*/ 1747776 h 2326686"/>
                <a:gd name="connsiteX6696" fmla="*/ 3044653 w 3747182"/>
                <a:gd name="connsiteY6696" fmla="*/ 1750858 h 2326686"/>
                <a:gd name="connsiteX6697" fmla="*/ 3043230 w 3747182"/>
                <a:gd name="connsiteY6697" fmla="*/ 1750186 h 2326686"/>
                <a:gd name="connsiteX6698" fmla="*/ 3038050 w 3747182"/>
                <a:gd name="connsiteY6698" fmla="*/ 1751813 h 2326686"/>
                <a:gd name="connsiteX6699" fmla="*/ 3031291 w 3747182"/>
                <a:gd name="connsiteY6699" fmla="*/ 1750412 h 2326686"/>
                <a:gd name="connsiteX6700" fmla="*/ 3026550 w 3747182"/>
                <a:gd name="connsiteY6700" fmla="*/ 1759511 h 2326686"/>
                <a:gd name="connsiteX6701" fmla="*/ 3021426 w 3747182"/>
                <a:gd name="connsiteY6701" fmla="*/ 1760434 h 2326686"/>
                <a:gd name="connsiteX6702" fmla="*/ 3016356 w 3747182"/>
                <a:gd name="connsiteY6702" fmla="*/ 1758236 h 2326686"/>
                <a:gd name="connsiteX6703" fmla="*/ 3013860 w 3747182"/>
                <a:gd name="connsiteY6703" fmla="*/ 1759331 h 2326686"/>
                <a:gd name="connsiteX6704" fmla="*/ 3012937 w 3747182"/>
                <a:gd name="connsiteY6704" fmla="*/ 1760317 h 2326686"/>
                <a:gd name="connsiteX6705" fmla="*/ 3012100 w 3747182"/>
                <a:gd name="connsiteY6705" fmla="*/ 1761616 h 2326686"/>
                <a:gd name="connsiteX6706" fmla="*/ 3014478 w 3747182"/>
                <a:gd name="connsiteY6706" fmla="*/ 1764534 h 2326686"/>
                <a:gd name="connsiteX6707" fmla="*/ 3015543 w 3747182"/>
                <a:gd name="connsiteY6707" fmla="*/ 1767037 h 2326686"/>
                <a:gd name="connsiteX6708" fmla="*/ 3015879 w 3747182"/>
                <a:gd name="connsiteY6708" fmla="*/ 1769275 h 2326686"/>
                <a:gd name="connsiteX6709" fmla="*/ 3016168 w 3747182"/>
                <a:gd name="connsiteY6709" fmla="*/ 1773139 h 2326686"/>
                <a:gd name="connsiteX6710" fmla="*/ 3013360 w 3747182"/>
                <a:gd name="connsiteY6710" fmla="*/ 1780298 h 2326686"/>
                <a:gd name="connsiteX6711" fmla="*/ 3010716 w 3747182"/>
                <a:gd name="connsiteY6711" fmla="*/ 1785884 h 2326686"/>
                <a:gd name="connsiteX6712" fmla="*/ 3006342 w 3747182"/>
                <a:gd name="connsiteY6712" fmla="*/ 1791172 h 2326686"/>
                <a:gd name="connsiteX6713" fmla="*/ 2996203 w 3747182"/>
                <a:gd name="connsiteY6713" fmla="*/ 1800787 h 2326686"/>
                <a:gd name="connsiteX6714" fmla="*/ 2995280 w 3747182"/>
                <a:gd name="connsiteY6714" fmla="*/ 1801969 h 2326686"/>
                <a:gd name="connsiteX6715" fmla="*/ 2994341 w 3747182"/>
                <a:gd name="connsiteY6715" fmla="*/ 1804238 h 2326686"/>
                <a:gd name="connsiteX6716" fmla="*/ 2988505 w 3747182"/>
                <a:gd name="connsiteY6716" fmla="*/ 1828889 h 2326686"/>
                <a:gd name="connsiteX6717" fmla="*/ 2986893 w 3747182"/>
                <a:gd name="connsiteY6717" fmla="*/ 1839795 h 2326686"/>
                <a:gd name="connsiteX6718" fmla="*/ 2984953 w 3747182"/>
                <a:gd name="connsiteY6718" fmla="*/ 1857038 h 2326686"/>
                <a:gd name="connsiteX6719" fmla="*/ 2985140 w 3747182"/>
                <a:gd name="connsiteY6719" fmla="*/ 1862780 h 2326686"/>
                <a:gd name="connsiteX6720" fmla="*/ 2986384 w 3747182"/>
                <a:gd name="connsiteY6720" fmla="*/ 1875572 h 2326686"/>
                <a:gd name="connsiteX6721" fmla="*/ 2988270 w 3747182"/>
                <a:gd name="connsiteY6721" fmla="*/ 1888574 h 2326686"/>
                <a:gd name="connsiteX6722" fmla="*/ 2992628 w 3747182"/>
                <a:gd name="connsiteY6722" fmla="*/ 1910808 h 2326686"/>
                <a:gd name="connsiteX6723" fmla="*/ 2993629 w 3747182"/>
                <a:gd name="connsiteY6723" fmla="*/ 1917630 h 2326686"/>
                <a:gd name="connsiteX6724" fmla="*/ 2996891 w 3747182"/>
                <a:gd name="connsiteY6724" fmla="*/ 1944723 h 2326686"/>
                <a:gd name="connsiteX6725" fmla="*/ 2997142 w 3747182"/>
                <a:gd name="connsiteY6725" fmla="*/ 1949824 h 2326686"/>
                <a:gd name="connsiteX6726" fmla="*/ 2998112 w 3747182"/>
                <a:gd name="connsiteY6726" fmla="*/ 1954127 h 2326686"/>
                <a:gd name="connsiteX6727" fmla="*/ 2999739 w 3747182"/>
                <a:gd name="connsiteY6727" fmla="*/ 1958500 h 2326686"/>
                <a:gd name="connsiteX6728" fmla="*/ 3002728 w 3747182"/>
                <a:gd name="connsiteY6728" fmla="*/ 1962717 h 2326686"/>
                <a:gd name="connsiteX6729" fmla="*/ 3003002 w 3747182"/>
                <a:gd name="connsiteY6729" fmla="*/ 1967849 h 2326686"/>
                <a:gd name="connsiteX6730" fmla="*/ 3005474 w 3747182"/>
                <a:gd name="connsiteY6730" fmla="*/ 1984028 h 2326686"/>
                <a:gd name="connsiteX6731" fmla="*/ 3005701 w 3747182"/>
                <a:gd name="connsiteY6731" fmla="*/ 1999503 h 2326686"/>
                <a:gd name="connsiteX6732" fmla="*/ 3006162 w 3747182"/>
                <a:gd name="connsiteY6732" fmla="*/ 2002835 h 2326686"/>
                <a:gd name="connsiteX6733" fmla="*/ 3006655 w 3747182"/>
                <a:gd name="connsiteY6733" fmla="*/ 2005245 h 2326686"/>
                <a:gd name="connsiteX6734" fmla="*/ 3009448 w 3747182"/>
                <a:gd name="connsiteY6734" fmla="*/ 2008210 h 2326686"/>
                <a:gd name="connsiteX6735" fmla="*/ 3010379 w 3747182"/>
                <a:gd name="connsiteY6735" fmla="*/ 2011801 h 2326686"/>
                <a:gd name="connsiteX6736" fmla="*/ 3010614 w 3747182"/>
                <a:gd name="connsiteY6736" fmla="*/ 2014485 h 2326686"/>
                <a:gd name="connsiteX6737" fmla="*/ 3011130 w 3747182"/>
                <a:gd name="connsiteY6737" fmla="*/ 2017192 h 2326686"/>
                <a:gd name="connsiteX6738" fmla="*/ 3013313 w 3747182"/>
                <a:gd name="connsiteY6738" fmla="*/ 2015893 h 2326686"/>
                <a:gd name="connsiteX6739" fmla="*/ 3021105 w 3747182"/>
                <a:gd name="connsiteY6739" fmla="*/ 2008703 h 2326686"/>
                <a:gd name="connsiteX6740" fmla="*/ 3027419 w 3747182"/>
                <a:gd name="connsiteY6740" fmla="*/ 2001834 h 2326686"/>
                <a:gd name="connsiteX6741" fmla="*/ 3028326 w 3747182"/>
                <a:gd name="connsiteY6741" fmla="*/ 1999346 h 2326686"/>
                <a:gd name="connsiteX6742" fmla="*/ 3030470 w 3747182"/>
                <a:gd name="connsiteY6742" fmla="*/ 1997422 h 2326686"/>
                <a:gd name="connsiteX6743" fmla="*/ 3034741 w 3747182"/>
                <a:gd name="connsiteY6743" fmla="*/ 1994926 h 2326686"/>
                <a:gd name="connsiteX6744" fmla="*/ 3040891 w 3747182"/>
                <a:gd name="connsiteY6744" fmla="*/ 1987713 h 2326686"/>
                <a:gd name="connsiteX6745" fmla="*/ 3045905 w 3747182"/>
                <a:gd name="connsiteY6745" fmla="*/ 1977714 h 2326686"/>
                <a:gd name="connsiteX6746" fmla="*/ 3048800 w 3747182"/>
                <a:gd name="connsiteY6746" fmla="*/ 1970063 h 2326686"/>
                <a:gd name="connsiteX6747" fmla="*/ 3049449 w 3747182"/>
                <a:gd name="connsiteY6747" fmla="*/ 1967262 h 2326686"/>
                <a:gd name="connsiteX6748" fmla="*/ 3049606 w 3747182"/>
                <a:gd name="connsiteY6748" fmla="*/ 1964493 h 2326686"/>
                <a:gd name="connsiteX6749" fmla="*/ 3049175 w 3747182"/>
                <a:gd name="connsiteY6749" fmla="*/ 1958500 h 2326686"/>
                <a:gd name="connsiteX6750" fmla="*/ 3050333 w 3747182"/>
                <a:gd name="connsiteY6750" fmla="*/ 1956270 h 2326686"/>
                <a:gd name="connsiteX6751" fmla="*/ 3051984 w 3747182"/>
                <a:gd name="connsiteY6751" fmla="*/ 1949566 h 2326686"/>
                <a:gd name="connsiteX6752" fmla="*/ 3050912 w 3747182"/>
                <a:gd name="connsiteY6752" fmla="*/ 1947798 h 2326686"/>
                <a:gd name="connsiteX6753" fmla="*/ 3048111 w 3747182"/>
                <a:gd name="connsiteY6753" fmla="*/ 1946515 h 2326686"/>
                <a:gd name="connsiteX6754" fmla="*/ 3048980 w 3747182"/>
                <a:gd name="connsiteY6754" fmla="*/ 1943784 h 2326686"/>
                <a:gd name="connsiteX6755" fmla="*/ 3051014 w 3747182"/>
                <a:gd name="connsiteY6755" fmla="*/ 1943143 h 2326686"/>
                <a:gd name="connsiteX6756" fmla="*/ 3052665 w 3747182"/>
                <a:gd name="connsiteY6756" fmla="*/ 1944426 h 2326686"/>
                <a:gd name="connsiteX6757" fmla="*/ 3053627 w 3747182"/>
                <a:gd name="connsiteY6757" fmla="*/ 1947313 h 2326686"/>
                <a:gd name="connsiteX6758" fmla="*/ 3054988 w 3747182"/>
                <a:gd name="connsiteY6758" fmla="*/ 1948275 h 2326686"/>
                <a:gd name="connsiteX6759" fmla="*/ 3059526 w 3747182"/>
                <a:gd name="connsiteY6759" fmla="*/ 1943229 h 2326686"/>
                <a:gd name="connsiteX6760" fmla="*/ 3063571 w 3747182"/>
                <a:gd name="connsiteY6760" fmla="*/ 1940694 h 2326686"/>
                <a:gd name="connsiteX6761" fmla="*/ 3073444 w 3747182"/>
                <a:gd name="connsiteY6761" fmla="*/ 1936289 h 2326686"/>
                <a:gd name="connsiteX6762" fmla="*/ 3077520 w 3747182"/>
                <a:gd name="connsiteY6762" fmla="*/ 1936587 h 2326686"/>
                <a:gd name="connsiteX6763" fmla="*/ 3081377 w 3747182"/>
                <a:gd name="connsiteY6763" fmla="*/ 1940405 h 2326686"/>
                <a:gd name="connsiteX6764" fmla="*/ 3083082 w 3747182"/>
                <a:gd name="connsiteY6764" fmla="*/ 1940240 h 2326686"/>
                <a:gd name="connsiteX6765" fmla="*/ 3082581 w 3747182"/>
                <a:gd name="connsiteY6765" fmla="*/ 1934928 h 2326686"/>
                <a:gd name="connsiteX6766" fmla="*/ 3080289 w 3747182"/>
                <a:gd name="connsiteY6766" fmla="*/ 1931048 h 2326686"/>
                <a:gd name="connsiteX6767" fmla="*/ 3080321 w 3747182"/>
                <a:gd name="connsiteY6767" fmla="*/ 1928591 h 2326686"/>
                <a:gd name="connsiteX6768" fmla="*/ 3081564 w 3747182"/>
                <a:gd name="connsiteY6768" fmla="*/ 1924742 h 2326686"/>
                <a:gd name="connsiteX6769" fmla="*/ 3080657 w 3747182"/>
                <a:gd name="connsiteY6769" fmla="*/ 1922207 h 2326686"/>
                <a:gd name="connsiteX6770" fmla="*/ 3079703 w 3747182"/>
                <a:gd name="connsiteY6770" fmla="*/ 1920290 h 2326686"/>
                <a:gd name="connsiteX6771" fmla="*/ 3079108 w 3747182"/>
                <a:gd name="connsiteY6771" fmla="*/ 1916183 h 2326686"/>
                <a:gd name="connsiteX6772" fmla="*/ 3080821 w 3747182"/>
                <a:gd name="connsiteY6772" fmla="*/ 1907828 h 2326686"/>
                <a:gd name="connsiteX6773" fmla="*/ 3082762 w 3747182"/>
                <a:gd name="connsiteY6773" fmla="*/ 1903259 h 2326686"/>
                <a:gd name="connsiteX6774" fmla="*/ 3084177 w 3747182"/>
                <a:gd name="connsiteY6774" fmla="*/ 1901076 h 2326686"/>
                <a:gd name="connsiteX6775" fmla="*/ 3088887 w 3747182"/>
                <a:gd name="connsiteY6775" fmla="*/ 1897360 h 2326686"/>
                <a:gd name="connsiteX6776" fmla="*/ 3093902 w 3747182"/>
                <a:gd name="connsiteY6776" fmla="*/ 1891993 h 2326686"/>
                <a:gd name="connsiteX6777" fmla="*/ 3099519 w 3747182"/>
                <a:gd name="connsiteY6777" fmla="*/ 1887823 h 2326686"/>
                <a:gd name="connsiteX6778" fmla="*/ 3103095 w 3747182"/>
                <a:gd name="connsiteY6778" fmla="*/ 1886423 h 2326686"/>
                <a:gd name="connsiteX6779" fmla="*/ 3107358 w 3747182"/>
                <a:gd name="connsiteY6779" fmla="*/ 1885672 h 2326686"/>
                <a:gd name="connsiteX6780" fmla="*/ 3110965 w 3747182"/>
                <a:gd name="connsiteY6780" fmla="*/ 1888606 h 2326686"/>
                <a:gd name="connsiteX6781" fmla="*/ 3118233 w 3747182"/>
                <a:gd name="connsiteY6781" fmla="*/ 1888770 h 2326686"/>
                <a:gd name="connsiteX6782" fmla="*/ 3120439 w 3747182"/>
                <a:gd name="connsiteY6782" fmla="*/ 1888136 h 2326686"/>
                <a:gd name="connsiteX6783" fmla="*/ 3125744 w 3747182"/>
                <a:gd name="connsiteY6783" fmla="*/ 1882245 h 2326686"/>
                <a:gd name="connsiteX6784" fmla="*/ 3128787 w 3747182"/>
                <a:gd name="connsiteY6784" fmla="*/ 1879836 h 2326686"/>
                <a:gd name="connsiteX6785" fmla="*/ 3128239 w 3747182"/>
                <a:gd name="connsiteY6785" fmla="*/ 1874742 h 2326686"/>
                <a:gd name="connsiteX6786" fmla="*/ 3126393 w 3747182"/>
                <a:gd name="connsiteY6786" fmla="*/ 1870479 h 2326686"/>
                <a:gd name="connsiteX6787" fmla="*/ 3122622 w 3747182"/>
                <a:gd name="connsiteY6787" fmla="*/ 1865088 h 2326686"/>
                <a:gd name="connsiteX6788" fmla="*/ 3121761 w 3747182"/>
                <a:gd name="connsiteY6788" fmla="*/ 1862538 h 2326686"/>
                <a:gd name="connsiteX6789" fmla="*/ 3120541 w 3747182"/>
                <a:gd name="connsiteY6789" fmla="*/ 1856662 h 2326686"/>
                <a:gd name="connsiteX6790" fmla="*/ 3120416 w 3747182"/>
                <a:gd name="connsiteY6790" fmla="*/ 1851327 h 2326686"/>
                <a:gd name="connsiteX6791" fmla="*/ 3121558 w 3747182"/>
                <a:gd name="connsiteY6791" fmla="*/ 1845178 h 2326686"/>
                <a:gd name="connsiteX6792" fmla="*/ 3124812 w 3747182"/>
                <a:gd name="connsiteY6792" fmla="*/ 1837957 h 2326686"/>
                <a:gd name="connsiteX6793" fmla="*/ 3128349 w 3747182"/>
                <a:gd name="connsiteY6793" fmla="*/ 1828193 h 2326686"/>
                <a:gd name="connsiteX6794" fmla="*/ 3129694 w 3747182"/>
                <a:gd name="connsiteY6794" fmla="*/ 1826675 h 2326686"/>
                <a:gd name="connsiteX6795" fmla="*/ 3133817 w 3747182"/>
                <a:gd name="connsiteY6795" fmla="*/ 1824336 h 2326686"/>
                <a:gd name="connsiteX6796" fmla="*/ 3136603 w 3747182"/>
                <a:gd name="connsiteY6796" fmla="*/ 1822458 h 2326686"/>
                <a:gd name="connsiteX6797" fmla="*/ 3138073 w 3747182"/>
                <a:gd name="connsiteY6797" fmla="*/ 1821465 h 2326686"/>
                <a:gd name="connsiteX6798" fmla="*/ 3137205 w 3747182"/>
                <a:gd name="connsiteY6798" fmla="*/ 1815988 h 2326686"/>
                <a:gd name="connsiteX6799" fmla="*/ 3139411 w 3747182"/>
                <a:gd name="connsiteY6799" fmla="*/ 1813774 h 2326686"/>
                <a:gd name="connsiteX6800" fmla="*/ 3141218 w 3747182"/>
                <a:gd name="connsiteY6800" fmla="*/ 1812382 h 2326686"/>
                <a:gd name="connsiteX6801" fmla="*/ 3145740 w 3747182"/>
                <a:gd name="connsiteY6801" fmla="*/ 1812922 h 2326686"/>
                <a:gd name="connsiteX6802" fmla="*/ 3147203 w 3747182"/>
                <a:gd name="connsiteY6802" fmla="*/ 1811662 h 2326686"/>
                <a:gd name="connsiteX6803" fmla="*/ 3149276 w 3747182"/>
                <a:gd name="connsiteY6803" fmla="*/ 1811114 h 2326686"/>
                <a:gd name="connsiteX6804" fmla="*/ 3147892 w 3747182"/>
                <a:gd name="connsiteY6804" fmla="*/ 1814009 h 2326686"/>
                <a:gd name="connsiteX6805" fmla="*/ 3146092 w 3747182"/>
                <a:gd name="connsiteY6805" fmla="*/ 1815973 h 2326686"/>
                <a:gd name="connsiteX6806" fmla="*/ 3142142 w 3747182"/>
                <a:gd name="connsiteY6806" fmla="*/ 1818687 h 2326686"/>
                <a:gd name="connsiteX6807" fmla="*/ 3140272 w 3747182"/>
                <a:gd name="connsiteY6807" fmla="*/ 1822576 h 2326686"/>
                <a:gd name="connsiteX6808" fmla="*/ 3144935 w 3747182"/>
                <a:gd name="connsiteY6808" fmla="*/ 1829132 h 2326686"/>
                <a:gd name="connsiteX6809" fmla="*/ 3147813 w 3747182"/>
                <a:gd name="connsiteY6809" fmla="*/ 1830383 h 2326686"/>
                <a:gd name="connsiteX6810" fmla="*/ 3149480 w 3747182"/>
                <a:gd name="connsiteY6810" fmla="*/ 1829953 h 2326686"/>
                <a:gd name="connsiteX6811" fmla="*/ 3152594 w 3747182"/>
                <a:gd name="connsiteY6811" fmla="*/ 1826331 h 2326686"/>
                <a:gd name="connsiteX6812" fmla="*/ 3154174 w 3747182"/>
                <a:gd name="connsiteY6812" fmla="*/ 1824884 h 2326686"/>
                <a:gd name="connsiteX6813" fmla="*/ 3155801 w 3747182"/>
                <a:gd name="connsiteY6813" fmla="*/ 1822568 h 2326686"/>
                <a:gd name="connsiteX6814" fmla="*/ 3154893 w 3747182"/>
                <a:gd name="connsiteY6814" fmla="*/ 1814064 h 2326686"/>
                <a:gd name="connsiteX6815" fmla="*/ 3153775 w 3747182"/>
                <a:gd name="connsiteY6815" fmla="*/ 1809425 h 2326686"/>
                <a:gd name="connsiteX6816" fmla="*/ 3154064 w 3747182"/>
                <a:gd name="connsiteY6816" fmla="*/ 1804512 h 2326686"/>
                <a:gd name="connsiteX6817" fmla="*/ 3152061 w 3747182"/>
                <a:gd name="connsiteY6817" fmla="*/ 1803017 h 2326686"/>
                <a:gd name="connsiteX6818" fmla="*/ 3149448 w 3747182"/>
                <a:gd name="connsiteY6818" fmla="*/ 1802384 h 2326686"/>
                <a:gd name="connsiteX6819" fmla="*/ 3146718 w 3747182"/>
                <a:gd name="connsiteY6819" fmla="*/ 1803127 h 2326686"/>
                <a:gd name="connsiteX6820" fmla="*/ 3145138 w 3747182"/>
                <a:gd name="connsiteY6820" fmla="*/ 1801758 h 2326686"/>
                <a:gd name="connsiteX6821" fmla="*/ 3144089 w 3747182"/>
                <a:gd name="connsiteY6821" fmla="*/ 1799575 h 2326686"/>
                <a:gd name="connsiteX6822" fmla="*/ 3143839 w 3747182"/>
                <a:gd name="connsiteY6822" fmla="*/ 1797017 h 2326686"/>
                <a:gd name="connsiteX6823" fmla="*/ 3144363 w 3747182"/>
                <a:gd name="connsiteY6823" fmla="*/ 1791071 h 2326686"/>
                <a:gd name="connsiteX6824" fmla="*/ 3144207 w 3747182"/>
                <a:gd name="connsiteY6824" fmla="*/ 1787871 h 2326686"/>
                <a:gd name="connsiteX6825" fmla="*/ 3143190 w 3747182"/>
                <a:gd name="connsiteY6825" fmla="*/ 1782168 h 2326686"/>
                <a:gd name="connsiteX6826" fmla="*/ 3143205 w 3747182"/>
                <a:gd name="connsiteY6826" fmla="*/ 1780540 h 2326686"/>
                <a:gd name="connsiteX6827" fmla="*/ 3143581 w 3747182"/>
                <a:gd name="connsiteY6827" fmla="*/ 1777560 h 2326686"/>
                <a:gd name="connsiteX6828" fmla="*/ 3147477 w 3747182"/>
                <a:gd name="connsiteY6828" fmla="*/ 1772678 h 2326686"/>
                <a:gd name="connsiteX6829" fmla="*/ 3150810 w 3747182"/>
                <a:gd name="connsiteY6829" fmla="*/ 1769110 h 2326686"/>
                <a:gd name="connsiteX6830" fmla="*/ 3152555 w 3747182"/>
                <a:gd name="connsiteY6830" fmla="*/ 1766145 h 2326686"/>
                <a:gd name="connsiteX6831" fmla="*/ 3153118 w 3747182"/>
                <a:gd name="connsiteY6831" fmla="*/ 1764119 h 2326686"/>
                <a:gd name="connsiteX6832" fmla="*/ 3153383 w 3747182"/>
                <a:gd name="connsiteY6832" fmla="*/ 1759871 h 2326686"/>
                <a:gd name="connsiteX6833" fmla="*/ 3151608 w 3747182"/>
                <a:gd name="connsiteY6833" fmla="*/ 1757939 h 2326686"/>
                <a:gd name="connsiteX6834" fmla="*/ 3142235 w 3747182"/>
                <a:gd name="connsiteY6834" fmla="*/ 1753456 h 2326686"/>
                <a:gd name="connsiteX6835" fmla="*/ 3140827 w 3747182"/>
                <a:gd name="connsiteY6835" fmla="*/ 1753362 h 2326686"/>
                <a:gd name="connsiteX6836" fmla="*/ 3137925 w 3747182"/>
                <a:gd name="connsiteY6836" fmla="*/ 1755185 h 2326686"/>
                <a:gd name="connsiteX6837" fmla="*/ 3136720 w 3747182"/>
                <a:gd name="connsiteY6837" fmla="*/ 1760865 h 2326686"/>
                <a:gd name="connsiteX6838" fmla="*/ 3135061 w 3747182"/>
                <a:gd name="connsiteY6838" fmla="*/ 1762875 h 2326686"/>
                <a:gd name="connsiteX6839" fmla="*/ 3135077 w 3747182"/>
                <a:gd name="connsiteY6839" fmla="*/ 1761733 h 2326686"/>
                <a:gd name="connsiteX6840" fmla="*/ 3135499 w 3747182"/>
                <a:gd name="connsiteY6840" fmla="*/ 1760364 h 2326686"/>
                <a:gd name="connsiteX6841" fmla="*/ 3130798 w 3747182"/>
                <a:gd name="connsiteY6841" fmla="*/ 1758275 h 2326686"/>
                <a:gd name="connsiteX6842" fmla="*/ 3128615 w 3747182"/>
                <a:gd name="connsiteY6842" fmla="*/ 1756397 h 2326686"/>
                <a:gd name="connsiteX6843" fmla="*/ 3127339 w 3747182"/>
                <a:gd name="connsiteY6843" fmla="*/ 1754598 h 2326686"/>
                <a:gd name="connsiteX6844" fmla="*/ 3126510 w 3747182"/>
                <a:gd name="connsiteY6844" fmla="*/ 1752008 h 2326686"/>
                <a:gd name="connsiteX6845" fmla="*/ 3125595 w 3747182"/>
                <a:gd name="connsiteY6845" fmla="*/ 1748042 h 2326686"/>
                <a:gd name="connsiteX6846" fmla="*/ 3127550 w 3747182"/>
                <a:gd name="connsiteY6846" fmla="*/ 1739898 h 2326686"/>
                <a:gd name="connsiteX6847" fmla="*/ 3129585 w 3747182"/>
                <a:gd name="connsiteY6847" fmla="*/ 1732606 h 2326686"/>
                <a:gd name="connsiteX6848" fmla="*/ 3136423 w 3747182"/>
                <a:gd name="connsiteY6848" fmla="*/ 1721630 h 2326686"/>
                <a:gd name="connsiteX6849" fmla="*/ 3140600 w 3747182"/>
                <a:gd name="connsiteY6849" fmla="*/ 1717773 h 2326686"/>
                <a:gd name="connsiteX6850" fmla="*/ 3145075 w 3747182"/>
                <a:gd name="connsiteY6850" fmla="*/ 1711866 h 2326686"/>
                <a:gd name="connsiteX6851" fmla="*/ 3146992 w 3747182"/>
                <a:gd name="connsiteY6851" fmla="*/ 1710818 h 2326686"/>
                <a:gd name="connsiteX6852" fmla="*/ 3147767 w 3747182"/>
                <a:gd name="connsiteY6852" fmla="*/ 1709856 h 2326686"/>
                <a:gd name="connsiteX6853" fmla="*/ 3148525 w 3747182"/>
                <a:gd name="connsiteY6853" fmla="*/ 1708424 h 2326686"/>
                <a:gd name="connsiteX6854" fmla="*/ 3147109 w 3747182"/>
                <a:gd name="connsiteY6854" fmla="*/ 1704411 h 2326686"/>
                <a:gd name="connsiteX6855" fmla="*/ 3147884 w 3747182"/>
                <a:gd name="connsiteY6855" fmla="*/ 1703433 h 2326686"/>
                <a:gd name="connsiteX6856" fmla="*/ 3148658 w 3747182"/>
                <a:gd name="connsiteY6856" fmla="*/ 1702955 h 2326686"/>
                <a:gd name="connsiteX6857" fmla="*/ 3150301 w 3747182"/>
                <a:gd name="connsiteY6857" fmla="*/ 1703675 h 2326686"/>
                <a:gd name="connsiteX6858" fmla="*/ 3154424 w 3747182"/>
                <a:gd name="connsiteY6858" fmla="*/ 1696345 h 2326686"/>
                <a:gd name="connsiteX6859" fmla="*/ 3154338 w 3747182"/>
                <a:gd name="connsiteY6859" fmla="*/ 1686980 h 2326686"/>
                <a:gd name="connsiteX6860" fmla="*/ 3155480 w 3747182"/>
                <a:gd name="connsiteY6860" fmla="*/ 1678945 h 2326686"/>
                <a:gd name="connsiteX6861" fmla="*/ 3156435 w 3747182"/>
                <a:gd name="connsiteY6861" fmla="*/ 1675636 h 2326686"/>
                <a:gd name="connsiteX6862" fmla="*/ 3157428 w 3747182"/>
                <a:gd name="connsiteY6862" fmla="*/ 1673305 h 2326686"/>
                <a:gd name="connsiteX6863" fmla="*/ 3159267 w 3747182"/>
                <a:gd name="connsiteY6863" fmla="*/ 1671036 h 2326686"/>
                <a:gd name="connsiteX6864" fmla="*/ 3161035 w 3747182"/>
                <a:gd name="connsiteY6864" fmla="*/ 1669847 h 2326686"/>
                <a:gd name="connsiteX6865" fmla="*/ 3163578 w 3747182"/>
                <a:gd name="connsiteY6865" fmla="*/ 1667030 h 2326686"/>
                <a:gd name="connsiteX6866" fmla="*/ 3164751 w 3747182"/>
                <a:gd name="connsiteY6866" fmla="*/ 1664855 h 2326686"/>
                <a:gd name="connsiteX6867" fmla="*/ 3165557 w 3747182"/>
                <a:gd name="connsiteY6867" fmla="*/ 1664284 h 2326686"/>
                <a:gd name="connsiteX6868" fmla="*/ 3168467 w 3747182"/>
                <a:gd name="connsiteY6868" fmla="*/ 1664456 h 2326686"/>
                <a:gd name="connsiteX6869" fmla="*/ 3170768 w 3747182"/>
                <a:gd name="connsiteY6869" fmla="*/ 1665317 h 2326686"/>
                <a:gd name="connsiteX6870" fmla="*/ 3173349 w 3747182"/>
                <a:gd name="connsiteY6870" fmla="*/ 1666764 h 2326686"/>
                <a:gd name="connsiteX6871" fmla="*/ 3172864 w 3747182"/>
                <a:gd name="connsiteY6871" fmla="*/ 1670559 h 2326686"/>
                <a:gd name="connsiteX6872" fmla="*/ 3175907 w 3747182"/>
                <a:gd name="connsiteY6872" fmla="*/ 1667226 h 2326686"/>
                <a:gd name="connsiteX6873" fmla="*/ 3178661 w 3747182"/>
                <a:gd name="connsiteY6873" fmla="*/ 1663533 h 2326686"/>
                <a:gd name="connsiteX6874" fmla="*/ 3180046 w 3747182"/>
                <a:gd name="connsiteY6874" fmla="*/ 1662884 h 2326686"/>
                <a:gd name="connsiteX6875" fmla="*/ 3181916 w 3747182"/>
                <a:gd name="connsiteY6875" fmla="*/ 1663384 h 2326686"/>
                <a:gd name="connsiteX6876" fmla="*/ 3185084 w 3747182"/>
                <a:gd name="connsiteY6876" fmla="*/ 1666185 h 2326686"/>
                <a:gd name="connsiteX6877" fmla="*/ 3187502 w 3747182"/>
                <a:gd name="connsiteY6877" fmla="*/ 1671576 h 2326686"/>
                <a:gd name="connsiteX6878" fmla="*/ 3189145 w 3747182"/>
                <a:gd name="connsiteY6878" fmla="*/ 1673031 h 2326686"/>
                <a:gd name="connsiteX6879" fmla="*/ 3191319 w 3747182"/>
                <a:gd name="connsiteY6879" fmla="*/ 1672913 h 2326686"/>
                <a:gd name="connsiteX6880" fmla="*/ 3192759 w 3747182"/>
                <a:gd name="connsiteY6880" fmla="*/ 1672162 h 2326686"/>
                <a:gd name="connsiteX6881" fmla="*/ 3193956 w 3747182"/>
                <a:gd name="connsiteY6881" fmla="*/ 1668454 h 2326686"/>
                <a:gd name="connsiteX6882" fmla="*/ 3194191 w 3747182"/>
                <a:gd name="connsiteY6882" fmla="*/ 1661742 h 2326686"/>
                <a:gd name="connsiteX6883" fmla="*/ 3196569 w 3747182"/>
                <a:gd name="connsiteY6883" fmla="*/ 1660592 h 2326686"/>
                <a:gd name="connsiteX6884" fmla="*/ 3198603 w 3747182"/>
                <a:gd name="connsiteY6884" fmla="*/ 1660146 h 2326686"/>
                <a:gd name="connsiteX6885" fmla="*/ 3201474 w 3747182"/>
                <a:gd name="connsiteY6885" fmla="*/ 1657047 h 2326686"/>
                <a:gd name="connsiteX6886" fmla="*/ 3205144 w 3747182"/>
                <a:gd name="connsiteY6886" fmla="*/ 1655663 h 2326686"/>
                <a:gd name="connsiteX6887" fmla="*/ 3213030 w 3747182"/>
                <a:gd name="connsiteY6887" fmla="*/ 1650335 h 2326686"/>
                <a:gd name="connsiteX6888" fmla="*/ 3218255 w 3747182"/>
                <a:gd name="connsiteY6888" fmla="*/ 1644851 h 2326686"/>
                <a:gd name="connsiteX6889" fmla="*/ 3222027 w 3747182"/>
                <a:gd name="connsiteY6889" fmla="*/ 1644655 h 2326686"/>
                <a:gd name="connsiteX6890" fmla="*/ 3221064 w 3747182"/>
                <a:gd name="connsiteY6890" fmla="*/ 1647792 h 2326686"/>
                <a:gd name="connsiteX6891" fmla="*/ 3220720 w 3747182"/>
                <a:gd name="connsiteY6891" fmla="*/ 1650812 h 2326686"/>
                <a:gd name="connsiteX6892" fmla="*/ 3219343 w 3747182"/>
                <a:gd name="connsiteY6892" fmla="*/ 1658229 h 2326686"/>
                <a:gd name="connsiteX6893" fmla="*/ 3217989 w 3747182"/>
                <a:gd name="connsiteY6893" fmla="*/ 1662164 h 2326686"/>
                <a:gd name="connsiteX6894" fmla="*/ 3217277 w 3747182"/>
                <a:gd name="connsiteY6894" fmla="*/ 1666968 h 2326686"/>
                <a:gd name="connsiteX6895" fmla="*/ 3217559 w 3747182"/>
                <a:gd name="connsiteY6895" fmla="*/ 1669479 h 2326686"/>
                <a:gd name="connsiteX6896" fmla="*/ 3218381 w 3747182"/>
                <a:gd name="connsiteY6896" fmla="*/ 1672647 h 2326686"/>
                <a:gd name="connsiteX6897" fmla="*/ 3220282 w 3747182"/>
                <a:gd name="connsiteY6897" fmla="*/ 1672350 h 2326686"/>
                <a:gd name="connsiteX6898" fmla="*/ 3221573 w 3747182"/>
                <a:gd name="connsiteY6898" fmla="*/ 1671646 h 2326686"/>
                <a:gd name="connsiteX6899" fmla="*/ 3224225 w 3747182"/>
                <a:gd name="connsiteY6899" fmla="*/ 1668384 h 2326686"/>
                <a:gd name="connsiteX6900" fmla="*/ 3235459 w 3747182"/>
                <a:gd name="connsiteY6900" fmla="*/ 1652541 h 2326686"/>
                <a:gd name="connsiteX6901" fmla="*/ 3241225 w 3747182"/>
                <a:gd name="connsiteY6901" fmla="*/ 1648137 h 2326686"/>
                <a:gd name="connsiteX6902" fmla="*/ 3249987 w 3747182"/>
                <a:gd name="connsiteY6902" fmla="*/ 1645351 h 2326686"/>
                <a:gd name="connsiteX6903" fmla="*/ 3252624 w 3747182"/>
                <a:gd name="connsiteY6903" fmla="*/ 1643560 h 2326686"/>
                <a:gd name="connsiteX6904" fmla="*/ 3261222 w 3747182"/>
                <a:gd name="connsiteY6904" fmla="*/ 1640681 h 2326686"/>
                <a:gd name="connsiteX6905" fmla="*/ 3268365 w 3747182"/>
                <a:gd name="connsiteY6905" fmla="*/ 1639867 h 2326686"/>
                <a:gd name="connsiteX6906" fmla="*/ 3272918 w 3747182"/>
                <a:gd name="connsiteY6906" fmla="*/ 1641174 h 2326686"/>
                <a:gd name="connsiteX6907" fmla="*/ 3275508 w 3747182"/>
                <a:gd name="connsiteY6907" fmla="*/ 1641135 h 2326686"/>
                <a:gd name="connsiteX6908" fmla="*/ 3285130 w 3747182"/>
                <a:gd name="connsiteY6908" fmla="*/ 1639703 h 2326686"/>
                <a:gd name="connsiteX6909" fmla="*/ 3286210 w 3747182"/>
                <a:gd name="connsiteY6909" fmla="*/ 1641455 h 2326686"/>
                <a:gd name="connsiteX6910" fmla="*/ 3293736 w 3747182"/>
                <a:gd name="connsiteY6910" fmla="*/ 1646736 h 2326686"/>
                <a:gd name="connsiteX6911" fmla="*/ 3298047 w 3747182"/>
                <a:gd name="connsiteY6911" fmla="*/ 1654388 h 2326686"/>
                <a:gd name="connsiteX6912" fmla="*/ 3298915 w 3747182"/>
                <a:gd name="connsiteY6912" fmla="*/ 1655052 h 2326686"/>
                <a:gd name="connsiteX6913" fmla="*/ 3299635 w 3747182"/>
                <a:gd name="connsiteY6913" fmla="*/ 1656476 h 2326686"/>
                <a:gd name="connsiteX6914" fmla="*/ 3299862 w 3747182"/>
                <a:gd name="connsiteY6914" fmla="*/ 1659567 h 2326686"/>
                <a:gd name="connsiteX6915" fmla="*/ 3300511 w 3747182"/>
                <a:gd name="connsiteY6915" fmla="*/ 1661483 h 2326686"/>
                <a:gd name="connsiteX6916" fmla="*/ 3301732 w 3747182"/>
                <a:gd name="connsiteY6916" fmla="*/ 1663118 h 2326686"/>
                <a:gd name="connsiteX6917" fmla="*/ 3305487 w 3747182"/>
                <a:gd name="connsiteY6917" fmla="*/ 1666670 h 2326686"/>
                <a:gd name="connsiteX6918" fmla="*/ 3309813 w 3747182"/>
                <a:gd name="connsiteY6918" fmla="*/ 1667570 h 2326686"/>
                <a:gd name="connsiteX6919" fmla="*/ 3310815 w 3747182"/>
                <a:gd name="connsiteY6919" fmla="*/ 1665630 h 2326686"/>
                <a:gd name="connsiteX6920" fmla="*/ 3311401 w 3747182"/>
                <a:gd name="connsiteY6920" fmla="*/ 1663963 h 2326686"/>
                <a:gd name="connsiteX6921" fmla="*/ 3313357 w 3747182"/>
                <a:gd name="connsiteY6921" fmla="*/ 1654638 h 2326686"/>
                <a:gd name="connsiteX6922" fmla="*/ 3315032 w 3747182"/>
                <a:gd name="connsiteY6922" fmla="*/ 1650953 h 2326686"/>
                <a:gd name="connsiteX6923" fmla="*/ 3315055 w 3747182"/>
                <a:gd name="connsiteY6923" fmla="*/ 1648700 h 2326686"/>
                <a:gd name="connsiteX6924" fmla="*/ 3315470 w 3747182"/>
                <a:gd name="connsiteY6924" fmla="*/ 1646869 h 2326686"/>
                <a:gd name="connsiteX6925" fmla="*/ 3319663 w 3747182"/>
                <a:gd name="connsiteY6925" fmla="*/ 1644131 h 2326686"/>
                <a:gd name="connsiteX6926" fmla="*/ 3322957 w 3747182"/>
                <a:gd name="connsiteY6926" fmla="*/ 1642958 h 2326686"/>
                <a:gd name="connsiteX6927" fmla="*/ 3334825 w 3747182"/>
                <a:gd name="connsiteY6927" fmla="*/ 1633890 h 2326686"/>
                <a:gd name="connsiteX6928" fmla="*/ 3340090 w 3747182"/>
                <a:gd name="connsiteY6928" fmla="*/ 1628625 h 2326686"/>
                <a:gd name="connsiteX6929" fmla="*/ 3342304 w 3747182"/>
                <a:gd name="connsiteY6929" fmla="*/ 1628883 h 2326686"/>
                <a:gd name="connsiteX6930" fmla="*/ 3344221 w 3747182"/>
                <a:gd name="connsiteY6930" fmla="*/ 1627678 h 2326686"/>
                <a:gd name="connsiteX6931" fmla="*/ 3345981 w 3747182"/>
                <a:gd name="connsiteY6931" fmla="*/ 1626035 h 2326686"/>
                <a:gd name="connsiteX6932" fmla="*/ 3347507 w 3747182"/>
                <a:gd name="connsiteY6932" fmla="*/ 1625363 h 2326686"/>
                <a:gd name="connsiteX6933" fmla="*/ 3350706 w 3747182"/>
                <a:gd name="connsiteY6933" fmla="*/ 1621646 h 2326686"/>
                <a:gd name="connsiteX6934" fmla="*/ 3354649 w 3747182"/>
                <a:gd name="connsiteY6934" fmla="*/ 1618752 h 2326686"/>
                <a:gd name="connsiteX6935" fmla="*/ 3353984 w 3747182"/>
                <a:gd name="connsiteY6935" fmla="*/ 1616264 h 2326686"/>
                <a:gd name="connsiteX6936" fmla="*/ 3354728 w 3747182"/>
                <a:gd name="connsiteY6936" fmla="*/ 1613956 h 2326686"/>
                <a:gd name="connsiteX6937" fmla="*/ 3356942 w 3747182"/>
                <a:gd name="connsiteY6937" fmla="*/ 1613119 h 2326686"/>
                <a:gd name="connsiteX6938" fmla="*/ 3358866 w 3747182"/>
                <a:gd name="connsiteY6938" fmla="*/ 1612916 h 2326686"/>
                <a:gd name="connsiteX6939" fmla="*/ 3361323 w 3747182"/>
                <a:gd name="connsiteY6939" fmla="*/ 1610232 h 2326686"/>
                <a:gd name="connsiteX6940" fmla="*/ 3361166 w 3747182"/>
                <a:gd name="connsiteY6940" fmla="*/ 1608143 h 2326686"/>
                <a:gd name="connsiteX6941" fmla="*/ 3362058 w 3747182"/>
                <a:gd name="connsiteY6941" fmla="*/ 1607267 h 2326686"/>
                <a:gd name="connsiteX6942" fmla="*/ 3363341 w 3747182"/>
                <a:gd name="connsiteY6942" fmla="*/ 1607431 h 2326686"/>
                <a:gd name="connsiteX6943" fmla="*/ 3365070 w 3747182"/>
                <a:gd name="connsiteY6943" fmla="*/ 1608237 h 2326686"/>
                <a:gd name="connsiteX6944" fmla="*/ 3365954 w 3747182"/>
                <a:gd name="connsiteY6944" fmla="*/ 1607392 h 2326686"/>
                <a:gd name="connsiteX6945" fmla="*/ 3364413 w 3747182"/>
                <a:gd name="connsiteY6945" fmla="*/ 1604466 h 2326686"/>
                <a:gd name="connsiteX6946" fmla="*/ 3363732 w 3747182"/>
                <a:gd name="connsiteY6946" fmla="*/ 1601689 h 2326686"/>
                <a:gd name="connsiteX6947" fmla="*/ 3364828 w 3747182"/>
                <a:gd name="connsiteY6947" fmla="*/ 1600179 h 2326686"/>
                <a:gd name="connsiteX6948" fmla="*/ 3369177 w 3747182"/>
                <a:gd name="connsiteY6948" fmla="*/ 1603066 h 2326686"/>
                <a:gd name="connsiteX6949" fmla="*/ 3370875 w 3747182"/>
                <a:gd name="connsiteY6949" fmla="*/ 1603042 h 2326686"/>
                <a:gd name="connsiteX6950" fmla="*/ 3376563 w 3747182"/>
                <a:gd name="connsiteY6950" fmla="*/ 1596150 h 2326686"/>
                <a:gd name="connsiteX6951" fmla="*/ 3381671 w 3747182"/>
                <a:gd name="connsiteY6951" fmla="*/ 1588796 h 2326686"/>
                <a:gd name="connsiteX6952" fmla="*/ 3386045 w 3747182"/>
                <a:gd name="connsiteY6952" fmla="*/ 1590493 h 2326686"/>
                <a:gd name="connsiteX6953" fmla="*/ 3392992 w 3747182"/>
                <a:gd name="connsiteY6953" fmla="*/ 1585134 h 2326686"/>
                <a:gd name="connsiteX6954" fmla="*/ 3396200 w 3747182"/>
                <a:gd name="connsiteY6954" fmla="*/ 1584094 h 2326686"/>
                <a:gd name="connsiteX6955" fmla="*/ 3401238 w 3747182"/>
                <a:gd name="connsiteY6955" fmla="*/ 1583812 h 2326686"/>
                <a:gd name="connsiteX6956" fmla="*/ 3403358 w 3747182"/>
                <a:gd name="connsiteY6956" fmla="*/ 1581763 h 2326686"/>
                <a:gd name="connsiteX6957" fmla="*/ 3405650 w 3747182"/>
                <a:gd name="connsiteY6957" fmla="*/ 1578023 h 2326686"/>
                <a:gd name="connsiteX6958" fmla="*/ 3407457 w 3747182"/>
                <a:gd name="connsiteY6958" fmla="*/ 1578445 h 2326686"/>
                <a:gd name="connsiteX6959" fmla="*/ 3416126 w 3747182"/>
                <a:gd name="connsiteY6959" fmla="*/ 1573986 h 2326686"/>
                <a:gd name="connsiteX6960" fmla="*/ 3417784 w 3747182"/>
                <a:gd name="connsiteY6960" fmla="*/ 1570802 h 2326686"/>
                <a:gd name="connsiteX6961" fmla="*/ 3419928 w 3747182"/>
                <a:gd name="connsiteY6961" fmla="*/ 1569910 h 2326686"/>
                <a:gd name="connsiteX6962" fmla="*/ 3421602 w 3747182"/>
                <a:gd name="connsiteY6962" fmla="*/ 1569597 h 2326686"/>
                <a:gd name="connsiteX6963" fmla="*/ 3425373 w 3747182"/>
                <a:gd name="connsiteY6963" fmla="*/ 1566953 h 2326686"/>
                <a:gd name="connsiteX6964" fmla="*/ 3441059 w 3747182"/>
                <a:gd name="connsiteY6964" fmla="*/ 1559333 h 2326686"/>
                <a:gd name="connsiteX6965" fmla="*/ 3443437 w 3747182"/>
                <a:gd name="connsiteY6965" fmla="*/ 1556266 h 2326686"/>
                <a:gd name="connsiteX6966" fmla="*/ 3449282 w 3747182"/>
                <a:gd name="connsiteY6966" fmla="*/ 1551768 h 2326686"/>
                <a:gd name="connsiteX6967" fmla="*/ 3453780 w 3747182"/>
                <a:gd name="connsiteY6967" fmla="*/ 1550328 h 2326686"/>
                <a:gd name="connsiteX6968" fmla="*/ 3459311 w 3747182"/>
                <a:gd name="connsiteY6968" fmla="*/ 1549139 h 2326686"/>
                <a:gd name="connsiteX6969" fmla="*/ 3459976 w 3747182"/>
                <a:gd name="connsiteY6969" fmla="*/ 1547684 h 2326686"/>
                <a:gd name="connsiteX6970" fmla="*/ 3455986 w 3747182"/>
                <a:gd name="connsiteY6970" fmla="*/ 1546017 h 2326686"/>
                <a:gd name="connsiteX6971" fmla="*/ 3455032 w 3747182"/>
                <a:gd name="connsiteY6971" fmla="*/ 1544484 h 2326686"/>
                <a:gd name="connsiteX6972" fmla="*/ 3455008 w 3747182"/>
                <a:gd name="connsiteY6972" fmla="*/ 1542833 h 2326686"/>
                <a:gd name="connsiteX6973" fmla="*/ 3455587 w 3747182"/>
                <a:gd name="connsiteY6973" fmla="*/ 1541448 h 2326686"/>
                <a:gd name="connsiteX6974" fmla="*/ 3456323 w 3747182"/>
                <a:gd name="connsiteY6974" fmla="*/ 1538812 h 2326686"/>
                <a:gd name="connsiteX6975" fmla="*/ 3457809 w 3747182"/>
                <a:gd name="connsiteY6975" fmla="*/ 1538225 h 2326686"/>
                <a:gd name="connsiteX6976" fmla="*/ 3459600 w 3747182"/>
                <a:gd name="connsiteY6976" fmla="*/ 1540103 h 2326686"/>
                <a:gd name="connsiteX6977" fmla="*/ 3461486 w 3747182"/>
                <a:gd name="connsiteY6977" fmla="*/ 1540095 h 2326686"/>
                <a:gd name="connsiteX6978" fmla="*/ 3462355 w 3747182"/>
                <a:gd name="connsiteY6978" fmla="*/ 1538475 h 2326686"/>
                <a:gd name="connsiteX6979" fmla="*/ 3463246 w 3747182"/>
                <a:gd name="connsiteY6979" fmla="*/ 1538616 h 2326686"/>
                <a:gd name="connsiteX6980" fmla="*/ 3463700 w 3747182"/>
                <a:gd name="connsiteY6980" fmla="*/ 1540736 h 2326686"/>
                <a:gd name="connsiteX6981" fmla="*/ 3462738 w 3747182"/>
                <a:gd name="connsiteY6981" fmla="*/ 1543209 h 2326686"/>
                <a:gd name="connsiteX6982" fmla="*/ 3462300 w 3747182"/>
                <a:gd name="connsiteY6982" fmla="*/ 1545157 h 2326686"/>
                <a:gd name="connsiteX6983" fmla="*/ 3462221 w 3747182"/>
                <a:gd name="connsiteY6983" fmla="*/ 1547324 h 2326686"/>
                <a:gd name="connsiteX6984" fmla="*/ 3463512 w 3747182"/>
                <a:gd name="connsiteY6984" fmla="*/ 1547879 h 2326686"/>
                <a:gd name="connsiteX6985" fmla="*/ 3470358 w 3747182"/>
                <a:gd name="connsiteY6985" fmla="*/ 1548098 h 2326686"/>
                <a:gd name="connsiteX6986" fmla="*/ 3478181 w 3747182"/>
                <a:gd name="connsiteY6986" fmla="*/ 1549804 h 2326686"/>
                <a:gd name="connsiteX6987" fmla="*/ 3498913 w 3747182"/>
                <a:gd name="connsiteY6987" fmla="*/ 1558895 h 2326686"/>
                <a:gd name="connsiteX6988" fmla="*/ 3500689 w 3747182"/>
                <a:gd name="connsiteY6988" fmla="*/ 1560381 h 2326686"/>
                <a:gd name="connsiteX6989" fmla="*/ 3502363 w 3747182"/>
                <a:gd name="connsiteY6989" fmla="*/ 1560538 h 2326686"/>
                <a:gd name="connsiteX6990" fmla="*/ 3502653 w 3747182"/>
                <a:gd name="connsiteY6990" fmla="*/ 1556947 h 2326686"/>
                <a:gd name="connsiteX6991" fmla="*/ 3503600 w 3747182"/>
                <a:gd name="connsiteY6991" fmla="*/ 1553504 h 2326686"/>
                <a:gd name="connsiteX6992" fmla="*/ 3506048 w 3747182"/>
                <a:gd name="connsiteY6992" fmla="*/ 1551548 h 2326686"/>
                <a:gd name="connsiteX6993" fmla="*/ 3510187 w 3747182"/>
                <a:gd name="connsiteY6993" fmla="*/ 1546659 h 2326686"/>
                <a:gd name="connsiteX6994" fmla="*/ 3512237 w 3747182"/>
                <a:gd name="connsiteY6994" fmla="*/ 1543107 h 2326686"/>
                <a:gd name="connsiteX6995" fmla="*/ 3512237 w 3747182"/>
                <a:gd name="connsiteY6995" fmla="*/ 1538992 h 2326686"/>
                <a:gd name="connsiteX6996" fmla="*/ 3510930 w 3747182"/>
                <a:gd name="connsiteY6996" fmla="*/ 1534705 h 2326686"/>
                <a:gd name="connsiteX6997" fmla="*/ 3508075 w 3747182"/>
                <a:gd name="connsiteY6997" fmla="*/ 1533703 h 2326686"/>
                <a:gd name="connsiteX6998" fmla="*/ 3506346 w 3747182"/>
                <a:gd name="connsiteY6998" fmla="*/ 1530996 h 2326686"/>
                <a:gd name="connsiteX6999" fmla="*/ 3505407 w 3747182"/>
                <a:gd name="connsiteY6999" fmla="*/ 1527695 h 2326686"/>
                <a:gd name="connsiteX7000" fmla="*/ 3506933 w 3747182"/>
                <a:gd name="connsiteY7000" fmla="*/ 1525293 h 2326686"/>
                <a:gd name="connsiteX7001" fmla="*/ 3508599 w 3747182"/>
                <a:gd name="connsiteY7001" fmla="*/ 1524331 h 2326686"/>
                <a:gd name="connsiteX7002" fmla="*/ 3508239 w 3747182"/>
                <a:gd name="connsiteY7002" fmla="*/ 1520967 h 2326686"/>
                <a:gd name="connsiteX7003" fmla="*/ 3507003 w 3747182"/>
                <a:gd name="connsiteY7003" fmla="*/ 1518878 h 2326686"/>
                <a:gd name="connsiteX7004" fmla="*/ 3500322 w 3747182"/>
                <a:gd name="connsiteY7004" fmla="*/ 1514387 h 2326686"/>
                <a:gd name="connsiteX7005" fmla="*/ 3497982 w 3747182"/>
                <a:gd name="connsiteY7005" fmla="*/ 1511328 h 2326686"/>
                <a:gd name="connsiteX7006" fmla="*/ 3497912 w 3747182"/>
                <a:gd name="connsiteY7006" fmla="*/ 1508629 h 2326686"/>
                <a:gd name="connsiteX7007" fmla="*/ 3495150 w 3747182"/>
                <a:gd name="connsiteY7007" fmla="*/ 1501752 h 2326686"/>
                <a:gd name="connsiteX7008" fmla="*/ 3494767 w 3747182"/>
                <a:gd name="connsiteY7008" fmla="*/ 1503231 h 2326686"/>
                <a:gd name="connsiteX7009" fmla="*/ 3495009 w 3747182"/>
                <a:gd name="connsiteY7009" fmla="*/ 1506556 h 2326686"/>
                <a:gd name="connsiteX7010" fmla="*/ 3494079 w 3747182"/>
                <a:gd name="connsiteY7010" fmla="*/ 1508887 h 2326686"/>
                <a:gd name="connsiteX7011" fmla="*/ 3492639 w 3747182"/>
                <a:gd name="connsiteY7011" fmla="*/ 1508520 h 2326686"/>
                <a:gd name="connsiteX7012" fmla="*/ 3492420 w 3747182"/>
                <a:gd name="connsiteY7012" fmla="*/ 1506673 h 2326686"/>
                <a:gd name="connsiteX7013" fmla="*/ 3493249 w 3747182"/>
                <a:gd name="connsiteY7013" fmla="*/ 1502668 h 2326686"/>
                <a:gd name="connsiteX7014" fmla="*/ 3492091 w 3747182"/>
                <a:gd name="connsiteY7014" fmla="*/ 1500939 h 2326686"/>
                <a:gd name="connsiteX7015" fmla="*/ 3487976 w 3747182"/>
                <a:gd name="connsiteY7015" fmla="*/ 1500078 h 2326686"/>
                <a:gd name="connsiteX7016" fmla="*/ 3487413 w 3747182"/>
                <a:gd name="connsiteY7016" fmla="*/ 1498521 h 2326686"/>
                <a:gd name="connsiteX7017" fmla="*/ 3491489 w 3747182"/>
                <a:gd name="connsiteY7017" fmla="*/ 1496292 h 2326686"/>
                <a:gd name="connsiteX7018" fmla="*/ 3492694 w 3747182"/>
                <a:gd name="connsiteY7018" fmla="*/ 1496292 h 2326686"/>
                <a:gd name="connsiteX7019" fmla="*/ 3493797 w 3747182"/>
                <a:gd name="connsiteY7019" fmla="*/ 1495486 h 2326686"/>
                <a:gd name="connsiteX7020" fmla="*/ 3492944 w 3747182"/>
                <a:gd name="connsiteY7020" fmla="*/ 1486794 h 2326686"/>
                <a:gd name="connsiteX7021" fmla="*/ 3492021 w 3747182"/>
                <a:gd name="connsiteY7021" fmla="*/ 1480668 h 2326686"/>
                <a:gd name="connsiteX7022" fmla="*/ 3489518 w 3747182"/>
                <a:gd name="connsiteY7022" fmla="*/ 1480152 h 2326686"/>
                <a:gd name="connsiteX7023" fmla="*/ 3487663 w 3747182"/>
                <a:gd name="connsiteY7023" fmla="*/ 1478360 h 2326686"/>
                <a:gd name="connsiteX7024" fmla="*/ 3488172 w 3747182"/>
                <a:gd name="connsiteY7024" fmla="*/ 1474464 h 2326686"/>
                <a:gd name="connsiteX7025" fmla="*/ 3488227 w 3747182"/>
                <a:gd name="connsiteY7025" fmla="*/ 1472516 h 2326686"/>
                <a:gd name="connsiteX7026" fmla="*/ 3486122 w 3747182"/>
                <a:gd name="connsiteY7026" fmla="*/ 1465819 h 2326686"/>
                <a:gd name="connsiteX7027" fmla="*/ 3484620 w 3747182"/>
                <a:gd name="connsiteY7027" fmla="*/ 1463112 h 2326686"/>
                <a:gd name="connsiteX7028" fmla="*/ 3482789 w 3747182"/>
                <a:gd name="connsiteY7028" fmla="*/ 1460585 h 2326686"/>
                <a:gd name="connsiteX7029" fmla="*/ 3481350 w 3747182"/>
                <a:gd name="connsiteY7029" fmla="*/ 1463386 h 2326686"/>
                <a:gd name="connsiteX7030" fmla="*/ 3480614 w 3747182"/>
                <a:gd name="connsiteY7030" fmla="*/ 1467118 h 2326686"/>
                <a:gd name="connsiteX7031" fmla="*/ 3478729 w 3747182"/>
                <a:gd name="connsiteY7031" fmla="*/ 1467908 h 2326686"/>
                <a:gd name="connsiteX7032" fmla="*/ 3476718 w 3747182"/>
                <a:gd name="connsiteY7032" fmla="*/ 1467775 h 2326686"/>
                <a:gd name="connsiteX7033" fmla="*/ 3470882 w 3747182"/>
                <a:gd name="connsiteY7033" fmla="*/ 1463605 h 2326686"/>
                <a:gd name="connsiteX7034" fmla="*/ 3465296 w 3747182"/>
                <a:gd name="connsiteY7034" fmla="*/ 1456517 h 2326686"/>
                <a:gd name="connsiteX7035" fmla="*/ 3464788 w 3747182"/>
                <a:gd name="connsiteY7035" fmla="*/ 1449985 h 2326686"/>
                <a:gd name="connsiteX7036" fmla="*/ 3466047 w 3747182"/>
                <a:gd name="connsiteY7036" fmla="*/ 1441582 h 2326686"/>
                <a:gd name="connsiteX7037" fmla="*/ 3465179 w 3747182"/>
                <a:gd name="connsiteY7037" fmla="*/ 1440221 h 2326686"/>
                <a:gd name="connsiteX7038" fmla="*/ 3464302 w 3747182"/>
                <a:gd name="connsiteY7038" fmla="*/ 1439673 h 2326686"/>
                <a:gd name="connsiteX7039" fmla="*/ 3456894 w 3747182"/>
                <a:gd name="connsiteY7039" fmla="*/ 1442490 h 2326686"/>
                <a:gd name="connsiteX7040" fmla="*/ 3452348 w 3747182"/>
                <a:gd name="connsiteY7040" fmla="*/ 1446871 h 2326686"/>
                <a:gd name="connsiteX7041" fmla="*/ 3449892 w 3747182"/>
                <a:gd name="connsiteY7041" fmla="*/ 1447332 h 2326686"/>
                <a:gd name="connsiteX7042" fmla="*/ 3444995 w 3747182"/>
                <a:gd name="connsiteY7042" fmla="*/ 1444383 h 2326686"/>
                <a:gd name="connsiteX7043" fmla="*/ 3436944 w 3747182"/>
                <a:gd name="connsiteY7043" fmla="*/ 1449320 h 2326686"/>
                <a:gd name="connsiteX7044" fmla="*/ 3438665 w 3747182"/>
                <a:gd name="connsiteY7044" fmla="*/ 1446449 h 2326686"/>
                <a:gd name="connsiteX7045" fmla="*/ 3440073 w 3747182"/>
                <a:gd name="connsiteY7045" fmla="*/ 1445330 h 2326686"/>
                <a:gd name="connsiteX7046" fmla="*/ 3441560 w 3747182"/>
                <a:gd name="connsiteY7046" fmla="*/ 1443210 h 2326686"/>
                <a:gd name="connsiteX7047" fmla="*/ 3440449 w 3747182"/>
                <a:gd name="connsiteY7047" fmla="*/ 1439165 h 2326686"/>
                <a:gd name="connsiteX7048" fmla="*/ 3439267 w 3747182"/>
                <a:gd name="connsiteY7048" fmla="*/ 1436114 h 2326686"/>
                <a:gd name="connsiteX7049" fmla="*/ 3437562 w 3747182"/>
                <a:gd name="connsiteY7049" fmla="*/ 1433962 h 2326686"/>
                <a:gd name="connsiteX7050" fmla="*/ 3435090 w 3747182"/>
                <a:gd name="connsiteY7050" fmla="*/ 1432930 h 2326686"/>
                <a:gd name="connsiteX7051" fmla="*/ 3432657 w 3747182"/>
                <a:gd name="connsiteY7051" fmla="*/ 1434971 h 2326686"/>
                <a:gd name="connsiteX7052" fmla="*/ 3430740 w 3747182"/>
                <a:gd name="connsiteY7052" fmla="*/ 1437029 h 2326686"/>
                <a:gd name="connsiteX7053" fmla="*/ 3426773 w 3747182"/>
                <a:gd name="connsiteY7053" fmla="*/ 1439235 h 2326686"/>
                <a:gd name="connsiteX7054" fmla="*/ 3419146 w 3747182"/>
                <a:gd name="connsiteY7054" fmla="*/ 1441074 h 2326686"/>
                <a:gd name="connsiteX7055" fmla="*/ 3414021 w 3747182"/>
                <a:gd name="connsiteY7055" fmla="*/ 1441074 h 2326686"/>
                <a:gd name="connsiteX7056" fmla="*/ 3405275 w 3747182"/>
                <a:gd name="connsiteY7056" fmla="*/ 1444422 h 2326686"/>
                <a:gd name="connsiteX7057" fmla="*/ 3401981 w 3747182"/>
                <a:gd name="connsiteY7057" fmla="*/ 1444289 h 2326686"/>
                <a:gd name="connsiteX7058" fmla="*/ 3414037 w 3747182"/>
                <a:gd name="connsiteY7058" fmla="*/ 1439517 h 2326686"/>
                <a:gd name="connsiteX7059" fmla="*/ 3420593 w 3747182"/>
                <a:gd name="connsiteY7059" fmla="*/ 1439165 h 2326686"/>
                <a:gd name="connsiteX7060" fmla="*/ 3429043 w 3747182"/>
                <a:gd name="connsiteY7060" fmla="*/ 1436059 h 2326686"/>
                <a:gd name="connsiteX7061" fmla="*/ 3435184 w 3747182"/>
                <a:gd name="connsiteY7061" fmla="*/ 1430019 h 2326686"/>
                <a:gd name="connsiteX7062" fmla="*/ 3443273 w 3747182"/>
                <a:gd name="connsiteY7062" fmla="*/ 1435488 h 2326686"/>
                <a:gd name="connsiteX7063" fmla="*/ 3446058 w 3747182"/>
                <a:gd name="connsiteY7063" fmla="*/ 1436270 h 2326686"/>
                <a:gd name="connsiteX7064" fmla="*/ 3452090 w 3747182"/>
                <a:gd name="connsiteY7064" fmla="*/ 1435793 h 2326686"/>
                <a:gd name="connsiteX7065" fmla="*/ 3457308 w 3747182"/>
                <a:gd name="connsiteY7065" fmla="*/ 1439016 h 2326686"/>
                <a:gd name="connsiteX7066" fmla="*/ 3459053 w 3747182"/>
                <a:gd name="connsiteY7066" fmla="*/ 1438085 h 2326686"/>
                <a:gd name="connsiteX7067" fmla="*/ 3460696 w 3747182"/>
                <a:gd name="connsiteY7067" fmla="*/ 1435151 h 2326686"/>
                <a:gd name="connsiteX7068" fmla="*/ 3458513 w 3747182"/>
                <a:gd name="connsiteY7068" fmla="*/ 1430739 h 2326686"/>
                <a:gd name="connsiteX7069" fmla="*/ 3456628 w 3747182"/>
                <a:gd name="connsiteY7069" fmla="*/ 1428009 h 2326686"/>
                <a:gd name="connsiteX7070" fmla="*/ 3454492 w 3747182"/>
                <a:gd name="connsiteY7070" fmla="*/ 1427156 h 2326686"/>
                <a:gd name="connsiteX7071" fmla="*/ 3448030 w 3747182"/>
                <a:gd name="connsiteY7071" fmla="*/ 1427617 h 2326686"/>
                <a:gd name="connsiteX7072" fmla="*/ 3443782 w 3747182"/>
                <a:gd name="connsiteY7072" fmla="*/ 1426679 h 2326686"/>
                <a:gd name="connsiteX7073" fmla="*/ 3441341 w 3747182"/>
                <a:gd name="connsiteY7073" fmla="*/ 1425536 h 2326686"/>
                <a:gd name="connsiteX7074" fmla="*/ 3442921 w 3747182"/>
                <a:gd name="connsiteY7074" fmla="*/ 1424293 h 2326686"/>
                <a:gd name="connsiteX7075" fmla="*/ 3447568 w 3747182"/>
                <a:gd name="connsiteY7075" fmla="*/ 1426045 h 2326686"/>
                <a:gd name="connsiteX7076" fmla="*/ 3453193 w 3747182"/>
                <a:gd name="connsiteY7076" fmla="*/ 1423745 h 2326686"/>
                <a:gd name="connsiteX7077" fmla="*/ 3459749 w 3747182"/>
                <a:gd name="connsiteY7077" fmla="*/ 1427265 h 2326686"/>
                <a:gd name="connsiteX7078" fmla="*/ 3461338 w 3747182"/>
                <a:gd name="connsiteY7078" fmla="*/ 1430403 h 2326686"/>
                <a:gd name="connsiteX7079" fmla="*/ 3463207 w 3747182"/>
                <a:gd name="connsiteY7079" fmla="*/ 1431553 h 2326686"/>
                <a:gd name="connsiteX7080" fmla="*/ 3468582 w 3747182"/>
                <a:gd name="connsiteY7080" fmla="*/ 1439470 h 2326686"/>
                <a:gd name="connsiteX7081" fmla="*/ 3472251 w 3747182"/>
                <a:gd name="connsiteY7081" fmla="*/ 1442599 h 2326686"/>
                <a:gd name="connsiteX7082" fmla="*/ 3484033 w 3747182"/>
                <a:gd name="connsiteY7082" fmla="*/ 1444892 h 2326686"/>
                <a:gd name="connsiteX7083" fmla="*/ 3489181 w 3747182"/>
                <a:gd name="connsiteY7083" fmla="*/ 1448436 h 2326686"/>
                <a:gd name="connsiteX7084" fmla="*/ 3493108 w 3747182"/>
                <a:gd name="connsiteY7084" fmla="*/ 1446996 h 2326686"/>
                <a:gd name="connsiteX7085" fmla="*/ 3503021 w 3747182"/>
                <a:gd name="connsiteY7085" fmla="*/ 1439274 h 2326686"/>
                <a:gd name="connsiteX7086" fmla="*/ 3509569 w 3747182"/>
                <a:gd name="connsiteY7086" fmla="*/ 1437193 h 2326686"/>
                <a:gd name="connsiteX7087" fmla="*/ 3514028 w 3747182"/>
                <a:gd name="connsiteY7087" fmla="*/ 1432085 h 2326686"/>
                <a:gd name="connsiteX7088" fmla="*/ 3517893 w 3747182"/>
                <a:gd name="connsiteY7088" fmla="*/ 1426217 h 2326686"/>
                <a:gd name="connsiteX7089" fmla="*/ 3521680 w 3747182"/>
                <a:gd name="connsiteY7089" fmla="*/ 1424496 h 2326686"/>
                <a:gd name="connsiteX7090" fmla="*/ 3528165 w 3747182"/>
                <a:gd name="connsiteY7090" fmla="*/ 1418245 h 2326686"/>
                <a:gd name="connsiteX7091" fmla="*/ 3529691 w 3747182"/>
                <a:gd name="connsiteY7091" fmla="*/ 1415264 h 2326686"/>
                <a:gd name="connsiteX7092" fmla="*/ 3532226 w 3747182"/>
                <a:gd name="connsiteY7092" fmla="*/ 1407801 h 2326686"/>
                <a:gd name="connsiteX7093" fmla="*/ 3533712 w 3747182"/>
                <a:gd name="connsiteY7093" fmla="*/ 1404695 h 2326686"/>
                <a:gd name="connsiteX7094" fmla="*/ 3535895 w 3747182"/>
                <a:gd name="connsiteY7094" fmla="*/ 1400924 h 2326686"/>
                <a:gd name="connsiteX7095" fmla="*/ 3536059 w 3747182"/>
                <a:gd name="connsiteY7095" fmla="*/ 1397826 h 2326686"/>
                <a:gd name="connsiteX7096" fmla="*/ 3535582 w 3747182"/>
                <a:gd name="connsiteY7096" fmla="*/ 1394462 h 2326686"/>
                <a:gd name="connsiteX7097" fmla="*/ 3533759 w 3747182"/>
                <a:gd name="connsiteY7097" fmla="*/ 1391841 h 2326686"/>
                <a:gd name="connsiteX7098" fmla="*/ 3529558 w 3747182"/>
                <a:gd name="connsiteY7098" fmla="*/ 1388117 h 2326686"/>
                <a:gd name="connsiteX7099" fmla="*/ 3527633 w 3747182"/>
                <a:gd name="connsiteY7099" fmla="*/ 1385645 h 2326686"/>
                <a:gd name="connsiteX7100" fmla="*/ 3526280 w 3747182"/>
                <a:gd name="connsiteY7100" fmla="*/ 1380434 h 2326686"/>
                <a:gd name="connsiteX7101" fmla="*/ 3526420 w 3747182"/>
                <a:gd name="connsiteY7101" fmla="*/ 1374129 h 2326686"/>
                <a:gd name="connsiteX7102" fmla="*/ 3527359 w 3747182"/>
                <a:gd name="connsiteY7102" fmla="*/ 1369388 h 2326686"/>
                <a:gd name="connsiteX7103" fmla="*/ 3528619 w 3747182"/>
                <a:gd name="connsiteY7103" fmla="*/ 1365139 h 2326686"/>
                <a:gd name="connsiteX7104" fmla="*/ 3530090 w 3747182"/>
                <a:gd name="connsiteY7104" fmla="*/ 1368191 h 2326686"/>
                <a:gd name="connsiteX7105" fmla="*/ 3534338 w 3747182"/>
                <a:gd name="connsiteY7105" fmla="*/ 1367479 h 2326686"/>
                <a:gd name="connsiteX7106" fmla="*/ 3536442 w 3747182"/>
                <a:gd name="connsiteY7106" fmla="*/ 1366313 h 2326686"/>
                <a:gd name="connsiteX7107" fmla="*/ 3536677 w 3747182"/>
                <a:gd name="connsiteY7107" fmla="*/ 1363207 h 2326686"/>
                <a:gd name="connsiteX7108" fmla="*/ 3536153 w 3747182"/>
                <a:gd name="connsiteY7108" fmla="*/ 1359522 h 2326686"/>
                <a:gd name="connsiteX7109" fmla="*/ 3537186 w 3747182"/>
                <a:gd name="connsiteY7109" fmla="*/ 1358560 h 2326686"/>
                <a:gd name="connsiteX7110" fmla="*/ 3539392 w 3747182"/>
                <a:gd name="connsiteY7110" fmla="*/ 1358153 h 2326686"/>
                <a:gd name="connsiteX7111" fmla="*/ 3539705 w 3747182"/>
                <a:gd name="connsiteY7111" fmla="*/ 1355923 h 2326686"/>
                <a:gd name="connsiteX7112" fmla="*/ 3540479 w 3747182"/>
                <a:gd name="connsiteY7112" fmla="*/ 1354734 h 2326686"/>
                <a:gd name="connsiteX7113" fmla="*/ 3541285 w 3747182"/>
                <a:gd name="connsiteY7113" fmla="*/ 1356322 h 2326686"/>
                <a:gd name="connsiteX7114" fmla="*/ 3541324 w 3747182"/>
                <a:gd name="connsiteY7114" fmla="*/ 1362542 h 2326686"/>
                <a:gd name="connsiteX7115" fmla="*/ 3543061 w 3747182"/>
                <a:gd name="connsiteY7115" fmla="*/ 1364091 h 2326686"/>
                <a:gd name="connsiteX7116" fmla="*/ 3545494 w 3747182"/>
                <a:gd name="connsiteY7116" fmla="*/ 1365374 h 2326686"/>
                <a:gd name="connsiteX7117" fmla="*/ 3546534 w 3747182"/>
                <a:gd name="connsiteY7117" fmla="*/ 1364991 h 2326686"/>
                <a:gd name="connsiteX7118" fmla="*/ 3547575 w 3747182"/>
                <a:gd name="connsiteY7118" fmla="*/ 1364146 h 2326686"/>
                <a:gd name="connsiteX7119" fmla="*/ 3549062 w 3747182"/>
                <a:gd name="connsiteY7119" fmla="*/ 1362261 h 2326686"/>
                <a:gd name="connsiteX7120" fmla="*/ 3552073 w 3747182"/>
                <a:gd name="connsiteY7120" fmla="*/ 1355830 h 2326686"/>
                <a:gd name="connsiteX7121" fmla="*/ 3554029 w 3747182"/>
                <a:gd name="connsiteY7121" fmla="*/ 1353287 h 2326686"/>
                <a:gd name="connsiteX7122" fmla="*/ 3553865 w 3747182"/>
                <a:gd name="connsiteY7122" fmla="*/ 1357942 h 2326686"/>
                <a:gd name="connsiteX7123" fmla="*/ 3552715 w 3747182"/>
                <a:gd name="connsiteY7123" fmla="*/ 1364373 h 2326686"/>
                <a:gd name="connsiteX7124" fmla="*/ 3552066 w 3747182"/>
                <a:gd name="connsiteY7124" fmla="*/ 1366133 h 2326686"/>
                <a:gd name="connsiteX7125" fmla="*/ 3550360 w 3747182"/>
                <a:gd name="connsiteY7125" fmla="*/ 1368402 h 2326686"/>
                <a:gd name="connsiteX7126" fmla="*/ 3549547 w 3747182"/>
                <a:gd name="connsiteY7126" fmla="*/ 1373112 h 2326686"/>
                <a:gd name="connsiteX7127" fmla="*/ 3549195 w 3747182"/>
                <a:gd name="connsiteY7127" fmla="*/ 1374387 h 2326686"/>
                <a:gd name="connsiteX7128" fmla="*/ 3546746 w 3747182"/>
                <a:gd name="connsiteY7128" fmla="*/ 1373096 h 2326686"/>
                <a:gd name="connsiteX7129" fmla="*/ 3544970 w 3747182"/>
                <a:gd name="connsiteY7129" fmla="*/ 1373354 h 2326686"/>
                <a:gd name="connsiteX7130" fmla="*/ 3546284 w 3747182"/>
                <a:gd name="connsiteY7130" fmla="*/ 1378541 h 2326686"/>
                <a:gd name="connsiteX7131" fmla="*/ 3548217 w 3747182"/>
                <a:gd name="connsiteY7131" fmla="*/ 1382398 h 2326686"/>
                <a:gd name="connsiteX7132" fmla="*/ 3550673 w 3747182"/>
                <a:gd name="connsiteY7132" fmla="*/ 1386114 h 2326686"/>
                <a:gd name="connsiteX7133" fmla="*/ 3553325 w 3747182"/>
                <a:gd name="connsiteY7133" fmla="*/ 1388328 h 2326686"/>
                <a:gd name="connsiteX7134" fmla="*/ 3554029 w 3747182"/>
                <a:gd name="connsiteY7134" fmla="*/ 1388266 h 2326686"/>
                <a:gd name="connsiteX7135" fmla="*/ 3554554 w 3747182"/>
                <a:gd name="connsiteY7135" fmla="*/ 1389056 h 2326686"/>
                <a:gd name="connsiteX7136" fmla="*/ 3554624 w 3747182"/>
                <a:gd name="connsiteY7136" fmla="*/ 1391387 h 2326686"/>
                <a:gd name="connsiteX7137" fmla="*/ 3554037 w 3747182"/>
                <a:gd name="connsiteY7137" fmla="*/ 1396903 h 2326686"/>
                <a:gd name="connsiteX7138" fmla="*/ 3554507 w 3747182"/>
                <a:gd name="connsiteY7138" fmla="*/ 1399860 h 2326686"/>
                <a:gd name="connsiteX7139" fmla="*/ 3556533 w 3747182"/>
                <a:gd name="connsiteY7139" fmla="*/ 1402066 h 2326686"/>
                <a:gd name="connsiteX7140" fmla="*/ 3558778 w 3747182"/>
                <a:gd name="connsiteY7140" fmla="*/ 1402629 h 2326686"/>
                <a:gd name="connsiteX7141" fmla="*/ 3572211 w 3747182"/>
                <a:gd name="connsiteY7141" fmla="*/ 1402371 h 2326686"/>
                <a:gd name="connsiteX7142" fmla="*/ 3576819 w 3747182"/>
                <a:gd name="connsiteY7142" fmla="*/ 1401628 h 2326686"/>
                <a:gd name="connsiteX7143" fmla="*/ 3583704 w 3747182"/>
                <a:gd name="connsiteY7143" fmla="*/ 1396433 h 2326686"/>
                <a:gd name="connsiteX7144" fmla="*/ 3586317 w 3747182"/>
                <a:gd name="connsiteY7144" fmla="*/ 1395799 h 2326686"/>
                <a:gd name="connsiteX7145" fmla="*/ 3589258 w 3747182"/>
                <a:gd name="connsiteY7145" fmla="*/ 1396449 h 2326686"/>
                <a:gd name="connsiteX7146" fmla="*/ 3597488 w 3747182"/>
                <a:gd name="connsiteY7146" fmla="*/ 1399304 h 2326686"/>
                <a:gd name="connsiteX7147" fmla="*/ 3607456 w 3747182"/>
                <a:gd name="connsiteY7147" fmla="*/ 1403357 h 2326686"/>
                <a:gd name="connsiteX7148" fmla="*/ 3611203 w 3747182"/>
                <a:gd name="connsiteY7148" fmla="*/ 1409608 h 2326686"/>
                <a:gd name="connsiteX7149" fmla="*/ 3612674 w 3747182"/>
                <a:gd name="connsiteY7149" fmla="*/ 1415890 h 2326686"/>
                <a:gd name="connsiteX7150" fmla="*/ 3613237 w 3747182"/>
                <a:gd name="connsiteY7150" fmla="*/ 1422540 h 2326686"/>
                <a:gd name="connsiteX7151" fmla="*/ 3612596 w 3747182"/>
                <a:gd name="connsiteY7151" fmla="*/ 1425208 h 2326686"/>
                <a:gd name="connsiteX7152" fmla="*/ 3612721 w 3747182"/>
                <a:gd name="connsiteY7152" fmla="*/ 1427461 h 2326686"/>
                <a:gd name="connsiteX7153" fmla="*/ 3615756 w 3747182"/>
                <a:gd name="connsiteY7153" fmla="*/ 1430825 h 2326686"/>
                <a:gd name="connsiteX7154" fmla="*/ 3620044 w 3747182"/>
                <a:gd name="connsiteY7154" fmla="*/ 1434909 h 2326686"/>
                <a:gd name="connsiteX7155" fmla="*/ 3620865 w 3747182"/>
                <a:gd name="connsiteY7155" fmla="*/ 1435863 h 2326686"/>
                <a:gd name="connsiteX7156" fmla="*/ 3621765 w 3747182"/>
                <a:gd name="connsiteY7156" fmla="*/ 1437506 h 2326686"/>
                <a:gd name="connsiteX7157" fmla="*/ 3622798 w 3747182"/>
                <a:gd name="connsiteY7157" fmla="*/ 1438242 h 2326686"/>
                <a:gd name="connsiteX7158" fmla="*/ 3625857 w 3747182"/>
                <a:gd name="connsiteY7158" fmla="*/ 1438680 h 2326686"/>
                <a:gd name="connsiteX7159" fmla="*/ 3628274 w 3747182"/>
                <a:gd name="connsiteY7159" fmla="*/ 1437890 h 2326686"/>
                <a:gd name="connsiteX7160" fmla="*/ 3630691 w 3747182"/>
                <a:gd name="connsiteY7160" fmla="*/ 1437663 h 2326686"/>
                <a:gd name="connsiteX7161" fmla="*/ 3635197 w 3747182"/>
                <a:gd name="connsiteY7161" fmla="*/ 1439603 h 2326686"/>
                <a:gd name="connsiteX7162" fmla="*/ 3640901 w 3747182"/>
                <a:gd name="connsiteY7162" fmla="*/ 1442599 h 2326686"/>
                <a:gd name="connsiteX7163" fmla="*/ 3646448 w 3747182"/>
                <a:gd name="connsiteY7163" fmla="*/ 1446707 h 2326686"/>
                <a:gd name="connsiteX7164" fmla="*/ 3648928 w 3747182"/>
                <a:gd name="connsiteY7164" fmla="*/ 1449766 h 2326686"/>
                <a:gd name="connsiteX7165" fmla="*/ 3653395 w 3747182"/>
                <a:gd name="connsiteY7165" fmla="*/ 1456329 h 2326686"/>
                <a:gd name="connsiteX7166" fmla="*/ 3655671 w 3747182"/>
                <a:gd name="connsiteY7166" fmla="*/ 1458324 h 2326686"/>
                <a:gd name="connsiteX7167" fmla="*/ 3659364 w 3747182"/>
                <a:gd name="connsiteY7167" fmla="*/ 1460617 h 2326686"/>
                <a:gd name="connsiteX7168" fmla="*/ 3660764 w 3747182"/>
                <a:gd name="connsiteY7168" fmla="*/ 1460977 h 2326686"/>
                <a:gd name="connsiteX7169" fmla="*/ 3662133 w 3747182"/>
                <a:gd name="connsiteY7169" fmla="*/ 1460562 h 2326686"/>
                <a:gd name="connsiteX7170" fmla="*/ 3664958 w 3747182"/>
                <a:gd name="connsiteY7170" fmla="*/ 1457362 h 2326686"/>
                <a:gd name="connsiteX7171" fmla="*/ 3666703 w 3747182"/>
                <a:gd name="connsiteY7171" fmla="*/ 1454796 h 2326686"/>
                <a:gd name="connsiteX7172" fmla="*/ 3668197 w 3747182"/>
                <a:gd name="connsiteY7172" fmla="*/ 1451706 h 2326686"/>
                <a:gd name="connsiteX7173" fmla="*/ 3668596 w 3747182"/>
                <a:gd name="connsiteY7173" fmla="*/ 1454366 h 2326686"/>
                <a:gd name="connsiteX7174" fmla="*/ 3668596 w 3747182"/>
                <a:gd name="connsiteY7174" fmla="*/ 1456642 h 2326686"/>
                <a:gd name="connsiteX7175" fmla="*/ 3667141 w 3747182"/>
                <a:gd name="connsiteY7175" fmla="*/ 1458285 h 2326686"/>
                <a:gd name="connsiteX7176" fmla="*/ 3667133 w 3747182"/>
                <a:gd name="connsiteY7176" fmla="*/ 1461102 h 2326686"/>
                <a:gd name="connsiteX7177" fmla="*/ 3669331 w 3747182"/>
                <a:gd name="connsiteY7177" fmla="*/ 1464403 h 2326686"/>
                <a:gd name="connsiteX7178" fmla="*/ 3671929 w 3747182"/>
                <a:gd name="connsiteY7178" fmla="*/ 1464904 h 2326686"/>
                <a:gd name="connsiteX7179" fmla="*/ 3675183 w 3747182"/>
                <a:gd name="connsiteY7179" fmla="*/ 1464012 h 2326686"/>
                <a:gd name="connsiteX7180" fmla="*/ 3676263 w 3747182"/>
                <a:gd name="connsiteY7180" fmla="*/ 1462479 h 2326686"/>
                <a:gd name="connsiteX7181" fmla="*/ 3677233 w 3747182"/>
                <a:gd name="connsiteY7181" fmla="*/ 1460366 h 2326686"/>
                <a:gd name="connsiteX7182" fmla="*/ 3676505 w 3747182"/>
                <a:gd name="connsiteY7182" fmla="*/ 1453357 h 2326686"/>
                <a:gd name="connsiteX7183" fmla="*/ 3677507 w 3747182"/>
                <a:gd name="connsiteY7183" fmla="*/ 1452402 h 2326686"/>
                <a:gd name="connsiteX7184" fmla="*/ 3679979 w 3747182"/>
                <a:gd name="connsiteY7184" fmla="*/ 1453787 h 2326686"/>
                <a:gd name="connsiteX7185" fmla="*/ 3680761 w 3747182"/>
                <a:gd name="connsiteY7185" fmla="*/ 1455766 h 2326686"/>
                <a:gd name="connsiteX7186" fmla="*/ 3681074 w 3747182"/>
                <a:gd name="connsiteY7186" fmla="*/ 1458191 h 2326686"/>
                <a:gd name="connsiteX7187" fmla="*/ 3682091 w 3747182"/>
                <a:gd name="connsiteY7187" fmla="*/ 1458457 h 2326686"/>
                <a:gd name="connsiteX7188" fmla="*/ 3688507 w 3747182"/>
                <a:gd name="connsiteY7188" fmla="*/ 1458113 h 2326686"/>
                <a:gd name="connsiteX7189" fmla="*/ 3688976 w 3747182"/>
                <a:gd name="connsiteY7189" fmla="*/ 1457221 h 2326686"/>
                <a:gd name="connsiteX7190" fmla="*/ 3688663 w 3747182"/>
                <a:gd name="connsiteY7190" fmla="*/ 1455031 h 2326686"/>
                <a:gd name="connsiteX7191" fmla="*/ 3687724 w 3747182"/>
                <a:gd name="connsiteY7191" fmla="*/ 1452957 h 2326686"/>
                <a:gd name="connsiteX7192" fmla="*/ 3686629 w 3747182"/>
                <a:gd name="connsiteY7192" fmla="*/ 1451487 h 2326686"/>
                <a:gd name="connsiteX7193" fmla="*/ 3683813 w 3747182"/>
                <a:gd name="connsiteY7193" fmla="*/ 1449766 h 2326686"/>
                <a:gd name="connsiteX7194" fmla="*/ 3680918 w 3747182"/>
                <a:gd name="connsiteY7194" fmla="*/ 1448467 h 2326686"/>
                <a:gd name="connsiteX7195" fmla="*/ 3678571 w 3747182"/>
                <a:gd name="connsiteY7195" fmla="*/ 1448131 h 2326686"/>
                <a:gd name="connsiteX7196" fmla="*/ 3677554 w 3747182"/>
                <a:gd name="connsiteY7196" fmla="*/ 1447160 h 2326686"/>
                <a:gd name="connsiteX7197" fmla="*/ 3677788 w 3747182"/>
                <a:gd name="connsiteY7197" fmla="*/ 1445361 h 2326686"/>
                <a:gd name="connsiteX7198" fmla="*/ 3677037 w 3747182"/>
                <a:gd name="connsiteY7198" fmla="*/ 1443257 h 2326686"/>
                <a:gd name="connsiteX7199" fmla="*/ 3677514 w 3747182"/>
                <a:gd name="connsiteY7199" fmla="*/ 1442013 h 2326686"/>
                <a:gd name="connsiteX7200" fmla="*/ 3679509 w 3747182"/>
                <a:gd name="connsiteY7200" fmla="*/ 1440370 h 2326686"/>
                <a:gd name="connsiteX7201" fmla="*/ 3679744 w 3747182"/>
                <a:gd name="connsiteY7201" fmla="*/ 1438860 h 2326686"/>
                <a:gd name="connsiteX7202" fmla="*/ 3677632 w 3747182"/>
                <a:gd name="connsiteY7202" fmla="*/ 1437029 h 2326686"/>
                <a:gd name="connsiteX7203" fmla="*/ 3675418 w 3747182"/>
                <a:gd name="connsiteY7203" fmla="*/ 1436458 h 2326686"/>
                <a:gd name="connsiteX7204" fmla="*/ 3673486 w 3747182"/>
                <a:gd name="connsiteY7204" fmla="*/ 1437475 h 2326686"/>
                <a:gd name="connsiteX7205" fmla="*/ 3673924 w 3747182"/>
                <a:gd name="connsiteY7205" fmla="*/ 1435934 h 2326686"/>
                <a:gd name="connsiteX7206" fmla="*/ 3675394 w 3747182"/>
                <a:gd name="connsiteY7206" fmla="*/ 1434416 h 2326686"/>
                <a:gd name="connsiteX7207" fmla="*/ 3677624 w 3747182"/>
                <a:gd name="connsiteY7207" fmla="*/ 1433767 h 2326686"/>
                <a:gd name="connsiteX7208" fmla="*/ 3679901 w 3747182"/>
                <a:gd name="connsiteY7208" fmla="*/ 1434095 h 2326686"/>
                <a:gd name="connsiteX7209" fmla="*/ 3684282 w 3747182"/>
                <a:gd name="connsiteY7209" fmla="*/ 1432797 h 2326686"/>
                <a:gd name="connsiteX7210" fmla="*/ 3688585 w 3747182"/>
                <a:gd name="connsiteY7210" fmla="*/ 1429855 h 2326686"/>
                <a:gd name="connsiteX7211" fmla="*/ 3690619 w 3747182"/>
                <a:gd name="connsiteY7211" fmla="*/ 1427915 h 2326686"/>
                <a:gd name="connsiteX7212" fmla="*/ 3692653 w 3747182"/>
                <a:gd name="connsiteY7212" fmla="*/ 1425529 h 2326686"/>
                <a:gd name="connsiteX7213" fmla="*/ 3692418 w 3747182"/>
                <a:gd name="connsiteY7213" fmla="*/ 1421335 h 2326686"/>
                <a:gd name="connsiteX7214" fmla="*/ 3691088 w 3747182"/>
                <a:gd name="connsiteY7214" fmla="*/ 1417306 h 2326686"/>
                <a:gd name="connsiteX7215" fmla="*/ 3689054 w 3747182"/>
                <a:gd name="connsiteY7215" fmla="*/ 1416211 h 2326686"/>
                <a:gd name="connsiteX7216" fmla="*/ 3686785 w 3747182"/>
                <a:gd name="connsiteY7216" fmla="*/ 1416461 h 2326686"/>
                <a:gd name="connsiteX7217" fmla="*/ 3684751 w 3747182"/>
                <a:gd name="connsiteY7217" fmla="*/ 1416133 h 2326686"/>
                <a:gd name="connsiteX7218" fmla="*/ 3682796 w 3747182"/>
                <a:gd name="connsiteY7218" fmla="*/ 1415069 h 2326686"/>
                <a:gd name="connsiteX7219" fmla="*/ 3690541 w 3747182"/>
                <a:gd name="connsiteY7219" fmla="*/ 1413645 h 2326686"/>
                <a:gd name="connsiteX7220" fmla="*/ 3691401 w 3747182"/>
                <a:gd name="connsiteY7220" fmla="*/ 1412221 h 2326686"/>
                <a:gd name="connsiteX7221" fmla="*/ 3692653 w 3747182"/>
                <a:gd name="connsiteY7221" fmla="*/ 1405782 h 2326686"/>
                <a:gd name="connsiteX7222" fmla="*/ 3692183 w 3747182"/>
                <a:gd name="connsiteY7222" fmla="*/ 1404171 h 2326686"/>
                <a:gd name="connsiteX7223" fmla="*/ 3690619 w 3747182"/>
                <a:gd name="connsiteY7223" fmla="*/ 1404593 h 2326686"/>
                <a:gd name="connsiteX7224" fmla="*/ 3688194 w 3747182"/>
                <a:gd name="connsiteY7224" fmla="*/ 1404499 h 2326686"/>
                <a:gd name="connsiteX7225" fmla="*/ 3688741 w 3747182"/>
                <a:gd name="connsiteY7225" fmla="*/ 1403185 h 2326686"/>
                <a:gd name="connsiteX7226" fmla="*/ 3689524 w 3747182"/>
                <a:gd name="connsiteY7226" fmla="*/ 1402050 h 2326686"/>
                <a:gd name="connsiteX7227" fmla="*/ 3685143 w 3747182"/>
                <a:gd name="connsiteY7227" fmla="*/ 1395901 h 2326686"/>
                <a:gd name="connsiteX7228" fmla="*/ 3680135 w 3747182"/>
                <a:gd name="connsiteY7228" fmla="*/ 1392232 h 2326686"/>
                <a:gd name="connsiteX7229" fmla="*/ 3681544 w 3747182"/>
                <a:gd name="connsiteY7229" fmla="*/ 1391622 h 2326686"/>
                <a:gd name="connsiteX7230" fmla="*/ 3683969 w 3747182"/>
                <a:gd name="connsiteY7230" fmla="*/ 1391755 h 2326686"/>
                <a:gd name="connsiteX7231" fmla="*/ 3687724 w 3747182"/>
                <a:gd name="connsiteY7231" fmla="*/ 1392842 h 2326686"/>
                <a:gd name="connsiteX7232" fmla="*/ 3690227 w 3747182"/>
                <a:gd name="connsiteY7232" fmla="*/ 1395612 h 2326686"/>
                <a:gd name="connsiteX7233" fmla="*/ 3691166 w 3747182"/>
                <a:gd name="connsiteY7233" fmla="*/ 1397482 h 2326686"/>
                <a:gd name="connsiteX7234" fmla="*/ 3692183 w 3747182"/>
                <a:gd name="connsiteY7234" fmla="*/ 1398115 h 2326686"/>
                <a:gd name="connsiteX7235" fmla="*/ 3694452 w 3747182"/>
                <a:gd name="connsiteY7235" fmla="*/ 1398303 h 2326686"/>
                <a:gd name="connsiteX7236" fmla="*/ 3698286 w 3747182"/>
                <a:gd name="connsiteY7236" fmla="*/ 1399617 h 2326686"/>
                <a:gd name="connsiteX7237" fmla="*/ 3698520 w 3747182"/>
                <a:gd name="connsiteY7237" fmla="*/ 1401425 h 2326686"/>
                <a:gd name="connsiteX7238" fmla="*/ 3699381 w 3747182"/>
                <a:gd name="connsiteY7238" fmla="*/ 1402058 h 2326686"/>
                <a:gd name="connsiteX7239" fmla="*/ 3701885 w 3747182"/>
                <a:gd name="connsiteY7239" fmla="*/ 1401284 h 2326686"/>
                <a:gd name="connsiteX7240" fmla="*/ 3709004 w 3747182"/>
                <a:gd name="connsiteY7240" fmla="*/ 1400087 h 2326686"/>
                <a:gd name="connsiteX7241" fmla="*/ 3711273 w 3747182"/>
                <a:gd name="connsiteY7241" fmla="*/ 1400400 h 2326686"/>
                <a:gd name="connsiteX7242" fmla="*/ 3714559 w 3747182"/>
                <a:gd name="connsiteY7242" fmla="*/ 1401698 h 2326686"/>
                <a:gd name="connsiteX7243" fmla="*/ 3715576 w 3747182"/>
                <a:gd name="connsiteY7243" fmla="*/ 1401730 h 2326686"/>
                <a:gd name="connsiteX7244" fmla="*/ 3716984 w 3747182"/>
                <a:gd name="connsiteY7244" fmla="*/ 1401260 h 2326686"/>
                <a:gd name="connsiteX7245" fmla="*/ 3718079 w 3747182"/>
                <a:gd name="connsiteY7245" fmla="*/ 1399195 h 2326686"/>
                <a:gd name="connsiteX7246" fmla="*/ 3716280 w 3747182"/>
                <a:gd name="connsiteY7246" fmla="*/ 1395048 h 2326686"/>
                <a:gd name="connsiteX7247" fmla="*/ 3712603 w 3747182"/>
                <a:gd name="connsiteY7247" fmla="*/ 1391301 h 2326686"/>
                <a:gd name="connsiteX7248" fmla="*/ 3710412 w 3747182"/>
                <a:gd name="connsiteY7248" fmla="*/ 1388461 h 2326686"/>
                <a:gd name="connsiteX7249" fmla="*/ 3709395 w 3747182"/>
                <a:gd name="connsiteY7249" fmla="*/ 1386192 h 2326686"/>
                <a:gd name="connsiteX7250" fmla="*/ 3710021 w 3747182"/>
                <a:gd name="connsiteY7250" fmla="*/ 1385332 h 2326686"/>
                <a:gd name="connsiteX7251" fmla="*/ 3711038 w 3747182"/>
                <a:gd name="connsiteY7251" fmla="*/ 1385676 h 2326686"/>
                <a:gd name="connsiteX7252" fmla="*/ 3714167 w 3747182"/>
                <a:gd name="connsiteY7252" fmla="*/ 1389259 h 2326686"/>
                <a:gd name="connsiteX7253" fmla="*/ 3716671 w 3747182"/>
                <a:gd name="connsiteY7253" fmla="*/ 1391497 h 2326686"/>
                <a:gd name="connsiteX7254" fmla="*/ 3719253 w 3747182"/>
                <a:gd name="connsiteY7254" fmla="*/ 1393100 h 2326686"/>
                <a:gd name="connsiteX7255" fmla="*/ 3721521 w 3747182"/>
                <a:gd name="connsiteY7255" fmla="*/ 1394290 h 2326686"/>
                <a:gd name="connsiteX7256" fmla="*/ 3726607 w 3747182"/>
                <a:gd name="connsiteY7256" fmla="*/ 1395408 h 2326686"/>
                <a:gd name="connsiteX7257" fmla="*/ 3728875 w 3747182"/>
                <a:gd name="connsiteY7257" fmla="*/ 1393562 h 2326686"/>
                <a:gd name="connsiteX7258" fmla="*/ 3729345 w 3747182"/>
                <a:gd name="connsiteY7258" fmla="*/ 1390683 h 2326686"/>
                <a:gd name="connsiteX7259" fmla="*/ 3728875 w 3747182"/>
                <a:gd name="connsiteY7259" fmla="*/ 1384628 h 2326686"/>
                <a:gd name="connsiteX7260" fmla="*/ 3729345 w 3747182"/>
                <a:gd name="connsiteY7260" fmla="*/ 1382382 h 2326686"/>
                <a:gd name="connsiteX7261" fmla="*/ 3732396 w 3747182"/>
                <a:gd name="connsiteY7261" fmla="*/ 1378995 h 2326686"/>
                <a:gd name="connsiteX7262" fmla="*/ 3737716 w 3747182"/>
                <a:gd name="connsiteY7262" fmla="*/ 1374707 h 2326686"/>
                <a:gd name="connsiteX7263" fmla="*/ 3741158 w 3747182"/>
                <a:gd name="connsiteY7263" fmla="*/ 1373338 h 2326686"/>
                <a:gd name="connsiteX7264" fmla="*/ 3742332 w 3747182"/>
                <a:gd name="connsiteY7264" fmla="*/ 1373471 h 2326686"/>
                <a:gd name="connsiteX7265" fmla="*/ 3743583 w 3747182"/>
                <a:gd name="connsiteY7265" fmla="*/ 1374817 h 2326686"/>
                <a:gd name="connsiteX7266" fmla="*/ 3744914 w 3747182"/>
                <a:gd name="connsiteY7266" fmla="*/ 1375200 h 2326686"/>
                <a:gd name="connsiteX7267" fmla="*/ 3747182 w 3747182"/>
                <a:gd name="connsiteY7267" fmla="*/ 1372008 h 2326686"/>
                <a:gd name="connsiteX7268" fmla="*/ 3746165 w 3747182"/>
                <a:gd name="connsiteY7268" fmla="*/ 1367408 h 2326686"/>
                <a:gd name="connsiteX7269" fmla="*/ 2030565 w 3747182"/>
                <a:gd name="connsiteY7269" fmla="*/ 810646 h 2326686"/>
                <a:gd name="connsiteX7270" fmla="*/ 2028875 w 3747182"/>
                <a:gd name="connsiteY7270" fmla="*/ 812476 h 2326686"/>
                <a:gd name="connsiteX7271" fmla="*/ 2028468 w 3747182"/>
                <a:gd name="connsiteY7271" fmla="*/ 814988 h 2326686"/>
                <a:gd name="connsiteX7272" fmla="*/ 2028327 w 3747182"/>
                <a:gd name="connsiteY7272" fmla="*/ 818258 h 2326686"/>
                <a:gd name="connsiteX7273" fmla="*/ 2027583 w 3747182"/>
                <a:gd name="connsiteY7273" fmla="*/ 823773 h 2326686"/>
                <a:gd name="connsiteX7274" fmla="*/ 2026058 w 3747182"/>
                <a:gd name="connsiteY7274" fmla="*/ 825807 h 2326686"/>
                <a:gd name="connsiteX7275" fmla="*/ 2020738 w 3747182"/>
                <a:gd name="connsiteY7275" fmla="*/ 824955 h 2326686"/>
                <a:gd name="connsiteX7276" fmla="*/ 2019260 w 3747182"/>
                <a:gd name="connsiteY7276" fmla="*/ 825448 h 2326686"/>
                <a:gd name="connsiteX7277" fmla="*/ 2017797 w 3747182"/>
                <a:gd name="connsiteY7277" fmla="*/ 826692 h 2326686"/>
                <a:gd name="connsiteX7278" fmla="*/ 2020863 w 3747182"/>
                <a:gd name="connsiteY7278" fmla="*/ 833193 h 2326686"/>
                <a:gd name="connsiteX7279" fmla="*/ 2026770 w 3747182"/>
                <a:gd name="connsiteY7279" fmla="*/ 837535 h 2326686"/>
                <a:gd name="connsiteX7280" fmla="*/ 2031011 w 3747182"/>
                <a:gd name="connsiteY7280" fmla="*/ 842049 h 2326686"/>
                <a:gd name="connsiteX7281" fmla="*/ 2032997 w 3747182"/>
                <a:gd name="connsiteY7281" fmla="*/ 843410 h 2326686"/>
                <a:gd name="connsiteX7282" fmla="*/ 2045875 w 3747182"/>
                <a:gd name="connsiteY7282" fmla="*/ 847517 h 2326686"/>
                <a:gd name="connsiteX7283" fmla="*/ 2046508 w 3747182"/>
                <a:gd name="connsiteY7283" fmla="*/ 846884 h 2326686"/>
                <a:gd name="connsiteX7284" fmla="*/ 2050162 w 3747182"/>
                <a:gd name="connsiteY7284" fmla="*/ 839342 h 2326686"/>
                <a:gd name="connsiteX7285" fmla="*/ 2054833 w 3747182"/>
                <a:gd name="connsiteY7285" fmla="*/ 835915 h 2326686"/>
                <a:gd name="connsiteX7286" fmla="*/ 2056335 w 3747182"/>
                <a:gd name="connsiteY7286" fmla="*/ 833216 h 2326686"/>
                <a:gd name="connsiteX7287" fmla="*/ 2057219 w 3747182"/>
                <a:gd name="connsiteY7287" fmla="*/ 829617 h 2326686"/>
                <a:gd name="connsiteX7288" fmla="*/ 2058400 w 3747182"/>
                <a:gd name="connsiteY7288" fmla="*/ 826707 h 2326686"/>
                <a:gd name="connsiteX7289" fmla="*/ 2059151 w 3747182"/>
                <a:gd name="connsiteY7289" fmla="*/ 822842 h 2326686"/>
                <a:gd name="connsiteX7290" fmla="*/ 2056937 w 3747182"/>
                <a:gd name="connsiteY7290" fmla="*/ 819525 h 2326686"/>
                <a:gd name="connsiteX7291" fmla="*/ 2049599 w 3747182"/>
                <a:gd name="connsiteY7291" fmla="*/ 816365 h 2326686"/>
                <a:gd name="connsiteX7292" fmla="*/ 2030565 w 3747182"/>
                <a:gd name="connsiteY7292" fmla="*/ 810646 h 2326686"/>
                <a:gd name="connsiteX7293" fmla="*/ 1028375 w 3747182"/>
                <a:gd name="connsiteY7293" fmla="*/ 1089778 h 2326686"/>
                <a:gd name="connsiteX7294" fmla="*/ 1027890 w 3747182"/>
                <a:gd name="connsiteY7294" fmla="*/ 1090811 h 2326686"/>
                <a:gd name="connsiteX7295" fmla="*/ 1027381 w 3747182"/>
                <a:gd name="connsiteY7295" fmla="*/ 1092790 h 2326686"/>
                <a:gd name="connsiteX7296" fmla="*/ 1027663 w 3747182"/>
                <a:gd name="connsiteY7296" fmla="*/ 1100183 h 2326686"/>
                <a:gd name="connsiteX7297" fmla="*/ 1028555 w 3747182"/>
                <a:gd name="connsiteY7297" fmla="*/ 1103798 h 2326686"/>
                <a:gd name="connsiteX7298" fmla="*/ 1030025 w 3747182"/>
                <a:gd name="connsiteY7298" fmla="*/ 1106841 h 2326686"/>
                <a:gd name="connsiteX7299" fmla="*/ 1031183 w 3747182"/>
                <a:gd name="connsiteY7299" fmla="*/ 1107717 h 2326686"/>
                <a:gd name="connsiteX7300" fmla="*/ 1031019 w 3747182"/>
                <a:gd name="connsiteY7300" fmla="*/ 1105073 h 2326686"/>
                <a:gd name="connsiteX7301" fmla="*/ 1028750 w 3747182"/>
                <a:gd name="connsiteY7301" fmla="*/ 1094683 h 2326686"/>
                <a:gd name="connsiteX7302" fmla="*/ 1028868 w 3747182"/>
                <a:gd name="connsiteY7302" fmla="*/ 1089997 h 2326686"/>
                <a:gd name="connsiteX7303" fmla="*/ 1028375 w 3747182"/>
                <a:gd name="connsiteY7303" fmla="*/ 1089778 h 2326686"/>
                <a:gd name="connsiteX7304" fmla="*/ 1108221 w 3747182"/>
                <a:gd name="connsiteY7304" fmla="*/ 1337100 h 2326686"/>
                <a:gd name="connsiteX7305" fmla="*/ 1104732 w 3747182"/>
                <a:gd name="connsiteY7305" fmla="*/ 1336224 h 2326686"/>
                <a:gd name="connsiteX7306" fmla="*/ 1102157 w 3747182"/>
                <a:gd name="connsiteY7306" fmla="*/ 1334847 h 2326686"/>
                <a:gd name="connsiteX7307" fmla="*/ 1098113 w 3747182"/>
                <a:gd name="connsiteY7307" fmla="*/ 1334706 h 2326686"/>
                <a:gd name="connsiteX7308" fmla="*/ 1095617 w 3747182"/>
                <a:gd name="connsiteY7308" fmla="*/ 1334034 h 2326686"/>
                <a:gd name="connsiteX7309" fmla="*/ 1094882 w 3747182"/>
                <a:gd name="connsiteY7309" fmla="*/ 1335982 h 2326686"/>
                <a:gd name="connsiteX7310" fmla="*/ 1098887 w 3747182"/>
                <a:gd name="connsiteY7310" fmla="*/ 1344313 h 2326686"/>
                <a:gd name="connsiteX7311" fmla="*/ 1103128 w 3747182"/>
                <a:gd name="connsiteY7311" fmla="*/ 1348476 h 2326686"/>
                <a:gd name="connsiteX7312" fmla="*/ 1106993 w 3747182"/>
                <a:gd name="connsiteY7312" fmla="*/ 1347787 h 2326686"/>
                <a:gd name="connsiteX7313" fmla="*/ 1107837 w 3747182"/>
                <a:gd name="connsiteY7313" fmla="*/ 1346942 h 2326686"/>
                <a:gd name="connsiteX7314" fmla="*/ 1108956 w 3747182"/>
                <a:gd name="connsiteY7314" fmla="*/ 1344102 h 2326686"/>
                <a:gd name="connsiteX7315" fmla="*/ 1107798 w 3747182"/>
                <a:gd name="connsiteY7315" fmla="*/ 1342428 h 2326686"/>
                <a:gd name="connsiteX7316" fmla="*/ 1107806 w 3747182"/>
                <a:gd name="connsiteY7316" fmla="*/ 1340895 h 2326686"/>
                <a:gd name="connsiteX7317" fmla="*/ 1108221 w 3747182"/>
                <a:gd name="connsiteY7317" fmla="*/ 1337100 h 2326686"/>
                <a:gd name="connsiteX7318" fmla="*/ 1046463 w 3747182"/>
                <a:gd name="connsiteY7318" fmla="*/ 1175578 h 2326686"/>
                <a:gd name="connsiteX7319" fmla="*/ 1048246 w 3747182"/>
                <a:gd name="connsiteY7319" fmla="*/ 1170117 h 2326686"/>
                <a:gd name="connsiteX7320" fmla="*/ 1047894 w 3747182"/>
                <a:gd name="connsiteY7320" fmla="*/ 1167457 h 2326686"/>
                <a:gd name="connsiteX7321" fmla="*/ 1045422 w 3747182"/>
                <a:gd name="connsiteY7321" fmla="*/ 1167253 h 2326686"/>
                <a:gd name="connsiteX7322" fmla="*/ 1041244 w 3747182"/>
                <a:gd name="connsiteY7322" fmla="*/ 1173035 h 2326686"/>
                <a:gd name="connsiteX7323" fmla="*/ 1041721 w 3747182"/>
                <a:gd name="connsiteY7323" fmla="*/ 1174044 h 2326686"/>
                <a:gd name="connsiteX7324" fmla="*/ 1042832 w 3747182"/>
                <a:gd name="connsiteY7324" fmla="*/ 1175288 h 2326686"/>
                <a:gd name="connsiteX7325" fmla="*/ 1046463 w 3747182"/>
                <a:gd name="connsiteY7325" fmla="*/ 1175578 h 2326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</a:cxnLst>
              <a:rect l="l" t="t" r="r" b="b"/>
              <a:pathLst>
                <a:path w="3747182" h="2326686">
                  <a:moveTo>
                    <a:pt x="761290" y="204614"/>
                  </a:moveTo>
                  <a:lnTo>
                    <a:pt x="751096" y="197354"/>
                  </a:lnTo>
                  <a:lnTo>
                    <a:pt x="751934" y="193685"/>
                  </a:lnTo>
                  <a:lnTo>
                    <a:pt x="753037" y="192144"/>
                  </a:lnTo>
                  <a:lnTo>
                    <a:pt x="753068" y="188537"/>
                  </a:lnTo>
                  <a:lnTo>
                    <a:pt x="752129" y="185783"/>
                  </a:lnTo>
                  <a:lnTo>
                    <a:pt x="752536" y="180119"/>
                  </a:lnTo>
                  <a:lnTo>
                    <a:pt x="759116" y="184265"/>
                  </a:lnTo>
                  <a:lnTo>
                    <a:pt x="759741" y="185955"/>
                  </a:lnTo>
                  <a:lnTo>
                    <a:pt x="764170" y="188842"/>
                  </a:lnTo>
                  <a:lnTo>
                    <a:pt x="764834" y="194365"/>
                  </a:lnTo>
                  <a:lnTo>
                    <a:pt x="764341" y="197800"/>
                  </a:lnTo>
                  <a:lnTo>
                    <a:pt x="761290" y="204614"/>
                  </a:lnTo>
                  <a:close/>
                  <a:moveTo>
                    <a:pt x="702153" y="1000317"/>
                  </a:moveTo>
                  <a:lnTo>
                    <a:pt x="699955" y="1006818"/>
                  </a:lnTo>
                  <a:lnTo>
                    <a:pt x="699110" y="1010034"/>
                  </a:lnTo>
                  <a:lnTo>
                    <a:pt x="698781" y="1017709"/>
                  </a:lnTo>
                  <a:lnTo>
                    <a:pt x="699000" y="1021135"/>
                  </a:lnTo>
                  <a:lnTo>
                    <a:pt x="700596" y="1030132"/>
                  </a:lnTo>
                  <a:lnTo>
                    <a:pt x="702333" y="1035491"/>
                  </a:lnTo>
                  <a:lnTo>
                    <a:pt x="704555" y="1038675"/>
                  </a:lnTo>
                  <a:lnTo>
                    <a:pt x="707215" y="1041014"/>
                  </a:lnTo>
                  <a:lnTo>
                    <a:pt x="709969" y="1042157"/>
                  </a:lnTo>
                  <a:lnTo>
                    <a:pt x="715289" y="1041085"/>
                  </a:lnTo>
                  <a:lnTo>
                    <a:pt x="720530" y="1037854"/>
                  </a:lnTo>
                  <a:lnTo>
                    <a:pt x="726234" y="1040013"/>
                  </a:lnTo>
                  <a:lnTo>
                    <a:pt x="731288" y="1040749"/>
                  </a:lnTo>
                  <a:lnTo>
                    <a:pt x="741278" y="1037517"/>
                  </a:lnTo>
                  <a:lnTo>
                    <a:pt x="742327" y="1038315"/>
                  </a:lnTo>
                  <a:lnTo>
                    <a:pt x="740589" y="1041977"/>
                  </a:lnTo>
                  <a:lnTo>
                    <a:pt x="740292" y="1047359"/>
                  </a:lnTo>
                  <a:lnTo>
                    <a:pt x="742287" y="1051412"/>
                  </a:lnTo>
                  <a:lnTo>
                    <a:pt x="744603" y="1051248"/>
                  </a:lnTo>
                  <a:lnTo>
                    <a:pt x="746950" y="1051920"/>
                  </a:lnTo>
                  <a:lnTo>
                    <a:pt x="746262" y="1054393"/>
                  </a:lnTo>
                  <a:lnTo>
                    <a:pt x="752747" y="1061246"/>
                  </a:lnTo>
                  <a:lnTo>
                    <a:pt x="758662" y="1066050"/>
                  </a:lnTo>
                  <a:lnTo>
                    <a:pt x="757308" y="1067426"/>
                  </a:lnTo>
                  <a:lnTo>
                    <a:pt x="753545" y="1065228"/>
                  </a:lnTo>
                  <a:lnTo>
                    <a:pt x="751613" y="1065971"/>
                  </a:lnTo>
                  <a:lnTo>
                    <a:pt x="752106" y="1069789"/>
                  </a:lnTo>
                  <a:lnTo>
                    <a:pt x="748014" y="1068670"/>
                  </a:lnTo>
                  <a:lnTo>
                    <a:pt x="746199" y="1071010"/>
                  </a:lnTo>
                  <a:lnTo>
                    <a:pt x="746309" y="1074491"/>
                  </a:lnTo>
                  <a:lnTo>
                    <a:pt x="746809" y="1077847"/>
                  </a:lnTo>
                  <a:lnTo>
                    <a:pt x="746762" y="1080280"/>
                  </a:lnTo>
                  <a:lnTo>
                    <a:pt x="743562" y="1081227"/>
                  </a:lnTo>
                  <a:lnTo>
                    <a:pt x="741724" y="1083034"/>
                  </a:lnTo>
                  <a:lnTo>
                    <a:pt x="749156" y="1086985"/>
                  </a:lnTo>
                  <a:lnTo>
                    <a:pt x="759632" y="1090287"/>
                  </a:lnTo>
                  <a:lnTo>
                    <a:pt x="762558" y="1091632"/>
                  </a:lnTo>
                  <a:lnTo>
                    <a:pt x="766618" y="1095051"/>
                  </a:lnTo>
                  <a:lnTo>
                    <a:pt x="768449" y="1095927"/>
                  </a:lnTo>
                  <a:lnTo>
                    <a:pt x="768613" y="1093729"/>
                  </a:lnTo>
                  <a:lnTo>
                    <a:pt x="769427" y="1091828"/>
                  </a:lnTo>
                  <a:lnTo>
                    <a:pt x="774301" y="1096060"/>
                  </a:lnTo>
                  <a:lnTo>
                    <a:pt x="778353" y="1096819"/>
                  </a:lnTo>
                  <a:lnTo>
                    <a:pt x="782429" y="1096866"/>
                  </a:lnTo>
                  <a:lnTo>
                    <a:pt x="792318" y="1095129"/>
                  </a:lnTo>
                  <a:lnTo>
                    <a:pt x="792741" y="1096256"/>
                  </a:lnTo>
                  <a:lnTo>
                    <a:pt x="792749" y="1098462"/>
                  </a:lnTo>
                  <a:lnTo>
                    <a:pt x="794728" y="1100199"/>
                  </a:lnTo>
                  <a:lnTo>
                    <a:pt x="797153" y="1099487"/>
                  </a:lnTo>
                  <a:lnTo>
                    <a:pt x="797912" y="1097969"/>
                  </a:lnTo>
                  <a:lnTo>
                    <a:pt x="801104" y="1100011"/>
                  </a:lnTo>
                  <a:lnTo>
                    <a:pt x="801706" y="1098173"/>
                  </a:lnTo>
                  <a:lnTo>
                    <a:pt x="802316" y="1097398"/>
                  </a:lnTo>
                  <a:lnTo>
                    <a:pt x="808732" y="1103665"/>
                  </a:lnTo>
                  <a:lnTo>
                    <a:pt x="810163" y="1103438"/>
                  </a:lnTo>
                  <a:lnTo>
                    <a:pt x="811517" y="1101646"/>
                  </a:lnTo>
                  <a:lnTo>
                    <a:pt x="808348" y="1096921"/>
                  </a:lnTo>
                  <a:lnTo>
                    <a:pt x="806549" y="1096138"/>
                  </a:lnTo>
                  <a:lnTo>
                    <a:pt x="804906" y="1093612"/>
                  </a:lnTo>
                  <a:lnTo>
                    <a:pt x="807668" y="1092321"/>
                  </a:lnTo>
                  <a:lnTo>
                    <a:pt x="810398" y="1092673"/>
                  </a:lnTo>
                  <a:lnTo>
                    <a:pt x="811689" y="1094762"/>
                  </a:lnTo>
                  <a:lnTo>
                    <a:pt x="812847" y="1097547"/>
                  </a:lnTo>
                  <a:lnTo>
                    <a:pt x="813441" y="1098133"/>
                  </a:lnTo>
                  <a:lnTo>
                    <a:pt x="824363" y="1101928"/>
                  </a:lnTo>
                  <a:lnTo>
                    <a:pt x="826577" y="1100872"/>
                  </a:lnTo>
                  <a:lnTo>
                    <a:pt x="826945" y="1098830"/>
                  </a:lnTo>
                  <a:lnTo>
                    <a:pt x="830974" y="1097179"/>
                  </a:lnTo>
                  <a:lnTo>
                    <a:pt x="834893" y="1092681"/>
                  </a:lnTo>
                  <a:lnTo>
                    <a:pt x="833376" y="1090216"/>
                  </a:lnTo>
                  <a:lnTo>
                    <a:pt x="831779" y="1088456"/>
                  </a:lnTo>
                  <a:lnTo>
                    <a:pt x="822603" y="1082862"/>
                  </a:lnTo>
                  <a:lnTo>
                    <a:pt x="818855" y="1079443"/>
                  </a:lnTo>
                  <a:lnTo>
                    <a:pt x="809185" y="1067278"/>
                  </a:lnTo>
                  <a:lnTo>
                    <a:pt x="800165" y="1051036"/>
                  </a:lnTo>
                  <a:lnTo>
                    <a:pt x="795244" y="1039880"/>
                  </a:lnTo>
                  <a:lnTo>
                    <a:pt x="790730" y="1027206"/>
                  </a:lnTo>
                  <a:lnTo>
                    <a:pt x="789259" y="1020666"/>
                  </a:lnTo>
                  <a:lnTo>
                    <a:pt x="787601" y="1014626"/>
                  </a:lnTo>
                  <a:lnTo>
                    <a:pt x="783798" y="1009955"/>
                  </a:lnTo>
                  <a:lnTo>
                    <a:pt x="785496" y="1004315"/>
                  </a:lnTo>
                  <a:lnTo>
                    <a:pt x="786114" y="997759"/>
                  </a:lnTo>
                  <a:lnTo>
                    <a:pt x="788125" y="992361"/>
                  </a:lnTo>
                  <a:lnTo>
                    <a:pt x="788634" y="989607"/>
                  </a:lnTo>
                  <a:lnTo>
                    <a:pt x="786020" y="982910"/>
                  </a:lnTo>
                  <a:lnTo>
                    <a:pt x="785833" y="978263"/>
                  </a:lnTo>
                  <a:lnTo>
                    <a:pt x="785152" y="976025"/>
                  </a:lnTo>
                  <a:lnTo>
                    <a:pt x="785074" y="971926"/>
                  </a:lnTo>
                  <a:lnTo>
                    <a:pt x="786412" y="969289"/>
                  </a:lnTo>
                  <a:lnTo>
                    <a:pt x="786114" y="965800"/>
                  </a:lnTo>
                  <a:lnTo>
                    <a:pt x="786944" y="963868"/>
                  </a:lnTo>
                  <a:lnTo>
                    <a:pt x="790785" y="962131"/>
                  </a:lnTo>
                  <a:lnTo>
                    <a:pt x="792639" y="956787"/>
                  </a:lnTo>
                  <a:lnTo>
                    <a:pt x="793030" y="953110"/>
                  </a:lnTo>
                  <a:lnTo>
                    <a:pt x="793140" y="949793"/>
                  </a:lnTo>
                  <a:lnTo>
                    <a:pt x="795252" y="948080"/>
                  </a:lnTo>
                  <a:lnTo>
                    <a:pt x="801049" y="948088"/>
                  </a:lnTo>
                  <a:lnTo>
                    <a:pt x="801879" y="946805"/>
                  </a:lnTo>
                  <a:lnTo>
                    <a:pt x="802958" y="943714"/>
                  </a:lnTo>
                  <a:lnTo>
                    <a:pt x="803451" y="939474"/>
                  </a:lnTo>
                  <a:lnTo>
                    <a:pt x="802880" y="933622"/>
                  </a:lnTo>
                  <a:lnTo>
                    <a:pt x="803373" y="929883"/>
                  </a:lnTo>
                  <a:lnTo>
                    <a:pt x="806565" y="923804"/>
                  </a:lnTo>
                  <a:lnTo>
                    <a:pt x="807950" y="921879"/>
                  </a:lnTo>
                  <a:lnTo>
                    <a:pt x="808653" y="917177"/>
                  </a:lnTo>
                  <a:lnTo>
                    <a:pt x="806917" y="915323"/>
                  </a:lnTo>
                  <a:lnTo>
                    <a:pt x="802238" y="912992"/>
                  </a:lnTo>
                  <a:lnTo>
                    <a:pt x="794548" y="912045"/>
                  </a:lnTo>
                  <a:lnTo>
                    <a:pt x="784283" y="909018"/>
                  </a:lnTo>
                  <a:lnTo>
                    <a:pt x="779926" y="905301"/>
                  </a:lnTo>
                  <a:lnTo>
                    <a:pt x="775952" y="903275"/>
                  </a:lnTo>
                  <a:lnTo>
                    <a:pt x="772948" y="902939"/>
                  </a:lnTo>
                  <a:lnTo>
                    <a:pt x="770147" y="904292"/>
                  </a:lnTo>
                  <a:lnTo>
                    <a:pt x="762495" y="909690"/>
                  </a:lnTo>
                  <a:lnTo>
                    <a:pt x="759734" y="911067"/>
                  </a:lnTo>
                  <a:lnTo>
                    <a:pt x="757285" y="911443"/>
                  </a:lnTo>
                  <a:lnTo>
                    <a:pt x="752340" y="909722"/>
                  </a:lnTo>
                  <a:lnTo>
                    <a:pt x="749876" y="910160"/>
                  </a:lnTo>
                  <a:lnTo>
                    <a:pt x="747247" y="912679"/>
                  </a:lnTo>
                  <a:lnTo>
                    <a:pt x="744579" y="914337"/>
                  </a:lnTo>
                  <a:lnTo>
                    <a:pt x="741184" y="915386"/>
                  </a:lnTo>
                  <a:lnTo>
                    <a:pt x="738845" y="918546"/>
                  </a:lnTo>
                  <a:lnTo>
                    <a:pt x="737680" y="921230"/>
                  </a:lnTo>
                  <a:lnTo>
                    <a:pt x="737484" y="924524"/>
                  </a:lnTo>
                  <a:lnTo>
                    <a:pt x="738540" y="931518"/>
                  </a:lnTo>
                  <a:lnTo>
                    <a:pt x="738767" y="934373"/>
                  </a:lnTo>
                  <a:lnTo>
                    <a:pt x="741458" y="938598"/>
                  </a:lnTo>
                  <a:lnTo>
                    <a:pt x="738908" y="939568"/>
                  </a:lnTo>
                  <a:lnTo>
                    <a:pt x="736302" y="938864"/>
                  </a:lnTo>
                  <a:lnTo>
                    <a:pt x="733870" y="938840"/>
                  </a:lnTo>
                  <a:lnTo>
                    <a:pt x="731420" y="939858"/>
                  </a:lnTo>
                  <a:lnTo>
                    <a:pt x="729207" y="941696"/>
                  </a:lnTo>
                  <a:lnTo>
                    <a:pt x="724098" y="947931"/>
                  </a:lnTo>
                  <a:lnTo>
                    <a:pt x="723472" y="949621"/>
                  </a:lnTo>
                  <a:lnTo>
                    <a:pt x="722979" y="951929"/>
                  </a:lnTo>
                  <a:lnTo>
                    <a:pt x="724661" y="954386"/>
                  </a:lnTo>
                  <a:lnTo>
                    <a:pt x="726375" y="955989"/>
                  </a:lnTo>
                  <a:lnTo>
                    <a:pt x="731499" y="956983"/>
                  </a:lnTo>
                  <a:lnTo>
                    <a:pt x="729801" y="960629"/>
                  </a:lnTo>
                  <a:lnTo>
                    <a:pt x="729449" y="962686"/>
                  </a:lnTo>
                  <a:lnTo>
                    <a:pt x="730333" y="965722"/>
                  </a:lnTo>
                  <a:lnTo>
                    <a:pt x="727814" y="970604"/>
                  </a:lnTo>
                  <a:lnTo>
                    <a:pt x="727047" y="973952"/>
                  </a:lnTo>
                  <a:lnTo>
                    <a:pt x="726867" y="977293"/>
                  </a:lnTo>
                  <a:lnTo>
                    <a:pt x="725905" y="981212"/>
                  </a:lnTo>
                  <a:lnTo>
                    <a:pt x="725037" y="983810"/>
                  </a:lnTo>
                  <a:lnTo>
                    <a:pt x="724239" y="985030"/>
                  </a:lnTo>
                  <a:lnTo>
                    <a:pt x="721516" y="987314"/>
                  </a:lnTo>
                  <a:lnTo>
                    <a:pt x="720304" y="991312"/>
                  </a:lnTo>
                  <a:lnTo>
                    <a:pt x="718668" y="994379"/>
                  </a:lnTo>
                  <a:lnTo>
                    <a:pt x="716900" y="996108"/>
                  </a:lnTo>
                  <a:lnTo>
                    <a:pt x="712879" y="996006"/>
                  </a:lnTo>
                  <a:lnTo>
                    <a:pt x="708850" y="994426"/>
                  </a:lnTo>
                  <a:lnTo>
                    <a:pt x="707090" y="995216"/>
                  </a:lnTo>
                  <a:lnTo>
                    <a:pt x="703741" y="998275"/>
                  </a:lnTo>
                  <a:lnTo>
                    <a:pt x="702153" y="1000317"/>
                  </a:lnTo>
                  <a:close/>
                  <a:moveTo>
                    <a:pt x="723409" y="233240"/>
                  </a:moveTo>
                  <a:lnTo>
                    <a:pt x="724653" y="234625"/>
                  </a:lnTo>
                  <a:lnTo>
                    <a:pt x="725287" y="236205"/>
                  </a:lnTo>
                  <a:lnTo>
                    <a:pt x="730122" y="236933"/>
                  </a:lnTo>
                  <a:lnTo>
                    <a:pt x="744720" y="235399"/>
                  </a:lnTo>
                  <a:lnTo>
                    <a:pt x="747615" y="230580"/>
                  </a:lnTo>
                  <a:lnTo>
                    <a:pt x="750361" y="229829"/>
                  </a:lnTo>
                  <a:lnTo>
                    <a:pt x="751981" y="224634"/>
                  </a:lnTo>
                  <a:lnTo>
                    <a:pt x="743954" y="217468"/>
                  </a:lnTo>
                  <a:lnTo>
                    <a:pt x="740871" y="211851"/>
                  </a:lnTo>
                  <a:lnTo>
                    <a:pt x="740503" y="207110"/>
                  </a:lnTo>
                  <a:lnTo>
                    <a:pt x="737359" y="205764"/>
                  </a:lnTo>
                  <a:lnTo>
                    <a:pt x="730067" y="207110"/>
                  </a:lnTo>
                  <a:lnTo>
                    <a:pt x="727039" y="214315"/>
                  </a:lnTo>
                  <a:lnTo>
                    <a:pt x="726257" y="218117"/>
                  </a:lnTo>
                  <a:lnTo>
                    <a:pt x="723973" y="220926"/>
                  </a:lnTo>
                  <a:lnTo>
                    <a:pt x="717252" y="223602"/>
                  </a:lnTo>
                  <a:lnTo>
                    <a:pt x="716001" y="225237"/>
                  </a:lnTo>
                  <a:lnTo>
                    <a:pt x="718864" y="231769"/>
                  </a:lnTo>
                  <a:lnTo>
                    <a:pt x="723409" y="233240"/>
                  </a:lnTo>
                  <a:close/>
                  <a:moveTo>
                    <a:pt x="792928" y="99170"/>
                  </a:moveTo>
                  <a:lnTo>
                    <a:pt x="803357" y="94069"/>
                  </a:lnTo>
                  <a:lnTo>
                    <a:pt x="807128" y="100586"/>
                  </a:lnTo>
                  <a:lnTo>
                    <a:pt x="810398" y="101071"/>
                  </a:lnTo>
                  <a:lnTo>
                    <a:pt x="813832" y="97769"/>
                  </a:lnTo>
                  <a:lnTo>
                    <a:pt x="817189" y="92066"/>
                  </a:lnTo>
                  <a:lnTo>
                    <a:pt x="824598" y="100617"/>
                  </a:lnTo>
                  <a:lnTo>
                    <a:pt x="830997" y="106743"/>
                  </a:lnTo>
                  <a:lnTo>
                    <a:pt x="837999" y="101869"/>
                  </a:lnTo>
                  <a:lnTo>
                    <a:pt x="841137" y="97887"/>
                  </a:lnTo>
                  <a:lnTo>
                    <a:pt x="843382" y="89641"/>
                  </a:lnTo>
                  <a:lnTo>
                    <a:pt x="841113" y="82631"/>
                  </a:lnTo>
                  <a:lnTo>
                    <a:pt x="839947" y="73188"/>
                  </a:lnTo>
                  <a:lnTo>
                    <a:pt x="851213" y="70419"/>
                  </a:lnTo>
                  <a:lnTo>
                    <a:pt x="855430" y="65803"/>
                  </a:lnTo>
                  <a:lnTo>
                    <a:pt x="852621" y="59051"/>
                  </a:lnTo>
                  <a:lnTo>
                    <a:pt x="843413" y="56141"/>
                  </a:lnTo>
                  <a:lnTo>
                    <a:pt x="840025" y="52777"/>
                  </a:lnTo>
                  <a:lnTo>
                    <a:pt x="838883" y="46878"/>
                  </a:lnTo>
                  <a:lnTo>
                    <a:pt x="836826" y="44101"/>
                  </a:lnTo>
                  <a:lnTo>
                    <a:pt x="831115" y="47355"/>
                  </a:lnTo>
                  <a:lnTo>
                    <a:pt x="829104" y="48490"/>
                  </a:lnTo>
                  <a:lnTo>
                    <a:pt x="823096" y="47598"/>
                  </a:lnTo>
                  <a:lnTo>
                    <a:pt x="820498" y="52167"/>
                  </a:lnTo>
                  <a:lnTo>
                    <a:pt x="814912" y="65060"/>
                  </a:lnTo>
                  <a:lnTo>
                    <a:pt x="808012" y="70403"/>
                  </a:lnTo>
                  <a:lnTo>
                    <a:pt x="802575" y="82647"/>
                  </a:lnTo>
                  <a:lnTo>
                    <a:pt x="794345" y="78813"/>
                  </a:lnTo>
                  <a:lnTo>
                    <a:pt x="787405" y="81465"/>
                  </a:lnTo>
                  <a:lnTo>
                    <a:pt x="789744" y="93490"/>
                  </a:lnTo>
                  <a:lnTo>
                    <a:pt x="792928" y="99170"/>
                  </a:lnTo>
                  <a:close/>
                  <a:moveTo>
                    <a:pt x="763497" y="155452"/>
                  </a:moveTo>
                  <a:lnTo>
                    <a:pt x="766931" y="155991"/>
                  </a:lnTo>
                  <a:lnTo>
                    <a:pt x="768918" y="158425"/>
                  </a:lnTo>
                  <a:lnTo>
                    <a:pt x="769904" y="162047"/>
                  </a:lnTo>
                  <a:lnTo>
                    <a:pt x="779762" y="160247"/>
                  </a:lnTo>
                  <a:lnTo>
                    <a:pt x="789056" y="166866"/>
                  </a:lnTo>
                  <a:lnTo>
                    <a:pt x="792827" y="175808"/>
                  </a:lnTo>
                  <a:lnTo>
                    <a:pt x="796582" y="177005"/>
                  </a:lnTo>
                  <a:lnTo>
                    <a:pt x="806064" y="176403"/>
                  </a:lnTo>
                  <a:lnTo>
                    <a:pt x="817025" y="172249"/>
                  </a:lnTo>
                  <a:lnTo>
                    <a:pt x="833829" y="159755"/>
                  </a:lnTo>
                  <a:lnTo>
                    <a:pt x="836325" y="154708"/>
                  </a:lnTo>
                  <a:lnTo>
                    <a:pt x="833555" y="150945"/>
                  </a:lnTo>
                  <a:lnTo>
                    <a:pt x="819106" y="138068"/>
                  </a:lnTo>
                  <a:lnTo>
                    <a:pt x="809514" y="126145"/>
                  </a:lnTo>
                  <a:lnTo>
                    <a:pt x="802872" y="121803"/>
                  </a:lnTo>
                  <a:lnTo>
                    <a:pt x="787515" y="123110"/>
                  </a:lnTo>
                  <a:lnTo>
                    <a:pt x="771015" y="109520"/>
                  </a:lnTo>
                  <a:lnTo>
                    <a:pt x="769153" y="109911"/>
                  </a:lnTo>
                  <a:lnTo>
                    <a:pt x="764389" y="127788"/>
                  </a:lnTo>
                  <a:lnTo>
                    <a:pt x="763293" y="139328"/>
                  </a:lnTo>
                  <a:lnTo>
                    <a:pt x="760516" y="139601"/>
                  </a:lnTo>
                  <a:lnTo>
                    <a:pt x="756229" y="143740"/>
                  </a:lnTo>
                  <a:lnTo>
                    <a:pt x="756698" y="151790"/>
                  </a:lnTo>
                  <a:lnTo>
                    <a:pt x="763497" y="155452"/>
                  </a:lnTo>
                  <a:close/>
                  <a:moveTo>
                    <a:pt x="842286" y="24323"/>
                  </a:moveTo>
                  <a:lnTo>
                    <a:pt x="849546" y="21350"/>
                  </a:lnTo>
                  <a:lnTo>
                    <a:pt x="872845" y="14661"/>
                  </a:lnTo>
                  <a:lnTo>
                    <a:pt x="872861" y="11289"/>
                  </a:lnTo>
                  <a:lnTo>
                    <a:pt x="873995" y="4444"/>
                  </a:lnTo>
                  <a:lnTo>
                    <a:pt x="870780" y="0"/>
                  </a:lnTo>
                  <a:lnTo>
                    <a:pt x="846026" y="4053"/>
                  </a:lnTo>
                  <a:lnTo>
                    <a:pt x="842740" y="8825"/>
                  </a:lnTo>
                  <a:lnTo>
                    <a:pt x="841872" y="16367"/>
                  </a:lnTo>
                  <a:lnTo>
                    <a:pt x="841074" y="20325"/>
                  </a:lnTo>
                  <a:lnTo>
                    <a:pt x="841324" y="22070"/>
                  </a:lnTo>
                  <a:lnTo>
                    <a:pt x="842286" y="24323"/>
                  </a:lnTo>
                  <a:close/>
                  <a:moveTo>
                    <a:pt x="647381" y="192097"/>
                  </a:moveTo>
                  <a:lnTo>
                    <a:pt x="637219" y="193090"/>
                  </a:lnTo>
                  <a:lnTo>
                    <a:pt x="633698" y="186448"/>
                  </a:lnTo>
                  <a:lnTo>
                    <a:pt x="632337" y="185009"/>
                  </a:lnTo>
                  <a:lnTo>
                    <a:pt x="630217" y="185979"/>
                  </a:lnTo>
                  <a:lnTo>
                    <a:pt x="628073" y="188349"/>
                  </a:lnTo>
                  <a:lnTo>
                    <a:pt x="621212" y="190329"/>
                  </a:lnTo>
                  <a:lnTo>
                    <a:pt x="615947" y="194123"/>
                  </a:lnTo>
                  <a:lnTo>
                    <a:pt x="610392" y="201516"/>
                  </a:lnTo>
                  <a:lnTo>
                    <a:pt x="593736" y="220480"/>
                  </a:lnTo>
                  <a:lnTo>
                    <a:pt x="595793" y="226019"/>
                  </a:lnTo>
                  <a:lnTo>
                    <a:pt x="598156" y="228671"/>
                  </a:lnTo>
                  <a:lnTo>
                    <a:pt x="601348" y="235697"/>
                  </a:lnTo>
                  <a:lnTo>
                    <a:pt x="607005" y="236025"/>
                  </a:lnTo>
                  <a:lnTo>
                    <a:pt x="609078" y="234953"/>
                  </a:lnTo>
                  <a:lnTo>
                    <a:pt x="611299" y="229587"/>
                  </a:lnTo>
                  <a:lnTo>
                    <a:pt x="615649" y="227623"/>
                  </a:lnTo>
                  <a:lnTo>
                    <a:pt x="621149" y="228413"/>
                  </a:lnTo>
                  <a:lnTo>
                    <a:pt x="623011" y="231863"/>
                  </a:lnTo>
                  <a:lnTo>
                    <a:pt x="617425" y="239741"/>
                  </a:lnTo>
                  <a:lnTo>
                    <a:pt x="615438" y="244787"/>
                  </a:lnTo>
                  <a:lnTo>
                    <a:pt x="617738" y="248660"/>
                  </a:lnTo>
                  <a:lnTo>
                    <a:pt x="622182" y="247776"/>
                  </a:lnTo>
                  <a:lnTo>
                    <a:pt x="624067" y="246391"/>
                  </a:lnTo>
                  <a:lnTo>
                    <a:pt x="625609" y="243473"/>
                  </a:lnTo>
                  <a:lnTo>
                    <a:pt x="627174" y="242135"/>
                  </a:lnTo>
                  <a:lnTo>
                    <a:pt x="631985" y="246861"/>
                  </a:lnTo>
                  <a:lnTo>
                    <a:pt x="633753" y="245030"/>
                  </a:lnTo>
                  <a:lnTo>
                    <a:pt x="635200" y="238865"/>
                  </a:lnTo>
                  <a:lnTo>
                    <a:pt x="635685" y="235642"/>
                  </a:lnTo>
                  <a:lnTo>
                    <a:pt x="636288" y="234085"/>
                  </a:lnTo>
                  <a:lnTo>
                    <a:pt x="641021" y="238490"/>
                  </a:lnTo>
                  <a:lnTo>
                    <a:pt x="643094" y="239241"/>
                  </a:lnTo>
                  <a:lnTo>
                    <a:pt x="644972" y="238302"/>
                  </a:lnTo>
                  <a:lnTo>
                    <a:pt x="645699" y="232528"/>
                  </a:lnTo>
                  <a:lnTo>
                    <a:pt x="645261" y="228006"/>
                  </a:lnTo>
                  <a:lnTo>
                    <a:pt x="644573" y="224979"/>
                  </a:lnTo>
                  <a:lnTo>
                    <a:pt x="643751" y="223539"/>
                  </a:lnTo>
                  <a:lnTo>
                    <a:pt x="638635" y="221779"/>
                  </a:lnTo>
                  <a:lnTo>
                    <a:pt x="638369" y="220504"/>
                  </a:lnTo>
                  <a:lnTo>
                    <a:pt x="641310" y="213494"/>
                  </a:lnTo>
                  <a:lnTo>
                    <a:pt x="643180" y="211460"/>
                  </a:lnTo>
                  <a:lnTo>
                    <a:pt x="658334" y="210490"/>
                  </a:lnTo>
                  <a:lnTo>
                    <a:pt x="662903" y="204067"/>
                  </a:lnTo>
                  <a:lnTo>
                    <a:pt x="661933" y="197878"/>
                  </a:lnTo>
                  <a:lnTo>
                    <a:pt x="664045" y="194483"/>
                  </a:lnTo>
                  <a:lnTo>
                    <a:pt x="673566" y="190524"/>
                  </a:lnTo>
                  <a:lnTo>
                    <a:pt x="688525" y="188780"/>
                  </a:lnTo>
                  <a:lnTo>
                    <a:pt x="692593" y="180268"/>
                  </a:lnTo>
                  <a:lnTo>
                    <a:pt x="704829" y="168963"/>
                  </a:lnTo>
                  <a:lnTo>
                    <a:pt x="702364" y="161734"/>
                  </a:lnTo>
                  <a:lnTo>
                    <a:pt x="699368" y="161202"/>
                  </a:lnTo>
                  <a:lnTo>
                    <a:pt x="687578" y="141150"/>
                  </a:lnTo>
                  <a:lnTo>
                    <a:pt x="685020" y="137849"/>
                  </a:lnTo>
                  <a:lnTo>
                    <a:pt x="676899" y="138311"/>
                  </a:lnTo>
                  <a:lnTo>
                    <a:pt x="673535" y="136026"/>
                  </a:lnTo>
                  <a:lnTo>
                    <a:pt x="670155" y="136496"/>
                  </a:lnTo>
                  <a:lnTo>
                    <a:pt x="656621" y="144616"/>
                  </a:lnTo>
                  <a:lnTo>
                    <a:pt x="650839" y="150679"/>
                  </a:lnTo>
                  <a:lnTo>
                    <a:pt x="648711" y="165630"/>
                  </a:lnTo>
                  <a:lnTo>
                    <a:pt x="649705" y="173242"/>
                  </a:lnTo>
                  <a:lnTo>
                    <a:pt x="649540" y="186339"/>
                  </a:lnTo>
                  <a:lnTo>
                    <a:pt x="647381" y="192097"/>
                  </a:lnTo>
                  <a:close/>
                  <a:moveTo>
                    <a:pt x="676453" y="114003"/>
                  </a:moveTo>
                  <a:lnTo>
                    <a:pt x="678792" y="119487"/>
                  </a:lnTo>
                  <a:lnTo>
                    <a:pt x="680936" y="120098"/>
                  </a:lnTo>
                  <a:lnTo>
                    <a:pt x="683964" y="119229"/>
                  </a:lnTo>
                  <a:lnTo>
                    <a:pt x="684730" y="115779"/>
                  </a:lnTo>
                  <a:lnTo>
                    <a:pt x="688188" y="110631"/>
                  </a:lnTo>
                  <a:lnTo>
                    <a:pt x="686702" y="104552"/>
                  </a:lnTo>
                  <a:lnTo>
                    <a:pt x="683134" y="101728"/>
                  </a:lnTo>
                  <a:lnTo>
                    <a:pt x="680404" y="101900"/>
                  </a:lnTo>
                  <a:lnTo>
                    <a:pt x="678871" y="103504"/>
                  </a:lnTo>
                  <a:lnTo>
                    <a:pt x="678526" y="105499"/>
                  </a:lnTo>
                  <a:lnTo>
                    <a:pt x="677627" y="108065"/>
                  </a:lnTo>
                  <a:lnTo>
                    <a:pt x="675507" y="108589"/>
                  </a:lnTo>
                  <a:lnTo>
                    <a:pt x="675702" y="111390"/>
                  </a:lnTo>
                  <a:lnTo>
                    <a:pt x="676453" y="114003"/>
                  </a:lnTo>
                  <a:close/>
                  <a:moveTo>
                    <a:pt x="644424" y="1171400"/>
                  </a:moveTo>
                  <a:lnTo>
                    <a:pt x="642046" y="1172315"/>
                  </a:lnTo>
                  <a:lnTo>
                    <a:pt x="637360" y="1175992"/>
                  </a:lnTo>
                  <a:lnTo>
                    <a:pt x="632579" y="1181625"/>
                  </a:lnTo>
                  <a:lnTo>
                    <a:pt x="630522" y="1186366"/>
                  </a:lnTo>
                  <a:lnTo>
                    <a:pt x="630006" y="1191647"/>
                  </a:lnTo>
                  <a:lnTo>
                    <a:pt x="629653" y="1197022"/>
                  </a:lnTo>
                  <a:lnTo>
                    <a:pt x="629622" y="1200480"/>
                  </a:lnTo>
                  <a:lnTo>
                    <a:pt x="629966" y="1203914"/>
                  </a:lnTo>
                  <a:lnTo>
                    <a:pt x="630443" y="1206472"/>
                  </a:lnTo>
                  <a:lnTo>
                    <a:pt x="633143" y="1214843"/>
                  </a:lnTo>
                  <a:lnTo>
                    <a:pt x="638149" y="1219185"/>
                  </a:lnTo>
                  <a:lnTo>
                    <a:pt x="643493" y="1218583"/>
                  </a:lnTo>
                  <a:lnTo>
                    <a:pt x="649423" y="1216447"/>
                  </a:lnTo>
                  <a:lnTo>
                    <a:pt x="659210" y="1211511"/>
                  </a:lnTo>
                  <a:lnTo>
                    <a:pt x="663904" y="1204556"/>
                  </a:lnTo>
                  <a:lnTo>
                    <a:pt x="665688" y="1199682"/>
                  </a:lnTo>
                  <a:lnTo>
                    <a:pt x="669482" y="1195238"/>
                  </a:lnTo>
                  <a:lnTo>
                    <a:pt x="670523" y="1196920"/>
                  </a:lnTo>
                  <a:lnTo>
                    <a:pt x="671031" y="1200644"/>
                  </a:lnTo>
                  <a:lnTo>
                    <a:pt x="672268" y="1199955"/>
                  </a:lnTo>
                  <a:lnTo>
                    <a:pt x="673637" y="1197499"/>
                  </a:lnTo>
                  <a:lnTo>
                    <a:pt x="673246" y="1191537"/>
                  </a:lnTo>
                  <a:lnTo>
                    <a:pt x="671094" y="1187117"/>
                  </a:lnTo>
                  <a:lnTo>
                    <a:pt x="667346" y="1183871"/>
                  </a:lnTo>
                  <a:lnTo>
                    <a:pt x="650417" y="1171283"/>
                  </a:lnTo>
                  <a:lnTo>
                    <a:pt x="644424" y="1171400"/>
                  </a:lnTo>
                  <a:close/>
                  <a:moveTo>
                    <a:pt x="566174" y="186151"/>
                  </a:moveTo>
                  <a:lnTo>
                    <a:pt x="571698" y="189272"/>
                  </a:lnTo>
                  <a:lnTo>
                    <a:pt x="578903" y="184915"/>
                  </a:lnTo>
                  <a:lnTo>
                    <a:pt x="580100" y="188748"/>
                  </a:lnTo>
                  <a:lnTo>
                    <a:pt x="580898" y="196345"/>
                  </a:lnTo>
                  <a:lnTo>
                    <a:pt x="582689" y="201258"/>
                  </a:lnTo>
                  <a:lnTo>
                    <a:pt x="587892" y="199928"/>
                  </a:lnTo>
                  <a:lnTo>
                    <a:pt x="590865" y="197448"/>
                  </a:lnTo>
                  <a:lnTo>
                    <a:pt x="593282" y="188780"/>
                  </a:lnTo>
                  <a:lnTo>
                    <a:pt x="594464" y="186010"/>
                  </a:lnTo>
                  <a:lnTo>
                    <a:pt x="601786" y="185908"/>
                  </a:lnTo>
                  <a:lnTo>
                    <a:pt x="604728" y="179610"/>
                  </a:lnTo>
                  <a:lnTo>
                    <a:pt x="605894" y="178820"/>
                  </a:lnTo>
                  <a:lnTo>
                    <a:pt x="608217" y="179994"/>
                  </a:lnTo>
                  <a:lnTo>
                    <a:pt x="610642" y="170770"/>
                  </a:lnTo>
                  <a:lnTo>
                    <a:pt x="612794" y="168955"/>
                  </a:lnTo>
                  <a:lnTo>
                    <a:pt x="614726" y="161609"/>
                  </a:lnTo>
                  <a:lnTo>
                    <a:pt x="617034" y="158432"/>
                  </a:lnTo>
                  <a:lnTo>
                    <a:pt x="618622" y="159661"/>
                  </a:lnTo>
                  <a:lnTo>
                    <a:pt x="624482" y="171638"/>
                  </a:lnTo>
                  <a:lnTo>
                    <a:pt x="637242" y="176880"/>
                  </a:lnTo>
                  <a:lnTo>
                    <a:pt x="638517" y="176348"/>
                  </a:lnTo>
                  <a:lnTo>
                    <a:pt x="638580" y="164902"/>
                  </a:lnTo>
                  <a:lnTo>
                    <a:pt x="635521" y="156531"/>
                  </a:lnTo>
                  <a:lnTo>
                    <a:pt x="633283" y="152831"/>
                  </a:lnTo>
                  <a:lnTo>
                    <a:pt x="631077" y="151047"/>
                  </a:lnTo>
                  <a:lnTo>
                    <a:pt x="628840" y="150429"/>
                  </a:lnTo>
                  <a:lnTo>
                    <a:pt x="621290" y="151915"/>
                  </a:lnTo>
                  <a:lnTo>
                    <a:pt x="611245" y="146267"/>
                  </a:lnTo>
                  <a:lnTo>
                    <a:pt x="609281" y="146369"/>
                  </a:lnTo>
                  <a:lnTo>
                    <a:pt x="601998" y="151681"/>
                  </a:lnTo>
                  <a:lnTo>
                    <a:pt x="597139" y="159794"/>
                  </a:lnTo>
                  <a:lnTo>
                    <a:pt x="586781" y="162532"/>
                  </a:lnTo>
                  <a:lnTo>
                    <a:pt x="560369" y="173790"/>
                  </a:lnTo>
                  <a:lnTo>
                    <a:pt x="555550" y="179313"/>
                  </a:lnTo>
                  <a:lnTo>
                    <a:pt x="560916" y="180995"/>
                  </a:lnTo>
                  <a:lnTo>
                    <a:pt x="566174" y="186151"/>
                  </a:lnTo>
                  <a:close/>
                  <a:moveTo>
                    <a:pt x="691044" y="267601"/>
                  </a:moveTo>
                  <a:lnTo>
                    <a:pt x="698836" y="269040"/>
                  </a:lnTo>
                  <a:lnTo>
                    <a:pt x="698922" y="267601"/>
                  </a:lnTo>
                  <a:lnTo>
                    <a:pt x="698359" y="266052"/>
                  </a:lnTo>
                  <a:lnTo>
                    <a:pt x="696552" y="262515"/>
                  </a:lnTo>
                  <a:lnTo>
                    <a:pt x="694705" y="260129"/>
                  </a:lnTo>
                  <a:lnTo>
                    <a:pt x="694596" y="257712"/>
                  </a:lnTo>
                  <a:lnTo>
                    <a:pt x="694956" y="252853"/>
                  </a:lnTo>
                  <a:lnTo>
                    <a:pt x="687969" y="247048"/>
                  </a:lnTo>
                  <a:lnTo>
                    <a:pt x="682258" y="252861"/>
                  </a:lnTo>
                  <a:lnTo>
                    <a:pt x="677799" y="254528"/>
                  </a:lnTo>
                  <a:lnTo>
                    <a:pt x="669428" y="261475"/>
                  </a:lnTo>
                  <a:lnTo>
                    <a:pt x="677400" y="268532"/>
                  </a:lnTo>
                  <a:lnTo>
                    <a:pt x="691044" y="267601"/>
                  </a:lnTo>
                  <a:close/>
                  <a:moveTo>
                    <a:pt x="668544" y="249591"/>
                  </a:moveTo>
                  <a:lnTo>
                    <a:pt x="668997" y="245108"/>
                  </a:lnTo>
                  <a:lnTo>
                    <a:pt x="674419" y="237042"/>
                  </a:lnTo>
                  <a:lnTo>
                    <a:pt x="674216" y="235337"/>
                  </a:lnTo>
                  <a:lnTo>
                    <a:pt x="672925" y="230971"/>
                  </a:lnTo>
                  <a:lnTo>
                    <a:pt x="664859" y="229579"/>
                  </a:lnTo>
                  <a:lnTo>
                    <a:pt x="657669" y="238771"/>
                  </a:lnTo>
                  <a:lnTo>
                    <a:pt x="658373" y="241697"/>
                  </a:lnTo>
                  <a:lnTo>
                    <a:pt x="666768" y="251320"/>
                  </a:lnTo>
                  <a:lnTo>
                    <a:pt x="668544" y="249591"/>
                  </a:lnTo>
                  <a:close/>
                  <a:moveTo>
                    <a:pt x="955382" y="130550"/>
                  </a:moveTo>
                  <a:lnTo>
                    <a:pt x="948873" y="140720"/>
                  </a:lnTo>
                  <a:lnTo>
                    <a:pt x="943897" y="146361"/>
                  </a:lnTo>
                  <a:lnTo>
                    <a:pt x="942309" y="150656"/>
                  </a:lnTo>
                  <a:lnTo>
                    <a:pt x="947582" y="158777"/>
                  </a:lnTo>
                  <a:lnTo>
                    <a:pt x="952894" y="165583"/>
                  </a:lnTo>
                  <a:lnTo>
                    <a:pt x="956970" y="167656"/>
                  </a:lnTo>
                  <a:lnTo>
                    <a:pt x="961054" y="167320"/>
                  </a:lnTo>
                  <a:lnTo>
                    <a:pt x="986840" y="159778"/>
                  </a:lnTo>
                  <a:lnTo>
                    <a:pt x="996705" y="151078"/>
                  </a:lnTo>
                  <a:lnTo>
                    <a:pt x="1006359" y="135596"/>
                  </a:lnTo>
                  <a:lnTo>
                    <a:pt x="1004920" y="130385"/>
                  </a:lnTo>
                  <a:lnTo>
                    <a:pt x="1004662" y="124760"/>
                  </a:lnTo>
                  <a:lnTo>
                    <a:pt x="1005147" y="117915"/>
                  </a:lnTo>
                  <a:lnTo>
                    <a:pt x="1003559" y="112305"/>
                  </a:lnTo>
                  <a:lnTo>
                    <a:pt x="1000531" y="105530"/>
                  </a:lnTo>
                  <a:lnTo>
                    <a:pt x="997370" y="101900"/>
                  </a:lnTo>
                  <a:lnTo>
                    <a:pt x="992411" y="97918"/>
                  </a:lnTo>
                  <a:lnTo>
                    <a:pt x="987434" y="97738"/>
                  </a:lnTo>
                  <a:lnTo>
                    <a:pt x="981614" y="101079"/>
                  </a:lnTo>
                  <a:lnTo>
                    <a:pt x="980425" y="105468"/>
                  </a:lnTo>
                  <a:lnTo>
                    <a:pt x="979423" y="110889"/>
                  </a:lnTo>
                  <a:lnTo>
                    <a:pt x="978445" y="120880"/>
                  </a:lnTo>
                  <a:lnTo>
                    <a:pt x="976905" y="126137"/>
                  </a:lnTo>
                  <a:lnTo>
                    <a:pt x="971639" y="128547"/>
                  </a:lnTo>
                  <a:lnTo>
                    <a:pt x="966343" y="128578"/>
                  </a:lnTo>
                  <a:lnTo>
                    <a:pt x="955382" y="130550"/>
                  </a:lnTo>
                  <a:close/>
                  <a:moveTo>
                    <a:pt x="793085" y="245718"/>
                  </a:moveTo>
                  <a:lnTo>
                    <a:pt x="795010" y="247964"/>
                  </a:lnTo>
                  <a:lnTo>
                    <a:pt x="803553" y="249325"/>
                  </a:lnTo>
                  <a:lnTo>
                    <a:pt x="820819" y="249959"/>
                  </a:lnTo>
                  <a:lnTo>
                    <a:pt x="822869" y="247002"/>
                  </a:lnTo>
                  <a:lnTo>
                    <a:pt x="822704" y="241290"/>
                  </a:lnTo>
                  <a:lnTo>
                    <a:pt x="823722" y="234273"/>
                  </a:lnTo>
                  <a:lnTo>
                    <a:pt x="823808" y="218321"/>
                  </a:lnTo>
                  <a:lnTo>
                    <a:pt x="822845" y="213885"/>
                  </a:lnTo>
                  <a:lnTo>
                    <a:pt x="819896" y="211882"/>
                  </a:lnTo>
                  <a:lnTo>
                    <a:pt x="814685" y="212265"/>
                  </a:lnTo>
                  <a:lnTo>
                    <a:pt x="813543" y="216576"/>
                  </a:lnTo>
                  <a:lnTo>
                    <a:pt x="799696" y="215137"/>
                  </a:lnTo>
                  <a:lnTo>
                    <a:pt x="798929" y="217914"/>
                  </a:lnTo>
                  <a:lnTo>
                    <a:pt x="799422" y="232990"/>
                  </a:lnTo>
                  <a:lnTo>
                    <a:pt x="797889" y="238224"/>
                  </a:lnTo>
                  <a:lnTo>
                    <a:pt x="793085" y="245718"/>
                  </a:lnTo>
                  <a:close/>
                  <a:moveTo>
                    <a:pt x="781475" y="230025"/>
                  </a:moveTo>
                  <a:lnTo>
                    <a:pt x="787726" y="223930"/>
                  </a:lnTo>
                  <a:lnTo>
                    <a:pt x="786740" y="220230"/>
                  </a:lnTo>
                  <a:lnTo>
                    <a:pt x="784949" y="218219"/>
                  </a:lnTo>
                  <a:lnTo>
                    <a:pt x="782469" y="217218"/>
                  </a:lnTo>
                  <a:lnTo>
                    <a:pt x="779206" y="221106"/>
                  </a:lnTo>
                  <a:lnTo>
                    <a:pt x="776749" y="226191"/>
                  </a:lnTo>
                  <a:lnTo>
                    <a:pt x="778259" y="229821"/>
                  </a:lnTo>
                  <a:lnTo>
                    <a:pt x="781475" y="230025"/>
                  </a:lnTo>
                  <a:close/>
                  <a:moveTo>
                    <a:pt x="867149" y="84204"/>
                  </a:moveTo>
                  <a:lnTo>
                    <a:pt x="871890" y="82326"/>
                  </a:lnTo>
                  <a:lnTo>
                    <a:pt x="873244" y="79439"/>
                  </a:lnTo>
                  <a:lnTo>
                    <a:pt x="871178" y="73454"/>
                  </a:lnTo>
                  <a:lnTo>
                    <a:pt x="866664" y="68823"/>
                  </a:lnTo>
                  <a:lnTo>
                    <a:pt x="862393" y="69683"/>
                  </a:lnTo>
                  <a:lnTo>
                    <a:pt x="856995" y="74291"/>
                  </a:lnTo>
                  <a:lnTo>
                    <a:pt x="856463" y="77663"/>
                  </a:lnTo>
                  <a:lnTo>
                    <a:pt x="858856" y="81113"/>
                  </a:lnTo>
                  <a:lnTo>
                    <a:pt x="867149" y="84204"/>
                  </a:lnTo>
                  <a:close/>
                  <a:moveTo>
                    <a:pt x="847231" y="112556"/>
                  </a:moveTo>
                  <a:lnTo>
                    <a:pt x="845306" y="109763"/>
                  </a:lnTo>
                  <a:lnTo>
                    <a:pt x="844156" y="109168"/>
                  </a:lnTo>
                  <a:lnTo>
                    <a:pt x="835519" y="121467"/>
                  </a:lnTo>
                  <a:lnTo>
                    <a:pt x="830121" y="119323"/>
                  </a:lnTo>
                  <a:lnTo>
                    <a:pt x="825748" y="123509"/>
                  </a:lnTo>
                  <a:lnTo>
                    <a:pt x="830012" y="137763"/>
                  </a:lnTo>
                  <a:lnTo>
                    <a:pt x="837577" y="141377"/>
                  </a:lnTo>
                  <a:lnTo>
                    <a:pt x="841708" y="154575"/>
                  </a:lnTo>
                  <a:lnTo>
                    <a:pt x="849343" y="158479"/>
                  </a:lnTo>
                  <a:lnTo>
                    <a:pt x="857166" y="158057"/>
                  </a:lnTo>
                  <a:lnTo>
                    <a:pt x="861947" y="156492"/>
                  </a:lnTo>
                  <a:lnTo>
                    <a:pt x="863503" y="149310"/>
                  </a:lnTo>
                  <a:lnTo>
                    <a:pt x="862886" y="140196"/>
                  </a:lnTo>
                  <a:lnTo>
                    <a:pt x="860969" y="135197"/>
                  </a:lnTo>
                  <a:lnTo>
                    <a:pt x="859795" y="127178"/>
                  </a:lnTo>
                  <a:lnTo>
                    <a:pt x="856736" y="120051"/>
                  </a:lnTo>
                  <a:lnTo>
                    <a:pt x="854217" y="117211"/>
                  </a:lnTo>
                  <a:lnTo>
                    <a:pt x="847231" y="112556"/>
                  </a:lnTo>
                  <a:close/>
                  <a:moveTo>
                    <a:pt x="871742" y="178437"/>
                  </a:moveTo>
                  <a:lnTo>
                    <a:pt x="871343" y="184492"/>
                  </a:lnTo>
                  <a:lnTo>
                    <a:pt x="871703" y="191330"/>
                  </a:lnTo>
                  <a:lnTo>
                    <a:pt x="872626" y="193528"/>
                  </a:lnTo>
                  <a:lnTo>
                    <a:pt x="879291" y="203308"/>
                  </a:lnTo>
                  <a:lnTo>
                    <a:pt x="884783" y="201352"/>
                  </a:lnTo>
                  <a:lnTo>
                    <a:pt x="893092" y="194944"/>
                  </a:lnTo>
                  <a:lnTo>
                    <a:pt x="902840" y="202862"/>
                  </a:lnTo>
                  <a:lnTo>
                    <a:pt x="910061" y="204982"/>
                  </a:lnTo>
                  <a:lnTo>
                    <a:pt x="915193" y="193575"/>
                  </a:lnTo>
                  <a:lnTo>
                    <a:pt x="922054" y="189546"/>
                  </a:lnTo>
                  <a:lnTo>
                    <a:pt x="923885" y="182669"/>
                  </a:lnTo>
                  <a:lnTo>
                    <a:pt x="925817" y="180698"/>
                  </a:lnTo>
                  <a:lnTo>
                    <a:pt x="932545" y="178562"/>
                  </a:lnTo>
                  <a:lnTo>
                    <a:pt x="933398" y="169542"/>
                  </a:lnTo>
                  <a:lnTo>
                    <a:pt x="935096" y="163220"/>
                  </a:lnTo>
                  <a:lnTo>
                    <a:pt x="935886" y="154442"/>
                  </a:lnTo>
                  <a:lnTo>
                    <a:pt x="934572" y="148896"/>
                  </a:lnTo>
                  <a:lnTo>
                    <a:pt x="933140" y="144499"/>
                  </a:lnTo>
                  <a:lnTo>
                    <a:pt x="927601" y="141823"/>
                  </a:lnTo>
                  <a:lnTo>
                    <a:pt x="922046" y="140845"/>
                  </a:lnTo>
                  <a:lnTo>
                    <a:pt x="915803" y="145047"/>
                  </a:lnTo>
                  <a:lnTo>
                    <a:pt x="904976" y="150030"/>
                  </a:lnTo>
                  <a:lnTo>
                    <a:pt x="897543" y="153097"/>
                  </a:lnTo>
                  <a:lnTo>
                    <a:pt x="893076" y="153480"/>
                  </a:lnTo>
                  <a:lnTo>
                    <a:pt x="892129" y="148481"/>
                  </a:lnTo>
                  <a:lnTo>
                    <a:pt x="889047" y="146987"/>
                  </a:lnTo>
                  <a:lnTo>
                    <a:pt x="880731" y="148677"/>
                  </a:lnTo>
                  <a:lnTo>
                    <a:pt x="878016" y="151407"/>
                  </a:lnTo>
                  <a:lnTo>
                    <a:pt x="877077" y="155929"/>
                  </a:lnTo>
                  <a:lnTo>
                    <a:pt x="875888" y="158268"/>
                  </a:lnTo>
                  <a:lnTo>
                    <a:pt x="873502" y="165630"/>
                  </a:lnTo>
                  <a:lnTo>
                    <a:pt x="871742" y="178437"/>
                  </a:lnTo>
                  <a:close/>
                  <a:moveTo>
                    <a:pt x="879002" y="1158061"/>
                  </a:moveTo>
                  <a:lnTo>
                    <a:pt x="880927" y="1159000"/>
                  </a:lnTo>
                  <a:lnTo>
                    <a:pt x="882859" y="1159665"/>
                  </a:lnTo>
                  <a:lnTo>
                    <a:pt x="885206" y="1159579"/>
                  </a:lnTo>
                  <a:lnTo>
                    <a:pt x="887545" y="1158311"/>
                  </a:lnTo>
                  <a:lnTo>
                    <a:pt x="891707" y="1160166"/>
                  </a:lnTo>
                  <a:lnTo>
                    <a:pt x="894156" y="1158421"/>
                  </a:lnTo>
                  <a:lnTo>
                    <a:pt x="896636" y="1157748"/>
                  </a:lnTo>
                  <a:lnTo>
                    <a:pt x="897450" y="1153453"/>
                  </a:lnTo>
                  <a:lnTo>
                    <a:pt x="897528" y="1147609"/>
                  </a:lnTo>
                  <a:lnTo>
                    <a:pt x="896870" y="1144456"/>
                  </a:lnTo>
                  <a:lnTo>
                    <a:pt x="895596" y="1142696"/>
                  </a:lnTo>
                  <a:lnTo>
                    <a:pt x="890760" y="1138815"/>
                  </a:lnTo>
                  <a:lnTo>
                    <a:pt x="886012" y="1133315"/>
                  </a:lnTo>
                  <a:lnTo>
                    <a:pt x="879002" y="1127589"/>
                  </a:lnTo>
                  <a:lnTo>
                    <a:pt x="876647" y="1124217"/>
                  </a:lnTo>
                  <a:lnTo>
                    <a:pt x="874378" y="1120188"/>
                  </a:lnTo>
                  <a:lnTo>
                    <a:pt x="871835" y="1116886"/>
                  </a:lnTo>
                  <a:lnTo>
                    <a:pt x="866970" y="1111950"/>
                  </a:lnTo>
                  <a:lnTo>
                    <a:pt x="866085" y="1110416"/>
                  </a:lnTo>
                  <a:lnTo>
                    <a:pt x="865146" y="1110111"/>
                  </a:lnTo>
                  <a:lnTo>
                    <a:pt x="860515" y="1112223"/>
                  </a:lnTo>
                  <a:lnTo>
                    <a:pt x="857965" y="1117019"/>
                  </a:lnTo>
                  <a:lnTo>
                    <a:pt x="856588" y="1117590"/>
                  </a:lnTo>
                  <a:lnTo>
                    <a:pt x="854483" y="1119718"/>
                  </a:lnTo>
                  <a:lnTo>
                    <a:pt x="853451" y="1123067"/>
                  </a:lnTo>
                  <a:lnTo>
                    <a:pt x="855540" y="1130264"/>
                  </a:lnTo>
                  <a:lnTo>
                    <a:pt x="856361" y="1131978"/>
                  </a:lnTo>
                  <a:lnTo>
                    <a:pt x="856987" y="1134630"/>
                  </a:lnTo>
                  <a:lnTo>
                    <a:pt x="857996" y="1137008"/>
                  </a:lnTo>
                  <a:lnTo>
                    <a:pt x="863981" y="1147147"/>
                  </a:lnTo>
                  <a:lnTo>
                    <a:pt x="865107" y="1147758"/>
                  </a:lnTo>
                  <a:lnTo>
                    <a:pt x="866836" y="1145997"/>
                  </a:lnTo>
                  <a:lnTo>
                    <a:pt x="868198" y="1145285"/>
                  </a:lnTo>
                  <a:lnTo>
                    <a:pt x="870920" y="1146780"/>
                  </a:lnTo>
                  <a:lnTo>
                    <a:pt x="873408" y="1147288"/>
                  </a:lnTo>
                  <a:lnTo>
                    <a:pt x="876068" y="1148829"/>
                  </a:lnTo>
                  <a:lnTo>
                    <a:pt x="877797" y="1153625"/>
                  </a:lnTo>
                  <a:lnTo>
                    <a:pt x="877727" y="1156934"/>
                  </a:lnTo>
                  <a:lnTo>
                    <a:pt x="879002" y="1158061"/>
                  </a:lnTo>
                  <a:close/>
                  <a:moveTo>
                    <a:pt x="1001086" y="639117"/>
                  </a:moveTo>
                  <a:lnTo>
                    <a:pt x="998356" y="639398"/>
                  </a:lnTo>
                  <a:lnTo>
                    <a:pt x="995649" y="640564"/>
                  </a:lnTo>
                  <a:lnTo>
                    <a:pt x="990329" y="646025"/>
                  </a:lnTo>
                  <a:lnTo>
                    <a:pt x="984962" y="650492"/>
                  </a:lnTo>
                  <a:lnTo>
                    <a:pt x="964387" y="656876"/>
                  </a:lnTo>
                  <a:lnTo>
                    <a:pt x="952198" y="663612"/>
                  </a:lnTo>
                  <a:lnTo>
                    <a:pt x="948044" y="662822"/>
                  </a:lnTo>
                  <a:lnTo>
                    <a:pt x="941214" y="664175"/>
                  </a:lnTo>
                  <a:lnTo>
                    <a:pt x="936082" y="663150"/>
                  </a:lnTo>
                  <a:lnTo>
                    <a:pt x="926201" y="658582"/>
                  </a:lnTo>
                  <a:lnTo>
                    <a:pt x="921420" y="657893"/>
                  </a:lnTo>
                  <a:lnTo>
                    <a:pt x="913347" y="659419"/>
                  </a:lnTo>
                  <a:lnTo>
                    <a:pt x="912369" y="660201"/>
                  </a:lnTo>
                  <a:lnTo>
                    <a:pt x="909669" y="663948"/>
                  </a:lnTo>
                  <a:lnTo>
                    <a:pt x="909732" y="669824"/>
                  </a:lnTo>
                  <a:lnTo>
                    <a:pt x="910108" y="674330"/>
                  </a:lnTo>
                  <a:lnTo>
                    <a:pt x="908872" y="677123"/>
                  </a:lnTo>
                  <a:lnTo>
                    <a:pt x="907651" y="678766"/>
                  </a:lnTo>
                  <a:lnTo>
                    <a:pt x="904553" y="678993"/>
                  </a:lnTo>
                  <a:lnTo>
                    <a:pt x="903004" y="675777"/>
                  </a:lnTo>
                  <a:lnTo>
                    <a:pt x="900274" y="675355"/>
                  </a:lnTo>
                  <a:lnTo>
                    <a:pt x="893092" y="676489"/>
                  </a:lnTo>
                  <a:lnTo>
                    <a:pt x="889564" y="679196"/>
                  </a:lnTo>
                  <a:lnTo>
                    <a:pt x="887764" y="686715"/>
                  </a:lnTo>
                  <a:lnTo>
                    <a:pt x="882178" y="690149"/>
                  </a:lnTo>
                  <a:lnTo>
                    <a:pt x="872618" y="693654"/>
                  </a:lnTo>
                  <a:lnTo>
                    <a:pt x="867431" y="696658"/>
                  </a:lnTo>
                  <a:lnTo>
                    <a:pt x="864896" y="696830"/>
                  </a:lnTo>
                  <a:lnTo>
                    <a:pt x="862408" y="698356"/>
                  </a:lnTo>
                  <a:lnTo>
                    <a:pt x="857386" y="705342"/>
                  </a:lnTo>
                  <a:lnTo>
                    <a:pt x="852246" y="710427"/>
                  </a:lnTo>
                  <a:lnTo>
                    <a:pt x="844336" y="715466"/>
                  </a:lnTo>
                  <a:lnTo>
                    <a:pt x="844649" y="719370"/>
                  </a:lnTo>
                  <a:lnTo>
                    <a:pt x="845111" y="721701"/>
                  </a:lnTo>
                  <a:lnTo>
                    <a:pt x="838305" y="729251"/>
                  </a:lnTo>
                  <a:lnTo>
                    <a:pt x="836654" y="733820"/>
                  </a:lnTo>
                  <a:lnTo>
                    <a:pt x="834964" y="742363"/>
                  </a:lnTo>
                  <a:lnTo>
                    <a:pt x="834424" y="743677"/>
                  </a:lnTo>
                  <a:lnTo>
                    <a:pt x="827735" y="740900"/>
                  </a:lnTo>
                  <a:lnTo>
                    <a:pt x="823025" y="739977"/>
                  </a:lnTo>
                  <a:lnTo>
                    <a:pt x="820874" y="740735"/>
                  </a:lnTo>
                  <a:lnTo>
                    <a:pt x="817690" y="742793"/>
                  </a:lnTo>
                  <a:lnTo>
                    <a:pt x="816923" y="744788"/>
                  </a:lnTo>
                  <a:lnTo>
                    <a:pt x="817361" y="749177"/>
                  </a:lnTo>
                  <a:lnTo>
                    <a:pt x="818394" y="752048"/>
                  </a:lnTo>
                  <a:lnTo>
                    <a:pt x="811681" y="764620"/>
                  </a:lnTo>
                  <a:lnTo>
                    <a:pt x="809811" y="764761"/>
                  </a:lnTo>
                  <a:lnTo>
                    <a:pt x="807699" y="761162"/>
                  </a:lnTo>
                  <a:lnTo>
                    <a:pt x="805493" y="758925"/>
                  </a:lnTo>
                  <a:lnTo>
                    <a:pt x="802723" y="757016"/>
                  </a:lnTo>
                  <a:lnTo>
                    <a:pt x="799946" y="756359"/>
                  </a:lnTo>
                  <a:lnTo>
                    <a:pt x="797427" y="758581"/>
                  </a:lnTo>
                  <a:lnTo>
                    <a:pt x="794994" y="762305"/>
                  </a:lnTo>
                  <a:lnTo>
                    <a:pt x="795236" y="765231"/>
                  </a:lnTo>
                  <a:lnTo>
                    <a:pt x="796152" y="767953"/>
                  </a:lnTo>
                  <a:lnTo>
                    <a:pt x="799117" y="772655"/>
                  </a:lnTo>
                  <a:lnTo>
                    <a:pt x="806627" y="771802"/>
                  </a:lnTo>
                  <a:lnTo>
                    <a:pt x="808567" y="775237"/>
                  </a:lnTo>
                  <a:lnTo>
                    <a:pt x="810109" y="776575"/>
                  </a:lnTo>
                  <a:lnTo>
                    <a:pt x="803944" y="781605"/>
                  </a:lnTo>
                  <a:lnTo>
                    <a:pt x="797263" y="790117"/>
                  </a:lnTo>
                  <a:lnTo>
                    <a:pt x="791692" y="801758"/>
                  </a:lnTo>
                  <a:lnTo>
                    <a:pt x="789987" y="804129"/>
                  </a:lnTo>
                  <a:lnTo>
                    <a:pt x="790605" y="807203"/>
                  </a:lnTo>
                  <a:lnTo>
                    <a:pt x="791732" y="810043"/>
                  </a:lnTo>
                  <a:lnTo>
                    <a:pt x="793711" y="811271"/>
                  </a:lnTo>
                  <a:lnTo>
                    <a:pt x="798006" y="811193"/>
                  </a:lnTo>
                  <a:lnTo>
                    <a:pt x="802176" y="814980"/>
                  </a:lnTo>
                  <a:lnTo>
                    <a:pt x="800885" y="816192"/>
                  </a:lnTo>
                  <a:lnTo>
                    <a:pt x="786349" y="819893"/>
                  </a:lnTo>
                  <a:lnTo>
                    <a:pt x="784698" y="821239"/>
                  </a:lnTo>
                  <a:lnTo>
                    <a:pt x="777704" y="840140"/>
                  </a:lnTo>
                  <a:lnTo>
                    <a:pt x="775459" y="844764"/>
                  </a:lnTo>
                  <a:lnTo>
                    <a:pt x="773503" y="847439"/>
                  </a:lnTo>
                  <a:lnTo>
                    <a:pt x="771359" y="852376"/>
                  </a:lnTo>
                  <a:lnTo>
                    <a:pt x="769364" y="858298"/>
                  </a:lnTo>
                  <a:lnTo>
                    <a:pt x="768551" y="858955"/>
                  </a:lnTo>
                  <a:lnTo>
                    <a:pt x="763739" y="860199"/>
                  </a:lnTo>
                  <a:lnTo>
                    <a:pt x="759077" y="864150"/>
                  </a:lnTo>
                  <a:lnTo>
                    <a:pt x="754453" y="869157"/>
                  </a:lnTo>
                  <a:lnTo>
                    <a:pt x="751996" y="870870"/>
                  </a:lnTo>
                  <a:lnTo>
                    <a:pt x="750048" y="873577"/>
                  </a:lnTo>
                  <a:lnTo>
                    <a:pt x="751714" y="878983"/>
                  </a:lnTo>
                  <a:lnTo>
                    <a:pt x="759749" y="891055"/>
                  </a:lnTo>
                  <a:lnTo>
                    <a:pt x="758145" y="895772"/>
                  </a:lnTo>
                  <a:lnTo>
                    <a:pt x="761846" y="905771"/>
                  </a:lnTo>
                  <a:lnTo>
                    <a:pt x="767682" y="900584"/>
                  </a:lnTo>
                  <a:lnTo>
                    <a:pt x="772134" y="898206"/>
                  </a:lnTo>
                  <a:lnTo>
                    <a:pt x="777360" y="897869"/>
                  </a:lnTo>
                  <a:lnTo>
                    <a:pt x="783368" y="902618"/>
                  </a:lnTo>
                  <a:lnTo>
                    <a:pt x="789275" y="905325"/>
                  </a:lnTo>
                  <a:lnTo>
                    <a:pt x="799930" y="906162"/>
                  </a:lnTo>
                  <a:lnTo>
                    <a:pt x="804186" y="908595"/>
                  </a:lnTo>
                  <a:lnTo>
                    <a:pt x="808614" y="909886"/>
                  </a:lnTo>
                  <a:lnTo>
                    <a:pt x="813089" y="909346"/>
                  </a:lnTo>
                  <a:lnTo>
                    <a:pt x="820334" y="904589"/>
                  </a:lnTo>
                  <a:lnTo>
                    <a:pt x="824073" y="893981"/>
                  </a:lnTo>
                  <a:lnTo>
                    <a:pt x="831224" y="885774"/>
                  </a:lnTo>
                  <a:lnTo>
                    <a:pt x="833039" y="882042"/>
                  </a:lnTo>
                  <a:lnTo>
                    <a:pt x="831318" y="875173"/>
                  </a:lnTo>
                  <a:lnTo>
                    <a:pt x="827508" y="869791"/>
                  </a:lnTo>
                  <a:lnTo>
                    <a:pt x="828001" y="867944"/>
                  </a:lnTo>
                  <a:lnTo>
                    <a:pt x="830974" y="868922"/>
                  </a:lnTo>
                  <a:lnTo>
                    <a:pt x="834385" y="872865"/>
                  </a:lnTo>
                  <a:lnTo>
                    <a:pt x="835566" y="873444"/>
                  </a:lnTo>
                  <a:lnTo>
                    <a:pt x="837725" y="873366"/>
                  </a:lnTo>
                  <a:lnTo>
                    <a:pt x="839674" y="870542"/>
                  </a:lnTo>
                  <a:lnTo>
                    <a:pt x="840276" y="866967"/>
                  </a:lnTo>
                  <a:lnTo>
                    <a:pt x="839861" y="863219"/>
                  </a:lnTo>
                  <a:lnTo>
                    <a:pt x="838210" y="857187"/>
                  </a:lnTo>
                  <a:lnTo>
                    <a:pt x="837976" y="854011"/>
                  </a:lnTo>
                  <a:lnTo>
                    <a:pt x="852778" y="844811"/>
                  </a:lnTo>
                  <a:lnTo>
                    <a:pt x="856650" y="836878"/>
                  </a:lnTo>
                  <a:lnTo>
                    <a:pt x="857691" y="831871"/>
                  </a:lnTo>
                  <a:lnTo>
                    <a:pt x="857261" y="828726"/>
                  </a:lnTo>
                  <a:lnTo>
                    <a:pt x="855422" y="821082"/>
                  </a:lnTo>
                  <a:lnTo>
                    <a:pt x="854108" y="817616"/>
                  </a:lnTo>
                  <a:lnTo>
                    <a:pt x="854828" y="814769"/>
                  </a:lnTo>
                  <a:lnTo>
                    <a:pt x="863465" y="817741"/>
                  </a:lnTo>
                  <a:lnTo>
                    <a:pt x="865921" y="815872"/>
                  </a:lnTo>
                  <a:lnTo>
                    <a:pt x="867251" y="814065"/>
                  </a:lnTo>
                  <a:lnTo>
                    <a:pt x="868245" y="810419"/>
                  </a:lnTo>
                  <a:lnTo>
                    <a:pt x="868479" y="805545"/>
                  </a:lnTo>
                  <a:lnTo>
                    <a:pt x="869027" y="800992"/>
                  </a:lnTo>
                  <a:lnTo>
                    <a:pt x="870302" y="798731"/>
                  </a:lnTo>
                  <a:lnTo>
                    <a:pt x="878118" y="805302"/>
                  </a:lnTo>
                  <a:lnTo>
                    <a:pt x="879831" y="805600"/>
                  </a:lnTo>
                  <a:lnTo>
                    <a:pt x="881560" y="803378"/>
                  </a:lnTo>
                  <a:lnTo>
                    <a:pt x="881975" y="801101"/>
                  </a:lnTo>
                  <a:lnTo>
                    <a:pt x="881161" y="798527"/>
                  </a:lnTo>
                  <a:lnTo>
                    <a:pt x="881443" y="794326"/>
                  </a:lnTo>
                  <a:lnTo>
                    <a:pt x="886598" y="794428"/>
                  </a:lnTo>
                  <a:lnTo>
                    <a:pt x="888742" y="793489"/>
                  </a:lnTo>
                  <a:lnTo>
                    <a:pt x="891863" y="790086"/>
                  </a:lnTo>
                  <a:lnTo>
                    <a:pt x="893585" y="786690"/>
                  </a:lnTo>
                  <a:lnTo>
                    <a:pt x="896628" y="783475"/>
                  </a:lnTo>
                  <a:lnTo>
                    <a:pt x="897997" y="781010"/>
                  </a:lnTo>
                  <a:lnTo>
                    <a:pt x="896972" y="777506"/>
                  </a:lnTo>
                  <a:lnTo>
                    <a:pt x="892278" y="775425"/>
                  </a:lnTo>
                  <a:lnTo>
                    <a:pt x="893069" y="772311"/>
                  </a:lnTo>
                  <a:lnTo>
                    <a:pt x="897434" y="768305"/>
                  </a:lnTo>
                  <a:lnTo>
                    <a:pt x="898709" y="767922"/>
                  </a:lnTo>
                  <a:lnTo>
                    <a:pt x="901377" y="768282"/>
                  </a:lnTo>
                  <a:lnTo>
                    <a:pt x="902785" y="767132"/>
                  </a:lnTo>
                  <a:lnTo>
                    <a:pt x="905202" y="763533"/>
                  </a:lnTo>
                  <a:lnTo>
                    <a:pt x="907542" y="759011"/>
                  </a:lnTo>
                  <a:lnTo>
                    <a:pt x="912189" y="753957"/>
                  </a:lnTo>
                  <a:lnTo>
                    <a:pt x="914419" y="748919"/>
                  </a:lnTo>
                  <a:lnTo>
                    <a:pt x="916773" y="745993"/>
                  </a:lnTo>
                  <a:lnTo>
                    <a:pt x="919637" y="746337"/>
                  </a:lnTo>
                  <a:lnTo>
                    <a:pt x="922484" y="745578"/>
                  </a:lnTo>
                  <a:lnTo>
                    <a:pt x="932365" y="736182"/>
                  </a:lnTo>
                  <a:lnTo>
                    <a:pt x="953880" y="723211"/>
                  </a:lnTo>
                  <a:lnTo>
                    <a:pt x="959826" y="720801"/>
                  </a:lnTo>
                  <a:lnTo>
                    <a:pt x="967352" y="714989"/>
                  </a:lnTo>
                  <a:lnTo>
                    <a:pt x="969981" y="714652"/>
                  </a:lnTo>
                  <a:lnTo>
                    <a:pt x="980589" y="710467"/>
                  </a:lnTo>
                  <a:lnTo>
                    <a:pt x="991174" y="704356"/>
                  </a:lnTo>
                  <a:lnTo>
                    <a:pt x="1001204" y="699772"/>
                  </a:lnTo>
                  <a:lnTo>
                    <a:pt x="1010381" y="693912"/>
                  </a:lnTo>
                  <a:lnTo>
                    <a:pt x="1024940" y="686762"/>
                  </a:lnTo>
                  <a:lnTo>
                    <a:pt x="1033170" y="681011"/>
                  </a:lnTo>
                  <a:lnTo>
                    <a:pt x="1038349" y="678711"/>
                  </a:lnTo>
                  <a:lnTo>
                    <a:pt x="1043482" y="675433"/>
                  </a:lnTo>
                  <a:lnTo>
                    <a:pt x="1048708" y="670567"/>
                  </a:lnTo>
                  <a:lnTo>
                    <a:pt x="1057493" y="663549"/>
                  </a:lnTo>
                  <a:lnTo>
                    <a:pt x="1066279" y="659176"/>
                  </a:lnTo>
                  <a:lnTo>
                    <a:pt x="1067531" y="656524"/>
                  </a:lnTo>
                  <a:lnTo>
                    <a:pt x="1074909" y="643850"/>
                  </a:lnTo>
                  <a:lnTo>
                    <a:pt x="1082403" y="632224"/>
                  </a:lnTo>
                  <a:lnTo>
                    <a:pt x="1081488" y="628665"/>
                  </a:lnTo>
                  <a:lnTo>
                    <a:pt x="1082200" y="623994"/>
                  </a:lnTo>
                  <a:lnTo>
                    <a:pt x="1083326" y="619425"/>
                  </a:lnTo>
                  <a:lnTo>
                    <a:pt x="1082669" y="614371"/>
                  </a:lnTo>
                  <a:lnTo>
                    <a:pt x="1081832" y="611586"/>
                  </a:lnTo>
                  <a:lnTo>
                    <a:pt x="1078007" y="603778"/>
                  </a:lnTo>
                  <a:lnTo>
                    <a:pt x="1073320" y="597676"/>
                  </a:lnTo>
                  <a:lnTo>
                    <a:pt x="1063033" y="592137"/>
                  </a:lnTo>
                  <a:lnTo>
                    <a:pt x="1055013" y="590095"/>
                  </a:lnTo>
                  <a:lnTo>
                    <a:pt x="1052447" y="590463"/>
                  </a:lnTo>
                  <a:lnTo>
                    <a:pt x="1046494" y="594750"/>
                  </a:lnTo>
                  <a:lnTo>
                    <a:pt x="1036941" y="598631"/>
                  </a:lnTo>
                  <a:lnTo>
                    <a:pt x="1026325" y="608566"/>
                  </a:lnTo>
                  <a:lnTo>
                    <a:pt x="1020129" y="615756"/>
                  </a:lnTo>
                  <a:lnTo>
                    <a:pt x="1017844" y="621311"/>
                  </a:lnTo>
                  <a:lnTo>
                    <a:pt x="1015732" y="628407"/>
                  </a:lnTo>
                  <a:lnTo>
                    <a:pt x="1013362" y="631630"/>
                  </a:lnTo>
                  <a:lnTo>
                    <a:pt x="1010772" y="631692"/>
                  </a:lnTo>
                  <a:lnTo>
                    <a:pt x="1008386" y="632709"/>
                  </a:lnTo>
                  <a:lnTo>
                    <a:pt x="1003582" y="637419"/>
                  </a:lnTo>
                  <a:lnTo>
                    <a:pt x="1001086" y="639117"/>
                  </a:lnTo>
                  <a:close/>
                  <a:moveTo>
                    <a:pt x="822751" y="194999"/>
                  </a:moveTo>
                  <a:lnTo>
                    <a:pt x="821343" y="198402"/>
                  </a:lnTo>
                  <a:lnTo>
                    <a:pt x="822931" y="201461"/>
                  </a:lnTo>
                  <a:lnTo>
                    <a:pt x="825185" y="207923"/>
                  </a:lnTo>
                  <a:lnTo>
                    <a:pt x="825748" y="211569"/>
                  </a:lnTo>
                  <a:lnTo>
                    <a:pt x="825795" y="216834"/>
                  </a:lnTo>
                  <a:lnTo>
                    <a:pt x="827273" y="234265"/>
                  </a:lnTo>
                  <a:lnTo>
                    <a:pt x="828392" y="238873"/>
                  </a:lnTo>
                  <a:lnTo>
                    <a:pt x="829714" y="241306"/>
                  </a:lnTo>
                  <a:lnTo>
                    <a:pt x="838672" y="245797"/>
                  </a:lnTo>
                  <a:lnTo>
                    <a:pt x="842099" y="243348"/>
                  </a:lnTo>
                  <a:lnTo>
                    <a:pt x="846637" y="233929"/>
                  </a:lnTo>
                  <a:lnTo>
                    <a:pt x="848670" y="233248"/>
                  </a:lnTo>
                  <a:lnTo>
                    <a:pt x="849328" y="227263"/>
                  </a:lnTo>
                  <a:lnTo>
                    <a:pt x="849289" y="220809"/>
                  </a:lnTo>
                  <a:lnTo>
                    <a:pt x="851792" y="218070"/>
                  </a:lnTo>
                  <a:lnTo>
                    <a:pt x="870615" y="214871"/>
                  </a:lnTo>
                  <a:lnTo>
                    <a:pt x="867548" y="208940"/>
                  </a:lnTo>
                  <a:lnTo>
                    <a:pt x="864388" y="205326"/>
                  </a:lnTo>
                  <a:lnTo>
                    <a:pt x="853599" y="198864"/>
                  </a:lnTo>
                  <a:lnTo>
                    <a:pt x="832562" y="197456"/>
                  </a:lnTo>
                  <a:lnTo>
                    <a:pt x="822751" y="194999"/>
                  </a:lnTo>
                  <a:close/>
                  <a:moveTo>
                    <a:pt x="905124" y="135729"/>
                  </a:moveTo>
                  <a:lnTo>
                    <a:pt x="912017" y="132842"/>
                  </a:lnTo>
                  <a:lnTo>
                    <a:pt x="919293" y="124354"/>
                  </a:lnTo>
                  <a:lnTo>
                    <a:pt x="921397" y="118822"/>
                  </a:lnTo>
                  <a:lnTo>
                    <a:pt x="918972" y="111226"/>
                  </a:lnTo>
                  <a:lnTo>
                    <a:pt x="899859" y="113534"/>
                  </a:lnTo>
                  <a:lnTo>
                    <a:pt x="890221" y="123556"/>
                  </a:lnTo>
                  <a:lnTo>
                    <a:pt x="888703" y="126004"/>
                  </a:lnTo>
                  <a:lnTo>
                    <a:pt x="888257" y="128046"/>
                  </a:lnTo>
                  <a:lnTo>
                    <a:pt x="894031" y="132122"/>
                  </a:lnTo>
                  <a:lnTo>
                    <a:pt x="905124" y="135729"/>
                  </a:lnTo>
                  <a:close/>
                  <a:moveTo>
                    <a:pt x="942551" y="31701"/>
                  </a:moveTo>
                  <a:lnTo>
                    <a:pt x="943467" y="33805"/>
                  </a:lnTo>
                  <a:lnTo>
                    <a:pt x="950312" y="37451"/>
                  </a:lnTo>
                  <a:lnTo>
                    <a:pt x="964442" y="39297"/>
                  </a:lnTo>
                  <a:lnTo>
                    <a:pt x="967133" y="37380"/>
                  </a:lnTo>
                  <a:lnTo>
                    <a:pt x="970020" y="31270"/>
                  </a:lnTo>
                  <a:lnTo>
                    <a:pt x="969691" y="29103"/>
                  </a:lnTo>
                  <a:lnTo>
                    <a:pt x="968424" y="25598"/>
                  </a:lnTo>
                  <a:lnTo>
                    <a:pt x="948341" y="20787"/>
                  </a:lnTo>
                  <a:lnTo>
                    <a:pt x="937122" y="22672"/>
                  </a:lnTo>
                  <a:lnTo>
                    <a:pt x="933218" y="26803"/>
                  </a:lnTo>
                  <a:lnTo>
                    <a:pt x="942192" y="29862"/>
                  </a:lnTo>
                  <a:lnTo>
                    <a:pt x="942551" y="31701"/>
                  </a:lnTo>
                  <a:close/>
                  <a:moveTo>
                    <a:pt x="863246" y="260966"/>
                  </a:moveTo>
                  <a:lnTo>
                    <a:pt x="867227" y="263548"/>
                  </a:lnTo>
                  <a:lnTo>
                    <a:pt x="868730" y="265543"/>
                  </a:lnTo>
                  <a:lnTo>
                    <a:pt x="869465" y="267475"/>
                  </a:lnTo>
                  <a:lnTo>
                    <a:pt x="872274" y="268719"/>
                  </a:lnTo>
                  <a:lnTo>
                    <a:pt x="880144" y="264604"/>
                  </a:lnTo>
                  <a:lnTo>
                    <a:pt x="885018" y="259754"/>
                  </a:lnTo>
                  <a:lnTo>
                    <a:pt x="882616" y="248535"/>
                  </a:lnTo>
                  <a:lnTo>
                    <a:pt x="876968" y="243919"/>
                  </a:lnTo>
                  <a:lnTo>
                    <a:pt x="865045" y="252196"/>
                  </a:lnTo>
                  <a:lnTo>
                    <a:pt x="863832" y="253667"/>
                  </a:lnTo>
                  <a:lnTo>
                    <a:pt x="863246" y="260966"/>
                  </a:lnTo>
                  <a:close/>
                  <a:moveTo>
                    <a:pt x="68212" y="1884365"/>
                  </a:moveTo>
                  <a:lnTo>
                    <a:pt x="70880" y="1876550"/>
                  </a:lnTo>
                  <a:lnTo>
                    <a:pt x="70739" y="1875298"/>
                  </a:lnTo>
                  <a:lnTo>
                    <a:pt x="68799" y="1873107"/>
                  </a:lnTo>
                  <a:lnTo>
                    <a:pt x="66405" y="1871511"/>
                  </a:lnTo>
                  <a:lnTo>
                    <a:pt x="65083" y="1868132"/>
                  </a:lnTo>
                  <a:lnTo>
                    <a:pt x="60232" y="1867936"/>
                  </a:lnTo>
                  <a:lnTo>
                    <a:pt x="55656" y="1868124"/>
                  </a:lnTo>
                  <a:lnTo>
                    <a:pt x="54216" y="1867959"/>
                  </a:lnTo>
                  <a:lnTo>
                    <a:pt x="49859" y="1866543"/>
                  </a:lnTo>
                  <a:lnTo>
                    <a:pt x="45658" y="1864259"/>
                  </a:lnTo>
                  <a:lnTo>
                    <a:pt x="42849" y="1862921"/>
                  </a:lnTo>
                  <a:lnTo>
                    <a:pt x="40486" y="1861419"/>
                  </a:lnTo>
                  <a:lnTo>
                    <a:pt x="39211" y="1859839"/>
                  </a:lnTo>
                  <a:lnTo>
                    <a:pt x="37200" y="1860261"/>
                  </a:lnTo>
                  <a:lnTo>
                    <a:pt x="35839" y="1860277"/>
                  </a:lnTo>
                  <a:lnTo>
                    <a:pt x="35557" y="1866277"/>
                  </a:lnTo>
                  <a:lnTo>
                    <a:pt x="34814" y="1872873"/>
                  </a:lnTo>
                  <a:lnTo>
                    <a:pt x="30574" y="1874109"/>
                  </a:lnTo>
                  <a:lnTo>
                    <a:pt x="28196" y="1873850"/>
                  </a:lnTo>
                  <a:lnTo>
                    <a:pt x="25708" y="1872419"/>
                  </a:lnTo>
                  <a:lnTo>
                    <a:pt x="23588" y="1872090"/>
                  </a:lnTo>
                  <a:lnTo>
                    <a:pt x="21765" y="1871073"/>
                  </a:lnTo>
                  <a:lnTo>
                    <a:pt x="27577" y="1863375"/>
                  </a:lnTo>
                  <a:lnTo>
                    <a:pt x="29737" y="1859714"/>
                  </a:lnTo>
                  <a:lnTo>
                    <a:pt x="28462" y="1859416"/>
                  </a:lnTo>
                  <a:lnTo>
                    <a:pt x="27272" y="1861513"/>
                  </a:lnTo>
                  <a:lnTo>
                    <a:pt x="23611" y="1866481"/>
                  </a:lnTo>
                  <a:lnTo>
                    <a:pt x="20130" y="1870596"/>
                  </a:lnTo>
                  <a:lnTo>
                    <a:pt x="17415" y="1872262"/>
                  </a:lnTo>
                  <a:lnTo>
                    <a:pt x="11062" y="1872067"/>
                  </a:lnTo>
                  <a:lnTo>
                    <a:pt x="8136" y="1873412"/>
                  </a:lnTo>
                  <a:lnTo>
                    <a:pt x="7667" y="1876863"/>
                  </a:lnTo>
                  <a:lnTo>
                    <a:pt x="7463" y="1879921"/>
                  </a:lnTo>
                  <a:lnTo>
                    <a:pt x="5593" y="1884326"/>
                  </a:lnTo>
                  <a:lnTo>
                    <a:pt x="3387" y="1887690"/>
                  </a:lnTo>
                  <a:lnTo>
                    <a:pt x="0" y="1890929"/>
                  </a:lnTo>
                  <a:lnTo>
                    <a:pt x="876" y="1891383"/>
                  </a:lnTo>
                  <a:lnTo>
                    <a:pt x="7033" y="1891876"/>
                  </a:lnTo>
                  <a:lnTo>
                    <a:pt x="13261" y="1892369"/>
                  </a:lnTo>
                  <a:lnTo>
                    <a:pt x="23283" y="1892901"/>
                  </a:lnTo>
                  <a:lnTo>
                    <a:pt x="33727" y="1893456"/>
                  </a:lnTo>
                  <a:lnTo>
                    <a:pt x="44562" y="1894035"/>
                  </a:lnTo>
                  <a:lnTo>
                    <a:pt x="56297" y="1894661"/>
                  </a:lnTo>
                  <a:lnTo>
                    <a:pt x="68666" y="1895029"/>
                  </a:lnTo>
                  <a:lnTo>
                    <a:pt x="69425" y="1894778"/>
                  </a:lnTo>
                  <a:lnTo>
                    <a:pt x="68502" y="1892948"/>
                  </a:lnTo>
                  <a:lnTo>
                    <a:pt x="67524" y="1889654"/>
                  </a:lnTo>
                  <a:lnTo>
                    <a:pt x="67626" y="1887017"/>
                  </a:lnTo>
                  <a:lnTo>
                    <a:pt x="68212" y="1884365"/>
                  </a:lnTo>
                  <a:close/>
                  <a:moveTo>
                    <a:pt x="737789" y="1063742"/>
                  </a:moveTo>
                  <a:lnTo>
                    <a:pt x="737507" y="1059963"/>
                  </a:lnTo>
                  <a:lnTo>
                    <a:pt x="736381" y="1058148"/>
                  </a:lnTo>
                  <a:lnTo>
                    <a:pt x="734910" y="1058422"/>
                  </a:lnTo>
                  <a:lnTo>
                    <a:pt x="733149" y="1054776"/>
                  </a:lnTo>
                  <a:lnTo>
                    <a:pt x="731154" y="1049722"/>
                  </a:lnTo>
                  <a:lnTo>
                    <a:pt x="728377" y="1047328"/>
                  </a:lnTo>
                  <a:lnTo>
                    <a:pt x="727399" y="1047062"/>
                  </a:lnTo>
                  <a:lnTo>
                    <a:pt x="727141" y="1048016"/>
                  </a:lnTo>
                  <a:lnTo>
                    <a:pt x="727344" y="1050395"/>
                  </a:lnTo>
                  <a:lnTo>
                    <a:pt x="724880" y="1048455"/>
                  </a:lnTo>
                  <a:lnTo>
                    <a:pt x="722580" y="1048337"/>
                  </a:lnTo>
                  <a:lnTo>
                    <a:pt x="717839" y="1050277"/>
                  </a:lnTo>
                  <a:lnTo>
                    <a:pt x="716595" y="1052460"/>
                  </a:lnTo>
                  <a:lnTo>
                    <a:pt x="716806" y="1055214"/>
                  </a:lnTo>
                  <a:lnTo>
                    <a:pt x="717683" y="1056208"/>
                  </a:lnTo>
                  <a:lnTo>
                    <a:pt x="720671" y="1058328"/>
                  </a:lnTo>
                  <a:lnTo>
                    <a:pt x="723331" y="1057561"/>
                  </a:lnTo>
                  <a:lnTo>
                    <a:pt x="727540" y="1062318"/>
                  </a:lnTo>
                  <a:lnTo>
                    <a:pt x="728659" y="1066777"/>
                  </a:lnTo>
                  <a:lnTo>
                    <a:pt x="729676" y="1068749"/>
                  </a:lnTo>
                  <a:lnTo>
                    <a:pt x="732180" y="1070931"/>
                  </a:lnTo>
                  <a:lnTo>
                    <a:pt x="733384" y="1073763"/>
                  </a:lnTo>
                  <a:lnTo>
                    <a:pt x="733783" y="1076658"/>
                  </a:lnTo>
                  <a:lnTo>
                    <a:pt x="735942" y="1075758"/>
                  </a:lnTo>
                  <a:lnTo>
                    <a:pt x="735606" y="1074593"/>
                  </a:lnTo>
                  <a:lnTo>
                    <a:pt x="734339" y="1072457"/>
                  </a:lnTo>
                  <a:lnTo>
                    <a:pt x="734855" y="1070157"/>
                  </a:lnTo>
                  <a:lnTo>
                    <a:pt x="737789" y="1063742"/>
                  </a:lnTo>
                  <a:close/>
                  <a:moveTo>
                    <a:pt x="1712244" y="237574"/>
                  </a:moveTo>
                  <a:lnTo>
                    <a:pt x="1701996" y="239530"/>
                  </a:lnTo>
                  <a:lnTo>
                    <a:pt x="1686537" y="245758"/>
                  </a:lnTo>
                  <a:lnTo>
                    <a:pt x="1683477" y="245030"/>
                  </a:lnTo>
                  <a:lnTo>
                    <a:pt x="1680959" y="246720"/>
                  </a:lnTo>
                  <a:lnTo>
                    <a:pt x="1674277" y="245038"/>
                  </a:lnTo>
                  <a:lnTo>
                    <a:pt x="1666360" y="245601"/>
                  </a:lnTo>
                  <a:lnTo>
                    <a:pt x="1664013" y="249787"/>
                  </a:lnTo>
                  <a:lnTo>
                    <a:pt x="1662863" y="253683"/>
                  </a:lnTo>
                  <a:lnTo>
                    <a:pt x="1661619" y="255154"/>
                  </a:lnTo>
                  <a:lnTo>
                    <a:pt x="1655165" y="246720"/>
                  </a:lnTo>
                  <a:lnTo>
                    <a:pt x="1654273" y="247690"/>
                  </a:lnTo>
                  <a:lnTo>
                    <a:pt x="1651386" y="254614"/>
                  </a:lnTo>
                  <a:lnTo>
                    <a:pt x="1649281" y="257602"/>
                  </a:lnTo>
                  <a:lnTo>
                    <a:pt x="1641114" y="266341"/>
                  </a:lnTo>
                  <a:lnTo>
                    <a:pt x="1639127" y="280361"/>
                  </a:lnTo>
                  <a:lnTo>
                    <a:pt x="1634323" y="289491"/>
                  </a:lnTo>
                  <a:lnTo>
                    <a:pt x="1630130" y="296180"/>
                  </a:lnTo>
                  <a:lnTo>
                    <a:pt x="1620421" y="304754"/>
                  </a:lnTo>
                  <a:lnTo>
                    <a:pt x="1613082" y="321269"/>
                  </a:lnTo>
                  <a:lnTo>
                    <a:pt x="1617503" y="325705"/>
                  </a:lnTo>
                  <a:lnTo>
                    <a:pt x="1622033" y="325181"/>
                  </a:lnTo>
                  <a:lnTo>
                    <a:pt x="1628182" y="326535"/>
                  </a:lnTo>
                  <a:lnTo>
                    <a:pt x="1638282" y="332402"/>
                  </a:lnTo>
                  <a:lnTo>
                    <a:pt x="1640371" y="343668"/>
                  </a:lnTo>
                  <a:lnTo>
                    <a:pt x="1644071" y="354143"/>
                  </a:lnTo>
                  <a:lnTo>
                    <a:pt x="1647091" y="357218"/>
                  </a:lnTo>
                  <a:lnTo>
                    <a:pt x="1647357" y="363234"/>
                  </a:lnTo>
                  <a:lnTo>
                    <a:pt x="1647811" y="364791"/>
                  </a:lnTo>
                  <a:lnTo>
                    <a:pt x="1650862" y="369532"/>
                  </a:lnTo>
                  <a:lnTo>
                    <a:pt x="1655900" y="373460"/>
                  </a:lnTo>
                  <a:lnTo>
                    <a:pt x="1658372" y="373812"/>
                  </a:lnTo>
                  <a:lnTo>
                    <a:pt x="1665046" y="368054"/>
                  </a:lnTo>
                  <a:lnTo>
                    <a:pt x="1667119" y="368194"/>
                  </a:lnTo>
                  <a:lnTo>
                    <a:pt x="1670882" y="378154"/>
                  </a:lnTo>
                  <a:lnTo>
                    <a:pt x="1672939" y="379366"/>
                  </a:lnTo>
                  <a:lnTo>
                    <a:pt x="1685035" y="377708"/>
                  </a:lnTo>
                  <a:lnTo>
                    <a:pt x="1686850" y="379178"/>
                  </a:lnTo>
                  <a:lnTo>
                    <a:pt x="1695150" y="381259"/>
                  </a:lnTo>
                  <a:lnTo>
                    <a:pt x="1696543" y="383685"/>
                  </a:lnTo>
                  <a:lnTo>
                    <a:pt x="1697896" y="387111"/>
                  </a:lnTo>
                  <a:lnTo>
                    <a:pt x="1704820" y="394630"/>
                  </a:lnTo>
                  <a:lnTo>
                    <a:pt x="1711571" y="399332"/>
                  </a:lnTo>
                  <a:lnTo>
                    <a:pt x="1714490" y="399246"/>
                  </a:lnTo>
                  <a:lnTo>
                    <a:pt x="1719239" y="401186"/>
                  </a:lnTo>
                  <a:lnTo>
                    <a:pt x="1722517" y="399973"/>
                  </a:lnTo>
                  <a:lnTo>
                    <a:pt x="1727532" y="402907"/>
                  </a:lnTo>
                  <a:lnTo>
                    <a:pt x="1730348" y="403721"/>
                  </a:lnTo>
                  <a:lnTo>
                    <a:pt x="1739314" y="400278"/>
                  </a:lnTo>
                  <a:lnTo>
                    <a:pt x="1752926" y="398471"/>
                  </a:lnTo>
                  <a:lnTo>
                    <a:pt x="1755148" y="396367"/>
                  </a:lnTo>
                  <a:lnTo>
                    <a:pt x="1763683" y="383974"/>
                  </a:lnTo>
                  <a:lnTo>
                    <a:pt x="1763026" y="378803"/>
                  </a:lnTo>
                  <a:lnTo>
                    <a:pt x="1761165" y="368460"/>
                  </a:lnTo>
                  <a:lnTo>
                    <a:pt x="1759764" y="367091"/>
                  </a:lnTo>
                  <a:lnTo>
                    <a:pt x="1754632" y="364478"/>
                  </a:lnTo>
                  <a:lnTo>
                    <a:pt x="1750243" y="353134"/>
                  </a:lnTo>
                  <a:lnTo>
                    <a:pt x="1744196" y="345373"/>
                  </a:lnTo>
                  <a:lnTo>
                    <a:pt x="1745572" y="343910"/>
                  </a:lnTo>
                  <a:lnTo>
                    <a:pt x="1746949" y="343801"/>
                  </a:lnTo>
                  <a:lnTo>
                    <a:pt x="1751792" y="347533"/>
                  </a:lnTo>
                  <a:lnTo>
                    <a:pt x="1755078" y="347321"/>
                  </a:lnTo>
                  <a:lnTo>
                    <a:pt x="1758223" y="341790"/>
                  </a:lnTo>
                  <a:lnTo>
                    <a:pt x="1759122" y="334452"/>
                  </a:lnTo>
                  <a:lnTo>
                    <a:pt x="1758786" y="325079"/>
                  </a:lnTo>
                  <a:lnTo>
                    <a:pt x="1759107" y="321668"/>
                  </a:lnTo>
                  <a:lnTo>
                    <a:pt x="1759717" y="318852"/>
                  </a:lnTo>
                  <a:lnTo>
                    <a:pt x="1760210" y="312499"/>
                  </a:lnTo>
                  <a:lnTo>
                    <a:pt x="1760437" y="305145"/>
                  </a:lnTo>
                  <a:lnTo>
                    <a:pt x="1760961" y="302118"/>
                  </a:lnTo>
                  <a:lnTo>
                    <a:pt x="1761704" y="300177"/>
                  </a:lnTo>
                  <a:lnTo>
                    <a:pt x="1763386" y="291658"/>
                  </a:lnTo>
                  <a:lnTo>
                    <a:pt x="1766578" y="286870"/>
                  </a:lnTo>
                  <a:lnTo>
                    <a:pt x="1764059" y="277951"/>
                  </a:lnTo>
                  <a:lnTo>
                    <a:pt x="1761251" y="271810"/>
                  </a:lnTo>
                  <a:lnTo>
                    <a:pt x="1759232" y="269079"/>
                  </a:lnTo>
                  <a:lnTo>
                    <a:pt x="1755054" y="266396"/>
                  </a:lnTo>
                  <a:lnTo>
                    <a:pt x="1753662" y="262766"/>
                  </a:lnTo>
                  <a:lnTo>
                    <a:pt x="1751416" y="260716"/>
                  </a:lnTo>
                  <a:lnTo>
                    <a:pt x="1749750" y="256929"/>
                  </a:lnTo>
                  <a:lnTo>
                    <a:pt x="1740338" y="253245"/>
                  </a:lnTo>
                  <a:lnTo>
                    <a:pt x="1734416" y="252376"/>
                  </a:lnTo>
                  <a:lnTo>
                    <a:pt x="1732992" y="253471"/>
                  </a:lnTo>
                  <a:lnTo>
                    <a:pt x="1731678" y="257845"/>
                  </a:lnTo>
                  <a:lnTo>
                    <a:pt x="1732272" y="264909"/>
                  </a:lnTo>
                  <a:lnTo>
                    <a:pt x="1729072" y="273539"/>
                  </a:lnTo>
                  <a:lnTo>
                    <a:pt x="1727312" y="274814"/>
                  </a:lnTo>
                  <a:lnTo>
                    <a:pt x="1722728" y="271442"/>
                  </a:lnTo>
                  <a:lnTo>
                    <a:pt x="1718480" y="277489"/>
                  </a:lnTo>
                  <a:lnTo>
                    <a:pt x="1715264" y="286338"/>
                  </a:lnTo>
                  <a:lnTo>
                    <a:pt x="1713668" y="288904"/>
                  </a:lnTo>
                  <a:lnTo>
                    <a:pt x="1712338" y="287136"/>
                  </a:lnTo>
                  <a:lnTo>
                    <a:pt x="1713129" y="277763"/>
                  </a:lnTo>
                  <a:lnTo>
                    <a:pt x="1716047" y="272091"/>
                  </a:lnTo>
                  <a:lnTo>
                    <a:pt x="1717103" y="264503"/>
                  </a:lnTo>
                  <a:lnTo>
                    <a:pt x="1719270" y="258518"/>
                  </a:lnTo>
                  <a:lnTo>
                    <a:pt x="1721711" y="256092"/>
                  </a:lnTo>
                  <a:lnTo>
                    <a:pt x="1719207" y="246923"/>
                  </a:lnTo>
                  <a:lnTo>
                    <a:pt x="1714177" y="238826"/>
                  </a:lnTo>
                  <a:lnTo>
                    <a:pt x="1712244" y="237574"/>
                  </a:lnTo>
                  <a:close/>
                  <a:moveTo>
                    <a:pt x="1690347" y="665036"/>
                  </a:moveTo>
                  <a:lnTo>
                    <a:pt x="1690879" y="661108"/>
                  </a:lnTo>
                  <a:lnTo>
                    <a:pt x="1689087" y="659786"/>
                  </a:lnTo>
                  <a:lnTo>
                    <a:pt x="1683345" y="657267"/>
                  </a:lnTo>
                  <a:lnTo>
                    <a:pt x="1680716" y="660365"/>
                  </a:lnTo>
                  <a:lnTo>
                    <a:pt x="1672713" y="658331"/>
                  </a:lnTo>
                  <a:lnTo>
                    <a:pt x="1668504" y="662423"/>
                  </a:lnTo>
                  <a:lnTo>
                    <a:pt x="1663786" y="658777"/>
                  </a:lnTo>
                  <a:lnTo>
                    <a:pt x="1662519" y="661312"/>
                  </a:lnTo>
                  <a:lnTo>
                    <a:pt x="1662284" y="665638"/>
                  </a:lnTo>
                  <a:lnTo>
                    <a:pt x="1670350" y="667578"/>
                  </a:lnTo>
                  <a:lnTo>
                    <a:pt x="1673988" y="670653"/>
                  </a:lnTo>
                  <a:lnTo>
                    <a:pt x="1679793" y="671091"/>
                  </a:lnTo>
                  <a:lnTo>
                    <a:pt x="1684002" y="674181"/>
                  </a:lnTo>
                  <a:lnTo>
                    <a:pt x="1685160" y="669073"/>
                  </a:lnTo>
                  <a:lnTo>
                    <a:pt x="1685097" y="665881"/>
                  </a:lnTo>
                  <a:lnTo>
                    <a:pt x="1688086" y="663894"/>
                  </a:lnTo>
                  <a:lnTo>
                    <a:pt x="1690347" y="665036"/>
                  </a:lnTo>
                  <a:close/>
                  <a:moveTo>
                    <a:pt x="1696676" y="652628"/>
                  </a:moveTo>
                  <a:lnTo>
                    <a:pt x="1695745" y="653598"/>
                  </a:lnTo>
                  <a:lnTo>
                    <a:pt x="1695690" y="655523"/>
                  </a:lnTo>
                  <a:lnTo>
                    <a:pt x="1693656" y="661664"/>
                  </a:lnTo>
                  <a:lnTo>
                    <a:pt x="1693633" y="666366"/>
                  </a:lnTo>
                  <a:lnTo>
                    <a:pt x="1693961" y="667391"/>
                  </a:lnTo>
                  <a:lnTo>
                    <a:pt x="1694916" y="668064"/>
                  </a:lnTo>
                  <a:lnTo>
                    <a:pt x="1696144" y="667078"/>
                  </a:lnTo>
                  <a:lnTo>
                    <a:pt x="1698788" y="663635"/>
                  </a:lnTo>
                  <a:lnTo>
                    <a:pt x="1700525" y="657525"/>
                  </a:lnTo>
                  <a:lnTo>
                    <a:pt x="1700353" y="656336"/>
                  </a:lnTo>
                  <a:lnTo>
                    <a:pt x="1699148" y="653731"/>
                  </a:lnTo>
                  <a:lnTo>
                    <a:pt x="1696676" y="652628"/>
                  </a:lnTo>
                  <a:close/>
                  <a:moveTo>
                    <a:pt x="1763965" y="299904"/>
                  </a:moveTo>
                  <a:lnTo>
                    <a:pt x="1763371" y="308423"/>
                  </a:lnTo>
                  <a:lnTo>
                    <a:pt x="1768214" y="306890"/>
                  </a:lnTo>
                  <a:lnTo>
                    <a:pt x="1771828" y="300044"/>
                  </a:lnTo>
                  <a:lnTo>
                    <a:pt x="1768339" y="298402"/>
                  </a:lnTo>
                  <a:lnTo>
                    <a:pt x="1766735" y="296281"/>
                  </a:lnTo>
                  <a:lnTo>
                    <a:pt x="1764270" y="297596"/>
                  </a:lnTo>
                  <a:lnTo>
                    <a:pt x="1763965" y="299904"/>
                  </a:lnTo>
                  <a:close/>
                  <a:moveTo>
                    <a:pt x="1706173" y="621139"/>
                  </a:moveTo>
                  <a:lnTo>
                    <a:pt x="1706862" y="626912"/>
                  </a:lnTo>
                  <a:lnTo>
                    <a:pt x="1708810" y="630527"/>
                  </a:lnTo>
                  <a:lnTo>
                    <a:pt x="1711110" y="631121"/>
                  </a:lnTo>
                  <a:lnTo>
                    <a:pt x="1712276" y="629705"/>
                  </a:lnTo>
                  <a:lnTo>
                    <a:pt x="1707738" y="619496"/>
                  </a:lnTo>
                  <a:lnTo>
                    <a:pt x="1706173" y="621139"/>
                  </a:lnTo>
                  <a:close/>
                  <a:moveTo>
                    <a:pt x="1931958" y="558590"/>
                  </a:moveTo>
                  <a:lnTo>
                    <a:pt x="1929595" y="556877"/>
                  </a:lnTo>
                  <a:lnTo>
                    <a:pt x="1926958" y="556924"/>
                  </a:lnTo>
                  <a:lnTo>
                    <a:pt x="1924838" y="562682"/>
                  </a:lnTo>
                  <a:lnTo>
                    <a:pt x="1925558" y="567415"/>
                  </a:lnTo>
                  <a:lnTo>
                    <a:pt x="1928030" y="567298"/>
                  </a:lnTo>
                  <a:lnTo>
                    <a:pt x="1933835" y="564755"/>
                  </a:lnTo>
                  <a:lnTo>
                    <a:pt x="1933507" y="561610"/>
                  </a:lnTo>
                  <a:lnTo>
                    <a:pt x="1932732" y="559623"/>
                  </a:lnTo>
                  <a:lnTo>
                    <a:pt x="1931958" y="558590"/>
                  </a:lnTo>
                  <a:close/>
                  <a:moveTo>
                    <a:pt x="1770991" y="421284"/>
                  </a:moveTo>
                  <a:lnTo>
                    <a:pt x="1770873" y="427692"/>
                  </a:lnTo>
                  <a:lnTo>
                    <a:pt x="1769942" y="431901"/>
                  </a:lnTo>
                  <a:lnTo>
                    <a:pt x="1768800" y="435413"/>
                  </a:lnTo>
                  <a:lnTo>
                    <a:pt x="1767939" y="439090"/>
                  </a:lnTo>
                  <a:lnTo>
                    <a:pt x="1766484" y="448948"/>
                  </a:lnTo>
                  <a:lnTo>
                    <a:pt x="1765639" y="453454"/>
                  </a:lnTo>
                  <a:lnTo>
                    <a:pt x="1758153" y="464853"/>
                  </a:lnTo>
                  <a:lnTo>
                    <a:pt x="1755250" y="470752"/>
                  </a:lnTo>
                  <a:lnTo>
                    <a:pt x="1752903" y="480849"/>
                  </a:lnTo>
                  <a:lnTo>
                    <a:pt x="1749570" y="485715"/>
                  </a:lnTo>
                  <a:lnTo>
                    <a:pt x="1751862" y="489666"/>
                  </a:lnTo>
                  <a:lnTo>
                    <a:pt x="1754257" y="492263"/>
                  </a:lnTo>
                  <a:lnTo>
                    <a:pt x="1761822" y="494289"/>
                  </a:lnTo>
                  <a:lnTo>
                    <a:pt x="1767032" y="492380"/>
                  </a:lnTo>
                  <a:lnTo>
                    <a:pt x="1777108" y="484721"/>
                  </a:lnTo>
                  <a:lnTo>
                    <a:pt x="1788053" y="474562"/>
                  </a:lnTo>
                  <a:lnTo>
                    <a:pt x="1791660" y="469328"/>
                  </a:lnTo>
                  <a:lnTo>
                    <a:pt x="1802379" y="469070"/>
                  </a:lnTo>
                  <a:lnTo>
                    <a:pt x="1813097" y="467896"/>
                  </a:lnTo>
                  <a:lnTo>
                    <a:pt x="1822688" y="465815"/>
                  </a:lnTo>
                  <a:lnTo>
                    <a:pt x="1823916" y="468280"/>
                  </a:lnTo>
                  <a:lnTo>
                    <a:pt x="1825262" y="469547"/>
                  </a:lnTo>
                  <a:lnTo>
                    <a:pt x="1826631" y="469758"/>
                  </a:lnTo>
                  <a:lnTo>
                    <a:pt x="1831161" y="462451"/>
                  </a:lnTo>
                  <a:lnTo>
                    <a:pt x="1846886" y="462193"/>
                  </a:lnTo>
                  <a:lnTo>
                    <a:pt x="1859583" y="453884"/>
                  </a:lnTo>
                  <a:lnTo>
                    <a:pt x="1864457" y="452343"/>
                  </a:lnTo>
                  <a:lnTo>
                    <a:pt x="1869339" y="453368"/>
                  </a:lnTo>
                  <a:lnTo>
                    <a:pt x="1871334" y="451960"/>
                  </a:lnTo>
                  <a:lnTo>
                    <a:pt x="1881872" y="435851"/>
                  </a:lnTo>
                  <a:lnTo>
                    <a:pt x="1882537" y="425454"/>
                  </a:lnTo>
                  <a:lnTo>
                    <a:pt x="1881818" y="417419"/>
                  </a:lnTo>
                  <a:lnTo>
                    <a:pt x="1880636" y="409925"/>
                  </a:lnTo>
                  <a:lnTo>
                    <a:pt x="1879502" y="404644"/>
                  </a:lnTo>
                  <a:lnTo>
                    <a:pt x="1878211" y="400247"/>
                  </a:lnTo>
                  <a:lnTo>
                    <a:pt x="1875332" y="397478"/>
                  </a:lnTo>
                  <a:lnTo>
                    <a:pt x="1872398" y="396163"/>
                  </a:lnTo>
                  <a:lnTo>
                    <a:pt x="1866961" y="398401"/>
                  </a:lnTo>
                  <a:lnTo>
                    <a:pt x="1862979" y="393300"/>
                  </a:lnTo>
                  <a:lnTo>
                    <a:pt x="1863526" y="388363"/>
                  </a:lnTo>
                  <a:lnTo>
                    <a:pt x="1862916" y="383716"/>
                  </a:lnTo>
                  <a:lnTo>
                    <a:pt x="1861930" y="382206"/>
                  </a:lnTo>
                  <a:lnTo>
                    <a:pt x="1855053" y="378060"/>
                  </a:lnTo>
                  <a:lnTo>
                    <a:pt x="1853144" y="372356"/>
                  </a:lnTo>
                  <a:lnTo>
                    <a:pt x="1851415" y="365323"/>
                  </a:lnTo>
                  <a:lnTo>
                    <a:pt x="1848677" y="362288"/>
                  </a:lnTo>
                  <a:lnTo>
                    <a:pt x="1845869" y="362202"/>
                  </a:lnTo>
                  <a:lnTo>
                    <a:pt x="1840611" y="364987"/>
                  </a:lnTo>
                  <a:lnTo>
                    <a:pt x="1835463" y="371347"/>
                  </a:lnTo>
                  <a:lnTo>
                    <a:pt x="1832757" y="373061"/>
                  </a:lnTo>
                  <a:lnTo>
                    <a:pt x="1829995" y="373147"/>
                  </a:lnTo>
                  <a:lnTo>
                    <a:pt x="1827679" y="377927"/>
                  </a:lnTo>
                  <a:lnTo>
                    <a:pt x="1825551" y="385367"/>
                  </a:lnTo>
                  <a:lnTo>
                    <a:pt x="1822031" y="394301"/>
                  </a:lnTo>
                  <a:lnTo>
                    <a:pt x="1818190" y="398377"/>
                  </a:lnTo>
                  <a:lnTo>
                    <a:pt x="1818972" y="393691"/>
                  </a:lnTo>
                  <a:lnTo>
                    <a:pt x="1825520" y="367318"/>
                  </a:lnTo>
                  <a:lnTo>
                    <a:pt x="1826428" y="359119"/>
                  </a:lnTo>
                  <a:lnTo>
                    <a:pt x="1828563" y="350021"/>
                  </a:lnTo>
                  <a:lnTo>
                    <a:pt x="1829768" y="347994"/>
                  </a:lnTo>
                  <a:lnTo>
                    <a:pt x="1832240" y="346656"/>
                  </a:lnTo>
                  <a:lnTo>
                    <a:pt x="1833242" y="344693"/>
                  </a:lnTo>
                  <a:lnTo>
                    <a:pt x="1832006" y="340859"/>
                  </a:lnTo>
                  <a:lnTo>
                    <a:pt x="1826474" y="333654"/>
                  </a:lnTo>
                  <a:lnTo>
                    <a:pt x="1818025" y="328749"/>
                  </a:lnTo>
                  <a:lnTo>
                    <a:pt x="1815334" y="329124"/>
                  </a:lnTo>
                  <a:lnTo>
                    <a:pt x="1814075" y="331174"/>
                  </a:lnTo>
                  <a:lnTo>
                    <a:pt x="1813104" y="335891"/>
                  </a:lnTo>
                  <a:lnTo>
                    <a:pt x="1813026" y="343105"/>
                  </a:lnTo>
                  <a:lnTo>
                    <a:pt x="1814646" y="349786"/>
                  </a:lnTo>
                  <a:lnTo>
                    <a:pt x="1811954" y="350208"/>
                  </a:lnTo>
                  <a:lnTo>
                    <a:pt x="1809247" y="348894"/>
                  </a:lnTo>
                  <a:lnTo>
                    <a:pt x="1807197" y="343222"/>
                  </a:lnTo>
                  <a:lnTo>
                    <a:pt x="1805265" y="336267"/>
                  </a:lnTo>
                  <a:lnTo>
                    <a:pt x="1803880" y="336063"/>
                  </a:lnTo>
                  <a:lnTo>
                    <a:pt x="1801291" y="337323"/>
                  </a:lnTo>
                  <a:lnTo>
                    <a:pt x="1800141" y="338622"/>
                  </a:lnTo>
                  <a:lnTo>
                    <a:pt x="1799358" y="343105"/>
                  </a:lnTo>
                  <a:lnTo>
                    <a:pt x="1799092" y="349974"/>
                  </a:lnTo>
                  <a:lnTo>
                    <a:pt x="1793992" y="352540"/>
                  </a:lnTo>
                  <a:lnTo>
                    <a:pt x="1791480" y="355849"/>
                  </a:lnTo>
                  <a:lnTo>
                    <a:pt x="1790440" y="361411"/>
                  </a:lnTo>
                  <a:lnTo>
                    <a:pt x="1788319" y="365331"/>
                  </a:lnTo>
                  <a:lnTo>
                    <a:pt x="1788664" y="368460"/>
                  </a:lnTo>
                  <a:lnTo>
                    <a:pt x="1787850" y="376902"/>
                  </a:lnTo>
                  <a:lnTo>
                    <a:pt x="1786411" y="378834"/>
                  </a:lnTo>
                  <a:lnTo>
                    <a:pt x="1785003" y="381878"/>
                  </a:lnTo>
                  <a:lnTo>
                    <a:pt x="1784189" y="388097"/>
                  </a:lnTo>
                  <a:lnTo>
                    <a:pt x="1784009" y="391305"/>
                  </a:lnTo>
                  <a:lnTo>
                    <a:pt x="1784924" y="400990"/>
                  </a:lnTo>
                  <a:lnTo>
                    <a:pt x="1786192" y="403705"/>
                  </a:lnTo>
                  <a:lnTo>
                    <a:pt x="1784431" y="404253"/>
                  </a:lnTo>
                  <a:lnTo>
                    <a:pt x="1778806" y="402696"/>
                  </a:lnTo>
                  <a:lnTo>
                    <a:pt x="1776530" y="403783"/>
                  </a:lnTo>
                  <a:lnTo>
                    <a:pt x="1774347" y="407687"/>
                  </a:lnTo>
                  <a:lnTo>
                    <a:pt x="1771444" y="415988"/>
                  </a:lnTo>
                  <a:lnTo>
                    <a:pt x="1770991" y="421284"/>
                  </a:lnTo>
                  <a:close/>
                  <a:moveTo>
                    <a:pt x="1902902" y="467787"/>
                  </a:moveTo>
                  <a:lnTo>
                    <a:pt x="1907337" y="463609"/>
                  </a:lnTo>
                  <a:lnTo>
                    <a:pt x="1908042" y="461817"/>
                  </a:lnTo>
                  <a:lnTo>
                    <a:pt x="1911867" y="461458"/>
                  </a:lnTo>
                  <a:lnTo>
                    <a:pt x="1912744" y="461458"/>
                  </a:lnTo>
                  <a:lnTo>
                    <a:pt x="1912759" y="458305"/>
                  </a:lnTo>
                  <a:lnTo>
                    <a:pt x="1912133" y="455872"/>
                  </a:lnTo>
                  <a:lnTo>
                    <a:pt x="1911015" y="453751"/>
                  </a:lnTo>
                  <a:lnTo>
                    <a:pt x="1906985" y="453337"/>
                  </a:lnTo>
                  <a:lnTo>
                    <a:pt x="1904646" y="460644"/>
                  </a:lnTo>
                  <a:lnTo>
                    <a:pt x="1898231" y="461504"/>
                  </a:lnTo>
                  <a:lnTo>
                    <a:pt x="1897472" y="466300"/>
                  </a:lnTo>
                  <a:lnTo>
                    <a:pt x="1900265" y="468608"/>
                  </a:lnTo>
                  <a:lnTo>
                    <a:pt x="1902902" y="467787"/>
                  </a:lnTo>
                  <a:close/>
                  <a:moveTo>
                    <a:pt x="1624778" y="281980"/>
                  </a:moveTo>
                  <a:lnTo>
                    <a:pt x="1629168" y="271035"/>
                  </a:lnTo>
                  <a:lnTo>
                    <a:pt x="1622111" y="266451"/>
                  </a:lnTo>
                  <a:lnTo>
                    <a:pt x="1602591" y="259464"/>
                  </a:lnTo>
                  <a:lnTo>
                    <a:pt x="1593383" y="253268"/>
                  </a:lnTo>
                  <a:lnTo>
                    <a:pt x="1584128" y="252400"/>
                  </a:lnTo>
                  <a:lnTo>
                    <a:pt x="1576970" y="252791"/>
                  </a:lnTo>
                  <a:lnTo>
                    <a:pt x="1572651" y="255138"/>
                  </a:lnTo>
                  <a:lnTo>
                    <a:pt x="1569161" y="261365"/>
                  </a:lnTo>
                  <a:lnTo>
                    <a:pt x="1570382" y="270988"/>
                  </a:lnTo>
                  <a:lnTo>
                    <a:pt x="1575874" y="279649"/>
                  </a:lnTo>
                  <a:lnTo>
                    <a:pt x="1582626" y="285219"/>
                  </a:lnTo>
                  <a:lnTo>
                    <a:pt x="1592945" y="298269"/>
                  </a:lnTo>
                  <a:lnTo>
                    <a:pt x="1599243" y="299395"/>
                  </a:lnTo>
                  <a:lnTo>
                    <a:pt x="1604578" y="298206"/>
                  </a:lnTo>
                  <a:lnTo>
                    <a:pt x="1609914" y="295843"/>
                  </a:lnTo>
                  <a:lnTo>
                    <a:pt x="1614937" y="291767"/>
                  </a:lnTo>
                  <a:lnTo>
                    <a:pt x="1619928" y="286056"/>
                  </a:lnTo>
                  <a:lnTo>
                    <a:pt x="1624778" y="281980"/>
                  </a:lnTo>
                  <a:close/>
                  <a:moveTo>
                    <a:pt x="1473035" y="785759"/>
                  </a:moveTo>
                  <a:lnTo>
                    <a:pt x="1478191" y="787230"/>
                  </a:lnTo>
                  <a:lnTo>
                    <a:pt x="1480045" y="784617"/>
                  </a:lnTo>
                  <a:lnTo>
                    <a:pt x="1482517" y="778045"/>
                  </a:lnTo>
                  <a:lnTo>
                    <a:pt x="1480937" y="774439"/>
                  </a:lnTo>
                  <a:lnTo>
                    <a:pt x="1479795" y="773641"/>
                  </a:lnTo>
                  <a:lnTo>
                    <a:pt x="1474013" y="776097"/>
                  </a:lnTo>
                  <a:lnTo>
                    <a:pt x="1472175" y="774541"/>
                  </a:lnTo>
                  <a:lnTo>
                    <a:pt x="1471126" y="773563"/>
                  </a:lnTo>
                  <a:lnTo>
                    <a:pt x="1468912" y="775839"/>
                  </a:lnTo>
                  <a:lnTo>
                    <a:pt x="1465095" y="778124"/>
                  </a:lnTo>
                  <a:lnTo>
                    <a:pt x="1463514" y="781949"/>
                  </a:lnTo>
                  <a:lnTo>
                    <a:pt x="1466409" y="785540"/>
                  </a:lnTo>
                  <a:lnTo>
                    <a:pt x="1473035" y="785759"/>
                  </a:lnTo>
                  <a:close/>
                  <a:moveTo>
                    <a:pt x="2746362" y="2088541"/>
                  </a:moveTo>
                  <a:lnTo>
                    <a:pt x="2744632" y="2086390"/>
                  </a:lnTo>
                  <a:lnTo>
                    <a:pt x="2740784" y="2082549"/>
                  </a:lnTo>
                  <a:lnTo>
                    <a:pt x="2738796" y="2078214"/>
                  </a:lnTo>
                  <a:lnTo>
                    <a:pt x="2737287" y="2073825"/>
                  </a:lnTo>
                  <a:lnTo>
                    <a:pt x="2736575" y="2069765"/>
                  </a:lnTo>
                  <a:lnTo>
                    <a:pt x="2735691" y="2065798"/>
                  </a:lnTo>
                  <a:lnTo>
                    <a:pt x="2734415" y="2062028"/>
                  </a:lnTo>
                  <a:lnTo>
                    <a:pt x="2732365" y="2054079"/>
                  </a:lnTo>
                  <a:lnTo>
                    <a:pt x="2727272" y="2040873"/>
                  </a:lnTo>
                  <a:lnTo>
                    <a:pt x="2725512" y="2033175"/>
                  </a:lnTo>
                  <a:lnTo>
                    <a:pt x="2721084" y="2007506"/>
                  </a:lnTo>
                  <a:lnTo>
                    <a:pt x="2720083" y="2006427"/>
                  </a:lnTo>
                  <a:lnTo>
                    <a:pt x="2719739" y="2005652"/>
                  </a:lnTo>
                  <a:lnTo>
                    <a:pt x="2719613" y="2002053"/>
                  </a:lnTo>
                  <a:lnTo>
                    <a:pt x="2719355" y="1999604"/>
                  </a:lnTo>
                  <a:lnTo>
                    <a:pt x="2718526" y="1997875"/>
                  </a:lnTo>
                  <a:lnTo>
                    <a:pt x="2716398" y="1995669"/>
                  </a:lnTo>
                  <a:lnTo>
                    <a:pt x="2715936" y="1993940"/>
                  </a:lnTo>
                  <a:lnTo>
                    <a:pt x="2715827" y="1989982"/>
                  </a:lnTo>
                  <a:lnTo>
                    <a:pt x="2714857" y="1986312"/>
                  </a:lnTo>
                  <a:lnTo>
                    <a:pt x="2713542" y="1982886"/>
                  </a:lnTo>
                  <a:lnTo>
                    <a:pt x="2712768" y="1977934"/>
                  </a:lnTo>
                  <a:lnTo>
                    <a:pt x="2713135" y="1968436"/>
                  </a:lnTo>
                  <a:lnTo>
                    <a:pt x="2713769" y="1965080"/>
                  </a:lnTo>
                  <a:lnTo>
                    <a:pt x="2715154" y="1963797"/>
                  </a:lnTo>
                  <a:lnTo>
                    <a:pt x="2715835" y="1961982"/>
                  </a:lnTo>
                  <a:lnTo>
                    <a:pt x="2716461" y="1958938"/>
                  </a:lnTo>
                  <a:lnTo>
                    <a:pt x="2716656" y="1955817"/>
                  </a:lnTo>
                  <a:lnTo>
                    <a:pt x="2716484" y="1946280"/>
                  </a:lnTo>
                  <a:lnTo>
                    <a:pt x="2715670" y="1940037"/>
                  </a:lnTo>
                  <a:lnTo>
                    <a:pt x="2715060" y="1937009"/>
                  </a:lnTo>
                  <a:lnTo>
                    <a:pt x="2714262" y="1934130"/>
                  </a:lnTo>
                  <a:lnTo>
                    <a:pt x="2711446" y="1927050"/>
                  </a:lnTo>
                  <a:lnTo>
                    <a:pt x="2707549" y="1915761"/>
                  </a:lnTo>
                  <a:lnTo>
                    <a:pt x="2707956" y="1915143"/>
                  </a:lnTo>
                  <a:lnTo>
                    <a:pt x="2707409" y="1912639"/>
                  </a:lnTo>
                  <a:lnTo>
                    <a:pt x="2707745" y="1909768"/>
                  </a:lnTo>
                  <a:lnTo>
                    <a:pt x="2708629" y="1907038"/>
                  </a:lnTo>
                  <a:lnTo>
                    <a:pt x="2709044" y="1904917"/>
                  </a:lnTo>
                  <a:lnTo>
                    <a:pt x="2708841" y="1902852"/>
                  </a:lnTo>
                  <a:lnTo>
                    <a:pt x="2704115" y="1893370"/>
                  </a:lnTo>
                  <a:lnTo>
                    <a:pt x="2702621" y="1892533"/>
                  </a:lnTo>
                  <a:lnTo>
                    <a:pt x="2702034" y="1894716"/>
                  </a:lnTo>
                  <a:lnTo>
                    <a:pt x="2700923" y="1896765"/>
                  </a:lnTo>
                  <a:lnTo>
                    <a:pt x="2699515" y="1897688"/>
                  </a:lnTo>
                  <a:lnTo>
                    <a:pt x="2694766" y="1897626"/>
                  </a:lnTo>
                  <a:lnTo>
                    <a:pt x="2697653" y="1902578"/>
                  </a:lnTo>
                  <a:lnTo>
                    <a:pt x="2702120" y="1909298"/>
                  </a:lnTo>
                  <a:lnTo>
                    <a:pt x="2702911" y="1911998"/>
                  </a:lnTo>
                  <a:lnTo>
                    <a:pt x="2702410" y="1914955"/>
                  </a:lnTo>
                  <a:lnTo>
                    <a:pt x="2701533" y="1917889"/>
                  </a:lnTo>
                  <a:lnTo>
                    <a:pt x="2702543" y="1918131"/>
                  </a:lnTo>
                  <a:lnTo>
                    <a:pt x="2702339" y="1920197"/>
                  </a:lnTo>
                  <a:lnTo>
                    <a:pt x="2699554" y="1921002"/>
                  </a:lnTo>
                  <a:lnTo>
                    <a:pt x="2698600" y="1923404"/>
                  </a:lnTo>
                  <a:lnTo>
                    <a:pt x="2700235" y="1925274"/>
                  </a:lnTo>
                  <a:lnTo>
                    <a:pt x="2698975" y="1928560"/>
                  </a:lnTo>
                  <a:lnTo>
                    <a:pt x="2696738" y="1929913"/>
                  </a:lnTo>
                  <a:lnTo>
                    <a:pt x="2695564" y="1930211"/>
                  </a:lnTo>
                  <a:lnTo>
                    <a:pt x="2694422" y="1930101"/>
                  </a:lnTo>
                  <a:lnTo>
                    <a:pt x="2691371" y="1927214"/>
                  </a:lnTo>
                  <a:lnTo>
                    <a:pt x="2690541" y="1926784"/>
                  </a:lnTo>
                  <a:lnTo>
                    <a:pt x="2686645" y="1928231"/>
                  </a:lnTo>
                  <a:lnTo>
                    <a:pt x="2684189" y="1930688"/>
                  </a:lnTo>
                  <a:lnTo>
                    <a:pt x="2683555" y="1932519"/>
                  </a:lnTo>
                  <a:lnTo>
                    <a:pt x="2683892" y="1939873"/>
                  </a:lnTo>
                  <a:lnTo>
                    <a:pt x="2684658" y="1943503"/>
                  </a:lnTo>
                  <a:lnTo>
                    <a:pt x="2684259" y="1952421"/>
                  </a:lnTo>
                  <a:lnTo>
                    <a:pt x="2683117" y="1961019"/>
                  </a:lnTo>
                  <a:lnTo>
                    <a:pt x="2681896" y="1964642"/>
                  </a:lnTo>
                  <a:lnTo>
                    <a:pt x="2680457" y="1968076"/>
                  </a:lnTo>
                  <a:lnTo>
                    <a:pt x="2679980" y="1971166"/>
                  </a:lnTo>
                  <a:lnTo>
                    <a:pt x="2680144" y="1983269"/>
                  </a:lnTo>
                  <a:lnTo>
                    <a:pt x="2681294" y="1986344"/>
                  </a:lnTo>
                  <a:lnTo>
                    <a:pt x="2683211" y="1988386"/>
                  </a:lnTo>
                  <a:lnTo>
                    <a:pt x="2682405" y="1989708"/>
                  </a:lnTo>
                  <a:lnTo>
                    <a:pt x="2681318" y="1990255"/>
                  </a:lnTo>
                  <a:lnTo>
                    <a:pt x="2682405" y="1991883"/>
                  </a:lnTo>
                  <a:lnTo>
                    <a:pt x="2684627" y="1994003"/>
                  </a:lnTo>
                  <a:lnTo>
                    <a:pt x="2687545" y="1997860"/>
                  </a:lnTo>
                  <a:lnTo>
                    <a:pt x="2689407" y="2001067"/>
                  </a:lnTo>
                  <a:lnTo>
                    <a:pt x="2691950" y="2008320"/>
                  </a:lnTo>
                  <a:lnTo>
                    <a:pt x="2691981" y="2016135"/>
                  </a:lnTo>
                  <a:lnTo>
                    <a:pt x="2690643" y="2019898"/>
                  </a:lnTo>
                  <a:lnTo>
                    <a:pt x="2689618" y="2023841"/>
                  </a:lnTo>
                  <a:lnTo>
                    <a:pt x="2688859" y="2028888"/>
                  </a:lnTo>
                  <a:lnTo>
                    <a:pt x="2688969" y="2032870"/>
                  </a:lnTo>
                  <a:lnTo>
                    <a:pt x="2690549" y="2039840"/>
                  </a:lnTo>
                  <a:lnTo>
                    <a:pt x="2690769" y="2043111"/>
                  </a:lnTo>
                  <a:lnTo>
                    <a:pt x="2690534" y="2065118"/>
                  </a:lnTo>
                  <a:lnTo>
                    <a:pt x="2689791" y="2069483"/>
                  </a:lnTo>
                  <a:lnTo>
                    <a:pt x="2688867" y="2073771"/>
                  </a:lnTo>
                  <a:lnTo>
                    <a:pt x="2687850" y="2081594"/>
                  </a:lnTo>
                  <a:lnTo>
                    <a:pt x="2686959" y="2085146"/>
                  </a:lnTo>
                  <a:lnTo>
                    <a:pt x="2684478" y="2092539"/>
                  </a:lnTo>
                  <a:lnTo>
                    <a:pt x="2684627" y="2094135"/>
                  </a:lnTo>
                  <a:lnTo>
                    <a:pt x="2685159" y="2095700"/>
                  </a:lnTo>
                  <a:lnTo>
                    <a:pt x="2688038" y="2101575"/>
                  </a:lnTo>
                  <a:lnTo>
                    <a:pt x="2690385" y="2107740"/>
                  </a:lnTo>
                  <a:lnTo>
                    <a:pt x="2691402" y="2116823"/>
                  </a:lnTo>
                  <a:lnTo>
                    <a:pt x="2690690" y="2120453"/>
                  </a:lnTo>
                  <a:lnTo>
                    <a:pt x="2689079" y="2123512"/>
                  </a:lnTo>
                  <a:lnTo>
                    <a:pt x="2687756" y="2127017"/>
                  </a:lnTo>
                  <a:lnTo>
                    <a:pt x="2686622" y="2130694"/>
                  </a:lnTo>
                  <a:lnTo>
                    <a:pt x="2686583" y="2132110"/>
                  </a:lnTo>
                  <a:lnTo>
                    <a:pt x="2687060" y="2138455"/>
                  </a:lnTo>
                  <a:lnTo>
                    <a:pt x="2687787" y="2141780"/>
                  </a:lnTo>
                  <a:lnTo>
                    <a:pt x="2688265" y="2145144"/>
                  </a:lnTo>
                  <a:lnTo>
                    <a:pt x="2687662" y="2148680"/>
                  </a:lnTo>
                  <a:lnTo>
                    <a:pt x="2684486" y="2159437"/>
                  </a:lnTo>
                  <a:lnTo>
                    <a:pt x="2683688" y="2167175"/>
                  </a:lnTo>
                  <a:lnTo>
                    <a:pt x="2685581" y="2176054"/>
                  </a:lnTo>
                  <a:lnTo>
                    <a:pt x="2685879" y="2178659"/>
                  </a:lnTo>
                  <a:lnTo>
                    <a:pt x="2686575" y="2181022"/>
                  </a:lnTo>
                  <a:lnTo>
                    <a:pt x="2687756" y="2182649"/>
                  </a:lnTo>
                  <a:lnTo>
                    <a:pt x="2689110" y="2184050"/>
                  </a:lnTo>
                  <a:lnTo>
                    <a:pt x="2690698" y="2181460"/>
                  </a:lnTo>
                  <a:lnTo>
                    <a:pt x="2691997" y="2178636"/>
                  </a:lnTo>
                  <a:lnTo>
                    <a:pt x="2694093" y="2170140"/>
                  </a:lnTo>
                  <a:lnTo>
                    <a:pt x="2695102" y="2166932"/>
                  </a:lnTo>
                  <a:lnTo>
                    <a:pt x="2696339" y="2163881"/>
                  </a:lnTo>
                  <a:lnTo>
                    <a:pt x="2697927" y="2161025"/>
                  </a:lnTo>
                  <a:lnTo>
                    <a:pt x="2700102" y="2159226"/>
                  </a:lnTo>
                  <a:lnTo>
                    <a:pt x="2701369" y="2158733"/>
                  </a:lnTo>
                  <a:lnTo>
                    <a:pt x="2702597" y="2158905"/>
                  </a:lnTo>
                  <a:lnTo>
                    <a:pt x="2703818" y="2160188"/>
                  </a:lnTo>
                  <a:lnTo>
                    <a:pt x="2704874" y="2161800"/>
                  </a:lnTo>
                  <a:lnTo>
                    <a:pt x="2705617" y="2162277"/>
                  </a:lnTo>
                  <a:lnTo>
                    <a:pt x="2710413" y="2162684"/>
                  </a:lnTo>
                  <a:lnTo>
                    <a:pt x="2715561" y="2163756"/>
                  </a:lnTo>
                  <a:lnTo>
                    <a:pt x="2717094" y="2166384"/>
                  </a:lnTo>
                  <a:lnTo>
                    <a:pt x="2717493" y="2170124"/>
                  </a:lnTo>
                  <a:lnTo>
                    <a:pt x="2718557" y="2174450"/>
                  </a:lnTo>
                  <a:lnTo>
                    <a:pt x="2718839" y="2180553"/>
                  </a:lnTo>
                  <a:lnTo>
                    <a:pt x="2719543" y="2179262"/>
                  </a:lnTo>
                  <a:lnTo>
                    <a:pt x="2719957" y="2177799"/>
                  </a:lnTo>
                  <a:lnTo>
                    <a:pt x="2720137" y="2175945"/>
                  </a:lnTo>
                  <a:lnTo>
                    <a:pt x="2720537" y="2174184"/>
                  </a:lnTo>
                  <a:lnTo>
                    <a:pt x="2722117" y="2170046"/>
                  </a:lnTo>
                  <a:lnTo>
                    <a:pt x="2722070" y="2168606"/>
                  </a:lnTo>
                  <a:lnTo>
                    <a:pt x="2721233" y="2163232"/>
                  </a:lnTo>
                  <a:lnTo>
                    <a:pt x="2720036" y="2157583"/>
                  </a:lnTo>
                  <a:lnTo>
                    <a:pt x="2719191" y="2156308"/>
                  </a:lnTo>
                  <a:lnTo>
                    <a:pt x="2717806" y="2155870"/>
                  </a:lnTo>
                  <a:lnTo>
                    <a:pt x="2716367" y="2155815"/>
                  </a:lnTo>
                  <a:lnTo>
                    <a:pt x="2714145" y="2156214"/>
                  </a:lnTo>
                  <a:lnTo>
                    <a:pt x="2713276" y="2154642"/>
                  </a:lnTo>
                  <a:lnTo>
                    <a:pt x="2711328" y="2149619"/>
                  </a:lnTo>
                  <a:lnTo>
                    <a:pt x="2709498" y="2142484"/>
                  </a:lnTo>
                  <a:lnTo>
                    <a:pt x="2708058" y="2139253"/>
                  </a:lnTo>
                  <a:lnTo>
                    <a:pt x="2707292" y="2137993"/>
                  </a:lnTo>
                  <a:lnTo>
                    <a:pt x="2706384" y="2137023"/>
                  </a:lnTo>
                  <a:lnTo>
                    <a:pt x="2704999" y="2136233"/>
                  </a:lnTo>
                  <a:lnTo>
                    <a:pt x="2703779" y="2135059"/>
                  </a:lnTo>
                  <a:lnTo>
                    <a:pt x="2702128" y="2132321"/>
                  </a:lnTo>
                  <a:lnTo>
                    <a:pt x="2700125" y="2127549"/>
                  </a:lnTo>
                  <a:lnTo>
                    <a:pt x="2699632" y="2125797"/>
                  </a:lnTo>
                  <a:lnTo>
                    <a:pt x="2699398" y="2121001"/>
                  </a:lnTo>
                  <a:lnTo>
                    <a:pt x="2700016" y="2114883"/>
                  </a:lnTo>
                  <a:lnTo>
                    <a:pt x="2701705" y="2109148"/>
                  </a:lnTo>
                  <a:lnTo>
                    <a:pt x="2708739" y="2086945"/>
                  </a:lnTo>
                  <a:lnTo>
                    <a:pt x="2709951" y="2080679"/>
                  </a:lnTo>
                  <a:lnTo>
                    <a:pt x="2711673" y="2077557"/>
                  </a:lnTo>
                  <a:lnTo>
                    <a:pt x="2714552" y="2075414"/>
                  </a:lnTo>
                  <a:lnTo>
                    <a:pt x="2717751" y="2074475"/>
                  </a:lnTo>
                  <a:lnTo>
                    <a:pt x="2725434" y="2073763"/>
                  </a:lnTo>
                  <a:lnTo>
                    <a:pt x="2727343" y="2073880"/>
                  </a:lnTo>
                  <a:lnTo>
                    <a:pt x="2730605" y="2074968"/>
                  </a:lnTo>
                  <a:lnTo>
                    <a:pt x="2732389" y="2075875"/>
                  </a:lnTo>
                  <a:lnTo>
                    <a:pt x="2734071" y="2077236"/>
                  </a:lnTo>
                  <a:lnTo>
                    <a:pt x="2737545" y="2081876"/>
                  </a:lnTo>
                  <a:lnTo>
                    <a:pt x="2740353" y="2084661"/>
                  </a:lnTo>
                  <a:lnTo>
                    <a:pt x="2743092" y="2087759"/>
                  </a:lnTo>
                  <a:lnTo>
                    <a:pt x="2744946" y="2090380"/>
                  </a:lnTo>
                  <a:lnTo>
                    <a:pt x="2746088" y="2094902"/>
                  </a:lnTo>
                  <a:lnTo>
                    <a:pt x="2746988" y="2096169"/>
                  </a:lnTo>
                  <a:lnTo>
                    <a:pt x="2746831" y="2090223"/>
                  </a:lnTo>
                  <a:lnTo>
                    <a:pt x="2746362" y="2088541"/>
                  </a:lnTo>
                  <a:close/>
                  <a:moveTo>
                    <a:pt x="1429521" y="822874"/>
                  </a:moveTo>
                  <a:lnTo>
                    <a:pt x="1430585" y="818000"/>
                  </a:lnTo>
                  <a:lnTo>
                    <a:pt x="1433089" y="813399"/>
                  </a:lnTo>
                  <a:lnTo>
                    <a:pt x="1428848" y="813658"/>
                  </a:lnTo>
                  <a:lnTo>
                    <a:pt x="1425782" y="815457"/>
                  </a:lnTo>
                  <a:lnTo>
                    <a:pt x="1422464" y="818406"/>
                  </a:lnTo>
                  <a:lnTo>
                    <a:pt x="1423333" y="820378"/>
                  </a:lnTo>
                  <a:lnTo>
                    <a:pt x="1429521" y="822874"/>
                  </a:lnTo>
                  <a:close/>
                  <a:moveTo>
                    <a:pt x="1400982" y="851946"/>
                  </a:moveTo>
                  <a:lnTo>
                    <a:pt x="1401850" y="850975"/>
                  </a:lnTo>
                  <a:lnTo>
                    <a:pt x="1402851" y="851234"/>
                  </a:lnTo>
                  <a:lnTo>
                    <a:pt x="1404017" y="849372"/>
                  </a:lnTo>
                  <a:lnTo>
                    <a:pt x="1405535" y="847956"/>
                  </a:lnTo>
                  <a:lnTo>
                    <a:pt x="1403234" y="845319"/>
                  </a:lnTo>
                  <a:lnTo>
                    <a:pt x="1395247" y="842972"/>
                  </a:lnTo>
                  <a:lnTo>
                    <a:pt x="1389825" y="844795"/>
                  </a:lnTo>
                  <a:lnTo>
                    <a:pt x="1387963" y="847784"/>
                  </a:lnTo>
                  <a:lnTo>
                    <a:pt x="1395450" y="849090"/>
                  </a:lnTo>
                  <a:lnTo>
                    <a:pt x="1400982" y="851946"/>
                  </a:lnTo>
                  <a:close/>
                  <a:moveTo>
                    <a:pt x="1581617" y="224431"/>
                  </a:moveTo>
                  <a:lnTo>
                    <a:pt x="1587195" y="227114"/>
                  </a:lnTo>
                  <a:lnTo>
                    <a:pt x="1591599" y="230478"/>
                  </a:lnTo>
                  <a:lnTo>
                    <a:pt x="1594001" y="236150"/>
                  </a:lnTo>
                  <a:lnTo>
                    <a:pt x="1611581" y="246055"/>
                  </a:lnTo>
                  <a:lnTo>
                    <a:pt x="1625905" y="257806"/>
                  </a:lnTo>
                  <a:lnTo>
                    <a:pt x="1630685" y="257743"/>
                  </a:lnTo>
                  <a:lnTo>
                    <a:pt x="1640691" y="249380"/>
                  </a:lnTo>
                  <a:lnTo>
                    <a:pt x="1645886" y="242996"/>
                  </a:lnTo>
                  <a:lnTo>
                    <a:pt x="1648006" y="243411"/>
                  </a:lnTo>
                  <a:lnTo>
                    <a:pt x="1654594" y="239874"/>
                  </a:lnTo>
                  <a:lnTo>
                    <a:pt x="1674238" y="236463"/>
                  </a:lnTo>
                  <a:lnTo>
                    <a:pt x="1703208" y="228194"/>
                  </a:lnTo>
                  <a:lnTo>
                    <a:pt x="1705915" y="224079"/>
                  </a:lnTo>
                  <a:lnTo>
                    <a:pt x="1708521" y="217515"/>
                  </a:lnTo>
                  <a:lnTo>
                    <a:pt x="1705657" y="214980"/>
                  </a:lnTo>
                  <a:lnTo>
                    <a:pt x="1704852" y="212297"/>
                  </a:lnTo>
                  <a:lnTo>
                    <a:pt x="1701886" y="194655"/>
                  </a:lnTo>
                  <a:lnTo>
                    <a:pt x="1700955" y="191557"/>
                  </a:lnTo>
                  <a:lnTo>
                    <a:pt x="1699915" y="189460"/>
                  </a:lnTo>
                  <a:lnTo>
                    <a:pt x="1701839" y="178938"/>
                  </a:lnTo>
                  <a:lnTo>
                    <a:pt x="1704217" y="173759"/>
                  </a:lnTo>
                  <a:lnTo>
                    <a:pt x="1713966" y="170293"/>
                  </a:lnTo>
                  <a:lnTo>
                    <a:pt x="1715757" y="167500"/>
                  </a:lnTo>
                  <a:lnTo>
                    <a:pt x="1718159" y="167586"/>
                  </a:lnTo>
                  <a:lnTo>
                    <a:pt x="1718456" y="158698"/>
                  </a:lnTo>
                  <a:lnTo>
                    <a:pt x="1717627" y="153903"/>
                  </a:lnTo>
                  <a:lnTo>
                    <a:pt x="1714795" y="149991"/>
                  </a:lnTo>
                  <a:lnTo>
                    <a:pt x="1708442" y="147902"/>
                  </a:lnTo>
                  <a:lnTo>
                    <a:pt x="1693977" y="131801"/>
                  </a:lnTo>
                  <a:lnTo>
                    <a:pt x="1692623" y="126716"/>
                  </a:lnTo>
                  <a:lnTo>
                    <a:pt x="1689760" y="121670"/>
                  </a:lnTo>
                  <a:lnTo>
                    <a:pt x="1688954" y="115255"/>
                  </a:lnTo>
                  <a:lnTo>
                    <a:pt x="1687742" y="111891"/>
                  </a:lnTo>
                  <a:lnTo>
                    <a:pt x="1681498" y="99827"/>
                  </a:lnTo>
                  <a:lnTo>
                    <a:pt x="1679050" y="98560"/>
                  </a:lnTo>
                  <a:lnTo>
                    <a:pt x="1677047" y="95884"/>
                  </a:lnTo>
                  <a:lnTo>
                    <a:pt x="1675255" y="88796"/>
                  </a:lnTo>
                  <a:lnTo>
                    <a:pt x="1673025" y="85925"/>
                  </a:lnTo>
                  <a:lnTo>
                    <a:pt x="1658951" y="87294"/>
                  </a:lnTo>
                  <a:lnTo>
                    <a:pt x="1656784" y="99232"/>
                  </a:lnTo>
                  <a:lnTo>
                    <a:pt x="1651887" y="106188"/>
                  </a:lnTo>
                  <a:lnTo>
                    <a:pt x="1646919" y="109716"/>
                  </a:lnTo>
                  <a:lnTo>
                    <a:pt x="1641740" y="110749"/>
                  </a:lnTo>
                  <a:lnTo>
                    <a:pt x="1636568" y="113283"/>
                  </a:lnTo>
                  <a:lnTo>
                    <a:pt x="1631053" y="117680"/>
                  </a:lnTo>
                  <a:lnTo>
                    <a:pt x="1625522" y="120536"/>
                  </a:lnTo>
                  <a:lnTo>
                    <a:pt x="1622455" y="120387"/>
                  </a:lnTo>
                  <a:lnTo>
                    <a:pt x="1619404" y="121443"/>
                  </a:lnTo>
                  <a:lnTo>
                    <a:pt x="1612965" y="127506"/>
                  </a:lnTo>
                  <a:lnTo>
                    <a:pt x="1610188" y="136261"/>
                  </a:lnTo>
                  <a:lnTo>
                    <a:pt x="1606378" y="140814"/>
                  </a:lnTo>
                  <a:lnTo>
                    <a:pt x="1605181" y="143709"/>
                  </a:lnTo>
                  <a:lnTo>
                    <a:pt x="1602990" y="152283"/>
                  </a:lnTo>
                  <a:lnTo>
                    <a:pt x="1602599" y="156281"/>
                  </a:lnTo>
                  <a:lnTo>
                    <a:pt x="1606558" y="157955"/>
                  </a:lnTo>
                  <a:lnTo>
                    <a:pt x="1617307" y="154857"/>
                  </a:lnTo>
                  <a:lnTo>
                    <a:pt x="1611126" y="166905"/>
                  </a:lnTo>
                  <a:lnTo>
                    <a:pt x="1607739" y="178327"/>
                  </a:lnTo>
                  <a:lnTo>
                    <a:pt x="1602278" y="189757"/>
                  </a:lnTo>
                  <a:lnTo>
                    <a:pt x="1595003" y="194311"/>
                  </a:lnTo>
                  <a:lnTo>
                    <a:pt x="1587320" y="197182"/>
                  </a:lnTo>
                  <a:lnTo>
                    <a:pt x="1582736" y="204990"/>
                  </a:lnTo>
                  <a:lnTo>
                    <a:pt x="1579137" y="212876"/>
                  </a:lnTo>
                  <a:lnTo>
                    <a:pt x="1581617" y="224431"/>
                  </a:lnTo>
                  <a:close/>
                  <a:moveTo>
                    <a:pt x="1906093" y="474890"/>
                  </a:moveTo>
                  <a:lnTo>
                    <a:pt x="1918963" y="479597"/>
                  </a:lnTo>
                  <a:lnTo>
                    <a:pt x="1926481" y="479284"/>
                  </a:lnTo>
                  <a:lnTo>
                    <a:pt x="1929509" y="483626"/>
                  </a:lnTo>
                  <a:lnTo>
                    <a:pt x="1932247" y="480990"/>
                  </a:lnTo>
                  <a:lnTo>
                    <a:pt x="1934203" y="475845"/>
                  </a:lnTo>
                  <a:lnTo>
                    <a:pt x="1931520" y="469993"/>
                  </a:lnTo>
                  <a:lnTo>
                    <a:pt x="1930088" y="469586"/>
                  </a:lnTo>
                  <a:lnTo>
                    <a:pt x="1909778" y="471925"/>
                  </a:lnTo>
                  <a:lnTo>
                    <a:pt x="1906093" y="474890"/>
                  </a:lnTo>
                  <a:close/>
                  <a:moveTo>
                    <a:pt x="1670397" y="589117"/>
                  </a:moveTo>
                  <a:lnTo>
                    <a:pt x="1672259" y="592114"/>
                  </a:lnTo>
                  <a:lnTo>
                    <a:pt x="1674215" y="593647"/>
                  </a:lnTo>
                  <a:lnTo>
                    <a:pt x="1679410" y="590956"/>
                  </a:lnTo>
                  <a:lnTo>
                    <a:pt x="1682007" y="591965"/>
                  </a:lnTo>
                  <a:lnTo>
                    <a:pt x="1682969" y="590486"/>
                  </a:lnTo>
                  <a:lnTo>
                    <a:pt x="1683673" y="588593"/>
                  </a:lnTo>
                  <a:lnTo>
                    <a:pt x="1686725" y="584228"/>
                  </a:lnTo>
                  <a:lnTo>
                    <a:pt x="1689729" y="578485"/>
                  </a:lnTo>
                  <a:lnTo>
                    <a:pt x="1689744" y="576076"/>
                  </a:lnTo>
                  <a:lnTo>
                    <a:pt x="1689009" y="570983"/>
                  </a:lnTo>
                  <a:lnTo>
                    <a:pt x="1674199" y="581638"/>
                  </a:lnTo>
                  <a:lnTo>
                    <a:pt x="1664678" y="585675"/>
                  </a:lnTo>
                  <a:lnTo>
                    <a:pt x="1661377" y="589352"/>
                  </a:lnTo>
                  <a:lnTo>
                    <a:pt x="1663442" y="590072"/>
                  </a:lnTo>
                  <a:lnTo>
                    <a:pt x="1670397" y="589117"/>
                  </a:lnTo>
                  <a:close/>
                  <a:moveTo>
                    <a:pt x="1545136" y="109919"/>
                  </a:moveTo>
                  <a:lnTo>
                    <a:pt x="1572518" y="116906"/>
                  </a:lnTo>
                  <a:lnTo>
                    <a:pt x="1580075" y="105929"/>
                  </a:lnTo>
                  <a:lnTo>
                    <a:pt x="1578112" y="99819"/>
                  </a:lnTo>
                  <a:lnTo>
                    <a:pt x="1570014" y="97644"/>
                  </a:lnTo>
                  <a:lnTo>
                    <a:pt x="1547202" y="95548"/>
                  </a:lnTo>
                  <a:lnTo>
                    <a:pt x="1543493" y="101712"/>
                  </a:lnTo>
                  <a:lnTo>
                    <a:pt x="1543900" y="104850"/>
                  </a:lnTo>
                  <a:lnTo>
                    <a:pt x="1545136" y="109919"/>
                  </a:lnTo>
                  <a:close/>
                  <a:moveTo>
                    <a:pt x="2554523" y="737755"/>
                  </a:moveTo>
                  <a:lnTo>
                    <a:pt x="2556104" y="735243"/>
                  </a:lnTo>
                  <a:lnTo>
                    <a:pt x="2554891" y="731066"/>
                  </a:lnTo>
                  <a:lnTo>
                    <a:pt x="2555290" y="727928"/>
                  </a:lnTo>
                  <a:lnTo>
                    <a:pt x="2559366" y="720567"/>
                  </a:lnTo>
                  <a:lnTo>
                    <a:pt x="2558451" y="718799"/>
                  </a:lnTo>
                  <a:lnTo>
                    <a:pt x="2553561" y="712704"/>
                  </a:lnTo>
                  <a:lnTo>
                    <a:pt x="2552349" y="709606"/>
                  </a:lnTo>
                  <a:lnTo>
                    <a:pt x="2551002" y="703425"/>
                  </a:lnTo>
                  <a:lnTo>
                    <a:pt x="2549039" y="699232"/>
                  </a:lnTo>
                  <a:lnTo>
                    <a:pt x="2547177" y="706297"/>
                  </a:lnTo>
                  <a:lnTo>
                    <a:pt x="2546395" y="711319"/>
                  </a:lnTo>
                  <a:lnTo>
                    <a:pt x="2546019" y="717836"/>
                  </a:lnTo>
                  <a:lnTo>
                    <a:pt x="2546708" y="723133"/>
                  </a:lnTo>
                  <a:lnTo>
                    <a:pt x="2545190" y="730221"/>
                  </a:lnTo>
                  <a:lnTo>
                    <a:pt x="2544087" y="733076"/>
                  </a:lnTo>
                  <a:lnTo>
                    <a:pt x="2543617" y="739499"/>
                  </a:lnTo>
                  <a:lnTo>
                    <a:pt x="2550072" y="740156"/>
                  </a:lnTo>
                  <a:lnTo>
                    <a:pt x="2554523" y="737755"/>
                  </a:lnTo>
                  <a:close/>
                  <a:moveTo>
                    <a:pt x="2577751" y="752870"/>
                  </a:moveTo>
                  <a:lnTo>
                    <a:pt x="2582398" y="762414"/>
                  </a:lnTo>
                  <a:lnTo>
                    <a:pt x="2587428" y="768344"/>
                  </a:lnTo>
                  <a:lnTo>
                    <a:pt x="2590089" y="769502"/>
                  </a:lnTo>
                  <a:lnTo>
                    <a:pt x="2592616" y="772225"/>
                  </a:lnTo>
                  <a:lnTo>
                    <a:pt x="2597701" y="783858"/>
                  </a:lnTo>
                  <a:lnTo>
                    <a:pt x="2599594" y="787543"/>
                  </a:lnTo>
                  <a:lnTo>
                    <a:pt x="2601597" y="790015"/>
                  </a:lnTo>
                  <a:lnTo>
                    <a:pt x="2618574" y="798066"/>
                  </a:lnTo>
                  <a:lnTo>
                    <a:pt x="2621124" y="800334"/>
                  </a:lnTo>
                  <a:lnTo>
                    <a:pt x="2623698" y="801750"/>
                  </a:lnTo>
                  <a:lnTo>
                    <a:pt x="2626249" y="801492"/>
                  </a:lnTo>
                  <a:lnTo>
                    <a:pt x="2628674" y="799231"/>
                  </a:lnTo>
                  <a:lnTo>
                    <a:pt x="2630966" y="794036"/>
                  </a:lnTo>
                  <a:lnTo>
                    <a:pt x="2632773" y="786628"/>
                  </a:lnTo>
                  <a:lnTo>
                    <a:pt x="2633555" y="781057"/>
                  </a:lnTo>
                  <a:lnTo>
                    <a:pt x="2634831" y="777553"/>
                  </a:lnTo>
                  <a:lnTo>
                    <a:pt x="2636482" y="775988"/>
                  </a:lnTo>
                  <a:lnTo>
                    <a:pt x="2638179" y="776019"/>
                  </a:lnTo>
                  <a:lnTo>
                    <a:pt x="2643726" y="781840"/>
                  </a:lnTo>
                  <a:lnTo>
                    <a:pt x="2649367" y="785861"/>
                  </a:lnTo>
                  <a:lnTo>
                    <a:pt x="2653677" y="785094"/>
                  </a:lnTo>
                  <a:lnTo>
                    <a:pt x="2657996" y="782927"/>
                  </a:lnTo>
                  <a:lnTo>
                    <a:pt x="2672258" y="779446"/>
                  </a:lnTo>
                  <a:lnTo>
                    <a:pt x="2677078" y="777420"/>
                  </a:lnTo>
                  <a:lnTo>
                    <a:pt x="2681873" y="774423"/>
                  </a:lnTo>
                  <a:lnTo>
                    <a:pt x="2687123" y="773688"/>
                  </a:lnTo>
                  <a:lnTo>
                    <a:pt x="2689587" y="777099"/>
                  </a:lnTo>
                  <a:lnTo>
                    <a:pt x="2691441" y="781433"/>
                  </a:lnTo>
                  <a:lnTo>
                    <a:pt x="2693702" y="785611"/>
                  </a:lnTo>
                  <a:lnTo>
                    <a:pt x="2695705" y="787402"/>
                  </a:lnTo>
                  <a:lnTo>
                    <a:pt x="2697778" y="788083"/>
                  </a:lnTo>
                  <a:lnTo>
                    <a:pt x="2701142" y="786659"/>
                  </a:lnTo>
                  <a:lnTo>
                    <a:pt x="2704483" y="784109"/>
                  </a:lnTo>
                  <a:lnTo>
                    <a:pt x="2712165" y="775464"/>
                  </a:lnTo>
                  <a:lnTo>
                    <a:pt x="2707808" y="767648"/>
                  </a:lnTo>
                  <a:lnTo>
                    <a:pt x="2702699" y="764182"/>
                  </a:lnTo>
                  <a:lnTo>
                    <a:pt x="2700931" y="761601"/>
                  </a:lnTo>
                  <a:lnTo>
                    <a:pt x="2693209" y="743262"/>
                  </a:lnTo>
                  <a:lnTo>
                    <a:pt x="2691754" y="739218"/>
                  </a:lnTo>
                  <a:lnTo>
                    <a:pt x="2690706" y="733561"/>
                  </a:lnTo>
                  <a:lnTo>
                    <a:pt x="2689282" y="715685"/>
                  </a:lnTo>
                  <a:lnTo>
                    <a:pt x="2694148" y="712923"/>
                  </a:lnTo>
                  <a:lnTo>
                    <a:pt x="2699499" y="710326"/>
                  </a:lnTo>
                  <a:lnTo>
                    <a:pt x="2708074" y="711006"/>
                  </a:lnTo>
                  <a:lnTo>
                    <a:pt x="2709404" y="715747"/>
                  </a:lnTo>
                  <a:lnTo>
                    <a:pt x="2709044" y="718102"/>
                  </a:lnTo>
                  <a:lnTo>
                    <a:pt x="2706439" y="723532"/>
                  </a:lnTo>
                  <a:lnTo>
                    <a:pt x="2703521" y="725926"/>
                  </a:lnTo>
                  <a:lnTo>
                    <a:pt x="2702754" y="734312"/>
                  </a:lnTo>
                  <a:lnTo>
                    <a:pt x="2703411" y="743998"/>
                  </a:lnTo>
                  <a:lnTo>
                    <a:pt x="2705398" y="750037"/>
                  </a:lnTo>
                  <a:lnTo>
                    <a:pt x="2707636" y="754379"/>
                  </a:lnTo>
                  <a:lnTo>
                    <a:pt x="2713081" y="763001"/>
                  </a:lnTo>
                  <a:lnTo>
                    <a:pt x="2718041" y="765911"/>
                  </a:lnTo>
                  <a:lnTo>
                    <a:pt x="2723095" y="765810"/>
                  </a:lnTo>
                  <a:lnTo>
                    <a:pt x="2731740" y="769158"/>
                  </a:lnTo>
                  <a:lnTo>
                    <a:pt x="2736050" y="767922"/>
                  </a:lnTo>
                  <a:lnTo>
                    <a:pt x="2740259" y="764253"/>
                  </a:lnTo>
                  <a:lnTo>
                    <a:pt x="2750703" y="749944"/>
                  </a:lnTo>
                  <a:lnTo>
                    <a:pt x="2749186" y="745140"/>
                  </a:lnTo>
                  <a:lnTo>
                    <a:pt x="2747261" y="741580"/>
                  </a:lnTo>
                  <a:lnTo>
                    <a:pt x="2748943" y="737184"/>
                  </a:lnTo>
                  <a:lnTo>
                    <a:pt x="2753778" y="730745"/>
                  </a:lnTo>
                  <a:lnTo>
                    <a:pt x="2761164" y="727170"/>
                  </a:lnTo>
                  <a:lnTo>
                    <a:pt x="2760061" y="724220"/>
                  </a:lnTo>
                  <a:lnTo>
                    <a:pt x="2758864" y="722319"/>
                  </a:lnTo>
                  <a:lnTo>
                    <a:pt x="2724409" y="697566"/>
                  </a:lnTo>
                  <a:lnTo>
                    <a:pt x="2721640" y="697863"/>
                  </a:lnTo>
                  <a:lnTo>
                    <a:pt x="2716179" y="701282"/>
                  </a:lnTo>
                  <a:lnTo>
                    <a:pt x="2713409" y="702064"/>
                  </a:lnTo>
                  <a:lnTo>
                    <a:pt x="2707738" y="700875"/>
                  </a:lnTo>
                  <a:lnTo>
                    <a:pt x="2702081" y="697597"/>
                  </a:lnTo>
                  <a:lnTo>
                    <a:pt x="2697488" y="693983"/>
                  </a:lnTo>
                  <a:lnTo>
                    <a:pt x="2687412" y="681309"/>
                  </a:lnTo>
                  <a:lnTo>
                    <a:pt x="2681716" y="675433"/>
                  </a:lnTo>
                  <a:lnTo>
                    <a:pt x="2676076" y="672765"/>
                  </a:lnTo>
                  <a:lnTo>
                    <a:pt x="2671992" y="679470"/>
                  </a:lnTo>
                  <a:lnTo>
                    <a:pt x="2666140" y="686269"/>
                  </a:lnTo>
                  <a:lnTo>
                    <a:pt x="2665100" y="688483"/>
                  </a:lnTo>
                  <a:lnTo>
                    <a:pt x="2664325" y="691839"/>
                  </a:lnTo>
                  <a:lnTo>
                    <a:pt x="2663793" y="697292"/>
                  </a:lnTo>
                  <a:lnTo>
                    <a:pt x="2663809" y="703378"/>
                  </a:lnTo>
                  <a:lnTo>
                    <a:pt x="2664114" y="707783"/>
                  </a:lnTo>
                  <a:lnTo>
                    <a:pt x="2664200" y="712156"/>
                  </a:lnTo>
                  <a:lnTo>
                    <a:pt x="2662995" y="716451"/>
                  </a:lnTo>
                  <a:lnTo>
                    <a:pt x="2661383" y="718337"/>
                  </a:lnTo>
                  <a:lnTo>
                    <a:pt x="2657894" y="718032"/>
                  </a:lnTo>
                  <a:lnTo>
                    <a:pt x="2656697" y="717163"/>
                  </a:lnTo>
                  <a:lnTo>
                    <a:pt x="2655485" y="715458"/>
                  </a:lnTo>
                  <a:lnTo>
                    <a:pt x="2654374" y="713095"/>
                  </a:lnTo>
                  <a:lnTo>
                    <a:pt x="2652011" y="703644"/>
                  </a:lnTo>
                  <a:lnTo>
                    <a:pt x="2649500" y="701266"/>
                  </a:lnTo>
                  <a:lnTo>
                    <a:pt x="2646809" y="702393"/>
                  </a:lnTo>
                  <a:lnTo>
                    <a:pt x="2644540" y="700679"/>
                  </a:lnTo>
                  <a:lnTo>
                    <a:pt x="2637843" y="689500"/>
                  </a:lnTo>
                  <a:lnTo>
                    <a:pt x="2633125" y="684031"/>
                  </a:lnTo>
                  <a:lnTo>
                    <a:pt x="2626155" y="677905"/>
                  </a:lnTo>
                  <a:lnTo>
                    <a:pt x="2623909" y="675386"/>
                  </a:lnTo>
                  <a:lnTo>
                    <a:pt x="2621899" y="670645"/>
                  </a:lnTo>
                  <a:lnTo>
                    <a:pt x="2619747" y="667281"/>
                  </a:lnTo>
                  <a:lnTo>
                    <a:pt x="2617431" y="667007"/>
                  </a:lnTo>
                  <a:lnTo>
                    <a:pt x="2609014" y="673391"/>
                  </a:lnTo>
                  <a:lnTo>
                    <a:pt x="2604116" y="674776"/>
                  </a:lnTo>
                  <a:lnTo>
                    <a:pt x="2601667" y="677921"/>
                  </a:lnTo>
                  <a:lnTo>
                    <a:pt x="2600407" y="680949"/>
                  </a:lnTo>
                  <a:lnTo>
                    <a:pt x="2599054" y="682725"/>
                  </a:lnTo>
                  <a:lnTo>
                    <a:pt x="2594603" y="683820"/>
                  </a:lnTo>
                  <a:lnTo>
                    <a:pt x="2591333" y="686316"/>
                  </a:lnTo>
                  <a:lnTo>
                    <a:pt x="2589909" y="689304"/>
                  </a:lnTo>
                  <a:lnTo>
                    <a:pt x="2588602" y="693411"/>
                  </a:lnTo>
                  <a:lnTo>
                    <a:pt x="2590636" y="701165"/>
                  </a:lnTo>
                  <a:lnTo>
                    <a:pt x="2593108" y="706868"/>
                  </a:lnTo>
                  <a:lnTo>
                    <a:pt x="2585465" y="704904"/>
                  </a:lnTo>
                  <a:lnTo>
                    <a:pt x="2583501" y="707775"/>
                  </a:lnTo>
                  <a:lnTo>
                    <a:pt x="2582320" y="725049"/>
                  </a:lnTo>
                  <a:lnTo>
                    <a:pt x="2583963" y="743028"/>
                  </a:lnTo>
                  <a:lnTo>
                    <a:pt x="2581240" y="743200"/>
                  </a:lnTo>
                  <a:lnTo>
                    <a:pt x="2577203" y="741573"/>
                  </a:lnTo>
                  <a:lnTo>
                    <a:pt x="2576437" y="745023"/>
                  </a:lnTo>
                  <a:lnTo>
                    <a:pt x="2576765" y="749795"/>
                  </a:lnTo>
                  <a:lnTo>
                    <a:pt x="2577751" y="752870"/>
                  </a:lnTo>
                  <a:close/>
                  <a:moveTo>
                    <a:pt x="3096906" y="1087572"/>
                  </a:moveTo>
                  <a:lnTo>
                    <a:pt x="3098385" y="1086445"/>
                  </a:lnTo>
                  <a:lnTo>
                    <a:pt x="3096765" y="1082377"/>
                  </a:lnTo>
                  <a:lnTo>
                    <a:pt x="3095021" y="1079678"/>
                  </a:lnTo>
                  <a:lnTo>
                    <a:pt x="3092447" y="1078989"/>
                  </a:lnTo>
                  <a:lnTo>
                    <a:pt x="3092275" y="1079756"/>
                  </a:lnTo>
                  <a:lnTo>
                    <a:pt x="3092197" y="1084552"/>
                  </a:lnTo>
                  <a:lnTo>
                    <a:pt x="3093683" y="1086649"/>
                  </a:lnTo>
                  <a:lnTo>
                    <a:pt x="3096906" y="1087572"/>
                  </a:lnTo>
                  <a:close/>
                  <a:moveTo>
                    <a:pt x="2845578" y="622336"/>
                  </a:moveTo>
                  <a:lnTo>
                    <a:pt x="2846979" y="615639"/>
                  </a:lnTo>
                  <a:lnTo>
                    <a:pt x="2850014" y="612290"/>
                  </a:lnTo>
                  <a:lnTo>
                    <a:pt x="2834931" y="615693"/>
                  </a:lnTo>
                  <a:lnTo>
                    <a:pt x="2828969" y="622343"/>
                  </a:lnTo>
                  <a:lnTo>
                    <a:pt x="2827882" y="625082"/>
                  </a:lnTo>
                  <a:lnTo>
                    <a:pt x="2844381" y="623971"/>
                  </a:lnTo>
                  <a:lnTo>
                    <a:pt x="2845578" y="622336"/>
                  </a:lnTo>
                  <a:close/>
                  <a:moveTo>
                    <a:pt x="2795532" y="767648"/>
                  </a:moveTo>
                  <a:lnTo>
                    <a:pt x="2800336" y="773093"/>
                  </a:lnTo>
                  <a:lnTo>
                    <a:pt x="2802815" y="774290"/>
                  </a:lnTo>
                  <a:lnTo>
                    <a:pt x="2810936" y="776434"/>
                  </a:lnTo>
                  <a:lnTo>
                    <a:pt x="2813432" y="778718"/>
                  </a:lnTo>
                  <a:lnTo>
                    <a:pt x="2818501" y="785000"/>
                  </a:lnTo>
                  <a:lnTo>
                    <a:pt x="2821154" y="787653"/>
                  </a:lnTo>
                  <a:lnTo>
                    <a:pt x="2825636" y="789773"/>
                  </a:lnTo>
                  <a:lnTo>
                    <a:pt x="2842175" y="792112"/>
                  </a:lnTo>
                  <a:lnTo>
                    <a:pt x="2854176" y="792104"/>
                  </a:lnTo>
                  <a:lnTo>
                    <a:pt x="2859481" y="790203"/>
                  </a:lnTo>
                  <a:lnTo>
                    <a:pt x="2870308" y="784210"/>
                  </a:lnTo>
                  <a:lnTo>
                    <a:pt x="2875769" y="779821"/>
                  </a:lnTo>
                  <a:lnTo>
                    <a:pt x="2877224" y="777654"/>
                  </a:lnTo>
                  <a:lnTo>
                    <a:pt x="2881089" y="759621"/>
                  </a:lnTo>
                  <a:lnTo>
                    <a:pt x="2879650" y="759120"/>
                  </a:lnTo>
                  <a:lnTo>
                    <a:pt x="2878187" y="759731"/>
                  </a:lnTo>
                  <a:lnTo>
                    <a:pt x="2876481" y="762735"/>
                  </a:lnTo>
                  <a:lnTo>
                    <a:pt x="2874682" y="764472"/>
                  </a:lnTo>
                  <a:lnTo>
                    <a:pt x="2872194" y="761530"/>
                  </a:lnTo>
                  <a:lnTo>
                    <a:pt x="2869190" y="758987"/>
                  </a:lnTo>
                  <a:lnTo>
                    <a:pt x="2865317" y="754246"/>
                  </a:lnTo>
                  <a:lnTo>
                    <a:pt x="2855248" y="752064"/>
                  </a:lnTo>
                  <a:lnTo>
                    <a:pt x="2842903" y="750554"/>
                  </a:lnTo>
                  <a:lnTo>
                    <a:pt x="2838709" y="753480"/>
                  </a:lnTo>
                  <a:lnTo>
                    <a:pt x="2832075" y="752768"/>
                  </a:lnTo>
                  <a:lnTo>
                    <a:pt x="2829548" y="749662"/>
                  </a:lnTo>
                  <a:lnTo>
                    <a:pt x="2829861" y="746470"/>
                  </a:lnTo>
                  <a:lnTo>
                    <a:pt x="2830511" y="744123"/>
                  </a:lnTo>
                  <a:lnTo>
                    <a:pt x="2830299" y="739695"/>
                  </a:lnTo>
                  <a:lnTo>
                    <a:pt x="2828617" y="737426"/>
                  </a:lnTo>
                  <a:lnTo>
                    <a:pt x="2808081" y="735071"/>
                  </a:lnTo>
                  <a:lnTo>
                    <a:pt x="2806907" y="735290"/>
                  </a:lnTo>
                  <a:lnTo>
                    <a:pt x="2798497" y="741706"/>
                  </a:lnTo>
                  <a:lnTo>
                    <a:pt x="2792677" y="741142"/>
                  </a:lnTo>
                  <a:lnTo>
                    <a:pt x="2791644" y="736096"/>
                  </a:lnTo>
                  <a:lnTo>
                    <a:pt x="2791706" y="728938"/>
                  </a:lnTo>
                  <a:lnTo>
                    <a:pt x="2787012" y="722663"/>
                  </a:lnTo>
                  <a:lnTo>
                    <a:pt x="2784845" y="724744"/>
                  </a:lnTo>
                  <a:lnTo>
                    <a:pt x="2782741" y="731527"/>
                  </a:lnTo>
                  <a:lnTo>
                    <a:pt x="2780871" y="739139"/>
                  </a:lnTo>
                  <a:lnTo>
                    <a:pt x="2779298" y="747651"/>
                  </a:lnTo>
                  <a:lnTo>
                    <a:pt x="2778477" y="756030"/>
                  </a:lnTo>
                  <a:lnTo>
                    <a:pt x="2790666" y="763236"/>
                  </a:lnTo>
                  <a:lnTo>
                    <a:pt x="2795532" y="767648"/>
                  </a:lnTo>
                  <a:close/>
                  <a:moveTo>
                    <a:pt x="2926402" y="674174"/>
                  </a:moveTo>
                  <a:lnTo>
                    <a:pt x="2925918" y="670348"/>
                  </a:lnTo>
                  <a:lnTo>
                    <a:pt x="2925283" y="668353"/>
                  </a:lnTo>
                  <a:lnTo>
                    <a:pt x="2924501" y="667469"/>
                  </a:lnTo>
                  <a:lnTo>
                    <a:pt x="2921067" y="669307"/>
                  </a:lnTo>
                  <a:lnTo>
                    <a:pt x="2919221" y="672171"/>
                  </a:lnTo>
                  <a:lnTo>
                    <a:pt x="2924220" y="677459"/>
                  </a:lnTo>
                  <a:lnTo>
                    <a:pt x="2926402" y="674174"/>
                  </a:lnTo>
                  <a:close/>
                  <a:moveTo>
                    <a:pt x="3495228" y="1086484"/>
                  </a:moveTo>
                  <a:lnTo>
                    <a:pt x="3496738" y="1086187"/>
                  </a:lnTo>
                  <a:lnTo>
                    <a:pt x="3503123" y="1082588"/>
                  </a:lnTo>
                  <a:lnTo>
                    <a:pt x="3514005" y="1081337"/>
                  </a:lnTo>
                  <a:lnTo>
                    <a:pt x="3519129" y="1076181"/>
                  </a:lnTo>
                  <a:lnTo>
                    <a:pt x="3521734" y="1075015"/>
                  </a:lnTo>
                  <a:lnTo>
                    <a:pt x="3527571" y="1076455"/>
                  </a:lnTo>
                  <a:lnTo>
                    <a:pt x="3532570" y="1079701"/>
                  </a:lnTo>
                  <a:lnTo>
                    <a:pt x="3534565" y="1079999"/>
                  </a:lnTo>
                  <a:lnTo>
                    <a:pt x="3540252" y="1078598"/>
                  </a:lnTo>
                  <a:lnTo>
                    <a:pt x="3554061" y="1073552"/>
                  </a:lnTo>
                  <a:lnTo>
                    <a:pt x="3564286" y="1071722"/>
                  </a:lnTo>
                  <a:lnTo>
                    <a:pt x="3569574" y="1069985"/>
                  </a:lnTo>
                  <a:lnTo>
                    <a:pt x="3576123" y="1063257"/>
                  </a:lnTo>
                  <a:lnTo>
                    <a:pt x="3576671" y="1059697"/>
                  </a:lnTo>
                  <a:lnTo>
                    <a:pt x="3575927" y="1056701"/>
                  </a:lnTo>
                  <a:lnTo>
                    <a:pt x="3574785" y="1055425"/>
                  </a:lnTo>
                  <a:lnTo>
                    <a:pt x="3569676" y="1051435"/>
                  </a:lnTo>
                  <a:lnTo>
                    <a:pt x="3566210" y="1047962"/>
                  </a:lnTo>
                  <a:lnTo>
                    <a:pt x="3564419" y="1044723"/>
                  </a:lnTo>
                  <a:lnTo>
                    <a:pt x="3562721" y="1042806"/>
                  </a:lnTo>
                  <a:lnTo>
                    <a:pt x="3560945" y="1041687"/>
                  </a:lnTo>
                  <a:lnTo>
                    <a:pt x="3557894" y="1038401"/>
                  </a:lnTo>
                  <a:lnTo>
                    <a:pt x="3556017" y="1037572"/>
                  </a:lnTo>
                  <a:lnTo>
                    <a:pt x="3546409" y="1035084"/>
                  </a:lnTo>
                  <a:lnTo>
                    <a:pt x="3543828" y="1033958"/>
                  </a:lnTo>
                  <a:lnTo>
                    <a:pt x="3541246" y="1033746"/>
                  </a:lnTo>
                  <a:lnTo>
                    <a:pt x="3538070" y="1035444"/>
                  </a:lnTo>
                  <a:lnTo>
                    <a:pt x="3534870" y="1035796"/>
                  </a:lnTo>
                  <a:lnTo>
                    <a:pt x="3531709" y="1034701"/>
                  </a:lnTo>
                  <a:lnTo>
                    <a:pt x="3528533" y="1035014"/>
                  </a:lnTo>
                  <a:lnTo>
                    <a:pt x="3525153" y="1036884"/>
                  </a:lnTo>
                  <a:lnTo>
                    <a:pt x="3521742" y="1037799"/>
                  </a:lnTo>
                  <a:lnTo>
                    <a:pt x="3519254" y="1038793"/>
                  </a:lnTo>
                  <a:lnTo>
                    <a:pt x="3515507" y="1042744"/>
                  </a:lnTo>
                  <a:lnTo>
                    <a:pt x="3511806" y="1044027"/>
                  </a:lnTo>
                  <a:lnTo>
                    <a:pt x="3504945" y="1052492"/>
                  </a:lnTo>
                  <a:lnTo>
                    <a:pt x="3497388" y="1058875"/>
                  </a:lnTo>
                  <a:lnTo>
                    <a:pt x="3496026" y="1062498"/>
                  </a:lnTo>
                  <a:lnTo>
                    <a:pt x="3492842" y="1067395"/>
                  </a:lnTo>
                  <a:lnTo>
                    <a:pt x="3491622" y="1071338"/>
                  </a:lnTo>
                  <a:lnTo>
                    <a:pt x="3492060" y="1074491"/>
                  </a:lnTo>
                  <a:lnTo>
                    <a:pt x="3495228" y="1086484"/>
                  </a:lnTo>
                  <a:close/>
                  <a:moveTo>
                    <a:pt x="3107319" y="1190833"/>
                  </a:moveTo>
                  <a:lnTo>
                    <a:pt x="3107562" y="1196185"/>
                  </a:lnTo>
                  <a:lnTo>
                    <a:pt x="3108571" y="1197945"/>
                  </a:lnTo>
                  <a:lnTo>
                    <a:pt x="3112553" y="1200229"/>
                  </a:lnTo>
                  <a:lnTo>
                    <a:pt x="3114681" y="1203226"/>
                  </a:lnTo>
                  <a:lnTo>
                    <a:pt x="3114571" y="1205033"/>
                  </a:lnTo>
                  <a:lnTo>
                    <a:pt x="3113828" y="1209085"/>
                  </a:lnTo>
                  <a:lnTo>
                    <a:pt x="3114806" y="1209007"/>
                  </a:lnTo>
                  <a:lnTo>
                    <a:pt x="3115674" y="1207388"/>
                  </a:lnTo>
                  <a:lnTo>
                    <a:pt x="3115902" y="1204822"/>
                  </a:lnTo>
                  <a:lnTo>
                    <a:pt x="3115408" y="1201982"/>
                  </a:lnTo>
                  <a:lnTo>
                    <a:pt x="3113202" y="1196435"/>
                  </a:lnTo>
                  <a:lnTo>
                    <a:pt x="3112835" y="1191013"/>
                  </a:lnTo>
                  <a:lnTo>
                    <a:pt x="3112725" y="1184927"/>
                  </a:lnTo>
                  <a:lnTo>
                    <a:pt x="3112248" y="1180170"/>
                  </a:lnTo>
                  <a:lnTo>
                    <a:pt x="3112756" y="1177400"/>
                  </a:lnTo>
                  <a:lnTo>
                    <a:pt x="3116402" y="1175977"/>
                  </a:lnTo>
                  <a:lnTo>
                    <a:pt x="3117912" y="1171948"/>
                  </a:lnTo>
                  <a:lnTo>
                    <a:pt x="3118092" y="1166205"/>
                  </a:lnTo>
                  <a:lnTo>
                    <a:pt x="3115972" y="1163584"/>
                  </a:lnTo>
                  <a:lnTo>
                    <a:pt x="3115628" y="1163240"/>
                  </a:lnTo>
                  <a:lnTo>
                    <a:pt x="3113523" y="1166002"/>
                  </a:lnTo>
                  <a:lnTo>
                    <a:pt x="3111630" y="1169444"/>
                  </a:lnTo>
                  <a:lnTo>
                    <a:pt x="3106960" y="1173896"/>
                  </a:lnTo>
                  <a:lnTo>
                    <a:pt x="3106349" y="1177901"/>
                  </a:lnTo>
                  <a:lnTo>
                    <a:pt x="3108141" y="1182392"/>
                  </a:lnTo>
                  <a:lnTo>
                    <a:pt x="3107319" y="1190833"/>
                  </a:lnTo>
                  <a:close/>
                  <a:moveTo>
                    <a:pt x="3258100" y="1154595"/>
                  </a:moveTo>
                  <a:lnTo>
                    <a:pt x="3261433" y="1158554"/>
                  </a:lnTo>
                  <a:lnTo>
                    <a:pt x="3265900" y="1161652"/>
                  </a:lnTo>
                  <a:lnTo>
                    <a:pt x="3278371" y="1167512"/>
                  </a:lnTo>
                  <a:lnTo>
                    <a:pt x="3284629" y="1166941"/>
                  </a:lnTo>
                  <a:lnTo>
                    <a:pt x="3285615" y="1165642"/>
                  </a:lnTo>
                  <a:lnTo>
                    <a:pt x="3286007" y="1163905"/>
                  </a:lnTo>
                  <a:lnTo>
                    <a:pt x="3286797" y="1157208"/>
                  </a:lnTo>
                  <a:lnTo>
                    <a:pt x="3287524" y="1155002"/>
                  </a:lnTo>
                  <a:lnTo>
                    <a:pt x="3289402" y="1154392"/>
                  </a:lnTo>
                  <a:lnTo>
                    <a:pt x="3289746" y="1151028"/>
                  </a:lnTo>
                  <a:lnTo>
                    <a:pt x="3289465" y="1149510"/>
                  </a:lnTo>
                  <a:lnTo>
                    <a:pt x="3288455" y="1147820"/>
                  </a:lnTo>
                  <a:lnTo>
                    <a:pt x="3266127" y="1139308"/>
                  </a:lnTo>
                  <a:lnTo>
                    <a:pt x="3262575" y="1139778"/>
                  </a:lnTo>
                  <a:lnTo>
                    <a:pt x="3259571" y="1141921"/>
                  </a:lnTo>
                  <a:lnTo>
                    <a:pt x="3255292" y="1146647"/>
                  </a:lnTo>
                  <a:lnTo>
                    <a:pt x="3254173" y="1148438"/>
                  </a:lnTo>
                  <a:lnTo>
                    <a:pt x="3253626" y="1150746"/>
                  </a:lnTo>
                  <a:lnTo>
                    <a:pt x="3254337" y="1151841"/>
                  </a:lnTo>
                  <a:lnTo>
                    <a:pt x="3258100" y="1154595"/>
                  </a:lnTo>
                  <a:close/>
                  <a:moveTo>
                    <a:pt x="2032082" y="634446"/>
                  </a:moveTo>
                  <a:lnTo>
                    <a:pt x="2035219" y="635518"/>
                  </a:lnTo>
                  <a:lnTo>
                    <a:pt x="2037363" y="640611"/>
                  </a:lnTo>
                  <a:lnTo>
                    <a:pt x="2040375" y="643780"/>
                  </a:lnTo>
                  <a:lnTo>
                    <a:pt x="2041322" y="643561"/>
                  </a:lnTo>
                  <a:lnTo>
                    <a:pt x="2041572" y="640689"/>
                  </a:lnTo>
                  <a:lnTo>
                    <a:pt x="2042182" y="639156"/>
                  </a:lnTo>
                  <a:lnTo>
                    <a:pt x="2043207" y="638186"/>
                  </a:lnTo>
                  <a:lnTo>
                    <a:pt x="2042589" y="634094"/>
                  </a:lnTo>
                  <a:lnTo>
                    <a:pt x="2039186" y="627671"/>
                  </a:lnTo>
                  <a:lnTo>
                    <a:pt x="2037347" y="625496"/>
                  </a:lnTo>
                  <a:lnTo>
                    <a:pt x="2034883" y="627914"/>
                  </a:lnTo>
                  <a:lnTo>
                    <a:pt x="2028945" y="626537"/>
                  </a:lnTo>
                  <a:lnTo>
                    <a:pt x="2028014" y="627170"/>
                  </a:lnTo>
                  <a:lnTo>
                    <a:pt x="2028757" y="629369"/>
                  </a:lnTo>
                  <a:lnTo>
                    <a:pt x="2032082" y="634446"/>
                  </a:lnTo>
                  <a:close/>
                  <a:moveTo>
                    <a:pt x="2543547" y="840719"/>
                  </a:moveTo>
                  <a:lnTo>
                    <a:pt x="2547607" y="845405"/>
                  </a:lnTo>
                  <a:lnTo>
                    <a:pt x="2549399" y="850357"/>
                  </a:lnTo>
                  <a:lnTo>
                    <a:pt x="2556792" y="860739"/>
                  </a:lnTo>
                  <a:lnTo>
                    <a:pt x="2558333" y="864228"/>
                  </a:lnTo>
                  <a:lnTo>
                    <a:pt x="2559992" y="861960"/>
                  </a:lnTo>
                  <a:lnTo>
                    <a:pt x="2561353" y="856295"/>
                  </a:lnTo>
                  <a:lnTo>
                    <a:pt x="2556471" y="847885"/>
                  </a:lnTo>
                  <a:lnTo>
                    <a:pt x="2547506" y="837464"/>
                  </a:lnTo>
                  <a:lnTo>
                    <a:pt x="2542201" y="834765"/>
                  </a:lnTo>
                  <a:lnTo>
                    <a:pt x="2542545" y="838935"/>
                  </a:lnTo>
                  <a:lnTo>
                    <a:pt x="2543547" y="840719"/>
                  </a:lnTo>
                  <a:close/>
                  <a:moveTo>
                    <a:pt x="2302757" y="867154"/>
                  </a:moveTo>
                  <a:lnTo>
                    <a:pt x="2304103" y="866982"/>
                  </a:lnTo>
                  <a:lnTo>
                    <a:pt x="2306520" y="863986"/>
                  </a:lnTo>
                  <a:lnTo>
                    <a:pt x="2306168" y="863008"/>
                  </a:lnTo>
                  <a:lnTo>
                    <a:pt x="2304212" y="860364"/>
                  </a:lnTo>
                  <a:lnTo>
                    <a:pt x="2301623" y="859636"/>
                  </a:lnTo>
                  <a:lnTo>
                    <a:pt x="2299573" y="860802"/>
                  </a:lnTo>
                  <a:lnTo>
                    <a:pt x="2299558" y="862233"/>
                  </a:lnTo>
                  <a:lnTo>
                    <a:pt x="2300230" y="865058"/>
                  </a:lnTo>
                  <a:lnTo>
                    <a:pt x="2302757" y="867154"/>
                  </a:lnTo>
                  <a:close/>
                  <a:moveTo>
                    <a:pt x="2636583" y="900044"/>
                  </a:moveTo>
                  <a:lnTo>
                    <a:pt x="2638774" y="905458"/>
                  </a:lnTo>
                  <a:lnTo>
                    <a:pt x="2641841" y="905458"/>
                  </a:lnTo>
                  <a:lnTo>
                    <a:pt x="2644078" y="904981"/>
                  </a:lnTo>
                  <a:lnTo>
                    <a:pt x="2652097" y="899301"/>
                  </a:lnTo>
                  <a:lnTo>
                    <a:pt x="2658035" y="898018"/>
                  </a:lnTo>
                  <a:lnTo>
                    <a:pt x="2660038" y="898479"/>
                  </a:lnTo>
                  <a:lnTo>
                    <a:pt x="2669449" y="902853"/>
                  </a:lnTo>
                  <a:lnTo>
                    <a:pt x="2678540" y="908861"/>
                  </a:lnTo>
                  <a:lnTo>
                    <a:pt x="2690166" y="911091"/>
                  </a:lnTo>
                  <a:lnTo>
                    <a:pt x="2694899" y="913281"/>
                  </a:lnTo>
                  <a:lnTo>
                    <a:pt x="2700282" y="913250"/>
                  </a:lnTo>
                  <a:lnTo>
                    <a:pt x="2705868" y="913899"/>
                  </a:lnTo>
                  <a:lnTo>
                    <a:pt x="2713589" y="915730"/>
                  </a:lnTo>
                  <a:lnTo>
                    <a:pt x="2719261" y="914924"/>
                  </a:lnTo>
                  <a:lnTo>
                    <a:pt x="2720137" y="913774"/>
                  </a:lnTo>
                  <a:lnTo>
                    <a:pt x="2719535" y="897501"/>
                  </a:lnTo>
                  <a:lnTo>
                    <a:pt x="2718369" y="892713"/>
                  </a:lnTo>
                  <a:lnTo>
                    <a:pt x="2716899" y="889005"/>
                  </a:lnTo>
                  <a:lnTo>
                    <a:pt x="2701424" y="870698"/>
                  </a:lnTo>
                  <a:lnTo>
                    <a:pt x="2696941" y="866880"/>
                  </a:lnTo>
                  <a:lnTo>
                    <a:pt x="2691449" y="863376"/>
                  </a:lnTo>
                  <a:lnTo>
                    <a:pt x="2685894" y="861873"/>
                  </a:lnTo>
                  <a:lnTo>
                    <a:pt x="2680410" y="862718"/>
                  </a:lnTo>
                  <a:lnTo>
                    <a:pt x="2672290" y="865277"/>
                  </a:lnTo>
                  <a:lnTo>
                    <a:pt x="2669606" y="864909"/>
                  </a:lnTo>
                  <a:lnTo>
                    <a:pt x="2667298" y="865746"/>
                  </a:lnTo>
                  <a:lnTo>
                    <a:pt x="2665076" y="868453"/>
                  </a:lnTo>
                  <a:lnTo>
                    <a:pt x="2662886" y="872701"/>
                  </a:lnTo>
                  <a:lnTo>
                    <a:pt x="2658802" y="884311"/>
                  </a:lnTo>
                  <a:lnTo>
                    <a:pt x="2656517" y="889334"/>
                  </a:lnTo>
                  <a:lnTo>
                    <a:pt x="2651839" y="895639"/>
                  </a:lnTo>
                  <a:lnTo>
                    <a:pt x="2646887" y="897603"/>
                  </a:lnTo>
                  <a:lnTo>
                    <a:pt x="2641731" y="898292"/>
                  </a:lnTo>
                  <a:lnTo>
                    <a:pt x="2636583" y="900044"/>
                  </a:lnTo>
                  <a:close/>
                  <a:moveTo>
                    <a:pt x="2204526" y="929022"/>
                  </a:moveTo>
                  <a:lnTo>
                    <a:pt x="2210089" y="925634"/>
                  </a:lnTo>
                  <a:lnTo>
                    <a:pt x="2209557" y="924320"/>
                  </a:lnTo>
                  <a:lnTo>
                    <a:pt x="2206083" y="920581"/>
                  </a:lnTo>
                  <a:lnTo>
                    <a:pt x="2203580" y="919751"/>
                  </a:lnTo>
                  <a:lnTo>
                    <a:pt x="2199136" y="920674"/>
                  </a:lnTo>
                  <a:lnTo>
                    <a:pt x="2196468" y="923029"/>
                  </a:lnTo>
                  <a:lnTo>
                    <a:pt x="2199801" y="928983"/>
                  </a:lnTo>
                  <a:lnTo>
                    <a:pt x="2204526" y="929022"/>
                  </a:lnTo>
                  <a:close/>
                  <a:moveTo>
                    <a:pt x="2652473" y="861326"/>
                  </a:moveTo>
                  <a:lnTo>
                    <a:pt x="2654616" y="861568"/>
                  </a:lnTo>
                  <a:lnTo>
                    <a:pt x="2665663" y="855153"/>
                  </a:lnTo>
                  <a:lnTo>
                    <a:pt x="2666469" y="851085"/>
                  </a:lnTo>
                  <a:lnTo>
                    <a:pt x="2667579" y="841673"/>
                  </a:lnTo>
                  <a:lnTo>
                    <a:pt x="2667188" y="838333"/>
                  </a:lnTo>
                  <a:lnTo>
                    <a:pt x="2666289" y="835642"/>
                  </a:lnTo>
                  <a:lnTo>
                    <a:pt x="2664215" y="833866"/>
                  </a:lnTo>
                  <a:lnTo>
                    <a:pt x="2662127" y="833130"/>
                  </a:lnTo>
                  <a:lnTo>
                    <a:pt x="2652426" y="833717"/>
                  </a:lnTo>
                  <a:lnTo>
                    <a:pt x="2650071" y="834468"/>
                  </a:lnTo>
                  <a:lnTo>
                    <a:pt x="2647732" y="836127"/>
                  </a:lnTo>
                  <a:lnTo>
                    <a:pt x="2645705" y="840359"/>
                  </a:lnTo>
                  <a:lnTo>
                    <a:pt x="2647497" y="854746"/>
                  </a:lnTo>
                  <a:lnTo>
                    <a:pt x="2652473" y="861326"/>
                  </a:lnTo>
                  <a:close/>
                  <a:moveTo>
                    <a:pt x="1380508" y="849051"/>
                  </a:moveTo>
                  <a:lnTo>
                    <a:pt x="1383465" y="850600"/>
                  </a:lnTo>
                  <a:lnTo>
                    <a:pt x="1385601" y="847846"/>
                  </a:lnTo>
                  <a:lnTo>
                    <a:pt x="1385131" y="846219"/>
                  </a:lnTo>
                  <a:lnTo>
                    <a:pt x="1383418" y="843230"/>
                  </a:lnTo>
                  <a:lnTo>
                    <a:pt x="1381548" y="842198"/>
                  </a:lnTo>
                  <a:lnTo>
                    <a:pt x="1378403" y="843175"/>
                  </a:lnTo>
                  <a:lnTo>
                    <a:pt x="1377245" y="844638"/>
                  </a:lnTo>
                  <a:lnTo>
                    <a:pt x="1378387" y="847197"/>
                  </a:lnTo>
                  <a:lnTo>
                    <a:pt x="1380508" y="849051"/>
                  </a:lnTo>
                  <a:close/>
                  <a:moveTo>
                    <a:pt x="2595542" y="1034325"/>
                  </a:moveTo>
                  <a:lnTo>
                    <a:pt x="2583798" y="1034881"/>
                  </a:lnTo>
                  <a:lnTo>
                    <a:pt x="2581303" y="1036461"/>
                  </a:lnTo>
                  <a:lnTo>
                    <a:pt x="2580458" y="1036532"/>
                  </a:lnTo>
                  <a:lnTo>
                    <a:pt x="2579410" y="1037463"/>
                  </a:lnTo>
                  <a:lnTo>
                    <a:pt x="2579019" y="1038347"/>
                  </a:lnTo>
                  <a:lnTo>
                    <a:pt x="2579339" y="1040263"/>
                  </a:lnTo>
                  <a:lnTo>
                    <a:pt x="2583439" y="1043463"/>
                  </a:lnTo>
                  <a:lnTo>
                    <a:pt x="2585167" y="1043142"/>
                  </a:lnTo>
                  <a:lnTo>
                    <a:pt x="2586466" y="1041985"/>
                  </a:lnTo>
                  <a:lnTo>
                    <a:pt x="2587656" y="1041562"/>
                  </a:lnTo>
                  <a:lnTo>
                    <a:pt x="2588845" y="1042172"/>
                  </a:lnTo>
                  <a:lnTo>
                    <a:pt x="2591059" y="1044981"/>
                  </a:lnTo>
                  <a:lnTo>
                    <a:pt x="2593226" y="1045716"/>
                  </a:lnTo>
                  <a:lnTo>
                    <a:pt x="2598671" y="1039888"/>
                  </a:lnTo>
                  <a:lnTo>
                    <a:pt x="2598100" y="1037455"/>
                  </a:lnTo>
                  <a:lnTo>
                    <a:pt x="2596433" y="1034662"/>
                  </a:lnTo>
                  <a:lnTo>
                    <a:pt x="2595542" y="1034325"/>
                  </a:lnTo>
                  <a:close/>
                  <a:moveTo>
                    <a:pt x="1530279" y="573126"/>
                  </a:moveTo>
                  <a:lnTo>
                    <a:pt x="1534997" y="572649"/>
                  </a:lnTo>
                  <a:lnTo>
                    <a:pt x="1538330" y="566132"/>
                  </a:lnTo>
                  <a:lnTo>
                    <a:pt x="1538635" y="563566"/>
                  </a:lnTo>
                  <a:lnTo>
                    <a:pt x="1537234" y="560499"/>
                  </a:lnTo>
                  <a:lnTo>
                    <a:pt x="1529888" y="561454"/>
                  </a:lnTo>
                  <a:lnTo>
                    <a:pt x="1528104" y="564395"/>
                  </a:lnTo>
                  <a:lnTo>
                    <a:pt x="1526821" y="568886"/>
                  </a:lnTo>
                  <a:lnTo>
                    <a:pt x="1527643" y="570560"/>
                  </a:lnTo>
                  <a:lnTo>
                    <a:pt x="1530279" y="573126"/>
                  </a:lnTo>
                  <a:close/>
                  <a:moveTo>
                    <a:pt x="3224874" y="1872309"/>
                  </a:moveTo>
                  <a:lnTo>
                    <a:pt x="3223223" y="1870181"/>
                  </a:lnTo>
                  <a:lnTo>
                    <a:pt x="3219797" y="1864064"/>
                  </a:lnTo>
                  <a:lnTo>
                    <a:pt x="3219398" y="1861114"/>
                  </a:lnTo>
                  <a:lnTo>
                    <a:pt x="3220407" y="1858438"/>
                  </a:lnTo>
                  <a:lnTo>
                    <a:pt x="3218999" y="1857977"/>
                  </a:lnTo>
                  <a:lnTo>
                    <a:pt x="3212842" y="1856921"/>
                  </a:lnTo>
                  <a:lnTo>
                    <a:pt x="3210628" y="1858634"/>
                  </a:lnTo>
                  <a:lnTo>
                    <a:pt x="3208883" y="1859111"/>
                  </a:lnTo>
                  <a:lnTo>
                    <a:pt x="3214172" y="1863109"/>
                  </a:lnTo>
                  <a:lnTo>
                    <a:pt x="3215807" y="1865213"/>
                  </a:lnTo>
                  <a:lnTo>
                    <a:pt x="3216159" y="1867482"/>
                  </a:lnTo>
                  <a:lnTo>
                    <a:pt x="3216972" y="1869250"/>
                  </a:lnTo>
                  <a:lnTo>
                    <a:pt x="3219398" y="1872834"/>
                  </a:lnTo>
                  <a:lnTo>
                    <a:pt x="3221487" y="1875580"/>
                  </a:lnTo>
                  <a:lnTo>
                    <a:pt x="3222730" y="1876589"/>
                  </a:lnTo>
                  <a:lnTo>
                    <a:pt x="3224530" y="1877019"/>
                  </a:lnTo>
                  <a:lnTo>
                    <a:pt x="3225789" y="1879272"/>
                  </a:lnTo>
                  <a:lnTo>
                    <a:pt x="3228512" y="1882057"/>
                  </a:lnTo>
                  <a:lnTo>
                    <a:pt x="3228630" y="1876550"/>
                  </a:lnTo>
                  <a:lnTo>
                    <a:pt x="3227033" y="1873937"/>
                  </a:lnTo>
                  <a:lnTo>
                    <a:pt x="3224874" y="1872309"/>
                  </a:lnTo>
                  <a:close/>
                  <a:moveTo>
                    <a:pt x="2964330" y="2071502"/>
                  </a:moveTo>
                  <a:lnTo>
                    <a:pt x="2964284" y="2074412"/>
                  </a:lnTo>
                  <a:lnTo>
                    <a:pt x="2966560" y="2075296"/>
                  </a:lnTo>
                  <a:lnTo>
                    <a:pt x="2968665" y="2073810"/>
                  </a:lnTo>
                  <a:lnTo>
                    <a:pt x="2969095" y="2072605"/>
                  </a:lnTo>
                  <a:lnTo>
                    <a:pt x="2968492" y="2068552"/>
                  </a:lnTo>
                  <a:lnTo>
                    <a:pt x="2970276" y="2065243"/>
                  </a:lnTo>
                  <a:lnTo>
                    <a:pt x="2970636" y="2063084"/>
                  </a:lnTo>
                  <a:lnTo>
                    <a:pt x="2968993" y="2062520"/>
                  </a:lnTo>
                  <a:lnTo>
                    <a:pt x="2964330" y="2071502"/>
                  </a:lnTo>
                  <a:close/>
                  <a:moveTo>
                    <a:pt x="2929985" y="2123919"/>
                  </a:moveTo>
                  <a:lnTo>
                    <a:pt x="2928561" y="2126172"/>
                  </a:lnTo>
                  <a:lnTo>
                    <a:pt x="2929000" y="2126641"/>
                  </a:lnTo>
                  <a:lnTo>
                    <a:pt x="2930095" y="2126884"/>
                  </a:lnTo>
                  <a:lnTo>
                    <a:pt x="2931136" y="2125038"/>
                  </a:lnTo>
                  <a:lnTo>
                    <a:pt x="2930651" y="2123543"/>
                  </a:lnTo>
                  <a:lnTo>
                    <a:pt x="2929985" y="2123919"/>
                  </a:lnTo>
                  <a:close/>
                  <a:moveTo>
                    <a:pt x="2994826" y="2024546"/>
                  </a:moveTo>
                  <a:lnTo>
                    <a:pt x="2992260" y="2027065"/>
                  </a:lnTo>
                  <a:lnTo>
                    <a:pt x="2989803" y="2034020"/>
                  </a:lnTo>
                  <a:lnTo>
                    <a:pt x="2987769" y="2036828"/>
                  </a:lnTo>
                  <a:lnTo>
                    <a:pt x="2982363" y="2037924"/>
                  </a:lnTo>
                  <a:lnTo>
                    <a:pt x="2980008" y="2040521"/>
                  </a:lnTo>
                  <a:lnTo>
                    <a:pt x="2977630" y="2040357"/>
                  </a:lnTo>
                  <a:lnTo>
                    <a:pt x="2977122" y="2041499"/>
                  </a:lnTo>
                  <a:lnTo>
                    <a:pt x="2978170" y="2043275"/>
                  </a:lnTo>
                  <a:lnTo>
                    <a:pt x="2978170" y="2047312"/>
                  </a:lnTo>
                  <a:lnTo>
                    <a:pt x="2979179" y="2048454"/>
                  </a:lnTo>
                  <a:lnTo>
                    <a:pt x="2981558" y="2049135"/>
                  </a:lnTo>
                  <a:lnTo>
                    <a:pt x="2982700" y="2047891"/>
                  </a:lnTo>
                  <a:lnTo>
                    <a:pt x="2984178" y="2045575"/>
                  </a:lnTo>
                  <a:lnTo>
                    <a:pt x="2986181" y="2044495"/>
                  </a:lnTo>
                  <a:lnTo>
                    <a:pt x="2990242" y="2043650"/>
                  </a:lnTo>
                  <a:lnTo>
                    <a:pt x="2993066" y="2040224"/>
                  </a:lnTo>
                  <a:lnTo>
                    <a:pt x="2995781" y="2035092"/>
                  </a:lnTo>
                  <a:lnTo>
                    <a:pt x="2997009" y="2031391"/>
                  </a:lnTo>
                  <a:lnTo>
                    <a:pt x="2997502" y="2027526"/>
                  </a:lnTo>
                  <a:lnTo>
                    <a:pt x="2996931" y="2024045"/>
                  </a:lnTo>
                  <a:lnTo>
                    <a:pt x="2994826" y="2024546"/>
                  </a:lnTo>
                  <a:close/>
                  <a:moveTo>
                    <a:pt x="3003048" y="2020900"/>
                  </a:moveTo>
                  <a:lnTo>
                    <a:pt x="2999458" y="2023583"/>
                  </a:lnTo>
                  <a:lnTo>
                    <a:pt x="2998472" y="2025414"/>
                  </a:lnTo>
                  <a:lnTo>
                    <a:pt x="2999090" y="2026439"/>
                  </a:lnTo>
                  <a:lnTo>
                    <a:pt x="3001930" y="2028614"/>
                  </a:lnTo>
                  <a:lnTo>
                    <a:pt x="3002798" y="2028794"/>
                  </a:lnTo>
                  <a:lnTo>
                    <a:pt x="3003667" y="2027972"/>
                  </a:lnTo>
                  <a:lnTo>
                    <a:pt x="3005380" y="2024733"/>
                  </a:lnTo>
                  <a:lnTo>
                    <a:pt x="3005482" y="2021557"/>
                  </a:lnTo>
                  <a:lnTo>
                    <a:pt x="3004786" y="2020978"/>
                  </a:lnTo>
                  <a:lnTo>
                    <a:pt x="3003048" y="2020900"/>
                  </a:lnTo>
                  <a:close/>
                  <a:moveTo>
                    <a:pt x="1360777" y="744585"/>
                  </a:moveTo>
                  <a:lnTo>
                    <a:pt x="1362427" y="748222"/>
                  </a:lnTo>
                  <a:lnTo>
                    <a:pt x="1363374" y="748942"/>
                  </a:lnTo>
                  <a:lnTo>
                    <a:pt x="1366949" y="745836"/>
                  </a:lnTo>
                  <a:lnTo>
                    <a:pt x="1367927" y="750476"/>
                  </a:lnTo>
                  <a:lnTo>
                    <a:pt x="1369539" y="751821"/>
                  </a:lnTo>
                  <a:lnTo>
                    <a:pt x="1371112" y="743708"/>
                  </a:lnTo>
                  <a:lnTo>
                    <a:pt x="1373944" y="743880"/>
                  </a:lnTo>
                  <a:lnTo>
                    <a:pt x="1374867" y="742879"/>
                  </a:lnTo>
                  <a:lnTo>
                    <a:pt x="1374585" y="739711"/>
                  </a:lnTo>
                  <a:lnTo>
                    <a:pt x="1373787" y="736886"/>
                  </a:lnTo>
                  <a:lnTo>
                    <a:pt x="1373639" y="728468"/>
                  </a:lnTo>
                  <a:lnTo>
                    <a:pt x="1370478" y="728656"/>
                  </a:lnTo>
                  <a:lnTo>
                    <a:pt x="1368084" y="730041"/>
                  </a:lnTo>
                  <a:lnTo>
                    <a:pt x="1368013" y="733342"/>
                  </a:lnTo>
                  <a:lnTo>
                    <a:pt x="1368389" y="737708"/>
                  </a:lnTo>
                  <a:lnTo>
                    <a:pt x="1366535" y="737958"/>
                  </a:lnTo>
                  <a:lnTo>
                    <a:pt x="1363679" y="734085"/>
                  </a:lnTo>
                  <a:lnTo>
                    <a:pt x="1359032" y="741361"/>
                  </a:lnTo>
                  <a:lnTo>
                    <a:pt x="1359728" y="743818"/>
                  </a:lnTo>
                  <a:lnTo>
                    <a:pt x="1360777" y="744585"/>
                  </a:lnTo>
                  <a:close/>
                  <a:moveTo>
                    <a:pt x="2984984" y="2022692"/>
                  </a:moveTo>
                  <a:lnTo>
                    <a:pt x="2986987" y="2022300"/>
                  </a:lnTo>
                  <a:lnTo>
                    <a:pt x="2987175" y="2021487"/>
                  </a:lnTo>
                  <a:lnTo>
                    <a:pt x="2986870" y="2019226"/>
                  </a:lnTo>
                  <a:lnTo>
                    <a:pt x="2985313" y="2018396"/>
                  </a:lnTo>
                  <a:lnTo>
                    <a:pt x="2983091" y="2019124"/>
                  </a:lnTo>
                  <a:lnTo>
                    <a:pt x="2983443" y="2020649"/>
                  </a:lnTo>
                  <a:lnTo>
                    <a:pt x="2984092" y="2021768"/>
                  </a:lnTo>
                  <a:lnTo>
                    <a:pt x="2984984" y="2022692"/>
                  </a:lnTo>
                  <a:close/>
                  <a:moveTo>
                    <a:pt x="2910599" y="2146145"/>
                  </a:moveTo>
                  <a:lnTo>
                    <a:pt x="2907830" y="2149212"/>
                  </a:lnTo>
                  <a:lnTo>
                    <a:pt x="2903980" y="2153898"/>
                  </a:lnTo>
                  <a:lnTo>
                    <a:pt x="2900702" y="2154415"/>
                  </a:lnTo>
                  <a:lnTo>
                    <a:pt x="2900882" y="2155181"/>
                  </a:lnTo>
                  <a:lnTo>
                    <a:pt x="2901555" y="2156480"/>
                  </a:lnTo>
                  <a:lnTo>
                    <a:pt x="2902901" y="2156519"/>
                  </a:lnTo>
                  <a:lnTo>
                    <a:pt x="2906993" y="2152999"/>
                  </a:lnTo>
                  <a:lnTo>
                    <a:pt x="2913298" y="2145136"/>
                  </a:lnTo>
                  <a:lnTo>
                    <a:pt x="2912109" y="2145097"/>
                  </a:lnTo>
                  <a:lnTo>
                    <a:pt x="2910599" y="2146145"/>
                  </a:lnTo>
                  <a:close/>
                  <a:moveTo>
                    <a:pt x="2953643" y="2087438"/>
                  </a:moveTo>
                  <a:lnTo>
                    <a:pt x="2952885" y="2089848"/>
                  </a:lnTo>
                  <a:lnTo>
                    <a:pt x="2950702" y="2091827"/>
                  </a:lnTo>
                  <a:lnTo>
                    <a:pt x="2950882" y="2092383"/>
                  </a:lnTo>
                  <a:lnTo>
                    <a:pt x="2951813" y="2092946"/>
                  </a:lnTo>
                  <a:lnTo>
                    <a:pt x="2952650" y="2091233"/>
                  </a:lnTo>
                  <a:lnTo>
                    <a:pt x="2955357" y="2089011"/>
                  </a:lnTo>
                  <a:lnTo>
                    <a:pt x="2955881" y="2087853"/>
                  </a:lnTo>
                  <a:lnTo>
                    <a:pt x="2955232" y="2087423"/>
                  </a:lnTo>
                  <a:lnTo>
                    <a:pt x="2953643" y="2087438"/>
                  </a:lnTo>
                  <a:close/>
                  <a:moveTo>
                    <a:pt x="2776294" y="2260539"/>
                  </a:moveTo>
                  <a:lnTo>
                    <a:pt x="2775833" y="2260938"/>
                  </a:lnTo>
                  <a:lnTo>
                    <a:pt x="2775926" y="2261338"/>
                  </a:lnTo>
                  <a:lnTo>
                    <a:pt x="2776216" y="2261267"/>
                  </a:lnTo>
                  <a:lnTo>
                    <a:pt x="2776748" y="2260900"/>
                  </a:lnTo>
                  <a:lnTo>
                    <a:pt x="2777116" y="2260672"/>
                  </a:lnTo>
                  <a:lnTo>
                    <a:pt x="2777428" y="2260344"/>
                  </a:lnTo>
                  <a:lnTo>
                    <a:pt x="2777162" y="2260078"/>
                  </a:lnTo>
                  <a:lnTo>
                    <a:pt x="2776294" y="2260539"/>
                  </a:lnTo>
                  <a:close/>
                  <a:moveTo>
                    <a:pt x="2782537" y="2254085"/>
                  </a:moveTo>
                  <a:lnTo>
                    <a:pt x="2782036" y="2253952"/>
                  </a:lnTo>
                  <a:lnTo>
                    <a:pt x="2781458" y="2254351"/>
                  </a:lnTo>
                  <a:lnTo>
                    <a:pt x="2781238" y="2254617"/>
                  </a:lnTo>
                  <a:lnTo>
                    <a:pt x="2781559" y="2254750"/>
                  </a:lnTo>
                  <a:lnTo>
                    <a:pt x="2782521" y="2254914"/>
                  </a:lnTo>
                  <a:lnTo>
                    <a:pt x="2783101" y="2254750"/>
                  </a:lnTo>
                  <a:lnTo>
                    <a:pt x="2782913" y="2254179"/>
                  </a:lnTo>
                  <a:lnTo>
                    <a:pt x="2782537" y="2254085"/>
                  </a:lnTo>
                  <a:close/>
                  <a:moveTo>
                    <a:pt x="2779775" y="2228190"/>
                  </a:moveTo>
                  <a:lnTo>
                    <a:pt x="2777679" y="2228111"/>
                  </a:lnTo>
                  <a:lnTo>
                    <a:pt x="2773908" y="2235074"/>
                  </a:lnTo>
                  <a:lnTo>
                    <a:pt x="2772805" y="2235810"/>
                  </a:lnTo>
                  <a:lnTo>
                    <a:pt x="2771968" y="2237507"/>
                  </a:lnTo>
                  <a:lnTo>
                    <a:pt x="2770239" y="2239463"/>
                  </a:lnTo>
                  <a:lnTo>
                    <a:pt x="2769691" y="2241216"/>
                  </a:lnTo>
                  <a:lnTo>
                    <a:pt x="2767892" y="2243422"/>
                  </a:lnTo>
                  <a:lnTo>
                    <a:pt x="2763409" y="2247318"/>
                  </a:lnTo>
                  <a:lnTo>
                    <a:pt x="2762619" y="2249156"/>
                  </a:lnTo>
                  <a:lnTo>
                    <a:pt x="2762908" y="2251378"/>
                  </a:lnTo>
                  <a:lnTo>
                    <a:pt x="2765466" y="2253569"/>
                  </a:lnTo>
                  <a:lnTo>
                    <a:pt x="2766147" y="2248100"/>
                  </a:lnTo>
                  <a:lnTo>
                    <a:pt x="2770106" y="2245198"/>
                  </a:lnTo>
                  <a:lnTo>
                    <a:pt x="2772750" y="2241943"/>
                  </a:lnTo>
                  <a:lnTo>
                    <a:pt x="2773329" y="2240238"/>
                  </a:lnTo>
                  <a:lnTo>
                    <a:pt x="2777687" y="2235896"/>
                  </a:lnTo>
                  <a:lnTo>
                    <a:pt x="2779017" y="2235200"/>
                  </a:lnTo>
                  <a:lnTo>
                    <a:pt x="2781731" y="2234824"/>
                  </a:lnTo>
                  <a:lnTo>
                    <a:pt x="2784814" y="2231929"/>
                  </a:lnTo>
                  <a:lnTo>
                    <a:pt x="2786566" y="2231961"/>
                  </a:lnTo>
                  <a:lnTo>
                    <a:pt x="2787701" y="2229942"/>
                  </a:lnTo>
                  <a:lnTo>
                    <a:pt x="2783046" y="2230427"/>
                  </a:lnTo>
                  <a:lnTo>
                    <a:pt x="2779775" y="2228190"/>
                  </a:lnTo>
                  <a:close/>
                  <a:moveTo>
                    <a:pt x="2773712" y="2259828"/>
                  </a:moveTo>
                  <a:lnTo>
                    <a:pt x="2773329" y="2259875"/>
                  </a:lnTo>
                  <a:lnTo>
                    <a:pt x="2772922" y="2259898"/>
                  </a:lnTo>
                  <a:lnTo>
                    <a:pt x="2772617" y="2259742"/>
                  </a:lnTo>
                  <a:lnTo>
                    <a:pt x="2772343" y="2259796"/>
                  </a:lnTo>
                  <a:lnTo>
                    <a:pt x="2772343" y="2260015"/>
                  </a:lnTo>
                  <a:lnTo>
                    <a:pt x="2772617" y="2260211"/>
                  </a:lnTo>
                  <a:lnTo>
                    <a:pt x="2772726" y="2260539"/>
                  </a:lnTo>
                  <a:lnTo>
                    <a:pt x="2772891" y="2260938"/>
                  </a:lnTo>
                  <a:lnTo>
                    <a:pt x="2773181" y="2260860"/>
                  </a:lnTo>
                  <a:lnTo>
                    <a:pt x="2773704" y="2260759"/>
                  </a:lnTo>
                  <a:lnTo>
                    <a:pt x="2773970" y="2260735"/>
                  </a:lnTo>
                  <a:lnTo>
                    <a:pt x="2773916" y="2260164"/>
                  </a:lnTo>
                  <a:lnTo>
                    <a:pt x="2773712" y="2259828"/>
                  </a:lnTo>
                  <a:close/>
                  <a:moveTo>
                    <a:pt x="2837254" y="2198547"/>
                  </a:moveTo>
                  <a:lnTo>
                    <a:pt x="2837270" y="2197608"/>
                  </a:lnTo>
                  <a:lnTo>
                    <a:pt x="2836965" y="2196857"/>
                  </a:lnTo>
                  <a:lnTo>
                    <a:pt x="2836104" y="2196340"/>
                  </a:lnTo>
                  <a:lnTo>
                    <a:pt x="2834649" y="2196520"/>
                  </a:lnTo>
                  <a:lnTo>
                    <a:pt x="2832576" y="2197647"/>
                  </a:lnTo>
                  <a:lnTo>
                    <a:pt x="2826247" y="2203953"/>
                  </a:lnTo>
                  <a:lnTo>
                    <a:pt x="2821983" y="2204704"/>
                  </a:lnTo>
                  <a:lnTo>
                    <a:pt x="2820356" y="2204579"/>
                  </a:lnTo>
                  <a:lnTo>
                    <a:pt x="2818345" y="2200980"/>
                  </a:lnTo>
                  <a:lnTo>
                    <a:pt x="2817461" y="2200808"/>
                  </a:lnTo>
                  <a:lnTo>
                    <a:pt x="2816326" y="2203389"/>
                  </a:lnTo>
                  <a:lnTo>
                    <a:pt x="2816608" y="2205713"/>
                  </a:lnTo>
                  <a:lnTo>
                    <a:pt x="2814058" y="2206800"/>
                  </a:lnTo>
                  <a:lnTo>
                    <a:pt x="2811609" y="2209828"/>
                  </a:lnTo>
                  <a:lnTo>
                    <a:pt x="2809411" y="2210775"/>
                  </a:lnTo>
                  <a:lnTo>
                    <a:pt x="2806618" y="2214405"/>
                  </a:lnTo>
                  <a:lnTo>
                    <a:pt x="2802581" y="2217159"/>
                  </a:lnTo>
                  <a:lnTo>
                    <a:pt x="2800563" y="2219928"/>
                  </a:lnTo>
                  <a:lnTo>
                    <a:pt x="2800257" y="2223097"/>
                  </a:lnTo>
                  <a:lnTo>
                    <a:pt x="2796596" y="2226093"/>
                  </a:lnTo>
                  <a:lnTo>
                    <a:pt x="2795704" y="2227712"/>
                  </a:lnTo>
                  <a:lnTo>
                    <a:pt x="2794906" y="2231045"/>
                  </a:lnTo>
                  <a:lnTo>
                    <a:pt x="2799319" y="2227149"/>
                  </a:lnTo>
                  <a:lnTo>
                    <a:pt x="2801712" y="2226469"/>
                  </a:lnTo>
                  <a:lnTo>
                    <a:pt x="2803966" y="2222659"/>
                  </a:lnTo>
                  <a:lnTo>
                    <a:pt x="2809528" y="2217792"/>
                  </a:lnTo>
                  <a:lnTo>
                    <a:pt x="2810545" y="2216212"/>
                  </a:lnTo>
                  <a:lnTo>
                    <a:pt x="2810819" y="2214420"/>
                  </a:lnTo>
                  <a:lnTo>
                    <a:pt x="2811609" y="2213419"/>
                  </a:lnTo>
                  <a:lnTo>
                    <a:pt x="2814379" y="2213998"/>
                  </a:lnTo>
                  <a:lnTo>
                    <a:pt x="2817218" y="2213012"/>
                  </a:lnTo>
                  <a:lnTo>
                    <a:pt x="2819229" y="2210540"/>
                  </a:lnTo>
                  <a:lnTo>
                    <a:pt x="2824878" y="2205987"/>
                  </a:lnTo>
                  <a:lnTo>
                    <a:pt x="2828226" y="2205048"/>
                  </a:lnTo>
                  <a:lnTo>
                    <a:pt x="2832287" y="2202857"/>
                  </a:lnTo>
                  <a:lnTo>
                    <a:pt x="2836488" y="2202662"/>
                  </a:lnTo>
                  <a:lnTo>
                    <a:pt x="2837505" y="2201457"/>
                  </a:lnTo>
                  <a:lnTo>
                    <a:pt x="2836754" y="2199869"/>
                  </a:lnTo>
                  <a:lnTo>
                    <a:pt x="2837254" y="2198547"/>
                  </a:lnTo>
                  <a:close/>
                  <a:moveTo>
                    <a:pt x="2869823" y="2175162"/>
                  </a:moveTo>
                  <a:lnTo>
                    <a:pt x="2862219" y="2180795"/>
                  </a:lnTo>
                  <a:lnTo>
                    <a:pt x="2858566" y="2185380"/>
                  </a:lnTo>
                  <a:lnTo>
                    <a:pt x="2855710" y="2186522"/>
                  </a:lnTo>
                  <a:lnTo>
                    <a:pt x="2850906" y="2194244"/>
                  </a:lnTo>
                  <a:lnTo>
                    <a:pt x="2852925" y="2194306"/>
                  </a:lnTo>
                  <a:lnTo>
                    <a:pt x="2856187" y="2192718"/>
                  </a:lnTo>
                  <a:lnTo>
                    <a:pt x="2860490" y="2188298"/>
                  </a:lnTo>
                  <a:lnTo>
                    <a:pt x="2862039" y="2187062"/>
                  </a:lnTo>
                  <a:lnTo>
                    <a:pt x="2864292" y="2186217"/>
                  </a:lnTo>
                  <a:lnTo>
                    <a:pt x="2867328" y="2183580"/>
                  </a:lnTo>
                  <a:lnTo>
                    <a:pt x="2868196" y="2181093"/>
                  </a:lnTo>
                  <a:lnTo>
                    <a:pt x="2875190" y="2174896"/>
                  </a:lnTo>
                  <a:lnTo>
                    <a:pt x="2870707" y="2174740"/>
                  </a:lnTo>
                  <a:lnTo>
                    <a:pt x="2869823" y="2175162"/>
                  </a:lnTo>
                  <a:close/>
                  <a:moveTo>
                    <a:pt x="2793326" y="2247631"/>
                  </a:moveTo>
                  <a:lnTo>
                    <a:pt x="2788882" y="2249070"/>
                  </a:lnTo>
                  <a:lnTo>
                    <a:pt x="2788702" y="2249555"/>
                  </a:lnTo>
                  <a:lnTo>
                    <a:pt x="2788592" y="2251269"/>
                  </a:lnTo>
                  <a:lnTo>
                    <a:pt x="2790220" y="2252004"/>
                  </a:lnTo>
                  <a:lnTo>
                    <a:pt x="2790900" y="2251175"/>
                  </a:lnTo>
                  <a:lnTo>
                    <a:pt x="2794969" y="2249344"/>
                  </a:lnTo>
                  <a:lnTo>
                    <a:pt x="2794640" y="2248585"/>
                  </a:lnTo>
                  <a:lnTo>
                    <a:pt x="2793326" y="2247631"/>
                  </a:lnTo>
                  <a:close/>
                  <a:moveTo>
                    <a:pt x="2877670" y="1702447"/>
                  </a:moveTo>
                  <a:lnTo>
                    <a:pt x="2876058" y="1705138"/>
                  </a:lnTo>
                  <a:lnTo>
                    <a:pt x="2873367" y="1706977"/>
                  </a:lnTo>
                  <a:lnTo>
                    <a:pt x="2873406" y="1707798"/>
                  </a:lnTo>
                  <a:lnTo>
                    <a:pt x="2874267" y="1708964"/>
                  </a:lnTo>
                  <a:lnTo>
                    <a:pt x="2875996" y="1708479"/>
                  </a:lnTo>
                  <a:lnTo>
                    <a:pt x="2879024" y="1705216"/>
                  </a:lnTo>
                  <a:lnTo>
                    <a:pt x="2878695" y="1704058"/>
                  </a:lnTo>
                  <a:lnTo>
                    <a:pt x="2877670" y="1702447"/>
                  </a:lnTo>
                  <a:close/>
                  <a:moveTo>
                    <a:pt x="3183003" y="1699834"/>
                  </a:moveTo>
                  <a:lnTo>
                    <a:pt x="3181791" y="1699591"/>
                  </a:lnTo>
                  <a:lnTo>
                    <a:pt x="3174867" y="1705170"/>
                  </a:lnTo>
                  <a:lnTo>
                    <a:pt x="3165181" y="1708627"/>
                  </a:lnTo>
                  <a:lnTo>
                    <a:pt x="3165314" y="1710442"/>
                  </a:lnTo>
                  <a:lnTo>
                    <a:pt x="3165705" y="1712250"/>
                  </a:lnTo>
                  <a:lnTo>
                    <a:pt x="3164438" y="1717812"/>
                  </a:lnTo>
                  <a:lnTo>
                    <a:pt x="3161144" y="1724470"/>
                  </a:lnTo>
                  <a:lnTo>
                    <a:pt x="3157866" y="1727075"/>
                  </a:lnTo>
                  <a:lnTo>
                    <a:pt x="3157968" y="1728452"/>
                  </a:lnTo>
                  <a:lnTo>
                    <a:pt x="3158305" y="1729352"/>
                  </a:lnTo>
                  <a:lnTo>
                    <a:pt x="3158837" y="1729993"/>
                  </a:lnTo>
                  <a:lnTo>
                    <a:pt x="3162427" y="1726050"/>
                  </a:lnTo>
                  <a:lnTo>
                    <a:pt x="3169562" y="1720128"/>
                  </a:lnTo>
                  <a:lnTo>
                    <a:pt x="3176564" y="1716138"/>
                  </a:lnTo>
                  <a:lnTo>
                    <a:pt x="3183958" y="1714127"/>
                  </a:lnTo>
                  <a:lnTo>
                    <a:pt x="3184967" y="1710513"/>
                  </a:lnTo>
                  <a:lnTo>
                    <a:pt x="3184255" y="1704481"/>
                  </a:lnTo>
                  <a:lnTo>
                    <a:pt x="3183003" y="1699834"/>
                  </a:lnTo>
                  <a:close/>
                  <a:moveTo>
                    <a:pt x="1241649" y="311193"/>
                  </a:moveTo>
                  <a:lnTo>
                    <a:pt x="1248323" y="315230"/>
                  </a:lnTo>
                  <a:lnTo>
                    <a:pt x="1252258" y="315355"/>
                  </a:lnTo>
                  <a:lnTo>
                    <a:pt x="1252540" y="321520"/>
                  </a:lnTo>
                  <a:lnTo>
                    <a:pt x="1256068" y="321989"/>
                  </a:lnTo>
                  <a:lnTo>
                    <a:pt x="1273170" y="320495"/>
                  </a:lnTo>
                  <a:lnTo>
                    <a:pt x="1272302" y="317788"/>
                  </a:lnTo>
                  <a:lnTo>
                    <a:pt x="1268147" y="313861"/>
                  </a:lnTo>
                  <a:lnTo>
                    <a:pt x="1248550" y="303369"/>
                  </a:lnTo>
                  <a:lnTo>
                    <a:pt x="1246461" y="306773"/>
                  </a:lnTo>
                  <a:lnTo>
                    <a:pt x="1243746" y="302399"/>
                  </a:lnTo>
                  <a:lnTo>
                    <a:pt x="1241540" y="300764"/>
                  </a:lnTo>
                  <a:lnTo>
                    <a:pt x="1239412" y="303174"/>
                  </a:lnTo>
                  <a:lnTo>
                    <a:pt x="1239866" y="305505"/>
                  </a:lnTo>
                  <a:lnTo>
                    <a:pt x="1241649" y="311193"/>
                  </a:lnTo>
                  <a:close/>
                  <a:moveTo>
                    <a:pt x="1241344" y="890108"/>
                  </a:moveTo>
                  <a:lnTo>
                    <a:pt x="1240100" y="892502"/>
                  </a:lnTo>
                  <a:lnTo>
                    <a:pt x="1243425" y="896148"/>
                  </a:lnTo>
                  <a:lnTo>
                    <a:pt x="1252758" y="898980"/>
                  </a:lnTo>
                  <a:lnTo>
                    <a:pt x="1254879" y="898495"/>
                  </a:lnTo>
                  <a:lnTo>
                    <a:pt x="1243785" y="890038"/>
                  </a:lnTo>
                  <a:lnTo>
                    <a:pt x="1241344" y="890108"/>
                  </a:lnTo>
                  <a:close/>
                  <a:moveTo>
                    <a:pt x="1234483" y="897470"/>
                  </a:moveTo>
                  <a:lnTo>
                    <a:pt x="1236103" y="895741"/>
                  </a:lnTo>
                  <a:lnTo>
                    <a:pt x="1239404" y="890499"/>
                  </a:lnTo>
                  <a:lnTo>
                    <a:pt x="1239146" y="889678"/>
                  </a:lnTo>
                  <a:lnTo>
                    <a:pt x="1236744" y="888614"/>
                  </a:lnTo>
                  <a:lnTo>
                    <a:pt x="1228827" y="891172"/>
                  </a:lnTo>
                  <a:lnTo>
                    <a:pt x="1224547" y="896062"/>
                  </a:lnTo>
                  <a:lnTo>
                    <a:pt x="1223875" y="899535"/>
                  </a:lnTo>
                  <a:lnTo>
                    <a:pt x="1227371" y="897658"/>
                  </a:lnTo>
                  <a:lnTo>
                    <a:pt x="1234483" y="897470"/>
                  </a:lnTo>
                  <a:close/>
                  <a:moveTo>
                    <a:pt x="1203909" y="939302"/>
                  </a:moveTo>
                  <a:lnTo>
                    <a:pt x="1207281" y="941281"/>
                  </a:lnTo>
                  <a:lnTo>
                    <a:pt x="1208384" y="942572"/>
                  </a:lnTo>
                  <a:lnTo>
                    <a:pt x="1208877" y="941853"/>
                  </a:lnTo>
                  <a:lnTo>
                    <a:pt x="1209683" y="939294"/>
                  </a:lnTo>
                  <a:lnTo>
                    <a:pt x="1208869" y="937675"/>
                  </a:lnTo>
                  <a:lnTo>
                    <a:pt x="1208587" y="934702"/>
                  </a:lnTo>
                  <a:lnTo>
                    <a:pt x="1210684" y="929922"/>
                  </a:lnTo>
                  <a:lnTo>
                    <a:pt x="1215488" y="927676"/>
                  </a:lnTo>
                  <a:lnTo>
                    <a:pt x="1210301" y="924234"/>
                  </a:lnTo>
                  <a:lnTo>
                    <a:pt x="1207547" y="923201"/>
                  </a:lnTo>
                  <a:lnTo>
                    <a:pt x="1203353" y="922544"/>
                  </a:lnTo>
                  <a:lnTo>
                    <a:pt x="1198730" y="924164"/>
                  </a:lnTo>
                  <a:lnTo>
                    <a:pt x="1197502" y="926785"/>
                  </a:lnTo>
                  <a:lnTo>
                    <a:pt x="1196579" y="930759"/>
                  </a:lnTo>
                  <a:lnTo>
                    <a:pt x="1198347" y="934225"/>
                  </a:lnTo>
                  <a:lnTo>
                    <a:pt x="1203909" y="939302"/>
                  </a:lnTo>
                  <a:close/>
                  <a:moveTo>
                    <a:pt x="1306302" y="152002"/>
                  </a:moveTo>
                  <a:lnTo>
                    <a:pt x="1326674" y="147026"/>
                  </a:lnTo>
                  <a:lnTo>
                    <a:pt x="1333669" y="144288"/>
                  </a:lnTo>
                  <a:lnTo>
                    <a:pt x="1334294" y="142261"/>
                  </a:lnTo>
                  <a:lnTo>
                    <a:pt x="1335484" y="136003"/>
                  </a:lnTo>
                  <a:lnTo>
                    <a:pt x="1332229" y="132920"/>
                  </a:lnTo>
                  <a:lnTo>
                    <a:pt x="1321847" y="129345"/>
                  </a:lnTo>
                  <a:lnTo>
                    <a:pt x="1308915" y="131449"/>
                  </a:lnTo>
                  <a:lnTo>
                    <a:pt x="1306553" y="136574"/>
                  </a:lnTo>
                  <a:lnTo>
                    <a:pt x="1303650" y="147018"/>
                  </a:lnTo>
                  <a:lnTo>
                    <a:pt x="1304292" y="148872"/>
                  </a:lnTo>
                  <a:lnTo>
                    <a:pt x="1306302" y="152002"/>
                  </a:lnTo>
                  <a:close/>
                  <a:moveTo>
                    <a:pt x="1109136" y="928162"/>
                  </a:moveTo>
                  <a:lnTo>
                    <a:pt x="1113087" y="929053"/>
                  </a:lnTo>
                  <a:lnTo>
                    <a:pt x="1114879" y="928780"/>
                  </a:lnTo>
                  <a:lnTo>
                    <a:pt x="1121325" y="925243"/>
                  </a:lnTo>
                  <a:lnTo>
                    <a:pt x="1126003" y="923389"/>
                  </a:lnTo>
                  <a:lnTo>
                    <a:pt x="1136291" y="920142"/>
                  </a:lnTo>
                  <a:lnTo>
                    <a:pt x="1142237" y="919274"/>
                  </a:lnTo>
                  <a:lnTo>
                    <a:pt x="1142331" y="915417"/>
                  </a:lnTo>
                  <a:lnTo>
                    <a:pt x="1141439" y="910973"/>
                  </a:lnTo>
                  <a:lnTo>
                    <a:pt x="1138263" y="906467"/>
                  </a:lnTo>
                  <a:lnTo>
                    <a:pt x="1136205" y="904159"/>
                  </a:lnTo>
                  <a:lnTo>
                    <a:pt x="1133577" y="898354"/>
                  </a:lnTo>
                  <a:lnTo>
                    <a:pt x="1131589" y="896023"/>
                  </a:lnTo>
                  <a:lnTo>
                    <a:pt x="1129000" y="893997"/>
                  </a:lnTo>
                  <a:lnTo>
                    <a:pt x="1127177" y="893206"/>
                  </a:lnTo>
                  <a:lnTo>
                    <a:pt x="1114221" y="896046"/>
                  </a:lnTo>
                  <a:lnTo>
                    <a:pt x="1109816" y="898581"/>
                  </a:lnTo>
                  <a:lnTo>
                    <a:pt x="1106437" y="905137"/>
                  </a:lnTo>
                  <a:lnTo>
                    <a:pt x="1106938" y="915448"/>
                  </a:lnTo>
                  <a:lnTo>
                    <a:pt x="1106210" y="919634"/>
                  </a:lnTo>
                  <a:lnTo>
                    <a:pt x="1104998" y="922865"/>
                  </a:lnTo>
                  <a:lnTo>
                    <a:pt x="1104778" y="926041"/>
                  </a:lnTo>
                  <a:lnTo>
                    <a:pt x="1107423" y="929609"/>
                  </a:lnTo>
                  <a:lnTo>
                    <a:pt x="1109136" y="928162"/>
                  </a:lnTo>
                  <a:close/>
                  <a:moveTo>
                    <a:pt x="1301522" y="950904"/>
                  </a:moveTo>
                  <a:lnTo>
                    <a:pt x="1313602" y="953932"/>
                  </a:lnTo>
                  <a:lnTo>
                    <a:pt x="1315151" y="953103"/>
                  </a:lnTo>
                  <a:lnTo>
                    <a:pt x="1315956" y="949590"/>
                  </a:lnTo>
                  <a:lnTo>
                    <a:pt x="1316034" y="938488"/>
                  </a:lnTo>
                  <a:lnTo>
                    <a:pt x="1313202" y="933661"/>
                  </a:lnTo>
                  <a:lnTo>
                    <a:pt x="1311982" y="929491"/>
                  </a:lnTo>
                  <a:lnTo>
                    <a:pt x="1307757" y="925290"/>
                  </a:lnTo>
                  <a:lnTo>
                    <a:pt x="1296617" y="940452"/>
                  </a:lnTo>
                  <a:lnTo>
                    <a:pt x="1296101" y="943550"/>
                  </a:lnTo>
                  <a:lnTo>
                    <a:pt x="1297352" y="947071"/>
                  </a:lnTo>
                  <a:lnTo>
                    <a:pt x="1301522" y="950904"/>
                  </a:lnTo>
                  <a:close/>
                  <a:moveTo>
                    <a:pt x="3255683" y="1882175"/>
                  </a:moveTo>
                  <a:lnTo>
                    <a:pt x="3251904" y="1879155"/>
                  </a:lnTo>
                  <a:lnTo>
                    <a:pt x="3249315" y="1878106"/>
                  </a:lnTo>
                  <a:lnTo>
                    <a:pt x="3247539" y="1875853"/>
                  </a:lnTo>
                  <a:lnTo>
                    <a:pt x="3245997" y="1875893"/>
                  </a:lnTo>
                  <a:lnTo>
                    <a:pt x="3247022" y="1878208"/>
                  </a:lnTo>
                  <a:lnTo>
                    <a:pt x="3251176" y="1881901"/>
                  </a:lnTo>
                  <a:lnTo>
                    <a:pt x="3260048" y="1888895"/>
                  </a:lnTo>
                  <a:lnTo>
                    <a:pt x="3259117" y="1886924"/>
                  </a:lnTo>
                  <a:lnTo>
                    <a:pt x="3255683" y="1882175"/>
                  </a:lnTo>
                  <a:close/>
                  <a:moveTo>
                    <a:pt x="1268523" y="964619"/>
                  </a:moveTo>
                  <a:lnTo>
                    <a:pt x="1265949" y="970400"/>
                  </a:lnTo>
                  <a:lnTo>
                    <a:pt x="1263508" y="973819"/>
                  </a:lnTo>
                  <a:lnTo>
                    <a:pt x="1258102" y="979162"/>
                  </a:lnTo>
                  <a:lnTo>
                    <a:pt x="1257398" y="982675"/>
                  </a:lnTo>
                  <a:lnTo>
                    <a:pt x="1258165" y="984076"/>
                  </a:lnTo>
                  <a:lnTo>
                    <a:pt x="1263430" y="985218"/>
                  </a:lnTo>
                  <a:lnTo>
                    <a:pt x="1274117" y="984545"/>
                  </a:lnTo>
                  <a:lnTo>
                    <a:pt x="1277371" y="983293"/>
                  </a:lnTo>
                  <a:lnTo>
                    <a:pt x="1282347" y="977222"/>
                  </a:lnTo>
                  <a:lnTo>
                    <a:pt x="1285578" y="975439"/>
                  </a:lnTo>
                  <a:lnTo>
                    <a:pt x="1290210" y="970682"/>
                  </a:lnTo>
                  <a:lnTo>
                    <a:pt x="1289935" y="969086"/>
                  </a:lnTo>
                  <a:lnTo>
                    <a:pt x="1288316" y="965510"/>
                  </a:lnTo>
                  <a:lnTo>
                    <a:pt x="1276675" y="959792"/>
                  </a:lnTo>
                  <a:lnTo>
                    <a:pt x="1272935" y="959815"/>
                  </a:lnTo>
                  <a:lnTo>
                    <a:pt x="1268523" y="964619"/>
                  </a:lnTo>
                  <a:close/>
                  <a:moveTo>
                    <a:pt x="2577516" y="1866856"/>
                  </a:moveTo>
                  <a:lnTo>
                    <a:pt x="2573120" y="1870048"/>
                  </a:lnTo>
                  <a:lnTo>
                    <a:pt x="2571344" y="1872082"/>
                  </a:lnTo>
                  <a:lnTo>
                    <a:pt x="2572454" y="1872466"/>
                  </a:lnTo>
                  <a:lnTo>
                    <a:pt x="2575475" y="1871910"/>
                  </a:lnTo>
                  <a:lnTo>
                    <a:pt x="2576945" y="1873303"/>
                  </a:lnTo>
                  <a:lnTo>
                    <a:pt x="2578830" y="1873201"/>
                  </a:lnTo>
                  <a:lnTo>
                    <a:pt x="2581537" y="1866567"/>
                  </a:lnTo>
                  <a:lnTo>
                    <a:pt x="2581045" y="1866285"/>
                  </a:lnTo>
                  <a:lnTo>
                    <a:pt x="2579324" y="1866903"/>
                  </a:lnTo>
                  <a:lnTo>
                    <a:pt x="2577516" y="1866856"/>
                  </a:lnTo>
                  <a:close/>
                  <a:moveTo>
                    <a:pt x="2600251" y="1868358"/>
                  </a:moveTo>
                  <a:lnTo>
                    <a:pt x="2598264" y="1866856"/>
                  </a:lnTo>
                  <a:lnTo>
                    <a:pt x="2597599" y="1866191"/>
                  </a:lnTo>
                  <a:lnTo>
                    <a:pt x="2590284" y="1862859"/>
                  </a:lnTo>
                  <a:lnTo>
                    <a:pt x="2589541" y="1864165"/>
                  </a:lnTo>
                  <a:lnTo>
                    <a:pt x="2587171" y="1869798"/>
                  </a:lnTo>
                  <a:lnTo>
                    <a:pt x="2586044" y="1870385"/>
                  </a:lnTo>
                  <a:lnTo>
                    <a:pt x="2583642" y="1874570"/>
                  </a:lnTo>
                  <a:lnTo>
                    <a:pt x="2582711" y="1878396"/>
                  </a:lnTo>
                  <a:lnTo>
                    <a:pt x="2583658" y="1878326"/>
                  </a:lnTo>
                  <a:lnTo>
                    <a:pt x="2587749" y="1875243"/>
                  </a:lnTo>
                  <a:lnTo>
                    <a:pt x="2589134" y="1877050"/>
                  </a:lnTo>
                  <a:lnTo>
                    <a:pt x="2592115" y="1883598"/>
                  </a:lnTo>
                  <a:lnTo>
                    <a:pt x="2593437" y="1883223"/>
                  </a:lnTo>
                  <a:lnTo>
                    <a:pt x="2594947" y="1881948"/>
                  </a:lnTo>
                  <a:lnTo>
                    <a:pt x="2596699" y="1879953"/>
                  </a:lnTo>
                  <a:lnTo>
                    <a:pt x="2598663" y="1878459"/>
                  </a:lnTo>
                  <a:lnTo>
                    <a:pt x="2599359" y="1877254"/>
                  </a:lnTo>
                  <a:lnTo>
                    <a:pt x="2599915" y="1874203"/>
                  </a:lnTo>
                  <a:lnTo>
                    <a:pt x="2601675" y="1870768"/>
                  </a:lnTo>
                  <a:lnTo>
                    <a:pt x="2604085" y="1869141"/>
                  </a:lnTo>
                  <a:lnTo>
                    <a:pt x="2603334" y="1868124"/>
                  </a:lnTo>
                  <a:lnTo>
                    <a:pt x="2600251" y="1868358"/>
                  </a:lnTo>
                  <a:close/>
                  <a:moveTo>
                    <a:pt x="3746165" y="1367408"/>
                  </a:moveTo>
                  <a:lnTo>
                    <a:pt x="3743740" y="1366305"/>
                  </a:lnTo>
                  <a:lnTo>
                    <a:pt x="3735917" y="1365992"/>
                  </a:lnTo>
                  <a:lnTo>
                    <a:pt x="3737090" y="1364255"/>
                  </a:lnTo>
                  <a:lnTo>
                    <a:pt x="3736621" y="1362339"/>
                  </a:lnTo>
                  <a:lnTo>
                    <a:pt x="3735838" y="1360406"/>
                  </a:lnTo>
                  <a:lnTo>
                    <a:pt x="3734665" y="1359194"/>
                  </a:lnTo>
                  <a:lnTo>
                    <a:pt x="3733335" y="1358982"/>
                  </a:lnTo>
                  <a:lnTo>
                    <a:pt x="3730675" y="1360062"/>
                  </a:lnTo>
                  <a:lnTo>
                    <a:pt x="3728015" y="1361650"/>
                  </a:lnTo>
                  <a:lnTo>
                    <a:pt x="3729345" y="1359358"/>
                  </a:lnTo>
                  <a:lnTo>
                    <a:pt x="3730909" y="1357762"/>
                  </a:lnTo>
                  <a:lnTo>
                    <a:pt x="3730127" y="1356479"/>
                  </a:lnTo>
                  <a:lnTo>
                    <a:pt x="3729110" y="1355736"/>
                  </a:lnTo>
                  <a:lnTo>
                    <a:pt x="3720896" y="1346269"/>
                  </a:lnTo>
                  <a:lnTo>
                    <a:pt x="3716045" y="1342796"/>
                  </a:lnTo>
                  <a:lnTo>
                    <a:pt x="3711429" y="1338149"/>
                  </a:lnTo>
                  <a:lnTo>
                    <a:pt x="3706813" y="1330263"/>
                  </a:lnTo>
                  <a:lnTo>
                    <a:pt x="3701885" y="1323949"/>
                  </a:lnTo>
                  <a:lnTo>
                    <a:pt x="3696643" y="1321618"/>
                  </a:lnTo>
                  <a:lnTo>
                    <a:pt x="3691323" y="1322056"/>
                  </a:lnTo>
                  <a:lnTo>
                    <a:pt x="3687568" y="1320585"/>
                  </a:lnTo>
                  <a:lnTo>
                    <a:pt x="3683734" y="1318613"/>
                  </a:lnTo>
                  <a:lnTo>
                    <a:pt x="3675246" y="1316470"/>
                  </a:lnTo>
                  <a:lnTo>
                    <a:pt x="3675379" y="1318215"/>
                  </a:lnTo>
                  <a:lnTo>
                    <a:pt x="3684595" y="1321367"/>
                  </a:lnTo>
                  <a:lnTo>
                    <a:pt x="3685925" y="1322783"/>
                  </a:lnTo>
                  <a:lnTo>
                    <a:pt x="3685299" y="1324012"/>
                  </a:lnTo>
                  <a:lnTo>
                    <a:pt x="3683343" y="1324325"/>
                  </a:lnTo>
                  <a:lnTo>
                    <a:pt x="3676239" y="1323370"/>
                  </a:lnTo>
                  <a:lnTo>
                    <a:pt x="3674135" y="1322596"/>
                  </a:lnTo>
                  <a:lnTo>
                    <a:pt x="3672194" y="1320178"/>
                  </a:lnTo>
                  <a:lnTo>
                    <a:pt x="3671177" y="1320483"/>
                  </a:lnTo>
                  <a:lnTo>
                    <a:pt x="3670403" y="1321892"/>
                  </a:lnTo>
                  <a:lnTo>
                    <a:pt x="3670669" y="1325099"/>
                  </a:lnTo>
                  <a:lnTo>
                    <a:pt x="3671561" y="1327704"/>
                  </a:lnTo>
                  <a:lnTo>
                    <a:pt x="3669730" y="1329073"/>
                  </a:lnTo>
                  <a:lnTo>
                    <a:pt x="3667790" y="1328440"/>
                  </a:lnTo>
                  <a:lnTo>
                    <a:pt x="3667884" y="1325209"/>
                  </a:lnTo>
                  <a:lnTo>
                    <a:pt x="3668314" y="1322658"/>
                  </a:lnTo>
                  <a:lnTo>
                    <a:pt x="3670497" y="1318152"/>
                  </a:lnTo>
                  <a:lnTo>
                    <a:pt x="3671733" y="1317190"/>
                  </a:lnTo>
                  <a:lnTo>
                    <a:pt x="3671944" y="1316235"/>
                  </a:lnTo>
                  <a:lnTo>
                    <a:pt x="3664567" y="1314201"/>
                  </a:lnTo>
                  <a:lnTo>
                    <a:pt x="3662533" y="1312644"/>
                  </a:lnTo>
                  <a:lnTo>
                    <a:pt x="3660491" y="1311964"/>
                  </a:lnTo>
                  <a:lnTo>
                    <a:pt x="3656000" y="1314123"/>
                  </a:lnTo>
                  <a:lnTo>
                    <a:pt x="3643631" y="1314311"/>
                  </a:lnTo>
                  <a:lnTo>
                    <a:pt x="3641378" y="1315015"/>
                  </a:lnTo>
                  <a:lnTo>
                    <a:pt x="3641284" y="1316572"/>
                  </a:lnTo>
                  <a:lnTo>
                    <a:pt x="3642066" y="1317354"/>
                  </a:lnTo>
                  <a:lnTo>
                    <a:pt x="3643999" y="1317995"/>
                  </a:lnTo>
                  <a:lnTo>
                    <a:pt x="3645955" y="1317878"/>
                  </a:lnTo>
                  <a:lnTo>
                    <a:pt x="3647230" y="1320022"/>
                  </a:lnTo>
                  <a:lnTo>
                    <a:pt x="3650070" y="1321117"/>
                  </a:lnTo>
                  <a:lnTo>
                    <a:pt x="3651556" y="1323308"/>
                  </a:lnTo>
                  <a:lnTo>
                    <a:pt x="3652550" y="1327078"/>
                  </a:lnTo>
                  <a:lnTo>
                    <a:pt x="3653043" y="1329762"/>
                  </a:lnTo>
                  <a:lnTo>
                    <a:pt x="3653332" y="1332485"/>
                  </a:lnTo>
                  <a:lnTo>
                    <a:pt x="3652127" y="1337413"/>
                  </a:lnTo>
                  <a:lnTo>
                    <a:pt x="3650391" y="1339471"/>
                  </a:lnTo>
                  <a:lnTo>
                    <a:pt x="3648372" y="1340613"/>
                  </a:lnTo>
                  <a:lnTo>
                    <a:pt x="3649147" y="1343437"/>
                  </a:lnTo>
                  <a:lnTo>
                    <a:pt x="3651220" y="1345643"/>
                  </a:lnTo>
                  <a:lnTo>
                    <a:pt x="3655194" y="1346684"/>
                  </a:lnTo>
                  <a:lnTo>
                    <a:pt x="3656923" y="1348522"/>
                  </a:lnTo>
                  <a:lnTo>
                    <a:pt x="3658425" y="1351472"/>
                  </a:lnTo>
                  <a:lnTo>
                    <a:pt x="3657150" y="1355227"/>
                  </a:lnTo>
                  <a:lnTo>
                    <a:pt x="3655664" y="1358270"/>
                  </a:lnTo>
                  <a:lnTo>
                    <a:pt x="3654443" y="1359561"/>
                  </a:lnTo>
                  <a:lnTo>
                    <a:pt x="3653590" y="1361799"/>
                  </a:lnTo>
                  <a:lnTo>
                    <a:pt x="3652910" y="1362675"/>
                  </a:lnTo>
                  <a:lnTo>
                    <a:pt x="3652041" y="1362675"/>
                  </a:lnTo>
                  <a:lnTo>
                    <a:pt x="3653082" y="1354335"/>
                  </a:lnTo>
                  <a:lnTo>
                    <a:pt x="3651611" y="1349367"/>
                  </a:lnTo>
                  <a:lnTo>
                    <a:pt x="3648943" y="1350510"/>
                  </a:lnTo>
                  <a:lnTo>
                    <a:pt x="3647825" y="1351816"/>
                  </a:lnTo>
                  <a:lnTo>
                    <a:pt x="3645423" y="1356205"/>
                  </a:lnTo>
                  <a:lnTo>
                    <a:pt x="3644812" y="1356432"/>
                  </a:lnTo>
                  <a:lnTo>
                    <a:pt x="3644273" y="1354914"/>
                  </a:lnTo>
                  <a:lnTo>
                    <a:pt x="3643498" y="1351738"/>
                  </a:lnTo>
                  <a:lnTo>
                    <a:pt x="3642974" y="1348319"/>
                  </a:lnTo>
                  <a:lnTo>
                    <a:pt x="3642411" y="1345800"/>
                  </a:lnTo>
                  <a:lnTo>
                    <a:pt x="3640017" y="1343179"/>
                  </a:lnTo>
                  <a:lnTo>
                    <a:pt x="3638648" y="1342185"/>
                  </a:lnTo>
                  <a:lnTo>
                    <a:pt x="3634485" y="1341654"/>
                  </a:lnTo>
                  <a:lnTo>
                    <a:pt x="3633156" y="1341098"/>
                  </a:lnTo>
                  <a:lnTo>
                    <a:pt x="3634360" y="1335465"/>
                  </a:lnTo>
                  <a:lnTo>
                    <a:pt x="3636528" y="1332164"/>
                  </a:lnTo>
                  <a:lnTo>
                    <a:pt x="3636254" y="1324778"/>
                  </a:lnTo>
                  <a:lnTo>
                    <a:pt x="3635268" y="1322283"/>
                  </a:lnTo>
                  <a:lnTo>
                    <a:pt x="3634032" y="1320100"/>
                  </a:lnTo>
                  <a:lnTo>
                    <a:pt x="3632866" y="1314882"/>
                  </a:lnTo>
                  <a:lnTo>
                    <a:pt x="3633031" y="1308646"/>
                  </a:lnTo>
                  <a:lnTo>
                    <a:pt x="3634360" y="1304954"/>
                  </a:lnTo>
                  <a:lnTo>
                    <a:pt x="3634806" y="1300385"/>
                  </a:lnTo>
                  <a:lnTo>
                    <a:pt x="3633312" y="1297036"/>
                  </a:lnTo>
                  <a:lnTo>
                    <a:pt x="3631458" y="1295331"/>
                  </a:lnTo>
                  <a:lnTo>
                    <a:pt x="3630073" y="1296708"/>
                  </a:lnTo>
                  <a:lnTo>
                    <a:pt x="3628814" y="1298789"/>
                  </a:lnTo>
                  <a:lnTo>
                    <a:pt x="3628109" y="1299446"/>
                  </a:lnTo>
                  <a:lnTo>
                    <a:pt x="3623283" y="1299900"/>
                  </a:lnTo>
                  <a:lnTo>
                    <a:pt x="3626404" y="1294807"/>
                  </a:lnTo>
                  <a:lnTo>
                    <a:pt x="3626248" y="1290543"/>
                  </a:lnTo>
                  <a:lnTo>
                    <a:pt x="3625669" y="1287938"/>
                  </a:lnTo>
                  <a:lnTo>
                    <a:pt x="3624706" y="1285896"/>
                  </a:lnTo>
                  <a:lnTo>
                    <a:pt x="3623924" y="1281507"/>
                  </a:lnTo>
                  <a:lnTo>
                    <a:pt x="3589626" y="1255791"/>
                  </a:lnTo>
                  <a:lnTo>
                    <a:pt x="3583821" y="1252521"/>
                  </a:lnTo>
                  <a:lnTo>
                    <a:pt x="3581059" y="1249697"/>
                  </a:lnTo>
                  <a:lnTo>
                    <a:pt x="3578634" y="1248359"/>
                  </a:lnTo>
                  <a:lnTo>
                    <a:pt x="3576154" y="1248852"/>
                  </a:lnTo>
                  <a:lnTo>
                    <a:pt x="3574652" y="1249595"/>
                  </a:lnTo>
                  <a:lnTo>
                    <a:pt x="3573549" y="1248594"/>
                  </a:lnTo>
                  <a:lnTo>
                    <a:pt x="3574566" y="1246231"/>
                  </a:lnTo>
                  <a:lnTo>
                    <a:pt x="3576013" y="1245441"/>
                  </a:lnTo>
                  <a:lnTo>
                    <a:pt x="3572587" y="1241381"/>
                  </a:lnTo>
                  <a:lnTo>
                    <a:pt x="3560148" y="1230709"/>
                  </a:lnTo>
                  <a:lnTo>
                    <a:pt x="3557441" y="1229254"/>
                  </a:lnTo>
                  <a:lnTo>
                    <a:pt x="3559381" y="1232079"/>
                  </a:lnTo>
                  <a:lnTo>
                    <a:pt x="3568667" y="1240457"/>
                  </a:lnTo>
                  <a:lnTo>
                    <a:pt x="3570099" y="1242851"/>
                  </a:lnTo>
                  <a:lnTo>
                    <a:pt x="3567337" y="1245903"/>
                  </a:lnTo>
                  <a:lnTo>
                    <a:pt x="3564404" y="1247186"/>
                  </a:lnTo>
                  <a:lnTo>
                    <a:pt x="3565217" y="1243759"/>
                  </a:lnTo>
                  <a:lnTo>
                    <a:pt x="3564560" y="1239847"/>
                  </a:lnTo>
                  <a:lnTo>
                    <a:pt x="3563488" y="1237680"/>
                  </a:lnTo>
                  <a:lnTo>
                    <a:pt x="3560257" y="1235177"/>
                  </a:lnTo>
                  <a:lnTo>
                    <a:pt x="3555219" y="1233080"/>
                  </a:lnTo>
                  <a:lnTo>
                    <a:pt x="3550415" y="1230428"/>
                  </a:lnTo>
                  <a:lnTo>
                    <a:pt x="3549453" y="1227603"/>
                  </a:lnTo>
                  <a:lnTo>
                    <a:pt x="3549124" y="1223543"/>
                  </a:lnTo>
                  <a:lnTo>
                    <a:pt x="3552152" y="1226993"/>
                  </a:lnTo>
                  <a:lnTo>
                    <a:pt x="3553803" y="1228042"/>
                  </a:lnTo>
                  <a:lnTo>
                    <a:pt x="3550493" y="1222659"/>
                  </a:lnTo>
                  <a:lnTo>
                    <a:pt x="3546433" y="1217887"/>
                  </a:lnTo>
                  <a:lnTo>
                    <a:pt x="3537561" y="1213600"/>
                  </a:lnTo>
                  <a:lnTo>
                    <a:pt x="3535879" y="1211910"/>
                  </a:lnTo>
                  <a:lnTo>
                    <a:pt x="3533360" y="1208295"/>
                  </a:lnTo>
                  <a:lnTo>
                    <a:pt x="3532398" y="1208006"/>
                  </a:lnTo>
                  <a:lnTo>
                    <a:pt x="3530622" y="1208655"/>
                  </a:lnTo>
                  <a:lnTo>
                    <a:pt x="3526163" y="1206582"/>
                  </a:lnTo>
                  <a:lnTo>
                    <a:pt x="3521742" y="1203953"/>
                  </a:lnTo>
                  <a:lnTo>
                    <a:pt x="3518847" y="1202162"/>
                  </a:lnTo>
                  <a:lnTo>
                    <a:pt x="3505775" y="1186945"/>
                  </a:lnTo>
                  <a:lnTo>
                    <a:pt x="3498702" y="1184700"/>
                  </a:lnTo>
                  <a:lnTo>
                    <a:pt x="3498146" y="1182830"/>
                  </a:lnTo>
                  <a:lnTo>
                    <a:pt x="3497748" y="1180585"/>
                  </a:lnTo>
                  <a:lnTo>
                    <a:pt x="3496457" y="1179020"/>
                  </a:lnTo>
                  <a:lnTo>
                    <a:pt x="3487554" y="1174913"/>
                  </a:lnTo>
                  <a:lnTo>
                    <a:pt x="3476374" y="1172245"/>
                  </a:lnTo>
                  <a:lnTo>
                    <a:pt x="3464529" y="1164961"/>
                  </a:lnTo>
                  <a:lnTo>
                    <a:pt x="3454210" y="1162794"/>
                  </a:lnTo>
                  <a:lnTo>
                    <a:pt x="3442929" y="1155041"/>
                  </a:lnTo>
                  <a:lnTo>
                    <a:pt x="3436279" y="1149205"/>
                  </a:lnTo>
                  <a:lnTo>
                    <a:pt x="3432195" y="1146967"/>
                  </a:lnTo>
                  <a:lnTo>
                    <a:pt x="3428456" y="1146404"/>
                  </a:lnTo>
                  <a:lnTo>
                    <a:pt x="3418450" y="1149213"/>
                  </a:lnTo>
                  <a:lnTo>
                    <a:pt x="3407254" y="1149494"/>
                  </a:lnTo>
                  <a:lnTo>
                    <a:pt x="3397013" y="1147844"/>
                  </a:lnTo>
                  <a:lnTo>
                    <a:pt x="3388861" y="1148321"/>
                  </a:lnTo>
                  <a:lnTo>
                    <a:pt x="3384144" y="1147233"/>
                  </a:lnTo>
                  <a:lnTo>
                    <a:pt x="3377674" y="1143674"/>
                  </a:lnTo>
                  <a:lnTo>
                    <a:pt x="3375804" y="1145137"/>
                  </a:lnTo>
                  <a:lnTo>
                    <a:pt x="3374130" y="1151536"/>
                  </a:lnTo>
                  <a:lnTo>
                    <a:pt x="3369279" y="1148923"/>
                  </a:lnTo>
                  <a:lnTo>
                    <a:pt x="3365180" y="1145426"/>
                  </a:lnTo>
                  <a:lnTo>
                    <a:pt x="3358381" y="1142320"/>
                  </a:lnTo>
                  <a:lnTo>
                    <a:pt x="3345449" y="1140271"/>
                  </a:lnTo>
                  <a:lnTo>
                    <a:pt x="3329560" y="1135397"/>
                  </a:lnTo>
                  <a:lnTo>
                    <a:pt x="3321243" y="1134113"/>
                  </a:lnTo>
                  <a:lnTo>
                    <a:pt x="3312880" y="1133370"/>
                  </a:lnTo>
                  <a:lnTo>
                    <a:pt x="3313725" y="1144268"/>
                  </a:lnTo>
                  <a:lnTo>
                    <a:pt x="3313232" y="1149463"/>
                  </a:lnTo>
                  <a:lnTo>
                    <a:pt x="3310079" y="1156175"/>
                  </a:lnTo>
                  <a:lnTo>
                    <a:pt x="3306606" y="1160463"/>
                  </a:lnTo>
                  <a:lnTo>
                    <a:pt x="3305722" y="1164038"/>
                  </a:lnTo>
                  <a:lnTo>
                    <a:pt x="3314977" y="1166761"/>
                  </a:lnTo>
                  <a:lnTo>
                    <a:pt x="3317871" y="1178981"/>
                  </a:lnTo>
                  <a:lnTo>
                    <a:pt x="3321595" y="1186726"/>
                  </a:lnTo>
                  <a:lnTo>
                    <a:pt x="3324075" y="1194690"/>
                  </a:lnTo>
                  <a:lnTo>
                    <a:pt x="3324044" y="1200190"/>
                  </a:lnTo>
                  <a:lnTo>
                    <a:pt x="3313999" y="1213615"/>
                  </a:lnTo>
                  <a:lnTo>
                    <a:pt x="3303633" y="1215235"/>
                  </a:lnTo>
                  <a:lnTo>
                    <a:pt x="3293627" y="1216001"/>
                  </a:lnTo>
                  <a:lnTo>
                    <a:pt x="3289339" y="1207881"/>
                  </a:lnTo>
                  <a:lnTo>
                    <a:pt x="3287055" y="1198093"/>
                  </a:lnTo>
                  <a:lnTo>
                    <a:pt x="3279059" y="1192938"/>
                  </a:lnTo>
                  <a:lnTo>
                    <a:pt x="3271189" y="1188917"/>
                  </a:lnTo>
                  <a:lnTo>
                    <a:pt x="3267574" y="1188228"/>
                  </a:lnTo>
                  <a:lnTo>
                    <a:pt x="3264938" y="1186249"/>
                  </a:lnTo>
                  <a:lnTo>
                    <a:pt x="3263334" y="1175327"/>
                  </a:lnTo>
                  <a:lnTo>
                    <a:pt x="3261574" y="1167152"/>
                  </a:lnTo>
                  <a:lnTo>
                    <a:pt x="3259328" y="1164116"/>
                  </a:lnTo>
                  <a:lnTo>
                    <a:pt x="3257185" y="1159477"/>
                  </a:lnTo>
                  <a:lnTo>
                    <a:pt x="3255143" y="1157639"/>
                  </a:lnTo>
                  <a:lnTo>
                    <a:pt x="3250113" y="1156864"/>
                  </a:lnTo>
                  <a:lnTo>
                    <a:pt x="3237924" y="1168591"/>
                  </a:lnTo>
                  <a:lnTo>
                    <a:pt x="3233785" y="1172018"/>
                  </a:lnTo>
                  <a:lnTo>
                    <a:pt x="3232377" y="1172034"/>
                  </a:lnTo>
                  <a:lnTo>
                    <a:pt x="3213937" y="1169123"/>
                  </a:lnTo>
                  <a:lnTo>
                    <a:pt x="3209118" y="1166706"/>
                  </a:lnTo>
                  <a:lnTo>
                    <a:pt x="3181728" y="1165149"/>
                  </a:lnTo>
                  <a:lnTo>
                    <a:pt x="3173959" y="1158194"/>
                  </a:lnTo>
                  <a:lnTo>
                    <a:pt x="3169265" y="1157193"/>
                  </a:lnTo>
                  <a:lnTo>
                    <a:pt x="3163985" y="1159305"/>
                  </a:lnTo>
                  <a:lnTo>
                    <a:pt x="3159431" y="1159845"/>
                  </a:lnTo>
                  <a:lnTo>
                    <a:pt x="3152914" y="1158483"/>
                  </a:lnTo>
                  <a:lnTo>
                    <a:pt x="3147281" y="1160510"/>
                  </a:lnTo>
                  <a:lnTo>
                    <a:pt x="3134779" y="1162630"/>
                  </a:lnTo>
                  <a:lnTo>
                    <a:pt x="3130179" y="1165000"/>
                  </a:lnTo>
                  <a:lnTo>
                    <a:pt x="3125329" y="1169178"/>
                  </a:lnTo>
                  <a:lnTo>
                    <a:pt x="3116363" y="1179536"/>
                  </a:lnTo>
                  <a:lnTo>
                    <a:pt x="3115119" y="1184473"/>
                  </a:lnTo>
                  <a:lnTo>
                    <a:pt x="3115119" y="1190567"/>
                  </a:lnTo>
                  <a:lnTo>
                    <a:pt x="3116989" y="1199048"/>
                  </a:lnTo>
                  <a:lnTo>
                    <a:pt x="3116989" y="1208757"/>
                  </a:lnTo>
                  <a:lnTo>
                    <a:pt x="3115448" y="1212129"/>
                  </a:lnTo>
                  <a:lnTo>
                    <a:pt x="3112592" y="1213756"/>
                  </a:lnTo>
                  <a:lnTo>
                    <a:pt x="3109635" y="1223989"/>
                  </a:lnTo>
                  <a:lnTo>
                    <a:pt x="3106865" y="1229489"/>
                  </a:lnTo>
                  <a:lnTo>
                    <a:pt x="3101412" y="1230936"/>
                  </a:lnTo>
                  <a:lnTo>
                    <a:pt x="3104510" y="1226782"/>
                  </a:lnTo>
                  <a:lnTo>
                    <a:pt x="3107413" y="1223997"/>
                  </a:lnTo>
                  <a:lnTo>
                    <a:pt x="3112060" y="1208765"/>
                  </a:lnTo>
                  <a:lnTo>
                    <a:pt x="3111387" y="1204055"/>
                  </a:lnTo>
                  <a:lnTo>
                    <a:pt x="3107671" y="1200589"/>
                  </a:lnTo>
                  <a:lnTo>
                    <a:pt x="3105356" y="1196951"/>
                  </a:lnTo>
                  <a:lnTo>
                    <a:pt x="3104182" y="1182345"/>
                  </a:lnTo>
                  <a:lnTo>
                    <a:pt x="3103024" y="1174608"/>
                  </a:lnTo>
                  <a:lnTo>
                    <a:pt x="3102618" y="1165337"/>
                  </a:lnTo>
                  <a:lnTo>
                    <a:pt x="3098862" y="1162254"/>
                  </a:lnTo>
                  <a:lnTo>
                    <a:pt x="3085249" y="1157537"/>
                  </a:lnTo>
                  <a:lnTo>
                    <a:pt x="3078952" y="1154040"/>
                  </a:lnTo>
                  <a:lnTo>
                    <a:pt x="3076691" y="1148618"/>
                  </a:lnTo>
                  <a:lnTo>
                    <a:pt x="3079100" y="1140959"/>
                  </a:lnTo>
                  <a:lnTo>
                    <a:pt x="3078936" y="1135084"/>
                  </a:lnTo>
                  <a:lnTo>
                    <a:pt x="3080211" y="1130100"/>
                  </a:lnTo>
                  <a:lnTo>
                    <a:pt x="3082269" y="1126040"/>
                  </a:lnTo>
                  <a:lnTo>
                    <a:pt x="3082777" y="1120305"/>
                  </a:lnTo>
                  <a:lnTo>
                    <a:pt x="3081721" y="1112865"/>
                  </a:lnTo>
                  <a:lnTo>
                    <a:pt x="3080696" y="1107459"/>
                  </a:lnTo>
                  <a:lnTo>
                    <a:pt x="3078341" y="1100942"/>
                  </a:lnTo>
                  <a:lnTo>
                    <a:pt x="3076651" y="1097985"/>
                  </a:lnTo>
                  <a:lnTo>
                    <a:pt x="3068366" y="1088612"/>
                  </a:lnTo>
                  <a:lnTo>
                    <a:pt x="3054136" y="1078958"/>
                  </a:lnTo>
                  <a:lnTo>
                    <a:pt x="3039529" y="1071941"/>
                  </a:lnTo>
                  <a:lnTo>
                    <a:pt x="3026581" y="1069554"/>
                  </a:lnTo>
                  <a:lnTo>
                    <a:pt x="3009831" y="1068256"/>
                  </a:lnTo>
                  <a:lnTo>
                    <a:pt x="2992503" y="1068138"/>
                  </a:lnTo>
                  <a:lnTo>
                    <a:pt x="2985931" y="1071987"/>
                  </a:lnTo>
                  <a:lnTo>
                    <a:pt x="2973492" y="1072285"/>
                  </a:lnTo>
                  <a:lnTo>
                    <a:pt x="2959973" y="1076314"/>
                  </a:lnTo>
                  <a:lnTo>
                    <a:pt x="2946368" y="1082659"/>
                  </a:lnTo>
                  <a:lnTo>
                    <a:pt x="2939037" y="1082753"/>
                  </a:lnTo>
                  <a:lnTo>
                    <a:pt x="2924501" y="1085632"/>
                  </a:lnTo>
                  <a:lnTo>
                    <a:pt x="2918141" y="1085702"/>
                  </a:lnTo>
                  <a:lnTo>
                    <a:pt x="2901743" y="1075774"/>
                  </a:lnTo>
                  <a:lnTo>
                    <a:pt x="2906961" y="1074428"/>
                  </a:lnTo>
                  <a:lnTo>
                    <a:pt x="2909003" y="1073020"/>
                  </a:lnTo>
                  <a:lnTo>
                    <a:pt x="2901688" y="1059830"/>
                  </a:lnTo>
                  <a:lnTo>
                    <a:pt x="2897792" y="1055105"/>
                  </a:lnTo>
                  <a:lnTo>
                    <a:pt x="2888193" y="1049159"/>
                  </a:lnTo>
                  <a:lnTo>
                    <a:pt x="2884297" y="1048697"/>
                  </a:lnTo>
                  <a:lnTo>
                    <a:pt x="2881089" y="1049902"/>
                  </a:lnTo>
                  <a:lnTo>
                    <a:pt x="2868384" y="1056458"/>
                  </a:lnTo>
                  <a:lnTo>
                    <a:pt x="2865192" y="1059227"/>
                  </a:lnTo>
                  <a:lnTo>
                    <a:pt x="2871497" y="1051553"/>
                  </a:lnTo>
                  <a:lnTo>
                    <a:pt x="2874588" y="1048322"/>
                  </a:lnTo>
                  <a:lnTo>
                    <a:pt x="2877717" y="1043542"/>
                  </a:lnTo>
                  <a:lnTo>
                    <a:pt x="2876990" y="1040529"/>
                  </a:lnTo>
                  <a:lnTo>
                    <a:pt x="2876223" y="1039059"/>
                  </a:lnTo>
                  <a:lnTo>
                    <a:pt x="2864386" y="1039708"/>
                  </a:lnTo>
                  <a:lnTo>
                    <a:pt x="2863627" y="1038980"/>
                  </a:lnTo>
                  <a:lnTo>
                    <a:pt x="2861132" y="1034865"/>
                  </a:lnTo>
                  <a:lnTo>
                    <a:pt x="2859911" y="1033418"/>
                  </a:lnTo>
                  <a:lnTo>
                    <a:pt x="2852025" y="1029060"/>
                  </a:lnTo>
                  <a:lnTo>
                    <a:pt x="2846322" y="1027394"/>
                  </a:lnTo>
                  <a:lnTo>
                    <a:pt x="2840399" y="1027222"/>
                  </a:lnTo>
                  <a:lnTo>
                    <a:pt x="2839414" y="1025532"/>
                  </a:lnTo>
                  <a:lnTo>
                    <a:pt x="2840102" y="1023467"/>
                  </a:lnTo>
                  <a:lnTo>
                    <a:pt x="2840329" y="1022160"/>
                  </a:lnTo>
                  <a:lnTo>
                    <a:pt x="2842159" y="1019844"/>
                  </a:lnTo>
                  <a:lnTo>
                    <a:pt x="2847229" y="1017748"/>
                  </a:lnTo>
                  <a:lnTo>
                    <a:pt x="2860435" y="1016519"/>
                  </a:lnTo>
                  <a:lnTo>
                    <a:pt x="2863416" y="1012803"/>
                  </a:lnTo>
                  <a:lnTo>
                    <a:pt x="2863001" y="1008923"/>
                  </a:lnTo>
                  <a:lnTo>
                    <a:pt x="2862235" y="1005966"/>
                  </a:lnTo>
                  <a:lnTo>
                    <a:pt x="2857908" y="998917"/>
                  </a:lnTo>
                  <a:lnTo>
                    <a:pt x="2852095" y="993691"/>
                  </a:lnTo>
                  <a:lnTo>
                    <a:pt x="2840313" y="987369"/>
                  </a:lnTo>
                  <a:lnTo>
                    <a:pt x="2827952" y="983074"/>
                  </a:lnTo>
                  <a:lnTo>
                    <a:pt x="2806696" y="980977"/>
                  </a:lnTo>
                  <a:lnTo>
                    <a:pt x="2802925" y="981916"/>
                  </a:lnTo>
                  <a:lnTo>
                    <a:pt x="2799960" y="984506"/>
                  </a:lnTo>
                  <a:lnTo>
                    <a:pt x="2794867" y="991312"/>
                  </a:lnTo>
                  <a:lnTo>
                    <a:pt x="2783296" y="1010933"/>
                  </a:lnTo>
                  <a:lnTo>
                    <a:pt x="2776826" y="1018952"/>
                  </a:lnTo>
                  <a:lnTo>
                    <a:pt x="2770927" y="1023294"/>
                  </a:lnTo>
                  <a:lnTo>
                    <a:pt x="2757400" y="1026846"/>
                  </a:lnTo>
                  <a:lnTo>
                    <a:pt x="2754920" y="1026033"/>
                  </a:lnTo>
                  <a:lnTo>
                    <a:pt x="2753035" y="1022817"/>
                  </a:lnTo>
                  <a:lnTo>
                    <a:pt x="2753653" y="1019993"/>
                  </a:lnTo>
                  <a:lnTo>
                    <a:pt x="2754882" y="1017380"/>
                  </a:lnTo>
                  <a:lnTo>
                    <a:pt x="2754968" y="1015706"/>
                  </a:lnTo>
                  <a:lnTo>
                    <a:pt x="2754287" y="1012435"/>
                  </a:lnTo>
                  <a:lnTo>
                    <a:pt x="2754662" y="1010667"/>
                  </a:lnTo>
                  <a:lnTo>
                    <a:pt x="2756024" y="1010589"/>
                  </a:lnTo>
                  <a:lnTo>
                    <a:pt x="2759215" y="1012889"/>
                  </a:lnTo>
                  <a:lnTo>
                    <a:pt x="2762204" y="1013210"/>
                  </a:lnTo>
                  <a:lnTo>
                    <a:pt x="2769871" y="1009596"/>
                  </a:lnTo>
                  <a:lnTo>
                    <a:pt x="2769871" y="1003963"/>
                  </a:lnTo>
                  <a:lnTo>
                    <a:pt x="2767837" y="1000669"/>
                  </a:lnTo>
                  <a:lnTo>
                    <a:pt x="2768846" y="992760"/>
                  </a:lnTo>
                  <a:lnTo>
                    <a:pt x="2768839" y="990702"/>
                  </a:lnTo>
                  <a:lnTo>
                    <a:pt x="2769918" y="989294"/>
                  </a:lnTo>
                  <a:lnTo>
                    <a:pt x="2770810" y="989583"/>
                  </a:lnTo>
                  <a:lnTo>
                    <a:pt x="2776341" y="995294"/>
                  </a:lnTo>
                  <a:lnTo>
                    <a:pt x="2778226" y="994989"/>
                  </a:lnTo>
                  <a:lnTo>
                    <a:pt x="2780269" y="995631"/>
                  </a:lnTo>
                  <a:lnTo>
                    <a:pt x="2775340" y="1009298"/>
                  </a:lnTo>
                  <a:lnTo>
                    <a:pt x="2777703" y="1009330"/>
                  </a:lnTo>
                  <a:lnTo>
                    <a:pt x="2784039" y="1002907"/>
                  </a:lnTo>
                  <a:lnTo>
                    <a:pt x="2788381" y="996624"/>
                  </a:lnTo>
                  <a:lnTo>
                    <a:pt x="2792943" y="988519"/>
                  </a:lnTo>
                  <a:lnTo>
                    <a:pt x="2793482" y="984279"/>
                  </a:lnTo>
                  <a:lnTo>
                    <a:pt x="2788264" y="983770"/>
                  </a:lnTo>
                  <a:lnTo>
                    <a:pt x="2754122" y="986845"/>
                  </a:lnTo>
                  <a:lnTo>
                    <a:pt x="2741636" y="992963"/>
                  </a:lnTo>
                  <a:lnTo>
                    <a:pt x="2737779" y="991680"/>
                  </a:lnTo>
                  <a:lnTo>
                    <a:pt x="2735018" y="986923"/>
                  </a:lnTo>
                  <a:lnTo>
                    <a:pt x="2739227" y="986454"/>
                  </a:lnTo>
                  <a:lnTo>
                    <a:pt x="2744202" y="983559"/>
                  </a:lnTo>
                  <a:lnTo>
                    <a:pt x="2748349" y="978005"/>
                  </a:lnTo>
                  <a:lnTo>
                    <a:pt x="2751009" y="976988"/>
                  </a:lnTo>
                  <a:lnTo>
                    <a:pt x="2757932" y="977246"/>
                  </a:lnTo>
                  <a:lnTo>
                    <a:pt x="2763518" y="979468"/>
                  </a:lnTo>
                  <a:lnTo>
                    <a:pt x="2780370" y="980367"/>
                  </a:lnTo>
                  <a:lnTo>
                    <a:pt x="2780769" y="973655"/>
                  </a:lnTo>
                  <a:lnTo>
                    <a:pt x="2777045" y="971535"/>
                  </a:lnTo>
                  <a:lnTo>
                    <a:pt x="2768940" y="969641"/>
                  </a:lnTo>
                  <a:lnTo>
                    <a:pt x="2763925" y="966379"/>
                  </a:lnTo>
                  <a:lnTo>
                    <a:pt x="2757627" y="964321"/>
                  </a:lnTo>
                  <a:lnTo>
                    <a:pt x="2743780" y="961403"/>
                  </a:lnTo>
                  <a:lnTo>
                    <a:pt x="2737967" y="958970"/>
                  </a:lnTo>
                  <a:lnTo>
                    <a:pt x="2724292" y="956741"/>
                  </a:lnTo>
                  <a:lnTo>
                    <a:pt x="2720662" y="954894"/>
                  </a:lnTo>
                  <a:lnTo>
                    <a:pt x="2688734" y="953236"/>
                  </a:lnTo>
                  <a:lnTo>
                    <a:pt x="2676812" y="948205"/>
                  </a:lnTo>
                  <a:lnTo>
                    <a:pt x="2672227" y="943073"/>
                  </a:lnTo>
                  <a:lnTo>
                    <a:pt x="2661219" y="940601"/>
                  </a:lnTo>
                  <a:lnTo>
                    <a:pt x="2659021" y="940671"/>
                  </a:lnTo>
                  <a:lnTo>
                    <a:pt x="2658317" y="942040"/>
                  </a:lnTo>
                  <a:lnTo>
                    <a:pt x="2657800" y="944184"/>
                  </a:lnTo>
                  <a:lnTo>
                    <a:pt x="2664834" y="953509"/>
                  </a:lnTo>
                  <a:lnTo>
                    <a:pt x="2665061" y="959917"/>
                  </a:lnTo>
                  <a:lnTo>
                    <a:pt x="2667173" y="963077"/>
                  </a:lnTo>
                  <a:lnTo>
                    <a:pt x="2658950" y="968053"/>
                  </a:lnTo>
                  <a:lnTo>
                    <a:pt x="2653365" y="969939"/>
                  </a:lnTo>
                  <a:lnTo>
                    <a:pt x="2634713" y="969720"/>
                  </a:lnTo>
                  <a:lnTo>
                    <a:pt x="2631920" y="971879"/>
                  </a:lnTo>
                  <a:lnTo>
                    <a:pt x="2624605" y="981799"/>
                  </a:lnTo>
                  <a:lnTo>
                    <a:pt x="2624700" y="986517"/>
                  </a:lnTo>
                  <a:lnTo>
                    <a:pt x="2625388" y="993769"/>
                  </a:lnTo>
                  <a:lnTo>
                    <a:pt x="2630974" y="993769"/>
                  </a:lnTo>
                  <a:lnTo>
                    <a:pt x="2632617" y="990600"/>
                  </a:lnTo>
                  <a:lnTo>
                    <a:pt x="2635066" y="989309"/>
                  </a:lnTo>
                  <a:lnTo>
                    <a:pt x="2646425" y="990460"/>
                  </a:lnTo>
                  <a:lnTo>
                    <a:pt x="2647591" y="991774"/>
                  </a:lnTo>
                  <a:lnTo>
                    <a:pt x="2643781" y="993870"/>
                  </a:lnTo>
                  <a:lnTo>
                    <a:pt x="2640112" y="994841"/>
                  </a:lnTo>
                  <a:lnTo>
                    <a:pt x="2635566" y="1005551"/>
                  </a:lnTo>
                  <a:lnTo>
                    <a:pt x="2629402" y="1008884"/>
                  </a:lnTo>
                  <a:lnTo>
                    <a:pt x="2633642" y="1010628"/>
                  </a:lnTo>
                  <a:lnTo>
                    <a:pt x="2637389" y="1013578"/>
                  </a:lnTo>
                  <a:lnTo>
                    <a:pt x="2636779" y="1026533"/>
                  </a:lnTo>
                  <a:lnTo>
                    <a:pt x="2642130" y="1036477"/>
                  </a:lnTo>
                  <a:lnTo>
                    <a:pt x="2643131" y="1041054"/>
                  </a:lnTo>
                  <a:lnTo>
                    <a:pt x="2635402" y="1041210"/>
                  </a:lnTo>
                  <a:lnTo>
                    <a:pt x="2628556" y="1044285"/>
                  </a:lnTo>
                  <a:lnTo>
                    <a:pt x="2626115" y="1044285"/>
                  </a:lnTo>
                  <a:lnTo>
                    <a:pt x="2621633" y="1036594"/>
                  </a:lnTo>
                  <a:lnTo>
                    <a:pt x="2616696" y="1031525"/>
                  </a:lnTo>
                  <a:lnTo>
                    <a:pt x="2614271" y="1031118"/>
                  </a:lnTo>
                  <a:lnTo>
                    <a:pt x="2611095" y="1036125"/>
                  </a:lnTo>
                  <a:lnTo>
                    <a:pt x="2606549" y="1033348"/>
                  </a:lnTo>
                  <a:lnTo>
                    <a:pt x="2604711" y="1033794"/>
                  </a:lnTo>
                  <a:lnTo>
                    <a:pt x="2602168" y="1035890"/>
                  </a:lnTo>
                  <a:lnTo>
                    <a:pt x="2600635" y="1038675"/>
                  </a:lnTo>
                  <a:lnTo>
                    <a:pt x="2599477" y="1042994"/>
                  </a:lnTo>
                  <a:lnTo>
                    <a:pt x="2597982" y="1045325"/>
                  </a:lnTo>
                  <a:lnTo>
                    <a:pt x="2597787" y="1048470"/>
                  </a:lnTo>
                  <a:lnTo>
                    <a:pt x="2600064" y="1049886"/>
                  </a:lnTo>
                  <a:lnTo>
                    <a:pt x="2601714" y="1050215"/>
                  </a:lnTo>
                  <a:lnTo>
                    <a:pt x="2606471" y="1052484"/>
                  </a:lnTo>
                  <a:lnTo>
                    <a:pt x="2601565" y="1053720"/>
                  </a:lnTo>
                  <a:lnTo>
                    <a:pt x="2600290" y="1055198"/>
                  </a:lnTo>
                  <a:lnTo>
                    <a:pt x="2599852" y="1056912"/>
                  </a:lnTo>
                  <a:lnTo>
                    <a:pt x="2596144" y="1059227"/>
                  </a:lnTo>
                  <a:lnTo>
                    <a:pt x="2597419" y="1061457"/>
                  </a:lnTo>
                  <a:lnTo>
                    <a:pt x="2598992" y="1063186"/>
                  </a:lnTo>
                  <a:lnTo>
                    <a:pt x="2599391" y="1064946"/>
                  </a:lnTo>
                  <a:lnTo>
                    <a:pt x="2598248" y="1065580"/>
                  </a:lnTo>
                  <a:lnTo>
                    <a:pt x="2595143" y="1063507"/>
                  </a:lnTo>
                  <a:lnTo>
                    <a:pt x="2591904" y="1060495"/>
                  </a:lnTo>
                  <a:lnTo>
                    <a:pt x="2586795" y="1054291"/>
                  </a:lnTo>
                  <a:lnTo>
                    <a:pt x="2584550" y="1050152"/>
                  </a:lnTo>
                  <a:lnTo>
                    <a:pt x="2580168" y="1046288"/>
                  </a:lnTo>
                  <a:lnTo>
                    <a:pt x="2564584" y="1035562"/>
                  </a:lnTo>
                  <a:lnTo>
                    <a:pt x="2557653" y="1032166"/>
                  </a:lnTo>
                  <a:lnTo>
                    <a:pt x="2553138" y="1031400"/>
                  </a:lnTo>
                  <a:lnTo>
                    <a:pt x="2545988" y="1032808"/>
                  </a:lnTo>
                  <a:lnTo>
                    <a:pt x="2541599" y="1037447"/>
                  </a:lnTo>
                  <a:lnTo>
                    <a:pt x="2534206" y="1039419"/>
                  </a:lnTo>
                  <a:lnTo>
                    <a:pt x="2529621" y="1043174"/>
                  </a:lnTo>
                  <a:lnTo>
                    <a:pt x="2527180" y="1048259"/>
                  </a:lnTo>
                  <a:lnTo>
                    <a:pt x="2514006" y="1048799"/>
                  </a:lnTo>
                  <a:lnTo>
                    <a:pt x="2504915" y="1044997"/>
                  </a:lnTo>
                  <a:lnTo>
                    <a:pt x="2499149" y="1041077"/>
                  </a:lnTo>
                  <a:lnTo>
                    <a:pt x="2492663" y="1033058"/>
                  </a:lnTo>
                  <a:lnTo>
                    <a:pt x="2486271" y="1022692"/>
                  </a:lnTo>
                  <a:lnTo>
                    <a:pt x="2485481" y="1021824"/>
                  </a:lnTo>
                  <a:lnTo>
                    <a:pt x="2484707" y="1019641"/>
                  </a:lnTo>
                  <a:lnTo>
                    <a:pt x="2483557" y="1014517"/>
                  </a:lnTo>
                  <a:lnTo>
                    <a:pt x="2482196" y="1010667"/>
                  </a:lnTo>
                  <a:lnTo>
                    <a:pt x="2480185" y="1012835"/>
                  </a:lnTo>
                  <a:lnTo>
                    <a:pt x="2474990" y="1024726"/>
                  </a:lnTo>
                  <a:lnTo>
                    <a:pt x="2472839" y="1030555"/>
                  </a:lnTo>
                  <a:lnTo>
                    <a:pt x="2470014" y="1041570"/>
                  </a:lnTo>
                  <a:lnTo>
                    <a:pt x="2467918" y="1050786"/>
                  </a:lnTo>
                  <a:lnTo>
                    <a:pt x="2467636" y="1054690"/>
                  </a:lnTo>
                  <a:lnTo>
                    <a:pt x="2468614" y="1058054"/>
                  </a:lnTo>
                  <a:lnTo>
                    <a:pt x="2465790" y="1060870"/>
                  </a:lnTo>
                  <a:lnTo>
                    <a:pt x="2462770" y="1067747"/>
                  </a:lnTo>
                  <a:lnTo>
                    <a:pt x="2458225" y="1081250"/>
                  </a:lnTo>
                  <a:lnTo>
                    <a:pt x="2455377" y="1086124"/>
                  </a:lnTo>
                  <a:lnTo>
                    <a:pt x="2451778" y="1090310"/>
                  </a:lnTo>
                  <a:lnTo>
                    <a:pt x="2449337" y="1091867"/>
                  </a:lnTo>
                  <a:lnTo>
                    <a:pt x="2446356" y="1091609"/>
                  </a:lnTo>
                  <a:lnTo>
                    <a:pt x="2443642" y="1087783"/>
                  </a:lnTo>
                  <a:lnTo>
                    <a:pt x="2442186" y="1078927"/>
                  </a:lnTo>
                  <a:lnTo>
                    <a:pt x="2440544" y="1077151"/>
                  </a:lnTo>
                  <a:lnTo>
                    <a:pt x="2438596" y="1082119"/>
                  </a:lnTo>
                  <a:lnTo>
                    <a:pt x="2435709" y="1081837"/>
                  </a:lnTo>
                  <a:lnTo>
                    <a:pt x="2430092" y="1078160"/>
                  </a:lnTo>
                  <a:lnTo>
                    <a:pt x="2424490" y="1070196"/>
                  </a:lnTo>
                  <a:lnTo>
                    <a:pt x="2418693" y="1066527"/>
                  </a:lnTo>
                  <a:lnTo>
                    <a:pt x="2410517" y="1047039"/>
                  </a:lnTo>
                  <a:lnTo>
                    <a:pt x="2406887" y="1039865"/>
                  </a:lnTo>
                  <a:lnTo>
                    <a:pt x="2404908" y="1034036"/>
                  </a:lnTo>
                  <a:lnTo>
                    <a:pt x="2400261" y="1033418"/>
                  </a:lnTo>
                  <a:lnTo>
                    <a:pt x="2398516" y="1029123"/>
                  </a:lnTo>
                  <a:lnTo>
                    <a:pt x="2400840" y="1026040"/>
                  </a:lnTo>
                  <a:lnTo>
                    <a:pt x="2407098" y="1023435"/>
                  </a:lnTo>
                  <a:lnTo>
                    <a:pt x="2412082" y="1023826"/>
                  </a:lnTo>
                  <a:lnTo>
                    <a:pt x="2408366" y="1016034"/>
                  </a:lnTo>
                  <a:lnTo>
                    <a:pt x="2406574" y="1011325"/>
                  </a:lnTo>
                  <a:lnTo>
                    <a:pt x="2404626" y="1008758"/>
                  </a:lnTo>
                  <a:lnTo>
                    <a:pt x="2405346" y="1014032"/>
                  </a:lnTo>
                  <a:lnTo>
                    <a:pt x="2404525" y="1017834"/>
                  </a:lnTo>
                  <a:lnTo>
                    <a:pt x="2402842" y="1020799"/>
                  </a:lnTo>
                  <a:lnTo>
                    <a:pt x="2400026" y="1022700"/>
                  </a:lnTo>
                  <a:lnTo>
                    <a:pt x="2387884" y="999151"/>
                  </a:lnTo>
                  <a:lnTo>
                    <a:pt x="2380585" y="987565"/>
                  </a:lnTo>
                  <a:lnTo>
                    <a:pt x="2376525" y="983364"/>
                  </a:lnTo>
                  <a:lnTo>
                    <a:pt x="2373990" y="975759"/>
                  </a:lnTo>
                  <a:lnTo>
                    <a:pt x="2375687" y="974249"/>
                  </a:lnTo>
                  <a:lnTo>
                    <a:pt x="2384324" y="983262"/>
                  </a:lnTo>
                  <a:lnTo>
                    <a:pt x="2390434" y="987878"/>
                  </a:lnTo>
                  <a:lnTo>
                    <a:pt x="2400527" y="999777"/>
                  </a:lnTo>
                  <a:lnTo>
                    <a:pt x="2408186" y="998877"/>
                  </a:lnTo>
                  <a:lnTo>
                    <a:pt x="2410971" y="993565"/>
                  </a:lnTo>
                  <a:lnTo>
                    <a:pt x="2410994" y="982832"/>
                  </a:lnTo>
                  <a:lnTo>
                    <a:pt x="2408139" y="973975"/>
                  </a:lnTo>
                  <a:lnTo>
                    <a:pt x="2404517" y="970478"/>
                  </a:lnTo>
                  <a:lnTo>
                    <a:pt x="2392062" y="969743"/>
                  </a:lnTo>
                  <a:lnTo>
                    <a:pt x="2389183" y="966872"/>
                  </a:lnTo>
                  <a:lnTo>
                    <a:pt x="2391170" y="965980"/>
                  </a:lnTo>
                  <a:lnTo>
                    <a:pt x="2393916" y="965777"/>
                  </a:lnTo>
                  <a:lnTo>
                    <a:pt x="2397906" y="963156"/>
                  </a:lnTo>
                  <a:lnTo>
                    <a:pt x="2404548" y="956467"/>
                  </a:lnTo>
                  <a:lnTo>
                    <a:pt x="2407466" y="954386"/>
                  </a:lnTo>
                  <a:lnTo>
                    <a:pt x="2406989" y="949167"/>
                  </a:lnTo>
                  <a:lnTo>
                    <a:pt x="2402342" y="941986"/>
                  </a:lnTo>
                  <a:lnTo>
                    <a:pt x="2394800" y="940984"/>
                  </a:lnTo>
                  <a:lnTo>
                    <a:pt x="2393157" y="940288"/>
                  </a:lnTo>
                  <a:lnTo>
                    <a:pt x="2396146" y="936697"/>
                  </a:lnTo>
                  <a:lnTo>
                    <a:pt x="2398743" y="934498"/>
                  </a:lnTo>
                  <a:lnTo>
                    <a:pt x="2403148" y="929030"/>
                  </a:lnTo>
                  <a:lnTo>
                    <a:pt x="2404173" y="923976"/>
                  </a:lnTo>
                  <a:lnTo>
                    <a:pt x="2403265" y="924344"/>
                  </a:lnTo>
                  <a:lnTo>
                    <a:pt x="2400065" y="924109"/>
                  </a:lnTo>
                  <a:lnTo>
                    <a:pt x="2399150" y="921934"/>
                  </a:lnTo>
                  <a:lnTo>
                    <a:pt x="2399525" y="918077"/>
                  </a:lnTo>
                  <a:lnTo>
                    <a:pt x="2396059" y="914799"/>
                  </a:lnTo>
                  <a:lnTo>
                    <a:pt x="2392907" y="912593"/>
                  </a:lnTo>
                  <a:lnTo>
                    <a:pt x="2385678" y="912210"/>
                  </a:lnTo>
                  <a:lnTo>
                    <a:pt x="2385819" y="909675"/>
                  </a:lnTo>
                  <a:lnTo>
                    <a:pt x="2386202" y="907390"/>
                  </a:lnTo>
                  <a:lnTo>
                    <a:pt x="2383128" y="905724"/>
                  </a:lnTo>
                  <a:lnTo>
                    <a:pt x="2380585" y="902782"/>
                  </a:lnTo>
                  <a:lnTo>
                    <a:pt x="2379951" y="900107"/>
                  </a:lnTo>
                  <a:lnTo>
                    <a:pt x="2379036" y="898573"/>
                  </a:lnTo>
                  <a:lnTo>
                    <a:pt x="2374318" y="895796"/>
                  </a:lnTo>
                  <a:lnTo>
                    <a:pt x="2358750" y="890703"/>
                  </a:lnTo>
                  <a:lnTo>
                    <a:pt x="2357083" y="892189"/>
                  </a:lnTo>
                  <a:lnTo>
                    <a:pt x="2354517" y="899442"/>
                  </a:lnTo>
                  <a:lnTo>
                    <a:pt x="2348235" y="907062"/>
                  </a:lnTo>
                  <a:lnTo>
                    <a:pt x="2343478" y="902939"/>
                  </a:lnTo>
                  <a:lnTo>
                    <a:pt x="2342532" y="902524"/>
                  </a:lnTo>
                  <a:lnTo>
                    <a:pt x="2341757" y="900560"/>
                  </a:lnTo>
                  <a:lnTo>
                    <a:pt x="2342892" y="897181"/>
                  </a:lnTo>
                  <a:lnTo>
                    <a:pt x="2343690" y="893895"/>
                  </a:lnTo>
                  <a:lnTo>
                    <a:pt x="2342610" y="891548"/>
                  </a:lnTo>
                  <a:lnTo>
                    <a:pt x="2341702" y="890656"/>
                  </a:lnTo>
                  <a:lnTo>
                    <a:pt x="2338471" y="893034"/>
                  </a:lnTo>
                  <a:lnTo>
                    <a:pt x="2333652" y="894536"/>
                  </a:lnTo>
                  <a:lnTo>
                    <a:pt x="2331603" y="896821"/>
                  </a:lnTo>
                  <a:lnTo>
                    <a:pt x="2327299" y="898440"/>
                  </a:lnTo>
                  <a:lnTo>
                    <a:pt x="2327706" y="892792"/>
                  </a:lnTo>
                  <a:lnTo>
                    <a:pt x="2309681" y="877919"/>
                  </a:lnTo>
                  <a:lnTo>
                    <a:pt x="2304080" y="874821"/>
                  </a:lnTo>
                  <a:lnTo>
                    <a:pt x="2300716" y="874540"/>
                  </a:lnTo>
                  <a:lnTo>
                    <a:pt x="2292618" y="877872"/>
                  </a:lnTo>
                  <a:lnTo>
                    <a:pt x="2290748" y="879672"/>
                  </a:lnTo>
                  <a:lnTo>
                    <a:pt x="2287736" y="884546"/>
                  </a:lnTo>
                  <a:lnTo>
                    <a:pt x="2281024" y="881463"/>
                  </a:lnTo>
                  <a:lnTo>
                    <a:pt x="2279381" y="883763"/>
                  </a:lnTo>
                  <a:lnTo>
                    <a:pt x="2276940" y="891837"/>
                  </a:lnTo>
                  <a:lnTo>
                    <a:pt x="2277323" y="899715"/>
                  </a:lnTo>
                  <a:lnTo>
                    <a:pt x="2278043" y="901890"/>
                  </a:lnTo>
                  <a:lnTo>
                    <a:pt x="2278669" y="906123"/>
                  </a:lnTo>
                  <a:lnTo>
                    <a:pt x="2281243" y="912663"/>
                  </a:lnTo>
                  <a:lnTo>
                    <a:pt x="2283903" y="917866"/>
                  </a:lnTo>
                  <a:lnTo>
                    <a:pt x="2282808" y="919071"/>
                  </a:lnTo>
                  <a:lnTo>
                    <a:pt x="2281697" y="919407"/>
                  </a:lnTo>
                  <a:lnTo>
                    <a:pt x="2280374" y="921582"/>
                  </a:lnTo>
                  <a:lnTo>
                    <a:pt x="2279123" y="926002"/>
                  </a:lnTo>
                  <a:lnTo>
                    <a:pt x="2276846" y="932316"/>
                  </a:lnTo>
                  <a:lnTo>
                    <a:pt x="2273756" y="935836"/>
                  </a:lnTo>
                  <a:lnTo>
                    <a:pt x="2270220" y="935101"/>
                  </a:lnTo>
                  <a:lnTo>
                    <a:pt x="2261786" y="930352"/>
                  </a:lnTo>
                  <a:lnTo>
                    <a:pt x="2259846" y="931197"/>
                  </a:lnTo>
                  <a:lnTo>
                    <a:pt x="2259306" y="934647"/>
                  </a:lnTo>
                  <a:lnTo>
                    <a:pt x="2264336" y="937589"/>
                  </a:lnTo>
                  <a:lnTo>
                    <a:pt x="2264798" y="939443"/>
                  </a:lnTo>
                  <a:lnTo>
                    <a:pt x="2263484" y="940616"/>
                  </a:lnTo>
                  <a:lnTo>
                    <a:pt x="2260088" y="941586"/>
                  </a:lnTo>
                  <a:lnTo>
                    <a:pt x="2254002" y="941383"/>
                  </a:lnTo>
                  <a:lnTo>
                    <a:pt x="2248948" y="940139"/>
                  </a:lnTo>
                  <a:lnTo>
                    <a:pt x="2245795" y="935382"/>
                  </a:lnTo>
                  <a:lnTo>
                    <a:pt x="2242759" y="934725"/>
                  </a:lnTo>
                  <a:lnTo>
                    <a:pt x="2234122" y="934631"/>
                  </a:lnTo>
                  <a:lnTo>
                    <a:pt x="2226276" y="937190"/>
                  </a:lnTo>
                  <a:lnTo>
                    <a:pt x="2217513" y="933865"/>
                  </a:lnTo>
                  <a:lnTo>
                    <a:pt x="2202664" y="934592"/>
                  </a:lnTo>
                  <a:lnTo>
                    <a:pt x="2198909" y="934013"/>
                  </a:lnTo>
                  <a:lnTo>
                    <a:pt x="2191774" y="927637"/>
                  </a:lnTo>
                  <a:lnTo>
                    <a:pt x="2181564" y="923616"/>
                  </a:lnTo>
                  <a:lnTo>
                    <a:pt x="2169923" y="913813"/>
                  </a:lnTo>
                  <a:lnTo>
                    <a:pt x="2168750" y="904589"/>
                  </a:lnTo>
                  <a:lnTo>
                    <a:pt x="2170518" y="897118"/>
                  </a:lnTo>
                  <a:lnTo>
                    <a:pt x="2177051" y="897110"/>
                  </a:lnTo>
                  <a:lnTo>
                    <a:pt x="2181048" y="895819"/>
                  </a:lnTo>
                  <a:lnTo>
                    <a:pt x="2180493" y="892948"/>
                  </a:lnTo>
                  <a:lnTo>
                    <a:pt x="2179617" y="891438"/>
                  </a:lnTo>
                  <a:lnTo>
                    <a:pt x="2170377" y="887409"/>
                  </a:lnTo>
                  <a:lnTo>
                    <a:pt x="2145311" y="886682"/>
                  </a:lnTo>
                  <a:lnTo>
                    <a:pt x="2127457" y="880689"/>
                  </a:lnTo>
                  <a:lnTo>
                    <a:pt x="2102039" y="878616"/>
                  </a:lnTo>
                  <a:lnTo>
                    <a:pt x="2090578" y="886056"/>
                  </a:lnTo>
                  <a:lnTo>
                    <a:pt x="2073992" y="887808"/>
                  </a:lnTo>
                  <a:lnTo>
                    <a:pt x="2069525" y="891782"/>
                  </a:lnTo>
                  <a:lnTo>
                    <a:pt x="2061913" y="893981"/>
                  </a:lnTo>
                  <a:lnTo>
                    <a:pt x="2062554" y="899481"/>
                  </a:lnTo>
                  <a:lnTo>
                    <a:pt x="2066325" y="903721"/>
                  </a:lnTo>
                  <a:lnTo>
                    <a:pt x="2068164" y="904574"/>
                  </a:lnTo>
                  <a:lnTo>
                    <a:pt x="2070159" y="906232"/>
                  </a:lnTo>
                  <a:lnTo>
                    <a:pt x="2068915" y="907703"/>
                  </a:lnTo>
                  <a:lnTo>
                    <a:pt x="2067507" y="908360"/>
                  </a:lnTo>
                  <a:lnTo>
                    <a:pt x="2064737" y="911748"/>
                  </a:lnTo>
                  <a:lnTo>
                    <a:pt x="2062969" y="914862"/>
                  </a:lnTo>
                  <a:lnTo>
                    <a:pt x="2063462" y="921715"/>
                  </a:lnTo>
                  <a:lnTo>
                    <a:pt x="2062609" y="928349"/>
                  </a:lnTo>
                  <a:lnTo>
                    <a:pt x="2059855" y="937518"/>
                  </a:lnTo>
                  <a:lnTo>
                    <a:pt x="2057532" y="941540"/>
                  </a:lnTo>
                  <a:lnTo>
                    <a:pt x="2055420" y="946930"/>
                  </a:lnTo>
                  <a:lnTo>
                    <a:pt x="2057226" y="951898"/>
                  </a:lnTo>
                  <a:lnTo>
                    <a:pt x="2059284" y="953955"/>
                  </a:lnTo>
                  <a:lnTo>
                    <a:pt x="2064518" y="956459"/>
                  </a:lnTo>
                  <a:lnTo>
                    <a:pt x="2066318" y="958141"/>
                  </a:lnTo>
                  <a:lnTo>
                    <a:pt x="2065269" y="959588"/>
                  </a:lnTo>
                  <a:lnTo>
                    <a:pt x="2057540" y="957906"/>
                  </a:lnTo>
                  <a:lnTo>
                    <a:pt x="2054770" y="952531"/>
                  </a:lnTo>
                  <a:lnTo>
                    <a:pt x="2054160" y="949621"/>
                  </a:lnTo>
                  <a:lnTo>
                    <a:pt x="2053495" y="945076"/>
                  </a:lnTo>
                  <a:lnTo>
                    <a:pt x="2056123" y="940123"/>
                  </a:lnTo>
                  <a:lnTo>
                    <a:pt x="2058799" y="936783"/>
                  </a:lnTo>
                  <a:lnTo>
                    <a:pt x="2061115" y="928826"/>
                  </a:lnTo>
                  <a:lnTo>
                    <a:pt x="2061397" y="921488"/>
                  </a:lnTo>
                  <a:lnTo>
                    <a:pt x="2061467" y="906185"/>
                  </a:lnTo>
                  <a:lnTo>
                    <a:pt x="2056765" y="902704"/>
                  </a:lnTo>
                  <a:lnTo>
                    <a:pt x="2054137" y="897470"/>
                  </a:lnTo>
                  <a:lnTo>
                    <a:pt x="2058690" y="887941"/>
                  </a:lnTo>
                  <a:lnTo>
                    <a:pt x="2059832" y="882895"/>
                  </a:lnTo>
                  <a:lnTo>
                    <a:pt x="2057868" y="878224"/>
                  </a:lnTo>
                  <a:lnTo>
                    <a:pt x="2054676" y="868015"/>
                  </a:lnTo>
                  <a:lnTo>
                    <a:pt x="2051414" y="861975"/>
                  </a:lnTo>
                  <a:lnTo>
                    <a:pt x="2049270" y="859456"/>
                  </a:lnTo>
                  <a:lnTo>
                    <a:pt x="2047095" y="858157"/>
                  </a:lnTo>
                  <a:lnTo>
                    <a:pt x="2049372" y="868156"/>
                  </a:lnTo>
                  <a:lnTo>
                    <a:pt x="2047541" y="873233"/>
                  </a:lnTo>
                  <a:lnTo>
                    <a:pt x="2046211" y="875197"/>
                  </a:lnTo>
                  <a:lnTo>
                    <a:pt x="2037527" y="877935"/>
                  </a:lnTo>
                  <a:lnTo>
                    <a:pt x="2031980" y="878107"/>
                  </a:lnTo>
                  <a:lnTo>
                    <a:pt x="2024439" y="875259"/>
                  </a:lnTo>
                  <a:lnTo>
                    <a:pt x="2015582" y="868774"/>
                  </a:lnTo>
                  <a:lnTo>
                    <a:pt x="2013369" y="864267"/>
                  </a:lnTo>
                  <a:lnTo>
                    <a:pt x="2011796" y="857633"/>
                  </a:lnTo>
                  <a:lnTo>
                    <a:pt x="2016889" y="854746"/>
                  </a:lnTo>
                  <a:lnTo>
                    <a:pt x="2018876" y="852861"/>
                  </a:lnTo>
                  <a:lnTo>
                    <a:pt x="2014284" y="851359"/>
                  </a:lnTo>
                  <a:lnTo>
                    <a:pt x="2009660" y="850921"/>
                  </a:lnTo>
                  <a:lnTo>
                    <a:pt x="2008017" y="859957"/>
                  </a:lnTo>
                  <a:lnTo>
                    <a:pt x="2005029" y="859284"/>
                  </a:lnTo>
                  <a:lnTo>
                    <a:pt x="1990563" y="853753"/>
                  </a:lnTo>
                  <a:lnTo>
                    <a:pt x="1986667" y="855583"/>
                  </a:lnTo>
                  <a:lnTo>
                    <a:pt x="1981949" y="860645"/>
                  </a:lnTo>
                  <a:lnTo>
                    <a:pt x="1979861" y="864557"/>
                  </a:lnTo>
                  <a:lnTo>
                    <a:pt x="1977475" y="870941"/>
                  </a:lnTo>
                  <a:lnTo>
                    <a:pt x="1978374" y="875377"/>
                  </a:lnTo>
                  <a:lnTo>
                    <a:pt x="1979384" y="877035"/>
                  </a:lnTo>
                  <a:lnTo>
                    <a:pt x="1986816" y="878138"/>
                  </a:lnTo>
                  <a:lnTo>
                    <a:pt x="1993341" y="876769"/>
                  </a:lnTo>
                  <a:lnTo>
                    <a:pt x="2000679" y="872545"/>
                  </a:lnTo>
                  <a:lnTo>
                    <a:pt x="2002369" y="874125"/>
                  </a:lnTo>
                  <a:lnTo>
                    <a:pt x="2003879" y="876409"/>
                  </a:lnTo>
                  <a:lnTo>
                    <a:pt x="2001798" y="879664"/>
                  </a:lnTo>
                  <a:lnTo>
                    <a:pt x="1994225" y="884366"/>
                  </a:lnTo>
                  <a:lnTo>
                    <a:pt x="1981637" y="896492"/>
                  </a:lnTo>
                  <a:lnTo>
                    <a:pt x="1976849" y="897916"/>
                  </a:lnTo>
                  <a:lnTo>
                    <a:pt x="1970136" y="895334"/>
                  </a:lnTo>
                  <a:lnTo>
                    <a:pt x="1966498" y="902102"/>
                  </a:lnTo>
                  <a:lnTo>
                    <a:pt x="1964840" y="903729"/>
                  </a:lnTo>
                  <a:lnTo>
                    <a:pt x="1953543" y="908274"/>
                  </a:lnTo>
                  <a:lnTo>
                    <a:pt x="1948622" y="908947"/>
                  </a:lnTo>
                  <a:lnTo>
                    <a:pt x="1947175" y="912335"/>
                  </a:lnTo>
                  <a:lnTo>
                    <a:pt x="1944217" y="912945"/>
                  </a:lnTo>
                  <a:lnTo>
                    <a:pt x="1940931" y="914643"/>
                  </a:lnTo>
                  <a:lnTo>
                    <a:pt x="1935424" y="919384"/>
                  </a:lnTo>
                  <a:lnTo>
                    <a:pt x="1927045" y="920142"/>
                  </a:lnTo>
                  <a:lnTo>
                    <a:pt x="1921342" y="919071"/>
                  </a:lnTo>
                  <a:lnTo>
                    <a:pt x="1907486" y="921942"/>
                  </a:lnTo>
                  <a:lnTo>
                    <a:pt x="1903911" y="924437"/>
                  </a:lnTo>
                  <a:lnTo>
                    <a:pt x="1901580" y="927895"/>
                  </a:lnTo>
                  <a:lnTo>
                    <a:pt x="1900492" y="932300"/>
                  </a:lnTo>
                  <a:lnTo>
                    <a:pt x="1898458" y="936212"/>
                  </a:lnTo>
                  <a:lnTo>
                    <a:pt x="1890580" y="944653"/>
                  </a:lnTo>
                  <a:lnTo>
                    <a:pt x="1883875" y="948119"/>
                  </a:lnTo>
                  <a:lnTo>
                    <a:pt x="1878187" y="949081"/>
                  </a:lnTo>
                  <a:lnTo>
                    <a:pt x="1883656" y="944332"/>
                  </a:lnTo>
                  <a:lnTo>
                    <a:pt x="1889899" y="935508"/>
                  </a:lnTo>
                  <a:lnTo>
                    <a:pt x="1901134" y="909127"/>
                  </a:lnTo>
                  <a:lnTo>
                    <a:pt x="1911907" y="907398"/>
                  </a:lnTo>
                  <a:lnTo>
                    <a:pt x="1914425" y="903870"/>
                  </a:lnTo>
                  <a:lnTo>
                    <a:pt x="1922617" y="887448"/>
                  </a:lnTo>
                  <a:lnTo>
                    <a:pt x="1924901" y="884992"/>
                  </a:lnTo>
                  <a:lnTo>
                    <a:pt x="1935752" y="884679"/>
                  </a:lnTo>
                  <a:lnTo>
                    <a:pt x="1945289" y="879288"/>
                  </a:lnTo>
                  <a:lnTo>
                    <a:pt x="1964511" y="852579"/>
                  </a:lnTo>
                  <a:lnTo>
                    <a:pt x="1974079" y="848065"/>
                  </a:lnTo>
                  <a:lnTo>
                    <a:pt x="1980659" y="841619"/>
                  </a:lnTo>
                  <a:lnTo>
                    <a:pt x="1981832" y="838419"/>
                  </a:lnTo>
                  <a:lnTo>
                    <a:pt x="1982873" y="834186"/>
                  </a:lnTo>
                  <a:lnTo>
                    <a:pt x="1981887" y="831612"/>
                  </a:lnTo>
                  <a:lnTo>
                    <a:pt x="1981316" y="829273"/>
                  </a:lnTo>
                  <a:lnTo>
                    <a:pt x="1989781" y="824657"/>
                  </a:lnTo>
                  <a:lnTo>
                    <a:pt x="1993027" y="817515"/>
                  </a:lnTo>
                  <a:lnTo>
                    <a:pt x="2004426" y="810771"/>
                  </a:lnTo>
                  <a:lnTo>
                    <a:pt x="2013345" y="801649"/>
                  </a:lnTo>
                  <a:lnTo>
                    <a:pt x="2025847" y="794858"/>
                  </a:lnTo>
                  <a:lnTo>
                    <a:pt x="2032951" y="785392"/>
                  </a:lnTo>
                  <a:lnTo>
                    <a:pt x="2049051" y="771716"/>
                  </a:lnTo>
                  <a:lnTo>
                    <a:pt x="2064174" y="747917"/>
                  </a:lnTo>
                  <a:lnTo>
                    <a:pt x="2066646" y="734218"/>
                  </a:lnTo>
                  <a:lnTo>
                    <a:pt x="2062969" y="729720"/>
                  </a:lnTo>
                  <a:lnTo>
                    <a:pt x="2058518" y="726896"/>
                  </a:lnTo>
                  <a:lnTo>
                    <a:pt x="2056037" y="720097"/>
                  </a:lnTo>
                  <a:lnTo>
                    <a:pt x="2054246" y="719291"/>
                  </a:lnTo>
                  <a:lnTo>
                    <a:pt x="2049724" y="723579"/>
                  </a:lnTo>
                  <a:lnTo>
                    <a:pt x="2044764" y="708902"/>
                  </a:lnTo>
                  <a:lnTo>
                    <a:pt x="2038693" y="700632"/>
                  </a:lnTo>
                  <a:lnTo>
                    <a:pt x="2038974" y="699420"/>
                  </a:lnTo>
                  <a:lnTo>
                    <a:pt x="2039647" y="698864"/>
                  </a:lnTo>
                  <a:lnTo>
                    <a:pt x="2042558" y="700163"/>
                  </a:lnTo>
                  <a:lnTo>
                    <a:pt x="2053479" y="712368"/>
                  </a:lnTo>
                  <a:lnTo>
                    <a:pt x="2059300" y="714214"/>
                  </a:lnTo>
                  <a:lnTo>
                    <a:pt x="2061005" y="716092"/>
                  </a:lnTo>
                  <a:lnTo>
                    <a:pt x="2062062" y="719174"/>
                  </a:lnTo>
                  <a:lnTo>
                    <a:pt x="2061373" y="724283"/>
                  </a:lnTo>
                  <a:lnTo>
                    <a:pt x="2063165" y="723892"/>
                  </a:lnTo>
                  <a:lnTo>
                    <a:pt x="2064307" y="721748"/>
                  </a:lnTo>
                  <a:lnTo>
                    <a:pt x="2067131" y="711820"/>
                  </a:lnTo>
                  <a:lnTo>
                    <a:pt x="2069823" y="698309"/>
                  </a:lnTo>
                  <a:lnTo>
                    <a:pt x="2069517" y="692434"/>
                  </a:lnTo>
                  <a:lnTo>
                    <a:pt x="2063079" y="695101"/>
                  </a:lnTo>
                  <a:lnTo>
                    <a:pt x="2060090" y="675097"/>
                  </a:lnTo>
                  <a:lnTo>
                    <a:pt x="2058721" y="668979"/>
                  </a:lnTo>
                  <a:lnTo>
                    <a:pt x="2056679" y="662274"/>
                  </a:lnTo>
                  <a:lnTo>
                    <a:pt x="2052588" y="661680"/>
                  </a:lnTo>
                  <a:lnTo>
                    <a:pt x="2050436" y="663377"/>
                  </a:lnTo>
                  <a:lnTo>
                    <a:pt x="2052149" y="665638"/>
                  </a:lnTo>
                  <a:lnTo>
                    <a:pt x="2054003" y="669386"/>
                  </a:lnTo>
                  <a:lnTo>
                    <a:pt x="2052767" y="673196"/>
                  </a:lnTo>
                  <a:lnTo>
                    <a:pt x="2051727" y="674917"/>
                  </a:lnTo>
                  <a:lnTo>
                    <a:pt x="2046720" y="679979"/>
                  </a:lnTo>
                  <a:lnTo>
                    <a:pt x="2043152" y="680440"/>
                  </a:lnTo>
                  <a:lnTo>
                    <a:pt x="2044592" y="678289"/>
                  </a:lnTo>
                  <a:lnTo>
                    <a:pt x="2046274" y="673493"/>
                  </a:lnTo>
                  <a:lnTo>
                    <a:pt x="2045053" y="668236"/>
                  </a:lnTo>
                  <a:lnTo>
                    <a:pt x="2043770" y="665302"/>
                  </a:lnTo>
                  <a:lnTo>
                    <a:pt x="2042346" y="650038"/>
                  </a:lnTo>
                  <a:lnTo>
                    <a:pt x="2037817" y="647730"/>
                  </a:lnTo>
                  <a:lnTo>
                    <a:pt x="2035266" y="645266"/>
                  </a:lnTo>
                  <a:lnTo>
                    <a:pt x="2031879" y="646267"/>
                  </a:lnTo>
                  <a:lnTo>
                    <a:pt x="2027482" y="650336"/>
                  </a:lnTo>
                  <a:lnTo>
                    <a:pt x="2029109" y="646588"/>
                  </a:lnTo>
                  <a:lnTo>
                    <a:pt x="2030807" y="640987"/>
                  </a:lnTo>
                  <a:lnTo>
                    <a:pt x="2027396" y="634102"/>
                  </a:lnTo>
                  <a:lnTo>
                    <a:pt x="2024039" y="629369"/>
                  </a:lnTo>
                  <a:lnTo>
                    <a:pt x="2019963" y="627585"/>
                  </a:lnTo>
                  <a:lnTo>
                    <a:pt x="2015395" y="621467"/>
                  </a:lnTo>
                  <a:lnTo>
                    <a:pt x="2009300" y="617994"/>
                  </a:lnTo>
                  <a:lnTo>
                    <a:pt x="1995171" y="614606"/>
                  </a:lnTo>
                  <a:lnTo>
                    <a:pt x="1984375" y="619018"/>
                  </a:lnTo>
                  <a:lnTo>
                    <a:pt x="1970942" y="615443"/>
                  </a:lnTo>
                  <a:lnTo>
                    <a:pt x="1954888" y="618220"/>
                  </a:lnTo>
                  <a:lnTo>
                    <a:pt x="1948598" y="618275"/>
                  </a:lnTo>
                  <a:lnTo>
                    <a:pt x="1944851" y="616523"/>
                  </a:lnTo>
                  <a:lnTo>
                    <a:pt x="1941479" y="618377"/>
                  </a:lnTo>
                  <a:lnTo>
                    <a:pt x="1939766" y="623892"/>
                  </a:lnTo>
                  <a:lnTo>
                    <a:pt x="1938717" y="632514"/>
                  </a:lnTo>
                  <a:lnTo>
                    <a:pt x="1934759" y="636989"/>
                  </a:lnTo>
                  <a:lnTo>
                    <a:pt x="1932607" y="638131"/>
                  </a:lnTo>
                  <a:lnTo>
                    <a:pt x="1922366" y="636817"/>
                  </a:lnTo>
                  <a:lnTo>
                    <a:pt x="1915067" y="640955"/>
                  </a:lnTo>
                  <a:lnTo>
                    <a:pt x="1911945" y="637701"/>
                  </a:lnTo>
                  <a:lnTo>
                    <a:pt x="1906023" y="637928"/>
                  </a:lnTo>
                  <a:lnTo>
                    <a:pt x="1905390" y="630644"/>
                  </a:lnTo>
                  <a:lnTo>
                    <a:pt x="1908918" y="630941"/>
                  </a:lnTo>
                  <a:lnTo>
                    <a:pt x="1910975" y="632162"/>
                  </a:lnTo>
                  <a:lnTo>
                    <a:pt x="1917609" y="617227"/>
                  </a:lnTo>
                  <a:lnTo>
                    <a:pt x="1923078" y="608449"/>
                  </a:lnTo>
                  <a:lnTo>
                    <a:pt x="1928343" y="598341"/>
                  </a:lnTo>
                  <a:lnTo>
                    <a:pt x="1925026" y="592074"/>
                  </a:lnTo>
                  <a:lnTo>
                    <a:pt x="1917625" y="587834"/>
                  </a:lnTo>
                  <a:lnTo>
                    <a:pt x="1914159" y="588092"/>
                  </a:lnTo>
                  <a:lnTo>
                    <a:pt x="1912430" y="589853"/>
                  </a:lnTo>
                  <a:lnTo>
                    <a:pt x="1904388" y="586520"/>
                  </a:lnTo>
                  <a:lnTo>
                    <a:pt x="1900148" y="586770"/>
                  </a:lnTo>
                  <a:lnTo>
                    <a:pt x="1893052" y="591441"/>
                  </a:lnTo>
                  <a:lnTo>
                    <a:pt x="1890627" y="591057"/>
                  </a:lnTo>
                  <a:lnTo>
                    <a:pt x="1889172" y="581333"/>
                  </a:lnTo>
                  <a:lnTo>
                    <a:pt x="1882021" y="582154"/>
                  </a:lnTo>
                  <a:lnTo>
                    <a:pt x="1857479" y="581223"/>
                  </a:lnTo>
                  <a:lnTo>
                    <a:pt x="1860139" y="578188"/>
                  </a:lnTo>
                  <a:lnTo>
                    <a:pt x="1873055" y="574034"/>
                  </a:lnTo>
                  <a:lnTo>
                    <a:pt x="1883429" y="567783"/>
                  </a:lnTo>
                  <a:lnTo>
                    <a:pt x="1891104" y="556384"/>
                  </a:lnTo>
                  <a:lnTo>
                    <a:pt x="1898247" y="552519"/>
                  </a:lnTo>
                  <a:lnTo>
                    <a:pt x="1896572" y="546769"/>
                  </a:lnTo>
                  <a:lnTo>
                    <a:pt x="1894624" y="542599"/>
                  </a:lnTo>
                  <a:lnTo>
                    <a:pt x="1890572" y="538906"/>
                  </a:lnTo>
                  <a:lnTo>
                    <a:pt x="1881763" y="536466"/>
                  </a:lnTo>
                  <a:lnTo>
                    <a:pt x="1874213" y="531826"/>
                  </a:lnTo>
                  <a:lnTo>
                    <a:pt x="1870896" y="525951"/>
                  </a:lnTo>
                  <a:lnTo>
                    <a:pt x="1857072" y="517885"/>
                  </a:lnTo>
                  <a:lnTo>
                    <a:pt x="1853333" y="517885"/>
                  </a:lnTo>
                  <a:lnTo>
                    <a:pt x="1843373" y="528016"/>
                  </a:lnTo>
                  <a:lnTo>
                    <a:pt x="1838327" y="527077"/>
                  </a:lnTo>
                  <a:lnTo>
                    <a:pt x="1833938" y="528572"/>
                  </a:lnTo>
                  <a:lnTo>
                    <a:pt x="1822492" y="540596"/>
                  </a:lnTo>
                  <a:lnTo>
                    <a:pt x="1798505" y="571726"/>
                  </a:lnTo>
                  <a:lnTo>
                    <a:pt x="1793569" y="581255"/>
                  </a:lnTo>
                  <a:lnTo>
                    <a:pt x="1791214" y="588413"/>
                  </a:lnTo>
                  <a:lnTo>
                    <a:pt x="1786919" y="592129"/>
                  </a:lnTo>
                  <a:lnTo>
                    <a:pt x="1785073" y="600852"/>
                  </a:lnTo>
                  <a:lnTo>
                    <a:pt x="1785394" y="608402"/>
                  </a:lnTo>
                  <a:lnTo>
                    <a:pt x="1787318" y="612353"/>
                  </a:lnTo>
                  <a:lnTo>
                    <a:pt x="1789321" y="619762"/>
                  </a:lnTo>
                  <a:lnTo>
                    <a:pt x="1787271" y="628219"/>
                  </a:lnTo>
                  <a:lnTo>
                    <a:pt x="1785558" y="633742"/>
                  </a:lnTo>
                  <a:lnTo>
                    <a:pt x="1787193" y="636214"/>
                  </a:lnTo>
                  <a:lnTo>
                    <a:pt x="1791817" y="635721"/>
                  </a:lnTo>
                  <a:lnTo>
                    <a:pt x="1802144" y="640447"/>
                  </a:lnTo>
                  <a:lnTo>
                    <a:pt x="1800258" y="644789"/>
                  </a:lnTo>
                  <a:lnTo>
                    <a:pt x="1793960" y="641065"/>
                  </a:lnTo>
                  <a:lnTo>
                    <a:pt x="1788468" y="641221"/>
                  </a:lnTo>
                  <a:lnTo>
                    <a:pt x="1783704" y="636707"/>
                  </a:lnTo>
                  <a:lnTo>
                    <a:pt x="1772258" y="641041"/>
                  </a:lnTo>
                  <a:lnTo>
                    <a:pt x="1763769" y="640032"/>
                  </a:lnTo>
                  <a:lnTo>
                    <a:pt x="1755876" y="641761"/>
                  </a:lnTo>
                  <a:lnTo>
                    <a:pt x="1740362" y="638178"/>
                  </a:lnTo>
                  <a:lnTo>
                    <a:pt x="1738953" y="640901"/>
                  </a:lnTo>
                  <a:lnTo>
                    <a:pt x="1742552" y="645571"/>
                  </a:lnTo>
                  <a:lnTo>
                    <a:pt x="1745283" y="649913"/>
                  </a:lnTo>
                  <a:lnTo>
                    <a:pt x="1753341" y="660052"/>
                  </a:lnTo>
                  <a:lnTo>
                    <a:pt x="1756768" y="663276"/>
                  </a:lnTo>
                  <a:lnTo>
                    <a:pt x="1761352" y="672859"/>
                  </a:lnTo>
                  <a:lnTo>
                    <a:pt x="1761923" y="691565"/>
                  </a:lnTo>
                  <a:lnTo>
                    <a:pt x="1759420" y="696040"/>
                  </a:lnTo>
                  <a:lnTo>
                    <a:pt x="1756611" y="702260"/>
                  </a:lnTo>
                  <a:lnTo>
                    <a:pt x="1755109" y="703402"/>
                  </a:lnTo>
                  <a:lnTo>
                    <a:pt x="1752942" y="702987"/>
                  </a:lnTo>
                  <a:lnTo>
                    <a:pt x="1756463" y="698606"/>
                  </a:lnTo>
                  <a:lnTo>
                    <a:pt x="1758372" y="689210"/>
                  </a:lnTo>
                  <a:lnTo>
                    <a:pt x="1760155" y="682646"/>
                  </a:lnTo>
                  <a:lnTo>
                    <a:pt x="1757800" y="678164"/>
                  </a:lnTo>
                  <a:lnTo>
                    <a:pt x="1756752" y="677772"/>
                  </a:lnTo>
                  <a:lnTo>
                    <a:pt x="1755594" y="675308"/>
                  </a:lnTo>
                  <a:lnTo>
                    <a:pt x="1747348" y="669041"/>
                  </a:lnTo>
                  <a:lnTo>
                    <a:pt x="1742904" y="666295"/>
                  </a:lnTo>
                  <a:lnTo>
                    <a:pt x="1738210" y="664778"/>
                  </a:lnTo>
                  <a:lnTo>
                    <a:pt x="1735816" y="663057"/>
                  </a:lnTo>
                  <a:lnTo>
                    <a:pt x="1728791" y="668775"/>
                  </a:lnTo>
                  <a:lnTo>
                    <a:pt x="1725552" y="670074"/>
                  </a:lnTo>
                  <a:lnTo>
                    <a:pt x="1721718" y="673078"/>
                  </a:lnTo>
                  <a:lnTo>
                    <a:pt x="1719489" y="677193"/>
                  </a:lnTo>
                  <a:lnTo>
                    <a:pt x="1714036" y="678164"/>
                  </a:lnTo>
                  <a:lnTo>
                    <a:pt x="1713332" y="682623"/>
                  </a:lnTo>
                  <a:lnTo>
                    <a:pt x="1710288" y="687051"/>
                  </a:lnTo>
                  <a:lnTo>
                    <a:pt x="1707026" y="682224"/>
                  </a:lnTo>
                  <a:lnTo>
                    <a:pt x="1703842" y="683562"/>
                  </a:lnTo>
                  <a:lnTo>
                    <a:pt x="1696676" y="691503"/>
                  </a:lnTo>
                  <a:lnTo>
                    <a:pt x="1688289" y="695093"/>
                  </a:lnTo>
                  <a:lnTo>
                    <a:pt x="1689181" y="692355"/>
                  </a:lnTo>
                  <a:lnTo>
                    <a:pt x="1690558" y="686183"/>
                  </a:lnTo>
                  <a:lnTo>
                    <a:pt x="1688540" y="684759"/>
                  </a:lnTo>
                  <a:lnTo>
                    <a:pt x="1675944" y="691956"/>
                  </a:lnTo>
                  <a:lnTo>
                    <a:pt x="1671750" y="696799"/>
                  </a:lnTo>
                  <a:lnTo>
                    <a:pt x="1669763" y="695007"/>
                  </a:lnTo>
                  <a:lnTo>
                    <a:pt x="1677070" y="684383"/>
                  </a:lnTo>
                  <a:lnTo>
                    <a:pt x="1679034" y="677804"/>
                  </a:lnTo>
                  <a:lnTo>
                    <a:pt x="1675615" y="674956"/>
                  </a:lnTo>
                  <a:lnTo>
                    <a:pt x="1668120" y="672742"/>
                  </a:lnTo>
                  <a:lnTo>
                    <a:pt x="1663309" y="672531"/>
                  </a:lnTo>
                  <a:lnTo>
                    <a:pt x="1656268" y="674917"/>
                  </a:lnTo>
                  <a:lnTo>
                    <a:pt x="1646105" y="671420"/>
                  </a:lnTo>
                  <a:lnTo>
                    <a:pt x="1644595" y="675425"/>
                  </a:lnTo>
                  <a:lnTo>
                    <a:pt x="1641990" y="675903"/>
                  </a:lnTo>
                  <a:lnTo>
                    <a:pt x="1635716" y="674002"/>
                  </a:lnTo>
                  <a:lnTo>
                    <a:pt x="1630012" y="676043"/>
                  </a:lnTo>
                  <a:lnTo>
                    <a:pt x="1625741" y="680338"/>
                  </a:lnTo>
                  <a:lnTo>
                    <a:pt x="1619396" y="676090"/>
                  </a:lnTo>
                  <a:lnTo>
                    <a:pt x="1617197" y="676270"/>
                  </a:lnTo>
                  <a:lnTo>
                    <a:pt x="1613802" y="682912"/>
                  </a:lnTo>
                  <a:lnTo>
                    <a:pt x="1610876" y="678430"/>
                  </a:lnTo>
                  <a:lnTo>
                    <a:pt x="1608404" y="687114"/>
                  </a:lnTo>
                  <a:lnTo>
                    <a:pt x="1609100" y="693404"/>
                  </a:lnTo>
                  <a:lnTo>
                    <a:pt x="1611212" y="694053"/>
                  </a:lnTo>
                  <a:lnTo>
                    <a:pt x="1613012" y="693138"/>
                  </a:lnTo>
                  <a:lnTo>
                    <a:pt x="1614060" y="690266"/>
                  </a:lnTo>
                  <a:lnTo>
                    <a:pt x="1615422" y="688968"/>
                  </a:lnTo>
                  <a:lnTo>
                    <a:pt x="1620429" y="694186"/>
                  </a:lnTo>
                  <a:lnTo>
                    <a:pt x="1621946" y="691330"/>
                  </a:lnTo>
                  <a:lnTo>
                    <a:pt x="1624114" y="689210"/>
                  </a:lnTo>
                  <a:lnTo>
                    <a:pt x="1626586" y="692347"/>
                  </a:lnTo>
                  <a:lnTo>
                    <a:pt x="1636889" y="688944"/>
                  </a:lnTo>
                  <a:lnTo>
                    <a:pt x="1635105" y="693130"/>
                  </a:lnTo>
                  <a:lnTo>
                    <a:pt x="1623566" y="698426"/>
                  </a:lnTo>
                  <a:lnTo>
                    <a:pt x="1602771" y="705139"/>
                  </a:lnTo>
                  <a:lnTo>
                    <a:pt x="1598484" y="707767"/>
                  </a:lnTo>
                  <a:lnTo>
                    <a:pt x="1586146" y="710075"/>
                  </a:lnTo>
                  <a:lnTo>
                    <a:pt x="1578112" y="716647"/>
                  </a:lnTo>
                  <a:lnTo>
                    <a:pt x="1567691" y="716655"/>
                  </a:lnTo>
                  <a:lnTo>
                    <a:pt x="1549689" y="721826"/>
                  </a:lnTo>
                  <a:lnTo>
                    <a:pt x="1536741" y="733483"/>
                  </a:lnTo>
                  <a:lnTo>
                    <a:pt x="1530483" y="732443"/>
                  </a:lnTo>
                  <a:lnTo>
                    <a:pt x="1517809" y="741244"/>
                  </a:lnTo>
                  <a:lnTo>
                    <a:pt x="1512771" y="748066"/>
                  </a:lnTo>
                  <a:lnTo>
                    <a:pt x="1494495" y="761898"/>
                  </a:lnTo>
                  <a:lnTo>
                    <a:pt x="1483511" y="756570"/>
                  </a:lnTo>
                  <a:lnTo>
                    <a:pt x="1479889" y="758448"/>
                  </a:lnTo>
                  <a:lnTo>
                    <a:pt x="1478042" y="763330"/>
                  </a:lnTo>
                  <a:lnTo>
                    <a:pt x="1478417" y="767140"/>
                  </a:lnTo>
                  <a:lnTo>
                    <a:pt x="1482846" y="766788"/>
                  </a:lnTo>
                  <a:lnTo>
                    <a:pt x="1486069" y="768470"/>
                  </a:lnTo>
                  <a:lnTo>
                    <a:pt x="1490020" y="771810"/>
                  </a:lnTo>
                  <a:lnTo>
                    <a:pt x="1488964" y="777936"/>
                  </a:lnTo>
                  <a:lnTo>
                    <a:pt x="1480671" y="791556"/>
                  </a:lnTo>
                  <a:lnTo>
                    <a:pt x="1476743" y="796642"/>
                  </a:lnTo>
                  <a:lnTo>
                    <a:pt x="1472096" y="799583"/>
                  </a:lnTo>
                  <a:lnTo>
                    <a:pt x="1462208" y="788419"/>
                  </a:lnTo>
                  <a:lnTo>
                    <a:pt x="1460416" y="793340"/>
                  </a:lnTo>
                  <a:lnTo>
                    <a:pt x="1459086" y="795773"/>
                  </a:lnTo>
                  <a:lnTo>
                    <a:pt x="1455174" y="794772"/>
                  </a:lnTo>
                  <a:lnTo>
                    <a:pt x="1453203" y="802681"/>
                  </a:lnTo>
                  <a:lnTo>
                    <a:pt x="1460345" y="804050"/>
                  </a:lnTo>
                  <a:lnTo>
                    <a:pt x="1467136" y="807610"/>
                  </a:lnTo>
                  <a:lnTo>
                    <a:pt x="1473168" y="812805"/>
                  </a:lnTo>
                  <a:lnTo>
                    <a:pt x="1477432" y="818774"/>
                  </a:lnTo>
                  <a:lnTo>
                    <a:pt x="1482087" y="822545"/>
                  </a:lnTo>
                  <a:lnTo>
                    <a:pt x="1484802" y="825784"/>
                  </a:lnTo>
                  <a:lnTo>
                    <a:pt x="1477518" y="828921"/>
                  </a:lnTo>
                  <a:lnTo>
                    <a:pt x="1472394" y="821677"/>
                  </a:lnTo>
                  <a:lnTo>
                    <a:pt x="1469624" y="819228"/>
                  </a:lnTo>
                  <a:lnTo>
                    <a:pt x="1466495" y="818751"/>
                  </a:lnTo>
                  <a:lnTo>
                    <a:pt x="1461817" y="820965"/>
                  </a:lnTo>
                  <a:lnTo>
                    <a:pt x="1457834" y="829680"/>
                  </a:lnTo>
                  <a:lnTo>
                    <a:pt x="1461707" y="832645"/>
                  </a:lnTo>
                  <a:lnTo>
                    <a:pt x="1470344" y="835532"/>
                  </a:lnTo>
                  <a:lnTo>
                    <a:pt x="1473113" y="839436"/>
                  </a:lnTo>
                  <a:lnTo>
                    <a:pt x="1484363" y="864706"/>
                  </a:lnTo>
                  <a:lnTo>
                    <a:pt x="1487164" y="867279"/>
                  </a:lnTo>
                  <a:lnTo>
                    <a:pt x="1490810" y="868351"/>
                  </a:lnTo>
                  <a:lnTo>
                    <a:pt x="1492297" y="870065"/>
                  </a:lnTo>
                  <a:lnTo>
                    <a:pt x="1487868" y="874375"/>
                  </a:lnTo>
                  <a:lnTo>
                    <a:pt x="1486226" y="878389"/>
                  </a:lnTo>
                  <a:lnTo>
                    <a:pt x="1482400" y="885383"/>
                  </a:lnTo>
                  <a:lnTo>
                    <a:pt x="1466064" y="888974"/>
                  </a:lnTo>
                  <a:lnTo>
                    <a:pt x="1461206" y="891618"/>
                  </a:lnTo>
                  <a:lnTo>
                    <a:pt x="1459861" y="892839"/>
                  </a:lnTo>
                  <a:lnTo>
                    <a:pt x="1457811" y="895413"/>
                  </a:lnTo>
                  <a:lnTo>
                    <a:pt x="1456489" y="897681"/>
                  </a:lnTo>
                  <a:lnTo>
                    <a:pt x="1455855" y="902759"/>
                  </a:lnTo>
                  <a:lnTo>
                    <a:pt x="1457193" y="906084"/>
                  </a:lnTo>
                  <a:lnTo>
                    <a:pt x="1460510" y="909166"/>
                  </a:lnTo>
                  <a:lnTo>
                    <a:pt x="1473536" y="922912"/>
                  </a:lnTo>
                  <a:lnTo>
                    <a:pt x="1472699" y="924352"/>
                  </a:lnTo>
                  <a:lnTo>
                    <a:pt x="1469131" y="921801"/>
                  </a:lnTo>
                  <a:lnTo>
                    <a:pt x="1464601" y="917615"/>
                  </a:lnTo>
                  <a:lnTo>
                    <a:pt x="1459993" y="911771"/>
                  </a:lnTo>
                  <a:lnTo>
                    <a:pt x="1453844" y="907625"/>
                  </a:lnTo>
                  <a:lnTo>
                    <a:pt x="1453500" y="904198"/>
                  </a:lnTo>
                  <a:lnTo>
                    <a:pt x="1453289" y="899082"/>
                  </a:lnTo>
                  <a:lnTo>
                    <a:pt x="1453453" y="897494"/>
                  </a:lnTo>
                  <a:lnTo>
                    <a:pt x="1454040" y="894881"/>
                  </a:lnTo>
                  <a:lnTo>
                    <a:pt x="1459900" y="888262"/>
                  </a:lnTo>
                  <a:lnTo>
                    <a:pt x="1465869" y="885031"/>
                  </a:lnTo>
                  <a:lnTo>
                    <a:pt x="1473160" y="877458"/>
                  </a:lnTo>
                  <a:lnTo>
                    <a:pt x="1480452" y="869032"/>
                  </a:lnTo>
                  <a:lnTo>
                    <a:pt x="1478958" y="866145"/>
                  </a:lnTo>
                  <a:lnTo>
                    <a:pt x="1477455" y="864064"/>
                  </a:lnTo>
                  <a:lnTo>
                    <a:pt x="1470837" y="863501"/>
                  </a:lnTo>
                  <a:lnTo>
                    <a:pt x="1457388" y="866450"/>
                  </a:lnTo>
                  <a:lnTo>
                    <a:pt x="1449315" y="869235"/>
                  </a:lnTo>
                  <a:lnTo>
                    <a:pt x="1445739" y="876065"/>
                  </a:lnTo>
                  <a:lnTo>
                    <a:pt x="1440302" y="877090"/>
                  </a:lnTo>
                  <a:lnTo>
                    <a:pt x="1437595" y="877254"/>
                  </a:lnTo>
                  <a:lnTo>
                    <a:pt x="1430139" y="873859"/>
                  </a:lnTo>
                  <a:lnTo>
                    <a:pt x="1423106" y="877059"/>
                  </a:lnTo>
                  <a:lnTo>
                    <a:pt x="1406630" y="879836"/>
                  </a:lnTo>
                  <a:lnTo>
                    <a:pt x="1403946" y="881393"/>
                  </a:lnTo>
                  <a:lnTo>
                    <a:pt x="1366011" y="881995"/>
                  </a:lnTo>
                  <a:lnTo>
                    <a:pt x="1358359" y="883435"/>
                  </a:lnTo>
                  <a:lnTo>
                    <a:pt x="1338918" y="889029"/>
                  </a:lnTo>
                  <a:lnTo>
                    <a:pt x="1338449" y="893175"/>
                  </a:lnTo>
                  <a:lnTo>
                    <a:pt x="1339192" y="896336"/>
                  </a:lnTo>
                  <a:lnTo>
                    <a:pt x="1336172" y="900983"/>
                  </a:lnTo>
                  <a:lnTo>
                    <a:pt x="1334850" y="905348"/>
                  </a:lnTo>
                  <a:lnTo>
                    <a:pt x="1335311" y="910488"/>
                  </a:lnTo>
                  <a:lnTo>
                    <a:pt x="1335436" y="914940"/>
                  </a:lnTo>
                  <a:lnTo>
                    <a:pt x="1336117" y="920706"/>
                  </a:lnTo>
                  <a:lnTo>
                    <a:pt x="1337299" y="925924"/>
                  </a:lnTo>
                  <a:lnTo>
                    <a:pt x="1340131" y="928701"/>
                  </a:lnTo>
                  <a:lnTo>
                    <a:pt x="1342736" y="930501"/>
                  </a:lnTo>
                  <a:lnTo>
                    <a:pt x="1344582" y="936204"/>
                  </a:lnTo>
                  <a:lnTo>
                    <a:pt x="1343096" y="942807"/>
                  </a:lnTo>
                  <a:lnTo>
                    <a:pt x="1340944" y="950349"/>
                  </a:lnTo>
                  <a:lnTo>
                    <a:pt x="1340522" y="953838"/>
                  </a:lnTo>
                  <a:lnTo>
                    <a:pt x="1341914" y="958563"/>
                  </a:lnTo>
                  <a:lnTo>
                    <a:pt x="1343628" y="967944"/>
                  </a:lnTo>
                  <a:lnTo>
                    <a:pt x="1344277" y="970259"/>
                  </a:lnTo>
                  <a:lnTo>
                    <a:pt x="1350231" y="977426"/>
                  </a:lnTo>
                  <a:lnTo>
                    <a:pt x="1354284" y="979663"/>
                  </a:lnTo>
                  <a:lnTo>
                    <a:pt x="1360949" y="980179"/>
                  </a:lnTo>
                  <a:lnTo>
                    <a:pt x="1365486" y="981995"/>
                  </a:lnTo>
                  <a:lnTo>
                    <a:pt x="1372097" y="986407"/>
                  </a:lnTo>
                  <a:lnTo>
                    <a:pt x="1374069" y="988410"/>
                  </a:lnTo>
                  <a:lnTo>
                    <a:pt x="1374632" y="990303"/>
                  </a:lnTo>
                  <a:lnTo>
                    <a:pt x="1376197" y="997900"/>
                  </a:lnTo>
                  <a:lnTo>
                    <a:pt x="1377042" y="1000278"/>
                  </a:lnTo>
                  <a:lnTo>
                    <a:pt x="1384200" y="1010691"/>
                  </a:lnTo>
                  <a:lnTo>
                    <a:pt x="1386610" y="1012271"/>
                  </a:lnTo>
                  <a:lnTo>
                    <a:pt x="1396389" y="1014258"/>
                  </a:lnTo>
                  <a:lnTo>
                    <a:pt x="1399472" y="1017576"/>
                  </a:lnTo>
                  <a:lnTo>
                    <a:pt x="1403727" y="1027644"/>
                  </a:lnTo>
                  <a:lnTo>
                    <a:pt x="1404150" y="1030030"/>
                  </a:lnTo>
                  <a:lnTo>
                    <a:pt x="1404541" y="1033887"/>
                  </a:lnTo>
                  <a:lnTo>
                    <a:pt x="1404080" y="1037408"/>
                  </a:lnTo>
                  <a:lnTo>
                    <a:pt x="1403657" y="1039450"/>
                  </a:lnTo>
                  <a:lnTo>
                    <a:pt x="1402045" y="1042681"/>
                  </a:lnTo>
                  <a:lnTo>
                    <a:pt x="1397836" y="1055848"/>
                  </a:lnTo>
                  <a:lnTo>
                    <a:pt x="1395317" y="1067567"/>
                  </a:lnTo>
                  <a:lnTo>
                    <a:pt x="1399331" y="1075344"/>
                  </a:lnTo>
                  <a:lnTo>
                    <a:pt x="1404713" y="1090255"/>
                  </a:lnTo>
                  <a:lnTo>
                    <a:pt x="1406301" y="1096483"/>
                  </a:lnTo>
                  <a:lnTo>
                    <a:pt x="1408156" y="1104791"/>
                  </a:lnTo>
                  <a:lnTo>
                    <a:pt x="1407373" y="1110056"/>
                  </a:lnTo>
                  <a:lnTo>
                    <a:pt x="1406489" y="1113209"/>
                  </a:lnTo>
                  <a:lnTo>
                    <a:pt x="1402914" y="1117982"/>
                  </a:lnTo>
                  <a:lnTo>
                    <a:pt x="1398446" y="1119546"/>
                  </a:lnTo>
                  <a:lnTo>
                    <a:pt x="1393627" y="1122449"/>
                  </a:lnTo>
                  <a:lnTo>
                    <a:pt x="1394073" y="1126055"/>
                  </a:lnTo>
                  <a:lnTo>
                    <a:pt x="1394902" y="1130194"/>
                  </a:lnTo>
                  <a:lnTo>
                    <a:pt x="1394410" y="1133269"/>
                  </a:lnTo>
                  <a:lnTo>
                    <a:pt x="1393776" y="1134333"/>
                  </a:lnTo>
                  <a:lnTo>
                    <a:pt x="1391147" y="1134645"/>
                  </a:lnTo>
                  <a:lnTo>
                    <a:pt x="1388855" y="1133597"/>
                  </a:lnTo>
                  <a:lnTo>
                    <a:pt x="1386891" y="1130397"/>
                  </a:lnTo>
                  <a:lnTo>
                    <a:pt x="1385030" y="1126282"/>
                  </a:lnTo>
                  <a:lnTo>
                    <a:pt x="1386352" y="1121815"/>
                  </a:lnTo>
                  <a:lnTo>
                    <a:pt x="1390248" y="1113929"/>
                  </a:lnTo>
                  <a:lnTo>
                    <a:pt x="1392673" y="1102554"/>
                  </a:lnTo>
                  <a:lnTo>
                    <a:pt x="1393291" y="1094996"/>
                  </a:lnTo>
                  <a:lnTo>
                    <a:pt x="1393127" y="1086977"/>
                  </a:lnTo>
                  <a:lnTo>
                    <a:pt x="1392227" y="1081610"/>
                  </a:lnTo>
                  <a:lnTo>
                    <a:pt x="1389129" y="1077620"/>
                  </a:lnTo>
                  <a:lnTo>
                    <a:pt x="1386250" y="1078481"/>
                  </a:lnTo>
                  <a:lnTo>
                    <a:pt x="1383058" y="1081978"/>
                  </a:lnTo>
                  <a:lnTo>
                    <a:pt x="1379960" y="1095301"/>
                  </a:lnTo>
                  <a:lnTo>
                    <a:pt x="1375720" y="1104987"/>
                  </a:lnTo>
                  <a:lnTo>
                    <a:pt x="1375133" y="1108977"/>
                  </a:lnTo>
                  <a:lnTo>
                    <a:pt x="1375226" y="1112435"/>
                  </a:lnTo>
                  <a:lnTo>
                    <a:pt x="1374906" y="1114696"/>
                  </a:lnTo>
                  <a:lnTo>
                    <a:pt x="1374061" y="1107107"/>
                  </a:lnTo>
                  <a:lnTo>
                    <a:pt x="1373631" y="1101396"/>
                  </a:lnTo>
                  <a:lnTo>
                    <a:pt x="1375993" y="1094206"/>
                  </a:lnTo>
                  <a:lnTo>
                    <a:pt x="1377433" y="1087509"/>
                  </a:lnTo>
                  <a:lnTo>
                    <a:pt x="1376995" y="1082690"/>
                  </a:lnTo>
                  <a:lnTo>
                    <a:pt x="1375305" y="1074741"/>
                  </a:lnTo>
                  <a:lnTo>
                    <a:pt x="1375633" y="1070798"/>
                  </a:lnTo>
                  <a:lnTo>
                    <a:pt x="1376126" y="1068279"/>
                  </a:lnTo>
                  <a:lnTo>
                    <a:pt x="1377135" y="1056951"/>
                  </a:lnTo>
                  <a:lnTo>
                    <a:pt x="1380883" y="1054706"/>
                  </a:lnTo>
                  <a:lnTo>
                    <a:pt x="1390209" y="1045982"/>
                  </a:lnTo>
                  <a:lnTo>
                    <a:pt x="1391499" y="1043815"/>
                  </a:lnTo>
                  <a:lnTo>
                    <a:pt x="1394324" y="1036133"/>
                  </a:lnTo>
                  <a:lnTo>
                    <a:pt x="1395638" y="1033371"/>
                  </a:lnTo>
                  <a:lnTo>
                    <a:pt x="1397132" y="1028779"/>
                  </a:lnTo>
                  <a:lnTo>
                    <a:pt x="1394347" y="1025125"/>
                  </a:lnTo>
                  <a:lnTo>
                    <a:pt x="1391695" y="1023154"/>
                  </a:lnTo>
                  <a:lnTo>
                    <a:pt x="1386680" y="1022074"/>
                  </a:lnTo>
                  <a:lnTo>
                    <a:pt x="1382057" y="1022457"/>
                  </a:lnTo>
                  <a:lnTo>
                    <a:pt x="1371792" y="1026080"/>
                  </a:lnTo>
                  <a:lnTo>
                    <a:pt x="1362607" y="1025438"/>
                  </a:lnTo>
                  <a:lnTo>
                    <a:pt x="1359306" y="1023326"/>
                  </a:lnTo>
                  <a:lnTo>
                    <a:pt x="1344919" y="1007530"/>
                  </a:lnTo>
                  <a:lnTo>
                    <a:pt x="1344011" y="1001553"/>
                  </a:lnTo>
                  <a:lnTo>
                    <a:pt x="1342869" y="999073"/>
                  </a:lnTo>
                  <a:lnTo>
                    <a:pt x="1341476" y="998424"/>
                  </a:lnTo>
                  <a:lnTo>
                    <a:pt x="1336532" y="994504"/>
                  </a:lnTo>
                  <a:lnTo>
                    <a:pt x="1325110" y="989489"/>
                  </a:lnTo>
                  <a:lnTo>
                    <a:pt x="1313437" y="978106"/>
                  </a:lnTo>
                  <a:lnTo>
                    <a:pt x="1292807" y="977074"/>
                  </a:lnTo>
                  <a:lnTo>
                    <a:pt x="1287158" y="978341"/>
                  </a:lnTo>
                  <a:lnTo>
                    <a:pt x="1281510" y="981869"/>
                  </a:lnTo>
                  <a:lnTo>
                    <a:pt x="1276346" y="989043"/>
                  </a:lnTo>
                  <a:lnTo>
                    <a:pt x="1273976" y="991038"/>
                  </a:lnTo>
                  <a:lnTo>
                    <a:pt x="1270604" y="991703"/>
                  </a:lnTo>
                  <a:lnTo>
                    <a:pt x="1269900" y="994254"/>
                  </a:lnTo>
                  <a:lnTo>
                    <a:pt x="1269266" y="997743"/>
                  </a:lnTo>
                  <a:lnTo>
                    <a:pt x="1271065" y="1000317"/>
                  </a:lnTo>
                  <a:lnTo>
                    <a:pt x="1277387" y="997274"/>
                  </a:lnTo>
                  <a:lnTo>
                    <a:pt x="1282558" y="998862"/>
                  </a:lnTo>
                  <a:lnTo>
                    <a:pt x="1285296" y="1002242"/>
                  </a:lnTo>
                  <a:lnTo>
                    <a:pt x="1287307" y="1008805"/>
                  </a:lnTo>
                  <a:lnTo>
                    <a:pt x="1286305" y="1011997"/>
                  </a:lnTo>
                  <a:lnTo>
                    <a:pt x="1277324" y="1016981"/>
                  </a:lnTo>
                  <a:lnTo>
                    <a:pt x="1272341" y="1016582"/>
                  </a:lnTo>
                  <a:lnTo>
                    <a:pt x="1261591" y="1005121"/>
                  </a:lnTo>
                  <a:lnTo>
                    <a:pt x="1257429" y="1003071"/>
                  </a:lnTo>
                  <a:lnTo>
                    <a:pt x="1247548" y="1004995"/>
                  </a:lnTo>
                  <a:lnTo>
                    <a:pt x="1241016" y="1010620"/>
                  </a:lnTo>
                  <a:lnTo>
                    <a:pt x="1239005" y="1011763"/>
                  </a:lnTo>
                  <a:lnTo>
                    <a:pt x="1240562" y="1017497"/>
                  </a:lnTo>
                  <a:lnTo>
                    <a:pt x="1243018" y="1027746"/>
                  </a:lnTo>
                  <a:lnTo>
                    <a:pt x="1245138" y="1033833"/>
                  </a:lnTo>
                  <a:lnTo>
                    <a:pt x="1247799" y="1036821"/>
                  </a:lnTo>
                  <a:lnTo>
                    <a:pt x="1257414" y="1044144"/>
                  </a:lnTo>
                  <a:lnTo>
                    <a:pt x="1262741" y="1046710"/>
                  </a:lnTo>
                  <a:lnTo>
                    <a:pt x="1270807" y="1053422"/>
                  </a:lnTo>
                  <a:lnTo>
                    <a:pt x="1275759" y="1054174"/>
                  </a:lnTo>
                  <a:lnTo>
                    <a:pt x="1280188" y="1052562"/>
                  </a:lnTo>
                  <a:lnTo>
                    <a:pt x="1286869" y="1056513"/>
                  </a:lnTo>
                  <a:lnTo>
                    <a:pt x="1290687" y="1068702"/>
                  </a:lnTo>
                  <a:lnTo>
                    <a:pt x="1292987" y="1072879"/>
                  </a:lnTo>
                  <a:lnTo>
                    <a:pt x="1295107" y="1075000"/>
                  </a:lnTo>
                  <a:lnTo>
                    <a:pt x="1298096" y="1076204"/>
                  </a:lnTo>
                  <a:lnTo>
                    <a:pt x="1299848" y="1076369"/>
                  </a:lnTo>
                  <a:lnTo>
                    <a:pt x="1301717" y="1074781"/>
                  </a:lnTo>
                  <a:lnTo>
                    <a:pt x="1306005" y="1074452"/>
                  </a:lnTo>
                  <a:lnTo>
                    <a:pt x="1304503" y="1077941"/>
                  </a:lnTo>
                  <a:lnTo>
                    <a:pt x="1302899" y="1079044"/>
                  </a:lnTo>
                  <a:lnTo>
                    <a:pt x="1293754" y="1080515"/>
                  </a:lnTo>
                  <a:lnTo>
                    <a:pt x="1289255" y="1079263"/>
                  </a:lnTo>
                  <a:lnTo>
                    <a:pt x="1283708" y="1075508"/>
                  </a:lnTo>
                  <a:lnTo>
                    <a:pt x="1273201" y="1063225"/>
                  </a:lnTo>
                  <a:lnTo>
                    <a:pt x="1260152" y="1062333"/>
                  </a:lnTo>
                  <a:lnTo>
                    <a:pt x="1258689" y="1065940"/>
                  </a:lnTo>
                  <a:lnTo>
                    <a:pt x="1254589" y="1060894"/>
                  </a:lnTo>
                  <a:lnTo>
                    <a:pt x="1240726" y="1059767"/>
                  </a:lnTo>
                  <a:lnTo>
                    <a:pt x="1232449" y="1056536"/>
                  </a:lnTo>
                  <a:lnTo>
                    <a:pt x="1223632" y="1051349"/>
                  </a:lnTo>
                  <a:lnTo>
                    <a:pt x="1222881" y="1048830"/>
                  </a:lnTo>
                  <a:lnTo>
                    <a:pt x="1222490" y="1045278"/>
                  </a:lnTo>
                  <a:lnTo>
                    <a:pt x="1225494" y="1040827"/>
                  </a:lnTo>
                  <a:lnTo>
                    <a:pt x="1226628" y="1038073"/>
                  </a:lnTo>
                  <a:lnTo>
                    <a:pt x="1227395" y="1029717"/>
                  </a:lnTo>
                  <a:lnTo>
                    <a:pt x="1221778" y="1018608"/>
                  </a:lnTo>
                  <a:lnTo>
                    <a:pt x="1222357" y="1008336"/>
                  </a:lnTo>
                  <a:lnTo>
                    <a:pt x="1225001" y="1006615"/>
                  </a:lnTo>
                  <a:lnTo>
                    <a:pt x="1228428" y="993237"/>
                  </a:lnTo>
                  <a:lnTo>
                    <a:pt x="1230493" y="988824"/>
                  </a:lnTo>
                  <a:lnTo>
                    <a:pt x="1231596" y="987299"/>
                  </a:lnTo>
                  <a:lnTo>
                    <a:pt x="1232629" y="984216"/>
                  </a:lnTo>
                  <a:lnTo>
                    <a:pt x="1231526" y="980336"/>
                  </a:lnTo>
                  <a:lnTo>
                    <a:pt x="1230493" y="977997"/>
                  </a:lnTo>
                  <a:lnTo>
                    <a:pt x="1229335" y="972552"/>
                  </a:lnTo>
                  <a:lnTo>
                    <a:pt x="1229593" y="968546"/>
                  </a:lnTo>
                  <a:lnTo>
                    <a:pt x="1229601" y="963500"/>
                  </a:lnTo>
                  <a:lnTo>
                    <a:pt x="1226777" y="955856"/>
                  </a:lnTo>
                  <a:lnTo>
                    <a:pt x="1224461" y="947595"/>
                  </a:lnTo>
                  <a:lnTo>
                    <a:pt x="1219705" y="943433"/>
                  </a:lnTo>
                  <a:lnTo>
                    <a:pt x="1215089" y="943347"/>
                  </a:lnTo>
                  <a:lnTo>
                    <a:pt x="1213383" y="944489"/>
                  </a:lnTo>
                  <a:lnTo>
                    <a:pt x="1211670" y="946460"/>
                  </a:lnTo>
                  <a:lnTo>
                    <a:pt x="1214087" y="953994"/>
                  </a:lnTo>
                  <a:lnTo>
                    <a:pt x="1216528" y="960676"/>
                  </a:lnTo>
                  <a:lnTo>
                    <a:pt x="1217679" y="965855"/>
                  </a:lnTo>
                  <a:lnTo>
                    <a:pt x="1218492" y="975196"/>
                  </a:lnTo>
                  <a:lnTo>
                    <a:pt x="1218327" y="986587"/>
                  </a:lnTo>
                  <a:lnTo>
                    <a:pt x="1217522" y="991187"/>
                  </a:lnTo>
                  <a:lnTo>
                    <a:pt x="1216176" y="995083"/>
                  </a:lnTo>
                  <a:lnTo>
                    <a:pt x="1212045" y="999902"/>
                  </a:lnTo>
                  <a:lnTo>
                    <a:pt x="1205130" y="1005621"/>
                  </a:lnTo>
                  <a:lnTo>
                    <a:pt x="1201226" y="1008399"/>
                  </a:lnTo>
                  <a:lnTo>
                    <a:pt x="1193066" y="1011450"/>
                  </a:lnTo>
                  <a:lnTo>
                    <a:pt x="1187190" y="1016363"/>
                  </a:lnTo>
                  <a:lnTo>
                    <a:pt x="1174329" y="1044246"/>
                  </a:lnTo>
                  <a:lnTo>
                    <a:pt x="1175737" y="1048361"/>
                  </a:lnTo>
                  <a:lnTo>
                    <a:pt x="1180462" y="1052851"/>
                  </a:lnTo>
                  <a:lnTo>
                    <a:pt x="1183576" y="1056701"/>
                  </a:lnTo>
                  <a:lnTo>
                    <a:pt x="1185094" y="1059908"/>
                  </a:lnTo>
                  <a:lnTo>
                    <a:pt x="1188497" y="1069946"/>
                  </a:lnTo>
                  <a:lnTo>
                    <a:pt x="1201218" y="1097719"/>
                  </a:lnTo>
                  <a:lnTo>
                    <a:pt x="1201938" y="1102671"/>
                  </a:lnTo>
                  <a:lnTo>
                    <a:pt x="1198933" y="1111433"/>
                  </a:lnTo>
                  <a:lnTo>
                    <a:pt x="1193019" y="1122699"/>
                  </a:lnTo>
                  <a:lnTo>
                    <a:pt x="1190664" y="1129005"/>
                  </a:lnTo>
                  <a:lnTo>
                    <a:pt x="1185125" y="1152898"/>
                  </a:lnTo>
                  <a:lnTo>
                    <a:pt x="1184734" y="1158969"/>
                  </a:lnTo>
                  <a:lnTo>
                    <a:pt x="1186995" y="1164664"/>
                  </a:lnTo>
                  <a:lnTo>
                    <a:pt x="1190719" y="1171775"/>
                  </a:lnTo>
                  <a:lnTo>
                    <a:pt x="1191994" y="1177150"/>
                  </a:lnTo>
                  <a:lnTo>
                    <a:pt x="1189467" y="1190794"/>
                  </a:lnTo>
                  <a:lnTo>
                    <a:pt x="1190797" y="1194190"/>
                  </a:lnTo>
                  <a:lnTo>
                    <a:pt x="1193895" y="1195950"/>
                  </a:lnTo>
                  <a:lnTo>
                    <a:pt x="1202352" y="1194111"/>
                  </a:lnTo>
                  <a:lnTo>
                    <a:pt x="1212280" y="1197436"/>
                  </a:lnTo>
                  <a:lnTo>
                    <a:pt x="1217522" y="1195848"/>
                  </a:lnTo>
                  <a:lnTo>
                    <a:pt x="1225572" y="1188299"/>
                  </a:lnTo>
                  <a:lnTo>
                    <a:pt x="1228670" y="1187485"/>
                  </a:lnTo>
                  <a:lnTo>
                    <a:pt x="1238324" y="1188518"/>
                  </a:lnTo>
                  <a:lnTo>
                    <a:pt x="1252469" y="1195778"/>
                  </a:lnTo>
                  <a:lnTo>
                    <a:pt x="1267475" y="1205510"/>
                  </a:lnTo>
                  <a:lnTo>
                    <a:pt x="1270502" y="1208772"/>
                  </a:lnTo>
                  <a:lnTo>
                    <a:pt x="1274555" y="1208905"/>
                  </a:lnTo>
                  <a:lnTo>
                    <a:pt x="1277512" y="1225413"/>
                  </a:lnTo>
                  <a:lnTo>
                    <a:pt x="1280180" y="1234308"/>
                  </a:lnTo>
                  <a:lnTo>
                    <a:pt x="1281322" y="1240583"/>
                  </a:lnTo>
                  <a:lnTo>
                    <a:pt x="1282128" y="1247569"/>
                  </a:lnTo>
                  <a:lnTo>
                    <a:pt x="1279351" y="1249040"/>
                  </a:lnTo>
                  <a:lnTo>
                    <a:pt x="1276902" y="1249767"/>
                  </a:lnTo>
                  <a:lnTo>
                    <a:pt x="1274883" y="1251661"/>
                  </a:lnTo>
                  <a:lnTo>
                    <a:pt x="1272059" y="1262410"/>
                  </a:lnTo>
                  <a:lnTo>
                    <a:pt x="1271707" y="1268137"/>
                  </a:lnTo>
                  <a:lnTo>
                    <a:pt x="1273201" y="1277306"/>
                  </a:lnTo>
                  <a:lnTo>
                    <a:pt x="1285781" y="1281562"/>
                  </a:lnTo>
                  <a:lnTo>
                    <a:pt x="1294512" y="1283823"/>
                  </a:lnTo>
                  <a:lnTo>
                    <a:pt x="1300654" y="1284276"/>
                  </a:lnTo>
                  <a:lnTo>
                    <a:pt x="1301726" y="1285317"/>
                  </a:lnTo>
                  <a:lnTo>
                    <a:pt x="1302492" y="1286702"/>
                  </a:lnTo>
                  <a:lnTo>
                    <a:pt x="1295177" y="1287320"/>
                  </a:lnTo>
                  <a:lnTo>
                    <a:pt x="1281924" y="1288431"/>
                  </a:lnTo>
                  <a:lnTo>
                    <a:pt x="1277222" y="1287789"/>
                  </a:lnTo>
                  <a:lnTo>
                    <a:pt x="1275102" y="1286678"/>
                  </a:lnTo>
                  <a:lnTo>
                    <a:pt x="1272998" y="1283549"/>
                  </a:lnTo>
                  <a:lnTo>
                    <a:pt x="1268961" y="1280388"/>
                  </a:lnTo>
                  <a:lnTo>
                    <a:pt x="1267420" y="1278252"/>
                  </a:lnTo>
                  <a:lnTo>
                    <a:pt x="1264111" y="1275772"/>
                  </a:lnTo>
                  <a:lnTo>
                    <a:pt x="1265730" y="1266314"/>
                  </a:lnTo>
                  <a:lnTo>
                    <a:pt x="1266003" y="1244260"/>
                  </a:lnTo>
                  <a:lnTo>
                    <a:pt x="1265511" y="1235091"/>
                  </a:lnTo>
                  <a:lnTo>
                    <a:pt x="1262726" y="1227502"/>
                  </a:lnTo>
                  <a:lnTo>
                    <a:pt x="1254456" y="1216596"/>
                  </a:lnTo>
                  <a:lnTo>
                    <a:pt x="1251616" y="1209258"/>
                  </a:lnTo>
                  <a:lnTo>
                    <a:pt x="1248401" y="1204337"/>
                  </a:lnTo>
                  <a:lnTo>
                    <a:pt x="1245256" y="1203523"/>
                  </a:lnTo>
                  <a:lnTo>
                    <a:pt x="1240679" y="1204493"/>
                  </a:lnTo>
                  <a:lnTo>
                    <a:pt x="1229312" y="1209046"/>
                  </a:lnTo>
                  <a:lnTo>
                    <a:pt x="1219102" y="1211448"/>
                  </a:lnTo>
                  <a:lnTo>
                    <a:pt x="1207132" y="1218153"/>
                  </a:lnTo>
                  <a:lnTo>
                    <a:pt x="1204973" y="1223731"/>
                  </a:lnTo>
                  <a:lnTo>
                    <a:pt x="1203010" y="1238016"/>
                  </a:lnTo>
                  <a:lnTo>
                    <a:pt x="1205638" y="1245011"/>
                  </a:lnTo>
                  <a:lnTo>
                    <a:pt x="1208298" y="1250033"/>
                  </a:lnTo>
                  <a:lnTo>
                    <a:pt x="1210723" y="1258561"/>
                  </a:lnTo>
                  <a:lnTo>
                    <a:pt x="1211506" y="1263701"/>
                  </a:lnTo>
                  <a:lnTo>
                    <a:pt x="1211701" y="1268864"/>
                  </a:lnTo>
                  <a:lnTo>
                    <a:pt x="1211310" y="1276492"/>
                  </a:lnTo>
                  <a:lnTo>
                    <a:pt x="1209260" y="1280639"/>
                  </a:lnTo>
                  <a:lnTo>
                    <a:pt x="1196054" y="1296755"/>
                  </a:lnTo>
                  <a:lnTo>
                    <a:pt x="1194114" y="1301684"/>
                  </a:lnTo>
                  <a:lnTo>
                    <a:pt x="1191853" y="1315429"/>
                  </a:lnTo>
                  <a:lnTo>
                    <a:pt x="1189851" y="1320468"/>
                  </a:lnTo>
                  <a:lnTo>
                    <a:pt x="1183740" y="1327978"/>
                  </a:lnTo>
                  <a:lnTo>
                    <a:pt x="1179970" y="1330998"/>
                  </a:lnTo>
                  <a:lnTo>
                    <a:pt x="1159676" y="1344634"/>
                  </a:lnTo>
                  <a:lnTo>
                    <a:pt x="1158940" y="1347623"/>
                  </a:lnTo>
                  <a:lnTo>
                    <a:pt x="1157563" y="1357183"/>
                  </a:lnTo>
                  <a:lnTo>
                    <a:pt x="1151985" y="1361478"/>
                  </a:lnTo>
                  <a:lnTo>
                    <a:pt x="1148676" y="1361838"/>
                  </a:lnTo>
                  <a:lnTo>
                    <a:pt x="1140969" y="1357089"/>
                  </a:lnTo>
                  <a:lnTo>
                    <a:pt x="1136409" y="1355689"/>
                  </a:lnTo>
                  <a:lnTo>
                    <a:pt x="1131738" y="1355290"/>
                  </a:lnTo>
                  <a:lnTo>
                    <a:pt x="1114041" y="1356620"/>
                  </a:lnTo>
                  <a:lnTo>
                    <a:pt x="1106202" y="1353389"/>
                  </a:lnTo>
                  <a:lnTo>
                    <a:pt x="1100022" y="1348828"/>
                  </a:lnTo>
                  <a:lnTo>
                    <a:pt x="1093677" y="1347388"/>
                  </a:lnTo>
                  <a:lnTo>
                    <a:pt x="1088897" y="1343641"/>
                  </a:lnTo>
                  <a:lnTo>
                    <a:pt x="1087786" y="1340214"/>
                  </a:lnTo>
                  <a:lnTo>
                    <a:pt x="1086628" y="1335622"/>
                  </a:lnTo>
                  <a:lnTo>
                    <a:pt x="1085752" y="1333243"/>
                  </a:lnTo>
                  <a:lnTo>
                    <a:pt x="1084930" y="1332023"/>
                  </a:lnTo>
                  <a:lnTo>
                    <a:pt x="1086370" y="1330489"/>
                  </a:lnTo>
                  <a:lnTo>
                    <a:pt x="1089429" y="1329785"/>
                  </a:lnTo>
                  <a:lnTo>
                    <a:pt x="1100906" y="1330568"/>
                  </a:lnTo>
                  <a:lnTo>
                    <a:pt x="1103902" y="1328839"/>
                  </a:lnTo>
                  <a:lnTo>
                    <a:pt x="1105475" y="1329707"/>
                  </a:lnTo>
                  <a:lnTo>
                    <a:pt x="1108659" y="1333916"/>
                  </a:lnTo>
                  <a:lnTo>
                    <a:pt x="1112821" y="1337718"/>
                  </a:lnTo>
                  <a:lnTo>
                    <a:pt x="1116342" y="1337077"/>
                  </a:lnTo>
                  <a:lnTo>
                    <a:pt x="1119314" y="1333947"/>
                  </a:lnTo>
                  <a:lnTo>
                    <a:pt x="1120449" y="1333924"/>
                  </a:lnTo>
                  <a:lnTo>
                    <a:pt x="1121763" y="1334417"/>
                  </a:lnTo>
                  <a:lnTo>
                    <a:pt x="1119072" y="1336881"/>
                  </a:lnTo>
                  <a:lnTo>
                    <a:pt x="1116310" y="1338688"/>
                  </a:lnTo>
                  <a:lnTo>
                    <a:pt x="1115567" y="1339831"/>
                  </a:lnTo>
                  <a:lnTo>
                    <a:pt x="1115004" y="1342326"/>
                  </a:lnTo>
                  <a:lnTo>
                    <a:pt x="1118923" y="1345291"/>
                  </a:lnTo>
                  <a:lnTo>
                    <a:pt x="1122514" y="1346903"/>
                  </a:lnTo>
                  <a:lnTo>
                    <a:pt x="1127224" y="1345323"/>
                  </a:lnTo>
                  <a:lnTo>
                    <a:pt x="1129993" y="1342217"/>
                  </a:lnTo>
                  <a:lnTo>
                    <a:pt x="1136056" y="1337664"/>
                  </a:lnTo>
                  <a:lnTo>
                    <a:pt x="1140398" y="1337867"/>
                  </a:lnTo>
                  <a:lnTo>
                    <a:pt x="1140649" y="1333572"/>
                  </a:lnTo>
                  <a:lnTo>
                    <a:pt x="1138403" y="1326969"/>
                  </a:lnTo>
                  <a:lnTo>
                    <a:pt x="1136573" y="1322345"/>
                  </a:lnTo>
                  <a:lnTo>
                    <a:pt x="1143223" y="1323566"/>
                  </a:lnTo>
                  <a:lnTo>
                    <a:pt x="1147166" y="1319756"/>
                  </a:lnTo>
                  <a:lnTo>
                    <a:pt x="1163563" y="1286827"/>
                  </a:lnTo>
                  <a:lnTo>
                    <a:pt x="1171348" y="1280529"/>
                  </a:lnTo>
                  <a:lnTo>
                    <a:pt x="1173938" y="1276437"/>
                  </a:lnTo>
                  <a:lnTo>
                    <a:pt x="1175807" y="1270734"/>
                  </a:lnTo>
                  <a:lnTo>
                    <a:pt x="1176269" y="1264436"/>
                  </a:lnTo>
                  <a:lnTo>
                    <a:pt x="1175314" y="1257520"/>
                  </a:lnTo>
                  <a:lnTo>
                    <a:pt x="1175534" y="1252193"/>
                  </a:lnTo>
                  <a:lnTo>
                    <a:pt x="1178319" y="1245503"/>
                  </a:lnTo>
                  <a:lnTo>
                    <a:pt x="1182684" y="1237398"/>
                  </a:lnTo>
                  <a:lnTo>
                    <a:pt x="1185454" y="1234347"/>
                  </a:lnTo>
                  <a:lnTo>
                    <a:pt x="1185054" y="1231304"/>
                  </a:lnTo>
                  <a:lnTo>
                    <a:pt x="1184499" y="1228793"/>
                  </a:lnTo>
                  <a:lnTo>
                    <a:pt x="1176652" y="1220821"/>
                  </a:lnTo>
                  <a:lnTo>
                    <a:pt x="1168336" y="1214257"/>
                  </a:lnTo>
                  <a:lnTo>
                    <a:pt x="1165402" y="1210634"/>
                  </a:lnTo>
                  <a:lnTo>
                    <a:pt x="1163180" y="1204916"/>
                  </a:lnTo>
                  <a:lnTo>
                    <a:pt x="1162085" y="1198062"/>
                  </a:lnTo>
                  <a:lnTo>
                    <a:pt x="1162085" y="1193525"/>
                  </a:lnTo>
                  <a:lnTo>
                    <a:pt x="1162750" y="1179638"/>
                  </a:lnTo>
                  <a:lnTo>
                    <a:pt x="1164025" y="1173043"/>
                  </a:lnTo>
                  <a:lnTo>
                    <a:pt x="1163673" y="1153547"/>
                  </a:lnTo>
                  <a:lnTo>
                    <a:pt x="1162140" y="1129239"/>
                  </a:lnTo>
                  <a:lnTo>
                    <a:pt x="1160818" y="1122597"/>
                  </a:lnTo>
                  <a:lnTo>
                    <a:pt x="1162851" y="1117997"/>
                  </a:lnTo>
                  <a:lnTo>
                    <a:pt x="1164855" y="1114218"/>
                  </a:lnTo>
                  <a:lnTo>
                    <a:pt x="1165887" y="1110682"/>
                  </a:lnTo>
                  <a:lnTo>
                    <a:pt x="1166584" y="1086492"/>
                  </a:lnTo>
                  <a:lnTo>
                    <a:pt x="1165989" y="1077081"/>
                  </a:lnTo>
                  <a:lnTo>
                    <a:pt x="1163282" y="1064383"/>
                  </a:lnTo>
                  <a:lnTo>
                    <a:pt x="1152259" y="1053775"/>
                  </a:lnTo>
                  <a:lnTo>
                    <a:pt x="1147604" y="1043416"/>
                  </a:lnTo>
                  <a:lnTo>
                    <a:pt x="1147979" y="1039685"/>
                  </a:lnTo>
                  <a:lnTo>
                    <a:pt x="1148582" y="1037158"/>
                  </a:lnTo>
                  <a:lnTo>
                    <a:pt x="1153362" y="1032909"/>
                  </a:lnTo>
                  <a:lnTo>
                    <a:pt x="1156648" y="1026885"/>
                  </a:lnTo>
                  <a:lnTo>
                    <a:pt x="1158752" y="1018053"/>
                  </a:lnTo>
                  <a:lnTo>
                    <a:pt x="1163126" y="1004549"/>
                  </a:lnTo>
                  <a:lnTo>
                    <a:pt x="1164236" y="999793"/>
                  </a:lnTo>
                  <a:lnTo>
                    <a:pt x="1167053" y="980852"/>
                  </a:lnTo>
                  <a:lnTo>
                    <a:pt x="1167812" y="970698"/>
                  </a:lnTo>
                  <a:lnTo>
                    <a:pt x="1168351" y="955410"/>
                  </a:lnTo>
                  <a:lnTo>
                    <a:pt x="1164440" y="951491"/>
                  </a:lnTo>
                  <a:lnTo>
                    <a:pt x="1160325" y="948096"/>
                  </a:lnTo>
                  <a:lnTo>
                    <a:pt x="1152736" y="945224"/>
                  </a:lnTo>
                  <a:lnTo>
                    <a:pt x="1148981" y="945913"/>
                  </a:lnTo>
                  <a:lnTo>
                    <a:pt x="1142112" y="939779"/>
                  </a:lnTo>
                  <a:lnTo>
                    <a:pt x="1139554" y="938919"/>
                  </a:lnTo>
                  <a:lnTo>
                    <a:pt x="1121004" y="940656"/>
                  </a:lnTo>
                  <a:lnTo>
                    <a:pt x="1110396" y="939850"/>
                  </a:lnTo>
                  <a:lnTo>
                    <a:pt x="1104145" y="941242"/>
                  </a:lnTo>
                  <a:lnTo>
                    <a:pt x="1100867" y="941062"/>
                  </a:lnTo>
                  <a:lnTo>
                    <a:pt x="1098817" y="940123"/>
                  </a:lnTo>
                  <a:lnTo>
                    <a:pt x="1099122" y="937565"/>
                  </a:lnTo>
                  <a:lnTo>
                    <a:pt x="1100225" y="935727"/>
                  </a:lnTo>
                  <a:lnTo>
                    <a:pt x="1099904" y="934139"/>
                  </a:lnTo>
                  <a:lnTo>
                    <a:pt x="1098097" y="933810"/>
                  </a:lnTo>
                  <a:lnTo>
                    <a:pt x="1093254" y="935789"/>
                  </a:lnTo>
                  <a:lnTo>
                    <a:pt x="1085525" y="956999"/>
                  </a:lnTo>
                  <a:lnTo>
                    <a:pt x="1080925" y="977347"/>
                  </a:lnTo>
                  <a:lnTo>
                    <a:pt x="1076043" y="1004542"/>
                  </a:lnTo>
                  <a:lnTo>
                    <a:pt x="1073015" y="1015870"/>
                  </a:lnTo>
                  <a:lnTo>
                    <a:pt x="1068611" y="1027777"/>
                  </a:lnTo>
                  <a:lnTo>
                    <a:pt x="1061812" y="1037126"/>
                  </a:lnTo>
                  <a:lnTo>
                    <a:pt x="1052643" y="1046546"/>
                  </a:lnTo>
                  <a:lnTo>
                    <a:pt x="1046768" y="1050950"/>
                  </a:lnTo>
                  <a:lnTo>
                    <a:pt x="1038936" y="1055433"/>
                  </a:lnTo>
                  <a:lnTo>
                    <a:pt x="1035650" y="1065142"/>
                  </a:lnTo>
                  <a:lnTo>
                    <a:pt x="1032834" y="1069108"/>
                  </a:lnTo>
                  <a:lnTo>
                    <a:pt x="1033992" y="1071792"/>
                  </a:lnTo>
                  <a:lnTo>
                    <a:pt x="1037387" y="1070305"/>
                  </a:lnTo>
                  <a:lnTo>
                    <a:pt x="1035447" y="1077143"/>
                  </a:lnTo>
                  <a:lnTo>
                    <a:pt x="1033413" y="1081290"/>
                  </a:lnTo>
                  <a:lnTo>
                    <a:pt x="1033609" y="1083691"/>
                  </a:lnTo>
                  <a:lnTo>
                    <a:pt x="1034203" y="1086782"/>
                  </a:lnTo>
                  <a:lnTo>
                    <a:pt x="1036848" y="1088190"/>
                  </a:lnTo>
                  <a:lnTo>
                    <a:pt x="1043888" y="1085506"/>
                  </a:lnTo>
                  <a:lnTo>
                    <a:pt x="1045383" y="1088119"/>
                  </a:lnTo>
                  <a:lnTo>
                    <a:pt x="1046986" y="1092094"/>
                  </a:lnTo>
                  <a:lnTo>
                    <a:pt x="1046157" y="1107874"/>
                  </a:lnTo>
                  <a:lnTo>
                    <a:pt x="1044186" y="1121275"/>
                  </a:lnTo>
                  <a:lnTo>
                    <a:pt x="1043959" y="1126165"/>
                  </a:lnTo>
                  <a:lnTo>
                    <a:pt x="1045078" y="1129294"/>
                  </a:lnTo>
                  <a:lnTo>
                    <a:pt x="1045993" y="1133394"/>
                  </a:lnTo>
                  <a:lnTo>
                    <a:pt x="1043912" y="1138377"/>
                  </a:lnTo>
                  <a:lnTo>
                    <a:pt x="1042253" y="1139981"/>
                  </a:lnTo>
                  <a:lnTo>
                    <a:pt x="1039124" y="1139426"/>
                  </a:lnTo>
                  <a:lnTo>
                    <a:pt x="1037059" y="1150425"/>
                  </a:lnTo>
                  <a:lnTo>
                    <a:pt x="1036409" y="1156911"/>
                  </a:lnTo>
                  <a:lnTo>
                    <a:pt x="1036441" y="1162027"/>
                  </a:lnTo>
                  <a:lnTo>
                    <a:pt x="1037239" y="1165180"/>
                  </a:lnTo>
                  <a:lnTo>
                    <a:pt x="1038475" y="1168662"/>
                  </a:lnTo>
                  <a:lnTo>
                    <a:pt x="1039296" y="1165963"/>
                  </a:lnTo>
                  <a:lnTo>
                    <a:pt x="1039946" y="1162246"/>
                  </a:lnTo>
                  <a:lnTo>
                    <a:pt x="1042152" y="1159837"/>
                  </a:lnTo>
                  <a:lnTo>
                    <a:pt x="1054435" y="1166729"/>
                  </a:lnTo>
                  <a:lnTo>
                    <a:pt x="1057736" y="1170148"/>
                  </a:lnTo>
                  <a:lnTo>
                    <a:pt x="1062813" y="1173278"/>
                  </a:lnTo>
                  <a:lnTo>
                    <a:pt x="1064292" y="1176986"/>
                  </a:lnTo>
                  <a:lnTo>
                    <a:pt x="1065262" y="1188455"/>
                  </a:lnTo>
                  <a:lnTo>
                    <a:pt x="1070481" y="1198852"/>
                  </a:lnTo>
                  <a:lnTo>
                    <a:pt x="1074596" y="1205009"/>
                  </a:lnTo>
                  <a:lnTo>
                    <a:pt x="1077161" y="1207435"/>
                  </a:lnTo>
                  <a:lnTo>
                    <a:pt x="1079430" y="1208045"/>
                  </a:lnTo>
                  <a:lnTo>
                    <a:pt x="1082975" y="1205674"/>
                  </a:lnTo>
                  <a:lnTo>
                    <a:pt x="1087715" y="1206011"/>
                  </a:lnTo>
                  <a:lnTo>
                    <a:pt x="1085173" y="1214092"/>
                  </a:lnTo>
                  <a:lnTo>
                    <a:pt x="1080894" y="1229215"/>
                  </a:lnTo>
                  <a:lnTo>
                    <a:pt x="1073751" y="1242296"/>
                  </a:lnTo>
                  <a:lnTo>
                    <a:pt x="1070824" y="1244330"/>
                  </a:lnTo>
                  <a:lnTo>
                    <a:pt x="1066123" y="1239010"/>
                  </a:lnTo>
                  <a:lnTo>
                    <a:pt x="1059934" y="1234668"/>
                  </a:lnTo>
                  <a:lnTo>
                    <a:pt x="1056766" y="1232446"/>
                  </a:lnTo>
                  <a:lnTo>
                    <a:pt x="1054763" y="1228511"/>
                  </a:lnTo>
                  <a:lnTo>
                    <a:pt x="1043998" y="1217981"/>
                  </a:lnTo>
                  <a:lnTo>
                    <a:pt x="1040775" y="1210720"/>
                  </a:lnTo>
                  <a:lnTo>
                    <a:pt x="1035377" y="1209594"/>
                  </a:lnTo>
                  <a:lnTo>
                    <a:pt x="1027905" y="1206191"/>
                  </a:lnTo>
                  <a:lnTo>
                    <a:pt x="1026794" y="1205369"/>
                  </a:lnTo>
                  <a:lnTo>
                    <a:pt x="1020630" y="1200785"/>
                  </a:lnTo>
                  <a:lnTo>
                    <a:pt x="1014652" y="1198281"/>
                  </a:lnTo>
                  <a:lnTo>
                    <a:pt x="1012962" y="1194878"/>
                  </a:lnTo>
                  <a:lnTo>
                    <a:pt x="1008394" y="1192343"/>
                  </a:lnTo>
                  <a:lnTo>
                    <a:pt x="1003981" y="1190622"/>
                  </a:lnTo>
                  <a:lnTo>
                    <a:pt x="997504" y="1186382"/>
                  </a:lnTo>
                  <a:lnTo>
                    <a:pt x="994531" y="1187743"/>
                  </a:lnTo>
                  <a:lnTo>
                    <a:pt x="995243" y="1182932"/>
                  </a:lnTo>
                  <a:lnTo>
                    <a:pt x="987857" y="1176063"/>
                  </a:lnTo>
                  <a:lnTo>
                    <a:pt x="979040" y="1169866"/>
                  </a:lnTo>
                  <a:lnTo>
                    <a:pt x="960835" y="1161018"/>
                  </a:lnTo>
                  <a:lnTo>
                    <a:pt x="944805" y="1156723"/>
                  </a:lnTo>
                  <a:lnTo>
                    <a:pt x="925903" y="1155464"/>
                  </a:lnTo>
                  <a:lnTo>
                    <a:pt x="909341" y="1149846"/>
                  </a:lnTo>
                  <a:lnTo>
                    <a:pt x="906994" y="1150120"/>
                  </a:lnTo>
                  <a:lnTo>
                    <a:pt x="904874" y="1151771"/>
                  </a:lnTo>
                  <a:lnTo>
                    <a:pt x="899296" y="1159939"/>
                  </a:lnTo>
                  <a:lnTo>
                    <a:pt x="893092" y="1162442"/>
                  </a:lnTo>
                  <a:lnTo>
                    <a:pt x="890768" y="1166330"/>
                  </a:lnTo>
                  <a:lnTo>
                    <a:pt x="894429" y="1174725"/>
                  </a:lnTo>
                  <a:lnTo>
                    <a:pt x="901619" y="1196239"/>
                  </a:lnTo>
                  <a:lnTo>
                    <a:pt x="905875" y="1194072"/>
                  </a:lnTo>
                  <a:lnTo>
                    <a:pt x="907526" y="1203820"/>
                  </a:lnTo>
                  <a:lnTo>
                    <a:pt x="904929" y="1209406"/>
                  </a:lnTo>
                  <a:lnTo>
                    <a:pt x="901032" y="1215986"/>
                  </a:lnTo>
                  <a:lnTo>
                    <a:pt x="897770" y="1219498"/>
                  </a:lnTo>
                  <a:lnTo>
                    <a:pt x="890549" y="1221274"/>
                  </a:lnTo>
                  <a:lnTo>
                    <a:pt x="884744" y="1220867"/>
                  </a:lnTo>
                  <a:lnTo>
                    <a:pt x="884064" y="1226978"/>
                  </a:lnTo>
                  <a:lnTo>
                    <a:pt x="885738" y="1232642"/>
                  </a:lnTo>
                  <a:lnTo>
                    <a:pt x="885331" y="1234981"/>
                  </a:lnTo>
                  <a:lnTo>
                    <a:pt x="884776" y="1237930"/>
                  </a:lnTo>
                  <a:lnTo>
                    <a:pt x="883931" y="1239472"/>
                  </a:lnTo>
                  <a:lnTo>
                    <a:pt x="883242" y="1240410"/>
                  </a:lnTo>
                  <a:lnTo>
                    <a:pt x="881013" y="1242116"/>
                  </a:lnTo>
                  <a:lnTo>
                    <a:pt x="878345" y="1242139"/>
                  </a:lnTo>
                  <a:lnTo>
                    <a:pt x="871898" y="1239213"/>
                  </a:lnTo>
                  <a:lnTo>
                    <a:pt x="867251" y="1236585"/>
                  </a:lnTo>
                  <a:lnTo>
                    <a:pt x="867541" y="1226281"/>
                  </a:lnTo>
                  <a:lnTo>
                    <a:pt x="869966" y="1221759"/>
                  </a:lnTo>
                  <a:lnTo>
                    <a:pt x="871624" y="1220727"/>
                  </a:lnTo>
                  <a:lnTo>
                    <a:pt x="873213" y="1218919"/>
                  </a:lnTo>
                  <a:lnTo>
                    <a:pt x="869911" y="1212176"/>
                  </a:lnTo>
                  <a:lnTo>
                    <a:pt x="867493" y="1209328"/>
                  </a:lnTo>
                  <a:lnTo>
                    <a:pt x="866383" y="1204681"/>
                  </a:lnTo>
                  <a:lnTo>
                    <a:pt x="866328" y="1202631"/>
                  </a:lnTo>
                  <a:lnTo>
                    <a:pt x="863285" y="1202772"/>
                  </a:lnTo>
                  <a:lnTo>
                    <a:pt x="850877" y="1208123"/>
                  </a:lnTo>
                  <a:lnTo>
                    <a:pt x="848311" y="1213130"/>
                  </a:lnTo>
                  <a:lnTo>
                    <a:pt x="846902" y="1209735"/>
                  </a:lnTo>
                  <a:lnTo>
                    <a:pt x="830903" y="1224771"/>
                  </a:lnTo>
                  <a:lnTo>
                    <a:pt x="823933" y="1230029"/>
                  </a:lnTo>
                  <a:lnTo>
                    <a:pt x="819160" y="1229262"/>
                  </a:lnTo>
                  <a:lnTo>
                    <a:pt x="812808" y="1226117"/>
                  </a:lnTo>
                  <a:lnTo>
                    <a:pt x="805243" y="1225812"/>
                  </a:lnTo>
                  <a:lnTo>
                    <a:pt x="800150" y="1224318"/>
                  </a:lnTo>
                  <a:lnTo>
                    <a:pt x="797537" y="1225014"/>
                  </a:lnTo>
                  <a:lnTo>
                    <a:pt x="792060" y="1228714"/>
                  </a:lnTo>
                  <a:lnTo>
                    <a:pt x="786412" y="1229199"/>
                  </a:lnTo>
                  <a:lnTo>
                    <a:pt x="780544" y="1234465"/>
                  </a:lnTo>
                  <a:lnTo>
                    <a:pt x="775545" y="1240802"/>
                  </a:lnTo>
                  <a:lnTo>
                    <a:pt x="774183" y="1251003"/>
                  </a:lnTo>
                  <a:lnTo>
                    <a:pt x="771038" y="1252044"/>
                  </a:lnTo>
                  <a:lnTo>
                    <a:pt x="767604" y="1246794"/>
                  </a:lnTo>
                  <a:lnTo>
                    <a:pt x="765734" y="1245543"/>
                  </a:lnTo>
                  <a:lnTo>
                    <a:pt x="763935" y="1246677"/>
                  </a:lnTo>
                  <a:lnTo>
                    <a:pt x="760399" y="1247193"/>
                  </a:lnTo>
                  <a:lnTo>
                    <a:pt x="757465" y="1247624"/>
                  </a:lnTo>
                  <a:lnTo>
                    <a:pt x="754586" y="1249501"/>
                  </a:lnTo>
                  <a:lnTo>
                    <a:pt x="753397" y="1249274"/>
                  </a:lnTo>
                  <a:lnTo>
                    <a:pt x="744642" y="1247592"/>
                  </a:lnTo>
                  <a:lnTo>
                    <a:pt x="742193" y="1247757"/>
                  </a:lnTo>
                  <a:lnTo>
                    <a:pt x="739064" y="1247123"/>
                  </a:lnTo>
                  <a:lnTo>
                    <a:pt x="739784" y="1244502"/>
                  </a:lnTo>
                  <a:lnTo>
                    <a:pt x="740871" y="1242632"/>
                  </a:lnTo>
                  <a:lnTo>
                    <a:pt x="745792" y="1241208"/>
                  </a:lnTo>
                  <a:lnTo>
                    <a:pt x="748499" y="1239096"/>
                  </a:lnTo>
                  <a:lnTo>
                    <a:pt x="751566" y="1240277"/>
                  </a:lnTo>
                  <a:lnTo>
                    <a:pt x="753788" y="1237125"/>
                  </a:lnTo>
                  <a:lnTo>
                    <a:pt x="753498" y="1231061"/>
                  </a:lnTo>
                  <a:lnTo>
                    <a:pt x="750017" y="1225233"/>
                  </a:lnTo>
                  <a:lnTo>
                    <a:pt x="751660" y="1220711"/>
                  </a:lnTo>
                  <a:lnTo>
                    <a:pt x="752920" y="1215109"/>
                  </a:lnTo>
                  <a:lnTo>
                    <a:pt x="753757" y="1214484"/>
                  </a:lnTo>
                  <a:lnTo>
                    <a:pt x="754656" y="1212520"/>
                  </a:lnTo>
                  <a:lnTo>
                    <a:pt x="753537" y="1210877"/>
                  </a:lnTo>
                  <a:lnTo>
                    <a:pt x="750870" y="1210063"/>
                  </a:lnTo>
                  <a:lnTo>
                    <a:pt x="750854" y="1208679"/>
                  </a:lnTo>
                  <a:lnTo>
                    <a:pt x="752544" y="1207513"/>
                  </a:lnTo>
                  <a:lnTo>
                    <a:pt x="763559" y="1205189"/>
                  </a:lnTo>
                  <a:lnTo>
                    <a:pt x="766078" y="1203500"/>
                  </a:lnTo>
                  <a:lnTo>
                    <a:pt x="759382" y="1202827"/>
                  </a:lnTo>
                  <a:lnTo>
                    <a:pt x="750956" y="1203280"/>
                  </a:lnTo>
                  <a:lnTo>
                    <a:pt x="742413" y="1208373"/>
                  </a:lnTo>
                  <a:lnTo>
                    <a:pt x="726398" y="1219381"/>
                  </a:lnTo>
                  <a:lnTo>
                    <a:pt x="718942" y="1226805"/>
                  </a:lnTo>
                  <a:lnTo>
                    <a:pt x="720937" y="1226680"/>
                  </a:lnTo>
                  <a:lnTo>
                    <a:pt x="723464" y="1227752"/>
                  </a:lnTo>
                  <a:lnTo>
                    <a:pt x="725608" y="1232931"/>
                  </a:lnTo>
                  <a:lnTo>
                    <a:pt x="727251" y="1234253"/>
                  </a:lnTo>
                  <a:lnTo>
                    <a:pt x="726093" y="1237672"/>
                  </a:lnTo>
                  <a:lnTo>
                    <a:pt x="721813" y="1240332"/>
                  </a:lnTo>
                  <a:lnTo>
                    <a:pt x="720092" y="1242139"/>
                  </a:lnTo>
                  <a:lnTo>
                    <a:pt x="718457" y="1242851"/>
                  </a:lnTo>
                  <a:lnTo>
                    <a:pt x="717072" y="1242186"/>
                  </a:lnTo>
                  <a:lnTo>
                    <a:pt x="715414" y="1240794"/>
                  </a:lnTo>
                  <a:lnTo>
                    <a:pt x="716376" y="1238157"/>
                  </a:lnTo>
                  <a:lnTo>
                    <a:pt x="717643" y="1235716"/>
                  </a:lnTo>
                  <a:lnTo>
                    <a:pt x="714209" y="1231367"/>
                  </a:lnTo>
                  <a:lnTo>
                    <a:pt x="712605" y="1230811"/>
                  </a:lnTo>
                  <a:lnTo>
                    <a:pt x="711267" y="1230968"/>
                  </a:lnTo>
                  <a:lnTo>
                    <a:pt x="702967" y="1234707"/>
                  </a:lnTo>
                  <a:lnTo>
                    <a:pt x="696802" y="1239120"/>
                  </a:lnTo>
                  <a:lnTo>
                    <a:pt x="691146" y="1241443"/>
                  </a:lnTo>
                  <a:lnTo>
                    <a:pt x="685880" y="1242241"/>
                  </a:lnTo>
                  <a:lnTo>
                    <a:pt x="682814" y="1244158"/>
                  </a:lnTo>
                  <a:lnTo>
                    <a:pt x="676547" y="1250041"/>
                  </a:lnTo>
                  <a:lnTo>
                    <a:pt x="672580" y="1252584"/>
                  </a:lnTo>
                  <a:lnTo>
                    <a:pt x="665946" y="1259069"/>
                  </a:lnTo>
                  <a:lnTo>
                    <a:pt x="648907" y="1270460"/>
                  </a:lnTo>
                  <a:lnTo>
                    <a:pt x="644486" y="1271430"/>
                  </a:lnTo>
                  <a:lnTo>
                    <a:pt x="641999" y="1270507"/>
                  </a:lnTo>
                  <a:lnTo>
                    <a:pt x="640105" y="1268974"/>
                  </a:lnTo>
                  <a:lnTo>
                    <a:pt x="638815" y="1270241"/>
                  </a:lnTo>
                  <a:lnTo>
                    <a:pt x="640285" y="1272987"/>
                  </a:lnTo>
                  <a:lnTo>
                    <a:pt x="642812" y="1278534"/>
                  </a:lnTo>
                  <a:lnTo>
                    <a:pt x="641834" y="1281421"/>
                  </a:lnTo>
                  <a:lnTo>
                    <a:pt x="637899" y="1280623"/>
                  </a:lnTo>
                  <a:lnTo>
                    <a:pt x="629661" y="1283212"/>
                  </a:lnTo>
                  <a:lnTo>
                    <a:pt x="620789" y="1287022"/>
                  </a:lnTo>
                  <a:lnTo>
                    <a:pt x="620962" y="1290981"/>
                  </a:lnTo>
                  <a:lnTo>
                    <a:pt x="621525" y="1294455"/>
                  </a:lnTo>
                  <a:lnTo>
                    <a:pt x="620015" y="1300103"/>
                  </a:lnTo>
                  <a:lnTo>
                    <a:pt x="618450" y="1304664"/>
                  </a:lnTo>
                  <a:lnTo>
                    <a:pt x="617152" y="1317698"/>
                  </a:lnTo>
                  <a:lnTo>
                    <a:pt x="615986" y="1321579"/>
                  </a:lnTo>
                  <a:lnTo>
                    <a:pt x="612481" y="1324160"/>
                  </a:lnTo>
                  <a:lnTo>
                    <a:pt x="594792" y="1329989"/>
                  </a:lnTo>
                  <a:lnTo>
                    <a:pt x="591749" y="1330349"/>
                  </a:lnTo>
                  <a:lnTo>
                    <a:pt x="590434" y="1331397"/>
                  </a:lnTo>
                  <a:lnTo>
                    <a:pt x="589472" y="1330349"/>
                  </a:lnTo>
                  <a:lnTo>
                    <a:pt x="586163" y="1329019"/>
                  </a:lnTo>
                  <a:lnTo>
                    <a:pt x="581469" y="1328980"/>
                  </a:lnTo>
                  <a:lnTo>
                    <a:pt x="579318" y="1328448"/>
                  </a:lnTo>
                  <a:lnTo>
                    <a:pt x="577103" y="1326327"/>
                  </a:lnTo>
                  <a:lnTo>
                    <a:pt x="574185" y="1320835"/>
                  </a:lnTo>
                  <a:lnTo>
                    <a:pt x="570008" y="1309765"/>
                  </a:lnTo>
                  <a:lnTo>
                    <a:pt x="560713" y="1304148"/>
                  </a:lnTo>
                  <a:lnTo>
                    <a:pt x="556332" y="1300393"/>
                  </a:lnTo>
                  <a:lnTo>
                    <a:pt x="555511" y="1296833"/>
                  </a:lnTo>
                  <a:lnTo>
                    <a:pt x="556324" y="1293156"/>
                  </a:lnTo>
                  <a:lnTo>
                    <a:pt x="565869" y="1280991"/>
                  </a:lnTo>
                  <a:lnTo>
                    <a:pt x="569264" y="1277016"/>
                  </a:lnTo>
                  <a:lnTo>
                    <a:pt x="583433" y="1273496"/>
                  </a:lnTo>
                  <a:lnTo>
                    <a:pt x="589026" y="1273175"/>
                  </a:lnTo>
                  <a:lnTo>
                    <a:pt x="594761" y="1271712"/>
                  </a:lnTo>
                  <a:lnTo>
                    <a:pt x="594612" y="1264616"/>
                  </a:lnTo>
                  <a:lnTo>
                    <a:pt x="589042" y="1255909"/>
                  </a:lnTo>
                  <a:lnTo>
                    <a:pt x="583088" y="1245715"/>
                  </a:lnTo>
                  <a:lnTo>
                    <a:pt x="577236" y="1234496"/>
                  </a:lnTo>
                  <a:lnTo>
                    <a:pt x="569053" y="1230490"/>
                  </a:lnTo>
                  <a:lnTo>
                    <a:pt x="559367" y="1228589"/>
                  </a:lnTo>
                  <a:lnTo>
                    <a:pt x="539543" y="1230772"/>
                  </a:lnTo>
                  <a:lnTo>
                    <a:pt x="536750" y="1230349"/>
                  </a:lnTo>
                  <a:lnTo>
                    <a:pt x="524099" y="1222471"/>
                  </a:lnTo>
                  <a:lnTo>
                    <a:pt x="522809" y="1222354"/>
                  </a:lnTo>
                  <a:lnTo>
                    <a:pt x="521049" y="1222855"/>
                  </a:lnTo>
                  <a:lnTo>
                    <a:pt x="521596" y="1225123"/>
                  </a:lnTo>
                  <a:lnTo>
                    <a:pt x="522605" y="1226766"/>
                  </a:lnTo>
                  <a:lnTo>
                    <a:pt x="539402" y="1243587"/>
                  </a:lnTo>
                  <a:lnTo>
                    <a:pt x="540185" y="1247937"/>
                  </a:lnTo>
                  <a:lnTo>
                    <a:pt x="540670" y="1253804"/>
                  </a:lnTo>
                  <a:lnTo>
                    <a:pt x="540388" y="1256269"/>
                  </a:lnTo>
                  <a:lnTo>
                    <a:pt x="540779" y="1258702"/>
                  </a:lnTo>
                  <a:lnTo>
                    <a:pt x="540638" y="1263137"/>
                  </a:lnTo>
                  <a:lnTo>
                    <a:pt x="536492" y="1282031"/>
                  </a:lnTo>
                  <a:lnTo>
                    <a:pt x="532541" y="1295323"/>
                  </a:lnTo>
                  <a:lnTo>
                    <a:pt x="531211" y="1301582"/>
                  </a:lnTo>
                  <a:lnTo>
                    <a:pt x="530914" y="1305846"/>
                  </a:lnTo>
                  <a:lnTo>
                    <a:pt x="532518" y="1309577"/>
                  </a:lnTo>
                  <a:lnTo>
                    <a:pt x="537329" y="1310782"/>
                  </a:lnTo>
                  <a:lnTo>
                    <a:pt x="542101" y="1314600"/>
                  </a:lnTo>
                  <a:lnTo>
                    <a:pt x="544566" y="1319975"/>
                  </a:lnTo>
                  <a:lnTo>
                    <a:pt x="545121" y="1323699"/>
                  </a:lnTo>
                  <a:lnTo>
                    <a:pt x="545293" y="1331686"/>
                  </a:lnTo>
                  <a:lnTo>
                    <a:pt x="546428" y="1338508"/>
                  </a:lnTo>
                  <a:lnTo>
                    <a:pt x="542641" y="1349000"/>
                  </a:lnTo>
                  <a:lnTo>
                    <a:pt x="540537" y="1353091"/>
                  </a:lnTo>
                  <a:lnTo>
                    <a:pt x="537830" y="1362480"/>
                  </a:lnTo>
                  <a:lnTo>
                    <a:pt x="538886" y="1369122"/>
                  </a:lnTo>
                  <a:lnTo>
                    <a:pt x="538604" y="1371727"/>
                  </a:lnTo>
                  <a:lnTo>
                    <a:pt x="537986" y="1374747"/>
                  </a:lnTo>
                  <a:lnTo>
                    <a:pt x="536062" y="1372525"/>
                  </a:lnTo>
                  <a:lnTo>
                    <a:pt x="534466" y="1369881"/>
                  </a:lnTo>
                  <a:lnTo>
                    <a:pt x="532259" y="1367518"/>
                  </a:lnTo>
                  <a:lnTo>
                    <a:pt x="529913" y="1366649"/>
                  </a:lnTo>
                  <a:lnTo>
                    <a:pt x="527432" y="1367283"/>
                  </a:lnTo>
                  <a:lnTo>
                    <a:pt x="525633" y="1368551"/>
                  </a:lnTo>
                  <a:lnTo>
                    <a:pt x="525821" y="1365836"/>
                  </a:lnTo>
                  <a:lnTo>
                    <a:pt x="528082" y="1361619"/>
                  </a:lnTo>
                  <a:lnTo>
                    <a:pt x="526986" y="1359428"/>
                  </a:lnTo>
                  <a:lnTo>
                    <a:pt x="525837" y="1357785"/>
                  </a:lnTo>
                  <a:lnTo>
                    <a:pt x="518858" y="1352630"/>
                  </a:lnTo>
                  <a:lnTo>
                    <a:pt x="513874" y="1352332"/>
                  </a:lnTo>
                  <a:lnTo>
                    <a:pt x="509493" y="1352857"/>
                  </a:lnTo>
                  <a:lnTo>
                    <a:pt x="505010" y="1352247"/>
                  </a:lnTo>
                  <a:lnTo>
                    <a:pt x="501685" y="1348961"/>
                  </a:lnTo>
                  <a:lnTo>
                    <a:pt x="498681" y="1347185"/>
                  </a:lnTo>
                  <a:lnTo>
                    <a:pt x="496412" y="1346911"/>
                  </a:lnTo>
                  <a:lnTo>
                    <a:pt x="493627" y="1349860"/>
                  </a:lnTo>
                  <a:lnTo>
                    <a:pt x="486977" y="1361165"/>
                  </a:lnTo>
                  <a:lnTo>
                    <a:pt x="480281" y="1368543"/>
                  </a:lnTo>
                  <a:lnTo>
                    <a:pt x="471503" y="1374082"/>
                  </a:lnTo>
                  <a:lnTo>
                    <a:pt x="464876" y="1375873"/>
                  </a:lnTo>
                  <a:lnTo>
                    <a:pt x="463061" y="1377188"/>
                  </a:lnTo>
                  <a:lnTo>
                    <a:pt x="459142" y="1383611"/>
                  </a:lnTo>
                  <a:lnTo>
                    <a:pt x="455073" y="1388539"/>
                  </a:lnTo>
                  <a:lnTo>
                    <a:pt x="443847" y="1396723"/>
                  </a:lnTo>
                  <a:lnTo>
                    <a:pt x="443064" y="1400071"/>
                  </a:lnTo>
                  <a:lnTo>
                    <a:pt x="442360" y="1404656"/>
                  </a:lnTo>
                  <a:lnTo>
                    <a:pt x="443432" y="1409827"/>
                  </a:lnTo>
                  <a:lnTo>
                    <a:pt x="445591" y="1414818"/>
                  </a:lnTo>
                  <a:lnTo>
                    <a:pt x="450997" y="1424817"/>
                  </a:lnTo>
                  <a:lnTo>
                    <a:pt x="454041" y="1428204"/>
                  </a:lnTo>
                  <a:lnTo>
                    <a:pt x="456114" y="1433477"/>
                  </a:lnTo>
                  <a:lnTo>
                    <a:pt x="457639" y="1439540"/>
                  </a:lnTo>
                  <a:lnTo>
                    <a:pt x="456826" y="1440769"/>
                  </a:lnTo>
                  <a:lnTo>
                    <a:pt x="452343" y="1439274"/>
                  </a:lnTo>
                  <a:lnTo>
                    <a:pt x="449143" y="1439955"/>
                  </a:lnTo>
                  <a:lnTo>
                    <a:pt x="444551" y="1444078"/>
                  </a:lnTo>
                  <a:lnTo>
                    <a:pt x="444207" y="1445830"/>
                  </a:lnTo>
                  <a:lnTo>
                    <a:pt x="442564" y="1449891"/>
                  </a:lnTo>
                  <a:lnTo>
                    <a:pt x="438378" y="1450219"/>
                  </a:lnTo>
                  <a:lnTo>
                    <a:pt x="427097" y="1442881"/>
                  </a:lnTo>
                  <a:lnTo>
                    <a:pt x="417427" y="1439141"/>
                  </a:lnTo>
                  <a:lnTo>
                    <a:pt x="415847" y="1438907"/>
                  </a:lnTo>
                  <a:lnTo>
                    <a:pt x="413672" y="1437053"/>
                  </a:lnTo>
                  <a:lnTo>
                    <a:pt x="413015" y="1435511"/>
                  </a:lnTo>
                  <a:lnTo>
                    <a:pt x="408978" y="1435816"/>
                  </a:lnTo>
                  <a:lnTo>
                    <a:pt x="406513" y="1435644"/>
                  </a:lnTo>
                  <a:lnTo>
                    <a:pt x="404182" y="1434393"/>
                  </a:lnTo>
                  <a:lnTo>
                    <a:pt x="393613" y="1422485"/>
                  </a:lnTo>
                  <a:lnTo>
                    <a:pt x="385108" y="1417995"/>
                  </a:lnTo>
                  <a:lnTo>
                    <a:pt x="383121" y="1417909"/>
                  </a:lnTo>
                  <a:lnTo>
                    <a:pt x="379444" y="1419137"/>
                  </a:lnTo>
                  <a:lnTo>
                    <a:pt x="377316" y="1428775"/>
                  </a:lnTo>
                  <a:lnTo>
                    <a:pt x="374398" y="1431451"/>
                  </a:lnTo>
                  <a:lnTo>
                    <a:pt x="371801" y="1431287"/>
                  </a:lnTo>
                  <a:lnTo>
                    <a:pt x="371660" y="1436004"/>
                  </a:lnTo>
                  <a:lnTo>
                    <a:pt x="372771" y="1438907"/>
                  </a:lnTo>
                  <a:lnTo>
                    <a:pt x="373764" y="1440988"/>
                  </a:lnTo>
                  <a:lnTo>
                    <a:pt x="376956" y="1444336"/>
                  </a:lnTo>
                  <a:lnTo>
                    <a:pt x="382910" y="1454358"/>
                  </a:lnTo>
                  <a:lnTo>
                    <a:pt x="386055" y="1458457"/>
                  </a:lnTo>
                  <a:lnTo>
                    <a:pt x="388379" y="1460006"/>
                  </a:lnTo>
                  <a:lnTo>
                    <a:pt x="391453" y="1460225"/>
                  </a:lnTo>
                  <a:lnTo>
                    <a:pt x="398283" y="1459044"/>
                  </a:lnTo>
                  <a:lnTo>
                    <a:pt x="400544" y="1460593"/>
                  </a:lnTo>
                  <a:lnTo>
                    <a:pt x="402962" y="1462932"/>
                  </a:lnTo>
                  <a:lnTo>
                    <a:pt x="403478" y="1468644"/>
                  </a:lnTo>
                  <a:lnTo>
                    <a:pt x="405348" y="1474480"/>
                  </a:lnTo>
                  <a:lnTo>
                    <a:pt x="405536" y="1477750"/>
                  </a:lnTo>
                  <a:lnTo>
                    <a:pt x="403275" y="1481584"/>
                  </a:lnTo>
                  <a:lnTo>
                    <a:pt x="395975" y="1484361"/>
                  </a:lnTo>
                  <a:lnTo>
                    <a:pt x="391735" y="1488343"/>
                  </a:lnTo>
                  <a:lnTo>
                    <a:pt x="390210" y="1488179"/>
                  </a:lnTo>
                  <a:lnTo>
                    <a:pt x="381478" y="1483555"/>
                  </a:lnTo>
                  <a:lnTo>
                    <a:pt x="375744" y="1481779"/>
                  </a:lnTo>
                  <a:lnTo>
                    <a:pt x="368085" y="1478892"/>
                  </a:lnTo>
                  <a:lnTo>
                    <a:pt x="366700" y="1477312"/>
                  </a:lnTo>
                  <a:lnTo>
                    <a:pt x="363281" y="1469543"/>
                  </a:lnTo>
                  <a:lnTo>
                    <a:pt x="355724" y="1462158"/>
                  </a:lnTo>
                  <a:lnTo>
                    <a:pt x="352321" y="1459983"/>
                  </a:lnTo>
                  <a:lnTo>
                    <a:pt x="347595" y="1461579"/>
                  </a:lnTo>
                  <a:lnTo>
                    <a:pt x="344340" y="1460781"/>
                  </a:lnTo>
                  <a:lnTo>
                    <a:pt x="338880" y="1456838"/>
                  </a:lnTo>
                  <a:lnTo>
                    <a:pt x="335242" y="1450736"/>
                  </a:lnTo>
                  <a:lnTo>
                    <a:pt x="334991" y="1443233"/>
                  </a:lnTo>
                  <a:lnTo>
                    <a:pt x="336024" y="1441590"/>
                  </a:lnTo>
                  <a:lnTo>
                    <a:pt x="337049" y="1440706"/>
                  </a:lnTo>
                  <a:lnTo>
                    <a:pt x="334428" y="1438429"/>
                  </a:lnTo>
                  <a:lnTo>
                    <a:pt x="334303" y="1432624"/>
                  </a:lnTo>
                  <a:lnTo>
                    <a:pt x="333787" y="1428830"/>
                  </a:lnTo>
                  <a:lnTo>
                    <a:pt x="330876" y="1419356"/>
                  </a:lnTo>
                  <a:lnTo>
                    <a:pt x="327911" y="1413613"/>
                  </a:lnTo>
                  <a:lnTo>
                    <a:pt x="325071" y="1407417"/>
                  </a:lnTo>
                  <a:lnTo>
                    <a:pt x="328099" y="1404202"/>
                  </a:lnTo>
                  <a:lnTo>
                    <a:pt x="329672" y="1401385"/>
                  </a:lnTo>
                  <a:lnTo>
                    <a:pt x="331862" y="1393210"/>
                  </a:lnTo>
                  <a:lnTo>
                    <a:pt x="332284" y="1390425"/>
                  </a:lnTo>
                  <a:lnTo>
                    <a:pt x="333216" y="1387655"/>
                  </a:lnTo>
                  <a:lnTo>
                    <a:pt x="333567" y="1385081"/>
                  </a:lnTo>
                  <a:lnTo>
                    <a:pt x="333419" y="1382500"/>
                  </a:lnTo>
                  <a:lnTo>
                    <a:pt x="331338" y="1377806"/>
                  </a:lnTo>
                  <a:lnTo>
                    <a:pt x="324930" y="1368269"/>
                  </a:lnTo>
                  <a:lnTo>
                    <a:pt x="318625" y="1363011"/>
                  </a:lnTo>
                  <a:lnTo>
                    <a:pt x="306631" y="1357793"/>
                  </a:lnTo>
                  <a:lnTo>
                    <a:pt x="303322" y="1358091"/>
                  </a:lnTo>
                  <a:lnTo>
                    <a:pt x="302109" y="1357332"/>
                  </a:lnTo>
                  <a:lnTo>
                    <a:pt x="304668" y="1356385"/>
                  </a:lnTo>
                  <a:lnTo>
                    <a:pt x="307218" y="1354320"/>
                  </a:lnTo>
                  <a:lnTo>
                    <a:pt x="308595" y="1351135"/>
                  </a:lnTo>
                  <a:lnTo>
                    <a:pt x="305560" y="1349555"/>
                  </a:lnTo>
                  <a:lnTo>
                    <a:pt x="303096" y="1348843"/>
                  </a:lnTo>
                  <a:lnTo>
                    <a:pt x="298972" y="1346238"/>
                  </a:lnTo>
                  <a:lnTo>
                    <a:pt x="298214" y="1343915"/>
                  </a:lnTo>
                  <a:lnTo>
                    <a:pt x="299121" y="1342264"/>
                  </a:lnTo>
                  <a:lnTo>
                    <a:pt x="298159" y="1338055"/>
                  </a:lnTo>
                  <a:lnTo>
                    <a:pt x="292628" y="1336717"/>
                  </a:lnTo>
                  <a:lnTo>
                    <a:pt x="291173" y="1335755"/>
                  </a:lnTo>
                  <a:lnTo>
                    <a:pt x="291055" y="1334339"/>
                  </a:lnTo>
                  <a:lnTo>
                    <a:pt x="287308" y="1329738"/>
                  </a:lnTo>
                  <a:lnTo>
                    <a:pt x="282418" y="1324888"/>
                  </a:lnTo>
                  <a:lnTo>
                    <a:pt x="283232" y="1319983"/>
                  </a:lnTo>
                  <a:lnTo>
                    <a:pt x="279711" y="1316384"/>
                  </a:lnTo>
                  <a:lnTo>
                    <a:pt x="276660" y="1313833"/>
                  </a:lnTo>
                  <a:lnTo>
                    <a:pt x="271864" y="1312895"/>
                  </a:lnTo>
                  <a:lnTo>
                    <a:pt x="269940" y="1311111"/>
                  </a:lnTo>
                  <a:lnTo>
                    <a:pt x="281018" y="1311604"/>
                  </a:lnTo>
                  <a:lnTo>
                    <a:pt x="292667" y="1315320"/>
                  </a:lnTo>
                  <a:lnTo>
                    <a:pt x="291681" y="1316767"/>
                  </a:lnTo>
                  <a:lnTo>
                    <a:pt x="290852" y="1318989"/>
                  </a:lnTo>
                  <a:lnTo>
                    <a:pt x="294247" y="1325342"/>
                  </a:lnTo>
                  <a:lnTo>
                    <a:pt x="297502" y="1328933"/>
                  </a:lnTo>
                  <a:lnTo>
                    <a:pt x="304785" y="1333353"/>
                  </a:lnTo>
                  <a:lnTo>
                    <a:pt x="305685" y="1333361"/>
                  </a:lnTo>
                  <a:lnTo>
                    <a:pt x="307273" y="1332234"/>
                  </a:lnTo>
                  <a:lnTo>
                    <a:pt x="310880" y="1334104"/>
                  </a:lnTo>
                  <a:lnTo>
                    <a:pt x="313821" y="1336553"/>
                  </a:lnTo>
                  <a:lnTo>
                    <a:pt x="319360" y="1336748"/>
                  </a:lnTo>
                  <a:lnTo>
                    <a:pt x="326065" y="1339635"/>
                  </a:lnTo>
                  <a:lnTo>
                    <a:pt x="325611" y="1340816"/>
                  </a:lnTo>
                  <a:lnTo>
                    <a:pt x="324844" y="1341732"/>
                  </a:lnTo>
                  <a:lnTo>
                    <a:pt x="326746" y="1345198"/>
                  </a:lnTo>
                  <a:lnTo>
                    <a:pt x="329546" y="1344689"/>
                  </a:lnTo>
                  <a:lnTo>
                    <a:pt x="334256" y="1341841"/>
                  </a:lnTo>
                  <a:lnTo>
                    <a:pt x="346101" y="1351887"/>
                  </a:lnTo>
                  <a:lnTo>
                    <a:pt x="349379" y="1353686"/>
                  </a:lnTo>
                  <a:lnTo>
                    <a:pt x="368264" y="1358795"/>
                  </a:lnTo>
                  <a:lnTo>
                    <a:pt x="376964" y="1359272"/>
                  </a:lnTo>
                  <a:lnTo>
                    <a:pt x="381666" y="1360414"/>
                  </a:lnTo>
                  <a:lnTo>
                    <a:pt x="388496" y="1363004"/>
                  </a:lnTo>
                  <a:lnTo>
                    <a:pt x="395819" y="1368191"/>
                  </a:lnTo>
                  <a:lnTo>
                    <a:pt x="401804" y="1370029"/>
                  </a:lnTo>
                  <a:lnTo>
                    <a:pt x="412717" y="1371711"/>
                  </a:lnTo>
                  <a:lnTo>
                    <a:pt x="418342" y="1371461"/>
                  </a:lnTo>
                  <a:lnTo>
                    <a:pt x="432292" y="1368050"/>
                  </a:lnTo>
                  <a:lnTo>
                    <a:pt x="450168" y="1358920"/>
                  </a:lnTo>
                  <a:lnTo>
                    <a:pt x="459353" y="1350893"/>
                  </a:lnTo>
                  <a:lnTo>
                    <a:pt x="474006" y="1329903"/>
                  </a:lnTo>
                  <a:lnTo>
                    <a:pt x="475907" y="1324982"/>
                  </a:lnTo>
                  <a:lnTo>
                    <a:pt x="477636" y="1313348"/>
                  </a:lnTo>
                  <a:lnTo>
                    <a:pt x="477738" y="1308365"/>
                  </a:lnTo>
                  <a:lnTo>
                    <a:pt x="475610" y="1307864"/>
                  </a:lnTo>
                  <a:lnTo>
                    <a:pt x="472801" y="1305110"/>
                  </a:lnTo>
                  <a:lnTo>
                    <a:pt x="472801" y="1298335"/>
                  </a:lnTo>
                  <a:lnTo>
                    <a:pt x="471198" y="1295010"/>
                  </a:lnTo>
                  <a:lnTo>
                    <a:pt x="469124" y="1279528"/>
                  </a:lnTo>
                  <a:lnTo>
                    <a:pt x="464727" y="1277822"/>
                  </a:lnTo>
                  <a:lnTo>
                    <a:pt x="462318" y="1276023"/>
                  </a:lnTo>
                  <a:lnTo>
                    <a:pt x="459447" y="1275115"/>
                  </a:lnTo>
                  <a:lnTo>
                    <a:pt x="456263" y="1272666"/>
                  </a:lnTo>
                  <a:lnTo>
                    <a:pt x="452445" y="1266259"/>
                  </a:lnTo>
                  <a:lnTo>
                    <a:pt x="448697" y="1261956"/>
                  </a:lnTo>
                  <a:lnTo>
                    <a:pt x="445615" y="1256136"/>
                  </a:lnTo>
                  <a:lnTo>
                    <a:pt x="443722" y="1253992"/>
                  </a:lnTo>
                  <a:lnTo>
                    <a:pt x="442337" y="1253327"/>
                  </a:lnTo>
                  <a:lnTo>
                    <a:pt x="443291" y="1256269"/>
                  </a:lnTo>
                  <a:lnTo>
                    <a:pt x="444027" y="1259421"/>
                  </a:lnTo>
                  <a:lnTo>
                    <a:pt x="438441" y="1258647"/>
                  </a:lnTo>
                  <a:lnTo>
                    <a:pt x="422246" y="1243688"/>
                  </a:lnTo>
                  <a:lnTo>
                    <a:pt x="419477" y="1242515"/>
                  </a:lnTo>
                  <a:lnTo>
                    <a:pt x="418405" y="1243868"/>
                  </a:lnTo>
                  <a:lnTo>
                    <a:pt x="413429" y="1241866"/>
                  </a:lnTo>
                  <a:lnTo>
                    <a:pt x="411833" y="1238322"/>
                  </a:lnTo>
                  <a:lnTo>
                    <a:pt x="398064" y="1221705"/>
                  </a:lnTo>
                  <a:lnTo>
                    <a:pt x="373639" y="1202780"/>
                  </a:lnTo>
                  <a:lnTo>
                    <a:pt x="356944" y="1191209"/>
                  </a:lnTo>
                  <a:lnTo>
                    <a:pt x="344474" y="1186030"/>
                  </a:lnTo>
                  <a:lnTo>
                    <a:pt x="343230" y="1186640"/>
                  </a:lnTo>
                  <a:lnTo>
                    <a:pt x="341970" y="1188791"/>
                  </a:lnTo>
                  <a:lnTo>
                    <a:pt x="338324" y="1189386"/>
                  </a:lnTo>
                  <a:lnTo>
                    <a:pt x="335125" y="1188964"/>
                  </a:lnTo>
                  <a:lnTo>
                    <a:pt x="323898" y="1184324"/>
                  </a:lnTo>
                  <a:lnTo>
                    <a:pt x="321183" y="1183690"/>
                  </a:lnTo>
                  <a:lnTo>
                    <a:pt x="309221" y="1183871"/>
                  </a:lnTo>
                  <a:lnTo>
                    <a:pt x="307962" y="1185177"/>
                  </a:lnTo>
                  <a:lnTo>
                    <a:pt x="303760" y="1194995"/>
                  </a:lnTo>
                  <a:lnTo>
                    <a:pt x="301515" y="1196975"/>
                  </a:lnTo>
                  <a:lnTo>
                    <a:pt x="297290" y="1198782"/>
                  </a:lnTo>
                  <a:lnTo>
                    <a:pt x="298503" y="1195825"/>
                  </a:lnTo>
                  <a:lnTo>
                    <a:pt x="301390" y="1193673"/>
                  </a:lnTo>
                  <a:lnTo>
                    <a:pt x="303260" y="1186530"/>
                  </a:lnTo>
                  <a:lnTo>
                    <a:pt x="303369" y="1183565"/>
                  </a:lnTo>
                  <a:lnTo>
                    <a:pt x="304379" y="1179654"/>
                  </a:lnTo>
                  <a:lnTo>
                    <a:pt x="304175" y="1176540"/>
                  </a:lnTo>
                  <a:lnTo>
                    <a:pt x="302650" y="1175531"/>
                  </a:lnTo>
                  <a:lnTo>
                    <a:pt x="299817" y="1176563"/>
                  </a:lnTo>
                  <a:lnTo>
                    <a:pt x="293738" y="1180326"/>
                  </a:lnTo>
                  <a:lnTo>
                    <a:pt x="292925" y="1179333"/>
                  </a:lnTo>
                  <a:lnTo>
                    <a:pt x="294669" y="1175445"/>
                  </a:lnTo>
                  <a:lnTo>
                    <a:pt x="294200" y="1173911"/>
                  </a:lnTo>
                  <a:lnTo>
                    <a:pt x="291650" y="1174490"/>
                  </a:lnTo>
                  <a:lnTo>
                    <a:pt x="286228" y="1172699"/>
                  </a:lnTo>
                  <a:lnTo>
                    <a:pt x="280541" y="1173348"/>
                  </a:lnTo>
                  <a:lnTo>
                    <a:pt x="279508" y="1168638"/>
                  </a:lnTo>
                  <a:lnTo>
                    <a:pt x="275792" y="1165978"/>
                  </a:lnTo>
                  <a:lnTo>
                    <a:pt x="274258" y="1163717"/>
                  </a:lnTo>
                  <a:lnTo>
                    <a:pt x="276128" y="1161096"/>
                  </a:lnTo>
                  <a:lnTo>
                    <a:pt x="288810" y="1165407"/>
                  </a:lnTo>
                  <a:lnTo>
                    <a:pt x="292338" y="1165658"/>
                  </a:lnTo>
                  <a:lnTo>
                    <a:pt x="294083" y="1164116"/>
                  </a:lnTo>
                  <a:lnTo>
                    <a:pt x="294482" y="1161323"/>
                  </a:lnTo>
                  <a:lnTo>
                    <a:pt x="294372" y="1158061"/>
                  </a:lnTo>
                  <a:lnTo>
                    <a:pt x="292917" y="1156175"/>
                  </a:lnTo>
                  <a:lnTo>
                    <a:pt x="284656" y="1152710"/>
                  </a:lnTo>
                  <a:lnTo>
                    <a:pt x="280838" y="1148751"/>
                  </a:lnTo>
                  <a:lnTo>
                    <a:pt x="271903" y="1143322"/>
                  </a:lnTo>
                  <a:lnTo>
                    <a:pt x="271567" y="1145864"/>
                  </a:lnTo>
                  <a:lnTo>
                    <a:pt x="272912" y="1150879"/>
                  </a:lnTo>
                  <a:lnTo>
                    <a:pt x="272200" y="1152498"/>
                  </a:lnTo>
                  <a:lnTo>
                    <a:pt x="269595" y="1151090"/>
                  </a:lnTo>
                  <a:lnTo>
                    <a:pt x="267601" y="1152123"/>
                  </a:lnTo>
                  <a:lnTo>
                    <a:pt x="264909" y="1158139"/>
                  </a:lnTo>
                  <a:lnTo>
                    <a:pt x="262296" y="1159657"/>
                  </a:lnTo>
                  <a:lnTo>
                    <a:pt x="260231" y="1160126"/>
                  </a:lnTo>
                  <a:lnTo>
                    <a:pt x="251375" y="1155080"/>
                  </a:lnTo>
                  <a:lnTo>
                    <a:pt x="247424" y="1154181"/>
                  </a:lnTo>
                  <a:lnTo>
                    <a:pt x="248621" y="1162512"/>
                  </a:lnTo>
                  <a:lnTo>
                    <a:pt x="248582" y="1165407"/>
                  </a:lnTo>
                  <a:lnTo>
                    <a:pt x="248018" y="1168208"/>
                  </a:lnTo>
                  <a:lnTo>
                    <a:pt x="247228" y="1169640"/>
                  </a:lnTo>
                  <a:lnTo>
                    <a:pt x="245656" y="1170266"/>
                  </a:lnTo>
                  <a:lnTo>
                    <a:pt x="241846" y="1170015"/>
                  </a:lnTo>
                  <a:lnTo>
                    <a:pt x="236675" y="1166737"/>
                  </a:lnTo>
                  <a:lnTo>
                    <a:pt x="233334" y="1163647"/>
                  </a:lnTo>
                  <a:lnTo>
                    <a:pt x="232294" y="1163514"/>
                  </a:lnTo>
                  <a:lnTo>
                    <a:pt x="231839" y="1163889"/>
                  </a:lnTo>
                  <a:lnTo>
                    <a:pt x="232653" y="1166988"/>
                  </a:lnTo>
                  <a:lnTo>
                    <a:pt x="232434" y="1169366"/>
                  </a:lnTo>
                  <a:lnTo>
                    <a:pt x="231933" y="1171948"/>
                  </a:lnTo>
                  <a:lnTo>
                    <a:pt x="231229" y="1174287"/>
                  </a:lnTo>
                  <a:lnTo>
                    <a:pt x="230251" y="1176243"/>
                  </a:lnTo>
                  <a:lnTo>
                    <a:pt x="228202" y="1178762"/>
                  </a:lnTo>
                  <a:lnTo>
                    <a:pt x="224658" y="1180749"/>
                  </a:lnTo>
                  <a:lnTo>
                    <a:pt x="214902" y="1184622"/>
                  </a:lnTo>
                  <a:lnTo>
                    <a:pt x="214127" y="1186327"/>
                  </a:lnTo>
                  <a:lnTo>
                    <a:pt x="210983" y="1197045"/>
                  </a:lnTo>
                  <a:lnTo>
                    <a:pt x="210130" y="1198610"/>
                  </a:lnTo>
                  <a:lnTo>
                    <a:pt x="208979" y="1199932"/>
                  </a:lnTo>
                  <a:lnTo>
                    <a:pt x="205623" y="1201645"/>
                  </a:lnTo>
                  <a:lnTo>
                    <a:pt x="204152" y="1202404"/>
                  </a:lnTo>
                  <a:lnTo>
                    <a:pt x="199615" y="1205377"/>
                  </a:lnTo>
                  <a:lnTo>
                    <a:pt x="196846" y="1207380"/>
                  </a:lnTo>
                  <a:lnTo>
                    <a:pt x="193513" y="1208851"/>
                  </a:lnTo>
                  <a:lnTo>
                    <a:pt x="194373" y="1210799"/>
                  </a:lnTo>
                  <a:lnTo>
                    <a:pt x="199912" y="1211206"/>
                  </a:lnTo>
                  <a:lnTo>
                    <a:pt x="200765" y="1211761"/>
                  </a:lnTo>
                  <a:lnTo>
                    <a:pt x="201383" y="1212755"/>
                  </a:lnTo>
                  <a:lnTo>
                    <a:pt x="201484" y="1214351"/>
                  </a:lnTo>
                  <a:lnTo>
                    <a:pt x="200929" y="1216924"/>
                  </a:lnTo>
                  <a:lnTo>
                    <a:pt x="194936" y="1231015"/>
                  </a:lnTo>
                  <a:lnTo>
                    <a:pt x="194749" y="1233964"/>
                  </a:lnTo>
                  <a:lnTo>
                    <a:pt x="196705" y="1242132"/>
                  </a:lnTo>
                  <a:lnTo>
                    <a:pt x="199451" y="1251707"/>
                  </a:lnTo>
                  <a:lnTo>
                    <a:pt x="207751" y="1255940"/>
                  </a:lnTo>
                  <a:lnTo>
                    <a:pt x="213916" y="1259234"/>
                  </a:lnTo>
                  <a:lnTo>
                    <a:pt x="217875" y="1267010"/>
                  </a:lnTo>
                  <a:lnTo>
                    <a:pt x="224407" y="1277188"/>
                  </a:lnTo>
                  <a:lnTo>
                    <a:pt x="227865" y="1280975"/>
                  </a:lnTo>
                  <a:lnTo>
                    <a:pt x="228061" y="1282148"/>
                  </a:lnTo>
                  <a:lnTo>
                    <a:pt x="227036" y="1289103"/>
                  </a:lnTo>
                  <a:lnTo>
                    <a:pt x="222850" y="1296035"/>
                  </a:lnTo>
                  <a:lnTo>
                    <a:pt x="218939" y="1301856"/>
                  </a:lnTo>
                  <a:lnTo>
                    <a:pt x="214886" y="1308834"/>
                  </a:lnTo>
                  <a:lnTo>
                    <a:pt x="211718" y="1314757"/>
                  </a:lnTo>
                  <a:lnTo>
                    <a:pt x="208283" y="1321821"/>
                  </a:lnTo>
                  <a:lnTo>
                    <a:pt x="207884" y="1324106"/>
                  </a:lnTo>
                  <a:lnTo>
                    <a:pt x="207821" y="1326257"/>
                  </a:lnTo>
                  <a:lnTo>
                    <a:pt x="208416" y="1328627"/>
                  </a:lnTo>
                  <a:lnTo>
                    <a:pt x="212813" y="1337178"/>
                  </a:lnTo>
                  <a:lnTo>
                    <a:pt x="214526" y="1341521"/>
                  </a:lnTo>
                  <a:lnTo>
                    <a:pt x="216568" y="1346199"/>
                  </a:lnTo>
                  <a:lnTo>
                    <a:pt x="218328" y="1351284"/>
                  </a:lnTo>
                  <a:lnTo>
                    <a:pt x="219346" y="1355830"/>
                  </a:lnTo>
                  <a:lnTo>
                    <a:pt x="221106" y="1360234"/>
                  </a:lnTo>
                  <a:lnTo>
                    <a:pt x="222201" y="1362480"/>
                  </a:lnTo>
                  <a:lnTo>
                    <a:pt x="224016" y="1365625"/>
                  </a:lnTo>
                  <a:lnTo>
                    <a:pt x="226207" y="1370287"/>
                  </a:lnTo>
                  <a:lnTo>
                    <a:pt x="226934" y="1373972"/>
                  </a:lnTo>
                  <a:lnTo>
                    <a:pt x="230244" y="1386677"/>
                  </a:lnTo>
                  <a:lnTo>
                    <a:pt x="230580" y="1389893"/>
                  </a:lnTo>
                  <a:lnTo>
                    <a:pt x="230416" y="1392271"/>
                  </a:lnTo>
                  <a:lnTo>
                    <a:pt x="228961" y="1392850"/>
                  </a:lnTo>
                  <a:lnTo>
                    <a:pt x="225745" y="1393226"/>
                  </a:lnTo>
                  <a:lnTo>
                    <a:pt x="222256" y="1394783"/>
                  </a:lnTo>
                  <a:lnTo>
                    <a:pt x="222084" y="1395307"/>
                  </a:lnTo>
                  <a:lnTo>
                    <a:pt x="224360" y="1398264"/>
                  </a:lnTo>
                  <a:lnTo>
                    <a:pt x="222349" y="1403310"/>
                  </a:lnTo>
                  <a:lnTo>
                    <a:pt x="222060" y="1410500"/>
                  </a:lnTo>
                  <a:lnTo>
                    <a:pt x="219917" y="1414255"/>
                  </a:lnTo>
                  <a:lnTo>
                    <a:pt x="219713" y="1415123"/>
                  </a:lnTo>
                  <a:lnTo>
                    <a:pt x="219807" y="1415851"/>
                  </a:lnTo>
                  <a:lnTo>
                    <a:pt x="220191" y="1416422"/>
                  </a:lnTo>
                  <a:lnTo>
                    <a:pt x="224157" y="1417424"/>
                  </a:lnTo>
                  <a:lnTo>
                    <a:pt x="224501" y="1418441"/>
                  </a:lnTo>
                  <a:lnTo>
                    <a:pt x="224517" y="1420545"/>
                  </a:lnTo>
                  <a:lnTo>
                    <a:pt x="224165" y="1422485"/>
                  </a:lnTo>
                  <a:lnTo>
                    <a:pt x="222170" y="1423925"/>
                  </a:lnTo>
                  <a:lnTo>
                    <a:pt x="220034" y="1426045"/>
                  </a:lnTo>
                  <a:lnTo>
                    <a:pt x="219557" y="1428001"/>
                  </a:lnTo>
                  <a:lnTo>
                    <a:pt x="219627" y="1429738"/>
                  </a:lnTo>
                  <a:lnTo>
                    <a:pt x="220355" y="1432671"/>
                  </a:lnTo>
                  <a:lnTo>
                    <a:pt x="221771" y="1436082"/>
                  </a:lnTo>
                  <a:lnTo>
                    <a:pt x="223562" y="1438218"/>
                  </a:lnTo>
                  <a:lnTo>
                    <a:pt x="229923" y="1440244"/>
                  </a:lnTo>
                  <a:lnTo>
                    <a:pt x="230745" y="1441911"/>
                  </a:lnTo>
                  <a:lnTo>
                    <a:pt x="231088" y="1444195"/>
                  </a:lnTo>
                  <a:lnTo>
                    <a:pt x="230956" y="1446425"/>
                  </a:lnTo>
                  <a:lnTo>
                    <a:pt x="227998" y="1450869"/>
                  </a:lnTo>
                  <a:lnTo>
                    <a:pt x="228022" y="1452574"/>
                  </a:lnTo>
                  <a:lnTo>
                    <a:pt x="229234" y="1456689"/>
                  </a:lnTo>
                  <a:lnTo>
                    <a:pt x="230690" y="1460609"/>
                  </a:lnTo>
                  <a:lnTo>
                    <a:pt x="236893" y="1464849"/>
                  </a:lnTo>
                  <a:lnTo>
                    <a:pt x="239029" y="1467165"/>
                  </a:lnTo>
                  <a:lnTo>
                    <a:pt x="239593" y="1469003"/>
                  </a:lnTo>
                  <a:lnTo>
                    <a:pt x="239905" y="1471968"/>
                  </a:lnTo>
                  <a:lnTo>
                    <a:pt x="239866" y="1475176"/>
                  </a:lnTo>
                  <a:lnTo>
                    <a:pt x="239381" y="1478016"/>
                  </a:lnTo>
                  <a:lnTo>
                    <a:pt x="237433" y="1481670"/>
                  </a:lnTo>
                  <a:lnTo>
                    <a:pt x="232935" y="1488852"/>
                  </a:lnTo>
                  <a:lnTo>
                    <a:pt x="228405" y="1491629"/>
                  </a:lnTo>
                  <a:lnTo>
                    <a:pt x="228131" y="1492231"/>
                  </a:lnTo>
                  <a:lnTo>
                    <a:pt x="229532" y="1494516"/>
                  </a:lnTo>
                  <a:lnTo>
                    <a:pt x="237504" y="1503638"/>
                  </a:lnTo>
                  <a:lnTo>
                    <a:pt x="242706" y="1507886"/>
                  </a:lnTo>
                  <a:lnTo>
                    <a:pt x="249716" y="1513597"/>
                  </a:lnTo>
                  <a:lnTo>
                    <a:pt x="254238" y="1518095"/>
                  </a:lnTo>
                  <a:lnTo>
                    <a:pt x="255701" y="1521319"/>
                  </a:lnTo>
                  <a:lnTo>
                    <a:pt x="257657" y="1524902"/>
                  </a:lnTo>
                  <a:lnTo>
                    <a:pt x="259855" y="1527820"/>
                  </a:lnTo>
                  <a:lnTo>
                    <a:pt x="261443" y="1530347"/>
                  </a:lnTo>
                  <a:lnTo>
                    <a:pt x="262046" y="1531974"/>
                  </a:lnTo>
                  <a:lnTo>
                    <a:pt x="261991" y="1533719"/>
                  </a:lnTo>
                  <a:lnTo>
                    <a:pt x="259871" y="1538968"/>
                  </a:lnTo>
                  <a:lnTo>
                    <a:pt x="258666" y="1543013"/>
                  </a:lnTo>
                  <a:lnTo>
                    <a:pt x="256546" y="1548920"/>
                  </a:lnTo>
                  <a:lnTo>
                    <a:pt x="254371" y="1553019"/>
                  </a:lnTo>
                  <a:lnTo>
                    <a:pt x="248863" y="1560483"/>
                  </a:lnTo>
                  <a:lnTo>
                    <a:pt x="240735" y="1569715"/>
                  </a:lnTo>
                  <a:lnTo>
                    <a:pt x="238849" y="1572492"/>
                  </a:lnTo>
                  <a:lnTo>
                    <a:pt x="235047" y="1577319"/>
                  </a:lnTo>
                  <a:lnTo>
                    <a:pt x="228530" y="1586965"/>
                  </a:lnTo>
                  <a:lnTo>
                    <a:pt x="226848" y="1589085"/>
                  </a:lnTo>
                  <a:lnTo>
                    <a:pt x="221512" y="1596721"/>
                  </a:lnTo>
                  <a:lnTo>
                    <a:pt x="219080" y="1599146"/>
                  </a:lnTo>
                  <a:lnTo>
                    <a:pt x="217163" y="1601407"/>
                  </a:lnTo>
                  <a:lnTo>
                    <a:pt x="211882" y="1608566"/>
                  </a:lnTo>
                  <a:lnTo>
                    <a:pt x="206202" y="1613972"/>
                  </a:lnTo>
                  <a:lnTo>
                    <a:pt x="200632" y="1618979"/>
                  </a:lnTo>
                  <a:lnTo>
                    <a:pt x="198958" y="1621506"/>
                  </a:lnTo>
                  <a:lnTo>
                    <a:pt x="196877" y="1623438"/>
                  </a:lnTo>
                  <a:lnTo>
                    <a:pt x="194396" y="1625269"/>
                  </a:lnTo>
                  <a:lnTo>
                    <a:pt x="193356" y="1626294"/>
                  </a:lnTo>
                  <a:lnTo>
                    <a:pt x="187747" y="1633092"/>
                  </a:lnTo>
                  <a:lnTo>
                    <a:pt x="179962" y="1642465"/>
                  </a:lnTo>
                  <a:lnTo>
                    <a:pt x="188341" y="1640908"/>
                  </a:lnTo>
                  <a:lnTo>
                    <a:pt x="195664" y="1636159"/>
                  </a:lnTo>
                  <a:lnTo>
                    <a:pt x="197096" y="1637270"/>
                  </a:lnTo>
                  <a:lnTo>
                    <a:pt x="198692" y="1639124"/>
                  </a:lnTo>
                  <a:lnTo>
                    <a:pt x="198465" y="1642159"/>
                  </a:lnTo>
                  <a:lnTo>
                    <a:pt x="198074" y="1644444"/>
                  </a:lnTo>
                  <a:lnTo>
                    <a:pt x="195202" y="1642285"/>
                  </a:lnTo>
                  <a:lnTo>
                    <a:pt x="195875" y="1644835"/>
                  </a:lnTo>
                  <a:lnTo>
                    <a:pt x="198527" y="1649615"/>
                  </a:lnTo>
                  <a:lnTo>
                    <a:pt x="202251" y="1651555"/>
                  </a:lnTo>
                  <a:lnTo>
                    <a:pt x="207884" y="1657752"/>
                  </a:lnTo>
                  <a:lnTo>
                    <a:pt x="214503" y="1658432"/>
                  </a:lnTo>
                  <a:lnTo>
                    <a:pt x="218868" y="1657290"/>
                  </a:lnTo>
                  <a:lnTo>
                    <a:pt x="222201" y="1657580"/>
                  </a:lnTo>
                  <a:lnTo>
                    <a:pt x="225518" y="1660858"/>
                  </a:lnTo>
                  <a:lnTo>
                    <a:pt x="227811" y="1665012"/>
                  </a:lnTo>
                  <a:lnTo>
                    <a:pt x="229633" y="1666052"/>
                  </a:lnTo>
                  <a:lnTo>
                    <a:pt x="232105" y="1668039"/>
                  </a:lnTo>
                  <a:lnTo>
                    <a:pt x="231761" y="1670347"/>
                  </a:lnTo>
                  <a:lnTo>
                    <a:pt x="231010" y="1671685"/>
                  </a:lnTo>
                  <a:lnTo>
                    <a:pt x="221067" y="1668102"/>
                  </a:lnTo>
                  <a:lnTo>
                    <a:pt x="209598" y="1666170"/>
                  </a:lnTo>
                  <a:lnTo>
                    <a:pt x="208103" y="1667867"/>
                  </a:lnTo>
                  <a:lnTo>
                    <a:pt x="206656" y="1670473"/>
                  </a:lnTo>
                  <a:lnTo>
                    <a:pt x="205960" y="1672514"/>
                  </a:lnTo>
                  <a:lnTo>
                    <a:pt x="205209" y="1673657"/>
                  </a:lnTo>
                  <a:lnTo>
                    <a:pt x="203440" y="1674392"/>
                  </a:lnTo>
                  <a:lnTo>
                    <a:pt x="200820" y="1674619"/>
                  </a:lnTo>
                  <a:lnTo>
                    <a:pt x="197667" y="1674126"/>
                  </a:lnTo>
                  <a:lnTo>
                    <a:pt x="195781" y="1672757"/>
                  </a:lnTo>
                  <a:lnTo>
                    <a:pt x="194373" y="1674298"/>
                  </a:lnTo>
                  <a:lnTo>
                    <a:pt x="193708" y="1677787"/>
                  </a:lnTo>
                  <a:lnTo>
                    <a:pt x="191752" y="1679595"/>
                  </a:lnTo>
                  <a:lnTo>
                    <a:pt x="189069" y="1678194"/>
                  </a:lnTo>
                  <a:lnTo>
                    <a:pt x="187285" y="1675503"/>
                  </a:lnTo>
                  <a:lnTo>
                    <a:pt x="185681" y="1675722"/>
                  </a:lnTo>
                  <a:lnTo>
                    <a:pt x="184711" y="1678194"/>
                  </a:lnTo>
                  <a:lnTo>
                    <a:pt x="185423" y="1681566"/>
                  </a:lnTo>
                  <a:lnTo>
                    <a:pt x="185814" y="1685603"/>
                  </a:lnTo>
                  <a:lnTo>
                    <a:pt x="184680" y="1688615"/>
                  </a:lnTo>
                  <a:lnTo>
                    <a:pt x="185846" y="1689953"/>
                  </a:lnTo>
                  <a:lnTo>
                    <a:pt x="187316" y="1692112"/>
                  </a:lnTo>
                  <a:lnTo>
                    <a:pt x="187716" y="1693348"/>
                  </a:lnTo>
                  <a:lnTo>
                    <a:pt x="187215" y="1694076"/>
                  </a:lnTo>
                  <a:lnTo>
                    <a:pt x="185744" y="1694694"/>
                  </a:lnTo>
                  <a:lnTo>
                    <a:pt x="185407" y="1695359"/>
                  </a:lnTo>
                  <a:lnTo>
                    <a:pt x="184758" y="1696478"/>
                  </a:lnTo>
                  <a:lnTo>
                    <a:pt x="183037" y="1696681"/>
                  </a:lnTo>
                  <a:lnTo>
                    <a:pt x="182153" y="1697510"/>
                  </a:lnTo>
                  <a:lnTo>
                    <a:pt x="181097" y="1701148"/>
                  </a:lnTo>
                  <a:lnTo>
                    <a:pt x="179079" y="1707157"/>
                  </a:lnTo>
                  <a:lnTo>
                    <a:pt x="176097" y="1711710"/>
                  </a:lnTo>
                  <a:lnTo>
                    <a:pt x="173711" y="1714198"/>
                  </a:lnTo>
                  <a:lnTo>
                    <a:pt x="172647" y="1716107"/>
                  </a:lnTo>
                  <a:lnTo>
                    <a:pt x="171982" y="1718391"/>
                  </a:lnTo>
                  <a:lnTo>
                    <a:pt x="171826" y="1720683"/>
                  </a:lnTo>
                  <a:lnTo>
                    <a:pt x="174111" y="1733201"/>
                  </a:lnTo>
                  <a:lnTo>
                    <a:pt x="174087" y="1735454"/>
                  </a:lnTo>
                  <a:lnTo>
                    <a:pt x="173547" y="1737762"/>
                  </a:lnTo>
                  <a:lnTo>
                    <a:pt x="173156" y="1740101"/>
                  </a:lnTo>
                  <a:lnTo>
                    <a:pt x="173477" y="1742127"/>
                  </a:lnTo>
                  <a:lnTo>
                    <a:pt x="174987" y="1745585"/>
                  </a:lnTo>
                  <a:lnTo>
                    <a:pt x="176590" y="1750733"/>
                  </a:lnTo>
                  <a:lnTo>
                    <a:pt x="177240" y="1754011"/>
                  </a:lnTo>
                  <a:lnTo>
                    <a:pt x="178304" y="1755208"/>
                  </a:lnTo>
                  <a:lnTo>
                    <a:pt x="179329" y="1756092"/>
                  </a:lnTo>
                  <a:lnTo>
                    <a:pt x="179540" y="1756648"/>
                  </a:lnTo>
                  <a:lnTo>
                    <a:pt x="179509" y="1757219"/>
                  </a:lnTo>
                  <a:lnTo>
                    <a:pt x="178977" y="1757868"/>
                  </a:lnTo>
                  <a:lnTo>
                    <a:pt x="174353" y="1759581"/>
                  </a:lnTo>
                  <a:lnTo>
                    <a:pt x="173751" y="1761029"/>
                  </a:lnTo>
                  <a:lnTo>
                    <a:pt x="173250" y="1762648"/>
                  </a:lnTo>
                  <a:lnTo>
                    <a:pt x="171231" y="1765034"/>
                  </a:lnTo>
                  <a:lnTo>
                    <a:pt x="170613" y="1767256"/>
                  </a:lnTo>
                  <a:lnTo>
                    <a:pt x="170230" y="1769799"/>
                  </a:lnTo>
                  <a:lnTo>
                    <a:pt x="170183" y="1770706"/>
                  </a:lnTo>
                  <a:lnTo>
                    <a:pt x="172773" y="1770871"/>
                  </a:lnTo>
                  <a:lnTo>
                    <a:pt x="173680" y="1771520"/>
                  </a:lnTo>
                  <a:lnTo>
                    <a:pt x="174291" y="1774712"/>
                  </a:lnTo>
                  <a:lnTo>
                    <a:pt x="177232" y="1777223"/>
                  </a:lnTo>
                  <a:lnTo>
                    <a:pt x="179955" y="1779304"/>
                  </a:lnTo>
                  <a:lnTo>
                    <a:pt x="180651" y="1780267"/>
                  </a:lnTo>
                  <a:lnTo>
                    <a:pt x="180862" y="1782113"/>
                  </a:lnTo>
                  <a:lnTo>
                    <a:pt x="180690" y="1784264"/>
                  </a:lnTo>
                  <a:lnTo>
                    <a:pt x="180346" y="1785383"/>
                  </a:lnTo>
                  <a:lnTo>
                    <a:pt x="179204" y="1786666"/>
                  </a:lnTo>
                  <a:lnTo>
                    <a:pt x="178210" y="1789913"/>
                  </a:lnTo>
                  <a:lnTo>
                    <a:pt x="178069" y="1792995"/>
                  </a:lnTo>
                  <a:lnTo>
                    <a:pt x="176497" y="1798308"/>
                  </a:lnTo>
                  <a:lnTo>
                    <a:pt x="176849" y="1798409"/>
                  </a:lnTo>
                  <a:lnTo>
                    <a:pt x="180150" y="1797447"/>
                  </a:lnTo>
                  <a:lnTo>
                    <a:pt x="181089" y="1797995"/>
                  </a:lnTo>
                  <a:lnTo>
                    <a:pt x="181809" y="1799168"/>
                  </a:lnTo>
                  <a:lnTo>
                    <a:pt x="182043" y="1802493"/>
                  </a:lnTo>
                  <a:lnTo>
                    <a:pt x="183123" y="1803987"/>
                  </a:lnTo>
                  <a:lnTo>
                    <a:pt x="184226" y="1806319"/>
                  </a:lnTo>
                  <a:lnTo>
                    <a:pt x="184570" y="1808126"/>
                  </a:lnTo>
                  <a:lnTo>
                    <a:pt x="186675" y="1810277"/>
                  </a:lnTo>
                  <a:lnTo>
                    <a:pt x="186839" y="1811670"/>
                  </a:lnTo>
                  <a:lnTo>
                    <a:pt x="188122" y="1816575"/>
                  </a:lnTo>
                  <a:lnTo>
                    <a:pt x="188615" y="1819392"/>
                  </a:lnTo>
                  <a:lnTo>
                    <a:pt x="188842" y="1821567"/>
                  </a:lnTo>
                  <a:lnTo>
                    <a:pt x="188208" y="1824328"/>
                  </a:lnTo>
                  <a:lnTo>
                    <a:pt x="187653" y="1826190"/>
                  </a:lnTo>
                  <a:lnTo>
                    <a:pt x="190649" y="1829609"/>
                  </a:lnTo>
                  <a:lnTo>
                    <a:pt x="191353" y="1829742"/>
                  </a:lnTo>
                  <a:lnTo>
                    <a:pt x="193020" y="1828396"/>
                  </a:lnTo>
                  <a:lnTo>
                    <a:pt x="193348" y="1828302"/>
                  </a:lnTo>
                  <a:lnTo>
                    <a:pt x="196791" y="1828185"/>
                  </a:lnTo>
                  <a:lnTo>
                    <a:pt x="198386" y="1829374"/>
                  </a:lnTo>
                  <a:lnTo>
                    <a:pt x="199568" y="1831690"/>
                  </a:lnTo>
                  <a:lnTo>
                    <a:pt x="200671" y="1833536"/>
                  </a:lnTo>
                  <a:lnTo>
                    <a:pt x="201852" y="1834037"/>
                  </a:lnTo>
                  <a:lnTo>
                    <a:pt x="205201" y="1831706"/>
                  </a:lnTo>
                  <a:lnTo>
                    <a:pt x="207055" y="1830931"/>
                  </a:lnTo>
                  <a:lnTo>
                    <a:pt x="208276" y="1830955"/>
                  </a:lnTo>
                  <a:lnTo>
                    <a:pt x="212570" y="1833043"/>
                  </a:lnTo>
                  <a:lnTo>
                    <a:pt x="214589" y="1834186"/>
                  </a:lnTo>
                  <a:lnTo>
                    <a:pt x="215050" y="1835218"/>
                  </a:lnTo>
                  <a:lnTo>
                    <a:pt x="215090" y="1836439"/>
                  </a:lnTo>
                  <a:lnTo>
                    <a:pt x="214542" y="1838246"/>
                  </a:lnTo>
                  <a:lnTo>
                    <a:pt x="214112" y="1840210"/>
                  </a:lnTo>
                  <a:lnTo>
                    <a:pt x="215418" y="1842525"/>
                  </a:lnTo>
                  <a:lnTo>
                    <a:pt x="216936" y="1844090"/>
                  </a:lnTo>
                  <a:lnTo>
                    <a:pt x="220183" y="1841501"/>
                  </a:lnTo>
                  <a:lnTo>
                    <a:pt x="221380" y="1840781"/>
                  </a:lnTo>
                  <a:lnTo>
                    <a:pt x="222686" y="1840757"/>
                  </a:lnTo>
                  <a:lnTo>
                    <a:pt x="224439" y="1839795"/>
                  </a:lnTo>
                  <a:lnTo>
                    <a:pt x="225706" y="1838340"/>
                  </a:lnTo>
                  <a:lnTo>
                    <a:pt x="226919" y="1837839"/>
                  </a:lnTo>
                  <a:lnTo>
                    <a:pt x="229234" y="1838183"/>
                  </a:lnTo>
                  <a:lnTo>
                    <a:pt x="233428" y="1837839"/>
                  </a:lnTo>
                  <a:lnTo>
                    <a:pt x="238317" y="1840124"/>
                  </a:lnTo>
                  <a:lnTo>
                    <a:pt x="238740" y="1840820"/>
                  </a:lnTo>
                  <a:lnTo>
                    <a:pt x="241181" y="1843488"/>
                  </a:lnTo>
                  <a:lnTo>
                    <a:pt x="242034" y="1844810"/>
                  </a:lnTo>
                  <a:lnTo>
                    <a:pt x="242839" y="1845232"/>
                  </a:lnTo>
                  <a:lnTo>
                    <a:pt x="244146" y="1846531"/>
                  </a:lnTo>
                  <a:lnTo>
                    <a:pt x="245883" y="1847345"/>
                  </a:lnTo>
                  <a:lnTo>
                    <a:pt x="247095" y="1847094"/>
                  </a:lnTo>
                  <a:lnTo>
                    <a:pt x="247674" y="1847525"/>
                  </a:lnTo>
                  <a:lnTo>
                    <a:pt x="248214" y="1848542"/>
                  </a:lnTo>
                  <a:lnTo>
                    <a:pt x="248253" y="1850278"/>
                  </a:lnTo>
                  <a:lnTo>
                    <a:pt x="248081" y="1855223"/>
                  </a:lnTo>
                  <a:lnTo>
                    <a:pt x="247228" y="1856647"/>
                  </a:lnTo>
                  <a:lnTo>
                    <a:pt x="246328" y="1857805"/>
                  </a:lnTo>
                  <a:lnTo>
                    <a:pt x="246102" y="1858704"/>
                  </a:lnTo>
                  <a:lnTo>
                    <a:pt x="246188" y="1859792"/>
                  </a:lnTo>
                  <a:lnTo>
                    <a:pt x="247573" y="1861912"/>
                  </a:lnTo>
                  <a:lnTo>
                    <a:pt x="249356" y="1865206"/>
                  </a:lnTo>
                  <a:lnTo>
                    <a:pt x="249771" y="1867115"/>
                  </a:lnTo>
                  <a:lnTo>
                    <a:pt x="249771" y="1868546"/>
                  </a:lnTo>
                  <a:lnTo>
                    <a:pt x="247338" y="1872740"/>
                  </a:lnTo>
                  <a:lnTo>
                    <a:pt x="246524" y="1873717"/>
                  </a:lnTo>
                  <a:lnTo>
                    <a:pt x="245961" y="1875775"/>
                  </a:lnTo>
                  <a:lnTo>
                    <a:pt x="245664" y="1877864"/>
                  </a:lnTo>
                  <a:lnTo>
                    <a:pt x="245836" y="1878725"/>
                  </a:lnTo>
                  <a:lnTo>
                    <a:pt x="249904" y="1882042"/>
                  </a:lnTo>
                  <a:lnTo>
                    <a:pt x="252916" y="1883833"/>
                  </a:lnTo>
                  <a:lnTo>
                    <a:pt x="253589" y="1884709"/>
                  </a:lnTo>
                  <a:lnTo>
                    <a:pt x="253651" y="1885249"/>
                  </a:lnTo>
                  <a:lnTo>
                    <a:pt x="252047" y="1888801"/>
                  </a:lnTo>
                  <a:lnTo>
                    <a:pt x="251891" y="1889756"/>
                  </a:lnTo>
                  <a:lnTo>
                    <a:pt x="254308" y="1891226"/>
                  </a:lnTo>
                  <a:lnTo>
                    <a:pt x="255638" y="1893534"/>
                  </a:lnTo>
                  <a:lnTo>
                    <a:pt x="256812" y="1897289"/>
                  </a:lnTo>
                  <a:lnTo>
                    <a:pt x="259104" y="1900881"/>
                  </a:lnTo>
                  <a:lnTo>
                    <a:pt x="264041" y="1904049"/>
                  </a:lnTo>
                  <a:lnTo>
                    <a:pt x="267632" y="1906114"/>
                  </a:lnTo>
                  <a:lnTo>
                    <a:pt x="268375" y="1907053"/>
                  </a:lnTo>
                  <a:lnTo>
                    <a:pt x="268633" y="1908172"/>
                  </a:lnTo>
                  <a:lnTo>
                    <a:pt x="268359" y="1910621"/>
                  </a:lnTo>
                  <a:lnTo>
                    <a:pt x="267436" y="1913602"/>
                  </a:lnTo>
                  <a:lnTo>
                    <a:pt x="266802" y="1915252"/>
                  </a:lnTo>
                  <a:lnTo>
                    <a:pt x="268265" y="1915941"/>
                  </a:lnTo>
                  <a:lnTo>
                    <a:pt x="272029" y="1915761"/>
                  </a:lnTo>
                  <a:lnTo>
                    <a:pt x="276597" y="1916340"/>
                  </a:lnTo>
                  <a:lnTo>
                    <a:pt x="282081" y="1919610"/>
                  </a:lnTo>
                  <a:lnTo>
                    <a:pt x="282097" y="1921073"/>
                  </a:lnTo>
                  <a:lnTo>
                    <a:pt x="281534" y="1922403"/>
                  </a:lnTo>
                  <a:lnTo>
                    <a:pt x="281910" y="1923803"/>
                  </a:lnTo>
                  <a:lnTo>
                    <a:pt x="282512" y="1924992"/>
                  </a:lnTo>
                  <a:lnTo>
                    <a:pt x="287253" y="1928630"/>
                  </a:lnTo>
                  <a:lnTo>
                    <a:pt x="287707" y="1929687"/>
                  </a:lnTo>
                  <a:lnTo>
                    <a:pt x="287793" y="1931454"/>
                  </a:lnTo>
                  <a:lnTo>
                    <a:pt x="287660" y="1932745"/>
                  </a:lnTo>
                  <a:lnTo>
                    <a:pt x="286346" y="1933019"/>
                  </a:lnTo>
                  <a:lnTo>
                    <a:pt x="284883" y="1933622"/>
                  </a:lnTo>
                  <a:lnTo>
                    <a:pt x="282496" y="1935163"/>
                  </a:lnTo>
                  <a:lnTo>
                    <a:pt x="281550" y="1937345"/>
                  </a:lnTo>
                  <a:lnTo>
                    <a:pt x="277693" y="1940350"/>
                  </a:lnTo>
                  <a:lnTo>
                    <a:pt x="275307" y="1941703"/>
                  </a:lnTo>
                  <a:lnTo>
                    <a:pt x="273405" y="1941766"/>
                  </a:lnTo>
                  <a:lnTo>
                    <a:pt x="268891" y="1941155"/>
                  </a:lnTo>
                  <a:lnTo>
                    <a:pt x="267303" y="1939677"/>
                  </a:lnTo>
                  <a:lnTo>
                    <a:pt x="266646" y="1938316"/>
                  </a:lnTo>
                  <a:lnTo>
                    <a:pt x="264909" y="1937705"/>
                  </a:lnTo>
                  <a:lnTo>
                    <a:pt x="262601" y="1937651"/>
                  </a:lnTo>
                  <a:lnTo>
                    <a:pt x="259417" y="1937885"/>
                  </a:lnTo>
                  <a:lnTo>
                    <a:pt x="258768" y="1938292"/>
                  </a:lnTo>
                  <a:lnTo>
                    <a:pt x="258244" y="1939966"/>
                  </a:lnTo>
                  <a:lnTo>
                    <a:pt x="256890" y="1942814"/>
                  </a:lnTo>
                  <a:lnTo>
                    <a:pt x="255920" y="1944426"/>
                  </a:lnTo>
                  <a:lnTo>
                    <a:pt x="256726" y="1945404"/>
                  </a:lnTo>
                  <a:lnTo>
                    <a:pt x="257993" y="1947453"/>
                  </a:lnTo>
                  <a:lnTo>
                    <a:pt x="259965" y="1950059"/>
                  </a:lnTo>
                  <a:lnTo>
                    <a:pt x="261991" y="1952367"/>
                  </a:lnTo>
                  <a:lnTo>
                    <a:pt x="262640" y="1953775"/>
                  </a:lnTo>
                  <a:lnTo>
                    <a:pt x="262617" y="1954776"/>
                  </a:lnTo>
                  <a:lnTo>
                    <a:pt x="261647" y="1955958"/>
                  </a:lnTo>
                  <a:lnTo>
                    <a:pt x="261796" y="1958336"/>
                  </a:lnTo>
                  <a:lnTo>
                    <a:pt x="263767" y="1961457"/>
                  </a:lnTo>
                  <a:lnTo>
                    <a:pt x="263102" y="1961950"/>
                  </a:lnTo>
                  <a:lnTo>
                    <a:pt x="262906" y="1965776"/>
                  </a:lnTo>
                  <a:lnTo>
                    <a:pt x="262922" y="1969852"/>
                  </a:lnTo>
                  <a:lnTo>
                    <a:pt x="263454" y="1970838"/>
                  </a:lnTo>
                  <a:lnTo>
                    <a:pt x="264518" y="1971651"/>
                  </a:lnTo>
                  <a:lnTo>
                    <a:pt x="265410" y="1973138"/>
                  </a:lnTo>
                  <a:lnTo>
                    <a:pt x="266904" y="1976525"/>
                  </a:lnTo>
                  <a:lnTo>
                    <a:pt x="267006" y="1977409"/>
                  </a:lnTo>
                  <a:lnTo>
                    <a:pt x="267428" y="1977472"/>
                  </a:lnTo>
                  <a:lnTo>
                    <a:pt x="269478" y="1978489"/>
                  </a:lnTo>
                  <a:lnTo>
                    <a:pt x="271629" y="1979350"/>
                  </a:lnTo>
                  <a:lnTo>
                    <a:pt x="273116" y="1979404"/>
                  </a:lnTo>
                  <a:lnTo>
                    <a:pt x="274884" y="1979209"/>
                  </a:lnTo>
                  <a:lnTo>
                    <a:pt x="276965" y="1978059"/>
                  </a:lnTo>
                  <a:lnTo>
                    <a:pt x="278412" y="1976948"/>
                  </a:lnTo>
                  <a:lnTo>
                    <a:pt x="280173" y="1971299"/>
                  </a:lnTo>
                  <a:lnTo>
                    <a:pt x="280798" y="1970486"/>
                  </a:lnTo>
                  <a:lnTo>
                    <a:pt x="281769" y="1970040"/>
                  </a:lnTo>
                  <a:lnTo>
                    <a:pt x="283357" y="1969993"/>
                  </a:lnTo>
                  <a:lnTo>
                    <a:pt x="286377" y="1971049"/>
                  </a:lnTo>
                  <a:lnTo>
                    <a:pt x="289913" y="1971996"/>
                  </a:lnTo>
                  <a:lnTo>
                    <a:pt x="291962" y="1971863"/>
                  </a:lnTo>
                  <a:lnTo>
                    <a:pt x="297423" y="1968850"/>
                  </a:lnTo>
                  <a:lnTo>
                    <a:pt x="300467" y="1968381"/>
                  </a:lnTo>
                  <a:lnTo>
                    <a:pt x="304081" y="1969085"/>
                  </a:lnTo>
                  <a:lnTo>
                    <a:pt x="307633" y="1969124"/>
                  </a:lnTo>
                  <a:lnTo>
                    <a:pt x="310309" y="1968686"/>
                  </a:lnTo>
                  <a:lnTo>
                    <a:pt x="312147" y="1969727"/>
                  </a:lnTo>
                  <a:lnTo>
                    <a:pt x="314416" y="1972027"/>
                  </a:lnTo>
                  <a:lnTo>
                    <a:pt x="316466" y="1975438"/>
                  </a:lnTo>
                  <a:lnTo>
                    <a:pt x="318609" y="1981720"/>
                  </a:lnTo>
                  <a:lnTo>
                    <a:pt x="324860" y="1988785"/>
                  </a:lnTo>
                  <a:lnTo>
                    <a:pt x="324962" y="1990162"/>
                  </a:lnTo>
                  <a:lnTo>
                    <a:pt x="324453" y="1991046"/>
                  </a:lnTo>
                  <a:lnTo>
                    <a:pt x="321379" y="1991898"/>
                  </a:lnTo>
                  <a:lnTo>
                    <a:pt x="318782" y="1992360"/>
                  </a:lnTo>
                  <a:lnTo>
                    <a:pt x="318656" y="1993565"/>
                  </a:lnTo>
                  <a:lnTo>
                    <a:pt x="319345" y="1994871"/>
                  </a:lnTo>
                  <a:lnTo>
                    <a:pt x="320534" y="1996780"/>
                  </a:lnTo>
                  <a:lnTo>
                    <a:pt x="320714" y="1999237"/>
                  </a:lnTo>
                  <a:lnTo>
                    <a:pt x="320651" y="2001490"/>
                  </a:lnTo>
                  <a:lnTo>
                    <a:pt x="321160" y="2003477"/>
                  </a:lnTo>
                  <a:lnTo>
                    <a:pt x="322153" y="2004291"/>
                  </a:lnTo>
                  <a:lnTo>
                    <a:pt x="322278" y="2005284"/>
                  </a:lnTo>
                  <a:lnTo>
                    <a:pt x="321136" y="2006505"/>
                  </a:lnTo>
                  <a:lnTo>
                    <a:pt x="320816" y="2007256"/>
                  </a:lnTo>
                  <a:lnTo>
                    <a:pt x="321261" y="2007663"/>
                  </a:lnTo>
                  <a:lnTo>
                    <a:pt x="326902" y="2007897"/>
                  </a:lnTo>
                  <a:lnTo>
                    <a:pt x="329664" y="2009079"/>
                  </a:lnTo>
                  <a:lnTo>
                    <a:pt x="331761" y="2010158"/>
                  </a:lnTo>
                  <a:lnTo>
                    <a:pt x="332817" y="2010260"/>
                  </a:lnTo>
                  <a:lnTo>
                    <a:pt x="335195" y="2009572"/>
                  </a:lnTo>
                  <a:lnTo>
                    <a:pt x="337871" y="2009133"/>
                  </a:lnTo>
                  <a:lnTo>
                    <a:pt x="339490" y="2009071"/>
                  </a:lnTo>
                  <a:lnTo>
                    <a:pt x="340116" y="2009869"/>
                  </a:lnTo>
                  <a:lnTo>
                    <a:pt x="340616" y="2011958"/>
                  </a:lnTo>
                  <a:lnTo>
                    <a:pt x="341555" y="2014047"/>
                  </a:lnTo>
                  <a:lnTo>
                    <a:pt x="342432" y="2014641"/>
                  </a:lnTo>
                  <a:lnTo>
                    <a:pt x="343996" y="2014539"/>
                  </a:lnTo>
                  <a:lnTo>
                    <a:pt x="344935" y="2014641"/>
                  </a:lnTo>
                  <a:lnTo>
                    <a:pt x="345436" y="2015431"/>
                  </a:lnTo>
                  <a:lnTo>
                    <a:pt x="344872" y="2016621"/>
                  </a:lnTo>
                  <a:lnTo>
                    <a:pt x="344997" y="2017911"/>
                  </a:lnTo>
                  <a:lnTo>
                    <a:pt x="345686" y="2019492"/>
                  </a:lnTo>
                  <a:lnTo>
                    <a:pt x="346500" y="2023145"/>
                  </a:lnTo>
                  <a:lnTo>
                    <a:pt x="347251" y="2024233"/>
                  </a:lnTo>
                  <a:lnTo>
                    <a:pt x="347752" y="2025610"/>
                  </a:lnTo>
                  <a:lnTo>
                    <a:pt x="347752" y="2027190"/>
                  </a:lnTo>
                  <a:lnTo>
                    <a:pt x="347126" y="2028567"/>
                  </a:lnTo>
                  <a:lnTo>
                    <a:pt x="346687" y="2029646"/>
                  </a:lnTo>
                  <a:lnTo>
                    <a:pt x="347126" y="2032103"/>
                  </a:lnTo>
                  <a:lnTo>
                    <a:pt x="348816" y="2034849"/>
                  </a:lnTo>
                  <a:lnTo>
                    <a:pt x="350067" y="2035530"/>
                  </a:lnTo>
                  <a:lnTo>
                    <a:pt x="351068" y="2037978"/>
                  </a:lnTo>
                  <a:lnTo>
                    <a:pt x="352884" y="2038761"/>
                  </a:lnTo>
                  <a:lnTo>
                    <a:pt x="355575" y="2036703"/>
                  </a:lnTo>
                  <a:lnTo>
                    <a:pt x="357640" y="2035624"/>
                  </a:lnTo>
                  <a:lnTo>
                    <a:pt x="360222" y="2036226"/>
                  </a:lnTo>
                  <a:lnTo>
                    <a:pt x="362608" y="2036609"/>
                  </a:lnTo>
                  <a:lnTo>
                    <a:pt x="364212" y="2038010"/>
                  </a:lnTo>
                  <a:lnTo>
                    <a:pt x="365394" y="2039934"/>
                  </a:lnTo>
                  <a:lnTo>
                    <a:pt x="366770" y="2041006"/>
                  </a:lnTo>
                  <a:lnTo>
                    <a:pt x="368147" y="2040443"/>
                  </a:lnTo>
                  <a:lnTo>
                    <a:pt x="371019" y="2041006"/>
                  </a:lnTo>
                  <a:lnTo>
                    <a:pt x="372333" y="2042563"/>
                  </a:lnTo>
                  <a:lnTo>
                    <a:pt x="373647" y="2043439"/>
                  </a:lnTo>
                  <a:lnTo>
                    <a:pt x="375337" y="2042172"/>
                  </a:lnTo>
                  <a:lnTo>
                    <a:pt x="376714" y="2040607"/>
                  </a:lnTo>
                  <a:lnTo>
                    <a:pt x="381752" y="2038972"/>
                  </a:lnTo>
                  <a:lnTo>
                    <a:pt x="384882" y="2038565"/>
                  </a:lnTo>
                  <a:lnTo>
                    <a:pt x="385758" y="2038244"/>
                  </a:lnTo>
                  <a:lnTo>
                    <a:pt x="387596" y="2037071"/>
                  </a:lnTo>
                  <a:lnTo>
                    <a:pt x="389537" y="2036288"/>
                  </a:lnTo>
                  <a:lnTo>
                    <a:pt x="391281" y="2036500"/>
                  </a:lnTo>
                  <a:lnTo>
                    <a:pt x="393002" y="2038933"/>
                  </a:lnTo>
                  <a:lnTo>
                    <a:pt x="394786" y="2040607"/>
                  </a:lnTo>
                  <a:lnTo>
                    <a:pt x="395287" y="2043244"/>
                  </a:lnTo>
                  <a:lnTo>
                    <a:pt x="397462" y="2046858"/>
                  </a:lnTo>
                  <a:lnTo>
                    <a:pt x="402868" y="2051795"/>
                  </a:lnTo>
                  <a:lnTo>
                    <a:pt x="404988" y="2053297"/>
                  </a:lnTo>
                  <a:lnTo>
                    <a:pt x="406427" y="2053031"/>
                  </a:lnTo>
                  <a:lnTo>
                    <a:pt x="407178" y="2052639"/>
                  </a:lnTo>
                  <a:lnTo>
                    <a:pt x="407531" y="2052123"/>
                  </a:lnTo>
                  <a:lnTo>
                    <a:pt x="407859" y="2049706"/>
                  </a:lnTo>
                  <a:lnTo>
                    <a:pt x="408539" y="2048814"/>
                  </a:lnTo>
                  <a:lnTo>
                    <a:pt x="409635" y="2048790"/>
                  </a:lnTo>
                  <a:lnTo>
                    <a:pt x="413867" y="2051795"/>
                  </a:lnTo>
                  <a:lnTo>
                    <a:pt x="416081" y="2052123"/>
                  </a:lnTo>
                  <a:lnTo>
                    <a:pt x="418186" y="2052178"/>
                  </a:lnTo>
                  <a:lnTo>
                    <a:pt x="421018" y="2054509"/>
                  </a:lnTo>
                  <a:lnTo>
                    <a:pt x="424124" y="2056536"/>
                  </a:lnTo>
                  <a:lnTo>
                    <a:pt x="426526" y="2056747"/>
                  </a:lnTo>
                  <a:lnTo>
                    <a:pt x="428442" y="2055949"/>
                  </a:lnTo>
                  <a:lnTo>
                    <a:pt x="429757" y="2055464"/>
                  </a:lnTo>
                  <a:lnTo>
                    <a:pt x="430571" y="2056238"/>
                  </a:lnTo>
                  <a:lnTo>
                    <a:pt x="431322" y="2057983"/>
                  </a:lnTo>
                  <a:lnTo>
                    <a:pt x="432573" y="2059336"/>
                  </a:lnTo>
                  <a:lnTo>
                    <a:pt x="434013" y="2059720"/>
                  </a:lnTo>
                  <a:lnTo>
                    <a:pt x="436086" y="2059806"/>
                  </a:lnTo>
                  <a:lnTo>
                    <a:pt x="439685" y="2062419"/>
                  </a:lnTo>
                  <a:lnTo>
                    <a:pt x="443064" y="2065079"/>
                  </a:lnTo>
                  <a:lnTo>
                    <a:pt x="445177" y="2065227"/>
                  </a:lnTo>
                  <a:lnTo>
                    <a:pt x="446969" y="2064445"/>
                  </a:lnTo>
                  <a:lnTo>
                    <a:pt x="448549" y="2064242"/>
                  </a:lnTo>
                  <a:lnTo>
                    <a:pt x="449652" y="2064914"/>
                  </a:lnTo>
                  <a:lnTo>
                    <a:pt x="449965" y="2066064"/>
                  </a:lnTo>
                  <a:lnTo>
                    <a:pt x="449151" y="2067606"/>
                  </a:lnTo>
                  <a:lnTo>
                    <a:pt x="449151" y="2069812"/>
                  </a:lnTo>
                  <a:lnTo>
                    <a:pt x="450653" y="2071924"/>
                  </a:lnTo>
                  <a:lnTo>
                    <a:pt x="450700" y="2073997"/>
                  </a:lnTo>
                  <a:lnTo>
                    <a:pt x="450270" y="2075867"/>
                  </a:lnTo>
                  <a:lnTo>
                    <a:pt x="449417" y="2077589"/>
                  </a:lnTo>
                  <a:lnTo>
                    <a:pt x="447360" y="2079951"/>
                  </a:lnTo>
                  <a:lnTo>
                    <a:pt x="445458" y="2082149"/>
                  </a:lnTo>
                  <a:lnTo>
                    <a:pt x="442603" y="2083065"/>
                  </a:lnTo>
                  <a:lnTo>
                    <a:pt x="440999" y="2084027"/>
                  </a:lnTo>
                  <a:lnTo>
                    <a:pt x="441421" y="2085639"/>
                  </a:lnTo>
                  <a:lnTo>
                    <a:pt x="442470" y="2087141"/>
                  </a:lnTo>
                  <a:lnTo>
                    <a:pt x="444895" y="2088353"/>
                  </a:lnTo>
                  <a:lnTo>
                    <a:pt x="447649" y="2089238"/>
                  </a:lnTo>
                  <a:lnTo>
                    <a:pt x="447970" y="2090215"/>
                  </a:lnTo>
                  <a:lnTo>
                    <a:pt x="447547" y="2090708"/>
                  </a:lnTo>
                  <a:lnTo>
                    <a:pt x="445779" y="2091162"/>
                  </a:lnTo>
                  <a:lnTo>
                    <a:pt x="443338" y="2090701"/>
                  </a:lnTo>
                  <a:lnTo>
                    <a:pt x="442524" y="2091553"/>
                  </a:lnTo>
                  <a:lnTo>
                    <a:pt x="441398" y="2092969"/>
                  </a:lnTo>
                  <a:lnTo>
                    <a:pt x="440647" y="2095520"/>
                  </a:lnTo>
                  <a:lnTo>
                    <a:pt x="440084" y="2097883"/>
                  </a:lnTo>
                  <a:lnTo>
                    <a:pt x="442736" y="2098524"/>
                  </a:lnTo>
                  <a:lnTo>
                    <a:pt x="444277" y="2099486"/>
                  </a:lnTo>
                  <a:lnTo>
                    <a:pt x="444762" y="2101419"/>
                  </a:lnTo>
                  <a:lnTo>
                    <a:pt x="445310" y="2103570"/>
                  </a:lnTo>
                  <a:lnTo>
                    <a:pt x="445474" y="2105503"/>
                  </a:lnTo>
                  <a:lnTo>
                    <a:pt x="444598" y="2106441"/>
                  </a:lnTo>
                  <a:lnTo>
                    <a:pt x="444543" y="2107404"/>
                  </a:lnTo>
                  <a:lnTo>
                    <a:pt x="444958" y="2107881"/>
                  </a:lnTo>
                  <a:lnTo>
                    <a:pt x="446100" y="2108092"/>
                  </a:lnTo>
                  <a:lnTo>
                    <a:pt x="446969" y="2108522"/>
                  </a:lnTo>
                  <a:lnTo>
                    <a:pt x="447039" y="2109539"/>
                  </a:lnTo>
                  <a:lnTo>
                    <a:pt x="445372" y="2111824"/>
                  </a:lnTo>
                  <a:lnTo>
                    <a:pt x="443816" y="2116189"/>
                  </a:lnTo>
                  <a:lnTo>
                    <a:pt x="442979" y="2118505"/>
                  </a:lnTo>
                  <a:lnTo>
                    <a:pt x="443041" y="2121016"/>
                  </a:lnTo>
                  <a:lnTo>
                    <a:pt x="442102" y="2122409"/>
                  </a:lnTo>
                  <a:lnTo>
                    <a:pt x="440342" y="2122479"/>
                  </a:lnTo>
                  <a:lnTo>
                    <a:pt x="434474" y="2122722"/>
                  </a:lnTo>
                  <a:lnTo>
                    <a:pt x="429366" y="2122597"/>
                  </a:lnTo>
                  <a:lnTo>
                    <a:pt x="427159" y="2122237"/>
                  </a:lnTo>
                  <a:lnTo>
                    <a:pt x="423701" y="2122018"/>
                  </a:lnTo>
                  <a:lnTo>
                    <a:pt x="421988" y="2122612"/>
                  </a:lnTo>
                  <a:lnTo>
                    <a:pt x="419719" y="2126618"/>
                  </a:lnTo>
                  <a:lnTo>
                    <a:pt x="417998" y="2128183"/>
                  </a:lnTo>
                  <a:lnTo>
                    <a:pt x="415158" y="2129599"/>
                  </a:lnTo>
                  <a:lnTo>
                    <a:pt x="412037" y="2130005"/>
                  </a:lnTo>
                  <a:lnTo>
                    <a:pt x="410245" y="2131648"/>
                  </a:lnTo>
                  <a:lnTo>
                    <a:pt x="409611" y="2134230"/>
                  </a:lnTo>
                  <a:lnTo>
                    <a:pt x="409565" y="2136515"/>
                  </a:lnTo>
                  <a:lnTo>
                    <a:pt x="409275" y="2137657"/>
                  </a:lnTo>
                  <a:lnTo>
                    <a:pt x="408602" y="2138658"/>
                  </a:lnTo>
                  <a:lnTo>
                    <a:pt x="408359" y="2139370"/>
                  </a:lnTo>
                  <a:lnTo>
                    <a:pt x="408508" y="2140152"/>
                  </a:lnTo>
                  <a:lnTo>
                    <a:pt x="409236" y="2140434"/>
                  </a:lnTo>
                  <a:lnTo>
                    <a:pt x="410104" y="2140794"/>
                  </a:lnTo>
                  <a:lnTo>
                    <a:pt x="410104" y="2141357"/>
                  </a:lnTo>
                  <a:lnTo>
                    <a:pt x="409768" y="2142069"/>
                  </a:lnTo>
                  <a:lnTo>
                    <a:pt x="408798" y="2142852"/>
                  </a:lnTo>
                  <a:lnTo>
                    <a:pt x="408359" y="2144057"/>
                  </a:lnTo>
                  <a:lnTo>
                    <a:pt x="408461" y="2145339"/>
                  </a:lnTo>
                  <a:lnTo>
                    <a:pt x="408649" y="2146756"/>
                  </a:lnTo>
                  <a:lnTo>
                    <a:pt x="414587" y="2144049"/>
                  </a:lnTo>
                  <a:lnTo>
                    <a:pt x="416614" y="2141999"/>
                  </a:lnTo>
                  <a:lnTo>
                    <a:pt x="420674" y="2141279"/>
                  </a:lnTo>
                  <a:lnTo>
                    <a:pt x="420103" y="2142108"/>
                  </a:lnTo>
                  <a:lnTo>
                    <a:pt x="418092" y="2142875"/>
                  </a:lnTo>
                  <a:lnTo>
                    <a:pt x="416074" y="2144862"/>
                  </a:lnTo>
                  <a:lnTo>
                    <a:pt x="418616" y="2145066"/>
                  </a:lnTo>
                  <a:lnTo>
                    <a:pt x="424327" y="2144049"/>
                  </a:lnTo>
                  <a:lnTo>
                    <a:pt x="426424" y="2140935"/>
                  </a:lnTo>
                  <a:lnTo>
                    <a:pt x="430195" y="2141044"/>
                  </a:lnTo>
                  <a:lnTo>
                    <a:pt x="431267" y="2143282"/>
                  </a:lnTo>
                  <a:lnTo>
                    <a:pt x="432338" y="2146302"/>
                  </a:lnTo>
                  <a:lnTo>
                    <a:pt x="432245" y="2147421"/>
                  </a:lnTo>
                  <a:lnTo>
                    <a:pt x="431838" y="2148281"/>
                  </a:lnTo>
                  <a:lnTo>
                    <a:pt x="428677" y="2148946"/>
                  </a:lnTo>
                  <a:lnTo>
                    <a:pt x="421527" y="2152709"/>
                  </a:lnTo>
                  <a:lnTo>
                    <a:pt x="417787" y="2153773"/>
                  </a:lnTo>
                  <a:lnTo>
                    <a:pt x="413570" y="2155690"/>
                  </a:lnTo>
                  <a:lnTo>
                    <a:pt x="414658" y="2158272"/>
                  </a:lnTo>
                  <a:lnTo>
                    <a:pt x="414939" y="2160462"/>
                  </a:lnTo>
                  <a:lnTo>
                    <a:pt x="411481" y="2159993"/>
                  </a:lnTo>
                  <a:lnTo>
                    <a:pt x="408985" y="2159265"/>
                  </a:lnTo>
                  <a:lnTo>
                    <a:pt x="407436" y="2159602"/>
                  </a:lnTo>
                  <a:lnTo>
                    <a:pt x="403228" y="2161917"/>
                  </a:lnTo>
                  <a:lnTo>
                    <a:pt x="401021" y="2161417"/>
                  </a:lnTo>
                  <a:lnTo>
                    <a:pt x="398807" y="2161346"/>
                  </a:lnTo>
                  <a:lnTo>
                    <a:pt x="399754" y="2164656"/>
                  </a:lnTo>
                  <a:lnTo>
                    <a:pt x="402046" y="2168645"/>
                  </a:lnTo>
                  <a:lnTo>
                    <a:pt x="403446" y="2169397"/>
                  </a:lnTo>
                  <a:lnTo>
                    <a:pt x="405645" y="2169037"/>
                  </a:lnTo>
                  <a:lnTo>
                    <a:pt x="410863" y="2173864"/>
                  </a:lnTo>
                  <a:lnTo>
                    <a:pt x="414751" y="2178644"/>
                  </a:lnTo>
                  <a:lnTo>
                    <a:pt x="412733" y="2178972"/>
                  </a:lnTo>
                  <a:lnTo>
                    <a:pt x="410785" y="2178487"/>
                  </a:lnTo>
                  <a:lnTo>
                    <a:pt x="407968" y="2178503"/>
                  </a:lnTo>
                  <a:lnTo>
                    <a:pt x="406850" y="2181406"/>
                  </a:lnTo>
                  <a:lnTo>
                    <a:pt x="405684" y="2183549"/>
                  </a:lnTo>
                  <a:lnTo>
                    <a:pt x="405473" y="2182446"/>
                  </a:lnTo>
                  <a:lnTo>
                    <a:pt x="405559" y="2180960"/>
                  </a:lnTo>
                  <a:lnTo>
                    <a:pt x="404252" y="2179997"/>
                  </a:lnTo>
                  <a:lnTo>
                    <a:pt x="402469" y="2181453"/>
                  </a:lnTo>
                  <a:lnTo>
                    <a:pt x="400442" y="2187813"/>
                  </a:lnTo>
                  <a:lnTo>
                    <a:pt x="396679" y="2192374"/>
                  </a:lnTo>
                  <a:lnTo>
                    <a:pt x="395428" y="2195167"/>
                  </a:lnTo>
                  <a:lnTo>
                    <a:pt x="395373" y="2197201"/>
                  </a:lnTo>
                  <a:lnTo>
                    <a:pt x="395913" y="2197616"/>
                  </a:lnTo>
                  <a:lnTo>
                    <a:pt x="396734" y="2197553"/>
                  </a:lnTo>
                  <a:lnTo>
                    <a:pt x="396758" y="2199384"/>
                  </a:lnTo>
                  <a:lnTo>
                    <a:pt x="396194" y="2201019"/>
                  </a:lnTo>
                  <a:lnTo>
                    <a:pt x="387784" y="2203084"/>
                  </a:lnTo>
                  <a:lnTo>
                    <a:pt x="386673" y="2204289"/>
                  </a:lnTo>
                  <a:lnTo>
                    <a:pt x="384256" y="2203335"/>
                  </a:lnTo>
                  <a:lnTo>
                    <a:pt x="381494" y="2200823"/>
                  </a:lnTo>
                  <a:lnTo>
                    <a:pt x="379037" y="2199470"/>
                  </a:lnTo>
                  <a:lnTo>
                    <a:pt x="377457" y="2200010"/>
                  </a:lnTo>
                  <a:lnTo>
                    <a:pt x="375846" y="2201191"/>
                  </a:lnTo>
                  <a:lnTo>
                    <a:pt x="376753" y="2201926"/>
                  </a:lnTo>
                  <a:lnTo>
                    <a:pt x="377840" y="2202185"/>
                  </a:lnTo>
                  <a:lnTo>
                    <a:pt x="380696" y="2203749"/>
                  </a:lnTo>
                  <a:lnTo>
                    <a:pt x="379202" y="2204930"/>
                  </a:lnTo>
                  <a:lnTo>
                    <a:pt x="373632" y="2206988"/>
                  </a:lnTo>
                  <a:lnTo>
                    <a:pt x="373819" y="2208052"/>
                  </a:lnTo>
                  <a:lnTo>
                    <a:pt x="374328" y="2208827"/>
                  </a:lnTo>
                  <a:lnTo>
                    <a:pt x="380774" y="2210587"/>
                  </a:lnTo>
                  <a:lnTo>
                    <a:pt x="386485" y="2213607"/>
                  </a:lnTo>
                  <a:lnTo>
                    <a:pt x="388230" y="2215680"/>
                  </a:lnTo>
                  <a:lnTo>
                    <a:pt x="389724" y="2219279"/>
                  </a:lnTo>
                  <a:lnTo>
                    <a:pt x="391023" y="2220914"/>
                  </a:lnTo>
                  <a:lnTo>
                    <a:pt x="392862" y="2222150"/>
                  </a:lnTo>
                  <a:lnTo>
                    <a:pt x="394559" y="2222901"/>
                  </a:lnTo>
                  <a:lnTo>
                    <a:pt x="397470" y="2223198"/>
                  </a:lnTo>
                  <a:lnTo>
                    <a:pt x="400685" y="2222048"/>
                  </a:lnTo>
                  <a:lnTo>
                    <a:pt x="407929" y="2230623"/>
                  </a:lnTo>
                  <a:lnTo>
                    <a:pt x="410793" y="2232007"/>
                  </a:lnTo>
                  <a:lnTo>
                    <a:pt x="417904" y="2233729"/>
                  </a:lnTo>
                  <a:lnTo>
                    <a:pt x="419696" y="2234644"/>
                  </a:lnTo>
                  <a:lnTo>
                    <a:pt x="433137" y="2246551"/>
                  </a:lnTo>
                  <a:lnTo>
                    <a:pt x="437244" y="2251683"/>
                  </a:lnTo>
                  <a:lnTo>
                    <a:pt x="445083" y="2259389"/>
                  </a:lnTo>
                  <a:lnTo>
                    <a:pt x="447383" y="2260985"/>
                  </a:lnTo>
                  <a:lnTo>
                    <a:pt x="448377" y="2259030"/>
                  </a:lnTo>
                  <a:lnTo>
                    <a:pt x="449707" y="2256972"/>
                  </a:lnTo>
                  <a:lnTo>
                    <a:pt x="451146" y="2256471"/>
                  </a:lnTo>
                  <a:lnTo>
                    <a:pt x="455363" y="2257285"/>
                  </a:lnTo>
                  <a:lnTo>
                    <a:pt x="459243" y="2258216"/>
                  </a:lnTo>
                  <a:lnTo>
                    <a:pt x="462075" y="2257559"/>
                  </a:lnTo>
                  <a:lnTo>
                    <a:pt x="465448" y="2259186"/>
                  </a:lnTo>
                  <a:lnTo>
                    <a:pt x="468530" y="2261048"/>
                  </a:lnTo>
                  <a:lnTo>
                    <a:pt x="471628" y="2262362"/>
                  </a:lnTo>
                  <a:lnTo>
                    <a:pt x="477667" y="2263599"/>
                  </a:lnTo>
                  <a:lnTo>
                    <a:pt x="479921" y="2265312"/>
                  </a:lnTo>
                  <a:lnTo>
                    <a:pt x="482549" y="2267025"/>
                  </a:lnTo>
                  <a:lnTo>
                    <a:pt x="492853" y="2267894"/>
                  </a:lnTo>
                  <a:lnTo>
                    <a:pt x="493682" y="2267628"/>
                  </a:lnTo>
                  <a:lnTo>
                    <a:pt x="494441" y="2267377"/>
                  </a:lnTo>
                  <a:lnTo>
                    <a:pt x="497899" y="2266751"/>
                  </a:lnTo>
                  <a:lnTo>
                    <a:pt x="500958" y="2266869"/>
                  </a:lnTo>
                  <a:lnTo>
                    <a:pt x="504189" y="2268942"/>
                  </a:lnTo>
                  <a:lnTo>
                    <a:pt x="506254" y="2268825"/>
                  </a:lnTo>
                  <a:lnTo>
                    <a:pt x="508461" y="2268512"/>
                  </a:lnTo>
                  <a:lnTo>
                    <a:pt x="511300" y="2269623"/>
                  </a:lnTo>
                  <a:lnTo>
                    <a:pt x="513530" y="2270859"/>
                  </a:lnTo>
                  <a:lnTo>
                    <a:pt x="513718" y="2272110"/>
                  </a:lnTo>
                  <a:lnTo>
                    <a:pt x="515674" y="2273925"/>
                  </a:lnTo>
                  <a:lnTo>
                    <a:pt x="521354" y="2276687"/>
                  </a:lnTo>
                  <a:lnTo>
                    <a:pt x="525962" y="2278244"/>
                  </a:lnTo>
                  <a:lnTo>
                    <a:pt x="527401" y="2279339"/>
                  </a:lnTo>
                  <a:lnTo>
                    <a:pt x="530898" y="2281146"/>
                  </a:lnTo>
                  <a:lnTo>
                    <a:pt x="531250" y="2281718"/>
                  </a:lnTo>
                  <a:lnTo>
                    <a:pt x="531180" y="2282453"/>
                  </a:lnTo>
                  <a:lnTo>
                    <a:pt x="530186" y="2283806"/>
                  </a:lnTo>
                  <a:lnTo>
                    <a:pt x="529928" y="2285011"/>
                  </a:lnTo>
                  <a:lnTo>
                    <a:pt x="530397" y="2285700"/>
                  </a:lnTo>
                  <a:lnTo>
                    <a:pt x="531853" y="2286357"/>
                  </a:lnTo>
                  <a:lnTo>
                    <a:pt x="534740" y="2286505"/>
                  </a:lnTo>
                  <a:lnTo>
                    <a:pt x="535780" y="2285645"/>
                  </a:lnTo>
                  <a:lnTo>
                    <a:pt x="537931" y="2285027"/>
                  </a:lnTo>
                  <a:lnTo>
                    <a:pt x="540060" y="2283916"/>
                  </a:lnTo>
                  <a:lnTo>
                    <a:pt x="542907" y="2282437"/>
                  </a:lnTo>
                  <a:lnTo>
                    <a:pt x="546780" y="2281092"/>
                  </a:lnTo>
                  <a:lnTo>
                    <a:pt x="548329" y="2281092"/>
                  </a:lnTo>
                  <a:lnTo>
                    <a:pt x="549815" y="2281499"/>
                  </a:lnTo>
                  <a:lnTo>
                    <a:pt x="550856" y="2282249"/>
                  </a:lnTo>
                  <a:lnTo>
                    <a:pt x="552600" y="2285011"/>
                  </a:lnTo>
                  <a:lnTo>
                    <a:pt x="554345" y="2281139"/>
                  </a:lnTo>
                  <a:lnTo>
                    <a:pt x="554799" y="2280849"/>
                  </a:lnTo>
                  <a:lnTo>
                    <a:pt x="556387" y="2281632"/>
                  </a:lnTo>
                  <a:lnTo>
                    <a:pt x="559203" y="2282711"/>
                  </a:lnTo>
                  <a:lnTo>
                    <a:pt x="561151" y="2283282"/>
                  </a:lnTo>
                  <a:lnTo>
                    <a:pt x="562199" y="2284080"/>
                  </a:lnTo>
                  <a:lnTo>
                    <a:pt x="565172" y="2287601"/>
                  </a:lnTo>
                  <a:lnTo>
                    <a:pt x="569984" y="2287421"/>
                  </a:lnTo>
                  <a:lnTo>
                    <a:pt x="572018" y="2287961"/>
                  </a:lnTo>
                  <a:lnTo>
                    <a:pt x="573113" y="2288540"/>
                  </a:lnTo>
                  <a:lnTo>
                    <a:pt x="573606" y="2289220"/>
                  </a:lnTo>
                  <a:lnTo>
                    <a:pt x="572746" y="2292709"/>
                  </a:lnTo>
                  <a:lnTo>
                    <a:pt x="571557" y="2296332"/>
                  </a:lnTo>
                  <a:lnTo>
                    <a:pt x="571650" y="2297208"/>
                  </a:lnTo>
                  <a:lnTo>
                    <a:pt x="573583" y="2298569"/>
                  </a:lnTo>
                  <a:lnTo>
                    <a:pt x="576204" y="2300017"/>
                  </a:lnTo>
                  <a:lnTo>
                    <a:pt x="577620" y="2301174"/>
                  </a:lnTo>
                  <a:lnTo>
                    <a:pt x="578582" y="2302215"/>
                  </a:lnTo>
                  <a:lnTo>
                    <a:pt x="580655" y="2303005"/>
                  </a:lnTo>
                  <a:lnTo>
                    <a:pt x="583104" y="2303498"/>
                  </a:lnTo>
                  <a:lnTo>
                    <a:pt x="584262" y="2303561"/>
                  </a:lnTo>
                  <a:lnTo>
                    <a:pt x="585475" y="2304429"/>
                  </a:lnTo>
                  <a:lnTo>
                    <a:pt x="588627" y="2306064"/>
                  </a:lnTo>
                  <a:lnTo>
                    <a:pt x="589026" y="2306471"/>
                  </a:lnTo>
                  <a:lnTo>
                    <a:pt x="591389" y="2307073"/>
                  </a:lnTo>
                  <a:lnTo>
                    <a:pt x="591710" y="2308779"/>
                  </a:lnTo>
                  <a:lnTo>
                    <a:pt x="592132" y="2309139"/>
                  </a:lnTo>
                  <a:lnTo>
                    <a:pt x="593110" y="2308935"/>
                  </a:lnTo>
                  <a:lnTo>
                    <a:pt x="594738" y="2308223"/>
                  </a:lnTo>
                  <a:lnTo>
                    <a:pt x="596036" y="2308771"/>
                  </a:lnTo>
                  <a:lnTo>
                    <a:pt x="597710" y="2310797"/>
                  </a:lnTo>
                  <a:lnTo>
                    <a:pt x="600018" y="2312933"/>
                  </a:lnTo>
                  <a:lnTo>
                    <a:pt x="601270" y="2314373"/>
                  </a:lnTo>
                  <a:lnTo>
                    <a:pt x="601763" y="2315358"/>
                  </a:lnTo>
                  <a:lnTo>
                    <a:pt x="602944" y="2316321"/>
                  </a:lnTo>
                  <a:lnTo>
                    <a:pt x="604673" y="2317447"/>
                  </a:lnTo>
                  <a:lnTo>
                    <a:pt x="606050" y="2319215"/>
                  </a:lnTo>
                  <a:lnTo>
                    <a:pt x="607278" y="2323315"/>
                  </a:lnTo>
                  <a:lnTo>
                    <a:pt x="608522" y="2324262"/>
                  </a:lnTo>
                  <a:lnTo>
                    <a:pt x="612974" y="2325818"/>
                  </a:lnTo>
                  <a:lnTo>
                    <a:pt x="614538" y="2326139"/>
                  </a:lnTo>
                  <a:lnTo>
                    <a:pt x="618912" y="2326687"/>
                  </a:lnTo>
                  <a:lnTo>
                    <a:pt x="620453" y="2326295"/>
                  </a:lnTo>
                  <a:lnTo>
                    <a:pt x="622706" y="2322767"/>
                  </a:lnTo>
                  <a:lnTo>
                    <a:pt x="624733" y="2319129"/>
                  </a:lnTo>
                  <a:lnTo>
                    <a:pt x="626626" y="2318370"/>
                  </a:lnTo>
                  <a:lnTo>
                    <a:pt x="630044" y="2316610"/>
                  </a:lnTo>
                  <a:lnTo>
                    <a:pt x="632094" y="2314944"/>
                  </a:lnTo>
                  <a:lnTo>
                    <a:pt x="632955" y="2313144"/>
                  </a:lnTo>
                  <a:lnTo>
                    <a:pt x="634887" y="2309749"/>
                  </a:lnTo>
                  <a:lnTo>
                    <a:pt x="636077" y="2307832"/>
                  </a:lnTo>
                  <a:lnTo>
                    <a:pt x="633964" y="2306049"/>
                  </a:lnTo>
                  <a:lnTo>
                    <a:pt x="632853" y="2305493"/>
                  </a:lnTo>
                  <a:lnTo>
                    <a:pt x="631914" y="2304625"/>
                  </a:lnTo>
                  <a:lnTo>
                    <a:pt x="630138" y="2300893"/>
                  </a:lnTo>
                  <a:lnTo>
                    <a:pt x="628511" y="2297920"/>
                  </a:lnTo>
                  <a:lnTo>
                    <a:pt x="625249" y="2292811"/>
                  </a:lnTo>
                  <a:lnTo>
                    <a:pt x="619585" y="2285105"/>
                  </a:lnTo>
                  <a:lnTo>
                    <a:pt x="618435" y="2284174"/>
                  </a:lnTo>
                  <a:lnTo>
                    <a:pt x="617511" y="2283102"/>
                  </a:lnTo>
                  <a:lnTo>
                    <a:pt x="617097" y="2279222"/>
                  </a:lnTo>
                  <a:lnTo>
                    <a:pt x="615469" y="2276460"/>
                  </a:lnTo>
                  <a:lnTo>
                    <a:pt x="613146" y="2274559"/>
                  </a:lnTo>
                  <a:lnTo>
                    <a:pt x="612270" y="2273581"/>
                  </a:lnTo>
                  <a:lnTo>
                    <a:pt x="611706" y="2272525"/>
                  </a:lnTo>
                  <a:lnTo>
                    <a:pt x="612802" y="2267017"/>
                  </a:lnTo>
                  <a:lnTo>
                    <a:pt x="612778" y="2265460"/>
                  </a:lnTo>
                  <a:lnTo>
                    <a:pt x="612293" y="2262120"/>
                  </a:lnTo>
                  <a:lnTo>
                    <a:pt x="612716" y="2258263"/>
                  </a:lnTo>
                  <a:lnTo>
                    <a:pt x="614014" y="2252966"/>
                  </a:lnTo>
                  <a:lnTo>
                    <a:pt x="615329" y="2249305"/>
                  </a:lnTo>
                  <a:lnTo>
                    <a:pt x="615744" y="2246919"/>
                  </a:lnTo>
                  <a:lnTo>
                    <a:pt x="613905" y="2248437"/>
                  </a:lnTo>
                  <a:lnTo>
                    <a:pt x="611714" y="2256902"/>
                  </a:lnTo>
                  <a:lnTo>
                    <a:pt x="610979" y="2250103"/>
                  </a:lnTo>
                  <a:lnTo>
                    <a:pt x="609493" y="2243625"/>
                  </a:lnTo>
                  <a:lnTo>
                    <a:pt x="608295" y="2240277"/>
                  </a:lnTo>
                  <a:lnTo>
                    <a:pt x="606606" y="2237554"/>
                  </a:lnTo>
                  <a:lnTo>
                    <a:pt x="604250" y="2235434"/>
                  </a:lnTo>
                  <a:lnTo>
                    <a:pt x="602076" y="2232939"/>
                  </a:lnTo>
                  <a:lnTo>
                    <a:pt x="599705" y="2231601"/>
                  </a:lnTo>
                  <a:lnTo>
                    <a:pt x="596130" y="2230576"/>
                  </a:lnTo>
                  <a:lnTo>
                    <a:pt x="595426" y="2229621"/>
                  </a:lnTo>
                  <a:lnTo>
                    <a:pt x="595121" y="2228041"/>
                  </a:lnTo>
                  <a:lnTo>
                    <a:pt x="595316" y="2226281"/>
                  </a:lnTo>
                  <a:lnTo>
                    <a:pt x="596177" y="2223339"/>
                  </a:lnTo>
                  <a:lnTo>
                    <a:pt x="598062" y="2221438"/>
                  </a:lnTo>
                  <a:lnTo>
                    <a:pt x="600620" y="2219459"/>
                  </a:lnTo>
                  <a:lnTo>
                    <a:pt x="601192" y="2218137"/>
                  </a:lnTo>
                  <a:lnTo>
                    <a:pt x="601614" y="2216580"/>
                  </a:lnTo>
                  <a:lnTo>
                    <a:pt x="602412" y="2217761"/>
                  </a:lnTo>
                  <a:lnTo>
                    <a:pt x="603390" y="2218403"/>
                  </a:lnTo>
                  <a:lnTo>
                    <a:pt x="604071" y="2215656"/>
                  </a:lnTo>
                  <a:lnTo>
                    <a:pt x="605096" y="2213693"/>
                  </a:lnTo>
                  <a:lnTo>
                    <a:pt x="606410" y="2212003"/>
                  </a:lnTo>
                  <a:lnTo>
                    <a:pt x="608045" y="2208123"/>
                  </a:lnTo>
                  <a:lnTo>
                    <a:pt x="609258" y="2206002"/>
                  </a:lnTo>
                  <a:lnTo>
                    <a:pt x="610134" y="2203609"/>
                  </a:lnTo>
                  <a:lnTo>
                    <a:pt x="610619" y="2199681"/>
                  </a:lnTo>
                  <a:lnTo>
                    <a:pt x="611527" y="2199305"/>
                  </a:lnTo>
                  <a:lnTo>
                    <a:pt x="612277" y="2198617"/>
                  </a:lnTo>
                  <a:lnTo>
                    <a:pt x="612841" y="2197498"/>
                  </a:lnTo>
                  <a:lnTo>
                    <a:pt x="613169" y="2196270"/>
                  </a:lnTo>
                  <a:lnTo>
                    <a:pt x="613052" y="2194033"/>
                  </a:lnTo>
                  <a:lnTo>
                    <a:pt x="611714" y="2191592"/>
                  </a:lnTo>
                  <a:lnTo>
                    <a:pt x="612066" y="2191341"/>
                  </a:lnTo>
                  <a:lnTo>
                    <a:pt x="612708" y="2191764"/>
                  </a:lnTo>
                  <a:lnTo>
                    <a:pt x="614155" y="2193016"/>
                  </a:lnTo>
                  <a:lnTo>
                    <a:pt x="615454" y="2194588"/>
                  </a:lnTo>
                  <a:lnTo>
                    <a:pt x="615814" y="2192311"/>
                  </a:lnTo>
                  <a:lnTo>
                    <a:pt x="616940" y="2191388"/>
                  </a:lnTo>
                  <a:lnTo>
                    <a:pt x="618317" y="2192022"/>
                  </a:lnTo>
                  <a:lnTo>
                    <a:pt x="619772" y="2192116"/>
                  </a:lnTo>
                  <a:lnTo>
                    <a:pt x="624662" y="2190301"/>
                  </a:lnTo>
                  <a:lnTo>
                    <a:pt x="626994" y="2189800"/>
                  </a:lnTo>
                  <a:lnTo>
                    <a:pt x="629153" y="2188517"/>
                  </a:lnTo>
                  <a:lnTo>
                    <a:pt x="634191" y="2183580"/>
                  </a:lnTo>
                  <a:lnTo>
                    <a:pt x="635294" y="2183353"/>
                  </a:lnTo>
                  <a:lnTo>
                    <a:pt x="636436" y="2183580"/>
                  </a:lnTo>
                  <a:lnTo>
                    <a:pt x="637492" y="2184496"/>
                  </a:lnTo>
                  <a:lnTo>
                    <a:pt x="638643" y="2185028"/>
                  </a:lnTo>
                  <a:lnTo>
                    <a:pt x="639519" y="2184777"/>
                  </a:lnTo>
                  <a:lnTo>
                    <a:pt x="639957" y="2184026"/>
                  </a:lnTo>
                  <a:lnTo>
                    <a:pt x="638947" y="2182274"/>
                  </a:lnTo>
                  <a:lnTo>
                    <a:pt x="638595" y="2180615"/>
                  </a:lnTo>
                  <a:lnTo>
                    <a:pt x="638517" y="2178808"/>
                  </a:lnTo>
                  <a:lnTo>
                    <a:pt x="639816" y="2178347"/>
                  </a:lnTo>
                  <a:lnTo>
                    <a:pt x="641295" y="2178354"/>
                  </a:lnTo>
                  <a:lnTo>
                    <a:pt x="647209" y="2175554"/>
                  </a:lnTo>
                  <a:lnTo>
                    <a:pt x="647898" y="2174317"/>
                  </a:lnTo>
                  <a:lnTo>
                    <a:pt x="648219" y="2172628"/>
                  </a:lnTo>
                  <a:lnTo>
                    <a:pt x="650863" y="2172315"/>
                  </a:lnTo>
                  <a:lnTo>
                    <a:pt x="650566" y="2170867"/>
                  </a:lnTo>
                  <a:lnTo>
                    <a:pt x="649509" y="2170500"/>
                  </a:lnTo>
                  <a:lnTo>
                    <a:pt x="644565" y="2167542"/>
                  </a:lnTo>
                  <a:lnTo>
                    <a:pt x="640505" y="2165446"/>
                  </a:lnTo>
                  <a:lnTo>
                    <a:pt x="636898" y="2163584"/>
                  </a:lnTo>
                  <a:lnTo>
                    <a:pt x="636374" y="2163247"/>
                  </a:lnTo>
                  <a:lnTo>
                    <a:pt x="635388" y="2162340"/>
                  </a:lnTo>
                  <a:lnTo>
                    <a:pt x="634684" y="2160924"/>
                  </a:lnTo>
                  <a:lnTo>
                    <a:pt x="634535" y="2159375"/>
                  </a:lnTo>
                  <a:lnTo>
                    <a:pt x="634887" y="2158232"/>
                  </a:lnTo>
                  <a:lnTo>
                    <a:pt x="635763" y="2157505"/>
                  </a:lnTo>
                  <a:lnTo>
                    <a:pt x="636796" y="2157223"/>
                  </a:lnTo>
                  <a:lnTo>
                    <a:pt x="637712" y="2157458"/>
                  </a:lnTo>
                  <a:lnTo>
                    <a:pt x="638729" y="2158154"/>
                  </a:lnTo>
                  <a:lnTo>
                    <a:pt x="640544" y="2158999"/>
                  </a:lnTo>
                  <a:lnTo>
                    <a:pt x="642898" y="2159156"/>
                  </a:lnTo>
                  <a:lnTo>
                    <a:pt x="644369" y="2158506"/>
                  </a:lnTo>
                  <a:lnTo>
                    <a:pt x="644565" y="2156949"/>
                  </a:lnTo>
                  <a:lnTo>
                    <a:pt x="641764" y="2151176"/>
                  </a:lnTo>
                  <a:lnTo>
                    <a:pt x="639182" y="2146505"/>
                  </a:lnTo>
                  <a:lnTo>
                    <a:pt x="636687" y="2141295"/>
                  </a:lnTo>
                  <a:lnTo>
                    <a:pt x="635631" y="2139402"/>
                  </a:lnTo>
                  <a:lnTo>
                    <a:pt x="632572" y="2135020"/>
                  </a:lnTo>
                  <a:lnTo>
                    <a:pt x="629552" y="2130694"/>
                  </a:lnTo>
                  <a:lnTo>
                    <a:pt x="627165" y="2126829"/>
                  </a:lnTo>
                  <a:lnTo>
                    <a:pt x="625914" y="2125640"/>
                  </a:lnTo>
                  <a:lnTo>
                    <a:pt x="622065" y="2125147"/>
                  </a:lnTo>
                  <a:lnTo>
                    <a:pt x="614726" y="2124193"/>
                  </a:lnTo>
                  <a:lnTo>
                    <a:pt x="612129" y="2123739"/>
                  </a:lnTo>
                  <a:lnTo>
                    <a:pt x="610048" y="2124889"/>
                  </a:lnTo>
                  <a:lnTo>
                    <a:pt x="607959" y="2125789"/>
                  </a:lnTo>
                  <a:lnTo>
                    <a:pt x="605979" y="2124115"/>
                  </a:lnTo>
                  <a:lnTo>
                    <a:pt x="604415" y="2121361"/>
                  </a:lnTo>
                  <a:lnTo>
                    <a:pt x="603593" y="2119045"/>
                  </a:lnTo>
                  <a:lnTo>
                    <a:pt x="603993" y="2116675"/>
                  </a:lnTo>
                  <a:lnTo>
                    <a:pt x="604157" y="2113169"/>
                  </a:lnTo>
                  <a:lnTo>
                    <a:pt x="602960" y="2109712"/>
                  </a:lnTo>
                  <a:lnTo>
                    <a:pt x="601638" y="2107998"/>
                  </a:lnTo>
                  <a:lnTo>
                    <a:pt x="598320" y="2106707"/>
                  </a:lnTo>
                  <a:lnTo>
                    <a:pt x="594096" y="2103789"/>
                  </a:lnTo>
                  <a:lnTo>
                    <a:pt x="592961" y="2098446"/>
                  </a:lnTo>
                  <a:lnTo>
                    <a:pt x="595011" y="2090763"/>
                  </a:lnTo>
                  <a:lnTo>
                    <a:pt x="598313" y="2085302"/>
                  </a:lnTo>
                  <a:lnTo>
                    <a:pt x="600715" y="2083010"/>
                  </a:lnTo>
                  <a:lnTo>
                    <a:pt x="601857" y="2081007"/>
                  </a:lnTo>
                  <a:lnTo>
                    <a:pt x="602232" y="2079271"/>
                  </a:lnTo>
                  <a:lnTo>
                    <a:pt x="601943" y="2077612"/>
                  </a:lnTo>
                  <a:lnTo>
                    <a:pt x="600519" y="2075844"/>
                  </a:lnTo>
                  <a:lnTo>
                    <a:pt x="598313" y="2074123"/>
                  </a:lnTo>
                  <a:lnTo>
                    <a:pt x="597194" y="2072002"/>
                  </a:lnTo>
                  <a:lnTo>
                    <a:pt x="597656" y="2067449"/>
                  </a:lnTo>
                  <a:lnTo>
                    <a:pt x="599119" y="2060870"/>
                  </a:lnTo>
                  <a:lnTo>
                    <a:pt x="601372" y="2055589"/>
                  </a:lnTo>
                  <a:lnTo>
                    <a:pt x="604391" y="2052655"/>
                  </a:lnTo>
                  <a:lnTo>
                    <a:pt x="606997" y="2050551"/>
                  </a:lnTo>
                  <a:lnTo>
                    <a:pt x="608022" y="2048587"/>
                  </a:lnTo>
                  <a:lnTo>
                    <a:pt x="608076" y="2045794"/>
                  </a:lnTo>
                  <a:lnTo>
                    <a:pt x="608014" y="2043158"/>
                  </a:lnTo>
                  <a:lnTo>
                    <a:pt x="608710" y="2041241"/>
                  </a:lnTo>
                  <a:lnTo>
                    <a:pt x="609805" y="2039715"/>
                  </a:lnTo>
                  <a:lnTo>
                    <a:pt x="610963" y="2038346"/>
                  </a:lnTo>
                  <a:lnTo>
                    <a:pt x="612591" y="2036813"/>
                  </a:lnTo>
                  <a:lnTo>
                    <a:pt x="614703" y="2036437"/>
                  </a:lnTo>
                  <a:lnTo>
                    <a:pt x="617027" y="2037658"/>
                  </a:lnTo>
                  <a:lnTo>
                    <a:pt x="620187" y="2040936"/>
                  </a:lnTo>
                  <a:lnTo>
                    <a:pt x="624818" y="2047390"/>
                  </a:lnTo>
                  <a:lnTo>
                    <a:pt x="627463" y="2051607"/>
                  </a:lnTo>
                  <a:lnTo>
                    <a:pt x="628417" y="2052906"/>
                  </a:lnTo>
                  <a:lnTo>
                    <a:pt x="630835" y="2055409"/>
                  </a:lnTo>
                  <a:lnTo>
                    <a:pt x="633017" y="2056418"/>
                  </a:lnTo>
                  <a:lnTo>
                    <a:pt x="636655" y="2054854"/>
                  </a:lnTo>
                  <a:lnTo>
                    <a:pt x="640144" y="2053031"/>
                  </a:lnTo>
                  <a:lnTo>
                    <a:pt x="641271" y="2051873"/>
                  </a:lnTo>
                  <a:lnTo>
                    <a:pt x="641991" y="2050144"/>
                  </a:lnTo>
                  <a:lnTo>
                    <a:pt x="641436" y="2047187"/>
                  </a:lnTo>
                  <a:lnTo>
                    <a:pt x="640708" y="2045254"/>
                  </a:lnTo>
                  <a:lnTo>
                    <a:pt x="639933" y="2042790"/>
                  </a:lnTo>
                  <a:lnTo>
                    <a:pt x="638861" y="2038495"/>
                  </a:lnTo>
                  <a:lnTo>
                    <a:pt x="638103" y="2031735"/>
                  </a:lnTo>
                  <a:lnTo>
                    <a:pt x="637203" y="2029584"/>
                  </a:lnTo>
                  <a:lnTo>
                    <a:pt x="637860" y="2029334"/>
                  </a:lnTo>
                  <a:lnTo>
                    <a:pt x="639613" y="2029779"/>
                  </a:lnTo>
                  <a:lnTo>
                    <a:pt x="641232" y="2029975"/>
                  </a:lnTo>
                  <a:lnTo>
                    <a:pt x="643548" y="2028481"/>
                  </a:lnTo>
                  <a:lnTo>
                    <a:pt x="646724" y="2025664"/>
                  </a:lnTo>
                  <a:lnTo>
                    <a:pt x="652537" y="2021307"/>
                  </a:lnTo>
                  <a:lnTo>
                    <a:pt x="653765" y="2018428"/>
                  </a:lnTo>
                  <a:lnTo>
                    <a:pt x="654759" y="2015220"/>
                  </a:lnTo>
                  <a:lnTo>
                    <a:pt x="656371" y="2013249"/>
                  </a:lnTo>
                  <a:lnTo>
                    <a:pt x="660071" y="2012599"/>
                  </a:lnTo>
                  <a:lnTo>
                    <a:pt x="663497" y="2011566"/>
                  </a:lnTo>
                  <a:lnTo>
                    <a:pt x="665915" y="2009282"/>
                  </a:lnTo>
                  <a:lnTo>
                    <a:pt x="669702" y="2007271"/>
                  </a:lnTo>
                  <a:lnTo>
                    <a:pt x="672815" y="2006051"/>
                  </a:lnTo>
                  <a:lnTo>
                    <a:pt x="674184" y="2004924"/>
                  </a:lnTo>
                  <a:lnTo>
                    <a:pt x="675162" y="2003235"/>
                  </a:lnTo>
                  <a:lnTo>
                    <a:pt x="678730" y="1998462"/>
                  </a:lnTo>
                  <a:lnTo>
                    <a:pt x="681531" y="1995521"/>
                  </a:lnTo>
                  <a:lnTo>
                    <a:pt x="683995" y="1992485"/>
                  </a:lnTo>
                  <a:lnTo>
                    <a:pt x="684816" y="1990576"/>
                  </a:lnTo>
                  <a:lnTo>
                    <a:pt x="686764" y="1990928"/>
                  </a:lnTo>
                  <a:lnTo>
                    <a:pt x="689737" y="1992250"/>
                  </a:lnTo>
                  <a:lnTo>
                    <a:pt x="692929" y="1993455"/>
                  </a:lnTo>
                  <a:lnTo>
                    <a:pt x="695269" y="1995325"/>
                  </a:lnTo>
                  <a:lnTo>
                    <a:pt x="695730" y="1997234"/>
                  </a:lnTo>
                  <a:lnTo>
                    <a:pt x="695957" y="1998736"/>
                  </a:lnTo>
                  <a:lnTo>
                    <a:pt x="696904" y="1999511"/>
                  </a:lnTo>
                  <a:lnTo>
                    <a:pt x="698038" y="1999659"/>
                  </a:lnTo>
                  <a:lnTo>
                    <a:pt x="699744" y="1999284"/>
                  </a:lnTo>
                  <a:lnTo>
                    <a:pt x="702724" y="1999213"/>
                  </a:lnTo>
                  <a:lnTo>
                    <a:pt x="706378" y="1996741"/>
                  </a:lnTo>
                  <a:lnTo>
                    <a:pt x="711463" y="1992563"/>
                  </a:lnTo>
                  <a:lnTo>
                    <a:pt x="716118" y="1991265"/>
                  </a:lnTo>
                  <a:lnTo>
                    <a:pt x="718566" y="1992258"/>
                  </a:lnTo>
                  <a:lnTo>
                    <a:pt x="720593" y="1995333"/>
                  </a:lnTo>
                  <a:lnTo>
                    <a:pt x="722197" y="1998220"/>
                  </a:lnTo>
                  <a:lnTo>
                    <a:pt x="723848" y="1999291"/>
                  </a:lnTo>
                  <a:lnTo>
                    <a:pt x="724872" y="1999323"/>
                  </a:lnTo>
                  <a:lnTo>
                    <a:pt x="725248" y="1999370"/>
                  </a:lnTo>
                  <a:lnTo>
                    <a:pt x="727298" y="1998713"/>
                  </a:lnTo>
                  <a:lnTo>
                    <a:pt x="727454" y="1998720"/>
                  </a:lnTo>
                  <a:lnTo>
                    <a:pt x="729324" y="1998838"/>
                  </a:lnTo>
                  <a:lnTo>
                    <a:pt x="731123" y="1999816"/>
                  </a:lnTo>
                  <a:lnTo>
                    <a:pt x="734104" y="1999925"/>
                  </a:lnTo>
                  <a:lnTo>
                    <a:pt x="738258" y="1999182"/>
                  </a:lnTo>
                  <a:lnTo>
                    <a:pt x="738696" y="1998877"/>
                  </a:lnTo>
                  <a:lnTo>
                    <a:pt x="740691" y="1999276"/>
                  </a:lnTo>
                  <a:lnTo>
                    <a:pt x="743116" y="2000606"/>
                  </a:lnTo>
                  <a:lnTo>
                    <a:pt x="745002" y="2002186"/>
                  </a:lnTo>
                  <a:lnTo>
                    <a:pt x="748382" y="2007365"/>
                  </a:lnTo>
                  <a:lnTo>
                    <a:pt x="750322" y="2008695"/>
                  </a:lnTo>
                  <a:lnTo>
                    <a:pt x="754280" y="2010534"/>
                  </a:lnTo>
                  <a:lnTo>
                    <a:pt x="756135" y="2012138"/>
                  </a:lnTo>
                  <a:lnTo>
                    <a:pt x="758294" y="2014735"/>
                  </a:lnTo>
                  <a:lnTo>
                    <a:pt x="759421" y="2016308"/>
                  </a:lnTo>
                  <a:lnTo>
                    <a:pt x="761768" y="2019147"/>
                  </a:lnTo>
                  <a:lnTo>
                    <a:pt x="764482" y="2023787"/>
                  </a:lnTo>
                  <a:lnTo>
                    <a:pt x="764967" y="2027472"/>
                  </a:lnTo>
                  <a:lnTo>
                    <a:pt x="765585" y="2030577"/>
                  </a:lnTo>
                  <a:lnTo>
                    <a:pt x="766595" y="2032048"/>
                  </a:lnTo>
                  <a:lnTo>
                    <a:pt x="767424" y="2032228"/>
                  </a:lnTo>
                  <a:lnTo>
                    <a:pt x="768316" y="2031720"/>
                  </a:lnTo>
                  <a:lnTo>
                    <a:pt x="769192" y="2030304"/>
                  </a:lnTo>
                  <a:lnTo>
                    <a:pt x="769497" y="2027941"/>
                  </a:lnTo>
                  <a:lnTo>
                    <a:pt x="769231" y="2023755"/>
                  </a:lnTo>
                  <a:lnTo>
                    <a:pt x="768535" y="2020329"/>
                  </a:lnTo>
                  <a:lnTo>
                    <a:pt x="767643" y="2019241"/>
                  </a:lnTo>
                  <a:lnTo>
                    <a:pt x="767213" y="2018037"/>
                  </a:lnTo>
                  <a:lnTo>
                    <a:pt x="767800" y="2016503"/>
                  </a:lnTo>
                  <a:lnTo>
                    <a:pt x="769309" y="2015760"/>
                  </a:lnTo>
                  <a:lnTo>
                    <a:pt x="771187" y="2016229"/>
                  </a:lnTo>
                  <a:lnTo>
                    <a:pt x="774277" y="2018201"/>
                  </a:lnTo>
                  <a:lnTo>
                    <a:pt x="777501" y="2020681"/>
                  </a:lnTo>
                  <a:lnTo>
                    <a:pt x="781467" y="2025015"/>
                  </a:lnTo>
                  <a:lnTo>
                    <a:pt x="785105" y="2027761"/>
                  </a:lnTo>
                  <a:lnTo>
                    <a:pt x="789087" y="2029951"/>
                  </a:lnTo>
                  <a:lnTo>
                    <a:pt x="792248" y="2030601"/>
                  </a:lnTo>
                  <a:lnTo>
                    <a:pt x="794696" y="2029944"/>
                  </a:lnTo>
                  <a:lnTo>
                    <a:pt x="797583" y="2028160"/>
                  </a:lnTo>
                  <a:lnTo>
                    <a:pt x="800228" y="2026095"/>
                  </a:lnTo>
                  <a:lnTo>
                    <a:pt x="801433" y="2023928"/>
                  </a:lnTo>
                  <a:lnTo>
                    <a:pt x="802293" y="2021557"/>
                  </a:lnTo>
                  <a:lnTo>
                    <a:pt x="806283" y="2018388"/>
                  </a:lnTo>
                  <a:lnTo>
                    <a:pt x="809929" y="2015486"/>
                  </a:lnTo>
                  <a:lnTo>
                    <a:pt x="811587" y="2016010"/>
                  </a:lnTo>
                  <a:lnTo>
                    <a:pt x="812753" y="2016832"/>
                  </a:lnTo>
                  <a:lnTo>
                    <a:pt x="816493" y="2015064"/>
                  </a:lnTo>
                  <a:lnTo>
                    <a:pt x="817791" y="2014578"/>
                  </a:lnTo>
                  <a:lnTo>
                    <a:pt x="821351" y="2013890"/>
                  </a:lnTo>
                  <a:lnTo>
                    <a:pt x="825028" y="2014907"/>
                  </a:lnTo>
                  <a:lnTo>
                    <a:pt x="827962" y="2018021"/>
                  </a:lnTo>
                  <a:lnTo>
                    <a:pt x="830802" y="2020024"/>
                  </a:lnTo>
                  <a:lnTo>
                    <a:pt x="833344" y="2019789"/>
                  </a:lnTo>
                  <a:lnTo>
                    <a:pt x="835449" y="2018764"/>
                  </a:lnTo>
                  <a:lnTo>
                    <a:pt x="836841" y="2016824"/>
                  </a:lnTo>
                  <a:lnTo>
                    <a:pt x="837898" y="2014532"/>
                  </a:lnTo>
                  <a:lnTo>
                    <a:pt x="839306" y="2013061"/>
                  </a:lnTo>
                  <a:lnTo>
                    <a:pt x="839517" y="2012967"/>
                  </a:lnTo>
                  <a:lnTo>
                    <a:pt x="844047" y="2013765"/>
                  </a:lnTo>
                  <a:lnTo>
                    <a:pt x="846887" y="2013648"/>
                  </a:lnTo>
                  <a:lnTo>
                    <a:pt x="847192" y="2013319"/>
                  </a:lnTo>
                  <a:lnTo>
                    <a:pt x="850939" y="2013945"/>
                  </a:lnTo>
                  <a:lnTo>
                    <a:pt x="855078" y="2017176"/>
                  </a:lnTo>
                  <a:lnTo>
                    <a:pt x="857644" y="2020751"/>
                  </a:lnTo>
                  <a:lnTo>
                    <a:pt x="860930" y="2025297"/>
                  </a:lnTo>
                  <a:lnTo>
                    <a:pt x="862455" y="2026775"/>
                  </a:lnTo>
                  <a:lnTo>
                    <a:pt x="864677" y="2027409"/>
                  </a:lnTo>
                  <a:lnTo>
                    <a:pt x="866422" y="2027683"/>
                  </a:lnTo>
                  <a:lnTo>
                    <a:pt x="868761" y="2028387"/>
                  </a:lnTo>
                  <a:lnTo>
                    <a:pt x="874942" y="2029334"/>
                  </a:lnTo>
                  <a:lnTo>
                    <a:pt x="875880" y="2029889"/>
                  </a:lnTo>
                  <a:lnTo>
                    <a:pt x="876514" y="2030632"/>
                  </a:lnTo>
                  <a:lnTo>
                    <a:pt x="875943" y="2033104"/>
                  </a:lnTo>
                  <a:lnTo>
                    <a:pt x="876491" y="2033730"/>
                  </a:lnTo>
                  <a:lnTo>
                    <a:pt x="881505" y="2031970"/>
                  </a:lnTo>
                  <a:lnTo>
                    <a:pt x="882851" y="2030656"/>
                  </a:lnTo>
                  <a:lnTo>
                    <a:pt x="884502" y="2026916"/>
                  </a:lnTo>
                  <a:lnTo>
                    <a:pt x="885980" y="2023145"/>
                  </a:lnTo>
                  <a:lnTo>
                    <a:pt x="887084" y="2021745"/>
                  </a:lnTo>
                  <a:lnTo>
                    <a:pt x="888249" y="2021377"/>
                  </a:lnTo>
                  <a:lnTo>
                    <a:pt x="889423" y="2021940"/>
                  </a:lnTo>
                  <a:lnTo>
                    <a:pt x="891065" y="2024170"/>
                  </a:lnTo>
                  <a:lnTo>
                    <a:pt x="893287" y="2026439"/>
                  </a:lnTo>
                  <a:lnTo>
                    <a:pt x="896292" y="2027299"/>
                  </a:lnTo>
                  <a:lnTo>
                    <a:pt x="898122" y="2027644"/>
                  </a:lnTo>
                  <a:lnTo>
                    <a:pt x="900962" y="2027831"/>
                  </a:lnTo>
                  <a:lnTo>
                    <a:pt x="907643" y="2026728"/>
                  </a:lnTo>
                  <a:lnTo>
                    <a:pt x="913894" y="2023982"/>
                  </a:lnTo>
                  <a:lnTo>
                    <a:pt x="917462" y="2020994"/>
                  </a:lnTo>
                  <a:lnTo>
                    <a:pt x="919120" y="2016503"/>
                  </a:lnTo>
                  <a:lnTo>
                    <a:pt x="920161" y="2011387"/>
                  </a:lnTo>
                  <a:lnTo>
                    <a:pt x="921757" y="2008148"/>
                  </a:lnTo>
                  <a:lnTo>
                    <a:pt x="921092" y="2004830"/>
                  </a:lnTo>
                  <a:lnTo>
                    <a:pt x="917947" y="2001670"/>
                  </a:lnTo>
                  <a:lnTo>
                    <a:pt x="916883" y="2000715"/>
                  </a:lnTo>
                  <a:lnTo>
                    <a:pt x="909232" y="1998939"/>
                  </a:lnTo>
                  <a:lnTo>
                    <a:pt x="908762" y="1997656"/>
                  </a:lnTo>
                  <a:lnTo>
                    <a:pt x="908324" y="1997359"/>
                  </a:lnTo>
                  <a:lnTo>
                    <a:pt x="900782" y="1994543"/>
                  </a:lnTo>
                  <a:lnTo>
                    <a:pt x="897152" y="1993338"/>
                  </a:lnTo>
                  <a:lnTo>
                    <a:pt x="896127" y="1991476"/>
                  </a:lnTo>
                  <a:lnTo>
                    <a:pt x="895455" y="1989035"/>
                  </a:lnTo>
                  <a:lnTo>
                    <a:pt x="893100" y="1986852"/>
                  </a:lnTo>
                  <a:lnTo>
                    <a:pt x="888421" y="1984865"/>
                  </a:lnTo>
                  <a:lnTo>
                    <a:pt x="887608" y="1983347"/>
                  </a:lnTo>
                  <a:lnTo>
                    <a:pt x="888382" y="1981814"/>
                  </a:lnTo>
                  <a:lnTo>
                    <a:pt x="890870" y="1980664"/>
                  </a:lnTo>
                  <a:lnTo>
                    <a:pt x="892067" y="1980108"/>
                  </a:lnTo>
                  <a:lnTo>
                    <a:pt x="896284" y="1976510"/>
                  </a:lnTo>
                  <a:lnTo>
                    <a:pt x="897903" y="1975766"/>
                  </a:lnTo>
                  <a:lnTo>
                    <a:pt x="901651" y="1975602"/>
                  </a:lnTo>
                  <a:lnTo>
                    <a:pt x="905124" y="1972653"/>
                  </a:lnTo>
                  <a:lnTo>
                    <a:pt x="907518" y="1970963"/>
                  </a:lnTo>
                  <a:lnTo>
                    <a:pt x="908770" y="1968952"/>
                  </a:lnTo>
                  <a:lnTo>
                    <a:pt x="908441" y="1966871"/>
                  </a:lnTo>
                  <a:lnTo>
                    <a:pt x="904968" y="1960573"/>
                  </a:lnTo>
                  <a:lnTo>
                    <a:pt x="903935" y="1956748"/>
                  </a:lnTo>
                  <a:lnTo>
                    <a:pt x="904553" y="1954252"/>
                  </a:lnTo>
                  <a:lnTo>
                    <a:pt x="906548" y="1951553"/>
                  </a:lnTo>
                  <a:lnTo>
                    <a:pt x="907683" y="1950074"/>
                  </a:lnTo>
                  <a:lnTo>
                    <a:pt x="909044" y="1947414"/>
                  </a:lnTo>
                  <a:lnTo>
                    <a:pt x="909935" y="1945990"/>
                  </a:lnTo>
                  <a:lnTo>
                    <a:pt x="913441" y="1945388"/>
                  </a:lnTo>
                  <a:lnTo>
                    <a:pt x="917689" y="1945138"/>
                  </a:lnTo>
                  <a:lnTo>
                    <a:pt x="920607" y="1945771"/>
                  </a:lnTo>
                  <a:lnTo>
                    <a:pt x="924683" y="1946100"/>
                  </a:lnTo>
                  <a:lnTo>
                    <a:pt x="928399" y="1946593"/>
                  </a:lnTo>
                  <a:lnTo>
                    <a:pt x="930277" y="1947031"/>
                  </a:lnTo>
                  <a:lnTo>
                    <a:pt x="931661" y="1946217"/>
                  </a:lnTo>
                  <a:lnTo>
                    <a:pt x="932663" y="1944786"/>
                  </a:lnTo>
                  <a:lnTo>
                    <a:pt x="932631" y="1942892"/>
                  </a:lnTo>
                  <a:lnTo>
                    <a:pt x="931169" y="1941054"/>
                  </a:lnTo>
                  <a:lnTo>
                    <a:pt x="925716" y="1938636"/>
                  </a:lnTo>
                  <a:lnTo>
                    <a:pt x="923376" y="1936641"/>
                  </a:lnTo>
                  <a:lnTo>
                    <a:pt x="921546" y="1936861"/>
                  </a:lnTo>
                  <a:lnTo>
                    <a:pt x="918479" y="1936235"/>
                  </a:lnTo>
                  <a:lnTo>
                    <a:pt x="915709" y="1934928"/>
                  </a:lnTo>
                  <a:lnTo>
                    <a:pt x="913261" y="1934490"/>
                  </a:lnTo>
                  <a:lnTo>
                    <a:pt x="912463" y="1932675"/>
                  </a:lnTo>
                  <a:lnTo>
                    <a:pt x="912963" y="1930125"/>
                  </a:lnTo>
                  <a:lnTo>
                    <a:pt x="913910" y="1928662"/>
                  </a:lnTo>
                  <a:lnTo>
                    <a:pt x="915717" y="1927934"/>
                  </a:lnTo>
                  <a:lnTo>
                    <a:pt x="917681" y="1928302"/>
                  </a:lnTo>
                  <a:lnTo>
                    <a:pt x="919816" y="1927238"/>
                  </a:lnTo>
                  <a:lnTo>
                    <a:pt x="920435" y="1926612"/>
                  </a:lnTo>
                  <a:lnTo>
                    <a:pt x="920615" y="1925806"/>
                  </a:lnTo>
                  <a:lnTo>
                    <a:pt x="920271" y="1924656"/>
                  </a:lnTo>
                  <a:lnTo>
                    <a:pt x="919277" y="1923709"/>
                  </a:lnTo>
                  <a:lnTo>
                    <a:pt x="917869" y="1923459"/>
                  </a:lnTo>
                  <a:lnTo>
                    <a:pt x="916249" y="1924265"/>
                  </a:lnTo>
                  <a:lnTo>
                    <a:pt x="914309" y="1924789"/>
                  </a:lnTo>
                  <a:lnTo>
                    <a:pt x="911031" y="1923608"/>
                  </a:lnTo>
                  <a:lnTo>
                    <a:pt x="908418" y="1922184"/>
                  </a:lnTo>
                  <a:lnTo>
                    <a:pt x="908551" y="1920869"/>
                  </a:lnTo>
                  <a:lnTo>
                    <a:pt x="910483" y="1918906"/>
                  </a:lnTo>
                  <a:lnTo>
                    <a:pt x="911352" y="1917310"/>
                  </a:lnTo>
                  <a:lnTo>
                    <a:pt x="911352" y="1915104"/>
                  </a:lnTo>
                  <a:lnTo>
                    <a:pt x="911352" y="1912522"/>
                  </a:lnTo>
                  <a:lnTo>
                    <a:pt x="912025" y="1909494"/>
                  </a:lnTo>
                  <a:lnTo>
                    <a:pt x="913941" y="1907421"/>
                  </a:lnTo>
                  <a:lnTo>
                    <a:pt x="916195" y="1906310"/>
                  </a:lnTo>
                  <a:lnTo>
                    <a:pt x="922000" y="1908336"/>
                  </a:lnTo>
                  <a:lnTo>
                    <a:pt x="929260" y="1910143"/>
                  </a:lnTo>
                  <a:lnTo>
                    <a:pt x="930503" y="1909846"/>
                  </a:lnTo>
                  <a:lnTo>
                    <a:pt x="930871" y="1908892"/>
                  </a:lnTo>
                  <a:lnTo>
                    <a:pt x="931701" y="1908047"/>
                  </a:lnTo>
                  <a:lnTo>
                    <a:pt x="941777" y="1907656"/>
                  </a:lnTo>
                  <a:lnTo>
                    <a:pt x="943733" y="1906490"/>
                  </a:lnTo>
                  <a:lnTo>
                    <a:pt x="944711" y="1905559"/>
                  </a:lnTo>
                  <a:lnTo>
                    <a:pt x="954396" y="1904221"/>
                  </a:lnTo>
                  <a:lnTo>
                    <a:pt x="955546" y="1902946"/>
                  </a:lnTo>
                  <a:lnTo>
                    <a:pt x="956970" y="1901757"/>
                  </a:lnTo>
                  <a:lnTo>
                    <a:pt x="959200" y="1901780"/>
                  </a:lnTo>
                  <a:lnTo>
                    <a:pt x="961852" y="1901303"/>
                  </a:lnTo>
                  <a:lnTo>
                    <a:pt x="965552" y="1899848"/>
                  </a:lnTo>
                  <a:lnTo>
                    <a:pt x="968173" y="1899050"/>
                  </a:lnTo>
                  <a:lnTo>
                    <a:pt x="968611" y="1898987"/>
                  </a:lnTo>
                  <a:lnTo>
                    <a:pt x="971381" y="1899308"/>
                  </a:lnTo>
                  <a:lnTo>
                    <a:pt x="974815" y="1898158"/>
                  </a:lnTo>
                  <a:lnTo>
                    <a:pt x="975558" y="1897681"/>
                  </a:lnTo>
                  <a:lnTo>
                    <a:pt x="976114" y="1896812"/>
                  </a:lnTo>
                  <a:lnTo>
                    <a:pt x="979111" y="1895138"/>
                  </a:lnTo>
                  <a:lnTo>
                    <a:pt x="984861" y="1893761"/>
                  </a:lnTo>
                  <a:lnTo>
                    <a:pt x="986261" y="1894583"/>
                  </a:lnTo>
                  <a:lnTo>
                    <a:pt x="989007" y="1894958"/>
                  </a:lnTo>
                  <a:lnTo>
                    <a:pt x="992504" y="1894340"/>
                  </a:lnTo>
                  <a:lnTo>
                    <a:pt x="995086" y="1893284"/>
                  </a:lnTo>
                  <a:lnTo>
                    <a:pt x="996588" y="1894332"/>
                  </a:lnTo>
                  <a:lnTo>
                    <a:pt x="998630" y="1895412"/>
                  </a:lnTo>
                  <a:lnTo>
                    <a:pt x="1000156" y="1894497"/>
                  </a:lnTo>
                  <a:lnTo>
                    <a:pt x="1000914" y="1891610"/>
                  </a:lnTo>
                  <a:lnTo>
                    <a:pt x="1001900" y="1888785"/>
                  </a:lnTo>
                  <a:lnTo>
                    <a:pt x="1003629" y="1887448"/>
                  </a:lnTo>
                  <a:lnTo>
                    <a:pt x="1004998" y="1886955"/>
                  </a:lnTo>
                  <a:lnTo>
                    <a:pt x="1006234" y="1885867"/>
                  </a:lnTo>
                  <a:lnTo>
                    <a:pt x="1007165" y="1884733"/>
                  </a:lnTo>
                  <a:lnTo>
                    <a:pt x="1012227" y="1884905"/>
                  </a:lnTo>
                  <a:lnTo>
                    <a:pt x="1016757" y="1882081"/>
                  </a:lnTo>
                  <a:lnTo>
                    <a:pt x="1017649" y="1883364"/>
                  </a:lnTo>
                  <a:lnTo>
                    <a:pt x="1023532" y="1883067"/>
                  </a:lnTo>
                  <a:lnTo>
                    <a:pt x="1030839" y="1881244"/>
                  </a:lnTo>
                  <a:lnTo>
                    <a:pt x="1035212" y="1880391"/>
                  </a:lnTo>
                  <a:lnTo>
                    <a:pt x="1042762" y="1878482"/>
                  </a:lnTo>
                  <a:lnTo>
                    <a:pt x="1046251" y="1876933"/>
                  </a:lnTo>
                  <a:lnTo>
                    <a:pt x="1051251" y="1875955"/>
                  </a:lnTo>
                  <a:lnTo>
                    <a:pt x="1055835" y="1875274"/>
                  </a:lnTo>
                  <a:lnTo>
                    <a:pt x="1058831" y="1872560"/>
                  </a:lnTo>
                  <a:lnTo>
                    <a:pt x="1061249" y="1872176"/>
                  </a:lnTo>
                  <a:lnTo>
                    <a:pt x="1064190" y="1871950"/>
                  </a:lnTo>
                  <a:lnTo>
                    <a:pt x="1065990" y="1871300"/>
                  </a:lnTo>
                  <a:lnTo>
                    <a:pt x="1067163" y="1870299"/>
                  </a:lnTo>
                  <a:lnTo>
                    <a:pt x="1067922" y="1868413"/>
                  </a:lnTo>
                  <a:lnTo>
                    <a:pt x="1067508" y="1866004"/>
                  </a:lnTo>
                  <a:lnTo>
                    <a:pt x="1067085" y="1864251"/>
                  </a:lnTo>
                  <a:lnTo>
                    <a:pt x="1069189" y="1863273"/>
                  </a:lnTo>
                  <a:lnTo>
                    <a:pt x="1072194" y="1862968"/>
                  </a:lnTo>
                  <a:lnTo>
                    <a:pt x="1074087" y="1862569"/>
                  </a:lnTo>
                  <a:lnTo>
                    <a:pt x="1078218" y="1858579"/>
                  </a:lnTo>
                  <a:lnTo>
                    <a:pt x="1081065" y="1856662"/>
                  </a:lnTo>
                  <a:lnTo>
                    <a:pt x="1084015" y="1855458"/>
                  </a:lnTo>
                  <a:lnTo>
                    <a:pt x="1089938" y="1856115"/>
                  </a:lnTo>
                  <a:lnTo>
                    <a:pt x="1095343" y="1856717"/>
                  </a:lnTo>
                  <a:lnTo>
                    <a:pt x="1100765" y="1858626"/>
                  </a:lnTo>
                  <a:lnTo>
                    <a:pt x="1103613" y="1861004"/>
                  </a:lnTo>
                  <a:lnTo>
                    <a:pt x="1106061" y="1862796"/>
                  </a:lnTo>
                  <a:lnTo>
                    <a:pt x="1108377" y="1863649"/>
                  </a:lnTo>
                  <a:lnTo>
                    <a:pt x="1110474" y="1864197"/>
                  </a:lnTo>
                  <a:lnTo>
                    <a:pt x="1112907" y="1863383"/>
                  </a:lnTo>
                  <a:lnTo>
                    <a:pt x="1114628" y="1862287"/>
                  </a:lnTo>
                  <a:lnTo>
                    <a:pt x="1115630" y="1860715"/>
                  </a:lnTo>
                  <a:lnTo>
                    <a:pt x="1117147" y="1859588"/>
                  </a:lnTo>
                  <a:lnTo>
                    <a:pt x="1122679" y="1858712"/>
                  </a:lnTo>
                  <a:lnTo>
                    <a:pt x="1123821" y="1860410"/>
                  </a:lnTo>
                  <a:lnTo>
                    <a:pt x="1126449" y="1865518"/>
                  </a:lnTo>
                  <a:lnTo>
                    <a:pt x="1128241" y="1872301"/>
                  </a:lnTo>
                  <a:lnTo>
                    <a:pt x="1131190" y="1881259"/>
                  </a:lnTo>
                  <a:lnTo>
                    <a:pt x="1132489" y="1885648"/>
                  </a:lnTo>
                  <a:lnTo>
                    <a:pt x="1131918" y="1887941"/>
                  </a:lnTo>
                  <a:lnTo>
                    <a:pt x="1131925" y="1891078"/>
                  </a:lnTo>
                  <a:lnTo>
                    <a:pt x="1131761" y="1894520"/>
                  </a:lnTo>
                  <a:lnTo>
                    <a:pt x="1129587" y="1898408"/>
                  </a:lnTo>
                  <a:lnTo>
                    <a:pt x="1130470" y="1900216"/>
                  </a:lnTo>
                  <a:lnTo>
                    <a:pt x="1135814" y="1902226"/>
                  </a:lnTo>
                  <a:lnTo>
                    <a:pt x="1143293" y="1901491"/>
                  </a:lnTo>
                  <a:lnTo>
                    <a:pt x="1147909" y="1899863"/>
                  </a:lnTo>
                  <a:lnTo>
                    <a:pt x="1150483" y="1900458"/>
                  </a:lnTo>
                  <a:lnTo>
                    <a:pt x="1151828" y="1899480"/>
                  </a:lnTo>
                  <a:lnTo>
                    <a:pt x="1152697" y="1896601"/>
                  </a:lnTo>
                  <a:lnTo>
                    <a:pt x="1154473" y="1895952"/>
                  </a:lnTo>
                  <a:lnTo>
                    <a:pt x="1156296" y="1897962"/>
                  </a:lnTo>
                  <a:lnTo>
                    <a:pt x="1157618" y="1901358"/>
                  </a:lnTo>
                  <a:lnTo>
                    <a:pt x="1158885" y="1903541"/>
                  </a:lnTo>
                  <a:lnTo>
                    <a:pt x="1158791" y="1906138"/>
                  </a:lnTo>
                  <a:lnTo>
                    <a:pt x="1159261" y="1909463"/>
                  </a:lnTo>
                  <a:lnTo>
                    <a:pt x="1160192" y="1910300"/>
                  </a:lnTo>
                  <a:lnTo>
                    <a:pt x="1162023" y="1909040"/>
                  </a:lnTo>
                  <a:lnTo>
                    <a:pt x="1163243" y="1908289"/>
                  </a:lnTo>
                  <a:lnTo>
                    <a:pt x="1163532" y="1907280"/>
                  </a:lnTo>
                  <a:lnTo>
                    <a:pt x="1163016" y="1906036"/>
                  </a:lnTo>
                  <a:lnTo>
                    <a:pt x="1162774" y="1904769"/>
                  </a:lnTo>
                  <a:lnTo>
                    <a:pt x="1163180" y="1903603"/>
                  </a:lnTo>
                  <a:lnTo>
                    <a:pt x="1164049" y="1903126"/>
                  </a:lnTo>
                  <a:lnTo>
                    <a:pt x="1166654" y="1903493"/>
                  </a:lnTo>
                  <a:lnTo>
                    <a:pt x="1170448" y="1904135"/>
                  </a:lnTo>
                  <a:lnTo>
                    <a:pt x="1174954" y="1908860"/>
                  </a:lnTo>
                  <a:lnTo>
                    <a:pt x="1177388" y="1909713"/>
                  </a:lnTo>
                  <a:lnTo>
                    <a:pt x="1178412" y="1909799"/>
                  </a:lnTo>
                  <a:lnTo>
                    <a:pt x="1180697" y="1909525"/>
                  </a:lnTo>
                  <a:lnTo>
                    <a:pt x="1183443" y="1908172"/>
                  </a:lnTo>
                  <a:lnTo>
                    <a:pt x="1185289" y="1906466"/>
                  </a:lnTo>
                  <a:lnTo>
                    <a:pt x="1185907" y="1905629"/>
                  </a:lnTo>
                  <a:lnTo>
                    <a:pt x="1186971" y="1905778"/>
                  </a:lnTo>
                  <a:lnTo>
                    <a:pt x="1187981" y="1906568"/>
                  </a:lnTo>
                  <a:lnTo>
                    <a:pt x="1188051" y="1908289"/>
                  </a:lnTo>
                  <a:lnTo>
                    <a:pt x="1187245" y="1910777"/>
                  </a:lnTo>
                  <a:lnTo>
                    <a:pt x="1184507" y="1913054"/>
                  </a:lnTo>
                  <a:lnTo>
                    <a:pt x="1181104" y="1915166"/>
                  </a:lnTo>
                  <a:lnTo>
                    <a:pt x="1179038" y="1919031"/>
                  </a:lnTo>
                  <a:lnTo>
                    <a:pt x="1178600" y="1923052"/>
                  </a:lnTo>
                  <a:lnTo>
                    <a:pt x="1179500" y="1925094"/>
                  </a:lnTo>
                  <a:lnTo>
                    <a:pt x="1180275" y="1926455"/>
                  </a:lnTo>
                  <a:lnTo>
                    <a:pt x="1180493" y="1928364"/>
                  </a:lnTo>
                  <a:lnTo>
                    <a:pt x="1181260" y="1928615"/>
                  </a:lnTo>
                  <a:lnTo>
                    <a:pt x="1182653" y="1927832"/>
                  </a:lnTo>
                  <a:lnTo>
                    <a:pt x="1186447" y="1923874"/>
                  </a:lnTo>
                  <a:lnTo>
                    <a:pt x="1188379" y="1922896"/>
                  </a:lnTo>
                  <a:lnTo>
                    <a:pt x="1191180" y="1922270"/>
                  </a:lnTo>
                  <a:lnTo>
                    <a:pt x="1195788" y="1922583"/>
                  </a:lnTo>
                  <a:lnTo>
                    <a:pt x="1198886" y="1923874"/>
                  </a:lnTo>
                  <a:lnTo>
                    <a:pt x="1200365" y="1925665"/>
                  </a:lnTo>
                  <a:lnTo>
                    <a:pt x="1201993" y="1927144"/>
                  </a:lnTo>
                  <a:lnTo>
                    <a:pt x="1203119" y="1926526"/>
                  </a:lnTo>
                  <a:lnTo>
                    <a:pt x="1203698" y="1924820"/>
                  </a:lnTo>
                  <a:lnTo>
                    <a:pt x="1203729" y="1922864"/>
                  </a:lnTo>
                  <a:lnTo>
                    <a:pt x="1204206" y="1921253"/>
                  </a:lnTo>
                  <a:lnTo>
                    <a:pt x="1209245" y="1917286"/>
                  </a:lnTo>
                  <a:lnTo>
                    <a:pt x="1212601" y="1914642"/>
                  </a:lnTo>
                  <a:lnTo>
                    <a:pt x="1213751" y="1914329"/>
                  </a:lnTo>
                  <a:lnTo>
                    <a:pt x="1215996" y="1914877"/>
                  </a:lnTo>
                  <a:lnTo>
                    <a:pt x="1217389" y="1914595"/>
                  </a:lnTo>
                  <a:lnTo>
                    <a:pt x="1221074" y="1912107"/>
                  </a:lnTo>
                  <a:lnTo>
                    <a:pt x="1224516" y="1909267"/>
                  </a:lnTo>
                  <a:lnTo>
                    <a:pt x="1224853" y="1907343"/>
                  </a:lnTo>
                  <a:lnTo>
                    <a:pt x="1224985" y="1905598"/>
                  </a:lnTo>
                  <a:lnTo>
                    <a:pt x="1225838" y="1904808"/>
                  </a:lnTo>
                  <a:lnTo>
                    <a:pt x="1230658" y="1904198"/>
                  </a:lnTo>
                  <a:lnTo>
                    <a:pt x="1231456" y="1903869"/>
                  </a:lnTo>
                  <a:lnTo>
                    <a:pt x="1235571" y="1901882"/>
                  </a:lnTo>
                  <a:lnTo>
                    <a:pt x="1241274" y="1898487"/>
                  </a:lnTo>
                  <a:lnTo>
                    <a:pt x="1244043" y="1896484"/>
                  </a:lnTo>
                  <a:lnTo>
                    <a:pt x="1249089" y="1895592"/>
                  </a:lnTo>
                  <a:lnTo>
                    <a:pt x="1250028" y="1895013"/>
                  </a:lnTo>
                  <a:lnTo>
                    <a:pt x="1251703" y="1893659"/>
                  </a:lnTo>
                  <a:lnTo>
                    <a:pt x="1254863" y="1891782"/>
                  </a:lnTo>
                  <a:lnTo>
                    <a:pt x="1256577" y="1891579"/>
                  </a:lnTo>
                  <a:lnTo>
                    <a:pt x="1255513" y="1896116"/>
                  </a:lnTo>
                  <a:lnTo>
                    <a:pt x="1253627" y="1901342"/>
                  </a:lnTo>
                  <a:lnTo>
                    <a:pt x="1252563" y="1902735"/>
                  </a:lnTo>
                  <a:lnTo>
                    <a:pt x="1247447" y="1902500"/>
                  </a:lnTo>
                  <a:lnTo>
                    <a:pt x="1247454" y="1903924"/>
                  </a:lnTo>
                  <a:lnTo>
                    <a:pt x="1248260" y="1906099"/>
                  </a:lnTo>
                  <a:lnTo>
                    <a:pt x="1248839" y="1907319"/>
                  </a:lnTo>
                  <a:lnTo>
                    <a:pt x="1249457" y="1908414"/>
                  </a:lnTo>
                  <a:lnTo>
                    <a:pt x="1250834" y="1910308"/>
                  </a:lnTo>
                  <a:lnTo>
                    <a:pt x="1256217" y="1914759"/>
                  </a:lnTo>
                  <a:lnTo>
                    <a:pt x="1263062" y="1920408"/>
                  </a:lnTo>
                  <a:lnTo>
                    <a:pt x="1270455" y="1926729"/>
                  </a:lnTo>
                  <a:lnTo>
                    <a:pt x="1275618" y="1931126"/>
                  </a:lnTo>
                  <a:lnTo>
                    <a:pt x="1277708" y="1933395"/>
                  </a:lnTo>
                  <a:lnTo>
                    <a:pt x="1279037" y="1935163"/>
                  </a:lnTo>
                  <a:lnTo>
                    <a:pt x="1282840" y="1941531"/>
                  </a:lnTo>
                  <a:lnTo>
                    <a:pt x="1286454" y="1947547"/>
                  </a:lnTo>
                  <a:lnTo>
                    <a:pt x="1292548" y="1958093"/>
                  </a:lnTo>
                  <a:lnTo>
                    <a:pt x="1297939" y="1968217"/>
                  </a:lnTo>
                  <a:lnTo>
                    <a:pt x="1303885" y="1979287"/>
                  </a:lnTo>
                  <a:lnTo>
                    <a:pt x="1307319" y="1985655"/>
                  </a:lnTo>
                  <a:lnTo>
                    <a:pt x="1314345" y="1998900"/>
                  </a:lnTo>
                  <a:lnTo>
                    <a:pt x="1316222" y="2002945"/>
                  </a:lnTo>
                  <a:lnTo>
                    <a:pt x="1319782" y="2010581"/>
                  </a:lnTo>
                  <a:lnTo>
                    <a:pt x="1322919" y="2017708"/>
                  </a:lnTo>
                  <a:lnTo>
                    <a:pt x="1325696" y="2023982"/>
                  </a:lnTo>
                  <a:lnTo>
                    <a:pt x="1327449" y="2024546"/>
                  </a:lnTo>
                  <a:lnTo>
                    <a:pt x="1327590" y="2022848"/>
                  </a:lnTo>
                  <a:lnTo>
                    <a:pt x="1327903" y="2021714"/>
                  </a:lnTo>
                  <a:lnTo>
                    <a:pt x="1328794" y="2021072"/>
                  </a:lnTo>
                  <a:lnTo>
                    <a:pt x="1330844" y="2019218"/>
                  </a:lnTo>
                  <a:lnTo>
                    <a:pt x="1331947" y="2018772"/>
                  </a:lnTo>
                  <a:lnTo>
                    <a:pt x="1333590" y="2018960"/>
                  </a:lnTo>
                  <a:lnTo>
                    <a:pt x="1335311" y="2018013"/>
                  </a:lnTo>
                  <a:lnTo>
                    <a:pt x="1335945" y="2016229"/>
                  </a:lnTo>
                  <a:lnTo>
                    <a:pt x="1335530" y="2012920"/>
                  </a:lnTo>
                  <a:lnTo>
                    <a:pt x="1335265" y="2011394"/>
                  </a:lnTo>
                  <a:lnTo>
                    <a:pt x="1335851" y="2009751"/>
                  </a:lnTo>
                  <a:lnTo>
                    <a:pt x="1336790" y="2009110"/>
                  </a:lnTo>
                  <a:lnTo>
                    <a:pt x="1338097" y="2008594"/>
                  </a:lnTo>
                  <a:lnTo>
                    <a:pt x="1339301" y="2008328"/>
                  </a:lnTo>
                  <a:lnTo>
                    <a:pt x="1340287" y="2006473"/>
                  </a:lnTo>
                  <a:lnTo>
                    <a:pt x="1342149" y="2005910"/>
                  </a:lnTo>
                  <a:lnTo>
                    <a:pt x="1343862" y="2006254"/>
                  </a:lnTo>
                  <a:lnTo>
                    <a:pt x="1345271" y="2006325"/>
                  </a:lnTo>
                  <a:lnTo>
                    <a:pt x="1346515" y="2007678"/>
                  </a:lnTo>
                  <a:lnTo>
                    <a:pt x="1347211" y="2009532"/>
                  </a:lnTo>
                  <a:lnTo>
                    <a:pt x="1348556" y="2009681"/>
                  </a:lnTo>
                  <a:lnTo>
                    <a:pt x="1350755" y="2009493"/>
                  </a:lnTo>
                  <a:lnTo>
                    <a:pt x="1351060" y="2011042"/>
                  </a:lnTo>
                  <a:lnTo>
                    <a:pt x="1350434" y="2013632"/>
                  </a:lnTo>
                  <a:lnTo>
                    <a:pt x="1349660" y="2015635"/>
                  </a:lnTo>
                  <a:lnTo>
                    <a:pt x="1349527" y="2017238"/>
                  </a:lnTo>
                  <a:lnTo>
                    <a:pt x="1350692" y="2018021"/>
                  </a:lnTo>
                  <a:lnTo>
                    <a:pt x="1354964" y="2017325"/>
                  </a:lnTo>
                  <a:lnTo>
                    <a:pt x="1356474" y="2017669"/>
                  </a:lnTo>
                  <a:lnTo>
                    <a:pt x="1356959" y="2019296"/>
                  </a:lnTo>
                  <a:lnTo>
                    <a:pt x="1357569" y="2020642"/>
                  </a:lnTo>
                  <a:lnTo>
                    <a:pt x="1357866" y="2022285"/>
                  </a:lnTo>
                  <a:lnTo>
                    <a:pt x="1357421" y="2024100"/>
                  </a:lnTo>
                  <a:lnTo>
                    <a:pt x="1358187" y="2025187"/>
                  </a:lnTo>
                  <a:lnTo>
                    <a:pt x="1361872" y="2025211"/>
                  </a:lnTo>
                  <a:lnTo>
                    <a:pt x="1364469" y="2024334"/>
                  </a:lnTo>
                  <a:lnTo>
                    <a:pt x="1368459" y="2024264"/>
                  </a:lnTo>
                  <a:lnTo>
                    <a:pt x="1372066" y="2026189"/>
                  </a:lnTo>
                  <a:lnTo>
                    <a:pt x="1374562" y="2025891"/>
                  </a:lnTo>
                  <a:lnTo>
                    <a:pt x="1377073" y="2025109"/>
                  </a:lnTo>
                  <a:lnTo>
                    <a:pt x="1380758" y="2025602"/>
                  </a:lnTo>
                  <a:lnTo>
                    <a:pt x="1383347" y="2024084"/>
                  </a:lnTo>
                  <a:lnTo>
                    <a:pt x="1385131" y="2022183"/>
                  </a:lnTo>
                  <a:lnTo>
                    <a:pt x="1385687" y="2020689"/>
                  </a:lnTo>
                  <a:lnTo>
                    <a:pt x="1386618" y="2019859"/>
                  </a:lnTo>
                  <a:lnTo>
                    <a:pt x="1390091" y="2019867"/>
                  </a:lnTo>
                  <a:lnTo>
                    <a:pt x="1392282" y="2019719"/>
                  </a:lnTo>
                  <a:lnTo>
                    <a:pt x="1393901" y="2017520"/>
                  </a:lnTo>
                  <a:lnTo>
                    <a:pt x="1395380" y="2016526"/>
                  </a:lnTo>
                  <a:lnTo>
                    <a:pt x="1397868" y="2016339"/>
                  </a:lnTo>
                  <a:lnTo>
                    <a:pt x="1399698" y="2016339"/>
                  </a:lnTo>
                  <a:lnTo>
                    <a:pt x="1404619" y="2018381"/>
                  </a:lnTo>
                  <a:lnTo>
                    <a:pt x="1407616" y="2020070"/>
                  </a:lnTo>
                  <a:lnTo>
                    <a:pt x="1410729" y="2022472"/>
                  </a:lnTo>
                  <a:lnTo>
                    <a:pt x="1412599" y="2023975"/>
                  </a:lnTo>
                  <a:lnTo>
                    <a:pt x="1413859" y="2027362"/>
                  </a:lnTo>
                  <a:lnTo>
                    <a:pt x="1415979" y="2029850"/>
                  </a:lnTo>
                  <a:lnTo>
                    <a:pt x="1417669" y="2032752"/>
                  </a:lnTo>
                  <a:lnTo>
                    <a:pt x="1418076" y="2035608"/>
                  </a:lnTo>
                  <a:lnTo>
                    <a:pt x="1419468" y="2040732"/>
                  </a:lnTo>
                  <a:lnTo>
                    <a:pt x="1420908" y="2042414"/>
                  </a:lnTo>
                  <a:lnTo>
                    <a:pt x="1422613" y="2042414"/>
                  </a:lnTo>
                  <a:lnTo>
                    <a:pt x="1424765" y="2043111"/>
                  </a:lnTo>
                  <a:lnTo>
                    <a:pt x="1427143" y="2043666"/>
                  </a:lnTo>
                  <a:lnTo>
                    <a:pt x="1432228" y="2047460"/>
                  </a:lnTo>
                  <a:lnTo>
                    <a:pt x="1434098" y="2047570"/>
                  </a:lnTo>
                  <a:lnTo>
                    <a:pt x="1435538" y="2048477"/>
                  </a:lnTo>
                  <a:lnTo>
                    <a:pt x="1435757" y="2050222"/>
                  </a:lnTo>
                  <a:lnTo>
                    <a:pt x="1435224" y="2052240"/>
                  </a:lnTo>
                  <a:lnTo>
                    <a:pt x="1435780" y="2054173"/>
                  </a:lnTo>
                  <a:lnTo>
                    <a:pt x="1437446" y="2056637"/>
                  </a:lnTo>
                  <a:lnTo>
                    <a:pt x="1438761" y="2059039"/>
                  </a:lnTo>
                  <a:lnTo>
                    <a:pt x="1440380" y="2061949"/>
                  </a:lnTo>
                  <a:lnTo>
                    <a:pt x="1440873" y="2063608"/>
                  </a:lnTo>
                  <a:lnTo>
                    <a:pt x="1442172" y="2064156"/>
                  </a:lnTo>
                  <a:lnTo>
                    <a:pt x="1443924" y="2063334"/>
                  </a:lnTo>
                  <a:lnTo>
                    <a:pt x="1446709" y="2063960"/>
                  </a:lnTo>
                  <a:lnTo>
                    <a:pt x="1455088" y="2065611"/>
                  </a:lnTo>
                  <a:lnTo>
                    <a:pt x="1456254" y="2065814"/>
                  </a:lnTo>
                  <a:lnTo>
                    <a:pt x="1457146" y="2067535"/>
                  </a:lnTo>
                  <a:lnTo>
                    <a:pt x="1458358" y="2067395"/>
                  </a:lnTo>
                  <a:lnTo>
                    <a:pt x="1459751" y="2067324"/>
                  </a:lnTo>
                  <a:lnTo>
                    <a:pt x="1461683" y="2067528"/>
                  </a:lnTo>
                  <a:lnTo>
                    <a:pt x="1463029" y="2065939"/>
                  </a:lnTo>
                  <a:lnTo>
                    <a:pt x="1464132" y="2064547"/>
                  </a:lnTo>
                  <a:lnTo>
                    <a:pt x="1466894" y="2062826"/>
                  </a:lnTo>
                  <a:lnTo>
                    <a:pt x="1469186" y="2060486"/>
                  </a:lnTo>
                  <a:lnTo>
                    <a:pt x="1471111" y="2058405"/>
                  </a:lnTo>
                  <a:lnTo>
                    <a:pt x="1472550" y="2058132"/>
                  </a:lnTo>
                  <a:lnTo>
                    <a:pt x="1473716" y="2059102"/>
                  </a:lnTo>
                  <a:lnTo>
                    <a:pt x="1473763" y="2060901"/>
                  </a:lnTo>
                  <a:lnTo>
                    <a:pt x="1472323" y="2062215"/>
                  </a:lnTo>
                  <a:lnTo>
                    <a:pt x="1471197" y="2063803"/>
                  </a:lnTo>
                  <a:lnTo>
                    <a:pt x="1471463" y="2065392"/>
                  </a:lnTo>
                  <a:lnTo>
                    <a:pt x="1473395" y="2065533"/>
                  </a:lnTo>
                  <a:lnTo>
                    <a:pt x="1475539" y="2067919"/>
                  </a:lnTo>
                  <a:lnTo>
                    <a:pt x="1478637" y="2073497"/>
                  </a:lnTo>
                  <a:lnTo>
                    <a:pt x="1479685" y="2074662"/>
                  </a:lnTo>
                  <a:lnTo>
                    <a:pt x="1481219" y="2075758"/>
                  </a:lnTo>
                  <a:lnTo>
                    <a:pt x="1482916" y="2076251"/>
                  </a:lnTo>
                  <a:lnTo>
                    <a:pt x="1484794" y="2077049"/>
                  </a:lnTo>
                  <a:lnTo>
                    <a:pt x="1486186" y="2079341"/>
                  </a:lnTo>
                  <a:lnTo>
                    <a:pt x="1486749" y="2081406"/>
                  </a:lnTo>
                  <a:lnTo>
                    <a:pt x="1488815" y="2081719"/>
                  </a:lnTo>
                  <a:lnTo>
                    <a:pt x="1490122" y="2081226"/>
                  </a:lnTo>
                  <a:lnTo>
                    <a:pt x="1490990" y="2080186"/>
                  </a:lnTo>
                  <a:lnTo>
                    <a:pt x="1492328" y="2079857"/>
                  </a:lnTo>
                  <a:lnTo>
                    <a:pt x="1494338" y="2079357"/>
                  </a:lnTo>
                  <a:lnTo>
                    <a:pt x="1496412" y="2078731"/>
                  </a:lnTo>
                  <a:lnTo>
                    <a:pt x="1497554" y="2078848"/>
                  </a:lnTo>
                  <a:lnTo>
                    <a:pt x="1497640" y="2078856"/>
                  </a:lnTo>
                  <a:lnTo>
                    <a:pt x="1500198" y="2078770"/>
                  </a:lnTo>
                  <a:lnTo>
                    <a:pt x="1501364" y="2078019"/>
                  </a:lnTo>
                  <a:lnTo>
                    <a:pt x="1502248" y="2076916"/>
                  </a:lnTo>
                  <a:lnTo>
                    <a:pt x="1504165" y="2075687"/>
                  </a:lnTo>
                  <a:lnTo>
                    <a:pt x="1504571" y="2074271"/>
                  </a:lnTo>
                  <a:lnTo>
                    <a:pt x="1504603" y="2071486"/>
                  </a:lnTo>
                  <a:lnTo>
                    <a:pt x="1505854" y="2069124"/>
                  </a:lnTo>
                  <a:lnTo>
                    <a:pt x="1509038" y="2068419"/>
                  </a:lnTo>
                  <a:lnTo>
                    <a:pt x="1510259" y="2068075"/>
                  </a:lnTo>
                  <a:lnTo>
                    <a:pt x="1511558" y="2068419"/>
                  </a:lnTo>
                  <a:lnTo>
                    <a:pt x="1513576" y="2068091"/>
                  </a:lnTo>
                  <a:lnTo>
                    <a:pt x="1515524" y="2067966"/>
                  </a:lnTo>
                  <a:lnTo>
                    <a:pt x="1516612" y="2068693"/>
                  </a:lnTo>
                  <a:lnTo>
                    <a:pt x="1518051" y="2069311"/>
                  </a:lnTo>
                  <a:lnTo>
                    <a:pt x="1519890" y="2069241"/>
                  </a:lnTo>
                  <a:lnTo>
                    <a:pt x="1520516" y="2068122"/>
                  </a:lnTo>
                  <a:lnTo>
                    <a:pt x="1520594" y="2066565"/>
                  </a:lnTo>
                  <a:lnTo>
                    <a:pt x="1521392" y="2066159"/>
                  </a:lnTo>
                  <a:lnTo>
                    <a:pt x="1522386" y="2067238"/>
                  </a:lnTo>
                  <a:lnTo>
                    <a:pt x="1522941" y="2068044"/>
                  </a:lnTo>
                  <a:lnTo>
                    <a:pt x="1523762" y="2068412"/>
                  </a:lnTo>
                  <a:lnTo>
                    <a:pt x="1525984" y="2067449"/>
                  </a:lnTo>
                  <a:lnTo>
                    <a:pt x="1527533" y="2066409"/>
                  </a:lnTo>
                  <a:lnTo>
                    <a:pt x="1528034" y="2064273"/>
                  </a:lnTo>
                  <a:lnTo>
                    <a:pt x="1528934" y="2063209"/>
                  </a:lnTo>
                  <a:lnTo>
                    <a:pt x="1530138" y="2063749"/>
                  </a:lnTo>
                  <a:lnTo>
                    <a:pt x="1532259" y="2063741"/>
                  </a:lnTo>
                  <a:lnTo>
                    <a:pt x="1534003" y="2062082"/>
                  </a:lnTo>
                  <a:lnTo>
                    <a:pt x="1536295" y="2060760"/>
                  </a:lnTo>
                  <a:lnTo>
                    <a:pt x="1537938" y="2060158"/>
                  </a:lnTo>
                  <a:lnTo>
                    <a:pt x="1538275" y="2059039"/>
                  </a:lnTo>
                  <a:lnTo>
                    <a:pt x="1537500" y="2056567"/>
                  </a:lnTo>
                  <a:lnTo>
                    <a:pt x="1537712" y="2053860"/>
                  </a:lnTo>
                  <a:lnTo>
                    <a:pt x="1539910" y="2052327"/>
                  </a:lnTo>
                  <a:lnTo>
                    <a:pt x="1542851" y="2052147"/>
                  </a:lnTo>
                  <a:lnTo>
                    <a:pt x="1545027" y="2051098"/>
                  </a:lnTo>
                  <a:lnTo>
                    <a:pt x="1545629" y="2048204"/>
                  </a:lnTo>
                  <a:lnTo>
                    <a:pt x="1546708" y="2047374"/>
                  </a:lnTo>
                  <a:lnTo>
                    <a:pt x="1547804" y="2047046"/>
                  </a:lnTo>
                  <a:lnTo>
                    <a:pt x="1550456" y="2046584"/>
                  </a:lnTo>
                  <a:lnTo>
                    <a:pt x="1552365" y="2045411"/>
                  </a:lnTo>
                  <a:lnTo>
                    <a:pt x="1553538" y="2044871"/>
                  </a:lnTo>
                  <a:lnTo>
                    <a:pt x="1556879" y="2043283"/>
                  </a:lnTo>
                  <a:lnTo>
                    <a:pt x="1559915" y="2042970"/>
                  </a:lnTo>
                  <a:lnTo>
                    <a:pt x="1561213" y="2041702"/>
                  </a:lnTo>
                  <a:lnTo>
                    <a:pt x="1562230" y="2040106"/>
                  </a:lnTo>
                  <a:lnTo>
                    <a:pt x="1563936" y="2039496"/>
                  </a:lnTo>
                  <a:lnTo>
                    <a:pt x="1565672" y="2038111"/>
                  </a:lnTo>
                  <a:lnTo>
                    <a:pt x="1567965" y="2036351"/>
                  </a:lnTo>
                  <a:lnTo>
                    <a:pt x="1568864" y="2036101"/>
                  </a:lnTo>
                  <a:lnTo>
                    <a:pt x="1572620" y="2035076"/>
                  </a:lnTo>
                  <a:lnTo>
                    <a:pt x="1574090" y="2034700"/>
                  </a:lnTo>
                  <a:lnTo>
                    <a:pt x="1574975" y="2034473"/>
                  </a:lnTo>
                  <a:lnTo>
                    <a:pt x="1576602" y="2034544"/>
                  </a:lnTo>
                  <a:lnTo>
                    <a:pt x="1577290" y="2032682"/>
                  </a:lnTo>
                  <a:lnTo>
                    <a:pt x="1578941" y="2031305"/>
                  </a:lnTo>
                  <a:lnTo>
                    <a:pt x="1580600" y="2030843"/>
                  </a:lnTo>
                  <a:lnTo>
                    <a:pt x="1581413" y="2029474"/>
                  </a:lnTo>
                  <a:lnTo>
                    <a:pt x="1583001" y="2027730"/>
                  </a:lnTo>
                  <a:lnTo>
                    <a:pt x="1585145" y="2026760"/>
                  </a:lnTo>
                  <a:lnTo>
                    <a:pt x="1588493" y="2026619"/>
                  </a:lnTo>
                  <a:lnTo>
                    <a:pt x="1591732" y="2026814"/>
                  </a:lnTo>
                  <a:lnTo>
                    <a:pt x="1593673" y="2026517"/>
                  </a:lnTo>
                  <a:lnTo>
                    <a:pt x="1595269" y="2023935"/>
                  </a:lnTo>
                  <a:lnTo>
                    <a:pt x="1595574" y="2022652"/>
                  </a:lnTo>
                  <a:lnTo>
                    <a:pt x="1595941" y="2021346"/>
                  </a:lnTo>
                  <a:lnTo>
                    <a:pt x="1597240" y="2020845"/>
                  </a:lnTo>
                  <a:lnTo>
                    <a:pt x="1598804" y="2022965"/>
                  </a:lnTo>
                  <a:lnTo>
                    <a:pt x="1600127" y="2024279"/>
                  </a:lnTo>
                  <a:lnTo>
                    <a:pt x="1602161" y="2025649"/>
                  </a:lnTo>
                  <a:lnTo>
                    <a:pt x="1603209" y="2026932"/>
                  </a:lnTo>
                  <a:lnTo>
                    <a:pt x="1604406" y="2027112"/>
                  </a:lnTo>
                  <a:lnTo>
                    <a:pt x="1605666" y="2026149"/>
                  </a:lnTo>
                  <a:lnTo>
                    <a:pt x="1606558" y="2023810"/>
                  </a:lnTo>
                  <a:lnTo>
                    <a:pt x="1608248" y="2023450"/>
                  </a:lnTo>
                  <a:lnTo>
                    <a:pt x="1610109" y="2023826"/>
                  </a:lnTo>
                  <a:lnTo>
                    <a:pt x="1610603" y="2024976"/>
                  </a:lnTo>
                  <a:lnTo>
                    <a:pt x="1610767" y="2026095"/>
                  </a:lnTo>
                  <a:lnTo>
                    <a:pt x="1611619" y="2028097"/>
                  </a:lnTo>
                  <a:lnTo>
                    <a:pt x="1613669" y="2029842"/>
                  </a:lnTo>
                  <a:lnTo>
                    <a:pt x="1616290" y="2029756"/>
                  </a:lnTo>
                  <a:lnTo>
                    <a:pt x="1617346" y="2029443"/>
                  </a:lnTo>
                  <a:lnTo>
                    <a:pt x="1619897" y="2029686"/>
                  </a:lnTo>
                  <a:lnTo>
                    <a:pt x="1622408" y="2030061"/>
                  </a:lnTo>
                  <a:lnTo>
                    <a:pt x="1625146" y="2030476"/>
                  </a:lnTo>
                  <a:lnTo>
                    <a:pt x="1625944" y="2030538"/>
                  </a:lnTo>
                  <a:lnTo>
                    <a:pt x="1628878" y="2030750"/>
                  </a:lnTo>
                  <a:lnTo>
                    <a:pt x="1633149" y="2031055"/>
                  </a:lnTo>
                  <a:lnTo>
                    <a:pt x="1635027" y="2030914"/>
                  </a:lnTo>
                  <a:lnTo>
                    <a:pt x="1638876" y="2031477"/>
                  </a:lnTo>
                  <a:lnTo>
                    <a:pt x="1639666" y="2033026"/>
                  </a:lnTo>
                  <a:lnTo>
                    <a:pt x="1640378" y="2036688"/>
                  </a:lnTo>
                  <a:lnTo>
                    <a:pt x="1640981" y="2040169"/>
                  </a:lnTo>
                  <a:lnTo>
                    <a:pt x="1641153" y="2042962"/>
                  </a:lnTo>
                  <a:lnTo>
                    <a:pt x="1642154" y="2044409"/>
                  </a:lnTo>
                  <a:lnTo>
                    <a:pt x="1643430" y="2044886"/>
                  </a:lnTo>
                  <a:lnTo>
                    <a:pt x="1644274" y="2046013"/>
                  </a:lnTo>
                  <a:lnTo>
                    <a:pt x="1645753" y="2047546"/>
                  </a:lnTo>
                  <a:lnTo>
                    <a:pt x="1646856" y="2049737"/>
                  </a:lnTo>
                  <a:lnTo>
                    <a:pt x="1648194" y="2049588"/>
                  </a:lnTo>
                  <a:lnTo>
                    <a:pt x="1649125" y="2049072"/>
                  </a:lnTo>
                  <a:lnTo>
                    <a:pt x="1651175" y="2048908"/>
                  </a:lnTo>
                  <a:lnTo>
                    <a:pt x="1653788" y="2049056"/>
                  </a:lnTo>
                  <a:lnTo>
                    <a:pt x="1655603" y="2050269"/>
                  </a:lnTo>
                  <a:lnTo>
                    <a:pt x="1656291" y="2051857"/>
                  </a:lnTo>
                  <a:lnTo>
                    <a:pt x="1657762" y="2052749"/>
                  </a:lnTo>
                  <a:lnTo>
                    <a:pt x="1658959" y="2052460"/>
                  </a:lnTo>
                  <a:lnTo>
                    <a:pt x="1662542" y="2052452"/>
                  </a:lnTo>
                  <a:lnTo>
                    <a:pt x="1663779" y="2052553"/>
                  </a:lnTo>
                  <a:lnTo>
                    <a:pt x="1665007" y="2053422"/>
                  </a:lnTo>
                  <a:lnTo>
                    <a:pt x="1666790" y="2053571"/>
                  </a:lnTo>
                  <a:lnTo>
                    <a:pt x="1667768" y="2052460"/>
                  </a:lnTo>
                  <a:lnTo>
                    <a:pt x="1670858" y="2051709"/>
                  </a:lnTo>
                  <a:lnTo>
                    <a:pt x="1672650" y="2050120"/>
                  </a:lnTo>
                  <a:lnTo>
                    <a:pt x="1674027" y="2050105"/>
                  </a:lnTo>
                  <a:lnTo>
                    <a:pt x="1675068" y="2050871"/>
                  </a:lnTo>
                  <a:lnTo>
                    <a:pt x="1675873" y="2051912"/>
                  </a:lnTo>
                  <a:lnTo>
                    <a:pt x="1677047" y="2051450"/>
                  </a:lnTo>
                  <a:lnTo>
                    <a:pt x="1677688" y="2050598"/>
                  </a:lnTo>
                  <a:lnTo>
                    <a:pt x="1678721" y="2050598"/>
                  </a:lnTo>
                  <a:lnTo>
                    <a:pt x="1679731" y="2051153"/>
                  </a:lnTo>
                  <a:lnTo>
                    <a:pt x="1682320" y="2052123"/>
                  </a:lnTo>
                  <a:lnTo>
                    <a:pt x="1684198" y="2053922"/>
                  </a:lnTo>
                  <a:lnTo>
                    <a:pt x="1685653" y="2054095"/>
                  </a:lnTo>
                  <a:lnTo>
                    <a:pt x="1687522" y="2053571"/>
                  </a:lnTo>
                  <a:lnTo>
                    <a:pt x="1688383" y="2053328"/>
                  </a:lnTo>
                  <a:lnTo>
                    <a:pt x="1689205" y="2054220"/>
                  </a:lnTo>
                  <a:lnTo>
                    <a:pt x="1690409" y="2054705"/>
                  </a:lnTo>
                  <a:lnTo>
                    <a:pt x="1691325" y="2054048"/>
                  </a:lnTo>
                  <a:lnTo>
                    <a:pt x="1692897" y="2053578"/>
                  </a:lnTo>
                  <a:lnTo>
                    <a:pt x="1698913" y="2054556"/>
                  </a:lnTo>
                  <a:lnTo>
                    <a:pt x="1700306" y="2056348"/>
                  </a:lnTo>
                  <a:lnTo>
                    <a:pt x="1701378" y="2057193"/>
                  </a:lnTo>
                  <a:lnTo>
                    <a:pt x="1702238" y="2058664"/>
                  </a:lnTo>
                  <a:lnTo>
                    <a:pt x="1703803" y="2059712"/>
                  </a:lnTo>
                  <a:lnTo>
                    <a:pt x="1707128" y="2059352"/>
                  </a:lnTo>
                  <a:lnTo>
                    <a:pt x="1708411" y="2058280"/>
                  </a:lnTo>
                  <a:lnTo>
                    <a:pt x="1711102" y="2055902"/>
                  </a:lnTo>
                  <a:lnTo>
                    <a:pt x="1712174" y="2053578"/>
                  </a:lnTo>
                  <a:lnTo>
                    <a:pt x="1713527" y="2052827"/>
                  </a:lnTo>
                  <a:lnTo>
                    <a:pt x="1715053" y="2052452"/>
                  </a:lnTo>
                  <a:lnTo>
                    <a:pt x="1716485" y="2052452"/>
                  </a:lnTo>
                  <a:lnTo>
                    <a:pt x="1717979" y="2052373"/>
                  </a:lnTo>
                  <a:lnTo>
                    <a:pt x="1719794" y="2050668"/>
                  </a:lnTo>
                  <a:lnTo>
                    <a:pt x="1721265" y="2050074"/>
                  </a:lnTo>
                  <a:lnTo>
                    <a:pt x="1723447" y="2047906"/>
                  </a:lnTo>
                  <a:lnTo>
                    <a:pt x="1723854" y="2046928"/>
                  </a:lnTo>
                  <a:lnTo>
                    <a:pt x="1724919" y="2044401"/>
                  </a:lnTo>
                  <a:lnTo>
                    <a:pt x="1725576" y="2042790"/>
                  </a:lnTo>
                  <a:lnTo>
                    <a:pt x="1726679" y="2040224"/>
                  </a:lnTo>
                  <a:lnTo>
                    <a:pt x="1727273" y="2036085"/>
                  </a:lnTo>
                  <a:lnTo>
                    <a:pt x="1727610" y="2033887"/>
                  </a:lnTo>
                  <a:lnTo>
                    <a:pt x="1727320" y="2032291"/>
                  </a:lnTo>
                  <a:lnTo>
                    <a:pt x="1726029" y="2031469"/>
                  </a:lnTo>
                  <a:lnTo>
                    <a:pt x="1724371" y="2031078"/>
                  </a:lnTo>
                  <a:lnTo>
                    <a:pt x="1722916" y="2029858"/>
                  </a:lnTo>
                  <a:lnTo>
                    <a:pt x="1721836" y="2028449"/>
                  </a:lnTo>
                  <a:lnTo>
                    <a:pt x="1721202" y="2026470"/>
                  </a:lnTo>
                  <a:lnTo>
                    <a:pt x="1720349" y="2024146"/>
                  </a:lnTo>
                  <a:lnTo>
                    <a:pt x="1720397" y="2022464"/>
                  </a:lnTo>
                  <a:lnTo>
                    <a:pt x="1720154" y="2021166"/>
                  </a:lnTo>
                  <a:lnTo>
                    <a:pt x="1719426" y="2020055"/>
                  </a:lnTo>
                  <a:lnTo>
                    <a:pt x="1718026" y="2018099"/>
                  </a:lnTo>
                  <a:lnTo>
                    <a:pt x="1717345" y="2016644"/>
                  </a:lnTo>
                  <a:lnTo>
                    <a:pt x="1717572" y="2014336"/>
                  </a:lnTo>
                  <a:lnTo>
                    <a:pt x="1719223" y="2010377"/>
                  </a:lnTo>
                  <a:lnTo>
                    <a:pt x="1719380" y="2008539"/>
                  </a:lnTo>
                  <a:lnTo>
                    <a:pt x="1719583" y="2007397"/>
                  </a:lnTo>
                  <a:lnTo>
                    <a:pt x="1719489" y="2006356"/>
                  </a:lnTo>
                  <a:lnTo>
                    <a:pt x="1720005" y="2003978"/>
                  </a:lnTo>
                  <a:lnTo>
                    <a:pt x="1720936" y="2002976"/>
                  </a:lnTo>
                  <a:lnTo>
                    <a:pt x="1722000" y="2000418"/>
                  </a:lnTo>
                  <a:lnTo>
                    <a:pt x="1723440" y="1999237"/>
                  </a:lnTo>
                  <a:lnTo>
                    <a:pt x="1725231" y="1999158"/>
                  </a:lnTo>
                  <a:lnTo>
                    <a:pt x="1726006" y="1998462"/>
                  </a:lnTo>
                  <a:lnTo>
                    <a:pt x="1726389" y="1995896"/>
                  </a:lnTo>
                  <a:lnTo>
                    <a:pt x="1727250" y="1993917"/>
                  </a:lnTo>
                  <a:lnTo>
                    <a:pt x="1727829" y="1992509"/>
                  </a:lnTo>
                  <a:lnTo>
                    <a:pt x="1728924" y="1990983"/>
                  </a:lnTo>
                  <a:lnTo>
                    <a:pt x="1735245" y="1988026"/>
                  </a:lnTo>
                  <a:lnTo>
                    <a:pt x="1737866" y="1984341"/>
                  </a:lnTo>
                  <a:lnTo>
                    <a:pt x="1738797" y="1982479"/>
                  </a:lnTo>
                  <a:lnTo>
                    <a:pt x="1739814" y="1978473"/>
                  </a:lnTo>
                  <a:lnTo>
                    <a:pt x="1740792" y="1976791"/>
                  </a:lnTo>
                  <a:lnTo>
                    <a:pt x="1742216" y="1977347"/>
                  </a:lnTo>
                  <a:lnTo>
                    <a:pt x="1743890" y="1979709"/>
                  </a:lnTo>
                  <a:lnTo>
                    <a:pt x="1745142" y="1979733"/>
                  </a:lnTo>
                  <a:lnTo>
                    <a:pt x="1747004" y="1981016"/>
                  </a:lnTo>
                  <a:lnTo>
                    <a:pt x="1752073" y="1983692"/>
                  </a:lnTo>
                  <a:lnTo>
                    <a:pt x="1754828" y="1984529"/>
                  </a:lnTo>
                  <a:lnTo>
                    <a:pt x="1756595" y="1984787"/>
                  </a:lnTo>
                  <a:lnTo>
                    <a:pt x="1758935" y="1985530"/>
                  </a:lnTo>
                  <a:lnTo>
                    <a:pt x="1760437" y="1987095"/>
                  </a:lnTo>
                  <a:lnTo>
                    <a:pt x="1763371" y="1989645"/>
                  </a:lnTo>
                  <a:lnTo>
                    <a:pt x="1765851" y="1990294"/>
                  </a:lnTo>
                  <a:lnTo>
                    <a:pt x="1770154" y="1990553"/>
                  </a:lnTo>
                  <a:lnTo>
                    <a:pt x="1775388" y="1990686"/>
                  </a:lnTo>
                  <a:lnTo>
                    <a:pt x="1776866" y="1991132"/>
                  </a:lnTo>
                  <a:lnTo>
                    <a:pt x="1780692" y="1992962"/>
                  </a:lnTo>
                  <a:lnTo>
                    <a:pt x="1784932" y="1994981"/>
                  </a:lnTo>
                  <a:lnTo>
                    <a:pt x="1788922" y="1996788"/>
                  </a:lnTo>
                  <a:lnTo>
                    <a:pt x="1791950" y="1998188"/>
                  </a:lnTo>
                  <a:lnTo>
                    <a:pt x="1793741" y="1999542"/>
                  </a:lnTo>
                  <a:lnTo>
                    <a:pt x="1795423" y="2000316"/>
                  </a:lnTo>
                  <a:lnTo>
                    <a:pt x="1797246" y="1999659"/>
                  </a:lnTo>
                  <a:lnTo>
                    <a:pt x="1799585" y="1999808"/>
                  </a:lnTo>
                  <a:lnTo>
                    <a:pt x="1805077" y="2001435"/>
                  </a:lnTo>
                  <a:lnTo>
                    <a:pt x="1808551" y="2002797"/>
                  </a:lnTo>
                  <a:lnTo>
                    <a:pt x="1811453" y="2003806"/>
                  </a:lnTo>
                  <a:lnTo>
                    <a:pt x="1812424" y="2005198"/>
                  </a:lnTo>
                  <a:lnTo>
                    <a:pt x="1812517" y="2007052"/>
                  </a:lnTo>
                  <a:lnTo>
                    <a:pt x="1812126" y="2008617"/>
                  </a:lnTo>
                  <a:lnTo>
                    <a:pt x="1812337" y="2012404"/>
                  </a:lnTo>
                  <a:lnTo>
                    <a:pt x="1813268" y="2014383"/>
                  </a:lnTo>
                  <a:lnTo>
                    <a:pt x="1813613" y="2017043"/>
                  </a:lnTo>
                  <a:lnTo>
                    <a:pt x="1813965" y="2019570"/>
                  </a:lnTo>
                  <a:lnTo>
                    <a:pt x="1813722" y="2022066"/>
                  </a:lnTo>
                  <a:lnTo>
                    <a:pt x="1814168" y="2023388"/>
                  </a:lnTo>
                  <a:lnTo>
                    <a:pt x="1815076" y="2024170"/>
                  </a:lnTo>
                  <a:lnTo>
                    <a:pt x="1815952" y="2025907"/>
                  </a:lnTo>
                  <a:lnTo>
                    <a:pt x="1815663" y="2027738"/>
                  </a:lnTo>
                  <a:lnTo>
                    <a:pt x="1815271" y="2028801"/>
                  </a:lnTo>
                  <a:lnTo>
                    <a:pt x="1815334" y="2030515"/>
                  </a:lnTo>
                  <a:lnTo>
                    <a:pt x="1816390" y="2031923"/>
                  </a:lnTo>
                  <a:lnTo>
                    <a:pt x="1817939" y="2032197"/>
                  </a:lnTo>
                  <a:lnTo>
                    <a:pt x="1819308" y="2032557"/>
                  </a:lnTo>
                  <a:lnTo>
                    <a:pt x="1820998" y="2034771"/>
                  </a:lnTo>
                  <a:lnTo>
                    <a:pt x="1824010" y="2037321"/>
                  </a:lnTo>
                  <a:lnTo>
                    <a:pt x="1825810" y="2038033"/>
                  </a:lnTo>
                  <a:lnTo>
                    <a:pt x="1827882" y="2039175"/>
                  </a:lnTo>
                  <a:lnTo>
                    <a:pt x="1831833" y="2040294"/>
                  </a:lnTo>
                  <a:lnTo>
                    <a:pt x="1834517" y="2040631"/>
                  </a:lnTo>
                  <a:lnTo>
                    <a:pt x="1836097" y="2041538"/>
                  </a:lnTo>
                  <a:lnTo>
                    <a:pt x="1837647" y="2043729"/>
                  </a:lnTo>
                  <a:lnTo>
                    <a:pt x="1840213" y="2044182"/>
                  </a:lnTo>
                  <a:lnTo>
                    <a:pt x="1841855" y="2044941"/>
                  </a:lnTo>
                  <a:lnTo>
                    <a:pt x="1844860" y="2045841"/>
                  </a:lnTo>
                  <a:lnTo>
                    <a:pt x="1846847" y="2045325"/>
                  </a:lnTo>
                  <a:lnTo>
                    <a:pt x="1848591" y="2044566"/>
                  </a:lnTo>
                  <a:lnTo>
                    <a:pt x="1849757" y="2044714"/>
                  </a:lnTo>
                  <a:lnTo>
                    <a:pt x="1852010" y="2045207"/>
                  </a:lnTo>
                  <a:lnTo>
                    <a:pt x="1854647" y="2045309"/>
                  </a:lnTo>
                  <a:lnTo>
                    <a:pt x="1856861" y="2044793"/>
                  </a:lnTo>
                  <a:lnTo>
                    <a:pt x="1858629" y="2043251"/>
                  </a:lnTo>
                  <a:lnTo>
                    <a:pt x="1860694" y="2041170"/>
                  </a:lnTo>
                  <a:lnTo>
                    <a:pt x="1863159" y="2040114"/>
                  </a:lnTo>
                  <a:lnTo>
                    <a:pt x="1866014" y="2039739"/>
                  </a:lnTo>
                  <a:lnTo>
                    <a:pt x="1867970" y="2038894"/>
                  </a:lnTo>
                  <a:lnTo>
                    <a:pt x="1874369" y="2037486"/>
                  </a:lnTo>
                  <a:lnTo>
                    <a:pt x="1876951" y="2037243"/>
                  </a:lnTo>
                  <a:lnTo>
                    <a:pt x="1878954" y="2035882"/>
                  </a:lnTo>
                  <a:lnTo>
                    <a:pt x="1880730" y="2034818"/>
                  </a:lnTo>
                  <a:lnTo>
                    <a:pt x="1883296" y="2034356"/>
                  </a:lnTo>
                  <a:lnTo>
                    <a:pt x="1886762" y="2035475"/>
                  </a:lnTo>
                  <a:lnTo>
                    <a:pt x="1890079" y="2036406"/>
                  </a:lnTo>
                  <a:lnTo>
                    <a:pt x="1894092" y="2036711"/>
                  </a:lnTo>
                  <a:lnTo>
                    <a:pt x="1896760" y="2037994"/>
                  </a:lnTo>
                  <a:lnTo>
                    <a:pt x="1898646" y="2039207"/>
                  </a:lnTo>
                  <a:lnTo>
                    <a:pt x="1901619" y="2040169"/>
                  </a:lnTo>
                  <a:lnTo>
                    <a:pt x="1904920" y="2039723"/>
                  </a:lnTo>
                  <a:lnTo>
                    <a:pt x="1909450" y="2039340"/>
                  </a:lnTo>
                  <a:lnTo>
                    <a:pt x="1912446" y="2039895"/>
                  </a:lnTo>
                  <a:lnTo>
                    <a:pt x="1915576" y="2042101"/>
                  </a:lnTo>
                  <a:lnTo>
                    <a:pt x="1917500" y="2043870"/>
                  </a:lnTo>
                  <a:lnTo>
                    <a:pt x="1919667" y="2047633"/>
                  </a:lnTo>
                  <a:lnTo>
                    <a:pt x="1921928" y="2049455"/>
                  </a:lnTo>
                  <a:lnTo>
                    <a:pt x="1923908" y="2050942"/>
                  </a:lnTo>
                  <a:lnTo>
                    <a:pt x="1926403" y="2051036"/>
                  </a:lnTo>
                  <a:lnTo>
                    <a:pt x="1932638" y="2051153"/>
                  </a:lnTo>
                  <a:lnTo>
                    <a:pt x="1936065" y="2051943"/>
                  </a:lnTo>
                  <a:lnTo>
                    <a:pt x="1938913" y="2052358"/>
                  </a:lnTo>
                  <a:lnTo>
                    <a:pt x="1939593" y="2053148"/>
                  </a:lnTo>
                  <a:lnTo>
                    <a:pt x="1939312" y="2055722"/>
                  </a:lnTo>
                  <a:lnTo>
                    <a:pt x="1939398" y="2059391"/>
                  </a:lnTo>
                  <a:lnTo>
                    <a:pt x="1939359" y="2061073"/>
                  </a:lnTo>
                  <a:lnTo>
                    <a:pt x="1939985" y="2062341"/>
                  </a:lnTo>
                  <a:lnTo>
                    <a:pt x="1940955" y="2062567"/>
                  </a:lnTo>
                  <a:lnTo>
                    <a:pt x="1941479" y="2064359"/>
                  </a:lnTo>
                  <a:lnTo>
                    <a:pt x="1942895" y="2065415"/>
                  </a:lnTo>
                  <a:lnTo>
                    <a:pt x="1945422" y="2066690"/>
                  </a:lnTo>
                  <a:lnTo>
                    <a:pt x="1949678" y="2071017"/>
                  </a:lnTo>
                  <a:lnTo>
                    <a:pt x="1952213" y="2072863"/>
                  </a:lnTo>
                  <a:lnTo>
                    <a:pt x="1954215" y="2073489"/>
                  </a:lnTo>
                  <a:lnTo>
                    <a:pt x="1956836" y="2073059"/>
                  </a:lnTo>
                  <a:lnTo>
                    <a:pt x="1960936" y="2073067"/>
                  </a:lnTo>
                  <a:lnTo>
                    <a:pt x="1967891" y="2073082"/>
                  </a:lnTo>
                  <a:lnTo>
                    <a:pt x="1972655" y="2074381"/>
                  </a:lnTo>
                  <a:lnTo>
                    <a:pt x="1974306" y="2075265"/>
                  </a:lnTo>
                  <a:lnTo>
                    <a:pt x="1979172" y="2076290"/>
                  </a:lnTo>
                  <a:lnTo>
                    <a:pt x="1984531" y="2077416"/>
                  </a:lnTo>
                  <a:lnTo>
                    <a:pt x="1989046" y="2078598"/>
                  </a:lnTo>
                  <a:lnTo>
                    <a:pt x="1991713" y="2077072"/>
                  </a:lnTo>
                  <a:lnTo>
                    <a:pt x="1994053" y="2076931"/>
                  </a:lnTo>
                  <a:lnTo>
                    <a:pt x="1996282" y="2078034"/>
                  </a:lnTo>
                  <a:lnTo>
                    <a:pt x="1998512" y="2079693"/>
                  </a:lnTo>
                  <a:lnTo>
                    <a:pt x="2000241" y="2079513"/>
                  </a:lnTo>
                  <a:lnTo>
                    <a:pt x="2002830" y="2078739"/>
                  </a:lnTo>
                  <a:lnTo>
                    <a:pt x="2011100" y="2074107"/>
                  </a:lnTo>
                  <a:lnTo>
                    <a:pt x="2014002" y="2072370"/>
                  </a:lnTo>
                  <a:lnTo>
                    <a:pt x="2016036" y="2072816"/>
                  </a:lnTo>
                  <a:lnTo>
                    <a:pt x="2017851" y="2072198"/>
                  </a:lnTo>
                  <a:lnTo>
                    <a:pt x="2019236" y="2071674"/>
                  </a:lnTo>
                  <a:lnTo>
                    <a:pt x="2022764" y="2070954"/>
                  </a:lnTo>
                  <a:lnTo>
                    <a:pt x="2024908" y="2070759"/>
                  </a:lnTo>
                  <a:lnTo>
                    <a:pt x="2027122" y="2070344"/>
                  </a:lnTo>
                  <a:lnTo>
                    <a:pt x="2030314" y="2070062"/>
                  </a:lnTo>
                  <a:lnTo>
                    <a:pt x="2036800" y="2067019"/>
                  </a:lnTo>
                  <a:lnTo>
                    <a:pt x="2039428" y="2066424"/>
                  </a:lnTo>
                  <a:lnTo>
                    <a:pt x="2043872" y="2067269"/>
                  </a:lnTo>
                  <a:lnTo>
                    <a:pt x="2046266" y="2066722"/>
                  </a:lnTo>
                  <a:lnTo>
                    <a:pt x="2048652" y="2065181"/>
                  </a:lnTo>
                  <a:lnTo>
                    <a:pt x="2051742" y="2063592"/>
                  </a:lnTo>
                  <a:lnTo>
                    <a:pt x="2052548" y="2061011"/>
                  </a:lnTo>
                  <a:lnTo>
                    <a:pt x="2054128" y="2057459"/>
                  </a:lnTo>
                  <a:lnTo>
                    <a:pt x="2057540" y="2054846"/>
                  </a:lnTo>
                  <a:lnTo>
                    <a:pt x="2060309" y="2052561"/>
                  </a:lnTo>
                  <a:lnTo>
                    <a:pt x="2063133" y="2050332"/>
                  </a:lnTo>
                  <a:lnTo>
                    <a:pt x="2066599" y="2048477"/>
                  </a:lnTo>
                  <a:lnTo>
                    <a:pt x="2069869" y="2047124"/>
                  </a:lnTo>
                  <a:lnTo>
                    <a:pt x="2074031" y="2043580"/>
                  </a:lnTo>
                  <a:lnTo>
                    <a:pt x="2077349" y="2041788"/>
                  </a:lnTo>
                  <a:lnTo>
                    <a:pt x="2078999" y="2041202"/>
                  </a:lnTo>
                  <a:lnTo>
                    <a:pt x="2080963" y="2041851"/>
                  </a:lnTo>
                  <a:lnTo>
                    <a:pt x="2084640" y="2042328"/>
                  </a:lnTo>
                  <a:lnTo>
                    <a:pt x="2087300" y="2042180"/>
                  </a:lnTo>
                  <a:lnTo>
                    <a:pt x="2088794" y="2042594"/>
                  </a:lnTo>
                  <a:lnTo>
                    <a:pt x="2091791" y="2044323"/>
                  </a:lnTo>
                  <a:lnTo>
                    <a:pt x="2094513" y="2045841"/>
                  </a:lnTo>
                  <a:lnTo>
                    <a:pt x="2096594" y="2048548"/>
                  </a:lnTo>
                  <a:lnTo>
                    <a:pt x="2100467" y="2052311"/>
                  </a:lnTo>
                  <a:lnTo>
                    <a:pt x="2102454" y="2053571"/>
                  </a:lnTo>
                  <a:lnTo>
                    <a:pt x="2103870" y="2054087"/>
                  </a:lnTo>
                  <a:lnTo>
                    <a:pt x="2107352" y="2054439"/>
                  </a:lnTo>
                  <a:lnTo>
                    <a:pt x="2110199" y="2054619"/>
                  </a:lnTo>
                  <a:lnTo>
                    <a:pt x="2111905" y="2053758"/>
                  </a:lnTo>
                  <a:lnTo>
                    <a:pt x="2114776" y="2052186"/>
                  </a:lnTo>
                  <a:lnTo>
                    <a:pt x="2119353" y="2050191"/>
                  </a:lnTo>
                  <a:lnTo>
                    <a:pt x="2121152" y="2050245"/>
                  </a:lnTo>
                  <a:lnTo>
                    <a:pt x="2124102" y="2051310"/>
                  </a:lnTo>
                  <a:lnTo>
                    <a:pt x="2128498" y="2053273"/>
                  </a:lnTo>
                  <a:lnTo>
                    <a:pt x="2130266" y="2054744"/>
                  </a:lnTo>
                  <a:lnTo>
                    <a:pt x="2131408" y="2056551"/>
                  </a:lnTo>
                  <a:lnTo>
                    <a:pt x="2135923" y="2059469"/>
                  </a:lnTo>
                  <a:lnTo>
                    <a:pt x="2138833" y="2060987"/>
                  </a:lnTo>
                  <a:lnTo>
                    <a:pt x="2143754" y="2063287"/>
                  </a:lnTo>
                  <a:lnTo>
                    <a:pt x="2148831" y="2063803"/>
                  </a:lnTo>
                  <a:lnTo>
                    <a:pt x="2153690" y="2066292"/>
                  </a:lnTo>
                  <a:lnTo>
                    <a:pt x="2156193" y="2067042"/>
                  </a:lnTo>
                  <a:lnTo>
                    <a:pt x="2157531" y="2067042"/>
                  </a:lnTo>
                  <a:lnTo>
                    <a:pt x="2164408" y="2060987"/>
                  </a:lnTo>
                  <a:lnTo>
                    <a:pt x="2170220" y="2055847"/>
                  </a:lnTo>
                  <a:lnTo>
                    <a:pt x="2176902" y="2051826"/>
                  </a:lnTo>
                  <a:lnTo>
                    <a:pt x="2181815" y="2051278"/>
                  </a:lnTo>
                  <a:lnTo>
                    <a:pt x="2185508" y="2050105"/>
                  </a:lnTo>
                  <a:lnTo>
                    <a:pt x="2187964" y="2048297"/>
                  </a:lnTo>
                  <a:lnTo>
                    <a:pt x="2189427" y="2045278"/>
                  </a:lnTo>
                  <a:lnTo>
                    <a:pt x="2189873" y="2041037"/>
                  </a:lnTo>
                  <a:lnTo>
                    <a:pt x="2188887" y="2038463"/>
                  </a:lnTo>
                  <a:lnTo>
                    <a:pt x="2186477" y="2037572"/>
                  </a:lnTo>
                  <a:lnTo>
                    <a:pt x="2185860" y="2036672"/>
                  </a:lnTo>
                  <a:lnTo>
                    <a:pt x="2187018" y="2035757"/>
                  </a:lnTo>
                  <a:lnTo>
                    <a:pt x="2187878" y="2033981"/>
                  </a:lnTo>
                  <a:lnTo>
                    <a:pt x="2188418" y="2031336"/>
                  </a:lnTo>
                  <a:lnTo>
                    <a:pt x="2189810" y="2028817"/>
                  </a:lnTo>
                  <a:lnTo>
                    <a:pt x="2192040" y="2026439"/>
                  </a:lnTo>
                  <a:lnTo>
                    <a:pt x="2193276" y="2023795"/>
                  </a:lnTo>
                  <a:lnTo>
                    <a:pt x="2193503" y="2020884"/>
                  </a:lnTo>
                  <a:lnTo>
                    <a:pt x="2194849" y="2017974"/>
                  </a:lnTo>
                  <a:lnTo>
                    <a:pt x="2197297" y="2015071"/>
                  </a:lnTo>
                  <a:lnTo>
                    <a:pt x="2198643" y="2012365"/>
                  </a:lnTo>
                  <a:lnTo>
                    <a:pt x="2198870" y="2009861"/>
                  </a:lnTo>
                  <a:lnTo>
                    <a:pt x="2200114" y="2006794"/>
                  </a:lnTo>
                  <a:lnTo>
                    <a:pt x="2203494" y="2001357"/>
                  </a:lnTo>
                  <a:lnTo>
                    <a:pt x="2205684" y="1995075"/>
                  </a:lnTo>
                  <a:lnTo>
                    <a:pt x="2209424" y="1990756"/>
                  </a:lnTo>
                  <a:lnTo>
                    <a:pt x="2215432" y="1986312"/>
                  </a:lnTo>
                  <a:lnTo>
                    <a:pt x="2219179" y="1981892"/>
                  </a:lnTo>
                  <a:lnTo>
                    <a:pt x="2220674" y="1977495"/>
                  </a:lnTo>
                  <a:lnTo>
                    <a:pt x="2220556" y="1973599"/>
                  </a:lnTo>
                  <a:lnTo>
                    <a:pt x="2218820" y="1970220"/>
                  </a:lnTo>
                  <a:lnTo>
                    <a:pt x="2218483" y="1966777"/>
                  </a:lnTo>
                  <a:lnTo>
                    <a:pt x="2219563" y="1963265"/>
                  </a:lnTo>
                  <a:lnTo>
                    <a:pt x="2218616" y="1960636"/>
                  </a:lnTo>
                  <a:lnTo>
                    <a:pt x="2215651" y="1958891"/>
                  </a:lnTo>
                  <a:lnTo>
                    <a:pt x="2212115" y="1958461"/>
                  </a:lnTo>
                  <a:lnTo>
                    <a:pt x="2208008" y="1959345"/>
                  </a:lnTo>
                  <a:lnTo>
                    <a:pt x="2205700" y="1958242"/>
                  </a:lnTo>
                  <a:lnTo>
                    <a:pt x="2205191" y="1955159"/>
                  </a:lnTo>
                  <a:lnTo>
                    <a:pt x="2206294" y="1952664"/>
                  </a:lnTo>
                  <a:lnTo>
                    <a:pt x="2209009" y="1950755"/>
                  </a:lnTo>
                  <a:lnTo>
                    <a:pt x="2213468" y="1946100"/>
                  </a:lnTo>
                  <a:lnTo>
                    <a:pt x="2219680" y="1938668"/>
                  </a:lnTo>
                  <a:lnTo>
                    <a:pt x="2225861" y="1934545"/>
                  </a:lnTo>
                  <a:lnTo>
                    <a:pt x="2235077" y="1933356"/>
                  </a:lnTo>
                  <a:lnTo>
                    <a:pt x="2242509" y="1930907"/>
                  </a:lnTo>
                  <a:lnTo>
                    <a:pt x="2250082" y="1928419"/>
                  </a:lnTo>
                  <a:lnTo>
                    <a:pt x="2255551" y="1927183"/>
                  </a:lnTo>
                  <a:lnTo>
                    <a:pt x="2256482" y="1928012"/>
                  </a:lnTo>
                  <a:lnTo>
                    <a:pt x="2259463" y="1928216"/>
                  </a:lnTo>
                  <a:lnTo>
                    <a:pt x="2264493" y="1927793"/>
                  </a:lnTo>
                  <a:lnTo>
                    <a:pt x="2269164" y="1926721"/>
                  </a:lnTo>
                  <a:lnTo>
                    <a:pt x="2273482" y="1924992"/>
                  </a:lnTo>
                  <a:lnTo>
                    <a:pt x="2276901" y="1924586"/>
                  </a:lnTo>
                  <a:lnTo>
                    <a:pt x="2279412" y="1925501"/>
                  </a:lnTo>
                  <a:lnTo>
                    <a:pt x="2280852" y="1925548"/>
                  </a:lnTo>
                  <a:lnTo>
                    <a:pt x="2281845" y="1925657"/>
                  </a:lnTo>
                  <a:lnTo>
                    <a:pt x="2282393" y="1925649"/>
                  </a:lnTo>
                  <a:lnTo>
                    <a:pt x="2283449" y="1924914"/>
                  </a:lnTo>
                  <a:lnTo>
                    <a:pt x="2286367" y="1926221"/>
                  </a:lnTo>
                  <a:lnTo>
                    <a:pt x="2291945" y="1930101"/>
                  </a:lnTo>
                  <a:lnTo>
                    <a:pt x="2295443" y="1931822"/>
                  </a:lnTo>
                  <a:lnTo>
                    <a:pt x="2296890" y="1931400"/>
                  </a:lnTo>
                  <a:lnTo>
                    <a:pt x="2298455" y="1932472"/>
                  </a:lnTo>
                  <a:lnTo>
                    <a:pt x="2300168" y="1935038"/>
                  </a:lnTo>
                  <a:lnTo>
                    <a:pt x="2302288" y="1936548"/>
                  </a:lnTo>
                  <a:lnTo>
                    <a:pt x="2306106" y="1937244"/>
                  </a:lnTo>
                  <a:lnTo>
                    <a:pt x="2309892" y="1940045"/>
                  </a:lnTo>
                  <a:lnTo>
                    <a:pt x="2311418" y="1940201"/>
                  </a:lnTo>
                  <a:lnTo>
                    <a:pt x="2311950" y="1938628"/>
                  </a:lnTo>
                  <a:lnTo>
                    <a:pt x="2313366" y="1937729"/>
                  </a:lnTo>
                  <a:lnTo>
                    <a:pt x="2315651" y="1937494"/>
                  </a:lnTo>
                  <a:lnTo>
                    <a:pt x="2318960" y="1938879"/>
                  </a:lnTo>
                  <a:lnTo>
                    <a:pt x="2323286" y="1941875"/>
                  </a:lnTo>
                  <a:lnTo>
                    <a:pt x="2326001" y="1943190"/>
                  </a:lnTo>
                  <a:lnTo>
                    <a:pt x="2327104" y="1942830"/>
                  </a:lnTo>
                  <a:lnTo>
                    <a:pt x="2328262" y="1943385"/>
                  </a:lnTo>
                  <a:lnTo>
                    <a:pt x="2329193" y="1944786"/>
                  </a:lnTo>
                  <a:lnTo>
                    <a:pt x="2329279" y="1946515"/>
                  </a:lnTo>
                  <a:lnTo>
                    <a:pt x="2328958" y="1947438"/>
                  </a:lnTo>
                  <a:lnTo>
                    <a:pt x="2329999" y="1948893"/>
                  </a:lnTo>
                  <a:lnTo>
                    <a:pt x="2331196" y="1948893"/>
                  </a:lnTo>
                  <a:lnTo>
                    <a:pt x="2333152" y="1949589"/>
                  </a:lnTo>
                  <a:lnTo>
                    <a:pt x="2334685" y="1952155"/>
                  </a:lnTo>
                  <a:lnTo>
                    <a:pt x="2336061" y="1953344"/>
                  </a:lnTo>
                  <a:lnTo>
                    <a:pt x="2337024" y="1954369"/>
                  </a:lnTo>
                  <a:lnTo>
                    <a:pt x="2337196" y="1955222"/>
                  </a:lnTo>
                  <a:lnTo>
                    <a:pt x="2337282" y="1956083"/>
                  </a:lnTo>
                  <a:lnTo>
                    <a:pt x="2337001" y="1956748"/>
                  </a:lnTo>
                  <a:lnTo>
                    <a:pt x="2336476" y="1957851"/>
                  </a:lnTo>
                  <a:lnTo>
                    <a:pt x="2336312" y="1959032"/>
                  </a:lnTo>
                  <a:lnTo>
                    <a:pt x="2336977" y="1960362"/>
                  </a:lnTo>
                  <a:lnTo>
                    <a:pt x="2339410" y="1961324"/>
                  </a:lnTo>
                  <a:lnTo>
                    <a:pt x="2340232" y="1962318"/>
                  </a:lnTo>
                  <a:lnTo>
                    <a:pt x="2340419" y="1963585"/>
                  </a:lnTo>
                  <a:lnTo>
                    <a:pt x="2341178" y="1964986"/>
                  </a:lnTo>
                  <a:lnTo>
                    <a:pt x="2342837" y="1966605"/>
                  </a:lnTo>
                  <a:lnTo>
                    <a:pt x="2343463" y="1967959"/>
                  </a:lnTo>
                  <a:lnTo>
                    <a:pt x="2343079" y="1969046"/>
                  </a:lnTo>
                  <a:lnTo>
                    <a:pt x="2343572" y="1969954"/>
                  </a:lnTo>
                  <a:lnTo>
                    <a:pt x="2344386" y="1970665"/>
                  </a:lnTo>
                  <a:lnTo>
                    <a:pt x="2344558" y="1973239"/>
                  </a:lnTo>
                  <a:lnTo>
                    <a:pt x="2344628" y="1974718"/>
                  </a:lnTo>
                  <a:lnTo>
                    <a:pt x="2345966" y="1976377"/>
                  </a:lnTo>
                  <a:lnTo>
                    <a:pt x="2346240" y="1979772"/>
                  </a:lnTo>
                  <a:lnTo>
                    <a:pt x="2347171" y="1983519"/>
                  </a:lnTo>
                  <a:lnTo>
                    <a:pt x="2350308" y="1988644"/>
                  </a:lnTo>
                  <a:lnTo>
                    <a:pt x="2351349" y="1991413"/>
                  </a:lnTo>
                  <a:lnTo>
                    <a:pt x="2351083" y="1994699"/>
                  </a:lnTo>
                  <a:lnTo>
                    <a:pt x="2351536" y="1996240"/>
                  </a:lnTo>
                  <a:lnTo>
                    <a:pt x="2352968" y="1996984"/>
                  </a:lnTo>
                  <a:lnTo>
                    <a:pt x="2353649" y="1998368"/>
                  </a:lnTo>
                  <a:lnTo>
                    <a:pt x="2353571" y="2000395"/>
                  </a:lnTo>
                  <a:lnTo>
                    <a:pt x="2354126" y="2001654"/>
                  </a:lnTo>
                  <a:lnTo>
                    <a:pt x="2354580" y="2002992"/>
                  </a:lnTo>
                  <a:lnTo>
                    <a:pt x="2354274" y="2005073"/>
                  </a:lnTo>
                  <a:lnTo>
                    <a:pt x="2354729" y="2006943"/>
                  </a:lnTo>
                  <a:lnTo>
                    <a:pt x="2355464" y="2008038"/>
                  </a:lnTo>
                  <a:lnTo>
                    <a:pt x="2355980" y="2010056"/>
                  </a:lnTo>
                  <a:lnTo>
                    <a:pt x="2356269" y="2012576"/>
                  </a:lnTo>
                  <a:lnTo>
                    <a:pt x="2358374" y="2016550"/>
                  </a:lnTo>
                  <a:lnTo>
                    <a:pt x="2362278" y="2021980"/>
                  </a:lnTo>
                  <a:lnTo>
                    <a:pt x="2364672" y="2026189"/>
                  </a:lnTo>
                  <a:lnTo>
                    <a:pt x="2365540" y="2029177"/>
                  </a:lnTo>
                  <a:lnTo>
                    <a:pt x="2365548" y="2031634"/>
                  </a:lnTo>
                  <a:lnTo>
                    <a:pt x="2364696" y="2033558"/>
                  </a:lnTo>
                  <a:lnTo>
                    <a:pt x="2364649" y="2034959"/>
                  </a:lnTo>
                  <a:lnTo>
                    <a:pt x="2365415" y="2035835"/>
                  </a:lnTo>
                  <a:lnTo>
                    <a:pt x="2365642" y="2037016"/>
                  </a:lnTo>
                  <a:lnTo>
                    <a:pt x="2365337" y="2038510"/>
                  </a:lnTo>
                  <a:lnTo>
                    <a:pt x="2366605" y="2040278"/>
                  </a:lnTo>
                  <a:lnTo>
                    <a:pt x="2370892" y="2043345"/>
                  </a:lnTo>
                  <a:lnTo>
                    <a:pt x="2369178" y="2048039"/>
                  </a:lnTo>
                  <a:lnTo>
                    <a:pt x="2368725" y="2051333"/>
                  </a:lnTo>
                  <a:lnTo>
                    <a:pt x="2368952" y="2054791"/>
                  </a:lnTo>
                  <a:lnTo>
                    <a:pt x="2370015" y="2057224"/>
                  </a:lnTo>
                  <a:lnTo>
                    <a:pt x="2371901" y="2058632"/>
                  </a:lnTo>
                  <a:lnTo>
                    <a:pt x="2373074" y="2060103"/>
                  </a:lnTo>
                  <a:lnTo>
                    <a:pt x="2373536" y="2061637"/>
                  </a:lnTo>
                  <a:lnTo>
                    <a:pt x="2375805" y="2063303"/>
                  </a:lnTo>
                  <a:lnTo>
                    <a:pt x="2379873" y="2065110"/>
                  </a:lnTo>
                  <a:lnTo>
                    <a:pt x="2385091" y="2065431"/>
                  </a:lnTo>
                  <a:lnTo>
                    <a:pt x="2391452" y="2064249"/>
                  </a:lnTo>
                  <a:lnTo>
                    <a:pt x="2395340" y="2064054"/>
                  </a:lnTo>
                  <a:lnTo>
                    <a:pt x="2396771" y="2064836"/>
                  </a:lnTo>
                  <a:lnTo>
                    <a:pt x="2397264" y="2066026"/>
                  </a:lnTo>
                  <a:lnTo>
                    <a:pt x="2396803" y="2067613"/>
                  </a:lnTo>
                  <a:lnTo>
                    <a:pt x="2397883" y="2068654"/>
                  </a:lnTo>
                  <a:lnTo>
                    <a:pt x="2400495" y="2069155"/>
                  </a:lnTo>
                  <a:lnTo>
                    <a:pt x="2402287" y="2070148"/>
                  </a:lnTo>
                  <a:lnTo>
                    <a:pt x="2403273" y="2071651"/>
                  </a:lnTo>
                  <a:lnTo>
                    <a:pt x="2404478" y="2072073"/>
                  </a:lnTo>
                  <a:lnTo>
                    <a:pt x="2405909" y="2071423"/>
                  </a:lnTo>
                  <a:lnTo>
                    <a:pt x="2407302" y="2071518"/>
                  </a:lnTo>
                  <a:lnTo>
                    <a:pt x="2408656" y="2072347"/>
                  </a:lnTo>
                  <a:lnTo>
                    <a:pt x="2409532" y="2072057"/>
                  </a:lnTo>
                  <a:lnTo>
                    <a:pt x="2410298" y="2071150"/>
                  </a:lnTo>
                  <a:lnTo>
                    <a:pt x="2411527" y="2071150"/>
                  </a:lnTo>
                  <a:lnTo>
                    <a:pt x="2412786" y="2071165"/>
                  </a:lnTo>
                  <a:lnTo>
                    <a:pt x="2413569" y="2073364"/>
                  </a:lnTo>
                  <a:lnTo>
                    <a:pt x="2414836" y="2074600"/>
                  </a:lnTo>
                  <a:lnTo>
                    <a:pt x="2416588" y="2074874"/>
                  </a:lnTo>
                  <a:lnTo>
                    <a:pt x="2419256" y="2077542"/>
                  </a:lnTo>
                  <a:lnTo>
                    <a:pt x="2424623" y="2085122"/>
                  </a:lnTo>
                  <a:lnTo>
                    <a:pt x="2428112" y="2087806"/>
                  </a:lnTo>
                  <a:lnTo>
                    <a:pt x="2431609" y="2088643"/>
                  </a:lnTo>
                  <a:lnTo>
                    <a:pt x="2435959" y="2088815"/>
                  </a:lnTo>
                  <a:lnTo>
                    <a:pt x="2437367" y="2091741"/>
                  </a:lnTo>
                  <a:lnTo>
                    <a:pt x="2436225" y="2094831"/>
                  </a:lnTo>
                  <a:lnTo>
                    <a:pt x="2435936" y="2097405"/>
                  </a:lnTo>
                  <a:lnTo>
                    <a:pt x="2436921" y="2098329"/>
                  </a:lnTo>
                  <a:lnTo>
                    <a:pt x="2438283" y="2101348"/>
                  </a:lnTo>
                  <a:lnTo>
                    <a:pt x="2440207" y="2103101"/>
                  </a:lnTo>
                  <a:lnTo>
                    <a:pt x="2440575" y="2104485"/>
                  </a:lnTo>
                  <a:lnTo>
                    <a:pt x="2441467" y="2106035"/>
                  </a:lnTo>
                  <a:lnTo>
                    <a:pt x="2441091" y="2108890"/>
                  </a:lnTo>
                  <a:lnTo>
                    <a:pt x="2439441" y="2113060"/>
                  </a:lnTo>
                  <a:lnTo>
                    <a:pt x="2439894" y="2116612"/>
                  </a:lnTo>
                  <a:lnTo>
                    <a:pt x="2442445" y="2119546"/>
                  </a:lnTo>
                  <a:lnTo>
                    <a:pt x="2443915" y="2122370"/>
                  </a:lnTo>
                  <a:lnTo>
                    <a:pt x="2444299" y="2125077"/>
                  </a:lnTo>
                  <a:lnTo>
                    <a:pt x="2444932" y="2126720"/>
                  </a:lnTo>
                  <a:lnTo>
                    <a:pt x="2445832" y="2127299"/>
                  </a:lnTo>
                  <a:lnTo>
                    <a:pt x="2448445" y="2127095"/>
                  </a:lnTo>
                  <a:lnTo>
                    <a:pt x="2452787" y="2126117"/>
                  </a:lnTo>
                  <a:lnTo>
                    <a:pt x="2455964" y="2126282"/>
                  </a:lnTo>
                  <a:lnTo>
                    <a:pt x="2457997" y="2127604"/>
                  </a:lnTo>
                  <a:lnTo>
                    <a:pt x="2463013" y="2127651"/>
                  </a:lnTo>
                  <a:lnTo>
                    <a:pt x="2471016" y="2126430"/>
                  </a:lnTo>
                  <a:lnTo>
                    <a:pt x="2476070" y="2126055"/>
                  </a:lnTo>
                  <a:lnTo>
                    <a:pt x="2478182" y="2126524"/>
                  </a:lnTo>
                  <a:lnTo>
                    <a:pt x="2480060" y="2124779"/>
                  </a:lnTo>
                  <a:lnTo>
                    <a:pt x="2481710" y="2120813"/>
                  </a:lnTo>
                  <a:lnTo>
                    <a:pt x="2483252" y="2118951"/>
                  </a:lnTo>
                  <a:lnTo>
                    <a:pt x="2484699" y="2119186"/>
                  </a:lnTo>
                  <a:lnTo>
                    <a:pt x="2486983" y="2117911"/>
                  </a:lnTo>
                  <a:lnTo>
                    <a:pt x="2490121" y="2115118"/>
                  </a:lnTo>
                  <a:lnTo>
                    <a:pt x="2492843" y="2113764"/>
                  </a:lnTo>
                  <a:lnTo>
                    <a:pt x="2496293" y="2113905"/>
                  </a:lnTo>
                  <a:lnTo>
                    <a:pt x="2499971" y="2114046"/>
                  </a:lnTo>
                  <a:lnTo>
                    <a:pt x="2502271" y="2112872"/>
                  </a:lnTo>
                  <a:lnTo>
                    <a:pt x="2504430" y="2110423"/>
                  </a:lnTo>
                  <a:lnTo>
                    <a:pt x="2508177" y="2108256"/>
                  </a:lnTo>
                  <a:lnTo>
                    <a:pt x="2516165" y="2105416"/>
                  </a:lnTo>
                  <a:lnTo>
                    <a:pt x="2518082" y="2104971"/>
                  </a:lnTo>
                  <a:lnTo>
                    <a:pt x="2518997" y="2105127"/>
                  </a:lnTo>
                  <a:lnTo>
                    <a:pt x="2521657" y="2105573"/>
                  </a:lnTo>
                  <a:lnTo>
                    <a:pt x="2524020" y="2106684"/>
                  </a:lnTo>
                  <a:lnTo>
                    <a:pt x="2526249" y="2108914"/>
                  </a:lnTo>
                  <a:lnTo>
                    <a:pt x="2526593" y="2110345"/>
                  </a:lnTo>
                  <a:lnTo>
                    <a:pt x="2526343" y="2112223"/>
                  </a:lnTo>
                  <a:lnTo>
                    <a:pt x="2525850" y="2113310"/>
                  </a:lnTo>
                  <a:lnTo>
                    <a:pt x="2524935" y="2114531"/>
                  </a:lnTo>
                  <a:lnTo>
                    <a:pt x="2524075" y="2116510"/>
                  </a:lnTo>
                  <a:lnTo>
                    <a:pt x="2524630" y="2118051"/>
                  </a:lnTo>
                  <a:lnTo>
                    <a:pt x="2525921" y="2121345"/>
                  </a:lnTo>
                  <a:lnTo>
                    <a:pt x="2526985" y="2123723"/>
                  </a:lnTo>
                  <a:lnTo>
                    <a:pt x="2528158" y="2126524"/>
                  </a:lnTo>
                  <a:lnTo>
                    <a:pt x="2527634" y="2127526"/>
                  </a:lnTo>
                  <a:lnTo>
                    <a:pt x="2526922" y="2129466"/>
                  </a:lnTo>
                  <a:lnTo>
                    <a:pt x="2524739" y="2132744"/>
                  </a:lnTo>
                  <a:lnTo>
                    <a:pt x="2523550" y="2133996"/>
                  </a:lnTo>
                  <a:lnTo>
                    <a:pt x="2522267" y="2135216"/>
                  </a:lnTo>
                  <a:lnTo>
                    <a:pt x="2520053" y="2135513"/>
                  </a:lnTo>
                  <a:lnTo>
                    <a:pt x="2519107" y="2135795"/>
                  </a:lnTo>
                  <a:lnTo>
                    <a:pt x="2518035" y="2136311"/>
                  </a:lnTo>
                  <a:lnTo>
                    <a:pt x="2517362" y="2137469"/>
                  </a:lnTo>
                  <a:lnTo>
                    <a:pt x="2516595" y="2138283"/>
                  </a:lnTo>
                  <a:lnTo>
                    <a:pt x="2515328" y="2139910"/>
                  </a:lnTo>
                  <a:lnTo>
                    <a:pt x="2515226" y="2141310"/>
                  </a:lnTo>
                  <a:lnTo>
                    <a:pt x="2515797" y="2143391"/>
                  </a:lnTo>
                  <a:lnTo>
                    <a:pt x="2516079" y="2145519"/>
                  </a:lnTo>
                  <a:lnTo>
                    <a:pt x="2514647" y="2147421"/>
                  </a:lnTo>
                  <a:lnTo>
                    <a:pt x="2513536" y="2150339"/>
                  </a:lnTo>
                  <a:lnTo>
                    <a:pt x="2513200" y="2151215"/>
                  </a:lnTo>
                  <a:lnTo>
                    <a:pt x="2512652" y="2153421"/>
                  </a:lnTo>
                  <a:lnTo>
                    <a:pt x="2512488" y="2154188"/>
                  </a:lnTo>
                  <a:lnTo>
                    <a:pt x="2512136" y="2158819"/>
                  </a:lnTo>
                  <a:lnTo>
                    <a:pt x="2510704" y="2161972"/>
                  </a:lnTo>
                  <a:lnTo>
                    <a:pt x="2508709" y="2165634"/>
                  </a:lnTo>
                  <a:lnTo>
                    <a:pt x="2509155" y="2167816"/>
                  </a:lnTo>
                  <a:lnTo>
                    <a:pt x="2509507" y="2169835"/>
                  </a:lnTo>
                  <a:lnTo>
                    <a:pt x="2509015" y="2170813"/>
                  </a:lnTo>
                  <a:lnTo>
                    <a:pt x="2508889" y="2171665"/>
                  </a:lnTo>
                  <a:lnTo>
                    <a:pt x="2508600" y="2173605"/>
                  </a:lnTo>
                  <a:lnTo>
                    <a:pt x="2507974" y="2174349"/>
                  </a:lnTo>
                  <a:lnTo>
                    <a:pt x="2506159" y="2175561"/>
                  </a:lnTo>
                  <a:lnTo>
                    <a:pt x="2505071" y="2177024"/>
                  </a:lnTo>
                  <a:lnTo>
                    <a:pt x="2505298" y="2179238"/>
                  </a:lnTo>
                  <a:lnTo>
                    <a:pt x="2504743" y="2181155"/>
                  </a:lnTo>
                  <a:lnTo>
                    <a:pt x="2503913" y="2182845"/>
                  </a:lnTo>
                  <a:lnTo>
                    <a:pt x="2503045" y="2183948"/>
                  </a:lnTo>
                  <a:lnTo>
                    <a:pt x="2501793" y="2184652"/>
                  </a:lnTo>
                  <a:lnTo>
                    <a:pt x="2500964" y="2185247"/>
                  </a:lnTo>
                  <a:lnTo>
                    <a:pt x="2500338" y="2187390"/>
                  </a:lnTo>
                  <a:lnTo>
                    <a:pt x="2500150" y="2189049"/>
                  </a:lnTo>
                  <a:lnTo>
                    <a:pt x="2499564" y="2190700"/>
                  </a:lnTo>
                  <a:lnTo>
                    <a:pt x="2499923" y="2192382"/>
                  </a:lnTo>
                  <a:lnTo>
                    <a:pt x="2499290" y="2193837"/>
                  </a:lnTo>
                  <a:lnTo>
                    <a:pt x="2497506" y="2194854"/>
                  </a:lnTo>
                  <a:lnTo>
                    <a:pt x="2496497" y="2195456"/>
                  </a:lnTo>
                  <a:lnTo>
                    <a:pt x="2495566" y="2195699"/>
                  </a:lnTo>
                  <a:lnTo>
                    <a:pt x="2493782" y="2197279"/>
                  </a:lnTo>
                  <a:lnTo>
                    <a:pt x="2492186" y="2202685"/>
                  </a:lnTo>
                  <a:lnTo>
                    <a:pt x="2491826" y="2205822"/>
                  </a:lnTo>
                  <a:lnTo>
                    <a:pt x="2492194" y="2208608"/>
                  </a:lnTo>
                  <a:lnTo>
                    <a:pt x="2489956" y="2210352"/>
                  </a:lnTo>
                  <a:lnTo>
                    <a:pt x="2488298" y="2211737"/>
                  </a:lnTo>
                  <a:lnTo>
                    <a:pt x="2487258" y="2211236"/>
                  </a:lnTo>
                  <a:lnTo>
                    <a:pt x="2486154" y="2210767"/>
                  </a:lnTo>
                  <a:lnTo>
                    <a:pt x="2483619" y="2210164"/>
                  </a:lnTo>
                  <a:lnTo>
                    <a:pt x="2482352" y="2209758"/>
                  </a:lnTo>
                  <a:lnTo>
                    <a:pt x="2479802" y="2208850"/>
                  </a:lnTo>
                  <a:lnTo>
                    <a:pt x="2475718" y="2207700"/>
                  </a:lnTo>
                  <a:lnTo>
                    <a:pt x="2471728" y="2206362"/>
                  </a:lnTo>
                  <a:lnTo>
                    <a:pt x="2469225" y="2205658"/>
                  </a:lnTo>
                  <a:lnTo>
                    <a:pt x="2467253" y="2205095"/>
                  </a:lnTo>
                  <a:lnTo>
                    <a:pt x="2465758" y="2204172"/>
                  </a:lnTo>
                  <a:lnTo>
                    <a:pt x="2464499" y="2202521"/>
                  </a:lnTo>
                  <a:lnTo>
                    <a:pt x="2463247" y="2203186"/>
                  </a:lnTo>
                  <a:lnTo>
                    <a:pt x="2462089" y="2205142"/>
                  </a:lnTo>
                  <a:lnTo>
                    <a:pt x="2460157" y="2206300"/>
                  </a:lnTo>
                  <a:lnTo>
                    <a:pt x="2459281" y="2208435"/>
                  </a:lnTo>
                  <a:lnTo>
                    <a:pt x="2458506" y="2210071"/>
                  </a:lnTo>
                  <a:lnTo>
                    <a:pt x="2456503" y="2212253"/>
                  </a:lnTo>
                  <a:lnTo>
                    <a:pt x="2455611" y="2213153"/>
                  </a:lnTo>
                  <a:lnTo>
                    <a:pt x="2451692" y="2214632"/>
                  </a:lnTo>
                  <a:lnTo>
                    <a:pt x="2450808" y="2215124"/>
                  </a:lnTo>
                  <a:lnTo>
                    <a:pt x="2447608" y="2215438"/>
                  </a:lnTo>
                  <a:lnTo>
                    <a:pt x="2446521" y="2216087"/>
                  </a:lnTo>
                  <a:lnTo>
                    <a:pt x="2445394" y="2217464"/>
                  </a:lnTo>
                  <a:lnTo>
                    <a:pt x="2445089" y="2218833"/>
                  </a:lnTo>
                  <a:lnTo>
                    <a:pt x="2445887" y="2220272"/>
                  </a:lnTo>
                  <a:lnTo>
                    <a:pt x="2447131" y="2223151"/>
                  </a:lnTo>
                  <a:lnTo>
                    <a:pt x="2447710" y="2225115"/>
                  </a:lnTo>
                  <a:lnTo>
                    <a:pt x="2448555" y="2229003"/>
                  </a:lnTo>
                  <a:lnTo>
                    <a:pt x="2451395" y="2241153"/>
                  </a:lnTo>
                  <a:lnTo>
                    <a:pt x="2450479" y="2243242"/>
                  </a:lnTo>
                  <a:lnTo>
                    <a:pt x="2449627" y="2252294"/>
                  </a:lnTo>
                  <a:lnTo>
                    <a:pt x="2449830" y="2253921"/>
                  </a:lnTo>
                  <a:lnTo>
                    <a:pt x="2449744" y="2256456"/>
                  </a:lnTo>
                  <a:lnTo>
                    <a:pt x="2449799" y="2258310"/>
                  </a:lnTo>
                  <a:lnTo>
                    <a:pt x="2450386" y="2258772"/>
                  </a:lnTo>
                  <a:lnTo>
                    <a:pt x="2451152" y="2259421"/>
                  </a:lnTo>
                  <a:lnTo>
                    <a:pt x="2451544" y="2260500"/>
                  </a:lnTo>
                  <a:lnTo>
                    <a:pt x="2451442" y="2262159"/>
                  </a:lnTo>
                  <a:lnTo>
                    <a:pt x="2451050" y="2263372"/>
                  </a:lnTo>
                  <a:lnTo>
                    <a:pt x="2450448" y="2265773"/>
                  </a:lnTo>
                  <a:lnTo>
                    <a:pt x="2449650" y="2269239"/>
                  </a:lnTo>
                  <a:lnTo>
                    <a:pt x="2448766" y="2270569"/>
                  </a:lnTo>
                  <a:lnTo>
                    <a:pt x="2448187" y="2271625"/>
                  </a:lnTo>
                  <a:lnTo>
                    <a:pt x="2447694" y="2272353"/>
                  </a:lnTo>
                  <a:lnTo>
                    <a:pt x="2447632" y="2274802"/>
                  </a:lnTo>
                  <a:lnTo>
                    <a:pt x="2447303" y="2276413"/>
                  </a:lnTo>
                  <a:lnTo>
                    <a:pt x="2445919" y="2276985"/>
                  </a:lnTo>
                  <a:lnTo>
                    <a:pt x="2444541" y="2277923"/>
                  </a:lnTo>
                  <a:lnTo>
                    <a:pt x="2442906" y="2277579"/>
                  </a:lnTo>
                  <a:lnTo>
                    <a:pt x="2441467" y="2277767"/>
                  </a:lnTo>
                  <a:lnTo>
                    <a:pt x="2439691" y="2278393"/>
                  </a:lnTo>
                  <a:lnTo>
                    <a:pt x="2436507" y="2279120"/>
                  </a:lnTo>
                  <a:lnTo>
                    <a:pt x="2434660" y="2280090"/>
                  </a:lnTo>
                  <a:lnTo>
                    <a:pt x="2433777" y="2280795"/>
                  </a:lnTo>
                  <a:lnTo>
                    <a:pt x="2433166" y="2281639"/>
                  </a:lnTo>
                  <a:lnTo>
                    <a:pt x="2433056" y="2282453"/>
                  </a:lnTo>
                  <a:lnTo>
                    <a:pt x="2433479" y="2282883"/>
                  </a:lnTo>
                  <a:lnTo>
                    <a:pt x="2435271" y="2283212"/>
                  </a:lnTo>
                  <a:lnTo>
                    <a:pt x="2436499" y="2284730"/>
                  </a:lnTo>
                  <a:lnTo>
                    <a:pt x="2436671" y="2286388"/>
                  </a:lnTo>
                  <a:lnTo>
                    <a:pt x="2435403" y="2287335"/>
                  </a:lnTo>
                  <a:lnTo>
                    <a:pt x="2435998" y="2289134"/>
                  </a:lnTo>
                  <a:lnTo>
                    <a:pt x="2437407" y="2290887"/>
                  </a:lnTo>
                  <a:lnTo>
                    <a:pt x="2438142" y="2292162"/>
                  </a:lnTo>
                  <a:lnTo>
                    <a:pt x="2438290" y="2293484"/>
                  </a:lnTo>
                  <a:lnTo>
                    <a:pt x="2438932" y="2294227"/>
                  </a:lnTo>
                  <a:lnTo>
                    <a:pt x="2439871" y="2293547"/>
                  </a:lnTo>
                  <a:lnTo>
                    <a:pt x="2442155" y="2287703"/>
                  </a:lnTo>
                  <a:lnTo>
                    <a:pt x="2439417" y="2283736"/>
                  </a:lnTo>
                  <a:lnTo>
                    <a:pt x="2440442" y="2283235"/>
                  </a:lnTo>
                  <a:lnTo>
                    <a:pt x="2444604" y="2284401"/>
                  </a:lnTo>
                  <a:lnTo>
                    <a:pt x="2446341" y="2284072"/>
                  </a:lnTo>
                  <a:lnTo>
                    <a:pt x="2449274" y="2284644"/>
                  </a:lnTo>
                  <a:lnTo>
                    <a:pt x="2451184" y="2282523"/>
                  </a:lnTo>
                  <a:lnTo>
                    <a:pt x="2452216" y="2280301"/>
                  </a:lnTo>
                  <a:lnTo>
                    <a:pt x="2454430" y="2278807"/>
                  </a:lnTo>
                  <a:lnTo>
                    <a:pt x="2457137" y="2273605"/>
                  </a:lnTo>
                  <a:lnTo>
                    <a:pt x="2461651" y="2267424"/>
                  </a:lnTo>
                  <a:lnTo>
                    <a:pt x="2463247" y="2265844"/>
                  </a:lnTo>
                  <a:lnTo>
                    <a:pt x="2466408" y="2264444"/>
                  </a:lnTo>
                  <a:lnTo>
                    <a:pt x="2467221" y="2264615"/>
                  </a:lnTo>
                  <a:lnTo>
                    <a:pt x="2468035" y="2265101"/>
                  </a:lnTo>
                  <a:lnTo>
                    <a:pt x="2465516" y="2268387"/>
                  </a:lnTo>
                  <a:lnTo>
                    <a:pt x="2464820" y="2270655"/>
                  </a:lnTo>
                  <a:lnTo>
                    <a:pt x="2466595" y="2270648"/>
                  </a:lnTo>
                  <a:lnTo>
                    <a:pt x="2468387" y="2269943"/>
                  </a:lnTo>
                  <a:lnTo>
                    <a:pt x="2472878" y="2266164"/>
                  </a:lnTo>
                  <a:lnTo>
                    <a:pt x="2474552" y="2264107"/>
                  </a:lnTo>
                  <a:lnTo>
                    <a:pt x="2475100" y="2266360"/>
                  </a:lnTo>
                  <a:lnTo>
                    <a:pt x="2474427" y="2277000"/>
                  </a:lnTo>
                  <a:lnTo>
                    <a:pt x="2478323" y="2276210"/>
                  </a:lnTo>
                  <a:lnTo>
                    <a:pt x="2480412" y="2277352"/>
                  </a:lnTo>
                  <a:lnTo>
                    <a:pt x="2483322" y="2277227"/>
                  </a:lnTo>
                  <a:lnTo>
                    <a:pt x="2486717" y="2279676"/>
                  </a:lnTo>
                  <a:lnTo>
                    <a:pt x="2488047" y="2279331"/>
                  </a:lnTo>
                  <a:lnTo>
                    <a:pt x="2489644" y="2279245"/>
                  </a:lnTo>
                  <a:lnTo>
                    <a:pt x="2491020" y="2281788"/>
                  </a:lnTo>
                  <a:lnTo>
                    <a:pt x="2493227" y="2282562"/>
                  </a:lnTo>
                  <a:lnTo>
                    <a:pt x="2496950" y="2280567"/>
                  </a:lnTo>
                  <a:lnTo>
                    <a:pt x="2502607" y="2278651"/>
                  </a:lnTo>
                  <a:lnTo>
                    <a:pt x="2505298" y="2278596"/>
                  </a:lnTo>
                  <a:lnTo>
                    <a:pt x="2511909" y="2275091"/>
                  </a:lnTo>
                  <a:lnTo>
                    <a:pt x="2515117" y="2272259"/>
                  </a:lnTo>
                  <a:lnTo>
                    <a:pt x="2526867" y="2264811"/>
                  </a:lnTo>
                  <a:lnTo>
                    <a:pt x="2531812" y="2260720"/>
                  </a:lnTo>
                  <a:lnTo>
                    <a:pt x="2536522" y="2257731"/>
                  </a:lnTo>
                  <a:lnTo>
                    <a:pt x="2539354" y="2252927"/>
                  </a:lnTo>
                  <a:lnTo>
                    <a:pt x="2544251" y="2248366"/>
                  </a:lnTo>
                  <a:lnTo>
                    <a:pt x="2544376" y="2246434"/>
                  </a:lnTo>
                  <a:lnTo>
                    <a:pt x="2545346" y="2244228"/>
                  </a:lnTo>
                  <a:lnTo>
                    <a:pt x="2552849" y="2231961"/>
                  </a:lnTo>
                  <a:lnTo>
                    <a:pt x="2555313" y="2229926"/>
                  </a:lnTo>
                  <a:lnTo>
                    <a:pt x="2558724" y="2228417"/>
                  </a:lnTo>
                  <a:lnTo>
                    <a:pt x="2560187" y="2226179"/>
                  </a:lnTo>
                  <a:lnTo>
                    <a:pt x="2561118" y="2222956"/>
                  </a:lnTo>
                  <a:lnTo>
                    <a:pt x="2565711" y="2218168"/>
                  </a:lnTo>
                  <a:lnTo>
                    <a:pt x="2568864" y="2213349"/>
                  </a:lnTo>
                  <a:lnTo>
                    <a:pt x="2571790" y="2210196"/>
                  </a:lnTo>
                  <a:lnTo>
                    <a:pt x="2573245" y="2207371"/>
                  </a:lnTo>
                  <a:lnTo>
                    <a:pt x="2580786" y="2200456"/>
                  </a:lnTo>
                  <a:lnTo>
                    <a:pt x="2586896" y="2192757"/>
                  </a:lnTo>
                  <a:lnTo>
                    <a:pt x="2592608" y="2187163"/>
                  </a:lnTo>
                  <a:lnTo>
                    <a:pt x="2594438" y="2183706"/>
                  </a:lnTo>
                  <a:lnTo>
                    <a:pt x="2601840" y="2173535"/>
                  </a:lnTo>
                  <a:lnTo>
                    <a:pt x="2604124" y="2166807"/>
                  </a:lnTo>
                  <a:lnTo>
                    <a:pt x="2606901" y="2164249"/>
                  </a:lnTo>
                  <a:lnTo>
                    <a:pt x="2608106" y="2157818"/>
                  </a:lnTo>
                  <a:lnTo>
                    <a:pt x="2610492" y="2153186"/>
                  </a:lnTo>
                  <a:lnTo>
                    <a:pt x="2611134" y="2150417"/>
                  </a:lnTo>
                  <a:lnTo>
                    <a:pt x="2612385" y="2147812"/>
                  </a:lnTo>
                  <a:lnTo>
                    <a:pt x="2621484" y="2137305"/>
                  </a:lnTo>
                  <a:lnTo>
                    <a:pt x="2625130" y="2129153"/>
                  </a:lnTo>
                  <a:lnTo>
                    <a:pt x="2629644" y="2120930"/>
                  </a:lnTo>
                  <a:lnTo>
                    <a:pt x="2632883" y="2118059"/>
                  </a:lnTo>
                  <a:lnTo>
                    <a:pt x="2636310" y="2114312"/>
                  </a:lnTo>
                  <a:lnTo>
                    <a:pt x="2638164" y="2111339"/>
                  </a:lnTo>
                  <a:lnTo>
                    <a:pt x="2643382" y="2106629"/>
                  </a:lnTo>
                  <a:lnTo>
                    <a:pt x="2645901" y="2103367"/>
                  </a:lnTo>
                  <a:lnTo>
                    <a:pt x="2647160" y="2100034"/>
                  </a:lnTo>
                  <a:lnTo>
                    <a:pt x="2648334" y="2091780"/>
                  </a:lnTo>
                  <a:lnTo>
                    <a:pt x="2651722" y="2085412"/>
                  </a:lnTo>
                  <a:lnTo>
                    <a:pt x="2650736" y="2084387"/>
                  </a:lnTo>
                  <a:lnTo>
                    <a:pt x="2650196" y="2082415"/>
                  </a:lnTo>
                  <a:lnTo>
                    <a:pt x="2650564" y="2080209"/>
                  </a:lnTo>
                  <a:lnTo>
                    <a:pt x="2651064" y="2078895"/>
                  </a:lnTo>
                  <a:lnTo>
                    <a:pt x="2651416" y="2076830"/>
                  </a:lnTo>
                  <a:lnTo>
                    <a:pt x="2652175" y="2074522"/>
                  </a:lnTo>
                  <a:lnTo>
                    <a:pt x="2652879" y="2073121"/>
                  </a:lnTo>
                  <a:lnTo>
                    <a:pt x="2654773" y="2064203"/>
                  </a:lnTo>
                  <a:lnTo>
                    <a:pt x="2654640" y="2058601"/>
                  </a:lnTo>
                  <a:lnTo>
                    <a:pt x="2653607" y="2056434"/>
                  </a:lnTo>
                  <a:lnTo>
                    <a:pt x="2653568" y="2053516"/>
                  </a:lnTo>
                  <a:lnTo>
                    <a:pt x="2656244" y="2049369"/>
                  </a:lnTo>
                  <a:lnTo>
                    <a:pt x="2656877" y="2048681"/>
                  </a:lnTo>
                  <a:lnTo>
                    <a:pt x="2657120" y="2047703"/>
                  </a:lnTo>
                  <a:lnTo>
                    <a:pt x="2655790" y="2046874"/>
                  </a:lnTo>
                  <a:lnTo>
                    <a:pt x="2655164" y="2046052"/>
                  </a:lnTo>
                  <a:lnTo>
                    <a:pt x="2653865" y="2031806"/>
                  </a:lnTo>
                  <a:lnTo>
                    <a:pt x="2654843" y="2023020"/>
                  </a:lnTo>
                  <a:lnTo>
                    <a:pt x="2657589" y="2016542"/>
                  </a:lnTo>
                  <a:lnTo>
                    <a:pt x="2658137" y="2014297"/>
                  </a:lnTo>
                  <a:lnTo>
                    <a:pt x="2658512" y="2007983"/>
                  </a:lnTo>
                  <a:lnTo>
                    <a:pt x="2661822" y="2001607"/>
                  </a:lnTo>
                  <a:lnTo>
                    <a:pt x="2663895" y="1994370"/>
                  </a:lnTo>
                  <a:lnTo>
                    <a:pt x="2668214" y="1990560"/>
                  </a:lnTo>
                  <a:lnTo>
                    <a:pt x="2671046" y="1985851"/>
                  </a:lnTo>
                  <a:lnTo>
                    <a:pt x="2673432" y="1983723"/>
                  </a:lnTo>
                  <a:lnTo>
                    <a:pt x="2673839" y="1978864"/>
                  </a:lnTo>
                  <a:lnTo>
                    <a:pt x="2676029" y="1974538"/>
                  </a:lnTo>
                  <a:lnTo>
                    <a:pt x="2674355" y="1972543"/>
                  </a:lnTo>
                  <a:lnTo>
                    <a:pt x="2672610" y="1971229"/>
                  </a:lnTo>
                  <a:lnTo>
                    <a:pt x="2669097" y="1967740"/>
                  </a:lnTo>
                  <a:lnTo>
                    <a:pt x="2668284" y="1965322"/>
                  </a:lnTo>
                  <a:lnTo>
                    <a:pt x="2670748" y="1961207"/>
                  </a:lnTo>
                  <a:lnTo>
                    <a:pt x="2671210" y="1957507"/>
                  </a:lnTo>
                  <a:lnTo>
                    <a:pt x="2670991" y="1950724"/>
                  </a:lnTo>
                  <a:lnTo>
                    <a:pt x="2667282" y="1948635"/>
                  </a:lnTo>
                  <a:lnTo>
                    <a:pt x="2662620" y="1943463"/>
                  </a:lnTo>
                  <a:lnTo>
                    <a:pt x="2661853" y="1941711"/>
                  </a:lnTo>
                  <a:lnTo>
                    <a:pt x="2662893" y="1941578"/>
                  </a:lnTo>
                  <a:lnTo>
                    <a:pt x="2669348" y="1944355"/>
                  </a:lnTo>
                  <a:lnTo>
                    <a:pt x="2672571" y="1941367"/>
                  </a:lnTo>
                  <a:lnTo>
                    <a:pt x="2674198" y="1938198"/>
                  </a:lnTo>
                  <a:lnTo>
                    <a:pt x="2673573" y="1934216"/>
                  </a:lnTo>
                  <a:lnTo>
                    <a:pt x="2670146" y="1932683"/>
                  </a:lnTo>
                  <a:lnTo>
                    <a:pt x="2665694" y="1928286"/>
                  </a:lnTo>
                  <a:lnTo>
                    <a:pt x="2665499" y="1926800"/>
                  </a:lnTo>
                  <a:lnTo>
                    <a:pt x="2658504" y="1923052"/>
                  </a:lnTo>
                  <a:lnTo>
                    <a:pt x="2651033" y="1915056"/>
                  </a:lnTo>
                  <a:lnTo>
                    <a:pt x="2648718" y="1908047"/>
                  </a:lnTo>
                  <a:lnTo>
                    <a:pt x="2647333" y="1906161"/>
                  </a:lnTo>
                  <a:lnTo>
                    <a:pt x="2640299" y="1900411"/>
                  </a:lnTo>
                  <a:lnTo>
                    <a:pt x="2638923" y="1898494"/>
                  </a:lnTo>
                  <a:lnTo>
                    <a:pt x="2636990" y="1897712"/>
                  </a:lnTo>
                  <a:lnTo>
                    <a:pt x="2628470" y="1900865"/>
                  </a:lnTo>
                  <a:lnTo>
                    <a:pt x="2623753" y="1899934"/>
                  </a:lnTo>
                  <a:lnTo>
                    <a:pt x="2614771" y="1896101"/>
                  </a:lnTo>
                  <a:lnTo>
                    <a:pt x="2613927" y="1896914"/>
                  </a:lnTo>
                  <a:lnTo>
                    <a:pt x="2615217" y="1899754"/>
                  </a:lnTo>
                  <a:lnTo>
                    <a:pt x="2614975" y="1902563"/>
                  </a:lnTo>
                  <a:lnTo>
                    <a:pt x="2615351" y="1906443"/>
                  </a:lnTo>
                  <a:lnTo>
                    <a:pt x="2614858" y="1912921"/>
                  </a:lnTo>
                  <a:lnTo>
                    <a:pt x="2614005" y="1917560"/>
                  </a:lnTo>
                  <a:lnTo>
                    <a:pt x="2610719" y="1924014"/>
                  </a:lnTo>
                  <a:lnTo>
                    <a:pt x="2609397" y="1925235"/>
                  </a:lnTo>
                  <a:lnTo>
                    <a:pt x="2606533" y="1925751"/>
                  </a:lnTo>
                  <a:lnTo>
                    <a:pt x="2604984" y="1925712"/>
                  </a:lnTo>
                  <a:lnTo>
                    <a:pt x="2605915" y="1923193"/>
                  </a:lnTo>
                  <a:lnTo>
                    <a:pt x="2608434" y="1920173"/>
                  </a:lnTo>
                  <a:lnTo>
                    <a:pt x="2611994" y="1914814"/>
                  </a:lnTo>
                  <a:lnTo>
                    <a:pt x="2611978" y="1910042"/>
                  </a:lnTo>
                  <a:lnTo>
                    <a:pt x="2611095" y="1909572"/>
                  </a:lnTo>
                  <a:lnTo>
                    <a:pt x="2610336" y="1909580"/>
                  </a:lnTo>
                  <a:lnTo>
                    <a:pt x="2607824" y="1911450"/>
                  </a:lnTo>
                  <a:lnTo>
                    <a:pt x="2605055" y="1918233"/>
                  </a:lnTo>
                  <a:lnTo>
                    <a:pt x="2598405" y="1922778"/>
                  </a:lnTo>
                  <a:lnTo>
                    <a:pt x="2593742" y="1924374"/>
                  </a:lnTo>
                  <a:lnTo>
                    <a:pt x="2584745" y="1925165"/>
                  </a:lnTo>
                  <a:lnTo>
                    <a:pt x="2583110" y="1924899"/>
                  </a:lnTo>
                  <a:lnTo>
                    <a:pt x="2582398" y="1923678"/>
                  </a:lnTo>
                  <a:lnTo>
                    <a:pt x="2584424" y="1921738"/>
                  </a:lnTo>
                  <a:lnTo>
                    <a:pt x="2588892" y="1918953"/>
                  </a:lnTo>
                  <a:lnTo>
                    <a:pt x="2591693" y="1913069"/>
                  </a:lnTo>
                  <a:lnTo>
                    <a:pt x="2594791" y="1911677"/>
                  </a:lnTo>
                  <a:lnTo>
                    <a:pt x="2595862" y="1910057"/>
                  </a:lnTo>
                  <a:lnTo>
                    <a:pt x="2591199" y="1909173"/>
                  </a:lnTo>
                  <a:lnTo>
                    <a:pt x="2587992" y="1907045"/>
                  </a:lnTo>
                  <a:lnTo>
                    <a:pt x="2584980" y="1904323"/>
                  </a:lnTo>
                  <a:lnTo>
                    <a:pt x="2586388" y="1903462"/>
                  </a:lnTo>
                  <a:lnTo>
                    <a:pt x="2587444" y="1903204"/>
                  </a:lnTo>
                  <a:lnTo>
                    <a:pt x="2588806" y="1902234"/>
                  </a:lnTo>
                  <a:lnTo>
                    <a:pt x="2592162" y="1897477"/>
                  </a:lnTo>
                  <a:lnTo>
                    <a:pt x="2589064" y="1897180"/>
                  </a:lnTo>
                  <a:lnTo>
                    <a:pt x="2585825" y="1897509"/>
                  </a:lnTo>
                  <a:lnTo>
                    <a:pt x="2580645" y="1901264"/>
                  </a:lnTo>
                  <a:lnTo>
                    <a:pt x="2579644" y="1903267"/>
                  </a:lnTo>
                  <a:lnTo>
                    <a:pt x="2581318" y="1905942"/>
                  </a:lnTo>
                  <a:lnTo>
                    <a:pt x="2583196" y="1907124"/>
                  </a:lnTo>
                  <a:lnTo>
                    <a:pt x="2580943" y="1914697"/>
                  </a:lnTo>
                  <a:lnTo>
                    <a:pt x="2577947" y="1913719"/>
                  </a:lnTo>
                  <a:lnTo>
                    <a:pt x="2575036" y="1914047"/>
                  </a:lnTo>
                  <a:lnTo>
                    <a:pt x="2573205" y="1916167"/>
                  </a:lnTo>
                  <a:lnTo>
                    <a:pt x="2571367" y="1915354"/>
                  </a:lnTo>
                  <a:lnTo>
                    <a:pt x="2570577" y="1910629"/>
                  </a:lnTo>
                  <a:lnTo>
                    <a:pt x="2571594" y="1905809"/>
                  </a:lnTo>
                  <a:lnTo>
                    <a:pt x="2572494" y="1894849"/>
                  </a:lnTo>
                  <a:lnTo>
                    <a:pt x="2573597" y="1891117"/>
                  </a:lnTo>
                  <a:lnTo>
                    <a:pt x="2573667" y="1887002"/>
                  </a:lnTo>
                  <a:lnTo>
                    <a:pt x="2573088" y="1884749"/>
                  </a:lnTo>
                  <a:lnTo>
                    <a:pt x="2571281" y="1884623"/>
                  </a:lnTo>
                  <a:lnTo>
                    <a:pt x="2568332" y="1885030"/>
                  </a:lnTo>
                  <a:lnTo>
                    <a:pt x="2560813" y="1885015"/>
                  </a:lnTo>
                  <a:lnTo>
                    <a:pt x="2552325" y="1886157"/>
                  </a:lnTo>
                  <a:lnTo>
                    <a:pt x="2543242" y="1882049"/>
                  </a:lnTo>
                  <a:lnTo>
                    <a:pt x="2540778" y="1881486"/>
                  </a:lnTo>
                  <a:lnTo>
                    <a:pt x="2539299" y="1880571"/>
                  </a:lnTo>
                  <a:lnTo>
                    <a:pt x="2538282" y="1876417"/>
                  </a:lnTo>
                  <a:lnTo>
                    <a:pt x="2538790" y="1874038"/>
                  </a:lnTo>
                  <a:lnTo>
                    <a:pt x="2539393" y="1872513"/>
                  </a:lnTo>
                  <a:lnTo>
                    <a:pt x="2545503" y="1865996"/>
                  </a:lnTo>
                  <a:lnTo>
                    <a:pt x="2550119" y="1864204"/>
                  </a:lnTo>
                  <a:lnTo>
                    <a:pt x="2559429" y="1856842"/>
                  </a:lnTo>
                  <a:lnTo>
                    <a:pt x="2563293" y="1850748"/>
                  </a:lnTo>
                  <a:lnTo>
                    <a:pt x="2565695" y="1848166"/>
                  </a:lnTo>
                  <a:lnTo>
                    <a:pt x="2573018" y="1843605"/>
                  </a:lnTo>
                  <a:lnTo>
                    <a:pt x="2577813" y="1839670"/>
                  </a:lnTo>
                  <a:lnTo>
                    <a:pt x="2581710" y="1835883"/>
                  </a:lnTo>
                  <a:lnTo>
                    <a:pt x="2585981" y="1832660"/>
                  </a:lnTo>
                  <a:lnTo>
                    <a:pt x="2590120" y="1827270"/>
                  </a:lnTo>
                  <a:lnTo>
                    <a:pt x="2592725" y="1826198"/>
                  </a:lnTo>
                  <a:lnTo>
                    <a:pt x="2601119" y="1814604"/>
                  </a:lnTo>
                  <a:lnTo>
                    <a:pt x="2602591" y="1811999"/>
                  </a:lnTo>
                  <a:lnTo>
                    <a:pt x="2603451" y="1808431"/>
                  </a:lnTo>
                  <a:lnTo>
                    <a:pt x="2604272" y="1806819"/>
                  </a:lnTo>
                  <a:lnTo>
                    <a:pt x="2614036" y="1793355"/>
                  </a:lnTo>
                  <a:lnTo>
                    <a:pt x="2620702" y="1788419"/>
                  </a:lnTo>
                  <a:lnTo>
                    <a:pt x="2625435" y="1781409"/>
                  </a:lnTo>
                  <a:lnTo>
                    <a:pt x="2631193" y="1778639"/>
                  </a:lnTo>
                  <a:lnTo>
                    <a:pt x="2632577" y="1777481"/>
                  </a:lnTo>
                  <a:lnTo>
                    <a:pt x="2635042" y="1773515"/>
                  </a:lnTo>
                  <a:lnTo>
                    <a:pt x="2639087" y="1771129"/>
                  </a:lnTo>
                  <a:lnTo>
                    <a:pt x="2640362" y="1769697"/>
                  </a:lnTo>
                  <a:lnTo>
                    <a:pt x="2643460" y="1764041"/>
                  </a:lnTo>
                  <a:lnTo>
                    <a:pt x="2653224" y="1758854"/>
                  </a:lnTo>
                  <a:lnTo>
                    <a:pt x="2654280" y="1756726"/>
                  </a:lnTo>
                  <a:lnTo>
                    <a:pt x="2658450" y="1742378"/>
                  </a:lnTo>
                  <a:lnTo>
                    <a:pt x="2660758" y="1738576"/>
                  </a:lnTo>
                  <a:lnTo>
                    <a:pt x="2665100" y="1733842"/>
                  </a:lnTo>
                  <a:lnTo>
                    <a:pt x="2672993" y="1729180"/>
                  </a:lnTo>
                  <a:lnTo>
                    <a:pt x="2678611" y="1724094"/>
                  </a:lnTo>
                  <a:lnTo>
                    <a:pt x="2681943" y="1720034"/>
                  </a:lnTo>
                  <a:lnTo>
                    <a:pt x="2687889" y="1709246"/>
                  </a:lnTo>
                  <a:lnTo>
                    <a:pt x="2694579" y="1702721"/>
                  </a:lnTo>
                  <a:lnTo>
                    <a:pt x="2700070" y="1698973"/>
                  </a:lnTo>
                  <a:lnTo>
                    <a:pt x="2713503" y="1693395"/>
                  </a:lnTo>
                  <a:lnTo>
                    <a:pt x="2720787" y="1694537"/>
                  </a:lnTo>
                  <a:lnTo>
                    <a:pt x="2728368" y="1691619"/>
                  </a:lnTo>
                  <a:lnTo>
                    <a:pt x="2733954" y="1691752"/>
                  </a:lnTo>
                  <a:lnTo>
                    <a:pt x="2741863" y="1693129"/>
                  </a:lnTo>
                  <a:lnTo>
                    <a:pt x="2765381" y="1691525"/>
                  </a:lnTo>
                  <a:lnTo>
                    <a:pt x="2769808" y="1693239"/>
                  </a:lnTo>
                  <a:lnTo>
                    <a:pt x="2771405" y="1695109"/>
                  </a:lnTo>
                  <a:lnTo>
                    <a:pt x="2773658" y="1700765"/>
                  </a:lnTo>
                  <a:lnTo>
                    <a:pt x="2776247" y="1701954"/>
                  </a:lnTo>
                  <a:lnTo>
                    <a:pt x="2781160" y="1699779"/>
                  </a:lnTo>
                  <a:lnTo>
                    <a:pt x="2784908" y="1690798"/>
                  </a:lnTo>
                  <a:lnTo>
                    <a:pt x="2786950" y="1689656"/>
                  </a:lnTo>
                  <a:lnTo>
                    <a:pt x="2792802" y="1693278"/>
                  </a:lnTo>
                  <a:lnTo>
                    <a:pt x="2797988" y="1693591"/>
                  </a:lnTo>
                  <a:lnTo>
                    <a:pt x="2808409" y="1697768"/>
                  </a:lnTo>
                  <a:lnTo>
                    <a:pt x="2812211" y="1696814"/>
                  </a:lnTo>
                  <a:lnTo>
                    <a:pt x="2816311" y="1692629"/>
                  </a:lnTo>
                  <a:lnTo>
                    <a:pt x="2824713" y="1691502"/>
                  </a:lnTo>
                  <a:lnTo>
                    <a:pt x="2829846" y="1698027"/>
                  </a:lnTo>
                  <a:lnTo>
                    <a:pt x="2835009" y="1698214"/>
                  </a:lnTo>
                  <a:lnTo>
                    <a:pt x="2839124" y="1697150"/>
                  </a:lnTo>
                  <a:lnTo>
                    <a:pt x="2840235" y="1693434"/>
                  </a:lnTo>
                  <a:lnTo>
                    <a:pt x="2838592" y="1692104"/>
                  </a:lnTo>
                  <a:lnTo>
                    <a:pt x="2835400" y="1693247"/>
                  </a:lnTo>
                  <a:lnTo>
                    <a:pt x="2834618" y="1690015"/>
                  </a:lnTo>
                  <a:lnTo>
                    <a:pt x="2836558" y="1686401"/>
                  </a:lnTo>
                  <a:lnTo>
                    <a:pt x="2839359" y="1688873"/>
                  </a:lnTo>
                  <a:lnTo>
                    <a:pt x="2843928" y="1688638"/>
                  </a:lnTo>
                  <a:lnTo>
                    <a:pt x="2845508" y="1688310"/>
                  </a:lnTo>
                  <a:lnTo>
                    <a:pt x="2844859" y="1686644"/>
                  </a:lnTo>
                  <a:lnTo>
                    <a:pt x="2843810" y="1685259"/>
                  </a:lnTo>
                  <a:lnTo>
                    <a:pt x="2842433" y="1682153"/>
                  </a:lnTo>
                  <a:lnTo>
                    <a:pt x="2847386" y="1677905"/>
                  </a:lnTo>
                  <a:lnTo>
                    <a:pt x="2850327" y="1676489"/>
                  </a:lnTo>
                  <a:lnTo>
                    <a:pt x="2855115" y="1676082"/>
                  </a:lnTo>
                  <a:lnTo>
                    <a:pt x="2867406" y="1681261"/>
                  </a:lnTo>
                  <a:lnTo>
                    <a:pt x="2870105" y="1681801"/>
                  </a:lnTo>
                  <a:lnTo>
                    <a:pt x="2873000" y="1683890"/>
                  </a:lnTo>
                  <a:lnTo>
                    <a:pt x="2877616" y="1685376"/>
                  </a:lnTo>
                  <a:lnTo>
                    <a:pt x="2874815" y="1686730"/>
                  </a:lnTo>
                  <a:lnTo>
                    <a:pt x="2873579" y="1688052"/>
                  </a:lnTo>
                  <a:lnTo>
                    <a:pt x="2876473" y="1687528"/>
                  </a:lnTo>
                  <a:lnTo>
                    <a:pt x="2878977" y="1689147"/>
                  </a:lnTo>
                  <a:lnTo>
                    <a:pt x="2881042" y="1689507"/>
                  </a:lnTo>
                  <a:lnTo>
                    <a:pt x="2881918" y="1688873"/>
                  </a:lnTo>
                  <a:lnTo>
                    <a:pt x="2882990" y="1686816"/>
                  </a:lnTo>
                  <a:lnTo>
                    <a:pt x="2884531" y="1684727"/>
                  </a:lnTo>
                  <a:lnTo>
                    <a:pt x="2885658" y="1684109"/>
                  </a:lnTo>
                  <a:lnTo>
                    <a:pt x="2888662" y="1684210"/>
                  </a:lnTo>
                  <a:lnTo>
                    <a:pt x="2892566" y="1685173"/>
                  </a:lnTo>
                  <a:lnTo>
                    <a:pt x="2895594" y="1686777"/>
                  </a:lnTo>
                  <a:lnTo>
                    <a:pt x="2902447" y="1695429"/>
                  </a:lnTo>
                  <a:lnTo>
                    <a:pt x="2905615" y="1697111"/>
                  </a:lnTo>
                  <a:lnTo>
                    <a:pt x="2909175" y="1696830"/>
                  </a:lnTo>
                  <a:lnTo>
                    <a:pt x="2910607" y="1697370"/>
                  </a:lnTo>
                  <a:lnTo>
                    <a:pt x="2912602" y="1699701"/>
                  </a:lnTo>
                  <a:lnTo>
                    <a:pt x="2906664" y="1702423"/>
                  </a:lnTo>
                  <a:lnTo>
                    <a:pt x="2901031" y="1702995"/>
                  </a:lnTo>
                  <a:lnTo>
                    <a:pt x="2896008" y="1702251"/>
                  </a:lnTo>
                  <a:lnTo>
                    <a:pt x="2887575" y="1705733"/>
                  </a:lnTo>
                  <a:lnTo>
                    <a:pt x="2892096" y="1714550"/>
                  </a:lnTo>
                  <a:lnTo>
                    <a:pt x="2900390" y="1714910"/>
                  </a:lnTo>
                  <a:lnTo>
                    <a:pt x="2908808" y="1713048"/>
                  </a:lnTo>
                  <a:lnTo>
                    <a:pt x="2910505" y="1709371"/>
                  </a:lnTo>
                  <a:lnTo>
                    <a:pt x="2913901" y="1707931"/>
                  </a:lnTo>
                  <a:lnTo>
                    <a:pt x="2915684" y="1708119"/>
                  </a:lnTo>
                  <a:lnTo>
                    <a:pt x="2919526" y="1711194"/>
                  </a:lnTo>
                  <a:lnTo>
                    <a:pt x="2924846" y="1712375"/>
                  </a:lnTo>
                  <a:lnTo>
                    <a:pt x="2926261" y="1711835"/>
                  </a:lnTo>
                  <a:lnTo>
                    <a:pt x="2930556" y="1705756"/>
                  </a:lnTo>
                  <a:lnTo>
                    <a:pt x="2933154" y="1705224"/>
                  </a:lnTo>
                  <a:lnTo>
                    <a:pt x="2934844" y="1705357"/>
                  </a:lnTo>
                  <a:lnTo>
                    <a:pt x="2936776" y="1700084"/>
                  </a:lnTo>
                  <a:lnTo>
                    <a:pt x="2944115" y="1699654"/>
                  </a:lnTo>
                  <a:lnTo>
                    <a:pt x="2948433" y="1704379"/>
                  </a:lnTo>
                  <a:lnTo>
                    <a:pt x="2951046" y="1706030"/>
                  </a:lnTo>
                  <a:lnTo>
                    <a:pt x="2956225" y="1704622"/>
                  </a:lnTo>
                  <a:lnTo>
                    <a:pt x="2959057" y="1701234"/>
                  </a:lnTo>
                  <a:lnTo>
                    <a:pt x="2960857" y="1700006"/>
                  </a:lnTo>
                  <a:lnTo>
                    <a:pt x="2966247" y="1703229"/>
                  </a:lnTo>
                  <a:lnTo>
                    <a:pt x="2968891" y="1701250"/>
                  </a:lnTo>
                  <a:lnTo>
                    <a:pt x="2973124" y="1700906"/>
                  </a:lnTo>
                  <a:lnTo>
                    <a:pt x="2976277" y="1701140"/>
                  </a:lnTo>
                  <a:lnTo>
                    <a:pt x="2976112" y="1697714"/>
                  </a:lnTo>
                  <a:lnTo>
                    <a:pt x="2976410" y="1693849"/>
                  </a:lnTo>
                  <a:lnTo>
                    <a:pt x="2972115" y="1690000"/>
                  </a:lnTo>
                  <a:lnTo>
                    <a:pt x="2963579" y="1686088"/>
                  </a:lnTo>
                  <a:lnTo>
                    <a:pt x="2958643" y="1688623"/>
                  </a:lnTo>
                  <a:lnTo>
                    <a:pt x="2956765" y="1688897"/>
                  </a:lnTo>
                  <a:lnTo>
                    <a:pt x="2955466" y="1688545"/>
                  </a:lnTo>
                  <a:lnTo>
                    <a:pt x="2954082" y="1686597"/>
                  </a:lnTo>
                  <a:lnTo>
                    <a:pt x="2955381" y="1683491"/>
                  </a:lnTo>
                  <a:lnTo>
                    <a:pt x="2956695" y="1680979"/>
                  </a:lnTo>
                  <a:lnTo>
                    <a:pt x="2956640" y="1677850"/>
                  </a:lnTo>
                  <a:lnTo>
                    <a:pt x="2957219" y="1673367"/>
                  </a:lnTo>
                  <a:lnTo>
                    <a:pt x="2959347" y="1671474"/>
                  </a:lnTo>
                  <a:lnTo>
                    <a:pt x="2960465" y="1671169"/>
                  </a:lnTo>
                  <a:lnTo>
                    <a:pt x="2963485" y="1661906"/>
                  </a:lnTo>
                  <a:lnTo>
                    <a:pt x="2972107" y="1649474"/>
                  </a:lnTo>
                  <a:lnTo>
                    <a:pt x="2982144" y="1641776"/>
                  </a:lnTo>
                  <a:lnTo>
                    <a:pt x="2988473" y="1635854"/>
                  </a:lnTo>
                  <a:lnTo>
                    <a:pt x="2991486" y="1631606"/>
                  </a:lnTo>
                  <a:lnTo>
                    <a:pt x="2995937" y="1621764"/>
                  </a:lnTo>
                  <a:lnTo>
                    <a:pt x="3002266" y="1614535"/>
                  </a:lnTo>
                  <a:lnTo>
                    <a:pt x="3005309" y="1612219"/>
                  </a:lnTo>
                  <a:lnTo>
                    <a:pt x="3008541" y="1609192"/>
                  </a:lnTo>
                  <a:lnTo>
                    <a:pt x="3009651" y="1599663"/>
                  </a:lnTo>
                  <a:lnTo>
                    <a:pt x="3012077" y="1597409"/>
                  </a:lnTo>
                  <a:lnTo>
                    <a:pt x="3014299" y="1595774"/>
                  </a:lnTo>
                  <a:lnTo>
                    <a:pt x="3018523" y="1590681"/>
                  </a:lnTo>
                  <a:lnTo>
                    <a:pt x="3024813" y="1587380"/>
                  </a:lnTo>
                  <a:lnTo>
                    <a:pt x="3026980" y="1584970"/>
                  </a:lnTo>
                  <a:lnTo>
                    <a:pt x="3034225" y="1585142"/>
                  </a:lnTo>
                  <a:lnTo>
                    <a:pt x="3040170" y="1587075"/>
                  </a:lnTo>
                  <a:lnTo>
                    <a:pt x="3041962" y="1586551"/>
                  </a:lnTo>
                  <a:lnTo>
                    <a:pt x="3045968" y="1583734"/>
                  </a:lnTo>
                  <a:lnTo>
                    <a:pt x="3050654" y="1584415"/>
                  </a:lnTo>
                  <a:lnTo>
                    <a:pt x="3056741" y="1582592"/>
                  </a:lnTo>
                  <a:lnTo>
                    <a:pt x="3062280" y="1579243"/>
                  </a:lnTo>
                  <a:lnTo>
                    <a:pt x="3064744" y="1578915"/>
                  </a:lnTo>
                  <a:lnTo>
                    <a:pt x="3067068" y="1579627"/>
                  </a:lnTo>
                  <a:lnTo>
                    <a:pt x="3069877" y="1584556"/>
                  </a:lnTo>
                  <a:lnTo>
                    <a:pt x="3071488" y="1585792"/>
                  </a:lnTo>
                  <a:lnTo>
                    <a:pt x="3072716" y="1588663"/>
                  </a:lnTo>
                  <a:lnTo>
                    <a:pt x="3076448" y="1586864"/>
                  </a:lnTo>
                  <a:lnTo>
                    <a:pt x="3086556" y="1580159"/>
                  </a:lnTo>
                  <a:lnTo>
                    <a:pt x="3087769" y="1580112"/>
                  </a:lnTo>
                  <a:lnTo>
                    <a:pt x="3089333" y="1580558"/>
                  </a:lnTo>
                  <a:lnTo>
                    <a:pt x="3089599" y="1583155"/>
                  </a:lnTo>
                  <a:lnTo>
                    <a:pt x="3089505" y="1585252"/>
                  </a:lnTo>
                  <a:lnTo>
                    <a:pt x="3087964" y="1591996"/>
                  </a:lnTo>
                  <a:lnTo>
                    <a:pt x="3086118" y="1597065"/>
                  </a:lnTo>
                  <a:lnTo>
                    <a:pt x="3081025" y="1606852"/>
                  </a:lnTo>
                  <a:lnTo>
                    <a:pt x="3079976" y="1608323"/>
                  </a:lnTo>
                  <a:lnTo>
                    <a:pt x="3080657" y="1610936"/>
                  </a:lnTo>
                  <a:lnTo>
                    <a:pt x="3081432" y="1615748"/>
                  </a:lnTo>
                  <a:lnTo>
                    <a:pt x="3078920" y="1620942"/>
                  </a:lnTo>
                  <a:lnTo>
                    <a:pt x="3077950" y="1623532"/>
                  </a:lnTo>
                  <a:lnTo>
                    <a:pt x="3079984" y="1624127"/>
                  </a:lnTo>
                  <a:lnTo>
                    <a:pt x="3082644" y="1621232"/>
                  </a:lnTo>
                  <a:lnTo>
                    <a:pt x="3086603" y="1619417"/>
                  </a:lnTo>
                  <a:lnTo>
                    <a:pt x="3088731" y="1619550"/>
                  </a:lnTo>
                  <a:lnTo>
                    <a:pt x="3090867" y="1620418"/>
                  </a:lnTo>
                  <a:lnTo>
                    <a:pt x="3087503" y="1629173"/>
                  </a:lnTo>
                  <a:lnTo>
                    <a:pt x="3086963" y="1633749"/>
                  </a:lnTo>
                  <a:lnTo>
                    <a:pt x="3086446" y="1635494"/>
                  </a:lnTo>
                  <a:lnTo>
                    <a:pt x="3086360" y="1637833"/>
                  </a:lnTo>
                  <a:lnTo>
                    <a:pt x="3088856" y="1636550"/>
                  </a:lnTo>
                  <a:lnTo>
                    <a:pt x="3090632" y="1634688"/>
                  </a:lnTo>
                  <a:lnTo>
                    <a:pt x="3093128" y="1633288"/>
                  </a:lnTo>
                  <a:lnTo>
                    <a:pt x="3099379" y="1632685"/>
                  </a:lnTo>
                  <a:lnTo>
                    <a:pt x="3102641" y="1626419"/>
                  </a:lnTo>
                  <a:lnTo>
                    <a:pt x="3105324" y="1623250"/>
                  </a:lnTo>
                  <a:lnTo>
                    <a:pt x="3130594" y="1596917"/>
                  </a:lnTo>
                  <a:lnTo>
                    <a:pt x="3135077" y="1591323"/>
                  </a:lnTo>
                  <a:lnTo>
                    <a:pt x="3137572" y="1590947"/>
                  </a:lnTo>
                  <a:lnTo>
                    <a:pt x="3139794" y="1591878"/>
                  </a:lnTo>
                  <a:lnTo>
                    <a:pt x="3141805" y="1591761"/>
                  </a:lnTo>
                  <a:lnTo>
                    <a:pt x="3142219" y="1589797"/>
                  </a:lnTo>
                  <a:lnTo>
                    <a:pt x="3142979" y="1589054"/>
                  </a:lnTo>
                  <a:lnTo>
                    <a:pt x="3145255" y="1589344"/>
                  </a:lnTo>
                  <a:lnTo>
                    <a:pt x="3146702" y="1594304"/>
                  </a:lnTo>
                  <a:lnTo>
                    <a:pt x="3148283" y="1596768"/>
                  </a:lnTo>
                  <a:lnTo>
                    <a:pt x="3149448" y="1596306"/>
                  </a:lnTo>
                  <a:lnTo>
                    <a:pt x="3150285" y="1595548"/>
                  </a:lnTo>
                  <a:lnTo>
                    <a:pt x="3151459" y="1593662"/>
                  </a:lnTo>
                  <a:lnTo>
                    <a:pt x="3152750" y="1592121"/>
                  </a:lnTo>
                  <a:lnTo>
                    <a:pt x="3154072" y="1589594"/>
                  </a:lnTo>
                  <a:lnTo>
                    <a:pt x="3152969" y="1587873"/>
                  </a:lnTo>
                  <a:lnTo>
                    <a:pt x="3148611" y="1585322"/>
                  </a:lnTo>
                  <a:lnTo>
                    <a:pt x="3148791" y="1580699"/>
                  </a:lnTo>
                  <a:lnTo>
                    <a:pt x="3151271" y="1573290"/>
                  </a:lnTo>
                  <a:lnTo>
                    <a:pt x="3150997" y="1568463"/>
                  </a:lnTo>
                  <a:lnTo>
                    <a:pt x="3151991" y="1563448"/>
                  </a:lnTo>
                  <a:lnTo>
                    <a:pt x="3153086" y="1560905"/>
                  </a:lnTo>
                  <a:lnTo>
                    <a:pt x="3154064" y="1559794"/>
                  </a:lnTo>
                  <a:lnTo>
                    <a:pt x="3155034" y="1558089"/>
                  </a:lnTo>
                  <a:lnTo>
                    <a:pt x="3153767" y="1554185"/>
                  </a:lnTo>
                  <a:lnTo>
                    <a:pt x="3154706" y="1551525"/>
                  </a:lnTo>
                  <a:lnTo>
                    <a:pt x="3155684" y="1549647"/>
                  </a:lnTo>
                  <a:lnTo>
                    <a:pt x="3175970" y="1542700"/>
                  </a:lnTo>
                  <a:lnTo>
                    <a:pt x="3179545" y="1542317"/>
                  </a:lnTo>
                  <a:lnTo>
                    <a:pt x="3182808" y="1543709"/>
                  </a:lnTo>
                  <a:lnTo>
                    <a:pt x="3187760" y="1548685"/>
                  </a:lnTo>
                  <a:lnTo>
                    <a:pt x="3193283" y="1551259"/>
                  </a:lnTo>
                  <a:lnTo>
                    <a:pt x="3201020" y="1552354"/>
                  </a:lnTo>
                  <a:lnTo>
                    <a:pt x="3201482" y="1554576"/>
                  </a:lnTo>
                  <a:lnTo>
                    <a:pt x="3198470" y="1553825"/>
                  </a:lnTo>
                  <a:lnTo>
                    <a:pt x="3197007" y="1554529"/>
                  </a:lnTo>
                  <a:lnTo>
                    <a:pt x="3197265" y="1556540"/>
                  </a:lnTo>
                  <a:lnTo>
                    <a:pt x="3196882" y="1558042"/>
                  </a:lnTo>
                  <a:lnTo>
                    <a:pt x="3195036" y="1556266"/>
                  </a:lnTo>
                  <a:lnTo>
                    <a:pt x="3189849" y="1555304"/>
                  </a:lnTo>
                  <a:lnTo>
                    <a:pt x="3185084" y="1553317"/>
                  </a:lnTo>
                  <a:lnTo>
                    <a:pt x="3183496" y="1553473"/>
                  </a:lnTo>
                  <a:lnTo>
                    <a:pt x="3176674" y="1559341"/>
                  </a:lnTo>
                  <a:lnTo>
                    <a:pt x="3174906" y="1561907"/>
                  </a:lnTo>
                  <a:lnTo>
                    <a:pt x="3171988" y="1573517"/>
                  </a:lnTo>
                  <a:lnTo>
                    <a:pt x="3171847" y="1581497"/>
                  </a:lnTo>
                  <a:lnTo>
                    <a:pt x="3170783" y="1589062"/>
                  </a:lnTo>
                  <a:lnTo>
                    <a:pt x="3167779" y="1592324"/>
                  </a:lnTo>
                  <a:lnTo>
                    <a:pt x="3166777" y="1596095"/>
                  </a:lnTo>
                  <a:lnTo>
                    <a:pt x="3166050" y="1600547"/>
                  </a:lnTo>
                  <a:lnTo>
                    <a:pt x="3169750" y="1602448"/>
                  </a:lnTo>
                  <a:lnTo>
                    <a:pt x="3170181" y="1603895"/>
                  </a:lnTo>
                  <a:lnTo>
                    <a:pt x="3170470" y="1605929"/>
                  </a:lnTo>
                  <a:lnTo>
                    <a:pt x="3168013" y="1610647"/>
                  </a:lnTo>
                  <a:lnTo>
                    <a:pt x="3161997" y="1616522"/>
                  </a:lnTo>
                  <a:lnTo>
                    <a:pt x="3161332" y="1617743"/>
                  </a:lnTo>
                  <a:lnTo>
                    <a:pt x="3160550" y="1620402"/>
                  </a:lnTo>
                  <a:lnTo>
                    <a:pt x="3163976" y="1625316"/>
                  </a:lnTo>
                  <a:lnTo>
                    <a:pt x="3161230" y="1627099"/>
                  </a:lnTo>
                  <a:lnTo>
                    <a:pt x="3158626" y="1628335"/>
                  </a:lnTo>
                  <a:lnTo>
                    <a:pt x="3156122" y="1630557"/>
                  </a:lnTo>
                  <a:lnTo>
                    <a:pt x="3147806" y="1631347"/>
                  </a:lnTo>
                  <a:lnTo>
                    <a:pt x="3142102" y="1636879"/>
                  </a:lnTo>
                  <a:lnTo>
                    <a:pt x="3132284" y="1642363"/>
                  </a:lnTo>
                  <a:lnTo>
                    <a:pt x="3127934" y="1645492"/>
                  </a:lnTo>
                  <a:lnTo>
                    <a:pt x="3126510" y="1647542"/>
                  </a:lnTo>
                  <a:lnTo>
                    <a:pt x="3123052" y="1655866"/>
                  </a:lnTo>
                  <a:lnTo>
                    <a:pt x="3121018" y="1659395"/>
                  </a:lnTo>
                  <a:lnTo>
                    <a:pt x="3114337" y="1664887"/>
                  </a:lnTo>
                  <a:lnTo>
                    <a:pt x="3109283" y="1672843"/>
                  </a:lnTo>
                  <a:lnTo>
                    <a:pt x="3101295" y="1682356"/>
                  </a:lnTo>
                  <a:lnTo>
                    <a:pt x="3098142" y="1683452"/>
                  </a:lnTo>
                  <a:lnTo>
                    <a:pt x="3094536" y="1685799"/>
                  </a:lnTo>
                  <a:lnTo>
                    <a:pt x="3090210" y="1692417"/>
                  </a:lnTo>
                  <a:lnTo>
                    <a:pt x="3079163" y="1703863"/>
                  </a:lnTo>
                  <a:lnTo>
                    <a:pt x="3073546" y="1717616"/>
                  </a:lnTo>
                  <a:lnTo>
                    <a:pt x="3070494" y="1722170"/>
                  </a:lnTo>
                  <a:lnTo>
                    <a:pt x="3067334" y="1725769"/>
                  </a:lnTo>
                  <a:lnTo>
                    <a:pt x="3065190" y="1729594"/>
                  </a:lnTo>
                  <a:lnTo>
                    <a:pt x="3061380" y="1733592"/>
                  </a:lnTo>
                  <a:lnTo>
                    <a:pt x="3053697" y="1739546"/>
                  </a:lnTo>
                  <a:lnTo>
                    <a:pt x="3048479" y="1744482"/>
                  </a:lnTo>
                  <a:lnTo>
                    <a:pt x="3045663" y="1747776"/>
                  </a:lnTo>
                  <a:lnTo>
                    <a:pt x="3044653" y="1750858"/>
                  </a:lnTo>
                  <a:lnTo>
                    <a:pt x="3043230" y="1750186"/>
                  </a:lnTo>
                  <a:lnTo>
                    <a:pt x="3038050" y="1751813"/>
                  </a:lnTo>
                  <a:lnTo>
                    <a:pt x="3031291" y="1750412"/>
                  </a:lnTo>
                  <a:lnTo>
                    <a:pt x="3026550" y="1759511"/>
                  </a:lnTo>
                  <a:lnTo>
                    <a:pt x="3021426" y="1760434"/>
                  </a:lnTo>
                  <a:lnTo>
                    <a:pt x="3016356" y="1758236"/>
                  </a:lnTo>
                  <a:lnTo>
                    <a:pt x="3013860" y="1759331"/>
                  </a:lnTo>
                  <a:lnTo>
                    <a:pt x="3012937" y="1760317"/>
                  </a:lnTo>
                  <a:lnTo>
                    <a:pt x="3012100" y="1761616"/>
                  </a:lnTo>
                  <a:lnTo>
                    <a:pt x="3014478" y="1764534"/>
                  </a:lnTo>
                  <a:lnTo>
                    <a:pt x="3015543" y="1767037"/>
                  </a:lnTo>
                  <a:lnTo>
                    <a:pt x="3015879" y="1769275"/>
                  </a:lnTo>
                  <a:lnTo>
                    <a:pt x="3016168" y="1773139"/>
                  </a:lnTo>
                  <a:lnTo>
                    <a:pt x="3013360" y="1780298"/>
                  </a:lnTo>
                  <a:lnTo>
                    <a:pt x="3010716" y="1785884"/>
                  </a:lnTo>
                  <a:lnTo>
                    <a:pt x="3006342" y="1791172"/>
                  </a:lnTo>
                  <a:lnTo>
                    <a:pt x="2996203" y="1800787"/>
                  </a:lnTo>
                  <a:lnTo>
                    <a:pt x="2995280" y="1801969"/>
                  </a:lnTo>
                  <a:lnTo>
                    <a:pt x="2994341" y="1804238"/>
                  </a:lnTo>
                  <a:lnTo>
                    <a:pt x="2988505" y="1828889"/>
                  </a:lnTo>
                  <a:lnTo>
                    <a:pt x="2986893" y="1839795"/>
                  </a:lnTo>
                  <a:lnTo>
                    <a:pt x="2984953" y="1857038"/>
                  </a:lnTo>
                  <a:lnTo>
                    <a:pt x="2985140" y="1862780"/>
                  </a:lnTo>
                  <a:lnTo>
                    <a:pt x="2986384" y="1875572"/>
                  </a:lnTo>
                  <a:lnTo>
                    <a:pt x="2988270" y="1888574"/>
                  </a:lnTo>
                  <a:lnTo>
                    <a:pt x="2992628" y="1910808"/>
                  </a:lnTo>
                  <a:lnTo>
                    <a:pt x="2993629" y="1917630"/>
                  </a:lnTo>
                  <a:lnTo>
                    <a:pt x="2996891" y="1944723"/>
                  </a:lnTo>
                  <a:lnTo>
                    <a:pt x="2997142" y="1949824"/>
                  </a:lnTo>
                  <a:lnTo>
                    <a:pt x="2998112" y="1954127"/>
                  </a:lnTo>
                  <a:lnTo>
                    <a:pt x="2999739" y="1958500"/>
                  </a:lnTo>
                  <a:lnTo>
                    <a:pt x="3002728" y="1962717"/>
                  </a:lnTo>
                  <a:lnTo>
                    <a:pt x="3003002" y="1967849"/>
                  </a:lnTo>
                  <a:lnTo>
                    <a:pt x="3005474" y="1984028"/>
                  </a:lnTo>
                  <a:lnTo>
                    <a:pt x="3005701" y="1999503"/>
                  </a:lnTo>
                  <a:lnTo>
                    <a:pt x="3006162" y="2002835"/>
                  </a:lnTo>
                  <a:lnTo>
                    <a:pt x="3006655" y="2005245"/>
                  </a:lnTo>
                  <a:lnTo>
                    <a:pt x="3009448" y="2008210"/>
                  </a:lnTo>
                  <a:lnTo>
                    <a:pt x="3010379" y="2011801"/>
                  </a:lnTo>
                  <a:lnTo>
                    <a:pt x="3010614" y="2014485"/>
                  </a:lnTo>
                  <a:lnTo>
                    <a:pt x="3011130" y="2017192"/>
                  </a:lnTo>
                  <a:lnTo>
                    <a:pt x="3013313" y="2015893"/>
                  </a:lnTo>
                  <a:lnTo>
                    <a:pt x="3021105" y="2008703"/>
                  </a:lnTo>
                  <a:lnTo>
                    <a:pt x="3027419" y="2001834"/>
                  </a:lnTo>
                  <a:lnTo>
                    <a:pt x="3028326" y="1999346"/>
                  </a:lnTo>
                  <a:lnTo>
                    <a:pt x="3030470" y="1997422"/>
                  </a:lnTo>
                  <a:lnTo>
                    <a:pt x="3034741" y="1994926"/>
                  </a:lnTo>
                  <a:lnTo>
                    <a:pt x="3040891" y="1987713"/>
                  </a:lnTo>
                  <a:lnTo>
                    <a:pt x="3045905" y="1977714"/>
                  </a:lnTo>
                  <a:lnTo>
                    <a:pt x="3048800" y="1970063"/>
                  </a:lnTo>
                  <a:lnTo>
                    <a:pt x="3049449" y="1967262"/>
                  </a:lnTo>
                  <a:lnTo>
                    <a:pt x="3049606" y="1964493"/>
                  </a:lnTo>
                  <a:lnTo>
                    <a:pt x="3049175" y="1958500"/>
                  </a:lnTo>
                  <a:lnTo>
                    <a:pt x="3050333" y="1956270"/>
                  </a:lnTo>
                  <a:lnTo>
                    <a:pt x="3051984" y="1949566"/>
                  </a:lnTo>
                  <a:lnTo>
                    <a:pt x="3050912" y="1947798"/>
                  </a:lnTo>
                  <a:lnTo>
                    <a:pt x="3048111" y="1946515"/>
                  </a:lnTo>
                  <a:lnTo>
                    <a:pt x="3048980" y="1943784"/>
                  </a:lnTo>
                  <a:lnTo>
                    <a:pt x="3051014" y="1943143"/>
                  </a:lnTo>
                  <a:lnTo>
                    <a:pt x="3052665" y="1944426"/>
                  </a:lnTo>
                  <a:lnTo>
                    <a:pt x="3053627" y="1947313"/>
                  </a:lnTo>
                  <a:lnTo>
                    <a:pt x="3054988" y="1948275"/>
                  </a:lnTo>
                  <a:lnTo>
                    <a:pt x="3059526" y="1943229"/>
                  </a:lnTo>
                  <a:lnTo>
                    <a:pt x="3063571" y="1940694"/>
                  </a:lnTo>
                  <a:lnTo>
                    <a:pt x="3073444" y="1936289"/>
                  </a:lnTo>
                  <a:lnTo>
                    <a:pt x="3077520" y="1936587"/>
                  </a:lnTo>
                  <a:lnTo>
                    <a:pt x="3081377" y="1940405"/>
                  </a:lnTo>
                  <a:lnTo>
                    <a:pt x="3083082" y="1940240"/>
                  </a:lnTo>
                  <a:lnTo>
                    <a:pt x="3082581" y="1934928"/>
                  </a:lnTo>
                  <a:lnTo>
                    <a:pt x="3080289" y="1931048"/>
                  </a:lnTo>
                  <a:lnTo>
                    <a:pt x="3080321" y="1928591"/>
                  </a:lnTo>
                  <a:lnTo>
                    <a:pt x="3081564" y="1924742"/>
                  </a:lnTo>
                  <a:lnTo>
                    <a:pt x="3080657" y="1922207"/>
                  </a:lnTo>
                  <a:lnTo>
                    <a:pt x="3079703" y="1920290"/>
                  </a:lnTo>
                  <a:lnTo>
                    <a:pt x="3079108" y="1916183"/>
                  </a:lnTo>
                  <a:lnTo>
                    <a:pt x="3080821" y="1907828"/>
                  </a:lnTo>
                  <a:lnTo>
                    <a:pt x="3082762" y="1903259"/>
                  </a:lnTo>
                  <a:lnTo>
                    <a:pt x="3084177" y="1901076"/>
                  </a:lnTo>
                  <a:lnTo>
                    <a:pt x="3088887" y="1897360"/>
                  </a:lnTo>
                  <a:lnTo>
                    <a:pt x="3093902" y="1891993"/>
                  </a:lnTo>
                  <a:lnTo>
                    <a:pt x="3099519" y="1887823"/>
                  </a:lnTo>
                  <a:lnTo>
                    <a:pt x="3103095" y="1886423"/>
                  </a:lnTo>
                  <a:lnTo>
                    <a:pt x="3107358" y="1885672"/>
                  </a:lnTo>
                  <a:lnTo>
                    <a:pt x="3110965" y="1888606"/>
                  </a:lnTo>
                  <a:lnTo>
                    <a:pt x="3118233" y="1888770"/>
                  </a:lnTo>
                  <a:lnTo>
                    <a:pt x="3120439" y="1888136"/>
                  </a:lnTo>
                  <a:lnTo>
                    <a:pt x="3125744" y="1882245"/>
                  </a:lnTo>
                  <a:lnTo>
                    <a:pt x="3128787" y="1879836"/>
                  </a:lnTo>
                  <a:lnTo>
                    <a:pt x="3128239" y="1874742"/>
                  </a:lnTo>
                  <a:lnTo>
                    <a:pt x="3126393" y="1870479"/>
                  </a:lnTo>
                  <a:lnTo>
                    <a:pt x="3122622" y="1865088"/>
                  </a:lnTo>
                  <a:lnTo>
                    <a:pt x="3121761" y="1862538"/>
                  </a:lnTo>
                  <a:lnTo>
                    <a:pt x="3120541" y="1856662"/>
                  </a:lnTo>
                  <a:lnTo>
                    <a:pt x="3120416" y="1851327"/>
                  </a:lnTo>
                  <a:lnTo>
                    <a:pt x="3121558" y="1845178"/>
                  </a:lnTo>
                  <a:lnTo>
                    <a:pt x="3124812" y="1837957"/>
                  </a:lnTo>
                  <a:lnTo>
                    <a:pt x="3128349" y="1828193"/>
                  </a:lnTo>
                  <a:lnTo>
                    <a:pt x="3129694" y="1826675"/>
                  </a:lnTo>
                  <a:lnTo>
                    <a:pt x="3133817" y="1824336"/>
                  </a:lnTo>
                  <a:lnTo>
                    <a:pt x="3136603" y="1822458"/>
                  </a:lnTo>
                  <a:lnTo>
                    <a:pt x="3138073" y="1821465"/>
                  </a:lnTo>
                  <a:lnTo>
                    <a:pt x="3137205" y="1815988"/>
                  </a:lnTo>
                  <a:lnTo>
                    <a:pt x="3139411" y="1813774"/>
                  </a:lnTo>
                  <a:lnTo>
                    <a:pt x="3141218" y="1812382"/>
                  </a:lnTo>
                  <a:lnTo>
                    <a:pt x="3145740" y="1812922"/>
                  </a:lnTo>
                  <a:lnTo>
                    <a:pt x="3147203" y="1811662"/>
                  </a:lnTo>
                  <a:lnTo>
                    <a:pt x="3149276" y="1811114"/>
                  </a:lnTo>
                  <a:lnTo>
                    <a:pt x="3147892" y="1814009"/>
                  </a:lnTo>
                  <a:lnTo>
                    <a:pt x="3146092" y="1815973"/>
                  </a:lnTo>
                  <a:lnTo>
                    <a:pt x="3142142" y="1818687"/>
                  </a:lnTo>
                  <a:lnTo>
                    <a:pt x="3140272" y="1822576"/>
                  </a:lnTo>
                  <a:lnTo>
                    <a:pt x="3144935" y="1829132"/>
                  </a:lnTo>
                  <a:lnTo>
                    <a:pt x="3147813" y="1830383"/>
                  </a:lnTo>
                  <a:lnTo>
                    <a:pt x="3149480" y="1829953"/>
                  </a:lnTo>
                  <a:lnTo>
                    <a:pt x="3152594" y="1826331"/>
                  </a:lnTo>
                  <a:lnTo>
                    <a:pt x="3154174" y="1824884"/>
                  </a:lnTo>
                  <a:lnTo>
                    <a:pt x="3155801" y="1822568"/>
                  </a:lnTo>
                  <a:lnTo>
                    <a:pt x="3154893" y="1814064"/>
                  </a:lnTo>
                  <a:lnTo>
                    <a:pt x="3153775" y="1809425"/>
                  </a:lnTo>
                  <a:lnTo>
                    <a:pt x="3154064" y="1804512"/>
                  </a:lnTo>
                  <a:lnTo>
                    <a:pt x="3152061" y="1803017"/>
                  </a:lnTo>
                  <a:lnTo>
                    <a:pt x="3149448" y="1802384"/>
                  </a:lnTo>
                  <a:lnTo>
                    <a:pt x="3146718" y="1803127"/>
                  </a:lnTo>
                  <a:lnTo>
                    <a:pt x="3145138" y="1801758"/>
                  </a:lnTo>
                  <a:lnTo>
                    <a:pt x="3144089" y="1799575"/>
                  </a:lnTo>
                  <a:lnTo>
                    <a:pt x="3143839" y="1797017"/>
                  </a:lnTo>
                  <a:lnTo>
                    <a:pt x="3144363" y="1791071"/>
                  </a:lnTo>
                  <a:lnTo>
                    <a:pt x="3144207" y="1787871"/>
                  </a:lnTo>
                  <a:lnTo>
                    <a:pt x="3143190" y="1782168"/>
                  </a:lnTo>
                  <a:lnTo>
                    <a:pt x="3143205" y="1780540"/>
                  </a:lnTo>
                  <a:lnTo>
                    <a:pt x="3143581" y="1777560"/>
                  </a:lnTo>
                  <a:lnTo>
                    <a:pt x="3147477" y="1772678"/>
                  </a:lnTo>
                  <a:lnTo>
                    <a:pt x="3150810" y="1769110"/>
                  </a:lnTo>
                  <a:lnTo>
                    <a:pt x="3152555" y="1766145"/>
                  </a:lnTo>
                  <a:lnTo>
                    <a:pt x="3153118" y="1764119"/>
                  </a:lnTo>
                  <a:lnTo>
                    <a:pt x="3153383" y="1759871"/>
                  </a:lnTo>
                  <a:lnTo>
                    <a:pt x="3151608" y="1757939"/>
                  </a:lnTo>
                  <a:lnTo>
                    <a:pt x="3142235" y="1753456"/>
                  </a:lnTo>
                  <a:lnTo>
                    <a:pt x="3140827" y="1753362"/>
                  </a:lnTo>
                  <a:lnTo>
                    <a:pt x="3137925" y="1755185"/>
                  </a:lnTo>
                  <a:lnTo>
                    <a:pt x="3136720" y="1760865"/>
                  </a:lnTo>
                  <a:lnTo>
                    <a:pt x="3135061" y="1762875"/>
                  </a:lnTo>
                  <a:lnTo>
                    <a:pt x="3135077" y="1761733"/>
                  </a:lnTo>
                  <a:lnTo>
                    <a:pt x="3135499" y="1760364"/>
                  </a:lnTo>
                  <a:lnTo>
                    <a:pt x="3130798" y="1758275"/>
                  </a:lnTo>
                  <a:lnTo>
                    <a:pt x="3128615" y="1756397"/>
                  </a:lnTo>
                  <a:lnTo>
                    <a:pt x="3127339" y="1754598"/>
                  </a:lnTo>
                  <a:lnTo>
                    <a:pt x="3126510" y="1752008"/>
                  </a:lnTo>
                  <a:lnTo>
                    <a:pt x="3125595" y="1748042"/>
                  </a:lnTo>
                  <a:lnTo>
                    <a:pt x="3127550" y="1739898"/>
                  </a:lnTo>
                  <a:lnTo>
                    <a:pt x="3129585" y="1732606"/>
                  </a:lnTo>
                  <a:lnTo>
                    <a:pt x="3136423" y="1721630"/>
                  </a:lnTo>
                  <a:lnTo>
                    <a:pt x="3140600" y="1717773"/>
                  </a:lnTo>
                  <a:lnTo>
                    <a:pt x="3145075" y="1711866"/>
                  </a:lnTo>
                  <a:lnTo>
                    <a:pt x="3146992" y="1710818"/>
                  </a:lnTo>
                  <a:lnTo>
                    <a:pt x="3147767" y="1709856"/>
                  </a:lnTo>
                  <a:lnTo>
                    <a:pt x="3148525" y="1708424"/>
                  </a:lnTo>
                  <a:lnTo>
                    <a:pt x="3147109" y="1704411"/>
                  </a:lnTo>
                  <a:lnTo>
                    <a:pt x="3147884" y="1703433"/>
                  </a:lnTo>
                  <a:lnTo>
                    <a:pt x="3148658" y="1702955"/>
                  </a:lnTo>
                  <a:lnTo>
                    <a:pt x="3150301" y="1703675"/>
                  </a:lnTo>
                  <a:lnTo>
                    <a:pt x="3154424" y="1696345"/>
                  </a:lnTo>
                  <a:lnTo>
                    <a:pt x="3154338" y="1686980"/>
                  </a:lnTo>
                  <a:lnTo>
                    <a:pt x="3155480" y="1678945"/>
                  </a:lnTo>
                  <a:lnTo>
                    <a:pt x="3156435" y="1675636"/>
                  </a:lnTo>
                  <a:lnTo>
                    <a:pt x="3157428" y="1673305"/>
                  </a:lnTo>
                  <a:lnTo>
                    <a:pt x="3159267" y="1671036"/>
                  </a:lnTo>
                  <a:lnTo>
                    <a:pt x="3161035" y="1669847"/>
                  </a:lnTo>
                  <a:lnTo>
                    <a:pt x="3163578" y="1667030"/>
                  </a:lnTo>
                  <a:lnTo>
                    <a:pt x="3164751" y="1664855"/>
                  </a:lnTo>
                  <a:lnTo>
                    <a:pt x="3165557" y="1664284"/>
                  </a:lnTo>
                  <a:lnTo>
                    <a:pt x="3168467" y="1664456"/>
                  </a:lnTo>
                  <a:lnTo>
                    <a:pt x="3170768" y="1665317"/>
                  </a:lnTo>
                  <a:lnTo>
                    <a:pt x="3173349" y="1666764"/>
                  </a:lnTo>
                  <a:lnTo>
                    <a:pt x="3172864" y="1670559"/>
                  </a:lnTo>
                  <a:lnTo>
                    <a:pt x="3175907" y="1667226"/>
                  </a:lnTo>
                  <a:lnTo>
                    <a:pt x="3178661" y="1663533"/>
                  </a:lnTo>
                  <a:lnTo>
                    <a:pt x="3180046" y="1662884"/>
                  </a:lnTo>
                  <a:lnTo>
                    <a:pt x="3181916" y="1663384"/>
                  </a:lnTo>
                  <a:lnTo>
                    <a:pt x="3185084" y="1666185"/>
                  </a:lnTo>
                  <a:lnTo>
                    <a:pt x="3187502" y="1671576"/>
                  </a:lnTo>
                  <a:lnTo>
                    <a:pt x="3189145" y="1673031"/>
                  </a:lnTo>
                  <a:lnTo>
                    <a:pt x="3191319" y="1672913"/>
                  </a:lnTo>
                  <a:lnTo>
                    <a:pt x="3192759" y="1672162"/>
                  </a:lnTo>
                  <a:lnTo>
                    <a:pt x="3193956" y="1668454"/>
                  </a:lnTo>
                  <a:lnTo>
                    <a:pt x="3194191" y="1661742"/>
                  </a:lnTo>
                  <a:lnTo>
                    <a:pt x="3196569" y="1660592"/>
                  </a:lnTo>
                  <a:lnTo>
                    <a:pt x="3198603" y="1660146"/>
                  </a:lnTo>
                  <a:lnTo>
                    <a:pt x="3201474" y="1657047"/>
                  </a:lnTo>
                  <a:lnTo>
                    <a:pt x="3205144" y="1655663"/>
                  </a:lnTo>
                  <a:lnTo>
                    <a:pt x="3213030" y="1650335"/>
                  </a:lnTo>
                  <a:lnTo>
                    <a:pt x="3218255" y="1644851"/>
                  </a:lnTo>
                  <a:lnTo>
                    <a:pt x="3222027" y="1644655"/>
                  </a:lnTo>
                  <a:lnTo>
                    <a:pt x="3221064" y="1647792"/>
                  </a:lnTo>
                  <a:lnTo>
                    <a:pt x="3220720" y="1650812"/>
                  </a:lnTo>
                  <a:lnTo>
                    <a:pt x="3219343" y="1658229"/>
                  </a:lnTo>
                  <a:lnTo>
                    <a:pt x="3217989" y="1662164"/>
                  </a:lnTo>
                  <a:lnTo>
                    <a:pt x="3217277" y="1666968"/>
                  </a:lnTo>
                  <a:lnTo>
                    <a:pt x="3217559" y="1669479"/>
                  </a:lnTo>
                  <a:lnTo>
                    <a:pt x="3218381" y="1672647"/>
                  </a:lnTo>
                  <a:lnTo>
                    <a:pt x="3220282" y="1672350"/>
                  </a:lnTo>
                  <a:lnTo>
                    <a:pt x="3221573" y="1671646"/>
                  </a:lnTo>
                  <a:lnTo>
                    <a:pt x="3224225" y="1668384"/>
                  </a:lnTo>
                  <a:lnTo>
                    <a:pt x="3235459" y="1652541"/>
                  </a:lnTo>
                  <a:lnTo>
                    <a:pt x="3241225" y="1648137"/>
                  </a:lnTo>
                  <a:lnTo>
                    <a:pt x="3249987" y="1645351"/>
                  </a:lnTo>
                  <a:lnTo>
                    <a:pt x="3252624" y="1643560"/>
                  </a:lnTo>
                  <a:lnTo>
                    <a:pt x="3261222" y="1640681"/>
                  </a:lnTo>
                  <a:lnTo>
                    <a:pt x="3268365" y="1639867"/>
                  </a:lnTo>
                  <a:lnTo>
                    <a:pt x="3272918" y="1641174"/>
                  </a:lnTo>
                  <a:lnTo>
                    <a:pt x="3275508" y="1641135"/>
                  </a:lnTo>
                  <a:lnTo>
                    <a:pt x="3285130" y="1639703"/>
                  </a:lnTo>
                  <a:lnTo>
                    <a:pt x="3286210" y="1641455"/>
                  </a:lnTo>
                  <a:lnTo>
                    <a:pt x="3293736" y="1646736"/>
                  </a:lnTo>
                  <a:lnTo>
                    <a:pt x="3298047" y="1654388"/>
                  </a:lnTo>
                  <a:lnTo>
                    <a:pt x="3298915" y="1655052"/>
                  </a:lnTo>
                  <a:lnTo>
                    <a:pt x="3299635" y="1656476"/>
                  </a:lnTo>
                  <a:lnTo>
                    <a:pt x="3299862" y="1659567"/>
                  </a:lnTo>
                  <a:lnTo>
                    <a:pt x="3300511" y="1661483"/>
                  </a:lnTo>
                  <a:lnTo>
                    <a:pt x="3301732" y="1663118"/>
                  </a:lnTo>
                  <a:lnTo>
                    <a:pt x="3305487" y="1666670"/>
                  </a:lnTo>
                  <a:lnTo>
                    <a:pt x="3309813" y="1667570"/>
                  </a:lnTo>
                  <a:lnTo>
                    <a:pt x="3310815" y="1665630"/>
                  </a:lnTo>
                  <a:lnTo>
                    <a:pt x="3311401" y="1663963"/>
                  </a:lnTo>
                  <a:lnTo>
                    <a:pt x="3313357" y="1654638"/>
                  </a:lnTo>
                  <a:lnTo>
                    <a:pt x="3315032" y="1650953"/>
                  </a:lnTo>
                  <a:lnTo>
                    <a:pt x="3315055" y="1648700"/>
                  </a:lnTo>
                  <a:lnTo>
                    <a:pt x="3315470" y="1646869"/>
                  </a:lnTo>
                  <a:lnTo>
                    <a:pt x="3319663" y="1644131"/>
                  </a:lnTo>
                  <a:lnTo>
                    <a:pt x="3322957" y="1642958"/>
                  </a:lnTo>
                  <a:lnTo>
                    <a:pt x="3334825" y="1633890"/>
                  </a:lnTo>
                  <a:lnTo>
                    <a:pt x="3340090" y="1628625"/>
                  </a:lnTo>
                  <a:lnTo>
                    <a:pt x="3342304" y="1628883"/>
                  </a:lnTo>
                  <a:lnTo>
                    <a:pt x="3344221" y="1627678"/>
                  </a:lnTo>
                  <a:lnTo>
                    <a:pt x="3345981" y="1626035"/>
                  </a:lnTo>
                  <a:lnTo>
                    <a:pt x="3347507" y="1625363"/>
                  </a:lnTo>
                  <a:lnTo>
                    <a:pt x="3350706" y="1621646"/>
                  </a:lnTo>
                  <a:lnTo>
                    <a:pt x="3354649" y="1618752"/>
                  </a:lnTo>
                  <a:lnTo>
                    <a:pt x="3353984" y="1616264"/>
                  </a:lnTo>
                  <a:lnTo>
                    <a:pt x="3354728" y="1613956"/>
                  </a:lnTo>
                  <a:lnTo>
                    <a:pt x="3356942" y="1613119"/>
                  </a:lnTo>
                  <a:lnTo>
                    <a:pt x="3358866" y="1612916"/>
                  </a:lnTo>
                  <a:lnTo>
                    <a:pt x="3361323" y="1610232"/>
                  </a:lnTo>
                  <a:lnTo>
                    <a:pt x="3361166" y="1608143"/>
                  </a:lnTo>
                  <a:lnTo>
                    <a:pt x="3362058" y="1607267"/>
                  </a:lnTo>
                  <a:lnTo>
                    <a:pt x="3363341" y="1607431"/>
                  </a:lnTo>
                  <a:lnTo>
                    <a:pt x="3365070" y="1608237"/>
                  </a:lnTo>
                  <a:lnTo>
                    <a:pt x="3365954" y="1607392"/>
                  </a:lnTo>
                  <a:lnTo>
                    <a:pt x="3364413" y="1604466"/>
                  </a:lnTo>
                  <a:lnTo>
                    <a:pt x="3363732" y="1601689"/>
                  </a:lnTo>
                  <a:lnTo>
                    <a:pt x="3364828" y="1600179"/>
                  </a:lnTo>
                  <a:lnTo>
                    <a:pt x="3369177" y="1603066"/>
                  </a:lnTo>
                  <a:lnTo>
                    <a:pt x="3370875" y="1603042"/>
                  </a:lnTo>
                  <a:lnTo>
                    <a:pt x="3376563" y="1596150"/>
                  </a:lnTo>
                  <a:lnTo>
                    <a:pt x="3381671" y="1588796"/>
                  </a:lnTo>
                  <a:lnTo>
                    <a:pt x="3386045" y="1590493"/>
                  </a:lnTo>
                  <a:lnTo>
                    <a:pt x="3392992" y="1585134"/>
                  </a:lnTo>
                  <a:lnTo>
                    <a:pt x="3396200" y="1584094"/>
                  </a:lnTo>
                  <a:lnTo>
                    <a:pt x="3401238" y="1583812"/>
                  </a:lnTo>
                  <a:lnTo>
                    <a:pt x="3403358" y="1581763"/>
                  </a:lnTo>
                  <a:lnTo>
                    <a:pt x="3405650" y="1578023"/>
                  </a:lnTo>
                  <a:lnTo>
                    <a:pt x="3407457" y="1578445"/>
                  </a:lnTo>
                  <a:lnTo>
                    <a:pt x="3416126" y="1573986"/>
                  </a:lnTo>
                  <a:lnTo>
                    <a:pt x="3417784" y="1570802"/>
                  </a:lnTo>
                  <a:lnTo>
                    <a:pt x="3419928" y="1569910"/>
                  </a:lnTo>
                  <a:lnTo>
                    <a:pt x="3421602" y="1569597"/>
                  </a:lnTo>
                  <a:lnTo>
                    <a:pt x="3425373" y="1566953"/>
                  </a:lnTo>
                  <a:lnTo>
                    <a:pt x="3441059" y="1559333"/>
                  </a:lnTo>
                  <a:lnTo>
                    <a:pt x="3443437" y="1556266"/>
                  </a:lnTo>
                  <a:lnTo>
                    <a:pt x="3449282" y="1551768"/>
                  </a:lnTo>
                  <a:lnTo>
                    <a:pt x="3453780" y="1550328"/>
                  </a:lnTo>
                  <a:lnTo>
                    <a:pt x="3459311" y="1549139"/>
                  </a:lnTo>
                  <a:lnTo>
                    <a:pt x="3459976" y="1547684"/>
                  </a:lnTo>
                  <a:lnTo>
                    <a:pt x="3455986" y="1546017"/>
                  </a:lnTo>
                  <a:lnTo>
                    <a:pt x="3455032" y="1544484"/>
                  </a:lnTo>
                  <a:lnTo>
                    <a:pt x="3455008" y="1542833"/>
                  </a:lnTo>
                  <a:lnTo>
                    <a:pt x="3455587" y="1541448"/>
                  </a:lnTo>
                  <a:lnTo>
                    <a:pt x="3456323" y="1538812"/>
                  </a:lnTo>
                  <a:lnTo>
                    <a:pt x="3457809" y="1538225"/>
                  </a:lnTo>
                  <a:lnTo>
                    <a:pt x="3459600" y="1540103"/>
                  </a:lnTo>
                  <a:lnTo>
                    <a:pt x="3461486" y="1540095"/>
                  </a:lnTo>
                  <a:lnTo>
                    <a:pt x="3462355" y="1538475"/>
                  </a:lnTo>
                  <a:lnTo>
                    <a:pt x="3463246" y="1538616"/>
                  </a:lnTo>
                  <a:lnTo>
                    <a:pt x="3463700" y="1540736"/>
                  </a:lnTo>
                  <a:lnTo>
                    <a:pt x="3462738" y="1543209"/>
                  </a:lnTo>
                  <a:lnTo>
                    <a:pt x="3462300" y="1545157"/>
                  </a:lnTo>
                  <a:lnTo>
                    <a:pt x="3462221" y="1547324"/>
                  </a:lnTo>
                  <a:lnTo>
                    <a:pt x="3463512" y="1547879"/>
                  </a:lnTo>
                  <a:lnTo>
                    <a:pt x="3470358" y="1548098"/>
                  </a:lnTo>
                  <a:lnTo>
                    <a:pt x="3478181" y="1549804"/>
                  </a:lnTo>
                  <a:lnTo>
                    <a:pt x="3498913" y="1558895"/>
                  </a:lnTo>
                  <a:lnTo>
                    <a:pt x="3500689" y="1560381"/>
                  </a:lnTo>
                  <a:lnTo>
                    <a:pt x="3502363" y="1560538"/>
                  </a:lnTo>
                  <a:lnTo>
                    <a:pt x="3502653" y="1556947"/>
                  </a:lnTo>
                  <a:lnTo>
                    <a:pt x="3503600" y="1553504"/>
                  </a:lnTo>
                  <a:lnTo>
                    <a:pt x="3506048" y="1551548"/>
                  </a:lnTo>
                  <a:lnTo>
                    <a:pt x="3510187" y="1546659"/>
                  </a:lnTo>
                  <a:lnTo>
                    <a:pt x="3512237" y="1543107"/>
                  </a:lnTo>
                  <a:lnTo>
                    <a:pt x="3512237" y="1538992"/>
                  </a:lnTo>
                  <a:lnTo>
                    <a:pt x="3510930" y="1534705"/>
                  </a:lnTo>
                  <a:lnTo>
                    <a:pt x="3508075" y="1533703"/>
                  </a:lnTo>
                  <a:lnTo>
                    <a:pt x="3506346" y="1530996"/>
                  </a:lnTo>
                  <a:lnTo>
                    <a:pt x="3505407" y="1527695"/>
                  </a:lnTo>
                  <a:lnTo>
                    <a:pt x="3506933" y="1525293"/>
                  </a:lnTo>
                  <a:lnTo>
                    <a:pt x="3508599" y="1524331"/>
                  </a:lnTo>
                  <a:lnTo>
                    <a:pt x="3508239" y="1520967"/>
                  </a:lnTo>
                  <a:lnTo>
                    <a:pt x="3507003" y="1518878"/>
                  </a:lnTo>
                  <a:lnTo>
                    <a:pt x="3500322" y="1514387"/>
                  </a:lnTo>
                  <a:lnTo>
                    <a:pt x="3497982" y="1511328"/>
                  </a:lnTo>
                  <a:lnTo>
                    <a:pt x="3497912" y="1508629"/>
                  </a:lnTo>
                  <a:lnTo>
                    <a:pt x="3495150" y="1501752"/>
                  </a:lnTo>
                  <a:lnTo>
                    <a:pt x="3494767" y="1503231"/>
                  </a:lnTo>
                  <a:lnTo>
                    <a:pt x="3495009" y="1506556"/>
                  </a:lnTo>
                  <a:lnTo>
                    <a:pt x="3494079" y="1508887"/>
                  </a:lnTo>
                  <a:lnTo>
                    <a:pt x="3492639" y="1508520"/>
                  </a:lnTo>
                  <a:lnTo>
                    <a:pt x="3492420" y="1506673"/>
                  </a:lnTo>
                  <a:lnTo>
                    <a:pt x="3493249" y="1502668"/>
                  </a:lnTo>
                  <a:lnTo>
                    <a:pt x="3492091" y="1500939"/>
                  </a:lnTo>
                  <a:lnTo>
                    <a:pt x="3487976" y="1500078"/>
                  </a:lnTo>
                  <a:lnTo>
                    <a:pt x="3487413" y="1498521"/>
                  </a:lnTo>
                  <a:lnTo>
                    <a:pt x="3491489" y="1496292"/>
                  </a:lnTo>
                  <a:lnTo>
                    <a:pt x="3492694" y="1496292"/>
                  </a:lnTo>
                  <a:lnTo>
                    <a:pt x="3493797" y="1495486"/>
                  </a:lnTo>
                  <a:lnTo>
                    <a:pt x="3492944" y="1486794"/>
                  </a:lnTo>
                  <a:lnTo>
                    <a:pt x="3492021" y="1480668"/>
                  </a:lnTo>
                  <a:lnTo>
                    <a:pt x="3489518" y="1480152"/>
                  </a:lnTo>
                  <a:lnTo>
                    <a:pt x="3487663" y="1478360"/>
                  </a:lnTo>
                  <a:lnTo>
                    <a:pt x="3488172" y="1474464"/>
                  </a:lnTo>
                  <a:lnTo>
                    <a:pt x="3488227" y="1472516"/>
                  </a:lnTo>
                  <a:lnTo>
                    <a:pt x="3486122" y="1465819"/>
                  </a:lnTo>
                  <a:lnTo>
                    <a:pt x="3484620" y="1463112"/>
                  </a:lnTo>
                  <a:lnTo>
                    <a:pt x="3482789" y="1460585"/>
                  </a:lnTo>
                  <a:lnTo>
                    <a:pt x="3481350" y="1463386"/>
                  </a:lnTo>
                  <a:lnTo>
                    <a:pt x="3480614" y="1467118"/>
                  </a:lnTo>
                  <a:lnTo>
                    <a:pt x="3478729" y="1467908"/>
                  </a:lnTo>
                  <a:lnTo>
                    <a:pt x="3476718" y="1467775"/>
                  </a:lnTo>
                  <a:lnTo>
                    <a:pt x="3470882" y="1463605"/>
                  </a:lnTo>
                  <a:lnTo>
                    <a:pt x="3465296" y="1456517"/>
                  </a:lnTo>
                  <a:lnTo>
                    <a:pt x="3464788" y="1449985"/>
                  </a:lnTo>
                  <a:lnTo>
                    <a:pt x="3466047" y="1441582"/>
                  </a:lnTo>
                  <a:lnTo>
                    <a:pt x="3465179" y="1440221"/>
                  </a:lnTo>
                  <a:lnTo>
                    <a:pt x="3464302" y="1439673"/>
                  </a:lnTo>
                  <a:lnTo>
                    <a:pt x="3456894" y="1442490"/>
                  </a:lnTo>
                  <a:lnTo>
                    <a:pt x="3452348" y="1446871"/>
                  </a:lnTo>
                  <a:lnTo>
                    <a:pt x="3449892" y="1447332"/>
                  </a:lnTo>
                  <a:lnTo>
                    <a:pt x="3444995" y="1444383"/>
                  </a:lnTo>
                  <a:lnTo>
                    <a:pt x="3436944" y="1449320"/>
                  </a:lnTo>
                  <a:lnTo>
                    <a:pt x="3438665" y="1446449"/>
                  </a:lnTo>
                  <a:lnTo>
                    <a:pt x="3440073" y="1445330"/>
                  </a:lnTo>
                  <a:lnTo>
                    <a:pt x="3441560" y="1443210"/>
                  </a:lnTo>
                  <a:lnTo>
                    <a:pt x="3440449" y="1439165"/>
                  </a:lnTo>
                  <a:lnTo>
                    <a:pt x="3439267" y="1436114"/>
                  </a:lnTo>
                  <a:lnTo>
                    <a:pt x="3437562" y="1433962"/>
                  </a:lnTo>
                  <a:lnTo>
                    <a:pt x="3435090" y="1432930"/>
                  </a:lnTo>
                  <a:lnTo>
                    <a:pt x="3432657" y="1434971"/>
                  </a:lnTo>
                  <a:lnTo>
                    <a:pt x="3430740" y="1437029"/>
                  </a:lnTo>
                  <a:lnTo>
                    <a:pt x="3426773" y="1439235"/>
                  </a:lnTo>
                  <a:lnTo>
                    <a:pt x="3419146" y="1441074"/>
                  </a:lnTo>
                  <a:lnTo>
                    <a:pt x="3414021" y="1441074"/>
                  </a:lnTo>
                  <a:lnTo>
                    <a:pt x="3405275" y="1444422"/>
                  </a:lnTo>
                  <a:lnTo>
                    <a:pt x="3401981" y="1444289"/>
                  </a:lnTo>
                  <a:lnTo>
                    <a:pt x="3414037" y="1439517"/>
                  </a:lnTo>
                  <a:lnTo>
                    <a:pt x="3420593" y="1439165"/>
                  </a:lnTo>
                  <a:lnTo>
                    <a:pt x="3429043" y="1436059"/>
                  </a:lnTo>
                  <a:lnTo>
                    <a:pt x="3435184" y="1430019"/>
                  </a:lnTo>
                  <a:lnTo>
                    <a:pt x="3443273" y="1435488"/>
                  </a:lnTo>
                  <a:lnTo>
                    <a:pt x="3446058" y="1436270"/>
                  </a:lnTo>
                  <a:lnTo>
                    <a:pt x="3452090" y="1435793"/>
                  </a:lnTo>
                  <a:lnTo>
                    <a:pt x="3457308" y="1439016"/>
                  </a:lnTo>
                  <a:lnTo>
                    <a:pt x="3459053" y="1438085"/>
                  </a:lnTo>
                  <a:lnTo>
                    <a:pt x="3460696" y="1435151"/>
                  </a:lnTo>
                  <a:lnTo>
                    <a:pt x="3458513" y="1430739"/>
                  </a:lnTo>
                  <a:lnTo>
                    <a:pt x="3456628" y="1428009"/>
                  </a:lnTo>
                  <a:lnTo>
                    <a:pt x="3454492" y="1427156"/>
                  </a:lnTo>
                  <a:lnTo>
                    <a:pt x="3448030" y="1427617"/>
                  </a:lnTo>
                  <a:lnTo>
                    <a:pt x="3443782" y="1426679"/>
                  </a:lnTo>
                  <a:lnTo>
                    <a:pt x="3441341" y="1425536"/>
                  </a:lnTo>
                  <a:lnTo>
                    <a:pt x="3442921" y="1424293"/>
                  </a:lnTo>
                  <a:lnTo>
                    <a:pt x="3447568" y="1426045"/>
                  </a:lnTo>
                  <a:lnTo>
                    <a:pt x="3453193" y="1423745"/>
                  </a:lnTo>
                  <a:lnTo>
                    <a:pt x="3459749" y="1427265"/>
                  </a:lnTo>
                  <a:lnTo>
                    <a:pt x="3461338" y="1430403"/>
                  </a:lnTo>
                  <a:lnTo>
                    <a:pt x="3463207" y="1431553"/>
                  </a:lnTo>
                  <a:lnTo>
                    <a:pt x="3468582" y="1439470"/>
                  </a:lnTo>
                  <a:lnTo>
                    <a:pt x="3472251" y="1442599"/>
                  </a:lnTo>
                  <a:lnTo>
                    <a:pt x="3484033" y="1444892"/>
                  </a:lnTo>
                  <a:lnTo>
                    <a:pt x="3489181" y="1448436"/>
                  </a:lnTo>
                  <a:lnTo>
                    <a:pt x="3493108" y="1446996"/>
                  </a:lnTo>
                  <a:lnTo>
                    <a:pt x="3503021" y="1439274"/>
                  </a:lnTo>
                  <a:lnTo>
                    <a:pt x="3509569" y="1437193"/>
                  </a:lnTo>
                  <a:lnTo>
                    <a:pt x="3514028" y="1432085"/>
                  </a:lnTo>
                  <a:lnTo>
                    <a:pt x="3517893" y="1426217"/>
                  </a:lnTo>
                  <a:lnTo>
                    <a:pt x="3521680" y="1424496"/>
                  </a:lnTo>
                  <a:lnTo>
                    <a:pt x="3528165" y="1418245"/>
                  </a:lnTo>
                  <a:lnTo>
                    <a:pt x="3529691" y="1415264"/>
                  </a:lnTo>
                  <a:lnTo>
                    <a:pt x="3532226" y="1407801"/>
                  </a:lnTo>
                  <a:lnTo>
                    <a:pt x="3533712" y="1404695"/>
                  </a:lnTo>
                  <a:lnTo>
                    <a:pt x="3535895" y="1400924"/>
                  </a:lnTo>
                  <a:lnTo>
                    <a:pt x="3536059" y="1397826"/>
                  </a:lnTo>
                  <a:lnTo>
                    <a:pt x="3535582" y="1394462"/>
                  </a:lnTo>
                  <a:lnTo>
                    <a:pt x="3533759" y="1391841"/>
                  </a:lnTo>
                  <a:lnTo>
                    <a:pt x="3529558" y="1388117"/>
                  </a:lnTo>
                  <a:lnTo>
                    <a:pt x="3527633" y="1385645"/>
                  </a:lnTo>
                  <a:lnTo>
                    <a:pt x="3526280" y="1380434"/>
                  </a:lnTo>
                  <a:lnTo>
                    <a:pt x="3526420" y="1374129"/>
                  </a:lnTo>
                  <a:lnTo>
                    <a:pt x="3527359" y="1369388"/>
                  </a:lnTo>
                  <a:lnTo>
                    <a:pt x="3528619" y="1365139"/>
                  </a:lnTo>
                  <a:lnTo>
                    <a:pt x="3530090" y="1368191"/>
                  </a:lnTo>
                  <a:lnTo>
                    <a:pt x="3534338" y="1367479"/>
                  </a:lnTo>
                  <a:lnTo>
                    <a:pt x="3536442" y="1366313"/>
                  </a:lnTo>
                  <a:lnTo>
                    <a:pt x="3536677" y="1363207"/>
                  </a:lnTo>
                  <a:lnTo>
                    <a:pt x="3536153" y="1359522"/>
                  </a:lnTo>
                  <a:lnTo>
                    <a:pt x="3537186" y="1358560"/>
                  </a:lnTo>
                  <a:lnTo>
                    <a:pt x="3539392" y="1358153"/>
                  </a:lnTo>
                  <a:lnTo>
                    <a:pt x="3539705" y="1355923"/>
                  </a:lnTo>
                  <a:lnTo>
                    <a:pt x="3540479" y="1354734"/>
                  </a:lnTo>
                  <a:lnTo>
                    <a:pt x="3541285" y="1356322"/>
                  </a:lnTo>
                  <a:lnTo>
                    <a:pt x="3541324" y="1362542"/>
                  </a:lnTo>
                  <a:lnTo>
                    <a:pt x="3543061" y="1364091"/>
                  </a:lnTo>
                  <a:lnTo>
                    <a:pt x="3545494" y="1365374"/>
                  </a:lnTo>
                  <a:lnTo>
                    <a:pt x="3546534" y="1364991"/>
                  </a:lnTo>
                  <a:lnTo>
                    <a:pt x="3547575" y="1364146"/>
                  </a:lnTo>
                  <a:lnTo>
                    <a:pt x="3549062" y="1362261"/>
                  </a:lnTo>
                  <a:lnTo>
                    <a:pt x="3552073" y="1355830"/>
                  </a:lnTo>
                  <a:lnTo>
                    <a:pt x="3554029" y="1353287"/>
                  </a:lnTo>
                  <a:lnTo>
                    <a:pt x="3553865" y="1357942"/>
                  </a:lnTo>
                  <a:lnTo>
                    <a:pt x="3552715" y="1364373"/>
                  </a:lnTo>
                  <a:lnTo>
                    <a:pt x="3552066" y="1366133"/>
                  </a:lnTo>
                  <a:lnTo>
                    <a:pt x="3550360" y="1368402"/>
                  </a:lnTo>
                  <a:lnTo>
                    <a:pt x="3549547" y="1373112"/>
                  </a:lnTo>
                  <a:lnTo>
                    <a:pt x="3549195" y="1374387"/>
                  </a:lnTo>
                  <a:lnTo>
                    <a:pt x="3546746" y="1373096"/>
                  </a:lnTo>
                  <a:lnTo>
                    <a:pt x="3544970" y="1373354"/>
                  </a:lnTo>
                  <a:lnTo>
                    <a:pt x="3546284" y="1378541"/>
                  </a:lnTo>
                  <a:lnTo>
                    <a:pt x="3548217" y="1382398"/>
                  </a:lnTo>
                  <a:lnTo>
                    <a:pt x="3550673" y="1386114"/>
                  </a:lnTo>
                  <a:lnTo>
                    <a:pt x="3553325" y="1388328"/>
                  </a:lnTo>
                  <a:lnTo>
                    <a:pt x="3554029" y="1388266"/>
                  </a:lnTo>
                  <a:lnTo>
                    <a:pt x="3554554" y="1389056"/>
                  </a:lnTo>
                  <a:lnTo>
                    <a:pt x="3554624" y="1391387"/>
                  </a:lnTo>
                  <a:lnTo>
                    <a:pt x="3554037" y="1396903"/>
                  </a:lnTo>
                  <a:lnTo>
                    <a:pt x="3554507" y="1399860"/>
                  </a:lnTo>
                  <a:lnTo>
                    <a:pt x="3556533" y="1402066"/>
                  </a:lnTo>
                  <a:lnTo>
                    <a:pt x="3558778" y="1402629"/>
                  </a:lnTo>
                  <a:lnTo>
                    <a:pt x="3572211" y="1402371"/>
                  </a:lnTo>
                  <a:lnTo>
                    <a:pt x="3576819" y="1401628"/>
                  </a:lnTo>
                  <a:lnTo>
                    <a:pt x="3583704" y="1396433"/>
                  </a:lnTo>
                  <a:lnTo>
                    <a:pt x="3586317" y="1395799"/>
                  </a:lnTo>
                  <a:lnTo>
                    <a:pt x="3589258" y="1396449"/>
                  </a:lnTo>
                  <a:lnTo>
                    <a:pt x="3597488" y="1399304"/>
                  </a:lnTo>
                  <a:lnTo>
                    <a:pt x="3607456" y="1403357"/>
                  </a:lnTo>
                  <a:lnTo>
                    <a:pt x="3611203" y="1409608"/>
                  </a:lnTo>
                  <a:lnTo>
                    <a:pt x="3612674" y="1415890"/>
                  </a:lnTo>
                  <a:lnTo>
                    <a:pt x="3613237" y="1422540"/>
                  </a:lnTo>
                  <a:lnTo>
                    <a:pt x="3612596" y="1425208"/>
                  </a:lnTo>
                  <a:lnTo>
                    <a:pt x="3612721" y="1427461"/>
                  </a:lnTo>
                  <a:lnTo>
                    <a:pt x="3615756" y="1430825"/>
                  </a:lnTo>
                  <a:lnTo>
                    <a:pt x="3620044" y="1434909"/>
                  </a:lnTo>
                  <a:lnTo>
                    <a:pt x="3620865" y="1435863"/>
                  </a:lnTo>
                  <a:lnTo>
                    <a:pt x="3621765" y="1437506"/>
                  </a:lnTo>
                  <a:lnTo>
                    <a:pt x="3622798" y="1438242"/>
                  </a:lnTo>
                  <a:lnTo>
                    <a:pt x="3625857" y="1438680"/>
                  </a:lnTo>
                  <a:lnTo>
                    <a:pt x="3628274" y="1437890"/>
                  </a:lnTo>
                  <a:lnTo>
                    <a:pt x="3630691" y="1437663"/>
                  </a:lnTo>
                  <a:lnTo>
                    <a:pt x="3635197" y="1439603"/>
                  </a:lnTo>
                  <a:lnTo>
                    <a:pt x="3640901" y="1442599"/>
                  </a:lnTo>
                  <a:lnTo>
                    <a:pt x="3646448" y="1446707"/>
                  </a:lnTo>
                  <a:lnTo>
                    <a:pt x="3648928" y="1449766"/>
                  </a:lnTo>
                  <a:lnTo>
                    <a:pt x="3653395" y="1456329"/>
                  </a:lnTo>
                  <a:lnTo>
                    <a:pt x="3655671" y="1458324"/>
                  </a:lnTo>
                  <a:lnTo>
                    <a:pt x="3659364" y="1460617"/>
                  </a:lnTo>
                  <a:lnTo>
                    <a:pt x="3660764" y="1460977"/>
                  </a:lnTo>
                  <a:lnTo>
                    <a:pt x="3662133" y="1460562"/>
                  </a:lnTo>
                  <a:lnTo>
                    <a:pt x="3664958" y="1457362"/>
                  </a:lnTo>
                  <a:lnTo>
                    <a:pt x="3666703" y="1454796"/>
                  </a:lnTo>
                  <a:lnTo>
                    <a:pt x="3668197" y="1451706"/>
                  </a:lnTo>
                  <a:lnTo>
                    <a:pt x="3668596" y="1454366"/>
                  </a:lnTo>
                  <a:lnTo>
                    <a:pt x="3668596" y="1456642"/>
                  </a:lnTo>
                  <a:lnTo>
                    <a:pt x="3667141" y="1458285"/>
                  </a:lnTo>
                  <a:lnTo>
                    <a:pt x="3667133" y="1461102"/>
                  </a:lnTo>
                  <a:lnTo>
                    <a:pt x="3669331" y="1464403"/>
                  </a:lnTo>
                  <a:lnTo>
                    <a:pt x="3671929" y="1464904"/>
                  </a:lnTo>
                  <a:lnTo>
                    <a:pt x="3675183" y="1464012"/>
                  </a:lnTo>
                  <a:lnTo>
                    <a:pt x="3676263" y="1462479"/>
                  </a:lnTo>
                  <a:lnTo>
                    <a:pt x="3677233" y="1460366"/>
                  </a:lnTo>
                  <a:lnTo>
                    <a:pt x="3676505" y="1453357"/>
                  </a:lnTo>
                  <a:lnTo>
                    <a:pt x="3677507" y="1452402"/>
                  </a:lnTo>
                  <a:lnTo>
                    <a:pt x="3679979" y="1453787"/>
                  </a:lnTo>
                  <a:lnTo>
                    <a:pt x="3680761" y="1455766"/>
                  </a:lnTo>
                  <a:lnTo>
                    <a:pt x="3681074" y="1458191"/>
                  </a:lnTo>
                  <a:lnTo>
                    <a:pt x="3682091" y="1458457"/>
                  </a:lnTo>
                  <a:lnTo>
                    <a:pt x="3688507" y="1458113"/>
                  </a:lnTo>
                  <a:lnTo>
                    <a:pt x="3688976" y="1457221"/>
                  </a:lnTo>
                  <a:lnTo>
                    <a:pt x="3688663" y="1455031"/>
                  </a:lnTo>
                  <a:lnTo>
                    <a:pt x="3687724" y="1452957"/>
                  </a:lnTo>
                  <a:lnTo>
                    <a:pt x="3686629" y="1451487"/>
                  </a:lnTo>
                  <a:lnTo>
                    <a:pt x="3683813" y="1449766"/>
                  </a:lnTo>
                  <a:lnTo>
                    <a:pt x="3680918" y="1448467"/>
                  </a:lnTo>
                  <a:lnTo>
                    <a:pt x="3678571" y="1448131"/>
                  </a:lnTo>
                  <a:lnTo>
                    <a:pt x="3677554" y="1447160"/>
                  </a:lnTo>
                  <a:lnTo>
                    <a:pt x="3677788" y="1445361"/>
                  </a:lnTo>
                  <a:lnTo>
                    <a:pt x="3677037" y="1443257"/>
                  </a:lnTo>
                  <a:lnTo>
                    <a:pt x="3677514" y="1442013"/>
                  </a:lnTo>
                  <a:lnTo>
                    <a:pt x="3679509" y="1440370"/>
                  </a:lnTo>
                  <a:lnTo>
                    <a:pt x="3679744" y="1438860"/>
                  </a:lnTo>
                  <a:lnTo>
                    <a:pt x="3677632" y="1437029"/>
                  </a:lnTo>
                  <a:lnTo>
                    <a:pt x="3675418" y="1436458"/>
                  </a:lnTo>
                  <a:lnTo>
                    <a:pt x="3673486" y="1437475"/>
                  </a:lnTo>
                  <a:lnTo>
                    <a:pt x="3673924" y="1435934"/>
                  </a:lnTo>
                  <a:lnTo>
                    <a:pt x="3675394" y="1434416"/>
                  </a:lnTo>
                  <a:lnTo>
                    <a:pt x="3677624" y="1433767"/>
                  </a:lnTo>
                  <a:lnTo>
                    <a:pt x="3679901" y="1434095"/>
                  </a:lnTo>
                  <a:lnTo>
                    <a:pt x="3684282" y="1432797"/>
                  </a:lnTo>
                  <a:lnTo>
                    <a:pt x="3688585" y="1429855"/>
                  </a:lnTo>
                  <a:lnTo>
                    <a:pt x="3690619" y="1427915"/>
                  </a:lnTo>
                  <a:lnTo>
                    <a:pt x="3692653" y="1425529"/>
                  </a:lnTo>
                  <a:lnTo>
                    <a:pt x="3692418" y="1421335"/>
                  </a:lnTo>
                  <a:lnTo>
                    <a:pt x="3691088" y="1417306"/>
                  </a:lnTo>
                  <a:lnTo>
                    <a:pt x="3689054" y="1416211"/>
                  </a:lnTo>
                  <a:lnTo>
                    <a:pt x="3686785" y="1416461"/>
                  </a:lnTo>
                  <a:lnTo>
                    <a:pt x="3684751" y="1416133"/>
                  </a:lnTo>
                  <a:lnTo>
                    <a:pt x="3682796" y="1415069"/>
                  </a:lnTo>
                  <a:lnTo>
                    <a:pt x="3690541" y="1413645"/>
                  </a:lnTo>
                  <a:lnTo>
                    <a:pt x="3691401" y="1412221"/>
                  </a:lnTo>
                  <a:lnTo>
                    <a:pt x="3692653" y="1405782"/>
                  </a:lnTo>
                  <a:lnTo>
                    <a:pt x="3692183" y="1404171"/>
                  </a:lnTo>
                  <a:lnTo>
                    <a:pt x="3690619" y="1404593"/>
                  </a:lnTo>
                  <a:lnTo>
                    <a:pt x="3688194" y="1404499"/>
                  </a:lnTo>
                  <a:lnTo>
                    <a:pt x="3688741" y="1403185"/>
                  </a:lnTo>
                  <a:lnTo>
                    <a:pt x="3689524" y="1402050"/>
                  </a:lnTo>
                  <a:lnTo>
                    <a:pt x="3685143" y="1395901"/>
                  </a:lnTo>
                  <a:lnTo>
                    <a:pt x="3680135" y="1392232"/>
                  </a:lnTo>
                  <a:lnTo>
                    <a:pt x="3681544" y="1391622"/>
                  </a:lnTo>
                  <a:lnTo>
                    <a:pt x="3683969" y="1391755"/>
                  </a:lnTo>
                  <a:lnTo>
                    <a:pt x="3687724" y="1392842"/>
                  </a:lnTo>
                  <a:lnTo>
                    <a:pt x="3690227" y="1395612"/>
                  </a:lnTo>
                  <a:lnTo>
                    <a:pt x="3691166" y="1397482"/>
                  </a:lnTo>
                  <a:lnTo>
                    <a:pt x="3692183" y="1398115"/>
                  </a:lnTo>
                  <a:lnTo>
                    <a:pt x="3694452" y="1398303"/>
                  </a:lnTo>
                  <a:lnTo>
                    <a:pt x="3698286" y="1399617"/>
                  </a:lnTo>
                  <a:lnTo>
                    <a:pt x="3698520" y="1401425"/>
                  </a:lnTo>
                  <a:lnTo>
                    <a:pt x="3699381" y="1402058"/>
                  </a:lnTo>
                  <a:lnTo>
                    <a:pt x="3701885" y="1401284"/>
                  </a:lnTo>
                  <a:lnTo>
                    <a:pt x="3709004" y="1400087"/>
                  </a:lnTo>
                  <a:lnTo>
                    <a:pt x="3711273" y="1400400"/>
                  </a:lnTo>
                  <a:lnTo>
                    <a:pt x="3714559" y="1401698"/>
                  </a:lnTo>
                  <a:lnTo>
                    <a:pt x="3715576" y="1401730"/>
                  </a:lnTo>
                  <a:lnTo>
                    <a:pt x="3716984" y="1401260"/>
                  </a:lnTo>
                  <a:lnTo>
                    <a:pt x="3718079" y="1399195"/>
                  </a:lnTo>
                  <a:lnTo>
                    <a:pt x="3716280" y="1395048"/>
                  </a:lnTo>
                  <a:lnTo>
                    <a:pt x="3712603" y="1391301"/>
                  </a:lnTo>
                  <a:lnTo>
                    <a:pt x="3710412" y="1388461"/>
                  </a:lnTo>
                  <a:lnTo>
                    <a:pt x="3709395" y="1386192"/>
                  </a:lnTo>
                  <a:lnTo>
                    <a:pt x="3710021" y="1385332"/>
                  </a:lnTo>
                  <a:lnTo>
                    <a:pt x="3711038" y="1385676"/>
                  </a:lnTo>
                  <a:lnTo>
                    <a:pt x="3714167" y="1389259"/>
                  </a:lnTo>
                  <a:lnTo>
                    <a:pt x="3716671" y="1391497"/>
                  </a:lnTo>
                  <a:lnTo>
                    <a:pt x="3719253" y="1393100"/>
                  </a:lnTo>
                  <a:lnTo>
                    <a:pt x="3721521" y="1394290"/>
                  </a:lnTo>
                  <a:lnTo>
                    <a:pt x="3726607" y="1395408"/>
                  </a:lnTo>
                  <a:lnTo>
                    <a:pt x="3728875" y="1393562"/>
                  </a:lnTo>
                  <a:lnTo>
                    <a:pt x="3729345" y="1390683"/>
                  </a:lnTo>
                  <a:lnTo>
                    <a:pt x="3728875" y="1384628"/>
                  </a:lnTo>
                  <a:lnTo>
                    <a:pt x="3729345" y="1382382"/>
                  </a:lnTo>
                  <a:lnTo>
                    <a:pt x="3732396" y="1378995"/>
                  </a:lnTo>
                  <a:lnTo>
                    <a:pt x="3737716" y="1374707"/>
                  </a:lnTo>
                  <a:lnTo>
                    <a:pt x="3741158" y="1373338"/>
                  </a:lnTo>
                  <a:lnTo>
                    <a:pt x="3742332" y="1373471"/>
                  </a:lnTo>
                  <a:lnTo>
                    <a:pt x="3743583" y="1374817"/>
                  </a:lnTo>
                  <a:lnTo>
                    <a:pt x="3744914" y="1375200"/>
                  </a:lnTo>
                  <a:lnTo>
                    <a:pt x="3747182" y="1372008"/>
                  </a:lnTo>
                  <a:lnTo>
                    <a:pt x="3746165" y="1367408"/>
                  </a:lnTo>
                  <a:close/>
                  <a:moveTo>
                    <a:pt x="2030565" y="810646"/>
                  </a:moveTo>
                  <a:lnTo>
                    <a:pt x="2028875" y="812476"/>
                  </a:lnTo>
                  <a:lnTo>
                    <a:pt x="2028468" y="814988"/>
                  </a:lnTo>
                  <a:lnTo>
                    <a:pt x="2028327" y="818258"/>
                  </a:lnTo>
                  <a:lnTo>
                    <a:pt x="2027583" y="823773"/>
                  </a:lnTo>
                  <a:lnTo>
                    <a:pt x="2026058" y="825807"/>
                  </a:lnTo>
                  <a:lnTo>
                    <a:pt x="2020738" y="824955"/>
                  </a:lnTo>
                  <a:lnTo>
                    <a:pt x="2019260" y="825448"/>
                  </a:lnTo>
                  <a:lnTo>
                    <a:pt x="2017797" y="826692"/>
                  </a:lnTo>
                  <a:lnTo>
                    <a:pt x="2020863" y="833193"/>
                  </a:lnTo>
                  <a:lnTo>
                    <a:pt x="2026770" y="837535"/>
                  </a:lnTo>
                  <a:lnTo>
                    <a:pt x="2031011" y="842049"/>
                  </a:lnTo>
                  <a:lnTo>
                    <a:pt x="2032997" y="843410"/>
                  </a:lnTo>
                  <a:lnTo>
                    <a:pt x="2045875" y="847517"/>
                  </a:lnTo>
                  <a:lnTo>
                    <a:pt x="2046508" y="846884"/>
                  </a:lnTo>
                  <a:lnTo>
                    <a:pt x="2050162" y="839342"/>
                  </a:lnTo>
                  <a:lnTo>
                    <a:pt x="2054833" y="835915"/>
                  </a:lnTo>
                  <a:lnTo>
                    <a:pt x="2056335" y="833216"/>
                  </a:lnTo>
                  <a:lnTo>
                    <a:pt x="2057219" y="829617"/>
                  </a:lnTo>
                  <a:lnTo>
                    <a:pt x="2058400" y="826707"/>
                  </a:lnTo>
                  <a:lnTo>
                    <a:pt x="2059151" y="822842"/>
                  </a:lnTo>
                  <a:lnTo>
                    <a:pt x="2056937" y="819525"/>
                  </a:lnTo>
                  <a:lnTo>
                    <a:pt x="2049599" y="816365"/>
                  </a:lnTo>
                  <a:lnTo>
                    <a:pt x="2030565" y="810646"/>
                  </a:lnTo>
                  <a:close/>
                  <a:moveTo>
                    <a:pt x="1028375" y="1089778"/>
                  </a:moveTo>
                  <a:lnTo>
                    <a:pt x="1027890" y="1090811"/>
                  </a:lnTo>
                  <a:lnTo>
                    <a:pt x="1027381" y="1092790"/>
                  </a:lnTo>
                  <a:lnTo>
                    <a:pt x="1027663" y="1100183"/>
                  </a:lnTo>
                  <a:lnTo>
                    <a:pt x="1028555" y="1103798"/>
                  </a:lnTo>
                  <a:lnTo>
                    <a:pt x="1030025" y="1106841"/>
                  </a:lnTo>
                  <a:lnTo>
                    <a:pt x="1031183" y="1107717"/>
                  </a:lnTo>
                  <a:lnTo>
                    <a:pt x="1031019" y="1105073"/>
                  </a:lnTo>
                  <a:lnTo>
                    <a:pt x="1028750" y="1094683"/>
                  </a:lnTo>
                  <a:lnTo>
                    <a:pt x="1028868" y="1089997"/>
                  </a:lnTo>
                  <a:lnTo>
                    <a:pt x="1028375" y="1089778"/>
                  </a:lnTo>
                  <a:close/>
                  <a:moveTo>
                    <a:pt x="1108221" y="1337100"/>
                  </a:moveTo>
                  <a:lnTo>
                    <a:pt x="1104732" y="1336224"/>
                  </a:lnTo>
                  <a:lnTo>
                    <a:pt x="1102157" y="1334847"/>
                  </a:lnTo>
                  <a:lnTo>
                    <a:pt x="1098113" y="1334706"/>
                  </a:lnTo>
                  <a:lnTo>
                    <a:pt x="1095617" y="1334034"/>
                  </a:lnTo>
                  <a:lnTo>
                    <a:pt x="1094882" y="1335982"/>
                  </a:lnTo>
                  <a:lnTo>
                    <a:pt x="1098887" y="1344313"/>
                  </a:lnTo>
                  <a:lnTo>
                    <a:pt x="1103128" y="1348476"/>
                  </a:lnTo>
                  <a:lnTo>
                    <a:pt x="1106993" y="1347787"/>
                  </a:lnTo>
                  <a:lnTo>
                    <a:pt x="1107837" y="1346942"/>
                  </a:lnTo>
                  <a:lnTo>
                    <a:pt x="1108956" y="1344102"/>
                  </a:lnTo>
                  <a:lnTo>
                    <a:pt x="1107798" y="1342428"/>
                  </a:lnTo>
                  <a:lnTo>
                    <a:pt x="1107806" y="1340895"/>
                  </a:lnTo>
                  <a:lnTo>
                    <a:pt x="1108221" y="1337100"/>
                  </a:lnTo>
                  <a:close/>
                  <a:moveTo>
                    <a:pt x="1046463" y="1175578"/>
                  </a:moveTo>
                  <a:lnTo>
                    <a:pt x="1048246" y="1170117"/>
                  </a:lnTo>
                  <a:lnTo>
                    <a:pt x="1047894" y="1167457"/>
                  </a:lnTo>
                  <a:lnTo>
                    <a:pt x="1045422" y="1167253"/>
                  </a:lnTo>
                  <a:lnTo>
                    <a:pt x="1041244" y="1173035"/>
                  </a:lnTo>
                  <a:lnTo>
                    <a:pt x="1041721" y="1174044"/>
                  </a:lnTo>
                  <a:lnTo>
                    <a:pt x="1042832" y="1175288"/>
                  </a:lnTo>
                  <a:lnTo>
                    <a:pt x="1046463" y="1175578"/>
                  </a:lnTo>
                  <a:close/>
                </a:path>
              </a:pathLst>
            </a:custGeom>
            <a:solidFill>
              <a:schemeClr val="accent1"/>
            </a:solidFill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F96DB3B-BA93-E14D-B677-8B3FDD3C5F7A}"/>
                </a:ext>
              </a:extLst>
            </p:cNvPr>
            <p:cNvSpPr>
              <a:spLocks/>
            </p:cNvSpPr>
            <p:nvPr/>
          </p:nvSpPr>
          <p:spPr>
            <a:xfrm>
              <a:off x="7884509" y="4671818"/>
              <a:ext cx="44327" cy="38092"/>
            </a:xfrm>
            <a:custGeom>
              <a:avLst/>
              <a:gdLst>
                <a:gd name="connsiteX0" fmla="*/ 36277 w 44327"/>
                <a:gd name="connsiteY0" fmla="*/ 94 h 38092"/>
                <a:gd name="connsiteX1" fmla="*/ 35558 w 44327"/>
                <a:gd name="connsiteY1" fmla="*/ 430 h 38092"/>
                <a:gd name="connsiteX2" fmla="*/ 35409 w 44327"/>
                <a:gd name="connsiteY2" fmla="*/ 1486 h 38092"/>
                <a:gd name="connsiteX3" fmla="*/ 36238 w 44327"/>
                <a:gd name="connsiteY3" fmla="*/ 3168 h 38092"/>
                <a:gd name="connsiteX4" fmla="*/ 38961 w 44327"/>
                <a:gd name="connsiteY4" fmla="*/ 6642 h 38092"/>
                <a:gd name="connsiteX5" fmla="*/ 40690 w 44327"/>
                <a:gd name="connsiteY5" fmla="*/ 7276 h 38092"/>
                <a:gd name="connsiteX6" fmla="*/ 41817 w 44327"/>
                <a:gd name="connsiteY6" fmla="*/ 8629 h 38092"/>
                <a:gd name="connsiteX7" fmla="*/ 42927 w 44327"/>
                <a:gd name="connsiteY7" fmla="*/ 10906 h 38092"/>
                <a:gd name="connsiteX8" fmla="*/ 43256 w 44327"/>
                <a:gd name="connsiteY8" fmla="*/ 13761 h 38092"/>
                <a:gd name="connsiteX9" fmla="*/ 42794 w 44327"/>
                <a:gd name="connsiteY9" fmla="*/ 17188 h 38092"/>
                <a:gd name="connsiteX10" fmla="*/ 43068 w 44327"/>
                <a:gd name="connsiteY10" fmla="*/ 19731 h 38092"/>
                <a:gd name="connsiteX11" fmla="*/ 44070 w 44327"/>
                <a:gd name="connsiteY11" fmla="*/ 21405 h 38092"/>
                <a:gd name="connsiteX12" fmla="*/ 44328 w 44327"/>
                <a:gd name="connsiteY12" fmla="*/ 23572 h 38092"/>
                <a:gd name="connsiteX13" fmla="*/ 43858 w 44327"/>
                <a:gd name="connsiteY13" fmla="*/ 26232 h 38092"/>
                <a:gd name="connsiteX14" fmla="*/ 43280 w 44327"/>
                <a:gd name="connsiteY14" fmla="*/ 27828 h 38092"/>
                <a:gd name="connsiteX15" fmla="*/ 42599 w 44327"/>
                <a:gd name="connsiteY15" fmla="*/ 28360 h 38092"/>
                <a:gd name="connsiteX16" fmla="*/ 41824 w 44327"/>
                <a:gd name="connsiteY16" fmla="*/ 28555 h 38092"/>
                <a:gd name="connsiteX17" fmla="*/ 40776 w 44327"/>
                <a:gd name="connsiteY17" fmla="*/ 28375 h 38092"/>
                <a:gd name="connsiteX18" fmla="*/ 39501 w 44327"/>
                <a:gd name="connsiteY18" fmla="*/ 28602 h 38092"/>
                <a:gd name="connsiteX19" fmla="*/ 38116 w 44327"/>
                <a:gd name="connsiteY19" fmla="*/ 29103 h 38092"/>
                <a:gd name="connsiteX20" fmla="*/ 37240 w 44327"/>
                <a:gd name="connsiteY20" fmla="*/ 29174 h 38092"/>
                <a:gd name="connsiteX21" fmla="*/ 36692 w 44327"/>
                <a:gd name="connsiteY21" fmla="*/ 29080 h 38092"/>
                <a:gd name="connsiteX22" fmla="*/ 35675 w 44327"/>
                <a:gd name="connsiteY22" fmla="*/ 28649 h 38092"/>
                <a:gd name="connsiteX23" fmla="*/ 34056 w 44327"/>
                <a:gd name="connsiteY23" fmla="*/ 27272 h 38092"/>
                <a:gd name="connsiteX24" fmla="*/ 31036 w 44327"/>
                <a:gd name="connsiteY24" fmla="*/ 28031 h 38092"/>
                <a:gd name="connsiteX25" fmla="*/ 30214 w 44327"/>
                <a:gd name="connsiteY25" fmla="*/ 28016 h 38092"/>
                <a:gd name="connsiteX26" fmla="*/ 29111 w 44327"/>
                <a:gd name="connsiteY26" fmla="*/ 28673 h 38092"/>
                <a:gd name="connsiteX27" fmla="*/ 28204 w 44327"/>
                <a:gd name="connsiteY27" fmla="*/ 29479 h 38092"/>
                <a:gd name="connsiteX28" fmla="*/ 27664 w 44327"/>
                <a:gd name="connsiteY28" fmla="*/ 29533 h 38092"/>
                <a:gd name="connsiteX29" fmla="*/ 27101 w 44327"/>
                <a:gd name="connsiteY29" fmla="*/ 29424 h 38092"/>
                <a:gd name="connsiteX30" fmla="*/ 24503 w 44327"/>
                <a:gd name="connsiteY30" fmla="*/ 27804 h 38092"/>
                <a:gd name="connsiteX31" fmla="*/ 23549 w 44327"/>
                <a:gd name="connsiteY31" fmla="*/ 27851 h 38092"/>
                <a:gd name="connsiteX32" fmla="*/ 23158 w 44327"/>
                <a:gd name="connsiteY32" fmla="*/ 32413 h 38092"/>
                <a:gd name="connsiteX33" fmla="*/ 22727 w 44327"/>
                <a:gd name="connsiteY33" fmla="*/ 34955 h 38092"/>
                <a:gd name="connsiteX34" fmla="*/ 22187 w 44327"/>
                <a:gd name="connsiteY34" fmla="*/ 36082 h 38092"/>
                <a:gd name="connsiteX35" fmla="*/ 20325 w 44327"/>
                <a:gd name="connsiteY35" fmla="*/ 37169 h 38092"/>
                <a:gd name="connsiteX36" fmla="*/ 18456 w 44327"/>
                <a:gd name="connsiteY36" fmla="*/ 37787 h 38092"/>
                <a:gd name="connsiteX37" fmla="*/ 17431 w 44327"/>
                <a:gd name="connsiteY37" fmla="*/ 37748 h 38092"/>
                <a:gd name="connsiteX38" fmla="*/ 13308 w 44327"/>
                <a:gd name="connsiteY38" fmla="*/ 38084 h 38092"/>
                <a:gd name="connsiteX39" fmla="*/ 11696 w 44327"/>
                <a:gd name="connsiteY39" fmla="*/ 38092 h 38092"/>
                <a:gd name="connsiteX40" fmla="*/ 10804 w 44327"/>
                <a:gd name="connsiteY40" fmla="*/ 37725 h 38092"/>
                <a:gd name="connsiteX41" fmla="*/ 9647 w 44327"/>
                <a:gd name="connsiteY41" fmla="*/ 35135 h 38092"/>
                <a:gd name="connsiteX42" fmla="*/ 7464 w 44327"/>
                <a:gd name="connsiteY42" fmla="*/ 33985 h 38092"/>
                <a:gd name="connsiteX43" fmla="*/ 5367 w 44327"/>
                <a:gd name="connsiteY43" fmla="*/ 33445 h 38092"/>
                <a:gd name="connsiteX44" fmla="*/ 4514 w 44327"/>
                <a:gd name="connsiteY44" fmla="*/ 33594 h 38092"/>
                <a:gd name="connsiteX45" fmla="*/ 3756 w 44327"/>
                <a:gd name="connsiteY45" fmla="*/ 34947 h 38092"/>
                <a:gd name="connsiteX46" fmla="*/ 3442 w 44327"/>
                <a:gd name="connsiteY46" fmla="*/ 36160 h 38092"/>
                <a:gd name="connsiteX47" fmla="*/ 1409 w 44327"/>
                <a:gd name="connsiteY47" fmla="*/ 35331 h 38092"/>
                <a:gd name="connsiteX48" fmla="*/ 798 w 44327"/>
                <a:gd name="connsiteY48" fmla="*/ 34306 h 38092"/>
                <a:gd name="connsiteX49" fmla="*/ 743 w 44327"/>
                <a:gd name="connsiteY49" fmla="*/ 32569 h 38092"/>
                <a:gd name="connsiteX50" fmla="*/ 0 w 44327"/>
                <a:gd name="connsiteY50" fmla="*/ 30190 h 38092"/>
                <a:gd name="connsiteX51" fmla="*/ 415 w 44327"/>
                <a:gd name="connsiteY51" fmla="*/ 29181 h 38092"/>
                <a:gd name="connsiteX52" fmla="*/ 1213 w 44327"/>
                <a:gd name="connsiteY52" fmla="*/ 28524 h 38092"/>
                <a:gd name="connsiteX53" fmla="*/ 2903 w 44327"/>
                <a:gd name="connsiteY53" fmla="*/ 27272 h 38092"/>
                <a:gd name="connsiteX54" fmla="*/ 5469 w 44327"/>
                <a:gd name="connsiteY54" fmla="*/ 25528 h 38092"/>
                <a:gd name="connsiteX55" fmla="*/ 6017 w 44327"/>
                <a:gd name="connsiteY55" fmla="*/ 24706 h 38092"/>
                <a:gd name="connsiteX56" fmla="*/ 6376 w 44327"/>
                <a:gd name="connsiteY56" fmla="*/ 23322 h 38092"/>
                <a:gd name="connsiteX57" fmla="*/ 6212 w 44327"/>
                <a:gd name="connsiteY57" fmla="*/ 20106 h 38092"/>
                <a:gd name="connsiteX58" fmla="*/ 5969 w 44327"/>
                <a:gd name="connsiteY58" fmla="*/ 17391 h 38092"/>
                <a:gd name="connsiteX59" fmla="*/ 6274 w 44327"/>
                <a:gd name="connsiteY59" fmla="*/ 16429 h 38092"/>
                <a:gd name="connsiteX60" fmla="*/ 7448 w 44327"/>
                <a:gd name="connsiteY60" fmla="*/ 14333 h 38092"/>
                <a:gd name="connsiteX61" fmla="*/ 9013 w 44327"/>
                <a:gd name="connsiteY61" fmla="*/ 12181 h 38092"/>
                <a:gd name="connsiteX62" fmla="*/ 10851 w 44327"/>
                <a:gd name="connsiteY62" fmla="*/ 9912 h 38092"/>
                <a:gd name="connsiteX63" fmla="*/ 11954 w 44327"/>
                <a:gd name="connsiteY63" fmla="*/ 9693 h 38092"/>
                <a:gd name="connsiteX64" fmla="*/ 13402 w 44327"/>
                <a:gd name="connsiteY64" fmla="*/ 8841 h 38092"/>
                <a:gd name="connsiteX65" fmla="*/ 14935 w 44327"/>
                <a:gd name="connsiteY65" fmla="*/ 7565 h 38092"/>
                <a:gd name="connsiteX66" fmla="*/ 15796 w 44327"/>
                <a:gd name="connsiteY66" fmla="*/ 7088 h 38092"/>
                <a:gd name="connsiteX67" fmla="*/ 16515 w 44327"/>
                <a:gd name="connsiteY67" fmla="*/ 7072 h 38092"/>
                <a:gd name="connsiteX68" fmla="*/ 21248 w 44327"/>
                <a:gd name="connsiteY68" fmla="*/ 5946 h 38092"/>
                <a:gd name="connsiteX69" fmla="*/ 21718 w 44327"/>
                <a:gd name="connsiteY69" fmla="*/ 6298 h 38092"/>
                <a:gd name="connsiteX70" fmla="*/ 22485 w 44327"/>
                <a:gd name="connsiteY70" fmla="*/ 8480 h 38092"/>
                <a:gd name="connsiteX71" fmla="*/ 22892 w 44327"/>
                <a:gd name="connsiteY71" fmla="*/ 8801 h 38092"/>
                <a:gd name="connsiteX72" fmla="*/ 23549 w 44327"/>
                <a:gd name="connsiteY72" fmla="*/ 8879 h 38092"/>
                <a:gd name="connsiteX73" fmla="*/ 24879 w 44327"/>
                <a:gd name="connsiteY73" fmla="*/ 8379 h 38092"/>
                <a:gd name="connsiteX74" fmla="*/ 27312 w 44327"/>
                <a:gd name="connsiteY74" fmla="*/ 6665 h 38092"/>
                <a:gd name="connsiteX75" fmla="*/ 28376 w 44327"/>
                <a:gd name="connsiteY75" fmla="*/ 5633 h 38092"/>
                <a:gd name="connsiteX76" fmla="*/ 29628 w 44327"/>
                <a:gd name="connsiteY76" fmla="*/ 4170 h 38092"/>
                <a:gd name="connsiteX77" fmla="*/ 31231 w 44327"/>
                <a:gd name="connsiteY77" fmla="*/ 2527 h 38092"/>
                <a:gd name="connsiteX78" fmla="*/ 32123 w 44327"/>
                <a:gd name="connsiteY78" fmla="*/ 1087 h 38092"/>
                <a:gd name="connsiteX79" fmla="*/ 32992 w 44327"/>
                <a:gd name="connsiteY79" fmla="*/ 250 h 38092"/>
                <a:gd name="connsiteX80" fmla="*/ 34134 w 44327"/>
                <a:gd name="connsiteY80" fmla="*/ 0 h 38092"/>
                <a:gd name="connsiteX81" fmla="*/ 35401 w 44327"/>
                <a:gd name="connsiteY81" fmla="*/ 70 h 38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44327" h="38092">
                  <a:moveTo>
                    <a:pt x="36277" y="94"/>
                  </a:moveTo>
                  <a:lnTo>
                    <a:pt x="35558" y="430"/>
                  </a:lnTo>
                  <a:lnTo>
                    <a:pt x="35409" y="1486"/>
                  </a:lnTo>
                  <a:lnTo>
                    <a:pt x="36238" y="3168"/>
                  </a:lnTo>
                  <a:lnTo>
                    <a:pt x="38961" y="6642"/>
                  </a:lnTo>
                  <a:lnTo>
                    <a:pt x="40690" y="7276"/>
                  </a:lnTo>
                  <a:lnTo>
                    <a:pt x="41817" y="8629"/>
                  </a:lnTo>
                  <a:lnTo>
                    <a:pt x="42927" y="10906"/>
                  </a:lnTo>
                  <a:lnTo>
                    <a:pt x="43256" y="13761"/>
                  </a:lnTo>
                  <a:lnTo>
                    <a:pt x="42794" y="17188"/>
                  </a:lnTo>
                  <a:lnTo>
                    <a:pt x="43068" y="19731"/>
                  </a:lnTo>
                  <a:lnTo>
                    <a:pt x="44070" y="21405"/>
                  </a:lnTo>
                  <a:lnTo>
                    <a:pt x="44328" y="23572"/>
                  </a:lnTo>
                  <a:lnTo>
                    <a:pt x="43858" y="26232"/>
                  </a:lnTo>
                  <a:lnTo>
                    <a:pt x="43280" y="27828"/>
                  </a:lnTo>
                  <a:lnTo>
                    <a:pt x="42599" y="28360"/>
                  </a:lnTo>
                  <a:lnTo>
                    <a:pt x="41824" y="28555"/>
                  </a:lnTo>
                  <a:lnTo>
                    <a:pt x="40776" y="28375"/>
                  </a:lnTo>
                  <a:lnTo>
                    <a:pt x="39501" y="28602"/>
                  </a:lnTo>
                  <a:lnTo>
                    <a:pt x="38116" y="29103"/>
                  </a:lnTo>
                  <a:lnTo>
                    <a:pt x="37240" y="29174"/>
                  </a:lnTo>
                  <a:lnTo>
                    <a:pt x="36692" y="29080"/>
                  </a:lnTo>
                  <a:lnTo>
                    <a:pt x="35675" y="28649"/>
                  </a:lnTo>
                  <a:lnTo>
                    <a:pt x="34056" y="27272"/>
                  </a:lnTo>
                  <a:lnTo>
                    <a:pt x="31036" y="28031"/>
                  </a:lnTo>
                  <a:lnTo>
                    <a:pt x="30214" y="28016"/>
                  </a:lnTo>
                  <a:lnTo>
                    <a:pt x="29111" y="28673"/>
                  </a:lnTo>
                  <a:lnTo>
                    <a:pt x="28204" y="29479"/>
                  </a:lnTo>
                  <a:lnTo>
                    <a:pt x="27664" y="29533"/>
                  </a:lnTo>
                  <a:lnTo>
                    <a:pt x="27101" y="29424"/>
                  </a:lnTo>
                  <a:lnTo>
                    <a:pt x="24503" y="27804"/>
                  </a:lnTo>
                  <a:lnTo>
                    <a:pt x="23549" y="27851"/>
                  </a:lnTo>
                  <a:lnTo>
                    <a:pt x="23158" y="32413"/>
                  </a:lnTo>
                  <a:lnTo>
                    <a:pt x="22727" y="34955"/>
                  </a:lnTo>
                  <a:lnTo>
                    <a:pt x="22187" y="36082"/>
                  </a:lnTo>
                  <a:lnTo>
                    <a:pt x="20325" y="37169"/>
                  </a:lnTo>
                  <a:lnTo>
                    <a:pt x="18456" y="37787"/>
                  </a:lnTo>
                  <a:lnTo>
                    <a:pt x="17431" y="37748"/>
                  </a:lnTo>
                  <a:lnTo>
                    <a:pt x="13308" y="38084"/>
                  </a:lnTo>
                  <a:lnTo>
                    <a:pt x="11696" y="38092"/>
                  </a:lnTo>
                  <a:lnTo>
                    <a:pt x="10804" y="37725"/>
                  </a:lnTo>
                  <a:lnTo>
                    <a:pt x="9647" y="35135"/>
                  </a:lnTo>
                  <a:lnTo>
                    <a:pt x="7464" y="33985"/>
                  </a:lnTo>
                  <a:lnTo>
                    <a:pt x="5367" y="33445"/>
                  </a:lnTo>
                  <a:lnTo>
                    <a:pt x="4514" y="33594"/>
                  </a:lnTo>
                  <a:lnTo>
                    <a:pt x="3756" y="34947"/>
                  </a:lnTo>
                  <a:lnTo>
                    <a:pt x="3442" y="36160"/>
                  </a:lnTo>
                  <a:lnTo>
                    <a:pt x="1409" y="35331"/>
                  </a:lnTo>
                  <a:lnTo>
                    <a:pt x="798" y="34306"/>
                  </a:lnTo>
                  <a:lnTo>
                    <a:pt x="743" y="32569"/>
                  </a:lnTo>
                  <a:lnTo>
                    <a:pt x="0" y="30190"/>
                  </a:lnTo>
                  <a:lnTo>
                    <a:pt x="415" y="29181"/>
                  </a:lnTo>
                  <a:lnTo>
                    <a:pt x="1213" y="28524"/>
                  </a:lnTo>
                  <a:lnTo>
                    <a:pt x="2903" y="27272"/>
                  </a:lnTo>
                  <a:lnTo>
                    <a:pt x="5469" y="25528"/>
                  </a:lnTo>
                  <a:lnTo>
                    <a:pt x="6017" y="24706"/>
                  </a:lnTo>
                  <a:lnTo>
                    <a:pt x="6376" y="23322"/>
                  </a:lnTo>
                  <a:lnTo>
                    <a:pt x="6212" y="20106"/>
                  </a:lnTo>
                  <a:lnTo>
                    <a:pt x="5969" y="17391"/>
                  </a:lnTo>
                  <a:lnTo>
                    <a:pt x="6274" y="16429"/>
                  </a:lnTo>
                  <a:lnTo>
                    <a:pt x="7448" y="14333"/>
                  </a:lnTo>
                  <a:lnTo>
                    <a:pt x="9013" y="12181"/>
                  </a:lnTo>
                  <a:lnTo>
                    <a:pt x="10851" y="9912"/>
                  </a:lnTo>
                  <a:lnTo>
                    <a:pt x="11954" y="9693"/>
                  </a:lnTo>
                  <a:lnTo>
                    <a:pt x="13402" y="8841"/>
                  </a:lnTo>
                  <a:lnTo>
                    <a:pt x="14935" y="7565"/>
                  </a:lnTo>
                  <a:lnTo>
                    <a:pt x="15796" y="7088"/>
                  </a:lnTo>
                  <a:lnTo>
                    <a:pt x="16515" y="7072"/>
                  </a:lnTo>
                  <a:lnTo>
                    <a:pt x="21248" y="5946"/>
                  </a:lnTo>
                  <a:lnTo>
                    <a:pt x="21718" y="6298"/>
                  </a:lnTo>
                  <a:lnTo>
                    <a:pt x="22485" y="8480"/>
                  </a:lnTo>
                  <a:lnTo>
                    <a:pt x="22892" y="8801"/>
                  </a:lnTo>
                  <a:lnTo>
                    <a:pt x="23549" y="8879"/>
                  </a:lnTo>
                  <a:lnTo>
                    <a:pt x="24879" y="8379"/>
                  </a:lnTo>
                  <a:lnTo>
                    <a:pt x="27312" y="6665"/>
                  </a:lnTo>
                  <a:lnTo>
                    <a:pt x="28376" y="5633"/>
                  </a:lnTo>
                  <a:lnTo>
                    <a:pt x="29628" y="4170"/>
                  </a:lnTo>
                  <a:lnTo>
                    <a:pt x="31231" y="2527"/>
                  </a:lnTo>
                  <a:lnTo>
                    <a:pt x="32123" y="1087"/>
                  </a:lnTo>
                  <a:lnTo>
                    <a:pt x="32992" y="250"/>
                  </a:lnTo>
                  <a:lnTo>
                    <a:pt x="34134" y="0"/>
                  </a:lnTo>
                  <a:lnTo>
                    <a:pt x="35401" y="7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E1820A43-6FAC-37A5-F2A3-ACD55BF571EE}"/>
                </a:ext>
              </a:extLst>
            </p:cNvPr>
            <p:cNvSpPr>
              <a:spLocks/>
            </p:cNvSpPr>
            <p:nvPr/>
          </p:nvSpPr>
          <p:spPr>
            <a:xfrm>
              <a:off x="8010928" y="3907624"/>
              <a:ext cx="461613" cy="378982"/>
            </a:xfrm>
            <a:custGeom>
              <a:avLst/>
              <a:gdLst>
                <a:gd name="connsiteX0" fmla="*/ 261639 w 461613"/>
                <a:gd name="connsiteY0" fmla="*/ 76881 h 378982"/>
                <a:gd name="connsiteX1" fmla="*/ 265879 w 461613"/>
                <a:gd name="connsiteY1" fmla="*/ 77421 h 378982"/>
                <a:gd name="connsiteX2" fmla="*/ 271535 w 461613"/>
                <a:gd name="connsiteY2" fmla="*/ 78141 h 378982"/>
                <a:gd name="connsiteX3" fmla="*/ 274970 w 461613"/>
                <a:gd name="connsiteY3" fmla="*/ 78634 h 378982"/>
                <a:gd name="connsiteX4" fmla="*/ 281432 w 461613"/>
                <a:gd name="connsiteY4" fmla="*/ 79549 h 378982"/>
                <a:gd name="connsiteX5" fmla="*/ 283365 w 461613"/>
                <a:gd name="connsiteY5" fmla="*/ 83335 h 378982"/>
                <a:gd name="connsiteX6" fmla="*/ 284069 w 461613"/>
                <a:gd name="connsiteY6" fmla="*/ 85988 h 378982"/>
                <a:gd name="connsiteX7" fmla="*/ 284718 w 461613"/>
                <a:gd name="connsiteY7" fmla="*/ 88569 h 378982"/>
                <a:gd name="connsiteX8" fmla="*/ 286658 w 461613"/>
                <a:gd name="connsiteY8" fmla="*/ 90924 h 378982"/>
                <a:gd name="connsiteX9" fmla="*/ 291063 w 461613"/>
                <a:gd name="connsiteY9" fmla="*/ 90869 h 378982"/>
                <a:gd name="connsiteX10" fmla="*/ 294966 w 461613"/>
                <a:gd name="connsiteY10" fmla="*/ 90822 h 378982"/>
                <a:gd name="connsiteX11" fmla="*/ 299778 w 461613"/>
                <a:gd name="connsiteY11" fmla="*/ 90744 h 378982"/>
                <a:gd name="connsiteX12" fmla="*/ 303596 w 461613"/>
                <a:gd name="connsiteY12" fmla="*/ 90689 h 378982"/>
                <a:gd name="connsiteX13" fmla="*/ 304824 w 461613"/>
                <a:gd name="connsiteY13" fmla="*/ 93029 h 378982"/>
                <a:gd name="connsiteX14" fmla="*/ 305364 w 461613"/>
                <a:gd name="connsiteY14" fmla="*/ 95360 h 378982"/>
                <a:gd name="connsiteX15" fmla="*/ 307633 w 461613"/>
                <a:gd name="connsiteY15" fmla="*/ 100875 h 378982"/>
                <a:gd name="connsiteX16" fmla="*/ 310872 w 461613"/>
                <a:gd name="connsiteY16" fmla="*/ 105171 h 378982"/>
                <a:gd name="connsiteX17" fmla="*/ 311646 w 461613"/>
                <a:gd name="connsiteY17" fmla="*/ 106735 h 378982"/>
                <a:gd name="connsiteX18" fmla="*/ 312162 w 461613"/>
                <a:gd name="connsiteY18" fmla="*/ 109090 h 378982"/>
                <a:gd name="connsiteX19" fmla="*/ 311599 w 461613"/>
                <a:gd name="connsiteY19" fmla="*/ 109966 h 378982"/>
                <a:gd name="connsiteX20" fmla="*/ 311380 w 461613"/>
                <a:gd name="connsiteY20" fmla="*/ 110976 h 378982"/>
                <a:gd name="connsiteX21" fmla="*/ 313782 w 461613"/>
                <a:gd name="connsiteY21" fmla="*/ 113323 h 378982"/>
                <a:gd name="connsiteX22" fmla="*/ 317741 w 461613"/>
                <a:gd name="connsiteY22" fmla="*/ 115310 h 378982"/>
                <a:gd name="connsiteX23" fmla="*/ 319290 w 461613"/>
                <a:gd name="connsiteY23" fmla="*/ 115810 h 378982"/>
                <a:gd name="connsiteX24" fmla="*/ 321050 w 461613"/>
                <a:gd name="connsiteY24" fmla="*/ 116687 h 378982"/>
                <a:gd name="connsiteX25" fmla="*/ 319681 w 461613"/>
                <a:gd name="connsiteY25" fmla="*/ 118040 h 378982"/>
                <a:gd name="connsiteX26" fmla="*/ 322020 w 461613"/>
                <a:gd name="connsiteY26" fmla="*/ 121169 h 378982"/>
                <a:gd name="connsiteX27" fmla="*/ 324735 w 461613"/>
                <a:gd name="connsiteY27" fmla="*/ 124354 h 378982"/>
                <a:gd name="connsiteX28" fmla="*/ 327645 w 461613"/>
                <a:gd name="connsiteY28" fmla="*/ 125073 h 378982"/>
                <a:gd name="connsiteX29" fmla="*/ 331572 w 461613"/>
                <a:gd name="connsiteY29" fmla="*/ 129877 h 378982"/>
                <a:gd name="connsiteX30" fmla="*/ 337495 w 461613"/>
                <a:gd name="connsiteY30" fmla="*/ 132983 h 378982"/>
                <a:gd name="connsiteX31" fmla="*/ 341086 w 461613"/>
                <a:gd name="connsiteY31" fmla="*/ 137051 h 378982"/>
                <a:gd name="connsiteX32" fmla="*/ 340750 w 461613"/>
                <a:gd name="connsiteY32" fmla="*/ 137129 h 378982"/>
                <a:gd name="connsiteX33" fmla="*/ 339693 w 461613"/>
                <a:gd name="connsiteY33" fmla="*/ 136715 h 378982"/>
                <a:gd name="connsiteX34" fmla="*/ 338371 w 461613"/>
                <a:gd name="connsiteY34" fmla="*/ 136159 h 378982"/>
                <a:gd name="connsiteX35" fmla="*/ 337972 w 461613"/>
                <a:gd name="connsiteY35" fmla="*/ 136660 h 378982"/>
                <a:gd name="connsiteX36" fmla="*/ 338043 w 461613"/>
                <a:gd name="connsiteY36" fmla="*/ 138365 h 378982"/>
                <a:gd name="connsiteX37" fmla="*/ 338395 w 461613"/>
                <a:gd name="connsiteY37" fmla="*/ 140368 h 378982"/>
                <a:gd name="connsiteX38" fmla="*/ 340225 w 461613"/>
                <a:gd name="connsiteY38" fmla="*/ 142097 h 378982"/>
                <a:gd name="connsiteX39" fmla="*/ 341853 w 461613"/>
                <a:gd name="connsiteY39" fmla="*/ 143341 h 378982"/>
                <a:gd name="connsiteX40" fmla="*/ 342486 w 461613"/>
                <a:gd name="connsiteY40" fmla="*/ 145696 h 378982"/>
                <a:gd name="connsiteX41" fmla="*/ 341203 w 461613"/>
                <a:gd name="connsiteY41" fmla="*/ 150758 h 378982"/>
                <a:gd name="connsiteX42" fmla="*/ 340757 w 461613"/>
                <a:gd name="connsiteY42" fmla="*/ 150758 h 378982"/>
                <a:gd name="connsiteX43" fmla="*/ 339897 w 461613"/>
                <a:gd name="connsiteY43" fmla="*/ 150320 h 378982"/>
                <a:gd name="connsiteX44" fmla="*/ 338981 w 461613"/>
                <a:gd name="connsiteY44" fmla="*/ 150218 h 378982"/>
                <a:gd name="connsiteX45" fmla="*/ 338489 w 461613"/>
                <a:gd name="connsiteY45" fmla="*/ 150507 h 378982"/>
                <a:gd name="connsiteX46" fmla="*/ 339576 w 461613"/>
                <a:gd name="connsiteY46" fmla="*/ 154145 h 378982"/>
                <a:gd name="connsiteX47" fmla="*/ 340663 w 461613"/>
                <a:gd name="connsiteY47" fmla="*/ 156930 h 378982"/>
                <a:gd name="connsiteX48" fmla="*/ 341962 w 461613"/>
                <a:gd name="connsiteY48" fmla="*/ 159137 h 378982"/>
                <a:gd name="connsiteX49" fmla="*/ 343050 w 461613"/>
                <a:gd name="connsiteY49" fmla="*/ 162360 h 378982"/>
                <a:gd name="connsiteX50" fmla="*/ 343980 w 461613"/>
                <a:gd name="connsiteY50" fmla="*/ 163737 h 378982"/>
                <a:gd name="connsiteX51" fmla="*/ 347790 w 461613"/>
                <a:gd name="connsiteY51" fmla="*/ 167156 h 378982"/>
                <a:gd name="connsiteX52" fmla="*/ 348964 w 461613"/>
                <a:gd name="connsiteY52" fmla="*/ 170011 h 378982"/>
                <a:gd name="connsiteX53" fmla="*/ 350051 w 461613"/>
                <a:gd name="connsiteY53" fmla="*/ 175323 h 378982"/>
                <a:gd name="connsiteX54" fmla="*/ 352446 w 461613"/>
                <a:gd name="connsiteY54" fmla="*/ 178281 h 378982"/>
                <a:gd name="connsiteX55" fmla="*/ 353736 w 461613"/>
                <a:gd name="connsiteY55" fmla="*/ 180557 h 378982"/>
                <a:gd name="connsiteX56" fmla="*/ 355465 w 461613"/>
                <a:gd name="connsiteY56" fmla="*/ 182490 h 378982"/>
                <a:gd name="connsiteX57" fmla="*/ 356592 w 461613"/>
                <a:gd name="connsiteY57" fmla="*/ 185126 h 378982"/>
                <a:gd name="connsiteX58" fmla="*/ 358188 w 461613"/>
                <a:gd name="connsiteY58" fmla="*/ 187152 h 378982"/>
                <a:gd name="connsiteX59" fmla="*/ 359017 w 461613"/>
                <a:gd name="connsiteY59" fmla="*/ 187661 h 378982"/>
                <a:gd name="connsiteX60" fmla="*/ 360261 w 461613"/>
                <a:gd name="connsiteY60" fmla="*/ 187872 h 378982"/>
                <a:gd name="connsiteX61" fmla="*/ 361810 w 461613"/>
                <a:gd name="connsiteY61" fmla="*/ 187880 h 378982"/>
                <a:gd name="connsiteX62" fmla="*/ 363664 w 461613"/>
                <a:gd name="connsiteY62" fmla="*/ 187356 h 378982"/>
                <a:gd name="connsiteX63" fmla="*/ 365644 w 461613"/>
                <a:gd name="connsiteY63" fmla="*/ 186863 h 378982"/>
                <a:gd name="connsiteX64" fmla="*/ 367185 w 461613"/>
                <a:gd name="connsiteY64" fmla="*/ 187888 h 378982"/>
                <a:gd name="connsiteX65" fmla="*/ 368781 w 461613"/>
                <a:gd name="connsiteY65" fmla="*/ 187731 h 378982"/>
                <a:gd name="connsiteX66" fmla="*/ 368945 w 461613"/>
                <a:gd name="connsiteY66" fmla="*/ 188686 h 378982"/>
                <a:gd name="connsiteX67" fmla="*/ 367873 w 461613"/>
                <a:gd name="connsiteY67" fmla="*/ 189985 h 378982"/>
                <a:gd name="connsiteX68" fmla="*/ 366559 w 461613"/>
                <a:gd name="connsiteY68" fmla="*/ 193255 h 378982"/>
                <a:gd name="connsiteX69" fmla="*/ 368429 w 461613"/>
                <a:gd name="connsiteY69" fmla="*/ 193771 h 378982"/>
                <a:gd name="connsiteX70" fmla="*/ 370220 w 461613"/>
                <a:gd name="connsiteY70" fmla="*/ 194029 h 378982"/>
                <a:gd name="connsiteX71" fmla="*/ 371488 w 461613"/>
                <a:gd name="connsiteY71" fmla="*/ 194553 h 378982"/>
                <a:gd name="connsiteX72" fmla="*/ 372231 w 461613"/>
                <a:gd name="connsiteY72" fmla="*/ 194553 h 378982"/>
                <a:gd name="connsiteX73" fmla="*/ 372231 w 461613"/>
                <a:gd name="connsiteY73" fmla="*/ 195234 h 378982"/>
                <a:gd name="connsiteX74" fmla="*/ 372317 w 461613"/>
                <a:gd name="connsiteY74" fmla="*/ 198332 h 378982"/>
                <a:gd name="connsiteX75" fmla="*/ 372763 w 461613"/>
                <a:gd name="connsiteY75" fmla="*/ 199513 h 378982"/>
                <a:gd name="connsiteX76" fmla="*/ 373577 w 461613"/>
                <a:gd name="connsiteY76" fmla="*/ 200562 h 378982"/>
                <a:gd name="connsiteX77" fmla="*/ 374781 w 461613"/>
                <a:gd name="connsiteY77" fmla="*/ 202126 h 378982"/>
                <a:gd name="connsiteX78" fmla="*/ 375986 w 461613"/>
                <a:gd name="connsiteY78" fmla="*/ 203691 h 378982"/>
                <a:gd name="connsiteX79" fmla="*/ 377191 w 461613"/>
                <a:gd name="connsiteY79" fmla="*/ 205256 h 378982"/>
                <a:gd name="connsiteX80" fmla="*/ 378396 w 461613"/>
                <a:gd name="connsiteY80" fmla="*/ 206820 h 378982"/>
                <a:gd name="connsiteX81" fmla="*/ 379601 w 461613"/>
                <a:gd name="connsiteY81" fmla="*/ 208385 h 378982"/>
                <a:gd name="connsiteX82" fmla="*/ 380813 w 461613"/>
                <a:gd name="connsiteY82" fmla="*/ 209950 h 378982"/>
                <a:gd name="connsiteX83" fmla="*/ 382018 w 461613"/>
                <a:gd name="connsiteY83" fmla="*/ 211507 h 378982"/>
                <a:gd name="connsiteX84" fmla="*/ 383223 w 461613"/>
                <a:gd name="connsiteY84" fmla="*/ 213071 h 378982"/>
                <a:gd name="connsiteX85" fmla="*/ 384428 w 461613"/>
                <a:gd name="connsiteY85" fmla="*/ 214628 h 378982"/>
                <a:gd name="connsiteX86" fmla="*/ 385633 w 461613"/>
                <a:gd name="connsiteY86" fmla="*/ 216185 h 378982"/>
                <a:gd name="connsiteX87" fmla="*/ 386837 w 461613"/>
                <a:gd name="connsiteY87" fmla="*/ 217742 h 378982"/>
                <a:gd name="connsiteX88" fmla="*/ 388042 w 461613"/>
                <a:gd name="connsiteY88" fmla="*/ 219299 h 378982"/>
                <a:gd name="connsiteX89" fmla="*/ 389247 w 461613"/>
                <a:gd name="connsiteY89" fmla="*/ 220856 h 378982"/>
                <a:gd name="connsiteX90" fmla="*/ 390452 w 461613"/>
                <a:gd name="connsiteY90" fmla="*/ 222413 h 378982"/>
                <a:gd name="connsiteX91" fmla="*/ 391664 w 461613"/>
                <a:gd name="connsiteY91" fmla="*/ 223969 h 378982"/>
                <a:gd name="connsiteX92" fmla="*/ 392869 w 461613"/>
                <a:gd name="connsiteY92" fmla="*/ 225519 h 378982"/>
                <a:gd name="connsiteX93" fmla="*/ 393863 w 461613"/>
                <a:gd name="connsiteY93" fmla="*/ 226802 h 378982"/>
                <a:gd name="connsiteX94" fmla="*/ 395709 w 461613"/>
                <a:gd name="connsiteY94" fmla="*/ 227044 h 378982"/>
                <a:gd name="connsiteX95" fmla="*/ 396296 w 461613"/>
                <a:gd name="connsiteY95" fmla="*/ 227122 h 378982"/>
                <a:gd name="connsiteX96" fmla="*/ 397962 w 461613"/>
                <a:gd name="connsiteY96" fmla="*/ 227341 h 378982"/>
                <a:gd name="connsiteX97" fmla="*/ 400544 w 461613"/>
                <a:gd name="connsiteY97" fmla="*/ 227678 h 378982"/>
                <a:gd name="connsiteX98" fmla="*/ 403892 w 461613"/>
                <a:gd name="connsiteY98" fmla="*/ 228124 h 378982"/>
                <a:gd name="connsiteX99" fmla="*/ 407859 w 461613"/>
                <a:gd name="connsiteY99" fmla="*/ 228648 h 378982"/>
                <a:gd name="connsiteX100" fmla="*/ 412279 w 461613"/>
                <a:gd name="connsiteY100" fmla="*/ 229227 h 378982"/>
                <a:gd name="connsiteX101" fmla="*/ 417012 w 461613"/>
                <a:gd name="connsiteY101" fmla="*/ 229853 h 378982"/>
                <a:gd name="connsiteX102" fmla="*/ 421894 w 461613"/>
                <a:gd name="connsiteY102" fmla="*/ 230494 h 378982"/>
                <a:gd name="connsiteX103" fmla="*/ 426784 w 461613"/>
                <a:gd name="connsiteY103" fmla="*/ 231136 h 378982"/>
                <a:gd name="connsiteX104" fmla="*/ 431509 w 461613"/>
                <a:gd name="connsiteY104" fmla="*/ 231762 h 378982"/>
                <a:gd name="connsiteX105" fmla="*/ 435929 w 461613"/>
                <a:gd name="connsiteY105" fmla="*/ 232348 h 378982"/>
                <a:gd name="connsiteX106" fmla="*/ 439896 w 461613"/>
                <a:gd name="connsiteY106" fmla="*/ 232865 h 378982"/>
                <a:gd name="connsiteX107" fmla="*/ 443252 w 461613"/>
                <a:gd name="connsiteY107" fmla="*/ 233311 h 378982"/>
                <a:gd name="connsiteX108" fmla="*/ 445834 w 461613"/>
                <a:gd name="connsiteY108" fmla="*/ 233647 h 378982"/>
                <a:gd name="connsiteX109" fmla="*/ 447500 w 461613"/>
                <a:gd name="connsiteY109" fmla="*/ 233866 h 378982"/>
                <a:gd name="connsiteX110" fmla="*/ 448087 w 461613"/>
                <a:gd name="connsiteY110" fmla="*/ 233944 h 378982"/>
                <a:gd name="connsiteX111" fmla="*/ 449832 w 461613"/>
                <a:gd name="connsiteY111" fmla="*/ 234171 h 378982"/>
                <a:gd name="connsiteX112" fmla="*/ 450160 w 461613"/>
                <a:gd name="connsiteY112" fmla="*/ 234116 h 378982"/>
                <a:gd name="connsiteX113" fmla="*/ 451623 w 461613"/>
                <a:gd name="connsiteY113" fmla="*/ 232215 h 378982"/>
                <a:gd name="connsiteX114" fmla="*/ 453235 w 461613"/>
                <a:gd name="connsiteY114" fmla="*/ 234899 h 378982"/>
                <a:gd name="connsiteX115" fmla="*/ 454572 w 461613"/>
                <a:gd name="connsiteY115" fmla="*/ 237121 h 378982"/>
                <a:gd name="connsiteX116" fmla="*/ 456403 w 461613"/>
                <a:gd name="connsiteY116" fmla="*/ 240172 h 378982"/>
                <a:gd name="connsiteX117" fmla="*/ 458359 w 461613"/>
                <a:gd name="connsiteY117" fmla="*/ 243411 h 378982"/>
                <a:gd name="connsiteX118" fmla="*/ 460221 w 461613"/>
                <a:gd name="connsiteY118" fmla="*/ 246509 h 378982"/>
                <a:gd name="connsiteX119" fmla="*/ 461614 w 461613"/>
                <a:gd name="connsiteY119" fmla="*/ 248809 h 378982"/>
                <a:gd name="connsiteX120" fmla="*/ 460871 w 461613"/>
                <a:gd name="connsiteY120" fmla="*/ 251195 h 378982"/>
                <a:gd name="connsiteX121" fmla="*/ 460065 w 461613"/>
                <a:gd name="connsiteY121" fmla="*/ 253800 h 378982"/>
                <a:gd name="connsiteX122" fmla="*/ 459259 w 461613"/>
                <a:gd name="connsiteY122" fmla="*/ 256405 h 378982"/>
                <a:gd name="connsiteX123" fmla="*/ 458453 w 461613"/>
                <a:gd name="connsiteY123" fmla="*/ 259003 h 378982"/>
                <a:gd name="connsiteX124" fmla="*/ 457639 w 461613"/>
                <a:gd name="connsiteY124" fmla="*/ 261600 h 378982"/>
                <a:gd name="connsiteX125" fmla="*/ 456833 w 461613"/>
                <a:gd name="connsiteY125" fmla="*/ 264198 h 378982"/>
                <a:gd name="connsiteX126" fmla="*/ 456028 w 461613"/>
                <a:gd name="connsiteY126" fmla="*/ 266795 h 378982"/>
                <a:gd name="connsiteX127" fmla="*/ 455222 w 461613"/>
                <a:gd name="connsiteY127" fmla="*/ 269384 h 378982"/>
                <a:gd name="connsiteX128" fmla="*/ 454416 w 461613"/>
                <a:gd name="connsiteY128" fmla="*/ 271974 h 378982"/>
                <a:gd name="connsiteX129" fmla="*/ 453603 w 461613"/>
                <a:gd name="connsiteY129" fmla="*/ 274563 h 378982"/>
                <a:gd name="connsiteX130" fmla="*/ 452797 w 461613"/>
                <a:gd name="connsiteY130" fmla="*/ 277153 h 378982"/>
                <a:gd name="connsiteX131" fmla="*/ 451991 w 461613"/>
                <a:gd name="connsiteY131" fmla="*/ 279735 h 378982"/>
                <a:gd name="connsiteX132" fmla="*/ 451185 w 461613"/>
                <a:gd name="connsiteY132" fmla="*/ 282316 h 378982"/>
                <a:gd name="connsiteX133" fmla="*/ 450371 w 461613"/>
                <a:gd name="connsiteY133" fmla="*/ 284898 h 378982"/>
                <a:gd name="connsiteX134" fmla="*/ 449566 w 461613"/>
                <a:gd name="connsiteY134" fmla="*/ 287480 h 378982"/>
                <a:gd name="connsiteX135" fmla="*/ 448760 w 461613"/>
                <a:gd name="connsiteY135" fmla="*/ 290054 h 378982"/>
                <a:gd name="connsiteX136" fmla="*/ 447954 w 461613"/>
                <a:gd name="connsiteY136" fmla="*/ 292628 h 378982"/>
                <a:gd name="connsiteX137" fmla="*/ 446984 w 461613"/>
                <a:gd name="connsiteY137" fmla="*/ 295726 h 378982"/>
                <a:gd name="connsiteX138" fmla="*/ 444645 w 461613"/>
                <a:gd name="connsiteY138" fmla="*/ 296547 h 378982"/>
                <a:gd name="connsiteX139" fmla="*/ 440874 w 461613"/>
                <a:gd name="connsiteY139" fmla="*/ 297877 h 378982"/>
                <a:gd name="connsiteX140" fmla="*/ 437095 w 461613"/>
                <a:gd name="connsiteY140" fmla="*/ 299208 h 378982"/>
                <a:gd name="connsiteX141" fmla="*/ 433324 w 461613"/>
                <a:gd name="connsiteY141" fmla="*/ 300537 h 378982"/>
                <a:gd name="connsiteX142" fmla="*/ 429553 w 461613"/>
                <a:gd name="connsiteY142" fmla="*/ 301867 h 378982"/>
                <a:gd name="connsiteX143" fmla="*/ 425775 w 461613"/>
                <a:gd name="connsiteY143" fmla="*/ 303197 h 378982"/>
                <a:gd name="connsiteX144" fmla="*/ 422004 w 461613"/>
                <a:gd name="connsiteY144" fmla="*/ 304520 h 378982"/>
                <a:gd name="connsiteX145" fmla="*/ 418233 w 461613"/>
                <a:gd name="connsiteY145" fmla="*/ 305850 h 378982"/>
                <a:gd name="connsiteX146" fmla="*/ 414454 w 461613"/>
                <a:gd name="connsiteY146" fmla="*/ 307179 h 378982"/>
                <a:gd name="connsiteX147" fmla="*/ 410683 w 461613"/>
                <a:gd name="connsiteY147" fmla="*/ 308502 h 378982"/>
                <a:gd name="connsiteX148" fmla="*/ 406905 w 461613"/>
                <a:gd name="connsiteY148" fmla="*/ 309824 h 378982"/>
                <a:gd name="connsiteX149" fmla="*/ 403134 w 461613"/>
                <a:gd name="connsiteY149" fmla="*/ 311154 h 378982"/>
                <a:gd name="connsiteX150" fmla="*/ 399363 w 461613"/>
                <a:gd name="connsiteY150" fmla="*/ 312476 h 378982"/>
                <a:gd name="connsiteX151" fmla="*/ 395584 w 461613"/>
                <a:gd name="connsiteY151" fmla="*/ 313798 h 378982"/>
                <a:gd name="connsiteX152" fmla="*/ 391813 w 461613"/>
                <a:gd name="connsiteY152" fmla="*/ 315120 h 378982"/>
                <a:gd name="connsiteX153" fmla="*/ 388034 w 461613"/>
                <a:gd name="connsiteY153" fmla="*/ 316443 h 378982"/>
                <a:gd name="connsiteX154" fmla="*/ 384263 w 461613"/>
                <a:gd name="connsiteY154" fmla="*/ 317765 h 378982"/>
                <a:gd name="connsiteX155" fmla="*/ 381165 w 461613"/>
                <a:gd name="connsiteY155" fmla="*/ 318852 h 378982"/>
                <a:gd name="connsiteX156" fmla="*/ 376009 w 461613"/>
                <a:gd name="connsiteY156" fmla="*/ 319580 h 378982"/>
                <a:gd name="connsiteX157" fmla="*/ 371003 w 461613"/>
                <a:gd name="connsiteY157" fmla="*/ 320284 h 378982"/>
                <a:gd name="connsiteX158" fmla="*/ 365370 w 461613"/>
                <a:gd name="connsiteY158" fmla="*/ 321082 h 378982"/>
                <a:gd name="connsiteX159" fmla="*/ 358603 w 461613"/>
                <a:gd name="connsiteY159" fmla="*/ 322044 h 378982"/>
                <a:gd name="connsiteX160" fmla="*/ 353290 w 461613"/>
                <a:gd name="connsiteY160" fmla="*/ 322795 h 378982"/>
                <a:gd name="connsiteX161" fmla="*/ 345545 w 461613"/>
                <a:gd name="connsiteY161" fmla="*/ 323890 h 378982"/>
                <a:gd name="connsiteX162" fmla="*/ 338590 w 461613"/>
                <a:gd name="connsiteY162" fmla="*/ 324868 h 378982"/>
                <a:gd name="connsiteX163" fmla="*/ 332073 w 461613"/>
                <a:gd name="connsiteY163" fmla="*/ 325791 h 378982"/>
                <a:gd name="connsiteX164" fmla="*/ 325556 w 461613"/>
                <a:gd name="connsiteY164" fmla="*/ 326715 h 378982"/>
                <a:gd name="connsiteX165" fmla="*/ 320010 w 461613"/>
                <a:gd name="connsiteY165" fmla="*/ 327497 h 378982"/>
                <a:gd name="connsiteX166" fmla="*/ 316700 w 461613"/>
                <a:gd name="connsiteY166" fmla="*/ 328405 h 378982"/>
                <a:gd name="connsiteX167" fmla="*/ 312812 w 461613"/>
                <a:gd name="connsiteY167" fmla="*/ 330400 h 378982"/>
                <a:gd name="connsiteX168" fmla="*/ 306842 w 461613"/>
                <a:gd name="connsiteY168" fmla="*/ 333458 h 378982"/>
                <a:gd name="connsiteX169" fmla="*/ 300756 w 461613"/>
                <a:gd name="connsiteY169" fmla="*/ 336564 h 378982"/>
                <a:gd name="connsiteX170" fmla="*/ 297603 w 461613"/>
                <a:gd name="connsiteY170" fmla="*/ 338176 h 378982"/>
                <a:gd name="connsiteX171" fmla="*/ 294302 w 461613"/>
                <a:gd name="connsiteY171" fmla="*/ 342307 h 378982"/>
                <a:gd name="connsiteX172" fmla="*/ 292628 w 461613"/>
                <a:gd name="connsiteY172" fmla="*/ 344396 h 378982"/>
                <a:gd name="connsiteX173" fmla="*/ 289607 w 461613"/>
                <a:gd name="connsiteY173" fmla="*/ 348174 h 378982"/>
                <a:gd name="connsiteX174" fmla="*/ 287323 w 461613"/>
                <a:gd name="connsiteY174" fmla="*/ 351022 h 378982"/>
                <a:gd name="connsiteX175" fmla="*/ 284593 w 461613"/>
                <a:gd name="connsiteY175" fmla="*/ 354425 h 378982"/>
                <a:gd name="connsiteX176" fmla="*/ 283404 w 461613"/>
                <a:gd name="connsiteY176" fmla="*/ 357445 h 378982"/>
                <a:gd name="connsiteX177" fmla="*/ 281565 w 461613"/>
                <a:gd name="connsiteY177" fmla="*/ 362108 h 378982"/>
                <a:gd name="connsiteX178" fmla="*/ 279977 w 461613"/>
                <a:gd name="connsiteY178" fmla="*/ 363281 h 378982"/>
                <a:gd name="connsiteX179" fmla="*/ 277380 w 461613"/>
                <a:gd name="connsiteY179" fmla="*/ 364799 h 378982"/>
                <a:gd name="connsiteX180" fmla="*/ 275017 w 461613"/>
                <a:gd name="connsiteY180" fmla="*/ 365879 h 378982"/>
                <a:gd name="connsiteX181" fmla="*/ 271332 w 461613"/>
                <a:gd name="connsiteY181" fmla="*/ 365722 h 378982"/>
                <a:gd name="connsiteX182" fmla="*/ 269228 w 461613"/>
                <a:gd name="connsiteY182" fmla="*/ 362859 h 378982"/>
                <a:gd name="connsiteX183" fmla="*/ 266998 w 461613"/>
                <a:gd name="connsiteY183" fmla="*/ 359815 h 378982"/>
                <a:gd name="connsiteX184" fmla="*/ 265879 w 461613"/>
                <a:gd name="connsiteY184" fmla="*/ 358595 h 378982"/>
                <a:gd name="connsiteX185" fmla="*/ 264878 w 461613"/>
                <a:gd name="connsiteY185" fmla="*/ 358532 h 378982"/>
                <a:gd name="connsiteX186" fmla="*/ 261177 w 461613"/>
                <a:gd name="connsiteY186" fmla="*/ 358916 h 378982"/>
                <a:gd name="connsiteX187" fmla="*/ 256718 w 461613"/>
                <a:gd name="connsiteY187" fmla="*/ 359385 h 378982"/>
                <a:gd name="connsiteX188" fmla="*/ 251461 w 461613"/>
                <a:gd name="connsiteY188" fmla="*/ 358892 h 378982"/>
                <a:gd name="connsiteX189" fmla="*/ 245397 w 461613"/>
                <a:gd name="connsiteY189" fmla="*/ 358314 h 378982"/>
                <a:gd name="connsiteX190" fmla="*/ 239710 w 461613"/>
                <a:gd name="connsiteY190" fmla="*/ 357774 h 378982"/>
                <a:gd name="connsiteX191" fmla="*/ 236878 w 461613"/>
                <a:gd name="connsiteY191" fmla="*/ 357367 h 378982"/>
                <a:gd name="connsiteX192" fmla="*/ 233146 w 461613"/>
                <a:gd name="connsiteY192" fmla="*/ 355395 h 378982"/>
                <a:gd name="connsiteX193" fmla="*/ 232184 w 461613"/>
                <a:gd name="connsiteY193" fmla="*/ 355004 h 378982"/>
                <a:gd name="connsiteX194" fmla="*/ 231206 w 461613"/>
                <a:gd name="connsiteY194" fmla="*/ 354910 h 378982"/>
                <a:gd name="connsiteX195" fmla="*/ 226778 w 461613"/>
                <a:gd name="connsiteY195" fmla="*/ 354863 h 378982"/>
                <a:gd name="connsiteX196" fmla="*/ 222389 w 461613"/>
                <a:gd name="connsiteY196" fmla="*/ 354816 h 378982"/>
                <a:gd name="connsiteX197" fmla="*/ 217992 w 461613"/>
                <a:gd name="connsiteY197" fmla="*/ 355442 h 378982"/>
                <a:gd name="connsiteX198" fmla="*/ 213783 w 461613"/>
                <a:gd name="connsiteY198" fmla="*/ 355215 h 378982"/>
                <a:gd name="connsiteX199" fmla="*/ 209417 w 461613"/>
                <a:gd name="connsiteY199" fmla="*/ 355575 h 378982"/>
                <a:gd name="connsiteX200" fmla="*/ 207884 w 461613"/>
                <a:gd name="connsiteY200" fmla="*/ 356326 h 378982"/>
                <a:gd name="connsiteX201" fmla="*/ 206178 w 461613"/>
                <a:gd name="connsiteY201" fmla="*/ 356287 h 378982"/>
                <a:gd name="connsiteX202" fmla="*/ 205114 w 461613"/>
                <a:gd name="connsiteY202" fmla="*/ 356952 h 378982"/>
                <a:gd name="connsiteX203" fmla="*/ 204176 w 461613"/>
                <a:gd name="connsiteY203" fmla="*/ 357265 h 378982"/>
                <a:gd name="connsiteX204" fmla="*/ 203065 w 461613"/>
                <a:gd name="connsiteY204" fmla="*/ 356694 h 378982"/>
                <a:gd name="connsiteX205" fmla="*/ 201704 w 461613"/>
                <a:gd name="connsiteY205" fmla="*/ 356819 h 378982"/>
                <a:gd name="connsiteX206" fmla="*/ 199701 w 461613"/>
                <a:gd name="connsiteY206" fmla="*/ 356326 h 378982"/>
                <a:gd name="connsiteX207" fmla="*/ 198394 w 461613"/>
                <a:gd name="connsiteY207" fmla="*/ 355035 h 378982"/>
                <a:gd name="connsiteX208" fmla="*/ 197158 w 461613"/>
                <a:gd name="connsiteY208" fmla="*/ 353901 h 378982"/>
                <a:gd name="connsiteX209" fmla="*/ 195883 w 461613"/>
                <a:gd name="connsiteY209" fmla="*/ 353275 h 378982"/>
                <a:gd name="connsiteX210" fmla="*/ 194459 w 461613"/>
                <a:gd name="connsiteY210" fmla="*/ 352884 h 378982"/>
                <a:gd name="connsiteX211" fmla="*/ 193223 w 461613"/>
                <a:gd name="connsiteY211" fmla="*/ 352876 h 378982"/>
                <a:gd name="connsiteX212" fmla="*/ 191643 w 461613"/>
                <a:gd name="connsiteY212" fmla="*/ 353565 h 378982"/>
                <a:gd name="connsiteX213" fmla="*/ 190680 w 461613"/>
                <a:gd name="connsiteY213" fmla="*/ 354230 h 378982"/>
                <a:gd name="connsiteX214" fmla="*/ 188239 w 461613"/>
                <a:gd name="connsiteY214" fmla="*/ 356459 h 378982"/>
                <a:gd name="connsiteX215" fmla="*/ 188138 w 461613"/>
                <a:gd name="connsiteY215" fmla="*/ 357257 h 378982"/>
                <a:gd name="connsiteX216" fmla="*/ 189248 w 461613"/>
                <a:gd name="connsiteY216" fmla="*/ 358587 h 378982"/>
                <a:gd name="connsiteX217" fmla="*/ 188912 w 461613"/>
                <a:gd name="connsiteY217" fmla="*/ 359213 h 378982"/>
                <a:gd name="connsiteX218" fmla="*/ 187473 w 461613"/>
                <a:gd name="connsiteY218" fmla="*/ 359996 h 378982"/>
                <a:gd name="connsiteX219" fmla="*/ 187027 w 461613"/>
                <a:gd name="connsiteY219" fmla="*/ 362100 h 378982"/>
                <a:gd name="connsiteX220" fmla="*/ 186816 w 461613"/>
                <a:gd name="connsiteY220" fmla="*/ 363250 h 378982"/>
                <a:gd name="connsiteX221" fmla="*/ 186604 w 461613"/>
                <a:gd name="connsiteY221" fmla="*/ 366004 h 378982"/>
                <a:gd name="connsiteX222" fmla="*/ 187246 w 461613"/>
                <a:gd name="connsiteY222" fmla="*/ 368171 h 378982"/>
                <a:gd name="connsiteX223" fmla="*/ 188099 w 461613"/>
                <a:gd name="connsiteY223" fmla="*/ 368969 h 378982"/>
                <a:gd name="connsiteX224" fmla="*/ 188138 w 461613"/>
                <a:gd name="connsiteY224" fmla="*/ 369900 h 378982"/>
                <a:gd name="connsiteX225" fmla="*/ 187668 w 461613"/>
                <a:gd name="connsiteY225" fmla="*/ 371762 h 378982"/>
                <a:gd name="connsiteX226" fmla="*/ 186346 w 461613"/>
                <a:gd name="connsiteY226" fmla="*/ 372333 h 378982"/>
                <a:gd name="connsiteX227" fmla="*/ 185376 w 461613"/>
                <a:gd name="connsiteY227" fmla="*/ 374101 h 378982"/>
                <a:gd name="connsiteX228" fmla="*/ 184781 w 461613"/>
                <a:gd name="connsiteY228" fmla="*/ 374923 h 378982"/>
                <a:gd name="connsiteX229" fmla="*/ 183749 w 461613"/>
                <a:gd name="connsiteY229" fmla="*/ 375861 h 378982"/>
                <a:gd name="connsiteX230" fmla="*/ 179641 w 461613"/>
                <a:gd name="connsiteY230" fmla="*/ 378983 h 378982"/>
                <a:gd name="connsiteX231" fmla="*/ 179438 w 461613"/>
                <a:gd name="connsiteY231" fmla="*/ 377168 h 378982"/>
                <a:gd name="connsiteX232" fmla="*/ 178132 w 461613"/>
                <a:gd name="connsiteY232" fmla="*/ 374477 h 378982"/>
                <a:gd name="connsiteX233" fmla="*/ 178038 w 461613"/>
                <a:gd name="connsiteY233" fmla="*/ 372576 h 378982"/>
                <a:gd name="connsiteX234" fmla="*/ 177427 w 461613"/>
                <a:gd name="connsiteY234" fmla="*/ 370667 h 378982"/>
                <a:gd name="connsiteX235" fmla="*/ 176301 w 461613"/>
                <a:gd name="connsiteY235" fmla="*/ 369196 h 378982"/>
                <a:gd name="connsiteX236" fmla="*/ 174220 w 461613"/>
                <a:gd name="connsiteY236" fmla="*/ 367663 h 378982"/>
                <a:gd name="connsiteX237" fmla="*/ 174032 w 461613"/>
                <a:gd name="connsiteY237" fmla="*/ 365581 h 378982"/>
                <a:gd name="connsiteX238" fmla="*/ 172514 w 461613"/>
                <a:gd name="connsiteY238" fmla="*/ 363524 h 378982"/>
                <a:gd name="connsiteX239" fmla="*/ 170503 w 461613"/>
                <a:gd name="connsiteY239" fmla="*/ 361865 h 378982"/>
                <a:gd name="connsiteX240" fmla="*/ 169385 w 461613"/>
                <a:gd name="connsiteY240" fmla="*/ 358798 h 378982"/>
                <a:gd name="connsiteX241" fmla="*/ 168540 w 461613"/>
                <a:gd name="connsiteY241" fmla="*/ 354722 h 378982"/>
                <a:gd name="connsiteX242" fmla="*/ 163236 w 461613"/>
                <a:gd name="connsiteY242" fmla="*/ 349356 h 378982"/>
                <a:gd name="connsiteX243" fmla="*/ 156601 w 461613"/>
                <a:gd name="connsiteY243" fmla="*/ 344396 h 378982"/>
                <a:gd name="connsiteX244" fmla="*/ 154583 w 461613"/>
                <a:gd name="connsiteY244" fmla="*/ 341603 h 378982"/>
                <a:gd name="connsiteX245" fmla="*/ 151282 w 461613"/>
                <a:gd name="connsiteY245" fmla="*/ 335899 h 378982"/>
                <a:gd name="connsiteX246" fmla="*/ 149615 w 461613"/>
                <a:gd name="connsiteY246" fmla="*/ 331385 h 378982"/>
                <a:gd name="connsiteX247" fmla="*/ 145179 w 461613"/>
                <a:gd name="connsiteY247" fmla="*/ 326183 h 378982"/>
                <a:gd name="connsiteX248" fmla="*/ 144991 w 461613"/>
                <a:gd name="connsiteY248" fmla="*/ 324180 h 378982"/>
                <a:gd name="connsiteX249" fmla="*/ 144334 w 461613"/>
                <a:gd name="connsiteY249" fmla="*/ 321739 h 378982"/>
                <a:gd name="connsiteX250" fmla="*/ 143310 w 461613"/>
                <a:gd name="connsiteY250" fmla="*/ 319016 h 378982"/>
                <a:gd name="connsiteX251" fmla="*/ 142691 w 461613"/>
                <a:gd name="connsiteY251" fmla="*/ 316873 h 378982"/>
                <a:gd name="connsiteX252" fmla="*/ 138240 w 461613"/>
                <a:gd name="connsiteY252" fmla="*/ 307438 h 378982"/>
                <a:gd name="connsiteX253" fmla="*/ 136800 w 461613"/>
                <a:gd name="connsiteY253" fmla="*/ 305936 h 378982"/>
                <a:gd name="connsiteX254" fmla="*/ 135564 w 461613"/>
                <a:gd name="connsiteY254" fmla="*/ 303823 h 378982"/>
                <a:gd name="connsiteX255" fmla="*/ 135244 w 461613"/>
                <a:gd name="connsiteY255" fmla="*/ 302188 h 378982"/>
                <a:gd name="connsiteX256" fmla="*/ 134853 w 461613"/>
                <a:gd name="connsiteY256" fmla="*/ 301296 h 378982"/>
                <a:gd name="connsiteX257" fmla="*/ 131707 w 461613"/>
                <a:gd name="connsiteY257" fmla="*/ 299747 h 378982"/>
                <a:gd name="connsiteX258" fmla="*/ 128773 w 461613"/>
                <a:gd name="connsiteY258" fmla="*/ 295773 h 378982"/>
                <a:gd name="connsiteX259" fmla="*/ 119956 w 461613"/>
                <a:gd name="connsiteY259" fmla="*/ 289436 h 378982"/>
                <a:gd name="connsiteX260" fmla="*/ 115638 w 461613"/>
                <a:gd name="connsiteY260" fmla="*/ 288802 h 378982"/>
                <a:gd name="connsiteX261" fmla="*/ 112219 w 461613"/>
                <a:gd name="connsiteY261" fmla="*/ 286533 h 378982"/>
                <a:gd name="connsiteX262" fmla="*/ 109700 w 461613"/>
                <a:gd name="connsiteY262" fmla="*/ 283568 h 378982"/>
                <a:gd name="connsiteX263" fmla="*/ 107016 w 461613"/>
                <a:gd name="connsiteY263" fmla="*/ 278452 h 378982"/>
                <a:gd name="connsiteX264" fmla="*/ 102291 w 461613"/>
                <a:gd name="connsiteY264" fmla="*/ 272913 h 378982"/>
                <a:gd name="connsiteX265" fmla="*/ 98286 w 461613"/>
                <a:gd name="connsiteY265" fmla="*/ 265043 h 378982"/>
                <a:gd name="connsiteX266" fmla="*/ 99545 w 461613"/>
                <a:gd name="connsiteY266" fmla="*/ 262171 h 378982"/>
                <a:gd name="connsiteX267" fmla="*/ 99467 w 461613"/>
                <a:gd name="connsiteY267" fmla="*/ 260153 h 378982"/>
                <a:gd name="connsiteX268" fmla="*/ 98231 w 461613"/>
                <a:gd name="connsiteY268" fmla="*/ 256750 h 378982"/>
                <a:gd name="connsiteX269" fmla="*/ 96893 w 461613"/>
                <a:gd name="connsiteY269" fmla="*/ 254121 h 378982"/>
                <a:gd name="connsiteX270" fmla="*/ 95970 w 461613"/>
                <a:gd name="connsiteY270" fmla="*/ 251633 h 378982"/>
                <a:gd name="connsiteX271" fmla="*/ 96698 w 461613"/>
                <a:gd name="connsiteY271" fmla="*/ 248058 h 378982"/>
                <a:gd name="connsiteX272" fmla="*/ 96979 w 461613"/>
                <a:gd name="connsiteY272" fmla="*/ 244052 h 378982"/>
                <a:gd name="connsiteX273" fmla="*/ 97769 w 461613"/>
                <a:gd name="connsiteY273" fmla="*/ 241924 h 378982"/>
                <a:gd name="connsiteX274" fmla="*/ 98340 w 461613"/>
                <a:gd name="connsiteY274" fmla="*/ 239585 h 378982"/>
                <a:gd name="connsiteX275" fmla="*/ 97597 w 461613"/>
                <a:gd name="connsiteY275" fmla="*/ 234875 h 378982"/>
                <a:gd name="connsiteX276" fmla="*/ 96267 w 461613"/>
                <a:gd name="connsiteY276" fmla="*/ 232348 h 378982"/>
                <a:gd name="connsiteX277" fmla="*/ 96400 w 461613"/>
                <a:gd name="connsiteY277" fmla="*/ 230666 h 378982"/>
                <a:gd name="connsiteX278" fmla="*/ 94890 w 461613"/>
                <a:gd name="connsiteY278" fmla="*/ 229845 h 378982"/>
                <a:gd name="connsiteX279" fmla="*/ 93670 w 461613"/>
                <a:gd name="connsiteY279" fmla="*/ 228014 h 378982"/>
                <a:gd name="connsiteX280" fmla="*/ 94945 w 461613"/>
                <a:gd name="connsiteY280" fmla="*/ 228014 h 378982"/>
                <a:gd name="connsiteX281" fmla="*/ 92629 w 461613"/>
                <a:gd name="connsiteY281" fmla="*/ 225471 h 378982"/>
                <a:gd name="connsiteX282" fmla="*/ 91776 w 461613"/>
                <a:gd name="connsiteY282" fmla="*/ 224055 h 378982"/>
                <a:gd name="connsiteX283" fmla="*/ 90900 w 461613"/>
                <a:gd name="connsiteY283" fmla="*/ 220598 h 378982"/>
                <a:gd name="connsiteX284" fmla="*/ 89781 w 461613"/>
                <a:gd name="connsiteY284" fmla="*/ 217953 h 378982"/>
                <a:gd name="connsiteX285" fmla="*/ 86191 w 461613"/>
                <a:gd name="connsiteY285" fmla="*/ 211945 h 378982"/>
                <a:gd name="connsiteX286" fmla="*/ 84470 w 461613"/>
                <a:gd name="connsiteY286" fmla="*/ 208276 h 378982"/>
                <a:gd name="connsiteX287" fmla="*/ 80620 w 461613"/>
                <a:gd name="connsiteY287" fmla="*/ 203527 h 378982"/>
                <a:gd name="connsiteX288" fmla="*/ 76443 w 461613"/>
                <a:gd name="connsiteY288" fmla="*/ 200014 h 378982"/>
                <a:gd name="connsiteX289" fmla="*/ 73790 w 461613"/>
                <a:gd name="connsiteY289" fmla="*/ 198418 h 378982"/>
                <a:gd name="connsiteX290" fmla="*/ 72507 w 461613"/>
                <a:gd name="connsiteY290" fmla="*/ 196963 h 378982"/>
                <a:gd name="connsiteX291" fmla="*/ 70340 w 461613"/>
                <a:gd name="connsiteY291" fmla="*/ 196916 h 378982"/>
                <a:gd name="connsiteX292" fmla="*/ 67978 w 461613"/>
                <a:gd name="connsiteY292" fmla="*/ 194835 h 378982"/>
                <a:gd name="connsiteX293" fmla="*/ 66327 w 461613"/>
                <a:gd name="connsiteY293" fmla="*/ 194757 h 378982"/>
                <a:gd name="connsiteX294" fmla="*/ 64238 w 461613"/>
                <a:gd name="connsiteY294" fmla="*/ 194420 h 378982"/>
                <a:gd name="connsiteX295" fmla="*/ 61781 w 461613"/>
                <a:gd name="connsiteY295" fmla="*/ 190407 h 378982"/>
                <a:gd name="connsiteX296" fmla="*/ 59755 w 461613"/>
                <a:gd name="connsiteY296" fmla="*/ 186644 h 378982"/>
                <a:gd name="connsiteX297" fmla="*/ 56297 w 461613"/>
                <a:gd name="connsiteY297" fmla="*/ 181738 h 378982"/>
                <a:gd name="connsiteX298" fmla="*/ 57165 w 461613"/>
                <a:gd name="connsiteY298" fmla="*/ 180455 h 378982"/>
                <a:gd name="connsiteX299" fmla="*/ 58175 w 461613"/>
                <a:gd name="connsiteY299" fmla="*/ 178367 h 378982"/>
                <a:gd name="connsiteX300" fmla="*/ 57674 w 461613"/>
                <a:gd name="connsiteY300" fmla="*/ 175628 h 378982"/>
                <a:gd name="connsiteX301" fmla="*/ 57126 w 461613"/>
                <a:gd name="connsiteY301" fmla="*/ 173766 h 378982"/>
                <a:gd name="connsiteX302" fmla="*/ 55601 w 461613"/>
                <a:gd name="connsiteY302" fmla="*/ 170371 h 378982"/>
                <a:gd name="connsiteX303" fmla="*/ 50586 w 461613"/>
                <a:gd name="connsiteY303" fmla="*/ 161906 h 378982"/>
                <a:gd name="connsiteX304" fmla="*/ 49256 w 461613"/>
                <a:gd name="connsiteY304" fmla="*/ 160662 h 378982"/>
                <a:gd name="connsiteX305" fmla="*/ 47120 w 461613"/>
                <a:gd name="connsiteY305" fmla="*/ 159231 h 378982"/>
                <a:gd name="connsiteX306" fmla="*/ 45806 w 461613"/>
                <a:gd name="connsiteY306" fmla="*/ 155554 h 378982"/>
                <a:gd name="connsiteX307" fmla="*/ 45203 w 461613"/>
                <a:gd name="connsiteY307" fmla="*/ 152252 h 378982"/>
                <a:gd name="connsiteX308" fmla="*/ 41769 w 461613"/>
                <a:gd name="connsiteY308" fmla="*/ 150648 h 378982"/>
                <a:gd name="connsiteX309" fmla="*/ 35862 w 461613"/>
                <a:gd name="connsiteY309" fmla="*/ 138710 h 378982"/>
                <a:gd name="connsiteX310" fmla="*/ 32436 w 461613"/>
                <a:gd name="connsiteY310" fmla="*/ 134524 h 378982"/>
                <a:gd name="connsiteX311" fmla="*/ 31082 w 461613"/>
                <a:gd name="connsiteY311" fmla="*/ 131708 h 378982"/>
                <a:gd name="connsiteX312" fmla="*/ 27124 w 461613"/>
                <a:gd name="connsiteY312" fmla="*/ 127068 h 378982"/>
                <a:gd name="connsiteX313" fmla="*/ 25175 w 461613"/>
                <a:gd name="connsiteY313" fmla="*/ 122445 h 378982"/>
                <a:gd name="connsiteX314" fmla="*/ 21185 w 461613"/>
                <a:gd name="connsiteY314" fmla="*/ 118173 h 378982"/>
                <a:gd name="connsiteX315" fmla="*/ 17728 w 461613"/>
                <a:gd name="connsiteY315" fmla="*/ 110749 h 378982"/>
                <a:gd name="connsiteX316" fmla="*/ 12384 w 461613"/>
                <a:gd name="connsiteY316" fmla="*/ 103309 h 378982"/>
                <a:gd name="connsiteX317" fmla="*/ 10139 w 461613"/>
                <a:gd name="connsiteY317" fmla="*/ 102018 h 378982"/>
                <a:gd name="connsiteX318" fmla="*/ 4631 w 461613"/>
                <a:gd name="connsiteY318" fmla="*/ 101486 h 378982"/>
                <a:gd name="connsiteX319" fmla="*/ 2315 w 461613"/>
                <a:gd name="connsiteY319" fmla="*/ 100938 h 378982"/>
                <a:gd name="connsiteX320" fmla="*/ 188 w 461613"/>
                <a:gd name="connsiteY320" fmla="*/ 102573 h 378982"/>
                <a:gd name="connsiteX321" fmla="*/ 0 w 461613"/>
                <a:gd name="connsiteY321" fmla="*/ 100500 h 378982"/>
                <a:gd name="connsiteX322" fmla="*/ 1471 w 461613"/>
                <a:gd name="connsiteY322" fmla="*/ 97629 h 378982"/>
                <a:gd name="connsiteX323" fmla="*/ 3591 w 461613"/>
                <a:gd name="connsiteY323" fmla="*/ 91589 h 378982"/>
                <a:gd name="connsiteX324" fmla="*/ 4013 w 461613"/>
                <a:gd name="connsiteY324" fmla="*/ 86285 h 378982"/>
                <a:gd name="connsiteX325" fmla="*/ 7346 w 461613"/>
                <a:gd name="connsiteY325" fmla="*/ 70466 h 378982"/>
                <a:gd name="connsiteX326" fmla="*/ 12025 w 461613"/>
                <a:gd name="connsiteY326" fmla="*/ 71280 h 378982"/>
                <a:gd name="connsiteX327" fmla="*/ 15874 w 461613"/>
                <a:gd name="connsiteY327" fmla="*/ 71952 h 378982"/>
                <a:gd name="connsiteX328" fmla="*/ 21499 w 461613"/>
                <a:gd name="connsiteY328" fmla="*/ 72938 h 378982"/>
                <a:gd name="connsiteX329" fmla="*/ 27319 w 461613"/>
                <a:gd name="connsiteY329" fmla="*/ 73955 h 378982"/>
                <a:gd name="connsiteX330" fmla="*/ 30722 w 461613"/>
                <a:gd name="connsiteY330" fmla="*/ 74550 h 378982"/>
                <a:gd name="connsiteX331" fmla="*/ 31888 w 461613"/>
                <a:gd name="connsiteY331" fmla="*/ 74291 h 378982"/>
                <a:gd name="connsiteX332" fmla="*/ 36598 w 461613"/>
                <a:gd name="connsiteY332" fmla="*/ 70411 h 378982"/>
                <a:gd name="connsiteX333" fmla="*/ 40838 w 461613"/>
                <a:gd name="connsiteY333" fmla="*/ 66906 h 378982"/>
                <a:gd name="connsiteX334" fmla="*/ 43381 w 461613"/>
                <a:gd name="connsiteY334" fmla="*/ 62611 h 378982"/>
                <a:gd name="connsiteX335" fmla="*/ 45837 w 461613"/>
                <a:gd name="connsiteY335" fmla="*/ 58441 h 378982"/>
                <a:gd name="connsiteX336" fmla="*/ 46964 w 461613"/>
                <a:gd name="connsiteY336" fmla="*/ 57581 h 378982"/>
                <a:gd name="connsiteX337" fmla="*/ 50735 w 461613"/>
                <a:gd name="connsiteY337" fmla="*/ 56798 h 378982"/>
                <a:gd name="connsiteX338" fmla="*/ 56720 w 461613"/>
                <a:gd name="connsiteY338" fmla="*/ 55554 h 378982"/>
                <a:gd name="connsiteX339" fmla="*/ 62642 w 461613"/>
                <a:gd name="connsiteY339" fmla="*/ 54326 h 378982"/>
                <a:gd name="connsiteX340" fmla="*/ 63119 w 461613"/>
                <a:gd name="connsiteY340" fmla="*/ 53904 h 378982"/>
                <a:gd name="connsiteX341" fmla="*/ 64496 w 461613"/>
                <a:gd name="connsiteY341" fmla="*/ 50547 h 378982"/>
                <a:gd name="connsiteX342" fmla="*/ 66249 w 461613"/>
                <a:gd name="connsiteY342" fmla="*/ 46284 h 378982"/>
                <a:gd name="connsiteX343" fmla="*/ 66609 w 461613"/>
                <a:gd name="connsiteY343" fmla="*/ 45838 h 378982"/>
                <a:gd name="connsiteX344" fmla="*/ 67039 w 461613"/>
                <a:gd name="connsiteY344" fmla="*/ 45399 h 378982"/>
                <a:gd name="connsiteX345" fmla="*/ 71279 w 461613"/>
                <a:gd name="connsiteY345" fmla="*/ 43005 h 378982"/>
                <a:gd name="connsiteX346" fmla="*/ 73853 w 461613"/>
                <a:gd name="connsiteY346" fmla="*/ 41550 h 378982"/>
                <a:gd name="connsiteX347" fmla="*/ 70184 w 461613"/>
                <a:gd name="connsiteY347" fmla="*/ 37255 h 378982"/>
                <a:gd name="connsiteX348" fmla="*/ 66726 w 461613"/>
                <a:gd name="connsiteY348" fmla="*/ 33195 h 378982"/>
                <a:gd name="connsiteX349" fmla="*/ 62845 w 461613"/>
                <a:gd name="connsiteY349" fmla="*/ 28642 h 378982"/>
                <a:gd name="connsiteX350" fmla="*/ 59560 w 461613"/>
                <a:gd name="connsiteY350" fmla="*/ 25090 h 378982"/>
                <a:gd name="connsiteX351" fmla="*/ 54638 w 461613"/>
                <a:gd name="connsiteY351" fmla="*/ 19770 h 378982"/>
                <a:gd name="connsiteX352" fmla="*/ 51415 w 461613"/>
                <a:gd name="connsiteY352" fmla="*/ 16281 h 378982"/>
                <a:gd name="connsiteX353" fmla="*/ 57056 w 461613"/>
                <a:gd name="connsiteY353" fmla="*/ 14622 h 378982"/>
                <a:gd name="connsiteX354" fmla="*/ 63159 w 461613"/>
                <a:gd name="connsiteY354" fmla="*/ 12831 h 378982"/>
                <a:gd name="connsiteX355" fmla="*/ 69316 w 461613"/>
                <a:gd name="connsiteY355" fmla="*/ 11023 h 378982"/>
                <a:gd name="connsiteX356" fmla="*/ 76724 w 461613"/>
                <a:gd name="connsiteY356" fmla="*/ 8848 h 378982"/>
                <a:gd name="connsiteX357" fmla="*/ 82521 w 461613"/>
                <a:gd name="connsiteY357" fmla="*/ 7143 h 378982"/>
                <a:gd name="connsiteX358" fmla="*/ 91174 w 461613"/>
                <a:gd name="connsiteY358" fmla="*/ 4592 h 378982"/>
                <a:gd name="connsiteX359" fmla="*/ 95406 w 461613"/>
                <a:gd name="connsiteY359" fmla="*/ 3349 h 378982"/>
                <a:gd name="connsiteX360" fmla="*/ 96173 w 461613"/>
                <a:gd name="connsiteY360" fmla="*/ 3020 h 378982"/>
                <a:gd name="connsiteX361" fmla="*/ 99428 w 461613"/>
                <a:gd name="connsiteY361" fmla="*/ 0 h 378982"/>
                <a:gd name="connsiteX362" fmla="*/ 104325 w 461613"/>
                <a:gd name="connsiteY362" fmla="*/ 845 h 378982"/>
                <a:gd name="connsiteX363" fmla="*/ 111687 w 461613"/>
                <a:gd name="connsiteY363" fmla="*/ 2120 h 378982"/>
                <a:gd name="connsiteX364" fmla="*/ 118799 w 461613"/>
                <a:gd name="connsiteY364" fmla="*/ 3341 h 378982"/>
                <a:gd name="connsiteX365" fmla="*/ 126293 w 461613"/>
                <a:gd name="connsiteY365" fmla="*/ 4788 h 378982"/>
                <a:gd name="connsiteX366" fmla="*/ 128695 w 461613"/>
                <a:gd name="connsiteY366" fmla="*/ 5962 h 378982"/>
                <a:gd name="connsiteX367" fmla="*/ 135932 w 461613"/>
                <a:gd name="connsiteY367" fmla="*/ 10280 h 378982"/>
                <a:gd name="connsiteX368" fmla="*/ 140634 w 461613"/>
                <a:gd name="connsiteY368" fmla="*/ 13081 h 378982"/>
                <a:gd name="connsiteX369" fmla="*/ 146126 w 461613"/>
                <a:gd name="connsiteY369" fmla="*/ 16343 h 378982"/>
                <a:gd name="connsiteX370" fmla="*/ 152987 w 461613"/>
                <a:gd name="connsiteY370" fmla="*/ 20419 h 378982"/>
                <a:gd name="connsiteX371" fmla="*/ 157697 w 461613"/>
                <a:gd name="connsiteY371" fmla="*/ 23212 h 378982"/>
                <a:gd name="connsiteX372" fmla="*/ 163729 w 461613"/>
                <a:gd name="connsiteY372" fmla="*/ 26788 h 378982"/>
                <a:gd name="connsiteX373" fmla="*/ 168431 w 461613"/>
                <a:gd name="connsiteY373" fmla="*/ 30864 h 378982"/>
                <a:gd name="connsiteX374" fmla="*/ 174384 w 461613"/>
                <a:gd name="connsiteY374" fmla="*/ 36019 h 378982"/>
                <a:gd name="connsiteX375" fmla="*/ 180925 w 461613"/>
                <a:gd name="connsiteY375" fmla="*/ 41668 h 378982"/>
                <a:gd name="connsiteX376" fmla="*/ 186307 w 461613"/>
                <a:gd name="connsiteY376" fmla="*/ 46049 h 378982"/>
                <a:gd name="connsiteX377" fmla="*/ 193724 w 461613"/>
                <a:gd name="connsiteY377" fmla="*/ 52073 h 378982"/>
                <a:gd name="connsiteX378" fmla="*/ 201031 w 461613"/>
                <a:gd name="connsiteY378" fmla="*/ 57995 h 378982"/>
                <a:gd name="connsiteX379" fmla="*/ 208189 w 461613"/>
                <a:gd name="connsiteY379" fmla="*/ 63777 h 378982"/>
                <a:gd name="connsiteX380" fmla="*/ 213916 w 461613"/>
                <a:gd name="connsiteY380" fmla="*/ 68400 h 378982"/>
                <a:gd name="connsiteX381" fmla="*/ 221168 w 461613"/>
                <a:gd name="connsiteY381" fmla="*/ 74237 h 378982"/>
                <a:gd name="connsiteX382" fmla="*/ 221732 w 461613"/>
                <a:gd name="connsiteY382" fmla="*/ 74456 h 378982"/>
                <a:gd name="connsiteX383" fmla="*/ 229062 w 461613"/>
                <a:gd name="connsiteY383" fmla="*/ 75113 h 378982"/>
                <a:gd name="connsiteX384" fmla="*/ 238912 w 461613"/>
                <a:gd name="connsiteY384" fmla="*/ 76005 h 378982"/>
                <a:gd name="connsiteX385" fmla="*/ 248809 w 461613"/>
                <a:gd name="connsiteY385" fmla="*/ 76897 h 378982"/>
                <a:gd name="connsiteX386" fmla="*/ 257743 w 461613"/>
                <a:gd name="connsiteY386" fmla="*/ 77702 h 378982"/>
                <a:gd name="connsiteX387" fmla="*/ 261639 w 461613"/>
                <a:gd name="connsiteY387" fmla="*/ 76881 h 378982"/>
                <a:gd name="connsiteX388" fmla="*/ 43474 w 461613"/>
                <a:gd name="connsiteY388" fmla="*/ 160138 h 378982"/>
                <a:gd name="connsiteX389" fmla="*/ 43271 w 461613"/>
                <a:gd name="connsiteY389" fmla="*/ 160467 h 378982"/>
                <a:gd name="connsiteX390" fmla="*/ 42348 w 461613"/>
                <a:gd name="connsiteY390" fmla="*/ 159614 h 378982"/>
                <a:gd name="connsiteX391" fmla="*/ 42403 w 461613"/>
                <a:gd name="connsiteY391" fmla="*/ 157744 h 378982"/>
                <a:gd name="connsiteX392" fmla="*/ 43201 w 461613"/>
                <a:gd name="connsiteY392" fmla="*/ 156680 h 378982"/>
                <a:gd name="connsiteX393" fmla="*/ 43138 w 461613"/>
                <a:gd name="connsiteY393" fmla="*/ 158135 h 378982"/>
                <a:gd name="connsiteX394" fmla="*/ 43483 w 461613"/>
                <a:gd name="connsiteY394" fmla="*/ 159606 h 378982"/>
                <a:gd name="connsiteX395" fmla="*/ 43474 w 461613"/>
                <a:gd name="connsiteY395" fmla="*/ 160138 h 378982"/>
                <a:gd name="connsiteX396" fmla="*/ 50203 w 461613"/>
                <a:gd name="connsiteY396" fmla="*/ 168118 h 378982"/>
                <a:gd name="connsiteX397" fmla="*/ 49624 w 461613"/>
                <a:gd name="connsiteY397" fmla="*/ 168118 h 378982"/>
                <a:gd name="connsiteX398" fmla="*/ 48083 w 461613"/>
                <a:gd name="connsiteY398" fmla="*/ 166483 h 378982"/>
                <a:gd name="connsiteX399" fmla="*/ 47183 w 461613"/>
                <a:gd name="connsiteY399" fmla="*/ 165278 h 378982"/>
                <a:gd name="connsiteX400" fmla="*/ 46260 w 461613"/>
                <a:gd name="connsiteY400" fmla="*/ 164464 h 378982"/>
                <a:gd name="connsiteX401" fmla="*/ 42051 w 461613"/>
                <a:gd name="connsiteY401" fmla="*/ 162829 h 378982"/>
                <a:gd name="connsiteX402" fmla="*/ 41479 w 461613"/>
                <a:gd name="connsiteY402" fmla="*/ 161773 h 378982"/>
                <a:gd name="connsiteX403" fmla="*/ 42121 w 461613"/>
                <a:gd name="connsiteY403" fmla="*/ 160717 h 378982"/>
                <a:gd name="connsiteX404" fmla="*/ 42575 w 461613"/>
                <a:gd name="connsiteY404" fmla="*/ 161765 h 378982"/>
                <a:gd name="connsiteX405" fmla="*/ 43342 w 461613"/>
                <a:gd name="connsiteY405" fmla="*/ 162383 h 378982"/>
                <a:gd name="connsiteX406" fmla="*/ 46823 w 461613"/>
                <a:gd name="connsiteY406" fmla="*/ 163862 h 378982"/>
                <a:gd name="connsiteX407" fmla="*/ 50703 w 461613"/>
                <a:gd name="connsiteY407" fmla="*/ 167085 h 378982"/>
                <a:gd name="connsiteX408" fmla="*/ 51369 w 461613"/>
                <a:gd name="connsiteY408" fmla="*/ 167351 h 378982"/>
                <a:gd name="connsiteX409" fmla="*/ 50203 w 461613"/>
                <a:gd name="connsiteY409" fmla="*/ 168118 h 378982"/>
                <a:gd name="connsiteX410" fmla="*/ 161875 w 461613"/>
                <a:gd name="connsiteY410" fmla="*/ 371097 h 378982"/>
                <a:gd name="connsiteX411" fmla="*/ 163572 w 461613"/>
                <a:gd name="connsiteY411" fmla="*/ 371230 h 378982"/>
                <a:gd name="connsiteX412" fmla="*/ 162868 w 461613"/>
                <a:gd name="connsiteY412" fmla="*/ 370502 h 378982"/>
                <a:gd name="connsiteX413" fmla="*/ 162719 w 461613"/>
                <a:gd name="connsiteY413" fmla="*/ 370150 h 378982"/>
                <a:gd name="connsiteX414" fmla="*/ 163455 w 461613"/>
                <a:gd name="connsiteY414" fmla="*/ 369102 h 378982"/>
                <a:gd name="connsiteX415" fmla="*/ 165880 w 461613"/>
                <a:gd name="connsiteY415" fmla="*/ 371261 h 378982"/>
                <a:gd name="connsiteX416" fmla="*/ 165810 w 461613"/>
                <a:gd name="connsiteY416" fmla="*/ 373820 h 378982"/>
                <a:gd name="connsiteX417" fmla="*/ 165606 w 461613"/>
                <a:gd name="connsiteY417" fmla="*/ 374406 h 378982"/>
                <a:gd name="connsiteX418" fmla="*/ 164949 w 461613"/>
                <a:gd name="connsiteY418" fmla="*/ 373859 h 378982"/>
                <a:gd name="connsiteX419" fmla="*/ 164519 w 461613"/>
                <a:gd name="connsiteY419" fmla="*/ 373319 h 378982"/>
                <a:gd name="connsiteX420" fmla="*/ 164386 w 461613"/>
                <a:gd name="connsiteY420" fmla="*/ 372740 h 378982"/>
                <a:gd name="connsiteX421" fmla="*/ 163713 w 461613"/>
                <a:gd name="connsiteY421" fmla="*/ 372114 h 378982"/>
                <a:gd name="connsiteX422" fmla="*/ 161350 w 461613"/>
                <a:gd name="connsiteY422" fmla="*/ 372521 h 378982"/>
                <a:gd name="connsiteX423" fmla="*/ 159879 w 461613"/>
                <a:gd name="connsiteY423" fmla="*/ 371824 h 378982"/>
                <a:gd name="connsiteX424" fmla="*/ 157775 w 461613"/>
                <a:gd name="connsiteY424" fmla="*/ 369673 h 378982"/>
                <a:gd name="connsiteX425" fmla="*/ 157212 w 461613"/>
                <a:gd name="connsiteY425" fmla="*/ 368116 h 378982"/>
                <a:gd name="connsiteX426" fmla="*/ 158088 w 461613"/>
                <a:gd name="connsiteY426" fmla="*/ 367811 h 378982"/>
                <a:gd name="connsiteX427" fmla="*/ 159019 w 461613"/>
                <a:gd name="connsiteY427" fmla="*/ 367060 h 378982"/>
                <a:gd name="connsiteX428" fmla="*/ 159605 w 461613"/>
                <a:gd name="connsiteY428" fmla="*/ 365832 h 378982"/>
                <a:gd name="connsiteX429" fmla="*/ 159066 w 461613"/>
                <a:gd name="connsiteY429" fmla="*/ 364557 h 378982"/>
                <a:gd name="connsiteX430" fmla="*/ 160317 w 461613"/>
                <a:gd name="connsiteY430" fmla="*/ 364760 h 378982"/>
                <a:gd name="connsiteX431" fmla="*/ 160990 w 461613"/>
                <a:gd name="connsiteY431" fmla="*/ 366067 h 378982"/>
                <a:gd name="connsiteX432" fmla="*/ 161123 w 461613"/>
                <a:gd name="connsiteY432" fmla="*/ 369032 h 378982"/>
                <a:gd name="connsiteX433" fmla="*/ 161311 w 461613"/>
                <a:gd name="connsiteY433" fmla="*/ 369657 h 378982"/>
                <a:gd name="connsiteX434" fmla="*/ 160967 w 461613"/>
                <a:gd name="connsiteY434" fmla="*/ 370338 h 378982"/>
                <a:gd name="connsiteX435" fmla="*/ 161875 w 461613"/>
                <a:gd name="connsiteY435" fmla="*/ 371097 h 378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</a:cxnLst>
              <a:rect l="l" t="t" r="r" b="b"/>
              <a:pathLst>
                <a:path w="461613" h="378982">
                  <a:moveTo>
                    <a:pt x="261639" y="76881"/>
                  </a:moveTo>
                  <a:lnTo>
                    <a:pt x="265879" y="77421"/>
                  </a:lnTo>
                  <a:lnTo>
                    <a:pt x="271535" y="78141"/>
                  </a:lnTo>
                  <a:lnTo>
                    <a:pt x="274970" y="78634"/>
                  </a:lnTo>
                  <a:lnTo>
                    <a:pt x="281432" y="79549"/>
                  </a:lnTo>
                  <a:lnTo>
                    <a:pt x="283365" y="83335"/>
                  </a:lnTo>
                  <a:lnTo>
                    <a:pt x="284069" y="85988"/>
                  </a:lnTo>
                  <a:lnTo>
                    <a:pt x="284718" y="88569"/>
                  </a:lnTo>
                  <a:lnTo>
                    <a:pt x="286658" y="90924"/>
                  </a:lnTo>
                  <a:lnTo>
                    <a:pt x="291063" y="90869"/>
                  </a:lnTo>
                  <a:lnTo>
                    <a:pt x="294966" y="90822"/>
                  </a:lnTo>
                  <a:lnTo>
                    <a:pt x="299778" y="90744"/>
                  </a:lnTo>
                  <a:lnTo>
                    <a:pt x="303596" y="90689"/>
                  </a:lnTo>
                  <a:lnTo>
                    <a:pt x="304824" y="93029"/>
                  </a:lnTo>
                  <a:lnTo>
                    <a:pt x="305364" y="95360"/>
                  </a:lnTo>
                  <a:lnTo>
                    <a:pt x="307633" y="100875"/>
                  </a:lnTo>
                  <a:lnTo>
                    <a:pt x="310872" y="105171"/>
                  </a:lnTo>
                  <a:lnTo>
                    <a:pt x="311646" y="106735"/>
                  </a:lnTo>
                  <a:lnTo>
                    <a:pt x="312162" y="109090"/>
                  </a:lnTo>
                  <a:lnTo>
                    <a:pt x="311599" y="109966"/>
                  </a:lnTo>
                  <a:lnTo>
                    <a:pt x="311380" y="110976"/>
                  </a:lnTo>
                  <a:lnTo>
                    <a:pt x="313782" y="113323"/>
                  </a:lnTo>
                  <a:lnTo>
                    <a:pt x="317741" y="115310"/>
                  </a:lnTo>
                  <a:lnTo>
                    <a:pt x="319290" y="115810"/>
                  </a:lnTo>
                  <a:lnTo>
                    <a:pt x="321050" y="116687"/>
                  </a:lnTo>
                  <a:lnTo>
                    <a:pt x="319681" y="118040"/>
                  </a:lnTo>
                  <a:lnTo>
                    <a:pt x="322020" y="121169"/>
                  </a:lnTo>
                  <a:lnTo>
                    <a:pt x="324735" y="124354"/>
                  </a:lnTo>
                  <a:lnTo>
                    <a:pt x="327645" y="125073"/>
                  </a:lnTo>
                  <a:lnTo>
                    <a:pt x="331572" y="129877"/>
                  </a:lnTo>
                  <a:lnTo>
                    <a:pt x="337495" y="132983"/>
                  </a:lnTo>
                  <a:lnTo>
                    <a:pt x="341086" y="137051"/>
                  </a:lnTo>
                  <a:lnTo>
                    <a:pt x="340750" y="137129"/>
                  </a:lnTo>
                  <a:lnTo>
                    <a:pt x="339693" y="136715"/>
                  </a:lnTo>
                  <a:lnTo>
                    <a:pt x="338371" y="136159"/>
                  </a:lnTo>
                  <a:lnTo>
                    <a:pt x="337972" y="136660"/>
                  </a:lnTo>
                  <a:lnTo>
                    <a:pt x="338043" y="138365"/>
                  </a:lnTo>
                  <a:lnTo>
                    <a:pt x="338395" y="140368"/>
                  </a:lnTo>
                  <a:lnTo>
                    <a:pt x="340225" y="142097"/>
                  </a:lnTo>
                  <a:lnTo>
                    <a:pt x="341853" y="143341"/>
                  </a:lnTo>
                  <a:lnTo>
                    <a:pt x="342486" y="145696"/>
                  </a:lnTo>
                  <a:lnTo>
                    <a:pt x="341203" y="150758"/>
                  </a:lnTo>
                  <a:lnTo>
                    <a:pt x="340757" y="150758"/>
                  </a:lnTo>
                  <a:lnTo>
                    <a:pt x="339897" y="150320"/>
                  </a:lnTo>
                  <a:lnTo>
                    <a:pt x="338981" y="150218"/>
                  </a:lnTo>
                  <a:lnTo>
                    <a:pt x="338489" y="150507"/>
                  </a:lnTo>
                  <a:lnTo>
                    <a:pt x="339576" y="154145"/>
                  </a:lnTo>
                  <a:lnTo>
                    <a:pt x="340663" y="156930"/>
                  </a:lnTo>
                  <a:lnTo>
                    <a:pt x="341962" y="159137"/>
                  </a:lnTo>
                  <a:lnTo>
                    <a:pt x="343050" y="162360"/>
                  </a:lnTo>
                  <a:lnTo>
                    <a:pt x="343980" y="163737"/>
                  </a:lnTo>
                  <a:lnTo>
                    <a:pt x="347790" y="167156"/>
                  </a:lnTo>
                  <a:lnTo>
                    <a:pt x="348964" y="170011"/>
                  </a:lnTo>
                  <a:lnTo>
                    <a:pt x="350051" y="175323"/>
                  </a:lnTo>
                  <a:lnTo>
                    <a:pt x="352446" y="178281"/>
                  </a:lnTo>
                  <a:lnTo>
                    <a:pt x="353736" y="180557"/>
                  </a:lnTo>
                  <a:lnTo>
                    <a:pt x="355465" y="182490"/>
                  </a:lnTo>
                  <a:lnTo>
                    <a:pt x="356592" y="185126"/>
                  </a:lnTo>
                  <a:lnTo>
                    <a:pt x="358188" y="187152"/>
                  </a:lnTo>
                  <a:lnTo>
                    <a:pt x="359017" y="187661"/>
                  </a:lnTo>
                  <a:lnTo>
                    <a:pt x="360261" y="187872"/>
                  </a:lnTo>
                  <a:lnTo>
                    <a:pt x="361810" y="187880"/>
                  </a:lnTo>
                  <a:lnTo>
                    <a:pt x="363664" y="187356"/>
                  </a:lnTo>
                  <a:lnTo>
                    <a:pt x="365644" y="186863"/>
                  </a:lnTo>
                  <a:lnTo>
                    <a:pt x="367185" y="187888"/>
                  </a:lnTo>
                  <a:lnTo>
                    <a:pt x="368781" y="187731"/>
                  </a:lnTo>
                  <a:lnTo>
                    <a:pt x="368945" y="188686"/>
                  </a:lnTo>
                  <a:lnTo>
                    <a:pt x="367873" y="189985"/>
                  </a:lnTo>
                  <a:lnTo>
                    <a:pt x="366559" y="193255"/>
                  </a:lnTo>
                  <a:lnTo>
                    <a:pt x="368429" y="193771"/>
                  </a:lnTo>
                  <a:lnTo>
                    <a:pt x="370220" y="194029"/>
                  </a:lnTo>
                  <a:lnTo>
                    <a:pt x="371488" y="194553"/>
                  </a:lnTo>
                  <a:lnTo>
                    <a:pt x="372231" y="194553"/>
                  </a:lnTo>
                  <a:lnTo>
                    <a:pt x="372231" y="195234"/>
                  </a:lnTo>
                  <a:lnTo>
                    <a:pt x="372317" y="198332"/>
                  </a:lnTo>
                  <a:lnTo>
                    <a:pt x="372763" y="199513"/>
                  </a:lnTo>
                  <a:lnTo>
                    <a:pt x="373577" y="200562"/>
                  </a:lnTo>
                  <a:lnTo>
                    <a:pt x="374781" y="202126"/>
                  </a:lnTo>
                  <a:lnTo>
                    <a:pt x="375986" y="203691"/>
                  </a:lnTo>
                  <a:lnTo>
                    <a:pt x="377191" y="205256"/>
                  </a:lnTo>
                  <a:lnTo>
                    <a:pt x="378396" y="206820"/>
                  </a:lnTo>
                  <a:lnTo>
                    <a:pt x="379601" y="208385"/>
                  </a:lnTo>
                  <a:lnTo>
                    <a:pt x="380813" y="209950"/>
                  </a:lnTo>
                  <a:lnTo>
                    <a:pt x="382018" y="211507"/>
                  </a:lnTo>
                  <a:lnTo>
                    <a:pt x="383223" y="213071"/>
                  </a:lnTo>
                  <a:lnTo>
                    <a:pt x="384428" y="214628"/>
                  </a:lnTo>
                  <a:lnTo>
                    <a:pt x="385633" y="216185"/>
                  </a:lnTo>
                  <a:lnTo>
                    <a:pt x="386837" y="217742"/>
                  </a:lnTo>
                  <a:lnTo>
                    <a:pt x="388042" y="219299"/>
                  </a:lnTo>
                  <a:lnTo>
                    <a:pt x="389247" y="220856"/>
                  </a:lnTo>
                  <a:lnTo>
                    <a:pt x="390452" y="222413"/>
                  </a:lnTo>
                  <a:lnTo>
                    <a:pt x="391664" y="223969"/>
                  </a:lnTo>
                  <a:lnTo>
                    <a:pt x="392869" y="225519"/>
                  </a:lnTo>
                  <a:lnTo>
                    <a:pt x="393863" y="226802"/>
                  </a:lnTo>
                  <a:lnTo>
                    <a:pt x="395709" y="227044"/>
                  </a:lnTo>
                  <a:lnTo>
                    <a:pt x="396296" y="227122"/>
                  </a:lnTo>
                  <a:lnTo>
                    <a:pt x="397962" y="227341"/>
                  </a:lnTo>
                  <a:lnTo>
                    <a:pt x="400544" y="227678"/>
                  </a:lnTo>
                  <a:lnTo>
                    <a:pt x="403892" y="228124"/>
                  </a:lnTo>
                  <a:lnTo>
                    <a:pt x="407859" y="228648"/>
                  </a:lnTo>
                  <a:lnTo>
                    <a:pt x="412279" y="229227"/>
                  </a:lnTo>
                  <a:lnTo>
                    <a:pt x="417012" y="229853"/>
                  </a:lnTo>
                  <a:lnTo>
                    <a:pt x="421894" y="230494"/>
                  </a:lnTo>
                  <a:lnTo>
                    <a:pt x="426784" y="231136"/>
                  </a:lnTo>
                  <a:lnTo>
                    <a:pt x="431509" y="231762"/>
                  </a:lnTo>
                  <a:lnTo>
                    <a:pt x="435929" y="232348"/>
                  </a:lnTo>
                  <a:lnTo>
                    <a:pt x="439896" y="232865"/>
                  </a:lnTo>
                  <a:lnTo>
                    <a:pt x="443252" y="233311"/>
                  </a:lnTo>
                  <a:lnTo>
                    <a:pt x="445834" y="233647"/>
                  </a:lnTo>
                  <a:lnTo>
                    <a:pt x="447500" y="233866"/>
                  </a:lnTo>
                  <a:lnTo>
                    <a:pt x="448087" y="233944"/>
                  </a:lnTo>
                  <a:lnTo>
                    <a:pt x="449832" y="234171"/>
                  </a:lnTo>
                  <a:lnTo>
                    <a:pt x="450160" y="234116"/>
                  </a:lnTo>
                  <a:lnTo>
                    <a:pt x="451623" y="232215"/>
                  </a:lnTo>
                  <a:lnTo>
                    <a:pt x="453235" y="234899"/>
                  </a:lnTo>
                  <a:lnTo>
                    <a:pt x="454572" y="237121"/>
                  </a:lnTo>
                  <a:lnTo>
                    <a:pt x="456403" y="240172"/>
                  </a:lnTo>
                  <a:lnTo>
                    <a:pt x="458359" y="243411"/>
                  </a:lnTo>
                  <a:lnTo>
                    <a:pt x="460221" y="246509"/>
                  </a:lnTo>
                  <a:lnTo>
                    <a:pt x="461614" y="248809"/>
                  </a:lnTo>
                  <a:lnTo>
                    <a:pt x="460871" y="251195"/>
                  </a:lnTo>
                  <a:lnTo>
                    <a:pt x="460065" y="253800"/>
                  </a:lnTo>
                  <a:lnTo>
                    <a:pt x="459259" y="256405"/>
                  </a:lnTo>
                  <a:lnTo>
                    <a:pt x="458453" y="259003"/>
                  </a:lnTo>
                  <a:lnTo>
                    <a:pt x="457639" y="261600"/>
                  </a:lnTo>
                  <a:lnTo>
                    <a:pt x="456833" y="264198"/>
                  </a:lnTo>
                  <a:lnTo>
                    <a:pt x="456028" y="266795"/>
                  </a:lnTo>
                  <a:lnTo>
                    <a:pt x="455222" y="269384"/>
                  </a:lnTo>
                  <a:lnTo>
                    <a:pt x="454416" y="271974"/>
                  </a:lnTo>
                  <a:lnTo>
                    <a:pt x="453603" y="274563"/>
                  </a:lnTo>
                  <a:lnTo>
                    <a:pt x="452797" y="277153"/>
                  </a:lnTo>
                  <a:lnTo>
                    <a:pt x="451991" y="279735"/>
                  </a:lnTo>
                  <a:lnTo>
                    <a:pt x="451185" y="282316"/>
                  </a:lnTo>
                  <a:lnTo>
                    <a:pt x="450371" y="284898"/>
                  </a:lnTo>
                  <a:lnTo>
                    <a:pt x="449566" y="287480"/>
                  </a:lnTo>
                  <a:lnTo>
                    <a:pt x="448760" y="290054"/>
                  </a:lnTo>
                  <a:lnTo>
                    <a:pt x="447954" y="292628"/>
                  </a:lnTo>
                  <a:lnTo>
                    <a:pt x="446984" y="295726"/>
                  </a:lnTo>
                  <a:lnTo>
                    <a:pt x="444645" y="296547"/>
                  </a:lnTo>
                  <a:lnTo>
                    <a:pt x="440874" y="297877"/>
                  </a:lnTo>
                  <a:lnTo>
                    <a:pt x="437095" y="299208"/>
                  </a:lnTo>
                  <a:lnTo>
                    <a:pt x="433324" y="300537"/>
                  </a:lnTo>
                  <a:lnTo>
                    <a:pt x="429553" y="301867"/>
                  </a:lnTo>
                  <a:lnTo>
                    <a:pt x="425775" y="303197"/>
                  </a:lnTo>
                  <a:lnTo>
                    <a:pt x="422004" y="304520"/>
                  </a:lnTo>
                  <a:lnTo>
                    <a:pt x="418233" y="305850"/>
                  </a:lnTo>
                  <a:lnTo>
                    <a:pt x="414454" y="307179"/>
                  </a:lnTo>
                  <a:lnTo>
                    <a:pt x="410683" y="308502"/>
                  </a:lnTo>
                  <a:lnTo>
                    <a:pt x="406905" y="309824"/>
                  </a:lnTo>
                  <a:lnTo>
                    <a:pt x="403134" y="311154"/>
                  </a:lnTo>
                  <a:lnTo>
                    <a:pt x="399363" y="312476"/>
                  </a:lnTo>
                  <a:lnTo>
                    <a:pt x="395584" y="313798"/>
                  </a:lnTo>
                  <a:lnTo>
                    <a:pt x="391813" y="315120"/>
                  </a:lnTo>
                  <a:lnTo>
                    <a:pt x="388034" y="316443"/>
                  </a:lnTo>
                  <a:lnTo>
                    <a:pt x="384263" y="317765"/>
                  </a:lnTo>
                  <a:lnTo>
                    <a:pt x="381165" y="318852"/>
                  </a:lnTo>
                  <a:lnTo>
                    <a:pt x="376009" y="319580"/>
                  </a:lnTo>
                  <a:lnTo>
                    <a:pt x="371003" y="320284"/>
                  </a:lnTo>
                  <a:lnTo>
                    <a:pt x="365370" y="321082"/>
                  </a:lnTo>
                  <a:lnTo>
                    <a:pt x="358603" y="322044"/>
                  </a:lnTo>
                  <a:lnTo>
                    <a:pt x="353290" y="322795"/>
                  </a:lnTo>
                  <a:lnTo>
                    <a:pt x="345545" y="323890"/>
                  </a:lnTo>
                  <a:lnTo>
                    <a:pt x="338590" y="324868"/>
                  </a:lnTo>
                  <a:lnTo>
                    <a:pt x="332073" y="325791"/>
                  </a:lnTo>
                  <a:lnTo>
                    <a:pt x="325556" y="326715"/>
                  </a:lnTo>
                  <a:lnTo>
                    <a:pt x="320010" y="327497"/>
                  </a:lnTo>
                  <a:lnTo>
                    <a:pt x="316700" y="328405"/>
                  </a:lnTo>
                  <a:lnTo>
                    <a:pt x="312812" y="330400"/>
                  </a:lnTo>
                  <a:lnTo>
                    <a:pt x="306842" y="333458"/>
                  </a:lnTo>
                  <a:lnTo>
                    <a:pt x="300756" y="336564"/>
                  </a:lnTo>
                  <a:lnTo>
                    <a:pt x="297603" y="338176"/>
                  </a:lnTo>
                  <a:lnTo>
                    <a:pt x="294302" y="342307"/>
                  </a:lnTo>
                  <a:lnTo>
                    <a:pt x="292628" y="344396"/>
                  </a:lnTo>
                  <a:lnTo>
                    <a:pt x="289607" y="348174"/>
                  </a:lnTo>
                  <a:lnTo>
                    <a:pt x="287323" y="351022"/>
                  </a:lnTo>
                  <a:lnTo>
                    <a:pt x="284593" y="354425"/>
                  </a:lnTo>
                  <a:lnTo>
                    <a:pt x="283404" y="357445"/>
                  </a:lnTo>
                  <a:lnTo>
                    <a:pt x="281565" y="362108"/>
                  </a:lnTo>
                  <a:lnTo>
                    <a:pt x="279977" y="363281"/>
                  </a:lnTo>
                  <a:lnTo>
                    <a:pt x="277380" y="364799"/>
                  </a:lnTo>
                  <a:lnTo>
                    <a:pt x="275017" y="365879"/>
                  </a:lnTo>
                  <a:lnTo>
                    <a:pt x="271332" y="365722"/>
                  </a:lnTo>
                  <a:lnTo>
                    <a:pt x="269228" y="362859"/>
                  </a:lnTo>
                  <a:lnTo>
                    <a:pt x="266998" y="359815"/>
                  </a:lnTo>
                  <a:lnTo>
                    <a:pt x="265879" y="358595"/>
                  </a:lnTo>
                  <a:lnTo>
                    <a:pt x="264878" y="358532"/>
                  </a:lnTo>
                  <a:lnTo>
                    <a:pt x="261177" y="358916"/>
                  </a:lnTo>
                  <a:lnTo>
                    <a:pt x="256718" y="359385"/>
                  </a:lnTo>
                  <a:lnTo>
                    <a:pt x="251461" y="358892"/>
                  </a:lnTo>
                  <a:lnTo>
                    <a:pt x="245397" y="358314"/>
                  </a:lnTo>
                  <a:lnTo>
                    <a:pt x="239710" y="357774"/>
                  </a:lnTo>
                  <a:lnTo>
                    <a:pt x="236878" y="357367"/>
                  </a:lnTo>
                  <a:lnTo>
                    <a:pt x="233146" y="355395"/>
                  </a:lnTo>
                  <a:lnTo>
                    <a:pt x="232184" y="355004"/>
                  </a:lnTo>
                  <a:lnTo>
                    <a:pt x="231206" y="354910"/>
                  </a:lnTo>
                  <a:lnTo>
                    <a:pt x="226778" y="354863"/>
                  </a:lnTo>
                  <a:lnTo>
                    <a:pt x="222389" y="354816"/>
                  </a:lnTo>
                  <a:lnTo>
                    <a:pt x="217992" y="355442"/>
                  </a:lnTo>
                  <a:lnTo>
                    <a:pt x="213783" y="355215"/>
                  </a:lnTo>
                  <a:lnTo>
                    <a:pt x="209417" y="355575"/>
                  </a:lnTo>
                  <a:lnTo>
                    <a:pt x="207884" y="356326"/>
                  </a:lnTo>
                  <a:lnTo>
                    <a:pt x="206178" y="356287"/>
                  </a:lnTo>
                  <a:lnTo>
                    <a:pt x="205114" y="356952"/>
                  </a:lnTo>
                  <a:lnTo>
                    <a:pt x="204176" y="357265"/>
                  </a:lnTo>
                  <a:lnTo>
                    <a:pt x="203065" y="356694"/>
                  </a:lnTo>
                  <a:lnTo>
                    <a:pt x="201704" y="356819"/>
                  </a:lnTo>
                  <a:lnTo>
                    <a:pt x="199701" y="356326"/>
                  </a:lnTo>
                  <a:lnTo>
                    <a:pt x="198394" y="355035"/>
                  </a:lnTo>
                  <a:lnTo>
                    <a:pt x="197158" y="353901"/>
                  </a:lnTo>
                  <a:lnTo>
                    <a:pt x="195883" y="353275"/>
                  </a:lnTo>
                  <a:lnTo>
                    <a:pt x="194459" y="352884"/>
                  </a:lnTo>
                  <a:lnTo>
                    <a:pt x="193223" y="352876"/>
                  </a:lnTo>
                  <a:lnTo>
                    <a:pt x="191643" y="353565"/>
                  </a:lnTo>
                  <a:lnTo>
                    <a:pt x="190680" y="354230"/>
                  </a:lnTo>
                  <a:lnTo>
                    <a:pt x="188239" y="356459"/>
                  </a:lnTo>
                  <a:lnTo>
                    <a:pt x="188138" y="357257"/>
                  </a:lnTo>
                  <a:lnTo>
                    <a:pt x="189248" y="358587"/>
                  </a:lnTo>
                  <a:lnTo>
                    <a:pt x="188912" y="359213"/>
                  </a:lnTo>
                  <a:lnTo>
                    <a:pt x="187473" y="359996"/>
                  </a:lnTo>
                  <a:lnTo>
                    <a:pt x="187027" y="362100"/>
                  </a:lnTo>
                  <a:lnTo>
                    <a:pt x="186816" y="363250"/>
                  </a:lnTo>
                  <a:lnTo>
                    <a:pt x="186604" y="366004"/>
                  </a:lnTo>
                  <a:lnTo>
                    <a:pt x="187246" y="368171"/>
                  </a:lnTo>
                  <a:lnTo>
                    <a:pt x="188099" y="368969"/>
                  </a:lnTo>
                  <a:lnTo>
                    <a:pt x="188138" y="369900"/>
                  </a:lnTo>
                  <a:lnTo>
                    <a:pt x="187668" y="371762"/>
                  </a:lnTo>
                  <a:lnTo>
                    <a:pt x="186346" y="372333"/>
                  </a:lnTo>
                  <a:lnTo>
                    <a:pt x="185376" y="374101"/>
                  </a:lnTo>
                  <a:lnTo>
                    <a:pt x="184781" y="374923"/>
                  </a:lnTo>
                  <a:lnTo>
                    <a:pt x="183749" y="375861"/>
                  </a:lnTo>
                  <a:lnTo>
                    <a:pt x="179641" y="378983"/>
                  </a:lnTo>
                  <a:lnTo>
                    <a:pt x="179438" y="377168"/>
                  </a:lnTo>
                  <a:lnTo>
                    <a:pt x="178132" y="374477"/>
                  </a:lnTo>
                  <a:lnTo>
                    <a:pt x="178038" y="372576"/>
                  </a:lnTo>
                  <a:lnTo>
                    <a:pt x="177427" y="370667"/>
                  </a:lnTo>
                  <a:lnTo>
                    <a:pt x="176301" y="369196"/>
                  </a:lnTo>
                  <a:lnTo>
                    <a:pt x="174220" y="367663"/>
                  </a:lnTo>
                  <a:lnTo>
                    <a:pt x="174032" y="365581"/>
                  </a:lnTo>
                  <a:lnTo>
                    <a:pt x="172514" y="363524"/>
                  </a:lnTo>
                  <a:lnTo>
                    <a:pt x="170503" y="361865"/>
                  </a:lnTo>
                  <a:lnTo>
                    <a:pt x="169385" y="358798"/>
                  </a:lnTo>
                  <a:lnTo>
                    <a:pt x="168540" y="354722"/>
                  </a:lnTo>
                  <a:lnTo>
                    <a:pt x="163236" y="349356"/>
                  </a:lnTo>
                  <a:lnTo>
                    <a:pt x="156601" y="344396"/>
                  </a:lnTo>
                  <a:lnTo>
                    <a:pt x="154583" y="341603"/>
                  </a:lnTo>
                  <a:lnTo>
                    <a:pt x="151282" y="335899"/>
                  </a:lnTo>
                  <a:lnTo>
                    <a:pt x="149615" y="331385"/>
                  </a:lnTo>
                  <a:lnTo>
                    <a:pt x="145179" y="326183"/>
                  </a:lnTo>
                  <a:lnTo>
                    <a:pt x="144991" y="324180"/>
                  </a:lnTo>
                  <a:lnTo>
                    <a:pt x="144334" y="321739"/>
                  </a:lnTo>
                  <a:lnTo>
                    <a:pt x="143310" y="319016"/>
                  </a:lnTo>
                  <a:lnTo>
                    <a:pt x="142691" y="316873"/>
                  </a:lnTo>
                  <a:lnTo>
                    <a:pt x="138240" y="307438"/>
                  </a:lnTo>
                  <a:lnTo>
                    <a:pt x="136800" y="305936"/>
                  </a:lnTo>
                  <a:lnTo>
                    <a:pt x="135564" y="303823"/>
                  </a:lnTo>
                  <a:lnTo>
                    <a:pt x="135244" y="302188"/>
                  </a:lnTo>
                  <a:lnTo>
                    <a:pt x="134853" y="301296"/>
                  </a:lnTo>
                  <a:lnTo>
                    <a:pt x="131707" y="299747"/>
                  </a:lnTo>
                  <a:lnTo>
                    <a:pt x="128773" y="295773"/>
                  </a:lnTo>
                  <a:lnTo>
                    <a:pt x="119956" y="289436"/>
                  </a:lnTo>
                  <a:lnTo>
                    <a:pt x="115638" y="288802"/>
                  </a:lnTo>
                  <a:lnTo>
                    <a:pt x="112219" y="286533"/>
                  </a:lnTo>
                  <a:lnTo>
                    <a:pt x="109700" y="283568"/>
                  </a:lnTo>
                  <a:lnTo>
                    <a:pt x="107016" y="278452"/>
                  </a:lnTo>
                  <a:lnTo>
                    <a:pt x="102291" y="272913"/>
                  </a:lnTo>
                  <a:lnTo>
                    <a:pt x="98286" y="265043"/>
                  </a:lnTo>
                  <a:lnTo>
                    <a:pt x="99545" y="262171"/>
                  </a:lnTo>
                  <a:lnTo>
                    <a:pt x="99467" y="260153"/>
                  </a:lnTo>
                  <a:lnTo>
                    <a:pt x="98231" y="256750"/>
                  </a:lnTo>
                  <a:lnTo>
                    <a:pt x="96893" y="254121"/>
                  </a:lnTo>
                  <a:lnTo>
                    <a:pt x="95970" y="251633"/>
                  </a:lnTo>
                  <a:lnTo>
                    <a:pt x="96698" y="248058"/>
                  </a:lnTo>
                  <a:lnTo>
                    <a:pt x="96979" y="244052"/>
                  </a:lnTo>
                  <a:lnTo>
                    <a:pt x="97769" y="241924"/>
                  </a:lnTo>
                  <a:lnTo>
                    <a:pt x="98340" y="239585"/>
                  </a:lnTo>
                  <a:lnTo>
                    <a:pt x="97597" y="234875"/>
                  </a:lnTo>
                  <a:lnTo>
                    <a:pt x="96267" y="232348"/>
                  </a:lnTo>
                  <a:lnTo>
                    <a:pt x="96400" y="230666"/>
                  </a:lnTo>
                  <a:lnTo>
                    <a:pt x="94890" y="229845"/>
                  </a:lnTo>
                  <a:lnTo>
                    <a:pt x="93670" y="228014"/>
                  </a:lnTo>
                  <a:lnTo>
                    <a:pt x="94945" y="228014"/>
                  </a:lnTo>
                  <a:lnTo>
                    <a:pt x="92629" y="225471"/>
                  </a:lnTo>
                  <a:lnTo>
                    <a:pt x="91776" y="224055"/>
                  </a:lnTo>
                  <a:lnTo>
                    <a:pt x="90900" y="220598"/>
                  </a:lnTo>
                  <a:lnTo>
                    <a:pt x="89781" y="217953"/>
                  </a:lnTo>
                  <a:lnTo>
                    <a:pt x="86191" y="211945"/>
                  </a:lnTo>
                  <a:lnTo>
                    <a:pt x="84470" y="208276"/>
                  </a:lnTo>
                  <a:lnTo>
                    <a:pt x="80620" y="203527"/>
                  </a:lnTo>
                  <a:lnTo>
                    <a:pt x="76443" y="200014"/>
                  </a:lnTo>
                  <a:lnTo>
                    <a:pt x="73790" y="198418"/>
                  </a:lnTo>
                  <a:lnTo>
                    <a:pt x="72507" y="196963"/>
                  </a:lnTo>
                  <a:lnTo>
                    <a:pt x="70340" y="196916"/>
                  </a:lnTo>
                  <a:lnTo>
                    <a:pt x="67978" y="194835"/>
                  </a:lnTo>
                  <a:lnTo>
                    <a:pt x="66327" y="194757"/>
                  </a:lnTo>
                  <a:lnTo>
                    <a:pt x="64238" y="194420"/>
                  </a:lnTo>
                  <a:lnTo>
                    <a:pt x="61781" y="190407"/>
                  </a:lnTo>
                  <a:lnTo>
                    <a:pt x="59755" y="186644"/>
                  </a:lnTo>
                  <a:lnTo>
                    <a:pt x="56297" y="181738"/>
                  </a:lnTo>
                  <a:lnTo>
                    <a:pt x="57165" y="180455"/>
                  </a:lnTo>
                  <a:lnTo>
                    <a:pt x="58175" y="178367"/>
                  </a:lnTo>
                  <a:lnTo>
                    <a:pt x="57674" y="175628"/>
                  </a:lnTo>
                  <a:lnTo>
                    <a:pt x="57126" y="173766"/>
                  </a:lnTo>
                  <a:lnTo>
                    <a:pt x="55601" y="170371"/>
                  </a:lnTo>
                  <a:lnTo>
                    <a:pt x="50586" y="161906"/>
                  </a:lnTo>
                  <a:lnTo>
                    <a:pt x="49256" y="160662"/>
                  </a:lnTo>
                  <a:lnTo>
                    <a:pt x="47120" y="159231"/>
                  </a:lnTo>
                  <a:lnTo>
                    <a:pt x="45806" y="155554"/>
                  </a:lnTo>
                  <a:lnTo>
                    <a:pt x="45203" y="152252"/>
                  </a:lnTo>
                  <a:lnTo>
                    <a:pt x="41769" y="150648"/>
                  </a:lnTo>
                  <a:lnTo>
                    <a:pt x="35862" y="138710"/>
                  </a:lnTo>
                  <a:lnTo>
                    <a:pt x="32436" y="134524"/>
                  </a:lnTo>
                  <a:lnTo>
                    <a:pt x="31082" y="131708"/>
                  </a:lnTo>
                  <a:lnTo>
                    <a:pt x="27124" y="127068"/>
                  </a:lnTo>
                  <a:lnTo>
                    <a:pt x="25175" y="122445"/>
                  </a:lnTo>
                  <a:lnTo>
                    <a:pt x="21185" y="118173"/>
                  </a:lnTo>
                  <a:lnTo>
                    <a:pt x="17728" y="110749"/>
                  </a:lnTo>
                  <a:lnTo>
                    <a:pt x="12384" y="103309"/>
                  </a:lnTo>
                  <a:lnTo>
                    <a:pt x="10139" y="102018"/>
                  </a:lnTo>
                  <a:lnTo>
                    <a:pt x="4631" y="101486"/>
                  </a:lnTo>
                  <a:lnTo>
                    <a:pt x="2315" y="100938"/>
                  </a:lnTo>
                  <a:lnTo>
                    <a:pt x="188" y="102573"/>
                  </a:lnTo>
                  <a:lnTo>
                    <a:pt x="0" y="100500"/>
                  </a:lnTo>
                  <a:lnTo>
                    <a:pt x="1471" y="97629"/>
                  </a:lnTo>
                  <a:lnTo>
                    <a:pt x="3591" y="91589"/>
                  </a:lnTo>
                  <a:lnTo>
                    <a:pt x="4013" y="86285"/>
                  </a:lnTo>
                  <a:lnTo>
                    <a:pt x="7346" y="70466"/>
                  </a:lnTo>
                  <a:lnTo>
                    <a:pt x="12025" y="71280"/>
                  </a:lnTo>
                  <a:lnTo>
                    <a:pt x="15874" y="71952"/>
                  </a:lnTo>
                  <a:lnTo>
                    <a:pt x="21499" y="72938"/>
                  </a:lnTo>
                  <a:lnTo>
                    <a:pt x="27319" y="73955"/>
                  </a:lnTo>
                  <a:lnTo>
                    <a:pt x="30722" y="74550"/>
                  </a:lnTo>
                  <a:lnTo>
                    <a:pt x="31888" y="74291"/>
                  </a:lnTo>
                  <a:lnTo>
                    <a:pt x="36598" y="70411"/>
                  </a:lnTo>
                  <a:lnTo>
                    <a:pt x="40838" y="66906"/>
                  </a:lnTo>
                  <a:lnTo>
                    <a:pt x="43381" y="62611"/>
                  </a:lnTo>
                  <a:lnTo>
                    <a:pt x="45837" y="58441"/>
                  </a:lnTo>
                  <a:lnTo>
                    <a:pt x="46964" y="57581"/>
                  </a:lnTo>
                  <a:lnTo>
                    <a:pt x="50735" y="56798"/>
                  </a:lnTo>
                  <a:lnTo>
                    <a:pt x="56720" y="55554"/>
                  </a:lnTo>
                  <a:lnTo>
                    <a:pt x="62642" y="54326"/>
                  </a:lnTo>
                  <a:lnTo>
                    <a:pt x="63119" y="53904"/>
                  </a:lnTo>
                  <a:lnTo>
                    <a:pt x="64496" y="50547"/>
                  </a:lnTo>
                  <a:lnTo>
                    <a:pt x="66249" y="46284"/>
                  </a:lnTo>
                  <a:lnTo>
                    <a:pt x="66609" y="45838"/>
                  </a:lnTo>
                  <a:lnTo>
                    <a:pt x="67039" y="45399"/>
                  </a:lnTo>
                  <a:lnTo>
                    <a:pt x="71279" y="43005"/>
                  </a:lnTo>
                  <a:lnTo>
                    <a:pt x="73853" y="41550"/>
                  </a:lnTo>
                  <a:lnTo>
                    <a:pt x="70184" y="37255"/>
                  </a:lnTo>
                  <a:lnTo>
                    <a:pt x="66726" y="33195"/>
                  </a:lnTo>
                  <a:lnTo>
                    <a:pt x="62845" y="28642"/>
                  </a:lnTo>
                  <a:lnTo>
                    <a:pt x="59560" y="25090"/>
                  </a:lnTo>
                  <a:lnTo>
                    <a:pt x="54638" y="19770"/>
                  </a:lnTo>
                  <a:lnTo>
                    <a:pt x="51415" y="16281"/>
                  </a:lnTo>
                  <a:lnTo>
                    <a:pt x="57056" y="14622"/>
                  </a:lnTo>
                  <a:lnTo>
                    <a:pt x="63159" y="12831"/>
                  </a:lnTo>
                  <a:lnTo>
                    <a:pt x="69316" y="11023"/>
                  </a:lnTo>
                  <a:lnTo>
                    <a:pt x="76724" y="8848"/>
                  </a:lnTo>
                  <a:lnTo>
                    <a:pt x="82521" y="7143"/>
                  </a:lnTo>
                  <a:lnTo>
                    <a:pt x="91174" y="4592"/>
                  </a:lnTo>
                  <a:lnTo>
                    <a:pt x="95406" y="3349"/>
                  </a:lnTo>
                  <a:lnTo>
                    <a:pt x="96173" y="3020"/>
                  </a:lnTo>
                  <a:lnTo>
                    <a:pt x="99428" y="0"/>
                  </a:lnTo>
                  <a:lnTo>
                    <a:pt x="104325" y="845"/>
                  </a:lnTo>
                  <a:lnTo>
                    <a:pt x="111687" y="2120"/>
                  </a:lnTo>
                  <a:lnTo>
                    <a:pt x="118799" y="3341"/>
                  </a:lnTo>
                  <a:lnTo>
                    <a:pt x="126293" y="4788"/>
                  </a:lnTo>
                  <a:lnTo>
                    <a:pt x="128695" y="5962"/>
                  </a:lnTo>
                  <a:lnTo>
                    <a:pt x="135932" y="10280"/>
                  </a:lnTo>
                  <a:lnTo>
                    <a:pt x="140634" y="13081"/>
                  </a:lnTo>
                  <a:lnTo>
                    <a:pt x="146126" y="16343"/>
                  </a:lnTo>
                  <a:lnTo>
                    <a:pt x="152987" y="20419"/>
                  </a:lnTo>
                  <a:lnTo>
                    <a:pt x="157697" y="23212"/>
                  </a:lnTo>
                  <a:lnTo>
                    <a:pt x="163729" y="26788"/>
                  </a:lnTo>
                  <a:lnTo>
                    <a:pt x="168431" y="30864"/>
                  </a:lnTo>
                  <a:lnTo>
                    <a:pt x="174384" y="36019"/>
                  </a:lnTo>
                  <a:lnTo>
                    <a:pt x="180925" y="41668"/>
                  </a:lnTo>
                  <a:lnTo>
                    <a:pt x="186307" y="46049"/>
                  </a:lnTo>
                  <a:lnTo>
                    <a:pt x="193724" y="52073"/>
                  </a:lnTo>
                  <a:lnTo>
                    <a:pt x="201031" y="57995"/>
                  </a:lnTo>
                  <a:lnTo>
                    <a:pt x="208189" y="63777"/>
                  </a:lnTo>
                  <a:lnTo>
                    <a:pt x="213916" y="68400"/>
                  </a:lnTo>
                  <a:lnTo>
                    <a:pt x="221168" y="74237"/>
                  </a:lnTo>
                  <a:lnTo>
                    <a:pt x="221732" y="74456"/>
                  </a:lnTo>
                  <a:lnTo>
                    <a:pt x="229062" y="75113"/>
                  </a:lnTo>
                  <a:lnTo>
                    <a:pt x="238912" y="76005"/>
                  </a:lnTo>
                  <a:lnTo>
                    <a:pt x="248809" y="76897"/>
                  </a:lnTo>
                  <a:lnTo>
                    <a:pt x="257743" y="77702"/>
                  </a:lnTo>
                  <a:lnTo>
                    <a:pt x="261639" y="76881"/>
                  </a:lnTo>
                  <a:close/>
                  <a:moveTo>
                    <a:pt x="43474" y="160138"/>
                  </a:moveTo>
                  <a:lnTo>
                    <a:pt x="43271" y="160467"/>
                  </a:lnTo>
                  <a:lnTo>
                    <a:pt x="42348" y="159614"/>
                  </a:lnTo>
                  <a:lnTo>
                    <a:pt x="42403" y="157744"/>
                  </a:lnTo>
                  <a:lnTo>
                    <a:pt x="43201" y="156680"/>
                  </a:lnTo>
                  <a:lnTo>
                    <a:pt x="43138" y="158135"/>
                  </a:lnTo>
                  <a:lnTo>
                    <a:pt x="43483" y="159606"/>
                  </a:lnTo>
                  <a:lnTo>
                    <a:pt x="43474" y="160138"/>
                  </a:lnTo>
                  <a:close/>
                  <a:moveTo>
                    <a:pt x="50203" y="168118"/>
                  </a:moveTo>
                  <a:lnTo>
                    <a:pt x="49624" y="168118"/>
                  </a:lnTo>
                  <a:lnTo>
                    <a:pt x="48083" y="166483"/>
                  </a:lnTo>
                  <a:lnTo>
                    <a:pt x="47183" y="165278"/>
                  </a:lnTo>
                  <a:lnTo>
                    <a:pt x="46260" y="164464"/>
                  </a:lnTo>
                  <a:lnTo>
                    <a:pt x="42051" y="162829"/>
                  </a:lnTo>
                  <a:lnTo>
                    <a:pt x="41479" y="161773"/>
                  </a:lnTo>
                  <a:lnTo>
                    <a:pt x="42121" y="160717"/>
                  </a:lnTo>
                  <a:lnTo>
                    <a:pt x="42575" y="161765"/>
                  </a:lnTo>
                  <a:lnTo>
                    <a:pt x="43342" y="162383"/>
                  </a:lnTo>
                  <a:lnTo>
                    <a:pt x="46823" y="163862"/>
                  </a:lnTo>
                  <a:lnTo>
                    <a:pt x="50703" y="167085"/>
                  </a:lnTo>
                  <a:lnTo>
                    <a:pt x="51369" y="167351"/>
                  </a:lnTo>
                  <a:lnTo>
                    <a:pt x="50203" y="168118"/>
                  </a:lnTo>
                  <a:close/>
                  <a:moveTo>
                    <a:pt x="161875" y="371097"/>
                  </a:moveTo>
                  <a:lnTo>
                    <a:pt x="163572" y="371230"/>
                  </a:lnTo>
                  <a:lnTo>
                    <a:pt x="162868" y="370502"/>
                  </a:lnTo>
                  <a:lnTo>
                    <a:pt x="162719" y="370150"/>
                  </a:lnTo>
                  <a:lnTo>
                    <a:pt x="163455" y="369102"/>
                  </a:lnTo>
                  <a:lnTo>
                    <a:pt x="165880" y="371261"/>
                  </a:lnTo>
                  <a:lnTo>
                    <a:pt x="165810" y="373820"/>
                  </a:lnTo>
                  <a:lnTo>
                    <a:pt x="165606" y="374406"/>
                  </a:lnTo>
                  <a:lnTo>
                    <a:pt x="164949" y="373859"/>
                  </a:lnTo>
                  <a:lnTo>
                    <a:pt x="164519" y="373319"/>
                  </a:lnTo>
                  <a:lnTo>
                    <a:pt x="164386" y="372740"/>
                  </a:lnTo>
                  <a:lnTo>
                    <a:pt x="163713" y="372114"/>
                  </a:lnTo>
                  <a:lnTo>
                    <a:pt x="161350" y="372521"/>
                  </a:lnTo>
                  <a:lnTo>
                    <a:pt x="159879" y="371824"/>
                  </a:lnTo>
                  <a:lnTo>
                    <a:pt x="157775" y="369673"/>
                  </a:lnTo>
                  <a:lnTo>
                    <a:pt x="157212" y="368116"/>
                  </a:lnTo>
                  <a:lnTo>
                    <a:pt x="158088" y="367811"/>
                  </a:lnTo>
                  <a:lnTo>
                    <a:pt x="159019" y="367060"/>
                  </a:lnTo>
                  <a:lnTo>
                    <a:pt x="159605" y="365832"/>
                  </a:lnTo>
                  <a:lnTo>
                    <a:pt x="159066" y="364557"/>
                  </a:lnTo>
                  <a:lnTo>
                    <a:pt x="160317" y="364760"/>
                  </a:lnTo>
                  <a:lnTo>
                    <a:pt x="160990" y="366067"/>
                  </a:lnTo>
                  <a:lnTo>
                    <a:pt x="161123" y="369032"/>
                  </a:lnTo>
                  <a:lnTo>
                    <a:pt x="161311" y="369657"/>
                  </a:lnTo>
                  <a:lnTo>
                    <a:pt x="160967" y="370338"/>
                  </a:lnTo>
                  <a:lnTo>
                    <a:pt x="161875" y="37109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01485FC-3AB3-04B3-B0AD-AEECF573220F}"/>
                </a:ext>
              </a:extLst>
            </p:cNvPr>
            <p:cNvSpPr>
              <a:spLocks/>
            </p:cNvSpPr>
            <p:nvPr/>
          </p:nvSpPr>
          <p:spPr>
            <a:xfrm>
              <a:off x="10669018" y="4793089"/>
              <a:ext cx="247048" cy="115473"/>
            </a:xfrm>
            <a:custGeom>
              <a:avLst/>
              <a:gdLst>
                <a:gd name="connsiteX0" fmla="*/ 39727 w 247048"/>
                <a:gd name="connsiteY0" fmla="*/ 15858 h 115473"/>
                <a:gd name="connsiteX1" fmla="*/ 40424 w 247048"/>
                <a:gd name="connsiteY1" fmla="*/ 16633 h 115473"/>
                <a:gd name="connsiteX2" fmla="*/ 38726 w 247048"/>
                <a:gd name="connsiteY2" fmla="*/ 17947 h 115473"/>
                <a:gd name="connsiteX3" fmla="*/ 36489 w 247048"/>
                <a:gd name="connsiteY3" fmla="*/ 17235 h 115473"/>
                <a:gd name="connsiteX4" fmla="*/ 35996 w 247048"/>
                <a:gd name="connsiteY4" fmla="*/ 16492 h 115473"/>
                <a:gd name="connsiteX5" fmla="*/ 35941 w 247048"/>
                <a:gd name="connsiteY5" fmla="*/ 16101 h 115473"/>
                <a:gd name="connsiteX6" fmla="*/ 34377 w 247048"/>
                <a:gd name="connsiteY6" fmla="*/ 16351 h 115473"/>
                <a:gd name="connsiteX7" fmla="*/ 31270 w 247048"/>
                <a:gd name="connsiteY7" fmla="*/ 15702 h 115473"/>
                <a:gd name="connsiteX8" fmla="*/ 26936 w 247048"/>
                <a:gd name="connsiteY8" fmla="*/ 12557 h 115473"/>
                <a:gd name="connsiteX9" fmla="*/ 22352 w 247048"/>
                <a:gd name="connsiteY9" fmla="*/ 6634 h 115473"/>
                <a:gd name="connsiteX10" fmla="*/ 17947 w 247048"/>
                <a:gd name="connsiteY10" fmla="*/ 3356 h 115473"/>
                <a:gd name="connsiteX11" fmla="*/ 17126 w 247048"/>
                <a:gd name="connsiteY11" fmla="*/ 2339 h 115473"/>
                <a:gd name="connsiteX12" fmla="*/ 17016 w 247048"/>
                <a:gd name="connsiteY12" fmla="*/ 649 h 115473"/>
                <a:gd name="connsiteX13" fmla="*/ 17611 w 247048"/>
                <a:gd name="connsiteY13" fmla="*/ 0 h 115473"/>
                <a:gd name="connsiteX14" fmla="*/ 20349 w 247048"/>
                <a:gd name="connsiteY14" fmla="*/ 704 h 115473"/>
                <a:gd name="connsiteX15" fmla="*/ 23893 w 247048"/>
                <a:gd name="connsiteY15" fmla="*/ 3411 h 115473"/>
                <a:gd name="connsiteX16" fmla="*/ 29706 w 247048"/>
                <a:gd name="connsiteY16" fmla="*/ 6220 h 115473"/>
                <a:gd name="connsiteX17" fmla="*/ 31286 w 247048"/>
                <a:gd name="connsiteY17" fmla="*/ 7652 h 115473"/>
                <a:gd name="connsiteX18" fmla="*/ 32296 w 247048"/>
                <a:gd name="connsiteY18" fmla="*/ 11086 h 115473"/>
                <a:gd name="connsiteX19" fmla="*/ 33281 w 247048"/>
                <a:gd name="connsiteY19" fmla="*/ 12111 h 115473"/>
                <a:gd name="connsiteX20" fmla="*/ 36418 w 247048"/>
                <a:gd name="connsiteY20" fmla="*/ 14747 h 115473"/>
                <a:gd name="connsiteX21" fmla="*/ 38077 w 247048"/>
                <a:gd name="connsiteY21" fmla="*/ 15365 h 115473"/>
                <a:gd name="connsiteX22" fmla="*/ 38953 w 247048"/>
                <a:gd name="connsiteY22" fmla="*/ 15483 h 115473"/>
                <a:gd name="connsiteX23" fmla="*/ 39727 w 247048"/>
                <a:gd name="connsiteY23" fmla="*/ 15858 h 115473"/>
                <a:gd name="connsiteX24" fmla="*/ 3567 w 247048"/>
                <a:gd name="connsiteY24" fmla="*/ 10734 h 115473"/>
                <a:gd name="connsiteX25" fmla="*/ 1361 w 247048"/>
                <a:gd name="connsiteY25" fmla="*/ 11258 h 115473"/>
                <a:gd name="connsiteX26" fmla="*/ 0 w 247048"/>
                <a:gd name="connsiteY26" fmla="*/ 10554 h 115473"/>
                <a:gd name="connsiteX27" fmla="*/ 603 w 247048"/>
                <a:gd name="connsiteY27" fmla="*/ 8880 h 115473"/>
                <a:gd name="connsiteX28" fmla="*/ 1354 w 247048"/>
                <a:gd name="connsiteY28" fmla="*/ 8011 h 115473"/>
                <a:gd name="connsiteX29" fmla="*/ 4115 w 247048"/>
                <a:gd name="connsiteY29" fmla="*/ 9552 h 115473"/>
                <a:gd name="connsiteX30" fmla="*/ 3567 w 247048"/>
                <a:gd name="connsiteY30" fmla="*/ 10734 h 115473"/>
                <a:gd name="connsiteX31" fmla="*/ 92246 w 247048"/>
                <a:gd name="connsiteY31" fmla="*/ 42372 h 115473"/>
                <a:gd name="connsiteX32" fmla="*/ 92285 w 247048"/>
                <a:gd name="connsiteY32" fmla="*/ 42880 h 115473"/>
                <a:gd name="connsiteX33" fmla="*/ 89336 w 247048"/>
                <a:gd name="connsiteY33" fmla="*/ 41042 h 115473"/>
                <a:gd name="connsiteX34" fmla="*/ 87098 w 247048"/>
                <a:gd name="connsiteY34" fmla="*/ 38789 h 115473"/>
                <a:gd name="connsiteX35" fmla="*/ 80722 w 247048"/>
                <a:gd name="connsiteY35" fmla="*/ 36340 h 115473"/>
                <a:gd name="connsiteX36" fmla="*/ 79353 w 247048"/>
                <a:gd name="connsiteY36" fmla="*/ 35080 h 115473"/>
                <a:gd name="connsiteX37" fmla="*/ 78203 w 247048"/>
                <a:gd name="connsiteY37" fmla="*/ 34924 h 115473"/>
                <a:gd name="connsiteX38" fmla="*/ 74933 w 247048"/>
                <a:gd name="connsiteY38" fmla="*/ 32874 h 115473"/>
                <a:gd name="connsiteX39" fmla="*/ 71717 w 247048"/>
                <a:gd name="connsiteY39" fmla="*/ 31490 h 115473"/>
                <a:gd name="connsiteX40" fmla="*/ 69762 w 247048"/>
                <a:gd name="connsiteY40" fmla="*/ 29706 h 115473"/>
                <a:gd name="connsiteX41" fmla="*/ 69261 w 247048"/>
                <a:gd name="connsiteY41" fmla="*/ 28978 h 115473"/>
                <a:gd name="connsiteX42" fmla="*/ 68087 w 247048"/>
                <a:gd name="connsiteY42" fmla="*/ 28540 h 115473"/>
                <a:gd name="connsiteX43" fmla="*/ 66069 w 247048"/>
                <a:gd name="connsiteY43" fmla="*/ 26584 h 115473"/>
                <a:gd name="connsiteX44" fmla="*/ 64105 w 247048"/>
                <a:gd name="connsiteY44" fmla="*/ 25286 h 115473"/>
                <a:gd name="connsiteX45" fmla="*/ 63409 w 247048"/>
                <a:gd name="connsiteY45" fmla="*/ 22915 h 115473"/>
                <a:gd name="connsiteX46" fmla="*/ 61516 w 247048"/>
                <a:gd name="connsiteY46" fmla="*/ 21288 h 115473"/>
                <a:gd name="connsiteX47" fmla="*/ 61038 w 247048"/>
                <a:gd name="connsiteY47" fmla="*/ 20576 h 115473"/>
                <a:gd name="connsiteX48" fmla="*/ 67118 w 247048"/>
                <a:gd name="connsiteY48" fmla="*/ 21890 h 115473"/>
                <a:gd name="connsiteX49" fmla="*/ 69934 w 247048"/>
                <a:gd name="connsiteY49" fmla="*/ 24487 h 115473"/>
                <a:gd name="connsiteX50" fmla="*/ 72343 w 247048"/>
                <a:gd name="connsiteY50" fmla="*/ 25958 h 115473"/>
                <a:gd name="connsiteX51" fmla="*/ 73180 w 247048"/>
                <a:gd name="connsiteY51" fmla="*/ 27022 h 115473"/>
                <a:gd name="connsiteX52" fmla="*/ 75348 w 247048"/>
                <a:gd name="connsiteY52" fmla="*/ 28485 h 115473"/>
                <a:gd name="connsiteX53" fmla="*/ 77296 w 247048"/>
                <a:gd name="connsiteY53" fmla="*/ 28618 h 115473"/>
                <a:gd name="connsiteX54" fmla="*/ 79244 w 247048"/>
                <a:gd name="connsiteY54" fmla="*/ 30089 h 115473"/>
                <a:gd name="connsiteX55" fmla="*/ 81020 w 247048"/>
                <a:gd name="connsiteY55" fmla="*/ 30480 h 115473"/>
                <a:gd name="connsiteX56" fmla="*/ 82420 w 247048"/>
                <a:gd name="connsiteY56" fmla="*/ 31247 h 115473"/>
                <a:gd name="connsiteX57" fmla="*/ 91456 w 247048"/>
                <a:gd name="connsiteY57" fmla="*/ 37811 h 115473"/>
                <a:gd name="connsiteX58" fmla="*/ 90376 w 247048"/>
                <a:gd name="connsiteY58" fmla="*/ 39555 h 115473"/>
                <a:gd name="connsiteX59" fmla="*/ 91573 w 247048"/>
                <a:gd name="connsiteY59" fmla="*/ 40823 h 115473"/>
                <a:gd name="connsiteX60" fmla="*/ 92246 w 247048"/>
                <a:gd name="connsiteY60" fmla="*/ 42372 h 115473"/>
                <a:gd name="connsiteX61" fmla="*/ 22180 w 247048"/>
                <a:gd name="connsiteY61" fmla="*/ 28900 h 115473"/>
                <a:gd name="connsiteX62" fmla="*/ 21757 w 247048"/>
                <a:gd name="connsiteY62" fmla="*/ 29205 h 115473"/>
                <a:gd name="connsiteX63" fmla="*/ 21022 w 247048"/>
                <a:gd name="connsiteY63" fmla="*/ 28016 h 115473"/>
                <a:gd name="connsiteX64" fmla="*/ 20490 w 247048"/>
                <a:gd name="connsiteY64" fmla="*/ 27648 h 115473"/>
                <a:gd name="connsiteX65" fmla="*/ 20505 w 247048"/>
                <a:gd name="connsiteY65" fmla="*/ 26326 h 115473"/>
                <a:gd name="connsiteX66" fmla="*/ 18291 w 247048"/>
                <a:gd name="connsiteY66" fmla="*/ 24175 h 115473"/>
                <a:gd name="connsiteX67" fmla="*/ 18111 w 247048"/>
                <a:gd name="connsiteY67" fmla="*/ 22688 h 115473"/>
                <a:gd name="connsiteX68" fmla="*/ 19394 w 247048"/>
                <a:gd name="connsiteY68" fmla="*/ 21233 h 115473"/>
                <a:gd name="connsiteX69" fmla="*/ 21123 w 247048"/>
                <a:gd name="connsiteY69" fmla="*/ 22078 h 115473"/>
                <a:gd name="connsiteX70" fmla="*/ 22837 w 247048"/>
                <a:gd name="connsiteY70" fmla="*/ 23908 h 115473"/>
                <a:gd name="connsiteX71" fmla="*/ 24847 w 247048"/>
                <a:gd name="connsiteY71" fmla="*/ 24503 h 115473"/>
                <a:gd name="connsiteX72" fmla="*/ 24433 w 247048"/>
                <a:gd name="connsiteY72" fmla="*/ 25716 h 115473"/>
                <a:gd name="connsiteX73" fmla="*/ 22626 w 247048"/>
                <a:gd name="connsiteY73" fmla="*/ 27898 h 115473"/>
                <a:gd name="connsiteX74" fmla="*/ 22180 w 247048"/>
                <a:gd name="connsiteY74" fmla="*/ 28900 h 115473"/>
                <a:gd name="connsiteX75" fmla="*/ 32812 w 247048"/>
                <a:gd name="connsiteY75" fmla="*/ 32976 h 115473"/>
                <a:gd name="connsiteX76" fmla="*/ 32327 w 247048"/>
                <a:gd name="connsiteY76" fmla="*/ 33305 h 115473"/>
                <a:gd name="connsiteX77" fmla="*/ 29933 w 247048"/>
                <a:gd name="connsiteY77" fmla="*/ 33179 h 115473"/>
                <a:gd name="connsiteX78" fmla="*/ 28117 w 247048"/>
                <a:gd name="connsiteY78" fmla="*/ 30903 h 115473"/>
                <a:gd name="connsiteX79" fmla="*/ 28133 w 247048"/>
                <a:gd name="connsiteY79" fmla="*/ 29221 h 115473"/>
                <a:gd name="connsiteX80" fmla="*/ 29565 w 247048"/>
                <a:gd name="connsiteY80" fmla="*/ 27680 h 115473"/>
                <a:gd name="connsiteX81" fmla="*/ 31294 w 247048"/>
                <a:gd name="connsiteY81" fmla="*/ 27406 h 115473"/>
                <a:gd name="connsiteX82" fmla="*/ 32241 w 247048"/>
                <a:gd name="connsiteY82" fmla="*/ 28000 h 115473"/>
                <a:gd name="connsiteX83" fmla="*/ 33117 w 247048"/>
                <a:gd name="connsiteY83" fmla="*/ 29291 h 115473"/>
                <a:gd name="connsiteX84" fmla="*/ 33438 w 247048"/>
                <a:gd name="connsiteY84" fmla="*/ 30934 h 115473"/>
                <a:gd name="connsiteX85" fmla="*/ 33242 w 247048"/>
                <a:gd name="connsiteY85" fmla="*/ 32389 h 115473"/>
                <a:gd name="connsiteX86" fmla="*/ 32812 w 247048"/>
                <a:gd name="connsiteY86" fmla="*/ 32976 h 115473"/>
                <a:gd name="connsiteX87" fmla="*/ 20333 w 247048"/>
                <a:gd name="connsiteY87" fmla="*/ 34376 h 115473"/>
                <a:gd name="connsiteX88" fmla="*/ 20067 w 247048"/>
                <a:gd name="connsiteY88" fmla="*/ 34924 h 115473"/>
                <a:gd name="connsiteX89" fmla="*/ 18925 w 247048"/>
                <a:gd name="connsiteY89" fmla="*/ 32201 h 115473"/>
                <a:gd name="connsiteX90" fmla="*/ 18980 w 247048"/>
                <a:gd name="connsiteY90" fmla="*/ 30832 h 115473"/>
                <a:gd name="connsiteX91" fmla="*/ 19176 w 247048"/>
                <a:gd name="connsiteY91" fmla="*/ 29956 h 115473"/>
                <a:gd name="connsiteX92" fmla="*/ 19598 w 247048"/>
                <a:gd name="connsiteY92" fmla="*/ 29690 h 115473"/>
                <a:gd name="connsiteX93" fmla="*/ 20521 w 247048"/>
                <a:gd name="connsiteY93" fmla="*/ 32718 h 115473"/>
                <a:gd name="connsiteX94" fmla="*/ 20333 w 247048"/>
                <a:gd name="connsiteY94" fmla="*/ 34376 h 115473"/>
                <a:gd name="connsiteX95" fmla="*/ 45798 w 247048"/>
                <a:gd name="connsiteY95" fmla="*/ 35933 h 115473"/>
                <a:gd name="connsiteX96" fmla="*/ 47176 w 247048"/>
                <a:gd name="connsiteY96" fmla="*/ 37733 h 115473"/>
                <a:gd name="connsiteX97" fmla="*/ 48764 w 247048"/>
                <a:gd name="connsiteY97" fmla="*/ 41754 h 115473"/>
                <a:gd name="connsiteX98" fmla="*/ 48474 w 247048"/>
                <a:gd name="connsiteY98" fmla="*/ 43138 h 115473"/>
                <a:gd name="connsiteX99" fmla="*/ 47340 w 247048"/>
                <a:gd name="connsiteY99" fmla="*/ 43217 h 115473"/>
                <a:gd name="connsiteX100" fmla="*/ 47019 w 247048"/>
                <a:gd name="connsiteY100" fmla="*/ 44085 h 115473"/>
                <a:gd name="connsiteX101" fmla="*/ 45486 w 247048"/>
                <a:gd name="connsiteY101" fmla="*/ 42129 h 115473"/>
                <a:gd name="connsiteX102" fmla="*/ 43436 w 247048"/>
                <a:gd name="connsiteY102" fmla="*/ 41605 h 115473"/>
                <a:gd name="connsiteX103" fmla="*/ 41942 w 247048"/>
                <a:gd name="connsiteY103" fmla="*/ 40408 h 115473"/>
                <a:gd name="connsiteX104" fmla="*/ 41433 w 247048"/>
                <a:gd name="connsiteY104" fmla="*/ 38038 h 115473"/>
                <a:gd name="connsiteX105" fmla="*/ 41285 w 247048"/>
                <a:gd name="connsiteY105" fmla="*/ 36543 h 115473"/>
                <a:gd name="connsiteX106" fmla="*/ 40111 w 247048"/>
                <a:gd name="connsiteY106" fmla="*/ 36285 h 115473"/>
                <a:gd name="connsiteX107" fmla="*/ 36747 w 247048"/>
                <a:gd name="connsiteY107" fmla="*/ 36661 h 115473"/>
                <a:gd name="connsiteX108" fmla="*/ 35675 w 247048"/>
                <a:gd name="connsiteY108" fmla="*/ 37936 h 115473"/>
                <a:gd name="connsiteX109" fmla="*/ 34142 w 247048"/>
                <a:gd name="connsiteY109" fmla="*/ 37529 h 115473"/>
                <a:gd name="connsiteX110" fmla="*/ 33813 w 247048"/>
                <a:gd name="connsiteY110" fmla="*/ 36379 h 115473"/>
                <a:gd name="connsiteX111" fmla="*/ 34048 w 247048"/>
                <a:gd name="connsiteY111" fmla="*/ 35252 h 115473"/>
                <a:gd name="connsiteX112" fmla="*/ 36097 w 247048"/>
                <a:gd name="connsiteY112" fmla="*/ 34142 h 115473"/>
                <a:gd name="connsiteX113" fmla="*/ 36520 w 247048"/>
                <a:gd name="connsiteY113" fmla="*/ 32710 h 115473"/>
                <a:gd name="connsiteX114" fmla="*/ 38554 w 247048"/>
                <a:gd name="connsiteY114" fmla="*/ 30253 h 115473"/>
                <a:gd name="connsiteX115" fmla="*/ 39814 w 247048"/>
                <a:gd name="connsiteY115" fmla="*/ 29831 h 115473"/>
                <a:gd name="connsiteX116" fmla="*/ 42192 w 247048"/>
                <a:gd name="connsiteY116" fmla="*/ 30715 h 115473"/>
                <a:gd name="connsiteX117" fmla="*/ 42481 w 247048"/>
                <a:gd name="connsiteY117" fmla="*/ 34212 h 115473"/>
                <a:gd name="connsiteX118" fmla="*/ 43334 w 247048"/>
                <a:gd name="connsiteY118" fmla="*/ 35354 h 115473"/>
                <a:gd name="connsiteX119" fmla="*/ 45798 w 247048"/>
                <a:gd name="connsiteY119" fmla="*/ 35933 h 115473"/>
                <a:gd name="connsiteX120" fmla="*/ 111359 w 247048"/>
                <a:gd name="connsiteY120" fmla="*/ 37513 h 115473"/>
                <a:gd name="connsiteX121" fmla="*/ 116804 w 247048"/>
                <a:gd name="connsiteY121" fmla="*/ 44085 h 115473"/>
                <a:gd name="connsiteX122" fmla="*/ 116593 w 247048"/>
                <a:gd name="connsiteY122" fmla="*/ 45251 h 115473"/>
                <a:gd name="connsiteX123" fmla="*/ 115850 w 247048"/>
                <a:gd name="connsiteY123" fmla="*/ 46002 h 115473"/>
                <a:gd name="connsiteX124" fmla="*/ 115638 w 247048"/>
                <a:gd name="connsiteY124" fmla="*/ 48208 h 115473"/>
                <a:gd name="connsiteX125" fmla="*/ 116327 w 247048"/>
                <a:gd name="connsiteY125" fmla="*/ 49053 h 115473"/>
                <a:gd name="connsiteX126" fmla="*/ 117813 w 247048"/>
                <a:gd name="connsiteY126" fmla="*/ 49444 h 115473"/>
                <a:gd name="connsiteX127" fmla="*/ 120340 w 247048"/>
                <a:gd name="connsiteY127" fmla="*/ 51799 h 115473"/>
                <a:gd name="connsiteX128" fmla="*/ 121350 w 247048"/>
                <a:gd name="connsiteY128" fmla="*/ 54686 h 115473"/>
                <a:gd name="connsiteX129" fmla="*/ 121443 w 247048"/>
                <a:gd name="connsiteY129" fmla="*/ 55570 h 115473"/>
                <a:gd name="connsiteX130" fmla="*/ 122499 w 247048"/>
                <a:gd name="connsiteY130" fmla="*/ 56877 h 115473"/>
                <a:gd name="connsiteX131" fmla="*/ 122539 w 247048"/>
                <a:gd name="connsiteY131" fmla="*/ 59638 h 115473"/>
                <a:gd name="connsiteX132" fmla="*/ 124940 w 247048"/>
                <a:gd name="connsiteY132" fmla="*/ 63472 h 115473"/>
                <a:gd name="connsiteX133" fmla="*/ 125152 w 247048"/>
                <a:gd name="connsiteY133" fmla="*/ 65318 h 115473"/>
                <a:gd name="connsiteX134" fmla="*/ 124932 w 247048"/>
                <a:gd name="connsiteY134" fmla="*/ 66147 h 115473"/>
                <a:gd name="connsiteX135" fmla="*/ 123931 w 247048"/>
                <a:gd name="connsiteY135" fmla="*/ 65662 h 115473"/>
                <a:gd name="connsiteX136" fmla="*/ 121060 w 247048"/>
                <a:gd name="connsiteY136" fmla="*/ 61312 h 115473"/>
                <a:gd name="connsiteX137" fmla="*/ 117774 w 247048"/>
                <a:gd name="connsiteY137" fmla="*/ 59435 h 115473"/>
                <a:gd name="connsiteX138" fmla="*/ 117399 w 247048"/>
                <a:gd name="connsiteY138" fmla="*/ 58629 h 115473"/>
                <a:gd name="connsiteX139" fmla="*/ 114082 w 247048"/>
                <a:gd name="connsiteY139" fmla="*/ 56094 h 115473"/>
                <a:gd name="connsiteX140" fmla="*/ 111860 w 247048"/>
                <a:gd name="connsiteY140" fmla="*/ 51830 h 115473"/>
                <a:gd name="connsiteX141" fmla="*/ 109450 w 247048"/>
                <a:gd name="connsiteY141" fmla="*/ 44257 h 115473"/>
                <a:gd name="connsiteX142" fmla="*/ 110584 w 247048"/>
                <a:gd name="connsiteY142" fmla="*/ 42466 h 115473"/>
                <a:gd name="connsiteX143" fmla="*/ 107870 w 247048"/>
                <a:gd name="connsiteY143" fmla="*/ 38797 h 115473"/>
                <a:gd name="connsiteX144" fmla="*/ 108002 w 247048"/>
                <a:gd name="connsiteY144" fmla="*/ 37819 h 115473"/>
                <a:gd name="connsiteX145" fmla="*/ 109145 w 247048"/>
                <a:gd name="connsiteY145" fmla="*/ 38045 h 115473"/>
                <a:gd name="connsiteX146" fmla="*/ 109943 w 247048"/>
                <a:gd name="connsiteY146" fmla="*/ 37999 h 115473"/>
                <a:gd name="connsiteX147" fmla="*/ 110326 w 247048"/>
                <a:gd name="connsiteY147" fmla="*/ 37561 h 115473"/>
                <a:gd name="connsiteX148" fmla="*/ 111359 w 247048"/>
                <a:gd name="connsiteY148" fmla="*/ 37513 h 115473"/>
                <a:gd name="connsiteX149" fmla="*/ 88045 w 247048"/>
                <a:gd name="connsiteY149" fmla="*/ 41793 h 115473"/>
                <a:gd name="connsiteX150" fmla="*/ 86997 w 247048"/>
                <a:gd name="connsiteY150" fmla="*/ 42090 h 115473"/>
                <a:gd name="connsiteX151" fmla="*/ 85440 w 247048"/>
                <a:gd name="connsiteY151" fmla="*/ 41276 h 115473"/>
                <a:gd name="connsiteX152" fmla="*/ 84767 w 247048"/>
                <a:gd name="connsiteY152" fmla="*/ 40541 h 115473"/>
                <a:gd name="connsiteX153" fmla="*/ 85088 w 247048"/>
                <a:gd name="connsiteY153" fmla="*/ 39391 h 115473"/>
                <a:gd name="connsiteX154" fmla="*/ 85995 w 247048"/>
                <a:gd name="connsiteY154" fmla="*/ 38953 h 115473"/>
                <a:gd name="connsiteX155" fmla="*/ 87028 w 247048"/>
                <a:gd name="connsiteY155" fmla="*/ 39727 h 115473"/>
                <a:gd name="connsiteX156" fmla="*/ 87137 w 247048"/>
                <a:gd name="connsiteY156" fmla="*/ 40518 h 115473"/>
                <a:gd name="connsiteX157" fmla="*/ 88045 w 247048"/>
                <a:gd name="connsiteY157" fmla="*/ 41793 h 115473"/>
                <a:gd name="connsiteX158" fmla="*/ 37576 w 247048"/>
                <a:gd name="connsiteY158" fmla="*/ 46331 h 115473"/>
                <a:gd name="connsiteX159" fmla="*/ 37576 w 247048"/>
                <a:gd name="connsiteY159" fmla="*/ 46651 h 115473"/>
                <a:gd name="connsiteX160" fmla="*/ 36363 w 247048"/>
                <a:gd name="connsiteY160" fmla="*/ 46033 h 115473"/>
                <a:gd name="connsiteX161" fmla="*/ 33696 w 247048"/>
                <a:gd name="connsiteY161" fmla="*/ 43053 h 115473"/>
                <a:gd name="connsiteX162" fmla="*/ 34173 w 247048"/>
                <a:gd name="connsiteY162" fmla="*/ 42059 h 115473"/>
                <a:gd name="connsiteX163" fmla="*/ 36622 w 247048"/>
                <a:gd name="connsiteY163" fmla="*/ 40127 h 115473"/>
                <a:gd name="connsiteX164" fmla="*/ 37373 w 247048"/>
                <a:gd name="connsiteY164" fmla="*/ 39868 h 115473"/>
                <a:gd name="connsiteX165" fmla="*/ 38061 w 247048"/>
                <a:gd name="connsiteY165" fmla="*/ 41065 h 115473"/>
                <a:gd name="connsiteX166" fmla="*/ 37466 w 247048"/>
                <a:gd name="connsiteY166" fmla="*/ 42833 h 115473"/>
                <a:gd name="connsiteX167" fmla="*/ 36661 w 247048"/>
                <a:gd name="connsiteY167" fmla="*/ 43279 h 115473"/>
                <a:gd name="connsiteX168" fmla="*/ 36332 w 247048"/>
                <a:gd name="connsiteY168" fmla="*/ 44938 h 115473"/>
                <a:gd name="connsiteX169" fmla="*/ 37576 w 247048"/>
                <a:gd name="connsiteY169" fmla="*/ 46331 h 115473"/>
                <a:gd name="connsiteX170" fmla="*/ 53364 w 247048"/>
                <a:gd name="connsiteY170" fmla="*/ 45681 h 115473"/>
                <a:gd name="connsiteX171" fmla="*/ 51205 w 247048"/>
                <a:gd name="connsiteY171" fmla="*/ 47426 h 115473"/>
                <a:gd name="connsiteX172" fmla="*/ 49624 w 247048"/>
                <a:gd name="connsiteY172" fmla="*/ 46839 h 115473"/>
                <a:gd name="connsiteX173" fmla="*/ 48349 w 247048"/>
                <a:gd name="connsiteY173" fmla="*/ 45345 h 115473"/>
                <a:gd name="connsiteX174" fmla="*/ 48771 w 247048"/>
                <a:gd name="connsiteY174" fmla="*/ 43545 h 115473"/>
                <a:gd name="connsiteX175" fmla="*/ 49006 w 247048"/>
                <a:gd name="connsiteY175" fmla="*/ 43068 h 115473"/>
                <a:gd name="connsiteX176" fmla="*/ 49640 w 247048"/>
                <a:gd name="connsiteY176" fmla="*/ 42966 h 115473"/>
                <a:gd name="connsiteX177" fmla="*/ 50274 w 247048"/>
                <a:gd name="connsiteY177" fmla="*/ 42599 h 115473"/>
                <a:gd name="connsiteX178" fmla="*/ 50962 w 247048"/>
                <a:gd name="connsiteY178" fmla="*/ 41801 h 115473"/>
                <a:gd name="connsiteX179" fmla="*/ 53317 w 247048"/>
                <a:gd name="connsiteY179" fmla="*/ 42434 h 115473"/>
                <a:gd name="connsiteX180" fmla="*/ 53896 w 247048"/>
                <a:gd name="connsiteY180" fmla="*/ 42873 h 115473"/>
                <a:gd name="connsiteX181" fmla="*/ 52495 w 247048"/>
                <a:gd name="connsiteY181" fmla="*/ 43976 h 115473"/>
                <a:gd name="connsiteX182" fmla="*/ 52965 w 247048"/>
                <a:gd name="connsiteY182" fmla="*/ 44328 h 115473"/>
                <a:gd name="connsiteX183" fmla="*/ 53270 w 247048"/>
                <a:gd name="connsiteY183" fmla="*/ 44852 h 115473"/>
                <a:gd name="connsiteX184" fmla="*/ 53364 w 247048"/>
                <a:gd name="connsiteY184" fmla="*/ 45681 h 115473"/>
                <a:gd name="connsiteX185" fmla="*/ 55398 w 247048"/>
                <a:gd name="connsiteY185" fmla="*/ 48717 h 115473"/>
                <a:gd name="connsiteX186" fmla="*/ 54905 w 247048"/>
                <a:gd name="connsiteY186" fmla="*/ 48803 h 115473"/>
                <a:gd name="connsiteX187" fmla="*/ 54396 w 247048"/>
                <a:gd name="connsiteY187" fmla="*/ 47926 h 115473"/>
                <a:gd name="connsiteX188" fmla="*/ 55593 w 247048"/>
                <a:gd name="connsiteY188" fmla="*/ 45548 h 115473"/>
                <a:gd name="connsiteX189" fmla="*/ 56172 w 247048"/>
                <a:gd name="connsiteY189" fmla="*/ 47465 h 115473"/>
                <a:gd name="connsiteX190" fmla="*/ 56548 w 247048"/>
                <a:gd name="connsiteY190" fmla="*/ 48185 h 115473"/>
                <a:gd name="connsiteX191" fmla="*/ 55398 w 247048"/>
                <a:gd name="connsiteY191" fmla="*/ 48717 h 115473"/>
                <a:gd name="connsiteX192" fmla="*/ 43201 w 247048"/>
                <a:gd name="connsiteY192" fmla="*/ 47332 h 115473"/>
                <a:gd name="connsiteX193" fmla="*/ 43154 w 247048"/>
                <a:gd name="connsiteY193" fmla="*/ 48106 h 115473"/>
                <a:gd name="connsiteX194" fmla="*/ 41895 w 247048"/>
                <a:gd name="connsiteY194" fmla="*/ 47864 h 115473"/>
                <a:gd name="connsiteX195" fmla="*/ 39094 w 247048"/>
                <a:gd name="connsiteY195" fmla="*/ 46698 h 115473"/>
                <a:gd name="connsiteX196" fmla="*/ 38992 w 247048"/>
                <a:gd name="connsiteY196" fmla="*/ 46166 h 115473"/>
                <a:gd name="connsiteX197" fmla="*/ 40588 w 247048"/>
                <a:gd name="connsiteY197" fmla="*/ 45971 h 115473"/>
                <a:gd name="connsiteX198" fmla="*/ 41746 w 247048"/>
                <a:gd name="connsiteY198" fmla="*/ 46119 h 115473"/>
                <a:gd name="connsiteX199" fmla="*/ 42716 w 247048"/>
                <a:gd name="connsiteY199" fmla="*/ 46800 h 115473"/>
                <a:gd name="connsiteX200" fmla="*/ 43201 w 247048"/>
                <a:gd name="connsiteY200" fmla="*/ 47332 h 115473"/>
                <a:gd name="connsiteX201" fmla="*/ 77085 w 247048"/>
                <a:gd name="connsiteY201" fmla="*/ 55382 h 115473"/>
                <a:gd name="connsiteX202" fmla="*/ 76795 w 247048"/>
                <a:gd name="connsiteY202" fmla="*/ 55437 h 115473"/>
                <a:gd name="connsiteX203" fmla="*/ 75762 w 247048"/>
                <a:gd name="connsiteY203" fmla="*/ 55163 h 115473"/>
                <a:gd name="connsiteX204" fmla="*/ 74511 w 247048"/>
                <a:gd name="connsiteY204" fmla="*/ 55077 h 115473"/>
                <a:gd name="connsiteX205" fmla="*/ 73744 w 247048"/>
                <a:gd name="connsiteY205" fmla="*/ 54310 h 115473"/>
                <a:gd name="connsiteX206" fmla="*/ 74651 w 247048"/>
                <a:gd name="connsiteY206" fmla="*/ 53215 h 115473"/>
                <a:gd name="connsiteX207" fmla="*/ 75794 w 247048"/>
                <a:gd name="connsiteY207" fmla="*/ 52503 h 115473"/>
                <a:gd name="connsiteX208" fmla="*/ 76318 w 247048"/>
                <a:gd name="connsiteY208" fmla="*/ 52683 h 115473"/>
                <a:gd name="connsiteX209" fmla="*/ 76810 w 247048"/>
                <a:gd name="connsiteY209" fmla="*/ 53145 h 115473"/>
                <a:gd name="connsiteX210" fmla="*/ 77961 w 247048"/>
                <a:gd name="connsiteY210" fmla="*/ 53317 h 115473"/>
                <a:gd name="connsiteX211" fmla="*/ 78086 w 247048"/>
                <a:gd name="connsiteY211" fmla="*/ 54725 h 115473"/>
                <a:gd name="connsiteX212" fmla="*/ 77085 w 247048"/>
                <a:gd name="connsiteY212" fmla="*/ 55382 h 115473"/>
                <a:gd name="connsiteX213" fmla="*/ 98591 w 247048"/>
                <a:gd name="connsiteY213" fmla="*/ 52550 h 115473"/>
                <a:gd name="connsiteX214" fmla="*/ 99859 w 247048"/>
                <a:gd name="connsiteY214" fmla="*/ 52863 h 115473"/>
                <a:gd name="connsiteX215" fmla="*/ 100469 w 247048"/>
                <a:gd name="connsiteY215" fmla="*/ 52816 h 115473"/>
                <a:gd name="connsiteX216" fmla="*/ 101916 w 247048"/>
                <a:gd name="connsiteY216" fmla="*/ 54005 h 115473"/>
                <a:gd name="connsiteX217" fmla="*/ 103849 w 247048"/>
                <a:gd name="connsiteY217" fmla="*/ 55758 h 115473"/>
                <a:gd name="connsiteX218" fmla="*/ 103058 w 247048"/>
                <a:gd name="connsiteY218" fmla="*/ 56665 h 115473"/>
                <a:gd name="connsiteX219" fmla="*/ 101486 w 247048"/>
                <a:gd name="connsiteY219" fmla="*/ 56196 h 115473"/>
                <a:gd name="connsiteX220" fmla="*/ 100962 w 247048"/>
                <a:gd name="connsiteY220" fmla="*/ 56384 h 115473"/>
                <a:gd name="connsiteX221" fmla="*/ 100797 w 247048"/>
                <a:gd name="connsiteY221" fmla="*/ 56258 h 115473"/>
                <a:gd name="connsiteX222" fmla="*/ 100469 w 247048"/>
                <a:gd name="connsiteY222" fmla="*/ 55382 h 115473"/>
                <a:gd name="connsiteX223" fmla="*/ 98756 w 247048"/>
                <a:gd name="connsiteY223" fmla="*/ 54514 h 115473"/>
                <a:gd name="connsiteX224" fmla="*/ 97222 w 247048"/>
                <a:gd name="connsiteY224" fmla="*/ 54443 h 115473"/>
                <a:gd name="connsiteX225" fmla="*/ 97027 w 247048"/>
                <a:gd name="connsiteY225" fmla="*/ 53411 h 115473"/>
                <a:gd name="connsiteX226" fmla="*/ 98591 w 247048"/>
                <a:gd name="connsiteY226" fmla="*/ 52550 h 115473"/>
                <a:gd name="connsiteX227" fmla="*/ 89422 w 247048"/>
                <a:gd name="connsiteY227" fmla="*/ 58676 h 115473"/>
                <a:gd name="connsiteX228" fmla="*/ 94257 w 247048"/>
                <a:gd name="connsiteY228" fmla="*/ 62228 h 115473"/>
                <a:gd name="connsiteX229" fmla="*/ 96338 w 247048"/>
                <a:gd name="connsiteY229" fmla="*/ 61899 h 115473"/>
                <a:gd name="connsiteX230" fmla="*/ 102691 w 247048"/>
                <a:gd name="connsiteY230" fmla="*/ 61962 h 115473"/>
                <a:gd name="connsiteX231" fmla="*/ 106438 w 247048"/>
                <a:gd name="connsiteY231" fmla="*/ 64497 h 115473"/>
                <a:gd name="connsiteX232" fmla="*/ 108637 w 247048"/>
                <a:gd name="connsiteY232" fmla="*/ 65662 h 115473"/>
                <a:gd name="connsiteX233" fmla="*/ 109872 w 247048"/>
                <a:gd name="connsiteY233" fmla="*/ 67931 h 115473"/>
                <a:gd name="connsiteX234" fmla="*/ 111398 w 247048"/>
                <a:gd name="connsiteY234" fmla="*/ 68447 h 115473"/>
                <a:gd name="connsiteX235" fmla="*/ 112337 w 247048"/>
                <a:gd name="connsiteY235" fmla="*/ 69605 h 115473"/>
                <a:gd name="connsiteX236" fmla="*/ 112877 w 247048"/>
                <a:gd name="connsiteY236" fmla="*/ 71718 h 115473"/>
                <a:gd name="connsiteX237" fmla="*/ 112493 w 247048"/>
                <a:gd name="connsiteY237" fmla="*/ 72062 h 115473"/>
                <a:gd name="connsiteX238" fmla="*/ 110553 w 247048"/>
                <a:gd name="connsiteY238" fmla="*/ 72852 h 115473"/>
                <a:gd name="connsiteX239" fmla="*/ 109145 w 247048"/>
                <a:gd name="connsiteY239" fmla="*/ 73180 h 115473"/>
                <a:gd name="connsiteX240" fmla="*/ 105460 w 247048"/>
                <a:gd name="connsiteY240" fmla="*/ 72430 h 115473"/>
                <a:gd name="connsiteX241" fmla="*/ 101940 w 247048"/>
                <a:gd name="connsiteY241" fmla="*/ 70802 h 115473"/>
                <a:gd name="connsiteX242" fmla="*/ 94937 w 247048"/>
                <a:gd name="connsiteY242" fmla="*/ 70607 h 115473"/>
                <a:gd name="connsiteX243" fmla="*/ 91675 w 247048"/>
                <a:gd name="connsiteY243" fmla="*/ 70145 h 115473"/>
                <a:gd name="connsiteX244" fmla="*/ 90549 w 247048"/>
                <a:gd name="connsiteY244" fmla="*/ 69527 h 115473"/>
                <a:gd name="connsiteX245" fmla="*/ 89508 w 247048"/>
                <a:gd name="connsiteY245" fmla="*/ 68698 h 115473"/>
                <a:gd name="connsiteX246" fmla="*/ 87865 w 247048"/>
                <a:gd name="connsiteY246" fmla="*/ 66726 h 115473"/>
                <a:gd name="connsiteX247" fmla="*/ 86582 w 247048"/>
                <a:gd name="connsiteY247" fmla="*/ 64410 h 115473"/>
                <a:gd name="connsiteX248" fmla="*/ 86371 w 247048"/>
                <a:gd name="connsiteY248" fmla="*/ 63049 h 115473"/>
                <a:gd name="connsiteX249" fmla="*/ 86261 w 247048"/>
                <a:gd name="connsiteY249" fmla="*/ 60467 h 115473"/>
                <a:gd name="connsiteX250" fmla="*/ 86660 w 247048"/>
                <a:gd name="connsiteY250" fmla="*/ 59521 h 115473"/>
                <a:gd name="connsiteX251" fmla="*/ 87998 w 247048"/>
                <a:gd name="connsiteY251" fmla="*/ 58582 h 115473"/>
                <a:gd name="connsiteX252" fmla="*/ 89422 w 247048"/>
                <a:gd name="connsiteY252" fmla="*/ 58676 h 115473"/>
                <a:gd name="connsiteX253" fmla="*/ 128883 w 247048"/>
                <a:gd name="connsiteY253" fmla="*/ 66484 h 115473"/>
                <a:gd name="connsiteX254" fmla="*/ 129126 w 247048"/>
                <a:gd name="connsiteY254" fmla="*/ 68854 h 115473"/>
                <a:gd name="connsiteX255" fmla="*/ 129016 w 247048"/>
                <a:gd name="connsiteY255" fmla="*/ 69668 h 115473"/>
                <a:gd name="connsiteX256" fmla="*/ 127350 w 247048"/>
                <a:gd name="connsiteY256" fmla="*/ 67931 h 115473"/>
                <a:gd name="connsiteX257" fmla="*/ 126568 w 247048"/>
                <a:gd name="connsiteY257" fmla="*/ 68549 h 115473"/>
                <a:gd name="connsiteX258" fmla="*/ 125840 w 247048"/>
                <a:gd name="connsiteY258" fmla="*/ 67728 h 115473"/>
                <a:gd name="connsiteX259" fmla="*/ 125895 w 247048"/>
                <a:gd name="connsiteY259" fmla="*/ 65928 h 115473"/>
                <a:gd name="connsiteX260" fmla="*/ 126012 w 247048"/>
                <a:gd name="connsiteY260" fmla="*/ 64011 h 115473"/>
                <a:gd name="connsiteX261" fmla="*/ 125683 w 247048"/>
                <a:gd name="connsiteY261" fmla="*/ 62556 h 115473"/>
                <a:gd name="connsiteX262" fmla="*/ 124855 w 247048"/>
                <a:gd name="connsiteY262" fmla="*/ 60460 h 115473"/>
                <a:gd name="connsiteX263" fmla="*/ 125785 w 247048"/>
                <a:gd name="connsiteY263" fmla="*/ 60796 h 115473"/>
                <a:gd name="connsiteX264" fmla="*/ 128883 w 247048"/>
                <a:gd name="connsiteY264" fmla="*/ 66484 h 115473"/>
                <a:gd name="connsiteX265" fmla="*/ 132568 w 247048"/>
                <a:gd name="connsiteY265" fmla="*/ 83351 h 115473"/>
                <a:gd name="connsiteX266" fmla="*/ 135330 w 247048"/>
                <a:gd name="connsiteY266" fmla="*/ 84658 h 115473"/>
                <a:gd name="connsiteX267" fmla="*/ 136942 w 247048"/>
                <a:gd name="connsiteY267" fmla="*/ 84438 h 115473"/>
                <a:gd name="connsiteX268" fmla="*/ 139328 w 247048"/>
                <a:gd name="connsiteY268" fmla="*/ 85338 h 115473"/>
                <a:gd name="connsiteX269" fmla="*/ 141135 w 247048"/>
                <a:gd name="connsiteY269" fmla="*/ 84830 h 115473"/>
                <a:gd name="connsiteX270" fmla="*/ 142269 w 247048"/>
                <a:gd name="connsiteY270" fmla="*/ 85988 h 115473"/>
                <a:gd name="connsiteX271" fmla="*/ 145125 w 247048"/>
                <a:gd name="connsiteY271" fmla="*/ 90517 h 115473"/>
                <a:gd name="connsiteX272" fmla="*/ 145148 w 247048"/>
                <a:gd name="connsiteY272" fmla="*/ 91988 h 115473"/>
                <a:gd name="connsiteX273" fmla="*/ 147018 w 247048"/>
                <a:gd name="connsiteY273" fmla="*/ 93037 h 115473"/>
                <a:gd name="connsiteX274" fmla="*/ 145438 w 247048"/>
                <a:gd name="connsiteY274" fmla="*/ 93232 h 115473"/>
                <a:gd name="connsiteX275" fmla="*/ 143239 w 247048"/>
                <a:gd name="connsiteY275" fmla="*/ 92692 h 115473"/>
                <a:gd name="connsiteX276" fmla="*/ 141534 w 247048"/>
                <a:gd name="connsiteY276" fmla="*/ 93060 h 115473"/>
                <a:gd name="connsiteX277" fmla="*/ 139750 w 247048"/>
                <a:gd name="connsiteY277" fmla="*/ 92184 h 115473"/>
                <a:gd name="connsiteX278" fmla="*/ 136746 w 247048"/>
                <a:gd name="connsiteY278" fmla="*/ 91730 h 115473"/>
                <a:gd name="connsiteX279" fmla="*/ 134133 w 247048"/>
                <a:gd name="connsiteY279" fmla="*/ 90674 h 115473"/>
                <a:gd name="connsiteX280" fmla="*/ 128672 w 247048"/>
                <a:gd name="connsiteY280" fmla="*/ 87333 h 115473"/>
                <a:gd name="connsiteX281" fmla="*/ 128704 w 247048"/>
                <a:gd name="connsiteY281" fmla="*/ 85667 h 115473"/>
                <a:gd name="connsiteX282" fmla="*/ 127819 w 247048"/>
                <a:gd name="connsiteY282" fmla="*/ 84853 h 115473"/>
                <a:gd name="connsiteX283" fmla="*/ 127561 w 247048"/>
                <a:gd name="connsiteY283" fmla="*/ 82788 h 115473"/>
                <a:gd name="connsiteX284" fmla="*/ 125605 w 247048"/>
                <a:gd name="connsiteY284" fmla="*/ 82138 h 115473"/>
                <a:gd name="connsiteX285" fmla="*/ 123321 w 247048"/>
                <a:gd name="connsiteY285" fmla="*/ 82013 h 115473"/>
                <a:gd name="connsiteX286" fmla="*/ 123141 w 247048"/>
                <a:gd name="connsiteY286" fmla="*/ 81035 h 115473"/>
                <a:gd name="connsiteX287" fmla="*/ 123563 w 247048"/>
                <a:gd name="connsiteY287" fmla="*/ 79306 h 115473"/>
                <a:gd name="connsiteX288" fmla="*/ 125269 w 247048"/>
                <a:gd name="connsiteY288" fmla="*/ 79330 h 115473"/>
                <a:gd name="connsiteX289" fmla="*/ 127319 w 247048"/>
                <a:gd name="connsiteY289" fmla="*/ 80050 h 115473"/>
                <a:gd name="connsiteX290" fmla="*/ 131231 w 247048"/>
                <a:gd name="connsiteY290" fmla="*/ 82569 h 115473"/>
                <a:gd name="connsiteX291" fmla="*/ 132200 w 247048"/>
                <a:gd name="connsiteY291" fmla="*/ 82999 h 115473"/>
                <a:gd name="connsiteX292" fmla="*/ 132568 w 247048"/>
                <a:gd name="connsiteY292" fmla="*/ 83351 h 115473"/>
                <a:gd name="connsiteX293" fmla="*/ 229563 w 247048"/>
                <a:gd name="connsiteY293" fmla="*/ 91573 h 115473"/>
                <a:gd name="connsiteX294" fmla="*/ 227811 w 247048"/>
                <a:gd name="connsiteY294" fmla="*/ 91957 h 115473"/>
                <a:gd name="connsiteX295" fmla="*/ 227255 w 247048"/>
                <a:gd name="connsiteY295" fmla="*/ 91847 h 115473"/>
                <a:gd name="connsiteX296" fmla="*/ 225941 w 247048"/>
                <a:gd name="connsiteY296" fmla="*/ 92051 h 115473"/>
                <a:gd name="connsiteX297" fmla="*/ 224525 w 247048"/>
                <a:gd name="connsiteY297" fmla="*/ 93654 h 115473"/>
                <a:gd name="connsiteX298" fmla="*/ 223485 w 247048"/>
                <a:gd name="connsiteY298" fmla="*/ 93428 h 115473"/>
                <a:gd name="connsiteX299" fmla="*/ 222671 w 247048"/>
                <a:gd name="connsiteY299" fmla="*/ 93490 h 115473"/>
                <a:gd name="connsiteX300" fmla="*/ 222052 w 247048"/>
                <a:gd name="connsiteY300" fmla="*/ 92176 h 115473"/>
                <a:gd name="connsiteX301" fmla="*/ 222037 w 247048"/>
                <a:gd name="connsiteY301" fmla="*/ 91534 h 115473"/>
                <a:gd name="connsiteX302" fmla="*/ 223039 w 247048"/>
                <a:gd name="connsiteY302" fmla="*/ 91636 h 115473"/>
                <a:gd name="connsiteX303" fmla="*/ 223563 w 247048"/>
                <a:gd name="connsiteY303" fmla="*/ 90353 h 115473"/>
                <a:gd name="connsiteX304" fmla="*/ 224642 w 247048"/>
                <a:gd name="connsiteY304" fmla="*/ 89711 h 115473"/>
                <a:gd name="connsiteX305" fmla="*/ 227161 w 247048"/>
                <a:gd name="connsiteY305" fmla="*/ 89414 h 115473"/>
                <a:gd name="connsiteX306" fmla="*/ 229399 w 247048"/>
                <a:gd name="connsiteY306" fmla="*/ 89837 h 115473"/>
                <a:gd name="connsiteX307" fmla="*/ 230197 w 247048"/>
                <a:gd name="connsiteY307" fmla="*/ 90126 h 115473"/>
                <a:gd name="connsiteX308" fmla="*/ 229493 w 247048"/>
                <a:gd name="connsiteY308" fmla="*/ 91284 h 115473"/>
                <a:gd name="connsiteX309" fmla="*/ 229563 w 247048"/>
                <a:gd name="connsiteY309" fmla="*/ 91573 h 115473"/>
                <a:gd name="connsiteX310" fmla="*/ 107549 w 247048"/>
                <a:gd name="connsiteY310" fmla="*/ 114707 h 115473"/>
                <a:gd name="connsiteX311" fmla="*/ 106023 w 247048"/>
                <a:gd name="connsiteY311" fmla="*/ 115474 h 115473"/>
                <a:gd name="connsiteX312" fmla="*/ 104623 w 247048"/>
                <a:gd name="connsiteY312" fmla="*/ 115091 h 115473"/>
                <a:gd name="connsiteX313" fmla="*/ 103559 w 247048"/>
                <a:gd name="connsiteY313" fmla="*/ 114512 h 115473"/>
                <a:gd name="connsiteX314" fmla="*/ 102698 w 247048"/>
                <a:gd name="connsiteY314" fmla="*/ 112798 h 115473"/>
                <a:gd name="connsiteX315" fmla="*/ 100837 w 247048"/>
                <a:gd name="connsiteY315" fmla="*/ 111727 h 115473"/>
                <a:gd name="connsiteX316" fmla="*/ 98184 w 247048"/>
                <a:gd name="connsiteY316" fmla="*/ 111281 h 115473"/>
                <a:gd name="connsiteX317" fmla="*/ 97097 w 247048"/>
                <a:gd name="connsiteY317" fmla="*/ 110538 h 115473"/>
                <a:gd name="connsiteX318" fmla="*/ 96815 w 247048"/>
                <a:gd name="connsiteY318" fmla="*/ 110170 h 115473"/>
                <a:gd name="connsiteX319" fmla="*/ 94977 w 247048"/>
                <a:gd name="connsiteY319" fmla="*/ 109841 h 115473"/>
                <a:gd name="connsiteX320" fmla="*/ 94452 w 247048"/>
                <a:gd name="connsiteY320" fmla="*/ 108910 h 115473"/>
                <a:gd name="connsiteX321" fmla="*/ 94609 w 247048"/>
                <a:gd name="connsiteY321" fmla="*/ 107948 h 115473"/>
                <a:gd name="connsiteX322" fmla="*/ 94906 w 247048"/>
                <a:gd name="connsiteY322" fmla="*/ 107439 h 115473"/>
                <a:gd name="connsiteX323" fmla="*/ 96604 w 247048"/>
                <a:gd name="connsiteY323" fmla="*/ 107909 h 115473"/>
                <a:gd name="connsiteX324" fmla="*/ 104764 w 247048"/>
                <a:gd name="connsiteY324" fmla="*/ 112431 h 115473"/>
                <a:gd name="connsiteX325" fmla="*/ 106704 w 247048"/>
                <a:gd name="connsiteY325" fmla="*/ 113831 h 115473"/>
                <a:gd name="connsiteX326" fmla="*/ 107549 w 247048"/>
                <a:gd name="connsiteY326" fmla="*/ 114707 h 115473"/>
                <a:gd name="connsiteX327" fmla="*/ 247048 w 247048"/>
                <a:gd name="connsiteY327" fmla="*/ 111750 h 115473"/>
                <a:gd name="connsiteX328" fmla="*/ 245108 w 247048"/>
                <a:gd name="connsiteY328" fmla="*/ 112110 h 115473"/>
                <a:gd name="connsiteX329" fmla="*/ 244334 w 247048"/>
                <a:gd name="connsiteY329" fmla="*/ 112024 h 115473"/>
                <a:gd name="connsiteX330" fmla="*/ 243051 w 247048"/>
                <a:gd name="connsiteY330" fmla="*/ 110099 h 115473"/>
                <a:gd name="connsiteX331" fmla="*/ 244005 w 247048"/>
                <a:gd name="connsiteY331" fmla="*/ 109661 h 115473"/>
                <a:gd name="connsiteX332" fmla="*/ 245429 w 247048"/>
                <a:gd name="connsiteY332" fmla="*/ 109826 h 115473"/>
                <a:gd name="connsiteX333" fmla="*/ 245859 w 247048"/>
                <a:gd name="connsiteY333" fmla="*/ 110960 h 115473"/>
                <a:gd name="connsiteX334" fmla="*/ 247048 w 247048"/>
                <a:gd name="connsiteY334" fmla="*/ 111750 h 11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</a:cxnLst>
              <a:rect l="l" t="t" r="r" b="b"/>
              <a:pathLst>
                <a:path w="247048" h="115473">
                  <a:moveTo>
                    <a:pt x="39727" y="15858"/>
                  </a:moveTo>
                  <a:lnTo>
                    <a:pt x="40424" y="16633"/>
                  </a:lnTo>
                  <a:lnTo>
                    <a:pt x="38726" y="17947"/>
                  </a:lnTo>
                  <a:lnTo>
                    <a:pt x="36489" y="17235"/>
                  </a:lnTo>
                  <a:lnTo>
                    <a:pt x="35996" y="16492"/>
                  </a:lnTo>
                  <a:lnTo>
                    <a:pt x="35941" y="16101"/>
                  </a:lnTo>
                  <a:lnTo>
                    <a:pt x="34377" y="16351"/>
                  </a:lnTo>
                  <a:lnTo>
                    <a:pt x="31270" y="15702"/>
                  </a:lnTo>
                  <a:lnTo>
                    <a:pt x="26936" y="12557"/>
                  </a:lnTo>
                  <a:lnTo>
                    <a:pt x="22352" y="6634"/>
                  </a:lnTo>
                  <a:lnTo>
                    <a:pt x="17947" y="3356"/>
                  </a:lnTo>
                  <a:lnTo>
                    <a:pt x="17126" y="2339"/>
                  </a:lnTo>
                  <a:lnTo>
                    <a:pt x="17016" y="649"/>
                  </a:lnTo>
                  <a:lnTo>
                    <a:pt x="17611" y="0"/>
                  </a:lnTo>
                  <a:lnTo>
                    <a:pt x="20349" y="704"/>
                  </a:lnTo>
                  <a:lnTo>
                    <a:pt x="23893" y="3411"/>
                  </a:lnTo>
                  <a:lnTo>
                    <a:pt x="29706" y="6220"/>
                  </a:lnTo>
                  <a:lnTo>
                    <a:pt x="31286" y="7652"/>
                  </a:lnTo>
                  <a:lnTo>
                    <a:pt x="32296" y="11086"/>
                  </a:lnTo>
                  <a:lnTo>
                    <a:pt x="33281" y="12111"/>
                  </a:lnTo>
                  <a:lnTo>
                    <a:pt x="36418" y="14747"/>
                  </a:lnTo>
                  <a:lnTo>
                    <a:pt x="38077" y="15365"/>
                  </a:lnTo>
                  <a:lnTo>
                    <a:pt x="38953" y="15483"/>
                  </a:lnTo>
                  <a:lnTo>
                    <a:pt x="39727" y="15858"/>
                  </a:lnTo>
                  <a:close/>
                  <a:moveTo>
                    <a:pt x="3567" y="10734"/>
                  </a:moveTo>
                  <a:lnTo>
                    <a:pt x="1361" y="11258"/>
                  </a:lnTo>
                  <a:lnTo>
                    <a:pt x="0" y="10554"/>
                  </a:lnTo>
                  <a:lnTo>
                    <a:pt x="603" y="8880"/>
                  </a:lnTo>
                  <a:lnTo>
                    <a:pt x="1354" y="8011"/>
                  </a:lnTo>
                  <a:lnTo>
                    <a:pt x="4115" y="9552"/>
                  </a:lnTo>
                  <a:lnTo>
                    <a:pt x="3567" y="10734"/>
                  </a:lnTo>
                  <a:close/>
                  <a:moveTo>
                    <a:pt x="92246" y="42372"/>
                  </a:moveTo>
                  <a:lnTo>
                    <a:pt x="92285" y="42880"/>
                  </a:lnTo>
                  <a:lnTo>
                    <a:pt x="89336" y="41042"/>
                  </a:lnTo>
                  <a:lnTo>
                    <a:pt x="87098" y="38789"/>
                  </a:lnTo>
                  <a:lnTo>
                    <a:pt x="80722" y="36340"/>
                  </a:lnTo>
                  <a:lnTo>
                    <a:pt x="79353" y="35080"/>
                  </a:lnTo>
                  <a:lnTo>
                    <a:pt x="78203" y="34924"/>
                  </a:lnTo>
                  <a:lnTo>
                    <a:pt x="74933" y="32874"/>
                  </a:lnTo>
                  <a:lnTo>
                    <a:pt x="71717" y="31490"/>
                  </a:lnTo>
                  <a:lnTo>
                    <a:pt x="69762" y="29706"/>
                  </a:lnTo>
                  <a:lnTo>
                    <a:pt x="69261" y="28978"/>
                  </a:lnTo>
                  <a:lnTo>
                    <a:pt x="68087" y="28540"/>
                  </a:lnTo>
                  <a:lnTo>
                    <a:pt x="66069" y="26584"/>
                  </a:lnTo>
                  <a:lnTo>
                    <a:pt x="64105" y="25286"/>
                  </a:lnTo>
                  <a:lnTo>
                    <a:pt x="63409" y="22915"/>
                  </a:lnTo>
                  <a:lnTo>
                    <a:pt x="61516" y="21288"/>
                  </a:lnTo>
                  <a:lnTo>
                    <a:pt x="61038" y="20576"/>
                  </a:lnTo>
                  <a:lnTo>
                    <a:pt x="67118" y="21890"/>
                  </a:lnTo>
                  <a:lnTo>
                    <a:pt x="69934" y="24487"/>
                  </a:lnTo>
                  <a:lnTo>
                    <a:pt x="72343" y="25958"/>
                  </a:lnTo>
                  <a:lnTo>
                    <a:pt x="73180" y="27022"/>
                  </a:lnTo>
                  <a:lnTo>
                    <a:pt x="75348" y="28485"/>
                  </a:lnTo>
                  <a:lnTo>
                    <a:pt x="77296" y="28618"/>
                  </a:lnTo>
                  <a:lnTo>
                    <a:pt x="79244" y="30089"/>
                  </a:lnTo>
                  <a:lnTo>
                    <a:pt x="81020" y="30480"/>
                  </a:lnTo>
                  <a:lnTo>
                    <a:pt x="82420" y="31247"/>
                  </a:lnTo>
                  <a:lnTo>
                    <a:pt x="91456" y="37811"/>
                  </a:lnTo>
                  <a:lnTo>
                    <a:pt x="90376" y="39555"/>
                  </a:lnTo>
                  <a:lnTo>
                    <a:pt x="91573" y="40823"/>
                  </a:lnTo>
                  <a:lnTo>
                    <a:pt x="92246" y="42372"/>
                  </a:lnTo>
                  <a:close/>
                  <a:moveTo>
                    <a:pt x="22180" y="28900"/>
                  </a:moveTo>
                  <a:lnTo>
                    <a:pt x="21757" y="29205"/>
                  </a:lnTo>
                  <a:lnTo>
                    <a:pt x="21022" y="28016"/>
                  </a:lnTo>
                  <a:lnTo>
                    <a:pt x="20490" y="27648"/>
                  </a:lnTo>
                  <a:lnTo>
                    <a:pt x="20505" y="26326"/>
                  </a:lnTo>
                  <a:lnTo>
                    <a:pt x="18291" y="24175"/>
                  </a:lnTo>
                  <a:lnTo>
                    <a:pt x="18111" y="22688"/>
                  </a:lnTo>
                  <a:lnTo>
                    <a:pt x="19394" y="21233"/>
                  </a:lnTo>
                  <a:lnTo>
                    <a:pt x="21123" y="22078"/>
                  </a:lnTo>
                  <a:lnTo>
                    <a:pt x="22837" y="23908"/>
                  </a:lnTo>
                  <a:lnTo>
                    <a:pt x="24847" y="24503"/>
                  </a:lnTo>
                  <a:lnTo>
                    <a:pt x="24433" y="25716"/>
                  </a:lnTo>
                  <a:lnTo>
                    <a:pt x="22626" y="27898"/>
                  </a:lnTo>
                  <a:lnTo>
                    <a:pt x="22180" y="28900"/>
                  </a:lnTo>
                  <a:close/>
                  <a:moveTo>
                    <a:pt x="32812" y="32976"/>
                  </a:moveTo>
                  <a:lnTo>
                    <a:pt x="32327" y="33305"/>
                  </a:lnTo>
                  <a:lnTo>
                    <a:pt x="29933" y="33179"/>
                  </a:lnTo>
                  <a:lnTo>
                    <a:pt x="28117" y="30903"/>
                  </a:lnTo>
                  <a:lnTo>
                    <a:pt x="28133" y="29221"/>
                  </a:lnTo>
                  <a:lnTo>
                    <a:pt x="29565" y="27680"/>
                  </a:lnTo>
                  <a:lnTo>
                    <a:pt x="31294" y="27406"/>
                  </a:lnTo>
                  <a:lnTo>
                    <a:pt x="32241" y="28000"/>
                  </a:lnTo>
                  <a:lnTo>
                    <a:pt x="33117" y="29291"/>
                  </a:lnTo>
                  <a:lnTo>
                    <a:pt x="33438" y="30934"/>
                  </a:lnTo>
                  <a:lnTo>
                    <a:pt x="33242" y="32389"/>
                  </a:lnTo>
                  <a:lnTo>
                    <a:pt x="32812" y="32976"/>
                  </a:lnTo>
                  <a:close/>
                  <a:moveTo>
                    <a:pt x="20333" y="34376"/>
                  </a:moveTo>
                  <a:lnTo>
                    <a:pt x="20067" y="34924"/>
                  </a:lnTo>
                  <a:lnTo>
                    <a:pt x="18925" y="32201"/>
                  </a:lnTo>
                  <a:lnTo>
                    <a:pt x="18980" y="30832"/>
                  </a:lnTo>
                  <a:lnTo>
                    <a:pt x="19176" y="29956"/>
                  </a:lnTo>
                  <a:lnTo>
                    <a:pt x="19598" y="29690"/>
                  </a:lnTo>
                  <a:lnTo>
                    <a:pt x="20521" y="32718"/>
                  </a:lnTo>
                  <a:lnTo>
                    <a:pt x="20333" y="34376"/>
                  </a:lnTo>
                  <a:close/>
                  <a:moveTo>
                    <a:pt x="45798" y="35933"/>
                  </a:moveTo>
                  <a:lnTo>
                    <a:pt x="47176" y="37733"/>
                  </a:lnTo>
                  <a:lnTo>
                    <a:pt x="48764" y="41754"/>
                  </a:lnTo>
                  <a:lnTo>
                    <a:pt x="48474" y="43138"/>
                  </a:lnTo>
                  <a:lnTo>
                    <a:pt x="47340" y="43217"/>
                  </a:lnTo>
                  <a:lnTo>
                    <a:pt x="47019" y="44085"/>
                  </a:lnTo>
                  <a:lnTo>
                    <a:pt x="45486" y="42129"/>
                  </a:lnTo>
                  <a:lnTo>
                    <a:pt x="43436" y="41605"/>
                  </a:lnTo>
                  <a:lnTo>
                    <a:pt x="41942" y="40408"/>
                  </a:lnTo>
                  <a:lnTo>
                    <a:pt x="41433" y="38038"/>
                  </a:lnTo>
                  <a:lnTo>
                    <a:pt x="41285" y="36543"/>
                  </a:lnTo>
                  <a:lnTo>
                    <a:pt x="40111" y="36285"/>
                  </a:lnTo>
                  <a:lnTo>
                    <a:pt x="36747" y="36661"/>
                  </a:lnTo>
                  <a:lnTo>
                    <a:pt x="35675" y="37936"/>
                  </a:lnTo>
                  <a:lnTo>
                    <a:pt x="34142" y="37529"/>
                  </a:lnTo>
                  <a:lnTo>
                    <a:pt x="33813" y="36379"/>
                  </a:lnTo>
                  <a:lnTo>
                    <a:pt x="34048" y="35252"/>
                  </a:lnTo>
                  <a:lnTo>
                    <a:pt x="36097" y="34142"/>
                  </a:lnTo>
                  <a:lnTo>
                    <a:pt x="36520" y="32710"/>
                  </a:lnTo>
                  <a:lnTo>
                    <a:pt x="38554" y="30253"/>
                  </a:lnTo>
                  <a:lnTo>
                    <a:pt x="39814" y="29831"/>
                  </a:lnTo>
                  <a:lnTo>
                    <a:pt x="42192" y="30715"/>
                  </a:lnTo>
                  <a:lnTo>
                    <a:pt x="42481" y="34212"/>
                  </a:lnTo>
                  <a:lnTo>
                    <a:pt x="43334" y="35354"/>
                  </a:lnTo>
                  <a:lnTo>
                    <a:pt x="45798" y="35933"/>
                  </a:lnTo>
                  <a:close/>
                  <a:moveTo>
                    <a:pt x="111359" y="37513"/>
                  </a:moveTo>
                  <a:lnTo>
                    <a:pt x="116804" y="44085"/>
                  </a:lnTo>
                  <a:lnTo>
                    <a:pt x="116593" y="45251"/>
                  </a:lnTo>
                  <a:lnTo>
                    <a:pt x="115850" y="46002"/>
                  </a:lnTo>
                  <a:lnTo>
                    <a:pt x="115638" y="48208"/>
                  </a:lnTo>
                  <a:lnTo>
                    <a:pt x="116327" y="49053"/>
                  </a:lnTo>
                  <a:lnTo>
                    <a:pt x="117813" y="49444"/>
                  </a:lnTo>
                  <a:lnTo>
                    <a:pt x="120340" y="51799"/>
                  </a:lnTo>
                  <a:lnTo>
                    <a:pt x="121350" y="54686"/>
                  </a:lnTo>
                  <a:lnTo>
                    <a:pt x="121443" y="55570"/>
                  </a:lnTo>
                  <a:lnTo>
                    <a:pt x="122499" y="56877"/>
                  </a:lnTo>
                  <a:lnTo>
                    <a:pt x="122539" y="59638"/>
                  </a:lnTo>
                  <a:lnTo>
                    <a:pt x="124940" y="63472"/>
                  </a:lnTo>
                  <a:lnTo>
                    <a:pt x="125152" y="65318"/>
                  </a:lnTo>
                  <a:lnTo>
                    <a:pt x="124932" y="66147"/>
                  </a:lnTo>
                  <a:lnTo>
                    <a:pt x="123931" y="65662"/>
                  </a:lnTo>
                  <a:lnTo>
                    <a:pt x="121060" y="61312"/>
                  </a:lnTo>
                  <a:lnTo>
                    <a:pt x="117774" y="59435"/>
                  </a:lnTo>
                  <a:lnTo>
                    <a:pt x="117399" y="58629"/>
                  </a:lnTo>
                  <a:lnTo>
                    <a:pt x="114082" y="56094"/>
                  </a:lnTo>
                  <a:lnTo>
                    <a:pt x="111860" y="51830"/>
                  </a:lnTo>
                  <a:lnTo>
                    <a:pt x="109450" y="44257"/>
                  </a:lnTo>
                  <a:lnTo>
                    <a:pt x="110584" y="42466"/>
                  </a:lnTo>
                  <a:lnTo>
                    <a:pt x="107870" y="38797"/>
                  </a:lnTo>
                  <a:lnTo>
                    <a:pt x="108002" y="37819"/>
                  </a:lnTo>
                  <a:lnTo>
                    <a:pt x="109145" y="38045"/>
                  </a:lnTo>
                  <a:lnTo>
                    <a:pt x="109943" y="37999"/>
                  </a:lnTo>
                  <a:lnTo>
                    <a:pt x="110326" y="37561"/>
                  </a:lnTo>
                  <a:lnTo>
                    <a:pt x="111359" y="37513"/>
                  </a:lnTo>
                  <a:close/>
                  <a:moveTo>
                    <a:pt x="88045" y="41793"/>
                  </a:moveTo>
                  <a:lnTo>
                    <a:pt x="86997" y="42090"/>
                  </a:lnTo>
                  <a:lnTo>
                    <a:pt x="85440" y="41276"/>
                  </a:lnTo>
                  <a:lnTo>
                    <a:pt x="84767" y="40541"/>
                  </a:lnTo>
                  <a:lnTo>
                    <a:pt x="85088" y="39391"/>
                  </a:lnTo>
                  <a:lnTo>
                    <a:pt x="85995" y="38953"/>
                  </a:lnTo>
                  <a:lnTo>
                    <a:pt x="87028" y="39727"/>
                  </a:lnTo>
                  <a:lnTo>
                    <a:pt x="87137" y="40518"/>
                  </a:lnTo>
                  <a:lnTo>
                    <a:pt x="88045" y="41793"/>
                  </a:lnTo>
                  <a:close/>
                  <a:moveTo>
                    <a:pt x="37576" y="46331"/>
                  </a:moveTo>
                  <a:lnTo>
                    <a:pt x="37576" y="46651"/>
                  </a:lnTo>
                  <a:lnTo>
                    <a:pt x="36363" y="46033"/>
                  </a:lnTo>
                  <a:lnTo>
                    <a:pt x="33696" y="43053"/>
                  </a:lnTo>
                  <a:lnTo>
                    <a:pt x="34173" y="42059"/>
                  </a:lnTo>
                  <a:lnTo>
                    <a:pt x="36622" y="40127"/>
                  </a:lnTo>
                  <a:lnTo>
                    <a:pt x="37373" y="39868"/>
                  </a:lnTo>
                  <a:lnTo>
                    <a:pt x="38061" y="41065"/>
                  </a:lnTo>
                  <a:lnTo>
                    <a:pt x="37466" y="42833"/>
                  </a:lnTo>
                  <a:lnTo>
                    <a:pt x="36661" y="43279"/>
                  </a:lnTo>
                  <a:lnTo>
                    <a:pt x="36332" y="44938"/>
                  </a:lnTo>
                  <a:lnTo>
                    <a:pt x="37576" y="46331"/>
                  </a:lnTo>
                  <a:close/>
                  <a:moveTo>
                    <a:pt x="53364" y="45681"/>
                  </a:moveTo>
                  <a:lnTo>
                    <a:pt x="51205" y="47426"/>
                  </a:lnTo>
                  <a:lnTo>
                    <a:pt x="49624" y="46839"/>
                  </a:lnTo>
                  <a:lnTo>
                    <a:pt x="48349" y="45345"/>
                  </a:lnTo>
                  <a:lnTo>
                    <a:pt x="48771" y="43545"/>
                  </a:lnTo>
                  <a:lnTo>
                    <a:pt x="49006" y="43068"/>
                  </a:lnTo>
                  <a:lnTo>
                    <a:pt x="49640" y="42966"/>
                  </a:lnTo>
                  <a:lnTo>
                    <a:pt x="50274" y="42599"/>
                  </a:lnTo>
                  <a:lnTo>
                    <a:pt x="50962" y="41801"/>
                  </a:lnTo>
                  <a:lnTo>
                    <a:pt x="53317" y="42434"/>
                  </a:lnTo>
                  <a:lnTo>
                    <a:pt x="53896" y="42873"/>
                  </a:lnTo>
                  <a:lnTo>
                    <a:pt x="52495" y="43976"/>
                  </a:lnTo>
                  <a:lnTo>
                    <a:pt x="52965" y="44328"/>
                  </a:lnTo>
                  <a:lnTo>
                    <a:pt x="53270" y="44852"/>
                  </a:lnTo>
                  <a:lnTo>
                    <a:pt x="53364" y="45681"/>
                  </a:lnTo>
                  <a:close/>
                  <a:moveTo>
                    <a:pt x="55398" y="48717"/>
                  </a:moveTo>
                  <a:lnTo>
                    <a:pt x="54905" y="48803"/>
                  </a:lnTo>
                  <a:lnTo>
                    <a:pt x="54396" y="47926"/>
                  </a:lnTo>
                  <a:lnTo>
                    <a:pt x="55593" y="45548"/>
                  </a:lnTo>
                  <a:lnTo>
                    <a:pt x="56172" y="47465"/>
                  </a:lnTo>
                  <a:lnTo>
                    <a:pt x="56548" y="48185"/>
                  </a:lnTo>
                  <a:lnTo>
                    <a:pt x="55398" y="48717"/>
                  </a:lnTo>
                  <a:close/>
                  <a:moveTo>
                    <a:pt x="43201" y="47332"/>
                  </a:moveTo>
                  <a:lnTo>
                    <a:pt x="43154" y="48106"/>
                  </a:lnTo>
                  <a:lnTo>
                    <a:pt x="41895" y="47864"/>
                  </a:lnTo>
                  <a:lnTo>
                    <a:pt x="39094" y="46698"/>
                  </a:lnTo>
                  <a:lnTo>
                    <a:pt x="38992" y="46166"/>
                  </a:lnTo>
                  <a:lnTo>
                    <a:pt x="40588" y="45971"/>
                  </a:lnTo>
                  <a:lnTo>
                    <a:pt x="41746" y="46119"/>
                  </a:lnTo>
                  <a:lnTo>
                    <a:pt x="42716" y="46800"/>
                  </a:lnTo>
                  <a:lnTo>
                    <a:pt x="43201" y="47332"/>
                  </a:lnTo>
                  <a:close/>
                  <a:moveTo>
                    <a:pt x="77085" y="55382"/>
                  </a:moveTo>
                  <a:lnTo>
                    <a:pt x="76795" y="55437"/>
                  </a:lnTo>
                  <a:lnTo>
                    <a:pt x="75762" y="55163"/>
                  </a:lnTo>
                  <a:lnTo>
                    <a:pt x="74511" y="55077"/>
                  </a:lnTo>
                  <a:lnTo>
                    <a:pt x="73744" y="54310"/>
                  </a:lnTo>
                  <a:lnTo>
                    <a:pt x="74651" y="53215"/>
                  </a:lnTo>
                  <a:lnTo>
                    <a:pt x="75794" y="52503"/>
                  </a:lnTo>
                  <a:lnTo>
                    <a:pt x="76318" y="52683"/>
                  </a:lnTo>
                  <a:lnTo>
                    <a:pt x="76810" y="53145"/>
                  </a:lnTo>
                  <a:lnTo>
                    <a:pt x="77961" y="53317"/>
                  </a:lnTo>
                  <a:lnTo>
                    <a:pt x="78086" y="54725"/>
                  </a:lnTo>
                  <a:lnTo>
                    <a:pt x="77085" y="55382"/>
                  </a:lnTo>
                  <a:close/>
                  <a:moveTo>
                    <a:pt x="98591" y="52550"/>
                  </a:moveTo>
                  <a:lnTo>
                    <a:pt x="99859" y="52863"/>
                  </a:lnTo>
                  <a:lnTo>
                    <a:pt x="100469" y="52816"/>
                  </a:lnTo>
                  <a:lnTo>
                    <a:pt x="101916" y="54005"/>
                  </a:lnTo>
                  <a:lnTo>
                    <a:pt x="103849" y="55758"/>
                  </a:lnTo>
                  <a:lnTo>
                    <a:pt x="103058" y="56665"/>
                  </a:lnTo>
                  <a:lnTo>
                    <a:pt x="101486" y="56196"/>
                  </a:lnTo>
                  <a:lnTo>
                    <a:pt x="100962" y="56384"/>
                  </a:lnTo>
                  <a:lnTo>
                    <a:pt x="100797" y="56258"/>
                  </a:lnTo>
                  <a:lnTo>
                    <a:pt x="100469" y="55382"/>
                  </a:lnTo>
                  <a:lnTo>
                    <a:pt x="98756" y="54514"/>
                  </a:lnTo>
                  <a:lnTo>
                    <a:pt x="97222" y="54443"/>
                  </a:lnTo>
                  <a:lnTo>
                    <a:pt x="97027" y="53411"/>
                  </a:lnTo>
                  <a:lnTo>
                    <a:pt x="98591" y="52550"/>
                  </a:lnTo>
                  <a:close/>
                  <a:moveTo>
                    <a:pt x="89422" y="58676"/>
                  </a:moveTo>
                  <a:lnTo>
                    <a:pt x="94257" y="62228"/>
                  </a:lnTo>
                  <a:lnTo>
                    <a:pt x="96338" y="61899"/>
                  </a:lnTo>
                  <a:lnTo>
                    <a:pt x="102691" y="61962"/>
                  </a:lnTo>
                  <a:lnTo>
                    <a:pt x="106438" y="64497"/>
                  </a:lnTo>
                  <a:lnTo>
                    <a:pt x="108637" y="65662"/>
                  </a:lnTo>
                  <a:lnTo>
                    <a:pt x="109872" y="67931"/>
                  </a:lnTo>
                  <a:lnTo>
                    <a:pt x="111398" y="68447"/>
                  </a:lnTo>
                  <a:lnTo>
                    <a:pt x="112337" y="69605"/>
                  </a:lnTo>
                  <a:lnTo>
                    <a:pt x="112877" y="71718"/>
                  </a:lnTo>
                  <a:lnTo>
                    <a:pt x="112493" y="72062"/>
                  </a:lnTo>
                  <a:lnTo>
                    <a:pt x="110553" y="72852"/>
                  </a:lnTo>
                  <a:lnTo>
                    <a:pt x="109145" y="73180"/>
                  </a:lnTo>
                  <a:lnTo>
                    <a:pt x="105460" y="72430"/>
                  </a:lnTo>
                  <a:lnTo>
                    <a:pt x="101940" y="70802"/>
                  </a:lnTo>
                  <a:lnTo>
                    <a:pt x="94937" y="70607"/>
                  </a:lnTo>
                  <a:lnTo>
                    <a:pt x="91675" y="70145"/>
                  </a:lnTo>
                  <a:lnTo>
                    <a:pt x="90549" y="69527"/>
                  </a:lnTo>
                  <a:lnTo>
                    <a:pt x="89508" y="68698"/>
                  </a:lnTo>
                  <a:lnTo>
                    <a:pt x="87865" y="66726"/>
                  </a:lnTo>
                  <a:lnTo>
                    <a:pt x="86582" y="64410"/>
                  </a:lnTo>
                  <a:lnTo>
                    <a:pt x="86371" y="63049"/>
                  </a:lnTo>
                  <a:lnTo>
                    <a:pt x="86261" y="60467"/>
                  </a:lnTo>
                  <a:lnTo>
                    <a:pt x="86660" y="59521"/>
                  </a:lnTo>
                  <a:lnTo>
                    <a:pt x="87998" y="58582"/>
                  </a:lnTo>
                  <a:lnTo>
                    <a:pt x="89422" y="58676"/>
                  </a:lnTo>
                  <a:close/>
                  <a:moveTo>
                    <a:pt x="128883" y="66484"/>
                  </a:moveTo>
                  <a:lnTo>
                    <a:pt x="129126" y="68854"/>
                  </a:lnTo>
                  <a:lnTo>
                    <a:pt x="129016" y="69668"/>
                  </a:lnTo>
                  <a:lnTo>
                    <a:pt x="127350" y="67931"/>
                  </a:lnTo>
                  <a:lnTo>
                    <a:pt x="126568" y="68549"/>
                  </a:lnTo>
                  <a:lnTo>
                    <a:pt x="125840" y="67728"/>
                  </a:lnTo>
                  <a:lnTo>
                    <a:pt x="125895" y="65928"/>
                  </a:lnTo>
                  <a:lnTo>
                    <a:pt x="126012" y="64011"/>
                  </a:lnTo>
                  <a:lnTo>
                    <a:pt x="125683" y="62556"/>
                  </a:lnTo>
                  <a:lnTo>
                    <a:pt x="124855" y="60460"/>
                  </a:lnTo>
                  <a:lnTo>
                    <a:pt x="125785" y="60796"/>
                  </a:lnTo>
                  <a:lnTo>
                    <a:pt x="128883" y="66484"/>
                  </a:lnTo>
                  <a:close/>
                  <a:moveTo>
                    <a:pt x="132568" y="83351"/>
                  </a:moveTo>
                  <a:lnTo>
                    <a:pt x="135330" y="84658"/>
                  </a:lnTo>
                  <a:lnTo>
                    <a:pt x="136942" y="84438"/>
                  </a:lnTo>
                  <a:lnTo>
                    <a:pt x="139328" y="85338"/>
                  </a:lnTo>
                  <a:lnTo>
                    <a:pt x="141135" y="84830"/>
                  </a:lnTo>
                  <a:lnTo>
                    <a:pt x="142269" y="85988"/>
                  </a:lnTo>
                  <a:lnTo>
                    <a:pt x="145125" y="90517"/>
                  </a:lnTo>
                  <a:lnTo>
                    <a:pt x="145148" y="91988"/>
                  </a:lnTo>
                  <a:lnTo>
                    <a:pt x="147018" y="93037"/>
                  </a:lnTo>
                  <a:lnTo>
                    <a:pt x="145438" y="93232"/>
                  </a:lnTo>
                  <a:lnTo>
                    <a:pt x="143239" y="92692"/>
                  </a:lnTo>
                  <a:lnTo>
                    <a:pt x="141534" y="93060"/>
                  </a:lnTo>
                  <a:lnTo>
                    <a:pt x="139750" y="92184"/>
                  </a:lnTo>
                  <a:lnTo>
                    <a:pt x="136746" y="91730"/>
                  </a:lnTo>
                  <a:lnTo>
                    <a:pt x="134133" y="90674"/>
                  </a:lnTo>
                  <a:lnTo>
                    <a:pt x="128672" y="87333"/>
                  </a:lnTo>
                  <a:lnTo>
                    <a:pt x="128704" y="85667"/>
                  </a:lnTo>
                  <a:lnTo>
                    <a:pt x="127819" y="84853"/>
                  </a:lnTo>
                  <a:lnTo>
                    <a:pt x="127561" y="82788"/>
                  </a:lnTo>
                  <a:lnTo>
                    <a:pt x="125605" y="82138"/>
                  </a:lnTo>
                  <a:lnTo>
                    <a:pt x="123321" y="82013"/>
                  </a:lnTo>
                  <a:lnTo>
                    <a:pt x="123141" y="81035"/>
                  </a:lnTo>
                  <a:lnTo>
                    <a:pt x="123563" y="79306"/>
                  </a:lnTo>
                  <a:lnTo>
                    <a:pt x="125269" y="79330"/>
                  </a:lnTo>
                  <a:lnTo>
                    <a:pt x="127319" y="80050"/>
                  </a:lnTo>
                  <a:lnTo>
                    <a:pt x="131231" y="82569"/>
                  </a:lnTo>
                  <a:lnTo>
                    <a:pt x="132200" y="82999"/>
                  </a:lnTo>
                  <a:lnTo>
                    <a:pt x="132568" y="83351"/>
                  </a:lnTo>
                  <a:close/>
                  <a:moveTo>
                    <a:pt x="229563" y="91573"/>
                  </a:moveTo>
                  <a:lnTo>
                    <a:pt x="227811" y="91957"/>
                  </a:lnTo>
                  <a:lnTo>
                    <a:pt x="227255" y="91847"/>
                  </a:lnTo>
                  <a:lnTo>
                    <a:pt x="225941" y="92051"/>
                  </a:lnTo>
                  <a:lnTo>
                    <a:pt x="224525" y="93654"/>
                  </a:lnTo>
                  <a:lnTo>
                    <a:pt x="223485" y="93428"/>
                  </a:lnTo>
                  <a:lnTo>
                    <a:pt x="222671" y="93490"/>
                  </a:lnTo>
                  <a:lnTo>
                    <a:pt x="222052" y="92176"/>
                  </a:lnTo>
                  <a:lnTo>
                    <a:pt x="222037" y="91534"/>
                  </a:lnTo>
                  <a:lnTo>
                    <a:pt x="223039" y="91636"/>
                  </a:lnTo>
                  <a:lnTo>
                    <a:pt x="223563" y="90353"/>
                  </a:lnTo>
                  <a:lnTo>
                    <a:pt x="224642" y="89711"/>
                  </a:lnTo>
                  <a:lnTo>
                    <a:pt x="227161" y="89414"/>
                  </a:lnTo>
                  <a:lnTo>
                    <a:pt x="229399" y="89837"/>
                  </a:lnTo>
                  <a:lnTo>
                    <a:pt x="230197" y="90126"/>
                  </a:lnTo>
                  <a:lnTo>
                    <a:pt x="229493" y="91284"/>
                  </a:lnTo>
                  <a:lnTo>
                    <a:pt x="229563" y="91573"/>
                  </a:lnTo>
                  <a:close/>
                  <a:moveTo>
                    <a:pt x="107549" y="114707"/>
                  </a:moveTo>
                  <a:lnTo>
                    <a:pt x="106023" y="115474"/>
                  </a:lnTo>
                  <a:lnTo>
                    <a:pt x="104623" y="115091"/>
                  </a:lnTo>
                  <a:lnTo>
                    <a:pt x="103559" y="114512"/>
                  </a:lnTo>
                  <a:lnTo>
                    <a:pt x="102698" y="112798"/>
                  </a:lnTo>
                  <a:lnTo>
                    <a:pt x="100837" y="111727"/>
                  </a:lnTo>
                  <a:lnTo>
                    <a:pt x="98184" y="111281"/>
                  </a:lnTo>
                  <a:lnTo>
                    <a:pt x="97097" y="110538"/>
                  </a:lnTo>
                  <a:lnTo>
                    <a:pt x="96815" y="110170"/>
                  </a:lnTo>
                  <a:lnTo>
                    <a:pt x="94977" y="109841"/>
                  </a:lnTo>
                  <a:lnTo>
                    <a:pt x="94452" y="108910"/>
                  </a:lnTo>
                  <a:lnTo>
                    <a:pt x="94609" y="107948"/>
                  </a:lnTo>
                  <a:lnTo>
                    <a:pt x="94906" y="107439"/>
                  </a:lnTo>
                  <a:lnTo>
                    <a:pt x="96604" y="107909"/>
                  </a:lnTo>
                  <a:lnTo>
                    <a:pt x="104764" y="112431"/>
                  </a:lnTo>
                  <a:lnTo>
                    <a:pt x="106704" y="113831"/>
                  </a:lnTo>
                  <a:lnTo>
                    <a:pt x="107549" y="114707"/>
                  </a:lnTo>
                  <a:close/>
                  <a:moveTo>
                    <a:pt x="247048" y="111750"/>
                  </a:moveTo>
                  <a:lnTo>
                    <a:pt x="245108" y="112110"/>
                  </a:lnTo>
                  <a:lnTo>
                    <a:pt x="244334" y="112024"/>
                  </a:lnTo>
                  <a:lnTo>
                    <a:pt x="243051" y="110099"/>
                  </a:lnTo>
                  <a:lnTo>
                    <a:pt x="244005" y="109661"/>
                  </a:lnTo>
                  <a:lnTo>
                    <a:pt x="245429" y="109826"/>
                  </a:lnTo>
                  <a:lnTo>
                    <a:pt x="245859" y="110960"/>
                  </a:lnTo>
                  <a:lnTo>
                    <a:pt x="247048" y="11175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DA925992-757C-3465-C393-55A391F18A4C}"/>
                </a:ext>
              </a:extLst>
            </p:cNvPr>
            <p:cNvSpPr>
              <a:spLocks/>
            </p:cNvSpPr>
            <p:nvPr/>
          </p:nvSpPr>
          <p:spPr>
            <a:xfrm>
              <a:off x="8466924" y="4748167"/>
              <a:ext cx="3497" cy="4960"/>
            </a:xfrm>
            <a:custGeom>
              <a:avLst/>
              <a:gdLst>
                <a:gd name="connsiteX0" fmla="*/ 3435 w 3497"/>
                <a:gd name="connsiteY0" fmla="*/ 2934 h 4960"/>
                <a:gd name="connsiteX1" fmla="*/ 3497 w 3497"/>
                <a:gd name="connsiteY1" fmla="*/ 4960 h 4960"/>
                <a:gd name="connsiteX2" fmla="*/ 2441 w 3497"/>
                <a:gd name="connsiteY2" fmla="*/ 4279 h 4960"/>
                <a:gd name="connsiteX3" fmla="*/ 2144 w 3497"/>
                <a:gd name="connsiteY3" fmla="*/ 2973 h 4960"/>
                <a:gd name="connsiteX4" fmla="*/ 735 w 3497"/>
                <a:gd name="connsiteY4" fmla="*/ 1995 h 4960"/>
                <a:gd name="connsiteX5" fmla="*/ 0 w 3497"/>
                <a:gd name="connsiteY5" fmla="*/ 1103 h 4960"/>
                <a:gd name="connsiteX6" fmla="*/ 1588 w 3497"/>
                <a:gd name="connsiteY6" fmla="*/ 0 h 4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7" h="4960">
                  <a:moveTo>
                    <a:pt x="3435" y="2934"/>
                  </a:moveTo>
                  <a:lnTo>
                    <a:pt x="3497" y="4960"/>
                  </a:lnTo>
                  <a:lnTo>
                    <a:pt x="2441" y="4279"/>
                  </a:lnTo>
                  <a:lnTo>
                    <a:pt x="2144" y="2973"/>
                  </a:lnTo>
                  <a:lnTo>
                    <a:pt x="735" y="1995"/>
                  </a:lnTo>
                  <a:lnTo>
                    <a:pt x="0" y="1103"/>
                  </a:lnTo>
                  <a:lnTo>
                    <a:pt x="1588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FDF587C5-2956-E02E-E500-286D25B8FB67}"/>
                </a:ext>
              </a:extLst>
            </p:cNvPr>
            <p:cNvSpPr>
              <a:spLocks/>
            </p:cNvSpPr>
            <p:nvPr/>
          </p:nvSpPr>
          <p:spPr>
            <a:xfrm>
              <a:off x="7730106" y="4151653"/>
              <a:ext cx="368522" cy="307249"/>
            </a:xfrm>
            <a:custGeom>
              <a:avLst/>
              <a:gdLst>
                <a:gd name="connsiteX0" fmla="*/ 211686 w 368522"/>
                <a:gd name="connsiteY0" fmla="*/ 2770 h 307249"/>
                <a:gd name="connsiteX1" fmla="*/ 210983 w 368522"/>
                <a:gd name="connsiteY1" fmla="*/ 4866 h 307249"/>
                <a:gd name="connsiteX2" fmla="*/ 215090 w 368522"/>
                <a:gd name="connsiteY2" fmla="*/ 4866 h 307249"/>
                <a:gd name="connsiteX3" fmla="*/ 222295 w 368522"/>
                <a:gd name="connsiteY3" fmla="*/ 4866 h 307249"/>
                <a:gd name="connsiteX4" fmla="*/ 229500 w 368522"/>
                <a:gd name="connsiteY4" fmla="*/ 4866 h 307249"/>
                <a:gd name="connsiteX5" fmla="*/ 236706 w 368522"/>
                <a:gd name="connsiteY5" fmla="*/ 4866 h 307249"/>
                <a:gd name="connsiteX6" fmla="*/ 243911 w 368522"/>
                <a:gd name="connsiteY6" fmla="*/ 4858 h 307249"/>
                <a:gd name="connsiteX7" fmla="*/ 251109 w 368522"/>
                <a:gd name="connsiteY7" fmla="*/ 4858 h 307249"/>
                <a:gd name="connsiteX8" fmla="*/ 258314 w 368522"/>
                <a:gd name="connsiteY8" fmla="*/ 4858 h 307249"/>
                <a:gd name="connsiteX9" fmla="*/ 265519 w 368522"/>
                <a:gd name="connsiteY9" fmla="*/ 4858 h 307249"/>
                <a:gd name="connsiteX10" fmla="*/ 272725 w 368522"/>
                <a:gd name="connsiteY10" fmla="*/ 4858 h 307249"/>
                <a:gd name="connsiteX11" fmla="*/ 279930 w 368522"/>
                <a:gd name="connsiteY11" fmla="*/ 4858 h 307249"/>
                <a:gd name="connsiteX12" fmla="*/ 287128 w 368522"/>
                <a:gd name="connsiteY12" fmla="*/ 4858 h 307249"/>
                <a:gd name="connsiteX13" fmla="*/ 294341 w 368522"/>
                <a:gd name="connsiteY13" fmla="*/ 4850 h 307249"/>
                <a:gd name="connsiteX14" fmla="*/ 301538 w 368522"/>
                <a:gd name="connsiteY14" fmla="*/ 4850 h 307249"/>
                <a:gd name="connsiteX15" fmla="*/ 308744 w 368522"/>
                <a:gd name="connsiteY15" fmla="*/ 4850 h 307249"/>
                <a:gd name="connsiteX16" fmla="*/ 315949 w 368522"/>
                <a:gd name="connsiteY16" fmla="*/ 4850 h 307249"/>
                <a:gd name="connsiteX17" fmla="*/ 323155 w 368522"/>
                <a:gd name="connsiteY17" fmla="*/ 4850 h 307249"/>
                <a:gd name="connsiteX18" fmla="*/ 330360 w 368522"/>
                <a:gd name="connsiteY18" fmla="*/ 4843 h 307249"/>
                <a:gd name="connsiteX19" fmla="*/ 330603 w 368522"/>
                <a:gd name="connsiteY19" fmla="*/ 10210 h 307249"/>
                <a:gd name="connsiteX20" fmla="*/ 331573 w 368522"/>
                <a:gd name="connsiteY20" fmla="*/ 14489 h 307249"/>
                <a:gd name="connsiteX21" fmla="*/ 334968 w 368522"/>
                <a:gd name="connsiteY21" fmla="*/ 20599 h 307249"/>
                <a:gd name="connsiteX22" fmla="*/ 337832 w 368522"/>
                <a:gd name="connsiteY22" fmla="*/ 23885 h 307249"/>
                <a:gd name="connsiteX23" fmla="*/ 338864 w 368522"/>
                <a:gd name="connsiteY23" fmla="*/ 25692 h 307249"/>
                <a:gd name="connsiteX24" fmla="*/ 338958 w 368522"/>
                <a:gd name="connsiteY24" fmla="*/ 26529 h 307249"/>
                <a:gd name="connsiteX25" fmla="*/ 338825 w 368522"/>
                <a:gd name="connsiteY25" fmla="*/ 27312 h 307249"/>
                <a:gd name="connsiteX26" fmla="*/ 337957 w 368522"/>
                <a:gd name="connsiteY26" fmla="*/ 26412 h 307249"/>
                <a:gd name="connsiteX27" fmla="*/ 336486 w 368522"/>
                <a:gd name="connsiteY27" fmla="*/ 25802 h 307249"/>
                <a:gd name="connsiteX28" fmla="*/ 336283 w 368522"/>
                <a:gd name="connsiteY28" fmla="*/ 28657 h 307249"/>
                <a:gd name="connsiteX29" fmla="*/ 336619 w 368522"/>
                <a:gd name="connsiteY29" fmla="*/ 30683 h 307249"/>
                <a:gd name="connsiteX30" fmla="*/ 336971 w 368522"/>
                <a:gd name="connsiteY30" fmla="*/ 34494 h 307249"/>
                <a:gd name="connsiteX31" fmla="*/ 338176 w 368522"/>
                <a:gd name="connsiteY31" fmla="*/ 38577 h 307249"/>
                <a:gd name="connsiteX32" fmla="*/ 337307 w 368522"/>
                <a:gd name="connsiteY32" fmla="*/ 42348 h 307249"/>
                <a:gd name="connsiteX33" fmla="*/ 337425 w 368522"/>
                <a:gd name="connsiteY33" fmla="*/ 48732 h 307249"/>
                <a:gd name="connsiteX34" fmla="*/ 338942 w 368522"/>
                <a:gd name="connsiteY34" fmla="*/ 56368 h 307249"/>
                <a:gd name="connsiteX35" fmla="*/ 338637 w 368522"/>
                <a:gd name="connsiteY35" fmla="*/ 61234 h 307249"/>
                <a:gd name="connsiteX36" fmla="*/ 341117 w 368522"/>
                <a:gd name="connsiteY36" fmla="*/ 72562 h 307249"/>
                <a:gd name="connsiteX37" fmla="*/ 343527 w 368522"/>
                <a:gd name="connsiteY37" fmla="*/ 78837 h 307249"/>
                <a:gd name="connsiteX38" fmla="*/ 344849 w 368522"/>
                <a:gd name="connsiteY38" fmla="*/ 80378 h 307249"/>
                <a:gd name="connsiteX39" fmla="*/ 346344 w 368522"/>
                <a:gd name="connsiteY39" fmla="*/ 81207 h 307249"/>
                <a:gd name="connsiteX40" fmla="*/ 349207 w 368522"/>
                <a:gd name="connsiteY40" fmla="*/ 81739 h 307249"/>
                <a:gd name="connsiteX41" fmla="*/ 353424 w 368522"/>
                <a:gd name="connsiteY41" fmla="*/ 84923 h 307249"/>
                <a:gd name="connsiteX42" fmla="*/ 356764 w 368522"/>
                <a:gd name="connsiteY42" fmla="*/ 88288 h 307249"/>
                <a:gd name="connsiteX43" fmla="*/ 357953 w 368522"/>
                <a:gd name="connsiteY43" fmla="*/ 90048 h 307249"/>
                <a:gd name="connsiteX44" fmla="*/ 359565 w 368522"/>
                <a:gd name="connsiteY44" fmla="*/ 91972 h 307249"/>
                <a:gd name="connsiteX45" fmla="*/ 360676 w 368522"/>
                <a:gd name="connsiteY45" fmla="*/ 91628 h 307249"/>
                <a:gd name="connsiteX46" fmla="*/ 361356 w 368522"/>
                <a:gd name="connsiteY46" fmla="*/ 91112 h 307249"/>
                <a:gd name="connsiteX47" fmla="*/ 362444 w 368522"/>
                <a:gd name="connsiteY47" fmla="*/ 92669 h 307249"/>
                <a:gd name="connsiteX48" fmla="*/ 367741 w 368522"/>
                <a:gd name="connsiteY48" fmla="*/ 96025 h 307249"/>
                <a:gd name="connsiteX49" fmla="*/ 368523 w 368522"/>
                <a:gd name="connsiteY49" fmla="*/ 97582 h 307249"/>
                <a:gd name="connsiteX50" fmla="*/ 366614 w 368522"/>
                <a:gd name="connsiteY50" fmla="*/ 99107 h 307249"/>
                <a:gd name="connsiteX51" fmla="*/ 364416 w 368522"/>
                <a:gd name="connsiteY51" fmla="*/ 101736 h 307249"/>
                <a:gd name="connsiteX52" fmla="*/ 363860 w 368522"/>
                <a:gd name="connsiteY52" fmla="*/ 102784 h 307249"/>
                <a:gd name="connsiteX53" fmla="*/ 363602 w 368522"/>
                <a:gd name="connsiteY53" fmla="*/ 103402 h 307249"/>
                <a:gd name="connsiteX54" fmla="*/ 363344 w 368522"/>
                <a:gd name="connsiteY54" fmla="*/ 104185 h 307249"/>
                <a:gd name="connsiteX55" fmla="*/ 362765 w 368522"/>
                <a:gd name="connsiteY55" fmla="*/ 104959 h 307249"/>
                <a:gd name="connsiteX56" fmla="*/ 361505 w 368522"/>
                <a:gd name="connsiteY56" fmla="*/ 106023 h 307249"/>
                <a:gd name="connsiteX57" fmla="*/ 361004 w 368522"/>
                <a:gd name="connsiteY57" fmla="*/ 106485 h 307249"/>
                <a:gd name="connsiteX58" fmla="*/ 360707 w 368522"/>
                <a:gd name="connsiteY58" fmla="*/ 107220 h 307249"/>
                <a:gd name="connsiteX59" fmla="*/ 359948 w 368522"/>
                <a:gd name="connsiteY59" fmla="*/ 107697 h 307249"/>
                <a:gd name="connsiteX60" fmla="*/ 359119 w 368522"/>
                <a:gd name="connsiteY60" fmla="*/ 107721 h 307249"/>
                <a:gd name="connsiteX61" fmla="*/ 358399 w 368522"/>
                <a:gd name="connsiteY61" fmla="*/ 108050 h 307249"/>
                <a:gd name="connsiteX62" fmla="*/ 357312 w 368522"/>
                <a:gd name="connsiteY62" fmla="*/ 108550 h 307249"/>
                <a:gd name="connsiteX63" fmla="*/ 355692 w 368522"/>
                <a:gd name="connsiteY63" fmla="*/ 108292 h 307249"/>
                <a:gd name="connsiteX64" fmla="*/ 354041 w 368522"/>
                <a:gd name="connsiteY64" fmla="*/ 108754 h 307249"/>
                <a:gd name="connsiteX65" fmla="*/ 353439 w 368522"/>
                <a:gd name="connsiteY65" fmla="*/ 109333 h 307249"/>
                <a:gd name="connsiteX66" fmla="*/ 352125 w 368522"/>
                <a:gd name="connsiteY66" fmla="*/ 109841 h 307249"/>
                <a:gd name="connsiteX67" fmla="*/ 350818 w 368522"/>
                <a:gd name="connsiteY67" fmla="*/ 109950 h 307249"/>
                <a:gd name="connsiteX68" fmla="*/ 350357 w 368522"/>
                <a:gd name="connsiteY68" fmla="*/ 110123 h 307249"/>
                <a:gd name="connsiteX69" fmla="*/ 349121 w 368522"/>
                <a:gd name="connsiteY69" fmla="*/ 110975 h 307249"/>
                <a:gd name="connsiteX70" fmla="*/ 347603 w 368522"/>
                <a:gd name="connsiteY70" fmla="*/ 112172 h 307249"/>
                <a:gd name="connsiteX71" fmla="*/ 345827 w 368522"/>
                <a:gd name="connsiteY71" fmla="*/ 112931 h 307249"/>
                <a:gd name="connsiteX72" fmla="*/ 345201 w 368522"/>
                <a:gd name="connsiteY72" fmla="*/ 113182 h 307249"/>
                <a:gd name="connsiteX73" fmla="*/ 344388 w 368522"/>
                <a:gd name="connsiteY73" fmla="*/ 114003 h 307249"/>
                <a:gd name="connsiteX74" fmla="*/ 343128 w 368522"/>
                <a:gd name="connsiteY74" fmla="*/ 118103 h 307249"/>
                <a:gd name="connsiteX75" fmla="*/ 342205 w 368522"/>
                <a:gd name="connsiteY75" fmla="*/ 119174 h 307249"/>
                <a:gd name="connsiteX76" fmla="*/ 340656 w 368522"/>
                <a:gd name="connsiteY76" fmla="*/ 119284 h 307249"/>
                <a:gd name="connsiteX77" fmla="*/ 338645 w 368522"/>
                <a:gd name="connsiteY77" fmla="*/ 119284 h 307249"/>
                <a:gd name="connsiteX78" fmla="*/ 336900 w 368522"/>
                <a:gd name="connsiteY78" fmla="*/ 119636 h 307249"/>
                <a:gd name="connsiteX79" fmla="*/ 334530 w 368522"/>
                <a:gd name="connsiteY79" fmla="*/ 119182 h 307249"/>
                <a:gd name="connsiteX80" fmla="*/ 333380 w 368522"/>
                <a:gd name="connsiteY80" fmla="*/ 119237 h 307249"/>
                <a:gd name="connsiteX81" fmla="*/ 333075 w 368522"/>
                <a:gd name="connsiteY81" fmla="*/ 120113 h 307249"/>
                <a:gd name="connsiteX82" fmla="*/ 332653 w 368522"/>
                <a:gd name="connsiteY82" fmla="*/ 123626 h 307249"/>
                <a:gd name="connsiteX83" fmla="*/ 332707 w 368522"/>
                <a:gd name="connsiteY83" fmla="*/ 125136 h 307249"/>
                <a:gd name="connsiteX84" fmla="*/ 331768 w 368522"/>
                <a:gd name="connsiteY84" fmla="*/ 126912 h 307249"/>
                <a:gd name="connsiteX85" fmla="*/ 330720 w 368522"/>
                <a:gd name="connsiteY85" fmla="*/ 129141 h 307249"/>
                <a:gd name="connsiteX86" fmla="*/ 331103 w 368522"/>
                <a:gd name="connsiteY86" fmla="*/ 132897 h 307249"/>
                <a:gd name="connsiteX87" fmla="*/ 331283 w 368522"/>
                <a:gd name="connsiteY87" fmla="*/ 136613 h 307249"/>
                <a:gd name="connsiteX88" fmla="*/ 329359 w 368522"/>
                <a:gd name="connsiteY88" fmla="*/ 142199 h 307249"/>
                <a:gd name="connsiteX89" fmla="*/ 329085 w 368522"/>
                <a:gd name="connsiteY89" fmla="*/ 143482 h 307249"/>
                <a:gd name="connsiteX90" fmla="*/ 327137 w 368522"/>
                <a:gd name="connsiteY90" fmla="*/ 147902 h 307249"/>
                <a:gd name="connsiteX91" fmla="*/ 326136 w 368522"/>
                <a:gd name="connsiteY91" fmla="*/ 149553 h 307249"/>
                <a:gd name="connsiteX92" fmla="*/ 323648 w 368522"/>
                <a:gd name="connsiteY92" fmla="*/ 157799 h 307249"/>
                <a:gd name="connsiteX93" fmla="*/ 322677 w 368522"/>
                <a:gd name="connsiteY93" fmla="*/ 160333 h 307249"/>
                <a:gd name="connsiteX94" fmla="*/ 320597 w 368522"/>
                <a:gd name="connsiteY94" fmla="*/ 163001 h 307249"/>
                <a:gd name="connsiteX95" fmla="*/ 321066 w 368522"/>
                <a:gd name="connsiteY95" fmla="*/ 167343 h 307249"/>
                <a:gd name="connsiteX96" fmla="*/ 321566 w 368522"/>
                <a:gd name="connsiteY96" fmla="*/ 171936 h 307249"/>
                <a:gd name="connsiteX97" fmla="*/ 322036 w 368522"/>
                <a:gd name="connsiteY97" fmla="*/ 176270 h 307249"/>
                <a:gd name="connsiteX98" fmla="*/ 322740 w 368522"/>
                <a:gd name="connsiteY98" fmla="*/ 182740 h 307249"/>
                <a:gd name="connsiteX99" fmla="*/ 320972 w 368522"/>
                <a:gd name="connsiteY99" fmla="*/ 188780 h 307249"/>
                <a:gd name="connsiteX100" fmla="*/ 321043 w 368522"/>
                <a:gd name="connsiteY100" fmla="*/ 192073 h 307249"/>
                <a:gd name="connsiteX101" fmla="*/ 319806 w 368522"/>
                <a:gd name="connsiteY101" fmla="*/ 196924 h 307249"/>
                <a:gd name="connsiteX102" fmla="*/ 318828 w 368522"/>
                <a:gd name="connsiteY102" fmla="*/ 199169 h 307249"/>
                <a:gd name="connsiteX103" fmla="*/ 317960 w 368522"/>
                <a:gd name="connsiteY103" fmla="*/ 200491 h 307249"/>
                <a:gd name="connsiteX104" fmla="*/ 317233 w 368522"/>
                <a:gd name="connsiteY104" fmla="*/ 201868 h 307249"/>
                <a:gd name="connsiteX105" fmla="*/ 315887 w 368522"/>
                <a:gd name="connsiteY105" fmla="*/ 204888 h 307249"/>
                <a:gd name="connsiteX106" fmla="*/ 314745 w 368522"/>
                <a:gd name="connsiteY106" fmla="*/ 208870 h 307249"/>
                <a:gd name="connsiteX107" fmla="*/ 314236 w 368522"/>
                <a:gd name="connsiteY107" fmla="*/ 212946 h 307249"/>
                <a:gd name="connsiteX108" fmla="*/ 314197 w 368522"/>
                <a:gd name="connsiteY108" fmla="*/ 215317 h 307249"/>
                <a:gd name="connsiteX109" fmla="*/ 313970 w 368522"/>
                <a:gd name="connsiteY109" fmla="*/ 216396 h 307249"/>
                <a:gd name="connsiteX110" fmla="*/ 313587 w 368522"/>
                <a:gd name="connsiteY110" fmla="*/ 217085 h 307249"/>
                <a:gd name="connsiteX111" fmla="*/ 310950 w 368522"/>
                <a:gd name="connsiteY111" fmla="*/ 217531 h 307249"/>
                <a:gd name="connsiteX112" fmla="*/ 307281 w 368522"/>
                <a:gd name="connsiteY112" fmla="*/ 218016 h 307249"/>
                <a:gd name="connsiteX113" fmla="*/ 305309 w 368522"/>
                <a:gd name="connsiteY113" fmla="*/ 218548 h 307249"/>
                <a:gd name="connsiteX114" fmla="*/ 303987 w 368522"/>
                <a:gd name="connsiteY114" fmla="*/ 219377 h 307249"/>
                <a:gd name="connsiteX115" fmla="*/ 302360 w 368522"/>
                <a:gd name="connsiteY115" fmla="*/ 221309 h 307249"/>
                <a:gd name="connsiteX116" fmla="*/ 299137 w 368522"/>
                <a:gd name="connsiteY116" fmla="*/ 226598 h 307249"/>
                <a:gd name="connsiteX117" fmla="*/ 297455 w 368522"/>
                <a:gd name="connsiteY117" fmla="*/ 229837 h 307249"/>
                <a:gd name="connsiteX118" fmla="*/ 294810 w 368522"/>
                <a:gd name="connsiteY118" fmla="*/ 234265 h 307249"/>
                <a:gd name="connsiteX119" fmla="*/ 291736 w 368522"/>
                <a:gd name="connsiteY119" fmla="*/ 237394 h 307249"/>
                <a:gd name="connsiteX120" fmla="*/ 291086 w 368522"/>
                <a:gd name="connsiteY120" fmla="*/ 238920 h 307249"/>
                <a:gd name="connsiteX121" fmla="*/ 290578 w 368522"/>
                <a:gd name="connsiteY121" fmla="*/ 241752 h 307249"/>
                <a:gd name="connsiteX122" fmla="*/ 289444 w 368522"/>
                <a:gd name="connsiteY122" fmla="*/ 246235 h 307249"/>
                <a:gd name="connsiteX123" fmla="*/ 288403 w 368522"/>
                <a:gd name="connsiteY123" fmla="*/ 249411 h 307249"/>
                <a:gd name="connsiteX124" fmla="*/ 288591 w 368522"/>
                <a:gd name="connsiteY124" fmla="*/ 251977 h 307249"/>
                <a:gd name="connsiteX125" fmla="*/ 287621 w 368522"/>
                <a:gd name="connsiteY125" fmla="*/ 256413 h 307249"/>
                <a:gd name="connsiteX126" fmla="*/ 287761 w 368522"/>
                <a:gd name="connsiteY126" fmla="*/ 258572 h 307249"/>
                <a:gd name="connsiteX127" fmla="*/ 286682 w 368522"/>
                <a:gd name="connsiteY127" fmla="*/ 259777 h 307249"/>
                <a:gd name="connsiteX128" fmla="*/ 285234 w 368522"/>
                <a:gd name="connsiteY128" fmla="*/ 260919 h 307249"/>
                <a:gd name="connsiteX129" fmla="*/ 284249 w 368522"/>
                <a:gd name="connsiteY129" fmla="*/ 261209 h 307249"/>
                <a:gd name="connsiteX130" fmla="*/ 282136 w 368522"/>
                <a:gd name="connsiteY130" fmla="*/ 259902 h 307249"/>
                <a:gd name="connsiteX131" fmla="*/ 280525 w 368522"/>
                <a:gd name="connsiteY131" fmla="*/ 258580 h 307249"/>
                <a:gd name="connsiteX132" fmla="*/ 279868 w 368522"/>
                <a:gd name="connsiteY132" fmla="*/ 258228 h 307249"/>
                <a:gd name="connsiteX133" fmla="*/ 278467 w 368522"/>
                <a:gd name="connsiteY133" fmla="*/ 259057 h 307249"/>
                <a:gd name="connsiteX134" fmla="*/ 276785 w 368522"/>
                <a:gd name="connsiteY134" fmla="*/ 260286 h 307249"/>
                <a:gd name="connsiteX135" fmla="*/ 274861 w 368522"/>
                <a:gd name="connsiteY135" fmla="*/ 263149 h 307249"/>
                <a:gd name="connsiteX136" fmla="*/ 273367 w 368522"/>
                <a:gd name="connsiteY136" fmla="*/ 266044 h 307249"/>
                <a:gd name="connsiteX137" fmla="*/ 274227 w 368522"/>
                <a:gd name="connsiteY137" fmla="*/ 272185 h 307249"/>
                <a:gd name="connsiteX138" fmla="*/ 274149 w 368522"/>
                <a:gd name="connsiteY138" fmla="*/ 273523 h 307249"/>
                <a:gd name="connsiteX139" fmla="*/ 273710 w 368522"/>
                <a:gd name="connsiteY139" fmla="*/ 274986 h 307249"/>
                <a:gd name="connsiteX140" fmla="*/ 271379 w 368522"/>
                <a:gd name="connsiteY140" fmla="*/ 279555 h 307249"/>
                <a:gd name="connsiteX141" fmla="*/ 270800 w 368522"/>
                <a:gd name="connsiteY141" fmla="*/ 281002 h 307249"/>
                <a:gd name="connsiteX142" fmla="*/ 269955 w 368522"/>
                <a:gd name="connsiteY142" fmla="*/ 283740 h 307249"/>
                <a:gd name="connsiteX143" fmla="*/ 269056 w 368522"/>
                <a:gd name="connsiteY143" fmla="*/ 288520 h 307249"/>
                <a:gd name="connsiteX144" fmla="*/ 269024 w 368522"/>
                <a:gd name="connsiteY144" fmla="*/ 289671 h 307249"/>
                <a:gd name="connsiteX145" fmla="*/ 269024 w 368522"/>
                <a:gd name="connsiteY145" fmla="*/ 289671 h 307249"/>
                <a:gd name="connsiteX146" fmla="*/ 269001 w 368522"/>
                <a:gd name="connsiteY146" fmla="*/ 289671 h 307249"/>
                <a:gd name="connsiteX147" fmla="*/ 264917 w 368522"/>
                <a:gd name="connsiteY147" fmla="*/ 289655 h 307249"/>
                <a:gd name="connsiteX148" fmla="*/ 264846 w 368522"/>
                <a:gd name="connsiteY148" fmla="*/ 289631 h 307249"/>
                <a:gd name="connsiteX149" fmla="*/ 264784 w 368522"/>
                <a:gd name="connsiteY149" fmla="*/ 289561 h 307249"/>
                <a:gd name="connsiteX150" fmla="*/ 264721 w 368522"/>
                <a:gd name="connsiteY150" fmla="*/ 289459 h 307249"/>
                <a:gd name="connsiteX151" fmla="*/ 264651 w 368522"/>
                <a:gd name="connsiteY151" fmla="*/ 289311 h 307249"/>
                <a:gd name="connsiteX152" fmla="*/ 264495 w 368522"/>
                <a:gd name="connsiteY152" fmla="*/ 288685 h 307249"/>
                <a:gd name="connsiteX153" fmla="*/ 264409 w 368522"/>
                <a:gd name="connsiteY153" fmla="*/ 287707 h 307249"/>
                <a:gd name="connsiteX154" fmla="*/ 264549 w 368522"/>
                <a:gd name="connsiteY154" fmla="*/ 286017 h 307249"/>
                <a:gd name="connsiteX155" fmla="*/ 265003 w 368522"/>
                <a:gd name="connsiteY155" fmla="*/ 284006 h 307249"/>
                <a:gd name="connsiteX156" fmla="*/ 266419 w 368522"/>
                <a:gd name="connsiteY156" fmla="*/ 281182 h 307249"/>
                <a:gd name="connsiteX157" fmla="*/ 266490 w 368522"/>
                <a:gd name="connsiteY157" fmla="*/ 280947 h 307249"/>
                <a:gd name="connsiteX158" fmla="*/ 266505 w 368522"/>
                <a:gd name="connsiteY158" fmla="*/ 280814 h 307249"/>
                <a:gd name="connsiteX159" fmla="*/ 266505 w 368522"/>
                <a:gd name="connsiteY159" fmla="*/ 280666 h 307249"/>
                <a:gd name="connsiteX160" fmla="*/ 266372 w 368522"/>
                <a:gd name="connsiteY160" fmla="*/ 280157 h 307249"/>
                <a:gd name="connsiteX161" fmla="*/ 266208 w 368522"/>
                <a:gd name="connsiteY161" fmla="*/ 279719 h 307249"/>
                <a:gd name="connsiteX162" fmla="*/ 266130 w 368522"/>
                <a:gd name="connsiteY162" fmla="*/ 279062 h 307249"/>
                <a:gd name="connsiteX163" fmla="*/ 266372 w 368522"/>
                <a:gd name="connsiteY163" fmla="*/ 277591 h 307249"/>
                <a:gd name="connsiteX164" fmla="*/ 266395 w 368522"/>
                <a:gd name="connsiteY164" fmla="*/ 277137 h 307249"/>
                <a:gd name="connsiteX165" fmla="*/ 266364 w 368522"/>
                <a:gd name="connsiteY165" fmla="*/ 276559 h 307249"/>
                <a:gd name="connsiteX166" fmla="*/ 266255 w 368522"/>
                <a:gd name="connsiteY166" fmla="*/ 276183 h 307249"/>
                <a:gd name="connsiteX167" fmla="*/ 265269 w 368522"/>
                <a:gd name="connsiteY167" fmla="*/ 273734 h 307249"/>
                <a:gd name="connsiteX168" fmla="*/ 264941 w 368522"/>
                <a:gd name="connsiteY168" fmla="*/ 273343 h 307249"/>
                <a:gd name="connsiteX169" fmla="*/ 255435 w 368522"/>
                <a:gd name="connsiteY169" fmla="*/ 265543 h 307249"/>
                <a:gd name="connsiteX170" fmla="*/ 253698 w 368522"/>
                <a:gd name="connsiteY170" fmla="*/ 263423 h 307249"/>
                <a:gd name="connsiteX171" fmla="*/ 253510 w 368522"/>
                <a:gd name="connsiteY171" fmla="*/ 263282 h 307249"/>
                <a:gd name="connsiteX172" fmla="*/ 253276 w 368522"/>
                <a:gd name="connsiteY172" fmla="*/ 263173 h 307249"/>
                <a:gd name="connsiteX173" fmla="*/ 248449 w 368522"/>
                <a:gd name="connsiteY173" fmla="*/ 261389 h 307249"/>
                <a:gd name="connsiteX174" fmla="*/ 248214 w 368522"/>
                <a:gd name="connsiteY174" fmla="*/ 261209 h 307249"/>
                <a:gd name="connsiteX175" fmla="*/ 248246 w 368522"/>
                <a:gd name="connsiteY175" fmla="*/ 260951 h 307249"/>
                <a:gd name="connsiteX176" fmla="*/ 248394 w 368522"/>
                <a:gd name="connsiteY176" fmla="*/ 260614 h 307249"/>
                <a:gd name="connsiteX177" fmla="*/ 248973 w 368522"/>
                <a:gd name="connsiteY177" fmla="*/ 259582 h 307249"/>
                <a:gd name="connsiteX178" fmla="*/ 249051 w 368522"/>
                <a:gd name="connsiteY178" fmla="*/ 259316 h 307249"/>
                <a:gd name="connsiteX179" fmla="*/ 249137 w 368522"/>
                <a:gd name="connsiteY179" fmla="*/ 258901 h 307249"/>
                <a:gd name="connsiteX180" fmla="*/ 246962 w 368522"/>
                <a:gd name="connsiteY180" fmla="*/ 242409 h 307249"/>
                <a:gd name="connsiteX181" fmla="*/ 246970 w 368522"/>
                <a:gd name="connsiteY181" fmla="*/ 242088 h 307249"/>
                <a:gd name="connsiteX182" fmla="*/ 247064 w 368522"/>
                <a:gd name="connsiteY182" fmla="*/ 241869 h 307249"/>
                <a:gd name="connsiteX183" fmla="*/ 247142 w 368522"/>
                <a:gd name="connsiteY183" fmla="*/ 241736 h 307249"/>
                <a:gd name="connsiteX184" fmla="*/ 247432 w 368522"/>
                <a:gd name="connsiteY184" fmla="*/ 241384 h 307249"/>
                <a:gd name="connsiteX185" fmla="*/ 247682 w 368522"/>
                <a:gd name="connsiteY185" fmla="*/ 241024 h 307249"/>
                <a:gd name="connsiteX186" fmla="*/ 247971 w 368522"/>
                <a:gd name="connsiteY186" fmla="*/ 240383 h 307249"/>
                <a:gd name="connsiteX187" fmla="*/ 248042 w 368522"/>
                <a:gd name="connsiteY187" fmla="*/ 240148 h 307249"/>
                <a:gd name="connsiteX188" fmla="*/ 248347 w 368522"/>
                <a:gd name="connsiteY188" fmla="*/ 237191 h 307249"/>
                <a:gd name="connsiteX189" fmla="*/ 248323 w 368522"/>
                <a:gd name="connsiteY189" fmla="*/ 234609 h 307249"/>
                <a:gd name="connsiteX190" fmla="*/ 249591 w 368522"/>
                <a:gd name="connsiteY190" fmla="*/ 230299 h 307249"/>
                <a:gd name="connsiteX191" fmla="*/ 249732 w 368522"/>
                <a:gd name="connsiteY191" fmla="*/ 228460 h 307249"/>
                <a:gd name="connsiteX192" fmla="*/ 239248 w 368522"/>
                <a:gd name="connsiteY192" fmla="*/ 228327 h 307249"/>
                <a:gd name="connsiteX193" fmla="*/ 239186 w 368522"/>
                <a:gd name="connsiteY193" fmla="*/ 228421 h 307249"/>
                <a:gd name="connsiteX194" fmla="*/ 239178 w 368522"/>
                <a:gd name="connsiteY194" fmla="*/ 228538 h 307249"/>
                <a:gd name="connsiteX195" fmla="*/ 239202 w 368522"/>
                <a:gd name="connsiteY195" fmla="*/ 228663 h 307249"/>
                <a:gd name="connsiteX196" fmla="*/ 239217 w 368522"/>
                <a:gd name="connsiteY196" fmla="*/ 228804 h 307249"/>
                <a:gd name="connsiteX197" fmla="*/ 239209 w 368522"/>
                <a:gd name="connsiteY197" fmla="*/ 229094 h 307249"/>
                <a:gd name="connsiteX198" fmla="*/ 239131 w 368522"/>
                <a:gd name="connsiteY198" fmla="*/ 229626 h 307249"/>
                <a:gd name="connsiteX199" fmla="*/ 239108 w 368522"/>
                <a:gd name="connsiteY199" fmla="*/ 229915 h 307249"/>
                <a:gd name="connsiteX200" fmla="*/ 239115 w 368522"/>
                <a:gd name="connsiteY200" fmla="*/ 230197 h 307249"/>
                <a:gd name="connsiteX201" fmla="*/ 239279 w 368522"/>
                <a:gd name="connsiteY201" fmla="*/ 231237 h 307249"/>
                <a:gd name="connsiteX202" fmla="*/ 239554 w 368522"/>
                <a:gd name="connsiteY202" fmla="*/ 232012 h 307249"/>
                <a:gd name="connsiteX203" fmla="*/ 239593 w 368522"/>
                <a:gd name="connsiteY203" fmla="*/ 232270 h 307249"/>
                <a:gd name="connsiteX204" fmla="*/ 239608 w 368522"/>
                <a:gd name="connsiteY204" fmla="*/ 232552 h 307249"/>
                <a:gd name="connsiteX205" fmla="*/ 239577 w 368522"/>
                <a:gd name="connsiteY205" fmla="*/ 233091 h 307249"/>
                <a:gd name="connsiteX206" fmla="*/ 224986 w 368522"/>
                <a:gd name="connsiteY206" fmla="*/ 233154 h 307249"/>
                <a:gd name="connsiteX207" fmla="*/ 230760 w 368522"/>
                <a:gd name="connsiteY207" fmla="*/ 239632 h 307249"/>
                <a:gd name="connsiteX208" fmla="*/ 230830 w 368522"/>
                <a:gd name="connsiteY208" fmla="*/ 239765 h 307249"/>
                <a:gd name="connsiteX209" fmla="*/ 230932 w 368522"/>
                <a:gd name="connsiteY209" fmla="*/ 240117 h 307249"/>
                <a:gd name="connsiteX210" fmla="*/ 230971 w 368522"/>
                <a:gd name="connsiteY210" fmla="*/ 240383 h 307249"/>
                <a:gd name="connsiteX211" fmla="*/ 231081 w 368522"/>
                <a:gd name="connsiteY211" fmla="*/ 242659 h 307249"/>
                <a:gd name="connsiteX212" fmla="*/ 230776 w 368522"/>
                <a:gd name="connsiteY212" fmla="*/ 246258 h 307249"/>
                <a:gd name="connsiteX213" fmla="*/ 230838 w 368522"/>
                <a:gd name="connsiteY213" fmla="*/ 248574 h 307249"/>
                <a:gd name="connsiteX214" fmla="*/ 231175 w 368522"/>
                <a:gd name="connsiteY214" fmla="*/ 250076 h 307249"/>
                <a:gd name="connsiteX215" fmla="*/ 232739 w 368522"/>
                <a:gd name="connsiteY215" fmla="*/ 253033 h 307249"/>
                <a:gd name="connsiteX216" fmla="*/ 232637 w 368522"/>
                <a:gd name="connsiteY216" fmla="*/ 253589 h 307249"/>
                <a:gd name="connsiteX217" fmla="*/ 232278 w 368522"/>
                <a:gd name="connsiteY217" fmla="*/ 254285 h 307249"/>
                <a:gd name="connsiteX218" fmla="*/ 221927 w 368522"/>
                <a:gd name="connsiteY218" fmla="*/ 263063 h 307249"/>
                <a:gd name="connsiteX219" fmla="*/ 221638 w 368522"/>
                <a:gd name="connsiteY219" fmla="*/ 263478 h 307249"/>
                <a:gd name="connsiteX220" fmla="*/ 220198 w 368522"/>
                <a:gd name="connsiteY220" fmla="*/ 267139 h 307249"/>
                <a:gd name="connsiteX221" fmla="*/ 218829 w 368522"/>
                <a:gd name="connsiteY221" fmla="*/ 269259 h 307249"/>
                <a:gd name="connsiteX222" fmla="*/ 218227 w 368522"/>
                <a:gd name="connsiteY222" fmla="*/ 269869 h 307249"/>
                <a:gd name="connsiteX223" fmla="*/ 215825 w 368522"/>
                <a:gd name="connsiteY223" fmla="*/ 272850 h 307249"/>
                <a:gd name="connsiteX224" fmla="*/ 206382 w 368522"/>
                <a:gd name="connsiteY224" fmla="*/ 282199 h 307249"/>
                <a:gd name="connsiteX225" fmla="*/ 204833 w 368522"/>
                <a:gd name="connsiteY225" fmla="*/ 282825 h 307249"/>
                <a:gd name="connsiteX226" fmla="*/ 200131 w 368522"/>
                <a:gd name="connsiteY226" fmla="*/ 283083 h 307249"/>
                <a:gd name="connsiteX227" fmla="*/ 197643 w 368522"/>
                <a:gd name="connsiteY227" fmla="*/ 283154 h 307249"/>
                <a:gd name="connsiteX228" fmla="*/ 197362 w 368522"/>
                <a:gd name="connsiteY228" fmla="*/ 283224 h 307249"/>
                <a:gd name="connsiteX229" fmla="*/ 196939 w 368522"/>
                <a:gd name="connsiteY229" fmla="*/ 283380 h 307249"/>
                <a:gd name="connsiteX230" fmla="*/ 196681 w 368522"/>
                <a:gd name="connsiteY230" fmla="*/ 283623 h 307249"/>
                <a:gd name="connsiteX231" fmla="*/ 196376 w 368522"/>
                <a:gd name="connsiteY231" fmla="*/ 283803 h 307249"/>
                <a:gd name="connsiteX232" fmla="*/ 196071 w 368522"/>
                <a:gd name="connsiteY232" fmla="*/ 283709 h 307249"/>
                <a:gd name="connsiteX233" fmla="*/ 195719 w 368522"/>
                <a:gd name="connsiteY233" fmla="*/ 283451 h 307249"/>
                <a:gd name="connsiteX234" fmla="*/ 189914 w 368522"/>
                <a:gd name="connsiteY234" fmla="*/ 278217 h 307249"/>
                <a:gd name="connsiteX235" fmla="*/ 179556 w 368522"/>
                <a:gd name="connsiteY235" fmla="*/ 271606 h 307249"/>
                <a:gd name="connsiteX236" fmla="*/ 178562 w 368522"/>
                <a:gd name="connsiteY236" fmla="*/ 272209 h 307249"/>
                <a:gd name="connsiteX237" fmla="*/ 172702 w 368522"/>
                <a:gd name="connsiteY237" fmla="*/ 275056 h 307249"/>
                <a:gd name="connsiteX238" fmla="*/ 171497 w 368522"/>
                <a:gd name="connsiteY238" fmla="*/ 275792 h 307249"/>
                <a:gd name="connsiteX239" fmla="*/ 170824 w 368522"/>
                <a:gd name="connsiteY239" fmla="*/ 276316 h 307249"/>
                <a:gd name="connsiteX240" fmla="*/ 170793 w 368522"/>
                <a:gd name="connsiteY240" fmla="*/ 279500 h 307249"/>
                <a:gd name="connsiteX241" fmla="*/ 169769 w 368522"/>
                <a:gd name="connsiteY241" fmla="*/ 281112 h 307249"/>
                <a:gd name="connsiteX242" fmla="*/ 167922 w 368522"/>
                <a:gd name="connsiteY242" fmla="*/ 282880 h 307249"/>
                <a:gd name="connsiteX243" fmla="*/ 162852 w 368522"/>
                <a:gd name="connsiteY243" fmla="*/ 283999 h 307249"/>
                <a:gd name="connsiteX244" fmla="*/ 160216 w 368522"/>
                <a:gd name="connsiteY244" fmla="*/ 284953 h 307249"/>
                <a:gd name="connsiteX245" fmla="*/ 157517 w 368522"/>
                <a:gd name="connsiteY245" fmla="*/ 286385 h 307249"/>
                <a:gd name="connsiteX246" fmla="*/ 157079 w 368522"/>
                <a:gd name="connsiteY246" fmla="*/ 286745 h 307249"/>
                <a:gd name="connsiteX247" fmla="*/ 157079 w 368522"/>
                <a:gd name="connsiteY247" fmla="*/ 286737 h 307249"/>
                <a:gd name="connsiteX248" fmla="*/ 156046 w 368522"/>
                <a:gd name="connsiteY248" fmla="*/ 287730 h 307249"/>
                <a:gd name="connsiteX249" fmla="*/ 154004 w 368522"/>
                <a:gd name="connsiteY249" fmla="*/ 289725 h 307249"/>
                <a:gd name="connsiteX250" fmla="*/ 153785 w 368522"/>
                <a:gd name="connsiteY250" fmla="*/ 291274 h 307249"/>
                <a:gd name="connsiteX251" fmla="*/ 154114 w 368522"/>
                <a:gd name="connsiteY251" fmla="*/ 292667 h 307249"/>
                <a:gd name="connsiteX252" fmla="*/ 136644 w 368522"/>
                <a:gd name="connsiteY252" fmla="*/ 292612 h 307249"/>
                <a:gd name="connsiteX253" fmla="*/ 135494 w 368522"/>
                <a:gd name="connsiteY253" fmla="*/ 291501 h 307249"/>
                <a:gd name="connsiteX254" fmla="*/ 133069 w 368522"/>
                <a:gd name="connsiteY254" fmla="*/ 286619 h 307249"/>
                <a:gd name="connsiteX255" fmla="*/ 132959 w 368522"/>
                <a:gd name="connsiteY255" fmla="*/ 286572 h 307249"/>
                <a:gd name="connsiteX256" fmla="*/ 131175 w 368522"/>
                <a:gd name="connsiteY256" fmla="*/ 286878 h 307249"/>
                <a:gd name="connsiteX257" fmla="*/ 115247 w 368522"/>
                <a:gd name="connsiteY257" fmla="*/ 286307 h 307249"/>
                <a:gd name="connsiteX258" fmla="*/ 112970 w 368522"/>
                <a:gd name="connsiteY258" fmla="*/ 286815 h 307249"/>
                <a:gd name="connsiteX259" fmla="*/ 108417 w 368522"/>
                <a:gd name="connsiteY259" fmla="*/ 288833 h 307249"/>
                <a:gd name="connsiteX260" fmla="*/ 106125 w 368522"/>
                <a:gd name="connsiteY260" fmla="*/ 289170 h 307249"/>
                <a:gd name="connsiteX261" fmla="*/ 103762 w 368522"/>
                <a:gd name="connsiteY261" fmla="*/ 288247 h 307249"/>
                <a:gd name="connsiteX262" fmla="*/ 95383 w 368522"/>
                <a:gd name="connsiteY262" fmla="*/ 278514 h 307249"/>
                <a:gd name="connsiteX263" fmla="*/ 93576 w 368522"/>
                <a:gd name="connsiteY263" fmla="*/ 277349 h 307249"/>
                <a:gd name="connsiteX264" fmla="*/ 92911 w 368522"/>
                <a:gd name="connsiteY264" fmla="*/ 276723 h 307249"/>
                <a:gd name="connsiteX265" fmla="*/ 91675 w 368522"/>
                <a:gd name="connsiteY265" fmla="*/ 275017 h 307249"/>
                <a:gd name="connsiteX266" fmla="*/ 89884 w 368522"/>
                <a:gd name="connsiteY266" fmla="*/ 274000 h 307249"/>
                <a:gd name="connsiteX267" fmla="*/ 89281 w 368522"/>
                <a:gd name="connsiteY267" fmla="*/ 273265 h 307249"/>
                <a:gd name="connsiteX268" fmla="*/ 89085 w 368522"/>
                <a:gd name="connsiteY268" fmla="*/ 272224 h 307249"/>
                <a:gd name="connsiteX269" fmla="*/ 89140 w 368522"/>
                <a:gd name="connsiteY269" fmla="*/ 270081 h 307249"/>
                <a:gd name="connsiteX270" fmla="*/ 88553 w 368522"/>
                <a:gd name="connsiteY270" fmla="*/ 268743 h 307249"/>
                <a:gd name="connsiteX271" fmla="*/ 87231 w 368522"/>
                <a:gd name="connsiteY271" fmla="*/ 268438 h 307249"/>
                <a:gd name="connsiteX272" fmla="*/ 75965 w 368522"/>
                <a:gd name="connsiteY272" fmla="*/ 270699 h 307249"/>
                <a:gd name="connsiteX273" fmla="*/ 74354 w 368522"/>
                <a:gd name="connsiteY273" fmla="*/ 270440 h 307249"/>
                <a:gd name="connsiteX274" fmla="*/ 71991 w 368522"/>
                <a:gd name="connsiteY274" fmla="*/ 270847 h 307249"/>
                <a:gd name="connsiteX275" fmla="*/ 71177 w 368522"/>
                <a:gd name="connsiteY275" fmla="*/ 271246 h 307249"/>
                <a:gd name="connsiteX276" fmla="*/ 70223 w 368522"/>
                <a:gd name="connsiteY276" fmla="*/ 272529 h 307249"/>
                <a:gd name="connsiteX277" fmla="*/ 70027 w 368522"/>
                <a:gd name="connsiteY277" fmla="*/ 273859 h 307249"/>
                <a:gd name="connsiteX278" fmla="*/ 70059 w 368522"/>
                <a:gd name="connsiteY278" fmla="*/ 275205 h 307249"/>
                <a:gd name="connsiteX279" fmla="*/ 69769 w 368522"/>
                <a:gd name="connsiteY279" fmla="*/ 276527 h 307249"/>
                <a:gd name="connsiteX280" fmla="*/ 68909 w 368522"/>
                <a:gd name="connsiteY280" fmla="*/ 278006 h 307249"/>
                <a:gd name="connsiteX281" fmla="*/ 65701 w 368522"/>
                <a:gd name="connsiteY281" fmla="*/ 281307 h 307249"/>
                <a:gd name="connsiteX282" fmla="*/ 64989 w 368522"/>
                <a:gd name="connsiteY282" fmla="*/ 282747 h 307249"/>
                <a:gd name="connsiteX283" fmla="*/ 65138 w 368522"/>
                <a:gd name="connsiteY283" fmla="*/ 286377 h 307249"/>
                <a:gd name="connsiteX284" fmla="*/ 64927 w 368522"/>
                <a:gd name="connsiteY284" fmla="*/ 288215 h 307249"/>
                <a:gd name="connsiteX285" fmla="*/ 64442 w 368522"/>
                <a:gd name="connsiteY285" fmla="*/ 289068 h 307249"/>
                <a:gd name="connsiteX286" fmla="*/ 63049 w 368522"/>
                <a:gd name="connsiteY286" fmla="*/ 290461 h 307249"/>
                <a:gd name="connsiteX287" fmla="*/ 62541 w 368522"/>
                <a:gd name="connsiteY287" fmla="*/ 291267 h 307249"/>
                <a:gd name="connsiteX288" fmla="*/ 62306 w 368522"/>
                <a:gd name="connsiteY288" fmla="*/ 292401 h 307249"/>
                <a:gd name="connsiteX289" fmla="*/ 62227 w 368522"/>
                <a:gd name="connsiteY289" fmla="*/ 294795 h 307249"/>
                <a:gd name="connsiteX290" fmla="*/ 61977 w 368522"/>
                <a:gd name="connsiteY290" fmla="*/ 295914 h 307249"/>
                <a:gd name="connsiteX291" fmla="*/ 60225 w 368522"/>
                <a:gd name="connsiteY291" fmla="*/ 298730 h 307249"/>
                <a:gd name="connsiteX292" fmla="*/ 59810 w 368522"/>
                <a:gd name="connsiteY292" fmla="*/ 299724 h 307249"/>
                <a:gd name="connsiteX293" fmla="*/ 59709 w 368522"/>
                <a:gd name="connsiteY293" fmla="*/ 301750 h 307249"/>
                <a:gd name="connsiteX294" fmla="*/ 59427 w 368522"/>
                <a:gd name="connsiteY294" fmla="*/ 302368 h 307249"/>
                <a:gd name="connsiteX295" fmla="*/ 54334 w 368522"/>
                <a:gd name="connsiteY295" fmla="*/ 303972 h 307249"/>
                <a:gd name="connsiteX296" fmla="*/ 52432 w 368522"/>
                <a:gd name="connsiteY296" fmla="*/ 304997 h 307249"/>
                <a:gd name="connsiteX297" fmla="*/ 51267 w 368522"/>
                <a:gd name="connsiteY297" fmla="*/ 306577 h 307249"/>
                <a:gd name="connsiteX298" fmla="*/ 50985 w 368522"/>
                <a:gd name="connsiteY298" fmla="*/ 307250 h 307249"/>
                <a:gd name="connsiteX299" fmla="*/ 50985 w 368522"/>
                <a:gd name="connsiteY299" fmla="*/ 307250 h 307249"/>
                <a:gd name="connsiteX300" fmla="*/ 48802 w 368522"/>
                <a:gd name="connsiteY300" fmla="*/ 306686 h 307249"/>
                <a:gd name="connsiteX301" fmla="*/ 46033 w 368522"/>
                <a:gd name="connsiteY301" fmla="*/ 306280 h 307249"/>
                <a:gd name="connsiteX302" fmla="*/ 40705 w 368522"/>
                <a:gd name="connsiteY302" fmla="*/ 305779 h 307249"/>
                <a:gd name="connsiteX303" fmla="*/ 38601 w 368522"/>
                <a:gd name="connsiteY303" fmla="*/ 305044 h 307249"/>
                <a:gd name="connsiteX304" fmla="*/ 37592 w 368522"/>
                <a:gd name="connsiteY304" fmla="*/ 303941 h 307249"/>
                <a:gd name="connsiteX305" fmla="*/ 37912 w 368522"/>
                <a:gd name="connsiteY305" fmla="*/ 301124 h 307249"/>
                <a:gd name="connsiteX306" fmla="*/ 37380 w 368522"/>
                <a:gd name="connsiteY306" fmla="*/ 300522 h 307249"/>
                <a:gd name="connsiteX307" fmla="*/ 36535 w 368522"/>
                <a:gd name="connsiteY307" fmla="*/ 300021 h 307249"/>
                <a:gd name="connsiteX308" fmla="*/ 35948 w 368522"/>
                <a:gd name="connsiteY308" fmla="*/ 298800 h 307249"/>
                <a:gd name="connsiteX309" fmla="*/ 36074 w 368522"/>
                <a:gd name="connsiteY309" fmla="*/ 297338 h 307249"/>
                <a:gd name="connsiteX310" fmla="*/ 38882 w 368522"/>
                <a:gd name="connsiteY310" fmla="*/ 294083 h 307249"/>
                <a:gd name="connsiteX311" fmla="*/ 39461 w 368522"/>
                <a:gd name="connsiteY311" fmla="*/ 292346 h 307249"/>
                <a:gd name="connsiteX312" fmla="*/ 39907 w 368522"/>
                <a:gd name="connsiteY312" fmla="*/ 286299 h 307249"/>
                <a:gd name="connsiteX313" fmla="*/ 40197 w 368522"/>
                <a:gd name="connsiteY313" fmla="*/ 284171 h 307249"/>
                <a:gd name="connsiteX314" fmla="*/ 39985 w 368522"/>
                <a:gd name="connsiteY314" fmla="*/ 281675 h 307249"/>
                <a:gd name="connsiteX315" fmla="*/ 37756 w 368522"/>
                <a:gd name="connsiteY315" fmla="*/ 277083 h 307249"/>
                <a:gd name="connsiteX316" fmla="*/ 35816 w 368522"/>
                <a:gd name="connsiteY316" fmla="*/ 273891 h 307249"/>
                <a:gd name="connsiteX317" fmla="*/ 32647 w 368522"/>
                <a:gd name="connsiteY317" fmla="*/ 269157 h 307249"/>
                <a:gd name="connsiteX318" fmla="*/ 31411 w 368522"/>
                <a:gd name="connsiteY318" fmla="*/ 267608 h 307249"/>
                <a:gd name="connsiteX319" fmla="*/ 25011 w 368522"/>
                <a:gd name="connsiteY319" fmla="*/ 261084 h 307249"/>
                <a:gd name="connsiteX320" fmla="*/ 24268 w 368522"/>
                <a:gd name="connsiteY320" fmla="*/ 260113 h 307249"/>
                <a:gd name="connsiteX321" fmla="*/ 22719 w 368522"/>
                <a:gd name="connsiteY321" fmla="*/ 257352 h 307249"/>
                <a:gd name="connsiteX322" fmla="*/ 23486 w 368522"/>
                <a:gd name="connsiteY322" fmla="*/ 254919 h 307249"/>
                <a:gd name="connsiteX323" fmla="*/ 24425 w 368522"/>
                <a:gd name="connsiteY323" fmla="*/ 251304 h 307249"/>
                <a:gd name="connsiteX324" fmla="*/ 24534 w 368522"/>
                <a:gd name="connsiteY324" fmla="*/ 249630 h 307249"/>
                <a:gd name="connsiteX325" fmla="*/ 24096 w 368522"/>
                <a:gd name="connsiteY325" fmla="*/ 247901 h 307249"/>
                <a:gd name="connsiteX326" fmla="*/ 22477 w 368522"/>
                <a:gd name="connsiteY326" fmla="*/ 246602 h 307249"/>
                <a:gd name="connsiteX327" fmla="*/ 21037 w 368522"/>
                <a:gd name="connsiteY327" fmla="*/ 246446 h 307249"/>
                <a:gd name="connsiteX328" fmla="*/ 20396 w 368522"/>
                <a:gd name="connsiteY328" fmla="*/ 245789 h 307249"/>
                <a:gd name="connsiteX329" fmla="*/ 19144 w 368522"/>
                <a:gd name="connsiteY329" fmla="*/ 244834 h 307249"/>
                <a:gd name="connsiteX330" fmla="*/ 17908 w 368522"/>
                <a:gd name="connsiteY330" fmla="*/ 244091 h 307249"/>
                <a:gd name="connsiteX331" fmla="*/ 16812 w 368522"/>
                <a:gd name="connsiteY331" fmla="*/ 242667 h 307249"/>
                <a:gd name="connsiteX332" fmla="*/ 16054 w 368522"/>
                <a:gd name="connsiteY332" fmla="*/ 240672 h 307249"/>
                <a:gd name="connsiteX333" fmla="*/ 16593 w 368522"/>
                <a:gd name="connsiteY333" fmla="*/ 233530 h 307249"/>
                <a:gd name="connsiteX334" fmla="*/ 16226 w 368522"/>
                <a:gd name="connsiteY334" fmla="*/ 232575 h 307249"/>
                <a:gd name="connsiteX335" fmla="*/ 14591 w 368522"/>
                <a:gd name="connsiteY335" fmla="*/ 232309 h 307249"/>
                <a:gd name="connsiteX336" fmla="*/ 14207 w 368522"/>
                <a:gd name="connsiteY336" fmla="*/ 231793 h 307249"/>
                <a:gd name="connsiteX337" fmla="*/ 14270 w 368522"/>
                <a:gd name="connsiteY337" fmla="*/ 230424 h 307249"/>
                <a:gd name="connsiteX338" fmla="*/ 13394 w 368522"/>
                <a:gd name="connsiteY338" fmla="*/ 226348 h 307249"/>
                <a:gd name="connsiteX339" fmla="*/ 12408 w 368522"/>
                <a:gd name="connsiteY339" fmla="*/ 222968 h 307249"/>
                <a:gd name="connsiteX340" fmla="*/ 12932 w 368522"/>
                <a:gd name="connsiteY340" fmla="*/ 221106 h 307249"/>
                <a:gd name="connsiteX341" fmla="*/ 11571 w 368522"/>
                <a:gd name="connsiteY341" fmla="*/ 218556 h 307249"/>
                <a:gd name="connsiteX342" fmla="*/ 8958 w 368522"/>
                <a:gd name="connsiteY342" fmla="*/ 217460 h 307249"/>
                <a:gd name="connsiteX343" fmla="*/ 6494 w 368522"/>
                <a:gd name="connsiteY343" fmla="*/ 217797 h 307249"/>
                <a:gd name="connsiteX344" fmla="*/ 3849 w 368522"/>
                <a:gd name="connsiteY344" fmla="*/ 218305 h 307249"/>
                <a:gd name="connsiteX345" fmla="*/ 2253 w 368522"/>
                <a:gd name="connsiteY345" fmla="*/ 218164 h 307249"/>
                <a:gd name="connsiteX346" fmla="*/ 1166 w 368522"/>
                <a:gd name="connsiteY346" fmla="*/ 217687 h 307249"/>
                <a:gd name="connsiteX347" fmla="*/ 391 w 368522"/>
                <a:gd name="connsiteY347" fmla="*/ 216756 h 307249"/>
                <a:gd name="connsiteX348" fmla="*/ 0 w 368522"/>
                <a:gd name="connsiteY348" fmla="*/ 215645 h 307249"/>
                <a:gd name="connsiteX349" fmla="*/ 360 w 368522"/>
                <a:gd name="connsiteY349" fmla="*/ 213987 h 307249"/>
                <a:gd name="connsiteX350" fmla="*/ 1815 w 368522"/>
                <a:gd name="connsiteY350" fmla="*/ 210936 h 307249"/>
                <a:gd name="connsiteX351" fmla="*/ 3622 w 368522"/>
                <a:gd name="connsiteY351" fmla="*/ 208432 h 307249"/>
                <a:gd name="connsiteX352" fmla="*/ 7307 w 368522"/>
                <a:gd name="connsiteY352" fmla="*/ 206140 h 307249"/>
                <a:gd name="connsiteX353" fmla="*/ 8285 w 368522"/>
                <a:gd name="connsiteY353" fmla="*/ 204927 h 307249"/>
                <a:gd name="connsiteX354" fmla="*/ 8848 w 368522"/>
                <a:gd name="connsiteY354" fmla="*/ 203574 h 307249"/>
                <a:gd name="connsiteX355" fmla="*/ 8942 w 368522"/>
                <a:gd name="connsiteY355" fmla="*/ 202025 h 307249"/>
                <a:gd name="connsiteX356" fmla="*/ 8692 w 368522"/>
                <a:gd name="connsiteY356" fmla="*/ 200389 h 307249"/>
                <a:gd name="connsiteX357" fmla="*/ 8277 w 368522"/>
                <a:gd name="connsiteY357" fmla="*/ 198895 h 307249"/>
                <a:gd name="connsiteX358" fmla="*/ 7190 w 368522"/>
                <a:gd name="connsiteY358" fmla="*/ 196916 h 307249"/>
                <a:gd name="connsiteX359" fmla="*/ 6196 w 368522"/>
                <a:gd name="connsiteY359" fmla="*/ 194585 h 307249"/>
                <a:gd name="connsiteX360" fmla="*/ 6173 w 368522"/>
                <a:gd name="connsiteY360" fmla="*/ 193020 h 307249"/>
                <a:gd name="connsiteX361" fmla="*/ 6650 w 368522"/>
                <a:gd name="connsiteY361" fmla="*/ 191893 h 307249"/>
                <a:gd name="connsiteX362" fmla="*/ 7636 w 368522"/>
                <a:gd name="connsiteY362" fmla="*/ 190532 h 307249"/>
                <a:gd name="connsiteX363" fmla="*/ 9592 w 368522"/>
                <a:gd name="connsiteY363" fmla="*/ 188998 h 307249"/>
                <a:gd name="connsiteX364" fmla="*/ 10061 w 368522"/>
                <a:gd name="connsiteY364" fmla="*/ 188693 h 307249"/>
                <a:gd name="connsiteX365" fmla="*/ 11289 w 368522"/>
                <a:gd name="connsiteY365" fmla="*/ 187872 h 307249"/>
                <a:gd name="connsiteX366" fmla="*/ 12361 w 368522"/>
                <a:gd name="connsiteY366" fmla="*/ 187270 h 307249"/>
                <a:gd name="connsiteX367" fmla="*/ 15037 w 368522"/>
                <a:gd name="connsiteY367" fmla="*/ 185658 h 307249"/>
                <a:gd name="connsiteX368" fmla="*/ 15663 w 368522"/>
                <a:gd name="connsiteY368" fmla="*/ 184883 h 307249"/>
                <a:gd name="connsiteX369" fmla="*/ 15435 w 368522"/>
                <a:gd name="connsiteY369" fmla="*/ 183952 h 307249"/>
                <a:gd name="connsiteX370" fmla="*/ 14778 w 368522"/>
                <a:gd name="connsiteY370" fmla="*/ 183193 h 307249"/>
                <a:gd name="connsiteX371" fmla="*/ 13699 w 368522"/>
                <a:gd name="connsiteY371" fmla="*/ 182130 h 307249"/>
                <a:gd name="connsiteX372" fmla="*/ 13479 w 368522"/>
                <a:gd name="connsiteY372" fmla="*/ 180823 h 307249"/>
                <a:gd name="connsiteX373" fmla="*/ 13167 w 368522"/>
                <a:gd name="connsiteY373" fmla="*/ 178593 h 307249"/>
                <a:gd name="connsiteX374" fmla="*/ 12611 w 368522"/>
                <a:gd name="connsiteY374" fmla="*/ 177169 h 307249"/>
                <a:gd name="connsiteX375" fmla="*/ 12212 w 368522"/>
                <a:gd name="connsiteY375" fmla="*/ 176129 h 307249"/>
                <a:gd name="connsiteX376" fmla="*/ 12971 w 368522"/>
                <a:gd name="connsiteY376" fmla="*/ 175347 h 307249"/>
                <a:gd name="connsiteX377" fmla="*/ 14105 w 368522"/>
                <a:gd name="connsiteY377" fmla="*/ 174259 h 307249"/>
                <a:gd name="connsiteX378" fmla="*/ 15522 w 368522"/>
                <a:gd name="connsiteY378" fmla="*/ 173594 h 307249"/>
                <a:gd name="connsiteX379" fmla="*/ 17704 w 368522"/>
                <a:gd name="connsiteY379" fmla="*/ 173031 h 307249"/>
                <a:gd name="connsiteX380" fmla="*/ 18565 w 368522"/>
                <a:gd name="connsiteY380" fmla="*/ 172249 h 307249"/>
                <a:gd name="connsiteX381" fmla="*/ 18815 w 368522"/>
                <a:gd name="connsiteY381" fmla="*/ 170762 h 307249"/>
                <a:gd name="connsiteX382" fmla="*/ 18745 w 368522"/>
                <a:gd name="connsiteY382" fmla="*/ 169338 h 307249"/>
                <a:gd name="connsiteX383" fmla="*/ 19535 w 368522"/>
                <a:gd name="connsiteY383" fmla="*/ 168282 h 307249"/>
                <a:gd name="connsiteX384" fmla="*/ 20591 w 368522"/>
                <a:gd name="connsiteY384" fmla="*/ 166013 h 307249"/>
                <a:gd name="connsiteX385" fmla="*/ 21444 w 368522"/>
                <a:gd name="connsiteY385" fmla="*/ 164980 h 307249"/>
                <a:gd name="connsiteX386" fmla="*/ 22876 w 368522"/>
                <a:gd name="connsiteY386" fmla="*/ 163799 h 307249"/>
                <a:gd name="connsiteX387" fmla="*/ 24307 w 368522"/>
                <a:gd name="connsiteY387" fmla="*/ 162321 h 307249"/>
                <a:gd name="connsiteX388" fmla="*/ 24941 w 368522"/>
                <a:gd name="connsiteY388" fmla="*/ 160599 h 307249"/>
                <a:gd name="connsiteX389" fmla="*/ 25121 w 368522"/>
                <a:gd name="connsiteY389" fmla="*/ 158949 h 307249"/>
                <a:gd name="connsiteX390" fmla="*/ 24338 w 368522"/>
                <a:gd name="connsiteY390" fmla="*/ 153926 h 307249"/>
                <a:gd name="connsiteX391" fmla="*/ 25989 w 368522"/>
                <a:gd name="connsiteY391" fmla="*/ 151829 h 307249"/>
                <a:gd name="connsiteX392" fmla="*/ 28102 w 368522"/>
                <a:gd name="connsiteY392" fmla="*/ 150093 h 307249"/>
                <a:gd name="connsiteX393" fmla="*/ 31137 w 368522"/>
                <a:gd name="connsiteY393" fmla="*/ 150210 h 307249"/>
                <a:gd name="connsiteX394" fmla="*/ 35847 w 368522"/>
                <a:gd name="connsiteY394" fmla="*/ 149827 h 307249"/>
                <a:gd name="connsiteX395" fmla="*/ 39055 w 368522"/>
                <a:gd name="connsiteY395" fmla="*/ 149107 h 307249"/>
                <a:gd name="connsiteX396" fmla="*/ 41339 w 368522"/>
                <a:gd name="connsiteY396" fmla="*/ 149130 h 307249"/>
                <a:gd name="connsiteX397" fmla="*/ 46557 w 368522"/>
                <a:gd name="connsiteY397" fmla="*/ 150069 h 307249"/>
                <a:gd name="connsiteX398" fmla="*/ 46987 w 368522"/>
                <a:gd name="connsiteY398" fmla="*/ 149842 h 307249"/>
                <a:gd name="connsiteX399" fmla="*/ 47105 w 368522"/>
                <a:gd name="connsiteY399" fmla="*/ 149654 h 307249"/>
                <a:gd name="connsiteX400" fmla="*/ 47387 w 368522"/>
                <a:gd name="connsiteY400" fmla="*/ 148324 h 307249"/>
                <a:gd name="connsiteX401" fmla="*/ 47378 w 368522"/>
                <a:gd name="connsiteY401" fmla="*/ 144976 h 307249"/>
                <a:gd name="connsiteX402" fmla="*/ 47371 w 368522"/>
                <a:gd name="connsiteY402" fmla="*/ 134837 h 307249"/>
                <a:gd name="connsiteX403" fmla="*/ 47363 w 368522"/>
                <a:gd name="connsiteY403" fmla="*/ 124682 h 307249"/>
                <a:gd name="connsiteX404" fmla="*/ 47355 w 368522"/>
                <a:gd name="connsiteY404" fmla="*/ 114504 h 307249"/>
                <a:gd name="connsiteX405" fmla="*/ 47347 w 368522"/>
                <a:gd name="connsiteY405" fmla="*/ 104294 h 307249"/>
                <a:gd name="connsiteX406" fmla="*/ 47339 w 368522"/>
                <a:gd name="connsiteY406" fmla="*/ 94061 h 307249"/>
                <a:gd name="connsiteX407" fmla="*/ 47332 w 368522"/>
                <a:gd name="connsiteY407" fmla="*/ 83805 h 307249"/>
                <a:gd name="connsiteX408" fmla="*/ 47324 w 368522"/>
                <a:gd name="connsiteY408" fmla="*/ 73517 h 307249"/>
                <a:gd name="connsiteX409" fmla="*/ 47316 w 368522"/>
                <a:gd name="connsiteY409" fmla="*/ 63206 h 307249"/>
                <a:gd name="connsiteX410" fmla="*/ 47316 w 368522"/>
                <a:gd name="connsiteY410" fmla="*/ 60311 h 307249"/>
                <a:gd name="connsiteX411" fmla="*/ 47316 w 368522"/>
                <a:gd name="connsiteY411" fmla="*/ 57424 h 307249"/>
                <a:gd name="connsiteX412" fmla="*/ 47316 w 368522"/>
                <a:gd name="connsiteY412" fmla="*/ 54529 h 307249"/>
                <a:gd name="connsiteX413" fmla="*/ 47316 w 368522"/>
                <a:gd name="connsiteY413" fmla="*/ 51627 h 307249"/>
                <a:gd name="connsiteX414" fmla="*/ 52730 w 368522"/>
                <a:gd name="connsiteY414" fmla="*/ 51635 h 307249"/>
                <a:gd name="connsiteX415" fmla="*/ 58151 w 368522"/>
                <a:gd name="connsiteY415" fmla="*/ 51635 h 307249"/>
                <a:gd name="connsiteX416" fmla="*/ 63565 w 368522"/>
                <a:gd name="connsiteY416" fmla="*/ 51635 h 307249"/>
                <a:gd name="connsiteX417" fmla="*/ 68979 w 368522"/>
                <a:gd name="connsiteY417" fmla="*/ 51642 h 307249"/>
                <a:gd name="connsiteX418" fmla="*/ 69050 w 368522"/>
                <a:gd name="connsiteY418" fmla="*/ 51596 h 307249"/>
                <a:gd name="connsiteX419" fmla="*/ 69120 w 368522"/>
                <a:gd name="connsiteY419" fmla="*/ 51556 h 307249"/>
                <a:gd name="connsiteX420" fmla="*/ 69183 w 368522"/>
                <a:gd name="connsiteY420" fmla="*/ 51509 h 307249"/>
                <a:gd name="connsiteX421" fmla="*/ 69253 w 368522"/>
                <a:gd name="connsiteY421" fmla="*/ 51478 h 307249"/>
                <a:gd name="connsiteX422" fmla="*/ 69261 w 368522"/>
                <a:gd name="connsiteY422" fmla="*/ 39884 h 307249"/>
                <a:gd name="connsiteX423" fmla="*/ 69261 w 368522"/>
                <a:gd name="connsiteY423" fmla="*/ 28250 h 307249"/>
                <a:gd name="connsiteX424" fmla="*/ 69269 w 368522"/>
                <a:gd name="connsiteY424" fmla="*/ 16578 h 307249"/>
                <a:gd name="connsiteX425" fmla="*/ 69269 w 368522"/>
                <a:gd name="connsiteY425" fmla="*/ 4866 h 307249"/>
                <a:gd name="connsiteX426" fmla="*/ 77655 w 368522"/>
                <a:gd name="connsiteY426" fmla="*/ 4866 h 307249"/>
                <a:gd name="connsiteX427" fmla="*/ 86050 w 368522"/>
                <a:gd name="connsiteY427" fmla="*/ 4874 h 307249"/>
                <a:gd name="connsiteX428" fmla="*/ 94437 w 368522"/>
                <a:gd name="connsiteY428" fmla="*/ 4874 h 307249"/>
                <a:gd name="connsiteX429" fmla="*/ 102823 w 368522"/>
                <a:gd name="connsiteY429" fmla="*/ 4874 h 307249"/>
                <a:gd name="connsiteX430" fmla="*/ 111210 w 368522"/>
                <a:gd name="connsiteY430" fmla="*/ 4874 h 307249"/>
                <a:gd name="connsiteX431" fmla="*/ 119597 w 368522"/>
                <a:gd name="connsiteY431" fmla="*/ 4874 h 307249"/>
                <a:gd name="connsiteX432" fmla="*/ 127991 w 368522"/>
                <a:gd name="connsiteY432" fmla="*/ 4874 h 307249"/>
                <a:gd name="connsiteX433" fmla="*/ 136378 w 368522"/>
                <a:gd name="connsiteY433" fmla="*/ 4882 h 307249"/>
                <a:gd name="connsiteX434" fmla="*/ 144765 w 368522"/>
                <a:gd name="connsiteY434" fmla="*/ 4882 h 307249"/>
                <a:gd name="connsiteX435" fmla="*/ 153151 w 368522"/>
                <a:gd name="connsiteY435" fmla="*/ 4882 h 307249"/>
                <a:gd name="connsiteX436" fmla="*/ 161538 w 368522"/>
                <a:gd name="connsiteY436" fmla="*/ 4882 h 307249"/>
                <a:gd name="connsiteX437" fmla="*/ 169925 w 368522"/>
                <a:gd name="connsiteY437" fmla="*/ 4882 h 307249"/>
                <a:gd name="connsiteX438" fmla="*/ 178312 w 368522"/>
                <a:gd name="connsiteY438" fmla="*/ 4890 h 307249"/>
                <a:gd name="connsiteX439" fmla="*/ 186699 w 368522"/>
                <a:gd name="connsiteY439" fmla="*/ 4890 h 307249"/>
                <a:gd name="connsiteX440" fmla="*/ 195093 w 368522"/>
                <a:gd name="connsiteY440" fmla="*/ 4890 h 307249"/>
                <a:gd name="connsiteX441" fmla="*/ 203479 w 368522"/>
                <a:gd name="connsiteY441" fmla="*/ 4890 h 307249"/>
                <a:gd name="connsiteX442" fmla="*/ 206038 w 368522"/>
                <a:gd name="connsiteY442" fmla="*/ 4890 h 307249"/>
                <a:gd name="connsiteX443" fmla="*/ 207164 w 368522"/>
                <a:gd name="connsiteY443" fmla="*/ 4718 h 307249"/>
                <a:gd name="connsiteX444" fmla="*/ 209316 w 368522"/>
                <a:gd name="connsiteY444" fmla="*/ 329 h 307249"/>
                <a:gd name="connsiteX445" fmla="*/ 210231 w 368522"/>
                <a:gd name="connsiteY445" fmla="*/ 0 h 307249"/>
                <a:gd name="connsiteX446" fmla="*/ 211631 w 368522"/>
                <a:gd name="connsiteY446" fmla="*/ 258 h 307249"/>
                <a:gd name="connsiteX447" fmla="*/ 212117 w 368522"/>
                <a:gd name="connsiteY447" fmla="*/ 1291 h 307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</a:cxnLst>
              <a:rect l="l" t="t" r="r" b="b"/>
              <a:pathLst>
                <a:path w="368522" h="307249">
                  <a:moveTo>
                    <a:pt x="211686" y="2770"/>
                  </a:moveTo>
                  <a:lnTo>
                    <a:pt x="210983" y="4866"/>
                  </a:lnTo>
                  <a:lnTo>
                    <a:pt x="215090" y="4866"/>
                  </a:lnTo>
                  <a:lnTo>
                    <a:pt x="222295" y="4866"/>
                  </a:lnTo>
                  <a:lnTo>
                    <a:pt x="229500" y="4866"/>
                  </a:lnTo>
                  <a:lnTo>
                    <a:pt x="236706" y="4866"/>
                  </a:lnTo>
                  <a:lnTo>
                    <a:pt x="243911" y="4858"/>
                  </a:lnTo>
                  <a:lnTo>
                    <a:pt x="251109" y="4858"/>
                  </a:lnTo>
                  <a:lnTo>
                    <a:pt x="258314" y="4858"/>
                  </a:lnTo>
                  <a:lnTo>
                    <a:pt x="265519" y="4858"/>
                  </a:lnTo>
                  <a:lnTo>
                    <a:pt x="272725" y="4858"/>
                  </a:lnTo>
                  <a:lnTo>
                    <a:pt x="279930" y="4858"/>
                  </a:lnTo>
                  <a:lnTo>
                    <a:pt x="287128" y="4858"/>
                  </a:lnTo>
                  <a:lnTo>
                    <a:pt x="294341" y="4850"/>
                  </a:lnTo>
                  <a:lnTo>
                    <a:pt x="301538" y="4850"/>
                  </a:lnTo>
                  <a:lnTo>
                    <a:pt x="308744" y="4850"/>
                  </a:lnTo>
                  <a:lnTo>
                    <a:pt x="315949" y="4850"/>
                  </a:lnTo>
                  <a:lnTo>
                    <a:pt x="323155" y="4850"/>
                  </a:lnTo>
                  <a:lnTo>
                    <a:pt x="330360" y="4843"/>
                  </a:lnTo>
                  <a:lnTo>
                    <a:pt x="330603" y="10210"/>
                  </a:lnTo>
                  <a:lnTo>
                    <a:pt x="331573" y="14489"/>
                  </a:lnTo>
                  <a:lnTo>
                    <a:pt x="334968" y="20599"/>
                  </a:lnTo>
                  <a:lnTo>
                    <a:pt x="337832" y="23885"/>
                  </a:lnTo>
                  <a:lnTo>
                    <a:pt x="338864" y="25692"/>
                  </a:lnTo>
                  <a:lnTo>
                    <a:pt x="338958" y="26529"/>
                  </a:lnTo>
                  <a:lnTo>
                    <a:pt x="338825" y="27312"/>
                  </a:lnTo>
                  <a:lnTo>
                    <a:pt x="337957" y="26412"/>
                  </a:lnTo>
                  <a:lnTo>
                    <a:pt x="336486" y="25802"/>
                  </a:lnTo>
                  <a:lnTo>
                    <a:pt x="336283" y="28657"/>
                  </a:lnTo>
                  <a:lnTo>
                    <a:pt x="336619" y="30683"/>
                  </a:lnTo>
                  <a:lnTo>
                    <a:pt x="336971" y="34494"/>
                  </a:lnTo>
                  <a:lnTo>
                    <a:pt x="338176" y="38577"/>
                  </a:lnTo>
                  <a:lnTo>
                    <a:pt x="337307" y="42348"/>
                  </a:lnTo>
                  <a:lnTo>
                    <a:pt x="337425" y="48732"/>
                  </a:lnTo>
                  <a:lnTo>
                    <a:pt x="338942" y="56368"/>
                  </a:lnTo>
                  <a:lnTo>
                    <a:pt x="338637" y="61234"/>
                  </a:lnTo>
                  <a:lnTo>
                    <a:pt x="341117" y="72562"/>
                  </a:lnTo>
                  <a:lnTo>
                    <a:pt x="343527" y="78837"/>
                  </a:lnTo>
                  <a:lnTo>
                    <a:pt x="344849" y="80378"/>
                  </a:lnTo>
                  <a:lnTo>
                    <a:pt x="346344" y="81207"/>
                  </a:lnTo>
                  <a:lnTo>
                    <a:pt x="349207" y="81739"/>
                  </a:lnTo>
                  <a:lnTo>
                    <a:pt x="353424" y="84923"/>
                  </a:lnTo>
                  <a:lnTo>
                    <a:pt x="356764" y="88288"/>
                  </a:lnTo>
                  <a:lnTo>
                    <a:pt x="357953" y="90048"/>
                  </a:lnTo>
                  <a:lnTo>
                    <a:pt x="359565" y="91972"/>
                  </a:lnTo>
                  <a:lnTo>
                    <a:pt x="360676" y="91628"/>
                  </a:lnTo>
                  <a:lnTo>
                    <a:pt x="361356" y="91112"/>
                  </a:lnTo>
                  <a:lnTo>
                    <a:pt x="362444" y="92669"/>
                  </a:lnTo>
                  <a:lnTo>
                    <a:pt x="367741" y="96025"/>
                  </a:lnTo>
                  <a:lnTo>
                    <a:pt x="368523" y="97582"/>
                  </a:lnTo>
                  <a:lnTo>
                    <a:pt x="366614" y="99107"/>
                  </a:lnTo>
                  <a:lnTo>
                    <a:pt x="364416" y="101736"/>
                  </a:lnTo>
                  <a:lnTo>
                    <a:pt x="363860" y="102784"/>
                  </a:lnTo>
                  <a:lnTo>
                    <a:pt x="363602" y="103402"/>
                  </a:lnTo>
                  <a:lnTo>
                    <a:pt x="363344" y="104185"/>
                  </a:lnTo>
                  <a:lnTo>
                    <a:pt x="362765" y="104959"/>
                  </a:lnTo>
                  <a:lnTo>
                    <a:pt x="361505" y="106023"/>
                  </a:lnTo>
                  <a:lnTo>
                    <a:pt x="361004" y="106485"/>
                  </a:lnTo>
                  <a:lnTo>
                    <a:pt x="360707" y="107220"/>
                  </a:lnTo>
                  <a:lnTo>
                    <a:pt x="359948" y="107697"/>
                  </a:lnTo>
                  <a:lnTo>
                    <a:pt x="359119" y="107721"/>
                  </a:lnTo>
                  <a:lnTo>
                    <a:pt x="358399" y="108050"/>
                  </a:lnTo>
                  <a:lnTo>
                    <a:pt x="357312" y="108550"/>
                  </a:lnTo>
                  <a:lnTo>
                    <a:pt x="355692" y="108292"/>
                  </a:lnTo>
                  <a:lnTo>
                    <a:pt x="354041" y="108754"/>
                  </a:lnTo>
                  <a:lnTo>
                    <a:pt x="353439" y="109333"/>
                  </a:lnTo>
                  <a:lnTo>
                    <a:pt x="352125" y="109841"/>
                  </a:lnTo>
                  <a:lnTo>
                    <a:pt x="350818" y="109950"/>
                  </a:lnTo>
                  <a:lnTo>
                    <a:pt x="350357" y="110123"/>
                  </a:lnTo>
                  <a:lnTo>
                    <a:pt x="349121" y="110975"/>
                  </a:lnTo>
                  <a:lnTo>
                    <a:pt x="347603" y="112172"/>
                  </a:lnTo>
                  <a:lnTo>
                    <a:pt x="345827" y="112931"/>
                  </a:lnTo>
                  <a:lnTo>
                    <a:pt x="345201" y="113182"/>
                  </a:lnTo>
                  <a:lnTo>
                    <a:pt x="344388" y="114003"/>
                  </a:lnTo>
                  <a:lnTo>
                    <a:pt x="343128" y="118103"/>
                  </a:lnTo>
                  <a:lnTo>
                    <a:pt x="342205" y="119174"/>
                  </a:lnTo>
                  <a:lnTo>
                    <a:pt x="340656" y="119284"/>
                  </a:lnTo>
                  <a:lnTo>
                    <a:pt x="338645" y="119284"/>
                  </a:lnTo>
                  <a:lnTo>
                    <a:pt x="336900" y="119636"/>
                  </a:lnTo>
                  <a:lnTo>
                    <a:pt x="334530" y="119182"/>
                  </a:lnTo>
                  <a:lnTo>
                    <a:pt x="333380" y="119237"/>
                  </a:lnTo>
                  <a:lnTo>
                    <a:pt x="333075" y="120113"/>
                  </a:lnTo>
                  <a:lnTo>
                    <a:pt x="332653" y="123626"/>
                  </a:lnTo>
                  <a:lnTo>
                    <a:pt x="332707" y="125136"/>
                  </a:lnTo>
                  <a:lnTo>
                    <a:pt x="331768" y="126912"/>
                  </a:lnTo>
                  <a:lnTo>
                    <a:pt x="330720" y="129141"/>
                  </a:lnTo>
                  <a:lnTo>
                    <a:pt x="331103" y="132897"/>
                  </a:lnTo>
                  <a:lnTo>
                    <a:pt x="331283" y="136613"/>
                  </a:lnTo>
                  <a:lnTo>
                    <a:pt x="329359" y="142199"/>
                  </a:lnTo>
                  <a:lnTo>
                    <a:pt x="329085" y="143482"/>
                  </a:lnTo>
                  <a:lnTo>
                    <a:pt x="327137" y="147902"/>
                  </a:lnTo>
                  <a:lnTo>
                    <a:pt x="326136" y="149553"/>
                  </a:lnTo>
                  <a:lnTo>
                    <a:pt x="323648" y="157799"/>
                  </a:lnTo>
                  <a:lnTo>
                    <a:pt x="322677" y="160333"/>
                  </a:lnTo>
                  <a:lnTo>
                    <a:pt x="320597" y="163001"/>
                  </a:lnTo>
                  <a:lnTo>
                    <a:pt x="321066" y="167343"/>
                  </a:lnTo>
                  <a:lnTo>
                    <a:pt x="321566" y="171936"/>
                  </a:lnTo>
                  <a:lnTo>
                    <a:pt x="322036" y="176270"/>
                  </a:lnTo>
                  <a:lnTo>
                    <a:pt x="322740" y="182740"/>
                  </a:lnTo>
                  <a:lnTo>
                    <a:pt x="320972" y="188780"/>
                  </a:lnTo>
                  <a:lnTo>
                    <a:pt x="321043" y="192073"/>
                  </a:lnTo>
                  <a:lnTo>
                    <a:pt x="319806" y="196924"/>
                  </a:lnTo>
                  <a:lnTo>
                    <a:pt x="318828" y="199169"/>
                  </a:lnTo>
                  <a:lnTo>
                    <a:pt x="317960" y="200491"/>
                  </a:lnTo>
                  <a:lnTo>
                    <a:pt x="317233" y="201868"/>
                  </a:lnTo>
                  <a:lnTo>
                    <a:pt x="315887" y="204888"/>
                  </a:lnTo>
                  <a:lnTo>
                    <a:pt x="314745" y="208870"/>
                  </a:lnTo>
                  <a:lnTo>
                    <a:pt x="314236" y="212946"/>
                  </a:lnTo>
                  <a:lnTo>
                    <a:pt x="314197" y="215317"/>
                  </a:lnTo>
                  <a:lnTo>
                    <a:pt x="313970" y="216396"/>
                  </a:lnTo>
                  <a:lnTo>
                    <a:pt x="313587" y="217085"/>
                  </a:lnTo>
                  <a:lnTo>
                    <a:pt x="310950" y="217531"/>
                  </a:lnTo>
                  <a:lnTo>
                    <a:pt x="307281" y="218016"/>
                  </a:lnTo>
                  <a:lnTo>
                    <a:pt x="305309" y="218548"/>
                  </a:lnTo>
                  <a:lnTo>
                    <a:pt x="303987" y="219377"/>
                  </a:lnTo>
                  <a:lnTo>
                    <a:pt x="302360" y="221309"/>
                  </a:lnTo>
                  <a:lnTo>
                    <a:pt x="299137" y="226598"/>
                  </a:lnTo>
                  <a:lnTo>
                    <a:pt x="297455" y="229837"/>
                  </a:lnTo>
                  <a:lnTo>
                    <a:pt x="294810" y="234265"/>
                  </a:lnTo>
                  <a:lnTo>
                    <a:pt x="291736" y="237394"/>
                  </a:lnTo>
                  <a:lnTo>
                    <a:pt x="291086" y="238920"/>
                  </a:lnTo>
                  <a:lnTo>
                    <a:pt x="290578" y="241752"/>
                  </a:lnTo>
                  <a:lnTo>
                    <a:pt x="289444" y="246235"/>
                  </a:lnTo>
                  <a:lnTo>
                    <a:pt x="288403" y="249411"/>
                  </a:lnTo>
                  <a:lnTo>
                    <a:pt x="288591" y="251977"/>
                  </a:lnTo>
                  <a:lnTo>
                    <a:pt x="287621" y="256413"/>
                  </a:lnTo>
                  <a:lnTo>
                    <a:pt x="287761" y="258572"/>
                  </a:lnTo>
                  <a:lnTo>
                    <a:pt x="286682" y="259777"/>
                  </a:lnTo>
                  <a:lnTo>
                    <a:pt x="285234" y="260919"/>
                  </a:lnTo>
                  <a:lnTo>
                    <a:pt x="284249" y="261209"/>
                  </a:lnTo>
                  <a:lnTo>
                    <a:pt x="282136" y="259902"/>
                  </a:lnTo>
                  <a:lnTo>
                    <a:pt x="280525" y="258580"/>
                  </a:lnTo>
                  <a:lnTo>
                    <a:pt x="279868" y="258228"/>
                  </a:lnTo>
                  <a:lnTo>
                    <a:pt x="278467" y="259057"/>
                  </a:lnTo>
                  <a:lnTo>
                    <a:pt x="276785" y="260286"/>
                  </a:lnTo>
                  <a:lnTo>
                    <a:pt x="274861" y="263149"/>
                  </a:lnTo>
                  <a:lnTo>
                    <a:pt x="273367" y="266044"/>
                  </a:lnTo>
                  <a:lnTo>
                    <a:pt x="274227" y="272185"/>
                  </a:lnTo>
                  <a:lnTo>
                    <a:pt x="274149" y="273523"/>
                  </a:lnTo>
                  <a:lnTo>
                    <a:pt x="273710" y="274986"/>
                  </a:lnTo>
                  <a:lnTo>
                    <a:pt x="271379" y="279555"/>
                  </a:lnTo>
                  <a:lnTo>
                    <a:pt x="270800" y="281002"/>
                  </a:lnTo>
                  <a:lnTo>
                    <a:pt x="269955" y="283740"/>
                  </a:lnTo>
                  <a:lnTo>
                    <a:pt x="269056" y="288520"/>
                  </a:lnTo>
                  <a:lnTo>
                    <a:pt x="269024" y="289671"/>
                  </a:lnTo>
                  <a:lnTo>
                    <a:pt x="269024" y="289671"/>
                  </a:lnTo>
                  <a:lnTo>
                    <a:pt x="269001" y="289671"/>
                  </a:lnTo>
                  <a:lnTo>
                    <a:pt x="264917" y="289655"/>
                  </a:lnTo>
                  <a:lnTo>
                    <a:pt x="264846" y="289631"/>
                  </a:lnTo>
                  <a:lnTo>
                    <a:pt x="264784" y="289561"/>
                  </a:lnTo>
                  <a:lnTo>
                    <a:pt x="264721" y="289459"/>
                  </a:lnTo>
                  <a:lnTo>
                    <a:pt x="264651" y="289311"/>
                  </a:lnTo>
                  <a:lnTo>
                    <a:pt x="264495" y="288685"/>
                  </a:lnTo>
                  <a:lnTo>
                    <a:pt x="264409" y="287707"/>
                  </a:lnTo>
                  <a:lnTo>
                    <a:pt x="264549" y="286017"/>
                  </a:lnTo>
                  <a:lnTo>
                    <a:pt x="265003" y="284006"/>
                  </a:lnTo>
                  <a:lnTo>
                    <a:pt x="266419" y="281182"/>
                  </a:lnTo>
                  <a:lnTo>
                    <a:pt x="266490" y="280947"/>
                  </a:lnTo>
                  <a:lnTo>
                    <a:pt x="266505" y="280814"/>
                  </a:lnTo>
                  <a:lnTo>
                    <a:pt x="266505" y="280666"/>
                  </a:lnTo>
                  <a:lnTo>
                    <a:pt x="266372" y="280157"/>
                  </a:lnTo>
                  <a:lnTo>
                    <a:pt x="266208" y="279719"/>
                  </a:lnTo>
                  <a:lnTo>
                    <a:pt x="266130" y="279062"/>
                  </a:lnTo>
                  <a:lnTo>
                    <a:pt x="266372" y="277591"/>
                  </a:lnTo>
                  <a:lnTo>
                    <a:pt x="266395" y="277137"/>
                  </a:lnTo>
                  <a:lnTo>
                    <a:pt x="266364" y="276559"/>
                  </a:lnTo>
                  <a:lnTo>
                    <a:pt x="266255" y="276183"/>
                  </a:lnTo>
                  <a:lnTo>
                    <a:pt x="265269" y="273734"/>
                  </a:lnTo>
                  <a:lnTo>
                    <a:pt x="264941" y="273343"/>
                  </a:lnTo>
                  <a:lnTo>
                    <a:pt x="255435" y="265543"/>
                  </a:lnTo>
                  <a:lnTo>
                    <a:pt x="253698" y="263423"/>
                  </a:lnTo>
                  <a:lnTo>
                    <a:pt x="253510" y="263282"/>
                  </a:lnTo>
                  <a:lnTo>
                    <a:pt x="253276" y="263173"/>
                  </a:lnTo>
                  <a:lnTo>
                    <a:pt x="248449" y="261389"/>
                  </a:lnTo>
                  <a:lnTo>
                    <a:pt x="248214" y="261209"/>
                  </a:lnTo>
                  <a:lnTo>
                    <a:pt x="248246" y="260951"/>
                  </a:lnTo>
                  <a:lnTo>
                    <a:pt x="248394" y="260614"/>
                  </a:lnTo>
                  <a:lnTo>
                    <a:pt x="248973" y="259582"/>
                  </a:lnTo>
                  <a:lnTo>
                    <a:pt x="249051" y="259316"/>
                  </a:lnTo>
                  <a:lnTo>
                    <a:pt x="249137" y="258901"/>
                  </a:lnTo>
                  <a:lnTo>
                    <a:pt x="246962" y="242409"/>
                  </a:lnTo>
                  <a:lnTo>
                    <a:pt x="246970" y="242088"/>
                  </a:lnTo>
                  <a:lnTo>
                    <a:pt x="247064" y="241869"/>
                  </a:lnTo>
                  <a:lnTo>
                    <a:pt x="247142" y="241736"/>
                  </a:lnTo>
                  <a:lnTo>
                    <a:pt x="247432" y="241384"/>
                  </a:lnTo>
                  <a:lnTo>
                    <a:pt x="247682" y="241024"/>
                  </a:lnTo>
                  <a:lnTo>
                    <a:pt x="247971" y="240383"/>
                  </a:lnTo>
                  <a:lnTo>
                    <a:pt x="248042" y="240148"/>
                  </a:lnTo>
                  <a:lnTo>
                    <a:pt x="248347" y="237191"/>
                  </a:lnTo>
                  <a:lnTo>
                    <a:pt x="248323" y="234609"/>
                  </a:lnTo>
                  <a:lnTo>
                    <a:pt x="249591" y="230299"/>
                  </a:lnTo>
                  <a:lnTo>
                    <a:pt x="249732" y="228460"/>
                  </a:lnTo>
                  <a:lnTo>
                    <a:pt x="239248" y="228327"/>
                  </a:lnTo>
                  <a:lnTo>
                    <a:pt x="239186" y="228421"/>
                  </a:lnTo>
                  <a:lnTo>
                    <a:pt x="239178" y="228538"/>
                  </a:lnTo>
                  <a:lnTo>
                    <a:pt x="239202" y="228663"/>
                  </a:lnTo>
                  <a:lnTo>
                    <a:pt x="239217" y="228804"/>
                  </a:lnTo>
                  <a:lnTo>
                    <a:pt x="239209" y="229094"/>
                  </a:lnTo>
                  <a:lnTo>
                    <a:pt x="239131" y="229626"/>
                  </a:lnTo>
                  <a:lnTo>
                    <a:pt x="239108" y="229915"/>
                  </a:lnTo>
                  <a:lnTo>
                    <a:pt x="239115" y="230197"/>
                  </a:lnTo>
                  <a:lnTo>
                    <a:pt x="239279" y="231237"/>
                  </a:lnTo>
                  <a:lnTo>
                    <a:pt x="239554" y="232012"/>
                  </a:lnTo>
                  <a:lnTo>
                    <a:pt x="239593" y="232270"/>
                  </a:lnTo>
                  <a:lnTo>
                    <a:pt x="239608" y="232552"/>
                  </a:lnTo>
                  <a:lnTo>
                    <a:pt x="239577" y="233091"/>
                  </a:lnTo>
                  <a:lnTo>
                    <a:pt x="224986" y="233154"/>
                  </a:lnTo>
                  <a:lnTo>
                    <a:pt x="230760" y="239632"/>
                  </a:lnTo>
                  <a:lnTo>
                    <a:pt x="230830" y="239765"/>
                  </a:lnTo>
                  <a:lnTo>
                    <a:pt x="230932" y="240117"/>
                  </a:lnTo>
                  <a:lnTo>
                    <a:pt x="230971" y="240383"/>
                  </a:lnTo>
                  <a:lnTo>
                    <a:pt x="231081" y="242659"/>
                  </a:lnTo>
                  <a:lnTo>
                    <a:pt x="230776" y="246258"/>
                  </a:lnTo>
                  <a:lnTo>
                    <a:pt x="230838" y="248574"/>
                  </a:lnTo>
                  <a:lnTo>
                    <a:pt x="231175" y="250076"/>
                  </a:lnTo>
                  <a:lnTo>
                    <a:pt x="232739" y="253033"/>
                  </a:lnTo>
                  <a:lnTo>
                    <a:pt x="232637" y="253589"/>
                  </a:lnTo>
                  <a:lnTo>
                    <a:pt x="232278" y="254285"/>
                  </a:lnTo>
                  <a:lnTo>
                    <a:pt x="221927" y="263063"/>
                  </a:lnTo>
                  <a:lnTo>
                    <a:pt x="221638" y="263478"/>
                  </a:lnTo>
                  <a:lnTo>
                    <a:pt x="220198" y="267139"/>
                  </a:lnTo>
                  <a:lnTo>
                    <a:pt x="218829" y="269259"/>
                  </a:lnTo>
                  <a:lnTo>
                    <a:pt x="218227" y="269869"/>
                  </a:lnTo>
                  <a:lnTo>
                    <a:pt x="215825" y="272850"/>
                  </a:lnTo>
                  <a:lnTo>
                    <a:pt x="206382" y="282199"/>
                  </a:lnTo>
                  <a:lnTo>
                    <a:pt x="204833" y="282825"/>
                  </a:lnTo>
                  <a:lnTo>
                    <a:pt x="200131" y="283083"/>
                  </a:lnTo>
                  <a:lnTo>
                    <a:pt x="197643" y="283154"/>
                  </a:lnTo>
                  <a:lnTo>
                    <a:pt x="197362" y="283224"/>
                  </a:lnTo>
                  <a:lnTo>
                    <a:pt x="196939" y="283380"/>
                  </a:lnTo>
                  <a:lnTo>
                    <a:pt x="196681" y="283623"/>
                  </a:lnTo>
                  <a:lnTo>
                    <a:pt x="196376" y="283803"/>
                  </a:lnTo>
                  <a:lnTo>
                    <a:pt x="196071" y="283709"/>
                  </a:lnTo>
                  <a:lnTo>
                    <a:pt x="195719" y="283451"/>
                  </a:lnTo>
                  <a:lnTo>
                    <a:pt x="189914" y="278217"/>
                  </a:lnTo>
                  <a:lnTo>
                    <a:pt x="179556" y="271606"/>
                  </a:lnTo>
                  <a:lnTo>
                    <a:pt x="178562" y="272209"/>
                  </a:lnTo>
                  <a:lnTo>
                    <a:pt x="172702" y="275056"/>
                  </a:lnTo>
                  <a:lnTo>
                    <a:pt x="171497" y="275792"/>
                  </a:lnTo>
                  <a:lnTo>
                    <a:pt x="170824" y="276316"/>
                  </a:lnTo>
                  <a:lnTo>
                    <a:pt x="170793" y="279500"/>
                  </a:lnTo>
                  <a:lnTo>
                    <a:pt x="169769" y="281112"/>
                  </a:lnTo>
                  <a:lnTo>
                    <a:pt x="167922" y="282880"/>
                  </a:lnTo>
                  <a:lnTo>
                    <a:pt x="162852" y="283999"/>
                  </a:lnTo>
                  <a:lnTo>
                    <a:pt x="160216" y="284953"/>
                  </a:lnTo>
                  <a:lnTo>
                    <a:pt x="157517" y="286385"/>
                  </a:lnTo>
                  <a:lnTo>
                    <a:pt x="157079" y="286745"/>
                  </a:lnTo>
                  <a:lnTo>
                    <a:pt x="157079" y="286737"/>
                  </a:lnTo>
                  <a:lnTo>
                    <a:pt x="156046" y="287730"/>
                  </a:lnTo>
                  <a:lnTo>
                    <a:pt x="154004" y="289725"/>
                  </a:lnTo>
                  <a:lnTo>
                    <a:pt x="153785" y="291274"/>
                  </a:lnTo>
                  <a:lnTo>
                    <a:pt x="154114" y="292667"/>
                  </a:lnTo>
                  <a:lnTo>
                    <a:pt x="136644" y="292612"/>
                  </a:lnTo>
                  <a:lnTo>
                    <a:pt x="135494" y="291501"/>
                  </a:lnTo>
                  <a:lnTo>
                    <a:pt x="133069" y="286619"/>
                  </a:lnTo>
                  <a:lnTo>
                    <a:pt x="132959" y="286572"/>
                  </a:lnTo>
                  <a:lnTo>
                    <a:pt x="131175" y="286878"/>
                  </a:lnTo>
                  <a:lnTo>
                    <a:pt x="115247" y="286307"/>
                  </a:lnTo>
                  <a:lnTo>
                    <a:pt x="112970" y="286815"/>
                  </a:lnTo>
                  <a:lnTo>
                    <a:pt x="108417" y="288833"/>
                  </a:lnTo>
                  <a:lnTo>
                    <a:pt x="106125" y="289170"/>
                  </a:lnTo>
                  <a:lnTo>
                    <a:pt x="103762" y="288247"/>
                  </a:lnTo>
                  <a:lnTo>
                    <a:pt x="95383" y="278514"/>
                  </a:lnTo>
                  <a:lnTo>
                    <a:pt x="93576" y="277349"/>
                  </a:lnTo>
                  <a:lnTo>
                    <a:pt x="92911" y="276723"/>
                  </a:lnTo>
                  <a:lnTo>
                    <a:pt x="91675" y="275017"/>
                  </a:lnTo>
                  <a:lnTo>
                    <a:pt x="89884" y="274000"/>
                  </a:lnTo>
                  <a:lnTo>
                    <a:pt x="89281" y="273265"/>
                  </a:lnTo>
                  <a:lnTo>
                    <a:pt x="89085" y="272224"/>
                  </a:lnTo>
                  <a:lnTo>
                    <a:pt x="89140" y="270081"/>
                  </a:lnTo>
                  <a:lnTo>
                    <a:pt x="88553" y="268743"/>
                  </a:lnTo>
                  <a:lnTo>
                    <a:pt x="87231" y="268438"/>
                  </a:lnTo>
                  <a:lnTo>
                    <a:pt x="75965" y="270699"/>
                  </a:lnTo>
                  <a:lnTo>
                    <a:pt x="74354" y="270440"/>
                  </a:lnTo>
                  <a:lnTo>
                    <a:pt x="71991" y="270847"/>
                  </a:lnTo>
                  <a:lnTo>
                    <a:pt x="71177" y="271246"/>
                  </a:lnTo>
                  <a:lnTo>
                    <a:pt x="70223" y="272529"/>
                  </a:lnTo>
                  <a:lnTo>
                    <a:pt x="70027" y="273859"/>
                  </a:lnTo>
                  <a:lnTo>
                    <a:pt x="70059" y="275205"/>
                  </a:lnTo>
                  <a:lnTo>
                    <a:pt x="69769" y="276527"/>
                  </a:lnTo>
                  <a:lnTo>
                    <a:pt x="68909" y="278006"/>
                  </a:lnTo>
                  <a:lnTo>
                    <a:pt x="65701" y="281307"/>
                  </a:lnTo>
                  <a:lnTo>
                    <a:pt x="64989" y="282747"/>
                  </a:lnTo>
                  <a:lnTo>
                    <a:pt x="65138" y="286377"/>
                  </a:lnTo>
                  <a:lnTo>
                    <a:pt x="64927" y="288215"/>
                  </a:lnTo>
                  <a:lnTo>
                    <a:pt x="64442" y="289068"/>
                  </a:lnTo>
                  <a:lnTo>
                    <a:pt x="63049" y="290461"/>
                  </a:lnTo>
                  <a:lnTo>
                    <a:pt x="62541" y="291267"/>
                  </a:lnTo>
                  <a:lnTo>
                    <a:pt x="62306" y="292401"/>
                  </a:lnTo>
                  <a:lnTo>
                    <a:pt x="62227" y="294795"/>
                  </a:lnTo>
                  <a:lnTo>
                    <a:pt x="61977" y="295914"/>
                  </a:lnTo>
                  <a:lnTo>
                    <a:pt x="60225" y="298730"/>
                  </a:lnTo>
                  <a:lnTo>
                    <a:pt x="59810" y="299724"/>
                  </a:lnTo>
                  <a:lnTo>
                    <a:pt x="59709" y="301750"/>
                  </a:lnTo>
                  <a:lnTo>
                    <a:pt x="59427" y="302368"/>
                  </a:lnTo>
                  <a:lnTo>
                    <a:pt x="54334" y="303972"/>
                  </a:lnTo>
                  <a:lnTo>
                    <a:pt x="52432" y="304997"/>
                  </a:lnTo>
                  <a:lnTo>
                    <a:pt x="51267" y="306577"/>
                  </a:lnTo>
                  <a:lnTo>
                    <a:pt x="50985" y="307250"/>
                  </a:lnTo>
                  <a:lnTo>
                    <a:pt x="50985" y="307250"/>
                  </a:lnTo>
                  <a:lnTo>
                    <a:pt x="48802" y="306686"/>
                  </a:lnTo>
                  <a:lnTo>
                    <a:pt x="46033" y="306280"/>
                  </a:lnTo>
                  <a:lnTo>
                    <a:pt x="40705" y="305779"/>
                  </a:lnTo>
                  <a:lnTo>
                    <a:pt x="38601" y="305044"/>
                  </a:lnTo>
                  <a:lnTo>
                    <a:pt x="37592" y="303941"/>
                  </a:lnTo>
                  <a:lnTo>
                    <a:pt x="37912" y="301124"/>
                  </a:lnTo>
                  <a:lnTo>
                    <a:pt x="37380" y="300522"/>
                  </a:lnTo>
                  <a:lnTo>
                    <a:pt x="36535" y="300021"/>
                  </a:lnTo>
                  <a:lnTo>
                    <a:pt x="35948" y="298800"/>
                  </a:lnTo>
                  <a:lnTo>
                    <a:pt x="36074" y="297338"/>
                  </a:lnTo>
                  <a:lnTo>
                    <a:pt x="38882" y="294083"/>
                  </a:lnTo>
                  <a:lnTo>
                    <a:pt x="39461" y="292346"/>
                  </a:lnTo>
                  <a:lnTo>
                    <a:pt x="39907" y="286299"/>
                  </a:lnTo>
                  <a:lnTo>
                    <a:pt x="40197" y="284171"/>
                  </a:lnTo>
                  <a:lnTo>
                    <a:pt x="39985" y="281675"/>
                  </a:lnTo>
                  <a:lnTo>
                    <a:pt x="37756" y="277083"/>
                  </a:lnTo>
                  <a:lnTo>
                    <a:pt x="35816" y="273891"/>
                  </a:lnTo>
                  <a:lnTo>
                    <a:pt x="32647" y="269157"/>
                  </a:lnTo>
                  <a:lnTo>
                    <a:pt x="31411" y="267608"/>
                  </a:lnTo>
                  <a:lnTo>
                    <a:pt x="25011" y="261084"/>
                  </a:lnTo>
                  <a:lnTo>
                    <a:pt x="24268" y="260113"/>
                  </a:lnTo>
                  <a:lnTo>
                    <a:pt x="22719" y="257352"/>
                  </a:lnTo>
                  <a:lnTo>
                    <a:pt x="23486" y="254919"/>
                  </a:lnTo>
                  <a:lnTo>
                    <a:pt x="24425" y="251304"/>
                  </a:lnTo>
                  <a:lnTo>
                    <a:pt x="24534" y="249630"/>
                  </a:lnTo>
                  <a:lnTo>
                    <a:pt x="24096" y="247901"/>
                  </a:lnTo>
                  <a:lnTo>
                    <a:pt x="22477" y="246602"/>
                  </a:lnTo>
                  <a:lnTo>
                    <a:pt x="21037" y="246446"/>
                  </a:lnTo>
                  <a:lnTo>
                    <a:pt x="20396" y="245789"/>
                  </a:lnTo>
                  <a:lnTo>
                    <a:pt x="19144" y="244834"/>
                  </a:lnTo>
                  <a:lnTo>
                    <a:pt x="17908" y="244091"/>
                  </a:lnTo>
                  <a:lnTo>
                    <a:pt x="16812" y="242667"/>
                  </a:lnTo>
                  <a:lnTo>
                    <a:pt x="16054" y="240672"/>
                  </a:lnTo>
                  <a:lnTo>
                    <a:pt x="16593" y="233530"/>
                  </a:lnTo>
                  <a:lnTo>
                    <a:pt x="16226" y="232575"/>
                  </a:lnTo>
                  <a:lnTo>
                    <a:pt x="14591" y="232309"/>
                  </a:lnTo>
                  <a:lnTo>
                    <a:pt x="14207" y="231793"/>
                  </a:lnTo>
                  <a:lnTo>
                    <a:pt x="14270" y="230424"/>
                  </a:lnTo>
                  <a:lnTo>
                    <a:pt x="13394" y="226348"/>
                  </a:lnTo>
                  <a:lnTo>
                    <a:pt x="12408" y="222968"/>
                  </a:lnTo>
                  <a:lnTo>
                    <a:pt x="12932" y="221106"/>
                  </a:lnTo>
                  <a:lnTo>
                    <a:pt x="11571" y="218556"/>
                  </a:lnTo>
                  <a:lnTo>
                    <a:pt x="8958" y="217460"/>
                  </a:lnTo>
                  <a:lnTo>
                    <a:pt x="6494" y="217797"/>
                  </a:lnTo>
                  <a:lnTo>
                    <a:pt x="3849" y="218305"/>
                  </a:lnTo>
                  <a:lnTo>
                    <a:pt x="2253" y="218164"/>
                  </a:lnTo>
                  <a:lnTo>
                    <a:pt x="1166" y="217687"/>
                  </a:lnTo>
                  <a:lnTo>
                    <a:pt x="391" y="216756"/>
                  </a:lnTo>
                  <a:lnTo>
                    <a:pt x="0" y="215645"/>
                  </a:lnTo>
                  <a:lnTo>
                    <a:pt x="360" y="213987"/>
                  </a:lnTo>
                  <a:lnTo>
                    <a:pt x="1815" y="210936"/>
                  </a:lnTo>
                  <a:lnTo>
                    <a:pt x="3622" y="208432"/>
                  </a:lnTo>
                  <a:lnTo>
                    <a:pt x="7307" y="206140"/>
                  </a:lnTo>
                  <a:lnTo>
                    <a:pt x="8285" y="204927"/>
                  </a:lnTo>
                  <a:lnTo>
                    <a:pt x="8848" y="203574"/>
                  </a:lnTo>
                  <a:lnTo>
                    <a:pt x="8942" y="202025"/>
                  </a:lnTo>
                  <a:lnTo>
                    <a:pt x="8692" y="200389"/>
                  </a:lnTo>
                  <a:lnTo>
                    <a:pt x="8277" y="198895"/>
                  </a:lnTo>
                  <a:lnTo>
                    <a:pt x="7190" y="196916"/>
                  </a:lnTo>
                  <a:lnTo>
                    <a:pt x="6196" y="194585"/>
                  </a:lnTo>
                  <a:lnTo>
                    <a:pt x="6173" y="193020"/>
                  </a:lnTo>
                  <a:lnTo>
                    <a:pt x="6650" y="191893"/>
                  </a:lnTo>
                  <a:lnTo>
                    <a:pt x="7636" y="190532"/>
                  </a:lnTo>
                  <a:lnTo>
                    <a:pt x="9592" y="188998"/>
                  </a:lnTo>
                  <a:lnTo>
                    <a:pt x="10061" y="188693"/>
                  </a:lnTo>
                  <a:lnTo>
                    <a:pt x="11289" y="187872"/>
                  </a:lnTo>
                  <a:lnTo>
                    <a:pt x="12361" y="187270"/>
                  </a:lnTo>
                  <a:lnTo>
                    <a:pt x="15037" y="185658"/>
                  </a:lnTo>
                  <a:lnTo>
                    <a:pt x="15663" y="184883"/>
                  </a:lnTo>
                  <a:lnTo>
                    <a:pt x="15435" y="183952"/>
                  </a:lnTo>
                  <a:lnTo>
                    <a:pt x="14778" y="183193"/>
                  </a:lnTo>
                  <a:lnTo>
                    <a:pt x="13699" y="182130"/>
                  </a:lnTo>
                  <a:lnTo>
                    <a:pt x="13479" y="180823"/>
                  </a:lnTo>
                  <a:lnTo>
                    <a:pt x="13167" y="178593"/>
                  </a:lnTo>
                  <a:lnTo>
                    <a:pt x="12611" y="177169"/>
                  </a:lnTo>
                  <a:lnTo>
                    <a:pt x="12212" y="176129"/>
                  </a:lnTo>
                  <a:lnTo>
                    <a:pt x="12971" y="175347"/>
                  </a:lnTo>
                  <a:lnTo>
                    <a:pt x="14105" y="174259"/>
                  </a:lnTo>
                  <a:lnTo>
                    <a:pt x="15522" y="173594"/>
                  </a:lnTo>
                  <a:lnTo>
                    <a:pt x="17704" y="173031"/>
                  </a:lnTo>
                  <a:lnTo>
                    <a:pt x="18565" y="172249"/>
                  </a:lnTo>
                  <a:lnTo>
                    <a:pt x="18815" y="170762"/>
                  </a:lnTo>
                  <a:lnTo>
                    <a:pt x="18745" y="169338"/>
                  </a:lnTo>
                  <a:lnTo>
                    <a:pt x="19535" y="168282"/>
                  </a:lnTo>
                  <a:lnTo>
                    <a:pt x="20591" y="166013"/>
                  </a:lnTo>
                  <a:lnTo>
                    <a:pt x="21444" y="164980"/>
                  </a:lnTo>
                  <a:lnTo>
                    <a:pt x="22876" y="163799"/>
                  </a:lnTo>
                  <a:lnTo>
                    <a:pt x="24307" y="162321"/>
                  </a:lnTo>
                  <a:lnTo>
                    <a:pt x="24941" y="160599"/>
                  </a:lnTo>
                  <a:lnTo>
                    <a:pt x="25121" y="158949"/>
                  </a:lnTo>
                  <a:lnTo>
                    <a:pt x="24338" y="153926"/>
                  </a:lnTo>
                  <a:lnTo>
                    <a:pt x="25989" y="151829"/>
                  </a:lnTo>
                  <a:lnTo>
                    <a:pt x="28102" y="150093"/>
                  </a:lnTo>
                  <a:lnTo>
                    <a:pt x="31137" y="150210"/>
                  </a:lnTo>
                  <a:lnTo>
                    <a:pt x="35847" y="149827"/>
                  </a:lnTo>
                  <a:lnTo>
                    <a:pt x="39055" y="149107"/>
                  </a:lnTo>
                  <a:lnTo>
                    <a:pt x="41339" y="149130"/>
                  </a:lnTo>
                  <a:lnTo>
                    <a:pt x="46557" y="150069"/>
                  </a:lnTo>
                  <a:lnTo>
                    <a:pt x="46987" y="149842"/>
                  </a:lnTo>
                  <a:lnTo>
                    <a:pt x="47105" y="149654"/>
                  </a:lnTo>
                  <a:lnTo>
                    <a:pt x="47387" y="148324"/>
                  </a:lnTo>
                  <a:lnTo>
                    <a:pt x="47378" y="144976"/>
                  </a:lnTo>
                  <a:lnTo>
                    <a:pt x="47371" y="134837"/>
                  </a:lnTo>
                  <a:lnTo>
                    <a:pt x="47363" y="124682"/>
                  </a:lnTo>
                  <a:lnTo>
                    <a:pt x="47355" y="114504"/>
                  </a:lnTo>
                  <a:lnTo>
                    <a:pt x="47347" y="104294"/>
                  </a:lnTo>
                  <a:lnTo>
                    <a:pt x="47339" y="94061"/>
                  </a:lnTo>
                  <a:lnTo>
                    <a:pt x="47332" y="83805"/>
                  </a:lnTo>
                  <a:lnTo>
                    <a:pt x="47324" y="73517"/>
                  </a:lnTo>
                  <a:lnTo>
                    <a:pt x="47316" y="63206"/>
                  </a:lnTo>
                  <a:lnTo>
                    <a:pt x="47316" y="60311"/>
                  </a:lnTo>
                  <a:lnTo>
                    <a:pt x="47316" y="57424"/>
                  </a:lnTo>
                  <a:lnTo>
                    <a:pt x="47316" y="54529"/>
                  </a:lnTo>
                  <a:lnTo>
                    <a:pt x="47316" y="51627"/>
                  </a:lnTo>
                  <a:lnTo>
                    <a:pt x="52730" y="51635"/>
                  </a:lnTo>
                  <a:lnTo>
                    <a:pt x="58151" y="51635"/>
                  </a:lnTo>
                  <a:lnTo>
                    <a:pt x="63565" y="51635"/>
                  </a:lnTo>
                  <a:lnTo>
                    <a:pt x="68979" y="51642"/>
                  </a:lnTo>
                  <a:lnTo>
                    <a:pt x="69050" y="51596"/>
                  </a:lnTo>
                  <a:lnTo>
                    <a:pt x="69120" y="51556"/>
                  </a:lnTo>
                  <a:lnTo>
                    <a:pt x="69183" y="51509"/>
                  </a:lnTo>
                  <a:lnTo>
                    <a:pt x="69253" y="51478"/>
                  </a:lnTo>
                  <a:lnTo>
                    <a:pt x="69261" y="39884"/>
                  </a:lnTo>
                  <a:lnTo>
                    <a:pt x="69261" y="28250"/>
                  </a:lnTo>
                  <a:lnTo>
                    <a:pt x="69269" y="16578"/>
                  </a:lnTo>
                  <a:lnTo>
                    <a:pt x="69269" y="4866"/>
                  </a:lnTo>
                  <a:lnTo>
                    <a:pt x="77655" y="4866"/>
                  </a:lnTo>
                  <a:lnTo>
                    <a:pt x="86050" y="4874"/>
                  </a:lnTo>
                  <a:lnTo>
                    <a:pt x="94437" y="4874"/>
                  </a:lnTo>
                  <a:lnTo>
                    <a:pt x="102823" y="4874"/>
                  </a:lnTo>
                  <a:lnTo>
                    <a:pt x="111210" y="4874"/>
                  </a:lnTo>
                  <a:lnTo>
                    <a:pt x="119597" y="4874"/>
                  </a:lnTo>
                  <a:lnTo>
                    <a:pt x="127991" y="4874"/>
                  </a:lnTo>
                  <a:lnTo>
                    <a:pt x="136378" y="4882"/>
                  </a:lnTo>
                  <a:lnTo>
                    <a:pt x="144765" y="4882"/>
                  </a:lnTo>
                  <a:lnTo>
                    <a:pt x="153151" y="4882"/>
                  </a:lnTo>
                  <a:lnTo>
                    <a:pt x="161538" y="4882"/>
                  </a:lnTo>
                  <a:lnTo>
                    <a:pt x="169925" y="4882"/>
                  </a:lnTo>
                  <a:lnTo>
                    <a:pt x="178312" y="4890"/>
                  </a:lnTo>
                  <a:lnTo>
                    <a:pt x="186699" y="4890"/>
                  </a:lnTo>
                  <a:lnTo>
                    <a:pt x="195093" y="4890"/>
                  </a:lnTo>
                  <a:lnTo>
                    <a:pt x="203479" y="4890"/>
                  </a:lnTo>
                  <a:lnTo>
                    <a:pt x="206038" y="4890"/>
                  </a:lnTo>
                  <a:lnTo>
                    <a:pt x="207164" y="4718"/>
                  </a:lnTo>
                  <a:lnTo>
                    <a:pt x="209316" y="329"/>
                  </a:lnTo>
                  <a:lnTo>
                    <a:pt x="210231" y="0"/>
                  </a:lnTo>
                  <a:lnTo>
                    <a:pt x="211631" y="258"/>
                  </a:lnTo>
                  <a:lnTo>
                    <a:pt x="212117" y="129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BAFC9F01-B49C-798B-D87F-AD361452AC5D}"/>
                </a:ext>
              </a:extLst>
            </p:cNvPr>
            <p:cNvSpPr>
              <a:spLocks/>
            </p:cNvSpPr>
            <p:nvPr/>
          </p:nvSpPr>
          <p:spPr>
            <a:xfrm>
              <a:off x="7495591" y="2533829"/>
              <a:ext cx="285680" cy="656433"/>
            </a:xfrm>
            <a:custGeom>
              <a:avLst/>
              <a:gdLst>
                <a:gd name="connsiteX0" fmla="*/ 285680 w 285680"/>
                <a:gd name="connsiteY0" fmla="*/ 184883 h 656433"/>
                <a:gd name="connsiteX1" fmla="*/ 279860 w 285680"/>
                <a:gd name="connsiteY1" fmla="*/ 186120 h 656433"/>
                <a:gd name="connsiteX2" fmla="*/ 275487 w 285680"/>
                <a:gd name="connsiteY2" fmla="*/ 183640 h 656433"/>
                <a:gd name="connsiteX3" fmla="*/ 273304 w 285680"/>
                <a:gd name="connsiteY3" fmla="*/ 184883 h 656433"/>
                <a:gd name="connsiteX4" fmla="*/ 269494 w 285680"/>
                <a:gd name="connsiteY4" fmla="*/ 184938 h 656433"/>
                <a:gd name="connsiteX5" fmla="*/ 265160 w 285680"/>
                <a:gd name="connsiteY5" fmla="*/ 185916 h 656433"/>
                <a:gd name="connsiteX6" fmla="*/ 263697 w 285680"/>
                <a:gd name="connsiteY6" fmla="*/ 187849 h 656433"/>
                <a:gd name="connsiteX7" fmla="*/ 262547 w 285680"/>
                <a:gd name="connsiteY7" fmla="*/ 188623 h 656433"/>
                <a:gd name="connsiteX8" fmla="*/ 258533 w 285680"/>
                <a:gd name="connsiteY8" fmla="*/ 185893 h 656433"/>
                <a:gd name="connsiteX9" fmla="*/ 254739 w 285680"/>
                <a:gd name="connsiteY9" fmla="*/ 181363 h 656433"/>
                <a:gd name="connsiteX10" fmla="*/ 251970 w 285680"/>
                <a:gd name="connsiteY10" fmla="*/ 184813 h 656433"/>
                <a:gd name="connsiteX11" fmla="*/ 250178 w 285680"/>
                <a:gd name="connsiteY11" fmla="*/ 185462 h 656433"/>
                <a:gd name="connsiteX12" fmla="*/ 248558 w 285680"/>
                <a:gd name="connsiteY12" fmla="*/ 182341 h 656433"/>
                <a:gd name="connsiteX13" fmla="*/ 247150 w 285680"/>
                <a:gd name="connsiteY13" fmla="*/ 181832 h 656433"/>
                <a:gd name="connsiteX14" fmla="*/ 246391 w 285680"/>
                <a:gd name="connsiteY14" fmla="*/ 182873 h 656433"/>
                <a:gd name="connsiteX15" fmla="*/ 245726 w 285680"/>
                <a:gd name="connsiteY15" fmla="*/ 185634 h 656433"/>
                <a:gd name="connsiteX16" fmla="*/ 244662 w 285680"/>
                <a:gd name="connsiteY16" fmla="*/ 187802 h 656433"/>
                <a:gd name="connsiteX17" fmla="*/ 244381 w 285680"/>
                <a:gd name="connsiteY17" fmla="*/ 189171 h 656433"/>
                <a:gd name="connsiteX18" fmla="*/ 244201 w 285680"/>
                <a:gd name="connsiteY18" fmla="*/ 194678 h 656433"/>
                <a:gd name="connsiteX19" fmla="*/ 243927 w 285680"/>
                <a:gd name="connsiteY19" fmla="*/ 195954 h 656433"/>
                <a:gd name="connsiteX20" fmla="*/ 240242 w 285680"/>
                <a:gd name="connsiteY20" fmla="*/ 195242 h 656433"/>
                <a:gd name="connsiteX21" fmla="*/ 240461 w 285680"/>
                <a:gd name="connsiteY21" fmla="*/ 196689 h 656433"/>
                <a:gd name="connsiteX22" fmla="*/ 241267 w 285680"/>
                <a:gd name="connsiteY22" fmla="*/ 197417 h 656433"/>
                <a:gd name="connsiteX23" fmla="*/ 241595 w 285680"/>
                <a:gd name="connsiteY23" fmla="*/ 198332 h 656433"/>
                <a:gd name="connsiteX24" fmla="*/ 240258 w 285680"/>
                <a:gd name="connsiteY24" fmla="*/ 199529 h 656433"/>
                <a:gd name="connsiteX25" fmla="*/ 236604 w 285680"/>
                <a:gd name="connsiteY25" fmla="*/ 199412 h 656433"/>
                <a:gd name="connsiteX26" fmla="*/ 236229 w 285680"/>
                <a:gd name="connsiteY26" fmla="*/ 200687 h 656433"/>
                <a:gd name="connsiteX27" fmla="*/ 237253 w 285680"/>
                <a:gd name="connsiteY27" fmla="*/ 202690 h 656433"/>
                <a:gd name="connsiteX28" fmla="*/ 236448 w 285680"/>
                <a:gd name="connsiteY28" fmla="*/ 204450 h 656433"/>
                <a:gd name="connsiteX29" fmla="*/ 235704 w 285680"/>
                <a:gd name="connsiteY29" fmla="*/ 205138 h 656433"/>
                <a:gd name="connsiteX30" fmla="*/ 231331 w 285680"/>
                <a:gd name="connsiteY30" fmla="*/ 206226 h 656433"/>
                <a:gd name="connsiteX31" fmla="*/ 228804 w 285680"/>
                <a:gd name="connsiteY31" fmla="*/ 205975 h 656433"/>
                <a:gd name="connsiteX32" fmla="*/ 228077 w 285680"/>
                <a:gd name="connsiteY32" fmla="*/ 207110 h 656433"/>
                <a:gd name="connsiteX33" fmla="*/ 227881 w 285680"/>
                <a:gd name="connsiteY33" fmla="*/ 208581 h 656433"/>
                <a:gd name="connsiteX34" fmla="*/ 228358 w 285680"/>
                <a:gd name="connsiteY34" fmla="*/ 210028 h 656433"/>
                <a:gd name="connsiteX35" fmla="*/ 229477 w 285680"/>
                <a:gd name="connsiteY35" fmla="*/ 210795 h 656433"/>
                <a:gd name="connsiteX36" fmla="*/ 229845 w 285680"/>
                <a:gd name="connsiteY36" fmla="*/ 211710 h 656433"/>
                <a:gd name="connsiteX37" fmla="*/ 229767 w 285680"/>
                <a:gd name="connsiteY37" fmla="*/ 213689 h 656433"/>
                <a:gd name="connsiteX38" fmla="*/ 228835 w 285680"/>
                <a:gd name="connsiteY38" fmla="*/ 214049 h 656433"/>
                <a:gd name="connsiteX39" fmla="*/ 226207 w 285680"/>
                <a:gd name="connsiteY39" fmla="*/ 210568 h 656433"/>
                <a:gd name="connsiteX40" fmla="*/ 225401 w 285680"/>
                <a:gd name="connsiteY40" fmla="*/ 210748 h 656433"/>
                <a:gd name="connsiteX41" fmla="*/ 226003 w 285680"/>
                <a:gd name="connsiteY41" fmla="*/ 212555 h 656433"/>
                <a:gd name="connsiteX42" fmla="*/ 227506 w 285680"/>
                <a:gd name="connsiteY42" fmla="*/ 214526 h 656433"/>
                <a:gd name="connsiteX43" fmla="*/ 228374 w 285680"/>
                <a:gd name="connsiteY43" fmla="*/ 216537 h 656433"/>
                <a:gd name="connsiteX44" fmla="*/ 229133 w 285680"/>
                <a:gd name="connsiteY44" fmla="*/ 218947 h 656433"/>
                <a:gd name="connsiteX45" fmla="*/ 228984 w 285680"/>
                <a:gd name="connsiteY45" fmla="*/ 220777 h 656433"/>
                <a:gd name="connsiteX46" fmla="*/ 225714 w 285680"/>
                <a:gd name="connsiteY46" fmla="*/ 226661 h 656433"/>
                <a:gd name="connsiteX47" fmla="*/ 222835 w 285680"/>
                <a:gd name="connsiteY47" fmla="*/ 230361 h 656433"/>
                <a:gd name="connsiteX48" fmla="*/ 220691 w 285680"/>
                <a:gd name="connsiteY48" fmla="*/ 233686 h 656433"/>
                <a:gd name="connsiteX49" fmla="*/ 219424 w 285680"/>
                <a:gd name="connsiteY49" fmla="*/ 237207 h 656433"/>
                <a:gd name="connsiteX50" fmla="*/ 220895 w 285680"/>
                <a:gd name="connsiteY50" fmla="*/ 238975 h 656433"/>
                <a:gd name="connsiteX51" fmla="*/ 222522 w 285680"/>
                <a:gd name="connsiteY51" fmla="*/ 241525 h 656433"/>
                <a:gd name="connsiteX52" fmla="*/ 223672 w 285680"/>
                <a:gd name="connsiteY52" fmla="*/ 246415 h 656433"/>
                <a:gd name="connsiteX53" fmla="*/ 225041 w 285680"/>
                <a:gd name="connsiteY53" fmla="*/ 250765 h 656433"/>
                <a:gd name="connsiteX54" fmla="*/ 227803 w 285680"/>
                <a:gd name="connsiteY54" fmla="*/ 254903 h 656433"/>
                <a:gd name="connsiteX55" fmla="*/ 227247 w 285680"/>
                <a:gd name="connsiteY55" fmla="*/ 257289 h 656433"/>
                <a:gd name="connsiteX56" fmla="*/ 226606 w 285680"/>
                <a:gd name="connsiteY56" fmla="*/ 259144 h 656433"/>
                <a:gd name="connsiteX57" fmla="*/ 222013 w 285680"/>
                <a:gd name="connsiteY57" fmla="*/ 263220 h 656433"/>
                <a:gd name="connsiteX58" fmla="*/ 216803 w 285680"/>
                <a:gd name="connsiteY58" fmla="*/ 269337 h 656433"/>
                <a:gd name="connsiteX59" fmla="*/ 211186 w 285680"/>
                <a:gd name="connsiteY59" fmla="*/ 284859 h 656433"/>
                <a:gd name="connsiteX60" fmla="*/ 209316 w 285680"/>
                <a:gd name="connsiteY60" fmla="*/ 286932 h 656433"/>
                <a:gd name="connsiteX61" fmla="*/ 204403 w 285680"/>
                <a:gd name="connsiteY61" fmla="*/ 289538 h 656433"/>
                <a:gd name="connsiteX62" fmla="*/ 202596 w 285680"/>
                <a:gd name="connsiteY62" fmla="*/ 292057 h 656433"/>
                <a:gd name="connsiteX63" fmla="*/ 198934 w 285680"/>
                <a:gd name="connsiteY63" fmla="*/ 295045 h 656433"/>
                <a:gd name="connsiteX64" fmla="*/ 192543 w 285680"/>
                <a:gd name="connsiteY64" fmla="*/ 297611 h 656433"/>
                <a:gd name="connsiteX65" fmla="*/ 189648 w 285680"/>
                <a:gd name="connsiteY65" fmla="*/ 301179 h 656433"/>
                <a:gd name="connsiteX66" fmla="*/ 188341 w 285680"/>
                <a:gd name="connsiteY66" fmla="*/ 304856 h 656433"/>
                <a:gd name="connsiteX67" fmla="*/ 186886 w 285680"/>
                <a:gd name="connsiteY67" fmla="*/ 305122 h 656433"/>
                <a:gd name="connsiteX68" fmla="*/ 185439 w 285680"/>
                <a:gd name="connsiteY68" fmla="*/ 303682 h 656433"/>
                <a:gd name="connsiteX69" fmla="*/ 183515 w 285680"/>
                <a:gd name="connsiteY69" fmla="*/ 302611 h 656433"/>
                <a:gd name="connsiteX70" fmla="*/ 183264 w 285680"/>
                <a:gd name="connsiteY70" fmla="*/ 305012 h 656433"/>
                <a:gd name="connsiteX71" fmla="*/ 183350 w 285680"/>
                <a:gd name="connsiteY71" fmla="*/ 306773 h 656433"/>
                <a:gd name="connsiteX72" fmla="*/ 180268 w 285680"/>
                <a:gd name="connsiteY72" fmla="*/ 304167 h 656433"/>
                <a:gd name="connsiteX73" fmla="*/ 178813 w 285680"/>
                <a:gd name="connsiteY73" fmla="*/ 306561 h 656433"/>
                <a:gd name="connsiteX74" fmla="*/ 177678 w 285680"/>
                <a:gd name="connsiteY74" fmla="*/ 310543 h 656433"/>
                <a:gd name="connsiteX75" fmla="*/ 173242 w 285680"/>
                <a:gd name="connsiteY75" fmla="*/ 315895 h 656433"/>
                <a:gd name="connsiteX76" fmla="*/ 168462 w 285680"/>
                <a:gd name="connsiteY76" fmla="*/ 314932 h 656433"/>
                <a:gd name="connsiteX77" fmla="*/ 167930 w 285680"/>
                <a:gd name="connsiteY77" fmla="*/ 315871 h 656433"/>
                <a:gd name="connsiteX78" fmla="*/ 169198 w 285680"/>
                <a:gd name="connsiteY78" fmla="*/ 316552 h 656433"/>
                <a:gd name="connsiteX79" fmla="*/ 169393 w 285680"/>
                <a:gd name="connsiteY79" fmla="*/ 317405 h 656433"/>
                <a:gd name="connsiteX80" fmla="*/ 168525 w 285680"/>
                <a:gd name="connsiteY80" fmla="*/ 317858 h 656433"/>
                <a:gd name="connsiteX81" fmla="*/ 167210 w 285680"/>
                <a:gd name="connsiteY81" fmla="*/ 317811 h 656433"/>
                <a:gd name="connsiteX82" fmla="*/ 165184 w 285680"/>
                <a:gd name="connsiteY82" fmla="*/ 318868 h 656433"/>
                <a:gd name="connsiteX83" fmla="*/ 163854 w 285680"/>
                <a:gd name="connsiteY83" fmla="*/ 318789 h 656433"/>
                <a:gd name="connsiteX84" fmla="*/ 163220 w 285680"/>
                <a:gd name="connsiteY84" fmla="*/ 321309 h 656433"/>
                <a:gd name="connsiteX85" fmla="*/ 162188 w 285680"/>
                <a:gd name="connsiteY85" fmla="*/ 324352 h 656433"/>
                <a:gd name="connsiteX86" fmla="*/ 159488 w 285680"/>
                <a:gd name="connsiteY86" fmla="*/ 325611 h 656433"/>
                <a:gd name="connsiteX87" fmla="*/ 158096 w 285680"/>
                <a:gd name="connsiteY87" fmla="*/ 325870 h 656433"/>
                <a:gd name="connsiteX88" fmla="*/ 157407 w 285680"/>
                <a:gd name="connsiteY88" fmla="*/ 327599 h 656433"/>
                <a:gd name="connsiteX89" fmla="*/ 161562 w 285680"/>
                <a:gd name="connsiteY89" fmla="*/ 327958 h 656433"/>
                <a:gd name="connsiteX90" fmla="*/ 161233 w 285680"/>
                <a:gd name="connsiteY90" fmla="*/ 329421 h 656433"/>
                <a:gd name="connsiteX91" fmla="*/ 161139 w 285680"/>
                <a:gd name="connsiteY91" fmla="*/ 330884 h 656433"/>
                <a:gd name="connsiteX92" fmla="*/ 160709 w 285680"/>
                <a:gd name="connsiteY92" fmla="*/ 332449 h 656433"/>
                <a:gd name="connsiteX93" fmla="*/ 155984 w 285680"/>
                <a:gd name="connsiteY93" fmla="*/ 334702 h 656433"/>
                <a:gd name="connsiteX94" fmla="*/ 155256 w 285680"/>
                <a:gd name="connsiteY94" fmla="*/ 336470 h 656433"/>
                <a:gd name="connsiteX95" fmla="*/ 154270 w 285680"/>
                <a:gd name="connsiteY95" fmla="*/ 337566 h 656433"/>
                <a:gd name="connsiteX96" fmla="*/ 152166 w 285680"/>
                <a:gd name="connsiteY96" fmla="*/ 337503 h 656433"/>
                <a:gd name="connsiteX97" fmla="*/ 152244 w 285680"/>
                <a:gd name="connsiteY97" fmla="*/ 336486 h 656433"/>
                <a:gd name="connsiteX98" fmla="*/ 152588 w 285680"/>
                <a:gd name="connsiteY98" fmla="*/ 335336 h 656433"/>
                <a:gd name="connsiteX99" fmla="*/ 149459 w 285680"/>
                <a:gd name="connsiteY99" fmla="*/ 335438 h 656433"/>
                <a:gd name="connsiteX100" fmla="*/ 148481 w 285680"/>
                <a:gd name="connsiteY100" fmla="*/ 332895 h 656433"/>
                <a:gd name="connsiteX101" fmla="*/ 147886 w 285680"/>
                <a:gd name="connsiteY101" fmla="*/ 333544 h 656433"/>
                <a:gd name="connsiteX102" fmla="*/ 148238 w 285680"/>
                <a:gd name="connsiteY102" fmla="*/ 335594 h 656433"/>
                <a:gd name="connsiteX103" fmla="*/ 149052 w 285680"/>
                <a:gd name="connsiteY103" fmla="*/ 337722 h 656433"/>
                <a:gd name="connsiteX104" fmla="*/ 149967 w 285680"/>
                <a:gd name="connsiteY104" fmla="*/ 340844 h 656433"/>
                <a:gd name="connsiteX105" fmla="*/ 149224 w 285680"/>
                <a:gd name="connsiteY105" fmla="*/ 342807 h 656433"/>
                <a:gd name="connsiteX106" fmla="*/ 148403 w 285680"/>
                <a:gd name="connsiteY106" fmla="*/ 343785 h 656433"/>
                <a:gd name="connsiteX107" fmla="*/ 149005 w 285680"/>
                <a:gd name="connsiteY107" fmla="*/ 344685 h 656433"/>
                <a:gd name="connsiteX108" fmla="*/ 150672 w 285680"/>
                <a:gd name="connsiteY108" fmla="*/ 345373 h 656433"/>
                <a:gd name="connsiteX109" fmla="*/ 151345 w 285680"/>
                <a:gd name="connsiteY109" fmla="*/ 346602 h 656433"/>
                <a:gd name="connsiteX110" fmla="*/ 149365 w 285680"/>
                <a:gd name="connsiteY110" fmla="*/ 347650 h 656433"/>
                <a:gd name="connsiteX111" fmla="*/ 146893 w 285680"/>
                <a:gd name="connsiteY111" fmla="*/ 351249 h 656433"/>
                <a:gd name="connsiteX112" fmla="*/ 144327 w 285680"/>
                <a:gd name="connsiteY112" fmla="*/ 351335 h 656433"/>
                <a:gd name="connsiteX113" fmla="*/ 142762 w 285680"/>
                <a:gd name="connsiteY113" fmla="*/ 353713 h 656433"/>
                <a:gd name="connsiteX114" fmla="*/ 141095 w 285680"/>
                <a:gd name="connsiteY114" fmla="*/ 353705 h 656433"/>
                <a:gd name="connsiteX115" fmla="*/ 139742 w 285680"/>
                <a:gd name="connsiteY115" fmla="*/ 352211 h 656433"/>
                <a:gd name="connsiteX116" fmla="*/ 137575 w 285680"/>
                <a:gd name="connsiteY116" fmla="*/ 350983 h 656433"/>
                <a:gd name="connsiteX117" fmla="*/ 136879 w 285680"/>
                <a:gd name="connsiteY117" fmla="*/ 353142 h 656433"/>
                <a:gd name="connsiteX118" fmla="*/ 136769 w 285680"/>
                <a:gd name="connsiteY118" fmla="*/ 354863 h 656433"/>
                <a:gd name="connsiteX119" fmla="*/ 137990 w 285680"/>
                <a:gd name="connsiteY119" fmla="*/ 359205 h 656433"/>
                <a:gd name="connsiteX120" fmla="*/ 140321 w 285680"/>
                <a:gd name="connsiteY120" fmla="*/ 362554 h 656433"/>
                <a:gd name="connsiteX121" fmla="*/ 142480 w 285680"/>
                <a:gd name="connsiteY121" fmla="*/ 364001 h 656433"/>
                <a:gd name="connsiteX122" fmla="*/ 140924 w 285680"/>
                <a:gd name="connsiteY122" fmla="*/ 364979 h 656433"/>
                <a:gd name="connsiteX123" fmla="*/ 139766 w 285680"/>
                <a:gd name="connsiteY123" fmla="*/ 367138 h 656433"/>
                <a:gd name="connsiteX124" fmla="*/ 138365 w 285680"/>
                <a:gd name="connsiteY124" fmla="*/ 373866 h 656433"/>
                <a:gd name="connsiteX125" fmla="*/ 137606 w 285680"/>
                <a:gd name="connsiteY125" fmla="*/ 376511 h 656433"/>
                <a:gd name="connsiteX126" fmla="*/ 136785 w 285680"/>
                <a:gd name="connsiteY126" fmla="*/ 381158 h 656433"/>
                <a:gd name="connsiteX127" fmla="*/ 137301 w 285680"/>
                <a:gd name="connsiteY127" fmla="*/ 385070 h 656433"/>
                <a:gd name="connsiteX128" fmla="*/ 137724 w 285680"/>
                <a:gd name="connsiteY128" fmla="*/ 386986 h 656433"/>
                <a:gd name="connsiteX129" fmla="*/ 138780 w 285680"/>
                <a:gd name="connsiteY129" fmla="*/ 389591 h 656433"/>
                <a:gd name="connsiteX130" fmla="*/ 135909 w 285680"/>
                <a:gd name="connsiteY130" fmla="*/ 389255 h 656433"/>
                <a:gd name="connsiteX131" fmla="*/ 132873 w 285680"/>
                <a:gd name="connsiteY131" fmla="*/ 387737 h 656433"/>
                <a:gd name="connsiteX132" fmla="*/ 133296 w 285680"/>
                <a:gd name="connsiteY132" fmla="*/ 390890 h 656433"/>
                <a:gd name="connsiteX133" fmla="*/ 131434 w 285680"/>
                <a:gd name="connsiteY133" fmla="*/ 394614 h 656433"/>
                <a:gd name="connsiteX134" fmla="*/ 131778 w 285680"/>
                <a:gd name="connsiteY134" fmla="*/ 397884 h 656433"/>
                <a:gd name="connsiteX135" fmla="*/ 132169 w 285680"/>
                <a:gd name="connsiteY135" fmla="*/ 400004 h 656433"/>
                <a:gd name="connsiteX136" fmla="*/ 131590 w 285680"/>
                <a:gd name="connsiteY136" fmla="*/ 403517 h 656433"/>
                <a:gd name="connsiteX137" fmla="*/ 132466 w 285680"/>
                <a:gd name="connsiteY137" fmla="*/ 404620 h 656433"/>
                <a:gd name="connsiteX138" fmla="*/ 132943 w 285680"/>
                <a:gd name="connsiteY138" fmla="*/ 406709 h 656433"/>
                <a:gd name="connsiteX139" fmla="*/ 132154 w 285680"/>
                <a:gd name="connsiteY139" fmla="*/ 408250 h 656433"/>
                <a:gd name="connsiteX140" fmla="*/ 132497 w 285680"/>
                <a:gd name="connsiteY140" fmla="*/ 409573 h 656433"/>
                <a:gd name="connsiteX141" fmla="*/ 132631 w 285680"/>
                <a:gd name="connsiteY141" fmla="*/ 414243 h 656433"/>
                <a:gd name="connsiteX142" fmla="*/ 133225 w 285680"/>
                <a:gd name="connsiteY142" fmla="*/ 421527 h 656433"/>
                <a:gd name="connsiteX143" fmla="*/ 133006 w 285680"/>
                <a:gd name="connsiteY143" fmla="*/ 423060 h 656433"/>
                <a:gd name="connsiteX144" fmla="*/ 134673 w 285680"/>
                <a:gd name="connsiteY144" fmla="*/ 429350 h 656433"/>
                <a:gd name="connsiteX145" fmla="*/ 134289 w 285680"/>
                <a:gd name="connsiteY145" fmla="*/ 431549 h 656433"/>
                <a:gd name="connsiteX146" fmla="*/ 134062 w 285680"/>
                <a:gd name="connsiteY146" fmla="*/ 434342 h 656433"/>
                <a:gd name="connsiteX147" fmla="*/ 136456 w 285680"/>
                <a:gd name="connsiteY147" fmla="*/ 437025 h 656433"/>
                <a:gd name="connsiteX148" fmla="*/ 138584 w 285680"/>
                <a:gd name="connsiteY148" fmla="*/ 436986 h 656433"/>
                <a:gd name="connsiteX149" fmla="*/ 140744 w 285680"/>
                <a:gd name="connsiteY149" fmla="*/ 436947 h 656433"/>
                <a:gd name="connsiteX150" fmla="*/ 141565 w 285680"/>
                <a:gd name="connsiteY150" fmla="*/ 437612 h 656433"/>
                <a:gd name="connsiteX151" fmla="*/ 142394 w 285680"/>
                <a:gd name="connsiteY151" fmla="*/ 439505 h 656433"/>
                <a:gd name="connsiteX152" fmla="*/ 143059 w 285680"/>
                <a:gd name="connsiteY152" fmla="*/ 441743 h 656433"/>
                <a:gd name="connsiteX153" fmla="*/ 144835 w 285680"/>
                <a:gd name="connsiteY153" fmla="*/ 441563 h 656433"/>
                <a:gd name="connsiteX154" fmla="*/ 147675 w 285680"/>
                <a:gd name="connsiteY154" fmla="*/ 439747 h 656433"/>
                <a:gd name="connsiteX155" fmla="*/ 149521 w 285680"/>
                <a:gd name="connsiteY155" fmla="*/ 439317 h 656433"/>
                <a:gd name="connsiteX156" fmla="*/ 150742 w 285680"/>
                <a:gd name="connsiteY156" fmla="*/ 442807 h 656433"/>
                <a:gd name="connsiteX157" fmla="*/ 154059 w 285680"/>
                <a:gd name="connsiteY157" fmla="*/ 447407 h 656433"/>
                <a:gd name="connsiteX158" fmla="*/ 155992 w 285680"/>
                <a:gd name="connsiteY158" fmla="*/ 449464 h 656433"/>
                <a:gd name="connsiteX159" fmla="*/ 159270 w 285680"/>
                <a:gd name="connsiteY159" fmla="*/ 450552 h 656433"/>
                <a:gd name="connsiteX160" fmla="*/ 162727 w 285680"/>
                <a:gd name="connsiteY160" fmla="*/ 454244 h 656433"/>
                <a:gd name="connsiteX161" fmla="*/ 162242 w 285680"/>
                <a:gd name="connsiteY161" fmla="*/ 458688 h 656433"/>
                <a:gd name="connsiteX162" fmla="*/ 163682 w 285680"/>
                <a:gd name="connsiteY162" fmla="*/ 460167 h 656433"/>
                <a:gd name="connsiteX163" fmla="*/ 167758 w 285680"/>
                <a:gd name="connsiteY163" fmla="*/ 461911 h 656433"/>
                <a:gd name="connsiteX164" fmla="*/ 169205 w 285680"/>
                <a:gd name="connsiteY164" fmla="*/ 464266 h 656433"/>
                <a:gd name="connsiteX165" fmla="*/ 169901 w 285680"/>
                <a:gd name="connsiteY165" fmla="*/ 466269 h 656433"/>
                <a:gd name="connsiteX166" fmla="*/ 170973 w 285680"/>
                <a:gd name="connsiteY166" fmla="*/ 467928 h 656433"/>
                <a:gd name="connsiteX167" fmla="*/ 172233 w 285680"/>
                <a:gd name="connsiteY167" fmla="*/ 472927 h 656433"/>
                <a:gd name="connsiteX168" fmla="*/ 171795 w 285680"/>
                <a:gd name="connsiteY168" fmla="*/ 476001 h 656433"/>
                <a:gd name="connsiteX169" fmla="*/ 170152 w 285680"/>
                <a:gd name="connsiteY169" fmla="*/ 477057 h 656433"/>
                <a:gd name="connsiteX170" fmla="*/ 166264 w 285680"/>
                <a:gd name="connsiteY170" fmla="*/ 480343 h 656433"/>
                <a:gd name="connsiteX171" fmla="*/ 164535 w 285680"/>
                <a:gd name="connsiteY171" fmla="*/ 482792 h 656433"/>
                <a:gd name="connsiteX172" fmla="*/ 163181 w 285680"/>
                <a:gd name="connsiteY172" fmla="*/ 484310 h 656433"/>
                <a:gd name="connsiteX173" fmla="*/ 159324 w 285680"/>
                <a:gd name="connsiteY173" fmla="*/ 487572 h 656433"/>
                <a:gd name="connsiteX174" fmla="*/ 157908 w 285680"/>
                <a:gd name="connsiteY174" fmla="*/ 488159 h 656433"/>
                <a:gd name="connsiteX175" fmla="*/ 156555 w 285680"/>
                <a:gd name="connsiteY175" fmla="*/ 489849 h 656433"/>
                <a:gd name="connsiteX176" fmla="*/ 155248 w 285680"/>
                <a:gd name="connsiteY176" fmla="*/ 490592 h 656433"/>
                <a:gd name="connsiteX177" fmla="*/ 154075 w 285680"/>
                <a:gd name="connsiteY177" fmla="*/ 490170 h 656433"/>
                <a:gd name="connsiteX178" fmla="*/ 149694 w 285680"/>
                <a:gd name="connsiteY178" fmla="*/ 493228 h 656433"/>
                <a:gd name="connsiteX179" fmla="*/ 146736 w 285680"/>
                <a:gd name="connsiteY179" fmla="*/ 492384 h 656433"/>
                <a:gd name="connsiteX180" fmla="*/ 145492 w 285680"/>
                <a:gd name="connsiteY180" fmla="*/ 490874 h 656433"/>
                <a:gd name="connsiteX181" fmla="*/ 146283 w 285680"/>
                <a:gd name="connsiteY181" fmla="*/ 484865 h 656433"/>
                <a:gd name="connsiteX182" fmla="*/ 145790 w 285680"/>
                <a:gd name="connsiteY182" fmla="*/ 482925 h 656433"/>
                <a:gd name="connsiteX183" fmla="*/ 145219 w 285680"/>
                <a:gd name="connsiteY183" fmla="*/ 481947 h 656433"/>
                <a:gd name="connsiteX184" fmla="*/ 143279 w 285680"/>
                <a:gd name="connsiteY184" fmla="*/ 483066 h 656433"/>
                <a:gd name="connsiteX185" fmla="*/ 143623 w 285680"/>
                <a:gd name="connsiteY185" fmla="*/ 485366 h 656433"/>
                <a:gd name="connsiteX186" fmla="*/ 140266 w 285680"/>
                <a:gd name="connsiteY186" fmla="*/ 485460 h 656433"/>
                <a:gd name="connsiteX187" fmla="*/ 137106 w 285680"/>
                <a:gd name="connsiteY187" fmla="*/ 483512 h 656433"/>
                <a:gd name="connsiteX188" fmla="*/ 136699 w 285680"/>
                <a:gd name="connsiteY188" fmla="*/ 487345 h 656433"/>
                <a:gd name="connsiteX189" fmla="*/ 129908 w 285680"/>
                <a:gd name="connsiteY189" fmla="*/ 484169 h 656433"/>
                <a:gd name="connsiteX190" fmla="*/ 128039 w 285680"/>
                <a:gd name="connsiteY190" fmla="*/ 484975 h 656433"/>
                <a:gd name="connsiteX191" fmla="*/ 125042 w 285680"/>
                <a:gd name="connsiteY191" fmla="*/ 483379 h 656433"/>
                <a:gd name="connsiteX192" fmla="*/ 123094 w 285680"/>
                <a:gd name="connsiteY192" fmla="*/ 485288 h 656433"/>
                <a:gd name="connsiteX193" fmla="*/ 120778 w 285680"/>
                <a:gd name="connsiteY193" fmla="*/ 484599 h 656433"/>
                <a:gd name="connsiteX194" fmla="*/ 119175 w 285680"/>
                <a:gd name="connsiteY194" fmla="*/ 482331 h 656433"/>
                <a:gd name="connsiteX195" fmla="*/ 116952 w 285680"/>
                <a:gd name="connsiteY195" fmla="*/ 486320 h 656433"/>
                <a:gd name="connsiteX196" fmla="*/ 112102 w 285680"/>
                <a:gd name="connsiteY196" fmla="*/ 487455 h 656433"/>
                <a:gd name="connsiteX197" fmla="*/ 107541 w 285680"/>
                <a:gd name="connsiteY197" fmla="*/ 488089 h 656433"/>
                <a:gd name="connsiteX198" fmla="*/ 109739 w 285680"/>
                <a:gd name="connsiteY198" fmla="*/ 489418 h 656433"/>
                <a:gd name="connsiteX199" fmla="*/ 119973 w 285680"/>
                <a:gd name="connsiteY199" fmla="*/ 489168 h 656433"/>
                <a:gd name="connsiteX200" fmla="*/ 122867 w 285680"/>
                <a:gd name="connsiteY200" fmla="*/ 490154 h 656433"/>
                <a:gd name="connsiteX201" fmla="*/ 126630 w 285680"/>
                <a:gd name="connsiteY201" fmla="*/ 489497 h 656433"/>
                <a:gd name="connsiteX202" fmla="*/ 129963 w 285680"/>
                <a:gd name="connsiteY202" fmla="*/ 492626 h 656433"/>
                <a:gd name="connsiteX203" fmla="*/ 132365 w 285680"/>
                <a:gd name="connsiteY203" fmla="*/ 493377 h 656433"/>
                <a:gd name="connsiteX204" fmla="*/ 135204 w 285680"/>
                <a:gd name="connsiteY204" fmla="*/ 496968 h 656433"/>
                <a:gd name="connsiteX205" fmla="*/ 136660 w 285680"/>
                <a:gd name="connsiteY205" fmla="*/ 495990 h 656433"/>
                <a:gd name="connsiteX206" fmla="*/ 138944 w 285680"/>
                <a:gd name="connsiteY206" fmla="*/ 496139 h 656433"/>
                <a:gd name="connsiteX207" fmla="*/ 141057 w 285680"/>
                <a:gd name="connsiteY207" fmla="*/ 497164 h 656433"/>
                <a:gd name="connsiteX208" fmla="*/ 147761 w 285680"/>
                <a:gd name="connsiteY208" fmla="*/ 497031 h 656433"/>
                <a:gd name="connsiteX209" fmla="*/ 150038 w 285680"/>
                <a:gd name="connsiteY209" fmla="*/ 494527 h 656433"/>
                <a:gd name="connsiteX210" fmla="*/ 153394 w 285680"/>
                <a:gd name="connsiteY210" fmla="*/ 495075 h 656433"/>
                <a:gd name="connsiteX211" fmla="*/ 155107 w 285680"/>
                <a:gd name="connsiteY211" fmla="*/ 494425 h 656433"/>
                <a:gd name="connsiteX212" fmla="*/ 156422 w 285680"/>
                <a:gd name="connsiteY212" fmla="*/ 492892 h 656433"/>
                <a:gd name="connsiteX213" fmla="*/ 157861 w 285680"/>
                <a:gd name="connsiteY213" fmla="*/ 492540 h 656433"/>
                <a:gd name="connsiteX214" fmla="*/ 159168 w 285680"/>
                <a:gd name="connsiteY214" fmla="*/ 492830 h 656433"/>
                <a:gd name="connsiteX215" fmla="*/ 160560 w 285680"/>
                <a:gd name="connsiteY215" fmla="*/ 491617 h 656433"/>
                <a:gd name="connsiteX216" fmla="*/ 161656 w 285680"/>
                <a:gd name="connsiteY216" fmla="*/ 491132 h 656433"/>
                <a:gd name="connsiteX217" fmla="*/ 162782 w 285680"/>
                <a:gd name="connsiteY217" fmla="*/ 491719 h 656433"/>
                <a:gd name="connsiteX218" fmla="*/ 164042 w 285680"/>
                <a:gd name="connsiteY218" fmla="*/ 494621 h 656433"/>
                <a:gd name="connsiteX219" fmla="*/ 161429 w 285680"/>
                <a:gd name="connsiteY219" fmla="*/ 496123 h 656433"/>
                <a:gd name="connsiteX220" fmla="*/ 159574 w 285680"/>
                <a:gd name="connsiteY220" fmla="*/ 496194 h 656433"/>
                <a:gd name="connsiteX221" fmla="*/ 158667 w 285680"/>
                <a:gd name="connsiteY221" fmla="*/ 500935 h 656433"/>
                <a:gd name="connsiteX222" fmla="*/ 157548 w 285680"/>
                <a:gd name="connsiteY222" fmla="*/ 502969 h 656433"/>
                <a:gd name="connsiteX223" fmla="*/ 156742 w 285680"/>
                <a:gd name="connsiteY223" fmla="*/ 503947 h 656433"/>
                <a:gd name="connsiteX224" fmla="*/ 152635 w 285680"/>
                <a:gd name="connsiteY224" fmla="*/ 505957 h 656433"/>
                <a:gd name="connsiteX225" fmla="*/ 149921 w 285680"/>
                <a:gd name="connsiteY225" fmla="*/ 508500 h 656433"/>
                <a:gd name="connsiteX226" fmla="*/ 146721 w 285680"/>
                <a:gd name="connsiteY226" fmla="*/ 510542 h 656433"/>
                <a:gd name="connsiteX227" fmla="*/ 145328 w 285680"/>
                <a:gd name="connsiteY227" fmla="*/ 510096 h 656433"/>
                <a:gd name="connsiteX228" fmla="*/ 143224 w 285680"/>
                <a:gd name="connsiteY228" fmla="*/ 512169 h 656433"/>
                <a:gd name="connsiteX229" fmla="*/ 138553 w 285680"/>
                <a:gd name="connsiteY229" fmla="*/ 514618 h 656433"/>
                <a:gd name="connsiteX230" fmla="*/ 136151 w 285680"/>
                <a:gd name="connsiteY230" fmla="*/ 517919 h 656433"/>
                <a:gd name="connsiteX231" fmla="*/ 130777 w 285680"/>
                <a:gd name="connsiteY231" fmla="*/ 520861 h 656433"/>
                <a:gd name="connsiteX232" fmla="*/ 128039 w 285680"/>
                <a:gd name="connsiteY232" fmla="*/ 523255 h 656433"/>
                <a:gd name="connsiteX233" fmla="*/ 120598 w 285680"/>
                <a:gd name="connsiteY233" fmla="*/ 523380 h 656433"/>
                <a:gd name="connsiteX234" fmla="*/ 113495 w 285680"/>
                <a:gd name="connsiteY234" fmla="*/ 522856 h 656433"/>
                <a:gd name="connsiteX235" fmla="*/ 111265 w 285680"/>
                <a:gd name="connsiteY235" fmla="*/ 523990 h 656433"/>
                <a:gd name="connsiteX236" fmla="*/ 113549 w 285680"/>
                <a:gd name="connsiteY236" fmla="*/ 524342 h 656433"/>
                <a:gd name="connsiteX237" fmla="*/ 115145 w 285680"/>
                <a:gd name="connsiteY237" fmla="*/ 525453 h 656433"/>
                <a:gd name="connsiteX238" fmla="*/ 117062 w 285680"/>
                <a:gd name="connsiteY238" fmla="*/ 524984 h 656433"/>
                <a:gd name="connsiteX239" fmla="*/ 121568 w 285680"/>
                <a:gd name="connsiteY239" fmla="*/ 525539 h 656433"/>
                <a:gd name="connsiteX240" fmla="*/ 123884 w 285680"/>
                <a:gd name="connsiteY240" fmla="*/ 526150 h 656433"/>
                <a:gd name="connsiteX241" fmla="*/ 126857 w 285680"/>
                <a:gd name="connsiteY241" fmla="*/ 530046 h 656433"/>
                <a:gd name="connsiteX242" fmla="*/ 124674 w 285680"/>
                <a:gd name="connsiteY242" fmla="*/ 531423 h 656433"/>
                <a:gd name="connsiteX243" fmla="*/ 120888 w 285680"/>
                <a:gd name="connsiteY243" fmla="*/ 532487 h 656433"/>
                <a:gd name="connsiteX244" fmla="*/ 122312 w 285680"/>
                <a:gd name="connsiteY244" fmla="*/ 537979 h 656433"/>
                <a:gd name="connsiteX245" fmla="*/ 123477 w 285680"/>
                <a:gd name="connsiteY245" fmla="*/ 541671 h 656433"/>
                <a:gd name="connsiteX246" fmla="*/ 121944 w 285680"/>
                <a:gd name="connsiteY246" fmla="*/ 543893 h 656433"/>
                <a:gd name="connsiteX247" fmla="*/ 121827 w 285680"/>
                <a:gd name="connsiteY247" fmla="*/ 553962 h 656433"/>
                <a:gd name="connsiteX248" fmla="*/ 119675 w 285680"/>
                <a:gd name="connsiteY248" fmla="*/ 554150 h 656433"/>
                <a:gd name="connsiteX249" fmla="*/ 118760 w 285680"/>
                <a:gd name="connsiteY249" fmla="*/ 558296 h 656433"/>
                <a:gd name="connsiteX250" fmla="*/ 119432 w 285680"/>
                <a:gd name="connsiteY250" fmla="*/ 560408 h 656433"/>
                <a:gd name="connsiteX251" fmla="*/ 119378 w 285680"/>
                <a:gd name="connsiteY251" fmla="*/ 565298 h 656433"/>
                <a:gd name="connsiteX252" fmla="*/ 119824 w 285680"/>
                <a:gd name="connsiteY252" fmla="*/ 568302 h 656433"/>
                <a:gd name="connsiteX253" fmla="*/ 120880 w 285680"/>
                <a:gd name="connsiteY253" fmla="*/ 571064 h 656433"/>
                <a:gd name="connsiteX254" fmla="*/ 120410 w 285680"/>
                <a:gd name="connsiteY254" fmla="*/ 573935 h 656433"/>
                <a:gd name="connsiteX255" fmla="*/ 117007 w 285680"/>
                <a:gd name="connsiteY255" fmla="*/ 580640 h 656433"/>
                <a:gd name="connsiteX256" fmla="*/ 117078 w 285680"/>
                <a:gd name="connsiteY256" fmla="*/ 583777 h 656433"/>
                <a:gd name="connsiteX257" fmla="*/ 117696 w 285680"/>
                <a:gd name="connsiteY257" fmla="*/ 585639 h 656433"/>
                <a:gd name="connsiteX258" fmla="*/ 118149 w 285680"/>
                <a:gd name="connsiteY258" fmla="*/ 588604 h 656433"/>
                <a:gd name="connsiteX259" fmla="*/ 116600 w 285680"/>
                <a:gd name="connsiteY259" fmla="*/ 594292 h 656433"/>
                <a:gd name="connsiteX260" fmla="*/ 115513 w 285680"/>
                <a:gd name="connsiteY260" fmla="*/ 599025 h 656433"/>
                <a:gd name="connsiteX261" fmla="*/ 114214 w 285680"/>
                <a:gd name="connsiteY261" fmla="*/ 602999 h 656433"/>
                <a:gd name="connsiteX262" fmla="*/ 111312 w 285680"/>
                <a:gd name="connsiteY262" fmla="*/ 607748 h 656433"/>
                <a:gd name="connsiteX263" fmla="*/ 109865 w 285680"/>
                <a:gd name="connsiteY263" fmla="*/ 611292 h 656433"/>
                <a:gd name="connsiteX264" fmla="*/ 106485 w 285680"/>
                <a:gd name="connsiteY264" fmla="*/ 622300 h 656433"/>
                <a:gd name="connsiteX265" fmla="*/ 104810 w 285680"/>
                <a:gd name="connsiteY265" fmla="*/ 624474 h 656433"/>
                <a:gd name="connsiteX266" fmla="*/ 102753 w 285680"/>
                <a:gd name="connsiteY266" fmla="*/ 626141 h 656433"/>
                <a:gd name="connsiteX267" fmla="*/ 100461 w 285680"/>
                <a:gd name="connsiteY267" fmla="*/ 624600 h 656433"/>
                <a:gd name="connsiteX268" fmla="*/ 98356 w 285680"/>
                <a:gd name="connsiteY268" fmla="*/ 623763 h 656433"/>
                <a:gd name="connsiteX269" fmla="*/ 95790 w 285680"/>
                <a:gd name="connsiteY269" fmla="*/ 623864 h 656433"/>
                <a:gd name="connsiteX270" fmla="*/ 91769 w 285680"/>
                <a:gd name="connsiteY270" fmla="*/ 625132 h 656433"/>
                <a:gd name="connsiteX271" fmla="*/ 85722 w 285680"/>
                <a:gd name="connsiteY271" fmla="*/ 624287 h 656433"/>
                <a:gd name="connsiteX272" fmla="*/ 79815 w 285680"/>
                <a:gd name="connsiteY272" fmla="*/ 624694 h 656433"/>
                <a:gd name="connsiteX273" fmla="*/ 78320 w 285680"/>
                <a:gd name="connsiteY273" fmla="*/ 625781 h 656433"/>
                <a:gd name="connsiteX274" fmla="*/ 79220 w 285680"/>
                <a:gd name="connsiteY274" fmla="*/ 629748 h 656433"/>
                <a:gd name="connsiteX275" fmla="*/ 77037 w 285680"/>
                <a:gd name="connsiteY275" fmla="*/ 630264 h 656433"/>
                <a:gd name="connsiteX276" fmla="*/ 74909 w 285680"/>
                <a:gd name="connsiteY276" fmla="*/ 629137 h 656433"/>
                <a:gd name="connsiteX277" fmla="*/ 73032 w 285680"/>
                <a:gd name="connsiteY277" fmla="*/ 630483 h 656433"/>
                <a:gd name="connsiteX278" fmla="*/ 71467 w 285680"/>
                <a:gd name="connsiteY278" fmla="*/ 631954 h 656433"/>
                <a:gd name="connsiteX279" fmla="*/ 68392 w 285680"/>
                <a:gd name="connsiteY279" fmla="*/ 635443 h 656433"/>
                <a:gd name="connsiteX280" fmla="*/ 67360 w 285680"/>
                <a:gd name="connsiteY280" fmla="*/ 637587 h 656433"/>
                <a:gd name="connsiteX281" fmla="*/ 67094 w 285680"/>
                <a:gd name="connsiteY281" fmla="*/ 641616 h 656433"/>
                <a:gd name="connsiteX282" fmla="*/ 68713 w 285680"/>
                <a:gd name="connsiteY282" fmla="*/ 645222 h 656433"/>
                <a:gd name="connsiteX283" fmla="*/ 70145 w 285680"/>
                <a:gd name="connsiteY283" fmla="*/ 649439 h 656433"/>
                <a:gd name="connsiteX284" fmla="*/ 66460 w 285680"/>
                <a:gd name="connsiteY284" fmla="*/ 654501 h 656433"/>
                <a:gd name="connsiteX285" fmla="*/ 64402 w 285680"/>
                <a:gd name="connsiteY285" fmla="*/ 654673 h 656433"/>
                <a:gd name="connsiteX286" fmla="*/ 58394 w 285680"/>
                <a:gd name="connsiteY286" fmla="*/ 653265 h 656433"/>
                <a:gd name="connsiteX287" fmla="*/ 47747 w 285680"/>
                <a:gd name="connsiteY287" fmla="*/ 656433 h 656433"/>
                <a:gd name="connsiteX288" fmla="*/ 38186 w 285680"/>
                <a:gd name="connsiteY288" fmla="*/ 653930 h 656433"/>
                <a:gd name="connsiteX289" fmla="*/ 39383 w 285680"/>
                <a:gd name="connsiteY289" fmla="*/ 651215 h 656433"/>
                <a:gd name="connsiteX290" fmla="*/ 39344 w 285680"/>
                <a:gd name="connsiteY290" fmla="*/ 649220 h 656433"/>
                <a:gd name="connsiteX291" fmla="*/ 39884 w 285680"/>
                <a:gd name="connsiteY291" fmla="*/ 646146 h 656433"/>
                <a:gd name="connsiteX292" fmla="*/ 40205 w 285680"/>
                <a:gd name="connsiteY292" fmla="*/ 642993 h 656433"/>
                <a:gd name="connsiteX293" fmla="*/ 40118 w 285680"/>
                <a:gd name="connsiteY293" fmla="*/ 640880 h 656433"/>
                <a:gd name="connsiteX294" fmla="*/ 39414 w 285680"/>
                <a:gd name="connsiteY294" fmla="*/ 638619 h 656433"/>
                <a:gd name="connsiteX295" fmla="*/ 37060 w 285680"/>
                <a:gd name="connsiteY295" fmla="*/ 635662 h 656433"/>
                <a:gd name="connsiteX296" fmla="*/ 31748 w 285680"/>
                <a:gd name="connsiteY296" fmla="*/ 625640 h 656433"/>
                <a:gd name="connsiteX297" fmla="*/ 30175 w 285680"/>
                <a:gd name="connsiteY297" fmla="*/ 621392 h 656433"/>
                <a:gd name="connsiteX298" fmla="*/ 29080 w 285680"/>
                <a:gd name="connsiteY298" fmla="*/ 619616 h 656433"/>
                <a:gd name="connsiteX299" fmla="*/ 29870 w 285680"/>
                <a:gd name="connsiteY299" fmla="*/ 619522 h 656433"/>
                <a:gd name="connsiteX300" fmla="*/ 34251 w 285680"/>
                <a:gd name="connsiteY300" fmla="*/ 621807 h 656433"/>
                <a:gd name="connsiteX301" fmla="*/ 35268 w 285680"/>
                <a:gd name="connsiteY301" fmla="*/ 621525 h 656433"/>
                <a:gd name="connsiteX302" fmla="*/ 36340 w 285680"/>
                <a:gd name="connsiteY302" fmla="*/ 620672 h 656433"/>
                <a:gd name="connsiteX303" fmla="*/ 35033 w 285680"/>
                <a:gd name="connsiteY303" fmla="*/ 617394 h 656433"/>
                <a:gd name="connsiteX304" fmla="*/ 33907 w 285680"/>
                <a:gd name="connsiteY304" fmla="*/ 615916 h 656433"/>
                <a:gd name="connsiteX305" fmla="*/ 33148 w 285680"/>
                <a:gd name="connsiteY305" fmla="*/ 613694 h 656433"/>
                <a:gd name="connsiteX306" fmla="*/ 35706 w 285680"/>
                <a:gd name="connsiteY306" fmla="*/ 613091 h 656433"/>
                <a:gd name="connsiteX307" fmla="*/ 37560 w 285680"/>
                <a:gd name="connsiteY307" fmla="*/ 613224 h 656433"/>
                <a:gd name="connsiteX308" fmla="*/ 38922 w 285680"/>
                <a:gd name="connsiteY308" fmla="*/ 610721 h 656433"/>
                <a:gd name="connsiteX309" fmla="*/ 38131 w 285680"/>
                <a:gd name="connsiteY309" fmla="*/ 606660 h 656433"/>
                <a:gd name="connsiteX310" fmla="*/ 36144 w 285680"/>
                <a:gd name="connsiteY310" fmla="*/ 605409 h 656433"/>
                <a:gd name="connsiteX311" fmla="*/ 34486 w 285680"/>
                <a:gd name="connsiteY311" fmla="*/ 604861 h 656433"/>
                <a:gd name="connsiteX312" fmla="*/ 31302 w 285680"/>
                <a:gd name="connsiteY312" fmla="*/ 598446 h 656433"/>
                <a:gd name="connsiteX313" fmla="*/ 27984 w 285680"/>
                <a:gd name="connsiteY313" fmla="*/ 595113 h 656433"/>
                <a:gd name="connsiteX314" fmla="*/ 22062 w 285680"/>
                <a:gd name="connsiteY314" fmla="*/ 582197 h 656433"/>
                <a:gd name="connsiteX315" fmla="*/ 19895 w 285680"/>
                <a:gd name="connsiteY315" fmla="*/ 573262 h 656433"/>
                <a:gd name="connsiteX316" fmla="*/ 17884 w 285680"/>
                <a:gd name="connsiteY316" fmla="*/ 574115 h 656433"/>
                <a:gd name="connsiteX317" fmla="*/ 16907 w 285680"/>
                <a:gd name="connsiteY317" fmla="*/ 570211 h 656433"/>
                <a:gd name="connsiteX318" fmla="*/ 16202 w 285680"/>
                <a:gd name="connsiteY318" fmla="*/ 566495 h 656433"/>
                <a:gd name="connsiteX319" fmla="*/ 16062 w 285680"/>
                <a:gd name="connsiteY319" fmla="*/ 563765 h 656433"/>
                <a:gd name="connsiteX320" fmla="*/ 12901 w 285680"/>
                <a:gd name="connsiteY320" fmla="*/ 562200 h 656433"/>
                <a:gd name="connsiteX321" fmla="*/ 12776 w 285680"/>
                <a:gd name="connsiteY321" fmla="*/ 560275 h 656433"/>
                <a:gd name="connsiteX322" fmla="*/ 12205 w 285680"/>
                <a:gd name="connsiteY322" fmla="*/ 551670 h 656433"/>
                <a:gd name="connsiteX323" fmla="*/ 8817 w 285680"/>
                <a:gd name="connsiteY323" fmla="*/ 550512 h 656433"/>
                <a:gd name="connsiteX324" fmla="*/ 6627 w 285680"/>
                <a:gd name="connsiteY324" fmla="*/ 545661 h 656433"/>
                <a:gd name="connsiteX325" fmla="*/ 6235 w 285680"/>
                <a:gd name="connsiteY325" fmla="*/ 536437 h 656433"/>
                <a:gd name="connsiteX326" fmla="*/ 4006 w 285680"/>
                <a:gd name="connsiteY326" fmla="*/ 534755 h 656433"/>
                <a:gd name="connsiteX327" fmla="*/ 2214 w 285680"/>
                <a:gd name="connsiteY327" fmla="*/ 535225 h 656433"/>
                <a:gd name="connsiteX328" fmla="*/ 2300 w 285680"/>
                <a:gd name="connsiteY328" fmla="*/ 532933 h 656433"/>
                <a:gd name="connsiteX329" fmla="*/ 2730 w 285680"/>
                <a:gd name="connsiteY329" fmla="*/ 530773 h 656433"/>
                <a:gd name="connsiteX330" fmla="*/ 1682 w 285680"/>
                <a:gd name="connsiteY330" fmla="*/ 522183 h 656433"/>
                <a:gd name="connsiteX331" fmla="*/ 1330 w 285680"/>
                <a:gd name="connsiteY331" fmla="*/ 514305 h 656433"/>
                <a:gd name="connsiteX332" fmla="*/ 485 w 285680"/>
                <a:gd name="connsiteY332" fmla="*/ 511911 h 656433"/>
                <a:gd name="connsiteX333" fmla="*/ 0 w 285680"/>
                <a:gd name="connsiteY333" fmla="*/ 509110 h 656433"/>
                <a:gd name="connsiteX334" fmla="*/ 430 w 285680"/>
                <a:gd name="connsiteY334" fmla="*/ 506685 h 656433"/>
                <a:gd name="connsiteX335" fmla="*/ 1072 w 285680"/>
                <a:gd name="connsiteY335" fmla="*/ 505285 h 656433"/>
                <a:gd name="connsiteX336" fmla="*/ 3255 w 285680"/>
                <a:gd name="connsiteY336" fmla="*/ 504917 h 656433"/>
                <a:gd name="connsiteX337" fmla="*/ 5296 w 285680"/>
                <a:gd name="connsiteY337" fmla="*/ 507060 h 656433"/>
                <a:gd name="connsiteX338" fmla="*/ 7104 w 285680"/>
                <a:gd name="connsiteY338" fmla="*/ 512459 h 656433"/>
                <a:gd name="connsiteX339" fmla="*/ 8700 w 285680"/>
                <a:gd name="connsiteY339" fmla="*/ 513163 h 656433"/>
                <a:gd name="connsiteX340" fmla="*/ 10875 w 285680"/>
                <a:gd name="connsiteY340" fmla="*/ 511754 h 656433"/>
                <a:gd name="connsiteX341" fmla="*/ 12400 w 285680"/>
                <a:gd name="connsiteY341" fmla="*/ 507819 h 656433"/>
                <a:gd name="connsiteX342" fmla="*/ 13269 w 285680"/>
                <a:gd name="connsiteY342" fmla="*/ 501897 h 656433"/>
                <a:gd name="connsiteX343" fmla="*/ 14286 w 285680"/>
                <a:gd name="connsiteY343" fmla="*/ 496225 h 656433"/>
                <a:gd name="connsiteX344" fmla="*/ 13081 w 285680"/>
                <a:gd name="connsiteY344" fmla="*/ 490138 h 656433"/>
                <a:gd name="connsiteX345" fmla="*/ 11798 w 285680"/>
                <a:gd name="connsiteY345" fmla="*/ 484771 h 656433"/>
                <a:gd name="connsiteX346" fmla="*/ 11704 w 285680"/>
                <a:gd name="connsiteY346" fmla="*/ 483191 h 656433"/>
                <a:gd name="connsiteX347" fmla="*/ 15076 w 285680"/>
                <a:gd name="connsiteY347" fmla="*/ 478638 h 656433"/>
                <a:gd name="connsiteX348" fmla="*/ 16108 w 285680"/>
                <a:gd name="connsiteY348" fmla="*/ 474930 h 656433"/>
                <a:gd name="connsiteX349" fmla="*/ 17227 w 285680"/>
                <a:gd name="connsiteY349" fmla="*/ 471386 h 656433"/>
                <a:gd name="connsiteX350" fmla="*/ 18463 w 285680"/>
                <a:gd name="connsiteY350" fmla="*/ 470181 h 656433"/>
                <a:gd name="connsiteX351" fmla="*/ 20294 w 285680"/>
                <a:gd name="connsiteY351" fmla="*/ 469907 h 656433"/>
                <a:gd name="connsiteX352" fmla="*/ 22430 w 285680"/>
                <a:gd name="connsiteY352" fmla="*/ 469242 h 656433"/>
                <a:gd name="connsiteX353" fmla="*/ 25121 w 285680"/>
                <a:gd name="connsiteY353" fmla="*/ 466864 h 656433"/>
                <a:gd name="connsiteX354" fmla="*/ 27538 w 285680"/>
                <a:gd name="connsiteY354" fmla="*/ 463672 h 656433"/>
                <a:gd name="connsiteX355" fmla="*/ 29385 w 285680"/>
                <a:gd name="connsiteY355" fmla="*/ 460738 h 656433"/>
                <a:gd name="connsiteX356" fmla="*/ 30011 w 285680"/>
                <a:gd name="connsiteY356" fmla="*/ 454917 h 656433"/>
                <a:gd name="connsiteX357" fmla="*/ 30034 w 285680"/>
                <a:gd name="connsiteY357" fmla="*/ 451983 h 656433"/>
                <a:gd name="connsiteX358" fmla="*/ 30848 w 285680"/>
                <a:gd name="connsiteY358" fmla="*/ 449801 h 656433"/>
                <a:gd name="connsiteX359" fmla="*/ 31630 w 285680"/>
                <a:gd name="connsiteY359" fmla="*/ 445529 h 656433"/>
                <a:gd name="connsiteX360" fmla="*/ 30864 w 285680"/>
                <a:gd name="connsiteY360" fmla="*/ 441304 h 656433"/>
                <a:gd name="connsiteX361" fmla="*/ 28477 w 285680"/>
                <a:gd name="connsiteY361" fmla="*/ 434873 h 656433"/>
                <a:gd name="connsiteX362" fmla="*/ 25606 w 285680"/>
                <a:gd name="connsiteY362" fmla="*/ 425775 h 656433"/>
                <a:gd name="connsiteX363" fmla="*/ 25160 w 285680"/>
                <a:gd name="connsiteY363" fmla="*/ 420784 h 656433"/>
                <a:gd name="connsiteX364" fmla="*/ 26467 w 285680"/>
                <a:gd name="connsiteY364" fmla="*/ 419853 h 656433"/>
                <a:gd name="connsiteX365" fmla="*/ 28962 w 285680"/>
                <a:gd name="connsiteY365" fmla="*/ 419023 h 656433"/>
                <a:gd name="connsiteX366" fmla="*/ 33696 w 285680"/>
                <a:gd name="connsiteY366" fmla="*/ 418781 h 656433"/>
                <a:gd name="connsiteX367" fmla="*/ 34196 w 285680"/>
                <a:gd name="connsiteY367" fmla="*/ 418194 h 656433"/>
                <a:gd name="connsiteX368" fmla="*/ 34674 w 285680"/>
                <a:gd name="connsiteY368" fmla="*/ 415996 h 656433"/>
                <a:gd name="connsiteX369" fmla="*/ 35745 w 285680"/>
                <a:gd name="connsiteY369" fmla="*/ 413015 h 656433"/>
                <a:gd name="connsiteX370" fmla="*/ 36880 w 285680"/>
                <a:gd name="connsiteY370" fmla="*/ 410840 h 656433"/>
                <a:gd name="connsiteX371" fmla="*/ 37662 w 285680"/>
                <a:gd name="connsiteY371" fmla="*/ 407718 h 656433"/>
                <a:gd name="connsiteX372" fmla="*/ 38038 w 285680"/>
                <a:gd name="connsiteY372" fmla="*/ 404886 h 656433"/>
                <a:gd name="connsiteX373" fmla="*/ 35331 w 285680"/>
                <a:gd name="connsiteY373" fmla="*/ 400607 h 656433"/>
                <a:gd name="connsiteX374" fmla="*/ 31787 w 285680"/>
                <a:gd name="connsiteY374" fmla="*/ 396210 h 656433"/>
                <a:gd name="connsiteX375" fmla="*/ 29385 w 285680"/>
                <a:gd name="connsiteY375" fmla="*/ 394747 h 656433"/>
                <a:gd name="connsiteX376" fmla="*/ 25113 w 285680"/>
                <a:gd name="connsiteY376" fmla="*/ 391039 h 656433"/>
                <a:gd name="connsiteX377" fmla="*/ 22109 w 285680"/>
                <a:gd name="connsiteY377" fmla="*/ 387933 h 656433"/>
                <a:gd name="connsiteX378" fmla="*/ 23830 w 285680"/>
                <a:gd name="connsiteY378" fmla="*/ 376033 h 656433"/>
                <a:gd name="connsiteX379" fmla="*/ 25113 w 285680"/>
                <a:gd name="connsiteY379" fmla="*/ 367107 h 656433"/>
                <a:gd name="connsiteX380" fmla="*/ 25317 w 285680"/>
                <a:gd name="connsiteY380" fmla="*/ 364932 h 656433"/>
                <a:gd name="connsiteX381" fmla="*/ 25364 w 285680"/>
                <a:gd name="connsiteY381" fmla="*/ 361552 h 656433"/>
                <a:gd name="connsiteX382" fmla="*/ 21217 w 285680"/>
                <a:gd name="connsiteY382" fmla="*/ 347040 h 656433"/>
                <a:gd name="connsiteX383" fmla="*/ 21381 w 285680"/>
                <a:gd name="connsiteY383" fmla="*/ 343793 h 656433"/>
                <a:gd name="connsiteX384" fmla="*/ 21773 w 285680"/>
                <a:gd name="connsiteY384" fmla="*/ 340859 h 656433"/>
                <a:gd name="connsiteX385" fmla="*/ 21327 w 285680"/>
                <a:gd name="connsiteY385" fmla="*/ 335845 h 656433"/>
                <a:gd name="connsiteX386" fmla="*/ 21084 w 285680"/>
                <a:gd name="connsiteY386" fmla="*/ 331346 h 656433"/>
                <a:gd name="connsiteX387" fmla="*/ 21796 w 285680"/>
                <a:gd name="connsiteY387" fmla="*/ 329977 h 656433"/>
                <a:gd name="connsiteX388" fmla="*/ 23486 w 285680"/>
                <a:gd name="connsiteY388" fmla="*/ 327426 h 656433"/>
                <a:gd name="connsiteX389" fmla="*/ 21867 w 285680"/>
                <a:gd name="connsiteY389" fmla="*/ 323468 h 656433"/>
                <a:gd name="connsiteX390" fmla="*/ 21734 w 285680"/>
                <a:gd name="connsiteY390" fmla="*/ 323139 h 656433"/>
                <a:gd name="connsiteX391" fmla="*/ 18682 w 285680"/>
                <a:gd name="connsiteY391" fmla="*/ 313297 h 656433"/>
                <a:gd name="connsiteX392" fmla="*/ 23345 w 285680"/>
                <a:gd name="connsiteY392" fmla="*/ 303479 h 656433"/>
                <a:gd name="connsiteX393" fmla="*/ 22532 w 285680"/>
                <a:gd name="connsiteY393" fmla="*/ 298370 h 656433"/>
                <a:gd name="connsiteX394" fmla="*/ 25309 w 285680"/>
                <a:gd name="connsiteY394" fmla="*/ 294654 h 656433"/>
                <a:gd name="connsiteX395" fmla="*/ 30378 w 285680"/>
                <a:gd name="connsiteY395" fmla="*/ 286111 h 656433"/>
                <a:gd name="connsiteX396" fmla="*/ 33226 w 285680"/>
                <a:gd name="connsiteY396" fmla="*/ 281276 h 656433"/>
                <a:gd name="connsiteX397" fmla="*/ 33829 w 285680"/>
                <a:gd name="connsiteY397" fmla="*/ 280431 h 656433"/>
                <a:gd name="connsiteX398" fmla="*/ 36082 w 285680"/>
                <a:gd name="connsiteY398" fmla="*/ 278303 h 656433"/>
                <a:gd name="connsiteX399" fmla="*/ 40361 w 285680"/>
                <a:gd name="connsiteY399" fmla="*/ 275776 h 656433"/>
                <a:gd name="connsiteX400" fmla="*/ 45102 w 285680"/>
                <a:gd name="connsiteY400" fmla="*/ 274540 h 656433"/>
                <a:gd name="connsiteX401" fmla="*/ 47214 w 285680"/>
                <a:gd name="connsiteY401" fmla="*/ 274556 h 656433"/>
                <a:gd name="connsiteX402" fmla="*/ 55367 w 285680"/>
                <a:gd name="connsiteY402" fmla="*/ 276269 h 656433"/>
                <a:gd name="connsiteX403" fmla="*/ 61727 w 285680"/>
                <a:gd name="connsiteY403" fmla="*/ 277599 h 656433"/>
                <a:gd name="connsiteX404" fmla="*/ 62658 w 285680"/>
                <a:gd name="connsiteY404" fmla="*/ 276261 h 656433"/>
                <a:gd name="connsiteX405" fmla="*/ 63988 w 285680"/>
                <a:gd name="connsiteY405" fmla="*/ 273515 h 656433"/>
                <a:gd name="connsiteX406" fmla="*/ 65701 w 285680"/>
                <a:gd name="connsiteY406" fmla="*/ 269596 h 656433"/>
                <a:gd name="connsiteX407" fmla="*/ 65850 w 285680"/>
                <a:gd name="connsiteY407" fmla="*/ 265222 h 656433"/>
                <a:gd name="connsiteX408" fmla="*/ 65232 w 285680"/>
                <a:gd name="connsiteY408" fmla="*/ 258776 h 656433"/>
                <a:gd name="connsiteX409" fmla="*/ 64301 w 285680"/>
                <a:gd name="connsiteY409" fmla="*/ 254903 h 656433"/>
                <a:gd name="connsiteX410" fmla="*/ 59826 w 285680"/>
                <a:gd name="connsiteY410" fmla="*/ 252376 h 656433"/>
                <a:gd name="connsiteX411" fmla="*/ 54921 w 285680"/>
                <a:gd name="connsiteY411" fmla="*/ 248911 h 656433"/>
                <a:gd name="connsiteX412" fmla="*/ 60952 w 285680"/>
                <a:gd name="connsiteY412" fmla="*/ 237872 h 656433"/>
                <a:gd name="connsiteX413" fmla="*/ 65130 w 285680"/>
                <a:gd name="connsiteY413" fmla="*/ 230158 h 656433"/>
                <a:gd name="connsiteX414" fmla="*/ 70341 w 285680"/>
                <a:gd name="connsiteY414" fmla="*/ 218477 h 656433"/>
                <a:gd name="connsiteX415" fmla="*/ 71960 w 285680"/>
                <a:gd name="connsiteY415" fmla="*/ 213588 h 656433"/>
                <a:gd name="connsiteX416" fmla="*/ 73134 w 285680"/>
                <a:gd name="connsiteY416" fmla="*/ 211640 h 656433"/>
                <a:gd name="connsiteX417" fmla="*/ 74667 w 285680"/>
                <a:gd name="connsiteY417" fmla="*/ 193411 h 656433"/>
                <a:gd name="connsiteX418" fmla="*/ 75684 w 285680"/>
                <a:gd name="connsiteY418" fmla="*/ 188271 h 656433"/>
                <a:gd name="connsiteX419" fmla="*/ 76537 w 285680"/>
                <a:gd name="connsiteY419" fmla="*/ 185572 h 656433"/>
                <a:gd name="connsiteX420" fmla="*/ 76544 w 285680"/>
                <a:gd name="connsiteY420" fmla="*/ 182802 h 656433"/>
                <a:gd name="connsiteX421" fmla="*/ 75989 w 285680"/>
                <a:gd name="connsiteY421" fmla="*/ 178116 h 656433"/>
                <a:gd name="connsiteX422" fmla="*/ 74526 w 285680"/>
                <a:gd name="connsiteY422" fmla="*/ 167476 h 656433"/>
                <a:gd name="connsiteX423" fmla="*/ 82756 w 285680"/>
                <a:gd name="connsiteY423" fmla="*/ 166154 h 656433"/>
                <a:gd name="connsiteX424" fmla="*/ 85432 w 285680"/>
                <a:gd name="connsiteY424" fmla="*/ 165403 h 656433"/>
                <a:gd name="connsiteX425" fmla="*/ 87920 w 285680"/>
                <a:gd name="connsiteY425" fmla="*/ 164128 h 656433"/>
                <a:gd name="connsiteX426" fmla="*/ 92786 w 285680"/>
                <a:gd name="connsiteY426" fmla="*/ 160811 h 656433"/>
                <a:gd name="connsiteX427" fmla="*/ 95172 w 285680"/>
                <a:gd name="connsiteY427" fmla="*/ 157869 h 656433"/>
                <a:gd name="connsiteX428" fmla="*/ 93842 w 285680"/>
                <a:gd name="connsiteY428" fmla="*/ 147793 h 656433"/>
                <a:gd name="connsiteX429" fmla="*/ 96784 w 285680"/>
                <a:gd name="connsiteY429" fmla="*/ 144366 h 656433"/>
                <a:gd name="connsiteX430" fmla="*/ 103966 w 285680"/>
                <a:gd name="connsiteY430" fmla="*/ 132365 h 656433"/>
                <a:gd name="connsiteX431" fmla="*/ 111727 w 285680"/>
                <a:gd name="connsiteY431" fmla="*/ 120778 h 656433"/>
                <a:gd name="connsiteX432" fmla="*/ 115365 w 285680"/>
                <a:gd name="connsiteY432" fmla="*/ 116366 h 656433"/>
                <a:gd name="connsiteX433" fmla="*/ 115740 w 285680"/>
                <a:gd name="connsiteY433" fmla="*/ 114207 h 656433"/>
                <a:gd name="connsiteX434" fmla="*/ 116037 w 285680"/>
                <a:gd name="connsiteY434" fmla="*/ 110725 h 656433"/>
                <a:gd name="connsiteX435" fmla="*/ 114418 w 285680"/>
                <a:gd name="connsiteY435" fmla="*/ 105233 h 656433"/>
                <a:gd name="connsiteX436" fmla="*/ 112681 w 285680"/>
                <a:gd name="connsiteY436" fmla="*/ 101822 h 656433"/>
                <a:gd name="connsiteX437" fmla="*/ 109294 w 285680"/>
                <a:gd name="connsiteY437" fmla="*/ 95336 h 656433"/>
                <a:gd name="connsiteX438" fmla="*/ 110749 w 285680"/>
                <a:gd name="connsiteY438" fmla="*/ 90791 h 656433"/>
                <a:gd name="connsiteX439" fmla="*/ 113244 w 285680"/>
                <a:gd name="connsiteY439" fmla="*/ 89907 h 656433"/>
                <a:gd name="connsiteX440" fmla="*/ 116538 w 285680"/>
                <a:gd name="connsiteY440" fmla="*/ 88115 h 656433"/>
                <a:gd name="connsiteX441" fmla="*/ 119112 w 285680"/>
                <a:gd name="connsiteY441" fmla="*/ 84212 h 656433"/>
                <a:gd name="connsiteX442" fmla="*/ 119362 w 285680"/>
                <a:gd name="connsiteY442" fmla="*/ 83711 h 656433"/>
                <a:gd name="connsiteX443" fmla="*/ 123712 w 285680"/>
                <a:gd name="connsiteY443" fmla="*/ 68252 h 656433"/>
                <a:gd name="connsiteX444" fmla="*/ 132200 w 285680"/>
                <a:gd name="connsiteY444" fmla="*/ 60350 h 656433"/>
                <a:gd name="connsiteX445" fmla="*/ 135588 w 285680"/>
                <a:gd name="connsiteY445" fmla="*/ 56024 h 656433"/>
                <a:gd name="connsiteX446" fmla="*/ 140861 w 285680"/>
                <a:gd name="connsiteY446" fmla="*/ 59278 h 656433"/>
                <a:gd name="connsiteX447" fmla="*/ 148590 w 285680"/>
                <a:gd name="connsiteY447" fmla="*/ 64176 h 656433"/>
                <a:gd name="connsiteX448" fmla="*/ 152025 w 285680"/>
                <a:gd name="connsiteY448" fmla="*/ 56970 h 656433"/>
                <a:gd name="connsiteX449" fmla="*/ 153160 w 285680"/>
                <a:gd name="connsiteY449" fmla="*/ 54287 h 656433"/>
                <a:gd name="connsiteX450" fmla="*/ 154294 w 285680"/>
                <a:gd name="connsiteY450" fmla="*/ 50328 h 656433"/>
                <a:gd name="connsiteX451" fmla="*/ 153840 w 285680"/>
                <a:gd name="connsiteY451" fmla="*/ 43444 h 656433"/>
                <a:gd name="connsiteX452" fmla="*/ 153644 w 285680"/>
                <a:gd name="connsiteY452" fmla="*/ 34454 h 656433"/>
                <a:gd name="connsiteX453" fmla="*/ 153989 w 285680"/>
                <a:gd name="connsiteY453" fmla="*/ 30824 h 656433"/>
                <a:gd name="connsiteX454" fmla="*/ 157071 w 285680"/>
                <a:gd name="connsiteY454" fmla="*/ 29205 h 656433"/>
                <a:gd name="connsiteX455" fmla="*/ 158730 w 285680"/>
                <a:gd name="connsiteY455" fmla="*/ 28790 h 656433"/>
                <a:gd name="connsiteX456" fmla="*/ 167320 w 285680"/>
                <a:gd name="connsiteY456" fmla="*/ 32530 h 656433"/>
                <a:gd name="connsiteX457" fmla="*/ 169479 w 285680"/>
                <a:gd name="connsiteY457" fmla="*/ 32467 h 656433"/>
                <a:gd name="connsiteX458" fmla="*/ 173532 w 285680"/>
                <a:gd name="connsiteY458" fmla="*/ 32968 h 656433"/>
                <a:gd name="connsiteX459" fmla="*/ 178061 w 285680"/>
                <a:gd name="connsiteY459" fmla="*/ 34603 h 656433"/>
                <a:gd name="connsiteX460" fmla="*/ 187551 w 285680"/>
                <a:gd name="connsiteY460" fmla="*/ 38953 h 656433"/>
                <a:gd name="connsiteX461" fmla="*/ 191471 w 285680"/>
                <a:gd name="connsiteY461" fmla="*/ 40745 h 656433"/>
                <a:gd name="connsiteX462" fmla="*/ 193662 w 285680"/>
                <a:gd name="connsiteY462" fmla="*/ 41089 h 656433"/>
                <a:gd name="connsiteX463" fmla="*/ 195555 w 285680"/>
                <a:gd name="connsiteY463" fmla="*/ 39070 h 656433"/>
                <a:gd name="connsiteX464" fmla="*/ 199599 w 285680"/>
                <a:gd name="connsiteY464" fmla="*/ 33868 h 656433"/>
                <a:gd name="connsiteX465" fmla="*/ 193646 w 285680"/>
                <a:gd name="connsiteY465" fmla="*/ 30003 h 656433"/>
                <a:gd name="connsiteX466" fmla="*/ 197565 w 285680"/>
                <a:gd name="connsiteY466" fmla="*/ 26083 h 656433"/>
                <a:gd name="connsiteX467" fmla="*/ 199599 w 285680"/>
                <a:gd name="connsiteY467" fmla="*/ 22117 h 656433"/>
                <a:gd name="connsiteX468" fmla="*/ 201344 w 285680"/>
                <a:gd name="connsiteY468" fmla="*/ 17227 h 656433"/>
                <a:gd name="connsiteX469" fmla="*/ 201978 w 285680"/>
                <a:gd name="connsiteY469" fmla="*/ 11485 h 656433"/>
                <a:gd name="connsiteX470" fmla="*/ 201735 w 285680"/>
                <a:gd name="connsiteY470" fmla="*/ 8387 h 656433"/>
                <a:gd name="connsiteX471" fmla="*/ 200530 w 285680"/>
                <a:gd name="connsiteY471" fmla="*/ 6267 h 656433"/>
                <a:gd name="connsiteX472" fmla="*/ 196892 w 285680"/>
                <a:gd name="connsiteY472" fmla="*/ 978 h 656433"/>
                <a:gd name="connsiteX473" fmla="*/ 205131 w 285680"/>
                <a:gd name="connsiteY473" fmla="*/ 219 h 656433"/>
                <a:gd name="connsiteX474" fmla="*/ 207986 w 285680"/>
                <a:gd name="connsiteY474" fmla="*/ 0 h 656433"/>
                <a:gd name="connsiteX475" fmla="*/ 213979 w 285680"/>
                <a:gd name="connsiteY475" fmla="*/ 3489 h 656433"/>
                <a:gd name="connsiteX476" fmla="*/ 214245 w 285680"/>
                <a:gd name="connsiteY476" fmla="*/ 4248 h 656433"/>
                <a:gd name="connsiteX477" fmla="*/ 214284 w 285680"/>
                <a:gd name="connsiteY477" fmla="*/ 6063 h 656433"/>
                <a:gd name="connsiteX478" fmla="*/ 214495 w 285680"/>
                <a:gd name="connsiteY478" fmla="*/ 7941 h 656433"/>
                <a:gd name="connsiteX479" fmla="*/ 220308 w 285680"/>
                <a:gd name="connsiteY479" fmla="*/ 12690 h 656433"/>
                <a:gd name="connsiteX480" fmla="*/ 221982 w 285680"/>
                <a:gd name="connsiteY480" fmla="*/ 15201 h 656433"/>
                <a:gd name="connsiteX481" fmla="*/ 225557 w 285680"/>
                <a:gd name="connsiteY481" fmla="*/ 19003 h 656433"/>
                <a:gd name="connsiteX482" fmla="*/ 226504 w 285680"/>
                <a:gd name="connsiteY482" fmla="*/ 21053 h 656433"/>
                <a:gd name="connsiteX483" fmla="*/ 229813 w 285680"/>
                <a:gd name="connsiteY483" fmla="*/ 23447 h 656433"/>
                <a:gd name="connsiteX484" fmla="*/ 232184 w 285680"/>
                <a:gd name="connsiteY484" fmla="*/ 26005 h 656433"/>
                <a:gd name="connsiteX485" fmla="*/ 234953 w 285680"/>
                <a:gd name="connsiteY485" fmla="*/ 28070 h 656433"/>
                <a:gd name="connsiteX486" fmla="*/ 238185 w 285680"/>
                <a:gd name="connsiteY486" fmla="*/ 31278 h 656433"/>
                <a:gd name="connsiteX487" fmla="*/ 242526 w 285680"/>
                <a:gd name="connsiteY487" fmla="*/ 33829 h 656433"/>
                <a:gd name="connsiteX488" fmla="*/ 246188 w 285680"/>
                <a:gd name="connsiteY488" fmla="*/ 34658 h 656433"/>
                <a:gd name="connsiteX489" fmla="*/ 255420 w 285680"/>
                <a:gd name="connsiteY489" fmla="*/ 39015 h 656433"/>
                <a:gd name="connsiteX490" fmla="*/ 256992 w 285680"/>
                <a:gd name="connsiteY490" fmla="*/ 40424 h 656433"/>
                <a:gd name="connsiteX491" fmla="*/ 259652 w 285680"/>
                <a:gd name="connsiteY491" fmla="*/ 43451 h 656433"/>
                <a:gd name="connsiteX492" fmla="*/ 262343 w 285680"/>
                <a:gd name="connsiteY492" fmla="*/ 46941 h 656433"/>
                <a:gd name="connsiteX493" fmla="*/ 264205 w 285680"/>
                <a:gd name="connsiteY493" fmla="*/ 54091 h 656433"/>
                <a:gd name="connsiteX494" fmla="*/ 267186 w 285680"/>
                <a:gd name="connsiteY494" fmla="*/ 54459 h 656433"/>
                <a:gd name="connsiteX495" fmla="*/ 267999 w 285680"/>
                <a:gd name="connsiteY495" fmla="*/ 56908 h 656433"/>
                <a:gd name="connsiteX496" fmla="*/ 270605 w 285680"/>
                <a:gd name="connsiteY496" fmla="*/ 61093 h 656433"/>
                <a:gd name="connsiteX497" fmla="*/ 274219 w 285680"/>
                <a:gd name="connsiteY497" fmla="*/ 64778 h 656433"/>
                <a:gd name="connsiteX498" fmla="*/ 274086 w 285680"/>
                <a:gd name="connsiteY498" fmla="*/ 66014 h 656433"/>
                <a:gd name="connsiteX499" fmla="*/ 271207 w 285680"/>
                <a:gd name="connsiteY499" fmla="*/ 69394 h 656433"/>
                <a:gd name="connsiteX500" fmla="*/ 270894 w 285680"/>
                <a:gd name="connsiteY500" fmla="*/ 73963 h 656433"/>
                <a:gd name="connsiteX501" fmla="*/ 271168 w 285680"/>
                <a:gd name="connsiteY501" fmla="*/ 79776 h 656433"/>
                <a:gd name="connsiteX502" fmla="*/ 272075 w 285680"/>
                <a:gd name="connsiteY502" fmla="*/ 84501 h 656433"/>
                <a:gd name="connsiteX503" fmla="*/ 271982 w 285680"/>
                <a:gd name="connsiteY503" fmla="*/ 85878 h 656433"/>
                <a:gd name="connsiteX504" fmla="*/ 271270 w 285680"/>
                <a:gd name="connsiteY504" fmla="*/ 87505 h 656433"/>
                <a:gd name="connsiteX505" fmla="*/ 270417 w 285680"/>
                <a:gd name="connsiteY505" fmla="*/ 90048 h 656433"/>
                <a:gd name="connsiteX506" fmla="*/ 270104 w 285680"/>
                <a:gd name="connsiteY506" fmla="*/ 92262 h 656433"/>
                <a:gd name="connsiteX507" fmla="*/ 270182 w 285680"/>
                <a:gd name="connsiteY507" fmla="*/ 93341 h 656433"/>
                <a:gd name="connsiteX508" fmla="*/ 270472 w 285680"/>
                <a:gd name="connsiteY508" fmla="*/ 93936 h 656433"/>
                <a:gd name="connsiteX509" fmla="*/ 271989 w 285680"/>
                <a:gd name="connsiteY509" fmla="*/ 93983 h 656433"/>
                <a:gd name="connsiteX510" fmla="*/ 274704 w 285680"/>
                <a:gd name="connsiteY510" fmla="*/ 94507 h 656433"/>
                <a:gd name="connsiteX511" fmla="*/ 276300 w 285680"/>
                <a:gd name="connsiteY511" fmla="*/ 95485 h 656433"/>
                <a:gd name="connsiteX512" fmla="*/ 277208 w 285680"/>
                <a:gd name="connsiteY512" fmla="*/ 100860 h 656433"/>
                <a:gd name="connsiteX513" fmla="*/ 276902 w 285680"/>
                <a:gd name="connsiteY513" fmla="*/ 101892 h 656433"/>
                <a:gd name="connsiteX514" fmla="*/ 274618 w 285680"/>
                <a:gd name="connsiteY514" fmla="*/ 104318 h 656433"/>
                <a:gd name="connsiteX515" fmla="*/ 273945 w 285680"/>
                <a:gd name="connsiteY515" fmla="*/ 106242 h 656433"/>
                <a:gd name="connsiteX516" fmla="*/ 273883 w 285680"/>
                <a:gd name="connsiteY516" fmla="*/ 109059 h 656433"/>
                <a:gd name="connsiteX517" fmla="*/ 274290 w 285680"/>
                <a:gd name="connsiteY517" fmla="*/ 112157 h 656433"/>
                <a:gd name="connsiteX518" fmla="*/ 275080 w 285680"/>
                <a:gd name="connsiteY518" fmla="*/ 115607 h 656433"/>
                <a:gd name="connsiteX519" fmla="*/ 276871 w 285680"/>
                <a:gd name="connsiteY519" fmla="*/ 119292 h 656433"/>
                <a:gd name="connsiteX520" fmla="*/ 279297 w 285680"/>
                <a:gd name="connsiteY520" fmla="*/ 123133 h 656433"/>
                <a:gd name="connsiteX521" fmla="*/ 280893 w 285680"/>
                <a:gd name="connsiteY521" fmla="*/ 126278 h 656433"/>
                <a:gd name="connsiteX522" fmla="*/ 281644 w 285680"/>
                <a:gd name="connsiteY522" fmla="*/ 128484 h 656433"/>
                <a:gd name="connsiteX523" fmla="*/ 281917 w 285680"/>
                <a:gd name="connsiteY523" fmla="*/ 130033 h 656433"/>
                <a:gd name="connsiteX524" fmla="*/ 280830 w 285680"/>
                <a:gd name="connsiteY524" fmla="*/ 131974 h 656433"/>
                <a:gd name="connsiteX525" fmla="*/ 279852 w 285680"/>
                <a:gd name="connsiteY525" fmla="*/ 135799 h 656433"/>
                <a:gd name="connsiteX526" fmla="*/ 279672 w 285680"/>
                <a:gd name="connsiteY526" fmla="*/ 140165 h 656433"/>
                <a:gd name="connsiteX527" fmla="*/ 279226 w 285680"/>
                <a:gd name="connsiteY527" fmla="*/ 143005 h 656433"/>
                <a:gd name="connsiteX528" fmla="*/ 277098 w 285680"/>
                <a:gd name="connsiteY528" fmla="*/ 146908 h 656433"/>
                <a:gd name="connsiteX529" fmla="*/ 275619 w 285680"/>
                <a:gd name="connsiteY529" fmla="*/ 148285 h 656433"/>
                <a:gd name="connsiteX530" fmla="*/ 275197 w 285680"/>
                <a:gd name="connsiteY530" fmla="*/ 150335 h 656433"/>
                <a:gd name="connsiteX531" fmla="*/ 275017 w 285680"/>
                <a:gd name="connsiteY531" fmla="*/ 153770 h 656433"/>
                <a:gd name="connsiteX532" fmla="*/ 275455 w 285680"/>
                <a:gd name="connsiteY532" fmla="*/ 157947 h 656433"/>
                <a:gd name="connsiteX533" fmla="*/ 275604 w 285680"/>
                <a:gd name="connsiteY533" fmla="*/ 160764 h 656433"/>
                <a:gd name="connsiteX534" fmla="*/ 276058 w 285680"/>
                <a:gd name="connsiteY534" fmla="*/ 162790 h 656433"/>
                <a:gd name="connsiteX535" fmla="*/ 276731 w 285680"/>
                <a:gd name="connsiteY535" fmla="*/ 164112 h 656433"/>
                <a:gd name="connsiteX536" fmla="*/ 280150 w 285680"/>
                <a:gd name="connsiteY536" fmla="*/ 166436 h 656433"/>
                <a:gd name="connsiteX537" fmla="*/ 282066 w 285680"/>
                <a:gd name="connsiteY537" fmla="*/ 171192 h 656433"/>
                <a:gd name="connsiteX538" fmla="*/ 283263 w 285680"/>
                <a:gd name="connsiteY538" fmla="*/ 175002 h 656433"/>
                <a:gd name="connsiteX539" fmla="*/ 285680 w 285680"/>
                <a:gd name="connsiteY539" fmla="*/ 184883 h 656433"/>
                <a:gd name="connsiteX540" fmla="*/ 163596 w 285680"/>
                <a:gd name="connsiteY540" fmla="*/ 488402 h 656433"/>
                <a:gd name="connsiteX541" fmla="*/ 163048 w 285680"/>
                <a:gd name="connsiteY541" fmla="*/ 489833 h 656433"/>
                <a:gd name="connsiteX542" fmla="*/ 162493 w 285680"/>
                <a:gd name="connsiteY542" fmla="*/ 488081 h 656433"/>
                <a:gd name="connsiteX543" fmla="*/ 162712 w 285680"/>
                <a:gd name="connsiteY543" fmla="*/ 487736 h 656433"/>
                <a:gd name="connsiteX544" fmla="*/ 163087 w 285680"/>
                <a:gd name="connsiteY544" fmla="*/ 486008 h 656433"/>
                <a:gd name="connsiteX545" fmla="*/ 164151 w 285680"/>
                <a:gd name="connsiteY545" fmla="*/ 485061 h 656433"/>
                <a:gd name="connsiteX546" fmla="*/ 165849 w 285680"/>
                <a:gd name="connsiteY546" fmla="*/ 485632 h 656433"/>
                <a:gd name="connsiteX547" fmla="*/ 165841 w 285680"/>
                <a:gd name="connsiteY547" fmla="*/ 486062 h 656433"/>
                <a:gd name="connsiteX548" fmla="*/ 164214 w 285680"/>
                <a:gd name="connsiteY548" fmla="*/ 487463 h 656433"/>
                <a:gd name="connsiteX549" fmla="*/ 163596 w 285680"/>
                <a:gd name="connsiteY549" fmla="*/ 488402 h 656433"/>
                <a:gd name="connsiteX550" fmla="*/ 159661 w 285680"/>
                <a:gd name="connsiteY550" fmla="*/ 507318 h 656433"/>
                <a:gd name="connsiteX551" fmla="*/ 158683 w 285680"/>
                <a:gd name="connsiteY551" fmla="*/ 507725 h 656433"/>
                <a:gd name="connsiteX552" fmla="*/ 158198 w 285680"/>
                <a:gd name="connsiteY552" fmla="*/ 507600 h 656433"/>
                <a:gd name="connsiteX553" fmla="*/ 158800 w 285680"/>
                <a:gd name="connsiteY553" fmla="*/ 505621 h 656433"/>
                <a:gd name="connsiteX554" fmla="*/ 159246 w 285680"/>
                <a:gd name="connsiteY554" fmla="*/ 504768 h 656433"/>
                <a:gd name="connsiteX555" fmla="*/ 160725 w 285680"/>
                <a:gd name="connsiteY555" fmla="*/ 503970 h 656433"/>
                <a:gd name="connsiteX556" fmla="*/ 161178 w 285680"/>
                <a:gd name="connsiteY556" fmla="*/ 504111 h 656433"/>
                <a:gd name="connsiteX557" fmla="*/ 159661 w 285680"/>
                <a:gd name="connsiteY557" fmla="*/ 507318 h 656433"/>
                <a:gd name="connsiteX558" fmla="*/ 175918 w 285680"/>
                <a:gd name="connsiteY558" fmla="*/ 553696 h 656433"/>
                <a:gd name="connsiteX559" fmla="*/ 175519 w 285680"/>
                <a:gd name="connsiteY559" fmla="*/ 556270 h 656433"/>
                <a:gd name="connsiteX560" fmla="*/ 174377 w 285680"/>
                <a:gd name="connsiteY560" fmla="*/ 556074 h 656433"/>
                <a:gd name="connsiteX561" fmla="*/ 173336 w 285680"/>
                <a:gd name="connsiteY561" fmla="*/ 554173 h 656433"/>
                <a:gd name="connsiteX562" fmla="*/ 175440 w 285680"/>
                <a:gd name="connsiteY562" fmla="*/ 551271 h 656433"/>
                <a:gd name="connsiteX563" fmla="*/ 178656 w 285680"/>
                <a:gd name="connsiteY563" fmla="*/ 551427 h 656433"/>
                <a:gd name="connsiteX564" fmla="*/ 179759 w 285680"/>
                <a:gd name="connsiteY564" fmla="*/ 552037 h 656433"/>
                <a:gd name="connsiteX565" fmla="*/ 175918 w 285680"/>
                <a:gd name="connsiteY565" fmla="*/ 553696 h 656433"/>
                <a:gd name="connsiteX566" fmla="*/ 174157 w 285680"/>
                <a:gd name="connsiteY566" fmla="*/ 557271 h 656433"/>
                <a:gd name="connsiteX567" fmla="*/ 172342 w 285680"/>
                <a:gd name="connsiteY567" fmla="*/ 558249 h 656433"/>
                <a:gd name="connsiteX568" fmla="*/ 171278 w 285680"/>
                <a:gd name="connsiteY568" fmla="*/ 561152 h 656433"/>
                <a:gd name="connsiteX569" fmla="*/ 169808 w 285680"/>
                <a:gd name="connsiteY569" fmla="*/ 561644 h 656433"/>
                <a:gd name="connsiteX570" fmla="*/ 168400 w 285680"/>
                <a:gd name="connsiteY570" fmla="*/ 562607 h 656433"/>
                <a:gd name="connsiteX571" fmla="*/ 167899 w 285680"/>
                <a:gd name="connsiteY571" fmla="*/ 571729 h 656433"/>
                <a:gd name="connsiteX572" fmla="*/ 170472 w 285680"/>
                <a:gd name="connsiteY572" fmla="*/ 575179 h 656433"/>
                <a:gd name="connsiteX573" fmla="*/ 169057 w 285680"/>
                <a:gd name="connsiteY573" fmla="*/ 575664 h 656433"/>
                <a:gd name="connsiteX574" fmla="*/ 167766 w 285680"/>
                <a:gd name="connsiteY574" fmla="*/ 576697 h 656433"/>
                <a:gd name="connsiteX575" fmla="*/ 166842 w 285680"/>
                <a:gd name="connsiteY575" fmla="*/ 578222 h 656433"/>
                <a:gd name="connsiteX576" fmla="*/ 165896 w 285680"/>
                <a:gd name="connsiteY576" fmla="*/ 581500 h 656433"/>
                <a:gd name="connsiteX577" fmla="*/ 162352 w 285680"/>
                <a:gd name="connsiteY577" fmla="*/ 583355 h 656433"/>
                <a:gd name="connsiteX578" fmla="*/ 161014 w 285680"/>
                <a:gd name="connsiteY578" fmla="*/ 584724 h 656433"/>
                <a:gd name="connsiteX579" fmla="*/ 159035 w 285680"/>
                <a:gd name="connsiteY579" fmla="*/ 587767 h 656433"/>
                <a:gd name="connsiteX580" fmla="*/ 158002 w 285680"/>
                <a:gd name="connsiteY580" fmla="*/ 592172 h 656433"/>
                <a:gd name="connsiteX581" fmla="*/ 155999 w 285680"/>
                <a:gd name="connsiteY581" fmla="*/ 594049 h 656433"/>
                <a:gd name="connsiteX582" fmla="*/ 153746 w 285680"/>
                <a:gd name="connsiteY582" fmla="*/ 594495 h 656433"/>
                <a:gd name="connsiteX583" fmla="*/ 155061 w 285680"/>
                <a:gd name="connsiteY583" fmla="*/ 590896 h 656433"/>
                <a:gd name="connsiteX584" fmla="*/ 156790 w 285680"/>
                <a:gd name="connsiteY584" fmla="*/ 587955 h 656433"/>
                <a:gd name="connsiteX585" fmla="*/ 155131 w 285680"/>
                <a:gd name="connsiteY585" fmla="*/ 585928 h 656433"/>
                <a:gd name="connsiteX586" fmla="*/ 154129 w 285680"/>
                <a:gd name="connsiteY586" fmla="*/ 582760 h 656433"/>
                <a:gd name="connsiteX587" fmla="*/ 152831 w 285680"/>
                <a:gd name="connsiteY587" fmla="*/ 580319 h 656433"/>
                <a:gd name="connsiteX588" fmla="*/ 153863 w 285680"/>
                <a:gd name="connsiteY588" fmla="*/ 577589 h 656433"/>
                <a:gd name="connsiteX589" fmla="*/ 153355 w 285680"/>
                <a:gd name="connsiteY589" fmla="*/ 573114 h 656433"/>
                <a:gd name="connsiteX590" fmla="*/ 153519 w 285680"/>
                <a:gd name="connsiteY590" fmla="*/ 568725 h 656433"/>
                <a:gd name="connsiteX591" fmla="*/ 155021 w 285680"/>
                <a:gd name="connsiteY591" fmla="*/ 566511 h 656433"/>
                <a:gd name="connsiteX592" fmla="*/ 156742 w 285680"/>
                <a:gd name="connsiteY592" fmla="*/ 564704 h 656433"/>
                <a:gd name="connsiteX593" fmla="*/ 159418 w 285680"/>
                <a:gd name="connsiteY593" fmla="*/ 560533 h 656433"/>
                <a:gd name="connsiteX594" fmla="*/ 162320 w 285680"/>
                <a:gd name="connsiteY594" fmla="*/ 557498 h 656433"/>
                <a:gd name="connsiteX595" fmla="*/ 166373 w 285680"/>
                <a:gd name="connsiteY595" fmla="*/ 556137 h 656433"/>
                <a:gd name="connsiteX596" fmla="*/ 168204 w 285680"/>
                <a:gd name="connsiteY596" fmla="*/ 557396 h 656433"/>
                <a:gd name="connsiteX597" fmla="*/ 168994 w 285680"/>
                <a:gd name="connsiteY597" fmla="*/ 554635 h 656433"/>
                <a:gd name="connsiteX598" fmla="*/ 170301 w 285680"/>
                <a:gd name="connsiteY598" fmla="*/ 554001 h 656433"/>
                <a:gd name="connsiteX599" fmla="*/ 171529 w 285680"/>
                <a:gd name="connsiteY599" fmla="*/ 554643 h 656433"/>
                <a:gd name="connsiteX600" fmla="*/ 174157 w 285680"/>
                <a:gd name="connsiteY600" fmla="*/ 557271 h 656433"/>
                <a:gd name="connsiteX601" fmla="*/ 118220 w 285680"/>
                <a:gd name="connsiteY601" fmla="*/ 619569 h 656433"/>
                <a:gd name="connsiteX602" fmla="*/ 117086 w 285680"/>
                <a:gd name="connsiteY602" fmla="*/ 621556 h 656433"/>
                <a:gd name="connsiteX603" fmla="*/ 116084 w 285680"/>
                <a:gd name="connsiteY603" fmla="*/ 621416 h 656433"/>
                <a:gd name="connsiteX604" fmla="*/ 115419 w 285680"/>
                <a:gd name="connsiteY604" fmla="*/ 618764 h 656433"/>
                <a:gd name="connsiteX605" fmla="*/ 115263 w 285680"/>
                <a:gd name="connsiteY605" fmla="*/ 611926 h 656433"/>
                <a:gd name="connsiteX606" fmla="*/ 115662 w 285680"/>
                <a:gd name="connsiteY606" fmla="*/ 608530 h 656433"/>
                <a:gd name="connsiteX607" fmla="*/ 120450 w 285680"/>
                <a:gd name="connsiteY607" fmla="*/ 596232 h 656433"/>
                <a:gd name="connsiteX608" fmla="*/ 122585 w 285680"/>
                <a:gd name="connsiteY608" fmla="*/ 595223 h 656433"/>
                <a:gd name="connsiteX609" fmla="*/ 125589 w 285680"/>
                <a:gd name="connsiteY609" fmla="*/ 587634 h 656433"/>
                <a:gd name="connsiteX610" fmla="*/ 126403 w 285680"/>
                <a:gd name="connsiteY610" fmla="*/ 584238 h 656433"/>
                <a:gd name="connsiteX611" fmla="*/ 127710 w 285680"/>
                <a:gd name="connsiteY611" fmla="*/ 581180 h 656433"/>
                <a:gd name="connsiteX612" fmla="*/ 128476 w 285680"/>
                <a:gd name="connsiteY612" fmla="*/ 578433 h 656433"/>
                <a:gd name="connsiteX613" fmla="*/ 129126 w 285680"/>
                <a:gd name="connsiteY613" fmla="*/ 577323 h 656433"/>
                <a:gd name="connsiteX614" fmla="*/ 130526 w 285680"/>
                <a:gd name="connsiteY614" fmla="*/ 577839 h 656433"/>
                <a:gd name="connsiteX615" fmla="*/ 131152 w 285680"/>
                <a:gd name="connsiteY615" fmla="*/ 578348 h 656433"/>
                <a:gd name="connsiteX616" fmla="*/ 129674 w 285680"/>
                <a:gd name="connsiteY616" fmla="*/ 579944 h 656433"/>
                <a:gd name="connsiteX617" fmla="*/ 129845 w 285680"/>
                <a:gd name="connsiteY617" fmla="*/ 582017 h 656433"/>
                <a:gd name="connsiteX618" fmla="*/ 129744 w 285680"/>
                <a:gd name="connsiteY618" fmla="*/ 582869 h 656433"/>
                <a:gd name="connsiteX619" fmla="*/ 126012 w 285680"/>
                <a:gd name="connsiteY619" fmla="*/ 591859 h 656433"/>
                <a:gd name="connsiteX620" fmla="*/ 125018 w 285680"/>
                <a:gd name="connsiteY620" fmla="*/ 597664 h 656433"/>
                <a:gd name="connsiteX621" fmla="*/ 123696 w 285680"/>
                <a:gd name="connsiteY621" fmla="*/ 599080 h 656433"/>
                <a:gd name="connsiteX622" fmla="*/ 118220 w 285680"/>
                <a:gd name="connsiteY622" fmla="*/ 619569 h 656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</a:cxnLst>
              <a:rect l="l" t="t" r="r" b="b"/>
              <a:pathLst>
                <a:path w="285680" h="656433">
                  <a:moveTo>
                    <a:pt x="285680" y="184883"/>
                  </a:moveTo>
                  <a:lnTo>
                    <a:pt x="279860" y="186120"/>
                  </a:lnTo>
                  <a:lnTo>
                    <a:pt x="275487" y="183640"/>
                  </a:lnTo>
                  <a:lnTo>
                    <a:pt x="273304" y="184883"/>
                  </a:lnTo>
                  <a:lnTo>
                    <a:pt x="269494" y="184938"/>
                  </a:lnTo>
                  <a:lnTo>
                    <a:pt x="265160" y="185916"/>
                  </a:lnTo>
                  <a:lnTo>
                    <a:pt x="263697" y="187849"/>
                  </a:lnTo>
                  <a:lnTo>
                    <a:pt x="262547" y="188623"/>
                  </a:lnTo>
                  <a:lnTo>
                    <a:pt x="258533" y="185893"/>
                  </a:lnTo>
                  <a:lnTo>
                    <a:pt x="254739" y="181363"/>
                  </a:lnTo>
                  <a:lnTo>
                    <a:pt x="251970" y="184813"/>
                  </a:lnTo>
                  <a:lnTo>
                    <a:pt x="250178" y="185462"/>
                  </a:lnTo>
                  <a:lnTo>
                    <a:pt x="248558" y="182341"/>
                  </a:lnTo>
                  <a:lnTo>
                    <a:pt x="247150" y="181832"/>
                  </a:lnTo>
                  <a:lnTo>
                    <a:pt x="246391" y="182873"/>
                  </a:lnTo>
                  <a:lnTo>
                    <a:pt x="245726" y="185634"/>
                  </a:lnTo>
                  <a:lnTo>
                    <a:pt x="244662" y="187802"/>
                  </a:lnTo>
                  <a:lnTo>
                    <a:pt x="244381" y="189171"/>
                  </a:lnTo>
                  <a:lnTo>
                    <a:pt x="244201" y="194678"/>
                  </a:lnTo>
                  <a:lnTo>
                    <a:pt x="243927" y="195954"/>
                  </a:lnTo>
                  <a:lnTo>
                    <a:pt x="240242" y="195242"/>
                  </a:lnTo>
                  <a:lnTo>
                    <a:pt x="240461" y="196689"/>
                  </a:lnTo>
                  <a:lnTo>
                    <a:pt x="241267" y="197417"/>
                  </a:lnTo>
                  <a:lnTo>
                    <a:pt x="241595" y="198332"/>
                  </a:lnTo>
                  <a:lnTo>
                    <a:pt x="240258" y="199529"/>
                  </a:lnTo>
                  <a:lnTo>
                    <a:pt x="236604" y="199412"/>
                  </a:lnTo>
                  <a:lnTo>
                    <a:pt x="236229" y="200687"/>
                  </a:lnTo>
                  <a:lnTo>
                    <a:pt x="237253" y="202690"/>
                  </a:lnTo>
                  <a:lnTo>
                    <a:pt x="236448" y="204450"/>
                  </a:lnTo>
                  <a:lnTo>
                    <a:pt x="235704" y="205138"/>
                  </a:lnTo>
                  <a:lnTo>
                    <a:pt x="231331" y="206226"/>
                  </a:lnTo>
                  <a:lnTo>
                    <a:pt x="228804" y="205975"/>
                  </a:lnTo>
                  <a:lnTo>
                    <a:pt x="228077" y="207110"/>
                  </a:lnTo>
                  <a:lnTo>
                    <a:pt x="227881" y="208581"/>
                  </a:lnTo>
                  <a:lnTo>
                    <a:pt x="228358" y="210028"/>
                  </a:lnTo>
                  <a:lnTo>
                    <a:pt x="229477" y="210795"/>
                  </a:lnTo>
                  <a:lnTo>
                    <a:pt x="229845" y="211710"/>
                  </a:lnTo>
                  <a:lnTo>
                    <a:pt x="229767" y="213689"/>
                  </a:lnTo>
                  <a:lnTo>
                    <a:pt x="228835" y="214049"/>
                  </a:lnTo>
                  <a:lnTo>
                    <a:pt x="226207" y="210568"/>
                  </a:lnTo>
                  <a:lnTo>
                    <a:pt x="225401" y="210748"/>
                  </a:lnTo>
                  <a:lnTo>
                    <a:pt x="226003" y="212555"/>
                  </a:lnTo>
                  <a:lnTo>
                    <a:pt x="227506" y="214526"/>
                  </a:lnTo>
                  <a:lnTo>
                    <a:pt x="228374" y="216537"/>
                  </a:lnTo>
                  <a:lnTo>
                    <a:pt x="229133" y="218947"/>
                  </a:lnTo>
                  <a:lnTo>
                    <a:pt x="228984" y="220777"/>
                  </a:lnTo>
                  <a:lnTo>
                    <a:pt x="225714" y="226661"/>
                  </a:lnTo>
                  <a:lnTo>
                    <a:pt x="222835" y="230361"/>
                  </a:lnTo>
                  <a:lnTo>
                    <a:pt x="220691" y="233686"/>
                  </a:lnTo>
                  <a:lnTo>
                    <a:pt x="219424" y="237207"/>
                  </a:lnTo>
                  <a:lnTo>
                    <a:pt x="220895" y="238975"/>
                  </a:lnTo>
                  <a:lnTo>
                    <a:pt x="222522" y="241525"/>
                  </a:lnTo>
                  <a:lnTo>
                    <a:pt x="223672" y="246415"/>
                  </a:lnTo>
                  <a:lnTo>
                    <a:pt x="225041" y="250765"/>
                  </a:lnTo>
                  <a:lnTo>
                    <a:pt x="227803" y="254903"/>
                  </a:lnTo>
                  <a:lnTo>
                    <a:pt x="227247" y="257289"/>
                  </a:lnTo>
                  <a:lnTo>
                    <a:pt x="226606" y="259144"/>
                  </a:lnTo>
                  <a:lnTo>
                    <a:pt x="222013" y="263220"/>
                  </a:lnTo>
                  <a:lnTo>
                    <a:pt x="216803" y="269337"/>
                  </a:lnTo>
                  <a:lnTo>
                    <a:pt x="211186" y="284859"/>
                  </a:lnTo>
                  <a:lnTo>
                    <a:pt x="209316" y="286932"/>
                  </a:lnTo>
                  <a:lnTo>
                    <a:pt x="204403" y="289538"/>
                  </a:lnTo>
                  <a:lnTo>
                    <a:pt x="202596" y="292057"/>
                  </a:lnTo>
                  <a:lnTo>
                    <a:pt x="198934" y="295045"/>
                  </a:lnTo>
                  <a:lnTo>
                    <a:pt x="192543" y="297611"/>
                  </a:lnTo>
                  <a:lnTo>
                    <a:pt x="189648" y="301179"/>
                  </a:lnTo>
                  <a:lnTo>
                    <a:pt x="188341" y="304856"/>
                  </a:lnTo>
                  <a:lnTo>
                    <a:pt x="186886" y="305122"/>
                  </a:lnTo>
                  <a:lnTo>
                    <a:pt x="185439" y="303682"/>
                  </a:lnTo>
                  <a:lnTo>
                    <a:pt x="183515" y="302611"/>
                  </a:lnTo>
                  <a:lnTo>
                    <a:pt x="183264" y="305012"/>
                  </a:lnTo>
                  <a:lnTo>
                    <a:pt x="183350" y="306773"/>
                  </a:lnTo>
                  <a:lnTo>
                    <a:pt x="180268" y="304167"/>
                  </a:lnTo>
                  <a:lnTo>
                    <a:pt x="178813" y="306561"/>
                  </a:lnTo>
                  <a:lnTo>
                    <a:pt x="177678" y="310543"/>
                  </a:lnTo>
                  <a:lnTo>
                    <a:pt x="173242" y="315895"/>
                  </a:lnTo>
                  <a:lnTo>
                    <a:pt x="168462" y="314932"/>
                  </a:lnTo>
                  <a:lnTo>
                    <a:pt x="167930" y="315871"/>
                  </a:lnTo>
                  <a:lnTo>
                    <a:pt x="169198" y="316552"/>
                  </a:lnTo>
                  <a:lnTo>
                    <a:pt x="169393" y="317405"/>
                  </a:lnTo>
                  <a:lnTo>
                    <a:pt x="168525" y="317858"/>
                  </a:lnTo>
                  <a:lnTo>
                    <a:pt x="167210" y="317811"/>
                  </a:lnTo>
                  <a:lnTo>
                    <a:pt x="165184" y="318868"/>
                  </a:lnTo>
                  <a:lnTo>
                    <a:pt x="163854" y="318789"/>
                  </a:lnTo>
                  <a:lnTo>
                    <a:pt x="163220" y="321309"/>
                  </a:lnTo>
                  <a:lnTo>
                    <a:pt x="162188" y="324352"/>
                  </a:lnTo>
                  <a:lnTo>
                    <a:pt x="159488" y="325611"/>
                  </a:lnTo>
                  <a:lnTo>
                    <a:pt x="158096" y="325870"/>
                  </a:lnTo>
                  <a:lnTo>
                    <a:pt x="157407" y="327599"/>
                  </a:lnTo>
                  <a:lnTo>
                    <a:pt x="161562" y="327958"/>
                  </a:lnTo>
                  <a:lnTo>
                    <a:pt x="161233" y="329421"/>
                  </a:lnTo>
                  <a:lnTo>
                    <a:pt x="161139" y="330884"/>
                  </a:lnTo>
                  <a:lnTo>
                    <a:pt x="160709" y="332449"/>
                  </a:lnTo>
                  <a:lnTo>
                    <a:pt x="155984" y="334702"/>
                  </a:lnTo>
                  <a:lnTo>
                    <a:pt x="155256" y="336470"/>
                  </a:lnTo>
                  <a:lnTo>
                    <a:pt x="154270" y="337566"/>
                  </a:lnTo>
                  <a:lnTo>
                    <a:pt x="152166" y="337503"/>
                  </a:lnTo>
                  <a:lnTo>
                    <a:pt x="152244" y="336486"/>
                  </a:lnTo>
                  <a:lnTo>
                    <a:pt x="152588" y="335336"/>
                  </a:lnTo>
                  <a:lnTo>
                    <a:pt x="149459" y="335438"/>
                  </a:lnTo>
                  <a:lnTo>
                    <a:pt x="148481" y="332895"/>
                  </a:lnTo>
                  <a:lnTo>
                    <a:pt x="147886" y="333544"/>
                  </a:lnTo>
                  <a:lnTo>
                    <a:pt x="148238" y="335594"/>
                  </a:lnTo>
                  <a:lnTo>
                    <a:pt x="149052" y="337722"/>
                  </a:lnTo>
                  <a:lnTo>
                    <a:pt x="149967" y="340844"/>
                  </a:lnTo>
                  <a:lnTo>
                    <a:pt x="149224" y="342807"/>
                  </a:lnTo>
                  <a:lnTo>
                    <a:pt x="148403" y="343785"/>
                  </a:lnTo>
                  <a:lnTo>
                    <a:pt x="149005" y="344685"/>
                  </a:lnTo>
                  <a:lnTo>
                    <a:pt x="150672" y="345373"/>
                  </a:lnTo>
                  <a:lnTo>
                    <a:pt x="151345" y="346602"/>
                  </a:lnTo>
                  <a:lnTo>
                    <a:pt x="149365" y="347650"/>
                  </a:lnTo>
                  <a:lnTo>
                    <a:pt x="146893" y="351249"/>
                  </a:lnTo>
                  <a:lnTo>
                    <a:pt x="144327" y="351335"/>
                  </a:lnTo>
                  <a:lnTo>
                    <a:pt x="142762" y="353713"/>
                  </a:lnTo>
                  <a:lnTo>
                    <a:pt x="141095" y="353705"/>
                  </a:lnTo>
                  <a:lnTo>
                    <a:pt x="139742" y="352211"/>
                  </a:lnTo>
                  <a:lnTo>
                    <a:pt x="137575" y="350983"/>
                  </a:lnTo>
                  <a:lnTo>
                    <a:pt x="136879" y="353142"/>
                  </a:lnTo>
                  <a:lnTo>
                    <a:pt x="136769" y="354863"/>
                  </a:lnTo>
                  <a:lnTo>
                    <a:pt x="137990" y="359205"/>
                  </a:lnTo>
                  <a:lnTo>
                    <a:pt x="140321" y="362554"/>
                  </a:lnTo>
                  <a:lnTo>
                    <a:pt x="142480" y="364001"/>
                  </a:lnTo>
                  <a:lnTo>
                    <a:pt x="140924" y="364979"/>
                  </a:lnTo>
                  <a:lnTo>
                    <a:pt x="139766" y="367138"/>
                  </a:lnTo>
                  <a:lnTo>
                    <a:pt x="138365" y="373866"/>
                  </a:lnTo>
                  <a:lnTo>
                    <a:pt x="137606" y="376511"/>
                  </a:lnTo>
                  <a:lnTo>
                    <a:pt x="136785" y="381158"/>
                  </a:lnTo>
                  <a:lnTo>
                    <a:pt x="137301" y="385070"/>
                  </a:lnTo>
                  <a:lnTo>
                    <a:pt x="137724" y="386986"/>
                  </a:lnTo>
                  <a:lnTo>
                    <a:pt x="138780" y="389591"/>
                  </a:lnTo>
                  <a:lnTo>
                    <a:pt x="135909" y="389255"/>
                  </a:lnTo>
                  <a:lnTo>
                    <a:pt x="132873" y="387737"/>
                  </a:lnTo>
                  <a:lnTo>
                    <a:pt x="133296" y="390890"/>
                  </a:lnTo>
                  <a:lnTo>
                    <a:pt x="131434" y="394614"/>
                  </a:lnTo>
                  <a:lnTo>
                    <a:pt x="131778" y="397884"/>
                  </a:lnTo>
                  <a:lnTo>
                    <a:pt x="132169" y="400004"/>
                  </a:lnTo>
                  <a:lnTo>
                    <a:pt x="131590" y="403517"/>
                  </a:lnTo>
                  <a:lnTo>
                    <a:pt x="132466" y="404620"/>
                  </a:lnTo>
                  <a:lnTo>
                    <a:pt x="132943" y="406709"/>
                  </a:lnTo>
                  <a:lnTo>
                    <a:pt x="132154" y="408250"/>
                  </a:lnTo>
                  <a:lnTo>
                    <a:pt x="132497" y="409573"/>
                  </a:lnTo>
                  <a:lnTo>
                    <a:pt x="132631" y="414243"/>
                  </a:lnTo>
                  <a:lnTo>
                    <a:pt x="133225" y="421527"/>
                  </a:lnTo>
                  <a:lnTo>
                    <a:pt x="133006" y="423060"/>
                  </a:lnTo>
                  <a:lnTo>
                    <a:pt x="134673" y="429350"/>
                  </a:lnTo>
                  <a:lnTo>
                    <a:pt x="134289" y="431549"/>
                  </a:lnTo>
                  <a:lnTo>
                    <a:pt x="134062" y="434342"/>
                  </a:lnTo>
                  <a:lnTo>
                    <a:pt x="136456" y="437025"/>
                  </a:lnTo>
                  <a:lnTo>
                    <a:pt x="138584" y="436986"/>
                  </a:lnTo>
                  <a:lnTo>
                    <a:pt x="140744" y="436947"/>
                  </a:lnTo>
                  <a:lnTo>
                    <a:pt x="141565" y="437612"/>
                  </a:lnTo>
                  <a:lnTo>
                    <a:pt x="142394" y="439505"/>
                  </a:lnTo>
                  <a:lnTo>
                    <a:pt x="143059" y="441743"/>
                  </a:lnTo>
                  <a:lnTo>
                    <a:pt x="144835" y="441563"/>
                  </a:lnTo>
                  <a:lnTo>
                    <a:pt x="147675" y="439747"/>
                  </a:lnTo>
                  <a:lnTo>
                    <a:pt x="149521" y="439317"/>
                  </a:lnTo>
                  <a:lnTo>
                    <a:pt x="150742" y="442807"/>
                  </a:lnTo>
                  <a:lnTo>
                    <a:pt x="154059" y="447407"/>
                  </a:lnTo>
                  <a:lnTo>
                    <a:pt x="155992" y="449464"/>
                  </a:lnTo>
                  <a:lnTo>
                    <a:pt x="159270" y="450552"/>
                  </a:lnTo>
                  <a:lnTo>
                    <a:pt x="162727" y="454244"/>
                  </a:lnTo>
                  <a:lnTo>
                    <a:pt x="162242" y="458688"/>
                  </a:lnTo>
                  <a:lnTo>
                    <a:pt x="163682" y="460167"/>
                  </a:lnTo>
                  <a:lnTo>
                    <a:pt x="167758" y="461911"/>
                  </a:lnTo>
                  <a:lnTo>
                    <a:pt x="169205" y="464266"/>
                  </a:lnTo>
                  <a:lnTo>
                    <a:pt x="169901" y="466269"/>
                  </a:lnTo>
                  <a:lnTo>
                    <a:pt x="170973" y="467928"/>
                  </a:lnTo>
                  <a:lnTo>
                    <a:pt x="172233" y="472927"/>
                  </a:lnTo>
                  <a:lnTo>
                    <a:pt x="171795" y="476001"/>
                  </a:lnTo>
                  <a:lnTo>
                    <a:pt x="170152" y="477057"/>
                  </a:lnTo>
                  <a:lnTo>
                    <a:pt x="166264" y="480343"/>
                  </a:lnTo>
                  <a:lnTo>
                    <a:pt x="164535" y="482792"/>
                  </a:lnTo>
                  <a:lnTo>
                    <a:pt x="163181" y="484310"/>
                  </a:lnTo>
                  <a:lnTo>
                    <a:pt x="159324" y="487572"/>
                  </a:lnTo>
                  <a:lnTo>
                    <a:pt x="157908" y="488159"/>
                  </a:lnTo>
                  <a:lnTo>
                    <a:pt x="156555" y="489849"/>
                  </a:lnTo>
                  <a:lnTo>
                    <a:pt x="155248" y="490592"/>
                  </a:lnTo>
                  <a:lnTo>
                    <a:pt x="154075" y="490170"/>
                  </a:lnTo>
                  <a:lnTo>
                    <a:pt x="149694" y="493228"/>
                  </a:lnTo>
                  <a:lnTo>
                    <a:pt x="146736" y="492384"/>
                  </a:lnTo>
                  <a:lnTo>
                    <a:pt x="145492" y="490874"/>
                  </a:lnTo>
                  <a:lnTo>
                    <a:pt x="146283" y="484865"/>
                  </a:lnTo>
                  <a:lnTo>
                    <a:pt x="145790" y="482925"/>
                  </a:lnTo>
                  <a:lnTo>
                    <a:pt x="145219" y="481947"/>
                  </a:lnTo>
                  <a:lnTo>
                    <a:pt x="143279" y="483066"/>
                  </a:lnTo>
                  <a:lnTo>
                    <a:pt x="143623" y="485366"/>
                  </a:lnTo>
                  <a:lnTo>
                    <a:pt x="140266" y="485460"/>
                  </a:lnTo>
                  <a:lnTo>
                    <a:pt x="137106" y="483512"/>
                  </a:lnTo>
                  <a:lnTo>
                    <a:pt x="136699" y="487345"/>
                  </a:lnTo>
                  <a:lnTo>
                    <a:pt x="129908" y="484169"/>
                  </a:lnTo>
                  <a:lnTo>
                    <a:pt x="128039" y="484975"/>
                  </a:lnTo>
                  <a:lnTo>
                    <a:pt x="125042" y="483379"/>
                  </a:lnTo>
                  <a:lnTo>
                    <a:pt x="123094" y="485288"/>
                  </a:lnTo>
                  <a:lnTo>
                    <a:pt x="120778" y="484599"/>
                  </a:lnTo>
                  <a:lnTo>
                    <a:pt x="119175" y="482331"/>
                  </a:lnTo>
                  <a:lnTo>
                    <a:pt x="116952" y="486320"/>
                  </a:lnTo>
                  <a:lnTo>
                    <a:pt x="112102" y="487455"/>
                  </a:lnTo>
                  <a:lnTo>
                    <a:pt x="107541" y="488089"/>
                  </a:lnTo>
                  <a:lnTo>
                    <a:pt x="109739" y="489418"/>
                  </a:lnTo>
                  <a:lnTo>
                    <a:pt x="119973" y="489168"/>
                  </a:lnTo>
                  <a:lnTo>
                    <a:pt x="122867" y="490154"/>
                  </a:lnTo>
                  <a:lnTo>
                    <a:pt x="126630" y="489497"/>
                  </a:lnTo>
                  <a:lnTo>
                    <a:pt x="129963" y="492626"/>
                  </a:lnTo>
                  <a:lnTo>
                    <a:pt x="132365" y="493377"/>
                  </a:lnTo>
                  <a:lnTo>
                    <a:pt x="135204" y="496968"/>
                  </a:lnTo>
                  <a:lnTo>
                    <a:pt x="136660" y="495990"/>
                  </a:lnTo>
                  <a:lnTo>
                    <a:pt x="138944" y="496139"/>
                  </a:lnTo>
                  <a:lnTo>
                    <a:pt x="141057" y="497164"/>
                  </a:lnTo>
                  <a:lnTo>
                    <a:pt x="147761" y="497031"/>
                  </a:lnTo>
                  <a:lnTo>
                    <a:pt x="150038" y="494527"/>
                  </a:lnTo>
                  <a:lnTo>
                    <a:pt x="153394" y="495075"/>
                  </a:lnTo>
                  <a:lnTo>
                    <a:pt x="155107" y="494425"/>
                  </a:lnTo>
                  <a:lnTo>
                    <a:pt x="156422" y="492892"/>
                  </a:lnTo>
                  <a:lnTo>
                    <a:pt x="157861" y="492540"/>
                  </a:lnTo>
                  <a:lnTo>
                    <a:pt x="159168" y="492830"/>
                  </a:lnTo>
                  <a:lnTo>
                    <a:pt x="160560" y="491617"/>
                  </a:lnTo>
                  <a:lnTo>
                    <a:pt x="161656" y="491132"/>
                  </a:lnTo>
                  <a:lnTo>
                    <a:pt x="162782" y="491719"/>
                  </a:lnTo>
                  <a:lnTo>
                    <a:pt x="164042" y="494621"/>
                  </a:lnTo>
                  <a:lnTo>
                    <a:pt x="161429" y="496123"/>
                  </a:lnTo>
                  <a:lnTo>
                    <a:pt x="159574" y="496194"/>
                  </a:lnTo>
                  <a:lnTo>
                    <a:pt x="158667" y="500935"/>
                  </a:lnTo>
                  <a:lnTo>
                    <a:pt x="157548" y="502969"/>
                  </a:lnTo>
                  <a:lnTo>
                    <a:pt x="156742" y="503947"/>
                  </a:lnTo>
                  <a:lnTo>
                    <a:pt x="152635" y="505957"/>
                  </a:lnTo>
                  <a:lnTo>
                    <a:pt x="149921" y="508500"/>
                  </a:lnTo>
                  <a:lnTo>
                    <a:pt x="146721" y="510542"/>
                  </a:lnTo>
                  <a:lnTo>
                    <a:pt x="145328" y="510096"/>
                  </a:lnTo>
                  <a:lnTo>
                    <a:pt x="143224" y="512169"/>
                  </a:lnTo>
                  <a:lnTo>
                    <a:pt x="138553" y="514618"/>
                  </a:lnTo>
                  <a:lnTo>
                    <a:pt x="136151" y="517919"/>
                  </a:lnTo>
                  <a:lnTo>
                    <a:pt x="130777" y="520861"/>
                  </a:lnTo>
                  <a:lnTo>
                    <a:pt x="128039" y="523255"/>
                  </a:lnTo>
                  <a:lnTo>
                    <a:pt x="120598" y="523380"/>
                  </a:lnTo>
                  <a:lnTo>
                    <a:pt x="113495" y="522856"/>
                  </a:lnTo>
                  <a:lnTo>
                    <a:pt x="111265" y="523990"/>
                  </a:lnTo>
                  <a:lnTo>
                    <a:pt x="113549" y="524342"/>
                  </a:lnTo>
                  <a:lnTo>
                    <a:pt x="115145" y="525453"/>
                  </a:lnTo>
                  <a:lnTo>
                    <a:pt x="117062" y="524984"/>
                  </a:lnTo>
                  <a:lnTo>
                    <a:pt x="121568" y="525539"/>
                  </a:lnTo>
                  <a:lnTo>
                    <a:pt x="123884" y="526150"/>
                  </a:lnTo>
                  <a:lnTo>
                    <a:pt x="126857" y="530046"/>
                  </a:lnTo>
                  <a:lnTo>
                    <a:pt x="124674" y="531423"/>
                  </a:lnTo>
                  <a:lnTo>
                    <a:pt x="120888" y="532487"/>
                  </a:lnTo>
                  <a:lnTo>
                    <a:pt x="122312" y="537979"/>
                  </a:lnTo>
                  <a:lnTo>
                    <a:pt x="123477" y="541671"/>
                  </a:lnTo>
                  <a:lnTo>
                    <a:pt x="121944" y="543893"/>
                  </a:lnTo>
                  <a:lnTo>
                    <a:pt x="121827" y="553962"/>
                  </a:lnTo>
                  <a:lnTo>
                    <a:pt x="119675" y="554150"/>
                  </a:lnTo>
                  <a:lnTo>
                    <a:pt x="118760" y="558296"/>
                  </a:lnTo>
                  <a:lnTo>
                    <a:pt x="119432" y="560408"/>
                  </a:lnTo>
                  <a:lnTo>
                    <a:pt x="119378" y="565298"/>
                  </a:lnTo>
                  <a:lnTo>
                    <a:pt x="119824" y="568302"/>
                  </a:lnTo>
                  <a:lnTo>
                    <a:pt x="120880" y="571064"/>
                  </a:lnTo>
                  <a:lnTo>
                    <a:pt x="120410" y="573935"/>
                  </a:lnTo>
                  <a:lnTo>
                    <a:pt x="117007" y="580640"/>
                  </a:lnTo>
                  <a:lnTo>
                    <a:pt x="117078" y="583777"/>
                  </a:lnTo>
                  <a:lnTo>
                    <a:pt x="117696" y="585639"/>
                  </a:lnTo>
                  <a:lnTo>
                    <a:pt x="118149" y="588604"/>
                  </a:lnTo>
                  <a:lnTo>
                    <a:pt x="116600" y="594292"/>
                  </a:lnTo>
                  <a:lnTo>
                    <a:pt x="115513" y="599025"/>
                  </a:lnTo>
                  <a:lnTo>
                    <a:pt x="114214" y="602999"/>
                  </a:lnTo>
                  <a:lnTo>
                    <a:pt x="111312" y="607748"/>
                  </a:lnTo>
                  <a:lnTo>
                    <a:pt x="109865" y="611292"/>
                  </a:lnTo>
                  <a:lnTo>
                    <a:pt x="106485" y="622300"/>
                  </a:lnTo>
                  <a:lnTo>
                    <a:pt x="104810" y="624474"/>
                  </a:lnTo>
                  <a:lnTo>
                    <a:pt x="102753" y="626141"/>
                  </a:lnTo>
                  <a:lnTo>
                    <a:pt x="100461" y="624600"/>
                  </a:lnTo>
                  <a:lnTo>
                    <a:pt x="98356" y="623763"/>
                  </a:lnTo>
                  <a:lnTo>
                    <a:pt x="95790" y="623864"/>
                  </a:lnTo>
                  <a:lnTo>
                    <a:pt x="91769" y="625132"/>
                  </a:lnTo>
                  <a:lnTo>
                    <a:pt x="85722" y="624287"/>
                  </a:lnTo>
                  <a:lnTo>
                    <a:pt x="79815" y="624694"/>
                  </a:lnTo>
                  <a:lnTo>
                    <a:pt x="78320" y="625781"/>
                  </a:lnTo>
                  <a:lnTo>
                    <a:pt x="79220" y="629748"/>
                  </a:lnTo>
                  <a:lnTo>
                    <a:pt x="77037" y="630264"/>
                  </a:lnTo>
                  <a:lnTo>
                    <a:pt x="74909" y="629137"/>
                  </a:lnTo>
                  <a:lnTo>
                    <a:pt x="73032" y="630483"/>
                  </a:lnTo>
                  <a:lnTo>
                    <a:pt x="71467" y="631954"/>
                  </a:lnTo>
                  <a:lnTo>
                    <a:pt x="68392" y="635443"/>
                  </a:lnTo>
                  <a:lnTo>
                    <a:pt x="67360" y="637587"/>
                  </a:lnTo>
                  <a:lnTo>
                    <a:pt x="67094" y="641616"/>
                  </a:lnTo>
                  <a:lnTo>
                    <a:pt x="68713" y="645222"/>
                  </a:lnTo>
                  <a:lnTo>
                    <a:pt x="70145" y="649439"/>
                  </a:lnTo>
                  <a:lnTo>
                    <a:pt x="66460" y="654501"/>
                  </a:lnTo>
                  <a:lnTo>
                    <a:pt x="64402" y="654673"/>
                  </a:lnTo>
                  <a:lnTo>
                    <a:pt x="58394" y="653265"/>
                  </a:lnTo>
                  <a:lnTo>
                    <a:pt x="47747" y="656433"/>
                  </a:lnTo>
                  <a:lnTo>
                    <a:pt x="38186" y="653930"/>
                  </a:lnTo>
                  <a:lnTo>
                    <a:pt x="39383" y="651215"/>
                  </a:lnTo>
                  <a:lnTo>
                    <a:pt x="39344" y="649220"/>
                  </a:lnTo>
                  <a:lnTo>
                    <a:pt x="39884" y="646146"/>
                  </a:lnTo>
                  <a:lnTo>
                    <a:pt x="40205" y="642993"/>
                  </a:lnTo>
                  <a:lnTo>
                    <a:pt x="40118" y="640880"/>
                  </a:lnTo>
                  <a:lnTo>
                    <a:pt x="39414" y="638619"/>
                  </a:lnTo>
                  <a:lnTo>
                    <a:pt x="37060" y="635662"/>
                  </a:lnTo>
                  <a:lnTo>
                    <a:pt x="31748" y="625640"/>
                  </a:lnTo>
                  <a:lnTo>
                    <a:pt x="30175" y="621392"/>
                  </a:lnTo>
                  <a:lnTo>
                    <a:pt x="29080" y="619616"/>
                  </a:lnTo>
                  <a:lnTo>
                    <a:pt x="29870" y="619522"/>
                  </a:lnTo>
                  <a:lnTo>
                    <a:pt x="34251" y="621807"/>
                  </a:lnTo>
                  <a:lnTo>
                    <a:pt x="35268" y="621525"/>
                  </a:lnTo>
                  <a:lnTo>
                    <a:pt x="36340" y="620672"/>
                  </a:lnTo>
                  <a:lnTo>
                    <a:pt x="35033" y="617394"/>
                  </a:lnTo>
                  <a:lnTo>
                    <a:pt x="33907" y="615916"/>
                  </a:lnTo>
                  <a:lnTo>
                    <a:pt x="33148" y="613694"/>
                  </a:lnTo>
                  <a:lnTo>
                    <a:pt x="35706" y="613091"/>
                  </a:lnTo>
                  <a:lnTo>
                    <a:pt x="37560" y="613224"/>
                  </a:lnTo>
                  <a:lnTo>
                    <a:pt x="38922" y="610721"/>
                  </a:lnTo>
                  <a:lnTo>
                    <a:pt x="38131" y="606660"/>
                  </a:lnTo>
                  <a:lnTo>
                    <a:pt x="36144" y="605409"/>
                  </a:lnTo>
                  <a:lnTo>
                    <a:pt x="34486" y="604861"/>
                  </a:lnTo>
                  <a:lnTo>
                    <a:pt x="31302" y="598446"/>
                  </a:lnTo>
                  <a:lnTo>
                    <a:pt x="27984" y="595113"/>
                  </a:lnTo>
                  <a:lnTo>
                    <a:pt x="22062" y="582197"/>
                  </a:lnTo>
                  <a:lnTo>
                    <a:pt x="19895" y="573262"/>
                  </a:lnTo>
                  <a:lnTo>
                    <a:pt x="17884" y="574115"/>
                  </a:lnTo>
                  <a:lnTo>
                    <a:pt x="16907" y="570211"/>
                  </a:lnTo>
                  <a:lnTo>
                    <a:pt x="16202" y="566495"/>
                  </a:lnTo>
                  <a:lnTo>
                    <a:pt x="16062" y="563765"/>
                  </a:lnTo>
                  <a:lnTo>
                    <a:pt x="12901" y="562200"/>
                  </a:lnTo>
                  <a:lnTo>
                    <a:pt x="12776" y="560275"/>
                  </a:lnTo>
                  <a:lnTo>
                    <a:pt x="12205" y="551670"/>
                  </a:lnTo>
                  <a:lnTo>
                    <a:pt x="8817" y="550512"/>
                  </a:lnTo>
                  <a:lnTo>
                    <a:pt x="6627" y="545661"/>
                  </a:lnTo>
                  <a:lnTo>
                    <a:pt x="6235" y="536437"/>
                  </a:lnTo>
                  <a:lnTo>
                    <a:pt x="4006" y="534755"/>
                  </a:lnTo>
                  <a:lnTo>
                    <a:pt x="2214" y="535225"/>
                  </a:lnTo>
                  <a:lnTo>
                    <a:pt x="2300" y="532933"/>
                  </a:lnTo>
                  <a:lnTo>
                    <a:pt x="2730" y="530773"/>
                  </a:lnTo>
                  <a:lnTo>
                    <a:pt x="1682" y="522183"/>
                  </a:lnTo>
                  <a:lnTo>
                    <a:pt x="1330" y="514305"/>
                  </a:lnTo>
                  <a:lnTo>
                    <a:pt x="485" y="511911"/>
                  </a:lnTo>
                  <a:lnTo>
                    <a:pt x="0" y="509110"/>
                  </a:lnTo>
                  <a:lnTo>
                    <a:pt x="430" y="506685"/>
                  </a:lnTo>
                  <a:lnTo>
                    <a:pt x="1072" y="505285"/>
                  </a:lnTo>
                  <a:lnTo>
                    <a:pt x="3255" y="504917"/>
                  </a:lnTo>
                  <a:lnTo>
                    <a:pt x="5296" y="507060"/>
                  </a:lnTo>
                  <a:lnTo>
                    <a:pt x="7104" y="512459"/>
                  </a:lnTo>
                  <a:lnTo>
                    <a:pt x="8700" y="513163"/>
                  </a:lnTo>
                  <a:lnTo>
                    <a:pt x="10875" y="511754"/>
                  </a:lnTo>
                  <a:lnTo>
                    <a:pt x="12400" y="507819"/>
                  </a:lnTo>
                  <a:lnTo>
                    <a:pt x="13269" y="501897"/>
                  </a:lnTo>
                  <a:lnTo>
                    <a:pt x="14286" y="496225"/>
                  </a:lnTo>
                  <a:lnTo>
                    <a:pt x="13081" y="490138"/>
                  </a:lnTo>
                  <a:lnTo>
                    <a:pt x="11798" y="484771"/>
                  </a:lnTo>
                  <a:lnTo>
                    <a:pt x="11704" y="483191"/>
                  </a:lnTo>
                  <a:lnTo>
                    <a:pt x="15076" y="478638"/>
                  </a:lnTo>
                  <a:lnTo>
                    <a:pt x="16108" y="474930"/>
                  </a:lnTo>
                  <a:lnTo>
                    <a:pt x="17227" y="471386"/>
                  </a:lnTo>
                  <a:lnTo>
                    <a:pt x="18463" y="470181"/>
                  </a:lnTo>
                  <a:lnTo>
                    <a:pt x="20294" y="469907"/>
                  </a:lnTo>
                  <a:lnTo>
                    <a:pt x="22430" y="469242"/>
                  </a:lnTo>
                  <a:lnTo>
                    <a:pt x="25121" y="466864"/>
                  </a:lnTo>
                  <a:lnTo>
                    <a:pt x="27538" y="463672"/>
                  </a:lnTo>
                  <a:lnTo>
                    <a:pt x="29385" y="460738"/>
                  </a:lnTo>
                  <a:lnTo>
                    <a:pt x="30011" y="454917"/>
                  </a:lnTo>
                  <a:lnTo>
                    <a:pt x="30034" y="451983"/>
                  </a:lnTo>
                  <a:lnTo>
                    <a:pt x="30848" y="449801"/>
                  </a:lnTo>
                  <a:lnTo>
                    <a:pt x="31630" y="445529"/>
                  </a:lnTo>
                  <a:lnTo>
                    <a:pt x="30864" y="441304"/>
                  </a:lnTo>
                  <a:lnTo>
                    <a:pt x="28477" y="434873"/>
                  </a:lnTo>
                  <a:lnTo>
                    <a:pt x="25606" y="425775"/>
                  </a:lnTo>
                  <a:lnTo>
                    <a:pt x="25160" y="420784"/>
                  </a:lnTo>
                  <a:lnTo>
                    <a:pt x="26467" y="419853"/>
                  </a:lnTo>
                  <a:lnTo>
                    <a:pt x="28962" y="419023"/>
                  </a:lnTo>
                  <a:lnTo>
                    <a:pt x="33696" y="418781"/>
                  </a:lnTo>
                  <a:lnTo>
                    <a:pt x="34196" y="418194"/>
                  </a:lnTo>
                  <a:lnTo>
                    <a:pt x="34674" y="415996"/>
                  </a:lnTo>
                  <a:lnTo>
                    <a:pt x="35745" y="413015"/>
                  </a:lnTo>
                  <a:lnTo>
                    <a:pt x="36880" y="410840"/>
                  </a:lnTo>
                  <a:lnTo>
                    <a:pt x="37662" y="407718"/>
                  </a:lnTo>
                  <a:lnTo>
                    <a:pt x="38038" y="404886"/>
                  </a:lnTo>
                  <a:lnTo>
                    <a:pt x="35331" y="400607"/>
                  </a:lnTo>
                  <a:lnTo>
                    <a:pt x="31787" y="396210"/>
                  </a:lnTo>
                  <a:lnTo>
                    <a:pt x="29385" y="394747"/>
                  </a:lnTo>
                  <a:lnTo>
                    <a:pt x="25113" y="391039"/>
                  </a:lnTo>
                  <a:lnTo>
                    <a:pt x="22109" y="387933"/>
                  </a:lnTo>
                  <a:lnTo>
                    <a:pt x="23830" y="376033"/>
                  </a:lnTo>
                  <a:lnTo>
                    <a:pt x="25113" y="367107"/>
                  </a:lnTo>
                  <a:lnTo>
                    <a:pt x="25317" y="364932"/>
                  </a:lnTo>
                  <a:lnTo>
                    <a:pt x="25364" y="361552"/>
                  </a:lnTo>
                  <a:lnTo>
                    <a:pt x="21217" y="347040"/>
                  </a:lnTo>
                  <a:lnTo>
                    <a:pt x="21381" y="343793"/>
                  </a:lnTo>
                  <a:lnTo>
                    <a:pt x="21773" y="340859"/>
                  </a:lnTo>
                  <a:lnTo>
                    <a:pt x="21327" y="335845"/>
                  </a:lnTo>
                  <a:lnTo>
                    <a:pt x="21084" y="331346"/>
                  </a:lnTo>
                  <a:lnTo>
                    <a:pt x="21796" y="329977"/>
                  </a:lnTo>
                  <a:lnTo>
                    <a:pt x="23486" y="327426"/>
                  </a:lnTo>
                  <a:lnTo>
                    <a:pt x="21867" y="323468"/>
                  </a:lnTo>
                  <a:lnTo>
                    <a:pt x="21734" y="323139"/>
                  </a:lnTo>
                  <a:lnTo>
                    <a:pt x="18682" y="313297"/>
                  </a:lnTo>
                  <a:lnTo>
                    <a:pt x="23345" y="303479"/>
                  </a:lnTo>
                  <a:lnTo>
                    <a:pt x="22532" y="298370"/>
                  </a:lnTo>
                  <a:lnTo>
                    <a:pt x="25309" y="294654"/>
                  </a:lnTo>
                  <a:lnTo>
                    <a:pt x="30378" y="286111"/>
                  </a:lnTo>
                  <a:lnTo>
                    <a:pt x="33226" y="281276"/>
                  </a:lnTo>
                  <a:lnTo>
                    <a:pt x="33829" y="280431"/>
                  </a:lnTo>
                  <a:lnTo>
                    <a:pt x="36082" y="278303"/>
                  </a:lnTo>
                  <a:lnTo>
                    <a:pt x="40361" y="275776"/>
                  </a:lnTo>
                  <a:lnTo>
                    <a:pt x="45102" y="274540"/>
                  </a:lnTo>
                  <a:lnTo>
                    <a:pt x="47214" y="274556"/>
                  </a:lnTo>
                  <a:lnTo>
                    <a:pt x="55367" y="276269"/>
                  </a:lnTo>
                  <a:lnTo>
                    <a:pt x="61727" y="277599"/>
                  </a:lnTo>
                  <a:lnTo>
                    <a:pt x="62658" y="276261"/>
                  </a:lnTo>
                  <a:lnTo>
                    <a:pt x="63988" y="273515"/>
                  </a:lnTo>
                  <a:lnTo>
                    <a:pt x="65701" y="269596"/>
                  </a:lnTo>
                  <a:lnTo>
                    <a:pt x="65850" y="265222"/>
                  </a:lnTo>
                  <a:lnTo>
                    <a:pt x="65232" y="258776"/>
                  </a:lnTo>
                  <a:lnTo>
                    <a:pt x="64301" y="254903"/>
                  </a:lnTo>
                  <a:lnTo>
                    <a:pt x="59826" y="252376"/>
                  </a:lnTo>
                  <a:lnTo>
                    <a:pt x="54921" y="248911"/>
                  </a:lnTo>
                  <a:lnTo>
                    <a:pt x="60952" y="237872"/>
                  </a:lnTo>
                  <a:lnTo>
                    <a:pt x="65130" y="230158"/>
                  </a:lnTo>
                  <a:lnTo>
                    <a:pt x="70341" y="218477"/>
                  </a:lnTo>
                  <a:lnTo>
                    <a:pt x="71960" y="213588"/>
                  </a:lnTo>
                  <a:lnTo>
                    <a:pt x="73134" y="211640"/>
                  </a:lnTo>
                  <a:lnTo>
                    <a:pt x="74667" y="193411"/>
                  </a:lnTo>
                  <a:lnTo>
                    <a:pt x="75684" y="188271"/>
                  </a:lnTo>
                  <a:lnTo>
                    <a:pt x="76537" y="185572"/>
                  </a:lnTo>
                  <a:lnTo>
                    <a:pt x="76544" y="182802"/>
                  </a:lnTo>
                  <a:lnTo>
                    <a:pt x="75989" y="178116"/>
                  </a:lnTo>
                  <a:lnTo>
                    <a:pt x="74526" y="167476"/>
                  </a:lnTo>
                  <a:lnTo>
                    <a:pt x="82756" y="166154"/>
                  </a:lnTo>
                  <a:lnTo>
                    <a:pt x="85432" y="165403"/>
                  </a:lnTo>
                  <a:lnTo>
                    <a:pt x="87920" y="164128"/>
                  </a:lnTo>
                  <a:lnTo>
                    <a:pt x="92786" y="160811"/>
                  </a:lnTo>
                  <a:lnTo>
                    <a:pt x="95172" y="157869"/>
                  </a:lnTo>
                  <a:lnTo>
                    <a:pt x="93842" y="147793"/>
                  </a:lnTo>
                  <a:lnTo>
                    <a:pt x="96784" y="144366"/>
                  </a:lnTo>
                  <a:lnTo>
                    <a:pt x="103966" y="132365"/>
                  </a:lnTo>
                  <a:lnTo>
                    <a:pt x="111727" y="120778"/>
                  </a:lnTo>
                  <a:lnTo>
                    <a:pt x="115365" y="116366"/>
                  </a:lnTo>
                  <a:lnTo>
                    <a:pt x="115740" y="114207"/>
                  </a:lnTo>
                  <a:lnTo>
                    <a:pt x="116037" y="110725"/>
                  </a:lnTo>
                  <a:lnTo>
                    <a:pt x="114418" y="105233"/>
                  </a:lnTo>
                  <a:lnTo>
                    <a:pt x="112681" y="101822"/>
                  </a:lnTo>
                  <a:lnTo>
                    <a:pt x="109294" y="95336"/>
                  </a:lnTo>
                  <a:lnTo>
                    <a:pt x="110749" y="90791"/>
                  </a:lnTo>
                  <a:lnTo>
                    <a:pt x="113244" y="89907"/>
                  </a:lnTo>
                  <a:lnTo>
                    <a:pt x="116538" y="88115"/>
                  </a:lnTo>
                  <a:lnTo>
                    <a:pt x="119112" y="84212"/>
                  </a:lnTo>
                  <a:lnTo>
                    <a:pt x="119362" y="83711"/>
                  </a:lnTo>
                  <a:lnTo>
                    <a:pt x="123712" y="68252"/>
                  </a:lnTo>
                  <a:lnTo>
                    <a:pt x="132200" y="60350"/>
                  </a:lnTo>
                  <a:lnTo>
                    <a:pt x="135588" y="56024"/>
                  </a:lnTo>
                  <a:lnTo>
                    <a:pt x="140861" y="59278"/>
                  </a:lnTo>
                  <a:lnTo>
                    <a:pt x="148590" y="64176"/>
                  </a:lnTo>
                  <a:lnTo>
                    <a:pt x="152025" y="56970"/>
                  </a:lnTo>
                  <a:lnTo>
                    <a:pt x="153160" y="54287"/>
                  </a:lnTo>
                  <a:lnTo>
                    <a:pt x="154294" y="50328"/>
                  </a:lnTo>
                  <a:lnTo>
                    <a:pt x="153840" y="43444"/>
                  </a:lnTo>
                  <a:lnTo>
                    <a:pt x="153644" y="34454"/>
                  </a:lnTo>
                  <a:lnTo>
                    <a:pt x="153989" y="30824"/>
                  </a:lnTo>
                  <a:lnTo>
                    <a:pt x="157071" y="29205"/>
                  </a:lnTo>
                  <a:lnTo>
                    <a:pt x="158730" y="28790"/>
                  </a:lnTo>
                  <a:lnTo>
                    <a:pt x="167320" y="32530"/>
                  </a:lnTo>
                  <a:lnTo>
                    <a:pt x="169479" y="32467"/>
                  </a:lnTo>
                  <a:lnTo>
                    <a:pt x="173532" y="32968"/>
                  </a:lnTo>
                  <a:lnTo>
                    <a:pt x="178061" y="34603"/>
                  </a:lnTo>
                  <a:lnTo>
                    <a:pt x="187551" y="38953"/>
                  </a:lnTo>
                  <a:lnTo>
                    <a:pt x="191471" y="40745"/>
                  </a:lnTo>
                  <a:lnTo>
                    <a:pt x="193662" y="41089"/>
                  </a:lnTo>
                  <a:lnTo>
                    <a:pt x="195555" y="39070"/>
                  </a:lnTo>
                  <a:lnTo>
                    <a:pt x="199599" y="33868"/>
                  </a:lnTo>
                  <a:lnTo>
                    <a:pt x="193646" y="30003"/>
                  </a:lnTo>
                  <a:lnTo>
                    <a:pt x="197565" y="26083"/>
                  </a:lnTo>
                  <a:lnTo>
                    <a:pt x="199599" y="22117"/>
                  </a:lnTo>
                  <a:lnTo>
                    <a:pt x="201344" y="17227"/>
                  </a:lnTo>
                  <a:lnTo>
                    <a:pt x="201978" y="11485"/>
                  </a:lnTo>
                  <a:lnTo>
                    <a:pt x="201735" y="8387"/>
                  </a:lnTo>
                  <a:lnTo>
                    <a:pt x="200530" y="6267"/>
                  </a:lnTo>
                  <a:lnTo>
                    <a:pt x="196892" y="978"/>
                  </a:lnTo>
                  <a:lnTo>
                    <a:pt x="205131" y="219"/>
                  </a:lnTo>
                  <a:lnTo>
                    <a:pt x="207986" y="0"/>
                  </a:lnTo>
                  <a:lnTo>
                    <a:pt x="213979" y="3489"/>
                  </a:lnTo>
                  <a:lnTo>
                    <a:pt x="214245" y="4248"/>
                  </a:lnTo>
                  <a:lnTo>
                    <a:pt x="214284" y="6063"/>
                  </a:lnTo>
                  <a:lnTo>
                    <a:pt x="214495" y="7941"/>
                  </a:lnTo>
                  <a:lnTo>
                    <a:pt x="220308" y="12690"/>
                  </a:lnTo>
                  <a:lnTo>
                    <a:pt x="221982" y="15201"/>
                  </a:lnTo>
                  <a:lnTo>
                    <a:pt x="225557" y="19003"/>
                  </a:lnTo>
                  <a:lnTo>
                    <a:pt x="226504" y="21053"/>
                  </a:lnTo>
                  <a:lnTo>
                    <a:pt x="229813" y="23447"/>
                  </a:lnTo>
                  <a:lnTo>
                    <a:pt x="232184" y="26005"/>
                  </a:lnTo>
                  <a:lnTo>
                    <a:pt x="234953" y="28070"/>
                  </a:lnTo>
                  <a:lnTo>
                    <a:pt x="238185" y="31278"/>
                  </a:lnTo>
                  <a:lnTo>
                    <a:pt x="242526" y="33829"/>
                  </a:lnTo>
                  <a:lnTo>
                    <a:pt x="246188" y="34658"/>
                  </a:lnTo>
                  <a:lnTo>
                    <a:pt x="255420" y="39015"/>
                  </a:lnTo>
                  <a:lnTo>
                    <a:pt x="256992" y="40424"/>
                  </a:lnTo>
                  <a:lnTo>
                    <a:pt x="259652" y="43451"/>
                  </a:lnTo>
                  <a:lnTo>
                    <a:pt x="262343" y="46941"/>
                  </a:lnTo>
                  <a:lnTo>
                    <a:pt x="264205" y="54091"/>
                  </a:lnTo>
                  <a:lnTo>
                    <a:pt x="267186" y="54459"/>
                  </a:lnTo>
                  <a:lnTo>
                    <a:pt x="267999" y="56908"/>
                  </a:lnTo>
                  <a:lnTo>
                    <a:pt x="270605" y="61093"/>
                  </a:lnTo>
                  <a:lnTo>
                    <a:pt x="274219" y="64778"/>
                  </a:lnTo>
                  <a:lnTo>
                    <a:pt x="274086" y="66014"/>
                  </a:lnTo>
                  <a:lnTo>
                    <a:pt x="271207" y="69394"/>
                  </a:lnTo>
                  <a:lnTo>
                    <a:pt x="270894" y="73963"/>
                  </a:lnTo>
                  <a:lnTo>
                    <a:pt x="271168" y="79776"/>
                  </a:lnTo>
                  <a:lnTo>
                    <a:pt x="272075" y="84501"/>
                  </a:lnTo>
                  <a:lnTo>
                    <a:pt x="271982" y="85878"/>
                  </a:lnTo>
                  <a:lnTo>
                    <a:pt x="271270" y="87505"/>
                  </a:lnTo>
                  <a:lnTo>
                    <a:pt x="270417" y="90048"/>
                  </a:lnTo>
                  <a:lnTo>
                    <a:pt x="270104" y="92262"/>
                  </a:lnTo>
                  <a:lnTo>
                    <a:pt x="270182" y="93341"/>
                  </a:lnTo>
                  <a:lnTo>
                    <a:pt x="270472" y="93936"/>
                  </a:lnTo>
                  <a:lnTo>
                    <a:pt x="271989" y="93983"/>
                  </a:lnTo>
                  <a:lnTo>
                    <a:pt x="274704" y="94507"/>
                  </a:lnTo>
                  <a:lnTo>
                    <a:pt x="276300" y="95485"/>
                  </a:lnTo>
                  <a:lnTo>
                    <a:pt x="277208" y="100860"/>
                  </a:lnTo>
                  <a:lnTo>
                    <a:pt x="276902" y="101892"/>
                  </a:lnTo>
                  <a:lnTo>
                    <a:pt x="274618" y="104318"/>
                  </a:lnTo>
                  <a:lnTo>
                    <a:pt x="273945" y="106242"/>
                  </a:lnTo>
                  <a:lnTo>
                    <a:pt x="273883" y="109059"/>
                  </a:lnTo>
                  <a:lnTo>
                    <a:pt x="274290" y="112157"/>
                  </a:lnTo>
                  <a:lnTo>
                    <a:pt x="275080" y="115607"/>
                  </a:lnTo>
                  <a:lnTo>
                    <a:pt x="276871" y="119292"/>
                  </a:lnTo>
                  <a:lnTo>
                    <a:pt x="279297" y="123133"/>
                  </a:lnTo>
                  <a:lnTo>
                    <a:pt x="280893" y="126278"/>
                  </a:lnTo>
                  <a:lnTo>
                    <a:pt x="281644" y="128484"/>
                  </a:lnTo>
                  <a:lnTo>
                    <a:pt x="281917" y="130033"/>
                  </a:lnTo>
                  <a:lnTo>
                    <a:pt x="280830" y="131974"/>
                  </a:lnTo>
                  <a:lnTo>
                    <a:pt x="279852" y="135799"/>
                  </a:lnTo>
                  <a:lnTo>
                    <a:pt x="279672" y="140165"/>
                  </a:lnTo>
                  <a:lnTo>
                    <a:pt x="279226" y="143005"/>
                  </a:lnTo>
                  <a:lnTo>
                    <a:pt x="277098" y="146908"/>
                  </a:lnTo>
                  <a:lnTo>
                    <a:pt x="275619" y="148285"/>
                  </a:lnTo>
                  <a:lnTo>
                    <a:pt x="275197" y="150335"/>
                  </a:lnTo>
                  <a:lnTo>
                    <a:pt x="275017" y="153770"/>
                  </a:lnTo>
                  <a:lnTo>
                    <a:pt x="275455" y="157947"/>
                  </a:lnTo>
                  <a:lnTo>
                    <a:pt x="275604" y="160764"/>
                  </a:lnTo>
                  <a:lnTo>
                    <a:pt x="276058" y="162790"/>
                  </a:lnTo>
                  <a:lnTo>
                    <a:pt x="276731" y="164112"/>
                  </a:lnTo>
                  <a:lnTo>
                    <a:pt x="280150" y="166436"/>
                  </a:lnTo>
                  <a:lnTo>
                    <a:pt x="282066" y="171192"/>
                  </a:lnTo>
                  <a:lnTo>
                    <a:pt x="283263" y="175002"/>
                  </a:lnTo>
                  <a:lnTo>
                    <a:pt x="285680" y="184883"/>
                  </a:lnTo>
                  <a:close/>
                  <a:moveTo>
                    <a:pt x="163596" y="488402"/>
                  </a:moveTo>
                  <a:lnTo>
                    <a:pt x="163048" y="489833"/>
                  </a:lnTo>
                  <a:lnTo>
                    <a:pt x="162493" y="488081"/>
                  </a:lnTo>
                  <a:lnTo>
                    <a:pt x="162712" y="487736"/>
                  </a:lnTo>
                  <a:lnTo>
                    <a:pt x="163087" y="486008"/>
                  </a:lnTo>
                  <a:lnTo>
                    <a:pt x="164151" y="485061"/>
                  </a:lnTo>
                  <a:lnTo>
                    <a:pt x="165849" y="485632"/>
                  </a:lnTo>
                  <a:lnTo>
                    <a:pt x="165841" y="486062"/>
                  </a:lnTo>
                  <a:lnTo>
                    <a:pt x="164214" y="487463"/>
                  </a:lnTo>
                  <a:lnTo>
                    <a:pt x="163596" y="488402"/>
                  </a:lnTo>
                  <a:close/>
                  <a:moveTo>
                    <a:pt x="159661" y="507318"/>
                  </a:moveTo>
                  <a:lnTo>
                    <a:pt x="158683" y="507725"/>
                  </a:lnTo>
                  <a:lnTo>
                    <a:pt x="158198" y="507600"/>
                  </a:lnTo>
                  <a:lnTo>
                    <a:pt x="158800" y="505621"/>
                  </a:lnTo>
                  <a:lnTo>
                    <a:pt x="159246" y="504768"/>
                  </a:lnTo>
                  <a:lnTo>
                    <a:pt x="160725" y="503970"/>
                  </a:lnTo>
                  <a:lnTo>
                    <a:pt x="161178" y="504111"/>
                  </a:lnTo>
                  <a:lnTo>
                    <a:pt x="159661" y="507318"/>
                  </a:lnTo>
                  <a:close/>
                  <a:moveTo>
                    <a:pt x="175918" y="553696"/>
                  </a:moveTo>
                  <a:lnTo>
                    <a:pt x="175519" y="556270"/>
                  </a:lnTo>
                  <a:lnTo>
                    <a:pt x="174377" y="556074"/>
                  </a:lnTo>
                  <a:lnTo>
                    <a:pt x="173336" y="554173"/>
                  </a:lnTo>
                  <a:lnTo>
                    <a:pt x="175440" y="551271"/>
                  </a:lnTo>
                  <a:lnTo>
                    <a:pt x="178656" y="551427"/>
                  </a:lnTo>
                  <a:lnTo>
                    <a:pt x="179759" y="552037"/>
                  </a:lnTo>
                  <a:lnTo>
                    <a:pt x="175918" y="553696"/>
                  </a:lnTo>
                  <a:close/>
                  <a:moveTo>
                    <a:pt x="174157" y="557271"/>
                  </a:moveTo>
                  <a:lnTo>
                    <a:pt x="172342" y="558249"/>
                  </a:lnTo>
                  <a:lnTo>
                    <a:pt x="171278" y="561152"/>
                  </a:lnTo>
                  <a:lnTo>
                    <a:pt x="169808" y="561644"/>
                  </a:lnTo>
                  <a:lnTo>
                    <a:pt x="168400" y="562607"/>
                  </a:lnTo>
                  <a:lnTo>
                    <a:pt x="167899" y="571729"/>
                  </a:lnTo>
                  <a:lnTo>
                    <a:pt x="170472" y="575179"/>
                  </a:lnTo>
                  <a:lnTo>
                    <a:pt x="169057" y="575664"/>
                  </a:lnTo>
                  <a:lnTo>
                    <a:pt x="167766" y="576697"/>
                  </a:lnTo>
                  <a:lnTo>
                    <a:pt x="166842" y="578222"/>
                  </a:lnTo>
                  <a:lnTo>
                    <a:pt x="165896" y="581500"/>
                  </a:lnTo>
                  <a:lnTo>
                    <a:pt x="162352" y="583355"/>
                  </a:lnTo>
                  <a:lnTo>
                    <a:pt x="161014" y="584724"/>
                  </a:lnTo>
                  <a:lnTo>
                    <a:pt x="159035" y="587767"/>
                  </a:lnTo>
                  <a:lnTo>
                    <a:pt x="158002" y="592172"/>
                  </a:lnTo>
                  <a:lnTo>
                    <a:pt x="155999" y="594049"/>
                  </a:lnTo>
                  <a:lnTo>
                    <a:pt x="153746" y="594495"/>
                  </a:lnTo>
                  <a:lnTo>
                    <a:pt x="155061" y="590896"/>
                  </a:lnTo>
                  <a:lnTo>
                    <a:pt x="156790" y="587955"/>
                  </a:lnTo>
                  <a:lnTo>
                    <a:pt x="155131" y="585928"/>
                  </a:lnTo>
                  <a:lnTo>
                    <a:pt x="154129" y="582760"/>
                  </a:lnTo>
                  <a:lnTo>
                    <a:pt x="152831" y="580319"/>
                  </a:lnTo>
                  <a:lnTo>
                    <a:pt x="153863" y="577589"/>
                  </a:lnTo>
                  <a:lnTo>
                    <a:pt x="153355" y="573114"/>
                  </a:lnTo>
                  <a:lnTo>
                    <a:pt x="153519" y="568725"/>
                  </a:lnTo>
                  <a:lnTo>
                    <a:pt x="155021" y="566511"/>
                  </a:lnTo>
                  <a:lnTo>
                    <a:pt x="156742" y="564704"/>
                  </a:lnTo>
                  <a:lnTo>
                    <a:pt x="159418" y="560533"/>
                  </a:lnTo>
                  <a:lnTo>
                    <a:pt x="162320" y="557498"/>
                  </a:lnTo>
                  <a:lnTo>
                    <a:pt x="166373" y="556137"/>
                  </a:lnTo>
                  <a:lnTo>
                    <a:pt x="168204" y="557396"/>
                  </a:lnTo>
                  <a:lnTo>
                    <a:pt x="168994" y="554635"/>
                  </a:lnTo>
                  <a:lnTo>
                    <a:pt x="170301" y="554001"/>
                  </a:lnTo>
                  <a:lnTo>
                    <a:pt x="171529" y="554643"/>
                  </a:lnTo>
                  <a:lnTo>
                    <a:pt x="174157" y="557271"/>
                  </a:lnTo>
                  <a:close/>
                  <a:moveTo>
                    <a:pt x="118220" y="619569"/>
                  </a:moveTo>
                  <a:lnTo>
                    <a:pt x="117086" y="621556"/>
                  </a:lnTo>
                  <a:lnTo>
                    <a:pt x="116084" y="621416"/>
                  </a:lnTo>
                  <a:lnTo>
                    <a:pt x="115419" y="618764"/>
                  </a:lnTo>
                  <a:lnTo>
                    <a:pt x="115263" y="611926"/>
                  </a:lnTo>
                  <a:lnTo>
                    <a:pt x="115662" y="608530"/>
                  </a:lnTo>
                  <a:lnTo>
                    <a:pt x="120450" y="596232"/>
                  </a:lnTo>
                  <a:lnTo>
                    <a:pt x="122585" y="595223"/>
                  </a:lnTo>
                  <a:lnTo>
                    <a:pt x="125589" y="587634"/>
                  </a:lnTo>
                  <a:lnTo>
                    <a:pt x="126403" y="584238"/>
                  </a:lnTo>
                  <a:lnTo>
                    <a:pt x="127710" y="581180"/>
                  </a:lnTo>
                  <a:lnTo>
                    <a:pt x="128476" y="578433"/>
                  </a:lnTo>
                  <a:lnTo>
                    <a:pt x="129126" y="577323"/>
                  </a:lnTo>
                  <a:lnTo>
                    <a:pt x="130526" y="577839"/>
                  </a:lnTo>
                  <a:lnTo>
                    <a:pt x="131152" y="578348"/>
                  </a:lnTo>
                  <a:lnTo>
                    <a:pt x="129674" y="579944"/>
                  </a:lnTo>
                  <a:lnTo>
                    <a:pt x="129845" y="582017"/>
                  </a:lnTo>
                  <a:lnTo>
                    <a:pt x="129744" y="582869"/>
                  </a:lnTo>
                  <a:lnTo>
                    <a:pt x="126012" y="591859"/>
                  </a:lnTo>
                  <a:lnTo>
                    <a:pt x="125018" y="597664"/>
                  </a:lnTo>
                  <a:lnTo>
                    <a:pt x="123696" y="599080"/>
                  </a:lnTo>
                  <a:lnTo>
                    <a:pt x="118220" y="61956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74B0C6BA-B5CD-9C6F-DE01-370F9C198484}"/>
                </a:ext>
              </a:extLst>
            </p:cNvPr>
            <p:cNvSpPr>
              <a:spLocks/>
            </p:cNvSpPr>
            <p:nvPr/>
          </p:nvSpPr>
          <p:spPr>
            <a:xfrm>
              <a:off x="9526687" y="4617069"/>
              <a:ext cx="7596" cy="3966"/>
            </a:xfrm>
            <a:custGeom>
              <a:avLst/>
              <a:gdLst>
                <a:gd name="connsiteX0" fmla="*/ 7010 w 7596"/>
                <a:gd name="connsiteY0" fmla="*/ 2519 h 3966"/>
                <a:gd name="connsiteX1" fmla="*/ 3724 w 7596"/>
                <a:gd name="connsiteY1" fmla="*/ 3967 h 3966"/>
                <a:gd name="connsiteX2" fmla="*/ 0 w 7596"/>
                <a:gd name="connsiteY2" fmla="*/ 2652 h 3966"/>
                <a:gd name="connsiteX3" fmla="*/ 1205 w 7596"/>
                <a:gd name="connsiteY3" fmla="*/ 516 h 3966"/>
                <a:gd name="connsiteX4" fmla="*/ 3677 w 7596"/>
                <a:gd name="connsiteY4" fmla="*/ 0 h 3966"/>
                <a:gd name="connsiteX5" fmla="*/ 5680 w 7596"/>
                <a:gd name="connsiteY5" fmla="*/ 681 h 3966"/>
                <a:gd name="connsiteX6" fmla="*/ 6814 w 7596"/>
                <a:gd name="connsiteY6" fmla="*/ 1197 h 3966"/>
                <a:gd name="connsiteX7" fmla="*/ 7597 w 7596"/>
                <a:gd name="connsiteY7" fmla="*/ 1784 h 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" h="3966">
                  <a:moveTo>
                    <a:pt x="7010" y="2519"/>
                  </a:moveTo>
                  <a:lnTo>
                    <a:pt x="3724" y="3967"/>
                  </a:lnTo>
                  <a:lnTo>
                    <a:pt x="0" y="2652"/>
                  </a:lnTo>
                  <a:lnTo>
                    <a:pt x="1205" y="516"/>
                  </a:lnTo>
                  <a:lnTo>
                    <a:pt x="3677" y="0"/>
                  </a:lnTo>
                  <a:lnTo>
                    <a:pt x="5680" y="681"/>
                  </a:lnTo>
                  <a:lnTo>
                    <a:pt x="6814" y="1197"/>
                  </a:lnTo>
                  <a:lnTo>
                    <a:pt x="7597" y="178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AED4924-CC7D-AFC1-50A6-0D1ABDE161E2}"/>
                </a:ext>
              </a:extLst>
            </p:cNvPr>
            <p:cNvSpPr>
              <a:spLocks/>
            </p:cNvSpPr>
            <p:nvPr/>
          </p:nvSpPr>
          <p:spPr>
            <a:xfrm>
              <a:off x="6934400" y="4821112"/>
              <a:ext cx="192237" cy="181245"/>
            </a:xfrm>
            <a:custGeom>
              <a:avLst/>
              <a:gdLst>
                <a:gd name="connsiteX0" fmla="*/ 1111 w 192237"/>
                <a:gd name="connsiteY0" fmla="*/ 2011 h 181245"/>
                <a:gd name="connsiteX1" fmla="*/ 360 w 192237"/>
                <a:gd name="connsiteY1" fmla="*/ 2042 h 181245"/>
                <a:gd name="connsiteX2" fmla="*/ 141 w 192237"/>
                <a:gd name="connsiteY2" fmla="*/ 1862 h 181245"/>
                <a:gd name="connsiteX3" fmla="*/ 0 w 192237"/>
                <a:gd name="connsiteY3" fmla="*/ 1346 h 181245"/>
                <a:gd name="connsiteX4" fmla="*/ 360 w 192237"/>
                <a:gd name="connsiteY4" fmla="*/ 509 h 181245"/>
                <a:gd name="connsiteX5" fmla="*/ 689 w 192237"/>
                <a:gd name="connsiteY5" fmla="*/ 0 h 181245"/>
                <a:gd name="connsiteX6" fmla="*/ 1197 w 192237"/>
                <a:gd name="connsiteY6" fmla="*/ 70 h 181245"/>
                <a:gd name="connsiteX7" fmla="*/ 1885 w 192237"/>
                <a:gd name="connsiteY7" fmla="*/ 657 h 181245"/>
                <a:gd name="connsiteX8" fmla="*/ 2464 w 192237"/>
                <a:gd name="connsiteY8" fmla="*/ 1158 h 181245"/>
                <a:gd name="connsiteX9" fmla="*/ 2151 w 192237"/>
                <a:gd name="connsiteY9" fmla="*/ 1612 h 181245"/>
                <a:gd name="connsiteX10" fmla="*/ 1111 w 192237"/>
                <a:gd name="connsiteY10" fmla="*/ 2011 h 181245"/>
                <a:gd name="connsiteX11" fmla="*/ 191525 w 192237"/>
                <a:gd name="connsiteY11" fmla="*/ 181105 h 181245"/>
                <a:gd name="connsiteX12" fmla="*/ 189546 w 192237"/>
                <a:gd name="connsiteY12" fmla="*/ 181246 h 181245"/>
                <a:gd name="connsiteX13" fmla="*/ 189710 w 192237"/>
                <a:gd name="connsiteY13" fmla="*/ 180174 h 181245"/>
                <a:gd name="connsiteX14" fmla="*/ 191181 w 192237"/>
                <a:gd name="connsiteY14" fmla="*/ 179032 h 181245"/>
                <a:gd name="connsiteX15" fmla="*/ 192175 w 192237"/>
                <a:gd name="connsiteY15" fmla="*/ 179180 h 181245"/>
                <a:gd name="connsiteX16" fmla="*/ 192237 w 192237"/>
                <a:gd name="connsiteY16" fmla="*/ 180495 h 181245"/>
                <a:gd name="connsiteX17" fmla="*/ 191525 w 192237"/>
                <a:gd name="connsiteY17" fmla="*/ 181105 h 18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2237" h="181245">
                  <a:moveTo>
                    <a:pt x="1111" y="2011"/>
                  </a:moveTo>
                  <a:lnTo>
                    <a:pt x="360" y="2042"/>
                  </a:lnTo>
                  <a:lnTo>
                    <a:pt x="141" y="1862"/>
                  </a:lnTo>
                  <a:lnTo>
                    <a:pt x="0" y="1346"/>
                  </a:lnTo>
                  <a:lnTo>
                    <a:pt x="360" y="509"/>
                  </a:lnTo>
                  <a:lnTo>
                    <a:pt x="689" y="0"/>
                  </a:lnTo>
                  <a:lnTo>
                    <a:pt x="1197" y="70"/>
                  </a:lnTo>
                  <a:lnTo>
                    <a:pt x="1885" y="657"/>
                  </a:lnTo>
                  <a:lnTo>
                    <a:pt x="2464" y="1158"/>
                  </a:lnTo>
                  <a:lnTo>
                    <a:pt x="2151" y="1612"/>
                  </a:lnTo>
                  <a:lnTo>
                    <a:pt x="1111" y="2011"/>
                  </a:lnTo>
                  <a:close/>
                  <a:moveTo>
                    <a:pt x="191525" y="181105"/>
                  </a:moveTo>
                  <a:lnTo>
                    <a:pt x="189546" y="181246"/>
                  </a:lnTo>
                  <a:lnTo>
                    <a:pt x="189710" y="180174"/>
                  </a:lnTo>
                  <a:lnTo>
                    <a:pt x="191181" y="179032"/>
                  </a:lnTo>
                  <a:lnTo>
                    <a:pt x="192175" y="179180"/>
                  </a:lnTo>
                  <a:lnTo>
                    <a:pt x="192237" y="180495"/>
                  </a:lnTo>
                  <a:lnTo>
                    <a:pt x="191525" y="18110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57E2D342-0D6B-CF5D-E853-E73B5B8163F9}"/>
                </a:ext>
              </a:extLst>
            </p:cNvPr>
            <p:cNvSpPr>
              <a:spLocks/>
            </p:cNvSpPr>
            <p:nvPr/>
          </p:nvSpPr>
          <p:spPr>
            <a:xfrm>
              <a:off x="7544636" y="3487178"/>
              <a:ext cx="68901" cy="45336"/>
            </a:xfrm>
            <a:custGeom>
              <a:avLst/>
              <a:gdLst>
                <a:gd name="connsiteX0" fmla="*/ 68901 w 68901"/>
                <a:gd name="connsiteY0" fmla="*/ 11594 h 45336"/>
                <a:gd name="connsiteX1" fmla="*/ 66961 w 68901"/>
                <a:gd name="connsiteY1" fmla="*/ 10820 h 45336"/>
                <a:gd name="connsiteX2" fmla="*/ 64622 w 68901"/>
                <a:gd name="connsiteY2" fmla="*/ 10491 h 45336"/>
                <a:gd name="connsiteX3" fmla="*/ 64184 w 68901"/>
                <a:gd name="connsiteY3" fmla="*/ 10914 h 45336"/>
                <a:gd name="connsiteX4" fmla="*/ 63245 w 68901"/>
                <a:gd name="connsiteY4" fmla="*/ 11344 h 45336"/>
                <a:gd name="connsiteX5" fmla="*/ 62767 w 68901"/>
                <a:gd name="connsiteY5" fmla="*/ 12110 h 45336"/>
                <a:gd name="connsiteX6" fmla="*/ 63128 w 68901"/>
                <a:gd name="connsiteY6" fmla="*/ 15115 h 45336"/>
                <a:gd name="connsiteX7" fmla="*/ 62564 w 68901"/>
                <a:gd name="connsiteY7" fmla="*/ 15631 h 45336"/>
                <a:gd name="connsiteX8" fmla="*/ 59904 w 68901"/>
                <a:gd name="connsiteY8" fmla="*/ 15334 h 45336"/>
                <a:gd name="connsiteX9" fmla="*/ 59028 w 68901"/>
                <a:gd name="connsiteY9" fmla="*/ 15678 h 45336"/>
                <a:gd name="connsiteX10" fmla="*/ 57581 w 68901"/>
                <a:gd name="connsiteY10" fmla="*/ 17767 h 45336"/>
                <a:gd name="connsiteX11" fmla="*/ 56102 w 68901"/>
                <a:gd name="connsiteY11" fmla="*/ 18651 h 45336"/>
                <a:gd name="connsiteX12" fmla="*/ 54224 w 68901"/>
                <a:gd name="connsiteY12" fmla="*/ 19277 h 45336"/>
                <a:gd name="connsiteX13" fmla="*/ 52832 w 68901"/>
                <a:gd name="connsiteY13" fmla="*/ 20028 h 45336"/>
                <a:gd name="connsiteX14" fmla="*/ 51071 w 68901"/>
                <a:gd name="connsiteY14" fmla="*/ 20685 h 45336"/>
                <a:gd name="connsiteX15" fmla="*/ 49577 w 68901"/>
                <a:gd name="connsiteY15" fmla="*/ 21084 h 45336"/>
                <a:gd name="connsiteX16" fmla="*/ 48983 w 68901"/>
                <a:gd name="connsiteY16" fmla="*/ 21991 h 45336"/>
                <a:gd name="connsiteX17" fmla="*/ 48623 w 68901"/>
                <a:gd name="connsiteY17" fmla="*/ 23001 h 45336"/>
                <a:gd name="connsiteX18" fmla="*/ 48717 w 68901"/>
                <a:gd name="connsiteY18" fmla="*/ 23971 h 45336"/>
                <a:gd name="connsiteX19" fmla="*/ 50242 w 68901"/>
                <a:gd name="connsiteY19" fmla="*/ 25888 h 45336"/>
                <a:gd name="connsiteX20" fmla="*/ 50445 w 68901"/>
                <a:gd name="connsiteY20" fmla="*/ 27929 h 45336"/>
                <a:gd name="connsiteX21" fmla="*/ 50281 w 68901"/>
                <a:gd name="connsiteY21" fmla="*/ 30425 h 45336"/>
                <a:gd name="connsiteX22" fmla="*/ 49929 w 68901"/>
                <a:gd name="connsiteY22" fmla="*/ 31755 h 45336"/>
                <a:gd name="connsiteX23" fmla="*/ 49327 w 68901"/>
                <a:gd name="connsiteY23" fmla="*/ 32639 h 45336"/>
                <a:gd name="connsiteX24" fmla="*/ 45580 w 68901"/>
                <a:gd name="connsiteY24" fmla="*/ 33782 h 45336"/>
                <a:gd name="connsiteX25" fmla="*/ 41691 w 68901"/>
                <a:gd name="connsiteY25" fmla="*/ 35823 h 45336"/>
                <a:gd name="connsiteX26" fmla="*/ 41605 w 68901"/>
                <a:gd name="connsiteY26" fmla="*/ 36293 h 45336"/>
                <a:gd name="connsiteX27" fmla="*/ 43381 w 68901"/>
                <a:gd name="connsiteY27" fmla="*/ 38100 h 45336"/>
                <a:gd name="connsiteX28" fmla="*/ 43451 w 68901"/>
                <a:gd name="connsiteY28" fmla="*/ 38554 h 45336"/>
                <a:gd name="connsiteX29" fmla="*/ 41981 w 68901"/>
                <a:gd name="connsiteY29" fmla="*/ 39579 h 45336"/>
                <a:gd name="connsiteX30" fmla="*/ 41840 w 68901"/>
                <a:gd name="connsiteY30" fmla="*/ 40611 h 45336"/>
                <a:gd name="connsiteX31" fmla="*/ 42004 w 68901"/>
                <a:gd name="connsiteY31" fmla="*/ 41801 h 45336"/>
                <a:gd name="connsiteX32" fmla="*/ 42786 w 68901"/>
                <a:gd name="connsiteY32" fmla="*/ 43029 h 45336"/>
                <a:gd name="connsiteX33" fmla="*/ 43068 w 68901"/>
                <a:gd name="connsiteY33" fmla="*/ 44132 h 45336"/>
                <a:gd name="connsiteX34" fmla="*/ 40932 w 68901"/>
                <a:gd name="connsiteY34" fmla="*/ 44930 h 45336"/>
                <a:gd name="connsiteX35" fmla="*/ 38038 w 68901"/>
                <a:gd name="connsiteY35" fmla="*/ 44633 h 45336"/>
                <a:gd name="connsiteX36" fmla="*/ 34611 w 68901"/>
                <a:gd name="connsiteY36" fmla="*/ 43107 h 45336"/>
                <a:gd name="connsiteX37" fmla="*/ 33414 w 68901"/>
                <a:gd name="connsiteY37" fmla="*/ 43326 h 45336"/>
                <a:gd name="connsiteX38" fmla="*/ 32256 w 68901"/>
                <a:gd name="connsiteY38" fmla="*/ 44124 h 45336"/>
                <a:gd name="connsiteX39" fmla="*/ 31067 w 68901"/>
                <a:gd name="connsiteY39" fmla="*/ 43780 h 45336"/>
                <a:gd name="connsiteX40" fmla="*/ 29760 w 68901"/>
                <a:gd name="connsiteY40" fmla="*/ 42833 h 45336"/>
                <a:gd name="connsiteX41" fmla="*/ 27914 w 68901"/>
                <a:gd name="connsiteY41" fmla="*/ 40870 h 45336"/>
                <a:gd name="connsiteX42" fmla="*/ 27014 w 68901"/>
                <a:gd name="connsiteY42" fmla="*/ 39657 h 45336"/>
                <a:gd name="connsiteX43" fmla="*/ 26647 w 68901"/>
                <a:gd name="connsiteY43" fmla="*/ 38374 h 45336"/>
                <a:gd name="connsiteX44" fmla="*/ 26146 w 68901"/>
                <a:gd name="connsiteY44" fmla="*/ 38186 h 45336"/>
                <a:gd name="connsiteX45" fmla="*/ 25379 w 68901"/>
                <a:gd name="connsiteY45" fmla="*/ 38562 h 45336"/>
                <a:gd name="connsiteX46" fmla="*/ 24746 w 68901"/>
                <a:gd name="connsiteY46" fmla="*/ 40126 h 45336"/>
                <a:gd name="connsiteX47" fmla="*/ 23040 w 68901"/>
                <a:gd name="connsiteY47" fmla="*/ 42919 h 45336"/>
                <a:gd name="connsiteX48" fmla="*/ 21773 w 68901"/>
                <a:gd name="connsiteY48" fmla="*/ 43678 h 45336"/>
                <a:gd name="connsiteX49" fmla="*/ 19872 w 68901"/>
                <a:gd name="connsiteY49" fmla="*/ 43514 h 45336"/>
                <a:gd name="connsiteX50" fmla="*/ 17196 w 68901"/>
                <a:gd name="connsiteY50" fmla="*/ 43561 h 45336"/>
                <a:gd name="connsiteX51" fmla="*/ 15530 w 68901"/>
                <a:gd name="connsiteY51" fmla="*/ 43796 h 45336"/>
                <a:gd name="connsiteX52" fmla="*/ 13496 w 68901"/>
                <a:gd name="connsiteY52" fmla="*/ 42810 h 45336"/>
                <a:gd name="connsiteX53" fmla="*/ 13003 w 68901"/>
                <a:gd name="connsiteY53" fmla="*/ 42998 h 45336"/>
                <a:gd name="connsiteX54" fmla="*/ 13003 w 68901"/>
                <a:gd name="connsiteY54" fmla="*/ 43647 h 45336"/>
                <a:gd name="connsiteX55" fmla="*/ 12244 w 68901"/>
                <a:gd name="connsiteY55" fmla="*/ 44664 h 45336"/>
                <a:gd name="connsiteX56" fmla="*/ 10992 w 68901"/>
                <a:gd name="connsiteY56" fmla="*/ 45337 h 45336"/>
                <a:gd name="connsiteX57" fmla="*/ 5211 w 68901"/>
                <a:gd name="connsiteY57" fmla="*/ 43827 h 45336"/>
                <a:gd name="connsiteX58" fmla="*/ 4389 w 68901"/>
                <a:gd name="connsiteY58" fmla="*/ 42575 h 45336"/>
                <a:gd name="connsiteX59" fmla="*/ 5696 w 68901"/>
                <a:gd name="connsiteY59" fmla="*/ 41981 h 45336"/>
                <a:gd name="connsiteX60" fmla="*/ 7503 w 68901"/>
                <a:gd name="connsiteY60" fmla="*/ 40361 h 45336"/>
                <a:gd name="connsiteX61" fmla="*/ 8731 w 68901"/>
                <a:gd name="connsiteY61" fmla="*/ 40541 h 45336"/>
                <a:gd name="connsiteX62" fmla="*/ 10249 w 68901"/>
                <a:gd name="connsiteY62" fmla="*/ 40197 h 45336"/>
                <a:gd name="connsiteX63" fmla="*/ 10906 w 68901"/>
                <a:gd name="connsiteY63" fmla="*/ 39508 h 45336"/>
                <a:gd name="connsiteX64" fmla="*/ 9952 w 68901"/>
                <a:gd name="connsiteY64" fmla="*/ 37459 h 45336"/>
                <a:gd name="connsiteX65" fmla="*/ 7542 w 68901"/>
                <a:gd name="connsiteY65" fmla="*/ 34924 h 45336"/>
                <a:gd name="connsiteX66" fmla="*/ 6267 w 68901"/>
                <a:gd name="connsiteY66" fmla="*/ 33961 h 45336"/>
                <a:gd name="connsiteX67" fmla="*/ 4507 w 68901"/>
                <a:gd name="connsiteY67" fmla="*/ 33320 h 45336"/>
                <a:gd name="connsiteX68" fmla="*/ 4209 w 68901"/>
                <a:gd name="connsiteY68" fmla="*/ 32639 h 45336"/>
                <a:gd name="connsiteX69" fmla="*/ 5179 w 68901"/>
                <a:gd name="connsiteY69" fmla="*/ 28626 h 45336"/>
                <a:gd name="connsiteX70" fmla="*/ 4882 w 68901"/>
                <a:gd name="connsiteY70" fmla="*/ 28055 h 45336"/>
                <a:gd name="connsiteX71" fmla="*/ 2879 w 68901"/>
                <a:gd name="connsiteY71" fmla="*/ 28242 h 45336"/>
                <a:gd name="connsiteX72" fmla="*/ 2410 w 68901"/>
                <a:gd name="connsiteY72" fmla="*/ 27828 h 45336"/>
                <a:gd name="connsiteX73" fmla="*/ 2246 w 68901"/>
                <a:gd name="connsiteY73" fmla="*/ 27132 h 45336"/>
                <a:gd name="connsiteX74" fmla="*/ 2378 w 68901"/>
                <a:gd name="connsiteY74" fmla="*/ 26177 h 45336"/>
                <a:gd name="connsiteX75" fmla="*/ 3732 w 68901"/>
                <a:gd name="connsiteY75" fmla="*/ 24605 h 45336"/>
                <a:gd name="connsiteX76" fmla="*/ 5234 w 68901"/>
                <a:gd name="connsiteY76" fmla="*/ 23220 h 45336"/>
                <a:gd name="connsiteX77" fmla="*/ 5641 w 68901"/>
                <a:gd name="connsiteY77" fmla="*/ 22445 h 45336"/>
                <a:gd name="connsiteX78" fmla="*/ 5586 w 68901"/>
                <a:gd name="connsiteY78" fmla="*/ 21827 h 45336"/>
                <a:gd name="connsiteX79" fmla="*/ 3654 w 68901"/>
                <a:gd name="connsiteY79" fmla="*/ 21217 h 45336"/>
                <a:gd name="connsiteX80" fmla="*/ 2496 w 68901"/>
                <a:gd name="connsiteY80" fmla="*/ 20583 h 45336"/>
                <a:gd name="connsiteX81" fmla="*/ 1573 w 68901"/>
                <a:gd name="connsiteY81" fmla="*/ 20364 h 45336"/>
                <a:gd name="connsiteX82" fmla="*/ 939 w 68901"/>
                <a:gd name="connsiteY82" fmla="*/ 20716 h 45336"/>
                <a:gd name="connsiteX83" fmla="*/ 478 w 68901"/>
                <a:gd name="connsiteY83" fmla="*/ 20317 h 45336"/>
                <a:gd name="connsiteX84" fmla="*/ 0 w 68901"/>
                <a:gd name="connsiteY84" fmla="*/ 19159 h 45336"/>
                <a:gd name="connsiteX85" fmla="*/ 469 w 68901"/>
                <a:gd name="connsiteY85" fmla="*/ 17384 h 45336"/>
                <a:gd name="connsiteX86" fmla="*/ 2207 w 68901"/>
                <a:gd name="connsiteY86" fmla="*/ 15749 h 45336"/>
                <a:gd name="connsiteX87" fmla="*/ 4068 w 68901"/>
                <a:gd name="connsiteY87" fmla="*/ 14293 h 45336"/>
                <a:gd name="connsiteX88" fmla="*/ 5688 w 68901"/>
                <a:gd name="connsiteY88" fmla="*/ 13229 h 45336"/>
                <a:gd name="connsiteX89" fmla="*/ 6619 w 68901"/>
                <a:gd name="connsiteY89" fmla="*/ 12776 h 45336"/>
                <a:gd name="connsiteX90" fmla="*/ 7065 w 68901"/>
                <a:gd name="connsiteY90" fmla="*/ 10945 h 45336"/>
                <a:gd name="connsiteX91" fmla="*/ 8035 w 68901"/>
                <a:gd name="connsiteY91" fmla="*/ 11140 h 45336"/>
                <a:gd name="connsiteX92" fmla="*/ 9952 w 68901"/>
                <a:gd name="connsiteY92" fmla="*/ 11234 h 45336"/>
                <a:gd name="connsiteX93" fmla="*/ 12095 w 68901"/>
                <a:gd name="connsiteY93" fmla="*/ 11649 h 45336"/>
                <a:gd name="connsiteX94" fmla="*/ 14083 w 68901"/>
                <a:gd name="connsiteY94" fmla="*/ 12165 h 45336"/>
                <a:gd name="connsiteX95" fmla="*/ 15843 w 68901"/>
                <a:gd name="connsiteY95" fmla="*/ 12807 h 45336"/>
                <a:gd name="connsiteX96" fmla="*/ 19519 w 68901"/>
                <a:gd name="connsiteY96" fmla="*/ 13480 h 45336"/>
                <a:gd name="connsiteX97" fmla="*/ 22876 w 68901"/>
                <a:gd name="connsiteY97" fmla="*/ 13887 h 45336"/>
                <a:gd name="connsiteX98" fmla="*/ 23885 w 68901"/>
                <a:gd name="connsiteY98" fmla="*/ 14262 h 45336"/>
                <a:gd name="connsiteX99" fmla="*/ 24707 w 68901"/>
                <a:gd name="connsiteY99" fmla="*/ 14231 h 45336"/>
                <a:gd name="connsiteX100" fmla="*/ 25731 w 68901"/>
                <a:gd name="connsiteY100" fmla="*/ 14778 h 45336"/>
                <a:gd name="connsiteX101" fmla="*/ 26326 w 68901"/>
                <a:gd name="connsiteY101" fmla="*/ 14356 h 45336"/>
                <a:gd name="connsiteX102" fmla="*/ 26764 w 68901"/>
                <a:gd name="connsiteY102" fmla="*/ 13628 h 45336"/>
                <a:gd name="connsiteX103" fmla="*/ 28587 w 68901"/>
                <a:gd name="connsiteY103" fmla="*/ 12752 h 45336"/>
                <a:gd name="connsiteX104" fmla="*/ 30269 w 68901"/>
                <a:gd name="connsiteY104" fmla="*/ 11618 h 45336"/>
                <a:gd name="connsiteX105" fmla="*/ 31450 w 68901"/>
                <a:gd name="connsiteY105" fmla="*/ 10178 h 45336"/>
                <a:gd name="connsiteX106" fmla="*/ 32116 w 68901"/>
                <a:gd name="connsiteY106" fmla="*/ 9036 h 45336"/>
                <a:gd name="connsiteX107" fmla="*/ 33273 w 68901"/>
                <a:gd name="connsiteY107" fmla="*/ 8222 h 45336"/>
                <a:gd name="connsiteX108" fmla="*/ 34502 w 68901"/>
                <a:gd name="connsiteY108" fmla="*/ 7988 h 45336"/>
                <a:gd name="connsiteX109" fmla="*/ 35628 w 68901"/>
                <a:gd name="connsiteY109" fmla="*/ 7581 h 45336"/>
                <a:gd name="connsiteX110" fmla="*/ 40377 w 68901"/>
                <a:gd name="connsiteY110" fmla="*/ 7041 h 45336"/>
                <a:gd name="connsiteX111" fmla="*/ 45259 w 68901"/>
                <a:gd name="connsiteY111" fmla="*/ 7471 h 45336"/>
                <a:gd name="connsiteX112" fmla="*/ 47582 w 68901"/>
                <a:gd name="connsiteY112" fmla="*/ 6665 h 45336"/>
                <a:gd name="connsiteX113" fmla="*/ 49499 w 68901"/>
                <a:gd name="connsiteY113" fmla="*/ 5273 h 45336"/>
                <a:gd name="connsiteX114" fmla="*/ 52308 w 68901"/>
                <a:gd name="connsiteY114" fmla="*/ 4882 h 45336"/>
                <a:gd name="connsiteX115" fmla="*/ 52449 w 68901"/>
                <a:gd name="connsiteY115" fmla="*/ 4858 h 45336"/>
                <a:gd name="connsiteX116" fmla="*/ 56634 w 68901"/>
                <a:gd name="connsiteY116" fmla="*/ 5938 h 45336"/>
                <a:gd name="connsiteX117" fmla="*/ 56955 w 68901"/>
                <a:gd name="connsiteY117" fmla="*/ 5312 h 45336"/>
                <a:gd name="connsiteX118" fmla="*/ 57135 w 68901"/>
                <a:gd name="connsiteY118" fmla="*/ 5030 h 45336"/>
                <a:gd name="connsiteX119" fmla="*/ 57057 w 68901"/>
                <a:gd name="connsiteY119" fmla="*/ 1987 h 45336"/>
                <a:gd name="connsiteX120" fmla="*/ 58386 w 68901"/>
                <a:gd name="connsiteY120" fmla="*/ 594 h 45336"/>
                <a:gd name="connsiteX121" fmla="*/ 59607 w 68901"/>
                <a:gd name="connsiteY121" fmla="*/ 0 h 45336"/>
                <a:gd name="connsiteX122" fmla="*/ 63792 w 68901"/>
                <a:gd name="connsiteY122" fmla="*/ 196 h 45336"/>
                <a:gd name="connsiteX123" fmla="*/ 64340 w 68901"/>
                <a:gd name="connsiteY123" fmla="*/ 1134 h 45336"/>
                <a:gd name="connsiteX124" fmla="*/ 64559 w 68901"/>
                <a:gd name="connsiteY124" fmla="*/ 2590 h 45336"/>
                <a:gd name="connsiteX125" fmla="*/ 64935 w 68901"/>
                <a:gd name="connsiteY125" fmla="*/ 4537 h 45336"/>
                <a:gd name="connsiteX126" fmla="*/ 65631 w 68901"/>
                <a:gd name="connsiteY126" fmla="*/ 5069 h 45336"/>
                <a:gd name="connsiteX127" fmla="*/ 66015 w 68901"/>
                <a:gd name="connsiteY127" fmla="*/ 5836 h 45336"/>
                <a:gd name="connsiteX128" fmla="*/ 65936 w 68901"/>
                <a:gd name="connsiteY128" fmla="*/ 7182 h 45336"/>
                <a:gd name="connsiteX129" fmla="*/ 66758 w 68901"/>
                <a:gd name="connsiteY129" fmla="*/ 8183 h 45336"/>
                <a:gd name="connsiteX130" fmla="*/ 68667 w 68901"/>
                <a:gd name="connsiteY130" fmla="*/ 10890 h 4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</a:cxnLst>
              <a:rect l="l" t="t" r="r" b="b"/>
              <a:pathLst>
                <a:path w="68901" h="45336">
                  <a:moveTo>
                    <a:pt x="68901" y="11594"/>
                  </a:moveTo>
                  <a:lnTo>
                    <a:pt x="66961" y="10820"/>
                  </a:lnTo>
                  <a:lnTo>
                    <a:pt x="64622" y="10491"/>
                  </a:lnTo>
                  <a:lnTo>
                    <a:pt x="64184" y="10914"/>
                  </a:lnTo>
                  <a:lnTo>
                    <a:pt x="63245" y="11344"/>
                  </a:lnTo>
                  <a:lnTo>
                    <a:pt x="62767" y="12110"/>
                  </a:lnTo>
                  <a:lnTo>
                    <a:pt x="63128" y="15115"/>
                  </a:lnTo>
                  <a:lnTo>
                    <a:pt x="62564" y="15631"/>
                  </a:lnTo>
                  <a:lnTo>
                    <a:pt x="59904" y="15334"/>
                  </a:lnTo>
                  <a:lnTo>
                    <a:pt x="59028" y="15678"/>
                  </a:lnTo>
                  <a:lnTo>
                    <a:pt x="57581" y="17767"/>
                  </a:lnTo>
                  <a:lnTo>
                    <a:pt x="56102" y="18651"/>
                  </a:lnTo>
                  <a:lnTo>
                    <a:pt x="54224" y="19277"/>
                  </a:lnTo>
                  <a:lnTo>
                    <a:pt x="52832" y="20028"/>
                  </a:lnTo>
                  <a:lnTo>
                    <a:pt x="51071" y="20685"/>
                  </a:lnTo>
                  <a:lnTo>
                    <a:pt x="49577" y="21084"/>
                  </a:lnTo>
                  <a:lnTo>
                    <a:pt x="48983" y="21991"/>
                  </a:lnTo>
                  <a:lnTo>
                    <a:pt x="48623" y="23001"/>
                  </a:lnTo>
                  <a:lnTo>
                    <a:pt x="48717" y="23971"/>
                  </a:lnTo>
                  <a:lnTo>
                    <a:pt x="50242" y="25888"/>
                  </a:lnTo>
                  <a:lnTo>
                    <a:pt x="50445" y="27929"/>
                  </a:lnTo>
                  <a:lnTo>
                    <a:pt x="50281" y="30425"/>
                  </a:lnTo>
                  <a:lnTo>
                    <a:pt x="49929" y="31755"/>
                  </a:lnTo>
                  <a:lnTo>
                    <a:pt x="49327" y="32639"/>
                  </a:lnTo>
                  <a:lnTo>
                    <a:pt x="45580" y="33782"/>
                  </a:lnTo>
                  <a:lnTo>
                    <a:pt x="41691" y="35823"/>
                  </a:lnTo>
                  <a:lnTo>
                    <a:pt x="41605" y="36293"/>
                  </a:lnTo>
                  <a:lnTo>
                    <a:pt x="43381" y="38100"/>
                  </a:lnTo>
                  <a:lnTo>
                    <a:pt x="43451" y="38554"/>
                  </a:lnTo>
                  <a:lnTo>
                    <a:pt x="41981" y="39579"/>
                  </a:lnTo>
                  <a:lnTo>
                    <a:pt x="41840" y="40611"/>
                  </a:lnTo>
                  <a:lnTo>
                    <a:pt x="42004" y="41801"/>
                  </a:lnTo>
                  <a:lnTo>
                    <a:pt x="42786" y="43029"/>
                  </a:lnTo>
                  <a:lnTo>
                    <a:pt x="43068" y="44132"/>
                  </a:lnTo>
                  <a:lnTo>
                    <a:pt x="40932" y="44930"/>
                  </a:lnTo>
                  <a:lnTo>
                    <a:pt x="38038" y="44633"/>
                  </a:lnTo>
                  <a:lnTo>
                    <a:pt x="34611" y="43107"/>
                  </a:lnTo>
                  <a:lnTo>
                    <a:pt x="33414" y="43326"/>
                  </a:lnTo>
                  <a:lnTo>
                    <a:pt x="32256" y="44124"/>
                  </a:lnTo>
                  <a:lnTo>
                    <a:pt x="31067" y="43780"/>
                  </a:lnTo>
                  <a:lnTo>
                    <a:pt x="29760" y="42833"/>
                  </a:lnTo>
                  <a:lnTo>
                    <a:pt x="27914" y="40870"/>
                  </a:lnTo>
                  <a:lnTo>
                    <a:pt x="27014" y="39657"/>
                  </a:lnTo>
                  <a:lnTo>
                    <a:pt x="26647" y="38374"/>
                  </a:lnTo>
                  <a:lnTo>
                    <a:pt x="26146" y="38186"/>
                  </a:lnTo>
                  <a:lnTo>
                    <a:pt x="25379" y="38562"/>
                  </a:lnTo>
                  <a:lnTo>
                    <a:pt x="24746" y="40126"/>
                  </a:lnTo>
                  <a:lnTo>
                    <a:pt x="23040" y="42919"/>
                  </a:lnTo>
                  <a:lnTo>
                    <a:pt x="21773" y="43678"/>
                  </a:lnTo>
                  <a:lnTo>
                    <a:pt x="19872" y="43514"/>
                  </a:lnTo>
                  <a:lnTo>
                    <a:pt x="17196" y="43561"/>
                  </a:lnTo>
                  <a:lnTo>
                    <a:pt x="15530" y="43796"/>
                  </a:lnTo>
                  <a:lnTo>
                    <a:pt x="13496" y="42810"/>
                  </a:lnTo>
                  <a:lnTo>
                    <a:pt x="13003" y="42998"/>
                  </a:lnTo>
                  <a:lnTo>
                    <a:pt x="13003" y="43647"/>
                  </a:lnTo>
                  <a:lnTo>
                    <a:pt x="12244" y="44664"/>
                  </a:lnTo>
                  <a:lnTo>
                    <a:pt x="10992" y="45337"/>
                  </a:lnTo>
                  <a:lnTo>
                    <a:pt x="5211" y="43827"/>
                  </a:lnTo>
                  <a:lnTo>
                    <a:pt x="4389" y="42575"/>
                  </a:lnTo>
                  <a:lnTo>
                    <a:pt x="5696" y="41981"/>
                  </a:lnTo>
                  <a:lnTo>
                    <a:pt x="7503" y="40361"/>
                  </a:lnTo>
                  <a:lnTo>
                    <a:pt x="8731" y="40541"/>
                  </a:lnTo>
                  <a:lnTo>
                    <a:pt x="10249" y="40197"/>
                  </a:lnTo>
                  <a:lnTo>
                    <a:pt x="10906" y="39508"/>
                  </a:lnTo>
                  <a:lnTo>
                    <a:pt x="9952" y="37459"/>
                  </a:lnTo>
                  <a:lnTo>
                    <a:pt x="7542" y="34924"/>
                  </a:lnTo>
                  <a:lnTo>
                    <a:pt x="6267" y="33961"/>
                  </a:lnTo>
                  <a:lnTo>
                    <a:pt x="4507" y="33320"/>
                  </a:lnTo>
                  <a:lnTo>
                    <a:pt x="4209" y="32639"/>
                  </a:lnTo>
                  <a:lnTo>
                    <a:pt x="5179" y="28626"/>
                  </a:lnTo>
                  <a:lnTo>
                    <a:pt x="4882" y="28055"/>
                  </a:lnTo>
                  <a:lnTo>
                    <a:pt x="2879" y="28242"/>
                  </a:lnTo>
                  <a:lnTo>
                    <a:pt x="2410" y="27828"/>
                  </a:lnTo>
                  <a:lnTo>
                    <a:pt x="2246" y="27132"/>
                  </a:lnTo>
                  <a:lnTo>
                    <a:pt x="2378" y="26177"/>
                  </a:lnTo>
                  <a:lnTo>
                    <a:pt x="3732" y="24605"/>
                  </a:lnTo>
                  <a:lnTo>
                    <a:pt x="5234" y="23220"/>
                  </a:lnTo>
                  <a:lnTo>
                    <a:pt x="5641" y="22445"/>
                  </a:lnTo>
                  <a:lnTo>
                    <a:pt x="5586" y="21827"/>
                  </a:lnTo>
                  <a:lnTo>
                    <a:pt x="3654" y="21217"/>
                  </a:lnTo>
                  <a:lnTo>
                    <a:pt x="2496" y="20583"/>
                  </a:lnTo>
                  <a:lnTo>
                    <a:pt x="1573" y="20364"/>
                  </a:lnTo>
                  <a:lnTo>
                    <a:pt x="939" y="20716"/>
                  </a:lnTo>
                  <a:lnTo>
                    <a:pt x="478" y="20317"/>
                  </a:lnTo>
                  <a:lnTo>
                    <a:pt x="0" y="19159"/>
                  </a:lnTo>
                  <a:lnTo>
                    <a:pt x="469" y="17384"/>
                  </a:lnTo>
                  <a:lnTo>
                    <a:pt x="2207" y="15749"/>
                  </a:lnTo>
                  <a:lnTo>
                    <a:pt x="4068" y="14293"/>
                  </a:lnTo>
                  <a:lnTo>
                    <a:pt x="5688" y="13229"/>
                  </a:lnTo>
                  <a:lnTo>
                    <a:pt x="6619" y="12776"/>
                  </a:lnTo>
                  <a:lnTo>
                    <a:pt x="7065" y="10945"/>
                  </a:lnTo>
                  <a:lnTo>
                    <a:pt x="8035" y="11140"/>
                  </a:lnTo>
                  <a:lnTo>
                    <a:pt x="9952" y="11234"/>
                  </a:lnTo>
                  <a:lnTo>
                    <a:pt x="12095" y="11649"/>
                  </a:lnTo>
                  <a:lnTo>
                    <a:pt x="14083" y="12165"/>
                  </a:lnTo>
                  <a:lnTo>
                    <a:pt x="15843" y="12807"/>
                  </a:lnTo>
                  <a:lnTo>
                    <a:pt x="19519" y="13480"/>
                  </a:lnTo>
                  <a:lnTo>
                    <a:pt x="22876" y="13887"/>
                  </a:lnTo>
                  <a:lnTo>
                    <a:pt x="23885" y="14262"/>
                  </a:lnTo>
                  <a:lnTo>
                    <a:pt x="24707" y="14231"/>
                  </a:lnTo>
                  <a:lnTo>
                    <a:pt x="25731" y="14778"/>
                  </a:lnTo>
                  <a:lnTo>
                    <a:pt x="26326" y="14356"/>
                  </a:lnTo>
                  <a:lnTo>
                    <a:pt x="26764" y="13628"/>
                  </a:lnTo>
                  <a:lnTo>
                    <a:pt x="28587" y="12752"/>
                  </a:lnTo>
                  <a:lnTo>
                    <a:pt x="30269" y="11618"/>
                  </a:lnTo>
                  <a:lnTo>
                    <a:pt x="31450" y="10178"/>
                  </a:lnTo>
                  <a:lnTo>
                    <a:pt x="32116" y="9036"/>
                  </a:lnTo>
                  <a:lnTo>
                    <a:pt x="33273" y="8222"/>
                  </a:lnTo>
                  <a:lnTo>
                    <a:pt x="34502" y="7988"/>
                  </a:lnTo>
                  <a:lnTo>
                    <a:pt x="35628" y="7581"/>
                  </a:lnTo>
                  <a:lnTo>
                    <a:pt x="40377" y="7041"/>
                  </a:lnTo>
                  <a:lnTo>
                    <a:pt x="45259" y="7471"/>
                  </a:lnTo>
                  <a:lnTo>
                    <a:pt x="47582" y="6665"/>
                  </a:lnTo>
                  <a:lnTo>
                    <a:pt x="49499" y="5273"/>
                  </a:lnTo>
                  <a:lnTo>
                    <a:pt x="52308" y="4882"/>
                  </a:lnTo>
                  <a:lnTo>
                    <a:pt x="52449" y="4858"/>
                  </a:lnTo>
                  <a:lnTo>
                    <a:pt x="56634" y="5938"/>
                  </a:lnTo>
                  <a:lnTo>
                    <a:pt x="56955" y="5312"/>
                  </a:lnTo>
                  <a:lnTo>
                    <a:pt x="57135" y="5030"/>
                  </a:lnTo>
                  <a:lnTo>
                    <a:pt x="57057" y="1987"/>
                  </a:lnTo>
                  <a:lnTo>
                    <a:pt x="58386" y="594"/>
                  </a:lnTo>
                  <a:lnTo>
                    <a:pt x="59607" y="0"/>
                  </a:lnTo>
                  <a:lnTo>
                    <a:pt x="63792" y="196"/>
                  </a:lnTo>
                  <a:lnTo>
                    <a:pt x="64340" y="1134"/>
                  </a:lnTo>
                  <a:lnTo>
                    <a:pt x="64559" y="2590"/>
                  </a:lnTo>
                  <a:lnTo>
                    <a:pt x="64935" y="4537"/>
                  </a:lnTo>
                  <a:lnTo>
                    <a:pt x="65631" y="5069"/>
                  </a:lnTo>
                  <a:lnTo>
                    <a:pt x="66015" y="5836"/>
                  </a:lnTo>
                  <a:lnTo>
                    <a:pt x="65936" y="7182"/>
                  </a:lnTo>
                  <a:lnTo>
                    <a:pt x="66758" y="8183"/>
                  </a:lnTo>
                  <a:lnTo>
                    <a:pt x="68667" y="1089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4908BA3-E0CA-AE7B-9578-7AEBB5582418}"/>
                </a:ext>
              </a:extLst>
            </p:cNvPr>
            <p:cNvSpPr>
              <a:spLocks/>
            </p:cNvSpPr>
            <p:nvPr/>
          </p:nvSpPr>
          <p:spPr>
            <a:xfrm>
              <a:off x="7051118" y="1530250"/>
              <a:ext cx="938146" cy="888629"/>
            </a:xfrm>
            <a:custGeom>
              <a:avLst/>
              <a:gdLst>
                <a:gd name="connsiteX0" fmla="*/ 3192 w 938146"/>
                <a:gd name="connsiteY0" fmla="*/ 888199 h 888629"/>
                <a:gd name="connsiteX1" fmla="*/ 1166 w 938146"/>
                <a:gd name="connsiteY1" fmla="*/ 888630 h 888629"/>
                <a:gd name="connsiteX2" fmla="*/ 0 w 938146"/>
                <a:gd name="connsiteY2" fmla="*/ 887143 h 888629"/>
                <a:gd name="connsiteX3" fmla="*/ 2949 w 938146"/>
                <a:gd name="connsiteY3" fmla="*/ 883059 h 888629"/>
                <a:gd name="connsiteX4" fmla="*/ 12697 w 938146"/>
                <a:gd name="connsiteY4" fmla="*/ 875338 h 888629"/>
                <a:gd name="connsiteX5" fmla="*/ 16586 w 938146"/>
                <a:gd name="connsiteY5" fmla="*/ 867929 h 888629"/>
                <a:gd name="connsiteX6" fmla="*/ 24096 w 938146"/>
                <a:gd name="connsiteY6" fmla="*/ 865371 h 888629"/>
                <a:gd name="connsiteX7" fmla="*/ 24589 w 938146"/>
                <a:gd name="connsiteY7" fmla="*/ 869501 h 888629"/>
                <a:gd name="connsiteX8" fmla="*/ 24081 w 938146"/>
                <a:gd name="connsiteY8" fmla="*/ 874618 h 888629"/>
                <a:gd name="connsiteX9" fmla="*/ 17485 w 938146"/>
                <a:gd name="connsiteY9" fmla="*/ 878670 h 888629"/>
                <a:gd name="connsiteX10" fmla="*/ 10170 w 938146"/>
                <a:gd name="connsiteY10" fmla="*/ 881409 h 888629"/>
                <a:gd name="connsiteX11" fmla="*/ 3192 w 938146"/>
                <a:gd name="connsiteY11" fmla="*/ 888199 h 888629"/>
                <a:gd name="connsiteX12" fmla="*/ 621767 w 938146"/>
                <a:gd name="connsiteY12" fmla="*/ 626451 h 888629"/>
                <a:gd name="connsiteX13" fmla="*/ 619115 w 938146"/>
                <a:gd name="connsiteY13" fmla="*/ 629611 h 888629"/>
                <a:gd name="connsiteX14" fmla="*/ 615141 w 938146"/>
                <a:gd name="connsiteY14" fmla="*/ 624847 h 888629"/>
                <a:gd name="connsiteX15" fmla="*/ 612505 w 938146"/>
                <a:gd name="connsiteY15" fmla="*/ 618705 h 888629"/>
                <a:gd name="connsiteX16" fmla="*/ 613905 w 938146"/>
                <a:gd name="connsiteY16" fmla="*/ 616366 h 888629"/>
                <a:gd name="connsiteX17" fmla="*/ 620969 w 938146"/>
                <a:gd name="connsiteY17" fmla="*/ 616053 h 888629"/>
                <a:gd name="connsiteX18" fmla="*/ 622698 w 938146"/>
                <a:gd name="connsiteY18" fmla="*/ 619253 h 888629"/>
                <a:gd name="connsiteX19" fmla="*/ 622988 w 938146"/>
                <a:gd name="connsiteY19" fmla="*/ 621076 h 888629"/>
                <a:gd name="connsiteX20" fmla="*/ 621767 w 938146"/>
                <a:gd name="connsiteY20" fmla="*/ 626451 h 888629"/>
                <a:gd name="connsiteX21" fmla="*/ 674216 w 938146"/>
                <a:gd name="connsiteY21" fmla="*/ 228116 h 888629"/>
                <a:gd name="connsiteX22" fmla="*/ 677236 w 938146"/>
                <a:gd name="connsiteY22" fmla="*/ 230737 h 888629"/>
                <a:gd name="connsiteX23" fmla="*/ 683768 w 938146"/>
                <a:gd name="connsiteY23" fmla="*/ 230197 h 888629"/>
                <a:gd name="connsiteX24" fmla="*/ 687374 w 938146"/>
                <a:gd name="connsiteY24" fmla="*/ 248824 h 888629"/>
                <a:gd name="connsiteX25" fmla="*/ 689401 w 938146"/>
                <a:gd name="connsiteY25" fmla="*/ 268281 h 888629"/>
                <a:gd name="connsiteX26" fmla="*/ 692687 w 938146"/>
                <a:gd name="connsiteY26" fmla="*/ 269674 h 888629"/>
                <a:gd name="connsiteX27" fmla="*/ 698953 w 938146"/>
                <a:gd name="connsiteY27" fmla="*/ 267014 h 888629"/>
                <a:gd name="connsiteX28" fmla="*/ 704539 w 938146"/>
                <a:gd name="connsiteY28" fmla="*/ 265715 h 888629"/>
                <a:gd name="connsiteX29" fmla="*/ 707403 w 938146"/>
                <a:gd name="connsiteY29" fmla="*/ 267155 h 888629"/>
                <a:gd name="connsiteX30" fmla="*/ 712504 w 938146"/>
                <a:gd name="connsiteY30" fmla="*/ 272780 h 888629"/>
                <a:gd name="connsiteX31" fmla="*/ 714702 w 938146"/>
                <a:gd name="connsiteY31" fmla="*/ 276723 h 888629"/>
                <a:gd name="connsiteX32" fmla="*/ 712785 w 938146"/>
                <a:gd name="connsiteY32" fmla="*/ 279810 h 888629"/>
                <a:gd name="connsiteX33" fmla="*/ 708114 w 938146"/>
                <a:gd name="connsiteY33" fmla="*/ 283260 h 888629"/>
                <a:gd name="connsiteX34" fmla="*/ 707340 w 938146"/>
                <a:gd name="connsiteY34" fmla="*/ 293493 h 888629"/>
                <a:gd name="connsiteX35" fmla="*/ 712042 w 938146"/>
                <a:gd name="connsiteY35" fmla="*/ 297037 h 888629"/>
                <a:gd name="connsiteX36" fmla="*/ 719803 w 938146"/>
                <a:gd name="connsiteY36" fmla="*/ 305682 h 888629"/>
                <a:gd name="connsiteX37" fmla="*/ 724176 w 938146"/>
                <a:gd name="connsiteY37" fmla="*/ 306801 h 888629"/>
                <a:gd name="connsiteX38" fmla="*/ 731976 w 938146"/>
                <a:gd name="connsiteY38" fmla="*/ 303265 h 888629"/>
                <a:gd name="connsiteX39" fmla="*/ 739299 w 938146"/>
                <a:gd name="connsiteY39" fmla="*/ 309961 h 888629"/>
                <a:gd name="connsiteX40" fmla="*/ 746551 w 938146"/>
                <a:gd name="connsiteY40" fmla="*/ 318043 h 888629"/>
                <a:gd name="connsiteX41" fmla="*/ 729598 w 938146"/>
                <a:gd name="connsiteY41" fmla="*/ 328182 h 888629"/>
                <a:gd name="connsiteX42" fmla="*/ 728111 w 938146"/>
                <a:gd name="connsiteY42" fmla="*/ 331014 h 888629"/>
                <a:gd name="connsiteX43" fmla="*/ 725764 w 938146"/>
                <a:gd name="connsiteY43" fmla="*/ 338462 h 888629"/>
                <a:gd name="connsiteX44" fmla="*/ 723268 w 938146"/>
                <a:gd name="connsiteY44" fmla="*/ 344557 h 888629"/>
                <a:gd name="connsiteX45" fmla="*/ 720961 w 938146"/>
                <a:gd name="connsiteY45" fmla="*/ 348140 h 888629"/>
                <a:gd name="connsiteX46" fmla="*/ 715891 w 938146"/>
                <a:gd name="connsiteY46" fmla="*/ 354281 h 888629"/>
                <a:gd name="connsiteX47" fmla="*/ 713161 w 938146"/>
                <a:gd name="connsiteY47" fmla="*/ 356401 h 888629"/>
                <a:gd name="connsiteX48" fmla="*/ 707027 w 938146"/>
                <a:gd name="connsiteY48" fmla="*/ 355932 h 888629"/>
                <a:gd name="connsiteX49" fmla="*/ 704727 w 938146"/>
                <a:gd name="connsiteY49" fmla="*/ 358365 h 888629"/>
                <a:gd name="connsiteX50" fmla="*/ 702599 w 938146"/>
                <a:gd name="connsiteY50" fmla="*/ 363317 h 888629"/>
                <a:gd name="connsiteX51" fmla="*/ 700456 w 938146"/>
                <a:gd name="connsiteY51" fmla="*/ 366869 h 888629"/>
                <a:gd name="connsiteX52" fmla="*/ 695010 w 938146"/>
                <a:gd name="connsiteY52" fmla="*/ 367777 h 888629"/>
                <a:gd name="connsiteX53" fmla="*/ 692233 w 938146"/>
                <a:gd name="connsiteY53" fmla="*/ 362863 h 888629"/>
                <a:gd name="connsiteX54" fmla="*/ 693148 w 938146"/>
                <a:gd name="connsiteY54" fmla="*/ 361346 h 888629"/>
                <a:gd name="connsiteX55" fmla="*/ 693539 w 938146"/>
                <a:gd name="connsiteY55" fmla="*/ 358435 h 888629"/>
                <a:gd name="connsiteX56" fmla="*/ 692569 w 938146"/>
                <a:gd name="connsiteY56" fmla="*/ 351473 h 888629"/>
                <a:gd name="connsiteX57" fmla="*/ 697764 w 938146"/>
                <a:gd name="connsiteY57" fmla="*/ 344314 h 888629"/>
                <a:gd name="connsiteX58" fmla="*/ 698938 w 938146"/>
                <a:gd name="connsiteY58" fmla="*/ 340332 h 888629"/>
                <a:gd name="connsiteX59" fmla="*/ 697905 w 938146"/>
                <a:gd name="connsiteY59" fmla="*/ 338892 h 888629"/>
                <a:gd name="connsiteX60" fmla="*/ 696473 w 938146"/>
                <a:gd name="connsiteY60" fmla="*/ 339284 h 888629"/>
                <a:gd name="connsiteX61" fmla="*/ 692695 w 938146"/>
                <a:gd name="connsiteY61" fmla="*/ 337093 h 888629"/>
                <a:gd name="connsiteX62" fmla="*/ 691576 w 938146"/>
                <a:gd name="connsiteY62" fmla="*/ 337203 h 888629"/>
                <a:gd name="connsiteX63" fmla="*/ 688446 w 938146"/>
                <a:gd name="connsiteY63" fmla="*/ 341396 h 888629"/>
                <a:gd name="connsiteX64" fmla="*/ 684104 w 938146"/>
                <a:gd name="connsiteY64" fmla="*/ 344212 h 888629"/>
                <a:gd name="connsiteX65" fmla="*/ 679700 w 938146"/>
                <a:gd name="connsiteY65" fmla="*/ 344924 h 888629"/>
                <a:gd name="connsiteX66" fmla="*/ 661996 w 938146"/>
                <a:gd name="connsiteY66" fmla="*/ 350307 h 888629"/>
                <a:gd name="connsiteX67" fmla="*/ 659320 w 938146"/>
                <a:gd name="connsiteY67" fmla="*/ 348421 h 888629"/>
                <a:gd name="connsiteX68" fmla="*/ 658115 w 938146"/>
                <a:gd name="connsiteY68" fmla="*/ 337695 h 888629"/>
                <a:gd name="connsiteX69" fmla="*/ 665313 w 938146"/>
                <a:gd name="connsiteY69" fmla="*/ 332156 h 888629"/>
                <a:gd name="connsiteX70" fmla="*/ 666416 w 938146"/>
                <a:gd name="connsiteY70" fmla="*/ 322761 h 888629"/>
                <a:gd name="connsiteX71" fmla="*/ 668231 w 938146"/>
                <a:gd name="connsiteY71" fmla="*/ 316470 h 888629"/>
                <a:gd name="connsiteX72" fmla="*/ 670351 w 938146"/>
                <a:gd name="connsiteY72" fmla="*/ 312285 h 888629"/>
                <a:gd name="connsiteX73" fmla="*/ 674247 w 938146"/>
                <a:gd name="connsiteY73" fmla="*/ 301434 h 888629"/>
                <a:gd name="connsiteX74" fmla="*/ 675225 w 938146"/>
                <a:gd name="connsiteY74" fmla="*/ 300651 h 888629"/>
                <a:gd name="connsiteX75" fmla="*/ 665508 w 938146"/>
                <a:gd name="connsiteY75" fmla="*/ 291991 h 888629"/>
                <a:gd name="connsiteX76" fmla="*/ 661667 w 938146"/>
                <a:gd name="connsiteY76" fmla="*/ 286342 h 888629"/>
                <a:gd name="connsiteX77" fmla="*/ 657481 w 938146"/>
                <a:gd name="connsiteY77" fmla="*/ 274978 h 888629"/>
                <a:gd name="connsiteX78" fmla="*/ 656198 w 938146"/>
                <a:gd name="connsiteY78" fmla="*/ 265707 h 888629"/>
                <a:gd name="connsiteX79" fmla="*/ 650526 w 938146"/>
                <a:gd name="connsiteY79" fmla="*/ 257767 h 888629"/>
                <a:gd name="connsiteX80" fmla="*/ 651223 w 938146"/>
                <a:gd name="connsiteY80" fmla="*/ 247549 h 888629"/>
                <a:gd name="connsiteX81" fmla="*/ 647107 w 938146"/>
                <a:gd name="connsiteY81" fmla="*/ 248355 h 888629"/>
                <a:gd name="connsiteX82" fmla="*/ 643931 w 938146"/>
                <a:gd name="connsiteY82" fmla="*/ 241142 h 888629"/>
                <a:gd name="connsiteX83" fmla="*/ 646888 w 938146"/>
                <a:gd name="connsiteY83" fmla="*/ 237074 h 888629"/>
                <a:gd name="connsiteX84" fmla="*/ 661910 w 938146"/>
                <a:gd name="connsiteY84" fmla="*/ 232442 h 888629"/>
                <a:gd name="connsiteX85" fmla="*/ 670867 w 938146"/>
                <a:gd name="connsiteY85" fmla="*/ 227912 h 888629"/>
                <a:gd name="connsiteX86" fmla="*/ 674216 w 938146"/>
                <a:gd name="connsiteY86" fmla="*/ 228116 h 888629"/>
                <a:gd name="connsiteX87" fmla="*/ 789885 w 938146"/>
                <a:gd name="connsiteY87" fmla="*/ 222193 h 888629"/>
                <a:gd name="connsiteX88" fmla="*/ 786662 w 938146"/>
                <a:gd name="connsiteY88" fmla="*/ 222467 h 888629"/>
                <a:gd name="connsiteX89" fmla="*/ 780739 w 938146"/>
                <a:gd name="connsiteY89" fmla="*/ 214213 h 888629"/>
                <a:gd name="connsiteX90" fmla="*/ 779597 w 938146"/>
                <a:gd name="connsiteY90" fmla="*/ 207000 h 888629"/>
                <a:gd name="connsiteX91" fmla="*/ 780654 w 938146"/>
                <a:gd name="connsiteY91" fmla="*/ 204043 h 888629"/>
                <a:gd name="connsiteX92" fmla="*/ 783509 w 938146"/>
                <a:gd name="connsiteY92" fmla="*/ 203934 h 888629"/>
                <a:gd name="connsiteX93" fmla="*/ 787961 w 938146"/>
                <a:gd name="connsiteY93" fmla="*/ 213791 h 888629"/>
                <a:gd name="connsiteX94" fmla="*/ 792764 w 938146"/>
                <a:gd name="connsiteY94" fmla="*/ 216756 h 888629"/>
                <a:gd name="connsiteX95" fmla="*/ 789885 w 938146"/>
                <a:gd name="connsiteY95" fmla="*/ 222193 h 888629"/>
                <a:gd name="connsiteX96" fmla="*/ 446796 w 938146"/>
                <a:gd name="connsiteY96" fmla="*/ 226449 h 888629"/>
                <a:gd name="connsiteX97" fmla="*/ 447047 w 938146"/>
                <a:gd name="connsiteY97" fmla="*/ 234093 h 888629"/>
                <a:gd name="connsiteX98" fmla="*/ 450622 w 938146"/>
                <a:gd name="connsiteY98" fmla="*/ 233334 h 888629"/>
                <a:gd name="connsiteX99" fmla="*/ 454839 w 938146"/>
                <a:gd name="connsiteY99" fmla="*/ 241439 h 888629"/>
                <a:gd name="connsiteX100" fmla="*/ 459439 w 938146"/>
                <a:gd name="connsiteY100" fmla="*/ 245718 h 888629"/>
                <a:gd name="connsiteX101" fmla="*/ 460738 w 938146"/>
                <a:gd name="connsiteY101" fmla="*/ 248644 h 888629"/>
                <a:gd name="connsiteX102" fmla="*/ 461716 w 938146"/>
                <a:gd name="connsiteY102" fmla="*/ 252400 h 888629"/>
                <a:gd name="connsiteX103" fmla="*/ 464501 w 938146"/>
                <a:gd name="connsiteY103" fmla="*/ 259926 h 888629"/>
                <a:gd name="connsiteX104" fmla="*/ 465823 w 938146"/>
                <a:gd name="connsiteY104" fmla="*/ 267812 h 888629"/>
                <a:gd name="connsiteX105" fmla="*/ 462498 w 938146"/>
                <a:gd name="connsiteY105" fmla="*/ 268641 h 888629"/>
                <a:gd name="connsiteX106" fmla="*/ 457921 w 938146"/>
                <a:gd name="connsiteY106" fmla="*/ 257391 h 888629"/>
                <a:gd name="connsiteX107" fmla="*/ 454182 w 938146"/>
                <a:gd name="connsiteY107" fmla="*/ 250952 h 888629"/>
                <a:gd name="connsiteX108" fmla="*/ 449480 w 938146"/>
                <a:gd name="connsiteY108" fmla="*/ 245429 h 888629"/>
                <a:gd name="connsiteX109" fmla="*/ 445677 w 938146"/>
                <a:gd name="connsiteY109" fmla="*/ 245155 h 888629"/>
                <a:gd name="connsiteX110" fmla="*/ 443964 w 938146"/>
                <a:gd name="connsiteY110" fmla="*/ 242738 h 888629"/>
                <a:gd name="connsiteX111" fmla="*/ 437799 w 938146"/>
                <a:gd name="connsiteY111" fmla="*/ 222663 h 888629"/>
                <a:gd name="connsiteX112" fmla="*/ 436665 w 938146"/>
                <a:gd name="connsiteY112" fmla="*/ 217992 h 888629"/>
                <a:gd name="connsiteX113" fmla="*/ 433144 w 938146"/>
                <a:gd name="connsiteY113" fmla="*/ 210443 h 888629"/>
                <a:gd name="connsiteX114" fmla="*/ 431587 w 938146"/>
                <a:gd name="connsiteY114" fmla="*/ 200992 h 888629"/>
                <a:gd name="connsiteX115" fmla="*/ 431595 w 938146"/>
                <a:gd name="connsiteY115" fmla="*/ 193552 h 888629"/>
                <a:gd name="connsiteX116" fmla="*/ 436305 w 938146"/>
                <a:gd name="connsiteY116" fmla="*/ 195312 h 888629"/>
                <a:gd name="connsiteX117" fmla="*/ 440436 w 938146"/>
                <a:gd name="connsiteY117" fmla="*/ 199983 h 888629"/>
                <a:gd name="connsiteX118" fmla="*/ 444019 w 938146"/>
                <a:gd name="connsiteY118" fmla="*/ 210497 h 888629"/>
                <a:gd name="connsiteX119" fmla="*/ 444661 w 938146"/>
                <a:gd name="connsiteY119" fmla="*/ 213744 h 888629"/>
                <a:gd name="connsiteX120" fmla="*/ 443025 w 938146"/>
                <a:gd name="connsiteY120" fmla="*/ 218047 h 888629"/>
                <a:gd name="connsiteX121" fmla="*/ 444707 w 938146"/>
                <a:gd name="connsiteY121" fmla="*/ 223124 h 888629"/>
                <a:gd name="connsiteX122" fmla="*/ 446796 w 938146"/>
                <a:gd name="connsiteY122" fmla="*/ 226449 h 888629"/>
                <a:gd name="connsiteX123" fmla="*/ 837553 w 938146"/>
                <a:gd name="connsiteY123" fmla="*/ 192503 h 888629"/>
                <a:gd name="connsiteX124" fmla="*/ 844101 w 938146"/>
                <a:gd name="connsiteY124" fmla="*/ 193223 h 888629"/>
                <a:gd name="connsiteX125" fmla="*/ 850681 w 938146"/>
                <a:gd name="connsiteY125" fmla="*/ 191416 h 888629"/>
                <a:gd name="connsiteX126" fmla="*/ 851816 w 938146"/>
                <a:gd name="connsiteY126" fmla="*/ 193348 h 888629"/>
                <a:gd name="connsiteX127" fmla="*/ 843343 w 938146"/>
                <a:gd name="connsiteY127" fmla="*/ 199341 h 888629"/>
                <a:gd name="connsiteX128" fmla="*/ 833908 w 938146"/>
                <a:gd name="connsiteY128" fmla="*/ 196157 h 888629"/>
                <a:gd name="connsiteX129" fmla="*/ 825419 w 938146"/>
                <a:gd name="connsiteY129" fmla="*/ 195343 h 888629"/>
                <a:gd name="connsiteX130" fmla="*/ 815397 w 938146"/>
                <a:gd name="connsiteY130" fmla="*/ 201985 h 888629"/>
                <a:gd name="connsiteX131" fmla="*/ 812127 w 938146"/>
                <a:gd name="connsiteY131" fmla="*/ 199333 h 888629"/>
                <a:gd name="connsiteX132" fmla="*/ 817220 w 938146"/>
                <a:gd name="connsiteY132" fmla="*/ 192926 h 888629"/>
                <a:gd name="connsiteX133" fmla="*/ 822775 w 938146"/>
                <a:gd name="connsiteY133" fmla="*/ 190798 h 888629"/>
                <a:gd name="connsiteX134" fmla="*/ 823667 w 938146"/>
                <a:gd name="connsiteY134" fmla="*/ 186871 h 888629"/>
                <a:gd name="connsiteX135" fmla="*/ 825787 w 938146"/>
                <a:gd name="connsiteY135" fmla="*/ 186198 h 888629"/>
                <a:gd name="connsiteX136" fmla="*/ 833125 w 938146"/>
                <a:gd name="connsiteY136" fmla="*/ 185791 h 888629"/>
                <a:gd name="connsiteX137" fmla="*/ 837553 w 938146"/>
                <a:gd name="connsiteY137" fmla="*/ 192503 h 888629"/>
                <a:gd name="connsiteX138" fmla="*/ 568357 w 938146"/>
                <a:gd name="connsiteY138" fmla="*/ 73611 h 888629"/>
                <a:gd name="connsiteX139" fmla="*/ 569499 w 938146"/>
                <a:gd name="connsiteY139" fmla="*/ 73861 h 888629"/>
                <a:gd name="connsiteX140" fmla="*/ 570610 w 938146"/>
                <a:gd name="connsiteY140" fmla="*/ 72531 h 888629"/>
                <a:gd name="connsiteX141" fmla="*/ 571416 w 938146"/>
                <a:gd name="connsiteY141" fmla="*/ 69011 h 888629"/>
                <a:gd name="connsiteX142" fmla="*/ 572308 w 938146"/>
                <a:gd name="connsiteY142" fmla="*/ 67062 h 888629"/>
                <a:gd name="connsiteX143" fmla="*/ 577862 w 938146"/>
                <a:gd name="connsiteY143" fmla="*/ 69347 h 888629"/>
                <a:gd name="connsiteX144" fmla="*/ 585740 w 938146"/>
                <a:gd name="connsiteY144" fmla="*/ 76372 h 888629"/>
                <a:gd name="connsiteX145" fmla="*/ 588080 w 938146"/>
                <a:gd name="connsiteY145" fmla="*/ 79823 h 888629"/>
                <a:gd name="connsiteX146" fmla="*/ 591365 w 938146"/>
                <a:gd name="connsiteY146" fmla="*/ 86903 h 888629"/>
                <a:gd name="connsiteX147" fmla="*/ 594033 w 938146"/>
                <a:gd name="connsiteY147" fmla="*/ 98724 h 888629"/>
                <a:gd name="connsiteX148" fmla="*/ 591913 w 938146"/>
                <a:gd name="connsiteY148" fmla="*/ 107197 h 888629"/>
                <a:gd name="connsiteX149" fmla="*/ 589120 w 938146"/>
                <a:gd name="connsiteY149" fmla="*/ 115169 h 888629"/>
                <a:gd name="connsiteX150" fmla="*/ 588134 w 938146"/>
                <a:gd name="connsiteY150" fmla="*/ 119550 h 888629"/>
                <a:gd name="connsiteX151" fmla="*/ 589151 w 938146"/>
                <a:gd name="connsiteY151" fmla="*/ 125816 h 888629"/>
                <a:gd name="connsiteX152" fmla="*/ 588737 w 938146"/>
                <a:gd name="connsiteY152" fmla="*/ 131887 h 888629"/>
                <a:gd name="connsiteX153" fmla="*/ 587720 w 938146"/>
                <a:gd name="connsiteY153" fmla="*/ 137239 h 888629"/>
                <a:gd name="connsiteX154" fmla="*/ 591944 w 938146"/>
                <a:gd name="connsiteY154" fmla="*/ 131136 h 888629"/>
                <a:gd name="connsiteX155" fmla="*/ 600973 w 938146"/>
                <a:gd name="connsiteY155" fmla="*/ 111406 h 888629"/>
                <a:gd name="connsiteX156" fmla="*/ 602318 w 938146"/>
                <a:gd name="connsiteY156" fmla="*/ 110177 h 888629"/>
                <a:gd name="connsiteX157" fmla="*/ 603727 w 938146"/>
                <a:gd name="connsiteY157" fmla="*/ 110850 h 888629"/>
                <a:gd name="connsiteX158" fmla="*/ 607771 w 938146"/>
                <a:gd name="connsiteY158" fmla="*/ 114926 h 888629"/>
                <a:gd name="connsiteX159" fmla="*/ 611440 w 938146"/>
                <a:gd name="connsiteY159" fmla="*/ 125003 h 888629"/>
                <a:gd name="connsiteX160" fmla="*/ 612246 w 938146"/>
                <a:gd name="connsiteY160" fmla="*/ 128320 h 888629"/>
                <a:gd name="connsiteX161" fmla="*/ 612903 w 938146"/>
                <a:gd name="connsiteY161" fmla="*/ 132380 h 888629"/>
                <a:gd name="connsiteX162" fmla="*/ 613279 w 938146"/>
                <a:gd name="connsiteY162" fmla="*/ 137387 h 888629"/>
                <a:gd name="connsiteX163" fmla="*/ 613076 w 938146"/>
                <a:gd name="connsiteY163" fmla="*/ 143098 h 888629"/>
                <a:gd name="connsiteX164" fmla="*/ 612739 w 938146"/>
                <a:gd name="connsiteY164" fmla="*/ 147065 h 888629"/>
                <a:gd name="connsiteX165" fmla="*/ 610822 w 938146"/>
                <a:gd name="connsiteY165" fmla="*/ 149623 h 888629"/>
                <a:gd name="connsiteX166" fmla="*/ 609891 w 938146"/>
                <a:gd name="connsiteY166" fmla="*/ 151955 h 888629"/>
                <a:gd name="connsiteX167" fmla="*/ 611965 w 938146"/>
                <a:gd name="connsiteY167" fmla="*/ 152127 h 888629"/>
                <a:gd name="connsiteX168" fmla="*/ 614335 w 938146"/>
                <a:gd name="connsiteY168" fmla="*/ 155178 h 888629"/>
                <a:gd name="connsiteX169" fmla="*/ 616502 w 938146"/>
                <a:gd name="connsiteY169" fmla="*/ 161640 h 888629"/>
                <a:gd name="connsiteX170" fmla="*/ 618928 w 938146"/>
                <a:gd name="connsiteY170" fmla="*/ 164230 h 888629"/>
                <a:gd name="connsiteX171" fmla="*/ 627729 w 938146"/>
                <a:gd name="connsiteY171" fmla="*/ 162047 h 888629"/>
                <a:gd name="connsiteX172" fmla="*/ 633448 w 938146"/>
                <a:gd name="connsiteY172" fmla="*/ 165419 h 888629"/>
                <a:gd name="connsiteX173" fmla="*/ 636585 w 938146"/>
                <a:gd name="connsiteY173" fmla="*/ 175941 h 888629"/>
                <a:gd name="connsiteX174" fmla="*/ 641420 w 938146"/>
                <a:gd name="connsiteY174" fmla="*/ 173571 h 888629"/>
                <a:gd name="connsiteX175" fmla="*/ 641436 w 938146"/>
                <a:gd name="connsiteY175" fmla="*/ 167961 h 888629"/>
                <a:gd name="connsiteX176" fmla="*/ 642500 w 938146"/>
                <a:gd name="connsiteY176" fmla="*/ 165552 h 888629"/>
                <a:gd name="connsiteX177" fmla="*/ 648985 w 938146"/>
                <a:gd name="connsiteY177" fmla="*/ 167468 h 888629"/>
                <a:gd name="connsiteX178" fmla="*/ 652341 w 938146"/>
                <a:gd name="connsiteY178" fmla="*/ 170089 h 888629"/>
                <a:gd name="connsiteX179" fmla="*/ 655768 w 938146"/>
                <a:gd name="connsiteY179" fmla="*/ 175597 h 888629"/>
                <a:gd name="connsiteX180" fmla="*/ 649916 w 938146"/>
                <a:gd name="connsiteY180" fmla="*/ 184563 h 888629"/>
                <a:gd name="connsiteX181" fmla="*/ 654743 w 938146"/>
                <a:gd name="connsiteY181" fmla="*/ 193106 h 888629"/>
                <a:gd name="connsiteX182" fmla="*/ 662848 w 938146"/>
                <a:gd name="connsiteY182" fmla="*/ 199263 h 888629"/>
                <a:gd name="connsiteX183" fmla="*/ 667738 w 938146"/>
                <a:gd name="connsiteY183" fmla="*/ 205694 h 888629"/>
                <a:gd name="connsiteX184" fmla="*/ 668622 w 938146"/>
                <a:gd name="connsiteY184" fmla="*/ 208377 h 888629"/>
                <a:gd name="connsiteX185" fmla="*/ 669420 w 938146"/>
                <a:gd name="connsiteY185" fmla="*/ 211937 h 888629"/>
                <a:gd name="connsiteX186" fmla="*/ 666236 w 938146"/>
                <a:gd name="connsiteY186" fmla="*/ 216537 h 888629"/>
                <a:gd name="connsiteX187" fmla="*/ 662997 w 938146"/>
                <a:gd name="connsiteY187" fmla="*/ 219127 h 888629"/>
                <a:gd name="connsiteX188" fmla="*/ 654837 w 938146"/>
                <a:gd name="connsiteY188" fmla="*/ 219573 h 888629"/>
                <a:gd name="connsiteX189" fmla="*/ 647420 w 938146"/>
                <a:gd name="connsiteY189" fmla="*/ 222811 h 888629"/>
                <a:gd name="connsiteX190" fmla="*/ 633847 w 938146"/>
                <a:gd name="connsiteY190" fmla="*/ 225104 h 888629"/>
                <a:gd name="connsiteX191" fmla="*/ 631828 w 938146"/>
                <a:gd name="connsiteY191" fmla="*/ 226567 h 888629"/>
                <a:gd name="connsiteX192" fmla="*/ 631351 w 938146"/>
                <a:gd name="connsiteY192" fmla="*/ 227873 h 888629"/>
                <a:gd name="connsiteX193" fmla="*/ 630553 w 938146"/>
                <a:gd name="connsiteY193" fmla="*/ 231832 h 888629"/>
                <a:gd name="connsiteX194" fmla="*/ 625335 w 938146"/>
                <a:gd name="connsiteY194" fmla="*/ 240915 h 888629"/>
                <a:gd name="connsiteX195" fmla="*/ 620281 w 938146"/>
                <a:gd name="connsiteY195" fmla="*/ 251899 h 888629"/>
                <a:gd name="connsiteX196" fmla="*/ 618192 w 938146"/>
                <a:gd name="connsiteY196" fmla="*/ 258471 h 888629"/>
                <a:gd name="connsiteX197" fmla="*/ 616620 w 938146"/>
                <a:gd name="connsiteY197" fmla="*/ 267616 h 888629"/>
                <a:gd name="connsiteX198" fmla="*/ 616041 w 938146"/>
                <a:gd name="connsiteY198" fmla="*/ 273179 h 888629"/>
                <a:gd name="connsiteX199" fmla="*/ 617167 w 938146"/>
                <a:gd name="connsiteY199" fmla="*/ 278546 h 888629"/>
                <a:gd name="connsiteX200" fmla="*/ 616870 w 938146"/>
                <a:gd name="connsiteY200" fmla="*/ 283948 h 888629"/>
                <a:gd name="connsiteX201" fmla="*/ 613068 w 938146"/>
                <a:gd name="connsiteY201" fmla="*/ 288173 h 888629"/>
                <a:gd name="connsiteX202" fmla="*/ 610658 w 938146"/>
                <a:gd name="connsiteY202" fmla="*/ 288337 h 888629"/>
                <a:gd name="connsiteX203" fmla="*/ 607638 w 938146"/>
                <a:gd name="connsiteY203" fmla="*/ 287508 h 888629"/>
                <a:gd name="connsiteX204" fmla="*/ 604665 w 938146"/>
                <a:gd name="connsiteY204" fmla="*/ 289933 h 888629"/>
                <a:gd name="connsiteX205" fmla="*/ 604478 w 938146"/>
                <a:gd name="connsiteY205" fmla="*/ 293571 h 888629"/>
                <a:gd name="connsiteX206" fmla="*/ 604650 w 938146"/>
                <a:gd name="connsiteY206" fmla="*/ 298680 h 888629"/>
                <a:gd name="connsiteX207" fmla="*/ 603891 w 938146"/>
                <a:gd name="connsiteY207" fmla="*/ 314147 h 888629"/>
                <a:gd name="connsiteX208" fmla="*/ 602968 w 938146"/>
                <a:gd name="connsiteY208" fmla="*/ 325687 h 888629"/>
                <a:gd name="connsiteX209" fmla="*/ 601583 w 938146"/>
                <a:gd name="connsiteY209" fmla="*/ 336319 h 888629"/>
                <a:gd name="connsiteX210" fmla="*/ 600026 w 938146"/>
                <a:gd name="connsiteY210" fmla="*/ 342014 h 888629"/>
                <a:gd name="connsiteX211" fmla="*/ 598039 w 938146"/>
                <a:gd name="connsiteY211" fmla="*/ 343594 h 888629"/>
                <a:gd name="connsiteX212" fmla="*/ 591663 w 938146"/>
                <a:gd name="connsiteY212" fmla="*/ 344635 h 888629"/>
                <a:gd name="connsiteX213" fmla="*/ 586749 w 938146"/>
                <a:gd name="connsiteY213" fmla="*/ 354469 h 888629"/>
                <a:gd name="connsiteX214" fmla="*/ 582783 w 938146"/>
                <a:gd name="connsiteY214" fmla="*/ 371868 h 888629"/>
                <a:gd name="connsiteX215" fmla="*/ 580718 w 938146"/>
                <a:gd name="connsiteY215" fmla="*/ 378636 h 888629"/>
                <a:gd name="connsiteX216" fmla="*/ 576415 w 938146"/>
                <a:gd name="connsiteY216" fmla="*/ 389252 h 888629"/>
                <a:gd name="connsiteX217" fmla="*/ 577197 w 938146"/>
                <a:gd name="connsiteY217" fmla="*/ 392999 h 888629"/>
                <a:gd name="connsiteX218" fmla="*/ 578535 w 938146"/>
                <a:gd name="connsiteY218" fmla="*/ 397044 h 888629"/>
                <a:gd name="connsiteX219" fmla="*/ 576188 w 938146"/>
                <a:gd name="connsiteY219" fmla="*/ 404249 h 888629"/>
                <a:gd name="connsiteX220" fmla="*/ 572558 w 938146"/>
                <a:gd name="connsiteY220" fmla="*/ 412292 h 888629"/>
                <a:gd name="connsiteX221" fmla="*/ 572628 w 938146"/>
                <a:gd name="connsiteY221" fmla="*/ 415390 h 888629"/>
                <a:gd name="connsiteX222" fmla="*/ 573849 w 938146"/>
                <a:gd name="connsiteY222" fmla="*/ 421039 h 888629"/>
                <a:gd name="connsiteX223" fmla="*/ 574443 w 938146"/>
                <a:gd name="connsiteY223" fmla="*/ 426890 h 888629"/>
                <a:gd name="connsiteX224" fmla="*/ 571643 w 938146"/>
                <a:gd name="connsiteY224" fmla="*/ 431905 h 888629"/>
                <a:gd name="connsiteX225" fmla="*/ 566495 w 938146"/>
                <a:gd name="connsiteY225" fmla="*/ 434448 h 888629"/>
                <a:gd name="connsiteX226" fmla="*/ 561253 w 938146"/>
                <a:gd name="connsiteY226" fmla="*/ 431600 h 888629"/>
                <a:gd name="connsiteX227" fmla="*/ 558703 w 938146"/>
                <a:gd name="connsiteY227" fmla="*/ 428236 h 888629"/>
                <a:gd name="connsiteX228" fmla="*/ 556340 w 938146"/>
                <a:gd name="connsiteY228" fmla="*/ 422838 h 888629"/>
                <a:gd name="connsiteX229" fmla="*/ 553829 w 938146"/>
                <a:gd name="connsiteY229" fmla="*/ 419302 h 888629"/>
                <a:gd name="connsiteX230" fmla="*/ 551215 w 938146"/>
                <a:gd name="connsiteY230" fmla="*/ 417174 h 888629"/>
                <a:gd name="connsiteX231" fmla="*/ 541163 w 938146"/>
                <a:gd name="connsiteY231" fmla="*/ 405079 h 888629"/>
                <a:gd name="connsiteX232" fmla="*/ 531884 w 938146"/>
                <a:gd name="connsiteY232" fmla="*/ 385716 h 888629"/>
                <a:gd name="connsiteX233" fmla="*/ 523411 w 938146"/>
                <a:gd name="connsiteY233" fmla="*/ 378104 h 888629"/>
                <a:gd name="connsiteX234" fmla="*/ 517888 w 938146"/>
                <a:gd name="connsiteY234" fmla="*/ 374481 h 888629"/>
                <a:gd name="connsiteX235" fmla="*/ 515228 w 938146"/>
                <a:gd name="connsiteY235" fmla="*/ 370961 h 888629"/>
                <a:gd name="connsiteX236" fmla="*/ 512630 w 938146"/>
                <a:gd name="connsiteY236" fmla="*/ 366220 h 888629"/>
                <a:gd name="connsiteX237" fmla="*/ 510385 w 938146"/>
                <a:gd name="connsiteY237" fmla="*/ 360869 h 888629"/>
                <a:gd name="connsiteX238" fmla="*/ 508296 w 938146"/>
                <a:gd name="connsiteY238" fmla="*/ 354086 h 888629"/>
                <a:gd name="connsiteX239" fmla="*/ 507287 w 938146"/>
                <a:gd name="connsiteY239" fmla="*/ 349853 h 888629"/>
                <a:gd name="connsiteX240" fmla="*/ 507099 w 938146"/>
                <a:gd name="connsiteY240" fmla="*/ 343477 h 888629"/>
                <a:gd name="connsiteX241" fmla="*/ 507764 w 938146"/>
                <a:gd name="connsiteY241" fmla="*/ 339722 h 888629"/>
                <a:gd name="connsiteX242" fmla="*/ 508758 w 938146"/>
                <a:gd name="connsiteY242" fmla="*/ 337789 h 888629"/>
                <a:gd name="connsiteX243" fmla="*/ 515486 w 938146"/>
                <a:gd name="connsiteY243" fmla="*/ 336201 h 888629"/>
                <a:gd name="connsiteX244" fmla="*/ 517903 w 938146"/>
                <a:gd name="connsiteY244" fmla="*/ 337101 h 888629"/>
                <a:gd name="connsiteX245" fmla="*/ 520282 w 938146"/>
                <a:gd name="connsiteY245" fmla="*/ 340449 h 888629"/>
                <a:gd name="connsiteX246" fmla="*/ 522449 w 938146"/>
                <a:gd name="connsiteY246" fmla="*/ 341764 h 888629"/>
                <a:gd name="connsiteX247" fmla="*/ 527409 w 938146"/>
                <a:gd name="connsiteY247" fmla="*/ 325014 h 888629"/>
                <a:gd name="connsiteX248" fmla="*/ 555628 w 938146"/>
                <a:gd name="connsiteY248" fmla="*/ 315336 h 888629"/>
                <a:gd name="connsiteX249" fmla="*/ 564695 w 938146"/>
                <a:gd name="connsiteY249" fmla="*/ 313654 h 888629"/>
                <a:gd name="connsiteX250" fmla="*/ 573794 w 938146"/>
                <a:gd name="connsiteY250" fmla="*/ 313756 h 888629"/>
                <a:gd name="connsiteX251" fmla="*/ 572378 w 938146"/>
                <a:gd name="connsiteY251" fmla="*/ 309156 h 888629"/>
                <a:gd name="connsiteX252" fmla="*/ 571173 w 938146"/>
                <a:gd name="connsiteY252" fmla="*/ 303304 h 888629"/>
                <a:gd name="connsiteX253" fmla="*/ 569835 w 938146"/>
                <a:gd name="connsiteY253" fmla="*/ 301880 h 888629"/>
                <a:gd name="connsiteX254" fmla="*/ 562959 w 938146"/>
                <a:gd name="connsiteY254" fmla="*/ 305166 h 888629"/>
                <a:gd name="connsiteX255" fmla="*/ 552428 w 938146"/>
                <a:gd name="connsiteY255" fmla="*/ 308616 h 888629"/>
                <a:gd name="connsiteX256" fmla="*/ 547296 w 938146"/>
                <a:gd name="connsiteY256" fmla="*/ 308616 h 888629"/>
                <a:gd name="connsiteX257" fmla="*/ 542000 w 938146"/>
                <a:gd name="connsiteY257" fmla="*/ 306316 h 888629"/>
                <a:gd name="connsiteX258" fmla="*/ 536719 w 938146"/>
                <a:gd name="connsiteY258" fmla="*/ 307583 h 888629"/>
                <a:gd name="connsiteX259" fmla="*/ 531274 w 938146"/>
                <a:gd name="connsiteY259" fmla="*/ 312582 h 888629"/>
                <a:gd name="connsiteX260" fmla="*/ 525782 w 938146"/>
                <a:gd name="connsiteY260" fmla="*/ 315735 h 888629"/>
                <a:gd name="connsiteX261" fmla="*/ 520446 w 938146"/>
                <a:gd name="connsiteY261" fmla="*/ 317002 h 888629"/>
                <a:gd name="connsiteX262" fmla="*/ 509164 w 938146"/>
                <a:gd name="connsiteY262" fmla="*/ 316494 h 888629"/>
                <a:gd name="connsiteX263" fmla="*/ 506372 w 938146"/>
                <a:gd name="connsiteY263" fmla="*/ 313912 h 888629"/>
                <a:gd name="connsiteX264" fmla="*/ 502609 w 938146"/>
                <a:gd name="connsiteY264" fmla="*/ 307919 h 888629"/>
                <a:gd name="connsiteX265" fmla="*/ 501693 w 938146"/>
                <a:gd name="connsiteY265" fmla="*/ 304837 h 888629"/>
                <a:gd name="connsiteX266" fmla="*/ 500911 w 938146"/>
                <a:gd name="connsiteY266" fmla="*/ 301050 h 888629"/>
                <a:gd name="connsiteX267" fmla="*/ 500175 w 938146"/>
                <a:gd name="connsiteY267" fmla="*/ 289605 h 888629"/>
                <a:gd name="connsiteX268" fmla="*/ 500989 w 938146"/>
                <a:gd name="connsiteY268" fmla="*/ 286475 h 888629"/>
                <a:gd name="connsiteX269" fmla="*/ 502139 w 938146"/>
                <a:gd name="connsiteY269" fmla="*/ 284676 h 888629"/>
                <a:gd name="connsiteX270" fmla="*/ 503320 w 938146"/>
                <a:gd name="connsiteY270" fmla="*/ 283565 h 888629"/>
                <a:gd name="connsiteX271" fmla="*/ 505800 w 938146"/>
                <a:gd name="connsiteY271" fmla="*/ 283510 h 888629"/>
                <a:gd name="connsiteX272" fmla="*/ 508234 w 938146"/>
                <a:gd name="connsiteY272" fmla="*/ 285498 h 888629"/>
                <a:gd name="connsiteX273" fmla="*/ 513929 w 938146"/>
                <a:gd name="connsiteY273" fmla="*/ 292038 h 888629"/>
                <a:gd name="connsiteX274" fmla="*/ 512630 w 938146"/>
                <a:gd name="connsiteY274" fmla="*/ 285020 h 888629"/>
                <a:gd name="connsiteX275" fmla="*/ 529021 w 938146"/>
                <a:gd name="connsiteY275" fmla="*/ 276519 h 888629"/>
                <a:gd name="connsiteX276" fmla="*/ 536633 w 938146"/>
                <a:gd name="connsiteY276" fmla="*/ 269040 h 888629"/>
                <a:gd name="connsiteX277" fmla="*/ 540545 w 938146"/>
                <a:gd name="connsiteY277" fmla="*/ 267781 h 888629"/>
                <a:gd name="connsiteX278" fmla="*/ 544464 w 938146"/>
                <a:gd name="connsiteY278" fmla="*/ 268328 h 888629"/>
                <a:gd name="connsiteX279" fmla="*/ 543604 w 938146"/>
                <a:gd name="connsiteY279" fmla="*/ 264330 h 888629"/>
                <a:gd name="connsiteX280" fmla="*/ 543572 w 938146"/>
                <a:gd name="connsiteY280" fmla="*/ 260614 h 888629"/>
                <a:gd name="connsiteX281" fmla="*/ 546357 w 938146"/>
                <a:gd name="connsiteY281" fmla="*/ 257579 h 888629"/>
                <a:gd name="connsiteX282" fmla="*/ 548360 w 938146"/>
                <a:gd name="connsiteY282" fmla="*/ 256272 h 888629"/>
                <a:gd name="connsiteX283" fmla="*/ 554392 w 938146"/>
                <a:gd name="connsiteY283" fmla="*/ 254778 h 888629"/>
                <a:gd name="connsiteX284" fmla="*/ 568154 w 938146"/>
                <a:gd name="connsiteY284" fmla="*/ 255036 h 888629"/>
                <a:gd name="connsiteX285" fmla="*/ 573113 w 938146"/>
                <a:gd name="connsiteY285" fmla="*/ 252979 h 888629"/>
                <a:gd name="connsiteX286" fmla="*/ 576830 w 938146"/>
                <a:gd name="connsiteY286" fmla="*/ 247768 h 888629"/>
                <a:gd name="connsiteX287" fmla="*/ 572871 w 938146"/>
                <a:gd name="connsiteY287" fmla="*/ 249583 h 888629"/>
                <a:gd name="connsiteX288" fmla="*/ 568905 w 938146"/>
                <a:gd name="connsiteY288" fmla="*/ 249927 h 888629"/>
                <a:gd name="connsiteX289" fmla="*/ 567050 w 938146"/>
                <a:gd name="connsiteY289" fmla="*/ 248848 h 888629"/>
                <a:gd name="connsiteX290" fmla="*/ 562849 w 938146"/>
                <a:gd name="connsiteY290" fmla="*/ 244287 h 888629"/>
                <a:gd name="connsiteX291" fmla="*/ 560940 w 938146"/>
                <a:gd name="connsiteY291" fmla="*/ 238271 h 888629"/>
                <a:gd name="connsiteX292" fmla="*/ 566385 w 938146"/>
                <a:gd name="connsiteY292" fmla="*/ 226175 h 888629"/>
                <a:gd name="connsiteX293" fmla="*/ 568279 w 938146"/>
                <a:gd name="connsiteY293" fmla="*/ 220527 h 888629"/>
                <a:gd name="connsiteX294" fmla="*/ 562740 w 938146"/>
                <a:gd name="connsiteY294" fmla="*/ 221341 h 888629"/>
                <a:gd name="connsiteX295" fmla="*/ 560893 w 938146"/>
                <a:gd name="connsiteY295" fmla="*/ 223320 h 888629"/>
                <a:gd name="connsiteX296" fmla="*/ 554548 w 938146"/>
                <a:gd name="connsiteY296" fmla="*/ 234453 h 888629"/>
                <a:gd name="connsiteX297" fmla="*/ 549862 w 938146"/>
                <a:gd name="connsiteY297" fmla="*/ 239428 h 888629"/>
                <a:gd name="connsiteX298" fmla="*/ 544081 w 938146"/>
                <a:gd name="connsiteY298" fmla="*/ 241815 h 888629"/>
                <a:gd name="connsiteX299" fmla="*/ 538299 w 938146"/>
                <a:gd name="connsiteY299" fmla="*/ 241611 h 888629"/>
                <a:gd name="connsiteX300" fmla="*/ 537040 w 938146"/>
                <a:gd name="connsiteY300" fmla="*/ 240039 h 888629"/>
                <a:gd name="connsiteX301" fmla="*/ 535272 w 938146"/>
                <a:gd name="connsiteY301" fmla="*/ 232700 h 888629"/>
                <a:gd name="connsiteX302" fmla="*/ 534716 w 938146"/>
                <a:gd name="connsiteY302" fmla="*/ 228828 h 888629"/>
                <a:gd name="connsiteX303" fmla="*/ 534951 w 938146"/>
                <a:gd name="connsiteY303" fmla="*/ 226700 h 888629"/>
                <a:gd name="connsiteX304" fmla="*/ 536781 w 938146"/>
                <a:gd name="connsiteY304" fmla="*/ 220582 h 888629"/>
                <a:gd name="connsiteX305" fmla="*/ 537736 w 938146"/>
                <a:gd name="connsiteY305" fmla="*/ 214080 h 888629"/>
                <a:gd name="connsiteX306" fmla="*/ 537572 w 938146"/>
                <a:gd name="connsiteY306" fmla="*/ 208455 h 888629"/>
                <a:gd name="connsiteX307" fmla="*/ 536226 w 938146"/>
                <a:gd name="connsiteY307" fmla="*/ 207321 h 888629"/>
                <a:gd name="connsiteX308" fmla="*/ 534090 w 938146"/>
                <a:gd name="connsiteY308" fmla="*/ 212829 h 888629"/>
                <a:gd name="connsiteX309" fmla="*/ 532158 w 938146"/>
                <a:gd name="connsiteY309" fmla="*/ 220449 h 888629"/>
                <a:gd name="connsiteX310" fmla="*/ 529506 w 938146"/>
                <a:gd name="connsiteY310" fmla="*/ 224251 h 888629"/>
                <a:gd name="connsiteX311" fmla="*/ 526767 w 938146"/>
                <a:gd name="connsiteY311" fmla="*/ 223210 h 888629"/>
                <a:gd name="connsiteX312" fmla="*/ 525602 w 938146"/>
                <a:gd name="connsiteY312" fmla="*/ 220292 h 888629"/>
                <a:gd name="connsiteX313" fmla="*/ 524585 w 938146"/>
                <a:gd name="connsiteY313" fmla="*/ 215817 h 888629"/>
                <a:gd name="connsiteX314" fmla="*/ 523513 w 938146"/>
                <a:gd name="connsiteY314" fmla="*/ 214088 h 888629"/>
                <a:gd name="connsiteX315" fmla="*/ 522324 w 938146"/>
                <a:gd name="connsiteY315" fmla="*/ 214088 h 888629"/>
                <a:gd name="connsiteX316" fmla="*/ 519875 w 938146"/>
                <a:gd name="connsiteY316" fmla="*/ 215880 h 888629"/>
                <a:gd name="connsiteX317" fmla="*/ 517450 w 938146"/>
                <a:gd name="connsiteY317" fmla="*/ 219189 h 888629"/>
                <a:gd name="connsiteX318" fmla="*/ 518287 w 938146"/>
                <a:gd name="connsiteY318" fmla="*/ 224196 h 888629"/>
                <a:gd name="connsiteX319" fmla="*/ 518506 w 938146"/>
                <a:gd name="connsiteY319" fmla="*/ 229743 h 888629"/>
                <a:gd name="connsiteX320" fmla="*/ 517457 w 938146"/>
                <a:gd name="connsiteY320" fmla="*/ 234132 h 888629"/>
                <a:gd name="connsiteX321" fmla="*/ 516668 w 938146"/>
                <a:gd name="connsiteY321" fmla="*/ 239475 h 888629"/>
                <a:gd name="connsiteX322" fmla="*/ 519163 w 938146"/>
                <a:gd name="connsiteY322" fmla="*/ 242832 h 888629"/>
                <a:gd name="connsiteX323" fmla="*/ 521197 w 938146"/>
                <a:gd name="connsiteY323" fmla="*/ 248019 h 888629"/>
                <a:gd name="connsiteX324" fmla="*/ 518146 w 938146"/>
                <a:gd name="connsiteY324" fmla="*/ 250452 h 888629"/>
                <a:gd name="connsiteX325" fmla="*/ 515157 w 938146"/>
                <a:gd name="connsiteY325" fmla="*/ 253988 h 888629"/>
                <a:gd name="connsiteX326" fmla="*/ 512412 w 938146"/>
                <a:gd name="connsiteY326" fmla="*/ 259425 h 888629"/>
                <a:gd name="connsiteX327" fmla="*/ 509603 w 938146"/>
                <a:gd name="connsiteY327" fmla="*/ 263642 h 888629"/>
                <a:gd name="connsiteX328" fmla="*/ 505151 w 938146"/>
                <a:gd name="connsiteY328" fmla="*/ 264088 h 888629"/>
                <a:gd name="connsiteX329" fmla="*/ 499604 w 938146"/>
                <a:gd name="connsiteY329" fmla="*/ 266419 h 888629"/>
                <a:gd name="connsiteX330" fmla="*/ 488519 w 938146"/>
                <a:gd name="connsiteY330" fmla="*/ 267241 h 888629"/>
                <a:gd name="connsiteX331" fmla="*/ 483308 w 938146"/>
                <a:gd name="connsiteY331" fmla="*/ 260380 h 888629"/>
                <a:gd name="connsiteX332" fmla="*/ 482354 w 938146"/>
                <a:gd name="connsiteY332" fmla="*/ 257109 h 888629"/>
                <a:gd name="connsiteX333" fmla="*/ 481313 w 938146"/>
                <a:gd name="connsiteY333" fmla="*/ 254911 h 888629"/>
                <a:gd name="connsiteX334" fmla="*/ 477855 w 938146"/>
                <a:gd name="connsiteY334" fmla="*/ 251289 h 888629"/>
                <a:gd name="connsiteX335" fmla="*/ 472809 w 938146"/>
                <a:gd name="connsiteY335" fmla="*/ 240539 h 888629"/>
                <a:gd name="connsiteX336" fmla="*/ 468921 w 938146"/>
                <a:gd name="connsiteY336" fmla="*/ 228194 h 888629"/>
                <a:gd name="connsiteX337" fmla="*/ 466300 w 938146"/>
                <a:gd name="connsiteY337" fmla="*/ 226989 h 888629"/>
                <a:gd name="connsiteX338" fmla="*/ 462420 w 938146"/>
                <a:gd name="connsiteY338" fmla="*/ 222890 h 888629"/>
                <a:gd name="connsiteX339" fmla="*/ 460307 w 938146"/>
                <a:gd name="connsiteY339" fmla="*/ 219369 h 888629"/>
                <a:gd name="connsiteX340" fmla="*/ 458297 w 938146"/>
                <a:gd name="connsiteY340" fmla="*/ 214652 h 888629"/>
                <a:gd name="connsiteX341" fmla="*/ 457694 w 938146"/>
                <a:gd name="connsiteY341" fmla="*/ 209042 h 888629"/>
                <a:gd name="connsiteX342" fmla="*/ 457890 w 938146"/>
                <a:gd name="connsiteY342" fmla="*/ 203910 h 888629"/>
                <a:gd name="connsiteX343" fmla="*/ 460213 w 938146"/>
                <a:gd name="connsiteY343" fmla="*/ 201626 h 888629"/>
                <a:gd name="connsiteX344" fmla="*/ 454721 w 938146"/>
                <a:gd name="connsiteY344" fmla="*/ 195828 h 888629"/>
                <a:gd name="connsiteX345" fmla="*/ 449331 w 938146"/>
                <a:gd name="connsiteY345" fmla="*/ 188130 h 888629"/>
                <a:gd name="connsiteX346" fmla="*/ 451318 w 938146"/>
                <a:gd name="connsiteY346" fmla="*/ 185533 h 888629"/>
                <a:gd name="connsiteX347" fmla="*/ 453321 w 938146"/>
                <a:gd name="connsiteY347" fmla="*/ 184391 h 888629"/>
                <a:gd name="connsiteX348" fmla="*/ 469296 w 938146"/>
                <a:gd name="connsiteY348" fmla="*/ 193380 h 888629"/>
                <a:gd name="connsiteX349" fmla="*/ 470360 w 938146"/>
                <a:gd name="connsiteY349" fmla="*/ 192261 h 888629"/>
                <a:gd name="connsiteX350" fmla="*/ 472113 w 938146"/>
                <a:gd name="connsiteY350" fmla="*/ 187802 h 888629"/>
                <a:gd name="connsiteX351" fmla="*/ 471487 w 938146"/>
                <a:gd name="connsiteY351" fmla="*/ 186299 h 888629"/>
                <a:gd name="connsiteX352" fmla="*/ 468811 w 938146"/>
                <a:gd name="connsiteY352" fmla="*/ 185267 h 888629"/>
                <a:gd name="connsiteX353" fmla="*/ 465166 w 938146"/>
                <a:gd name="connsiteY353" fmla="*/ 185298 h 888629"/>
                <a:gd name="connsiteX354" fmla="*/ 464258 w 938146"/>
                <a:gd name="connsiteY354" fmla="*/ 184375 h 888629"/>
                <a:gd name="connsiteX355" fmla="*/ 462850 w 938146"/>
                <a:gd name="connsiteY355" fmla="*/ 179517 h 888629"/>
                <a:gd name="connsiteX356" fmla="*/ 461622 w 938146"/>
                <a:gd name="connsiteY356" fmla="*/ 173516 h 888629"/>
                <a:gd name="connsiteX357" fmla="*/ 461097 w 938146"/>
                <a:gd name="connsiteY357" fmla="*/ 169503 h 888629"/>
                <a:gd name="connsiteX358" fmla="*/ 460894 w 938146"/>
                <a:gd name="connsiteY358" fmla="*/ 164785 h 888629"/>
                <a:gd name="connsiteX359" fmla="*/ 463609 w 938146"/>
                <a:gd name="connsiteY359" fmla="*/ 157681 h 888629"/>
                <a:gd name="connsiteX360" fmla="*/ 465095 w 938146"/>
                <a:gd name="connsiteY360" fmla="*/ 151282 h 888629"/>
                <a:gd name="connsiteX361" fmla="*/ 462779 w 938146"/>
                <a:gd name="connsiteY361" fmla="*/ 148309 h 888629"/>
                <a:gd name="connsiteX362" fmla="*/ 456216 w 938146"/>
                <a:gd name="connsiteY362" fmla="*/ 148489 h 888629"/>
                <a:gd name="connsiteX363" fmla="*/ 454033 w 938146"/>
                <a:gd name="connsiteY363" fmla="*/ 149396 h 888629"/>
                <a:gd name="connsiteX364" fmla="*/ 454839 w 938146"/>
                <a:gd name="connsiteY364" fmla="*/ 158589 h 888629"/>
                <a:gd name="connsiteX365" fmla="*/ 452750 w 938146"/>
                <a:gd name="connsiteY365" fmla="*/ 164902 h 888629"/>
                <a:gd name="connsiteX366" fmla="*/ 448744 w 938146"/>
                <a:gd name="connsiteY366" fmla="*/ 169808 h 888629"/>
                <a:gd name="connsiteX367" fmla="*/ 445873 w 938146"/>
                <a:gd name="connsiteY367" fmla="*/ 167422 h 888629"/>
                <a:gd name="connsiteX368" fmla="*/ 443659 w 938146"/>
                <a:gd name="connsiteY368" fmla="*/ 155342 h 888629"/>
                <a:gd name="connsiteX369" fmla="*/ 440764 w 938146"/>
                <a:gd name="connsiteY369" fmla="*/ 146862 h 888629"/>
                <a:gd name="connsiteX370" fmla="*/ 439677 w 938146"/>
                <a:gd name="connsiteY370" fmla="*/ 141487 h 888629"/>
                <a:gd name="connsiteX371" fmla="*/ 438848 w 938146"/>
                <a:gd name="connsiteY371" fmla="*/ 133718 h 888629"/>
                <a:gd name="connsiteX372" fmla="*/ 437674 w 938146"/>
                <a:gd name="connsiteY372" fmla="*/ 128031 h 888629"/>
                <a:gd name="connsiteX373" fmla="*/ 435546 w 938146"/>
                <a:gd name="connsiteY373" fmla="*/ 121130 h 888629"/>
                <a:gd name="connsiteX374" fmla="*/ 435264 w 938146"/>
                <a:gd name="connsiteY374" fmla="*/ 116859 h 888629"/>
                <a:gd name="connsiteX375" fmla="*/ 435530 w 938146"/>
                <a:gd name="connsiteY375" fmla="*/ 113690 h 888629"/>
                <a:gd name="connsiteX376" fmla="*/ 437150 w 938146"/>
                <a:gd name="connsiteY376" fmla="*/ 106477 h 888629"/>
                <a:gd name="connsiteX377" fmla="*/ 435922 w 938146"/>
                <a:gd name="connsiteY377" fmla="*/ 100437 h 888629"/>
                <a:gd name="connsiteX378" fmla="*/ 434420 w 938146"/>
                <a:gd name="connsiteY378" fmla="*/ 95117 h 888629"/>
                <a:gd name="connsiteX379" fmla="*/ 434326 w 938146"/>
                <a:gd name="connsiteY379" fmla="*/ 92074 h 888629"/>
                <a:gd name="connsiteX380" fmla="*/ 435734 w 938146"/>
                <a:gd name="connsiteY380" fmla="*/ 88311 h 888629"/>
                <a:gd name="connsiteX381" fmla="*/ 437001 w 938146"/>
                <a:gd name="connsiteY381" fmla="*/ 87059 h 888629"/>
                <a:gd name="connsiteX382" fmla="*/ 438363 w 938146"/>
                <a:gd name="connsiteY382" fmla="*/ 87333 h 888629"/>
                <a:gd name="connsiteX383" fmla="*/ 442392 w 938146"/>
                <a:gd name="connsiteY383" fmla="*/ 91816 h 888629"/>
                <a:gd name="connsiteX384" fmla="*/ 444606 w 938146"/>
                <a:gd name="connsiteY384" fmla="*/ 97159 h 888629"/>
                <a:gd name="connsiteX385" fmla="*/ 445372 w 938146"/>
                <a:gd name="connsiteY385" fmla="*/ 96729 h 888629"/>
                <a:gd name="connsiteX386" fmla="*/ 446812 w 938146"/>
                <a:gd name="connsiteY386" fmla="*/ 88780 h 888629"/>
                <a:gd name="connsiteX387" fmla="*/ 448854 w 938146"/>
                <a:gd name="connsiteY387" fmla="*/ 86981 h 888629"/>
                <a:gd name="connsiteX388" fmla="*/ 456732 w 938146"/>
                <a:gd name="connsiteY388" fmla="*/ 84352 h 888629"/>
                <a:gd name="connsiteX389" fmla="*/ 465502 w 938146"/>
                <a:gd name="connsiteY389" fmla="*/ 94624 h 888629"/>
                <a:gd name="connsiteX390" fmla="*/ 467771 w 938146"/>
                <a:gd name="connsiteY390" fmla="*/ 96901 h 888629"/>
                <a:gd name="connsiteX391" fmla="*/ 469586 w 938146"/>
                <a:gd name="connsiteY391" fmla="*/ 97636 h 888629"/>
                <a:gd name="connsiteX392" fmla="*/ 468647 w 938146"/>
                <a:gd name="connsiteY392" fmla="*/ 93091 h 888629"/>
                <a:gd name="connsiteX393" fmla="*/ 468076 w 938146"/>
                <a:gd name="connsiteY393" fmla="*/ 87169 h 888629"/>
                <a:gd name="connsiteX394" fmla="*/ 469414 w 938146"/>
                <a:gd name="connsiteY394" fmla="*/ 84923 h 888629"/>
                <a:gd name="connsiteX395" fmla="*/ 476494 w 938146"/>
                <a:gd name="connsiteY395" fmla="*/ 90220 h 888629"/>
                <a:gd name="connsiteX396" fmla="*/ 479811 w 938146"/>
                <a:gd name="connsiteY396" fmla="*/ 89899 h 888629"/>
                <a:gd name="connsiteX397" fmla="*/ 487588 w 938146"/>
                <a:gd name="connsiteY397" fmla="*/ 82968 h 888629"/>
                <a:gd name="connsiteX398" fmla="*/ 500441 w 938146"/>
                <a:gd name="connsiteY398" fmla="*/ 79322 h 888629"/>
                <a:gd name="connsiteX399" fmla="*/ 505300 w 938146"/>
                <a:gd name="connsiteY399" fmla="*/ 84806 h 888629"/>
                <a:gd name="connsiteX400" fmla="*/ 505550 w 938146"/>
                <a:gd name="connsiteY400" fmla="*/ 87724 h 888629"/>
                <a:gd name="connsiteX401" fmla="*/ 505449 w 938146"/>
                <a:gd name="connsiteY401" fmla="*/ 91644 h 888629"/>
                <a:gd name="connsiteX402" fmla="*/ 505136 w 938146"/>
                <a:gd name="connsiteY402" fmla="*/ 92817 h 888629"/>
                <a:gd name="connsiteX403" fmla="*/ 502296 w 938146"/>
                <a:gd name="connsiteY403" fmla="*/ 97363 h 888629"/>
                <a:gd name="connsiteX404" fmla="*/ 486086 w 938146"/>
                <a:gd name="connsiteY404" fmla="*/ 101063 h 888629"/>
                <a:gd name="connsiteX405" fmla="*/ 475461 w 938146"/>
                <a:gd name="connsiteY405" fmla="*/ 115169 h 888629"/>
                <a:gd name="connsiteX406" fmla="*/ 489950 w 938146"/>
                <a:gd name="connsiteY406" fmla="*/ 112908 h 888629"/>
                <a:gd name="connsiteX407" fmla="*/ 492555 w 938146"/>
                <a:gd name="connsiteY407" fmla="*/ 114519 h 888629"/>
                <a:gd name="connsiteX408" fmla="*/ 493651 w 938146"/>
                <a:gd name="connsiteY408" fmla="*/ 125871 h 888629"/>
                <a:gd name="connsiteX409" fmla="*/ 494707 w 938146"/>
                <a:gd name="connsiteY409" fmla="*/ 127060 h 888629"/>
                <a:gd name="connsiteX410" fmla="*/ 498431 w 938146"/>
                <a:gd name="connsiteY410" fmla="*/ 128703 h 888629"/>
                <a:gd name="connsiteX411" fmla="*/ 500958 w 938146"/>
                <a:gd name="connsiteY411" fmla="*/ 132067 h 888629"/>
                <a:gd name="connsiteX412" fmla="*/ 503539 w 938146"/>
                <a:gd name="connsiteY412" fmla="*/ 138451 h 888629"/>
                <a:gd name="connsiteX413" fmla="*/ 506254 w 938146"/>
                <a:gd name="connsiteY413" fmla="*/ 142731 h 888629"/>
                <a:gd name="connsiteX414" fmla="*/ 507842 w 938146"/>
                <a:gd name="connsiteY414" fmla="*/ 142199 h 888629"/>
                <a:gd name="connsiteX415" fmla="*/ 508421 w 938146"/>
                <a:gd name="connsiteY415" fmla="*/ 137559 h 888629"/>
                <a:gd name="connsiteX416" fmla="*/ 507772 w 938146"/>
                <a:gd name="connsiteY416" fmla="*/ 132044 h 888629"/>
                <a:gd name="connsiteX417" fmla="*/ 507435 w 938146"/>
                <a:gd name="connsiteY417" fmla="*/ 125730 h 888629"/>
                <a:gd name="connsiteX418" fmla="*/ 507624 w 938146"/>
                <a:gd name="connsiteY418" fmla="*/ 118885 h 888629"/>
                <a:gd name="connsiteX419" fmla="*/ 508061 w 938146"/>
                <a:gd name="connsiteY419" fmla="*/ 113197 h 888629"/>
                <a:gd name="connsiteX420" fmla="*/ 511105 w 938146"/>
                <a:gd name="connsiteY420" fmla="*/ 109176 h 888629"/>
                <a:gd name="connsiteX421" fmla="*/ 515525 w 938146"/>
                <a:gd name="connsiteY421" fmla="*/ 96041 h 888629"/>
                <a:gd name="connsiteX422" fmla="*/ 520219 w 938146"/>
                <a:gd name="connsiteY422" fmla="*/ 87059 h 888629"/>
                <a:gd name="connsiteX423" fmla="*/ 525445 w 938146"/>
                <a:gd name="connsiteY423" fmla="*/ 91057 h 888629"/>
                <a:gd name="connsiteX424" fmla="*/ 530288 w 938146"/>
                <a:gd name="connsiteY424" fmla="*/ 102260 h 888629"/>
                <a:gd name="connsiteX425" fmla="*/ 534653 w 938146"/>
                <a:gd name="connsiteY425" fmla="*/ 118071 h 888629"/>
                <a:gd name="connsiteX426" fmla="*/ 538886 w 938146"/>
                <a:gd name="connsiteY426" fmla="*/ 134743 h 888629"/>
                <a:gd name="connsiteX427" fmla="*/ 543627 w 938146"/>
                <a:gd name="connsiteY427" fmla="*/ 155107 h 888629"/>
                <a:gd name="connsiteX428" fmla="*/ 545911 w 938146"/>
                <a:gd name="connsiteY428" fmla="*/ 162211 h 888629"/>
                <a:gd name="connsiteX429" fmla="*/ 547985 w 938146"/>
                <a:gd name="connsiteY429" fmla="*/ 163885 h 888629"/>
                <a:gd name="connsiteX430" fmla="*/ 557561 w 938146"/>
                <a:gd name="connsiteY430" fmla="*/ 184594 h 888629"/>
                <a:gd name="connsiteX431" fmla="*/ 558640 w 938146"/>
                <a:gd name="connsiteY431" fmla="*/ 185165 h 888629"/>
                <a:gd name="connsiteX432" fmla="*/ 556661 w 938146"/>
                <a:gd name="connsiteY432" fmla="*/ 169456 h 888629"/>
                <a:gd name="connsiteX433" fmla="*/ 551701 w 938146"/>
                <a:gd name="connsiteY433" fmla="*/ 142410 h 888629"/>
                <a:gd name="connsiteX434" fmla="*/ 548352 w 938146"/>
                <a:gd name="connsiteY434" fmla="*/ 121240 h 888629"/>
                <a:gd name="connsiteX435" fmla="*/ 547594 w 938146"/>
                <a:gd name="connsiteY435" fmla="*/ 113056 h 888629"/>
                <a:gd name="connsiteX436" fmla="*/ 547054 w 938146"/>
                <a:gd name="connsiteY436" fmla="*/ 101470 h 888629"/>
                <a:gd name="connsiteX437" fmla="*/ 547265 w 938146"/>
                <a:gd name="connsiteY437" fmla="*/ 98137 h 888629"/>
                <a:gd name="connsiteX438" fmla="*/ 547695 w 938146"/>
                <a:gd name="connsiteY438" fmla="*/ 95109 h 888629"/>
                <a:gd name="connsiteX439" fmla="*/ 550121 w 938146"/>
                <a:gd name="connsiteY439" fmla="*/ 82545 h 888629"/>
                <a:gd name="connsiteX440" fmla="*/ 553296 w 938146"/>
                <a:gd name="connsiteY440" fmla="*/ 76396 h 888629"/>
                <a:gd name="connsiteX441" fmla="*/ 552334 w 938146"/>
                <a:gd name="connsiteY441" fmla="*/ 67681 h 888629"/>
                <a:gd name="connsiteX442" fmla="*/ 553148 w 938146"/>
                <a:gd name="connsiteY442" fmla="*/ 60945 h 888629"/>
                <a:gd name="connsiteX443" fmla="*/ 556481 w 938146"/>
                <a:gd name="connsiteY443" fmla="*/ 55593 h 888629"/>
                <a:gd name="connsiteX444" fmla="*/ 559579 w 938146"/>
                <a:gd name="connsiteY444" fmla="*/ 55202 h 888629"/>
                <a:gd name="connsiteX445" fmla="*/ 562591 w 938146"/>
                <a:gd name="connsiteY445" fmla="*/ 59270 h 888629"/>
                <a:gd name="connsiteX446" fmla="*/ 568357 w 938146"/>
                <a:gd name="connsiteY446" fmla="*/ 73611 h 888629"/>
                <a:gd name="connsiteX447" fmla="*/ 913934 w 938146"/>
                <a:gd name="connsiteY447" fmla="*/ 46729 h 888629"/>
                <a:gd name="connsiteX448" fmla="*/ 893108 w 938146"/>
                <a:gd name="connsiteY448" fmla="*/ 51541 h 888629"/>
                <a:gd name="connsiteX449" fmla="*/ 891003 w 938146"/>
                <a:gd name="connsiteY449" fmla="*/ 48169 h 888629"/>
                <a:gd name="connsiteX450" fmla="*/ 924753 w 938146"/>
                <a:gd name="connsiteY450" fmla="*/ 34024 h 888629"/>
                <a:gd name="connsiteX451" fmla="*/ 926498 w 938146"/>
                <a:gd name="connsiteY451" fmla="*/ 32639 h 888629"/>
                <a:gd name="connsiteX452" fmla="*/ 932764 w 938146"/>
                <a:gd name="connsiteY452" fmla="*/ 30871 h 888629"/>
                <a:gd name="connsiteX453" fmla="*/ 938147 w 938146"/>
                <a:gd name="connsiteY453" fmla="*/ 34095 h 888629"/>
                <a:gd name="connsiteX454" fmla="*/ 936551 w 938146"/>
                <a:gd name="connsiteY454" fmla="*/ 36582 h 888629"/>
                <a:gd name="connsiteX455" fmla="*/ 913934 w 938146"/>
                <a:gd name="connsiteY455" fmla="*/ 46729 h 888629"/>
                <a:gd name="connsiteX456" fmla="*/ 611284 w 938146"/>
                <a:gd name="connsiteY456" fmla="*/ 23259 h 888629"/>
                <a:gd name="connsiteX457" fmla="*/ 606527 w 938146"/>
                <a:gd name="connsiteY457" fmla="*/ 30449 h 888629"/>
                <a:gd name="connsiteX458" fmla="*/ 598563 w 938146"/>
                <a:gd name="connsiteY458" fmla="*/ 24918 h 888629"/>
                <a:gd name="connsiteX459" fmla="*/ 599510 w 938146"/>
                <a:gd name="connsiteY459" fmla="*/ 19222 h 888629"/>
                <a:gd name="connsiteX460" fmla="*/ 601403 w 938146"/>
                <a:gd name="connsiteY460" fmla="*/ 15749 h 888629"/>
                <a:gd name="connsiteX461" fmla="*/ 606402 w 938146"/>
                <a:gd name="connsiteY461" fmla="*/ 17055 h 888629"/>
                <a:gd name="connsiteX462" fmla="*/ 611284 w 938146"/>
                <a:gd name="connsiteY462" fmla="*/ 23259 h 888629"/>
                <a:gd name="connsiteX463" fmla="*/ 658623 w 938146"/>
                <a:gd name="connsiteY463" fmla="*/ 29893 h 888629"/>
                <a:gd name="connsiteX464" fmla="*/ 660830 w 938146"/>
                <a:gd name="connsiteY464" fmla="*/ 31333 h 888629"/>
                <a:gd name="connsiteX465" fmla="*/ 672925 w 938146"/>
                <a:gd name="connsiteY465" fmla="*/ 30809 h 888629"/>
                <a:gd name="connsiteX466" fmla="*/ 675241 w 938146"/>
                <a:gd name="connsiteY466" fmla="*/ 33969 h 888629"/>
                <a:gd name="connsiteX467" fmla="*/ 676156 w 938146"/>
                <a:gd name="connsiteY467" fmla="*/ 41613 h 888629"/>
                <a:gd name="connsiteX468" fmla="*/ 678002 w 938146"/>
                <a:gd name="connsiteY468" fmla="*/ 44226 h 888629"/>
                <a:gd name="connsiteX469" fmla="*/ 680576 w 938146"/>
                <a:gd name="connsiteY469" fmla="*/ 45039 h 888629"/>
                <a:gd name="connsiteX470" fmla="*/ 686999 w 938146"/>
                <a:gd name="connsiteY470" fmla="*/ 54326 h 888629"/>
                <a:gd name="connsiteX471" fmla="*/ 689182 w 938146"/>
                <a:gd name="connsiteY471" fmla="*/ 55656 h 888629"/>
                <a:gd name="connsiteX472" fmla="*/ 691083 w 938146"/>
                <a:gd name="connsiteY472" fmla="*/ 50508 h 888629"/>
                <a:gd name="connsiteX473" fmla="*/ 692538 w 938146"/>
                <a:gd name="connsiteY473" fmla="*/ 37607 h 888629"/>
                <a:gd name="connsiteX474" fmla="*/ 692616 w 938146"/>
                <a:gd name="connsiteY474" fmla="*/ 22305 h 888629"/>
                <a:gd name="connsiteX475" fmla="*/ 691998 w 938146"/>
                <a:gd name="connsiteY475" fmla="*/ 14825 h 888629"/>
                <a:gd name="connsiteX476" fmla="*/ 692718 w 938146"/>
                <a:gd name="connsiteY476" fmla="*/ 10006 h 888629"/>
                <a:gd name="connsiteX477" fmla="*/ 694869 w 938146"/>
                <a:gd name="connsiteY477" fmla="*/ 8129 h 888629"/>
                <a:gd name="connsiteX478" fmla="*/ 697576 w 938146"/>
                <a:gd name="connsiteY478" fmla="*/ 8629 h 888629"/>
                <a:gd name="connsiteX479" fmla="*/ 700221 w 938146"/>
                <a:gd name="connsiteY479" fmla="*/ 5938 h 888629"/>
                <a:gd name="connsiteX480" fmla="*/ 702505 w 938146"/>
                <a:gd name="connsiteY480" fmla="*/ 1181 h 888629"/>
                <a:gd name="connsiteX481" fmla="*/ 704954 w 938146"/>
                <a:gd name="connsiteY481" fmla="*/ 524 h 888629"/>
                <a:gd name="connsiteX482" fmla="*/ 710298 w 938146"/>
                <a:gd name="connsiteY482" fmla="*/ 4139 h 888629"/>
                <a:gd name="connsiteX483" fmla="*/ 711706 w 938146"/>
                <a:gd name="connsiteY483" fmla="*/ 6971 h 888629"/>
                <a:gd name="connsiteX484" fmla="*/ 710274 w 938146"/>
                <a:gd name="connsiteY484" fmla="*/ 12807 h 888629"/>
                <a:gd name="connsiteX485" fmla="*/ 709718 w 938146"/>
                <a:gd name="connsiteY485" fmla="*/ 21092 h 888629"/>
                <a:gd name="connsiteX486" fmla="*/ 707301 w 938146"/>
                <a:gd name="connsiteY486" fmla="*/ 38038 h 888629"/>
                <a:gd name="connsiteX487" fmla="*/ 712543 w 938146"/>
                <a:gd name="connsiteY487" fmla="*/ 39078 h 888629"/>
                <a:gd name="connsiteX488" fmla="*/ 719889 w 938146"/>
                <a:gd name="connsiteY488" fmla="*/ 35511 h 888629"/>
                <a:gd name="connsiteX489" fmla="*/ 721751 w 938146"/>
                <a:gd name="connsiteY489" fmla="*/ 30613 h 888629"/>
                <a:gd name="connsiteX490" fmla="*/ 725702 w 938146"/>
                <a:gd name="connsiteY490" fmla="*/ 22790 h 888629"/>
                <a:gd name="connsiteX491" fmla="*/ 729880 w 938146"/>
                <a:gd name="connsiteY491" fmla="*/ 24026 h 888629"/>
                <a:gd name="connsiteX492" fmla="*/ 731882 w 938146"/>
                <a:gd name="connsiteY492" fmla="*/ 22985 h 888629"/>
                <a:gd name="connsiteX493" fmla="*/ 732892 w 938146"/>
                <a:gd name="connsiteY493" fmla="*/ 19566 h 888629"/>
                <a:gd name="connsiteX494" fmla="*/ 733275 w 938146"/>
                <a:gd name="connsiteY494" fmla="*/ 15490 h 888629"/>
                <a:gd name="connsiteX495" fmla="*/ 735583 w 938146"/>
                <a:gd name="connsiteY495" fmla="*/ 16171 h 888629"/>
                <a:gd name="connsiteX496" fmla="*/ 738743 w 938146"/>
                <a:gd name="connsiteY496" fmla="*/ 24018 h 888629"/>
                <a:gd name="connsiteX497" fmla="*/ 740214 w 938146"/>
                <a:gd name="connsiteY497" fmla="*/ 25231 h 888629"/>
                <a:gd name="connsiteX498" fmla="*/ 742905 w 938146"/>
                <a:gd name="connsiteY498" fmla="*/ 23212 h 888629"/>
                <a:gd name="connsiteX499" fmla="*/ 743993 w 938146"/>
                <a:gd name="connsiteY499" fmla="*/ 23290 h 888629"/>
                <a:gd name="connsiteX500" fmla="*/ 746653 w 938146"/>
                <a:gd name="connsiteY500" fmla="*/ 26412 h 888629"/>
                <a:gd name="connsiteX501" fmla="*/ 759045 w 938146"/>
                <a:gd name="connsiteY501" fmla="*/ 32068 h 888629"/>
                <a:gd name="connsiteX502" fmla="*/ 763340 w 938146"/>
                <a:gd name="connsiteY502" fmla="*/ 35080 h 888629"/>
                <a:gd name="connsiteX503" fmla="*/ 765187 w 938146"/>
                <a:gd name="connsiteY503" fmla="*/ 37889 h 888629"/>
                <a:gd name="connsiteX504" fmla="*/ 767057 w 938146"/>
                <a:gd name="connsiteY504" fmla="*/ 39540 h 888629"/>
                <a:gd name="connsiteX505" fmla="*/ 780239 w 938146"/>
                <a:gd name="connsiteY505" fmla="*/ 39500 h 888629"/>
                <a:gd name="connsiteX506" fmla="*/ 789549 w 938146"/>
                <a:gd name="connsiteY506" fmla="*/ 41488 h 888629"/>
                <a:gd name="connsiteX507" fmla="*/ 792983 w 938146"/>
                <a:gd name="connsiteY507" fmla="*/ 45916 h 888629"/>
                <a:gd name="connsiteX508" fmla="*/ 795862 w 938146"/>
                <a:gd name="connsiteY508" fmla="*/ 54365 h 888629"/>
                <a:gd name="connsiteX509" fmla="*/ 796966 w 938146"/>
                <a:gd name="connsiteY509" fmla="*/ 73634 h 888629"/>
                <a:gd name="connsiteX510" fmla="*/ 794360 w 938146"/>
                <a:gd name="connsiteY510" fmla="*/ 78790 h 888629"/>
                <a:gd name="connsiteX511" fmla="*/ 775506 w 938146"/>
                <a:gd name="connsiteY511" fmla="*/ 102018 h 888629"/>
                <a:gd name="connsiteX512" fmla="*/ 770780 w 938146"/>
                <a:gd name="connsiteY512" fmla="*/ 109395 h 888629"/>
                <a:gd name="connsiteX513" fmla="*/ 768496 w 938146"/>
                <a:gd name="connsiteY513" fmla="*/ 116155 h 888629"/>
                <a:gd name="connsiteX514" fmla="*/ 764639 w 938146"/>
                <a:gd name="connsiteY514" fmla="*/ 130808 h 888629"/>
                <a:gd name="connsiteX515" fmla="*/ 762769 w 938146"/>
                <a:gd name="connsiteY515" fmla="*/ 135205 h 888629"/>
                <a:gd name="connsiteX516" fmla="*/ 753944 w 938146"/>
                <a:gd name="connsiteY516" fmla="*/ 142105 h 888629"/>
                <a:gd name="connsiteX517" fmla="*/ 751879 w 938146"/>
                <a:gd name="connsiteY517" fmla="*/ 142840 h 888629"/>
                <a:gd name="connsiteX518" fmla="*/ 745245 w 938146"/>
                <a:gd name="connsiteY518" fmla="*/ 139468 h 888629"/>
                <a:gd name="connsiteX519" fmla="*/ 743218 w 938146"/>
                <a:gd name="connsiteY519" fmla="*/ 139781 h 888629"/>
                <a:gd name="connsiteX520" fmla="*/ 735153 w 938146"/>
                <a:gd name="connsiteY520" fmla="*/ 147253 h 888629"/>
                <a:gd name="connsiteX521" fmla="*/ 732375 w 938146"/>
                <a:gd name="connsiteY521" fmla="*/ 151751 h 888629"/>
                <a:gd name="connsiteX522" fmla="*/ 729653 w 938146"/>
                <a:gd name="connsiteY522" fmla="*/ 157400 h 888629"/>
                <a:gd name="connsiteX523" fmla="*/ 725584 w 938146"/>
                <a:gd name="connsiteY523" fmla="*/ 159880 h 888629"/>
                <a:gd name="connsiteX524" fmla="*/ 721438 w 938146"/>
                <a:gd name="connsiteY524" fmla="*/ 158550 h 888629"/>
                <a:gd name="connsiteX525" fmla="*/ 702662 w 938146"/>
                <a:gd name="connsiteY525" fmla="*/ 155616 h 888629"/>
                <a:gd name="connsiteX526" fmla="*/ 700151 w 938146"/>
                <a:gd name="connsiteY526" fmla="*/ 151650 h 888629"/>
                <a:gd name="connsiteX527" fmla="*/ 698093 w 938146"/>
                <a:gd name="connsiteY527" fmla="*/ 143998 h 888629"/>
                <a:gd name="connsiteX528" fmla="*/ 701825 w 938146"/>
                <a:gd name="connsiteY528" fmla="*/ 134141 h 888629"/>
                <a:gd name="connsiteX529" fmla="*/ 680881 w 938146"/>
                <a:gd name="connsiteY529" fmla="*/ 137818 h 888629"/>
                <a:gd name="connsiteX530" fmla="*/ 657818 w 938146"/>
                <a:gd name="connsiteY530" fmla="*/ 135823 h 888629"/>
                <a:gd name="connsiteX531" fmla="*/ 656597 w 938146"/>
                <a:gd name="connsiteY531" fmla="*/ 134430 h 888629"/>
                <a:gd name="connsiteX532" fmla="*/ 655611 w 938146"/>
                <a:gd name="connsiteY532" fmla="*/ 130604 h 888629"/>
                <a:gd name="connsiteX533" fmla="*/ 647679 w 938146"/>
                <a:gd name="connsiteY533" fmla="*/ 127984 h 888629"/>
                <a:gd name="connsiteX534" fmla="*/ 641717 w 938146"/>
                <a:gd name="connsiteY534" fmla="*/ 124831 h 888629"/>
                <a:gd name="connsiteX535" fmla="*/ 636710 w 938146"/>
                <a:gd name="connsiteY535" fmla="*/ 119503 h 888629"/>
                <a:gd name="connsiteX536" fmla="*/ 631758 w 938146"/>
                <a:gd name="connsiteY536" fmla="*/ 112556 h 888629"/>
                <a:gd name="connsiteX537" fmla="*/ 633346 w 938146"/>
                <a:gd name="connsiteY537" fmla="*/ 109293 h 888629"/>
                <a:gd name="connsiteX538" fmla="*/ 634973 w 938146"/>
                <a:gd name="connsiteY538" fmla="*/ 107384 h 888629"/>
                <a:gd name="connsiteX539" fmla="*/ 639229 w 938146"/>
                <a:gd name="connsiteY539" fmla="*/ 106579 h 888629"/>
                <a:gd name="connsiteX540" fmla="*/ 643008 w 938146"/>
                <a:gd name="connsiteY540" fmla="*/ 107549 h 888629"/>
                <a:gd name="connsiteX541" fmla="*/ 649736 w 938146"/>
                <a:gd name="connsiteY541" fmla="*/ 107494 h 888629"/>
                <a:gd name="connsiteX542" fmla="*/ 651301 w 938146"/>
                <a:gd name="connsiteY542" fmla="*/ 100429 h 888629"/>
                <a:gd name="connsiteX543" fmla="*/ 653976 w 938146"/>
                <a:gd name="connsiteY543" fmla="*/ 98387 h 888629"/>
                <a:gd name="connsiteX544" fmla="*/ 656112 w 938146"/>
                <a:gd name="connsiteY544" fmla="*/ 93294 h 888629"/>
                <a:gd name="connsiteX545" fmla="*/ 649008 w 938146"/>
                <a:gd name="connsiteY545" fmla="*/ 90071 h 888629"/>
                <a:gd name="connsiteX546" fmla="*/ 641608 w 938146"/>
                <a:gd name="connsiteY546" fmla="*/ 89586 h 888629"/>
                <a:gd name="connsiteX547" fmla="*/ 636671 w 938146"/>
                <a:gd name="connsiteY547" fmla="*/ 93826 h 888629"/>
                <a:gd name="connsiteX548" fmla="*/ 630952 w 938146"/>
                <a:gd name="connsiteY548" fmla="*/ 95743 h 888629"/>
                <a:gd name="connsiteX549" fmla="*/ 625726 w 938146"/>
                <a:gd name="connsiteY549" fmla="*/ 95994 h 888629"/>
                <a:gd name="connsiteX550" fmla="*/ 615673 w 938146"/>
                <a:gd name="connsiteY550" fmla="*/ 94797 h 888629"/>
                <a:gd name="connsiteX551" fmla="*/ 610908 w 938146"/>
                <a:gd name="connsiteY551" fmla="*/ 91785 h 888629"/>
                <a:gd name="connsiteX552" fmla="*/ 604391 w 938146"/>
                <a:gd name="connsiteY552" fmla="*/ 83883 h 888629"/>
                <a:gd name="connsiteX553" fmla="*/ 602123 w 938146"/>
                <a:gd name="connsiteY553" fmla="*/ 79502 h 888629"/>
                <a:gd name="connsiteX554" fmla="*/ 601246 w 938146"/>
                <a:gd name="connsiteY554" fmla="*/ 76052 h 888629"/>
                <a:gd name="connsiteX555" fmla="*/ 600597 w 938146"/>
                <a:gd name="connsiteY555" fmla="*/ 70810 h 888629"/>
                <a:gd name="connsiteX556" fmla="*/ 608045 w 938146"/>
                <a:gd name="connsiteY556" fmla="*/ 66085 h 888629"/>
                <a:gd name="connsiteX557" fmla="*/ 610940 w 938146"/>
                <a:gd name="connsiteY557" fmla="*/ 62361 h 888629"/>
                <a:gd name="connsiteX558" fmla="*/ 613788 w 938146"/>
                <a:gd name="connsiteY558" fmla="*/ 57252 h 888629"/>
                <a:gd name="connsiteX559" fmla="*/ 602537 w 938146"/>
                <a:gd name="connsiteY559" fmla="*/ 54334 h 888629"/>
                <a:gd name="connsiteX560" fmla="*/ 597828 w 938146"/>
                <a:gd name="connsiteY560" fmla="*/ 50023 h 888629"/>
                <a:gd name="connsiteX561" fmla="*/ 593157 w 938146"/>
                <a:gd name="connsiteY561" fmla="*/ 43663 h 888629"/>
                <a:gd name="connsiteX562" fmla="*/ 596944 w 938146"/>
                <a:gd name="connsiteY562" fmla="*/ 40064 h 888629"/>
                <a:gd name="connsiteX563" fmla="*/ 612090 w 938146"/>
                <a:gd name="connsiteY563" fmla="*/ 37185 h 888629"/>
                <a:gd name="connsiteX564" fmla="*/ 616103 w 938146"/>
                <a:gd name="connsiteY564" fmla="*/ 39594 h 888629"/>
                <a:gd name="connsiteX565" fmla="*/ 620077 w 938146"/>
                <a:gd name="connsiteY565" fmla="*/ 44234 h 888629"/>
                <a:gd name="connsiteX566" fmla="*/ 624482 w 938146"/>
                <a:gd name="connsiteY566" fmla="*/ 47081 h 888629"/>
                <a:gd name="connsiteX567" fmla="*/ 628738 w 938146"/>
                <a:gd name="connsiteY567" fmla="*/ 41081 h 888629"/>
                <a:gd name="connsiteX568" fmla="*/ 624733 w 938146"/>
                <a:gd name="connsiteY568" fmla="*/ 38233 h 888629"/>
                <a:gd name="connsiteX569" fmla="*/ 621149 w 938146"/>
                <a:gd name="connsiteY569" fmla="*/ 28172 h 888629"/>
                <a:gd name="connsiteX570" fmla="*/ 620391 w 938146"/>
                <a:gd name="connsiteY570" fmla="*/ 23142 h 888629"/>
                <a:gd name="connsiteX571" fmla="*/ 620868 w 938146"/>
                <a:gd name="connsiteY571" fmla="*/ 19269 h 888629"/>
                <a:gd name="connsiteX572" fmla="*/ 622745 w 938146"/>
                <a:gd name="connsiteY572" fmla="*/ 18690 h 888629"/>
                <a:gd name="connsiteX573" fmla="*/ 624146 w 938146"/>
                <a:gd name="connsiteY573" fmla="*/ 20372 h 888629"/>
                <a:gd name="connsiteX574" fmla="*/ 629435 w 938146"/>
                <a:gd name="connsiteY574" fmla="*/ 29886 h 888629"/>
                <a:gd name="connsiteX575" fmla="*/ 633448 w 938146"/>
                <a:gd name="connsiteY575" fmla="*/ 32835 h 888629"/>
                <a:gd name="connsiteX576" fmla="*/ 634574 w 938146"/>
                <a:gd name="connsiteY576" fmla="*/ 24073 h 888629"/>
                <a:gd name="connsiteX577" fmla="*/ 634754 w 938146"/>
                <a:gd name="connsiteY577" fmla="*/ 19879 h 888629"/>
                <a:gd name="connsiteX578" fmla="*/ 634019 w 938146"/>
                <a:gd name="connsiteY578" fmla="*/ 16406 h 888629"/>
                <a:gd name="connsiteX579" fmla="*/ 632133 w 938146"/>
                <a:gd name="connsiteY579" fmla="*/ 9975 h 888629"/>
                <a:gd name="connsiteX580" fmla="*/ 630443 w 938146"/>
                <a:gd name="connsiteY580" fmla="*/ 2026 h 888629"/>
                <a:gd name="connsiteX581" fmla="*/ 633056 w 938146"/>
                <a:gd name="connsiteY581" fmla="*/ 0 h 888629"/>
                <a:gd name="connsiteX582" fmla="*/ 635646 w 938146"/>
                <a:gd name="connsiteY582" fmla="*/ 876 h 888629"/>
                <a:gd name="connsiteX583" fmla="*/ 641201 w 938146"/>
                <a:gd name="connsiteY583" fmla="*/ 6337 h 888629"/>
                <a:gd name="connsiteX584" fmla="*/ 646802 w 938146"/>
                <a:gd name="connsiteY584" fmla="*/ 10163 h 888629"/>
                <a:gd name="connsiteX585" fmla="*/ 649361 w 938146"/>
                <a:gd name="connsiteY585" fmla="*/ 14012 h 888629"/>
                <a:gd name="connsiteX586" fmla="*/ 654133 w 938146"/>
                <a:gd name="connsiteY586" fmla="*/ 23556 h 888629"/>
                <a:gd name="connsiteX587" fmla="*/ 658623 w 938146"/>
                <a:gd name="connsiteY587" fmla="*/ 29893 h 888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</a:cxnLst>
              <a:rect l="l" t="t" r="r" b="b"/>
              <a:pathLst>
                <a:path w="938146" h="888629">
                  <a:moveTo>
                    <a:pt x="3192" y="888199"/>
                  </a:moveTo>
                  <a:lnTo>
                    <a:pt x="1166" y="888630"/>
                  </a:lnTo>
                  <a:lnTo>
                    <a:pt x="0" y="887143"/>
                  </a:lnTo>
                  <a:lnTo>
                    <a:pt x="2949" y="883059"/>
                  </a:lnTo>
                  <a:lnTo>
                    <a:pt x="12697" y="875338"/>
                  </a:lnTo>
                  <a:lnTo>
                    <a:pt x="16586" y="867929"/>
                  </a:lnTo>
                  <a:lnTo>
                    <a:pt x="24096" y="865371"/>
                  </a:lnTo>
                  <a:lnTo>
                    <a:pt x="24589" y="869501"/>
                  </a:lnTo>
                  <a:lnTo>
                    <a:pt x="24081" y="874618"/>
                  </a:lnTo>
                  <a:lnTo>
                    <a:pt x="17485" y="878670"/>
                  </a:lnTo>
                  <a:lnTo>
                    <a:pt x="10170" y="881409"/>
                  </a:lnTo>
                  <a:lnTo>
                    <a:pt x="3192" y="888199"/>
                  </a:lnTo>
                  <a:close/>
                  <a:moveTo>
                    <a:pt x="621767" y="626451"/>
                  </a:moveTo>
                  <a:lnTo>
                    <a:pt x="619115" y="629611"/>
                  </a:lnTo>
                  <a:lnTo>
                    <a:pt x="615141" y="624847"/>
                  </a:lnTo>
                  <a:lnTo>
                    <a:pt x="612505" y="618705"/>
                  </a:lnTo>
                  <a:lnTo>
                    <a:pt x="613905" y="616366"/>
                  </a:lnTo>
                  <a:lnTo>
                    <a:pt x="620969" y="616053"/>
                  </a:lnTo>
                  <a:lnTo>
                    <a:pt x="622698" y="619253"/>
                  </a:lnTo>
                  <a:lnTo>
                    <a:pt x="622988" y="621076"/>
                  </a:lnTo>
                  <a:lnTo>
                    <a:pt x="621767" y="626451"/>
                  </a:lnTo>
                  <a:close/>
                  <a:moveTo>
                    <a:pt x="674216" y="228116"/>
                  </a:moveTo>
                  <a:lnTo>
                    <a:pt x="677236" y="230737"/>
                  </a:lnTo>
                  <a:lnTo>
                    <a:pt x="683768" y="230197"/>
                  </a:lnTo>
                  <a:lnTo>
                    <a:pt x="687374" y="248824"/>
                  </a:lnTo>
                  <a:lnTo>
                    <a:pt x="689401" y="268281"/>
                  </a:lnTo>
                  <a:lnTo>
                    <a:pt x="692687" y="269674"/>
                  </a:lnTo>
                  <a:lnTo>
                    <a:pt x="698953" y="267014"/>
                  </a:lnTo>
                  <a:lnTo>
                    <a:pt x="704539" y="265715"/>
                  </a:lnTo>
                  <a:lnTo>
                    <a:pt x="707403" y="267155"/>
                  </a:lnTo>
                  <a:lnTo>
                    <a:pt x="712504" y="272780"/>
                  </a:lnTo>
                  <a:lnTo>
                    <a:pt x="714702" y="276723"/>
                  </a:lnTo>
                  <a:lnTo>
                    <a:pt x="712785" y="279810"/>
                  </a:lnTo>
                  <a:lnTo>
                    <a:pt x="708114" y="283260"/>
                  </a:lnTo>
                  <a:lnTo>
                    <a:pt x="707340" y="293493"/>
                  </a:lnTo>
                  <a:lnTo>
                    <a:pt x="712042" y="297037"/>
                  </a:lnTo>
                  <a:lnTo>
                    <a:pt x="719803" y="305682"/>
                  </a:lnTo>
                  <a:lnTo>
                    <a:pt x="724176" y="306801"/>
                  </a:lnTo>
                  <a:lnTo>
                    <a:pt x="731976" y="303265"/>
                  </a:lnTo>
                  <a:lnTo>
                    <a:pt x="739299" y="309961"/>
                  </a:lnTo>
                  <a:lnTo>
                    <a:pt x="746551" y="318043"/>
                  </a:lnTo>
                  <a:lnTo>
                    <a:pt x="729598" y="328182"/>
                  </a:lnTo>
                  <a:lnTo>
                    <a:pt x="728111" y="331014"/>
                  </a:lnTo>
                  <a:lnTo>
                    <a:pt x="725764" y="338462"/>
                  </a:lnTo>
                  <a:lnTo>
                    <a:pt x="723268" y="344557"/>
                  </a:lnTo>
                  <a:lnTo>
                    <a:pt x="720961" y="348140"/>
                  </a:lnTo>
                  <a:lnTo>
                    <a:pt x="715891" y="354281"/>
                  </a:lnTo>
                  <a:lnTo>
                    <a:pt x="713161" y="356401"/>
                  </a:lnTo>
                  <a:lnTo>
                    <a:pt x="707027" y="355932"/>
                  </a:lnTo>
                  <a:lnTo>
                    <a:pt x="704727" y="358365"/>
                  </a:lnTo>
                  <a:lnTo>
                    <a:pt x="702599" y="363317"/>
                  </a:lnTo>
                  <a:lnTo>
                    <a:pt x="700456" y="366869"/>
                  </a:lnTo>
                  <a:lnTo>
                    <a:pt x="695010" y="367777"/>
                  </a:lnTo>
                  <a:lnTo>
                    <a:pt x="692233" y="362863"/>
                  </a:lnTo>
                  <a:lnTo>
                    <a:pt x="693148" y="361346"/>
                  </a:lnTo>
                  <a:lnTo>
                    <a:pt x="693539" y="358435"/>
                  </a:lnTo>
                  <a:lnTo>
                    <a:pt x="692569" y="351473"/>
                  </a:lnTo>
                  <a:lnTo>
                    <a:pt x="697764" y="344314"/>
                  </a:lnTo>
                  <a:lnTo>
                    <a:pt x="698938" y="340332"/>
                  </a:lnTo>
                  <a:lnTo>
                    <a:pt x="697905" y="338892"/>
                  </a:lnTo>
                  <a:lnTo>
                    <a:pt x="696473" y="339284"/>
                  </a:lnTo>
                  <a:lnTo>
                    <a:pt x="692695" y="337093"/>
                  </a:lnTo>
                  <a:lnTo>
                    <a:pt x="691576" y="337203"/>
                  </a:lnTo>
                  <a:lnTo>
                    <a:pt x="688446" y="341396"/>
                  </a:lnTo>
                  <a:lnTo>
                    <a:pt x="684104" y="344212"/>
                  </a:lnTo>
                  <a:lnTo>
                    <a:pt x="679700" y="344924"/>
                  </a:lnTo>
                  <a:lnTo>
                    <a:pt x="661996" y="350307"/>
                  </a:lnTo>
                  <a:lnTo>
                    <a:pt x="659320" y="348421"/>
                  </a:lnTo>
                  <a:lnTo>
                    <a:pt x="658115" y="337695"/>
                  </a:lnTo>
                  <a:lnTo>
                    <a:pt x="665313" y="332156"/>
                  </a:lnTo>
                  <a:lnTo>
                    <a:pt x="666416" y="322761"/>
                  </a:lnTo>
                  <a:lnTo>
                    <a:pt x="668231" y="316470"/>
                  </a:lnTo>
                  <a:lnTo>
                    <a:pt x="670351" y="312285"/>
                  </a:lnTo>
                  <a:lnTo>
                    <a:pt x="674247" y="301434"/>
                  </a:lnTo>
                  <a:lnTo>
                    <a:pt x="675225" y="300651"/>
                  </a:lnTo>
                  <a:lnTo>
                    <a:pt x="665508" y="291991"/>
                  </a:lnTo>
                  <a:lnTo>
                    <a:pt x="661667" y="286342"/>
                  </a:lnTo>
                  <a:lnTo>
                    <a:pt x="657481" y="274978"/>
                  </a:lnTo>
                  <a:lnTo>
                    <a:pt x="656198" y="265707"/>
                  </a:lnTo>
                  <a:lnTo>
                    <a:pt x="650526" y="257767"/>
                  </a:lnTo>
                  <a:lnTo>
                    <a:pt x="651223" y="247549"/>
                  </a:lnTo>
                  <a:lnTo>
                    <a:pt x="647107" y="248355"/>
                  </a:lnTo>
                  <a:lnTo>
                    <a:pt x="643931" y="241142"/>
                  </a:lnTo>
                  <a:lnTo>
                    <a:pt x="646888" y="237074"/>
                  </a:lnTo>
                  <a:lnTo>
                    <a:pt x="661910" y="232442"/>
                  </a:lnTo>
                  <a:lnTo>
                    <a:pt x="670867" y="227912"/>
                  </a:lnTo>
                  <a:lnTo>
                    <a:pt x="674216" y="228116"/>
                  </a:lnTo>
                  <a:close/>
                  <a:moveTo>
                    <a:pt x="789885" y="222193"/>
                  </a:moveTo>
                  <a:lnTo>
                    <a:pt x="786662" y="222467"/>
                  </a:lnTo>
                  <a:lnTo>
                    <a:pt x="780739" y="214213"/>
                  </a:lnTo>
                  <a:lnTo>
                    <a:pt x="779597" y="207000"/>
                  </a:lnTo>
                  <a:lnTo>
                    <a:pt x="780654" y="204043"/>
                  </a:lnTo>
                  <a:lnTo>
                    <a:pt x="783509" y="203934"/>
                  </a:lnTo>
                  <a:lnTo>
                    <a:pt x="787961" y="213791"/>
                  </a:lnTo>
                  <a:lnTo>
                    <a:pt x="792764" y="216756"/>
                  </a:lnTo>
                  <a:lnTo>
                    <a:pt x="789885" y="222193"/>
                  </a:lnTo>
                  <a:close/>
                  <a:moveTo>
                    <a:pt x="446796" y="226449"/>
                  </a:moveTo>
                  <a:lnTo>
                    <a:pt x="447047" y="234093"/>
                  </a:lnTo>
                  <a:lnTo>
                    <a:pt x="450622" y="233334"/>
                  </a:lnTo>
                  <a:lnTo>
                    <a:pt x="454839" y="241439"/>
                  </a:lnTo>
                  <a:lnTo>
                    <a:pt x="459439" y="245718"/>
                  </a:lnTo>
                  <a:lnTo>
                    <a:pt x="460738" y="248644"/>
                  </a:lnTo>
                  <a:lnTo>
                    <a:pt x="461716" y="252400"/>
                  </a:lnTo>
                  <a:lnTo>
                    <a:pt x="464501" y="259926"/>
                  </a:lnTo>
                  <a:lnTo>
                    <a:pt x="465823" y="267812"/>
                  </a:lnTo>
                  <a:lnTo>
                    <a:pt x="462498" y="268641"/>
                  </a:lnTo>
                  <a:lnTo>
                    <a:pt x="457921" y="257391"/>
                  </a:lnTo>
                  <a:lnTo>
                    <a:pt x="454182" y="250952"/>
                  </a:lnTo>
                  <a:lnTo>
                    <a:pt x="449480" y="245429"/>
                  </a:lnTo>
                  <a:lnTo>
                    <a:pt x="445677" y="245155"/>
                  </a:lnTo>
                  <a:lnTo>
                    <a:pt x="443964" y="242738"/>
                  </a:lnTo>
                  <a:lnTo>
                    <a:pt x="437799" y="222663"/>
                  </a:lnTo>
                  <a:lnTo>
                    <a:pt x="436665" y="217992"/>
                  </a:lnTo>
                  <a:lnTo>
                    <a:pt x="433144" y="210443"/>
                  </a:lnTo>
                  <a:lnTo>
                    <a:pt x="431587" y="200992"/>
                  </a:lnTo>
                  <a:lnTo>
                    <a:pt x="431595" y="193552"/>
                  </a:lnTo>
                  <a:lnTo>
                    <a:pt x="436305" y="195312"/>
                  </a:lnTo>
                  <a:lnTo>
                    <a:pt x="440436" y="199983"/>
                  </a:lnTo>
                  <a:lnTo>
                    <a:pt x="444019" y="210497"/>
                  </a:lnTo>
                  <a:lnTo>
                    <a:pt x="444661" y="213744"/>
                  </a:lnTo>
                  <a:lnTo>
                    <a:pt x="443025" y="218047"/>
                  </a:lnTo>
                  <a:lnTo>
                    <a:pt x="444707" y="223124"/>
                  </a:lnTo>
                  <a:lnTo>
                    <a:pt x="446796" y="226449"/>
                  </a:lnTo>
                  <a:close/>
                  <a:moveTo>
                    <a:pt x="837553" y="192503"/>
                  </a:moveTo>
                  <a:lnTo>
                    <a:pt x="844101" y="193223"/>
                  </a:lnTo>
                  <a:lnTo>
                    <a:pt x="850681" y="191416"/>
                  </a:lnTo>
                  <a:lnTo>
                    <a:pt x="851816" y="193348"/>
                  </a:lnTo>
                  <a:lnTo>
                    <a:pt x="843343" y="199341"/>
                  </a:lnTo>
                  <a:lnTo>
                    <a:pt x="833908" y="196157"/>
                  </a:lnTo>
                  <a:lnTo>
                    <a:pt x="825419" y="195343"/>
                  </a:lnTo>
                  <a:lnTo>
                    <a:pt x="815397" y="201985"/>
                  </a:lnTo>
                  <a:lnTo>
                    <a:pt x="812127" y="199333"/>
                  </a:lnTo>
                  <a:lnTo>
                    <a:pt x="817220" y="192926"/>
                  </a:lnTo>
                  <a:lnTo>
                    <a:pt x="822775" y="190798"/>
                  </a:lnTo>
                  <a:lnTo>
                    <a:pt x="823667" y="186871"/>
                  </a:lnTo>
                  <a:lnTo>
                    <a:pt x="825787" y="186198"/>
                  </a:lnTo>
                  <a:lnTo>
                    <a:pt x="833125" y="185791"/>
                  </a:lnTo>
                  <a:lnTo>
                    <a:pt x="837553" y="192503"/>
                  </a:lnTo>
                  <a:close/>
                  <a:moveTo>
                    <a:pt x="568357" y="73611"/>
                  </a:moveTo>
                  <a:lnTo>
                    <a:pt x="569499" y="73861"/>
                  </a:lnTo>
                  <a:lnTo>
                    <a:pt x="570610" y="72531"/>
                  </a:lnTo>
                  <a:lnTo>
                    <a:pt x="571416" y="69011"/>
                  </a:lnTo>
                  <a:lnTo>
                    <a:pt x="572308" y="67062"/>
                  </a:lnTo>
                  <a:lnTo>
                    <a:pt x="577862" y="69347"/>
                  </a:lnTo>
                  <a:lnTo>
                    <a:pt x="585740" y="76372"/>
                  </a:lnTo>
                  <a:lnTo>
                    <a:pt x="588080" y="79823"/>
                  </a:lnTo>
                  <a:lnTo>
                    <a:pt x="591365" y="86903"/>
                  </a:lnTo>
                  <a:lnTo>
                    <a:pt x="594033" y="98724"/>
                  </a:lnTo>
                  <a:lnTo>
                    <a:pt x="591913" y="107197"/>
                  </a:lnTo>
                  <a:lnTo>
                    <a:pt x="589120" y="115169"/>
                  </a:lnTo>
                  <a:lnTo>
                    <a:pt x="588134" y="119550"/>
                  </a:lnTo>
                  <a:lnTo>
                    <a:pt x="589151" y="125816"/>
                  </a:lnTo>
                  <a:lnTo>
                    <a:pt x="588737" y="131887"/>
                  </a:lnTo>
                  <a:lnTo>
                    <a:pt x="587720" y="137239"/>
                  </a:lnTo>
                  <a:lnTo>
                    <a:pt x="591944" y="131136"/>
                  </a:lnTo>
                  <a:lnTo>
                    <a:pt x="600973" y="111406"/>
                  </a:lnTo>
                  <a:lnTo>
                    <a:pt x="602318" y="110177"/>
                  </a:lnTo>
                  <a:lnTo>
                    <a:pt x="603727" y="110850"/>
                  </a:lnTo>
                  <a:lnTo>
                    <a:pt x="607771" y="114926"/>
                  </a:lnTo>
                  <a:lnTo>
                    <a:pt x="611440" y="125003"/>
                  </a:lnTo>
                  <a:lnTo>
                    <a:pt x="612246" y="128320"/>
                  </a:lnTo>
                  <a:lnTo>
                    <a:pt x="612903" y="132380"/>
                  </a:lnTo>
                  <a:lnTo>
                    <a:pt x="613279" y="137387"/>
                  </a:lnTo>
                  <a:lnTo>
                    <a:pt x="613076" y="143098"/>
                  </a:lnTo>
                  <a:lnTo>
                    <a:pt x="612739" y="147065"/>
                  </a:lnTo>
                  <a:lnTo>
                    <a:pt x="610822" y="149623"/>
                  </a:lnTo>
                  <a:lnTo>
                    <a:pt x="609891" y="151955"/>
                  </a:lnTo>
                  <a:lnTo>
                    <a:pt x="611965" y="152127"/>
                  </a:lnTo>
                  <a:lnTo>
                    <a:pt x="614335" y="155178"/>
                  </a:lnTo>
                  <a:lnTo>
                    <a:pt x="616502" y="161640"/>
                  </a:lnTo>
                  <a:lnTo>
                    <a:pt x="618928" y="164230"/>
                  </a:lnTo>
                  <a:lnTo>
                    <a:pt x="627729" y="162047"/>
                  </a:lnTo>
                  <a:lnTo>
                    <a:pt x="633448" y="165419"/>
                  </a:lnTo>
                  <a:lnTo>
                    <a:pt x="636585" y="175941"/>
                  </a:lnTo>
                  <a:lnTo>
                    <a:pt x="641420" y="173571"/>
                  </a:lnTo>
                  <a:lnTo>
                    <a:pt x="641436" y="167961"/>
                  </a:lnTo>
                  <a:lnTo>
                    <a:pt x="642500" y="165552"/>
                  </a:lnTo>
                  <a:lnTo>
                    <a:pt x="648985" y="167468"/>
                  </a:lnTo>
                  <a:lnTo>
                    <a:pt x="652341" y="170089"/>
                  </a:lnTo>
                  <a:lnTo>
                    <a:pt x="655768" y="175597"/>
                  </a:lnTo>
                  <a:lnTo>
                    <a:pt x="649916" y="184563"/>
                  </a:lnTo>
                  <a:lnTo>
                    <a:pt x="654743" y="193106"/>
                  </a:lnTo>
                  <a:lnTo>
                    <a:pt x="662848" y="199263"/>
                  </a:lnTo>
                  <a:lnTo>
                    <a:pt x="667738" y="205694"/>
                  </a:lnTo>
                  <a:lnTo>
                    <a:pt x="668622" y="208377"/>
                  </a:lnTo>
                  <a:lnTo>
                    <a:pt x="669420" y="211937"/>
                  </a:lnTo>
                  <a:lnTo>
                    <a:pt x="666236" y="216537"/>
                  </a:lnTo>
                  <a:lnTo>
                    <a:pt x="662997" y="219127"/>
                  </a:lnTo>
                  <a:lnTo>
                    <a:pt x="654837" y="219573"/>
                  </a:lnTo>
                  <a:lnTo>
                    <a:pt x="647420" y="222811"/>
                  </a:lnTo>
                  <a:lnTo>
                    <a:pt x="633847" y="225104"/>
                  </a:lnTo>
                  <a:lnTo>
                    <a:pt x="631828" y="226567"/>
                  </a:lnTo>
                  <a:lnTo>
                    <a:pt x="631351" y="227873"/>
                  </a:lnTo>
                  <a:lnTo>
                    <a:pt x="630553" y="231832"/>
                  </a:lnTo>
                  <a:lnTo>
                    <a:pt x="625335" y="240915"/>
                  </a:lnTo>
                  <a:lnTo>
                    <a:pt x="620281" y="251899"/>
                  </a:lnTo>
                  <a:lnTo>
                    <a:pt x="618192" y="258471"/>
                  </a:lnTo>
                  <a:lnTo>
                    <a:pt x="616620" y="267616"/>
                  </a:lnTo>
                  <a:lnTo>
                    <a:pt x="616041" y="273179"/>
                  </a:lnTo>
                  <a:lnTo>
                    <a:pt x="617167" y="278546"/>
                  </a:lnTo>
                  <a:lnTo>
                    <a:pt x="616870" y="283948"/>
                  </a:lnTo>
                  <a:lnTo>
                    <a:pt x="613068" y="288173"/>
                  </a:lnTo>
                  <a:lnTo>
                    <a:pt x="610658" y="288337"/>
                  </a:lnTo>
                  <a:lnTo>
                    <a:pt x="607638" y="287508"/>
                  </a:lnTo>
                  <a:lnTo>
                    <a:pt x="604665" y="289933"/>
                  </a:lnTo>
                  <a:lnTo>
                    <a:pt x="604478" y="293571"/>
                  </a:lnTo>
                  <a:lnTo>
                    <a:pt x="604650" y="298680"/>
                  </a:lnTo>
                  <a:lnTo>
                    <a:pt x="603891" y="314147"/>
                  </a:lnTo>
                  <a:lnTo>
                    <a:pt x="602968" y="325687"/>
                  </a:lnTo>
                  <a:lnTo>
                    <a:pt x="601583" y="336319"/>
                  </a:lnTo>
                  <a:lnTo>
                    <a:pt x="600026" y="342014"/>
                  </a:lnTo>
                  <a:lnTo>
                    <a:pt x="598039" y="343594"/>
                  </a:lnTo>
                  <a:lnTo>
                    <a:pt x="591663" y="344635"/>
                  </a:lnTo>
                  <a:lnTo>
                    <a:pt x="586749" y="354469"/>
                  </a:lnTo>
                  <a:lnTo>
                    <a:pt x="582783" y="371868"/>
                  </a:lnTo>
                  <a:lnTo>
                    <a:pt x="580718" y="378636"/>
                  </a:lnTo>
                  <a:lnTo>
                    <a:pt x="576415" y="389252"/>
                  </a:lnTo>
                  <a:lnTo>
                    <a:pt x="577197" y="392999"/>
                  </a:lnTo>
                  <a:lnTo>
                    <a:pt x="578535" y="397044"/>
                  </a:lnTo>
                  <a:lnTo>
                    <a:pt x="576188" y="404249"/>
                  </a:lnTo>
                  <a:lnTo>
                    <a:pt x="572558" y="412292"/>
                  </a:lnTo>
                  <a:lnTo>
                    <a:pt x="572628" y="415390"/>
                  </a:lnTo>
                  <a:lnTo>
                    <a:pt x="573849" y="421039"/>
                  </a:lnTo>
                  <a:lnTo>
                    <a:pt x="574443" y="426890"/>
                  </a:lnTo>
                  <a:lnTo>
                    <a:pt x="571643" y="431905"/>
                  </a:lnTo>
                  <a:lnTo>
                    <a:pt x="566495" y="434448"/>
                  </a:lnTo>
                  <a:lnTo>
                    <a:pt x="561253" y="431600"/>
                  </a:lnTo>
                  <a:lnTo>
                    <a:pt x="558703" y="428236"/>
                  </a:lnTo>
                  <a:lnTo>
                    <a:pt x="556340" y="422838"/>
                  </a:lnTo>
                  <a:lnTo>
                    <a:pt x="553829" y="419302"/>
                  </a:lnTo>
                  <a:lnTo>
                    <a:pt x="551215" y="417174"/>
                  </a:lnTo>
                  <a:lnTo>
                    <a:pt x="541163" y="405079"/>
                  </a:lnTo>
                  <a:lnTo>
                    <a:pt x="531884" y="385716"/>
                  </a:lnTo>
                  <a:lnTo>
                    <a:pt x="523411" y="378104"/>
                  </a:lnTo>
                  <a:lnTo>
                    <a:pt x="517888" y="374481"/>
                  </a:lnTo>
                  <a:lnTo>
                    <a:pt x="515228" y="370961"/>
                  </a:lnTo>
                  <a:lnTo>
                    <a:pt x="512630" y="366220"/>
                  </a:lnTo>
                  <a:lnTo>
                    <a:pt x="510385" y="360869"/>
                  </a:lnTo>
                  <a:lnTo>
                    <a:pt x="508296" y="354086"/>
                  </a:lnTo>
                  <a:lnTo>
                    <a:pt x="507287" y="349853"/>
                  </a:lnTo>
                  <a:lnTo>
                    <a:pt x="507099" y="343477"/>
                  </a:lnTo>
                  <a:lnTo>
                    <a:pt x="507764" y="339722"/>
                  </a:lnTo>
                  <a:lnTo>
                    <a:pt x="508758" y="337789"/>
                  </a:lnTo>
                  <a:lnTo>
                    <a:pt x="515486" y="336201"/>
                  </a:lnTo>
                  <a:lnTo>
                    <a:pt x="517903" y="337101"/>
                  </a:lnTo>
                  <a:lnTo>
                    <a:pt x="520282" y="340449"/>
                  </a:lnTo>
                  <a:lnTo>
                    <a:pt x="522449" y="341764"/>
                  </a:lnTo>
                  <a:lnTo>
                    <a:pt x="527409" y="325014"/>
                  </a:lnTo>
                  <a:lnTo>
                    <a:pt x="555628" y="315336"/>
                  </a:lnTo>
                  <a:lnTo>
                    <a:pt x="564695" y="313654"/>
                  </a:lnTo>
                  <a:lnTo>
                    <a:pt x="573794" y="313756"/>
                  </a:lnTo>
                  <a:lnTo>
                    <a:pt x="572378" y="309156"/>
                  </a:lnTo>
                  <a:lnTo>
                    <a:pt x="571173" y="303304"/>
                  </a:lnTo>
                  <a:lnTo>
                    <a:pt x="569835" y="301880"/>
                  </a:lnTo>
                  <a:lnTo>
                    <a:pt x="562959" y="305166"/>
                  </a:lnTo>
                  <a:lnTo>
                    <a:pt x="552428" y="308616"/>
                  </a:lnTo>
                  <a:lnTo>
                    <a:pt x="547296" y="308616"/>
                  </a:lnTo>
                  <a:lnTo>
                    <a:pt x="542000" y="306316"/>
                  </a:lnTo>
                  <a:lnTo>
                    <a:pt x="536719" y="307583"/>
                  </a:lnTo>
                  <a:lnTo>
                    <a:pt x="531274" y="312582"/>
                  </a:lnTo>
                  <a:lnTo>
                    <a:pt x="525782" y="315735"/>
                  </a:lnTo>
                  <a:lnTo>
                    <a:pt x="520446" y="317002"/>
                  </a:lnTo>
                  <a:lnTo>
                    <a:pt x="509164" y="316494"/>
                  </a:lnTo>
                  <a:lnTo>
                    <a:pt x="506372" y="313912"/>
                  </a:lnTo>
                  <a:lnTo>
                    <a:pt x="502609" y="307919"/>
                  </a:lnTo>
                  <a:lnTo>
                    <a:pt x="501693" y="304837"/>
                  </a:lnTo>
                  <a:lnTo>
                    <a:pt x="500911" y="301050"/>
                  </a:lnTo>
                  <a:lnTo>
                    <a:pt x="500175" y="289605"/>
                  </a:lnTo>
                  <a:lnTo>
                    <a:pt x="500989" y="286475"/>
                  </a:lnTo>
                  <a:lnTo>
                    <a:pt x="502139" y="284676"/>
                  </a:lnTo>
                  <a:lnTo>
                    <a:pt x="503320" y="283565"/>
                  </a:lnTo>
                  <a:lnTo>
                    <a:pt x="505800" y="283510"/>
                  </a:lnTo>
                  <a:lnTo>
                    <a:pt x="508234" y="285498"/>
                  </a:lnTo>
                  <a:lnTo>
                    <a:pt x="513929" y="292038"/>
                  </a:lnTo>
                  <a:lnTo>
                    <a:pt x="512630" y="285020"/>
                  </a:lnTo>
                  <a:lnTo>
                    <a:pt x="529021" y="276519"/>
                  </a:lnTo>
                  <a:lnTo>
                    <a:pt x="536633" y="269040"/>
                  </a:lnTo>
                  <a:lnTo>
                    <a:pt x="540545" y="267781"/>
                  </a:lnTo>
                  <a:lnTo>
                    <a:pt x="544464" y="268328"/>
                  </a:lnTo>
                  <a:lnTo>
                    <a:pt x="543604" y="264330"/>
                  </a:lnTo>
                  <a:lnTo>
                    <a:pt x="543572" y="260614"/>
                  </a:lnTo>
                  <a:lnTo>
                    <a:pt x="546357" y="257579"/>
                  </a:lnTo>
                  <a:lnTo>
                    <a:pt x="548360" y="256272"/>
                  </a:lnTo>
                  <a:lnTo>
                    <a:pt x="554392" y="254778"/>
                  </a:lnTo>
                  <a:lnTo>
                    <a:pt x="568154" y="255036"/>
                  </a:lnTo>
                  <a:lnTo>
                    <a:pt x="573113" y="252979"/>
                  </a:lnTo>
                  <a:lnTo>
                    <a:pt x="576830" y="247768"/>
                  </a:lnTo>
                  <a:lnTo>
                    <a:pt x="572871" y="249583"/>
                  </a:lnTo>
                  <a:lnTo>
                    <a:pt x="568905" y="249927"/>
                  </a:lnTo>
                  <a:lnTo>
                    <a:pt x="567050" y="248848"/>
                  </a:lnTo>
                  <a:lnTo>
                    <a:pt x="562849" y="244287"/>
                  </a:lnTo>
                  <a:lnTo>
                    <a:pt x="560940" y="238271"/>
                  </a:lnTo>
                  <a:lnTo>
                    <a:pt x="566385" y="226175"/>
                  </a:lnTo>
                  <a:lnTo>
                    <a:pt x="568279" y="220527"/>
                  </a:lnTo>
                  <a:lnTo>
                    <a:pt x="562740" y="221341"/>
                  </a:lnTo>
                  <a:lnTo>
                    <a:pt x="560893" y="223320"/>
                  </a:lnTo>
                  <a:lnTo>
                    <a:pt x="554548" y="234453"/>
                  </a:lnTo>
                  <a:lnTo>
                    <a:pt x="549862" y="239428"/>
                  </a:lnTo>
                  <a:lnTo>
                    <a:pt x="544081" y="241815"/>
                  </a:lnTo>
                  <a:lnTo>
                    <a:pt x="538299" y="241611"/>
                  </a:lnTo>
                  <a:lnTo>
                    <a:pt x="537040" y="240039"/>
                  </a:lnTo>
                  <a:lnTo>
                    <a:pt x="535272" y="232700"/>
                  </a:lnTo>
                  <a:lnTo>
                    <a:pt x="534716" y="228828"/>
                  </a:lnTo>
                  <a:lnTo>
                    <a:pt x="534951" y="226700"/>
                  </a:lnTo>
                  <a:lnTo>
                    <a:pt x="536781" y="220582"/>
                  </a:lnTo>
                  <a:lnTo>
                    <a:pt x="537736" y="214080"/>
                  </a:lnTo>
                  <a:lnTo>
                    <a:pt x="537572" y="208455"/>
                  </a:lnTo>
                  <a:lnTo>
                    <a:pt x="536226" y="207321"/>
                  </a:lnTo>
                  <a:lnTo>
                    <a:pt x="534090" y="212829"/>
                  </a:lnTo>
                  <a:lnTo>
                    <a:pt x="532158" y="220449"/>
                  </a:lnTo>
                  <a:lnTo>
                    <a:pt x="529506" y="224251"/>
                  </a:lnTo>
                  <a:lnTo>
                    <a:pt x="526767" y="223210"/>
                  </a:lnTo>
                  <a:lnTo>
                    <a:pt x="525602" y="220292"/>
                  </a:lnTo>
                  <a:lnTo>
                    <a:pt x="524585" y="215817"/>
                  </a:lnTo>
                  <a:lnTo>
                    <a:pt x="523513" y="214088"/>
                  </a:lnTo>
                  <a:lnTo>
                    <a:pt x="522324" y="214088"/>
                  </a:lnTo>
                  <a:lnTo>
                    <a:pt x="519875" y="215880"/>
                  </a:lnTo>
                  <a:lnTo>
                    <a:pt x="517450" y="219189"/>
                  </a:lnTo>
                  <a:lnTo>
                    <a:pt x="518287" y="224196"/>
                  </a:lnTo>
                  <a:lnTo>
                    <a:pt x="518506" y="229743"/>
                  </a:lnTo>
                  <a:lnTo>
                    <a:pt x="517457" y="234132"/>
                  </a:lnTo>
                  <a:lnTo>
                    <a:pt x="516668" y="239475"/>
                  </a:lnTo>
                  <a:lnTo>
                    <a:pt x="519163" y="242832"/>
                  </a:lnTo>
                  <a:lnTo>
                    <a:pt x="521197" y="248019"/>
                  </a:lnTo>
                  <a:lnTo>
                    <a:pt x="518146" y="250452"/>
                  </a:lnTo>
                  <a:lnTo>
                    <a:pt x="515157" y="253988"/>
                  </a:lnTo>
                  <a:lnTo>
                    <a:pt x="512412" y="259425"/>
                  </a:lnTo>
                  <a:lnTo>
                    <a:pt x="509603" y="263642"/>
                  </a:lnTo>
                  <a:lnTo>
                    <a:pt x="505151" y="264088"/>
                  </a:lnTo>
                  <a:lnTo>
                    <a:pt x="499604" y="266419"/>
                  </a:lnTo>
                  <a:lnTo>
                    <a:pt x="488519" y="267241"/>
                  </a:lnTo>
                  <a:lnTo>
                    <a:pt x="483308" y="260380"/>
                  </a:lnTo>
                  <a:lnTo>
                    <a:pt x="482354" y="257109"/>
                  </a:lnTo>
                  <a:lnTo>
                    <a:pt x="481313" y="254911"/>
                  </a:lnTo>
                  <a:lnTo>
                    <a:pt x="477855" y="251289"/>
                  </a:lnTo>
                  <a:lnTo>
                    <a:pt x="472809" y="240539"/>
                  </a:lnTo>
                  <a:lnTo>
                    <a:pt x="468921" y="228194"/>
                  </a:lnTo>
                  <a:lnTo>
                    <a:pt x="466300" y="226989"/>
                  </a:lnTo>
                  <a:lnTo>
                    <a:pt x="462420" y="222890"/>
                  </a:lnTo>
                  <a:lnTo>
                    <a:pt x="460307" y="219369"/>
                  </a:lnTo>
                  <a:lnTo>
                    <a:pt x="458297" y="214652"/>
                  </a:lnTo>
                  <a:lnTo>
                    <a:pt x="457694" y="209042"/>
                  </a:lnTo>
                  <a:lnTo>
                    <a:pt x="457890" y="203910"/>
                  </a:lnTo>
                  <a:lnTo>
                    <a:pt x="460213" y="201626"/>
                  </a:lnTo>
                  <a:lnTo>
                    <a:pt x="454721" y="195828"/>
                  </a:lnTo>
                  <a:lnTo>
                    <a:pt x="449331" y="188130"/>
                  </a:lnTo>
                  <a:lnTo>
                    <a:pt x="451318" y="185533"/>
                  </a:lnTo>
                  <a:lnTo>
                    <a:pt x="453321" y="184391"/>
                  </a:lnTo>
                  <a:lnTo>
                    <a:pt x="469296" y="193380"/>
                  </a:lnTo>
                  <a:lnTo>
                    <a:pt x="470360" y="192261"/>
                  </a:lnTo>
                  <a:lnTo>
                    <a:pt x="472113" y="187802"/>
                  </a:lnTo>
                  <a:lnTo>
                    <a:pt x="471487" y="186299"/>
                  </a:lnTo>
                  <a:lnTo>
                    <a:pt x="468811" y="185267"/>
                  </a:lnTo>
                  <a:lnTo>
                    <a:pt x="465166" y="185298"/>
                  </a:lnTo>
                  <a:lnTo>
                    <a:pt x="464258" y="184375"/>
                  </a:lnTo>
                  <a:lnTo>
                    <a:pt x="462850" y="179517"/>
                  </a:lnTo>
                  <a:lnTo>
                    <a:pt x="461622" y="173516"/>
                  </a:lnTo>
                  <a:lnTo>
                    <a:pt x="461097" y="169503"/>
                  </a:lnTo>
                  <a:lnTo>
                    <a:pt x="460894" y="164785"/>
                  </a:lnTo>
                  <a:lnTo>
                    <a:pt x="463609" y="157681"/>
                  </a:lnTo>
                  <a:lnTo>
                    <a:pt x="465095" y="151282"/>
                  </a:lnTo>
                  <a:lnTo>
                    <a:pt x="462779" y="148309"/>
                  </a:lnTo>
                  <a:lnTo>
                    <a:pt x="456216" y="148489"/>
                  </a:lnTo>
                  <a:lnTo>
                    <a:pt x="454033" y="149396"/>
                  </a:lnTo>
                  <a:lnTo>
                    <a:pt x="454839" y="158589"/>
                  </a:lnTo>
                  <a:lnTo>
                    <a:pt x="452750" y="164902"/>
                  </a:lnTo>
                  <a:lnTo>
                    <a:pt x="448744" y="169808"/>
                  </a:lnTo>
                  <a:lnTo>
                    <a:pt x="445873" y="167422"/>
                  </a:lnTo>
                  <a:lnTo>
                    <a:pt x="443659" y="155342"/>
                  </a:lnTo>
                  <a:lnTo>
                    <a:pt x="440764" y="146862"/>
                  </a:lnTo>
                  <a:lnTo>
                    <a:pt x="439677" y="141487"/>
                  </a:lnTo>
                  <a:lnTo>
                    <a:pt x="438848" y="133718"/>
                  </a:lnTo>
                  <a:lnTo>
                    <a:pt x="437674" y="128031"/>
                  </a:lnTo>
                  <a:lnTo>
                    <a:pt x="435546" y="121130"/>
                  </a:lnTo>
                  <a:lnTo>
                    <a:pt x="435264" y="116859"/>
                  </a:lnTo>
                  <a:lnTo>
                    <a:pt x="435530" y="113690"/>
                  </a:lnTo>
                  <a:lnTo>
                    <a:pt x="437150" y="106477"/>
                  </a:lnTo>
                  <a:lnTo>
                    <a:pt x="435922" y="100437"/>
                  </a:lnTo>
                  <a:lnTo>
                    <a:pt x="434420" y="95117"/>
                  </a:lnTo>
                  <a:lnTo>
                    <a:pt x="434326" y="92074"/>
                  </a:lnTo>
                  <a:lnTo>
                    <a:pt x="435734" y="88311"/>
                  </a:lnTo>
                  <a:lnTo>
                    <a:pt x="437001" y="87059"/>
                  </a:lnTo>
                  <a:lnTo>
                    <a:pt x="438363" y="87333"/>
                  </a:lnTo>
                  <a:lnTo>
                    <a:pt x="442392" y="91816"/>
                  </a:lnTo>
                  <a:lnTo>
                    <a:pt x="444606" y="97159"/>
                  </a:lnTo>
                  <a:lnTo>
                    <a:pt x="445372" y="96729"/>
                  </a:lnTo>
                  <a:lnTo>
                    <a:pt x="446812" y="88780"/>
                  </a:lnTo>
                  <a:lnTo>
                    <a:pt x="448854" y="86981"/>
                  </a:lnTo>
                  <a:lnTo>
                    <a:pt x="456732" y="84352"/>
                  </a:lnTo>
                  <a:lnTo>
                    <a:pt x="465502" y="94624"/>
                  </a:lnTo>
                  <a:lnTo>
                    <a:pt x="467771" y="96901"/>
                  </a:lnTo>
                  <a:lnTo>
                    <a:pt x="469586" y="97636"/>
                  </a:lnTo>
                  <a:lnTo>
                    <a:pt x="468647" y="93091"/>
                  </a:lnTo>
                  <a:lnTo>
                    <a:pt x="468076" y="87169"/>
                  </a:lnTo>
                  <a:lnTo>
                    <a:pt x="469414" y="84923"/>
                  </a:lnTo>
                  <a:lnTo>
                    <a:pt x="476494" y="90220"/>
                  </a:lnTo>
                  <a:lnTo>
                    <a:pt x="479811" y="89899"/>
                  </a:lnTo>
                  <a:lnTo>
                    <a:pt x="487588" y="82968"/>
                  </a:lnTo>
                  <a:lnTo>
                    <a:pt x="500441" y="79322"/>
                  </a:lnTo>
                  <a:lnTo>
                    <a:pt x="505300" y="84806"/>
                  </a:lnTo>
                  <a:lnTo>
                    <a:pt x="505550" y="87724"/>
                  </a:lnTo>
                  <a:lnTo>
                    <a:pt x="505449" y="91644"/>
                  </a:lnTo>
                  <a:lnTo>
                    <a:pt x="505136" y="92817"/>
                  </a:lnTo>
                  <a:lnTo>
                    <a:pt x="502296" y="97363"/>
                  </a:lnTo>
                  <a:lnTo>
                    <a:pt x="486086" y="101063"/>
                  </a:lnTo>
                  <a:lnTo>
                    <a:pt x="475461" y="115169"/>
                  </a:lnTo>
                  <a:lnTo>
                    <a:pt x="489950" y="112908"/>
                  </a:lnTo>
                  <a:lnTo>
                    <a:pt x="492555" y="114519"/>
                  </a:lnTo>
                  <a:lnTo>
                    <a:pt x="493651" y="125871"/>
                  </a:lnTo>
                  <a:lnTo>
                    <a:pt x="494707" y="127060"/>
                  </a:lnTo>
                  <a:lnTo>
                    <a:pt x="498431" y="128703"/>
                  </a:lnTo>
                  <a:lnTo>
                    <a:pt x="500958" y="132067"/>
                  </a:lnTo>
                  <a:lnTo>
                    <a:pt x="503539" y="138451"/>
                  </a:lnTo>
                  <a:lnTo>
                    <a:pt x="506254" y="142731"/>
                  </a:lnTo>
                  <a:lnTo>
                    <a:pt x="507842" y="142199"/>
                  </a:lnTo>
                  <a:lnTo>
                    <a:pt x="508421" y="137559"/>
                  </a:lnTo>
                  <a:lnTo>
                    <a:pt x="507772" y="132044"/>
                  </a:lnTo>
                  <a:lnTo>
                    <a:pt x="507435" y="125730"/>
                  </a:lnTo>
                  <a:lnTo>
                    <a:pt x="507624" y="118885"/>
                  </a:lnTo>
                  <a:lnTo>
                    <a:pt x="508061" y="113197"/>
                  </a:lnTo>
                  <a:lnTo>
                    <a:pt x="511105" y="109176"/>
                  </a:lnTo>
                  <a:lnTo>
                    <a:pt x="515525" y="96041"/>
                  </a:lnTo>
                  <a:lnTo>
                    <a:pt x="520219" y="87059"/>
                  </a:lnTo>
                  <a:lnTo>
                    <a:pt x="525445" y="91057"/>
                  </a:lnTo>
                  <a:lnTo>
                    <a:pt x="530288" y="102260"/>
                  </a:lnTo>
                  <a:lnTo>
                    <a:pt x="534653" y="118071"/>
                  </a:lnTo>
                  <a:lnTo>
                    <a:pt x="538886" y="134743"/>
                  </a:lnTo>
                  <a:lnTo>
                    <a:pt x="543627" y="155107"/>
                  </a:lnTo>
                  <a:lnTo>
                    <a:pt x="545911" y="162211"/>
                  </a:lnTo>
                  <a:lnTo>
                    <a:pt x="547985" y="163885"/>
                  </a:lnTo>
                  <a:lnTo>
                    <a:pt x="557561" y="184594"/>
                  </a:lnTo>
                  <a:lnTo>
                    <a:pt x="558640" y="185165"/>
                  </a:lnTo>
                  <a:lnTo>
                    <a:pt x="556661" y="169456"/>
                  </a:lnTo>
                  <a:lnTo>
                    <a:pt x="551701" y="142410"/>
                  </a:lnTo>
                  <a:lnTo>
                    <a:pt x="548352" y="121240"/>
                  </a:lnTo>
                  <a:lnTo>
                    <a:pt x="547594" y="113056"/>
                  </a:lnTo>
                  <a:lnTo>
                    <a:pt x="547054" y="101470"/>
                  </a:lnTo>
                  <a:lnTo>
                    <a:pt x="547265" y="98137"/>
                  </a:lnTo>
                  <a:lnTo>
                    <a:pt x="547695" y="95109"/>
                  </a:lnTo>
                  <a:lnTo>
                    <a:pt x="550121" y="82545"/>
                  </a:lnTo>
                  <a:lnTo>
                    <a:pt x="553296" y="76396"/>
                  </a:lnTo>
                  <a:lnTo>
                    <a:pt x="552334" y="67681"/>
                  </a:lnTo>
                  <a:lnTo>
                    <a:pt x="553148" y="60945"/>
                  </a:lnTo>
                  <a:lnTo>
                    <a:pt x="556481" y="55593"/>
                  </a:lnTo>
                  <a:lnTo>
                    <a:pt x="559579" y="55202"/>
                  </a:lnTo>
                  <a:lnTo>
                    <a:pt x="562591" y="59270"/>
                  </a:lnTo>
                  <a:lnTo>
                    <a:pt x="568357" y="73611"/>
                  </a:lnTo>
                  <a:close/>
                  <a:moveTo>
                    <a:pt x="913934" y="46729"/>
                  </a:moveTo>
                  <a:lnTo>
                    <a:pt x="893108" y="51541"/>
                  </a:lnTo>
                  <a:lnTo>
                    <a:pt x="891003" y="48169"/>
                  </a:lnTo>
                  <a:lnTo>
                    <a:pt x="924753" y="34024"/>
                  </a:lnTo>
                  <a:lnTo>
                    <a:pt x="926498" y="32639"/>
                  </a:lnTo>
                  <a:lnTo>
                    <a:pt x="932764" y="30871"/>
                  </a:lnTo>
                  <a:lnTo>
                    <a:pt x="938147" y="34095"/>
                  </a:lnTo>
                  <a:lnTo>
                    <a:pt x="936551" y="36582"/>
                  </a:lnTo>
                  <a:lnTo>
                    <a:pt x="913934" y="46729"/>
                  </a:lnTo>
                  <a:close/>
                  <a:moveTo>
                    <a:pt x="611284" y="23259"/>
                  </a:moveTo>
                  <a:lnTo>
                    <a:pt x="606527" y="30449"/>
                  </a:lnTo>
                  <a:lnTo>
                    <a:pt x="598563" y="24918"/>
                  </a:lnTo>
                  <a:lnTo>
                    <a:pt x="599510" y="19222"/>
                  </a:lnTo>
                  <a:lnTo>
                    <a:pt x="601403" y="15749"/>
                  </a:lnTo>
                  <a:lnTo>
                    <a:pt x="606402" y="17055"/>
                  </a:lnTo>
                  <a:lnTo>
                    <a:pt x="611284" y="23259"/>
                  </a:lnTo>
                  <a:close/>
                  <a:moveTo>
                    <a:pt x="658623" y="29893"/>
                  </a:moveTo>
                  <a:lnTo>
                    <a:pt x="660830" y="31333"/>
                  </a:lnTo>
                  <a:lnTo>
                    <a:pt x="672925" y="30809"/>
                  </a:lnTo>
                  <a:lnTo>
                    <a:pt x="675241" y="33969"/>
                  </a:lnTo>
                  <a:lnTo>
                    <a:pt x="676156" y="41613"/>
                  </a:lnTo>
                  <a:lnTo>
                    <a:pt x="678002" y="44226"/>
                  </a:lnTo>
                  <a:lnTo>
                    <a:pt x="680576" y="45039"/>
                  </a:lnTo>
                  <a:lnTo>
                    <a:pt x="686999" y="54326"/>
                  </a:lnTo>
                  <a:lnTo>
                    <a:pt x="689182" y="55656"/>
                  </a:lnTo>
                  <a:lnTo>
                    <a:pt x="691083" y="50508"/>
                  </a:lnTo>
                  <a:lnTo>
                    <a:pt x="692538" y="37607"/>
                  </a:lnTo>
                  <a:lnTo>
                    <a:pt x="692616" y="22305"/>
                  </a:lnTo>
                  <a:lnTo>
                    <a:pt x="691998" y="14825"/>
                  </a:lnTo>
                  <a:lnTo>
                    <a:pt x="692718" y="10006"/>
                  </a:lnTo>
                  <a:lnTo>
                    <a:pt x="694869" y="8129"/>
                  </a:lnTo>
                  <a:lnTo>
                    <a:pt x="697576" y="8629"/>
                  </a:lnTo>
                  <a:lnTo>
                    <a:pt x="700221" y="5938"/>
                  </a:lnTo>
                  <a:lnTo>
                    <a:pt x="702505" y="1181"/>
                  </a:lnTo>
                  <a:lnTo>
                    <a:pt x="704954" y="524"/>
                  </a:lnTo>
                  <a:lnTo>
                    <a:pt x="710298" y="4139"/>
                  </a:lnTo>
                  <a:lnTo>
                    <a:pt x="711706" y="6971"/>
                  </a:lnTo>
                  <a:lnTo>
                    <a:pt x="710274" y="12807"/>
                  </a:lnTo>
                  <a:lnTo>
                    <a:pt x="709718" y="21092"/>
                  </a:lnTo>
                  <a:lnTo>
                    <a:pt x="707301" y="38038"/>
                  </a:lnTo>
                  <a:lnTo>
                    <a:pt x="712543" y="39078"/>
                  </a:lnTo>
                  <a:lnTo>
                    <a:pt x="719889" y="35511"/>
                  </a:lnTo>
                  <a:lnTo>
                    <a:pt x="721751" y="30613"/>
                  </a:lnTo>
                  <a:lnTo>
                    <a:pt x="725702" y="22790"/>
                  </a:lnTo>
                  <a:lnTo>
                    <a:pt x="729880" y="24026"/>
                  </a:lnTo>
                  <a:lnTo>
                    <a:pt x="731882" y="22985"/>
                  </a:lnTo>
                  <a:lnTo>
                    <a:pt x="732892" y="19566"/>
                  </a:lnTo>
                  <a:lnTo>
                    <a:pt x="733275" y="15490"/>
                  </a:lnTo>
                  <a:lnTo>
                    <a:pt x="735583" y="16171"/>
                  </a:lnTo>
                  <a:lnTo>
                    <a:pt x="738743" y="24018"/>
                  </a:lnTo>
                  <a:lnTo>
                    <a:pt x="740214" y="25231"/>
                  </a:lnTo>
                  <a:lnTo>
                    <a:pt x="742905" y="23212"/>
                  </a:lnTo>
                  <a:lnTo>
                    <a:pt x="743993" y="23290"/>
                  </a:lnTo>
                  <a:lnTo>
                    <a:pt x="746653" y="26412"/>
                  </a:lnTo>
                  <a:lnTo>
                    <a:pt x="759045" y="32068"/>
                  </a:lnTo>
                  <a:lnTo>
                    <a:pt x="763340" y="35080"/>
                  </a:lnTo>
                  <a:lnTo>
                    <a:pt x="765187" y="37889"/>
                  </a:lnTo>
                  <a:lnTo>
                    <a:pt x="767057" y="39540"/>
                  </a:lnTo>
                  <a:lnTo>
                    <a:pt x="780239" y="39500"/>
                  </a:lnTo>
                  <a:lnTo>
                    <a:pt x="789549" y="41488"/>
                  </a:lnTo>
                  <a:lnTo>
                    <a:pt x="792983" y="45916"/>
                  </a:lnTo>
                  <a:lnTo>
                    <a:pt x="795862" y="54365"/>
                  </a:lnTo>
                  <a:lnTo>
                    <a:pt x="796966" y="73634"/>
                  </a:lnTo>
                  <a:lnTo>
                    <a:pt x="794360" y="78790"/>
                  </a:lnTo>
                  <a:lnTo>
                    <a:pt x="775506" y="102018"/>
                  </a:lnTo>
                  <a:lnTo>
                    <a:pt x="770780" y="109395"/>
                  </a:lnTo>
                  <a:lnTo>
                    <a:pt x="768496" y="116155"/>
                  </a:lnTo>
                  <a:lnTo>
                    <a:pt x="764639" y="130808"/>
                  </a:lnTo>
                  <a:lnTo>
                    <a:pt x="762769" y="135205"/>
                  </a:lnTo>
                  <a:lnTo>
                    <a:pt x="753944" y="142105"/>
                  </a:lnTo>
                  <a:lnTo>
                    <a:pt x="751879" y="142840"/>
                  </a:lnTo>
                  <a:lnTo>
                    <a:pt x="745245" y="139468"/>
                  </a:lnTo>
                  <a:lnTo>
                    <a:pt x="743218" y="139781"/>
                  </a:lnTo>
                  <a:lnTo>
                    <a:pt x="735153" y="147253"/>
                  </a:lnTo>
                  <a:lnTo>
                    <a:pt x="732375" y="151751"/>
                  </a:lnTo>
                  <a:lnTo>
                    <a:pt x="729653" y="157400"/>
                  </a:lnTo>
                  <a:lnTo>
                    <a:pt x="725584" y="159880"/>
                  </a:lnTo>
                  <a:lnTo>
                    <a:pt x="721438" y="158550"/>
                  </a:lnTo>
                  <a:lnTo>
                    <a:pt x="702662" y="155616"/>
                  </a:lnTo>
                  <a:lnTo>
                    <a:pt x="700151" y="151650"/>
                  </a:lnTo>
                  <a:lnTo>
                    <a:pt x="698093" y="143998"/>
                  </a:lnTo>
                  <a:lnTo>
                    <a:pt x="701825" y="134141"/>
                  </a:lnTo>
                  <a:lnTo>
                    <a:pt x="680881" y="137818"/>
                  </a:lnTo>
                  <a:lnTo>
                    <a:pt x="657818" y="135823"/>
                  </a:lnTo>
                  <a:lnTo>
                    <a:pt x="656597" y="134430"/>
                  </a:lnTo>
                  <a:lnTo>
                    <a:pt x="655611" y="130604"/>
                  </a:lnTo>
                  <a:lnTo>
                    <a:pt x="647679" y="127984"/>
                  </a:lnTo>
                  <a:lnTo>
                    <a:pt x="641717" y="124831"/>
                  </a:lnTo>
                  <a:lnTo>
                    <a:pt x="636710" y="119503"/>
                  </a:lnTo>
                  <a:lnTo>
                    <a:pt x="631758" y="112556"/>
                  </a:lnTo>
                  <a:lnTo>
                    <a:pt x="633346" y="109293"/>
                  </a:lnTo>
                  <a:lnTo>
                    <a:pt x="634973" y="107384"/>
                  </a:lnTo>
                  <a:lnTo>
                    <a:pt x="639229" y="106579"/>
                  </a:lnTo>
                  <a:lnTo>
                    <a:pt x="643008" y="107549"/>
                  </a:lnTo>
                  <a:lnTo>
                    <a:pt x="649736" y="107494"/>
                  </a:lnTo>
                  <a:lnTo>
                    <a:pt x="651301" y="100429"/>
                  </a:lnTo>
                  <a:lnTo>
                    <a:pt x="653976" y="98387"/>
                  </a:lnTo>
                  <a:lnTo>
                    <a:pt x="656112" y="93294"/>
                  </a:lnTo>
                  <a:lnTo>
                    <a:pt x="649008" y="90071"/>
                  </a:lnTo>
                  <a:lnTo>
                    <a:pt x="641608" y="89586"/>
                  </a:lnTo>
                  <a:lnTo>
                    <a:pt x="636671" y="93826"/>
                  </a:lnTo>
                  <a:lnTo>
                    <a:pt x="630952" y="95743"/>
                  </a:lnTo>
                  <a:lnTo>
                    <a:pt x="625726" y="95994"/>
                  </a:lnTo>
                  <a:lnTo>
                    <a:pt x="615673" y="94797"/>
                  </a:lnTo>
                  <a:lnTo>
                    <a:pt x="610908" y="91785"/>
                  </a:lnTo>
                  <a:lnTo>
                    <a:pt x="604391" y="83883"/>
                  </a:lnTo>
                  <a:lnTo>
                    <a:pt x="602123" y="79502"/>
                  </a:lnTo>
                  <a:lnTo>
                    <a:pt x="601246" y="76052"/>
                  </a:lnTo>
                  <a:lnTo>
                    <a:pt x="600597" y="70810"/>
                  </a:lnTo>
                  <a:lnTo>
                    <a:pt x="608045" y="66085"/>
                  </a:lnTo>
                  <a:lnTo>
                    <a:pt x="610940" y="62361"/>
                  </a:lnTo>
                  <a:lnTo>
                    <a:pt x="613788" y="57252"/>
                  </a:lnTo>
                  <a:lnTo>
                    <a:pt x="602537" y="54334"/>
                  </a:lnTo>
                  <a:lnTo>
                    <a:pt x="597828" y="50023"/>
                  </a:lnTo>
                  <a:lnTo>
                    <a:pt x="593157" y="43663"/>
                  </a:lnTo>
                  <a:lnTo>
                    <a:pt x="596944" y="40064"/>
                  </a:lnTo>
                  <a:lnTo>
                    <a:pt x="612090" y="37185"/>
                  </a:lnTo>
                  <a:lnTo>
                    <a:pt x="616103" y="39594"/>
                  </a:lnTo>
                  <a:lnTo>
                    <a:pt x="620077" y="44234"/>
                  </a:lnTo>
                  <a:lnTo>
                    <a:pt x="624482" y="47081"/>
                  </a:lnTo>
                  <a:lnTo>
                    <a:pt x="628738" y="41081"/>
                  </a:lnTo>
                  <a:lnTo>
                    <a:pt x="624733" y="38233"/>
                  </a:lnTo>
                  <a:lnTo>
                    <a:pt x="621149" y="28172"/>
                  </a:lnTo>
                  <a:lnTo>
                    <a:pt x="620391" y="23142"/>
                  </a:lnTo>
                  <a:lnTo>
                    <a:pt x="620868" y="19269"/>
                  </a:lnTo>
                  <a:lnTo>
                    <a:pt x="622745" y="18690"/>
                  </a:lnTo>
                  <a:lnTo>
                    <a:pt x="624146" y="20372"/>
                  </a:lnTo>
                  <a:lnTo>
                    <a:pt x="629435" y="29886"/>
                  </a:lnTo>
                  <a:lnTo>
                    <a:pt x="633448" y="32835"/>
                  </a:lnTo>
                  <a:lnTo>
                    <a:pt x="634574" y="24073"/>
                  </a:lnTo>
                  <a:lnTo>
                    <a:pt x="634754" y="19879"/>
                  </a:lnTo>
                  <a:lnTo>
                    <a:pt x="634019" y="16406"/>
                  </a:lnTo>
                  <a:lnTo>
                    <a:pt x="632133" y="9975"/>
                  </a:lnTo>
                  <a:lnTo>
                    <a:pt x="630443" y="2026"/>
                  </a:lnTo>
                  <a:lnTo>
                    <a:pt x="633056" y="0"/>
                  </a:lnTo>
                  <a:lnTo>
                    <a:pt x="635646" y="876"/>
                  </a:lnTo>
                  <a:lnTo>
                    <a:pt x="641201" y="6337"/>
                  </a:lnTo>
                  <a:lnTo>
                    <a:pt x="646802" y="10163"/>
                  </a:lnTo>
                  <a:lnTo>
                    <a:pt x="649361" y="14012"/>
                  </a:lnTo>
                  <a:lnTo>
                    <a:pt x="654133" y="23556"/>
                  </a:lnTo>
                  <a:lnTo>
                    <a:pt x="658623" y="2989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2133B60F-0CEB-C73B-0E1C-8F07CAC1AC41}"/>
                </a:ext>
              </a:extLst>
            </p:cNvPr>
            <p:cNvSpPr>
              <a:spLocks/>
            </p:cNvSpPr>
            <p:nvPr/>
          </p:nvSpPr>
          <p:spPr>
            <a:xfrm>
              <a:off x="7621141" y="3397294"/>
              <a:ext cx="124627" cy="60827"/>
            </a:xfrm>
            <a:custGeom>
              <a:avLst/>
              <a:gdLst>
                <a:gd name="connsiteX0" fmla="*/ 124628 w 124627"/>
                <a:gd name="connsiteY0" fmla="*/ 17642 h 60827"/>
                <a:gd name="connsiteX1" fmla="*/ 124307 w 124627"/>
                <a:gd name="connsiteY1" fmla="*/ 19019 h 60827"/>
                <a:gd name="connsiteX2" fmla="*/ 123407 w 124627"/>
                <a:gd name="connsiteY2" fmla="*/ 20622 h 60827"/>
                <a:gd name="connsiteX3" fmla="*/ 122288 w 124627"/>
                <a:gd name="connsiteY3" fmla="*/ 22281 h 60827"/>
                <a:gd name="connsiteX4" fmla="*/ 121350 w 124627"/>
                <a:gd name="connsiteY4" fmla="*/ 24284 h 60827"/>
                <a:gd name="connsiteX5" fmla="*/ 120098 w 124627"/>
                <a:gd name="connsiteY5" fmla="*/ 28548 h 60827"/>
                <a:gd name="connsiteX6" fmla="*/ 119284 w 124627"/>
                <a:gd name="connsiteY6" fmla="*/ 30519 h 60827"/>
                <a:gd name="connsiteX7" fmla="*/ 115936 w 124627"/>
                <a:gd name="connsiteY7" fmla="*/ 34400 h 60827"/>
                <a:gd name="connsiteX8" fmla="*/ 115701 w 124627"/>
                <a:gd name="connsiteY8" fmla="*/ 39790 h 60827"/>
                <a:gd name="connsiteX9" fmla="*/ 115247 w 124627"/>
                <a:gd name="connsiteY9" fmla="*/ 40181 h 60827"/>
                <a:gd name="connsiteX10" fmla="*/ 107682 w 124627"/>
                <a:gd name="connsiteY10" fmla="*/ 42004 h 60827"/>
                <a:gd name="connsiteX11" fmla="*/ 106688 w 124627"/>
                <a:gd name="connsiteY11" fmla="*/ 41730 h 60827"/>
                <a:gd name="connsiteX12" fmla="*/ 105656 w 124627"/>
                <a:gd name="connsiteY12" fmla="*/ 40682 h 60827"/>
                <a:gd name="connsiteX13" fmla="*/ 105084 w 124627"/>
                <a:gd name="connsiteY13" fmla="*/ 39915 h 60827"/>
                <a:gd name="connsiteX14" fmla="*/ 104732 w 124627"/>
                <a:gd name="connsiteY14" fmla="*/ 39360 h 60827"/>
                <a:gd name="connsiteX15" fmla="*/ 104075 w 124627"/>
                <a:gd name="connsiteY15" fmla="*/ 37865 h 60827"/>
                <a:gd name="connsiteX16" fmla="*/ 103207 w 124627"/>
                <a:gd name="connsiteY16" fmla="*/ 36809 h 60827"/>
                <a:gd name="connsiteX17" fmla="*/ 101924 w 124627"/>
                <a:gd name="connsiteY17" fmla="*/ 35941 h 60827"/>
                <a:gd name="connsiteX18" fmla="*/ 100751 w 124627"/>
                <a:gd name="connsiteY18" fmla="*/ 34939 h 60827"/>
                <a:gd name="connsiteX19" fmla="*/ 99241 w 124627"/>
                <a:gd name="connsiteY19" fmla="*/ 34900 h 60827"/>
                <a:gd name="connsiteX20" fmla="*/ 95157 w 124627"/>
                <a:gd name="connsiteY20" fmla="*/ 36316 h 60827"/>
                <a:gd name="connsiteX21" fmla="*/ 92325 w 124627"/>
                <a:gd name="connsiteY21" fmla="*/ 36473 h 60827"/>
                <a:gd name="connsiteX22" fmla="*/ 90431 w 124627"/>
                <a:gd name="connsiteY22" fmla="*/ 36019 h 60827"/>
                <a:gd name="connsiteX23" fmla="*/ 87912 w 124627"/>
                <a:gd name="connsiteY23" fmla="*/ 35158 h 60827"/>
                <a:gd name="connsiteX24" fmla="*/ 83007 w 124627"/>
                <a:gd name="connsiteY24" fmla="*/ 35025 h 60827"/>
                <a:gd name="connsiteX25" fmla="*/ 79651 w 124627"/>
                <a:gd name="connsiteY25" fmla="*/ 35777 h 60827"/>
                <a:gd name="connsiteX26" fmla="*/ 79314 w 124627"/>
                <a:gd name="connsiteY26" fmla="*/ 36833 h 60827"/>
                <a:gd name="connsiteX27" fmla="*/ 76216 w 124627"/>
                <a:gd name="connsiteY27" fmla="*/ 43404 h 60827"/>
                <a:gd name="connsiteX28" fmla="*/ 71710 w 124627"/>
                <a:gd name="connsiteY28" fmla="*/ 45830 h 60827"/>
                <a:gd name="connsiteX29" fmla="*/ 67798 w 124627"/>
                <a:gd name="connsiteY29" fmla="*/ 48302 h 60827"/>
                <a:gd name="connsiteX30" fmla="*/ 66664 w 124627"/>
                <a:gd name="connsiteY30" fmla="*/ 48803 h 60827"/>
                <a:gd name="connsiteX31" fmla="*/ 64716 w 124627"/>
                <a:gd name="connsiteY31" fmla="*/ 48020 h 60827"/>
                <a:gd name="connsiteX32" fmla="*/ 62502 w 124627"/>
                <a:gd name="connsiteY32" fmla="*/ 46557 h 60827"/>
                <a:gd name="connsiteX33" fmla="*/ 60663 w 124627"/>
                <a:gd name="connsiteY33" fmla="*/ 45791 h 60827"/>
                <a:gd name="connsiteX34" fmla="*/ 59318 w 124627"/>
                <a:gd name="connsiteY34" fmla="*/ 46127 h 60827"/>
                <a:gd name="connsiteX35" fmla="*/ 57854 w 124627"/>
                <a:gd name="connsiteY35" fmla="*/ 47793 h 60827"/>
                <a:gd name="connsiteX36" fmla="*/ 57182 w 124627"/>
                <a:gd name="connsiteY36" fmla="*/ 49475 h 60827"/>
                <a:gd name="connsiteX37" fmla="*/ 52754 w 124627"/>
                <a:gd name="connsiteY37" fmla="*/ 50711 h 60827"/>
                <a:gd name="connsiteX38" fmla="*/ 45048 w 124627"/>
                <a:gd name="connsiteY38" fmla="*/ 51439 h 60827"/>
                <a:gd name="connsiteX39" fmla="*/ 42356 w 124627"/>
                <a:gd name="connsiteY39" fmla="*/ 53098 h 60827"/>
                <a:gd name="connsiteX40" fmla="*/ 41441 w 124627"/>
                <a:gd name="connsiteY40" fmla="*/ 55085 h 60827"/>
                <a:gd name="connsiteX41" fmla="*/ 41402 w 124627"/>
                <a:gd name="connsiteY41" fmla="*/ 56610 h 60827"/>
                <a:gd name="connsiteX42" fmla="*/ 42059 w 124627"/>
                <a:gd name="connsiteY42" fmla="*/ 57909 h 60827"/>
                <a:gd name="connsiteX43" fmla="*/ 41238 w 124627"/>
                <a:gd name="connsiteY43" fmla="*/ 59419 h 60827"/>
                <a:gd name="connsiteX44" fmla="*/ 40878 w 124627"/>
                <a:gd name="connsiteY44" fmla="*/ 60053 h 60827"/>
                <a:gd name="connsiteX45" fmla="*/ 35433 w 124627"/>
                <a:gd name="connsiteY45" fmla="*/ 60381 h 60827"/>
                <a:gd name="connsiteX46" fmla="*/ 28172 w 124627"/>
                <a:gd name="connsiteY46" fmla="*/ 60827 h 60827"/>
                <a:gd name="connsiteX47" fmla="*/ 23830 w 124627"/>
                <a:gd name="connsiteY47" fmla="*/ 60710 h 60827"/>
                <a:gd name="connsiteX48" fmla="*/ 19747 w 124627"/>
                <a:gd name="connsiteY48" fmla="*/ 60608 h 60827"/>
                <a:gd name="connsiteX49" fmla="*/ 16969 w 124627"/>
                <a:gd name="connsiteY49" fmla="*/ 59309 h 60827"/>
                <a:gd name="connsiteX50" fmla="*/ 13574 w 124627"/>
                <a:gd name="connsiteY50" fmla="*/ 56775 h 60827"/>
                <a:gd name="connsiteX51" fmla="*/ 9983 w 124627"/>
                <a:gd name="connsiteY51" fmla="*/ 53403 h 60827"/>
                <a:gd name="connsiteX52" fmla="*/ 9639 w 124627"/>
                <a:gd name="connsiteY52" fmla="*/ 53325 h 60827"/>
                <a:gd name="connsiteX53" fmla="*/ 9106 w 124627"/>
                <a:gd name="connsiteY53" fmla="*/ 52965 h 60827"/>
                <a:gd name="connsiteX54" fmla="*/ 6854 w 124627"/>
                <a:gd name="connsiteY54" fmla="*/ 52706 h 60827"/>
                <a:gd name="connsiteX55" fmla="*/ 6251 w 124627"/>
                <a:gd name="connsiteY55" fmla="*/ 52910 h 60827"/>
                <a:gd name="connsiteX56" fmla="*/ 4905 w 124627"/>
                <a:gd name="connsiteY56" fmla="*/ 51807 h 60827"/>
                <a:gd name="connsiteX57" fmla="*/ 4514 w 124627"/>
                <a:gd name="connsiteY57" fmla="*/ 50375 h 60827"/>
                <a:gd name="connsiteX58" fmla="*/ 2418 w 124627"/>
                <a:gd name="connsiteY58" fmla="*/ 46612 h 60827"/>
                <a:gd name="connsiteX59" fmla="*/ 63 w 124627"/>
                <a:gd name="connsiteY59" fmla="*/ 40400 h 60827"/>
                <a:gd name="connsiteX60" fmla="*/ 0 w 124627"/>
                <a:gd name="connsiteY60" fmla="*/ 38601 h 60827"/>
                <a:gd name="connsiteX61" fmla="*/ 923 w 124627"/>
                <a:gd name="connsiteY61" fmla="*/ 36551 h 60827"/>
                <a:gd name="connsiteX62" fmla="*/ 1776 w 124627"/>
                <a:gd name="connsiteY62" fmla="*/ 34979 h 60827"/>
                <a:gd name="connsiteX63" fmla="*/ 1901 w 124627"/>
                <a:gd name="connsiteY63" fmla="*/ 33735 h 60827"/>
                <a:gd name="connsiteX64" fmla="*/ 1987 w 124627"/>
                <a:gd name="connsiteY64" fmla="*/ 33398 h 60827"/>
                <a:gd name="connsiteX65" fmla="*/ 2699 w 124627"/>
                <a:gd name="connsiteY65" fmla="*/ 30809 h 60827"/>
                <a:gd name="connsiteX66" fmla="*/ 4405 w 124627"/>
                <a:gd name="connsiteY66" fmla="*/ 27366 h 60827"/>
                <a:gd name="connsiteX67" fmla="*/ 6001 w 124627"/>
                <a:gd name="connsiteY67" fmla="*/ 25364 h 60827"/>
                <a:gd name="connsiteX68" fmla="*/ 7151 w 124627"/>
                <a:gd name="connsiteY68" fmla="*/ 24699 h 60827"/>
                <a:gd name="connsiteX69" fmla="*/ 9537 w 124627"/>
                <a:gd name="connsiteY69" fmla="*/ 25301 h 60827"/>
                <a:gd name="connsiteX70" fmla="*/ 13613 w 124627"/>
                <a:gd name="connsiteY70" fmla="*/ 25802 h 60827"/>
                <a:gd name="connsiteX71" fmla="*/ 16750 w 124627"/>
                <a:gd name="connsiteY71" fmla="*/ 25332 h 60827"/>
                <a:gd name="connsiteX72" fmla="*/ 19676 w 124627"/>
                <a:gd name="connsiteY72" fmla="*/ 23791 h 60827"/>
                <a:gd name="connsiteX73" fmla="*/ 21264 w 124627"/>
                <a:gd name="connsiteY73" fmla="*/ 22445 h 60827"/>
                <a:gd name="connsiteX74" fmla="*/ 22618 w 124627"/>
                <a:gd name="connsiteY74" fmla="*/ 21029 h 60827"/>
                <a:gd name="connsiteX75" fmla="*/ 23072 w 124627"/>
                <a:gd name="connsiteY75" fmla="*/ 20106 h 60827"/>
                <a:gd name="connsiteX76" fmla="*/ 23674 w 124627"/>
                <a:gd name="connsiteY76" fmla="*/ 19668 h 60827"/>
                <a:gd name="connsiteX77" fmla="*/ 26091 w 124627"/>
                <a:gd name="connsiteY77" fmla="*/ 18847 h 60827"/>
                <a:gd name="connsiteX78" fmla="*/ 26866 w 124627"/>
                <a:gd name="connsiteY78" fmla="*/ 17892 h 60827"/>
                <a:gd name="connsiteX79" fmla="*/ 27179 w 124627"/>
                <a:gd name="connsiteY79" fmla="*/ 16077 h 60827"/>
                <a:gd name="connsiteX80" fmla="*/ 27390 w 124627"/>
                <a:gd name="connsiteY80" fmla="*/ 14059 h 60827"/>
                <a:gd name="connsiteX81" fmla="*/ 27883 w 124627"/>
                <a:gd name="connsiteY81" fmla="*/ 12557 h 60827"/>
                <a:gd name="connsiteX82" fmla="*/ 28509 w 124627"/>
                <a:gd name="connsiteY82" fmla="*/ 11453 h 60827"/>
                <a:gd name="connsiteX83" fmla="*/ 32984 w 124627"/>
                <a:gd name="connsiteY83" fmla="*/ 8809 h 60827"/>
                <a:gd name="connsiteX84" fmla="*/ 33390 w 124627"/>
                <a:gd name="connsiteY84" fmla="*/ 7870 h 60827"/>
                <a:gd name="connsiteX85" fmla="*/ 34102 w 124627"/>
                <a:gd name="connsiteY85" fmla="*/ 6971 h 60827"/>
                <a:gd name="connsiteX86" fmla="*/ 35433 w 124627"/>
                <a:gd name="connsiteY86" fmla="*/ 5954 h 60827"/>
                <a:gd name="connsiteX87" fmla="*/ 36716 w 124627"/>
                <a:gd name="connsiteY87" fmla="*/ 4483 h 60827"/>
                <a:gd name="connsiteX88" fmla="*/ 38077 w 124627"/>
                <a:gd name="connsiteY88" fmla="*/ 3583 h 60827"/>
                <a:gd name="connsiteX89" fmla="*/ 39821 w 124627"/>
                <a:gd name="connsiteY89" fmla="*/ 3685 h 60827"/>
                <a:gd name="connsiteX90" fmla="*/ 41433 w 124627"/>
                <a:gd name="connsiteY90" fmla="*/ 3497 h 60827"/>
                <a:gd name="connsiteX91" fmla="*/ 42693 w 124627"/>
                <a:gd name="connsiteY91" fmla="*/ 2981 h 60827"/>
                <a:gd name="connsiteX92" fmla="*/ 43248 w 124627"/>
                <a:gd name="connsiteY92" fmla="*/ 2934 h 60827"/>
                <a:gd name="connsiteX93" fmla="*/ 45572 w 124627"/>
                <a:gd name="connsiteY93" fmla="*/ 3349 h 60827"/>
                <a:gd name="connsiteX94" fmla="*/ 45994 w 124627"/>
                <a:gd name="connsiteY94" fmla="*/ 5038 h 60827"/>
                <a:gd name="connsiteX95" fmla="*/ 46237 w 124627"/>
                <a:gd name="connsiteY95" fmla="*/ 6791 h 60827"/>
                <a:gd name="connsiteX96" fmla="*/ 50211 w 124627"/>
                <a:gd name="connsiteY96" fmla="*/ 6665 h 60827"/>
                <a:gd name="connsiteX97" fmla="*/ 52425 w 124627"/>
                <a:gd name="connsiteY97" fmla="*/ 2910 h 60827"/>
                <a:gd name="connsiteX98" fmla="*/ 53575 w 124627"/>
                <a:gd name="connsiteY98" fmla="*/ 2457 h 60827"/>
                <a:gd name="connsiteX99" fmla="*/ 55413 w 124627"/>
                <a:gd name="connsiteY99" fmla="*/ 1150 h 60827"/>
                <a:gd name="connsiteX100" fmla="*/ 56626 w 124627"/>
                <a:gd name="connsiteY100" fmla="*/ 0 h 60827"/>
                <a:gd name="connsiteX101" fmla="*/ 57463 w 124627"/>
                <a:gd name="connsiteY101" fmla="*/ 712 h 60827"/>
                <a:gd name="connsiteX102" fmla="*/ 58668 w 124627"/>
                <a:gd name="connsiteY102" fmla="*/ 3137 h 60827"/>
                <a:gd name="connsiteX103" fmla="*/ 59951 w 124627"/>
                <a:gd name="connsiteY103" fmla="*/ 5077 h 60827"/>
                <a:gd name="connsiteX104" fmla="*/ 60695 w 124627"/>
                <a:gd name="connsiteY104" fmla="*/ 5844 h 60827"/>
                <a:gd name="connsiteX105" fmla="*/ 60772 w 124627"/>
                <a:gd name="connsiteY105" fmla="*/ 6439 h 60827"/>
                <a:gd name="connsiteX106" fmla="*/ 61516 w 124627"/>
                <a:gd name="connsiteY106" fmla="*/ 6798 h 60827"/>
                <a:gd name="connsiteX107" fmla="*/ 62963 w 124627"/>
                <a:gd name="connsiteY107" fmla="*/ 7010 h 60827"/>
                <a:gd name="connsiteX108" fmla="*/ 63925 w 124627"/>
                <a:gd name="connsiteY108" fmla="*/ 7597 h 60827"/>
                <a:gd name="connsiteX109" fmla="*/ 64207 w 124627"/>
                <a:gd name="connsiteY109" fmla="*/ 9404 h 60827"/>
                <a:gd name="connsiteX110" fmla="*/ 64231 w 124627"/>
                <a:gd name="connsiteY110" fmla="*/ 11031 h 60827"/>
                <a:gd name="connsiteX111" fmla="*/ 63777 w 124627"/>
                <a:gd name="connsiteY111" fmla="*/ 12197 h 60827"/>
                <a:gd name="connsiteX112" fmla="*/ 63542 w 124627"/>
                <a:gd name="connsiteY112" fmla="*/ 13230 h 60827"/>
                <a:gd name="connsiteX113" fmla="*/ 64543 w 124627"/>
                <a:gd name="connsiteY113" fmla="*/ 13636 h 60827"/>
                <a:gd name="connsiteX114" fmla="*/ 66015 w 124627"/>
                <a:gd name="connsiteY114" fmla="*/ 13245 h 60827"/>
                <a:gd name="connsiteX115" fmla="*/ 67047 w 124627"/>
                <a:gd name="connsiteY115" fmla="*/ 12658 h 60827"/>
                <a:gd name="connsiteX116" fmla="*/ 70153 w 124627"/>
                <a:gd name="connsiteY116" fmla="*/ 14004 h 60827"/>
                <a:gd name="connsiteX117" fmla="*/ 71248 w 124627"/>
                <a:gd name="connsiteY117" fmla="*/ 11008 h 60827"/>
                <a:gd name="connsiteX118" fmla="*/ 72484 w 124627"/>
                <a:gd name="connsiteY118" fmla="*/ 9474 h 60827"/>
                <a:gd name="connsiteX119" fmla="*/ 74081 w 124627"/>
                <a:gd name="connsiteY119" fmla="*/ 8754 h 60827"/>
                <a:gd name="connsiteX120" fmla="*/ 75535 w 124627"/>
                <a:gd name="connsiteY120" fmla="*/ 7823 h 60827"/>
                <a:gd name="connsiteX121" fmla="*/ 76858 w 124627"/>
                <a:gd name="connsiteY121" fmla="*/ 7159 h 60827"/>
                <a:gd name="connsiteX122" fmla="*/ 77773 w 124627"/>
                <a:gd name="connsiteY122" fmla="*/ 7198 h 60827"/>
                <a:gd name="connsiteX123" fmla="*/ 78172 w 124627"/>
                <a:gd name="connsiteY123" fmla="*/ 6916 h 60827"/>
                <a:gd name="connsiteX124" fmla="*/ 79306 w 124627"/>
                <a:gd name="connsiteY124" fmla="*/ 6994 h 60827"/>
                <a:gd name="connsiteX125" fmla="*/ 80629 w 124627"/>
                <a:gd name="connsiteY125" fmla="*/ 7291 h 60827"/>
                <a:gd name="connsiteX126" fmla="*/ 82420 w 124627"/>
                <a:gd name="connsiteY126" fmla="*/ 6939 h 60827"/>
                <a:gd name="connsiteX127" fmla="*/ 84892 w 124627"/>
                <a:gd name="connsiteY127" fmla="*/ 7675 h 60827"/>
                <a:gd name="connsiteX128" fmla="*/ 86441 w 124627"/>
                <a:gd name="connsiteY128" fmla="*/ 9059 h 60827"/>
                <a:gd name="connsiteX129" fmla="*/ 87959 w 124627"/>
                <a:gd name="connsiteY129" fmla="*/ 9529 h 60827"/>
                <a:gd name="connsiteX130" fmla="*/ 89688 w 124627"/>
                <a:gd name="connsiteY130" fmla="*/ 9451 h 60827"/>
                <a:gd name="connsiteX131" fmla="*/ 90870 w 124627"/>
                <a:gd name="connsiteY131" fmla="*/ 8684 h 60827"/>
                <a:gd name="connsiteX132" fmla="*/ 92583 w 124627"/>
                <a:gd name="connsiteY132" fmla="*/ 6048 h 60827"/>
                <a:gd name="connsiteX133" fmla="*/ 93834 w 124627"/>
                <a:gd name="connsiteY133" fmla="*/ 6087 h 60827"/>
                <a:gd name="connsiteX134" fmla="*/ 95783 w 124627"/>
                <a:gd name="connsiteY134" fmla="*/ 5672 h 60827"/>
                <a:gd name="connsiteX135" fmla="*/ 98536 w 124627"/>
                <a:gd name="connsiteY135" fmla="*/ 5695 h 60827"/>
                <a:gd name="connsiteX136" fmla="*/ 104889 w 124627"/>
                <a:gd name="connsiteY136" fmla="*/ 6259 h 60827"/>
                <a:gd name="connsiteX137" fmla="*/ 106477 w 124627"/>
                <a:gd name="connsiteY137" fmla="*/ 7268 h 60827"/>
                <a:gd name="connsiteX138" fmla="*/ 110389 w 124627"/>
                <a:gd name="connsiteY138" fmla="*/ 8559 h 60827"/>
                <a:gd name="connsiteX139" fmla="*/ 112094 w 124627"/>
                <a:gd name="connsiteY139" fmla="*/ 10053 h 60827"/>
                <a:gd name="connsiteX140" fmla="*/ 112845 w 124627"/>
                <a:gd name="connsiteY140" fmla="*/ 11829 h 60827"/>
                <a:gd name="connsiteX141" fmla="*/ 113244 w 124627"/>
                <a:gd name="connsiteY141" fmla="*/ 13057 h 60827"/>
                <a:gd name="connsiteX142" fmla="*/ 117250 w 124627"/>
                <a:gd name="connsiteY142" fmla="*/ 14943 h 60827"/>
                <a:gd name="connsiteX143" fmla="*/ 123188 w 124627"/>
                <a:gd name="connsiteY143" fmla="*/ 17345 h 6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</a:cxnLst>
              <a:rect l="l" t="t" r="r" b="b"/>
              <a:pathLst>
                <a:path w="124627" h="60827">
                  <a:moveTo>
                    <a:pt x="124628" y="17642"/>
                  </a:moveTo>
                  <a:lnTo>
                    <a:pt x="124307" y="19019"/>
                  </a:lnTo>
                  <a:lnTo>
                    <a:pt x="123407" y="20622"/>
                  </a:lnTo>
                  <a:lnTo>
                    <a:pt x="122288" y="22281"/>
                  </a:lnTo>
                  <a:lnTo>
                    <a:pt x="121350" y="24284"/>
                  </a:lnTo>
                  <a:lnTo>
                    <a:pt x="120098" y="28548"/>
                  </a:lnTo>
                  <a:lnTo>
                    <a:pt x="119284" y="30519"/>
                  </a:lnTo>
                  <a:lnTo>
                    <a:pt x="115936" y="34400"/>
                  </a:lnTo>
                  <a:lnTo>
                    <a:pt x="115701" y="39790"/>
                  </a:lnTo>
                  <a:lnTo>
                    <a:pt x="115247" y="40181"/>
                  </a:lnTo>
                  <a:lnTo>
                    <a:pt x="107682" y="42004"/>
                  </a:lnTo>
                  <a:lnTo>
                    <a:pt x="106688" y="41730"/>
                  </a:lnTo>
                  <a:lnTo>
                    <a:pt x="105656" y="40682"/>
                  </a:lnTo>
                  <a:lnTo>
                    <a:pt x="105084" y="39915"/>
                  </a:lnTo>
                  <a:lnTo>
                    <a:pt x="104732" y="39360"/>
                  </a:lnTo>
                  <a:lnTo>
                    <a:pt x="104075" y="37865"/>
                  </a:lnTo>
                  <a:lnTo>
                    <a:pt x="103207" y="36809"/>
                  </a:lnTo>
                  <a:lnTo>
                    <a:pt x="101924" y="35941"/>
                  </a:lnTo>
                  <a:lnTo>
                    <a:pt x="100751" y="34939"/>
                  </a:lnTo>
                  <a:lnTo>
                    <a:pt x="99241" y="34900"/>
                  </a:lnTo>
                  <a:lnTo>
                    <a:pt x="95157" y="36316"/>
                  </a:lnTo>
                  <a:lnTo>
                    <a:pt x="92325" y="36473"/>
                  </a:lnTo>
                  <a:lnTo>
                    <a:pt x="90431" y="36019"/>
                  </a:lnTo>
                  <a:lnTo>
                    <a:pt x="87912" y="35158"/>
                  </a:lnTo>
                  <a:lnTo>
                    <a:pt x="83007" y="35025"/>
                  </a:lnTo>
                  <a:lnTo>
                    <a:pt x="79651" y="35777"/>
                  </a:lnTo>
                  <a:lnTo>
                    <a:pt x="79314" y="36833"/>
                  </a:lnTo>
                  <a:lnTo>
                    <a:pt x="76216" y="43404"/>
                  </a:lnTo>
                  <a:lnTo>
                    <a:pt x="71710" y="45830"/>
                  </a:lnTo>
                  <a:lnTo>
                    <a:pt x="67798" y="48302"/>
                  </a:lnTo>
                  <a:lnTo>
                    <a:pt x="66664" y="48803"/>
                  </a:lnTo>
                  <a:lnTo>
                    <a:pt x="64716" y="48020"/>
                  </a:lnTo>
                  <a:lnTo>
                    <a:pt x="62502" y="46557"/>
                  </a:lnTo>
                  <a:lnTo>
                    <a:pt x="60663" y="45791"/>
                  </a:lnTo>
                  <a:lnTo>
                    <a:pt x="59318" y="46127"/>
                  </a:lnTo>
                  <a:lnTo>
                    <a:pt x="57854" y="47793"/>
                  </a:lnTo>
                  <a:lnTo>
                    <a:pt x="57182" y="49475"/>
                  </a:lnTo>
                  <a:lnTo>
                    <a:pt x="52754" y="50711"/>
                  </a:lnTo>
                  <a:lnTo>
                    <a:pt x="45048" y="51439"/>
                  </a:lnTo>
                  <a:lnTo>
                    <a:pt x="42356" y="53098"/>
                  </a:lnTo>
                  <a:lnTo>
                    <a:pt x="41441" y="55085"/>
                  </a:lnTo>
                  <a:lnTo>
                    <a:pt x="41402" y="56610"/>
                  </a:lnTo>
                  <a:lnTo>
                    <a:pt x="42059" y="57909"/>
                  </a:lnTo>
                  <a:lnTo>
                    <a:pt x="41238" y="59419"/>
                  </a:lnTo>
                  <a:lnTo>
                    <a:pt x="40878" y="60053"/>
                  </a:lnTo>
                  <a:lnTo>
                    <a:pt x="35433" y="60381"/>
                  </a:lnTo>
                  <a:lnTo>
                    <a:pt x="28172" y="60827"/>
                  </a:lnTo>
                  <a:lnTo>
                    <a:pt x="23830" y="60710"/>
                  </a:lnTo>
                  <a:lnTo>
                    <a:pt x="19747" y="60608"/>
                  </a:lnTo>
                  <a:lnTo>
                    <a:pt x="16969" y="59309"/>
                  </a:lnTo>
                  <a:lnTo>
                    <a:pt x="13574" y="56775"/>
                  </a:lnTo>
                  <a:lnTo>
                    <a:pt x="9983" y="53403"/>
                  </a:lnTo>
                  <a:lnTo>
                    <a:pt x="9639" y="53325"/>
                  </a:lnTo>
                  <a:lnTo>
                    <a:pt x="9106" y="52965"/>
                  </a:lnTo>
                  <a:lnTo>
                    <a:pt x="6854" y="52706"/>
                  </a:lnTo>
                  <a:lnTo>
                    <a:pt x="6251" y="52910"/>
                  </a:lnTo>
                  <a:lnTo>
                    <a:pt x="4905" y="51807"/>
                  </a:lnTo>
                  <a:lnTo>
                    <a:pt x="4514" y="50375"/>
                  </a:lnTo>
                  <a:lnTo>
                    <a:pt x="2418" y="46612"/>
                  </a:lnTo>
                  <a:lnTo>
                    <a:pt x="63" y="40400"/>
                  </a:lnTo>
                  <a:lnTo>
                    <a:pt x="0" y="38601"/>
                  </a:lnTo>
                  <a:lnTo>
                    <a:pt x="923" y="36551"/>
                  </a:lnTo>
                  <a:lnTo>
                    <a:pt x="1776" y="34979"/>
                  </a:lnTo>
                  <a:lnTo>
                    <a:pt x="1901" y="33735"/>
                  </a:lnTo>
                  <a:lnTo>
                    <a:pt x="1987" y="33398"/>
                  </a:lnTo>
                  <a:lnTo>
                    <a:pt x="2699" y="30809"/>
                  </a:lnTo>
                  <a:lnTo>
                    <a:pt x="4405" y="27366"/>
                  </a:lnTo>
                  <a:lnTo>
                    <a:pt x="6001" y="25364"/>
                  </a:lnTo>
                  <a:lnTo>
                    <a:pt x="7151" y="24699"/>
                  </a:lnTo>
                  <a:lnTo>
                    <a:pt x="9537" y="25301"/>
                  </a:lnTo>
                  <a:lnTo>
                    <a:pt x="13613" y="25802"/>
                  </a:lnTo>
                  <a:lnTo>
                    <a:pt x="16750" y="25332"/>
                  </a:lnTo>
                  <a:lnTo>
                    <a:pt x="19676" y="23791"/>
                  </a:lnTo>
                  <a:lnTo>
                    <a:pt x="21264" y="22445"/>
                  </a:lnTo>
                  <a:lnTo>
                    <a:pt x="22618" y="21029"/>
                  </a:lnTo>
                  <a:lnTo>
                    <a:pt x="23072" y="20106"/>
                  </a:lnTo>
                  <a:lnTo>
                    <a:pt x="23674" y="19668"/>
                  </a:lnTo>
                  <a:lnTo>
                    <a:pt x="26091" y="18847"/>
                  </a:lnTo>
                  <a:lnTo>
                    <a:pt x="26866" y="17892"/>
                  </a:lnTo>
                  <a:lnTo>
                    <a:pt x="27179" y="16077"/>
                  </a:lnTo>
                  <a:lnTo>
                    <a:pt x="27390" y="14059"/>
                  </a:lnTo>
                  <a:lnTo>
                    <a:pt x="27883" y="12557"/>
                  </a:lnTo>
                  <a:lnTo>
                    <a:pt x="28509" y="11453"/>
                  </a:lnTo>
                  <a:lnTo>
                    <a:pt x="32984" y="8809"/>
                  </a:lnTo>
                  <a:lnTo>
                    <a:pt x="33390" y="7870"/>
                  </a:lnTo>
                  <a:lnTo>
                    <a:pt x="34102" y="6971"/>
                  </a:lnTo>
                  <a:lnTo>
                    <a:pt x="35433" y="5954"/>
                  </a:lnTo>
                  <a:lnTo>
                    <a:pt x="36716" y="4483"/>
                  </a:lnTo>
                  <a:lnTo>
                    <a:pt x="38077" y="3583"/>
                  </a:lnTo>
                  <a:lnTo>
                    <a:pt x="39821" y="3685"/>
                  </a:lnTo>
                  <a:lnTo>
                    <a:pt x="41433" y="3497"/>
                  </a:lnTo>
                  <a:lnTo>
                    <a:pt x="42693" y="2981"/>
                  </a:lnTo>
                  <a:lnTo>
                    <a:pt x="43248" y="2934"/>
                  </a:lnTo>
                  <a:lnTo>
                    <a:pt x="45572" y="3349"/>
                  </a:lnTo>
                  <a:lnTo>
                    <a:pt x="45994" y="5038"/>
                  </a:lnTo>
                  <a:lnTo>
                    <a:pt x="46237" y="6791"/>
                  </a:lnTo>
                  <a:lnTo>
                    <a:pt x="50211" y="6665"/>
                  </a:lnTo>
                  <a:lnTo>
                    <a:pt x="52425" y="2910"/>
                  </a:lnTo>
                  <a:lnTo>
                    <a:pt x="53575" y="2457"/>
                  </a:lnTo>
                  <a:lnTo>
                    <a:pt x="55413" y="1150"/>
                  </a:lnTo>
                  <a:lnTo>
                    <a:pt x="56626" y="0"/>
                  </a:lnTo>
                  <a:lnTo>
                    <a:pt x="57463" y="712"/>
                  </a:lnTo>
                  <a:lnTo>
                    <a:pt x="58668" y="3137"/>
                  </a:lnTo>
                  <a:lnTo>
                    <a:pt x="59951" y="5077"/>
                  </a:lnTo>
                  <a:lnTo>
                    <a:pt x="60695" y="5844"/>
                  </a:lnTo>
                  <a:lnTo>
                    <a:pt x="60772" y="6439"/>
                  </a:lnTo>
                  <a:lnTo>
                    <a:pt x="61516" y="6798"/>
                  </a:lnTo>
                  <a:lnTo>
                    <a:pt x="62963" y="7010"/>
                  </a:lnTo>
                  <a:lnTo>
                    <a:pt x="63925" y="7597"/>
                  </a:lnTo>
                  <a:lnTo>
                    <a:pt x="64207" y="9404"/>
                  </a:lnTo>
                  <a:lnTo>
                    <a:pt x="64231" y="11031"/>
                  </a:lnTo>
                  <a:lnTo>
                    <a:pt x="63777" y="12197"/>
                  </a:lnTo>
                  <a:lnTo>
                    <a:pt x="63542" y="13230"/>
                  </a:lnTo>
                  <a:lnTo>
                    <a:pt x="64543" y="13636"/>
                  </a:lnTo>
                  <a:lnTo>
                    <a:pt x="66015" y="13245"/>
                  </a:lnTo>
                  <a:lnTo>
                    <a:pt x="67047" y="12658"/>
                  </a:lnTo>
                  <a:lnTo>
                    <a:pt x="70153" y="14004"/>
                  </a:lnTo>
                  <a:lnTo>
                    <a:pt x="71248" y="11008"/>
                  </a:lnTo>
                  <a:lnTo>
                    <a:pt x="72484" y="9474"/>
                  </a:lnTo>
                  <a:lnTo>
                    <a:pt x="74081" y="8754"/>
                  </a:lnTo>
                  <a:lnTo>
                    <a:pt x="75535" y="7823"/>
                  </a:lnTo>
                  <a:lnTo>
                    <a:pt x="76858" y="7159"/>
                  </a:lnTo>
                  <a:lnTo>
                    <a:pt x="77773" y="7198"/>
                  </a:lnTo>
                  <a:lnTo>
                    <a:pt x="78172" y="6916"/>
                  </a:lnTo>
                  <a:lnTo>
                    <a:pt x="79306" y="6994"/>
                  </a:lnTo>
                  <a:lnTo>
                    <a:pt x="80629" y="7291"/>
                  </a:lnTo>
                  <a:lnTo>
                    <a:pt x="82420" y="6939"/>
                  </a:lnTo>
                  <a:lnTo>
                    <a:pt x="84892" y="7675"/>
                  </a:lnTo>
                  <a:lnTo>
                    <a:pt x="86441" y="9059"/>
                  </a:lnTo>
                  <a:lnTo>
                    <a:pt x="87959" y="9529"/>
                  </a:lnTo>
                  <a:lnTo>
                    <a:pt x="89688" y="9451"/>
                  </a:lnTo>
                  <a:lnTo>
                    <a:pt x="90870" y="8684"/>
                  </a:lnTo>
                  <a:lnTo>
                    <a:pt x="92583" y="6048"/>
                  </a:lnTo>
                  <a:lnTo>
                    <a:pt x="93834" y="6087"/>
                  </a:lnTo>
                  <a:lnTo>
                    <a:pt x="95783" y="5672"/>
                  </a:lnTo>
                  <a:lnTo>
                    <a:pt x="98536" y="5695"/>
                  </a:lnTo>
                  <a:lnTo>
                    <a:pt x="104889" y="6259"/>
                  </a:lnTo>
                  <a:lnTo>
                    <a:pt x="106477" y="7268"/>
                  </a:lnTo>
                  <a:lnTo>
                    <a:pt x="110389" y="8559"/>
                  </a:lnTo>
                  <a:lnTo>
                    <a:pt x="112094" y="10053"/>
                  </a:lnTo>
                  <a:lnTo>
                    <a:pt x="112845" y="11829"/>
                  </a:lnTo>
                  <a:lnTo>
                    <a:pt x="113244" y="13057"/>
                  </a:lnTo>
                  <a:lnTo>
                    <a:pt x="117250" y="14943"/>
                  </a:lnTo>
                  <a:lnTo>
                    <a:pt x="123188" y="1734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3D9ECF2A-6FBC-E5F2-70F3-0FBCD07D50F9}"/>
                </a:ext>
              </a:extLst>
            </p:cNvPr>
            <p:cNvSpPr>
              <a:spLocks/>
            </p:cNvSpPr>
            <p:nvPr/>
          </p:nvSpPr>
          <p:spPr>
            <a:xfrm>
              <a:off x="6959067" y="4429416"/>
              <a:ext cx="66053" cy="68204"/>
            </a:xfrm>
            <a:custGeom>
              <a:avLst/>
              <a:gdLst>
                <a:gd name="connsiteX0" fmla="*/ 66053 w 66053"/>
                <a:gd name="connsiteY0" fmla="*/ 33469 h 68204"/>
                <a:gd name="connsiteX1" fmla="*/ 65999 w 66053"/>
                <a:gd name="connsiteY1" fmla="*/ 34149 h 68204"/>
                <a:gd name="connsiteX2" fmla="*/ 65365 w 66053"/>
                <a:gd name="connsiteY2" fmla="*/ 37310 h 68204"/>
                <a:gd name="connsiteX3" fmla="*/ 64379 w 66053"/>
                <a:gd name="connsiteY3" fmla="*/ 40017 h 68204"/>
                <a:gd name="connsiteX4" fmla="*/ 63730 w 66053"/>
                <a:gd name="connsiteY4" fmla="*/ 40682 h 68204"/>
                <a:gd name="connsiteX5" fmla="*/ 60937 w 66053"/>
                <a:gd name="connsiteY5" fmla="*/ 41394 h 68204"/>
                <a:gd name="connsiteX6" fmla="*/ 59748 w 66053"/>
                <a:gd name="connsiteY6" fmla="*/ 42583 h 68204"/>
                <a:gd name="connsiteX7" fmla="*/ 58723 w 66053"/>
                <a:gd name="connsiteY7" fmla="*/ 46432 h 68204"/>
                <a:gd name="connsiteX8" fmla="*/ 58066 w 66053"/>
                <a:gd name="connsiteY8" fmla="*/ 49452 h 68204"/>
                <a:gd name="connsiteX9" fmla="*/ 57103 w 66053"/>
                <a:gd name="connsiteY9" fmla="*/ 49960 h 68204"/>
                <a:gd name="connsiteX10" fmla="*/ 53004 w 66053"/>
                <a:gd name="connsiteY10" fmla="*/ 54318 h 68204"/>
                <a:gd name="connsiteX11" fmla="*/ 50320 w 66053"/>
                <a:gd name="connsiteY11" fmla="*/ 55969 h 68204"/>
                <a:gd name="connsiteX12" fmla="*/ 48451 w 66053"/>
                <a:gd name="connsiteY12" fmla="*/ 57393 h 68204"/>
                <a:gd name="connsiteX13" fmla="*/ 46675 w 66053"/>
                <a:gd name="connsiteY13" fmla="*/ 59239 h 68204"/>
                <a:gd name="connsiteX14" fmla="*/ 44445 w 66053"/>
                <a:gd name="connsiteY14" fmla="*/ 61038 h 68204"/>
                <a:gd name="connsiteX15" fmla="*/ 42051 w 66053"/>
                <a:gd name="connsiteY15" fmla="*/ 64074 h 68204"/>
                <a:gd name="connsiteX16" fmla="*/ 40346 w 66053"/>
                <a:gd name="connsiteY16" fmla="*/ 67227 h 68204"/>
                <a:gd name="connsiteX17" fmla="*/ 39180 w 66053"/>
                <a:gd name="connsiteY17" fmla="*/ 68205 h 68204"/>
                <a:gd name="connsiteX18" fmla="*/ 38304 w 66053"/>
                <a:gd name="connsiteY18" fmla="*/ 67313 h 68204"/>
                <a:gd name="connsiteX19" fmla="*/ 34228 w 66053"/>
                <a:gd name="connsiteY19" fmla="*/ 64207 h 68204"/>
                <a:gd name="connsiteX20" fmla="*/ 29925 w 66053"/>
                <a:gd name="connsiteY20" fmla="*/ 62118 h 68204"/>
                <a:gd name="connsiteX21" fmla="*/ 20764 w 66053"/>
                <a:gd name="connsiteY21" fmla="*/ 58644 h 68204"/>
                <a:gd name="connsiteX22" fmla="*/ 17712 w 66053"/>
                <a:gd name="connsiteY22" fmla="*/ 57667 h 68204"/>
                <a:gd name="connsiteX23" fmla="*/ 17822 w 66053"/>
                <a:gd name="connsiteY23" fmla="*/ 56431 h 68204"/>
                <a:gd name="connsiteX24" fmla="*/ 18870 w 66053"/>
                <a:gd name="connsiteY24" fmla="*/ 54170 h 68204"/>
                <a:gd name="connsiteX25" fmla="*/ 17165 w 66053"/>
                <a:gd name="connsiteY25" fmla="*/ 51517 h 68204"/>
                <a:gd name="connsiteX26" fmla="*/ 17822 w 66053"/>
                <a:gd name="connsiteY26" fmla="*/ 49585 h 68204"/>
                <a:gd name="connsiteX27" fmla="*/ 17165 w 66053"/>
                <a:gd name="connsiteY27" fmla="*/ 49585 h 68204"/>
                <a:gd name="connsiteX28" fmla="*/ 15850 w 66053"/>
                <a:gd name="connsiteY28" fmla="*/ 50743 h 68204"/>
                <a:gd name="connsiteX29" fmla="*/ 13057 w 66053"/>
                <a:gd name="connsiteY29" fmla="*/ 50406 h 68204"/>
                <a:gd name="connsiteX30" fmla="*/ 11203 w 66053"/>
                <a:gd name="connsiteY30" fmla="*/ 48748 h 68204"/>
                <a:gd name="connsiteX31" fmla="*/ 9693 w 66053"/>
                <a:gd name="connsiteY31" fmla="*/ 48137 h 68204"/>
                <a:gd name="connsiteX32" fmla="*/ 9036 w 66053"/>
                <a:gd name="connsiteY32" fmla="*/ 47308 h 68204"/>
                <a:gd name="connsiteX33" fmla="*/ 8066 w 66053"/>
                <a:gd name="connsiteY33" fmla="*/ 42935 h 68204"/>
                <a:gd name="connsiteX34" fmla="*/ 7370 w 66053"/>
                <a:gd name="connsiteY34" fmla="*/ 40948 h 68204"/>
                <a:gd name="connsiteX35" fmla="*/ 5969 w 66053"/>
                <a:gd name="connsiteY35" fmla="*/ 39720 h 68204"/>
                <a:gd name="connsiteX36" fmla="*/ 3161 w 66053"/>
                <a:gd name="connsiteY36" fmla="*/ 39414 h 68204"/>
                <a:gd name="connsiteX37" fmla="*/ 2003 w 66053"/>
                <a:gd name="connsiteY37" fmla="*/ 36747 h 68204"/>
                <a:gd name="connsiteX38" fmla="*/ 446 w 66053"/>
                <a:gd name="connsiteY38" fmla="*/ 34674 h 68204"/>
                <a:gd name="connsiteX39" fmla="*/ 704 w 66053"/>
                <a:gd name="connsiteY39" fmla="*/ 33398 h 68204"/>
                <a:gd name="connsiteX40" fmla="*/ 1972 w 66053"/>
                <a:gd name="connsiteY40" fmla="*/ 33469 h 68204"/>
                <a:gd name="connsiteX41" fmla="*/ 2965 w 66053"/>
                <a:gd name="connsiteY41" fmla="*/ 34400 h 68204"/>
                <a:gd name="connsiteX42" fmla="*/ 4569 w 66053"/>
                <a:gd name="connsiteY42" fmla="*/ 34783 h 68204"/>
                <a:gd name="connsiteX43" fmla="*/ 6564 w 66053"/>
                <a:gd name="connsiteY43" fmla="*/ 32538 h 68204"/>
                <a:gd name="connsiteX44" fmla="*/ 8348 w 66053"/>
                <a:gd name="connsiteY44" fmla="*/ 31317 h 68204"/>
                <a:gd name="connsiteX45" fmla="*/ 8762 w 66053"/>
                <a:gd name="connsiteY45" fmla="*/ 30253 h 68204"/>
                <a:gd name="connsiteX46" fmla="*/ 8543 w 66053"/>
                <a:gd name="connsiteY46" fmla="*/ 29666 h 68204"/>
                <a:gd name="connsiteX47" fmla="*/ 7464 w 66053"/>
                <a:gd name="connsiteY47" fmla="*/ 30574 h 68204"/>
                <a:gd name="connsiteX48" fmla="*/ 4506 w 66053"/>
                <a:gd name="connsiteY48" fmla="*/ 30339 h 68204"/>
                <a:gd name="connsiteX49" fmla="*/ 3771 w 66053"/>
                <a:gd name="connsiteY49" fmla="*/ 31153 h 68204"/>
                <a:gd name="connsiteX50" fmla="*/ 2449 w 66053"/>
                <a:gd name="connsiteY50" fmla="*/ 31411 h 68204"/>
                <a:gd name="connsiteX51" fmla="*/ 1424 w 66053"/>
                <a:gd name="connsiteY51" fmla="*/ 28790 h 68204"/>
                <a:gd name="connsiteX52" fmla="*/ 1471 w 66053"/>
                <a:gd name="connsiteY52" fmla="*/ 27241 h 68204"/>
                <a:gd name="connsiteX53" fmla="*/ 1893 w 66053"/>
                <a:gd name="connsiteY53" fmla="*/ 25543 h 68204"/>
                <a:gd name="connsiteX54" fmla="*/ 4874 w 66053"/>
                <a:gd name="connsiteY54" fmla="*/ 25246 h 68204"/>
                <a:gd name="connsiteX55" fmla="*/ 5132 w 66053"/>
                <a:gd name="connsiteY55" fmla="*/ 24699 h 68204"/>
                <a:gd name="connsiteX56" fmla="*/ 3059 w 66053"/>
                <a:gd name="connsiteY56" fmla="*/ 24331 h 68204"/>
                <a:gd name="connsiteX57" fmla="*/ 470 w 66053"/>
                <a:gd name="connsiteY57" fmla="*/ 22352 h 68204"/>
                <a:gd name="connsiteX58" fmla="*/ 0 w 66053"/>
                <a:gd name="connsiteY58" fmla="*/ 20983 h 68204"/>
                <a:gd name="connsiteX59" fmla="*/ 1283 w 66053"/>
                <a:gd name="connsiteY59" fmla="*/ 20521 h 68204"/>
                <a:gd name="connsiteX60" fmla="*/ 2511 w 66053"/>
                <a:gd name="connsiteY60" fmla="*/ 20724 h 68204"/>
                <a:gd name="connsiteX61" fmla="*/ 3575 w 66053"/>
                <a:gd name="connsiteY61" fmla="*/ 21022 h 68204"/>
                <a:gd name="connsiteX62" fmla="*/ 4733 w 66053"/>
                <a:gd name="connsiteY62" fmla="*/ 20529 h 68204"/>
                <a:gd name="connsiteX63" fmla="*/ 5813 w 66053"/>
                <a:gd name="connsiteY63" fmla="*/ 19778 h 68204"/>
                <a:gd name="connsiteX64" fmla="*/ 6462 w 66053"/>
                <a:gd name="connsiteY64" fmla="*/ 18815 h 68204"/>
                <a:gd name="connsiteX65" fmla="*/ 7339 w 66053"/>
                <a:gd name="connsiteY65" fmla="*/ 16241 h 68204"/>
                <a:gd name="connsiteX66" fmla="*/ 10139 w 66053"/>
                <a:gd name="connsiteY66" fmla="*/ 15381 h 68204"/>
                <a:gd name="connsiteX67" fmla="*/ 11790 w 66053"/>
                <a:gd name="connsiteY67" fmla="*/ 13801 h 68204"/>
                <a:gd name="connsiteX68" fmla="*/ 13362 w 66053"/>
                <a:gd name="connsiteY68" fmla="*/ 11352 h 68204"/>
                <a:gd name="connsiteX69" fmla="*/ 14082 w 66053"/>
                <a:gd name="connsiteY69" fmla="*/ 9631 h 68204"/>
                <a:gd name="connsiteX70" fmla="*/ 14732 w 66053"/>
                <a:gd name="connsiteY70" fmla="*/ 8770 h 68204"/>
                <a:gd name="connsiteX71" fmla="*/ 15139 w 66053"/>
                <a:gd name="connsiteY71" fmla="*/ 8027 h 68204"/>
                <a:gd name="connsiteX72" fmla="*/ 15443 w 66053"/>
                <a:gd name="connsiteY72" fmla="*/ 7213 h 68204"/>
                <a:gd name="connsiteX73" fmla="*/ 16148 w 66053"/>
                <a:gd name="connsiteY73" fmla="*/ 6462 h 68204"/>
                <a:gd name="connsiteX74" fmla="*/ 16883 w 66053"/>
                <a:gd name="connsiteY74" fmla="*/ 4639 h 68204"/>
                <a:gd name="connsiteX75" fmla="*/ 17384 w 66053"/>
                <a:gd name="connsiteY75" fmla="*/ 2981 h 68204"/>
                <a:gd name="connsiteX76" fmla="*/ 18995 w 66053"/>
                <a:gd name="connsiteY76" fmla="*/ 2183 h 68204"/>
                <a:gd name="connsiteX77" fmla="*/ 22297 w 66053"/>
                <a:gd name="connsiteY77" fmla="*/ 1479 h 68204"/>
                <a:gd name="connsiteX78" fmla="*/ 25270 w 66053"/>
                <a:gd name="connsiteY78" fmla="*/ 2683 h 68204"/>
                <a:gd name="connsiteX79" fmla="*/ 30089 w 66053"/>
                <a:gd name="connsiteY79" fmla="*/ 1635 h 68204"/>
                <a:gd name="connsiteX80" fmla="*/ 30347 w 66053"/>
                <a:gd name="connsiteY80" fmla="*/ 78 h 68204"/>
                <a:gd name="connsiteX81" fmla="*/ 34760 w 66053"/>
                <a:gd name="connsiteY81" fmla="*/ 55 h 68204"/>
                <a:gd name="connsiteX82" fmla="*/ 39986 w 66053"/>
                <a:gd name="connsiteY82" fmla="*/ 23 h 68204"/>
                <a:gd name="connsiteX83" fmla="*/ 44336 w 66053"/>
                <a:gd name="connsiteY83" fmla="*/ 0 h 68204"/>
                <a:gd name="connsiteX84" fmla="*/ 45830 w 66053"/>
                <a:gd name="connsiteY84" fmla="*/ 415 h 68204"/>
                <a:gd name="connsiteX85" fmla="*/ 46370 w 66053"/>
                <a:gd name="connsiteY85" fmla="*/ 1572 h 68204"/>
                <a:gd name="connsiteX86" fmla="*/ 47801 w 66053"/>
                <a:gd name="connsiteY86" fmla="*/ 3388 h 68204"/>
                <a:gd name="connsiteX87" fmla="*/ 49296 w 66053"/>
                <a:gd name="connsiteY87" fmla="*/ 4647 h 68204"/>
                <a:gd name="connsiteX88" fmla="*/ 51150 w 66053"/>
                <a:gd name="connsiteY88" fmla="*/ 7409 h 68204"/>
                <a:gd name="connsiteX89" fmla="*/ 53309 w 66053"/>
                <a:gd name="connsiteY89" fmla="*/ 10624 h 68204"/>
                <a:gd name="connsiteX90" fmla="*/ 55640 w 66053"/>
                <a:gd name="connsiteY90" fmla="*/ 13527 h 68204"/>
                <a:gd name="connsiteX91" fmla="*/ 57135 w 66053"/>
                <a:gd name="connsiteY91" fmla="*/ 15099 h 68204"/>
                <a:gd name="connsiteX92" fmla="*/ 57307 w 66053"/>
                <a:gd name="connsiteY92" fmla="*/ 15647 h 68204"/>
                <a:gd name="connsiteX93" fmla="*/ 57197 w 66053"/>
                <a:gd name="connsiteY93" fmla="*/ 16273 h 68204"/>
                <a:gd name="connsiteX94" fmla="*/ 56454 w 66053"/>
                <a:gd name="connsiteY94" fmla="*/ 17744 h 68204"/>
                <a:gd name="connsiteX95" fmla="*/ 55820 w 66053"/>
                <a:gd name="connsiteY95" fmla="*/ 19339 h 68204"/>
                <a:gd name="connsiteX96" fmla="*/ 55883 w 66053"/>
                <a:gd name="connsiteY96" fmla="*/ 19942 h 68204"/>
                <a:gd name="connsiteX97" fmla="*/ 56329 w 66053"/>
                <a:gd name="connsiteY97" fmla="*/ 20239 h 68204"/>
                <a:gd name="connsiteX98" fmla="*/ 58770 w 66053"/>
                <a:gd name="connsiteY98" fmla="*/ 20732 h 68204"/>
                <a:gd name="connsiteX99" fmla="*/ 58989 w 66053"/>
                <a:gd name="connsiteY99" fmla="*/ 22508 h 68204"/>
                <a:gd name="connsiteX100" fmla="*/ 58989 w 66053"/>
                <a:gd name="connsiteY100" fmla="*/ 24965 h 68204"/>
                <a:gd name="connsiteX101" fmla="*/ 60170 w 66053"/>
                <a:gd name="connsiteY101" fmla="*/ 27257 h 68204"/>
                <a:gd name="connsiteX102" fmla="*/ 61297 w 66053"/>
                <a:gd name="connsiteY102" fmla="*/ 28939 h 68204"/>
                <a:gd name="connsiteX103" fmla="*/ 61242 w 66053"/>
                <a:gd name="connsiteY103" fmla="*/ 29541 h 68204"/>
                <a:gd name="connsiteX104" fmla="*/ 58488 w 66053"/>
                <a:gd name="connsiteY104" fmla="*/ 32413 h 68204"/>
                <a:gd name="connsiteX105" fmla="*/ 57416 w 66053"/>
                <a:gd name="connsiteY105" fmla="*/ 35268 h 68204"/>
                <a:gd name="connsiteX106" fmla="*/ 56869 w 66053"/>
                <a:gd name="connsiteY106" fmla="*/ 36074 h 68204"/>
                <a:gd name="connsiteX107" fmla="*/ 56650 w 66053"/>
                <a:gd name="connsiteY107" fmla="*/ 36715 h 68204"/>
                <a:gd name="connsiteX108" fmla="*/ 57197 w 66053"/>
                <a:gd name="connsiteY108" fmla="*/ 37020 h 68204"/>
                <a:gd name="connsiteX109" fmla="*/ 57956 w 66053"/>
                <a:gd name="connsiteY109" fmla="*/ 36833 h 68204"/>
                <a:gd name="connsiteX110" fmla="*/ 59020 w 66053"/>
                <a:gd name="connsiteY110" fmla="*/ 37067 h 68204"/>
                <a:gd name="connsiteX111" fmla="*/ 60037 w 66053"/>
                <a:gd name="connsiteY111" fmla="*/ 37153 h 68204"/>
                <a:gd name="connsiteX112" fmla="*/ 61383 w 66053"/>
                <a:gd name="connsiteY112" fmla="*/ 36129 h 68204"/>
                <a:gd name="connsiteX113" fmla="*/ 63628 w 66053"/>
                <a:gd name="connsiteY113" fmla="*/ 33508 h 68204"/>
                <a:gd name="connsiteX114" fmla="*/ 64379 w 66053"/>
                <a:gd name="connsiteY114" fmla="*/ 33187 h 68204"/>
                <a:gd name="connsiteX115" fmla="*/ 66053 w 66053"/>
                <a:gd name="connsiteY115" fmla="*/ 33469 h 68204"/>
                <a:gd name="connsiteX116" fmla="*/ 16805 w 66053"/>
                <a:gd name="connsiteY116" fmla="*/ 56571 h 68204"/>
                <a:gd name="connsiteX117" fmla="*/ 16484 w 66053"/>
                <a:gd name="connsiteY117" fmla="*/ 57142 h 68204"/>
                <a:gd name="connsiteX118" fmla="*/ 15021 w 66053"/>
                <a:gd name="connsiteY118" fmla="*/ 55726 h 68204"/>
                <a:gd name="connsiteX119" fmla="*/ 7456 w 66053"/>
                <a:gd name="connsiteY119" fmla="*/ 53606 h 68204"/>
                <a:gd name="connsiteX120" fmla="*/ 9592 w 66053"/>
                <a:gd name="connsiteY120" fmla="*/ 52480 h 68204"/>
                <a:gd name="connsiteX121" fmla="*/ 14841 w 66053"/>
                <a:gd name="connsiteY121" fmla="*/ 52143 h 68204"/>
                <a:gd name="connsiteX122" fmla="*/ 16406 w 66053"/>
                <a:gd name="connsiteY122" fmla="*/ 52800 h 68204"/>
                <a:gd name="connsiteX123" fmla="*/ 17102 w 66053"/>
                <a:gd name="connsiteY123" fmla="*/ 53348 h 68204"/>
                <a:gd name="connsiteX124" fmla="*/ 17360 w 66053"/>
                <a:gd name="connsiteY124" fmla="*/ 54388 h 68204"/>
                <a:gd name="connsiteX125" fmla="*/ 16805 w 66053"/>
                <a:gd name="connsiteY125" fmla="*/ 56571 h 68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</a:cxnLst>
              <a:rect l="l" t="t" r="r" b="b"/>
              <a:pathLst>
                <a:path w="66053" h="68204">
                  <a:moveTo>
                    <a:pt x="66053" y="33469"/>
                  </a:moveTo>
                  <a:lnTo>
                    <a:pt x="65999" y="34149"/>
                  </a:lnTo>
                  <a:lnTo>
                    <a:pt x="65365" y="37310"/>
                  </a:lnTo>
                  <a:lnTo>
                    <a:pt x="64379" y="40017"/>
                  </a:lnTo>
                  <a:lnTo>
                    <a:pt x="63730" y="40682"/>
                  </a:lnTo>
                  <a:lnTo>
                    <a:pt x="60937" y="41394"/>
                  </a:lnTo>
                  <a:lnTo>
                    <a:pt x="59748" y="42583"/>
                  </a:lnTo>
                  <a:lnTo>
                    <a:pt x="58723" y="46432"/>
                  </a:lnTo>
                  <a:lnTo>
                    <a:pt x="58066" y="49452"/>
                  </a:lnTo>
                  <a:lnTo>
                    <a:pt x="57103" y="49960"/>
                  </a:lnTo>
                  <a:lnTo>
                    <a:pt x="53004" y="54318"/>
                  </a:lnTo>
                  <a:lnTo>
                    <a:pt x="50320" y="55969"/>
                  </a:lnTo>
                  <a:lnTo>
                    <a:pt x="48451" y="57393"/>
                  </a:lnTo>
                  <a:lnTo>
                    <a:pt x="46675" y="59239"/>
                  </a:lnTo>
                  <a:lnTo>
                    <a:pt x="44445" y="61038"/>
                  </a:lnTo>
                  <a:lnTo>
                    <a:pt x="42051" y="64074"/>
                  </a:lnTo>
                  <a:lnTo>
                    <a:pt x="40346" y="67227"/>
                  </a:lnTo>
                  <a:lnTo>
                    <a:pt x="39180" y="68205"/>
                  </a:lnTo>
                  <a:lnTo>
                    <a:pt x="38304" y="67313"/>
                  </a:lnTo>
                  <a:lnTo>
                    <a:pt x="34228" y="64207"/>
                  </a:lnTo>
                  <a:lnTo>
                    <a:pt x="29925" y="62118"/>
                  </a:lnTo>
                  <a:lnTo>
                    <a:pt x="20764" y="58644"/>
                  </a:lnTo>
                  <a:lnTo>
                    <a:pt x="17712" y="57667"/>
                  </a:lnTo>
                  <a:lnTo>
                    <a:pt x="17822" y="56431"/>
                  </a:lnTo>
                  <a:lnTo>
                    <a:pt x="18870" y="54170"/>
                  </a:lnTo>
                  <a:lnTo>
                    <a:pt x="17165" y="51517"/>
                  </a:lnTo>
                  <a:lnTo>
                    <a:pt x="17822" y="49585"/>
                  </a:lnTo>
                  <a:lnTo>
                    <a:pt x="17165" y="49585"/>
                  </a:lnTo>
                  <a:lnTo>
                    <a:pt x="15850" y="50743"/>
                  </a:lnTo>
                  <a:lnTo>
                    <a:pt x="13057" y="50406"/>
                  </a:lnTo>
                  <a:lnTo>
                    <a:pt x="11203" y="48748"/>
                  </a:lnTo>
                  <a:lnTo>
                    <a:pt x="9693" y="48137"/>
                  </a:lnTo>
                  <a:lnTo>
                    <a:pt x="9036" y="47308"/>
                  </a:lnTo>
                  <a:lnTo>
                    <a:pt x="8066" y="42935"/>
                  </a:lnTo>
                  <a:lnTo>
                    <a:pt x="7370" y="40948"/>
                  </a:lnTo>
                  <a:lnTo>
                    <a:pt x="5969" y="39720"/>
                  </a:lnTo>
                  <a:lnTo>
                    <a:pt x="3161" y="39414"/>
                  </a:lnTo>
                  <a:lnTo>
                    <a:pt x="2003" y="36747"/>
                  </a:lnTo>
                  <a:lnTo>
                    <a:pt x="446" y="34674"/>
                  </a:lnTo>
                  <a:lnTo>
                    <a:pt x="704" y="33398"/>
                  </a:lnTo>
                  <a:lnTo>
                    <a:pt x="1972" y="33469"/>
                  </a:lnTo>
                  <a:lnTo>
                    <a:pt x="2965" y="34400"/>
                  </a:lnTo>
                  <a:lnTo>
                    <a:pt x="4569" y="34783"/>
                  </a:lnTo>
                  <a:lnTo>
                    <a:pt x="6564" y="32538"/>
                  </a:lnTo>
                  <a:lnTo>
                    <a:pt x="8348" y="31317"/>
                  </a:lnTo>
                  <a:lnTo>
                    <a:pt x="8762" y="30253"/>
                  </a:lnTo>
                  <a:lnTo>
                    <a:pt x="8543" y="29666"/>
                  </a:lnTo>
                  <a:lnTo>
                    <a:pt x="7464" y="30574"/>
                  </a:lnTo>
                  <a:lnTo>
                    <a:pt x="4506" y="30339"/>
                  </a:lnTo>
                  <a:lnTo>
                    <a:pt x="3771" y="31153"/>
                  </a:lnTo>
                  <a:lnTo>
                    <a:pt x="2449" y="31411"/>
                  </a:lnTo>
                  <a:lnTo>
                    <a:pt x="1424" y="28790"/>
                  </a:lnTo>
                  <a:lnTo>
                    <a:pt x="1471" y="27241"/>
                  </a:lnTo>
                  <a:lnTo>
                    <a:pt x="1893" y="25543"/>
                  </a:lnTo>
                  <a:lnTo>
                    <a:pt x="4874" y="25246"/>
                  </a:lnTo>
                  <a:lnTo>
                    <a:pt x="5132" y="24699"/>
                  </a:lnTo>
                  <a:lnTo>
                    <a:pt x="3059" y="24331"/>
                  </a:lnTo>
                  <a:lnTo>
                    <a:pt x="470" y="22352"/>
                  </a:lnTo>
                  <a:lnTo>
                    <a:pt x="0" y="20983"/>
                  </a:lnTo>
                  <a:lnTo>
                    <a:pt x="1283" y="20521"/>
                  </a:lnTo>
                  <a:lnTo>
                    <a:pt x="2511" y="20724"/>
                  </a:lnTo>
                  <a:lnTo>
                    <a:pt x="3575" y="21022"/>
                  </a:lnTo>
                  <a:lnTo>
                    <a:pt x="4733" y="20529"/>
                  </a:lnTo>
                  <a:lnTo>
                    <a:pt x="5813" y="19778"/>
                  </a:lnTo>
                  <a:lnTo>
                    <a:pt x="6462" y="18815"/>
                  </a:lnTo>
                  <a:lnTo>
                    <a:pt x="7339" y="16241"/>
                  </a:lnTo>
                  <a:lnTo>
                    <a:pt x="10139" y="15381"/>
                  </a:lnTo>
                  <a:lnTo>
                    <a:pt x="11790" y="13801"/>
                  </a:lnTo>
                  <a:lnTo>
                    <a:pt x="13362" y="11352"/>
                  </a:lnTo>
                  <a:lnTo>
                    <a:pt x="14082" y="9631"/>
                  </a:lnTo>
                  <a:lnTo>
                    <a:pt x="14732" y="8770"/>
                  </a:lnTo>
                  <a:lnTo>
                    <a:pt x="15139" y="8027"/>
                  </a:lnTo>
                  <a:lnTo>
                    <a:pt x="15443" y="7213"/>
                  </a:lnTo>
                  <a:lnTo>
                    <a:pt x="16148" y="6462"/>
                  </a:lnTo>
                  <a:lnTo>
                    <a:pt x="16883" y="4639"/>
                  </a:lnTo>
                  <a:lnTo>
                    <a:pt x="17384" y="2981"/>
                  </a:lnTo>
                  <a:lnTo>
                    <a:pt x="18995" y="2183"/>
                  </a:lnTo>
                  <a:lnTo>
                    <a:pt x="22297" y="1479"/>
                  </a:lnTo>
                  <a:lnTo>
                    <a:pt x="25270" y="2683"/>
                  </a:lnTo>
                  <a:lnTo>
                    <a:pt x="30089" y="1635"/>
                  </a:lnTo>
                  <a:lnTo>
                    <a:pt x="30347" y="78"/>
                  </a:lnTo>
                  <a:lnTo>
                    <a:pt x="34760" y="55"/>
                  </a:lnTo>
                  <a:lnTo>
                    <a:pt x="39986" y="23"/>
                  </a:lnTo>
                  <a:lnTo>
                    <a:pt x="44336" y="0"/>
                  </a:lnTo>
                  <a:lnTo>
                    <a:pt x="45830" y="415"/>
                  </a:lnTo>
                  <a:lnTo>
                    <a:pt x="46370" y="1572"/>
                  </a:lnTo>
                  <a:lnTo>
                    <a:pt x="47801" y="3388"/>
                  </a:lnTo>
                  <a:lnTo>
                    <a:pt x="49296" y="4647"/>
                  </a:lnTo>
                  <a:lnTo>
                    <a:pt x="51150" y="7409"/>
                  </a:lnTo>
                  <a:lnTo>
                    <a:pt x="53309" y="10624"/>
                  </a:lnTo>
                  <a:lnTo>
                    <a:pt x="55640" y="13527"/>
                  </a:lnTo>
                  <a:lnTo>
                    <a:pt x="57135" y="15099"/>
                  </a:lnTo>
                  <a:lnTo>
                    <a:pt x="57307" y="15647"/>
                  </a:lnTo>
                  <a:lnTo>
                    <a:pt x="57197" y="16273"/>
                  </a:lnTo>
                  <a:lnTo>
                    <a:pt x="56454" y="17744"/>
                  </a:lnTo>
                  <a:lnTo>
                    <a:pt x="55820" y="19339"/>
                  </a:lnTo>
                  <a:lnTo>
                    <a:pt x="55883" y="19942"/>
                  </a:lnTo>
                  <a:lnTo>
                    <a:pt x="56329" y="20239"/>
                  </a:lnTo>
                  <a:lnTo>
                    <a:pt x="58770" y="20732"/>
                  </a:lnTo>
                  <a:lnTo>
                    <a:pt x="58989" y="22508"/>
                  </a:lnTo>
                  <a:lnTo>
                    <a:pt x="58989" y="24965"/>
                  </a:lnTo>
                  <a:lnTo>
                    <a:pt x="60170" y="27257"/>
                  </a:lnTo>
                  <a:lnTo>
                    <a:pt x="61297" y="28939"/>
                  </a:lnTo>
                  <a:lnTo>
                    <a:pt x="61242" y="29541"/>
                  </a:lnTo>
                  <a:lnTo>
                    <a:pt x="58488" y="32413"/>
                  </a:lnTo>
                  <a:lnTo>
                    <a:pt x="57416" y="35268"/>
                  </a:lnTo>
                  <a:lnTo>
                    <a:pt x="56869" y="36074"/>
                  </a:lnTo>
                  <a:lnTo>
                    <a:pt x="56650" y="36715"/>
                  </a:lnTo>
                  <a:lnTo>
                    <a:pt x="57197" y="37020"/>
                  </a:lnTo>
                  <a:lnTo>
                    <a:pt x="57956" y="36833"/>
                  </a:lnTo>
                  <a:lnTo>
                    <a:pt x="59020" y="37067"/>
                  </a:lnTo>
                  <a:lnTo>
                    <a:pt x="60037" y="37153"/>
                  </a:lnTo>
                  <a:lnTo>
                    <a:pt x="61383" y="36129"/>
                  </a:lnTo>
                  <a:lnTo>
                    <a:pt x="63628" y="33508"/>
                  </a:lnTo>
                  <a:lnTo>
                    <a:pt x="64379" y="33187"/>
                  </a:lnTo>
                  <a:lnTo>
                    <a:pt x="66053" y="33469"/>
                  </a:lnTo>
                  <a:close/>
                  <a:moveTo>
                    <a:pt x="16805" y="56571"/>
                  </a:moveTo>
                  <a:lnTo>
                    <a:pt x="16484" y="57142"/>
                  </a:lnTo>
                  <a:lnTo>
                    <a:pt x="15021" y="55726"/>
                  </a:lnTo>
                  <a:lnTo>
                    <a:pt x="7456" y="53606"/>
                  </a:lnTo>
                  <a:lnTo>
                    <a:pt x="9592" y="52480"/>
                  </a:lnTo>
                  <a:lnTo>
                    <a:pt x="14841" y="52143"/>
                  </a:lnTo>
                  <a:lnTo>
                    <a:pt x="16406" y="52800"/>
                  </a:lnTo>
                  <a:lnTo>
                    <a:pt x="17102" y="53348"/>
                  </a:lnTo>
                  <a:lnTo>
                    <a:pt x="17360" y="54388"/>
                  </a:lnTo>
                  <a:lnTo>
                    <a:pt x="16805" y="5657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569FCB18-8768-4F89-6E74-2234F0CFB584}"/>
                </a:ext>
              </a:extLst>
            </p:cNvPr>
            <p:cNvSpPr>
              <a:spLocks/>
            </p:cNvSpPr>
            <p:nvPr/>
          </p:nvSpPr>
          <p:spPr>
            <a:xfrm>
              <a:off x="7523090" y="3576811"/>
              <a:ext cx="2589" cy="2910"/>
            </a:xfrm>
            <a:custGeom>
              <a:avLst/>
              <a:gdLst>
                <a:gd name="connsiteX0" fmla="*/ 1940 w 2589"/>
                <a:gd name="connsiteY0" fmla="*/ 2683 h 2910"/>
                <a:gd name="connsiteX1" fmla="*/ 649 w 2589"/>
                <a:gd name="connsiteY1" fmla="*/ 2910 h 2910"/>
                <a:gd name="connsiteX2" fmla="*/ 0 w 2589"/>
                <a:gd name="connsiteY2" fmla="*/ 1674 h 2910"/>
                <a:gd name="connsiteX3" fmla="*/ 970 w 2589"/>
                <a:gd name="connsiteY3" fmla="*/ 227 h 2910"/>
                <a:gd name="connsiteX4" fmla="*/ 2347 w 2589"/>
                <a:gd name="connsiteY4" fmla="*/ 0 h 2910"/>
                <a:gd name="connsiteX5" fmla="*/ 2590 w 2589"/>
                <a:gd name="connsiteY5" fmla="*/ 1119 h 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9" h="2910">
                  <a:moveTo>
                    <a:pt x="1940" y="2683"/>
                  </a:moveTo>
                  <a:lnTo>
                    <a:pt x="649" y="2910"/>
                  </a:lnTo>
                  <a:lnTo>
                    <a:pt x="0" y="1674"/>
                  </a:lnTo>
                  <a:lnTo>
                    <a:pt x="970" y="227"/>
                  </a:lnTo>
                  <a:lnTo>
                    <a:pt x="2347" y="0"/>
                  </a:lnTo>
                  <a:lnTo>
                    <a:pt x="2590" y="111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664FC305-AFDC-6D24-1094-A382063FD0D4}"/>
                </a:ext>
              </a:extLst>
            </p:cNvPr>
            <p:cNvSpPr>
              <a:spLocks/>
            </p:cNvSpPr>
            <p:nvPr/>
          </p:nvSpPr>
          <p:spPr>
            <a:xfrm>
              <a:off x="6865882" y="4279559"/>
              <a:ext cx="135102" cy="98082"/>
            </a:xfrm>
            <a:custGeom>
              <a:avLst/>
              <a:gdLst>
                <a:gd name="connsiteX0" fmla="*/ 115380 w 135102"/>
                <a:gd name="connsiteY0" fmla="*/ 42395 h 98082"/>
                <a:gd name="connsiteX1" fmla="*/ 117445 w 135102"/>
                <a:gd name="connsiteY1" fmla="*/ 46017 h 98082"/>
                <a:gd name="connsiteX2" fmla="*/ 116999 w 135102"/>
                <a:gd name="connsiteY2" fmla="*/ 47762 h 98082"/>
                <a:gd name="connsiteX3" fmla="*/ 116530 w 135102"/>
                <a:gd name="connsiteY3" fmla="*/ 50297 h 98082"/>
                <a:gd name="connsiteX4" fmla="*/ 117696 w 135102"/>
                <a:gd name="connsiteY4" fmla="*/ 52143 h 98082"/>
                <a:gd name="connsiteX5" fmla="*/ 119065 w 135102"/>
                <a:gd name="connsiteY5" fmla="*/ 53340 h 98082"/>
                <a:gd name="connsiteX6" fmla="*/ 120043 w 135102"/>
                <a:gd name="connsiteY6" fmla="*/ 54451 h 98082"/>
                <a:gd name="connsiteX7" fmla="*/ 121122 w 135102"/>
                <a:gd name="connsiteY7" fmla="*/ 55969 h 98082"/>
                <a:gd name="connsiteX8" fmla="*/ 121295 w 135102"/>
                <a:gd name="connsiteY8" fmla="*/ 59004 h 98082"/>
                <a:gd name="connsiteX9" fmla="*/ 121099 w 135102"/>
                <a:gd name="connsiteY9" fmla="*/ 61187 h 98082"/>
                <a:gd name="connsiteX10" fmla="*/ 121803 w 135102"/>
                <a:gd name="connsiteY10" fmla="*/ 62173 h 98082"/>
                <a:gd name="connsiteX11" fmla="*/ 122398 w 135102"/>
                <a:gd name="connsiteY11" fmla="*/ 63425 h 98082"/>
                <a:gd name="connsiteX12" fmla="*/ 122280 w 135102"/>
                <a:gd name="connsiteY12" fmla="*/ 64457 h 98082"/>
                <a:gd name="connsiteX13" fmla="*/ 121889 w 135102"/>
                <a:gd name="connsiteY13" fmla="*/ 65380 h 98082"/>
                <a:gd name="connsiteX14" fmla="*/ 120575 w 135102"/>
                <a:gd name="connsiteY14" fmla="*/ 66601 h 98082"/>
                <a:gd name="connsiteX15" fmla="*/ 120356 w 135102"/>
                <a:gd name="connsiteY15" fmla="*/ 68862 h 98082"/>
                <a:gd name="connsiteX16" fmla="*/ 122484 w 135102"/>
                <a:gd name="connsiteY16" fmla="*/ 71600 h 98082"/>
                <a:gd name="connsiteX17" fmla="*/ 123853 w 135102"/>
                <a:gd name="connsiteY17" fmla="*/ 73094 h 98082"/>
                <a:gd name="connsiteX18" fmla="*/ 123845 w 135102"/>
                <a:gd name="connsiteY18" fmla="*/ 73947 h 98082"/>
                <a:gd name="connsiteX19" fmla="*/ 124228 w 135102"/>
                <a:gd name="connsiteY19" fmla="*/ 74886 h 98082"/>
                <a:gd name="connsiteX20" fmla="*/ 125237 w 135102"/>
                <a:gd name="connsiteY20" fmla="*/ 75981 h 98082"/>
                <a:gd name="connsiteX21" fmla="*/ 125863 w 135102"/>
                <a:gd name="connsiteY21" fmla="*/ 75723 h 98082"/>
                <a:gd name="connsiteX22" fmla="*/ 126544 w 135102"/>
                <a:gd name="connsiteY22" fmla="*/ 74831 h 98082"/>
                <a:gd name="connsiteX23" fmla="*/ 126849 w 135102"/>
                <a:gd name="connsiteY23" fmla="*/ 74213 h 98082"/>
                <a:gd name="connsiteX24" fmla="*/ 128695 w 135102"/>
                <a:gd name="connsiteY24" fmla="*/ 74487 h 98082"/>
                <a:gd name="connsiteX25" fmla="*/ 129556 w 135102"/>
                <a:gd name="connsiteY25" fmla="*/ 74769 h 98082"/>
                <a:gd name="connsiteX26" fmla="*/ 130737 w 135102"/>
                <a:gd name="connsiteY26" fmla="*/ 76560 h 98082"/>
                <a:gd name="connsiteX27" fmla="*/ 131168 w 135102"/>
                <a:gd name="connsiteY27" fmla="*/ 77749 h 98082"/>
                <a:gd name="connsiteX28" fmla="*/ 131449 w 135102"/>
                <a:gd name="connsiteY28" fmla="*/ 79244 h 98082"/>
                <a:gd name="connsiteX29" fmla="*/ 132677 w 135102"/>
                <a:gd name="connsiteY29" fmla="*/ 81106 h 98082"/>
                <a:gd name="connsiteX30" fmla="*/ 133749 w 135102"/>
                <a:gd name="connsiteY30" fmla="*/ 82420 h 98082"/>
                <a:gd name="connsiteX31" fmla="*/ 133968 w 135102"/>
                <a:gd name="connsiteY31" fmla="*/ 83241 h 98082"/>
                <a:gd name="connsiteX32" fmla="*/ 134923 w 135102"/>
                <a:gd name="connsiteY32" fmla="*/ 84352 h 98082"/>
                <a:gd name="connsiteX33" fmla="*/ 134336 w 135102"/>
                <a:gd name="connsiteY33" fmla="*/ 86817 h 98082"/>
                <a:gd name="connsiteX34" fmla="*/ 134399 w 135102"/>
                <a:gd name="connsiteY34" fmla="*/ 88076 h 98082"/>
                <a:gd name="connsiteX35" fmla="*/ 133749 w 135102"/>
                <a:gd name="connsiteY35" fmla="*/ 91386 h 98082"/>
                <a:gd name="connsiteX36" fmla="*/ 133601 w 135102"/>
                <a:gd name="connsiteY36" fmla="*/ 92950 h 98082"/>
                <a:gd name="connsiteX37" fmla="*/ 133648 w 135102"/>
                <a:gd name="connsiteY37" fmla="*/ 93521 h 98082"/>
                <a:gd name="connsiteX38" fmla="*/ 135103 w 135102"/>
                <a:gd name="connsiteY38" fmla="*/ 94703 h 98082"/>
                <a:gd name="connsiteX39" fmla="*/ 134946 w 135102"/>
                <a:gd name="connsiteY39" fmla="*/ 96369 h 98082"/>
                <a:gd name="connsiteX40" fmla="*/ 133468 w 135102"/>
                <a:gd name="connsiteY40" fmla="*/ 96080 h 98082"/>
                <a:gd name="connsiteX41" fmla="*/ 130902 w 135102"/>
                <a:gd name="connsiteY41" fmla="*/ 95884 h 98082"/>
                <a:gd name="connsiteX42" fmla="*/ 125762 w 135102"/>
                <a:gd name="connsiteY42" fmla="*/ 96752 h 98082"/>
                <a:gd name="connsiteX43" fmla="*/ 123986 w 135102"/>
                <a:gd name="connsiteY43" fmla="*/ 96400 h 98082"/>
                <a:gd name="connsiteX44" fmla="*/ 120614 w 135102"/>
                <a:gd name="connsiteY44" fmla="*/ 96518 h 98082"/>
                <a:gd name="connsiteX45" fmla="*/ 118204 w 135102"/>
                <a:gd name="connsiteY45" fmla="*/ 96995 h 98082"/>
                <a:gd name="connsiteX46" fmla="*/ 115153 w 135102"/>
                <a:gd name="connsiteY46" fmla="*/ 98082 h 98082"/>
                <a:gd name="connsiteX47" fmla="*/ 112783 w 135102"/>
                <a:gd name="connsiteY47" fmla="*/ 97808 h 98082"/>
                <a:gd name="connsiteX48" fmla="*/ 111499 w 135102"/>
                <a:gd name="connsiteY48" fmla="*/ 96956 h 98082"/>
                <a:gd name="connsiteX49" fmla="*/ 109810 w 135102"/>
                <a:gd name="connsiteY49" fmla="*/ 97018 h 98082"/>
                <a:gd name="connsiteX50" fmla="*/ 107909 w 135102"/>
                <a:gd name="connsiteY50" fmla="*/ 96557 h 98082"/>
                <a:gd name="connsiteX51" fmla="*/ 105890 w 135102"/>
                <a:gd name="connsiteY51" fmla="*/ 95728 h 98082"/>
                <a:gd name="connsiteX52" fmla="*/ 104036 w 135102"/>
                <a:gd name="connsiteY52" fmla="*/ 95313 h 98082"/>
                <a:gd name="connsiteX53" fmla="*/ 102041 w 135102"/>
                <a:gd name="connsiteY53" fmla="*/ 93787 h 98082"/>
                <a:gd name="connsiteX54" fmla="*/ 101110 w 135102"/>
                <a:gd name="connsiteY54" fmla="*/ 93521 h 98082"/>
                <a:gd name="connsiteX55" fmla="*/ 100453 w 135102"/>
                <a:gd name="connsiteY55" fmla="*/ 93920 h 98082"/>
                <a:gd name="connsiteX56" fmla="*/ 99897 w 135102"/>
                <a:gd name="connsiteY56" fmla="*/ 94421 h 98082"/>
                <a:gd name="connsiteX57" fmla="*/ 99326 w 135102"/>
                <a:gd name="connsiteY57" fmla="*/ 94734 h 98082"/>
                <a:gd name="connsiteX58" fmla="*/ 98239 w 135102"/>
                <a:gd name="connsiteY58" fmla="*/ 94460 h 98082"/>
                <a:gd name="connsiteX59" fmla="*/ 97832 w 135102"/>
                <a:gd name="connsiteY59" fmla="*/ 93427 h 98082"/>
                <a:gd name="connsiteX60" fmla="*/ 98176 w 135102"/>
                <a:gd name="connsiteY60" fmla="*/ 92426 h 98082"/>
                <a:gd name="connsiteX61" fmla="*/ 98270 w 135102"/>
                <a:gd name="connsiteY61" fmla="*/ 91667 h 98082"/>
                <a:gd name="connsiteX62" fmla="*/ 97762 w 135102"/>
                <a:gd name="connsiteY62" fmla="*/ 91253 h 98082"/>
                <a:gd name="connsiteX63" fmla="*/ 96549 w 135102"/>
                <a:gd name="connsiteY63" fmla="*/ 91120 h 98082"/>
                <a:gd name="connsiteX64" fmla="*/ 94577 w 135102"/>
                <a:gd name="connsiteY64" fmla="*/ 91120 h 98082"/>
                <a:gd name="connsiteX65" fmla="*/ 91401 w 135102"/>
                <a:gd name="connsiteY65" fmla="*/ 90807 h 98082"/>
                <a:gd name="connsiteX66" fmla="*/ 90681 w 135102"/>
                <a:gd name="connsiteY66" fmla="*/ 90611 h 98082"/>
                <a:gd name="connsiteX67" fmla="*/ 83570 w 135102"/>
                <a:gd name="connsiteY67" fmla="*/ 90353 h 98082"/>
                <a:gd name="connsiteX68" fmla="*/ 76208 w 135102"/>
                <a:gd name="connsiteY68" fmla="*/ 90321 h 98082"/>
                <a:gd name="connsiteX69" fmla="*/ 69965 w 135102"/>
                <a:gd name="connsiteY69" fmla="*/ 90298 h 98082"/>
                <a:gd name="connsiteX70" fmla="*/ 62079 w 135102"/>
                <a:gd name="connsiteY70" fmla="*/ 90259 h 98082"/>
                <a:gd name="connsiteX71" fmla="*/ 56540 w 135102"/>
                <a:gd name="connsiteY71" fmla="*/ 90235 h 98082"/>
                <a:gd name="connsiteX72" fmla="*/ 51369 w 135102"/>
                <a:gd name="connsiteY72" fmla="*/ 90212 h 98082"/>
                <a:gd name="connsiteX73" fmla="*/ 47379 w 135102"/>
                <a:gd name="connsiteY73" fmla="*/ 92254 h 98082"/>
                <a:gd name="connsiteX74" fmla="*/ 43052 w 135102"/>
                <a:gd name="connsiteY74" fmla="*/ 94452 h 98082"/>
                <a:gd name="connsiteX75" fmla="*/ 37239 w 135102"/>
                <a:gd name="connsiteY75" fmla="*/ 95626 h 98082"/>
                <a:gd name="connsiteX76" fmla="*/ 30550 w 135102"/>
                <a:gd name="connsiteY76" fmla="*/ 95188 h 98082"/>
                <a:gd name="connsiteX77" fmla="*/ 28415 w 135102"/>
                <a:gd name="connsiteY77" fmla="*/ 95509 h 98082"/>
                <a:gd name="connsiteX78" fmla="*/ 26201 w 135102"/>
                <a:gd name="connsiteY78" fmla="*/ 96486 h 98082"/>
                <a:gd name="connsiteX79" fmla="*/ 24573 w 135102"/>
                <a:gd name="connsiteY79" fmla="*/ 97191 h 98082"/>
                <a:gd name="connsiteX80" fmla="*/ 22273 w 135102"/>
                <a:gd name="connsiteY80" fmla="*/ 97621 h 98082"/>
                <a:gd name="connsiteX81" fmla="*/ 19293 w 135102"/>
                <a:gd name="connsiteY81" fmla="*/ 97269 h 98082"/>
                <a:gd name="connsiteX82" fmla="*/ 18088 w 135102"/>
                <a:gd name="connsiteY82" fmla="*/ 97480 h 98082"/>
                <a:gd name="connsiteX83" fmla="*/ 17344 w 135102"/>
                <a:gd name="connsiteY83" fmla="*/ 96479 h 98082"/>
                <a:gd name="connsiteX84" fmla="*/ 16484 w 135102"/>
                <a:gd name="connsiteY84" fmla="*/ 94851 h 98082"/>
                <a:gd name="connsiteX85" fmla="*/ 17024 w 135102"/>
                <a:gd name="connsiteY85" fmla="*/ 93662 h 98082"/>
                <a:gd name="connsiteX86" fmla="*/ 18839 w 135102"/>
                <a:gd name="connsiteY86" fmla="*/ 92895 h 98082"/>
                <a:gd name="connsiteX87" fmla="*/ 21569 w 135102"/>
                <a:gd name="connsiteY87" fmla="*/ 91894 h 98082"/>
                <a:gd name="connsiteX88" fmla="*/ 23001 w 135102"/>
                <a:gd name="connsiteY88" fmla="*/ 92411 h 98082"/>
                <a:gd name="connsiteX89" fmla="*/ 23838 w 135102"/>
                <a:gd name="connsiteY89" fmla="*/ 92434 h 98082"/>
                <a:gd name="connsiteX90" fmla="*/ 23994 w 135102"/>
                <a:gd name="connsiteY90" fmla="*/ 91792 h 98082"/>
                <a:gd name="connsiteX91" fmla="*/ 23728 w 135102"/>
                <a:gd name="connsiteY91" fmla="*/ 91448 h 98082"/>
                <a:gd name="connsiteX92" fmla="*/ 21663 w 135102"/>
                <a:gd name="connsiteY92" fmla="*/ 90580 h 98082"/>
                <a:gd name="connsiteX93" fmla="*/ 20599 w 135102"/>
                <a:gd name="connsiteY93" fmla="*/ 89430 h 98082"/>
                <a:gd name="connsiteX94" fmla="*/ 19715 w 135102"/>
                <a:gd name="connsiteY94" fmla="*/ 90102 h 98082"/>
                <a:gd name="connsiteX95" fmla="*/ 18948 w 135102"/>
                <a:gd name="connsiteY95" fmla="*/ 91511 h 98082"/>
                <a:gd name="connsiteX96" fmla="*/ 18315 w 135102"/>
                <a:gd name="connsiteY96" fmla="*/ 91933 h 98082"/>
                <a:gd name="connsiteX97" fmla="*/ 17384 w 135102"/>
                <a:gd name="connsiteY97" fmla="*/ 92324 h 98082"/>
                <a:gd name="connsiteX98" fmla="*/ 16859 w 135102"/>
                <a:gd name="connsiteY98" fmla="*/ 91370 h 98082"/>
                <a:gd name="connsiteX99" fmla="*/ 16625 w 135102"/>
                <a:gd name="connsiteY99" fmla="*/ 90439 h 98082"/>
                <a:gd name="connsiteX100" fmla="*/ 17055 w 135102"/>
                <a:gd name="connsiteY100" fmla="*/ 89711 h 98082"/>
                <a:gd name="connsiteX101" fmla="*/ 16836 w 135102"/>
                <a:gd name="connsiteY101" fmla="*/ 85667 h 98082"/>
                <a:gd name="connsiteX102" fmla="*/ 17086 w 135102"/>
                <a:gd name="connsiteY102" fmla="*/ 83507 h 98082"/>
                <a:gd name="connsiteX103" fmla="*/ 16953 w 135102"/>
                <a:gd name="connsiteY103" fmla="*/ 81622 h 98082"/>
                <a:gd name="connsiteX104" fmla="*/ 18244 w 135102"/>
                <a:gd name="connsiteY104" fmla="*/ 80378 h 98082"/>
                <a:gd name="connsiteX105" fmla="*/ 19472 w 135102"/>
                <a:gd name="connsiteY105" fmla="*/ 79603 h 98082"/>
                <a:gd name="connsiteX106" fmla="*/ 24253 w 135102"/>
                <a:gd name="connsiteY106" fmla="*/ 79533 h 98082"/>
                <a:gd name="connsiteX107" fmla="*/ 28704 w 135102"/>
                <a:gd name="connsiteY107" fmla="*/ 79463 h 98082"/>
                <a:gd name="connsiteX108" fmla="*/ 32991 w 135102"/>
                <a:gd name="connsiteY108" fmla="*/ 79510 h 98082"/>
                <a:gd name="connsiteX109" fmla="*/ 37357 w 135102"/>
                <a:gd name="connsiteY109" fmla="*/ 79549 h 98082"/>
                <a:gd name="connsiteX110" fmla="*/ 37787 w 135102"/>
                <a:gd name="connsiteY110" fmla="*/ 75770 h 98082"/>
                <a:gd name="connsiteX111" fmla="*/ 39172 w 135102"/>
                <a:gd name="connsiteY111" fmla="*/ 75473 h 98082"/>
                <a:gd name="connsiteX112" fmla="*/ 41237 w 135102"/>
                <a:gd name="connsiteY112" fmla="*/ 75081 h 98082"/>
                <a:gd name="connsiteX113" fmla="*/ 45094 w 135102"/>
                <a:gd name="connsiteY113" fmla="*/ 74620 h 98082"/>
                <a:gd name="connsiteX114" fmla="*/ 49389 w 135102"/>
                <a:gd name="connsiteY114" fmla="*/ 74182 h 98082"/>
                <a:gd name="connsiteX115" fmla="*/ 50305 w 135102"/>
                <a:gd name="connsiteY115" fmla="*/ 73439 h 98082"/>
                <a:gd name="connsiteX116" fmla="*/ 51017 w 135102"/>
                <a:gd name="connsiteY116" fmla="*/ 72187 h 98082"/>
                <a:gd name="connsiteX117" fmla="*/ 51463 w 135102"/>
                <a:gd name="connsiteY117" fmla="*/ 71060 h 98082"/>
                <a:gd name="connsiteX118" fmla="*/ 52354 w 135102"/>
                <a:gd name="connsiteY118" fmla="*/ 70583 h 98082"/>
                <a:gd name="connsiteX119" fmla="*/ 53559 w 135102"/>
                <a:gd name="connsiteY119" fmla="*/ 70959 h 98082"/>
                <a:gd name="connsiteX120" fmla="*/ 55132 w 135102"/>
                <a:gd name="connsiteY120" fmla="*/ 71553 h 98082"/>
                <a:gd name="connsiteX121" fmla="*/ 56767 w 135102"/>
                <a:gd name="connsiteY121" fmla="*/ 72461 h 98082"/>
                <a:gd name="connsiteX122" fmla="*/ 58637 w 135102"/>
                <a:gd name="connsiteY122" fmla="*/ 73306 h 98082"/>
                <a:gd name="connsiteX123" fmla="*/ 59880 w 135102"/>
                <a:gd name="connsiteY123" fmla="*/ 73845 h 98082"/>
                <a:gd name="connsiteX124" fmla="*/ 62877 w 135102"/>
                <a:gd name="connsiteY124" fmla="*/ 75175 h 98082"/>
                <a:gd name="connsiteX125" fmla="*/ 68001 w 135102"/>
                <a:gd name="connsiteY125" fmla="*/ 77030 h 98082"/>
                <a:gd name="connsiteX126" fmla="*/ 72210 w 135102"/>
                <a:gd name="connsiteY126" fmla="*/ 77773 h 98082"/>
                <a:gd name="connsiteX127" fmla="*/ 77303 w 135102"/>
                <a:gd name="connsiteY127" fmla="*/ 76411 h 98082"/>
                <a:gd name="connsiteX128" fmla="*/ 80980 w 135102"/>
                <a:gd name="connsiteY128" fmla="*/ 75543 h 98082"/>
                <a:gd name="connsiteX129" fmla="*/ 81434 w 135102"/>
                <a:gd name="connsiteY129" fmla="*/ 73916 h 98082"/>
                <a:gd name="connsiteX130" fmla="*/ 80863 w 135102"/>
                <a:gd name="connsiteY130" fmla="*/ 72328 h 98082"/>
                <a:gd name="connsiteX131" fmla="*/ 78125 w 135102"/>
                <a:gd name="connsiteY131" fmla="*/ 70872 h 98082"/>
                <a:gd name="connsiteX132" fmla="*/ 74401 w 135102"/>
                <a:gd name="connsiteY132" fmla="*/ 71037 h 98082"/>
                <a:gd name="connsiteX133" fmla="*/ 73259 w 135102"/>
                <a:gd name="connsiteY133" fmla="*/ 71428 h 98082"/>
                <a:gd name="connsiteX134" fmla="*/ 71522 w 135102"/>
                <a:gd name="connsiteY134" fmla="*/ 71913 h 98082"/>
                <a:gd name="connsiteX135" fmla="*/ 70481 w 135102"/>
                <a:gd name="connsiteY135" fmla="*/ 72101 h 98082"/>
                <a:gd name="connsiteX136" fmla="*/ 68729 w 135102"/>
                <a:gd name="connsiteY136" fmla="*/ 71764 h 98082"/>
                <a:gd name="connsiteX137" fmla="*/ 66499 w 135102"/>
                <a:gd name="connsiteY137" fmla="*/ 70505 h 98082"/>
                <a:gd name="connsiteX138" fmla="*/ 65099 w 135102"/>
                <a:gd name="connsiteY138" fmla="*/ 69237 h 98082"/>
                <a:gd name="connsiteX139" fmla="*/ 63135 w 135102"/>
                <a:gd name="connsiteY139" fmla="*/ 68651 h 98082"/>
                <a:gd name="connsiteX140" fmla="*/ 60811 w 135102"/>
                <a:gd name="connsiteY140" fmla="*/ 68048 h 98082"/>
                <a:gd name="connsiteX141" fmla="*/ 57080 w 135102"/>
                <a:gd name="connsiteY141" fmla="*/ 65443 h 98082"/>
                <a:gd name="connsiteX142" fmla="*/ 55140 w 135102"/>
                <a:gd name="connsiteY142" fmla="*/ 64974 h 98082"/>
                <a:gd name="connsiteX143" fmla="*/ 53293 w 135102"/>
                <a:gd name="connsiteY143" fmla="*/ 64841 h 98082"/>
                <a:gd name="connsiteX144" fmla="*/ 49757 w 135102"/>
                <a:gd name="connsiteY144" fmla="*/ 65357 h 98082"/>
                <a:gd name="connsiteX145" fmla="*/ 46299 w 135102"/>
                <a:gd name="connsiteY145" fmla="*/ 66750 h 98082"/>
                <a:gd name="connsiteX146" fmla="*/ 44484 w 135102"/>
                <a:gd name="connsiteY146" fmla="*/ 69910 h 98082"/>
                <a:gd name="connsiteX147" fmla="*/ 41026 w 135102"/>
                <a:gd name="connsiteY147" fmla="*/ 69863 h 98082"/>
                <a:gd name="connsiteX148" fmla="*/ 33680 w 135102"/>
                <a:gd name="connsiteY148" fmla="*/ 69769 h 98082"/>
                <a:gd name="connsiteX149" fmla="*/ 26936 w 135102"/>
                <a:gd name="connsiteY149" fmla="*/ 69676 h 98082"/>
                <a:gd name="connsiteX150" fmla="*/ 21374 w 135102"/>
                <a:gd name="connsiteY150" fmla="*/ 69887 h 98082"/>
                <a:gd name="connsiteX151" fmla="*/ 20810 w 135102"/>
                <a:gd name="connsiteY151" fmla="*/ 67594 h 98082"/>
                <a:gd name="connsiteX152" fmla="*/ 19496 w 135102"/>
                <a:gd name="connsiteY152" fmla="*/ 65764 h 98082"/>
                <a:gd name="connsiteX153" fmla="*/ 17352 w 135102"/>
                <a:gd name="connsiteY153" fmla="*/ 64207 h 98082"/>
                <a:gd name="connsiteX154" fmla="*/ 16883 w 135102"/>
                <a:gd name="connsiteY154" fmla="*/ 62752 h 98082"/>
                <a:gd name="connsiteX155" fmla="*/ 17603 w 135102"/>
                <a:gd name="connsiteY155" fmla="*/ 61484 h 98082"/>
                <a:gd name="connsiteX156" fmla="*/ 19676 w 135102"/>
                <a:gd name="connsiteY156" fmla="*/ 60452 h 98082"/>
                <a:gd name="connsiteX157" fmla="*/ 20145 w 135102"/>
                <a:gd name="connsiteY157" fmla="*/ 59701 h 98082"/>
                <a:gd name="connsiteX158" fmla="*/ 19058 w 135102"/>
                <a:gd name="connsiteY158" fmla="*/ 59818 h 98082"/>
                <a:gd name="connsiteX159" fmla="*/ 17423 w 135102"/>
                <a:gd name="connsiteY159" fmla="*/ 60491 h 98082"/>
                <a:gd name="connsiteX160" fmla="*/ 16335 w 135102"/>
                <a:gd name="connsiteY160" fmla="*/ 60522 h 98082"/>
                <a:gd name="connsiteX161" fmla="*/ 16202 w 135102"/>
                <a:gd name="connsiteY161" fmla="*/ 58519 h 98082"/>
                <a:gd name="connsiteX162" fmla="*/ 14387 w 135102"/>
                <a:gd name="connsiteY162" fmla="*/ 55930 h 98082"/>
                <a:gd name="connsiteX163" fmla="*/ 12338 w 135102"/>
                <a:gd name="connsiteY163" fmla="*/ 51541 h 98082"/>
                <a:gd name="connsiteX164" fmla="*/ 10022 w 135102"/>
                <a:gd name="connsiteY164" fmla="*/ 49749 h 98082"/>
                <a:gd name="connsiteX165" fmla="*/ 8074 w 135102"/>
                <a:gd name="connsiteY165" fmla="*/ 46189 h 98082"/>
                <a:gd name="connsiteX166" fmla="*/ 6040 w 135102"/>
                <a:gd name="connsiteY166" fmla="*/ 44828 h 98082"/>
                <a:gd name="connsiteX167" fmla="*/ 4170 w 135102"/>
                <a:gd name="connsiteY167" fmla="*/ 44194 h 98082"/>
                <a:gd name="connsiteX168" fmla="*/ 2574 w 135102"/>
                <a:gd name="connsiteY168" fmla="*/ 44320 h 98082"/>
                <a:gd name="connsiteX169" fmla="*/ 1987 w 135102"/>
                <a:gd name="connsiteY169" fmla="*/ 45947 h 98082"/>
                <a:gd name="connsiteX170" fmla="*/ 0 w 135102"/>
                <a:gd name="connsiteY170" fmla="*/ 43608 h 98082"/>
                <a:gd name="connsiteX171" fmla="*/ 2715 w 135102"/>
                <a:gd name="connsiteY171" fmla="*/ 42771 h 98082"/>
                <a:gd name="connsiteX172" fmla="*/ 8528 w 135102"/>
                <a:gd name="connsiteY172" fmla="*/ 39837 h 98082"/>
                <a:gd name="connsiteX173" fmla="*/ 15201 w 135102"/>
                <a:gd name="connsiteY173" fmla="*/ 31435 h 98082"/>
                <a:gd name="connsiteX174" fmla="*/ 21186 w 135102"/>
                <a:gd name="connsiteY174" fmla="*/ 21460 h 98082"/>
                <a:gd name="connsiteX175" fmla="*/ 21960 w 135102"/>
                <a:gd name="connsiteY175" fmla="*/ 19105 h 98082"/>
                <a:gd name="connsiteX176" fmla="*/ 22696 w 135102"/>
                <a:gd name="connsiteY176" fmla="*/ 17313 h 98082"/>
                <a:gd name="connsiteX177" fmla="*/ 23173 w 135102"/>
                <a:gd name="connsiteY177" fmla="*/ 13230 h 98082"/>
                <a:gd name="connsiteX178" fmla="*/ 24034 w 135102"/>
                <a:gd name="connsiteY178" fmla="*/ 10796 h 98082"/>
                <a:gd name="connsiteX179" fmla="*/ 24839 w 135102"/>
                <a:gd name="connsiteY179" fmla="*/ 10327 h 98082"/>
                <a:gd name="connsiteX180" fmla="*/ 25856 w 135102"/>
                <a:gd name="connsiteY180" fmla="*/ 8457 h 98082"/>
                <a:gd name="connsiteX181" fmla="*/ 27077 w 135102"/>
                <a:gd name="connsiteY181" fmla="*/ 5179 h 98082"/>
                <a:gd name="connsiteX182" fmla="*/ 28470 w 135102"/>
                <a:gd name="connsiteY182" fmla="*/ 3356 h 98082"/>
                <a:gd name="connsiteX183" fmla="*/ 30019 w 135102"/>
                <a:gd name="connsiteY183" fmla="*/ 2996 h 98082"/>
                <a:gd name="connsiteX184" fmla="*/ 31231 w 135102"/>
                <a:gd name="connsiteY184" fmla="*/ 3161 h 98082"/>
                <a:gd name="connsiteX185" fmla="*/ 32092 w 135102"/>
                <a:gd name="connsiteY185" fmla="*/ 3833 h 98082"/>
                <a:gd name="connsiteX186" fmla="*/ 34619 w 135102"/>
                <a:gd name="connsiteY186" fmla="*/ 4256 h 98082"/>
                <a:gd name="connsiteX187" fmla="*/ 38804 w 135102"/>
                <a:gd name="connsiteY187" fmla="*/ 4412 h 98082"/>
                <a:gd name="connsiteX188" fmla="*/ 42043 w 135102"/>
                <a:gd name="connsiteY188" fmla="*/ 3920 h 98082"/>
                <a:gd name="connsiteX189" fmla="*/ 44327 w 135102"/>
                <a:gd name="connsiteY189" fmla="*/ 2785 h 98082"/>
                <a:gd name="connsiteX190" fmla="*/ 47332 w 135102"/>
                <a:gd name="connsiteY190" fmla="*/ 2206 h 98082"/>
                <a:gd name="connsiteX191" fmla="*/ 51048 w 135102"/>
                <a:gd name="connsiteY191" fmla="*/ 2191 h 98082"/>
                <a:gd name="connsiteX192" fmla="*/ 53012 w 135102"/>
                <a:gd name="connsiteY192" fmla="*/ 1713 h 98082"/>
                <a:gd name="connsiteX193" fmla="*/ 53199 w 135102"/>
                <a:gd name="connsiteY193" fmla="*/ 775 h 98082"/>
                <a:gd name="connsiteX194" fmla="*/ 53684 w 135102"/>
                <a:gd name="connsiteY194" fmla="*/ 493 h 98082"/>
                <a:gd name="connsiteX195" fmla="*/ 54459 w 135102"/>
                <a:gd name="connsiteY195" fmla="*/ 860 h 98082"/>
                <a:gd name="connsiteX196" fmla="*/ 55194 w 135102"/>
                <a:gd name="connsiteY196" fmla="*/ 712 h 98082"/>
                <a:gd name="connsiteX197" fmla="*/ 55875 w 135102"/>
                <a:gd name="connsiteY197" fmla="*/ 39 h 98082"/>
                <a:gd name="connsiteX198" fmla="*/ 56563 w 135102"/>
                <a:gd name="connsiteY198" fmla="*/ 0 h 98082"/>
                <a:gd name="connsiteX199" fmla="*/ 57244 w 135102"/>
                <a:gd name="connsiteY199" fmla="*/ 579 h 98082"/>
                <a:gd name="connsiteX200" fmla="*/ 60358 w 135102"/>
                <a:gd name="connsiteY200" fmla="*/ 751 h 98082"/>
                <a:gd name="connsiteX201" fmla="*/ 65912 w 135102"/>
                <a:gd name="connsiteY201" fmla="*/ 524 h 98082"/>
                <a:gd name="connsiteX202" fmla="*/ 71037 w 135102"/>
                <a:gd name="connsiteY202" fmla="*/ 2245 h 98082"/>
                <a:gd name="connsiteX203" fmla="*/ 75747 w 135102"/>
                <a:gd name="connsiteY203" fmla="*/ 5915 h 98082"/>
                <a:gd name="connsiteX204" fmla="*/ 78179 w 135102"/>
                <a:gd name="connsiteY204" fmla="*/ 8363 h 98082"/>
                <a:gd name="connsiteX205" fmla="*/ 78328 w 135102"/>
                <a:gd name="connsiteY205" fmla="*/ 9591 h 98082"/>
                <a:gd name="connsiteX206" fmla="*/ 79111 w 135102"/>
                <a:gd name="connsiteY206" fmla="*/ 10828 h 98082"/>
                <a:gd name="connsiteX207" fmla="*/ 80519 w 135102"/>
                <a:gd name="connsiteY207" fmla="*/ 12072 h 98082"/>
                <a:gd name="connsiteX208" fmla="*/ 81802 w 135102"/>
                <a:gd name="connsiteY208" fmla="*/ 12298 h 98082"/>
                <a:gd name="connsiteX209" fmla="*/ 82975 w 135102"/>
                <a:gd name="connsiteY209" fmla="*/ 11516 h 98082"/>
                <a:gd name="connsiteX210" fmla="*/ 83891 w 135102"/>
                <a:gd name="connsiteY210" fmla="*/ 11602 h 98082"/>
                <a:gd name="connsiteX211" fmla="*/ 84548 w 135102"/>
                <a:gd name="connsiteY211" fmla="*/ 12557 h 98082"/>
                <a:gd name="connsiteX212" fmla="*/ 85894 w 135102"/>
                <a:gd name="connsiteY212" fmla="*/ 12752 h 98082"/>
                <a:gd name="connsiteX213" fmla="*/ 87388 w 135102"/>
                <a:gd name="connsiteY213" fmla="*/ 12165 h 98082"/>
                <a:gd name="connsiteX214" fmla="*/ 88452 w 135102"/>
                <a:gd name="connsiteY214" fmla="*/ 12369 h 98082"/>
                <a:gd name="connsiteX215" fmla="*/ 88647 w 135102"/>
                <a:gd name="connsiteY215" fmla="*/ 12932 h 98082"/>
                <a:gd name="connsiteX216" fmla="*/ 88898 w 135102"/>
                <a:gd name="connsiteY216" fmla="*/ 13237 h 98082"/>
                <a:gd name="connsiteX217" fmla="*/ 89617 w 135102"/>
                <a:gd name="connsiteY217" fmla="*/ 13370 h 98082"/>
                <a:gd name="connsiteX218" fmla="*/ 90587 w 135102"/>
                <a:gd name="connsiteY218" fmla="*/ 14090 h 98082"/>
                <a:gd name="connsiteX219" fmla="*/ 91957 w 135102"/>
                <a:gd name="connsiteY219" fmla="*/ 16038 h 98082"/>
                <a:gd name="connsiteX220" fmla="*/ 93068 w 135102"/>
                <a:gd name="connsiteY220" fmla="*/ 18753 h 98082"/>
                <a:gd name="connsiteX221" fmla="*/ 93920 w 135102"/>
                <a:gd name="connsiteY221" fmla="*/ 22234 h 98082"/>
                <a:gd name="connsiteX222" fmla="*/ 95055 w 135102"/>
                <a:gd name="connsiteY222" fmla="*/ 24127 h 98082"/>
                <a:gd name="connsiteX223" fmla="*/ 96455 w 135102"/>
                <a:gd name="connsiteY223" fmla="*/ 24432 h 98082"/>
                <a:gd name="connsiteX224" fmla="*/ 97277 w 135102"/>
                <a:gd name="connsiteY224" fmla="*/ 25144 h 98082"/>
                <a:gd name="connsiteX225" fmla="*/ 97433 w 135102"/>
                <a:gd name="connsiteY225" fmla="*/ 25974 h 98082"/>
                <a:gd name="connsiteX226" fmla="*/ 97848 w 135102"/>
                <a:gd name="connsiteY226" fmla="*/ 26537 h 98082"/>
                <a:gd name="connsiteX227" fmla="*/ 98520 w 135102"/>
                <a:gd name="connsiteY227" fmla="*/ 26850 h 98082"/>
                <a:gd name="connsiteX228" fmla="*/ 99710 w 135102"/>
                <a:gd name="connsiteY228" fmla="*/ 26662 h 98082"/>
                <a:gd name="connsiteX229" fmla="*/ 101102 w 135102"/>
                <a:gd name="connsiteY229" fmla="*/ 27836 h 98082"/>
                <a:gd name="connsiteX230" fmla="*/ 102604 w 135102"/>
                <a:gd name="connsiteY230" fmla="*/ 30386 h 98082"/>
                <a:gd name="connsiteX231" fmla="*/ 102839 w 135102"/>
                <a:gd name="connsiteY231" fmla="*/ 31528 h 98082"/>
                <a:gd name="connsiteX232" fmla="*/ 102604 w 135102"/>
                <a:gd name="connsiteY232" fmla="*/ 32147 h 98082"/>
                <a:gd name="connsiteX233" fmla="*/ 102690 w 135102"/>
                <a:gd name="connsiteY233" fmla="*/ 32600 h 98082"/>
                <a:gd name="connsiteX234" fmla="*/ 103692 w 135102"/>
                <a:gd name="connsiteY234" fmla="*/ 33030 h 98082"/>
                <a:gd name="connsiteX235" fmla="*/ 104631 w 135102"/>
                <a:gd name="connsiteY235" fmla="*/ 33860 h 98082"/>
                <a:gd name="connsiteX236" fmla="*/ 105397 w 135102"/>
                <a:gd name="connsiteY236" fmla="*/ 35112 h 98082"/>
                <a:gd name="connsiteX237" fmla="*/ 107056 w 135102"/>
                <a:gd name="connsiteY237" fmla="*/ 36223 h 98082"/>
                <a:gd name="connsiteX238" fmla="*/ 109606 w 135102"/>
                <a:gd name="connsiteY238" fmla="*/ 37200 h 98082"/>
                <a:gd name="connsiteX239" fmla="*/ 111445 w 135102"/>
                <a:gd name="connsiteY239" fmla="*/ 38656 h 98082"/>
                <a:gd name="connsiteX240" fmla="*/ 112571 w 135102"/>
                <a:gd name="connsiteY240" fmla="*/ 40588 h 98082"/>
                <a:gd name="connsiteX241" fmla="*/ 114903 w 135102"/>
                <a:gd name="connsiteY241" fmla="*/ 42215 h 98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</a:cxnLst>
              <a:rect l="l" t="t" r="r" b="b"/>
              <a:pathLst>
                <a:path w="135102" h="98082">
                  <a:moveTo>
                    <a:pt x="115380" y="42395"/>
                  </a:moveTo>
                  <a:lnTo>
                    <a:pt x="117445" y="46017"/>
                  </a:lnTo>
                  <a:lnTo>
                    <a:pt x="116999" y="47762"/>
                  </a:lnTo>
                  <a:lnTo>
                    <a:pt x="116530" y="50297"/>
                  </a:lnTo>
                  <a:lnTo>
                    <a:pt x="117696" y="52143"/>
                  </a:lnTo>
                  <a:lnTo>
                    <a:pt x="119065" y="53340"/>
                  </a:lnTo>
                  <a:lnTo>
                    <a:pt x="120043" y="54451"/>
                  </a:lnTo>
                  <a:lnTo>
                    <a:pt x="121122" y="55969"/>
                  </a:lnTo>
                  <a:lnTo>
                    <a:pt x="121295" y="59004"/>
                  </a:lnTo>
                  <a:lnTo>
                    <a:pt x="121099" y="61187"/>
                  </a:lnTo>
                  <a:lnTo>
                    <a:pt x="121803" y="62173"/>
                  </a:lnTo>
                  <a:lnTo>
                    <a:pt x="122398" y="63425"/>
                  </a:lnTo>
                  <a:lnTo>
                    <a:pt x="122280" y="64457"/>
                  </a:lnTo>
                  <a:lnTo>
                    <a:pt x="121889" y="65380"/>
                  </a:lnTo>
                  <a:lnTo>
                    <a:pt x="120575" y="66601"/>
                  </a:lnTo>
                  <a:lnTo>
                    <a:pt x="120356" y="68862"/>
                  </a:lnTo>
                  <a:lnTo>
                    <a:pt x="122484" y="71600"/>
                  </a:lnTo>
                  <a:lnTo>
                    <a:pt x="123853" y="73094"/>
                  </a:lnTo>
                  <a:lnTo>
                    <a:pt x="123845" y="73947"/>
                  </a:lnTo>
                  <a:lnTo>
                    <a:pt x="124228" y="74886"/>
                  </a:lnTo>
                  <a:lnTo>
                    <a:pt x="125237" y="75981"/>
                  </a:lnTo>
                  <a:lnTo>
                    <a:pt x="125863" y="75723"/>
                  </a:lnTo>
                  <a:lnTo>
                    <a:pt x="126544" y="74831"/>
                  </a:lnTo>
                  <a:lnTo>
                    <a:pt x="126849" y="74213"/>
                  </a:lnTo>
                  <a:lnTo>
                    <a:pt x="128695" y="74487"/>
                  </a:lnTo>
                  <a:lnTo>
                    <a:pt x="129556" y="74769"/>
                  </a:lnTo>
                  <a:lnTo>
                    <a:pt x="130737" y="76560"/>
                  </a:lnTo>
                  <a:lnTo>
                    <a:pt x="131168" y="77749"/>
                  </a:lnTo>
                  <a:lnTo>
                    <a:pt x="131449" y="79244"/>
                  </a:lnTo>
                  <a:lnTo>
                    <a:pt x="132677" y="81106"/>
                  </a:lnTo>
                  <a:lnTo>
                    <a:pt x="133749" y="82420"/>
                  </a:lnTo>
                  <a:lnTo>
                    <a:pt x="133968" y="83241"/>
                  </a:lnTo>
                  <a:lnTo>
                    <a:pt x="134923" y="84352"/>
                  </a:lnTo>
                  <a:lnTo>
                    <a:pt x="134336" y="86817"/>
                  </a:lnTo>
                  <a:lnTo>
                    <a:pt x="134399" y="88076"/>
                  </a:lnTo>
                  <a:lnTo>
                    <a:pt x="133749" y="91386"/>
                  </a:lnTo>
                  <a:lnTo>
                    <a:pt x="133601" y="92950"/>
                  </a:lnTo>
                  <a:lnTo>
                    <a:pt x="133648" y="93521"/>
                  </a:lnTo>
                  <a:lnTo>
                    <a:pt x="135103" y="94703"/>
                  </a:lnTo>
                  <a:lnTo>
                    <a:pt x="134946" y="96369"/>
                  </a:lnTo>
                  <a:lnTo>
                    <a:pt x="133468" y="96080"/>
                  </a:lnTo>
                  <a:lnTo>
                    <a:pt x="130902" y="95884"/>
                  </a:lnTo>
                  <a:lnTo>
                    <a:pt x="125762" y="96752"/>
                  </a:lnTo>
                  <a:lnTo>
                    <a:pt x="123986" y="96400"/>
                  </a:lnTo>
                  <a:lnTo>
                    <a:pt x="120614" y="96518"/>
                  </a:lnTo>
                  <a:lnTo>
                    <a:pt x="118204" y="96995"/>
                  </a:lnTo>
                  <a:lnTo>
                    <a:pt x="115153" y="98082"/>
                  </a:lnTo>
                  <a:lnTo>
                    <a:pt x="112783" y="97808"/>
                  </a:lnTo>
                  <a:lnTo>
                    <a:pt x="111499" y="96956"/>
                  </a:lnTo>
                  <a:lnTo>
                    <a:pt x="109810" y="97018"/>
                  </a:lnTo>
                  <a:lnTo>
                    <a:pt x="107909" y="96557"/>
                  </a:lnTo>
                  <a:lnTo>
                    <a:pt x="105890" y="95728"/>
                  </a:lnTo>
                  <a:lnTo>
                    <a:pt x="104036" y="95313"/>
                  </a:lnTo>
                  <a:lnTo>
                    <a:pt x="102041" y="93787"/>
                  </a:lnTo>
                  <a:lnTo>
                    <a:pt x="101110" y="93521"/>
                  </a:lnTo>
                  <a:lnTo>
                    <a:pt x="100453" y="93920"/>
                  </a:lnTo>
                  <a:lnTo>
                    <a:pt x="99897" y="94421"/>
                  </a:lnTo>
                  <a:lnTo>
                    <a:pt x="99326" y="94734"/>
                  </a:lnTo>
                  <a:lnTo>
                    <a:pt x="98239" y="94460"/>
                  </a:lnTo>
                  <a:lnTo>
                    <a:pt x="97832" y="93427"/>
                  </a:lnTo>
                  <a:lnTo>
                    <a:pt x="98176" y="92426"/>
                  </a:lnTo>
                  <a:lnTo>
                    <a:pt x="98270" y="91667"/>
                  </a:lnTo>
                  <a:lnTo>
                    <a:pt x="97762" y="91253"/>
                  </a:lnTo>
                  <a:lnTo>
                    <a:pt x="96549" y="91120"/>
                  </a:lnTo>
                  <a:lnTo>
                    <a:pt x="94577" y="91120"/>
                  </a:lnTo>
                  <a:lnTo>
                    <a:pt x="91401" y="90807"/>
                  </a:lnTo>
                  <a:lnTo>
                    <a:pt x="90681" y="90611"/>
                  </a:lnTo>
                  <a:lnTo>
                    <a:pt x="83570" y="90353"/>
                  </a:lnTo>
                  <a:lnTo>
                    <a:pt x="76208" y="90321"/>
                  </a:lnTo>
                  <a:lnTo>
                    <a:pt x="69965" y="90298"/>
                  </a:lnTo>
                  <a:lnTo>
                    <a:pt x="62079" y="90259"/>
                  </a:lnTo>
                  <a:lnTo>
                    <a:pt x="56540" y="90235"/>
                  </a:lnTo>
                  <a:lnTo>
                    <a:pt x="51369" y="90212"/>
                  </a:lnTo>
                  <a:lnTo>
                    <a:pt x="47379" y="92254"/>
                  </a:lnTo>
                  <a:lnTo>
                    <a:pt x="43052" y="94452"/>
                  </a:lnTo>
                  <a:lnTo>
                    <a:pt x="37239" y="95626"/>
                  </a:lnTo>
                  <a:lnTo>
                    <a:pt x="30550" y="95188"/>
                  </a:lnTo>
                  <a:lnTo>
                    <a:pt x="28415" y="95509"/>
                  </a:lnTo>
                  <a:lnTo>
                    <a:pt x="26201" y="96486"/>
                  </a:lnTo>
                  <a:lnTo>
                    <a:pt x="24573" y="97191"/>
                  </a:lnTo>
                  <a:lnTo>
                    <a:pt x="22273" y="97621"/>
                  </a:lnTo>
                  <a:lnTo>
                    <a:pt x="19293" y="97269"/>
                  </a:lnTo>
                  <a:lnTo>
                    <a:pt x="18088" y="97480"/>
                  </a:lnTo>
                  <a:lnTo>
                    <a:pt x="17344" y="96479"/>
                  </a:lnTo>
                  <a:lnTo>
                    <a:pt x="16484" y="94851"/>
                  </a:lnTo>
                  <a:lnTo>
                    <a:pt x="17024" y="93662"/>
                  </a:lnTo>
                  <a:lnTo>
                    <a:pt x="18839" y="92895"/>
                  </a:lnTo>
                  <a:lnTo>
                    <a:pt x="21569" y="91894"/>
                  </a:lnTo>
                  <a:lnTo>
                    <a:pt x="23001" y="92411"/>
                  </a:lnTo>
                  <a:lnTo>
                    <a:pt x="23838" y="92434"/>
                  </a:lnTo>
                  <a:lnTo>
                    <a:pt x="23994" y="91792"/>
                  </a:lnTo>
                  <a:lnTo>
                    <a:pt x="23728" y="91448"/>
                  </a:lnTo>
                  <a:lnTo>
                    <a:pt x="21663" y="90580"/>
                  </a:lnTo>
                  <a:lnTo>
                    <a:pt x="20599" y="89430"/>
                  </a:lnTo>
                  <a:lnTo>
                    <a:pt x="19715" y="90102"/>
                  </a:lnTo>
                  <a:lnTo>
                    <a:pt x="18948" y="91511"/>
                  </a:lnTo>
                  <a:lnTo>
                    <a:pt x="18315" y="91933"/>
                  </a:lnTo>
                  <a:lnTo>
                    <a:pt x="17384" y="92324"/>
                  </a:lnTo>
                  <a:lnTo>
                    <a:pt x="16859" y="91370"/>
                  </a:lnTo>
                  <a:lnTo>
                    <a:pt x="16625" y="90439"/>
                  </a:lnTo>
                  <a:lnTo>
                    <a:pt x="17055" y="89711"/>
                  </a:lnTo>
                  <a:lnTo>
                    <a:pt x="16836" y="85667"/>
                  </a:lnTo>
                  <a:lnTo>
                    <a:pt x="17086" y="83507"/>
                  </a:lnTo>
                  <a:lnTo>
                    <a:pt x="16953" y="81622"/>
                  </a:lnTo>
                  <a:lnTo>
                    <a:pt x="18244" y="80378"/>
                  </a:lnTo>
                  <a:lnTo>
                    <a:pt x="19472" y="79603"/>
                  </a:lnTo>
                  <a:lnTo>
                    <a:pt x="24253" y="79533"/>
                  </a:lnTo>
                  <a:lnTo>
                    <a:pt x="28704" y="79463"/>
                  </a:lnTo>
                  <a:lnTo>
                    <a:pt x="32991" y="79510"/>
                  </a:lnTo>
                  <a:lnTo>
                    <a:pt x="37357" y="79549"/>
                  </a:lnTo>
                  <a:lnTo>
                    <a:pt x="37787" y="75770"/>
                  </a:lnTo>
                  <a:lnTo>
                    <a:pt x="39172" y="75473"/>
                  </a:lnTo>
                  <a:lnTo>
                    <a:pt x="41237" y="75081"/>
                  </a:lnTo>
                  <a:lnTo>
                    <a:pt x="45094" y="74620"/>
                  </a:lnTo>
                  <a:lnTo>
                    <a:pt x="49389" y="74182"/>
                  </a:lnTo>
                  <a:lnTo>
                    <a:pt x="50305" y="73439"/>
                  </a:lnTo>
                  <a:lnTo>
                    <a:pt x="51017" y="72187"/>
                  </a:lnTo>
                  <a:lnTo>
                    <a:pt x="51463" y="71060"/>
                  </a:lnTo>
                  <a:lnTo>
                    <a:pt x="52354" y="70583"/>
                  </a:lnTo>
                  <a:lnTo>
                    <a:pt x="53559" y="70959"/>
                  </a:lnTo>
                  <a:lnTo>
                    <a:pt x="55132" y="71553"/>
                  </a:lnTo>
                  <a:lnTo>
                    <a:pt x="56767" y="72461"/>
                  </a:lnTo>
                  <a:lnTo>
                    <a:pt x="58637" y="73306"/>
                  </a:lnTo>
                  <a:lnTo>
                    <a:pt x="59880" y="73845"/>
                  </a:lnTo>
                  <a:lnTo>
                    <a:pt x="62877" y="75175"/>
                  </a:lnTo>
                  <a:lnTo>
                    <a:pt x="68001" y="77030"/>
                  </a:lnTo>
                  <a:lnTo>
                    <a:pt x="72210" y="77773"/>
                  </a:lnTo>
                  <a:lnTo>
                    <a:pt x="77303" y="76411"/>
                  </a:lnTo>
                  <a:lnTo>
                    <a:pt x="80980" y="75543"/>
                  </a:lnTo>
                  <a:lnTo>
                    <a:pt x="81434" y="73916"/>
                  </a:lnTo>
                  <a:lnTo>
                    <a:pt x="80863" y="72328"/>
                  </a:lnTo>
                  <a:lnTo>
                    <a:pt x="78125" y="70872"/>
                  </a:lnTo>
                  <a:lnTo>
                    <a:pt x="74401" y="71037"/>
                  </a:lnTo>
                  <a:lnTo>
                    <a:pt x="73259" y="71428"/>
                  </a:lnTo>
                  <a:lnTo>
                    <a:pt x="71522" y="71913"/>
                  </a:lnTo>
                  <a:lnTo>
                    <a:pt x="70481" y="72101"/>
                  </a:lnTo>
                  <a:lnTo>
                    <a:pt x="68729" y="71764"/>
                  </a:lnTo>
                  <a:lnTo>
                    <a:pt x="66499" y="70505"/>
                  </a:lnTo>
                  <a:lnTo>
                    <a:pt x="65099" y="69237"/>
                  </a:lnTo>
                  <a:lnTo>
                    <a:pt x="63135" y="68651"/>
                  </a:lnTo>
                  <a:lnTo>
                    <a:pt x="60811" y="68048"/>
                  </a:lnTo>
                  <a:lnTo>
                    <a:pt x="57080" y="65443"/>
                  </a:lnTo>
                  <a:lnTo>
                    <a:pt x="55140" y="64974"/>
                  </a:lnTo>
                  <a:lnTo>
                    <a:pt x="53293" y="64841"/>
                  </a:lnTo>
                  <a:lnTo>
                    <a:pt x="49757" y="65357"/>
                  </a:lnTo>
                  <a:lnTo>
                    <a:pt x="46299" y="66750"/>
                  </a:lnTo>
                  <a:lnTo>
                    <a:pt x="44484" y="69910"/>
                  </a:lnTo>
                  <a:lnTo>
                    <a:pt x="41026" y="69863"/>
                  </a:lnTo>
                  <a:lnTo>
                    <a:pt x="33680" y="69769"/>
                  </a:lnTo>
                  <a:lnTo>
                    <a:pt x="26936" y="69676"/>
                  </a:lnTo>
                  <a:lnTo>
                    <a:pt x="21374" y="69887"/>
                  </a:lnTo>
                  <a:lnTo>
                    <a:pt x="20810" y="67594"/>
                  </a:lnTo>
                  <a:lnTo>
                    <a:pt x="19496" y="65764"/>
                  </a:lnTo>
                  <a:lnTo>
                    <a:pt x="17352" y="64207"/>
                  </a:lnTo>
                  <a:lnTo>
                    <a:pt x="16883" y="62752"/>
                  </a:lnTo>
                  <a:lnTo>
                    <a:pt x="17603" y="61484"/>
                  </a:lnTo>
                  <a:lnTo>
                    <a:pt x="19676" y="60452"/>
                  </a:lnTo>
                  <a:lnTo>
                    <a:pt x="20145" y="59701"/>
                  </a:lnTo>
                  <a:lnTo>
                    <a:pt x="19058" y="59818"/>
                  </a:lnTo>
                  <a:lnTo>
                    <a:pt x="17423" y="60491"/>
                  </a:lnTo>
                  <a:lnTo>
                    <a:pt x="16335" y="60522"/>
                  </a:lnTo>
                  <a:lnTo>
                    <a:pt x="16202" y="58519"/>
                  </a:lnTo>
                  <a:lnTo>
                    <a:pt x="14387" y="55930"/>
                  </a:lnTo>
                  <a:lnTo>
                    <a:pt x="12338" y="51541"/>
                  </a:lnTo>
                  <a:lnTo>
                    <a:pt x="10022" y="49749"/>
                  </a:lnTo>
                  <a:lnTo>
                    <a:pt x="8074" y="46189"/>
                  </a:lnTo>
                  <a:lnTo>
                    <a:pt x="6040" y="44828"/>
                  </a:lnTo>
                  <a:lnTo>
                    <a:pt x="4170" y="44194"/>
                  </a:lnTo>
                  <a:lnTo>
                    <a:pt x="2574" y="44320"/>
                  </a:lnTo>
                  <a:lnTo>
                    <a:pt x="1987" y="45947"/>
                  </a:lnTo>
                  <a:lnTo>
                    <a:pt x="0" y="43608"/>
                  </a:lnTo>
                  <a:lnTo>
                    <a:pt x="2715" y="42771"/>
                  </a:lnTo>
                  <a:lnTo>
                    <a:pt x="8528" y="39837"/>
                  </a:lnTo>
                  <a:lnTo>
                    <a:pt x="15201" y="31435"/>
                  </a:lnTo>
                  <a:lnTo>
                    <a:pt x="21186" y="21460"/>
                  </a:lnTo>
                  <a:lnTo>
                    <a:pt x="21960" y="19105"/>
                  </a:lnTo>
                  <a:lnTo>
                    <a:pt x="22696" y="17313"/>
                  </a:lnTo>
                  <a:lnTo>
                    <a:pt x="23173" y="13230"/>
                  </a:lnTo>
                  <a:lnTo>
                    <a:pt x="24034" y="10796"/>
                  </a:lnTo>
                  <a:lnTo>
                    <a:pt x="24839" y="10327"/>
                  </a:lnTo>
                  <a:lnTo>
                    <a:pt x="25856" y="8457"/>
                  </a:lnTo>
                  <a:lnTo>
                    <a:pt x="27077" y="5179"/>
                  </a:lnTo>
                  <a:lnTo>
                    <a:pt x="28470" y="3356"/>
                  </a:lnTo>
                  <a:lnTo>
                    <a:pt x="30019" y="2996"/>
                  </a:lnTo>
                  <a:lnTo>
                    <a:pt x="31231" y="3161"/>
                  </a:lnTo>
                  <a:lnTo>
                    <a:pt x="32092" y="3833"/>
                  </a:lnTo>
                  <a:lnTo>
                    <a:pt x="34619" y="4256"/>
                  </a:lnTo>
                  <a:lnTo>
                    <a:pt x="38804" y="4412"/>
                  </a:lnTo>
                  <a:lnTo>
                    <a:pt x="42043" y="3920"/>
                  </a:lnTo>
                  <a:lnTo>
                    <a:pt x="44327" y="2785"/>
                  </a:lnTo>
                  <a:lnTo>
                    <a:pt x="47332" y="2206"/>
                  </a:lnTo>
                  <a:lnTo>
                    <a:pt x="51048" y="2191"/>
                  </a:lnTo>
                  <a:lnTo>
                    <a:pt x="53012" y="1713"/>
                  </a:lnTo>
                  <a:lnTo>
                    <a:pt x="53199" y="775"/>
                  </a:lnTo>
                  <a:lnTo>
                    <a:pt x="53684" y="493"/>
                  </a:lnTo>
                  <a:lnTo>
                    <a:pt x="54459" y="860"/>
                  </a:lnTo>
                  <a:lnTo>
                    <a:pt x="55194" y="712"/>
                  </a:lnTo>
                  <a:lnTo>
                    <a:pt x="55875" y="39"/>
                  </a:lnTo>
                  <a:lnTo>
                    <a:pt x="56563" y="0"/>
                  </a:lnTo>
                  <a:lnTo>
                    <a:pt x="57244" y="579"/>
                  </a:lnTo>
                  <a:lnTo>
                    <a:pt x="60358" y="751"/>
                  </a:lnTo>
                  <a:lnTo>
                    <a:pt x="65912" y="524"/>
                  </a:lnTo>
                  <a:lnTo>
                    <a:pt x="71037" y="2245"/>
                  </a:lnTo>
                  <a:lnTo>
                    <a:pt x="75747" y="5915"/>
                  </a:lnTo>
                  <a:lnTo>
                    <a:pt x="78179" y="8363"/>
                  </a:lnTo>
                  <a:lnTo>
                    <a:pt x="78328" y="9591"/>
                  </a:lnTo>
                  <a:lnTo>
                    <a:pt x="79111" y="10828"/>
                  </a:lnTo>
                  <a:lnTo>
                    <a:pt x="80519" y="12072"/>
                  </a:lnTo>
                  <a:lnTo>
                    <a:pt x="81802" y="12298"/>
                  </a:lnTo>
                  <a:lnTo>
                    <a:pt x="82975" y="11516"/>
                  </a:lnTo>
                  <a:lnTo>
                    <a:pt x="83891" y="11602"/>
                  </a:lnTo>
                  <a:lnTo>
                    <a:pt x="84548" y="12557"/>
                  </a:lnTo>
                  <a:lnTo>
                    <a:pt x="85894" y="12752"/>
                  </a:lnTo>
                  <a:lnTo>
                    <a:pt x="87388" y="12165"/>
                  </a:lnTo>
                  <a:lnTo>
                    <a:pt x="88452" y="12369"/>
                  </a:lnTo>
                  <a:lnTo>
                    <a:pt x="88647" y="12932"/>
                  </a:lnTo>
                  <a:lnTo>
                    <a:pt x="88898" y="13237"/>
                  </a:lnTo>
                  <a:lnTo>
                    <a:pt x="89617" y="13370"/>
                  </a:lnTo>
                  <a:lnTo>
                    <a:pt x="90587" y="14090"/>
                  </a:lnTo>
                  <a:lnTo>
                    <a:pt x="91957" y="16038"/>
                  </a:lnTo>
                  <a:lnTo>
                    <a:pt x="93068" y="18753"/>
                  </a:lnTo>
                  <a:lnTo>
                    <a:pt x="93920" y="22234"/>
                  </a:lnTo>
                  <a:lnTo>
                    <a:pt x="95055" y="24127"/>
                  </a:lnTo>
                  <a:lnTo>
                    <a:pt x="96455" y="24432"/>
                  </a:lnTo>
                  <a:lnTo>
                    <a:pt x="97277" y="25144"/>
                  </a:lnTo>
                  <a:lnTo>
                    <a:pt x="97433" y="25974"/>
                  </a:lnTo>
                  <a:lnTo>
                    <a:pt x="97848" y="26537"/>
                  </a:lnTo>
                  <a:lnTo>
                    <a:pt x="98520" y="26850"/>
                  </a:lnTo>
                  <a:lnTo>
                    <a:pt x="99710" y="26662"/>
                  </a:lnTo>
                  <a:lnTo>
                    <a:pt x="101102" y="27836"/>
                  </a:lnTo>
                  <a:lnTo>
                    <a:pt x="102604" y="30386"/>
                  </a:lnTo>
                  <a:lnTo>
                    <a:pt x="102839" y="31528"/>
                  </a:lnTo>
                  <a:lnTo>
                    <a:pt x="102604" y="32147"/>
                  </a:lnTo>
                  <a:lnTo>
                    <a:pt x="102690" y="32600"/>
                  </a:lnTo>
                  <a:lnTo>
                    <a:pt x="103692" y="33030"/>
                  </a:lnTo>
                  <a:lnTo>
                    <a:pt x="104631" y="33860"/>
                  </a:lnTo>
                  <a:lnTo>
                    <a:pt x="105397" y="35112"/>
                  </a:lnTo>
                  <a:lnTo>
                    <a:pt x="107056" y="36223"/>
                  </a:lnTo>
                  <a:lnTo>
                    <a:pt x="109606" y="37200"/>
                  </a:lnTo>
                  <a:lnTo>
                    <a:pt x="111445" y="38656"/>
                  </a:lnTo>
                  <a:lnTo>
                    <a:pt x="112571" y="40588"/>
                  </a:lnTo>
                  <a:lnTo>
                    <a:pt x="114903" y="4221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9CBE34F-2F48-33C8-8E5E-03533E19C32F}"/>
                </a:ext>
              </a:extLst>
            </p:cNvPr>
            <p:cNvSpPr>
              <a:spLocks/>
            </p:cNvSpPr>
            <p:nvPr/>
          </p:nvSpPr>
          <p:spPr>
            <a:xfrm>
              <a:off x="8150334" y="4385324"/>
              <a:ext cx="228913" cy="300286"/>
            </a:xfrm>
            <a:custGeom>
              <a:avLst/>
              <a:gdLst>
                <a:gd name="connsiteX0" fmla="*/ 12478 w 228913"/>
                <a:gd name="connsiteY0" fmla="*/ 300287 h 300286"/>
                <a:gd name="connsiteX1" fmla="*/ 12580 w 228913"/>
                <a:gd name="connsiteY1" fmla="*/ 298495 h 300286"/>
                <a:gd name="connsiteX2" fmla="*/ 12236 w 228913"/>
                <a:gd name="connsiteY2" fmla="*/ 297603 h 300286"/>
                <a:gd name="connsiteX3" fmla="*/ 10155 w 228913"/>
                <a:gd name="connsiteY3" fmla="*/ 294920 h 300286"/>
                <a:gd name="connsiteX4" fmla="*/ 6267 w 228913"/>
                <a:gd name="connsiteY4" fmla="*/ 289929 h 300286"/>
                <a:gd name="connsiteX5" fmla="*/ 3325 w 228913"/>
                <a:gd name="connsiteY5" fmla="*/ 286150 h 300286"/>
                <a:gd name="connsiteX6" fmla="*/ 313 w 228913"/>
                <a:gd name="connsiteY6" fmla="*/ 282293 h 300286"/>
                <a:gd name="connsiteX7" fmla="*/ 297 w 228913"/>
                <a:gd name="connsiteY7" fmla="*/ 279203 h 300286"/>
                <a:gd name="connsiteX8" fmla="*/ 266 w 228913"/>
                <a:gd name="connsiteY8" fmla="*/ 270010 h 300286"/>
                <a:gd name="connsiteX9" fmla="*/ 188 w 228913"/>
                <a:gd name="connsiteY9" fmla="*/ 251633 h 300286"/>
                <a:gd name="connsiteX10" fmla="*/ 125 w 228913"/>
                <a:gd name="connsiteY10" fmla="*/ 233248 h 300286"/>
                <a:gd name="connsiteX11" fmla="*/ 47 w 228913"/>
                <a:gd name="connsiteY11" fmla="*/ 214863 h 300286"/>
                <a:gd name="connsiteX12" fmla="*/ 8 w 228913"/>
                <a:gd name="connsiteY12" fmla="*/ 205662 h 300286"/>
                <a:gd name="connsiteX13" fmla="*/ 0 w 228913"/>
                <a:gd name="connsiteY13" fmla="*/ 201899 h 300286"/>
                <a:gd name="connsiteX14" fmla="*/ 313 w 228913"/>
                <a:gd name="connsiteY14" fmla="*/ 201289 h 300286"/>
                <a:gd name="connsiteX15" fmla="*/ 3747 w 228913"/>
                <a:gd name="connsiteY15" fmla="*/ 197917 h 300286"/>
                <a:gd name="connsiteX16" fmla="*/ 8285 w 228913"/>
                <a:gd name="connsiteY16" fmla="*/ 193442 h 300286"/>
                <a:gd name="connsiteX17" fmla="*/ 14246 w 228913"/>
                <a:gd name="connsiteY17" fmla="*/ 184954 h 300286"/>
                <a:gd name="connsiteX18" fmla="*/ 17485 w 228913"/>
                <a:gd name="connsiteY18" fmla="*/ 180330 h 300286"/>
                <a:gd name="connsiteX19" fmla="*/ 20192 w 228913"/>
                <a:gd name="connsiteY19" fmla="*/ 176489 h 300286"/>
                <a:gd name="connsiteX20" fmla="*/ 20873 w 228913"/>
                <a:gd name="connsiteY20" fmla="*/ 175315 h 300286"/>
                <a:gd name="connsiteX21" fmla="*/ 23267 w 228913"/>
                <a:gd name="connsiteY21" fmla="*/ 172984 h 300286"/>
                <a:gd name="connsiteX22" fmla="*/ 27750 w 228913"/>
                <a:gd name="connsiteY22" fmla="*/ 171591 h 300286"/>
                <a:gd name="connsiteX23" fmla="*/ 30535 w 228913"/>
                <a:gd name="connsiteY23" fmla="*/ 171357 h 300286"/>
                <a:gd name="connsiteX24" fmla="*/ 40118 w 228913"/>
                <a:gd name="connsiteY24" fmla="*/ 169612 h 300286"/>
                <a:gd name="connsiteX25" fmla="*/ 41542 w 228913"/>
                <a:gd name="connsiteY25" fmla="*/ 168908 h 300286"/>
                <a:gd name="connsiteX26" fmla="*/ 42379 w 228913"/>
                <a:gd name="connsiteY26" fmla="*/ 168102 h 300286"/>
                <a:gd name="connsiteX27" fmla="*/ 43177 w 228913"/>
                <a:gd name="connsiteY27" fmla="*/ 166264 h 300286"/>
                <a:gd name="connsiteX28" fmla="*/ 45040 w 228913"/>
                <a:gd name="connsiteY28" fmla="*/ 163682 h 300286"/>
                <a:gd name="connsiteX29" fmla="*/ 47449 w 228913"/>
                <a:gd name="connsiteY29" fmla="*/ 161898 h 300286"/>
                <a:gd name="connsiteX30" fmla="*/ 52026 w 228913"/>
                <a:gd name="connsiteY30" fmla="*/ 159582 h 300286"/>
                <a:gd name="connsiteX31" fmla="*/ 56509 w 228913"/>
                <a:gd name="connsiteY31" fmla="*/ 157619 h 300286"/>
                <a:gd name="connsiteX32" fmla="*/ 57502 w 228913"/>
                <a:gd name="connsiteY32" fmla="*/ 157298 h 300286"/>
                <a:gd name="connsiteX33" fmla="*/ 62900 w 228913"/>
                <a:gd name="connsiteY33" fmla="*/ 156062 h 300286"/>
                <a:gd name="connsiteX34" fmla="*/ 64222 w 228913"/>
                <a:gd name="connsiteY34" fmla="*/ 155639 h 300286"/>
                <a:gd name="connsiteX35" fmla="*/ 66405 w 228913"/>
                <a:gd name="connsiteY35" fmla="*/ 155209 h 300286"/>
                <a:gd name="connsiteX36" fmla="*/ 67266 w 228913"/>
                <a:gd name="connsiteY36" fmla="*/ 155193 h 300286"/>
                <a:gd name="connsiteX37" fmla="*/ 74761 w 228913"/>
                <a:gd name="connsiteY37" fmla="*/ 155624 h 300286"/>
                <a:gd name="connsiteX38" fmla="*/ 80629 w 228913"/>
                <a:gd name="connsiteY38" fmla="*/ 155968 h 300286"/>
                <a:gd name="connsiteX39" fmla="*/ 86660 w 228913"/>
                <a:gd name="connsiteY39" fmla="*/ 156312 h 300286"/>
                <a:gd name="connsiteX40" fmla="*/ 87302 w 228913"/>
                <a:gd name="connsiteY40" fmla="*/ 156046 h 300286"/>
                <a:gd name="connsiteX41" fmla="*/ 91519 w 228913"/>
                <a:gd name="connsiteY41" fmla="*/ 151462 h 300286"/>
                <a:gd name="connsiteX42" fmla="*/ 98231 w 228913"/>
                <a:gd name="connsiteY42" fmla="*/ 144147 h 300286"/>
                <a:gd name="connsiteX43" fmla="*/ 102518 w 228913"/>
                <a:gd name="connsiteY43" fmla="*/ 139484 h 300286"/>
                <a:gd name="connsiteX44" fmla="*/ 109137 w 228913"/>
                <a:gd name="connsiteY44" fmla="*/ 132271 h 300286"/>
                <a:gd name="connsiteX45" fmla="*/ 114222 w 228913"/>
                <a:gd name="connsiteY45" fmla="*/ 127060 h 300286"/>
                <a:gd name="connsiteX46" fmla="*/ 119847 w 228913"/>
                <a:gd name="connsiteY46" fmla="*/ 121302 h 300286"/>
                <a:gd name="connsiteX47" fmla="*/ 125316 w 228913"/>
                <a:gd name="connsiteY47" fmla="*/ 116029 h 300286"/>
                <a:gd name="connsiteX48" fmla="*/ 131880 w 228913"/>
                <a:gd name="connsiteY48" fmla="*/ 109684 h 300286"/>
                <a:gd name="connsiteX49" fmla="*/ 136026 w 228913"/>
                <a:gd name="connsiteY49" fmla="*/ 105687 h 300286"/>
                <a:gd name="connsiteX50" fmla="*/ 142457 w 228913"/>
                <a:gd name="connsiteY50" fmla="*/ 99475 h 300286"/>
                <a:gd name="connsiteX51" fmla="*/ 148583 w 228913"/>
                <a:gd name="connsiteY51" fmla="*/ 93552 h 300286"/>
                <a:gd name="connsiteX52" fmla="*/ 153997 w 228913"/>
                <a:gd name="connsiteY52" fmla="*/ 88319 h 300286"/>
                <a:gd name="connsiteX53" fmla="*/ 146525 w 228913"/>
                <a:gd name="connsiteY53" fmla="*/ 88319 h 300286"/>
                <a:gd name="connsiteX54" fmla="*/ 139226 w 228913"/>
                <a:gd name="connsiteY54" fmla="*/ 88319 h 300286"/>
                <a:gd name="connsiteX55" fmla="*/ 132036 w 228913"/>
                <a:gd name="connsiteY55" fmla="*/ 88319 h 300286"/>
                <a:gd name="connsiteX56" fmla="*/ 130753 w 228913"/>
                <a:gd name="connsiteY56" fmla="*/ 87685 h 300286"/>
                <a:gd name="connsiteX57" fmla="*/ 124713 w 228913"/>
                <a:gd name="connsiteY57" fmla="*/ 85651 h 300286"/>
                <a:gd name="connsiteX58" fmla="*/ 117062 w 228913"/>
                <a:gd name="connsiteY58" fmla="*/ 83077 h 300286"/>
                <a:gd name="connsiteX59" fmla="*/ 107565 w 228913"/>
                <a:gd name="connsiteY59" fmla="*/ 79885 h 300286"/>
                <a:gd name="connsiteX60" fmla="*/ 100797 w 228913"/>
                <a:gd name="connsiteY60" fmla="*/ 77616 h 300286"/>
                <a:gd name="connsiteX61" fmla="*/ 93584 w 228913"/>
                <a:gd name="connsiteY61" fmla="*/ 75230 h 300286"/>
                <a:gd name="connsiteX62" fmla="*/ 86269 w 228913"/>
                <a:gd name="connsiteY62" fmla="*/ 72820 h 300286"/>
                <a:gd name="connsiteX63" fmla="*/ 80527 w 228913"/>
                <a:gd name="connsiteY63" fmla="*/ 70927 h 300286"/>
                <a:gd name="connsiteX64" fmla="*/ 73368 w 228913"/>
                <a:gd name="connsiteY64" fmla="*/ 68564 h 300286"/>
                <a:gd name="connsiteX65" fmla="*/ 67149 w 228913"/>
                <a:gd name="connsiteY65" fmla="*/ 66507 h 300286"/>
                <a:gd name="connsiteX66" fmla="*/ 66296 w 228913"/>
                <a:gd name="connsiteY66" fmla="*/ 66006 h 300286"/>
                <a:gd name="connsiteX67" fmla="*/ 62846 w 228913"/>
                <a:gd name="connsiteY67" fmla="*/ 62869 h 300286"/>
                <a:gd name="connsiteX68" fmla="*/ 58316 w 228913"/>
                <a:gd name="connsiteY68" fmla="*/ 58746 h 300286"/>
                <a:gd name="connsiteX69" fmla="*/ 57448 w 228913"/>
                <a:gd name="connsiteY69" fmla="*/ 58676 h 300286"/>
                <a:gd name="connsiteX70" fmla="*/ 55288 w 228913"/>
                <a:gd name="connsiteY70" fmla="*/ 57815 h 300286"/>
                <a:gd name="connsiteX71" fmla="*/ 53348 w 228913"/>
                <a:gd name="connsiteY71" fmla="*/ 55585 h 300286"/>
                <a:gd name="connsiteX72" fmla="*/ 51345 w 228913"/>
                <a:gd name="connsiteY72" fmla="*/ 52738 h 300286"/>
                <a:gd name="connsiteX73" fmla="*/ 49491 w 228913"/>
                <a:gd name="connsiteY73" fmla="*/ 49170 h 300286"/>
                <a:gd name="connsiteX74" fmla="*/ 48685 w 228913"/>
                <a:gd name="connsiteY74" fmla="*/ 46745 h 300286"/>
                <a:gd name="connsiteX75" fmla="*/ 46205 w 228913"/>
                <a:gd name="connsiteY75" fmla="*/ 45720 h 300286"/>
                <a:gd name="connsiteX76" fmla="*/ 45016 w 228913"/>
                <a:gd name="connsiteY76" fmla="*/ 43803 h 300286"/>
                <a:gd name="connsiteX77" fmla="*/ 42771 w 228913"/>
                <a:gd name="connsiteY77" fmla="*/ 40963 h 300286"/>
                <a:gd name="connsiteX78" fmla="*/ 41214 w 228913"/>
                <a:gd name="connsiteY78" fmla="*/ 39587 h 300286"/>
                <a:gd name="connsiteX79" fmla="*/ 40659 w 228913"/>
                <a:gd name="connsiteY79" fmla="*/ 38382 h 300286"/>
                <a:gd name="connsiteX80" fmla="*/ 39938 w 228913"/>
                <a:gd name="connsiteY80" fmla="*/ 35894 h 300286"/>
                <a:gd name="connsiteX81" fmla="*/ 38655 w 228913"/>
                <a:gd name="connsiteY81" fmla="*/ 33179 h 300286"/>
                <a:gd name="connsiteX82" fmla="*/ 37427 w 228913"/>
                <a:gd name="connsiteY82" fmla="*/ 31505 h 300286"/>
                <a:gd name="connsiteX83" fmla="*/ 37146 w 228913"/>
                <a:gd name="connsiteY83" fmla="*/ 30777 h 300286"/>
                <a:gd name="connsiteX84" fmla="*/ 37216 w 228913"/>
                <a:gd name="connsiteY84" fmla="*/ 30308 h 300286"/>
                <a:gd name="connsiteX85" fmla="*/ 39492 w 228913"/>
                <a:gd name="connsiteY85" fmla="*/ 26631 h 300286"/>
                <a:gd name="connsiteX86" fmla="*/ 40518 w 228913"/>
                <a:gd name="connsiteY86" fmla="*/ 25317 h 300286"/>
                <a:gd name="connsiteX87" fmla="*/ 41683 w 228913"/>
                <a:gd name="connsiteY87" fmla="*/ 24049 h 300286"/>
                <a:gd name="connsiteX88" fmla="*/ 42630 w 228913"/>
                <a:gd name="connsiteY88" fmla="*/ 22782 h 300286"/>
                <a:gd name="connsiteX89" fmla="*/ 42997 w 228913"/>
                <a:gd name="connsiteY89" fmla="*/ 21913 h 300286"/>
                <a:gd name="connsiteX90" fmla="*/ 45759 w 228913"/>
                <a:gd name="connsiteY90" fmla="*/ 17579 h 300286"/>
                <a:gd name="connsiteX91" fmla="*/ 48192 w 228913"/>
                <a:gd name="connsiteY91" fmla="*/ 13761 h 300286"/>
                <a:gd name="connsiteX92" fmla="*/ 50094 w 228913"/>
                <a:gd name="connsiteY92" fmla="*/ 10781 h 300286"/>
                <a:gd name="connsiteX93" fmla="*/ 54381 w 228913"/>
                <a:gd name="connsiteY93" fmla="*/ 14192 h 300286"/>
                <a:gd name="connsiteX94" fmla="*/ 58551 w 228913"/>
                <a:gd name="connsiteY94" fmla="*/ 21108 h 300286"/>
                <a:gd name="connsiteX95" fmla="*/ 63409 w 228913"/>
                <a:gd name="connsiteY95" fmla="*/ 26693 h 300286"/>
                <a:gd name="connsiteX96" fmla="*/ 70122 w 228913"/>
                <a:gd name="connsiteY96" fmla="*/ 31872 h 300286"/>
                <a:gd name="connsiteX97" fmla="*/ 72781 w 228913"/>
                <a:gd name="connsiteY97" fmla="*/ 33625 h 300286"/>
                <a:gd name="connsiteX98" fmla="*/ 75136 w 228913"/>
                <a:gd name="connsiteY98" fmla="*/ 34548 h 300286"/>
                <a:gd name="connsiteX99" fmla="*/ 87348 w 228913"/>
                <a:gd name="connsiteY99" fmla="*/ 34407 h 300286"/>
                <a:gd name="connsiteX100" fmla="*/ 96017 w 228913"/>
                <a:gd name="connsiteY100" fmla="*/ 29682 h 300286"/>
                <a:gd name="connsiteX101" fmla="*/ 103887 w 228913"/>
                <a:gd name="connsiteY101" fmla="*/ 26255 h 300286"/>
                <a:gd name="connsiteX102" fmla="*/ 106532 w 228913"/>
                <a:gd name="connsiteY102" fmla="*/ 25543 h 300286"/>
                <a:gd name="connsiteX103" fmla="*/ 111100 w 228913"/>
                <a:gd name="connsiteY103" fmla="*/ 26482 h 300286"/>
                <a:gd name="connsiteX104" fmla="*/ 116139 w 228913"/>
                <a:gd name="connsiteY104" fmla="*/ 26764 h 300286"/>
                <a:gd name="connsiteX105" fmla="*/ 120669 w 228913"/>
                <a:gd name="connsiteY105" fmla="*/ 27804 h 300286"/>
                <a:gd name="connsiteX106" fmla="*/ 122969 w 228913"/>
                <a:gd name="connsiteY106" fmla="*/ 27538 h 300286"/>
                <a:gd name="connsiteX107" fmla="*/ 131935 w 228913"/>
                <a:gd name="connsiteY107" fmla="*/ 23556 h 300286"/>
                <a:gd name="connsiteX108" fmla="*/ 137567 w 228913"/>
                <a:gd name="connsiteY108" fmla="*/ 19676 h 300286"/>
                <a:gd name="connsiteX109" fmla="*/ 141409 w 228913"/>
                <a:gd name="connsiteY109" fmla="*/ 18025 h 300286"/>
                <a:gd name="connsiteX110" fmla="*/ 142919 w 228913"/>
                <a:gd name="connsiteY110" fmla="*/ 18009 h 300286"/>
                <a:gd name="connsiteX111" fmla="*/ 148160 w 228913"/>
                <a:gd name="connsiteY111" fmla="*/ 19410 h 300286"/>
                <a:gd name="connsiteX112" fmla="*/ 154896 w 228913"/>
                <a:gd name="connsiteY112" fmla="*/ 18800 h 300286"/>
                <a:gd name="connsiteX113" fmla="*/ 164112 w 228913"/>
                <a:gd name="connsiteY113" fmla="*/ 15451 h 300286"/>
                <a:gd name="connsiteX114" fmla="*/ 167046 w 228913"/>
                <a:gd name="connsiteY114" fmla="*/ 14771 h 300286"/>
                <a:gd name="connsiteX115" fmla="*/ 169283 w 228913"/>
                <a:gd name="connsiteY115" fmla="*/ 14724 h 300286"/>
                <a:gd name="connsiteX116" fmla="*/ 174298 w 228913"/>
                <a:gd name="connsiteY116" fmla="*/ 16233 h 300286"/>
                <a:gd name="connsiteX117" fmla="*/ 175081 w 228913"/>
                <a:gd name="connsiteY117" fmla="*/ 16155 h 300286"/>
                <a:gd name="connsiteX118" fmla="*/ 177795 w 228913"/>
                <a:gd name="connsiteY118" fmla="*/ 15874 h 300286"/>
                <a:gd name="connsiteX119" fmla="*/ 184954 w 228913"/>
                <a:gd name="connsiteY119" fmla="*/ 14278 h 300286"/>
                <a:gd name="connsiteX120" fmla="*/ 190532 w 228913"/>
                <a:gd name="connsiteY120" fmla="*/ 11868 h 300286"/>
                <a:gd name="connsiteX121" fmla="*/ 200804 w 228913"/>
                <a:gd name="connsiteY121" fmla="*/ 10123 h 300286"/>
                <a:gd name="connsiteX122" fmla="*/ 208620 w 228913"/>
                <a:gd name="connsiteY122" fmla="*/ 5711 h 300286"/>
                <a:gd name="connsiteX123" fmla="*/ 209989 w 228913"/>
                <a:gd name="connsiteY123" fmla="*/ 3575 h 300286"/>
                <a:gd name="connsiteX124" fmla="*/ 212352 w 228913"/>
                <a:gd name="connsiteY124" fmla="*/ 884 h 300286"/>
                <a:gd name="connsiteX125" fmla="*/ 215778 w 228913"/>
                <a:gd name="connsiteY125" fmla="*/ 0 h 300286"/>
                <a:gd name="connsiteX126" fmla="*/ 224540 w 228913"/>
                <a:gd name="connsiteY126" fmla="*/ 3161 h 300286"/>
                <a:gd name="connsiteX127" fmla="*/ 225941 w 228913"/>
                <a:gd name="connsiteY127" fmla="*/ 3411 h 300286"/>
                <a:gd name="connsiteX128" fmla="*/ 225432 w 228913"/>
                <a:gd name="connsiteY128" fmla="*/ 5320 h 300286"/>
                <a:gd name="connsiteX129" fmla="*/ 225127 w 228913"/>
                <a:gd name="connsiteY129" fmla="*/ 7268 h 300286"/>
                <a:gd name="connsiteX130" fmla="*/ 223336 w 228913"/>
                <a:gd name="connsiteY130" fmla="*/ 10663 h 300286"/>
                <a:gd name="connsiteX131" fmla="*/ 222186 w 228913"/>
                <a:gd name="connsiteY131" fmla="*/ 14434 h 300286"/>
                <a:gd name="connsiteX132" fmla="*/ 223030 w 228913"/>
                <a:gd name="connsiteY132" fmla="*/ 20192 h 300286"/>
                <a:gd name="connsiteX133" fmla="*/ 223437 w 228913"/>
                <a:gd name="connsiteY133" fmla="*/ 29518 h 300286"/>
                <a:gd name="connsiteX134" fmla="*/ 223226 w 228913"/>
                <a:gd name="connsiteY134" fmla="*/ 30871 h 300286"/>
                <a:gd name="connsiteX135" fmla="*/ 222647 w 228913"/>
                <a:gd name="connsiteY135" fmla="*/ 32201 h 300286"/>
                <a:gd name="connsiteX136" fmla="*/ 222404 w 228913"/>
                <a:gd name="connsiteY136" fmla="*/ 33257 h 300286"/>
                <a:gd name="connsiteX137" fmla="*/ 221458 w 228913"/>
                <a:gd name="connsiteY137" fmla="*/ 33625 h 300286"/>
                <a:gd name="connsiteX138" fmla="*/ 221044 w 228913"/>
                <a:gd name="connsiteY138" fmla="*/ 34228 h 300286"/>
                <a:gd name="connsiteX139" fmla="*/ 221732 w 228913"/>
                <a:gd name="connsiteY139" fmla="*/ 34462 h 300286"/>
                <a:gd name="connsiteX140" fmla="*/ 224470 w 228913"/>
                <a:gd name="connsiteY140" fmla="*/ 33453 h 300286"/>
                <a:gd name="connsiteX141" fmla="*/ 224423 w 228913"/>
                <a:gd name="connsiteY141" fmla="*/ 32334 h 300286"/>
                <a:gd name="connsiteX142" fmla="*/ 224579 w 228913"/>
                <a:gd name="connsiteY142" fmla="*/ 31787 h 300286"/>
                <a:gd name="connsiteX143" fmla="*/ 226833 w 228913"/>
                <a:gd name="connsiteY143" fmla="*/ 33030 h 300286"/>
                <a:gd name="connsiteX144" fmla="*/ 228444 w 228913"/>
                <a:gd name="connsiteY144" fmla="*/ 33547 h 300286"/>
                <a:gd name="connsiteX145" fmla="*/ 228914 w 228913"/>
                <a:gd name="connsiteY145" fmla="*/ 34720 h 300286"/>
                <a:gd name="connsiteX146" fmla="*/ 228789 w 228913"/>
                <a:gd name="connsiteY146" fmla="*/ 35518 h 300286"/>
                <a:gd name="connsiteX147" fmla="*/ 226230 w 228913"/>
                <a:gd name="connsiteY147" fmla="*/ 35151 h 300286"/>
                <a:gd name="connsiteX148" fmla="*/ 224924 w 228913"/>
                <a:gd name="connsiteY148" fmla="*/ 34532 h 300286"/>
                <a:gd name="connsiteX149" fmla="*/ 221129 w 228913"/>
                <a:gd name="connsiteY149" fmla="*/ 35550 h 300286"/>
                <a:gd name="connsiteX150" fmla="*/ 218806 w 228913"/>
                <a:gd name="connsiteY150" fmla="*/ 36645 h 300286"/>
                <a:gd name="connsiteX151" fmla="*/ 218110 w 228913"/>
                <a:gd name="connsiteY151" fmla="*/ 38476 h 300286"/>
                <a:gd name="connsiteX152" fmla="*/ 217570 w 228913"/>
                <a:gd name="connsiteY152" fmla="*/ 45767 h 300286"/>
                <a:gd name="connsiteX153" fmla="*/ 216670 w 228913"/>
                <a:gd name="connsiteY153" fmla="*/ 50492 h 300286"/>
                <a:gd name="connsiteX154" fmla="*/ 216498 w 228913"/>
                <a:gd name="connsiteY154" fmla="*/ 56743 h 300286"/>
                <a:gd name="connsiteX155" fmla="*/ 213424 w 228913"/>
                <a:gd name="connsiteY155" fmla="*/ 60874 h 300286"/>
                <a:gd name="connsiteX156" fmla="*/ 212391 w 228913"/>
                <a:gd name="connsiteY156" fmla="*/ 63784 h 300286"/>
                <a:gd name="connsiteX157" fmla="*/ 207822 w 228913"/>
                <a:gd name="connsiteY157" fmla="*/ 69621 h 300286"/>
                <a:gd name="connsiteX158" fmla="*/ 205443 w 228913"/>
                <a:gd name="connsiteY158" fmla="*/ 74596 h 300286"/>
                <a:gd name="connsiteX159" fmla="*/ 204661 w 228913"/>
                <a:gd name="connsiteY159" fmla="*/ 77029 h 300286"/>
                <a:gd name="connsiteX160" fmla="*/ 200647 w 228913"/>
                <a:gd name="connsiteY160" fmla="*/ 83851 h 300286"/>
                <a:gd name="connsiteX161" fmla="*/ 195132 w 228913"/>
                <a:gd name="connsiteY161" fmla="*/ 89078 h 300286"/>
                <a:gd name="connsiteX162" fmla="*/ 193145 w 228913"/>
                <a:gd name="connsiteY162" fmla="*/ 95751 h 300286"/>
                <a:gd name="connsiteX163" fmla="*/ 191173 w 228913"/>
                <a:gd name="connsiteY163" fmla="*/ 99936 h 300286"/>
                <a:gd name="connsiteX164" fmla="*/ 188944 w 228913"/>
                <a:gd name="connsiteY164" fmla="*/ 103723 h 300286"/>
                <a:gd name="connsiteX165" fmla="*/ 184078 w 228913"/>
                <a:gd name="connsiteY165" fmla="*/ 110467 h 300286"/>
                <a:gd name="connsiteX166" fmla="*/ 181590 w 228913"/>
                <a:gd name="connsiteY166" fmla="*/ 115145 h 300286"/>
                <a:gd name="connsiteX167" fmla="*/ 178468 w 228913"/>
                <a:gd name="connsiteY167" fmla="*/ 123266 h 300286"/>
                <a:gd name="connsiteX168" fmla="*/ 177506 w 228913"/>
                <a:gd name="connsiteY168" fmla="*/ 128398 h 300286"/>
                <a:gd name="connsiteX169" fmla="*/ 168720 w 228913"/>
                <a:gd name="connsiteY169" fmla="*/ 143294 h 300286"/>
                <a:gd name="connsiteX170" fmla="*/ 159606 w 228913"/>
                <a:gd name="connsiteY170" fmla="*/ 155154 h 300286"/>
                <a:gd name="connsiteX171" fmla="*/ 153934 w 228913"/>
                <a:gd name="connsiteY171" fmla="*/ 165129 h 300286"/>
                <a:gd name="connsiteX172" fmla="*/ 143748 w 228913"/>
                <a:gd name="connsiteY172" fmla="*/ 176692 h 300286"/>
                <a:gd name="connsiteX173" fmla="*/ 129861 w 228913"/>
                <a:gd name="connsiteY173" fmla="*/ 191611 h 300286"/>
                <a:gd name="connsiteX174" fmla="*/ 111680 w 228913"/>
                <a:gd name="connsiteY174" fmla="*/ 209308 h 300286"/>
                <a:gd name="connsiteX175" fmla="*/ 106751 w 228913"/>
                <a:gd name="connsiteY175" fmla="*/ 212915 h 300286"/>
                <a:gd name="connsiteX176" fmla="*/ 86856 w 228913"/>
                <a:gd name="connsiteY176" fmla="*/ 223828 h 300286"/>
                <a:gd name="connsiteX177" fmla="*/ 73955 w 228913"/>
                <a:gd name="connsiteY177" fmla="*/ 232966 h 300286"/>
                <a:gd name="connsiteX178" fmla="*/ 67368 w 228913"/>
                <a:gd name="connsiteY178" fmla="*/ 239186 h 300286"/>
                <a:gd name="connsiteX179" fmla="*/ 60452 w 228913"/>
                <a:gd name="connsiteY179" fmla="*/ 244600 h 300286"/>
                <a:gd name="connsiteX180" fmla="*/ 54960 w 228913"/>
                <a:gd name="connsiteY180" fmla="*/ 249755 h 300286"/>
                <a:gd name="connsiteX181" fmla="*/ 38366 w 228913"/>
                <a:gd name="connsiteY181" fmla="*/ 267139 h 300286"/>
                <a:gd name="connsiteX182" fmla="*/ 36660 w 228913"/>
                <a:gd name="connsiteY182" fmla="*/ 268774 h 300286"/>
                <a:gd name="connsiteX183" fmla="*/ 35049 w 228913"/>
                <a:gd name="connsiteY183" fmla="*/ 270315 h 300286"/>
                <a:gd name="connsiteX184" fmla="*/ 32960 w 228913"/>
                <a:gd name="connsiteY184" fmla="*/ 273265 h 300286"/>
                <a:gd name="connsiteX185" fmla="*/ 31505 w 228913"/>
                <a:gd name="connsiteY185" fmla="*/ 274430 h 300286"/>
                <a:gd name="connsiteX186" fmla="*/ 27546 w 228913"/>
                <a:gd name="connsiteY186" fmla="*/ 279406 h 300286"/>
                <a:gd name="connsiteX187" fmla="*/ 25066 w 228913"/>
                <a:gd name="connsiteY187" fmla="*/ 281980 h 300286"/>
                <a:gd name="connsiteX188" fmla="*/ 22297 w 228913"/>
                <a:gd name="connsiteY188" fmla="*/ 284530 h 300286"/>
                <a:gd name="connsiteX189" fmla="*/ 21115 w 228913"/>
                <a:gd name="connsiteY189" fmla="*/ 286330 h 300286"/>
                <a:gd name="connsiteX190" fmla="*/ 20286 w 228913"/>
                <a:gd name="connsiteY190" fmla="*/ 288403 h 300286"/>
                <a:gd name="connsiteX191" fmla="*/ 19355 w 228913"/>
                <a:gd name="connsiteY191" fmla="*/ 289553 h 300286"/>
                <a:gd name="connsiteX192" fmla="*/ 16860 w 228913"/>
                <a:gd name="connsiteY192" fmla="*/ 294497 h 300286"/>
                <a:gd name="connsiteX193" fmla="*/ 14653 w 228913"/>
                <a:gd name="connsiteY193" fmla="*/ 297736 h 300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</a:cxnLst>
              <a:rect l="l" t="t" r="r" b="b"/>
              <a:pathLst>
                <a:path w="228913" h="300286">
                  <a:moveTo>
                    <a:pt x="12478" y="300287"/>
                  </a:moveTo>
                  <a:lnTo>
                    <a:pt x="12580" y="298495"/>
                  </a:lnTo>
                  <a:lnTo>
                    <a:pt x="12236" y="297603"/>
                  </a:lnTo>
                  <a:lnTo>
                    <a:pt x="10155" y="294920"/>
                  </a:lnTo>
                  <a:lnTo>
                    <a:pt x="6267" y="289929"/>
                  </a:lnTo>
                  <a:lnTo>
                    <a:pt x="3325" y="286150"/>
                  </a:lnTo>
                  <a:lnTo>
                    <a:pt x="313" y="282293"/>
                  </a:lnTo>
                  <a:lnTo>
                    <a:pt x="297" y="279203"/>
                  </a:lnTo>
                  <a:lnTo>
                    <a:pt x="266" y="270010"/>
                  </a:lnTo>
                  <a:lnTo>
                    <a:pt x="188" y="251633"/>
                  </a:lnTo>
                  <a:lnTo>
                    <a:pt x="125" y="233248"/>
                  </a:lnTo>
                  <a:lnTo>
                    <a:pt x="47" y="214863"/>
                  </a:lnTo>
                  <a:lnTo>
                    <a:pt x="8" y="205662"/>
                  </a:lnTo>
                  <a:lnTo>
                    <a:pt x="0" y="201899"/>
                  </a:lnTo>
                  <a:lnTo>
                    <a:pt x="313" y="201289"/>
                  </a:lnTo>
                  <a:lnTo>
                    <a:pt x="3747" y="197917"/>
                  </a:lnTo>
                  <a:lnTo>
                    <a:pt x="8285" y="193442"/>
                  </a:lnTo>
                  <a:lnTo>
                    <a:pt x="14246" y="184954"/>
                  </a:lnTo>
                  <a:lnTo>
                    <a:pt x="17485" y="180330"/>
                  </a:lnTo>
                  <a:lnTo>
                    <a:pt x="20192" y="176489"/>
                  </a:lnTo>
                  <a:lnTo>
                    <a:pt x="20873" y="175315"/>
                  </a:lnTo>
                  <a:lnTo>
                    <a:pt x="23267" y="172984"/>
                  </a:lnTo>
                  <a:lnTo>
                    <a:pt x="27750" y="171591"/>
                  </a:lnTo>
                  <a:lnTo>
                    <a:pt x="30535" y="171357"/>
                  </a:lnTo>
                  <a:lnTo>
                    <a:pt x="40118" y="169612"/>
                  </a:lnTo>
                  <a:lnTo>
                    <a:pt x="41542" y="168908"/>
                  </a:lnTo>
                  <a:lnTo>
                    <a:pt x="42379" y="168102"/>
                  </a:lnTo>
                  <a:lnTo>
                    <a:pt x="43177" y="166264"/>
                  </a:lnTo>
                  <a:lnTo>
                    <a:pt x="45040" y="163682"/>
                  </a:lnTo>
                  <a:lnTo>
                    <a:pt x="47449" y="161898"/>
                  </a:lnTo>
                  <a:lnTo>
                    <a:pt x="52026" y="159582"/>
                  </a:lnTo>
                  <a:lnTo>
                    <a:pt x="56509" y="157619"/>
                  </a:lnTo>
                  <a:lnTo>
                    <a:pt x="57502" y="157298"/>
                  </a:lnTo>
                  <a:lnTo>
                    <a:pt x="62900" y="156062"/>
                  </a:lnTo>
                  <a:lnTo>
                    <a:pt x="64222" y="155639"/>
                  </a:lnTo>
                  <a:lnTo>
                    <a:pt x="66405" y="155209"/>
                  </a:lnTo>
                  <a:lnTo>
                    <a:pt x="67266" y="155193"/>
                  </a:lnTo>
                  <a:lnTo>
                    <a:pt x="74761" y="155624"/>
                  </a:lnTo>
                  <a:lnTo>
                    <a:pt x="80629" y="155968"/>
                  </a:lnTo>
                  <a:lnTo>
                    <a:pt x="86660" y="156312"/>
                  </a:lnTo>
                  <a:lnTo>
                    <a:pt x="87302" y="156046"/>
                  </a:lnTo>
                  <a:lnTo>
                    <a:pt x="91519" y="151462"/>
                  </a:lnTo>
                  <a:lnTo>
                    <a:pt x="98231" y="144147"/>
                  </a:lnTo>
                  <a:lnTo>
                    <a:pt x="102518" y="139484"/>
                  </a:lnTo>
                  <a:lnTo>
                    <a:pt x="109137" y="132271"/>
                  </a:lnTo>
                  <a:lnTo>
                    <a:pt x="114222" y="127060"/>
                  </a:lnTo>
                  <a:lnTo>
                    <a:pt x="119847" y="121302"/>
                  </a:lnTo>
                  <a:lnTo>
                    <a:pt x="125316" y="116029"/>
                  </a:lnTo>
                  <a:lnTo>
                    <a:pt x="131880" y="109684"/>
                  </a:lnTo>
                  <a:lnTo>
                    <a:pt x="136026" y="105687"/>
                  </a:lnTo>
                  <a:lnTo>
                    <a:pt x="142457" y="99475"/>
                  </a:lnTo>
                  <a:lnTo>
                    <a:pt x="148583" y="93552"/>
                  </a:lnTo>
                  <a:lnTo>
                    <a:pt x="153997" y="88319"/>
                  </a:lnTo>
                  <a:lnTo>
                    <a:pt x="146525" y="88319"/>
                  </a:lnTo>
                  <a:lnTo>
                    <a:pt x="139226" y="88319"/>
                  </a:lnTo>
                  <a:lnTo>
                    <a:pt x="132036" y="88319"/>
                  </a:lnTo>
                  <a:lnTo>
                    <a:pt x="130753" y="87685"/>
                  </a:lnTo>
                  <a:lnTo>
                    <a:pt x="124713" y="85651"/>
                  </a:lnTo>
                  <a:lnTo>
                    <a:pt x="117062" y="83077"/>
                  </a:lnTo>
                  <a:lnTo>
                    <a:pt x="107565" y="79885"/>
                  </a:lnTo>
                  <a:lnTo>
                    <a:pt x="100797" y="77616"/>
                  </a:lnTo>
                  <a:lnTo>
                    <a:pt x="93584" y="75230"/>
                  </a:lnTo>
                  <a:lnTo>
                    <a:pt x="86269" y="72820"/>
                  </a:lnTo>
                  <a:lnTo>
                    <a:pt x="80527" y="70927"/>
                  </a:lnTo>
                  <a:lnTo>
                    <a:pt x="73368" y="68564"/>
                  </a:lnTo>
                  <a:lnTo>
                    <a:pt x="67149" y="66507"/>
                  </a:lnTo>
                  <a:lnTo>
                    <a:pt x="66296" y="66006"/>
                  </a:lnTo>
                  <a:lnTo>
                    <a:pt x="62846" y="62869"/>
                  </a:lnTo>
                  <a:lnTo>
                    <a:pt x="58316" y="58746"/>
                  </a:lnTo>
                  <a:lnTo>
                    <a:pt x="57448" y="58676"/>
                  </a:lnTo>
                  <a:lnTo>
                    <a:pt x="55288" y="57815"/>
                  </a:lnTo>
                  <a:lnTo>
                    <a:pt x="53348" y="55585"/>
                  </a:lnTo>
                  <a:lnTo>
                    <a:pt x="51345" y="52738"/>
                  </a:lnTo>
                  <a:lnTo>
                    <a:pt x="49491" y="49170"/>
                  </a:lnTo>
                  <a:lnTo>
                    <a:pt x="48685" y="46745"/>
                  </a:lnTo>
                  <a:lnTo>
                    <a:pt x="46205" y="45720"/>
                  </a:lnTo>
                  <a:lnTo>
                    <a:pt x="45016" y="43803"/>
                  </a:lnTo>
                  <a:lnTo>
                    <a:pt x="42771" y="40963"/>
                  </a:lnTo>
                  <a:lnTo>
                    <a:pt x="41214" y="39587"/>
                  </a:lnTo>
                  <a:lnTo>
                    <a:pt x="40659" y="38382"/>
                  </a:lnTo>
                  <a:lnTo>
                    <a:pt x="39938" y="35894"/>
                  </a:lnTo>
                  <a:lnTo>
                    <a:pt x="38655" y="33179"/>
                  </a:lnTo>
                  <a:lnTo>
                    <a:pt x="37427" y="31505"/>
                  </a:lnTo>
                  <a:lnTo>
                    <a:pt x="37146" y="30777"/>
                  </a:lnTo>
                  <a:lnTo>
                    <a:pt x="37216" y="30308"/>
                  </a:lnTo>
                  <a:lnTo>
                    <a:pt x="39492" y="26631"/>
                  </a:lnTo>
                  <a:lnTo>
                    <a:pt x="40518" y="25317"/>
                  </a:lnTo>
                  <a:lnTo>
                    <a:pt x="41683" y="24049"/>
                  </a:lnTo>
                  <a:lnTo>
                    <a:pt x="42630" y="22782"/>
                  </a:lnTo>
                  <a:lnTo>
                    <a:pt x="42997" y="21913"/>
                  </a:lnTo>
                  <a:lnTo>
                    <a:pt x="45759" y="17579"/>
                  </a:lnTo>
                  <a:lnTo>
                    <a:pt x="48192" y="13761"/>
                  </a:lnTo>
                  <a:lnTo>
                    <a:pt x="50094" y="10781"/>
                  </a:lnTo>
                  <a:lnTo>
                    <a:pt x="54381" y="14192"/>
                  </a:lnTo>
                  <a:lnTo>
                    <a:pt x="58551" y="21108"/>
                  </a:lnTo>
                  <a:lnTo>
                    <a:pt x="63409" y="26693"/>
                  </a:lnTo>
                  <a:lnTo>
                    <a:pt x="70122" y="31872"/>
                  </a:lnTo>
                  <a:lnTo>
                    <a:pt x="72781" y="33625"/>
                  </a:lnTo>
                  <a:lnTo>
                    <a:pt x="75136" y="34548"/>
                  </a:lnTo>
                  <a:lnTo>
                    <a:pt x="87348" y="34407"/>
                  </a:lnTo>
                  <a:lnTo>
                    <a:pt x="96017" y="29682"/>
                  </a:lnTo>
                  <a:lnTo>
                    <a:pt x="103887" y="26255"/>
                  </a:lnTo>
                  <a:lnTo>
                    <a:pt x="106532" y="25543"/>
                  </a:lnTo>
                  <a:lnTo>
                    <a:pt x="111100" y="26482"/>
                  </a:lnTo>
                  <a:lnTo>
                    <a:pt x="116139" y="26764"/>
                  </a:lnTo>
                  <a:lnTo>
                    <a:pt x="120669" y="27804"/>
                  </a:lnTo>
                  <a:lnTo>
                    <a:pt x="122969" y="27538"/>
                  </a:lnTo>
                  <a:lnTo>
                    <a:pt x="131935" y="23556"/>
                  </a:lnTo>
                  <a:lnTo>
                    <a:pt x="137567" y="19676"/>
                  </a:lnTo>
                  <a:lnTo>
                    <a:pt x="141409" y="18025"/>
                  </a:lnTo>
                  <a:lnTo>
                    <a:pt x="142919" y="18009"/>
                  </a:lnTo>
                  <a:lnTo>
                    <a:pt x="148160" y="19410"/>
                  </a:lnTo>
                  <a:lnTo>
                    <a:pt x="154896" y="18800"/>
                  </a:lnTo>
                  <a:lnTo>
                    <a:pt x="164112" y="15451"/>
                  </a:lnTo>
                  <a:lnTo>
                    <a:pt x="167046" y="14771"/>
                  </a:lnTo>
                  <a:lnTo>
                    <a:pt x="169283" y="14724"/>
                  </a:lnTo>
                  <a:lnTo>
                    <a:pt x="174298" y="16233"/>
                  </a:lnTo>
                  <a:lnTo>
                    <a:pt x="175081" y="16155"/>
                  </a:lnTo>
                  <a:lnTo>
                    <a:pt x="177795" y="15874"/>
                  </a:lnTo>
                  <a:lnTo>
                    <a:pt x="184954" y="14278"/>
                  </a:lnTo>
                  <a:lnTo>
                    <a:pt x="190532" y="11868"/>
                  </a:lnTo>
                  <a:lnTo>
                    <a:pt x="200804" y="10123"/>
                  </a:lnTo>
                  <a:lnTo>
                    <a:pt x="208620" y="5711"/>
                  </a:lnTo>
                  <a:lnTo>
                    <a:pt x="209989" y="3575"/>
                  </a:lnTo>
                  <a:lnTo>
                    <a:pt x="212352" y="884"/>
                  </a:lnTo>
                  <a:lnTo>
                    <a:pt x="215778" y="0"/>
                  </a:lnTo>
                  <a:lnTo>
                    <a:pt x="224540" y="3161"/>
                  </a:lnTo>
                  <a:lnTo>
                    <a:pt x="225941" y="3411"/>
                  </a:lnTo>
                  <a:lnTo>
                    <a:pt x="225432" y="5320"/>
                  </a:lnTo>
                  <a:lnTo>
                    <a:pt x="225127" y="7268"/>
                  </a:lnTo>
                  <a:lnTo>
                    <a:pt x="223336" y="10663"/>
                  </a:lnTo>
                  <a:lnTo>
                    <a:pt x="222186" y="14434"/>
                  </a:lnTo>
                  <a:lnTo>
                    <a:pt x="223030" y="20192"/>
                  </a:lnTo>
                  <a:lnTo>
                    <a:pt x="223437" y="29518"/>
                  </a:lnTo>
                  <a:lnTo>
                    <a:pt x="223226" y="30871"/>
                  </a:lnTo>
                  <a:lnTo>
                    <a:pt x="222647" y="32201"/>
                  </a:lnTo>
                  <a:lnTo>
                    <a:pt x="222404" y="33257"/>
                  </a:lnTo>
                  <a:lnTo>
                    <a:pt x="221458" y="33625"/>
                  </a:lnTo>
                  <a:lnTo>
                    <a:pt x="221044" y="34228"/>
                  </a:lnTo>
                  <a:lnTo>
                    <a:pt x="221732" y="34462"/>
                  </a:lnTo>
                  <a:lnTo>
                    <a:pt x="224470" y="33453"/>
                  </a:lnTo>
                  <a:lnTo>
                    <a:pt x="224423" y="32334"/>
                  </a:lnTo>
                  <a:lnTo>
                    <a:pt x="224579" y="31787"/>
                  </a:lnTo>
                  <a:lnTo>
                    <a:pt x="226833" y="33030"/>
                  </a:lnTo>
                  <a:lnTo>
                    <a:pt x="228444" y="33547"/>
                  </a:lnTo>
                  <a:lnTo>
                    <a:pt x="228914" y="34720"/>
                  </a:lnTo>
                  <a:lnTo>
                    <a:pt x="228789" y="35518"/>
                  </a:lnTo>
                  <a:lnTo>
                    <a:pt x="226230" y="35151"/>
                  </a:lnTo>
                  <a:lnTo>
                    <a:pt x="224924" y="34532"/>
                  </a:lnTo>
                  <a:lnTo>
                    <a:pt x="221129" y="35550"/>
                  </a:lnTo>
                  <a:lnTo>
                    <a:pt x="218806" y="36645"/>
                  </a:lnTo>
                  <a:lnTo>
                    <a:pt x="218110" y="38476"/>
                  </a:lnTo>
                  <a:lnTo>
                    <a:pt x="217570" y="45767"/>
                  </a:lnTo>
                  <a:lnTo>
                    <a:pt x="216670" y="50492"/>
                  </a:lnTo>
                  <a:lnTo>
                    <a:pt x="216498" y="56743"/>
                  </a:lnTo>
                  <a:lnTo>
                    <a:pt x="213424" y="60874"/>
                  </a:lnTo>
                  <a:lnTo>
                    <a:pt x="212391" y="63784"/>
                  </a:lnTo>
                  <a:lnTo>
                    <a:pt x="207822" y="69621"/>
                  </a:lnTo>
                  <a:lnTo>
                    <a:pt x="205443" y="74596"/>
                  </a:lnTo>
                  <a:lnTo>
                    <a:pt x="204661" y="77029"/>
                  </a:lnTo>
                  <a:lnTo>
                    <a:pt x="200647" y="83851"/>
                  </a:lnTo>
                  <a:lnTo>
                    <a:pt x="195132" y="89078"/>
                  </a:lnTo>
                  <a:lnTo>
                    <a:pt x="193145" y="95751"/>
                  </a:lnTo>
                  <a:lnTo>
                    <a:pt x="191173" y="99936"/>
                  </a:lnTo>
                  <a:lnTo>
                    <a:pt x="188944" y="103723"/>
                  </a:lnTo>
                  <a:lnTo>
                    <a:pt x="184078" y="110467"/>
                  </a:lnTo>
                  <a:lnTo>
                    <a:pt x="181590" y="115145"/>
                  </a:lnTo>
                  <a:lnTo>
                    <a:pt x="178468" y="123266"/>
                  </a:lnTo>
                  <a:lnTo>
                    <a:pt x="177506" y="128398"/>
                  </a:lnTo>
                  <a:lnTo>
                    <a:pt x="168720" y="143294"/>
                  </a:lnTo>
                  <a:lnTo>
                    <a:pt x="159606" y="155154"/>
                  </a:lnTo>
                  <a:lnTo>
                    <a:pt x="153934" y="165129"/>
                  </a:lnTo>
                  <a:lnTo>
                    <a:pt x="143748" y="176692"/>
                  </a:lnTo>
                  <a:lnTo>
                    <a:pt x="129861" y="191611"/>
                  </a:lnTo>
                  <a:lnTo>
                    <a:pt x="111680" y="209308"/>
                  </a:lnTo>
                  <a:lnTo>
                    <a:pt x="106751" y="212915"/>
                  </a:lnTo>
                  <a:lnTo>
                    <a:pt x="86856" y="223828"/>
                  </a:lnTo>
                  <a:lnTo>
                    <a:pt x="73955" y="232966"/>
                  </a:lnTo>
                  <a:lnTo>
                    <a:pt x="67368" y="239186"/>
                  </a:lnTo>
                  <a:lnTo>
                    <a:pt x="60452" y="244600"/>
                  </a:lnTo>
                  <a:lnTo>
                    <a:pt x="54960" y="249755"/>
                  </a:lnTo>
                  <a:lnTo>
                    <a:pt x="38366" y="267139"/>
                  </a:lnTo>
                  <a:lnTo>
                    <a:pt x="36660" y="268774"/>
                  </a:lnTo>
                  <a:lnTo>
                    <a:pt x="35049" y="270315"/>
                  </a:lnTo>
                  <a:lnTo>
                    <a:pt x="32960" y="273265"/>
                  </a:lnTo>
                  <a:lnTo>
                    <a:pt x="31505" y="274430"/>
                  </a:lnTo>
                  <a:lnTo>
                    <a:pt x="27546" y="279406"/>
                  </a:lnTo>
                  <a:lnTo>
                    <a:pt x="25066" y="281980"/>
                  </a:lnTo>
                  <a:lnTo>
                    <a:pt x="22297" y="284530"/>
                  </a:lnTo>
                  <a:lnTo>
                    <a:pt x="21115" y="286330"/>
                  </a:lnTo>
                  <a:lnTo>
                    <a:pt x="20286" y="288403"/>
                  </a:lnTo>
                  <a:lnTo>
                    <a:pt x="19355" y="289553"/>
                  </a:lnTo>
                  <a:lnTo>
                    <a:pt x="16860" y="294497"/>
                  </a:lnTo>
                  <a:lnTo>
                    <a:pt x="14653" y="29773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F25F907C-D277-D74F-DEFC-B8F15DA5E25E}"/>
                </a:ext>
              </a:extLst>
            </p:cNvPr>
            <p:cNvSpPr>
              <a:spLocks/>
            </p:cNvSpPr>
            <p:nvPr/>
          </p:nvSpPr>
          <p:spPr>
            <a:xfrm>
              <a:off x="5976241" y="4517681"/>
              <a:ext cx="89226" cy="90767"/>
            </a:xfrm>
            <a:custGeom>
              <a:avLst/>
              <a:gdLst>
                <a:gd name="connsiteX0" fmla="*/ 85588 w 89226"/>
                <a:gd name="connsiteY0" fmla="*/ 13902 h 90767"/>
                <a:gd name="connsiteX1" fmla="*/ 83742 w 89226"/>
                <a:gd name="connsiteY1" fmla="*/ 15451 h 90767"/>
                <a:gd name="connsiteX2" fmla="*/ 81731 w 89226"/>
                <a:gd name="connsiteY2" fmla="*/ 17657 h 90767"/>
                <a:gd name="connsiteX3" fmla="*/ 79087 w 89226"/>
                <a:gd name="connsiteY3" fmla="*/ 21467 h 90767"/>
                <a:gd name="connsiteX4" fmla="*/ 79204 w 89226"/>
                <a:gd name="connsiteY4" fmla="*/ 22664 h 90767"/>
                <a:gd name="connsiteX5" fmla="*/ 78625 w 89226"/>
                <a:gd name="connsiteY5" fmla="*/ 23635 h 90767"/>
                <a:gd name="connsiteX6" fmla="*/ 78485 w 89226"/>
                <a:gd name="connsiteY6" fmla="*/ 25340 h 90767"/>
                <a:gd name="connsiteX7" fmla="*/ 78672 w 89226"/>
                <a:gd name="connsiteY7" fmla="*/ 27257 h 90767"/>
                <a:gd name="connsiteX8" fmla="*/ 79353 w 89226"/>
                <a:gd name="connsiteY8" fmla="*/ 28508 h 90767"/>
                <a:gd name="connsiteX9" fmla="*/ 79666 w 89226"/>
                <a:gd name="connsiteY9" fmla="*/ 30887 h 90767"/>
                <a:gd name="connsiteX10" fmla="*/ 79142 w 89226"/>
                <a:gd name="connsiteY10" fmla="*/ 33030 h 90767"/>
                <a:gd name="connsiteX11" fmla="*/ 79345 w 89226"/>
                <a:gd name="connsiteY11" fmla="*/ 34282 h 90767"/>
                <a:gd name="connsiteX12" fmla="*/ 79877 w 89226"/>
                <a:gd name="connsiteY12" fmla="*/ 36254 h 90767"/>
                <a:gd name="connsiteX13" fmla="*/ 80315 w 89226"/>
                <a:gd name="connsiteY13" fmla="*/ 38366 h 90767"/>
                <a:gd name="connsiteX14" fmla="*/ 80268 w 89226"/>
                <a:gd name="connsiteY14" fmla="*/ 39211 h 90767"/>
                <a:gd name="connsiteX15" fmla="*/ 80910 w 89226"/>
                <a:gd name="connsiteY15" fmla="*/ 39907 h 90767"/>
                <a:gd name="connsiteX16" fmla="*/ 81505 w 89226"/>
                <a:gd name="connsiteY16" fmla="*/ 40580 h 90767"/>
                <a:gd name="connsiteX17" fmla="*/ 81317 w 89226"/>
                <a:gd name="connsiteY17" fmla="*/ 42458 h 90767"/>
                <a:gd name="connsiteX18" fmla="*/ 83405 w 89226"/>
                <a:gd name="connsiteY18" fmla="*/ 45806 h 90767"/>
                <a:gd name="connsiteX19" fmla="*/ 84681 w 89226"/>
                <a:gd name="connsiteY19" fmla="*/ 47261 h 90767"/>
                <a:gd name="connsiteX20" fmla="*/ 86543 w 89226"/>
                <a:gd name="connsiteY20" fmla="*/ 48685 h 90767"/>
                <a:gd name="connsiteX21" fmla="*/ 87215 w 89226"/>
                <a:gd name="connsiteY21" fmla="*/ 50070 h 90767"/>
                <a:gd name="connsiteX22" fmla="*/ 88264 w 89226"/>
                <a:gd name="connsiteY22" fmla="*/ 51744 h 90767"/>
                <a:gd name="connsiteX23" fmla="*/ 88890 w 89226"/>
                <a:gd name="connsiteY23" fmla="*/ 51940 h 90767"/>
                <a:gd name="connsiteX24" fmla="*/ 89226 w 89226"/>
                <a:gd name="connsiteY24" fmla="*/ 52612 h 90767"/>
                <a:gd name="connsiteX25" fmla="*/ 88882 w 89226"/>
                <a:gd name="connsiteY25" fmla="*/ 53903 h 90767"/>
                <a:gd name="connsiteX26" fmla="*/ 88812 w 89226"/>
                <a:gd name="connsiteY26" fmla="*/ 55695 h 90767"/>
                <a:gd name="connsiteX27" fmla="*/ 87630 w 89226"/>
                <a:gd name="connsiteY27" fmla="*/ 57776 h 90767"/>
                <a:gd name="connsiteX28" fmla="*/ 84892 w 89226"/>
                <a:gd name="connsiteY28" fmla="*/ 61586 h 90767"/>
                <a:gd name="connsiteX29" fmla="*/ 84556 w 89226"/>
                <a:gd name="connsiteY29" fmla="*/ 62470 h 90767"/>
                <a:gd name="connsiteX30" fmla="*/ 85268 w 89226"/>
                <a:gd name="connsiteY30" fmla="*/ 65631 h 90767"/>
                <a:gd name="connsiteX31" fmla="*/ 84892 w 89226"/>
                <a:gd name="connsiteY31" fmla="*/ 68228 h 90767"/>
                <a:gd name="connsiteX32" fmla="*/ 84728 w 89226"/>
                <a:gd name="connsiteY32" fmla="*/ 69472 h 90767"/>
                <a:gd name="connsiteX33" fmla="*/ 83382 w 89226"/>
                <a:gd name="connsiteY33" fmla="*/ 71749 h 90767"/>
                <a:gd name="connsiteX34" fmla="*/ 80190 w 89226"/>
                <a:gd name="connsiteY34" fmla="*/ 77249 h 90767"/>
                <a:gd name="connsiteX35" fmla="*/ 78359 w 89226"/>
                <a:gd name="connsiteY35" fmla="*/ 78242 h 90767"/>
                <a:gd name="connsiteX36" fmla="*/ 77249 w 89226"/>
                <a:gd name="connsiteY36" fmla="*/ 79830 h 90767"/>
                <a:gd name="connsiteX37" fmla="*/ 76537 w 89226"/>
                <a:gd name="connsiteY37" fmla="*/ 79846 h 90767"/>
                <a:gd name="connsiteX38" fmla="*/ 75739 w 89226"/>
                <a:gd name="connsiteY38" fmla="*/ 79994 h 90767"/>
                <a:gd name="connsiteX39" fmla="*/ 75488 w 89226"/>
                <a:gd name="connsiteY39" fmla="*/ 80190 h 90767"/>
                <a:gd name="connsiteX40" fmla="*/ 74487 w 89226"/>
                <a:gd name="connsiteY40" fmla="*/ 80174 h 90767"/>
                <a:gd name="connsiteX41" fmla="*/ 73704 w 89226"/>
                <a:gd name="connsiteY41" fmla="*/ 79470 h 90767"/>
                <a:gd name="connsiteX42" fmla="*/ 73579 w 89226"/>
                <a:gd name="connsiteY42" fmla="*/ 78641 h 90767"/>
                <a:gd name="connsiteX43" fmla="*/ 73165 w 89226"/>
                <a:gd name="connsiteY43" fmla="*/ 77687 h 90767"/>
                <a:gd name="connsiteX44" fmla="*/ 72179 w 89226"/>
                <a:gd name="connsiteY44" fmla="*/ 77397 h 90767"/>
                <a:gd name="connsiteX45" fmla="*/ 70317 w 89226"/>
                <a:gd name="connsiteY45" fmla="*/ 77733 h 90767"/>
                <a:gd name="connsiteX46" fmla="*/ 69777 w 89226"/>
                <a:gd name="connsiteY46" fmla="*/ 77491 h 90767"/>
                <a:gd name="connsiteX47" fmla="*/ 68674 w 89226"/>
                <a:gd name="connsiteY47" fmla="*/ 76474 h 90767"/>
                <a:gd name="connsiteX48" fmla="*/ 67759 w 89226"/>
                <a:gd name="connsiteY48" fmla="*/ 75355 h 90767"/>
                <a:gd name="connsiteX49" fmla="*/ 67524 w 89226"/>
                <a:gd name="connsiteY49" fmla="*/ 74276 h 90767"/>
                <a:gd name="connsiteX50" fmla="*/ 66937 w 89226"/>
                <a:gd name="connsiteY50" fmla="*/ 74377 h 90767"/>
                <a:gd name="connsiteX51" fmla="*/ 65521 w 89226"/>
                <a:gd name="connsiteY51" fmla="*/ 75355 h 90767"/>
                <a:gd name="connsiteX52" fmla="*/ 64551 w 89226"/>
                <a:gd name="connsiteY52" fmla="*/ 75551 h 90767"/>
                <a:gd name="connsiteX53" fmla="*/ 63792 w 89226"/>
                <a:gd name="connsiteY53" fmla="*/ 75301 h 90767"/>
                <a:gd name="connsiteX54" fmla="*/ 62939 w 89226"/>
                <a:gd name="connsiteY54" fmla="*/ 75371 h 90767"/>
                <a:gd name="connsiteX55" fmla="*/ 60780 w 89226"/>
                <a:gd name="connsiteY55" fmla="*/ 76419 h 90767"/>
                <a:gd name="connsiteX56" fmla="*/ 59505 w 89226"/>
                <a:gd name="connsiteY56" fmla="*/ 76654 h 90767"/>
                <a:gd name="connsiteX57" fmla="*/ 58597 w 89226"/>
                <a:gd name="connsiteY57" fmla="*/ 77710 h 90767"/>
                <a:gd name="connsiteX58" fmla="*/ 52597 w 89226"/>
                <a:gd name="connsiteY58" fmla="*/ 78187 h 90767"/>
                <a:gd name="connsiteX59" fmla="*/ 51017 w 89226"/>
                <a:gd name="connsiteY59" fmla="*/ 78461 h 90767"/>
                <a:gd name="connsiteX60" fmla="*/ 47433 w 89226"/>
                <a:gd name="connsiteY60" fmla="*/ 76646 h 90767"/>
                <a:gd name="connsiteX61" fmla="*/ 46510 w 89226"/>
                <a:gd name="connsiteY61" fmla="*/ 76051 h 90767"/>
                <a:gd name="connsiteX62" fmla="*/ 46041 w 89226"/>
                <a:gd name="connsiteY62" fmla="*/ 75965 h 90767"/>
                <a:gd name="connsiteX63" fmla="*/ 45642 w 89226"/>
                <a:gd name="connsiteY63" fmla="*/ 76059 h 90767"/>
                <a:gd name="connsiteX64" fmla="*/ 45251 w 89226"/>
                <a:gd name="connsiteY64" fmla="*/ 76466 h 90767"/>
                <a:gd name="connsiteX65" fmla="*/ 44656 w 89226"/>
                <a:gd name="connsiteY65" fmla="*/ 78751 h 90767"/>
                <a:gd name="connsiteX66" fmla="*/ 44116 w 89226"/>
                <a:gd name="connsiteY66" fmla="*/ 79369 h 90767"/>
                <a:gd name="connsiteX67" fmla="*/ 43177 w 89226"/>
                <a:gd name="connsiteY67" fmla="*/ 79877 h 90767"/>
                <a:gd name="connsiteX68" fmla="*/ 42262 w 89226"/>
                <a:gd name="connsiteY68" fmla="*/ 80785 h 90767"/>
                <a:gd name="connsiteX69" fmla="*/ 42082 w 89226"/>
                <a:gd name="connsiteY69" fmla="*/ 81669 h 90767"/>
                <a:gd name="connsiteX70" fmla="*/ 43490 w 89226"/>
                <a:gd name="connsiteY70" fmla="*/ 82162 h 90767"/>
                <a:gd name="connsiteX71" fmla="*/ 44664 w 89226"/>
                <a:gd name="connsiteY71" fmla="*/ 83875 h 90767"/>
                <a:gd name="connsiteX72" fmla="*/ 45939 w 89226"/>
                <a:gd name="connsiteY72" fmla="*/ 85252 h 90767"/>
                <a:gd name="connsiteX73" fmla="*/ 46964 w 89226"/>
                <a:gd name="connsiteY73" fmla="*/ 86457 h 90767"/>
                <a:gd name="connsiteX74" fmla="*/ 46823 w 89226"/>
                <a:gd name="connsiteY74" fmla="*/ 87834 h 90767"/>
                <a:gd name="connsiteX75" fmla="*/ 46651 w 89226"/>
                <a:gd name="connsiteY75" fmla="*/ 89782 h 90767"/>
                <a:gd name="connsiteX76" fmla="*/ 45908 w 89226"/>
                <a:gd name="connsiteY76" fmla="*/ 90447 h 90767"/>
                <a:gd name="connsiteX77" fmla="*/ 44664 w 89226"/>
                <a:gd name="connsiteY77" fmla="*/ 90767 h 90767"/>
                <a:gd name="connsiteX78" fmla="*/ 40118 w 89226"/>
                <a:gd name="connsiteY78" fmla="*/ 89829 h 90767"/>
                <a:gd name="connsiteX79" fmla="*/ 36629 w 89226"/>
                <a:gd name="connsiteY79" fmla="*/ 88984 h 90767"/>
                <a:gd name="connsiteX80" fmla="*/ 35166 w 89226"/>
                <a:gd name="connsiteY80" fmla="*/ 88804 h 90767"/>
                <a:gd name="connsiteX81" fmla="*/ 34501 w 89226"/>
                <a:gd name="connsiteY81" fmla="*/ 88585 h 90767"/>
                <a:gd name="connsiteX82" fmla="*/ 33633 w 89226"/>
                <a:gd name="connsiteY82" fmla="*/ 87873 h 90767"/>
                <a:gd name="connsiteX83" fmla="*/ 32749 w 89226"/>
                <a:gd name="connsiteY83" fmla="*/ 87216 h 90767"/>
                <a:gd name="connsiteX84" fmla="*/ 31333 w 89226"/>
                <a:gd name="connsiteY84" fmla="*/ 86973 h 90767"/>
                <a:gd name="connsiteX85" fmla="*/ 29643 w 89226"/>
                <a:gd name="connsiteY85" fmla="*/ 86527 h 90767"/>
                <a:gd name="connsiteX86" fmla="*/ 28391 w 89226"/>
                <a:gd name="connsiteY86" fmla="*/ 84814 h 90767"/>
                <a:gd name="connsiteX87" fmla="*/ 27100 w 89226"/>
                <a:gd name="connsiteY87" fmla="*/ 82381 h 90767"/>
                <a:gd name="connsiteX88" fmla="*/ 26646 w 89226"/>
                <a:gd name="connsiteY88" fmla="*/ 81277 h 90767"/>
                <a:gd name="connsiteX89" fmla="*/ 25637 w 89226"/>
                <a:gd name="connsiteY89" fmla="*/ 80214 h 90767"/>
                <a:gd name="connsiteX90" fmla="*/ 24652 w 89226"/>
                <a:gd name="connsiteY90" fmla="*/ 78696 h 90767"/>
                <a:gd name="connsiteX91" fmla="*/ 24347 w 89226"/>
                <a:gd name="connsiteY91" fmla="*/ 77350 h 90767"/>
                <a:gd name="connsiteX92" fmla="*/ 23603 w 89226"/>
                <a:gd name="connsiteY92" fmla="*/ 76122 h 90767"/>
                <a:gd name="connsiteX93" fmla="*/ 23212 w 89226"/>
                <a:gd name="connsiteY93" fmla="*/ 75707 h 90767"/>
                <a:gd name="connsiteX94" fmla="*/ 22633 w 89226"/>
                <a:gd name="connsiteY94" fmla="*/ 74033 h 90767"/>
                <a:gd name="connsiteX95" fmla="*/ 22508 w 89226"/>
                <a:gd name="connsiteY95" fmla="*/ 73407 h 90767"/>
                <a:gd name="connsiteX96" fmla="*/ 22226 w 89226"/>
                <a:gd name="connsiteY96" fmla="*/ 73329 h 90767"/>
                <a:gd name="connsiteX97" fmla="*/ 21820 w 89226"/>
                <a:gd name="connsiteY97" fmla="*/ 72789 h 90767"/>
                <a:gd name="connsiteX98" fmla="*/ 21021 w 89226"/>
                <a:gd name="connsiteY98" fmla="*/ 70998 h 90767"/>
                <a:gd name="connsiteX99" fmla="*/ 20842 w 89226"/>
                <a:gd name="connsiteY99" fmla="*/ 70552 h 90767"/>
                <a:gd name="connsiteX100" fmla="*/ 20489 w 89226"/>
                <a:gd name="connsiteY100" fmla="*/ 70395 h 90767"/>
                <a:gd name="connsiteX101" fmla="*/ 19559 w 89226"/>
                <a:gd name="connsiteY101" fmla="*/ 69136 h 90767"/>
                <a:gd name="connsiteX102" fmla="*/ 18815 w 89226"/>
                <a:gd name="connsiteY102" fmla="*/ 68697 h 90767"/>
                <a:gd name="connsiteX103" fmla="*/ 18542 w 89226"/>
                <a:gd name="connsiteY103" fmla="*/ 68048 h 90767"/>
                <a:gd name="connsiteX104" fmla="*/ 18604 w 89226"/>
                <a:gd name="connsiteY104" fmla="*/ 66296 h 90767"/>
                <a:gd name="connsiteX105" fmla="*/ 18205 w 89226"/>
                <a:gd name="connsiteY105" fmla="*/ 65427 h 90767"/>
                <a:gd name="connsiteX106" fmla="*/ 18088 w 89226"/>
                <a:gd name="connsiteY106" fmla="*/ 63776 h 90767"/>
                <a:gd name="connsiteX107" fmla="*/ 18064 w 89226"/>
                <a:gd name="connsiteY107" fmla="*/ 63119 h 90767"/>
                <a:gd name="connsiteX108" fmla="*/ 17681 w 89226"/>
                <a:gd name="connsiteY108" fmla="*/ 62384 h 90767"/>
                <a:gd name="connsiteX109" fmla="*/ 17047 w 89226"/>
                <a:gd name="connsiteY109" fmla="*/ 61907 h 90767"/>
                <a:gd name="connsiteX110" fmla="*/ 16938 w 89226"/>
                <a:gd name="connsiteY110" fmla="*/ 60710 h 90767"/>
                <a:gd name="connsiteX111" fmla="*/ 16781 w 89226"/>
                <a:gd name="connsiteY111" fmla="*/ 57768 h 90767"/>
                <a:gd name="connsiteX112" fmla="*/ 16476 w 89226"/>
                <a:gd name="connsiteY112" fmla="*/ 57252 h 90767"/>
                <a:gd name="connsiteX113" fmla="*/ 13800 w 89226"/>
                <a:gd name="connsiteY113" fmla="*/ 57291 h 90767"/>
                <a:gd name="connsiteX114" fmla="*/ 13534 w 89226"/>
                <a:gd name="connsiteY114" fmla="*/ 57580 h 90767"/>
                <a:gd name="connsiteX115" fmla="*/ 12377 w 89226"/>
                <a:gd name="connsiteY115" fmla="*/ 57753 h 90767"/>
                <a:gd name="connsiteX116" fmla="*/ 11086 w 89226"/>
                <a:gd name="connsiteY116" fmla="*/ 57784 h 90767"/>
                <a:gd name="connsiteX117" fmla="*/ 9912 w 89226"/>
                <a:gd name="connsiteY117" fmla="*/ 57393 h 90767"/>
                <a:gd name="connsiteX118" fmla="*/ 8950 w 89226"/>
                <a:gd name="connsiteY118" fmla="*/ 56876 h 90767"/>
                <a:gd name="connsiteX119" fmla="*/ 8739 w 89226"/>
                <a:gd name="connsiteY119" fmla="*/ 56235 h 90767"/>
                <a:gd name="connsiteX120" fmla="*/ 8887 w 89226"/>
                <a:gd name="connsiteY120" fmla="*/ 54193 h 90767"/>
                <a:gd name="connsiteX121" fmla="*/ 7330 w 89226"/>
                <a:gd name="connsiteY121" fmla="*/ 52644 h 90767"/>
                <a:gd name="connsiteX122" fmla="*/ 4866 w 89226"/>
                <a:gd name="connsiteY122" fmla="*/ 50727 h 90767"/>
                <a:gd name="connsiteX123" fmla="*/ 4123 w 89226"/>
                <a:gd name="connsiteY123" fmla="*/ 48294 h 90767"/>
                <a:gd name="connsiteX124" fmla="*/ 3215 w 89226"/>
                <a:gd name="connsiteY124" fmla="*/ 46776 h 90767"/>
                <a:gd name="connsiteX125" fmla="*/ 485 w 89226"/>
                <a:gd name="connsiteY125" fmla="*/ 43600 h 90767"/>
                <a:gd name="connsiteX126" fmla="*/ 0 w 89226"/>
                <a:gd name="connsiteY126" fmla="*/ 41425 h 90767"/>
                <a:gd name="connsiteX127" fmla="*/ 0 w 89226"/>
                <a:gd name="connsiteY127" fmla="*/ 39884 h 90767"/>
                <a:gd name="connsiteX128" fmla="*/ 954 w 89226"/>
                <a:gd name="connsiteY128" fmla="*/ 38476 h 90767"/>
                <a:gd name="connsiteX129" fmla="*/ 2292 w 89226"/>
                <a:gd name="connsiteY129" fmla="*/ 35988 h 90767"/>
                <a:gd name="connsiteX130" fmla="*/ 2848 w 89226"/>
                <a:gd name="connsiteY130" fmla="*/ 33735 h 90767"/>
                <a:gd name="connsiteX131" fmla="*/ 3254 w 89226"/>
                <a:gd name="connsiteY131" fmla="*/ 32561 h 90767"/>
                <a:gd name="connsiteX132" fmla="*/ 3943 w 89226"/>
                <a:gd name="connsiteY132" fmla="*/ 31020 h 90767"/>
                <a:gd name="connsiteX133" fmla="*/ 4569 w 89226"/>
                <a:gd name="connsiteY133" fmla="*/ 29025 h 90767"/>
                <a:gd name="connsiteX134" fmla="*/ 4091 w 89226"/>
                <a:gd name="connsiteY134" fmla="*/ 27796 h 90767"/>
                <a:gd name="connsiteX135" fmla="*/ 3278 w 89226"/>
                <a:gd name="connsiteY135" fmla="*/ 26600 h 90767"/>
                <a:gd name="connsiteX136" fmla="*/ 3012 w 89226"/>
                <a:gd name="connsiteY136" fmla="*/ 25692 h 90767"/>
                <a:gd name="connsiteX137" fmla="*/ 3802 w 89226"/>
                <a:gd name="connsiteY137" fmla="*/ 24378 h 90767"/>
                <a:gd name="connsiteX138" fmla="*/ 4592 w 89226"/>
                <a:gd name="connsiteY138" fmla="*/ 23447 h 90767"/>
                <a:gd name="connsiteX139" fmla="*/ 5492 w 89226"/>
                <a:gd name="connsiteY139" fmla="*/ 23322 h 90767"/>
                <a:gd name="connsiteX140" fmla="*/ 6634 w 89226"/>
                <a:gd name="connsiteY140" fmla="*/ 22758 h 90767"/>
                <a:gd name="connsiteX141" fmla="*/ 7534 w 89226"/>
                <a:gd name="connsiteY141" fmla="*/ 21960 h 90767"/>
                <a:gd name="connsiteX142" fmla="*/ 8903 w 89226"/>
                <a:gd name="connsiteY142" fmla="*/ 21749 h 90767"/>
                <a:gd name="connsiteX143" fmla="*/ 10608 w 89226"/>
                <a:gd name="connsiteY143" fmla="*/ 21663 h 90767"/>
                <a:gd name="connsiteX144" fmla="*/ 14098 w 89226"/>
                <a:gd name="connsiteY144" fmla="*/ 21663 h 90767"/>
                <a:gd name="connsiteX145" fmla="*/ 15882 w 89226"/>
                <a:gd name="connsiteY145" fmla="*/ 21319 h 90767"/>
                <a:gd name="connsiteX146" fmla="*/ 16437 w 89226"/>
                <a:gd name="connsiteY146" fmla="*/ 20677 h 90767"/>
                <a:gd name="connsiteX147" fmla="*/ 16351 w 89226"/>
                <a:gd name="connsiteY147" fmla="*/ 19441 h 90767"/>
                <a:gd name="connsiteX148" fmla="*/ 17235 w 89226"/>
                <a:gd name="connsiteY148" fmla="*/ 18322 h 90767"/>
                <a:gd name="connsiteX149" fmla="*/ 18166 w 89226"/>
                <a:gd name="connsiteY149" fmla="*/ 17853 h 90767"/>
                <a:gd name="connsiteX150" fmla="*/ 18542 w 89226"/>
                <a:gd name="connsiteY150" fmla="*/ 17485 h 90767"/>
                <a:gd name="connsiteX151" fmla="*/ 18596 w 89226"/>
                <a:gd name="connsiteY151" fmla="*/ 17071 h 90767"/>
                <a:gd name="connsiteX152" fmla="*/ 18354 w 89226"/>
                <a:gd name="connsiteY152" fmla="*/ 16695 h 90767"/>
                <a:gd name="connsiteX153" fmla="*/ 17978 w 89226"/>
                <a:gd name="connsiteY153" fmla="*/ 16445 h 90767"/>
                <a:gd name="connsiteX154" fmla="*/ 17008 w 89226"/>
                <a:gd name="connsiteY154" fmla="*/ 16359 h 90767"/>
                <a:gd name="connsiteX155" fmla="*/ 16155 w 89226"/>
                <a:gd name="connsiteY155" fmla="*/ 14418 h 90767"/>
                <a:gd name="connsiteX156" fmla="*/ 16742 w 89226"/>
                <a:gd name="connsiteY156" fmla="*/ 13574 h 90767"/>
                <a:gd name="connsiteX157" fmla="*/ 17493 w 89226"/>
                <a:gd name="connsiteY157" fmla="*/ 12017 h 90767"/>
                <a:gd name="connsiteX158" fmla="*/ 17704 w 89226"/>
                <a:gd name="connsiteY158" fmla="*/ 11133 h 90767"/>
                <a:gd name="connsiteX159" fmla="*/ 18870 w 89226"/>
                <a:gd name="connsiteY159" fmla="*/ 9756 h 90767"/>
                <a:gd name="connsiteX160" fmla="*/ 19152 w 89226"/>
                <a:gd name="connsiteY160" fmla="*/ 10178 h 90767"/>
                <a:gd name="connsiteX161" fmla="*/ 20051 w 89226"/>
                <a:gd name="connsiteY161" fmla="*/ 7659 h 90767"/>
                <a:gd name="connsiteX162" fmla="*/ 20161 w 89226"/>
                <a:gd name="connsiteY162" fmla="*/ 5609 h 90767"/>
                <a:gd name="connsiteX163" fmla="*/ 20849 w 89226"/>
                <a:gd name="connsiteY163" fmla="*/ 3591 h 90767"/>
                <a:gd name="connsiteX164" fmla="*/ 21906 w 89226"/>
                <a:gd name="connsiteY164" fmla="*/ 1197 h 90767"/>
                <a:gd name="connsiteX165" fmla="*/ 23807 w 89226"/>
                <a:gd name="connsiteY165" fmla="*/ 8 h 90767"/>
                <a:gd name="connsiteX166" fmla="*/ 34877 w 89226"/>
                <a:gd name="connsiteY166" fmla="*/ 1220 h 90767"/>
                <a:gd name="connsiteX167" fmla="*/ 39931 w 89226"/>
                <a:gd name="connsiteY167" fmla="*/ 2362 h 90767"/>
                <a:gd name="connsiteX168" fmla="*/ 46432 w 89226"/>
                <a:gd name="connsiteY168" fmla="*/ 4334 h 90767"/>
                <a:gd name="connsiteX169" fmla="*/ 47355 w 89226"/>
                <a:gd name="connsiteY169" fmla="*/ 6446 h 90767"/>
                <a:gd name="connsiteX170" fmla="*/ 47402 w 89226"/>
                <a:gd name="connsiteY170" fmla="*/ 4334 h 90767"/>
                <a:gd name="connsiteX171" fmla="*/ 47081 w 89226"/>
                <a:gd name="connsiteY171" fmla="*/ 2206 h 90767"/>
                <a:gd name="connsiteX172" fmla="*/ 48881 w 89226"/>
                <a:gd name="connsiteY172" fmla="*/ 696 h 90767"/>
                <a:gd name="connsiteX173" fmla="*/ 52824 w 89226"/>
                <a:gd name="connsiteY173" fmla="*/ 164 h 90767"/>
                <a:gd name="connsiteX174" fmla="*/ 58730 w 89226"/>
                <a:gd name="connsiteY174" fmla="*/ 892 h 90767"/>
                <a:gd name="connsiteX175" fmla="*/ 63808 w 89226"/>
                <a:gd name="connsiteY175" fmla="*/ 0 h 90767"/>
                <a:gd name="connsiteX176" fmla="*/ 70716 w 89226"/>
                <a:gd name="connsiteY176" fmla="*/ 109 h 90767"/>
                <a:gd name="connsiteX177" fmla="*/ 81199 w 89226"/>
                <a:gd name="connsiteY177" fmla="*/ 1831 h 90767"/>
                <a:gd name="connsiteX178" fmla="*/ 85894 w 89226"/>
                <a:gd name="connsiteY178" fmla="*/ 3004 h 90767"/>
                <a:gd name="connsiteX179" fmla="*/ 87826 w 89226"/>
                <a:gd name="connsiteY179" fmla="*/ 4068 h 90767"/>
                <a:gd name="connsiteX180" fmla="*/ 88193 w 89226"/>
                <a:gd name="connsiteY180" fmla="*/ 5977 h 90767"/>
                <a:gd name="connsiteX181" fmla="*/ 88014 w 89226"/>
                <a:gd name="connsiteY181" fmla="*/ 8426 h 90767"/>
                <a:gd name="connsiteX182" fmla="*/ 87247 w 89226"/>
                <a:gd name="connsiteY182" fmla="*/ 10765 h 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</a:cxnLst>
              <a:rect l="l" t="t" r="r" b="b"/>
              <a:pathLst>
                <a:path w="89226" h="90767">
                  <a:moveTo>
                    <a:pt x="85588" y="13902"/>
                  </a:moveTo>
                  <a:lnTo>
                    <a:pt x="83742" y="15451"/>
                  </a:lnTo>
                  <a:lnTo>
                    <a:pt x="81731" y="17657"/>
                  </a:lnTo>
                  <a:lnTo>
                    <a:pt x="79087" y="21467"/>
                  </a:lnTo>
                  <a:lnTo>
                    <a:pt x="79204" y="22664"/>
                  </a:lnTo>
                  <a:lnTo>
                    <a:pt x="78625" y="23635"/>
                  </a:lnTo>
                  <a:lnTo>
                    <a:pt x="78485" y="25340"/>
                  </a:lnTo>
                  <a:lnTo>
                    <a:pt x="78672" y="27257"/>
                  </a:lnTo>
                  <a:lnTo>
                    <a:pt x="79353" y="28508"/>
                  </a:lnTo>
                  <a:lnTo>
                    <a:pt x="79666" y="30887"/>
                  </a:lnTo>
                  <a:lnTo>
                    <a:pt x="79142" y="33030"/>
                  </a:lnTo>
                  <a:lnTo>
                    <a:pt x="79345" y="34282"/>
                  </a:lnTo>
                  <a:lnTo>
                    <a:pt x="79877" y="36254"/>
                  </a:lnTo>
                  <a:lnTo>
                    <a:pt x="80315" y="38366"/>
                  </a:lnTo>
                  <a:lnTo>
                    <a:pt x="80268" y="39211"/>
                  </a:lnTo>
                  <a:lnTo>
                    <a:pt x="80910" y="39907"/>
                  </a:lnTo>
                  <a:lnTo>
                    <a:pt x="81505" y="40580"/>
                  </a:lnTo>
                  <a:lnTo>
                    <a:pt x="81317" y="42458"/>
                  </a:lnTo>
                  <a:lnTo>
                    <a:pt x="83405" y="45806"/>
                  </a:lnTo>
                  <a:lnTo>
                    <a:pt x="84681" y="47261"/>
                  </a:lnTo>
                  <a:lnTo>
                    <a:pt x="86543" y="48685"/>
                  </a:lnTo>
                  <a:lnTo>
                    <a:pt x="87215" y="50070"/>
                  </a:lnTo>
                  <a:lnTo>
                    <a:pt x="88264" y="51744"/>
                  </a:lnTo>
                  <a:lnTo>
                    <a:pt x="88890" y="51940"/>
                  </a:lnTo>
                  <a:lnTo>
                    <a:pt x="89226" y="52612"/>
                  </a:lnTo>
                  <a:lnTo>
                    <a:pt x="88882" y="53903"/>
                  </a:lnTo>
                  <a:lnTo>
                    <a:pt x="88812" y="55695"/>
                  </a:lnTo>
                  <a:lnTo>
                    <a:pt x="87630" y="57776"/>
                  </a:lnTo>
                  <a:lnTo>
                    <a:pt x="84892" y="61586"/>
                  </a:lnTo>
                  <a:lnTo>
                    <a:pt x="84556" y="62470"/>
                  </a:lnTo>
                  <a:lnTo>
                    <a:pt x="85268" y="65631"/>
                  </a:lnTo>
                  <a:lnTo>
                    <a:pt x="84892" y="68228"/>
                  </a:lnTo>
                  <a:lnTo>
                    <a:pt x="84728" y="69472"/>
                  </a:lnTo>
                  <a:lnTo>
                    <a:pt x="83382" y="71749"/>
                  </a:lnTo>
                  <a:lnTo>
                    <a:pt x="80190" y="77249"/>
                  </a:lnTo>
                  <a:lnTo>
                    <a:pt x="78359" y="78242"/>
                  </a:lnTo>
                  <a:lnTo>
                    <a:pt x="77249" y="79830"/>
                  </a:lnTo>
                  <a:lnTo>
                    <a:pt x="76537" y="79846"/>
                  </a:lnTo>
                  <a:lnTo>
                    <a:pt x="75739" y="79994"/>
                  </a:lnTo>
                  <a:lnTo>
                    <a:pt x="75488" y="80190"/>
                  </a:lnTo>
                  <a:lnTo>
                    <a:pt x="74487" y="80174"/>
                  </a:lnTo>
                  <a:lnTo>
                    <a:pt x="73704" y="79470"/>
                  </a:lnTo>
                  <a:lnTo>
                    <a:pt x="73579" y="78641"/>
                  </a:lnTo>
                  <a:lnTo>
                    <a:pt x="73165" y="77687"/>
                  </a:lnTo>
                  <a:lnTo>
                    <a:pt x="72179" y="77397"/>
                  </a:lnTo>
                  <a:lnTo>
                    <a:pt x="70317" y="77733"/>
                  </a:lnTo>
                  <a:lnTo>
                    <a:pt x="69777" y="77491"/>
                  </a:lnTo>
                  <a:lnTo>
                    <a:pt x="68674" y="76474"/>
                  </a:lnTo>
                  <a:lnTo>
                    <a:pt x="67759" y="75355"/>
                  </a:lnTo>
                  <a:lnTo>
                    <a:pt x="67524" y="74276"/>
                  </a:lnTo>
                  <a:lnTo>
                    <a:pt x="66937" y="74377"/>
                  </a:lnTo>
                  <a:lnTo>
                    <a:pt x="65521" y="75355"/>
                  </a:lnTo>
                  <a:lnTo>
                    <a:pt x="64551" y="75551"/>
                  </a:lnTo>
                  <a:lnTo>
                    <a:pt x="63792" y="75301"/>
                  </a:lnTo>
                  <a:lnTo>
                    <a:pt x="62939" y="75371"/>
                  </a:lnTo>
                  <a:lnTo>
                    <a:pt x="60780" y="76419"/>
                  </a:lnTo>
                  <a:lnTo>
                    <a:pt x="59505" y="76654"/>
                  </a:lnTo>
                  <a:lnTo>
                    <a:pt x="58597" y="77710"/>
                  </a:lnTo>
                  <a:lnTo>
                    <a:pt x="52597" y="78187"/>
                  </a:lnTo>
                  <a:lnTo>
                    <a:pt x="51017" y="78461"/>
                  </a:lnTo>
                  <a:lnTo>
                    <a:pt x="47433" y="76646"/>
                  </a:lnTo>
                  <a:lnTo>
                    <a:pt x="46510" y="76051"/>
                  </a:lnTo>
                  <a:lnTo>
                    <a:pt x="46041" y="75965"/>
                  </a:lnTo>
                  <a:lnTo>
                    <a:pt x="45642" y="76059"/>
                  </a:lnTo>
                  <a:lnTo>
                    <a:pt x="45251" y="76466"/>
                  </a:lnTo>
                  <a:lnTo>
                    <a:pt x="44656" y="78751"/>
                  </a:lnTo>
                  <a:lnTo>
                    <a:pt x="44116" y="79369"/>
                  </a:lnTo>
                  <a:lnTo>
                    <a:pt x="43177" y="79877"/>
                  </a:lnTo>
                  <a:lnTo>
                    <a:pt x="42262" y="80785"/>
                  </a:lnTo>
                  <a:lnTo>
                    <a:pt x="42082" y="81669"/>
                  </a:lnTo>
                  <a:lnTo>
                    <a:pt x="43490" y="82162"/>
                  </a:lnTo>
                  <a:lnTo>
                    <a:pt x="44664" y="83875"/>
                  </a:lnTo>
                  <a:lnTo>
                    <a:pt x="45939" y="85252"/>
                  </a:lnTo>
                  <a:lnTo>
                    <a:pt x="46964" y="86457"/>
                  </a:lnTo>
                  <a:lnTo>
                    <a:pt x="46823" y="87834"/>
                  </a:lnTo>
                  <a:lnTo>
                    <a:pt x="46651" y="89782"/>
                  </a:lnTo>
                  <a:lnTo>
                    <a:pt x="45908" y="90447"/>
                  </a:lnTo>
                  <a:lnTo>
                    <a:pt x="44664" y="90767"/>
                  </a:lnTo>
                  <a:lnTo>
                    <a:pt x="40118" y="89829"/>
                  </a:lnTo>
                  <a:lnTo>
                    <a:pt x="36629" y="88984"/>
                  </a:lnTo>
                  <a:lnTo>
                    <a:pt x="35166" y="88804"/>
                  </a:lnTo>
                  <a:lnTo>
                    <a:pt x="34501" y="88585"/>
                  </a:lnTo>
                  <a:lnTo>
                    <a:pt x="33633" y="87873"/>
                  </a:lnTo>
                  <a:lnTo>
                    <a:pt x="32749" y="87216"/>
                  </a:lnTo>
                  <a:lnTo>
                    <a:pt x="31333" y="86973"/>
                  </a:lnTo>
                  <a:lnTo>
                    <a:pt x="29643" y="86527"/>
                  </a:lnTo>
                  <a:lnTo>
                    <a:pt x="28391" y="84814"/>
                  </a:lnTo>
                  <a:lnTo>
                    <a:pt x="27100" y="82381"/>
                  </a:lnTo>
                  <a:lnTo>
                    <a:pt x="26646" y="81277"/>
                  </a:lnTo>
                  <a:lnTo>
                    <a:pt x="25637" y="80214"/>
                  </a:lnTo>
                  <a:lnTo>
                    <a:pt x="24652" y="78696"/>
                  </a:lnTo>
                  <a:lnTo>
                    <a:pt x="24347" y="77350"/>
                  </a:lnTo>
                  <a:lnTo>
                    <a:pt x="23603" y="76122"/>
                  </a:lnTo>
                  <a:lnTo>
                    <a:pt x="23212" y="75707"/>
                  </a:lnTo>
                  <a:lnTo>
                    <a:pt x="22633" y="74033"/>
                  </a:lnTo>
                  <a:lnTo>
                    <a:pt x="22508" y="73407"/>
                  </a:lnTo>
                  <a:lnTo>
                    <a:pt x="22226" y="73329"/>
                  </a:lnTo>
                  <a:lnTo>
                    <a:pt x="21820" y="72789"/>
                  </a:lnTo>
                  <a:lnTo>
                    <a:pt x="21021" y="70998"/>
                  </a:lnTo>
                  <a:lnTo>
                    <a:pt x="20842" y="70552"/>
                  </a:lnTo>
                  <a:lnTo>
                    <a:pt x="20489" y="70395"/>
                  </a:lnTo>
                  <a:lnTo>
                    <a:pt x="19559" y="69136"/>
                  </a:lnTo>
                  <a:lnTo>
                    <a:pt x="18815" y="68697"/>
                  </a:lnTo>
                  <a:lnTo>
                    <a:pt x="18542" y="68048"/>
                  </a:lnTo>
                  <a:lnTo>
                    <a:pt x="18604" y="66296"/>
                  </a:lnTo>
                  <a:lnTo>
                    <a:pt x="18205" y="65427"/>
                  </a:lnTo>
                  <a:lnTo>
                    <a:pt x="18088" y="63776"/>
                  </a:lnTo>
                  <a:lnTo>
                    <a:pt x="18064" y="63119"/>
                  </a:lnTo>
                  <a:lnTo>
                    <a:pt x="17681" y="62384"/>
                  </a:lnTo>
                  <a:lnTo>
                    <a:pt x="17047" y="61907"/>
                  </a:lnTo>
                  <a:lnTo>
                    <a:pt x="16938" y="60710"/>
                  </a:lnTo>
                  <a:lnTo>
                    <a:pt x="16781" y="57768"/>
                  </a:lnTo>
                  <a:lnTo>
                    <a:pt x="16476" y="57252"/>
                  </a:lnTo>
                  <a:lnTo>
                    <a:pt x="13800" y="57291"/>
                  </a:lnTo>
                  <a:lnTo>
                    <a:pt x="13534" y="57580"/>
                  </a:lnTo>
                  <a:lnTo>
                    <a:pt x="12377" y="57753"/>
                  </a:lnTo>
                  <a:lnTo>
                    <a:pt x="11086" y="57784"/>
                  </a:lnTo>
                  <a:lnTo>
                    <a:pt x="9912" y="57393"/>
                  </a:lnTo>
                  <a:lnTo>
                    <a:pt x="8950" y="56876"/>
                  </a:lnTo>
                  <a:lnTo>
                    <a:pt x="8739" y="56235"/>
                  </a:lnTo>
                  <a:lnTo>
                    <a:pt x="8887" y="54193"/>
                  </a:lnTo>
                  <a:lnTo>
                    <a:pt x="7330" y="52644"/>
                  </a:lnTo>
                  <a:lnTo>
                    <a:pt x="4866" y="50727"/>
                  </a:lnTo>
                  <a:lnTo>
                    <a:pt x="4123" y="48294"/>
                  </a:lnTo>
                  <a:lnTo>
                    <a:pt x="3215" y="46776"/>
                  </a:lnTo>
                  <a:lnTo>
                    <a:pt x="485" y="43600"/>
                  </a:lnTo>
                  <a:lnTo>
                    <a:pt x="0" y="41425"/>
                  </a:lnTo>
                  <a:lnTo>
                    <a:pt x="0" y="39884"/>
                  </a:lnTo>
                  <a:lnTo>
                    <a:pt x="954" y="38476"/>
                  </a:lnTo>
                  <a:lnTo>
                    <a:pt x="2292" y="35988"/>
                  </a:lnTo>
                  <a:lnTo>
                    <a:pt x="2848" y="33735"/>
                  </a:lnTo>
                  <a:lnTo>
                    <a:pt x="3254" y="32561"/>
                  </a:lnTo>
                  <a:lnTo>
                    <a:pt x="3943" y="31020"/>
                  </a:lnTo>
                  <a:lnTo>
                    <a:pt x="4569" y="29025"/>
                  </a:lnTo>
                  <a:lnTo>
                    <a:pt x="4091" y="27796"/>
                  </a:lnTo>
                  <a:lnTo>
                    <a:pt x="3278" y="26600"/>
                  </a:lnTo>
                  <a:lnTo>
                    <a:pt x="3012" y="25692"/>
                  </a:lnTo>
                  <a:lnTo>
                    <a:pt x="3802" y="24378"/>
                  </a:lnTo>
                  <a:lnTo>
                    <a:pt x="4592" y="23447"/>
                  </a:lnTo>
                  <a:lnTo>
                    <a:pt x="5492" y="23322"/>
                  </a:lnTo>
                  <a:lnTo>
                    <a:pt x="6634" y="22758"/>
                  </a:lnTo>
                  <a:lnTo>
                    <a:pt x="7534" y="21960"/>
                  </a:lnTo>
                  <a:lnTo>
                    <a:pt x="8903" y="21749"/>
                  </a:lnTo>
                  <a:lnTo>
                    <a:pt x="10608" y="21663"/>
                  </a:lnTo>
                  <a:lnTo>
                    <a:pt x="14098" y="21663"/>
                  </a:lnTo>
                  <a:lnTo>
                    <a:pt x="15882" y="21319"/>
                  </a:lnTo>
                  <a:lnTo>
                    <a:pt x="16437" y="20677"/>
                  </a:lnTo>
                  <a:lnTo>
                    <a:pt x="16351" y="19441"/>
                  </a:lnTo>
                  <a:lnTo>
                    <a:pt x="17235" y="18322"/>
                  </a:lnTo>
                  <a:lnTo>
                    <a:pt x="18166" y="17853"/>
                  </a:lnTo>
                  <a:lnTo>
                    <a:pt x="18542" y="17485"/>
                  </a:lnTo>
                  <a:lnTo>
                    <a:pt x="18596" y="17071"/>
                  </a:lnTo>
                  <a:lnTo>
                    <a:pt x="18354" y="16695"/>
                  </a:lnTo>
                  <a:lnTo>
                    <a:pt x="17978" y="16445"/>
                  </a:lnTo>
                  <a:lnTo>
                    <a:pt x="17008" y="16359"/>
                  </a:lnTo>
                  <a:lnTo>
                    <a:pt x="16155" y="14418"/>
                  </a:lnTo>
                  <a:lnTo>
                    <a:pt x="16742" y="13574"/>
                  </a:lnTo>
                  <a:lnTo>
                    <a:pt x="17493" y="12017"/>
                  </a:lnTo>
                  <a:lnTo>
                    <a:pt x="17704" y="11133"/>
                  </a:lnTo>
                  <a:lnTo>
                    <a:pt x="18870" y="9756"/>
                  </a:lnTo>
                  <a:lnTo>
                    <a:pt x="19152" y="10178"/>
                  </a:lnTo>
                  <a:lnTo>
                    <a:pt x="20051" y="7659"/>
                  </a:lnTo>
                  <a:lnTo>
                    <a:pt x="20161" y="5609"/>
                  </a:lnTo>
                  <a:lnTo>
                    <a:pt x="20849" y="3591"/>
                  </a:lnTo>
                  <a:lnTo>
                    <a:pt x="21906" y="1197"/>
                  </a:lnTo>
                  <a:lnTo>
                    <a:pt x="23807" y="8"/>
                  </a:lnTo>
                  <a:lnTo>
                    <a:pt x="34877" y="1220"/>
                  </a:lnTo>
                  <a:lnTo>
                    <a:pt x="39931" y="2362"/>
                  </a:lnTo>
                  <a:lnTo>
                    <a:pt x="46432" y="4334"/>
                  </a:lnTo>
                  <a:lnTo>
                    <a:pt x="47355" y="6446"/>
                  </a:lnTo>
                  <a:lnTo>
                    <a:pt x="47402" y="4334"/>
                  </a:lnTo>
                  <a:lnTo>
                    <a:pt x="47081" y="2206"/>
                  </a:lnTo>
                  <a:lnTo>
                    <a:pt x="48881" y="696"/>
                  </a:lnTo>
                  <a:lnTo>
                    <a:pt x="52824" y="164"/>
                  </a:lnTo>
                  <a:lnTo>
                    <a:pt x="58730" y="892"/>
                  </a:lnTo>
                  <a:lnTo>
                    <a:pt x="63808" y="0"/>
                  </a:lnTo>
                  <a:lnTo>
                    <a:pt x="70716" y="109"/>
                  </a:lnTo>
                  <a:lnTo>
                    <a:pt x="81199" y="1831"/>
                  </a:lnTo>
                  <a:lnTo>
                    <a:pt x="85894" y="3004"/>
                  </a:lnTo>
                  <a:lnTo>
                    <a:pt x="87826" y="4068"/>
                  </a:lnTo>
                  <a:lnTo>
                    <a:pt x="88193" y="5977"/>
                  </a:lnTo>
                  <a:lnTo>
                    <a:pt x="88014" y="8426"/>
                  </a:lnTo>
                  <a:lnTo>
                    <a:pt x="87247" y="1076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9D7CF83-5807-7CCC-5CAF-C1651DF3A300}"/>
                </a:ext>
              </a:extLst>
            </p:cNvPr>
            <p:cNvSpPr>
              <a:spLocks/>
            </p:cNvSpPr>
            <p:nvPr/>
          </p:nvSpPr>
          <p:spPr>
            <a:xfrm>
              <a:off x="7781091" y="4379980"/>
              <a:ext cx="244177" cy="192472"/>
            </a:xfrm>
            <a:custGeom>
              <a:avLst/>
              <a:gdLst>
                <a:gd name="connsiteX0" fmla="*/ 215434 w 244177"/>
                <a:gd name="connsiteY0" fmla="*/ 52855 h 192472"/>
                <a:gd name="connsiteX1" fmla="*/ 214018 w 244177"/>
                <a:gd name="connsiteY1" fmla="*/ 55679 h 192472"/>
                <a:gd name="connsiteX2" fmla="*/ 213564 w 244177"/>
                <a:gd name="connsiteY2" fmla="*/ 57690 h 192472"/>
                <a:gd name="connsiteX3" fmla="*/ 213424 w 244177"/>
                <a:gd name="connsiteY3" fmla="*/ 59380 h 192472"/>
                <a:gd name="connsiteX4" fmla="*/ 213509 w 244177"/>
                <a:gd name="connsiteY4" fmla="*/ 60358 h 192472"/>
                <a:gd name="connsiteX5" fmla="*/ 213666 w 244177"/>
                <a:gd name="connsiteY5" fmla="*/ 60984 h 192472"/>
                <a:gd name="connsiteX6" fmla="*/ 213736 w 244177"/>
                <a:gd name="connsiteY6" fmla="*/ 61132 h 192472"/>
                <a:gd name="connsiteX7" fmla="*/ 213799 w 244177"/>
                <a:gd name="connsiteY7" fmla="*/ 61234 h 192472"/>
                <a:gd name="connsiteX8" fmla="*/ 213861 w 244177"/>
                <a:gd name="connsiteY8" fmla="*/ 61304 h 192472"/>
                <a:gd name="connsiteX9" fmla="*/ 213932 w 244177"/>
                <a:gd name="connsiteY9" fmla="*/ 61328 h 192472"/>
                <a:gd name="connsiteX10" fmla="*/ 218016 w 244177"/>
                <a:gd name="connsiteY10" fmla="*/ 61344 h 192472"/>
                <a:gd name="connsiteX11" fmla="*/ 218039 w 244177"/>
                <a:gd name="connsiteY11" fmla="*/ 61344 h 192472"/>
                <a:gd name="connsiteX12" fmla="*/ 218039 w 244177"/>
                <a:gd name="connsiteY12" fmla="*/ 61344 h 192472"/>
                <a:gd name="connsiteX13" fmla="*/ 218016 w 244177"/>
                <a:gd name="connsiteY13" fmla="*/ 62243 h 192472"/>
                <a:gd name="connsiteX14" fmla="*/ 218180 w 244177"/>
                <a:gd name="connsiteY14" fmla="*/ 66718 h 192472"/>
                <a:gd name="connsiteX15" fmla="*/ 218321 w 244177"/>
                <a:gd name="connsiteY15" fmla="*/ 70630 h 192472"/>
                <a:gd name="connsiteX16" fmla="*/ 218556 w 244177"/>
                <a:gd name="connsiteY16" fmla="*/ 77022 h 192472"/>
                <a:gd name="connsiteX17" fmla="*/ 218563 w 244177"/>
                <a:gd name="connsiteY17" fmla="*/ 78688 h 192472"/>
                <a:gd name="connsiteX18" fmla="*/ 218407 w 244177"/>
                <a:gd name="connsiteY18" fmla="*/ 80761 h 192472"/>
                <a:gd name="connsiteX19" fmla="*/ 217922 w 244177"/>
                <a:gd name="connsiteY19" fmla="*/ 81583 h 192472"/>
                <a:gd name="connsiteX20" fmla="*/ 216764 w 244177"/>
                <a:gd name="connsiteY20" fmla="*/ 82756 h 192472"/>
                <a:gd name="connsiteX21" fmla="*/ 215301 w 244177"/>
                <a:gd name="connsiteY21" fmla="*/ 83828 h 192472"/>
                <a:gd name="connsiteX22" fmla="*/ 211609 w 244177"/>
                <a:gd name="connsiteY22" fmla="*/ 84102 h 192472"/>
                <a:gd name="connsiteX23" fmla="*/ 208526 w 244177"/>
                <a:gd name="connsiteY23" fmla="*/ 84063 h 192472"/>
                <a:gd name="connsiteX24" fmla="*/ 206343 w 244177"/>
                <a:gd name="connsiteY24" fmla="*/ 83828 h 192472"/>
                <a:gd name="connsiteX25" fmla="*/ 203355 w 244177"/>
                <a:gd name="connsiteY25" fmla="*/ 83734 h 192472"/>
                <a:gd name="connsiteX26" fmla="*/ 200546 w 244177"/>
                <a:gd name="connsiteY26" fmla="*/ 83961 h 192472"/>
                <a:gd name="connsiteX27" fmla="*/ 199513 w 244177"/>
                <a:gd name="connsiteY27" fmla="*/ 84869 h 192472"/>
                <a:gd name="connsiteX28" fmla="*/ 197996 w 244177"/>
                <a:gd name="connsiteY28" fmla="*/ 88068 h 192472"/>
                <a:gd name="connsiteX29" fmla="*/ 195805 w 244177"/>
                <a:gd name="connsiteY29" fmla="*/ 92708 h 192472"/>
                <a:gd name="connsiteX30" fmla="*/ 194647 w 244177"/>
                <a:gd name="connsiteY30" fmla="*/ 94671 h 192472"/>
                <a:gd name="connsiteX31" fmla="*/ 194350 w 244177"/>
                <a:gd name="connsiteY31" fmla="*/ 95814 h 192472"/>
                <a:gd name="connsiteX32" fmla="*/ 194694 w 244177"/>
                <a:gd name="connsiteY32" fmla="*/ 96494 h 192472"/>
                <a:gd name="connsiteX33" fmla="*/ 196142 w 244177"/>
                <a:gd name="connsiteY33" fmla="*/ 97480 h 192472"/>
                <a:gd name="connsiteX34" fmla="*/ 199333 w 244177"/>
                <a:gd name="connsiteY34" fmla="*/ 98873 h 192472"/>
                <a:gd name="connsiteX35" fmla="*/ 202987 w 244177"/>
                <a:gd name="connsiteY35" fmla="*/ 99686 h 192472"/>
                <a:gd name="connsiteX36" fmla="*/ 205709 w 244177"/>
                <a:gd name="connsiteY36" fmla="*/ 100038 h 192472"/>
                <a:gd name="connsiteX37" fmla="*/ 207564 w 244177"/>
                <a:gd name="connsiteY37" fmla="*/ 100422 h 192472"/>
                <a:gd name="connsiteX38" fmla="*/ 208996 w 244177"/>
                <a:gd name="connsiteY38" fmla="*/ 100844 h 192472"/>
                <a:gd name="connsiteX39" fmla="*/ 214182 w 244177"/>
                <a:gd name="connsiteY39" fmla="*/ 104396 h 192472"/>
                <a:gd name="connsiteX40" fmla="*/ 215841 w 244177"/>
                <a:gd name="connsiteY40" fmla="*/ 106047 h 192472"/>
                <a:gd name="connsiteX41" fmla="*/ 216772 w 244177"/>
                <a:gd name="connsiteY41" fmla="*/ 107510 h 192472"/>
                <a:gd name="connsiteX42" fmla="*/ 216991 w 244177"/>
                <a:gd name="connsiteY42" fmla="*/ 109067 h 192472"/>
                <a:gd name="connsiteX43" fmla="*/ 217734 w 244177"/>
                <a:gd name="connsiteY43" fmla="*/ 110639 h 192472"/>
                <a:gd name="connsiteX44" fmla="*/ 220731 w 244177"/>
                <a:gd name="connsiteY44" fmla="*/ 113745 h 192472"/>
                <a:gd name="connsiteX45" fmla="*/ 222459 w 244177"/>
                <a:gd name="connsiteY45" fmla="*/ 115537 h 192472"/>
                <a:gd name="connsiteX46" fmla="*/ 226958 w 244177"/>
                <a:gd name="connsiteY46" fmla="*/ 117837 h 192472"/>
                <a:gd name="connsiteX47" fmla="*/ 228687 w 244177"/>
                <a:gd name="connsiteY47" fmla="*/ 120442 h 192472"/>
                <a:gd name="connsiteX48" fmla="*/ 230353 w 244177"/>
                <a:gd name="connsiteY48" fmla="*/ 121701 h 192472"/>
                <a:gd name="connsiteX49" fmla="*/ 231933 w 244177"/>
                <a:gd name="connsiteY49" fmla="*/ 123063 h 192472"/>
                <a:gd name="connsiteX50" fmla="*/ 232779 w 244177"/>
                <a:gd name="connsiteY50" fmla="*/ 125089 h 192472"/>
                <a:gd name="connsiteX51" fmla="*/ 234727 w 244177"/>
                <a:gd name="connsiteY51" fmla="*/ 130964 h 192472"/>
                <a:gd name="connsiteX52" fmla="*/ 236041 w 244177"/>
                <a:gd name="connsiteY52" fmla="*/ 134047 h 192472"/>
                <a:gd name="connsiteX53" fmla="*/ 237387 w 244177"/>
                <a:gd name="connsiteY53" fmla="*/ 136566 h 192472"/>
                <a:gd name="connsiteX54" fmla="*/ 237919 w 244177"/>
                <a:gd name="connsiteY54" fmla="*/ 140658 h 192472"/>
                <a:gd name="connsiteX55" fmla="*/ 238982 w 244177"/>
                <a:gd name="connsiteY55" fmla="*/ 142488 h 192472"/>
                <a:gd name="connsiteX56" fmla="*/ 240078 w 244177"/>
                <a:gd name="connsiteY56" fmla="*/ 144718 h 192472"/>
                <a:gd name="connsiteX57" fmla="*/ 241893 w 244177"/>
                <a:gd name="connsiteY57" fmla="*/ 146736 h 192472"/>
                <a:gd name="connsiteX58" fmla="*/ 243825 w 244177"/>
                <a:gd name="connsiteY58" fmla="*/ 148270 h 192472"/>
                <a:gd name="connsiteX59" fmla="*/ 244177 w 244177"/>
                <a:gd name="connsiteY59" fmla="*/ 148684 h 192472"/>
                <a:gd name="connsiteX60" fmla="*/ 240140 w 244177"/>
                <a:gd name="connsiteY60" fmla="*/ 152635 h 192472"/>
                <a:gd name="connsiteX61" fmla="*/ 235611 w 244177"/>
                <a:gd name="connsiteY61" fmla="*/ 157063 h 192472"/>
                <a:gd name="connsiteX62" fmla="*/ 230377 w 244177"/>
                <a:gd name="connsiteY62" fmla="*/ 162195 h 192472"/>
                <a:gd name="connsiteX63" fmla="*/ 224674 w 244177"/>
                <a:gd name="connsiteY63" fmla="*/ 167766 h 192472"/>
                <a:gd name="connsiteX64" fmla="*/ 220206 w 244177"/>
                <a:gd name="connsiteY64" fmla="*/ 172178 h 192472"/>
                <a:gd name="connsiteX65" fmla="*/ 215802 w 244177"/>
                <a:gd name="connsiteY65" fmla="*/ 176528 h 192472"/>
                <a:gd name="connsiteX66" fmla="*/ 210654 w 244177"/>
                <a:gd name="connsiteY66" fmla="*/ 181668 h 192472"/>
                <a:gd name="connsiteX67" fmla="*/ 206852 w 244177"/>
                <a:gd name="connsiteY67" fmla="*/ 185462 h 192472"/>
                <a:gd name="connsiteX68" fmla="*/ 206218 w 244177"/>
                <a:gd name="connsiteY68" fmla="*/ 185994 h 192472"/>
                <a:gd name="connsiteX69" fmla="*/ 205115 w 244177"/>
                <a:gd name="connsiteY69" fmla="*/ 186699 h 192472"/>
                <a:gd name="connsiteX70" fmla="*/ 201493 w 244177"/>
                <a:gd name="connsiteY70" fmla="*/ 186714 h 192472"/>
                <a:gd name="connsiteX71" fmla="*/ 197753 w 244177"/>
                <a:gd name="connsiteY71" fmla="*/ 186268 h 192472"/>
                <a:gd name="connsiteX72" fmla="*/ 194311 w 244177"/>
                <a:gd name="connsiteY72" fmla="*/ 183960 h 192472"/>
                <a:gd name="connsiteX73" fmla="*/ 190814 w 244177"/>
                <a:gd name="connsiteY73" fmla="*/ 185752 h 192472"/>
                <a:gd name="connsiteX74" fmla="*/ 188599 w 244177"/>
                <a:gd name="connsiteY74" fmla="*/ 186315 h 192472"/>
                <a:gd name="connsiteX75" fmla="*/ 187278 w 244177"/>
                <a:gd name="connsiteY75" fmla="*/ 186519 h 192472"/>
                <a:gd name="connsiteX76" fmla="*/ 184156 w 244177"/>
                <a:gd name="connsiteY76" fmla="*/ 186808 h 192472"/>
                <a:gd name="connsiteX77" fmla="*/ 179783 w 244177"/>
                <a:gd name="connsiteY77" fmla="*/ 187770 h 192472"/>
                <a:gd name="connsiteX78" fmla="*/ 177804 w 244177"/>
                <a:gd name="connsiteY78" fmla="*/ 188967 h 192472"/>
                <a:gd name="connsiteX79" fmla="*/ 176732 w 244177"/>
                <a:gd name="connsiteY79" fmla="*/ 189914 h 192472"/>
                <a:gd name="connsiteX80" fmla="*/ 175848 w 244177"/>
                <a:gd name="connsiteY80" fmla="*/ 191658 h 192472"/>
                <a:gd name="connsiteX81" fmla="*/ 175402 w 244177"/>
                <a:gd name="connsiteY81" fmla="*/ 191838 h 192472"/>
                <a:gd name="connsiteX82" fmla="*/ 174596 w 244177"/>
                <a:gd name="connsiteY82" fmla="*/ 191635 h 192472"/>
                <a:gd name="connsiteX83" fmla="*/ 173477 w 244177"/>
                <a:gd name="connsiteY83" fmla="*/ 190931 h 192472"/>
                <a:gd name="connsiteX84" fmla="*/ 171138 w 244177"/>
                <a:gd name="connsiteY84" fmla="*/ 189922 h 192472"/>
                <a:gd name="connsiteX85" fmla="*/ 169956 w 244177"/>
                <a:gd name="connsiteY85" fmla="*/ 187700 h 192472"/>
                <a:gd name="connsiteX86" fmla="*/ 168877 w 244177"/>
                <a:gd name="connsiteY86" fmla="*/ 186362 h 192472"/>
                <a:gd name="connsiteX87" fmla="*/ 167977 w 244177"/>
                <a:gd name="connsiteY87" fmla="*/ 185658 h 192472"/>
                <a:gd name="connsiteX88" fmla="*/ 164269 w 244177"/>
                <a:gd name="connsiteY88" fmla="*/ 187872 h 192472"/>
                <a:gd name="connsiteX89" fmla="*/ 162469 w 244177"/>
                <a:gd name="connsiteY89" fmla="*/ 188388 h 192472"/>
                <a:gd name="connsiteX90" fmla="*/ 160999 w 244177"/>
                <a:gd name="connsiteY90" fmla="*/ 188326 h 192472"/>
                <a:gd name="connsiteX91" fmla="*/ 158308 w 244177"/>
                <a:gd name="connsiteY91" fmla="*/ 187082 h 192472"/>
                <a:gd name="connsiteX92" fmla="*/ 155335 w 244177"/>
                <a:gd name="connsiteY92" fmla="*/ 186018 h 192472"/>
                <a:gd name="connsiteX93" fmla="*/ 153801 w 244177"/>
                <a:gd name="connsiteY93" fmla="*/ 186026 h 192472"/>
                <a:gd name="connsiteX94" fmla="*/ 151509 w 244177"/>
                <a:gd name="connsiteY94" fmla="*/ 187356 h 192472"/>
                <a:gd name="connsiteX95" fmla="*/ 148904 w 244177"/>
                <a:gd name="connsiteY95" fmla="*/ 189343 h 192472"/>
                <a:gd name="connsiteX96" fmla="*/ 147566 w 244177"/>
                <a:gd name="connsiteY96" fmla="*/ 191306 h 192472"/>
                <a:gd name="connsiteX97" fmla="*/ 146916 w 244177"/>
                <a:gd name="connsiteY97" fmla="*/ 192472 h 192472"/>
                <a:gd name="connsiteX98" fmla="*/ 146439 w 244177"/>
                <a:gd name="connsiteY98" fmla="*/ 191541 h 192472"/>
                <a:gd name="connsiteX99" fmla="*/ 146001 w 244177"/>
                <a:gd name="connsiteY99" fmla="*/ 190673 h 192472"/>
                <a:gd name="connsiteX100" fmla="*/ 145125 w 244177"/>
                <a:gd name="connsiteY100" fmla="*/ 189562 h 192472"/>
                <a:gd name="connsiteX101" fmla="*/ 143865 w 244177"/>
                <a:gd name="connsiteY101" fmla="*/ 189124 h 192472"/>
                <a:gd name="connsiteX102" fmla="*/ 142723 w 244177"/>
                <a:gd name="connsiteY102" fmla="*/ 189343 h 192472"/>
                <a:gd name="connsiteX103" fmla="*/ 141385 w 244177"/>
                <a:gd name="connsiteY103" fmla="*/ 189562 h 192472"/>
                <a:gd name="connsiteX104" fmla="*/ 140783 w 244177"/>
                <a:gd name="connsiteY104" fmla="*/ 188928 h 192472"/>
                <a:gd name="connsiteX105" fmla="*/ 140658 w 244177"/>
                <a:gd name="connsiteY105" fmla="*/ 187403 h 192472"/>
                <a:gd name="connsiteX106" fmla="*/ 140290 w 244177"/>
                <a:gd name="connsiteY106" fmla="*/ 185994 h 192472"/>
                <a:gd name="connsiteX107" fmla="*/ 139664 w 244177"/>
                <a:gd name="connsiteY107" fmla="*/ 184938 h 192472"/>
                <a:gd name="connsiteX108" fmla="*/ 137740 w 244177"/>
                <a:gd name="connsiteY108" fmla="*/ 183882 h 192472"/>
                <a:gd name="connsiteX109" fmla="*/ 132780 w 244177"/>
                <a:gd name="connsiteY109" fmla="*/ 181738 h 192472"/>
                <a:gd name="connsiteX110" fmla="*/ 128970 w 244177"/>
                <a:gd name="connsiteY110" fmla="*/ 177459 h 192472"/>
                <a:gd name="connsiteX111" fmla="*/ 127053 w 244177"/>
                <a:gd name="connsiteY111" fmla="*/ 175472 h 192472"/>
                <a:gd name="connsiteX112" fmla="*/ 125652 w 244177"/>
                <a:gd name="connsiteY112" fmla="*/ 174189 h 192472"/>
                <a:gd name="connsiteX113" fmla="*/ 123665 w 244177"/>
                <a:gd name="connsiteY113" fmla="*/ 170825 h 192472"/>
                <a:gd name="connsiteX114" fmla="*/ 121404 w 244177"/>
                <a:gd name="connsiteY114" fmla="*/ 168509 h 192472"/>
                <a:gd name="connsiteX115" fmla="*/ 118666 w 244177"/>
                <a:gd name="connsiteY115" fmla="*/ 167429 h 192472"/>
                <a:gd name="connsiteX116" fmla="*/ 116859 w 244177"/>
                <a:gd name="connsiteY116" fmla="*/ 167961 h 192472"/>
                <a:gd name="connsiteX117" fmla="*/ 114997 w 244177"/>
                <a:gd name="connsiteY117" fmla="*/ 170441 h 192472"/>
                <a:gd name="connsiteX118" fmla="*/ 111484 w 244177"/>
                <a:gd name="connsiteY118" fmla="*/ 172773 h 192472"/>
                <a:gd name="connsiteX119" fmla="*/ 109872 w 244177"/>
                <a:gd name="connsiteY119" fmla="*/ 172851 h 192472"/>
                <a:gd name="connsiteX120" fmla="*/ 107807 w 244177"/>
                <a:gd name="connsiteY120" fmla="*/ 171592 h 192472"/>
                <a:gd name="connsiteX121" fmla="*/ 105210 w 244177"/>
                <a:gd name="connsiteY121" fmla="*/ 170692 h 192472"/>
                <a:gd name="connsiteX122" fmla="*/ 100555 w 244177"/>
                <a:gd name="connsiteY122" fmla="*/ 170301 h 192472"/>
                <a:gd name="connsiteX123" fmla="*/ 98630 w 244177"/>
                <a:gd name="connsiteY123" fmla="*/ 171404 h 192472"/>
                <a:gd name="connsiteX124" fmla="*/ 96111 w 244177"/>
                <a:gd name="connsiteY124" fmla="*/ 173187 h 192472"/>
                <a:gd name="connsiteX125" fmla="*/ 93975 w 244177"/>
                <a:gd name="connsiteY125" fmla="*/ 174251 h 192472"/>
                <a:gd name="connsiteX126" fmla="*/ 92653 w 244177"/>
                <a:gd name="connsiteY126" fmla="*/ 174377 h 192472"/>
                <a:gd name="connsiteX127" fmla="*/ 91417 w 244177"/>
                <a:gd name="connsiteY127" fmla="*/ 173946 h 192472"/>
                <a:gd name="connsiteX128" fmla="*/ 90017 w 244177"/>
                <a:gd name="connsiteY128" fmla="*/ 173719 h 192472"/>
                <a:gd name="connsiteX129" fmla="*/ 88804 w 244177"/>
                <a:gd name="connsiteY129" fmla="*/ 173680 h 192472"/>
                <a:gd name="connsiteX130" fmla="*/ 86316 w 244177"/>
                <a:gd name="connsiteY130" fmla="*/ 172053 h 192472"/>
                <a:gd name="connsiteX131" fmla="*/ 85025 w 244177"/>
                <a:gd name="connsiteY131" fmla="*/ 170856 h 192472"/>
                <a:gd name="connsiteX132" fmla="*/ 84164 w 244177"/>
                <a:gd name="connsiteY132" fmla="*/ 169706 h 192472"/>
                <a:gd name="connsiteX133" fmla="*/ 82756 w 244177"/>
                <a:gd name="connsiteY133" fmla="*/ 168924 h 192472"/>
                <a:gd name="connsiteX134" fmla="*/ 81114 w 244177"/>
                <a:gd name="connsiteY134" fmla="*/ 168266 h 192472"/>
                <a:gd name="connsiteX135" fmla="*/ 79940 w 244177"/>
                <a:gd name="connsiteY135" fmla="*/ 167242 h 192472"/>
                <a:gd name="connsiteX136" fmla="*/ 79353 w 244177"/>
                <a:gd name="connsiteY136" fmla="*/ 165959 h 192472"/>
                <a:gd name="connsiteX137" fmla="*/ 78422 w 244177"/>
                <a:gd name="connsiteY137" fmla="*/ 164316 h 192472"/>
                <a:gd name="connsiteX138" fmla="*/ 77217 w 244177"/>
                <a:gd name="connsiteY138" fmla="*/ 162837 h 192472"/>
                <a:gd name="connsiteX139" fmla="*/ 73415 w 244177"/>
                <a:gd name="connsiteY139" fmla="*/ 160177 h 192472"/>
                <a:gd name="connsiteX140" fmla="*/ 72281 w 244177"/>
                <a:gd name="connsiteY140" fmla="*/ 158605 h 192472"/>
                <a:gd name="connsiteX141" fmla="*/ 71483 w 244177"/>
                <a:gd name="connsiteY141" fmla="*/ 157071 h 192472"/>
                <a:gd name="connsiteX142" fmla="*/ 69934 w 244177"/>
                <a:gd name="connsiteY142" fmla="*/ 155381 h 192472"/>
                <a:gd name="connsiteX143" fmla="*/ 68267 w 244177"/>
                <a:gd name="connsiteY143" fmla="*/ 153120 h 192472"/>
                <a:gd name="connsiteX144" fmla="*/ 67735 w 244177"/>
                <a:gd name="connsiteY144" fmla="*/ 149811 h 192472"/>
                <a:gd name="connsiteX145" fmla="*/ 67665 w 244177"/>
                <a:gd name="connsiteY145" fmla="*/ 147143 h 192472"/>
                <a:gd name="connsiteX146" fmla="*/ 67313 w 244177"/>
                <a:gd name="connsiteY146" fmla="*/ 145907 h 192472"/>
                <a:gd name="connsiteX147" fmla="*/ 66609 w 244177"/>
                <a:gd name="connsiteY147" fmla="*/ 144671 h 192472"/>
                <a:gd name="connsiteX148" fmla="*/ 65787 w 244177"/>
                <a:gd name="connsiteY148" fmla="*/ 143623 h 192472"/>
                <a:gd name="connsiteX149" fmla="*/ 64465 w 244177"/>
                <a:gd name="connsiteY149" fmla="*/ 142449 h 192472"/>
                <a:gd name="connsiteX150" fmla="*/ 61367 w 244177"/>
                <a:gd name="connsiteY150" fmla="*/ 140736 h 192472"/>
                <a:gd name="connsiteX151" fmla="*/ 58160 w 244177"/>
                <a:gd name="connsiteY151" fmla="*/ 138749 h 192472"/>
                <a:gd name="connsiteX152" fmla="*/ 56626 w 244177"/>
                <a:gd name="connsiteY152" fmla="*/ 137591 h 192472"/>
                <a:gd name="connsiteX153" fmla="*/ 53708 w 244177"/>
                <a:gd name="connsiteY153" fmla="*/ 137168 h 192472"/>
                <a:gd name="connsiteX154" fmla="*/ 51963 w 244177"/>
                <a:gd name="connsiteY154" fmla="*/ 136034 h 192472"/>
                <a:gd name="connsiteX155" fmla="*/ 50500 w 244177"/>
                <a:gd name="connsiteY155" fmla="*/ 133538 h 192472"/>
                <a:gd name="connsiteX156" fmla="*/ 49914 w 244177"/>
                <a:gd name="connsiteY156" fmla="*/ 131543 h 192472"/>
                <a:gd name="connsiteX157" fmla="*/ 48435 w 244177"/>
                <a:gd name="connsiteY157" fmla="*/ 129986 h 192472"/>
                <a:gd name="connsiteX158" fmla="*/ 47802 w 244177"/>
                <a:gd name="connsiteY158" fmla="*/ 128860 h 192472"/>
                <a:gd name="connsiteX159" fmla="*/ 47449 w 244177"/>
                <a:gd name="connsiteY159" fmla="*/ 127561 h 192472"/>
                <a:gd name="connsiteX160" fmla="*/ 48623 w 244177"/>
                <a:gd name="connsiteY160" fmla="*/ 123610 h 192472"/>
                <a:gd name="connsiteX161" fmla="*/ 46925 w 244177"/>
                <a:gd name="connsiteY161" fmla="*/ 122210 h 192472"/>
                <a:gd name="connsiteX162" fmla="*/ 44398 w 244177"/>
                <a:gd name="connsiteY162" fmla="*/ 120395 h 192472"/>
                <a:gd name="connsiteX163" fmla="*/ 42583 w 244177"/>
                <a:gd name="connsiteY163" fmla="*/ 118408 h 192472"/>
                <a:gd name="connsiteX164" fmla="*/ 41480 w 244177"/>
                <a:gd name="connsiteY164" fmla="*/ 116585 h 192472"/>
                <a:gd name="connsiteX165" fmla="*/ 38233 w 244177"/>
                <a:gd name="connsiteY165" fmla="*/ 114175 h 192472"/>
                <a:gd name="connsiteX166" fmla="*/ 31161 w 244177"/>
                <a:gd name="connsiteY166" fmla="*/ 110569 h 192472"/>
                <a:gd name="connsiteX167" fmla="*/ 27077 w 244177"/>
                <a:gd name="connsiteY167" fmla="*/ 108268 h 192472"/>
                <a:gd name="connsiteX168" fmla="*/ 24847 w 244177"/>
                <a:gd name="connsiteY168" fmla="*/ 106203 h 192472"/>
                <a:gd name="connsiteX169" fmla="*/ 22899 w 244177"/>
                <a:gd name="connsiteY169" fmla="*/ 104177 h 192472"/>
                <a:gd name="connsiteX170" fmla="*/ 22704 w 244177"/>
                <a:gd name="connsiteY170" fmla="*/ 103348 h 192472"/>
                <a:gd name="connsiteX171" fmla="*/ 23964 w 244177"/>
                <a:gd name="connsiteY171" fmla="*/ 101329 h 192472"/>
                <a:gd name="connsiteX172" fmla="*/ 24151 w 244177"/>
                <a:gd name="connsiteY172" fmla="*/ 99663 h 192472"/>
                <a:gd name="connsiteX173" fmla="*/ 23118 w 244177"/>
                <a:gd name="connsiteY173" fmla="*/ 97832 h 192472"/>
                <a:gd name="connsiteX174" fmla="*/ 18878 w 244177"/>
                <a:gd name="connsiteY174" fmla="*/ 94374 h 192472"/>
                <a:gd name="connsiteX175" fmla="*/ 15498 w 244177"/>
                <a:gd name="connsiteY175" fmla="*/ 90572 h 192472"/>
                <a:gd name="connsiteX176" fmla="*/ 12940 w 244177"/>
                <a:gd name="connsiteY176" fmla="*/ 89383 h 192472"/>
                <a:gd name="connsiteX177" fmla="*/ 6775 w 244177"/>
                <a:gd name="connsiteY177" fmla="*/ 88327 h 192472"/>
                <a:gd name="connsiteX178" fmla="*/ 5007 w 244177"/>
                <a:gd name="connsiteY178" fmla="*/ 87904 h 192472"/>
                <a:gd name="connsiteX179" fmla="*/ 3161 w 244177"/>
                <a:gd name="connsiteY179" fmla="*/ 87177 h 192472"/>
                <a:gd name="connsiteX180" fmla="*/ 1338 w 244177"/>
                <a:gd name="connsiteY180" fmla="*/ 85463 h 192472"/>
                <a:gd name="connsiteX181" fmla="*/ 720 w 244177"/>
                <a:gd name="connsiteY181" fmla="*/ 83437 h 192472"/>
                <a:gd name="connsiteX182" fmla="*/ 1612 w 244177"/>
                <a:gd name="connsiteY182" fmla="*/ 80190 h 192472"/>
                <a:gd name="connsiteX183" fmla="*/ 1040 w 244177"/>
                <a:gd name="connsiteY183" fmla="*/ 79197 h 192472"/>
                <a:gd name="connsiteX184" fmla="*/ 0 w 244177"/>
                <a:gd name="connsiteY184" fmla="*/ 78923 h 192472"/>
                <a:gd name="connsiteX185" fmla="*/ 0 w 244177"/>
                <a:gd name="connsiteY185" fmla="*/ 78923 h 192472"/>
                <a:gd name="connsiteX186" fmla="*/ 282 w 244177"/>
                <a:gd name="connsiteY186" fmla="*/ 78250 h 192472"/>
                <a:gd name="connsiteX187" fmla="*/ 1447 w 244177"/>
                <a:gd name="connsiteY187" fmla="*/ 76670 h 192472"/>
                <a:gd name="connsiteX188" fmla="*/ 3349 w 244177"/>
                <a:gd name="connsiteY188" fmla="*/ 75645 h 192472"/>
                <a:gd name="connsiteX189" fmla="*/ 8442 w 244177"/>
                <a:gd name="connsiteY189" fmla="*/ 74041 h 192472"/>
                <a:gd name="connsiteX190" fmla="*/ 8724 w 244177"/>
                <a:gd name="connsiteY190" fmla="*/ 73423 h 192472"/>
                <a:gd name="connsiteX191" fmla="*/ 8825 w 244177"/>
                <a:gd name="connsiteY191" fmla="*/ 71397 h 192472"/>
                <a:gd name="connsiteX192" fmla="*/ 9240 w 244177"/>
                <a:gd name="connsiteY192" fmla="*/ 70403 h 192472"/>
                <a:gd name="connsiteX193" fmla="*/ 10992 w 244177"/>
                <a:gd name="connsiteY193" fmla="*/ 67587 h 192472"/>
                <a:gd name="connsiteX194" fmla="*/ 11242 w 244177"/>
                <a:gd name="connsiteY194" fmla="*/ 66468 h 192472"/>
                <a:gd name="connsiteX195" fmla="*/ 11321 w 244177"/>
                <a:gd name="connsiteY195" fmla="*/ 64074 h 192472"/>
                <a:gd name="connsiteX196" fmla="*/ 11556 w 244177"/>
                <a:gd name="connsiteY196" fmla="*/ 62940 h 192472"/>
                <a:gd name="connsiteX197" fmla="*/ 12064 w 244177"/>
                <a:gd name="connsiteY197" fmla="*/ 62134 h 192472"/>
                <a:gd name="connsiteX198" fmla="*/ 13457 w 244177"/>
                <a:gd name="connsiteY198" fmla="*/ 60741 h 192472"/>
                <a:gd name="connsiteX199" fmla="*/ 13942 w 244177"/>
                <a:gd name="connsiteY199" fmla="*/ 59888 h 192472"/>
                <a:gd name="connsiteX200" fmla="*/ 14153 w 244177"/>
                <a:gd name="connsiteY200" fmla="*/ 58050 h 192472"/>
                <a:gd name="connsiteX201" fmla="*/ 14004 w 244177"/>
                <a:gd name="connsiteY201" fmla="*/ 54420 h 192472"/>
                <a:gd name="connsiteX202" fmla="*/ 14716 w 244177"/>
                <a:gd name="connsiteY202" fmla="*/ 52980 h 192472"/>
                <a:gd name="connsiteX203" fmla="*/ 17924 w 244177"/>
                <a:gd name="connsiteY203" fmla="*/ 49679 h 192472"/>
                <a:gd name="connsiteX204" fmla="*/ 18784 w 244177"/>
                <a:gd name="connsiteY204" fmla="*/ 48200 h 192472"/>
                <a:gd name="connsiteX205" fmla="*/ 19074 w 244177"/>
                <a:gd name="connsiteY205" fmla="*/ 46878 h 192472"/>
                <a:gd name="connsiteX206" fmla="*/ 19042 w 244177"/>
                <a:gd name="connsiteY206" fmla="*/ 45532 h 192472"/>
                <a:gd name="connsiteX207" fmla="*/ 19238 w 244177"/>
                <a:gd name="connsiteY207" fmla="*/ 44202 h 192472"/>
                <a:gd name="connsiteX208" fmla="*/ 20192 w 244177"/>
                <a:gd name="connsiteY208" fmla="*/ 42919 h 192472"/>
                <a:gd name="connsiteX209" fmla="*/ 21006 w 244177"/>
                <a:gd name="connsiteY209" fmla="*/ 42520 h 192472"/>
                <a:gd name="connsiteX210" fmla="*/ 23369 w 244177"/>
                <a:gd name="connsiteY210" fmla="*/ 42114 h 192472"/>
                <a:gd name="connsiteX211" fmla="*/ 24980 w 244177"/>
                <a:gd name="connsiteY211" fmla="*/ 42372 h 192472"/>
                <a:gd name="connsiteX212" fmla="*/ 36246 w 244177"/>
                <a:gd name="connsiteY212" fmla="*/ 40111 h 192472"/>
                <a:gd name="connsiteX213" fmla="*/ 37568 w 244177"/>
                <a:gd name="connsiteY213" fmla="*/ 40416 h 192472"/>
                <a:gd name="connsiteX214" fmla="*/ 38155 w 244177"/>
                <a:gd name="connsiteY214" fmla="*/ 41754 h 192472"/>
                <a:gd name="connsiteX215" fmla="*/ 38100 w 244177"/>
                <a:gd name="connsiteY215" fmla="*/ 43897 h 192472"/>
                <a:gd name="connsiteX216" fmla="*/ 38296 w 244177"/>
                <a:gd name="connsiteY216" fmla="*/ 44938 h 192472"/>
                <a:gd name="connsiteX217" fmla="*/ 38898 w 244177"/>
                <a:gd name="connsiteY217" fmla="*/ 45673 h 192472"/>
                <a:gd name="connsiteX218" fmla="*/ 40690 w 244177"/>
                <a:gd name="connsiteY218" fmla="*/ 46690 h 192472"/>
                <a:gd name="connsiteX219" fmla="*/ 41926 w 244177"/>
                <a:gd name="connsiteY219" fmla="*/ 48396 h 192472"/>
                <a:gd name="connsiteX220" fmla="*/ 42591 w 244177"/>
                <a:gd name="connsiteY220" fmla="*/ 49022 h 192472"/>
                <a:gd name="connsiteX221" fmla="*/ 44398 w 244177"/>
                <a:gd name="connsiteY221" fmla="*/ 50187 h 192472"/>
                <a:gd name="connsiteX222" fmla="*/ 52777 w 244177"/>
                <a:gd name="connsiteY222" fmla="*/ 59920 h 192472"/>
                <a:gd name="connsiteX223" fmla="*/ 55140 w 244177"/>
                <a:gd name="connsiteY223" fmla="*/ 60843 h 192472"/>
                <a:gd name="connsiteX224" fmla="*/ 57432 w 244177"/>
                <a:gd name="connsiteY224" fmla="*/ 60507 h 192472"/>
                <a:gd name="connsiteX225" fmla="*/ 61985 w 244177"/>
                <a:gd name="connsiteY225" fmla="*/ 58488 h 192472"/>
                <a:gd name="connsiteX226" fmla="*/ 64262 w 244177"/>
                <a:gd name="connsiteY226" fmla="*/ 57980 h 192472"/>
                <a:gd name="connsiteX227" fmla="*/ 80190 w 244177"/>
                <a:gd name="connsiteY227" fmla="*/ 58551 h 192472"/>
                <a:gd name="connsiteX228" fmla="*/ 81974 w 244177"/>
                <a:gd name="connsiteY228" fmla="*/ 58246 h 192472"/>
                <a:gd name="connsiteX229" fmla="*/ 82084 w 244177"/>
                <a:gd name="connsiteY229" fmla="*/ 58292 h 192472"/>
                <a:gd name="connsiteX230" fmla="*/ 84509 w 244177"/>
                <a:gd name="connsiteY230" fmla="*/ 63174 h 192472"/>
                <a:gd name="connsiteX231" fmla="*/ 85659 w 244177"/>
                <a:gd name="connsiteY231" fmla="*/ 64285 h 192472"/>
                <a:gd name="connsiteX232" fmla="*/ 103129 w 244177"/>
                <a:gd name="connsiteY232" fmla="*/ 64340 h 192472"/>
                <a:gd name="connsiteX233" fmla="*/ 102800 w 244177"/>
                <a:gd name="connsiteY233" fmla="*/ 62947 h 192472"/>
                <a:gd name="connsiteX234" fmla="*/ 103019 w 244177"/>
                <a:gd name="connsiteY234" fmla="*/ 61398 h 192472"/>
                <a:gd name="connsiteX235" fmla="*/ 105061 w 244177"/>
                <a:gd name="connsiteY235" fmla="*/ 59403 h 192472"/>
                <a:gd name="connsiteX236" fmla="*/ 106094 w 244177"/>
                <a:gd name="connsiteY236" fmla="*/ 58410 h 192472"/>
                <a:gd name="connsiteX237" fmla="*/ 106094 w 244177"/>
                <a:gd name="connsiteY237" fmla="*/ 58418 h 192472"/>
                <a:gd name="connsiteX238" fmla="*/ 106532 w 244177"/>
                <a:gd name="connsiteY238" fmla="*/ 58058 h 192472"/>
                <a:gd name="connsiteX239" fmla="*/ 109231 w 244177"/>
                <a:gd name="connsiteY239" fmla="*/ 56626 h 192472"/>
                <a:gd name="connsiteX240" fmla="*/ 111867 w 244177"/>
                <a:gd name="connsiteY240" fmla="*/ 55672 h 192472"/>
                <a:gd name="connsiteX241" fmla="*/ 116937 w 244177"/>
                <a:gd name="connsiteY241" fmla="*/ 54553 h 192472"/>
                <a:gd name="connsiteX242" fmla="*/ 118784 w 244177"/>
                <a:gd name="connsiteY242" fmla="*/ 52785 h 192472"/>
                <a:gd name="connsiteX243" fmla="*/ 119808 w 244177"/>
                <a:gd name="connsiteY243" fmla="*/ 51173 h 192472"/>
                <a:gd name="connsiteX244" fmla="*/ 119839 w 244177"/>
                <a:gd name="connsiteY244" fmla="*/ 47989 h 192472"/>
                <a:gd name="connsiteX245" fmla="*/ 120512 w 244177"/>
                <a:gd name="connsiteY245" fmla="*/ 47465 h 192472"/>
                <a:gd name="connsiteX246" fmla="*/ 121717 w 244177"/>
                <a:gd name="connsiteY246" fmla="*/ 46729 h 192472"/>
                <a:gd name="connsiteX247" fmla="*/ 127577 w 244177"/>
                <a:gd name="connsiteY247" fmla="*/ 43882 h 192472"/>
                <a:gd name="connsiteX248" fmla="*/ 128570 w 244177"/>
                <a:gd name="connsiteY248" fmla="*/ 43279 h 192472"/>
                <a:gd name="connsiteX249" fmla="*/ 138929 w 244177"/>
                <a:gd name="connsiteY249" fmla="*/ 49890 h 192472"/>
                <a:gd name="connsiteX250" fmla="*/ 144734 w 244177"/>
                <a:gd name="connsiteY250" fmla="*/ 55124 h 192472"/>
                <a:gd name="connsiteX251" fmla="*/ 145086 w 244177"/>
                <a:gd name="connsiteY251" fmla="*/ 55382 h 192472"/>
                <a:gd name="connsiteX252" fmla="*/ 145391 w 244177"/>
                <a:gd name="connsiteY252" fmla="*/ 55476 h 192472"/>
                <a:gd name="connsiteX253" fmla="*/ 145696 w 244177"/>
                <a:gd name="connsiteY253" fmla="*/ 55296 h 192472"/>
                <a:gd name="connsiteX254" fmla="*/ 145954 w 244177"/>
                <a:gd name="connsiteY254" fmla="*/ 55053 h 192472"/>
                <a:gd name="connsiteX255" fmla="*/ 146377 w 244177"/>
                <a:gd name="connsiteY255" fmla="*/ 54897 h 192472"/>
                <a:gd name="connsiteX256" fmla="*/ 146658 w 244177"/>
                <a:gd name="connsiteY256" fmla="*/ 54827 h 192472"/>
                <a:gd name="connsiteX257" fmla="*/ 149146 w 244177"/>
                <a:gd name="connsiteY257" fmla="*/ 54756 h 192472"/>
                <a:gd name="connsiteX258" fmla="*/ 153848 w 244177"/>
                <a:gd name="connsiteY258" fmla="*/ 54498 h 192472"/>
                <a:gd name="connsiteX259" fmla="*/ 155397 w 244177"/>
                <a:gd name="connsiteY259" fmla="*/ 53872 h 192472"/>
                <a:gd name="connsiteX260" fmla="*/ 164840 w 244177"/>
                <a:gd name="connsiteY260" fmla="*/ 44523 h 192472"/>
                <a:gd name="connsiteX261" fmla="*/ 167242 w 244177"/>
                <a:gd name="connsiteY261" fmla="*/ 41542 h 192472"/>
                <a:gd name="connsiteX262" fmla="*/ 167844 w 244177"/>
                <a:gd name="connsiteY262" fmla="*/ 40932 h 192472"/>
                <a:gd name="connsiteX263" fmla="*/ 169213 w 244177"/>
                <a:gd name="connsiteY263" fmla="*/ 38812 h 192472"/>
                <a:gd name="connsiteX264" fmla="*/ 170653 w 244177"/>
                <a:gd name="connsiteY264" fmla="*/ 35151 h 192472"/>
                <a:gd name="connsiteX265" fmla="*/ 170942 w 244177"/>
                <a:gd name="connsiteY265" fmla="*/ 34736 h 192472"/>
                <a:gd name="connsiteX266" fmla="*/ 181293 w 244177"/>
                <a:gd name="connsiteY266" fmla="*/ 25958 h 192472"/>
                <a:gd name="connsiteX267" fmla="*/ 181652 w 244177"/>
                <a:gd name="connsiteY267" fmla="*/ 25262 h 192472"/>
                <a:gd name="connsiteX268" fmla="*/ 181754 w 244177"/>
                <a:gd name="connsiteY268" fmla="*/ 24706 h 192472"/>
                <a:gd name="connsiteX269" fmla="*/ 180190 w 244177"/>
                <a:gd name="connsiteY269" fmla="*/ 21749 h 192472"/>
                <a:gd name="connsiteX270" fmla="*/ 179853 w 244177"/>
                <a:gd name="connsiteY270" fmla="*/ 20247 h 192472"/>
                <a:gd name="connsiteX271" fmla="*/ 179790 w 244177"/>
                <a:gd name="connsiteY271" fmla="*/ 17931 h 192472"/>
                <a:gd name="connsiteX272" fmla="*/ 180096 w 244177"/>
                <a:gd name="connsiteY272" fmla="*/ 14333 h 192472"/>
                <a:gd name="connsiteX273" fmla="*/ 179986 w 244177"/>
                <a:gd name="connsiteY273" fmla="*/ 12056 h 192472"/>
                <a:gd name="connsiteX274" fmla="*/ 179947 w 244177"/>
                <a:gd name="connsiteY274" fmla="*/ 11790 h 192472"/>
                <a:gd name="connsiteX275" fmla="*/ 179845 w 244177"/>
                <a:gd name="connsiteY275" fmla="*/ 11438 h 192472"/>
                <a:gd name="connsiteX276" fmla="*/ 179775 w 244177"/>
                <a:gd name="connsiteY276" fmla="*/ 11305 h 192472"/>
                <a:gd name="connsiteX277" fmla="*/ 174001 w 244177"/>
                <a:gd name="connsiteY277" fmla="*/ 4827 h 192472"/>
                <a:gd name="connsiteX278" fmla="*/ 188592 w 244177"/>
                <a:gd name="connsiteY278" fmla="*/ 4765 h 192472"/>
                <a:gd name="connsiteX279" fmla="*/ 188623 w 244177"/>
                <a:gd name="connsiteY279" fmla="*/ 4225 h 192472"/>
                <a:gd name="connsiteX280" fmla="*/ 188608 w 244177"/>
                <a:gd name="connsiteY280" fmla="*/ 3943 h 192472"/>
                <a:gd name="connsiteX281" fmla="*/ 188568 w 244177"/>
                <a:gd name="connsiteY281" fmla="*/ 3685 h 192472"/>
                <a:gd name="connsiteX282" fmla="*/ 188294 w 244177"/>
                <a:gd name="connsiteY282" fmla="*/ 2910 h 192472"/>
                <a:gd name="connsiteX283" fmla="*/ 188130 w 244177"/>
                <a:gd name="connsiteY283" fmla="*/ 1870 h 192472"/>
                <a:gd name="connsiteX284" fmla="*/ 188122 w 244177"/>
                <a:gd name="connsiteY284" fmla="*/ 1588 h 192472"/>
                <a:gd name="connsiteX285" fmla="*/ 188146 w 244177"/>
                <a:gd name="connsiteY285" fmla="*/ 1299 h 192472"/>
                <a:gd name="connsiteX286" fmla="*/ 188224 w 244177"/>
                <a:gd name="connsiteY286" fmla="*/ 767 h 192472"/>
                <a:gd name="connsiteX287" fmla="*/ 188232 w 244177"/>
                <a:gd name="connsiteY287" fmla="*/ 477 h 192472"/>
                <a:gd name="connsiteX288" fmla="*/ 188217 w 244177"/>
                <a:gd name="connsiteY288" fmla="*/ 336 h 192472"/>
                <a:gd name="connsiteX289" fmla="*/ 188193 w 244177"/>
                <a:gd name="connsiteY289" fmla="*/ 211 h 192472"/>
                <a:gd name="connsiteX290" fmla="*/ 188201 w 244177"/>
                <a:gd name="connsiteY290" fmla="*/ 94 h 192472"/>
                <a:gd name="connsiteX291" fmla="*/ 188263 w 244177"/>
                <a:gd name="connsiteY291" fmla="*/ 0 h 192472"/>
                <a:gd name="connsiteX292" fmla="*/ 198746 w 244177"/>
                <a:gd name="connsiteY292" fmla="*/ 133 h 192472"/>
                <a:gd name="connsiteX293" fmla="*/ 198606 w 244177"/>
                <a:gd name="connsiteY293" fmla="*/ 1972 h 192472"/>
                <a:gd name="connsiteX294" fmla="*/ 197338 w 244177"/>
                <a:gd name="connsiteY294" fmla="*/ 6282 h 192472"/>
                <a:gd name="connsiteX295" fmla="*/ 197362 w 244177"/>
                <a:gd name="connsiteY295" fmla="*/ 8864 h 192472"/>
                <a:gd name="connsiteX296" fmla="*/ 197057 w 244177"/>
                <a:gd name="connsiteY296" fmla="*/ 11821 h 192472"/>
                <a:gd name="connsiteX297" fmla="*/ 196986 w 244177"/>
                <a:gd name="connsiteY297" fmla="*/ 12056 h 192472"/>
                <a:gd name="connsiteX298" fmla="*/ 196697 w 244177"/>
                <a:gd name="connsiteY298" fmla="*/ 12697 h 192472"/>
                <a:gd name="connsiteX299" fmla="*/ 196447 w 244177"/>
                <a:gd name="connsiteY299" fmla="*/ 13057 h 192472"/>
                <a:gd name="connsiteX300" fmla="*/ 196157 w 244177"/>
                <a:gd name="connsiteY300" fmla="*/ 13409 h 192472"/>
                <a:gd name="connsiteX301" fmla="*/ 196079 w 244177"/>
                <a:gd name="connsiteY301" fmla="*/ 13542 h 192472"/>
                <a:gd name="connsiteX302" fmla="*/ 195985 w 244177"/>
                <a:gd name="connsiteY302" fmla="*/ 13761 h 192472"/>
                <a:gd name="connsiteX303" fmla="*/ 195977 w 244177"/>
                <a:gd name="connsiteY303" fmla="*/ 14082 h 192472"/>
                <a:gd name="connsiteX304" fmla="*/ 198152 w 244177"/>
                <a:gd name="connsiteY304" fmla="*/ 30574 h 192472"/>
                <a:gd name="connsiteX305" fmla="*/ 198066 w 244177"/>
                <a:gd name="connsiteY305" fmla="*/ 30989 h 192472"/>
                <a:gd name="connsiteX306" fmla="*/ 197988 w 244177"/>
                <a:gd name="connsiteY306" fmla="*/ 31255 h 192472"/>
                <a:gd name="connsiteX307" fmla="*/ 197409 w 244177"/>
                <a:gd name="connsiteY307" fmla="*/ 32287 h 192472"/>
                <a:gd name="connsiteX308" fmla="*/ 197260 w 244177"/>
                <a:gd name="connsiteY308" fmla="*/ 32624 h 192472"/>
                <a:gd name="connsiteX309" fmla="*/ 197229 w 244177"/>
                <a:gd name="connsiteY309" fmla="*/ 32882 h 192472"/>
                <a:gd name="connsiteX310" fmla="*/ 197464 w 244177"/>
                <a:gd name="connsiteY310" fmla="*/ 33062 h 192472"/>
                <a:gd name="connsiteX311" fmla="*/ 202290 w 244177"/>
                <a:gd name="connsiteY311" fmla="*/ 34846 h 192472"/>
                <a:gd name="connsiteX312" fmla="*/ 202525 w 244177"/>
                <a:gd name="connsiteY312" fmla="*/ 34955 h 192472"/>
                <a:gd name="connsiteX313" fmla="*/ 202713 w 244177"/>
                <a:gd name="connsiteY313" fmla="*/ 35096 h 192472"/>
                <a:gd name="connsiteX314" fmla="*/ 204450 w 244177"/>
                <a:gd name="connsiteY314" fmla="*/ 37216 h 192472"/>
                <a:gd name="connsiteX315" fmla="*/ 213955 w 244177"/>
                <a:gd name="connsiteY315" fmla="*/ 45016 h 192472"/>
                <a:gd name="connsiteX316" fmla="*/ 214284 w 244177"/>
                <a:gd name="connsiteY316" fmla="*/ 45407 h 192472"/>
                <a:gd name="connsiteX317" fmla="*/ 215270 w 244177"/>
                <a:gd name="connsiteY317" fmla="*/ 47856 h 192472"/>
                <a:gd name="connsiteX318" fmla="*/ 215379 w 244177"/>
                <a:gd name="connsiteY318" fmla="*/ 48232 h 192472"/>
                <a:gd name="connsiteX319" fmla="*/ 215410 w 244177"/>
                <a:gd name="connsiteY319" fmla="*/ 48811 h 192472"/>
                <a:gd name="connsiteX320" fmla="*/ 215387 w 244177"/>
                <a:gd name="connsiteY320" fmla="*/ 49264 h 192472"/>
                <a:gd name="connsiteX321" fmla="*/ 215144 w 244177"/>
                <a:gd name="connsiteY321" fmla="*/ 50735 h 192472"/>
                <a:gd name="connsiteX322" fmla="*/ 215223 w 244177"/>
                <a:gd name="connsiteY322" fmla="*/ 51392 h 192472"/>
                <a:gd name="connsiteX323" fmla="*/ 215387 w 244177"/>
                <a:gd name="connsiteY323" fmla="*/ 51830 h 192472"/>
                <a:gd name="connsiteX324" fmla="*/ 215520 w 244177"/>
                <a:gd name="connsiteY324" fmla="*/ 52339 h 192472"/>
                <a:gd name="connsiteX325" fmla="*/ 215520 w 244177"/>
                <a:gd name="connsiteY325" fmla="*/ 52487 h 192472"/>
                <a:gd name="connsiteX326" fmla="*/ 215504 w 244177"/>
                <a:gd name="connsiteY326" fmla="*/ 52621 h 19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</a:cxnLst>
              <a:rect l="l" t="t" r="r" b="b"/>
              <a:pathLst>
                <a:path w="244177" h="192472">
                  <a:moveTo>
                    <a:pt x="215434" y="52855"/>
                  </a:moveTo>
                  <a:lnTo>
                    <a:pt x="214018" y="55679"/>
                  </a:lnTo>
                  <a:lnTo>
                    <a:pt x="213564" y="57690"/>
                  </a:lnTo>
                  <a:lnTo>
                    <a:pt x="213424" y="59380"/>
                  </a:lnTo>
                  <a:lnTo>
                    <a:pt x="213509" y="60358"/>
                  </a:lnTo>
                  <a:lnTo>
                    <a:pt x="213666" y="60984"/>
                  </a:lnTo>
                  <a:lnTo>
                    <a:pt x="213736" y="61132"/>
                  </a:lnTo>
                  <a:lnTo>
                    <a:pt x="213799" y="61234"/>
                  </a:lnTo>
                  <a:lnTo>
                    <a:pt x="213861" y="61304"/>
                  </a:lnTo>
                  <a:lnTo>
                    <a:pt x="213932" y="61328"/>
                  </a:lnTo>
                  <a:lnTo>
                    <a:pt x="218016" y="61344"/>
                  </a:lnTo>
                  <a:lnTo>
                    <a:pt x="218039" y="61344"/>
                  </a:lnTo>
                  <a:lnTo>
                    <a:pt x="218039" y="61344"/>
                  </a:lnTo>
                  <a:lnTo>
                    <a:pt x="218016" y="62243"/>
                  </a:lnTo>
                  <a:lnTo>
                    <a:pt x="218180" y="66718"/>
                  </a:lnTo>
                  <a:lnTo>
                    <a:pt x="218321" y="70630"/>
                  </a:lnTo>
                  <a:lnTo>
                    <a:pt x="218556" y="77022"/>
                  </a:lnTo>
                  <a:lnTo>
                    <a:pt x="218563" y="78688"/>
                  </a:lnTo>
                  <a:lnTo>
                    <a:pt x="218407" y="80761"/>
                  </a:lnTo>
                  <a:lnTo>
                    <a:pt x="217922" y="81583"/>
                  </a:lnTo>
                  <a:lnTo>
                    <a:pt x="216764" y="82756"/>
                  </a:lnTo>
                  <a:lnTo>
                    <a:pt x="215301" y="83828"/>
                  </a:lnTo>
                  <a:lnTo>
                    <a:pt x="211609" y="84102"/>
                  </a:lnTo>
                  <a:lnTo>
                    <a:pt x="208526" y="84063"/>
                  </a:lnTo>
                  <a:lnTo>
                    <a:pt x="206343" y="83828"/>
                  </a:lnTo>
                  <a:lnTo>
                    <a:pt x="203355" y="83734"/>
                  </a:lnTo>
                  <a:lnTo>
                    <a:pt x="200546" y="83961"/>
                  </a:lnTo>
                  <a:lnTo>
                    <a:pt x="199513" y="84869"/>
                  </a:lnTo>
                  <a:lnTo>
                    <a:pt x="197996" y="88068"/>
                  </a:lnTo>
                  <a:lnTo>
                    <a:pt x="195805" y="92708"/>
                  </a:lnTo>
                  <a:lnTo>
                    <a:pt x="194647" y="94671"/>
                  </a:lnTo>
                  <a:lnTo>
                    <a:pt x="194350" y="95814"/>
                  </a:lnTo>
                  <a:lnTo>
                    <a:pt x="194694" y="96494"/>
                  </a:lnTo>
                  <a:lnTo>
                    <a:pt x="196142" y="97480"/>
                  </a:lnTo>
                  <a:lnTo>
                    <a:pt x="199333" y="98873"/>
                  </a:lnTo>
                  <a:lnTo>
                    <a:pt x="202987" y="99686"/>
                  </a:lnTo>
                  <a:lnTo>
                    <a:pt x="205709" y="100038"/>
                  </a:lnTo>
                  <a:lnTo>
                    <a:pt x="207564" y="100422"/>
                  </a:lnTo>
                  <a:lnTo>
                    <a:pt x="208996" y="100844"/>
                  </a:lnTo>
                  <a:lnTo>
                    <a:pt x="214182" y="104396"/>
                  </a:lnTo>
                  <a:lnTo>
                    <a:pt x="215841" y="106047"/>
                  </a:lnTo>
                  <a:lnTo>
                    <a:pt x="216772" y="107510"/>
                  </a:lnTo>
                  <a:lnTo>
                    <a:pt x="216991" y="109067"/>
                  </a:lnTo>
                  <a:lnTo>
                    <a:pt x="217734" y="110639"/>
                  </a:lnTo>
                  <a:lnTo>
                    <a:pt x="220731" y="113745"/>
                  </a:lnTo>
                  <a:lnTo>
                    <a:pt x="222459" y="115537"/>
                  </a:lnTo>
                  <a:lnTo>
                    <a:pt x="226958" y="117837"/>
                  </a:lnTo>
                  <a:lnTo>
                    <a:pt x="228687" y="120442"/>
                  </a:lnTo>
                  <a:lnTo>
                    <a:pt x="230353" y="121701"/>
                  </a:lnTo>
                  <a:lnTo>
                    <a:pt x="231933" y="123063"/>
                  </a:lnTo>
                  <a:lnTo>
                    <a:pt x="232779" y="125089"/>
                  </a:lnTo>
                  <a:lnTo>
                    <a:pt x="234727" y="130964"/>
                  </a:lnTo>
                  <a:lnTo>
                    <a:pt x="236041" y="134047"/>
                  </a:lnTo>
                  <a:lnTo>
                    <a:pt x="237387" y="136566"/>
                  </a:lnTo>
                  <a:lnTo>
                    <a:pt x="237919" y="140658"/>
                  </a:lnTo>
                  <a:lnTo>
                    <a:pt x="238982" y="142488"/>
                  </a:lnTo>
                  <a:lnTo>
                    <a:pt x="240078" y="144718"/>
                  </a:lnTo>
                  <a:lnTo>
                    <a:pt x="241893" y="146736"/>
                  </a:lnTo>
                  <a:lnTo>
                    <a:pt x="243825" y="148270"/>
                  </a:lnTo>
                  <a:lnTo>
                    <a:pt x="244177" y="148684"/>
                  </a:lnTo>
                  <a:lnTo>
                    <a:pt x="240140" y="152635"/>
                  </a:lnTo>
                  <a:lnTo>
                    <a:pt x="235611" y="157063"/>
                  </a:lnTo>
                  <a:lnTo>
                    <a:pt x="230377" y="162195"/>
                  </a:lnTo>
                  <a:lnTo>
                    <a:pt x="224674" y="167766"/>
                  </a:lnTo>
                  <a:lnTo>
                    <a:pt x="220206" y="172178"/>
                  </a:lnTo>
                  <a:lnTo>
                    <a:pt x="215802" y="176528"/>
                  </a:lnTo>
                  <a:lnTo>
                    <a:pt x="210654" y="181668"/>
                  </a:lnTo>
                  <a:lnTo>
                    <a:pt x="206852" y="185462"/>
                  </a:lnTo>
                  <a:lnTo>
                    <a:pt x="206218" y="185994"/>
                  </a:lnTo>
                  <a:lnTo>
                    <a:pt x="205115" y="186699"/>
                  </a:lnTo>
                  <a:lnTo>
                    <a:pt x="201493" y="186714"/>
                  </a:lnTo>
                  <a:lnTo>
                    <a:pt x="197753" y="186268"/>
                  </a:lnTo>
                  <a:lnTo>
                    <a:pt x="194311" y="183960"/>
                  </a:lnTo>
                  <a:lnTo>
                    <a:pt x="190814" y="185752"/>
                  </a:lnTo>
                  <a:lnTo>
                    <a:pt x="188599" y="186315"/>
                  </a:lnTo>
                  <a:lnTo>
                    <a:pt x="187278" y="186519"/>
                  </a:lnTo>
                  <a:lnTo>
                    <a:pt x="184156" y="186808"/>
                  </a:lnTo>
                  <a:lnTo>
                    <a:pt x="179783" y="187770"/>
                  </a:lnTo>
                  <a:lnTo>
                    <a:pt x="177804" y="188967"/>
                  </a:lnTo>
                  <a:lnTo>
                    <a:pt x="176732" y="189914"/>
                  </a:lnTo>
                  <a:lnTo>
                    <a:pt x="175848" y="191658"/>
                  </a:lnTo>
                  <a:lnTo>
                    <a:pt x="175402" y="191838"/>
                  </a:lnTo>
                  <a:lnTo>
                    <a:pt x="174596" y="191635"/>
                  </a:lnTo>
                  <a:lnTo>
                    <a:pt x="173477" y="190931"/>
                  </a:lnTo>
                  <a:lnTo>
                    <a:pt x="171138" y="189922"/>
                  </a:lnTo>
                  <a:lnTo>
                    <a:pt x="169956" y="187700"/>
                  </a:lnTo>
                  <a:lnTo>
                    <a:pt x="168877" y="186362"/>
                  </a:lnTo>
                  <a:lnTo>
                    <a:pt x="167977" y="185658"/>
                  </a:lnTo>
                  <a:lnTo>
                    <a:pt x="164269" y="187872"/>
                  </a:lnTo>
                  <a:lnTo>
                    <a:pt x="162469" y="188388"/>
                  </a:lnTo>
                  <a:lnTo>
                    <a:pt x="160999" y="188326"/>
                  </a:lnTo>
                  <a:lnTo>
                    <a:pt x="158308" y="187082"/>
                  </a:lnTo>
                  <a:lnTo>
                    <a:pt x="155335" y="186018"/>
                  </a:lnTo>
                  <a:lnTo>
                    <a:pt x="153801" y="186026"/>
                  </a:lnTo>
                  <a:lnTo>
                    <a:pt x="151509" y="187356"/>
                  </a:lnTo>
                  <a:lnTo>
                    <a:pt x="148904" y="189343"/>
                  </a:lnTo>
                  <a:lnTo>
                    <a:pt x="147566" y="191306"/>
                  </a:lnTo>
                  <a:lnTo>
                    <a:pt x="146916" y="192472"/>
                  </a:lnTo>
                  <a:lnTo>
                    <a:pt x="146439" y="191541"/>
                  </a:lnTo>
                  <a:lnTo>
                    <a:pt x="146001" y="190673"/>
                  </a:lnTo>
                  <a:lnTo>
                    <a:pt x="145125" y="189562"/>
                  </a:lnTo>
                  <a:lnTo>
                    <a:pt x="143865" y="189124"/>
                  </a:lnTo>
                  <a:lnTo>
                    <a:pt x="142723" y="189343"/>
                  </a:lnTo>
                  <a:lnTo>
                    <a:pt x="141385" y="189562"/>
                  </a:lnTo>
                  <a:lnTo>
                    <a:pt x="140783" y="188928"/>
                  </a:lnTo>
                  <a:lnTo>
                    <a:pt x="140658" y="187403"/>
                  </a:lnTo>
                  <a:lnTo>
                    <a:pt x="140290" y="185994"/>
                  </a:lnTo>
                  <a:lnTo>
                    <a:pt x="139664" y="184938"/>
                  </a:lnTo>
                  <a:lnTo>
                    <a:pt x="137740" y="183882"/>
                  </a:lnTo>
                  <a:lnTo>
                    <a:pt x="132780" y="181738"/>
                  </a:lnTo>
                  <a:lnTo>
                    <a:pt x="128970" y="177459"/>
                  </a:lnTo>
                  <a:lnTo>
                    <a:pt x="127053" y="175472"/>
                  </a:lnTo>
                  <a:lnTo>
                    <a:pt x="125652" y="174189"/>
                  </a:lnTo>
                  <a:lnTo>
                    <a:pt x="123665" y="170825"/>
                  </a:lnTo>
                  <a:lnTo>
                    <a:pt x="121404" y="168509"/>
                  </a:lnTo>
                  <a:lnTo>
                    <a:pt x="118666" y="167429"/>
                  </a:lnTo>
                  <a:lnTo>
                    <a:pt x="116859" y="167961"/>
                  </a:lnTo>
                  <a:lnTo>
                    <a:pt x="114997" y="170441"/>
                  </a:lnTo>
                  <a:lnTo>
                    <a:pt x="111484" y="172773"/>
                  </a:lnTo>
                  <a:lnTo>
                    <a:pt x="109872" y="172851"/>
                  </a:lnTo>
                  <a:lnTo>
                    <a:pt x="107807" y="171592"/>
                  </a:lnTo>
                  <a:lnTo>
                    <a:pt x="105210" y="170692"/>
                  </a:lnTo>
                  <a:lnTo>
                    <a:pt x="100555" y="170301"/>
                  </a:lnTo>
                  <a:lnTo>
                    <a:pt x="98630" y="171404"/>
                  </a:lnTo>
                  <a:lnTo>
                    <a:pt x="96111" y="173187"/>
                  </a:lnTo>
                  <a:lnTo>
                    <a:pt x="93975" y="174251"/>
                  </a:lnTo>
                  <a:lnTo>
                    <a:pt x="92653" y="174377"/>
                  </a:lnTo>
                  <a:lnTo>
                    <a:pt x="91417" y="173946"/>
                  </a:lnTo>
                  <a:lnTo>
                    <a:pt x="90017" y="173719"/>
                  </a:lnTo>
                  <a:lnTo>
                    <a:pt x="88804" y="173680"/>
                  </a:lnTo>
                  <a:lnTo>
                    <a:pt x="86316" y="172053"/>
                  </a:lnTo>
                  <a:lnTo>
                    <a:pt x="85025" y="170856"/>
                  </a:lnTo>
                  <a:lnTo>
                    <a:pt x="84164" y="169706"/>
                  </a:lnTo>
                  <a:lnTo>
                    <a:pt x="82756" y="168924"/>
                  </a:lnTo>
                  <a:lnTo>
                    <a:pt x="81114" y="168266"/>
                  </a:lnTo>
                  <a:lnTo>
                    <a:pt x="79940" y="167242"/>
                  </a:lnTo>
                  <a:lnTo>
                    <a:pt x="79353" y="165959"/>
                  </a:lnTo>
                  <a:lnTo>
                    <a:pt x="78422" y="164316"/>
                  </a:lnTo>
                  <a:lnTo>
                    <a:pt x="77217" y="162837"/>
                  </a:lnTo>
                  <a:lnTo>
                    <a:pt x="73415" y="160177"/>
                  </a:lnTo>
                  <a:lnTo>
                    <a:pt x="72281" y="158605"/>
                  </a:lnTo>
                  <a:lnTo>
                    <a:pt x="71483" y="157071"/>
                  </a:lnTo>
                  <a:lnTo>
                    <a:pt x="69934" y="155381"/>
                  </a:lnTo>
                  <a:lnTo>
                    <a:pt x="68267" y="153120"/>
                  </a:lnTo>
                  <a:lnTo>
                    <a:pt x="67735" y="149811"/>
                  </a:lnTo>
                  <a:lnTo>
                    <a:pt x="67665" y="147143"/>
                  </a:lnTo>
                  <a:lnTo>
                    <a:pt x="67313" y="145907"/>
                  </a:lnTo>
                  <a:lnTo>
                    <a:pt x="66609" y="144671"/>
                  </a:lnTo>
                  <a:lnTo>
                    <a:pt x="65787" y="143623"/>
                  </a:lnTo>
                  <a:lnTo>
                    <a:pt x="64465" y="142449"/>
                  </a:lnTo>
                  <a:lnTo>
                    <a:pt x="61367" y="140736"/>
                  </a:lnTo>
                  <a:lnTo>
                    <a:pt x="58160" y="138749"/>
                  </a:lnTo>
                  <a:lnTo>
                    <a:pt x="56626" y="137591"/>
                  </a:lnTo>
                  <a:lnTo>
                    <a:pt x="53708" y="137168"/>
                  </a:lnTo>
                  <a:lnTo>
                    <a:pt x="51963" y="136034"/>
                  </a:lnTo>
                  <a:lnTo>
                    <a:pt x="50500" y="133538"/>
                  </a:lnTo>
                  <a:lnTo>
                    <a:pt x="49914" y="131543"/>
                  </a:lnTo>
                  <a:lnTo>
                    <a:pt x="48435" y="129986"/>
                  </a:lnTo>
                  <a:lnTo>
                    <a:pt x="47802" y="128860"/>
                  </a:lnTo>
                  <a:lnTo>
                    <a:pt x="47449" y="127561"/>
                  </a:lnTo>
                  <a:lnTo>
                    <a:pt x="48623" y="123610"/>
                  </a:lnTo>
                  <a:lnTo>
                    <a:pt x="46925" y="122210"/>
                  </a:lnTo>
                  <a:lnTo>
                    <a:pt x="44398" y="120395"/>
                  </a:lnTo>
                  <a:lnTo>
                    <a:pt x="42583" y="118408"/>
                  </a:lnTo>
                  <a:lnTo>
                    <a:pt x="41480" y="116585"/>
                  </a:lnTo>
                  <a:lnTo>
                    <a:pt x="38233" y="114175"/>
                  </a:lnTo>
                  <a:lnTo>
                    <a:pt x="31161" y="110569"/>
                  </a:lnTo>
                  <a:lnTo>
                    <a:pt x="27077" y="108268"/>
                  </a:lnTo>
                  <a:lnTo>
                    <a:pt x="24847" y="106203"/>
                  </a:lnTo>
                  <a:lnTo>
                    <a:pt x="22899" y="104177"/>
                  </a:lnTo>
                  <a:lnTo>
                    <a:pt x="22704" y="103348"/>
                  </a:lnTo>
                  <a:lnTo>
                    <a:pt x="23964" y="101329"/>
                  </a:lnTo>
                  <a:lnTo>
                    <a:pt x="24151" y="99663"/>
                  </a:lnTo>
                  <a:lnTo>
                    <a:pt x="23118" y="97832"/>
                  </a:lnTo>
                  <a:lnTo>
                    <a:pt x="18878" y="94374"/>
                  </a:lnTo>
                  <a:lnTo>
                    <a:pt x="15498" y="90572"/>
                  </a:lnTo>
                  <a:lnTo>
                    <a:pt x="12940" y="89383"/>
                  </a:lnTo>
                  <a:lnTo>
                    <a:pt x="6775" y="88327"/>
                  </a:lnTo>
                  <a:lnTo>
                    <a:pt x="5007" y="87904"/>
                  </a:lnTo>
                  <a:lnTo>
                    <a:pt x="3161" y="87177"/>
                  </a:lnTo>
                  <a:lnTo>
                    <a:pt x="1338" y="85463"/>
                  </a:lnTo>
                  <a:lnTo>
                    <a:pt x="720" y="83437"/>
                  </a:lnTo>
                  <a:lnTo>
                    <a:pt x="1612" y="80190"/>
                  </a:lnTo>
                  <a:lnTo>
                    <a:pt x="1040" y="79197"/>
                  </a:lnTo>
                  <a:lnTo>
                    <a:pt x="0" y="78923"/>
                  </a:lnTo>
                  <a:lnTo>
                    <a:pt x="0" y="78923"/>
                  </a:lnTo>
                  <a:lnTo>
                    <a:pt x="282" y="78250"/>
                  </a:lnTo>
                  <a:lnTo>
                    <a:pt x="1447" y="76670"/>
                  </a:lnTo>
                  <a:lnTo>
                    <a:pt x="3349" y="75645"/>
                  </a:lnTo>
                  <a:lnTo>
                    <a:pt x="8442" y="74041"/>
                  </a:lnTo>
                  <a:lnTo>
                    <a:pt x="8724" y="73423"/>
                  </a:lnTo>
                  <a:lnTo>
                    <a:pt x="8825" y="71397"/>
                  </a:lnTo>
                  <a:lnTo>
                    <a:pt x="9240" y="70403"/>
                  </a:lnTo>
                  <a:lnTo>
                    <a:pt x="10992" y="67587"/>
                  </a:lnTo>
                  <a:lnTo>
                    <a:pt x="11242" y="66468"/>
                  </a:lnTo>
                  <a:lnTo>
                    <a:pt x="11321" y="64074"/>
                  </a:lnTo>
                  <a:lnTo>
                    <a:pt x="11556" y="62940"/>
                  </a:lnTo>
                  <a:lnTo>
                    <a:pt x="12064" y="62134"/>
                  </a:lnTo>
                  <a:lnTo>
                    <a:pt x="13457" y="60741"/>
                  </a:lnTo>
                  <a:lnTo>
                    <a:pt x="13942" y="59888"/>
                  </a:lnTo>
                  <a:lnTo>
                    <a:pt x="14153" y="58050"/>
                  </a:lnTo>
                  <a:lnTo>
                    <a:pt x="14004" y="54420"/>
                  </a:lnTo>
                  <a:lnTo>
                    <a:pt x="14716" y="52980"/>
                  </a:lnTo>
                  <a:lnTo>
                    <a:pt x="17924" y="49679"/>
                  </a:lnTo>
                  <a:lnTo>
                    <a:pt x="18784" y="48200"/>
                  </a:lnTo>
                  <a:lnTo>
                    <a:pt x="19074" y="46878"/>
                  </a:lnTo>
                  <a:lnTo>
                    <a:pt x="19042" y="45532"/>
                  </a:lnTo>
                  <a:lnTo>
                    <a:pt x="19238" y="44202"/>
                  </a:lnTo>
                  <a:lnTo>
                    <a:pt x="20192" y="42919"/>
                  </a:lnTo>
                  <a:lnTo>
                    <a:pt x="21006" y="42520"/>
                  </a:lnTo>
                  <a:lnTo>
                    <a:pt x="23369" y="42114"/>
                  </a:lnTo>
                  <a:lnTo>
                    <a:pt x="24980" y="42372"/>
                  </a:lnTo>
                  <a:lnTo>
                    <a:pt x="36246" y="40111"/>
                  </a:lnTo>
                  <a:lnTo>
                    <a:pt x="37568" y="40416"/>
                  </a:lnTo>
                  <a:lnTo>
                    <a:pt x="38155" y="41754"/>
                  </a:lnTo>
                  <a:lnTo>
                    <a:pt x="38100" y="43897"/>
                  </a:lnTo>
                  <a:lnTo>
                    <a:pt x="38296" y="44938"/>
                  </a:lnTo>
                  <a:lnTo>
                    <a:pt x="38898" y="45673"/>
                  </a:lnTo>
                  <a:lnTo>
                    <a:pt x="40690" y="46690"/>
                  </a:lnTo>
                  <a:lnTo>
                    <a:pt x="41926" y="48396"/>
                  </a:lnTo>
                  <a:lnTo>
                    <a:pt x="42591" y="49022"/>
                  </a:lnTo>
                  <a:lnTo>
                    <a:pt x="44398" y="50187"/>
                  </a:lnTo>
                  <a:lnTo>
                    <a:pt x="52777" y="59920"/>
                  </a:lnTo>
                  <a:lnTo>
                    <a:pt x="55140" y="60843"/>
                  </a:lnTo>
                  <a:lnTo>
                    <a:pt x="57432" y="60507"/>
                  </a:lnTo>
                  <a:lnTo>
                    <a:pt x="61985" y="58488"/>
                  </a:lnTo>
                  <a:lnTo>
                    <a:pt x="64262" y="57980"/>
                  </a:lnTo>
                  <a:lnTo>
                    <a:pt x="80190" y="58551"/>
                  </a:lnTo>
                  <a:lnTo>
                    <a:pt x="81974" y="58246"/>
                  </a:lnTo>
                  <a:lnTo>
                    <a:pt x="82084" y="58292"/>
                  </a:lnTo>
                  <a:lnTo>
                    <a:pt x="84509" y="63174"/>
                  </a:lnTo>
                  <a:lnTo>
                    <a:pt x="85659" y="64285"/>
                  </a:lnTo>
                  <a:lnTo>
                    <a:pt x="103129" y="64340"/>
                  </a:lnTo>
                  <a:lnTo>
                    <a:pt x="102800" y="62947"/>
                  </a:lnTo>
                  <a:lnTo>
                    <a:pt x="103019" y="61398"/>
                  </a:lnTo>
                  <a:lnTo>
                    <a:pt x="105061" y="59403"/>
                  </a:lnTo>
                  <a:lnTo>
                    <a:pt x="106094" y="58410"/>
                  </a:lnTo>
                  <a:lnTo>
                    <a:pt x="106094" y="58418"/>
                  </a:lnTo>
                  <a:lnTo>
                    <a:pt x="106532" y="58058"/>
                  </a:lnTo>
                  <a:lnTo>
                    <a:pt x="109231" y="56626"/>
                  </a:lnTo>
                  <a:lnTo>
                    <a:pt x="111867" y="55672"/>
                  </a:lnTo>
                  <a:lnTo>
                    <a:pt x="116937" y="54553"/>
                  </a:lnTo>
                  <a:lnTo>
                    <a:pt x="118784" y="52785"/>
                  </a:lnTo>
                  <a:lnTo>
                    <a:pt x="119808" y="51173"/>
                  </a:lnTo>
                  <a:lnTo>
                    <a:pt x="119839" y="47989"/>
                  </a:lnTo>
                  <a:lnTo>
                    <a:pt x="120512" y="47465"/>
                  </a:lnTo>
                  <a:lnTo>
                    <a:pt x="121717" y="46729"/>
                  </a:lnTo>
                  <a:lnTo>
                    <a:pt x="127577" y="43882"/>
                  </a:lnTo>
                  <a:lnTo>
                    <a:pt x="128570" y="43279"/>
                  </a:lnTo>
                  <a:lnTo>
                    <a:pt x="138929" y="49890"/>
                  </a:lnTo>
                  <a:lnTo>
                    <a:pt x="144734" y="55124"/>
                  </a:lnTo>
                  <a:lnTo>
                    <a:pt x="145086" y="55382"/>
                  </a:lnTo>
                  <a:lnTo>
                    <a:pt x="145391" y="55476"/>
                  </a:lnTo>
                  <a:lnTo>
                    <a:pt x="145696" y="55296"/>
                  </a:lnTo>
                  <a:lnTo>
                    <a:pt x="145954" y="55053"/>
                  </a:lnTo>
                  <a:lnTo>
                    <a:pt x="146377" y="54897"/>
                  </a:lnTo>
                  <a:lnTo>
                    <a:pt x="146658" y="54827"/>
                  </a:lnTo>
                  <a:lnTo>
                    <a:pt x="149146" y="54756"/>
                  </a:lnTo>
                  <a:lnTo>
                    <a:pt x="153848" y="54498"/>
                  </a:lnTo>
                  <a:lnTo>
                    <a:pt x="155397" y="53872"/>
                  </a:lnTo>
                  <a:lnTo>
                    <a:pt x="164840" y="44523"/>
                  </a:lnTo>
                  <a:lnTo>
                    <a:pt x="167242" y="41542"/>
                  </a:lnTo>
                  <a:lnTo>
                    <a:pt x="167844" y="40932"/>
                  </a:lnTo>
                  <a:lnTo>
                    <a:pt x="169213" y="38812"/>
                  </a:lnTo>
                  <a:lnTo>
                    <a:pt x="170653" y="35151"/>
                  </a:lnTo>
                  <a:lnTo>
                    <a:pt x="170942" y="34736"/>
                  </a:lnTo>
                  <a:lnTo>
                    <a:pt x="181293" y="25958"/>
                  </a:lnTo>
                  <a:lnTo>
                    <a:pt x="181652" y="25262"/>
                  </a:lnTo>
                  <a:lnTo>
                    <a:pt x="181754" y="24706"/>
                  </a:lnTo>
                  <a:lnTo>
                    <a:pt x="180190" y="21749"/>
                  </a:lnTo>
                  <a:lnTo>
                    <a:pt x="179853" y="20247"/>
                  </a:lnTo>
                  <a:lnTo>
                    <a:pt x="179790" y="17931"/>
                  </a:lnTo>
                  <a:lnTo>
                    <a:pt x="180096" y="14333"/>
                  </a:lnTo>
                  <a:lnTo>
                    <a:pt x="179986" y="12056"/>
                  </a:lnTo>
                  <a:lnTo>
                    <a:pt x="179947" y="11790"/>
                  </a:lnTo>
                  <a:lnTo>
                    <a:pt x="179845" y="11438"/>
                  </a:lnTo>
                  <a:lnTo>
                    <a:pt x="179775" y="11305"/>
                  </a:lnTo>
                  <a:lnTo>
                    <a:pt x="174001" y="4827"/>
                  </a:lnTo>
                  <a:lnTo>
                    <a:pt x="188592" y="4765"/>
                  </a:lnTo>
                  <a:lnTo>
                    <a:pt x="188623" y="4225"/>
                  </a:lnTo>
                  <a:lnTo>
                    <a:pt x="188608" y="3943"/>
                  </a:lnTo>
                  <a:lnTo>
                    <a:pt x="188568" y="3685"/>
                  </a:lnTo>
                  <a:lnTo>
                    <a:pt x="188294" y="2910"/>
                  </a:lnTo>
                  <a:lnTo>
                    <a:pt x="188130" y="1870"/>
                  </a:lnTo>
                  <a:lnTo>
                    <a:pt x="188122" y="1588"/>
                  </a:lnTo>
                  <a:lnTo>
                    <a:pt x="188146" y="1299"/>
                  </a:lnTo>
                  <a:lnTo>
                    <a:pt x="188224" y="767"/>
                  </a:lnTo>
                  <a:lnTo>
                    <a:pt x="188232" y="477"/>
                  </a:lnTo>
                  <a:lnTo>
                    <a:pt x="188217" y="336"/>
                  </a:lnTo>
                  <a:lnTo>
                    <a:pt x="188193" y="211"/>
                  </a:lnTo>
                  <a:lnTo>
                    <a:pt x="188201" y="94"/>
                  </a:lnTo>
                  <a:lnTo>
                    <a:pt x="188263" y="0"/>
                  </a:lnTo>
                  <a:lnTo>
                    <a:pt x="198746" y="133"/>
                  </a:lnTo>
                  <a:lnTo>
                    <a:pt x="198606" y="1972"/>
                  </a:lnTo>
                  <a:lnTo>
                    <a:pt x="197338" y="6282"/>
                  </a:lnTo>
                  <a:lnTo>
                    <a:pt x="197362" y="8864"/>
                  </a:lnTo>
                  <a:lnTo>
                    <a:pt x="197057" y="11821"/>
                  </a:lnTo>
                  <a:lnTo>
                    <a:pt x="196986" y="12056"/>
                  </a:lnTo>
                  <a:lnTo>
                    <a:pt x="196697" y="12697"/>
                  </a:lnTo>
                  <a:lnTo>
                    <a:pt x="196447" y="13057"/>
                  </a:lnTo>
                  <a:lnTo>
                    <a:pt x="196157" y="13409"/>
                  </a:lnTo>
                  <a:lnTo>
                    <a:pt x="196079" y="13542"/>
                  </a:lnTo>
                  <a:lnTo>
                    <a:pt x="195985" y="13761"/>
                  </a:lnTo>
                  <a:lnTo>
                    <a:pt x="195977" y="14082"/>
                  </a:lnTo>
                  <a:lnTo>
                    <a:pt x="198152" y="30574"/>
                  </a:lnTo>
                  <a:lnTo>
                    <a:pt x="198066" y="30989"/>
                  </a:lnTo>
                  <a:lnTo>
                    <a:pt x="197988" y="31255"/>
                  </a:lnTo>
                  <a:lnTo>
                    <a:pt x="197409" y="32287"/>
                  </a:lnTo>
                  <a:lnTo>
                    <a:pt x="197260" y="32624"/>
                  </a:lnTo>
                  <a:lnTo>
                    <a:pt x="197229" y="32882"/>
                  </a:lnTo>
                  <a:lnTo>
                    <a:pt x="197464" y="33062"/>
                  </a:lnTo>
                  <a:lnTo>
                    <a:pt x="202290" y="34846"/>
                  </a:lnTo>
                  <a:lnTo>
                    <a:pt x="202525" y="34955"/>
                  </a:lnTo>
                  <a:lnTo>
                    <a:pt x="202713" y="35096"/>
                  </a:lnTo>
                  <a:lnTo>
                    <a:pt x="204450" y="37216"/>
                  </a:lnTo>
                  <a:lnTo>
                    <a:pt x="213955" y="45016"/>
                  </a:lnTo>
                  <a:lnTo>
                    <a:pt x="214284" y="45407"/>
                  </a:lnTo>
                  <a:lnTo>
                    <a:pt x="215270" y="47856"/>
                  </a:lnTo>
                  <a:lnTo>
                    <a:pt x="215379" y="48232"/>
                  </a:lnTo>
                  <a:lnTo>
                    <a:pt x="215410" y="48811"/>
                  </a:lnTo>
                  <a:lnTo>
                    <a:pt x="215387" y="49264"/>
                  </a:lnTo>
                  <a:lnTo>
                    <a:pt x="215144" y="50735"/>
                  </a:lnTo>
                  <a:lnTo>
                    <a:pt x="215223" y="51392"/>
                  </a:lnTo>
                  <a:lnTo>
                    <a:pt x="215387" y="51830"/>
                  </a:lnTo>
                  <a:lnTo>
                    <a:pt x="215520" y="52339"/>
                  </a:lnTo>
                  <a:lnTo>
                    <a:pt x="215520" y="52487"/>
                  </a:lnTo>
                  <a:lnTo>
                    <a:pt x="215504" y="5262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782B37C3-F885-4836-ECED-F1F9E6A9A3F3}"/>
                </a:ext>
              </a:extLst>
            </p:cNvPr>
            <p:cNvSpPr>
              <a:spLocks/>
            </p:cNvSpPr>
            <p:nvPr/>
          </p:nvSpPr>
          <p:spPr>
            <a:xfrm>
              <a:off x="7392916" y="4611569"/>
              <a:ext cx="21624" cy="36027"/>
            </a:xfrm>
            <a:custGeom>
              <a:avLst/>
              <a:gdLst>
                <a:gd name="connsiteX0" fmla="*/ 20990 w 21624"/>
                <a:gd name="connsiteY0" fmla="*/ 2871 h 36027"/>
                <a:gd name="connsiteX1" fmla="*/ 20177 w 21624"/>
                <a:gd name="connsiteY1" fmla="*/ 3442 h 36027"/>
                <a:gd name="connsiteX2" fmla="*/ 19206 w 21624"/>
                <a:gd name="connsiteY2" fmla="*/ 2957 h 36027"/>
                <a:gd name="connsiteX3" fmla="*/ 18948 w 21624"/>
                <a:gd name="connsiteY3" fmla="*/ 2089 h 36027"/>
                <a:gd name="connsiteX4" fmla="*/ 20200 w 21624"/>
                <a:gd name="connsiteY4" fmla="*/ 415 h 36027"/>
                <a:gd name="connsiteX5" fmla="*/ 20795 w 21624"/>
                <a:gd name="connsiteY5" fmla="*/ 0 h 36027"/>
                <a:gd name="connsiteX6" fmla="*/ 21288 w 21624"/>
                <a:gd name="connsiteY6" fmla="*/ 352 h 36027"/>
                <a:gd name="connsiteX7" fmla="*/ 21585 w 21624"/>
                <a:gd name="connsiteY7" fmla="*/ 814 h 36027"/>
                <a:gd name="connsiteX8" fmla="*/ 21624 w 21624"/>
                <a:gd name="connsiteY8" fmla="*/ 1486 h 36027"/>
                <a:gd name="connsiteX9" fmla="*/ 20990 w 21624"/>
                <a:gd name="connsiteY9" fmla="*/ 2871 h 36027"/>
                <a:gd name="connsiteX10" fmla="*/ 4217 w 21624"/>
                <a:gd name="connsiteY10" fmla="*/ 34431 h 36027"/>
                <a:gd name="connsiteX11" fmla="*/ 1948 w 21624"/>
                <a:gd name="connsiteY11" fmla="*/ 36027 h 36027"/>
                <a:gd name="connsiteX12" fmla="*/ 1134 w 21624"/>
                <a:gd name="connsiteY12" fmla="*/ 35612 h 36027"/>
                <a:gd name="connsiteX13" fmla="*/ 634 w 21624"/>
                <a:gd name="connsiteY13" fmla="*/ 34501 h 36027"/>
                <a:gd name="connsiteX14" fmla="*/ 0 w 21624"/>
                <a:gd name="connsiteY14" fmla="*/ 32100 h 36027"/>
                <a:gd name="connsiteX15" fmla="*/ 203 w 21624"/>
                <a:gd name="connsiteY15" fmla="*/ 30950 h 36027"/>
                <a:gd name="connsiteX16" fmla="*/ 1228 w 21624"/>
                <a:gd name="connsiteY16" fmla="*/ 29635 h 36027"/>
                <a:gd name="connsiteX17" fmla="*/ 3458 w 21624"/>
                <a:gd name="connsiteY17" fmla="*/ 28329 h 36027"/>
                <a:gd name="connsiteX18" fmla="*/ 4796 w 21624"/>
                <a:gd name="connsiteY18" fmla="*/ 28235 h 36027"/>
                <a:gd name="connsiteX19" fmla="*/ 6173 w 21624"/>
                <a:gd name="connsiteY19" fmla="*/ 29956 h 36027"/>
                <a:gd name="connsiteX20" fmla="*/ 6181 w 21624"/>
                <a:gd name="connsiteY20" fmla="*/ 31748 h 36027"/>
                <a:gd name="connsiteX21" fmla="*/ 4217 w 21624"/>
                <a:gd name="connsiteY21" fmla="*/ 34431 h 36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624" h="36027">
                  <a:moveTo>
                    <a:pt x="20990" y="2871"/>
                  </a:moveTo>
                  <a:lnTo>
                    <a:pt x="20177" y="3442"/>
                  </a:lnTo>
                  <a:lnTo>
                    <a:pt x="19206" y="2957"/>
                  </a:lnTo>
                  <a:lnTo>
                    <a:pt x="18948" y="2089"/>
                  </a:lnTo>
                  <a:lnTo>
                    <a:pt x="20200" y="415"/>
                  </a:lnTo>
                  <a:lnTo>
                    <a:pt x="20795" y="0"/>
                  </a:lnTo>
                  <a:lnTo>
                    <a:pt x="21288" y="352"/>
                  </a:lnTo>
                  <a:lnTo>
                    <a:pt x="21585" y="814"/>
                  </a:lnTo>
                  <a:lnTo>
                    <a:pt x="21624" y="1486"/>
                  </a:lnTo>
                  <a:lnTo>
                    <a:pt x="20990" y="2871"/>
                  </a:lnTo>
                  <a:close/>
                  <a:moveTo>
                    <a:pt x="4217" y="34431"/>
                  </a:moveTo>
                  <a:lnTo>
                    <a:pt x="1948" y="36027"/>
                  </a:lnTo>
                  <a:lnTo>
                    <a:pt x="1134" y="35612"/>
                  </a:lnTo>
                  <a:lnTo>
                    <a:pt x="634" y="34501"/>
                  </a:lnTo>
                  <a:lnTo>
                    <a:pt x="0" y="32100"/>
                  </a:lnTo>
                  <a:lnTo>
                    <a:pt x="203" y="30950"/>
                  </a:lnTo>
                  <a:lnTo>
                    <a:pt x="1228" y="29635"/>
                  </a:lnTo>
                  <a:lnTo>
                    <a:pt x="3458" y="28329"/>
                  </a:lnTo>
                  <a:lnTo>
                    <a:pt x="4796" y="28235"/>
                  </a:lnTo>
                  <a:lnTo>
                    <a:pt x="6173" y="29956"/>
                  </a:lnTo>
                  <a:lnTo>
                    <a:pt x="6181" y="31748"/>
                  </a:lnTo>
                  <a:lnTo>
                    <a:pt x="4217" y="3443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4B84000-4AAE-27BD-A4A7-7578344F36F5}"/>
                </a:ext>
              </a:extLst>
            </p:cNvPr>
            <p:cNvSpPr>
              <a:spLocks/>
            </p:cNvSpPr>
            <p:nvPr/>
          </p:nvSpPr>
          <p:spPr>
            <a:xfrm>
              <a:off x="5272499" y="4330473"/>
              <a:ext cx="52495" cy="28469"/>
            </a:xfrm>
            <a:custGeom>
              <a:avLst/>
              <a:gdLst>
                <a:gd name="connsiteX0" fmla="*/ 16327 w 52495"/>
                <a:gd name="connsiteY0" fmla="*/ 336 h 28469"/>
                <a:gd name="connsiteX1" fmla="*/ 16883 w 52495"/>
                <a:gd name="connsiteY1" fmla="*/ 446 h 28469"/>
                <a:gd name="connsiteX2" fmla="*/ 20552 w 52495"/>
                <a:gd name="connsiteY2" fmla="*/ 1596 h 28469"/>
                <a:gd name="connsiteX3" fmla="*/ 21640 w 52495"/>
                <a:gd name="connsiteY3" fmla="*/ 1369 h 28469"/>
                <a:gd name="connsiteX4" fmla="*/ 23032 w 52495"/>
                <a:gd name="connsiteY4" fmla="*/ 2292 h 28469"/>
                <a:gd name="connsiteX5" fmla="*/ 23697 w 52495"/>
                <a:gd name="connsiteY5" fmla="*/ 3020 h 28469"/>
                <a:gd name="connsiteX6" fmla="*/ 24284 w 52495"/>
                <a:gd name="connsiteY6" fmla="*/ 4021 h 28469"/>
                <a:gd name="connsiteX7" fmla="*/ 27179 w 52495"/>
                <a:gd name="connsiteY7" fmla="*/ 6016 h 28469"/>
                <a:gd name="connsiteX8" fmla="*/ 27664 w 52495"/>
                <a:gd name="connsiteY8" fmla="*/ 6893 h 28469"/>
                <a:gd name="connsiteX9" fmla="*/ 29831 w 52495"/>
                <a:gd name="connsiteY9" fmla="*/ 8074 h 28469"/>
                <a:gd name="connsiteX10" fmla="*/ 30707 w 52495"/>
                <a:gd name="connsiteY10" fmla="*/ 8981 h 28469"/>
                <a:gd name="connsiteX11" fmla="*/ 31630 w 52495"/>
                <a:gd name="connsiteY11" fmla="*/ 9349 h 28469"/>
                <a:gd name="connsiteX12" fmla="*/ 33437 w 52495"/>
                <a:gd name="connsiteY12" fmla="*/ 9701 h 28469"/>
                <a:gd name="connsiteX13" fmla="*/ 34986 w 52495"/>
                <a:gd name="connsiteY13" fmla="*/ 10178 h 28469"/>
                <a:gd name="connsiteX14" fmla="*/ 35166 w 52495"/>
                <a:gd name="connsiteY14" fmla="*/ 10507 h 28469"/>
                <a:gd name="connsiteX15" fmla="*/ 35315 w 52495"/>
                <a:gd name="connsiteY15" fmla="*/ 11853 h 28469"/>
                <a:gd name="connsiteX16" fmla="*/ 35644 w 52495"/>
                <a:gd name="connsiteY16" fmla="*/ 12979 h 28469"/>
                <a:gd name="connsiteX17" fmla="*/ 36379 w 52495"/>
                <a:gd name="connsiteY17" fmla="*/ 13049 h 28469"/>
                <a:gd name="connsiteX18" fmla="*/ 37271 w 52495"/>
                <a:gd name="connsiteY18" fmla="*/ 12502 h 28469"/>
                <a:gd name="connsiteX19" fmla="*/ 40181 w 52495"/>
                <a:gd name="connsiteY19" fmla="*/ 10992 h 28469"/>
                <a:gd name="connsiteX20" fmla="*/ 42927 w 52495"/>
                <a:gd name="connsiteY20" fmla="*/ 9983 h 28469"/>
                <a:gd name="connsiteX21" fmla="*/ 44476 w 52495"/>
                <a:gd name="connsiteY21" fmla="*/ 10585 h 28469"/>
                <a:gd name="connsiteX22" fmla="*/ 45391 w 52495"/>
                <a:gd name="connsiteY22" fmla="*/ 11845 h 28469"/>
                <a:gd name="connsiteX23" fmla="*/ 46440 w 52495"/>
                <a:gd name="connsiteY23" fmla="*/ 12408 h 28469"/>
                <a:gd name="connsiteX24" fmla="*/ 48615 w 52495"/>
                <a:gd name="connsiteY24" fmla="*/ 12064 h 28469"/>
                <a:gd name="connsiteX25" fmla="*/ 50586 w 52495"/>
                <a:gd name="connsiteY25" fmla="*/ 12173 h 28469"/>
                <a:gd name="connsiteX26" fmla="*/ 52135 w 52495"/>
                <a:gd name="connsiteY26" fmla="*/ 13276 h 28469"/>
                <a:gd name="connsiteX27" fmla="*/ 52495 w 52495"/>
                <a:gd name="connsiteY27" fmla="*/ 13910 h 28469"/>
                <a:gd name="connsiteX28" fmla="*/ 51541 w 52495"/>
                <a:gd name="connsiteY28" fmla="*/ 17571 h 28469"/>
                <a:gd name="connsiteX29" fmla="*/ 51196 w 52495"/>
                <a:gd name="connsiteY29" fmla="*/ 19128 h 28469"/>
                <a:gd name="connsiteX30" fmla="*/ 51032 w 52495"/>
                <a:gd name="connsiteY30" fmla="*/ 20451 h 28469"/>
                <a:gd name="connsiteX31" fmla="*/ 51588 w 52495"/>
                <a:gd name="connsiteY31" fmla="*/ 20802 h 28469"/>
                <a:gd name="connsiteX32" fmla="*/ 52135 w 52495"/>
                <a:gd name="connsiteY32" fmla="*/ 21311 h 28469"/>
                <a:gd name="connsiteX33" fmla="*/ 52018 w 52495"/>
                <a:gd name="connsiteY33" fmla="*/ 22023 h 28469"/>
                <a:gd name="connsiteX34" fmla="*/ 50320 w 52495"/>
                <a:gd name="connsiteY34" fmla="*/ 23196 h 28469"/>
                <a:gd name="connsiteX35" fmla="*/ 49788 w 52495"/>
                <a:gd name="connsiteY35" fmla="*/ 23494 h 28469"/>
                <a:gd name="connsiteX36" fmla="*/ 50179 w 52495"/>
                <a:gd name="connsiteY36" fmla="*/ 25747 h 28469"/>
                <a:gd name="connsiteX37" fmla="*/ 48920 w 52495"/>
                <a:gd name="connsiteY37" fmla="*/ 27116 h 28469"/>
                <a:gd name="connsiteX38" fmla="*/ 47762 w 52495"/>
                <a:gd name="connsiteY38" fmla="*/ 28094 h 28469"/>
                <a:gd name="connsiteX39" fmla="*/ 45728 w 52495"/>
                <a:gd name="connsiteY39" fmla="*/ 28360 h 28469"/>
                <a:gd name="connsiteX40" fmla="*/ 42278 w 52495"/>
                <a:gd name="connsiteY40" fmla="*/ 28470 h 28469"/>
                <a:gd name="connsiteX41" fmla="*/ 37083 w 52495"/>
                <a:gd name="connsiteY41" fmla="*/ 27359 h 28469"/>
                <a:gd name="connsiteX42" fmla="*/ 33250 w 52495"/>
                <a:gd name="connsiteY42" fmla="*/ 25841 h 28469"/>
                <a:gd name="connsiteX43" fmla="*/ 31192 w 52495"/>
                <a:gd name="connsiteY43" fmla="*/ 25833 h 28469"/>
                <a:gd name="connsiteX44" fmla="*/ 31841 w 52495"/>
                <a:gd name="connsiteY44" fmla="*/ 26334 h 28469"/>
                <a:gd name="connsiteX45" fmla="*/ 33476 w 52495"/>
                <a:gd name="connsiteY45" fmla="*/ 26655 h 28469"/>
                <a:gd name="connsiteX46" fmla="*/ 35620 w 52495"/>
                <a:gd name="connsiteY46" fmla="*/ 27718 h 28469"/>
                <a:gd name="connsiteX47" fmla="*/ 35002 w 52495"/>
                <a:gd name="connsiteY47" fmla="*/ 28016 h 28469"/>
                <a:gd name="connsiteX48" fmla="*/ 27202 w 52495"/>
                <a:gd name="connsiteY48" fmla="*/ 25794 h 28469"/>
                <a:gd name="connsiteX49" fmla="*/ 18189 w 52495"/>
                <a:gd name="connsiteY49" fmla="*/ 21421 h 28469"/>
                <a:gd name="connsiteX50" fmla="*/ 12799 w 52495"/>
                <a:gd name="connsiteY50" fmla="*/ 20724 h 28469"/>
                <a:gd name="connsiteX51" fmla="*/ 6626 w 52495"/>
                <a:gd name="connsiteY51" fmla="*/ 19582 h 28469"/>
                <a:gd name="connsiteX52" fmla="*/ 2981 w 52495"/>
                <a:gd name="connsiteY52" fmla="*/ 16820 h 28469"/>
                <a:gd name="connsiteX53" fmla="*/ 242 w 52495"/>
                <a:gd name="connsiteY53" fmla="*/ 15623 h 28469"/>
                <a:gd name="connsiteX54" fmla="*/ 0 w 52495"/>
                <a:gd name="connsiteY54" fmla="*/ 14575 h 28469"/>
                <a:gd name="connsiteX55" fmla="*/ 31 w 52495"/>
                <a:gd name="connsiteY55" fmla="*/ 13417 h 28469"/>
                <a:gd name="connsiteX56" fmla="*/ 1267 w 52495"/>
                <a:gd name="connsiteY56" fmla="*/ 11860 h 28469"/>
                <a:gd name="connsiteX57" fmla="*/ 3583 w 52495"/>
                <a:gd name="connsiteY57" fmla="*/ 9764 h 28469"/>
                <a:gd name="connsiteX58" fmla="*/ 5124 w 52495"/>
                <a:gd name="connsiteY58" fmla="*/ 8676 h 28469"/>
                <a:gd name="connsiteX59" fmla="*/ 5844 w 52495"/>
                <a:gd name="connsiteY59" fmla="*/ 8465 h 28469"/>
                <a:gd name="connsiteX60" fmla="*/ 6861 w 52495"/>
                <a:gd name="connsiteY60" fmla="*/ 8575 h 28469"/>
                <a:gd name="connsiteX61" fmla="*/ 7831 w 52495"/>
                <a:gd name="connsiteY61" fmla="*/ 7964 h 28469"/>
                <a:gd name="connsiteX62" fmla="*/ 8668 w 52495"/>
                <a:gd name="connsiteY62" fmla="*/ 6525 h 28469"/>
                <a:gd name="connsiteX63" fmla="*/ 9544 w 52495"/>
                <a:gd name="connsiteY63" fmla="*/ 5594 h 28469"/>
                <a:gd name="connsiteX64" fmla="*/ 11766 w 52495"/>
                <a:gd name="connsiteY64" fmla="*/ 4647 h 28469"/>
                <a:gd name="connsiteX65" fmla="*/ 12275 w 52495"/>
                <a:gd name="connsiteY65" fmla="*/ 4272 h 28469"/>
                <a:gd name="connsiteX66" fmla="*/ 12103 w 52495"/>
                <a:gd name="connsiteY66" fmla="*/ 3466 h 28469"/>
                <a:gd name="connsiteX67" fmla="*/ 11618 w 52495"/>
                <a:gd name="connsiteY67" fmla="*/ 1893 h 28469"/>
                <a:gd name="connsiteX68" fmla="*/ 11696 w 52495"/>
                <a:gd name="connsiteY68" fmla="*/ 923 h 28469"/>
                <a:gd name="connsiteX69" fmla="*/ 12416 w 52495"/>
                <a:gd name="connsiteY69" fmla="*/ 477 h 28469"/>
                <a:gd name="connsiteX70" fmla="*/ 13292 w 52495"/>
                <a:gd name="connsiteY70" fmla="*/ 391 h 28469"/>
                <a:gd name="connsiteX71" fmla="*/ 15091 w 52495"/>
                <a:gd name="connsiteY71" fmla="*/ 0 h 28469"/>
                <a:gd name="connsiteX72" fmla="*/ 15874 w 52495"/>
                <a:gd name="connsiteY72" fmla="*/ 78 h 2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52495" h="28469">
                  <a:moveTo>
                    <a:pt x="16327" y="336"/>
                  </a:moveTo>
                  <a:lnTo>
                    <a:pt x="16883" y="446"/>
                  </a:lnTo>
                  <a:lnTo>
                    <a:pt x="20552" y="1596"/>
                  </a:lnTo>
                  <a:lnTo>
                    <a:pt x="21640" y="1369"/>
                  </a:lnTo>
                  <a:lnTo>
                    <a:pt x="23032" y="2292"/>
                  </a:lnTo>
                  <a:lnTo>
                    <a:pt x="23697" y="3020"/>
                  </a:lnTo>
                  <a:lnTo>
                    <a:pt x="24284" y="4021"/>
                  </a:lnTo>
                  <a:lnTo>
                    <a:pt x="27179" y="6016"/>
                  </a:lnTo>
                  <a:lnTo>
                    <a:pt x="27664" y="6893"/>
                  </a:lnTo>
                  <a:lnTo>
                    <a:pt x="29831" y="8074"/>
                  </a:lnTo>
                  <a:lnTo>
                    <a:pt x="30707" y="8981"/>
                  </a:lnTo>
                  <a:lnTo>
                    <a:pt x="31630" y="9349"/>
                  </a:lnTo>
                  <a:lnTo>
                    <a:pt x="33437" y="9701"/>
                  </a:lnTo>
                  <a:lnTo>
                    <a:pt x="34986" y="10178"/>
                  </a:lnTo>
                  <a:lnTo>
                    <a:pt x="35166" y="10507"/>
                  </a:lnTo>
                  <a:lnTo>
                    <a:pt x="35315" y="11853"/>
                  </a:lnTo>
                  <a:lnTo>
                    <a:pt x="35644" y="12979"/>
                  </a:lnTo>
                  <a:lnTo>
                    <a:pt x="36379" y="13049"/>
                  </a:lnTo>
                  <a:lnTo>
                    <a:pt x="37271" y="12502"/>
                  </a:lnTo>
                  <a:lnTo>
                    <a:pt x="40181" y="10992"/>
                  </a:lnTo>
                  <a:lnTo>
                    <a:pt x="42927" y="9983"/>
                  </a:lnTo>
                  <a:lnTo>
                    <a:pt x="44476" y="10585"/>
                  </a:lnTo>
                  <a:lnTo>
                    <a:pt x="45391" y="11845"/>
                  </a:lnTo>
                  <a:lnTo>
                    <a:pt x="46440" y="12408"/>
                  </a:lnTo>
                  <a:lnTo>
                    <a:pt x="48615" y="12064"/>
                  </a:lnTo>
                  <a:lnTo>
                    <a:pt x="50586" y="12173"/>
                  </a:lnTo>
                  <a:lnTo>
                    <a:pt x="52135" y="13276"/>
                  </a:lnTo>
                  <a:lnTo>
                    <a:pt x="52495" y="13910"/>
                  </a:lnTo>
                  <a:lnTo>
                    <a:pt x="51541" y="17571"/>
                  </a:lnTo>
                  <a:lnTo>
                    <a:pt x="51196" y="19128"/>
                  </a:lnTo>
                  <a:lnTo>
                    <a:pt x="51032" y="20451"/>
                  </a:lnTo>
                  <a:lnTo>
                    <a:pt x="51588" y="20802"/>
                  </a:lnTo>
                  <a:lnTo>
                    <a:pt x="52135" y="21311"/>
                  </a:lnTo>
                  <a:lnTo>
                    <a:pt x="52018" y="22023"/>
                  </a:lnTo>
                  <a:lnTo>
                    <a:pt x="50320" y="23196"/>
                  </a:lnTo>
                  <a:lnTo>
                    <a:pt x="49788" y="23494"/>
                  </a:lnTo>
                  <a:lnTo>
                    <a:pt x="50179" y="25747"/>
                  </a:lnTo>
                  <a:lnTo>
                    <a:pt x="48920" y="27116"/>
                  </a:lnTo>
                  <a:lnTo>
                    <a:pt x="47762" y="28094"/>
                  </a:lnTo>
                  <a:lnTo>
                    <a:pt x="45728" y="28360"/>
                  </a:lnTo>
                  <a:lnTo>
                    <a:pt x="42278" y="28470"/>
                  </a:lnTo>
                  <a:lnTo>
                    <a:pt x="37083" y="27359"/>
                  </a:lnTo>
                  <a:lnTo>
                    <a:pt x="33250" y="25841"/>
                  </a:lnTo>
                  <a:lnTo>
                    <a:pt x="31192" y="25833"/>
                  </a:lnTo>
                  <a:lnTo>
                    <a:pt x="31841" y="26334"/>
                  </a:lnTo>
                  <a:lnTo>
                    <a:pt x="33476" y="26655"/>
                  </a:lnTo>
                  <a:lnTo>
                    <a:pt x="35620" y="27718"/>
                  </a:lnTo>
                  <a:lnTo>
                    <a:pt x="35002" y="28016"/>
                  </a:lnTo>
                  <a:lnTo>
                    <a:pt x="27202" y="25794"/>
                  </a:lnTo>
                  <a:lnTo>
                    <a:pt x="18189" y="21421"/>
                  </a:lnTo>
                  <a:lnTo>
                    <a:pt x="12799" y="20724"/>
                  </a:lnTo>
                  <a:lnTo>
                    <a:pt x="6626" y="19582"/>
                  </a:lnTo>
                  <a:lnTo>
                    <a:pt x="2981" y="16820"/>
                  </a:lnTo>
                  <a:lnTo>
                    <a:pt x="242" y="15623"/>
                  </a:lnTo>
                  <a:lnTo>
                    <a:pt x="0" y="14575"/>
                  </a:lnTo>
                  <a:lnTo>
                    <a:pt x="31" y="13417"/>
                  </a:lnTo>
                  <a:lnTo>
                    <a:pt x="1267" y="11860"/>
                  </a:lnTo>
                  <a:lnTo>
                    <a:pt x="3583" y="9764"/>
                  </a:lnTo>
                  <a:lnTo>
                    <a:pt x="5124" y="8676"/>
                  </a:lnTo>
                  <a:lnTo>
                    <a:pt x="5844" y="8465"/>
                  </a:lnTo>
                  <a:lnTo>
                    <a:pt x="6861" y="8575"/>
                  </a:lnTo>
                  <a:lnTo>
                    <a:pt x="7831" y="7964"/>
                  </a:lnTo>
                  <a:lnTo>
                    <a:pt x="8668" y="6525"/>
                  </a:lnTo>
                  <a:lnTo>
                    <a:pt x="9544" y="5594"/>
                  </a:lnTo>
                  <a:lnTo>
                    <a:pt x="11766" y="4647"/>
                  </a:lnTo>
                  <a:lnTo>
                    <a:pt x="12275" y="4272"/>
                  </a:lnTo>
                  <a:lnTo>
                    <a:pt x="12103" y="3466"/>
                  </a:lnTo>
                  <a:lnTo>
                    <a:pt x="11618" y="1893"/>
                  </a:lnTo>
                  <a:lnTo>
                    <a:pt x="11696" y="923"/>
                  </a:lnTo>
                  <a:lnTo>
                    <a:pt x="12416" y="477"/>
                  </a:lnTo>
                  <a:lnTo>
                    <a:pt x="13292" y="391"/>
                  </a:lnTo>
                  <a:lnTo>
                    <a:pt x="15091" y="0"/>
                  </a:lnTo>
                  <a:lnTo>
                    <a:pt x="15874" y="7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0CDDEFA-7B3D-185E-2651-158E75AA203A}"/>
                </a:ext>
              </a:extLst>
            </p:cNvPr>
            <p:cNvSpPr>
              <a:spLocks/>
            </p:cNvSpPr>
            <p:nvPr/>
          </p:nvSpPr>
          <p:spPr>
            <a:xfrm>
              <a:off x="5864913" y="4247772"/>
              <a:ext cx="2487" cy="1142"/>
            </a:xfrm>
            <a:custGeom>
              <a:avLst/>
              <a:gdLst>
                <a:gd name="connsiteX0" fmla="*/ 31 w 2487"/>
                <a:gd name="connsiteY0" fmla="*/ 0 h 1142"/>
                <a:gd name="connsiteX1" fmla="*/ 2488 w 2487"/>
                <a:gd name="connsiteY1" fmla="*/ 0 h 1142"/>
                <a:gd name="connsiteX2" fmla="*/ 2464 w 2487"/>
                <a:gd name="connsiteY2" fmla="*/ 540 h 1142"/>
                <a:gd name="connsiteX3" fmla="*/ 2230 w 2487"/>
                <a:gd name="connsiteY3" fmla="*/ 1142 h 1142"/>
                <a:gd name="connsiteX4" fmla="*/ 751 w 2487"/>
                <a:gd name="connsiteY4" fmla="*/ 634 h 1142"/>
                <a:gd name="connsiteX5" fmla="*/ 0 w 2487"/>
                <a:gd name="connsiteY5" fmla="*/ 102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7" h="1142">
                  <a:moveTo>
                    <a:pt x="31" y="0"/>
                  </a:moveTo>
                  <a:lnTo>
                    <a:pt x="2488" y="0"/>
                  </a:lnTo>
                  <a:lnTo>
                    <a:pt x="2464" y="540"/>
                  </a:lnTo>
                  <a:lnTo>
                    <a:pt x="2230" y="1142"/>
                  </a:lnTo>
                  <a:lnTo>
                    <a:pt x="751" y="634"/>
                  </a:lnTo>
                  <a:lnTo>
                    <a:pt x="0" y="10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D4C32FEE-26DA-CD97-88EB-4D520E981028}"/>
                </a:ext>
              </a:extLst>
            </p:cNvPr>
            <p:cNvSpPr>
              <a:spLocks/>
            </p:cNvSpPr>
            <p:nvPr/>
          </p:nvSpPr>
          <p:spPr>
            <a:xfrm>
              <a:off x="8036159" y="3769995"/>
              <a:ext cx="144796" cy="132646"/>
            </a:xfrm>
            <a:custGeom>
              <a:avLst/>
              <a:gdLst>
                <a:gd name="connsiteX0" fmla="*/ 144796 w 144796"/>
                <a:gd name="connsiteY0" fmla="*/ 5179 h 132646"/>
                <a:gd name="connsiteX1" fmla="*/ 144796 w 144796"/>
                <a:gd name="connsiteY1" fmla="*/ 5547 h 132646"/>
                <a:gd name="connsiteX2" fmla="*/ 144600 w 144796"/>
                <a:gd name="connsiteY2" fmla="*/ 6493 h 132646"/>
                <a:gd name="connsiteX3" fmla="*/ 142121 w 144796"/>
                <a:gd name="connsiteY3" fmla="*/ 9216 h 132646"/>
                <a:gd name="connsiteX4" fmla="*/ 138757 w 144796"/>
                <a:gd name="connsiteY4" fmla="*/ 12909 h 132646"/>
                <a:gd name="connsiteX5" fmla="*/ 136339 w 144796"/>
                <a:gd name="connsiteY5" fmla="*/ 15240 h 132646"/>
                <a:gd name="connsiteX6" fmla="*/ 132271 w 144796"/>
                <a:gd name="connsiteY6" fmla="*/ 19152 h 132646"/>
                <a:gd name="connsiteX7" fmla="*/ 129228 w 144796"/>
                <a:gd name="connsiteY7" fmla="*/ 19989 h 132646"/>
                <a:gd name="connsiteX8" fmla="*/ 124111 w 144796"/>
                <a:gd name="connsiteY8" fmla="*/ 21397 h 132646"/>
                <a:gd name="connsiteX9" fmla="*/ 122734 w 144796"/>
                <a:gd name="connsiteY9" fmla="*/ 22758 h 132646"/>
                <a:gd name="connsiteX10" fmla="*/ 121451 w 144796"/>
                <a:gd name="connsiteY10" fmla="*/ 24964 h 132646"/>
                <a:gd name="connsiteX11" fmla="*/ 120700 w 144796"/>
                <a:gd name="connsiteY11" fmla="*/ 27977 h 132646"/>
                <a:gd name="connsiteX12" fmla="*/ 120481 w 144796"/>
                <a:gd name="connsiteY12" fmla="*/ 29854 h 132646"/>
                <a:gd name="connsiteX13" fmla="*/ 120348 w 144796"/>
                <a:gd name="connsiteY13" fmla="*/ 33359 h 132646"/>
                <a:gd name="connsiteX14" fmla="*/ 121545 w 144796"/>
                <a:gd name="connsiteY14" fmla="*/ 36997 h 132646"/>
                <a:gd name="connsiteX15" fmla="*/ 122695 w 144796"/>
                <a:gd name="connsiteY15" fmla="*/ 40478 h 132646"/>
                <a:gd name="connsiteX16" fmla="*/ 122843 w 144796"/>
                <a:gd name="connsiteY16" fmla="*/ 42778 h 132646"/>
                <a:gd name="connsiteX17" fmla="*/ 122726 w 144796"/>
                <a:gd name="connsiteY17" fmla="*/ 45039 h 132646"/>
                <a:gd name="connsiteX18" fmla="*/ 121615 w 144796"/>
                <a:gd name="connsiteY18" fmla="*/ 47457 h 132646"/>
                <a:gd name="connsiteX19" fmla="*/ 120403 w 144796"/>
                <a:gd name="connsiteY19" fmla="*/ 50766 h 132646"/>
                <a:gd name="connsiteX20" fmla="*/ 119706 w 144796"/>
                <a:gd name="connsiteY20" fmla="*/ 54498 h 132646"/>
                <a:gd name="connsiteX21" fmla="*/ 119338 w 144796"/>
                <a:gd name="connsiteY21" fmla="*/ 61469 h 132646"/>
                <a:gd name="connsiteX22" fmla="*/ 119331 w 144796"/>
                <a:gd name="connsiteY22" fmla="*/ 67391 h 132646"/>
                <a:gd name="connsiteX23" fmla="*/ 119229 w 144796"/>
                <a:gd name="connsiteY23" fmla="*/ 68353 h 132646"/>
                <a:gd name="connsiteX24" fmla="*/ 117125 w 144796"/>
                <a:gd name="connsiteY24" fmla="*/ 72515 h 132646"/>
                <a:gd name="connsiteX25" fmla="*/ 114668 w 144796"/>
                <a:gd name="connsiteY25" fmla="*/ 77382 h 132646"/>
                <a:gd name="connsiteX26" fmla="*/ 113526 w 144796"/>
                <a:gd name="connsiteY26" fmla="*/ 78500 h 132646"/>
                <a:gd name="connsiteX27" fmla="*/ 108136 w 144796"/>
                <a:gd name="connsiteY27" fmla="*/ 79948 h 132646"/>
                <a:gd name="connsiteX28" fmla="*/ 102252 w 144796"/>
                <a:gd name="connsiteY28" fmla="*/ 83500 h 132646"/>
                <a:gd name="connsiteX29" fmla="*/ 95673 w 144796"/>
                <a:gd name="connsiteY29" fmla="*/ 87466 h 132646"/>
                <a:gd name="connsiteX30" fmla="*/ 89704 w 144796"/>
                <a:gd name="connsiteY30" fmla="*/ 91057 h 132646"/>
                <a:gd name="connsiteX31" fmla="*/ 83437 w 144796"/>
                <a:gd name="connsiteY31" fmla="*/ 94820 h 132646"/>
                <a:gd name="connsiteX32" fmla="*/ 76936 w 144796"/>
                <a:gd name="connsiteY32" fmla="*/ 98716 h 132646"/>
                <a:gd name="connsiteX33" fmla="*/ 72288 w 144796"/>
                <a:gd name="connsiteY33" fmla="*/ 101493 h 132646"/>
                <a:gd name="connsiteX34" fmla="*/ 66069 w 144796"/>
                <a:gd name="connsiteY34" fmla="*/ 105210 h 132646"/>
                <a:gd name="connsiteX35" fmla="*/ 60405 w 144796"/>
                <a:gd name="connsiteY35" fmla="*/ 108754 h 132646"/>
                <a:gd name="connsiteX36" fmla="*/ 54670 w 144796"/>
                <a:gd name="connsiteY36" fmla="*/ 112344 h 132646"/>
                <a:gd name="connsiteX37" fmla="*/ 50305 w 144796"/>
                <a:gd name="connsiteY37" fmla="*/ 115059 h 132646"/>
                <a:gd name="connsiteX38" fmla="*/ 43686 w 144796"/>
                <a:gd name="connsiteY38" fmla="*/ 119354 h 132646"/>
                <a:gd name="connsiteX39" fmla="*/ 39806 w 144796"/>
                <a:gd name="connsiteY39" fmla="*/ 121874 h 132646"/>
                <a:gd name="connsiteX40" fmla="*/ 34102 w 144796"/>
                <a:gd name="connsiteY40" fmla="*/ 125566 h 132646"/>
                <a:gd name="connsiteX41" fmla="*/ 29080 w 144796"/>
                <a:gd name="connsiteY41" fmla="*/ 128813 h 132646"/>
                <a:gd name="connsiteX42" fmla="*/ 23142 w 144796"/>
                <a:gd name="connsiteY42" fmla="*/ 132646 h 132646"/>
                <a:gd name="connsiteX43" fmla="*/ 15694 w 144796"/>
                <a:gd name="connsiteY43" fmla="*/ 131512 h 132646"/>
                <a:gd name="connsiteX44" fmla="*/ 13339 w 144796"/>
                <a:gd name="connsiteY44" fmla="*/ 130847 h 132646"/>
                <a:gd name="connsiteX45" fmla="*/ 11414 w 144796"/>
                <a:gd name="connsiteY45" fmla="*/ 129024 h 132646"/>
                <a:gd name="connsiteX46" fmla="*/ 9998 w 144796"/>
                <a:gd name="connsiteY46" fmla="*/ 128046 h 132646"/>
                <a:gd name="connsiteX47" fmla="*/ 6478 w 144796"/>
                <a:gd name="connsiteY47" fmla="*/ 127045 h 132646"/>
                <a:gd name="connsiteX48" fmla="*/ 4217 w 144796"/>
                <a:gd name="connsiteY48" fmla="*/ 123595 h 132646"/>
                <a:gd name="connsiteX49" fmla="*/ 2863 w 144796"/>
                <a:gd name="connsiteY49" fmla="*/ 122374 h 132646"/>
                <a:gd name="connsiteX50" fmla="*/ 500 w 144796"/>
                <a:gd name="connsiteY50" fmla="*/ 121826 h 132646"/>
                <a:gd name="connsiteX51" fmla="*/ 814 w 144796"/>
                <a:gd name="connsiteY51" fmla="*/ 120590 h 132646"/>
                <a:gd name="connsiteX52" fmla="*/ 2034 w 144796"/>
                <a:gd name="connsiteY52" fmla="*/ 118509 h 132646"/>
                <a:gd name="connsiteX53" fmla="*/ 3270 w 144796"/>
                <a:gd name="connsiteY53" fmla="*/ 116241 h 132646"/>
                <a:gd name="connsiteX54" fmla="*/ 2582 w 144796"/>
                <a:gd name="connsiteY54" fmla="*/ 114981 h 132646"/>
                <a:gd name="connsiteX55" fmla="*/ 2355 w 144796"/>
                <a:gd name="connsiteY55" fmla="*/ 113901 h 132646"/>
                <a:gd name="connsiteX56" fmla="*/ 2277 w 144796"/>
                <a:gd name="connsiteY56" fmla="*/ 112618 h 132646"/>
                <a:gd name="connsiteX57" fmla="*/ 3121 w 144796"/>
                <a:gd name="connsiteY57" fmla="*/ 111390 h 132646"/>
                <a:gd name="connsiteX58" fmla="*/ 2723 w 144796"/>
                <a:gd name="connsiteY58" fmla="*/ 109904 h 132646"/>
                <a:gd name="connsiteX59" fmla="*/ 2073 w 144796"/>
                <a:gd name="connsiteY59" fmla="*/ 108417 h 132646"/>
                <a:gd name="connsiteX60" fmla="*/ 1596 w 144796"/>
                <a:gd name="connsiteY60" fmla="*/ 107666 h 132646"/>
                <a:gd name="connsiteX61" fmla="*/ 1596 w 144796"/>
                <a:gd name="connsiteY61" fmla="*/ 106297 h 132646"/>
                <a:gd name="connsiteX62" fmla="*/ 1909 w 144796"/>
                <a:gd name="connsiteY62" fmla="*/ 105249 h 132646"/>
                <a:gd name="connsiteX63" fmla="*/ 2300 w 144796"/>
                <a:gd name="connsiteY63" fmla="*/ 103645 h 132646"/>
                <a:gd name="connsiteX64" fmla="*/ 3301 w 144796"/>
                <a:gd name="connsiteY64" fmla="*/ 102769 h 132646"/>
                <a:gd name="connsiteX65" fmla="*/ 3560 w 144796"/>
                <a:gd name="connsiteY65" fmla="*/ 101853 h 132646"/>
                <a:gd name="connsiteX66" fmla="*/ 4459 w 144796"/>
                <a:gd name="connsiteY66" fmla="*/ 100954 h 132646"/>
                <a:gd name="connsiteX67" fmla="*/ 5657 w 144796"/>
                <a:gd name="connsiteY67" fmla="*/ 100218 h 132646"/>
                <a:gd name="connsiteX68" fmla="*/ 5930 w 144796"/>
                <a:gd name="connsiteY68" fmla="*/ 99631 h 132646"/>
                <a:gd name="connsiteX69" fmla="*/ 5758 w 144796"/>
                <a:gd name="connsiteY69" fmla="*/ 99295 h 132646"/>
                <a:gd name="connsiteX70" fmla="*/ 4553 w 144796"/>
                <a:gd name="connsiteY70" fmla="*/ 98630 h 132646"/>
                <a:gd name="connsiteX71" fmla="*/ 3904 w 144796"/>
                <a:gd name="connsiteY71" fmla="*/ 97464 h 132646"/>
                <a:gd name="connsiteX72" fmla="*/ 4483 w 144796"/>
                <a:gd name="connsiteY72" fmla="*/ 95767 h 132646"/>
                <a:gd name="connsiteX73" fmla="*/ 4866 w 144796"/>
                <a:gd name="connsiteY73" fmla="*/ 95235 h 132646"/>
                <a:gd name="connsiteX74" fmla="*/ 5586 w 144796"/>
                <a:gd name="connsiteY74" fmla="*/ 94405 h 132646"/>
                <a:gd name="connsiteX75" fmla="*/ 7197 w 144796"/>
                <a:gd name="connsiteY75" fmla="*/ 93154 h 132646"/>
                <a:gd name="connsiteX76" fmla="*/ 8457 w 144796"/>
                <a:gd name="connsiteY76" fmla="*/ 92950 h 132646"/>
                <a:gd name="connsiteX77" fmla="*/ 9544 w 144796"/>
                <a:gd name="connsiteY77" fmla="*/ 92942 h 132646"/>
                <a:gd name="connsiteX78" fmla="*/ 11391 w 144796"/>
                <a:gd name="connsiteY78" fmla="*/ 93052 h 132646"/>
                <a:gd name="connsiteX79" fmla="*/ 12822 w 144796"/>
                <a:gd name="connsiteY79" fmla="*/ 93279 h 132646"/>
                <a:gd name="connsiteX80" fmla="*/ 13190 w 144796"/>
                <a:gd name="connsiteY80" fmla="*/ 92950 h 132646"/>
                <a:gd name="connsiteX81" fmla="*/ 13136 w 144796"/>
                <a:gd name="connsiteY81" fmla="*/ 92536 h 132646"/>
                <a:gd name="connsiteX82" fmla="*/ 11367 w 144796"/>
                <a:gd name="connsiteY82" fmla="*/ 91511 h 132646"/>
                <a:gd name="connsiteX83" fmla="*/ 11273 w 144796"/>
                <a:gd name="connsiteY83" fmla="*/ 90689 h 132646"/>
                <a:gd name="connsiteX84" fmla="*/ 11712 w 144796"/>
                <a:gd name="connsiteY84" fmla="*/ 89813 h 132646"/>
                <a:gd name="connsiteX85" fmla="*/ 12963 w 144796"/>
                <a:gd name="connsiteY85" fmla="*/ 88420 h 132646"/>
                <a:gd name="connsiteX86" fmla="*/ 14458 w 144796"/>
                <a:gd name="connsiteY86" fmla="*/ 87403 h 132646"/>
                <a:gd name="connsiteX87" fmla="*/ 15217 w 144796"/>
                <a:gd name="connsiteY87" fmla="*/ 87223 h 132646"/>
                <a:gd name="connsiteX88" fmla="*/ 16922 w 144796"/>
                <a:gd name="connsiteY88" fmla="*/ 85174 h 132646"/>
                <a:gd name="connsiteX89" fmla="*/ 18017 w 144796"/>
                <a:gd name="connsiteY89" fmla="*/ 82881 h 132646"/>
                <a:gd name="connsiteX90" fmla="*/ 16241 w 144796"/>
                <a:gd name="connsiteY90" fmla="*/ 77296 h 132646"/>
                <a:gd name="connsiteX91" fmla="*/ 15177 w 144796"/>
                <a:gd name="connsiteY91" fmla="*/ 76396 h 132646"/>
                <a:gd name="connsiteX92" fmla="*/ 13441 w 144796"/>
                <a:gd name="connsiteY92" fmla="*/ 75629 h 132646"/>
                <a:gd name="connsiteX93" fmla="*/ 12416 w 144796"/>
                <a:gd name="connsiteY93" fmla="*/ 75512 h 132646"/>
                <a:gd name="connsiteX94" fmla="*/ 12337 w 144796"/>
                <a:gd name="connsiteY94" fmla="*/ 75144 h 132646"/>
                <a:gd name="connsiteX95" fmla="*/ 13707 w 144796"/>
                <a:gd name="connsiteY95" fmla="*/ 73728 h 132646"/>
                <a:gd name="connsiteX96" fmla="*/ 14677 w 144796"/>
                <a:gd name="connsiteY96" fmla="*/ 72484 h 132646"/>
                <a:gd name="connsiteX97" fmla="*/ 13605 w 144796"/>
                <a:gd name="connsiteY97" fmla="*/ 71311 h 132646"/>
                <a:gd name="connsiteX98" fmla="*/ 11673 w 144796"/>
                <a:gd name="connsiteY98" fmla="*/ 70755 h 132646"/>
                <a:gd name="connsiteX99" fmla="*/ 10961 w 144796"/>
                <a:gd name="connsiteY99" fmla="*/ 71975 h 132646"/>
                <a:gd name="connsiteX100" fmla="*/ 8489 w 144796"/>
                <a:gd name="connsiteY100" fmla="*/ 72085 h 132646"/>
                <a:gd name="connsiteX101" fmla="*/ 4655 w 144796"/>
                <a:gd name="connsiteY101" fmla="*/ 72070 h 132646"/>
                <a:gd name="connsiteX102" fmla="*/ 2965 w 144796"/>
                <a:gd name="connsiteY102" fmla="*/ 66139 h 132646"/>
                <a:gd name="connsiteX103" fmla="*/ 2707 w 144796"/>
                <a:gd name="connsiteY103" fmla="*/ 63565 h 132646"/>
                <a:gd name="connsiteX104" fmla="*/ 2754 w 144796"/>
                <a:gd name="connsiteY104" fmla="*/ 60585 h 132646"/>
                <a:gd name="connsiteX105" fmla="*/ 3919 w 144796"/>
                <a:gd name="connsiteY105" fmla="*/ 56219 h 132646"/>
                <a:gd name="connsiteX106" fmla="*/ 3372 w 144796"/>
                <a:gd name="connsiteY106" fmla="*/ 54193 h 132646"/>
                <a:gd name="connsiteX107" fmla="*/ 3325 w 144796"/>
                <a:gd name="connsiteY107" fmla="*/ 52824 h 132646"/>
                <a:gd name="connsiteX108" fmla="*/ 3028 w 144796"/>
                <a:gd name="connsiteY108" fmla="*/ 50946 h 132646"/>
                <a:gd name="connsiteX109" fmla="*/ 0 w 144796"/>
                <a:gd name="connsiteY109" fmla="*/ 46894 h 132646"/>
                <a:gd name="connsiteX110" fmla="*/ 1651 w 144796"/>
                <a:gd name="connsiteY110" fmla="*/ 39414 h 132646"/>
                <a:gd name="connsiteX111" fmla="*/ 2816 w 144796"/>
                <a:gd name="connsiteY111" fmla="*/ 37599 h 132646"/>
                <a:gd name="connsiteX112" fmla="*/ 4459 w 144796"/>
                <a:gd name="connsiteY112" fmla="*/ 37772 h 132646"/>
                <a:gd name="connsiteX113" fmla="*/ 7964 w 144796"/>
                <a:gd name="connsiteY113" fmla="*/ 39900 h 132646"/>
                <a:gd name="connsiteX114" fmla="*/ 8543 w 144796"/>
                <a:gd name="connsiteY114" fmla="*/ 39837 h 132646"/>
                <a:gd name="connsiteX115" fmla="*/ 9607 w 144796"/>
                <a:gd name="connsiteY115" fmla="*/ 37036 h 132646"/>
                <a:gd name="connsiteX116" fmla="*/ 10640 w 144796"/>
                <a:gd name="connsiteY116" fmla="*/ 36090 h 132646"/>
                <a:gd name="connsiteX117" fmla="*/ 12799 w 144796"/>
                <a:gd name="connsiteY117" fmla="*/ 35252 h 132646"/>
                <a:gd name="connsiteX118" fmla="*/ 13417 w 144796"/>
                <a:gd name="connsiteY118" fmla="*/ 30715 h 132646"/>
                <a:gd name="connsiteX119" fmla="*/ 14426 w 144796"/>
                <a:gd name="connsiteY119" fmla="*/ 29846 h 132646"/>
                <a:gd name="connsiteX120" fmla="*/ 15647 w 144796"/>
                <a:gd name="connsiteY120" fmla="*/ 29377 h 132646"/>
                <a:gd name="connsiteX121" fmla="*/ 17524 w 144796"/>
                <a:gd name="connsiteY121" fmla="*/ 29283 h 132646"/>
                <a:gd name="connsiteX122" fmla="*/ 19152 w 144796"/>
                <a:gd name="connsiteY122" fmla="*/ 29017 h 132646"/>
                <a:gd name="connsiteX123" fmla="*/ 19253 w 144796"/>
                <a:gd name="connsiteY123" fmla="*/ 28219 h 132646"/>
                <a:gd name="connsiteX124" fmla="*/ 16969 w 144796"/>
                <a:gd name="connsiteY124" fmla="*/ 22954 h 132646"/>
                <a:gd name="connsiteX125" fmla="*/ 17172 w 144796"/>
                <a:gd name="connsiteY125" fmla="*/ 21616 h 132646"/>
                <a:gd name="connsiteX126" fmla="*/ 18276 w 144796"/>
                <a:gd name="connsiteY126" fmla="*/ 16312 h 132646"/>
                <a:gd name="connsiteX127" fmla="*/ 18972 w 144796"/>
                <a:gd name="connsiteY127" fmla="*/ 14231 h 132646"/>
                <a:gd name="connsiteX128" fmla="*/ 19637 w 144796"/>
                <a:gd name="connsiteY128" fmla="*/ 13550 h 132646"/>
                <a:gd name="connsiteX129" fmla="*/ 22226 w 144796"/>
                <a:gd name="connsiteY129" fmla="*/ 13816 h 132646"/>
                <a:gd name="connsiteX130" fmla="*/ 25849 w 144796"/>
                <a:gd name="connsiteY130" fmla="*/ 14755 h 132646"/>
                <a:gd name="connsiteX131" fmla="*/ 26811 w 144796"/>
                <a:gd name="connsiteY131" fmla="*/ 16281 h 132646"/>
                <a:gd name="connsiteX132" fmla="*/ 28587 w 144796"/>
                <a:gd name="connsiteY132" fmla="*/ 17642 h 132646"/>
                <a:gd name="connsiteX133" fmla="*/ 31239 w 144796"/>
                <a:gd name="connsiteY133" fmla="*/ 17548 h 132646"/>
                <a:gd name="connsiteX134" fmla="*/ 34313 w 144796"/>
                <a:gd name="connsiteY134" fmla="*/ 17806 h 132646"/>
                <a:gd name="connsiteX135" fmla="*/ 36708 w 144796"/>
                <a:gd name="connsiteY135" fmla="*/ 17892 h 132646"/>
                <a:gd name="connsiteX136" fmla="*/ 38624 w 144796"/>
                <a:gd name="connsiteY136" fmla="*/ 16938 h 132646"/>
                <a:gd name="connsiteX137" fmla="*/ 42951 w 144796"/>
                <a:gd name="connsiteY137" fmla="*/ 15154 h 132646"/>
                <a:gd name="connsiteX138" fmla="*/ 45086 w 144796"/>
                <a:gd name="connsiteY138" fmla="*/ 14559 h 132646"/>
                <a:gd name="connsiteX139" fmla="*/ 47035 w 144796"/>
                <a:gd name="connsiteY139" fmla="*/ 13769 h 132646"/>
                <a:gd name="connsiteX140" fmla="*/ 53293 w 144796"/>
                <a:gd name="connsiteY140" fmla="*/ 10843 h 132646"/>
                <a:gd name="connsiteX141" fmla="*/ 55805 w 144796"/>
                <a:gd name="connsiteY141" fmla="*/ 11070 h 132646"/>
                <a:gd name="connsiteX142" fmla="*/ 57518 w 144796"/>
                <a:gd name="connsiteY142" fmla="*/ 11453 h 132646"/>
                <a:gd name="connsiteX143" fmla="*/ 58832 w 144796"/>
                <a:gd name="connsiteY143" fmla="*/ 11923 h 132646"/>
                <a:gd name="connsiteX144" fmla="*/ 61774 w 144796"/>
                <a:gd name="connsiteY144" fmla="*/ 13918 h 132646"/>
                <a:gd name="connsiteX145" fmla="*/ 64207 w 144796"/>
                <a:gd name="connsiteY145" fmla="*/ 15936 h 132646"/>
                <a:gd name="connsiteX146" fmla="*/ 65920 w 144796"/>
                <a:gd name="connsiteY146" fmla="*/ 16539 h 132646"/>
                <a:gd name="connsiteX147" fmla="*/ 68987 w 144796"/>
                <a:gd name="connsiteY147" fmla="*/ 16492 h 132646"/>
                <a:gd name="connsiteX148" fmla="*/ 73423 w 144796"/>
                <a:gd name="connsiteY148" fmla="*/ 16883 h 132646"/>
                <a:gd name="connsiteX149" fmla="*/ 78868 w 144796"/>
                <a:gd name="connsiteY149" fmla="*/ 16852 h 132646"/>
                <a:gd name="connsiteX150" fmla="*/ 82052 w 144796"/>
                <a:gd name="connsiteY150" fmla="*/ 16288 h 132646"/>
                <a:gd name="connsiteX151" fmla="*/ 86113 w 144796"/>
                <a:gd name="connsiteY151" fmla="*/ 15295 h 132646"/>
                <a:gd name="connsiteX152" fmla="*/ 93357 w 144796"/>
                <a:gd name="connsiteY152" fmla="*/ 12909 h 132646"/>
                <a:gd name="connsiteX153" fmla="*/ 102886 w 144796"/>
                <a:gd name="connsiteY153" fmla="*/ 7909 h 132646"/>
                <a:gd name="connsiteX154" fmla="*/ 108488 w 144796"/>
                <a:gd name="connsiteY154" fmla="*/ 5476 h 132646"/>
                <a:gd name="connsiteX155" fmla="*/ 110905 w 144796"/>
                <a:gd name="connsiteY155" fmla="*/ 5187 h 132646"/>
                <a:gd name="connsiteX156" fmla="*/ 114050 w 144796"/>
                <a:gd name="connsiteY156" fmla="*/ 5163 h 132646"/>
                <a:gd name="connsiteX157" fmla="*/ 117195 w 144796"/>
                <a:gd name="connsiteY157" fmla="*/ 5797 h 132646"/>
                <a:gd name="connsiteX158" fmla="*/ 120762 w 144796"/>
                <a:gd name="connsiteY158" fmla="*/ 6251 h 132646"/>
                <a:gd name="connsiteX159" fmla="*/ 122413 w 144796"/>
                <a:gd name="connsiteY159" fmla="*/ 6212 h 132646"/>
                <a:gd name="connsiteX160" fmla="*/ 126270 w 144796"/>
                <a:gd name="connsiteY160" fmla="*/ 5711 h 132646"/>
                <a:gd name="connsiteX161" fmla="*/ 131277 w 144796"/>
                <a:gd name="connsiteY161" fmla="*/ 4694 h 132646"/>
                <a:gd name="connsiteX162" fmla="*/ 134422 w 144796"/>
                <a:gd name="connsiteY162" fmla="*/ 3865 h 132646"/>
                <a:gd name="connsiteX163" fmla="*/ 138224 w 144796"/>
                <a:gd name="connsiteY163" fmla="*/ 2504 h 132646"/>
                <a:gd name="connsiteX164" fmla="*/ 140595 w 144796"/>
                <a:gd name="connsiteY164" fmla="*/ 235 h 132646"/>
                <a:gd name="connsiteX165" fmla="*/ 141361 w 144796"/>
                <a:gd name="connsiteY165" fmla="*/ 0 h 132646"/>
                <a:gd name="connsiteX166" fmla="*/ 142347 w 144796"/>
                <a:gd name="connsiteY166" fmla="*/ 414 h 132646"/>
                <a:gd name="connsiteX167" fmla="*/ 142809 w 144796"/>
                <a:gd name="connsiteY167" fmla="*/ 571 h 132646"/>
                <a:gd name="connsiteX168" fmla="*/ 143779 w 144796"/>
                <a:gd name="connsiteY168" fmla="*/ 1854 h 132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</a:cxnLst>
              <a:rect l="l" t="t" r="r" b="b"/>
              <a:pathLst>
                <a:path w="144796" h="132646">
                  <a:moveTo>
                    <a:pt x="144796" y="5179"/>
                  </a:moveTo>
                  <a:lnTo>
                    <a:pt x="144796" y="5547"/>
                  </a:lnTo>
                  <a:lnTo>
                    <a:pt x="144600" y="6493"/>
                  </a:lnTo>
                  <a:lnTo>
                    <a:pt x="142121" y="9216"/>
                  </a:lnTo>
                  <a:lnTo>
                    <a:pt x="138757" y="12909"/>
                  </a:lnTo>
                  <a:lnTo>
                    <a:pt x="136339" y="15240"/>
                  </a:lnTo>
                  <a:lnTo>
                    <a:pt x="132271" y="19152"/>
                  </a:lnTo>
                  <a:lnTo>
                    <a:pt x="129228" y="19989"/>
                  </a:lnTo>
                  <a:lnTo>
                    <a:pt x="124111" y="21397"/>
                  </a:lnTo>
                  <a:lnTo>
                    <a:pt x="122734" y="22758"/>
                  </a:lnTo>
                  <a:lnTo>
                    <a:pt x="121451" y="24964"/>
                  </a:lnTo>
                  <a:lnTo>
                    <a:pt x="120700" y="27977"/>
                  </a:lnTo>
                  <a:lnTo>
                    <a:pt x="120481" y="29854"/>
                  </a:lnTo>
                  <a:lnTo>
                    <a:pt x="120348" y="33359"/>
                  </a:lnTo>
                  <a:lnTo>
                    <a:pt x="121545" y="36997"/>
                  </a:lnTo>
                  <a:lnTo>
                    <a:pt x="122695" y="40478"/>
                  </a:lnTo>
                  <a:lnTo>
                    <a:pt x="122843" y="42778"/>
                  </a:lnTo>
                  <a:lnTo>
                    <a:pt x="122726" y="45039"/>
                  </a:lnTo>
                  <a:lnTo>
                    <a:pt x="121615" y="47457"/>
                  </a:lnTo>
                  <a:lnTo>
                    <a:pt x="120403" y="50766"/>
                  </a:lnTo>
                  <a:lnTo>
                    <a:pt x="119706" y="54498"/>
                  </a:lnTo>
                  <a:lnTo>
                    <a:pt x="119338" y="61469"/>
                  </a:lnTo>
                  <a:lnTo>
                    <a:pt x="119331" y="67391"/>
                  </a:lnTo>
                  <a:lnTo>
                    <a:pt x="119229" y="68353"/>
                  </a:lnTo>
                  <a:lnTo>
                    <a:pt x="117125" y="72515"/>
                  </a:lnTo>
                  <a:lnTo>
                    <a:pt x="114668" y="77382"/>
                  </a:lnTo>
                  <a:lnTo>
                    <a:pt x="113526" y="78500"/>
                  </a:lnTo>
                  <a:lnTo>
                    <a:pt x="108136" y="79948"/>
                  </a:lnTo>
                  <a:lnTo>
                    <a:pt x="102252" y="83500"/>
                  </a:lnTo>
                  <a:lnTo>
                    <a:pt x="95673" y="87466"/>
                  </a:lnTo>
                  <a:lnTo>
                    <a:pt x="89704" y="91057"/>
                  </a:lnTo>
                  <a:lnTo>
                    <a:pt x="83437" y="94820"/>
                  </a:lnTo>
                  <a:lnTo>
                    <a:pt x="76936" y="98716"/>
                  </a:lnTo>
                  <a:lnTo>
                    <a:pt x="72288" y="101493"/>
                  </a:lnTo>
                  <a:lnTo>
                    <a:pt x="66069" y="105210"/>
                  </a:lnTo>
                  <a:lnTo>
                    <a:pt x="60405" y="108754"/>
                  </a:lnTo>
                  <a:lnTo>
                    <a:pt x="54670" y="112344"/>
                  </a:lnTo>
                  <a:lnTo>
                    <a:pt x="50305" y="115059"/>
                  </a:lnTo>
                  <a:lnTo>
                    <a:pt x="43686" y="119354"/>
                  </a:lnTo>
                  <a:lnTo>
                    <a:pt x="39806" y="121874"/>
                  </a:lnTo>
                  <a:lnTo>
                    <a:pt x="34102" y="125566"/>
                  </a:lnTo>
                  <a:lnTo>
                    <a:pt x="29080" y="128813"/>
                  </a:lnTo>
                  <a:lnTo>
                    <a:pt x="23142" y="132646"/>
                  </a:lnTo>
                  <a:lnTo>
                    <a:pt x="15694" y="131512"/>
                  </a:lnTo>
                  <a:lnTo>
                    <a:pt x="13339" y="130847"/>
                  </a:lnTo>
                  <a:lnTo>
                    <a:pt x="11414" y="129024"/>
                  </a:lnTo>
                  <a:lnTo>
                    <a:pt x="9998" y="128046"/>
                  </a:lnTo>
                  <a:lnTo>
                    <a:pt x="6478" y="127045"/>
                  </a:lnTo>
                  <a:lnTo>
                    <a:pt x="4217" y="123595"/>
                  </a:lnTo>
                  <a:lnTo>
                    <a:pt x="2863" y="122374"/>
                  </a:lnTo>
                  <a:lnTo>
                    <a:pt x="500" y="121826"/>
                  </a:lnTo>
                  <a:lnTo>
                    <a:pt x="814" y="120590"/>
                  </a:lnTo>
                  <a:lnTo>
                    <a:pt x="2034" y="118509"/>
                  </a:lnTo>
                  <a:lnTo>
                    <a:pt x="3270" y="116241"/>
                  </a:lnTo>
                  <a:lnTo>
                    <a:pt x="2582" y="114981"/>
                  </a:lnTo>
                  <a:lnTo>
                    <a:pt x="2355" y="113901"/>
                  </a:lnTo>
                  <a:lnTo>
                    <a:pt x="2277" y="112618"/>
                  </a:lnTo>
                  <a:lnTo>
                    <a:pt x="3121" y="111390"/>
                  </a:lnTo>
                  <a:lnTo>
                    <a:pt x="2723" y="109904"/>
                  </a:lnTo>
                  <a:lnTo>
                    <a:pt x="2073" y="108417"/>
                  </a:lnTo>
                  <a:lnTo>
                    <a:pt x="1596" y="107666"/>
                  </a:lnTo>
                  <a:lnTo>
                    <a:pt x="1596" y="106297"/>
                  </a:lnTo>
                  <a:lnTo>
                    <a:pt x="1909" y="105249"/>
                  </a:lnTo>
                  <a:lnTo>
                    <a:pt x="2300" y="103645"/>
                  </a:lnTo>
                  <a:lnTo>
                    <a:pt x="3301" y="102769"/>
                  </a:lnTo>
                  <a:lnTo>
                    <a:pt x="3560" y="101853"/>
                  </a:lnTo>
                  <a:lnTo>
                    <a:pt x="4459" y="100954"/>
                  </a:lnTo>
                  <a:lnTo>
                    <a:pt x="5657" y="100218"/>
                  </a:lnTo>
                  <a:lnTo>
                    <a:pt x="5930" y="99631"/>
                  </a:lnTo>
                  <a:lnTo>
                    <a:pt x="5758" y="99295"/>
                  </a:lnTo>
                  <a:lnTo>
                    <a:pt x="4553" y="98630"/>
                  </a:lnTo>
                  <a:lnTo>
                    <a:pt x="3904" y="97464"/>
                  </a:lnTo>
                  <a:lnTo>
                    <a:pt x="4483" y="95767"/>
                  </a:lnTo>
                  <a:lnTo>
                    <a:pt x="4866" y="95235"/>
                  </a:lnTo>
                  <a:lnTo>
                    <a:pt x="5586" y="94405"/>
                  </a:lnTo>
                  <a:lnTo>
                    <a:pt x="7197" y="93154"/>
                  </a:lnTo>
                  <a:lnTo>
                    <a:pt x="8457" y="92950"/>
                  </a:lnTo>
                  <a:lnTo>
                    <a:pt x="9544" y="92942"/>
                  </a:lnTo>
                  <a:lnTo>
                    <a:pt x="11391" y="93052"/>
                  </a:lnTo>
                  <a:lnTo>
                    <a:pt x="12822" y="93279"/>
                  </a:lnTo>
                  <a:lnTo>
                    <a:pt x="13190" y="92950"/>
                  </a:lnTo>
                  <a:lnTo>
                    <a:pt x="13136" y="92536"/>
                  </a:lnTo>
                  <a:lnTo>
                    <a:pt x="11367" y="91511"/>
                  </a:lnTo>
                  <a:lnTo>
                    <a:pt x="11273" y="90689"/>
                  </a:lnTo>
                  <a:lnTo>
                    <a:pt x="11712" y="89813"/>
                  </a:lnTo>
                  <a:lnTo>
                    <a:pt x="12963" y="88420"/>
                  </a:lnTo>
                  <a:lnTo>
                    <a:pt x="14458" y="87403"/>
                  </a:lnTo>
                  <a:lnTo>
                    <a:pt x="15217" y="87223"/>
                  </a:lnTo>
                  <a:lnTo>
                    <a:pt x="16922" y="85174"/>
                  </a:lnTo>
                  <a:lnTo>
                    <a:pt x="18017" y="82881"/>
                  </a:lnTo>
                  <a:lnTo>
                    <a:pt x="16241" y="77296"/>
                  </a:lnTo>
                  <a:lnTo>
                    <a:pt x="15177" y="76396"/>
                  </a:lnTo>
                  <a:lnTo>
                    <a:pt x="13441" y="75629"/>
                  </a:lnTo>
                  <a:lnTo>
                    <a:pt x="12416" y="75512"/>
                  </a:lnTo>
                  <a:lnTo>
                    <a:pt x="12337" y="75144"/>
                  </a:lnTo>
                  <a:lnTo>
                    <a:pt x="13707" y="73728"/>
                  </a:lnTo>
                  <a:lnTo>
                    <a:pt x="14677" y="72484"/>
                  </a:lnTo>
                  <a:lnTo>
                    <a:pt x="13605" y="71311"/>
                  </a:lnTo>
                  <a:lnTo>
                    <a:pt x="11673" y="70755"/>
                  </a:lnTo>
                  <a:lnTo>
                    <a:pt x="10961" y="71975"/>
                  </a:lnTo>
                  <a:lnTo>
                    <a:pt x="8489" y="72085"/>
                  </a:lnTo>
                  <a:lnTo>
                    <a:pt x="4655" y="72070"/>
                  </a:lnTo>
                  <a:lnTo>
                    <a:pt x="2965" y="66139"/>
                  </a:lnTo>
                  <a:lnTo>
                    <a:pt x="2707" y="63565"/>
                  </a:lnTo>
                  <a:lnTo>
                    <a:pt x="2754" y="60585"/>
                  </a:lnTo>
                  <a:lnTo>
                    <a:pt x="3919" y="56219"/>
                  </a:lnTo>
                  <a:lnTo>
                    <a:pt x="3372" y="54193"/>
                  </a:lnTo>
                  <a:lnTo>
                    <a:pt x="3325" y="52824"/>
                  </a:lnTo>
                  <a:lnTo>
                    <a:pt x="3028" y="50946"/>
                  </a:lnTo>
                  <a:lnTo>
                    <a:pt x="0" y="46894"/>
                  </a:lnTo>
                  <a:lnTo>
                    <a:pt x="1651" y="39414"/>
                  </a:lnTo>
                  <a:lnTo>
                    <a:pt x="2816" y="37599"/>
                  </a:lnTo>
                  <a:lnTo>
                    <a:pt x="4459" y="37772"/>
                  </a:lnTo>
                  <a:lnTo>
                    <a:pt x="7964" y="39900"/>
                  </a:lnTo>
                  <a:lnTo>
                    <a:pt x="8543" y="39837"/>
                  </a:lnTo>
                  <a:lnTo>
                    <a:pt x="9607" y="37036"/>
                  </a:lnTo>
                  <a:lnTo>
                    <a:pt x="10640" y="36090"/>
                  </a:lnTo>
                  <a:lnTo>
                    <a:pt x="12799" y="35252"/>
                  </a:lnTo>
                  <a:lnTo>
                    <a:pt x="13417" y="30715"/>
                  </a:lnTo>
                  <a:lnTo>
                    <a:pt x="14426" y="29846"/>
                  </a:lnTo>
                  <a:lnTo>
                    <a:pt x="15647" y="29377"/>
                  </a:lnTo>
                  <a:lnTo>
                    <a:pt x="17524" y="29283"/>
                  </a:lnTo>
                  <a:lnTo>
                    <a:pt x="19152" y="29017"/>
                  </a:lnTo>
                  <a:lnTo>
                    <a:pt x="19253" y="28219"/>
                  </a:lnTo>
                  <a:lnTo>
                    <a:pt x="16969" y="22954"/>
                  </a:lnTo>
                  <a:lnTo>
                    <a:pt x="17172" y="21616"/>
                  </a:lnTo>
                  <a:lnTo>
                    <a:pt x="18276" y="16312"/>
                  </a:lnTo>
                  <a:lnTo>
                    <a:pt x="18972" y="14231"/>
                  </a:lnTo>
                  <a:lnTo>
                    <a:pt x="19637" y="13550"/>
                  </a:lnTo>
                  <a:lnTo>
                    <a:pt x="22226" y="13816"/>
                  </a:lnTo>
                  <a:lnTo>
                    <a:pt x="25849" y="14755"/>
                  </a:lnTo>
                  <a:lnTo>
                    <a:pt x="26811" y="16281"/>
                  </a:lnTo>
                  <a:lnTo>
                    <a:pt x="28587" y="17642"/>
                  </a:lnTo>
                  <a:lnTo>
                    <a:pt x="31239" y="17548"/>
                  </a:lnTo>
                  <a:lnTo>
                    <a:pt x="34313" y="17806"/>
                  </a:lnTo>
                  <a:lnTo>
                    <a:pt x="36708" y="17892"/>
                  </a:lnTo>
                  <a:lnTo>
                    <a:pt x="38624" y="16938"/>
                  </a:lnTo>
                  <a:lnTo>
                    <a:pt x="42951" y="15154"/>
                  </a:lnTo>
                  <a:lnTo>
                    <a:pt x="45086" y="14559"/>
                  </a:lnTo>
                  <a:lnTo>
                    <a:pt x="47035" y="13769"/>
                  </a:lnTo>
                  <a:lnTo>
                    <a:pt x="53293" y="10843"/>
                  </a:lnTo>
                  <a:lnTo>
                    <a:pt x="55805" y="11070"/>
                  </a:lnTo>
                  <a:lnTo>
                    <a:pt x="57518" y="11453"/>
                  </a:lnTo>
                  <a:lnTo>
                    <a:pt x="58832" y="11923"/>
                  </a:lnTo>
                  <a:lnTo>
                    <a:pt x="61774" y="13918"/>
                  </a:lnTo>
                  <a:lnTo>
                    <a:pt x="64207" y="15936"/>
                  </a:lnTo>
                  <a:lnTo>
                    <a:pt x="65920" y="16539"/>
                  </a:lnTo>
                  <a:lnTo>
                    <a:pt x="68987" y="16492"/>
                  </a:lnTo>
                  <a:lnTo>
                    <a:pt x="73423" y="16883"/>
                  </a:lnTo>
                  <a:lnTo>
                    <a:pt x="78868" y="16852"/>
                  </a:lnTo>
                  <a:lnTo>
                    <a:pt x="82052" y="16288"/>
                  </a:lnTo>
                  <a:lnTo>
                    <a:pt x="86113" y="15295"/>
                  </a:lnTo>
                  <a:lnTo>
                    <a:pt x="93357" y="12909"/>
                  </a:lnTo>
                  <a:lnTo>
                    <a:pt x="102886" y="7909"/>
                  </a:lnTo>
                  <a:lnTo>
                    <a:pt x="108488" y="5476"/>
                  </a:lnTo>
                  <a:lnTo>
                    <a:pt x="110905" y="5187"/>
                  </a:lnTo>
                  <a:lnTo>
                    <a:pt x="114050" y="5163"/>
                  </a:lnTo>
                  <a:lnTo>
                    <a:pt x="117195" y="5797"/>
                  </a:lnTo>
                  <a:lnTo>
                    <a:pt x="120762" y="6251"/>
                  </a:lnTo>
                  <a:lnTo>
                    <a:pt x="122413" y="6212"/>
                  </a:lnTo>
                  <a:lnTo>
                    <a:pt x="126270" y="5711"/>
                  </a:lnTo>
                  <a:lnTo>
                    <a:pt x="131277" y="4694"/>
                  </a:lnTo>
                  <a:lnTo>
                    <a:pt x="134422" y="3865"/>
                  </a:lnTo>
                  <a:lnTo>
                    <a:pt x="138224" y="2504"/>
                  </a:lnTo>
                  <a:lnTo>
                    <a:pt x="140595" y="235"/>
                  </a:lnTo>
                  <a:lnTo>
                    <a:pt x="141361" y="0"/>
                  </a:lnTo>
                  <a:lnTo>
                    <a:pt x="142347" y="414"/>
                  </a:lnTo>
                  <a:lnTo>
                    <a:pt x="142809" y="571"/>
                  </a:lnTo>
                  <a:lnTo>
                    <a:pt x="143779" y="1854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C36D9680-1523-1F50-DB04-8A7ECD6742FF}"/>
                </a:ext>
              </a:extLst>
            </p:cNvPr>
            <p:cNvSpPr>
              <a:spLocks/>
            </p:cNvSpPr>
            <p:nvPr/>
          </p:nvSpPr>
          <p:spPr>
            <a:xfrm>
              <a:off x="7926881" y="5230231"/>
              <a:ext cx="29103" cy="38248"/>
            </a:xfrm>
            <a:custGeom>
              <a:avLst/>
              <a:gdLst>
                <a:gd name="connsiteX0" fmla="*/ 25489 w 29103"/>
                <a:gd name="connsiteY0" fmla="*/ 5210 h 38248"/>
                <a:gd name="connsiteX1" fmla="*/ 25927 w 29103"/>
                <a:gd name="connsiteY1" fmla="*/ 5562 h 38248"/>
                <a:gd name="connsiteX2" fmla="*/ 27953 w 29103"/>
                <a:gd name="connsiteY2" fmla="*/ 6681 h 38248"/>
                <a:gd name="connsiteX3" fmla="*/ 28133 w 29103"/>
                <a:gd name="connsiteY3" fmla="*/ 8918 h 38248"/>
                <a:gd name="connsiteX4" fmla="*/ 27937 w 29103"/>
                <a:gd name="connsiteY4" fmla="*/ 11469 h 38248"/>
                <a:gd name="connsiteX5" fmla="*/ 27531 w 29103"/>
                <a:gd name="connsiteY5" fmla="*/ 13081 h 38248"/>
                <a:gd name="connsiteX6" fmla="*/ 27687 w 29103"/>
                <a:gd name="connsiteY6" fmla="*/ 14684 h 38248"/>
                <a:gd name="connsiteX7" fmla="*/ 28337 w 29103"/>
                <a:gd name="connsiteY7" fmla="*/ 17188 h 38248"/>
                <a:gd name="connsiteX8" fmla="*/ 28954 w 29103"/>
                <a:gd name="connsiteY8" fmla="*/ 18901 h 38248"/>
                <a:gd name="connsiteX9" fmla="*/ 29103 w 29103"/>
                <a:gd name="connsiteY9" fmla="*/ 26709 h 38248"/>
                <a:gd name="connsiteX10" fmla="*/ 28415 w 29103"/>
                <a:gd name="connsiteY10" fmla="*/ 26349 h 38248"/>
                <a:gd name="connsiteX11" fmla="*/ 27171 w 29103"/>
                <a:gd name="connsiteY11" fmla="*/ 26013 h 38248"/>
                <a:gd name="connsiteX12" fmla="*/ 26506 w 29103"/>
                <a:gd name="connsiteY12" fmla="*/ 26169 h 38248"/>
                <a:gd name="connsiteX13" fmla="*/ 25904 w 29103"/>
                <a:gd name="connsiteY13" fmla="*/ 29682 h 38248"/>
                <a:gd name="connsiteX14" fmla="*/ 25434 w 29103"/>
                <a:gd name="connsiteY14" fmla="*/ 34900 h 38248"/>
                <a:gd name="connsiteX15" fmla="*/ 25716 w 29103"/>
                <a:gd name="connsiteY15" fmla="*/ 38147 h 38248"/>
                <a:gd name="connsiteX16" fmla="*/ 20975 w 29103"/>
                <a:gd name="connsiteY16" fmla="*/ 38249 h 38248"/>
                <a:gd name="connsiteX17" fmla="*/ 14982 w 29103"/>
                <a:gd name="connsiteY17" fmla="*/ 37897 h 38248"/>
                <a:gd name="connsiteX18" fmla="*/ 10687 w 29103"/>
                <a:gd name="connsiteY18" fmla="*/ 36489 h 38248"/>
                <a:gd name="connsiteX19" fmla="*/ 6055 w 29103"/>
                <a:gd name="connsiteY19" fmla="*/ 33398 h 38248"/>
                <a:gd name="connsiteX20" fmla="*/ 3310 w 29103"/>
                <a:gd name="connsiteY20" fmla="*/ 28579 h 38248"/>
                <a:gd name="connsiteX21" fmla="*/ 2104 w 29103"/>
                <a:gd name="connsiteY21" fmla="*/ 25559 h 38248"/>
                <a:gd name="connsiteX22" fmla="*/ 423 w 29103"/>
                <a:gd name="connsiteY22" fmla="*/ 25387 h 38248"/>
                <a:gd name="connsiteX23" fmla="*/ 149 w 29103"/>
                <a:gd name="connsiteY23" fmla="*/ 24870 h 38248"/>
                <a:gd name="connsiteX24" fmla="*/ 0 w 29103"/>
                <a:gd name="connsiteY24" fmla="*/ 21185 h 38248"/>
                <a:gd name="connsiteX25" fmla="*/ 32 w 29103"/>
                <a:gd name="connsiteY25" fmla="*/ 17329 h 38248"/>
                <a:gd name="connsiteX26" fmla="*/ 352 w 29103"/>
                <a:gd name="connsiteY26" fmla="*/ 16304 h 38248"/>
                <a:gd name="connsiteX27" fmla="*/ 3466 w 29103"/>
                <a:gd name="connsiteY27" fmla="*/ 11555 h 38248"/>
                <a:gd name="connsiteX28" fmla="*/ 5398 w 29103"/>
                <a:gd name="connsiteY28" fmla="*/ 8613 h 38248"/>
                <a:gd name="connsiteX29" fmla="*/ 6603 w 29103"/>
                <a:gd name="connsiteY29" fmla="*/ 5774 h 38248"/>
                <a:gd name="connsiteX30" fmla="*/ 9224 w 29103"/>
                <a:gd name="connsiteY30" fmla="*/ 2433 h 38248"/>
                <a:gd name="connsiteX31" fmla="*/ 12025 w 29103"/>
                <a:gd name="connsiteY31" fmla="*/ 305 h 38248"/>
                <a:gd name="connsiteX32" fmla="*/ 13065 w 29103"/>
                <a:gd name="connsiteY32" fmla="*/ 0 h 38248"/>
                <a:gd name="connsiteX33" fmla="*/ 13785 w 29103"/>
                <a:gd name="connsiteY33" fmla="*/ 86 h 38248"/>
                <a:gd name="connsiteX34" fmla="*/ 18729 w 29103"/>
                <a:gd name="connsiteY34" fmla="*/ 3012 h 38248"/>
                <a:gd name="connsiteX35" fmla="*/ 23799 w 29103"/>
                <a:gd name="connsiteY35" fmla="*/ 5789 h 38248"/>
                <a:gd name="connsiteX36" fmla="*/ 24910 w 29103"/>
                <a:gd name="connsiteY36" fmla="*/ 5476 h 3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9103" h="38248">
                  <a:moveTo>
                    <a:pt x="25489" y="5210"/>
                  </a:moveTo>
                  <a:lnTo>
                    <a:pt x="25927" y="5562"/>
                  </a:lnTo>
                  <a:lnTo>
                    <a:pt x="27953" y="6681"/>
                  </a:lnTo>
                  <a:lnTo>
                    <a:pt x="28133" y="8918"/>
                  </a:lnTo>
                  <a:lnTo>
                    <a:pt x="27937" y="11469"/>
                  </a:lnTo>
                  <a:lnTo>
                    <a:pt x="27531" y="13081"/>
                  </a:lnTo>
                  <a:lnTo>
                    <a:pt x="27687" y="14684"/>
                  </a:lnTo>
                  <a:lnTo>
                    <a:pt x="28337" y="17188"/>
                  </a:lnTo>
                  <a:lnTo>
                    <a:pt x="28954" y="18901"/>
                  </a:lnTo>
                  <a:lnTo>
                    <a:pt x="29103" y="26709"/>
                  </a:lnTo>
                  <a:lnTo>
                    <a:pt x="28415" y="26349"/>
                  </a:lnTo>
                  <a:lnTo>
                    <a:pt x="27171" y="26013"/>
                  </a:lnTo>
                  <a:lnTo>
                    <a:pt x="26506" y="26169"/>
                  </a:lnTo>
                  <a:lnTo>
                    <a:pt x="25904" y="29682"/>
                  </a:lnTo>
                  <a:lnTo>
                    <a:pt x="25434" y="34900"/>
                  </a:lnTo>
                  <a:lnTo>
                    <a:pt x="25716" y="38147"/>
                  </a:lnTo>
                  <a:lnTo>
                    <a:pt x="20975" y="38249"/>
                  </a:lnTo>
                  <a:lnTo>
                    <a:pt x="14982" y="37897"/>
                  </a:lnTo>
                  <a:lnTo>
                    <a:pt x="10687" y="36489"/>
                  </a:lnTo>
                  <a:lnTo>
                    <a:pt x="6055" y="33398"/>
                  </a:lnTo>
                  <a:lnTo>
                    <a:pt x="3310" y="28579"/>
                  </a:lnTo>
                  <a:lnTo>
                    <a:pt x="2104" y="25559"/>
                  </a:lnTo>
                  <a:lnTo>
                    <a:pt x="423" y="25387"/>
                  </a:lnTo>
                  <a:lnTo>
                    <a:pt x="149" y="24870"/>
                  </a:lnTo>
                  <a:lnTo>
                    <a:pt x="0" y="21185"/>
                  </a:lnTo>
                  <a:lnTo>
                    <a:pt x="32" y="17329"/>
                  </a:lnTo>
                  <a:lnTo>
                    <a:pt x="352" y="16304"/>
                  </a:lnTo>
                  <a:lnTo>
                    <a:pt x="3466" y="11555"/>
                  </a:lnTo>
                  <a:lnTo>
                    <a:pt x="5398" y="8613"/>
                  </a:lnTo>
                  <a:lnTo>
                    <a:pt x="6603" y="5774"/>
                  </a:lnTo>
                  <a:lnTo>
                    <a:pt x="9224" y="2433"/>
                  </a:lnTo>
                  <a:lnTo>
                    <a:pt x="12025" y="305"/>
                  </a:lnTo>
                  <a:lnTo>
                    <a:pt x="13065" y="0"/>
                  </a:lnTo>
                  <a:lnTo>
                    <a:pt x="13785" y="86"/>
                  </a:lnTo>
                  <a:lnTo>
                    <a:pt x="18729" y="3012"/>
                  </a:lnTo>
                  <a:lnTo>
                    <a:pt x="23799" y="5789"/>
                  </a:lnTo>
                  <a:lnTo>
                    <a:pt x="24910" y="547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FD2618B3-D051-263F-1CE4-5B3670F02D51}"/>
                </a:ext>
              </a:extLst>
            </p:cNvPr>
            <p:cNvSpPr>
              <a:spLocks/>
            </p:cNvSpPr>
            <p:nvPr/>
          </p:nvSpPr>
          <p:spPr>
            <a:xfrm>
              <a:off x="5662529" y="4157552"/>
              <a:ext cx="15490" cy="4709"/>
            </a:xfrm>
            <a:custGeom>
              <a:avLst/>
              <a:gdLst>
                <a:gd name="connsiteX0" fmla="*/ 10147 w 15490"/>
                <a:gd name="connsiteY0" fmla="*/ 2621 h 4709"/>
                <a:gd name="connsiteX1" fmla="*/ 9764 w 15490"/>
                <a:gd name="connsiteY1" fmla="*/ 2871 h 4709"/>
                <a:gd name="connsiteX2" fmla="*/ 8488 w 15490"/>
                <a:gd name="connsiteY2" fmla="*/ 2058 h 4709"/>
                <a:gd name="connsiteX3" fmla="*/ 8308 w 15490"/>
                <a:gd name="connsiteY3" fmla="*/ 1408 h 4709"/>
                <a:gd name="connsiteX4" fmla="*/ 7855 w 15490"/>
                <a:gd name="connsiteY4" fmla="*/ 1377 h 4709"/>
                <a:gd name="connsiteX5" fmla="*/ 7096 w 15490"/>
                <a:gd name="connsiteY5" fmla="*/ 790 h 4709"/>
                <a:gd name="connsiteX6" fmla="*/ 7276 w 15490"/>
                <a:gd name="connsiteY6" fmla="*/ 31 h 4709"/>
                <a:gd name="connsiteX7" fmla="*/ 9012 w 15490"/>
                <a:gd name="connsiteY7" fmla="*/ 0 h 4709"/>
                <a:gd name="connsiteX8" fmla="*/ 9709 w 15490"/>
                <a:gd name="connsiteY8" fmla="*/ 2105 h 4709"/>
                <a:gd name="connsiteX9" fmla="*/ 10147 w 15490"/>
                <a:gd name="connsiteY9" fmla="*/ 2621 h 4709"/>
                <a:gd name="connsiteX10" fmla="*/ 14950 w 15490"/>
                <a:gd name="connsiteY10" fmla="*/ 4389 h 4709"/>
                <a:gd name="connsiteX11" fmla="*/ 14864 w 15490"/>
                <a:gd name="connsiteY11" fmla="*/ 4710 h 4709"/>
                <a:gd name="connsiteX12" fmla="*/ 13621 w 15490"/>
                <a:gd name="connsiteY12" fmla="*/ 3802 h 4709"/>
                <a:gd name="connsiteX13" fmla="*/ 11234 w 15490"/>
                <a:gd name="connsiteY13" fmla="*/ 3794 h 4709"/>
                <a:gd name="connsiteX14" fmla="*/ 10859 w 15490"/>
                <a:gd name="connsiteY14" fmla="*/ 2550 h 4709"/>
                <a:gd name="connsiteX15" fmla="*/ 11774 w 15490"/>
                <a:gd name="connsiteY15" fmla="*/ 2347 h 4709"/>
                <a:gd name="connsiteX16" fmla="*/ 14802 w 15490"/>
                <a:gd name="connsiteY16" fmla="*/ 2785 h 4709"/>
                <a:gd name="connsiteX17" fmla="*/ 15490 w 15490"/>
                <a:gd name="connsiteY17" fmla="*/ 3865 h 4709"/>
                <a:gd name="connsiteX18" fmla="*/ 14950 w 15490"/>
                <a:gd name="connsiteY18" fmla="*/ 4389 h 4709"/>
                <a:gd name="connsiteX19" fmla="*/ 203 w 15490"/>
                <a:gd name="connsiteY19" fmla="*/ 2371 h 4709"/>
                <a:gd name="connsiteX20" fmla="*/ 2715 w 15490"/>
                <a:gd name="connsiteY20" fmla="*/ 3669 h 4709"/>
                <a:gd name="connsiteX21" fmla="*/ 4224 w 15490"/>
                <a:gd name="connsiteY21" fmla="*/ 3474 h 4709"/>
                <a:gd name="connsiteX22" fmla="*/ 4350 w 15490"/>
                <a:gd name="connsiteY22" fmla="*/ 3755 h 4709"/>
                <a:gd name="connsiteX23" fmla="*/ 3536 w 15490"/>
                <a:gd name="connsiteY23" fmla="*/ 4053 h 4709"/>
                <a:gd name="connsiteX24" fmla="*/ 3333 w 15490"/>
                <a:gd name="connsiteY24" fmla="*/ 4295 h 4709"/>
                <a:gd name="connsiteX25" fmla="*/ 915 w 15490"/>
                <a:gd name="connsiteY25" fmla="*/ 4632 h 4709"/>
                <a:gd name="connsiteX26" fmla="*/ 156 w 15490"/>
                <a:gd name="connsiteY26" fmla="*/ 4569 h 4709"/>
                <a:gd name="connsiteX27" fmla="*/ 0 w 15490"/>
                <a:gd name="connsiteY27" fmla="*/ 3693 h 4709"/>
                <a:gd name="connsiteX28" fmla="*/ 203 w 15490"/>
                <a:gd name="connsiteY28" fmla="*/ 2371 h 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5490" h="4709">
                  <a:moveTo>
                    <a:pt x="10147" y="2621"/>
                  </a:moveTo>
                  <a:lnTo>
                    <a:pt x="9764" y="2871"/>
                  </a:lnTo>
                  <a:lnTo>
                    <a:pt x="8488" y="2058"/>
                  </a:lnTo>
                  <a:lnTo>
                    <a:pt x="8308" y="1408"/>
                  </a:lnTo>
                  <a:lnTo>
                    <a:pt x="7855" y="1377"/>
                  </a:lnTo>
                  <a:lnTo>
                    <a:pt x="7096" y="790"/>
                  </a:lnTo>
                  <a:lnTo>
                    <a:pt x="7276" y="31"/>
                  </a:lnTo>
                  <a:lnTo>
                    <a:pt x="9012" y="0"/>
                  </a:lnTo>
                  <a:lnTo>
                    <a:pt x="9709" y="2105"/>
                  </a:lnTo>
                  <a:lnTo>
                    <a:pt x="10147" y="2621"/>
                  </a:lnTo>
                  <a:close/>
                  <a:moveTo>
                    <a:pt x="14950" y="4389"/>
                  </a:moveTo>
                  <a:lnTo>
                    <a:pt x="14864" y="4710"/>
                  </a:lnTo>
                  <a:lnTo>
                    <a:pt x="13621" y="3802"/>
                  </a:lnTo>
                  <a:lnTo>
                    <a:pt x="11234" y="3794"/>
                  </a:lnTo>
                  <a:lnTo>
                    <a:pt x="10859" y="2550"/>
                  </a:lnTo>
                  <a:lnTo>
                    <a:pt x="11774" y="2347"/>
                  </a:lnTo>
                  <a:lnTo>
                    <a:pt x="14802" y="2785"/>
                  </a:lnTo>
                  <a:lnTo>
                    <a:pt x="15490" y="3865"/>
                  </a:lnTo>
                  <a:lnTo>
                    <a:pt x="14950" y="4389"/>
                  </a:lnTo>
                  <a:close/>
                  <a:moveTo>
                    <a:pt x="203" y="2371"/>
                  </a:moveTo>
                  <a:lnTo>
                    <a:pt x="2715" y="3669"/>
                  </a:lnTo>
                  <a:lnTo>
                    <a:pt x="4224" y="3474"/>
                  </a:lnTo>
                  <a:lnTo>
                    <a:pt x="4350" y="3755"/>
                  </a:lnTo>
                  <a:lnTo>
                    <a:pt x="3536" y="4053"/>
                  </a:lnTo>
                  <a:lnTo>
                    <a:pt x="3333" y="4295"/>
                  </a:lnTo>
                  <a:lnTo>
                    <a:pt x="915" y="4632"/>
                  </a:lnTo>
                  <a:lnTo>
                    <a:pt x="156" y="4569"/>
                  </a:lnTo>
                  <a:lnTo>
                    <a:pt x="0" y="3693"/>
                  </a:lnTo>
                  <a:lnTo>
                    <a:pt x="203" y="237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646613A-A32B-86B2-5346-4CE3C70A6EF5}"/>
                </a:ext>
              </a:extLst>
            </p:cNvPr>
            <p:cNvSpPr>
              <a:spLocks/>
            </p:cNvSpPr>
            <p:nvPr/>
          </p:nvSpPr>
          <p:spPr>
            <a:xfrm>
              <a:off x="7546177" y="4122214"/>
              <a:ext cx="231315" cy="362913"/>
            </a:xfrm>
            <a:custGeom>
              <a:avLst/>
              <a:gdLst>
                <a:gd name="connsiteX0" fmla="*/ 231245 w 231315"/>
                <a:gd name="connsiteY0" fmla="*/ 92645 h 362913"/>
                <a:gd name="connsiteX1" fmla="*/ 231253 w 231315"/>
                <a:gd name="connsiteY1" fmla="*/ 102956 h 362913"/>
                <a:gd name="connsiteX2" fmla="*/ 231261 w 231315"/>
                <a:gd name="connsiteY2" fmla="*/ 113244 h 362913"/>
                <a:gd name="connsiteX3" fmla="*/ 231268 w 231315"/>
                <a:gd name="connsiteY3" fmla="*/ 123501 h 362913"/>
                <a:gd name="connsiteX4" fmla="*/ 231276 w 231315"/>
                <a:gd name="connsiteY4" fmla="*/ 133734 h 362913"/>
                <a:gd name="connsiteX5" fmla="*/ 231284 w 231315"/>
                <a:gd name="connsiteY5" fmla="*/ 143943 h 362913"/>
                <a:gd name="connsiteX6" fmla="*/ 231292 w 231315"/>
                <a:gd name="connsiteY6" fmla="*/ 154122 h 362913"/>
                <a:gd name="connsiteX7" fmla="*/ 231300 w 231315"/>
                <a:gd name="connsiteY7" fmla="*/ 164276 h 362913"/>
                <a:gd name="connsiteX8" fmla="*/ 231307 w 231315"/>
                <a:gd name="connsiteY8" fmla="*/ 174416 h 362913"/>
                <a:gd name="connsiteX9" fmla="*/ 231316 w 231315"/>
                <a:gd name="connsiteY9" fmla="*/ 177764 h 362913"/>
                <a:gd name="connsiteX10" fmla="*/ 231034 w 231315"/>
                <a:gd name="connsiteY10" fmla="*/ 179094 h 362913"/>
                <a:gd name="connsiteX11" fmla="*/ 230916 w 231315"/>
                <a:gd name="connsiteY11" fmla="*/ 179282 h 362913"/>
                <a:gd name="connsiteX12" fmla="*/ 230486 w 231315"/>
                <a:gd name="connsiteY12" fmla="*/ 179509 h 362913"/>
                <a:gd name="connsiteX13" fmla="*/ 225268 w 231315"/>
                <a:gd name="connsiteY13" fmla="*/ 178570 h 362913"/>
                <a:gd name="connsiteX14" fmla="*/ 222984 w 231315"/>
                <a:gd name="connsiteY14" fmla="*/ 178546 h 362913"/>
                <a:gd name="connsiteX15" fmla="*/ 219776 w 231315"/>
                <a:gd name="connsiteY15" fmla="*/ 179266 h 362913"/>
                <a:gd name="connsiteX16" fmla="*/ 215066 w 231315"/>
                <a:gd name="connsiteY16" fmla="*/ 179649 h 362913"/>
                <a:gd name="connsiteX17" fmla="*/ 212031 w 231315"/>
                <a:gd name="connsiteY17" fmla="*/ 179532 h 362913"/>
                <a:gd name="connsiteX18" fmla="*/ 209918 w 231315"/>
                <a:gd name="connsiteY18" fmla="*/ 181269 h 362913"/>
                <a:gd name="connsiteX19" fmla="*/ 208267 w 231315"/>
                <a:gd name="connsiteY19" fmla="*/ 183366 h 362913"/>
                <a:gd name="connsiteX20" fmla="*/ 209050 w 231315"/>
                <a:gd name="connsiteY20" fmla="*/ 188388 h 362913"/>
                <a:gd name="connsiteX21" fmla="*/ 208870 w 231315"/>
                <a:gd name="connsiteY21" fmla="*/ 190039 h 362913"/>
                <a:gd name="connsiteX22" fmla="*/ 208236 w 231315"/>
                <a:gd name="connsiteY22" fmla="*/ 191760 h 362913"/>
                <a:gd name="connsiteX23" fmla="*/ 206805 w 231315"/>
                <a:gd name="connsiteY23" fmla="*/ 193239 h 362913"/>
                <a:gd name="connsiteX24" fmla="*/ 205373 w 231315"/>
                <a:gd name="connsiteY24" fmla="*/ 194420 h 362913"/>
                <a:gd name="connsiteX25" fmla="*/ 204520 w 231315"/>
                <a:gd name="connsiteY25" fmla="*/ 195453 h 362913"/>
                <a:gd name="connsiteX26" fmla="*/ 203464 w 231315"/>
                <a:gd name="connsiteY26" fmla="*/ 197722 h 362913"/>
                <a:gd name="connsiteX27" fmla="*/ 202674 w 231315"/>
                <a:gd name="connsiteY27" fmla="*/ 198778 h 362913"/>
                <a:gd name="connsiteX28" fmla="*/ 202744 w 231315"/>
                <a:gd name="connsiteY28" fmla="*/ 200202 h 362913"/>
                <a:gd name="connsiteX29" fmla="*/ 202494 w 231315"/>
                <a:gd name="connsiteY29" fmla="*/ 201688 h 362913"/>
                <a:gd name="connsiteX30" fmla="*/ 201633 w 231315"/>
                <a:gd name="connsiteY30" fmla="*/ 202471 h 362913"/>
                <a:gd name="connsiteX31" fmla="*/ 199451 w 231315"/>
                <a:gd name="connsiteY31" fmla="*/ 203034 h 362913"/>
                <a:gd name="connsiteX32" fmla="*/ 198034 w 231315"/>
                <a:gd name="connsiteY32" fmla="*/ 203699 h 362913"/>
                <a:gd name="connsiteX33" fmla="*/ 196900 w 231315"/>
                <a:gd name="connsiteY33" fmla="*/ 204786 h 362913"/>
                <a:gd name="connsiteX34" fmla="*/ 196141 w 231315"/>
                <a:gd name="connsiteY34" fmla="*/ 205569 h 362913"/>
                <a:gd name="connsiteX35" fmla="*/ 196540 w 231315"/>
                <a:gd name="connsiteY35" fmla="*/ 206609 h 362913"/>
                <a:gd name="connsiteX36" fmla="*/ 197096 w 231315"/>
                <a:gd name="connsiteY36" fmla="*/ 208033 h 362913"/>
                <a:gd name="connsiteX37" fmla="*/ 197408 w 231315"/>
                <a:gd name="connsiteY37" fmla="*/ 210263 h 362913"/>
                <a:gd name="connsiteX38" fmla="*/ 197628 w 231315"/>
                <a:gd name="connsiteY38" fmla="*/ 211569 h 362913"/>
                <a:gd name="connsiteX39" fmla="*/ 198707 w 231315"/>
                <a:gd name="connsiteY39" fmla="*/ 212633 h 362913"/>
                <a:gd name="connsiteX40" fmla="*/ 199364 w 231315"/>
                <a:gd name="connsiteY40" fmla="*/ 213392 h 362913"/>
                <a:gd name="connsiteX41" fmla="*/ 199592 w 231315"/>
                <a:gd name="connsiteY41" fmla="*/ 214323 h 362913"/>
                <a:gd name="connsiteX42" fmla="*/ 198966 w 231315"/>
                <a:gd name="connsiteY42" fmla="*/ 215097 h 362913"/>
                <a:gd name="connsiteX43" fmla="*/ 196290 w 231315"/>
                <a:gd name="connsiteY43" fmla="*/ 216709 h 362913"/>
                <a:gd name="connsiteX44" fmla="*/ 195218 w 231315"/>
                <a:gd name="connsiteY44" fmla="*/ 217312 h 362913"/>
                <a:gd name="connsiteX45" fmla="*/ 193990 w 231315"/>
                <a:gd name="connsiteY45" fmla="*/ 218133 h 362913"/>
                <a:gd name="connsiteX46" fmla="*/ 193521 w 231315"/>
                <a:gd name="connsiteY46" fmla="*/ 218438 h 362913"/>
                <a:gd name="connsiteX47" fmla="*/ 191565 w 231315"/>
                <a:gd name="connsiteY47" fmla="*/ 219972 h 362913"/>
                <a:gd name="connsiteX48" fmla="*/ 190579 w 231315"/>
                <a:gd name="connsiteY48" fmla="*/ 221333 h 362913"/>
                <a:gd name="connsiteX49" fmla="*/ 190102 w 231315"/>
                <a:gd name="connsiteY49" fmla="*/ 222459 h 362913"/>
                <a:gd name="connsiteX50" fmla="*/ 190125 w 231315"/>
                <a:gd name="connsiteY50" fmla="*/ 224024 h 362913"/>
                <a:gd name="connsiteX51" fmla="*/ 191119 w 231315"/>
                <a:gd name="connsiteY51" fmla="*/ 226355 h 362913"/>
                <a:gd name="connsiteX52" fmla="*/ 192206 w 231315"/>
                <a:gd name="connsiteY52" fmla="*/ 228335 h 362913"/>
                <a:gd name="connsiteX53" fmla="*/ 192621 w 231315"/>
                <a:gd name="connsiteY53" fmla="*/ 229829 h 362913"/>
                <a:gd name="connsiteX54" fmla="*/ 192871 w 231315"/>
                <a:gd name="connsiteY54" fmla="*/ 231464 h 362913"/>
                <a:gd name="connsiteX55" fmla="*/ 192777 w 231315"/>
                <a:gd name="connsiteY55" fmla="*/ 233013 h 362913"/>
                <a:gd name="connsiteX56" fmla="*/ 192214 w 231315"/>
                <a:gd name="connsiteY56" fmla="*/ 234367 h 362913"/>
                <a:gd name="connsiteX57" fmla="*/ 191236 w 231315"/>
                <a:gd name="connsiteY57" fmla="*/ 235579 h 362913"/>
                <a:gd name="connsiteX58" fmla="*/ 187551 w 231315"/>
                <a:gd name="connsiteY58" fmla="*/ 237872 h 362913"/>
                <a:gd name="connsiteX59" fmla="*/ 185744 w 231315"/>
                <a:gd name="connsiteY59" fmla="*/ 240375 h 362913"/>
                <a:gd name="connsiteX60" fmla="*/ 184289 w 231315"/>
                <a:gd name="connsiteY60" fmla="*/ 243426 h 362913"/>
                <a:gd name="connsiteX61" fmla="*/ 183929 w 231315"/>
                <a:gd name="connsiteY61" fmla="*/ 245085 h 362913"/>
                <a:gd name="connsiteX62" fmla="*/ 184320 w 231315"/>
                <a:gd name="connsiteY62" fmla="*/ 246196 h 362913"/>
                <a:gd name="connsiteX63" fmla="*/ 185095 w 231315"/>
                <a:gd name="connsiteY63" fmla="*/ 247127 h 362913"/>
                <a:gd name="connsiteX64" fmla="*/ 186182 w 231315"/>
                <a:gd name="connsiteY64" fmla="*/ 247604 h 362913"/>
                <a:gd name="connsiteX65" fmla="*/ 187778 w 231315"/>
                <a:gd name="connsiteY65" fmla="*/ 247745 h 362913"/>
                <a:gd name="connsiteX66" fmla="*/ 190423 w 231315"/>
                <a:gd name="connsiteY66" fmla="*/ 247236 h 362913"/>
                <a:gd name="connsiteX67" fmla="*/ 192887 w 231315"/>
                <a:gd name="connsiteY67" fmla="*/ 246900 h 362913"/>
                <a:gd name="connsiteX68" fmla="*/ 195500 w 231315"/>
                <a:gd name="connsiteY68" fmla="*/ 247995 h 362913"/>
                <a:gd name="connsiteX69" fmla="*/ 196861 w 231315"/>
                <a:gd name="connsiteY69" fmla="*/ 250545 h 362913"/>
                <a:gd name="connsiteX70" fmla="*/ 196337 w 231315"/>
                <a:gd name="connsiteY70" fmla="*/ 252408 h 362913"/>
                <a:gd name="connsiteX71" fmla="*/ 197323 w 231315"/>
                <a:gd name="connsiteY71" fmla="*/ 255787 h 362913"/>
                <a:gd name="connsiteX72" fmla="*/ 198199 w 231315"/>
                <a:gd name="connsiteY72" fmla="*/ 259863 h 362913"/>
                <a:gd name="connsiteX73" fmla="*/ 198136 w 231315"/>
                <a:gd name="connsiteY73" fmla="*/ 261232 h 362913"/>
                <a:gd name="connsiteX74" fmla="*/ 198520 w 231315"/>
                <a:gd name="connsiteY74" fmla="*/ 261749 h 362913"/>
                <a:gd name="connsiteX75" fmla="*/ 200155 w 231315"/>
                <a:gd name="connsiteY75" fmla="*/ 262015 h 362913"/>
                <a:gd name="connsiteX76" fmla="*/ 200522 w 231315"/>
                <a:gd name="connsiteY76" fmla="*/ 262969 h 362913"/>
                <a:gd name="connsiteX77" fmla="*/ 199983 w 231315"/>
                <a:gd name="connsiteY77" fmla="*/ 270112 h 362913"/>
                <a:gd name="connsiteX78" fmla="*/ 200741 w 231315"/>
                <a:gd name="connsiteY78" fmla="*/ 272107 h 362913"/>
                <a:gd name="connsiteX79" fmla="*/ 201837 w 231315"/>
                <a:gd name="connsiteY79" fmla="*/ 273531 h 362913"/>
                <a:gd name="connsiteX80" fmla="*/ 203073 w 231315"/>
                <a:gd name="connsiteY80" fmla="*/ 274274 h 362913"/>
                <a:gd name="connsiteX81" fmla="*/ 204325 w 231315"/>
                <a:gd name="connsiteY81" fmla="*/ 275228 h 362913"/>
                <a:gd name="connsiteX82" fmla="*/ 204966 w 231315"/>
                <a:gd name="connsiteY82" fmla="*/ 275886 h 362913"/>
                <a:gd name="connsiteX83" fmla="*/ 206406 w 231315"/>
                <a:gd name="connsiteY83" fmla="*/ 276042 h 362913"/>
                <a:gd name="connsiteX84" fmla="*/ 208025 w 231315"/>
                <a:gd name="connsiteY84" fmla="*/ 277341 h 362913"/>
                <a:gd name="connsiteX85" fmla="*/ 208463 w 231315"/>
                <a:gd name="connsiteY85" fmla="*/ 279070 h 362913"/>
                <a:gd name="connsiteX86" fmla="*/ 208354 w 231315"/>
                <a:gd name="connsiteY86" fmla="*/ 280744 h 362913"/>
                <a:gd name="connsiteX87" fmla="*/ 207415 w 231315"/>
                <a:gd name="connsiteY87" fmla="*/ 284358 h 362913"/>
                <a:gd name="connsiteX88" fmla="*/ 206648 w 231315"/>
                <a:gd name="connsiteY88" fmla="*/ 286791 h 362913"/>
                <a:gd name="connsiteX89" fmla="*/ 205709 w 231315"/>
                <a:gd name="connsiteY89" fmla="*/ 286627 h 362913"/>
                <a:gd name="connsiteX90" fmla="*/ 203800 w 231315"/>
                <a:gd name="connsiteY90" fmla="*/ 286025 h 362913"/>
                <a:gd name="connsiteX91" fmla="*/ 201469 w 231315"/>
                <a:gd name="connsiteY91" fmla="*/ 285508 h 362913"/>
                <a:gd name="connsiteX92" fmla="*/ 198606 w 231315"/>
                <a:gd name="connsiteY92" fmla="*/ 285094 h 362913"/>
                <a:gd name="connsiteX93" fmla="*/ 195883 w 231315"/>
                <a:gd name="connsiteY93" fmla="*/ 286087 h 362913"/>
                <a:gd name="connsiteX94" fmla="*/ 192941 w 231315"/>
                <a:gd name="connsiteY94" fmla="*/ 287363 h 362913"/>
                <a:gd name="connsiteX95" fmla="*/ 192018 w 231315"/>
                <a:gd name="connsiteY95" fmla="*/ 288309 h 362913"/>
                <a:gd name="connsiteX96" fmla="*/ 191197 w 231315"/>
                <a:gd name="connsiteY96" fmla="*/ 288873 h 362913"/>
                <a:gd name="connsiteX97" fmla="*/ 189898 w 231315"/>
                <a:gd name="connsiteY97" fmla="*/ 288779 h 362913"/>
                <a:gd name="connsiteX98" fmla="*/ 188709 w 231315"/>
                <a:gd name="connsiteY98" fmla="*/ 288943 h 362913"/>
                <a:gd name="connsiteX99" fmla="*/ 188068 w 231315"/>
                <a:gd name="connsiteY99" fmla="*/ 289851 h 362913"/>
                <a:gd name="connsiteX100" fmla="*/ 186988 w 231315"/>
                <a:gd name="connsiteY100" fmla="*/ 290860 h 362913"/>
                <a:gd name="connsiteX101" fmla="*/ 182748 w 231315"/>
                <a:gd name="connsiteY101" fmla="*/ 292941 h 362913"/>
                <a:gd name="connsiteX102" fmla="*/ 181856 w 231315"/>
                <a:gd name="connsiteY102" fmla="*/ 293699 h 362913"/>
                <a:gd name="connsiteX103" fmla="*/ 181324 w 231315"/>
                <a:gd name="connsiteY103" fmla="*/ 294451 h 362913"/>
                <a:gd name="connsiteX104" fmla="*/ 181324 w 231315"/>
                <a:gd name="connsiteY104" fmla="*/ 295272 h 362913"/>
                <a:gd name="connsiteX105" fmla="*/ 181754 w 231315"/>
                <a:gd name="connsiteY105" fmla="*/ 296962 h 362913"/>
                <a:gd name="connsiteX106" fmla="*/ 181746 w 231315"/>
                <a:gd name="connsiteY106" fmla="*/ 299066 h 362913"/>
                <a:gd name="connsiteX107" fmla="*/ 180799 w 231315"/>
                <a:gd name="connsiteY107" fmla="*/ 300772 h 362913"/>
                <a:gd name="connsiteX108" fmla="*/ 179704 w 231315"/>
                <a:gd name="connsiteY108" fmla="*/ 301914 h 362913"/>
                <a:gd name="connsiteX109" fmla="*/ 178445 w 231315"/>
                <a:gd name="connsiteY109" fmla="*/ 302352 h 362913"/>
                <a:gd name="connsiteX110" fmla="*/ 177404 w 231315"/>
                <a:gd name="connsiteY110" fmla="*/ 302595 h 362913"/>
                <a:gd name="connsiteX111" fmla="*/ 176716 w 231315"/>
                <a:gd name="connsiteY111" fmla="*/ 303299 h 362913"/>
                <a:gd name="connsiteX112" fmla="*/ 174502 w 231315"/>
                <a:gd name="connsiteY112" fmla="*/ 307164 h 362913"/>
                <a:gd name="connsiteX113" fmla="*/ 173547 w 231315"/>
                <a:gd name="connsiteY113" fmla="*/ 307876 h 362913"/>
                <a:gd name="connsiteX114" fmla="*/ 171599 w 231315"/>
                <a:gd name="connsiteY114" fmla="*/ 307758 h 362913"/>
                <a:gd name="connsiteX115" fmla="*/ 166013 w 231315"/>
                <a:gd name="connsiteY115" fmla="*/ 313540 h 362913"/>
                <a:gd name="connsiteX116" fmla="*/ 165458 w 231315"/>
                <a:gd name="connsiteY116" fmla="*/ 315245 h 362913"/>
                <a:gd name="connsiteX117" fmla="*/ 163416 w 231315"/>
                <a:gd name="connsiteY117" fmla="*/ 317663 h 362913"/>
                <a:gd name="connsiteX118" fmla="*/ 160834 w 231315"/>
                <a:gd name="connsiteY118" fmla="*/ 320346 h 362913"/>
                <a:gd name="connsiteX119" fmla="*/ 158526 w 231315"/>
                <a:gd name="connsiteY119" fmla="*/ 321645 h 362913"/>
                <a:gd name="connsiteX120" fmla="*/ 158339 w 231315"/>
                <a:gd name="connsiteY120" fmla="*/ 322146 h 362913"/>
                <a:gd name="connsiteX121" fmla="*/ 157720 w 231315"/>
                <a:gd name="connsiteY121" fmla="*/ 322654 h 362913"/>
                <a:gd name="connsiteX122" fmla="*/ 156297 w 231315"/>
                <a:gd name="connsiteY122" fmla="*/ 323233 h 362913"/>
                <a:gd name="connsiteX123" fmla="*/ 151368 w 231315"/>
                <a:gd name="connsiteY123" fmla="*/ 326503 h 362913"/>
                <a:gd name="connsiteX124" fmla="*/ 145445 w 231315"/>
                <a:gd name="connsiteY124" fmla="*/ 326370 h 362913"/>
                <a:gd name="connsiteX125" fmla="*/ 142833 w 231315"/>
                <a:gd name="connsiteY125" fmla="*/ 327653 h 362913"/>
                <a:gd name="connsiteX126" fmla="*/ 140290 w 231315"/>
                <a:gd name="connsiteY126" fmla="*/ 328217 h 362913"/>
                <a:gd name="connsiteX127" fmla="*/ 136566 w 231315"/>
                <a:gd name="connsiteY127" fmla="*/ 328850 h 362913"/>
                <a:gd name="connsiteX128" fmla="*/ 135455 w 231315"/>
                <a:gd name="connsiteY128" fmla="*/ 328788 h 362913"/>
                <a:gd name="connsiteX129" fmla="*/ 130682 w 231315"/>
                <a:gd name="connsiteY129" fmla="*/ 329054 h 362913"/>
                <a:gd name="connsiteX130" fmla="*/ 125089 w 231315"/>
                <a:gd name="connsiteY130" fmla="*/ 328960 h 362913"/>
                <a:gd name="connsiteX131" fmla="*/ 122945 w 231315"/>
                <a:gd name="connsiteY131" fmla="*/ 329421 h 362913"/>
                <a:gd name="connsiteX132" fmla="*/ 120935 w 231315"/>
                <a:gd name="connsiteY132" fmla="*/ 330657 h 362913"/>
                <a:gd name="connsiteX133" fmla="*/ 119441 w 231315"/>
                <a:gd name="connsiteY133" fmla="*/ 331745 h 362913"/>
                <a:gd name="connsiteX134" fmla="*/ 119229 w 231315"/>
                <a:gd name="connsiteY134" fmla="*/ 332113 h 362913"/>
                <a:gd name="connsiteX135" fmla="*/ 119448 w 231315"/>
                <a:gd name="connsiteY135" fmla="*/ 332566 h 362913"/>
                <a:gd name="connsiteX136" fmla="*/ 119393 w 231315"/>
                <a:gd name="connsiteY136" fmla="*/ 332926 h 362913"/>
                <a:gd name="connsiteX137" fmla="*/ 123305 w 231315"/>
                <a:gd name="connsiteY137" fmla="*/ 335594 h 362913"/>
                <a:gd name="connsiteX138" fmla="*/ 124283 w 231315"/>
                <a:gd name="connsiteY138" fmla="*/ 336901 h 362913"/>
                <a:gd name="connsiteX139" fmla="*/ 123297 w 231315"/>
                <a:gd name="connsiteY139" fmla="*/ 338168 h 362913"/>
                <a:gd name="connsiteX140" fmla="*/ 122828 w 231315"/>
                <a:gd name="connsiteY140" fmla="*/ 338356 h 362913"/>
                <a:gd name="connsiteX141" fmla="*/ 122773 w 231315"/>
                <a:gd name="connsiteY141" fmla="*/ 338434 h 362913"/>
                <a:gd name="connsiteX142" fmla="*/ 122132 w 231315"/>
                <a:gd name="connsiteY142" fmla="*/ 339435 h 362913"/>
                <a:gd name="connsiteX143" fmla="*/ 119839 w 231315"/>
                <a:gd name="connsiteY143" fmla="*/ 342440 h 362913"/>
                <a:gd name="connsiteX144" fmla="*/ 116350 w 231315"/>
                <a:gd name="connsiteY144" fmla="*/ 345991 h 362913"/>
                <a:gd name="connsiteX145" fmla="*/ 114566 w 231315"/>
                <a:gd name="connsiteY145" fmla="*/ 347009 h 362913"/>
                <a:gd name="connsiteX146" fmla="*/ 113854 w 231315"/>
                <a:gd name="connsiteY146" fmla="*/ 347674 h 362913"/>
                <a:gd name="connsiteX147" fmla="*/ 112924 w 231315"/>
                <a:gd name="connsiteY147" fmla="*/ 350028 h 362913"/>
                <a:gd name="connsiteX148" fmla="*/ 112329 w 231315"/>
                <a:gd name="connsiteY148" fmla="*/ 350357 h 362913"/>
                <a:gd name="connsiteX149" fmla="*/ 109927 w 231315"/>
                <a:gd name="connsiteY149" fmla="*/ 350662 h 362913"/>
                <a:gd name="connsiteX150" fmla="*/ 105186 w 231315"/>
                <a:gd name="connsiteY150" fmla="*/ 350920 h 362913"/>
                <a:gd name="connsiteX151" fmla="*/ 98622 w 231315"/>
                <a:gd name="connsiteY151" fmla="*/ 351687 h 362913"/>
                <a:gd name="connsiteX152" fmla="*/ 94687 w 231315"/>
                <a:gd name="connsiteY152" fmla="*/ 351945 h 362913"/>
                <a:gd name="connsiteX153" fmla="*/ 92238 w 231315"/>
                <a:gd name="connsiteY153" fmla="*/ 351726 h 362913"/>
                <a:gd name="connsiteX154" fmla="*/ 88796 w 231315"/>
                <a:gd name="connsiteY154" fmla="*/ 353353 h 362913"/>
                <a:gd name="connsiteX155" fmla="*/ 87568 w 231315"/>
                <a:gd name="connsiteY155" fmla="*/ 353768 h 362913"/>
                <a:gd name="connsiteX156" fmla="*/ 86817 w 231315"/>
                <a:gd name="connsiteY156" fmla="*/ 353909 h 362913"/>
                <a:gd name="connsiteX157" fmla="*/ 83406 w 231315"/>
                <a:gd name="connsiteY157" fmla="*/ 355481 h 362913"/>
                <a:gd name="connsiteX158" fmla="*/ 80574 w 231315"/>
                <a:gd name="connsiteY158" fmla="*/ 357930 h 362913"/>
                <a:gd name="connsiteX159" fmla="*/ 79564 w 231315"/>
                <a:gd name="connsiteY159" fmla="*/ 358392 h 362913"/>
                <a:gd name="connsiteX160" fmla="*/ 75574 w 231315"/>
                <a:gd name="connsiteY160" fmla="*/ 359432 h 362913"/>
                <a:gd name="connsiteX161" fmla="*/ 73986 w 231315"/>
                <a:gd name="connsiteY161" fmla="*/ 361114 h 362913"/>
                <a:gd name="connsiteX162" fmla="*/ 73259 w 231315"/>
                <a:gd name="connsiteY162" fmla="*/ 361255 h 362913"/>
                <a:gd name="connsiteX163" fmla="*/ 70700 w 231315"/>
                <a:gd name="connsiteY163" fmla="*/ 359033 h 362913"/>
                <a:gd name="connsiteX164" fmla="*/ 68956 w 231315"/>
                <a:gd name="connsiteY164" fmla="*/ 357023 h 362913"/>
                <a:gd name="connsiteX165" fmla="*/ 68103 w 231315"/>
                <a:gd name="connsiteY165" fmla="*/ 354981 h 362913"/>
                <a:gd name="connsiteX166" fmla="*/ 68001 w 231315"/>
                <a:gd name="connsiteY166" fmla="*/ 354331 h 362913"/>
                <a:gd name="connsiteX167" fmla="*/ 67516 w 231315"/>
                <a:gd name="connsiteY167" fmla="*/ 354449 h 362913"/>
                <a:gd name="connsiteX168" fmla="*/ 66116 w 231315"/>
                <a:gd name="connsiteY168" fmla="*/ 355356 h 362913"/>
                <a:gd name="connsiteX169" fmla="*/ 64903 w 231315"/>
                <a:gd name="connsiteY169" fmla="*/ 356381 h 362913"/>
                <a:gd name="connsiteX170" fmla="*/ 64348 w 231315"/>
                <a:gd name="connsiteY170" fmla="*/ 358337 h 362913"/>
                <a:gd name="connsiteX171" fmla="*/ 60225 w 231315"/>
                <a:gd name="connsiteY171" fmla="*/ 359651 h 362913"/>
                <a:gd name="connsiteX172" fmla="*/ 56696 w 231315"/>
                <a:gd name="connsiteY172" fmla="*/ 360786 h 362913"/>
                <a:gd name="connsiteX173" fmla="*/ 55093 w 231315"/>
                <a:gd name="connsiteY173" fmla="*/ 362209 h 362913"/>
                <a:gd name="connsiteX174" fmla="*/ 52621 w 231315"/>
                <a:gd name="connsiteY174" fmla="*/ 362914 h 362913"/>
                <a:gd name="connsiteX175" fmla="*/ 49468 w 231315"/>
                <a:gd name="connsiteY175" fmla="*/ 362624 h 362913"/>
                <a:gd name="connsiteX176" fmla="*/ 47011 w 231315"/>
                <a:gd name="connsiteY176" fmla="*/ 362045 h 362913"/>
                <a:gd name="connsiteX177" fmla="*/ 44609 w 231315"/>
                <a:gd name="connsiteY177" fmla="*/ 361849 h 362913"/>
                <a:gd name="connsiteX178" fmla="*/ 45759 w 231315"/>
                <a:gd name="connsiteY178" fmla="*/ 360074 h 362913"/>
                <a:gd name="connsiteX179" fmla="*/ 46205 w 231315"/>
                <a:gd name="connsiteY179" fmla="*/ 358751 h 362913"/>
                <a:gd name="connsiteX180" fmla="*/ 46315 w 231315"/>
                <a:gd name="connsiteY180" fmla="*/ 357132 h 362913"/>
                <a:gd name="connsiteX181" fmla="*/ 46143 w 231315"/>
                <a:gd name="connsiteY181" fmla="*/ 356037 h 362913"/>
                <a:gd name="connsiteX182" fmla="*/ 44703 w 231315"/>
                <a:gd name="connsiteY182" fmla="*/ 355489 h 362913"/>
                <a:gd name="connsiteX183" fmla="*/ 43796 w 231315"/>
                <a:gd name="connsiteY183" fmla="*/ 354629 h 362913"/>
                <a:gd name="connsiteX184" fmla="*/ 41730 w 231315"/>
                <a:gd name="connsiteY184" fmla="*/ 349520 h 362913"/>
                <a:gd name="connsiteX185" fmla="*/ 39610 w 231315"/>
                <a:gd name="connsiteY185" fmla="*/ 344262 h 362913"/>
                <a:gd name="connsiteX186" fmla="*/ 36621 w 231315"/>
                <a:gd name="connsiteY186" fmla="*/ 339083 h 362913"/>
                <a:gd name="connsiteX187" fmla="*/ 33367 w 231315"/>
                <a:gd name="connsiteY187" fmla="*/ 335774 h 362913"/>
                <a:gd name="connsiteX188" fmla="*/ 31012 w 231315"/>
                <a:gd name="connsiteY188" fmla="*/ 333756 h 362913"/>
                <a:gd name="connsiteX189" fmla="*/ 30261 w 231315"/>
                <a:gd name="connsiteY189" fmla="*/ 333497 h 362913"/>
                <a:gd name="connsiteX190" fmla="*/ 29049 w 231315"/>
                <a:gd name="connsiteY190" fmla="*/ 332864 h 362913"/>
                <a:gd name="connsiteX191" fmla="*/ 28203 w 231315"/>
                <a:gd name="connsiteY191" fmla="*/ 332277 h 362913"/>
                <a:gd name="connsiteX192" fmla="*/ 23885 w 231315"/>
                <a:gd name="connsiteY192" fmla="*/ 328756 h 362913"/>
                <a:gd name="connsiteX193" fmla="*/ 19410 w 231315"/>
                <a:gd name="connsiteY193" fmla="*/ 324813 h 362913"/>
                <a:gd name="connsiteX194" fmla="*/ 18260 w 231315"/>
                <a:gd name="connsiteY194" fmla="*/ 323014 h 362913"/>
                <a:gd name="connsiteX195" fmla="*/ 16022 w 231315"/>
                <a:gd name="connsiteY195" fmla="*/ 320331 h 362913"/>
                <a:gd name="connsiteX196" fmla="*/ 13519 w 231315"/>
                <a:gd name="connsiteY196" fmla="*/ 317561 h 362913"/>
                <a:gd name="connsiteX197" fmla="*/ 12220 w 231315"/>
                <a:gd name="connsiteY197" fmla="*/ 316301 h 362913"/>
                <a:gd name="connsiteX198" fmla="*/ 11618 w 231315"/>
                <a:gd name="connsiteY198" fmla="*/ 314025 h 362913"/>
                <a:gd name="connsiteX199" fmla="*/ 13339 w 231315"/>
                <a:gd name="connsiteY199" fmla="*/ 311967 h 362913"/>
                <a:gd name="connsiteX200" fmla="*/ 15185 w 231315"/>
                <a:gd name="connsiteY200" fmla="*/ 309370 h 362913"/>
                <a:gd name="connsiteX201" fmla="*/ 17454 w 231315"/>
                <a:gd name="connsiteY201" fmla="*/ 307641 h 362913"/>
                <a:gd name="connsiteX202" fmla="*/ 20396 w 231315"/>
                <a:gd name="connsiteY202" fmla="*/ 307523 h 362913"/>
                <a:gd name="connsiteX203" fmla="*/ 25239 w 231315"/>
                <a:gd name="connsiteY203" fmla="*/ 308235 h 362913"/>
                <a:gd name="connsiteX204" fmla="*/ 30464 w 231315"/>
                <a:gd name="connsiteY204" fmla="*/ 308486 h 362913"/>
                <a:gd name="connsiteX205" fmla="*/ 35643 w 231315"/>
                <a:gd name="connsiteY205" fmla="*/ 307946 h 362913"/>
                <a:gd name="connsiteX206" fmla="*/ 36981 w 231315"/>
                <a:gd name="connsiteY206" fmla="*/ 307571 h 362913"/>
                <a:gd name="connsiteX207" fmla="*/ 38311 w 231315"/>
                <a:gd name="connsiteY207" fmla="*/ 307602 h 362913"/>
                <a:gd name="connsiteX208" fmla="*/ 41096 w 231315"/>
                <a:gd name="connsiteY208" fmla="*/ 308204 h 362913"/>
                <a:gd name="connsiteX209" fmla="*/ 45947 w 231315"/>
                <a:gd name="connsiteY209" fmla="*/ 308071 h 362913"/>
                <a:gd name="connsiteX210" fmla="*/ 48450 w 231315"/>
                <a:gd name="connsiteY210" fmla="*/ 307023 h 362913"/>
                <a:gd name="connsiteX211" fmla="*/ 45752 w 231315"/>
                <a:gd name="connsiteY211" fmla="*/ 305231 h 362913"/>
                <a:gd name="connsiteX212" fmla="*/ 42849 w 231315"/>
                <a:gd name="connsiteY212" fmla="*/ 302392 h 362913"/>
                <a:gd name="connsiteX213" fmla="*/ 40134 w 231315"/>
                <a:gd name="connsiteY213" fmla="*/ 299278 h 362913"/>
                <a:gd name="connsiteX214" fmla="*/ 38484 w 231315"/>
                <a:gd name="connsiteY214" fmla="*/ 296453 h 362913"/>
                <a:gd name="connsiteX215" fmla="*/ 36974 w 231315"/>
                <a:gd name="connsiteY215" fmla="*/ 292816 h 362913"/>
                <a:gd name="connsiteX216" fmla="*/ 35581 w 231315"/>
                <a:gd name="connsiteY216" fmla="*/ 288317 h 362913"/>
                <a:gd name="connsiteX217" fmla="*/ 34728 w 231315"/>
                <a:gd name="connsiteY217" fmla="*/ 282481 h 362913"/>
                <a:gd name="connsiteX218" fmla="*/ 34854 w 231315"/>
                <a:gd name="connsiteY218" fmla="*/ 279171 h 362913"/>
                <a:gd name="connsiteX219" fmla="*/ 35291 w 231315"/>
                <a:gd name="connsiteY219" fmla="*/ 276817 h 362913"/>
                <a:gd name="connsiteX220" fmla="*/ 36747 w 231315"/>
                <a:gd name="connsiteY220" fmla="*/ 272967 h 362913"/>
                <a:gd name="connsiteX221" fmla="*/ 35784 w 231315"/>
                <a:gd name="connsiteY221" fmla="*/ 270714 h 362913"/>
                <a:gd name="connsiteX222" fmla="*/ 35996 w 231315"/>
                <a:gd name="connsiteY222" fmla="*/ 268891 h 362913"/>
                <a:gd name="connsiteX223" fmla="*/ 35855 w 231315"/>
                <a:gd name="connsiteY223" fmla="*/ 266192 h 362913"/>
                <a:gd name="connsiteX224" fmla="*/ 35385 w 231315"/>
                <a:gd name="connsiteY224" fmla="*/ 264815 h 362913"/>
                <a:gd name="connsiteX225" fmla="*/ 33500 w 231315"/>
                <a:gd name="connsiteY225" fmla="*/ 260333 h 362913"/>
                <a:gd name="connsiteX226" fmla="*/ 33116 w 231315"/>
                <a:gd name="connsiteY226" fmla="*/ 259840 h 362913"/>
                <a:gd name="connsiteX227" fmla="*/ 31450 w 231315"/>
                <a:gd name="connsiteY227" fmla="*/ 256734 h 362913"/>
                <a:gd name="connsiteX228" fmla="*/ 30715 w 231315"/>
                <a:gd name="connsiteY228" fmla="*/ 251539 h 362913"/>
                <a:gd name="connsiteX229" fmla="*/ 28829 w 231315"/>
                <a:gd name="connsiteY229" fmla="*/ 248104 h 362913"/>
                <a:gd name="connsiteX230" fmla="*/ 25801 w 231315"/>
                <a:gd name="connsiteY230" fmla="*/ 246446 h 362913"/>
                <a:gd name="connsiteX231" fmla="*/ 24081 w 231315"/>
                <a:gd name="connsiteY231" fmla="*/ 244420 h 362913"/>
                <a:gd name="connsiteX232" fmla="*/ 23447 w 231315"/>
                <a:gd name="connsiteY232" fmla="*/ 240852 h 362913"/>
                <a:gd name="connsiteX233" fmla="*/ 22250 w 231315"/>
                <a:gd name="connsiteY233" fmla="*/ 239913 h 362913"/>
                <a:gd name="connsiteX234" fmla="*/ 17493 w 231315"/>
                <a:gd name="connsiteY234" fmla="*/ 238669 h 362913"/>
                <a:gd name="connsiteX235" fmla="*/ 13519 w 231315"/>
                <a:gd name="connsiteY235" fmla="*/ 238638 h 362913"/>
                <a:gd name="connsiteX236" fmla="*/ 10632 w 231315"/>
                <a:gd name="connsiteY236" fmla="*/ 234609 h 362913"/>
                <a:gd name="connsiteX237" fmla="*/ 6924 w 231315"/>
                <a:gd name="connsiteY237" fmla="*/ 229422 h 362913"/>
                <a:gd name="connsiteX238" fmla="*/ 3473 w 231315"/>
                <a:gd name="connsiteY238" fmla="*/ 224603 h 362913"/>
                <a:gd name="connsiteX239" fmla="*/ 1267 w 231315"/>
                <a:gd name="connsiteY239" fmla="*/ 214933 h 362913"/>
                <a:gd name="connsiteX240" fmla="*/ 0 w 231315"/>
                <a:gd name="connsiteY240" fmla="*/ 209394 h 362913"/>
                <a:gd name="connsiteX241" fmla="*/ 1432 w 231315"/>
                <a:gd name="connsiteY241" fmla="*/ 207712 h 362913"/>
                <a:gd name="connsiteX242" fmla="*/ 4264 w 231315"/>
                <a:gd name="connsiteY242" fmla="*/ 203761 h 362913"/>
                <a:gd name="connsiteX243" fmla="*/ 7878 w 231315"/>
                <a:gd name="connsiteY243" fmla="*/ 196188 h 362913"/>
                <a:gd name="connsiteX244" fmla="*/ 16022 w 231315"/>
                <a:gd name="connsiteY244" fmla="*/ 184461 h 362913"/>
                <a:gd name="connsiteX245" fmla="*/ 20192 w 231315"/>
                <a:gd name="connsiteY245" fmla="*/ 178445 h 362913"/>
                <a:gd name="connsiteX246" fmla="*/ 28508 w 231315"/>
                <a:gd name="connsiteY246" fmla="*/ 169448 h 362913"/>
                <a:gd name="connsiteX247" fmla="*/ 38726 w 231315"/>
                <a:gd name="connsiteY247" fmla="*/ 158370 h 362913"/>
                <a:gd name="connsiteX248" fmla="*/ 44484 w 231315"/>
                <a:gd name="connsiteY248" fmla="*/ 152111 h 362913"/>
                <a:gd name="connsiteX249" fmla="*/ 45415 w 231315"/>
                <a:gd name="connsiteY249" fmla="*/ 140689 h 362913"/>
                <a:gd name="connsiteX250" fmla="*/ 46401 w 231315"/>
                <a:gd name="connsiteY250" fmla="*/ 128578 h 362913"/>
                <a:gd name="connsiteX251" fmla="*/ 47144 w 231315"/>
                <a:gd name="connsiteY251" fmla="*/ 119401 h 362913"/>
                <a:gd name="connsiteX252" fmla="*/ 48067 w 231315"/>
                <a:gd name="connsiteY252" fmla="*/ 108488 h 362913"/>
                <a:gd name="connsiteX253" fmla="*/ 48850 w 231315"/>
                <a:gd name="connsiteY253" fmla="*/ 99350 h 362913"/>
                <a:gd name="connsiteX254" fmla="*/ 49413 w 231315"/>
                <a:gd name="connsiteY254" fmla="*/ 92676 h 362913"/>
                <a:gd name="connsiteX255" fmla="*/ 50211 w 231315"/>
                <a:gd name="connsiteY255" fmla="*/ 83202 h 362913"/>
                <a:gd name="connsiteX256" fmla="*/ 50891 w 231315"/>
                <a:gd name="connsiteY256" fmla="*/ 81379 h 362913"/>
                <a:gd name="connsiteX257" fmla="*/ 54905 w 231315"/>
                <a:gd name="connsiteY257" fmla="*/ 73924 h 362913"/>
                <a:gd name="connsiteX258" fmla="*/ 55218 w 231315"/>
                <a:gd name="connsiteY258" fmla="*/ 72922 h 362913"/>
                <a:gd name="connsiteX259" fmla="*/ 54475 w 231315"/>
                <a:gd name="connsiteY259" fmla="*/ 71671 h 362913"/>
                <a:gd name="connsiteX260" fmla="*/ 48748 w 231315"/>
                <a:gd name="connsiteY260" fmla="*/ 65318 h 362913"/>
                <a:gd name="connsiteX261" fmla="*/ 46964 w 231315"/>
                <a:gd name="connsiteY261" fmla="*/ 63902 h 362913"/>
                <a:gd name="connsiteX262" fmla="*/ 45931 w 231315"/>
                <a:gd name="connsiteY262" fmla="*/ 60592 h 362913"/>
                <a:gd name="connsiteX263" fmla="*/ 47402 w 231315"/>
                <a:gd name="connsiteY263" fmla="*/ 58738 h 362913"/>
                <a:gd name="connsiteX264" fmla="*/ 40518 w 231315"/>
                <a:gd name="connsiteY264" fmla="*/ 48036 h 362913"/>
                <a:gd name="connsiteX265" fmla="*/ 38812 w 231315"/>
                <a:gd name="connsiteY265" fmla="*/ 46721 h 362913"/>
                <a:gd name="connsiteX266" fmla="*/ 38061 w 231315"/>
                <a:gd name="connsiteY266" fmla="*/ 45415 h 362913"/>
                <a:gd name="connsiteX267" fmla="*/ 37975 w 231315"/>
                <a:gd name="connsiteY267" fmla="*/ 43475 h 362913"/>
                <a:gd name="connsiteX268" fmla="*/ 37850 w 231315"/>
                <a:gd name="connsiteY268" fmla="*/ 36043 h 362913"/>
                <a:gd name="connsiteX269" fmla="*/ 36019 w 231315"/>
                <a:gd name="connsiteY269" fmla="*/ 24347 h 362913"/>
                <a:gd name="connsiteX270" fmla="*/ 33610 w 231315"/>
                <a:gd name="connsiteY270" fmla="*/ 10671 h 362913"/>
                <a:gd name="connsiteX271" fmla="*/ 41699 w 231315"/>
                <a:gd name="connsiteY271" fmla="*/ 6767 h 362913"/>
                <a:gd name="connsiteX272" fmla="*/ 47840 w 231315"/>
                <a:gd name="connsiteY272" fmla="*/ 3794 h 362913"/>
                <a:gd name="connsiteX273" fmla="*/ 55679 w 231315"/>
                <a:gd name="connsiteY273" fmla="*/ 0 h 362913"/>
                <a:gd name="connsiteX274" fmla="*/ 62939 w 231315"/>
                <a:gd name="connsiteY274" fmla="*/ 3888 h 362913"/>
                <a:gd name="connsiteX275" fmla="*/ 73462 w 231315"/>
                <a:gd name="connsiteY275" fmla="*/ 9505 h 362913"/>
                <a:gd name="connsiteX276" fmla="*/ 83984 w 231315"/>
                <a:gd name="connsiteY276" fmla="*/ 15107 h 362913"/>
                <a:gd name="connsiteX277" fmla="*/ 94499 w 231315"/>
                <a:gd name="connsiteY277" fmla="*/ 20709 h 362913"/>
                <a:gd name="connsiteX278" fmla="*/ 105022 w 231315"/>
                <a:gd name="connsiteY278" fmla="*/ 26302 h 362913"/>
                <a:gd name="connsiteX279" fmla="*/ 115537 w 231315"/>
                <a:gd name="connsiteY279" fmla="*/ 31881 h 362913"/>
                <a:gd name="connsiteX280" fmla="*/ 126059 w 231315"/>
                <a:gd name="connsiteY280" fmla="*/ 37443 h 362913"/>
                <a:gd name="connsiteX281" fmla="*/ 136573 w 231315"/>
                <a:gd name="connsiteY281" fmla="*/ 43005 h 362913"/>
                <a:gd name="connsiteX282" fmla="*/ 147096 w 231315"/>
                <a:gd name="connsiteY282" fmla="*/ 48560 h 362913"/>
                <a:gd name="connsiteX283" fmla="*/ 157611 w 231315"/>
                <a:gd name="connsiteY283" fmla="*/ 54099 h 362913"/>
                <a:gd name="connsiteX284" fmla="*/ 168134 w 231315"/>
                <a:gd name="connsiteY284" fmla="*/ 59630 h 362913"/>
                <a:gd name="connsiteX285" fmla="*/ 178648 w 231315"/>
                <a:gd name="connsiteY285" fmla="*/ 65154 h 362913"/>
                <a:gd name="connsiteX286" fmla="*/ 189171 w 231315"/>
                <a:gd name="connsiteY286" fmla="*/ 70669 h 362913"/>
                <a:gd name="connsiteX287" fmla="*/ 199685 w 231315"/>
                <a:gd name="connsiteY287" fmla="*/ 76177 h 362913"/>
                <a:gd name="connsiteX288" fmla="*/ 210208 w 231315"/>
                <a:gd name="connsiteY288" fmla="*/ 81677 h 362913"/>
                <a:gd name="connsiteX289" fmla="*/ 220723 w 231315"/>
                <a:gd name="connsiteY289" fmla="*/ 87161 h 36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</a:cxnLst>
              <a:rect l="l" t="t" r="r" b="b"/>
              <a:pathLst>
                <a:path w="231315" h="362913">
                  <a:moveTo>
                    <a:pt x="231245" y="92645"/>
                  </a:moveTo>
                  <a:lnTo>
                    <a:pt x="231253" y="102956"/>
                  </a:lnTo>
                  <a:lnTo>
                    <a:pt x="231261" y="113244"/>
                  </a:lnTo>
                  <a:lnTo>
                    <a:pt x="231268" y="123501"/>
                  </a:lnTo>
                  <a:lnTo>
                    <a:pt x="231276" y="133734"/>
                  </a:lnTo>
                  <a:lnTo>
                    <a:pt x="231284" y="143943"/>
                  </a:lnTo>
                  <a:lnTo>
                    <a:pt x="231292" y="154122"/>
                  </a:lnTo>
                  <a:lnTo>
                    <a:pt x="231300" y="164276"/>
                  </a:lnTo>
                  <a:lnTo>
                    <a:pt x="231307" y="174416"/>
                  </a:lnTo>
                  <a:lnTo>
                    <a:pt x="231316" y="177764"/>
                  </a:lnTo>
                  <a:lnTo>
                    <a:pt x="231034" y="179094"/>
                  </a:lnTo>
                  <a:lnTo>
                    <a:pt x="230916" y="179282"/>
                  </a:lnTo>
                  <a:lnTo>
                    <a:pt x="230486" y="179509"/>
                  </a:lnTo>
                  <a:lnTo>
                    <a:pt x="225268" y="178570"/>
                  </a:lnTo>
                  <a:lnTo>
                    <a:pt x="222984" y="178546"/>
                  </a:lnTo>
                  <a:lnTo>
                    <a:pt x="219776" y="179266"/>
                  </a:lnTo>
                  <a:lnTo>
                    <a:pt x="215066" y="179649"/>
                  </a:lnTo>
                  <a:lnTo>
                    <a:pt x="212031" y="179532"/>
                  </a:lnTo>
                  <a:lnTo>
                    <a:pt x="209918" y="181269"/>
                  </a:lnTo>
                  <a:lnTo>
                    <a:pt x="208267" y="183366"/>
                  </a:lnTo>
                  <a:lnTo>
                    <a:pt x="209050" y="188388"/>
                  </a:lnTo>
                  <a:lnTo>
                    <a:pt x="208870" y="190039"/>
                  </a:lnTo>
                  <a:lnTo>
                    <a:pt x="208236" y="191760"/>
                  </a:lnTo>
                  <a:lnTo>
                    <a:pt x="206805" y="193239"/>
                  </a:lnTo>
                  <a:lnTo>
                    <a:pt x="205373" y="194420"/>
                  </a:lnTo>
                  <a:lnTo>
                    <a:pt x="204520" y="195453"/>
                  </a:lnTo>
                  <a:lnTo>
                    <a:pt x="203464" y="197722"/>
                  </a:lnTo>
                  <a:lnTo>
                    <a:pt x="202674" y="198778"/>
                  </a:lnTo>
                  <a:lnTo>
                    <a:pt x="202744" y="200202"/>
                  </a:lnTo>
                  <a:lnTo>
                    <a:pt x="202494" y="201688"/>
                  </a:lnTo>
                  <a:lnTo>
                    <a:pt x="201633" y="202471"/>
                  </a:lnTo>
                  <a:lnTo>
                    <a:pt x="199451" y="203034"/>
                  </a:lnTo>
                  <a:lnTo>
                    <a:pt x="198034" y="203699"/>
                  </a:lnTo>
                  <a:lnTo>
                    <a:pt x="196900" y="204786"/>
                  </a:lnTo>
                  <a:lnTo>
                    <a:pt x="196141" y="205569"/>
                  </a:lnTo>
                  <a:lnTo>
                    <a:pt x="196540" y="206609"/>
                  </a:lnTo>
                  <a:lnTo>
                    <a:pt x="197096" y="208033"/>
                  </a:lnTo>
                  <a:lnTo>
                    <a:pt x="197408" y="210263"/>
                  </a:lnTo>
                  <a:lnTo>
                    <a:pt x="197628" y="211569"/>
                  </a:lnTo>
                  <a:lnTo>
                    <a:pt x="198707" y="212633"/>
                  </a:lnTo>
                  <a:lnTo>
                    <a:pt x="199364" y="213392"/>
                  </a:lnTo>
                  <a:lnTo>
                    <a:pt x="199592" y="214323"/>
                  </a:lnTo>
                  <a:lnTo>
                    <a:pt x="198966" y="215097"/>
                  </a:lnTo>
                  <a:lnTo>
                    <a:pt x="196290" y="216709"/>
                  </a:lnTo>
                  <a:lnTo>
                    <a:pt x="195218" y="217312"/>
                  </a:lnTo>
                  <a:lnTo>
                    <a:pt x="193990" y="218133"/>
                  </a:lnTo>
                  <a:lnTo>
                    <a:pt x="193521" y="218438"/>
                  </a:lnTo>
                  <a:lnTo>
                    <a:pt x="191565" y="219972"/>
                  </a:lnTo>
                  <a:lnTo>
                    <a:pt x="190579" y="221333"/>
                  </a:lnTo>
                  <a:lnTo>
                    <a:pt x="190102" y="222459"/>
                  </a:lnTo>
                  <a:lnTo>
                    <a:pt x="190125" y="224024"/>
                  </a:lnTo>
                  <a:lnTo>
                    <a:pt x="191119" y="226355"/>
                  </a:lnTo>
                  <a:lnTo>
                    <a:pt x="192206" y="228335"/>
                  </a:lnTo>
                  <a:lnTo>
                    <a:pt x="192621" y="229829"/>
                  </a:lnTo>
                  <a:lnTo>
                    <a:pt x="192871" y="231464"/>
                  </a:lnTo>
                  <a:lnTo>
                    <a:pt x="192777" y="233013"/>
                  </a:lnTo>
                  <a:lnTo>
                    <a:pt x="192214" y="234367"/>
                  </a:lnTo>
                  <a:lnTo>
                    <a:pt x="191236" y="235579"/>
                  </a:lnTo>
                  <a:lnTo>
                    <a:pt x="187551" y="237872"/>
                  </a:lnTo>
                  <a:lnTo>
                    <a:pt x="185744" y="240375"/>
                  </a:lnTo>
                  <a:lnTo>
                    <a:pt x="184289" y="243426"/>
                  </a:lnTo>
                  <a:lnTo>
                    <a:pt x="183929" y="245085"/>
                  </a:lnTo>
                  <a:lnTo>
                    <a:pt x="184320" y="246196"/>
                  </a:lnTo>
                  <a:lnTo>
                    <a:pt x="185095" y="247127"/>
                  </a:lnTo>
                  <a:lnTo>
                    <a:pt x="186182" y="247604"/>
                  </a:lnTo>
                  <a:lnTo>
                    <a:pt x="187778" y="247745"/>
                  </a:lnTo>
                  <a:lnTo>
                    <a:pt x="190423" y="247236"/>
                  </a:lnTo>
                  <a:lnTo>
                    <a:pt x="192887" y="246900"/>
                  </a:lnTo>
                  <a:lnTo>
                    <a:pt x="195500" y="247995"/>
                  </a:lnTo>
                  <a:lnTo>
                    <a:pt x="196861" y="250545"/>
                  </a:lnTo>
                  <a:lnTo>
                    <a:pt x="196337" y="252408"/>
                  </a:lnTo>
                  <a:lnTo>
                    <a:pt x="197323" y="255787"/>
                  </a:lnTo>
                  <a:lnTo>
                    <a:pt x="198199" y="259863"/>
                  </a:lnTo>
                  <a:lnTo>
                    <a:pt x="198136" y="261232"/>
                  </a:lnTo>
                  <a:lnTo>
                    <a:pt x="198520" y="261749"/>
                  </a:lnTo>
                  <a:lnTo>
                    <a:pt x="200155" y="262015"/>
                  </a:lnTo>
                  <a:lnTo>
                    <a:pt x="200522" y="262969"/>
                  </a:lnTo>
                  <a:lnTo>
                    <a:pt x="199983" y="270112"/>
                  </a:lnTo>
                  <a:lnTo>
                    <a:pt x="200741" y="272107"/>
                  </a:lnTo>
                  <a:lnTo>
                    <a:pt x="201837" y="273531"/>
                  </a:lnTo>
                  <a:lnTo>
                    <a:pt x="203073" y="274274"/>
                  </a:lnTo>
                  <a:lnTo>
                    <a:pt x="204325" y="275228"/>
                  </a:lnTo>
                  <a:lnTo>
                    <a:pt x="204966" y="275886"/>
                  </a:lnTo>
                  <a:lnTo>
                    <a:pt x="206406" y="276042"/>
                  </a:lnTo>
                  <a:lnTo>
                    <a:pt x="208025" y="277341"/>
                  </a:lnTo>
                  <a:lnTo>
                    <a:pt x="208463" y="279070"/>
                  </a:lnTo>
                  <a:lnTo>
                    <a:pt x="208354" y="280744"/>
                  </a:lnTo>
                  <a:lnTo>
                    <a:pt x="207415" y="284358"/>
                  </a:lnTo>
                  <a:lnTo>
                    <a:pt x="206648" y="286791"/>
                  </a:lnTo>
                  <a:lnTo>
                    <a:pt x="205709" y="286627"/>
                  </a:lnTo>
                  <a:lnTo>
                    <a:pt x="203800" y="286025"/>
                  </a:lnTo>
                  <a:lnTo>
                    <a:pt x="201469" y="285508"/>
                  </a:lnTo>
                  <a:lnTo>
                    <a:pt x="198606" y="285094"/>
                  </a:lnTo>
                  <a:lnTo>
                    <a:pt x="195883" y="286087"/>
                  </a:lnTo>
                  <a:lnTo>
                    <a:pt x="192941" y="287363"/>
                  </a:lnTo>
                  <a:lnTo>
                    <a:pt x="192018" y="288309"/>
                  </a:lnTo>
                  <a:lnTo>
                    <a:pt x="191197" y="288873"/>
                  </a:lnTo>
                  <a:lnTo>
                    <a:pt x="189898" y="288779"/>
                  </a:lnTo>
                  <a:lnTo>
                    <a:pt x="188709" y="288943"/>
                  </a:lnTo>
                  <a:lnTo>
                    <a:pt x="188068" y="289851"/>
                  </a:lnTo>
                  <a:lnTo>
                    <a:pt x="186988" y="290860"/>
                  </a:lnTo>
                  <a:lnTo>
                    <a:pt x="182748" y="292941"/>
                  </a:lnTo>
                  <a:lnTo>
                    <a:pt x="181856" y="293699"/>
                  </a:lnTo>
                  <a:lnTo>
                    <a:pt x="181324" y="294451"/>
                  </a:lnTo>
                  <a:lnTo>
                    <a:pt x="181324" y="295272"/>
                  </a:lnTo>
                  <a:lnTo>
                    <a:pt x="181754" y="296962"/>
                  </a:lnTo>
                  <a:lnTo>
                    <a:pt x="181746" y="299066"/>
                  </a:lnTo>
                  <a:lnTo>
                    <a:pt x="180799" y="300772"/>
                  </a:lnTo>
                  <a:lnTo>
                    <a:pt x="179704" y="301914"/>
                  </a:lnTo>
                  <a:lnTo>
                    <a:pt x="178445" y="302352"/>
                  </a:lnTo>
                  <a:lnTo>
                    <a:pt x="177404" y="302595"/>
                  </a:lnTo>
                  <a:lnTo>
                    <a:pt x="176716" y="303299"/>
                  </a:lnTo>
                  <a:lnTo>
                    <a:pt x="174502" y="307164"/>
                  </a:lnTo>
                  <a:lnTo>
                    <a:pt x="173547" y="307876"/>
                  </a:lnTo>
                  <a:lnTo>
                    <a:pt x="171599" y="307758"/>
                  </a:lnTo>
                  <a:lnTo>
                    <a:pt x="166013" y="313540"/>
                  </a:lnTo>
                  <a:lnTo>
                    <a:pt x="165458" y="315245"/>
                  </a:lnTo>
                  <a:lnTo>
                    <a:pt x="163416" y="317663"/>
                  </a:lnTo>
                  <a:lnTo>
                    <a:pt x="160834" y="320346"/>
                  </a:lnTo>
                  <a:lnTo>
                    <a:pt x="158526" y="321645"/>
                  </a:lnTo>
                  <a:lnTo>
                    <a:pt x="158339" y="322146"/>
                  </a:lnTo>
                  <a:lnTo>
                    <a:pt x="157720" y="322654"/>
                  </a:lnTo>
                  <a:lnTo>
                    <a:pt x="156297" y="323233"/>
                  </a:lnTo>
                  <a:lnTo>
                    <a:pt x="151368" y="326503"/>
                  </a:lnTo>
                  <a:lnTo>
                    <a:pt x="145445" y="326370"/>
                  </a:lnTo>
                  <a:lnTo>
                    <a:pt x="142833" y="327653"/>
                  </a:lnTo>
                  <a:lnTo>
                    <a:pt x="140290" y="328217"/>
                  </a:lnTo>
                  <a:lnTo>
                    <a:pt x="136566" y="328850"/>
                  </a:lnTo>
                  <a:lnTo>
                    <a:pt x="135455" y="328788"/>
                  </a:lnTo>
                  <a:lnTo>
                    <a:pt x="130682" y="329054"/>
                  </a:lnTo>
                  <a:lnTo>
                    <a:pt x="125089" y="328960"/>
                  </a:lnTo>
                  <a:lnTo>
                    <a:pt x="122945" y="329421"/>
                  </a:lnTo>
                  <a:lnTo>
                    <a:pt x="120935" y="330657"/>
                  </a:lnTo>
                  <a:lnTo>
                    <a:pt x="119441" y="331745"/>
                  </a:lnTo>
                  <a:lnTo>
                    <a:pt x="119229" y="332113"/>
                  </a:lnTo>
                  <a:lnTo>
                    <a:pt x="119448" y="332566"/>
                  </a:lnTo>
                  <a:lnTo>
                    <a:pt x="119393" y="332926"/>
                  </a:lnTo>
                  <a:lnTo>
                    <a:pt x="123305" y="335594"/>
                  </a:lnTo>
                  <a:lnTo>
                    <a:pt x="124283" y="336901"/>
                  </a:lnTo>
                  <a:lnTo>
                    <a:pt x="123297" y="338168"/>
                  </a:lnTo>
                  <a:lnTo>
                    <a:pt x="122828" y="338356"/>
                  </a:lnTo>
                  <a:lnTo>
                    <a:pt x="122773" y="338434"/>
                  </a:lnTo>
                  <a:lnTo>
                    <a:pt x="122132" y="339435"/>
                  </a:lnTo>
                  <a:lnTo>
                    <a:pt x="119839" y="342440"/>
                  </a:lnTo>
                  <a:lnTo>
                    <a:pt x="116350" y="345991"/>
                  </a:lnTo>
                  <a:lnTo>
                    <a:pt x="114566" y="347009"/>
                  </a:lnTo>
                  <a:lnTo>
                    <a:pt x="113854" y="347674"/>
                  </a:lnTo>
                  <a:lnTo>
                    <a:pt x="112924" y="350028"/>
                  </a:lnTo>
                  <a:lnTo>
                    <a:pt x="112329" y="350357"/>
                  </a:lnTo>
                  <a:lnTo>
                    <a:pt x="109927" y="350662"/>
                  </a:lnTo>
                  <a:lnTo>
                    <a:pt x="105186" y="350920"/>
                  </a:lnTo>
                  <a:lnTo>
                    <a:pt x="98622" y="351687"/>
                  </a:lnTo>
                  <a:lnTo>
                    <a:pt x="94687" y="351945"/>
                  </a:lnTo>
                  <a:lnTo>
                    <a:pt x="92238" y="351726"/>
                  </a:lnTo>
                  <a:lnTo>
                    <a:pt x="88796" y="353353"/>
                  </a:lnTo>
                  <a:lnTo>
                    <a:pt x="87568" y="353768"/>
                  </a:lnTo>
                  <a:lnTo>
                    <a:pt x="86817" y="353909"/>
                  </a:lnTo>
                  <a:lnTo>
                    <a:pt x="83406" y="355481"/>
                  </a:lnTo>
                  <a:lnTo>
                    <a:pt x="80574" y="357930"/>
                  </a:lnTo>
                  <a:lnTo>
                    <a:pt x="79564" y="358392"/>
                  </a:lnTo>
                  <a:lnTo>
                    <a:pt x="75574" y="359432"/>
                  </a:lnTo>
                  <a:lnTo>
                    <a:pt x="73986" y="361114"/>
                  </a:lnTo>
                  <a:lnTo>
                    <a:pt x="73259" y="361255"/>
                  </a:lnTo>
                  <a:lnTo>
                    <a:pt x="70700" y="359033"/>
                  </a:lnTo>
                  <a:lnTo>
                    <a:pt x="68956" y="357023"/>
                  </a:lnTo>
                  <a:lnTo>
                    <a:pt x="68103" y="354981"/>
                  </a:lnTo>
                  <a:lnTo>
                    <a:pt x="68001" y="354331"/>
                  </a:lnTo>
                  <a:lnTo>
                    <a:pt x="67516" y="354449"/>
                  </a:lnTo>
                  <a:lnTo>
                    <a:pt x="66116" y="355356"/>
                  </a:lnTo>
                  <a:lnTo>
                    <a:pt x="64903" y="356381"/>
                  </a:lnTo>
                  <a:lnTo>
                    <a:pt x="64348" y="358337"/>
                  </a:lnTo>
                  <a:lnTo>
                    <a:pt x="60225" y="359651"/>
                  </a:lnTo>
                  <a:lnTo>
                    <a:pt x="56696" y="360786"/>
                  </a:lnTo>
                  <a:lnTo>
                    <a:pt x="55093" y="362209"/>
                  </a:lnTo>
                  <a:lnTo>
                    <a:pt x="52621" y="362914"/>
                  </a:lnTo>
                  <a:lnTo>
                    <a:pt x="49468" y="362624"/>
                  </a:lnTo>
                  <a:lnTo>
                    <a:pt x="47011" y="362045"/>
                  </a:lnTo>
                  <a:lnTo>
                    <a:pt x="44609" y="361849"/>
                  </a:lnTo>
                  <a:lnTo>
                    <a:pt x="45759" y="360074"/>
                  </a:lnTo>
                  <a:lnTo>
                    <a:pt x="46205" y="358751"/>
                  </a:lnTo>
                  <a:lnTo>
                    <a:pt x="46315" y="357132"/>
                  </a:lnTo>
                  <a:lnTo>
                    <a:pt x="46143" y="356037"/>
                  </a:lnTo>
                  <a:lnTo>
                    <a:pt x="44703" y="355489"/>
                  </a:lnTo>
                  <a:lnTo>
                    <a:pt x="43796" y="354629"/>
                  </a:lnTo>
                  <a:lnTo>
                    <a:pt x="41730" y="349520"/>
                  </a:lnTo>
                  <a:lnTo>
                    <a:pt x="39610" y="344262"/>
                  </a:lnTo>
                  <a:lnTo>
                    <a:pt x="36621" y="339083"/>
                  </a:lnTo>
                  <a:lnTo>
                    <a:pt x="33367" y="335774"/>
                  </a:lnTo>
                  <a:lnTo>
                    <a:pt x="31012" y="333756"/>
                  </a:lnTo>
                  <a:lnTo>
                    <a:pt x="30261" y="333497"/>
                  </a:lnTo>
                  <a:lnTo>
                    <a:pt x="29049" y="332864"/>
                  </a:lnTo>
                  <a:lnTo>
                    <a:pt x="28203" y="332277"/>
                  </a:lnTo>
                  <a:lnTo>
                    <a:pt x="23885" y="328756"/>
                  </a:lnTo>
                  <a:lnTo>
                    <a:pt x="19410" y="324813"/>
                  </a:lnTo>
                  <a:lnTo>
                    <a:pt x="18260" y="323014"/>
                  </a:lnTo>
                  <a:lnTo>
                    <a:pt x="16022" y="320331"/>
                  </a:lnTo>
                  <a:lnTo>
                    <a:pt x="13519" y="317561"/>
                  </a:lnTo>
                  <a:lnTo>
                    <a:pt x="12220" y="316301"/>
                  </a:lnTo>
                  <a:lnTo>
                    <a:pt x="11618" y="314025"/>
                  </a:lnTo>
                  <a:lnTo>
                    <a:pt x="13339" y="311967"/>
                  </a:lnTo>
                  <a:lnTo>
                    <a:pt x="15185" y="309370"/>
                  </a:lnTo>
                  <a:lnTo>
                    <a:pt x="17454" y="307641"/>
                  </a:lnTo>
                  <a:lnTo>
                    <a:pt x="20396" y="307523"/>
                  </a:lnTo>
                  <a:lnTo>
                    <a:pt x="25239" y="308235"/>
                  </a:lnTo>
                  <a:lnTo>
                    <a:pt x="30464" y="308486"/>
                  </a:lnTo>
                  <a:lnTo>
                    <a:pt x="35643" y="307946"/>
                  </a:lnTo>
                  <a:lnTo>
                    <a:pt x="36981" y="307571"/>
                  </a:lnTo>
                  <a:lnTo>
                    <a:pt x="38311" y="307602"/>
                  </a:lnTo>
                  <a:lnTo>
                    <a:pt x="41096" y="308204"/>
                  </a:lnTo>
                  <a:lnTo>
                    <a:pt x="45947" y="308071"/>
                  </a:lnTo>
                  <a:lnTo>
                    <a:pt x="48450" y="307023"/>
                  </a:lnTo>
                  <a:lnTo>
                    <a:pt x="45752" y="305231"/>
                  </a:lnTo>
                  <a:lnTo>
                    <a:pt x="42849" y="302392"/>
                  </a:lnTo>
                  <a:lnTo>
                    <a:pt x="40134" y="299278"/>
                  </a:lnTo>
                  <a:lnTo>
                    <a:pt x="38484" y="296453"/>
                  </a:lnTo>
                  <a:lnTo>
                    <a:pt x="36974" y="292816"/>
                  </a:lnTo>
                  <a:lnTo>
                    <a:pt x="35581" y="288317"/>
                  </a:lnTo>
                  <a:lnTo>
                    <a:pt x="34728" y="282481"/>
                  </a:lnTo>
                  <a:lnTo>
                    <a:pt x="34854" y="279171"/>
                  </a:lnTo>
                  <a:lnTo>
                    <a:pt x="35291" y="276817"/>
                  </a:lnTo>
                  <a:lnTo>
                    <a:pt x="36747" y="272967"/>
                  </a:lnTo>
                  <a:lnTo>
                    <a:pt x="35784" y="270714"/>
                  </a:lnTo>
                  <a:lnTo>
                    <a:pt x="35996" y="268891"/>
                  </a:lnTo>
                  <a:lnTo>
                    <a:pt x="35855" y="266192"/>
                  </a:lnTo>
                  <a:lnTo>
                    <a:pt x="35385" y="264815"/>
                  </a:lnTo>
                  <a:lnTo>
                    <a:pt x="33500" y="260333"/>
                  </a:lnTo>
                  <a:lnTo>
                    <a:pt x="33116" y="259840"/>
                  </a:lnTo>
                  <a:lnTo>
                    <a:pt x="31450" y="256734"/>
                  </a:lnTo>
                  <a:lnTo>
                    <a:pt x="30715" y="251539"/>
                  </a:lnTo>
                  <a:lnTo>
                    <a:pt x="28829" y="248104"/>
                  </a:lnTo>
                  <a:lnTo>
                    <a:pt x="25801" y="246446"/>
                  </a:lnTo>
                  <a:lnTo>
                    <a:pt x="24081" y="244420"/>
                  </a:lnTo>
                  <a:lnTo>
                    <a:pt x="23447" y="240852"/>
                  </a:lnTo>
                  <a:lnTo>
                    <a:pt x="22250" y="239913"/>
                  </a:lnTo>
                  <a:lnTo>
                    <a:pt x="17493" y="238669"/>
                  </a:lnTo>
                  <a:lnTo>
                    <a:pt x="13519" y="238638"/>
                  </a:lnTo>
                  <a:lnTo>
                    <a:pt x="10632" y="234609"/>
                  </a:lnTo>
                  <a:lnTo>
                    <a:pt x="6924" y="229422"/>
                  </a:lnTo>
                  <a:lnTo>
                    <a:pt x="3473" y="224603"/>
                  </a:lnTo>
                  <a:lnTo>
                    <a:pt x="1267" y="214933"/>
                  </a:lnTo>
                  <a:lnTo>
                    <a:pt x="0" y="209394"/>
                  </a:lnTo>
                  <a:lnTo>
                    <a:pt x="1432" y="207712"/>
                  </a:lnTo>
                  <a:lnTo>
                    <a:pt x="4264" y="203761"/>
                  </a:lnTo>
                  <a:lnTo>
                    <a:pt x="7878" y="196188"/>
                  </a:lnTo>
                  <a:lnTo>
                    <a:pt x="16022" y="184461"/>
                  </a:lnTo>
                  <a:lnTo>
                    <a:pt x="20192" y="178445"/>
                  </a:lnTo>
                  <a:lnTo>
                    <a:pt x="28508" y="169448"/>
                  </a:lnTo>
                  <a:lnTo>
                    <a:pt x="38726" y="158370"/>
                  </a:lnTo>
                  <a:lnTo>
                    <a:pt x="44484" y="152111"/>
                  </a:lnTo>
                  <a:lnTo>
                    <a:pt x="45415" y="140689"/>
                  </a:lnTo>
                  <a:lnTo>
                    <a:pt x="46401" y="128578"/>
                  </a:lnTo>
                  <a:lnTo>
                    <a:pt x="47144" y="119401"/>
                  </a:lnTo>
                  <a:lnTo>
                    <a:pt x="48067" y="108488"/>
                  </a:lnTo>
                  <a:lnTo>
                    <a:pt x="48850" y="99350"/>
                  </a:lnTo>
                  <a:lnTo>
                    <a:pt x="49413" y="92676"/>
                  </a:lnTo>
                  <a:lnTo>
                    <a:pt x="50211" y="83202"/>
                  </a:lnTo>
                  <a:lnTo>
                    <a:pt x="50891" y="81379"/>
                  </a:lnTo>
                  <a:lnTo>
                    <a:pt x="54905" y="73924"/>
                  </a:lnTo>
                  <a:lnTo>
                    <a:pt x="55218" y="72922"/>
                  </a:lnTo>
                  <a:lnTo>
                    <a:pt x="54475" y="71671"/>
                  </a:lnTo>
                  <a:lnTo>
                    <a:pt x="48748" y="65318"/>
                  </a:lnTo>
                  <a:lnTo>
                    <a:pt x="46964" y="63902"/>
                  </a:lnTo>
                  <a:lnTo>
                    <a:pt x="45931" y="60592"/>
                  </a:lnTo>
                  <a:lnTo>
                    <a:pt x="47402" y="58738"/>
                  </a:lnTo>
                  <a:lnTo>
                    <a:pt x="40518" y="48036"/>
                  </a:lnTo>
                  <a:lnTo>
                    <a:pt x="38812" y="46721"/>
                  </a:lnTo>
                  <a:lnTo>
                    <a:pt x="38061" y="45415"/>
                  </a:lnTo>
                  <a:lnTo>
                    <a:pt x="37975" y="43475"/>
                  </a:lnTo>
                  <a:lnTo>
                    <a:pt x="37850" y="36043"/>
                  </a:lnTo>
                  <a:lnTo>
                    <a:pt x="36019" y="24347"/>
                  </a:lnTo>
                  <a:lnTo>
                    <a:pt x="33610" y="10671"/>
                  </a:lnTo>
                  <a:lnTo>
                    <a:pt x="41699" y="6767"/>
                  </a:lnTo>
                  <a:lnTo>
                    <a:pt x="47840" y="3794"/>
                  </a:lnTo>
                  <a:lnTo>
                    <a:pt x="55679" y="0"/>
                  </a:lnTo>
                  <a:lnTo>
                    <a:pt x="62939" y="3888"/>
                  </a:lnTo>
                  <a:lnTo>
                    <a:pt x="73462" y="9505"/>
                  </a:lnTo>
                  <a:lnTo>
                    <a:pt x="83984" y="15107"/>
                  </a:lnTo>
                  <a:lnTo>
                    <a:pt x="94499" y="20709"/>
                  </a:lnTo>
                  <a:lnTo>
                    <a:pt x="105022" y="26302"/>
                  </a:lnTo>
                  <a:lnTo>
                    <a:pt x="115537" y="31881"/>
                  </a:lnTo>
                  <a:lnTo>
                    <a:pt x="126059" y="37443"/>
                  </a:lnTo>
                  <a:lnTo>
                    <a:pt x="136573" y="43005"/>
                  </a:lnTo>
                  <a:lnTo>
                    <a:pt x="147096" y="48560"/>
                  </a:lnTo>
                  <a:lnTo>
                    <a:pt x="157611" y="54099"/>
                  </a:lnTo>
                  <a:lnTo>
                    <a:pt x="168134" y="59630"/>
                  </a:lnTo>
                  <a:lnTo>
                    <a:pt x="178648" y="65154"/>
                  </a:lnTo>
                  <a:lnTo>
                    <a:pt x="189171" y="70669"/>
                  </a:lnTo>
                  <a:lnTo>
                    <a:pt x="199685" y="76177"/>
                  </a:lnTo>
                  <a:lnTo>
                    <a:pt x="210208" y="81677"/>
                  </a:lnTo>
                  <a:lnTo>
                    <a:pt x="220723" y="8716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D113542B-6314-740A-8FAB-9E5FECD6180B}"/>
                </a:ext>
              </a:extLst>
            </p:cNvPr>
            <p:cNvSpPr>
              <a:spLocks/>
            </p:cNvSpPr>
            <p:nvPr/>
          </p:nvSpPr>
          <p:spPr>
            <a:xfrm>
              <a:off x="8385154" y="5793010"/>
              <a:ext cx="414884" cy="110763"/>
            </a:xfrm>
            <a:custGeom>
              <a:avLst/>
              <a:gdLst>
                <a:gd name="connsiteX0" fmla="*/ 3849 w 414884"/>
                <a:gd name="connsiteY0" fmla="*/ 3575 h 110763"/>
                <a:gd name="connsiteX1" fmla="*/ 2245 w 414884"/>
                <a:gd name="connsiteY1" fmla="*/ 3857 h 110763"/>
                <a:gd name="connsiteX2" fmla="*/ 814 w 414884"/>
                <a:gd name="connsiteY2" fmla="*/ 3207 h 110763"/>
                <a:gd name="connsiteX3" fmla="*/ 0 w 414884"/>
                <a:gd name="connsiteY3" fmla="*/ 1478 h 110763"/>
                <a:gd name="connsiteX4" fmla="*/ 1807 w 414884"/>
                <a:gd name="connsiteY4" fmla="*/ 0 h 110763"/>
                <a:gd name="connsiteX5" fmla="*/ 2738 w 414884"/>
                <a:gd name="connsiteY5" fmla="*/ 1017 h 110763"/>
                <a:gd name="connsiteX6" fmla="*/ 3427 w 414884"/>
                <a:gd name="connsiteY6" fmla="*/ 2151 h 110763"/>
                <a:gd name="connsiteX7" fmla="*/ 3849 w 414884"/>
                <a:gd name="connsiteY7" fmla="*/ 3575 h 110763"/>
                <a:gd name="connsiteX8" fmla="*/ 384796 w 414884"/>
                <a:gd name="connsiteY8" fmla="*/ 90556 h 110763"/>
                <a:gd name="connsiteX9" fmla="*/ 386564 w 414884"/>
                <a:gd name="connsiteY9" fmla="*/ 90744 h 110763"/>
                <a:gd name="connsiteX10" fmla="*/ 387643 w 414884"/>
                <a:gd name="connsiteY10" fmla="*/ 90439 h 110763"/>
                <a:gd name="connsiteX11" fmla="*/ 392486 w 414884"/>
                <a:gd name="connsiteY11" fmla="*/ 86034 h 110763"/>
                <a:gd name="connsiteX12" fmla="*/ 393753 w 414884"/>
                <a:gd name="connsiteY12" fmla="*/ 85925 h 110763"/>
                <a:gd name="connsiteX13" fmla="*/ 393628 w 414884"/>
                <a:gd name="connsiteY13" fmla="*/ 89297 h 110763"/>
                <a:gd name="connsiteX14" fmla="*/ 394872 w 414884"/>
                <a:gd name="connsiteY14" fmla="*/ 90814 h 110763"/>
                <a:gd name="connsiteX15" fmla="*/ 393299 w 414884"/>
                <a:gd name="connsiteY15" fmla="*/ 91205 h 110763"/>
                <a:gd name="connsiteX16" fmla="*/ 390311 w 414884"/>
                <a:gd name="connsiteY16" fmla="*/ 91041 h 110763"/>
                <a:gd name="connsiteX17" fmla="*/ 389630 w 414884"/>
                <a:gd name="connsiteY17" fmla="*/ 92973 h 110763"/>
                <a:gd name="connsiteX18" fmla="*/ 392642 w 414884"/>
                <a:gd name="connsiteY18" fmla="*/ 95446 h 110763"/>
                <a:gd name="connsiteX19" fmla="*/ 394145 w 414884"/>
                <a:gd name="connsiteY19" fmla="*/ 95782 h 110763"/>
                <a:gd name="connsiteX20" fmla="*/ 395365 w 414884"/>
                <a:gd name="connsiteY20" fmla="*/ 95759 h 110763"/>
                <a:gd name="connsiteX21" fmla="*/ 397657 w 414884"/>
                <a:gd name="connsiteY21" fmla="*/ 95195 h 110763"/>
                <a:gd name="connsiteX22" fmla="*/ 399488 w 414884"/>
                <a:gd name="connsiteY22" fmla="*/ 94303 h 110763"/>
                <a:gd name="connsiteX23" fmla="*/ 402328 w 414884"/>
                <a:gd name="connsiteY23" fmla="*/ 92238 h 110763"/>
                <a:gd name="connsiteX24" fmla="*/ 404033 w 414884"/>
                <a:gd name="connsiteY24" fmla="*/ 91432 h 110763"/>
                <a:gd name="connsiteX25" fmla="*/ 407256 w 414884"/>
                <a:gd name="connsiteY25" fmla="*/ 91401 h 110763"/>
                <a:gd name="connsiteX26" fmla="*/ 408939 w 414884"/>
                <a:gd name="connsiteY26" fmla="*/ 89445 h 110763"/>
                <a:gd name="connsiteX27" fmla="*/ 409721 w 414884"/>
                <a:gd name="connsiteY27" fmla="*/ 88843 h 110763"/>
                <a:gd name="connsiteX28" fmla="*/ 411607 w 414884"/>
                <a:gd name="connsiteY28" fmla="*/ 88929 h 110763"/>
                <a:gd name="connsiteX29" fmla="*/ 413320 w 414884"/>
                <a:gd name="connsiteY29" fmla="*/ 89695 h 110763"/>
                <a:gd name="connsiteX30" fmla="*/ 414345 w 414884"/>
                <a:gd name="connsiteY30" fmla="*/ 91471 h 110763"/>
                <a:gd name="connsiteX31" fmla="*/ 414885 w 414884"/>
                <a:gd name="connsiteY31" fmla="*/ 93631 h 110763"/>
                <a:gd name="connsiteX32" fmla="*/ 414470 w 414884"/>
                <a:gd name="connsiteY32" fmla="*/ 95775 h 110763"/>
                <a:gd name="connsiteX33" fmla="*/ 413327 w 414884"/>
                <a:gd name="connsiteY33" fmla="*/ 97863 h 110763"/>
                <a:gd name="connsiteX34" fmla="*/ 411239 w 414884"/>
                <a:gd name="connsiteY34" fmla="*/ 99139 h 110763"/>
                <a:gd name="connsiteX35" fmla="*/ 411716 w 414884"/>
                <a:gd name="connsiteY35" fmla="*/ 100664 h 110763"/>
                <a:gd name="connsiteX36" fmla="*/ 411161 w 414884"/>
                <a:gd name="connsiteY36" fmla="*/ 101439 h 110763"/>
                <a:gd name="connsiteX37" fmla="*/ 410112 w 414884"/>
                <a:gd name="connsiteY37" fmla="*/ 101485 h 110763"/>
                <a:gd name="connsiteX38" fmla="*/ 409220 w 414884"/>
                <a:gd name="connsiteY38" fmla="*/ 101134 h 110763"/>
                <a:gd name="connsiteX39" fmla="*/ 407906 w 414884"/>
                <a:gd name="connsiteY39" fmla="*/ 99342 h 110763"/>
                <a:gd name="connsiteX40" fmla="*/ 406326 w 414884"/>
                <a:gd name="connsiteY40" fmla="*/ 98387 h 110763"/>
                <a:gd name="connsiteX41" fmla="*/ 402539 w 414884"/>
                <a:gd name="connsiteY41" fmla="*/ 98450 h 110763"/>
                <a:gd name="connsiteX42" fmla="*/ 400834 w 414884"/>
                <a:gd name="connsiteY42" fmla="*/ 98575 h 110763"/>
                <a:gd name="connsiteX43" fmla="*/ 400536 w 414884"/>
                <a:gd name="connsiteY43" fmla="*/ 99944 h 110763"/>
                <a:gd name="connsiteX44" fmla="*/ 399636 w 414884"/>
                <a:gd name="connsiteY44" fmla="*/ 101000 h 110763"/>
                <a:gd name="connsiteX45" fmla="*/ 398698 w 414884"/>
                <a:gd name="connsiteY45" fmla="*/ 101580 h 110763"/>
                <a:gd name="connsiteX46" fmla="*/ 397423 w 414884"/>
                <a:gd name="connsiteY46" fmla="*/ 101329 h 110763"/>
                <a:gd name="connsiteX47" fmla="*/ 397188 w 414884"/>
                <a:gd name="connsiteY47" fmla="*/ 101908 h 110763"/>
                <a:gd name="connsiteX48" fmla="*/ 397868 w 414884"/>
                <a:gd name="connsiteY48" fmla="*/ 103347 h 110763"/>
                <a:gd name="connsiteX49" fmla="*/ 399527 w 414884"/>
                <a:gd name="connsiteY49" fmla="*/ 105162 h 110763"/>
                <a:gd name="connsiteX50" fmla="*/ 402390 w 414884"/>
                <a:gd name="connsiteY50" fmla="*/ 106430 h 110763"/>
                <a:gd name="connsiteX51" fmla="*/ 404072 w 414884"/>
                <a:gd name="connsiteY51" fmla="*/ 106688 h 110763"/>
                <a:gd name="connsiteX52" fmla="*/ 404299 w 414884"/>
                <a:gd name="connsiteY52" fmla="*/ 104271 h 110763"/>
                <a:gd name="connsiteX53" fmla="*/ 406333 w 414884"/>
                <a:gd name="connsiteY53" fmla="*/ 103989 h 110763"/>
                <a:gd name="connsiteX54" fmla="*/ 408125 w 414884"/>
                <a:gd name="connsiteY54" fmla="*/ 104709 h 110763"/>
                <a:gd name="connsiteX55" fmla="*/ 409431 w 414884"/>
                <a:gd name="connsiteY55" fmla="*/ 106493 h 110763"/>
                <a:gd name="connsiteX56" fmla="*/ 408368 w 414884"/>
                <a:gd name="connsiteY56" fmla="*/ 107079 h 110763"/>
                <a:gd name="connsiteX57" fmla="*/ 407436 w 414884"/>
                <a:gd name="connsiteY57" fmla="*/ 108026 h 110763"/>
                <a:gd name="connsiteX58" fmla="*/ 407241 w 414884"/>
                <a:gd name="connsiteY58" fmla="*/ 109246 h 110763"/>
                <a:gd name="connsiteX59" fmla="*/ 405426 w 414884"/>
                <a:gd name="connsiteY59" fmla="*/ 110576 h 110763"/>
                <a:gd name="connsiteX60" fmla="*/ 404338 w 414884"/>
                <a:gd name="connsiteY60" fmla="*/ 110725 h 110763"/>
                <a:gd name="connsiteX61" fmla="*/ 400912 w 414884"/>
                <a:gd name="connsiteY61" fmla="*/ 110068 h 110763"/>
                <a:gd name="connsiteX62" fmla="*/ 398870 w 414884"/>
                <a:gd name="connsiteY62" fmla="*/ 108574 h 110763"/>
                <a:gd name="connsiteX63" fmla="*/ 398385 w 414884"/>
                <a:gd name="connsiteY63" fmla="*/ 107510 h 110763"/>
                <a:gd name="connsiteX64" fmla="*/ 397125 w 414884"/>
                <a:gd name="connsiteY64" fmla="*/ 107110 h 110763"/>
                <a:gd name="connsiteX65" fmla="*/ 395709 w 414884"/>
                <a:gd name="connsiteY65" fmla="*/ 108479 h 110763"/>
                <a:gd name="connsiteX66" fmla="*/ 394191 w 414884"/>
                <a:gd name="connsiteY66" fmla="*/ 108777 h 110763"/>
                <a:gd name="connsiteX67" fmla="*/ 391218 w 414884"/>
                <a:gd name="connsiteY67" fmla="*/ 107635 h 110763"/>
                <a:gd name="connsiteX68" fmla="*/ 388472 w 414884"/>
                <a:gd name="connsiteY68" fmla="*/ 105804 h 110763"/>
                <a:gd name="connsiteX69" fmla="*/ 386759 w 414884"/>
                <a:gd name="connsiteY69" fmla="*/ 105115 h 110763"/>
                <a:gd name="connsiteX70" fmla="*/ 384091 w 414884"/>
                <a:gd name="connsiteY70" fmla="*/ 104678 h 110763"/>
                <a:gd name="connsiteX71" fmla="*/ 382613 w 414884"/>
                <a:gd name="connsiteY71" fmla="*/ 108831 h 110763"/>
                <a:gd name="connsiteX72" fmla="*/ 380571 w 414884"/>
                <a:gd name="connsiteY72" fmla="*/ 110600 h 110763"/>
                <a:gd name="connsiteX73" fmla="*/ 377927 w 414884"/>
                <a:gd name="connsiteY73" fmla="*/ 110764 h 110763"/>
                <a:gd name="connsiteX74" fmla="*/ 376659 w 414884"/>
                <a:gd name="connsiteY74" fmla="*/ 110420 h 110763"/>
                <a:gd name="connsiteX75" fmla="*/ 375955 w 414884"/>
                <a:gd name="connsiteY75" fmla="*/ 108785 h 110763"/>
                <a:gd name="connsiteX76" fmla="*/ 376135 w 414884"/>
                <a:gd name="connsiteY76" fmla="*/ 107040 h 110763"/>
                <a:gd name="connsiteX77" fmla="*/ 376565 w 414884"/>
                <a:gd name="connsiteY77" fmla="*/ 105366 h 110763"/>
                <a:gd name="connsiteX78" fmla="*/ 377395 w 414884"/>
                <a:gd name="connsiteY78" fmla="*/ 103661 h 110763"/>
                <a:gd name="connsiteX79" fmla="*/ 377911 w 414884"/>
                <a:gd name="connsiteY79" fmla="*/ 101798 h 110763"/>
                <a:gd name="connsiteX80" fmla="*/ 377692 w 414884"/>
                <a:gd name="connsiteY80" fmla="*/ 100038 h 110763"/>
                <a:gd name="connsiteX81" fmla="*/ 376737 w 414884"/>
                <a:gd name="connsiteY81" fmla="*/ 98755 h 110763"/>
                <a:gd name="connsiteX82" fmla="*/ 377238 w 414884"/>
                <a:gd name="connsiteY82" fmla="*/ 96447 h 110763"/>
                <a:gd name="connsiteX83" fmla="*/ 376299 w 414884"/>
                <a:gd name="connsiteY83" fmla="*/ 94648 h 110763"/>
                <a:gd name="connsiteX84" fmla="*/ 376628 w 414884"/>
                <a:gd name="connsiteY84" fmla="*/ 93325 h 110763"/>
                <a:gd name="connsiteX85" fmla="*/ 378153 w 414884"/>
                <a:gd name="connsiteY85" fmla="*/ 92418 h 110763"/>
                <a:gd name="connsiteX86" fmla="*/ 377504 w 414884"/>
                <a:gd name="connsiteY86" fmla="*/ 91620 h 110763"/>
                <a:gd name="connsiteX87" fmla="*/ 376690 w 414884"/>
                <a:gd name="connsiteY87" fmla="*/ 91417 h 110763"/>
                <a:gd name="connsiteX88" fmla="*/ 376104 w 414884"/>
                <a:gd name="connsiteY88" fmla="*/ 90368 h 110763"/>
                <a:gd name="connsiteX89" fmla="*/ 375650 w 414884"/>
                <a:gd name="connsiteY89" fmla="*/ 89101 h 110763"/>
                <a:gd name="connsiteX90" fmla="*/ 376244 w 414884"/>
                <a:gd name="connsiteY90" fmla="*/ 86722 h 110763"/>
                <a:gd name="connsiteX91" fmla="*/ 377128 w 414884"/>
                <a:gd name="connsiteY91" fmla="*/ 84438 h 110763"/>
                <a:gd name="connsiteX92" fmla="*/ 377019 w 414884"/>
                <a:gd name="connsiteY92" fmla="*/ 81864 h 110763"/>
                <a:gd name="connsiteX93" fmla="*/ 378513 w 414884"/>
                <a:gd name="connsiteY93" fmla="*/ 79431 h 110763"/>
                <a:gd name="connsiteX94" fmla="*/ 379796 w 414884"/>
                <a:gd name="connsiteY94" fmla="*/ 76709 h 110763"/>
                <a:gd name="connsiteX95" fmla="*/ 380751 w 414884"/>
                <a:gd name="connsiteY95" fmla="*/ 75629 h 110763"/>
                <a:gd name="connsiteX96" fmla="*/ 381955 w 414884"/>
                <a:gd name="connsiteY96" fmla="*/ 75465 h 110763"/>
                <a:gd name="connsiteX97" fmla="*/ 382480 w 414884"/>
                <a:gd name="connsiteY97" fmla="*/ 76224 h 110763"/>
                <a:gd name="connsiteX98" fmla="*/ 382738 w 414884"/>
                <a:gd name="connsiteY98" fmla="*/ 77702 h 110763"/>
                <a:gd name="connsiteX99" fmla="*/ 382261 w 414884"/>
                <a:gd name="connsiteY99" fmla="*/ 78665 h 110763"/>
                <a:gd name="connsiteX100" fmla="*/ 383387 w 414884"/>
                <a:gd name="connsiteY100" fmla="*/ 79102 h 110763"/>
                <a:gd name="connsiteX101" fmla="*/ 383684 w 414884"/>
                <a:gd name="connsiteY101" fmla="*/ 82255 h 110763"/>
                <a:gd name="connsiteX102" fmla="*/ 382981 w 414884"/>
                <a:gd name="connsiteY102" fmla="*/ 83554 h 110763"/>
                <a:gd name="connsiteX103" fmla="*/ 382871 w 414884"/>
                <a:gd name="connsiteY103" fmla="*/ 84806 h 110763"/>
                <a:gd name="connsiteX104" fmla="*/ 381408 w 414884"/>
                <a:gd name="connsiteY104" fmla="*/ 87474 h 110763"/>
                <a:gd name="connsiteX105" fmla="*/ 381830 w 414884"/>
                <a:gd name="connsiteY105" fmla="*/ 89617 h 110763"/>
                <a:gd name="connsiteX106" fmla="*/ 384796 w 414884"/>
                <a:gd name="connsiteY106" fmla="*/ 90556 h 110763"/>
                <a:gd name="connsiteX107" fmla="*/ 386939 w 414884"/>
                <a:gd name="connsiteY107" fmla="*/ 88866 h 110763"/>
                <a:gd name="connsiteX108" fmla="*/ 385586 w 414884"/>
                <a:gd name="connsiteY108" fmla="*/ 89124 h 110763"/>
                <a:gd name="connsiteX109" fmla="*/ 385163 w 414884"/>
                <a:gd name="connsiteY109" fmla="*/ 88037 h 110763"/>
                <a:gd name="connsiteX110" fmla="*/ 385210 w 414884"/>
                <a:gd name="connsiteY110" fmla="*/ 86597 h 110763"/>
                <a:gd name="connsiteX111" fmla="*/ 384459 w 414884"/>
                <a:gd name="connsiteY111" fmla="*/ 85455 h 110763"/>
                <a:gd name="connsiteX112" fmla="*/ 384029 w 414884"/>
                <a:gd name="connsiteY112" fmla="*/ 84188 h 110763"/>
                <a:gd name="connsiteX113" fmla="*/ 384405 w 414884"/>
                <a:gd name="connsiteY113" fmla="*/ 82991 h 110763"/>
                <a:gd name="connsiteX114" fmla="*/ 386579 w 414884"/>
                <a:gd name="connsiteY114" fmla="*/ 82850 h 110763"/>
                <a:gd name="connsiteX115" fmla="*/ 388825 w 414884"/>
                <a:gd name="connsiteY115" fmla="*/ 83233 h 110763"/>
                <a:gd name="connsiteX116" fmla="*/ 389396 w 414884"/>
                <a:gd name="connsiteY116" fmla="*/ 85259 h 110763"/>
                <a:gd name="connsiteX117" fmla="*/ 387776 w 414884"/>
                <a:gd name="connsiteY117" fmla="*/ 88029 h 110763"/>
                <a:gd name="connsiteX118" fmla="*/ 386939 w 414884"/>
                <a:gd name="connsiteY118" fmla="*/ 88866 h 110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414884" h="110763">
                  <a:moveTo>
                    <a:pt x="3849" y="3575"/>
                  </a:moveTo>
                  <a:lnTo>
                    <a:pt x="2245" y="3857"/>
                  </a:lnTo>
                  <a:lnTo>
                    <a:pt x="814" y="3207"/>
                  </a:lnTo>
                  <a:lnTo>
                    <a:pt x="0" y="1478"/>
                  </a:lnTo>
                  <a:lnTo>
                    <a:pt x="1807" y="0"/>
                  </a:lnTo>
                  <a:lnTo>
                    <a:pt x="2738" y="1017"/>
                  </a:lnTo>
                  <a:lnTo>
                    <a:pt x="3427" y="2151"/>
                  </a:lnTo>
                  <a:lnTo>
                    <a:pt x="3849" y="3575"/>
                  </a:lnTo>
                  <a:close/>
                  <a:moveTo>
                    <a:pt x="384796" y="90556"/>
                  </a:moveTo>
                  <a:lnTo>
                    <a:pt x="386564" y="90744"/>
                  </a:lnTo>
                  <a:lnTo>
                    <a:pt x="387643" y="90439"/>
                  </a:lnTo>
                  <a:lnTo>
                    <a:pt x="392486" y="86034"/>
                  </a:lnTo>
                  <a:lnTo>
                    <a:pt x="393753" y="85925"/>
                  </a:lnTo>
                  <a:lnTo>
                    <a:pt x="393628" y="89297"/>
                  </a:lnTo>
                  <a:lnTo>
                    <a:pt x="394872" y="90814"/>
                  </a:lnTo>
                  <a:lnTo>
                    <a:pt x="393299" y="91205"/>
                  </a:lnTo>
                  <a:lnTo>
                    <a:pt x="390311" y="91041"/>
                  </a:lnTo>
                  <a:lnTo>
                    <a:pt x="389630" y="92973"/>
                  </a:lnTo>
                  <a:lnTo>
                    <a:pt x="392642" y="95446"/>
                  </a:lnTo>
                  <a:lnTo>
                    <a:pt x="394145" y="95782"/>
                  </a:lnTo>
                  <a:lnTo>
                    <a:pt x="395365" y="95759"/>
                  </a:lnTo>
                  <a:lnTo>
                    <a:pt x="397657" y="95195"/>
                  </a:lnTo>
                  <a:lnTo>
                    <a:pt x="399488" y="94303"/>
                  </a:lnTo>
                  <a:lnTo>
                    <a:pt x="402328" y="92238"/>
                  </a:lnTo>
                  <a:lnTo>
                    <a:pt x="404033" y="91432"/>
                  </a:lnTo>
                  <a:lnTo>
                    <a:pt x="407256" y="91401"/>
                  </a:lnTo>
                  <a:lnTo>
                    <a:pt x="408939" y="89445"/>
                  </a:lnTo>
                  <a:lnTo>
                    <a:pt x="409721" y="88843"/>
                  </a:lnTo>
                  <a:lnTo>
                    <a:pt x="411607" y="88929"/>
                  </a:lnTo>
                  <a:lnTo>
                    <a:pt x="413320" y="89695"/>
                  </a:lnTo>
                  <a:lnTo>
                    <a:pt x="414345" y="91471"/>
                  </a:lnTo>
                  <a:lnTo>
                    <a:pt x="414885" y="93631"/>
                  </a:lnTo>
                  <a:lnTo>
                    <a:pt x="414470" y="95775"/>
                  </a:lnTo>
                  <a:lnTo>
                    <a:pt x="413327" y="97863"/>
                  </a:lnTo>
                  <a:lnTo>
                    <a:pt x="411239" y="99139"/>
                  </a:lnTo>
                  <a:lnTo>
                    <a:pt x="411716" y="100664"/>
                  </a:lnTo>
                  <a:lnTo>
                    <a:pt x="411161" y="101439"/>
                  </a:lnTo>
                  <a:lnTo>
                    <a:pt x="410112" y="101485"/>
                  </a:lnTo>
                  <a:lnTo>
                    <a:pt x="409220" y="101134"/>
                  </a:lnTo>
                  <a:lnTo>
                    <a:pt x="407906" y="99342"/>
                  </a:lnTo>
                  <a:lnTo>
                    <a:pt x="406326" y="98387"/>
                  </a:lnTo>
                  <a:lnTo>
                    <a:pt x="402539" y="98450"/>
                  </a:lnTo>
                  <a:lnTo>
                    <a:pt x="400834" y="98575"/>
                  </a:lnTo>
                  <a:lnTo>
                    <a:pt x="400536" y="99944"/>
                  </a:lnTo>
                  <a:lnTo>
                    <a:pt x="399636" y="101000"/>
                  </a:lnTo>
                  <a:lnTo>
                    <a:pt x="398698" y="101580"/>
                  </a:lnTo>
                  <a:lnTo>
                    <a:pt x="397423" y="101329"/>
                  </a:lnTo>
                  <a:lnTo>
                    <a:pt x="397188" y="101908"/>
                  </a:lnTo>
                  <a:lnTo>
                    <a:pt x="397868" y="103347"/>
                  </a:lnTo>
                  <a:lnTo>
                    <a:pt x="399527" y="105162"/>
                  </a:lnTo>
                  <a:lnTo>
                    <a:pt x="402390" y="106430"/>
                  </a:lnTo>
                  <a:lnTo>
                    <a:pt x="404072" y="106688"/>
                  </a:lnTo>
                  <a:lnTo>
                    <a:pt x="404299" y="104271"/>
                  </a:lnTo>
                  <a:lnTo>
                    <a:pt x="406333" y="103989"/>
                  </a:lnTo>
                  <a:lnTo>
                    <a:pt x="408125" y="104709"/>
                  </a:lnTo>
                  <a:lnTo>
                    <a:pt x="409431" y="106493"/>
                  </a:lnTo>
                  <a:lnTo>
                    <a:pt x="408368" y="107079"/>
                  </a:lnTo>
                  <a:lnTo>
                    <a:pt x="407436" y="108026"/>
                  </a:lnTo>
                  <a:lnTo>
                    <a:pt x="407241" y="109246"/>
                  </a:lnTo>
                  <a:lnTo>
                    <a:pt x="405426" y="110576"/>
                  </a:lnTo>
                  <a:lnTo>
                    <a:pt x="404338" y="110725"/>
                  </a:lnTo>
                  <a:lnTo>
                    <a:pt x="400912" y="110068"/>
                  </a:lnTo>
                  <a:lnTo>
                    <a:pt x="398870" y="108574"/>
                  </a:lnTo>
                  <a:lnTo>
                    <a:pt x="398385" y="107510"/>
                  </a:lnTo>
                  <a:lnTo>
                    <a:pt x="397125" y="107110"/>
                  </a:lnTo>
                  <a:lnTo>
                    <a:pt x="395709" y="108479"/>
                  </a:lnTo>
                  <a:lnTo>
                    <a:pt x="394191" y="108777"/>
                  </a:lnTo>
                  <a:lnTo>
                    <a:pt x="391218" y="107635"/>
                  </a:lnTo>
                  <a:lnTo>
                    <a:pt x="388472" y="105804"/>
                  </a:lnTo>
                  <a:lnTo>
                    <a:pt x="386759" y="105115"/>
                  </a:lnTo>
                  <a:lnTo>
                    <a:pt x="384091" y="104678"/>
                  </a:lnTo>
                  <a:lnTo>
                    <a:pt x="382613" y="108831"/>
                  </a:lnTo>
                  <a:lnTo>
                    <a:pt x="380571" y="110600"/>
                  </a:lnTo>
                  <a:lnTo>
                    <a:pt x="377927" y="110764"/>
                  </a:lnTo>
                  <a:lnTo>
                    <a:pt x="376659" y="110420"/>
                  </a:lnTo>
                  <a:lnTo>
                    <a:pt x="375955" y="108785"/>
                  </a:lnTo>
                  <a:lnTo>
                    <a:pt x="376135" y="107040"/>
                  </a:lnTo>
                  <a:lnTo>
                    <a:pt x="376565" y="105366"/>
                  </a:lnTo>
                  <a:lnTo>
                    <a:pt x="377395" y="103661"/>
                  </a:lnTo>
                  <a:lnTo>
                    <a:pt x="377911" y="101798"/>
                  </a:lnTo>
                  <a:lnTo>
                    <a:pt x="377692" y="100038"/>
                  </a:lnTo>
                  <a:lnTo>
                    <a:pt x="376737" y="98755"/>
                  </a:lnTo>
                  <a:lnTo>
                    <a:pt x="377238" y="96447"/>
                  </a:lnTo>
                  <a:lnTo>
                    <a:pt x="376299" y="94648"/>
                  </a:lnTo>
                  <a:lnTo>
                    <a:pt x="376628" y="93325"/>
                  </a:lnTo>
                  <a:lnTo>
                    <a:pt x="378153" y="92418"/>
                  </a:lnTo>
                  <a:lnTo>
                    <a:pt x="377504" y="91620"/>
                  </a:lnTo>
                  <a:lnTo>
                    <a:pt x="376690" y="91417"/>
                  </a:lnTo>
                  <a:lnTo>
                    <a:pt x="376104" y="90368"/>
                  </a:lnTo>
                  <a:lnTo>
                    <a:pt x="375650" y="89101"/>
                  </a:lnTo>
                  <a:lnTo>
                    <a:pt x="376244" y="86722"/>
                  </a:lnTo>
                  <a:lnTo>
                    <a:pt x="377128" y="84438"/>
                  </a:lnTo>
                  <a:lnTo>
                    <a:pt x="377019" y="81864"/>
                  </a:lnTo>
                  <a:lnTo>
                    <a:pt x="378513" y="79431"/>
                  </a:lnTo>
                  <a:lnTo>
                    <a:pt x="379796" y="76709"/>
                  </a:lnTo>
                  <a:lnTo>
                    <a:pt x="380751" y="75629"/>
                  </a:lnTo>
                  <a:lnTo>
                    <a:pt x="381955" y="75465"/>
                  </a:lnTo>
                  <a:lnTo>
                    <a:pt x="382480" y="76224"/>
                  </a:lnTo>
                  <a:lnTo>
                    <a:pt x="382738" y="77702"/>
                  </a:lnTo>
                  <a:lnTo>
                    <a:pt x="382261" y="78665"/>
                  </a:lnTo>
                  <a:lnTo>
                    <a:pt x="383387" y="79102"/>
                  </a:lnTo>
                  <a:lnTo>
                    <a:pt x="383684" y="82255"/>
                  </a:lnTo>
                  <a:lnTo>
                    <a:pt x="382981" y="83554"/>
                  </a:lnTo>
                  <a:lnTo>
                    <a:pt x="382871" y="84806"/>
                  </a:lnTo>
                  <a:lnTo>
                    <a:pt x="381408" y="87474"/>
                  </a:lnTo>
                  <a:lnTo>
                    <a:pt x="381830" y="89617"/>
                  </a:lnTo>
                  <a:lnTo>
                    <a:pt x="384796" y="90556"/>
                  </a:lnTo>
                  <a:close/>
                  <a:moveTo>
                    <a:pt x="386939" y="88866"/>
                  </a:moveTo>
                  <a:lnTo>
                    <a:pt x="385586" y="89124"/>
                  </a:lnTo>
                  <a:lnTo>
                    <a:pt x="385163" y="88037"/>
                  </a:lnTo>
                  <a:lnTo>
                    <a:pt x="385210" y="86597"/>
                  </a:lnTo>
                  <a:lnTo>
                    <a:pt x="384459" y="85455"/>
                  </a:lnTo>
                  <a:lnTo>
                    <a:pt x="384029" y="84188"/>
                  </a:lnTo>
                  <a:lnTo>
                    <a:pt x="384405" y="82991"/>
                  </a:lnTo>
                  <a:lnTo>
                    <a:pt x="386579" y="82850"/>
                  </a:lnTo>
                  <a:lnTo>
                    <a:pt x="388825" y="83233"/>
                  </a:lnTo>
                  <a:lnTo>
                    <a:pt x="389396" y="85259"/>
                  </a:lnTo>
                  <a:lnTo>
                    <a:pt x="387776" y="88029"/>
                  </a:lnTo>
                  <a:lnTo>
                    <a:pt x="386939" y="8886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1EE08DD8-266C-70B9-A37C-7E6CA8E97DFC}"/>
                </a:ext>
              </a:extLst>
            </p:cNvPr>
            <p:cNvSpPr>
              <a:spLocks/>
            </p:cNvSpPr>
            <p:nvPr/>
          </p:nvSpPr>
          <p:spPr>
            <a:xfrm>
              <a:off x="7248918" y="4404647"/>
              <a:ext cx="41018" cy="110928"/>
            </a:xfrm>
            <a:custGeom>
              <a:avLst/>
              <a:gdLst>
                <a:gd name="connsiteX0" fmla="*/ 21757 w 41018"/>
                <a:gd name="connsiteY0" fmla="*/ 2723 h 110928"/>
                <a:gd name="connsiteX1" fmla="*/ 21194 w 41018"/>
                <a:gd name="connsiteY1" fmla="*/ 5117 h 110928"/>
                <a:gd name="connsiteX2" fmla="*/ 20028 w 41018"/>
                <a:gd name="connsiteY2" fmla="*/ 8074 h 110928"/>
                <a:gd name="connsiteX3" fmla="*/ 19277 w 41018"/>
                <a:gd name="connsiteY3" fmla="*/ 9013 h 110928"/>
                <a:gd name="connsiteX4" fmla="*/ 18745 w 41018"/>
                <a:gd name="connsiteY4" fmla="*/ 16195 h 110928"/>
                <a:gd name="connsiteX5" fmla="*/ 19113 w 41018"/>
                <a:gd name="connsiteY5" fmla="*/ 16789 h 110928"/>
                <a:gd name="connsiteX6" fmla="*/ 19379 w 41018"/>
                <a:gd name="connsiteY6" fmla="*/ 16969 h 110928"/>
                <a:gd name="connsiteX7" fmla="*/ 23024 w 41018"/>
                <a:gd name="connsiteY7" fmla="*/ 19394 h 110928"/>
                <a:gd name="connsiteX8" fmla="*/ 27805 w 41018"/>
                <a:gd name="connsiteY8" fmla="*/ 22579 h 110928"/>
                <a:gd name="connsiteX9" fmla="*/ 31184 w 41018"/>
                <a:gd name="connsiteY9" fmla="*/ 24824 h 110928"/>
                <a:gd name="connsiteX10" fmla="*/ 31466 w 41018"/>
                <a:gd name="connsiteY10" fmla="*/ 25583 h 110928"/>
                <a:gd name="connsiteX11" fmla="*/ 31521 w 41018"/>
                <a:gd name="connsiteY11" fmla="*/ 30292 h 110928"/>
                <a:gd name="connsiteX12" fmla="*/ 31560 w 41018"/>
                <a:gd name="connsiteY12" fmla="*/ 34337 h 110928"/>
                <a:gd name="connsiteX13" fmla="*/ 32256 w 41018"/>
                <a:gd name="connsiteY13" fmla="*/ 36645 h 110928"/>
                <a:gd name="connsiteX14" fmla="*/ 32405 w 41018"/>
                <a:gd name="connsiteY14" fmla="*/ 38890 h 110928"/>
                <a:gd name="connsiteX15" fmla="*/ 33257 w 41018"/>
                <a:gd name="connsiteY15" fmla="*/ 40580 h 110928"/>
                <a:gd name="connsiteX16" fmla="*/ 36371 w 41018"/>
                <a:gd name="connsiteY16" fmla="*/ 43843 h 110928"/>
                <a:gd name="connsiteX17" fmla="*/ 37114 w 41018"/>
                <a:gd name="connsiteY17" fmla="*/ 45767 h 110928"/>
                <a:gd name="connsiteX18" fmla="*/ 37200 w 41018"/>
                <a:gd name="connsiteY18" fmla="*/ 51932 h 110928"/>
                <a:gd name="connsiteX19" fmla="*/ 37255 w 41018"/>
                <a:gd name="connsiteY19" fmla="*/ 56603 h 110928"/>
                <a:gd name="connsiteX20" fmla="*/ 37654 w 41018"/>
                <a:gd name="connsiteY20" fmla="*/ 62963 h 110928"/>
                <a:gd name="connsiteX21" fmla="*/ 37654 w 41018"/>
                <a:gd name="connsiteY21" fmla="*/ 68267 h 110928"/>
                <a:gd name="connsiteX22" fmla="*/ 37654 w 41018"/>
                <a:gd name="connsiteY22" fmla="*/ 74964 h 110928"/>
                <a:gd name="connsiteX23" fmla="*/ 37654 w 41018"/>
                <a:gd name="connsiteY23" fmla="*/ 82819 h 110928"/>
                <a:gd name="connsiteX24" fmla="*/ 37654 w 41018"/>
                <a:gd name="connsiteY24" fmla="*/ 90994 h 110928"/>
                <a:gd name="connsiteX25" fmla="*/ 35597 w 41018"/>
                <a:gd name="connsiteY25" fmla="*/ 91096 h 110928"/>
                <a:gd name="connsiteX26" fmla="*/ 36723 w 41018"/>
                <a:gd name="connsiteY26" fmla="*/ 93639 h 110928"/>
                <a:gd name="connsiteX27" fmla="*/ 36911 w 41018"/>
                <a:gd name="connsiteY27" fmla="*/ 95939 h 110928"/>
                <a:gd name="connsiteX28" fmla="*/ 37177 w 41018"/>
                <a:gd name="connsiteY28" fmla="*/ 96690 h 110928"/>
                <a:gd name="connsiteX29" fmla="*/ 36621 w 41018"/>
                <a:gd name="connsiteY29" fmla="*/ 97801 h 110928"/>
                <a:gd name="connsiteX30" fmla="*/ 37083 w 41018"/>
                <a:gd name="connsiteY30" fmla="*/ 99499 h 110928"/>
                <a:gd name="connsiteX31" fmla="*/ 37975 w 41018"/>
                <a:gd name="connsiteY31" fmla="*/ 100124 h 110928"/>
                <a:gd name="connsiteX32" fmla="*/ 40259 w 41018"/>
                <a:gd name="connsiteY32" fmla="*/ 103535 h 110928"/>
                <a:gd name="connsiteX33" fmla="*/ 41018 w 41018"/>
                <a:gd name="connsiteY33" fmla="*/ 106422 h 110928"/>
                <a:gd name="connsiteX34" fmla="*/ 37357 w 41018"/>
                <a:gd name="connsiteY34" fmla="*/ 107385 h 110928"/>
                <a:gd name="connsiteX35" fmla="*/ 37607 w 41018"/>
                <a:gd name="connsiteY35" fmla="*/ 108128 h 110928"/>
                <a:gd name="connsiteX36" fmla="*/ 30762 w 41018"/>
                <a:gd name="connsiteY36" fmla="*/ 109661 h 110928"/>
                <a:gd name="connsiteX37" fmla="*/ 28055 w 41018"/>
                <a:gd name="connsiteY37" fmla="*/ 110929 h 110928"/>
                <a:gd name="connsiteX38" fmla="*/ 28000 w 41018"/>
                <a:gd name="connsiteY38" fmla="*/ 109708 h 110928"/>
                <a:gd name="connsiteX39" fmla="*/ 27006 w 41018"/>
                <a:gd name="connsiteY39" fmla="*/ 109489 h 110928"/>
                <a:gd name="connsiteX40" fmla="*/ 25794 w 41018"/>
                <a:gd name="connsiteY40" fmla="*/ 109074 h 110928"/>
                <a:gd name="connsiteX41" fmla="*/ 25035 w 41018"/>
                <a:gd name="connsiteY41" fmla="*/ 108441 h 110928"/>
                <a:gd name="connsiteX42" fmla="*/ 23987 w 41018"/>
                <a:gd name="connsiteY42" fmla="*/ 106994 h 110928"/>
                <a:gd name="connsiteX43" fmla="*/ 23611 w 41018"/>
                <a:gd name="connsiteY43" fmla="*/ 105859 h 110928"/>
                <a:gd name="connsiteX44" fmla="*/ 22015 w 41018"/>
                <a:gd name="connsiteY44" fmla="*/ 105679 h 110928"/>
                <a:gd name="connsiteX45" fmla="*/ 20044 w 41018"/>
                <a:gd name="connsiteY45" fmla="*/ 104412 h 110928"/>
                <a:gd name="connsiteX46" fmla="*/ 18166 w 41018"/>
                <a:gd name="connsiteY46" fmla="*/ 102956 h 110928"/>
                <a:gd name="connsiteX47" fmla="*/ 17509 w 41018"/>
                <a:gd name="connsiteY47" fmla="*/ 101501 h 110928"/>
                <a:gd name="connsiteX48" fmla="*/ 17697 w 41018"/>
                <a:gd name="connsiteY48" fmla="*/ 100836 h 110928"/>
                <a:gd name="connsiteX49" fmla="*/ 17399 w 41018"/>
                <a:gd name="connsiteY49" fmla="*/ 100140 h 110928"/>
                <a:gd name="connsiteX50" fmla="*/ 16758 w 41018"/>
                <a:gd name="connsiteY50" fmla="*/ 99882 h 110928"/>
                <a:gd name="connsiteX51" fmla="*/ 15068 w 41018"/>
                <a:gd name="connsiteY51" fmla="*/ 96596 h 110928"/>
                <a:gd name="connsiteX52" fmla="*/ 14012 w 41018"/>
                <a:gd name="connsiteY52" fmla="*/ 95274 h 110928"/>
                <a:gd name="connsiteX53" fmla="*/ 13527 w 41018"/>
                <a:gd name="connsiteY53" fmla="*/ 94210 h 110928"/>
                <a:gd name="connsiteX54" fmla="*/ 13699 w 41018"/>
                <a:gd name="connsiteY54" fmla="*/ 93388 h 110928"/>
                <a:gd name="connsiteX55" fmla="*/ 13464 w 41018"/>
                <a:gd name="connsiteY55" fmla="*/ 92278 h 110928"/>
                <a:gd name="connsiteX56" fmla="*/ 13793 w 41018"/>
                <a:gd name="connsiteY56" fmla="*/ 91378 h 110928"/>
                <a:gd name="connsiteX57" fmla="*/ 14708 w 41018"/>
                <a:gd name="connsiteY57" fmla="*/ 90846 h 110928"/>
                <a:gd name="connsiteX58" fmla="*/ 14990 w 41018"/>
                <a:gd name="connsiteY58" fmla="*/ 90189 h 110928"/>
                <a:gd name="connsiteX59" fmla="*/ 15076 w 41018"/>
                <a:gd name="connsiteY59" fmla="*/ 88804 h 110928"/>
                <a:gd name="connsiteX60" fmla="*/ 15584 w 41018"/>
                <a:gd name="connsiteY60" fmla="*/ 85956 h 110928"/>
                <a:gd name="connsiteX61" fmla="*/ 15921 w 41018"/>
                <a:gd name="connsiteY61" fmla="*/ 83156 h 110928"/>
                <a:gd name="connsiteX62" fmla="*/ 14958 w 41018"/>
                <a:gd name="connsiteY62" fmla="*/ 82389 h 110928"/>
                <a:gd name="connsiteX63" fmla="*/ 13785 w 41018"/>
                <a:gd name="connsiteY63" fmla="*/ 82170 h 110928"/>
                <a:gd name="connsiteX64" fmla="*/ 13175 w 41018"/>
                <a:gd name="connsiteY64" fmla="*/ 81364 h 110928"/>
                <a:gd name="connsiteX65" fmla="*/ 12940 w 41018"/>
                <a:gd name="connsiteY65" fmla="*/ 80050 h 110928"/>
                <a:gd name="connsiteX66" fmla="*/ 12964 w 41018"/>
                <a:gd name="connsiteY66" fmla="*/ 78907 h 110928"/>
                <a:gd name="connsiteX67" fmla="*/ 15271 w 41018"/>
                <a:gd name="connsiteY67" fmla="*/ 74917 h 110928"/>
                <a:gd name="connsiteX68" fmla="*/ 14794 w 41018"/>
                <a:gd name="connsiteY68" fmla="*/ 65717 h 110928"/>
                <a:gd name="connsiteX69" fmla="*/ 15138 w 41018"/>
                <a:gd name="connsiteY69" fmla="*/ 64317 h 110928"/>
                <a:gd name="connsiteX70" fmla="*/ 16195 w 41018"/>
                <a:gd name="connsiteY70" fmla="*/ 63346 h 110928"/>
                <a:gd name="connsiteX71" fmla="*/ 17086 w 41018"/>
                <a:gd name="connsiteY71" fmla="*/ 62228 h 110928"/>
                <a:gd name="connsiteX72" fmla="*/ 17047 w 41018"/>
                <a:gd name="connsiteY72" fmla="*/ 61109 h 110928"/>
                <a:gd name="connsiteX73" fmla="*/ 15514 w 41018"/>
                <a:gd name="connsiteY73" fmla="*/ 58363 h 110928"/>
                <a:gd name="connsiteX74" fmla="*/ 12596 w 41018"/>
                <a:gd name="connsiteY74" fmla="*/ 56251 h 110928"/>
                <a:gd name="connsiteX75" fmla="*/ 11102 w 41018"/>
                <a:gd name="connsiteY75" fmla="*/ 54545 h 110928"/>
                <a:gd name="connsiteX76" fmla="*/ 10296 w 41018"/>
                <a:gd name="connsiteY76" fmla="*/ 53012 h 110928"/>
                <a:gd name="connsiteX77" fmla="*/ 10163 w 41018"/>
                <a:gd name="connsiteY77" fmla="*/ 52190 h 110928"/>
                <a:gd name="connsiteX78" fmla="*/ 11931 w 41018"/>
                <a:gd name="connsiteY78" fmla="*/ 50986 h 110928"/>
                <a:gd name="connsiteX79" fmla="*/ 12713 w 41018"/>
                <a:gd name="connsiteY79" fmla="*/ 50156 h 110928"/>
                <a:gd name="connsiteX80" fmla="*/ 12815 w 41018"/>
                <a:gd name="connsiteY80" fmla="*/ 49194 h 110928"/>
                <a:gd name="connsiteX81" fmla="*/ 12095 w 41018"/>
                <a:gd name="connsiteY81" fmla="*/ 47449 h 110928"/>
                <a:gd name="connsiteX82" fmla="*/ 12220 w 41018"/>
                <a:gd name="connsiteY82" fmla="*/ 44328 h 110928"/>
                <a:gd name="connsiteX83" fmla="*/ 12901 w 41018"/>
                <a:gd name="connsiteY83" fmla="*/ 41988 h 110928"/>
                <a:gd name="connsiteX84" fmla="*/ 13597 w 41018"/>
                <a:gd name="connsiteY84" fmla="*/ 38961 h 110928"/>
                <a:gd name="connsiteX85" fmla="*/ 13527 w 41018"/>
                <a:gd name="connsiteY85" fmla="*/ 38077 h 110928"/>
                <a:gd name="connsiteX86" fmla="*/ 11813 w 41018"/>
                <a:gd name="connsiteY86" fmla="*/ 36262 h 110928"/>
                <a:gd name="connsiteX87" fmla="*/ 10882 w 41018"/>
                <a:gd name="connsiteY87" fmla="*/ 36019 h 110928"/>
                <a:gd name="connsiteX88" fmla="*/ 10131 w 41018"/>
                <a:gd name="connsiteY88" fmla="*/ 36144 h 110928"/>
                <a:gd name="connsiteX89" fmla="*/ 8340 w 41018"/>
                <a:gd name="connsiteY89" fmla="*/ 37333 h 110928"/>
                <a:gd name="connsiteX90" fmla="*/ 7690 w 41018"/>
                <a:gd name="connsiteY90" fmla="*/ 37459 h 110928"/>
                <a:gd name="connsiteX91" fmla="*/ 7284 w 41018"/>
                <a:gd name="connsiteY91" fmla="*/ 37115 h 110928"/>
                <a:gd name="connsiteX92" fmla="*/ 7104 w 41018"/>
                <a:gd name="connsiteY92" fmla="*/ 36637 h 110928"/>
                <a:gd name="connsiteX93" fmla="*/ 7737 w 41018"/>
                <a:gd name="connsiteY93" fmla="*/ 35925 h 110928"/>
                <a:gd name="connsiteX94" fmla="*/ 7503 w 41018"/>
                <a:gd name="connsiteY94" fmla="*/ 35041 h 110928"/>
                <a:gd name="connsiteX95" fmla="*/ 8035 w 41018"/>
                <a:gd name="connsiteY95" fmla="*/ 34267 h 110928"/>
                <a:gd name="connsiteX96" fmla="*/ 9169 w 41018"/>
                <a:gd name="connsiteY96" fmla="*/ 33915 h 110928"/>
                <a:gd name="connsiteX97" fmla="*/ 9505 w 41018"/>
                <a:gd name="connsiteY97" fmla="*/ 33523 h 110928"/>
                <a:gd name="connsiteX98" fmla="*/ 7972 w 41018"/>
                <a:gd name="connsiteY98" fmla="*/ 33156 h 110928"/>
                <a:gd name="connsiteX99" fmla="*/ 7792 w 41018"/>
                <a:gd name="connsiteY99" fmla="*/ 32624 h 110928"/>
                <a:gd name="connsiteX100" fmla="*/ 7902 w 41018"/>
                <a:gd name="connsiteY100" fmla="*/ 32115 h 110928"/>
                <a:gd name="connsiteX101" fmla="*/ 8348 w 41018"/>
                <a:gd name="connsiteY101" fmla="*/ 32014 h 110928"/>
                <a:gd name="connsiteX102" fmla="*/ 8825 w 41018"/>
                <a:gd name="connsiteY102" fmla="*/ 32045 h 110928"/>
                <a:gd name="connsiteX103" fmla="*/ 9091 w 41018"/>
                <a:gd name="connsiteY103" fmla="*/ 31677 h 110928"/>
                <a:gd name="connsiteX104" fmla="*/ 9333 w 41018"/>
                <a:gd name="connsiteY104" fmla="*/ 29103 h 110928"/>
                <a:gd name="connsiteX105" fmla="*/ 9513 w 41018"/>
                <a:gd name="connsiteY105" fmla="*/ 28204 h 110928"/>
                <a:gd name="connsiteX106" fmla="*/ 9709 w 41018"/>
                <a:gd name="connsiteY106" fmla="*/ 26420 h 110928"/>
                <a:gd name="connsiteX107" fmla="*/ 9944 w 41018"/>
                <a:gd name="connsiteY107" fmla="*/ 19520 h 110928"/>
                <a:gd name="connsiteX108" fmla="*/ 10296 w 41018"/>
                <a:gd name="connsiteY108" fmla="*/ 18808 h 110928"/>
                <a:gd name="connsiteX109" fmla="*/ 10350 w 41018"/>
                <a:gd name="connsiteY109" fmla="*/ 18291 h 110928"/>
                <a:gd name="connsiteX110" fmla="*/ 9271 w 41018"/>
                <a:gd name="connsiteY110" fmla="*/ 17955 h 110928"/>
                <a:gd name="connsiteX111" fmla="*/ 6728 w 41018"/>
                <a:gd name="connsiteY111" fmla="*/ 16101 h 110928"/>
                <a:gd name="connsiteX112" fmla="*/ 5242 w 41018"/>
                <a:gd name="connsiteY112" fmla="*/ 14677 h 110928"/>
                <a:gd name="connsiteX113" fmla="*/ 3943 w 41018"/>
                <a:gd name="connsiteY113" fmla="*/ 13222 h 110928"/>
                <a:gd name="connsiteX114" fmla="*/ 2855 w 41018"/>
                <a:gd name="connsiteY114" fmla="*/ 12259 h 110928"/>
                <a:gd name="connsiteX115" fmla="*/ 720 w 41018"/>
                <a:gd name="connsiteY115" fmla="*/ 10781 h 110928"/>
                <a:gd name="connsiteX116" fmla="*/ 94 w 41018"/>
                <a:gd name="connsiteY116" fmla="*/ 9834 h 110928"/>
                <a:gd name="connsiteX117" fmla="*/ 0 w 41018"/>
                <a:gd name="connsiteY117" fmla="*/ 8895 h 110928"/>
                <a:gd name="connsiteX118" fmla="*/ 649 w 41018"/>
                <a:gd name="connsiteY118" fmla="*/ 7002 h 110928"/>
                <a:gd name="connsiteX119" fmla="*/ 1682 w 41018"/>
                <a:gd name="connsiteY119" fmla="*/ 4991 h 110928"/>
                <a:gd name="connsiteX120" fmla="*/ 2191 w 41018"/>
                <a:gd name="connsiteY120" fmla="*/ 2105 h 110928"/>
                <a:gd name="connsiteX121" fmla="*/ 1878 w 41018"/>
                <a:gd name="connsiteY121" fmla="*/ 1338 h 110928"/>
                <a:gd name="connsiteX122" fmla="*/ 477 w 41018"/>
                <a:gd name="connsiteY122" fmla="*/ 0 h 110928"/>
                <a:gd name="connsiteX123" fmla="*/ 5476 w 41018"/>
                <a:gd name="connsiteY123" fmla="*/ 1025 h 110928"/>
                <a:gd name="connsiteX124" fmla="*/ 12611 w 41018"/>
                <a:gd name="connsiteY124" fmla="*/ 2754 h 110928"/>
                <a:gd name="connsiteX125" fmla="*/ 12760 w 41018"/>
                <a:gd name="connsiteY125" fmla="*/ 3059 h 110928"/>
                <a:gd name="connsiteX126" fmla="*/ 12807 w 41018"/>
                <a:gd name="connsiteY126" fmla="*/ 3575 h 110928"/>
                <a:gd name="connsiteX127" fmla="*/ 14043 w 41018"/>
                <a:gd name="connsiteY127" fmla="*/ 3560 h 110928"/>
                <a:gd name="connsiteX128" fmla="*/ 16101 w 41018"/>
                <a:gd name="connsiteY128" fmla="*/ 2950 h 11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41018" h="110928">
                  <a:moveTo>
                    <a:pt x="21757" y="2723"/>
                  </a:moveTo>
                  <a:lnTo>
                    <a:pt x="21194" y="5117"/>
                  </a:lnTo>
                  <a:lnTo>
                    <a:pt x="20028" y="8074"/>
                  </a:lnTo>
                  <a:lnTo>
                    <a:pt x="19277" y="9013"/>
                  </a:lnTo>
                  <a:lnTo>
                    <a:pt x="18745" y="16195"/>
                  </a:lnTo>
                  <a:lnTo>
                    <a:pt x="19113" y="16789"/>
                  </a:lnTo>
                  <a:lnTo>
                    <a:pt x="19379" y="16969"/>
                  </a:lnTo>
                  <a:lnTo>
                    <a:pt x="23024" y="19394"/>
                  </a:lnTo>
                  <a:lnTo>
                    <a:pt x="27805" y="22579"/>
                  </a:lnTo>
                  <a:lnTo>
                    <a:pt x="31184" y="24824"/>
                  </a:lnTo>
                  <a:lnTo>
                    <a:pt x="31466" y="25583"/>
                  </a:lnTo>
                  <a:lnTo>
                    <a:pt x="31521" y="30292"/>
                  </a:lnTo>
                  <a:lnTo>
                    <a:pt x="31560" y="34337"/>
                  </a:lnTo>
                  <a:lnTo>
                    <a:pt x="32256" y="36645"/>
                  </a:lnTo>
                  <a:lnTo>
                    <a:pt x="32405" y="38890"/>
                  </a:lnTo>
                  <a:lnTo>
                    <a:pt x="33257" y="40580"/>
                  </a:lnTo>
                  <a:lnTo>
                    <a:pt x="36371" y="43843"/>
                  </a:lnTo>
                  <a:lnTo>
                    <a:pt x="37114" y="45767"/>
                  </a:lnTo>
                  <a:lnTo>
                    <a:pt x="37200" y="51932"/>
                  </a:lnTo>
                  <a:lnTo>
                    <a:pt x="37255" y="56603"/>
                  </a:lnTo>
                  <a:lnTo>
                    <a:pt x="37654" y="62963"/>
                  </a:lnTo>
                  <a:lnTo>
                    <a:pt x="37654" y="68267"/>
                  </a:lnTo>
                  <a:lnTo>
                    <a:pt x="37654" y="74964"/>
                  </a:lnTo>
                  <a:lnTo>
                    <a:pt x="37654" y="82819"/>
                  </a:lnTo>
                  <a:lnTo>
                    <a:pt x="37654" y="90994"/>
                  </a:lnTo>
                  <a:lnTo>
                    <a:pt x="35597" y="91096"/>
                  </a:lnTo>
                  <a:lnTo>
                    <a:pt x="36723" y="93639"/>
                  </a:lnTo>
                  <a:lnTo>
                    <a:pt x="36911" y="95939"/>
                  </a:lnTo>
                  <a:lnTo>
                    <a:pt x="37177" y="96690"/>
                  </a:lnTo>
                  <a:lnTo>
                    <a:pt x="36621" y="97801"/>
                  </a:lnTo>
                  <a:lnTo>
                    <a:pt x="37083" y="99499"/>
                  </a:lnTo>
                  <a:lnTo>
                    <a:pt x="37975" y="100124"/>
                  </a:lnTo>
                  <a:lnTo>
                    <a:pt x="40259" y="103535"/>
                  </a:lnTo>
                  <a:lnTo>
                    <a:pt x="41018" y="106422"/>
                  </a:lnTo>
                  <a:lnTo>
                    <a:pt x="37357" y="107385"/>
                  </a:lnTo>
                  <a:lnTo>
                    <a:pt x="37607" y="108128"/>
                  </a:lnTo>
                  <a:lnTo>
                    <a:pt x="30762" y="109661"/>
                  </a:lnTo>
                  <a:lnTo>
                    <a:pt x="28055" y="110929"/>
                  </a:lnTo>
                  <a:lnTo>
                    <a:pt x="28000" y="109708"/>
                  </a:lnTo>
                  <a:lnTo>
                    <a:pt x="27006" y="109489"/>
                  </a:lnTo>
                  <a:lnTo>
                    <a:pt x="25794" y="109074"/>
                  </a:lnTo>
                  <a:lnTo>
                    <a:pt x="25035" y="108441"/>
                  </a:lnTo>
                  <a:lnTo>
                    <a:pt x="23987" y="106994"/>
                  </a:lnTo>
                  <a:lnTo>
                    <a:pt x="23611" y="105859"/>
                  </a:lnTo>
                  <a:lnTo>
                    <a:pt x="22015" y="105679"/>
                  </a:lnTo>
                  <a:lnTo>
                    <a:pt x="20044" y="104412"/>
                  </a:lnTo>
                  <a:lnTo>
                    <a:pt x="18166" y="102956"/>
                  </a:lnTo>
                  <a:lnTo>
                    <a:pt x="17509" y="101501"/>
                  </a:lnTo>
                  <a:lnTo>
                    <a:pt x="17697" y="100836"/>
                  </a:lnTo>
                  <a:lnTo>
                    <a:pt x="17399" y="100140"/>
                  </a:lnTo>
                  <a:lnTo>
                    <a:pt x="16758" y="99882"/>
                  </a:lnTo>
                  <a:lnTo>
                    <a:pt x="15068" y="96596"/>
                  </a:lnTo>
                  <a:lnTo>
                    <a:pt x="14012" y="95274"/>
                  </a:lnTo>
                  <a:lnTo>
                    <a:pt x="13527" y="94210"/>
                  </a:lnTo>
                  <a:lnTo>
                    <a:pt x="13699" y="93388"/>
                  </a:lnTo>
                  <a:lnTo>
                    <a:pt x="13464" y="92278"/>
                  </a:lnTo>
                  <a:lnTo>
                    <a:pt x="13793" y="91378"/>
                  </a:lnTo>
                  <a:lnTo>
                    <a:pt x="14708" y="90846"/>
                  </a:lnTo>
                  <a:lnTo>
                    <a:pt x="14990" y="90189"/>
                  </a:lnTo>
                  <a:lnTo>
                    <a:pt x="15076" y="88804"/>
                  </a:lnTo>
                  <a:lnTo>
                    <a:pt x="15584" y="85956"/>
                  </a:lnTo>
                  <a:lnTo>
                    <a:pt x="15921" y="83156"/>
                  </a:lnTo>
                  <a:lnTo>
                    <a:pt x="14958" y="82389"/>
                  </a:lnTo>
                  <a:lnTo>
                    <a:pt x="13785" y="82170"/>
                  </a:lnTo>
                  <a:lnTo>
                    <a:pt x="13175" y="81364"/>
                  </a:lnTo>
                  <a:lnTo>
                    <a:pt x="12940" y="80050"/>
                  </a:lnTo>
                  <a:lnTo>
                    <a:pt x="12964" y="78907"/>
                  </a:lnTo>
                  <a:lnTo>
                    <a:pt x="15271" y="74917"/>
                  </a:lnTo>
                  <a:lnTo>
                    <a:pt x="14794" y="65717"/>
                  </a:lnTo>
                  <a:lnTo>
                    <a:pt x="15138" y="64317"/>
                  </a:lnTo>
                  <a:lnTo>
                    <a:pt x="16195" y="63346"/>
                  </a:lnTo>
                  <a:lnTo>
                    <a:pt x="17086" y="62228"/>
                  </a:lnTo>
                  <a:lnTo>
                    <a:pt x="17047" y="61109"/>
                  </a:lnTo>
                  <a:lnTo>
                    <a:pt x="15514" y="58363"/>
                  </a:lnTo>
                  <a:lnTo>
                    <a:pt x="12596" y="56251"/>
                  </a:lnTo>
                  <a:lnTo>
                    <a:pt x="11102" y="54545"/>
                  </a:lnTo>
                  <a:lnTo>
                    <a:pt x="10296" y="53012"/>
                  </a:lnTo>
                  <a:lnTo>
                    <a:pt x="10163" y="52190"/>
                  </a:lnTo>
                  <a:lnTo>
                    <a:pt x="11931" y="50986"/>
                  </a:lnTo>
                  <a:lnTo>
                    <a:pt x="12713" y="50156"/>
                  </a:lnTo>
                  <a:lnTo>
                    <a:pt x="12815" y="49194"/>
                  </a:lnTo>
                  <a:lnTo>
                    <a:pt x="12095" y="47449"/>
                  </a:lnTo>
                  <a:lnTo>
                    <a:pt x="12220" y="44328"/>
                  </a:lnTo>
                  <a:lnTo>
                    <a:pt x="12901" y="41988"/>
                  </a:lnTo>
                  <a:lnTo>
                    <a:pt x="13597" y="38961"/>
                  </a:lnTo>
                  <a:lnTo>
                    <a:pt x="13527" y="38077"/>
                  </a:lnTo>
                  <a:lnTo>
                    <a:pt x="11813" y="36262"/>
                  </a:lnTo>
                  <a:lnTo>
                    <a:pt x="10882" y="36019"/>
                  </a:lnTo>
                  <a:lnTo>
                    <a:pt x="10131" y="36144"/>
                  </a:lnTo>
                  <a:lnTo>
                    <a:pt x="8340" y="37333"/>
                  </a:lnTo>
                  <a:lnTo>
                    <a:pt x="7690" y="37459"/>
                  </a:lnTo>
                  <a:lnTo>
                    <a:pt x="7284" y="37115"/>
                  </a:lnTo>
                  <a:lnTo>
                    <a:pt x="7104" y="36637"/>
                  </a:lnTo>
                  <a:lnTo>
                    <a:pt x="7737" y="35925"/>
                  </a:lnTo>
                  <a:lnTo>
                    <a:pt x="7503" y="35041"/>
                  </a:lnTo>
                  <a:lnTo>
                    <a:pt x="8035" y="34267"/>
                  </a:lnTo>
                  <a:lnTo>
                    <a:pt x="9169" y="33915"/>
                  </a:lnTo>
                  <a:lnTo>
                    <a:pt x="9505" y="33523"/>
                  </a:lnTo>
                  <a:lnTo>
                    <a:pt x="7972" y="33156"/>
                  </a:lnTo>
                  <a:lnTo>
                    <a:pt x="7792" y="32624"/>
                  </a:lnTo>
                  <a:lnTo>
                    <a:pt x="7902" y="32115"/>
                  </a:lnTo>
                  <a:lnTo>
                    <a:pt x="8348" y="32014"/>
                  </a:lnTo>
                  <a:lnTo>
                    <a:pt x="8825" y="32045"/>
                  </a:lnTo>
                  <a:lnTo>
                    <a:pt x="9091" y="31677"/>
                  </a:lnTo>
                  <a:lnTo>
                    <a:pt x="9333" y="29103"/>
                  </a:lnTo>
                  <a:lnTo>
                    <a:pt x="9513" y="28204"/>
                  </a:lnTo>
                  <a:lnTo>
                    <a:pt x="9709" y="26420"/>
                  </a:lnTo>
                  <a:lnTo>
                    <a:pt x="9944" y="19520"/>
                  </a:lnTo>
                  <a:lnTo>
                    <a:pt x="10296" y="18808"/>
                  </a:lnTo>
                  <a:lnTo>
                    <a:pt x="10350" y="18291"/>
                  </a:lnTo>
                  <a:lnTo>
                    <a:pt x="9271" y="17955"/>
                  </a:lnTo>
                  <a:lnTo>
                    <a:pt x="6728" y="16101"/>
                  </a:lnTo>
                  <a:lnTo>
                    <a:pt x="5242" y="14677"/>
                  </a:lnTo>
                  <a:lnTo>
                    <a:pt x="3943" y="13222"/>
                  </a:lnTo>
                  <a:lnTo>
                    <a:pt x="2855" y="12259"/>
                  </a:lnTo>
                  <a:lnTo>
                    <a:pt x="720" y="10781"/>
                  </a:lnTo>
                  <a:lnTo>
                    <a:pt x="94" y="9834"/>
                  </a:lnTo>
                  <a:lnTo>
                    <a:pt x="0" y="8895"/>
                  </a:lnTo>
                  <a:lnTo>
                    <a:pt x="649" y="7002"/>
                  </a:lnTo>
                  <a:lnTo>
                    <a:pt x="1682" y="4991"/>
                  </a:lnTo>
                  <a:lnTo>
                    <a:pt x="2191" y="2105"/>
                  </a:lnTo>
                  <a:lnTo>
                    <a:pt x="1878" y="1338"/>
                  </a:lnTo>
                  <a:lnTo>
                    <a:pt x="477" y="0"/>
                  </a:lnTo>
                  <a:lnTo>
                    <a:pt x="5476" y="1025"/>
                  </a:lnTo>
                  <a:lnTo>
                    <a:pt x="12611" y="2754"/>
                  </a:lnTo>
                  <a:lnTo>
                    <a:pt x="12760" y="3059"/>
                  </a:lnTo>
                  <a:lnTo>
                    <a:pt x="12807" y="3575"/>
                  </a:lnTo>
                  <a:lnTo>
                    <a:pt x="14043" y="3560"/>
                  </a:lnTo>
                  <a:lnTo>
                    <a:pt x="16101" y="295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1AA05294-748A-F6B1-BC34-E9D22F4765E1}"/>
                </a:ext>
              </a:extLst>
            </p:cNvPr>
            <p:cNvSpPr>
              <a:spLocks/>
            </p:cNvSpPr>
            <p:nvPr/>
          </p:nvSpPr>
          <p:spPr>
            <a:xfrm>
              <a:off x="9388908" y="4193219"/>
              <a:ext cx="181503" cy="332222"/>
            </a:xfrm>
            <a:custGeom>
              <a:avLst/>
              <a:gdLst>
                <a:gd name="connsiteX0" fmla="*/ 60319 w 181503"/>
                <a:gd name="connsiteY0" fmla="*/ 2605 h 332222"/>
                <a:gd name="connsiteX1" fmla="*/ 60155 w 181503"/>
                <a:gd name="connsiteY1" fmla="*/ 3974 h 332222"/>
                <a:gd name="connsiteX2" fmla="*/ 60694 w 181503"/>
                <a:gd name="connsiteY2" fmla="*/ 4264 h 332222"/>
                <a:gd name="connsiteX3" fmla="*/ 61453 w 181503"/>
                <a:gd name="connsiteY3" fmla="*/ 3622 h 332222"/>
                <a:gd name="connsiteX4" fmla="*/ 62416 w 181503"/>
                <a:gd name="connsiteY4" fmla="*/ 2065 h 332222"/>
                <a:gd name="connsiteX5" fmla="*/ 63472 w 181503"/>
                <a:gd name="connsiteY5" fmla="*/ 1189 h 332222"/>
                <a:gd name="connsiteX6" fmla="*/ 64614 w 181503"/>
                <a:gd name="connsiteY6" fmla="*/ 994 h 332222"/>
                <a:gd name="connsiteX7" fmla="*/ 65826 w 181503"/>
                <a:gd name="connsiteY7" fmla="*/ 2058 h 332222"/>
                <a:gd name="connsiteX8" fmla="*/ 67109 w 181503"/>
                <a:gd name="connsiteY8" fmla="*/ 4373 h 332222"/>
                <a:gd name="connsiteX9" fmla="*/ 68424 w 181503"/>
                <a:gd name="connsiteY9" fmla="*/ 5688 h 332222"/>
                <a:gd name="connsiteX10" fmla="*/ 69042 w 181503"/>
                <a:gd name="connsiteY10" fmla="*/ 5836 h 332222"/>
                <a:gd name="connsiteX11" fmla="*/ 69488 w 181503"/>
                <a:gd name="connsiteY11" fmla="*/ 6893 h 332222"/>
                <a:gd name="connsiteX12" fmla="*/ 69558 w 181503"/>
                <a:gd name="connsiteY12" fmla="*/ 7910 h 332222"/>
                <a:gd name="connsiteX13" fmla="*/ 68933 w 181503"/>
                <a:gd name="connsiteY13" fmla="*/ 10053 h 332222"/>
                <a:gd name="connsiteX14" fmla="*/ 67876 w 181503"/>
                <a:gd name="connsiteY14" fmla="*/ 12541 h 332222"/>
                <a:gd name="connsiteX15" fmla="*/ 66366 w 181503"/>
                <a:gd name="connsiteY15" fmla="*/ 15623 h 332222"/>
                <a:gd name="connsiteX16" fmla="*/ 66859 w 181503"/>
                <a:gd name="connsiteY16" fmla="*/ 18213 h 332222"/>
                <a:gd name="connsiteX17" fmla="*/ 68917 w 181503"/>
                <a:gd name="connsiteY17" fmla="*/ 20325 h 332222"/>
                <a:gd name="connsiteX18" fmla="*/ 71365 w 181503"/>
                <a:gd name="connsiteY18" fmla="*/ 21569 h 332222"/>
                <a:gd name="connsiteX19" fmla="*/ 73963 w 181503"/>
                <a:gd name="connsiteY19" fmla="*/ 21225 h 332222"/>
                <a:gd name="connsiteX20" fmla="*/ 75348 w 181503"/>
                <a:gd name="connsiteY20" fmla="*/ 20591 h 332222"/>
                <a:gd name="connsiteX21" fmla="*/ 76482 w 181503"/>
                <a:gd name="connsiteY21" fmla="*/ 19598 h 332222"/>
                <a:gd name="connsiteX22" fmla="*/ 77530 w 181503"/>
                <a:gd name="connsiteY22" fmla="*/ 19128 h 332222"/>
                <a:gd name="connsiteX23" fmla="*/ 78860 w 181503"/>
                <a:gd name="connsiteY23" fmla="*/ 19003 h 332222"/>
                <a:gd name="connsiteX24" fmla="*/ 82991 w 181503"/>
                <a:gd name="connsiteY24" fmla="*/ 19731 h 332222"/>
                <a:gd name="connsiteX25" fmla="*/ 84251 w 181503"/>
                <a:gd name="connsiteY25" fmla="*/ 20451 h 332222"/>
                <a:gd name="connsiteX26" fmla="*/ 84439 w 181503"/>
                <a:gd name="connsiteY26" fmla="*/ 21882 h 332222"/>
                <a:gd name="connsiteX27" fmla="*/ 83930 w 181503"/>
                <a:gd name="connsiteY27" fmla="*/ 25552 h 332222"/>
                <a:gd name="connsiteX28" fmla="*/ 84571 w 181503"/>
                <a:gd name="connsiteY28" fmla="*/ 28243 h 332222"/>
                <a:gd name="connsiteX29" fmla="*/ 85737 w 181503"/>
                <a:gd name="connsiteY29" fmla="*/ 31075 h 332222"/>
                <a:gd name="connsiteX30" fmla="*/ 85878 w 181503"/>
                <a:gd name="connsiteY30" fmla="*/ 33656 h 332222"/>
                <a:gd name="connsiteX31" fmla="*/ 84430 w 181503"/>
                <a:gd name="connsiteY31" fmla="*/ 37905 h 332222"/>
                <a:gd name="connsiteX32" fmla="*/ 83226 w 181503"/>
                <a:gd name="connsiteY32" fmla="*/ 41926 h 332222"/>
                <a:gd name="connsiteX33" fmla="*/ 81927 w 181503"/>
                <a:gd name="connsiteY33" fmla="*/ 43882 h 332222"/>
                <a:gd name="connsiteX34" fmla="*/ 80918 w 181503"/>
                <a:gd name="connsiteY34" fmla="*/ 45141 h 332222"/>
                <a:gd name="connsiteX35" fmla="*/ 80620 w 181503"/>
                <a:gd name="connsiteY35" fmla="*/ 45994 h 332222"/>
                <a:gd name="connsiteX36" fmla="*/ 80707 w 181503"/>
                <a:gd name="connsiteY36" fmla="*/ 46800 h 332222"/>
                <a:gd name="connsiteX37" fmla="*/ 81630 w 181503"/>
                <a:gd name="connsiteY37" fmla="*/ 48005 h 332222"/>
                <a:gd name="connsiteX38" fmla="*/ 82615 w 181503"/>
                <a:gd name="connsiteY38" fmla="*/ 49562 h 332222"/>
                <a:gd name="connsiteX39" fmla="*/ 82858 w 181503"/>
                <a:gd name="connsiteY39" fmla="*/ 51048 h 332222"/>
                <a:gd name="connsiteX40" fmla="*/ 82749 w 181503"/>
                <a:gd name="connsiteY40" fmla="*/ 52871 h 332222"/>
                <a:gd name="connsiteX41" fmla="*/ 82076 w 181503"/>
                <a:gd name="connsiteY41" fmla="*/ 55374 h 332222"/>
                <a:gd name="connsiteX42" fmla="*/ 79572 w 181503"/>
                <a:gd name="connsiteY42" fmla="*/ 60796 h 332222"/>
                <a:gd name="connsiteX43" fmla="*/ 77585 w 181503"/>
                <a:gd name="connsiteY43" fmla="*/ 65686 h 332222"/>
                <a:gd name="connsiteX44" fmla="*/ 78626 w 181503"/>
                <a:gd name="connsiteY44" fmla="*/ 66663 h 332222"/>
                <a:gd name="connsiteX45" fmla="*/ 80597 w 181503"/>
                <a:gd name="connsiteY45" fmla="*/ 67375 h 332222"/>
                <a:gd name="connsiteX46" fmla="*/ 81903 w 181503"/>
                <a:gd name="connsiteY46" fmla="*/ 68072 h 332222"/>
                <a:gd name="connsiteX47" fmla="*/ 83273 w 181503"/>
                <a:gd name="connsiteY47" fmla="*/ 67626 h 332222"/>
                <a:gd name="connsiteX48" fmla="*/ 86175 w 181503"/>
                <a:gd name="connsiteY48" fmla="*/ 64739 h 332222"/>
                <a:gd name="connsiteX49" fmla="*/ 88671 w 181503"/>
                <a:gd name="connsiteY49" fmla="*/ 62595 h 332222"/>
                <a:gd name="connsiteX50" fmla="*/ 91777 w 181503"/>
                <a:gd name="connsiteY50" fmla="*/ 60452 h 332222"/>
                <a:gd name="connsiteX51" fmla="*/ 91957 w 181503"/>
                <a:gd name="connsiteY51" fmla="*/ 60264 h 332222"/>
                <a:gd name="connsiteX52" fmla="*/ 94680 w 181503"/>
                <a:gd name="connsiteY52" fmla="*/ 58684 h 332222"/>
                <a:gd name="connsiteX53" fmla="*/ 95923 w 181503"/>
                <a:gd name="connsiteY53" fmla="*/ 57228 h 332222"/>
                <a:gd name="connsiteX54" fmla="*/ 96596 w 181503"/>
                <a:gd name="connsiteY54" fmla="*/ 55374 h 332222"/>
                <a:gd name="connsiteX55" fmla="*/ 97558 w 181503"/>
                <a:gd name="connsiteY55" fmla="*/ 54662 h 332222"/>
                <a:gd name="connsiteX56" fmla="*/ 98802 w 181503"/>
                <a:gd name="connsiteY56" fmla="*/ 55077 h 332222"/>
                <a:gd name="connsiteX57" fmla="*/ 100382 w 181503"/>
                <a:gd name="connsiteY57" fmla="*/ 54271 h 332222"/>
                <a:gd name="connsiteX58" fmla="*/ 102300 w 181503"/>
                <a:gd name="connsiteY58" fmla="*/ 52237 h 332222"/>
                <a:gd name="connsiteX59" fmla="*/ 103770 w 181503"/>
                <a:gd name="connsiteY59" fmla="*/ 51298 h 332222"/>
                <a:gd name="connsiteX60" fmla="*/ 104795 w 181503"/>
                <a:gd name="connsiteY60" fmla="*/ 51455 h 332222"/>
                <a:gd name="connsiteX61" fmla="*/ 106626 w 181503"/>
                <a:gd name="connsiteY61" fmla="*/ 52714 h 332222"/>
                <a:gd name="connsiteX62" fmla="*/ 109270 w 181503"/>
                <a:gd name="connsiteY62" fmla="*/ 55077 h 332222"/>
                <a:gd name="connsiteX63" fmla="*/ 111617 w 181503"/>
                <a:gd name="connsiteY63" fmla="*/ 56485 h 332222"/>
                <a:gd name="connsiteX64" fmla="*/ 113675 w 181503"/>
                <a:gd name="connsiteY64" fmla="*/ 56939 h 332222"/>
                <a:gd name="connsiteX65" fmla="*/ 114684 w 181503"/>
                <a:gd name="connsiteY65" fmla="*/ 57815 h 332222"/>
                <a:gd name="connsiteX66" fmla="*/ 114629 w 181503"/>
                <a:gd name="connsiteY66" fmla="*/ 59122 h 332222"/>
                <a:gd name="connsiteX67" fmla="*/ 115091 w 181503"/>
                <a:gd name="connsiteY67" fmla="*/ 59951 h 332222"/>
                <a:gd name="connsiteX68" fmla="*/ 116053 w 181503"/>
                <a:gd name="connsiteY68" fmla="*/ 60303 h 332222"/>
                <a:gd name="connsiteX69" fmla="*/ 116483 w 181503"/>
                <a:gd name="connsiteY69" fmla="*/ 60162 h 332222"/>
                <a:gd name="connsiteX70" fmla="*/ 116374 w 181503"/>
                <a:gd name="connsiteY70" fmla="*/ 59529 h 332222"/>
                <a:gd name="connsiteX71" fmla="*/ 117305 w 181503"/>
                <a:gd name="connsiteY71" fmla="*/ 58598 h 332222"/>
                <a:gd name="connsiteX72" fmla="*/ 119276 w 181503"/>
                <a:gd name="connsiteY72" fmla="*/ 57377 h 332222"/>
                <a:gd name="connsiteX73" fmla="*/ 121279 w 181503"/>
                <a:gd name="connsiteY73" fmla="*/ 56657 h 332222"/>
                <a:gd name="connsiteX74" fmla="*/ 123313 w 181503"/>
                <a:gd name="connsiteY74" fmla="*/ 56446 h 332222"/>
                <a:gd name="connsiteX75" fmla="*/ 124635 w 181503"/>
                <a:gd name="connsiteY75" fmla="*/ 55476 h 332222"/>
                <a:gd name="connsiteX76" fmla="*/ 125503 w 181503"/>
                <a:gd name="connsiteY76" fmla="*/ 52957 h 332222"/>
                <a:gd name="connsiteX77" fmla="*/ 126763 w 181503"/>
                <a:gd name="connsiteY77" fmla="*/ 51040 h 332222"/>
                <a:gd name="connsiteX78" fmla="*/ 127890 w 181503"/>
                <a:gd name="connsiteY78" fmla="*/ 50172 h 332222"/>
                <a:gd name="connsiteX79" fmla="*/ 129282 w 181503"/>
                <a:gd name="connsiteY79" fmla="*/ 49734 h 332222"/>
                <a:gd name="connsiteX80" fmla="*/ 129650 w 181503"/>
                <a:gd name="connsiteY80" fmla="*/ 49124 h 332222"/>
                <a:gd name="connsiteX81" fmla="*/ 128977 w 181503"/>
                <a:gd name="connsiteY81" fmla="*/ 48341 h 332222"/>
                <a:gd name="connsiteX82" fmla="*/ 129040 w 181503"/>
                <a:gd name="connsiteY82" fmla="*/ 47543 h 332222"/>
                <a:gd name="connsiteX83" fmla="*/ 129846 w 181503"/>
                <a:gd name="connsiteY83" fmla="*/ 46737 h 332222"/>
                <a:gd name="connsiteX84" fmla="*/ 131574 w 181503"/>
                <a:gd name="connsiteY84" fmla="*/ 46393 h 332222"/>
                <a:gd name="connsiteX85" fmla="*/ 134235 w 181503"/>
                <a:gd name="connsiteY85" fmla="*/ 46510 h 332222"/>
                <a:gd name="connsiteX86" fmla="*/ 137340 w 181503"/>
                <a:gd name="connsiteY86" fmla="*/ 47324 h 332222"/>
                <a:gd name="connsiteX87" fmla="*/ 140908 w 181503"/>
                <a:gd name="connsiteY87" fmla="*/ 48842 h 332222"/>
                <a:gd name="connsiteX88" fmla="*/ 143247 w 181503"/>
                <a:gd name="connsiteY88" fmla="*/ 49335 h 332222"/>
                <a:gd name="connsiteX89" fmla="*/ 144366 w 181503"/>
                <a:gd name="connsiteY89" fmla="*/ 48787 h 332222"/>
                <a:gd name="connsiteX90" fmla="*/ 146541 w 181503"/>
                <a:gd name="connsiteY90" fmla="*/ 51134 h 332222"/>
                <a:gd name="connsiteX91" fmla="*/ 149780 w 181503"/>
                <a:gd name="connsiteY91" fmla="*/ 56376 h 332222"/>
                <a:gd name="connsiteX92" fmla="*/ 152549 w 181503"/>
                <a:gd name="connsiteY92" fmla="*/ 60334 h 332222"/>
                <a:gd name="connsiteX93" fmla="*/ 154873 w 181503"/>
                <a:gd name="connsiteY93" fmla="*/ 63010 h 332222"/>
                <a:gd name="connsiteX94" fmla="*/ 157314 w 181503"/>
                <a:gd name="connsiteY94" fmla="*/ 65060 h 332222"/>
                <a:gd name="connsiteX95" fmla="*/ 159872 w 181503"/>
                <a:gd name="connsiteY95" fmla="*/ 66492 h 332222"/>
                <a:gd name="connsiteX96" fmla="*/ 161711 w 181503"/>
                <a:gd name="connsiteY96" fmla="*/ 68440 h 332222"/>
                <a:gd name="connsiteX97" fmla="*/ 163385 w 181503"/>
                <a:gd name="connsiteY97" fmla="*/ 72132 h 332222"/>
                <a:gd name="connsiteX98" fmla="*/ 162133 w 181503"/>
                <a:gd name="connsiteY98" fmla="*/ 77225 h 332222"/>
                <a:gd name="connsiteX99" fmla="*/ 161797 w 181503"/>
                <a:gd name="connsiteY99" fmla="*/ 81630 h 332222"/>
                <a:gd name="connsiteX100" fmla="*/ 161953 w 181503"/>
                <a:gd name="connsiteY100" fmla="*/ 87020 h 332222"/>
                <a:gd name="connsiteX101" fmla="*/ 163463 w 181503"/>
                <a:gd name="connsiteY101" fmla="*/ 91151 h 332222"/>
                <a:gd name="connsiteX102" fmla="*/ 166326 w 181503"/>
                <a:gd name="connsiteY102" fmla="*/ 94022 h 332222"/>
                <a:gd name="connsiteX103" fmla="*/ 167993 w 181503"/>
                <a:gd name="connsiteY103" fmla="*/ 96338 h 332222"/>
                <a:gd name="connsiteX104" fmla="*/ 168462 w 181503"/>
                <a:gd name="connsiteY104" fmla="*/ 98106 h 332222"/>
                <a:gd name="connsiteX105" fmla="*/ 170692 w 181503"/>
                <a:gd name="connsiteY105" fmla="*/ 99624 h 332222"/>
                <a:gd name="connsiteX106" fmla="*/ 174690 w 181503"/>
                <a:gd name="connsiteY106" fmla="*/ 100883 h 332222"/>
                <a:gd name="connsiteX107" fmla="*/ 176356 w 181503"/>
                <a:gd name="connsiteY107" fmla="*/ 102026 h 332222"/>
                <a:gd name="connsiteX108" fmla="*/ 175675 w 181503"/>
                <a:gd name="connsiteY108" fmla="*/ 103050 h 332222"/>
                <a:gd name="connsiteX109" fmla="*/ 175620 w 181503"/>
                <a:gd name="connsiteY109" fmla="*/ 104239 h 332222"/>
                <a:gd name="connsiteX110" fmla="*/ 176184 w 181503"/>
                <a:gd name="connsiteY110" fmla="*/ 105593 h 332222"/>
                <a:gd name="connsiteX111" fmla="*/ 177576 w 181503"/>
                <a:gd name="connsiteY111" fmla="*/ 106720 h 332222"/>
                <a:gd name="connsiteX112" fmla="*/ 179775 w 181503"/>
                <a:gd name="connsiteY112" fmla="*/ 107604 h 332222"/>
                <a:gd name="connsiteX113" fmla="*/ 181089 w 181503"/>
                <a:gd name="connsiteY113" fmla="*/ 108543 h 332222"/>
                <a:gd name="connsiteX114" fmla="*/ 181504 w 181503"/>
                <a:gd name="connsiteY114" fmla="*/ 109528 h 332222"/>
                <a:gd name="connsiteX115" fmla="*/ 181457 w 181503"/>
                <a:gd name="connsiteY115" fmla="*/ 111132 h 332222"/>
                <a:gd name="connsiteX116" fmla="*/ 180948 w 181503"/>
                <a:gd name="connsiteY116" fmla="*/ 113346 h 332222"/>
                <a:gd name="connsiteX117" fmla="*/ 180033 w 181503"/>
                <a:gd name="connsiteY117" fmla="*/ 115044 h 332222"/>
                <a:gd name="connsiteX118" fmla="*/ 178703 w 181503"/>
                <a:gd name="connsiteY118" fmla="*/ 116225 h 332222"/>
                <a:gd name="connsiteX119" fmla="*/ 178539 w 181503"/>
                <a:gd name="connsiteY119" fmla="*/ 117164 h 332222"/>
                <a:gd name="connsiteX120" fmla="*/ 178195 w 181503"/>
                <a:gd name="connsiteY120" fmla="*/ 118588 h 332222"/>
                <a:gd name="connsiteX121" fmla="*/ 178195 w 181503"/>
                <a:gd name="connsiteY121" fmla="*/ 121506 h 332222"/>
                <a:gd name="connsiteX122" fmla="*/ 179141 w 181503"/>
                <a:gd name="connsiteY122" fmla="*/ 123446 h 332222"/>
                <a:gd name="connsiteX123" fmla="*/ 179430 w 181503"/>
                <a:gd name="connsiteY123" fmla="*/ 125910 h 332222"/>
                <a:gd name="connsiteX124" fmla="*/ 178914 w 181503"/>
                <a:gd name="connsiteY124" fmla="*/ 127921 h 332222"/>
                <a:gd name="connsiteX125" fmla="*/ 178413 w 181503"/>
                <a:gd name="connsiteY125" fmla="*/ 132028 h 332222"/>
                <a:gd name="connsiteX126" fmla="*/ 178351 w 181503"/>
                <a:gd name="connsiteY126" fmla="*/ 133617 h 332222"/>
                <a:gd name="connsiteX127" fmla="*/ 177874 w 181503"/>
                <a:gd name="connsiteY127" fmla="*/ 134986 h 332222"/>
                <a:gd name="connsiteX128" fmla="*/ 176716 w 181503"/>
                <a:gd name="connsiteY128" fmla="*/ 136300 h 332222"/>
                <a:gd name="connsiteX129" fmla="*/ 174940 w 181503"/>
                <a:gd name="connsiteY129" fmla="*/ 137536 h 332222"/>
                <a:gd name="connsiteX130" fmla="*/ 172781 w 181503"/>
                <a:gd name="connsiteY130" fmla="*/ 138639 h 332222"/>
                <a:gd name="connsiteX131" fmla="*/ 171459 w 181503"/>
                <a:gd name="connsiteY131" fmla="*/ 139124 h 332222"/>
                <a:gd name="connsiteX132" fmla="*/ 171146 w 181503"/>
                <a:gd name="connsiteY132" fmla="*/ 139351 h 332222"/>
                <a:gd name="connsiteX133" fmla="*/ 170199 w 181503"/>
                <a:gd name="connsiteY133" fmla="*/ 140595 h 332222"/>
                <a:gd name="connsiteX134" fmla="*/ 169057 w 181503"/>
                <a:gd name="connsiteY134" fmla="*/ 141800 h 332222"/>
                <a:gd name="connsiteX135" fmla="*/ 168173 w 181503"/>
                <a:gd name="connsiteY135" fmla="*/ 141800 h 332222"/>
                <a:gd name="connsiteX136" fmla="*/ 167508 w 181503"/>
                <a:gd name="connsiteY136" fmla="*/ 141190 h 332222"/>
                <a:gd name="connsiteX137" fmla="*/ 167038 w 181503"/>
                <a:gd name="connsiteY137" fmla="*/ 140399 h 332222"/>
                <a:gd name="connsiteX138" fmla="*/ 166765 w 181503"/>
                <a:gd name="connsiteY138" fmla="*/ 138670 h 332222"/>
                <a:gd name="connsiteX139" fmla="*/ 164770 w 181503"/>
                <a:gd name="connsiteY139" fmla="*/ 137818 h 332222"/>
                <a:gd name="connsiteX140" fmla="*/ 162579 w 181503"/>
                <a:gd name="connsiteY140" fmla="*/ 137278 h 332222"/>
                <a:gd name="connsiteX141" fmla="*/ 158119 w 181503"/>
                <a:gd name="connsiteY141" fmla="*/ 138131 h 332222"/>
                <a:gd name="connsiteX142" fmla="*/ 154513 w 181503"/>
                <a:gd name="connsiteY142" fmla="*/ 138592 h 332222"/>
                <a:gd name="connsiteX143" fmla="*/ 150468 w 181503"/>
                <a:gd name="connsiteY143" fmla="*/ 138006 h 332222"/>
                <a:gd name="connsiteX144" fmla="*/ 146666 w 181503"/>
                <a:gd name="connsiteY144" fmla="*/ 138741 h 332222"/>
                <a:gd name="connsiteX145" fmla="*/ 145078 w 181503"/>
                <a:gd name="connsiteY145" fmla="*/ 138850 h 332222"/>
                <a:gd name="connsiteX146" fmla="*/ 143255 w 181503"/>
                <a:gd name="connsiteY146" fmla="*/ 138733 h 332222"/>
                <a:gd name="connsiteX147" fmla="*/ 141487 w 181503"/>
                <a:gd name="connsiteY147" fmla="*/ 138749 h 332222"/>
                <a:gd name="connsiteX148" fmla="*/ 139805 w 181503"/>
                <a:gd name="connsiteY148" fmla="*/ 138483 h 332222"/>
                <a:gd name="connsiteX149" fmla="*/ 136707 w 181503"/>
                <a:gd name="connsiteY149" fmla="*/ 137427 h 332222"/>
                <a:gd name="connsiteX150" fmla="*/ 135518 w 181503"/>
                <a:gd name="connsiteY150" fmla="*/ 137512 h 332222"/>
                <a:gd name="connsiteX151" fmla="*/ 133022 w 181503"/>
                <a:gd name="connsiteY151" fmla="*/ 138389 h 332222"/>
                <a:gd name="connsiteX152" fmla="*/ 130409 w 181503"/>
                <a:gd name="connsiteY152" fmla="*/ 138999 h 332222"/>
                <a:gd name="connsiteX153" fmla="*/ 127905 w 181503"/>
                <a:gd name="connsiteY153" fmla="*/ 139422 h 332222"/>
                <a:gd name="connsiteX154" fmla="*/ 124205 w 181503"/>
                <a:gd name="connsiteY154" fmla="*/ 141221 h 332222"/>
                <a:gd name="connsiteX155" fmla="*/ 121529 w 181503"/>
                <a:gd name="connsiteY155" fmla="*/ 143826 h 332222"/>
                <a:gd name="connsiteX156" fmla="*/ 120739 w 181503"/>
                <a:gd name="connsiteY156" fmla="*/ 145665 h 332222"/>
                <a:gd name="connsiteX157" fmla="*/ 119409 w 181503"/>
                <a:gd name="connsiteY157" fmla="*/ 147519 h 332222"/>
                <a:gd name="connsiteX158" fmla="*/ 117571 w 181503"/>
                <a:gd name="connsiteY158" fmla="*/ 150453 h 332222"/>
                <a:gd name="connsiteX159" fmla="*/ 115185 w 181503"/>
                <a:gd name="connsiteY159" fmla="*/ 153261 h 332222"/>
                <a:gd name="connsiteX160" fmla="*/ 113526 w 181503"/>
                <a:gd name="connsiteY160" fmla="*/ 154544 h 332222"/>
                <a:gd name="connsiteX161" fmla="*/ 113987 w 181503"/>
                <a:gd name="connsiteY161" fmla="*/ 155303 h 332222"/>
                <a:gd name="connsiteX162" fmla="*/ 113573 w 181503"/>
                <a:gd name="connsiteY162" fmla="*/ 156211 h 332222"/>
                <a:gd name="connsiteX163" fmla="*/ 110975 w 181503"/>
                <a:gd name="connsiteY163" fmla="*/ 156617 h 332222"/>
                <a:gd name="connsiteX164" fmla="*/ 108949 w 181503"/>
                <a:gd name="connsiteY164" fmla="*/ 156782 h 332222"/>
                <a:gd name="connsiteX165" fmla="*/ 108582 w 181503"/>
                <a:gd name="connsiteY165" fmla="*/ 157236 h 332222"/>
                <a:gd name="connsiteX166" fmla="*/ 108824 w 181503"/>
                <a:gd name="connsiteY166" fmla="*/ 162884 h 332222"/>
                <a:gd name="connsiteX167" fmla="*/ 109536 w 181503"/>
                <a:gd name="connsiteY167" fmla="*/ 165020 h 332222"/>
                <a:gd name="connsiteX168" fmla="*/ 110843 w 181503"/>
                <a:gd name="connsiteY168" fmla="*/ 167594 h 332222"/>
                <a:gd name="connsiteX169" fmla="*/ 111695 w 181503"/>
                <a:gd name="connsiteY169" fmla="*/ 169010 h 332222"/>
                <a:gd name="connsiteX170" fmla="*/ 112337 w 181503"/>
                <a:gd name="connsiteY170" fmla="*/ 173187 h 332222"/>
                <a:gd name="connsiteX171" fmla="*/ 112524 w 181503"/>
                <a:gd name="connsiteY171" fmla="*/ 176731 h 332222"/>
                <a:gd name="connsiteX172" fmla="*/ 115380 w 181503"/>
                <a:gd name="connsiteY172" fmla="*/ 178969 h 332222"/>
                <a:gd name="connsiteX173" fmla="*/ 116992 w 181503"/>
                <a:gd name="connsiteY173" fmla="*/ 180674 h 332222"/>
                <a:gd name="connsiteX174" fmla="*/ 118142 w 181503"/>
                <a:gd name="connsiteY174" fmla="*/ 182177 h 332222"/>
                <a:gd name="connsiteX175" fmla="*/ 117743 w 181503"/>
                <a:gd name="connsiteY175" fmla="*/ 183131 h 332222"/>
                <a:gd name="connsiteX176" fmla="*/ 117055 w 181503"/>
                <a:gd name="connsiteY176" fmla="*/ 185987 h 332222"/>
                <a:gd name="connsiteX177" fmla="*/ 117719 w 181503"/>
                <a:gd name="connsiteY177" fmla="*/ 189687 h 332222"/>
                <a:gd name="connsiteX178" fmla="*/ 121709 w 181503"/>
                <a:gd name="connsiteY178" fmla="*/ 197667 h 332222"/>
                <a:gd name="connsiteX179" fmla="*/ 122053 w 181503"/>
                <a:gd name="connsiteY179" fmla="*/ 198230 h 332222"/>
                <a:gd name="connsiteX180" fmla="*/ 121576 w 181503"/>
                <a:gd name="connsiteY180" fmla="*/ 198293 h 332222"/>
                <a:gd name="connsiteX181" fmla="*/ 120950 w 181503"/>
                <a:gd name="connsiteY181" fmla="*/ 196759 h 332222"/>
                <a:gd name="connsiteX182" fmla="*/ 118924 w 181503"/>
                <a:gd name="connsiteY182" fmla="*/ 194170 h 332222"/>
                <a:gd name="connsiteX183" fmla="*/ 118298 w 181503"/>
                <a:gd name="connsiteY183" fmla="*/ 191408 h 332222"/>
                <a:gd name="connsiteX184" fmla="*/ 115920 w 181503"/>
                <a:gd name="connsiteY184" fmla="*/ 188365 h 332222"/>
                <a:gd name="connsiteX185" fmla="*/ 114590 w 181503"/>
                <a:gd name="connsiteY185" fmla="*/ 187160 h 332222"/>
                <a:gd name="connsiteX186" fmla="*/ 114160 w 181503"/>
                <a:gd name="connsiteY186" fmla="*/ 188169 h 332222"/>
                <a:gd name="connsiteX187" fmla="*/ 113401 w 181503"/>
                <a:gd name="connsiteY187" fmla="*/ 189249 h 332222"/>
                <a:gd name="connsiteX188" fmla="*/ 111069 w 181503"/>
                <a:gd name="connsiteY188" fmla="*/ 187684 h 332222"/>
                <a:gd name="connsiteX189" fmla="*/ 109067 w 181503"/>
                <a:gd name="connsiteY189" fmla="*/ 186049 h 332222"/>
                <a:gd name="connsiteX190" fmla="*/ 107228 w 181503"/>
                <a:gd name="connsiteY190" fmla="*/ 182881 h 332222"/>
                <a:gd name="connsiteX191" fmla="*/ 106993 w 181503"/>
                <a:gd name="connsiteY191" fmla="*/ 183616 h 332222"/>
                <a:gd name="connsiteX192" fmla="*/ 106579 w 181503"/>
                <a:gd name="connsiteY192" fmla="*/ 184281 h 332222"/>
                <a:gd name="connsiteX193" fmla="*/ 104482 w 181503"/>
                <a:gd name="connsiteY193" fmla="*/ 181793 h 332222"/>
                <a:gd name="connsiteX194" fmla="*/ 102291 w 181503"/>
                <a:gd name="connsiteY194" fmla="*/ 179806 h 332222"/>
                <a:gd name="connsiteX195" fmla="*/ 100320 w 181503"/>
                <a:gd name="connsiteY195" fmla="*/ 179094 h 332222"/>
                <a:gd name="connsiteX196" fmla="*/ 99107 w 181503"/>
                <a:gd name="connsiteY196" fmla="*/ 178437 h 332222"/>
                <a:gd name="connsiteX197" fmla="*/ 97934 w 181503"/>
                <a:gd name="connsiteY197" fmla="*/ 177381 h 332222"/>
                <a:gd name="connsiteX198" fmla="*/ 95478 w 181503"/>
                <a:gd name="connsiteY198" fmla="*/ 176286 h 332222"/>
                <a:gd name="connsiteX199" fmla="*/ 89359 w 181503"/>
                <a:gd name="connsiteY199" fmla="*/ 177866 h 332222"/>
                <a:gd name="connsiteX200" fmla="*/ 81575 w 181503"/>
                <a:gd name="connsiteY200" fmla="*/ 176638 h 332222"/>
                <a:gd name="connsiteX201" fmla="*/ 78579 w 181503"/>
                <a:gd name="connsiteY201" fmla="*/ 177811 h 332222"/>
                <a:gd name="connsiteX202" fmla="*/ 77350 w 181503"/>
                <a:gd name="connsiteY202" fmla="*/ 177084 h 332222"/>
                <a:gd name="connsiteX203" fmla="*/ 76592 w 181503"/>
                <a:gd name="connsiteY203" fmla="*/ 175730 h 332222"/>
                <a:gd name="connsiteX204" fmla="*/ 77319 w 181503"/>
                <a:gd name="connsiteY204" fmla="*/ 173414 h 332222"/>
                <a:gd name="connsiteX205" fmla="*/ 77483 w 181503"/>
                <a:gd name="connsiteY205" fmla="*/ 168564 h 332222"/>
                <a:gd name="connsiteX206" fmla="*/ 78414 w 181503"/>
                <a:gd name="connsiteY206" fmla="*/ 165153 h 332222"/>
                <a:gd name="connsiteX207" fmla="*/ 77976 w 181503"/>
                <a:gd name="connsiteY207" fmla="*/ 162555 h 332222"/>
                <a:gd name="connsiteX208" fmla="*/ 78430 w 181503"/>
                <a:gd name="connsiteY208" fmla="*/ 161335 h 332222"/>
                <a:gd name="connsiteX209" fmla="*/ 78774 w 181503"/>
                <a:gd name="connsiteY209" fmla="*/ 159668 h 332222"/>
                <a:gd name="connsiteX210" fmla="*/ 77546 w 181503"/>
                <a:gd name="connsiteY210" fmla="*/ 158988 h 332222"/>
                <a:gd name="connsiteX211" fmla="*/ 72046 w 181503"/>
                <a:gd name="connsiteY211" fmla="*/ 157666 h 332222"/>
                <a:gd name="connsiteX212" fmla="*/ 70888 w 181503"/>
                <a:gd name="connsiteY212" fmla="*/ 156617 h 332222"/>
                <a:gd name="connsiteX213" fmla="*/ 69418 w 181503"/>
                <a:gd name="connsiteY213" fmla="*/ 157822 h 332222"/>
                <a:gd name="connsiteX214" fmla="*/ 62814 w 181503"/>
                <a:gd name="connsiteY214" fmla="*/ 158495 h 332222"/>
                <a:gd name="connsiteX215" fmla="*/ 60326 w 181503"/>
                <a:gd name="connsiteY215" fmla="*/ 159504 h 332222"/>
                <a:gd name="connsiteX216" fmla="*/ 58026 w 181503"/>
                <a:gd name="connsiteY216" fmla="*/ 161445 h 332222"/>
                <a:gd name="connsiteX217" fmla="*/ 57432 w 181503"/>
                <a:gd name="connsiteY217" fmla="*/ 163901 h 332222"/>
                <a:gd name="connsiteX218" fmla="*/ 58762 w 181503"/>
                <a:gd name="connsiteY218" fmla="*/ 165521 h 332222"/>
                <a:gd name="connsiteX219" fmla="*/ 59615 w 181503"/>
                <a:gd name="connsiteY219" fmla="*/ 168329 h 332222"/>
                <a:gd name="connsiteX220" fmla="*/ 57244 w 181503"/>
                <a:gd name="connsiteY220" fmla="*/ 174463 h 332222"/>
                <a:gd name="connsiteX221" fmla="*/ 56845 w 181503"/>
                <a:gd name="connsiteY221" fmla="*/ 176286 h 332222"/>
                <a:gd name="connsiteX222" fmla="*/ 57760 w 181503"/>
                <a:gd name="connsiteY222" fmla="*/ 183780 h 332222"/>
                <a:gd name="connsiteX223" fmla="*/ 57393 w 181503"/>
                <a:gd name="connsiteY223" fmla="*/ 187888 h 332222"/>
                <a:gd name="connsiteX224" fmla="*/ 56102 w 181503"/>
                <a:gd name="connsiteY224" fmla="*/ 190642 h 332222"/>
                <a:gd name="connsiteX225" fmla="*/ 54060 w 181503"/>
                <a:gd name="connsiteY225" fmla="*/ 193114 h 332222"/>
                <a:gd name="connsiteX226" fmla="*/ 53215 w 181503"/>
                <a:gd name="connsiteY226" fmla="*/ 197299 h 332222"/>
                <a:gd name="connsiteX227" fmla="*/ 51612 w 181503"/>
                <a:gd name="connsiteY227" fmla="*/ 199240 h 332222"/>
                <a:gd name="connsiteX228" fmla="*/ 49460 w 181503"/>
                <a:gd name="connsiteY228" fmla="*/ 203668 h 332222"/>
                <a:gd name="connsiteX229" fmla="*/ 48005 w 181503"/>
                <a:gd name="connsiteY229" fmla="*/ 209183 h 332222"/>
                <a:gd name="connsiteX230" fmla="*/ 46972 w 181503"/>
                <a:gd name="connsiteY230" fmla="*/ 211733 h 332222"/>
                <a:gd name="connsiteX231" fmla="*/ 46370 w 181503"/>
                <a:gd name="connsiteY231" fmla="*/ 216428 h 332222"/>
                <a:gd name="connsiteX232" fmla="*/ 41934 w 181503"/>
                <a:gd name="connsiteY232" fmla="*/ 223539 h 332222"/>
                <a:gd name="connsiteX233" fmla="*/ 40893 w 181503"/>
                <a:gd name="connsiteY233" fmla="*/ 227552 h 332222"/>
                <a:gd name="connsiteX234" fmla="*/ 39305 w 181503"/>
                <a:gd name="connsiteY234" fmla="*/ 229070 h 332222"/>
                <a:gd name="connsiteX235" fmla="*/ 39861 w 181503"/>
                <a:gd name="connsiteY235" fmla="*/ 230267 h 332222"/>
                <a:gd name="connsiteX236" fmla="*/ 39954 w 181503"/>
                <a:gd name="connsiteY236" fmla="*/ 232270 h 332222"/>
                <a:gd name="connsiteX237" fmla="*/ 39399 w 181503"/>
                <a:gd name="connsiteY237" fmla="*/ 237613 h 332222"/>
                <a:gd name="connsiteX238" fmla="*/ 39219 w 181503"/>
                <a:gd name="connsiteY238" fmla="*/ 242042 h 332222"/>
                <a:gd name="connsiteX239" fmla="*/ 39892 w 181503"/>
                <a:gd name="connsiteY239" fmla="*/ 244412 h 332222"/>
                <a:gd name="connsiteX240" fmla="*/ 42012 w 181503"/>
                <a:gd name="connsiteY240" fmla="*/ 249114 h 332222"/>
                <a:gd name="connsiteX241" fmla="*/ 41511 w 181503"/>
                <a:gd name="connsiteY241" fmla="*/ 250475 h 332222"/>
                <a:gd name="connsiteX242" fmla="*/ 41261 w 181503"/>
                <a:gd name="connsiteY242" fmla="*/ 252415 h 332222"/>
                <a:gd name="connsiteX243" fmla="*/ 43053 w 181503"/>
                <a:gd name="connsiteY243" fmla="*/ 253292 h 332222"/>
                <a:gd name="connsiteX244" fmla="*/ 44335 w 181503"/>
                <a:gd name="connsiteY244" fmla="*/ 253550 h 332222"/>
                <a:gd name="connsiteX245" fmla="*/ 51580 w 181503"/>
                <a:gd name="connsiteY245" fmla="*/ 251328 h 332222"/>
                <a:gd name="connsiteX246" fmla="*/ 54029 w 181503"/>
                <a:gd name="connsiteY246" fmla="*/ 251899 h 332222"/>
                <a:gd name="connsiteX247" fmla="*/ 54952 w 181503"/>
                <a:gd name="connsiteY247" fmla="*/ 253972 h 332222"/>
                <a:gd name="connsiteX248" fmla="*/ 55547 w 181503"/>
                <a:gd name="connsiteY248" fmla="*/ 255779 h 332222"/>
                <a:gd name="connsiteX249" fmla="*/ 56775 w 181503"/>
                <a:gd name="connsiteY249" fmla="*/ 265527 h 332222"/>
                <a:gd name="connsiteX250" fmla="*/ 57408 w 181503"/>
                <a:gd name="connsiteY250" fmla="*/ 267335 h 332222"/>
                <a:gd name="connsiteX251" fmla="*/ 58872 w 181503"/>
                <a:gd name="connsiteY251" fmla="*/ 269056 h 332222"/>
                <a:gd name="connsiteX252" fmla="*/ 60475 w 181503"/>
                <a:gd name="connsiteY252" fmla="*/ 270886 h 332222"/>
                <a:gd name="connsiteX253" fmla="*/ 61023 w 181503"/>
                <a:gd name="connsiteY253" fmla="*/ 270558 h 332222"/>
                <a:gd name="connsiteX254" fmla="*/ 61125 w 181503"/>
                <a:gd name="connsiteY254" fmla="*/ 269877 h 332222"/>
                <a:gd name="connsiteX255" fmla="*/ 61234 w 181503"/>
                <a:gd name="connsiteY255" fmla="*/ 269111 h 332222"/>
                <a:gd name="connsiteX256" fmla="*/ 62666 w 181503"/>
                <a:gd name="connsiteY256" fmla="*/ 270957 h 332222"/>
                <a:gd name="connsiteX257" fmla="*/ 63785 w 181503"/>
                <a:gd name="connsiteY257" fmla="*/ 274399 h 332222"/>
                <a:gd name="connsiteX258" fmla="*/ 67602 w 181503"/>
                <a:gd name="connsiteY258" fmla="*/ 292589 h 332222"/>
                <a:gd name="connsiteX259" fmla="*/ 68706 w 181503"/>
                <a:gd name="connsiteY259" fmla="*/ 294897 h 332222"/>
                <a:gd name="connsiteX260" fmla="*/ 69621 w 181503"/>
                <a:gd name="connsiteY260" fmla="*/ 297330 h 332222"/>
                <a:gd name="connsiteX261" fmla="*/ 67289 w 181503"/>
                <a:gd name="connsiteY261" fmla="*/ 296148 h 332222"/>
                <a:gd name="connsiteX262" fmla="*/ 66663 w 181503"/>
                <a:gd name="connsiteY262" fmla="*/ 292112 h 332222"/>
                <a:gd name="connsiteX263" fmla="*/ 65999 w 181503"/>
                <a:gd name="connsiteY263" fmla="*/ 290414 h 332222"/>
                <a:gd name="connsiteX264" fmla="*/ 65177 w 181503"/>
                <a:gd name="connsiteY264" fmla="*/ 290164 h 332222"/>
                <a:gd name="connsiteX265" fmla="*/ 63879 w 181503"/>
                <a:gd name="connsiteY265" fmla="*/ 290195 h 332222"/>
                <a:gd name="connsiteX266" fmla="*/ 63792 w 181503"/>
                <a:gd name="connsiteY266" fmla="*/ 289475 h 332222"/>
                <a:gd name="connsiteX267" fmla="*/ 64770 w 181503"/>
                <a:gd name="connsiteY267" fmla="*/ 288161 h 332222"/>
                <a:gd name="connsiteX268" fmla="*/ 64614 w 181503"/>
                <a:gd name="connsiteY268" fmla="*/ 286580 h 332222"/>
                <a:gd name="connsiteX269" fmla="*/ 63276 w 181503"/>
                <a:gd name="connsiteY269" fmla="*/ 285282 h 332222"/>
                <a:gd name="connsiteX270" fmla="*/ 61117 w 181503"/>
                <a:gd name="connsiteY270" fmla="*/ 286314 h 332222"/>
                <a:gd name="connsiteX271" fmla="*/ 61179 w 181503"/>
                <a:gd name="connsiteY271" fmla="*/ 289146 h 332222"/>
                <a:gd name="connsiteX272" fmla="*/ 62141 w 181503"/>
                <a:gd name="connsiteY272" fmla="*/ 291314 h 332222"/>
                <a:gd name="connsiteX273" fmla="*/ 65803 w 181503"/>
                <a:gd name="connsiteY273" fmla="*/ 296164 h 332222"/>
                <a:gd name="connsiteX274" fmla="*/ 66945 w 181503"/>
                <a:gd name="connsiteY274" fmla="*/ 298190 h 332222"/>
                <a:gd name="connsiteX275" fmla="*/ 68401 w 181503"/>
                <a:gd name="connsiteY275" fmla="*/ 298769 h 332222"/>
                <a:gd name="connsiteX276" fmla="*/ 70521 w 181503"/>
                <a:gd name="connsiteY276" fmla="*/ 298449 h 332222"/>
                <a:gd name="connsiteX277" fmla="*/ 73055 w 181503"/>
                <a:gd name="connsiteY277" fmla="*/ 300514 h 332222"/>
                <a:gd name="connsiteX278" fmla="*/ 75050 w 181503"/>
                <a:gd name="connsiteY278" fmla="*/ 302431 h 332222"/>
                <a:gd name="connsiteX279" fmla="*/ 80003 w 181503"/>
                <a:gd name="connsiteY279" fmla="*/ 305364 h 332222"/>
                <a:gd name="connsiteX280" fmla="*/ 82999 w 181503"/>
                <a:gd name="connsiteY280" fmla="*/ 305051 h 332222"/>
                <a:gd name="connsiteX281" fmla="*/ 86238 w 181503"/>
                <a:gd name="connsiteY281" fmla="*/ 304324 h 332222"/>
                <a:gd name="connsiteX282" fmla="*/ 88405 w 181503"/>
                <a:gd name="connsiteY282" fmla="*/ 304512 h 332222"/>
                <a:gd name="connsiteX283" fmla="*/ 90533 w 181503"/>
                <a:gd name="connsiteY283" fmla="*/ 305263 h 332222"/>
                <a:gd name="connsiteX284" fmla="*/ 93091 w 181503"/>
                <a:gd name="connsiteY284" fmla="*/ 307711 h 332222"/>
                <a:gd name="connsiteX285" fmla="*/ 97152 w 181503"/>
                <a:gd name="connsiteY285" fmla="*/ 313845 h 332222"/>
                <a:gd name="connsiteX286" fmla="*/ 103786 w 181503"/>
                <a:gd name="connsiteY286" fmla="*/ 318946 h 332222"/>
                <a:gd name="connsiteX287" fmla="*/ 103066 w 181503"/>
                <a:gd name="connsiteY287" fmla="*/ 320213 h 332222"/>
                <a:gd name="connsiteX288" fmla="*/ 102777 w 181503"/>
                <a:gd name="connsiteY288" fmla="*/ 322146 h 332222"/>
                <a:gd name="connsiteX289" fmla="*/ 100164 w 181503"/>
                <a:gd name="connsiteY289" fmla="*/ 324720 h 332222"/>
                <a:gd name="connsiteX290" fmla="*/ 99741 w 181503"/>
                <a:gd name="connsiteY290" fmla="*/ 326206 h 332222"/>
                <a:gd name="connsiteX291" fmla="*/ 98787 w 181503"/>
                <a:gd name="connsiteY291" fmla="*/ 328092 h 332222"/>
                <a:gd name="connsiteX292" fmla="*/ 96972 w 181503"/>
                <a:gd name="connsiteY292" fmla="*/ 329101 h 332222"/>
                <a:gd name="connsiteX293" fmla="*/ 95407 w 181503"/>
                <a:gd name="connsiteY293" fmla="*/ 329288 h 332222"/>
                <a:gd name="connsiteX294" fmla="*/ 94507 w 181503"/>
                <a:gd name="connsiteY294" fmla="*/ 329109 h 332222"/>
                <a:gd name="connsiteX295" fmla="*/ 93881 w 181503"/>
                <a:gd name="connsiteY295" fmla="*/ 328733 h 332222"/>
                <a:gd name="connsiteX296" fmla="*/ 92817 w 181503"/>
                <a:gd name="connsiteY296" fmla="*/ 326949 h 332222"/>
                <a:gd name="connsiteX297" fmla="*/ 92278 w 181503"/>
                <a:gd name="connsiteY297" fmla="*/ 326410 h 332222"/>
                <a:gd name="connsiteX298" fmla="*/ 91824 w 181503"/>
                <a:gd name="connsiteY298" fmla="*/ 326284 h 332222"/>
                <a:gd name="connsiteX299" fmla="*/ 88483 w 181503"/>
                <a:gd name="connsiteY299" fmla="*/ 327513 h 332222"/>
                <a:gd name="connsiteX300" fmla="*/ 85252 w 181503"/>
                <a:gd name="connsiteY300" fmla="*/ 328874 h 332222"/>
                <a:gd name="connsiteX301" fmla="*/ 84658 w 181503"/>
                <a:gd name="connsiteY301" fmla="*/ 330094 h 332222"/>
                <a:gd name="connsiteX302" fmla="*/ 83797 w 181503"/>
                <a:gd name="connsiteY302" fmla="*/ 331518 h 332222"/>
                <a:gd name="connsiteX303" fmla="*/ 82858 w 181503"/>
                <a:gd name="connsiteY303" fmla="*/ 332082 h 332222"/>
                <a:gd name="connsiteX304" fmla="*/ 82115 w 181503"/>
                <a:gd name="connsiteY304" fmla="*/ 332222 h 332222"/>
                <a:gd name="connsiteX305" fmla="*/ 81403 w 181503"/>
                <a:gd name="connsiteY305" fmla="*/ 331385 h 332222"/>
                <a:gd name="connsiteX306" fmla="*/ 80167 w 181503"/>
                <a:gd name="connsiteY306" fmla="*/ 330298 h 332222"/>
                <a:gd name="connsiteX307" fmla="*/ 79212 w 181503"/>
                <a:gd name="connsiteY307" fmla="*/ 329281 h 332222"/>
                <a:gd name="connsiteX308" fmla="*/ 79455 w 181503"/>
                <a:gd name="connsiteY308" fmla="*/ 327638 h 332222"/>
                <a:gd name="connsiteX309" fmla="*/ 81270 w 181503"/>
                <a:gd name="connsiteY309" fmla="*/ 325220 h 332222"/>
                <a:gd name="connsiteX310" fmla="*/ 81505 w 181503"/>
                <a:gd name="connsiteY310" fmla="*/ 323530 h 332222"/>
                <a:gd name="connsiteX311" fmla="*/ 81278 w 181503"/>
                <a:gd name="connsiteY311" fmla="*/ 320620 h 332222"/>
                <a:gd name="connsiteX312" fmla="*/ 80785 w 181503"/>
                <a:gd name="connsiteY312" fmla="*/ 318946 h 332222"/>
                <a:gd name="connsiteX313" fmla="*/ 80261 w 181503"/>
                <a:gd name="connsiteY313" fmla="*/ 318891 h 332222"/>
                <a:gd name="connsiteX314" fmla="*/ 79369 w 181503"/>
                <a:gd name="connsiteY314" fmla="*/ 318617 h 332222"/>
                <a:gd name="connsiteX315" fmla="*/ 76850 w 181503"/>
                <a:gd name="connsiteY315" fmla="*/ 318891 h 332222"/>
                <a:gd name="connsiteX316" fmla="*/ 75590 w 181503"/>
                <a:gd name="connsiteY316" fmla="*/ 316998 h 332222"/>
                <a:gd name="connsiteX317" fmla="*/ 75097 w 181503"/>
                <a:gd name="connsiteY317" fmla="*/ 314917 h 332222"/>
                <a:gd name="connsiteX318" fmla="*/ 74237 w 181503"/>
                <a:gd name="connsiteY318" fmla="*/ 314174 h 332222"/>
                <a:gd name="connsiteX319" fmla="*/ 73384 w 181503"/>
                <a:gd name="connsiteY319" fmla="*/ 313720 h 332222"/>
                <a:gd name="connsiteX320" fmla="*/ 71499 w 181503"/>
                <a:gd name="connsiteY320" fmla="*/ 314440 h 332222"/>
                <a:gd name="connsiteX321" fmla="*/ 70051 w 181503"/>
                <a:gd name="connsiteY321" fmla="*/ 314009 h 332222"/>
                <a:gd name="connsiteX322" fmla="*/ 65255 w 181503"/>
                <a:gd name="connsiteY322" fmla="*/ 312202 h 332222"/>
                <a:gd name="connsiteX323" fmla="*/ 63417 w 181503"/>
                <a:gd name="connsiteY323" fmla="*/ 309284 h 332222"/>
                <a:gd name="connsiteX324" fmla="*/ 62431 w 181503"/>
                <a:gd name="connsiteY324" fmla="*/ 309198 h 332222"/>
                <a:gd name="connsiteX325" fmla="*/ 61563 w 181503"/>
                <a:gd name="connsiteY325" fmla="*/ 309519 h 332222"/>
                <a:gd name="connsiteX326" fmla="*/ 61218 w 181503"/>
                <a:gd name="connsiteY326" fmla="*/ 310184 h 332222"/>
                <a:gd name="connsiteX327" fmla="*/ 60710 w 181503"/>
                <a:gd name="connsiteY327" fmla="*/ 313540 h 332222"/>
                <a:gd name="connsiteX328" fmla="*/ 60295 w 181503"/>
                <a:gd name="connsiteY328" fmla="*/ 314565 h 332222"/>
                <a:gd name="connsiteX329" fmla="*/ 54796 w 181503"/>
                <a:gd name="connsiteY329" fmla="*/ 307805 h 332222"/>
                <a:gd name="connsiteX330" fmla="*/ 51009 w 181503"/>
                <a:gd name="connsiteY330" fmla="*/ 305020 h 332222"/>
                <a:gd name="connsiteX331" fmla="*/ 51541 w 181503"/>
                <a:gd name="connsiteY331" fmla="*/ 299974 h 332222"/>
                <a:gd name="connsiteX332" fmla="*/ 50391 w 181503"/>
                <a:gd name="connsiteY332" fmla="*/ 298996 h 332222"/>
                <a:gd name="connsiteX333" fmla="*/ 48951 w 181503"/>
                <a:gd name="connsiteY333" fmla="*/ 298902 h 332222"/>
                <a:gd name="connsiteX334" fmla="*/ 47864 w 181503"/>
                <a:gd name="connsiteY334" fmla="*/ 297502 h 332222"/>
                <a:gd name="connsiteX335" fmla="*/ 48826 w 181503"/>
                <a:gd name="connsiteY335" fmla="*/ 294498 h 332222"/>
                <a:gd name="connsiteX336" fmla="*/ 47340 w 181503"/>
                <a:gd name="connsiteY336" fmla="*/ 295069 h 332222"/>
                <a:gd name="connsiteX337" fmla="*/ 45282 w 181503"/>
                <a:gd name="connsiteY337" fmla="*/ 294959 h 332222"/>
                <a:gd name="connsiteX338" fmla="*/ 43592 w 181503"/>
                <a:gd name="connsiteY338" fmla="*/ 294130 h 332222"/>
                <a:gd name="connsiteX339" fmla="*/ 42317 w 181503"/>
                <a:gd name="connsiteY339" fmla="*/ 289968 h 332222"/>
                <a:gd name="connsiteX340" fmla="*/ 41503 w 181503"/>
                <a:gd name="connsiteY340" fmla="*/ 288700 h 332222"/>
                <a:gd name="connsiteX341" fmla="*/ 39743 w 181503"/>
                <a:gd name="connsiteY341" fmla="*/ 286518 h 332222"/>
                <a:gd name="connsiteX342" fmla="*/ 37420 w 181503"/>
                <a:gd name="connsiteY342" fmla="*/ 286518 h 332222"/>
                <a:gd name="connsiteX343" fmla="*/ 36645 w 181503"/>
                <a:gd name="connsiteY343" fmla="*/ 285469 h 332222"/>
                <a:gd name="connsiteX344" fmla="*/ 36833 w 181503"/>
                <a:gd name="connsiteY344" fmla="*/ 282778 h 332222"/>
                <a:gd name="connsiteX345" fmla="*/ 35135 w 181503"/>
                <a:gd name="connsiteY345" fmla="*/ 281128 h 332222"/>
                <a:gd name="connsiteX346" fmla="*/ 32905 w 181503"/>
                <a:gd name="connsiteY346" fmla="*/ 279782 h 332222"/>
                <a:gd name="connsiteX347" fmla="*/ 31075 w 181503"/>
                <a:gd name="connsiteY347" fmla="*/ 278992 h 332222"/>
                <a:gd name="connsiteX348" fmla="*/ 29205 w 181503"/>
                <a:gd name="connsiteY348" fmla="*/ 274650 h 332222"/>
                <a:gd name="connsiteX349" fmla="*/ 27734 w 181503"/>
                <a:gd name="connsiteY349" fmla="*/ 273586 h 332222"/>
                <a:gd name="connsiteX350" fmla="*/ 26482 w 181503"/>
                <a:gd name="connsiteY350" fmla="*/ 272717 h 332222"/>
                <a:gd name="connsiteX351" fmla="*/ 24738 w 181503"/>
                <a:gd name="connsiteY351" fmla="*/ 273304 h 332222"/>
                <a:gd name="connsiteX352" fmla="*/ 24167 w 181503"/>
                <a:gd name="connsiteY352" fmla="*/ 274869 h 332222"/>
                <a:gd name="connsiteX353" fmla="*/ 23009 w 181503"/>
                <a:gd name="connsiteY353" fmla="*/ 276378 h 332222"/>
                <a:gd name="connsiteX354" fmla="*/ 21687 w 181503"/>
                <a:gd name="connsiteY354" fmla="*/ 276191 h 332222"/>
                <a:gd name="connsiteX355" fmla="*/ 20474 w 181503"/>
                <a:gd name="connsiteY355" fmla="*/ 275330 h 332222"/>
                <a:gd name="connsiteX356" fmla="*/ 18996 w 181503"/>
                <a:gd name="connsiteY356" fmla="*/ 270988 h 332222"/>
                <a:gd name="connsiteX357" fmla="*/ 18753 w 181503"/>
                <a:gd name="connsiteY357" fmla="*/ 268328 h 332222"/>
                <a:gd name="connsiteX358" fmla="*/ 19082 w 181503"/>
                <a:gd name="connsiteY358" fmla="*/ 263384 h 332222"/>
                <a:gd name="connsiteX359" fmla="*/ 20928 w 181503"/>
                <a:gd name="connsiteY359" fmla="*/ 258948 h 332222"/>
                <a:gd name="connsiteX360" fmla="*/ 21921 w 181503"/>
                <a:gd name="connsiteY360" fmla="*/ 251844 h 332222"/>
                <a:gd name="connsiteX361" fmla="*/ 23494 w 181503"/>
                <a:gd name="connsiteY361" fmla="*/ 247377 h 332222"/>
                <a:gd name="connsiteX362" fmla="*/ 24597 w 181503"/>
                <a:gd name="connsiteY362" fmla="*/ 245859 h 332222"/>
                <a:gd name="connsiteX363" fmla="*/ 26107 w 181503"/>
                <a:gd name="connsiteY363" fmla="*/ 239749 h 332222"/>
                <a:gd name="connsiteX364" fmla="*/ 29197 w 181503"/>
                <a:gd name="connsiteY364" fmla="*/ 231934 h 332222"/>
                <a:gd name="connsiteX365" fmla="*/ 29549 w 181503"/>
                <a:gd name="connsiteY365" fmla="*/ 230259 h 332222"/>
                <a:gd name="connsiteX366" fmla="*/ 30175 w 181503"/>
                <a:gd name="connsiteY366" fmla="*/ 228382 h 332222"/>
                <a:gd name="connsiteX367" fmla="*/ 30644 w 181503"/>
                <a:gd name="connsiteY367" fmla="*/ 226606 h 332222"/>
                <a:gd name="connsiteX368" fmla="*/ 30801 w 181503"/>
                <a:gd name="connsiteY368" fmla="*/ 223805 h 332222"/>
                <a:gd name="connsiteX369" fmla="*/ 30402 w 181503"/>
                <a:gd name="connsiteY369" fmla="*/ 222334 h 332222"/>
                <a:gd name="connsiteX370" fmla="*/ 30402 w 181503"/>
                <a:gd name="connsiteY370" fmla="*/ 221505 h 332222"/>
                <a:gd name="connsiteX371" fmla="*/ 31051 w 181503"/>
                <a:gd name="connsiteY371" fmla="*/ 220449 h 332222"/>
                <a:gd name="connsiteX372" fmla="*/ 33250 w 181503"/>
                <a:gd name="connsiteY372" fmla="*/ 218673 h 332222"/>
                <a:gd name="connsiteX373" fmla="*/ 36293 w 181503"/>
                <a:gd name="connsiteY373" fmla="*/ 215747 h 332222"/>
                <a:gd name="connsiteX374" fmla="*/ 39907 w 181503"/>
                <a:gd name="connsiteY374" fmla="*/ 211632 h 332222"/>
                <a:gd name="connsiteX375" fmla="*/ 43616 w 181503"/>
                <a:gd name="connsiteY375" fmla="*/ 205311 h 332222"/>
                <a:gd name="connsiteX376" fmla="*/ 45454 w 181503"/>
                <a:gd name="connsiteY376" fmla="*/ 201641 h 332222"/>
                <a:gd name="connsiteX377" fmla="*/ 46229 w 181503"/>
                <a:gd name="connsiteY377" fmla="*/ 200343 h 332222"/>
                <a:gd name="connsiteX378" fmla="*/ 47042 w 181503"/>
                <a:gd name="connsiteY378" fmla="*/ 199936 h 332222"/>
                <a:gd name="connsiteX379" fmla="*/ 48310 w 181503"/>
                <a:gd name="connsiteY379" fmla="*/ 198676 h 332222"/>
                <a:gd name="connsiteX380" fmla="*/ 49178 w 181503"/>
                <a:gd name="connsiteY380" fmla="*/ 197284 h 332222"/>
                <a:gd name="connsiteX381" fmla="*/ 49225 w 181503"/>
                <a:gd name="connsiteY381" fmla="*/ 196580 h 332222"/>
                <a:gd name="connsiteX382" fmla="*/ 47215 w 181503"/>
                <a:gd name="connsiteY382" fmla="*/ 189703 h 332222"/>
                <a:gd name="connsiteX383" fmla="*/ 45892 w 181503"/>
                <a:gd name="connsiteY383" fmla="*/ 187457 h 332222"/>
                <a:gd name="connsiteX384" fmla="*/ 45227 w 181503"/>
                <a:gd name="connsiteY384" fmla="*/ 184805 h 332222"/>
                <a:gd name="connsiteX385" fmla="*/ 44868 w 181503"/>
                <a:gd name="connsiteY385" fmla="*/ 182889 h 332222"/>
                <a:gd name="connsiteX386" fmla="*/ 44383 w 181503"/>
                <a:gd name="connsiteY386" fmla="*/ 181128 h 332222"/>
                <a:gd name="connsiteX387" fmla="*/ 44617 w 181503"/>
                <a:gd name="connsiteY387" fmla="*/ 179470 h 332222"/>
                <a:gd name="connsiteX388" fmla="*/ 43890 w 181503"/>
                <a:gd name="connsiteY388" fmla="*/ 178437 h 332222"/>
                <a:gd name="connsiteX389" fmla="*/ 42247 w 181503"/>
                <a:gd name="connsiteY389" fmla="*/ 177131 h 332222"/>
                <a:gd name="connsiteX390" fmla="*/ 40541 w 181503"/>
                <a:gd name="connsiteY390" fmla="*/ 175182 h 332222"/>
                <a:gd name="connsiteX391" fmla="*/ 39524 w 181503"/>
                <a:gd name="connsiteY391" fmla="*/ 171998 h 332222"/>
                <a:gd name="connsiteX392" fmla="*/ 39524 w 181503"/>
                <a:gd name="connsiteY392" fmla="*/ 170222 h 332222"/>
                <a:gd name="connsiteX393" fmla="*/ 38437 w 181503"/>
                <a:gd name="connsiteY393" fmla="*/ 168666 h 332222"/>
                <a:gd name="connsiteX394" fmla="*/ 38069 w 181503"/>
                <a:gd name="connsiteY394" fmla="*/ 167038 h 332222"/>
                <a:gd name="connsiteX395" fmla="*/ 38726 w 181503"/>
                <a:gd name="connsiteY395" fmla="*/ 165481 h 332222"/>
                <a:gd name="connsiteX396" fmla="*/ 39579 w 181503"/>
                <a:gd name="connsiteY396" fmla="*/ 164136 h 332222"/>
                <a:gd name="connsiteX397" fmla="*/ 39477 w 181503"/>
                <a:gd name="connsiteY397" fmla="*/ 158221 h 332222"/>
                <a:gd name="connsiteX398" fmla="*/ 39133 w 181503"/>
                <a:gd name="connsiteY398" fmla="*/ 156453 h 332222"/>
                <a:gd name="connsiteX399" fmla="*/ 38710 w 181503"/>
                <a:gd name="connsiteY399" fmla="*/ 153292 h 332222"/>
                <a:gd name="connsiteX400" fmla="*/ 37600 w 181503"/>
                <a:gd name="connsiteY400" fmla="*/ 150906 h 332222"/>
                <a:gd name="connsiteX401" fmla="*/ 36027 w 181503"/>
                <a:gd name="connsiteY401" fmla="*/ 148113 h 332222"/>
                <a:gd name="connsiteX402" fmla="*/ 34243 w 181503"/>
                <a:gd name="connsiteY402" fmla="*/ 145805 h 332222"/>
                <a:gd name="connsiteX403" fmla="*/ 29580 w 181503"/>
                <a:gd name="connsiteY403" fmla="*/ 141628 h 332222"/>
                <a:gd name="connsiteX404" fmla="*/ 26256 w 181503"/>
                <a:gd name="connsiteY404" fmla="*/ 138835 h 332222"/>
                <a:gd name="connsiteX405" fmla="*/ 24612 w 181503"/>
                <a:gd name="connsiteY405" fmla="*/ 136284 h 332222"/>
                <a:gd name="connsiteX406" fmla="*/ 22524 w 181503"/>
                <a:gd name="connsiteY406" fmla="*/ 133351 h 332222"/>
                <a:gd name="connsiteX407" fmla="*/ 21030 w 181503"/>
                <a:gd name="connsiteY407" fmla="*/ 131238 h 332222"/>
                <a:gd name="connsiteX408" fmla="*/ 19144 w 181503"/>
                <a:gd name="connsiteY408" fmla="*/ 128571 h 332222"/>
                <a:gd name="connsiteX409" fmla="*/ 18182 w 181503"/>
                <a:gd name="connsiteY409" fmla="*/ 124932 h 332222"/>
                <a:gd name="connsiteX410" fmla="*/ 17650 w 181503"/>
                <a:gd name="connsiteY410" fmla="*/ 121052 h 332222"/>
                <a:gd name="connsiteX411" fmla="*/ 17939 w 181503"/>
                <a:gd name="connsiteY411" fmla="*/ 119769 h 332222"/>
                <a:gd name="connsiteX412" fmla="*/ 18839 w 181503"/>
                <a:gd name="connsiteY412" fmla="*/ 118924 h 332222"/>
                <a:gd name="connsiteX413" fmla="*/ 20020 w 181503"/>
                <a:gd name="connsiteY413" fmla="*/ 118244 h 332222"/>
                <a:gd name="connsiteX414" fmla="*/ 20975 w 181503"/>
                <a:gd name="connsiteY414" fmla="*/ 118087 h 332222"/>
                <a:gd name="connsiteX415" fmla="*/ 23666 w 181503"/>
                <a:gd name="connsiteY415" fmla="*/ 116303 h 332222"/>
                <a:gd name="connsiteX416" fmla="*/ 25536 w 181503"/>
                <a:gd name="connsiteY416" fmla="*/ 116460 h 332222"/>
                <a:gd name="connsiteX417" fmla="*/ 25974 w 181503"/>
                <a:gd name="connsiteY417" fmla="*/ 116076 h 332222"/>
                <a:gd name="connsiteX418" fmla="*/ 26154 w 181503"/>
                <a:gd name="connsiteY418" fmla="*/ 115263 h 332222"/>
                <a:gd name="connsiteX419" fmla="*/ 25911 w 181503"/>
                <a:gd name="connsiteY419" fmla="*/ 111727 h 332222"/>
                <a:gd name="connsiteX420" fmla="*/ 25997 w 181503"/>
                <a:gd name="connsiteY420" fmla="*/ 106993 h 332222"/>
                <a:gd name="connsiteX421" fmla="*/ 26342 w 181503"/>
                <a:gd name="connsiteY421" fmla="*/ 103136 h 332222"/>
                <a:gd name="connsiteX422" fmla="*/ 26748 w 181503"/>
                <a:gd name="connsiteY422" fmla="*/ 100594 h 332222"/>
                <a:gd name="connsiteX423" fmla="*/ 31709 w 181503"/>
                <a:gd name="connsiteY423" fmla="*/ 97637 h 332222"/>
                <a:gd name="connsiteX424" fmla="*/ 32749 w 181503"/>
                <a:gd name="connsiteY424" fmla="*/ 96354 h 332222"/>
                <a:gd name="connsiteX425" fmla="*/ 33250 w 181503"/>
                <a:gd name="connsiteY425" fmla="*/ 94969 h 332222"/>
                <a:gd name="connsiteX426" fmla="*/ 33250 w 181503"/>
                <a:gd name="connsiteY426" fmla="*/ 93748 h 332222"/>
                <a:gd name="connsiteX427" fmla="*/ 32827 w 181503"/>
                <a:gd name="connsiteY427" fmla="*/ 92786 h 332222"/>
                <a:gd name="connsiteX428" fmla="*/ 32084 w 181503"/>
                <a:gd name="connsiteY428" fmla="*/ 92254 h 332222"/>
                <a:gd name="connsiteX429" fmla="*/ 28877 w 181503"/>
                <a:gd name="connsiteY429" fmla="*/ 94804 h 332222"/>
                <a:gd name="connsiteX430" fmla="*/ 28251 w 181503"/>
                <a:gd name="connsiteY430" fmla="*/ 94241 h 332222"/>
                <a:gd name="connsiteX431" fmla="*/ 26780 w 181503"/>
                <a:gd name="connsiteY431" fmla="*/ 90048 h 332222"/>
                <a:gd name="connsiteX432" fmla="*/ 26146 w 181503"/>
                <a:gd name="connsiteY432" fmla="*/ 88765 h 332222"/>
                <a:gd name="connsiteX433" fmla="*/ 25231 w 181503"/>
                <a:gd name="connsiteY433" fmla="*/ 87231 h 332222"/>
                <a:gd name="connsiteX434" fmla="*/ 24245 w 181503"/>
                <a:gd name="connsiteY434" fmla="*/ 85088 h 332222"/>
                <a:gd name="connsiteX435" fmla="*/ 24089 w 181503"/>
                <a:gd name="connsiteY435" fmla="*/ 81379 h 332222"/>
                <a:gd name="connsiteX436" fmla="*/ 23377 w 181503"/>
                <a:gd name="connsiteY436" fmla="*/ 79541 h 332222"/>
                <a:gd name="connsiteX437" fmla="*/ 19371 w 181503"/>
                <a:gd name="connsiteY437" fmla="*/ 75621 h 332222"/>
                <a:gd name="connsiteX438" fmla="*/ 17579 w 181503"/>
                <a:gd name="connsiteY438" fmla="*/ 73509 h 332222"/>
                <a:gd name="connsiteX439" fmla="*/ 15131 w 181503"/>
                <a:gd name="connsiteY439" fmla="*/ 70458 h 332222"/>
                <a:gd name="connsiteX440" fmla="*/ 12197 w 181503"/>
                <a:gd name="connsiteY440" fmla="*/ 66796 h 332222"/>
                <a:gd name="connsiteX441" fmla="*/ 9201 w 181503"/>
                <a:gd name="connsiteY441" fmla="*/ 63409 h 332222"/>
                <a:gd name="connsiteX442" fmla="*/ 7792 w 181503"/>
                <a:gd name="connsiteY442" fmla="*/ 61242 h 332222"/>
                <a:gd name="connsiteX443" fmla="*/ 7300 w 181503"/>
                <a:gd name="connsiteY443" fmla="*/ 60749 h 332222"/>
                <a:gd name="connsiteX444" fmla="*/ 7135 w 181503"/>
                <a:gd name="connsiteY444" fmla="*/ 59912 h 332222"/>
                <a:gd name="connsiteX445" fmla="*/ 8043 w 181503"/>
                <a:gd name="connsiteY445" fmla="*/ 57581 h 332222"/>
                <a:gd name="connsiteX446" fmla="*/ 7589 w 181503"/>
                <a:gd name="connsiteY446" fmla="*/ 55233 h 332222"/>
                <a:gd name="connsiteX447" fmla="*/ 6103 w 181503"/>
                <a:gd name="connsiteY447" fmla="*/ 52104 h 332222"/>
                <a:gd name="connsiteX448" fmla="*/ 5461 w 181503"/>
                <a:gd name="connsiteY448" fmla="*/ 50164 h 332222"/>
                <a:gd name="connsiteX449" fmla="*/ 5672 w 181503"/>
                <a:gd name="connsiteY449" fmla="*/ 49421 h 332222"/>
                <a:gd name="connsiteX450" fmla="*/ 4952 w 181503"/>
                <a:gd name="connsiteY450" fmla="*/ 49131 h 332222"/>
                <a:gd name="connsiteX451" fmla="*/ 3286 w 181503"/>
                <a:gd name="connsiteY451" fmla="*/ 49295 h 332222"/>
                <a:gd name="connsiteX452" fmla="*/ 1690 w 181503"/>
                <a:gd name="connsiteY452" fmla="*/ 47825 h 332222"/>
                <a:gd name="connsiteX453" fmla="*/ 149 w 181503"/>
                <a:gd name="connsiteY453" fmla="*/ 44727 h 332222"/>
                <a:gd name="connsiteX454" fmla="*/ 0 w 181503"/>
                <a:gd name="connsiteY454" fmla="*/ 44179 h 332222"/>
                <a:gd name="connsiteX455" fmla="*/ 501 w 181503"/>
                <a:gd name="connsiteY455" fmla="*/ 44187 h 332222"/>
                <a:gd name="connsiteX456" fmla="*/ 2433 w 181503"/>
                <a:gd name="connsiteY456" fmla="*/ 44719 h 332222"/>
                <a:gd name="connsiteX457" fmla="*/ 3090 w 181503"/>
                <a:gd name="connsiteY457" fmla="*/ 44640 h 332222"/>
                <a:gd name="connsiteX458" fmla="*/ 4459 w 181503"/>
                <a:gd name="connsiteY458" fmla="*/ 43929 h 332222"/>
                <a:gd name="connsiteX459" fmla="*/ 6533 w 181503"/>
                <a:gd name="connsiteY459" fmla="*/ 43178 h 332222"/>
                <a:gd name="connsiteX460" fmla="*/ 7761 w 181503"/>
                <a:gd name="connsiteY460" fmla="*/ 42927 h 332222"/>
                <a:gd name="connsiteX461" fmla="*/ 8168 w 181503"/>
                <a:gd name="connsiteY461" fmla="*/ 42560 h 332222"/>
                <a:gd name="connsiteX462" fmla="*/ 8340 w 181503"/>
                <a:gd name="connsiteY462" fmla="*/ 41808 h 332222"/>
                <a:gd name="connsiteX463" fmla="*/ 7284 w 181503"/>
                <a:gd name="connsiteY463" fmla="*/ 34642 h 332222"/>
                <a:gd name="connsiteX464" fmla="*/ 7464 w 181503"/>
                <a:gd name="connsiteY464" fmla="*/ 33148 h 332222"/>
                <a:gd name="connsiteX465" fmla="*/ 9427 w 181503"/>
                <a:gd name="connsiteY465" fmla="*/ 30050 h 332222"/>
                <a:gd name="connsiteX466" fmla="*/ 9208 w 181503"/>
                <a:gd name="connsiteY466" fmla="*/ 26921 h 332222"/>
                <a:gd name="connsiteX467" fmla="*/ 9709 w 181503"/>
                <a:gd name="connsiteY467" fmla="*/ 22430 h 332222"/>
                <a:gd name="connsiteX468" fmla="*/ 11899 w 181503"/>
                <a:gd name="connsiteY468" fmla="*/ 19355 h 332222"/>
                <a:gd name="connsiteX469" fmla="*/ 13543 w 181503"/>
                <a:gd name="connsiteY469" fmla="*/ 17939 h 332222"/>
                <a:gd name="connsiteX470" fmla="*/ 14059 w 181503"/>
                <a:gd name="connsiteY470" fmla="*/ 15717 h 332222"/>
                <a:gd name="connsiteX471" fmla="*/ 14810 w 181503"/>
                <a:gd name="connsiteY471" fmla="*/ 15248 h 332222"/>
                <a:gd name="connsiteX472" fmla="*/ 16171 w 181503"/>
                <a:gd name="connsiteY472" fmla="*/ 15420 h 332222"/>
                <a:gd name="connsiteX473" fmla="*/ 18980 w 181503"/>
                <a:gd name="connsiteY473" fmla="*/ 17079 h 332222"/>
                <a:gd name="connsiteX474" fmla="*/ 20177 w 181503"/>
                <a:gd name="connsiteY474" fmla="*/ 17157 h 332222"/>
                <a:gd name="connsiteX475" fmla="*/ 21882 w 181503"/>
                <a:gd name="connsiteY475" fmla="*/ 17110 h 332222"/>
                <a:gd name="connsiteX476" fmla="*/ 23713 w 181503"/>
                <a:gd name="connsiteY476" fmla="*/ 16985 h 332222"/>
                <a:gd name="connsiteX477" fmla="*/ 24566 w 181503"/>
                <a:gd name="connsiteY477" fmla="*/ 16828 h 332222"/>
                <a:gd name="connsiteX478" fmla="*/ 30426 w 181503"/>
                <a:gd name="connsiteY478" fmla="*/ 15209 h 332222"/>
                <a:gd name="connsiteX479" fmla="*/ 31716 w 181503"/>
                <a:gd name="connsiteY479" fmla="*/ 15037 h 332222"/>
                <a:gd name="connsiteX480" fmla="*/ 32953 w 181503"/>
                <a:gd name="connsiteY480" fmla="*/ 15240 h 332222"/>
                <a:gd name="connsiteX481" fmla="*/ 33852 w 181503"/>
                <a:gd name="connsiteY481" fmla="*/ 15162 h 332222"/>
                <a:gd name="connsiteX482" fmla="*/ 34752 w 181503"/>
                <a:gd name="connsiteY482" fmla="*/ 14419 h 332222"/>
                <a:gd name="connsiteX483" fmla="*/ 35394 w 181503"/>
                <a:gd name="connsiteY483" fmla="*/ 13112 h 332222"/>
                <a:gd name="connsiteX484" fmla="*/ 36129 w 181503"/>
                <a:gd name="connsiteY484" fmla="*/ 8919 h 332222"/>
                <a:gd name="connsiteX485" fmla="*/ 36551 w 181503"/>
                <a:gd name="connsiteY485" fmla="*/ 8176 h 332222"/>
                <a:gd name="connsiteX486" fmla="*/ 37310 w 181503"/>
                <a:gd name="connsiteY486" fmla="*/ 7581 h 332222"/>
                <a:gd name="connsiteX487" fmla="*/ 38554 w 181503"/>
                <a:gd name="connsiteY487" fmla="*/ 7182 h 332222"/>
                <a:gd name="connsiteX488" fmla="*/ 40009 w 181503"/>
                <a:gd name="connsiteY488" fmla="*/ 7213 h 332222"/>
                <a:gd name="connsiteX489" fmla="*/ 41910 w 181503"/>
                <a:gd name="connsiteY489" fmla="*/ 8019 h 332222"/>
                <a:gd name="connsiteX490" fmla="*/ 43100 w 181503"/>
                <a:gd name="connsiteY490" fmla="*/ 8050 h 332222"/>
                <a:gd name="connsiteX491" fmla="*/ 44445 w 181503"/>
                <a:gd name="connsiteY491" fmla="*/ 7714 h 332222"/>
                <a:gd name="connsiteX492" fmla="*/ 45587 w 181503"/>
                <a:gd name="connsiteY492" fmla="*/ 7135 h 332222"/>
                <a:gd name="connsiteX493" fmla="*/ 46346 w 181503"/>
                <a:gd name="connsiteY493" fmla="*/ 6400 h 332222"/>
                <a:gd name="connsiteX494" fmla="*/ 46690 w 181503"/>
                <a:gd name="connsiteY494" fmla="*/ 5516 h 332222"/>
                <a:gd name="connsiteX495" fmla="*/ 46385 w 181503"/>
                <a:gd name="connsiteY495" fmla="*/ 3818 h 332222"/>
                <a:gd name="connsiteX496" fmla="*/ 45517 w 181503"/>
                <a:gd name="connsiteY496" fmla="*/ 1690 h 332222"/>
                <a:gd name="connsiteX497" fmla="*/ 45759 w 181503"/>
                <a:gd name="connsiteY497" fmla="*/ 1432 h 332222"/>
                <a:gd name="connsiteX498" fmla="*/ 47356 w 181503"/>
                <a:gd name="connsiteY498" fmla="*/ 1901 h 332222"/>
                <a:gd name="connsiteX499" fmla="*/ 49702 w 181503"/>
                <a:gd name="connsiteY499" fmla="*/ 2425 h 332222"/>
                <a:gd name="connsiteX500" fmla="*/ 51494 w 181503"/>
                <a:gd name="connsiteY500" fmla="*/ 2308 h 332222"/>
                <a:gd name="connsiteX501" fmla="*/ 52660 w 181503"/>
                <a:gd name="connsiteY501" fmla="*/ 1940 h 332222"/>
                <a:gd name="connsiteX502" fmla="*/ 53802 w 181503"/>
                <a:gd name="connsiteY502" fmla="*/ 931 h 332222"/>
                <a:gd name="connsiteX503" fmla="*/ 55242 w 181503"/>
                <a:gd name="connsiteY503" fmla="*/ 0 h 332222"/>
                <a:gd name="connsiteX504" fmla="*/ 56642 w 181503"/>
                <a:gd name="connsiteY504" fmla="*/ 211 h 332222"/>
                <a:gd name="connsiteX505" fmla="*/ 57729 w 181503"/>
                <a:gd name="connsiteY505" fmla="*/ 1040 h 332222"/>
                <a:gd name="connsiteX506" fmla="*/ 60319 w 181503"/>
                <a:gd name="connsiteY506" fmla="*/ 2605 h 332222"/>
                <a:gd name="connsiteX507" fmla="*/ 110913 w 181503"/>
                <a:gd name="connsiteY507" fmla="*/ 191995 h 332222"/>
                <a:gd name="connsiteX508" fmla="*/ 110984 w 181503"/>
                <a:gd name="connsiteY508" fmla="*/ 192527 h 332222"/>
                <a:gd name="connsiteX509" fmla="*/ 109841 w 181503"/>
                <a:gd name="connsiteY509" fmla="*/ 192120 h 332222"/>
                <a:gd name="connsiteX510" fmla="*/ 109442 w 181503"/>
                <a:gd name="connsiteY510" fmla="*/ 192308 h 332222"/>
                <a:gd name="connsiteX511" fmla="*/ 108167 w 181503"/>
                <a:gd name="connsiteY511" fmla="*/ 192159 h 332222"/>
                <a:gd name="connsiteX512" fmla="*/ 107541 w 181503"/>
                <a:gd name="connsiteY512" fmla="*/ 189069 h 332222"/>
                <a:gd name="connsiteX513" fmla="*/ 107635 w 181503"/>
                <a:gd name="connsiteY513" fmla="*/ 188341 h 332222"/>
                <a:gd name="connsiteX514" fmla="*/ 108543 w 181503"/>
                <a:gd name="connsiteY514" fmla="*/ 188568 h 332222"/>
                <a:gd name="connsiteX515" fmla="*/ 109841 w 181503"/>
                <a:gd name="connsiteY515" fmla="*/ 190102 h 332222"/>
                <a:gd name="connsiteX516" fmla="*/ 110506 w 181503"/>
                <a:gd name="connsiteY516" fmla="*/ 191166 h 332222"/>
                <a:gd name="connsiteX517" fmla="*/ 110913 w 181503"/>
                <a:gd name="connsiteY517" fmla="*/ 191995 h 332222"/>
                <a:gd name="connsiteX518" fmla="*/ 114856 w 181503"/>
                <a:gd name="connsiteY518" fmla="*/ 198950 h 332222"/>
                <a:gd name="connsiteX519" fmla="*/ 114496 w 181503"/>
                <a:gd name="connsiteY519" fmla="*/ 201274 h 332222"/>
                <a:gd name="connsiteX520" fmla="*/ 113244 w 181503"/>
                <a:gd name="connsiteY520" fmla="*/ 200319 h 332222"/>
                <a:gd name="connsiteX521" fmla="*/ 113542 w 181503"/>
                <a:gd name="connsiteY521" fmla="*/ 199146 h 332222"/>
                <a:gd name="connsiteX522" fmla="*/ 114035 w 181503"/>
                <a:gd name="connsiteY522" fmla="*/ 198614 h 332222"/>
                <a:gd name="connsiteX523" fmla="*/ 114856 w 181503"/>
                <a:gd name="connsiteY523" fmla="*/ 198950 h 332222"/>
                <a:gd name="connsiteX524" fmla="*/ 59263 w 181503"/>
                <a:gd name="connsiteY524" fmla="*/ 242902 h 332222"/>
                <a:gd name="connsiteX525" fmla="*/ 59052 w 181503"/>
                <a:gd name="connsiteY525" fmla="*/ 243270 h 332222"/>
                <a:gd name="connsiteX526" fmla="*/ 58199 w 181503"/>
                <a:gd name="connsiteY526" fmla="*/ 242566 h 332222"/>
                <a:gd name="connsiteX527" fmla="*/ 57596 w 181503"/>
                <a:gd name="connsiteY527" fmla="*/ 241768 h 332222"/>
                <a:gd name="connsiteX528" fmla="*/ 57276 w 181503"/>
                <a:gd name="connsiteY528" fmla="*/ 240751 h 332222"/>
                <a:gd name="connsiteX529" fmla="*/ 58590 w 181503"/>
                <a:gd name="connsiteY529" fmla="*/ 240790 h 332222"/>
                <a:gd name="connsiteX530" fmla="*/ 59239 w 181503"/>
                <a:gd name="connsiteY530" fmla="*/ 241729 h 332222"/>
                <a:gd name="connsiteX531" fmla="*/ 59263 w 181503"/>
                <a:gd name="connsiteY531" fmla="*/ 242902 h 332222"/>
                <a:gd name="connsiteX532" fmla="*/ 59184 w 181503"/>
                <a:gd name="connsiteY532" fmla="*/ 245351 h 332222"/>
                <a:gd name="connsiteX533" fmla="*/ 59286 w 181503"/>
                <a:gd name="connsiteY533" fmla="*/ 246602 h 332222"/>
                <a:gd name="connsiteX534" fmla="*/ 58809 w 181503"/>
                <a:gd name="connsiteY534" fmla="*/ 248105 h 332222"/>
                <a:gd name="connsiteX535" fmla="*/ 56806 w 181503"/>
                <a:gd name="connsiteY535" fmla="*/ 248989 h 332222"/>
                <a:gd name="connsiteX536" fmla="*/ 56118 w 181503"/>
                <a:gd name="connsiteY536" fmla="*/ 247784 h 332222"/>
                <a:gd name="connsiteX537" fmla="*/ 56298 w 181503"/>
                <a:gd name="connsiteY537" fmla="*/ 245930 h 332222"/>
                <a:gd name="connsiteX538" fmla="*/ 56603 w 181503"/>
                <a:gd name="connsiteY538" fmla="*/ 245460 h 332222"/>
                <a:gd name="connsiteX539" fmla="*/ 58566 w 181503"/>
                <a:gd name="connsiteY539" fmla="*/ 245554 h 332222"/>
                <a:gd name="connsiteX540" fmla="*/ 59184 w 181503"/>
                <a:gd name="connsiteY540" fmla="*/ 245351 h 332222"/>
                <a:gd name="connsiteX541" fmla="*/ 20474 w 181503"/>
                <a:gd name="connsiteY541" fmla="*/ 257172 h 332222"/>
                <a:gd name="connsiteX542" fmla="*/ 19230 w 181503"/>
                <a:gd name="connsiteY542" fmla="*/ 257407 h 332222"/>
                <a:gd name="connsiteX543" fmla="*/ 19394 w 181503"/>
                <a:gd name="connsiteY543" fmla="*/ 256202 h 332222"/>
                <a:gd name="connsiteX544" fmla="*/ 19723 w 181503"/>
                <a:gd name="connsiteY544" fmla="*/ 255443 h 332222"/>
                <a:gd name="connsiteX545" fmla="*/ 20325 w 181503"/>
                <a:gd name="connsiteY545" fmla="*/ 255240 h 332222"/>
                <a:gd name="connsiteX546" fmla="*/ 20576 w 181503"/>
                <a:gd name="connsiteY546" fmla="*/ 256538 h 332222"/>
                <a:gd name="connsiteX547" fmla="*/ 20474 w 181503"/>
                <a:gd name="connsiteY547" fmla="*/ 257172 h 332222"/>
                <a:gd name="connsiteX548" fmla="*/ 22704 w 181503"/>
                <a:gd name="connsiteY548" fmla="*/ 282520 h 332222"/>
                <a:gd name="connsiteX549" fmla="*/ 22469 w 181503"/>
                <a:gd name="connsiteY549" fmla="*/ 284139 h 332222"/>
                <a:gd name="connsiteX550" fmla="*/ 21569 w 181503"/>
                <a:gd name="connsiteY550" fmla="*/ 284116 h 332222"/>
                <a:gd name="connsiteX551" fmla="*/ 20654 w 181503"/>
                <a:gd name="connsiteY551" fmla="*/ 285156 h 332222"/>
                <a:gd name="connsiteX552" fmla="*/ 20224 w 181503"/>
                <a:gd name="connsiteY552" fmla="*/ 285297 h 332222"/>
                <a:gd name="connsiteX553" fmla="*/ 19481 w 181503"/>
                <a:gd name="connsiteY553" fmla="*/ 281996 h 332222"/>
                <a:gd name="connsiteX554" fmla="*/ 20333 w 181503"/>
                <a:gd name="connsiteY554" fmla="*/ 277364 h 332222"/>
                <a:gd name="connsiteX555" fmla="*/ 20795 w 181503"/>
                <a:gd name="connsiteY555" fmla="*/ 276707 h 332222"/>
                <a:gd name="connsiteX556" fmla="*/ 21428 w 181503"/>
                <a:gd name="connsiteY556" fmla="*/ 277935 h 332222"/>
                <a:gd name="connsiteX557" fmla="*/ 23267 w 181503"/>
                <a:gd name="connsiteY557" fmla="*/ 278483 h 332222"/>
                <a:gd name="connsiteX558" fmla="*/ 22469 w 181503"/>
                <a:gd name="connsiteY558" fmla="*/ 281151 h 332222"/>
                <a:gd name="connsiteX559" fmla="*/ 22704 w 181503"/>
                <a:gd name="connsiteY559" fmla="*/ 282520 h 332222"/>
                <a:gd name="connsiteX560" fmla="*/ 26709 w 181503"/>
                <a:gd name="connsiteY560" fmla="*/ 281816 h 332222"/>
                <a:gd name="connsiteX561" fmla="*/ 26451 w 181503"/>
                <a:gd name="connsiteY561" fmla="*/ 282184 h 332222"/>
                <a:gd name="connsiteX562" fmla="*/ 25333 w 181503"/>
                <a:gd name="connsiteY562" fmla="*/ 277967 h 332222"/>
                <a:gd name="connsiteX563" fmla="*/ 26983 w 181503"/>
                <a:gd name="connsiteY563" fmla="*/ 279101 h 332222"/>
                <a:gd name="connsiteX564" fmla="*/ 26709 w 181503"/>
                <a:gd name="connsiteY564" fmla="*/ 281816 h 332222"/>
                <a:gd name="connsiteX565" fmla="*/ 37396 w 181503"/>
                <a:gd name="connsiteY565" fmla="*/ 289342 h 332222"/>
                <a:gd name="connsiteX566" fmla="*/ 37967 w 181503"/>
                <a:gd name="connsiteY566" fmla="*/ 291994 h 332222"/>
                <a:gd name="connsiteX567" fmla="*/ 37161 w 181503"/>
                <a:gd name="connsiteY567" fmla="*/ 291454 h 332222"/>
                <a:gd name="connsiteX568" fmla="*/ 36497 w 181503"/>
                <a:gd name="connsiteY568" fmla="*/ 290297 h 332222"/>
                <a:gd name="connsiteX569" fmla="*/ 36504 w 181503"/>
                <a:gd name="connsiteY569" fmla="*/ 288599 h 332222"/>
                <a:gd name="connsiteX570" fmla="*/ 36669 w 181503"/>
                <a:gd name="connsiteY570" fmla="*/ 288364 h 332222"/>
                <a:gd name="connsiteX571" fmla="*/ 37396 w 181503"/>
                <a:gd name="connsiteY571" fmla="*/ 289342 h 332222"/>
                <a:gd name="connsiteX572" fmla="*/ 50227 w 181503"/>
                <a:gd name="connsiteY572" fmla="*/ 312859 h 332222"/>
                <a:gd name="connsiteX573" fmla="*/ 49812 w 181503"/>
                <a:gd name="connsiteY573" fmla="*/ 312992 h 332222"/>
                <a:gd name="connsiteX574" fmla="*/ 48991 w 181503"/>
                <a:gd name="connsiteY574" fmla="*/ 311216 h 332222"/>
                <a:gd name="connsiteX575" fmla="*/ 50031 w 181503"/>
                <a:gd name="connsiteY575" fmla="*/ 308643 h 332222"/>
                <a:gd name="connsiteX576" fmla="*/ 51071 w 181503"/>
                <a:gd name="connsiteY576" fmla="*/ 311795 h 332222"/>
                <a:gd name="connsiteX577" fmla="*/ 50227 w 181503"/>
                <a:gd name="connsiteY577" fmla="*/ 312859 h 332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</a:cxnLst>
              <a:rect l="l" t="t" r="r" b="b"/>
              <a:pathLst>
                <a:path w="181503" h="332222">
                  <a:moveTo>
                    <a:pt x="60319" y="2605"/>
                  </a:moveTo>
                  <a:lnTo>
                    <a:pt x="60155" y="3974"/>
                  </a:lnTo>
                  <a:lnTo>
                    <a:pt x="60694" y="4264"/>
                  </a:lnTo>
                  <a:lnTo>
                    <a:pt x="61453" y="3622"/>
                  </a:lnTo>
                  <a:lnTo>
                    <a:pt x="62416" y="2065"/>
                  </a:lnTo>
                  <a:lnTo>
                    <a:pt x="63472" y="1189"/>
                  </a:lnTo>
                  <a:lnTo>
                    <a:pt x="64614" y="994"/>
                  </a:lnTo>
                  <a:lnTo>
                    <a:pt x="65826" y="2058"/>
                  </a:lnTo>
                  <a:lnTo>
                    <a:pt x="67109" y="4373"/>
                  </a:lnTo>
                  <a:lnTo>
                    <a:pt x="68424" y="5688"/>
                  </a:lnTo>
                  <a:lnTo>
                    <a:pt x="69042" y="5836"/>
                  </a:lnTo>
                  <a:lnTo>
                    <a:pt x="69488" y="6893"/>
                  </a:lnTo>
                  <a:lnTo>
                    <a:pt x="69558" y="7910"/>
                  </a:lnTo>
                  <a:lnTo>
                    <a:pt x="68933" y="10053"/>
                  </a:lnTo>
                  <a:lnTo>
                    <a:pt x="67876" y="12541"/>
                  </a:lnTo>
                  <a:lnTo>
                    <a:pt x="66366" y="15623"/>
                  </a:lnTo>
                  <a:lnTo>
                    <a:pt x="66859" y="18213"/>
                  </a:lnTo>
                  <a:lnTo>
                    <a:pt x="68917" y="20325"/>
                  </a:lnTo>
                  <a:lnTo>
                    <a:pt x="71365" y="21569"/>
                  </a:lnTo>
                  <a:lnTo>
                    <a:pt x="73963" y="21225"/>
                  </a:lnTo>
                  <a:lnTo>
                    <a:pt x="75348" y="20591"/>
                  </a:lnTo>
                  <a:lnTo>
                    <a:pt x="76482" y="19598"/>
                  </a:lnTo>
                  <a:lnTo>
                    <a:pt x="77530" y="19128"/>
                  </a:lnTo>
                  <a:lnTo>
                    <a:pt x="78860" y="19003"/>
                  </a:lnTo>
                  <a:lnTo>
                    <a:pt x="82991" y="19731"/>
                  </a:lnTo>
                  <a:lnTo>
                    <a:pt x="84251" y="20451"/>
                  </a:lnTo>
                  <a:lnTo>
                    <a:pt x="84439" y="21882"/>
                  </a:lnTo>
                  <a:lnTo>
                    <a:pt x="83930" y="25552"/>
                  </a:lnTo>
                  <a:lnTo>
                    <a:pt x="84571" y="28243"/>
                  </a:lnTo>
                  <a:lnTo>
                    <a:pt x="85737" y="31075"/>
                  </a:lnTo>
                  <a:lnTo>
                    <a:pt x="85878" y="33656"/>
                  </a:lnTo>
                  <a:lnTo>
                    <a:pt x="84430" y="37905"/>
                  </a:lnTo>
                  <a:lnTo>
                    <a:pt x="83226" y="41926"/>
                  </a:lnTo>
                  <a:lnTo>
                    <a:pt x="81927" y="43882"/>
                  </a:lnTo>
                  <a:lnTo>
                    <a:pt x="80918" y="45141"/>
                  </a:lnTo>
                  <a:lnTo>
                    <a:pt x="80620" y="45994"/>
                  </a:lnTo>
                  <a:lnTo>
                    <a:pt x="80707" y="46800"/>
                  </a:lnTo>
                  <a:lnTo>
                    <a:pt x="81630" y="48005"/>
                  </a:lnTo>
                  <a:lnTo>
                    <a:pt x="82615" y="49562"/>
                  </a:lnTo>
                  <a:lnTo>
                    <a:pt x="82858" y="51048"/>
                  </a:lnTo>
                  <a:lnTo>
                    <a:pt x="82749" y="52871"/>
                  </a:lnTo>
                  <a:lnTo>
                    <a:pt x="82076" y="55374"/>
                  </a:lnTo>
                  <a:lnTo>
                    <a:pt x="79572" y="60796"/>
                  </a:lnTo>
                  <a:lnTo>
                    <a:pt x="77585" y="65686"/>
                  </a:lnTo>
                  <a:lnTo>
                    <a:pt x="78626" y="66663"/>
                  </a:lnTo>
                  <a:lnTo>
                    <a:pt x="80597" y="67375"/>
                  </a:lnTo>
                  <a:lnTo>
                    <a:pt x="81903" y="68072"/>
                  </a:lnTo>
                  <a:lnTo>
                    <a:pt x="83273" y="67626"/>
                  </a:lnTo>
                  <a:lnTo>
                    <a:pt x="86175" y="64739"/>
                  </a:lnTo>
                  <a:lnTo>
                    <a:pt x="88671" y="62595"/>
                  </a:lnTo>
                  <a:lnTo>
                    <a:pt x="91777" y="60452"/>
                  </a:lnTo>
                  <a:lnTo>
                    <a:pt x="91957" y="60264"/>
                  </a:lnTo>
                  <a:lnTo>
                    <a:pt x="94680" y="58684"/>
                  </a:lnTo>
                  <a:lnTo>
                    <a:pt x="95923" y="57228"/>
                  </a:lnTo>
                  <a:lnTo>
                    <a:pt x="96596" y="55374"/>
                  </a:lnTo>
                  <a:lnTo>
                    <a:pt x="97558" y="54662"/>
                  </a:lnTo>
                  <a:lnTo>
                    <a:pt x="98802" y="55077"/>
                  </a:lnTo>
                  <a:lnTo>
                    <a:pt x="100382" y="54271"/>
                  </a:lnTo>
                  <a:lnTo>
                    <a:pt x="102300" y="52237"/>
                  </a:lnTo>
                  <a:lnTo>
                    <a:pt x="103770" y="51298"/>
                  </a:lnTo>
                  <a:lnTo>
                    <a:pt x="104795" y="51455"/>
                  </a:lnTo>
                  <a:lnTo>
                    <a:pt x="106626" y="52714"/>
                  </a:lnTo>
                  <a:lnTo>
                    <a:pt x="109270" y="55077"/>
                  </a:lnTo>
                  <a:lnTo>
                    <a:pt x="111617" y="56485"/>
                  </a:lnTo>
                  <a:lnTo>
                    <a:pt x="113675" y="56939"/>
                  </a:lnTo>
                  <a:lnTo>
                    <a:pt x="114684" y="57815"/>
                  </a:lnTo>
                  <a:lnTo>
                    <a:pt x="114629" y="59122"/>
                  </a:lnTo>
                  <a:lnTo>
                    <a:pt x="115091" y="59951"/>
                  </a:lnTo>
                  <a:lnTo>
                    <a:pt x="116053" y="60303"/>
                  </a:lnTo>
                  <a:lnTo>
                    <a:pt x="116483" y="60162"/>
                  </a:lnTo>
                  <a:lnTo>
                    <a:pt x="116374" y="59529"/>
                  </a:lnTo>
                  <a:lnTo>
                    <a:pt x="117305" y="58598"/>
                  </a:lnTo>
                  <a:lnTo>
                    <a:pt x="119276" y="57377"/>
                  </a:lnTo>
                  <a:lnTo>
                    <a:pt x="121279" y="56657"/>
                  </a:lnTo>
                  <a:lnTo>
                    <a:pt x="123313" y="56446"/>
                  </a:lnTo>
                  <a:lnTo>
                    <a:pt x="124635" y="55476"/>
                  </a:lnTo>
                  <a:lnTo>
                    <a:pt x="125503" y="52957"/>
                  </a:lnTo>
                  <a:lnTo>
                    <a:pt x="126763" y="51040"/>
                  </a:lnTo>
                  <a:lnTo>
                    <a:pt x="127890" y="50172"/>
                  </a:lnTo>
                  <a:lnTo>
                    <a:pt x="129282" y="49734"/>
                  </a:lnTo>
                  <a:lnTo>
                    <a:pt x="129650" y="49124"/>
                  </a:lnTo>
                  <a:lnTo>
                    <a:pt x="128977" y="48341"/>
                  </a:lnTo>
                  <a:lnTo>
                    <a:pt x="129040" y="47543"/>
                  </a:lnTo>
                  <a:lnTo>
                    <a:pt x="129846" y="46737"/>
                  </a:lnTo>
                  <a:lnTo>
                    <a:pt x="131574" y="46393"/>
                  </a:lnTo>
                  <a:lnTo>
                    <a:pt x="134235" y="46510"/>
                  </a:lnTo>
                  <a:lnTo>
                    <a:pt x="137340" y="47324"/>
                  </a:lnTo>
                  <a:lnTo>
                    <a:pt x="140908" y="48842"/>
                  </a:lnTo>
                  <a:lnTo>
                    <a:pt x="143247" y="49335"/>
                  </a:lnTo>
                  <a:lnTo>
                    <a:pt x="144366" y="48787"/>
                  </a:lnTo>
                  <a:lnTo>
                    <a:pt x="146541" y="51134"/>
                  </a:lnTo>
                  <a:lnTo>
                    <a:pt x="149780" y="56376"/>
                  </a:lnTo>
                  <a:lnTo>
                    <a:pt x="152549" y="60334"/>
                  </a:lnTo>
                  <a:lnTo>
                    <a:pt x="154873" y="63010"/>
                  </a:lnTo>
                  <a:lnTo>
                    <a:pt x="157314" y="65060"/>
                  </a:lnTo>
                  <a:lnTo>
                    <a:pt x="159872" y="66492"/>
                  </a:lnTo>
                  <a:lnTo>
                    <a:pt x="161711" y="68440"/>
                  </a:lnTo>
                  <a:lnTo>
                    <a:pt x="163385" y="72132"/>
                  </a:lnTo>
                  <a:lnTo>
                    <a:pt x="162133" y="77225"/>
                  </a:lnTo>
                  <a:lnTo>
                    <a:pt x="161797" y="81630"/>
                  </a:lnTo>
                  <a:lnTo>
                    <a:pt x="161953" y="87020"/>
                  </a:lnTo>
                  <a:lnTo>
                    <a:pt x="163463" y="91151"/>
                  </a:lnTo>
                  <a:lnTo>
                    <a:pt x="166326" y="94022"/>
                  </a:lnTo>
                  <a:lnTo>
                    <a:pt x="167993" y="96338"/>
                  </a:lnTo>
                  <a:lnTo>
                    <a:pt x="168462" y="98106"/>
                  </a:lnTo>
                  <a:lnTo>
                    <a:pt x="170692" y="99624"/>
                  </a:lnTo>
                  <a:lnTo>
                    <a:pt x="174690" y="100883"/>
                  </a:lnTo>
                  <a:lnTo>
                    <a:pt x="176356" y="102026"/>
                  </a:lnTo>
                  <a:lnTo>
                    <a:pt x="175675" y="103050"/>
                  </a:lnTo>
                  <a:lnTo>
                    <a:pt x="175620" y="104239"/>
                  </a:lnTo>
                  <a:lnTo>
                    <a:pt x="176184" y="105593"/>
                  </a:lnTo>
                  <a:lnTo>
                    <a:pt x="177576" y="106720"/>
                  </a:lnTo>
                  <a:lnTo>
                    <a:pt x="179775" y="107604"/>
                  </a:lnTo>
                  <a:lnTo>
                    <a:pt x="181089" y="108543"/>
                  </a:lnTo>
                  <a:lnTo>
                    <a:pt x="181504" y="109528"/>
                  </a:lnTo>
                  <a:lnTo>
                    <a:pt x="181457" y="111132"/>
                  </a:lnTo>
                  <a:lnTo>
                    <a:pt x="180948" y="113346"/>
                  </a:lnTo>
                  <a:lnTo>
                    <a:pt x="180033" y="115044"/>
                  </a:lnTo>
                  <a:lnTo>
                    <a:pt x="178703" y="116225"/>
                  </a:lnTo>
                  <a:lnTo>
                    <a:pt x="178539" y="117164"/>
                  </a:lnTo>
                  <a:lnTo>
                    <a:pt x="178195" y="118588"/>
                  </a:lnTo>
                  <a:lnTo>
                    <a:pt x="178195" y="121506"/>
                  </a:lnTo>
                  <a:lnTo>
                    <a:pt x="179141" y="123446"/>
                  </a:lnTo>
                  <a:lnTo>
                    <a:pt x="179430" y="125910"/>
                  </a:lnTo>
                  <a:lnTo>
                    <a:pt x="178914" y="127921"/>
                  </a:lnTo>
                  <a:lnTo>
                    <a:pt x="178413" y="132028"/>
                  </a:lnTo>
                  <a:lnTo>
                    <a:pt x="178351" y="133617"/>
                  </a:lnTo>
                  <a:lnTo>
                    <a:pt x="177874" y="134986"/>
                  </a:lnTo>
                  <a:lnTo>
                    <a:pt x="176716" y="136300"/>
                  </a:lnTo>
                  <a:lnTo>
                    <a:pt x="174940" y="137536"/>
                  </a:lnTo>
                  <a:lnTo>
                    <a:pt x="172781" y="138639"/>
                  </a:lnTo>
                  <a:lnTo>
                    <a:pt x="171459" y="139124"/>
                  </a:lnTo>
                  <a:lnTo>
                    <a:pt x="171146" y="139351"/>
                  </a:lnTo>
                  <a:lnTo>
                    <a:pt x="170199" y="140595"/>
                  </a:lnTo>
                  <a:lnTo>
                    <a:pt x="169057" y="141800"/>
                  </a:lnTo>
                  <a:lnTo>
                    <a:pt x="168173" y="141800"/>
                  </a:lnTo>
                  <a:lnTo>
                    <a:pt x="167508" y="141190"/>
                  </a:lnTo>
                  <a:lnTo>
                    <a:pt x="167038" y="140399"/>
                  </a:lnTo>
                  <a:lnTo>
                    <a:pt x="166765" y="138670"/>
                  </a:lnTo>
                  <a:lnTo>
                    <a:pt x="164770" y="137818"/>
                  </a:lnTo>
                  <a:lnTo>
                    <a:pt x="162579" y="137278"/>
                  </a:lnTo>
                  <a:lnTo>
                    <a:pt x="158119" y="138131"/>
                  </a:lnTo>
                  <a:lnTo>
                    <a:pt x="154513" y="138592"/>
                  </a:lnTo>
                  <a:lnTo>
                    <a:pt x="150468" y="138006"/>
                  </a:lnTo>
                  <a:lnTo>
                    <a:pt x="146666" y="138741"/>
                  </a:lnTo>
                  <a:lnTo>
                    <a:pt x="145078" y="138850"/>
                  </a:lnTo>
                  <a:lnTo>
                    <a:pt x="143255" y="138733"/>
                  </a:lnTo>
                  <a:lnTo>
                    <a:pt x="141487" y="138749"/>
                  </a:lnTo>
                  <a:lnTo>
                    <a:pt x="139805" y="138483"/>
                  </a:lnTo>
                  <a:lnTo>
                    <a:pt x="136707" y="137427"/>
                  </a:lnTo>
                  <a:lnTo>
                    <a:pt x="135518" y="137512"/>
                  </a:lnTo>
                  <a:lnTo>
                    <a:pt x="133022" y="138389"/>
                  </a:lnTo>
                  <a:lnTo>
                    <a:pt x="130409" y="138999"/>
                  </a:lnTo>
                  <a:lnTo>
                    <a:pt x="127905" y="139422"/>
                  </a:lnTo>
                  <a:lnTo>
                    <a:pt x="124205" y="141221"/>
                  </a:lnTo>
                  <a:lnTo>
                    <a:pt x="121529" y="143826"/>
                  </a:lnTo>
                  <a:lnTo>
                    <a:pt x="120739" y="145665"/>
                  </a:lnTo>
                  <a:lnTo>
                    <a:pt x="119409" y="147519"/>
                  </a:lnTo>
                  <a:lnTo>
                    <a:pt x="117571" y="150453"/>
                  </a:lnTo>
                  <a:lnTo>
                    <a:pt x="115185" y="153261"/>
                  </a:lnTo>
                  <a:lnTo>
                    <a:pt x="113526" y="154544"/>
                  </a:lnTo>
                  <a:lnTo>
                    <a:pt x="113987" y="155303"/>
                  </a:lnTo>
                  <a:lnTo>
                    <a:pt x="113573" y="156211"/>
                  </a:lnTo>
                  <a:lnTo>
                    <a:pt x="110975" y="156617"/>
                  </a:lnTo>
                  <a:lnTo>
                    <a:pt x="108949" y="156782"/>
                  </a:lnTo>
                  <a:lnTo>
                    <a:pt x="108582" y="157236"/>
                  </a:lnTo>
                  <a:lnTo>
                    <a:pt x="108824" y="162884"/>
                  </a:lnTo>
                  <a:lnTo>
                    <a:pt x="109536" y="165020"/>
                  </a:lnTo>
                  <a:lnTo>
                    <a:pt x="110843" y="167594"/>
                  </a:lnTo>
                  <a:lnTo>
                    <a:pt x="111695" y="169010"/>
                  </a:lnTo>
                  <a:lnTo>
                    <a:pt x="112337" y="173187"/>
                  </a:lnTo>
                  <a:lnTo>
                    <a:pt x="112524" y="176731"/>
                  </a:lnTo>
                  <a:lnTo>
                    <a:pt x="115380" y="178969"/>
                  </a:lnTo>
                  <a:lnTo>
                    <a:pt x="116992" y="180674"/>
                  </a:lnTo>
                  <a:lnTo>
                    <a:pt x="118142" y="182177"/>
                  </a:lnTo>
                  <a:lnTo>
                    <a:pt x="117743" y="183131"/>
                  </a:lnTo>
                  <a:lnTo>
                    <a:pt x="117055" y="185987"/>
                  </a:lnTo>
                  <a:lnTo>
                    <a:pt x="117719" y="189687"/>
                  </a:lnTo>
                  <a:lnTo>
                    <a:pt x="121709" y="197667"/>
                  </a:lnTo>
                  <a:lnTo>
                    <a:pt x="122053" y="198230"/>
                  </a:lnTo>
                  <a:lnTo>
                    <a:pt x="121576" y="198293"/>
                  </a:lnTo>
                  <a:lnTo>
                    <a:pt x="120950" y="196759"/>
                  </a:lnTo>
                  <a:lnTo>
                    <a:pt x="118924" y="194170"/>
                  </a:lnTo>
                  <a:lnTo>
                    <a:pt x="118298" y="191408"/>
                  </a:lnTo>
                  <a:lnTo>
                    <a:pt x="115920" y="188365"/>
                  </a:lnTo>
                  <a:lnTo>
                    <a:pt x="114590" y="187160"/>
                  </a:lnTo>
                  <a:lnTo>
                    <a:pt x="114160" y="188169"/>
                  </a:lnTo>
                  <a:lnTo>
                    <a:pt x="113401" y="189249"/>
                  </a:lnTo>
                  <a:lnTo>
                    <a:pt x="111069" y="187684"/>
                  </a:lnTo>
                  <a:lnTo>
                    <a:pt x="109067" y="186049"/>
                  </a:lnTo>
                  <a:lnTo>
                    <a:pt x="107228" y="182881"/>
                  </a:lnTo>
                  <a:lnTo>
                    <a:pt x="106993" y="183616"/>
                  </a:lnTo>
                  <a:lnTo>
                    <a:pt x="106579" y="184281"/>
                  </a:lnTo>
                  <a:lnTo>
                    <a:pt x="104482" y="181793"/>
                  </a:lnTo>
                  <a:lnTo>
                    <a:pt x="102291" y="179806"/>
                  </a:lnTo>
                  <a:lnTo>
                    <a:pt x="100320" y="179094"/>
                  </a:lnTo>
                  <a:lnTo>
                    <a:pt x="99107" y="178437"/>
                  </a:lnTo>
                  <a:lnTo>
                    <a:pt x="97934" y="177381"/>
                  </a:lnTo>
                  <a:lnTo>
                    <a:pt x="95478" y="176286"/>
                  </a:lnTo>
                  <a:lnTo>
                    <a:pt x="89359" y="177866"/>
                  </a:lnTo>
                  <a:lnTo>
                    <a:pt x="81575" y="176638"/>
                  </a:lnTo>
                  <a:lnTo>
                    <a:pt x="78579" y="177811"/>
                  </a:lnTo>
                  <a:lnTo>
                    <a:pt x="77350" y="177084"/>
                  </a:lnTo>
                  <a:lnTo>
                    <a:pt x="76592" y="175730"/>
                  </a:lnTo>
                  <a:lnTo>
                    <a:pt x="77319" y="173414"/>
                  </a:lnTo>
                  <a:lnTo>
                    <a:pt x="77483" y="168564"/>
                  </a:lnTo>
                  <a:lnTo>
                    <a:pt x="78414" y="165153"/>
                  </a:lnTo>
                  <a:lnTo>
                    <a:pt x="77976" y="162555"/>
                  </a:lnTo>
                  <a:lnTo>
                    <a:pt x="78430" y="161335"/>
                  </a:lnTo>
                  <a:lnTo>
                    <a:pt x="78774" y="159668"/>
                  </a:lnTo>
                  <a:lnTo>
                    <a:pt x="77546" y="158988"/>
                  </a:lnTo>
                  <a:lnTo>
                    <a:pt x="72046" y="157666"/>
                  </a:lnTo>
                  <a:lnTo>
                    <a:pt x="70888" y="156617"/>
                  </a:lnTo>
                  <a:lnTo>
                    <a:pt x="69418" y="157822"/>
                  </a:lnTo>
                  <a:lnTo>
                    <a:pt x="62814" y="158495"/>
                  </a:lnTo>
                  <a:lnTo>
                    <a:pt x="60326" y="159504"/>
                  </a:lnTo>
                  <a:lnTo>
                    <a:pt x="58026" y="161445"/>
                  </a:lnTo>
                  <a:lnTo>
                    <a:pt x="57432" y="163901"/>
                  </a:lnTo>
                  <a:lnTo>
                    <a:pt x="58762" y="165521"/>
                  </a:lnTo>
                  <a:lnTo>
                    <a:pt x="59615" y="168329"/>
                  </a:lnTo>
                  <a:lnTo>
                    <a:pt x="57244" y="174463"/>
                  </a:lnTo>
                  <a:lnTo>
                    <a:pt x="56845" y="176286"/>
                  </a:lnTo>
                  <a:lnTo>
                    <a:pt x="57760" y="183780"/>
                  </a:lnTo>
                  <a:lnTo>
                    <a:pt x="57393" y="187888"/>
                  </a:lnTo>
                  <a:lnTo>
                    <a:pt x="56102" y="190642"/>
                  </a:lnTo>
                  <a:lnTo>
                    <a:pt x="54060" y="193114"/>
                  </a:lnTo>
                  <a:lnTo>
                    <a:pt x="53215" y="197299"/>
                  </a:lnTo>
                  <a:lnTo>
                    <a:pt x="51612" y="199240"/>
                  </a:lnTo>
                  <a:lnTo>
                    <a:pt x="49460" y="203668"/>
                  </a:lnTo>
                  <a:lnTo>
                    <a:pt x="48005" y="209183"/>
                  </a:lnTo>
                  <a:lnTo>
                    <a:pt x="46972" y="211733"/>
                  </a:lnTo>
                  <a:lnTo>
                    <a:pt x="46370" y="216428"/>
                  </a:lnTo>
                  <a:lnTo>
                    <a:pt x="41934" y="223539"/>
                  </a:lnTo>
                  <a:lnTo>
                    <a:pt x="40893" y="227552"/>
                  </a:lnTo>
                  <a:lnTo>
                    <a:pt x="39305" y="229070"/>
                  </a:lnTo>
                  <a:lnTo>
                    <a:pt x="39861" y="230267"/>
                  </a:lnTo>
                  <a:lnTo>
                    <a:pt x="39954" y="232270"/>
                  </a:lnTo>
                  <a:lnTo>
                    <a:pt x="39399" y="237613"/>
                  </a:lnTo>
                  <a:lnTo>
                    <a:pt x="39219" y="242042"/>
                  </a:lnTo>
                  <a:lnTo>
                    <a:pt x="39892" y="244412"/>
                  </a:lnTo>
                  <a:lnTo>
                    <a:pt x="42012" y="249114"/>
                  </a:lnTo>
                  <a:lnTo>
                    <a:pt x="41511" y="250475"/>
                  </a:lnTo>
                  <a:lnTo>
                    <a:pt x="41261" y="252415"/>
                  </a:lnTo>
                  <a:lnTo>
                    <a:pt x="43053" y="253292"/>
                  </a:lnTo>
                  <a:lnTo>
                    <a:pt x="44335" y="253550"/>
                  </a:lnTo>
                  <a:lnTo>
                    <a:pt x="51580" y="251328"/>
                  </a:lnTo>
                  <a:lnTo>
                    <a:pt x="54029" y="251899"/>
                  </a:lnTo>
                  <a:lnTo>
                    <a:pt x="54952" y="253972"/>
                  </a:lnTo>
                  <a:lnTo>
                    <a:pt x="55547" y="255779"/>
                  </a:lnTo>
                  <a:lnTo>
                    <a:pt x="56775" y="265527"/>
                  </a:lnTo>
                  <a:lnTo>
                    <a:pt x="57408" y="267335"/>
                  </a:lnTo>
                  <a:lnTo>
                    <a:pt x="58872" y="269056"/>
                  </a:lnTo>
                  <a:lnTo>
                    <a:pt x="60475" y="270886"/>
                  </a:lnTo>
                  <a:lnTo>
                    <a:pt x="61023" y="270558"/>
                  </a:lnTo>
                  <a:lnTo>
                    <a:pt x="61125" y="269877"/>
                  </a:lnTo>
                  <a:lnTo>
                    <a:pt x="61234" y="269111"/>
                  </a:lnTo>
                  <a:lnTo>
                    <a:pt x="62666" y="270957"/>
                  </a:lnTo>
                  <a:lnTo>
                    <a:pt x="63785" y="274399"/>
                  </a:lnTo>
                  <a:lnTo>
                    <a:pt x="67602" y="292589"/>
                  </a:lnTo>
                  <a:lnTo>
                    <a:pt x="68706" y="294897"/>
                  </a:lnTo>
                  <a:lnTo>
                    <a:pt x="69621" y="297330"/>
                  </a:lnTo>
                  <a:lnTo>
                    <a:pt x="67289" y="296148"/>
                  </a:lnTo>
                  <a:lnTo>
                    <a:pt x="66663" y="292112"/>
                  </a:lnTo>
                  <a:lnTo>
                    <a:pt x="65999" y="290414"/>
                  </a:lnTo>
                  <a:lnTo>
                    <a:pt x="65177" y="290164"/>
                  </a:lnTo>
                  <a:lnTo>
                    <a:pt x="63879" y="290195"/>
                  </a:lnTo>
                  <a:lnTo>
                    <a:pt x="63792" y="289475"/>
                  </a:lnTo>
                  <a:lnTo>
                    <a:pt x="64770" y="288161"/>
                  </a:lnTo>
                  <a:lnTo>
                    <a:pt x="64614" y="286580"/>
                  </a:lnTo>
                  <a:lnTo>
                    <a:pt x="63276" y="285282"/>
                  </a:lnTo>
                  <a:lnTo>
                    <a:pt x="61117" y="286314"/>
                  </a:lnTo>
                  <a:lnTo>
                    <a:pt x="61179" y="289146"/>
                  </a:lnTo>
                  <a:lnTo>
                    <a:pt x="62141" y="291314"/>
                  </a:lnTo>
                  <a:lnTo>
                    <a:pt x="65803" y="296164"/>
                  </a:lnTo>
                  <a:lnTo>
                    <a:pt x="66945" y="298190"/>
                  </a:lnTo>
                  <a:lnTo>
                    <a:pt x="68401" y="298769"/>
                  </a:lnTo>
                  <a:lnTo>
                    <a:pt x="70521" y="298449"/>
                  </a:lnTo>
                  <a:lnTo>
                    <a:pt x="73055" y="300514"/>
                  </a:lnTo>
                  <a:lnTo>
                    <a:pt x="75050" y="302431"/>
                  </a:lnTo>
                  <a:lnTo>
                    <a:pt x="80003" y="305364"/>
                  </a:lnTo>
                  <a:lnTo>
                    <a:pt x="82999" y="305051"/>
                  </a:lnTo>
                  <a:lnTo>
                    <a:pt x="86238" y="304324"/>
                  </a:lnTo>
                  <a:lnTo>
                    <a:pt x="88405" y="304512"/>
                  </a:lnTo>
                  <a:lnTo>
                    <a:pt x="90533" y="305263"/>
                  </a:lnTo>
                  <a:lnTo>
                    <a:pt x="93091" y="307711"/>
                  </a:lnTo>
                  <a:lnTo>
                    <a:pt x="97152" y="313845"/>
                  </a:lnTo>
                  <a:lnTo>
                    <a:pt x="103786" y="318946"/>
                  </a:lnTo>
                  <a:lnTo>
                    <a:pt x="103066" y="320213"/>
                  </a:lnTo>
                  <a:lnTo>
                    <a:pt x="102777" y="322146"/>
                  </a:lnTo>
                  <a:lnTo>
                    <a:pt x="100164" y="324720"/>
                  </a:lnTo>
                  <a:lnTo>
                    <a:pt x="99741" y="326206"/>
                  </a:lnTo>
                  <a:lnTo>
                    <a:pt x="98787" y="328092"/>
                  </a:lnTo>
                  <a:lnTo>
                    <a:pt x="96972" y="329101"/>
                  </a:lnTo>
                  <a:lnTo>
                    <a:pt x="95407" y="329288"/>
                  </a:lnTo>
                  <a:lnTo>
                    <a:pt x="94507" y="329109"/>
                  </a:lnTo>
                  <a:lnTo>
                    <a:pt x="93881" y="328733"/>
                  </a:lnTo>
                  <a:lnTo>
                    <a:pt x="92817" y="326949"/>
                  </a:lnTo>
                  <a:lnTo>
                    <a:pt x="92278" y="326410"/>
                  </a:lnTo>
                  <a:lnTo>
                    <a:pt x="91824" y="326284"/>
                  </a:lnTo>
                  <a:lnTo>
                    <a:pt x="88483" y="327513"/>
                  </a:lnTo>
                  <a:lnTo>
                    <a:pt x="85252" y="328874"/>
                  </a:lnTo>
                  <a:lnTo>
                    <a:pt x="84658" y="330094"/>
                  </a:lnTo>
                  <a:lnTo>
                    <a:pt x="83797" y="331518"/>
                  </a:lnTo>
                  <a:lnTo>
                    <a:pt x="82858" y="332082"/>
                  </a:lnTo>
                  <a:lnTo>
                    <a:pt x="82115" y="332222"/>
                  </a:lnTo>
                  <a:lnTo>
                    <a:pt x="81403" y="331385"/>
                  </a:lnTo>
                  <a:lnTo>
                    <a:pt x="80167" y="330298"/>
                  </a:lnTo>
                  <a:lnTo>
                    <a:pt x="79212" y="329281"/>
                  </a:lnTo>
                  <a:lnTo>
                    <a:pt x="79455" y="327638"/>
                  </a:lnTo>
                  <a:lnTo>
                    <a:pt x="81270" y="325220"/>
                  </a:lnTo>
                  <a:lnTo>
                    <a:pt x="81505" y="323530"/>
                  </a:lnTo>
                  <a:lnTo>
                    <a:pt x="81278" y="320620"/>
                  </a:lnTo>
                  <a:lnTo>
                    <a:pt x="80785" y="318946"/>
                  </a:lnTo>
                  <a:lnTo>
                    <a:pt x="80261" y="318891"/>
                  </a:lnTo>
                  <a:lnTo>
                    <a:pt x="79369" y="318617"/>
                  </a:lnTo>
                  <a:lnTo>
                    <a:pt x="76850" y="318891"/>
                  </a:lnTo>
                  <a:lnTo>
                    <a:pt x="75590" y="316998"/>
                  </a:lnTo>
                  <a:lnTo>
                    <a:pt x="75097" y="314917"/>
                  </a:lnTo>
                  <a:lnTo>
                    <a:pt x="74237" y="314174"/>
                  </a:lnTo>
                  <a:lnTo>
                    <a:pt x="73384" y="313720"/>
                  </a:lnTo>
                  <a:lnTo>
                    <a:pt x="71499" y="314440"/>
                  </a:lnTo>
                  <a:lnTo>
                    <a:pt x="70051" y="314009"/>
                  </a:lnTo>
                  <a:lnTo>
                    <a:pt x="65255" y="312202"/>
                  </a:lnTo>
                  <a:lnTo>
                    <a:pt x="63417" y="309284"/>
                  </a:lnTo>
                  <a:lnTo>
                    <a:pt x="62431" y="309198"/>
                  </a:lnTo>
                  <a:lnTo>
                    <a:pt x="61563" y="309519"/>
                  </a:lnTo>
                  <a:lnTo>
                    <a:pt x="61218" y="310184"/>
                  </a:lnTo>
                  <a:lnTo>
                    <a:pt x="60710" y="313540"/>
                  </a:lnTo>
                  <a:lnTo>
                    <a:pt x="60295" y="314565"/>
                  </a:lnTo>
                  <a:lnTo>
                    <a:pt x="54796" y="307805"/>
                  </a:lnTo>
                  <a:lnTo>
                    <a:pt x="51009" y="305020"/>
                  </a:lnTo>
                  <a:lnTo>
                    <a:pt x="51541" y="299974"/>
                  </a:lnTo>
                  <a:lnTo>
                    <a:pt x="50391" y="298996"/>
                  </a:lnTo>
                  <a:lnTo>
                    <a:pt x="48951" y="298902"/>
                  </a:lnTo>
                  <a:lnTo>
                    <a:pt x="47864" y="297502"/>
                  </a:lnTo>
                  <a:lnTo>
                    <a:pt x="48826" y="294498"/>
                  </a:lnTo>
                  <a:lnTo>
                    <a:pt x="47340" y="295069"/>
                  </a:lnTo>
                  <a:lnTo>
                    <a:pt x="45282" y="294959"/>
                  </a:lnTo>
                  <a:lnTo>
                    <a:pt x="43592" y="294130"/>
                  </a:lnTo>
                  <a:lnTo>
                    <a:pt x="42317" y="289968"/>
                  </a:lnTo>
                  <a:lnTo>
                    <a:pt x="41503" y="288700"/>
                  </a:lnTo>
                  <a:lnTo>
                    <a:pt x="39743" y="286518"/>
                  </a:lnTo>
                  <a:lnTo>
                    <a:pt x="37420" y="286518"/>
                  </a:lnTo>
                  <a:lnTo>
                    <a:pt x="36645" y="285469"/>
                  </a:lnTo>
                  <a:lnTo>
                    <a:pt x="36833" y="282778"/>
                  </a:lnTo>
                  <a:lnTo>
                    <a:pt x="35135" y="281128"/>
                  </a:lnTo>
                  <a:lnTo>
                    <a:pt x="32905" y="279782"/>
                  </a:lnTo>
                  <a:lnTo>
                    <a:pt x="31075" y="278992"/>
                  </a:lnTo>
                  <a:lnTo>
                    <a:pt x="29205" y="274650"/>
                  </a:lnTo>
                  <a:lnTo>
                    <a:pt x="27734" y="273586"/>
                  </a:lnTo>
                  <a:lnTo>
                    <a:pt x="26482" y="272717"/>
                  </a:lnTo>
                  <a:lnTo>
                    <a:pt x="24738" y="273304"/>
                  </a:lnTo>
                  <a:lnTo>
                    <a:pt x="24167" y="274869"/>
                  </a:lnTo>
                  <a:lnTo>
                    <a:pt x="23009" y="276378"/>
                  </a:lnTo>
                  <a:lnTo>
                    <a:pt x="21687" y="276191"/>
                  </a:lnTo>
                  <a:lnTo>
                    <a:pt x="20474" y="275330"/>
                  </a:lnTo>
                  <a:lnTo>
                    <a:pt x="18996" y="270988"/>
                  </a:lnTo>
                  <a:lnTo>
                    <a:pt x="18753" y="268328"/>
                  </a:lnTo>
                  <a:lnTo>
                    <a:pt x="19082" y="263384"/>
                  </a:lnTo>
                  <a:lnTo>
                    <a:pt x="20928" y="258948"/>
                  </a:lnTo>
                  <a:lnTo>
                    <a:pt x="21921" y="251844"/>
                  </a:lnTo>
                  <a:lnTo>
                    <a:pt x="23494" y="247377"/>
                  </a:lnTo>
                  <a:lnTo>
                    <a:pt x="24597" y="245859"/>
                  </a:lnTo>
                  <a:lnTo>
                    <a:pt x="26107" y="239749"/>
                  </a:lnTo>
                  <a:lnTo>
                    <a:pt x="29197" y="231934"/>
                  </a:lnTo>
                  <a:lnTo>
                    <a:pt x="29549" y="230259"/>
                  </a:lnTo>
                  <a:lnTo>
                    <a:pt x="30175" y="228382"/>
                  </a:lnTo>
                  <a:lnTo>
                    <a:pt x="30644" y="226606"/>
                  </a:lnTo>
                  <a:lnTo>
                    <a:pt x="30801" y="223805"/>
                  </a:lnTo>
                  <a:lnTo>
                    <a:pt x="30402" y="222334"/>
                  </a:lnTo>
                  <a:lnTo>
                    <a:pt x="30402" y="221505"/>
                  </a:lnTo>
                  <a:lnTo>
                    <a:pt x="31051" y="220449"/>
                  </a:lnTo>
                  <a:lnTo>
                    <a:pt x="33250" y="218673"/>
                  </a:lnTo>
                  <a:lnTo>
                    <a:pt x="36293" y="215747"/>
                  </a:lnTo>
                  <a:lnTo>
                    <a:pt x="39907" y="211632"/>
                  </a:lnTo>
                  <a:lnTo>
                    <a:pt x="43616" y="205311"/>
                  </a:lnTo>
                  <a:lnTo>
                    <a:pt x="45454" y="201641"/>
                  </a:lnTo>
                  <a:lnTo>
                    <a:pt x="46229" y="200343"/>
                  </a:lnTo>
                  <a:lnTo>
                    <a:pt x="47042" y="199936"/>
                  </a:lnTo>
                  <a:lnTo>
                    <a:pt x="48310" y="198676"/>
                  </a:lnTo>
                  <a:lnTo>
                    <a:pt x="49178" y="197284"/>
                  </a:lnTo>
                  <a:lnTo>
                    <a:pt x="49225" y="196580"/>
                  </a:lnTo>
                  <a:lnTo>
                    <a:pt x="47215" y="189703"/>
                  </a:lnTo>
                  <a:lnTo>
                    <a:pt x="45892" y="187457"/>
                  </a:lnTo>
                  <a:lnTo>
                    <a:pt x="45227" y="184805"/>
                  </a:lnTo>
                  <a:lnTo>
                    <a:pt x="44868" y="182889"/>
                  </a:lnTo>
                  <a:lnTo>
                    <a:pt x="44383" y="181128"/>
                  </a:lnTo>
                  <a:lnTo>
                    <a:pt x="44617" y="179470"/>
                  </a:lnTo>
                  <a:lnTo>
                    <a:pt x="43890" y="178437"/>
                  </a:lnTo>
                  <a:lnTo>
                    <a:pt x="42247" y="177131"/>
                  </a:lnTo>
                  <a:lnTo>
                    <a:pt x="40541" y="175182"/>
                  </a:lnTo>
                  <a:lnTo>
                    <a:pt x="39524" y="171998"/>
                  </a:lnTo>
                  <a:lnTo>
                    <a:pt x="39524" y="170222"/>
                  </a:lnTo>
                  <a:lnTo>
                    <a:pt x="38437" y="168666"/>
                  </a:lnTo>
                  <a:lnTo>
                    <a:pt x="38069" y="167038"/>
                  </a:lnTo>
                  <a:lnTo>
                    <a:pt x="38726" y="165481"/>
                  </a:lnTo>
                  <a:lnTo>
                    <a:pt x="39579" y="164136"/>
                  </a:lnTo>
                  <a:lnTo>
                    <a:pt x="39477" y="158221"/>
                  </a:lnTo>
                  <a:lnTo>
                    <a:pt x="39133" y="156453"/>
                  </a:lnTo>
                  <a:lnTo>
                    <a:pt x="38710" y="153292"/>
                  </a:lnTo>
                  <a:lnTo>
                    <a:pt x="37600" y="150906"/>
                  </a:lnTo>
                  <a:lnTo>
                    <a:pt x="36027" y="148113"/>
                  </a:lnTo>
                  <a:lnTo>
                    <a:pt x="34243" y="145805"/>
                  </a:lnTo>
                  <a:lnTo>
                    <a:pt x="29580" y="141628"/>
                  </a:lnTo>
                  <a:lnTo>
                    <a:pt x="26256" y="138835"/>
                  </a:lnTo>
                  <a:lnTo>
                    <a:pt x="24612" y="136284"/>
                  </a:lnTo>
                  <a:lnTo>
                    <a:pt x="22524" y="133351"/>
                  </a:lnTo>
                  <a:lnTo>
                    <a:pt x="21030" y="131238"/>
                  </a:lnTo>
                  <a:lnTo>
                    <a:pt x="19144" y="128571"/>
                  </a:lnTo>
                  <a:lnTo>
                    <a:pt x="18182" y="124932"/>
                  </a:lnTo>
                  <a:lnTo>
                    <a:pt x="17650" y="121052"/>
                  </a:lnTo>
                  <a:lnTo>
                    <a:pt x="17939" y="119769"/>
                  </a:lnTo>
                  <a:lnTo>
                    <a:pt x="18839" y="118924"/>
                  </a:lnTo>
                  <a:lnTo>
                    <a:pt x="20020" y="118244"/>
                  </a:lnTo>
                  <a:lnTo>
                    <a:pt x="20975" y="118087"/>
                  </a:lnTo>
                  <a:lnTo>
                    <a:pt x="23666" y="116303"/>
                  </a:lnTo>
                  <a:lnTo>
                    <a:pt x="25536" y="116460"/>
                  </a:lnTo>
                  <a:lnTo>
                    <a:pt x="25974" y="116076"/>
                  </a:lnTo>
                  <a:lnTo>
                    <a:pt x="26154" y="115263"/>
                  </a:lnTo>
                  <a:lnTo>
                    <a:pt x="25911" y="111727"/>
                  </a:lnTo>
                  <a:lnTo>
                    <a:pt x="25997" y="106993"/>
                  </a:lnTo>
                  <a:lnTo>
                    <a:pt x="26342" y="103136"/>
                  </a:lnTo>
                  <a:lnTo>
                    <a:pt x="26748" y="100594"/>
                  </a:lnTo>
                  <a:lnTo>
                    <a:pt x="31709" y="97637"/>
                  </a:lnTo>
                  <a:lnTo>
                    <a:pt x="32749" y="96354"/>
                  </a:lnTo>
                  <a:lnTo>
                    <a:pt x="33250" y="94969"/>
                  </a:lnTo>
                  <a:lnTo>
                    <a:pt x="33250" y="93748"/>
                  </a:lnTo>
                  <a:lnTo>
                    <a:pt x="32827" y="92786"/>
                  </a:lnTo>
                  <a:lnTo>
                    <a:pt x="32084" y="92254"/>
                  </a:lnTo>
                  <a:lnTo>
                    <a:pt x="28877" y="94804"/>
                  </a:lnTo>
                  <a:lnTo>
                    <a:pt x="28251" y="94241"/>
                  </a:lnTo>
                  <a:lnTo>
                    <a:pt x="26780" y="90048"/>
                  </a:lnTo>
                  <a:lnTo>
                    <a:pt x="26146" y="88765"/>
                  </a:lnTo>
                  <a:lnTo>
                    <a:pt x="25231" y="87231"/>
                  </a:lnTo>
                  <a:lnTo>
                    <a:pt x="24245" y="85088"/>
                  </a:lnTo>
                  <a:lnTo>
                    <a:pt x="24089" y="81379"/>
                  </a:lnTo>
                  <a:lnTo>
                    <a:pt x="23377" y="79541"/>
                  </a:lnTo>
                  <a:lnTo>
                    <a:pt x="19371" y="75621"/>
                  </a:lnTo>
                  <a:lnTo>
                    <a:pt x="17579" y="73509"/>
                  </a:lnTo>
                  <a:lnTo>
                    <a:pt x="15131" y="70458"/>
                  </a:lnTo>
                  <a:lnTo>
                    <a:pt x="12197" y="66796"/>
                  </a:lnTo>
                  <a:lnTo>
                    <a:pt x="9201" y="63409"/>
                  </a:lnTo>
                  <a:lnTo>
                    <a:pt x="7792" y="61242"/>
                  </a:lnTo>
                  <a:lnTo>
                    <a:pt x="7300" y="60749"/>
                  </a:lnTo>
                  <a:lnTo>
                    <a:pt x="7135" y="59912"/>
                  </a:lnTo>
                  <a:lnTo>
                    <a:pt x="8043" y="57581"/>
                  </a:lnTo>
                  <a:lnTo>
                    <a:pt x="7589" y="55233"/>
                  </a:lnTo>
                  <a:lnTo>
                    <a:pt x="6103" y="52104"/>
                  </a:lnTo>
                  <a:lnTo>
                    <a:pt x="5461" y="50164"/>
                  </a:lnTo>
                  <a:lnTo>
                    <a:pt x="5672" y="49421"/>
                  </a:lnTo>
                  <a:lnTo>
                    <a:pt x="4952" y="49131"/>
                  </a:lnTo>
                  <a:lnTo>
                    <a:pt x="3286" y="49295"/>
                  </a:lnTo>
                  <a:lnTo>
                    <a:pt x="1690" y="47825"/>
                  </a:lnTo>
                  <a:lnTo>
                    <a:pt x="149" y="44727"/>
                  </a:lnTo>
                  <a:lnTo>
                    <a:pt x="0" y="44179"/>
                  </a:lnTo>
                  <a:lnTo>
                    <a:pt x="501" y="44187"/>
                  </a:lnTo>
                  <a:lnTo>
                    <a:pt x="2433" y="44719"/>
                  </a:lnTo>
                  <a:lnTo>
                    <a:pt x="3090" y="44640"/>
                  </a:lnTo>
                  <a:lnTo>
                    <a:pt x="4459" y="43929"/>
                  </a:lnTo>
                  <a:lnTo>
                    <a:pt x="6533" y="43178"/>
                  </a:lnTo>
                  <a:lnTo>
                    <a:pt x="7761" y="42927"/>
                  </a:lnTo>
                  <a:lnTo>
                    <a:pt x="8168" y="42560"/>
                  </a:lnTo>
                  <a:lnTo>
                    <a:pt x="8340" y="41808"/>
                  </a:lnTo>
                  <a:lnTo>
                    <a:pt x="7284" y="34642"/>
                  </a:lnTo>
                  <a:lnTo>
                    <a:pt x="7464" y="33148"/>
                  </a:lnTo>
                  <a:lnTo>
                    <a:pt x="9427" y="30050"/>
                  </a:lnTo>
                  <a:lnTo>
                    <a:pt x="9208" y="26921"/>
                  </a:lnTo>
                  <a:lnTo>
                    <a:pt x="9709" y="22430"/>
                  </a:lnTo>
                  <a:lnTo>
                    <a:pt x="11899" y="19355"/>
                  </a:lnTo>
                  <a:lnTo>
                    <a:pt x="13543" y="17939"/>
                  </a:lnTo>
                  <a:lnTo>
                    <a:pt x="14059" y="15717"/>
                  </a:lnTo>
                  <a:lnTo>
                    <a:pt x="14810" y="15248"/>
                  </a:lnTo>
                  <a:lnTo>
                    <a:pt x="16171" y="15420"/>
                  </a:lnTo>
                  <a:lnTo>
                    <a:pt x="18980" y="17079"/>
                  </a:lnTo>
                  <a:lnTo>
                    <a:pt x="20177" y="17157"/>
                  </a:lnTo>
                  <a:lnTo>
                    <a:pt x="21882" y="17110"/>
                  </a:lnTo>
                  <a:lnTo>
                    <a:pt x="23713" y="16985"/>
                  </a:lnTo>
                  <a:lnTo>
                    <a:pt x="24566" y="16828"/>
                  </a:lnTo>
                  <a:lnTo>
                    <a:pt x="30426" y="15209"/>
                  </a:lnTo>
                  <a:lnTo>
                    <a:pt x="31716" y="15037"/>
                  </a:lnTo>
                  <a:lnTo>
                    <a:pt x="32953" y="15240"/>
                  </a:lnTo>
                  <a:lnTo>
                    <a:pt x="33852" y="15162"/>
                  </a:lnTo>
                  <a:lnTo>
                    <a:pt x="34752" y="14419"/>
                  </a:lnTo>
                  <a:lnTo>
                    <a:pt x="35394" y="13112"/>
                  </a:lnTo>
                  <a:lnTo>
                    <a:pt x="36129" y="8919"/>
                  </a:lnTo>
                  <a:lnTo>
                    <a:pt x="36551" y="8176"/>
                  </a:lnTo>
                  <a:lnTo>
                    <a:pt x="37310" y="7581"/>
                  </a:lnTo>
                  <a:lnTo>
                    <a:pt x="38554" y="7182"/>
                  </a:lnTo>
                  <a:lnTo>
                    <a:pt x="40009" y="7213"/>
                  </a:lnTo>
                  <a:lnTo>
                    <a:pt x="41910" y="8019"/>
                  </a:lnTo>
                  <a:lnTo>
                    <a:pt x="43100" y="8050"/>
                  </a:lnTo>
                  <a:lnTo>
                    <a:pt x="44445" y="7714"/>
                  </a:lnTo>
                  <a:lnTo>
                    <a:pt x="45587" y="7135"/>
                  </a:lnTo>
                  <a:lnTo>
                    <a:pt x="46346" y="6400"/>
                  </a:lnTo>
                  <a:lnTo>
                    <a:pt x="46690" y="5516"/>
                  </a:lnTo>
                  <a:lnTo>
                    <a:pt x="46385" y="3818"/>
                  </a:lnTo>
                  <a:lnTo>
                    <a:pt x="45517" y="1690"/>
                  </a:lnTo>
                  <a:lnTo>
                    <a:pt x="45759" y="1432"/>
                  </a:lnTo>
                  <a:lnTo>
                    <a:pt x="47356" y="1901"/>
                  </a:lnTo>
                  <a:lnTo>
                    <a:pt x="49702" y="2425"/>
                  </a:lnTo>
                  <a:lnTo>
                    <a:pt x="51494" y="2308"/>
                  </a:lnTo>
                  <a:lnTo>
                    <a:pt x="52660" y="1940"/>
                  </a:lnTo>
                  <a:lnTo>
                    <a:pt x="53802" y="931"/>
                  </a:lnTo>
                  <a:lnTo>
                    <a:pt x="55242" y="0"/>
                  </a:lnTo>
                  <a:lnTo>
                    <a:pt x="56642" y="211"/>
                  </a:lnTo>
                  <a:lnTo>
                    <a:pt x="57729" y="1040"/>
                  </a:lnTo>
                  <a:lnTo>
                    <a:pt x="60319" y="2605"/>
                  </a:lnTo>
                  <a:close/>
                  <a:moveTo>
                    <a:pt x="110913" y="191995"/>
                  </a:moveTo>
                  <a:lnTo>
                    <a:pt x="110984" y="192527"/>
                  </a:lnTo>
                  <a:lnTo>
                    <a:pt x="109841" y="192120"/>
                  </a:lnTo>
                  <a:lnTo>
                    <a:pt x="109442" y="192308"/>
                  </a:lnTo>
                  <a:lnTo>
                    <a:pt x="108167" y="192159"/>
                  </a:lnTo>
                  <a:lnTo>
                    <a:pt x="107541" y="189069"/>
                  </a:lnTo>
                  <a:lnTo>
                    <a:pt x="107635" y="188341"/>
                  </a:lnTo>
                  <a:lnTo>
                    <a:pt x="108543" y="188568"/>
                  </a:lnTo>
                  <a:lnTo>
                    <a:pt x="109841" y="190102"/>
                  </a:lnTo>
                  <a:lnTo>
                    <a:pt x="110506" y="191166"/>
                  </a:lnTo>
                  <a:lnTo>
                    <a:pt x="110913" y="191995"/>
                  </a:lnTo>
                  <a:close/>
                  <a:moveTo>
                    <a:pt x="114856" y="198950"/>
                  </a:moveTo>
                  <a:lnTo>
                    <a:pt x="114496" y="201274"/>
                  </a:lnTo>
                  <a:lnTo>
                    <a:pt x="113244" y="200319"/>
                  </a:lnTo>
                  <a:lnTo>
                    <a:pt x="113542" y="199146"/>
                  </a:lnTo>
                  <a:lnTo>
                    <a:pt x="114035" y="198614"/>
                  </a:lnTo>
                  <a:lnTo>
                    <a:pt x="114856" y="198950"/>
                  </a:lnTo>
                  <a:close/>
                  <a:moveTo>
                    <a:pt x="59263" y="242902"/>
                  </a:moveTo>
                  <a:lnTo>
                    <a:pt x="59052" y="243270"/>
                  </a:lnTo>
                  <a:lnTo>
                    <a:pt x="58199" y="242566"/>
                  </a:lnTo>
                  <a:lnTo>
                    <a:pt x="57596" y="241768"/>
                  </a:lnTo>
                  <a:lnTo>
                    <a:pt x="57276" y="240751"/>
                  </a:lnTo>
                  <a:lnTo>
                    <a:pt x="58590" y="240790"/>
                  </a:lnTo>
                  <a:lnTo>
                    <a:pt x="59239" y="241729"/>
                  </a:lnTo>
                  <a:lnTo>
                    <a:pt x="59263" y="242902"/>
                  </a:lnTo>
                  <a:close/>
                  <a:moveTo>
                    <a:pt x="59184" y="245351"/>
                  </a:moveTo>
                  <a:lnTo>
                    <a:pt x="59286" y="246602"/>
                  </a:lnTo>
                  <a:lnTo>
                    <a:pt x="58809" y="248105"/>
                  </a:lnTo>
                  <a:lnTo>
                    <a:pt x="56806" y="248989"/>
                  </a:lnTo>
                  <a:lnTo>
                    <a:pt x="56118" y="247784"/>
                  </a:lnTo>
                  <a:lnTo>
                    <a:pt x="56298" y="245930"/>
                  </a:lnTo>
                  <a:lnTo>
                    <a:pt x="56603" y="245460"/>
                  </a:lnTo>
                  <a:lnTo>
                    <a:pt x="58566" y="245554"/>
                  </a:lnTo>
                  <a:lnTo>
                    <a:pt x="59184" y="245351"/>
                  </a:lnTo>
                  <a:close/>
                  <a:moveTo>
                    <a:pt x="20474" y="257172"/>
                  </a:moveTo>
                  <a:lnTo>
                    <a:pt x="19230" y="257407"/>
                  </a:lnTo>
                  <a:lnTo>
                    <a:pt x="19394" y="256202"/>
                  </a:lnTo>
                  <a:lnTo>
                    <a:pt x="19723" y="255443"/>
                  </a:lnTo>
                  <a:lnTo>
                    <a:pt x="20325" y="255240"/>
                  </a:lnTo>
                  <a:lnTo>
                    <a:pt x="20576" y="256538"/>
                  </a:lnTo>
                  <a:lnTo>
                    <a:pt x="20474" y="257172"/>
                  </a:lnTo>
                  <a:close/>
                  <a:moveTo>
                    <a:pt x="22704" y="282520"/>
                  </a:moveTo>
                  <a:lnTo>
                    <a:pt x="22469" y="284139"/>
                  </a:lnTo>
                  <a:lnTo>
                    <a:pt x="21569" y="284116"/>
                  </a:lnTo>
                  <a:lnTo>
                    <a:pt x="20654" y="285156"/>
                  </a:lnTo>
                  <a:lnTo>
                    <a:pt x="20224" y="285297"/>
                  </a:lnTo>
                  <a:lnTo>
                    <a:pt x="19481" y="281996"/>
                  </a:lnTo>
                  <a:lnTo>
                    <a:pt x="20333" y="277364"/>
                  </a:lnTo>
                  <a:lnTo>
                    <a:pt x="20795" y="276707"/>
                  </a:lnTo>
                  <a:lnTo>
                    <a:pt x="21428" y="277935"/>
                  </a:lnTo>
                  <a:lnTo>
                    <a:pt x="23267" y="278483"/>
                  </a:lnTo>
                  <a:lnTo>
                    <a:pt x="22469" y="281151"/>
                  </a:lnTo>
                  <a:lnTo>
                    <a:pt x="22704" y="282520"/>
                  </a:lnTo>
                  <a:close/>
                  <a:moveTo>
                    <a:pt x="26709" y="281816"/>
                  </a:moveTo>
                  <a:lnTo>
                    <a:pt x="26451" y="282184"/>
                  </a:lnTo>
                  <a:lnTo>
                    <a:pt x="25333" y="277967"/>
                  </a:lnTo>
                  <a:lnTo>
                    <a:pt x="26983" y="279101"/>
                  </a:lnTo>
                  <a:lnTo>
                    <a:pt x="26709" y="281816"/>
                  </a:lnTo>
                  <a:close/>
                  <a:moveTo>
                    <a:pt x="37396" y="289342"/>
                  </a:moveTo>
                  <a:lnTo>
                    <a:pt x="37967" y="291994"/>
                  </a:lnTo>
                  <a:lnTo>
                    <a:pt x="37161" y="291454"/>
                  </a:lnTo>
                  <a:lnTo>
                    <a:pt x="36497" y="290297"/>
                  </a:lnTo>
                  <a:lnTo>
                    <a:pt x="36504" y="288599"/>
                  </a:lnTo>
                  <a:lnTo>
                    <a:pt x="36669" y="288364"/>
                  </a:lnTo>
                  <a:lnTo>
                    <a:pt x="37396" y="289342"/>
                  </a:lnTo>
                  <a:close/>
                  <a:moveTo>
                    <a:pt x="50227" y="312859"/>
                  </a:moveTo>
                  <a:lnTo>
                    <a:pt x="49812" y="312992"/>
                  </a:lnTo>
                  <a:lnTo>
                    <a:pt x="48991" y="311216"/>
                  </a:lnTo>
                  <a:lnTo>
                    <a:pt x="50031" y="308643"/>
                  </a:lnTo>
                  <a:lnTo>
                    <a:pt x="51071" y="311795"/>
                  </a:lnTo>
                  <a:lnTo>
                    <a:pt x="50227" y="31285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515280B6-FC81-906B-4E52-417D4F15B505}"/>
                </a:ext>
              </a:extLst>
            </p:cNvPr>
            <p:cNvSpPr>
              <a:spLocks/>
            </p:cNvSpPr>
            <p:nvPr/>
          </p:nvSpPr>
          <p:spPr>
            <a:xfrm>
              <a:off x="8729698" y="3664519"/>
              <a:ext cx="170543" cy="122241"/>
            </a:xfrm>
            <a:custGeom>
              <a:avLst/>
              <a:gdLst>
                <a:gd name="connsiteX0" fmla="*/ 79181 w 170543"/>
                <a:gd name="connsiteY0" fmla="*/ 22954 h 122241"/>
                <a:gd name="connsiteX1" fmla="*/ 79251 w 170543"/>
                <a:gd name="connsiteY1" fmla="*/ 23478 h 122241"/>
                <a:gd name="connsiteX2" fmla="*/ 78931 w 170543"/>
                <a:gd name="connsiteY2" fmla="*/ 24425 h 122241"/>
                <a:gd name="connsiteX3" fmla="*/ 74369 w 170543"/>
                <a:gd name="connsiteY3" fmla="*/ 26036 h 122241"/>
                <a:gd name="connsiteX4" fmla="*/ 72297 w 170543"/>
                <a:gd name="connsiteY4" fmla="*/ 27398 h 122241"/>
                <a:gd name="connsiteX5" fmla="*/ 71851 w 170543"/>
                <a:gd name="connsiteY5" fmla="*/ 29815 h 122241"/>
                <a:gd name="connsiteX6" fmla="*/ 71303 w 170543"/>
                <a:gd name="connsiteY6" fmla="*/ 30511 h 122241"/>
                <a:gd name="connsiteX7" fmla="*/ 70380 w 170543"/>
                <a:gd name="connsiteY7" fmla="*/ 31082 h 122241"/>
                <a:gd name="connsiteX8" fmla="*/ 69464 w 170543"/>
                <a:gd name="connsiteY8" fmla="*/ 31215 h 122241"/>
                <a:gd name="connsiteX9" fmla="*/ 68064 w 170543"/>
                <a:gd name="connsiteY9" fmla="*/ 28375 h 122241"/>
                <a:gd name="connsiteX10" fmla="*/ 66468 w 170543"/>
                <a:gd name="connsiteY10" fmla="*/ 27789 h 122241"/>
                <a:gd name="connsiteX11" fmla="*/ 64176 w 170543"/>
                <a:gd name="connsiteY11" fmla="*/ 26787 h 122241"/>
                <a:gd name="connsiteX12" fmla="*/ 59724 w 170543"/>
                <a:gd name="connsiteY12" fmla="*/ 24847 h 122241"/>
                <a:gd name="connsiteX13" fmla="*/ 57424 w 170543"/>
                <a:gd name="connsiteY13" fmla="*/ 24002 h 122241"/>
                <a:gd name="connsiteX14" fmla="*/ 53004 w 170543"/>
                <a:gd name="connsiteY14" fmla="*/ 25270 h 122241"/>
                <a:gd name="connsiteX15" fmla="*/ 47840 w 170543"/>
                <a:gd name="connsiteY15" fmla="*/ 27006 h 122241"/>
                <a:gd name="connsiteX16" fmla="*/ 47035 w 170543"/>
                <a:gd name="connsiteY16" fmla="*/ 28062 h 122241"/>
                <a:gd name="connsiteX17" fmla="*/ 46487 w 170543"/>
                <a:gd name="connsiteY17" fmla="*/ 29197 h 122241"/>
                <a:gd name="connsiteX18" fmla="*/ 46542 w 170543"/>
                <a:gd name="connsiteY18" fmla="*/ 30057 h 122241"/>
                <a:gd name="connsiteX19" fmla="*/ 46917 w 170543"/>
                <a:gd name="connsiteY19" fmla="*/ 31208 h 122241"/>
                <a:gd name="connsiteX20" fmla="*/ 46659 w 170543"/>
                <a:gd name="connsiteY20" fmla="*/ 32084 h 122241"/>
                <a:gd name="connsiteX21" fmla="*/ 45689 w 170543"/>
                <a:gd name="connsiteY21" fmla="*/ 32366 h 122241"/>
                <a:gd name="connsiteX22" fmla="*/ 44226 w 170543"/>
                <a:gd name="connsiteY22" fmla="*/ 31301 h 122241"/>
                <a:gd name="connsiteX23" fmla="*/ 42951 w 170543"/>
                <a:gd name="connsiteY23" fmla="*/ 30683 h 122241"/>
                <a:gd name="connsiteX24" fmla="*/ 42325 w 170543"/>
                <a:gd name="connsiteY24" fmla="*/ 32139 h 122241"/>
                <a:gd name="connsiteX25" fmla="*/ 41574 w 170543"/>
                <a:gd name="connsiteY25" fmla="*/ 34720 h 122241"/>
                <a:gd name="connsiteX26" fmla="*/ 41230 w 170543"/>
                <a:gd name="connsiteY26" fmla="*/ 36598 h 122241"/>
                <a:gd name="connsiteX27" fmla="*/ 42356 w 170543"/>
                <a:gd name="connsiteY27" fmla="*/ 39305 h 122241"/>
                <a:gd name="connsiteX28" fmla="*/ 42740 w 170543"/>
                <a:gd name="connsiteY28" fmla="*/ 43303 h 122241"/>
                <a:gd name="connsiteX29" fmla="*/ 44805 w 170543"/>
                <a:gd name="connsiteY29" fmla="*/ 43091 h 122241"/>
                <a:gd name="connsiteX30" fmla="*/ 46377 w 170543"/>
                <a:gd name="connsiteY30" fmla="*/ 43099 h 122241"/>
                <a:gd name="connsiteX31" fmla="*/ 49350 w 170543"/>
                <a:gd name="connsiteY31" fmla="*/ 41918 h 122241"/>
                <a:gd name="connsiteX32" fmla="*/ 50845 w 170543"/>
                <a:gd name="connsiteY32" fmla="*/ 41886 h 122241"/>
                <a:gd name="connsiteX33" fmla="*/ 53152 w 170543"/>
                <a:gd name="connsiteY33" fmla="*/ 42403 h 122241"/>
                <a:gd name="connsiteX34" fmla="*/ 57197 w 170543"/>
                <a:gd name="connsiteY34" fmla="*/ 42505 h 122241"/>
                <a:gd name="connsiteX35" fmla="*/ 60389 w 170543"/>
                <a:gd name="connsiteY35" fmla="*/ 42293 h 122241"/>
                <a:gd name="connsiteX36" fmla="*/ 61164 w 170543"/>
                <a:gd name="connsiteY36" fmla="*/ 42379 h 122241"/>
                <a:gd name="connsiteX37" fmla="*/ 61922 w 170543"/>
                <a:gd name="connsiteY37" fmla="*/ 41620 h 122241"/>
                <a:gd name="connsiteX38" fmla="*/ 62760 w 170543"/>
                <a:gd name="connsiteY38" fmla="*/ 41886 h 122241"/>
                <a:gd name="connsiteX39" fmla="*/ 63542 w 170543"/>
                <a:gd name="connsiteY39" fmla="*/ 42802 h 122241"/>
                <a:gd name="connsiteX40" fmla="*/ 66773 w 170543"/>
                <a:gd name="connsiteY40" fmla="*/ 41691 h 122241"/>
                <a:gd name="connsiteX41" fmla="*/ 69175 w 170543"/>
                <a:gd name="connsiteY41" fmla="*/ 41535 h 122241"/>
                <a:gd name="connsiteX42" fmla="*/ 70646 w 170543"/>
                <a:gd name="connsiteY42" fmla="*/ 41863 h 122241"/>
                <a:gd name="connsiteX43" fmla="*/ 71514 w 170543"/>
                <a:gd name="connsiteY43" fmla="*/ 42192 h 122241"/>
                <a:gd name="connsiteX44" fmla="*/ 73071 w 170543"/>
                <a:gd name="connsiteY44" fmla="*/ 44836 h 122241"/>
                <a:gd name="connsiteX45" fmla="*/ 74260 w 170543"/>
                <a:gd name="connsiteY45" fmla="*/ 46471 h 122241"/>
                <a:gd name="connsiteX46" fmla="*/ 75715 w 170543"/>
                <a:gd name="connsiteY46" fmla="*/ 46995 h 122241"/>
                <a:gd name="connsiteX47" fmla="*/ 80229 w 170543"/>
                <a:gd name="connsiteY47" fmla="*/ 46510 h 122241"/>
                <a:gd name="connsiteX48" fmla="*/ 81552 w 170543"/>
                <a:gd name="connsiteY48" fmla="*/ 44202 h 122241"/>
                <a:gd name="connsiteX49" fmla="*/ 82710 w 170543"/>
                <a:gd name="connsiteY49" fmla="*/ 43631 h 122241"/>
                <a:gd name="connsiteX50" fmla="*/ 84571 w 170543"/>
                <a:gd name="connsiteY50" fmla="*/ 43459 h 122241"/>
                <a:gd name="connsiteX51" fmla="*/ 86105 w 170543"/>
                <a:gd name="connsiteY51" fmla="*/ 43013 h 122241"/>
                <a:gd name="connsiteX52" fmla="*/ 87325 w 170543"/>
                <a:gd name="connsiteY52" fmla="*/ 42066 h 122241"/>
                <a:gd name="connsiteX53" fmla="*/ 88992 w 170543"/>
                <a:gd name="connsiteY53" fmla="*/ 41237 h 122241"/>
                <a:gd name="connsiteX54" fmla="*/ 90447 w 170543"/>
                <a:gd name="connsiteY54" fmla="*/ 41073 h 122241"/>
                <a:gd name="connsiteX55" fmla="*/ 91167 w 170543"/>
                <a:gd name="connsiteY55" fmla="*/ 41683 h 122241"/>
                <a:gd name="connsiteX56" fmla="*/ 91479 w 170543"/>
                <a:gd name="connsiteY56" fmla="*/ 42489 h 122241"/>
                <a:gd name="connsiteX57" fmla="*/ 91229 w 170543"/>
                <a:gd name="connsiteY57" fmla="*/ 43530 h 122241"/>
                <a:gd name="connsiteX58" fmla="*/ 91174 w 170543"/>
                <a:gd name="connsiteY58" fmla="*/ 44617 h 122241"/>
                <a:gd name="connsiteX59" fmla="*/ 92113 w 170543"/>
                <a:gd name="connsiteY59" fmla="*/ 45345 h 122241"/>
                <a:gd name="connsiteX60" fmla="*/ 94883 w 170543"/>
                <a:gd name="connsiteY60" fmla="*/ 45517 h 122241"/>
                <a:gd name="connsiteX61" fmla="*/ 96189 w 170543"/>
                <a:gd name="connsiteY61" fmla="*/ 46197 h 122241"/>
                <a:gd name="connsiteX62" fmla="*/ 96267 w 170543"/>
                <a:gd name="connsiteY62" fmla="*/ 47480 h 122241"/>
                <a:gd name="connsiteX63" fmla="*/ 96056 w 170543"/>
                <a:gd name="connsiteY63" fmla="*/ 49491 h 122241"/>
                <a:gd name="connsiteX64" fmla="*/ 97214 w 170543"/>
                <a:gd name="connsiteY64" fmla="*/ 50305 h 122241"/>
                <a:gd name="connsiteX65" fmla="*/ 97816 w 170543"/>
                <a:gd name="connsiteY65" fmla="*/ 50375 h 122241"/>
                <a:gd name="connsiteX66" fmla="*/ 101877 w 170543"/>
                <a:gd name="connsiteY66" fmla="*/ 48247 h 122241"/>
                <a:gd name="connsiteX67" fmla="*/ 103019 w 170543"/>
                <a:gd name="connsiteY67" fmla="*/ 48216 h 122241"/>
                <a:gd name="connsiteX68" fmla="*/ 103926 w 170543"/>
                <a:gd name="connsiteY68" fmla="*/ 49389 h 122241"/>
                <a:gd name="connsiteX69" fmla="*/ 105311 w 170543"/>
                <a:gd name="connsiteY69" fmla="*/ 50797 h 122241"/>
                <a:gd name="connsiteX70" fmla="*/ 107126 w 170543"/>
                <a:gd name="connsiteY70" fmla="*/ 52300 h 122241"/>
                <a:gd name="connsiteX71" fmla="*/ 107565 w 170543"/>
                <a:gd name="connsiteY71" fmla="*/ 52065 h 122241"/>
                <a:gd name="connsiteX72" fmla="*/ 108378 w 170543"/>
                <a:gd name="connsiteY72" fmla="*/ 50430 h 122241"/>
                <a:gd name="connsiteX73" fmla="*/ 109927 w 170543"/>
                <a:gd name="connsiteY73" fmla="*/ 48646 h 122241"/>
                <a:gd name="connsiteX74" fmla="*/ 112838 w 170543"/>
                <a:gd name="connsiteY74" fmla="*/ 48059 h 122241"/>
                <a:gd name="connsiteX75" fmla="*/ 114441 w 170543"/>
                <a:gd name="connsiteY75" fmla="*/ 47504 h 122241"/>
                <a:gd name="connsiteX76" fmla="*/ 116123 w 170543"/>
                <a:gd name="connsiteY76" fmla="*/ 47253 h 122241"/>
                <a:gd name="connsiteX77" fmla="*/ 121224 w 170543"/>
                <a:gd name="connsiteY77" fmla="*/ 47973 h 122241"/>
                <a:gd name="connsiteX78" fmla="*/ 122914 w 170543"/>
                <a:gd name="connsiteY78" fmla="*/ 48067 h 122241"/>
                <a:gd name="connsiteX79" fmla="*/ 126427 w 170543"/>
                <a:gd name="connsiteY79" fmla="*/ 47926 h 122241"/>
                <a:gd name="connsiteX80" fmla="*/ 129188 w 170543"/>
                <a:gd name="connsiteY80" fmla="*/ 47566 h 122241"/>
                <a:gd name="connsiteX81" fmla="*/ 131410 w 170543"/>
                <a:gd name="connsiteY81" fmla="*/ 46495 h 122241"/>
                <a:gd name="connsiteX82" fmla="*/ 132537 w 170543"/>
                <a:gd name="connsiteY82" fmla="*/ 45634 h 122241"/>
                <a:gd name="connsiteX83" fmla="*/ 134360 w 170543"/>
                <a:gd name="connsiteY83" fmla="*/ 45133 h 122241"/>
                <a:gd name="connsiteX84" fmla="*/ 136668 w 170543"/>
                <a:gd name="connsiteY84" fmla="*/ 45219 h 122241"/>
                <a:gd name="connsiteX85" fmla="*/ 137896 w 170543"/>
                <a:gd name="connsiteY85" fmla="*/ 45470 h 122241"/>
                <a:gd name="connsiteX86" fmla="*/ 138005 w 170543"/>
                <a:gd name="connsiteY86" fmla="*/ 46941 h 122241"/>
                <a:gd name="connsiteX87" fmla="*/ 137716 w 170543"/>
                <a:gd name="connsiteY87" fmla="*/ 49734 h 122241"/>
                <a:gd name="connsiteX88" fmla="*/ 137364 w 170543"/>
                <a:gd name="connsiteY88" fmla="*/ 51674 h 122241"/>
                <a:gd name="connsiteX89" fmla="*/ 139187 w 170543"/>
                <a:gd name="connsiteY89" fmla="*/ 55186 h 122241"/>
                <a:gd name="connsiteX90" fmla="*/ 140352 w 170543"/>
                <a:gd name="connsiteY90" fmla="*/ 56876 h 122241"/>
                <a:gd name="connsiteX91" fmla="*/ 141495 w 170543"/>
                <a:gd name="connsiteY91" fmla="*/ 58073 h 122241"/>
                <a:gd name="connsiteX92" fmla="*/ 141706 w 170543"/>
                <a:gd name="connsiteY92" fmla="*/ 59020 h 122241"/>
                <a:gd name="connsiteX93" fmla="*/ 141471 w 170543"/>
                <a:gd name="connsiteY93" fmla="*/ 59787 h 122241"/>
                <a:gd name="connsiteX94" fmla="*/ 140055 w 170543"/>
                <a:gd name="connsiteY94" fmla="*/ 60538 h 122241"/>
                <a:gd name="connsiteX95" fmla="*/ 139547 w 170543"/>
                <a:gd name="connsiteY95" fmla="*/ 61336 h 122241"/>
                <a:gd name="connsiteX96" fmla="*/ 139312 w 170543"/>
                <a:gd name="connsiteY96" fmla="*/ 62235 h 122241"/>
                <a:gd name="connsiteX97" fmla="*/ 139774 w 170543"/>
                <a:gd name="connsiteY97" fmla="*/ 63276 h 122241"/>
                <a:gd name="connsiteX98" fmla="*/ 140587 w 170543"/>
                <a:gd name="connsiteY98" fmla="*/ 66593 h 122241"/>
                <a:gd name="connsiteX99" fmla="*/ 141635 w 170543"/>
                <a:gd name="connsiteY99" fmla="*/ 69167 h 122241"/>
                <a:gd name="connsiteX100" fmla="*/ 143114 w 170543"/>
                <a:gd name="connsiteY100" fmla="*/ 70403 h 122241"/>
                <a:gd name="connsiteX101" fmla="*/ 145328 w 170543"/>
                <a:gd name="connsiteY101" fmla="*/ 71217 h 122241"/>
                <a:gd name="connsiteX102" fmla="*/ 146541 w 170543"/>
                <a:gd name="connsiteY102" fmla="*/ 71045 h 122241"/>
                <a:gd name="connsiteX103" fmla="*/ 147409 w 170543"/>
                <a:gd name="connsiteY103" fmla="*/ 69120 h 122241"/>
                <a:gd name="connsiteX104" fmla="*/ 148864 w 170543"/>
                <a:gd name="connsiteY104" fmla="*/ 67649 h 122241"/>
                <a:gd name="connsiteX105" fmla="*/ 150093 w 170543"/>
                <a:gd name="connsiteY105" fmla="*/ 67751 h 122241"/>
                <a:gd name="connsiteX106" fmla="*/ 152072 w 170543"/>
                <a:gd name="connsiteY106" fmla="*/ 67688 h 122241"/>
                <a:gd name="connsiteX107" fmla="*/ 157267 w 170543"/>
                <a:gd name="connsiteY107" fmla="*/ 69355 h 122241"/>
                <a:gd name="connsiteX108" fmla="*/ 162336 w 170543"/>
                <a:gd name="connsiteY108" fmla="*/ 71874 h 122241"/>
                <a:gd name="connsiteX109" fmla="*/ 163807 w 170543"/>
                <a:gd name="connsiteY109" fmla="*/ 73266 h 122241"/>
                <a:gd name="connsiteX110" fmla="*/ 164324 w 170543"/>
                <a:gd name="connsiteY110" fmla="*/ 74831 h 122241"/>
                <a:gd name="connsiteX111" fmla="*/ 162923 w 170543"/>
                <a:gd name="connsiteY111" fmla="*/ 78445 h 122241"/>
                <a:gd name="connsiteX112" fmla="*/ 162986 w 170543"/>
                <a:gd name="connsiteY112" fmla="*/ 80746 h 122241"/>
                <a:gd name="connsiteX113" fmla="*/ 163307 w 170543"/>
                <a:gd name="connsiteY113" fmla="*/ 83202 h 122241"/>
                <a:gd name="connsiteX114" fmla="*/ 164464 w 170543"/>
                <a:gd name="connsiteY114" fmla="*/ 85017 h 122241"/>
                <a:gd name="connsiteX115" fmla="*/ 165528 w 170543"/>
                <a:gd name="connsiteY115" fmla="*/ 88131 h 122241"/>
                <a:gd name="connsiteX116" fmla="*/ 165732 w 170543"/>
                <a:gd name="connsiteY116" fmla="*/ 90705 h 122241"/>
                <a:gd name="connsiteX117" fmla="*/ 166193 w 170543"/>
                <a:gd name="connsiteY117" fmla="*/ 91472 h 122241"/>
                <a:gd name="connsiteX118" fmla="*/ 166569 w 170543"/>
                <a:gd name="connsiteY118" fmla="*/ 92371 h 122241"/>
                <a:gd name="connsiteX119" fmla="*/ 166005 w 170543"/>
                <a:gd name="connsiteY119" fmla="*/ 94726 h 122241"/>
                <a:gd name="connsiteX120" fmla="*/ 165607 w 170543"/>
                <a:gd name="connsiteY120" fmla="*/ 97097 h 122241"/>
                <a:gd name="connsiteX121" fmla="*/ 166084 w 170543"/>
                <a:gd name="connsiteY121" fmla="*/ 97887 h 122241"/>
                <a:gd name="connsiteX122" fmla="*/ 167633 w 170543"/>
                <a:gd name="connsiteY122" fmla="*/ 99052 h 122241"/>
                <a:gd name="connsiteX123" fmla="*/ 170074 w 170543"/>
                <a:gd name="connsiteY123" fmla="*/ 101235 h 122241"/>
                <a:gd name="connsiteX124" fmla="*/ 170543 w 170543"/>
                <a:gd name="connsiteY124" fmla="*/ 103035 h 122241"/>
                <a:gd name="connsiteX125" fmla="*/ 169675 w 170543"/>
                <a:gd name="connsiteY125" fmla="*/ 104177 h 122241"/>
                <a:gd name="connsiteX126" fmla="*/ 168126 w 170543"/>
                <a:gd name="connsiteY126" fmla="*/ 105569 h 122241"/>
                <a:gd name="connsiteX127" fmla="*/ 166139 w 170543"/>
                <a:gd name="connsiteY127" fmla="*/ 106766 h 122241"/>
                <a:gd name="connsiteX128" fmla="*/ 165552 w 170543"/>
                <a:gd name="connsiteY128" fmla="*/ 107267 h 122241"/>
                <a:gd name="connsiteX129" fmla="*/ 165200 w 170543"/>
                <a:gd name="connsiteY129" fmla="*/ 106985 h 122241"/>
                <a:gd name="connsiteX130" fmla="*/ 164214 w 170543"/>
                <a:gd name="connsiteY130" fmla="*/ 105773 h 122241"/>
                <a:gd name="connsiteX131" fmla="*/ 162023 w 170543"/>
                <a:gd name="connsiteY131" fmla="*/ 103817 h 122241"/>
                <a:gd name="connsiteX132" fmla="*/ 160466 w 170543"/>
                <a:gd name="connsiteY132" fmla="*/ 102784 h 122241"/>
                <a:gd name="connsiteX133" fmla="*/ 157493 w 170543"/>
                <a:gd name="connsiteY133" fmla="*/ 103113 h 122241"/>
                <a:gd name="connsiteX134" fmla="*/ 155749 w 170543"/>
                <a:gd name="connsiteY134" fmla="*/ 102753 h 122241"/>
                <a:gd name="connsiteX135" fmla="*/ 153645 w 170543"/>
                <a:gd name="connsiteY135" fmla="*/ 102111 h 122241"/>
                <a:gd name="connsiteX136" fmla="*/ 151681 w 170543"/>
                <a:gd name="connsiteY136" fmla="*/ 102205 h 122241"/>
                <a:gd name="connsiteX137" fmla="*/ 150444 w 170543"/>
                <a:gd name="connsiteY137" fmla="*/ 103387 h 122241"/>
                <a:gd name="connsiteX138" fmla="*/ 149647 w 170543"/>
                <a:gd name="connsiteY138" fmla="*/ 104568 h 122241"/>
                <a:gd name="connsiteX139" fmla="*/ 147683 w 170543"/>
                <a:gd name="connsiteY139" fmla="*/ 104928 h 122241"/>
                <a:gd name="connsiteX140" fmla="*/ 144859 w 170543"/>
                <a:gd name="connsiteY140" fmla="*/ 105835 h 122241"/>
                <a:gd name="connsiteX141" fmla="*/ 140478 w 170543"/>
                <a:gd name="connsiteY141" fmla="*/ 107251 h 122241"/>
                <a:gd name="connsiteX142" fmla="*/ 138366 w 170543"/>
                <a:gd name="connsiteY142" fmla="*/ 107040 h 122241"/>
                <a:gd name="connsiteX143" fmla="*/ 137794 w 170543"/>
                <a:gd name="connsiteY143" fmla="*/ 106430 h 122241"/>
                <a:gd name="connsiteX144" fmla="*/ 138271 w 170543"/>
                <a:gd name="connsiteY144" fmla="*/ 105616 h 122241"/>
                <a:gd name="connsiteX145" fmla="*/ 139766 w 170543"/>
                <a:gd name="connsiteY145" fmla="*/ 104560 h 122241"/>
                <a:gd name="connsiteX146" fmla="*/ 140133 w 170543"/>
                <a:gd name="connsiteY146" fmla="*/ 103285 h 122241"/>
                <a:gd name="connsiteX147" fmla="*/ 139844 w 170543"/>
                <a:gd name="connsiteY147" fmla="*/ 102104 h 122241"/>
                <a:gd name="connsiteX148" fmla="*/ 138443 w 170543"/>
                <a:gd name="connsiteY148" fmla="*/ 101783 h 122241"/>
                <a:gd name="connsiteX149" fmla="*/ 137911 w 170543"/>
                <a:gd name="connsiteY149" fmla="*/ 101595 h 122241"/>
                <a:gd name="connsiteX150" fmla="*/ 137294 w 170543"/>
                <a:gd name="connsiteY150" fmla="*/ 101353 h 122241"/>
                <a:gd name="connsiteX151" fmla="*/ 134587 w 170543"/>
                <a:gd name="connsiteY151" fmla="*/ 100648 h 122241"/>
                <a:gd name="connsiteX152" fmla="*/ 132427 w 170543"/>
                <a:gd name="connsiteY152" fmla="*/ 100907 h 122241"/>
                <a:gd name="connsiteX153" fmla="*/ 128664 w 170543"/>
                <a:gd name="connsiteY153" fmla="*/ 102385 h 122241"/>
                <a:gd name="connsiteX154" fmla="*/ 121733 w 170543"/>
                <a:gd name="connsiteY154" fmla="*/ 106266 h 122241"/>
                <a:gd name="connsiteX155" fmla="*/ 118689 w 170543"/>
                <a:gd name="connsiteY155" fmla="*/ 108871 h 122241"/>
                <a:gd name="connsiteX156" fmla="*/ 116499 w 170543"/>
                <a:gd name="connsiteY156" fmla="*/ 112806 h 122241"/>
                <a:gd name="connsiteX157" fmla="*/ 109943 w 170543"/>
                <a:gd name="connsiteY157" fmla="*/ 114073 h 122241"/>
                <a:gd name="connsiteX158" fmla="*/ 105436 w 170543"/>
                <a:gd name="connsiteY158" fmla="*/ 116327 h 122241"/>
                <a:gd name="connsiteX159" fmla="*/ 100789 w 170543"/>
                <a:gd name="connsiteY159" fmla="*/ 119988 h 122241"/>
                <a:gd name="connsiteX160" fmla="*/ 97715 w 170543"/>
                <a:gd name="connsiteY160" fmla="*/ 121959 h 122241"/>
                <a:gd name="connsiteX161" fmla="*/ 96221 w 170543"/>
                <a:gd name="connsiteY161" fmla="*/ 122241 h 122241"/>
                <a:gd name="connsiteX162" fmla="*/ 94726 w 170543"/>
                <a:gd name="connsiteY162" fmla="*/ 121889 h 122241"/>
                <a:gd name="connsiteX163" fmla="*/ 93232 w 170543"/>
                <a:gd name="connsiteY163" fmla="*/ 120911 h 122241"/>
                <a:gd name="connsiteX164" fmla="*/ 91769 w 170543"/>
                <a:gd name="connsiteY164" fmla="*/ 117844 h 122241"/>
                <a:gd name="connsiteX165" fmla="*/ 90470 w 170543"/>
                <a:gd name="connsiteY165" fmla="*/ 113197 h 122241"/>
                <a:gd name="connsiteX166" fmla="*/ 89618 w 170543"/>
                <a:gd name="connsiteY166" fmla="*/ 110115 h 122241"/>
                <a:gd name="connsiteX167" fmla="*/ 90103 w 170543"/>
                <a:gd name="connsiteY167" fmla="*/ 106156 h 122241"/>
                <a:gd name="connsiteX168" fmla="*/ 90650 w 170543"/>
                <a:gd name="connsiteY168" fmla="*/ 101642 h 122241"/>
                <a:gd name="connsiteX169" fmla="*/ 91206 w 170543"/>
                <a:gd name="connsiteY169" fmla="*/ 97042 h 122241"/>
                <a:gd name="connsiteX170" fmla="*/ 92105 w 170543"/>
                <a:gd name="connsiteY170" fmla="*/ 91714 h 122241"/>
                <a:gd name="connsiteX171" fmla="*/ 92856 w 170543"/>
                <a:gd name="connsiteY171" fmla="*/ 89813 h 122241"/>
                <a:gd name="connsiteX172" fmla="*/ 92896 w 170543"/>
                <a:gd name="connsiteY172" fmla="*/ 88546 h 122241"/>
                <a:gd name="connsiteX173" fmla="*/ 92230 w 170543"/>
                <a:gd name="connsiteY173" fmla="*/ 87904 h 122241"/>
                <a:gd name="connsiteX174" fmla="*/ 90822 w 170543"/>
                <a:gd name="connsiteY174" fmla="*/ 87935 h 122241"/>
                <a:gd name="connsiteX175" fmla="*/ 88671 w 170543"/>
                <a:gd name="connsiteY175" fmla="*/ 88647 h 122241"/>
                <a:gd name="connsiteX176" fmla="*/ 87146 w 170543"/>
                <a:gd name="connsiteY176" fmla="*/ 88772 h 122241"/>
                <a:gd name="connsiteX177" fmla="*/ 86238 w 170543"/>
                <a:gd name="connsiteY177" fmla="*/ 88311 h 122241"/>
                <a:gd name="connsiteX178" fmla="*/ 86332 w 170543"/>
                <a:gd name="connsiteY178" fmla="*/ 85831 h 122241"/>
                <a:gd name="connsiteX179" fmla="*/ 87427 w 170543"/>
                <a:gd name="connsiteY179" fmla="*/ 81317 h 122241"/>
                <a:gd name="connsiteX180" fmla="*/ 85745 w 170543"/>
                <a:gd name="connsiteY180" fmla="*/ 77515 h 122241"/>
                <a:gd name="connsiteX181" fmla="*/ 81270 w 170543"/>
                <a:gd name="connsiteY181" fmla="*/ 74416 h 122241"/>
                <a:gd name="connsiteX182" fmla="*/ 77467 w 170543"/>
                <a:gd name="connsiteY182" fmla="*/ 73337 h 122241"/>
                <a:gd name="connsiteX183" fmla="*/ 74331 w 170543"/>
                <a:gd name="connsiteY183" fmla="*/ 74283 h 122241"/>
                <a:gd name="connsiteX184" fmla="*/ 71694 w 170543"/>
                <a:gd name="connsiteY184" fmla="*/ 76740 h 122241"/>
                <a:gd name="connsiteX185" fmla="*/ 69566 w 170543"/>
                <a:gd name="connsiteY185" fmla="*/ 80706 h 122241"/>
                <a:gd name="connsiteX186" fmla="*/ 67352 w 170543"/>
                <a:gd name="connsiteY186" fmla="*/ 83945 h 122241"/>
                <a:gd name="connsiteX187" fmla="*/ 65060 w 170543"/>
                <a:gd name="connsiteY187" fmla="*/ 86457 h 122241"/>
                <a:gd name="connsiteX188" fmla="*/ 63417 w 170543"/>
                <a:gd name="connsiteY188" fmla="*/ 87669 h 122241"/>
                <a:gd name="connsiteX189" fmla="*/ 62893 w 170543"/>
                <a:gd name="connsiteY189" fmla="*/ 88139 h 122241"/>
                <a:gd name="connsiteX190" fmla="*/ 62564 w 170543"/>
                <a:gd name="connsiteY190" fmla="*/ 89203 h 122241"/>
                <a:gd name="connsiteX191" fmla="*/ 63776 w 170543"/>
                <a:gd name="connsiteY191" fmla="*/ 92543 h 122241"/>
                <a:gd name="connsiteX192" fmla="*/ 63699 w 170543"/>
                <a:gd name="connsiteY192" fmla="*/ 95336 h 122241"/>
                <a:gd name="connsiteX193" fmla="*/ 62322 w 170543"/>
                <a:gd name="connsiteY193" fmla="*/ 97597 h 122241"/>
                <a:gd name="connsiteX194" fmla="*/ 60812 w 170543"/>
                <a:gd name="connsiteY194" fmla="*/ 98669 h 122241"/>
                <a:gd name="connsiteX195" fmla="*/ 59161 w 170543"/>
                <a:gd name="connsiteY195" fmla="*/ 98567 h 122241"/>
                <a:gd name="connsiteX196" fmla="*/ 57846 w 170543"/>
                <a:gd name="connsiteY196" fmla="*/ 98043 h 122241"/>
                <a:gd name="connsiteX197" fmla="*/ 56877 w 170543"/>
                <a:gd name="connsiteY197" fmla="*/ 97097 h 122241"/>
                <a:gd name="connsiteX198" fmla="*/ 54248 w 170543"/>
                <a:gd name="connsiteY198" fmla="*/ 96838 h 122241"/>
                <a:gd name="connsiteX199" fmla="*/ 49960 w 170543"/>
                <a:gd name="connsiteY199" fmla="*/ 97269 h 122241"/>
                <a:gd name="connsiteX200" fmla="*/ 47027 w 170543"/>
                <a:gd name="connsiteY200" fmla="*/ 98395 h 122241"/>
                <a:gd name="connsiteX201" fmla="*/ 45446 w 170543"/>
                <a:gd name="connsiteY201" fmla="*/ 100226 h 122241"/>
                <a:gd name="connsiteX202" fmla="*/ 44985 w 170543"/>
                <a:gd name="connsiteY202" fmla="*/ 102636 h 122241"/>
                <a:gd name="connsiteX203" fmla="*/ 45650 w 170543"/>
                <a:gd name="connsiteY203" fmla="*/ 105616 h 122241"/>
                <a:gd name="connsiteX204" fmla="*/ 45321 w 170543"/>
                <a:gd name="connsiteY204" fmla="*/ 107901 h 122241"/>
                <a:gd name="connsiteX205" fmla="*/ 43983 w 170543"/>
                <a:gd name="connsiteY205" fmla="*/ 109489 h 122241"/>
                <a:gd name="connsiteX206" fmla="*/ 42888 w 170543"/>
                <a:gd name="connsiteY206" fmla="*/ 110396 h 122241"/>
                <a:gd name="connsiteX207" fmla="*/ 42035 w 170543"/>
                <a:gd name="connsiteY207" fmla="*/ 110631 h 122241"/>
                <a:gd name="connsiteX208" fmla="*/ 40173 w 170543"/>
                <a:gd name="connsiteY208" fmla="*/ 109262 h 122241"/>
                <a:gd name="connsiteX209" fmla="*/ 37318 w 170543"/>
                <a:gd name="connsiteY209" fmla="*/ 106289 h 122241"/>
                <a:gd name="connsiteX210" fmla="*/ 35354 w 170543"/>
                <a:gd name="connsiteY210" fmla="*/ 104677 h 122241"/>
                <a:gd name="connsiteX211" fmla="*/ 34282 w 170543"/>
                <a:gd name="connsiteY211" fmla="*/ 104435 h 122241"/>
                <a:gd name="connsiteX212" fmla="*/ 33703 w 170543"/>
                <a:gd name="connsiteY212" fmla="*/ 104599 h 122241"/>
                <a:gd name="connsiteX213" fmla="*/ 33046 w 170543"/>
                <a:gd name="connsiteY213" fmla="*/ 104912 h 122241"/>
                <a:gd name="connsiteX214" fmla="*/ 32671 w 170543"/>
                <a:gd name="connsiteY214" fmla="*/ 105295 h 122241"/>
                <a:gd name="connsiteX215" fmla="*/ 32350 w 170543"/>
                <a:gd name="connsiteY215" fmla="*/ 106180 h 122241"/>
                <a:gd name="connsiteX216" fmla="*/ 31435 w 170543"/>
                <a:gd name="connsiteY216" fmla="*/ 106532 h 122241"/>
                <a:gd name="connsiteX217" fmla="*/ 30144 w 170543"/>
                <a:gd name="connsiteY217" fmla="*/ 106250 h 122241"/>
                <a:gd name="connsiteX218" fmla="*/ 28963 w 170543"/>
                <a:gd name="connsiteY218" fmla="*/ 106516 h 122241"/>
                <a:gd name="connsiteX219" fmla="*/ 28251 w 170543"/>
                <a:gd name="connsiteY219" fmla="*/ 107447 h 122241"/>
                <a:gd name="connsiteX220" fmla="*/ 26263 w 170543"/>
                <a:gd name="connsiteY220" fmla="*/ 108574 h 122241"/>
                <a:gd name="connsiteX221" fmla="*/ 22758 w 170543"/>
                <a:gd name="connsiteY221" fmla="*/ 109833 h 122241"/>
                <a:gd name="connsiteX222" fmla="*/ 20842 w 170543"/>
                <a:gd name="connsiteY222" fmla="*/ 111179 h 122241"/>
                <a:gd name="connsiteX223" fmla="*/ 20521 w 170543"/>
                <a:gd name="connsiteY223" fmla="*/ 112610 h 122241"/>
                <a:gd name="connsiteX224" fmla="*/ 20005 w 170543"/>
                <a:gd name="connsiteY224" fmla="*/ 113252 h 122241"/>
                <a:gd name="connsiteX225" fmla="*/ 18925 w 170543"/>
                <a:gd name="connsiteY225" fmla="*/ 113017 h 122241"/>
                <a:gd name="connsiteX226" fmla="*/ 15764 w 170543"/>
                <a:gd name="connsiteY226" fmla="*/ 114981 h 122241"/>
                <a:gd name="connsiteX227" fmla="*/ 13347 w 170543"/>
                <a:gd name="connsiteY227" fmla="*/ 114371 h 122241"/>
                <a:gd name="connsiteX228" fmla="*/ 10632 w 170543"/>
                <a:gd name="connsiteY228" fmla="*/ 111844 h 122241"/>
                <a:gd name="connsiteX229" fmla="*/ 9130 w 170543"/>
                <a:gd name="connsiteY229" fmla="*/ 109763 h 122241"/>
                <a:gd name="connsiteX230" fmla="*/ 8974 w 170543"/>
                <a:gd name="connsiteY230" fmla="*/ 108887 h 122241"/>
                <a:gd name="connsiteX231" fmla="*/ 9826 w 170543"/>
                <a:gd name="connsiteY231" fmla="*/ 106892 h 122241"/>
                <a:gd name="connsiteX232" fmla="*/ 10186 w 170543"/>
                <a:gd name="connsiteY232" fmla="*/ 100234 h 122241"/>
                <a:gd name="connsiteX233" fmla="*/ 11273 w 170543"/>
                <a:gd name="connsiteY233" fmla="*/ 97926 h 122241"/>
                <a:gd name="connsiteX234" fmla="*/ 14505 w 170543"/>
                <a:gd name="connsiteY234" fmla="*/ 93780 h 122241"/>
                <a:gd name="connsiteX235" fmla="*/ 16187 w 170543"/>
                <a:gd name="connsiteY235" fmla="*/ 90611 h 122241"/>
                <a:gd name="connsiteX236" fmla="*/ 18088 w 170543"/>
                <a:gd name="connsiteY236" fmla="*/ 88029 h 122241"/>
                <a:gd name="connsiteX237" fmla="*/ 19457 w 170543"/>
                <a:gd name="connsiteY237" fmla="*/ 87169 h 122241"/>
                <a:gd name="connsiteX238" fmla="*/ 20724 w 170543"/>
                <a:gd name="connsiteY238" fmla="*/ 85135 h 122241"/>
                <a:gd name="connsiteX239" fmla="*/ 21757 w 170543"/>
                <a:gd name="connsiteY239" fmla="*/ 82803 h 122241"/>
                <a:gd name="connsiteX240" fmla="*/ 22046 w 170543"/>
                <a:gd name="connsiteY240" fmla="*/ 81332 h 122241"/>
                <a:gd name="connsiteX241" fmla="*/ 21953 w 170543"/>
                <a:gd name="connsiteY241" fmla="*/ 80182 h 122241"/>
                <a:gd name="connsiteX242" fmla="*/ 21577 w 170543"/>
                <a:gd name="connsiteY242" fmla="*/ 79439 h 122241"/>
                <a:gd name="connsiteX243" fmla="*/ 19785 w 170543"/>
                <a:gd name="connsiteY243" fmla="*/ 77859 h 122241"/>
                <a:gd name="connsiteX244" fmla="*/ 17431 w 170543"/>
                <a:gd name="connsiteY244" fmla="*/ 75394 h 122241"/>
                <a:gd name="connsiteX245" fmla="*/ 16179 w 170543"/>
                <a:gd name="connsiteY245" fmla="*/ 72867 h 122241"/>
                <a:gd name="connsiteX246" fmla="*/ 15498 w 170543"/>
                <a:gd name="connsiteY246" fmla="*/ 69644 h 122241"/>
                <a:gd name="connsiteX247" fmla="*/ 15318 w 170543"/>
                <a:gd name="connsiteY247" fmla="*/ 67391 h 122241"/>
                <a:gd name="connsiteX248" fmla="*/ 17524 w 170543"/>
                <a:gd name="connsiteY248" fmla="*/ 61187 h 122241"/>
                <a:gd name="connsiteX249" fmla="*/ 17172 w 170543"/>
                <a:gd name="connsiteY249" fmla="*/ 60146 h 122241"/>
                <a:gd name="connsiteX250" fmla="*/ 16539 w 170543"/>
                <a:gd name="connsiteY250" fmla="*/ 59184 h 122241"/>
                <a:gd name="connsiteX251" fmla="*/ 15240 w 170543"/>
                <a:gd name="connsiteY251" fmla="*/ 58574 h 122241"/>
                <a:gd name="connsiteX252" fmla="*/ 13386 w 170543"/>
                <a:gd name="connsiteY252" fmla="*/ 58316 h 122241"/>
                <a:gd name="connsiteX253" fmla="*/ 11540 w 170543"/>
                <a:gd name="connsiteY253" fmla="*/ 58597 h 122241"/>
                <a:gd name="connsiteX254" fmla="*/ 9185 w 170543"/>
                <a:gd name="connsiteY254" fmla="*/ 58621 h 122241"/>
                <a:gd name="connsiteX255" fmla="*/ 7557 w 170543"/>
                <a:gd name="connsiteY255" fmla="*/ 58269 h 122241"/>
                <a:gd name="connsiteX256" fmla="*/ 7166 w 170543"/>
                <a:gd name="connsiteY256" fmla="*/ 57878 h 122241"/>
                <a:gd name="connsiteX257" fmla="*/ 6963 w 170543"/>
                <a:gd name="connsiteY257" fmla="*/ 55046 h 122241"/>
                <a:gd name="connsiteX258" fmla="*/ 6548 w 170543"/>
                <a:gd name="connsiteY258" fmla="*/ 54428 h 122241"/>
                <a:gd name="connsiteX259" fmla="*/ 5852 w 170543"/>
                <a:gd name="connsiteY259" fmla="*/ 53888 h 122241"/>
                <a:gd name="connsiteX260" fmla="*/ 1103 w 170543"/>
                <a:gd name="connsiteY260" fmla="*/ 52581 h 122241"/>
                <a:gd name="connsiteX261" fmla="*/ 172 w 170543"/>
                <a:gd name="connsiteY261" fmla="*/ 52018 h 122241"/>
                <a:gd name="connsiteX262" fmla="*/ 0 w 170543"/>
                <a:gd name="connsiteY262" fmla="*/ 51298 h 122241"/>
                <a:gd name="connsiteX263" fmla="*/ 1682 w 170543"/>
                <a:gd name="connsiteY263" fmla="*/ 44977 h 122241"/>
                <a:gd name="connsiteX264" fmla="*/ 2409 w 170543"/>
                <a:gd name="connsiteY264" fmla="*/ 44500 h 122241"/>
                <a:gd name="connsiteX265" fmla="*/ 3121 w 170543"/>
                <a:gd name="connsiteY265" fmla="*/ 43467 h 122241"/>
                <a:gd name="connsiteX266" fmla="*/ 4240 w 170543"/>
                <a:gd name="connsiteY266" fmla="*/ 42364 h 122241"/>
                <a:gd name="connsiteX267" fmla="*/ 8113 w 170543"/>
                <a:gd name="connsiteY267" fmla="*/ 40557 h 122241"/>
                <a:gd name="connsiteX268" fmla="*/ 12275 w 170543"/>
                <a:gd name="connsiteY268" fmla="*/ 41339 h 122241"/>
                <a:gd name="connsiteX269" fmla="*/ 15975 w 170543"/>
                <a:gd name="connsiteY269" fmla="*/ 42176 h 122241"/>
                <a:gd name="connsiteX270" fmla="*/ 19668 w 170543"/>
                <a:gd name="connsiteY270" fmla="*/ 42630 h 122241"/>
                <a:gd name="connsiteX271" fmla="*/ 20943 w 170543"/>
                <a:gd name="connsiteY271" fmla="*/ 42935 h 122241"/>
                <a:gd name="connsiteX272" fmla="*/ 23048 w 170543"/>
                <a:gd name="connsiteY272" fmla="*/ 43185 h 122241"/>
                <a:gd name="connsiteX273" fmla="*/ 24464 w 170543"/>
                <a:gd name="connsiteY273" fmla="*/ 42966 h 122241"/>
                <a:gd name="connsiteX274" fmla="*/ 25426 w 170543"/>
                <a:gd name="connsiteY274" fmla="*/ 42223 h 122241"/>
                <a:gd name="connsiteX275" fmla="*/ 27163 w 170543"/>
                <a:gd name="connsiteY275" fmla="*/ 40173 h 122241"/>
                <a:gd name="connsiteX276" fmla="*/ 27695 w 170543"/>
                <a:gd name="connsiteY276" fmla="*/ 37091 h 122241"/>
                <a:gd name="connsiteX277" fmla="*/ 28321 w 170543"/>
                <a:gd name="connsiteY277" fmla="*/ 34368 h 122241"/>
                <a:gd name="connsiteX278" fmla="*/ 29377 w 170543"/>
                <a:gd name="connsiteY278" fmla="*/ 34157 h 122241"/>
                <a:gd name="connsiteX279" fmla="*/ 30441 w 170543"/>
                <a:gd name="connsiteY279" fmla="*/ 34446 h 122241"/>
                <a:gd name="connsiteX280" fmla="*/ 30942 w 170543"/>
                <a:gd name="connsiteY280" fmla="*/ 33899 h 122241"/>
                <a:gd name="connsiteX281" fmla="*/ 31153 w 170543"/>
                <a:gd name="connsiteY281" fmla="*/ 33148 h 122241"/>
                <a:gd name="connsiteX282" fmla="*/ 31364 w 170543"/>
                <a:gd name="connsiteY282" fmla="*/ 32506 h 122241"/>
                <a:gd name="connsiteX283" fmla="*/ 31802 w 170543"/>
                <a:gd name="connsiteY283" fmla="*/ 32366 h 122241"/>
                <a:gd name="connsiteX284" fmla="*/ 32569 w 170543"/>
                <a:gd name="connsiteY284" fmla="*/ 33070 h 122241"/>
                <a:gd name="connsiteX285" fmla="*/ 33007 w 170543"/>
                <a:gd name="connsiteY285" fmla="*/ 32882 h 122241"/>
                <a:gd name="connsiteX286" fmla="*/ 33367 w 170543"/>
                <a:gd name="connsiteY286" fmla="*/ 32405 h 122241"/>
                <a:gd name="connsiteX287" fmla="*/ 33258 w 170543"/>
                <a:gd name="connsiteY287" fmla="*/ 31841 h 122241"/>
                <a:gd name="connsiteX288" fmla="*/ 32397 w 170543"/>
                <a:gd name="connsiteY288" fmla="*/ 30887 h 122241"/>
                <a:gd name="connsiteX289" fmla="*/ 31622 w 170543"/>
                <a:gd name="connsiteY289" fmla="*/ 29393 h 122241"/>
                <a:gd name="connsiteX290" fmla="*/ 31701 w 170543"/>
                <a:gd name="connsiteY290" fmla="*/ 28876 h 122241"/>
                <a:gd name="connsiteX291" fmla="*/ 31959 w 170543"/>
                <a:gd name="connsiteY291" fmla="*/ 28336 h 122241"/>
                <a:gd name="connsiteX292" fmla="*/ 34236 w 170543"/>
                <a:gd name="connsiteY292" fmla="*/ 27828 h 122241"/>
                <a:gd name="connsiteX293" fmla="*/ 35276 w 170543"/>
                <a:gd name="connsiteY293" fmla="*/ 27734 h 122241"/>
                <a:gd name="connsiteX294" fmla="*/ 35636 w 170543"/>
                <a:gd name="connsiteY294" fmla="*/ 27202 h 122241"/>
                <a:gd name="connsiteX295" fmla="*/ 35503 w 170543"/>
                <a:gd name="connsiteY295" fmla="*/ 26357 h 122241"/>
                <a:gd name="connsiteX296" fmla="*/ 34642 w 170543"/>
                <a:gd name="connsiteY296" fmla="*/ 25880 h 122241"/>
                <a:gd name="connsiteX297" fmla="*/ 31529 w 170543"/>
                <a:gd name="connsiteY297" fmla="*/ 26138 h 122241"/>
                <a:gd name="connsiteX298" fmla="*/ 28344 w 170543"/>
                <a:gd name="connsiteY298" fmla="*/ 26083 h 122241"/>
                <a:gd name="connsiteX299" fmla="*/ 27961 w 170543"/>
                <a:gd name="connsiteY299" fmla="*/ 25567 h 122241"/>
                <a:gd name="connsiteX300" fmla="*/ 28141 w 170543"/>
                <a:gd name="connsiteY300" fmla="*/ 24996 h 122241"/>
                <a:gd name="connsiteX301" fmla="*/ 28626 w 170543"/>
                <a:gd name="connsiteY301" fmla="*/ 24550 h 122241"/>
                <a:gd name="connsiteX302" fmla="*/ 35198 w 170543"/>
                <a:gd name="connsiteY302" fmla="*/ 23408 h 122241"/>
                <a:gd name="connsiteX303" fmla="*/ 38679 w 170543"/>
                <a:gd name="connsiteY303" fmla="*/ 23807 h 122241"/>
                <a:gd name="connsiteX304" fmla="*/ 41269 w 170543"/>
                <a:gd name="connsiteY304" fmla="*/ 24409 h 122241"/>
                <a:gd name="connsiteX305" fmla="*/ 42286 w 170543"/>
                <a:gd name="connsiteY305" fmla="*/ 24112 h 122241"/>
                <a:gd name="connsiteX306" fmla="*/ 41081 w 170543"/>
                <a:gd name="connsiteY306" fmla="*/ 21530 h 122241"/>
                <a:gd name="connsiteX307" fmla="*/ 42724 w 170543"/>
                <a:gd name="connsiteY307" fmla="*/ 21287 h 122241"/>
                <a:gd name="connsiteX308" fmla="*/ 42935 w 170543"/>
                <a:gd name="connsiteY308" fmla="*/ 20404 h 122241"/>
                <a:gd name="connsiteX309" fmla="*/ 40784 w 170543"/>
                <a:gd name="connsiteY309" fmla="*/ 13527 h 122241"/>
                <a:gd name="connsiteX310" fmla="*/ 41965 w 170543"/>
                <a:gd name="connsiteY310" fmla="*/ 12917 h 122241"/>
                <a:gd name="connsiteX311" fmla="*/ 43146 w 170543"/>
                <a:gd name="connsiteY311" fmla="*/ 11563 h 122241"/>
                <a:gd name="connsiteX312" fmla="*/ 43045 w 170543"/>
                <a:gd name="connsiteY312" fmla="*/ 8989 h 122241"/>
                <a:gd name="connsiteX313" fmla="*/ 44093 w 170543"/>
                <a:gd name="connsiteY313" fmla="*/ 7737 h 122241"/>
                <a:gd name="connsiteX314" fmla="*/ 45337 w 170543"/>
                <a:gd name="connsiteY314" fmla="*/ 6877 h 122241"/>
                <a:gd name="connsiteX315" fmla="*/ 47183 w 170543"/>
                <a:gd name="connsiteY315" fmla="*/ 7745 h 122241"/>
                <a:gd name="connsiteX316" fmla="*/ 50047 w 170543"/>
                <a:gd name="connsiteY316" fmla="*/ 10288 h 122241"/>
                <a:gd name="connsiteX317" fmla="*/ 50970 w 170543"/>
                <a:gd name="connsiteY317" fmla="*/ 10781 h 122241"/>
                <a:gd name="connsiteX318" fmla="*/ 51893 w 170543"/>
                <a:gd name="connsiteY318" fmla="*/ 10921 h 122241"/>
                <a:gd name="connsiteX319" fmla="*/ 53223 w 170543"/>
                <a:gd name="connsiteY319" fmla="*/ 10131 h 122241"/>
                <a:gd name="connsiteX320" fmla="*/ 58324 w 170543"/>
                <a:gd name="connsiteY320" fmla="*/ 7620 h 122241"/>
                <a:gd name="connsiteX321" fmla="*/ 61187 w 170543"/>
                <a:gd name="connsiteY321" fmla="*/ 6204 h 122241"/>
                <a:gd name="connsiteX322" fmla="*/ 64614 w 170543"/>
                <a:gd name="connsiteY322" fmla="*/ 4146 h 122241"/>
                <a:gd name="connsiteX323" fmla="*/ 65200 w 170543"/>
                <a:gd name="connsiteY323" fmla="*/ 3348 h 122241"/>
                <a:gd name="connsiteX324" fmla="*/ 66374 w 170543"/>
                <a:gd name="connsiteY324" fmla="*/ 211 h 122241"/>
                <a:gd name="connsiteX325" fmla="*/ 67015 w 170543"/>
                <a:gd name="connsiteY325" fmla="*/ 0 h 122241"/>
                <a:gd name="connsiteX326" fmla="*/ 67884 w 170543"/>
                <a:gd name="connsiteY326" fmla="*/ 336 h 122241"/>
                <a:gd name="connsiteX327" fmla="*/ 70888 w 170543"/>
                <a:gd name="connsiteY327" fmla="*/ 3583 h 122241"/>
                <a:gd name="connsiteX328" fmla="*/ 72625 w 170543"/>
                <a:gd name="connsiteY328" fmla="*/ 5664 h 122241"/>
                <a:gd name="connsiteX329" fmla="*/ 72625 w 170543"/>
                <a:gd name="connsiteY329" fmla="*/ 6376 h 122241"/>
                <a:gd name="connsiteX330" fmla="*/ 72132 w 170543"/>
                <a:gd name="connsiteY330" fmla="*/ 6908 h 122241"/>
                <a:gd name="connsiteX331" fmla="*/ 72226 w 170543"/>
                <a:gd name="connsiteY331" fmla="*/ 7424 h 122241"/>
                <a:gd name="connsiteX332" fmla="*/ 74683 w 170543"/>
                <a:gd name="connsiteY332" fmla="*/ 8551 h 122241"/>
                <a:gd name="connsiteX333" fmla="*/ 74683 w 170543"/>
                <a:gd name="connsiteY333" fmla="*/ 9059 h 122241"/>
                <a:gd name="connsiteX334" fmla="*/ 74127 w 170543"/>
                <a:gd name="connsiteY334" fmla="*/ 10037 h 122241"/>
                <a:gd name="connsiteX335" fmla="*/ 73830 w 170543"/>
                <a:gd name="connsiteY335" fmla="*/ 10577 h 122241"/>
                <a:gd name="connsiteX336" fmla="*/ 73525 w 170543"/>
                <a:gd name="connsiteY336" fmla="*/ 10804 h 122241"/>
                <a:gd name="connsiteX337" fmla="*/ 70239 w 170543"/>
                <a:gd name="connsiteY337" fmla="*/ 13636 h 122241"/>
                <a:gd name="connsiteX338" fmla="*/ 66593 w 170543"/>
                <a:gd name="connsiteY338" fmla="*/ 16781 h 122241"/>
                <a:gd name="connsiteX339" fmla="*/ 66468 w 170543"/>
                <a:gd name="connsiteY339" fmla="*/ 17188 h 122241"/>
                <a:gd name="connsiteX340" fmla="*/ 66304 w 170543"/>
                <a:gd name="connsiteY340" fmla="*/ 17970 h 122241"/>
                <a:gd name="connsiteX341" fmla="*/ 66343 w 170543"/>
                <a:gd name="connsiteY341" fmla="*/ 18768 h 122241"/>
                <a:gd name="connsiteX342" fmla="*/ 66929 w 170543"/>
                <a:gd name="connsiteY342" fmla="*/ 19426 h 122241"/>
                <a:gd name="connsiteX343" fmla="*/ 68502 w 170543"/>
                <a:gd name="connsiteY343" fmla="*/ 19887 h 122241"/>
                <a:gd name="connsiteX344" fmla="*/ 69902 w 170543"/>
                <a:gd name="connsiteY344" fmla="*/ 20482 h 122241"/>
                <a:gd name="connsiteX345" fmla="*/ 70614 w 170543"/>
                <a:gd name="connsiteY345" fmla="*/ 22125 h 122241"/>
                <a:gd name="connsiteX346" fmla="*/ 71428 w 170543"/>
                <a:gd name="connsiteY346" fmla="*/ 23642 h 122241"/>
                <a:gd name="connsiteX347" fmla="*/ 72531 w 170543"/>
                <a:gd name="connsiteY347" fmla="*/ 24018 h 122241"/>
                <a:gd name="connsiteX348" fmla="*/ 77937 w 170543"/>
                <a:gd name="connsiteY348" fmla="*/ 23056 h 122241"/>
                <a:gd name="connsiteX349" fmla="*/ 79181 w 170543"/>
                <a:gd name="connsiteY349" fmla="*/ 22954 h 122241"/>
                <a:gd name="connsiteX350" fmla="*/ 72477 w 170543"/>
                <a:gd name="connsiteY350" fmla="*/ 2863 h 122241"/>
                <a:gd name="connsiteX351" fmla="*/ 71819 w 170543"/>
                <a:gd name="connsiteY351" fmla="*/ 2926 h 122241"/>
                <a:gd name="connsiteX352" fmla="*/ 70638 w 170543"/>
                <a:gd name="connsiteY352" fmla="*/ 1557 h 122241"/>
                <a:gd name="connsiteX353" fmla="*/ 70223 w 170543"/>
                <a:gd name="connsiteY353" fmla="*/ 594 h 122241"/>
                <a:gd name="connsiteX354" fmla="*/ 70708 w 170543"/>
                <a:gd name="connsiteY354" fmla="*/ 305 h 122241"/>
                <a:gd name="connsiteX355" fmla="*/ 71725 w 170543"/>
                <a:gd name="connsiteY355" fmla="*/ 970 h 122241"/>
                <a:gd name="connsiteX356" fmla="*/ 72406 w 170543"/>
                <a:gd name="connsiteY356" fmla="*/ 2151 h 122241"/>
                <a:gd name="connsiteX357" fmla="*/ 72477 w 170543"/>
                <a:gd name="connsiteY357" fmla="*/ 2863 h 122241"/>
                <a:gd name="connsiteX358" fmla="*/ 73556 w 170543"/>
                <a:gd name="connsiteY358" fmla="*/ 34767 h 122241"/>
                <a:gd name="connsiteX359" fmla="*/ 71585 w 170543"/>
                <a:gd name="connsiteY359" fmla="*/ 35863 h 122241"/>
                <a:gd name="connsiteX360" fmla="*/ 70434 w 170543"/>
                <a:gd name="connsiteY360" fmla="*/ 35745 h 122241"/>
                <a:gd name="connsiteX361" fmla="*/ 69543 w 170543"/>
                <a:gd name="connsiteY361" fmla="*/ 34681 h 122241"/>
                <a:gd name="connsiteX362" fmla="*/ 68893 w 170543"/>
                <a:gd name="connsiteY362" fmla="*/ 33688 h 122241"/>
                <a:gd name="connsiteX363" fmla="*/ 68753 w 170543"/>
                <a:gd name="connsiteY363" fmla="*/ 33124 h 122241"/>
                <a:gd name="connsiteX364" fmla="*/ 69081 w 170543"/>
                <a:gd name="connsiteY364" fmla="*/ 33132 h 122241"/>
                <a:gd name="connsiteX365" fmla="*/ 70599 w 170543"/>
                <a:gd name="connsiteY365" fmla="*/ 33586 h 122241"/>
                <a:gd name="connsiteX366" fmla="*/ 72727 w 170543"/>
                <a:gd name="connsiteY366" fmla="*/ 33899 h 122241"/>
                <a:gd name="connsiteX367" fmla="*/ 73478 w 170543"/>
                <a:gd name="connsiteY367" fmla="*/ 34173 h 122241"/>
                <a:gd name="connsiteX368" fmla="*/ 73556 w 170543"/>
                <a:gd name="connsiteY368" fmla="*/ 34767 h 122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70543" h="122241">
                  <a:moveTo>
                    <a:pt x="79181" y="22954"/>
                  </a:moveTo>
                  <a:lnTo>
                    <a:pt x="79251" y="23478"/>
                  </a:lnTo>
                  <a:lnTo>
                    <a:pt x="78931" y="24425"/>
                  </a:lnTo>
                  <a:lnTo>
                    <a:pt x="74369" y="26036"/>
                  </a:lnTo>
                  <a:lnTo>
                    <a:pt x="72297" y="27398"/>
                  </a:lnTo>
                  <a:lnTo>
                    <a:pt x="71851" y="29815"/>
                  </a:lnTo>
                  <a:lnTo>
                    <a:pt x="71303" y="30511"/>
                  </a:lnTo>
                  <a:lnTo>
                    <a:pt x="70380" y="31082"/>
                  </a:lnTo>
                  <a:lnTo>
                    <a:pt x="69464" y="31215"/>
                  </a:lnTo>
                  <a:lnTo>
                    <a:pt x="68064" y="28375"/>
                  </a:lnTo>
                  <a:lnTo>
                    <a:pt x="66468" y="27789"/>
                  </a:lnTo>
                  <a:lnTo>
                    <a:pt x="64176" y="26787"/>
                  </a:lnTo>
                  <a:lnTo>
                    <a:pt x="59724" y="24847"/>
                  </a:lnTo>
                  <a:lnTo>
                    <a:pt x="57424" y="24002"/>
                  </a:lnTo>
                  <a:lnTo>
                    <a:pt x="53004" y="25270"/>
                  </a:lnTo>
                  <a:lnTo>
                    <a:pt x="47840" y="27006"/>
                  </a:lnTo>
                  <a:lnTo>
                    <a:pt x="47035" y="28062"/>
                  </a:lnTo>
                  <a:lnTo>
                    <a:pt x="46487" y="29197"/>
                  </a:lnTo>
                  <a:lnTo>
                    <a:pt x="46542" y="30057"/>
                  </a:lnTo>
                  <a:lnTo>
                    <a:pt x="46917" y="31208"/>
                  </a:lnTo>
                  <a:lnTo>
                    <a:pt x="46659" y="32084"/>
                  </a:lnTo>
                  <a:lnTo>
                    <a:pt x="45689" y="32366"/>
                  </a:lnTo>
                  <a:lnTo>
                    <a:pt x="44226" y="31301"/>
                  </a:lnTo>
                  <a:lnTo>
                    <a:pt x="42951" y="30683"/>
                  </a:lnTo>
                  <a:lnTo>
                    <a:pt x="42325" y="32139"/>
                  </a:lnTo>
                  <a:lnTo>
                    <a:pt x="41574" y="34720"/>
                  </a:lnTo>
                  <a:lnTo>
                    <a:pt x="41230" y="36598"/>
                  </a:lnTo>
                  <a:lnTo>
                    <a:pt x="42356" y="39305"/>
                  </a:lnTo>
                  <a:lnTo>
                    <a:pt x="42740" y="43303"/>
                  </a:lnTo>
                  <a:lnTo>
                    <a:pt x="44805" y="43091"/>
                  </a:lnTo>
                  <a:lnTo>
                    <a:pt x="46377" y="43099"/>
                  </a:lnTo>
                  <a:lnTo>
                    <a:pt x="49350" y="41918"/>
                  </a:lnTo>
                  <a:lnTo>
                    <a:pt x="50845" y="41886"/>
                  </a:lnTo>
                  <a:lnTo>
                    <a:pt x="53152" y="42403"/>
                  </a:lnTo>
                  <a:lnTo>
                    <a:pt x="57197" y="42505"/>
                  </a:lnTo>
                  <a:lnTo>
                    <a:pt x="60389" y="42293"/>
                  </a:lnTo>
                  <a:lnTo>
                    <a:pt x="61164" y="42379"/>
                  </a:lnTo>
                  <a:lnTo>
                    <a:pt x="61922" y="41620"/>
                  </a:lnTo>
                  <a:lnTo>
                    <a:pt x="62760" y="41886"/>
                  </a:lnTo>
                  <a:lnTo>
                    <a:pt x="63542" y="42802"/>
                  </a:lnTo>
                  <a:lnTo>
                    <a:pt x="66773" y="41691"/>
                  </a:lnTo>
                  <a:lnTo>
                    <a:pt x="69175" y="41535"/>
                  </a:lnTo>
                  <a:lnTo>
                    <a:pt x="70646" y="41863"/>
                  </a:lnTo>
                  <a:lnTo>
                    <a:pt x="71514" y="42192"/>
                  </a:lnTo>
                  <a:lnTo>
                    <a:pt x="73071" y="44836"/>
                  </a:lnTo>
                  <a:lnTo>
                    <a:pt x="74260" y="46471"/>
                  </a:lnTo>
                  <a:lnTo>
                    <a:pt x="75715" y="46995"/>
                  </a:lnTo>
                  <a:lnTo>
                    <a:pt x="80229" y="46510"/>
                  </a:lnTo>
                  <a:lnTo>
                    <a:pt x="81552" y="44202"/>
                  </a:lnTo>
                  <a:lnTo>
                    <a:pt x="82710" y="43631"/>
                  </a:lnTo>
                  <a:lnTo>
                    <a:pt x="84571" y="43459"/>
                  </a:lnTo>
                  <a:lnTo>
                    <a:pt x="86105" y="43013"/>
                  </a:lnTo>
                  <a:lnTo>
                    <a:pt x="87325" y="42066"/>
                  </a:lnTo>
                  <a:lnTo>
                    <a:pt x="88992" y="41237"/>
                  </a:lnTo>
                  <a:lnTo>
                    <a:pt x="90447" y="41073"/>
                  </a:lnTo>
                  <a:lnTo>
                    <a:pt x="91167" y="41683"/>
                  </a:lnTo>
                  <a:lnTo>
                    <a:pt x="91479" y="42489"/>
                  </a:lnTo>
                  <a:lnTo>
                    <a:pt x="91229" y="43530"/>
                  </a:lnTo>
                  <a:lnTo>
                    <a:pt x="91174" y="44617"/>
                  </a:lnTo>
                  <a:lnTo>
                    <a:pt x="92113" y="45345"/>
                  </a:lnTo>
                  <a:lnTo>
                    <a:pt x="94883" y="45517"/>
                  </a:lnTo>
                  <a:lnTo>
                    <a:pt x="96189" y="46197"/>
                  </a:lnTo>
                  <a:lnTo>
                    <a:pt x="96267" y="47480"/>
                  </a:lnTo>
                  <a:lnTo>
                    <a:pt x="96056" y="49491"/>
                  </a:lnTo>
                  <a:lnTo>
                    <a:pt x="97214" y="50305"/>
                  </a:lnTo>
                  <a:lnTo>
                    <a:pt x="97816" y="50375"/>
                  </a:lnTo>
                  <a:lnTo>
                    <a:pt x="101877" y="48247"/>
                  </a:lnTo>
                  <a:lnTo>
                    <a:pt x="103019" y="48216"/>
                  </a:lnTo>
                  <a:lnTo>
                    <a:pt x="103926" y="49389"/>
                  </a:lnTo>
                  <a:lnTo>
                    <a:pt x="105311" y="50797"/>
                  </a:lnTo>
                  <a:lnTo>
                    <a:pt x="107126" y="52300"/>
                  </a:lnTo>
                  <a:lnTo>
                    <a:pt x="107565" y="52065"/>
                  </a:lnTo>
                  <a:lnTo>
                    <a:pt x="108378" y="50430"/>
                  </a:lnTo>
                  <a:lnTo>
                    <a:pt x="109927" y="48646"/>
                  </a:lnTo>
                  <a:lnTo>
                    <a:pt x="112838" y="48059"/>
                  </a:lnTo>
                  <a:lnTo>
                    <a:pt x="114441" y="47504"/>
                  </a:lnTo>
                  <a:lnTo>
                    <a:pt x="116123" y="47253"/>
                  </a:lnTo>
                  <a:lnTo>
                    <a:pt x="121224" y="47973"/>
                  </a:lnTo>
                  <a:lnTo>
                    <a:pt x="122914" y="48067"/>
                  </a:lnTo>
                  <a:lnTo>
                    <a:pt x="126427" y="47926"/>
                  </a:lnTo>
                  <a:lnTo>
                    <a:pt x="129188" y="47566"/>
                  </a:lnTo>
                  <a:lnTo>
                    <a:pt x="131410" y="46495"/>
                  </a:lnTo>
                  <a:lnTo>
                    <a:pt x="132537" y="45634"/>
                  </a:lnTo>
                  <a:lnTo>
                    <a:pt x="134360" y="45133"/>
                  </a:lnTo>
                  <a:lnTo>
                    <a:pt x="136668" y="45219"/>
                  </a:lnTo>
                  <a:lnTo>
                    <a:pt x="137896" y="45470"/>
                  </a:lnTo>
                  <a:lnTo>
                    <a:pt x="138005" y="46941"/>
                  </a:lnTo>
                  <a:lnTo>
                    <a:pt x="137716" y="49734"/>
                  </a:lnTo>
                  <a:lnTo>
                    <a:pt x="137364" y="51674"/>
                  </a:lnTo>
                  <a:lnTo>
                    <a:pt x="139187" y="55186"/>
                  </a:lnTo>
                  <a:lnTo>
                    <a:pt x="140352" y="56876"/>
                  </a:lnTo>
                  <a:lnTo>
                    <a:pt x="141495" y="58073"/>
                  </a:lnTo>
                  <a:lnTo>
                    <a:pt x="141706" y="59020"/>
                  </a:lnTo>
                  <a:lnTo>
                    <a:pt x="141471" y="59787"/>
                  </a:lnTo>
                  <a:lnTo>
                    <a:pt x="140055" y="60538"/>
                  </a:lnTo>
                  <a:lnTo>
                    <a:pt x="139547" y="61336"/>
                  </a:lnTo>
                  <a:lnTo>
                    <a:pt x="139312" y="62235"/>
                  </a:lnTo>
                  <a:lnTo>
                    <a:pt x="139774" y="63276"/>
                  </a:lnTo>
                  <a:lnTo>
                    <a:pt x="140587" y="66593"/>
                  </a:lnTo>
                  <a:lnTo>
                    <a:pt x="141635" y="69167"/>
                  </a:lnTo>
                  <a:lnTo>
                    <a:pt x="143114" y="70403"/>
                  </a:lnTo>
                  <a:lnTo>
                    <a:pt x="145328" y="71217"/>
                  </a:lnTo>
                  <a:lnTo>
                    <a:pt x="146541" y="71045"/>
                  </a:lnTo>
                  <a:lnTo>
                    <a:pt x="147409" y="69120"/>
                  </a:lnTo>
                  <a:lnTo>
                    <a:pt x="148864" y="67649"/>
                  </a:lnTo>
                  <a:lnTo>
                    <a:pt x="150093" y="67751"/>
                  </a:lnTo>
                  <a:lnTo>
                    <a:pt x="152072" y="67688"/>
                  </a:lnTo>
                  <a:lnTo>
                    <a:pt x="157267" y="69355"/>
                  </a:lnTo>
                  <a:lnTo>
                    <a:pt x="162336" y="71874"/>
                  </a:lnTo>
                  <a:lnTo>
                    <a:pt x="163807" y="73266"/>
                  </a:lnTo>
                  <a:lnTo>
                    <a:pt x="164324" y="74831"/>
                  </a:lnTo>
                  <a:lnTo>
                    <a:pt x="162923" y="78445"/>
                  </a:lnTo>
                  <a:lnTo>
                    <a:pt x="162986" y="80746"/>
                  </a:lnTo>
                  <a:lnTo>
                    <a:pt x="163307" y="83202"/>
                  </a:lnTo>
                  <a:lnTo>
                    <a:pt x="164464" y="85017"/>
                  </a:lnTo>
                  <a:lnTo>
                    <a:pt x="165528" y="88131"/>
                  </a:lnTo>
                  <a:lnTo>
                    <a:pt x="165732" y="90705"/>
                  </a:lnTo>
                  <a:lnTo>
                    <a:pt x="166193" y="91472"/>
                  </a:lnTo>
                  <a:lnTo>
                    <a:pt x="166569" y="92371"/>
                  </a:lnTo>
                  <a:lnTo>
                    <a:pt x="166005" y="94726"/>
                  </a:lnTo>
                  <a:lnTo>
                    <a:pt x="165607" y="97097"/>
                  </a:lnTo>
                  <a:lnTo>
                    <a:pt x="166084" y="97887"/>
                  </a:lnTo>
                  <a:lnTo>
                    <a:pt x="167633" y="99052"/>
                  </a:lnTo>
                  <a:lnTo>
                    <a:pt x="170074" y="101235"/>
                  </a:lnTo>
                  <a:lnTo>
                    <a:pt x="170543" y="103035"/>
                  </a:lnTo>
                  <a:lnTo>
                    <a:pt x="169675" y="104177"/>
                  </a:lnTo>
                  <a:lnTo>
                    <a:pt x="168126" y="105569"/>
                  </a:lnTo>
                  <a:lnTo>
                    <a:pt x="166139" y="106766"/>
                  </a:lnTo>
                  <a:lnTo>
                    <a:pt x="165552" y="107267"/>
                  </a:lnTo>
                  <a:lnTo>
                    <a:pt x="165200" y="106985"/>
                  </a:lnTo>
                  <a:lnTo>
                    <a:pt x="164214" y="105773"/>
                  </a:lnTo>
                  <a:lnTo>
                    <a:pt x="162023" y="103817"/>
                  </a:lnTo>
                  <a:lnTo>
                    <a:pt x="160466" y="102784"/>
                  </a:lnTo>
                  <a:lnTo>
                    <a:pt x="157493" y="103113"/>
                  </a:lnTo>
                  <a:lnTo>
                    <a:pt x="155749" y="102753"/>
                  </a:lnTo>
                  <a:lnTo>
                    <a:pt x="153645" y="102111"/>
                  </a:lnTo>
                  <a:lnTo>
                    <a:pt x="151681" y="102205"/>
                  </a:lnTo>
                  <a:lnTo>
                    <a:pt x="150444" y="103387"/>
                  </a:lnTo>
                  <a:lnTo>
                    <a:pt x="149647" y="104568"/>
                  </a:lnTo>
                  <a:lnTo>
                    <a:pt x="147683" y="104928"/>
                  </a:lnTo>
                  <a:lnTo>
                    <a:pt x="144859" y="105835"/>
                  </a:lnTo>
                  <a:lnTo>
                    <a:pt x="140478" y="107251"/>
                  </a:lnTo>
                  <a:lnTo>
                    <a:pt x="138366" y="107040"/>
                  </a:lnTo>
                  <a:lnTo>
                    <a:pt x="137794" y="106430"/>
                  </a:lnTo>
                  <a:lnTo>
                    <a:pt x="138271" y="105616"/>
                  </a:lnTo>
                  <a:lnTo>
                    <a:pt x="139766" y="104560"/>
                  </a:lnTo>
                  <a:lnTo>
                    <a:pt x="140133" y="103285"/>
                  </a:lnTo>
                  <a:lnTo>
                    <a:pt x="139844" y="102104"/>
                  </a:lnTo>
                  <a:lnTo>
                    <a:pt x="138443" y="101783"/>
                  </a:lnTo>
                  <a:lnTo>
                    <a:pt x="137911" y="101595"/>
                  </a:lnTo>
                  <a:lnTo>
                    <a:pt x="137294" y="101353"/>
                  </a:lnTo>
                  <a:lnTo>
                    <a:pt x="134587" y="100648"/>
                  </a:lnTo>
                  <a:lnTo>
                    <a:pt x="132427" y="100907"/>
                  </a:lnTo>
                  <a:lnTo>
                    <a:pt x="128664" y="102385"/>
                  </a:lnTo>
                  <a:lnTo>
                    <a:pt x="121733" y="106266"/>
                  </a:lnTo>
                  <a:lnTo>
                    <a:pt x="118689" y="108871"/>
                  </a:lnTo>
                  <a:lnTo>
                    <a:pt x="116499" y="112806"/>
                  </a:lnTo>
                  <a:lnTo>
                    <a:pt x="109943" y="114073"/>
                  </a:lnTo>
                  <a:lnTo>
                    <a:pt x="105436" y="116327"/>
                  </a:lnTo>
                  <a:lnTo>
                    <a:pt x="100789" y="119988"/>
                  </a:lnTo>
                  <a:lnTo>
                    <a:pt x="97715" y="121959"/>
                  </a:lnTo>
                  <a:lnTo>
                    <a:pt x="96221" y="122241"/>
                  </a:lnTo>
                  <a:lnTo>
                    <a:pt x="94726" y="121889"/>
                  </a:lnTo>
                  <a:lnTo>
                    <a:pt x="93232" y="120911"/>
                  </a:lnTo>
                  <a:lnTo>
                    <a:pt x="91769" y="117844"/>
                  </a:lnTo>
                  <a:lnTo>
                    <a:pt x="90470" y="113197"/>
                  </a:lnTo>
                  <a:lnTo>
                    <a:pt x="89618" y="110115"/>
                  </a:lnTo>
                  <a:lnTo>
                    <a:pt x="90103" y="106156"/>
                  </a:lnTo>
                  <a:lnTo>
                    <a:pt x="90650" y="101642"/>
                  </a:lnTo>
                  <a:lnTo>
                    <a:pt x="91206" y="97042"/>
                  </a:lnTo>
                  <a:lnTo>
                    <a:pt x="92105" y="91714"/>
                  </a:lnTo>
                  <a:lnTo>
                    <a:pt x="92856" y="89813"/>
                  </a:lnTo>
                  <a:lnTo>
                    <a:pt x="92896" y="88546"/>
                  </a:lnTo>
                  <a:lnTo>
                    <a:pt x="92230" y="87904"/>
                  </a:lnTo>
                  <a:lnTo>
                    <a:pt x="90822" y="87935"/>
                  </a:lnTo>
                  <a:lnTo>
                    <a:pt x="88671" y="88647"/>
                  </a:lnTo>
                  <a:lnTo>
                    <a:pt x="87146" y="88772"/>
                  </a:lnTo>
                  <a:lnTo>
                    <a:pt x="86238" y="88311"/>
                  </a:lnTo>
                  <a:lnTo>
                    <a:pt x="86332" y="85831"/>
                  </a:lnTo>
                  <a:lnTo>
                    <a:pt x="87427" y="81317"/>
                  </a:lnTo>
                  <a:lnTo>
                    <a:pt x="85745" y="77515"/>
                  </a:lnTo>
                  <a:lnTo>
                    <a:pt x="81270" y="74416"/>
                  </a:lnTo>
                  <a:lnTo>
                    <a:pt x="77467" y="73337"/>
                  </a:lnTo>
                  <a:lnTo>
                    <a:pt x="74331" y="74283"/>
                  </a:lnTo>
                  <a:lnTo>
                    <a:pt x="71694" y="76740"/>
                  </a:lnTo>
                  <a:lnTo>
                    <a:pt x="69566" y="80706"/>
                  </a:lnTo>
                  <a:lnTo>
                    <a:pt x="67352" y="83945"/>
                  </a:lnTo>
                  <a:lnTo>
                    <a:pt x="65060" y="86457"/>
                  </a:lnTo>
                  <a:lnTo>
                    <a:pt x="63417" y="87669"/>
                  </a:lnTo>
                  <a:lnTo>
                    <a:pt x="62893" y="88139"/>
                  </a:lnTo>
                  <a:lnTo>
                    <a:pt x="62564" y="89203"/>
                  </a:lnTo>
                  <a:lnTo>
                    <a:pt x="63776" y="92543"/>
                  </a:lnTo>
                  <a:lnTo>
                    <a:pt x="63699" y="95336"/>
                  </a:lnTo>
                  <a:lnTo>
                    <a:pt x="62322" y="97597"/>
                  </a:lnTo>
                  <a:lnTo>
                    <a:pt x="60812" y="98669"/>
                  </a:lnTo>
                  <a:lnTo>
                    <a:pt x="59161" y="98567"/>
                  </a:lnTo>
                  <a:lnTo>
                    <a:pt x="57846" y="98043"/>
                  </a:lnTo>
                  <a:lnTo>
                    <a:pt x="56877" y="97097"/>
                  </a:lnTo>
                  <a:lnTo>
                    <a:pt x="54248" y="96838"/>
                  </a:lnTo>
                  <a:lnTo>
                    <a:pt x="49960" y="97269"/>
                  </a:lnTo>
                  <a:lnTo>
                    <a:pt x="47027" y="98395"/>
                  </a:lnTo>
                  <a:lnTo>
                    <a:pt x="45446" y="100226"/>
                  </a:lnTo>
                  <a:lnTo>
                    <a:pt x="44985" y="102636"/>
                  </a:lnTo>
                  <a:lnTo>
                    <a:pt x="45650" y="105616"/>
                  </a:lnTo>
                  <a:lnTo>
                    <a:pt x="45321" y="107901"/>
                  </a:lnTo>
                  <a:lnTo>
                    <a:pt x="43983" y="109489"/>
                  </a:lnTo>
                  <a:lnTo>
                    <a:pt x="42888" y="110396"/>
                  </a:lnTo>
                  <a:lnTo>
                    <a:pt x="42035" y="110631"/>
                  </a:lnTo>
                  <a:lnTo>
                    <a:pt x="40173" y="109262"/>
                  </a:lnTo>
                  <a:lnTo>
                    <a:pt x="37318" y="106289"/>
                  </a:lnTo>
                  <a:lnTo>
                    <a:pt x="35354" y="104677"/>
                  </a:lnTo>
                  <a:lnTo>
                    <a:pt x="34282" y="104435"/>
                  </a:lnTo>
                  <a:lnTo>
                    <a:pt x="33703" y="104599"/>
                  </a:lnTo>
                  <a:lnTo>
                    <a:pt x="33046" y="104912"/>
                  </a:lnTo>
                  <a:lnTo>
                    <a:pt x="32671" y="105295"/>
                  </a:lnTo>
                  <a:lnTo>
                    <a:pt x="32350" y="106180"/>
                  </a:lnTo>
                  <a:lnTo>
                    <a:pt x="31435" y="106532"/>
                  </a:lnTo>
                  <a:lnTo>
                    <a:pt x="30144" y="106250"/>
                  </a:lnTo>
                  <a:lnTo>
                    <a:pt x="28963" y="106516"/>
                  </a:lnTo>
                  <a:lnTo>
                    <a:pt x="28251" y="107447"/>
                  </a:lnTo>
                  <a:lnTo>
                    <a:pt x="26263" y="108574"/>
                  </a:lnTo>
                  <a:lnTo>
                    <a:pt x="22758" y="109833"/>
                  </a:lnTo>
                  <a:lnTo>
                    <a:pt x="20842" y="111179"/>
                  </a:lnTo>
                  <a:lnTo>
                    <a:pt x="20521" y="112610"/>
                  </a:lnTo>
                  <a:lnTo>
                    <a:pt x="20005" y="113252"/>
                  </a:lnTo>
                  <a:lnTo>
                    <a:pt x="18925" y="113017"/>
                  </a:lnTo>
                  <a:lnTo>
                    <a:pt x="15764" y="114981"/>
                  </a:lnTo>
                  <a:lnTo>
                    <a:pt x="13347" y="114371"/>
                  </a:lnTo>
                  <a:lnTo>
                    <a:pt x="10632" y="111844"/>
                  </a:lnTo>
                  <a:lnTo>
                    <a:pt x="9130" y="109763"/>
                  </a:lnTo>
                  <a:lnTo>
                    <a:pt x="8974" y="108887"/>
                  </a:lnTo>
                  <a:lnTo>
                    <a:pt x="9826" y="106892"/>
                  </a:lnTo>
                  <a:lnTo>
                    <a:pt x="10186" y="100234"/>
                  </a:lnTo>
                  <a:lnTo>
                    <a:pt x="11273" y="97926"/>
                  </a:lnTo>
                  <a:lnTo>
                    <a:pt x="14505" y="93780"/>
                  </a:lnTo>
                  <a:lnTo>
                    <a:pt x="16187" y="90611"/>
                  </a:lnTo>
                  <a:lnTo>
                    <a:pt x="18088" y="88029"/>
                  </a:lnTo>
                  <a:lnTo>
                    <a:pt x="19457" y="87169"/>
                  </a:lnTo>
                  <a:lnTo>
                    <a:pt x="20724" y="85135"/>
                  </a:lnTo>
                  <a:lnTo>
                    <a:pt x="21757" y="82803"/>
                  </a:lnTo>
                  <a:lnTo>
                    <a:pt x="22046" y="81332"/>
                  </a:lnTo>
                  <a:lnTo>
                    <a:pt x="21953" y="80182"/>
                  </a:lnTo>
                  <a:lnTo>
                    <a:pt x="21577" y="79439"/>
                  </a:lnTo>
                  <a:lnTo>
                    <a:pt x="19785" y="77859"/>
                  </a:lnTo>
                  <a:lnTo>
                    <a:pt x="17431" y="75394"/>
                  </a:lnTo>
                  <a:lnTo>
                    <a:pt x="16179" y="72867"/>
                  </a:lnTo>
                  <a:lnTo>
                    <a:pt x="15498" y="69644"/>
                  </a:lnTo>
                  <a:lnTo>
                    <a:pt x="15318" y="67391"/>
                  </a:lnTo>
                  <a:lnTo>
                    <a:pt x="17524" y="61187"/>
                  </a:lnTo>
                  <a:lnTo>
                    <a:pt x="17172" y="60146"/>
                  </a:lnTo>
                  <a:lnTo>
                    <a:pt x="16539" y="59184"/>
                  </a:lnTo>
                  <a:lnTo>
                    <a:pt x="15240" y="58574"/>
                  </a:lnTo>
                  <a:lnTo>
                    <a:pt x="13386" y="58316"/>
                  </a:lnTo>
                  <a:lnTo>
                    <a:pt x="11540" y="58597"/>
                  </a:lnTo>
                  <a:lnTo>
                    <a:pt x="9185" y="58621"/>
                  </a:lnTo>
                  <a:lnTo>
                    <a:pt x="7557" y="58269"/>
                  </a:lnTo>
                  <a:lnTo>
                    <a:pt x="7166" y="57878"/>
                  </a:lnTo>
                  <a:lnTo>
                    <a:pt x="6963" y="55046"/>
                  </a:lnTo>
                  <a:lnTo>
                    <a:pt x="6548" y="54428"/>
                  </a:lnTo>
                  <a:lnTo>
                    <a:pt x="5852" y="53888"/>
                  </a:lnTo>
                  <a:lnTo>
                    <a:pt x="1103" y="52581"/>
                  </a:lnTo>
                  <a:lnTo>
                    <a:pt x="172" y="52018"/>
                  </a:lnTo>
                  <a:lnTo>
                    <a:pt x="0" y="51298"/>
                  </a:lnTo>
                  <a:lnTo>
                    <a:pt x="1682" y="44977"/>
                  </a:lnTo>
                  <a:lnTo>
                    <a:pt x="2409" y="44500"/>
                  </a:lnTo>
                  <a:lnTo>
                    <a:pt x="3121" y="43467"/>
                  </a:lnTo>
                  <a:lnTo>
                    <a:pt x="4240" y="42364"/>
                  </a:lnTo>
                  <a:lnTo>
                    <a:pt x="8113" y="40557"/>
                  </a:lnTo>
                  <a:lnTo>
                    <a:pt x="12275" y="41339"/>
                  </a:lnTo>
                  <a:lnTo>
                    <a:pt x="15975" y="42176"/>
                  </a:lnTo>
                  <a:lnTo>
                    <a:pt x="19668" y="42630"/>
                  </a:lnTo>
                  <a:lnTo>
                    <a:pt x="20943" y="42935"/>
                  </a:lnTo>
                  <a:lnTo>
                    <a:pt x="23048" y="43185"/>
                  </a:lnTo>
                  <a:lnTo>
                    <a:pt x="24464" y="42966"/>
                  </a:lnTo>
                  <a:lnTo>
                    <a:pt x="25426" y="42223"/>
                  </a:lnTo>
                  <a:lnTo>
                    <a:pt x="27163" y="40173"/>
                  </a:lnTo>
                  <a:lnTo>
                    <a:pt x="27695" y="37091"/>
                  </a:lnTo>
                  <a:lnTo>
                    <a:pt x="28321" y="34368"/>
                  </a:lnTo>
                  <a:lnTo>
                    <a:pt x="29377" y="34157"/>
                  </a:lnTo>
                  <a:lnTo>
                    <a:pt x="30441" y="34446"/>
                  </a:lnTo>
                  <a:lnTo>
                    <a:pt x="30942" y="33899"/>
                  </a:lnTo>
                  <a:lnTo>
                    <a:pt x="31153" y="33148"/>
                  </a:lnTo>
                  <a:lnTo>
                    <a:pt x="31364" y="32506"/>
                  </a:lnTo>
                  <a:lnTo>
                    <a:pt x="31802" y="32366"/>
                  </a:lnTo>
                  <a:lnTo>
                    <a:pt x="32569" y="33070"/>
                  </a:lnTo>
                  <a:lnTo>
                    <a:pt x="33007" y="32882"/>
                  </a:lnTo>
                  <a:lnTo>
                    <a:pt x="33367" y="32405"/>
                  </a:lnTo>
                  <a:lnTo>
                    <a:pt x="33258" y="31841"/>
                  </a:lnTo>
                  <a:lnTo>
                    <a:pt x="32397" y="30887"/>
                  </a:lnTo>
                  <a:lnTo>
                    <a:pt x="31622" y="29393"/>
                  </a:lnTo>
                  <a:lnTo>
                    <a:pt x="31701" y="28876"/>
                  </a:lnTo>
                  <a:lnTo>
                    <a:pt x="31959" y="28336"/>
                  </a:lnTo>
                  <a:lnTo>
                    <a:pt x="34236" y="27828"/>
                  </a:lnTo>
                  <a:lnTo>
                    <a:pt x="35276" y="27734"/>
                  </a:lnTo>
                  <a:lnTo>
                    <a:pt x="35636" y="27202"/>
                  </a:lnTo>
                  <a:lnTo>
                    <a:pt x="35503" y="26357"/>
                  </a:lnTo>
                  <a:lnTo>
                    <a:pt x="34642" y="25880"/>
                  </a:lnTo>
                  <a:lnTo>
                    <a:pt x="31529" y="26138"/>
                  </a:lnTo>
                  <a:lnTo>
                    <a:pt x="28344" y="26083"/>
                  </a:lnTo>
                  <a:lnTo>
                    <a:pt x="27961" y="25567"/>
                  </a:lnTo>
                  <a:lnTo>
                    <a:pt x="28141" y="24996"/>
                  </a:lnTo>
                  <a:lnTo>
                    <a:pt x="28626" y="24550"/>
                  </a:lnTo>
                  <a:lnTo>
                    <a:pt x="35198" y="23408"/>
                  </a:lnTo>
                  <a:lnTo>
                    <a:pt x="38679" y="23807"/>
                  </a:lnTo>
                  <a:lnTo>
                    <a:pt x="41269" y="24409"/>
                  </a:lnTo>
                  <a:lnTo>
                    <a:pt x="42286" y="24112"/>
                  </a:lnTo>
                  <a:lnTo>
                    <a:pt x="41081" y="21530"/>
                  </a:lnTo>
                  <a:lnTo>
                    <a:pt x="42724" y="21287"/>
                  </a:lnTo>
                  <a:lnTo>
                    <a:pt x="42935" y="20404"/>
                  </a:lnTo>
                  <a:lnTo>
                    <a:pt x="40784" y="13527"/>
                  </a:lnTo>
                  <a:lnTo>
                    <a:pt x="41965" y="12917"/>
                  </a:lnTo>
                  <a:lnTo>
                    <a:pt x="43146" y="11563"/>
                  </a:lnTo>
                  <a:lnTo>
                    <a:pt x="43045" y="8989"/>
                  </a:lnTo>
                  <a:lnTo>
                    <a:pt x="44093" y="7737"/>
                  </a:lnTo>
                  <a:lnTo>
                    <a:pt x="45337" y="6877"/>
                  </a:lnTo>
                  <a:lnTo>
                    <a:pt x="47183" y="7745"/>
                  </a:lnTo>
                  <a:lnTo>
                    <a:pt x="50047" y="10288"/>
                  </a:lnTo>
                  <a:lnTo>
                    <a:pt x="50970" y="10781"/>
                  </a:lnTo>
                  <a:lnTo>
                    <a:pt x="51893" y="10921"/>
                  </a:lnTo>
                  <a:lnTo>
                    <a:pt x="53223" y="10131"/>
                  </a:lnTo>
                  <a:lnTo>
                    <a:pt x="58324" y="7620"/>
                  </a:lnTo>
                  <a:lnTo>
                    <a:pt x="61187" y="6204"/>
                  </a:lnTo>
                  <a:lnTo>
                    <a:pt x="64614" y="4146"/>
                  </a:lnTo>
                  <a:lnTo>
                    <a:pt x="65200" y="3348"/>
                  </a:lnTo>
                  <a:lnTo>
                    <a:pt x="66374" y="211"/>
                  </a:lnTo>
                  <a:lnTo>
                    <a:pt x="67015" y="0"/>
                  </a:lnTo>
                  <a:lnTo>
                    <a:pt x="67884" y="336"/>
                  </a:lnTo>
                  <a:lnTo>
                    <a:pt x="70888" y="3583"/>
                  </a:lnTo>
                  <a:lnTo>
                    <a:pt x="72625" y="5664"/>
                  </a:lnTo>
                  <a:lnTo>
                    <a:pt x="72625" y="6376"/>
                  </a:lnTo>
                  <a:lnTo>
                    <a:pt x="72132" y="6908"/>
                  </a:lnTo>
                  <a:lnTo>
                    <a:pt x="72226" y="7424"/>
                  </a:lnTo>
                  <a:lnTo>
                    <a:pt x="74683" y="8551"/>
                  </a:lnTo>
                  <a:lnTo>
                    <a:pt x="74683" y="9059"/>
                  </a:lnTo>
                  <a:lnTo>
                    <a:pt x="74127" y="10037"/>
                  </a:lnTo>
                  <a:lnTo>
                    <a:pt x="73830" y="10577"/>
                  </a:lnTo>
                  <a:lnTo>
                    <a:pt x="73525" y="10804"/>
                  </a:lnTo>
                  <a:lnTo>
                    <a:pt x="70239" y="13636"/>
                  </a:lnTo>
                  <a:lnTo>
                    <a:pt x="66593" y="16781"/>
                  </a:lnTo>
                  <a:lnTo>
                    <a:pt x="66468" y="17188"/>
                  </a:lnTo>
                  <a:lnTo>
                    <a:pt x="66304" y="17970"/>
                  </a:lnTo>
                  <a:lnTo>
                    <a:pt x="66343" y="18768"/>
                  </a:lnTo>
                  <a:lnTo>
                    <a:pt x="66929" y="19426"/>
                  </a:lnTo>
                  <a:lnTo>
                    <a:pt x="68502" y="19887"/>
                  </a:lnTo>
                  <a:lnTo>
                    <a:pt x="69902" y="20482"/>
                  </a:lnTo>
                  <a:lnTo>
                    <a:pt x="70614" y="22125"/>
                  </a:lnTo>
                  <a:lnTo>
                    <a:pt x="71428" y="23642"/>
                  </a:lnTo>
                  <a:lnTo>
                    <a:pt x="72531" y="24018"/>
                  </a:lnTo>
                  <a:lnTo>
                    <a:pt x="77937" y="23056"/>
                  </a:lnTo>
                  <a:lnTo>
                    <a:pt x="79181" y="22954"/>
                  </a:lnTo>
                  <a:close/>
                  <a:moveTo>
                    <a:pt x="72477" y="2863"/>
                  </a:moveTo>
                  <a:lnTo>
                    <a:pt x="71819" y="2926"/>
                  </a:lnTo>
                  <a:lnTo>
                    <a:pt x="70638" y="1557"/>
                  </a:lnTo>
                  <a:lnTo>
                    <a:pt x="70223" y="594"/>
                  </a:lnTo>
                  <a:lnTo>
                    <a:pt x="70708" y="305"/>
                  </a:lnTo>
                  <a:lnTo>
                    <a:pt x="71725" y="970"/>
                  </a:lnTo>
                  <a:lnTo>
                    <a:pt x="72406" y="2151"/>
                  </a:lnTo>
                  <a:lnTo>
                    <a:pt x="72477" y="2863"/>
                  </a:lnTo>
                  <a:close/>
                  <a:moveTo>
                    <a:pt x="73556" y="34767"/>
                  </a:moveTo>
                  <a:lnTo>
                    <a:pt x="71585" y="35863"/>
                  </a:lnTo>
                  <a:lnTo>
                    <a:pt x="70434" y="35745"/>
                  </a:lnTo>
                  <a:lnTo>
                    <a:pt x="69543" y="34681"/>
                  </a:lnTo>
                  <a:lnTo>
                    <a:pt x="68893" y="33688"/>
                  </a:lnTo>
                  <a:lnTo>
                    <a:pt x="68753" y="33124"/>
                  </a:lnTo>
                  <a:lnTo>
                    <a:pt x="69081" y="33132"/>
                  </a:lnTo>
                  <a:lnTo>
                    <a:pt x="70599" y="33586"/>
                  </a:lnTo>
                  <a:lnTo>
                    <a:pt x="72727" y="33899"/>
                  </a:lnTo>
                  <a:lnTo>
                    <a:pt x="73478" y="34173"/>
                  </a:lnTo>
                  <a:lnTo>
                    <a:pt x="73556" y="3476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83D20E9E-D618-47D9-8287-BD1F6B3AEDBC}"/>
                </a:ext>
              </a:extLst>
            </p:cNvPr>
            <p:cNvSpPr>
              <a:spLocks/>
            </p:cNvSpPr>
            <p:nvPr/>
          </p:nvSpPr>
          <p:spPr>
            <a:xfrm>
              <a:off x="11367705" y="4835727"/>
              <a:ext cx="28868" cy="17931"/>
            </a:xfrm>
            <a:custGeom>
              <a:avLst/>
              <a:gdLst>
                <a:gd name="connsiteX0" fmla="*/ 469 w 28868"/>
                <a:gd name="connsiteY0" fmla="*/ 759 h 17931"/>
                <a:gd name="connsiteX1" fmla="*/ 391 w 28868"/>
                <a:gd name="connsiteY1" fmla="*/ 806 h 17931"/>
                <a:gd name="connsiteX2" fmla="*/ 235 w 28868"/>
                <a:gd name="connsiteY2" fmla="*/ 556 h 17931"/>
                <a:gd name="connsiteX3" fmla="*/ 157 w 28868"/>
                <a:gd name="connsiteY3" fmla="*/ 282 h 17931"/>
                <a:gd name="connsiteX4" fmla="*/ 0 w 28868"/>
                <a:gd name="connsiteY4" fmla="*/ 31 h 17931"/>
                <a:gd name="connsiteX5" fmla="*/ 0 w 28868"/>
                <a:gd name="connsiteY5" fmla="*/ 0 h 17931"/>
                <a:gd name="connsiteX6" fmla="*/ 235 w 28868"/>
                <a:gd name="connsiteY6" fmla="*/ 211 h 17931"/>
                <a:gd name="connsiteX7" fmla="*/ 391 w 28868"/>
                <a:gd name="connsiteY7" fmla="*/ 462 h 17931"/>
                <a:gd name="connsiteX8" fmla="*/ 469 w 28868"/>
                <a:gd name="connsiteY8" fmla="*/ 759 h 17931"/>
                <a:gd name="connsiteX9" fmla="*/ 28868 w 28868"/>
                <a:gd name="connsiteY9" fmla="*/ 17869 h 17931"/>
                <a:gd name="connsiteX10" fmla="*/ 28790 w 28868"/>
                <a:gd name="connsiteY10" fmla="*/ 17931 h 17931"/>
                <a:gd name="connsiteX11" fmla="*/ 28712 w 28868"/>
                <a:gd name="connsiteY11" fmla="*/ 17798 h 17931"/>
                <a:gd name="connsiteX12" fmla="*/ 28556 w 28868"/>
                <a:gd name="connsiteY12" fmla="*/ 17626 h 17931"/>
                <a:gd name="connsiteX13" fmla="*/ 28399 w 28868"/>
                <a:gd name="connsiteY13" fmla="*/ 17376 h 17931"/>
                <a:gd name="connsiteX14" fmla="*/ 28477 w 28868"/>
                <a:gd name="connsiteY14" fmla="*/ 17360 h 17931"/>
                <a:gd name="connsiteX15" fmla="*/ 28634 w 28868"/>
                <a:gd name="connsiteY15" fmla="*/ 17501 h 17931"/>
                <a:gd name="connsiteX16" fmla="*/ 28790 w 28868"/>
                <a:gd name="connsiteY16" fmla="*/ 17673 h 17931"/>
                <a:gd name="connsiteX17" fmla="*/ 28868 w 28868"/>
                <a:gd name="connsiteY17" fmla="*/ 17869 h 17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8868" h="17931">
                  <a:moveTo>
                    <a:pt x="469" y="759"/>
                  </a:moveTo>
                  <a:lnTo>
                    <a:pt x="391" y="806"/>
                  </a:lnTo>
                  <a:lnTo>
                    <a:pt x="235" y="556"/>
                  </a:lnTo>
                  <a:lnTo>
                    <a:pt x="157" y="282"/>
                  </a:lnTo>
                  <a:lnTo>
                    <a:pt x="0" y="31"/>
                  </a:lnTo>
                  <a:lnTo>
                    <a:pt x="0" y="0"/>
                  </a:lnTo>
                  <a:lnTo>
                    <a:pt x="235" y="211"/>
                  </a:lnTo>
                  <a:lnTo>
                    <a:pt x="391" y="462"/>
                  </a:lnTo>
                  <a:lnTo>
                    <a:pt x="469" y="759"/>
                  </a:lnTo>
                  <a:close/>
                  <a:moveTo>
                    <a:pt x="28868" y="17869"/>
                  </a:moveTo>
                  <a:lnTo>
                    <a:pt x="28790" y="17931"/>
                  </a:lnTo>
                  <a:lnTo>
                    <a:pt x="28712" y="17798"/>
                  </a:lnTo>
                  <a:lnTo>
                    <a:pt x="28556" y="17626"/>
                  </a:lnTo>
                  <a:lnTo>
                    <a:pt x="28399" y="17376"/>
                  </a:lnTo>
                  <a:lnTo>
                    <a:pt x="28477" y="17360"/>
                  </a:lnTo>
                  <a:lnTo>
                    <a:pt x="28634" y="17501"/>
                  </a:lnTo>
                  <a:lnTo>
                    <a:pt x="28790" y="17673"/>
                  </a:lnTo>
                  <a:lnTo>
                    <a:pt x="28868" y="1786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F1217A6-573F-8FC1-C52C-029B14CCC195}"/>
                </a:ext>
              </a:extLst>
            </p:cNvPr>
            <p:cNvSpPr>
              <a:spLocks/>
            </p:cNvSpPr>
            <p:nvPr/>
          </p:nvSpPr>
          <p:spPr>
            <a:xfrm>
              <a:off x="9974289" y="4826769"/>
              <a:ext cx="71576" cy="30284"/>
            </a:xfrm>
            <a:custGeom>
              <a:avLst/>
              <a:gdLst>
                <a:gd name="connsiteX0" fmla="*/ 35346 w 71576"/>
                <a:gd name="connsiteY0" fmla="*/ 0 h 30284"/>
                <a:gd name="connsiteX1" fmla="*/ 33875 w 71576"/>
                <a:gd name="connsiteY1" fmla="*/ 3786 h 30284"/>
                <a:gd name="connsiteX2" fmla="*/ 32287 w 71576"/>
                <a:gd name="connsiteY2" fmla="*/ 2981 h 30284"/>
                <a:gd name="connsiteX3" fmla="*/ 33977 w 71576"/>
                <a:gd name="connsiteY3" fmla="*/ 853 h 30284"/>
                <a:gd name="connsiteX4" fmla="*/ 34791 w 71576"/>
                <a:gd name="connsiteY4" fmla="*/ 219 h 30284"/>
                <a:gd name="connsiteX5" fmla="*/ 35346 w 71576"/>
                <a:gd name="connsiteY5" fmla="*/ 0 h 30284"/>
                <a:gd name="connsiteX6" fmla="*/ 22649 w 71576"/>
                <a:gd name="connsiteY6" fmla="*/ 30285 h 30284"/>
                <a:gd name="connsiteX7" fmla="*/ 21890 w 71576"/>
                <a:gd name="connsiteY7" fmla="*/ 27405 h 30284"/>
                <a:gd name="connsiteX8" fmla="*/ 21084 w 71576"/>
                <a:gd name="connsiteY8" fmla="*/ 26169 h 30284"/>
                <a:gd name="connsiteX9" fmla="*/ 20458 w 71576"/>
                <a:gd name="connsiteY9" fmla="*/ 25465 h 30284"/>
                <a:gd name="connsiteX10" fmla="*/ 20247 w 71576"/>
                <a:gd name="connsiteY10" fmla="*/ 24589 h 30284"/>
                <a:gd name="connsiteX11" fmla="*/ 20278 w 71576"/>
                <a:gd name="connsiteY11" fmla="*/ 23689 h 30284"/>
                <a:gd name="connsiteX12" fmla="*/ 20662 w 71576"/>
                <a:gd name="connsiteY12" fmla="*/ 23275 h 30284"/>
                <a:gd name="connsiteX13" fmla="*/ 23369 w 71576"/>
                <a:gd name="connsiteY13" fmla="*/ 23157 h 30284"/>
                <a:gd name="connsiteX14" fmla="*/ 24440 w 71576"/>
                <a:gd name="connsiteY14" fmla="*/ 21679 h 30284"/>
                <a:gd name="connsiteX15" fmla="*/ 24432 w 71576"/>
                <a:gd name="connsiteY15" fmla="*/ 19903 h 30284"/>
                <a:gd name="connsiteX16" fmla="*/ 23893 w 71576"/>
                <a:gd name="connsiteY16" fmla="*/ 19300 h 30284"/>
                <a:gd name="connsiteX17" fmla="*/ 23369 w 71576"/>
                <a:gd name="connsiteY17" fmla="*/ 19050 h 30284"/>
                <a:gd name="connsiteX18" fmla="*/ 20583 w 71576"/>
                <a:gd name="connsiteY18" fmla="*/ 20380 h 30284"/>
                <a:gd name="connsiteX19" fmla="*/ 19778 w 71576"/>
                <a:gd name="connsiteY19" fmla="*/ 20138 h 30284"/>
                <a:gd name="connsiteX20" fmla="*/ 19300 w 71576"/>
                <a:gd name="connsiteY20" fmla="*/ 19652 h 30284"/>
                <a:gd name="connsiteX21" fmla="*/ 19457 w 71576"/>
                <a:gd name="connsiteY21" fmla="*/ 17689 h 30284"/>
                <a:gd name="connsiteX22" fmla="*/ 21757 w 71576"/>
                <a:gd name="connsiteY22" fmla="*/ 15850 h 30284"/>
                <a:gd name="connsiteX23" fmla="*/ 23705 w 71576"/>
                <a:gd name="connsiteY23" fmla="*/ 12517 h 30284"/>
                <a:gd name="connsiteX24" fmla="*/ 25074 w 71576"/>
                <a:gd name="connsiteY24" fmla="*/ 11187 h 30284"/>
                <a:gd name="connsiteX25" fmla="*/ 28258 w 71576"/>
                <a:gd name="connsiteY25" fmla="*/ 9944 h 30284"/>
                <a:gd name="connsiteX26" fmla="*/ 29549 w 71576"/>
                <a:gd name="connsiteY26" fmla="*/ 9591 h 30284"/>
                <a:gd name="connsiteX27" fmla="*/ 38828 w 71576"/>
                <a:gd name="connsiteY27" fmla="*/ 7753 h 30284"/>
                <a:gd name="connsiteX28" fmla="*/ 41042 w 71576"/>
                <a:gd name="connsiteY28" fmla="*/ 7628 h 30284"/>
                <a:gd name="connsiteX29" fmla="*/ 46917 w 71576"/>
                <a:gd name="connsiteY29" fmla="*/ 7683 h 30284"/>
                <a:gd name="connsiteX30" fmla="*/ 54787 w 71576"/>
                <a:gd name="connsiteY30" fmla="*/ 7284 h 30284"/>
                <a:gd name="connsiteX31" fmla="*/ 56728 w 71576"/>
                <a:gd name="connsiteY31" fmla="*/ 7033 h 30284"/>
                <a:gd name="connsiteX32" fmla="*/ 59247 w 71576"/>
                <a:gd name="connsiteY32" fmla="*/ 6219 h 30284"/>
                <a:gd name="connsiteX33" fmla="*/ 61695 w 71576"/>
                <a:gd name="connsiteY33" fmla="*/ 5218 h 30284"/>
                <a:gd name="connsiteX34" fmla="*/ 62986 w 71576"/>
                <a:gd name="connsiteY34" fmla="*/ 4428 h 30284"/>
                <a:gd name="connsiteX35" fmla="*/ 64348 w 71576"/>
                <a:gd name="connsiteY35" fmla="*/ 3857 h 30284"/>
                <a:gd name="connsiteX36" fmla="*/ 66374 w 71576"/>
                <a:gd name="connsiteY36" fmla="*/ 4577 h 30284"/>
                <a:gd name="connsiteX37" fmla="*/ 69801 w 71576"/>
                <a:gd name="connsiteY37" fmla="*/ 5116 h 30284"/>
                <a:gd name="connsiteX38" fmla="*/ 70724 w 71576"/>
                <a:gd name="connsiteY38" fmla="*/ 5594 h 30284"/>
                <a:gd name="connsiteX39" fmla="*/ 71576 w 71576"/>
                <a:gd name="connsiteY39" fmla="*/ 6251 h 30284"/>
                <a:gd name="connsiteX40" fmla="*/ 67595 w 71576"/>
                <a:gd name="connsiteY40" fmla="*/ 9756 h 30284"/>
                <a:gd name="connsiteX41" fmla="*/ 63213 w 71576"/>
                <a:gd name="connsiteY41" fmla="*/ 12666 h 30284"/>
                <a:gd name="connsiteX42" fmla="*/ 60514 w 71576"/>
                <a:gd name="connsiteY42" fmla="*/ 13542 h 30284"/>
                <a:gd name="connsiteX43" fmla="*/ 57729 w 71576"/>
                <a:gd name="connsiteY43" fmla="*/ 14137 h 30284"/>
                <a:gd name="connsiteX44" fmla="*/ 55601 w 71576"/>
                <a:gd name="connsiteY44" fmla="*/ 15263 h 30284"/>
                <a:gd name="connsiteX45" fmla="*/ 53810 w 71576"/>
                <a:gd name="connsiteY45" fmla="*/ 17024 h 30284"/>
                <a:gd name="connsiteX46" fmla="*/ 51517 w 71576"/>
                <a:gd name="connsiteY46" fmla="*/ 18010 h 30284"/>
                <a:gd name="connsiteX47" fmla="*/ 48936 w 71576"/>
                <a:gd name="connsiteY47" fmla="*/ 18346 h 30284"/>
                <a:gd name="connsiteX48" fmla="*/ 46721 w 71576"/>
                <a:gd name="connsiteY48" fmla="*/ 18870 h 30284"/>
                <a:gd name="connsiteX49" fmla="*/ 44719 w 71576"/>
                <a:gd name="connsiteY49" fmla="*/ 19903 h 30284"/>
                <a:gd name="connsiteX50" fmla="*/ 41941 w 71576"/>
                <a:gd name="connsiteY50" fmla="*/ 21679 h 30284"/>
                <a:gd name="connsiteX51" fmla="*/ 40807 w 71576"/>
                <a:gd name="connsiteY51" fmla="*/ 21858 h 30284"/>
                <a:gd name="connsiteX52" fmla="*/ 39618 w 71576"/>
                <a:gd name="connsiteY52" fmla="*/ 21820 h 30284"/>
                <a:gd name="connsiteX53" fmla="*/ 37310 w 71576"/>
                <a:gd name="connsiteY53" fmla="*/ 22500 h 30284"/>
                <a:gd name="connsiteX54" fmla="*/ 30120 w 71576"/>
                <a:gd name="connsiteY54" fmla="*/ 25035 h 30284"/>
                <a:gd name="connsiteX55" fmla="*/ 25778 w 71576"/>
                <a:gd name="connsiteY55" fmla="*/ 27859 h 30284"/>
                <a:gd name="connsiteX56" fmla="*/ 22649 w 71576"/>
                <a:gd name="connsiteY56" fmla="*/ 30285 h 30284"/>
                <a:gd name="connsiteX57" fmla="*/ 0 w 71576"/>
                <a:gd name="connsiteY57" fmla="*/ 26521 h 30284"/>
                <a:gd name="connsiteX58" fmla="*/ 3552 w 71576"/>
                <a:gd name="connsiteY58" fmla="*/ 24636 h 30284"/>
                <a:gd name="connsiteX59" fmla="*/ 8958 w 71576"/>
                <a:gd name="connsiteY59" fmla="*/ 23181 h 30284"/>
                <a:gd name="connsiteX60" fmla="*/ 8817 w 71576"/>
                <a:gd name="connsiteY60" fmla="*/ 24245 h 30284"/>
                <a:gd name="connsiteX61" fmla="*/ 8269 w 71576"/>
                <a:gd name="connsiteY61" fmla="*/ 25919 h 30284"/>
                <a:gd name="connsiteX62" fmla="*/ 7456 w 71576"/>
                <a:gd name="connsiteY62" fmla="*/ 26709 h 30284"/>
                <a:gd name="connsiteX63" fmla="*/ 6219 w 71576"/>
                <a:gd name="connsiteY63" fmla="*/ 28125 h 30284"/>
                <a:gd name="connsiteX64" fmla="*/ 5406 w 71576"/>
                <a:gd name="connsiteY64" fmla="*/ 28438 h 30284"/>
                <a:gd name="connsiteX65" fmla="*/ 2167 w 71576"/>
                <a:gd name="connsiteY65" fmla="*/ 28125 h 30284"/>
                <a:gd name="connsiteX66" fmla="*/ 1744 w 71576"/>
                <a:gd name="connsiteY66" fmla="*/ 28329 h 30284"/>
                <a:gd name="connsiteX67" fmla="*/ 1189 w 71576"/>
                <a:gd name="connsiteY67" fmla="*/ 28180 h 30284"/>
                <a:gd name="connsiteX68" fmla="*/ 368 w 71576"/>
                <a:gd name="connsiteY68" fmla="*/ 27272 h 30284"/>
                <a:gd name="connsiteX69" fmla="*/ 0 w 71576"/>
                <a:gd name="connsiteY69" fmla="*/ 26521 h 30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71576" h="30284">
                  <a:moveTo>
                    <a:pt x="35346" y="0"/>
                  </a:moveTo>
                  <a:lnTo>
                    <a:pt x="33875" y="3786"/>
                  </a:lnTo>
                  <a:lnTo>
                    <a:pt x="32287" y="2981"/>
                  </a:lnTo>
                  <a:lnTo>
                    <a:pt x="33977" y="853"/>
                  </a:lnTo>
                  <a:lnTo>
                    <a:pt x="34791" y="219"/>
                  </a:lnTo>
                  <a:lnTo>
                    <a:pt x="35346" y="0"/>
                  </a:lnTo>
                  <a:close/>
                  <a:moveTo>
                    <a:pt x="22649" y="30285"/>
                  </a:moveTo>
                  <a:lnTo>
                    <a:pt x="21890" y="27405"/>
                  </a:lnTo>
                  <a:lnTo>
                    <a:pt x="21084" y="26169"/>
                  </a:lnTo>
                  <a:lnTo>
                    <a:pt x="20458" y="25465"/>
                  </a:lnTo>
                  <a:lnTo>
                    <a:pt x="20247" y="24589"/>
                  </a:lnTo>
                  <a:lnTo>
                    <a:pt x="20278" y="23689"/>
                  </a:lnTo>
                  <a:lnTo>
                    <a:pt x="20662" y="23275"/>
                  </a:lnTo>
                  <a:lnTo>
                    <a:pt x="23369" y="23157"/>
                  </a:lnTo>
                  <a:lnTo>
                    <a:pt x="24440" y="21679"/>
                  </a:lnTo>
                  <a:lnTo>
                    <a:pt x="24432" y="19903"/>
                  </a:lnTo>
                  <a:lnTo>
                    <a:pt x="23893" y="19300"/>
                  </a:lnTo>
                  <a:lnTo>
                    <a:pt x="23369" y="19050"/>
                  </a:lnTo>
                  <a:lnTo>
                    <a:pt x="20583" y="20380"/>
                  </a:lnTo>
                  <a:lnTo>
                    <a:pt x="19778" y="20138"/>
                  </a:lnTo>
                  <a:lnTo>
                    <a:pt x="19300" y="19652"/>
                  </a:lnTo>
                  <a:lnTo>
                    <a:pt x="19457" y="17689"/>
                  </a:lnTo>
                  <a:lnTo>
                    <a:pt x="21757" y="15850"/>
                  </a:lnTo>
                  <a:lnTo>
                    <a:pt x="23705" y="12517"/>
                  </a:lnTo>
                  <a:lnTo>
                    <a:pt x="25074" y="11187"/>
                  </a:lnTo>
                  <a:lnTo>
                    <a:pt x="28258" y="9944"/>
                  </a:lnTo>
                  <a:lnTo>
                    <a:pt x="29549" y="9591"/>
                  </a:lnTo>
                  <a:lnTo>
                    <a:pt x="38828" y="7753"/>
                  </a:lnTo>
                  <a:lnTo>
                    <a:pt x="41042" y="7628"/>
                  </a:lnTo>
                  <a:lnTo>
                    <a:pt x="46917" y="7683"/>
                  </a:lnTo>
                  <a:lnTo>
                    <a:pt x="54787" y="7284"/>
                  </a:lnTo>
                  <a:lnTo>
                    <a:pt x="56728" y="7033"/>
                  </a:lnTo>
                  <a:lnTo>
                    <a:pt x="59247" y="6219"/>
                  </a:lnTo>
                  <a:lnTo>
                    <a:pt x="61695" y="5218"/>
                  </a:lnTo>
                  <a:lnTo>
                    <a:pt x="62986" y="4428"/>
                  </a:lnTo>
                  <a:lnTo>
                    <a:pt x="64348" y="3857"/>
                  </a:lnTo>
                  <a:lnTo>
                    <a:pt x="66374" y="4577"/>
                  </a:lnTo>
                  <a:lnTo>
                    <a:pt x="69801" y="5116"/>
                  </a:lnTo>
                  <a:lnTo>
                    <a:pt x="70724" y="5594"/>
                  </a:lnTo>
                  <a:lnTo>
                    <a:pt x="71576" y="6251"/>
                  </a:lnTo>
                  <a:lnTo>
                    <a:pt x="67595" y="9756"/>
                  </a:lnTo>
                  <a:lnTo>
                    <a:pt x="63213" y="12666"/>
                  </a:lnTo>
                  <a:lnTo>
                    <a:pt x="60514" y="13542"/>
                  </a:lnTo>
                  <a:lnTo>
                    <a:pt x="57729" y="14137"/>
                  </a:lnTo>
                  <a:lnTo>
                    <a:pt x="55601" y="15263"/>
                  </a:lnTo>
                  <a:lnTo>
                    <a:pt x="53810" y="17024"/>
                  </a:lnTo>
                  <a:lnTo>
                    <a:pt x="51517" y="18010"/>
                  </a:lnTo>
                  <a:lnTo>
                    <a:pt x="48936" y="18346"/>
                  </a:lnTo>
                  <a:lnTo>
                    <a:pt x="46721" y="18870"/>
                  </a:lnTo>
                  <a:lnTo>
                    <a:pt x="44719" y="19903"/>
                  </a:lnTo>
                  <a:lnTo>
                    <a:pt x="41941" y="21679"/>
                  </a:lnTo>
                  <a:lnTo>
                    <a:pt x="40807" y="21858"/>
                  </a:lnTo>
                  <a:lnTo>
                    <a:pt x="39618" y="21820"/>
                  </a:lnTo>
                  <a:lnTo>
                    <a:pt x="37310" y="22500"/>
                  </a:lnTo>
                  <a:lnTo>
                    <a:pt x="30120" y="25035"/>
                  </a:lnTo>
                  <a:lnTo>
                    <a:pt x="25778" y="27859"/>
                  </a:lnTo>
                  <a:lnTo>
                    <a:pt x="22649" y="30285"/>
                  </a:lnTo>
                  <a:close/>
                  <a:moveTo>
                    <a:pt x="0" y="26521"/>
                  </a:moveTo>
                  <a:lnTo>
                    <a:pt x="3552" y="24636"/>
                  </a:lnTo>
                  <a:lnTo>
                    <a:pt x="8958" y="23181"/>
                  </a:lnTo>
                  <a:lnTo>
                    <a:pt x="8817" y="24245"/>
                  </a:lnTo>
                  <a:lnTo>
                    <a:pt x="8269" y="25919"/>
                  </a:lnTo>
                  <a:lnTo>
                    <a:pt x="7456" y="26709"/>
                  </a:lnTo>
                  <a:lnTo>
                    <a:pt x="6219" y="28125"/>
                  </a:lnTo>
                  <a:lnTo>
                    <a:pt x="5406" y="28438"/>
                  </a:lnTo>
                  <a:lnTo>
                    <a:pt x="2167" y="28125"/>
                  </a:lnTo>
                  <a:lnTo>
                    <a:pt x="1744" y="28329"/>
                  </a:lnTo>
                  <a:lnTo>
                    <a:pt x="1189" y="28180"/>
                  </a:lnTo>
                  <a:lnTo>
                    <a:pt x="368" y="27272"/>
                  </a:lnTo>
                  <a:lnTo>
                    <a:pt x="0" y="2652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01E0108-8853-4C6C-2D5B-FD4ABEFDEA2A}"/>
                </a:ext>
              </a:extLst>
            </p:cNvPr>
            <p:cNvSpPr>
              <a:spLocks/>
            </p:cNvSpPr>
            <p:nvPr/>
          </p:nvSpPr>
          <p:spPr>
            <a:xfrm>
              <a:off x="8403430" y="3613291"/>
              <a:ext cx="310394" cy="214346"/>
            </a:xfrm>
            <a:custGeom>
              <a:avLst/>
              <a:gdLst>
                <a:gd name="connsiteX0" fmla="*/ 308063 w 310394"/>
                <a:gd name="connsiteY0" fmla="*/ 155295 h 214346"/>
                <a:gd name="connsiteX1" fmla="*/ 306952 w 310394"/>
                <a:gd name="connsiteY1" fmla="*/ 155397 h 214346"/>
                <a:gd name="connsiteX2" fmla="*/ 304285 w 310394"/>
                <a:gd name="connsiteY2" fmla="*/ 154755 h 214346"/>
                <a:gd name="connsiteX3" fmla="*/ 298972 w 310394"/>
                <a:gd name="connsiteY3" fmla="*/ 153472 h 214346"/>
                <a:gd name="connsiteX4" fmla="*/ 294411 w 310394"/>
                <a:gd name="connsiteY4" fmla="*/ 150898 h 214346"/>
                <a:gd name="connsiteX5" fmla="*/ 291431 w 310394"/>
                <a:gd name="connsiteY5" fmla="*/ 149216 h 214346"/>
                <a:gd name="connsiteX6" fmla="*/ 290961 w 310394"/>
                <a:gd name="connsiteY6" fmla="*/ 149443 h 214346"/>
                <a:gd name="connsiteX7" fmla="*/ 289623 w 310394"/>
                <a:gd name="connsiteY7" fmla="*/ 150593 h 214346"/>
                <a:gd name="connsiteX8" fmla="*/ 288708 w 310394"/>
                <a:gd name="connsiteY8" fmla="*/ 152009 h 214346"/>
                <a:gd name="connsiteX9" fmla="*/ 287981 w 310394"/>
                <a:gd name="connsiteY9" fmla="*/ 154748 h 214346"/>
                <a:gd name="connsiteX10" fmla="*/ 286815 w 310394"/>
                <a:gd name="connsiteY10" fmla="*/ 157971 h 214346"/>
                <a:gd name="connsiteX11" fmla="*/ 281299 w 310394"/>
                <a:gd name="connsiteY11" fmla="*/ 158096 h 214346"/>
                <a:gd name="connsiteX12" fmla="*/ 276597 w 310394"/>
                <a:gd name="connsiteY12" fmla="*/ 158338 h 214346"/>
                <a:gd name="connsiteX13" fmla="*/ 273562 w 310394"/>
                <a:gd name="connsiteY13" fmla="*/ 159559 h 214346"/>
                <a:gd name="connsiteX14" fmla="*/ 270589 w 310394"/>
                <a:gd name="connsiteY14" fmla="*/ 161241 h 214346"/>
                <a:gd name="connsiteX15" fmla="*/ 269846 w 310394"/>
                <a:gd name="connsiteY15" fmla="*/ 163236 h 214346"/>
                <a:gd name="connsiteX16" fmla="*/ 269204 w 310394"/>
                <a:gd name="connsiteY16" fmla="*/ 165825 h 214346"/>
                <a:gd name="connsiteX17" fmla="*/ 267467 w 310394"/>
                <a:gd name="connsiteY17" fmla="*/ 171685 h 214346"/>
                <a:gd name="connsiteX18" fmla="*/ 265895 w 310394"/>
                <a:gd name="connsiteY18" fmla="*/ 177021 h 214346"/>
                <a:gd name="connsiteX19" fmla="*/ 265081 w 310394"/>
                <a:gd name="connsiteY19" fmla="*/ 180471 h 214346"/>
                <a:gd name="connsiteX20" fmla="*/ 263884 w 310394"/>
                <a:gd name="connsiteY20" fmla="*/ 182834 h 214346"/>
                <a:gd name="connsiteX21" fmla="*/ 260520 w 310394"/>
                <a:gd name="connsiteY21" fmla="*/ 185940 h 214346"/>
                <a:gd name="connsiteX22" fmla="*/ 256710 w 310394"/>
                <a:gd name="connsiteY22" fmla="*/ 188028 h 214346"/>
                <a:gd name="connsiteX23" fmla="*/ 254684 w 310394"/>
                <a:gd name="connsiteY23" fmla="*/ 189006 h 214346"/>
                <a:gd name="connsiteX24" fmla="*/ 253792 w 310394"/>
                <a:gd name="connsiteY24" fmla="*/ 190227 h 214346"/>
                <a:gd name="connsiteX25" fmla="*/ 253596 w 310394"/>
                <a:gd name="connsiteY25" fmla="*/ 191377 h 214346"/>
                <a:gd name="connsiteX26" fmla="*/ 252877 w 310394"/>
                <a:gd name="connsiteY26" fmla="*/ 191729 h 214346"/>
                <a:gd name="connsiteX27" fmla="*/ 251304 w 310394"/>
                <a:gd name="connsiteY27" fmla="*/ 191525 h 214346"/>
                <a:gd name="connsiteX28" fmla="*/ 249646 w 310394"/>
                <a:gd name="connsiteY28" fmla="*/ 191721 h 214346"/>
                <a:gd name="connsiteX29" fmla="*/ 246000 w 310394"/>
                <a:gd name="connsiteY29" fmla="*/ 192926 h 214346"/>
                <a:gd name="connsiteX30" fmla="*/ 242057 w 310394"/>
                <a:gd name="connsiteY30" fmla="*/ 194405 h 214346"/>
                <a:gd name="connsiteX31" fmla="*/ 237332 w 310394"/>
                <a:gd name="connsiteY31" fmla="*/ 195875 h 214346"/>
                <a:gd name="connsiteX32" fmla="*/ 234632 w 310394"/>
                <a:gd name="connsiteY32" fmla="*/ 195875 h 214346"/>
                <a:gd name="connsiteX33" fmla="*/ 233561 w 310394"/>
                <a:gd name="connsiteY33" fmla="*/ 196204 h 214346"/>
                <a:gd name="connsiteX34" fmla="*/ 233083 w 310394"/>
                <a:gd name="connsiteY34" fmla="*/ 196947 h 214346"/>
                <a:gd name="connsiteX35" fmla="*/ 233561 w 310394"/>
                <a:gd name="connsiteY35" fmla="*/ 198348 h 214346"/>
                <a:gd name="connsiteX36" fmla="*/ 234022 w 310394"/>
                <a:gd name="connsiteY36" fmla="*/ 199388 h 214346"/>
                <a:gd name="connsiteX37" fmla="*/ 234437 w 310394"/>
                <a:gd name="connsiteY37" fmla="*/ 200734 h 214346"/>
                <a:gd name="connsiteX38" fmla="*/ 233326 w 310394"/>
                <a:gd name="connsiteY38" fmla="*/ 201821 h 214346"/>
                <a:gd name="connsiteX39" fmla="*/ 232551 w 310394"/>
                <a:gd name="connsiteY39" fmla="*/ 203691 h 214346"/>
                <a:gd name="connsiteX40" fmla="*/ 231949 w 310394"/>
                <a:gd name="connsiteY40" fmla="*/ 206977 h 214346"/>
                <a:gd name="connsiteX41" fmla="*/ 230275 w 310394"/>
                <a:gd name="connsiteY41" fmla="*/ 207955 h 214346"/>
                <a:gd name="connsiteX42" fmla="*/ 227583 w 310394"/>
                <a:gd name="connsiteY42" fmla="*/ 209551 h 214346"/>
                <a:gd name="connsiteX43" fmla="*/ 224619 w 310394"/>
                <a:gd name="connsiteY43" fmla="*/ 211647 h 214346"/>
                <a:gd name="connsiteX44" fmla="*/ 223852 w 310394"/>
                <a:gd name="connsiteY44" fmla="*/ 212078 h 214346"/>
                <a:gd name="connsiteX45" fmla="*/ 222146 w 310394"/>
                <a:gd name="connsiteY45" fmla="*/ 212672 h 214346"/>
                <a:gd name="connsiteX46" fmla="*/ 220449 w 310394"/>
                <a:gd name="connsiteY46" fmla="*/ 212492 h 214346"/>
                <a:gd name="connsiteX47" fmla="*/ 218907 w 310394"/>
                <a:gd name="connsiteY47" fmla="*/ 212187 h 214346"/>
                <a:gd name="connsiteX48" fmla="*/ 217233 w 310394"/>
                <a:gd name="connsiteY48" fmla="*/ 212727 h 214346"/>
                <a:gd name="connsiteX49" fmla="*/ 215496 w 310394"/>
                <a:gd name="connsiteY49" fmla="*/ 214346 h 214346"/>
                <a:gd name="connsiteX50" fmla="*/ 214691 w 310394"/>
                <a:gd name="connsiteY50" fmla="*/ 213854 h 214346"/>
                <a:gd name="connsiteX51" fmla="*/ 214284 w 310394"/>
                <a:gd name="connsiteY51" fmla="*/ 212219 h 214346"/>
                <a:gd name="connsiteX52" fmla="*/ 213415 w 310394"/>
                <a:gd name="connsiteY52" fmla="*/ 211154 h 214346"/>
                <a:gd name="connsiteX53" fmla="*/ 210701 w 310394"/>
                <a:gd name="connsiteY53" fmla="*/ 208753 h 214346"/>
                <a:gd name="connsiteX54" fmla="*/ 208377 w 310394"/>
                <a:gd name="connsiteY54" fmla="*/ 207039 h 214346"/>
                <a:gd name="connsiteX55" fmla="*/ 207375 w 310394"/>
                <a:gd name="connsiteY55" fmla="*/ 206922 h 214346"/>
                <a:gd name="connsiteX56" fmla="*/ 205248 w 310394"/>
                <a:gd name="connsiteY56" fmla="*/ 207368 h 214346"/>
                <a:gd name="connsiteX57" fmla="*/ 202580 w 310394"/>
                <a:gd name="connsiteY57" fmla="*/ 207689 h 214346"/>
                <a:gd name="connsiteX58" fmla="*/ 200413 w 310394"/>
                <a:gd name="connsiteY58" fmla="*/ 207344 h 214346"/>
                <a:gd name="connsiteX59" fmla="*/ 198692 w 310394"/>
                <a:gd name="connsiteY59" fmla="*/ 206656 h 214346"/>
                <a:gd name="connsiteX60" fmla="*/ 196039 w 310394"/>
                <a:gd name="connsiteY60" fmla="*/ 204293 h 214346"/>
                <a:gd name="connsiteX61" fmla="*/ 195069 w 310394"/>
                <a:gd name="connsiteY61" fmla="*/ 203018 h 214346"/>
                <a:gd name="connsiteX62" fmla="*/ 194342 w 310394"/>
                <a:gd name="connsiteY62" fmla="*/ 202040 h 214346"/>
                <a:gd name="connsiteX63" fmla="*/ 192535 w 310394"/>
                <a:gd name="connsiteY63" fmla="*/ 202306 h 214346"/>
                <a:gd name="connsiteX64" fmla="*/ 192026 w 310394"/>
                <a:gd name="connsiteY64" fmla="*/ 201242 h 214346"/>
                <a:gd name="connsiteX65" fmla="*/ 191956 w 310394"/>
                <a:gd name="connsiteY65" fmla="*/ 199990 h 214346"/>
                <a:gd name="connsiteX66" fmla="*/ 192456 w 310394"/>
                <a:gd name="connsiteY66" fmla="*/ 198481 h 214346"/>
                <a:gd name="connsiteX67" fmla="*/ 192308 w 310394"/>
                <a:gd name="connsiteY67" fmla="*/ 195625 h 214346"/>
                <a:gd name="connsiteX68" fmla="*/ 191291 w 310394"/>
                <a:gd name="connsiteY68" fmla="*/ 193575 h 214346"/>
                <a:gd name="connsiteX69" fmla="*/ 190133 w 310394"/>
                <a:gd name="connsiteY69" fmla="*/ 192683 h 214346"/>
                <a:gd name="connsiteX70" fmla="*/ 190281 w 310394"/>
                <a:gd name="connsiteY70" fmla="*/ 192057 h 214346"/>
                <a:gd name="connsiteX71" fmla="*/ 190790 w 310394"/>
                <a:gd name="connsiteY71" fmla="*/ 190626 h 214346"/>
                <a:gd name="connsiteX72" fmla="*/ 191439 w 310394"/>
                <a:gd name="connsiteY72" fmla="*/ 189374 h 214346"/>
                <a:gd name="connsiteX73" fmla="*/ 191432 w 310394"/>
                <a:gd name="connsiteY73" fmla="*/ 186902 h 214346"/>
                <a:gd name="connsiteX74" fmla="*/ 190618 w 310394"/>
                <a:gd name="connsiteY74" fmla="*/ 184218 h 214346"/>
                <a:gd name="connsiteX75" fmla="*/ 190297 w 310394"/>
                <a:gd name="connsiteY75" fmla="*/ 180330 h 214346"/>
                <a:gd name="connsiteX76" fmla="*/ 190500 w 310394"/>
                <a:gd name="connsiteY76" fmla="*/ 176536 h 214346"/>
                <a:gd name="connsiteX77" fmla="*/ 189397 w 310394"/>
                <a:gd name="connsiteY77" fmla="*/ 174619 h 214346"/>
                <a:gd name="connsiteX78" fmla="*/ 180353 w 310394"/>
                <a:gd name="connsiteY78" fmla="*/ 174611 h 214346"/>
                <a:gd name="connsiteX79" fmla="*/ 172311 w 310394"/>
                <a:gd name="connsiteY79" fmla="*/ 174760 h 214346"/>
                <a:gd name="connsiteX80" fmla="*/ 171857 w 310394"/>
                <a:gd name="connsiteY80" fmla="*/ 174322 h 214346"/>
                <a:gd name="connsiteX81" fmla="*/ 168728 w 310394"/>
                <a:gd name="connsiteY81" fmla="*/ 169526 h 214346"/>
                <a:gd name="connsiteX82" fmla="*/ 166193 w 310394"/>
                <a:gd name="connsiteY82" fmla="*/ 165880 h 214346"/>
                <a:gd name="connsiteX83" fmla="*/ 163690 w 310394"/>
                <a:gd name="connsiteY83" fmla="*/ 163729 h 214346"/>
                <a:gd name="connsiteX84" fmla="*/ 157955 w 310394"/>
                <a:gd name="connsiteY84" fmla="*/ 161077 h 214346"/>
                <a:gd name="connsiteX85" fmla="*/ 155209 w 310394"/>
                <a:gd name="connsiteY85" fmla="*/ 159966 h 214346"/>
                <a:gd name="connsiteX86" fmla="*/ 152854 w 310394"/>
                <a:gd name="connsiteY86" fmla="*/ 157939 h 214346"/>
                <a:gd name="connsiteX87" fmla="*/ 150930 w 310394"/>
                <a:gd name="connsiteY87" fmla="*/ 155710 h 214346"/>
                <a:gd name="connsiteX88" fmla="*/ 150437 w 310394"/>
                <a:gd name="connsiteY88" fmla="*/ 152659 h 214346"/>
                <a:gd name="connsiteX89" fmla="*/ 150046 w 310394"/>
                <a:gd name="connsiteY89" fmla="*/ 151657 h 214346"/>
                <a:gd name="connsiteX90" fmla="*/ 149490 w 310394"/>
                <a:gd name="connsiteY90" fmla="*/ 150844 h 214346"/>
                <a:gd name="connsiteX91" fmla="*/ 148888 w 310394"/>
                <a:gd name="connsiteY91" fmla="*/ 150484 h 214346"/>
                <a:gd name="connsiteX92" fmla="*/ 148152 w 310394"/>
                <a:gd name="connsiteY92" fmla="*/ 150562 h 214346"/>
                <a:gd name="connsiteX93" fmla="*/ 141487 w 310394"/>
                <a:gd name="connsiteY93" fmla="*/ 147010 h 214346"/>
                <a:gd name="connsiteX94" fmla="*/ 138811 w 310394"/>
                <a:gd name="connsiteY94" fmla="*/ 146071 h 214346"/>
                <a:gd name="connsiteX95" fmla="*/ 136292 w 310394"/>
                <a:gd name="connsiteY95" fmla="*/ 146822 h 214346"/>
                <a:gd name="connsiteX96" fmla="*/ 135181 w 310394"/>
                <a:gd name="connsiteY96" fmla="*/ 146955 h 214346"/>
                <a:gd name="connsiteX97" fmla="*/ 132990 w 310394"/>
                <a:gd name="connsiteY97" fmla="*/ 145946 h 214346"/>
                <a:gd name="connsiteX98" fmla="*/ 130471 w 310394"/>
                <a:gd name="connsiteY98" fmla="*/ 147315 h 214346"/>
                <a:gd name="connsiteX99" fmla="*/ 129399 w 310394"/>
                <a:gd name="connsiteY99" fmla="*/ 147401 h 214346"/>
                <a:gd name="connsiteX100" fmla="*/ 127897 w 310394"/>
                <a:gd name="connsiteY100" fmla="*/ 147073 h 214346"/>
                <a:gd name="connsiteX101" fmla="*/ 126653 w 310394"/>
                <a:gd name="connsiteY101" fmla="*/ 146564 h 214346"/>
                <a:gd name="connsiteX102" fmla="*/ 123297 w 310394"/>
                <a:gd name="connsiteY102" fmla="*/ 143318 h 214346"/>
                <a:gd name="connsiteX103" fmla="*/ 120481 w 310394"/>
                <a:gd name="connsiteY103" fmla="*/ 142011 h 214346"/>
                <a:gd name="connsiteX104" fmla="*/ 118455 w 310394"/>
                <a:gd name="connsiteY104" fmla="*/ 141174 h 214346"/>
                <a:gd name="connsiteX105" fmla="*/ 114550 w 310394"/>
                <a:gd name="connsiteY105" fmla="*/ 139938 h 214346"/>
                <a:gd name="connsiteX106" fmla="*/ 110396 w 310394"/>
                <a:gd name="connsiteY106" fmla="*/ 139296 h 214346"/>
                <a:gd name="connsiteX107" fmla="*/ 108261 w 310394"/>
                <a:gd name="connsiteY107" fmla="*/ 138764 h 214346"/>
                <a:gd name="connsiteX108" fmla="*/ 106727 w 310394"/>
                <a:gd name="connsiteY108" fmla="*/ 138052 h 214346"/>
                <a:gd name="connsiteX109" fmla="*/ 106328 w 310394"/>
                <a:gd name="connsiteY109" fmla="*/ 137591 h 214346"/>
                <a:gd name="connsiteX110" fmla="*/ 106352 w 310394"/>
                <a:gd name="connsiteY110" fmla="*/ 136402 h 214346"/>
                <a:gd name="connsiteX111" fmla="*/ 106234 w 310394"/>
                <a:gd name="connsiteY111" fmla="*/ 134837 h 214346"/>
                <a:gd name="connsiteX112" fmla="*/ 105726 w 310394"/>
                <a:gd name="connsiteY112" fmla="*/ 133695 h 214346"/>
                <a:gd name="connsiteX113" fmla="*/ 104669 w 310394"/>
                <a:gd name="connsiteY113" fmla="*/ 132326 h 214346"/>
                <a:gd name="connsiteX114" fmla="*/ 103207 w 310394"/>
                <a:gd name="connsiteY114" fmla="*/ 131301 h 214346"/>
                <a:gd name="connsiteX115" fmla="*/ 100688 w 310394"/>
                <a:gd name="connsiteY115" fmla="*/ 131481 h 214346"/>
                <a:gd name="connsiteX116" fmla="*/ 96909 w 310394"/>
                <a:gd name="connsiteY116" fmla="*/ 131394 h 214346"/>
                <a:gd name="connsiteX117" fmla="*/ 94014 w 310394"/>
                <a:gd name="connsiteY117" fmla="*/ 130370 h 214346"/>
                <a:gd name="connsiteX118" fmla="*/ 91714 w 310394"/>
                <a:gd name="connsiteY118" fmla="*/ 130190 h 214346"/>
                <a:gd name="connsiteX119" fmla="*/ 88944 w 310394"/>
                <a:gd name="connsiteY119" fmla="*/ 130385 h 214346"/>
                <a:gd name="connsiteX120" fmla="*/ 86676 w 310394"/>
                <a:gd name="connsiteY120" fmla="*/ 130385 h 214346"/>
                <a:gd name="connsiteX121" fmla="*/ 85056 w 310394"/>
                <a:gd name="connsiteY121" fmla="*/ 131136 h 214346"/>
                <a:gd name="connsiteX122" fmla="*/ 84118 w 310394"/>
                <a:gd name="connsiteY122" fmla="*/ 132013 h 214346"/>
                <a:gd name="connsiteX123" fmla="*/ 83523 w 310394"/>
                <a:gd name="connsiteY123" fmla="*/ 134688 h 214346"/>
                <a:gd name="connsiteX124" fmla="*/ 82975 w 310394"/>
                <a:gd name="connsiteY124" fmla="*/ 135087 h 214346"/>
                <a:gd name="connsiteX125" fmla="*/ 82029 w 310394"/>
                <a:gd name="connsiteY125" fmla="*/ 135283 h 214346"/>
                <a:gd name="connsiteX126" fmla="*/ 80769 w 310394"/>
                <a:gd name="connsiteY126" fmla="*/ 135142 h 214346"/>
                <a:gd name="connsiteX127" fmla="*/ 78109 w 310394"/>
                <a:gd name="connsiteY127" fmla="*/ 135165 h 214346"/>
                <a:gd name="connsiteX128" fmla="*/ 73517 w 310394"/>
                <a:gd name="connsiteY128" fmla="*/ 134688 h 214346"/>
                <a:gd name="connsiteX129" fmla="*/ 67751 w 310394"/>
                <a:gd name="connsiteY129" fmla="*/ 134547 h 214346"/>
                <a:gd name="connsiteX130" fmla="*/ 63409 w 310394"/>
                <a:gd name="connsiteY130" fmla="*/ 135901 h 214346"/>
                <a:gd name="connsiteX131" fmla="*/ 59982 w 310394"/>
                <a:gd name="connsiteY131" fmla="*/ 137841 h 214346"/>
                <a:gd name="connsiteX132" fmla="*/ 56712 w 310394"/>
                <a:gd name="connsiteY132" fmla="*/ 140024 h 214346"/>
                <a:gd name="connsiteX133" fmla="*/ 52863 w 310394"/>
                <a:gd name="connsiteY133" fmla="*/ 143466 h 214346"/>
                <a:gd name="connsiteX134" fmla="*/ 51729 w 310394"/>
                <a:gd name="connsiteY134" fmla="*/ 145000 h 214346"/>
                <a:gd name="connsiteX135" fmla="*/ 49459 w 310394"/>
                <a:gd name="connsiteY135" fmla="*/ 151094 h 214346"/>
                <a:gd name="connsiteX136" fmla="*/ 48450 w 310394"/>
                <a:gd name="connsiteY136" fmla="*/ 151970 h 214346"/>
                <a:gd name="connsiteX137" fmla="*/ 47136 w 310394"/>
                <a:gd name="connsiteY137" fmla="*/ 152666 h 214346"/>
                <a:gd name="connsiteX138" fmla="*/ 45806 w 310394"/>
                <a:gd name="connsiteY138" fmla="*/ 152792 h 214346"/>
                <a:gd name="connsiteX139" fmla="*/ 43162 w 310394"/>
                <a:gd name="connsiteY139" fmla="*/ 153691 h 214346"/>
                <a:gd name="connsiteX140" fmla="*/ 39673 w 310394"/>
                <a:gd name="connsiteY140" fmla="*/ 155178 h 214346"/>
                <a:gd name="connsiteX141" fmla="*/ 37302 w 310394"/>
                <a:gd name="connsiteY141" fmla="*/ 155757 h 214346"/>
                <a:gd name="connsiteX142" fmla="*/ 31208 w 310394"/>
                <a:gd name="connsiteY142" fmla="*/ 155452 h 214346"/>
                <a:gd name="connsiteX143" fmla="*/ 30848 w 310394"/>
                <a:gd name="connsiteY143" fmla="*/ 153519 h 214346"/>
                <a:gd name="connsiteX144" fmla="*/ 29752 w 310394"/>
                <a:gd name="connsiteY144" fmla="*/ 146462 h 214346"/>
                <a:gd name="connsiteX145" fmla="*/ 29220 w 310394"/>
                <a:gd name="connsiteY145" fmla="*/ 139312 h 214346"/>
                <a:gd name="connsiteX146" fmla="*/ 29252 w 310394"/>
                <a:gd name="connsiteY146" fmla="*/ 136010 h 214346"/>
                <a:gd name="connsiteX147" fmla="*/ 29893 w 310394"/>
                <a:gd name="connsiteY147" fmla="*/ 129368 h 214346"/>
                <a:gd name="connsiteX148" fmla="*/ 29838 w 310394"/>
                <a:gd name="connsiteY148" fmla="*/ 126012 h 214346"/>
                <a:gd name="connsiteX149" fmla="*/ 29580 w 310394"/>
                <a:gd name="connsiteY149" fmla="*/ 122969 h 214346"/>
                <a:gd name="connsiteX150" fmla="*/ 29831 w 310394"/>
                <a:gd name="connsiteY150" fmla="*/ 119980 h 214346"/>
                <a:gd name="connsiteX151" fmla="*/ 30323 w 310394"/>
                <a:gd name="connsiteY151" fmla="*/ 116616 h 214346"/>
                <a:gd name="connsiteX152" fmla="*/ 30574 w 310394"/>
                <a:gd name="connsiteY152" fmla="*/ 113189 h 214346"/>
                <a:gd name="connsiteX153" fmla="*/ 30206 w 310394"/>
                <a:gd name="connsiteY153" fmla="*/ 110795 h 214346"/>
                <a:gd name="connsiteX154" fmla="*/ 29033 w 310394"/>
                <a:gd name="connsiteY154" fmla="*/ 108863 h 214346"/>
                <a:gd name="connsiteX155" fmla="*/ 27038 w 310394"/>
                <a:gd name="connsiteY155" fmla="*/ 106469 h 214346"/>
                <a:gd name="connsiteX156" fmla="*/ 26725 w 310394"/>
                <a:gd name="connsiteY156" fmla="*/ 105045 h 214346"/>
                <a:gd name="connsiteX157" fmla="*/ 26608 w 310394"/>
                <a:gd name="connsiteY157" fmla="*/ 103465 h 214346"/>
                <a:gd name="connsiteX158" fmla="*/ 24698 w 310394"/>
                <a:gd name="connsiteY158" fmla="*/ 103285 h 214346"/>
                <a:gd name="connsiteX159" fmla="*/ 22978 w 310394"/>
                <a:gd name="connsiteY159" fmla="*/ 101650 h 214346"/>
                <a:gd name="connsiteX160" fmla="*/ 21561 w 310394"/>
                <a:gd name="connsiteY160" fmla="*/ 100758 h 214346"/>
                <a:gd name="connsiteX161" fmla="*/ 18510 w 310394"/>
                <a:gd name="connsiteY161" fmla="*/ 99764 h 214346"/>
                <a:gd name="connsiteX162" fmla="*/ 16992 w 310394"/>
                <a:gd name="connsiteY162" fmla="*/ 99718 h 214346"/>
                <a:gd name="connsiteX163" fmla="*/ 15592 w 310394"/>
                <a:gd name="connsiteY163" fmla="*/ 100445 h 214346"/>
                <a:gd name="connsiteX164" fmla="*/ 14567 w 310394"/>
                <a:gd name="connsiteY164" fmla="*/ 101908 h 214346"/>
                <a:gd name="connsiteX165" fmla="*/ 13847 w 310394"/>
                <a:gd name="connsiteY165" fmla="*/ 99600 h 214346"/>
                <a:gd name="connsiteX166" fmla="*/ 13871 w 310394"/>
                <a:gd name="connsiteY166" fmla="*/ 97183 h 214346"/>
                <a:gd name="connsiteX167" fmla="*/ 16304 w 310394"/>
                <a:gd name="connsiteY167" fmla="*/ 92183 h 214346"/>
                <a:gd name="connsiteX168" fmla="*/ 17830 w 310394"/>
                <a:gd name="connsiteY168" fmla="*/ 93647 h 214346"/>
                <a:gd name="connsiteX169" fmla="*/ 19684 w 310394"/>
                <a:gd name="connsiteY169" fmla="*/ 94233 h 214346"/>
                <a:gd name="connsiteX170" fmla="*/ 22046 w 310394"/>
                <a:gd name="connsiteY170" fmla="*/ 94319 h 214346"/>
                <a:gd name="connsiteX171" fmla="*/ 24370 w 310394"/>
                <a:gd name="connsiteY171" fmla="*/ 93936 h 214346"/>
                <a:gd name="connsiteX172" fmla="*/ 23916 w 310394"/>
                <a:gd name="connsiteY172" fmla="*/ 92223 h 214346"/>
                <a:gd name="connsiteX173" fmla="*/ 22837 w 310394"/>
                <a:gd name="connsiteY173" fmla="*/ 91245 h 214346"/>
                <a:gd name="connsiteX174" fmla="*/ 21491 w 310394"/>
                <a:gd name="connsiteY174" fmla="*/ 90478 h 214346"/>
                <a:gd name="connsiteX175" fmla="*/ 21014 w 310394"/>
                <a:gd name="connsiteY175" fmla="*/ 88209 h 214346"/>
                <a:gd name="connsiteX176" fmla="*/ 21178 w 310394"/>
                <a:gd name="connsiteY176" fmla="*/ 85854 h 214346"/>
                <a:gd name="connsiteX177" fmla="*/ 21811 w 310394"/>
                <a:gd name="connsiteY177" fmla="*/ 83625 h 214346"/>
                <a:gd name="connsiteX178" fmla="*/ 21084 w 310394"/>
                <a:gd name="connsiteY178" fmla="*/ 82725 h 214346"/>
                <a:gd name="connsiteX179" fmla="*/ 19989 w 310394"/>
                <a:gd name="connsiteY179" fmla="*/ 82169 h 214346"/>
                <a:gd name="connsiteX180" fmla="*/ 17446 w 310394"/>
                <a:gd name="connsiteY180" fmla="*/ 82232 h 214346"/>
                <a:gd name="connsiteX181" fmla="*/ 14152 w 310394"/>
                <a:gd name="connsiteY181" fmla="*/ 81645 h 214346"/>
                <a:gd name="connsiteX182" fmla="*/ 10836 w 310394"/>
                <a:gd name="connsiteY182" fmla="*/ 81387 h 214346"/>
                <a:gd name="connsiteX183" fmla="*/ 10053 w 310394"/>
                <a:gd name="connsiteY183" fmla="*/ 84016 h 214346"/>
                <a:gd name="connsiteX184" fmla="*/ 11884 w 310394"/>
                <a:gd name="connsiteY184" fmla="*/ 87458 h 214346"/>
                <a:gd name="connsiteX185" fmla="*/ 10335 w 310394"/>
                <a:gd name="connsiteY185" fmla="*/ 85768 h 214346"/>
                <a:gd name="connsiteX186" fmla="*/ 8864 w 310394"/>
                <a:gd name="connsiteY186" fmla="*/ 83531 h 214346"/>
                <a:gd name="connsiteX187" fmla="*/ 6814 w 310394"/>
                <a:gd name="connsiteY187" fmla="*/ 79494 h 214346"/>
                <a:gd name="connsiteX188" fmla="*/ 5492 w 310394"/>
                <a:gd name="connsiteY188" fmla="*/ 74753 h 214346"/>
                <a:gd name="connsiteX189" fmla="*/ 5257 w 310394"/>
                <a:gd name="connsiteY189" fmla="*/ 69621 h 214346"/>
                <a:gd name="connsiteX190" fmla="*/ 6376 w 310394"/>
                <a:gd name="connsiteY190" fmla="*/ 65373 h 214346"/>
                <a:gd name="connsiteX191" fmla="*/ 7815 w 310394"/>
                <a:gd name="connsiteY191" fmla="*/ 61367 h 214346"/>
                <a:gd name="connsiteX192" fmla="*/ 8676 w 310394"/>
                <a:gd name="connsiteY192" fmla="*/ 56227 h 214346"/>
                <a:gd name="connsiteX193" fmla="*/ 9865 w 310394"/>
                <a:gd name="connsiteY193" fmla="*/ 51173 h 214346"/>
                <a:gd name="connsiteX194" fmla="*/ 11047 w 310394"/>
                <a:gd name="connsiteY194" fmla="*/ 53442 h 214346"/>
                <a:gd name="connsiteX195" fmla="*/ 12408 w 310394"/>
                <a:gd name="connsiteY195" fmla="*/ 55476 h 214346"/>
                <a:gd name="connsiteX196" fmla="*/ 14286 w 310394"/>
                <a:gd name="connsiteY196" fmla="*/ 57346 h 214346"/>
                <a:gd name="connsiteX197" fmla="*/ 15318 w 310394"/>
                <a:gd name="connsiteY197" fmla="*/ 57792 h 214346"/>
                <a:gd name="connsiteX198" fmla="*/ 18416 w 310394"/>
                <a:gd name="connsiteY198" fmla="*/ 58566 h 214346"/>
                <a:gd name="connsiteX199" fmla="*/ 20411 w 310394"/>
                <a:gd name="connsiteY199" fmla="*/ 58277 h 214346"/>
                <a:gd name="connsiteX200" fmla="*/ 22532 w 310394"/>
                <a:gd name="connsiteY200" fmla="*/ 57166 h 214346"/>
                <a:gd name="connsiteX201" fmla="*/ 24620 w 310394"/>
                <a:gd name="connsiteY201" fmla="*/ 57526 h 214346"/>
                <a:gd name="connsiteX202" fmla="*/ 26349 w 310394"/>
                <a:gd name="connsiteY202" fmla="*/ 59607 h 214346"/>
                <a:gd name="connsiteX203" fmla="*/ 27882 w 310394"/>
                <a:gd name="connsiteY203" fmla="*/ 61938 h 214346"/>
                <a:gd name="connsiteX204" fmla="*/ 30214 w 310394"/>
                <a:gd name="connsiteY204" fmla="*/ 62431 h 214346"/>
                <a:gd name="connsiteX205" fmla="*/ 35018 w 310394"/>
                <a:gd name="connsiteY205" fmla="*/ 60749 h 214346"/>
                <a:gd name="connsiteX206" fmla="*/ 37302 w 310394"/>
                <a:gd name="connsiteY206" fmla="*/ 60366 h 214346"/>
                <a:gd name="connsiteX207" fmla="*/ 39289 w 310394"/>
                <a:gd name="connsiteY207" fmla="*/ 61140 h 214346"/>
                <a:gd name="connsiteX208" fmla="*/ 40314 w 310394"/>
                <a:gd name="connsiteY208" fmla="*/ 61281 h 214346"/>
                <a:gd name="connsiteX209" fmla="*/ 41355 w 310394"/>
                <a:gd name="connsiteY209" fmla="*/ 61148 h 214346"/>
                <a:gd name="connsiteX210" fmla="*/ 40455 w 310394"/>
                <a:gd name="connsiteY210" fmla="*/ 59083 h 214346"/>
                <a:gd name="connsiteX211" fmla="*/ 40087 w 310394"/>
                <a:gd name="connsiteY211" fmla="*/ 57072 h 214346"/>
                <a:gd name="connsiteX212" fmla="*/ 41292 w 310394"/>
                <a:gd name="connsiteY212" fmla="*/ 56008 h 214346"/>
                <a:gd name="connsiteX213" fmla="*/ 45078 w 310394"/>
                <a:gd name="connsiteY213" fmla="*/ 57142 h 214346"/>
                <a:gd name="connsiteX214" fmla="*/ 47496 w 310394"/>
                <a:gd name="connsiteY214" fmla="*/ 56391 h 214346"/>
                <a:gd name="connsiteX215" fmla="*/ 48114 w 310394"/>
                <a:gd name="connsiteY215" fmla="*/ 55969 h 214346"/>
                <a:gd name="connsiteX216" fmla="*/ 48654 w 310394"/>
                <a:gd name="connsiteY216" fmla="*/ 55445 h 214346"/>
                <a:gd name="connsiteX217" fmla="*/ 48943 w 310394"/>
                <a:gd name="connsiteY217" fmla="*/ 53708 h 214346"/>
                <a:gd name="connsiteX218" fmla="*/ 48826 w 310394"/>
                <a:gd name="connsiteY218" fmla="*/ 51916 h 214346"/>
                <a:gd name="connsiteX219" fmla="*/ 48513 w 310394"/>
                <a:gd name="connsiteY219" fmla="*/ 50234 h 214346"/>
                <a:gd name="connsiteX220" fmla="*/ 47809 w 310394"/>
                <a:gd name="connsiteY220" fmla="*/ 48756 h 214346"/>
                <a:gd name="connsiteX221" fmla="*/ 46064 w 310394"/>
                <a:gd name="connsiteY221" fmla="*/ 46682 h 214346"/>
                <a:gd name="connsiteX222" fmla="*/ 39312 w 310394"/>
                <a:gd name="connsiteY222" fmla="*/ 41730 h 214346"/>
                <a:gd name="connsiteX223" fmla="*/ 37036 w 310394"/>
                <a:gd name="connsiteY223" fmla="*/ 39751 h 214346"/>
                <a:gd name="connsiteX224" fmla="*/ 35143 w 310394"/>
                <a:gd name="connsiteY224" fmla="*/ 37185 h 214346"/>
                <a:gd name="connsiteX225" fmla="*/ 33938 w 310394"/>
                <a:gd name="connsiteY225" fmla="*/ 33562 h 214346"/>
                <a:gd name="connsiteX226" fmla="*/ 32960 w 310394"/>
                <a:gd name="connsiteY226" fmla="*/ 29776 h 214346"/>
                <a:gd name="connsiteX227" fmla="*/ 32052 w 310394"/>
                <a:gd name="connsiteY227" fmla="*/ 26959 h 214346"/>
                <a:gd name="connsiteX228" fmla="*/ 29697 w 310394"/>
                <a:gd name="connsiteY228" fmla="*/ 20404 h 214346"/>
                <a:gd name="connsiteX229" fmla="*/ 28783 w 310394"/>
                <a:gd name="connsiteY229" fmla="*/ 19621 h 214346"/>
                <a:gd name="connsiteX230" fmla="*/ 27632 w 310394"/>
                <a:gd name="connsiteY230" fmla="*/ 19277 h 214346"/>
                <a:gd name="connsiteX231" fmla="*/ 24839 w 310394"/>
                <a:gd name="connsiteY231" fmla="*/ 19073 h 214346"/>
                <a:gd name="connsiteX232" fmla="*/ 22007 w 310394"/>
                <a:gd name="connsiteY232" fmla="*/ 19551 h 214346"/>
                <a:gd name="connsiteX233" fmla="*/ 17376 w 310394"/>
                <a:gd name="connsiteY233" fmla="*/ 20685 h 214346"/>
                <a:gd name="connsiteX234" fmla="*/ 14723 w 310394"/>
                <a:gd name="connsiteY234" fmla="*/ 20333 h 214346"/>
                <a:gd name="connsiteX235" fmla="*/ 13495 w 310394"/>
                <a:gd name="connsiteY235" fmla="*/ 21029 h 214346"/>
                <a:gd name="connsiteX236" fmla="*/ 10460 w 310394"/>
                <a:gd name="connsiteY236" fmla="*/ 23799 h 214346"/>
                <a:gd name="connsiteX237" fmla="*/ 9036 w 310394"/>
                <a:gd name="connsiteY237" fmla="*/ 26162 h 214346"/>
                <a:gd name="connsiteX238" fmla="*/ 7049 w 310394"/>
                <a:gd name="connsiteY238" fmla="*/ 31560 h 214346"/>
                <a:gd name="connsiteX239" fmla="*/ 8551 w 310394"/>
                <a:gd name="connsiteY239" fmla="*/ 33296 h 214346"/>
                <a:gd name="connsiteX240" fmla="*/ 8520 w 310394"/>
                <a:gd name="connsiteY240" fmla="*/ 34439 h 214346"/>
                <a:gd name="connsiteX241" fmla="*/ 7377 w 310394"/>
                <a:gd name="connsiteY241" fmla="*/ 42372 h 214346"/>
                <a:gd name="connsiteX242" fmla="*/ 8074 w 310394"/>
                <a:gd name="connsiteY242" fmla="*/ 46213 h 214346"/>
                <a:gd name="connsiteX243" fmla="*/ 7823 w 310394"/>
                <a:gd name="connsiteY243" fmla="*/ 46495 h 214346"/>
                <a:gd name="connsiteX244" fmla="*/ 7283 w 310394"/>
                <a:gd name="connsiteY244" fmla="*/ 45603 h 214346"/>
                <a:gd name="connsiteX245" fmla="*/ 5562 w 310394"/>
                <a:gd name="connsiteY245" fmla="*/ 41691 h 214346"/>
                <a:gd name="connsiteX246" fmla="*/ 2535 w 310394"/>
                <a:gd name="connsiteY246" fmla="*/ 36903 h 214346"/>
                <a:gd name="connsiteX247" fmla="*/ 0 w 310394"/>
                <a:gd name="connsiteY247" fmla="*/ 29557 h 214346"/>
                <a:gd name="connsiteX248" fmla="*/ 4451 w 310394"/>
                <a:gd name="connsiteY248" fmla="*/ 24738 h 214346"/>
                <a:gd name="connsiteX249" fmla="*/ 8261 w 310394"/>
                <a:gd name="connsiteY249" fmla="*/ 21311 h 214346"/>
                <a:gd name="connsiteX250" fmla="*/ 11375 w 310394"/>
                <a:gd name="connsiteY250" fmla="*/ 19246 h 214346"/>
                <a:gd name="connsiteX251" fmla="*/ 12330 w 310394"/>
                <a:gd name="connsiteY251" fmla="*/ 18745 h 214346"/>
                <a:gd name="connsiteX252" fmla="*/ 16593 w 310394"/>
                <a:gd name="connsiteY252" fmla="*/ 17032 h 214346"/>
                <a:gd name="connsiteX253" fmla="*/ 22093 w 310394"/>
                <a:gd name="connsiteY253" fmla="*/ 15483 h 214346"/>
                <a:gd name="connsiteX254" fmla="*/ 26154 w 310394"/>
                <a:gd name="connsiteY254" fmla="*/ 14340 h 214346"/>
                <a:gd name="connsiteX255" fmla="*/ 31442 w 310394"/>
                <a:gd name="connsiteY255" fmla="*/ 13362 h 214346"/>
                <a:gd name="connsiteX256" fmla="*/ 33179 w 310394"/>
                <a:gd name="connsiteY256" fmla="*/ 13182 h 214346"/>
                <a:gd name="connsiteX257" fmla="*/ 35722 w 310394"/>
                <a:gd name="connsiteY257" fmla="*/ 13198 h 214346"/>
                <a:gd name="connsiteX258" fmla="*/ 37787 w 310394"/>
                <a:gd name="connsiteY258" fmla="*/ 14113 h 214346"/>
                <a:gd name="connsiteX259" fmla="*/ 39031 w 310394"/>
                <a:gd name="connsiteY259" fmla="*/ 14833 h 214346"/>
                <a:gd name="connsiteX260" fmla="*/ 43443 w 310394"/>
                <a:gd name="connsiteY260" fmla="*/ 17783 h 214346"/>
                <a:gd name="connsiteX261" fmla="*/ 47942 w 310394"/>
                <a:gd name="connsiteY261" fmla="*/ 20787 h 214346"/>
                <a:gd name="connsiteX262" fmla="*/ 51807 w 310394"/>
                <a:gd name="connsiteY262" fmla="*/ 24112 h 214346"/>
                <a:gd name="connsiteX263" fmla="*/ 52902 w 310394"/>
                <a:gd name="connsiteY263" fmla="*/ 25465 h 214346"/>
                <a:gd name="connsiteX264" fmla="*/ 53512 w 310394"/>
                <a:gd name="connsiteY264" fmla="*/ 27085 h 214346"/>
                <a:gd name="connsiteX265" fmla="*/ 53974 w 310394"/>
                <a:gd name="connsiteY265" fmla="*/ 28673 h 214346"/>
                <a:gd name="connsiteX266" fmla="*/ 57252 w 310394"/>
                <a:gd name="connsiteY266" fmla="*/ 33696 h 214346"/>
                <a:gd name="connsiteX267" fmla="*/ 58582 w 310394"/>
                <a:gd name="connsiteY267" fmla="*/ 35988 h 214346"/>
                <a:gd name="connsiteX268" fmla="*/ 60498 w 310394"/>
                <a:gd name="connsiteY268" fmla="*/ 38968 h 214346"/>
                <a:gd name="connsiteX269" fmla="*/ 62040 w 310394"/>
                <a:gd name="connsiteY269" fmla="*/ 40424 h 214346"/>
                <a:gd name="connsiteX270" fmla="*/ 63542 w 310394"/>
                <a:gd name="connsiteY270" fmla="*/ 42215 h 214346"/>
                <a:gd name="connsiteX271" fmla="*/ 64551 w 310394"/>
                <a:gd name="connsiteY271" fmla="*/ 43686 h 214346"/>
                <a:gd name="connsiteX272" fmla="*/ 65701 w 310394"/>
                <a:gd name="connsiteY272" fmla="*/ 44382 h 214346"/>
                <a:gd name="connsiteX273" fmla="*/ 66984 w 310394"/>
                <a:gd name="connsiteY273" fmla="*/ 44656 h 214346"/>
                <a:gd name="connsiteX274" fmla="*/ 69910 w 310394"/>
                <a:gd name="connsiteY274" fmla="*/ 44187 h 214346"/>
                <a:gd name="connsiteX275" fmla="*/ 73431 w 310394"/>
                <a:gd name="connsiteY275" fmla="*/ 43256 h 214346"/>
                <a:gd name="connsiteX276" fmla="*/ 75535 w 310394"/>
                <a:gd name="connsiteY276" fmla="*/ 42865 h 214346"/>
                <a:gd name="connsiteX277" fmla="*/ 76474 w 310394"/>
                <a:gd name="connsiteY277" fmla="*/ 42919 h 214346"/>
                <a:gd name="connsiteX278" fmla="*/ 82279 w 310394"/>
                <a:gd name="connsiteY278" fmla="*/ 43248 h 214346"/>
                <a:gd name="connsiteX279" fmla="*/ 87505 w 310394"/>
                <a:gd name="connsiteY279" fmla="*/ 43545 h 214346"/>
                <a:gd name="connsiteX280" fmla="*/ 93951 w 310394"/>
                <a:gd name="connsiteY280" fmla="*/ 43913 h 214346"/>
                <a:gd name="connsiteX281" fmla="*/ 95868 w 310394"/>
                <a:gd name="connsiteY281" fmla="*/ 44257 h 214346"/>
                <a:gd name="connsiteX282" fmla="*/ 98168 w 310394"/>
                <a:gd name="connsiteY282" fmla="*/ 44578 h 214346"/>
                <a:gd name="connsiteX283" fmla="*/ 99310 w 310394"/>
                <a:gd name="connsiteY283" fmla="*/ 44625 h 214346"/>
                <a:gd name="connsiteX284" fmla="*/ 100328 w 310394"/>
                <a:gd name="connsiteY284" fmla="*/ 43350 h 214346"/>
                <a:gd name="connsiteX285" fmla="*/ 101000 w 310394"/>
                <a:gd name="connsiteY285" fmla="*/ 42653 h 214346"/>
                <a:gd name="connsiteX286" fmla="*/ 101525 w 310394"/>
                <a:gd name="connsiteY286" fmla="*/ 42098 h 214346"/>
                <a:gd name="connsiteX287" fmla="*/ 101415 w 310394"/>
                <a:gd name="connsiteY287" fmla="*/ 41472 h 214346"/>
                <a:gd name="connsiteX288" fmla="*/ 100602 w 310394"/>
                <a:gd name="connsiteY288" fmla="*/ 40940 h 214346"/>
                <a:gd name="connsiteX289" fmla="*/ 99319 w 310394"/>
                <a:gd name="connsiteY289" fmla="*/ 39172 h 214346"/>
                <a:gd name="connsiteX290" fmla="*/ 98583 w 310394"/>
                <a:gd name="connsiteY290" fmla="*/ 32780 h 214346"/>
                <a:gd name="connsiteX291" fmla="*/ 98121 w 310394"/>
                <a:gd name="connsiteY291" fmla="*/ 27288 h 214346"/>
                <a:gd name="connsiteX292" fmla="*/ 99647 w 310394"/>
                <a:gd name="connsiteY292" fmla="*/ 25575 h 214346"/>
                <a:gd name="connsiteX293" fmla="*/ 101407 w 310394"/>
                <a:gd name="connsiteY293" fmla="*/ 24331 h 214346"/>
                <a:gd name="connsiteX294" fmla="*/ 103934 w 310394"/>
                <a:gd name="connsiteY294" fmla="*/ 20583 h 214346"/>
                <a:gd name="connsiteX295" fmla="*/ 105295 w 310394"/>
                <a:gd name="connsiteY295" fmla="*/ 19426 h 214346"/>
                <a:gd name="connsiteX296" fmla="*/ 107290 w 310394"/>
                <a:gd name="connsiteY296" fmla="*/ 18463 h 214346"/>
                <a:gd name="connsiteX297" fmla="*/ 113972 w 310394"/>
                <a:gd name="connsiteY297" fmla="*/ 18213 h 214346"/>
                <a:gd name="connsiteX298" fmla="*/ 116788 w 310394"/>
                <a:gd name="connsiteY298" fmla="*/ 17477 h 214346"/>
                <a:gd name="connsiteX299" fmla="*/ 117696 w 310394"/>
                <a:gd name="connsiteY299" fmla="*/ 16265 h 214346"/>
                <a:gd name="connsiteX300" fmla="*/ 119174 w 310394"/>
                <a:gd name="connsiteY300" fmla="*/ 13182 h 214346"/>
                <a:gd name="connsiteX301" fmla="*/ 119667 w 310394"/>
                <a:gd name="connsiteY301" fmla="*/ 10671 h 214346"/>
                <a:gd name="connsiteX302" fmla="*/ 120496 w 310394"/>
                <a:gd name="connsiteY302" fmla="*/ 9521 h 214346"/>
                <a:gd name="connsiteX303" fmla="*/ 121490 w 310394"/>
                <a:gd name="connsiteY303" fmla="*/ 8668 h 214346"/>
                <a:gd name="connsiteX304" fmla="*/ 122515 w 310394"/>
                <a:gd name="connsiteY304" fmla="*/ 8700 h 214346"/>
                <a:gd name="connsiteX305" fmla="*/ 124494 w 310394"/>
                <a:gd name="connsiteY305" fmla="*/ 9435 h 214346"/>
                <a:gd name="connsiteX306" fmla="*/ 125996 w 310394"/>
                <a:gd name="connsiteY306" fmla="*/ 9850 h 214346"/>
                <a:gd name="connsiteX307" fmla="*/ 127068 w 310394"/>
                <a:gd name="connsiteY307" fmla="*/ 10405 h 214346"/>
                <a:gd name="connsiteX308" fmla="*/ 128046 w 310394"/>
                <a:gd name="connsiteY308" fmla="*/ 11297 h 214346"/>
                <a:gd name="connsiteX309" fmla="*/ 128993 w 310394"/>
                <a:gd name="connsiteY309" fmla="*/ 12838 h 214346"/>
                <a:gd name="connsiteX310" fmla="*/ 129141 w 310394"/>
                <a:gd name="connsiteY310" fmla="*/ 13855 h 214346"/>
                <a:gd name="connsiteX311" fmla="*/ 129579 w 310394"/>
                <a:gd name="connsiteY311" fmla="*/ 14442 h 214346"/>
                <a:gd name="connsiteX312" fmla="*/ 130338 w 310394"/>
                <a:gd name="connsiteY312" fmla="*/ 14450 h 214346"/>
                <a:gd name="connsiteX313" fmla="*/ 130902 w 310394"/>
                <a:gd name="connsiteY313" fmla="*/ 14458 h 214346"/>
                <a:gd name="connsiteX314" fmla="*/ 131285 w 310394"/>
                <a:gd name="connsiteY314" fmla="*/ 14239 h 214346"/>
                <a:gd name="connsiteX315" fmla="*/ 131528 w 310394"/>
                <a:gd name="connsiteY315" fmla="*/ 13722 h 214346"/>
                <a:gd name="connsiteX316" fmla="*/ 131340 w 310394"/>
                <a:gd name="connsiteY316" fmla="*/ 13034 h 214346"/>
                <a:gd name="connsiteX317" fmla="*/ 130049 w 310394"/>
                <a:gd name="connsiteY317" fmla="*/ 11062 h 214346"/>
                <a:gd name="connsiteX318" fmla="*/ 127209 w 310394"/>
                <a:gd name="connsiteY318" fmla="*/ 7487 h 214346"/>
                <a:gd name="connsiteX319" fmla="*/ 125355 w 310394"/>
                <a:gd name="connsiteY319" fmla="*/ 6024 h 214346"/>
                <a:gd name="connsiteX320" fmla="*/ 124431 w 310394"/>
                <a:gd name="connsiteY320" fmla="*/ 5234 h 214346"/>
                <a:gd name="connsiteX321" fmla="*/ 124205 w 310394"/>
                <a:gd name="connsiteY321" fmla="*/ 4483 h 214346"/>
                <a:gd name="connsiteX322" fmla="*/ 125409 w 310394"/>
                <a:gd name="connsiteY322" fmla="*/ 3348 h 214346"/>
                <a:gd name="connsiteX323" fmla="*/ 126575 w 310394"/>
                <a:gd name="connsiteY323" fmla="*/ 2699 h 214346"/>
                <a:gd name="connsiteX324" fmla="*/ 128625 w 310394"/>
                <a:gd name="connsiteY324" fmla="*/ 3184 h 214346"/>
                <a:gd name="connsiteX325" fmla="*/ 131355 w 310394"/>
                <a:gd name="connsiteY325" fmla="*/ 3450 h 214346"/>
                <a:gd name="connsiteX326" fmla="*/ 132560 w 310394"/>
                <a:gd name="connsiteY326" fmla="*/ 2879 h 214346"/>
                <a:gd name="connsiteX327" fmla="*/ 133804 w 310394"/>
                <a:gd name="connsiteY327" fmla="*/ 0 h 214346"/>
                <a:gd name="connsiteX328" fmla="*/ 136902 w 310394"/>
                <a:gd name="connsiteY328" fmla="*/ 3051 h 214346"/>
                <a:gd name="connsiteX329" fmla="*/ 140126 w 310394"/>
                <a:gd name="connsiteY329" fmla="*/ 6462 h 214346"/>
                <a:gd name="connsiteX330" fmla="*/ 141307 w 310394"/>
                <a:gd name="connsiteY330" fmla="*/ 7096 h 214346"/>
                <a:gd name="connsiteX331" fmla="*/ 143615 w 310394"/>
                <a:gd name="connsiteY331" fmla="*/ 7456 h 214346"/>
                <a:gd name="connsiteX332" fmla="*/ 145531 w 310394"/>
                <a:gd name="connsiteY332" fmla="*/ 7581 h 214346"/>
                <a:gd name="connsiteX333" fmla="*/ 146337 w 310394"/>
                <a:gd name="connsiteY333" fmla="*/ 7949 h 214346"/>
                <a:gd name="connsiteX334" fmla="*/ 147198 w 310394"/>
                <a:gd name="connsiteY334" fmla="*/ 8833 h 214346"/>
                <a:gd name="connsiteX335" fmla="*/ 148903 w 310394"/>
                <a:gd name="connsiteY335" fmla="*/ 12556 h 214346"/>
                <a:gd name="connsiteX336" fmla="*/ 150609 w 310394"/>
                <a:gd name="connsiteY336" fmla="*/ 13534 h 214346"/>
                <a:gd name="connsiteX337" fmla="*/ 152729 w 310394"/>
                <a:gd name="connsiteY337" fmla="*/ 14239 h 214346"/>
                <a:gd name="connsiteX338" fmla="*/ 159574 w 310394"/>
                <a:gd name="connsiteY338" fmla="*/ 14176 h 214346"/>
                <a:gd name="connsiteX339" fmla="*/ 161679 w 310394"/>
                <a:gd name="connsiteY339" fmla="*/ 14364 h 214346"/>
                <a:gd name="connsiteX340" fmla="*/ 163392 w 310394"/>
                <a:gd name="connsiteY340" fmla="*/ 16108 h 214346"/>
                <a:gd name="connsiteX341" fmla="*/ 164464 w 310394"/>
                <a:gd name="connsiteY341" fmla="*/ 16828 h 214346"/>
                <a:gd name="connsiteX342" fmla="*/ 164926 w 310394"/>
                <a:gd name="connsiteY342" fmla="*/ 17446 h 214346"/>
                <a:gd name="connsiteX343" fmla="*/ 164808 w 310394"/>
                <a:gd name="connsiteY343" fmla="*/ 18213 h 214346"/>
                <a:gd name="connsiteX344" fmla="*/ 164386 w 310394"/>
                <a:gd name="connsiteY344" fmla="*/ 19191 h 214346"/>
                <a:gd name="connsiteX345" fmla="*/ 164331 w 310394"/>
                <a:gd name="connsiteY345" fmla="*/ 21068 h 214346"/>
                <a:gd name="connsiteX346" fmla="*/ 164221 w 310394"/>
                <a:gd name="connsiteY346" fmla="*/ 22524 h 214346"/>
                <a:gd name="connsiteX347" fmla="*/ 163674 w 310394"/>
                <a:gd name="connsiteY347" fmla="*/ 23212 h 214346"/>
                <a:gd name="connsiteX348" fmla="*/ 163509 w 310394"/>
                <a:gd name="connsiteY348" fmla="*/ 23854 h 214346"/>
                <a:gd name="connsiteX349" fmla="*/ 163964 w 310394"/>
                <a:gd name="connsiteY349" fmla="*/ 24417 h 214346"/>
                <a:gd name="connsiteX350" fmla="*/ 167132 w 310394"/>
                <a:gd name="connsiteY350" fmla="*/ 25794 h 214346"/>
                <a:gd name="connsiteX351" fmla="*/ 168204 w 310394"/>
                <a:gd name="connsiteY351" fmla="*/ 27272 h 214346"/>
                <a:gd name="connsiteX352" fmla="*/ 169009 w 310394"/>
                <a:gd name="connsiteY352" fmla="*/ 27930 h 214346"/>
                <a:gd name="connsiteX353" fmla="*/ 169198 w 310394"/>
                <a:gd name="connsiteY353" fmla="*/ 28853 h 214346"/>
                <a:gd name="connsiteX354" fmla="*/ 168665 w 310394"/>
                <a:gd name="connsiteY354" fmla="*/ 29463 h 214346"/>
                <a:gd name="connsiteX355" fmla="*/ 167179 w 310394"/>
                <a:gd name="connsiteY355" fmla="*/ 29158 h 214346"/>
                <a:gd name="connsiteX356" fmla="*/ 166451 w 310394"/>
                <a:gd name="connsiteY356" fmla="*/ 30128 h 214346"/>
                <a:gd name="connsiteX357" fmla="*/ 166451 w 310394"/>
                <a:gd name="connsiteY357" fmla="*/ 31865 h 214346"/>
                <a:gd name="connsiteX358" fmla="*/ 167515 w 310394"/>
                <a:gd name="connsiteY358" fmla="*/ 33492 h 214346"/>
                <a:gd name="connsiteX359" fmla="*/ 167828 w 310394"/>
                <a:gd name="connsiteY359" fmla="*/ 34978 h 214346"/>
                <a:gd name="connsiteX360" fmla="*/ 167124 w 310394"/>
                <a:gd name="connsiteY360" fmla="*/ 36410 h 214346"/>
                <a:gd name="connsiteX361" fmla="*/ 166302 w 310394"/>
                <a:gd name="connsiteY361" fmla="*/ 38429 h 214346"/>
                <a:gd name="connsiteX362" fmla="*/ 166279 w 310394"/>
                <a:gd name="connsiteY362" fmla="*/ 39853 h 214346"/>
                <a:gd name="connsiteX363" fmla="*/ 166764 w 310394"/>
                <a:gd name="connsiteY363" fmla="*/ 40666 h 214346"/>
                <a:gd name="connsiteX364" fmla="*/ 169198 w 310394"/>
                <a:gd name="connsiteY364" fmla="*/ 42137 h 214346"/>
                <a:gd name="connsiteX365" fmla="*/ 174791 w 310394"/>
                <a:gd name="connsiteY365" fmla="*/ 45845 h 214346"/>
                <a:gd name="connsiteX366" fmla="*/ 176082 w 310394"/>
                <a:gd name="connsiteY366" fmla="*/ 46002 h 214346"/>
                <a:gd name="connsiteX367" fmla="*/ 181378 w 310394"/>
                <a:gd name="connsiteY367" fmla="*/ 45141 h 214346"/>
                <a:gd name="connsiteX368" fmla="*/ 183843 w 310394"/>
                <a:gd name="connsiteY368" fmla="*/ 45055 h 214346"/>
                <a:gd name="connsiteX369" fmla="*/ 185298 w 310394"/>
                <a:gd name="connsiteY369" fmla="*/ 45634 h 214346"/>
                <a:gd name="connsiteX370" fmla="*/ 189397 w 310394"/>
                <a:gd name="connsiteY370" fmla="*/ 46158 h 214346"/>
                <a:gd name="connsiteX371" fmla="*/ 190696 w 310394"/>
                <a:gd name="connsiteY371" fmla="*/ 46753 h 214346"/>
                <a:gd name="connsiteX372" fmla="*/ 192089 w 310394"/>
                <a:gd name="connsiteY372" fmla="*/ 46792 h 214346"/>
                <a:gd name="connsiteX373" fmla="*/ 193982 w 310394"/>
                <a:gd name="connsiteY373" fmla="*/ 46620 h 214346"/>
                <a:gd name="connsiteX374" fmla="*/ 195265 w 310394"/>
                <a:gd name="connsiteY374" fmla="*/ 44961 h 214346"/>
                <a:gd name="connsiteX375" fmla="*/ 195922 w 310394"/>
                <a:gd name="connsiteY375" fmla="*/ 44586 h 214346"/>
                <a:gd name="connsiteX376" fmla="*/ 196501 w 310394"/>
                <a:gd name="connsiteY376" fmla="*/ 44312 h 214346"/>
                <a:gd name="connsiteX377" fmla="*/ 197667 w 310394"/>
                <a:gd name="connsiteY377" fmla="*/ 44273 h 214346"/>
                <a:gd name="connsiteX378" fmla="*/ 200906 w 310394"/>
                <a:gd name="connsiteY378" fmla="*/ 45329 h 214346"/>
                <a:gd name="connsiteX379" fmla="*/ 204325 w 310394"/>
                <a:gd name="connsiteY379" fmla="*/ 47551 h 214346"/>
                <a:gd name="connsiteX380" fmla="*/ 206578 w 310394"/>
                <a:gd name="connsiteY380" fmla="*/ 49577 h 214346"/>
                <a:gd name="connsiteX381" fmla="*/ 207696 w 310394"/>
                <a:gd name="connsiteY381" fmla="*/ 51408 h 214346"/>
                <a:gd name="connsiteX382" fmla="*/ 209104 w 310394"/>
                <a:gd name="connsiteY382" fmla="*/ 55366 h 214346"/>
                <a:gd name="connsiteX383" fmla="*/ 210810 w 310394"/>
                <a:gd name="connsiteY383" fmla="*/ 61445 h 214346"/>
                <a:gd name="connsiteX384" fmla="*/ 212860 w 310394"/>
                <a:gd name="connsiteY384" fmla="*/ 65537 h 214346"/>
                <a:gd name="connsiteX385" fmla="*/ 215270 w 310394"/>
                <a:gd name="connsiteY385" fmla="*/ 67657 h 214346"/>
                <a:gd name="connsiteX386" fmla="*/ 216959 w 310394"/>
                <a:gd name="connsiteY386" fmla="*/ 71553 h 214346"/>
                <a:gd name="connsiteX387" fmla="*/ 218430 w 310394"/>
                <a:gd name="connsiteY387" fmla="*/ 80026 h 214346"/>
                <a:gd name="connsiteX388" fmla="*/ 219338 w 310394"/>
                <a:gd name="connsiteY388" fmla="*/ 81755 h 214346"/>
                <a:gd name="connsiteX389" fmla="*/ 220269 w 310394"/>
                <a:gd name="connsiteY389" fmla="*/ 82655 h 214346"/>
                <a:gd name="connsiteX390" fmla="*/ 223022 w 310394"/>
                <a:gd name="connsiteY390" fmla="*/ 85095 h 214346"/>
                <a:gd name="connsiteX391" fmla="*/ 228648 w 310394"/>
                <a:gd name="connsiteY391" fmla="*/ 89132 h 214346"/>
                <a:gd name="connsiteX392" fmla="*/ 231965 w 310394"/>
                <a:gd name="connsiteY392" fmla="*/ 91511 h 214346"/>
                <a:gd name="connsiteX393" fmla="*/ 237097 w 310394"/>
                <a:gd name="connsiteY393" fmla="*/ 95297 h 214346"/>
                <a:gd name="connsiteX394" fmla="*/ 241806 w 310394"/>
                <a:gd name="connsiteY394" fmla="*/ 98763 h 214346"/>
                <a:gd name="connsiteX395" fmla="*/ 246524 w 310394"/>
                <a:gd name="connsiteY395" fmla="*/ 104099 h 214346"/>
                <a:gd name="connsiteX396" fmla="*/ 247463 w 310394"/>
                <a:gd name="connsiteY396" fmla="*/ 104881 h 214346"/>
                <a:gd name="connsiteX397" fmla="*/ 251610 w 310394"/>
                <a:gd name="connsiteY397" fmla="*/ 107760 h 214346"/>
                <a:gd name="connsiteX398" fmla="*/ 256225 w 310394"/>
                <a:gd name="connsiteY398" fmla="*/ 110702 h 214346"/>
                <a:gd name="connsiteX399" fmla="*/ 259456 w 310394"/>
                <a:gd name="connsiteY399" fmla="*/ 110037 h 214346"/>
                <a:gd name="connsiteX400" fmla="*/ 264323 w 310394"/>
                <a:gd name="connsiteY400" fmla="*/ 114559 h 214346"/>
                <a:gd name="connsiteX401" fmla="*/ 266302 w 310394"/>
                <a:gd name="connsiteY401" fmla="*/ 116233 h 214346"/>
                <a:gd name="connsiteX402" fmla="*/ 267139 w 310394"/>
                <a:gd name="connsiteY402" fmla="*/ 116804 h 214346"/>
                <a:gd name="connsiteX403" fmla="*/ 270667 w 310394"/>
                <a:gd name="connsiteY403" fmla="*/ 118588 h 214346"/>
                <a:gd name="connsiteX404" fmla="*/ 276285 w 310394"/>
                <a:gd name="connsiteY404" fmla="*/ 122312 h 214346"/>
                <a:gd name="connsiteX405" fmla="*/ 283373 w 310394"/>
                <a:gd name="connsiteY405" fmla="*/ 127631 h 214346"/>
                <a:gd name="connsiteX406" fmla="*/ 288067 w 310394"/>
                <a:gd name="connsiteY406" fmla="*/ 130706 h 214346"/>
                <a:gd name="connsiteX407" fmla="*/ 289334 w 310394"/>
                <a:gd name="connsiteY407" fmla="*/ 131066 h 214346"/>
                <a:gd name="connsiteX408" fmla="*/ 290601 w 310394"/>
                <a:gd name="connsiteY408" fmla="*/ 131050 h 214346"/>
                <a:gd name="connsiteX409" fmla="*/ 291955 w 310394"/>
                <a:gd name="connsiteY409" fmla="*/ 130393 h 214346"/>
                <a:gd name="connsiteX410" fmla="*/ 293426 w 310394"/>
                <a:gd name="connsiteY410" fmla="*/ 129877 h 214346"/>
                <a:gd name="connsiteX411" fmla="*/ 295929 w 310394"/>
                <a:gd name="connsiteY411" fmla="*/ 130557 h 214346"/>
                <a:gd name="connsiteX412" fmla="*/ 298644 w 310394"/>
                <a:gd name="connsiteY412" fmla="*/ 131786 h 214346"/>
                <a:gd name="connsiteX413" fmla="*/ 300373 w 310394"/>
                <a:gd name="connsiteY413" fmla="*/ 132717 h 214346"/>
                <a:gd name="connsiteX414" fmla="*/ 302360 w 310394"/>
                <a:gd name="connsiteY414" fmla="*/ 134062 h 214346"/>
                <a:gd name="connsiteX415" fmla="*/ 303933 w 310394"/>
                <a:gd name="connsiteY415" fmla="*/ 135345 h 214346"/>
                <a:gd name="connsiteX416" fmla="*/ 305122 w 310394"/>
                <a:gd name="connsiteY416" fmla="*/ 135932 h 214346"/>
                <a:gd name="connsiteX417" fmla="*/ 309182 w 310394"/>
                <a:gd name="connsiteY417" fmla="*/ 137051 h 214346"/>
                <a:gd name="connsiteX418" fmla="*/ 309878 w 310394"/>
                <a:gd name="connsiteY418" fmla="*/ 137716 h 214346"/>
                <a:gd name="connsiteX419" fmla="*/ 310324 w 310394"/>
                <a:gd name="connsiteY419" fmla="*/ 138459 h 214346"/>
                <a:gd name="connsiteX420" fmla="*/ 310395 w 310394"/>
                <a:gd name="connsiteY420" fmla="*/ 139234 h 214346"/>
                <a:gd name="connsiteX421" fmla="*/ 308110 w 310394"/>
                <a:gd name="connsiteY421" fmla="*/ 143286 h 214346"/>
                <a:gd name="connsiteX422" fmla="*/ 307805 w 310394"/>
                <a:gd name="connsiteY422" fmla="*/ 148442 h 214346"/>
                <a:gd name="connsiteX423" fmla="*/ 307789 w 310394"/>
                <a:gd name="connsiteY423" fmla="*/ 152314 h 214346"/>
                <a:gd name="connsiteX424" fmla="*/ 308063 w 310394"/>
                <a:gd name="connsiteY424" fmla="*/ 155295 h 214346"/>
                <a:gd name="connsiteX425" fmla="*/ 13566 w 310394"/>
                <a:gd name="connsiteY425" fmla="*/ 114887 h 214346"/>
                <a:gd name="connsiteX426" fmla="*/ 13362 w 310394"/>
                <a:gd name="connsiteY426" fmla="*/ 116201 h 214346"/>
                <a:gd name="connsiteX427" fmla="*/ 12173 w 310394"/>
                <a:gd name="connsiteY427" fmla="*/ 112243 h 214346"/>
                <a:gd name="connsiteX428" fmla="*/ 11579 w 310394"/>
                <a:gd name="connsiteY428" fmla="*/ 107869 h 214346"/>
                <a:gd name="connsiteX429" fmla="*/ 12337 w 310394"/>
                <a:gd name="connsiteY429" fmla="*/ 106633 h 214346"/>
                <a:gd name="connsiteX430" fmla="*/ 13190 w 310394"/>
                <a:gd name="connsiteY430" fmla="*/ 106704 h 214346"/>
                <a:gd name="connsiteX431" fmla="*/ 12376 w 310394"/>
                <a:gd name="connsiteY431" fmla="*/ 108284 h 214346"/>
                <a:gd name="connsiteX432" fmla="*/ 13566 w 310394"/>
                <a:gd name="connsiteY432" fmla="*/ 114887 h 21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</a:cxnLst>
              <a:rect l="l" t="t" r="r" b="b"/>
              <a:pathLst>
                <a:path w="310394" h="214346">
                  <a:moveTo>
                    <a:pt x="308063" y="155295"/>
                  </a:moveTo>
                  <a:lnTo>
                    <a:pt x="306952" y="155397"/>
                  </a:lnTo>
                  <a:lnTo>
                    <a:pt x="304285" y="154755"/>
                  </a:lnTo>
                  <a:lnTo>
                    <a:pt x="298972" y="153472"/>
                  </a:lnTo>
                  <a:lnTo>
                    <a:pt x="294411" y="150898"/>
                  </a:lnTo>
                  <a:lnTo>
                    <a:pt x="291431" y="149216"/>
                  </a:lnTo>
                  <a:lnTo>
                    <a:pt x="290961" y="149443"/>
                  </a:lnTo>
                  <a:lnTo>
                    <a:pt x="289623" y="150593"/>
                  </a:lnTo>
                  <a:lnTo>
                    <a:pt x="288708" y="152009"/>
                  </a:lnTo>
                  <a:lnTo>
                    <a:pt x="287981" y="154748"/>
                  </a:lnTo>
                  <a:lnTo>
                    <a:pt x="286815" y="157971"/>
                  </a:lnTo>
                  <a:lnTo>
                    <a:pt x="281299" y="158096"/>
                  </a:lnTo>
                  <a:lnTo>
                    <a:pt x="276597" y="158338"/>
                  </a:lnTo>
                  <a:lnTo>
                    <a:pt x="273562" y="159559"/>
                  </a:lnTo>
                  <a:lnTo>
                    <a:pt x="270589" y="161241"/>
                  </a:lnTo>
                  <a:lnTo>
                    <a:pt x="269846" y="163236"/>
                  </a:lnTo>
                  <a:lnTo>
                    <a:pt x="269204" y="165825"/>
                  </a:lnTo>
                  <a:lnTo>
                    <a:pt x="267467" y="171685"/>
                  </a:lnTo>
                  <a:lnTo>
                    <a:pt x="265895" y="177021"/>
                  </a:lnTo>
                  <a:lnTo>
                    <a:pt x="265081" y="180471"/>
                  </a:lnTo>
                  <a:lnTo>
                    <a:pt x="263884" y="182834"/>
                  </a:lnTo>
                  <a:lnTo>
                    <a:pt x="260520" y="185940"/>
                  </a:lnTo>
                  <a:lnTo>
                    <a:pt x="256710" y="188028"/>
                  </a:lnTo>
                  <a:lnTo>
                    <a:pt x="254684" y="189006"/>
                  </a:lnTo>
                  <a:lnTo>
                    <a:pt x="253792" y="190227"/>
                  </a:lnTo>
                  <a:lnTo>
                    <a:pt x="253596" y="191377"/>
                  </a:lnTo>
                  <a:lnTo>
                    <a:pt x="252877" y="191729"/>
                  </a:lnTo>
                  <a:lnTo>
                    <a:pt x="251304" y="191525"/>
                  </a:lnTo>
                  <a:lnTo>
                    <a:pt x="249646" y="191721"/>
                  </a:lnTo>
                  <a:lnTo>
                    <a:pt x="246000" y="192926"/>
                  </a:lnTo>
                  <a:lnTo>
                    <a:pt x="242057" y="194405"/>
                  </a:lnTo>
                  <a:lnTo>
                    <a:pt x="237332" y="195875"/>
                  </a:lnTo>
                  <a:lnTo>
                    <a:pt x="234632" y="195875"/>
                  </a:lnTo>
                  <a:lnTo>
                    <a:pt x="233561" y="196204"/>
                  </a:lnTo>
                  <a:lnTo>
                    <a:pt x="233083" y="196947"/>
                  </a:lnTo>
                  <a:lnTo>
                    <a:pt x="233561" y="198348"/>
                  </a:lnTo>
                  <a:lnTo>
                    <a:pt x="234022" y="199388"/>
                  </a:lnTo>
                  <a:lnTo>
                    <a:pt x="234437" y="200734"/>
                  </a:lnTo>
                  <a:lnTo>
                    <a:pt x="233326" y="201821"/>
                  </a:lnTo>
                  <a:lnTo>
                    <a:pt x="232551" y="203691"/>
                  </a:lnTo>
                  <a:lnTo>
                    <a:pt x="231949" y="206977"/>
                  </a:lnTo>
                  <a:lnTo>
                    <a:pt x="230275" y="207955"/>
                  </a:lnTo>
                  <a:lnTo>
                    <a:pt x="227583" y="209551"/>
                  </a:lnTo>
                  <a:lnTo>
                    <a:pt x="224619" y="211647"/>
                  </a:lnTo>
                  <a:lnTo>
                    <a:pt x="223852" y="212078"/>
                  </a:lnTo>
                  <a:lnTo>
                    <a:pt x="222146" y="212672"/>
                  </a:lnTo>
                  <a:lnTo>
                    <a:pt x="220449" y="212492"/>
                  </a:lnTo>
                  <a:lnTo>
                    <a:pt x="218907" y="212187"/>
                  </a:lnTo>
                  <a:lnTo>
                    <a:pt x="217233" y="212727"/>
                  </a:lnTo>
                  <a:lnTo>
                    <a:pt x="215496" y="214346"/>
                  </a:lnTo>
                  <a:lnTo>
                    <a:pt x="214691" y="213854"/>
                  </a:lnTo>
                  <a:lnTo>
                    <a:pt x="214284" y="212219"/>
                  </a:lnTo>
                  <a:lnTo>
                    <a:pt x="213415" y="211154"/>
                  </a:lnTo>
                  <a:lnTo>
                    <a:pt x="210701" y="208753"/>
                  </a:lnTo>
                  <a:lnTo>
                    <a:pt x="208377" y="207039"/>
                  </a:lnTo>
                  <a:lnTo>
                    <a:pt x="207375" y="206922"/>
                  </a:lnTo>
                  <a:lnTo>
                    <a:pt x="205248" y="207368"/>
                  </a:lnTo>
                  <a:lnTo>
                    <a:pt x="202580" y="207689"/>
                  </a:lnTo>
                  <a:lnTo>
                    <a:pt x="200413" y="207344"/>
                  </a:lnTo>
                  <a:lnTo>
                    <a:pt x="198692" y="206656"/>
                  </a:lnTo>
                  <a:lnTo>
                    <a:pt x="196039" y="204293"/>
                  </a:lnTo>
                  <a:lnTo>
                    <a:pt x="195069" y="203018"/>
                  </a:lnTo>
                  <a:lnTo>
                    <a:pt x="194342" y="202040"/>
                  </a:lnTo>
                  <a:lnTo>
                    <a:pt x="192535" y="202306"/>
                  </a:lnTo>
                  <a:lnTo>
                    <a:pt x="192026" y="201242"/>
                  </a:lnTo>
                  <a:lnTo>
                    <a:pt x="191956" y="199990"/>
                  </a:lnTo>
                  <a:lnTo>
                    <a:pt x="192456" y="198481"/>
                  </a:lnTo>
                  <a:lnTo>
                    <a:pt x="192308" y="195625"/>
                  </a:lnTo>
                  <a:lnTo>
                    <a:pt x="191291" y="193575"/>
                  </a:lnTo>
                  <a:lnTo>
                    <a:pt x="190133" y="192683"/>
                  </a:lnTo>
                  <a:lnTo>
                    <a:pt x="190281" y="192057"/>
                  </a:lnTo>
                  <a:lnTo>
                    <a:pt x="190790" y="190626"/>
                  </a:lnTo>
                  <a:lnTo>
                    <a:pt x="191439" y="189374"/>
                  </a:lnTo>
                  <a:lnTo>
                    <a:pt x="191432" y="186902"/>
                  </a:lnTo>
                  <a:lnTo>
                    <a:pt x="190618" y="184218"/>
                  </a:lnTo>
                  <a:lnTo>
                    <a:pt x="190297" y="180330"/>
                  </a:lnTo>
                  <a:lnTo>
                    <a:pt x="190500" y="176536"/>
                  </a:lnTo>
                  <a:lnTo>
                    <a:pt x="189397" y="174619"/>
                  </a:lnTo>
                  <a:lnTo>
                    <a:pt x="180353" y="174611"/>
                  </a:lnTo>
                  <a:lnTo>
                    <a:pt x="172311" y="174760"/>
                  </a:lnTo>
                  <a:lnTo>
                    <a:pt x="171857" y="174322"/>
                  </a:lnTo>
                  <a:lnTo>
                    <a:pt x="168728" y="169526"/>
                  </a:lnTo>
                  <a:lnTo>
                    <a:pt x="166193" y="165880"/>
                  </a:lnTo>
                  <a:lnTo>
                    <a:pt x="163690" y="163729"/>
                  </a:lnTo>
                  <a:lnTo>
                    <a:pt x="157955" y="161077"/>
                  </a:lnTo>
                  <a:lnTo>
                    <a:pt x="155209" y="159966"/>
                  </a:lnTo>
                  <a:lnTo>
                    <a:pt x="152854" y="157939"/>
                  </a:lnTo>
                  <a:lnTo>
                    <a:pt x="150930" y="155710"/>
                  </a:lnTo>
                  <a:lnTo>
                    <a:pt x="150437" y="152659"/>
                  </a:lnTo>
                  <a:lnTo>
                    <a:pt x="150046" y="151657"/>
                  </a:lnTo>
                  <a:lnTo>
                    <a:pt x="149490" y="150844"/>
                  </a:lnTo>
                  <a:lnTo>
                    <a:pt x="148888" y="150484"/>
                  </a:lnTo>
                  <a:lnTo>
                    <a:pt x="148152" y="150562"/>
                  </a:lnTo>
                  <a:lnTo>
                    <a:pt x="141487" y="147010"/>
                  </a:lnTo>
                  <a:lnTo>
                    <a:pt x="138811" y="146071"/>
                  </a:lnTo>
                  <a:lnTo>
                    <a:pt x="136292" y="146822"/>
                  </a:lnTo>
                  <a:lnTo>
                    <a:pt x="135181" y="146955"/>
                  </a:lnTo>
                  <a:lnTo>
                    <a:pt x="132990" y="145946"/>
                  </a:lnTo>
                  <a:lnTo>
                    <a:pt x="130471" y="147315"/>
                  </a:lnTo>
                  <a:lnTo>
                    <a:pt x="129399" y="147401"/>
                  </a:lnTo>
                  <a:lnTo>
                    <a:pt x="127897" y="147073"/>
                  </a:lnTo>
                  <a:lnTo>
                    <a:pt x="126653" y="146564"/>
                  </a:lnTo>
                  <a:lnTo>
                    <a:pt x="123297" y="143318"/>
                  </a:lnTo>
                  <a:lnTo>
                    <a:pt x="120481" y="142011"/>
                  </a:lnTo>
                  <a:lnTo>
                    <a:pt x="118455" y="141174"/>
                  </a:lnTo>
                  <a:lnTo>
                    <a:pt x="114550" y="139938"/>
                  </a:lnTo>
                  <a:lnTo>
                    <a:pt x="110396" y="139296"/>
                  </a:lnTo>
                  <a:lnTo>
                    <a:pt x="108261" y="138764"/>
                  </a:lnTo>
                  <a:lnTo>
                    <a:pt x="106727" y="138052"/>
                  </a:lnTo>
                  <a:lnTo>
                    <a:pt x="106328" y="137591"/>
                  </a:lnTo>
                  <a:lnTo>
                    <a:pt x="106352" y="136402"/>
                  </a:lnTo>
                  <a:lnTo>
                    <a:pt x="106234" y="134837"/>
                  </a:lnTo>
                  <a:lnTo>
                    <a:pt x="105726" y="133695"/>
                  </a:lnTo>
                  <a:lnTo>
                    <a:pt x="104669" y="132326"/>
                  </a:lnTo>
                  <a:lnTo>
                    <a:pt x="103207" y="131301"/>
                  </a:lnTo>
                  <a:lnTo>
                    <a:pt x="100688" y="131481"/>
                  </a:lnTo>
                  <a:lnTo>
                    <a:pt x="96909" y="131394"/>
                  </a:lnTo>
                  <a:lnTo>
                    <a:pt x="94014" y="130370"/>
                  </a:lnTo>
                  <a:lnTo>
                    <a:pt x="91714" y="130190"/>
                  </a:lnTo>
                  <a:lnTo>
                    <a:pt x="88944" y="130385"/>
                  </a:lnTo>
                  <a:lnTo>
                    <a:pt x="86676" y="130385"/>
                  </a:lnTo>
                  <a:lnTo>
                    <a:pt x="85056" y="131136"/>
                  </a:lnTo>
                  <a:lnTo>
                    <a:pt x="84118" y="132013"/>
                  </a:lnTo>
                  <a:lnTo>
                    <a:pt x="83523" y="134688"/>
                  </a:lnTo>
                  <a:lnTo>
                    <a:pt x="82975" y="135087"/>
                  </a:lnTo>
                  <a:lnTo>
                    <a:pt x="82029" y="135283"/>
                  </a:lnTo>
                  <a:lnTo>
                    <a:pt x="80769" y="135142"/>
                  </a:lnTo>
                  <a:lnTo>
                    <a:pt x="78109" y="135165"/>
                  </a:lnTo>
                  <a:lnTo>
                    <a:pt x="73517" y="134688"/>
                  </a:lnTo>
                  <a:lnTo>
                    <a:pt x="67751" y="134547"/>
                  </a:lnTo>
                  <a:lnTo>
                    <a:pt x="63409" y="135901"/>
                  </a:lnTo>
                  <a:lnTo>
                    <a:pt x="59982" y="137841"/>
                  </a:lnTo>
                  <a:lnTo>
                    <a:pt x="56712" y="140024"/>
                  </a:lnTo>
                  <a:lnTo>
                    <a:pt x="52863" y="143466"/>
                  </a:lnTo>
                  <a:lnTo>
                    <a:pt x="51729" y="145000"/>
                  </a:lnTo>
                  <a:lnTo>
                    <a:pt x="49459" y="151094"/>
                  </a:lnTo>
                  <a:lnTo>
                    <a:pt x="48450" y="151970"/>
                  </a:lnTo>
                  <a:lnTo>
                    <a:pt x="47136" y="152666"/>
                  </a:lnTo>
                  <a:lnTo>
                    <a:pt x="45806" y="152792"/>
                  </a:lnTo>
                  <a:lnTo>
                    <a:pt x="43162" y="153691"/>
                  </a:lnTo>
                  <a:lnTo>
                    <a:pt x="39673" y="155178"/>
                  </a:lnTo>
                  <a:lnTo>
                    <a:pt x="37302" y="155757"/>
                  </a:lnTo>
                  <a:lnTo>
                    <a:pt x="31208" y="155452"/>
                  </a:lnTo>
                  <a:lnTo>
                    <a:pt x="30848" y="153519"/>
                  </a:lnTo>
                  <a:lnTo>
                    <a:pt x="29752" y="146462"/>
                  </a:lnTo>
                  <a:lnTo>
                    <a:pt x="29220" y="139312"/>
                  </a:lnTo>
                  <a:lnTo>
                    <a:pt x="29252" y="136010"/>
                  </a:lnTo>
                  <a:lnTo>
                    <a:pt x="29893" y="129368"/>
                  </a:lnTo>
                  <a:lnTo>
                    <a:pt x="29838" y="126012"/>
                  </a:lnTo>
                  <a:lnTo>
                    <a:pt x="29580" y="122969"/>
                  </a:lnTo>
                  <a:lnTo>
                    <a:pt x="29831" y="119980"/>
                  </a:lnTo>
                  <a:lnTo>
                    <a:pt x="30323" y="116616"/>
                  </a:lnTo>
                  <a:lnTo>
                    <a:pt x="30574" y="113189"/>
                  </a:lnTo>
                  <a:lnTo>
                    <a:pt x="30206" y="110795"/>
                  </a:lnTo>
                  <a:lnTo>
                    <a:pt x="29033" y="108863"/>
                  </a:lnTo>
                  <a:lnTo>
                    <a:pt x="27038" y="106469"/>
                  </a:lnTo>
                  <a:lnTo>
                    <a:pt x="26725" y="105045"/>
                  </a:lnTo>
                  <a:lnTo>
                    <a:pt x="26608" y="103465"/>
                  </a:lnTo>
                  <a:lnTo>
                    <a:pt x="24698" y="103285"/>
                  </a:lnTo>
                  <a:lnTo>
                    <a:pt x="22978" y="101650"/>
                  </a:lnTo>
                  <a:lnTo>
                    <a:pt x="21561" y="100758"/>
                  </a:lnTo>
                  <a:lnTo>
                    <a:pt x="18510" y="99764"/>
                  </a:lnTo>
                  <a:lnTo>
                    <a:pt x="16992" y="99718"/>
                  </a:lnTo>
                  <a:lnTo>
                    <a:pt x="15592" y="100445"/>
                  </a:lnTo>
                  <a:lnTo>
                    <a:pt x="14567" y="101908"/>
                  </a:lnTo>
                  <a:lnTo>
                    <a:pt x="13847" y="99600"/>
                  </a:lnTo>
                  <a:lnTo>
                    <a:pt x="13871" y="97183"/>
                  </a:lnTo>
                  <a:lnTo>
                    <a:pt x="16304" y="92183"/>
                  </a:lnTo>
                  <a:lnTo>
                    <a:pt x="17830" y="93647"/>
                  </a:lnTo>
                  <a:lnTo>
                    <a:pt x="19684" y="94233"/>
                  </a:lnTo>
                  <a:lnTo>
                    <a:pt x="22046" y="94319"/>
                  </a:lnTo>
                  <a:lnTo>
                    <a:pt x="24370" y="93936"/>
                  </a:lnTo>
                  <a:lnTo>
                    <a:pt x="23916" y="92223"/>
                  </a:lnTo>
                  <a:lnTo>
                    <a:pt x="22837" y="91245"/>
                  </a:lnTo>
                  <a:lnTo>
                    <a:pt x="21491" y="90478"/>
                  </a:lnTo>
                  <a:lnTo>
                    <a:pt x="21014" y="88209"/>
                  </a:lnTo>
                  <a:lnTo>
                    <a:pt x="21178" y="85854"/>
                  </a:lnTo>
                  <a:lnTo>
                    <a:pt x="21811" y="83625"/>
                  </a:lnTo>
                  <a:lnTo>
                    <a:pt x="21084" y="82725"/>
                  </a:lnTo>
                  <a:lnTo>
                    <a:pt x="19989" y="82169"/>
                  </a:lnTo>
                  <a:lnTo>
                    <a:pt x="17446" y="82232"/>
                  </a:lnTo>
                  <a:lnTo>
                    <a:pt x="14152" y="81645"/>
                  </a:lnTo>
                  <a:lnTo>
                    <a:pt x="10836" y="81387"/>
                  </a:lnTo>
                  <a:lnTo>
                    <a:pt x="10053" y="84016"/>
                  </a:lnTo>
                  <a:lnTo>
                    <a:pt x="11884" y="87458"/>
                  </a:lnTo>
                  <a:lnTo>
                    <a:pt x="10335" y="85768"/>
                  </a:lnTo>
                  <a:lnTo>
                    <a:pt x="8864" y="83531"/>
                  </a:lnTo>
                  <a:lnTo>
                    <a:pt x="6814" y="79494"/>
                  </a:lnTo>
                  <a:lnTo>
                    <a:pt x="5492" y="74753"/>
                  </a:lnTo>
                  <a:lnTo>
                    <a:pt x="5257" y="69621"/>
                  </a:lnTo>
                  <a:lnTo>
                    <a:pt x="6376" y="65373"/>
                  </a:lnTo>
                  <a:lnTo>
                    <a:pt x="7815" y="61367"/>
                  </a:lnTo>
                  <a:lnTo>
                    <a:pt x="8676" y="56227"/>
                  </a:lnTo>
                  <a:lnTo>
                    <a:pt x="9865" y="51173"/>
                  </a:lnTo>
                  <a:lnTo>
                    <a:pt x="11047" y="53442"/>
                  </a:lnTo>
                  <a:lnTo>
                    <a:pt x="12408" y="55476"/>
                  </a:lnTo>
                  <a:lnTo>
                    <a:pt x="14286" y="57346"/>
                  </a:lnTo>
                  <a:lnTo>
                    <a:pt x="15318" y="57792"/>
                  </a:lnTo>
                  <a:lnTo>
                    <a:pt x="18416" y="58566"/>
                  </a:lnTo>
                  <a:lnTo>
                    <a:pt x="20411" y="58277"/>
                  </a:lnTo>
                  <a:lnTo>
                    <a:pt x="22532" y="57166"/>
                  </a:lnTo>
                  <a:lnTo>
                    <a:pt x="24620" y="57526"/>
                  </a:lnTo>
                  <a:lnTo>
                    <a:pt x="26349" y="59607"/>
                  </a:lnTo>
                  <a:lnTo>
                    <a:pt x="27882" y="61938"/>
                  </a:lnTo>
                  <a:lnTo>
                    <a:pt x="30214" y="62431"/>
                  </a:lnTo>
                  <a:lnTo>
                    <a:pt x="35018" y="60749"/>
                  </a:lnTo>
                  <a:lnTo>
                    <a:pt x="37302" y="60366"/>
                  </a:lnTo>
                  <a:lnTo>
                    <a:pt x="39289" y="61140"/>
                  </a:lnTo>
                  <a:lnTo>
                    <a:pt x="40314" y="61281"/>
                  </a:lnTo>
                  <a:lnTo>
                    <a:pt x="41355" y="61148"/>
                  </a:lnTo>
                  <a:lnTo>
                    <a:pt x="40455" y="59083"/>
                  </a:lnTo>
                  <a:lnTo>
                    <a:pt x="40087" y="57072"/>
                  </a:lnTo>
                  <a:lnTo>
                    <a:pt x="41292" y="56008"/>
                  </a:lnTo>
                  <a:lnTo>
                    <a:pt x="45078" y="57142"/>
                  </a:lnTo>
                  <a:lnTo>
                    <a:pt x="47496" y="56391"/>
                  </a:lnTo>
                  <a:lnTo>
                    <a:pt x="48114" y="55969"/>
                  </a:lnTo>
                  <a:lnTo>
                    <a:pt x="48654" y="55445"/>
                  </a:lnTo>
                  <a:lnTo>
                    <a:pt x="48943" y="53708"/>
                  </a:lnTo>
                  <a:lnTo>
                    <a:pt x="48826" y="51916"/>
                  </a:lnTo>
                  <a:lnTo>
                    <a:pt x="48513" y="50234"/>
                  </a:lnTo>
                  <a:lnTo>
                    <a:pt x="47809" y="48756"/>
                  </a:lnTo>
                  <a:lnTo>
                    <a:pt x="46064" y="46682"/>
                  </a:lnTo>
                  <a:lnTo>
                    <a:pt x="39312" y="41730"/>
                  </a:lnTo>
                  <a:lnTo>
                    <a:pt x="37036" y="39751"/>
                  </a:lnTo>
                  <a:lnTo>
                    <a:pt x="35143" y="37185"/>
                  </a:lnTo>
                  <a:lnTo>
                    <a:pt x="33938" y="33562"/>
                  </a:lnTo>
                  <a:lnTo>
                    <a:pt x="32960" y="29776"/>
                  </a:lnTo>
                  <a:lnTo>
                    <a:pt x="32052" y="26959"/>
                  </a:lnTo>
                  <a:lnTo>
                    <a:pt x="29697" y="20404"/>
                  </a:lnTo>
                  <a:lnTo>
                    <a:pt x="28783" y="19621"/>
                  </a:lnTo>
                  <a:lnTo>
                    <a:pt x="27632" y="19277"/>
                  </a:lnTo>
                  <a:lnTo>
                    <a:pt x="24839" y="19073"/>
                  </a:lnTo>
                  <a:lnTo>
                    <a:pt x="22007" y="19551"/>
                  </a:lnTo>
                  <a:lnTo>
                    <a:pt x="17376" y="20685"/>
                  </a:lnTo>
                  <a:lnTo>
                    <a:pt x="14723" y="20333"/>
                  </a:lnTo>
                  <a:lnTo>
                    <a:pt x="13495" y="21029"/>
                  </a:lnTo>
                  <a:lnTo>
                    <a:pt x="10460" y="23799"/>
                  </a:lnTo>
                  <a:lnTo>
                    <a:pt x="9036" y="26162"/>
                  </a:lnTo>
                  <a:lnTo>
                    <a:pt x="7049" y="31560"/>
                  </a:lnTo>
                  <a:lnTo>
                    <a:pt x="8551" y="33296"/>
                  </a:lnTo>
                  <a:lnTo>
                    <a:pt x="8520" y="34439"/>
                  </a:lnTo>
                  <a:lnTo>
                    <a:pt x="7377" y="42372"/>
                  </a:lnTo>
                  <a:lnTo>
                    <a:pt x="8074" y="46213"/>
                  </a:lnTo>
                  <a:lnTo>
                    <a:pt x="7823" y="46495"/>
                  </a:lnTo>
                  <a:lnTo>
                    <a:pt x="7283" y="45603"/>
                  </a:lnTo>
                  <a:lnTo>
                    <a:pt x="5562" y="41691"/>
                  </a:lnTo>
                  <a:lnTo>
                    <a:pt x="2535" y="36903"/>
                  </a:lnTo>
                  <a:lnTo>
                    <a:pt x="0" y="29557"/>
                  </a:lnTo>
                  <a:lnTo>
                    <a:pt x="4451" y="24738"/>
                  </a:lnTo>
                  <a:lnTo>
                    <a:pt x="8261" y="21311"/>
                  </a:lnTo>
                  <a:lnTo>
                    <a:pt x="11375" y="19246"/>
                  </a:lnTo>
                  <a:lnTo>
                    <a:pt x="12330" y="18745"/>
                  </a:lnTo>
                  <a:lnTo>
                    <a:pt x="16593" y="17032"/>
                  </a:lnTo>
                  <a:lnTo>
                    <a:pt x="22093" y="15483"/>
                  </a:lnTo>
                  <a:lnTo>
                    <a:pt x="26154" y="14340"/>
                  </a:lnTo>
                  <a:lnTo>
                    <a:pt x="31442" y="13362"/>
                  </a:lnTo>
                  <a:lnTo>
                    <a:pt x="33179" y="13182"/>
                  </a:lnTo>
                  <a:lnTo>
                    <a:pt x="35722" y="13198"/>
                  </a:lnTo>
                  <a:lnTo>
                    <a:pt x="37787" y="14113"/>
                  </a:lnTo>
                  <a:lnTo>
                    <a:pt x="39031" y="14833"/>
                  </a:lnTo>
                  <a:lnTo>
                    <a:pt x="43443" y="17783"/>
                  </a:lnTo>
                  <a:lnTo>
                    <a:pt x="47942" y="20787"/>
                  </a:lnTo>
                  <a:lnTo>
                    <a:pt x="51807" y="24112"/>
                  </a:lnTo>
                  <a:lnTo>
                    <a:pt x="52902" y="25465"/>
                  </a:lnTo>
                  <a:lnTo>
                    <a:pt x="53512" y="27085"/>
                  </a:lnTo>
                  <a:lnTo>
                    <a:pt x="53974" y="28673"/>
                  </a:lnTo>
                  <a:lnTo>
                    <a:pt x="57252" y="33696"/>
                  </a:lnTo>
                  <a:lnTo>
                    <a:pt x="58582" y="35988"/>
                  </a:lnTo>
                  <a:lnTo>
                    <a:pt x="60498" y="38968"/>
                  </a:lnTo>
                  <a:lnTo>
                    <a:pt x="62040" y="40424"/>
                  </a:lnTo>
                  <a:lnTo>
                    <a:pt x="63542" y="42215"/>
                  </a:lnTo>
                  <a:lnTo>
                    <a:pt x="64551" y="43686"/>
                  </a:lnTo>
                  <a:lnTo>
                    <a:pt x="65701" y="44382"/>
                  </a:lnTo>
                  <a:lnTo>
                    <a:pt x="66984" y="44656"/>
                  </a:lnTo>
                  <a:lnTo>
                    <a:pt x="69910" y="44187"/>
                  </a:lnTo>
                  <a:lnTo>
                    <a:pt x="73431" y="43256"/>
                  </a:lnTo>
                  <a:lnTo>
                    <a:pt x="75535" y="42865"/>
                  </a:lnTo>
                  <a:lnTo>
                    <a:pt x="76474" y="42919"/>
                  </a:lnTo>
                  <a:lnTo>
                    <a:pt x="82279" y="43248"/>
                  </a:lnTo>
                  <a:lnTo>
                    <a:pt x="87505" y="43545"/>
                  </a:lnTo>
                  <a:lnTo>
                    <a:pt x="93951" y="43913"/>
                  </a:lnTo>
                  <a:lnTo>
                    <a:pt x="95868" y="44257"/>
                  </a:lnTo>
                  <a:lnTo>
                    <a:pt x="98168" y="44578"/>
                  </a:lnTo>
                  <a:lnTo>
                    <a:pt x="99310" y="44625"/>
                  </a:lnTo>
                  <a:lnTo>
                    <a:pt x="100328" y="43350"/>
                  </a:lnTo>
                  <a:lnTo>
                    <a:pt x="101000" y="42653"/>
                  </a:lnTo>
                  <a:lnTo>
                    <a:pt x="101525" y="42098"/>
                  </a:lnTo>
                  <a:lnTo>
                    <a:pt x="101415" y="41472"/>
                  </a:lnTo>
                  <a:lnTo>
                    <a:pt x="100602" y="40940"/>
                  </a:lnTo>
                  <a:lnTo>
                    <a:pt x="99319" y="39172"/>
                  </a:lnTo>
                  <a:lnTo>
                    <a:pt x="98583" y="32780"/>
                  </a:lnTo>
                  <a:lnTo>
                    <a:pt x="98121" y="27288"/>
                  </a:lnTo>
                  <a:lnTo>
                    <a:pt x="99647" y="25575"/>
                  </a:lnTo>
                  <a:lnTo>
                    <a:pt x="101407" y="24331"/>
                  </a:lnTo>
                  <a:lnTo>
                    <a:pt x="103934" y="20583"/>
                  </a:lnTo>
                  <a:lnTo>
                    <a:pt x="105295" y="19426"/>
                  </a:lnTo>
                  <a:lnTo>
                    <a:pt x="107290" y="18463"/>
                  </a:lnTo>
                  <a:lnTo>
                    <a:pt x="113972" y="18213"/>
                  </a:lnTo>
                  <a:lnTo>
                    <a:pt x="116788" y="17477"/>
                  </a:lnTo>
                  <a:lnTo>
                    <a:pt x="117696" y="16265"/>
                  </a:lnTo>
                  <a:lnTo>
                    <a:pt x="119174" y="13182"/>
                  </a:lnTo>
                  <a:lnTo>
                    <a:pt x="119667" y="10671"/>
                  </a:lnTo>
                  <a:lnTo>
                    <a:pt x="120496" y="9521"/>
                  </a:lnTo>
                  <a:lnTo>
                    <a:pt x="121490" y="8668"/>
                  </a:lnTo>
                  <a:lnTo>
                    <a:pt x="122515" y="8700"/>
                  </a:lnTo>
                  <a:lnTo>
                    <a:pt x="124494" y="9435"/>
                  </a:lnTo>
                  <a:lnTo>
                    <a:pt x="125996" y="9850"/>
                  </a:lnTo>
                  <a:lnTo>
                    <a:pt x="127068" y="10405"/>
                  </a:lnTo>
                  <a:lnTo>
                    <a:pt x="128046" y="11297"/>
                  </a:lnTo>
                  <a:lnTo>
                    <a:pt x="128993" y="12838"/>
                  </a:lnTo>
                  <a:lnTo>
                    <a:pt x="129141" y="13855"/>
                  </a:lnTo>
                  <a:lnTo>
                    <a:pt x="129579" y="14442"/>
                  </a:lnTo>
                  <a:lnTo>
                    <a:pt x="130338" y="14450"/>
                  </a:lnTo>
                  <a:lnTo>
                    <a:pt x="130902" y="14458"/>
                  </a:lnTo>
                  <a:lnTo>
                    <a:pt x="131285" y="14239"/>
                  </a:lnTo>
                  <a:lnTo>
                    <a:pt x="131528" y="13722"/>
                  </a:lnTo>
                  <a:lnTo>
                    <a:pt x="131340" y="13034"/>
                  </a:lnTo>
                  <a:lnTo>
                    <a:pt x="130049" y="11062"/>
                  </a:lnTo>
                  <a:lnTo>
                    <a:pt x="127209" y="7487"/>
                  </a:lnTo>
                  <a:lnTo>
                    <a:pt x="125355" y="6024"/>
                  </a:lnTo>
                  <a:lnTo>
                    <a:pt x="124431" y="5234"/>
                  </a:lnTo>
                  <a:lnTo>
                    <a:pt x="124205" y="4483"/>
                  </a:lnTo>
                  <a:lnTo>
                    <a:pt x="125409" y="3348"/>
                  </a:lnTo>
                  <a:lnTo>
                    <a:pt x="126575" y="2699"/>
                  </a:lnTo>
                  <a:lnTo>
                    <a:pt x="128625" y="3184"/>
                  </a:lnTo>
                  <a:lnTo>
                    <a:pt x="131355" y="3450"/>
                  </a:lnTo>
                  <a:lnTo>
                    <a:pt x="132560" y="2879"/>
                  </a:lnTo>
                  <a:lnTo>
                    <a:pt x="133804" y="0"/>
                  </a:lnTo>
                  <a:lnTo>
                    <a:pt x="136902" y="3051"/>
                  </a:lnTo>
                  <a:lnTo>
                    <a:pt x="140126" y="6462"/>
                  </a:lnTo>
                  <a:lnTo>
                    <a:pt x="141307" y="7096"/>
                  </a:lnTo>
                  <a:lnTo>
                    <a:pt x="143615" y="7456"/>
                  </a:lnTo>
                  <a:lnTo>
                    <a:pt x="145531" y="7581"/>
                  </a:lnTo>
                  <a:lnTo>
                    <a:pt x="146337" y="7949"/>
                  </a:lnTo>
                  <a:lnTo>
                    <a:pt x="147198" y="8833"/>
                  </a:lnTo>
                  <a:lnTo>
                    <a:pt x="148903" y="12556"/>
                  </a:lnTo>
                  <a:lnTo>
                    <a:pt x="150609" y="13534"/>
                  </a:lnTo>
                  <a:lnTo>
                    <a:pt x="152729" y="14239"/>
                  </a:lnTo>
                  <a:lnTo>
                    <a:pt x="159574" y="14176"/>
                  </a:lnTo>
                  <a:lnTo>
                    <a:pt x="161679" y="14364"/>
                  </a:lnTo>
                  <a:lnTo>
                    <a:pt x="163392" y="16108"/>
                  </a:lnTo>
                  <a:lnTo>
                    <a:pt x="164464" y="16828"/>
                  </a:lnTo>
                  <a:lnTo>
                    <a:pt x="164926" y="17446"/>
                  </a:lnTo>
                  <a:lnTo>
                    <a:pt x="164808" y="18213"/>
                  </a:lnTo>
                  <a:lnTo>
                    <a:pt x="164386" y="19191"/>
                  </a:lnTo>
                  <a:lnTo>
                    <a:pt x="164331" y="21068"/>
                  </a:lnTo>
                  <a:lnTo>
                    <a:pt x="164221" y="22524"/>
                  </a:lnTo>
                  <a:lnTo>
                    <a:pt x="163674" y="23212"/>
                  </a:lnTo>
                  <a:lnTo>
                    <a:pt x="163509" y="23854"/>
                  </a:lnTo>
                  <a:lnTo>
                    <a:pt x="163964" y="24417"/>
                  </a:lnTo>
                  <a:lnTo>
                    <a:pt x="167132" y="25794"/>
                  </a:lnTo>
                  <a:lnTo>
                    <a:pt x="168204" y="27272"/>
                  </a:lnTo>
                  <a:lnTo>
                    <a:pt x="169009" y="27930"/>
                  </a:lnTo>
                  <a:lnTo>
                    <a:pt x="169198" y="28853"/>
                  </a:lnTo>
                  <a:lnTo>
                    <a:pt x="168665" y="29463"/>
                  </a:lnTo>
                  <a:lnTo>
                    <a:pt x="167179" y="29158"/>
                  </a:lnTo>
                  <a:lnTo>
                    <a:pt x="166451" y="30128"/>
                  </a:lnTo>
                  <a:lnTo>
                    <a:pt x="166451" y="31865"/>
                  </a:lnTo>
                  <a:lnTo>
                    <a:pt x="167515" y="33492"/>
                  </a:lnTo>
                  <a:lnTo>
                    <a:pt x="167828" y="34978"/>
                  </a:lnTo>
                  <a:lnTo>
                    <a:pt x="167124" y="36410"/>
                  </a:lnTo>
                  <a:lnTo>
                    <a:pt x="166302" y="38429"/>
                  </a:lnTo>
                  <a:lnTo>
                    <a:pt x="166279" y="39853"/>
                  </a:lnTo>
                  <a:lnTo>
                    <a:pt x="166764" y="40666"/>
                  </a:lnTo>
                  <a:lnTo>
                    <a:pt x="169198" y="42137"/>
                  </a:lnTo>
                  <a:lnTo>
                    <a:pt x="174791" y="45845"/>
                  </a:lnTo>
                  <a:lnTo>
                    <a:pt x="176082" y="46002"/>
                  </a:lnTo>
                  <a:lnTo>
                    <a:pt x="181378" y="45141"/>
                  </a:lnTo>
                  <a:lnTo>
                    <a:pt x="183843" y="45055"/>
                  </a:lnTo>
                  <a:lnTo>
                    <a:pt x="185298" y="45634"/>
                  </a:lnTo>
                  <a:lnTo>
                    <a:pt x="189397" y="46158"/>
                  </a:lnTo>
                  <a:lnTo>
                    <a:pt x="190696" y="46753"/>
                  </a:lnTo>
                  <a:lnTo>
                    <a:pt x="192089" y="46792"/>
                  </a:lnTo>
                  <a:lnTo>
                    <a:pt x="193982" y="46620"/>
                  </a:lnTo>
                  <a:lnTo>
                    <a:pt x="195265" y="44961"/>
                  </a:lnTo>
                  <a:lnTo>
                    <a:pt x="195922" y="44586"/>
                  </a:lnTo>
                  <a:lnTo>
                    <a:pt x="196501" y="44312"/>
                  </a:lnTo>
                  <a:lnTo>
                    <a:pt x="197667" y="44273"/>
                  </a:lnTo>
                  <a:lnTo>
                    <a:pt x="200906" y="45329"/>
                  </a:lnTo>
                  <a:lnTo>
                    <a:pt x="204325" y="47551"/>
                  </a:lnTo>
                  <a:lnTo>
                    <a:pt x="206578" y="49577"/>
                  </a:lnTo>
                  <a:lnTo>
                    <a:pt x="207696" y="51408"/>
                  </a:lnTo>
                  <a:lnTo>
                    <a:pt x="209104" y="55366"/>
                  </a:lnTo>
                  <a:lnTo>
                    <a:pt x="210810" y="61445"/>
                  </a:lnTo>
                  <a:lnTo>
                    <a:pt x="212860" y="65537"/>
                  </a:lnTo>
                  <a:lnTo>
                    <a:pt x="215270" y="67657"/>
                  </a:lnTo>
                  <a:lnTo>
                    <a:pt x="216959" y="71553"/>
                  </a:lnTo>
                  <a:lnTo>
                    <a:pt x="218430" y="80026"/>
                  </a:lnTo>
                  <a:lnTo>
                    <a:pt x="219338" y="81755"/>
                  </a:lnTo>
                  <a:lnTo>
                    <a:pt x="220269" y="82655"/>
                  </a:lnTo>
                  <a:lnTo>
                    <a:pt x="223022" y="85095"/>
                  </a:lnTo>
                  <a:lnTo>
                    <a:pt x="228648" y="89132"/>
                  </a:lnTo>
                  <a:lnTo>
                    <a:pt x="231965" y="91511"/>
                  </a:lnTo>
                  <a:lnTo>
                    <a:pt x="237097" y="95297"/>
                  </a:lnTo>
                  <a:lnTo>
                    <a:pt x="241806" y="98763"/>
                  </a:lnTo>
                  <a:lnTo>
                    <a:pt x="246524" y="104099"/>
                  </a:lnTo>
                  <a:lnTo>
                    <a:pt x="247463" y="104881"/>
                  </a:lnTo>
                  <a:lnTo>
                    <a:pt x="251610" y="107760"/>
                  </a:lnTo>
                  <a:lnTo>
                    <a:pt x="256225" y="110702"/>
                  </a:lnTo>
                  <a:lnTo>
                    <a:pt x="259456" y="110037"/>
                  </a:lnTo>
                  <a:lnTo>
                    <a:pt x="264323" y="114559"/>
                  </a:lnTo>
                  <a:lnTo>
                    <a:pt x="266302" y="116233"/>
                  </a:lnTo>
                  <a:lnTo>
                    <a:pt x="267139" y="116804"/>
                  </a:lnTo>
                  <a:lnTo>
                    <a:pt x="270667" y="118588"/>
                  </a:lnTo>
                  <a:lnTo>
                    <a:pt x="276285" y="122312"/>
                  </a:lnTo>
                  <a:lnTo>
                    <a:pt x="283373" y="127631"/>
                  </a:lnTo>
                  <a:lnTo>
                    <a:pt x="288067" y="130706"/>
                  </a:lnTo>
                  <a:lnTo>
                    <a:pt x="289334" y="131066"/>
                  </a:lnTo>
                  <a:lnTo>
                    <a:pt x="290601" y="131050"/>
                  </a:lnTo>
                  <a:lnTo>
                    <a:pt x="291955" y="130393"/>
                  </a:lnTo>
                  <a:lnTo>
                    <a:pt x="293426" y="129877"/>
                  </a:lnTo>
                  <a:lnTo>
                    <a:pt x="295929" y="130557"/>
                  </a:lnTo>
                  <a:lnTo>
                    <a:pt x="298644" y="131786"/>
                  </a:lnTo>
                  <a:lnTo>
                    <a:pt x="300373" y="132717"/>
                  </a:lnTo>
                  <a:lnTo>
                    <a:pt x="302360" y="134062"/>
                  </a:lnTo>
                  <a:lnTo>
                    <a:pt x="303933" y="135345"/>
                  </a:lnTo>
                  <a:lnTo>
                    <a:pt x="305122" y="135932"/>
                  </a:lnTo>
                  <a:lnTo>
                    <a:pt x="309182" y="137051"/>
                  </a:lnTo>
                  <a:lnTo>
                    <a:pt x="309878" y="137716"/>
                  </a:lnTo>
                  <a:lnTo>
                    <a:pt x="310324" y="138459"/>
                  </a:lnTo>
                  <a:lnTo>
                    <a:pt x="310395" y="139234"/>
                  </a:lnTo>
                  <a:lnTo>
                    <a:pt x="308110" y="143286"/>
                  </a:lnTo>
                  <a:lnTo>
                    <a:pt x="307805" y="148442"/>
                  </a:lnTo>
                  <a:lnTo>
                    <a:pt x="307789" y="152314"/>
                  </a:lnTo>
                  <a:lnTo>
                    <a:pt x="308063" y="155295"/>
                  </a:lnTo>
                  <a:close/>
                  <a:moveTo>
                    <a:pt x="13566" y="114887"/>
                  </a:moveTo>
                  <a:lnTo>
                    <a:pt x="13362" y="116201"/>
                  </a:lnTo>
                  <a:lnTo>
                    <a:pt x="12173" y="112243"/>
                  </a:lnTo>
                  <a:lnTo>
                    <a:pt x="11579" y="107869"/>
                  </a:lnTo>
                  <a:lnTo>
                    <a:pt x="12337" y="106633"/>
                  </a:lnTo>
                  <a:lnTo>
                    <a:pt x="13190" y="106704"/>
                  </a:lnTo>
                  <a:lnTo>
                    <a:pt x="12376" y="108284"/>
                  </a:lnTo>
                  <a:lnTo>
                    <a:pt x="13566" y="11488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98B86A4-0322-8F3F-42A4-7904A1B1D299}"/>
                </a:ext>
              </a:extLst>
            </p:cNvPr>
            <p:cNvSpPr>
              <a:spLocks/>
            </p:cNvSpPr>
            <p:nvPr/>
          </p:nvSpPr>
          <p:spPr>
            <a:xfrm>
              <a:off x="7415447" y="3768782"/>
              <a:ext cx="88741" cy="187230"/>
            </a:xfrm>
            <a:custGeom>
              <a:avLst/>
              <a:gdLst>
                <a:gd name="connsiteX0" fmla="*/ 88053 w 88741"/>
                <a:gd name="connsiteY0" fmla="*/ 111390 h 187230"/>
                <a:gd name="connsiteX1" fmla="*/ 88006 w 88741"/>
                <a:gd name="connsiteY1" fmla="*/ 112078 h 187230"/>
                <a:gd name="connsiteX2" fmla="*/ 87231 w 88741"/>
                <a:gd name="connsiteY2" fmla="*/ 117031 h 187230"/>
                <a:gd name="connsiteX3" fmla="*/ 87059 w 88741"/>
                <a:gd name="connsiteY3" fmla="*/ 118807 h 187230"/>
                <a:gd name="connsiteX4" fmla="*/ 86942 w 88741"/>
                <a:gd name="connsiteY4" fmla="*/ 121819 h 187230"/>
                <a:gd name="connsiteX5" fmla="*/ 86942 w 88741"/>
                <a:gd name="connsiteY5" fmla="*/ 125433 h 187230"/>
                <a:gd name="connsiteX6" fmla="*/ 88694 w 88741"/>
                <a:gd name="connsiteY6" fmla="*/ 128484 h 187230"/>
                <a:gd name="connsiteX7" fmla="*/ 88741 w 88741"/>
                <a:gd name="connsiteY7" fmla="*/ 129822 h 187230"/>
                <a:gd name="connsiteX8" fmla="*/ 88060 w 88741"/>
                <a:gd name="connsiteY8" fmla="*/ 131371 h 187230"/>
                <a:gd name="connsiteX9" fmla="*/ 84829 w 88741"/>
                <a:gd name="connsiteY9" fmla="*/ 133139 h 187230"/>
                <a:gd name="connsiteX10" fmla="*/ 80660 w 88741"/>
                <a:gd name="connsiteY10" fmla="*/ 135424 h 187230"/>
                <a:gd name="connsiteX11" fmla="*/ 77076 w 88741"/>
                <a:gd name="connsiteY11" fmla="*/ 137591 h 187230"/>
                <a:gd name="connsiteX12" fmla="*/ 73149 w 88741"/>
                <a:gd name="connsiteY12" fmla="*/ 139969 h 187230"/>
                <a:gd name="connsiteX13" fmla="*/ 71944 w 88741"/>
                <a:gd name="connsiteY13" fmla="*/ 141503 h 187230"/>
                <a:gd name="connsiteX14" fmla="*/ 69996 w 88741"/>
                <a:gd name="connsiteY14" fmla="*/ 142684 h 187230"/>
                <a:gd name="connsiteX15" fmla="*/ 68369 w 88741"/>
                <a:gd name="connsiteY15" fmla="*/ 143865 h 187230"/>
                <a:gd name="connsiteX16" fmla="*/ 68072 w 88741"/>
                <a:gd name="connsiteY16" fmla="*/ 145000 h 187230"/>
                <a:gd name="connsiteX17" fmla="*/ 66929 w 88741"/>
                <a:gd name="connsiteY17" fmla="*/ 147135 h 187230"/>
                <a:gd name="connsiteX18" fmla="*/ 65443 w 88741"/>
                <a:gd name="connsiteY18" fmla="*/ 148841 h 187230"/>
                <a:gd name="connsiteX19" fmla="*/ 61711 w 88741"/>
                <a:gd name="connsiteY19" fmla="*/ 149647 h 187230"/>
                <a:gd name="connsiteX20" fmla="*/ 61023 w 88741"/>
                <a:gd name="connsiteY20" fmla="*/ 150155 h 187230"/>
                <a:gd name="connsiteX21" fmla="*/ 59294 w 88741"/>
                <a:gd name="connsiteY21" fmla="*/ 152721 h 187230"/>
                <a:gd name="connsiteX22" fmla="*/ 58496 w 88741"/>
                <a:gd name="connsiteY22" fmla="*/ 153723 h 187230"/>
                <a:gd name="connsiteX23" fmla="*/ 57510 w 88741"/>
                <a:gd name="connsiteY23" fmla="*/ 155827 h 187230"/>
                <a:gd name="connsiteX24" fmla="*/ 58777 w 88741"/>
                <a:gd name="connsiteY24" fmla="*/ 161272 h 187230"/>
                <a:gd name="connsiteX25" fmla="*/ 60326 w 88741"/>
                <a:gd name="connsiteY25" fmla="*/ 166858 h 187230"/>
                <a:gd name="connsiteX26" fmla="*/ 60632 w 88741"/>
                <a:gd name="connsiteY26" fmla="*/ 169182 h 187230"/>
                <a:gd name="connsiteX27" fmla="*/ 60608 w 88741"/>
                <a:gd name="connsiteY27" fmla="*/ 171114 h 187230"/>
                <a:gd name="connsiteX28" fmla="*/ 59740 w 88741"/>
                <a:gd name="connsiteY28" fmla="*/ 173195 h 187230"/>
                <a:gd name="connsiteX29" fmla="*/ 57752 w 88741"/>
                <a:gd name="connsiteY29" fmla="*/ 176168 h 187230"/>
                <a:gd name="connsiteX30" fmla="*/ 56297 w 88741"/>
                <a:gd name="connsiteY30" fmla="*/ 178351 h 187230"/>
                <a:gd name="connsiteX31" fmla="*/ 53504 w 88741"/>
                <a:gd name="connsiteY31" fmla="*/ 182270 h 187230"/>
                <a:gd name="connsiteX32" fmla="*/ 52683 w 88741"/>
                <a:gd name="connsiteY32" fmla="*/ 183240 h 187230"/>
                <a:gd name="connsiteX33" fmla="*/ 50758 w 88741"/>
                <a:gd name="connsiteY33" fmla="*/ 184383 h 187230"/>
                <a:gd name="connsiteX34" fmla="*/ 47042 w 88741"/>
                <a:gd name="connsiteY34" fmla="*/ 185893 h 187230"/>
                <a:gd name="connsiteX35" fmla="*/ 44421 w 88741"/>
                <a:gd name="connsiteY35" fmla="*/ 187231 h 187230"/>
                <a:gd name="connsiteX36" fmla="*/ 43091 w 88741"/>
                <a:gd name="connsiteY36" fmla="*/ 181253 h 187230"/>
                <a:gd name="connsiteX37" fmla="*/ 41949 w 88741"/>
                <a:gd name="connsiteY37" fmla="*/ 176145 h 187230"/>
                <a:gd name="connsiteX38" fmla="*/ 41010 w 88741"/>
                <a:gd name="connsiteY38" fmla="*/ 171920 h 187230"/>
                <a:gd name="connsiteX39" fmla="*/ 39360 w 88741"/>
                <a:gd name="connsiteY39" fmla="*/ 164464 h 187230"/>
                <a:gd name="connsiteX40" fmla="*/ 37951 w 88741"/>
                <a:gd name="connsiteY40" fmla="*/ 158112 h 187230"/>
                <a:gd name="connsiteX41" fmla="*/ 36551 w 88741"/>
                <a:gd name="connsiteY41" fmla="*/ 151767 h 187230"/>
                <a:gd name="connsiteX42" fmla="*/ 35276 w 88741"/>
                <a:gd name="connsiteY42" fmla="*/ 145993 h 187230"/>
                <a:gd name="connsiteX43" fmla="*/ 33993 w 88741"/>
                <a:gd name="connsiteY43" fmla="*/ 140165 h 187230"/>
                <a:gd name="connsiteX44" fmla="*/ 33445 w 88741"/>
                <a:gd name="connsiteY44" fmla="*/ 139312 h 187230"/>
                <a:gd name="connsiteX45" fmla="*/ 29604 w 88741"/>
                <a:gd name="connsiteY45" fmla="*/ 136558 h 187230"/>
                <a:gd name="connsiteX46" fmla="*/ 26068 w 88741"/>
                <a:gd name="connsiteY46" fmla="*/ 134015 h 187230"/>
                <a:gd name="connsiteX47" fmla="*/ 22383 w 88741"/>
                <a:gd name="connsiteY47" fmla="*/ 131121 h 187230"/>
                <a:gd name="connsiteX48" fmla="*/ 18393 w 88741"/>
                <a:gd name="connsiteY48" fmla="*/ 127983 h 187230"/>
                <a:gd name="connsiteX49" fmla="*/ 17751 w 88741"/>
                <a:gd name="connsiteY49" fmla="*/ 124025 h 187230"/>
                <a:gd name="connsiteX50" fmla="*/ 15702 w 88741"/>
                <a:gd name="connsiteY50" fmla="*/ 118032 h 187230"/>
                <a:gd name="connsiteX51" fmla="*/ 13542 w 88741"/>
                <a:gd name="connsiteY51" fmla="*/ 114684 h 187230"/>
                <a:gd name="connsiteX52" fmla="*/ 12729 w 88741"/>
                <a:gd name="connsiteY52" fmla="*/ 113807 h 187230"/>
                <a:gd name="connsiteX53" fmla="*/ 8371 w 88741"/>
                <a:gd name="connsiteY53" fmla="*/ 111640 h 187230"/>
                <a:gd name="connsiteX54" fmla="*/ 5860 w 88741"/>
                <a:gd name="connsiteY54" fmla="*/ 110044 h 187230"/>
                <a:gd name="connsiteX55" fmla="*/ 5171 w 88741"/>
                <a:gd name="connsiteY55" fmla="*/ 109113 h 187230"/>
                <a:gd name="connsiteX56" fmla="*/ 4686 w 88741"/>
                <a:gd name="connsiteY56" fmla="*/ 106665 h 187230"/>
                <a:gd name="connsiteX57" fmla="*/ 2895 w 88741"/>
                <a:gd name="connsiteY57" fmla="*/ 101783 h 187230"/>
                <a:gd name="connsiteX58" fmla="*/ 853 w 88741"/>
                <a:gd name="connsiteY58" fmla="*/ 97339 h 187230"/>
                <a:gd name="connsiteX59" fmla="*/ 102 w 88741"/>
                <a:gd name="connsiteY59" fmla="*/ 94327 h 187230"/>
                <a:gd name="connsiteX60" fmla="*/ 0 w 88741"/>
                <a:gd name="connsiteY60" fmla="*/ 90533 h 187230"/>
                <a:gd name="connsiteX61" fmla="*/ 399 w 88741"/>
                <a:gd name="connsiteY61" fmla="*/ 87787 h 187230"/>
                <a:gd name="connsiteX62" fmla="*/ 1291 w 88741"/>
                <a:gd name="connsiteY62" fmla="*/ 86613 h 187230"/>
                <a:gd name="connsiteX63" fmla="*/ 5547 w 88741"/>
                <a:gd name="connsiteY63" fmla="*/ 83187 h 187230"/>
                <a:gd name="connsiteX64" fmla="*/ 7518 w 88741"/>
                <a:gd name="connsiteY64" fmla="*/ 79064 h 187230"/>
                <a:gd name="connsiteX65" fmla="*/ 9959 w 88741"/>
                <a:gd name="connsiteY65" fmla="*/ 77515 h 187230"/>
                <a:gd name="connsiteX66" fmla="*/ 12072 w 88741"/>
                <a:gd name="connsiteY66" fmla="*/ 76349 h 187230"/>
                <a:gd name="connsiteX67" fmla="*/ 13785 w 88741"/>
                <a:gd name="connsiteY67" fmla="*/ 74988 h 187230"/>
                <a:gd name="connsiteX68" fmla="*/ 15303 w 88741"/>
                <a:gd name="connsiteY68" fmla="*/ 72805 h 187230"/>
                <a:gd name="connsiteX69" fmla="*/ 16461 w 88741"/>
                <a:gd name="connsiteY69" fmla="*/ 70473 h 187230"/>
                <a:gd name="connsiteX70" fmla="*/ 16656 w 88741"/>
                <a:gd name="connsiteY70" fmla="*/ 67947 h 187230"/>
                <a:gd name="connsiteX71" fmla="*/ 17141 w 88741"/>
                <a:gd name="connsiteY71" fmla="*/ 63933 h 187230"/>
                <a:gd name="connsiteX72" fmla="*/ 17915 w 88741"/>
                <a:gd name="connsiteY72" fmla="*/ 61124 h 187230"/>
                <a:gd name="connsiteX73" fmla="*/ 19715 w 88741"/>
                <a:gd name="connsiteY73" fmla="*/ 57940 h 187230"/>
                <a:gd name="connsiteX74" fmla="*/ 18956 w 88741"/>
                <a:gd name="connsiteY74" fmla="*/ 55374 h 187230"/>
                <a:gd name="connsiteX75" fmla="*/ 18002 w 88741"/>
                <a:gd name="connsiteY75" fmla="*/ 52605 h 187230"/>
                <a:gd name="connsiteX76" fmla="*/ 18276 w 88741"/>
                <a:gd name="connsiteY76" fmla="*/ 47793 h 187230"/>
                <a:gd name="connsiteX77" fmla="*/ 18033 w 88741"/>
                <a:gd name="connsiteY77" fmla="*/ 45837 h 187230"/>
                <a:gd name="connsiteX78" fmla="*/ 17258 w 88741"/>
                <a:gd name="connsiteY78" fmla="*/ 44109 h 187230"/>
                <a:gd name="connsiteX79" fmla="*/ 16468 w 88741"/>
                <a:gd name="connsiteY79" fmla="*/ 41887 h 187230"/>
                <a:gd name="connsiteX80" fmla="*/ 16445 w 88741"/>
                <a:gd name="connsiteY80" fmla="*/ 40033 h 187230"/>
                <a:gd name="connsiteX81" fmla="*/ 17204 w 88741"/>
                <a:gd name="connsiteY81" fmla="*/ 35158 h 187230"/>
                <a:gd name="connsiteX82" fmla="*/ 17783 w 88741"/>
                <a:gd name="connsiteY82" fmla="*/ 31427 h 187230"/>
                <a:gd name="connsiteX83" fmla="*/ 18706 w 88741"/>
                <a:gd name="connsiteY83" fmla="*/ 26568 h 187230"/>
                <a:gd name="connsiteX84" fmla="*/ 18377 w 88741"/>
                <a:gd name="connsiteY84" fmla="*/ 25207 h 187230"/>
                <a:gd name="connsiteX85" fmla="*/ 17689 w 88741"/>
                <a:gd name="connsiteY85" fmla="*/ 24190 h 187230"/>
                <a:gd name="connsiteX86" fmla="*/ 15623 w 88741"/>
                <a:gd name="connsiteY86" fmla="*/ 23118 h 187230"/>
                <a:gd name="connsiteX87" fmla="*/ 15600 w 88741"/>
                <a:gd name="connsiteY87" fmla="*/ 22469 h 187230"/>
                <a:gd name="connsiteX88" fmla="*/ 16100 w 88741"/>
                <a:gd name="connsiteY88" fmla="*/ 21749 h 187230"/>
                <a:gd name="connsiteX89" fmla="*/ 19152 w 88741"/>
                <a:gd name="connsiteY89" fmla="*/ 19371 h 187230"/>
                <a:gd name="connsiteX90" fmla="*/ 20787 w 88741"/>
                <a:gd name="connsiteY90" fmla="*/ 15874 h 187230"/>
                <a:gd name="connsiteX91" fmla="*/ 22156 w 88741"/>
                <a:gd name="connsiteY91" fmla="*/ 15146 h 187230"/>
                <a:gd name="connsiteX92" fmla="*/ 24237 w 88741"/>
                <a:gd name="connsiteY92" fmla="*/ 13879 h 187230"/>
                <a:gd name="connsiteX93" fmla="*/ 24159 w 88741"/>
                <a:gd name="connsiteY93" fmla="*/ 12518 h 187230"/>
                <a:gd name="connsiteX94" fmla="*/ 23689 w 88741"/>
                <a:gd name="connsiteY94" fmla="*/ 11054 h 187230"/>
                <a:gd name="connsiteX95" fmla="*/ 29111 w 88741"/>
                <a:gd name="connsiteY95" fmla="*/ 9404 h 187230"/>
                <a:gd name="connsiteX96" fmla="*/ 34274 w 88741"/>
                <a:gd name="connsiteY96" fmla="*/ 5069 h 187230"/>
                <a:gd name="connsiteX97" fmla="*/ 36097 w 88741"/>
                <a:gd name="connsiteY97" fmla="*/ 4006 h 187230"/>
                <a:gd name="connsiteX98" fmla="*/ 48083 w 88741"/>
                <a:gd name="connsiteY98" fmla="*/ 0 h 187230"/>
                <a:gd name="connsiteX99" fmla="*/ 49640 w 88741"/>
                <a:gd name="connsiteY99" fmla="*/ 274 h 187230"/>
                <a:gd name="connsiteX100" fmla="*/ 51384 w 88741"/>
                <a:gd name="connsiteY100" fmla="*/ 860 h 187230"/>
                <a:gd name="connsiteX101" fmla="*/ 50884 w 88741"/>
                <a:gd name="connsiteY101" fmla="*/ 2355 h 187230"/>
                <a:gd name="connsiteX102" fmla="*/ 50195 w 88741"/>
                <a:gd name="connsiteY102" fmla="*/ 3536 h 187230"/>
                <a:gd name="connsiteX103" fmla="*/ 51212 w 88741"/>
                <a:gd name="connsiteY103" fmla="*/ 5625 h 187230"/>
                <a:gd name="connsiteX104" fmla="*/ 52667 w 88741"/>
                <a:gd name="connsiteY104" fmla="*/ 4350 h 187230"/>
                <a:gd name="connsiteX105" fmla="*/ 52300 w 88741"/>
                <a:gd name="connsiteY105" fmla="*/ 3497 h 187230"/>
                <a:gd name="connsiteX106" fmla="*/ 52213 w 88741"/>
                <a:gd name="connsiteY106" fmla="*/ 2363 h 187230"/>
                <a:gd name="connsiteX107" fmla="*/ 54678 w 88741"/>
                <a:gd name="connsiteY107" fmla="*/ 2261 h 187230"/>
                <a:gd name="connsiteX108" fmla="*/ 56861 w 88741"/>
                <a:gd name="connsiteY108" fmla="*/ 2441 h 187230"/>
                <a:gd name="connsiteX109" fmla="*/ 59255 w 88741"/>
                <a:gd name="connsiteY109" fmla="*/ 3685 h 187230"/>
                <a:gd name="connsiteX110" fmla="*/ 59090 w 88741"/>
                <a:gd name="connsiteY110" fmla="*/ 8402 h 187230"/>
                <a:gd name="connsiteX111" fmla="*/ 62282 w 88741"/>
                <a:gd name="connsiteY111" fmla="*/ 13010 h 187230"/>
                <a:gd name="connsiteX112" fmla="*/ 61382 w 88741"/>
                <a:gd name="connsiteY112" fmla="*/ 15303 h 187230"/>
                <a:gd name="connsiteX113" fmla="*/ 63996 w 88741"/>
                <a:gd name="connsiteY113" fmla="*/ 16656 h 187230"/>
                <a:gd name="connsiteX114" fmla="*/ 66319 w 88741"/>
                <a:gd name="connsiteY114" fmla="*/ 15029 h 187230"/>
                <a:gd name="connsiteX115" fmla="*/ 67485 w 88741"/>
                <a:gd name="connsiteY115" fmla="*/ 12627 h 187230"/>
                <a:gd name="connsiteX116" fmla="*/ 71764 w 88741"/>
                <a:gd name="connsiteY116" fmla="*/ 11234 h 187230"/>
                <a:gd name="connsiteX117" fmla="*/ 75832 w 88741"/>
                <a:gd name="connsiteY117" fmla="*/ 7698 h 187230"/>
                <a:gd name="connsiteX118" fmla="*/ 78086 w 88741"/>
                <a:gd name="connsiteY118" fmla="*/ 7338 h 187230"/>
                <a:gd name="connsiteX119" fmla="*/ 78594 w 88741"/>
                <a:gd name="connsiteY119" fmla="*/ 10241 h 187230"/>
                <a:gd name="connsiteX120" fmla="*/ 79682 w 88741"/>
                <a:gd name="connsiteY120" fmla="*/ 12776 h 187230"/>
                <a:gd name="connsiteX121" fmla="*/ 78140 w 88741"/>
                <a:gd name="connsiteY121" fmla="*/ 13667 h 187230"/>
                <a:gd name="connsiteX122" fmla="*/ 76184 w 88741"/>
                <a:gd name="connsiteY122" fmla="*/ 16359 h 187230"/>
                <a:gd name="connsiteX123" fmla="*/ 72468 w 88741"/>
                <a:gd name="connsiteY123" fmla="*/ 23165 h 187230"/>
                <a:gd name="connsiteX124" fmla="*/ 69050 w 88741"/>
                <a:gd name="connsiteY124" fmla="*/ 25160 h 187230"/>
                <a:gd name="connsiteX125" fmla="*/ 66483 w 88741"/>
                <a:gd name="connsiteY125" fmla="*/ 27773 h 187230"/>
                <a:gd name="connsiteX126" fmla="*/ 65654 w 88741"/>
                <a:gd name="connsiteY126" fmla="*/ 29627 h 187230"/>
                <a:gd name="connsiteX127" fmla="*/ 65404 w 88741"/>
                <a:gd name="connsiteY127" fmla="*/ 31787 h 187230"/>
                <a:gd name="connsiteX128" fmla="*/ 66045 w 88741"/>
                <a:gd name="connsiteY128" fmla="*/ 35651 h 187230"/>
                <a:gd name="connsiteX129" fmla="*/ 67915 w 88741"/>
                <a:gd name="connsiteY129" fmla="*/ 39571 h 187230"/>
                <a:gd name="connsiteX130" fmla="*/ 70075 w 88741"/>
                <a:gd name="connsiteY130" fmla="*/ 41934 h 187230"/>
                <a:gd name="connsiteX131" fmla="*/ 72155 w 88741"/>
                <a:gd name="connsiteY131" fmla="*/ 42669 h 187230"/>
                <a:gd name="connsiteX132" fmla="*/ 76998 w 88741"/>
                <a:gd name="connsiteY132" fmla="*/ 46393 h 187230"/>
                <a:gd name="connsiteX133" fmla="*/ 76920 w 88741"/>
                <a:gd name="connsiteY133" fmla="*/ 48599 h 187230"/>
                <a:gd name="connsiteX134" fmla="*/ 77593 w 88741"/>
                <a:gd name="connsiteY134" fmla="*/ 51220 h 187230"/>
                <a:gd name="connsiteX135" fmla="*/ 77851 w 88741"/>
                <a:gd name="connsiteY135" fmla="*/ 54404 h 187230"/>
                <a:gd name="connsiteX136" fmla="*/ 79533 w 88741"/>
                <a:gd name="connsiteY136" fmla="*/ 56947 h 187230"/>
                <a:gd name="connsiteX137" fmla="*/ 75934 w 88741"/>
                <a:gd name="connsiteY137" fmla="*/ 62470 h 187230"/>
                <a:gd name="connsiteX138" fmla="*/ 73963 w 88741"/>
                <a:gd name="connsiteY138" fmla="*/ 66452 h 187230"/>
                <a:gd name="connsiteX139" fmla="*/ 70114 w 88741"/>
                <a:gd name="connsiteY139" fmla="*/ 71929 h 187230"/>
                <a:gd name="connsiteX140" fmla="*/ 66687 w 88741"/>
                <a:gd name="connsiteY140" fmla="*/ 75480 h 187230"/>
                <a:gd name="connsiteX141" fmla="*/ 59349 w 88741"/>
                <a:gd name="connsiteY141" fmla="*/ 80746 h 187230"/>
                <a:gd name="connsiteX142" fmla="*/ 57549 w 88741"/>
                <a:gd name="connsiteY142" fmla="*/ 82490 h 187230"/>
                <a:gd name="connsiteX143" fmla="*/ 56376 w 88741"/>
                <a:gd name="connsiteY143" fmla="*/ 84297 h 187230"/>
                <a:gd name="connsiteX144" fmla="*/ 55836 w 88741"/>
                <a:gd name="connsiteY144" fmla="*/ 86183 h 187230"/>
                <a:gd name="connsiteX145" fmla="*/ 56031 w 88741"/>
                <a:gd name="connsiteY145" fmla="*/ 88397 h 187230"/>
                <a:gd name="connsiteX146" fmla="*/ 58449 w 88741"/>
                <a:gd name="connsiteY146" fmla="*/ 93834 h 187230"/>
                <a:gd name="connsiteX147" fmla="*/ 61664 w 88741"/>
                <a:gd name="connsiteY147" fmla="*/ 97034 h 187230"/>
                <a:gd name="connsiteX148" fmla="*/ 64934 w 88741"/>
                <a:gd name="connsiteY148" fmla="*/ 98763 h 187230"/>
                <a:gd name="connsiteX149" fmla="*/ 70622 w 88741"/>
                <a:gd name="connsiteY149" fmla="*/ 98067 h 187230"/>
                <a:gd name="connsiteX150" fmla="*/ 70426 w 88741"/>
                <a:gd name="connsiteY150" fmla="*/ 100156 h 187230"/>
                <a:gd name="connsiteX151" fmla="*/ 70833 w 88741"/>
                <a:gd name="connsiteY151" fmla="*/ 102651 h 187230"/>
                <a:gd name="connsiteX152" fmla="*/ 73141 w 88741"/>
                <a:gd name="connsiteY152" fmla="*/ 102534 h 187230"/>
                <a:gd name="connsiteX153" fmla="*/ 74690 w 88741"/>
                <a:gd name="connsiteY153" fmla="*/ 102143 h 187230"/>
                <a:gd name="connsiteX154" fmla="*/ 75997 w 88741"/>
                <a:gd name="connsiteY154" fmla="*/ 99710 h 187230"/>
                <a:gd name="connsiteX155" fmla="*/ 78774 w 88741"/>
                <a:gd name="connsiteY155" fmla="*/ 101376 h 187230"/>
                <a:gd name="connsiteX156" fmla="*/ 80221 w 88741"/>
                <a:gd name="connsiteY156" fmla="*/ 106446 h 187230"/>
                <a:gd name="connsiteX157" fmla="*/ 82576 w 88741"/>
                <a:gd name="connsiteY157" fmla="*/ 108026 h 187230"/>
                <a:gd name="connsiteX158" fmla="*/ 82850 w 88741"/>
                <a:gd name="connsiteY158" fmla="*/ 108613 h 187230"/>
                <a:gd name="connsiteX159" fmla="*/ 82021 w 88741"/>
                <a:gd name="connsiteY159" fmla="*/ 109004 h 187230"/>
                <a:gd name="connsiteX160" fmla="*/ 81372 w 88741"/>
                <a:gd name="connsiteY160" fmla="*/ 109583 h 187230"/>
                <a:gd name="connsiteX161" fmla="*/ 82068 w 88741"/>
                <a:gd name="connsiteY161" fmla="*/ 109997 h 187230"/>
                <a:gd name="connsiteX162" fmla="*/ 84344 w 88741"/>
                <a:gd name="connsiteY162" fmla="*/ 110623 h 187230"/>
                <a:gd name="connsiteX163" fmla="*/ 85721 w 88741"/>
                <a:gd name="connsiteY163" fmla="*/ 110224 h 187230"/>
                <a:gd name="connsiteX164" fmla="*/ 88053 w 88741"/>
                <a:gd name="connsiteY164" fmla="*/ 111390 h 187230"/>
                <a:gd name="connsiteX165" fmla="*/ 83077 w 88741"/>
                <a:gd name="connsiteY165" fmla="*/ 69973 h 187230"/>
                <a:gd name="connsiteX166" fmla="*/ 79690 w 88741"/>
                <a:gd name="connsiteY166" fmla="*/ 71890 h 187230"/>
                <a:gd name="connsiteX167" fmla="*/ 80339 w 88741"/>
                <a:gd name="connsiteY167" fmla="*/ 70223 h 187230"/>
                <a:gd name="connsiteX168" fmla="*/ 82576 w 88741"/>
                <a:gd name="connsiteY168" fmla="*/ 68205 h 187230"/>
                <a:gd name="connsiteX169" fmla="*/ 83155 w 88741"/>
                <a:gd name="connsiteY169" fmla="*/ 68690 h 187230"/>
                <a:gd name="connsiteX170" fmla="*/ 83077 w 88741"/>
                <a:gd name="connsiteY170" fmla="*/ 69973 h 187230"/>
                <a:gd name="connsiteX171" fmla="*/ 76044 w 88741"/>
                <a:gd name="connsiteY171" fmla="*/ 97245 h 187230"/>
                <a:gd name="connsiteX172" fmla="*/ 75465 w 88741"/>
                <a:gd name="connsiteY172" fmla="*/ 97370 h 187230"/>
                <a:gd name="connsiteX173" fmla="*/ 74401 w 88741"/>
                <a:gd name="connsiteY173" fmla="*/ 98082 h 187230"/>
                <a:gd name="connsiteX174" fmla="*/ 73837 w 88741"/>
                <a:gd name="connsiteY174" fmla="*/ 98161 h 187230"/>
                <a:gd name="connsiteX175" fmla="*/ 72241 w 88741"/>
                <a:gd name="connsiteY175" fmla="*/ 97355 h 187230"/>
                <a:gd name="connsiteX176" fmla="*/ 71631 w 88741"/>
                <a:gd name="connsiteY176" fmla="*/ 97363 h 187230"/>
                <a:gd name="connsiteX177" fmla="*/ 70865 w 88741"/>
                <a:gd name="connsiteY177" fmla="*/ 96799 h 187230"/>
                <a:gd name="connsiteX178" fmla="*/ 71123 w 88741"/>
                <a:gd name="connsiteY178" fmla="*/ 93732 h 187230"/>
                <a:gd name="connsiteX179" fmla="*/ 71373 w 88741"/>
                <a:gd name="connsiteY179" fmla="*/ 92864 h 187230"/>
                <a:gd name="connsiteX180" fmla="*/ 75254 w 88741"/>
                <a:gd name="connsiteY180" fmla="*/ 92747 h 187230"/>
                <a:gd name="connsiteX181" fmla="*/ 77358 w 88741"/>
                <a:gd name="connsiteY181" fmla="*/ 94585 h 187230"/>
                <a:gd name="connsiteX182" fmla="*/ 77702 w 88741"/>
                <a:gd name="connsiteY182" fmla="*/ 95070 h 187230"/>
                <a:gd name="connsiteX183" fmla="*/ 77788 w 88741"/>
                <a:gd name="connsiteY183" fmla="*/ 95595 h 187230"/>
                <a:gd name="connsiteX184" fmla="*/ 76810 w 88741"/>
                <a:gd name="connsiteY184" fmla="*/ 96619 h 187230"/>
                <a:gd name="connsiteX185" fmla="*/ 76044 w 88741"/>
                <a:gd name="connsiteY185" fmla="*/ 97245 h 18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88741" h="187230">
                  <a:moveTo>
                    <a:pt x="88053" y="111390"/>
                  </a:moveTo>
                  <a:lnTo>
                    <a:pt x="88006" y="112078"/>
                  </a:lnTo>
                  <a:lnTo>
                    <a:pt x="87231" y="117031"/>
                  </a:lnTo>
                  <a:lnTo>
                    <a:pt x="87059" y="118807"/>
                  </a:lnTo>
                  <a:lnTo>
                    <a:pt x="86942" y="121819"/>
                  </a:lnTo>
                  <a:lnTo>
                    <a:pt x="86942" y="125433"/>
                  </a:lnTo>
                  <a:lnTo>
                    <a:pt x="88694" y="128484"/>
                  </a:lnTo>
                  <a:lnTo>
                    <a:pt x="88741" y="129822"/>
                  </a:lnTo>
                  <a:lnTo>
                    <a:pt x="88060" y="131371"/>
                  </a:lnTo>
                  <a:lnTo>
                    <a:pt x="84829" y="133139"/>
                  </a:lnTo>
                  <a:lnTo>
                    <a:pt x="80660" y="135424"/>
                  </a:lnTo>
                  <a:lnTo>
                    <a:pt x="77076" y="137591"/>
                  </a:lnTo>
                  <a:lnTo>
                    <a:pt x="73149" y="139969"/>
                  </a:lnTo>
                  <a:lnTo>
                    <a:pt x="71944" y="141503"/>
                  </a:lnTo>
                  <a:lnTo>
                    <a:pt x="69996" y="142684"/>
                  </a:lnTo>
                  <a:lnTo>
                    <a:pt x="68369" y="143865"/>
                  </a:lnTo>
                  <a:lnTo>
                    <a:pt x="68072" y="145000"/>
                  </a:lnTo>
                  <a:lnTo>
                    <a:pt x="66929" y="147135"/>
                  </a:lnTo>
                  <a:lnTo>
                    <a:pt x="65443" y="148841"/>
                  </a:lnTo>
                  <a:lnTo>
                    <a:pt x="61711" y="149647"/>
                  </a:lnTo>
                  <a:lnTo>
                    <a:pt x="61023" y="150155"/>
                  </a:lnTo>
                  <a:lnTo>
                    <a:pt x="59294" y="152721"/>
                  </a:lnTo>
                  <a:lnTo>
                    <a:pt x="58496" y="153723"/>
                  </a:lnTo>
                  <a:lnTo>
                    <a:pt x="57510" y="155827"/>
                  </a:lnTo>
                  <a:lnTo>
                    <a:pt x="58777" y="161272"/>
                  </a:lnTo>
                  <a:lnTo>
                    <a:pt x="60326" y="166858"/>
                  </a:lnTo>
                  <a:lnTo>
                    <a:pt x="60632" y="169182"/>
                  </a:lnTo>
                  <a:lnTo>
                    <a:pt x="60608" y="171114"/>
                  </a:lnTo>
                  <a:lnTo>
                    <a:pt x="59740" y="173195"/>
                  </a:lnTo>
                  <a:lnTo>
                    <a:pt x="57752" y="176168"/>
                  </a:lnTo>
                  <a:lnTo>
                    <a:pt x="56297" y="178351"/>
                  </a:lnTo>
                  <a:lnTo>
                    <a:pt x="53504" y="182270"/>
                  </a:lnTo>
                  <a:lnTo>
                    <a:pt x="52683" y="183240"/>
                  </a:lnTo>
                  <a:lnTo>
                    <a:pt x="50758" y="184383"/>
                  </a:lnTo>
                  <a:lnTo>
                    <a:pt x="47042" y="185893"/>
                  </a:lnTo>
                  <a:lnTo>
                    <a:pt x="44421" y="187231"/>
                  </a:lnTo>
                  <a:lnTo>
                    <a:pt x="43091" y="181253"/>
                  </a:lnTo>
                  <a:lnTo>
                    <a:pt x="41949" y="176145"/>
                  </a:lnTo>
                  <a:lnTo>
                    <a:pt x="41010" y="171920"/>
                  </a:lnTo>
                  <a:lnTo>
                    <a:pt x="39360" y="164464"/>
                  </a:lnTo>
                  <a:lnTo>
                    <a:pt x="37951" y="158112"/>
                  </a:lnTo>
                  <a:lnTo>
                    <a:pt x="36551" y="151767"/>
                  </a:lnTo>
                  <a:lnTo>
                    <a:pt x="35276" y="145993"/>
                  </a:lnTo>
                  <a:lnTo>
                    <a:pt x="33993" y="140165"/>
                  </a:lnTo>
                  <a:lnTo>
                    <a:pt x="33445" y="139312"/>
                  </a:lnTo>
                  <a:lnTo>
                    <a:pt x="29604" y="136558"/>
                  </a:lnTo>
                  <a:lnTo>
                    <a:pt x="26068" y="134015"/>
                  </a:lnTo>
                  <a:lnTo>
                    <a:pt x="22383" y="131121"/>
                  </a:lnTo>
                  <a:lnTo>
                    <a:pt x="18393" y="127983"/>
                  </a:lnTo>
                  <a:lnTo>
                    <a:pt x="17751" y="124025"/>
                  </a:lnTo>
                  <a:lnTo>
                    <a:pt x="15702" y="118032"/>
                  </a:lnTo>
                  <a:lnTo>
                    <a:pt x="13542" y="114684"/>
                  </a:lnTo>
                  <a:lnTo>
                    <a:pt x="12729" y="113807"/>
                  </a:lnTo>
                  <a:lnTo>
                    <a:pt x="8371" y="111640"/>
                  </a:lnTo>
                  <a:lnTo>
                    <a:pt x="5860" y="110044"/>
                  </a:lnTo>
                  <a:lnTo>
                    <a:pt x="5171" y="109113"/>
                  </a:lnTo>
                  <a:lnTo>
                    <a:pt x="4686" y="106665"/>
                  </a:lnTo>
                  <a:lnTo>
                    <a:pt x="2895" y="101783"/>
                  </a:lnTo>
                  <a:lnTo>
                    <a:pt x="853" y="97339"/>
                  </a:lnTo>
                  <a:lnTo>
                    <a:pt x="102" y="94327"/>
                  </a:lnTo>
                  <a:lnTo>
                    <a:pt x="0" y="90533"/>
                  </a:lnTo>
                  <a:lnTo>
                    <a:pt x="399" y="87787"/>
                  </a:lnTo>
                  <a:lnTo>
                    <a:pt x="1291" y="86613"/>
                  </a:lnTo>
                  <a:lnTo>
                    <a:pt x="5547" y="83187"/>
                  </a:lnTo>
                  <a:lnTo>
                    <a:pt x="7518" y="79064"/>
                  </a:lnTo>
                  <a:lnTo>
                    <a:pt x="9959" y="77515"/>
                  </a:lnTo>
                  <a:lnTo>
                    <a:pt x="12072" y="76349"/>
                  </a:lnTo>
                  <a:lnTo>
                    <a:pt x="13785" y="74988"/>
                  </a:lnTo>
                  <a:lnTo>
                    <a:pt x="15303" y="72805"/>
                  </a:lnTo>
                  <a:lnTo>
                    <a:pt x="16461" y="70473"/>
                  </a:lnTo>
                  <a:lnTo>
                    <a:pt x="16656" y="67947"/>
                  </a:lnTo>
                  <a:lnTo>
                    <a:pt x="17141" y="63933"/>
                  </a:lnTo>
                  <a:lnTo>
                    <a:pt x="17915" y="61124"/>
                  </a:lnTo>
                  <a:lnTo>
                    <a:pt x="19715" y="57940"/>
                  </a:lnTo>
                  <a:lnTo>
                    <a:pt x="18956" y="55374"/>
                  </a:lnTo>
                  <a:lnTo>
                    <a:pt x="18002" y="52605"/>
                  </a:lnTo>
                  <a:lnTo>
                    <a:pt x="18276" y="47793"/>
                  </a:lnTo>
                  <a:lnTo>
                    <a:pt x="18033" y="45837"/>
                  </a:lnTo>
                  <a:lnTo>
                    <a:pt x="17258" y="44109"/>
                  </a:lnTo>
                  <a:lnTo>
                    <a:pt x="16468" y="41887"/>
                  </a:lnTo>
                  <a:lnTo>
                    <a:pt x="16445" y="40033"/>
                  </a:lnTo>
                  <a:lnTo>
                    <a:pt x="17204" y="35158"/>
                  </a:lnTo>
                  <a:lnTo>
                    <a:pt x="17783" y="31427"/>
                  </a:lnTo>
                  <a:lnTo>
                    <a:pt x="18706" y="26568"/>
                  </a:lnTo>
                  <a:lnTo>
                    <a:pt x="18377" y="25207"/>
                  </a:lnTo>
                  <a:lnTo>
                    <a:pt x="17689" y="24190"/>
                  </a:lnTo>
                  <a:lnTo>
                    <a:pt x="15623" y="23118"/>
                  </a:lnTo>
                  <a:lnTo>
                    <a:pt x="15600" y="22469"/>
                  </a:lnTo>
                  <a:lnTo>
                    <a:pt x="16100" y="21749"/>
                  </a:lnTo>
                  <a:lnTo>
                    <a:pt x="19152" y="19371"/>
                  </a:lnTo>
                  <a:lnTo>
                    <a:pt x="20787" y="15874"/>
                  </a:lnTo>
                  <a:lnTo>
                    <a:pt x="22156" y="15146"/>
                  </a:lnTo>
                  <a:lnTo>
                    <a:pt x="24237" y="13879"/>
                  </a:lnTo>
                  <a:lnTo>
                    <a:pt x="24159" y="12518"/>
                  </a:lnTo>
                  <a:lnTo>
                    <a:pt x="23689" y="11054"/>
                  </a:lnTo>
                  <a:lnTo>
                    <a:pt x="29111" y="9404"/>
                  </a:lnTo>
                  <a:lnTo>
                    <a:pt x="34274" y="5069"/>
                  </a:lnTo>
                  <a:lnTo>
                    <a:pt x="36097" y="4006"/>
                  </a:lnTo>
                  <a:lnTo>
                    <a:pt x="48083" y="0"/>
                  </a:lnTo>
                  <a:lnTo>
                    <a:pt x="49640" y="274"/>
                  </a:lnTo>
                  <a:lnTo>
                    <a:pt x="51384" y="860"/>
                  </a:lnTo>
                  <a:lnTo>
                    <a:pt x="50884" y="2355"/>
                  </a:lnTo>
                  <a:lnTo>
                    <a:pt x="50195" y="3536"/>
                  </a:lnTo>
                  <a:lnTo>
                    <a:pt x="51212" y="5625"/>
                  </a:lnTo>
                  <a:lnTo>
                    <a:pt x="52667" y="4350"/>
                  </a:lnTo>
                  <a:lnTo>
                    <a:pt x="52300" y="3497"/>
                  </a:lnTo>
                  <a:lnTo>
                    <a:pt x="52213" y="2363"/>
                  </a:lnTo>
                  <a:lnTo>
                    <a:pt x="54678" y="2261"/>
                  </a:lnTo>
                  <a:lnTo>
                    <a:pt x="56861" y="2441"/>
                  </a:lnTo>
                  <a:lnTo>
                    <a:pt x="59255" y="3685"/>
                  </a:lnTo>
                  <a:lnTo>
                    <a:pt x="59090" y="8402"/>
                  </a:lnTo>
                  <a:lnTo>
                    <a:pt x="62282" y="13010"/>
                  </a:lnTo>
                  <a:lnTo>
                    <a:pt x="61382" y="15303"/>
                  </a:lnTo>
                  <a:lnTo>
                    <a:pt x="63996" y="16656"/>
                  </a:lnTo>
                  <a:lnTo>
                    <a:pt x="66319" y="15029"/>
                  </a:lnTo>
                  <a:lnTo>
                    <a:pt x="67485" y="12627"/>
                  </a:lnTo>
                  <a:lnTo>
                    <a:pt x="71764" y="11234"/>
                  </a:lnTo>
                  <a:lnTo>
                    <a:pt x="75832" y="7698"/>
                  </a:lnTo>
                  <a:lnTo>
                    <a:pt x="78086" y="7338"/>
                  </a:lnTo>
                  <a:lnTo>
                    <a:pt x="78594" y="10241"/>
                  </a:lnTo>
                  <a:lnTo>
                    <a:pt x="79682" y="12776"/>
                  </a:lnTo>
                  <a:lnTo>
                    <a:pt x="78140" y="13667"/>
                  </a:lnTo>
                  <a:lnTo>
                    <a:pt x="76184" y="16359"/>
                  </a:lnTo>
                  <a:lnTo>
                    <a:pt x="72468" y="23165"/>
                  </a:lnTo>
                  <a:lnTo>
                    <a:pt x="69050" y="25160"/>
                  </a:lnTo>
                  <a:lnTo>
                    <a:pt x="66483" y="27773"/>
                  </a:lnTo>
                  <a:lnTo>
                    <a:pt x="65654" y="29627"/>
                  </a:lnTo>
                  <a:lnTo>
                    <a:pt x="65404" y="31787"/>
                  </a:lnTo>
                  <a:lnTo>
                    <a:pt x="66045" y="35651"/>
                  </a:lnTo>
                  <a:lnTo>
                    <a:pt x="67915" y="39571"/>
                  </a:lnTo>
                  <a:lnTo>
                    <a:pt x="70075" y="41934"/>
                  </a:lnTo>
                  <a:lnTo>
                    <a:pt x="72155" y="42669"/>
                  </a:lnTo>
                  <a:lnTo>
                    <a:pt x="76998" y="46393"/>
                  </a:lnTo>
                  <a:lnTo>
                    <a:pt x="76920" y="48599"/>
                  </a:lnTo>
                  <a:lnTo>
                    <a:pt x="77593" y="51220"/>
                  </a:lnTo>
                  <a:lnTo>
                    <a:pt x="77851" y="54404"/>
                  </a:lnTo>
                  <a:lnTo>
                    <a:pt x="79533" y="56947"/>
                  </a:lnTo>
                  <a:lnTo>
                    <a:pt x="75934" y="62470"/>
                  </a:lnTo>
                  <a:lnTo>
                    <a:pt x="73963" y="66452"/>
                  </a:lnTo>
                  <a:lnTo>
                    <a:pt x="70114" y="71929"/>
                  </a:lnTo>
                  <a:lnTo>
                    <a:pt x="66687" y="75480"/>
                  </a:lnTo>
                  <a:lnTo>
                    <a:pt x="59349" y="80746"/>
                  </a:lnTo>
                  <a:lnTo>
                    <a:pt x="57549" y="82490"/>
                  </a:lnTo>
                  <a:lnTo>
                    <a:pt x="56376" y="84297"/>
                  </a:lnTo>
                  <a:lnTo>
                    <a:pt x="55836" y="86183"/>
                  </a:lnTo>
                  <a:lnTo>
                    <a:pt x="56031" y="88397"/>
                  </a:lnTo>
                  <a:lnTo>
                    <a:pt x="58449" y="93834"/>
                  </a:lnTo>
                  <a:lnTo>
                    <a:pt x="61664" y="97034"/>
                  </a:lnTo>
                  <a:lnTo>
                    <a:pt x="64934" y="98763"/>
                  </a:lnTo>
                  <a:lnTo>
                    <a:pt x="70622" y="98067"/>
                  </a:lnTo>
                  <a:lnTo>
                    <a:pt x="70426" y="100156"/>
                  </a:lnTo>
                  <a:lnTo>
                    <a:pt x="70833" y="102651"/>
                  </a:lnTo>
                  <a:lnTo>
                    <a:pt x="73141" y="102534"/>
                  </a:lnTo>
                  <a:lnTo>
                    <a:pt x="74690" y="102143"/>
                  </a:lnTo>
                  <a:lnTo>
                    <a:pt x="75997" y="99710"/>
                  </a:lnTo>
                  <a:lnTo>
                    <a:pt x="78774" y="101376"/>
                  </a:lnTo>
                  <a:lnTo>
                    <a:pt x="80221" y="106446"/>
                  </a:lnTo>
                  <a:lnTo>
                    <a:pt x="82576" y="108026"/>
                  </a:lnTo>
                  <a:lnTo>
                    <a:pt x="82850" y="108613"/>
                  </a:lnTo>
                  <a:lnTo>
                    <a:pt x="82021" y="109004"/>
                  </a:lnTo>
                  <a:lnTo>
                    <a:pt x="81372" y="109583"/>
                  </a:lnTo>
                  <a:lnTo>
                    <a:pt x="82068" y="109997"/>
                  </a:lnTo>
                  <a:lnTo>
                    <a:pt x="84344" y="110623"/>
                  </a:lnTo>
                  <a:lnTo>
                    <a:pt x="85721" y="110224"/>
                  </a:lnTo>
                  <a:lnTo>
                    <a:pt x="88053" y="111390"/>
                  </a:lnTo>
                  <a:close/>
                  <a:moveTo>
                    <a:pt x="83077" y="69973"/>
                  </a:moveTo>
                  <a:lnTo>
                    <a:pt x="79690" y="71890"/>
                  </a:lnTo>
                  <a:lnTo>
                    <a:pt x="80339" y="70223"/>
                  </a:lnTo>
                  <a:lnTo>
                    <a:pt x="82576" y="68205"/>
                  </a:lnTo>
                  <a:lnTo>
                    <a:pt x="83155" y="68690"/>
                  </a:lnTo>
                  <a:lnTo>
                    <a:pt x="83077" y="69973"/>
                  </a:lnTo>
                  <a:close/>
                  <a:moveTo>
                    <a:pt x="76044" y="97245"/>
                  </a:moveTo>
                  <a:lnTo>
                    <a:pt x="75465" y="97370"/>
                  </a:lnTo>
                  <a:lnTo>
                    <a:pt x="74401" y="98082"/>
                  </a:lnTo>
                  <a:lnTo>
                    <a:pt x="73837" y="98161"/>
                  </a:lnTo>
                  <a:lnTo>
                    <a:pt x="72241" y="97355"/>
                  </a:lnTo>
                  <a:lnTo>
                    <a:pt x="71631" y="97363"/>
                  </a:lnTo>
                  <a:lnTo>
                    <a:pt x="70865" y="96799"/>
                  </a:lnTo>
                  <a:lnTo>
                    <a:pt x="71123" y="93732"/>
                  </a:lnTo>
                  <a:lnTo>
                    <a:pt x="71373" y="92864"/>
                  </a:lnTo>
                  <a:lnTo>
                    <a:pt x="75254" y="92747"/>
                  </a:lnTo>
                  <a:lnTo>
                    <a:pt x="77358" y="94585"/>
                  </a:lnTo>
                  <a:lnTo>
                    <a:pt x="77702" y="95070"/>
                  </a:lnTo>
                  <a:lnTo>
                    <a:pt x="77788" y="95595"/>
                  </a:lnTo>
                  <a:lnTo>
                    <a:pt x="76810" y="96619"/>
                  </a:lnTo>
                  <a:lnTo>
                    <a:pt x="76044" y="9724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F4F2D309-F5BD-0293-A0BA-9679235004DF}"/>
                </a:ext>
              </a:extLst>
            </p:cNvPr>
            <p:cNvSpPr>
              <a:spLocks/>
            </p:cNvSpPr>
            <p:nvPr/>
          </p:nvSpPr>
          <p:spPr>
            <a:xfrm>
              <a:off x="11304867" y="5060900"/>
              <a:ext cx="31645" cy="67031"/>
            </a:xfrm>
            <a:custGeom>
              <a:avLst/>
              <a:gdLst>
                <a:gd name="connsiteX0" fmla="*/ 30942 w 31645"/>
                <a:gd name="connsiteY0" fmla="*/ 1706 h 67031"/>
                <a:gd name="connsiteX1" fmla="*/ 30112 w 31645"/>
                <a:gd name="connsiteY1" fmla="*/ 3067 h 67031"/>
                <a:gd name="connsiteX2" fmla="*/ 29713 w 31645"/>
                <a:gd name="connsiteY2" fmla="*/ 3051 h 67031"/>
                <a:gd name="connsiteX3" fmla="*/ 28751 w 31645"/>
                <a:gd name="connsiteY3" fmla="*/ 2261 h 67031"/>
                <a:gd name="connsiteX4" fmla="*/ 28399 w 31645"/>
                <a:gd name="connsiteY4" fmla="*/ 1729 h 67031"/>
                <a:gd name="connsiteX5" fmla="*/ 29870 w 31645"/>
                <a:gd name="connsiteY5" fmla="*/ 125 h 67031"/>
                <a:gd name="connsiteX6" fmla="*/ 30629 w 31645"/>
                <a:gd name="connsiteY6" fmla="*/ 0 h 67031"/>
                <a:gd name="connsiteX7" fmla="*/ 31646 w 31645"/>
                <a:gd name="connsiteY7" fmla="*/ 540 h 67031"/>
                <a:gd name="connsiteX8" fmla="*/ 31599 w 31645"/>
                <a:gd name="connsiteY8" fmla="*/ 994 h 67031"/>
                <a:gd name="connsiteX9" fmla="*/ 30942 w 31645"/>
                <a:gd name="connsiteY9" fmla="*/ 1706 h 67031"/>
                <a:gd name="connsiteX10" fmla="*/ 4405 w 31645"/>
                <a:gd name="connsiteY10" fmla="*/ 60444 h 67031"/>
                <a:gd name="connsiteX11" fmla="*/ 4718 w 31645"/>
                <a:gd name="connsiteY11" fmla="*/ 60444 h 67031"/>
                <a:gd name="connsiteX12" fmla="*/ 5062 w 31645"/>
                <a:gd name="connsiteY12" fmla="*/ 59755 h 67031"/>
                <a:gd name="connsiteX13" fmla="*/ 6243 w 31645"/>
                <a:gd name="connsiteY13" fmla="*/ 59505 h 67031"/>
                <a:gd name="connsiteX14" fmla="*/ 6110 w 31645"/>
                <a:gd name="connsiteY14" fmla="*/ 60248 h 67031"/>
                <a:gd name="connsiteX15" fmla="*/ 4514 w 31645"/>
                <a:gd name="connsiteY15" fmla="*/ 62658 h 67031"/>
                <a:gd name="connsiteX16" fmla="*/ 3513 w 31645"/>
                <a:gd name="connsiteY16" fmla="*/ 61719 h 67031"/>
                <a:gd name="connsiteX17" fmla="*/ 587 w 31645"/>
                <a:gd name="connsiteY17" fmla="*/ 60178 h 67031"/>
                <a:gd name="connsiteX18" fmla="*/ 0 w 31645"/>
                <a:gd name="connsiteY18" fmla="*/ 58989 h 67031"/>
                <a:gd name="connsiteX19" fmla="*/ 970 w 31645"/>
                <a:gd name="connsiteY19" fmla="*/ 58089 h 67031"/>
                <a:gd name="connsiteX20" fmla="*/ 869 w 31645"/>
                <a:gd name="connsiteY20" fmla="*/ 58817 h 67031"/>
                <a:gd name="connsiteX21" fmla="*/ 1361 w 31645"/>
                <a:gd name="connsiteY21" fmla="*/ 59145 h 67031"/>
                <a:gd name="connsiteX22" fmla="*/ 3012 w 31645"/>
                <a:gd name="connsiteY22" fmla="*/ 59270 h 67031"/>
                <a:gd name="connsiteX23" fmla="*/ 4483 w 31645"/>
                <a:gd name="connsiteY23" fmla="*/ 59920 h 67031"/>
                <a:gd name="connsiteX24" fmla="*/ 3567 w 31645"/>
                <a:gd name="connsiteY24" fmla="*/ 60131 h 67031"/>
                <a:gd name="connsiteX25" fmla="*/ 4405 w 31645"/>
                <a:gd name="connsiteY25" fmla="*/ 60444 h 67031"/>
                <a:gd name="connsiteX26" fmla="*/ 9873 w 31645"/>
                <a:gd name="connsiteY26" fmla="*/ 63511 h 67031"/>
                <a:gd name="connsiteX27" fmla="*/ 9748 w 31645"/>
                <a:gd name="connsiteY27" fmla="*/ 67031 h 67031"/>
                <a:gd name="connsiteX28" fmla="*/ 8676 w 31645"/>
                <a:gd name="connsiteY28" fmla="*/ 65420 h 67031"/>
                <a:gd name="connsiteX29" fmla="*/ 8551 w 31645"/>
                <a:gd name="connsiteY29" fmla="*/ 64668 h 67031"/>
                <a:gd name="connsiteX30" fmla="*/ 9638 w 31645"/>
                <a:gd name="connsiteY30" fmla="*/ 63581 h 67031"/>
                <a:gd name="connsiteX31" fmla="*/ 9873 w 31645"/>
                <a:gd name="connsiteY31" fmla="*/ 63511 h 67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1645" h="67031">
                  <a:moveTo>
                    <a:pt x="30942" y="1706"/>
                  </a:moveTo>
                  <a:lnTo>
                    <a:pt x="30112" y="3067"/>
                  </a:lnTo>
                  <a:lnTo>
                    <a:pt x="29713" y="3051"/>
                  </a:lnTo>
                  <a:lnTo>
                    <a:pt x="28751" y="2261"/>
                  </a:lnTo>
                  <a:lnTo>
                    <a:pt x="28399" y="1729"/>
                  </a:lnTo>
                  <a:lnTo>
                    <a:pt x="29870" y="125"/>
                  </a:lnTo>
                  <a:lnTo>
                    <a:pt x="30629" y="0"/>
                  </a:lnTo>
                  <a:lnTo>
                    <a:pt x="31646" y="540"/>
                  </a:lnTo>
                  <a:lnTo>
                    <a:pt x="31599" y="994"/>
                  </a:lnTo>
                  <a:lnTo>
                    <a:pt x="30942" y="1706"/>
                  </a:lnTo>
                  <a:close/>
                  <a:moveTo>
                    <a:pt x="4405" y="60444"/>
                  </a:moveTo>
                  <a:lnTo>
                    <a:pt x="4718" y="60444"/>
                  </a:lnTo>
                  <a:lnTo>
                    <a:pt x="5062" y="59755"/>
                  </a:lnTo>
                  <a:lnTo>
                    <a:pt x="6243" y="59505"/>
                  </a:lnTo>
                  <a:lnTo>
                    <a:pt x="6110" y="60248"/>
                  </a:lnTo>
                  <a:lnTo>
                    <a:pt x="4514" y="62658"/>
                  </a:lnTo>
                  <a:lnTo>
                    <a:pt x="3513" y="61719"/>
                  </a:lnTo>
                  <a:lnTo>
                    <a:pt x="587" y="60178"/>
                  </a:lnTo>
                  <a:lnTo>
                    <a:pt x="0" y="58989"/>
                  </a:lnTo>
                  <a:lnTo>
                    <a:pt x="970" y="58089"/>
                  </a:lnTo>
                  <a:lnTo>
                    <a:pt x="869" y="58817"/>
                  </a:lnTo>
                  <a:lnTo>
                    <a:pt x="1361" y="59145"/>
                  </a:lnTo>
                  <a:lnTo>
                    <a:pt x="3012" y="59270"/>
                  </a:lnTo>
                  <a:lnTo>
                    <a:pt x="4483" y="59920"/>
                  </a:lnTo>
                  <a:lnTo>
                    <a:pt x="3567" y="60131"/>
                  </a:lnTo>
                  <a:lnTo>
                    <a:pt x="4405" y="60444"/>
                  </a:lnTo>
                  <a:close/>
                  <a:moveTo>
                    <a:pt x="9873" y="63511"/>
                  </a:moveTo>
                  <a:lnTo>
                    <a:pt x="9748" y="67031"/>
                  </a:lnTo>
                  <a:lnTo>
                    <a:pt x="8676" y="65420"/>
                  </a:lnTo>
                  <a:lnTo>
                    <a:pt x="8551" y="64668"/>
                  </a:lnTo>
                  <a:lnTo>
                    <a:pt x="9638" y="63581"/>
                  </a:lnTo>
                  <a:lnTo>
                    <a:pt x="9873" y="6351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F4A169C3-5201-7C8F-79B3-BA1F6208B3E3}"/>
                </a:ext>
              </a:extLst>
            </p:cNvPr>
            <p:cNvSpPr>
              <a:spLocks/>
            </p:cNvSpPr>
            <p:nvPr/>
          </p:nvSpPr>
          <p:spPr>
            <a:xfrm>
              <a:off x="7814497" y="3633570"/>
              <a:ext cx="420447" cy="176340"/>
            </a:xfrm>
            <a:custGeom>
              <a:avLst/>
              <a:gdLst>
                <a:gd name="connsiteX0" fmla="*/ 51502 w 420447"/>
                <a:gd name="connsiteY0" fmla="*/ 3677 h 176340"/>
                <a:gd name="connsiteX1" fmla="*/ 50907 w 420447"/>
                <a:gd name="connsiteY1" fmla="*/ 7033 h 176340"/>
                <a:gd name="connsiteX2" fmla="*/ 52292 w 420447"/>
                <a:gd name="connsiteY2" fmla="*/ 10726 h 176340"/>
                <a:gd name="connsiteX3" fmla="*/ 55531 w 420447"/>
                <a:gd name="connsiteY3" fmla="*/ 15835 h 176340"/>
                <a:gd name="connsiteX4" fmla="*/ 58793 w 420447"/>
                <a:gd name="connsiteY4" fmla="*/ 18409 h 176340"/>
                <a:gd name="connsiteX5" fmla="*/ 71976 w 420447"/>
                <a:gd name="connsiteY5" fmla="*/ 24761 h 176340"/>
                <a:gd name="connsiteX6" fmla="*/ 74401 w 420447"/>
                <a:gd name="connsiteY6" fmla="*/ 25301 h 176340"/>
                <a:gd name="connsiteX7" fmla="*/ 73853 w 420447"/>
                <a:gd name="connsiteY7" fmla="*/ 27898 h 176340"/>
                <a:gd name="connsiteX8" fmla="*/ 73055 w 420447"/>
                <a:gd name="connsiteY8" fmla="*/ 30199 h 176340"/>
                <a:gd name="connsiteX9" fmla="*/ 72187 w 420447"/>
                <a:gd name="connsiteY9" fmla="*/ 31732 h 176340"/>
                <a:gd name="connsiteX10" fmla="*/ 68322 w 420447"/>
                <a:gd name="connsiteY10" fmla="*/ 32718 h 176340"/>
                <a:gd name="connsiteX11" fmla="*/ 57667 w 420447"/>
                <a:gd name="connsiteY11" fmla="*/ 29893 h 176340"/>
                <a:gd name="connsiteX12" fmla="*/ 54967 w 420447"/>
                <a:gd name="connsiteY12" fmla="*/ 29627 h 176340"/>
                <a:gd name="connsiteX13" fmla="*/ 53067 w 420447"/>
                <a:gd name="connsiteY13" fmla="*/ 30191 h 176340"/>
                <a:gd name="connsiteX14" fmla="*/ 49546 w 420447"/>
                <a:gd name="connsiteY14" fmla="*/ 32240 h 176340"/>
                <a:gd name="connsiteX15" fmla="*/ 45642 w 420447"/>
                <a:gd name="connsiteY15" fmla="*/ 31583 h 176340"/>
                <a:gd name="connsiteX16" fmla="*/ 40197 w 420447"/>
                <a:gd name="connsiteY16" fmla="*/ 32741 h 176340"/>
                <a:gd name="connsiteX17" fmla="*/ 38679 w 420447"/>
                <a:gd name="connsiteY17" fmla="*/ 36598 h 176340"/>
                <a:gd name="connsiteX18" fmla="*/ 34900 w 420447"/>
                <a:gd name="connsiteY18" fmla="*/ 41003 h 176340"/>
                <a:gd name="connsiteX19" fmla="*/ 28681 w 420447"/>
                <a:gd name="connsiteY19" fmla="*/ 44555 h 176340"/>
                <a:gd name="connsiteX20" fmla="*/ 24237 w 420447"/>
                <a:gd name="connsiteY20" fmla="*/ 46456 h 176340"/>
                <a:gd name="connsiteX21" fmla="*/ 17556 w 420447"/>
                <a:gd name="connsiteY21" fmla="*/ 53246 h 176340"/>
                <a:gd name="connsiteX22" fmla="*/ 14528 w 420447"/>
                <a:gd name="connsiteY22" fmla="*/ 57197 h 176340"/>
                <a:gd name="connsiteX23" fmla="*/ 13253 w 420447"/>
                <a:gd name="connsiteY23" fmla="*/ 57964 h 176340"/>
                <a:gd name="connsiteX24" fmla="*/ 11735 w 420447"/>
                <a:gd name="connsiteY24" fmla="*/ 58574 h 176340"/>
                <a:gd name="connsiteX25" fmla="*/ 12244 w 420447"/>
                <a:gd name="connsiteY25" fmla="*/ 56673 h 176340"/>
                <a:gd name="connsiteX26" fmla="*/ 12995 w 420447"/>
                <a:gd name="connsiteY26" fmla="*/ 54936 h 176340"/>
                <a:gd name="connsiteX27" fmla="*/ 12822 w 420447"/>
                <a:gd name="connsiteY27" fmla="*/ 53622 h 176340"/>
                <a:gd name="connsiteX28" fmla="*/ 12854 w 420447"/>
                <a:gd name="connsiteY28" fmla="*/ 51713 h 176340"/>
                <a:gd name="connsiteX29" fmla="*/ 15076 w 420447"/>
                <a:gd name="connsiteY29" fmla="*/ 49546 h 176340"/>
                <a:gd name="connsiteX30" fmla="*/ 17102 w 420447"/>
                <a:gd name="connsiteY30" fmla="*/ 47973 h 176340"/>
                <a:gd name="connsiteX31" fmla="*/ 23087 w 420447"/>
                <a:gd name="connsiteY31" fmla="*/ 45118 h 176340"/>
                <a:gd name="connsiteX32" fmla="*/ 24667 w 420447"/>
                <a:gd name="connsiteY32" fmla="*/ 42740 h 176340"/>
                <a:gd name="connsiteX33" fmla="*/ 19973 w 420447"/>
                <a:gd name="connsiteY33" fmla="*/ 42794 h 176340"/>
                <a:gd name="connsiteX34" fmla="*/ 15201 w 420447"/>
                <a:gd name="connsiteY34" fmla="*/ 43319 h 176340"/>
                <a:gd name="connsiteX35" fmla="*/ 12205 w 420447"/>
                <a:gd name="connsiteY35" fmla="*/ 42982 h 176340"/>
                <a:gd name="connsiteX36" fmla="*/ 9592 w 420447"/>
                <a:gd name="connsiteY36" fmla="*/ 43178 h 176340"/>
                <a:gd name="connsiteX37" fmla="*/ 8770 w 420447"/>
                <a:gd name="connsiteY37" fmla="*/ 41097 h 176340"/>
                <a:gd name="connsiteX38" fmla="*/ 8136 w 420447"/>
                <a:gd name="connsiteY38" fmla="*/ 39845 h 176340"/>
                <a:gd name="connsiteX39" fmla="*/ 8817 w 420447"/>
                <a:gd name="connsiteY39" fmla="*/ 39454 h 176340"/>
                <a:gd name="connsiteX40" fmla="*/ 9678 w 420447"/>
                <a:gd name="connsiteY40" fmla="*/ 39180 h 176340"/>
                <a:gd name="connsiteX41" fmla="*/ 11211 w 420447"/>
                <a:gd name="connsiteY41" fmla="*/ 36958 h 176340"/>
                <a:gd name="connsiteX42" fmla="*/ 12580 w 420447"/>
                <a:gd name="connsiteY42" fmla="*/ 35323 h 176340"/>
                <a:gd name="connsiteX43" fmla="*/ 14551 w 420447"/>
                <a:gd name="connsiteY43" fmla="*/ 33257 h 176340"/>
                <a:gd name="connsiteX44" fmla="*/ 15052 w 420447"/>
                <a:gd name="connsiteY44" fmla="*/ 32021 h 176340"/>
                <a:gd name="connsiteX45" fmla="*/ 15052 w 420447"/>
                <a:gd name="connsiteY45" fmla="*/ 30871 h 176340"/>
                <a:gd name="connsiteX46" fmla="*/ 14575 w 420447"/>
                <a:gd name="connsiteY46" fmla="*/ 30073 h 176340"/>
                <a:gd name="connsiteX47" fmla="*/ 14481 w 420447"/>
                <a:gd name="connsiteY47" fmla="*/ 29119 h 176340"/>
                <a:gd name="connsiteX48" fmla="*/ 14419 w 420447"/>
                <a:gd name="connsiteY48" fmla="*/ 27781 h 176340"/>
                <a:gd name="connsiteX49" fmla="*/ 14528 w 420447"/>
                <a:gd name="connsiteY49" fmla="*/ 25004 h 176340"/>
                <a:gd name="connsiteX50" fmla="*/ 19050 w 420447"/>
                <a:gd name="connsiteY50" fmla="*/ 21968 h 176340"/>
                <a:gd name="connsiteX51" fmla="*/ 20497 w 420447"/>
                <a:gd name="connsiteY51" fmla="*/ 21647 h 176340"/>
                <a:gd name="connsiteX52" fmla="*/ 20990 w 420447"/>
                <a:gd name="connsiteY52" fmla="*/ 20255 h 176340"/>
                <a:gd name="connsiteX53" fmla="*/ 20662 w 420447"/>
                <a:gd name="connsiteY53" fmla="*/ 17032 h 176340"/>
                <a:gd name="connsiteX54" fmla="*/ 20036 w 420447"/>
                <a:gd name="connsiteY54" fmla="*/ 14427 h 176340"/>
                <a:gd name="connsiteX55" fmla="*/ 19222 w 420447"/>
                <a:gd name="connsiteY55" fmla="*/ 14254 h 176340"/>
                <a:gd name="connsiteX56" fmla="*/ 18135 w 420447"/>
                <a:gd name="connsiteY56" fmla="*/ 13495 h 176340"/>
                <a:gd name="connsiteX57" fmla="*/ 17423 w 420447"/>
                <a:gd name="connsiteY57" fmla="*/ 12611 h 176340"/>
                <a:gd name="connsiteX58" fmla="*/ 16281 w 420447"/>
                <a:gd name="connsiteY58" fmla="*/ 11649 h 176340"/>
                <a:gd name="connsiteX59" fmla="*/ 14317 w 420447"/>
                <a:gd name="connsiteY59" fmla="*/ 11055 h 176340"/>
                <a:gd name="connsiteX60" fmla="*/ 14254 w 420447"/>
                <a:gd name="connsiteY60" fmla="*/ 10233 h 176340"/>
                <a:gd name="connsiteX61" fmla="*/ 14458 w 420447"/>
                <a:gd name="connsiteY61" fmla="*/ 9412 h 176340"/>
                <a:gd name="connsiteX62" fmla="*/ 15185 w 420447"/>
                <a:gd name="connsiteY62" fmla="*/ 8567 h 176340"/>
                <a:gd name="connsiteX63" fmla="*/ 18502 w 420447"/>
                <a:gd name="connsiteY63" fmla="*/ 7839 h 176340"/>
                <a:gd name="connsiteX64" fmla="*/ 18893 w 420447"/>
                <a:gd name="connsiteY64" fmla="*/ 7245 h 176340"/>
                <a:gd name="connsiteX65" fmla="*/ 19339 w 420447"/>
                <a:gd name="connsiteY65" fmla="*/ 5774 h 176340"/>
                <a:gd name="connsiteX66" fmla="*/ 19997 w 420447"/>
                <a:gd name="connsiteY66" fmla="*/ 4272 h 176340"/>
                <a:gd name="connsiteX67" fmla="*/ 20779 w 420447"/>
                <a:gd name="connsiteY67" fmla="*/ 3779 h 176340"/>
                <a:gd name="connsiteX68" fmla="*/ 22180 w 420447"/>
                <a:gd name="connsiteY68" fmla="*/ 3826 h 176340"/>
                <a:gd name="connsiteX69" fmla="*/ 24839 w 420447"/>
                <a:gd name="connsiteY69" fmla="*/ 3481 h 176340"/>
                <a:gd name="connsiteX70" fmla="*/ 26693 w 420447"/>
                <a:gd name="connsiteY70" fmla="*/ 2989 h 176340"/>
                <a:gd name="connsiteX71" fmla="*/ 28532 w 420447"/>
                <a:gd name="connsiteY71" fmla="*/ 1956 h 176340"/>
                <a:gd name="connsiteX72" fmla="*/ 29479 w 420447"/>
                <a:gd name="connsiteY72" fmla="*/ 1017 h 176340"/>
                <a:gd name="connsiteX73" fmla="*/ 33469 w 420447"/>
                <a:gd name="connsiteY73" fmla="*/ 477 h 176340"/>
                <a:gd name="connsiteX74" fmla="*/ 34588 w 420447"/>
                <a:gd name="connsiteY74" fmla="*/ 0 h 176340"/>
                <a:gd name="connsiteX75" fmla="*/ 35698 w 420447"/>
                <a:gd name="connsiteY75" fmla="*/ 407 h 176340"/>
                <a:gd name="connsiteX76" fmla="*/ 37193 w 420447"/>
                <a:gd name="connsiteY76" fmla="*/ 2011 h 176340"/>
                <a:gd name="connsiteX77" fmla="*/ 39649 w 420447"/>
                <a:gd name="connsiteY77" fmla="*/ 4311 h 176340"/>
                <a:gd name="connsiteX78" fmla="*/ 40964 w 420447"/>
                <a:gd name="connsiteY78" fmla="*/ 5078 h 176340"/>
                <a:gd name="connsiteX79" fmla="*/ 41949 w 420447"/>
                <a:gd name="connsiteY79" fmla="*/ 4725 h 176340"/>
                <a:gd name="connsiteX80" fmla="*/ 43733 w 420447"/>
                <a:gd name="connsiteY80" fmla="*/ 3888 h 176340"/>
                <a:gd name="connsiteX81" fmla="*/ 45438 w 420447"/>
                <a:gd name="connsiteY81" fmla="*/ 3888 h 176340"/>
                <a:gd name="connsiteX82" fmla="*/ 46815 w 420447"/>
                <a:gd name="connsiteY82" fmla="*/ 4037 h 176340"/>
                <a:gd name="connsiteX83" fmla="*/ 47481 w 420447"/>
                <a:gd name="connsiteY83" fmla="*/ 3309 h 176340"/>
                <a:gd name="connsiteX84" fmla="*/ 48521 w 420447"/>
                <a:gd name="connsiteY84" fmla="*/ 3153 h 176340"/>
                <a:gd name="connsiteX85" fmla="*/ 51502 w 420447"/>
                <a:gd name="connsiteY85" fmla="*/ 3677 h 176340"/>
                <a:gd name="connsiteX86" fmla="*/ 347814 w 420447"/>
                <a:gd name="connsiteY86" fmla="*/ 16914 h 176340"/>
                <a:gd name="connsiteX87" fmla="*/ 349269 w 420447"/>
                <a:gd name="connsiteY87" fmla="*/ 17501 h 176340"/>
                <a:gd name="connsiteX88" fmla="*/ 352023 w 420447"/>
                <a:gd name="connsiteY88" fmla="*/ 18252 h 176340"/>
                <a:gd name="connsiteX89" fmla="*/ 353729 w 420447"/>
                <a:gd name="connsiteY89" fmla="*/ 19160 h 176340"/>
                <a:gd name="connsiteX90" fmla="*/ 354699 w 420447"/>
                <a:gd name="connsiteY90" fmla="*/ 19402 h 176340"/>
                <a:gd name="connsiteX91" fmla="*/ 356944 w 420447"/>
                <a:gd name="connsiteY91" fmla="*/ 17556 h 176340"/>
                <a:gd name="connsiteX92" fmla="*/ 360277 w 420447"/>
                <a:gd name="connsiteY92" fmla="*/ 17603 h 176340"/>
                <a:gd name="connsiteX93" fmla="*/ 363211 w 420447"/>
                <a:gd name="connsiteY93" fmla="*/ 17814 h 176340"/>
                <a:gd name="connsiteX94" fmla="*/ 364721 w 420447"/>
                <a:gd name="connsiteY94" fmla="*/ 18158 h 176340"/>
                <a:gd name="connsiteX95" fmla="*/ 366575 w 420447"/>
                <a:gd name="connsiteY95" fmla="*/ 18769 h 176340"/>
                <a:gd name="connsiteX96" fmla="*/ 368813 w 420447"/>
                <a:gd name="connsiteY96" fmla="*/ 19183 h 176340"/>
                <a:gd name="connsiteX97" fmla="*/ 369727 w 420447"/>
                <a:gd name="connsiteY97" fmla="*/ 18299 h 176340"/>
                <a:gd name="connsiteX98" fmla="*/ 371034 w 420447"/>
                <a:gd name="connsiteY98" fmla="*/ 15694 h 176340"/>
                <a:gd name="connsiteX99" fmla="*/ 371543 w 420447"/>
                <a:gd name="connsiteY99" fmla="*/ 15365 h 176340"/>
                <a:gd name="connsiteX100" fmla="*/ 371902 w 420447"/>
                <a:gd name="connsiteY100" fmla="*/ 15131 h 176340"/>
                <a:gd name="connsiteX101" fmla="*/ 373561 w 420447"/>
                <a:gd name="connsiteY101" fmla="*/ 14927 h 176340"/>
                <a:gd name="connsiteX102" fmla="*/ 375134 w 420447"/>
                <a:gd name="connsiteY102" fmla="*/ 15123 h 176340"/>
                <a:gd name="connsiteX103" fmla="*/ 375877 w 420447"/>
                <a:gd name="connsiteY103" fmla="*/ 15569 h 176340"/>
                <a:gd name="connsiteX104" fmla="*/ 376620 w 420447"/>
                <a:gd name="connsiteY104" fmla="*/ 17658 h 176340"/>
                <a:gd name="connsiteX105" fmla="*/ 378490 w 420447"/>
                <a:gd name="connsiteY105" fmla="*/ 18401 h 176340"/>
                <a:gd name="connsiteX106" fmla="*/ 381792 w 420447"/>
                <a:gd name="connsiteY106" fmla="*/ 21726 h 176340"/>
                <a:gd name="connsiteX107" fmla="*/ 383810 w 420447"/>
                <a:gd name="connsiteY107" fmla="*/ 23056 h 176340"/>
                <a:gd name="connsiteX108" fmla="*/ 384303 w 420447"/>
                <a:gd name="connsiteY108" fmla="*/ 23611 h 176340"/>
                <a:gd name="connsiteX109" fmla="*/ 383638 w 420447"/>
                <a:gd name="connsiteY109" fmla="*/ 24284 h 176340"/>
                <a:gd name="connsiteX110" fmla="*/ 383904 w 420447"/>
                <a:gd name="connsiteY110" fmla="*/ 25113 h 176340"/>
                <a:gd name="connsiteX111" fmla="*/ 385054 w 420447"/>
                <a:gd name="connsiteY111" fmla="*/ 26193 h 176340"/>
                <a:gd name="connsiteX112" fmla="*/ 386673 w 420447"/>
                <a:gd name="connsiteY112" fmla="*/ 26600 h 176340"/>
                <a:gd name="connsiteX113" fmla="*/ 388426 w 420447"/>
                <a:gd name="connsiteY113" fmla="*/ 26451 h 176340"/>
                <a:gd name="connsiteX114" fmla="*/ 389380 w 420447"/>
                <a:gd name="connsiteY114" fmla="*/ 26842 h 176340"/>
                <a:gd name="connsiteX115" fmla="*/ 390061 w 420447"/>
                <a:gd name="connsiteY115" fmla="*/ 27452 h 176340"/>
                <a:gd name="connsiteX116" fmla="*/ 390241 w 420447"/>
                <a:gd name="connsiteY116" fmla="*/ 28313 h 176340"/>
                <a:gd name="connsiteX117" fmla="*/ 390194 w 420447"/>
                <a:gd name="connsiteY117" fmla="*/ 28861 h 176340"/>
                <a:gd name="connsiteX118" fmla="*/ 390538 w 420447"/>
                <a:gd name="connsiteY118" fmla="*/ 30089 h 176340"/>
                <a:gd name="connsiteX119" fmla="*/ 391907 w 420447"/>
                <a:gd name="connsiteY119" fmla="*/ 31826 h 176340"/>
                <a:gd name="connsiteX120" fmla="*/ 393534 w 420447"/>
                <a:gd name="connsiteY120" fmla="*/ 32890 h 176340"/>
                <a:gd name="connsiteX121" fmla="*/ 394411 w 420447"/>
                <a:gd name="connsiteY121" fmla="*/ 34024 h 176340"/>
                <a:gd name="connsiteX122" fmla="*/ 395835 w 420447"/>
                <a:gd name="connsiteY122" fmla="*/ 37928 h 176340"/>
                <a:gd name="connsiteX123" fmla="*/ 396413 w 420447"/>
                <a:gd name="connsiteY123" fmla="*/ 40080 h 176340"/>
                <a:gd name="connsiteX124" fmla="*/ 396195 w 420447"/>
                <a:gd name="connsiteY124" fmla="*/ 42153 h 176340"/>
                <a:gd name="connsiteX125" fmla="*/ 395209 w 420447"/>
                <a:gd name="connsiteY125" fmla="*/ 44273 h 176340"/>
                <a:gd name="connsiteX126" fmla="*/ 393049 w 420447"/>
                <a:gd name="connsiteY126" fmla="*/ 46909 h 176340"/>
                <a:gd name="connsiteX127" fmla="*/ 393581 w 420447"/>
                <a:gd name="connsiteY127" fmla="*/ 48013 h 176340"/>
                <a:gd name="connsiteX128" fmla="*/ 394066 w 420447"/>
                <a:gd name="connsiteY128" fmla="*/ 49468 h 176340"/>
                <a:gd name="connsiteX129" fmla="*/ 393902 w 420447"/>
                <a:gd name="connsiteY129" fmla="*/ 50524 h 176340"/>
                <a:gd name="connsiteX130" fmla="*/ 395435 w 420447"/>
                <a:gd name="connsiteY130" fmla="*/ 53888 h 176340"/>
                <a:gd name="connsiteX131" fmla="*/ 396132 w 420447"/>
                <a:gd name="connsiteY131" fmla="*/ 55977 h 176340"/>
                <a:gd name="connsiteX132" fmla="*/ 395553 w 420447"/>
                <a:gd name="connsiteY132" fmla="*/ 56462 h 176340"/>
                <a:gd name="connsiteX133" fmla="*/ 395177 w 420447"/>
                <a:gd name="connsiteY133" fmla="*/ 57127 h 176340"/>
                <a:gd name="connsiteX134" fmla="*/ 397931 w 420447"/>
                <a:gd name="connsiteY134" fmla="*/ 58731 h 176340"/>
                <a:gd name="connsiteX135" fmla="*/ 401233 w 420447"/>
                <a:gd name="connsiteY135" fmla="*/ 60076 h 176340"/>
                <a:gd name="connsiteX136" fmla="*/ 402625 w 420447"/>
                <a:gd name="connsiteY136" fmla="*/ 60334 h 176340"/>
                <a:gd name="connsiteX137" fmla="*/ 406412 w 420447"/>
                <a:gd name="connsiteY137" fmla="*/ 59716 h 176340"/>
                <a:gd name="connsiteX138" fmla="*/ 408853 w 420447"/>
                <a:gd name="connsiteY138" fmla="*/ 59583 h 176340"/>
                <a:gd name="connsiteX139" fmla="*/ 411278 w 420447"/>
                <a:gd name="connsiteY139" fmla="*/ 60859 h 176340"/>
                <a:gd name="connsiteX140" fmla="*/ 414806 w 420447"/>
                <a:gd name="connsiteY140" fmla="*/ 63949 h 176340"/>
                <a:gd name="connsiteX141" fmla="*/ 418616 w 420447"/>
                <a:gd name="connsiteY141" fmla="*/ 67970 h 176340"/>
                <a:gd name="connsiteX142" fmla="*/ 419375 w 420447"/>
                <a:gd name="connsiteY142" fmla="*/ 69191 h 176340"/>
                <a:gd name="connsiteX143" fmla="*/ 419704 w 420447"/>
                <a:gd name="connsiteY143" fmla="*/ 69730 h 176340"/>
                <a:gd name="connsiteX144" fmla="*/ 420447 w 420447"/>
                <a:gd name="connsiteY144" fmla="*/ 70701 h 176340"/>
                <a:gd name="connsiteX145" fmla="*/ 419673 w 420447"/>
                <a:gd name="connsiteY145" fmla="*/ 70685 h 176340"/>
                <a:gd name="connsiteX146" fmla="*/ 418421 w 420447"/>
                <a:gd name="connsiteY146" fmla="*/ 69816 h 176340"/>
                <a:gd name="connsiteX147" fmla="*/ 415393 w 420447"/>
                <a:gd name="connsiteY147" fmla="*/ 67344 h 176340"/>
                <a:gd name="connsiteX148" fmla="*/ 413844 w 420447"/>
                <a:gd name="connsiteY148" fmla="*/ 68408 h 176340"/>
                <a:gd name="connsiteX149" fmla="*/ 412506 w 420447"/>
                <a:gd name="connsiteY149" fmla="*/ 70239 h 176340"/>
                <a:gd name="connsiteX150" fmla="*/ 411043 w 420447"/>
                <a:gd name="connsiteY150" fmla="*/ 77178 h 176340"/>
                <a:gd name="connsiteX151" fmla="*/ 409862 w 420447"/>
                <a:gd name="connsiteY151" fmla="*/ 77914 h 176340"/>
                <a:gd name="connsiteX152" fmla="*/ 407773 w 420447"/>
                <a:gd name="connsiteY152" fmla="*/ 77898 h 176340"/>
                <a:gd name="connsiteX153" fmla="*/ 405215 w 420447"/>
                <a:gd name="connsiteY153" fmla="*/ 77656 h 176340"/>
                <a:gd name="connsiteX154" fmla="*/ 403455 w 420447"/>
                <a:gd name="connsiteY154" fmla="*/ 78000 h 176340"/>
                <a:gd name="connsiteX155" fmla="*/ 403001 w 420447"/>
                <a:gd name="connsiteY155" fmla="*/ 78438 h 176340"/>
                <a:gd name="connsiteX156" fmla="*/ 403235 w 420447"/>
                <a:gd name="connsiteY156" fmla="*/ 79181 h 176340"/>
                <a:gd name="connsiteX157" fmla="*/ 403760 w 420447"/>
                <a:gd name="connsiteY157" fmla="*/ 80323 h 176340"/>
                <a:gd name="connsiteX158" fmla="*/ 404127 w 420447"/>
                <a:gd name="connsiteY158" fmla="*/ 81763 h 176340"/>
                <a:gd name="connsiteX159" fmla="*/ 404237 w 420447"/>
                <a:gd name="connsiteY159" fmla="*/ 82936 h 176340"/>
                <a:gd name="connsiteX160" fmla="*/ 405160 w 420447"/>
                <a:gd name="connsiteY160" fmla="*/ 84000 h 176340"/>
                <a:gd name="connsiteX161" fmla="*/ 406404 w 420447"/>
                <a:gd name="connsiteY161" fmla="*/ 85009 h 176340"/>
                <a:gd name="connsiteX162" fmla="*/ 406459 w 420447"/>
                <a:gd name="connsiteY162" fmla="*/ 86042 h 176340"/>
                <a:gd name="connsiteX163" fmla="*/ 406271 w 420447"/>
                <a:gd name="connsiteY163" fmla="*/ 87505 h 176340"/>
                <a:gd name="connsiteX164" fmla="*/ 405982 w 420447"/>
                <a:gd name="connsiteY164" fmla="*/ 88616 h 176340"/>
                <a:gd name="connsiteX165" fmla="*/ 405669 w 420447"/>
                <a:gd name="connsiteY165" fmla="*/ 89250 h 176340"/>
                <a:gd name="connsiteX166" fmla="*/ 406247 w 420447"/>
                <a:gd name="connsiteY166" fmla="*/ 90940 h 176340"/>
                <a:gd name="connsiteX167" fmla="*/ 407601 w 420447"/>
                <a:gd name="connsiteY167" fmla="*/ 92935 h 176340"/>
                <a:gd name="connsiteX168" fmla="*/ 408462 w 420447"/>
                <a:gd name="connsiteY168" fmla="*/ 93701 h 176340"/>
                <a:gd name="connsiteX169" fmla="*/ 408141 w 420447"/>
                <a:gd name="connsiteY169" fmla="*/ 97496 h 176340"/>
                <a:gd name="connsiteX170" fmla="*/ 408649 w 420447"/>
                <a:gd name="connsiteY170" fmla="*/ 99178 h 176340"/>
                <a:gd name="connsiteX171" fmla="*/ 409040 w 420447"/>
                <a:gd name="connsiteY171" fmla="*/ 101494 h 176340"/>
                <a:gd name="connsiteX172" fmla="*/ 408884 w 420447"/>
                <a:gd name="connsiteY172" fmla="*/ 105343 h 176340"/>
                <a:gd name="connsiteX173" fmla="*/ 409048 w 420447"/>
                <a:gd name="connsiteY173" fmla="*/ 106289 h 176340"/>
                <a:gd name="connsiteX174" fmla="*/ 409510 w 420447"/>
                <a:gd name="connsiteY174" fmla="*/ 106610 h 176340"/>
                <a:gd name="connsiteX175" fmla="*/ 410746 w 420447"/>
                <a:gd name="connsiteY175" fmla="*/ 106759 h 176340"/>
                <a:gd name="connsiteX176" fmla="*/ 411951 w 420447"/>
                <a:gd name="connsiteY176" fmla="*/ 107111 h 176340"/>
                <a:gd name="connsiteX177" fmla="*/ 412373 w 420447"/>
                <a:gd name="connsiteY177" fmla="*/ 107744 h 176340"/>
                <a:gd name="connsiteX178" fmla="*/ 412365 w 420447"/>
                <a:gd name="connsiteY178" fmla="*/ 108206 h 176340"/>
                <a:gd name="connsiteX179" fmla="*/ 410855 w 420447"/>
                <a:gd name="connsiteY179" fmla="*/ 109966 h 176340"/>
                <a:gd name="connsiteX180" fmla="*/ 410675 w 420447"/>
                <a:gd name="connsiteY180" fmla="*/ 111218 h 176340"/>
                <a:gd name="connsiteX181" fmla="*/ 410152 w 420447"/>
                <a:gd name="connsiteY181" fmla="*/ 112978 h 176340"/>
                <a:gd name="connsiteX182" fmla="*/ 409721 w 420447"/>
                <a:gd name="connsiteY182" fmla="*/ 114011 h 176340"/>
                <a:gd name="connsiteX183" fmla="*/ 408375 w 420447"/>
                <a:gd name="connsiteY183" fmla="*/ 115967 h 176340"/>
                <a:gd name="connsiteX184" fmla="*/ 407523 w 420447"/>
                <a:gd name="connsiteY184" fmla="*/ 117954 h 176340"/>
                <a:gd name="connsiteX185" fmla="*/ 407131 w 420447"/>
                <a:gd name="connsiteY185" fmla="*/ 119589 h 176340"/>
                <a:gd name="connsiteX186" fmla="*/ 407390 w 420447"/>
                <a:gd name="connsiteY186" fmla="*/ 120364 h 176340"/>
                <a:gd name="connsiteX187" fmla="*/ 409877 w 420447"/>
                <a:gd name="connsiteY187" fmla="*/ 120598 h 176340"/>
                <a:gd name="connsiteX188" fmla="*/ 411223 w 420447"/>
                <a:gd name="connsiteY188" fmla="*/ 121772 h 176340"/>
                <a:gd name="connsiteX189" fmla="*/ 414814 w 420447"/>
                <a:gd name="connsiteY189" fmla="*/ 124111 h 176340"/>
                <a:gd name="connsiteX190" fmla="*/ 415448 w 420447"/>
                <a:gd name="connsiteY190" fmla="*/ 125058 h 176340"/>
                <a:gd name="connsiteX191" fmla="*/ 414470 w 420447"/>
                <a:gd name="connsiteY191" fmla="*/ 126497 h 176340"/>
                <a:gd name="connsiteX192" fmla="*/ 414485 w 420447"/>
                <a:gd name="connsiteY192" fmla="*/ 127100 h 176340"/>
                <a:gd name="connsiteX193" fmla="*/ 414955 w 420447"/>
                <a:gd name="connsiteY193" fmla="*/ 127866 h 176340"/>
                <a:gd name="connsiteX194" fmla="*/ 415174 w 420447"/>
                <a:gd name="connsiteY194" fmla="*/ 129204 h 176340"/>
                <a:gd name="connsiteX195" fmla="*/ 415088 w 420447"/>
                <a:gd name="connsiteY195" fmla="*/ 130683 h 176340"/>
                <a:gd name="connsiteX196" fmla="*/ 415104 w 420447"/>
                <a:gd name="connsiteY196" fmla="*/ 132639 h 176340"/>
                <a:gd name="connsiteX197" fmla="*/ 415761 w 420447"/>
                <a:gd name="connsiteY197" fmla="*/ 132959 h 176340"/>
                <a:gd name="connsiteX198" fmla="*/ 418202 w 420447"/>
                <a:gd name="connsiteY198" fmla="*/ 134790 h 176340"/>
                <a:gd name="connsiteX199" fmla="*/ 419938 w 420447"/>
                <a:gd name="connsiteY199" fmla="*/ 136621 h 176340"/>
                <a:gd name="connsiteX200" fmla="*/ 419993 w 420447"/>
                <a:gd name="connsiteY200" fmla="*/ 137192 h 176340"/>
                <a:gd name="connsiteX201" fmla="*/ 419156 w 420447"/>
                <a:gd name="connsiteY201" fmla="*/ 138639 h 176340"/>
                <a:gd name="connsiteX202" fmla="*/ 419336 w 420447"/>
                <a:gd name="connsiteY202" fmla="*/ 140306 h 176340"/>
                <a:gd name="connsiteX203" fmla="*/ 419305 w 420447"/>
                <a:gd name="connsiteY203" fmla="*/ 140689 h 176340"/>
                <a:gd name="connsiteX204" fmla="*/ 418554 w 420447"/>
                <a:gd name="connsiteY204" fmla="*/ 140063 h 176340"/>
                <a:gd name="connsiteX205" fmla="*/ 417200 w 420447"/>
                <a:gd name="connsiteY205" fmla="*/ 139836 h 176340"/>
                <a:gd name="connsiteX206" fmla="*/ 415808 w 420447"/>
                <a:gd name="connsiteY206" fmla="*/ 139766 h 176340"/>
                <a:gd name="connsiteX207" fmla="*/ 414931 w 420447"/>
                <a:gd name="connsiteY207" fmla="*/ 140259 h 176340"/>
                <a:gd name="connsiteX208" fmla="*/ 413398 w 420447"/>
                <a:gd name="connsiteY208" fmla="*/ 141565 h 176340"/>
                <a:gd name="connsiteX209" fmla="*/ 411333 w 420447"/>
                <a:gd name="connsiteY209" fmla="*/ 142989 h 176340"/>
                <a:gd name="connsiteX210" fmla="*/ 409658 w 420447"/>
                <a:gd name="connsiteY210" fmla="*/ 144295 h 176340"/>
                <a:gd name="connsiteX211" fmla="*/ 408696 w 420447"/>
                <a:gd name="connsiteY211" fmla="*/ 145195 h 176340"/>
                <a:gd name="connsiteX212" fmla="*/ 407898 w 420447"/>
                <a:gd name="connsiteY212" fmla="*/ 145047 h 176340"/>
                <a:gd name="connsiteX213" fmla="*/ 407280 w 420447"/>
                <a:gd name="connsiteY213" fmla="*/ 144264 h 176340"/>
                <a:gd name="connsiteX214" fmla="*/ 406936 w 420447"/>
                <a:gd name="connsiteY214" fmla="*/ 143169 h 176340"/>
                <a:gd name="connsiteX215" fmla="*/ 407085 w 420447"/>
                <a:gd name="connsiteY215" fmla="*/ 139030 h 176340"/>
                <a:gd name="connsiteX216" fmla="*/ 406717 w 420447"/>
                <a:gd name="connsiteY216" fmla="*/ 137732 h 176340"/>
                <a:gd name="connsiteX217" fmla="*/ 405935 w 420447"/>
                <a:gd name="connsiteY217" fmla="*/ 136824 h 176340"/>
                <a:gd name="connsiteX218" fmla="*/ 405011 w 420447"/>
                <a:gd name="connsiteY218" fmla="*/ 136308 h 176340"/>
                <a:gd name="connsiteX219" fmla="*/ 403916 w 420447"/>
                <a:gd name="connsiteY219" fmla="*/ 136018 h 176340"/>
                <a:gd name="connsiteX220" fmla="*/ 402782 w 420447"/>
                <a:gd name="connsiteY220" fmla="*/ 135987 h 176340"/>
                <a:gd name="connsiteX221" fmla="*/ 401178 w 420447"/>
                <a:gd name="connsiteY221" fmla="*/ 137200 h 176340"/>
                <a:gd name="connsiteX222" fmla="*/ 398901 w 420447"/>
                <a:gd name="connsiteY222" fmla="*/ 138459 h 176340"/>
                <a:gd name="connsiteX223" fmla="*/ 395373 w 420447"/>
                <a:gd name="connsiteY223" fmla="*/ 138357 h 176340"/>
                <a:gd name="connsiteX224" fmla="*/ 393002 w 420447"/>
                <a:gd name="connsiteY224" fmla="*/ 138123 h 176340"/>
                <a:gd name="connsiteX225" fmla="*/ 391860 w 420447"/>
                <a:gd name="connsiteY225" fmla="*/ 137888 h 176340"/>
                <a:gd name="connsiteX226" fmla="*/ 387268 w 420447"/>
                <a:gd name="connsiteY226" fmla="*/ 135963 h 176340"/>
                <a:gd name="connsiteX227" fmla="*/ 386314 w 420447"/>
                <a:gd name="connsiteY227" fmla="*/ 135917 h 176340"/>
                <a:gd name="connsiteX228" fmla="*/ 384600 w 420447"/>
                <a:gd name="connsiteY228" fmla="*/ 135134 h 176340"/>
                <a:gd name="connsiteX229" fmla="*/ 382566 w 420447"/>
                <a:gd name="connsiteY229" fmla="*/ 134516 h 176340"/>
                <a:gd name="connsiteX230" fmla="*/ 379139 w 420447"/>
                <a:gd name="connsiteY230" fmla="*/ 135690 h 176340"/>
                <a:gd name="connsiteX231" fmla="*/ 377661 w 420447"/>
                <a:gd name="connsiteY231" fmla="*/ 135408 h 176340"/>
                <a:gd name="connsiteX232" fmla="*/ 375587 w 420447"/>
                <a:gd name="connsiteY232" fmla="*/ 134391 h 176340"/>
                <a:gd name="connsiteX233" fmla="*/ 374852 w 420447"/>
                <a:gd name="connsiteY233" fmla="*/ 134665 h 176340"/>
                <a:gd name="connsiteX234" fmla="*/ 372536 w 420447"/>
                <a:gd name="connsiteY234" fmla="*/ 137763 h 176340"/>
                <a:gd name="connsiteX235" fmla="*/ 368593 w 420447"/>
                <a:gd name="connsiteY235" fmla="*/ 141072 h 176340"/>
                <a:gd name="connsiteX236" fmla="*/ 366465 w 420447"/>
                <a:gd name="connsiteY236" fmla="*/ 141628 h 176340"/>
                <a:gd name="connsiteX237" fmla="*/ 365456 w 420447"/>
                <a:gd name="connsiteY237" fmla="*/ 138303 h 176340"/>
                <a:gd name="connsiteX238" fmla="*/ 364478 w 420447"/>
                <a:gd name="connsiteY238" fmla="*/ 137012 h 176340"/>
                <a:gd name="connsiteX239" fmla="*/ 364016 w 420447"/>
                <a:gd name="connsiteY239" fmla="*/ 136855 h 176340"/>
                <a:gd name="connsiteX240" fmla="*/ 363031 w 420447"/>
                <a:gd name="connsiteY240" fmla="*/ 136441 h 176340"/>
                <a:gd name="connsiteX241" fmla="*/ 362264 w 420447"/>
                <a:gd name="connsiteY241" fmla="*/ 136675 h 176340"/>
                <a:gd name="connsiteX242" fmla="*/ 359894 w 420447"/>
                <a:gd name="connsiteY242" fmla="*/ 138944 h 176340"/>
                <a:gd name="connsiteX243" fmla="*/ 356091 w 420447"/>
                <a:gd name="connsiteY243" fmla="*/ 140306 h 176340"/>
                <a:gd name="connsiteX244" fmla="*/ 352947 w 420447"/>
                <a:gd name="connsiteY244" fmla="*/ 141135 h 176340"/>
                <a:gd name="connsiteX245" fmla="*/ 347939 w 420447"/>
                <a:gd name="connsiteY245" fmla="*/ 142144 h 176340"/>
                <a:gd name="connsiteX246" fmla="*/ 344074 w 420447"/>
                <a:gd name="connsiteY246" fmla="*/ 142645 h 176340"/>
                <a:gd name="connsiteX247" fmla="*/ 342432 w 420447"/>
                <a:gd name="connsiteY247" fmla="*/ 142684 h 176340"/>
                <a:gd name="connsiteX248" fmla="*/ 338864 w 420447"/>
                <a:gd name="connsiteY248" fmla="*/ 142230 h 176340"/>
                <a:gd name="connsiteX249" fmla="*/ 335719 w 420447"/>
                <a:gd name="connsiteY249" fmla="*/ 141596 h 176340"/>
                <a:gd name="connsiteX250" fmla="*/ 332574 w 420447"/>
                <a:gd name="connsiteY250" fmla="*/ 141620 h 176340"/>
                <a:gd name="connsiteX251" fmla="*/ 330157 w 420447"/>
                <a:gd name="connsiteY251" fmla="*/ 141909 h 176340"/>
                <a:gd name="connsiteX252" fmla="*/ 324555 w 420447"/>
                <a:gd name="connsiteY252" fmla="*/ 144342 h 176340"/>
                <a:gd name="connsiteX253" fmla="*/ 315026 w 420447"/>
                <a:gd name="connsiteY253" fmla="*/ 149342 h 176340"/>
                <a:gd name="connsiteX254" fmla="*/ 307782 w 420447"/>
                <a:gd name="connsiteY254" fmla="*/ 151728 h 176340"/>
                <a:gd name="connsiteX255" fmla="*/ 303722 w 420447"/>
                <a:gd name="connsiteY255" fmla="*/ 152721 h 176340"/>
                <a:gd name="connsiteX256" fmla="*/ 300537 w 420447"/>
                <a:gd name="connsiteY256" fmla="*/ 153285 h 176340"/>
                <a:gd name="connsiteX257" fmla="*/ 295092 w 420447"/>
                <a:gd name="connsiteY257" fmla="*/ 153316 h 176340"/>
                <a:gd name="connsiteX258" fmla="*/ 290656 w 420447"/>
                <a:gd name="connsiteY258" fmla="*/ 152933 h 176340"/>
                <a:gd name="connsiteX259" fmla="*/ 287581 w 420447"/>
                <a:gd name="connsiteY259" fmla="*/ 152972 h 176340"/>
                <a:gd name="connsiteX260" fmla="*/ 285876 w 420447"/>
                <a:gd name="connsiteY260" fmla="*/ 152369 h 176340"/>
                <a:gd name="connsiteX261" fmla="*/ 283443 w 420447"/>
                <a:gd name="connsiteY261" fmla="*/ 150351 h 176340"/>
                <a:gd name="connsiteX262" fmla="*/ 280501 w 420447"/>
                <a:gd name="connsiteY262" fmla="*/ 148356 h 176340"/>
                <a:gd name="connsiteX263" fmla="*/ 279187 w 420447"/>
                <a:gd name="connsiteY263" fmla="*/ 147887 h 176340"/>
                <a:gd name="connsiteX264" fmla="*/ 277474 w 420447"/>
                <a:gd name="connsiteY264" fmla="*/ 147503 h 176340"/>
                <a:gd name="connsiteX265" fmla="*/ 274970 w 420447"/>
                <a:gd name="connsiteY265" fmla="*/ 147276 h 176340"/>
                <a:gd name="connsiteX266" fmla="*/ 268711 w 420447"/>
                <a:gd name="connsiteY266" fmla="*/ 150202 h 176340"/>
                <a:gd name="connsiteX267" fmla="*/ 266764 w 420447"/>
                <a:gd name="connsiteY267" fmla="*/ 151000 h 176340"/>
                <a:gd name="connsiteX268" fmla="*/ 264620 w 420447"/>
                <a:gd name="connsiteY268" fmla="*/ 151595 h 176340"/>
                <a:gd name="connsiteX269" fmla="*/ 260293 w 420447"/>
                <a:gd name="connsiteY269" fmla="*/ 153379 h 176340"/>
                <a:gd name="connsiteX270" fmla="*/ 258377 w 420447"/>
                <a:gd name="connsiteY270" fmla="*/ 154333 h 176340"/>
                <a:gd name="connsiteX271" fmla="*/ 255975 w 420447"/>
                <a:gd name="connsiteY271" fmla="*/ 154247 h 176340"/>
                <a:gd name="connsiteX272" fmla="*/ 252908 w 420447"/>
                <a:gd name="connsiteY272" fmla="*/ 153997 h 176340"/>
                <a:gd name="connsiteX273" fmla="*/ 250248 w 420447"/>
                <a:gd name="connsiteY273" fmla="*/ 154083 h 176340"/>
                <a:gd name="connsiteX274" fmla="*/ 248472 w 420447"/>
                <a:gd name="connsiteY274" fmla="*/ 152729 h 176340"/>
                <a:gd name="connsiteX275" fmla="*/ 247510 w 420447"/>
                <a:gd name="connsiteY275" fmla="*/ 151204 h 176340"/>
                <a:gd name="connsiteX276" fmla="*/ 243888 w 420447"/>
                <a:gd name="connsiteY276" fmla="*/ 150265 h 176340"/>
                <a:gd name="connsiteX277" fmla="*/ 241298 w 420447"/>
                <a:gd name="connsiteY277" fmla="*/ 149991 h 176340"/>
                <a:gd name="connsiteX278" fmla="*/ 240633 w 420447"/>
                <a:gd name="connsiteY278" fmla="*/ 150672 h 176340"/>
                <a:gd name="connsiteX279" fmla="*/ 239945 w 420447"/>
                <a:gd name="connsiteY279" fmla="*/ 152753 h 176340"/>
                <a:gd name="connsiteX280" fmla="*/ 238842 w 420447"/>
                <a:gd name="connsiteY280" fmla="*/ 158065 h 176340"/>
                <a:gd name="connsiteX281" fmla="*/ 238638 w 420447"/>
                <a:gd name="connsiteY281" fmla="*/ 159395 h 176340"/>
                <a:gd name="connsiteX282" fmla="*/ 240923 w 420447"/>
                <a:gd name="connsiteY282" fmla="*/ 164660 h 176340"/>
                <a:gd name="connsiteX283" fmla="*/ 240821 w 420447"/>
                <a:gd name="connsiteY283" fmla="*/ 165458 h 176340"/>
                <a:gd name="connsiteX284" fmla="*/ 239193 w 420447"/>
                <a:gd name="connsiteY284" fmla="*/ 165732 h 176340"/>
                <a:gd name="connsiteX285" fmla="*/ 237324 w 420447"/>
                <a:gd name="connsiteY285" fmla="*/ 165826 h 176340"/>
                <a:gd name="connsiteX286" fmla="*/ 236104 w 420447"/>
                <a:gd name="connsiteY286" fmla="*/ 166295 h 176340"/>
                <a:gd name="connsiteX287" fmla="*/ 235094 w 420447"/>
                <a:gd name="connsiteY287" fmla="*/ 167163 h 176340"/>
                <a:gd name="connsiteX288" fmla="*/ 234484 w 420447"/>
                <a:gd name="connsiteY288" fmla="*/ 171701 h 176340"/>
                <a:gd name="connsiteX289" fmla="*/ 232317 w 420447"/>
                <a:gd name="connsiteY289" fmla="*/ 172530 h 176340"/>
                <a:gd name="connsiteX290" fmla="*/ 231284 w 420447"/>
                <a:gd name="connsiteY290" fmla="*/ 173477 h 176340"/>
                <a:gd name="connsiteX291" fmla="*/ 230220 w 420447"/>
                <a:gd name="connsiteY291" fmla="*/ 176278 h 176340"/>
                <a:gd name="connsiteX292" fmla="*/ 229641 w 420447"/>
                <a:gd name="connsiteY292" fmla="*/ 176340 h 176340"/>
                <a:gd name="connsiteX293" fmla="*/ 226137 w 420447"/>
                <a:gd name="connsiteY293" fmla="*/ 174220 h 176340"/>
                <a:gd name="connsiteX294" fmla="*/ 224493 w 420447"/>
                <a:gd name="connsiteY294" fmla="*/ 174048 h 176340"/>
                <a:gd name="connsiteX295" fmla="*/ 225909 w 420447"/>
                <a:gd name="connsiteY295" fmla="*/ 171850 h 176340"/>
                <a:gd name="connsiteX296" fmla="*/ 224376 w 420447"/>
                <a:gd name="connsiteY296" fmla="*/ 167492 h 176340"/>
                <a:gd name="connsiteX297" fmla="*/ 222702 w 420447"/>
                <a:gd name="connsiteY297" fmla="*/ 163408 h 176340"/>
                <a:gd name="connsiteX298" fmla="*/ 224282 w 420447"/>
                <a:gd name="connsiteY298" fmla="*/ 160795 h 176340"/>
                <a:gd name="connsiteX299" fmla="*/ 227552 w 420447"/>
                <a:gd name="connsiteY299" fmla="*/ 157635 h 176340"/>
                <a:gd name="connsiteX300" fmla="*/ 230987 w 420447"/>
                <a:gd name="connsiteY300" fmla="*/ 153926 h 176340"/>
                <a:gd name="connsiteX301" fmla="*/ 230987 w 420447"/>
                <a:gd name="connsiteY301" fmla="*/ 151634 h 176340"/>
                <a:gd name="connsiteX302" fmla="*/ 230807 w 420447"/>
                <a:gd name="connsiteY302" fmla="*/ 149882 h 176340"/>
                <a:gd name="connsiteX303" fmla="*/ 229821 w 420447"/>
                <a:gd name="connsiteY303" fmla="*/ 148669 h 176340"/>
                <a:gd name="connsiteX304" fmla="*/ 227928 w 420447"/>
                <a:gd name="connsiteY304" fmla="*/ 147057 h 176340"/>
                <a:gd name="connsiteX305" fmla="*/ 224759 w 420447"/>
                <a:gd name="connsiteY305" fmla="*/ 148778 h 176340"/>
                <a:gd name="connsiteX306" fmla="*/ 222498 w 420447"/>
                <a:gd name="connsiteY306" fmla="*/ 150679 h 176340"/>
                <a:gd name="connsiteX307" fmla="*/ 221020 w 420447"/>
                <a:gd name="connsiteY307" fmla="*/ 151063 h 176340"/>
                <a:gd name="connsiteX308" fmla="*/ 219416 w 420447"/>
                <a:gd name="connsiteY308" fmla="*/ 152143 h 176340"/>
                <a:gd name="connsiteX309" fmla="*/ 218634 w 420447"/>
                <a:gd name="connsiteY309" fmla="*/ 154098 h 176340"/>
                <a:gd name="connsiteX310" fmla="*/ 216693 w 420447"/>
                <a:gd name="connsiteY310" fmla="*/ 155616 h 176340"/>
                <a:gd name="connsiteX311" fmla="*/ 213525 w 420447"/>
                <a:gd name="connsiteY311" fmla="*/ 156211 h 176340"/>
                <a:gd name="connsiteX312" fmla="*/ 208761 w 420447"/>
                <a:gd name="connsiteY312" fmla="*/ 154583 h 176340"/>
                <a:gd name="connsiteX313" fmla="*/ 203644 w 420447"/>
                <a:gd name="connsiteY313" fmla="*/ 152111 h 176340"/>
                <a:gd name="connsiteX314" fmla="*/ 200749 w 420447"/>
                <a:gd name="connsiteY314" fmla="*/ 150100 h 176340"/>
                <a:gd name="connsiteX315" fmla="*/ 198387 w 420447"/>
                <a:gd name="connsiteY315" fmla="*/ 149616 h 176340"/>
                <a:gd name="connsiteX316" fmla="*/ 196141 w 420447"/>
                <a:gd name="connsiteY316" fmla="*/ 150499 h 176340"/>
                <a:gd name="connsiteX317" fmla="*/ 189515 w 420447"/>
                <a:gd name="connsiteY317" fmla="*/ 155413 h 176340"/>
                <a:gd name="connsiteX318" fmla="*/ 183452 w 420447"/>
                <a:gd name="connsiteY318" fmla="*/ 162579 h 176340"/>
                <a:gd name="connsiteX319" fmla="*/ 181950 w 420447"/>
                <a:gd name="connsiteY319" fmla="*/ 163815 h 176340"/>
                <a:gd name="connsiteX320" fmla="*/ 176238 w 420447"/>
                <a:gd name="connsiteY320" fmla="*/ 166890 h 176340"/>
                <a:gd name="connsiteX321" fmla="*/ 172467 w 420447"/>
                <a:gd name="connsiteY321" fmla="*/ 167915 h 176340"/>
                <a:gd name="connsiteX322" fmla="*/ 170692 w 420447"/>
                <a:gd name="connsiteY322" fmla="*/ 167680 h 176340"/>
                <a:gd name="connsiteX323" fmla="*/ 163173 w 420447"/>
                <a:gd name="connsiteY323" fmla="*/ 169025 h 176340"/>
                <a:gd name="connsiteX324" fmla="*/ 159442 w 420447"/>
                <a:gd name="connsiteY324" fmla="*/ 169221 h 176340"/>
                <a:gd name="connsiteX325" fmla="*/ 156484 w 420447"/>
                <a:gd name="connsiteY325" fmla="*/ 170840 h 176340"/>
                <a:gd name="connsiteX326" fmla="*/ 150750 w 420447"/>
                <a:gd name="connsiteY326" fmla="*/ 169088 h 176340"/>
                <a:gd name="connsiteX327" fmla="*/ 147323 w 420447"/>
                <a:gd name="connsiteY327" fmla="*/ 166843 h 176340"/>
                <a:gd name="connsiteX328" fmla="*/ 145258 w 420447"/>
                <a:gd name="connsiteY328" fmla="*/ 164558 h 176340"/>
                <a:gd name="connsiteX329" fmla="*/ 141894 w 420447"/>
                <a:gd name="connsiteY329" fmla="*/ 159637 h 176340"/>
                <a:gd name="connsiteX330" fmla="*/ 139508 w 420447"/>
                <a:gd name="connsiteY330" fmla="*/ 157298 h 176340"/>
                <a:gd name="connsiteX331" fmla="*/ 134148 w 420447"/>
                <a:gd name="connsiteY331" fmla="*/ 155186 h 176340"/>
                <a:gd name="connsiteX332" fmla="*/ 124807 w 420447"/>
                <a:gd name="connsiteY332" fmla="*/ 150054 h 176340"/>
                <a:gd name="connsiteX333" fmla="*/ 122351 w 420447"/>
                <a:gd name="connsiteY333" fmla="*/ 149490 h 176340"/>
                <a:gd name="connsiteX334" fmla="*/ 115974 w 420447"/>
                <a:gd name="connsiteY334" fmla="*/ 148755 h 176340"/>
                <a:gd name="connsiteX335" fmla="*/ 109254 w 420447"/>
                <a:gd name="connsiteY335" fmla="*/ 148285 h 176340"/>
                <a:gd name="connsiteX336" fmla="*/ 107893 w 420447"/>
                <a:gd name="connsiteY336" fmla="*/ 150155 h 176340"/>
                <a:gd name="connsiteX337" fmla="*/ 107376 w 420447"/>
                <a:gd name="connsiteY337" fmla="*/ 157548 h 176340"/>
                <a:gd name="connsiteX338" fmla="*/ 106227 w 420447"/>
                <a:gd name="connsiteY338" fmla="*/ 159575 h 176340"/>
                <a:gd name="connsiteX339" fmla="*/ 105734 w 420447"/>
                <a:gd name="connsiteY339" fmla="*/ 163400 h 176340"/>
                <a:gd name="connsiteX340" fmla="*/ 104912 w 420447"/>
                <a:gd name="connsiteY340" fmla="*/ 164496 h 176340"/>
                <a:gd name="connsiteX341" fmla="*/ 103621 w 420447"/>
                <a:gd name="connsiteY341" fmla="*/ 165215 h 176340"/>
                <a:gd name="connsiteX342" fmla="*/ 101603 w 420447"/>
                <a:gd name="connsiteY342" fmla="*/ 164011 h 176340"/>
                <a:gd name="connsiteX343" fmla="*/ 100202 w 420447"/>
                <a:gd name="connsiteY343" fmla="*/ 163479 h 176340"/>
                <a:gd name="connsiteX344" fmla="*/ 96940 w 420447"/>
                <a:gd name="connsiteY344" fmla="*/ 165051 h 176340"/>
                <a:gd name="connsiteX345" fmla="*/ 90486 w 420447"/>
                <a:gd name="connsiteY345" fmla="*/ 167250 h 176340"/>
                <a:gd name="connsiteX346" fmla="*/ 88287 w 420447"/>
                <a:gd name="connsiteY346" fmla="*/ 167562 h 176340"/>
                <a:gd name="connsiteX347" fmla="*/ 80808 w 420447"/>
                <a:gd name="connsiteY347" fmla="*/ 164793 h 176340"/>
                <a:gd name="connsiteX348" fmla="*/ 78070 w 420447"/>
                <a:gd name="connsiteY348" fmla="*/ 163009 h 176340"/>
                <a:gd name="connsiteX349" fmla="*/ 76302 w 420447"/>
                <a:gd name="connsiteY349" fmla="*/ 161038 h 176340"/>
                <a:gd name="connsiteX350" fmla="*/ 75707 w 420447"/>
                <a:gd name="connsiteY350" fmla="*/ 157697 h 176340"/>
                <a:gd name="connsiteX351" fmla="*/ 74596 w 420447"/>
                <a:gd name="connsiteY351" fmla="*/ 155796 h 176340"/>
                <a:gd name="connsiteX352" fmla="*/ 74432 w 420447"/>
                <a:gd name="connsiteY352" fmla="*/ 154489 h 176340"/>
                <a:gd name="connsiteX353" fmla="*/ 73994 w 420447"/>
                <a:gd name="connsiteY353" fmla="*/ 152987 h 176340"/>
                <a:gd name="connsiteX354" fmla="*/ 72484 w 420447"/>
                <a:gd name="connsiteY354" fmla="*/ 152393 h 176340"/>
                <a:gd name="connsiteX355" fmla="*/ 70865 w 420447"/>
                <a:gd name="connsiteY355" fmla="*/ 153535 h 176340"/>
                <a:gd name="connsiteX356" fmla="*/ 69128 w 420447"/>
                <a:gd name="connsiteY356" fmla="*/ 153488 h 176340"/>
                <a:gd name="connsiteX357" fmla="*/ 66953 w 420447"/>
                <a:gd name="connsiteY357" fmla="*/ 152792 h 176340"/>
                <a:gd name="connsiteX358" fmla="*/ 61813 w 420447"/>
                <a:gd name="connsiteY358" fmla="*/ 149983 h 176340"/>
                <a:gd name="connsiteX359" fmla="*/ 57870 w 420447"/>
                <a:gd name="connsiteY359" fmla="*/ 149756 h 176340"/>
                <a:gd name="connsiteX360" fmla="*/ 55492 w 420447"/>
                <a:gd name="connsiteY360" fmla="*/ 153183 h 176340"/>
                <a:gd name="connsiteX361" fmla="*/ 53645 w 420447"/>
                <a:gd name="connsiteY361" fmla="*/ 154271 h 176340"/>
                <a:gd name="connsiteX362" fmla="*/ 51627 w 420447"/>
                <a:gd name="connsiteY362" fmla="*/ 154599 h 176340"/>
                <a:gd name="connsiteX363" fmla="*/ 51509 w 420447"/>
                <a:gd name="connsiteY363" fmla="*/ 153629 h 176340"/>
                <a:gd name="connsiteX364" fmla="*/ 53043 w 420447"/>
                <a:gd name="connsiteY364" fmla="*/ 151407 h 176340"/>
                <a:gd name="connsiteX365" fmla="*/ 46886 w 420447"/>
                <a:gd name="connsiteY365" fmla="*/ 151814 h 176340"/>
                <a:gd name="connsiteX366" fmla="*/ 43639 w 420447"/>
                <a:gd name="connsiteY366" fmla="*/ 153504 h 176340"/>
                <a:gd name="connsiteX367" fmla="*/ 41105 w 420447"/>
                <a:gd name="connsiteY367" fmla="*/ 153238 h 176340"/>
                <a:gd name="connsiteX368" fmla="*/ 39203 w 420447"/>
                <a:gd name="connsiteY368" fmla="*/ 152479 h 176340"/>
                <a:gd name="connsiteX369" fmla="*/ 39485 w 420447"/>
                <a:gd name="connsiteY369" fmla="*/ 151548 h 176340"/>
                <a:gd name="connsiteX370" fmla="*/ 41410 w 420447"/>
                <a:gd name="connsiteY370" fmla="*/ 151204 h 176340"/>
                <a:gd name="connsiteX371" fmla="*/ 43084 w 420447"/>
                <a:gd name="connsiteY371" fmla="*/ 150445 h 176340"/>
                <a:gd name="connsiteX372" fmla="*/ 49749 w 420447"/>
                <a:gd name="connsiteY372" fmla="*/ 149827 h 176340"/>
                <a:gd name="connsiteX373" fmla="*/ 51306 w 420447"/>
                <a:gd name="connsiteY373" fmla="*/ 149209 h 176340"/>
                <a:gd name="connsiteX374" fmla="*/ 53012 w 420447"/>
                <a:gd name="connsiteY374" fmla="*/ 146791 h 176340"/>
                <a:gd name="connsiteX375" fmla="*/ 56110 w 420447"/>
                <a:gd name="connsiteY375" fmla="*/ 144710 h 176340"/>
                <a:gd name="connsiteX376" fmla="*/ 56509 w 420447"/>
                <a:gd name="connsiteY376" fmla="*/ 143818 h 176340"/>
                <a:gd name="connsiteX377" fmla="*/ 54123 w 420447"/>
                <a:gd name="connsiteY377" fmla="*/ 143811 h 176340"/>
                <a:gd name="connsiteX378" fmla="*/ 43905 w 420447"/>
                <a:gd name="connsiteY378" fmla="*/ 144413 h 176340"/>
                <a:gd name="connsiteX379" fmla="*/ 36895 w 420447"/>
                <a:gd name="connsiteY379" fmla="*/ 144084 h 176340"/>
                <a:gd name="connsiteX380" fmla="*/ 36066 w 420447"/>
                <a:gd name="connsiteY380" fmla="*/ 145117 h 176340"/>
                <a:gd name="connsiteX381" fmla="*/ 35010 w 420447"/>
                <a:gd name="connsiteY381" fmla="*/ 145266 h 176340"/>
                <a:gd name="connsiteX382" fmla="*/ 34720 w 420447"/>
                <a:gd name="connsiteY382" fmla="*/ 142457 h 176340"/>
                <a:gd name="connsiteX383" fmla="*/ 35831 w 420447"/>
                <a:gd name="connsiteY383" fmla="*/ 141151 h 176340"/>
                <a:gd name="connsiteX384" fmla="*/ 37318 w 420447"/>
                <a:gd name="connsiteY384" fmla="*/ 141276 h 176340"/>
                <a:gd name="connsiteX385" fmla="*/ 40987 w 420447"/>
                <a:gd name="connsiteY385" fmla="*/ 140141 h 176340"/>
                <a:gd name="connsiteX386" fmla="*/ 40659 w 420447"/>
                <a:gd name="connsiteY386" fmla="*/ 137802 h 176340"/>
                <a:gd name="connsiteX387" fmla="*/ 38038 w 420447"/>
                <a:gd name="connsiteY387" fmla="*/ 136222 h 176340"/>
                <a:gd name="connsiteX388" fmla="*/ 37506 w 420447"/>
                <a:gd name="connsiteY388" fmla="*/ 135283 h 176340"/>
                <a:gd name="connsiteX389" fmla="*/ 35597 w 420447"/>
                <a:gd name="connsiteY389" fmla="*/ 135064 h 176340"/>
                <a:gd name="connsiteX390" fmla="*/ 34056 w 420447"/>
                <a:gd name="connsiteY390" fmla="*/ 133945 h 176340"/>
                <a:gd name="connsiteX391" fmla="*/ 33719 w 420447"/>
                <a:gd name="connsiteY391" fmla="*/ 131129 h 176340"/>
                <a:gd name="connsiteX392" fmla="*/ 32491 w 420447"/>
                <a:gd name="connsiteY392" fmla="*/ 128031 h 176340"/>
                <a:gd name="connsiteX393" fmla="*/ 30738 w 420447"/>
                <a:gd name="connsiteY393" fmla="*/ 126536 h 176340"/>
                <a:gd name="connsiteX394" fmla="*/ 30958 w 420447"/>
                <a:gd name="connsiteY394" fmla="*/ 125715 h 176340"/>
                <a:gd name="connsiteX395" fmla="*/ 34173 w 420447"/>
                <a:gd name="connsiteY395" fmla="*/ 124666 h 176340"/>
                <a:gd name="connsiteX396" fmla="*/ 34838 w 420447"/>
                <a:gd name="connsiteY396" fmla="*/ 120324 h 176340"/>
                <a:gd name="connsiteX397" fmla="*/ 34345 w 420447"/>
                <a:gd name="connsiteY397" fmla="*/ 117657 h 176340"/>
                <a:gd name="connsiteX398" fmla="*/ 32725 w 420447"/>
                <a:gd name="connsiteY398" fmla="*/ 117430 h 176340"/>
                <a:gd name="connsiteX399" fmla="*/ 28008 w 420447"/>
                <a:gd name="connsiteY399" fmla="*/ 115318 h 176340"/>
                <a:gd name="connsiteX400" fmla="*/ 26576 w 420447"/>
                <a:gd name="connsiteY400" fmla="*/ 115544 h 176340"/>
                <a:gd name="connsiteX401" fmla="*/ 25012 w 420447"/>
                <a:gd name="connsiteY401" fmla="*/ 113221 h 176340"/>
                <a:gd name="connsiteX402" fmla="*/ 22273 w 420447"/>
                <a:gd name="connsiteY402" fmla="*/ 111554 h 176340"/>
                <a:gd name="connsiteX403" fmla="*/ 20920 w 420447"/>
                <a:gd name="connsiteY403" fmla="*/ 112165 h 176340"/>
                <a:gd name="connsiteX404" fmla="*/ 20067 w 420447"/>
                <a:gd name="connsiteY404" fmla="*/ 112924 h 176340"/>
                <a:gd name="connsiteX405" fmla="*/ 18800 w 420447"/>
                <a:gd name="connsiteY405" fmla="*/ 112564 h 176340"/>
                <a:gd name="connsiteX406" fmla="*/ 16680 w 420447"/>
                <a:gd name="connsiteY406" fmla="*/ 111116 h 176340"/>
                <a:gd name="connsiteX407" fmla="*/ 14591 w 420447"/>
                <a:gd name="connsiteY407" fmla="*/ 110334 h 176340"/>
                <a:gd name="connsiteX408" fmla="*/ 13668 w 420447"/>
                <a:gd name="connsiteY408" fmla="*/ 109364 h 176340"/>
                <a:gd name="connsiteX409" fmla="*/ 14826 w 420447"/>
                <a:gd name="connsiteY409" fmla="*/ 106774 h 176340"/>
                <a:gd name="connsiteX410" fmla="*/ 16421 w 420447"/>
                <a:gd name="connsiteY410" fmla="*/ 106837 h 176340"/>
                <a:gd name="connsiteX411" fmla="*/ 16711 w 420447"/>
                <a:gd name="connsiteY411" fmla="*/ 104811 h 176340"/>
                <a:gd name="connsiteX412" fmla="*/ 15451 w 420447"/>
                <a:gd name="connsiteY412" fmla="*/ 101423 h 176340"/>
                <a:gd name="connsiteX413" fmla="*/ 15577 w 420447"/>
                <a:gd name="connsiteY413" fmla="*/ 99678 h 176340"/>
                <a:gd name="connsiteX414" fmla="*/ 16969 w 420447"/>
                <a:gd name="connsiteY414" fmla="*/ 99201 h 176340"/>
                <a:gd name="connsiteX415" fmla="*/ 18557 w 420447"/>
                <a:gd name="connsiteY415" fmla="*/ 99530 h 176340"/>
                <a:gd name="connsiteX416" fmla="*/ 20161 w 420447"/>
                <a:gd name="connsiteY416" fmla="*/ 101556 h 176340"/>
                <a:gd name="connsiteX417" fmla="*/ 20685 w 420447"/>
                <a:gd name="connsiteY417" fmla="*/ 103512 h 176340"/>
                <a:gd name="connsiteX418" fmla="*/ 20349 w 420447"/>
                <a:gd name="connsiteY418" fmla="*/ 105421 h 176340"/>
                <a:gd name="connsiteX419" fmla="*/ 21366 w 420447"/>
                <a:gd name="connsiteY419" fmla="*/ 107267 h 176340"/>
                <a:gd name="connsiteX420" fmla="*/ 22093 w 420447"/>
                <a:gd name="connsiteY420" fmla="*/ 107737 h 176340"/>
                <a:gd name="connsiteX421" fmla="*/ 22578 w 420447"/>
                <a:gd name="connsiteY421" fmla="*/ 105789 h 176340"/>
                <a:gd name="connsiteX422" fmla="*/ 23259 w 420447"/>
                <a:gd name="connsiteY422" fmla="*/ 105421 h 176340"/>
                <a:gd name="connsiteX423" fmla="*/ 24198 w 420447"/>
                <a:gd name="connsiteY423" fmla="*/ 106266 h 176340"/>
                <a:gd name="connsiteX424" fmla="*/ 26208 w 420447"/>
                <a:gd name="connsiteY424" fmla="*/ 106688 h 176340"/>
                <a:gd name="connsiteX425" fmla="*/ 31419 w 420447"/>
                <a:gd name="connsiteY425" fmla="*/ 105499 h 176340"/>
                <a:gd name="connsiteX426" fmla="*/ 32420 w 420447"/>
                <a:gd name="connsiteY426" fmla="*/ 104490 h 176340"/>
                <a:gd name="connsiteX427" fmla="*/ 28603 w 420447"/>
                <a:gd name="connsiteY427" fmla="*/ 104607 h 176340"/>
                <a:gd name="connsiteX428" fmla="*/ 27210 w 420447"/>
                <a:gd name="connsiteY428" fmla="*/ 103661 h 176340"/>
                <a:gd name="connsiteX429" fmla="*/ 25692 w 420447"/>
                <a:gd name="connsiteY429" fmla="*/ 101540 h 176340"/>
                <a:gd name="connsiteX430" fmla="*/ 24761 w 420447"/>
                <a:gd name="connsiteY430" fmla="*/ 99616 h 176340"/>
                <a:gd name="connsiteX431" fmla="*/ 24597 w 420447"/>
                <a:gd name="connsiteY431" fmla="*/ 98669 h 176340"/>
                <a:gd name="connsiteX432" fmla="*/ 24073 w 420447"/>
                <a:gd name="connsiteY432" fmla="*/ 97284 h 176340"/>
                <a:gd name="connsiteX433" fmla="*/ 24652 w 420447"/>
                <a:gd name="connsiteY433" fmla="*/ 96541 h 176340"/>
                <a:gd name="connsiteX434" fmla="*/ 27265 w 420447"/>
                <a:gd name="connsiteY434" fmla="*/ 95430 h 176340"/>
                <a:gd name="connsiteX435" fmla="*/ 29557 w 420447"/>
                <a:gd name="connsiteY435" fmla="*/ 92309 h 176340"/>
                <a:gd name="connsiteX436" fmla="*/ 28595 w 420447"/>
                <a:gd name="connsiteY436" fmla="*/ 91409 h 176340"/>
                <a:gd name="connsiteX437" fmla="*/ 27499 w 420447"/>
                <a:gd name="connsiteY437" fmla="*/ 90979 h 176340"/>
                <a:gd name="connsiteX438" fmla="*/ 26310 w 420447"/>
                <a:gd name="connsiteY438" fmla="*/ 91300 h 176340"/>
                <a:gd name="connsiteX439" fmla="*/ 25184 w 420447"/>
                <a:gd name="connsiteY439" fmla="*/ 90228 h 176340"/>
                <a:gd name="connsiteX440" fmla="*/ 25035 w 420447"/>
                <a:gd name="connsiteY440" fmla="*/ 88741 h 176340"/>
                <a:gd name="connsiteX441" fmla="*/ 25935 w 420447"/>
                <a:gd name="connsiteY441" fmla="*/ 87537 h 176340"/>
                <a:gd name="connsiteX442" fmla="*/ 26029 w 420447"/>
                <a:gd name="connsiteY442" fmla="*/ 85878 h 176340"/>
                <a:gd name="connsiteX443" fmla="*/ 23079 w 420447"/>
                <a:gd name="connsiteY443" fmla="*/ 81786 h 176340"/>
                <a:gd name="connsiteX444" fmla="*/ 22258 w 420447"/>
                <a:gd name="connsiteY444" fmla="*/ 80895 h 176340"/>
                <a:gd name="connsiteX445" fmla="*/ 22899 w 420447"/>
                <a:gd name="connsiteY445" fmla="*/ 79557 h 176340"/>
                <a:gd name="connsiteX446" fmla="*/ 25153 w 420447"/>
                <a:gd name="connsiteY446" fmla="*/ 77311 h 176340"/>
                <a:gd name="connsiteX447" fmla="*/ 27296 w 420447"/>
                <a:gd name="connsiteY447" fmla="*/ 74526 h 176340"/>
                <a:gd name="connsiteX448" fmla="*/ 27038 w 420447"/>
                <a:gd name="connsiteY448" fmla="*/ 73611 h 176340"/>
                <a:gd name="connsiteX449" fmla="*/ 25450 w 420447"/>
                <a:gd name="connsiteY449" fmla="*/ 73235 h 176340"/>
                <a:gd name="connsiteX450" fmla="*/ 17924 w 420447"/>
                <a:gd name="connsiteY450" fmla="*/ 74432 h 176340"/>
                <a:gd name="connsiteX451" fmla="*/ 14997 w 420447"/>
                <a:gd name="connsiteY451" fmla="*/ 75465 h 176340"/>
                <a:gd name="connsiteX452" fmla="*/ 9779 w 420447"/>
                <a:gd name="connsiteY452" fmla="*/ 75942 h 176340"/>
                <a:gd name="connsiteX453" fmla="*/ 9404 w 420447"/>
                <a:gd name="connsiteY453" fmla="*/ 74424 h 176340"/>
                <a:gd name="connsiteX454" fmla="*/ 9521 w 420447"/>
                <a:gd name="connsiteY454" fmla="*/ 73063 h 176340"/>
                <a:gd name="connsiteX455" fmla="*/ 10695 w 420447"/>
                <a:gd name="connsiteY455" fmla="*/ 70575 h 176340"/>
                <a:gd name="connsiteX456" fmla="*/ 10585 w 420447"/>
                <a:gd name="connsiteY456" fmla="*/ 64426 h 176340"/>
                <a:gd name="connsiteX457" fmla="*/ 11282 w 420447"/>
                <a:gd name="connsiteY457" fmla="*/ 61085 h 176340"/>
                <a:gd name="connsiteX458" fmla="*/ 14184 w 420447"/>
                <a:gd name="connsiteY458" fmla="*/ 60084 h 176340"/>
                <a:gd name="connsiteX459" fmla="*/ 17744 w 420447"/>
                <a:gd name="connsiteY459" fmla="*/ 55163 h 176340"/>
                <a:gd name="connsiteX460" fmla="*/ 23509 w 420447"/>
                <a:gd name="connsiteY460" fmla="*/ 49342 h 176340"/>
                <a:gd name="connsiteX461" fmla="*/ 29534 w 420447"/>
                <a:gd name="connsiteY461" fmla="*/ 49452 h 176340"/>
                <a:gd name="connsiteX462" fmla="*/ 31943 w 420447"/>
                <a:gd name="connsiteY462" fmla="*/ 47840 h 176340"/>
                <a:gd name="connsiteX463" fmla="*/ 35518 w 420447"/>
                <a:gd name="connsiteY463" fmla="*/ 47747 h 176340"/>
                <a:gd name="connsiteX464" fmla="*/ 36168 w 420447"/>
                <a:gd name="connsiteY464" fmla="*/ 48912 h 176340"/>
                <a:gd name="connsiteX465" fmla="*/ 36574 w 420447"/>
                <a:gd name="connsiteY465" fmla="*/ 50031 h 176340"/>
                <a:gd name="connsiteX466" fmla="*/ 39712 w 420447"/>
                <a:gd name="connsiteY466" fmla="*/ 51643 h 176340"/>
                <a:gd name="connsiteX467" fmla="*/ 45251 w 420447"/>
                <a:gd name="connsiteY467" fmla="*/ 51385 h 176340"/>
                <a:gd name="connsiteX468" fmla="*/ 46596 w 420447"/>
                <a:gd name="connsiteY468" fmla="*/ 50751 h 176340"/>
                <a:gd name="connsiteX469" fmla="*/ 47903 w 420447"/>
                <a:gd name="connsiteY469" fmla="*/ 49867 h 176340"/>
                <a:gd name="connsiteX470" fmla="*/ 45337 w 420447"/>
                <a:gd name="connsiteY470" fmla="*/ 47003 h 176340"/>
                <a:gd name="connsiteX471" fmla="*/ 46150 w 420447"/>
                <a:gd name="connsiteY471" fmla="*/ 46190 h 176340"/>
                <a:gd name="connsiteX472" fmla="*/ 48474 w 420447"/>
                <a:gd name="connsiteY472" fmla="*/ 46096 h 176340"/>
                <a:gd name="connsiteX473" fmla="*/ 50993 w 420447"/>
                <a:gd name="connsiteY473" fmla="*/ 46769 h 176340"/>
                <a:gd name="connsiteX474" fmla="*/ 51111 w 420447"/>
                <a:gd name="connsiteY474" fmla="*/ 47426 h 176340"/>
                <a:gd name="connsiteX475" fmla="*/ 50445 w 420447"/>
                <a:gd name="connsiteY475" fmla="*/ 48325 h 176340"/>
                <a:gd name="connsiteX476" fmla="*/ 49663 w 420447"/>
                <a:gd name="connsiteY476" fmla="*/ 49898 h 176340"/>
                <a:gd name="connsiteX477" fmla="*/ 50406 w 420447"/>
                <a:gd name="connsiteY477" fmla="*/ 50203 h 176340"/>
                <a:gd name="connsiteX478" fmla="*/ 57573 w 420447"/>
                <a:gd name="connsiteY478" fmla="*/ 49249 h 176340"/>
                <a:gd name="connsiteX479" fmla="*/ 65068 w 420447"/>
                <a:gd name="connsiteY479" fmla="*/ 50015 h 176340"/>
                <a:gd name="connsiteX480" fmla="*/ 67454 w 420447"/>
                <a:gd name="connsiteY480" fmla="*/ 49601 h 176340"/>
                <a:gd name="connsiteX481" fmla="*/ 73345 w 420447"/>
                <a:gd name="connsiteY481" fmla="*/ 49632 h 176340"/>
                <a:gd name="connsiteX482" fmla="*/ 74401 w 420447"/>
                <a:gd name="connsiteY482" fmla="*/ 48646 h 176340"/>
                <a:gd name="connsiteX483" fmla="*/ 72617 w 420447"/>
                <a:gd name="connsiteY483" fmla="*/ 47402 h 176340"/>
                <a:gd name="connsiteX484" fmla="*/ 70873 w 420447"/>
                <a:gd name="connsiteY484" fmla="*/ 46972 h 176340"/>
                <a:gd name="connsiteX485" fmla="*/ 69699 w 420447"/>
                <a:gd name="connsiteY485" fmla="*/ 46370 h 176340"/>
                <a:gd name="connsiteX486" fmla="*/ 68525 w 420447"/>
                <a:gd name="connsiteY486" fmla="*/ 45486 h 176340"/>
                <a:gd name="connsiteX487" fmla="*/ 72265 w 420447"/>
                <a:gd name="connsiteY487" fmla="*/ 42708 h 176340"/>
                <a:gd name="connsiteX488" fmla="*/ 74378 w 420447"/>
                <a:gd name="connsiteY488" fmla="*/ 42176 h 176340"/>
                <a:gd name="connsiteX489" fmla="*/ 84337 w 420447"/>
                <a:gd name="connsiteY489" fmla="*/ 40463 h 176340"/>
                <a:gd name="connsiteX490" fmla="*/ 91745 w 420447"/>
                <a:gd name="connsiteY490" fmla="*/ 39610 h 176340"/>
                <a:gd name="connsiteX491" fmla="*/ 91839 w 420447"/>
                <a:gd name="connsiteY491" fmla="*/ 38969 h 176340"/>
                <a:gd name="connsiteX492" fmla="*/ 90767 w 420447"/>
                <a:gd name="connsiteY492" fmla="*/ 38969 h 176340"/>
                <a:gd name="connsiteX493" fmla="*/ 81200 w 420447"/>
                <a:gd name="connsiteY493" fmla="*/ 37545 h 176340"/>
                <a:gd name="connsiteX494" fmla="*/ 78891 w 420447"/>
                <a:gd name="connsiteY494" fmla="*/ 36450 h 176340"/>
                <a:gd name="connsiteX495" fmla="*/ 75692 w 420447"/>
                <a:gd name="connsiteY495" fmla="*/ 33829 h 176340"/>
                <a:gd name="connsiteX496" fmla="*/ 74995 w 420447"/>
                <a:gd name="connsiteY496" fmla="*/ 33085 h 176340"/>
                <a:gd name="connsiteX497" fmla="*/ 74190 w 420447"/>
                <a:gd name="connsiteY497" fmla="*/ 31802 h 176340"/>
                <a:gd name="connsiteX498" fmla="*/ 74675 w 420447"/>
                <a:gd name="connsiteY498" fmla="*/ 29072 h 176340"/>
                <a:gd name="connsiteX499" fmla="*/ 75270 w 420447"/>
                <a:gd name="connsiteY499" fmla="*/ 26873 h 176340"/>
                <a:gd name="connsiteX500" fmla="*/ 76450 w 420447"/>
                <a:gd name="connsiteY500" fmla="*/ 25598 h 176340"/>
                <a:gd name="connsiteX501" fmla="*/ 80276 w 420447"/>
                <a:gd name="connsiteY501" fmla="*/ 25403 h 176340"/>
                <a:gd name="connsiteX502" fmla="*/ 93388 w 420447"/>
                <a:gd name="connsiteY502" fmla="*/ 27640 h 176340"/>
                <a:gd name="connsiteX503" fmla="*/ 102729 w 420447"/>
                <a:gd name="connsiteY503" fmla="*/ 26302 h 176340"/>
                <a:gd name="connsiteX504" fmla="*/ 112939 w 420447"/>
                <a:gd name="connsiteY504" fmla="*/ 29557 h 176340"/>
                <a:gd name="connsiteX505" fmla="*/ 122711 w 420447"/>
                <a:gd name="connsiteY505" fmla="*/ 28900 h 176340"/>
                <a:gd name="connsiteX506" fmla="*/ 124721 w 420447"/>
                <a:gd name="connsiteY506" fmla="*/ 27437 h 176340"/>
                <a:gd name="connsiteX507" fmla="*/ 127170 w 420447"/>
                <a:gd name="connsiteY507" fmla="*/ 22719 h 176340"/>
                <a:gd name="connsiteX508" fmla="*/ 140970 w 420447"/>
                <a:gd name="connsiteY508" fmla="*/ 14865 h 176340"/>
                <a:gd name="connsiteX509" fmla="*/ 145797 w 420447"/>
                <a:gd name="connsiteY509" fmla="*/ 10757 h 176340"/>
                <a:gd name="connsiteX510" fmla="*/ 150976 w 420447"/>
                <a:gd name="connsiteY510" fmla="*/ 8504 h 176340"/>
                <a:gd name="connsiteX511" fmla="*/ 159856 w 420447"/>
                <a:gd name="connsiteY511" fmla="*/ 6001 h 176340"/>
                <a:gd name="connsiteX512" fmla="*/ 167281 w 420447"/>
                <a:gd name="connsiteY512" fmla="*/ 2684 h 176340"/>
                <a:gd name="connsiteX513" fmla="*/ 169401 w 420447"/>
                <a:gd name="connsiteY513" fmla="*/ 2300 h 176340"/>
                <a:gd name="connsiteX514" fmla="*/ 187223 w 420447"/>
                <a:gd name="connsiteY514" fmla="*/ 3888 h 176340"/>
                <a:gd name="connsiteX515" fmla="*/ 199467 w 420447"/>
                <a:gd name="connsiteY515" fmla="*/ 4092 h 176340"/>
                <a:gd name="connsiteX516" fmla="*/ 205083 w 420447"/>
                <a:gd name="connsiteY516" fmla="*/ 955 h 176340"/>
                <a:gd name="connsiteX517" fmla="*/ 208346 w 420447"/>
                <a:gd name="connsiteY517" fmla="*/ 2011 h 176340"/>
                <a:gd name="connsiteX518" fmla="*/ 208041 w 420447"/>
                <a:gd name="connsiteY518" fmla="*/ 3130 h 176340"/>
                <a:gd name="connsiteX519" fmla="*/ 207446 w 420447"/>
                <a:gd name="connsiteY519" fmla="*/ 4092 h 176340"/>
                <a:gd name="connsiteX520" fmla="*/ 207626 w 420447"/>
                <a:gd name="connsiteY520" fmla="*/ 6024 h 176340"/>
                <a:gd name="connsiteX521" fmla="*/ 209535 w 420447"/>
                <a:gd name="connsiteY521" fmla="*/ 8864 h 176340"/>
                <a:gd name="connsiteX522" fmla="*/ 211483 w 420447"/>
                <a:gd name="connsiteY522" fmla="*/ 10796 h 176340"/>
                <a:gd name="connsiteX523" fmla="*/ 217194 w 420447"/>
                <a:gd name="connsiteY523" fmla="*/ 13566 h 176340"/>
                <a:gd name="connsiteX524" fmla="*/ 225135 w 420447"/>
                <a:gd name="connsiteY524" fmla="*/ 11234 h 176340"/>
                <a:gd name="connsiteX525" fmla="*/ 226418 w 420447"/>
                <a:gd name="connsiteY525" fmla="*/ 11493 h 176340"/>
                <a:gd name="connsiteX526" fmla="*/ 228038 w 420447"/>
                <a:gd name="connsiteY526" fmla="*/ 12142 h 176340"/>
                <a:gd name="connsiteX527" fmla="*/ 230838 w 420447"/>
                <a:gd name="connsiteY527" fmla="*/ 19629 h 176340"/>
                <a:gd name="connsiteX528" fmla="*/ 233013 w 420447"/>
                <a:gd name="connsiteY528" fmla="*/ 22266 h 176340"/>
                <a:gd name="connsiteX529" fmla="*/ 235798 w 420447"/>
                <a:gd name="connsiteY529" fmla="*/ 24057 h 176340"/>
                <a:gd name="connsiteX530" fmla="*/ 238090 w 420447"/>
                <a:gd name="connsiteY530" fmla="*/ 24409 h 176340"/>
                <a:gd name="connsiteX531" fmla="*/ 239788 w 420447"/>
                <a:gd name="connsiteY531" fmla="*/ 22539 h 176340"/>
                <a:gd name="connsiteX532" fmla="*/ 241103 w 420447"/>
                <a:gd name="connsiteY532" fmla="*/ 21788 h 176340"/>
                <a:gd name="connsiteX533" fmla="*/ 243974 w 420447"/>
                <a:gd name="connsiteY533" fmla="*/ 21468 h 176340"/>
                <a:gd name="connsiteX534" fmla="*/ 248676 w 420447"/>
                <a:gd name="connsiteY534" fmla="*/ 24034 h 176340"/>
                <a:gd name="connsiteX535" fmla="*/ 250303 w 420447"/>
                <a:gd name="connsiteY535" fmla="*/ 26678 h 176340"/>
                <a:gd name="connsiteX536" fmla="*/ 258307 w 420447"/>
                <a:gd name="connsiteY536" fmla="*/ 28720 h 176340"/>
                <a:gd name="connsiteX537" fmla="*/ 265652 w 420447"/>
                <a:gd name="connsiteY537" fmla="*/ 29745 h 176340"/>
                <a:gd name="connsiteX538" fmla="*/ 268821 w 420447"/>
                <a:gd name="connsiteY538" fmla="*/ 31982 h 176340"/>
                <a:gd name="connsiteX539" fmla="*/ 279163 w 420447"/>
                <a:gd name="connsiteY539" fmla="*/ 34220 h 176340"/>
                <a:gd name="connsiteX540" fmla="*/ 283028 w 420447"/>
                <a:gd name="connsiteY540" fmla="*/ 33876 h 176340"/>
                <a:gd name="connsiteX541" fmla="*/ 289506 w 420447"/>
                <a:gd name="connsiteY541" fmla="*/ 31528 h 176340"/>
                <a:gd name="connsiteX542" fmla="*/ 302118 w 420447"/>
                <a:gd name="connsiteY542" fmla="*/ 28955 h 176340"/>
                <a:gd name="connsiteX543" fmla="*/ 310496 w 420447"/>
                <a:gd name="connsiteY543" fmla="*/ 32546 h 176340"/>
                <a:gd name="connsiteX544" fmla="*/ 312765 w 420447"/>
                <a:gd name="connsiteY544" fmla="*/ 33015 h 176340"/>
                <a:gd name="connsiteX545" fmla="*/ 314721 w 420447"/>
                <a:gd name="connsiteY545" fmla="*/ 32702 h 176340"/>
                <a:gd name="connsiteX546" fmla="*/ 317538 w 420447"/>
                <a:gd name="connsiteY546" fmla="*/ 33688 h 176340"/>
                <a:gd name="connsiteX547" fmla="*/ 320542 w 420447"/>
                <a:gd name="connsiteY547" fmla="*/ 33156 h 176340"/>
                <a:gd name="connsiteX548" fmla="*/ 329812 w 420447"/>
                <a:gd name="connsiteY548" fmla="*/ 28916 h 176340"/>
                <a:gd name="connsiteX549" fmla="*/ 332715 w 420447"/>
                <a:gd name="connsiteY549" fmla="*/ 26506 h 176340"/>
                <a:gd name="connsiteX550" fmla="*/ 335790 w 420447"/>
                <a:gd name="connsiteY550" fmla="*/ 25888 h 176340"/>
                <a:gd name="connsiteX551" fmla="*/ 338512 w 420447"/>
                <a:gd name="connsiteY551" fmla="*/ 24441 h 176340"/>
                <a:gd name="connsiteX552" fmla="*/ 345772 w 420447"/>
                <a:gd name="connsiteY552" fmla="*/ 19707 h 176340"/>
                <a:gd name="connsiteX553" fmla="*/ 347814 w 420447"/>
                <a:gd name="connsiteY553" fmla="*/ 16914 h 176340"/>
                <a:gd name="connsiteX554" fmla="*/ 6611 w 420447"/>
                <a:gd name="connsiteY554" fmla="*/ 56837 h 176340"/>
                <a:gd name="connsiteX555" fmla="*/ 1565 w 420447"/>
                <a:gd name="connsiteY555" fmla="*/ 57721 h 176340"/>
                <a:gd name="connsiteX556" fmla="*/ 0 w 420447"/>
                <a:gd name="connsiteY556" fmla="*/ 56853 h 176340"/>
                <a:gd name="connsiteX557" fmla="*/ 1581 w 420447"/>
                <a:gd name="connsiteY557" fmla="*/ 55124 h 176340"/>
                <a:gd name="connsiteX558" fmla="*/ 4522 w 420447"/>
                <a:gd name="connsiteY558" fmla="*/ 54052 h 176340"/>
                <a:gd name="connsiteX559" fmla="*/ 5476 w 420447"/>
                <a:gd name="connsiteY559" fmla="*/ 53927 h 176340"/>
                <a:gd name="connsiteX560" fmla="*/ 6767 w 420447"/>
                <a:gd name="connsiteY560" fmla="*/ 55648 h 176340"/>
                <a:gd name="connsiteX561" fmla="*/ 6611 w 420447"/>
                <a:gd name="connsiteY561" fmla="*/ 56837 h 1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</a:cxnLst>
              <a:rect l="l" t="t" r="r" b="b"/>
              <a:pathLst>
                <a:path w="420447" h="176340">
                  <a:moveTo>
                    <a:pt x="51502" y="3677"/>
                  </a:moveTo>
                  <a:lnTo>
                    <a:pt x="50907" y="7033"/>
                  </a:lnTo>
                  <a:lnTo>
                    <a:pt x="52292" y="10726"/>
                  </a:lnTo>
                  <a:lnTo>
                    <a:pt x="55531" y="15835"/>
                  </a:lnTo>
                  <a:lnTo>
                    <a:pt x="58793" y="18409"/>
                  </a:lnTo>
                  <a:lnTo>
                    <a:pt x="71976" y="24761"/>
                  </a:lnTo>
                  <a:lnTo>
                    <a:pt x="74401" y="25301"/>
                  </a:lnTo>
                  <a:lnTo>
                    <a:pt x="73853" y="27898"/>
                  </a:lnTo>
                  <a:lnTo>
                    <a:pt x="73055" y="30199"/>
                  </a:lnTo>
                  <a:lnTo>
                    <a:pt x="72187" y="31732"/>
                  </a:lnTo>
                  <a:lnTo>
                    <a:pt x="68322" y="32718"/>
                  </a:lnTo>
                  <a:lnTo>
                    <a:pt x="57667" y="29893"/>
                  </a:lnTo>
                  <a:lnTo>
                    <a:pt x="54967" y="29627"/>
                  </a:lnTo>
                  <a:lnTo>
                    <a:pt x="53067" y="30191"/>
                  </a:lnTo>
                  <a:lnTo>
                    <a:pt x="49546" y="32240"/>
                  </a:lnTo>
                  <a:lnTo>
                    <a:pt x="45642" y="31583"/>
                  </a:lnTo>
                  <a:lnTo>
                    <a:pt x="40197" y="32741"/>
                  </a:lnTo>
                  <a:lnTo>
                    <a:pt x="38679" y="36598"/>
                  </a:lnTo>
                  <a:lnTo>
                    <a:pt x="34900" y="41003"/>
                  </a:lnTo>
                  <a:lnTo>
                    <a:pt x="28681" y="44555"/>
                  </a:lnTo>
                  <a:lnTo>
                    <a:pt x="24237" y="46456"/>
                  </a:lnTo>
                  <a:lnTo>
                    <a:pt x="17556" y="53246"/>
                  </a:lnTo>
                  <a:lnTo>
                    <a:pt x="14528" y="57197"/>
                  </a:lnTo>
                  <a:lnTo>
                    <a:pt x="13253" y="57964"/>
                  </a:lnTo>
                  <a:lnTo>
                    <a:pt x="11735" y="58574"/>
                  </a:lnTo>
                  <a:lnTo>
                    <a:pt x="12244" y="56673"/>
                  </a:lnTo>
                  <a:lnTo>
                    <a:pt x="12995" y="54936"/>
                  </a:lnTo>
                  <a:lnTo>
                    <a:pt x="12822" y="53622"/>
                  </a:lnTo>
                  <a:lnTo>
                    <a:pt x="12854" y="51713"/>
                  </a:lnTo>
                  <a:lnTo>
                    <a:pt x="15076" y="49546"/>
                  </a:lnTo>
                  <a:lnTo>
                    <a:pt x="17102" y="47973"/>
                  </a:lnTo>
                  <a:lnTo>
                    <a:pt x="23087" y="45118"/>
                  </a:lnTo>
                  <a:lnTo>
                    <a:pt x="24667" y="42740"/>
                  </a:lnTo>
                  <a:lnTo>
                    <a:pt x="19973" y="42794"/>
                  </a:lnTo>
                  <a:lnTo>
                    <a:pt x="15201" y="43319"/>
                  </a:lnTo>
                  <a:lnTo>
                    <a:pt x="12205" y="42982"/>
                  </a:lnTo>
                  <a:lnTo>
                    <a:pt x="9592" y="43178"/>
                  </a:lnTo>
                  <a:lnTo>
                    <a:pt x="8770" y="41097"/>
                  </a:lnTo>
                  <a:lnTo>
                    <a:pt x="8136" y="39845"/>
                  </a:lnTo>
                  <a:lnTo>
                    <a:pt x="8817" y="39454"/>
                  </a:lnTo>
                  <a:lnTo>
                    <a:pt x="9678" y="39180"/>
                  </a:lnTo>
                  <a:lnTo>
                    <a:pt x="11211" y="36958"/>
                  </a:lnTo>
                  <a:lnTo>
                    <a:pt x="12580" y="35323"/>
                  </a:lnTo>
                  <a:lnTo>
                    <a:pt x="14551" y="33257"/>
                  </a:lnTo>
                  <a:lnTo>
                    <a:pt x="15052" y="32021"/>
                  </a:lnTo>
                  <a:lnTo>
                    <a:pt x="15052" y="30871"/>
                  </a:lnTo>
                  <a:lnTo>
                    <a:pt x="14575" y="30073"/>
                  </a:lnTo>
                  <a:lnTo>
                    <a:pt x="14481" y="29119"/>
                  </a:lnTo>
                  <a:lnTo>
                    <a:pt x="14419" y="27781"/>
                  </a:lnTo>
                  <a:lnTo>
                    <a:pt x="14528" y="25004"/>
                  </a:lnTo>
                  <a:lnTo>
                    <a:pt x="19050" y="21968"/>
                  </a:lnTo>
                  <a:lnTo>
                    <a:pt x="20497" y="21647"/>
                  </a:lnTo>
                  <a:lnTo>
                    <a:pt x="20990" y="20255"/>
                  </a:lnTo>
                  <a:lnTo>
                    <a:pt x="20662" y="17032"/>
                  </a:lnTo>
                  <a:lnTo>
                    <a:pt x="20036" y="14427"/>
                  </a:lnTo>
                  <a:lnTo>
                    <a:pt x="19222" y="14254"/>
                  </a:lnTo>
                  <a:lnTo>
                    <a:pt x="18135" y="13495"/>
                  </a:lnTo>
                  <a:lnTo>
                    <a:pt x="17423" y="12611"/>
                  </a:lnTo>
                  <a:lnTo>
                    <a:pt x="16281" y="11649"/>
                  </a:lnTo>
                  <a:lnTo>
                    <a:pt x="14317" y="11055"/>
                  </a:lnTo>
                  <a:lnTo>
                    <a:pt x="14254" y="10233"/>
                  </a:lnTo>
                  <a:lnTo>
                    <a:pt x="14458" y="9412"/>
                  </a:lnTo>
                  <a:lnTo>
                    <a:pt x="15185" y="8567"/>
                  </a:lnTo>
                  <a:lnTo>
                    <a:pt x="18502" y="7839"/>
                  </a:lnTo>
                  <a:lnTo>
                    <a:pt x="18893" y="7245"/>
                  </a:lnTo>
                  <a:lnTo>
                    <a:pt x="19339" y="5774"/>
                  </a:lnTo>
                  <a:lnTo>
                    <a:pt x="19997" y="4272"/>
                  </a:lnTo>
                  <a:lnTo>
                    <a:pt x="20779" y="3779"/>
                  </a:lnTo>
                  <a:lnTo>
                    <a:pt x="22180" y="3826"/>
                  </a:lnTo>
                  <a:lnTo>
                    <a:pt x="24839" y="3481"/>
                  </a:lnTo>
                  <a:lnTo>
                    <a:pt x="26693" y="2989"/>
                  </a:lnTo>
                  <a:lnTo>
                    <a:pt x="28532" y="1956"/>
                  </a:lnTo>
                  <a:lnTo>
                    <a:pt x="29479" y="1017"/>
                  </a:lnTo>
                  <a:lnTo>
                    <a:pt x="33469" y="477"/>
                  </a:lnTo>
                  <a:lnTo>
                    <a:pt x="34588" y="0"/>
                  </a:lnTo>
                  <a:lnTo>
                    <a:pt x="35698" y="407"/>
                  </a:lnTo>
                  <a:lnTo>
                    <a:pt x="37193" y="2011"/>
                  </a:lnTo>
                  <a:lnTo>
                    <a:pt x="39649" y="4311"/>
                  </a:lnTo>
                  <a:lnTo>
                    <a:pt x="40964" y="5078"/>
                  </a:lnTo>
                  <a:lnTo>
                    <a:pt x="41949" y="4725"/>
                  </a:lnTo>
                  <a:lnTo>
                    <a:pt x="43733" y="3888"/>
                  </a:lnTo>
                  <a:lnTo>
                    <a:pt x="45438" y="3888"/>
                  </a:lnTo>
                  <a:lnTo>
                    <a:pt x="46815" y="4037"/>
                  </a:lnTo>
                  <a:lnTo>
                    <a:pt x="47481" y="3309"/>
                  </a:lnTo>
                  <a:lnTo>
                    <a:pt x="48521" y="3153"/>
                  </a:lnTo>
                  <a:lnTo>
                    <a:pt x="51502" y="3677"/>
                  </a:lnTo>
                  <a:close/>
                  <a:moveTo>
                    <a:pt x="347814" y="16914"/>
                  </a:moveTo>
                  <a:lnTo>
                    <a:pt x="349269" y="17501"/>
                  </a:lnTo>
                  <a:lnTo>
                    <a:pt x="352023" y="18252"/>
                  </a:lnTo>
                  <a:lnTo>
                    <a:pt x="353729" y="19160"/>
                  </a:lnTo>
                  <a:lnTo>
                    <a:pt x="354699" y="19402"/>
                  </a:lnTo>
                  <a:lnTo>
                    <a:pt x="356944" y="17556"/>
                  </a:lnTo>
                  <a:lnTo>
                    <a:pt x="360277" y="17603"/>
                  </a:lnTo>
                  <a:lnTo>
                    <a:pt x="363211" y="17814"/>
                  </a:lnTo>
                  <a:lnTo>
                    <a:pt x="364721" y="18158"/>
                  </a:lnTo>
                  <a:lnTo>
                    <a:pt x="366575" y="18769"/>
                  </a:lnTo>
                  <a:lnTo>
                    <a:pt x="368813" y="19183"/>
                  </a:lnTo>
                  <a:lnTo>
                    <a:pt x="369727" y="18299"/>
                  </a:lnTo>
                  <a:lnTo>
                    <a:pt x="371034" y="15694"/>
                  </a:lnTo>
                  <a:lnTo>
                    <a:pt x="371543" y="15365"/>
                  </a:lnTo>
                  <a:lnTo>
                    <a:pt x="371902" y="15131"/>
                  </a:lnTo>
                  <a:lnTo>
                    <a:pt x="373561" y="14927"/>
                  </a:lnTo>
                  <a:lnTo>
                    <a:pt x="375134" y="15123"/>
                  </a:lnTo>
                  <a:lnTo>
                    <a:pt x="375877" y="15569"/>
                  </a:lnTo>
                  <a:lnTo>
                    <a:pt x="376620" y="17658"/>
                  </a:lnTo>
                  <a:lnTo>
                    <a:pt x="378490" y="18401"/>
                  </a:lnTo>
                  <a:lnTo>
                    <a:pt x="381792" y="21726"/>
                  </a:lnTo>
                  <a:lnTo>
                    <a:pt x="383810" y="23056"/>
                  </a:lnTo>
                  <a:lnTo>
                    <a:pt x="384303" y="23611"/>
                  </a:lnTo>
                  <a:lnTo>
                    <a:pt x="383638" y="24284"/>
                  </a:lnTo>
                  <a:lnTo>
                    <a:pt x="383904" y="25113"/>
                  </a:lnTo>
                  <a:lnTo>
                    <a:pt x="385054" y="26193"/>
                  </a:lnTo>
                  <a:lnTo>
                    <a:pt x="386673" y="26600"/>
                  </a:lnTo>
                  <a:lnTo>
                    <a:pt x="388426" y="26451"/>
                  </a:lnTo>
                  <a:lnTo>
                    <a:pt x="389380" y="26842"/>
                  </a:lnTo>
                  <a:lnTo>
                    <a:pt x="390061" y="27452"/>
                  </a:lnTo>
                  <a:lnTo>
                    <a:pt x="390241" y="28313"/>
                  </a:lnTo>
                  <a:lnTo>
                    <a:pt x="390194" y="28861"/>
                  </a:lnTo>
                  <a:lnTo>
                    <a:pt x="390538" y="30089"/>
                  </a:lnTo>
                  <a:lnTo>
                    <a:pt x="391907" y="31826"/>
                  </a:lnTo>
                  <a:lnTo>
                    <a:pt x="393534" y="32890"/>
                  </a:lnTo>
                  <a:lnTo>
                    <a:pt x="394411" y="34024"/>
                  </a:lnTo>
                  <a:lnTo>
                    <a:pt x="395835" y="37928"/>
                  </a:lnTo>
                  <a:lnTo>
                    <a:pt x="396413" y="40080"/>
                  </a:lnTo>
                  <a:lnTo>
                    <a:pt x="396195" y="42153"/>
                  </a:lnTo>
                  <a:lnTo>
                    <a:pt x="395209" y="44273"/>
                  </a:lnTo>
                  <a:lnTo>
                    <a:pt x="393049" y="46909"/>
                  </a:lnTo>
                  <a:lnTo>
                    <a:pt x="393581" y="48013"/>
                  </a:lnTo>
                  <a:lnTo>
                    <a:pt x="394066" y="49468"/>
                  </a:lnTo>
                  <a:lnTo>
                    <a:pt x="393902" y="50524"/>
                  </a:lnTo>
                  <a:lnTo>
                    <a:pt x="395435" y="53888"/>
                  </a:lnTo>
                  <a:lnTo>
                    <a:pt x="396132" y="55977"/>
                  </a:lnTo>
                  <a:lnTo>
                    <a:pt x="395553" y="56462"/>
                  </a:lnTo>
                  <a:lnTo>
                    <a:pt x="395177" y="57127"/>
                  </a:lnTo>
                  <a:lnTo>
                    <a:pt x="397931" y="58731"/>
                  </a:lnTo>
                  <a:lnTo>
                    <a:pt x="401233" y="60076"/>
                  </a:lnTo>
                  <a:lnTo>
                    <a:pt x="402625" y="60334"/>
                  </a:lnTo>
                  <a:lnTo>
                    <a:pt x="406412" y="59716"/>
                  </a:lnTo>
                  <a:lnTo>
                    <a:pt x="408853" y="59583"/>
                  </a:lnTo>
                  <a:lnTo>
                    <a:pt x="411278" y="60859"/>
                  </a:lnTo>
                  <a:lnTo>
                    <a:pt x="414806" y="63949"/>
                  </a:lnTo>
                  <a:lnTo>
                    <a:pt x="418616" y="67970"/>
                  </a:lnTo>
                  <a:lnTo>
                    <a:pt x="419375" y="69191"/>
                  </a:lnTo>
                  <a:lnTo>
                    <a:pt x="419704" y="69730"/>
                  </a:lnTo>
                  <a:lnTo>
                    <a:pt x="420447" y="70701"/>
                  </a:lnTo>
                  <a:lnTo>
                    <a:pt x="419673" y="70685"/>
                  </a:lnTo>
                  <a:lnTo>
                    <a:pt x="418421" y="69816"/>
                  </a:lnTo>
                  <a:lnTo>
                    <a:pt x="415393" y="67344"/>
                  </a:lnTo>
                  <a:lnTo>
                    <a:pt x="413844" y="68408"/>
                  </a:lnTo>
                  <a:lnTo>
                    <a:pt x="412506" y="70239"/>
                  </a:lnTo>
                  <a:lnTo>
                    <a:pt x="411043" y="77178"/>
                  </a:lnTo>
                  <a:lnTo>
                    <a:pt x="409862" y="77914"/>
                  </a:lnTo>
                  <a:lnTo>
                    <a:pt x="407773" y="77898"/>
                  </a:lnTo>
                  <a:lnTo>
                    <a:pt x="405215" y="77656"/>
                  </a:lnTo>
                  <a:lnTo>
                    <a:pt x="403455" y="78000"/>
                  </a:lnTo>
                  <a:lnTo>
                    <a:pt x="403001" y="78438"/>
                  </a:lnTo>
                  <a:lnTo>
                    <a:pt x="403235" y="79181"/>
                  </a:lnTo>
                  <a:lnTo>
                    <a:pt x="403760" y="80323"/>
                  </a:lnTo>
                  <a:lnTo>
                    <a:pt x="404127" y="81763"/>
                  </a:lnTo>
                  <a:lnTo>
                    <a:pt x="404237" y="82936"/>
                  </a:lnTo>
                  <a:lnTo>
                    <a:pt x="405160" y="84000"/>
                  </a:lnTo>
                  <a:lnTo>
                    <a:pt x="406404" y="85009"/>
                  </a:lnTo>
                  <a:lnTo>
                    <a:pt x="406459" y="86042"/>
                  </a:lnTo>
                  <a:lnTo>
                    <a:pt x="406271" y="87505"/>
                  </a:lnTo>
                  <a:lnTo>
                    <a:pt x="405982" y="88616"/>
                  </a:lnTo>
                  <a:lnTo>
                    <a:pt x="405669" y="89250"/>
                  </a:lnTo>
                  <a:lnTo>
                    <a:pt x="406247" y="90940"/>
                  </a:lnTo>
                  <a:lnTo>
                    <a:pt x="407601" y="92935"/>
                  </a:lnTo>
                  <a:lnTo>
                    <a:pt x="408462" y="93701"/>
                  </a:lnTo>
                  <a:lnTo>
                    <a:pt x="408141" y="97496"/>
                  </a:lnTo>
                  <a:lnTo>
                    <a:pt x="408649" y="99178"/>
                  </a:lnTo>
                  <a:lnTo>
                    <a:pt x="409040" y="101494"/>
                  </a:lnTo>
                  <a:lnTo>
                    <a:pt x="408884" y="105343"/>
                  </a:lnTo>
                  <a:lnTo>
                    <a:pt x="409048" y="106289"/>
                  </a:lnTo>
                  <a:lnTo>
                    <a:pt x="409510" y="106610"/>
                  </a:lnTo>
                  <a:lnTo>
                    <a:pt x="410746" y="106759"/>
                  </a:lnTo>
                  <a:lnTo>
                    <a:pt x="411951" y="107111"/>
                  </a:lnTo>
                  <a:lnTo>
                    <a:pt x="412373" y="107744"/>
                  </a:lnTo>
                  <a:lnTo>
                    <a:pt x="412365" y="108206"/>
                  </a:lnTo>
                  <a:lnTo>
                    <a:pt x="410855" y="109966"/>
                  </a:lnTo>
                  <a:lnTo>
                    <a:pt x="410675" y="111218"/>
                  </a:lnTo>
                  <a:lnTo>
                    <a:pt x="410152" y="112978"/>
                  </a:lnTo>
                  <a:lnTo>
                    <a:pt x="409721" y="114011"/>
                  </a:lnTo>
                  <a:lnTo>
                    <a:pt x="408375" y="115967"/>
                  </a:lnTo>
                  <a:lnTo>
                    <a:pt x="407523" y="117954"/>
                  </a:lnTo>
                  <a:lnTo>
                    <a:pt x="407131" y="119589"/>
                  </a:lnTo>
                  <a:lnTo>
                    <a:pt x="407390" y="120364"/>
                  </a:lnTo>
                  <a:lnTo>
                    <a:pt x="409877" y="120598"/>
                  </a:lnTo>
                  <a:lnTo>
                    <a:pt x="411223" y="121772"/>
                  </a:lnTo>
                  <a:lnTo>
                    <a:pt x="414814" y="124111"/>
                  </a:lnTo>
                  <a:lnTo>
                    <a:pt x="415448" y="125058"/>
                  </a:lnTo>
                  <a:lnTo>
                    <a:pt x="414470" y="126497"/>
                  </a:lnTo>
                  <a:lnTo>
                    <a:pt x="414485" y="127100"/>
                  </a:lnTo>
                  <a:lnTo>
                    <a:pt x="414955" y="127866"/>
                  </a:lnTo>
                  <a:lnTo>
                    <a:pt x="415174" y="129204"/>
                  </a:lnTo>
                  <a:lnTo>
                    <a:pt x="415088" y="130683"/>
                  </a:lnTo>
                  <a:lnTo>
                    <a:pt x="415104" y="132639"/>
                  </a:lnTo>
                  <a:lnTo>
                    <a:pt x="415761" y="132959"/>
                  </a:lnTo>
                  <a:lnTo>
                    <a:pt x="418202" y="134790"/>
                  </a:lnTo>
                  <a:lnTo>
                    <a:pt x="419938" y="136621"/>
                  </a:lnTo>
                  <a:lnTo>
                    <a:pt x="419993" y="137192"/>
                  </a:lnTo>
                  <a:lnTo>
                    <a:pt x="419156" y="138639"/>
                  </a:lnTo>
                  <a:lnTo>
                    <a:pt x="419336" y="140306"/>
                  </a:lnTo>
                  <a:lnTo>
                    <a:pt x="419305" y="140689"/>
                  </a:lnTo>
                  <a:lnTo>
                    <a:pt x="418554" y="140063"/>
                  </a:lnTo>
                  <a:lnTo>
                    <a:pt x="417200" y="139836"/>
                  </a:lnTo>
                  <a:lnTo>
                    <a:pt x="415808" y="139766"/>
                  </a:lnTo>
                  <a:lnTo>
                    <a:pt x="414931" y="140259"/>
                  </a:lnTo>
                  <a:lnTo>
                    <a:pt x="413398" y="141565"/>
                  </a:lnTo>
                  <a:lnTo>
                    <a:pt x="411333" y="142989"/>
                  </a:lnTo>
                  <a:lnTo>
                    <a:pt x="409658" y="144295"/>
                  </a:lnTo>
                  <a:lnTo>
                    <a:pt x="408696" y="145195"/>
                  </a:lnTo>
                  <a:lnTo>
                    <a:pt x="407898" y="145047"/>
                  </a:lnTo>
                  <a:lnTo>
                    <a:pt x="407280" y="144264"/>
                  </a:lnTo>
                  <a:lnTo>
                    <a:pt x="406936" y="143169"/>
                  </a:lnTo>
                  <a:lnTo>
                    <a:pt x="407085" y="139030"/>
                  </a:lnTo>
                  <a:lnTo>
                    <a:pt x="406717" y="137732"/>
                  </a:lnTo>
                  <a:lnTo>
                    <a:pt x="405935" y="136824"/>
                  </a:lnTo>
                  <a:lnTo>
                    <a:pt x="405011" y="136308"/>
                  </a:lnTo>
                  <a:lnTo>
                    <a:pt x="403916" y="136018"/>
                  </a:lnTo>
                  <a:lnTo>
                    <a:pt x="402782" y="135987"/>
                  </a:lnTo>
                  <a:lnTo>
                    <a:pt x="401178" y="137200"/>
                  </a:lnTo>
                  <a:lnTo>
                    <a:pt x="398901" y="138459"/>
                  </a:lnTo>
                  <a:lnTo>
                    <a:pt x="395373" y="138357"/>
                  </a:lnTo>
                  <a:lnTo>
                    <a:pt x="393002" y="138123"/>
                  </a:lnTo>
                  <a:lnTo>
                    <a:pt x="391860" y="137888"/>
                  </a:lnTo>
                  <a:lnTo>
                    <a:pt x="387268" y="135963"/>
                  </a:lnTo>
                  <a:lnTo>
                    <a:pt x="386314" y="135917"/>
                  </a:lnTo>
                  <a:lnTo>
                    <a:pt x="384600" y="135134"/>
                  </a:lnTo>
                  <a:lnTo>
                    <a:pt x="382566" y="134516"/>
                  </a:lnTo>
                  <a:lnTo>
                    <a:pt x="379139" y="135690"/>
                  </a:lnTo>
                  <a:lnTo>
                    <a:pt x="377661" y="135408"/>
                  </a:lnTo>
                  <a:lnTo>
                    <a:pt x="375587" y="134391"/>
                  </a:lnTo>
                  <a:lnTo>
                    <a:pt x="374852" y="134665"/>
                  </a:lnTo>
                  <a:lnTo>
                    <a:pt x="372536" y="137763"/>
                  </a:lnTo>
                  <a:lnTo>
                    <a:pt x="368593" y="141072"/>
                  </a:lnTo>
                  <a:lnTo>
                    <a:pt x="366465" y="141628"/>
                  </a:lnTo>
                  <a:lnTo>
                    <a:pt x="365456" y="138303"/>
                  </a:lnTo>
                  <a:lnTo>
                    <a:pt x="364478" y="137012"/>
                  </a:lnTo>
                  <a:lnTo>
                    <a:pt x="364016" y="136855"/>
                  </a:lnTo>
                  <a:lnTo>
                    <a:pt x="363031" y="136441"/>
                  </a:lnTo>
                  <a:lnTo>
                    <a:pt x="362264" y="136675"/>
                  </a:lnTo>
                  <a:lnTo>
                    <a:pt x="359894" y="138944"/>
                  </a:lnTo>
                  <a:lnTo>
                    <a:pt x="356091" y="140306"/>
                  </a:lnTo>
                  <a:lnTo>
                    <a:pt x="352947" y="141135"/>
                  </a:lnTo>
                  <a:lnTo>
                    <a:pt x="347939" y="142144"/>
                  </a:lnTo>
                  <a:lnTo>
                    <a:pt x="344074" y="142645"/>
                  </a:lnTo>
                  <a:lnTo>
                    <a:pt x="342432" y="142684"/>
                  </a:lnTo>
                  <a:lnTo>
                    <a:pt x="338864" y="142230"/>
                  </a:lnTo>
                  <a:lnTo>
                    <a:pt x="335719" y="141596"/>
                  </a:lnTo>
                  <a:lnTo>
                    <a:pt x="332574" y="141620"/>
                  </a:lnTo>
                  <a:lnTo>
                    <a:pt x="330157" y="141909"/>
                  </a:lnTo>
                  <a:lnTo>
                    <a:pt x="324555" y="144342"/>
                  </a:lnTo>
                  <a:lnTo>
                    <a:pt x="315026" y="149342"/>
                  </a:lnTo>
                  <a:lnTo>
                    <a:pt x="307782" y="151728"/>
                  </a:lnTo>
                  <a:lnTo>
                    <a:pt x="303722" y="152721"/>
                  </a:lnTo>
                  <a:lnTo>
                    <a:pt x="300537" y="153285"/>
                  </a:lnTo>
                  <a:lnTo>
                    <a:pt x="295092" y="153316"/>
                  </a:lnTo>
                  <a:lnTo>
                    <a:pt x="290656" y="152933"/>
                  </a:lnTo>
                  <a:lnTo>
                    <a:pt x="287581" y="152972"/>
                  </a:lnTo>
                  <a:lnTo>
                    <a:pt x="285876" y="152369"/>
                  </a:lnTo>
                  <a:lnTo>
                    <a:pt x="283443" y="150351"/>
                  </a:lnTo>
                  <a:lnTo>
                    <a:pt x="280501" y="148356"/>
                  </a:lnTo>
                  <a:lnTo>
                    <a:pt x="279187" y="147887"/>
                  </a:lnTo>
                  <a:lnTo>
                    <a:pt x="277474" y="147503"/>
                  </a:lnTo>
                  <a:lnTo>
                    <a:pt x="274970" y="147276"/>
                  </a:lnTo>
                  <a:lnTo>
                    <a:pt x="268711" y="150202"/>
                  </a:lnTo>
                  <a:lnTo>
                    <a:pt x="266764" y="151000"/>
                  </a:lnTo>
                  <a:lnTo>
                    <a:pt x="264620" y="151595"/>
                  </a:lnTo>
                  <a:lnTo>
                    <a:pt x="260293" y="153379"/>
                  </a:lnTo>
                  <a:lnTo>
                    <a:pt x="258377" y="154333"/>
                  </a:lnTo>
                  <a:lnTo>
                    <a:pt x="255975" y="154247"/>
                  </a:lnTo>
                  <a:lnTo>
                    <a:pt x="252908" y="153997"/>
                  </a:lnTo>
                  <a:lnTo>
                    <a:pt x="250248" y="154083"/>
                  </a:lnTo>
                  <a:lnTo>
                    <a:pt x="248472" y="152729"/>
                  </a:lnTo>
                  <a:lnTo>
                    <a:pt x="247510" y="151204"/>
                  </a:lnTo>
                  <a:lnTo>
                    <a:pt x="243888" y="150265"/>
                  </a:lnTo>
                  <a:lnTo>
                    <a:pt x="241298" y="149991"/>
                  </a:lnTo>
                  <a:lnTo>
                    <a:pt x="240633" y="150672"/>
                  </a:lnTo>
                  <a:lnTo>
                    <a:pt x="239945" y="152753"/>
                  </a:lnTo>
                  <a:lnTo>
                    <a:pt x="238842" y="158065"/>
                  </a:lnTo>
                  <a:lnTo>
                    <a:pt x="238638" y="159395"/>
                  </a:lnTo>
                  <a:lnTo>
                    <a:pt x="240923" y="164660"/>
                  </a:lnTo>
                  <a:lnTo>
                    <a:pt x="240821" y="165458"/>
                  </a:lnTo>
                  <a:lnTo>
                    <a:pt x="239193" y="165732"/>
                  </a:lnTo>
                  <a:lnTo>
                    <a:pt x="237324" y="165826"/>
                  </a:lnTo>
                  <a:lnTo>
                    <a:pt x="236104" y="166295"/>
                  </a:lnTo>
                  <a:lnTo>
                    <a:pt x="235094" y="167163"/>
                  </a:lnTo>
                  <a:lnTo>
                    <a:pt x="234484" y="171701"/>
                  </a:lnTo>
                  <a:lnTo>
                    <a:pt x="232317" y="172530"/>
                  </a:lnTo>
                  <a:lnTo>
                    <a:pt x="231284" y="173477"/>
                  </a:lnTo>
                  <a:lnTo>
                    <a:pt x="230220" y="176278"/>
                  </a:lnTo>
                  <a:lnTo>
                    <a:pt x="229641" y="176340"/>
                  </a:lnTo>
                  <a:lnTo>
                    <a:pt x="226137" y="174220"/>
                  </a:lnTo>
                  <a:lnTo>
                    <a:pt x="224493" y="174048"/>
                  </a:lnTo>
                  <a:lnTo>
                    <a:pt x="225909" y="171850"/>
                  </a:lnTo>
                  <a:lnTo>
                    <a:pt x="224376" y="167492"/>
                  </a:lnTo>
                  <a:lnTo>
                    <a:pt x="222702" y="163408"/>
                  </a:lnTo>
                  <a:lnTo>
                    <a:pt x="224282" y="160795"/>
                  </a:lnTo>
                  <a:lnTo>
                    <a:pt x="227552" y="157635"/>
                  </a:lnTo>
                  <a:lnTo>
                    <a:pt x="230987" y="153926"/>
                  </a:lnTo>
                  <a:lnTo>
                    <a:pt x="230987" y="151634"/>
                  </a:lnTo>
                  <a:lnTo>
                    <a:pt x="230807" y="149882"/>
                  </a:lnTo>
                  <a:lnTo>
                    <a:pt x="229821" y="148669"/>
                  </a:lnTo>
                  <a:lnTo>
                    <a:pt x="227928" y="147057"/>
                  </a:lnTo>
                  <a:lnTo>
                    <a:pt x="224759" y="148778"/>
                  </a:lnTo>
                  <a:lnTo>
                    <a:pt x="222498" y="150679"/>
                  </a:lnTo>
                  <a:lnTo>
                    <a:pt x="221020" y="151063"/>
                  </a:lnTo>
                  <a:lnTo>
                    <a:pt x="219416" y="152143"/>
                  </a:lnTo>
                  <a:lnTo>
                    <a:pt x="218634" y="154098"/>
                  </a:lnTo>
                  <a:lnTo>
                    <a:pt x="216693" y="155616"/>
                  </a:lnTo>
                  <a:lnTo>
                    <a:pt x="213525" y="156211"/>
                  </a:lnTo>
                  <a:lnTo>
                    <a:pt x="208761" y="154583"/>
                  </a:lnTo>
                  <a:lnTo>
                    <a:pt x="203644" y="152111"/>
                  </a:lnTo>
                  <a:lnTo>
                    <a:pt x="200749" y="150100"/>
                  </a:lnTo>
                  <a:lnTo>
                    <a:pt x="198387" y="149616"/>
                  </a:lnTo>
                  <a:lnTo>
                    <a:pt x="196141" y="150499"/>
                  </a:lnTo>
                  <a:lnTo>
                    <a:pt x="189515" y="155413"/>
                  </a:lnTo>
                  <a:lnTo>
                    <a:pt x="183452" y="162579"/>
                  </a:lnTo>
                  <a:lnTo>
                    <a:pt x="181950" y="163815"/>
                  </a:lnTo>
                  <a:lnTo>
                    <a:pt x="176238" y="166890"/>
                  </a:lnTo>
                  <a:lnTo>
                    <a:pt x="172467" y="167915"/>
                  </a:lnTo>
                  <a:lnTo>
                    <a:pt x="170692" y="167680"/>
                  </a:lnTo>
                  <a:lnTo>
                    <a:pt x="163173" y="169025"/>
                  </a:lnTo>
                  <a:lnTo>
                    <a:pt x="159442" y="169221"/>
                  </a:lnTo>
                  <a:lnTo>
                    <a:pt x="156484" y="170840"/>
                  </a:lnTo>
                  <a:lnTo>
                    <a:pt x="150750" y="169088"/>
                  </a:lnTo>
                  <a:lnTo>
                    <a:pt x="147323" y="166843"/>
                  </a:lnTo>
                  <a:lnTo>
                    <a:pt x="145258" y="164558"/>
                  </a:lnTo>
                  <a:lnTo>
                    <a:pt x="141894" y="159637"/>
                  </a:lnTo>
                  <a:lnTo>
                    <a:pt x="139508" y="157298"/>
                  </a:lnTo>
                  <a:lnTo>
                    <a:pt x="134148" y="155186"/>
                  </a:lnTo>
                  <a:lnTo>
                    <a:pt x="124807" y="150054"/>
                  </a:lnTo>
                  <a:lnTo>
                    <a:pt x="122351" y="149490"/>
                  </a:lnTo>
                  <a:lnTo>
                    <a:pt x="115974" y="148755"/>
                  </a:lnTo>
                  <a:lnTo>
                    <a:pt x="109254" y="148285"/>
                  </a:lnTo>
                  <a:lnTo>
                    <a:pt x="107893" y="150155"/>
                  </a:lnTo>
                  <a:lnTo>
                    <a:pt x="107376" y="157548"/>
                  </a:lnTo>
                  <a:lnTo>
                    <a:pt x="106227" y="159575"/>
                  </a:lnTo>
                  <a:lnTo>
                    <a:pt x="105734" y="163400"/>
                  </a:lnTo>
                  <a:lnTo>
                    <a:pt x="104912" y="164496"/>
                  </a:lnTo>
                  <a:lnTo>
                    <a:pt x="103621" y="165215"/>
                  </a:lnTo>
                  <a:lnTo>
                    <a:pt x="101603" y="164011"/>
                  </a:lnTo>
                  <a:lnTo>
                    <a:pt x="100202" y="163479"/>
                  </a:lnTo>
                  <a:lnTo>
                    <a:pt x="96940" y="165051"/>
                  </a:lnTo>
                  <a:lnTo>
                    <a:pt x="90486" y="167250"/>
                  </a:lnTo>
                  <a:lnTo>
                    <a:pt x="88287" y="167562"/>
                  </a:lnTo>
                  <a:lnTo>
                    <a:pt x="80808" y="164793"/>
                  </a:lnTo>
                  <a:lnTo>
                    <a:pt x="78070" y="163009"/>
                  </a:lnTo>
                  <a:lnTo>
                    <a:pt x="76302" y="161038"/>
                  </a:lnTo>
                  <a:lnTo>
                    <a:pt x="75707" y="157697"/>
                  </a:lnTo>
                  <a:lnTo>
                    <a:pt x="74596" y="155796"/>
                  </a:lnTo>
                  <a:lnTo>
                    <a:pt x="74432" y="154489"/>
                  </a:lnTo>
                  <a:lnTo>
                    <a:pt x="73994" y="152987"/>
                  </a:lnTo>
                  <a:lnTo>
                    <a:pt x="72484" y="152393"/>
                  </a:lnTo>
                  <a:lnTo>
                    <a:pt x="70865" y="153535"/>
                  </a:lnTo>
                  <a:lnTo>
                    <a:pt x="69128" y="153488"/>
                  </a:lnTo>
                  <a:lnTo>
                    <a:pt x="66953" y="152792"/>
                  </a:lnTo>
                  <a:lnTo>
                    <a:pt x="61813" y="149983"/>
                  </a:lnTo>
                  <a:lnTo>
                    <a:pt x="57870" y="149756"/>
                  </a:lnTo>
                  <a:lnTo>
                    <a:pt x="55492" y="153183"/>
                  </a:lnTo>
                  <a:lnTo>
                    <a:pt x="53645" y="154271"/>
                  </a:lnTo>
                  <a:lnTo>
                    <a:pt x="51627" y="154599"/>
                  </a:lnTo>
                  <a:lnTo>
                    <a:pt x="51509" y="153629"/>
                  </a:lnTo>
                  <a:lnTo>
                    <a:pt x="53043" y="151407"/>
                  </a:lnTo>
                  <a:lnTo>
                    <a:pt x="46886" y="151814"/>
                  </a:lnTo>
                  <a:lnTo>
                    <a:pt x="43639" y="153504"/>
                  </a:lnTo>
                  <a:lnTo>
                    <a:pt x="41105" y="153238"/>
                  </a:lnTo>
                  <a:lnTo>
                    <a:pt x="39203" y="152479"/>
                  </a:lnTo>
                  <a:lnTo>
                    <a:pt x="39485" y="151548"/>
                  </a:lnTo>
                  <a:lnTo>
                    <a:pt x="41410" y="151204"/>
                  </a:lnTo>
                  <a:lnTo>
                    <a:pt x="43084" y="150445"/>
                  </a:lnTo>
                  <a:lnTo>
                    <a:pt x="49749" y="149827"/>
                  </a:lnTo>
                  <a:lnTo>
                    <a:pt x="51306" y="149209"/>
                  </a:lnTo>
                  <a:lnTo>
                    <a:pt x="53012" y="146791"/>
                  </a:lnTo>
                  <a:lnTo>
                    <a:pt x="56110" y="144710"/>
                  </a:lnTo>
                  <a:lnTo>
                    <a:pt x="56509" y="143818"/>
                  </a:lnTo>
                  <a:lnTo>
                    <a:pt x="54123" y="143811"/>
                  </a:lnTo>
                  <a:lnTo>
                    <a:pt x="43905" y="144413"/>
                  </a:lnTo>
                  <a:lnTo>
                    <a:pt x="36895" y="144084"/>
                  </a:lnTo>
                  <a:lnTo>
                    <a:pt x="36066" y="145117"/>
                  </a:lnTo>
                  <a:lnTo>
                    <a:pt x="35010" y="145266"/>
                  </a:lnTo>
                  <a:lnTo>
                    <a:pt x="34720" y="142457"/>
                  </a:lnTo>
                  <a:lnTo>
                    <a:pt x="35831" y="141151"/>
                  </a:lnTo>
                  <a:lnTo>
                    <a:pt x="37318" y="141276"/>
                  </a:lnTo>
                  <a:lnTo>
                    <a:pt x="40987" y="140141"/>
                  </a:lnTo>
                  <a:lnTo>
                    <a:pt x="40659" y="137802"/>
                  </a:lnTo>
                  <a:lnTo>
                    <a:pt x="38038" y="136222"/>
                  </a:lnTo>
                  <a:lnTo>
                    <a:pt x="37506" y="135283"/>
                  </a:lnTo>
                  <a:lnTo>
                    <a:pt x="35597" y="135064"/>
                  </a:lnTo>
                  <a:lnTo>
                    <a:pt x="34056" y="133945"/>
                  </a:lnTo>
                  <a:lnTo>
                    <a:pt x="33719" y="131129"/>
                  </a:lnTo>
                  <a:lnTo>
                    <a:pt x="32491" y="128031"/>
                  </a:lnTo>
                  <a:lnTo>
                    <a:pt x="30738" y="126536"/>
                  </a:lnTo>
                  <a:lnTo>
                    <a:pt x="30958" y="125715"/>
                  </a:lnTo>
                  <a:lnTo>
                    <a:pt x="34173" y="124666"/>
                  </a:lnTo>
                  <a:lnTo>
                    <a:pt x="34838" y="120324"/>
                  </a:lnTo>
                  <a:lnTo>
                    <a:pt x="34345" y="117657"/>
                  </a:lnTo>
                  <a:lnTo>
                    <a:pt x="32725" y="117430"/>
                  </a:lnTo>
                  <a:lnTo>
                    <a:pt x="28008" y="115318"/>
                  </a:lnTo>
                  <a:lnTo>
                    <a:pt x="26576" y="115544"/>
                  </a:lnTo>
                  <a:lnTo>
                    <a:pt x="25012" y="113221"/>
                  </a:lnTo>
                  <a:lnTo>
                    <a:pt x="22273" y="111554"/>
                  </a:lnTo>
                  <a:lnTo>
                    <a:pt x="20920" y="112165"/>
                  </a:lnTo>
                  <a:lnTo>
                    <a:pt x="20067" y="112924"/>
                  </a:lnTo>
                  <a:lnTo>
                    <a:pt x="18800" y="112564"/>
                  </a:lnTo>
                  <a:lnTo>
                    <a:pt x="16680" y="111116"/>
                  </a:lnTo>
                  <a:lnTo>
                    <a:pt x="14591" y="110334"/>
                  </a:lnTo>
                  <a:lnTo>
                    <a:pt x="13668" y="109364"/>
                  </a:lnTo>
                  <a:lnTo>
                    <a:pt x="14826" y="106774"/>
                  </a:lnTo>
                  <a:lnTo>
                    <a:pt x="16421" y="106837"/>
                  </a:lnTo>
                  <a:lnTo>
                    <a:pt x="16711" y="104811"/>
                  </a:lnTo>
                  <a:lnTo>
                    <a:pt x="15451" y="101423"/>
                  </a:lnTo>
                  <a:lnTo>
                    <a:pt x="15577" y="99678"/>
                  </a:lnTo>
                  <a:lnTo>
                    <a:pt x="16969" y="99201"/>
                  </a:lnTo>
                  <a:lnTo>
                    <a:pt x="18557" y="99530"/>
                  </a:lnTo>
                  <a:lnTo>
                    <a:pt x="20161" y="101556"/>
                  </a:lnTo>
                  <a:lnTo>
                    <a:pt x="20685" y="103512"/>
                  </a:lnTo>
                  <a:lnTo>
                    <a:pt x="20349" y="105421"/>
                  </a:lnTo>
                  <a:lnTo>
                    <a:pt x="21366" y="107267"/>
                  </a:lnTo>
                  <a:lnTo>
                    <a:pt x="22093" y="107737"/>
                  </a:lnTo>
                  <a:lnTo>
                    <a:pt x="22578" y="105789"/>
                  </a:lnTo>
                  <a:lnTo>
                    <a:pt x="23259" y="105421"/>
                  </a:lnTo>
                  <a:lnTo>
                    <a:pt x="24198" y="106266"/>
                  </a:lnTo>
                  <a:lnTo>
                    <a:pt x="26208" y="106688"/>
                  </a:lnTo>
                  <a:lnTo>
                    <a:pt x="31419" y="105499"/>
                  </a:lnTo>
                  <a:lnTo>
                    <a:pt x="32420" y="104490"/>
                  </a:lnTo>
                  <a:lnTo>
                    <a:pt x="28603" y="104607"/>
                  </a:lnTo>
                  <a:lnTo>
                    <a:pt x="27210" y="103661"/>
                  </a:lnTo>
                  <a:lnTo>
                    <a:pt x="25692" y="101540"/>
                  </a:lnTo>
                  <a:lnTo>
                    <a:pt x="24761" y="99616"/>
                  </a:lnTo>
                  <a:lnTo>
                    <a:pt x="24597" y="98669"/>
                  </a:lnTo>
                  <a:lnTo>
                    <a:pt x="24073" y="97284"/>
                  </a:lnTo>
                  <a:lnTo>
                    <a:pt x="24652" y="96541"/>
                  </a:lnTo>
                  <a:lnTo>
                    <a:pt x="27265" y="95430"/>
                  </a:lnTo>
                  <a:lnTo>
                    <a:pt x="29557" y="92309"/>
                  </a:lnTo>
                  <a:lnTo>
                    <a:pt x="28595" y="91409"/>
                  </a:lnTo>
                  <a:lnTo>
                    <a:pt x="27499" y="90979"/>
                  </a:lnTo>
                  <a:lnTo>
                    <a:pt x="26310" y="91300"/>
                  </a:lnTo>
                  <a:lnTo>
                    <a:pt x="25184" y="90228"/>
                  </a:lnTo>
                  <a:lnTo>
                    <a:pt x="25035" y="88741"/>
                  </a:lnTo>
                  <a:lnTo>
                    <a:pt x="25935" y="87537"/>
                  </a:lnTo>
                  <a:lnTo>
                    <a:pt x="26029" y="85878"/>
                  </a:lnTo>
                  <a:lnTo>
                    <a:pt x="23079" y="81786"/>
                  </a:lnTo>
                  <a:lnTo>
                    <a:pt x="22258" y="80895"/>
                  </a:lnTo>
                  <a:lnTo>
                    <a:pt x="22899" y="79557"/>
                  </a:lnTo>
                  <a:lnTo>
                    <a:pt x="25153" y="77311"/>
                  </a:lnTo>
                  <a:lnTo>
                    <a:pt x="27296" y="74526"/>
                  </a:lnTo>
                  <a:lnTo>
                    <a:pt x="27038" y="73611"/>
                  </a:lnTo>
                  <a:lnTo>
                    <a:pt x="25450" y="73235"/>
                  </a:lnTo>
                  <a:lnTo>
                    <a:pt x="17924" y="74432"/>
                  </a:lnTo>
                  <a:lnTo>
                    <a:pt x="14997" y="75465"/>
                  </a:lnTo>
                  <a:lnTo>
                    <a:pt x="9779" y="75942"/>
                  </a:lnTo>
                  <a:lnTo>
                    <a:pt x="9404" y="74424"/>
                  </a:lnTo>
                  <a:lnTo>
                    <a:pt x="9521" y="73063"/>
                  </a:lnTo>
                  <a:lnTo>
                    <a:pt x="10695" y="70575"/>
                  </a:lnTo>
                  <a:lnTo>
                    <a:pt x="10585" y="64426"/>
                  </a:lnTo>
                  <a:lnTo>
                    <a:pt x="11282" y="61085"/>
                  </a:lnTo>
                  <a:lnTo>
                    <a:pt x="14184" y="60084"/>
                  </a:lnTo>
                  <a:lnTo>
                    <a:pt x="17744" y="55163"/>
                  </a:lnTo>
                  <a:lnTo>
                    <a:pt x="23509" y="49342"/>
                  </a:lnTo>
                  <a:lnTo>
                    <a:pt x="29534" y="49452"/>
                  </a:lnTo>
                  <a:lnTo>
                    <a:pt x="31943" y="47840"/>
                  </a:lnTo>
                  <a:lnTo>
                    <a:pt x="35518" y="47747"/>
                  </a:lnTo>
                  <a:lnTo>
                    <a:pt x="36168" y="48912"/>
                  </a:lnTo>
                  <a:lnTo>
                    <a:pt x="36574" y="50031"/>
                  </a:lnTo>
                  <a:lnTo>
                    <a:pt x="39712" y="51643"/>
                  </a:lnTo>
                  <a:lnTo>
                    <a:pt x="45251" y="51385"/>
                  </a:lnTo>
                  <a:lnTo>
                    <a:pt x="46596" y="50751"/>
                  </a:lnTo>
                  <a:lnTo>
                    <a:pt x="47903" y="49867"/>
                  </a:lnTo>
                  <a:lnTo>
                    <a:pt x="45337" y="47003"/>
                  </a:lnTo>
                  <a:lnTo>
                    <a:pt x="46150" y="46190"/>
                  </a:lnTo>
                  <a:lnTo>
                    <a:pt x="48474" y="46096"/>
                  </a:lnTo>
                  <a:lnTo>
                    <a:pt x="50993" y="46769"/>
                  </a:lnTo>
                  <a:lnTo>
                    <a:pt x="51111" y="47426"/>
                  </a:lnTo>
                  <a:lnTo>
                    <a:pt x="50445" y="48325"/>
                  </a:lnTo>
                  <a:lnTo>
                    <a:pt x="49663" y="49898"/>
                  </a:lnTo>
                  <a:lnTo>
                    <a:pt x="50406" y="50203"/>
                  </a:lnTo>
                  <a:lnTo>
                    <a:pt x="57573" y="49249"/>
                  </a:lnTo>
                  <a:lnTo>
                    <a:pt x="65068" y="50015"/>
                  </a:lnTo>
                  <a:lnTo>
                    <a:pt x="67454" y="49601"/>
                  </a:lnTo>
                  <a:lnTo>
                    <a:pt x="73345" y="49632"/>
                  </a:lnTo>
                  <a:lnTo>
                    <a:pt x="74401" y="48646"/>
                  </a:lnTo>
                  <a:lnTo>
                    <a:pt x="72617" y="47402"/>
                  </a:lnTo>
                  <a:lnTo>
                    <a:pt x="70873" y="46972"/>
                  </a:lnTo>
                  <a:lnTo>
                    <a:pt x="69699" y="46370"/>
                  </a:lnTo>
                  <a:lnTo>
                    <a:pt x="68525" y="45486"/>
                  </a:lnTo>
                  <a:lnTo>
                    <a:pt x="72265" y="42708"/>
                  </a:lnTo>
                  <a:lnTo>
                    <a:pt x="74378" y="42176"/>
                  </a:lnTo>
                  <a:lnTo>
                    <a:pt x="84337" y="40463"/>
                  </a:lnTo>
                  <a:lnTo>
                    <a:pt x="91745" y="39610"/>
                  </a:lnTo>
                  <a:lnTo>
                    <a:pt x="91839" y="38969"/>
                  </a:lnTo>
                  <a:lnTo>
                    <a:pt x="90767" y="38969"/>
                  </a:lnTo>
                  <a:lnTo>
                    <a:pt x="81200" y="37545"/>
                  </a:lnTo>
                  <a:lnTo>
                    <a:pt x="78891" y="36450"/>
                  </a:lnTo>
                  <a:lnTo>
                    <a:pt x="75692" y="33829"/>
                  </a:lnTo>
                  <a:lnTo>
                    <a:pt x="74995" y="33085"/>
                  </a:lnTo>
                  <a:lnTo>
                    <a:pt x="74190" y="31802"/>
                  </a:lnTo>
                  <a:lnTo>
                    <a:pt x="74675" y="29072"/>
                  </a:lnTo>
                  <a:lnTo>
                    <a:pt x="75270" y="26873"/>
                  </a:lnTo>
                  <a:lnTo>
                    <a:pt x="76450" y="25598"/>
                  </a:lnTo>
                  <a:lnTo>
                    <a:pt x="80276" y="25403"/>
                  </a:lnTo>
                  <a:lnTo>
                    <a:pt x="93388" y="27640"/>
                  </a:lnTo>
                  <a:lnTo>
                    <a:pt x="102729" y="26302"/>
                  </a:lnTo>
                  <a:lnTo>
                    <a:pt x="112939" y="29557"/>
                  </a:lnTo>
                  <a:lnTo>
                    <a:pt x="122711" y="28900"/>
                  </a:lnTo>
                  <a:lnTo>
                    <a:pt x="124721" y="27437"/>
                  </a:lnTo>
                  <a:lnTo>
                    <a:pt x="127170" y="22719"/>
                  </a:lnTo>
                  <a:lnTo>
                    <a:pt x="140970" y="14865"/>
                  </a:lnTo>
                  <a:lnTo>
                    <a:pt x="145797" y="10757"/>
                  </a:lnTo>
                  <a:lnTo>
                    <a:pt x="150976" y="8504"/>
                  </a:lnTo>
                  <a:lnTo>
                    <a:pt x="159856" y="6001"/>
                  </a:lnTo>
                  <a:lnTo>
                    <a:pt x="167281" y="2684"/>
                  </a:lnTo>
                  <a:lnTo>
                    <a:pt x="169401" y="2300"/>
                  </a:lnTo>
                  <a:lnTo>
                    <a:pt x="187223" y="3888"/>
                  </a:lnTo>
                  <a:lnTo>
                    <a:pt x="199467" y="4092"/>
                  </a:lnTo>
                  <a:lnTo>
                    <a:pt x="205083" y="955"/>
                  </a:lnTo>
                  <a:lnTo>
                    <a:pt x="208346" y="2011"/>
                  </a:lnTo>
                  <a:lnTo>
                    <a:pt x="208041" y="3130"/>
                  </a:lnTo>
                  <a:lnTo>
                    <a:pt x="207446" y="4092"/>
                  </a:lnTo>
                  <a:lnTo>
                    <a:pt x="207626" y="6024"/>
                  </a:lnTo>
                  <a:lnTo>
                    <a:pt x="209535" y="8864"/>
                  </a:lnTo>
                  <a:lnTo>
                    <a:pt x="211483" y="10796"/>
                  </a:lnTo>
                  <a:lnTo>
                    <a:pt x="217194" y="13566"/>
                  </a:lnTo>
                  <a:lnTo>
                    <a:pt x="225135" y="11234"/>
                  </a:lnTo>
                  <a:lnTo>
                    <a:pt x="226418" y="11493"/>
                  </a:lnTo>
                  <a:lnTo>
                    <a:pt x="228038" y="12142"/>
                  </a:lnTo>
                  <a:lnTo>
                    <a:pt x="230838" y="19629"/>
                  </a:lnTo>
                  <a:lnTo>
                    <a:pt x="233013" y="22266"/>
                  </a:lnTo>
                  <a:lnTo>
                    <a:pt x="235798" y="24057"/>
                  </a:lnTo>
                  <a:lnTo>
                    <a:pt x="238090" y="24409"/>
                  </a:lnTo>
                  <a:lnTo>
                    <a:pt x="239788" y="22539"/>
                  </a:lnTo>
                  <a:lnTo>
                    <a:pt x="241103" y="21788"/>
                  </a:lnTo>
                  <a:lnTo>
                    <a:pt x="243974" y="21468"/>
                  </a:lnTo>
                  <a:lnTo>
                    <a:pt x="248676" y="24034"/>
                  </a:lnTo>
                  <a:lnTo>
                    <a:pt x="250303" y="26678"/>
                  </a:lnTo>
                  <a:lnTo>
                    <a:pt x="258307" y="28720"/>
                  </a:lnTo>
                  <a:lnTo>
                    <a:pt x="265652" y="29745"/>
                  </a:lnTo>
                  <a:lnTo>
                    <a:pt x="268821" y="31982"/>
                  </a:lnTo>
                  <a:lnTo>
                    <a:pt x="279163" y="34220"/>
                  </a:lnTo>
                  <a:lnTo>
                    <a:pt x="283028" y="33876"/>
                  </a:lnTo>
                  <a:lnTo>
                    <a:pt x="289506" y="31528"/>
                  </a:lnTo>
                  <a:lnTo>
                    <a:pt x="302118" y="28955"/>
                  </a:lnTo>
                  <a:lnTo>
                    <a:pt x="310496" y="32546"/>
                  </a:lnTo>
                  <a:lnTo>
                    <a:pt x="312765" y="33015"/>
                  </a:lnTo>
                  <a:lnTo>
                    <a:pt x="314721" y="32702"/>
                  </a:lnTo>
                  <a:lnTo>
                    <a:pt x="317538" y="33688"/>
                  </a:lnTo>
                  <a:lnTo>
                    <a:pt x="320542" y="33156"/>
                  </a:lnTo>
                  <a:lnTo>
                    <a:pt x="329812" y="28916"/>
                  </a:lnTo>
                  <a:lnTo>
                    <a:pt x="332715" y="26506"/>
                  </a:lnTo>
                  <a:lnTo>
                    <a:pt x="335790" y="25888"/>
                  </a:lnTo>
                  <a:lnTo>
                    <a:pt x="338512" y="24441"/>
                  </a:lnTo>
                  <a:lnTo>
                    <a:pt x="345772" y="19707"/>
                  </a:lnTo>
                  <a:lnTo>
                    <a:pt x="347814" y="16914"/>
                  </a:lnTo>
                  <a:close/>
                  <a:moveTo>
                    <a:pt x="6611" y="56837"/>
                  </a:moveTo>
                  <a:lnTo>
                    <a:pt x="1565" y="57721"/>
                  </a:lnTo>
                  <a:lnTo>
                    <a:pt x="0" y="56853"/>
                  </a:lnTo>
                  <a:lnTo>
                    <a:pt x="1581" y="55124"/>
                  </a:lnTo>
                  <a:lnTo>
                    <a:pt x="4522" y="54052"/>
                  </a:lnTo>
                  <a:lnTo>
                    <a:pt x="5476" y="53927"/>
                  </a:lnTo>
                  <a:lnTo>
                    <a:pt x="6767" y="55648"/>
                  </a:lnTo>
                  <a:lnTo>
                    <a:pt x="6611" y="5683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A62DEA82-6602-3F35-8296-0DAA6F0A45D2}"/>
                </a:ext>
              </a:extLst>
            </p:cNvPr>
            <p:cNvSpPr>
              <a:spLocks/>
            </p:cNvSpPr>
            <p:nvPr/>
          </p:nvSpPr>
          <p:spPr>
            <a:xfrm>
              <a:off x="5891669" y="4399993"/>
              <a:ext cx="30307" cy="27984"/>
            </a:xfrm>
            <a:custGeom>
              <a:avLst/>
              <a:gdLst>
                <a:gd name="connsiteX0" fmla="*/ 25246 w 30307"/>
                <a:gd name="connsiteY0" fmla="*/ 3262 h 27984"/>
                <a:gd name="connsiteX1" fmla="*/ 24049 w 30307"/>
                <a:gd name="connsiteY1" fmla="*/ 3481 h 27984"/>
                <a:gd name="connsiteX2" fmla="*/ 24190 w 30307"/>
                <a:gd name="connsiteY2" fmla="*/ 2597 h 27984"/>
                <a:gd name="connsiteX3" fmla="*/ 26287 w 30307"/>
                <a:gd name="connsiteY3" fmla="*/ 1072 h 27984"/>
                <a:gd name="connsiteX4" fmla="*/ 29494 w 30307"/>
                <a:gd name="connsiteY4" fmla="*/ 39 h 27984"/>
                <a:gd name="connsiteX5" fmla="*/ 30308 w 30307"/>
                <a:gd name="connsiteY5" fmla="*/ 0 h 27984"/>
                <a:gd name="connsiteX6" fmla="*/ 29846 w 30307"/>
                <a:gd name="connsiteY6" fmla="*/ 1369 h 27984"/>
                <a:gd name="connsiteX7" fmla="*/ 25246 w 30307"/>
                <a:gd name="connsiteY7" fmla="*/ 3262 h 27984"/>
                <a:gd name="connsiteX8" fmla="*/ 19629 w 30307"/>
                <a:gd name="connsiteY8" fmla="*/ 26443 h 27984"/>
                <a:gd name="connsiteX9" fmla="*/ 16069 w 30307"/>
                <a:gd name="connsiteY9" fmla="*/ 27687 h 27984"/>
                <a:gd name="connsiteX10" fmla="*/ 6791 w 30307"/>
                <a:gd name="connsiteY10" fmla="*/ 27984 h 27984"/>
                <a:gd name="connsiteX11" fmla="*/ 2949 w 30307"/>
                <a:gd name="connsiteY11" fmla="*/ 27531 h 27984"/>
                <a:gd name="connsiteX12" fmla="*/ 0 w 30307"/>
                <a:gd name="connsiteY12" fmla="*/ 27883 h 27984"/>
                <a:gd name="connsiteX13" fmla="*/ 5375 w 30307"/>
                <a:gd name="connsiteY13" fmla="*/ 25168 h 27984"/>
                <a:gd name="connsiteX14" fmla="*/ 6008 w 30307"/>
                <a:gd name="connsiteY14" fmla="*/ 24026 h 27984"/>
                <a:gd name="connsiteX15" fmla="*/ 8293 w 30307"/>
                <a:gd name="connsiteY15" fmla="*/ 23814 h 27984"/>
                <a:gd name="connsiteX16" fmla="*/ 8942 w 30307"/>
                <a:gd name="connsiteY16" fmla="*/ 23470 h 27984"/>
                <a:gd name="connsiteX17" fmla="*/ 9701 w 30307"/>
                <a:gd name="connsiteY17" fmla="*/ 17470 h 27984"/>
                <a:gd name="connsiteX18" fmla="*/ 9404 w 30307"/>
                <a:gd name="connsiteY18" fmla="*/ 16038 h 27984"/>
                <a:gd name="connsiteX19" fmla="*/ 8950 w 30307"/>
                <a:gd name="connsiteY19" fmla="*/ 15248 h 27984"/>
                <a:gd name="connsiteX20" fmla="*/ 8027 w 30307"/>
                <a:gd name="connsiteY20" fmla="*/ 14677 h 27984"/>
                <a:gd name="connsiteX21" fmla="*/ 5954 w 30307"/>
                <a:gd name="connsiteY21" fmla="*/ 13902 h 27984"/>
                <a:gd name="connsiteX22" fmla="*/ 5609 w 30307"/>
                <a:gd name="connsiteY22" fmla="*/ 13488 h 27984"/>
                <a:gd name="connsiteX23" fmla="*/ 6916 w 30307"/>
                <a:gd name="connsiteY23" fmla="*/ 12822 h 27984"/>
                <a:gd name="connsiteX24" fmla="*/ 9701 w 30307"/>
                <a:gd name="connsiteY24" fmla="*/ 12455 h 27984"/>
                <a:gd name="connsiteX25" fmla="*/ 11782 w 30307"/>
                <a:gd name="connsiteY25" fmla="*/ 11735 h 27984"/>
                <a:gd name="connsiteX26" fmla="*/ 16093 w 30307"/>
                <a:gd name="connsiteY26" fmla="*/ 11586 h 27984"/>
                <a:gd name="connsiteX27" fmla="*/ 18189 w 30307"/>
                <a:gd name="connsiteY27" fmla="*/ 10945 h 27984"/>
                <a:gd name="connsiteX28" fmla="*/ 21718 w 30307"/>
                <a:gd name="connsiteY28" fmla="*/ 10765 h 27984"/>
                <a:gd name="connsiteX29" fmla="*/ 19981 w 30307"/>
                <a:gd name="connsiteY29" fmla="*/ 13527 h 27984"/>
                <a:gd name="connsiteX30" fmla="*/ 19167 w 30307"/>
                <a:gd name="connsiteY30" fmla="*/ 14551 h 27984"/>
                <a:gd name="connsiteX31" fmla="*/ 19488 w 30307"/>
                <a:gd name="connsiteY31" fmla="*/ 17031 h 27984"/>
                <a:gd name="connsiteX32" fmla="*/ 19089 w 30307"/>
                <a:gd name="connsiteY32" fmla="*/ 18714 h 27984"/>
                <a:gd name="connsiteX33" fmla="*/ 19551 w 30307"/>
                <a:gd name="connsiteY33" fmla="*/ 20841 h 27984"/>
                <a:gd name="connsiteX34" fmla="*/ 20607 w 30307"/>
                <a:gd name="connsiteY34" fmla="*/ 22242 h 27984"/>
                <a:gd name="connsiteX35" fmla="*/ 19926 w 30307"/>
                <a:gd name="connsiteY35" fmla="*/ 23611 h 27984"/>
                <a:gd name="connsiteX36" fmla="*/ 19825 w 30307"/>
                <a:gd name="connsiteY36" fmla="*/ 25692 h 27984"/>
                <a:gd name="connsiteX37" fmla="*/ 19629 w 30307"/>
                <a:gd name="connsiteY37" fmla="*/ 26443 h 27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0307" h="27984">
                  <a:moveTo>
                    <a:pt x="25246" y="3262"/>
                  </a:moveTo>
                  <a:lnTo>
                    <a:pt x="24049" y="3481"/>
                  </a:lnTo>
                  <a:lnTo>
                    <a:pt x="24190" y="2597"/>
                  </a:lnTo>
                  <a:lnTo>
                    <a:pt x="26287" y="1072"/>
                  </a:lnTo>
                  <a:lnTo>
                    <a:pt x="29494" y="39"/>
                  </a:lnTo>
                  <a:lnTo>
                    <a:pt x="30308" y="0"/>
                  </a:lnTo>
                  <a:lnTo>
                    <a:pt x="29846" y="1369"/>
                  </a:lnTo>
                  <a:lnTo>
                    <a:pt x="25246" y="3262"/>
                  </a:lnTo>
                  <a:close/>
                  <a:moveTo>
                    <a:pt x="19629" y="26443"/>
                  </a:moveTo>
                  <a:lnTo>
                    <a:pt x="16069" y="27687"/>
                  </a:lnTo>
                  <a:lnTo>
                    <a:pt x="6791" y="27984"/>
                  </a:lnTo>
                  <a:lnTo>
                    <a:pt x="2949" y="27531"/>
                  </a:lnTo>
                  <a:lnTo>
                    <a:pt x="0" y="27883"/>
                  </a:lnTo>
                  <a:lnTo>
                    <a:pt x="5375" y="25168"/>
                  </a:lnTo>
                  <a:lnTo>
                    <a:pt x="6008" y="24026"/>
                  </a:lnTo>
                  <a:lnTo>
                    <a:pt x="8293" y="23814"/>
                  </a:lnTo>
                  <a:lnTo>
                    <a:pt x="8942" y="23470"/>
                  </a:lnTo>
                  <a:lnTo>
                    <a:pt x="9701" y="17470"/>
                  </a:lnTo>
                  <a:lnTo>
                    <a:pt x="9404" y="16038"/>
                  </a:lnTo>
                  <a:lnTo>
                    <a:pt x="8950" y="15248"/>
                  </a:lnTo>
                  <a:lnTo>
                    <a:pt x="8027" y="14677"/>
                  </a:lnTo>
                  <a:lnTo>
                    <a:pt x="5954" y="13902"/>
                  </a:lnTo>
                  <a:lnTo>
                    <a:pt x="5609" y="13488"/>
                  </a:lnTo>
                  <a:lnTo>
                    <a:pt x="6916" y="12822"/>
                  </a:lnTo>
                  <a:lnTo>
                    <a:pt x="9701" y="12455"/>
                  </a:lnTo>
                  <a:lnTo>
                    <a:pt x="11782" y="11735"/>
                  </a:lnTo>
                  <a:lnTo>
                    <a:pt x="16093" y="11586"/>
                  </a:lnTo>
                  <a:lnTo>
                    <a:pt x="18189" y="10945"/>
                  </a:lnTo>
                  <a:lnTo>
                    <a:pt x="21718" y="10765"/>
                  </a:lnTo>
                  <a:lnTo>
                    <a:pt x="19981" y="13527"/>
                  </a:lnTo>
                  <a:lnTo>
                    <a:pt x="19167" y="14551"/>
                  </a:lnTo>
                  <a:lnTo>
                    <a:pt x="19488" y="17031"/>
                  </a:lnTo>
                  <a:lnTo>
                    <a:pt x="19089" y="18714"/>
                  </a:lnTo>
                  <a:lnTo>
                    <a:pt x="19551" y="20841"/>
                  </a:lnTo>
                  <a:lnTo>
                    <a:pt x="20607" y="22242"/>
                  </a:lnTo>
                  <a:lnTo>
                    <a:pt x="19926" y="23611"/>
                  </a:lnTo>
                  <a:lnTo>
                    <a:pt x="19825" y="25692"/>
                  </a:lnTo>
                  <a:lnTo>
                    <a:pt x="19629" y="2644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2D502D81-59A3-4E34-0653-FB5A4FD0EAED}"/>
                </a:ext>
              </a:extLst>
            </p:cNvPr>
            <p:cNvSpPr>
              <a:spLocks/>
            </p:cNvSpPr>
            <p:nvPr/>
          </p:nvSpPr>
          <p:spPr>
            <a:xfrm>
              <a:off x="11121705" y="4781690"/>
              <a:ext cx="64504" cy="54365"/>
            </a:xfrm>
            <a:custGeom>
              <a:avLst/>
              <a:gdLst>
                <a:gd name="connsiteX0" fmla="*/ 21968 w 64504"/>
                <a:gd name="connsiteY0" fmla="*/ 540 h 54365"/>
                <a:gd name="connsiteX1" fmla="*/ 21843 w 64504"/>
                <a:gd name="connsiteY1" fmla="*/ 548 h 54365"/>
                <a:gd name="connsiteX2" fmla="*/ 21647 w 64504"/>
                <a:gd name="connsiteY2" fmla="*/ 446 h 54365"/>
                <a:gd name="connsiteX3" fmla="*/ 21577 w 64504"/>
                <a:gd name="connsiteY3" fmla="*/ 219 h 54365"/>
                <a:gd name="connsiteX4" fmla="*/ 21647 w 64504"/>
                <a:gd name="connsiteY4" fmla="*/ 0 h 54365"/>
                <a:gd name="connsiteX5" fmla="*/ 22179 w 64504"/>
                <a:gd name="connsiteY5" fmla="*/ 360 h 54365"/>
                <a:gd name="connsiteX6" fmla="*/ 21968 w 64504"/>
                <a:gd name="connsiteY6" fmla="*/ 540 h 54365"/>
                <a:gd name="connsiteX7" fmla="*/ 368 w 64504"/>
                <a:gd name="connsiteY7" fmla="*/ 4233 h 54365"/>
                <a:gd name="connsiteX8" fmla="*/ 243 w 64504"/>
                <a:gd name="connsiteY8" fmla="*/ 4373 h 54365"/>
                <a:gd name="connsiteX9" fmla="*/ 78 w 64504"/>
                <a:gd name="connsiteY9" fmla="*/ 4303 h 54365"/>
                <a:gd name="connsiteX10" fmla="*/ 0 w 64504"/>
                <a:gd name="connsiteY10" fmla="*/ 4076 h 54365"/>
                <a:gd name="connsiteX11" fmla="*/ 234 w 64504"/>
                <a:gd name="connsiteY11" fmla="*/ 3755 h 54365"/>
                <a:gd name="connsiteX12" fmla="*/ 368 w 64504"/>
                <a:gd name="connsiteY12" fmla="*/ 4233 h 54365"/>
                <a:gd name="connsiteX13" fmla="*/ 52839 w 64504"/>
                <a:gd name="connsiteY13" fmla="*/ 30441 h 54365"/>
                <a:gd name="connsiteX14" fmla="*/ 52706 w 64504"/>
                <a:gd name="connsiteY14" fmla="*/ 30637 h 54365"/>
                <a:gd name="connsiteX15" fmla="*/ 52550 w 64504"/>
                <a:gd name="connsiteY15" fmla="*/ 30566 h 54365"/>
                <a:gd name="connsiteX16" fmla="*/ 52550 w 64504"/>
                <a:gd name="connsiteY16" fmla="*/ 30277 h 54365"/>
                <a:gd name="connsiteX17" fmla="*/ 52839 w 64504"/>
                <a:gd name="connsiteY17" fmla="*/ 30441 h 54365"/>
                <a:gd name="connsiteX18" fmla="*/ 64269 w 64504"/>
                <a:gd name="connsiteY18" fmla="*/ 54209 h 54365"/>
                <a:gd name="connsiteX19" fmla="*/ 64074 w 64504"/>
                <a:gd name="connsiteY19" fmla="*/ 54365 h 54365"/>
                <a:gd name="connsiteX20" fmla="*/ 63839 w 64504"/>
                <a:gd name="connsiteY20" fmla="*/ 52253 h 54365"/>
                <a:gd name="connsiteX21" fmla="*/ 64191 w 64504"/>
                <a:gd name="connsiteY21" fmla="*/ 52613 h 54365"/>
                <a:gd name="connsiteX22" fmla="*/ 64340 w 64504"/>
                <a:gd name="connsiteY22" fmla="*/ 52840 h 54365"/>
                <a:gd name="connsiteX23" fmla="*/ 64473 w 64504"/>
                <a:gd name="connsiteY23" fmla="*/ 53121 h 54365"/>
                <a:gd name="connsiteX24" fmla="*/ 64504 w 64504"/>
                <a:gd name="connsiteY24" fmla="*/ 53418 h 54365"/>
                <a:gd name="connsiteX25" fmla="*/ 64488 w 64504"/>
                <a:gd name="connsiteY25" fmla="*/ 53747 h 54365"/>
                <a:gd name="connsiteX26" fmla="*/ 64410 w 64504"/>
                <a:gd name="connsiteY26" fmla="*/ 53966 h 54365"/>
                <a:gd name="connsiteX27" fmla="*/ 64269 w 64504"/>
                <a:gd name="connsiteY27" fmla="*/ 54209 h 54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4504" h="54365">
                  <a:moveTo>
                    <a:pt x="21968" y="540"/>
                  </a:moveTo>
                  <a:lnTo>
                    <a:pt x="21843" y="548"/>
                  </a:lnTo>
                  <a:lnTo>
                    <a:pt x="21647" y="446"/>
                  </a:lnTo>
                  <a:lnTo>
                    <a:pt x="21577" y="219"/>
                  </a:lnTo>
                  <a:lnTo>
                    <a:pt x="21647" y="0"/>
                  </a:lnTo>
                  <a:lnTo>
                    <a:pt x="22179" y="360"/>
                  </a:lnTo>
                  <a:lnTo>
                    <a:pt x="21968" y="540"/>
                  </a:lnTo>
                  <a:close/>
                  <a:moveTo>
                    <a:pt x="368" y="4233"/>
                  </a:moveTo>
                  <a:lnTo>
                    <a:pt x="243" y="4373"/>
                  </a:lnTo>
                  <a:lnTo>
                    <a:pt x="78" y="4303"/>
                  </a:lnTo>
                  <a:lnTo>
                    <a:pt x="0" y="4076"/>
                  </a:lnTo>
                  <a:lnTo>
                    <a:pt x="234" y="3755"/>
                  </a:lnTo>
                  <a:lnTo>
                    <a:pt x="368" y="4233"/>
                  </a:lnTo>
                  <a:close/>
                  <a:moveTo>
                    <a:pt x="52839" y="30441"/>
                  </a:moveTo>
                  <a:lnTo>
                    <a:pt x="52706" y="30637"/>
                  </a:lnTo>
                  <a:lnTo>
                    <a:pt x="52550" y="30566"/>
                  </a:lnTo>
                  <a:lnTo>
                    <a:pt x="52550" y="30277"/>
                  </a:lnTo>
                  <a:lnTo>
                    <a:pt x="52839" y="30441"/>
                  </a:lnTo>
                  <a:close/>
                  <a:moveTo>
                    <a:pt x="64269" y="54209"/>
                  </a:moveTo>
                  <a:lnTo>
                    <a:pt x="64074" y="54365"/>
                  </a:lnTo>
                  <a:lnTo>
                    <a:pt x="63839" y="52253"/>
                  </a:lnTo>
                  <a:lnTo>
                    <a:pt x="64191" y="52613"/>
                  </a:lnTo>
                  <a:lnTo>
                    <a:pt x="64340" y="52840"/>
                  </a:lnTo>
                  <a:lnTo>
                    <a:pt x="64473" y="53121"/>
                  </a:lnTo>
                  <a:lnTo>
                    <a:pt x="64504" y="53418"/>
                  </a:lnTo>
                  <a:lnTo>
                    <a:pt x="64488" y="53747"/>
                  </a:lnTo>
                  <a:lnTo>
                    <a:pt x="64410" y="53966"/>
                  </a:lnTo>
                  <a:lnTo>
                    <a:pt x="64269" y="5420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A2D71D93-078A-A2B6-90D1-F8699F6B7143}"/>
                </a:ext>
              </a:extLst>
            </p:cNvPr>
            <p:cNvSpPr>
              <a:spLocks/>
            </p:cNvSpPr>
            <p:nvPr/>
          </p:nvSpPr>
          <p:spPr>
            <a:xfrm>
              <a:off x="9848058" y="4078324"/>
              <a:ext cx="79986" cy="79853"/>
            </a:xfrm>
            <a:custGeom>
              <a:avLst/>
              <a:gdLst>
                <a:gd name="connsiteX0" fmla="*/ 59763 w 79986"/>
                <a:gd name="connsiteY0" fmla="*/ 63456 h 79853"/>
                <a:gd name="connsiteX1" fmla="*/ 58402 w 79986"/>
                <a:gd name="connsiteY1" fmla="*/ 66226 h 79853"/>
                <a:gd name="connsiteX2" fmla="*/ 57307 w 79986"/>
                <a:gd name="connsiteY2" fmla="*/ 69152 h 79853"/>
                <a:gd name="connsiteX3" fmla="*/ 56868 w 79986"/>
                <a:gd name="connsiteY3" fmla="*/ 71913 h 79853"/>
                <a:gd name="connsiteX4" fmla="*/ 56892 w 79986"/>
                <a:gd name="connsiteY4" fmla="*/ 74753 h 79853"/>
                <a:gd name="connsiteX5" fmla="*/ 56579 w 79986"/>
                <a:gd name="connsiteY5" fmla="*/ 77319 h 79853"/>
                <a:gd name="connsiteX6" fmla="*/ 56047 w 79986"/>
                <a:gd name="connsiteY6" fmla="*/ 79854 h 79853"/>
                <a:gd name="connsiteX7" fmla="*/ 53919 w 79986"/>
                <a:gd name="connsiteY7" fmla="*/ 79126 h 79853"/>
                <a:gd name="connsiteX8" fmla="*/ 52769 w 79986"/>
                <a:gd name="connsiteY8" fmla="*/ 77311 h 79853"/>
                <a:gd name="connsiteX9" fmla="*/ 52503 w 79986"/>
                <a:gd name="connsiteY9" fmla="*/ 74331 h 79853"/>
                <a:gd name="connsiteX10" fmla="*/ 50962 w 79986"/>
                <a:gd name="connsiteY10" fmla="*/ 70732 h 79853"/>
                <a:gd name="connsiteX11" fmla="*/ 50383 w 79986"/>
                <a:gd name="connsiteY11" fmla="*/ 69699 h 79853"/>
                <a:gd name="connsiteX12" fmla="*/ 48153 w 79986"/>
                <a:gd name="connsiteY12" fmla="*/ 67681 h 79853"/>
                <a:gd name="connsiteX13" fmla="*/ 46127 w 79986"/>
                <a:gd name="connsiteY13" fmla="*/ 66679 h 79853"/>
                <a:gd name="connsiteX14" fmla="*/ 44562 w 79986"/>
                <a:gd name="connsiteY14" fmla="*/ 65185 h 79853"/>
                <a:gd name="connsiteX15" fmla="*/ 44766 w 79986"/>
                <a:gd name="connsiteY15" fmla="*/ 65310 h 79853"/>
                <a:gd name="connsiteX16" fmla="*/ 43608 w 79986"/>
                <a:gd name="connsiteY16" fmla="*/ 63299 h 79853"/>
                <a:gd name="connsiteX17" fmla="*/ 42731 w 79986"/>
                <a:gd name="connsiteY17" fmla="*/ 61164 h 79853"/>
                <a:gd name="connsiteX18" fmla="*/ 40925 w 79986"/>
                <a:gd name="connsiteY18" fmla="*/ 55077 h 79853"/>
                <a:gd name="connsiteX19" fmla="*/ 40299 w 79986"/>
                <a:gd name="connsiteY19" fmla="*/ 53606 h 79853"/>
                <a:gd name="connsiteX20" fmla="*/ 39461 w 79986"/>
                <a:gd name="connsiteY20" fmla="*/ 52261 h 79853"/>
                <a:gd name="connsiteX21" fmla="*/ 39227 w 79986"/>
                <a:gd name="connsiteY21" fmla="*/ 50931 h 79853"/>
                <a:gd name="connsiteX22" fmla="*/ 39508 w 79986"/>
                <a:gd name="connsiteY22" fmla="*/ 49452 h 79853"/>
                <a:gd name="connsiteX23" fmla="*/ 40299 w 79986"/>
                <a:gd name="connsiteY23" fmla="*/ 47238 h 79853"/>
                <a:gd name="connsiteX24" fmla="*/ 40776 w 79986"/>
                <a:gd name="connsiteY24" fmla="*/ 45008 h 79853"/>
                <a:gd name="connsiteX25" fmla="*/ 40393 w 79986"/>
                <a:gd name="connsiteY25" fmla="*/ 41973 h 79853"/>
                <a:gd name="connsiteX26" fmla="*/ 40541 w 79986"/>
                <a:gd name="connsiteY26" fmla="*/ 38969 h 79853"/>
                <a:gd name="connsiteX27" fmla="*/ 41128 w 79986"/>
                <a:gd name="connsiteY27" fmla="*/ 37631 h 79853"/>
                <a:gd name="connsiteX28" fmla="*/ 51463 w 79986"/>
                <a:gd name="connsiteY28" fmla="*/ 19230 h 79853"/>
                <a:gd name="connsiteX29" fmla="*/ 54263 w 79986"/>
                <a:gd name="connsiteY29" fmla="*/ 15295 h 79853"/>
                <a:gd name="connsiteX30" fmla="*/ 55992 w 79986"/>
                <a:gd name="connsiteY30" fmla="*/ 13362 h 79853"/>
                <a:gd name="connsiteX31" fmla="*/ 57439 w 79986"/>
                <a:gd name="connsiteY31" fmla="*/ 11180 h 79853"/>
                <a:gd name="connsiteX32" fmla="*/ 58809 w 79986"/>
                <a:gd name="connsiteY32" fmla="*/ 8418 h 79853"/>
                <a:gd name="connsiteX33" fmla="*/ 60491 w 79986"/>
                <a:gd name="connsiteY33" fmla="*/ 5891 h 79853"/>
                <a:gd name="connsiteX34" fmla="*/ 61688 w 79986"/>
                <a:gd name="connsiteY34" fmla="*/ 5109 h 79853"/>
                <a:gd name="connsiteX35" fmla="*/ 67626 w 79986"/>
                <a:gd name="connsiteY35" fmla="*/ 2840 h 79853"/>
                <a:gd name="connsiteX36" fmla="*/ 69464 w 79986"/>
                <a:gd name="connsiteY36" fmla="*/ 673 h 79853"/>
                <a:gd name="connsiteX37" fmla="*/ 70943 w 79986"/>
                <a:gd name="connsiteY37" fmla="*/ 0 h 79853"/>
                <a:gd name="connsiteX38" fmla="*/ 72625 w 79986"/>
                <a:gd name="connsiteY38" fmla="*/ 39 h 79853"/>
                <a:gd name="connsiteX39" fmla="*/ 73712 w 79986"/>
                <a:gd name="connsiteY39" fmla="*/ 1072 h 79853"/>
                <a:gd name="connsiteX40" fmla="*/ 74683 w 79986"/>
                <a:gd name="connsiteY40" fmla="*/ 2300 h 79853"/>
                <a:gd name="connsiteX41" fmla="*/ 75700 w 79986"/>
                <a:gd name="connsiteY41" fmla="*/ 2957 h 79853"/>
                <a:gd name="connsiteX42" fmla="*/ 78320 w 79986"/>
                <a:gd name="connsiteY42" fmla="*/ 4154 h 79853"/>
                <a:gd name="connsiteX43" fmla="*/ 79471 w 79986"/>
                <a:gd name="connsiteY43" fmla="*/ 5312 h 79853"/>
                <a:gd name="connsiteX44" fmla="*/ 79987 w 79986"/>
                <a:gd name="connsiteY44" fmla="*/ 7299 h 79853"/>
                <a:gd name="connsiteX45" fmla="*/ 78391 w 79986"/>
                <a:gd name="connsiteY45" fmla="*/ 9193 h 79853"/>
                <a:gd name="connsiteX46" fmla="*/ 77593 w 79986"/>
                <a:gd name="connsiteY46" fmla="*/ 10898 h 79853"/>
                <a:gd name="connsiteX47" fmla="*/ 77444 w 79986"/>
                <a:gd name="connsiteY47" fmla="*/ 12776 h 79853"/>
                <a:gd name="connsiteX48" fmla="*/ 77726 w 79986"/>
                <a:gd name="connsiteY48" fmla="*/ 15318 h 79853"/>
                <a:gd name="connsiteX49" fmla="*/ 77765 w 79986"/>
                <a:gd name="connsiteY49" fmla="*/ 17869 h 79853"/>
                <a:gd name="connsiteX50" fmla="*/ 75762 w 79986"/>
                <a:gd name="connsiteY50" fmla="*/ 23838 h 79853"/>
                <a:gd name="connsiteX51" fmla="*/ 73626 w 79986"/>
                <a:gd name="connsiteY51" fmla="*/ 27554 h 79853"/>
                <a:gd name="connsiteX52" fmla="*/ 73047 w 79986"/>
                <a:gd name="connsiteY52" fmla="*/ 29401 h 79853"/>
                <a:gd name="connsiteX53" fmla="*/ 72398 w 79986"/>
                <a:gd name="connsiteY53" fmla="*/ 33985 h 79853"/>
                <a:gd name="connsiteX54" fmla="*/ 71139 w 79986"/>
                <a:gd name="connsiteY54" fmla="*/ 38577 h 79853"/>
                <a:gd name="connsiteX55" fmla="*/ 70067 w 79986"/>
                <a:gd name="connsiteY55" fmla="*/ 44390 h 79853"/>
                <a:gd name="connsiteX56" fmla="*/ 68314 w 79986"/>
                <a:gd name="connsiteY56" fmla="*/ 50375 h 79853"/>
                <a:gd name="connsiteX57" fmla="*/ 67320 w 79986"/>
                <a:gd name="connsiteY57" fmla="*/ 52871 h 79853"/>
                <a:gd name="connsiteX58" fmla="*/ 66085 w 79986"/>
                <a:gd name="connsiteY58" fmla="*/ 55257 h 79853"/>
                <a:gd name="connsiteX59" fmla="*/ 63127 w 79986"/>
                <a:gd name="connsiteY59" fmla="*/ 59763 h 79853"/>
                <a:gd name="connsiteX60" fmla="*/ 59763 w 79986"/>
                <a:gd name="connsiteY60" fmla="*/ 63456 h 79853"/>
                <a:gd name="connsiteX61" fmla="*/ 2644 w 79986"/>
                <a:gd name="connsiteY61" fmla="*/ 18158 h 79853"/>
                <a:gd name="connsiteX62" fmla="*/ 3599 w 79986"/>
                <a:gd name="connsiteY62" fmla="*/ 19754 h 79853"/>
                <a:gd name="connsiteX63" fmla="*/ 3192 w 79986"/>
                <a:gd name="connsiteY63" fmla="*/ 20740 h 79853"/>
                <a:gd name="connsiteX64" fmla="*/ 172 w 79986"/>
                <a:gd name="connsiteY64" fmla="*/ 20216 h 79853"/>
                <a:gd name="connsiteX65" fmla="*/ 0 w 79986"/>
                <a:gd name="connsiteY65" fmla="*/ 19253 h 79853"/>
                <a:gd name="connsiteX66" fmla="*/ 1142 w 79986"/>
                <a:gd name="connsiteY66" fmla="*/ 19426 h 79853"/>
                <a:gd name="connsiteX67" fmla="*/ 2644 w 79986"/>
                <a:gd name="connsiteY67" fmla="*/ 18158 h 79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79986" h="79853">
                  <a:moveTo>
                    <a:pt x="59763" y="63456"/>
                  </a:moveTo>
                  <a:lnTo>
                    <a:pt x="58402" y="66226"/>
                  </a:lnTo>
                  <a:lnTo>
                    <a:pt x="57307" y="69152"/>
                  </a:lnTo>
                  <a:lnTo>
                    <a:pt x="56868" y="71913"/>
                  </a:lnTo>
                  <a:lnTo>
                    <a:pt x="56892" y="74753"/>
                  </a:lnTo>
                  <a:lnTo>
                    <a:pt x="56579" y="77319"/>
                  </a:lnTo>
                  <a:lnTo>
                    <a:pt x="56047" y="79854"/>
                  </a:lnTo>
                  <a:lnTo>
                    <a:pt x="53919" y="79126"/>
                  </a:lnTo>
                  <a:lnTo>
                    <a:pt x="52769" y="77311"/>
                  </a:lnTo>
                  <a:lnTo>
                    <a:pt x="52503" y="74331"/>
                  </a:lnTo>
                  <a:lnTo>
                    <a:pt x="50962" y="70732"/>
                  </a:lnTo>
                  <a:lnTo>
                    <a:pt x="50383" y="69699"/>
                  </a:lnTo>
                  <a:lnTo>
                    <a:pt x="48153" y="67681"/>
                  </a:lnTo>
                  <a:lnTo>
                    <a:pt x="46127" y="66679"/>
                  </a:lnTo>
                  <a:lnTo>
                    <a:pt x="44562" y="65185"/>
                  </a:lnTo>
                  <a:lnTo>
                    <a:pt x="44766" y="65310"/>
                  </a:lnTo>
                  <a:lnTo>
                    <a:pt x="43608" y="63299"/>
                  </a:lnTo>
                  <a:lnTo>
                    <a:pt x="42731" y="61164"/>
                  </a:lnTo>
                  <a:lnTo>
                    <a:pt x="40925" y="55077"/>
                  </a:lnTo>
                  <a:lnTo>
                    <a:pt x="40299" y="53606"/>
                  </a:lnTo>
                  <a:lnTo>
                    <a:pt x="39461" y="52261"/>
                  </a:lnTo>
                  <a:lnTo>
                    <a:pt x="39227" y="50931"/>
                  </a:lnTo>
                  <a:lnTo>
                    <a:pt x="39508" y="49452"/>
                  </a:lnTo>
                  <a:lnTo>
                    <a:pt x="40299" y="47238"/>
                  </a:lnTo>
                  <a:lnTo>
                    <a:pt x="40776" y="45008"/>
                  </a:lnTo>
                  <a:lnTo>
                    <a:pt x="40393" y="41973"/>
                  </a:lnTo>
                  <a:lnTo>
                    <a:pt x="40541" y="38969"/>
                  </a:lnTo>
                  <a:lnTo>
                    <a:pt x="41128" y="37631"/>
                  </a:lnTo>
                  <a:lnTo>
                    <a:pt x="51463" y="19230"/>
                  </a:lnTo>
                  <a:lnTo>
                    <a:pt x="54263" y="15295"/>
                  </a:lnTo>
                  <a:lnTo>
                    <a:pt x="55992" y="13362"/>
                  </a:lnTo>
                  <a:lnTo>
                    <a:pt x="57439" y="11180"/>
                  </a:lnTo>
                  <a:lnTo>
                    <a:pt x="58809" y="8418"/>
                  </a:lnTo>
                  <a:lnTo>
                    <a:pt x="60491" y="5891"/>
                  </a:lnTo>
                  <a:lnTo>
                    <a:pt x="61688" y="5109"/>
                  </a:lnTo>
                  <a:lnTo>
                    <a:pt x="67626" y="2840"/>
                  </a:lnTo>
                  <a:lnTo>
                    <a:pt x="69464" y="673"/>
                  </a:lnTo>
                  <a:lnTo>
                    <a:pt x="70943" y="0"/>
                  </a:lnTo>
                  <a:lnTo>
                    <a:pt x="72625" y="39"/>
                  </a:lnTo>
                  <a:lnTo>
                    <a:pt x="73712" y="1072"/>
                  </a:lnTo>
                  <a:lnTo>
                    <a:pt x="74683" y="2300"/>
                  </a:lnTo>
                  <a:lnTo>
                    <a:pt x="75700" y="2957"/>
                  </a:lnTo>
                  <a:lnTo>
                    <a:pt x="78320" y="4154"/>
                  </a:lnTo>
                  <a:lnTo>
                    <a:pt x="79471" y="5312"/>
                  </a:lnTo>
                  <a:lnTo>
                    <a:pt x="79987" y="7299"/>
                  </a:lnTo>
                  <a:lnTo>
                    <a:pt x="78391" y="9193"/>
                  </a:lnTo>
                  <a:lnTo>
                    <a:pt x="77593" y="10898"/>
                  </a:lnTo>
                  <a:lnTo>
                    <a:pt x="77444" y="12776"/>
                  </a:lnTo>
                  <a:lnTo>
                    <a:pt x="77726" y="15318"/>
                  </a:lnTo>
                  <a:lnTo>
                    <a:pt x="77765" y="17869"/>
                  </a:lnTo>
                  <a:lnTo>
                    <a:pt x="75762" y="23838"/>
                  </a:lnTo>
                  <a:lnTo>
                    <a:pt x="73626" y="27554"/>
                  </a:lnTo>
                  <a:lnTo>
                    <a:pt x="73047" y="29401"/>
                  </a:lnTo>
                  <a:lnTo>
                    <a:pt x="72398" y="33985"/>
                  </a:lnTo>
                  <a:lnTo>
                    <a:pt x="71139" y="38577"/>
                  </a:lnTo>
                  <a:lnTo>
                    <a:pt x="70067" y="44390"/>
                  </a:lnTo>
                  <a:lnTo>
                    <a:pt x="68314" y="50375"/>
                  </a:lnTo>
                  <a:lnTo>
                    <a:pt x="67320" y="52871"/>
                  </a:lnTo>
                  <a:lnTo>
                    <a:pt x="66085" y="55257"/>
                  </a:lnTo>
                  <a:lnTo>
                    <a:pt x="63127" y="59763"/>
                  </a:lnTo>
                  <a:lnTo>
                    <a:pt x="59763" y="63456"/>
                  </a:lnTo>
                  <a:close/>
                  <a:moveTo>
                    <a:pt x="2644" y="18158"/>
                  </a:moveTo>
                  <a:lnTo>
                    <a:pt x="3599" y="19754"/>
                  </a:lnTo>
                  <a:lnTo>
                    <a:pt x="3192" y="20740"/>
                  </a:lnTo>
                  <a:lnTo>
                    <a:pt x="172" y="20216"/>
                  </a:lnTo>
                  <a:lnTo>
                    <a:pt x="0" y="19253"/>
                  </a:lnTo>
                  <a:lnTo>
                    <a:pt x="1142" y="19426"/>
                  </a:lnTo>
                  <a:lnTo>
                    <a:pt x="2644" y="1815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6043F4D5-EEDE-C06D-92B2-4E586ED48544}"/>
                </a:ext>
              </a:extLst>
            </p:cNvPr>
            <p:cNvSpPr>
              <a:spLocks/>
            </p:cNvSpPr>
            <p:nvPr/>
          </p:nvSpPr>
          <p:spPr>
            <a:xfrm>
              <a:off x="7894773" y="4670378"/>
              <a:ext cx="244568" cy="235618"/>
            </a:xfrm>
            <a:custGeom>
              <a:avLst/>
              <a:gdLst>
                <a:gd name="connsiteX0" fmla="*/ 228045 w 244568"/>
                <a:gd name="connsiteY0" fmla="*/ 152807 h 235618"/>
                <a:gd name="connsiteX1" fmla="*/ 226856 w 244568"/>
                <a:gd name="connsiteY1" fmla="*/ 153097 h 235618"/>
                <a:gd name="connsiteX2" fmla="*/ 226394 w 244568"/>
                <a:gd name="connsiteY2" fmla="*/ 152815 h 235618"/>
                <a:gd name="connsiteX3" fmla="*/ 225667 w 244568"/>
                <a:gd name="connsiteY3" fmla="*/ 151892 h 235618"/>
                <a:gd name="connsiteX4" fmla="*/ 226934 w 244568"/>
                <a:gd name="connsiteY4" fmla="*/ 151110 h 235618"/>
                <a:gd name="connsiteX5" fmla="*/ 228163 w 244568"/>
                <a:gd name="connsiteY5" fmla="*/ 149592 h 235618"/>
                <a:gd name="connsiteX6" fmla="*/ 231018 w 244568"/>
                <a:gd name="connsiteY6" fmla="*/ 147362 h 235618"/>
                <a:gd name="connsiteX7" fmla="*/ 231996 w 244568"/>
                <a:gd name="connsiteY7" fmla="*/ 145892 h 235618"/>
                <a:gd name="connsiteX8" fmla="*/ 232348 w 244568"/>
                <a:gd name="connsiteY8" fmla="*/ 145579 h 235618"/>
                <a:gd name="connsiteX9" fmla="*/ 232145 w 244568"/>
                <a:gd name="connsiteY9" fmla="*/ 147315 h 235618"/>
                <a:gd name="connsiteX10" fmla="*/ 230533 w 244568"/>
                <a:gd name="connsiteY10" fmla="*/ 151110 h 235618"/>
                <a:gd name="connsiteX11" fmla="*/ 229156 w 244568"/>
                <a:gd name="connsiteY11" fmla="*/ 151360 h 235618"/>
                <a:gd name="connsiteX12" fmla="*/ 228045 w 244568"/>
                <a:gd name="connsiteY12" fmla="*/ 152807 h 235618"/>
                <a:gd name="connsiteX13" fmla="*/ 223328 w 244568"/>
                <a:gd name="connsiteY13" fmla="*/ 113182 h 235618"/>
                <a:gd name="connsiteX14" fmla="*/ 225010 w 244568"/>
                <a:gd name="connsiteY14" fmla="*/ 117852 h 235618"/>
                <a:gd name="connsiteX15" fmla="*/ 224799 w 244568"/>
                <a:gd name="connsiteY15" fmla="*/ 118729 h 235618"/>
                <a:gd name="connsiteX16" fmla="*/ 223610 w 244568"/>
                <a:gd name="connsiteY16" fmla="*/ 119261 h 235618"/>
                <a:gd name="connsiteX17" fmla="*/ 222991 w 244568"/>
                <a:gd name="connsiteY17" fmla="*/ 119307 h 235618"/>
                <a:gd name="connsiteX18" fmla="*/ 222256 w 244568"/>
                <a:gd name="connsiteY18" fmla="*/ 118557 h 235618"/>
                <a:gd name="connsiteX19" fmla="*/ 221740 w 244568"/>
                <a:gd name="connsiteY19" fmla="*/ 116984 h 235618"/>
                <a:gd name="connsiteX20" fmla="*/ 220840 w 244568"/>
                <a:gd name="connsiteY20" fmla="*/ 117359 h 235618"/>
                <a:gd name="connsiteX21" fmla="*/ 219307 w 244568"/>
                <a:gd name="connsiteY21" fmla="*/ 115474 h 235618"/>
                <a:gd name="connsiteX22" fmla="*/ 217789 w 244568"/>
                <a:gd name="connsiteY22" fmla="*/ 115380 h 235618"/>
                <a:gd name="connsiteX23" fmla="*/ 216443 w 244568"/>
                <a:gd name="connsiteY23" fmla="*/ 113135 h 235618"/>
                <a:gd name="connsiteX24" fmla="*/ 216968 w 244568"/>
                <a:gd name="connsiteY24" fmla="*/ 111179 h 235618"/>
                <a:gd name="connsiteX25" fmla="*/ 216662 w 244568"/>
                <a:gd name="connsiteY25" fmla="*/ 107838 h 235618"/>
                <a:gd name="connsiteX26" fmla="*/ 218297 w 244568"/>
                <a:gd name="connsiteY26" fmla="*/ 106133 h 235618"/>
                <a:gd name="connsiteX27" fmla="*/ 219220 w 244568"/>
                <a:gd name="connsiteY27" fmla="*/ 103254 h 235618"/>
                <a:gd name="connsiteX28" fmla="*/ 220285 w 244568"/>
                <a:gd name="connsiteY28" fmla="*/ 105217 h 235618"/>
                <a:gd name="connsiteX29" fmla="*/ 220527 w 244568"/>
                <a:gd name="connsiteY29" fmla="*/ 108284 h 235618"/>
                <a:gd name="connsiteX30" fmla="*/ 221959 w 244568"/>
                <a:gd name="connsiteY30" fmla="*/ 111883 h 235618"/>
                <a:gd name="connsiteX31" fmla="*/ 223156 w 244568"/>
                <a:gd name="connsiteY31" fmla="*/ 112994 h 235618"/>
                <a:gd name="connsiteX32" fmla="*/ 223328 w 244568"/>
                <a:gd name="connsiteY32" fmla="*/ 113182 h 235618"/>
                <a:gd name="connsiteX33" fmla="*/ 231417 w 244568"/>
                <a:gd name="connsiteY33" fmla="*/ 85385 h 235618"/>
                <a:gd name="connsiteX34" fmla="*/ 231551 w 244568"/>
                <a:gd name="connsiteY34" fmla="*/ 86488 h 235618"/>
                <a:gd name="connsiteX35" fmla="*/ 231214 w 244568"/>
                <a:gd name="connsiteY35" fmla="*/ 87529 h 235618"/>
                <a:gd name="connsiteX36" fmla="*/ 231284 w 244568"/>
                <a:gd name="connsiteY36" fmla="*/ 90838 h 235618"/>
                <a:gd name="connsiteX37" fmla="*/ 231151 w 244568"/>
                <a:gd name="connsiteY37" fmla="*/ 93036 h 235618"/>
                <a:gd name="connsiteX38" fmla="*/ 229899 w 244568"/>
                <a:gd name="connsiteY38" fmla="*/ 96080 h 235618"/>
                <a:gd name="connsiteX39" fmla="*/ 228875 w 244568"/>
                <a:gd name="connsiteY39" fmla="*/ 97167 h 235618"/>
                <a:gd name="connsiteX40" fmla="*/ 227959 w 244568"/>
                <a:gd name="connsiteY40" fmla="*/ 96846 h 235618"/>
                <a:gd name="connsiteX41" fmla="*/ 227208 w 244568"/>
                <a:gd name="connsiteY41" fmla="*/ 96346 h 235618"/>
                <a:gd name="connsiteX42" fmla="*/ 226622 w 244568"/>
                <a:gd name="connsiteY42" fmla="*/ 95509 h 235618"/>
                <a:gd name="connsiteX43" fmla="*/ 227811 w 244568"/>
                <a:gd name="connsiteY43" fmla="*/ 89931 h 235618"/>
                <a:gd name="connsiteX44" fmla="*/ 227200 w 244568"/>
                <a:gd name="connsiteY44" fmla="*/ 85847 h 235618"/>
                <a:gd name="connsiteX45" fmla="*/ 229556 w 244568"/>
                <a:gd name="connsiteY45" fmla="*/ 86238 h 235618"/>
                <a:gd name="connsiteX46" fmla="*/ 231417 w 244568"/>
                <a:gd name="connsiteY46" fmla="*/ 85385 h 235618"/>
                <a:gd name="connsiteX47" fmla="*/ 32905 w 244568"/>
                <a:gd name="connsiteY47" fmla="*/ 47 h 235618"/>
                <a:gd name="connsiteX48" fmla="*/ 33367 w 244568"/>
                <a:gd name="connsiteY48" fmla="*/ 110 h 235618"/>
                <a:gd name="connsiteX49" fmla="*/ 35667 w 244568"/>
                <a:gd name="connsiteY49" fmla="*/ 110 h 235618"/>
                <a:gd name="connsiteX50" fmla="*/ 39571 w 244568"/>
                <a:gd name="connsiteY50" fmla="*/ 110 h 235618"/>
                <a:gd name="connsiteX51" fmla="*/ 43475 w 244568"/>
                <a:gd name="connsiteY51" fmla="*/ 110 h 235618"/>
                <a:gd name="connsiteX52" fmla="*/ 47379 w 244568"/>
                <a:gd name="connsiteY52" fmla="*/ 110 h 235618"/>
                <a:gd name="connsiteX53" fmla="*/ 51283 w 244568"/>
                <a:gd name="connsiteY53" fmla="*/ 110 h 235618"/>
                <a:gd name="connsiteX54" fmla="*/ 55187 w 244568"/>
                <a:gd name="connsiteY54" fmla="*/ 110 h 235618"/>
                <a:gd name="connsiteX55" fmla="*/ 59091 w 244568"/>
                <a:gd name="connsiteY55" fmla="*/ 110 h 235618"/>
                <a:gd name="connsiteX56" fmla="*/ 62994 w 244568"/>
                <a:gd name="connsiteY56" fmla="*/ 110 h 235618"/>
                <a:gd name="connsiteX57" fmla="*/ 66898 w 244568"/>
                <a:gd name="connsiteY57" fmla="*/ 110 h 235618"/>
                <a:gd name="connsiteX58" fmla="*/ 70802 w 244568"/>
                <a:gd name="connsiteY58" fmla="*/ 110 h 235618"/>
                <a:gd name="connsiteX59" fmla="*/ 74706 w 244568"/>
                <a:gd name="connsiteY59" fmla="*/ 110 h 235618"/>
                <a:gd name="connsiteX60" fmla="*/ 78610 w 244568"/>
                <a:gd name="connsiteY60" fmla="*/ 110 h 235618"/>
                <a:gd name="connsiteX61" fmla="*/ 82514 w 244568"/>
                <a:gd name="connsiteY61" fmla="*/ 110 h 235618"/>
                <a:gd name="connsiteX62" fmla="*/ 86418 w 244568"/>
                <a:gd name="connsiteY62" fmla="*/ 110 h 235618"/>
                <a:gd name="connsiteX63" fmla="*/ 90322 w 244568"/>
                <a:gd name="connsiteY63" fmla="*/ 110 h 235618"/>
                <a:gd name="connsiteX64" fmla="*/ 94225 w 244568"/>
                <a:gd name="connsiteY64" fmla="*/ 110 h 235618"/>
                <a:gd name="connsiteX65" fmla="*/ 98130 w 244568"/>
                <a:gd name="connsiteY65" fmla="*/ 110 h 235618"/>
                <a:gd name="connsiteX66" fmla="*/ 100531 w 244568"/>
                <a:gd name="connsiteY66" fmla="*/ 110 h 235618"/>
                <a:gd name="connsiteX67" fmla="*/ 102206 w 244568"/>
                <a:gd name="connsiteY67" fmla="*/ 110 h 235618"/>
                <a:gd name="connsiteX68" fmla="*/ 103786 w 244568"/>
                <a:gd name="connsiteY68" fmla="*/ 931 h 235618"/>
                <a:gd name="connsiteX69" fmla="*/ 105546 w 244568"/>
                <a:gd name="connsiteY69" fmla="*/ 1909 h 235618"/>
                <a:gd name="connsiteX70" fmla="*/ 110232 w 244568"/>
                <a:gd name="connsiteY70" fmla="*/ 4506 h 235618"/>
                <a:gd name="connsiteX71" fmla="*/ 114911 w 244568"/>
                <a:gd name="connsiteY71" fmla="*/ 7104 h 235618"/>
                <a:gd name="connsiteX72" fmla="*/ 119589 w 244568"/>
                <a:gd name="connsiteY72" fmla="*/ 9701 h 235618"/>
                <a:gd name="connsiteX73" fmla="*/ 124268 w 244568"/>
                <a:gd name="connsiteY73" fmla="*/ 12299 h 235618"/>
                <a:gd name="connsiteX74" fmla="*/ 128946 w 244568"/>
                <a:gd name="connsiteY74" fmla="*/ 14896 h 235618"/>
                <a:gd name="connsiteX75" fmla="*/ 133632 w 244568"/>
                <a:gd name="connsiteY75" fmla="*/ 17493 h 235618"/>
                <a:gd name="connsiteX76" fmla="*/ 138311 w 244568"/>
                <a:gd name="connsiteY76" fmla="*/ 20091 h 235618"/>
                <a:gd name="connsiteX77" fmla="*/ 142997 w 244568"/>
                <a:gd name="connsiteY77" fmla="*/ 22688 h 235618"/>
                <a:gd name="connsiteX78" fmla="*/ 147675 w 244568"/>
                <a:gd name="connsiteY78" fmla="*/ 25286 h 235618"/>
                <a:gd name="connsiteX79" fmla="*/ 152354 w 244568"/>
                <a:gd name="connsiteY79" fmla="*/ 27883 h 235618"/>
                <a:gd name="connsiteX80" fmla="*/ 157032 w 244568"/>
                <a:gd name="connsiteY80" fmla="*/ 30480 h 235618"/>
                <a:gd name="connsiteX81" fmla="*/ 161711 w 244568"/>
                <a:gd name="connsiteY81" fmla="*/ 33077 h 235618"/>
                <a:gd name="connsiteX82" fmla="*/ 166397 w 244568"/>
                <a:gd name="connsiteY82" fmla="*/ 35675 h 235618"/>
                <a:gd name="connsiteX83" fmla="*/ 171075 w 244568"/>
                <a:gd name="connsiteY83" fmla="*/ 38272 h 235618"/>
                <a:gd name="connsiteX84" fmla="*/ 175754 w 244568"/>
                <a:gd name="connsiteY84" fmla="*/ 40870 h 235618"/>
                <a:gd name="connsiteX85" fmla="*/ 180432 w 244568"/>
                <a:gd name="connsiteY85" fmla="*/ 43467 h 235618"/>
                <a:gd name="connsiteX86" fmla="*/ 182669 w 244568"/>
                <a:gd name="connsiteY86" fmla="*/ 44711 h 235618"/>
                <a:gd name="connsiteX87" fmla="*/ 183006 w 244568"/>
                <a:gd name="connsiteY87" fmla="*/ 45251 h 235618"/>
                <a:gd name="connsiteX88" fmla="*/ 183389 w 244568"/>
                <a:gd name="connsiteY88" fmla="*/ 47621 h 235618"/>
                <a:gd name="connsiteX89" fmla="*/ 183632 w 244568"/>
                <a:gd name="connsiteY89" fmla="*/ 49100 h 235618"/>
                <a:gd name="connsiteX90" fmla="*/ 183499 w 244568"/>
                <a:gd name="connsiteY90" fmla="*/ 50407 h 235618"/>
                <a:gd name="connsiteX91" fmla="*/ 182255 w 244568"/>
                <a:gd name="connsiteY91" fmla="*/ 52621 h 235618"/>
                <a:gd name="connsiteX92" fmla="*/ 181895 w 244568"/>
                <a:gd name="connsiteY92" fmla="*/ 53778 h 235618"/>
                <a:gd name="connsiteX93" fmla="*/ 181887 w 244568"/>
                <a:gd name="connsiteY93" fmla="*/ 54584 h 235618"/>
                <a:gd name="connsiteX94" fmla="*/ 182192 w 244568"/>
                <a:gd name="connsiteY94" fmla="*/ 54905 h 235618"/>
                <a:gd name="connsiteX95" fmla="*/ 183249 w 244568"/>
                <a:gd name="connsiteY95" fmla="*/ 55022 h 235618"/>
                <a:gd name="connsiteX96" fmla="*/ 184148 w 244568"/>
                <a:gd name="connsiteY96" fmla="*/ 55546 h 235618"/>
                <a:gd name="connsiteX97" fmla="*/ 184477 w 244568"/>
                <a:gd name="connsiteY97" fmla="*/ 55961 h 235618"/>
                <a:gd name="connsiteX98" fmla="*/ 185165 w 244568"/>
                <a:gd name="connsiteY98" fmla="*/ 57627 h 235618"/>
                <a:gd name="connsiteX99" fmla="*/ 186033 w 244568"/>
                <a:gd name="connsiteY99" fmla="*/ 58465 h 235618"/>
                <a:gd name="connsiteX100" fmla="*/ 188013 w 244568"/>
                <a:gd name="connsiteY100" fmla="*/ 59881 h 235618"/>
                <a:gd name="connsiteX101" fmla="*/ 191385 w 244568"/>
                <a:gd name="connsiteY101" fmla="*/ 62298 h 235618"/>
                <a:gd name="connsiteX102" fmla="*/ 194757 w 244568"/>
                <a:gd name="connsiteY102" fmla="*/ 64715 h 235618"/>
                <a:gd name="connsiteX103" fmla="*/ 198129 w 244568"/>
                <a:gd name="connsiteY103" fmla="*/ 67133 h 235618"/>
                <a:gd name="connsiteX104" fmla="*/ 201501 w 244568"/>
                <a:gd name="connsiteY104" fmla="*/ 69550 h 235618"/>
                <a:gd name="connsiteX105" fmla="*/ 204872 w 244568"/>
                <a:gd name="connsiteY105" fmla="*/ 71968 h 235618"/>
                <a:gd name="connsiteX106" fmla="*/ 208244 w 244568"/>
                <a:gd name="connsiteY106" fmla="*/ 74385 h 235618"/>
                <a:gd name="connsiteX107" fmla="*/ 211616 w 244568"/>
                <a:gd name="connsiteY107" fmla="*/ 76803 h 235618"/>
                <a:gd name="connsiteX108" fmla="*/ 214988 w 244568"/>
                <a:gd name="connsiteY108" fmla="*/ 79220 h 235618"/>
                <a:gd name="connsiteX109" fmla="*/ 216623 w 244568"/>
                <a:gd name="connsiteY109" fmla="*/ 80402 h 235618"/>
                <a:gd name="connsiteX110" fmla="*/ 217319 w 244568"/>
                <a:gd name="connsiteY110" fmla="*/ 80730 h 235618"/>
                <a:gd name="connsiteX111" fmla="*/ 216882 w 244568"/>
                <a:gd name="connsiteY111" fmla="*/ 82569 h 235618"/>
                <a:gd name="connsiteX112" fmla="*/ 215153 w 244568"/>
                <a:gd name="connsiteY112" fmla="*/ 87036 h 235618"/>
                <a:gd name="connsiteX113" fmla="*/ 215051 w 244568"/>
                <a:gd name="connsiteY113" fmla="*/ 88898 h 235618"/>
                <a:gd name="connsiteX114" fmla="*/ 214378 w 244568"/>
                <a:gd name="connsiteY114" fmla="*/ 91088 h 235618"/>
                <a:gd name="connsiteX115" fmla="*/ 213729 w 244568"/>
                <a:gd name="connsiteY115" fmla="*/ 92536 h 235618"/>
                <a:gd name="connsiteX116" fmla="*/ 211968 w 244568"/>
                <a:gd name="connsiteY116" fmla="*/ 98826 h 235618"/>
                <a:gd name="connsiteX117" fmla="*/ 210497 w 244568"/>
                <a:gd name="connsiteY117" fmla="*/ 101181 h 235618"/>
                <a:gd name="connsiteX118" fmla="*/ 208487 w 244568"/>
                <a:gd name="connsiteY118" fmla="*/ 106696 h 235618"/>
                <a:gd name="connsiteX119" fmla="*/ 208166 w 244568"/>
                <a:gd name="connsiteY119" fmla="*/ 110921 h 235618"/>
                <a:gd name="connsiteX120" fmla="*/ 209277 w 244568"/>
                <a:gd name="connsiteY120" fmla="*/ 113878 h 235618"/>
                <a:gd name="connsiteX121" fmla="*/ 209684 w 244568"/>
                <a:gd name="connsiteY121" fmla="*/ 116647 h 235618"/>
                <a:gd name="connsiteX122" fmla="*/ 212046 w 244568"/>
                <a:gd name="connsiteY122" fmla="*/ 119370 h 235618"/>
                <a:gd name="connsiteX123" fmla="*/ 213932 w 244568"/>
                <a:gd name="connsiteY123" fmla="*/ 120340 h 235618"/>
                <a:gd name="connsiteX124" fmla="*/ 215207 w 244568"/>
                <a:gd name="connsiteY124" fmla="*/ 121584 h 235618"/>
                <a:gd name="connsiteX125" fmla="*/ 217468 w 244568"/>
                <a:gd name="connsiteY125" fmla="*/ 124424 h 235618"/>
                <a:gd name="connsiteX126" fmla="*/ 218767 w 244568"/>
                <a:gd name="connsiteY126" fmla="*/ 127272 h 235618"/>
                <a:gd name="connsiteX127" fmla="*/ 222827 w 244568"/>
                <a:gd name="connsiteY127" fmla="*/ 128672 h 235618"/>
                <a:gd name="connsiteX128" fmla="*/ 224447 w 244568"/>
                <a:gd name="connsiteY128" fmla="*/ 131872 h 235618"/>
                <a:gd name="connsiteX129" fmla="*/ 223860 w 244568"/>
                <a:gd name="connsiteY129" fmla="*/ 134070 h 235618"/>
                <a:gd name="connsiteX130" fmla="*/ 221974 w 244568"/>
                <a:gd name="connsiteY130" fmla="*/ 135893 h 235618"/>
                <a:gd name="connsiteX131" fmla="*/ 220214 w 244568"/>
                <a:gd name="connsiteY131" fmla="*/ 138843 h 235618"/>
                <a:gd name="connsiteX132" fmla="*/ 218798 w 244568"/>
                <a:gd name="connsiteY132" fmla="*/ 142723 h 235618"/>
                <a:gd name="connsiteX133" fmla="*/ 218767 w 244568"/>
                <a:gd name="connsiteY133" fmla="*/ 148661 h 235618"/>
                <a:gd name="connsiteX134" fmla="*/ 219721 w 244568"/>
                <a:gd name="connsiteY134" fmla="*/ 147761 h 235618"/>
                <a:gd name="connsiteX135" fmla="*/ 221873 w 244568"/>
                <a:gd name="connsiteY135" fmla="*/ 149216 h 235618"/>
                <a:gd name="connsiteX136" fmla="*/ 222147 w 244568"/>
                <a:gd name="connsiteY136" fmla="*/ 153590 h 235618"/>
                <a:gd name="connsiteX137" fmla="*/ 219932 w 244568"/>
                <a:gd name="connsiteY137" fmla="*/ 158683 h 235618"/>
                <a:gd name="connsiteX138" fmla="*/ 219252 w 244568"/>
                <a:gd name="connsiteY138" fmla="*/ 161069 h 235618"/>
                <a:gd name="connsiteX139" fmla="*/ 219142 w 244568"/>
                <a:gd name="connsiteY139" fmla="*/ 163119 h 235618"/>
                <a:gd name="connsiteX140" fmla="*/ 220754 w 244568"/>
                <a:gd name="connsiteY140" fmla="*/ 169229 h 235618"/>
                <a:gd name="connsiteX141" fmla="*/ 223195 w 244568"/>
                <a:gd name="connsiteY141" fmla="*/ 172335 h 235618"/>
                <a:gd name="connsiteX142" fmla="*/ 222968 w 244568"/>
                <a:gd name="connsiteY142" fmla="*/ 173289 h 235618"/>
                <a:gd name="connsiteX143" fmla="*/ 222334 w 244568"/>
                <a:gd name="connsiteY143" fmla="*/ 174103 h 235618"/>
                <a:gd name="connsiteX144" fmla="*/ 226512 w 244568"/>
                <a:gd name="connsiteY144" fmla="*/ 179610 h 235618"/>
                <a:gd name="connsiteX145" fmla="*/ 226168 w 244568"/>
                <a:gd name="connsiteY145" fmla="*/ 184406 h 235618"/>
                <a:gd name="connsiteX146" fmla="*/ 227732 w 244568"/>
                <a:gd name="connsiteY146" fmla="*/ 188146 h 235618"/>
                <a:gd name="connsiteX147" fmla="*/ 228413 w 244568"/>
                <a:gd name="connsiteY147" fmla="*/ 191385 h 235618"/>
                <a:gd name="connsiteX148" fmla="*/ 229446 w 244568"/>
                <a:gd name="connsiteY148" fmla="*/ 193873 h 235618"/>
                <a:gd name="connsiteX149" fmla="*/ 229641 w 244568"/>
                <a:gd name="connsiteY149" fmla="*/ 195586 h 235618"/>
                <a:gd name="connsiteX150" fmla="*/ 228350 w 244568"/>
                <a:gd name="connsiteY150" fmla="*/ 197487 h 235618"/>
                <a:gd name="connsiteX151" fmla="*/ 231394 w 244568"/>
                <a:gd name="connsiteY151" fmla="*/ 197964 h 235618"/>
                <a:gd name="connsiteX152" fmla="*/ 233186 w 244568"/>
                <a:gd name="connsiteY152" fmla="*/ 199521 h 235618"/>
                <a:gd name="connsiteX153" fmla="*/ 234030 w 244568"/>
                <a:gd name="connsiteY153" fmla="*/ 201008 h 235618"/>
                <a:gd name="connsiteX154" fmla="*/ 236229 w 244568"/>
                <a:gd name="connsiteY154" fmla="*/ 200945 h 235618"/>
                <a:gd name="connsiteX155" fmla="*/ 237418 w 244568"/>
                <a:gd name="connsiteY155" fmla="*/ 201962 h 235618"/>
                <a:gd name="connsiteX156" fmla="*/ 239139 w 244568"/>
                <a:gd name="connsiteY156" fmla="*/ 202807 h 235618"/>
                <a:gd name="connsiteX157" fmla="*/ 242933 w 244568"/>
                <a:gd name="connsiteY157" fmla="*/ 205311 h 235618"/>
                <a:gd name="connsiteX158" fmla="*/ 243958 w 244568"/>
                <a:gd name="connsiteY158" fmla="*/ 206570 h 235618"/>
                <a:gd name="connsiteX159" fmla="*/ 244326 w 244568"/>
                <a:gd name="connsiteY159" fmla="*/ 207298 h 235618"/>
                <a:gd name="connsiteX160" fmla="*/ 244568 w 244568"/>
                <a:gd name="connsiteY160" fmla="*/ 207775 h 235618"/>
                <a:gd name="connsiteX161" fmla="*/ 242018 w 244568"/>
                <a:gd name="connsiteY161" fmla="*/ 209715 h 235618"/>
                <a:gd name="connsiteX162" fmla="*/ 238044 w 244568"/>
                <a:gd name="connsiteY162" fmla="*/ 212735 h 235618"/>
                <a:gd name="connsiteX163" fmla="*/ 234140 w 244568"/>
                <a:gd name="connsiteY163" fmla="*/ 215692 h 235618"/>
                <a:gd name="connsiteX164" fmla="*/ 230377 w 244568"/>
                <a:gd name="connsiteY164" fmla="*/ 217726 h 235618"/>
                <a:gd name="connsiteX165" fmla="*/ 227686 w 244568"/>
                <a:gd name="connsiteY165" fmla="*/ 218673 h 235618"/>
                <a:gd name="connsiteX166" fmla="*/ 224807 w 244568"/>
                <a:gd name="connsiteY166" fmla="*/ 219197 h 235618"/>
                <a:gd name="connsiteX167" fmla="*/ 222076 w 244568"/>
                <a:gd name="connsiteY167" fmla="*/ 220441 h 235618"/>
                <a:gd name="connsiteX168" fmla="*/ 219494 w 244568"/>
                <a:gd name="connsiteY168" fmla="*/ 222397 h 235618"/>
                <a:gd name="connsiteX169" fmla="*/ 216185 w 244568"/>
                <a:gd name="connsiteY169" fmla="*/ 223383 h 235618"/>
                <a:gd name="connsiteX170" fmla="*/ 212156 w 244568"/>
                <a:gd name="connsiteY170" fmla="*/ 223391 h 235618"/>
                <a:gd name="connsiteX171" fmla="*/ 207924 w 244568"/>
                <a:gd name="connsiteY171" fmla="*/ 224760 h 235618"/>
                <a:gd name="connsiteX172" fmla="*/ 203723 w 244568"/>
                <a:gd name="connsiteY172" fmla="*/ 227349 h 235618"/>
                <a:gd name="connsiteX173" fmla="*/ 201273 w 244568"/>
                <a:gd name="connsiteY173" fmla="*/ 228859 h 235618"/>
                <a:gd name="connsiteX174" fmla="*/ 197393 w 244568"/>
                <a:gd name="connsiteY174" fmla="*/ 226582 h 235618"/>
                <a:gd name="connsiteX175" fmla="*/ 194350 w 244568"/>
                <a:gd name="connsiteY175" fmla="*/ 225863 h 235618"/>
                <a:gd name="connsiteX176" fmla="*/ 190853 w 244568"/>
                <a:gd name="connsiteY176" fmla="*/ 225941 h 235618"/>
                <a:gd name="connsiteX177" fmla="*/ 188725 w 244568"/>
                <a:gd name="connsiteY177" fmla="*/ 226223 h 235618"/>
                <a:gd name="connsiteX178" fmla="*/ 187958 w 244568"/>
                <a:gd name="connsiteY178" fmla="*/ 226715 h 235618"/>
                <a:gd name="connsiteX179" fmla="*/ 187293 w 244568"/>
                <a:gd name="connsiteY179" fmla="*/ 228108 h 235618"/>
                <a:gd name="connsiteX180" fmla="*/ 186730 w 244568"/>
                <a:gd name="connsiteY180" fmla="*/ 230392 h 235618"/>
                <a:gd name="connsiteX181" fmla="*/ 184438 w 244568"/>
                <a:gd name="connsiteY181" fmla="*/ 232591 h 235618"/>
                <a:gd name="connsiteX182" fmla="*/ 180416 w 244568"/>
                <a:gd name="connsiteY182" fmla="*/ 234695 h 235618"/>
                <a:gd name="connsiteX183" fmla="*/ 176708 w 244568"/>
                <a:gd name="connsiteY183" fmla="*/ 235485 h 235618"/>
                <a:gd name="connsiteX184" fmla="*/ 173313 w 244568"/>
                <a:gd name="connsiteY184" fmla="*/ 234954 h 235618"/>
                <a:gd name="connsiteX185" fmla="*/ 171021 w 244568"/>
                <a:gd name="connsiteY185" fmla="*/ 234077 h 235618"/>
                <a:gd name="connsiteX186" fmla="*/ 169824 w 244568"/>
                <a:gd name="connsiteY186" fmla="*/ 232857 h 235618"/>
                <a:gd name="connsiteX187" fmla="*/ 168063 w 244568"/>
                <a:gd name="connsiteY187" fmla="*/ 232294 h 235618"/>
                <a:gd name="connsiteX188" fmla="*/ 165732 w 244568"/>
                <a:gd name="connsiteY188" fmla="*/ 232395 h 235618"/>
                <a:gd name="connsiteX189" fmla="*/ 163494 w 244568"/>
                <a:gd name="connsiteY189" fmla="*/ 233264 h 235618"/>
                <a:gd name="connsiteX190" fmla="*/ 161358 w 244568"/>
                <a:gd name="connsiteY190" fmla="*/ 234906 h 235618"/>
                <a:gd name="connsiteX191" fmla="*/ 157955 w 244568"/>
                <a:gd name="connsiteY191" fmla="*/ 235618 h 235618"/>
                <a:gd name="connsiteX192" fmla="*/ 153277 w 244568"/>
                <a:gd name="connsiteY192" fmla="*/ 235400 h 235618"/>
                <a:gd name="connsiteX193" fmla="*/ 150765 w 244568"/>
                <a:gd name="connsiteY193" fmla="*/ 234601 h 235618"/>
                <a:gd name="connsiteX194" fmla="*/ 150421 w 244568"/>
                <a:gd name="connsiteY194" fmla="*/ 233232 h 235618"/>
                <a:gd name="connsiteX195" fmla="*/ 148372 w 244568"/>
                <a:gd name="connsiteY195" fmla="*/ 231629 h 235618"/>
                <a:gd name="connsiteX196" fmla="*/ 144624 w 244568"/>
                <a:gd name="connsiteY196" fmla="*/ 229790 h 235618"/>
                <a:gd name="connsiteX197" fmla="*/ 141855 w 244568"/>
                <a:gd name="connsiteY197" fmla="*/ 229751 h 235618"/>
                <a:gd name="connsiteX198" fmla="*/ 140079 w 244568"/>
                <a:gd name="connsiteY198" fmla="*/ 231519 h 235618"/>
                <a:gd name="connsiteX199" fmla="*/ 138459 w 244568"/>
                <a:gd name="connsiteY199" fmla="*/ 232630 h 235618"/>
                <a:gd name="connsiteX200" fmla="*/ 136996 w 244568"/>
                <a:gd name="connsiteY200" fmla="*/ 233084 h 235618"/>
                <a:gd name="connsiteX201" fmla="*/ 135682 w 244568"/>
                <a:gd name="connsiteY201" fmla="*/ 233139 h 235618"/>
                <a:gd name="connsiteX202" fmla="*/ 134516 w 244568"/>
                <a:gd name="connsiteY202" fmla="*/ 232802 h 235618"/>
                <a:gd name="connsiteX203" fmla="*/ 133789 w 244568"/>
                <a:gd name="connsiteY203" fmla="*/ 232661 h 235618"/>
                <a:gd name="connsiteX204" fmla="*/ 128617 w 244568"/>
                <a:gd name="connsiteY204" fmla="*/ 232473 h 235618"/>
                <a:gd name="connsiteX205" fmla="*/ 123720 w 244568"/>
                <a:gd name="connsiteY205" fmla="*/ 232544 h 235618"/>
                <a:gd name="connsiteX206" fmla="*/ 123563 w 244568"/>
                <a:gd name="connsiteY206" fmla="*/ 231777 h 235618"/>
                <a:gd name="connsiteX207" fmla="*/ 123227 w 244568"/>
                <a:gd name="connsiteY207" fmla="*/ 229986 h 235618"/>
                <a:gd name="connsiteX208" fmla="*/ 122210 w 244568"/>
                <a:gd name="connsiteY208" fmla="*/ 228429 h 235618"/>
                <a:gd name="connsiteX209" fmla="*/ 121334 w 244568"/>
                <a:gd name="connsiteY209" fmla="*/ 227498 h 235618"/>
                <a:gd name="connsiteX210" fmla="*/ 120239 w 244568"/>
                <a:gd name="connsiteY210" fmla="*/ 227255 h 235618"/>
                <a:gd name="connsiteX211" fmla="*/ 119644 w 244568"/>
                <a:gd name="connsiteY211" fmla="*/ 227271 h 235618"/>
                <a:gd name="connsiteX212" fmla="*/ 119167 w 244568"/>
                <a:gd name="connsiteY212" fmla="*/ 226551 h 235618"/>
                <a:gd name="connsiteX213" fmla="*/ 118604 w 244568"/>
                <a:gd name="connsiteY213" fmla="*/ 224963 h 235618"/>
                <a:gd name="connsiteX214" fmla="*/ 117774 w 244568"/>
                <a:gd name="connsiteY214" fmla="*/ 223617 h 235618"/>
                <a:gd name="connsiteX215" fmla="*/ 116671 w 244568"/>
                <a:gd name="connsiteY215" fmla="*/ 222499 h 235618"/>
                <a:gd name="connsiteX216" fmla="*/ 116006 w 244568"/>
                <a:gd name="connsiteY216" fmla="*/ 221458 h 235618"/>
                <a:gd name="connsiteX217" fmla="*/ 115779 w 244568"/>
                <a:gd name="connsiteY217" fmla="*/ 220504 h 235618"/>
                <a:gd name="connsiteX218" fmla="*/ 115951 w 244568"/>
                <a:gd name="connsiteY218" fmla="*/ 219455 h 235618"/>
                <a:gd name="connsiteX219" fmla="*/ 116976 w 244568"/>
                <a:gd name="connsiteY219" fmla="*/ 216850 h 235618"/>
                <a:gd name="connsiteX220" fmla="*/ 117305 w 244568"/>
                <a:gd name="connsiteY220" fmla="*/ 215059 h 235618"/>
                <a:gd name="connsiteX221" fmla="*/ 117187 w 244568"/>
                <a:gd name="connsiteY221" fmla="*/ 213228 h 235618"/>
                <a:gd name="connsiteX222" fmla="*/ 116632 w 244568"/>
                <a:gd name="connsiteY222" fmla="*/ 211350 h 235618"/>
                <a:gd name="connsiteX223" fmla="*/ 115474 w 244568"/>
                <a:gd name="connsiteY223" fmla="*/ 209121 h 235618"/>
                <a:gd name="connsiteX224" fmla="*/ 115607 w 244568"/>
                <a:gd name="connsiteY224" fmla="*/ 208479 h 235618"/>
                <a:gd name="connsiteX225" fmla="*/ 115216 w 244568"/>
                <a:gd name="connsiteY225" fmla="*/ 206961 h 235618"/>
                <a:gd name="connsiteX226" fmla="*/ 115177 w 244568"/>
                <a:gd name="connsiteY226" fmla="*/ 205897 h 235618"/>
                <a:gd name="connsiteX227" fmla="*/ 115404 w 244568"/>
                <a:gd name="connsiteY227" fmla="*/ 204567 h 235618"/>
                <a:gd name="connsiteX228" fmla="*/ 115185 w 244568"/>
                <a:gd name="connsiteY228" fmla="*/ 202823 h 235618"/>
                <a:gd name="connsiteX229" fmla="*/ 114183 w 244568"/>
                <a:gd name="connsiteY229" fmla="*/ 199099 h 235618"/>
                <a:gd name="connsiteX230" fmla="*/ 114183 w 244568"/>
                <a:gd name="connsiteY230" fmla="*/ 198144 h 235618"/>
                <a:gd name="connsiteX231" fmla="*/ 113127 w 244568"/>
                <a:gd name="connsiteY231" fmla="*/ 196345 h 235618"/>
                <a:gd name="connsiteX232" fmla="*/ 109872 w 244568"/>
                <a:gd name="connsiteY232" fmla="*/ 192089 h 235618"/>
                <a:gd name="connsiteX233" fmla="*/ 109716 w 244568"/>
                <a:gd name="connsiteY233" fmla="*/ 191534 h 235618"/>
                <a:gd name="connsiteX234" fmla="*/ 104615 w 244568"/>
                <a:gd name="connsiteY234" fmla="*/ 187246 h 235618"/>
                <a:gd name="connsiteX235" fmla="*/ 102573 w 244568"/>
                <a:gd name="connsiteY235" fmla="*/ 186308 h 235618"/>
                <a:gd name="connsiteX236" fmla="*/ 101838 w 244568"/>
                <a:gd name="connsiteY236" fmla="*/ 187113 h 235618"/>
                <a:gd name="connsiteX237" fmla="*/ 101564 w 244568"/>
                <a:gd name="connsiteY237" fmla="*/ 187857 h 235618"/>
                <a:gd name="connsiteX238" fmla="*/ 101775 w 244568"/>
                <a:gd name="connsiteY238" fmla="*/ 189233 h 235618"/>
                <a:gd name="connsiteX239" fmla="*/ 101650 w 244568"/>
                <a:gd name="connsiteY239" fmla="*/ 189914 h 235618"/>
                <a:gd name="connsiteX240" fmla="*/ 101439 w 244568"/>
                <a:gd name="connsiteY240" fmla="*/ 190227 h 235618"/>
                <a:gd name="connsiteX241" fmla="*/ 100226 w 244568"/>
                <a:gd name="connsiteY241" fmla="*/ 190180 h 235618"/>
                <a:gd name="connsiteX242" fmla="*/ 99467 w 244568"/>
                <a:gd name="connsiteY242" fmla="*/ 190023 h 235618"/>
                <a:gd name="connsiteX243" fmla="*/ 97535 w 244568"/>
                <a:gd name="connsiteY243" fmla="*/ 188873 h 235618"/>
                <a:gd name="connsiteX244" fmla="*/ 96033 w 244568"/>
                <a:gd name="connsiteY244" fmla="*/ 188592 h 235618"/>
                <a:gd name="connsiteX245" fmla="*/ 92293 w 244568"/>
                <a:gd name="connsiteY245" fmla="*/ 188795 h 235618"/>
                <a:gd name="connsiteX246" fmla="*/ 90987 w 244568"/>
                <a:gd name="connsiteY246" fmla="*/ 189069 h 235618"/>
                <a:gd name="connsiteX247" fmla="*/ 89962 w 244568"/>
                <a:gd name="connsiteY247" fmla="*/ 188811 h 235618"/>
                <a:gd name="connsiteX248" fmla="*/ 87983 w 244568"/>
                <a:gd name="connsiteY248" fmla="*/ 186847 h 235618"/>
                <a:gd name="connsiteX249" fmla="*/ 85667 w 244568"/>
                <a:gd name="connsiteY249" fmla="*/ 186433 h 235618"/>
                <a:gd name="connsiteX250" fmla="*/ 83586 w 244568"/>
                <a:gd name="connsiteY250" fmla="*/ 186331 h 235618"/>
                <a:gd name="connsiteX251" fmla="*/ 80151 w 244568"/>
                <a:gd name="connsiteY251" fmla="*/ 184101 h 235618"/>
                <a:gd name="connsiteX252" fmla="*/ 79345 w 244568"/>
                <a:gd name="connsiteY252" fmla="*/ 184203 h 235618"/>
                <a:gd name="connsiteX253" fmla="*/ 78962 w 244568"/>
                <a:gd name="connsiteY253" fmla="*/ 184375 h 235618"/>
                <a:gd name="connsiteX254" fmla="*/ 77718 w 244568"/>
                <a:gd name="connsiteY254" fmla="*/ 183788 h 235618"/>
                <a:gd name="connsiteX255" fmla="*/ 75379 w 244568"/>
                <a:gd name="connsiteY255" fmla="*/ 182490 h 235618"/>
                <a:gd name="connsiteX256" fmla="*/ 72124 w 244568"/>
                <a:gd name="connsiteY256" fmla="*/ 181347 h 235618"/>
                <a:gd name="connsiteX257" fmla="*/ 69464 w 244568"/>
                <a:gd name="connsiteY257" fmla="*/ 180072 h 235618"/>
                <a:gd name="connsiteX258" fmla="*/ 68275 w 244568"/>
                <a:gd name="connsiteY258" fmla="*/ 178828 h 235618"/>
                <a:gd name="connsiteX259" fmla="*/ 65780 w 244568"/>
                <a:gd name="connsiteY259" fmla="*/ 178351 h 235618"/>
                <a:gd name="connsiteX260" fmla="*/ 63620 w 244568"/>
                <a:gd name="connsiteY260" fmla="*/ 178147 h 235618"/>
                <a:gd name="connsiteX261" fmla="*/ 61618 w 244568"/>
                <a:gd name="connsiteY261" fmla="*/ 176990 h 235618"/>
                <a:gd name="connsiteX262" fmla="*/ 59544 w 244568"/>
                <a:gd name="connsiteY262" fmla="*/ 176857 h 235618"/>
                <a:gd name="connsiteX263" fmla="*/ 57510 w 244568"/>
                <a:gd name="connsiteY263" fmla="*/ 176559 h 235618"/>
                <a:gd name="connsiteX264" fmla="*/ 57057 w 244568"/>
                <a:gd name="connsiteY264" fmla="*/ 175800 h 235618"/>
                <a:gd name="connsiteX265" fmla="*/ 56986 w 244568"/>
                <a:gd name="connsiteY265" fmla="*/ 174095 h 235618"/>
                <a:gd name="connsiteX266" fmla="*/ 56274 w 244568"/>
                <a:gd name="connsiteY266" fmla="*/ 173649 h 235618"/>
                <a:gd name="connsiteX267" fmla="*/ 54780 w 244568"/>
                <a:gd name="connsiteY267" fmla="*/ 173211 h 235618"/>
                <a:gd name="connsiteX268" fmla="*/ 53168 w 244568"/>
                <a:gd name="connsiteY268" fmla="*/ 173234 h 235618"/>
                <a:gd name="connsiteX269" fmla="*/ 52190 w 244568"/>
                <a:gd name="connsiteY269" fmla="*/ 173477 h 235618"/>
                <a:gd name="connsiteX270" fmla="*/ 51612 w 244568"/>
                <a:gd name="connsiteY270" fmla="*/ 173352 h 235618"/>
                <a:gd name="connsiteX271" fmla="*/ 50274 w 244568"/>
                <a:gd name="connsiteY271" fmla="*/ 172350 h 235618"/>
                <a:gd name="connsiteX272" fmla="*/ 49030 w 244568"/>
                <a:gd name="connsiteY272" fmla="*/ 171075 h 235618"/>
                <a:gd name="connsiteX273" fmla="*/ 48560 w 244568"/>
                <a:gd name="connsiteY273" fmla="*/ 169041 h 235618"/>
                <a:gd name="connsiteX274" fmla="*/ 46683 w 244568"/>
                <a:gd name="connsiteY274" fmla="*/ 167734 h 235618"/>
                <a:gd name="connsiteX275" fmla="*/ 44515 w 244568"/>
                <a:gd name="connsiteY275" fmla="*/ 166702 h 235618"/>
                <a:gd name="connsiteX276" fmla="*/ 38492 w 244568"/>
                <a:gd name="connsiteY276" fmla="*/ 166811 h 235618"/>
                <a:gd name="connsiteX277" fmla="*/ 37545 w 244568"/>
                <a:gd name="connsiteY277" fmla="*/ 166498 h 235618"/>
                <a:gd name="connsiteX278" fmla="*/ 36113 w 244568"/>
                <a:gd name="connsiteY278" fmla="*/ 165466 h 235618"/>
                <a:gd name="connsiteX279" fmla="*/ 34439 w 244568"/>
                <a:gd name="connsiteY279" fmla="*/ 163760 h 235618"/>
                <a:gd name="connsiteX280" fmla="*/ 33093 w 244568"/>
                <a:gd name="connsiteY280" fmla="*/ 161812 h 235618"/>
                <a:gd name="connsiteX281" fmla="*/ 31912 w 244568"/>
                <a:gd name="connsiteY281" fmla="*/ 159176 h 235618"/>
                <a:gd name="connsiteX282" fmla="*/ 31349 w 244568"/>
                <a:gd name="connsiteY282" fmla="*/ 157580 h 235618"/>
                <a:gd name="connsiteX283" fmla="*/ 30683 w 244568"/>
                <a:gd name="connsiteY283" fmla="*/ 155616 h 235618"/>
                <a:gd name="connsiteX284" fmla="*/ 29213 w 244568"/>
                <a:gd name="connsiteY284" fmla="*/ 152674 h 235618"/>
                <a:gd name="connsiteX285" fmla="*/ 27132 w 244568"/>
                <a:gd name="connsiteY285" fmla="*/ 148512 h 235618"/>
                <a:gd name="connsiteX286" fmla="*/ 25520 w 244568"/>
                <a:gd name="connsiteY286" fmla="*/ 145101 h 235618"/>
                <a:gd name="connsiteX287" fmla="*/ 23791 w 244568"/>
                <a:gd name="connsiteY287" fmla="*/ 141440 h 235618"/>
                <a:gd name="connsiteX288" fmla="*/ 23087 w 244568"/>
                <a:gd name="connsiteY288" fmla="*/ 138757 h 235618"/>
                <a:gd name="connsiteX289" fmla="*/ 21741 w 244568"/>
                <a:gd name="connsiteY289" fmla="*/ 135792 h 235618"/>
                <a:gd name="connsiteX290" fmla="*/ 19535 w 244568"/>
                <a:gd name="connsiteY290" fmla="*/ 132146 h 235618"/>
                <a:gd name="connsiteX291" fmla="*/ 18416 w 244568"/>
                <a:gd name="connsiteY291" fmla="*/ 130722 h 235618"/>
                <a:gd name="connsiteX292" fmla="*/ 17196 w 244568"/>
                <a:gd name="connsiteY292" fmla="*/ 129447 h 235618"/>
                <a:gd name="connsiteX293" fmla="*/ 14028 w 244568"/>
                <a:gd name="connsiteY293" fmla="*/ 126990 h 235618"/>
                <a:gd name="connsiteX294" fmla="*/ 10437 w 244568"/>
                <a:gd name="connsiteY294" fmla="*/ 124549 h 235618"/>
                <a:gd name="connsiteX295" fmla="*/ 8489 w 244568"/>
                <a:gd name="connsiteY295" fmla="*/ 122906 h 235618"/>
                <a:gd name="connsiteX296" fmla="*/ 5876 w 244568"/>
                <a:gd name="connsiteY296" fmla="*/ 118017 h 235618"/>
                <a:gd name="connsiteX297" fmla="*/ 4780 w 244568"/>
                <a:gd name="connsiteY297" fmla="*/ 116248 h 235618"/>
                <a:gd name="connsiteX298" fmla="*/ 4022 w 244568"/>
                <a:gd name="connsiteY298" fmla="*/ 113143 h 235618"/>
                <a:gd name="connsiteX299" fmla="*/ 3450 w 244568"/>
                <a:gd name="connsiteY299" fmla="*/ 109919 h 235618"/>
                <a:gd name="connsiteX300" fmla="*/ 3685 w 244568"/>
                <a:gd name="connsiteY300" fmla="*/ 108613 h 235618"/>
                <a:gd name="connsiteX301" fmla="*/ 6001 w 244568"/>
                <a:gd name="connsiteY301" fmla="*/ 104459 h 235618"/>
                <a:gd name="connsiteX302" fmla="*/ 6235 w 244568"/>
                <a:gd name="connsiteY302" fmla="*/ 103293 h 235618"/>
                <a:gd name="connsiteX303" fmla="*/ 5954 w 244568"/>
                <a:gd name="connsiteY303" fmla="*/ 101720 h 235618"/>
                <a:gd name="connsiteX304" fmla="*/ 4811 w 244568"/>
                <a:gd name="connsiteY304" fmla="*/ 98411 h 235618"/>
                <a:gd name="connsiteX305" fmla="*/ 3959 w 244568"/>
                <a:gd name="connsiteY305" fmla="*/ 96252 h 235618"/>
                <a:gd name="connsiteX306" fmla="*/ 3364 w 244568"/>
                <a:gd name="connsiteY306" fmla="*/ 94406 h 235618"/>
                <a:gd name="connsiteX307" fmla="*/ 2128 w 244568"/>
                <a:gd name="connsiteY307" fmla="*/ 91331 h 235618"/>
                <a:gd name="connsiteX308" fmla="*/ 430 w 244568"/>
                <a:gd name="connsiteY308" fmla="*/ 87099 h 235618"/>
                <a:gd name="connsiteX309" fmla="*/ 0 w 244568"/>
                <a:gd name="connsiteY309" fmla="*/ 85252 h 235618"/>
                <a:gd name="connsiteX310" fmla="*/ 55 w 244568"/>
                <a:gd name="connsiteY310" fmla="*/ 83867 h 235618"/>
                <a:gd name="connsiteX311" fmla="*/ 970 w 244568"/>
                <a:gd name="connsiteY311" fmla="*/ 80214 h 235618"/>
                <a:gd name="connsiteX312" fmla="*/ 1776 w 244568"/>
                <a:gd name="connsiteY312" fmla="*/ 76451 h 235618"/>
                <a:gd name="connsiteX313" fmla="*/ 1752 w 244568"/>
                <a:gd name="connsiteY313" fmla="*/ 75418 h 235618"/>
                <a:gd name="connsiteX314" fmla="*/ 8660 w 244568"/>
                <a:gd name="connsiteY314" fmla="*/ 75559 h 235618"/>
                <a:gd name="connsiteX315" fmla="*/ 9795 w 244568"/>
                <a:gd name="connsiteY315" fmla="*/ 74737 h 235618"/>
                <a:gd name="connsiteX316" fmla="*/ 13699 w 244568"/>
                <a:gd name="connsiteY316" fmla="*/ 72312 h 235618"/>
                <a:gd name="connsiteX317" fmla="*/ 18088 w 244568"/>
                <a:gd name="connsiteY317" fmla="*/ 67454 h 235618"/>
                <a:gd name="connsiteX318" fmla="*/ 18964 w 244568"/>
                <a:gd name="connsiteY318" fmla="*/ 65435 h 235618"/>
                <a:gd name="connsiteX319" fmla="*/ 20756 w 244568"/>
                <a:gd name="connsiteY319" fmla="*/ 62322 h 235618"/>
                <a:gd name="connsiteX320" fmla="*/ 22508 w 244568"/>
                <a:gd name="connsiteY320" fmla="*/ 60780 h 235618"/>
                <a:gd name="connsiteX321" fmla="*/ 23181 w 244568"/>
                <a:gd name="connsiteY321" fmla="*/ 59709 h 235618"/>
                <a:gd name="connsiteX322" fmla="*/ 23643 w 244568"/>
                <a:gd name="connsiteY322" fmla="*/ 58027 h 235618"/>
                <a:gd name="connsiteX323" fmla="*/ 24190 w 244568"/>
                <a:gd name="connsiteY323" fmla="*/ 56603 h 235618"/>
                <a:gd name="connsiteX324" fmla="*/ 26490 w 244568"/>
                <a:gd name="connsiteY324" fmla="*/ 54498 h 235618"/>
                <a:gd name="connsiteX325" fmla="*/ 28728 w 244568"/>
                <a:gd name="connsiteY325" fmla="*/ 52879 h 235618"/>
                <a:gd name="connsiteX326" fmla="*/ 28563 w 244568"/>
                <a:gd name="connsiteY326" fmla="*/ 52229 h 235618"/>
                <a:gd name="connsiteX327" fmla="*/ 28266 w 244568"/>
                <a:gd name="connsiteY327" fmla="*/ 51744 h 235618"/>
                <a:gd name="connsiteX328" fmla="*/ 28595 w 244568"/>
                <a:gd name="connsiteY328" fmla="*/ 51330 h 235618"/>
                <a:gd name="connsiteX329" fmla="*/ 29815 w 244568"/>
                <a:gd name="connsiteY329" fmla="*/ 50500 h 235618"/>
                <a:gd name="connsiteX330" fmla="*/ 32193 w 244568"/>
                <a:gd name="connsiteY330" fmla="*/ 49741 h 235618"/>
                <a:gd name="connsiteX331" fmla="*/ 32663 w 244568"/>
                <a:gd name="connsiteY331" fmla="*/ 48122 h 235618"/>
                <a:gd name="connsiteX332" fmla="*/ 32655 w 244568"/>
                <a:gd name="connsiteY332" fmla="*/ 46284 h 235618"/>
                <a:gd name="connsiteX333" fmla="*/ 32272 w 244568"/>
                <a:gd name="connsiteY333" fmla="*/ 45259 h 235618"/>
                <a:gd name="connsiteX334" fmla="*/ 32342 w 244568"/>
                <a:gd name="connsiteY334" fmla="*/ 44077 h 235618"/>
                <a:gd name="connsiteX335" fmla="*/ 31975 w 244568"/>
                <a:gd name="connsiteY335" fmla="*/ 43420 h 235618"/>
                <a:gd name="connsiteX336" fmla="*/ 30418 w 244568"/>
                <a:gd name="connsiteY336" fmla="*/ 43256 h 235618"/>
                <a:gd name="connsiteX337" fmla="*/ 28110 w 244568"/>
                <a:gd name="connsiteY337" fmla="*/ 42341 h 235618"/>
                <a:gd name="connsiteX338" fmla="*/ 26154 w 244568"/>
                <a:gd name="connsiteY338" fmla="*/ 41957 h 235618"/>
                <a:gd name="connsiteX339" fmla="*/ 24847 w 244568"/>
                <a:gd name="connsiteY339" fmla="*/ 41425 h 235618"/>
                <a:gd name="connsiteX340" fmla="*/ 24362 w 244568"/>
                <a:gd name="connsiteY340" fmla="*/ 41018 h 235618"/>
                <a:gd name="connsiteX341" fmla="*/ 24151 w 244568"/>
                <a:gd name="connsiteY341" fmla="*/ 39915 h 235618"/>
                <a:gd name="connsiteX342" fmla="*/ 24534 w 244568"/>
                <a:gd name="connsiteY342" fmla="*/ 38710 h 235618"/>
                <a:gd name="connsiteX343" fmla="*/ 24730 w 244568"/>
                <a:gd name="connsiteY343" fmla="*/ 38366 h 235618"/>
                <a:gd name="connsiteX344" fmla="*/ 25231 w 244568"/>
                <a:gd name="connsiteY344" fmla="*/ 37075 h 235618"/>
                <a:gd name="connsiteX345" fmla="*/ 24378 w 244568"/>
                <a:gd name="connsiteY345" fmla="*/ 36301 h 235618"/>
                <a:gd name="connsiteX346" fmla="*/ 24159 w 244568"/>
                <a:gd name="connsiteY346" fmla="*/ 35925 h 235618"/>
                <a:gd name="connsiteX347" fmla="*/ 24550 w 244568"/>
                <a:gd name="connsiteY347" fmla="*/ 35307 h 235618"/>
                <a:gd name="connsiteX348" fmla="*/ 26561 w 244568"/>
                <a:gd name="connsiteY348" fmla="*/ 31223 h 235618"/>
                <a:gd name="connsiteX349" fmla="*/ 26999 w 244568"/>
                <a:gd name="connsiteY349" fmla="*/ 30652 h 235618"/>
                <a:gd name="connsiteX350" fmla="*/ 27875 w 244568"/>
                <a:gd name="connsiteY350" fmla="*/ 30582 h 235618"/>
                <a:gd name="connsiteX351" fmla="*/ 29260 w 244568"/>
                <a:gd name="connsiteY351" fmla="*/ 30081 h 235618"/>
                <a:gd name="connsiteX352" fmla="*/ 30543 w 244568"/>
                <a:gd name="connsiteY352" fmla="*/ 29854 h 235618"/>
                <a:gd name="connsiteX353" fmla="*/ 31591 w 244568"/>
                <a:gd name="connsiteY353" fmla="*/ 30026 h 235618"/>
                <a:gd name="connsiteX354" fmla="*/ 32366 w 244568"/>
                <a:gd name="connsiteY354" fmla="*/ 29831 h 235618"/>
                <a:gd name="connsiteX355" fmla="*/ 33046 w 244568"/>
                <a:gd name="connsiteY355" fmla="*/ 29307 h 235618"/>
                <a:gd name="connsiteX356" fmla="*/ 33625 w 244568"/>
                <a:gd name="connsiteY356" fmla="*/ 27711 h 235618"/>
                <a:gd name="connsiteX357" fmla="*/ 34102 w 244568"/>
                <a:gd name="connsiteY357" fmla="*/ 25051 h 235618"/>
                <a:gd name="connsiteX358" fmla="*/ 33836 w 244568"/>
                <a:gd name="connsiteY358" fmla="*/ 22884 h 235618"/>
                <a:gd name="connsiteX359" fmla="*/ 32835 w 244568"/>
                <a:gd name="connsiteY359" fmla="*/ 21209 h 235618"/>
                <a:gd name="connsiteX360" fmla="*/ 32561 w 244568"/>
                <a:gd name="connsiteY360" fmla="*/ 18659 h 235618"/>
                <a:gd name="connsiteX361" fmla="*/ 33023 w 244568"/>
                <a:gd name="connsiteY361" fmla="*/ 15232 h 235618"/>
                <a:gd name="connsiteX362" fmla="*/ 32694 w 244568"/>
                <a:gd name="connsiteY362" fmla="*/ 12385 h 235618"/>
                <a:gd name="connsiteX363" fmla="*/ 31583 w 244568"/>
                <a:gd name="connsiteY363" fmla="*/ 10108 h 235618"/>
                <a:gd name="connsiteX364" fmla="*/ 30449 w 244568"/>
                <a:gd name="connsiteY364" fmla="*/ 8755 h 235618"/>
                <a:gd name="connsiteX365" fmla="*/ 28720 w 244568"/>
                <a:gd name="connsiteY365" fmla="*/ 8113 h 235618"/>
                <a:gd name="connsiteX366" fmla="*/ 25997 w 244568"/>
                <a:gd name="connsiteY366" fmla="*/ 4639 h 235618"/>
                <a:gd name="connsiteX367" fmla="*/ 25168 w 244568"/>
                <a:gd name="connsiteY367" fmla="*/ 2957 h 235618"/>
                <a:gd name="connsiteX368" fmla="*/ 25317 w 244568"/>
                <a:gd name="connsiteY368" fmla="*/ 1909 h 235618"/>
                <a:gd name="connsiteX369" fmla="*/ 26036 w 244568"/>
                <a:gd name="connsiteY369" fmla="*/ 1573 h 235618"/>
                <a:gd name="connsiteX370" fmla="*/ 26256 w 244568"/>
                <a:gd name="connsiteY370" fmla="*/ 1471 h 235618"/>
                <a:gd name="connsiteX371" fmla="*/ 27992 w 244568"/>
                <a:gd name="connsiteY371" fmla="*/ 1627 h 235618"/>
                <a:gd name="connsiteX372" fmla="*/ 29620 w 244568"/>
                <a:gd name="connsiteY372" fmla="*/ 1228 h 235618"/>
                <a:gd name="connsiteX373" fmla="*/ 31138 w 244568"/>
                <a:gd name="connsiteY373" fmla="*/ 274 h 235618"/>
                <a:gd name="connsiteX374" fmla="*/ 32608 w 244568"/>
                <a:gd name="connsiteY374" fmla="*/ 0 h 235618"/>
                <a:gd name="connsiteX375" fmla="*/ 32905 w 244568"/>
                <a:gd name="connsiteY375" fmla="*/ 47 h 235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</a:cxnLst>
              <a:rect l="l" t="t" r="r" b="b"/>
              <a:pathLst>
                <a:path w="244568" h="235618">
                  <a:moveTo>
                    <a:pt x="228045" y="152807"/>
                  </a:moveTo>
                  <a:lnTo>
                    <a:pt x="226856" y="153097"/>
                  </a:lnTo>
                  <a:lnTo>
                    <a:pt x="226394" y="152815"/>
                  </a:lnTo>
                  <a:lnTo>
                    <a:pt x="225667" y="151892"/>
                  </a:lnTo>
                  <a:lnTo>
                    <a:pt x="226934" y="151110"/>
                  </a:lnTo>
                  <a:lnTo>
                    <a:pt x="228163" y="149592"/>
                  </a:lnTo>
                  <a:lnTo>
                    <a:pt x="231018" y="147362"/>
                  </a:lnTo>
                  <a:lnTo>
                    <a:pt x="231996" y="145892"/>
                  </a:lnTo>
                  <a:lnTo>
                    <a:pt x="232348" y="145579"/>
                  </a:lnTo>
                  <a:lnTo>
                    <a:pt x="232145" y="147315"/>
                  </a:lnTo>
                  <a:lnTo>
                    <a:pt x="230533" y="151110"/>
                  </a:lnTo>
                  <a:lnTo>
                    <a:pt x="229156" y="151360"/>
                  </a:lnTo>
                  <a:lnTo>
                    <a:pt x="228045" y="152807"/>
                  </a:lnTo>
                  <a:close/>
                  <a:moveTo>
                    <a:pt x="223328" y="113182"/>
                  </a:moveTo>
                  <a:lnTo>
                    <a:pt x="225010" y="117852"/>
                  </a:lnTo>
                  <a:lnTo>
                    <a:pt x="224799" y="118729"/>
                  </a:lnTo>
                  <a:lnTo>
                    <a:pt x="223610" y="119261"/>
                  </a:lnTo>
                  <a:lnTo>
                    <a:pt x="222991" y="119307"/>
                  </a:lnTo>
                  <a:lnTo>
                    <a:pt x="222256" y="118557"/>
                  </a:lnTo>
                  <a:lnTo>
                    <a:pt x="221740" y="116984"/>
                  </a:lnTo>
                  <a:lnTo>
                    <a:pt x="220840" y="117359"/>
                  </a:lnTo>
                  <a:lnTo>
                    <a:pt x="219307" y="115474"/>
                  </a:lnTo>
                  <a:lnTo>
                    <a:pt x="217789" y="115380"/>
                  </a:lnTo>
                  <a:lnTo>
                    <a:pt x="216443" y="113135"/>
                  </a:lnTo>
                  <a:lnTo>
                    <a:pt x="216968" y="111179"/>
                  </a:lnTo>
                  <a:lnTo>
                    <a:pt x="216662" y="107838"/>
                  </a:lnTo>
                  <a:lnTo>
                    <a:pt x="218297" y="106133"/>
                  </a:lnTo>
                  <a:lnTo>
                    <a:pt x="219220" y="103254"/>
                  </a:lnTo>
                  <a:lnTo>
                    <a:pt x="220285" y="105217"/>
                  </a:lnTo>
                  <a:lnTo>
                    <a:pt x="220527" y="108284"/>
                  </a:lnTo>
                  <a:lnTo>
                    <a:pt x="221959" y="111883"/>
                  </a:lnTo>
                  <a:lnTo>
                    <a:pt x="223156" y="112994"/>
                  </a:lnTo>
                  <a:lnTo>
                    <a:pt x="223328" y="113182"/>
                  </a:lnTo>
                  <a:close/>
                  <a:moveTo>
                    <a:pt x="231417" y="85385"/>
                  </a:moveTo>
                  <a:lnTo>
                    <a:pt x="231551" y="86488"/>
                  </a:lnTo>
                  <a:lnTo>
                    <a:pt x="231214" y="87529"/>
                  </a:lnTo>
                  <a:lnTo>
                    <a:pt x="231284" y="90838"/>
                  </a:lnTo>
                  <a:lnTo>
                    <a:pt x="231151" y="93036"/>
                  </a:lnTo>
                  <a:lnTo>
                    <a:pt x="229899" y="96080"/>
                  </a:lnTo>
                  <a:lnTo>
                    <a:pt x="228875" y="97167"/>
                  </a:lnTo>
                  <a:lnTo>
                    <a:pt x="227959" y="96846"/>
                  </a:lnTo>
                  <a:lnTo>
                    <a:pt x="227208" y="96346"/>
                  </a:lnTo>
                  <a:lnTo>
                    <a:pt x="226622" y="95509"/>
                  </a:lnTo>
                  <a:lnTo>
                    <a:pt x="227811" y="89931"/>
                  </a:lnTo>
                  <a:lnTo>
                    <a:pt x="227200" y="85847"/>
                  </a:lnTo>
                  <a:lnTo>
                    <a:pt x="229556" y="86238"/>
                  </a:lnTo>
                  <a:lnTo>
                    <a:pt x="231417" y="85385"/>
                  </a:lnTo>
                  <a:close/>
                  <a:moveTo>
                    <a:pt x="32905" y="47"/>
                  </a:moveTo>
                  <a:lnTo>
                    <a:pt x="33367" y="110"/>
                  </a:lnTo>
                  <a:lnTo>
                    <a:pt x="35667" y="110"/>
                  </a:lnTo>
                  <a:lnTo>
                    <a:pt x="39571" y="110"/>
                  </a:lnTo>
                  <a:lnTo>
                    <a:pt x="43475" y="110"/>
                  </a:lnTo>
                  <a:lnTo>
                    <a:pt x="47379" y="110"/>
                  </a:lnTo>
                  <a:lnTo>
                    <a:pt x="51283" y="110"/>
                  </a:lnTo>
                  <a:lnTo>
                    <a:pt x="55187" y="110"/>
                  </a:lnTo>
                  <a:lnTo>
                    <a:pt x="59091" y="110"/>
                  </a:lnTo>
                  <a:lnTo>
                    <a:pt x="62994" y="110"/>
                  </a:lnTo>
                  <a:lnTo>
                    <a:pt x="66898" y="110"/>
                  </a:lnTo>
                  <a:lnTo>
                    <a:pt x="70802" y="110"/>
                  </a:lnTo>
                  <a:lnTo>
                    <a:pt x="74706" y="110"/>
                  </a:lnTo>
                  <a:lnTo>
                    <a:pt x="78610" y="110"/>
                  </a:lnTo>
                  <a:lnTo>
                    <a:pt x="82514" y="110"/>
                  </a:lnTo>
                  <a:lnTo>
                    <a:pt x="86418" y="110"/>
                  </a:lnTo>
                  <a:lnTo>
                    <a:pt x="90322" y="110"/>
                  </a:lnTo>
                  <a:lnTo>
                    <a:pt x="94225" y="110"/>
                  </a:lnTo>
                  <a:lnTo>
                    <a:pt x="98130" y="110"/>
                  </a:lnTo>
                  <a:lnTo>
                    <a:pt x="100531" y="110"/>
                  </a:lnTo>
                  <a:lnTo>
                    <a:pt x="102206" y="110"/>
                  </a:lnTo>
                  <a:lnTo>
                    <a:pt x="103786" y="931"/>
                  </a:lnTo>
                  <a:lnTo>
                    <a:pt x="105546" y="1909"/>
                  </a:lnTo>
                  <a:lnTo>
                    <a:pt x="110232" y="4506"/>
                  </a:lnTo>
                  <a:lnTo>
                    <a:pt x="114911" y="7104"/>
                  </a:lnTo>
                  <a:lnTo>
                    <a:pt x="119589" y="9701"/>
                  </a:lnTo>
                  <a:lnTo>
                    <a:pt x="124268" y="12299"/>
                  </a:lnTo>
                  <a:lnTo>
                    <a:pt x="128946" y="14896"/>
                  </a:lnTo>
                  <a:lnTo>
                    <a:pt x="133632" y="17493"/>
                  </a:lnTo>
                  <a:lnTo>
                    <a:pt x="138311" y="20091"/>
                  </a:lnTo>
                  <a:lnTo>
                    <a:pt x="142997" y="22688"/>
                  </a:lnTo>
                  <a:lnTo>
                    <a:pt x="147675" y="25286"/>
                  </a:lnTo>
                  <a:lnTo>
                    <a:pt x="152354" y="27883"/>
                  </a:lnTo>
                  <a:lnTo>
                    <a:pt x="157032" y="30480"/>
                  </a:lnTo>
                  <a:lnTo>
                    <a:pt x="161711" y="33077"/>
                  </a:lnTo>
                  <a:lnTo>
                    <a:pt x="166397" y="35675"/>
                  </a:lnTo>
                  <a:lnTo>
                    <a:pt x="171075" y="38272"/>
                  </a:lnTo>
                  <a:lnTo>
                    <a:pt x="175754" y="40870"/>
                  </a:lnTo>
                  <a:lnTo>
                    <a:pt x="180432" y="43467"/>
                  </a:lnTo>
                  <a:lnTo>
                    <a:pt x="182669" y="44711"/>
                  </a:lnTo>
                  <a:lnTo>
                    <a:pt x="183006" y="45251"/>
                  </a:lnTo>
                  <a:lnTo>
                    <a:pt x="183389" y="47621"/>
                  </a:lnTo>
                  <a:lnTo>
                    <a:pt x="183632" y="49100"/>
                  </a:lnTo>
                  <a:lnTo>
                    <a:pt x="183499" y="50407"/>
                  </a:lnTo>
                  <a:lnTo>
                    <a:pt x="182255" y="52621"/>
                  </a:lnTo>
                  <a:lnTo>
                    <a:pt x="181895" y="53778"/>
                  </a:lnTo>
                  <a:lnTo>
                    <a:pt x="181887" y="54584"/>
                  </a:lnTo>
                  <a:lnTo>
                    <a:pt x="182192" y="54905"/>
                  </a:lnTo>
                  <a:lnTo>
                    <a:pt x="183249" y="55022"/>
                  </a:lnTo>
                  <a:lnTo>
                    <a:pt x="184148" y="55546"/>
                  </a:lnTo>
                  <a:lnTo>
                    <a:pt x="184477" y="55961"/>
                  </a:lnTo>
                  <a:lnTo>
                    <a:pt x="185165" y="57627"/>
                  </a:lnTo>
                  <a:lnTo>
                    <a:pt x="186033" y="58465"/>
                  </a:lnTo>
                  <a:lnTo>
                    <a:pt x="188013" y="59881"/>
                  </a:lnTo>
                  <a:lnTo>
                    <a:pt x="191385" y="62298"/>
                  </a:lnTo>
                  <a:lnTo>
                    <a:pt x="194757" y="64715"/>
                  </a:lnTo>
                  <a:lnTo>
                    <a:pt x="198129" y="67133"/>
                  </a:lnTo>
                  <a:lnTo>
                    <a:pt x="201501" y="69550"/>
                  </a:lnTo>
                  <a:lnTo>
                    <a:pt x="204872" y="71968"/>
                  </a:lnTo>
                  <a:lnTo>
                    <a:pt x="208244" y="74385"/>
                  </a:lnTo>
                  <a:lnTo>
                    <a:pt x="211616" y="76803"/>
                  </a:lnTo>
                  <a:lnTo>
                    <a:pt x="214988" y="79220"/>
                  </a:lnTo>
                  <a:lnTo>
                    <a:pt x="216623" y="80402"/>
                  </a:lnTo>
                  <a:lnTo>
                    <a:pt x="217319" y="80730"/>
                  </a:lnTo>
                  <a:lnTo>
                    <a:pt x="216882" y="82569"/>
                  </a:lnTo>
                  <a:lnTo>
                    <a:pt x="215153" y="87036"/>
                  </a:lnTo>
                  <a:lnTo>
                    <a:pt x="215051" y="88898"/>
                  </a:lnTo>
                  <a:lnTo>
                    <a:pt x="214378" y="91088"/>
                  </a:lnTo>
                  <a:lnTo>
                    <a:pt x="213729" y="92536"/>
                  </a:lnTo>
                  <a:lnTo>
                    <a:pt x="211968" y="98826"/>
                  </a:lnTo>
                  <a:lnTo>
                    <a:pt x="210497" y="101181"/>
                  </a:lnTo>
                  <a:lnTo>
                    <a:pt x="208487" y="106696"/>
                  </a:lnTo>
                  <a:lnTo>
                    <a:pt x="208166" y="110921"/>
                  </a:lnTo>
                  <a:lnTo>
                    <a:pt x="209277" y="113878"/>
                  </a:lnTo>
                  <a:lnTo>
                    <a:pt x="209684" y="116647"/>
                  </a:lnTo>
                  <a:lnTo>
                    <a:pt x="212046" y="119370"/>
                  </a:lnTo>
                  <a:lnTo>
                    <a:pt x="213932" y="120340"/>
                  </a:lnTo>
                  <a:lnTo>
                    <a:pt x="215207" y="121584"/>
                  </a:lnTo>
                  <a:lnTo>
                    <a:pt x="217468" y="124424"/>
                  </a:lnTo>
                  <a:lnTo>
                    <a:pt x="218767" y="127272"/>
                  </a:lnTo>
                  <a:lnTo>
                    <a:pt x="222827" y="128672"/>
                  </a:lnTo>
                  <a:lnTo>
                    <a:pt x="224447" y="131872"/>
                  </a:lnTo>
                  <a:lnTo>
                    <a:pt x="223860" y="134070"/>
                  </a:lnTo>
                  <a:lnTo>
                    <a:pt x="221974" y="135893"/>
                  </a:lnTo>
                  <a:lnTo>
                    <a:pt x="220214" y="138843"/>
                  </a:lnTo>
                  <a:lnTo>
                    <a:pt x="218798" y="142723"/>
                  </a:lnTo>
                  <a:lnTo>
                    <a:pt x="218767" y="148661"/>
                  </a:lnTo>
                  <a:lnTo>
                    <a:pt x="219721" y="147761"/>
                  </a:lnTo>
                  <a:lnTo>
                    <a:pt x="221873" y="149216"/>
                  </a:lnTo>
                  <a:lnTo>
                    <a:pt x="222147" y="153590"/>
                  </a:lnTo>
                  <a:lnTo>
                    <a:pt x="219932" y="158683"/>
                  </a:lnTo>
                  <a:lnTo>
                    <a:pt x="219252" y="161069"/>
                  </a:lnTo>
                  <a:lnTo>
                    <a:pt x="219142" y="163119"/>
                  </a:lnTo>
                  <a:lnTo>
                    <a:pt x="220754" y="169229"/>
                  </a:lnTo>
                  <a:lnTo>
                    <a:pt x="223195" y="172335"/>
                  </a:lnTo>
                  <a:lnTo>
                    <a:pt x="222968" y="173289"/>
                  </a:lnTo>
                  <a:lnTo>
                    <a:pt x="222334" y="174103"/>
                  </a:lnTo>
                  <a:lnTo>
                    <a:pt x="226512" y="179610"/>
                  </a:lnTo>
                  <a:lnTo>
                    <a:pt x="226168" y="184406"/>
                  </a:lnTo>
                  <a:lnTo>
                    <a:pt x="227732" y="188146"/>
                  </a:lnTo>
                  <a:lnTo>
                    <a:pt x="228413" y="191385"/>
                  </a:lnTo>
                  <a:lnTo>
                    <a:pt x="229446" y="193873"/>
                  </a:lnTo>
                  <a:lnTo>
                    <a:pt x="229641" y="195586"/>
                  </a:lnTo>
                  <a:lnTo>
                    <a:pt x="228350" y="197487"/>
                  </a:lnTo>
                  <a:lnTo>
                    <a:pt x="231394" y="197964"/>
                  </a:lnTo>
                  <a:lnTo>
                    <a:pt x="233186" y="199521"/>
                  </a:lnTo>
                  <a:lnTo>
                    <a:pt x="234030" y="201008"/>
                  </a:lnTo>
                  <a:lnTo>
                    <a:pt x="236229" y="200945"/>
                  </a:lnTo>
                  <a:lnTo>
                    <a:pt x="237418" y="201962"/>
                  </a:lnTo>
                  <a:lnTo>
                    <a:pt x="239139" y="202807"/>
                  </a:lnTo>
                  <a:lnTo>
                    <a:pt x="242933" y="205311"/>
                  </a:lnTo>
                  <a:lnTo>
                    <a:pt x="243958" y="206570"/>
                  </a:lnTo>
                  <a:lnTo>
                    <a:pt x="244326" y="207298"/>
                  </a:lnTo>
                  <a:lnTo>
                    <a:pt x="244568" y="207775"/>
                  </a:lnTo>
                  <a:lnTo>
                    <a:pt x="242018" y="209715"/>
                  </a:lnTo>
                  <a:lnTo>
                    <a:pt x="238044" y="212735"/>
                  </a:lnTo>
                  <a:lnTo>
                    <a:pt x="234140" y="215692"/>
                  </a:lnTo>
                  <a:lnTo>
                    <a:pt x="230377" y="217726"/>
                  </a:lnTo>
                  <a:lnTo>
                    <a:pt x="227686" y="218673"/>
                  </a:lnTo>
                  <a:lnTo>
                    <a:pt x="224807" y="219197"/>
                  </a:lnTo>
                  <a:lnTo>
                    <a:pt x="222076" y="220441"/>
                  </a:lnTo>
                  <a:lnTo>
                    <a:pt x="219494" y="222397"/>
                  </a:lnTo>
                  <a:lnTo>
                    <a:pt x="216185" y="223383"/>
                  </a:lnTo>
                  <a:lnTo>
                    <a:pt x="212156" y="223391"/>
                  </a:lnTo>
                  <a:lnTo>
                    <a:pt x="207924" y="224760"/>
                  </a:lnTo>
                  <a:lnTo>
                    <a:pt x="203723" y="227349"/>
                  </a:lnTo>
                  <a:lnTo>
                    <a:pt x="201273" y="228859"/>
                  </a:lnTo>
                  <a:lnTo>
                    <a:pt x="197393" y="226582"/>
                  </a:lnTo>
                  <a:lnTo>
                    <a:pt x="194350" y="225863"/>
                  </a:lnTo>
                  <a:lnTo>
                    <a:pt x="190853" y="225941"/>
                  </a:lnTo>
                  <a:lnTo>
                    <a:pt x="188725" y="226223"/>
                  </a:lnTo>
                  <a:lnTo>
                    <a:pt x="187958" y="226715"/>
                  </a:lnTo>
                  <a:lnTo>
                    <a:pt x="187293" y="228108"/>
                  </a:lnTo>
                  <a:lnTo>
                    <a:pt x="186730" y="230392"/>
                  </a:lnTo>
                  <a:lnTo>
                    <a:pt x="184438" y="232591"/>
                  </a:lnTo>
                  <a:lnTo>
                    <a:pt x="180416" y="234695"/>
                  </a:lnTo>
                  <a:lnTo>
                    <a:pt x="176708" y="235485"/>
                  </a:lnTo>
                  <a:lnTo>
                    <a:pt x="173313" y="234954"/>
                  </a:lnTo>
                  <a:lnTo>
                    <a:pt x="171021" y="234077"/>
                  </a:lnTo>
                  <a:lnTo>
                    <a:pt x="169824" y="232857"/>
                  </a:lnTo>
                  <a:lnTo>
                    <a:pt x="168063" y="232294"/>
                  </a:lnTo>
                  <a:lnTo>
                    <a:pt x="165732" y="232395"/>
                  </a:lnTo>
                  <a:lnTo>
                    <a:pt x="163494" y="233264"/>
                  </a:lnTo>
                  <a:lnTo>
                    <a:pt x="161358" y="234906"/>
                  </a:lnTo>
                  <a:lnTo>
                    <a:pt x="157955" y="235618"/>
                  </a:lnTo>
                  <a:lnTo>
                    <a:pt x="153277" y="235400"/>
                  </a:lnTo>
                  <a:lnTo>
                    <a:pt x="150765" y="234601"/>
                  </a:lnTo>
                  <a:lnTo>
                    <a:pt x="150421" y="233232"/>
                  </a:lnTo>
                  <a:lnTo>
                    <a:pt x="148372" y="231629"/>
                  </a:lnTo>
                  <a:lnTo>
                    <a:pt x="144624" y="229790"/>
                  </a:lnTo>
                  <a:lnTo>
                    <a:pt x="141855" y="229751"/>
                  </a:lnTo>
                  <a:lnTo>
                    <a:pt x="140079" y="231519"/>
                  </a:lnTo>
                  <a:lnTo>
                    <a:pt x="138459" y="232630"/>
                  </a:lnTo>
                  <a:lnTo>
                    <a:pt x="136996" y="233084"/>
                  </a:lnTo>
                  <a:lnTo>
                    <a:pt x="135682" y="233139"/>
                  </a:lnTo>
                  <a:lnTo>
                    <a:pt x="134516" y="232802"/>
                  </a:lnTo>
                  <a:lnTo>
                    <a:pt x="133789" y="232661"/>
                  </a:lnTo>
                  <a:lnTo>
                    <a:pt x="128617" y="232473"/>
                  </a:lnTo>
                  <a:lnTo>
                    <a:pt x="123720" y="232544"/>
                  </a:lnTo>
                  <a:lnTo>
                    <a:pt x="123563" y="231777"/>
                  </a:lnTo>
                  <a:lnTo>
                    <a:pt x="123227" y="229986"/>
                  </a:lnTo>
                  <a:lnTo>
                    <a:pt x="122210" y="228429"/>
                  </a:lnTo>
                  <a:lnTo>
                    <a:pt x="121334" y="227498"/>
                  </a:lnTo>
                  <a:lnTo>
                    <a:pt x="120239" y="227255"/>
                  </a:lnTo>
                  <a:lnTo>
                    <a:pt x="119644" y="227271"/>
                  </a:lnTo>
                  <a:lnTo>
                    <a:pt x="119167" y="226551"/>
                  </a:lnTo>
                  <a:lnTo>
                    <a:pt x="118604" y="224963"/>
                  </a:lnTo>
                  <a:lnTo>
                    <a:pt x="117774" y="223617"/>
                  </a:lnTo>
                  <a:lnTo>
                    <a:pt x="116671" y="222499"/>
                  </a:lnTo>
                  <a:lnTo>
                    <a:pt x="116006" y="221458"/>
                  </a:lnTo>
                  <a:lnTo>
                    <a:pt x="115779" y="220504"/>
                  </a:lnTo>
                  <a:lnTo>
                    <a:pt x="115951" y="219455"/>
                  </a:lnTo>
                  <a:lnTo>
                    <a:pt x="116976" y="216850"/>
                  </a:lnTo>
                  <a:lnTo>
                    <a:pt x="117305" y="215059"/>
                  </a:lnTo>
                  <a:lnTo>
                    <a:pt x="117187" y="213228"/>
                  </a:lnTo>
                  <a:lnTo>
                    <a:pt x="116632" y="211350"/>
                  </a:lnTo>
                  <a:lnTo>
                    <a:pt x="115474" y="209121"/>
                  </a:lnTo>
                  <a:lnTo>
                    <a:pt x="115607" y="208479"/>
                  </a:lnTo>
                  <a:lnTo>
                    <a:pt x="115216" y="206961"/>
                  </a:lnTo>
                  <a:lnTo>
                    <a:pt x="115177" y="205897"/>
                  </a:lnTo>
                  <a:lnTo>
                    <a:pt x="115404" y="204567"/>
                  </a:lnTo>
                  <a:lnTo>
                    <a:pt x="115185" y="202823"/>
                  </a:lnTo>
                  <a:lnTo>
                    <a:pt x="114183" y="199099"/>
                  </a:lnTo>
                  <a:lnTo>
                    <a:pt x="114183" y="198144"/>
                  </a:lnTo>
                  <a:lnTo>
                    <a:pt x="113127" y="196345"/>
                  </a:lnTo>
                  <a:lnTo>
                    <a:pt x="109872" y="192089"/>
                  </a:lnTo>
                  <a:lnTo>
                    <a:pt x="109716" y="191534"/>
                  </a:lnTo>
                  <a:lnTo>
                    <a:pt x="104615" y="187246"/>
                  </a:lnTo>
                  <a:lnTo>
                    <a:pt x="102573" y="186308"/>
                  </a:lnTo>
                  <a:lnTo>
                    <a:pt x="101838" y="187113"/>
                  </a:lnTo>
                  <a:lnTo>
                    <a:pt x="101564" y="187857"/>
                  </a:lnTo>
                  <a:lnTo>
                    <a:pt x="101775" y="189233"/>
                  </a:lnTo>
                  <a:lnTo>
                    <a:pt x="101650" y="189914"/>
                  </a:lnTo>
                  <a:lnTo>
                    <a:pt x="101439" y="190227"/>
                  </a:lnTo>
                  <a:lnTo>
                    <a:pt x="100226" y="190180"/>
                  </a:lnTo>
                  <a:lnTo>
                    <a:pt x="99467" y="190023"/>
                  </a:lnTo>
                  <a:lnTo>
                    <a:pt x="97535" y="188873"/>
                  </a:lnTo>
                  <a:lnTo>
                    <a:pt x="96033" y="188592"/>
                  </a:lnTo>
                  <a:lnTo>
                    <a:pt x="92293" y="188795"/>
                  </a:lnTo>
                  <a:lnTo>
                    <a:pt x="90987" y="189069"/>
                  </a:lnTo>
                  <a:lnTo>
                    <a:pt x="89962" y="188811"/>
                  </a:lnTo>
                  <a:lnTo>
                    <a:pt x="87983" y="186847"/>
                  </a:lnTo>
                  <a:lnTo>
                    <a:pt x="85667" y="186433"/>
                  </a:lnTo>
                  <a:lnTo>
                    <a:pt x="83586" y="186331"/>
                  </a:lnTo>
                  <a:lnTo>
                    <a:pt x="80151" y="184101"/>
                  </a:lnTo>
                  <a:lnTo>
                    <a:pt x="79345" y="184203"/>
                  </a:lnTo>
                  <a:lnTo>
                    <a:pt x="78962" y="184375"/>
                  </a:lnTo>
                  <a:lnTo>
                    <a:pt x="77718" y="183788"/>
                  </a:lnTo>
                  <a:lnTo>
                    <a:pt x="75379" y="182490"/>
                  </a:lnTo>
                  <a:lnTo>
                    <a:pt x="72124" y="181347"/>
                  </a:lnTo>
                  <a:lnTo>
                    <a:pt x="69464" y="180072"/>
                  </a:lnTo>
                  <a:lnTo>
                    <a:pt x="68275" y="178828"/>
                  </a:lnTo>
                  <a:lnTo>
                    <a:pt x="65780" y="178351"/>
                  </a:lnTo>
                  <a:lnTo>
                    <a:pt x="63620" y="178147"/>
                  </a:lnTo>
                  <a:lnTo>
                    <a:pt x="61618" y="176990"/>
                  </a:lnTo>
                  <a:lnTo>
                    <a:pt x="59544" y="176857"/>
                  </a:lnTo>
                  <a:lnTo>
                    <a:pt x="57510" y="176559"/>
                  </a:lnTo>
                  <a:lnTo>
                    <a:pt x="57057" y="175800"/>
                  </a:lnTo>
                  <a:lnTo>
                    <a:pt x="56986" y="174095"/>
                  </a:lnTo>
                  <a:lnTo>
                    <a:pt x="56274" y="173649"/>
                  </a:lnTo>
                  <a:lnTo>
                    <a:pt x="54780" y="173211"/>
                  </a:lnTo>
                  <a:lnTo>
                    <a:pt x="53168" y="173234"/>
                  </a:lnTo>
                  <a:lnTo>
                    <a:pt x="52190" y="173477"/>
                  </a:lnTo>
                  <a:lnTo>
                    <a:pt x="51612" y="173352"/>
                  </a:lnTo>
                  <a:lnTo>
                    <a:pt x="50274" y="172350"/>
                  </a:lnTo>
                  <a:lnTo>
                    <a:pt x="49030" y="171075"/>
                  </a:lnTo>
                  <a:lnTo>
                    <a:pt x="48560" y="169041"/>
                  </a:lnTo>
                  <a:lnTo>
                    <a:pt x="46683" y="167734"/>
                  </a:lnTo>
                  <a:lnTo>
                    <a:pt x="44515" y="166702"/>
                  </a:lnTo>
                  <a:lnTo>
                    <a:pt x="38492" y="166811"/>
                  </a:lnTo>
                  <a:lnTo>
                    <a:pt x="37545" y="166498"/>
                  </a:lnTo>
                  <a:lnTo>
                    <a:pt x="36113" y="165466"/>
                  </a:lnTo>
                  <a:lnTo>
                    <a:pt x="34439" y="163760"/>
                  </a:lnTo>
                  <a:lnTo>
                    <a:pt x="33093" y="161812"/>
                  </a:lnTo>
                  <a:lnTo>
                    <a:pt x="31912" y="159176"/>
                  </a:lnTo>
                  <a:lnTo>
                    <a:pt x="31349" y="157580"/>
                  </a:lnTo>
                  <a:lnTo>
                    <a:pt x="30683" y="155616"/>
                  </a:lnTo>
                  <a:lnTo>
                    <a:pt x="29213" y="152674"/>
                  </a:lnTo>
                  <a:lnTo>
                    <a:pt x="27132" y="148512"/>
                  </a:lnTo>
                  <a:lnTo>
                    <a:pt x="25520" y="145101"/>
                  </a:lnTo>
                  <a:lnTo>
                    <a:pt x="23791" y="141440"/>
                  </a:lnTo>
                  <a:lnTo>
                    <a:pt x="23087" y="138757"/>
                  </a:lnTo>
                  <a:lnTo>
                    <a:pt x="21741" y="135792"/>
                  </a:lnTo>
                  <a:lnTo>
                    <a:pt x="19535" y="132146"/>
                  </a:lnTo>
                  <a:lnTo>
                    <a:pt x="18416" y="130722"/>
                  </a:lnTo>
                  <a:lnTo>
                    <a:pt x="17196" y="129447"/>
                  </a:lnTo>
                  <a:lnTo>
                    <a:pt x="14028" y="126990"/>
                  </a:lnTo>
                  <a:lnTo>
                    <a:pt x="10437" y="124549"/>
                  </a:lnTo>
                  <a:lnTo>
                    <a:pt x="8489" y="122906"/>
                  </a:lnTo>
                  <a:lnTo>
                    <a:pt x="5876" y="118017"/>
                  </a:lnTo>
                  <a:lnTo>
                    <a:pt x="4780" y="116248"/>
                  </a:lnTo>
                  <a:lnTo>
                    <a:pt x="4022" y="113143"/>
                  </a:lnTo>
                  <a:lnTo>
                    <a:pt x="3450" y="109919"/>
                  </a:lnTo>
                  <a:lnTo>
                    <a:pt x="3685" y="108613"/>
                  </a:lnTo>
                  <a:lnTo>
                    <a:pt x="6001" y="104459"/>
                  </a:lnTo>
                  <a:lnTo>
                    <a:pt x="6235" y="103293"/>
                  </a:lnTo>
                  <a:lnTo>
                    <a:pt x="5954" y="101720"/>
                  </a:lnTo>
                  <a:lnTo>
                    <a:pt x="4811" y="98411"/>
                  </a:lnTo>
                  <a:lnTo>
                    <a:pt x="3959" y="96252"/>
                  </a:lnTo>
                  <a:lnTo>
                    <a:pt x="3364" y="94406"/>
                  </a:lnTo>
                  <a:lnTo>
                    <a:pt x="2128" y="91331"/>
                  </a:lnTo>
                  <a:lnTo>
                    <a:pt x="430" y="87099"/>
                  </a:lnTo>
                  <a:lnTo>
                    <a:pt x="0" y="85252"/>
                  </a:lnTo>
                  <a:lnTo>
                    <a:pt x="55" y="83867"/>
                  </a:lnTo>
                  <a:lnTo>
                    <a:pt x="970" y="80214"/>
                  </a:lnTo>
                  <a:lnTo>
                    <a:pt x="1776" y="76451"/>
                  </a:lnTo>
                  <a:lnTo>
                    <a:pt x="1752" y="75418"/>
                  </a:lnTo>
                  <a:lnTo>
                    <a:pt x="8660" y="75559"/>
                  </a:lnTo>
                  <a:lnTo>
                    <a:pt x="9795" y="74737"/>
                  </a:lnTo>
                  <a:lnTo>
                    <a:pt x="13699" y="72312"/>
                  </a:lnTo>
                  <a:lnTo>
                    <a:pt x="18088" y="67454"/>
                  </a:lnTo>
                  <a:lnTo>
                    <a:pt x="18964" y="65435"/>
                  </a:lnTo>
                  <a:lnTo>
                    <a:pt x="20756" y="62322"/>
                  </a:lnTo>
                  <a:lnTo>
                    <a:pt x="22508" y="60780"/>
                  </a:lnTo>
                  <a:lnTo>
                    <a:pt x="23181" y="59709"/>
                  </a:lnTo>
                  <a:lnTo>
                    <a:pt x="23643" y="58027"/>
                  </a:lnTo>
                  <a:lnTo>
                    <a:pt x="24190" y="56603"/>
                  </a:lnTo>
                  <a:lnTo>
                    <a:pt x="26490" y="54498"/>
                  </a:lnTo>
                  <a:lnTo>
                    <a:pt x="28728" y="52879"/>
                  </a:lnTo>
                  <a:lnTo>
                    <a:pt x="28563" y="52229"/>
                  </a:lnTo>
                  <a:lnTo>
                    <a:pt x="28266" y="51744"/>
                  </a:lnTo>
                  <a:lnTo>
                    <a:pt x="28595" y="51330"/>
                  </a:lnTo>
                  <a:lnTo>
                    <a:pt x="29815" y="50500"/>
                  </a:lnTo>
                  <a:lnTo>
                    <a:pt x="32193" y="49741"/>
                  </a:lnTo>
                  <a:lnTo>
                    <a:pt x="32663" y="48122"/>
                  </a:lnTo>
                  <a:lnTo>
                    <a:pt x="32655" y="46284"/>
                  </a:lnTo>
                  <a:lnTo>
                    <a:pt x="32272" y="45259"/>
                  </a:lnTo>
                  <a:lnTo>
                    <a:pt x="32342" y="44077"/>
                  </a:lnTo>
                  <a:lnTo>
                    <a:pt x="31975" y="43420"/>
                  </a:lnTo>
                  <a:lnTo>
                    <a:pt x="30418" y="43256"/>
                  </a:lnTo>
                  <a:lnTo>
                    <a:pt x="28110" y="42341"/>
                  </a:lnTo>
                  <a:lnTo>
                    <a:pt x="26154" y="41957"/>
                  </a:lnTo>
                  <a:lnTo>
                    <a:pt x="24847" y="41425"/>
                  </a:lnTo>
                  <a:lnTo>
                    <a:pt x="24362" y="41018"/>
                  </a:lnTo>
                  <a:lnTo>
                    <a:pt x="24151" y="39915"/>
                  </a:lnTo>
                  <a:lnTo>
                    <a:pt x="24534" y="38710"/>
                  </a:lnTo>
                  <a:lnTo>
                    <a:pt x="24730" y="38366"/>
                  </a:lnTo>
                  <a:lnTo>
                    <a:pt x="25231" y="37075"/>
                  </a:lnTo>
                  <a:lnTo>
                    <a:pt x="24378" y="36301"/>
                  </a:lnTo>
                  <a:lnTo>
                    <a:pt x="24159" y="35925"/>
                  </a:lnTo>
                  <a:lnTo>
                    <a:pt x="24550" y="35307"/>
                  </a:lnTo>
                  <a:lnTo>
                    <a:pt x="26561" y="31223"/>
                  </a:lnTo>
                  <a:lnTo>
                    <a:pt x="26999" y="30652"/>
                  </a:lnTo>
                  <a:lnTo>
                    <a:pt x="27875" y="30582"/>
                  </a:lnTo>
                  <a:lnTo>
                    <a:pt x="29260" y="30081"/>
                  </a:lnTo>
                  <a:lnTo>
                    <a:pt x="30543" y="29854"/>
                  </a:lnTo>
                  <a:lnTo>
                    <a:pt x="31591" y="30026"/>
                  </a:lnTo>
                  <a:lnTo>
                    <a:pt x="32366" y="29831"/>
                  </a:lnTo>
                  <a:lnTo>
                    <a:pt x="33046" y="29307"/>
                  </a:lnTo>
                  <a:lnTo>
                    <a:pt x="33625" y="27711"/>
                  </a:lnTo>
                  <a:lnTo>
                    <a:pt x="34102" y="25051"/>
                  </a:lnTo>
                  <a:lnTo>
                    <a:pt x="33836" y="22884"/>
                  </a:lnTo>
                  <a:lnTo>
                    <a:pt x="32835" y="21209"/>
                  </a:lnTo>
                  <a:lnTo>
                    <a:pt x="32561" y="18659"/>
                  </a:lnTo>
                  <a:lnTo>
                    <a:pt x="33023" y="15232"/>
                  </a:lnTo>
                  <a:lnTo>
                    <a:pt x="32694" y="12385"/>
                  </a:lnTo>
                  <a:lnTo>
                    <a:pt x="31583" y="10108"/>
                  </a:lnTo>
                  <a:lnTo>
                    <a:pt x="30449" y="8755"/>
                  </a:lnTo>
                  <a:lnTo>
                    <a:pt x="28720" y="8113"/>
                  </a:lnTo>
                  <a:lnTo>
                    <a:pt x="25997" y="4639"/>
                  </a:lnTo>
                  <a:lnTo>
                    <a:pt x="25168" y="2957"/>
                  </a:lnTo>
                  <a:lnTo>
                    <a:pt x="25317" y="1909"/>
                  </a:lnTo>
                  <a:lnTo>
                    <a:pt x="26036" y="1573"/>
                  </a:lnTo>
                  <a:lnTo>
                    <a:pt x="26256" y="1471"/>
                  </a:lnTo>
                  <a:lnTo>
                    <a:pt x="27992" y="1627"/>
                  </a:lnTo>
                  <a:lnTo>
                    <a:pt x="29620" y="1228"/>
                  </a:lnTo>
                  <a:lnTo>
                    <a:pt x="31138" y="274"/>
                  </a:lnTo>
                  <a:lnTo>
                    <a:pt x="32608" y="0"/>
                  </a:lnTo>
                  <a:lnTo>
                    <a:pt x="32905" y="4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8E48C18-FC53-5EAD-9A07-C8D3C24969B0}"/>
                </a:ext>
              </a:extLst>
            </p:cNvPr>
            <p:cNvSpPr>
              <a:spLocks/>
            </p:cNvSpPr>
            <p:nvPr/>
          </p:nvSpPr>
          <p:spPr>
            <a:xfrm>
              <a:off x="7736787" y="3301379"/>
              <a:ext cx="395192" cy="263282"/>
            </a:xfrm>
            <a:custGeom>
              <a:avLst/>
              <a:gdLst>
                <a:gd name="connsiteX0" fmla="*/ 353165 w 395192"/>
                <a:gd name="connsiteY0" fmla="*/ 178484 h 263282"/>
                <a:gd name="connsiteX1" fmla="*/ 352367 w 395192"/>
                <a:gd name="connsiteY1" fmla="*/ 178844 h 263282"/>
                <a:gd name="connsiteX2" fmla="*/ 344692 w 395192"/>
                <a:gd name="connsiteY2" fmla="*/ 178343 h 263282"/>
                <a:gd name="connsiteX3" fmla="*/ 338426 w 395192"/>
                <a:gd name="connsiteY3" fmla="*/ 179024 h 263282"/>
                <a:gd name="connsiteX4" fmla="*/ 333959 w 395192"/>
                <a:gd name="connsiteY4" fmla="*/ 184085 h 263282"/>
                <a:gd name="connsiteX5" fmla="*/ 331299 w 395192"/>
                <a:gd name="connsiteY5" fmla="*/ 184070 h 263282"/>
                <a:gd name="connsiteX6" fmla="*/ 327551 w 395192"/>
                <a:gd name="connsiteY6" fmla="*/ 185384 h 263282"/>
                <a:gd name="connsiteX7" fmla="*/ 325009 w 395192"/>
                <a:gd name="connsiteY7" fmla="*/ 187019 h 263282"/>
                <a:gd name="connsiteX8" fmla="*/ 321997 w 395192"/>
                <a:gd name="connsiteY8" fmla="*/ 190556 h 263282"/>
                <a:gd name="connsiteX9" fmla="*/ 319665 w 395192"/>
                <a:gd name="connsiteY9" fmla="*/ 188967 h 263282"/>
                <a:gd name="connsiteX10" fmla="*/ 316810 w 395192"/>
                <a:gd name="connsiteY10" fmla="*/ 189014 h 263282"/>
                <a:gd name="connsiteX11" fmla="*/ 314025 w 395192"/>
                <a:gd name="connsiteY11" fmla="*/ 189977 h 263282"/>
                <a:gd name="connsiteX12" fmla="*/ 310676 w 395192"/>
                <a:gd name="connsiteY12" fmla="*/ 192339 h 263282"/>
                <a:gd name="connsiteX13" fmla="*/ 308814 w 395192"/>
                <a:gd name="connsiteY13" fmla="*/ 192754 h 263282"/>
                <a:gd name="connsiteX14" fmla="*/ 305091 w 395192"/>
                <a:gd name="connsiteY14" fmla="*/ 192081 h 263282"/>
                <a:gd name="connsiteX15" fmla="*/ 300748 w 395192"/>
                <a:gd name="connsiteY15" fmla="*/ 193434 h 263282"/>
                <a:gd name="connsiteX16" fmla="*/ 291376 w 395192"/>
                <a:gd name="connsiteY16" fmla="*/ 201156 h 263282"/>
                <a:gd name="connsiteX17" fmla="*/ 288223 w 395192"/>
                <a:gd name="connsiteY17" fmla="*/ 206781 h 263282"/>
                <a:gd name="connsiteX18" fmla="*/ 287073 w 395192"/>
                <a:gd name="connsiteY18" fmla="*/ 207877 h 263282"/>
                <a:gd name="connsiteX19" fmla="*/ 285493 w 395192"/>
                <a:gd name="connsiteY19" fmla="*/ 209246 h 263282"/>
                <a:gd name="connsiteX20" fmla="*/ 283803 w 395192"/>
                <a:gd name="connsiteY20" fmla="*/ 209934 h 263282"/>
                <a:gd name="connsiteX21" fmla="*/ 282911 w 395192"/>
                <a:gd name="connsiteY21" fmla="*/ 209872 h 263282"/>
                <a:gd name="connsiteX22" fmla="*/ 287378 w 395192"/>
                <a:gd name="connsiteY22" fmla="*/ 205882 h 263282"/>
                <a:gd name="connsiteX23" fmla="*/ 288747 w 395192"/>
                <a:gd name="connsiteY23" fmla="*/ 204387 h 263282"/>
                <a:gd name="connsiteX24" fmla="*/ 288982 w 395192"/>
                <a:gd name="connsiteY24" fmla="*/ 203284 h 263282"/>
                <a:gd name="connsiteX25" fmla="*/ 289005 w 395192"/>
                <a:gd name="connsiteY25" fmla="*/ 201493 h 263282"/>
                <a:gd name="connsiteX26" fmla="*/ 287652 w 395192"/>
                <a:gd name="connsiteY26" fmla="*/ 199271 h 263282"/>
                <a:gd name="connsiteX27" fmla="*/ 283998 w 395192"/>
                <a:gd name="connsiteY27" fmla="*/ 204771 h 263282"/>
                <a:gd name="connsiteX28" fmla="*/ 281925 w 395192"/>
                <a:gd name="connsiteY28" fmla="*/ 205569 h 263282"/>
                <a:gd name="connsiteX29" fmla="*/ 279289 w 395192"/>
                <a:gd name="connsiteY29" fmla="*/ 207219 h 263282"/>
                <a:gd name="connsiteX30" fmla="*/ 279156 w 395192"/>
                <a:gd name="connsiteY30" fmla="*/ 210889 h 263282"/>
                <a:gd name="connsiteX31" fmla="*/ 279461 w 395192"/>
                <a:gd name="connsiteY31" fmla="*/ 213611 h 263282"/>
                <a:gd name="connsiteX32" fmla="*/ 280541 w 395192"/>
                <a:gd name="connsiteY32" fmla="*/ 217030 h 263282"/>
                <a:gd name="connsiteX33" fmla="*/ 283091 w 395192"/>
                <a:gd name="connsiteY33" fmla="*/ 222608 h 263282"/>
                <a:gd name="connsiteX34" fmla="*/ 288301 w 395192"/>
                <a:gd name="connsiteY34" fmla="*/ 230549 h 263282"/>
                <a:gd name="connsiteX35" fmla="*/ 290797 w 395192"/>
                <a:gd name="connsiteY35" fmla="*/ 233459 h 263282"/>
                <a:gd name="connsiteX36" fmla="*/ 292628 w 395192"/>
                <a:gd name="connsiteY36" fmla="*/ 234617 h 263282"/>
                <a:gd name="connsiteX37" fmla="*/ 294834 w 395192"/>
                <a:gd name="connsiteY37" fmla="*/ 234781 h 263282"/>
                <a:gd name="connsiteX38" fmla="*/ 299074 w 395192"/>
                <a:gd name="connsiteY38" fmla="*/ 232333 h 263282"/>
                <a:gd name="connsiteX39" fmla="*/ 300881 w 395192"/>
                <a:gd name="connsiteY39" fmla="*/ 231949 h 263282"/>
                <a:gd name="connsiteX40" fmla="*/ 304825 w 395192"/>
                <a:gd name="connsiteY40" fmla="*/ 232880 h 263282"/>
                <a:gd name="connsiteX41" fmla="*/ 306233 w 395192"/>
                <a:gd name="connsiteY41" fmla="*/ 231253 h 263282"/>
                <a:gd name="connsiteX42" fmla="*/ 308282 w 395192"/>
                <a:gd name="connsiteY42" fmla="*/ 230346 h 263282"/>
                <a:gd name="connsiteX43" fmla="*/ 310911 w 395192"/>
                <a:gd name="connsiteY43" fmla="*/ 230228 h 263282"/>
                <a:gd name="connsiteX44" fmla="*/ 313915 w 395192"/>
                <a:gd name="connsiteY44" fmla="*/ 230963 h 263282"/>
                <a:gd name="connsiteX45" fmla="*/ 317170 w 395192"/>
                <a:gd name="connsiteY45" fmla="*/ 232200 h 263282"/>
                <a:gd name="connsiteX46" fmla="*/ 315832 w 395192"/>
                <a:gd name="connsiteY46" fmla="*/ 234993 h 263282"/>
                <a:gd name="connsiteX47" fmla="*/ 314439 w 395192"/>
                <a:gd name="connsiteY47" fmla="*/ 237215 h 263282"/>
                <a:gd name="connsiteX48" fmla="*/ 313946 w 395192"/>
                <a:gd name="connsiteY48" fmla="*/ 239671 h 263282"/>
                <a:gd name="connsiteX49" fmla="*/ 313172 w 395192"/>
                <a:gd name="connsiteY49" fmla="*/ 242401 h 263282"/>
                <a:gd name="connsiteX50" fmla="*/ 309581 w 395192"/>
                <a:gd name="connsiteY50" fmla="*/ 243622 h 263282"/>
                <a:gd name="connsiteX51" fmla="*/ 305739 w 395192"/>
                <a:gd name="connsiteY51" fmla="*/ 243473 h 263282"/>
                <a:gd name="connsiteX52" fmla="*/ 301687 w 395192"/>
                <a:gd name="connsiteY52" fmla="*/ 244263 h 263282"/>
                <a:gd name="connsiteX53" fmla="*/ 300224 w 395192"/>
                <a:gd name="connsiteY53" fmla="*/ 243207 h 263282"/>
                <a:gd name="connsiteX54" fmla="*/ 299254 w 395192"/>
                <a:gd name="connsiteY54" fmla="*/ 242237 h 263282"/>
                <a:gd name="connsiteX55" fmla="*/ 297455 w 395192"/>
                <a:gd name="connsiteY55" fmla="*/ 241267 h 263282"/>
                <a:gd name="connsiteX56" fmla="*/ 295084 w 395192"/>
                <a:gd name="connsiteY56" fmla="*/ 240735 h 263282"/>
                <a:gd name="connsiteX57" fmla="*/ 292956 w 395192"/>
                <a:gd name="connsiteY57" fmla="*/ 241384 h 263282"/>
                <a:gd name="connsiteX58" fmla="*/ 290437 w 395192"/>
                <a:gd name="connsiteY58" fmla="*/ 245100 h 263282"/>
                <a:gd name="connsiteX59" fmla="*/ 285978 w 395192"/>
                <a:gd name="connsiteY59" fmla="*/ 247635 h 263282"/>
                <a:gd name="connsiteX60" fmla="*/ 284507 w 395192"/>
                <a:gd name="connsiteY60" fmla="*/ 250530 h 263282"/>
                <a:gd name="connsiteX61" fmla="*/ 280118 w 395192"/>
                <a:gd name="connsiteY61" fmla="*/ 249881 h 263282"/>
                <a:gd name="connsiteX62" fmla="*/ 276363 w 395192"/>
                <a:gd name="connsiteY62" fmla="*/ 250389 h 263282"/>
                <a:gd name="connsiteX63" fmla="*/ 270941 w 395192"/>
                <a:gd name="connsiteY63" fmla="*/ 253026 h 263282"/>
                <a:gd name="connsiteX64" fmla="*/ 266810 w 395192"/>
                <a:gd name="connsiteY64" fmla="*/ 258659 h 263282"/>
                <a:gd name="connsiteX65" fmla="*/ 262257 w 395192"/>
                <a:gd name="connsiteY65" fmla="*/ 262171 h 263282"/>
                <a:gd name="connsiteX66" fmla="*/ 258650 w 395192"/>
                <a:gd name="connsiteY66" fmla="*/ 263282 h 263282"/>
                <a:gd name="connsiteX67" fmla="*/ 255263 w 395192"/>
                <a:gd name="connsiteY67" fmla="*/ 262938 h 263282"/>
                <a:gd name="connsiteX68" fmla="*/ 253072 w 395192"/>
                <a:gd name="connsiteY68" fmla="*/ 261890 h 263282"/>
                <a:gd name="connsiteX69" fmla="*/ 248566 w 395192"/>
                <a:gd name="connsiteY69" fmla="*/ 258197 h 263282"/>
                <a:gd name="connsiteX70" fmla="*/ 248832 w 395192"/>
                <a:gd name="connsiteY70" fmla="*/ 256875 h 263282"/>
                <a:gd name="connsiteX71" fmla="*/ 249458 w 395192"/>
                <a:gd name="connsiteY71" fmla="*/ 256210 h 263282"/>
                <a:gd name="connsiteX72" fmla="*/ 250311 w 395192"/>
                <a:gd name="connsiteY72" fmla="*/ 254301 h 263282"/>
                <a:gd name="connsiteX73" fmla="*/ 252110 w 395192"/>
                <a:gd name="connsiteY73" fmla="*/ 247291 h 263282"/>
                <a:gd name="connsiteX74" fmla="*/ 251867 w 395192"/>
                <a:gd name="connsiteY74" fmla="*/ 245007 h 263282"/>
                <a:gd name="connsiteX75" fmla="*/ 250858 w 395192"/>
                <a:gd name="connsiteY75" fmla="*/ 241416 h 263282"/>
                <a:gd name="connsiteX76" fmla="*/ 247283 w 395192"/>
                <a:gd name="connsiteY76" fmla="*/ 238615 h 263282"/>
                <a:gd name="connsiteX77" fmla="*/ 244412 w 395192"/>
                <a:gd name="connsiteY77" fmla="*/ 239147 h 263282"/>
                <a:gd name="connsiteX78" fmla="*/ 242777 w 395192"/>
                <a:gd name="connsiteY78" fmla="*/ 238404 h 263282"/>
                <a:gd name="connsiteX79" fmla="*/ 236886 w 395192"/>
                <a:gd name="connsiteY79" fmla="*/ 233631 h 263282"/>
                <a:gd name="connsiteX80" fmla="*/ 233678 w 395192"/>
                <a:gd name="connsiteY80" fmla="*/ 233295 h 263282"/>
                <a:gd name="connsiteX81" fmla="*/ 230134 w 395192"/>
                <a:gd name="connsiteY81" fmla="*/ 234257 h 263282"/>
                <a:gd name="connsiteX82" fmla="*/ 228827 w 395192"/>
                <a:gd name="connsiteY82" fmla="*/ 233561 h 263282"/>
                <a:gd name="connsiteX83" fmla="*/ 227865 w 395192"/>
                <a:gd name="connsiteY83" fmla="*/ 231895 h 263282"/>
                <a:gd name="connsiteX84" fmla="*/ 234891 w 395192"/>
                <a:gd name="connsiteY84" fmla="*/ 225988 h 263282"/>
                <a:gd name="connsiteX85" fmla="*/ 241791 w 395192"/>
                <a:gd name="connsiteY85" fmla="*/ 221098 h 263282"/>
                <a:gd name="connsiteX86" fmla="*/ 244818 w 395192"/>
                <a:gd name="connsiteY86" fmla="*/ 220598 h 263282"/>
                <a:gd name="connsiteX87" fmla="*/ 248903 w 395192"/>
                <a:gd name="connsiteY87" fmla="*/ 218313 h 263282"/>
                <a:gd name="connsiteX88" fmla="*/ 253268 w 395192"/>
                <a:gd name="connsiteY88" fmla="*/ 214886 h 263282"/>
                <a:gd name="connsiteX89" fmla="*/ 252650 w 395192"/>
                <a:gd name="connsiteY89" fmla="*/ 212187 h 263282"/>
                <a:gd name="connsiteX90" fmla="*/ 251711 w 395192"/>
                <a:gd name="connsiteY90" fmla="*/ 210184 h 263282"/>
                <a:gd name="connsiteX91" fmla="*/ 249622 w 395192"/>
                <a:gd name="connsiteY91" fmla="*/ 210732 h 263282"/>
                <a:gd name="connsiteX92" fmla="*/ 248105 w 395192"/>
                <a:gd name="connsiteY92" fmla="*/ 211397 h 263282"/>
                <a:gd name="connsiteX93" fmla="*/ 244451 w 395192"/>
                <a:gd name="connsiteY93" fmla="*/ 209254 h 263282"/>
                <a:gd name="connsiteX94" fmla="*/ 243113 w 395192"/>
                <a:gd name="connsiteY94" fmla="*/ 207673 h 263282"/>
                <a:gd name="connsiteX95" fmla="*/ 237394 w 395192"/>
                <a:gd name="connsiteY95" fmla="*/ 209316 h 263282"/>
                <a:gd name="connsiteX96" fmla="*/ 234210 w 395192"/>
                <a:gd name="connsiteY96" fmla="*/ 209073 h 263282"/>
                <a:gd name="connsiteX97" fmla="*/ 227185 w 395192"/>
                <a:gd name="connsiteY97" fmla="*/ 210584 h 263282"/>
                <a:gd name="connsiteX98" fmla="*/ 223953 w 395192"/>
                <a:gd name="connsiteY98" fmla="*/ 209113 h 263282"/>
                <a:gd name="connsiteX99" fmla="*/ 217499 w 395192"/>
                <a:gd name="connsiteY99" fmla="*/ 204982 h 263282"/>
                <a:gd name="connsiteX100" fmla="*/ 215074 w 395192"/>
                <a:gd name="connsiteY100" fmla="*/ 204153 h 263282"/>
                <a:gd name="connsiteX101" fmla="*/ 213009 w 395192"/>
                <a:gd name="connsiteY101" fmla="*/ 204333 h 263282"/>
                <a:gd name="connsiteX102" fmla="*/ 211882 w 395192"/>
                <a:gd name="connsiteY102" fmla="*/ 202971 h 263282"/>
                <a:gd name="connsiteX103" fmla="*/ 213259 w 395192"/>
                <a:gd name="connsiteY103" fmla="*/ 202291 h 263282"/>
                <a:gd name="connsiteX104" fmla="*/ 214863 w 395192"/>
                <a:gd name="connsiteY104" fmla="*/ 202212 h 263282"/>
                <a:gd name="connsiteX105" fmla="*/ 216529 w 395192"/>
                <a:gd name="connsiteY105" fmla="*/ 201712 h 263282"/>
                <a:gd name="connsiteX106" fmla="*/ 216999 w 395192"/>
                <a:gd name="connsiteY106" fmla="*/ 200992 h 263282"/>
                <a:gd name="connsiteX107" fmla="*/ 216897 w 395192"/>
                <a:gd name="connsiteY107" fmla="*/ 199631 h 263282"/>
                <a:gd name="connsiteX108" fmla="*/ 213540 w 395192"/>
                <a:gd name="connsiteY108" fmla="*/ 198598 h 263282"/>
                <a:gd name="connsiteX109" fmla="*/ 210419 w 395192"/>
                <a:gd name="connsiteY109" fmla="*/ 198301 h 263282"/>
                <a:gd name="connsiteX110" fmla="*/ 208440 w 395192"/>
                <a:gd name="connsiteY110" fmla="*/ 197080 h 263282"/>
                <a:gd name="connsiteX111" fmla="*/ 206930 w 395192"/>
                <a:gd name="connsiteY111" fmla="*/ 195680 h 263282"/>
                <a:gd name="connsiteX112" fmla="*/ 210466 w 395192"/>
                <a:gd name="connsiteY112" fmla="*/ 195656 h 263282"/>
                <a:gd name="connsiteX113" fmla="*/ 214026 w 395192"/>
                <a:gd name="connsiteY113" fmla="*/ 196720 h 263282"/>
                <a:gd name="connsiteX114" fmla="*/ 219588 w 395192"/>
                <a:gd name="connsiteY114" fmla="*/ 197112 h 263282"/>
                <a:gd name="connsiteX115" fmla="*/ 224642 w 395192"/>
                <a:gd name="connsiteY115" fmla="*/ 198207 h 263282"/>
                <a:gd name="connsiteX116" fmla="*/ 225902 w 395192"/>
                <a:gd name="connsiteY116" fmla="*/ 196846 h 263282"/>
                <a:gd name="connsiteX117" fmla="*/ 228835 w 395192"/>
                <a:gd name="connsiteY117" fmla="*/ 194483 h 263282"/>
                <a:gd name="connsiteX118" fmla="*/ 229391 w 395192"/>
                <a:gd name="connsiteY118" fmla="*/ 193732 h 263282"/>
                <a:gd name="connsiteX119" fmla="*/ 224478 w 395192"/>
                <a:gd name="connsiteY119" fmla="*/ 195351 h 263282"/>
                <a:gd name="connsiteX120" fmla="*/ 219494 w 395192"/>
                <a:gd name="connsiteY120" fmla="*/ 194319 h 263282"/>
                <a:gd name="connsiteX121" fmla="*/ 217679 w 395192"/>
                <a:gd name="connsiteY121" fmla="*/ 192879 h 263282"/>
                <a:gd name="connsiteX122" fmla="*/ 216138 w 395192"/>
                <a:gd name="connsiteY122" fmla="*/ 190759 h 263282"/>
                <a:gd name="connsiteX123" fmla="*/ 215489 w 395192"/>
                <a:gd name="connsiteY123" fmla="*/ 188341 h 263282"/>
                <a:gd name="connsiteX124" fmla="*/ 215911 w 395192"/>
                <a:gd name="connsiteY124" fmla="*/ 186088 h 263282"/>
                <a:gd name="connsiteX125" fmla="*/ 215371 w 395192"/>
                <a:gd name="connsiteY125" fmla="*/ 182012 h 263282"/>
                <a:gd name="connsiteX126" fmla="*/ 213728 w 395192"/>
                <a:gd name="connsiteY126" fmla="*/ 178374 h 263282"/>
                <a:gd name="connsiteX127" fmla="*/ 213149 w 395192"/>
                <a:gd name="connsiteY127" fmla="*/ 176379 h 263282"/>
                <a:gd name="connsiteX128" fmla="*/ 211413 w 395192"/>
                <a:gd name="connsiteY128" fmla="*/ 174588 h 263282"/>
                <a:gd name="connsiteX129" fmla="*/ 213118 w 395192"/>
                <a:gd name="connsiteY129" fmla="*/ 178640 h 263282"/>
                <a:gd name="connsiteX130" fmla="*/ 213752 w 395192"/>
                <a:gd name="connsiteY130" fmla="*/ 181332 h 263282"/>
                <a:gd name="connsiteX131" fmla="*/ 214777 w 395192"/>
                <a:gd name="connsiteY131" fmla="*/ 183804 h 263282"/>
                <a:gd name="connsiteX132" fmla="*/ 214534 w 395192"/>
                <a:gd name="connsiteY132" fmla="*/ 190344 h 263282"/>
                <a:gd name="connsiteX133" fmla="*/ 213901 w 395192"/>
                <a:gd name="connsiteY133" fmla="*/ 192637 h 263282"/>
                <a:gd name="connsiteX134" fmla="*/ 211851 w 395192"/>
                <a:gd name="connsiteY134" fmla="*/ 193216 h 263282"/>
                <a:gd name="connsiteX135" fmla="*/ 209159 w 395192"/>
                <a:gd name="connsiteY135" fmla="*/ 192871 h 263282"/>
                <a:gd name="connsiteX136" fmla="*/ 206421 w 395192"/>
                <a:gd name="connsiteY136" fmla="*/ 192159 h 263282"/>
                <a:gd name="connsiteX137" fmla="*/ 207102 w 395192"/>
                <a:gd name="connsiteY137" fmla="*/ 188568 h 263282"/>
                <a:gd name="connsiteX138" fmla="*/ 205639 w 395192"/>
                <a:gd name="connsiteY138" fmla="*/ 189812 h 263282"/>
                <a:gd name="connsiteX139" fmla="*/ 203581 w 395192"/>
                <a:gd name="connsiteY139" fmla="*/ 193309 h 263282"/>
                <a:gd name="connsiteX140" fmla="*/ 201766 w 395192"/>
                <a:gd name="connsiteY140" fmla="*/ 193826 h 263282"/>
                <a:gd name="connsiteX141" fmla="*/ 197737 w 395192"/>
                <a:gd name="connsiteY141" fmla="*/ 193442 h 263282"/>
                <a:gd name="connsiteX142" fmla="*/ 190258 w 395192"/>
                <a:gd name="connsiteY142" fmla="*/ 195750 h 263282"/>
                <a:gd name="connsiteX143" fmla="*/ 189742 w 395192"/>
                <a:gd name="connsiteY143" fmla="*/ 198262 h 263282"/>
                <a:gd name="connsiteX144" fmla="*/ 188615 w 395192"/>
                <a:gd name="connsiteY144" fmla="*/ 201649 h 263282"/>
                <a:gd name="connsiteX145" fmla="*/ 187527 w 395192"/>
                <a:gd name="connsiteY145" fmla="*/ 203621 h 263282"/>
                <a:gd name="connsiteX146" fmla="*/ 187191 w 395192"/>
                <a:gd name="connsiteY146" fmla="*/ 204810 h 263282"/>
                <a:gd name="connsiteX147" fmla="*/ 184007 w 395192"/>
                <a:gd name="connsiteY147" fmla="*/ 209903 h 263282"/>
                <a:gd name="connsiteX148" fmla="*/ 183600 w 395192"/>
                <a:gd name="connsiteY148" fmla="*/ 210388 h 263282"/>
                <a:gd name="connsiteX149" fmla="*/ 177584 w 395192"/>
                <a:gd name="connsiteY149" fmla="*/ 217421 h 263282"/>
                <a:gd name="connsiteX150" fmla="*/ 176818 w 395192"/>
                <a:gd name="connsiteY150" fmla="*/ 217945 h 263282"/>
                <a:gd name="connsiteX151" fmla="*/ 172921 w 395192"/>
                <a:gd name="connsiteY151" fmla="*/ 219581 h 263282"/>
                <a:gd name="connsiteX152" fmla="*/ 170613 w 395192"/>
                <a:gd name="connsiteY152" fmla="*/ 221012 h 263282"/>
                <a:gd name="connsiteX153" fmla="*/ 168845 w 395192"/>
                <a:gd name="connsiteY153" fmla="*/ 221654 h 263282"/>
                <a:gd name="connsiteX154" fmla="*/ 165857 w 395192"/>
                <a:gd name="connsiteY154" fmla="*/ 220942 h 263282"/>
                <a:gd name="connsiteX155" fmla="*/ 164613 w 395192"/>
                <a:gd name="connsiteY155" fmla="*/ 221951 h 263282"/>
                <a:gd name="connsiteX156" fmla="*/ 164026 w 395192"/>
                <a:gd name="connsiteY156" fmla="*/ 223203 h 263282"/>
                <a:gd name="connsiteX157" fmla="*/ 164018 w 395192"/>
                <a:gd name="connsiteY157" fmla="*/ 225792 h 263282"/>
                <a:gd name="connsiteX158" fmla="*/ 165536 w 395192"/>
                <a:gd name="connsiteY158" fmla="*/ 227647 h 263282"/>
                <a:gd name="connsiteX159" fmla="*/ 166780 w 395192"/>
                <a:gd name="connsiteY159" fmla="*/ 233803 h 263282"/>
                <a:gd name="connsiteX160" fmla="*/ 166318 w 395192"/>
                <a:gd name="connsiteY160" fmla="*/ 236401 h 263282"/>
                <a:gd name="connsiteX161" fmla="*/ 165137 w 395192"/>
                <a:gd name="connsiteY161" fmla="*/ 234719 h 263282"/>
                <a:gd name="connsiteX162" fmla="*/ 163283 w 395192"/>
                <a:gd name="connsiteY162" fmla="*/ 232943 h 263282"/>
                <a:gd name="connsiteX163" fmla="*/ 159684 w 395192"/>
                <a:gd name="connsiteY163" fmla="*/ 231425 h 263282"/>
                <a:gd name="connsiteX164" fmla="*/ 155733 w 395192"/>
                <a:gd name="connsiteY164" fmla="*/ 231949 h 263282"/>
                <a:gd name="connsiteX165" fmla="*/ 151422 w 395192"/>
                <a:gd name="connsiteY165" fmla="*/ 234515 h 263282"/>
                <a:gd name="connsiteX166" fmla="*/ 148496 w 395192"/>
                <a:gd name="connsiteY166" fmla="*/ 235470 h 263282"/>
                <a:gd name="connsiteX167" fmla="*/ 146963 w 395192"/>
                <a:gd name="connsiteY167" fmla="*/ 234813 h 263282"/>
                <a:gd name="connsiteX168" fmla="*/ 146024 w 395192"/>
                <a:gd name="connsiteY168" fmla="*/ 234852 h 263282"/>
                <a:gd name="connsiteX169" fmla="*/ 145696 w 395192"/>
                <a:gd name="connsiteY169" fmla="*/ 235587 h 263282"/>
                <a:gd name="connsiteX170" fmla="*/ 145766 w 395192"/>
                <a:gd name="connsiteY170" fmla="*/ 236190 h 263282"/>
                <a:gd name="connsiteX171" fmla="*/ 146235 w 395192"/>
                <a:gd name="connsiteY171" fmla="*/ 236659 h 263282"/>
                <a:gd name="connsiteX172" fmla="*/ 146173 w 395192"/>
                <a:gd name="connsiteY172" fmla="*/ 236995 h 263282"/>
                <a:gd name="connsiteX173" fmla="*/ 145562 w 395192"/>
                <a:gd name="connsiteY173" fmla="*/ 237207 h 263282"/>
                <a:gd name="connsiteX174" fmla="*/ 138772 w 395192"/>
                <a:gd name="connsiteY174" fmla="*/ 235400 h 263282"/>
                <a:gd name="connsiteX175" fmla="*/ 135838 w 395192"/>
                <a:gd name="connsiteY175" fmla="*/ 233686 h 263282"/>
                <a:gd name="connsiteX176" fmla="*/ 133530 w 395192"/>
                <a:gd name="connsiteY176" fmla="*/ 230471 h 263282"/>
                <a:gd name="connsiteX177" fmla="*/ 134680 w 395192"/>
                <a:gd name="connsiteY177" fmla="*/ 229430 h 263282"/>
                <a:gd name="connsiteX178" fmla="*/ 135681 w 395192"/>
                <a:gd name="connsiteY178" fmla="*/ 228968 h 263282"/>
                <a:gd name="connsiteX179" fmla="*/ 139218 w 395192"/>
                <a:gd name="connsiteY179" fmla="*/ 228703 h 263282"/>
                <a:gd name="connsiteX180" fmla="*/ 139828 w 395192"/>
                <a:gd name="connsiteY180" fmla="*/ 228374 h 263282"/>
                <a:gd name="connsiteX181" fmla="*/ 139891 w 395192"/>
                <a:gd name="connsiteY181" fmla="*/ 227631 h 263282"/>
                <a:gd name="connsiteX182" fmla="*/ 140157 w 395192"/>
                <a:gd name="connsiteY182" fmla="*/ 226661 h 263282"/>
                <a:gd name="connsiteX183" fmla="*/ 140063 w 395192"/>
                <a:gd name="connsiteY183" fmla="*/ 225245 h 263282"/>
                <a:gd name="connsiteX184" fmla="*/ 139672 w 395192"/>
                <a:gd name="connsiteY184" fmla="*/ 223742 h 263282"/>
                <a:gd name="connsiteX185" fmla="*/ 141221 w 395192"/>
                <a:gd name="connsiteY185" fmla="*/ 221544 h 263282"/>
                <a:gd name="connsiteX186" fmla="*/ 143529 w 395192"/>
                <a:gd name="connsiteY186" fmla="*/ 219729 h 263282"/>
                <a:gd name="connsiteX187" fmla="*/ 144882 w 395192"/>
                <a:gd name="connsiteY187" fmla="*/ 217906 h 263282"/>
                <a:gd name="connsiteX188" fmla="*/ 145085 w 395192"/>
                <a:gd name="connsiteY188" fmla="*/ 215231 h 263282"/>
                <a:gd name="connsiteX189" fmla="*/ 147518 w 395192"/>
                <a:gd name="connsiteY189" fmla="*/ 213924 h 263282"/>
                <a:gd name="connsiteX190" fmla="*/ 149670 w 395192"/>
                <a:gd name="connsiteY190" fmla="*/ 211679 h 263282"/>
                <a:gd name="connsiteX191" fmla="*/ 150202 w 395192"/>
                <a:gd name="connsiteY191" fmla="*/ 209230 h 263282"/>
                <a:gd name="connsiteX192" fmla="*/ 150961 w 395192"/>
                <a:gd name="connsiteY192" fmla="*/ 207689 h 263282"/>
                <a:gd name="connsiteX193" fmla="*/ 149584 w 395192"/>
                <a:gd name="connsiteY193" fmla="*/ 204145 h 263282"/>
                <a:gd name="connsiteX194" fmla="*/ 149295 w 395192"/>
                <a:gd name="connsiteY194" fmla="*/ 201806 h 263282"/>
                <a:gd name="connsiteX195" fmla="*/ 149232 w 395192"/>
                <a:gd name="connsiteY195" fmla="*/ 199842 h 263282"/>
                <a:gd name="connsiteX196" fmla="*/ 149905 w 395192"/>
                <a:gd name="connsiteY196" fmla="*/ 198754 h 263282"/>
                <a:gd name="connsiteX197" fmla="*/ 151915 w 395192"/>
                <a:gd name="connsiteY197" fmla="*/ 197526 h 263282"/>
                <a:gd name="connsiteX198" fmla="*/ 154028 w 395192"/>
                <a:gd name="connsiteY198" fmla="*/ 196572 h 263282"/>
                <a:gd name="connsiteX199" fmla="*/ 154904 w 395192"/>
                <a:gd name="connsiteY199" fmla="*/ 196666 h 263282"/>
                <a:gd name="connsiteX200" fmla="*/ 155225 w 395192"/>
                <a:gd name="connsiteY200" fmla="*/ 197268 h 263282"/>
                <a:gd name="connsiteX201" fmla="*/ 155303 w 395192"/>
                <a:gd name="connsiteY201" fmla="*/ 201258 h 263282"/>
                <a:gd name="connsiteX202" fmla="*/ 155725 w 395192"/>
                <a:gd name="connsiteY202" fmla="*/ 201336 h 263282"/>
                <a:gd name="connsiteX203" fmla="*/ 156398 w 395192"/>
                <a:gd name="connsiteY203" fmla="*/ 200843 h 263282"/>
                <a:gd name="connsiteX204" fmla="*/ 157501 w 395192"/>
                <a:gd name="connsiteY204" fmla="*/ 198496 h 263282"/>
                <a:gd name="connsiteX205" fmla="*/ 158260 w 395192"/>
                <a:gd name="connsiteY205" fmla="*/ 199177 h 263282"/>
                <a:gd name="connsiteX206" fmla="*/ 159434 w 395192"/>
                <a:gd name="connsiteY206" fmla="*/ 199435 h 263282"/>
                <a:gd name="connsiteX207" fmla="*/ 160310 w 395192"/>
                <a:gd name="connsiteY207" fmla="*/ 198825 h 263282"/>
                <a:gd name="connsiteX208" fmla="*/ 160881 w 395192"/>
                <a:gd name="connsiteY208" fmla="*/ 198895 h 263282"/>
                <a:gd name="connsiteX209" fmla="*/ 161585 w 395192"/>
                <a:gd name="connsiteY209" fmla="*/ 199498 h 263282"/>
                <a:gd name="connsiteX210" fmla="*/ 162993 w 395192"/>
                <a:gd name="connsiteY210" fmla="*/ 200350 h 263282"/>
                <a:gd name="connsiteX211" fmla="*/ 164308 w 395192"/>
                <a:gd name="connsiteY211" fmla="*/ 200632 h 263282"/>
                <a:gd name="connsiteX212" fmla="*/ 165395 w 395192"/>
                <a:gd name="connsiteY212" fmla="*/ 200069 h 263282"/>
                <a:gd name="connsiteX213" fmla="*/ 166326 w 395192"/>
                <a:gd name="connsiteY213" fmla="*/ 199052 h 263282"/>
                <a:gd name="connsiteX214" fmla="*/ 167319 w 395192"/>
                <a:gd name="connsiteY214" fmla="*/ 199396 h 263282"/>
                <a:gd name="connsiteX215" fmla="*/ 169205 w 395192"/>
                <a:gd name="connsiteY215" fmla="*/ 202165 h 263282"/>
                <a:gd name="connsiteX216" fmla="*/ 170081 w 395192"/>
                <a:gd name="connsiteY216" fmla="*/ 201860 h 263282"/>
                <a:gd name="connsiteX217" fmla="*/ 174423 w 395192"/>
                <a:gd name="connsiteY217" fmla="*/ 201305 h 263282"/>
                <a:gd name="connsiteX218" fmla="*/ 175120 w 395192"/>
                <a:gd name="connsiteY218" fmla="*/ 200554 h 263282"/>
                <a:gd name="connsiteX219" fmla="*/ 175636 w 395192"/>
                <a:gd name="connsiteY219" fmla="*/ 199873 h 263282"/>
                <a:gd name="connsiteX220" fmla="*/ 171098 w 395192"/>
                <a:gd name="connsiteY220" fmla="*/ 196196 h 263282"/>
                <a:gd name="connsiteX221" fmla="*/ 171325 w 395192"/>
                <a:gd name="connsiteY221" fmla="*/ 193450 h 263282"/>
                <a:gd name="connsiteX222" fmla="*/ 171497 w 395192"/>
                <a:gd name="connsiteY222" fmla="*/ 190297 h 263282"/>
                <a:gd name="connsiteX223" fmla="*/ 170958 w 395192"/>
                <a:gd name="connsiteY223" fmla="*/ 188420 h 263282"/>
                <a:gd name="connsiteX224" fmla="*/ 170074 w 395192"/>
                <a:gd name="connsiteY224" fmla="*/ 186933 h 263282"/>
                <a:gd name="connsiteX225" fmla="*/ 166608 w 395192"/>
                <a:gd name="connsiteY225" fmla="*/ 185204 h 263282"/>
                <a:gd name="connsiteX226" fmla="*/ 163924 w 395192"/>
                <a:gd name="connsiteY226" fmla="*/ 183413 h 263282"/>
                <a:gd name="connsiteX227" fmla="*/ 163361 w 395192"/>
                <a:gd name="connsiteY227" fmla="*/ 182599 h 263282"/>
                <a:gd name="connsiteX228" fmla="*/ 163291 w 395192"/>
                <a:gd name="connsiteY228" fmla="*/ 181551 h 263282"/>
                <a:gd name="connsiteX229" fmla="*/ 163173 w 395192"/>
                <a:gd name="connsiteY229" fmla="*/ 179924 h 263282"/>
                <a:gd name="connsiteX230" fmla="*/ 162109 w 395192"/>
                <a:gd name="connsiteY230" fmla="*/ 178523 h 263282"/>
                <a:gd name="connsiteX231" fmla="*/ 162023 w 395192"/>
                <a:gd name="connsiteY231" fmla="*/ 177334 h 263282"/>
                <a:gd name="connsiteX232" fmla="*/ 162696 w 395192"/>
                <a:gd name="connsiteY232" fmla="*/ 175480 h 263282"/>
                <a:gd name="connsiteX233" fmla="*/ 162860 w 395192"/>
                <a:gd name="connsiteY233" fmla="*/ 173508 h 263282"/>
                <a:gd name="connsiteX234" fmla="*/ 162633 w 395192"/>
                <a:gd name="connsiteY234" fmla="*/ 172726 h 263282"/>
                <a:gd name="connsiteX235" fmla="*/ 162008 w 395192"/>
                <a:gd name="connsiteY235" fmla="*/ 172084 h 263282"/>
                <a:gd name="connsiteX236" fmla="*/ 160803 w 395192"/>
                <a:gd name="connsiteY236" fmla="*/ 172022 h 263282"/>
                <a:gd name="connsiteX237" fmla="*/ 159215 w 395192"/>
                <a:gd name="connsiteY237" fmla="*/ 170880 h 263282"/>
                <a:gd name="connsiteX238" fmla="*/ 158127 w 395192"/>
                <a:gd name="connsiteY238" fmla="*/ 169338 h 263282"/>
                <a:gd name="connsiteX239" fmla="*/ 155201 w 395192"/>
                <a:gd name="connsiteY239" fmla="*/ 167117 h 263282"/>
                <a:gd name="connsiteX240" fmla="*/ 154309 w 395192"/>
                <a:gd name="connsiteY240" fmla="*/ 166757 h 263282"/>
                <a:gd name="connsiteX241" fmla="*/ 153762 w 395192"/>
                <a:gd name="connsiteY241" fmla="*/ 165654 h 263282"/>
                <a:gd name="connsiteX242" fmla="*/ 153496 w 395192"/>
                <a:gd name="connsiteY242" fmla="*/ 164339 h 263282"/>
                <a:gd name="connsiteX243" fmla="*/ 154114 w 395192"/>
                <a:gd name="connsiteY243" fmla="*/ 162704 h 263282"/>
                <a:gd name="connsiteX244" fmla="*/ 154888 w 395192"/>
                <a:gd name="connsiteY244" fmla="*/ 160177 h 263282"/>
                <a:gd name="connsiteX245" fmla="*/ 155428 w 395192"/>
                <a:gd name="connsiteY245" fmla="*/ 157807 h 263282"/>
                <a:gd name="connsiteX246" fmla="*/ 155436 w 395192"/>
                <a:gd name="connsiteY246" fmla="*/ 156391 h 263282"/>
                <a:gd name="connsiteX247" fmla="*/ 155084 w 395192"/>
                <a:gd name="connsiteY247" fmla="*/ 152886 h 263282"/>
                <a:gd name="connsiteX248" fmla="*/ 153558 w 395192"/>
                <a:gd name="connsiteY248" fmla="*/ 150202 h 263282"/>
                <a:gd name="connsiteX249" fmla="*/ 152846 w 395192"/>
                <a:gd name="connsiteY249" fmla="*/ 149850 h 263282"/>
                <a:gd name="connsiteX250" fmla="*/ 151618 w 395192"/>
                <a:gd name="connsiteY250" fmla="*/ 150601 h 263282"/>
                <a:gd name="connsiteX251" fmla="*/ 150218 w 395192"/>
                <a:gd name="connsiteY251" fmla="*/ 151235 h 263282"/>
                <a:gd name="connsiteX252" fmla="*/ 149115 w 395192"/>
                <a:gd name="connsiteY252" fmla="*/ 150640 h 263282"/>
                <a:gd name="connsiteX253" fmla="*/ 147855 w 395192"/>
                <a:gd name="connsiteY253" fmla="*/ 149185 h 263282"/>
                <a:gd name="connsiteX254" fmla="*/ 145837 w 395192"/>
                <a:gd name="connsiteY254" fmla="*/ 145125 h 263282"/>
                <a:gd name="connsiteX255" fmla="*/ 142058 w 395192"/>
                <a:gd name="connsiteY255" fmla="*/ 144311 h 263282"/>
                <a:gd name="connsiteX256" fmla="*/ 140493 w 395192"/>
                <a:gd name="connsiteY256" fmla="*/ 144116 h 263282"/>
                <a:gd name="connsiteX257" fmla="*/ 139014 w 395192"/>
                <a:gd name="connsiteY257" fmla="*/ 146072 h 263282"/>
                <a:gd name="connsiteX258" fmla="*/ 138553 w 395192"/>
                <a:gd name="connsiteY258" fmla="*/ 145477 h 263282"/>
                <a:gd name="connsiteX259" fmla="*/ 138138 w 395192"/>
                <a:gd name="connsiteY259" fmla="*/ 144225 h 263282"/>
                <a:gd name="connsiteX260" fmla="*/ 137356 w 395192"/>
                <a:gd name="connsiteY260" fmla="*/ 143732 h 263282"/>
                <a:gd name="connsiteX261" fmla="*/ 136323 w 395192"/>
                <a:gd name="connsiteY261" fmla="*/ 144311 h 263282"/>
                <a:gd name="connsiteX262" fmla="*/ 136026 w 395192"/>
                <a:gd name="connsiteY262" fmla="*/ 143756 h 263282"/>
                <a:gd name="connsiteX263" fmla="*/ 136472 w 395192"/>
                <a:gd name="connsiteY263" fmla="*/ 142058 h 263282"/>
                <a:gd name="connsiteX264" fmla="*/ 135244 w 395192"/>
                <a:gd name="connsiteY264" fmla="*/ 141221 h 263282"/>
                <a:gd name="connsiteX265" fmla="*/ 132341 w 395192"/>
                <a:gd name="connsiteY265" fmla="*/ 141237 h 263282"/>
                <a:gd name="connsiteX266" fmla="*/ 130792 w 395192"/>
                <a:gd name="connsiteY266" fmla="*/ 140611 h 263282"/>
                <a:gd name="connsiteX267" fmla="*/ 130612 w 395192"/>
                <a:gd name="connsiteY267" fmla="*/ 139335 h 263282"/>
                <a:gd name="connsiteX268" fmla="*/ 129697 w 395192"/>
                <a:gd name="connsiteY268" fmla="*/ 138498 h 263282"/>
                <a:gd name="connsiteX269" fmla="*/ 128054 w 395192"/>
                <a:gd name="connsiteY269" fmla="*/ 138091 h 263282"/>
                <a:gd name="connsiteX270" fmla="*/ 126450 w 395192"/>
                <a:gd name="connsiteY270" fmla="*/ 137051 h 263282"/>
                <a:gd name="connsiteX271" fmla="*/ 124901 w 395192"/>
                <a:gd name="connsiteY271" fmla="*/ 135369 h 263282"/>
                <a:gd name="connsiteX272" fmla="*/ 122577 w 395192"/>
                <a:gd name="connsiteY272" fmla="*/ 134274 h 263282"/>
                <a:gd name="connsiteX273" fmla="*/ 119487 w 395192"/>
                <a:gd name="connsiteY273" fmla="*/ 133765 h 263282"/>
                <a:gd name="connsiteX274" fmla="*/ 119237 w 395192"/>
                <a:gd name="connsiteY274" fmla="*/ 133585 h 263282"/>
                <a:gd name="connsiteX275" fmla="*/ 118947 w 395192"/>
                <a:gd name="connsiteY275" fmla="*/ 133343 h 263282"/>
                <a:gd name="connsiteX276" fmla="*/ 116952 w 395192"/>
                <a:gd name="connsiteY276" fmla="*/ 134485 h 263282"/>
                <a:gd name="connsiteX277" fmla="*/ 115755 w 395192"/>
                <a:gd name="connsiteY277" fmla="*/ 135392 h 263282"/>
                <a:gd name="connsiteX278" fmla="*/ 114284 w 395192"/>
                <a:gd name="connsiteY278" fmla="*/ 134829 h 263282"/>
                <a:gd name="connsiteX279" fmla="*/ 111907 w 395192"/>
                <a:gd name="connsiteY279" fmla="*/ 136848 h 263282"/>
                <a:gd name="connsiteX280" fmla="*/ 107071 w 395192"/>
                <a:gd name="connsiteY280" fmla="*/ 136949 h 263282"/>
                <a:gd name="connsiteX281" fmla="*/ 104701 w 395192"/>
                <a:gd name="connsiteY281" fmla="*/ 136824 h 263282"/>
                <a:gd name="connsiteX282" fmla="*/ 103527 w 395192"/>
                <a:gd name="connsiteY282" fmla="*/ 136324 h 263282"/>
                <a:gd name="connsiteX283" fmla="*/ 98990 w 395192"/>
                <a:gd name="connsiteY283" fmla="*/ 139390 h 263282"/>
                <a:gd name="connsiteX284" fmla="*/ 98513 w 395192"/>
                <a:gd name="connsiteY284" fmla="*/ 140517 h 263282"/>
                <a:gd name="connsiteX285" fmla="*/ 97495 w 395192"/>
                <a:gd name="connsiteY285" fmla="*/ 140892 h 263282"/>
                <a:gd name="connsiteX286" fmla="*/ 94640 w 395192"/>
                <a:gd name="connsiteY286" fmla="*/ 141503 h 263282"/>
                <a:gd name="connsiteX287" fmla="*/ 91636 w 395192"/>
                <a:gd name="connsiteY287" fmla="*/ 142363 h 263282"/>
                <a:gd name="connsiteX288" fmla="*/ 91002 w 395192"/>
                <a:gd name="connsiteY288" fmla="*/ 145328 h 263282"/>
                <a:gd name="connsiteX289" fmla="*/ 90110 w 395192"/>
                <a:gd name="connsiteY289" fmla="*/ 146932 h 263282"/>
                <a:gd name="connsiteX290" fmla="*/ 88499 w 395192"/>
                <a:gd name="connsiteY290" fmla="*/ 149279 h 263282"/>
                <a:gd name="connsiteX291" fmla="*/ 82921 w 395192"/>
                <a:gd name="connsiteY291" fmla="*/ 150093 h 263282"/>
                <a:gd name="connsiteX292" fmla="*/ 78101 w 395192"/>
                <a:gd name="connsiteY292" fmla="*/ 151235 h 263282"/>
                <a:gd name="connsiteX293" fmla="*/ 73165 w 395192"/>
                <a:gd name="connsiteY293" fmla="*/ 151947 h 263282"/>
                <a:gd name="connsiteX294" fmla="*/ 66694 w 395192"/>
                <a:gd name="connsiteY294" fmla="*/ 154810 h 263282"/>
                <a:gd name="connsiteX295" fmla="*/ 64590 w 395192"/>
                <a:gd name="connsiteY295" fmla="*/ 157329 h 263282"/>
                <a:gd name="connsiteX296" fmla="*/ 62509 w 395192"/>
                <a:gd name="connsiteY296" fmla="*/ 158033 h 263282"/>
                <a:gd name="connsiteX297" fmla="*/ 60623 w 395192"/>
                <a:gd name="connsiteY297" fmla="*/ 158245 h 263282"/>
                <a:gd name="connsiteX298" fmla="*/ 59403 w 395192"/>
                <a:gd name="connsiteY298" fmla="*/ 156836 h 263282"/>
                <a:gd name="connsiteX299" fmla="*/ 55296 w 395192"/>
                <a:gd name="connsiteY299" fmla="*/ 153066 h 263282"/>
                <a:gd name="connsiteX300" fmla="*/ 53715 w 395192"/>
                <a:gd name="connsiteY300" fmla="*/ 151282 h 263282"/>
                <a:gd name="connsiteX301" fmla="*/ 51634 w 395192"/>
                <a:gd name="connsiteY301" fmla="*/ 150758 h 263282"/>
                <a:gd name="connsiteX302" fmla="*/ 49373 w 395192"/>
                <a:gd name="connsiteY302" fmla="*/ 151055 h 263282"/>
                <a:gd name="connsiteX303" fmla="*/ 47198 w 395192"/>
                <a:gd name="connsiteY303" fmla="*/ 151931 h 263282"/>
                <a:gd name="connsiteX304" fmla="*/ 44914 w 395192"/>
                <a:gd name="connsiteY304" fmla="*/ 152095 h 263282"/>
                <a:gd name="connsiteX305" fmla="*/ 42325 w 395192"/>
                <a:gd name="connsiteY305" fmla="*/ 150828 h 263282"/>
                <a:gd name="connsiteX306" fmla="*/ 42051 w 395192"/>
                <a:gd name="connsiteY306" fmla="*/ 150953 h 263282"/>
                <a:gd name="connsiteX307" fmla="*/ 41057 w 395192"/>
                <a:gd name="connsiteY307" fmla="*/ 151125 h 263282"/>
                <a:gd name="connsiteX308" fmla="*/ 34626 w 395192"/>
                <a:gd name="connsiteY308" fmla="*/ 149592 h 263282"/>
                <a:gd name="connsiteX309" fmla="*/ 34032 w 395192"/>
                <a:gd name="connsiteY309" fmla="*/ 149334 h 263282"/>
                <a:gd name="connsiteX310" fmla="*/ 33750 w 395192"/>
                <a:gd name="connsiteY310" fmla="*/ 149271 h 263282"/>
                <a:gd name="connsiteX311" fmla="*/ 32866 w 395192"/>
                <a:gd name="connsiteY311" fmla="*/ 149154 h 263282"/>
                <a:gd name="connsiteX312" fmla="*/ 28023 w 395192"/>
                <a:gd name="connsiteY312" fmla="*/ 149342 h 263282"/>
                <a:gd name="connsiteX313" fmla="*/ 23509 w 395192"/>
                <a:gd name="connsiteY313" fmla="*/ 146244 h 263282"/>
                <a:gd name="connsiteX314" fmla="*/ 22125 w 395192"/>
                <a:gd name="connsiteY314" fmla="*/ 146150 h 263282"/>
                <a:gd name="connsiteX315" fmla="*/ 21053 w 395192"/>
                <a:gd name="connsiteY315" fmla="*/ 147401 h 263282"/>
                <a:gd name="connsiteX316" fmla="*/ 20262 w 395192"/>
                <a:gd name="connsiteY316" fmla="*/ 148794 h 263282"/>
                <a:gd name="connsiteX317" fmla="*/ 17149 w 395192"/>
                <a:gd name="connsiteY317" fmla="*/ 150179 h 263282"/>
                <a:gd name="connsiteX318" fmla="*/ 16351 w 395192"/>
                <a:gd name="connsiteY318" fmla="*/ 150734 h 263282"/>
                <a:gd name="connsiteX319" fmla="*/ 15897 w 395192"/>
                <a:gd name="connsiteY319" fmla="*/ 150304 h 263282"/>
                <a:gd name="connsiteX320" fmla="*/ 15686 w 395192"/>
                <a:gd name="connsiteY320" fmla="*/ 149107 h 263282"/>
                <a:gd name="connsiteX321" fmla="*/ 15920 w 395192"/>
                <a:gd name="connsiteY321" fmla="*/ 148043 h 263282"/>
                <a:gd name="connsiteX322" fmla="*/ 15459 w 395192"/>
                <a:gd name="connsiteY322" fmla="*/ 147042 h 263282"/>
                <a:gd name="connsiteX323" fmla="*/ 14278 w 395192"/>
                <a:gd name="connsiteY323" fmla="*/ 145899 h 263282"/>
                <a:gd name="connsiteX324" fmla="*/ 13988 w 395192"/>
                <a:gd name="connsiteY324" fmla="*/ 145422 h 263282"/>
                <a:gd name="connsiteX325" fmla="*/ 12502 w 395192"/>
                <a:gd name="connsiteY325" fmla="*/ 145508 h 263282"/>
                <a:gd name="connsiteX326" fmla="*/ 12095 w 395192"/>
                <a:gd name="connsiteY326" fmla="*/ 145618 h 263282"/>
                <a:gd name="connsiteX327" fmla="*/ 11946 w 395192"/>
                <a:gd name="connsiteY327" fmla="*/ 145594 h 263282"/>
                <a:gd name="connsiteX328" fmla="*/ 9881 w 395192"/>
                <a:gd name="connsiteY328" fmla="*/ 144624 h 263282"/>
                <a:gd name="connsiteX329" fmla="*/ 8520 w 395192"/>
                <a:gd name="connsiteY329" fmla="*/ 142285 h 263282"/>
                <a:gd name="connsiteX330" fmla="*/ 6400 w 395192"/>
                <a:gd name="connsiteY330" fmla="*/ 141041 h 263282"/>
                <a:gd name="connsiteX331" fmla="*/ 4780 w 395192"/>
                <a:gd name="connsiteY331" fmla="*/ 140618 h 263282"/>
                <a:gd name="connsiteX332" fmla="*/ 4044 w 395192"/>
                <a:gd name="connsiteY332" fmla="*/ 139609 h 263282"/>
                <a:gd name="connsiteX333" fmla="*/ 3567 w 395192"/>
                <a:gd name="connsiteY333" fmla="*/ 138271 h 263282"/>
                <a:gd name="connsiteX334" fmla="*/ 3067 w 395192"/>
                <a:gd name="connsiteY334" fmla="*/ 137262 h 263282"/>
                <a:gd name="connsiteX335" fmla="*/ 3012 w 395192"/>
                <a:gd name="connsiteY335" fmla="*/ 137161 h 263282"/>
                <a:gd name="connsiteX336" fmla="*/ 2668 w 395192"/>
                <a:gd name="connsiteY336" fmla="*/ 135627 h 263282"/>
                <a:gd name="connsiteX337" fmla="*/ 2175 w 395192"/>
                <a:gd name="connsiteY337" fmla="*/ 135471 h 263282"/>
                <a:gd name="connsiteX338" fmla="*/ 2089 w 395192"/>
                <a:gd name="connsiteY338" fmla="*/ 135432 h 263282"/>
                <a:gd name="connsiteX339" fmla="*/ 0 w 395192"/>
                <a:gd name="connsiteY339" fmla="*/ 135698 h 263282"/>
                <a:gd name="connsiteX340" fmla="*/ 243 w 395192"/>
                <a:gd name="connsiteY340" fmla="*/ 130307 h 263282"/>
                <a:gd name="connsiteX341" fmla="*/ 3583 w 395192"/>
                <a:gd name="connsiteY341" fmla="*/ 126419 h 263282"/>
                <a:gd name="connsiteX342" fmla="*/ 4405 w 395192"/>
                <a:gd name="connsiteY342" fmla="*/ 124455 h 263282"/>
                <a:gd name="connsiteX343" fmla="*/ 5656 w 395192"/>
                <a:gd name="connsiteY343" fmla="*/ 120191 h 263282"/>
                <a:gd name="connsiteX344" fmla="*/ 6595 w 395192"/>
                <a:gd name="connsiteY344" fmla="*/ 118189 h 263282"/>
                <a:gd name="connsiteX345" fmla="*/ 7722 w 395192"/>
                <a:gd name="connsiteY345" fmla="*/ 116530 h 263282"/>
                <a:gd name="connsiteX346" fmla="*/ 8621 w 395192"/>
                <a:gd name="connsiteY346" fmla="*/ 114926 h 263282"/>
                <a:gd name="connsiteX347" fmla="*/ 8942 w 395192"/>
                <a:gd name="connsiteY347" fmla="*/ 113549 h 263282"/>
                <a:gd name="connsiteX348" fmla="*/ 9849 w 395192"/>
                <a:gd name="connsiteY348" fmla="*/ 113393 h 263282"/>
                <a:gd name="connsiteX349" fmla="*/ 12510 w 395192"/>
                <a:gd name="connsiteY349" fmla="*/ 114637 h 263282"/>
                <a:gd name="connsiteX350" fmla="*/ 14896 w 395192"/>
                <a:gd name="connsiteY350" fmla="*/ 115278 h 263282"/>
                <a:gd name="connsiteX351" fmla="*/ 15553 w 395192"/>
                <a:gd name="connsiteY351" fmla="*/ 114668 h 263282"/>
                <a:gd name="connsiteX352" fmla="*/ 15827 w 395192"/>
                <a:gd name="connsiteY352" fmla="*/ 113870 h 263282"/>
                <a:gd name="connsiteX353" fmla="*/ 15717 w 395192"/>
                <a:gd name="connsiteY353" fmla="*/ 113252 h 263282"/>
                <a:gd name="connsiteX354" fmla="*/ 13808 w 395192"/>
                <a:gd name="connsiteY354" fmla="*/ 111414 h 263282"/>
                <a:gd name="connsiteX355" fmla="*/ 12611 w 395192"/>
                <a:gd name="connsiteY355" fmla="*/ 110240 h 263282"/>
                <a:gd name="connsiteX356" fmla="*/ 12533 w 395192"/>
                <a:gd name="connsiteY356" fmla="*/ 109520 h 263282"/>
                <a:gd name="connsiteX357" fmla="*/ 12963 w 395192"/>
                <a:gd name="connsiteY357" fmla="*/ 107901 h 263282"/>
                <a:gd name="connsiteX358" fmla="*/ 13198 w 395192"/>
                <a:gd name="connsiteY358" fmla="*/ 106086 h 263282"/>
                <a:gd name="connsiteX359" fmla="*/ 12924 w 395192"/>
                <a:gd name="connsiteY359" fmla="*/ 104114 h 263282"/>
                <a:gd name="connsiteX360" fmla="*/ 11618 w 395192"/>
                <a:gd name="connsiteY360" fmla="*/ 99741 h 263282"/>
                <a:gd name="connsiteX361" fmla="*/ 11375 w 395192"/>
                <a:gd name="connsiteY361" fmla="*/ 97879 h 263282"/>
                <a:gd name="connsiteX362" fmla="*/ 12619 w 395192"/>
                <a:gd name="connsiteY362" fmla="*/ 95610 h 263282"/>
                <a:gd name="connsiteX363" fmla="*/ 16672 w 395192"/>
                <a:gd name="connsiteY363" fmla="*/ 90197 h 263282"/>
                <a:gd name="connsiteX364" fmla="*/ 18025 w 395192"/>
                <a:gd name="connsiteY364" fmla="*/ 88155 h 263282"/>
                <a:gd name="connsiteX365" fmla="*/ 19871 w 395192"/>
                <a:gd name="connsiteY365" fmla="*/ 85690 h 263282"/>
                <a:gd name="connsiteX366" fmla="*/ 24886 w 395192"/>
                <a:gd name="connsiteY366" fmla="*/ 79776 h 263282"/>
                <a:gd name="connsiteX367" fmla="*/ 28047 w 395192"/>
                <a:gd name="connsiteY367" fmla="*/ 76326 h 263282"/>
                <a:gd name="connsiteX368" fmla="*/ 30191 w 395192"/>
                <a:gd name="connsiteY368" fmla="*/ 74409 h 263282"/>
                <a:gd name="connsiteX369" fmla="*/ 33328 w 395192"/>
                <a:gd name="connsiteY369" fmla="*/ 71084 h 263282"/>
                <a:gd name="connsiteX370" fmla="*/ 34705 w 395192"/>
                <a:gd name="connsiteY370" fmla="*/ 69355 h 263282"/>
                <a:gd name="connsiteX371" fmla="*/ 40431 w 395192"/>
                <a:gd name="connsiteY371" fmla="*/ 68228 h 263282"/>
                <a:gd name="connsiteX372" fmla="*/ 41143 w 395192"/>
                <a:gd name="connsiteY372" fmla="*/ 66609 h 263282"/>
                <a:gd name="connsiteX373" fmla="*/ 42192 w 395192"/>
                <a:gd name="connsiteY373" fmla="*/ 64841 h 263282"/>
                <a:gd name="connsiteX374" fmla="*/ 43005 w 395192"/>
                <a:gd name="connsiteY374" fmla="*/ 64082 h 263282"/>
                <a:gd name="connsiteX375" fmla="*/ 43115 w 395192"/>
                <a:gd name="connsiteY375" fmla="*/ 61101 h 263282"/>
                <a:gd name="connsiteX376" fmla="*/ 42051 w 395192"/>
                <a:gd name="connsiteY376" fmla="*/ 57448 h 263282"/>
                <a:gd name="connsiteX377" fmla="*/ 41198 w 395192"/>
                <a:gd name="connsiteY377" fmla="*/ 56157 h 263282"/>
                <a:gd name="connsiteX378" fmla="*/ 40564 w 395192"/>
                <a:gd name="connsiteY378" fmla="*/ 55273 h 263282"/>
                <a:gd name="connsiteX379" fmla="*/ 40979 w 395192"/>
                <a:gd name="connsiteY379" fmla="*/ 54451 h 263282"/>
                <a:gd name="connsiteX380" fmla="*/ 41613 w 395192"/>
                <a:gd name="connsiteY380" fmla="*/ 54217 h 263282"/>
                <a:gd name="connsiteX381" fmla="*/ 42395 w 395192"/>
                <a:gd name="connsiteY381" fmla="*/ 54099 h 263282"/>
                <a:gd name="connsiteX382" fmla="*/ 43365 w 395192"/>
                <a:gd name="connsiteY382" fmla="*/ 53215 h 263282"/>
                <a:gd name="connsiteX383" fmla="*/ 43146 w 395192"/>
                <a:gd name="connsiteY383" fmla="*/ 52253 h 263282"/>
                <a:gd name="connsiteX384" fmla="*/ 40729 w 395192"/>
                <a:gd name="connsiteY384" fmla="*/ 49906 h 263282"/>
                <a:gd name="connsiteX385" fmla="*/ 39680 w 395192"/>
                <a:gd name="connsiteY385" fmla="*/ 48099 h 263282"/>
                <a:gd name="connsiteX386" fmla="*/ 38045 w 395192"/>
                <a:gd name="connsiteY386" fmla="*/ 43436 h 263282"/>
                <a:gd name="connsiteX387" fmla="*/ 34728 w 395192"/>
                <a:gd name="connsiteY387" fmla="*/ 38585 h 263282"/>
                <a:gd name="connsiteX388" fmla="*/ 33680 w 395192"/>
                <a:gd name="connsiteY388" fmla="*/ 37013 h 263282"/>
                <a:gd name="connsiteX389" fmla="*/ 33531 w 395192"/>
                <a:gd name="connsiteY389" fmla="*/ 35526 h 263282"/>
                <a:gd name="connsiteX390" fmla="*/ 34016 w 395192"/>
                <a:gd name="connsiteY390" fmla="*/ 34040 h 263282"/>
                <a:gd name="connsiteX391" fmla="*/ 33555 w 395192"/>
                <a:gd name="connsiteY391" fmla="*/ 32139 h 263282"/>
                <a:gd name="connsiteX392" fmla="*/ 32381 w 395192"/>
                <a:gd name="connsiteY392" fmla="*/ 29713 h 263282"/>
                <a:gd name="connsiteX393" fmla="*/ 32569 w 395192"/>
                <a:gd name="connsiteY393" fmla="*/ 29447 h 263282"/>
                <a:gd name="connsiteX394" fmla="*/ 32452 w 395192"/>
                <a:gd name="connsiteY394" fmla="*/ 26451 h 263282"/>
                <a:gd name="connsiteX395" fmla="*/ 33289 w 395192"/>
                <a:gd name="connsiteY395" fmla="*/ 25802 h 263282"/>
                <a:gd name="connsiteX396" fmla="*/ 34611 w 395192"/>
                <a:gd name="connsiteY396" fmla="*/ 25364 h 263282"/>
                <a:gd name="connsiteX397" fmla="*/ 36473 w 395192"/>
                <a:gd name="connsiteY397" fmla="*/ 25512 h 263282"/>
                <a:gd name="connsiteX398" fmla="*/ 38069 w 395192"/>
                <a:gd name="connsiteY398" fmla="*/ 25974 h 263282"/>
                <a:gd name="connsiteX399" fmla="*/ 39978 w 395192"/>
                <a:gd name="connsiteY399" fmla="*/ 27343 h 263282"/>
                <a:gd name="connsiteX400" fmla="*/ 40572 w 395192"/>
                <a:gd name="connsiteY400" fmla="*/ 27124 h 263282"/>
                <a:gd name="connsiteX401" fmla="*/ 43834 w 395192"/>
                <a:gd name="connsiteY401" fmla="*/ 24542 h 263282"/>
                <a:gd name="connsiteX402" fmla="*/ 47198 w 395192"/>
                <a:gd name="connsiteY402" fmla="*/ 20646 h 263282"/>
                <a:gd name="connsiteX403" fmla="*/ 48161 w 395192"/>
                <a:gd name="connsiteY403" fmla="*/ 18385 h 263282"/>
                <a:gd name="connsiteX404" fmla="*/ 48998 w 395192"/>
                <a:gd name="connsiteY404" fmla="*/ 17353 h 263282"/>
                <a:gd name="connsiteX405" fmla="*/ 51924 w 395192"/>
                <a:gd name="connsiteY405" fmla="*/ 16805 h 263282"/>
                <a:gd name="connsiteX406" fmla="*/ 54475 w 395192"/>
                <a:gd name="connsiteY406" fmla="*/ 16578 h 263282"/>
                <a:gd name="connsiteX407" fmla="*/ 56094 w 395192"/>
                <a:gd name="connsiteY407" fmla="*/ 16617 h 263282"/>
                <a:gd name="connsiteX408" fmla="*/ 60076 w 395192"/>
                <a:gd name="connsiteY408" fmla="*/ 16234 h 263282"/>
                <a:gd name="connsiteX409" fmla="*/ 62431 w 395192"/>
                <a:gd name="connsiteY409" fmla="*/ 15803 h 263282"/>
                <a:gd name="connsiteX410" fmla="*/ 64473 w 395192"/>
                <a:gd name="connsiteY410" fmla="*/ 15115 h 263282"/>
                <a:gd name="connsiteX411" fmla="*/ 68878 w 395192"/>
                <a:gd name="connsiteY411" fmla="*/ 14857 h 263282"/>
                <a:gd name="connsiteX412" fmla="*/ 75747 w 395192"/>
                <a:gd name="connsiteY412" fmla="*/ 15318 h 263282"/>
                <a:gd name="connsiteX413" fmla="*/ 80260 w 395192"/>
                <a:gd name="connsiteY413" fmla="*/ 15350 h 263282"/>
                <a:gd name="connsiteX414" fmla="*/ 83327 w 395192"/>
                <a:gd name="connsiteY414" fmla="*/ 15717 h 263282"/>
                <a:gd name="connsiteX415" fmla="*/ 90830 w 395192"/>
                <a:gd name="connsiteY415" fmla="*/ 17791 h 263282"/>
                <a:gd name="connsiteX416" fmla="*/ 93623 w 395192"/>
                <a:gd name="connsiteY416" fmla="*/ 18166 h 263282"/>
                <a:gd name="connsiteX417" fmla="*/ 94922 w 395192"/>
                <a:gd name="connsiteY417" fmla="*/ 19269 h 263282"/>
                <a:gd name="connsiteX418" fmla="*/ 97417 w 395192"/>
                <a:gd name="connsiteY418" fmla="*/ 19676 h 263282"/>
                <a:gd name="connsiteX419" fmla="*/ 101955 w 395192"/>
                <a:gd name="connsiteY419" fmla="*/ 20779 h 263282"/>
                <a:gd name="connsiteX420" fmla="*/ 105890 w 395192"/>
                <a:gd name="connsiteY420" fmla="*/ 21374 h 263282"/>
                <a:gd name="connsiteX421" fmla="*/ 108550 w 395192"/>
                <a:gd name="connsiteY421" fmla="*/ 21131 h 263282"/>
                <a:gd name="connsiteX422" fmla="*/ 110037 w 395192"/>
                <a:gd name="connsiteY422" fmla="*/ 21444 h 263282"/>
                <a:gd name="connsiteX423" fmla="*/ 112853 w 395192"/>
                <a:gd name="connsiteY423" fmla="*/ 26334 h 263282"/>
                <a:gd name="connsiteX424" fmla="*/ 113432 w 395192"/>
                <a:gd name="connsiteY424" fmla="*/ 26905 h 263282"/>
                <a:gd name="connsiteX425" fmla="*/ 114559 w 395192"/>
                <a:gd name="connsiteY425" fmla="*/ 27022 h 263282"/>
                <a:gd name="connsiteX426" fmla="*/ 116859 w 395192"/>
                <a:gd name="connsiteY426" fmla="*/ 26600 h 263282"/>
                <a:gd name="connsiteX427" fmla="*/ 120129 w 395192"/>
                <a:gd name="connsiteY427" fmla="*/ 26764 h 263282"/>
                <a:gd name="connsiteX428" fmla="*/ 122069 w 395192"/>
                <a:gd name="connsiteY428" fmla="*/ 27789 h 263282"/>
                <a:gd name="connsiteX429" fmla="*/ 121787 w 395192"/>
                <a:gd name="connsiteY429" fmla="*/ 30691 h 263282"/>
                <a:gd name="connsiteX430" fmla="*/ 122296 w 395192"/>
                <a:gd name="connsiteY430" fmla="*/ 31114 h 263282"/>
                <a:gd name="connsiteX431" fmla="*/ 123203 w 395192"/>
                <a:gd name="connsiteY431" fmla="*/ 30950 h 263282"/>
                <a:gd name="connsiteX432" fmla="*/ 124244 w 395192"/>
                <a:gd name="connsiteY432" fmla="*/ 29314 h 263282"/>
                <a:gd name="connsiteX433" fmla="*/ 125120 w 395192"/>
                <a:gd name="connsiteY433" fmla="*/ 27617 h 263282"/>
                <a:gd name="connsiteX434" fmla="*/ 125769 w 395192"/>
                <a:gd name="connsiteY434" fmla="*/ 27085 h 263282"/>
                <a:gd name="connsiteX435" fmla="*/ 129110 w 395192"/>
                <a:gd name="connsiteY435" fmla="*/ 28235 h 263282"/>
                <a:gd name="connsiteX436" fmla="*/ 130636 w 395192"/>
                <a:gd name="connsiteY436" fmla="*/ 28047 h 263282"/>
                <a:gd name="connsiteX437" fmla="*/ 132044 w 395192"/>
                <a:gd name="connsiteY437" fmla="*/ 26756 h 263282"/>
                <a:gd name="connsiteX438" fmla="*/ 132904 w 395192"/>
                <a:gd name="connsiteY438" fmla="*/ 26537 h 263282"/>
                <a:gd name="connsiteX439" fmla="*/ 135275 w 395192"/>
                <a:gd name="connsiteY439" fmla="*/ 27452 h 263282"/>
                <a:gd name="connsiteX440" fmla="*/ 138193 w 395192"/>
                <a:gd name="connsiteY440" fmla="*/ 28094 h 263282"/>
                <a:gd name="connsiteX441" fmla="*/ 140556 w 395192"/>
                <a:gd name="connsiteY441" fmla="*/ 28133 h 263282"/>
                <a:gd name="connsiteX442" fmla="*/ 142027 w 395192"/>
                <a:gd name="connsiteY442" fmla="*/ 28829 h 263282"/>
                <a:gd name="connsiteX443" fmla="*/ 143099 w 395192"/>
                <a:gd name="connsiteY443" fmla="*/ 31857 h 263282"/>
                <a:gd name="connsiteX444" fmla="*/ 144029 w 395192"/>
                <a:gd name="connsiteY444" fmla="*/ 32483 h 263282"/>
                <a:gd name="connsiteX445" fmla="*/ 144929 w 395192"/>
                <a:gd name="connsiteY445" fmla="*/ 32671 h 263282"/>
                <a:gd name="connsiteX446" fmla="*/ 146290 w 395192"/>
                <a:gd name="connsiteY446" fmla="*/ 29964 h 263282"/>
                <a:gd name="connsiteX447" fmla="*/ 147526 w 395192"/>
                <a:gd name="connsiteY447" fmla="*/ 28916 h 263282"/>
                <a:gd name="connsiteX448" fmla="*/ 149240 w 395192"/>
                <a:gd name="connsiteY448" fmla="*/ 28141 h 263282"/>
                <a:gd name="connsiteX449" fmla="*/ 150343 w 395192"/>
                <a:gd name="connsiteY449" fmla="*/ 27805 h 263282"/>
                <a:gd name="connsiteX450" fmla="*/ 151125 w 395192"/>
                <a:gd name="connsiteY450" fmla="*/ 26842 h 263282"/>
                <a:gd name="connsiteX451" fmla="*/ 152174 w 395192"/>
                <a:gd name="connsiteY451" fmla="*/ 25911 h 263282"/>
                <a:gd name="connsiteX452" fmla="*/ 153081 w 395192"/>
                <a:gd name="connsiteY452" fmla="*/ 25833 h 263282"/>
                <a:gd name="connsiteX453" fmla="*/ 153817 w 395192"/>
                <a:gd name="connsiteY453" fmla="*/ 26193 h 263282"/>
                <a:gd name="connsiteX454" fmla="*/ 154661 w 395192"/>
                <a:gd name="connsiteY454" fmla="*/ 27484 h 263282"/>
                <a:gd name="connsiteX455" fmla="*/ 155898 w 395192"/>
                <a:gd name="connsiteY455" fmla="*/ 30425 h 263282"/>
                <a:gd name="connsiteX456" fmla="*/ 157399 w 395192"/>
                <a:gd name="connsiteY456" fmla="*/ 33375 h 263282"/>
                <a:gd name="connsiteX457" fmla="*/ 158448 w 395192"/>
                <a:gd name="connsiteY457" fmla="*/ 34447 h 263282"/>
                <a:gd name="connsiteX458" fmla="*/ 161155 w 395192"/>
                <a:gd name="connsiteY458" fmla="*/ 33539 h 263282"/>
                <a:gd name="connsiteX459" fmla="*/ 162986 w 395192"/>
                <a:gd name="connsiteY459" fmla="*/ 32616 h 263282"/>
                <a:gd name="connsiteX460" fmla="*/ 166342 w 395192"/>
                <a:gd name="connsiteY460" fmla="*/ 32444 h 263282"/>
                <a:gd name="connsiteX461" fmla="*/ 170793 w 395192"/>
                <a:gd name="connsiteY461" fmla="*/ 31795 h 263282"/>
                <a:gd name="connsiteX462" fmla="*/ 174197 w 395192"/>
                <a:gd name="connsiteY462" fmla="*/ 30950 h 263282"/>
                <a:gd name="connsiteX463" fmla="*/ 176324 w 395192"/>
                <a:gd name="connsiteY463" fmla="*/ 31098 h 263282"/>
                <a:gd name="connsiteX464" fmla="*/ 177615 w 395192"/>
                <a:gd name="connsiteY464" fmla="*/ 32037 h 263282"/>
                <a:gd name="connsiteX465" fmla="*/ 179579 w 395192"/>
                <a:gd name="connsiteY465" fmla="*/ 33844 h 263282"/>
                <a:gd name="connsiteX466" fmla="*/ 180111 w 395192"/>
                <a:gd name="connsiteY466" fmla="*/ 36442 h 263282"/>
                <a:gd name="connsiteX467" fmla="*/ 182661 w 395192"/>
                <a:gd name="connsiteY467" fmla="*/ 38233 h 263282"/>
                <a:gd name="connsiteX468" fmla="*/ 184750 w 395192"/>
                <a:gd name="connsiteY468" fmla="*/ 38562 h 263282"/>
                <a:gd name="connsiteX469" fmla="*/ 185462 w 395192"/>
                <a:gd name="connsiteY469" fmla="*/ 36700 h 263282"/>
                <a:gd name="connsiteX470" fmla="*/ 186683 w 395192"/>
                <a:gd name="connsiteY470" fmla="*/ 35401 h 263282"/>
                <a:gd name="connsiteX471" fmla="*/ 186221 w 395192"/>
                <a:gd name="connsiteY471" fmla="*/ 33610 h 263282"/>
                <a:gd name="connsiteX472" fmla="*/ 186018 w 395192"/>
                <a:gd name="connsiteY472" fmla="*/ 31325 h 263282"/>
                <a:gd name="connsiteX473" fmla="*/ 185102 w 395192"/>
                <a:gd name="connsiteY473" fmla="*/ 29205 h 263282"/>
                <a:gd name="connsiteX474" fmla="*/ 184492 w 395192"/>
                <a:gd name="connsiteY474" fmla="*/ 26921 h 263282"/>
                <a:gd name="connsiteX475" fmla="*/ 185611 w 395192"/>
                <a:gd name="connsiteY475" fmla="*/ 23650 h 263282"/>
                <a:gd name="connsiteX476" fmla="*/ 186831 w 395192"/>
                <a:gd name="connsiteY476" fmla="*/ 20787 h 263282"/>
                <a:gd name="connsiteX477" fmla="*/ 187442 w 395192"/>
                <a:gd name="connsiteY477" fmla="*/ 19230 h 263282"/>
                <a:gd name="connsiteX478" fmla="*/ 189374 w 395192"/>
                <a:gd name="connsiteY478" fmla="*/ 16351 h 263282"/>
                <a:gd name="connsiteX479" fmla="*/ 191353 w 395192"/>
                <a:gd name="connsiteY479" fmla="*/ 14293 h 263282"/>
                <a:gd name="connsiteX480" fmla="*/ 194319 w 395192"/>
                <a:gd name="connsiteY480" fmla="*/ 10984 h 263282"/>
                <a:gd name="connsiteX481" fmla="*/ 196485 w 395192"/>
                <a:gd name="connsiteY481" fmla="*/ 9889 h 263282"/>
                <a:gd name="connsiteX482" fmla="*/ 198441 w 395192"/>
                <a:gd name="connsiteY482" fmla="*/ 10390 h 263282"/>
                <a:gd name="connsiteX483" fmla="*/ 199529 w 395192"/>
                <a:gd name="connsiteY483" fmla="*/ 10843 h 263282"/>
                <a:gd name="connsiteX484" fmla="*/ 202337 w 395192"/>
                <a:gd name="connsiteY484" fmla="*/ 8880 h 263282"/>
                <a:gd name="connsiteX485" fmla="*/ 207337 w 395192"/>
                <a:gd name="connsiteY485" fmla="*/ 8778 h 263282"/>
                <a:gd name="connsiteX486" fmla="*/ 211499 w 395192"/>
                <a:gd name="connsiteY486" fmla="*/ 9028 h 263282"/>
                <a:gd name="connsiteX487" fmla="*/ 211921 w 395192"/>
                <a:gd name="connsiteY487" fmla="*/ 9091 h 263282"/>
                <a:gd name="connsiteX488" fmla="*/ 213971 w 395192"/>
                <a:gd name="connsiteY488" fmla="*/ 10108 h 263282"/>
                <a:gd name="connsiteX489" fmla="*/ 216122 w 395192"/>
                <a:gd name="connsiteY489" fmla="*/ 10969 h 263282"/>
                <a:gd name="connsiteX490" fmla="*/ 217609 w 395192"/>
                <a:gd name="connsiteY490" fmla="*/ 11023 h 263282"/>
                <a:gd name="connsiteX491" fmla="*/ 219377 w 395192"/>
                <a:gd name="connsiteY491" fmla="*/ 10828 h 263282"/>
                <a:gd name="connsiteX492" fmla="*/ 221458 w 395192"/>
                <a:gd name="connsiteY492" fmla="*/ 9678 h 263282"/>
                <a:gd name="connsiteX493" fmla="*/ 222905 w 395192"/>
                <a:gd name="connsiteY493" fmla="*/ 8567 h 263282"/>
                <a:gd name="connsiteX494" fmla="*/ 224665 w 395192"/>
                <a:gd name="connsiteY494" fmla="*/ 2918 h 263282"/>
                <a:gd name="connsiteX495" fmla="*/ 225291 w 395192"/>
                <a:gd name="connsiteY495" fmla="*/ 2105 h 263282"/>
                <a:gd name="connsiteX496" fmla="*/ 226261 w 395192"/>
                <a:gd name="connsiteY496" fmla="*/ 1659 h 263282"/>
                <a:gd name="connsiteX497" fmla="*/ 227849 w 395192"/>
                <a:gd name="connsiteY497" fmla="*/ 1612 h 263282"/>
                <a:gd name="connsiteX498" fmla="*/ 230870 w 395192"/>
                <a:gd name="connsiteY498" fmla="*/ 2668 h 263282"/>
                <a:gd name="connsiteX499" fmla="*/ 234406 w 395192"/>
                <a:gd name="connsiteY499" fmla="*/ 3614 h 263282"/>
                <a:gd name="connsiteX500" fmla="*/ 236455 w 395192"/>
                <a:gd name="connsiteY500" fmla="*/ 3481 h 263282"/>
                <a:gd name="connsiteX501" fmla="*/ 241916 w 395192"/>
                <a:gd name="connsiteY501" fmla="*/ 469 h 263282"/>
                <a:gd name="connsiteX502" fmla="*/ 244959 w 395192"/>
                <a:gd name="connsiteY502" fmla="*/ 0 h 263282"/>
                <a:gd name="connsiteX503" fmla="*/ 248574 w 395192"/>
                <a:gd name="connsiteY503" fmla="*/ 704 h 263282"/>
                <a:gd name="connsiteX504" fmla="*/ 252126 w 395192"/>
                <a:gd name="connsiteY504" fmla="*/ 743 h 263282"/>
                <a:gd name="connsiteX505" fmla="*/ 254801 w 395192"/>
                <a:gd name="connsiteY505" fmla="*/ 305 h 263282"/>
                <a:gd name="connsiteX506" fmla="*/ 256640 w 395192"/>
                <a:gd name="connsiteY506" fmla="*/ 1346 h 263282"/>
                <a:gd name="connsiteX507" fmla="*/ 258909 w 395192"/>
                <a:gd name="connsiteY507" fmla="*/ 3646 h 263282"/>
                <a:gd name="connsiteX508" fmla="*/ 260958 w 395192"/>
                <a:gd name="connsiteY508" fmla="*/ 7057 h 263282"/>
                <a:gd name="connsiteX509" fmla="*/ 263102 w 395192"/>
                <a:gd name="connsiteY509" fmla="*/ 13339 h 263282"/>
                <a:gd name="connsiteX510" fmla="*/ 269353 w 395192"/>
                <a:gd name="connsiteY510" fmla="*/ 20404 h 263282"/>
                <a:gd name="connsiteX511" fmla="*/ 269454 w 395192"/>
                <a:gd name="connsiteY511" fmla="*/ 21780 h 263282"/>
                <a:gd name="connsiteX512" fmla="*/ 268946 w 395192"/>
                <a:gd name="connsiteY512" fmla="*/ 22665 h 263282"/>
                <a:gd name="connsiteX513" fmla="*/ 265872 w 395192"/>
                <a:gd name="connsiteY513" fmla="*/ 23517 h 263282"/>
                <a:gd name="connsiteX514" fmla="*/ 263274 w 395192"/>
                <a:gd name="connsiteY514" fmla="*/ 23979 h 263282"/>
                <a:gd name="connsiteX515" fmla="*/ 263149 w 395192"/>
                <a:gd name="connsiteY515" fmla="*/ 25184 h 263282"/>
                <a:gd name="connsiteX516" fmla="*/ 263837 w 395192"/>
                <a:gd name="connsiteY516" fmla="*/ 26490 h 263282"/>
                <a:gd name="connsiteX517" fmla="*/ 265026 w 395192"/>
                <a:gd name="connsiteY517" fmla="*/ 28399 h 263282"/>
                <a:gd name="connsiteX518" fmla="*/ 265206 w 395192"/>
                <a:gd name="connsiteY518" fmla="*/ 30856 h 263282"/>
                <a:gd name="connsiteX519" fmla="*/ 265144 w 395192"/>
                <a:gd name="connsiteY519" fmla="*/ 33109 h 263282"/>
                <a:gd name="connsiteX520" fmla="*/ 265652 w 395192"/>
                <a:gd name="connsiteY520" fmla="*/ 35096 h 263282"/>
                <a:gd name="connsiteX521" fmla="*/ 266646 w 395192"/>
                <a:gd name="connsiteY521" fmla="*/ 35910 h 263282"/>
                <a:gd name="connsiteX522" fmla="*/ 266771 w 395192"/>
                <a:gd name="connsiteY522" fmla="*/ 36903 h 263282"/>
                <a:gd name="connsiteX523" fmla="*/ 265629 w 395192"/>
                <a:gd name="connsiteY523" fmla="*/ 38124 h 263282"/>
                <a:gd name="connsiteX524" fmla="*/ 265308 w 395192"/>
                <a:gd name="connsiteY524" fmla="*/ 38875 h 263282"/>
                <a:gd name="connsiteX525" fmla="*/ 265754 w 395192"/>
                <a:gd name="connsiteY525" fmla="*/ 39281 h 263282"/>
                <a:gd name="connsiteX526" fmla="*/ 271395 w 395192"/>
                <a:gd name="connsiteY526" fmla="*/ 39516 h 263282"/>
                <a:gd name="connsiteX527" fmla="*/ 274156 w 395192"/>
                <a:gd name="connsiteY527" fmla="*/ 40697 h 263282"/>
                <a:gd name="connsiteX528" fmla="*/ 276253 w 395192"/>
                <a:gd name="connsiteY528" fmla="*/ 41777 h 263282"/>
                <a:gd name="connsiteX529" fmla="*/ 277309 w 395192"/>
                <a:gd name="connsiteY529" fmla="*/ 41879 h 263282"/>
                <a:gd name="connsiteX530" fmla="*/ 279688 w 395192"/>
                <a:gd name="connsiteY530" fmla="*/ 41191 h 263282"/>
                <a:gd name="connsiteX531" fmla="*/ 282363 w 395192"/>
                <a:gd name="connsiteY531" fmla="*/ 40752 h 263282"/>
                <a:gd name="connsiteX532" fmla="*/ 283983 w 395192"/>
                <a:gd name="connsiteY532" fmla="*/ 40690 h 263282"/>
                <a:gd name="connsiteX533" fmla="*/ 284608 w 395192"/>
                <a:gd name="connsiteY533" fmla="*/ 41488 h 263282"/>
                <a:gd name="connsiteX534" fmla="*/ 285109 w 395192"/>
                <a:gd name="connsiteY534" fmla="*/ 43577 h 263282"/>
                <a:gd name="connsiteX535" fmla="*/ 286048 w 395192"/>
                <a:gd name="connsiteY535" fmla="*/ 45665 h 263282"/>
                <a:gd name="connsiteX536" fmla="*/ 286924 w 395192"/>
                <a:gd name="connsiteY536" fmla="*/ 46260 h 263282"/>
                <a:gd name="connsiteX537" fmla="*/ 288489 w 395192"/>
                <a:gd name="connsiteY537" fmla="*/ 46158 h 263282"/>
                <a:gd name="connsiteX538" fmla="*/ 289428 w 395192"/>
                <a:gd name="connsiteY538" fmla="*/ 46260 h 263282"/>
                <a:gd name="connsiteX539" fmla="*/ 289928 w 395192"/>
                <a:gd name="connsiteY539" fmla="*/ 47050 h 263282"/>
                <a:gd name="connsiteX540" fmla="*/ 289365 w 395192"/>
                <a:gd name="connsiteY540" fmla="*/ 48239 h 263282"/>
                <a:gd name="connsiteX541" fmla="*/ 289490 w 395192"/>
                <a:gd name="connsiteY541" fmla="*/ 49530 h 263282"/>
                <a:gd name="connsiteX542" fmla="*/ 290179 w 395192"/>
                <a:gd name="connsiteY542" fmla="*/ 51111 h 263282"/>
                <a:gd name="connsiteX543" fmla="*/ 290993 w 395192"/>
                <a:gd name="connsiteY543" fmla="*/ 54764 h 263282"/>
                <a:gd name="connsiteX544" fmla="*/ 291744 w 395192"/>
                <a:gd name="connsiteY544" fmla="*/ 55852 h 263282"/>
                <a:gd name="connsiteX545" fmla="*/ 292244 w 395192"/>
                <a:gd name="connsiteY545" fmla="*/ 57228 h 263282"/>
                <a:gd name="connsiteX546" fmla="*/ 292244 w 395192"/>
                <a:gd name="connsiteY546" fmla="*/ 58809 h 263282"/>
                <a:gd name="connsiteX547" fmla="*/ 291618 w 395192"/>
                <a:gd name="connsiteY547" fmla="*/ 60186 h 263282"/>
                <a:gd name="connsiteX548" fmla="*/ 291180 w 395192"/>
                <a:gd name="connsiteY548" fmla="*/ 61266 h 263282"/>
                <a:gd name="connsiteX549" fmla="*/ 291618 w 395192"/>
                <a:gd name="connsiteY549" fmla="*/ 63722 h 263282"/>
                <a:gd name="connsiteX550" fmla="*/ 293308 w 395192"/>
                <a:gd name="connsiteY550" fmla="*/ 66468 h 263282"/>
                <a:gd name="connsiteX551" fmla="*/ 294560 w 395192"/>
                <a:gd name="connsiteY551" fmla="*/ 67149 h 263282"/>
                <a:gd name="connsiteX552" fmla="*/ 295561 w 395192"/>
                <a:gd name="connsiteY552" fmla="*/ 69597 h 263282"/>
                <a:gd name="connsiteX553" fmla="*/ 297376 w 395192"/>
                <a:gd name="connsiteY553" fmla="*/ 70380 h 263282"/>
                <a:gd name="connsiteX554" fmla="*/ 300068 w 395192"/>
                <a:gd name="connsiteY554" fmla="*/ 68322 h 263282"/>
                <a:gd name="connsiteX555" fmla="*/ 302133 w 395192"/>
                <a:gd name="connsiteY555" fmla="*/ 67242 h 263282"/>
                <a:gd name="connsiteX556" fmla="*/ 304715 w 395192"/>
                <a:gd name="connsiteY556" fmla="*/ 67845 h 263282"/>
                <a:gd name="connsiteX557" fmla="*/ 307101 w 395192"/>
                <a:gd name="connsiteY557" fmla="*/ 68228 h 263282"/>
                <a:gd name="connsiteX558" fmla="*/ 308705 w 395192"/>
                <a:gd name="connsiteY558" fmla="*/ 69629 h 263282"/>
                <a:gd name="connsiteX559" fmla="*/ 309886 w 395192"/>
                <a:gd name="connsiteY559" fmla="*/ 71553 h 263282"/>
                <a:gd name="connsiteX560" fmla="*/ 311263 w 395192"/>
                <a:gd name="connsiteY560" fmla="*/ 72625 h 263282"/>
                <a:gd name="connsiteX561" fmla="*/ 312640 w 395192"/>
                <a:gd name="connsiteY561" fmla="*/ 72062 h 263282"/>
                <a:gd name="connsiteX562" fmla="*/ 315511 w 395192"/>
                <a:gd name="connsiteY562" fmla="*/ 72625 h 263282"/>
                <a:gd name="connsiteX563" fmla="*/ 316826 w 395192"/>
                <a:gd name="connsiteY563" fmla="*/ 74182 h 263282"/>
                <a:gd name="connsiteX564" fmla="*/ 318140 w 395192"/>
                <a:gd name="connsiteY564" fmla="*/ 75058 h 263282"/>
                <a:gd name="connsiteX565" fmla="*/ 319830 w 395192"/>
                <a:gd name="connsiteY565" fmla="*/ 73791 h 263282"/>
                <a:gd name="connsiteX566" fmla="*/ 321207 w 395192"/>
                <a:gd name="connsiteY566" fmla="*/ 72226 h 263282"/>
                <a:gd name="connsiteX567" fmla="*/ 326245 w 395192"/>
                <a:gd name="connsiteY567" fmla="*/ 70591 h 263282"/>
                <a:gd name="connsiteX568" fmla="*/ 329374 w 395192"/>
                <a:gd name="connsiteY568" fmla="*/ 70184 h 263282"/>
                <a:gd name="connsiteX569" fmla="*/ 330251 w 395192"/>
                <a:gd name="connsiteY569" fmla="*/ 69863 h 263282"/>
                <a:gd name="connsiteX570" fmla="*/ 332089 w 395192"/>
                <a:gd name="connsiteY570" fmla="*/ 68690 h 263282"/>
                <a:gd name="connsiteX571" fmla="*/ 334029 w 395192"/>
                <a:gd name="connsiteY571" fmla="*/ 67908 h 263282"/>
                <a:gd name="connsiteX572" fmla="*/ 335774 w 395192"/>
                <a:gd name="connsiteY572" fmla="*/ 68119 h 263282"/>
                <a:gd name="connsiteX573" fmla="*/ 337495 w 395192"/>
                <a:gd name="connsiteY573" fmla="*/ 70552 h 263282"/>
                <a:gd name="connsiteX574" fmla="*/ 339279 w 395192"/>
                <a:gd name="connsiteY574" fmla="*/ 72226 h 263282"/>
                <a:gd name="connsiteX575" fmla="*/ 339779 w 395192"/>
                <a:gd name="connsiteY575" fmla="*/ 74862 h 263282"/>
                <a:gd name="connsiteX576" fmla="*/ 341954 w 395192"/>
                <a:gd name="connsiteY576" fmla="*/ 78477 h 263282"/>
                <a:gd name="connsiteX577" fmla="*/ 347360 w 395192"/>
                <a:gd name="connsiteY577" fmla="*/ 83414 h 263282"/>
                <a:gd name="connsiteX578" fmla="*/ 349480 w 395192"/>
                <a:gd name="connsiteY578" fmla="*/ 84916 h 263282"/>
                <a:gd name="connsiteX579" fmla="*/ 350920 w 395192"/>
                <a:gd name="connsiteY579" fmla="*/ 84650 h 263282"/>
                <a:gd name="connsiteX580" fmla="*/ 351671 w 395192"/>
                <a:gd name="connsiteY580" fmla="*/ 84259 h 263282"/>
                <a:gd name="connsiteX581" fmla="*/ 352023 w 395192"/>
                <a:gd name="connsiteY581" fmla="*/ 83742 h 263282"/>
                <a:gd name="connsiteX582" fmla="*/ 352352 w 395192"/>
                <a:gd name="connsiteY582" fmla="*/ 81325 h 263282"/>
                <a:gd name="connsiteX583" fmla="*/ 353032 w 395192"/>
                <a:gd name="connsiteY583" fmla="*/ 80433 h 263282"/>
                <a:gd name="connsiteX584" fmla="*/ 354128 w 395192"/>
                <a:gd name="connsiteY584" fmla="*/ 80409 h 263282"/>
                <a:gd name="connsiteX585" fmla="*/ 358360 w 395192"/>
                <a:gd name="connsiteY585" fmla="*/ 83414 h 263282"/>
                <a:gd name="connsiteX586" fmla="*/ 360574 w 395192"/>
                <a:gd name="connsiteY586" fmla="*/ 83742 h 263282"/>
                <a:gd name="connsiteX587" fmla="*/ 362679 w 395192"/>
                <a:gd name="connsiteY587" fmla="*/ 83797 h 263282"/>
                <a:gd name="connsiteX588" fmla="*/ 365511 w 395192"/>
                <a:gd name="connsiteY588" fmla="*/ 86128 h 263282"/>
                <a:gd name="connsiteX589" fmla="*/ 368617 w 395192"/>
                <a:gd name="connsiteY589" fmla="*/ 88155 h 263282"/>
                <a:gd name="connsiteX590" fmla="*/ 371019 w 395192"/>
                <a:gd name="connsiteY590" fmla="*/ 88366 h 263282"/>
                <a:gd name="connsiteX591" fmla="*/ 372935 w 395192"/>
                <a:gd name="connsiteY591" fmla="*/ 87568 h 263282"/>
                <a:gd name="connsiteX592" fmla="*/ 374249 w 395192"/>
                <a:gd name="connsiteY592" fmla="*/ 87083 h 263282"/>
                <a:gd name="connsiteX593" fmla="*/ 375063 w 395192"/>
                <a:gd name="connsiteY593" fmla="*/ 87857 h 263282"/>
                <a:gd name="connsiteX594" fmla="*/ 375814 w 395192"/>
                <a:gd name="connsiteY594" fmla="*/ 89602 h 263282"/>
                <a:gd name="connsiteX595" fmla="*/ 377066 w 395192"/>
                <a:gd name="connsiteY595" fmla="*/ 90955 h 263282"/>
                <a:gd name="connsiteX596" fmla="*/ 378505 w 395192"/>
                <a:gd name="connsiteY596" fmla="*/ 91339 h 263282"/>
                <a:gd name="connsiteX597" fmla="*/ 380579 w 395192"/>
                <a:gd name="connsiteY597" fmla="*/ 91425 h 263282"/>
                <a:gd name="connsiteX598" fmla="*/ 384177 w 395192"/>
                <a:gd name="connsiteY598" fmla="*/ 94038 h 263282"/>
                <a:gd name="connsiteX599" fmla="*/ 387557 w 395192"/>
                <a:gd name="connsiteY599" fmla="*/ 96698 h 263282"/>
                <a:gd name="connsiteX600" fmla="*/ 389669 w 395192"/>
                <a:gd name="connsiteY600" fmla="*/ 96846 h 263282"/>
                <a:gd name="connsiteX601" fmla="*/ 391461 w 395192"/>
                <a:gd name="connsiteY601" fmla="*/ 96064 h 263282"/>
                <a:gd name="connsiteX602" fmla="*/ 393042 w 395192"/>
                <a:gd name="connsiteY602" fmla="*/ 95861 h 263282"/>
                <a:gd name="connsiteX603" fmla="*/ 394145 w 395192"/>
                <a:gd name="connsiteY603" fmla="*/ 96534 h 263282"/>
                <a:gd name="connsiteX604" fmla="*/ 394457 w 395192"/>
                <a:gd name="connsiteY604" fmla="*/ 97684 h 263282"/>
                <a:gd name="connsiteX605" fmla="*/ 393644 w 395192"/>
                <a:gd name="connsiteY605" fmla="*/ 99225 h 263282"/>
                <a:gd name="connsiteX606" fmla="*/ 393644 w 395192"/>
                <a:gd name="connsiteY606" fmla="*/ 101431 h 263282"/>
                <a:gd name="connsiteX607" fmla="*/ 395146 w 395192"/>
                <a:gd name="connsiteY607" fmla="*/ 103543 h 263282"/>
                <a:gd name="connsiteX608" fmla="*/ 395193 w 395192"/>
                <a:gd name="connsiteY608" fmla="*/ 105616 h 263282"/>
                <a:gd name="connsiteX609" fmla="*/ 394763 w 395192"/>
                <a:gd name="connsiteY609" fmla="*/ 107486 h 263282"/>
                <a:gd name="connsiteX610" fmla="*/ 393910 w 395192"/>
                <a:gd name="connsiteY610" fmla="*/ 109207 h 263282"/>
                <a:gd name="connsiteX611" fmla="*/ 391852 w 395192"/>
                <a:gd name="connsiteY611" fmla="*/ 111570 h 263282"/>
                <a:gd name="connsiteX612" fmla="*/ 389951 w 395192"/>
                <a:gd name="connsiteY612" fmla="*/ 113769 h 263282"/>
                <a:gd name="connsiteX613" fmla="*/ 387096 w 395192"/>
                <a:gd name="connsiteY613" fmla="*/ 114684 h 263282"/>
                <a:gd name="connsiteX614" fmla="*/ 385492 w 395192"/>
                <a:gd name="connsiteY614" fmla="*/ 115646 h 263282"/>
                <a:gd name="connsiteX615" fmla="*/ 385914 w 395192"/>
                <a:gd name="connsiteY615" fmla="*/ 117258 h 263282"/>
                <a:gd name="connsiteX616" fmla="*/ 386962 w 395192"/>
                <a:gd name="connsiteY616" fmla="*/ 118760 h 263282"/>
                <a:gd name="connsiteX617" fmla="*/ 389388 w 395192"/>
                <a:gd name="connsiteY617" fmla="*/ 119973 h 263282"/>
                <a:gd name="connsiteX618" fmla="*/ 392142 w 395192"/>
                <a:gd name="connsiteY618" fmla="*/ 120856 h 263282"/>
                <a:gd name="connsiteX619" fmla="*/ 392462 w 395192"/>
                <a:gd name="connsiteY619" fmla="*/ 121834 h 263282"/>
                <a:gd name="connsiteX620" fmla="*/ 392040 w 395192"/>
                <a:gd name="connsiteY620" fmla="*/ 122327 h 263282"/>
                <a:gd name="connsiteX621" fmla="*/ 390272 w 395192"/>
                <a:gd name="connsiteY621" fmla="*/ 122781 h 263282"/>
                <a:gd name="connsiteX622" fmla="*/ 387831 w 395192"/>
                <a:gd name="connsiteY622" fmla="*/ 122319 h 263282"/>
                <a:gd name="connsiteX623" fmla="*/ 387017 w 395192"/>
                <a:gd name="connsiteY623" fmla="*/ 123172 h 263282"/>
                <a:gd name="connsiteX624" fmla="*/ 385891 w 395192"/>
                <a:gd name="connsiteY624" fmla="*/ 124588 h 263282"/>
                <a:gd name="connsiteX625" fmla="*/ 385140 w 395192"/>
                <a:gd name="connsiteY625" fmla="*/ 127139 h 263282"/>
                <a:gd name="connsiteX626" fmla="*/ 384576 w 395192"/>
                <a:gd name="connsiteY626" fmla="*/ 129501 h 263282"/>
                <a:gd name="connsiteX627" fmla="*/ 387228 w 395192"/>
                <a:gd name="connsiteY627" fmla="*/ 130143 h 263282"/>
                <a:gd name="connsiteX628" fmla="*/ 388770 w 395192"/>
                <a:gd name="connsiteY628" fmla="*/ 131105 h 263282"/>
                <a:gd name="connsiteX629" fmla="*/ 389255 w 395192"/>
                <a:gd name="connsiteY629" fmla="*/ 133038 h 263282"/>
                <a:gd name="connsiteX630" fmla="*/ 389803 w 395192"/>
                <a:gd name="connsiteY630" fmla="*/ 135189 h 263282"/>
                <a:gd name="connsiteX631" fmla="*/ 389967 w 395192"/>
                <a:gd name="connsiteY631" fmla="*/ 137121 h 263282"/>
                <a:gd name="connsiteX632" fmla="*/ 389091 w 395192"/>
                <a:gd name="connsiteY632" fmla="*/ 138060 h 263282"/>
                <a:gd name="connsiteX633" fmla="*/ 389036 w 395192"/>
                <a:gd name="connsiteY633" fmla="*/ 139023 h 263282"/>
                <a:gd name="connsiteX634" fmla="*/ 389450 w 395192"/>
                <a:gd name="connsiteY634" fmla="*/ 139500 h 263282"/>
                <a:gd name="connsiteX635" fmla="*/ 390592 w 395192"/>
                <a:gd name="connsiteY635" fmla="*/ 139711 h 263282"/>
                <a:gd name="connsiteX636" fmla="*/ 391461 w 395192"/>
                <a:gd name="connsiteY636" fmla="*/ 140141 h 263282"/>
                <a:gd name="connsiteX637" fmla="*/ 391531 w 395192"/>
                <a:gd name="connsiteY637" fmla="*/ 141158 h 263282"/>
                <a:gd name="connsiteX638" fmla="*/ 389865 w 395192"/>
                <a:gd name="connsiteY638" fmla="*/ 143443 h 263282"/>
                <a:gd name="connsiteX639" fmla="*/ 388308 w 395192"/>
                <a:gd name="connsiteY639" fmla="*/ 147808 h 263282"/>
                <a:gd name="connsiteX640" fmla="*/ 387471 w 395192"/>
                <a:gd name="connsiteY640" fmla="*/ 150124 h 263282"/>
                <a:gd name="connsiteX641" fmla="*/ 387534 w 395192"/>
                <a:gd name="connsiteY641" fmla="*/ 152635 h 263282"/>
                <a:gd name="connsiteX642" fmla="*/ 386595 w 395192"/>
                <a:gd name="connsiteY642" fmla="*/ 154028 h 263282"/>
                <a:gd name="connsiteX643" fmla="*/ 384866 w 395192"/>
                <a:gd name="connsiteY643" fmla="*/ 154208 h 263282"/>
                <a:gd name="connsiteX644" fmla="*/ 378998 w 395192"/>
                <a:gd name="connsiteY644" fmla="*/ 154450 h 263282"/>
                <a:gd name="connsiteX645" fmla="*/ 373890 w 395192"/>
                <a:gd name="connsiteY645" fmla="*/ 154325 h 263282"/>
                <a:gd name="connsiteX646" fmla="*/ 371683 w 395192"/>
                <a:gd name="connsiteY646" fmla="*/ 153965 h 263282"/>
                <a:gd name="connsiteX647" fmla="*/ 368225 w 395192"/>
                <a:gd name="connsiteY647" fmla="*/ 153746 h 263282"/>
                <a:gd name="connsiteX648" fmla="*/ 366512 w 395192"/>
                <a:gd name="connsiteY648" fmla="*/ 154341 h 263282"/>
                <a:gd name="connsiteX649" fmla="*/ 364243 w 395192"/>
                <a:gd name="connsiteY649" fmla="*/ 158347 h 263282"/>
                <a:gd name="connsiteX650" fmla="*/ 362522 w 395192"/>
                <a:gd name="connsiteY650" fmla="*/ 159911 h 263282"/>
                <a:gd name="connsiteX651" fmla="*/ 359682 w 395192"/>
                <a:gd name="connsiteY651" fmla="*/ 161327 h 263282"/>
                <a:gd name="connsiteX652" fmla="*/ 356561 w 395192"/>
                <a:gd name="connsiteY652" fmla="*/ 161734 h 263282"/>
                <a:gd name="connsiteX653" fmla="*/ 354769 w 395192"/>
                <a:gd name="connsiteY653" fmla="*/ 163377 h 263282"/>
                <a:gd name="connsiteX654" fmla="*/ 354135 w 395192"/>
                <a:gd name="connsiteY654" fmla="*/ 165959 h 263282"/>
                <a:gd name="connsiteX655" fmla="*/ 354089 w 395192"/>
                <a:gd name="connsiteY655" fmla="*/ 168243 h 263282"/>
                <a:gd name="connsiteX656" fmla="*/ 353799 w 395192"/>
                <a:gd name="connsiteY656" fmla="*/ 169385 h 263282"/>
                <a:gd name="connsiteX657" fmla="*/ 353126 w 395192"/>
                <a:gd name="connsiteY657" fmla="*/ 170387 h 263282"/>
                <a:gd name="connsiteX658" fmla="*/ 352883 w 395192"/>
                <a:gd name="connsiteY658" fmla="*/ 171099 h 263282"/>
                <a:gd name="connsiteX659" fmla="*/ 353032 w 395192"/>
                <a:gd name="connsiteY659" fmla="*/ 171881 h 263282"/>
                <a:gd name="connsiteX660" fmla="*/ 353760 w 395192"/>
                <a:gd name="connsiteY660" fmla="*/ 172163 h 263282"/>
                <a:gd name="connsiteX661" fmla="*/ 354628 w 395192"/>
                <a:gd name="connsiteY661" fmla="*/ 172522 h 263282"/>
                <a:gd name="connsiteX662" fmla="*/ 354628 w 395192"/>
                <a:gd name="connsiteY662" fmla="*/ 173086 h 263282"/>
                <a:gd name="connsiteX663" fmla="*/ 354292 w 395192"/>
                <a:gd name="connsiteY663" fmla="*/ 173798 h 263282"/>
                <a:gd name="connsiteX664" fmla="*/ 353322 w 395192"/>
                <a:gd name="connsiteY664" fmla="*/ 174580 h 263282"/>
                <a:gd name="connsiteX665" fmla="*/ 352883 w 395192"/>
                <a:gd name="connsiteY665" fmla="*/ 175785 h 263282"/>
                <a:gd name="connsiteX666" fmla="*/ 352985 w 395192"/>
                <a:gd name="connsiteY666" fmla="*/ 177068 h 263282"/>
                <a:gd name="connsiteX667" fmla="*/ 353165 w 395192"/>
                <a:gd name="connsiteY667" fmla="*/ 178484 h 263282"/>
                <a:gd name="connsiteX668" fmla="*/ 216990 w 395192"/>
                <a:gd name="connsiteY668" fmla="*/ 206781 h 263282"/>
                <a:gd name="connsiteX669" fmla="*/ 220018 w 395192"/>
                <a:gd name="connsiteY669" fmla="*/ 208338 h 263282"/>
                <a:gd name="connsiteX670" fmla="*/ 216928 w 395192"/>
                <a:gd name="connsiteY670" fmla="*/ 207923 h 263282"/>
                <a:gd name="connsiteX671" fmla="*/ 210145 w 395192"/>
                <a:gd name="connsiteY671" fmla="*/ 206461 h 263282"/>
                <a:gd name="connsiteX672" fmla="*/ 207149 w 395192"/>
                <a:gd name="connsiteY672" fmla="*/ 205076 h 263282"/>
                <a:gd name="connsiteX673" fmla="*/ 206374 w 395192"/>
                <a:gd name="connsiteY673" fmla="*/ 203527 h 263282"/>
                <a:gd name="connsiteX674" fmla="*/ 205936 w 395192"/>
                <a:gd name="connsiteY674" fmla="*/ 201415 h 263282"/>
                <a:gd name="connsiteX675" fmla="*/ 207610 w 395192"/>
                <a:gd name="connsiteY675" fmla="*/ 203629 h 263282"/>
                <a:gd name="connsiteX676" fmla="*/ 208784 w 395192"/>
                <a:gd name="connsiteY676" fmla="*/ 204599 h 263282"/>
                <a:gd name="connsiteX677" fmla="*/ 216990 w 395192"/>
                <a:gd name="connsiteY677" fmla="*/ 206781 h 26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395192" h="263282">
                  <a:moveTo>
                    <a:pt x="353165" y="178484"/>
                  </a:moveTo>
                  <a:lnTo>
                    <a:pt x="352367" y="178844"/>
                  </a:lnTo>
                  <a:lnTo>
                    <a:pt x="344692" y="178343"/>
                  </a:lnTo>
                  <a:lnTo>
                    <a:pt x="338426" y="179024"/>
                  </a:lnTo>
                  <a:lnTo>
                    <a:pt x="333959" y="184085"/>
                  </a:lnTo>
                  <a:lnTo>
                    <a:pt x="331299" y="184070"/>
                  </a:lnTo>
                  <a:lnTo>
                    <a:pt x="327551" y="185384"/>
                  </a:lnTo>
                  <a:lnTo>
                    <a:pt x="325009" y="187019"/>
                  </a:lnTo>
                  <a:lnTo>
                    <a:pt x="321997" y="190556"/>
                  </a:lnTo>
                  <a:lnTo>
                    <a:pt x="319665" y="188967"/>
                  </a:lnTo>
                  <a:lnTo>
                    <a:pt x="316810" y="189014"/>
                  </a:lnTo>
                  <a:lnTo>
                    <a:pt x="314025" y="189977"/>
                  </a:lnTo>
                  <a:lnTo>
                    <a:pt x="310676" y="192339"/>
                  </a:lnTo>
                  <a:lnTo>
                    <a:pt x="308814" y="192754"/>
                  </a:lnTo>
                  <a:lnTo>
                    <a:pt x="305091" y="192081"/>
                  </a:lnTo>
                  <a:lnTo>
                    <a:pt x="300748" y="193434"/>
                  </a:lnTo>
                  <a:lnTo>
                    <a:pt x="291376" y="201156"/>
                  </a:lnTo>
                  <a:lnTo>
                    <a:pt x="288223" y="206781"/>
                  </a:lnTo>
                  <a:lnTo>
                    <a:pt x="287073" y="207877"/>
                  </a:lnTo>
                  <a:lnTo>
                    <a:pt x="285493" y="209246"/>
                  </a:lnTo>
                  <a:lnTo>
                    <a:pt x="283803" y="209934"/>
                  </a:lnTo>
                  <a:lnTo>
                    <a:pt x="282911" y="209872"/>
                  </a:lnTo>
                  <a:lnTo>
                    <a:pt x="287378" y="205882"/>
                  </a:lnTo>
                  <a:lnTo>
                    <a:pt x="288747" y="204387"/>
                  </a:lnTo>
                  <a:lnTo>
                    <a:pt x="288982" y="203284"/>
                  </a:lnTo>
                  <a:lnTo>
                    <a:pt x="289005" y="201493"/>
                  </a:lnTo>
                  <a:lnTo>
                    <a:pt x="287652" y="199271"/>
                  </a:lnTo>
                  <a:lnTo>
                    <a:pt x="283998" y="204771"/>
                  </a:lnTo>
                  <a:lnTo>
                    <a:pt x="281925" y="205569"/>
                  </a:lnTo>
                  <a:lnTo>
                    <a:pt x="279289" y="207219"/>
                  </a:lnTo>
                  <a:lnTo>
                    <a:pt x="279156" y="210889"/>
                  </a:lnTo>
                  <a:lnTo>
                    <a:pt x="279461" y="213611"/>
                  </a:lnTo>
                  <a:lnTo>
                    <a:pt x="280541" y="217030"/>
                  </a:lnTo>
                  <a:lnTo>
                    <a:pt x="283091" y="222608"/>
                  </a:lnTo>
                  <a:lnTo>
                    <a:pt x="288301" y="230549"/>
                  </a:lnTo>
                  <a:lnTo>
                    <a:pt x="290797" y="233459"/>
                  </a:lnTo>
                  <a:lnTo>
                    <a:pt x="292628" y="234617"/>
                  </a:lnTo>
                  <a:lnTo>
                    <a:pt x="294834" y="234781"/>
                  </a:lnTo>
                  <a:lnTo>
                    <a:pt x="299074" y="232333"/>
                  </a:lnTo>
                  <a:lnTo>
                    <a:pt x="300881" y="231949"/>
                  </a:lnTo>
                  <a:lnTo>
                    <a:pt x="304825" y="232880"/>
                  </a:lnTo>
                  <a:lnTo>
                    <a:pt x="306233" y="231253"/>
                  </a:lnTo>
                  <a:lnTo>
                    <a:pt x="308282" y="230346"/>
                  </a:lnTo>
                  <a:lnTo>
                    <a:pt x="310911" y="230228"/>
                  </a:lnTo>
                  <a:lnTo>
                    <a:pt x="313915" y="230963"/>
                  </a:lnTo>
                  <a:lnTo>
                    <a:pt x="317170" y="232200"/>
                  </a:lnTo>
                  <a:lnTo>
                    <a:pt x="315832" y="234993"/>
                  </a:lnTo>
                  <a:lnTo>
                    <a:pt x="314439" y="237215"/>
                  </a:lnTo>
                  <a:lnTo>
                    <a:pt x="313946" y="239671"/>
                  </a:lnTo>
                  <a:lnTo>
                    <a:pt x="313172" y="242401"/>
                  </a:lnTo>
                  <a:lnTo>
                    <a:pt x="309581" y="243622"/>
                  </a:lnTo>
                  <a:lnTo>
                    <a:pt x="305739" y="243473"/>
                  </a:lnTo>
                  <a:lnTo>
                    <a:pt x="301687" y="244263"/>
                  </a:lnTo>
                  <a:lnTo>
                    <a:pt x="300224" y="243207"/>
                  </a:lnTo>
                  <a:lnTo>
                    <a:pt x="299254" y="242237"/>
                  </a:lnTo>
                  <a:lnTo>
                    <a:pt x="297455" y="241267"/>
                  </a:lnTo>
                  <a:lnTo>
                    <a:pt x="295084" y="240735"/>
                  </a:lnTo>
                  <a:lnTo>
                    <a:pt x="292956" y="241384"/>
                  </a:lnTo>
                  <a:lnTo>
                    <a:pt x="290437" y="245100"/>
                  </a:lnTo>
                  <a:lnTo>
                    <a:pt x="285978" y="247635"/>
                  </a:lnTo>
                  <a:lnTo>
                    <a:pt x="284507" y="250530"/>
                  </a:lnTo>
                  <a:lnTo>
                    <a:pt x="280118" y="249881"/>
                  </a:lnTo>
                  <a:lnTo>
                    <a:pt x="276363" y="250389"/>
                  </a:lnTo>
                  <a:lnTo>
                    <a:pt x="270941" y="253026"/>
                  </a:lnTo>
                  <a:lnTo>
                    <a:pt x="266810" y="258659"/>
                  </a:lnTo>
                  <a:lnTo>
                    <a:pt x="262257" y="262171"/>
                  </a:lnTo>
                  <a:lnTo>
                    <a:pt x="258650" y="263282"/>
                  </a:lnTo>
                  <a:lnTo>
                    <a:pt x="255263" y="262938"/>
                  </a:lnTo>
                  <a:lnTo>
                    <a:pt x="253072" y="261890"/>
                  </a:lnTo>
                  <a:lnTo>
                    <a:pt x="248566" y="258197"/>
                  </a:lnTo>
                  <a:lnTo>
                    <a:pt x="248832" y="256875"/>
                  </a:lnTo>
                  <a:lnTo>
                    <a:pt x="249458" y="256210"/>
                  </a:lnTo>
                  <a:lnTo>
                    <a:pt x="250311" y="254301"/>
                  </a:lnTo>
                  <a:lnTo>
                    <a:pt x="252110" y="247291"/>
                  </a:lnTo>
                  <a:lnTo>
                    <a:pt x="251867" y="245007"/>
                  </a:lnTo>
                  <a:lnTo>
                    <a:pt x="250858" y="241416"/>
                  </a:lnTo>
                  <a:lnTo>
                    <a:pt x="247283" y="238615"/>
                  </a:lnTo>
                  <a:lnTo>
                    <a:pt x="244412" y="239147"/>
                  </a:lnTo>
                  <a:lnTo>
                    <a:pt x="242777" y="238404"/>
                  </a:lnTo>
                  <a:lnTo>
                    <a:pt x="236886" y="233631"/>
                  </a:lnTo>
                  <a:lnTo>
                    <a:pt x="233678" y="233295"/>
                  </a:lnTo>
                  <a:lnTo>
                    <a:pt x="230134" y="234257"/>
                  </a:lnTo>
                  <a:lnTo>
                    <a:pt x="228827" y="233561"/>
                  </a:lnTo>
                  <a:lnTo>
                    <a:pt x="227865" y="231895"/>
                  </a:lnTo>
                  <a:lnTo>
                    <a:pt x="234891" y="225988"/>
                  </a:lnTo>
                  <a:lnTo>
                    <a:pt x="241791" y="221098"/>
                  </a:lnTo>
                  <a:lnTo>
                    <a:pt x="244818" y="220598"/>
                  </a:lnTo>
                  <a:lnTo>
                    <a:pt x="248903" y="218313"/>
                  </a:lnTo>
                  <a:lnTo>
                    <a:pt x="253268" y="214886"/>
                  </a:lnTo>
                  <a:lnTo>
                    <a:pt x="252650" y="212187"/>
                  </a:lnTo>
                  <a:lnTo>
                    <a:pt x="251711" y="210184"/>
                  </a:lnTo>
                  <a:lnTo>
                    <a:pt x="249622" y="210732"/>
                  </a:lnTo>
                  <a:lnTo>
                    <a:pt x="248105" y="211397"/>
                  </a:lnTo>
                  <a:lnTo>
                    <a:pt x="244451" y="209254"/>
                  </a:lnTo>
                  <a:lnTo>
                    <a:pt x="243113" y="207673"/>
                  </a:lnTo>
                  <a:lnTo>
                    <a:pt x="237394" y="209316"/>
                  </a:lnTo>
                  <a:lnTo>
                    <a:pt x="234210" y="209073"/>
                  </a:lnTo>
                  <a:lnTo>
                    <a:pt x="227185" y="210584"/>
                  </a:lnTo>
                  <a:lnTo>
                    <a:pt x="223953" y="209113"/>
                  </a:lnTo>
                  <a:lnTo>
                    <a:pt x="217499" y="204982"/>
                  </a:lnTo>
                  <a:lnTo>
                    <a:pt x="215074" y="204153"/>
                  </a:lnTo>
                  <a:lnTo>
                    <a:pt x="213009" y="204333"/>
                  </a:lnTo>
                  <a:lnTo>
                    <a:pt x="211882" y="202971"/>
                  </a:lnTo>
                  <a:lnTo>
                    <a:pt x="213259" y="202291"/>
                  </a:lnTo>
                  <a:lnTo>
                    <a:pt x="214863" y="202212"/>
                  </a:lnTo>
                  <a:lnTo>
                    <a:pt x="216529" y="201712"/>
                  </a:lnTo>
                  <a:lnTo>
                    <a:pt x="216999" y="200992"/>
                  </a:lnTo>
                  <a:lnTo>
                    <a:pt x="216897" y="199631"/>
                  </a:lnTo>
                  <a:lnTo>
                    <a:pt x="213540" y="198598"/>
                  </a:lnTo>
                  <a:lnTo>
                    <a:pt x="210419" y="198301"/>
                  </a:lnTo>
                  <a:lnTo>
                    <a:pt x="208440" y="197080"/>
                  </a:lnTo>
                  <a:lnTo>
                    <a:pt x="206930" y="195680"/>
                  </a:lnTo>
                  <a:lnTo>
                    <a:pt x="210466" y="195656"/>
                  </a:lnTo>
                  <a:lnTo>
                    <a:pt x="214026" y="196720"/>
                  </a:lnTo>
                  <a:lnTo>
                    <a:pt x="219588" y="197112"/>
                  </a:lnTo>
                  <a:lnTo>
                    <a:pt x="224642" y="198207"/>
                  </a:lnTo>
                  <a:lnTo>
                    <a:pt x="225902" y="196846"/>
                  </a:lnTo>
                  <a:lnTo>
                    <a:pt x="228835" y="194483"/>
                  </a:lnTo>
                  <a:lnTo>
                    <a:pt x="229391" y="193732"/>
                  </a:lnTo>
                  <a:lnTo>
                    <a:pt x="224478" y="195351"/>
                  </a:lnTo>
                  <a:lnTo>
                    <a:pt x="219494" y="194319"/>
                  </a:lnTo>
                  <a:lnTo>
                    <a:pt x="217679" y="192879"/>
                  </a:lnTo>
                  <a:lnTo>
                    <a:pt x="216138" y="190759"/>
                  </a:lnTo>
                  <a:lnTo>
                    <a:pt x="215489" y="188341"/>
                  </a:lnTo>
                  <a:lnTo>
                    <a:pt x="215911" y="186088"/>
                  </a:lnTo>
                  <a:lnTo>
                    <a:pt x="215371" y="182012"/>
                  </a:lnTo>
                  <a:lnTo>
                    <a:pt x="213728" y="178374"/>
                  </a:lnTo>
                  <a:lnTo>
                    <a:pt x="213149" y="176379"/>
                  </a:lnTo>
                  <a:lnTo>
                    <a:pt x="211413" y="174588"/>
                  </a:lnTo>
                  <a:lnTo>
                    <a:pt x="213118" y="178640"/>
                  </a:lnTo>
                  <a:lnTo>
                    <a:pt x="213752" y="181332"/>
                  </a:lnTo>
                  <a:lnTo>
                    <a:pt x="214777" y="183804"/>
                  </a:lnTo>
                  <a:lnTo>
                    <a:pt x="214534" y="190344"/>
                  </a:lnTo>
                  <a:lnTo>
                    <a:pt x="213901" y="192637"/>
                  </a:lnTo>
                  <a:lnTo>
                    <a:pt x="211851" y="193216"/>
                  </a:lnTo>
                  <a:lnTo>
                    <a:pt x="209159" y="192871"/>
                  </a:lnTo>
                  <a:lnTo>
                    <a:pt x="206421" y="192159"/>
                  </a:lnTo>
                  <a:lnTo>
                    <a:pt x="207102" y="188568"/>
                  </a:lnTo>
                  <a:lnTo>
                    <a:pt x="205639" y="189812"/>
                  </a:lnTo>
                  <a:lnTo>
                    <a:pt x="203581" y="193309"/>
                  </a:lnTo>
                  <a:lnTo>
                    <a:pt x="201766" y="193826"/>
                  </a:lnTo>
                  <a:lnTo>
                    <a:pt x="197737" y="193442"/>
                  </a:lnTo>
                  <a:lnTo>
                    <a:pt x="190258" y="195750"/>
                  </a:lnTo>
                  <a:lnTo>
                    <a:pt x="189742" y="198262"/>
                  </a:lnTo>
                  <a:lnTo>
                    <a:pt x="188615" y="201649"/>
                  </a:lnTo>
                  <a:lnTo>
                    <a:pt x="187527" y="203621"/>
                  </a:lnTo>
                  <a:lnTo>
                    <a:pt x="187191" y="204810"/>
                  </a:lnTo>
                  <a:lnTo>
                    <a:pt x="184007" y="209903"/>
                  </a:lnTo>
                  <a:lnTo>
                    <a:pt x="183600" y="210388"/>
                  </a:lnTo>
                  <a:lnTo>
                    <a:pt x="177584" y="217421"/>
                  </a:lnTo>
                  <a:lnTo>
                    <a:pt x="176818" y="217945"/>
                  </a:lnTo>
                  <a:lnTo>
                    <a:pt x="172921" y="219581"/>
                  </a:lnTo>
                  <a:lnTo>
                    <a:pt x="170613" y="221012"/>
                  </a:lnTo>
                  <a:lnTo>
                    <a:pt x="168845" y="221654"/>
                  </a:lnTo>
                  <a:lnTo>
                    <a:pt x="165857" y="220942"/>
                  </a:lnTo>
                  <a:lnTo>
                    <a:pt x="164613" y="221951"/>
                  </a:lnTo>
                  <a:lnTo>
                    <a:pt x="164026" y="223203"/>
                  </a:lnTo>
                  <a:lnTo>
                    <a:pt x="164018" y="225792"/>
                  </a:lnTo>
                  <a:lnTo>
                    <a:pt x="165536" y="227647"/>
                  </a:lnTo>
                  <a:lnTo>
                    <a:pt x="166780" y="233803"/>
                  </a:lnTo>
                  <a:lnTo>
                    <a:pt x="166318" y="236401"/>
                  </a:lnTo>
                  <a:lnTo>
                    <a:pt x="165137" y="234719"/>
                  </a:lnTo>
                  <a:lnTo>
                    <a:pt x="163283" y="232943"/>
                  </a:lnTo>
                  <a:lnTo>
                    <a:pt x="159684" y="231425"/>
                  </a:lnTo>
                  <a:lnTo>
                    <a:pt x="155733" y="231949"/>
                  </a:lnTo>
                  <a:lnTo>
                    <a:pt x="151422" y="234515"/>
                  </a:lnTo>
                  <a:lnTo>
                    <a:pt x="148496" y="235470"/>
                  </a:lnTo>
                  <a:lnTo>
                    <a:pt x="146963" y="234813"/>
                  </a:lnTo>
                  <a:lnTo>
                    <a:pt x="146024" y="234852"/>
                  </a:lnTo>
                  <a:lnTo>
                    <a:pt x="145696" y="235587"/>
                  </a:lnTo>
                  <a:lnTo>
                    <a:pt x="145766" y="236190"/>
                  </a:lnTo>
                  <a:lnTo>
                    <a:pt x="146235" y="236659"/>
                  </a:lnTo>
                  <a:lnTo>
                    <a:pt x="146173" y="236995"/>
                  </a:lnTo>
                  <a:lnTo>
                    <a:pt x="145562" y="237207"/>
                  </a:lnTo>
                  <a:lnTo>
                    <a:pt x="138772" y="235400"/>
                  </a:lnTo>
                  <a:lnTo>
                    <a:pt x="135838" y="233686"/>
                  </a:lnTo>
                  <a:lnTo>
                    <a:pt x="133530" y="230471"/>
                  </a:lnTo>
                  <a:lnTo>
                    <a:pt x="134680" y="229430"/>
                  </a:lnTo>
                  <a:lnTo>
                    <a:pt x="135681" y="228968"/>
                  </a:lnTo>
                  <a:lnTo>
                    <a:pt x="139218" y="228703"/>
                  </a:lnTo>
                  <a:lnTo>
                    <a:pt x="139828" y="228374"/>
                  </a:lnTo>
                  <a:lnTo>
                    <a:pt x="139891" y="227631"/>
                  </a:lnTo>
                  <a:lnTo>
                    <a:pt x="140157" y="226661"/>
                  </a:lnTo>
                  <a:lnTo>
                    <a:pt x="140063" y="225245"/>
                  </a:lnTo>
                  <a:lnTo>
                    <a:pt x="139672" y="223742"/>
                  </a:lnTo>
                  <a:lnTo>
                    <a:pt x="141221" y="221544"/>
                  </a:lnTo>
                  <a:lnTo>
                    <a:pt x="143529" y="219729"/>
                  </a:lnTo>
                  <a:lnTo>
                    <a:pt x="144882" y="217906"/>
                  </a:lnTo>
                  <a:lnTo>
                    <a:pt x="145085" y="215231"/>
                  </a:lnTo>
                  <a:lnTo>
                    <a:pt x="147518" y="213924"/>
                  </a:lnTo>
                  <a:lnTo>
                    <a:pt x="149670" y="211679"/>
                  </a:lnTo>
                  <a:lnTo>
                    <a:pt x="150202" y="209230"/>
                  </a:lnTo>
                  <a:lnTo>
                    <a:pt x="150961" y="207689"/>
                  </a:lnTo>
                  <a:lnTo>
                    <a:pt x="149584" y="204145"/>
                  </a:lnTo>
                  <a:lnTo>
                    <a:pt x="149295" y="201806"/>
                  </a:lnTo>
                  <a:lnTo>
                    <a:pt x="149232" y="199842"/>
                  </a:lnTo>
                  <a:lnTo>
                    <a:pt x="149905" y="198754"/>
                  </a:lnTo>
                  <a:lnTo>
                    <a:pt x="151915" y="197526"/>
                  </a:lnTo>
                  <a:lnTo>
                    <a:pt x="154028" y="196572"/>
                  </a:lnTo>
                  <a:lnTo>
                    <a:pt x="154904" y="196666"/>
                  </a:lnTo>
                  <a:lnTo>
                    <a:pt x="155225" y="197268"/>
                  </a:lnTo>
                  <a:lnTo>
                    <a:pt x="155303" y="201258"/>
                  </a:lnTo>
                  <a:lnTo>
                    <a:pt x="155725" y="201336"/>
                  </a:lnTo>
                  <a:lnTo>
                    <a:pt x="156398" y="200843"/>
                  </a:lnTo>
                  <a:lnTo>
                    <a:pt x="157501" y="198496"/>
                  </a:lnTo>
                  <a:lnTo>
                    <a:pt x="158260" y="199177"/>
                  </a:lnTo>
                  <a:lnTo>
                    <a:pt x="159434" y="199435"/>
                  </a:lnTo>
                  <a:lnTo>
                    <a:pt x="160310" y="198825"/>
                  </a:lnTo>
                  <a:lnTo>
                    <a:pt x="160881" y="198895"/>
                  </a:lnTo>
                  <a:lnTo>
                    <a:pt x="161585" y="199498"/>
                  </a:lnTo>
                  <a:lnTo>
                    <a:pt x="162993" y="200350"/>
                  </a:lnTo>
                  <a:lnTo>
                    <a:pt x="164308" y="200632"/>
                  </a:lnTo>
                  <a:lnTo>
                    <a:pt x="165395" y="200069"/>
                  </a:lnTo>
                  <a:lnTo>
                    <a:pt x="166326" y="199052"/>
                  </a:lnTo>
                  <a:lnTo>
                    <a:pt x="167319" y="199396"/>
                  </a:lnTo>
                  <a:lnTo>
                    <a:pt x="169205" y="202165"/>
                  </a:lnTo>
                  <a:lnTo>
                    <a:pt x="170081" y="201860"/>
                  </a:lnTo>
                  <a:lnTo>
                    <a:pt x="174423" y="201305"/>
                  </a:lnTo>
                  <a:lnTo>
                    <a:pt x="175120" y="200554"/>
                  </a:lnTo>
                  <a:lnTo>
                    <a:pt x="175636" y="199873"/>
                  </a:lnTo>
                  <a:lnTo>
                    <a:pt x="171098" y="196196"/>
                  </a:lnTo>
                  <a:lnTo>
                    <a:pt x="171325" y="193450"/>
                  </a:lnTo>
                  <a:lnTo>
                    <a:pt x="171497" y="190297"/>
                  </a:lnTo>
                  <a:lnTo>
                    <a:pt x="170958" y="188420"/>
                  </a:lnTo>
                  <a:lnTo>
                    <a:pt x="170074" y="186933"/>
                  </a:lnTo>
                  <a:lnTo>
                    <a:pt x="166608" y="185204"/>
                  </a:lnTo>
                  <a:lnTo>
                    <a:pt x="163924" y="183413"/>
                  </a:lnTo>
                  <a:lnTo>
                    <a:pt x="163361" y="182599"/>
                  </a:lnTo>
                  <a:lnTo>
                    <a:pt x="163291" y="181551"/>
                  </a:lnTo>
                  <a:lnTo>
                    <a:pt x="163173" y="179924"/>
                  </a:lnTo>
                  <a:lnTo>
                    <a:pt x="162109" y="178523"/>
                  </a:lnTo>
                  <a:lnTo>
                    <a:pt x="162023" y="177334"/>
                  </a:lnTo>
                  <a:lnTo>
                    <a:pt x="162696" y="175480"/>
                  </a:lnTo>
                  <a:lnTo>
                    <a:pt x="162860" y="173508"/>
                  </a:lnTo>
                  <a:lnTo>
                    <a:pt x="162633" y="172726"/>
                  </a:lnTo>
                  <a:lnTo>
                    <a:pt x="162008" y="172084"/>
                  </a:lnTo>
                  <a:lnTo>
                    <a:pt x="160803" y="172022"/>
                  </a:lnTo>
                  <a:lnTo>
                    <a:pt x="159215" y="170880"/>
                  </a:lnTo>
                  <a:lnTo>
                    <a:pt x="158127" y="169338"/>
                  </a:lnTo>
                  <a:lnTo>
                    <a:pt x="155201" y="167117"/>
                  </a:lnTo>
                  <a:lnTo>
                    <a:pt x="154309" y="166757"/>
                  </a:lnTo>
                  <a:lnTo>
                    <a:pt x="153762" y="165654"/>
                  </a:lnTo>
                  <a:lnTo>
                    <a:pt x="153496" y="164339"/>
                  </a:lnTo>
                  <a:lnTo>
                    <a:pt x="154114" y="162704"/>
                  </a:lnTo>
                  <a:lnTo>
                    <a:pt x="154888" y="160177"/>
                  </a:lnTo>
                  <a:lnTo>
                    <a:pt x="155428" y="157807"/>
                  </a:lnTo>
                  <a:lnTo>
                    <a:pt x="155436" y="156391"/>
                  </a:lnTo>
                  <a:lnTo>
                    <a:pt x="155084" y="152886"/>
                  </a:lnTo>
                  <a:lnTo>
                    <a:pt x="153558" y="150202"/>
                  </a:lnTo>
                  <a:lnTo>
                    <a:pt x="152846" y="149850"/>
                  </a:lnTo>
                  <a:lnTo>
                    <a:pt x="151618" y="150601"/>
                  </a:lnTo>
                  <a:lnTo>
                    <a:pt x="150218" y="151235"/>
                  </a:lnTo>
                  <a:lnTo>
                    <a:pt x="149115" y="150640"/>
                  </a:lnTo>
                  <a:lnTo>
                    <a:pt x="147855" y="149185"/>
                  </a:lnTo>
                  <a:lnTo>
                    <a:pt x="145837" y="145125"/>
                  </a:lnTo>
                  <a:lnTo>
                    <a:pt x="142058" y="144311"/>
                  </a:lnTo>
                  <a:lnTo>
                    <a:pt x="140493" y="144116"/>
                  </a:lnTo>
                  <a:lnTo>
                    <a:pt x="139014" y="146072"/>
                  </a:lnTo>
                  <a:lnTo>
                    <a:pt x="138553" y="145477"/>
                  </a:lnTo>
                  <a:lnTo>
                    <a:pt x="138138" y="144225"/>
                  </a:lnTo>
                  <a:lnTo>
                    <a:pt x="137356" y="143732"/>
                  </a:lnTo>
                  <a:lnTo>
                    <a:pt x="136323" y="144311"/>
                  </a:lnTo>
                  <a:lnTo>
                    <a:pt x="136026" y="143756"/>
                  </a:lnTo>
                  <a:lnTo>
                    <a:pt x="136472" y="142058"/>
                  </a:lnTo>
                  <a:lnTo>
                    <a:pt x="135244" y="141221"/>
                  </a:lnTo>
                  <a:lnTo>
                    <a:pt x="132341" y="141237"/>
                  </a:lnTo>
                  <a:lnTo>
                    <a:pt x="130792" y="140611"/>
                  </a:lnTo>
                  <a:lnTo>
                    <a:pt x="130612" y="139335"/>
                  </a:lnTo>
                  <a:lnTo>
                    <a:pt x="129697" y="138498"/>
                  </a:lnTo>
                  <a:lnTo>
                    <a:pt x="128054" y="138091"/>
                  </a:lnTo>
                  <a:lnTo>
                    <a:pt x="126450" y="137051"/>
                  </a:lnTo>
                  <a:lnTo>
                    <a:pt x="124901" y="135369"/>
                  </a:lnTo>
                  <a:lnTo>
                    <a:pt x="122577" y="134274"/>
                  </a:lnTo>
                  <a:lnTo>
                    <a:pt x="119487" y="133765"/>
                  </a:lnTo>
                  <a:lnTo>
                    <a:pt x="119237" y="133585"/>
                  </a:lnTo>
                  <a:lnTo>
                    <a:pt x="118947" y="133343"/>
                  </a:lnTo>
                  <a:lnTo>
                    <a:pt x="116952" y="134485"/>
                  </a:lnTo>
                  <a:lnTo>
                    <a:pt x="115755" y="135392"/>
                  </a:lnTo>
                  <a:lnTo>
                    <a:pt x="114284" y="134829"/>
                  </a:lnTo>
                  <a:lnTo>
                    <a:pt x="111907" y="136848"/>
                  </a:lnTo>
                  <a:lnTo>
                    <a:pt x="107071" y="136949"/>
                  </a:lnTo>
                  <a:lnTo>
                    <a:pt x="104701" y="136824"/>
                  </a:lnTo>
                  <a:lnTo>
                    <a:pt x="103527" y="136324"/>
                  </a:lnTo>
                  <a:lnTo>
                    <a:pt x="98990" y="139390"/>
                  </a:lnTo>
                  <a:lnTo>
                    <a:pt x="98513" y="140517"/>
                  </a:lnTo>
                  <a:lnTo>
                    <a:pt x="97495" y="140892"/>
                  </a:lnTo>
                  <a:lnTo>
                    <a:pt x="94640" y="141503"/>
                  </a:lnTo>
                  <a:lnTo>
                    <a:pt x="91636" y="142363"/>
                  </a:lnTo>
                  <a:lnTo>
                    <a:pt x="91002" y="145328"/>
                  </a:lnTo>
                  <a:lnTo>
                    <a:pt x="90110" y="146932"/>
                  </a:lnTo>
                  <a:lnTo>
                    <a:pt x="88499" y="149279"/>
                  </a:lnTo>
                  <a:lnTo>
                    <a:pt x="82921" y="150093"/>
                  </a:lnTo>
                  <a:lnTo>
                    <a:pt x="78101" y="151235"/>
                  </a:lnTo>
                  <a:lnTo>
                    <a:pt x="73165" y="151947"/>
                  </a:lnTo>
                  <a:lnTo>
                    <a:pt x="66694" y="154810"/>
                  </a:lnTo>
                  <a:lnTo>
                    <a:pt x="64590" y="157329"/>
                  </a:lnTo>
                  <a:lnTo>
                    <a:pt x="62509" y="158033"/>
                  </a:lnTo>
                  <a:lnTo>
                    <a:pt x="60623" y="158245"/>
                  </a:lnTo>
                  <a:lnTo>
                    <a:pt x="59403" y="156836"/>
                  </a:lnTo>
                  <a:lnTo>
                    <a:pt x="55296" y="153066"/>
                  </a:lnTo>
                  <a:lnTo>
                    <a:pt x="53715" y="151282"/>
                  </a:lnTo>
                  <a:lnTo>
                    <a:pt x="51634" y="150758"/>
                  </a:lnTo>
                  <a:lnTo>
                    <a:pt x="49373" y="151055"/>
                  </a:lnTo>
                  <a:lnTo>
                    <a:pt x="47198" y="151931"/>
                  </a:lnTo>
                  <a:lnTo>
                    <a:pt x="44914" y="152095"/>
                  </a:lnTo>
                  <a:lnTo>
                    <a:pt x="42325" y="150828"/>
                  </a:lnTo>
                  <a:lnTo>
                    <a:pt x="42051" y="150953"/>
                  </a:lnTo>
                  <a:lnTo>
                    <a:pt x="41057" y="151125"/>
                  </a:lnTo>
                  <a:lnTo>
                    <a:pt x="34626" y="149592"/>
                  </a:lnTo>
                  <a:lnTo>
                    <a:pt x="34032" y="149334"/>
                  </a:lnTo>
                  <a:lnTo>
                    <a:pt x="33750" y="149271"/>
                  </a:lnTo>
                  <a:lnTo>
                    <a:pt x="32866" y="149154"/>
                  </a:lnTo>
                  <a:lnTo>
                    <a:pt x="28023" y="149342"/>
                  </a:lnTo>
                  <a:lnTo>
                    <a:pt x="23509" y="146244"/>
                  </a:lnTo>
                  <a:lnTo>
                    <a:pt x="22125" y="146150"/>
                  </a:lnTo>
                  <a:lnTo>
                    <a:pt x="21053" y="147401"/>
                  </a:lnTo>
                  <a:lnTo>
                    <a:pt x="20262" y="148794"/>
                  </a:lnTo>
                  <a:lnTo>
                    <a:pt x="17149" y="150179"/>
                  </a:lnTo>
                  <a:lnTo>
                    <a:pt x="16351" y="150734"/>
                  </a:lnTo>
                  <a:lnTo>
                    <a:pt x="15897" y="150304"/>
                  </a:lnTo>
                  <a:lnTo>
                    <a:pt x="15686" y="149107"/>
                  </a:lnTo>
                  <a:lnTo>
                    <a:pt x="15920" y="148043"/>
                  </a:lnTo>
                  <a:lnTo>
                    <a:pt x="15459" y="147042"/>
                  </a:lnTo>
                  <a:lnTo>
                    <a:pt x="14278" y="145899"/>
                  </a:lnTo>
                  <a:lnTo>
                    <a:pt x="13988" y="145422"/>
                  </a:lnTo>
                  <a:lnTo>
                    <a:pt x="12502" y="145508"/>
                  </a:lnTo>
                  <a:lnTo>
                    <a:pt x="12095" y="145618"/>
                  </a:lnTo>
                  <a:lnTo>
                    <a:pt x="11946" y="145594"/>
                  </a:lnTo>
                  <a:lnTo>
                    <a:pt x="9881" y="144624"/>
                  </a:lnTo>
                  <a:lnTo>
                    <a:pt x="8520" y="142285"/>
                  </a:lnTo>
                  <a:lnTo>
                    <a:pt x="6400" y="141041"/>
                  </a:lnTo>
                  <a:lnTo>
                    <a:pt x="4780" y="140618"/>
                  </a:lnTo>
                  <a:lnTo>
                    <a:pt x="4044" y="139609"/>
                  </a:lnTo>
                  <a:lnTo>
                    <a:pt x="3567" y="138271"/>
                  </a:lnTo>
                  <a:lnTo>
                    <a:pt x="3067" y="137262"/>
                  </a:lnTo>
                  <a:lnTo>
                    <a:pt x="3012" y="137161"/>
                  </a:lnTo>
                  <a:lnTo>
                    <a:pt x="2668" y="135627"/>
                  </a:lnTo>
                  <a:lnTo>
                    <a:pt x="2175" y="135471"/>
                  </a:lnTo>
                  <a:lnTo>
                    <a:pt x="2089" y="135432"/>
                  </a:lnTo>
                  <a:lnTo>
                    <a:pt x="0" y="135698"/>
                  </a:lnTo>
                  <a:lnTo>
                    <a:pt x="243" y="130307"/>
                  </a:lnTo>
                  <a:lnTo>
                    <a:pt x="3583" y="126419"/>
                  </a:lnTo>
                  <a:lnTo>
                    <a:pt x="4405" y="124455"/>
                  </a:lnTo>
                  <a:lnTo>
                    <a:pt x="5656" y="120191"/>
                  </a:lnTo>
                  <a:lnTo>
                    <a:pt x="6595" y="118189"/>
                  </a:lnTo>
                  <a:lnTo>
                    <a:pt x="7722" y="116530"/>
                  </a:lnTo>
                  <a:lnTo>
                    <a:pt x="8621" y="114926"/>
                  </a:lnTo>
                  <a:lnTo>
                    <a:pt x="8942" y="113549"/>
                  </a:lnTo>
                  <a:lnTo>
                    <a:pt x="9849" y="113393"/>
                  </a:lnTo>
                  <a:lnTo>
                    <a:pt x="12510" y="114637"/>
                  </a:lnTo>
                  <a:lnTo>
                    <a:pt x="14896" y="115278"/>
                  </a:lnTo>
                  <a:lnTo>
                    <a:pt x="15553" y="114668"/>
                  </a:lnTo>
                  <a:lnTo>
                    <a:pt x="15827" y="113870"/>
                  </a:lnTo>
                  <a:lnTo>
                    <a:pt x="15717" y="113252"/>
                  </a:lnTo>
                  <a:lnTo>
                    <a:pt x="13808" y="111414"/>
                  </a:lnTo>
                  <a:lnTo>
                    <a:pt x="12611" y="110240"/>
                  </a:lnTo>
                  <a:lnTo>
                    <a:pt x="12533" y="109520"/>
                  </a:lnTo>
                  <a:lnTo>
                    <a:pt x="12963" y="107901"/>
                  </a:lnTo>
                  <a:lnTo>
                    <a:pt x="13198" y="106086"/>
                  </a:lnTo>
                  <a:lnTo>
                    <a:pt x="12924" y="104114"/>
                  </a:lnTo>
                  <a:lnTo>
                    <a:pt x="11618" y="99741"/>
                  </a:lnTo>
                  <a:lnTo>
                    <a:pt x="11375" y="97879"/>
                  </a:lnTo>
                  <a:lnTo>
                    <a:pt x="12619" y="95610"/>
                  </a:lnTo>
                  <a:lnTo>
                    <a:pt x="16672" y="90197"/>
                  </a:lnTo>
                  <a:lnTo>
                    <a:pt x="18025" y="88155"/>
                  </a:lnTo>
                  <a:lnTo>
                    <a:pt x="19871" y="85690"/>
                  </a:lnTo>
                  <a:lnTo>
                    <a:pt x="24886" y="79776"/>
                  </a:lnTo>
                  <a:lnTo>
                    <a:pt x="28047" y="76326"/>
                  </a:lnTo>
                  <a:lnTo>
                    <a:pt x="30191" y="74409"/>
                  </a:lnTo>
                  <a:lnTo>
                    <a:pt x="33328" y="71084"/>
                  </a:lnTo>
                  <a:lnTo>
                    <a:pt x="34705" y="69355"/>
                  </a:lnTo>
                  <a:lnTo>
                    <a:pt x="40431" y="68228"/>
                  </a:lnTo>
                  <a:lnTo>
                    <a:pt x="41143" y="66609"/>
                  </a:lnTo>
                  <a:lnTo>
                    <a:pt x="42192" y="64841"/>
                  </a:lnTo>
                  <a:lnTo>
                    <a:pt x="43005" y="64082"/>
                  </a:lnTo>
                  <a:lnTo>
                    <a:pt x="43115" y="61101"/>
                  </a:lnTo>
                  <a:lnTo>
                    <a:pt x="42051" y="57448"/>
                  </a:lnTo>
                  <a:lnTo>
                    <a:pt x="41198" y="56157"/>
                  </a:lnTo>
                  <a:lnTo>
                    <a:pt x="40564" y="55273"/>
                  </a:lnTo>
                  <a:lnTo>
                    <a:pt x="40979" y="54451"/>
                  </a:lnTo>
                  <a:lnTo>
                    <a:pt x="41613" y="54217"/>
                  </a:lnTo>
                  <a:lnTo>
                    <a:pt x="42395" y="54099"/>
                  </a:lnTo>
                  <a:lnTo>
                    <a:pt x="43365" y="53215"/>
                  </a:lnTo>
                  <a:lnTo>
                    <a:pt x="43146" y="52253"/>
                  </a:lnTo>
                  <a:lnTo>
                    <a:pt x="40729" y="49906"/>
                  </a:lnTo>
                  <a:lnTo>
                    <a:pt x="39680" y="48099"/>
                  </a:lnTo>
                  <a:lnTo>
                    <a:pt x="38045" y="43436"/>
                  </a:lnTo>
                  <a:lnTo>
                    <a:pt x="34728" y="38585"/>
                  </a:lnTo>
                  <a:lnTo>
                    <a:pt x="33680" y="37013"/>
                  </a:lnTo>
                  <a:lnTo>
                    <a:pt x="33531" y="35526"/>
                  </a:lnTo>
                  <a:lnTo>
                    <a:pt x="34016" y="34040"/>
                  </a:lnTo>
                  <a:lnTo>
                    <a:pt x="33555" y="32139"/>
                  </a:lnTo>
                  <a:lnTo>
                    <a:pt x="32381" y="29713"/>
                  </a:lnTo>
                  <a:lnTo>
                    <a:pt x="32569" y="29447"/>
                  </a:lnTo>
                  <a:lnTo>
                    <a:pt x="32452" y="26451"/>
                  </a:lnTo>
                  <a:lnTo>
                    <a:pt x="33289" y="25802"/>
                  </a:lnTo>
                  <a:lnTo>
                    <a:pt x="34611" y="25364"/>
                  </a:lnTo>
                  <a:lnTo>
                    <a:pt x="36473" y="25512"/>
                  </a:lnTo>
                  <a:lnTo>
                    <a:pt x="38069" y="25974"/>
                  </a:lnTo>
                  <a:lnTo>
                    <a:pt x="39978" y="27343"/>
                  </a:lnTo>
                  <a:lnTo>
                    <a:pt x="40572" y="27124"/>
                  </a:lnTo>
                  <a:lnTo>
                    <a:pt x="43834" y="24542"/>
                  </a:lnTo>
                  <a:lnTo>
                    <a:pt x="47198" y="20646"/>
                  </a:lnTo>
                  <a:lnTo>
                    <a:pt x="48161" y="18385"/>
                  </a:lnTo>
                  <a:lnTo>
                    <a:pt x="48998" y="17353"/>
                  </a:lnTo>
                  <a:lnTo>
                    <a:pt x="51924" y="16805"/>
                  </a:lnTo>
                  <a:lnTo>
                    <a:pt x="54475" y="16578"/>
                  </a:lnTo>
                  <a:lnTo>
                    <a:pt x="56094" y="16617"/>
                  </a:lnTo>
                  <a:lnTo>
                    <a:pt x="60076" y="16234"/>
                  </a:lnTo>
                  <a:lnTo>
                    <a:pt x="62431" y="15803"/>
                  </a:lnTo>
                  <a:lnTo>
                    <a:pt x="64473" y="15115"/>
                  </a:lnTo>
                  <a:lnTo>
                    <a:pt x="68878" y="14857"/>
                  </a:lnTo>
                  <a:lnTo>
                    <a:pt x="75747" y="15318"/>
                  </a:lnTo>
                  <a:lnTo>
                    <a:pt x="80260" y="15350"/>
                  </a:lnTo>
                  <a:lnTo>
                    <a:pt x="83327" y="15717"/>
                  </a:lnTo>
                  <a:lnTo>
                    <a:pt x="90830" y="17791"/>
                  </a:lnTo>
                  <a:lnTo>
                    <a:pt x="93623" y="18166"/>
                  </a:lnTo>
                  <a:lnTo>
                    <a:pt x="94922" y="19269"/>
                  </a:lnTo>
                  <a:lnTo>
                    <a:pt x="97417" y="19676"/>
                  </a:lnTo>
                  <a:lnTo>
                    <a:pt x="101955" y="20779"/>
                  </a:lnTo>
                  <a:lnTo>
                    <a:pt x="105890" y="21374"/>
                  </a:lnTo>
                  <a:lnTo>
                    <a:pt x="108550" y="21131"/>
                  </a:lnTo>
                  <a:lnTo>
                    <a:pt x="110037" y="21444"/>
                  </a:lnTo>
                  <a:lnTo>
                    <a:pt x="112853" y="26334"/>
                  </a:lnTo>
                  <a:lnTo>
                    <a:pt x="113432" y="26905"/>
                  </a:lnTo>
                  <a:lnTo>
                    <a:pt x="114559" y="27022"/>
                  </a:lnTo>
                  <a:lnTo>
                    <a:pt x="116859" y="26600"/>
                  </a:lnTo>
                  <a:lnTo>
                    <a:pt x="120129" y="26764"/>
                  </a:lnTo>
                  <a:lnTo>
                    <a:pt x="122069" y="27789"/>
                  </a:lnTo>
                  <a:lnTo>
                    <a:pt x="121787" y="30691"/>
                  </a:lnTo>
                  <a:lnTo>
                    <a:pt x="122296" y="31114"/>
                  </a:lnTo>
                  <a:lnTo>
                    <a:pt x="123203" y="30950"/>
                  </a:lnTo>
                  <a:lnTo>
                    <a:pt x="124244" y="29314"/>
                  </a:lnTo>
                  <a:lnTo>
                    <a:pt x="125120" y="27617"/>
                  </a:lnTo>
                  <a:lnTo>
                    <a:pt x="125769" y="27085"/>
                  </a:lnTo>
                  <a:lnTo>
                    <a:pt x="129110" y="28235"/>
                  </a:lnTo>
                  <a:lnTo>
                    <a:pt x="130636" y="28047"/>
                  </a:lnTo>
                  <a:lnTo>
                    <a:pt x="132044" y="26756"/>
                  </a:lnTo>
                  <a:lnTo>
                    <a:pt x="132904" y="26537"/>
                  </a:lnTo>
                  <a:lnTo>
                    <a:pt x="135275" y="27452"/>
                  </a:lnTo>
                  <a:lnTo>
                    <a:pt x="138193" y="28094"/>
                  </a:lnTo>
                  <a:lnTo>
                    <a:pt x="140556" y="28133"/>
                  </a:lnTo>
                  <a:lnTo>
                    <a:pt x="142027" y="28829"/>
                  </a:lnTo>
                  <a:lnTo>
                    <a:pt x="143099" y="31857"/>
                  </a:lnTo>
                  <a:lnTo>
                    <a:pt x="144029" y="32483"/>
                  </a:lnTo>
                  <a:lnTo>
                    <a:pt x="144929" y="32671"/>
                  </a:lnTo>
                  <a:lnTo>
                    <a:pt x="146290" y="29964"/>
                  </a:lnTo>
                  <a:lnTo>
                    <a:pt x="147526" y="28916"/>
                  </a:lnTo>
                  <a:lnTo>
                    <a:pt x="149240" y="28141"/>
                  </a:lnTo>
                  <a:lnTo>
                    <a:pt x="150343" y="27805"/>
                  </a:lnTo>
                  <a:lnTo>
                    <a:pt x="151125" y="26842"/>
                  </a:lnTo>
                  <a:lnTo>
                    <a:pt x="152174" y="25911"/>
                  </a:lnTo>
                  <a:lnTo>
                    <a:pt x="153081" y="25833"/>
                  </a:lnTo>
                  <a:lnTo>
                    <a:pt x="153817" y="26193"/>
                  </a:lnTo>
                  <a:lnTo>
                    <a:pt x="154661" y="27484"/>
                  </a:lnTo>
                  <a:lnTo>
                    <a:pt x="155898" y="30425"/>
                  </a:lnTo>
                  <a:lnTo>
                    <a:pt x="157399" y="33375"/>
                  </a:lnTo>
                  <a:lnTo>
                    <a:pt x="158448" y="34447"/>
                  </a:lnTo>
                  <a:lnTo>
                    <a:pt x="161155" y="33539"/>
                  </a:lnTo>
                  <a:lnTo>
                    <a:pt x="162986" y="32616"/>
                  </a:lnTo>
                  <a:lnTo>
                    <a:pt x="166342" y="32444"/>
                  </a:lnTo>
                  <a:lnTo>
                    <a:pt x="170793" y="31795"/>
                  </a:lnTo>
                  <a:lnTo>
                    <a:pt x="174197" y="30950"/>
                  </a:lnTo>
                  <a:lnTo>
                    <a:pt x="176324" y="31098"/>
                  </a:lnTo>
                  <a:lnTo>
                    <a:pt x="177615" y="32037"/>
                  </a:lnTo>
                  <a:lnTo>
                    <a:pt x="179579" y="33844"/>
                  </a:lnTo>
                  <a:lnTo>
                    <a:pt x="180111" y="36442"/>
                  </a:lnTo>
                  <a:lnTo>
                    <a:pt x="182661" y="38233"/>
                  </a:lnTo>
                  <a:lnTo>
                    <a:pt x="184750" y="38562"/>
                  </a:lnTo>
                  <a:lnTo>
                    <a:pt x="185462" y="36700"/>
                  </a:lnTo>
                  <a:lnTo>
                    <a:pt x="186683" y="35401"/>
                  </a:lnTo>
                  <a:lnTo>
                    <a:pt x="186221" y="33610"/>
                  </a:lnTo>
                  <a:lnTo>
                    <a:pt x="186018" y="31325"/>
                  </a:lnTo>
                  <a:lnTo>
                    <a:pt x="185102" y="29205"/>
                  </a:lnTo>
                  <a:lnTo>
                    <a:pt x="184492" y="26921"/>
                  </a:lnTo>
                  <a:lnTo>
                    <a:pt x="185611" y="23650"/>
                  </a:lnTo>
                  <a:lnTo>
                    <a:pt x="186831" y="20787"/>
                  </a:lnTo>
                  <a:lnTo>
                    <a:pt x="187442" y="19230"/>
                  </a:lnTo>
                  <a:lnTo>
                    <a:pt x="189374" y="16351"/>
                  </a:lnTo>
                  <a:lnTo>
                    <a:pt x="191353" y="14293"/>
                  </a:lnTo>
                  <a:lnTo>
                    <a:pt x="194319" y="10984"/>
                  </a:lnTo>
                  <a:lnTo>
                    <a:pt x="196485" y="9889"/>
                  </a:lnTo>
                  <a:lnTo>
                    <a:pt x="198441" y="10390"/>
                  </a:lnTo>
                  <a:lnTo>
                    <a:pt x="199529" y="10843"/>
                  </a:lnTo>
                  <a:lnTo>
                    <a:pt x="202337" y="8880"/>
                  </a:lnTo>
                  <a:lnTo>
                    <a:pt x="207337" y="8778"/>
                  </a:lnTo>
                  <a:lnTo>
                    <a:pt x="211499" y="9028"/>
                  </a:lnTo>
                  <a:lnTo>
                    <a:pt x="211921" y="9091"/>
                  </a:lnTo>
                  <a:lnTo>
                    <a:pt x="213971" y="10108"/>
                  </a:lnTo>
                  <a:lnTo>
                    <a:pt x="216122" y="10969"/>
                  </a:lnTo>
                  <a:lnTo>
                    <a:pt x="217609" y="11023"/>
                  </a:lnTo>
                  <a:lnTo>
                    <a:pt x="219377" y="10828"/>
                  </a:lnTo>
                  <a:lnTo>
                    <a:pt x="221458" y="9678"/>
                  </a:lnTo>
                  <a:lnTo>
                    <a:pt x="222905" y="8567"/>
                  </a:lnTo>
                  <a:lnTo>
                    <a:pt x="224665" y="2918"/>
                  </a:lnTo>
                  <a:lnTo>
                    <a:pt x="225291" y="2105"/>
                  </a:lnTo>
                  <a:lnTo>
                    <a:pt x="226261" y="1659"/>
                  </a:lnTo>
                  <a:lnTo>
                    <a:pt x="227849" y="1612"/>
                  </a:lnTo>
                  <a:lnTo>
                    <a:pt x="230870" y="2668"/>
                  </a:lnTo>
                  <a:lnTo>
                    <a:pt x="234406" y="3614"/>
                  </a:lnTo>
                  <a:lnTo>
                    <a:pt x="236455" y="3481"/>
                  </a:lnTo>
                  <a:lnTo>
                    <a:pt x="241916" y="469"/>
                  </a:lnTo>
                  <a:lnTo>
                    <a:pt x="244959" y="0"/>
                  </a:lnTo>
                  <a:lnTo>
                    <a:pt x="248574" y="704"/>
                  </a:lnTo>
                  <a:lnTo>
                    <a:pt x="252126" y="743"/>
                  </a:lnTo>
                  <a:lnTo>
                    <a:pt x="254801" y="305"/>
                  </a:lnTo>
                  <a:lnTo>
                    <a:pt x="256640" y="1346"/>
                  </a:lnTo>
                  <a:lnTo>
                    <a:pt x="258909" y="3646"/>
                  </a:lnTo>
                  <a:lnTo>
                    <a:pt x="260958" y="7057"/>
                  </a:lnTo>
                  <a:lnTo>
                    <a:pt x="263102" y="13339"/>
                  </a:lnTo>
                  <a:lnTo>
                    <a:pt x="269353" y="20404"/>
                  </a:lnTo>
                  <a:lnTo>
                    <a:pt x="269454" y="21780"/>
                  </a:lnTo>
                  <a:lnTo>
                    <a:pt x="268946" y="22665"/>
                  </a:lnTo>
                  <a:lnTo>
                    <a:pt x="265872" y="23517"/>
                  </a:lnTo>
                  <a:lnTo>
                    <a:pt x="263274" y="23979"/>
                  </a:lnTo>
                  <a:lnTo>
                    <a:pt x="263149" y="25184"/>
                  </a:lnTo>
                  <a:lnTo>
                    <a:pt x="263837" y="26490"/>
                  </a:lnTo>
                  <a:lnTo>
                    <a:pt x="265026" y="28399"/>
                  </a:lnTo>
                  <a:lnTo>
                    <a:pt x="265206" y="30856"/>
                  </a:lnTo>
                  <a:lnTo>
                    <a:pt x="265144" y="33109"/>
                  </a:lnTo>
                  <a:lnTo>
                    <a:pt x="265652" y="35096"/>
                  </a:lnTo>
                  <a:lnTo>
                    <a:pt x="266646" y="35910"/>
                  </a:lnTo>
                  <a:lnTo>
                    <a:pt x="266771" y="36903"/>
                  </a:lnTo>
                  <a:lnTo>
                    <a:pt x="265629" y="38124"/>
                  </a:lnTo>
                  <a:lnTo>
                    <a:pt x="265308" y="38875"/>
                  </a:lnTo>
                  <a:lnTo>
                    <a:pt x="265754" y="39281"/>
                  </a:lnTo>
                  <a:lnTo>
                    <a:pt x="271395" y="39516"/>
                  </a:lnTo>
                  <a:lnTo>
                    <a:pt x="274156" y="40697"/>
                  </a:lnTo>
                  <a:lnTo>
                    <a:pt x="276253" y="41777"/>
                  </a:lnTo>
                  <a:lnTo>
                    <a:pt x="277309" y="41879"/>
                  </a:lnTo>
                  <a:lnTo>
                    <a:pt x="279688" y="41191"/>
                  </a:lnTo>
                  <a:lnTo>
                    <a:pt x="282363" y="40752"/>
                  </a:lnTo>
                  <a:lnTo>
                    <a:pt x="283983" y="40690"/>
                  </a:lnTo>
                  <a:lnTo>
                    <a:pt x="284608" y="41488"/>
                  </a:lnTo>
                  <a:lnTo>
                    <a:pt x="285109" y="43577"/>
                  </a:lnTo>
                  <a:lnTo>
                    <a:pt x="286048" y="45665"/>
                  </a:lnTo>
                  <a:lnTo>
                    <a:pt x="286924" y="46260"/>
                  </a:lnTo>
                  <a:lnTo>
                    <a:pt x="288489" y="46158"/>
                  </a:lnTo>
                  <a:lnTo>
                    <a:pt x="289428" y="46260"/>
                  </a:lnTo>
                  <a:lnTo>
                    <a:pt x="289928" y="47050"/>
                  </a:lnTo>
                  <a:lnTo>
                    <a:pt x="289365" y="48239"/>
                  </a:lnTo>
                  <a:lnTo>
                    <a:pt x="289490" y="49530"/>
                  </a:lnTo>
                  <a:lnTo>
                    <a:pt x="290179" y="51111"/>
                  </a:lnTo>
                  <a:lnTo>
                    <a:pt x="290993" y="54764"/>
                  </a:lnTo>
                  <a:lnTo>
                    <a:pt x="291744" y="55852"/>
                  </a:lnTo>
                  <a:lnTo>
                    <a:pt x="292244" y="57228"/>
                  </a:lnTo>
                  <a:lnTo>
                    <a:pt x="292244" y="58809"/>
                  </a:lnTo>
                  <a:lnTo>
                    <a:pt x="291618" y="60186"/>
                  </a:lnTo>
                  <a:lnTo>
                    <a:pt x="291180" y="61266"/>
                  </a:lnTo>
                  <a:lnTo>
                    <a:pt x="291618" y="63722"/>
                  </a:lnTo>
                  <a:lnTo>
                    <a:pt x="293308" y="66468"/>
                  </a:lnTo>
                  <a:lnTo>
                    <a:pt x="294560" y="67149"/>
                  </a:lnTo>
                  <a:lnTo>
                    <a:pt x="295561" y="69597"/>
                  </a:lnTo>
                  <a:lnTo>
                    <a:pt x="297376" y="70380"/>
                  </a:lnTo>
                  <a:lnTo>
                    <a:pt x="300068" y="68322"/>
                  </a:lnTo>
                  <a:lnTo>
                    <a:pt x="302133" y="67242"/>
                  </a:lnTo>
                  <a:lnTo>
                    <a:pt x="304715" y="67845"/>
                  </a:lnTo>
                  <a:lnTo>
                    <a:pt x="307101" y="68228"/>
                  </a:lnTo>
                  <a:lnTo>
                    <a:pt x="308705" y="69629"/>
                  </a:lnTo>
                  <a:lnTo>
                    <a:pt x="309886" y="71553"/>
                  </a:lnTo>
                  <a:lnTo>
                    <a:pt x="311263" y="72625"/>
                  </a:lnTo>
                  <a:lnTo>
                    <a:pt x="312640" y="72062"/>
                  </a:lnTo>
                  <a:lnTo>
                    <a:pt x="315511" y="72625"/>
                  </a:lnTo>
                  <a:lnTo>
                    <a:pt x="316826" y="74182"/>
                  </a:lnTo>
                  <a:lnTo>
                    <a:pt x="318140" y="75058"/>
                  </a:lnTo>
                  <a:lnTo>
                    <a:pt x="319830" y="73791"/>
                  </a:lnTo>
                  <a:lnTo>
                    <a:pt x="321207" y="72226"/>
                  </a:lnTo>
                  <a:lnTo>
                    <a:pt x="326245" y="70591"/>
                  </a:lnTo>
                  <a:lnTo>
                    <a:pt x="329374" y="70184"/>
                  </a:lnTo>
                  <a:lnTo>
                    <a:pt x="330251" y="69863"/>
                  </a:lnTo>
                  <a:lnTo>
                    <a:pt x="332089" y="68690"/>
                  </a:lnTo>
                  <a:lnTo>
                    <a:pt x="334029" y="67908"/>
                  </a:lnTo>
                  <a:lnTo>
                    <a:pt x="335774" y="68119"/>
                  </a:lnTo>
                  <a:lnTo>
                    <a:pt x="337495" y="70552"/>
                  </a:lnTo>
                  <a:lnTo>
                    <a:pt x="339279" y="72226"/>
                  </a:lnTo>
                  <a:lnTo>
                    <a:pt x="339779" y="74862"/>
                  </a:lnTo>
                  <a:lnTo>
                    <a:pt x="341954" y="78477"/>
                  </a:lnTo>
                  <a:lnTo>
                    <a:pt x="347360" y="83414"/>
                  </a:lnTo>
                  <a:lnTo>
                    <a:pt x="349480" y="84916"/>
                  </a:lnTo>
                  <a:lnTo>
                    <a:pt x="350920" y="84650"/>
                  </a:lnTo>
                  <a:lnTo>
                    <a:pt x="351671" y="84259"/>
                  </a:lnTo>
                  <a:lnTo>
                    <a:pt x="352023" y="83742"/>
                  </a:lnTo>
                  <a:lnTo>
                    <a:pt x="352352" y="81325"/>
                  </a:lnTo>
                  <a:lnTo>
                    <a:pt x="353032" y="80433"/>
                  </a:lnTo>
                  <a:lnTo>
                    <a:pt x="354128" y="80409"/>
                  </a:lnTo>
                  <a:lnTo>
                    <a:pt x="358360" y="83414"/>
                  </a:lnTo>
                  <a:lnTo>
                    <a:pt x="360574" y="83742"/>
                  </a:lnTo>
                  <a:lnTo>
                    <a:pt x="362679" y="83797"/>
                  </a:lnTo>
                  <a:lnTo>
                    <a:pt x="365511" y="86128"/>
                  </a:lnTo>
                  <a:lnTo>
                    <a:pt x="368617" y="88155"/>
                  </a:lnTo>
                  <a:lnTo>
                    <a:pt x="371019" y="88366"/>
                  </a:lnTo>
                  <a:lnTo>
                    <a:pt x="372935" y="87568"/>
                  </a:lnTo>
                  <a:lnTo>
                    <a:pt x="374249" y="87083"/>
                  </a:lnTo>
                  <a:lnTo>
                    <a:pt x="375063" y="87857"/>
                  </a:lnTo>
                  <a:lnTo>
                    <a:pt x="375814" y="89602"/>
                  </a:lnTo>
                  <a:lnTo>
                    <a:pt x="377066" y="90955"/>
                  </a:lnTo>
                  <a:lnTo>
                    <a:pt x="378505" y="91339"/>
                  </a:lnTo>
                  <a:lnTo>
                    <a:pt x="380579" y="91425"/>
                  </a:lnTo>
                  <a:lnTo>
                    <a:pt x="384177" y="94038"/>
                  </a:lnTo>
                  <a:lnTo>
                    <a:pt x="387557" y="96698"/>
                  </a:lnTo>
                  <a:lnTo>
                    <a:pt x="389669" y="96846"/>
                  </a:lnTo>
                  <a:lnTo>
                    <a:pt x="391461" y="96064"/>
                  </a:lnTo>
                  <a:lnTo>
                    <a:pt x="393042" y="95861"/>
                  </a:lnTo>
                  <a:lnTo>
                    <a:pt x="394145" y="96534"/>
                  </a:lnTo>
                  <a:lnTo>
                    <a:pt x="394457" y="97684"/>
                  </a:lnTo>
                  <a:lnTo>
                    <a:pt x="393644" y="99225"/>
                  </a:lnTo>
                  <a:lnTo>
                    <a:pt x="393644" y="101431"/>
                  </a:lnTo>
                  <a:lnTo>
                    <a:pt x="395146" y="103543"/>
                  </a:lnTo>
                  <a:lnTo>
                    <a:pt x="395193" y="105616"/>
                  </a:lnTo>
                  <a:lnTo>
                    <a:pt x="394763" y="107486"/>
                  </a:lnTo>
                  <a:lnTo>
                    <a:pt x="393910" y="109207"/>
                  </a:lnTo>
                  <a:lnTo>
                    <a:pt x="391852" y="111570"/>
                  </a:lnTo>
                  <a:lnTo>
                    <a:pt x="389951" y="113769"/>
                  </a:lnTo>
                  <a:lnTo>
                    <a:pt x="387096" y="114684"/>
                  </a:lnTo>
                  <a:lnTo>
                    <a:pt x="385492" y="115646"/>
                  </a:lnTo>
                  <a:lnTo>
                    <a:pt x="385914" y="117258"/>
                  </a:lnTo>
                  <a:lnTo>
                    <a:pt x="386962" y="118760"/>
                  </a:lnTo>
                  <a:lnTo>
                    <a:pt x="389388" y="119973"/>
                  </a:lnTo>
                  <a:lnTo>
                    <a:pt x="392142" y="120856"/>
                  </a:lnTo>
                  <a:lnTo>
                    <a:pt x="392462" y="121834"/>
                  </a:lnTo>
                  <a:lnTo>
                    <a:pt x="392040" y="122327"/>
                  </a:lnTo>
                  <a:lnTo>
                    <a:pt x="390272" y="122781"/>
                  </a:lnTo>
                  <a:lnTo>
                    <a:pt x="387831" y="122319"/>
                  </a:lnTo>
                  <a:lnTo>
                    <a:pt x="387017" y="123172"/>
                  </a:lnTo>
                  <a:lnTo>
                    <a:pt x="385891" y="124588"/>
                  </a:lnTo>
                  <a:lnTo>
                    <a:pt x="385140" y="127139"/>
                  </a:lnTo>
                  <a:lnTo>
                    <a:pt x="384576" y="129501"/>
                  </a:lnTo>
                  <a:lnTo>
                    <a:pt x="387228" y="130143"/>
                  </a:lnTo>
                  <a:lnTo>
                    <a:pt x="388770" y="131105"/>
                  </a:lnTo>
                  <a:lnTo>
                    <a:pt x="389255" y="133038"/>
                  </a:lnTo>
                  <a:lnTo>
                    <a:pt x="389803" y="135189"/>
                  </a:lnTo>
                  <a:lnTo>
                    <a:pt x="389967" y="137121"/>
                  </a:lnTo>
                  <a:lnTo>
                    <a:pt x="389091" y="138060"/>
                  </a:lnTo>
                  <a:lnTo>
                    <a:pt x="389036" y="139023"/>
                  </a:lnTo>
                  <a:lnTo>
                    <a:pt x="389450" y="139500"/>
                  </a:lnTo>
                  <a:lnTo>
                    <a:pt x="390592" y="139711"/>
                  </a:lnTo>
                  <a:lnTo>
                    <a:pt x="391461" y="140141"/>
                  </a:lnTo>
                  <a:lnTo>
                    <a:pt x="391531" y="141158"/>
                  </a:lnTo>
                  <a:lnTo>
                    <a:pt x="389865" y="143443"/>
                  </a:lnTo>
                  <a:lnTo>
                    <a:pt x="388308" y="147808"/>
                  </a:lnTo>
                  <a:lnTo>
                    <a:pt x="387471" y="150124"/>
                  </a:lnTo>
                  <a:lnTo>
                    <a:pt x="387534" y="152635"/>
                  </a:lnTo>
                  <a:lnTo>
                    <a:pt x="386595" y="154028"/>
                  </a:lnTo>
                  <a:lnTo>
                    <a:pt x="384866" y="154208"/>
                  </a:lnTo>
                  <a:lnTo>
                    <a:pt x="378998" y="154450"/>
                  </a:lnTo>
                  <a:lnTo>
                    <a:pt x="373890" y="154325"/>
                  </a:lnTo>
                  <a:lnTo>
                    <a:pt x="371683" y="153965"/>
                  </a:lnTo>
                  <a:lnTo>
                    <a:pt x="368225" y="153746"/>
                  </a:lnTo>
                  <a:lnTo>
                    <a:pt x="366512" y="154341"/>
                  </a:lnTo>
                  <a:lnTo>
                    <a:pt x="364243" y="158347"/>
                  </a:lnTo>
                  <a:lnTo>
                    <a:pt x="362522" y="159911"/>
                  </a:lnTo>
                  <a:lnTo>
                    <a:pt x="359682" y="161327"/>
                  </a:lnTo>
                  <a:lnTo>
                    <a:pt x="356561" y="161734"/>
                  </a:lnTo>
                  <a:lnTo>
                    <a:pt x="354769" y="163377"/>
                  </a:lnTo>
                  <a:lnTo>
                    <a:pt x="354135" y="165959"/>
                  </a:lnTo>
                  <a:lnTo>
                    <a:pt x="354089" y="168243"/>
                  </a:lnTo>
                  <a:lnTo>
                    <a:pt x="353799" y="169385"/>
                  </a:lnTo>
                  <a:lnTo>
                    <a:pt x="353126" y="170387"/>
                  </a:lnTo>
                  <a:lnTo>
                    <a:pt x="352883" y="171099"/>
                  </a:lnTo>
                  <a:lnTo>
                    <a:pt x="353032" y="171881"/>
                  </a:lnTo>
                  <a:lnTo>
                    <a:pt x="353760" y="172163"/>
                  </a:lnTo>
                  <a:lnTo>
                    <a:pt x="354628" y="172522"/>
                  </a:lnTo>
                  <a:lnTo>
                    <a:pt x="354628" y="173086"/>
                  </a:lnTo>
                  <a:lnTo>
                    <a:pt x="354292" y="173798"/>
                  </a:lnTo>
                  <a:lnTo>
                    <a:pt x="353322" y="174580"/>
                  </a:lnTo>
                  <a:lnTo>
                    <a:pt x="352883" y="175785"/>
                  </a:lnTo>
                  <a:lnTo>
                    <a:pt x="352985" y="177068"/>
                  </a:lnTo>
                  <a:lnTo>
                    <a:pt x="353165" y="178484"/>
                  </a:lnTo>
                  <a:close/>
                  <a:moveTo>
                    <a:pt x="216990" y="206781"/>
                  </a:moveTo>
                  <a:lnTo>
                    <a:pt x="220018" y="208338"/>
                  </a:lnTo>
                  <a:lnTo>
                    <a:pt x="216928" y="207923"/>
                  </a:lnTo>
                  <a:lnTo>
                    <a:pt x="210145" y="206461"/>
                  </a:lnTo>
                  <a:lnTo>
                    <a:pt x="207149" y="205076"/>
                  </a:lnTo>
                  <a:lnTo>
                    <a:pt x="206374" y="203527"/>
                  </a:lnTo>
                  <a:lnTo>
                    <a:pt x="205936" y="201415"/>
                  </a:lnTo>
                  <a:lnTo>
                    <a:pt x="207610" y="203629"/>
                  </a:lnTo>
                  <a:lnTo>
                    <a:pt x="208784" y="204599"/>
                  </a:lnTo>
                  <a:lnTo>
                    <a:pt x="216990" y="20678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BD6B952A-BA51-AFDC-F9C0-4D95B0E691C5}"/>
                </a:ext>
              </a:extLst>
            </p:cNvPr>
            <p:cNvSpPr>
              <a:spLocks/>
            </p:cNvSpPr>
            <p:nvPr/>
          </p:nvSpPr>
          <p:spPr>
            <a:xfrm>
              <a:off x="7899976" y="4556508"/>
              <a:ext cx="118915" cy="124189"/>
            </a:xfrm>
            <a:custGeom>
              <a:avLst/>
              <a:gdLst>
                <a:gd name="connsiteX0" fmla="*/ 95320 w 118915"/>
                <a:gd name="connsiteY0" fmla="*/ 113980 h 124189"/>
                <a:gd name="connsiteX1" fmla="*/ 92919 w 118915"/>
                <a:gd name="connsiteY1" fmla="*/ 113980 h 124189"/>
                <a:gd name="connsiteX2" fmla="*/ 89015 w 118915"/>
                <a:gd name="connsiteY2" fmla="*/ 113980 h 124189"/>
                <a:gd name="connsiteX3" fmla="*/ 85111 w 118915"/>
                <a:gd name="connsiteY3" fmla="*/ 113980 h 124189"/>
                <a:gd name="connsiteX4" fmla="*/ 81207 w 118915"/>
                <a:gd name="connsiteY4" fmla="*/ 113980 h 124189"/>
                <a:gd name="connsiteX5" fmla="*/ 77303 w 118915"/>
                <a:gd name="connsiteY5" fmla="*/ 113980 h 124189"/>
                <a:gd name="connsiteX6" fmla="*/ 73407 w 118915"/>
                <a:gd name="connsiteY6" fmla="*/ 113980 h 124189"/>
                <a:gd name="connsiteX7" fmla="*/ 69503 w 118915"/>
                <a:gd name="connsiteY7" fmla="*/ 113980 h 124189"/>
                <a:gd name="connsiteX8" fmla="*/ 65599 w 118915"/>
                <a:gd name="connsiteY8" fmla="*/ 113980 h 124189"/>
                <a:gd name="connsiteX9" fmla="*/ 61695 w 118915"/>
                <a:gd name="connsiteY9" fmla="*/ 113980 h 124189"/>
                <a:gd name="connsiteX10" fmla="*/ 57791 w 118915"/>
                <a:gd name="connsiteY10" fmla="*/ 113980 h 124189"/>
                <a:gd name="connsiteX11" fmla="*/ 53888 w 118915"/>
                <a:gd name="connsiteY11" fmla="*/ 113980 h 124189"/>
                <a:gd name="connsiteX12" fmla="*/ 49984 w 118915"/>
                <a:gd name="connsiteY12" fmla="*/ 113980 h 124189"/>
                <a:gd name="connsiteX13" fmla="*/ 46080 w 118915"/>
                <a:gd name="connsiteY13" fmla="*/ 113980 h 124189"/>
                <a:gd name="connsiteX14" fmla="*/ 42184 w 118915"/>
                <a:gd name="connsiteY14" fmla="*/ 113980 h 124189"/>
                <a:gd name="connsiteX15" fmla="*/ 38280 w 118915"/>
                <a:gd name="connsiteY15" fmla="*/ 113980 h 124189"/>
                <a:gd name="connsiteX16" fmla="*/ 34376 w 118915"/>
                <a:gd name="connsiteY16" fmla="*/ 113980 h 124189"/>
                <a:gd name="connsiteX17" fmla="*/ 30472 w 118915"/>
                <a:gd name="connsiteY17" fmla="*/ 113980 h 124189"/>
                <a:gd name="connsiteX18" fmla="*/ 28164 w 118915"/>
                <a:gd name="connsiteY18" fmla="*/ 113980 h 124189"/>
                <a:gd name="connsiteX19" fmla="*/ 27702 w 118915"/>
                <a:gd name="connsiteY19" fmla="*/ 113917 h 124189"/>
                <a:gd name="connsiteX20" fmla="*/ 27382 w 118915"/>
                <a:gd name="connsiteY20" fmla="*/ 113823 h 124189"/>
                <a:gd name="connsiteX21" fmla="*/ 25911 w 118915"/>
                <a:gd name="connsiteY21" fmla="*/ 114097 h 124189"/>
                <a:gd name="connsiteX22" fmla="*/ 24386 w 118915"/>
                <a:gd name="connsiteY22" fmla="*/ 115059 h 124189"/>
                <a:gd name="connsiteX23" fmla="*/ 22766 w 118915"/>
                <a:gd name="connsiteY23" fmla="*/ 115451 h 124189"/>
                <a:gd name="connsiteX24" fmla="*/ 21029 w 118915"/>
                <a:gd name="connsiteY24" fmla="*/ 115302 h 124189"/>
                <a:gd name="connsiteX25" fmla="*/ 20810 w 118915"/>
                <a:gd name="connsiteY25" fmla="*/ 115404 h 124189"/>
                <a:gd name="connsiteX26" fmla="*/ 19934 w 118915"/>
                <a:gd name="connsiteY26" fmla="*/ 115380 h 124189"/>
                <a:gd name="connsiteX27" fmla="*/ 18667 w 118915"/>
                <a:gd name="connsiteY27" fmla="*/ 115310 h 124189"/>
                <a:gd name="connsiteX28" fmla="*/ 17524 w 118915"/>
                <a:gd name="connsiteY28" fmla="*/ 115560 h 124189"/>
                <a:gd name="connsiteX29" fmla="*/ 16656 w 118915"/>
                <a:gd name="connsiteY29" fmla="*/ 116397 h 124189"/>
                <a:gd name="connsiteX30" fmla="*/ 15764 w 118915"/>
                <a:gd name="connsiteY30" fmla="*/ 117837 h 124189"/>
                <a:gd name="connsiteX31" fmla="*/ 14160 w 118915"/>
                <a:gd name="connsiteY31" fmla="*/ 119480 h 124189"/>
                <a:gd name="connsiteX32" fmla="*/ 12908 w 118915"/>
                <a:gd name="connsiteY32" fmla="*/ 120943 h 124189"/>
                <a:gd name="connsiteX33" fmla="*/ 11844 w 118915"/>
                <a:gd name="connsiteY33" fmla="*/ 121975 h 124189"/>
                <a:gd name="connsiteX34" fmla="*/ 9412 w 118915"/>
                <a:gd name="connsiteY34" fmla="*/ 123688 h 124189"/>
                <a:gd name="connsiteX35" fmla="*/ 8081 w 118915"/>
                <a:gd name="connsiteY35" fmla="*/ 124189 h 124189"/>
                <a:gd name="connsiteX36" fmla="*/ 7424 w 118915"/>
                <a:gd name="connsiteY36" fmla="*/ 124111 h 124189"/>
                <a:gd name="connsiteX37" fmla="*/ 7017 w 118915"/>
                <a:gd name="connsiteY37" fmla="*/ 123790 h 124189"/>
                <a:gd name="connsiteX38" fmla="*/ 6251 w 118915"/>
                <a:gd name="connsiteY38" fmla="*/ 121608 h 124189"/>
                <a:gd name="connsiteX39" fmla="*/ 5781 w 118915"/>
                <a:gd name="connsiteY39" fmla="*/ 121255 h 124189"/>
                <a:gd name="connsiteX40" fmla="*/ 1048 w 118915"/>
                <a:gd name="connsiteY40" fmla="*/ 122382 h 124189"/>
                <a:gd name="connsiteX41" fmla="*/ 329 w 118915"/>
                <a:gd name="connsiteY41" fmla="*/ 122398 h 124189"/>
                <a:gd name="connsiteX42" fmla="*/ 391 w 118915"/>
                <a:gd name="connsiteY42" fmla="*/ 121717 h 124189"/>
                <a:gd name="connsiteX43" fmla="*/ 39 w 118915"/>
                <a:gd name="connsiteY43" fmla="*/ 116585 h 124189"/>
                <a:gd name="connsiteX44" fmla="*/ 0 w 118915"/>
                <a:gd name="connsiteY44" fmla="*/ 113440 h 124189"/>
                <a:gd name="connsiteX45" fmla="*/ 618 w 118915"/>
                <a:gd name="connsiteY45" fmla="*/ 111476 h 124189"/>
                <a:gd name="connsiteX46" fmla="*/ 978 w 118915"/>
                <a:gd name="connsiteY46" fmla="*/ 109207 h 124189"/>
                <a:gd name="connsiteX47" fmla="*/ 1017 w 118915"/>
                <a:gd name="connsiteY47" fmla="*/ 107205 h 124189"/>
                <a:gd name="connsiteX48" fmla="*/ 1885 w 118915"/>
                <a:gd name="connsiteY48" fmla="*/ 103801 h 124189"/>
                <a:gd name="connsiteX49" fmla="*/ 1564 w 118915"/>
                <a:gd name="connsiteY49" fmla="*/ 101760 h 124189"/>
                <a:gd name="connsiteX50" fmla="*/ 2683 w 118915"/>
                <a:gd name="connsiteY50" fmla="*/ 94601 h 124189"/>
                <a:gd name="connsiteX51" fmla="*/ 2981 w 118915"/>
                <a:gd name="connsiteY51" fmla="*/ 93435 h 124189"/>
                <a:gd name="connsiteX52" fmla="*/ 3418 w 118915"/>
                <a:gd name="connsiteY52" fmla="*/ 89977 h 124189"/>
                <a:gd name="connsiteX53" fmla="*/ 4115 w 118915"/>
                <a:gd name="connsiteY53" fmla="*/ 88913 h 124189"/>
                <a:gd name="connsiteX54" fmla="*/ 4741 w 118915"/>
                <a:gd name="connsiteY54" fmla="*/ 88499 h 124189"/>
                <a:gd name="connsiteX55" fmla="*/ 5547 w 118915"/>
                <a:gd name="connsiteY55" fmla="*/ 86379 h 124189"/>
                <a:gd name="connsiteX56" fmla="*/ 7103 w 118915"/>
                <a:gd name="connsiteY56" fmla="*/ 82983 h 124189"/>
                <a:gd name="connsiteX57" fmla="*/ 8175 w 118915"/>
                <a:gd name="connsiteY57" fmla="*/ 81239 h 124189"/>
                <a:gd name="connsiteX58" fmla="*/ 7940 w 118915"/>
                <a:gd name="connsiteY58" fmla="*/ 77429 h 124189"/>
                <a:gd name="connsiteX59" fmla="*/ 8120 w 118915"/>
                <a:gd name="connsiteY59" fmla="*/ 74831 h 124189"/>
                <a:gd name="connsiteX60" fmla="*/ 8363 w 118915"/>
                <a:gd name="connsiteY60" fmla="*/ 74260 h 124189"/>
                <a:gd name="connsiteX61" fmla="*/ 10656 w 118915"/>
                <a:gd name="connsiteY61" fmla="*/ 73290 h 124189"/>
                <a:gd name="connsiteX62" fmla="*/ 13628 w 118915"/>
                <a:gd name="connsiteY62" fmla="*/ 70896 h 124189"/>
                <a:gd name="connsiteX63" fmla="*/ 14888 w 118915"/>
                <a:gd name="connsiteY63" fmla="*/ 68072 h 124189"/>
                <a:gd name="connsiteX64" fmla="*/ 16664 w 118915"/>
                <a:gd name="connsiteY64" fmla="*/ 66272 h 124189"/>
                <a:gd name="connsiteX65" fmla="*/ 20106 w 118915"/>
                <a:gd name="connsiteY65" fmla="*/ 65107 h 124189"/>
                <a:gd name="connsiteX66" fmla="*/ 20114 w 118915"/>
                <a:gd name="connsiteY66" fmla="*/ 65099 h 124189"/>
                <a:gd name="connsiteX67" fmla="*/ 30316 w 118915"/>
                <a:gd name="connsiteY67" fmla="*/ 55421 h 124189"/>
                <a:gd name="connsiteX68" fmla="*/ 35056 w 118915"/>
                <a:gd name="connsiteY68" fmla="*/ 50203 h 124189"/>
                <a:gd name="connsiteX69" fmla="*/ 37122 w 118915"/>
                <a:gd name="connsiteY69" fmla="*/ 47527 h 124189"/>
                <a:gd name="connsiteX70" fmla="*/ 37192 w 118915"/>
                <a:gd name="connsiteY70" fmla="*/ 46565 h 124189"/>
                <a:gd name="connsiteX71" fmla="*/ 37592 w 118915"/>
                <a:gd name="connsiteY71" fmla="*/ 45306 h 124189"/>
                <a:gd name="connsiteX72" fmla="*/ 36762 w 118915"/>
                <a:gd name="connsiteY72" fmla="*/ 44320 h 124189"/>
                <a:gd name="connsiteX73" fmla="*/ 35777 w 118915"/>
                <a:gd name="connsiteY73" fmla="*/ 43428 h 124189"/>
                <a:gd name="connsiteX74" fmla="*/ 35440 w 118915"/>
                <a:gd name="connsiteY74" fmla="*/ 42599 h 124189"/>
                <a:gd name="connsiteX75" fmla="*/ 34595 w 118915"/>
                <a:gd name="connsiteY75" fmla="*/ 42192 h 124189"/>
                <a:gd name="connsiteX76" fmla="*/ 33375 w 118915"/>
                <a:gd name="connsiteY76" fmla="*/ 42207 h 124189"/>
                <a:gd name="connsiteX77" fmla="*/ 32569 w 118915"/>
                <a:gd name="connsiteY77" fmla="*/ 41605 h 124189"/>
                <a:gd name="connsiteX78" fmla="*/ 31653 w 118915"/>
                <a:gd name="connsiteY78" fmla="*/ 40432 h 124189"/>
                <a:gd name="connsiteX79" fmla="*/ 30738 w 118915"/>
                <a:gd name="connsiteY79" fmla="*/ 39696 h 124189"/>
                <a:gd name="connsiteX80" fmla="*/ 27843 w 118915"/>
                <a:gd name="connsiteY80" fmla="*/ 39759 h 124189"/>
                <a:gd name="connsiteX81" fmla="*/ 25614 w 118915"/>
                <a:gd name="connsiteY81" fmla="*/ 38554 h 124189"/>
                <a:gd name="connsiteX82" fmla="*/ 25645 w 118915"/>
                <a:gd name="connsiteY82" fmla="*/ 36919 h 124189"/>
                <a:gd name="connsiteX83" fmla="*/ 26513 w 118915"/>
                <a:gd name="connsiteY83" fmla="*/ 33696 h 124189"/>
                <a:gd name="connsiteX84" fmla="*/ 28203 w 118915"/>
                <a:gd name="connsiteY84" fmla="*/ 30003 h 124189"/>
                <a:gd name="connsiteX85" fmla="*/ 28297 w 118915"/>
                <a:gd name="connsiteY85" fmla="*/ 28986 h 124189"/>
                <a:gd name="connsiteX86" fmla="*/ 28055 w 118915"/>
                <a:gd name="connsiteY86" fmla="*/ 28117 h 124189"/>
                <a:gd name="connsiteX87" fmla="*/ 27648 w 118915"/>
                <a:gd name="connsiteY87" fmla="*/ 27374 h 124189"/>
                <a:gd name="connsiteX88" fmla="*/ 26889 w 118915"/>
                <a:gd name="connsiteY88" fmla="*/ 26639 h 124189"/>
                <a:gd name="connsiteX89" fmla="*/ 26169 w 118915"/>
                <a:gd name="connsiteY89" fmla="*/ 25755 h 124189"/>
                <a:gd name="connsiteX90" fmla="*/ 26724 w 118915"/>
                <a:gd name="connsiteY90" fmla="*/ 23095 h 124189"/>
                <a:gd name="connsiteX91" fmla="*/ 27789 w 118915"/>
                <a:gd name="connsiteY91" fmla="*/ 20497 h 124189"/>
                <a:gd name="connsiteX92" fmla="*/ 28665 w 118915"/>
                <a:gd name="connsiteY92" fmla="*/ 19191 h 124189"/>
                <a:gd name="connsiteX93" fmla="*/ 29517 w 118915"/>
                <a:gd name="connsiteY93" fmla="*/ 17736 h 124189"/>
                <a:gd name="connsiteX94" fmla="*/ 29275 w 118915"/>
                <a:gd name="connsiteY94" fmla="*/ 16539 h 124189"/>
                <a:gd name="connsiteX95" fmla="*/ 28031 w 118915"/>
                <a:gd name="connsiteY95" fmla="*/ 15944 h 124189"/>
                <a:gd name="connsiteX96" fmla="*/ 28680 w 118915"/>
                <a:gd name="connsiteY96" fmla="*/ 14779 h 124189"/>
                <a:gd name="connsiteX97" fmla="*/ 30018 w 118915"/>
                <a:gd name="connsiteY97" fmla="*/ 12815 h 124189"/>
                <a:gd name="connsiteX98" fmla="*/ 32624 w 118915"/>
                <a:gd name="connsiteY98" fmla="*/ 10828 h 124189"/>
                <a:gd name="connsiteX99" fmla="*/ 34916 w 118915"/>
                <a:gd name="connsiteY99" fmla="*/ 9498 h 124189"/>
                <a:gd name="connsiteX100" fmla="*/ 36449 w 118915"/>
                <a:gd name="connsiteY100" fmla="*/ 9490 h 124189"/>
                <a:gd name="connsiteX101" fmla="*/ 39422 w 118915"/>
                <a:gd name="connsiteY101" fmla="*/ 10554 h 124189"/>
                <a:gd name="connsiteX102" fmla="*/ 42114 w 118915"/>
                <a:gd name="connsiteY102" fmla="*/ 11798 h 124189"/>
                <a:gd name="connsiteX103" fmla="*/ 43584 w 118915"/>
                <a:gd name="connsiteY103" fmla="*/ 11860 h 124189"/>
                <a:gd name="connsiteX104" fmla="*/ 45383 w 118915"/>
                <a:gd name="connsiteY104" fmla="*/ 11344 h 124189"/>
                <a:gd name="connsiteX105" fmla="*/ 49092 w 118915"/>
                <a:gd name="connsiteY105" fmla="*/ 9130 h 124189"/>
                <a:gd name="connsiteX106" fmla="*/ 49991 w 118915"/>
                <a:gd name="connsiteY106" fmla="*/ 9834 h 124189"/>
                <a:gd name="connsiteX107" fmla="*/ 51071 w 118915"/>
                <a:gd name="connsiteY107" fmla="*/ 11172 h 124189"/>
                <a:gd name="connsiteX108" fmla="*/ 52252 w 118915"/>
                <a:gd name="connsiteY108" fmla="*/ 13394 h 124189"/>
                <a:gd name="connsiteX109" fmla="*/ 54592 w 118915"/>
                <a:gd name="connsiteY109" fmla="*/ 14403 h 124189"/>
                <a:gd name="connsiteX110" fmla="*/ 55710 w 118915"/>
                <a:gd name="connsiteY110" fmla="*/ 15107 h 124189"/>
                <a:gd name="connsiteX111" fmla="*/ 56516 w 118915"/>
                <a:gd name="connsiteY111" fmla="*/ 15310 h 124189"/>
                <a:gd name="connsiteX112" fmla="*/ 56962 w 118915"/>
                <a:gd name="connsiteY112" fmla="*/ 15130 h 124189"/>
                <a:gd name="connsiteX113" fmla="*/ 57846 w 118915"/>
                <a:gd name="connsiteY113" fmla="*/ 13386 h 124189"/>
                <a:gd name="connsiteX114" fmla="*/ 58918 w 118915"/>
                <a:gd name="connsiteY114" fmla="*/ 12439 h 124189"/>
                <a:gd name="connsiteX115" fmla="*/ 60898 w 118915"/>
                <a:gd name="connsiteY115" fmla="*/ 11242 h 124189"/>
                <a:gd name="connsiteX116" fmla="*/ 65271 w 118915"/>
                <a:gd name="connsiteY116" fmla="*/ 10280 h 124189"/>
                <a:gd name="connsiteX117" fmla="*/ 68392 w 118915"/>
                <a:gd name="connsiteY117" fmla="*/ 9991 h 124189"/>
                <a:gd name="connsiteX118" fmla="*/ 69714 w 118915"/>
                <a:gd name="connsiteY118" fmla="*/ 9787 h 124189"/>
                <a:gd name="connsiteX119" fmla="*/ 71928 w 118915"/>
                <a:gd name="connsiteY119" fmla="*/ 9224 h 124189"/>
                <a:gd name="connsiteX120" fmla="*/ 75426 w 118915"/>
                <a:gd name="connsiteY120" fmla="*/ 7432 h 124189"/>
                <a:gd name="connsiteX121" fmla="*/ 78868 w 118915"/>
                <a:gd name="connsiteY121" fmla="*/ 9740 h 124189"/>
                <a:gd name="connsiteX122" fmla="*/ 82607 w 118915"/>
                <a:gd name="connsiteY122" fmla="*/ 10186 h 124189"/>
                <a:gd name="connsiteX123" fmla="*/ 86230 w 118915"/>
                <a:gd name="connsiteY123" fmla="*/ 10171 h 124189"/>
                <a:gd name="connsiteX124" fmla="*/ 87333 w 118915"/>
                <a:gd name="connsiteY124" fmla="*/ 9466 h 124189"/>
                <a:gd name="connsiteX125" fmla="*/ 87966 w 118915"/>
                <a:gd name="connsiteY125" fmla="*/ 8934 h 124189"/>
                <a:gd name="connsiteX126" fmla="*/ 91769 w 118915"/>
                <a:gd name="connsiteY126" fmla="*/ 5140 h 124189"/>
                <a:gd name="connsiteX127" fmla="*/ 96917 w 118915"/>
                <a:gd name="connsiteY127" fmla="*/ 0 h 124189"/>
                <a:gd name="connsiteX128" fmla="*/ 100343 w 118915"/>
                <a:gd name="connsiteY128" fmla="*/ 7237 h 124189"/>
                <a:gd name="connsiteX129" fmla="*/ 101525 w 118915"/>
                <a:gd name="connsiteY129" fmla="*/ 7667 h 124189"/>
                <a:gd name="connsiteX130" fmla="*/ 101352 w 118915"/>
                <a:gd name="connsiteY130" fmla="*/ 8293 h 124189"/>
                <a:gd name="connsiteX131" fmla="*/ 101063 w 118915"/>
                <a:gd name="connsiteY131" fmla="*/ 8903 h 124189"/>
                <a:gd name="connsiteX132" fmla="*/ 103308 w 118915"/>
                <a:gd name="connsiteY132" fmla="*/ 10648 h 124189"/>
                <a:gd name="connsiteX133" fmla="*/ 106070 w 118915"/>
                <a:gd name="connsiteY133" fmla="*/ 11563 h 124189"/>
                <a:gd name="connsiteX134" fmla="*/ 107056 w 118915"/>
                <a:gd name="connsiteY134" fmla="*/ 12455 h 124189"/>
                <a:gd name="connsiteX135" fmla="*/ 107142 w 118915"/>
                <a:gd name="connsiteY135" fmla="*/ 13417 h 124189"/>
                <a:gd name="connsiteX136" fmla="*/ 106211 w 118915"/>
                <a:gd name="connsiteY136" fmla="*/ 17650 h 124189"/>
                <a:gd name="connsiteX137" fmla="*/ 106383 w 118915"/>
                <a:gd name="connsiteY137" fmla="*/ 18855 h 124189"/>
                <a:gd name="connsiteX138" fmla="*/ 107275 w 118915"/>
                <a:gd name="connsiteY138" fmla="*/ 23095 h 124189"/>
                <a:gd name="connsiteX139" fmla="*/ 108918 w 118915"/>
                <a:gd name="connsiteY139" fmla="*/ 24041 h 124189"/>
                <a:gd name="connsiteX140" fmla="*/ 110373 w 118915"/>
                <a:gd name="connsiteY140" fmla="*/ 28313 h 124189"/>
                <a:gd name="connsiteX141" fmla="*/ 113322 w 118915"/>
                <a:gd name="connsiteY141" fmla="*/ 30120 h 124189"/>
                <a:gd name="connsiteX142" fmla="*/ 113745 w 118915"/>
                <a:gd name="connsiteY142" fmla="*/ 30637 h 124189"/>
                <a:gd name="connsiteX143" fmla="*/ 114425 w 118915"/>
                <a:gd name="connsiteY143" fmla="*/ 32702 h 124189"/>
                <a:gd name="connsiteX144" fmla="*/ 115325 w 118915"/>
                <a:gd name="connsiteY144" fmla="*/ 34971 h 124189"/>
                <a:gd name="connsiteX145" fmla="*/ 116029 w 118915"/>
                <a:gd name="connsiteY145" fmla="*/ 35495 h 124189"/>
                <a:gd name="connsiteX146" fmla="*/ 116460 w 118915"/>
                <a:gd name="connsiteY146" fmla="*/ 35628 h 124189"/>
                <a:gd name="connsiteX147" fmla="*/ 117328 w 118915"/>
                <a:gd name="connsiteY147" fmla="*/ 38022 h 124189"/>
                <a:gd name="connsiteX148" fmla="*/ 116827 w 118915"/>
                <a:gd name="connsiteY148" fmla="*/ 39375 h 124189"/>
                <a:gd name="connsiteX149" fmla="*/ 117508 w 118915"/>
                <a:gd name="connsiteY149" fmla="*/ 43475 h 124189"/>
                <a:gd name="connsiteX150" fmla="*/ 118611 w 118915"/>
                <a:gd name="connsiteY150" fmla="*/ 47136 h 124189"/>
                <a:gd name="connsiteX151" fmla="*/ 118908 w 118915"/>
                <a:gd name="connsiteY151" fmla="*/ 51510 h 124189"/>
                <a:gd name="connsiteX152" fmla="*/ 118916 w 118915"/>
                <a:gd name="connsiteY152" fmla="*/ 53434 h 124189"/>
                <a:gd name="connsiteX153" fmla="*/ 118877 w 118915"/>
                <a:gd name="connsiteY153" fmla="*/ 54616 h 124189"/>
                <a:gd name="connsiteX154" fmla="*/ 118635 w 118915"/>
                <a:gd name="connsiteY154" fmla="*/ 56274 h 124189"/>
                <a:gd name="connsiteX155" fmla="*/ 118110 w 118915"/>
                <a:gd name="connsiteY155" fmla="*/ 57236 h 124189"/>
                <a:gd name="connsiteX156" fmla="*/ 117171 w 118915"/>
                <a:gd name="connsiteY156" fmla="*/ 58175 h 124189"/>
                <a:gd name="connsiteX157" fmla="*/ 116123 w 118915"/>
                <a:gd name="connsiteY157" fmla="*/ 59646 h 124189"/>
                <a:gd name="connsiteX158" fmla="*/ 115216 w 118915"/>
                <a:gd name="connsiteY158" fmla="*/ 61226 h 124189"/>
                <a:gd name="connsiteX159" fmla="*/ 114645 w 118915"/>
                <a:gd name="connsiteY159" fmla="*/ 62001 h 124189"/>
                <a:gd name="connsiteX160" fmla="*/ 115091 w 118915"/>
                <a:gd name="connsiteY160" fmla="*/ 64363 h 124189"/>
                <a:gd name="connsiteX161" fmla="*/ 114973 w 118915"/>
                <a:gd name="connsiteY161" fmla="*/ 64981 h 124189"/>
                <a:gd name="connsiteX162" fmla="*/ 114738 w 118915"/>
                <a:gd name="connsiteY162" fmla="*/ 65279 h 124189"/>
                <a:gd name="connsiteX163" fmla="*/ 113401 w 118915"/>
                <a:gd name="connsiteY163" fmla="*/ 65639 h 124189"/>
                <a:gd name="connsiteX164" fmla="*/ 111695 w 118915"/>
                <a:gd name="connsiteY164" fmla="*/ 66272 h 124189"/>
                <a:gd name="connsiteX165" fmla="*/ 110662 w 118915"/>
                <a:gd name="connsiteY165" fmla="*/ 66898 h 124189"/>
                <a:gd name="connsiteX166" fmla="*/ 109191 w 118915"/>
                <a:gd name="connsiteY166" fmla="*/ 68103 h 124189"/>
                <a:gd name="connsiteX167" fmla="*/ 108018 w 118915"/>
                <a:gd name="connsiteY167" fmla="*/ 69394 h 124189"/>
                <a:gd name="connsiteX168" fmla="*/ 106461 w 118915"/>
                <a:gd name="connsiteY168" fmla="*/ 73204 h 124189"/>
                <a:gd name="connsiteX169" fmla="*/ 103864 w 118915"/>
                <a:gd name="connsiteY169" fmla="*/ 76177 h 124189"/>
                <a:gd name="connsiteX170" fmla="*/ 103426 w 118915"/>
                <a:gd name="connsiteY170" fmla="*/ 77155 h 124189"/>
                <a:gd name="connsiteX171" fmla="*/ 100977 w 118915"/>
                <a:gd name="connsiteY171" fmla="*/ 78923 h 124189"/>
                <a:gd name="connsiteX172" fmla="*/ 99897 w 118915"/>
                <a:gd name="connsiteY172" fmla="*/ 81106 h 124189"/>
                <a:gd name="connsiteX173" fmla="*/ 99209 w 118915"/>
                <a:gd name="connsiteY173" fmla="*/ 83781 h 124189"/>
                <a:gd name="connsiteX174" fmla="*/ 98262 w 118915"/>
                <a:gd name="connsiteY174" fmla="*/ 85698 h 124189"/>
                <a:gd name="connsiteX175" fmla="*/ 96189 w 118915"/>
                <a:gd name="connsiteY175" fmla="*/ 88335 h 124189"/>
                <a:gd name="connsiteX176" fmla="*/ 95720 w 118915"/>
                <a:gd name="connsiteY176" fmla="*/ 92496 h 124189"/>
                <a:gd name="connsiteX177" fmla="*/ 95782 w 118915"/>
                <a:gd name="connsiteY177" fmla="*/ 100797 h 124189"/>
                <a:gd name="connsiteX178" fmla="*/ 95242 w 118915"/>
                <a:gd name="connsiteY178" fmla="*/ 110263 h 124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</a:cxnLst>
              <a:rect l="l" t="t" r="r" b="b"/>
              <a:pathLst>
                <a:path w="118915" h="124189">
                  <a:moveTo>
                    <a:pt x="95320" y="113980"/>
                  </a:moveTo>
                  <a:lnTo>
                    <a:pt x="92919" y="113980"/>
                  </a:lnTo>
                  <a:lnTo>
                    <a:pt x="89015" y="113980"/>
                  </a:lnTo>
                  <a:lnTo>
                    <a:pt x="85111" y="113980"/>
                  </a:lnTo>
                  <a:lnTo>
                    <a:pt x="81207" y="113980"/>
                  </a:lnTo>
                  <a:lnTo>
                    <a:pt x="77303" y="113980"/>
                  </a:lnTo>
                  <a:lnTo>
                    <a:pt x="73407" y="113980"/>
                  </a:lnTo>
                  <a:lnTo>
                    <a:pt x="69503" y="113980"/>
                  </a:lnTo>
                  <a:lnTo>
                    <a:pt x="65599" y="113980"/>
                  </a:lnTo>
                  <a:lnTo>
                    <a:pt x="61695" y="113980"/>
                  </a:lnTo>
                  <a:lnTo>
                    <a:pt x="57791" y="113980"/>
                  </a:lnTo>
                  <a:lnTo>
                    <a:pt x="53888" y="113980"/>
                  </a:lnTo>
                  <a:lnTo>
                    <a:pt x="49984" y="113980"/>
                  </a:lnTo>
                  <a:lnTo>
                    <a:pt x="46080" y="113980"/>
                  </a:lnTo>
                  <a:lnTo>
                    <a:pt x="42184" y="113980"/>
                  </a:lnTo>
                  <a:lnTo>
                    <a:pt x="38280" y="113980"/>
                  </a:lnTo>
                  <a:lnTo>
                    <a:pt x="34376" y="113980"/>
                  </a:lnTo>
                  <a:lnTo>
                    <a:pt x="30472" y="113980"/>
                  </a:lnTo>
                  <a:lnTo>
                    <a:pt x="28164" y="113980"/>
                  </a:lnTo>
                  <a:lnTo>
                    <a:pt x="27702" y="113917"/>
                  </a:lnTo>
                  <a:lnTo>
                    <a:pt x="27382" y="113823"/>
                  </a:lnTo>
                  <a:lnTo>
                    <a:pt x="25911" y="114097"/>
                  </a:lnTo>
                  <a:lnTo>
                    <a:pt x="24386" y="115059"/>
                  </a:lnTo>
                  <a:lnTo>
                    <a:pt x="22766" y="115451"/>
                  </a:lnTo>
                  <a:lnTo>
                    <a:pt x="21029" y="115302"/>
                  </a:lnTo>
                  <a:lnTo>
                    <a:pt x="20810" y="115404"/>
                  </a:lnTo>
                  <a:lnTo>
                    <a:pt x="19934" y="115380"/>
                  </a:lnTo>
                  <a:lnTo>
                    <a:pt x="18667" y="115310"/>
                  </a:lnTo>
                  <a:lnTo>
                    <a:pt x="17524" y="115560"/>
                  </a:lnTo>
                  <a:lnTo>
                    <a:pt x="16656" y="116397"/>
                  </a:lnTo>
                  <a:lnTo>
                    <a:pt x="15764" y="117837"/>
                  </a:lnTo>
                  <a:lnTo>
                    <a:pt x="14160" y="119480"/>
                  </a:lnTo>
                  <a:lnTo>
                    <a:pt x="12908" y="120943"/>
                  </a:lnTo>
                  <a:lnTo>
                    <a:pt x="11844" y="121975"/>
                  </a:lnTo>
                  <a:lnTo>
                    <a:pt x="9412" y="123688"/>
                  </a:lnTo>
                  <a:lnTo>
                    <a:pt x="8081" y="124189"/>
                  </a:lnTo>
                  <a:lnTo>
                    <a:pt x="7424" y="124111"/>
                  </a:lnTo>
                  <a:lnTo>
                    <a:pt x="7017" y="123790"/>
                  </a:lnTo>
                  <a:lnTo>
                    <a:pt x="6251" y="121608"/>
                  </a:lnTo>
                  <a:lnTo>
                    <a:pt x="5781" y="121255"/>
                  </a:lnTo>
                  <a:lnTo>
                    <a:pt x="1048" y="122382"/>
                  </a:lnTo>
                  <a:lnTo>
                    <a:pt x="329" y="122398"/>
                  </a:lnTo>
                  <a:lnTo>
                    <a:pt x="391" y="121717"/>
                  </a:lnTo>
                  <a:lnTo>
                    <a:pt x="39" y="116585"/>
                  </a:lnTo>
                  <a:lnTo>
                    <a:pt x="0" y="113440"/>
                  </a:lnTo>
                  <a:lnTo>
                    <a:pt x="618" y="111476"/>
                  </a:lnTo>
                  <a:lnTo>
                    <a:pt x="978" y="109207"/>
                  </a:lnTo>
                  <a:lnTo>
                    <a:pt x="1017" y="107205"/>
                  </a:lnTo>
                  <a:lnTo>
                    <a:pt x="1885" y="103801"/>
                  </a:lnTo>
                  <a:lnTo>
                    <a:pt x="1564" y="101760"/>
                  </a:lnTo>
                  <a:lnTo>
                    <a:pt x="2683" y="94601"/>
                  </a:lnTo>
                  <a:lnTo>
                    <a:pt x="2981" y="93435"/>
                  </a:lnTo>
                  <a:lnTo>
                    <a:pt x="3418" y="89977"/>
                  </a:lnTo>
                  <a:lnTo>
                    <a:pt x="4115" y="88913"/>
                  </a:lnTo>
                  <a:lnTo>
                    <a:pt x="4741" y="88499"/>
                  </a:lnTo>
                  <a:lnTo>
                    <a:pt x="5547" y="86379"/>
                  </a:lnTo>
                  <a:lnTo>
                    <a:pt x="7103" y="82983"/>
                  </a:lnTo>
                  <a:lnTo>
                    <a:pt x="8175" y="81239"/>
                  </a:lnTo>
                  <a:lnTo>
                    <a:pt x="7940" y="77429"/>
                  </a:lnTo>
                  <a:lnTo>
                    <a:pt x="8120" y="74831"/>
                  </a:lnTo>
                  <a:lnTo>
                    <a:pt x="8363" y="74260"/>
                  </a:lnTo>
                  <a:lnTo>
                    <a:pt x="10656" y="73290"/>
                  </a:lnTo>
                  <a:lnTo>
                    <a:pt x="13628" y="70896"/>
                  </a:lnTo>
                  <a:lnTo>
                    <a:pt x="14888" y="68072"/>
                  </a:lnTo>
                  <a:lnTo>
                    <a:pt x="16664" y="66272"/>
                  </a:lnTo>
                  <a:lnTo>
                    <a:pt x="20106" y="65107"/>
                  </a:lnTo>
                  <a:lnTo>
                    <a:pt x="20114" y="65099"/>
                  </a:lnTo>
                  <a:lnTo>
                    <a:pt x="30316" y="55421"/>
                  </a:lnTo>
                  <a:lnTo>
                    <a:pt x="35056" y="50203"/>
                  </a:lnTo>
                  <a:lnTo>
                    <a:pt x="37122" y="47527"/>
                  </a:lnTo>
                  <a:lnTo>
                    <a:pt x="37192" y="46565"/>
                  </a:lnTo>
                  <a:lnTo>
                    <a:pt x="37592" y="45306"/>
                  </a:lnTo>
                  <a:lnTo>
                    <a:pt x="36762" y="44320"/>
                  </a:lnTo>
                  <a:lnTo>
                    <a:pt x="35777" y="43428"/>
                  </a:lnTo>
                  <a:lnTo>
                    <a:pt x="35440" y="42599"/>
                  </a:lnTo>
                  <a:lnTo>
                    <a:pt x="34595" y="42192"/>
                  </a:lnTo>
                  <a:lnTo>
                    <a:pt x="33375" y="42207"/>
                  </a:lnTo>
                  <a:lnTo>
                    <a:pt x="32569" y="41605"/>
                  </a:lnTo>
                  <a:lnTo>
                    <a:pt x="31653" y="40432"/>
                  </a:lnTo>
                  <a:lnTo>
                    <a:pt x="30738" y="39696"/>
                  </a:lnTo>
                  <a:lnTo>
                    <a:pt x="27843" y="39759"/>
                  </a:lnTo>
                  <a:lnTo>
                    <a:pt x="25614" y="38554"/>
                  </a:lnTo>
                  <a:lnTo>
                    <a:pt x="25645" y="36919"/>
                  </a:lnTo>
                  <a:lnTo>
                    <a:pt x="26513" y="33696"/>
                  </a:lnTo>
                  <a:lnTo>
                    <a:pt x="28203" y="30003"/>
                  </a:lnTo>
                  <a:lnTo>
                    <a:pt x="28297" y="28986"/>
                  </a:lnTo>
                  <a:lnTo>
                    <a:pt x="28055" y="28117"/>
                  </a:lnTo>
                  <a:lnTo>
                    <a:pt x="27648" y="27374"/>
                  </a:lnTo>
                  <a:lnTo>
                    <a:pt x="26889" y="26639"/>
                  </a:lnTo>
                  <a:lnTo>
                    <a:pt x="26169" y="25755"/>
                  </a:lnTo>
                  <a:lnTo>
                    <a:pt x="26724" y="23095"/>
                  </a:lnTo>
                  <a:lnTo>
                    <a:pt x="27789" y="20497"/>
                  </a:lnTo>
                  <a:lnTo>
                    <a:pt x="28665" y="19191"/>
                  </a:lnTo>
                  <a:lnTo>
                    <a:pt x="29517" y="17736"/>
                  </a:lnTo>
                  <a:lnTo>
                    <a:pt x="29275" y="16539"/>
                  </a:lnTo>
                  <a:lnTo>
                    <a:pt x="28031" y="15944"/>
                  </a:lnTo>
                  <a:lnTo>
                    <a:pt x="28680" y="14779"/>
                  </a:lnTo>
                  <a:lnTo>
                    <a:pt x="30018" y="12815"/>
                  </a:lnTo>
                  <a:lnTo>
                    <a:pt x="32624" y="10828"/>
                  </a:lnTo>
                  <a:lnTo>
                    <a:pt x="34916" y="9498"/>
                  </a:lnTo>
                  <a:lnTo>
                    <a:pt x="36449" y="9490"/>
                  </a:lnTo>
                  <a:lnTo>
                    <a:pt x="39422" y="10554"/>
                  </a:lnTo>
                  <a:lnTo>
                    <a:pt x="42114" y="11798"/>
                  </a:lnTo>
                  <a:lnTo>
                    <a:pt x="43584" y="11860"/>
                  </a:lnTo>
                  <a:lnTo>
                    <a:pt x="45383" y="11344"/>
                  </a:lnTo>
                  <a:lnTo>
                    <a:pt x="49092" y="9130"/>
                  </a:lnTo>
                  <a:lnTo>
                    <a:pt x="49991" y="9834"/>
                  </a:lnTo>
                  <a:lnTo>
                    <a:pt x="51071" y="11172"/>
                  </a:lnTo>
                  <a:lnTo>
                    <a:pt x="52252" y="13394"/>
                  </a:lnTo>
                  <a:lnTo>
                    <a:pt x="54592" y="14403"/>
                  </a:lnTo>
                  <a:lnTo>
                    <a:pt x="55710" y="15107"/>
                  </a:lnTo>
                  <a:lnTo>
                    <a:pt x="56516" y="15310"/>
                  </a:lnTo>
                  <a:lnTo>
                    <a:pt x="56962" y="15130"/>
                  </a:lnTo>
                  <a:lnTo>
                    <a:pt x="57846" y="13386"/>
                  </a:lnTo>
                  <a:lnTo>
                    <a:pt x="58918" y="12439"/>
                  </a:lnTo>
                  <a:lnTo>
                    <a:pt x="60898" y="11242"/>
                  </a:lnTo>
                  <a:lnTo>
                    <a:pt x="65271" y="10280"/>
                  </a:lnTo>
                  <a:lnTo>
                    <a:pt x="68392" y="9991"/>
                  </a:lnTo>
                  <a:lnTo>
                    <a:pt x="69714" y="9787"/>
                  </a:lnTo>
                  <a:lnTo>
                    <a:pt x="71928" y="9224"/>
                  </a:lnTo>
                  <a:lnTo>
                    <a:pt x="75426" y="7432"/>
                  </a:lnTo>
                  <a:lnTo>
                    <a:pt x="78868" y="9740"/>
                  </a:lnTo>
                  <a:lnTo>
                    <a:pt x="82607" y="10186"/>
                  </a:lnTo>
                  <a:lnTo>
                    <a:pt x="86230" y="10171"/>
                  </a:lnTo>
                  <a:lnTo>
                    <a:pt x="87333" y="9466"/>
                  </a:lnTo>
                  <a:lnTo>
                    <a:pt x="87966" y="8934"/>
                  </a:lnTo>
                  <a:lnTo>
                    <a:pt x="91769" y="5140"/>
                  </a:lnTo>
                  <a:lnTo>
                    <a:pt x="96917" y="0"/>
                  </a:lnTo>
                  <a:lnTo>
                    <a:pt x="100343" y="7237"/>
                  </a:lnTo>
                  <a:lnTo>
                    <a:pt x="101525" y="7667"/>
                  </a:lnTo>
                  <a:lnTo>
                    <a:pt x="101352" y="8293"/>
                  </a:lnTo>
                  <a:lnTo>
                    <a:pt x="101063" y="8903"/>
                  </a:lnTo>
                  <a:lnTo>
                    <a:pt x="103308" y="10648"/>
                  </a:lnTo>
                  <a:lnTo>
                    <a:pt x="106070" y="11563"/>
                  </a:lnTo>
                  <a:lnTo>
                    <a:pt x="107056" y="12455"/>
                  </a:lnTo>
                  <a:lnTo>
                    <a:pt x="107142" y="13417"/>
                  </a:lnTo>
                  <a:lnTo>
                    <a:pt x="106211" y="17650"/>
                  </a:lnTo>
                  <a:lnTo>
                    <a:pt x="106383" y="18855"/>
                  </a:lnTo>
                  <a:lnTo>
                    <a:pt x="107275" y="23095"/>
                  </a:lnTo>
                  <a:lnTo>
                    <a:pt x="108918" y="24041"/>
                  </a:lnTo>
                  <a:lnTo>
                    <a:pt x="110373" y="28313"/>
                  </a:lnTo>
                  <a:lnTo>
                    <a:pt x="113322" y="30120"/>
                  </a:lnTo>
                  <a:lnTo>
                    <a:pt x="113745" y="30637"/>
                  </a:lnTo>
                  <a:lnTo>
                    <a:pt x="114425" y="32702"/>
                  </a:lnTo>
                  <a:lnTo>
                    <a:pt x="115325" y="34971"/>
                  </a:lnTo>
                  <a:lnTo>
                    <a:pt x="116029" y="35495"/>
                  </a:lnTo>
                  <a:lnTo>
                    <a:pt x="116460" y="35628"/>
                  </a:lnTo>
                  <a:lnTo>
                    <a:pt x="117328" y="38022"/>
                  </a:lnTo>
                  <a:lnTo>
                    <a:pt x="116827" y="39375"/>
                  </a:lnTo>
                  <a:lnTo>
                    <a:pt x="117508" y="43475"/>
                  </a:lnTo>
                  <a:lnTo>
                    <a:pt x="118611" y="47136"/>
                  </a:lnTo>
                  <a:lnTo>
                    <a:pt x="118908" y="51510"/>
                  </a:lnTo>
                  <a:lnTo>
                    <a:pt x="118916" y="53434"/>
                  </a:lnTo>
                  <a:lnTo>
                    <a:pt x="118877" y="54616"/>
                  </a:lnTo>
                  <a:lnTo>
                    <a:pt x="118635" y="56274"/>
                  </a:lnTo>
                  <a:lnTo>
                    <a:pt x="118110" y="57236"/>
                  </a:lnTo>
                  <a:lnTo>
                    <a:pt x="117171" y="58175"/>
                  </a:lnTo>
                  <a:lnTo>
                    <a:pt x="116123" y="59646"/>
                  </a:lnTo>
                  <a:lnTo>
                    <a:pt x="115216" y="61226"/>
                  </a:lnTo>
                  <a:lnTo>
                    <a:pt x="114645" y="62001"/>
                  </a:lnTo>
                  <a:lnTo>
                    <a:pt x="115091" y="64363"/>
                  </a:lnTo>
                  <a:lnTo>
                    <a:pt x="114973" y="64981"/>
                  </a:lnTo>
                  <a:lnTo>
                    <a:pt x="114738" y="65279"/>
                  </a:lnTo>
                  <a:lnTo>
                    <a:pt x="113401" y="65639"/>
                  </a:lnTo>
                  <a:lnTo>
                    <a:pt x="111695" y="66272"/>
                  </a:lnTo>
                  <a:lnTo>
                    <a:pt x="110662" y="66898"/>
                  </a:lnTo>
                  <a:lnTo>
                    <a:pt x="109191" y="68103"/>
                  </a:lnTo>
                  <a:lnTo>
                    <a:pt x="108018" y="69394"/>
                  </a:lnTo>
                  <a:lnTo>
                    <a:pt x="106461" y="73204"/>
                  </a:lnTo>
                  <a:lnTo>
                    <a:pt x="103864" y="76177"/>
                  </a:lnTo>
                  <a:lnTo>
                    <a:pt x="103426" y="77155"/>
                  </a:lnTo>
                  <a:lnTo>
                    <a:pt x="100977" y="78923"/>
                  </a:lnTo>
                  <a:lnTo>
                    <a:pt x="99897" y="81106"/>
                  </a:lnTo>
                  <a:lnTo>
                    <a:pt x="99209" y="83781"/>
                  </a:lnTo>
                  <a:lnTo>
                    <a:pt x="98262" y="85698"/>
                  </a:lnTo>
                  <a:lnTo>
                    <a:pt x="96189" y="88335"/>
                  </a:lnTo>
                  <a:lnTo>
                    <a:pt x="95720" y="92496"/>
                  </a:lnTo>
                  <a:lnTo>
                    <a:pt x="95782" y="100797"/>
                  </a:lnTo>
                  <a:lnTo>
                    <a:pt x="95242" y="11026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B4AA9E94-5C64-98DA-6130-0B473F2140FF}"/>
                </a:ext>
              </a:extLst>
            </p:cNvPr>
            <p:cNvSpPr>
              <a:spLocks/>
            </p:cNvSpPr>
            <p:nvPr/>
          </p:nvSpPr>
          <p:spPr>
            <a:xfrm>
              <a:off x="3736890" y="4656797"/>
              <a:ext cx="782" cy="516"/>
            </a:xfrm>
            <a:custGeom>
              <a:avLst/>
              <a:gdLst>
                <a:gd name="connsiteX0" fmla="*/ 524 w 782"/>
                <a:gd name="connsiteY0" fmla="*/ 516 h 516"/>
                <a:gd name="connsiteX1" fmla="*/ 376 w 782"/>
                <a:gd name="connsiteY1" fmla="*/ 516 h 516"/>
                <a:gd name="connsiteX2" fmla="*/ 39 w 782"/>
                <a:gd name="connsiteY2" fmla="*/ 391 h 516"/>
                <a:gd name="connsiteX3" fmla="*/ 0 w 782"/>
                <a:gd name="connsiteY3" fmla="*/ 125 h 516"/>
                <a:gd name="connsiteX4" fmla="*/ 243 w 782"/>
                <a:gd name="connsiteY4" fmla="*/ 0 h 516"/>
                <a:gd name="connsiteX5" fmla="*/ 602 w 782"/>
                <a:gd name="connsiteY5" fmla="*/ 8 h 516"/>
                <a:gd name="connsiteX6" fmla="*/ 782 w 782"/>
                <a:gd name="connsiteY6" fmla="*/ 227 h 516"/>
                <a:gd name="connsiteX7" fmla="*/ 704 w 782"/>
                <a:gd name="connsiteY7" fmla="*/ 469 h 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" h="516">
                  <a:moveTo>
                    <a:pt x="524" y="516"/>
                  </a:moveTo>
                  <a:lnTo>
                    <a:pt x="376" y="516"/>
                  </a:lnTo>
                  <a:lnTo>
                    <a:pt x="39" y="391"/>
                  </a:lnTo>
                  <a:lnTo>
                    <a:pt x="0" y="125"/>
                  </a:lnTo>
                  <a:lnTo>
                    <a:pt x="243" y="0"/>
                  </a:lnTo>
                  <a:lnTo>
                    <a:pt x="602" y="8"/>
                  </a:lnTo>
                  <a:lnTo>
                    <a:pt x="782" y="227"/>
                  </a:lnTo>
                  <a:lnTo>
                    <a:pt x="704" y="46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455213DB-AA66-00EC-5CC5-C3B7C0F49554}"/>
                </a:ext>
              </a:extLst>
            </p:cNvPr>
            <p:cNvSpPr>
              <a:spLocks/>
            </p:cNvSpPr>
            <p:nvPr/>
          </p:nvSpPr>
          <p:spPr>
            <a:xfrm>
              <a:off x="11280607" y="4643778"/>
              <a:ext cx="250" cy="156"/>
            </a:xfrm>
            <a:custGeom>
              <a:avLst/>
              <a:gdLst>
                <a:gd name="connsiteX0" fmla="*/ 250 w 250"/>
                <a:gd name="connsiteY0" fmla="*/ 0 h 156"/>
                <a:gd name="connsiteX1" fmla="*/ 133 w 250"/>
                <a:gd name="connsiteY1" fmla="*/ 157 h 156"/>
                <a:gd name="connsiteX2" fmla="*/ 0 w 250"/>
                <a:gd name="connsiteY2" fmla="*/ 70 h 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" h="156">
                  <a:moveTo>
                    <a:pt x="250" y="0"/>
                  </a:moveTo>
                  <a:lnTo>
                    <a:pt x="133" y="157"/>
                  </a:lnTo>
                  <a:lnTo>
                    <a:pt x="0" y="7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3BD0FD0-D219-91B5-4787-ABCD88EE84C5}"/>
                </a:ext>
              </a:extLst>
            </p:cNvPr>
            <p:cNvSpPr>
              <a:spLocks/>
            </p:cNvSpPr>
            <p:nvPr/>
          </p:nvSpPr>
          <p:spPr>
            <a:xfrm>
              <a:off x="11276750" y="4630995"/>
              <a:ext cx="265" cy="398"/>
            </a:xfrm>
            <a:custGeom>
              <a:avLst/>
              <a:gdLst>
                <a:gd name="connsiteX0" fmla="*/ 266 w 265"/>
                <a:gd name="connsiteY0" fmla="*/ 290 h 398"/>
                <a:gd name="connsiteX1" fmla="*/ 157 w 265"/>
                <a:gd name="connsiteY1" fmla="*/ 399 h 398"/>
                <a:gd name="connsiteX2" fmla="*/ 0 w 265"/>
                <a:gd name="connsiteY2" fmla="*/ 329 h 398"/>
                <a:gd name="connsiteX3" fmla="*/ 8 w 265"/>
                <a:gd name="connsiteY3" fmla="*/ 8 h 398"/>
                <a:gd name="connsiteX4" fmla="*/ 227 w 265"/>
                <a:gd name="connsiteY4" fmla="*/ 0 h 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" h="398">
                  <a:moveTo>
                    <a:pt x="266" y="290"/>
                  </a:moveTo>
                  <a:lnTo>
                    <a:pt x="157" y="399"/>
                  </a:lnTo>
                  <a:lnTo>
                    <a:pt x="0" y="329"/>
                  </a:lnTo>
                  <a:lnTo>
                    <a:pt x="8" y="8"/>
                  </a:lnTo>
                  <a:lnTo>
                    <a:pt x="227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FE88ED7D-330A-EB71-7CA2-061E1C922F24}"/>
                </a:ext>
              </a:extLst>
            </p:cNvPr>
            <p:cNvSpPr>
              <a:spLocks/>
            </p:cNvSpPr>
            <p:nvPr/>
          </p:nvSpPr>
          <p:spPr>
            <a:xfrm>
              <a:off x="11432718" y="4278385"/>
              <a:ext cx="313" cy="140"/>
            </a:xfrm>
            <a:custGeom>
              <a:avLst/>
              <a:gdLst>
                <a:gd name="connsiteX0" fmla="*/ 313 w 313"/>
                <a:gd name="connsiteY0" fmla="*/ 0 h 140"/>
                <a:gd name="connsiteX1" fmla="*/ 0 w 313"/>
                <a:gd name="connsiteY1" fmla="*/ 141 h 140"/>
                <a:gd name="connsiteX2" fmla="*/ 0 w 313"/>
                <a:gd name="connsiteY2" fmla="*/ 16 h 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3" h="140">
                  <a:moveTo>
                    <a:pt x="313" y="0"/>
                  </a:moveTo>
                  <a:lnTo>
                    <a:pt x="0" y="141"/>
                  </a:lnTo>
                  <a:lnTo>
                    <a:pt x="0" y="1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3FF5DE2-B761-53B6-402D-824F65C9EC44}"/>
                </a:ext>
              </a:extLst>
            </p:cNvPr>
            <p:cNvSpPr>
              <a:spLocks/>
            </p:cNvSpPr>
            <p:nvPr/>
          </p:nvSpPr>
          <p:spPr>
            <a:xfrm>
              <a:off x="11260227" y="4006278"/>
              <a:ext cx="766" cy="930"/>
            </a:xfrm>
            <a:custGeom>
              <a:avLst/>
              <a:gdLst>
                <a:gd name="connsiteX0" fmla="*/ 164 w 766"/>
                <a:gd name="connsiteY0" fmla="*/ 876 h 930"/>
                <a:gd name="connsiteX1" fmla="*/ 55 w 766"/>
                <a:gd name="connsiteY1" fmla="*/ 931 h 930"/>
                <a:gd name="connsiteX2" fmla="*/ 0 w 766"/>
                <a:gd name="connsiteY2" fmla="*/ 845 h 930"/>
                <a:gd name="connsiteX3" fmla="*/ 172 w 766"/>
                <a:gd name="connsiteY3" fmla="*/ 180 h 930"/>
                <a:gd name="connsiteX4" fmla="*/ 485 w 766"/>
                <a:gd name="connsiteY4" fmla="*/ 0 h 930"/>
                <a:gd name="connsiteX5" fmla="*/ 766 w 766"/>
                <a:gd name="connsiteY5" fmla="*/ 31 h 930"/>
                <a:gd name="connsiteX6" fmla="*/ 689 w 766"/>
                <a:gd name="connsiteY6" fmla="*/ 438 h 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" h="930">
                  <a:moveTo>
                    <a:pt x="164" y="876"/>
                  </a:moveTo>
                  <a:lnTo>
                    <a:pt x="55" y="931"/>
                  </a:lnTo>
                  <a:lnTo>
                    <a:pt x="0" y="845"/>
                  </a:lnTo>
                  <a:lnTo>
                    <a:pt x="172" y="180"/>
                  </a:lnTo>
                  <a:lnTo>
                    <a:pt x="485" y="0"/>
                  </a:lnTo>
                  <a:lnTo>
                    <a:pt x="766" y="31"/>
                  </a:lnTo>
                  <a:lnTo>
                    <a:pt x="689" y="43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A914479E-7559-04F3-1402-09FE39670FE6}"/>
                </a:ext>
              </a:extLst>
            </p:cNvPr>
            <p:cNvSpPr>
              <a:spLocks/>
            </p:cNvSpPr>
            <p:nvPr/>
          </p:nvSpPr>
          <p:spPr>
            <a:xfrm>
              <a:off x="10909025" y="4218841"/>
              <a:ext cx="1173" cy="1040"/>
            </a:xfrm>
            <a:custGeom>
              <a:avLst/>
              <a:gdLst>
                <a:gd name="connsiteX0" fmla="*/ 1103 w 1173"/>
                <a:gd name="connsiteY0" fmla="*/ 962 h 1040"/>
                <a:gd name="connsiteX1" fmla="*/ 751 w 1173"/>
                <a:gd name="connsiteY1" fmla="*/ 1041 h 1040"/>
                <a:gd name="connsiteX2" fmla="*/ 109 w 1173"/>
                <a:gd name="connsiteY2" fmla="*/ 634 h 1040"/>
                <a:gd name="connsiteX3" fmla="*/ 0 w 1173"/>
                <a:gd name="connsiteY3" fmla="*/ 407 h 1040"/>
                <a:gd name="connsiteX4" fmla="*/ 414 w 1173"/>
                <a:gd name="connsiteY4" fmla="*/ 0 h 1040"/>
                <a:gd name="connsiteX5" fmla="*/ 915 w 1173"/>
                <a:gd name="connsiteY5" fmla="*/ 165 h 1040"/>
                <a:gd name="connsiteX6" fmla="*/ 1103 w 1173"/>
                <a:gd name="connsiteY6" fmla="*/ 297 h 1040"/>
                <a:gd name="connsiteX7" fmla="*/ 1173 w 1173"/>
                <a:gd name="connsiteY7" fmla="*/ 618 h 1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3" h="1040">
                  <a:moveTo>
                    <a:pt x="1103" y="962"/>
                  </a:moveTo>
                  <a:lnTo>
                    <a:pt x="751" y="1041"/>
                  </a:lnTo>
                  <a:lnTo>
                    <a:pt x="109" y="634"/>
                  </a:lnTo>
                  <a:lnTo>
                    <a:pt x="0" y="407"/>
                  </a:lnTo>
                  <a:lnTo>
                    <a:pt x="414" y="0"/>
                  </a:lnTo>
                  <a:lnTo>
                    <a:pt x="915" y="165"/>
                  </a:lnTo>
                  <a:lnTo>
                    <a:pt x="1103" y="297"/>
                  </a:lnTo>
                  <a:lnTo>
                    <a:pt x="1173" y="61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2C29DAC6-F10D-D602-4D5F-4A83145C5A8F}"/>
                </a:ext>
              </a:extLst>
            </p:cNvPr>
            <p:cNvSpPr>
              <a:spLocks/>
            </p:cNvSpPr>
            <p:nvPr/>
          </p:nvSpPr>
          <p:spPr>
            <a:xfrm>
              <a:off x="3538324" y="2379856"/>
              <a:ext cx="2241767" cy="1847316"/>
            </a:xfrm>
            <a:custGeom>
              <a:avLst/>
              <a:gdLst>
                <a:gd name="connsiteX0" fmla="*/ 616683 w 2241767"/>
                <a:gd name="connsiteY0" fmla="*/ 115756 h 1847316"/>
                <a:gd name="connsiteX1" fmla="*/ 616683 w 2241767"/>
                <a:gd name="connsiteY1" fmla="*/ 134062 h 1847316"/>
                <a:gd name="connsiteX2" fmla="*/ 616683 w 2241767"/>
                <a:gd name="connsiteY2" fmla="*/ 152127 h 1847316"/>
                <a:gd name="connsiteX3" fmla="*/ 616683 w 2241767"/>
                <a:gd name="connsiteY3" fmla="*/ 169949 h 1847316"/>
                <a:gd name="connsiteX4" fmla="*/ 616683 w 2241767"/>
                <a:gd name="connsiteY4" fmla="*/ 187543 h 1847316"/>
                <a:gd name="connsiteX5" fmla="*/ 616683 w 2241767"/>
                <a:gd name="connsiteY5" fmla="*/ 204911 h 1847316"/>
                <a:gd name="connsiteX6" fmla="*/ 616683 w 2241767"/>
                <a:gd name="connsiteY6" fmla="*/ 222053 h 1847316"/>
                <a:gd name="connsiteX7" fmla="*/ 616683 w 2241767"/>
                <a:gd name="connsiteY7" fmla="*/ 238982 h 1847316"/>
                <a:gd name="connsiteX8" fmla="*/ 616683 w 2241767"/>
                <a:gd name="connsiteY8" fmla="*/ 255701 h 1847316"/>
                <a:gd name="connsiteX9" fmla="*/ 616683 w 2241767"/>
                <a:gd name="connsiteY9" fmla="*/ 272216 h 1847316"/>
                <a:gd name="connsiteX10" fmla="*/ 616683 w 2241767"/>
                <a:gd name="connsiteY10" fmla="*/ 288536 h 1847316"/>
                <a:gd name="connsiteX11" fmla="*/ 616683 w 2241767"/>
                <a:gd name="connsiteY11" fmla="*/ 304668 h 1847316"/>
                <a:gd name="connsiteX12" fmla="*/ 616683 w 2241767"/>
                <a:gd name="connsiteY12" fmla="*/ 320604 h 1847316"/>
                <a:gd name="connsiteX13" fmla="*/ 616683 w 2241767"/>
                <a:gd name="connsiteY13" fmla="*/ 336361 h 1847316"/>
                <a:gd name="connsiteX14" fmla="*/ 616683 w 2241767"/>
                <a:gd name="connsiteY14" fmla="*/ 351937 h 1847316"/>
                <a:gd name="connsiteX15" fmla="*/ 616683 w 2241767"/>
                <a:gd name="connsiteY15" fmla="*/ 367342 h 1847316"/>
                <a:gd name="connsiteX16" fmla="*/ 616683 w 2241767"/>
                <a:gd name="connsiteY16" fmla="*/ 382574 h 1847316"/>
                <a:gd name="connsiteX17" fmla="*/ 616683 w 2241767"/>
                <a:gd name="connsiteY17" fmla="*/ 397642 h 1847316"/>
                <a:gd name="connsiteX18" fmla="*/ 616683 w 2241767"/>
                <a:gd name="connsiteY18" fmla="*/ 412545 h 1847316"/>
                <a:gd name="connsiteX19" fmla="*/ 616683 w 2241767"/>
                <a:gd name="connsiteY19" fmla="*/ 427293 h 1847316"/>
                <a:gd name="connsiteX20" fmla="*/ 616683 w 2241767"/>
                <a:gd name="connsiteY20" fmla="*/ 441883 h 1847316"/>
                <a:gd name="connsiteX21" fmla="*/ 616683 w 2241767"/>
                <a:gd name="connsiteY21" fmla="*/ 456318 h 1847316"/>
                <a:gd name="connsiteX22" fmla="*/ 616683 w 2241767"/>
                <a:gd name="connsiteY22" fmla="*/ 470611 h 1847316"/>
                <a:gd name="connsiteX23" fmla="*/ 616683 w 2241767"/>
                <a:gd name="connsiteY23" fmla="*/ 484764 h 1847316"/>
                <a:gd name="connsiteX24" fmla="*/ 616683 w 2241767"/>
                <a:gd name="connsiteY24" fmla="*/ 498775 h 1847316"/>
                <a:gd name="connsiteX25" fmla="*/ 616683 w 2241767"/>
                <a:gd name="connsiteY25" fmla="*/ 512646 h 1847316"/>
                <a:gd name="connsiteX26" fmla="*/ 616683 w 2241767"/>
                <a:gd name="connsiteY26" fmla="*/ 526376 h 1847316"/>
                <a:gd name="connsiteX27" fmla="*/ 616683 w 2241767"/>
                <a:gd name="connsiteY27" fmla="*/ 539981 h 1847316"/>
                <a:gd name="connsiteX28" fmla="*/ 616683 w 2241767"/>
                <a:gd name="connsiteY28" fmla="*/ 553453 h 1847316"/>
                <a:gd name="connsiteX29" fmla="*/ 616683 w 2241767"/>
                <a:gd name="connsiteY29" fmla="*/ 566808 h 1847316"/>
                <a:gd name="connsiteX30" fmla="*/ 616683 w 2241767"/>
                <a:gd name="connsiteY30" fmla="*/ 580030 h 1847316"/>
                <a:gd name="connsiteX31" fmla="*/ 616683 w 2241767"/>
                <a:gd name="connsiteY31" fmla="*/ 593134 h 1847316"/>
                <a:gd name="connsiteX32" fmla="*/ 616683 w 2241767"/>
                <a:gd name="connsiteY32" fmla="*/ 606121 h 1847316"/>
                <a:gd name="connsiteX33" fmla="*/ 621939 w 2241767"/>
                <a:gd name="connsiteY33" fmla="*/ 607936 h 1847316"/>
                <a:gd name="connsiteX34" fmla="*/ 627150 w 2241767"/>
                <a:gd name="connsiteY34" fmla="*/ 609735 h 1847316"/>
                <a:gd name="connsiteX35" fmla="*/ 628746 w 2241767"/>
                <a:gd name="connsiteY35" fmla="*/ 606144 h 1847316"/>
                <a:gd name="connsiteX36" fmla="*/ 634363 w 2241767"/>
                <a:gd name="connsiteY36" fmla="*/ 608898 h 1847316"/>
                <a:gd name="connsiteX37" fmla="*/ 639268 w 2241767"/>
                <a:gd name="connsiteY37" fmla="*/ 611300 h 1847316"/>
                <a:gd name="connsiteX38" fmla="*/ 642397 w 2241767"/>
                <a:gd name="connsiteY38" fmla="*/ 608217 h 1847316"/>
                <a:gd name="connsiteX39" fmla="*/ 645785 w 2241767"/>
                <a:gd name="connsiteY39" fmla="*/ 604877 h 1847316"/>
                <a:gd name="connsiteX40" fmla="*/ 650354 w 2241767"/>
                <a:gd name="connsiteY40" fmla="*/ 604642 h 1847316"/>
                <a:gd name="connsiteX41" fmla="*/ 655479 w 2241767"/>
                <a:gd name="connsiteY41" fmla="*/ 604376 h 1847316"/>
                <a:gd name="connsiteX42" fmla="*/ 658897 w 2241767"/>
                <a:gd name="connsiteY42" fmla="*/ 604204 h 1847316"/>
                <a:gd name="connsiteX43" fmla="*/ 658897 w 2241767"/>
                <a:gd name="connsiteY43" fmla="*/ 607052 h 1847316"/>
                <a:gd name="connsiteX44" fmla="*/ 657630 w 2241767"/>
                <a:gd name="connsiteY44" fmla="*/ 611761 h 1847316"/>
                <a:gd name="connsiteX45" fmla="*/ 656574 w 2241767"/>
                <a:gd name="connsiteY45" fmla="*/ 615681 h 1847316"/>
                <a:gd name="connsiteX46" fmla="*/ 659687 w 2241767"/>
                <a:gd name="connsiteY46" fmla="*/ 619647 h 1847316"/>
                <a:gd name="connsiteX47" fmla="*/ 663521 w 2241767"/>
                <a:gd name="connsiteY47" fmla="*/ 621728 h 1847316"/>
                <a:gd name="connsiteX48" fmla="*/ 667105 w 2241767"/>
                <a:gd name="connsiteY48" fmla="*/ 623677 h 1847316"/>
                <a:gd name="connsiteX49" fmla="*/ 668715 w 2241767"/>
                <a:gd name="connsiteY49" fmla="*/ 629043 h 1847316"/>
                <a:gd name="connsiteX50" fmla="*/ 672636 w 2241767"/>
                <a:gd name="connsiteY50" fmla="*/ 633174 h 1847316"/>
                <a:gd name="connsiteX51" fmla="*/ 675616 w 2241767"/>
                <a:gd name="connsiteY51" fmla="*/ 636304 h 1847316"/>
                <a:gd name="connsiteX52" fmla="*/ 678479 w 2241767"/>
                <a:gd name="connsiteY52" fmla="*/ 639300 h 1847316"/>
                <a:gd name="connsiteX53" fmla="*/ 682571 w 2241767"/>
                <a:gd name="connsiteY53" fmla="*/ 643572 h 1847316"/>
                <a:gd name="connsiteX54" fmla="*/ 685434 w 2241767"/>
                <a:gd name="connsiteY54" fmla="*/ 646560 h 1847316"/>
                <a:gd name="connsiteX55" fmla="*/ 689252 w 2241767"/>
                <a:gd name="connsiteY55" fmla="*/ 650527 h 1847316"/>
                <a:gd name="connsiteX56" fmla="*/ 691521 w 2241767"/>
                <a:gd name="connsiteY56" fmla="*/ 652881 h 1847316"/>
                <a:gd name="connsiteX57" fmla="*/ 692608 w 2241767"/>
                <a:gd name="connsiteY57" fmla="*/ 657450 h 1847316"/>
                <a:gd name="connsiteX58" fmla="*/ 693915 w 2241767"/>
                <a:gd name="connsiteY58" fmla="*/ 662919 h 1847316"/>
                <a:gd name="connsiteX59" fmla="*/ 693109 w 2241767"/>
                <a:gd name="connsiteY59" fmla="*/ 666142 h 1847316"/>
                <a:gd name="connsiteX60" fmla="*/ 694917 w 2241767"/>
                <a:gd name="connsiteY60" fmla="*/ 666658 h 1847316"/>
                <a:gd name="connsiteX61" fmla="*/ 698452 w 2241767"/>
                <a:gd name="connsiteY61" fmla="*/ 663044 h 1847316"/>
                <a:gd name="connsiteX62" fmla="*/ 701778 w 2241767"/>
                <a:gd name="connsiteY62" fmla="*/ 660799 h 1847316"/>
                <a:gd name="connsiteX63" fmla="*/ 705885 w 2241767"/>
                <a:gd name="connsiteY63" fmla="*/ 658021 h 1847316"/>
                <a:gd name="connsiteX64" fmla="*/ 708654 w 2241767"/>
                <a:gd name="connsiteY64" fmla="*/ 656144 h 1847316"/>
                <a:gd name="connsiteX65" fmla="*/ 713802 w 2241767"/>
                <a:gd name="connsiteY65" fmla="*/ 656050 h 1847316"/>
                <a:gd name="connsiteX66" fmla="*/ 716258 w 2241767"/>
                <a:gd name="connsiteY66" fmla="*/ 650581 h 1847316"/>
                <a:gd name="connsiteX67" fmla="*/ 716266 w 2241767"/>
                <a:gd name="connsiteY67" fmla="*/ 642875 h 1847316"/>
                <a:gd name="connsiteX68" fmla="*/ 718872 w 2241767"/>
                <a:gd name="connsiteY68" fmla="*/ 643008 h 1847316"/>
                <a:gd name="connsiteX69" fmla="*/ 720405 w 2241767"/>
                <a:gd name="connsiteY69" fmla="*/ 641960 h 1847316"/>
                <a:gd name="connsiteX70" fmla="*/ 721078 w 2241767"/>
                <a:gd name="connsiteY70" fmla="*/ 639683 h 1847316"/>
                <a:gd name="connsiteX71" fmla="*/ 719443 w 2241767"/>
                <a:gd name="connsiteY71" fmla="*/ 636570 h 1847316"/>
                <a:gd name="connsiteX72" fmla="*/ 724372 w 2241767"/>
                <a:gd name="connsiteY72" fmla="*/ 635114 h 1847316"/>
                <a:gd name="connsiteX73" fmla="*/ 727939 w 2241767"/>
                <a:gd name="connsiteY73" fmla="*/ 634058 h 1847316"/>
                <a:gd name="connsiteX74" fmla="*/ 733032 w 2241767"/>
                <a:gd name="connsiteY74" fmla="*/ 631187 h 1847316"/>
                <a:gd name="connsiteX75" fmla="*/ 738008 w 2241767"/>
                <a:gd name="connsiteY75" fmla="*/ 628378 h 1847316"/>
                <a:gd name="connsiteX76" fmla="*/ 740378 w 2241767"/>
                <a:gd name="connsiteY76" fmla="*/ 630553 h 1847316"/>
                <a:gd name="connsiteX77" fmla="*/ 742726 w 2241767"/>
                <a:gd name="connsiteY77" fmla="*/ 632650 h 1847316"/>
                <a:gd name="connsiteX78" fmla="*/ 747333 w 2241767"/>
                <a:gd name="connsiteY78" fmla="*/ 637696 h 1847316"/>
                <a:gd name="connsiteX79" fmla="*/ 747646 w 2241767"/>
                <a:gd name="connsiteY79" fmla="*/ 638909 h 1847316"/>
                <a:gd name="connsiteX80" fmla="*/ 747333 w 2241767"/>
                <a:gd name="connsiteY80" fmla="*/ 641271 h 1847316"/>
                <a:gd name="connsiteX81" fmla="*/ 746879 w 2241767"/>
                <a:gd name="connsiteY81" fmla="*/ 643626 h 1847316"/>
                <a:gd name="connsiteX82" fmla="*/ 749681 w 2241767"/>
                <a:gd name="connsiteY82" fmla="*/ 650214 h 1847316"/>
                <a:gd name="connsiteX83" fmla="*/ 750486 w 2241767"/>
                <a:gd name="connsiteY83" fmla="*/ 650949 h 1847316"/>
                <a:gd name="connsiteX84" fmla="*/ 752786 w 2241767"/>
                <a:gd name="connsiteY84" fmla="*/ 651856 h 1847316"/>
                <a:gd name="connsiteX85" fmla="*/ 755532 w 2241767"/>
                <a:gd name="connsiteY85" fmla="*/ 654032 h 1847316"/>
                <a:gd name="connsiteX86" fmla="*/ 756746 w 2241767"/>
                <a:gd name="connsiteY86" fmla="*/ 655909 h 1847316"/>
                <a:gd name="connsiteX87" fmla="*/ 760719 w 2241767"/>
                <a:gd name="connsiteY87" fmla="*/ 658898 h 1847316"/>
                <a:gd name="connsiteX88" fmla="*/ 761392 w 2241767"/>
                <a:gd name="connsiteY88" fmla="*/ 660134 h 1847316"/>
                <a:gd name="connsiteX89" fmla="*/ 761767 w 2241767"/>
                <a:gd name="connsiteY89" fmla="*/ 662136 h 1847316"/>
                <a:gd name="connsiteX90" fmla="*/ 762417 w 2241767"/>
                <a:gd name="connsiteY90" fmla="*/ 663858 h 1847316"/>
                <a:gd name="connsiteX91" fmla="*/ 763161 w 2241767"/>
                <a:gd name="connsiteY91" fmla="*/ 665086 h 1847316"/>
                <a:gd name="connsiteX92" fmla="*/ 763880 w 2241767"/>
                <a:gd name="connsiteY92" fmla="*/ 666838 h 1847316"/>
                <a:gd name="connsiteX93" fmla="*/ 765601 w 2241767"/>
                <a:gd name="connsiteY93" fmla="*/ 668904 h 1847316"/>
                <a:gd name="connsiteX94" fmla="*/ 768879 w 2241767"/>
                <a:gd name="connsiteY94" fmla="*/ 671204 h 1847316"/>
                <a:gd name="connsiteX95" fmla="*/ 771156 w 2241767"/>
                <a:gd name="connsiteY95" fmla="*/ 672800 h 1847316"/>
                <a:gd name="connsiteX96" fmla="*/ 774340 w 2241767"/>
                <a:gd name="connsiteY96" fmla="*/ 675030 h 1847316"/>
                <a:gd name="connsiteX97" fmla="*/ 777563 w 2241767"/>
                <a:gd name="connsiteY97" fmla="*/ 679575 h 1847316"/>
                <a:gd name="connsiteX98" fmla="*/ 780366 w 2241767"/>
                <a:gd name="connsiteY98" fmla="*/ 683510 h 1847316"/>
                <a:gd name="connsiteX99" fmla="*/ 783558 w 2241767"/>
                <a:gd name="connsiteY99" fmla="*/ 687390 h 1847316"/>
                <a:gd name="connsiteX100" fmla="*/ 783089 w 2241767"/>
                <a:gd name="connsiteY100" fmla="*/ 690481 h 1847316"/>
                <a:gd name="connsiteX101" fmla="*/ 786320 w 2241767"/>
                <a:gd name="connsiteY101" fmla="*/ 695238 h 1847316"/>
                <a:gd name="connsiteX102" fmla="*/ 789723 w 2241767"/>
                <a:gd name="connsiteY102" fmla="*/ 701269 h 1847316"/>
                <a:gd name="connsiteX103" fmla="*/ 792336 w 2241767"/>
                <a:gd name="connsiteY103" fmla="*/ 706597 h 1847316"/>
                <a:gd name="connsiteX104" fmla="*/ 794190 w 2241767"/>
                <a:gd name="connsiteY104" fmla="*/ 709570 h 1847316"/>
                <a:gd name="connsiteX105" fmla="*/ 796420 w 2241767"/>
                <a:gd name="connsiteY105" fmla="*/ 713857 h 1847316"/>
                <a:gd name="connsiteX106" fmla="*/ 799142 w 2241767"/>
                <a:gd name="connsiteY106" fmla="*/ 719091 h 1847316"/>
                <a:gd name="connsiteX107" fmla="*/ 802240 w 2241767"/>
                <a:gd name="connsiteY107" fmla="*/ 725029 h 1847316"/>
                <a:gd name="connsiteX108" fmla="*/ 804611 w 2241767"/>
                <a:gd name="connsiteY108" fmla="*/ 728824 h 1847316"/>
                <a:gd name="connsiteX109" fmla="*/ 807701 w 2241767"/>
                <a:gd name="connsiteY109" fmla="*/ 734120 h 1847316"/>
                <a:gd name="connsiteX110" fmla="*/ 809227 w 2241767"/>
                <a:gd name="connsiteY110" fmla="*/ 737273 h 1847316"/>
                <a:gd name="connsiteX111" fmla="*/ 808186 w 2241767"/>
                <a:gd name="connsiteY111" fmla="*/ 739424 h 1847316"/>
                <a:gd name="connsiteX112" fmla="*/ 806903 w 2241767"/>
                <a:gd name="connsiteY112" fmla="*/ 742084 h 1847316"/>
                <a:gd name="connsiteX113" fmla="*/ 810877 w 2241767"/>
                <a:gd name="connsiteY113" fmla="*/ 743344 h 1847316"/>
                <a:gd name="connsiteX114" fmla="*/ 813631 w 2241767"/>
                <a:gd name="connsiteY114" fmla="*/ 744212 h 1847316"/>
                <a:gd name="connsiteX115" fmla="*/ 812943 w 2241767"/>
                <a:gd name="connsiteY115" fmla="*/ 747154 h 1847316"/>
                <a:gd name="connsiteX116" fmla="*/ 812035 w 2241767"/>
                <a:gd name="connsiteY116" fmla="*/ 751034 h 1847316"/>
                <a:gd name="connsiteX117" fmla="*/ 815149 w 2241767"/>
                <a:gd name="connsiteY117" fmla="*/ 752560 h 1847316"/>
                <a:gd name="connsiteX118" fmla="*/ 817261 w 2241767"/>
                <a:gd name="connsiteY118" fmla="*/ 753600 h 1847316"/>
                <a:gd name="connsiteX119" fmla="*/ 816823 w 2241767"/>
                <a:gd name="connsiteY119" fmla="*/ 755627 h 1847316"/>
                <a:gd name="connsiteX120" fmla="*/ 817989 w 2241767"/>
                <a:gd name="connsiteY120" fmla="*/ 757911 h 1847316"/>
                <a:gd name="connsiteX121" fmla="*/ 818177 w 2241767"/>
                <a:gd name="connsiteY121" fmla="*/ 761690 h 1847316"/>
                <a:gd name="connsiteX122" fmla="*/ 821971 w 2241767"/>
                <a:gd name="connsiteY122" fmla="*/ 761447 h 1847316"/>
                <a:gd name="connsiteX123" fmla="*/ 823645 w 2241767"/>
                <a:gd name="connsiteY123" fmla="*/ 761338 h 1847316"/>
                <a:gd name="connsiteX124" fmla="*/ 825914 w 2241767"/>
                <a:gd name="connsiteY124" fmla="*/ 763012 h 1847316"/>
                <a:gd name="connsiteX125" fmla="*/ 828903 w 2241767"/>
                <a:gd name="connsiteY125" fmla="*/ 765218 h 1847316"/>
                <a:gd name="connsiteX126" fmla="*/ 831899 w 2241767"/>
                <a:gd name="connsiteY126" fmla="*/ 767283 h 1847316"/>
                <a:gd name="connsiteX127" fmla="*/ 834457 w 2241767"/>
                <a:gd name="connsiteY127" fmla="*/ 769044 h 1847316"/>
                <a:gd name="connsiteX128" fmla="*/ 837814 w 2241767"/>
                <a:gd name="connsiteY128" fmla="*/ 770084 h 1847316"/>
                <a:gd name="connsiteX129" fmla="*/ 841952 w 2241767"/>
                <a:gd name="connsiteY129" fmla="*/ 771579 h 1847316"/>
                <a:gd name="connsiteX130" fmla="*/ 843986 w 2241767"/>
                <a:gd name="connsiteY130" fmla="*/ 774630 h 1847316"/>
                <a:gd name="connsiteX131" fmla="*/ 847757 w 2241767"/>
                <a:gd name="connsiteY131" fmla="*/ 775936 h 1847316"/>
                <a:gd name="connsiteX132" fmla="*/ 849165 w 2241767"/>
                <a:gd name="connsiteY132" fmla="*/ 780184 h 1847316"/>
                <a:gd name="connsiteX133" fmla="*/ 853523 w 2241767"/>
                <a:gd name="connsiteY133" fmla="*/ 781741 h 1847316"/>
                <a:gd name="connsiteX134" fmla="*/ 856089 w 2241767"/>
                <a:gd name="connsiteY134" fmla="*/ 780701 h 1847316"/>
                <a:gd name="connsiteX135" fmla="*/ 857012 w 2241767"/>
                <a:gd name="connsiteY135" fmla="*/ 782430 h 1847316"/>
                <a:gd name="connsiteX136" fmla="*/ 857740 w 2241767"/>
                <a:gd name="connsiteY136" fmla="*/ 784417 h 1847316"/>
                <a:gd name="connsiteX137" fmla="*/ 857935 w 2241767"/>
                <a:gd name="connsiteY137" fmla="*/ 786920 h 1847316"/>
                <a:gd name="connsiteX138" fmla="*/ 857693 w 2241767"/>
                <a:gd name="connsiteY138" fmla="*/ 789361 h 1847316"/>
                <a:gd name="connsiteX139" fmla="*/ 856605 w 2241767"/>
                <a:gd name="connsiteY139" fmla="*/ 791395 h 1847316"/>
                <a:gd name="connsiteX140" fmla="*/ 855784 w 2241767"/>
                <a:gd name="connsiteY140" fmla="*/ 793586 h 1847316"/>
                <a:gd name="connsiteX141" fmla="*/ 855236 w 2241767"/>
                <a:gd name="connsiteY141" fmla="*/ 795941 h 1847316"/>
                <a:gd name="connsiteX142" fmla="*/ 855025 w 2241767"/>
                <a:gd name="connsiteY142" fmla="*/ 798460 h 1847316"/>
                <a:gd name="connsiteX143" fmla="*/ 855158 w 2241767"/>
                <a:gd name="connsiteY143" fmla="*/ 801151 h 1847316"/>
                <a:gd name="connsiteX144" fmla="*/ 855596 w 2241767"/>
                <a:gd name="connsiteY144" fmla="*/ 803498 h 1847316"/>
                <a:gd name="connsiteX145" fmla="*/ 856934 w 2241767"/>
                <a:gd name="connsiteY145" fmla="*/ 807832 h 1847316"/>
                <a:gd name="connsiteX146" fmla="*/ 857380 w 2241767"/>
                <a:gd name="connsiteY146" fmla="*/ 810484 h 1847316"/>
                <a:gd name="connsiteX147" fmla="*/ 857435 w 2241767"/>
                <a:gd name="connsiteY147" fmla="*/ 812245 h 1847316"/>
                <a:gd name="connsiteX148" fmla="*/ 854470 w 2241767"/>
                <a:gd name="connsiteY148" fmla="*/ 818425 h 1847316"/>
                <a:gd name="connsiteX149" fmla="*/ 853445 w 2241767"/>
                <a:gd name="connsiteY149" fmla="*/ 821359 h 1847316"/>
                <a:gd name="connsiteX150" fmla="*/ 853539 w 2241767"/>
                <a:gd name="connsiteY150" fmla="*/ 822673 h 1847316"/>
                <a:gd name="connsiteX151" fmla="*/ 851379 w 2241767"/>
                <a:gd name="connsiteY151" fmla="*/ 825725 h 1847316"/>
                <a:gd name="connsiteX152" fmla="*/ 847413 w 2241767"/>
                <a:gd name="connsiteY152" fmla="*/ 829981 h 1847316"/>
                <a:gd name="connsiteX153" fmla="*/ 845613 w 2241767"/>
                <a:gd name="connsiteY153" fmla="*/ 832429 h 1847316"/>
                <a:gd name="connsiteX154" fmla="*/ 844722 w 2241767"/>
                <a:gd name="connsiteY154" fmla="*/ 831615 h 1847316"/>
                <a:gd name="connsiteX155" fmla="*/ 839589 w 2241767"/>
                <a:gd name="connsiteY155" fmla="*/ 830982 h 1847316"/>
                <a:gd name="connsiteX156" fmla="*/ 837727 w 2241767"/>
                <a:gd name="connsiteY156" fmla="*/ 825545 h 1847316"/>
                <a:gd name="connsiteX157" fmla="*/ 836742 w 2241767"/>
                <a:gd name="connsiteY157" fmla="*/ 821312 h 1847316"/>
                <a:gd name="connsiteX158" fmla="*/ 835247 w 2241767"/>
                <a:gd name="connsiteY158" fmla="*/ 817620 h 1847316"/>
                <a:gd name="connsiteX159" fmla="*/ 835287 w 2241767"/>
                <a:gd name="connsiteY159" fmla="*/ 816782 h 1847316"/>
                <a:gd name="connsiteX160" fmla="*/ 836648 w 2241767"/>
                <a:gd name="connsiteY160" fmla="*/ 814310 h 1847316"/>
                <a:gd name="connsiteX161" fmla="*/ 841780 w 2241767"/>
                <a:gd name="connsiteY161" fmla="*/ 812276 h 1847316"/>
                <a:gd name="connsiteX162" fmla="*/ 841827 w 2241767"/>
                <a:gd name="connsiteY162" fmla="*/ 811462 h 1847316"/>
                <a:gd name="connsiteX163" fmla="*/ 839918 w 2241767"/>
                <a:gd name="connsiteY163" fmla="*/ 810923 h 1847316"/>
                <a:gd name="connsiteX164" fmla="*/ 839456 w 2241767"/>
                <a:gd name="connsiteY164" fmla="*/ 810038 h 1847316"/>
                <a:gd name="connsiteX165" fmla="*/ 838932 w 2241767"/>
                <a:gd name="connsiteY165" fmla="*/ 806010 h 1847316"/>
                <a:gd name="connsiteX166" fmla="*/ 839073 w 2241767"/>
                <a:gd name="connsiteY166" fmla="*/ 802465 h 1847316"/>
                <a:gd name="connsiteX167" fmla="*/ 838940 w 2241767"/>
                <a:gd name="connsiteY167" fmla="*/ 800111 h 1847316"/>
                <a:gd name="connsiteX168" fmla="*/ 838087 w 2241767"/>
                <a:gd name="connsiteY168" fmla="*/ 795291 h 1847316"/>
                <a:gd name="connsiteX169" fmla="*/ 836804 w 2241767"/>
                <a:gd name="connsiteY169" fmla="*/ 792334 h 1847316"/>
                <a:gd name="connsiteX170" fmla="*/ 833495 w 2241767"/>
                <a:gd name="connsiteY170" fmla="*/ 786545 h 1847316"/>
                <a:gd name="connsiteX171" fmla="*/ 833213 w 2241767"/>
                <a:gd name="connsiteY171" fmla="*/ 785082 h 1847316"/>
                <a:gd name="connsiteX172" fmla="*/ 834669 w 2241767"/>
                <a:gd name="connsiteY172" fmla="*/ 783243 h 1847316"/>
                <a:gd name="connsiteX173" fmla="*/ 835576 w 2241767"/>
                <a:gd name="connsiteY173" fmla="*/ 781530 h 1847316"/>
                <a:gd name="connsiteX174" fmla="*/ 829982 w 2241767"/>
                <a:gd name="connsiteY174" fmla="*/ 784511 h 1847316"/>
                <a:gd name="connsiteX175" fmla="*/ 822347 w 2241767"/>
                <a:gd name="connsiteY175" fmla="*/ 787632 h 1847316"/>
                <a:gd name="connsiteX176" fmla="*/ 819076 w 2241767"/>
                <a:gd name="connsiteY176" fmla="*/ 789807 h 1847316"/>
                <a:gd name="connsiteX177" fmla="*/ 818388 w 2241767"/>
                <a:gd name="connsiteY177" fmla="*/ 790676 h 1847316"/>
                <a:gd name="connsiteX178" fmla="*/ 818153 w 2241767"/>
                <a:gd name="connsiteY178" fmla="*/ 791411 h 1847316"/>
                <a:gd name="connsiteX179" fmla="*/ 818748 w 2241767"/>
                <a:gd name="connsiteY179" fmla="*/ 793461 h 1847316"/>
                <a:gd name="connsiteX180" fmla="*/ 818654 w 2241767"/>
                <a:gd name="connsiteY180" fmla="*/ 794118 h 1847316"/>
                <a:gd name="connsiteX181" fmla="*/ 817989 w 2241767"/>
                <a:gd name="connsiteY181" fmla="*/ 795331 h 1847316"/>
                <a:gd name="connsiteX182" fmla="*/ 817199 w 2241767"/>
                <a:gd name="connsiteY182" fmla="*/ 798741 h 1847316"/>
                <a:gd name="connsiteX183" fmla="*/ 815540 w 2241767"/>
                <a:gd name="connsiteY183" fmla="*/ 802348 h 1847316"/>
                <a:gd name="connsiteX184" fmla="*/ 814703 w 2241767"/>
                <a:gd name="connsiteY184" fmla="*/ 803091 h 1847316"/>
                <a:gd name="connsiteX185" fmla="*/ 811722 w 2241767"/>
                <a:gd name="connsiteY185" fmla="*/ 801746 h 1847316"/>
                <a:gd name="connsiteX186" fmla="*/ 810924 w 2241767"/>
                <a:gd name="connsiteY186" fmla="*/ 800596 h 1847316"/>
                <a:gd name="connsiteX187" fmla="*/ 809430 w 2241767"/>
                <a:gd name="connsiteY187" fmla="*/ 795878 h 1847316"/>
                <a:gd name="connsiteX188" fmla="*/ 809774 w 2241767"/>
                <a:gd name="connsiteY188" fmla="*/ 794619 h 1847316"/>
                <a:gd name="connsiteX189" fmla="*/ 810862 w 2241767"/>
                <a:gd name="connsiteY189" fmla="*/ 793555 h 1847316"/>
                <a:gd name="connsiteX190" fmla="*/ 812340 w 2241767"/>
                <a:gd name="connsiteY190" fmla="*/ 791262 h 1847316"/>
                <a:gd name="connsiteX191" fmla="*/ 814202 w 2241767"/>
                <a:gd name="connsiteY191" fmla="*/ 787726 h 1847316"/>
                <a:gd name="connsiteX192" fmla="*/ 817762 w 2241767"/>
                <a:gd name="connsiteY192" fmla="*/ 778706 h 1847316"/>
                <a:gd name="connsiteX193" fmla="*/ 820086 w 2241767"/>
                <a:gd name="connsiteY193" fmla="*/ 778667 h 1847316"/>
                <a:gd name="connsiteX194" fmla="*/ 824185 w 2241767"/>
                <a:gd name="connsiteY194" fmla="*/ 776875 h 1847316"/>
                <a:gd name="connsiteX195" fmla="*/ 817754 w 2241767"/>
                <a:gd name="connsiteY195" fmla="*/ 775975 h 1847316"/>
                <a:gd name="connsiteX196" fmla="*/ 816792 w 2241767"/>
                <a:gd name="connsiteY196" fmla="*/ 775506 h 1847316"/>
                <a:gd name="connsiteX197" fmla="*/ 815931 w 2241767"/>
                <a:gd name="connsiteY197" fmla="*/ 774270 h 1847316"/>
                <a:gd name="connsiteX198" fmla="*/ 815165 w 2241767"/>
                <a:gd name="connsiteY198" fmla="*/ 772267 h 1847316"/>
                <a:gd name="connsiteX199" fmla="*/ 813858 w 2241767"/>
                <a:gd name="connsiteY199" fmla="*/ 770037 h 1847316"/>
                <a:gd name="connsiteX200" fmla="*/ 811409 w 2241767"/>
                <a:gd name="connsiteY200" fmla="*/ 769255 h 1847316"/>
                <a:gd name="connsiteX201" fmla="*/ 810338 w 2241767"/>
                <a:gd name="connsiteY201" fmla="*/ 768434 h 1847316"/>
                <a:gd name="connsiteX202" fmla="*/ 808718 w 2241767"/>
                <a:gd name="connsiteY202" fmla="*/ 765719 h 1847316"/>
                <a:gd name="connsiteX203" fmla="*/ 807631 w 2241767"/>
                <a:gd name="connsiteY203" fmla="*/ 764498 h 1847316"/>
                <a:gd name="connsiteX204" fmla="*/ 807036 w 2241767"/>
                <a:gd name="connsiteY204" fmla="*/ 762989 h 1847316"/>
                <a:gd name="connsiteX205" fmla="*/ 806934 w 2241767"/>
                <a:gd name="connsiteY205" fmla="*/ 761189 h 1847316"/>
                <a:gd name="connsiteX206" fmla="*/ 806473 w 2241767"/>
                <a:gd name="connsiteY206" fmla="*/ 760282 h 1847316"/>
                <a:gd name="connsiteX207" fmla="*/ 804791 w 2241767"/>
                <a:gd name="connsiteY207" fmla="*/ 759953 h 1847316"/>
                <a:gd name="connsiteX208" fmla="*/ 803883 w 2241767"/>
                <a:gd name="connsiteY208" fmla="*/ 759335 h 1847316"/>
                <a:gd name="connsiteX209" fmla="*/ 803633 w 2241767"/>
                <a:gd name="connsiteY209" fmla="*/ 754672 h 1847316"/>
                <a:gd name="connsiteX210" fmla="*/ 800284 w 2241767"/>
                <a:gd name="connsiteY210" fmla="*/ 753475 h 1847316"/>
                <a:gd name="connsiteX211" fmla="*/ 798915 w 2241767"/>
                <a:gd name="connsiteY211" fmla="*/ 752442 h 1847316"/>
                <a:gd name="connsiteX212" fmla="*/ 796709 w 2241767"/>
                <a:gd name="connsiteY212" fmla="*/ 749516 h 1847316"/>
                <a:gd name="connsiteX213" fmla="*/ 796099 w 2241767"/>
                <a:gd name="connsiteY213" fmla="*/ 748093 h 1847316"/>
                <a:gd name="connsiteX214" fmla="*/ 795903 w 2241767"/>
                <a:gd name="connsiteY214" fmla="*/ 746904 h 1847316"/>
                <a:gd name="connsiteX215" fmla="*/ 796443 w 2241767"/>
                <a:gd name="connsiteY215" fmla="*/ 743665 h 1847316"/>
                <a:gd name="connsiteX216" fmla="*/ 796216 w 2241767"/>
                <a:gd name="connsiteY216" fmla="*/ 743054 h 1847316"/>
                <a:gd name="connsiteX217" fmla="*/ 794260 w 2241767"/>
                <a:gd name="connsiteY217" fmla="*/ 743383 h 1847316"/>
                <a:gd name="connsiteX218" fmla="*/ 782134 w 2241767"/>
                <a:gd name="connsiteY218" fmla="*/ 738352 h 1847316"/>
                <a:gd name="connsiteX219" fmla="*/ 782776 w 2241767"/>
                <a:gd name="connsiteY219" fmla="*/ 731679 h 1847316"/>
                <a:gd name="connsiteX220" fmla="*/ 780530 w 2241767"/>
                <a:gd name="connsiteY220" fmla="*/ 722831 h 1847316"/>
                <a:gd name="connsiteX221" fmla="*/ 778118 w 2241767"/>
                <a:gd name="connsiteY221" fmla="*/ 719232 h 1847316"/>
                <a:gd name="connsiteX222" fmla="*/ 778596 w 2241767"/>
                <a:gd name="connsiteY222" fmla="*/ 717824 h 1847316"/>
                <a:gd name="connsiteX223" fmla="*/ 779112 w 2241767"/>
                <a:gd name="connsiteY223" fmla="*/ 717081 h 1847316"/>
                <a:gd name="connsiteX224" fmla="*/ 780194 w 2241767"/>
                <a:gd name="connsiteY224" fmla="*/ 717065 h 1847316"/>
                <a:gd name="connsiteX225" fmla="*/ 784849 w 2241767"/>
                <a:gd name="connsiteY225" fmla="*/ 719686 h 1847316"/>
                <a:gd name="connsiteX226" fmla="*/ 789230 w 2241767"/>
                <a:gd name="connsiteY226" fmla="*/ 722784 h 1847316"/>
                <a:gd name="connsiteX227" fmla="*/ 789793 w 2241767"/>
                <a:gd name="connsiteY227" fmla="*/ 722330 h 1847316"/>
                <a:gd name="connsiteX228" fmla="*/ 782791 w 2241767"/>
                <a:gd name="connsiteY228" fmla="*/ 715743 h 1847316"/>
                <a:gd name="connsiteX229" fmla="*/ 781039 w 2241767"/>
                <a:gd name="connsiteY229" fmla="*/ 713771 h 1847316"/>
                <a:gd name="connsiteX230" fmla="*/ 780601 w 2241767"/>
                <a:gd name="connsiteY230" fmla="*/ 711393 h 1847316"/>
                <a:gd name="connsiteX231" fmla="*/ 780577 w 2241767"/>
                <a:gd name="connsiteY231" fmla="*/ 710118 h 1847316"/>
                <a:gd name="connsiteX232" fmla="*/ 781133 w 2241767"/>
                <a:gd name="connsiteY232" fmla="*/ 709453 h 1847316"/>
                <a:gd name="connsiteX233" fmla="*/ 787697 w 2241767"/>
                <a:gd name="connsiteY233" fmla="*/ 710047 h 1847316"/>
                <a:gd name="connsiteX234" fmla="*/ 788088 w 2241767"/>
                <a:gd name="connsiteY234" fmla="*/ 709554 h 1847316"/>
                <a:gd name="connsiteX235" fmla="*/ 781430 w 2241767"/>
                <a:gd name="connsiteY235" fmla="*/ 707614 h 1847316"/>
                <a:gd name="connsiteX236" fmla="*/ 780069 w 2241767"/>
                <a:gd name="connsiteY236" fmla="*/ 707622 h 1847316"/>
                <a:gd name="connsiteX237" fmla="*/ 778611 w 2241767"/>
                <a:gd name="connsiteY237" fmla="*/ 710407 h 1847316"/>
                <a:gd name="connsiteX238" fmla="*/ 777923 w 2241767"/>
                <a:gd name="connsiteY238" fmla="*/ 711064 h 1847316"/>
                <a:gd name="connsiteX239" fmla="*/ 776491 w 2241767"/>
                <a:gd name="connsiteY239" fmla="*/ 710931 h 1847316"/>
                <a:gd name="connsiteX240" fmla="*/ 776006 w 2241767"/>
                <a:gd name="connsiteY240" fmla="*/ 710501 h 1847316"/>
                <a:gd name="connsiteX241" fmla="*/ 774316 w 2241767"/>
                <a:gd name="connsiteY241" fmla="*/ 707129 h 1847316"/>
                <a:gd name="connsiteX242" fmla="*/ 772705 w 2241767"/>
                <a:gd name="connsiteY242" fmla="*/ 704774 h 1847316"/>
                <a:gd name="connsiteX243" fmla="*/ 769708 w 2241767"/>
                <a:gd name="connsiteY243" fmla="*/ 701512 h 1847316"/>
                <a:gd name="connsiteX244" fmla="*/ 769146 w 2241767"/>
                <a:gd name="connsiteY244" fmla="*/ 699181 h 1847316"/>
                <a:gd name="connsiteX245" fmla="*/ 768996 w 2241767"/>
                <a:gd name="connsiteY245" fmla="*/ 695746 h 1847316"/>
                <a:gd name="connsiteX246" fmla="*/ 769395 w 2241767"/>
                <a:gd name="connsiteY246" fmla="*/ 692491 h 1847316"/>
                <a:gd name="connsiteX247" fmla="*/ 771845 w 2241767"/>
                <a:gd name="connsiteY247" fmla="*/ 685028 h 1847316"/>
                <a:gd name="connsiteX248" fmla="*/ 772838 w 2241767"/>
                <a:gd name="connsiteY248" fmla="*/ 683729 h 1847316"/>
                <a:gd name="connsiteX249" fmla="*/ 773096 w 2241767"/>
                <a:gd name="connsiteY249" fmla="*/ 682916 h 1847316"/>
                <a:gd name="connsiteX250" fmla="*/ 772337 w 2241767"/>
                <a:gd name="connsiteY250" fmla="*/ 683041 h 1847316"/>
                <a:gd name="connsiteX251" fmla="*/ 771617 w 2241767"/>
                <a:gd name="connsiteY251" fmla="*/ 683753 h 1847316"/>
                <a:gd name="connsiteX252" fmla="*/ 769591 w 2241767"/>
                <a:gd name="connsiteY252" fmla="*/ 687226 h 1847316"/>
                <a:gd name="connsiteX253" fmla="*/ 767503 w 2241767"/>
                <a:gd name="connsiteY253" fmla="*/ 692906 h 1847316"/>
                <a:gd name="connsiteX254" fmla="*/ 765796 w 2241767"/>
                <a:gd name="connsiteY254" fmla="*/ 694839 h 1847316"/>
                <a:gd name="connsiteX255" fmla="*/ 764725 w 2241767"/>
                <a:gd name="connsiteY255" fmla="*/ 694369 h 1847316"/>
                <a:gd name="connsiteX256" fmla="*/ 763105 w 2241767"/>
                <a:gd name="connsiteY256" fmla="*/ 692061 h 1847316"/>
                <a:gd name="connsiteX257" fmla="*/ 759725 w 2241767"/>
                <a:gd name="connsiteY257" fmla="*/ 689237 h 1847316"/>
                <a:gd name="connsiteX258" fmla="*/ 755814 w 2241767"/>
                <a:gd name="connsiteY258" fmla="*/ 688509 h 1847316"/>
                <a:gd name="connsiteX259" fmla="*/ 753342 w 2241767"/>
                <a:gd name="connsiteY259" fmla="*/ 685615 h 1847316"/>
                <a:gd name="connsiteX260" fmla="*/ 749689 w 2241767"/>
                <a:gd name="connsiteY260" fmla="*/ 677525 h 1847316"/>
                <a:gd name="connsiteX261" fmla="*/ 749195 w 2241767"/>
                <a:gd name="connsiteY261" fmla="*/ 673481 h 1847316"/>
                <a:gd name="connsiteX262" fmla="*/ 748726 w 2241767"/>
                <a:gd name="connsiteY262" fmla="*/ 672487 h 1847316"/>
                <a:gd name="connsiteX263" fmla="*/ 746747 w 2241767"/>
                <a:gd name="connsiteY263" fmla="*/ 671173 h 1847316"/>
                <a:gd name="connsiteX264" fmla="*/ 745526 w 2241767"/>
                <a:gd name="connsiteY264" fmla="*/ 669225 h 1847316"/>
                <a:gd name="connsiteX265" fmla="*/ 743648 w 2241767"/>
                <a:gd name="connsiteY265" fmla="*/ 659289 h 1847316"/>
                <a:gd name="connsiteX266" fmla="*/ 741168 w 2241767"/>
                <a:gd name="connsiteY266" fmla="*/ 652342 h 1847316"/>
                <a:gd name="connsiteX267" fmla="*/ 740551 w 2241767"/>
                <a:gd name="connsiteY267" fmla="*/ 648657 h 1847316"/>
                <a:gd name="connsiteX268" fmla="*/ 740754 w 2241767"/>
                <a:gd name="connsiteY268" fmla="*/ 644995 h 1847316"/>
                <a:gd name="connsiteX269" fmla="*/ 740433 w 2241767"/>
                <a:gd name="connsiteY269" fmla="*/ 644589 h 1847316"/>
                <a:gd name="connsiteX270" fmla="*/ 739581 w 2241767"/>
                <a:gd name="connsiteY270" fmla="*/ 647444 h 1847316"/>
                <a:gd name="connsiteX271" fmla="*/ 739362 w 2241767"/>
                <a:gd name="connsiteY271" fmla="*/ 648931 h 1847316"/>
                <a:gd name="connsiteX272" fmla="*/ 737796 w 2241767"/>
                <a:gd name="connsiteY272" fmla="*/ 649353 h 1847316"/>
                <a:gd name="connsiteX273" fmla="*/ 739268 w 2241767"/>
                <a:gd name="connsiteY273" fmla="*/ 652240 h 1847316"/>
                <a:gd name="connsiteX274" fmla="*/ 739635 w 2241767"/>
                <a:gd name="connsiteY274" fmla="*/ 653679 h 1847316"/>
                <a:gd name="connsiteX275" fmla="*/ 738899 w 2241767"/>
                <a:gd name="connsiteY275" fmla="*/ 653562 h 1847316"/>
                <a:gd name="connsiteX276" fmla="*/ 737398 w 2241767"/>
                <a:gd name="connsiteY276" fmla="*/ 653922 h 1847316"/>
                <a:gd name="connsiteX277" fmla="*/ 739948 w 2241767"/>
                <a:gd name="connsiteY277" fmla="*/ 658827 h 1847316"/>
                <a:gd name="connsiteX278" fmla="*/ 741091 w 2241767"/>
                <a:gd name="connsiteY278" fmla="*/ 666400 h 1847316"/>
                <a:gd name="connsiteX279" fmla="*/ 742780 w 2241767"/>
                <a:gd name="connsiteY279" fmla="*/ 671986 h 1847316"/>
                <a:gd name="connsiteX280" fmla="*/ 743875 w 2241767"/>
                <a:gd name="connsiteY280" fmla="*/ 676500 h 1847316"/>
                <a:gd name="connsiteX281" fmla="*/ 744369 w 2241767"/>
                <a:gd name="connsiteY281" fmla="*/ 679919 h 1847316"/>
                <a:gd name="connsiteX282" fmla="*/ 745088 w 2241767"/>
                <a:gd name="connsiteY282" fmla="*/ 683182 h 1847316"/>
                <a:gd name="connsiteX283" fmla="*/ 747059 w 2241767"/>
                <a:gd name="connsiteY283" fmla="*/ 690356 h 1847316"/>
                <a:gd name="connsiteX284" fmla="*/ 747325 w 2241767"/>
                <a:gd name="connsiteY284" fmla="*/ 691779 h 1847316"/>
                <a:gd name="connsiteX285" fmla="*/ 747091 w 2241767"/>
                <a:gd name="connsiteY285" fmla="*/ 692937 h 1847316"/>
                <a:gd name="connsiteX286" fmla="*/ 746441 w 2241767"/>
                <a:gd name="connsiteY286" fmla="*/ 694314 h 1847316"/>
                <a:gd name="connsiteX287" fmla="*/ 745315 w 2241767"/>
                <a:gd name="connsiteY287" fmla="*/ 694831 h 1847316"/>
                <a:gd name="connsiteX288" fmla="*/ 741779 w 2241767"/>
                <a:gd name="connsiteY288" fmla="*/ 693892 h 1847316"/>
                <a:gd name="connsiteX289" fmla="*/ 740449 w 2241767"/>
                <a:gd name="connsiteY289" fmla="*/ 692124 h 1847316"/>
                <a:gd name="connsiteX290" fmla="*/ 738540 w 2241767"/>
                <a:gd name="connsiteY290" fmla="*/ 688869 h 1847316"/>
                <a:gd name="connsiteX291" fmla="*/ 735864 w 2241767"/>
                <a:gd name="connsiteY291" fmla="*/ 687367 h 1847316"/>
                <a:gd name="connsiteX292" fmla="*/ 729238 w 2241767"/>
                <a:gd name="connsiteY292" fmla="*/ 688110 h 1847316"/>
                <a:gd name="connsiteX293" fmla="*/ 728706 w 2241767"/>
                <a:gd name="connsiteY293" fmla="*/ 687860 h 1847316"/>
                <a:gd name="connsiteX294" fmla="*/ 728729 w 2241767"/>
                <a:gd name="connsiteY294" fmla="*/ 685200 h 1847316"/>
                <a:gd name="connsiteX295" fmla="*/ 729489 w 2241767"/>
                <a:gd name="connsiteY295" fmla="*/ 680451 h 1847316"/>
                <a:gd name="connsiteX296" fmla="*/ 728878 w 2241767"/>
                <a:gd name="connsiteY296" fmla="*/ 678527 h 1847316"/>
                <a:gd name="connsiteX297" fmla="*/ 725452 w 2241767"/>
                <a:gd name="connsiteY297" fmla="*/ 671509 h 1847316"/>
                <a:gd name="connsiteX298" fmla="*/ 725506 w 2241767"/>
                <a:gd name="connsiteY298" fmla="*/ 670132 h 1847316"/>
                <a:gd name="connsiteX299" fmla="*/ 730262 w 2241767"/>
                <a:gd name="connsiteY299" fmla="*/ 666893 h 1847316"/>
                <a:gd name="connsiteX300" fmla="*/ 727955 w 2241767"/>
                <a:gd name="connsiteY300" fmla="*/ 666651 h 1847316"/>
                <a:gd name="connsiteX301" fmla="*/ 726093 w 2241767"/>
                <a:gd name="connsiteY301" fmla="*/ 667918 h 1847316"/>
                <a:gd name="connsiteX302" fmla="*/ 725373 w 2241767"/>
                <a:gd name="connsiteY302" fmla="*/ 667104 h 1847316"/>
                <a:gd name="connsiteX303" fmla="*/ 724246 w 2241767"/>
                <a:gd name="connsiteY303" fmla="*/ 662575 h 1847316"/>
                <a:gd name="connsiteX304" fmla="*/ 723519 w 2241767"/>
                <a:gd name="connsiteY304" fmla="*/ 660885 h 1847316"/>
                <a:gd name="connsiteX305" fmla="*/ 723159 w 2241767"/>
                <a:gd name="connsiteY305" fmla="*/ 660525 h 1847316"/>
                <a:gd name="connsiteX306" fmla="*/ 722956 w 2241767"/>
                <a:gd name="connsiteY306" fmla="*/ 664836 h 1847316"/>
                <a:gd name="connsiteX307" fmla="*/ 723746 w 2241767"/>
                <a:gd name="connsiteY307" fmla="*/ 667097 h 1847316"/>
                <a:gd name="connsiteX308" fmla="*/ 723863 w 2241767"/>
                <a:gd name="connsiteY308" fmla="*/ 668403 h 1847316"/>
                <a:gd name="connsiteX309" fmla="*/ 723738 w 2241767"/>
                <a:gd name="connsiteY309" fmla="*/ 670226 h 1847316"/>
                <a:gd name="connsiteX310" fmla="*/ 723245 w 2241767"/>
                <a:gd name="connsiteY310" fmla="*/ 671533 h 1847316"/>
                <a:gd name="connsiteX311" fmla="*/ 722376 w 2241767"/>
                <a:gd name="connsiteY311" fmla="*/ 672323 h 1847316"/>
                <a:gd name="connsiteX312" fmla="*/ 721508 w 2241767"/>
                <a:gd name="connsiteY312" fmla="*/ 672518 h 1847316"/>
                <a:gd name="connsiteX313" fmla="*/ 719905 w 2241767"/>
                <a:gd name="connsiteY313" fmla="*/ 671611 h 1847316"/>
                <a:gd name="connsiteX314" fmla="*/ 718120 w 2241767"/>
                <a:gd name="connsiteY314" fmla="*/ 669897 h 1847316"/>
                <a:gd name="connsiteX315" fmla="*/ 716564 w 2241767"/>
                <a:gd name="connsiteY315" fmla="*/ 669092 h 1847316"/>
                <a:gd name="connsiteX316" fmla="*/ 715985 w 2241767"/>
                <a:gd name="connsiteY316" fmla="*/ 668411 h 1847316"/>
                <a:gd name="connsiteX317" fmla="*/ 715250 w 2241767"/>
                <a:gd name="connsiteY317" fmla="*/ 666518 h 1847316"/>
                <a:gd name="connsiteX318" fmla="*/ 714045 w 2241767"/>
                <a:gd name="connsiteY318" fmla="*/ 665078 h 1847316"/>
                <a:gd name="connsiteX319" fmla="*/ 708232 w 2241767"/>
                <a:gd name="connsiteY319" fmla="*/ 663255 h 1847316"/>
                <a:gd name="connsiteX320" fmla="*/ 704766 w 2241767"/>
                <a:gd name="connsiteY320" fmla="*/ 661096 h 1847316"/>
                <a:gd name="connsiteX321" fmla="*/ 704477 w 2241767"/>
                <a:gd name="connsiteY321" fmla="*/ 661667 h 1847316"/>
                <a:gd name="connsiteX322" fmla="*/ 705556 w 2241767"/>
                <a:gd name="connsiteY322" fmla="*/ 663967 h 1847316"/>
                <a:gd name="connsiteX323" fmla="*/ 705658 w 2241767"/>
                <a:gd name="connsiteY323" fmla="*/ 665329 h 1847316"/>
                <a:gd name="connsiteX324" fmla="*/ 704781 w 2241767"/>
                <a:gd name="connsiteY324" fmla="*/ 665743 h 1847316"/>
                <a:gd name="connsiteX325" fmla="*/ 703217 w 2241767"/>
                <a:gd name="connsiteY325" fmla="*/ 667926 h 1847316"/>
                <a:gd name="connsiteX326" fmla="*/ 703671 w 2241767"/>
                <a:gd name="connsiteY326" fmla="*/ 668223 h 1847316"/>
                <a:gd name="connsiteX327" fmla="*/ 705321 w 2241767"/>
                <a:gd name="connsiteY327" fmla="*/ 667503 h 1847316"/>
                <a:gd name="connsiteX328" fmla="*/ 707168 w 2241767"/>
                <a:gd name="connsiteY328" fmla="*/ 667590 h 1847316"/>
                <a:gd name="connsiteX329" fmla="*/ 710219 w 2241767"/>
                <a:gd name="connsiteY329" fmla="*/ 668912 h 1847316"/>
                <a:gd name="connsiteX330" fmla="*/ 712988 w 2241767"/>
                <a:gd name="connsiteY330" fmla="*/ 670648 h 1847316"/>
                <a:gd name="connsiteX331" fmla="*/ 713990 w 2241767"/>
                <a:gd name="connsiteY331" fmla="*/ 671618 h 1847316"/>
                <a:gd name="connsiteX332" fmla="*/ 714404 w 2241767"/>
                <a:gd name="connsiteY332" fmla="*/ 673058 h 1847316"/>
                <a:gd name="connsiteX333" fmla="*/ 714749 w 2241767"/>
                <a:gd name="connsiteY333" fmla="*/ 673566 h 1847316"/>
                <a:gd name="connsiteX334" fmla="*/ 717455 w 2241767"/>
                <a:gd name="connsiteY334" fmla="*/ 675241 h 1847316"/>
                <a:gd name="connsiteX335" fmla="*/ 717588 w 2241767"/>
                <a:gd name="connsiteY335" fmla="*/ 676117 h 1847316"/>
                <a:gd name="connsiteX336" fmla="*/ 715844 w 2241767"/>
                <a:gd name="connsiteY336" fmla="*/ 678730 h 1847316"/>
                <a:gd name="connsiteX337" fmla="*/ 719443 w 2241767"/>
                <a:gd name="connsiteY337" fmla="*/ 678441 h 1847316"/>
                <a:gd name="connsiteX338" fmla="*/ 721532 w 2241767"/>
                <a:gd name="connsiteY338" fmla="*/ 679371 h 1847316"/>
                <a:gd name="connsiteX339" fmla="*/ 724207 w 2241767"/>
                <a:gd name="connsiteY339" fmla="*/ 683409 h 1847316"/>
                <a:gd name="connsiteX340" fmla="*/ 725115 w 2241767"/>
                <a:gd name="connsiteY340" fmla="*/ 685654 h 1847316"/>
                <a:gd name="connsiteX341" fmla="*/ 725241 w 2241767"/>
                <a:gd name="connsiteY341" fmla="*/ 688525 h 1847316"/>
                <a:gd name="connsiteX342" fmla="*/ 724685 w 2241767"/>
                <a:gd name="connsiteY342" fmla="*/ 689354 h 1847316"/>
                <a:gd name="connsiteX343" fmla="*/ 723621 w 2241767"/>
                <a:gd name="connsiteY343" fmla="*/ 689933 h 1847316"/>
                <a:gd name="connsiteX344" fmla="*/ 716313 w 2241767"/>
                <a:gd name="connsiteY344" fmla="*/ 690872 h 1847316"/>
                <a:gd name="connsiteX345" fmla="*/ 713677 w 2241767"/>
                <a:gd name="connsiteY345" fmla="*/ 694322 h 1847316"/>
                <a:gd name="connsiteX346" fmla="*/ 713129 w 2241767"/>
                <a:gd name="connsiteY346" fmla="*/ 694369 h 1847316"/>
                <a:gd name="connsiteX347" fmla="*/ 711119 w 2241767"/>
                <a:gd name="connsiteY347" fmla="*/ 693430 h 1847316"/>
                <a:gd name="connsiteX348" fmla="*/ 707473 w 2241767"/>
                <a:gd name="connsiteY348" fmla="*/ 690676 h 1847316"/>
                <a:gd name="connsiteX349" fmla="*/ 702927 w 2241767"/>
                <a:gd name="connsiteY349" fmla="*/ 688056 h 1847316"/>
                <a:gd name="connsiteX350" fmla="*/ 692561 w 2241767"/>
                <a:gd name="connsiteY350" fmla="*/ 680256 h 1847316"/>
                <a:gd name="connsiteX351" fmla="*/ 692280 w 2241767"/>
                <a:gd name="connsiteY351" fmla="*/ 679888 h 1847316"/>
                <a:gd name="connsiteX352" fmla="*/ 692108 w 2241767"/>
                <a:gd name="connsiteY352" fmla="*/ 678378 h 1847316"/>
                <a:gd name="connsiteX353" fmla="*/ 691396 w 2241767"/>
                <a:gd name="connsiteY353" fmla="*/ 677604 h 1847316"/>
                <a:gd name="connsiteX354" fmla="*/ 689987 w 2241767"/>
                <a:gd name="connsiteY354" fmla="*/ 676946 h 1847316"/>
                <a:gd name="connsiteX355" fmla="*/ 688032 w 2241767"/>
                <a:gd name="connsiteY355" fmla="*/ 674959 h 1847316"/>
                <a:gd name="connsiteX356" fmla="*/ 685536 w 2241767"/>
                <a:gd name="connsiteY356" fmla="*/ 671642 h 1847316"/>
                <a:gd name="connsiteX357" fmla="*/ 683995 w 2241767"/>
                <a:gd name="connsiteY357" fmla="*/ 669045 h 1847316"/>
                <a:gd name="connsiteX358" fmla="*/ 683409 w 2241767"/>
                <a:gd name="connsiteY358" fmla="*/ 667175 h 1847316"/>
                <a:gd name="connsiteX359" fmla="*/ 681953 w 2241767"/>
                <a:gd name="connsiteY359" fmla="*/ 665031 h 1847316"/>
                <a:gd name="connsiteX360" fmla="*/ 677259 w 2241767"/>
                <a:gd name="connsiteY360" fmla="*/ 660548 h 1847316"/>
                <a:gd name="connsiteX361" fmla="*/ 674802 w 2241767"/>
                <a:gd name="connsiteY361" fmla="*/ 658827 h 1847316"/>
                <a:gd name="connsiteX362" fmla="*/ 672636 w 2241767"/>
                <a:gd name="connsiteY362" fmla="*/ 657849 h 1847316"/>
                <a:gd name="connsiteX363" fmla="*/ 670750 w 2241767"/>
                <a:gd name="connsiteY363" fmla="*/ 657638 h 1847316"/>
                <a:gd name="connsiteX364" fmla="*/ 670241 w 2241767"/>
                <a:gd name="connsiteY364" fmla="*/ 657036 h 1847316"/>
                <a:gd name="connsiteX365" fmla="*/ 671109 w 2241767"/>
                <a:gd name="connsiteY365" fmla="*/ 656050 h 1847316"/>
                <a:gd name="connsiteX366" fmla="*/ 671243 w 2241767"/>
                <a:gd name="connsiteY366" fmla="*/ 655471 h 1847316"/>
                <a:gd name="connsiteX367" fmla="*/ 667080 w 2241767"/>
                <a:gd name="connsiteY367" fmla="*/ 654540 h 1847316"/>
                <a:gd name="connsiteX368" fmla="*/ 663130 w 2241767"/>
                <a:gd name="connsiteY368" fmla="*/ 652428 h 1847316"/>
                <a:gd name="connsiteX369" fmla="*/ 653108 w 2241767"/>
                <a:gd name="connsiteY369" fmla="*/ 646474 h 1847316"/>
                <a:gd name="connsiteX370" fmla="*/ 647929 w 2241767"/>
                <a:gd name="connsiteY370" fmla="*/ 642734 h 1847316"/>
                <a:gd name="connsiteX371" fmla="*/ 644909 w 2241767"/>
                <a:gd name="connsiteY371" fmla="*/ 640943 h 1847316"/>
                <a:gd name="connsiteX372" fmla="*/ 643618 w 2241767"/>
                <a:gd name="connsiteY372" fmla="*/ 639934 h 1847316"/>
                <a:gd name="connsiteX373" fmla="*/ 643047 w 2241767"/>
                <a:gd name="connsiteY373" fmla="*/ 639112 h 1847316"/>
                <a:gd name="connsiteX374" fmla="*/ 643774 w 2241767"/>
                <a:gd name="connsiteY374" fmla="*/ 638252 h 1847316"/>
                <a:gd name="connsiteX375" fmla="*/ 645793 w 2241767"/>
                <a:gd name="connsiteY375" fmla="*/ 637360 h 1847316"/>
                <a:gd name="connsiteX376" fmla="*/ 647162 w 2241767"/>
                <a:gd name="connsiteY376" fmla="*/ 636343 h 1847316"/>
                <a:gd name="connsiteX377" fmla="*/ 649321 w 2241767"/>
                <a:gd name="connsiteY377" fmla="*/ 632533 h 1847316"/>
                <a:gd name="connsiteX378" fmla="*/ 649485 w 2241767"/>
                <a:gd name="connsiteY378" fmla="*/ 631304 h 1847316"/>
                <a:gd name="connsiteX379" fmla="*/ 648328 w 2241767"/>
                <a:gd name="connsiteY379" fmla="*/ 628527 h 1847316"/>
                <a:gd name="connsiteX380" fmla="*/ 647811 w 2241767"/>
                <a:gd name="connsiteY380" fmla="*/ 625992 h 1847316"/>
                <a:gd name="connsiteX381" fmla="*/ 647835 w 2241767"/>
                <a:gd name="connsiteY381" fmla="*/ 624584 h 1847316"/>
                <a:gd name="connsiteX382" fmla="*/ 648140 w 2241767"/>
                <a:gd name="connsiteY382" fmla="*/ 623176 h 1847316"/>
                <a:gd name="connsiteX383" fmla="*/ 648468 w 2241767"/>
                <a:gd name="connsiteY383" fmla="*/ 622261 h 1847316"/>
                <a:gd name="connsiteX384" fmla="*/ 649385 w 2241767"/>
                <a:gd name="connsiteY384" fmla="*/ 621376 h 1847316"/>
                <a:gd name="connsiteX385" fmla="*/ 650025 w 2241767"/>
                <a:gd name="connsiteY385" fmla="*/ 620931 h 1847316"/>
                <a:gd name="connsiteX386" fmla="*/ 650823 w 2241767"/>
                <a:gd name="connsiteY386" fmla="*/ 621236 h 1847316"/>
                <a:gd name="connsiteX387" fmla="*/ 653366 w 2241767"/>
                <a:gd name="connsiteY387" fmla="*/ 624725 h 1847316"/>
                <a:gd name="connsiteX388" fmla="*/ 653726 w 2241767"/>
                <a:gd name="connsiteY388" fmla="*/ 625992 h 1847316"/>
                <a:gd name="connsiteX389" fmla="*/ 653608 w 2241767"/>
                <a:gd name="connsiteY389" fmla="*/ 630749 h 1847316"/>
                <a:gd name="connsiteX390" fmla="*/ 654336 w 2241767"/>
                <a:gd name="connsiteY390" fmla="*/ 636296 h 1847316"/>
                <a:gd name="connsiteX391" fmla="*/ 654571 w 2241767"/>
                <a:gd name="connsiteY391" fmla="*/ 635889 h 1847316"/>
                <a:gd name="connsiteX392" fmla="*/ 654805 w 2241767"/>
                <a:gd name="connsiteY392" fmla="*/ 634058 h 1847316"/>
                <a:gd name="connsiteX393" fmla="*/ 654954 w 2241767"/>
                <a:gd name="connsiteY393" fmla="*/ 630553 h 1847316"/>
                <a:gd name="connsiteX394" fmla="*/ 655244 w 2241767"/>
                <a:gd name="connsiteY394" fmla="*/ 628863 h 1847316"/>
                <a:gd name="connsiteX395" fmla="*/ 655791 w 2241767"/>
                <a:gd name="connsiteY395" fmla="*/ 627220 h 1847316"/>
                <a:gd name="connsiteX396" fmla="*/ 656714 w 2241767"/>
                <a:gd name="connsiteY396" fmla="*/ 626352 h 1847316"/>
                <a:gd name="connsiteX397" fmla="*/ 659586 w 2241767"/>
                <a:gd name="connsiteY397" fmla="*/ 626853 h 1847316"/>
                <a:gd name="connsiteX398" fmla="*/ 660908 w 2241767"/>
                <a:gd name="connsiteY398" fmla="*/ 626556 h 1847316"/>
                <a:gd name="connsiteX399" fmla="*/ 655322 w 2241767"/>
                <a:gd name="connsiteY399" fmla="*/ 624036 h 1847316"/>
                <a:gd name="connsiteX400" fmla="*/ 651809 w 2241767"/>
                <a:gd name="connsiteY400" fmla="*/ 619303 h 1847316"/>
                <a:gd name="connsiteX401" fmla="*/ 651175 w 2241767"/>
                <a:gd name="connsiteY401" fmla="*/ 618810 h 1847316"/>
                <a:gd name="connsiteX402" fmla="*/ 649251 w 2241767"/>
                <a:gd name="connsiteY402" fmla="*/ 618599 h 1847316"/>
                <a:gd name="connsiteX403" fmla="*/ 647217 w 2241767"/>
                <a:gd name="connsiteY403" fmla="*/ 620516 h 1847316"/>
                <a:gd name="connsiteX404" fmla="*/ 641983 w 2241767"/>
                <a:gd name="connsiteY404" fmla="*/ 626751 h 1847316"/>
                <a:gd name="connsiteX405" fmla="*/ 640512 w 2241767"/>
                <a:gd name="connsiteY405" fmla="*/ 627846 h 1847316"/>
                <a:gd name="connsiteX406" fmla="*/ 633932 w 2241767"/>
                <a:gd name="connsiteY406" fmla="*/ 631289 h 1847316"/>
                <a:gd name="connsiteX407" fmla="*/ 629473 w 2241767"/>
                <a:gd name="connsiteY407" fmla="*/ 631977 h 1847316"/>
                <a:gd name="connsiteX408" fmla="*/ 624450 w 2241767"/>
                <a:gd name="connsiteY408" fmla="*/ 631437 h 1847316"/>
                <a:gd name="connsiteX409" fmla="*/ 620172 w 2241767"/>
                <a:gd name="connsiteY409" fmla="*/ 630319 h 1847316"/>
                <a:gd name="connsiteX410" fmla="*/ 609437 w 2241767"/>
                <a:gd name="connsiteY410" fmla="*/ 624874 h 1847316"/>
                <a:gd name="connsiteX411" fmla="*/ 607763 w 2241767"/>
                <a:gd name="connsiteY411" fmla="*/ 623606 h 1847316"/>
                <a:gd name="connsiteX412" fmla="*/ 610259 w 2241767"/>
                <a:gd name="connsiteY412" fmla="*/ 620226 h 1847316"/>
                <a:gd name="connsiteX413" fmla="*/ 610360 w 2241767"/>
                <a:gd name="connsiteY413" fmla="*/ 619170 h 1847316"/>
                <a:gd name="connsiteX414" fmla="*/ 609492 w 2241767"/>
                <a:gd name="connsiteY414" fmla="*/ 615720 h 1847316"/>
                <a:gd name="connsiteX415" fmla="*/ 608772 w 2241767"/>
                <a:gd name="connsiteY415" fmla="*/ 614734 h 1847316"/>
                <a:gd name="connsiteX416" fmla="*/ 607755 w 2241767"/>
                <a:gd name="connsiteY416" fmla="*/ 614187 h 1847316"/>
                <a:gd name="connsiteX417" fmla="*/ 607466 w 2241767"/>
                <a:gd name="connsiteY417" fmla="*/ 614578 h 1847316"/>
                <a:gd name="connsiteX418" fmla="*/ 607459 w 2241767"/>
                <a:gd name="connsiteY418" fmla="*/ 615603 h 1847316"/>
                <a:gd name="connsiteX419" fmla="*/ 607732 w 2241767"/>
                <a:gd name="connsiteY419" fmla="*/ 617504 h 1847316"/>
                <a:gd name="connsiteX420" fmla="*/ 606911 w 2241767"/>
                <a:gd name="connsiteY420" fmla="*/ 618505 h 1847316"/>
                <a:gd name="connsiteX421" fmla="*/ 605088 w 2241767"/>
                <a:gd name="connsiteY421" fmla="*/ 619585 h 1847316"/>
                <a:gd name="connsiteX422" fmla="*/ 602014 w 2241767"/>
                <a:gd name="connsiteY422" fmla="*/ 620680 h 1847316"/>
                <a:gd name="connsiteX423" fmla="*/ 592484 w 2241767"/>
                <a:gd name="connsiteY423" fmla="*/ 617895 h 1847316"/>
                <a:gd name="connsiteX424" fmla="*/ 582720 w 2241767"/>
                <a:gd name="connsiteY424" fmla="*/ 615587 h 1847316"/>
                <a:gd name="connsiteX425" fmla="*/ 574005 w 2241767"/>
                <a:gd name="connsiteY425" fmla="*/ 615110 h 1847316"/>
                <a:gd name="connsiteX426" fmla="*/ 561699 w 2241767"/>
                <a:gd name="connsiteY426" fmla="*/ 616948 h 1847316"/>
                <a:gd name="connsiteX427" fmla="*/ 555135 w 2241767"/>
                <a:gd name="connsiteY427" fmla="*/ 618795 h 1847316"/>
                <a:gd name="connsiteX428" fmla="*/ 551309 w 2241767"/>
                <a:gd name="connsiteY428" fmla="*/ 618975 h 1847316"/>
                <a:gd name="connsiteX429" fmla="*/ 547624 w 2241767"/>
                <a:gd name="connsiteY429" fmla="*/ 618646 h 1847316"/>
                <a:gd name="connsiteX430" fmla="*/ 547319 w 2241767"/>
                <a:gd name="connsiteY430" fmla="*/ 617355 h 1847316"/>
                <a:gd name="connsiteX431" fmla="*/ 549002 w 2241767"/>
                <a:gd name="connsiteY431" fmla="*/ 616596 h 1847316"/>
                <a:gd name="connsiteX432" fmla="*/ 548907 w 2241767"/>
                <a:gd name="connsiteY432" fmla="*/ 615657 h 1847316"/>
                <a:gd name="connsiteX433" fmla="*/ 546779 w 2241767"/>
                <a:gd name="connsiteY433" fmla="*/ 612732 h 1847316"/>
                <a:gd name="connsiteX434" fmla="*/ 543549 w 2241767"/>
                <a:gd name="connsiteY434" fmla="*/ 610956 h 1847316"/>
                <a:gd name="connsiteX435" fmla="*/ 539215 w 2241767"/>
                <a:gd name="connsiteY435" fmla="*/ 610330 h 1847316"/>
                <a:gd name="connsiteX436" fmla="*/ 536734 w 2241767"/>
                <a:gd name="connsiteY436" fmla="*/ 609469 h 1847316"/>
                <a:gd name="connsiteX437" fmla="*/ 536108 w 2241767"/>
                <a:gd name="connsiteY437" fmla="*/ 608382 h 1847316"/>
                <a:gd name="connsiteX438" fmla="*/ 534575 w 2241767"/>
                <a:gd name="connsiteY438" fmla="*/ 607349 h 1847316"/>
                <a:gd name="connsiteX439" fmla="*/ 532134 w 2241767"/>
                <a:gd name="connsiteY439" fmla="*/ 606363 h 1847316"/>
                <a:gd name="connsiteX440" fmla="*/ 531063 w 2241767"/>
                <a:gd name="connsiteY440" fmla="*/ 604587 h 1847316"/>
                <a:gd name="connsiteX441" fmla="*/ 531915 w 2241767"/>
                <a:gd name="connsiteY441" fmla="*/ 599080 h 1847316"/>
                <a:gd name="connsiteX442" fmla="*/ 532744 w 2241767"/>
                <a:gd name="connsiteY442" fmla="*/ 595770 h 1847316"/>
                <a:gd name="connsiteX443" fmla="*/ 533574 w 2241767"/>
                <a:gd name="connsiteY443" fmla="*/ 593494 h 1847316"/>
                <a:gd name="connsiteX444" fmla="*/ 535670 w 2241767"/>
                <a:gd name="connsiteY444" fmla="*/ 589715 h 1847316"/>
                <a:gd name="connsiteX445" fmla="*/ 534943 w 2241767"/>
                <a:gd name="connsiteY445" fmla="*/ 589997 h 1847316"/>
                <a:gd name="connsiteX446" fmla="*/ 531899 w 2241767"/>
                <a:gd name="connsiteY446" fmla="*/ 592766 h 1847316"/>
                <a:gd name="connsiteX447" fmla="*/ 529247 w 2241767"/>
                <a:gd name="connsiteY447" fmla="*/ 595622 h 1847316"/>
                <a:gd name="connsiteX448" fmla="*/ 526791 w 2241767"/>
                <a:gd name="connsiteY448" fmla="*/ 599330 h 1847316"/>
                <a:gd name="connsiteX449" fmla="*/ 525328 w 2241767"/>
                <a:gd name="connsiteY449" fmla="*/ 601028 h 1847316"/>
                <a:gd name="connsiteX450" fmla="*/ 523451 w 2241767"/>
                <a:gd name="connsiteY450" fmla="*/ 602592 h 1847316"/>
                <a:gd name="connsiteX451" fmla="*/ 520517 w 2241767"/>
                <a:gd name="connsiteY451" fmla="*/ 602225 h 1847316"/>
                <a:gd name="connsiteX452" fmla="*/ 516534 w 2241767"/>
                <a:gd name="connsiteY452" fmla="*/ 599909 h 1847316"/>
                <a:gd name="connsiteX453" fmla="*/ 513124 w 2241767"/>
                <a:gd name="connsiteY453" fmla="*/ 598712 h 1847316"/>
                <a:gd name="connsiteX454" fmla="*/ 510283 w 2241767"/>
                <a:gd name="connsiteY454" fmla="*/ 598641 h 1847316"/>
                <a:gd name="connsiteX455" fmla="*/ 509157 w 2241767"/>
                <a:gd name="connsiteY455" fmla="*/ 598243 h 1847316"/>
                <a:gd name="connsiteX456" fmla="*/ 511097 w 2241767"/>
                <a:gd name="connsiteY456" fmla="*/ 596169 h 1847316"/>
                <a:gd name="connsiteX457" fmla="*/ 512215 w 2241767"/>
                <a:gd name="connsiteY457" fmla="*/ 594503 h 1847316"/>
                <a:gd name="connsiteX458" fmla="*/ 513741 w 2241767"/>
                <a:gd name="connsiteY458" fmla="*/ 591827 h 1847316"/>
                <a:gd name="connsiteX459" fmla="*/ 514077 w 2241767"/>
                <a:gd name="connsiteY459" fmla="*/ 590521 h 1847316"/>
                <a:gd name="connsiteX460" fmla="*/ 503664 w 2241767"/>
                <a:gd name="connsiteY460" fmla="*/ 590091 h 1847316"/>
                <a:gd name="connsiteX461" fmla="*/ 503281 w 2241767"/>
                <a:gd name="connsiteY461" fmla="*/ 588675 h 1847316"/>
                <a:gd name="connsiteX462" fmla="*/ 503265 w 2241767"/>
                <a:gd name="connsiteY462" fmla="*/ 587634 h 1847316"/>
                <a:gd name="connsiteX463" fmla="*/ 502937 w 2241767"/>
                <a:gd name="connsiteY463" fmla="*/ 586773 h 1847316"/>
                <a:gd name="connsiteX464" fmla="*/ 501427 w 2241767"/>
                <a:gd name="connsiteY464" fmla="*/ 586132 h 1847316"/>
                <a:gd name="connsiteX465" fmla="*/ 499315 w 2241767"/>
                <a:gd name="connsiteY465" fmla="*/ 586625 h 1847316"/>
                <a:gd name="connsiteX466" fmla="*/ 495896 w 2241767"/>
                <a:gd name="connsiteY466" fmla="*/ 588299 h 1847316"/>
                <a:gd name="connsiteX467" fmla="*/ 494417 w 2241767"/>
                <a:gd name="connsiteY467" fmla="*/ 587024 h 1847316"/>
                <a:gd name="connsiteX468" fmla="*/ 494941 w 2241767"/>
                <a:gd name="connsiteY468" fmla="*/ 586312 h 1847316"/>
                <a:gd name="connsiteX469" fmla="*/ 496060 w 2241767"/>
                <a:gd name="connsiteY469" fmla="*/ 585788 h 1847316"/>
                <a:gd name="connsiteX470" fmla="*/ 498337 w 2241767"/>
                <a:gd name="connsiteY470" fmla="*/ 583355 h 1847316"/>
                <a:gd name="connsiteX471" fmla="*/ 495262 w 2241767"/>
                <a:gd name="connsiteY471" fmla="*/ 582095 h 1847316"/>
                <a:gd name="connsiteX472" fmla="*/ 493690 w 2241767"/>
                <a:gd name="connsiteY472" fmla="*/ 580648 h 1847316"/>
                <a:gd name="connsiteX473" fmla="*/ 492923 w 2241767"/>
                <a:gd name="connsiteY473" fmla="*/ 579458 h 1847316"/>
                <a:gd name="connsiteX474" fmla="*/ 492978 w 2241767"/>
                <a:gd name="connsiteY474" fmla="*/ 575163 h 1847316"/>
                <a:gd name="connsiteX475" fmla="*/ 493791 w 2241767"/>
                <a:gd name="connsiteY475" fmla="*/ 572402 h 1847316"/>
                <a:gd name="connsiteX476" fmla="*/ 500692 w 2241767"/>
                <a:gd name="connsiteY476" fmla="*/ 569718 h 1847316"/>
                <a:gd name="connsiteX477" fmla="*/ 498509 w 2241767"/>
                <a:gd name="connsiteY477" fmla="*/ 568670 h 1847316"/>
                <a:gd name="connsiteX478" fmla="*/ 494151 w 2241767"/>
                <a:gd name="connsiteY478" fmla="*/ 569030 h 1847316"/>
                <a:gd name="connsiteX479" fmla="*/ 491225 w 2241767"/>
                <a:gd name="connsiteY479" fmla="*/ 571314 h 1847316"/>
                <a:gd name="connsiteX480" fmla="*/ 487752 w 2241767"/>
                <a:gd name="connsiteY480" fmla="*/ 574600 h 1847316"/>
                <a:gd name="connsiteX481" fmla="*/ 485420 w 2241767"/>
                <a:gd name="connsiteY481" fmla="*/ 575828 h 1847316"/>
                <a:gd name="connsiteX482" fmla="*/ 484231 w 2241767"/>
                <a:gd name="connsiteY482" fmla="*/ 574999 h 1847316"/>
                <a:gd name="connsiteX483" fmla="*/ 482659 w 2241767"/>
                <a:gd name="connsiteY483" fmla="*/ 574710 h 1847316"/>
                <a:gd name="connsiteX484" fmla="*/ 480703 w 2241767"/>
                <a:gd name="connsiteY484" fmla="*/ 574968 h 1847316"/>
                <a:gd name="connsiteX485" fmla="*/ 479388 w 2241767"/>
                <a:gd name="connsiteY485" fmla="*/ 575805 h 1847316"/>
                <a:gd name="connsiteX486" fmla="*/ 478716 w 2241767"/>
                <a:gd name="connsiteY486" fmla="*/ 577229 h 1847316"/>
                <a:gd name="connsiteX487" fmla="*/ 477933 w 2241767"/>
                <a:gd name="connsiteY487" fmla="*/ 578191 h 1847316"/>
                <a:gd name="connsiteX488" fmla="*/ 477049 w 2241767"/>
                <a:gd name="connsiteY488" fmla="*/ 578684 h 1847316"/>
                <a:gd name="connsiteX489" fmla="*/ 476408 w 2241767"/>
                <a:gd name="connsiteY489" fmla="*/ 578520 h 1847316"/>
                <a:gd name="connsiteX490" fmla="*/ 475469 w 2241767"/>
                <a:gd name="connsiteY490" fmla="*/ 577064 h 1847316"/>
                <a:gd name="connsiteX491" fmla="*/ 473497 w 2241767"/>
                <a:gd name="connsiteY491" fmla="*/ 576157 h 1847316"/>
                <a:gd name="connsiteX492" fmla="*/ 472527 w 2241767"/>
                <a:gd name="connsiteY492" fmla="*/ 575046 h 1847316"/>
                <a:gd name="connsiteX493" fmla="*/ 471972 w 2241767"/>
                <a:gd name="connsiteY493" fmla="*/ 575742 h 1847316"/>
                <a:gd name="connsiteX494" fmla="*/ 471299 w 2241767"/>
                <a:gd name="connsiteY494" fmla="*/ 577839 h 1847316"/>
                <a:gd name="connsiteX495" fmla="*/ 470587 w 2241767"/>
                <a:gd name="connsiteY495" fmla="*/ 578903 h 1847316"/>
                <a:gd name="connsiteX496" fmla="*/ 467254 w 2241767"/>
                <a:gd name="connsiteY496" fmla="*/ 579990 h 1847316"/>
                <a:gd name="connsiteX497" fmla="*/ 465424 w 2241767"/>
                <a:gd name="connsiteY497" fmla="*/ 579787 h 1847316"/>
                <a:gd name="connsiteX498" fmla="*/ 463233 w 2241767"/>
                <a:gd name="connsiteY498" fmla="*/ 577158 h 1847316"/>
                <a:gd name="connsiteX499" fmla="*/ 462920 w 2241767"/>
                <a:gd name="connsiteY499" fmla="*/ 576243 h 1847316"/>
                <a:gd name="connsiteX500" fmla="*/ 463663 w 2241767"/>
                <a:gd name="connsiteY500" fmla="*/ 573959 h 1847316"/>
                <a:gd name="connsiteX501" fmla="*/ 468475 w 2241767"/>
                <a:gd name="connsiteY501" fmla="*/ 564883 h 1847316"/>
                <a:gd name="connsiteX502" fmla="*/ 467990 w 2241767"/>
                <a:gd name="connsiteY502" fmla="*/ 564938 h 1847316"/>
                <a:gd name="connsiteX503" fmla="*/ 466433 w 2241767"/>
                <a:gd name="connsiteY503" fmla="*/ 566370 h 1847316"/>
                <a:gd name="connsiteX504" fmla="*/ 463327 w 2241767"/>
                <a:gd name="connsiteY504" fmla="*/ 570000 h 1847316"/>
                <a:gd name="connsiteX505" fmla="*/ 461942 w 2241767"/>
                <a:gd name="connsiteY505" fmla="*/ 571080 h 1847316"/>
                <a:gd name="connsiteX506" fmla="*/ 459556 w 2241767"/>
                <a:gd name="connsiteY506" fmla="*/ 571220 h 1847316"/>
                <a:gd name="connsiteX507" fmla="*/ 458445 w 2241767"/>
                <a:gd name="connsiteY507" fmla="*/ 570829 h 1847316"/>
                <a:gd name="connsiteX508" fmla="*/ 457099 w 2241767"/>
                <a:gd name="connsiteY508" fmla="*/ 571126 h 1847316"/>
                <a:gd name="connsiteX509" fmla="*/ 455519 w 2241767"/>
                <a:gd name="connsiteY509" fmla="*/ 572097 h 1847316"/>
                <a:gd name="connsiteX510" fmla="*/ 454494 w 2241767"/>
                <a:gd name="connsiteY510" fmla="*/ 573161 h 1847316"/>
                <a:gd name="connsiteX511" fmla="*/ 454009 w 2241767"/>
                <a:gd name="connsiteY511" fmla="*/ 574311 h 1847316"/>
                <a:gd name="connsiteX512" fmla="*/ 454338 w 2241767"/>
                <a:gd name="connsiteY512" fmla="*/ 574506 h 1847316"/>
                <a:gd name="connsiteX513" fmla="*/ 456716 w 2241767"/>
                <a:gd name="connsiteY513" fmla="*/ 573192 h 1847316"/>
                <a:gd name="connsiteX514" fmla="*/ 458070 w 2241767"/>
                <a:gd name="connsiteY514" fmla="*/ 572840 h 1847316"/>
                <a:gd name="connsiteX515" fmla="*/ 458445 w 2241767"/>
                <a:gd name="connsiteY515" fmla="*/ 573481 h 1847316"/>
                <a:gd name="connsiteX516" fmla="*/ 456591 w 2241767"/>
                <a:gd name="connsiteY516" fmla="*/ 577557 h 1847316"/>
                <a:gd name="connsiteX517" fmla="*/ 455464 w 2241767"/>
                <a:gd name="connsiteY517" fmla="*/ 581446 h 1847316"/>
                <a:gd name="connsiteX518" fmla="*/ 454392 w 2241767"/>
                <a:gd name="connsiteY518" fmla="*/ 582423 h 1847316"/>
                <a:gd name="connsiteX519" fmla="*/ 452687 w 2241767"/>
                <a:gd name="connsiteY519" fmla="*/ 582259 h 1847316"/>
                <a:gd name="connsiteX520" fmla="*/ 450817 w 2241767"/>
                <a:gd name="connsiteY520" fmla="*/ 582643 h 1847316"/>
                <a:gd name="connsiteX521" fmla="*/ 450794 w 2241767"/>
                <a:gd name="connsiteY521" fmla="*/ 583730 h 1847316"/>
                <a:gd name="connsiteX522" fmla="*/ 454275 w 2241767"/>
                <a:gd name="connsiteY522" fmla="*/ 586820 h 1847316"/>
                <a:gd name="connsiteX523" fmla="*/ 455535 w 2241767"/>
                <a:gd name="connsiteY523" fmla="*/ 587258 h 1847316"/>
                <a:gd name="connsiteX524" fmla="*/ 457146 w 2241767"/>
                <a:gd name="connsiteY524" fmla="*/ 588362 h 1847316"/>
                <a:gd name="connsiteX525" fmla="*/ 457397 w 2241767"/>
                <a:gd name="connsiteY525" fmla="*/ 589457 h 1847316"/>
                <a:gd name="connsiteX526" fmla="*/ 456786 w 2241767"/>
                <a:gd name="connsiteY526" fmla="*/ 592406 h 1847316"/>
                <a:gd name="connsiteX527" fmla="*/ 456333 w 2241767"/>
                <a:gd name="connsiteY527" fmla="*/ 593564 h 1847316"/>
                <a:gd name="connsiteX528" fmla="*/ 455597 w 2241767"/>
                <a:gd name="connsiteY528" fmla="*/ 594167 h 1847316"/>
                <a:gd name="connsiteX529" fmla="*/ 452757 w 2241767"/>
                <a:gd name="connsiteY529" fmla="*/ 594065 h 1847316"/>
                <a:gd name="connsiteX530" fmla="*/ 451834 w 2241767"/>
                <a:gd name="connsiteY530" fmla="*/ 594370 h 1847316"/>
                <a:gd name="connsiteX531" fmla="*/ 449925 w 2241767"/>
                <a:gd name="connsiteY531" fmla="*/ 596216 h 1847316"/>
                <a:gd name="connsiteX532" fmla="*/ 448971 w 2241767"/>
                <a:gd name="connsiteY532" fmla="*/ 597742 h 1847316"/>
                <a:gd name="connsiteX533" fmla="*/ 449315 w 2241767"/>
                <a:gd name="connsiteY533" fmla="*/ 597875 h 1847316"/>
                <a:gd name="connsiteX534" fmla="*/ 450966 w 2241767"/>
                <a:gd name="connsiteY534" fmla="*/ 596615 h 1847316"/>
                <a:gd name="connsiteX535" fmla="*/ 453368 w 2241767"/>
                <a:gd name="connsiteY535" fmla="*/ 595942 h 1847316"/>
                <a:gd name="connsiteX536" fmla="*/ 456520 w 2241767"/>
                <a:gd name="connsiteY536" fmla="*/ 595849 h 1847316"/>
                <a:gd name="connsiteX537" fmla="*/ 458868 w 2241767"/>
                <a:gd name="connsiteY537" fmla="*/ 595184 h 1847316"/>
                <a:gd name="connsiteX538" fmla="*/ 460409 w 2241767"/>
                <a:gd name="connsiteY538" fmla="*/ 593932 h 1847316"/>
                <a:gd name="connsiteX539" fmla="*/ 461911 w 2241767"/>
                <a:gd name="connsiteY539" fmla="*/ 594284 h 1847316"/>
                <a:gd name="connsiteX540" fmla="*/ 463374 w 2241767"/>
                <a:gd name="connsiteY540" fmla="*/ 596240 h 1847316"/>
                <a:gd name="connsiteX541" fmla="*/ 463812 w 2241767"/>
                <a:gd name="connsiteY541" fmla="*/ 597953 h 1847316"/>
                <a:gd name="connsiteX542" fmla="*/ 463217 w 2241767"/>
                <a:gd name="connsiteY542" fmla="*/ 599424 h 1847316"/>
                <a:gd name="connsiteX543" fmla="*/ 462013 w 2241767"/>
                <a:gd name="connsiteY543" fmla="*/ 600472 h 1847316"/>
                <a:gd name="connsiteX544" fmla="*/ 460190 w 2241767"/>
                <a:gd name="connsiteY544" fmla="*/ 601098 h 1847316"/>
                <a:gd name="connsiteX545" fmla="*/ 459040 w 2241767"/>
                <a:gd name="connsiteY545" fmla="*/ 602037 h 1847316"/>
                <a:gd name="connsiteX546" fmla="*/ 458555 w 2241767"/>
                <a:gd name="connsiteY546" fmla="*/ 603289 h 1847316"/>
                <a:gd name="connsiteX547" fmla="*/ 458281 w 2241767"/>
                <a:gd name="connsiteY547" fmla="*/ 605143 h 1847316"/>
                <a:gd name="connsiteX548" fmla="*/ 458218 w 2241767"/>
                <a:gd name="connsiteY548" fmla="*/ 607592 h 1847316"/>
                <a:gd name="connsiteX549" fmla="*/ 458680 w 2241767"/>
                <a:gd name="connsiteY549" fmla="*/ 611996 h 1847316"/>
                <a:gd name="connsiteX550" fmla="*/ 458328 w 2241767"/>
                <a:gd name="connsiteY550" fmla="*/ 612591 h 1847316"/>
                <a:gd name="connsiteX551" fmla="*/ 457639 w 2241767"/>
                <a:gd name="connsiteY551" fmla="*/ 612919 h 1847316"/>
                <a:gd name="connsiteX552" fmla="*/ 456622 w 2241767"/>
                <a:gd name="connsiteY552" fmla="*/ 612974 h 1847316"/>
                <a:gd name="connsiteX553" fmla="*/ 455707 w 2241767"/>
                <a:gd name="connsiteY553" fmla="*/ 614007 h 1847316"/>
                <a:gd name="connsiteX554" fmla="*/ 453563 w 2241767"/>
                <a:gd name="connsiteY554" fmla="*/ 619843 h 1847316"/>
                <a:gd name="connsiteX555" fmla="*/ 452804 w 2241767"/>
                <a:gd name="connsiteY555" fmla="*/ 620477 h 1847316"/>
                <a:gd name="connsiteX556" fmla="*/ 451905 w 2241767"/>
                <a:gd name="connsiteY556" fmla="*/ 619851 h 1847316"/>
                <a:gd name="connsiteX557" fmla="*/ 451107 w 2241767"/>
                <a:gd name="connsiteY557" fmla="*/ 619921 h 1847316"/>
                <a:gd name="connsiteX558" fmla="*/ 450410 w 2241767"/>
                <a:gd name="connsiteY558" fmla="*/ 620680 h 1847316"/>
                <a:gd name="connsiteX559" fmla="*/ 448885 w 2241767"/>
                <a:gd name="connsiteY559" fmla="*/ 621259 h 1847316"/>
                <a:gd name="connsiteX560" fmla="*/ 446530 w 2241767"/>
                <a:gd name="connsiteY560" fmla="*/ 621658 h 1847316"/>
                <a:gd name="connsiteX561" fmla="*/ 444512 w 2241767"/>
                <a:gd name="connsiteY561" fmla="*/ 621509 h 1847316"/>
                <a:gd name="connsiteX562" fmla="*/ 440967 w 2241767"/>
                <a:gd name="connsiteY562" fmla="*/ 620250 h 1847316"/>
                <a:gd name="connsiteX563" fmla="*/ 439520 w 2241767"/>
                <a:gd name="connsiteY563" fmla="*/ 619358 h 1847316"/>
                <a:gd name="connsiteX564" fmla="*/ 438394 w 2241767"/>
                <a:gd name="connsiteY564" fmla="*/ 617895 h 1847316"/>
                <a:gd name="connsiteX565" fmla="*/ 435209 w 2241767"/>
                <a:gd name="connsiteY565" fmla="*/ 619444 h 1847316"/>
                <a:gd name="connsiteX566" fmla="*/ 434372 w 2241767"/>
                <a:gd name="connsiteY566" fmla="*/ 618771 h 1847316"/>
                <a:gd name="connsiteX567" fmla="*/ 432393 w 2241767"/>
                <a:gd name="connsiteY567" fmla="*/ 614726 h 1847316"/>
                <a:gd name="connsiteX568" fmla="*/ 431963 w 2241767"/>
                <a:gd name="connsiteY568" fmla="*/ 614969 h 1847316"/>
                <a:gd name="connsiteX569" fmla="*/ 431579 w 2241767"/>
                <a:gd name="connsiteY569" fmla="*/ 619327 h 1847316"/>
                <a:gd name="connsiteX570" fmla="*/ 430977 w 2241767"/>
                <a:gd name="connsiteY570" fmla="*/ 620852 h 1847316"/>
                <a:gd name="connsiteX571" fmla="*/ 429013 w 2241767"/>
                <a:gd name="connsiteY571" fmla="*/ 623997 h 1847316"/>
                <a:gd name="connsiteX572" fmla="*/ 427941 w 2241767"/>
                <a:gd name="connsiteY572" fmla="*/ 629395 h 1847316"/>
                <a:gd name="connsiteX573" fmla="*/ 427613 w 2241767"/>
                <a:gd name="connsiteY573" fmla="*/ 629560 h 1847316"/>
                <a:gd name="connsiteX574" fmla="*/ 427245 w 2241767"/>
                <a:gd name="connsiteY574" fmla="*/ 628777 h 1847316"/>
                <a:gd name="connsiteX575" fmla="*/ 426033 w 2241767"/>
                <a:gd name="connsiteY575" fmla="*/ 623950 h 1847316"/>
                <a:gd name="connsiteX576" fmla="*/ 425391 w 2241767"/>
                <a:gd name="connsiteY576" fmla="*/ 622886 h 1847316"/>
                <a:gd name="connsiteX577" fmla="*/ 423615 w 2241767"/>
                <a:gd name="connsiteY577" fmla="*/ 625671 h 1847316"/>
                <a:gd name="connsiteX578" fmla="*/ 423420 w 2241767"/>
                <a:gd name="connsiteY578" fmla="*/ 626681 h 1847316"/>
                <a:gd name="connsiteX579" fmla="*/ 423889 w 2241767"/>
                <a:gd name="connsiteY579" fmla="*/ 630272 h 1847316"/>
                <a:gd name="connsiteX580" fmla="*/ 423474 w 2241767"/>
                <a:gd name="connsiteY580" fmla="*/ 630811 h 1847316"/>
                <a:gd name="connsiteX581" fmla="*/ 419883 w 2241767"/>
                <a:gd name="connsiteY581" fmla="*/ 628879 h 1847316"/>
                <a:gd name="connsiteX582" fmla="*/ 418999 w 2241767"/>
                <a:gd name="connsiteY582" fmla="*/ 628785 h 1847316"/>
                <a:gd name="connsiteX583" fmla="*/ 418765 w 2241767"/>
                <a:gd name="connsiteY583" fmla="*/ 629114 h 1847316"/>
                <a:gd name="connsiteX584" fmla="*/ 419993 w 2241767"/>
                <a:gd name="connsiteY584" fmla="*/ 631891 h 1847316"/>
                <a:gd name="connsiteX585" fmla="*/ 419852 w 2241767"/>
                <a:gd name="connsiteY585" fmla="*/ 632893 h 1847316"/>
                <a:gd name="connsiteX586" fmla="*/ 414767 w 2241767"/>
                <a:gd name="connsiteY586" fmla="*/ 638244 h 1847316"/>
                <a:gd name="connsiteX587" fmla="*/ 413445 w 2241767"/>
                <a:gd name="connsiteY587" fmla="*/ 638056 h 1847316"/>
                <a:gd name="connsiteX588" fmla="*/ 412615 w 2241767"/>
                <a:gd name="connsiteY588" fmla="*/ 637524 h 1847316"/>
                <a:gd name="connsiteX589" fmla="*/ 411700 w 2241767"/>
                <a:gd name="connsiteY589" fmla="*/ 637610 h 1847316"/>
                <a:gd name="connsiteX590" fmla="*/ 408469 w 2241767"/>
                <a:gd name="connsiteY590" fmla="*/ 639597 h 1847316"/>
                <a:gd name="connsiteX591" fmla="*/ 407577 w 2241767"/>
                <a:gd name="connsiteY591" fmla="*/ 639511 h 1847316"/>
                <a:gd name="connsiteX592" fmla="*/ 406357 w 2241767"/>
                <a:gd name="connsiteY592" fmla="*/ 638338 h 1847316"/>
                <a:gd name="connsiteX593" fmla="*/ 405793 w 2241767"/>
                <a:gd name="connsiteY593" fmla="*/ 638385 h 1847316"/>
                <a:gd name="connsiteX594" fmla="*/ 405488 w 2241767"/>
                <a:gd name="connsiteY594" fmla="*/ 639613 h 1847316"/>
                <a:gd name="connsiteX595" fmla="*/ 405449 w 2241767"/>
                <a:gd name="connsiteY595" fmla="*/ 642007 h 1847316"/>
                <a:gd name="connsiteX596" fmla="*/ 404252 w 2241767"/>
                <a:gd name="connsiteY596" fmla="*/ 644276 h 1847316"/>
                <a:gd name="connsiteX597" fmla="*/ 400403 w 2241767"/>
                <a:gd name="connsiteY597" fmla="*/ 647937 h 1847316"/>
                <a:gd name="connsiteX598" fmla="*/ 399386 w 2241767"/>
                <a:gd name="connsiteY598" fmla="*/ 649619 h 1847316"/>
                <a:gd name="connsiteX599" fmla="*/ 398611 w 2241767"/>
                <a:gd name="connsiteY599" fmla="*/ 651919 h 1847316"/>
                <a:gd name="connsiteX600" fmla="*/ 398032 w 2241767"/>
                <a:gd name="connsiteY600" fmla="*/ 652138 h 1847316"/>
                <a:gd name="connsiteX601" fmla="*/ 395771 w 2241767"/>
                <a:gd name="connsiteY601" fmla="*/ 650660 h 1847316"/>
                <a:gd name="connsiteX602" fmla="*/ 393158 w 2241767"/>
                <a:gd name="connsiteY602" fmla="*/ 649697 h 1847316"/>
                <a:gd name="connsiteX603" fmla="*/ 392799 w 2241767"/>
                <a:gd name="connsiteY603" fmla="*/ 650174 h 1847316"/>
                <a:gd name="connsiteX604" fmla="*/ 393597 w 2241767"/>
                <a:gd name="connsiteY604" fmla="*/ 651575 h 1847316"/>
                <a:gd name="connsiteX605" fmla="*/ 393432 w 2241767"/>
                <a:gd name="connsiteY605" fmla="*/ 652435 h 1847316"/>
                <a:gd name="connsiteX606" fmla="*/ 392298 w 2241767"/>
                <a:gd name="connsiteY606" fmla="*/ 652756 h 1847316"/>
                <a:gd name="connsiteX607" fmla="*/ 390866 w 2241767"/>
                <a:gd name="connsiteY607" fmla="*/ 652631 h 1847316"/>
                <a:gd name="connsiteX608" fmla="*/ 389129 w 2241767"/>
                <a:gd name="connsiteY608" fmla="*/ 652060 h 1847316"/>
                <a:gd name="connsiteX609" fmla="*/ 386696 w 2241767"/>
                <a:gd name="connsiteY609" fmla="*/ 652701 h 1847316"/>
                <a:gd name="connsiteX610" fmla="*/ 383575 w 2241767"/>
                <a:gd name="connsiteY610" fmla="*/ 654556 h 1847316"/>
                <a:gd name="connsiteX611" fmla="*/ 380970 w 2241767"/>
                <a:gd name="connsiteY611" fmla="*/ 654501 h 1847316"/>
                <a:gd name="connsiteX612" fmla="*/ 377332 w 2241767"/>
                <a:gd name="connsiteY612" fmla="*/ 651450 h 1847316"/>
                <a:gd name="connsiteX613" fmla="*/ 376330 w 2241767"/>
                <a:gd name="connsiteY613" fmla="*/ 651223 h 1847316"/>
                <a:gd name="connsiteX614" fmla="*/ 376010 w 2241767"/>
                <a:gd name="connsiteY614" fmla="*/ 650362 h 1847316"/>
                <a:gd name="connsiteX615" fmla="*/ 376721 w 2241767"/>
                <a:gd name="connsiteY615" fmla="*/ 647890 h 1847316"/>
                <a:gd name="connsiteX616" fmla="*/ 377754 w 2241767"/>
                <a:gd name="connsiteY616" fmla="*/ 646012 h 1847316"/>
                <a:gd name="connsiteX617" fmla="*/ 378513 w 2241767"/>
                <a:gd name="connsiteY617" fmla="*/ 645152 h 1847316"/>
                <a:gd name="connsiteX618" fmla="*/ 381963 w 2241767"/>
                <a:gd name="connsiteY618" fmla="*/ 642742 h 1847316"/>
                <a:gd name="connsiteX619" fmla="*/ 385914 w 2241767"/>
                <a:gd name="connsiteY619" fmla="*/ 641858 h 1847316"/>
                <a:gd name="connsiteX620" fmla="*/ 388394 w 2241767"/>
                <a:gd name="connsiteY620" fmla="*/ 640403 h 1847316"/>
                <a:gd name="connsiteX621" fmla="*/ 391414 w 2241767"/>
                <a:gd name="connsiteY621" fmla="*/ 637407 h 1847316"/>
                <a:gd name="connsiteX622" fmla="*/ 393010 w 2241767"/>
                <a:gd name="connsiteY622" fmla="*/ 635153 h 1847316"/>
                <a:gd name="connsiteX623" fmla="*/ 396147 w 2241767"/>
                <a:gd name="connsiteY623" fmla="*/ 629325 h 1847316"/>
                <a:gd name="connsiteX624" fmla="*/ 395912 w 2241767"/>
                <a:gd name="connsiteY624" fmla="*/ 628871 h 1847316"/>
                <a:gd name="connsiteX625" fmla="*/ 395208 w 2241767"/>
                <a:gd name="connsiteY625" fmla="*/ 628551 h 1847316"/>
                <a:gd name="connsiteX626" fmla="*/ 388308 w 2241767"/>
                <a:gd name="connsiteY626" fmla="*/ 634082 h 1847316"/>
                <a:gd name="connsiteX627" fmla="*/ 387291 w 2241767"/>
                <a:gd name="connsiteY627" fmla="*/ 634590 h 1847316"/>
                <a:gd name="connsiteX628" fmla="*/ 385922 w 2241767"/>
                <a:gd name="connsiteY628" fmla="*/ 634551 h 1847316"/>
                <a:gd name="connsiteX629" fmla="*/ 380406 w 2241767"/>
                <a:gd name="connsiteY629" fmla="*/ 632431 h 1847316"/>
                <a:gd name="connsiteX630" fmla="*/ 379241 w 2241767"/>
                <a:gd name="connsiteY630" fmla="*/ 631523 h 1847316"/>
                <a:gd name="connsiteX631" fmla="*/ 378443 w 2241767"/>
                <a:gd name="connsiteY631" fmla="*/ 628863 h 1847316"/>
                <a:gd name="connsiteX632" fmla="*/ 379976 w 2241767"/>
                <a:gd name="connsiteY632" fmla="*/ 622792 h 1847316"/>
                <a:gd name="connsiteX633" fmla="*/ 381048 w 2241767"/>
                <a:gd name="connsiteY633" fmla="*/ 619851 h 1847316"/>
                <a:gd name="connsiteX634" fmla="*/ 383739 w 2241767"/>
                <a:gd name="connsiteY634" fmla="*/ 615298 h 1847316"/>
                <a:gd name="connsiteX635" fmla="*/ 387260 w 2241767"/>
                <a:gd name="connsiteY635" fmla="*/ 610424 h 1847316"/>
                <a:gd name="connsiteX636" fmla="*/ 388480 w 2241767"/>
                <a:gd name="connsiteY636" fmla="*/ 607255 h 1847316"/>
                <a:gd name="connsiteX637" fmla="*/ 390311 w 2241767"/>
                <a:gd name="connsiteY637" fmla="*/ 598743 h 1847316"/>
                <a:gd name="connsiteX638" fmla="*/ 390201 w 2241767"/>
                <a:gd name="connsiteY638" fmla="*/ 594863 h 1847316"/>
                <a:gd name="connsiteX639" fmla="*/ 389380 w 2241767"/>
                <a:gd name="connsiteY639" fmla="*/ 590122 h 1847316"/>
                <a:gd name="connsiteX640" fmla="*/ 389348 w 2241767"/>
                <a:gd name="connsiteY640" fmla="*/ 587298 h 1847316"/>
                <a:gd name="connsiteX641" fmla="*/ 390115 w 2241767"/>
                <a:gd name="connsiteY641" fmla="*/ 586406 h 1847316"/>
                <a:gd name="connsiteX642" fmla="*/ 398197 w 2241767"/>
                <a:gd name="connsiteY642" fmla="*/ 581993 h 1847316"/>
                <a:gd name="connsiteX643" fmla="*/ 402022 w 2241767"/>
                <a:gd name="connsiteY643" fmla="*/ 578676 h 1847316"/>
                <a:gd name="connsiteX644" fmla="*/ 409447 w 2241767"/>
                <a:gd name="connsiteY644" fmla="*/ 573763 h 1847316"/>
                <a:gd name="connsiteX645" fmla="*/ 411465 w 2241767"/>
                <a:gd name="connsiteY645" fmla="*/ 573802 h 1847316"/>
                <a:gd name="connsiteX646" fmla="*/ 412952 w 2241767"/>
                <a:gd name="connsiteY646" fmla="*/ 575492 h 1847316"/>
                <a:gd name="connsiteX647" fmla="*/ 414681 w 2241767"/>
                <a:gd name="connsiteY647" fmla="*/ 576845 h 1847316"/>
                <a:gd name="connsiteX648" fmla="*/ 416652 w 2241767"/>
                <a:gd name="connsiteY648" fmla="*/ 577855 h 1847316"/>
                <a:gd name="connsiteX649" fmla="*/ 419187 w 2241767"/>
                <a:gd name="connsiteY649" fmla="*/ 577753 h 1847316"/>
                <a:gd name="connsiteX650" fmla="*/ 422285 w 2241767"/>
                <a:gd name="connsiteY650" fmla="*/ 576525 h 1847316"/>
                <a:gd name="connsiteX651" fmla="*/ 427198 w 2241767"/>
                <a:gd name="connsiteY651" fmla="*/ 576994 h 1847316"/>
                <a:gd name="connsiteX652" fmla="*/ 437290 w 2241767"/>
                <a:gd name="connsiteY652" fmla="*/ 580225 h 1847316"/>
                <a:gd name="connsiteX653" fmla="*/ 439434 w 2241767"/>
                <a:gd name="connsiteY653" fmla="*/ 580405 h 1847316"/>
                <a:gd name="connsiteX654" fmla="*/ 439520 w 2241767"/>
                <a:gd name="connsiteY654" fmla="*/ 579998 h 1847316"/>
                <a:gd name="connsiteX655" fmla="*/ 437963 w 2241767"/>
                <a:gd name="connsiteY655" fmla="*/ 577737 h 1847316"/>
                <a:gd name="connsiteX656" fmla="*/ 431008 w 2241767"/>
                <a:gd name="connsiteY656" fmla="*/ 576423 h 1847316"/>
                <a:gd name="connsiteX657" fmla="*/ 428074 w 2241767"/>
                <a:gd name="connsiteY657" fmla="*/ 575109 h 1847316"/>
                <a:gd name="connsiteX658" fmla="*/ 419836 w 2241767"/>
                <a:gd name="connsiteY658" fmla="*/ 569311 h 1847316"/>
                <a:gd name="connsiteX659" fmla="*/ 417959 w 2241767"/>
                <a:gd name="connsiteY659" fmla="*/ 567066 h 1847316"/>
                <a:gd name="connsiteX660" fmla="*/ 418718 w 2241767"/>
                <a:gd name="connsiteY660" fmla="*/ 566018 h 1847316"/>
                <a:gd name="connsiteX661" fmla="*/ 420736 w 2241767"/>
                <a:gd name="connsiteY661" fmla="*/ 565149 h 1847316"/>
                <a:gd name="connsiteX662" fmla="*/ 421425 w 2241767"/>
                <a:gd name="connsiteY662" fmla="*/ 564312 h 1847316"/>
                <a:gd name="connsiteX663" fmla="*/ 421714 w 2241767"/>
                <a:gd name="connsiteY663" fmla="*/ 562849 h 1847316"/>
                <a:gd name="connsiteX664" fmla="*/ 422872 w 2241767"/>
                <a:gd name="connsiteY664" fmla="*/ 560854 h 1847316"/>
                <a:gd name="connsiteX665" fmla="*/ 424898 w 2241767"/>
                <a:gd name="connsiteY665" fmla="*/ 558304 h 1847316"/>
                <a:gd name="connsiteX666" fmla="*/ 427996 w 2241767"/>
                <a:gd name="connsiteY666" fmla="*/ 555840 h 1847316"/>
                <a:gd name="connsiteX667" fmla="*/ 433856 w 2241767"/>
                <a:gd name="connsiteY667" fmla="*/ 552162 h 1847316"/>
                <a:gd name="connsiteX668" fmla="*/ 431564 w 2241767"/>
                <a:gd name="connsiteY668" fmla="*/ 552006 h 1847316"/>
                <a:gd name="connsiteX669" fmla="*/ 427347 w 2241767"/>
                <a:gd name="connsiteY669" fmla="*/ 552687 h 1847316"/>
                <a:gd name="connsiteX670" fmla="*/ 425813 w 2241767"/>
                <a:gd name="connsiteY670" fmla="*/ 553383 h 1847316"/>
                <a:gd name="connsiteX671" fmla="*/ 422997 w 2241767"/>
                <a:gd name="connsiteY671" fmla="*/ 556012 h 1847316"/>
                <a:gd name="connsiteX672" fmla="*/ 421902 w 2241767"/>
                <a:gd name="connsiteY672" fmla="*/ 557858 h 1847316"/>
                <a:gd name="connsiteX673" fmla="*/ 420329 w 2241767"/>
                <a:gd name="connsiteY673" fmla="*/ 561457 h 1847316"/>
                <a:gd name="connsiteX674" fmla="*/ 419656 w 2241767"/>
                <a:gd name="connsiteY674" fmla="*/ 562137 h 1847316"/>
                <a:gd name="connsiteX675" fmla="*/ 416730 w 2241767"/>
                <a:gd name="connsiteY675" fmla="*/ 562654 h 1847316"/>
                <a:gd name="connsiteX676" fmla="*/ 408758 w 2241767"/>
                <a:gd name="connsiteY676" fmla="*/ 563014 h 1847316"/>
                <a:gd name="connsiteX677" fmla="*/ 407413 w 2241767"/>
                <a:gd name="connsiteY677" fmla="*/ 561175 h 1847316"/>
                <a:gd name="connsiteX678" fmla="*/ 406670 w 2241767"/>
                <a:gd name="connsiteY678" fmla="*/ 560878 h 1847316"/>
                <a:gd name="connsiteX679" fmla="*/ 405684 w 2241767"/>
                <a:gd name="connsiteY679" fmla="*/ 561136 h 1847316"/>
                <a:gd name="connsiteX680" fmla="*/ 398361 w 2241767"/>
                <a:gd name="connsiteY680" fmla="*/ 565830 h 1847316"/>
                <a:gd name="connsiteX681" fmla="*/ 395740 w 2241767"/>
                <a:gd name="connsiteY681" fmla="*/ 568216 h 1847316"/>
                <a:gd name="connsiteX682" fmla="*/ 393870 w 2241767"/>
                <a:gd name="connsiteY682" fmla="*/ 570939 h 1847316"/>
                <a:gd name="connsiteX683" fmla="*/ 390976 w 2241767"/>
                <a:gd name="connsiteY683" fmla="*/ 572926 h 1847316"/>
                <a:gd name="connsiteX684" fmla="*/ 387064 w 2241767"/>
                <a:gd name="connsiteY684" fmla="*/ 574185 h 1847316"/>
                <a:gd name="connsiteX685" fmla="*/ 384138 w 2241767"/>
                <a:gd name="connsiteY685" fmla="*/ 575742 h 1847316"/>
                <a:gd name="connsiteX686" fmla="*/ 381056 w 2241767"/>
                <a:gd name="connsiteY686" fmla="*/ 578848 h 1847316"/>
                <a:gd name="connsiteX687" fmla="*/ 380007 w 2241767"/>
                <a:gd name="connsiteY687" fmla="*/ 581227 h 1847316"/>
                <a:gd name="connsiteX688" fmla="*/ 379945 w 2241767"/>
                <a:gd name="connsiteY688" fmla="*/ 582345 h 1847316"/>
                <a:gd name="connsiteX689" fmla="*/ 380696 w 2241767"/>
                <a:gd name="connsiteY689" fmla="*/ 585858 h 1847316"/>
                <a:gd name="connsiteX690" fmla="*/ 379929 w 2241767"/>
                <a:gd name="connsiteY690" fmla="*/ 586515 h 1847316"/>
                <a:gd name="connsiteX691" fmla="*/ 378153 w 2241767"/>
                <a:gd name="connsiteY691" fmla="*/ 586789 h 1847316"/>
                <a:gd name="connsiteX692" fmla="*/ 375298 w 2241767"/>
                <a:gd name="connsiteY692" fmla="*/ 589113 h 1847316"/>
                <a:gd name="connsiteX693" fmla="*/ 369266 w 2241767"/>
                <a:gd name="connsiteY693" fmla="*/ 595997 h 1847316"/>
                <a:gd name="connsiteX694" fmla="*/ 368476 w 2241767"/>
                <a:gd name="connsiteY694" fmla="*/ 598485 h 1847316"/>
                <a:gd name="connsiteX695" fmla="*/ 368507 w 2241767"/>
                <a:gd name="connsiteY695" fmla="*/ 599338 h 1847316"/>
                <a:gd name="connsiteX696" fmla="*/ 369485 w 2241767"/>
                <a:gd name="connsiteY696" fmla="*/ 601278 h 1847316"/>
                <a:gd name="connsiteX697" fmla="*/ 368804 w 2241767"/>
                <a:gd name="connsiteY697" fmla="*/ 602538 h 1847316"/>
                <a:gd name="connsiteX698" fmla="*/ 367106 w 2241767"/>
                <a:gd name="connsiteY698" fmla="*/ 604525 h 1847316"/>
                <a:gd name="connsiteX699" fmla="*/ 363328 w 2241767"/>
                <a:gd name="connsiteY699" fmla="*/ 607662 h 1847316"/>
                <a:gd name="connsiteX700" fmla="*/ 360848 w 2241767"/>
                <a:gd name="connsiteY700" fmla="*/ 608851 h 1847316"/>
                <a:gd name="connsiteX701" fmla="*/ 359236 w 2241767"/>
                <a:gd name="connsiteY701" fmla="*/ 608914 h 1847316"/>
                <a:gd name="connsiteX702" fmla="*/ 357687 w 2241767"/>
                <a:gd name="connsiteY702" fmla="*/ 608468 h 1847316"/>
                <a:gd name="connsiteX703" fmla="*/ 354933 w 2241767"/>
                <a:gd name="connsiteY703" fmla="*/ 606449 h 1847316"/>
                <a:gd name="connsiteX704" fmla="*/ 352704 w 2241767"/>
                <a:gd name="connsiteY704" fmla="*/ 606324 h 1847316"/>
                <a:gd name="connsiteX705" fmla="*/ 352563 w 2241767"/>
                <a:gd name="connsiteY705" fmla="*/ 606606 h 1847316"/>
                <a:gd name="connsiteX706" fmla="*/ 355598 w 2241767"/>
                <a:gd name="connsiteY706" fmla="*/ 608765 h 1847316"/>
                <a:gd name="connsiteX707" fmla="*/ 358688 w 2241767"/>
                <a:gd name="connsiteY707" fmla="*/ 611535 h 1847316"/>
                <a:gd name="connsiteX708" fmla="*/ 360613 w 2241767"/>
                <a:gd name="connsiteY708" fmla="*/ 613835 h 1847316"/>
                <a:gd name="connsiteX709" fmla="*/ 361372 w 2241767"/>
                <a:gd name="connsiteY709" fmla="*/ 615657 h 1847316"/>
                <a:gd name="connsiteX710" fmla="*/ 361403 w 2241767"/>
                <a:gd name="connsiteY710" fmla="*/ 617535 h 1847316"/>
                <a:gd name="connsiteX711" fmla="*/ 360707 w 2241767"/>
                <a:gd name="connsiteY711" fmla="*/ 619460 h 1847316"/>
                <a:gd name="connsiteX712" fmla="*/ 358524 w 2241767"/>
                <a:gd name="connsiteY712" fmla="*/ 622800 h 1847316"/>
                <a:gd name="connsiteX713" fmla="*/ 356388 w 2241767"/>
                <a:gd name="connsiteY713" fmla="*/ 623794 h 1847316"/>
                <a:gd name="connsiteX714" fmla="*/ 350920 w 2241767"/>
                <a:gd name="connsiteY714" fmla="*/ 624795 h 1847316"/>
                <a:gd name="connsiteX715" fmla="*/ 349159 w 2241767"/>
                <a:gd name="connsiteY715" fmla="*/ 625593 h 1847316"/>
                <a:gd name="connsiteX716" fmla="*/ 348612 w 2241767"/>
                <a:gd name="connsiteY716" fmla="*/ 626211 h 1847316"/>
                <a:gd name="connsiteX717" fmla="*/ 352367 w 2241767"/>
                <a:gd name="connsiteY717" fmla="*/ 627620 h 1847316"/>
                <a:gd name="connsiteX718" fmla="*/ 352704 w 2241767"/>
                <a:gd name="connsiteY718" fmla="*/ 628339 h 1847316"/>
                <a:gd name="connsiteX719" fmla="*/ 352187 w 2241767"/>
                <a:gd name="connsiteY719" fmla="*/ 631124 h 1847316"/>
                <a:gd name="connsiteX720" fmla="*/ 351194 w 2241767"/>
                <a:gd name="connsiteY720" fmla="*/ 632032 h 1847316"/>
                <a:gd name="connsiteX721" fmla="*/ 348064 w 2241767"/>
                <a:gd name="connsiteY721" fmla="*/ 633691 h 1847316"/>
                <a:gd name="connsiteX722" fmla="*/ 345263 w 2241767"/>
                <a:gd name="connsiteY722" fmla="*/ 634176 h 1847316"/>
                <a:gd name="connsiteX723" fmla="*/ 344833 w 2241767"/>
                <a:gd name="connsiteY723" fmla="*/ 633855 h 1847316"/>
                <a:gd name="connsiteX724" fmla="*/ 345357 w 2241767"/>
                <a:gd name="connsiteY724" fmla="*/ 631672 h 1847316"/>
                <a:gd name="connsiteX725" fmla="*/ 345209 w 2241767"/>
                <a:gd name="connsiteY725" fmla="*/ 631132 h 1847316"/>
                <a:gd name="connsiteX726" fmla="*/ 344152 w 2241767"/>
                <a:gd name="connsiteY726" fmla="*/ 630686 h 1847316"/>
                <a:gd name="connsiteX727" fmla="*/ 342658 w 2241767"/>
                <a:gd name="connsiteY727" fmla="*/ 631516 h 1847316"/>
                <a:gd name="connsiteX728" fmla="*/ 338926 w 2241767"/>
                <a:gd name="connsiteY728" fmla="*/ 634731 h 1847316"/>
                <a:gd name="connsiteX729" fmla="*/ 338527 w 2241767"/>
                <a:gd name="connsiteY729" fmla="*/ 635255 h 1847316"/>
                <a:gd name="connsiteX730" fmla="*/ 339873 w 2241767"/>
                <a:gd name="connsiteY730" fmla="*/ 636116 h 1847316"/>
                <a:gd name="connsiteX731" fmla="*/ 339591 w 2241767"/>
                <a:gd name="connsiteY731" fmla="*/ 636828 h 1847316"/>
                <a:gd name="connsiteX732" fmla="*/ 337573 w 2241767"/>
                <a:gd name="connsiteY732" fmla="*/ 639128 h 1847316"/>
                <a:gd name="connsiteX733" fmla="*/ 336736 w 2241767"/>
                <a:gd name="connsiteY733" fmla="*/ 640661 h 1847316"/>
                <a:gd name="connsiteX734" fmla="*/ 335382 w 2241767"/>
                <a:gd name="connsiteY734" fmla="*/ 642218 h 1847316"/>
                <a:gd name="connsiteX735" fmla="*/ 329358 w 2241767"/>
                <a:gd name="connsiteY735" fmla="*/ 646975 h 1847316"/>
                <a:gd name="connsiteX736" fmla="*/ 329820 w 2241767"/>
                <a:gd name="connsiteY736" fmla="*/ 648133 h 1847316"/>
                <a:gd name="connsiteX737" fmla="*/ 328255 w 2241767"/>
                <a:gd name="connsiteY737" fmla="*/ 652255 h 1847316"/>
                <a:gd name="connsiteX738" fmla="*/ 327379 w 2241767"/>
                <a:gd name="connsiteY738" fmla="*/ 655893 h 1847316"/>
                <a:gd name="connsiteX739" fmla="*/ 328443 w 2241767"/>
                <a:gd name="connsiteY739" fmla="*/ 657419 h 1847316"/>
                <a:gd name="connsiteX740" fmla="*/ 333497 w 2241767"/>
                <a:gd name="connsiteY740" fmla="*/ 659203 h 1847316"/>
                <a:gd name="connsiteX741" fmla="*/ 335946 w 2241767"/>
                <a:gd name="connsiteY741" fmla="*/ 659633 h 1847316"/>
                <a:gd name="connsiteX742" fmla="*/ 338833 w 2241767"/>
                <a:gd name="connsiteY742" fmla="*/ 660877 h 1847316"/>
                <a:gd name="connsiteX743" fmla="*/ 344059 w 2241767"/>
                <a:gd name="connsiteY743" fmla="*/ 664225 h 1847316"/>
                <a:gd name="connsiteX744" fmla="*/ 345803 w 2241767"/>
                <a:gd name="connsiteY744" fmla="*/ 666408 h 1847316"/>
                <a:gd name="connsiteX745" fmla="*/ 346061 w 2241767"/>
                <a:gd name="connsiteY745" fmla="*/ 667433 h 1847316"/>
                <a:gd name="connsiteX746" fmla="*/ 345897 w 2241767"/>
                <a:gd name="connsiteY746" fmla="*/ 668552 h 1847316"/>
                <a:gd name="connsiteX747" fmla="*/ 345271 w 2241767"/>
                <a:gd name="connsiteY747" fmla="*/ 670062 h 1847316"/>
                <a:gd name="connsiteX748" fmla="*/ 343636 w 2241767"/>
                <a:gd name="connsiteY748" fmla="*/ 672909 h 1847316"/>
                <a:gd name="connsiteX749" fmla="*/ 339685 w 2241767"/>
                <a:gd name="connsiteY749" fmla="*/ 677134 h 1847316"/>
                <a:gd name="connsiteX750" fmla="*/ 337902 w 2241767"/>
                <a:gd name="connsiteY750" fmla="*/ 678331 h 1847316"/>
                <a:gd name="connsiteX751" fmla="*/ 335202 w 2241767"/>
                <a:gd name="connsiteY751" fmla="*/ 679270 h 1847316"/>
                <a:gd name="connsiteX752" fmla="*/ 334318 w 2241767"/>
                <a:gd name="connsiteY752" fmla="*/ 679950 h 1847316"/>
                <a:gd name="connsiteX753" fmla="*/ 330853 w 2241767"/>
                <a:gd name="connsiteY753" fmla="*/ 683933 h 1847316"/>
                <a:gd name="connsiteX754" fmla="*/ 329914 w 2241767"/>
                <a:gd name="connsiteY754" fmla="*/ 686076 h 1847316"/>
                <a:gd name="connsiteX755" fmla="*/ 330062 w 2241767"/>
                <a:gd name="connsiteY755" fmla="*/ 687946 h 1847316"/>
                <a:gd name="connsiteX756" fmla="*/ 329397 w 2241767"/>
                <a:gd name="connsiteY756" fmla="*/ 689253 h 1847316"/>
                <a:gd name="connsiteX757" fmla="*/ 324938 w 2241767"/>
                <a:gd name="connsiteY757" fmla="*/ 691819 h 1847316"/>
                <a:gd name="connsiteX758" fmla="*/ 325095 w 2241767"/>
                <a:gd name="connsiteY758" fmla="*/ 692272 h 1847316"/>
                <a:gd name="connsiteX759" fmla="*/ 326714 w 2241767"/>
                <a:gd name="connsiteY759" fmla="*/ 692468 h 1847316"/>
                <a:gd name="connsiteX760" fmla="*/ 326119 w 2241767"/>
                <a:gd name="connsiteY760" fmla="*/ 694729 h 1847316"/>
                <a:gd name="connsiteX761" fmla="*/ 325853 w 2241767"/>
                <a:gd name="connsiteY761" fmla="*/ 697858 h 1847316"/>
                <a:gd name="connsiteX762" fmla="*/ 325079 w 2241767"/>
                <a:gd name="connsiteY762" fmla="*/ 698382 h 1847316"/>
                <a:gd name="connsiteX763" fmla="*/ 322294 w 2241767"/>
                <a:gd name="connsiteY763" fmla="*/ 698359 h 1847316"/>
                <a:gd name="connsiteX764" fmla="*/ 318750 w 2241767"/>
                <a:gd name="connsiteY764" fmla="*/ 699572 h 1847316"/>
                <a:gd name="connsiteX765" fmla="*/ 318499 w 2241767"/>
                <a:gd name="connsiteY765" fmla="*/ 699916 h 1847316"/>
                <a:gd name="connsiteX766" fmla="*/ 318437 w 2241767"/>
                <a:gd name="connsiteY766" fmla="*/ 702161 h 1847316"/>
                <a:gd name="connsiteX767" fmla="*/ 309174 w 2241767"/>
                <a:gd name="connsiteY767" fmla="*/ 703804 h 1847316"/>
                <a:gd name="connsiteX768" fmla="*/ 307148 w 2241767"/>
                <a:gd name="connsiteY768" fmla="*/ 708044 h 1847316"/>
                <a:gd name="connsiteX769" fmla="*/ 306091 w 2241767"/>
                <a:gd name="connsiteY769" fmla="*/ 709343 h 1847316"/>
                <a:gd name="connsiteX770" fmla="*/ 302461 w 2241767"/>
                <a:gd name="connsiteY770" fmla="*/ 712418 h 1847316"/>
                <a:gd name="connsiteX771" fmla="*/ 300240 w 2241767"/>
                <a:gd name="connsiteY771" fmla="*/ 713654 h 1847316"/>
                <a:gd name="connsiteX772" fmla="*/ 297697 w 2241767"/>
                <a:gd name="connsiteY772" fmla="*/ 714405 h 1847316"/>
                <a:gd name="connsiteX773" fmla="*/ 296367 w 2241767"/>
                <a:gd name="connsiteY773" fmla="*/ 715445 h 1847316"/>
                <a:gd name="connsiteX774" fmla="*/ 296242 w 2241767"/>
                <a:gd name="connsiteY774" fmla="*/ 716775 h 1847316"/>
                <a:gd name="connsiteX775" fmla="*/ 295522 w 2241767"/>
                <a:gd name="connsiteY775" fmla="*/ 717925 h 1847316"/>
                <a:gd name="connsiteX776" fmla="*/ 293324 w 2241767"/>
                <a:gd name="connsiteY776" fmla="*/ 719827 h 1847316"/>
                <a:gd name="connsiteX777" fmla="*/ 292244 w 2241767"/>
                <a:gd name="connsiteY777" fmla="*/ 722213 h 1847316"/>
                <a:gd name="connsiteX778" fmla="*/ 291462 w 2241767"/>
                <a:gd name="connsiteY778" fmla="*/ 722588 h 1847316"/>
                <a:gd name="connsiteX779" fmla="*/ 287370 w 2241767"/>
                <a:gd name="connsiteY779" fmla="*/ 723159 h 1847316"/>
                <a:gd name="connsiteX780" fmla="*/ 286556 w 2241767"/>
                <a:gd name="connsiteY780" fmla="*/ 723918 h 1847316"/>
                <a:gd name="connsiteX781" fmla="*/ 286157 w 2241767"/>
                <a:gd name="connsiteY781" fmla="*/ 727134 h 1847316"/>
                <a:gd name="connsiteX782" fmla="*/ 285399 w 2241767"/>
                <a:gd name="connsiteY782" fmla="*/ 727235 h 1847316"/>
                <a:gd name="connsiteX783" fmla="*/ 283943 w 2241767"/>
                <a:gd name="connsiteY783" fmla="*/ 726484 h 1847316"/>
                <a:gd name="connsiteX784" fmla="*/ 282050 w 2241767"/>
                <a:gd name="connsiteY784" fmla="*/ 727063 h 1847316"/>
                <a:gd name="connsiteX785" fmla="*/ 277794 w 2241767"/>
                <a:gd name="connsiteY785" fmla="*/ 730693 h 1847316"/>
                <a:gd name="connsiteX786" fmla="*/ 276863 w 2241767"/>
                <a:gd name="connsiteY786" fmla="*/ 732000 h 1847316"/>
                <a:gd name="connsiteX787" fmla="*/ 276965 w 2241767"/>
                <a:gd name="connsiteY787" fmla="*/ 732696 h 1847316"/>
                <a:gd name="connsiteX788" fmla="*/ 277622 w 2241767"/>
                <a:gd name="connsiteY788" fmla="*/ 733384 h 1847316"/>
                <a:gd name="connsiteX789" fmla="*/ 278631 w 2241767"/>
                <a:gd name="connsiteY789" fmla="*/ 735536 h 1847316"/>
                <a:gd name="connsiteX790" fmla="*/ 278569 w 2241767"/>
                <a:gd name="connsiteY790" fmla="*/ 736983 h 1847316"/>
                <a:gd name="connsiteX791" fmla="*/ 276934 w 2241767"/>
                <a:gd name="connsiteY791" fmla="*/ 741012 h 1847316"/>
                <a:gd name="connsiteX792" fmla="*/ 276355 w 2241767"/>
                <a:gd name="connsiteY792" fmla="*/ 741638 h 1847316"/>
                <a:gd name="connsiteX793" fmla="*/ 274367 w 2241767"/>
                <a:gd name="connsiteY793" fmla="*/ 742632 h 1847316"/>
                <a:gd name="connsiteX794" fmla="*/ 273554 w 2241767"/>
                <a:gd name="connsiteY794" fmla="*/ 744854 h 1847316"/>
                <a:gd name="connsiteX795" fmla="*/ 271723 w 2241767"/>
                <a:gd name="connsiteY795" fmla="*/ 744611 h 1847316"/>
                <a:gd name="connsiteX796" fmla="*/ 270245 w 2241767"/>
                <a:gd name="connsiteY796" fmla="*/ 745034 h 1847316"/>
                <a:gd name="connsiteX797" fmla="*/ 269274 w 2241767"/>
                <a:gd name="connsiteY797" fmla="*/ 746512 h 1847316"/>
                <a:gd name="connsiteX798" fmla="*/ 268226 w 2241767"/>
                <a:gd name="connsiteY798" fmla="*/ 747365 h 1847316"/>
                <a:gd name="connsiteX799" fmla="*/ 267092 w 2241767"/>
                <a:gd name="connsiteY799" fmla="*/ 747584 h 1847316"/>
                <a:gd name="connsiteX800" fmla="*/ 265660 w 2241767"/>
                <a:gd name="connsiteY800" fmla="*/ 748758 h 1847316"/>
                <a:gd name="connsiteX801" fmla="*/ 263947 w 2241767"/>
                <a:gd name="connsiteY801" fmla="*/ 750870 h 1847316"/>
                <a:gd name="connsiteX802" fmla="*/ 262351 w 2241767"/>
                <a:gd name="connsiteY802" fmla="*/ 752216 h 1847316"/>
                <a:gd name="connsiteX803" fmla="*/ 260888 w 2241767"/>
                <a:gd name="connsiteY803" fmla="*/ 752795 h 1847316"/>
                <a:gd name="connsiteX804" fmla="*/ 259464 w 2241767"/>
                <a:gd name="connsiteY804" fmla="*/ 752943 h 1847316"/>
                <a:gd name="connsiteX805" fmla="*/ 258079 w 2241767"/>
                <a:gd name="connsiteY805" fmla="*/ 752646 h 1847316"/>
                <a:gd name="connsiteX806" fmla="*/ 256835 w 2241767"/>
                <a:gd name="connsiteY806" fmla="*/ 752888 h 1847316"/>
                <a:gd name="connsiteX807" fmla="*/ 255732 w 2241767"/>
                <a:gd name="connsiteY807" fmla="*/ 753671 h 1847316"/>
                <a:gd name="connsiteX808" fmla="*/ 254652 w 2241767"/>
                <a:gd name="connsiteY808" fmla="*/ 754891 h 1847316"/>
                <a:gd name="connsiteX809" fmla="*/ 253792 w 2241767"/>
                <a:gd name="connsiteY809" fmla="*/ 758349 h 1847316"/>
                <a:gd name="connsiteX810" fmla="*/ 252704 w 2241767"/>
                <a:gd name="connsiteY810" fmla="*/ 759890 h 1847316"/>
                <a:gd name="connsiteX811" fmla="*/ 252016 w 2241767"/>
                <a:gd name="connsiteY811" fmla="*/ 760156 h 1847316"/>
                <a:gd name="connsiteX812" fmla="*/ 250608 w 2241767"/>
                <a:gd name="connsiteY812" fmla="*/ 759929 h 1847316"/>
                <a:gd name="connsiteX813" fmla="*/ 248480 w 2241767"/>
                <a:gd name="connsiteY813" fmla="*/ 759202 h 1847316"/>
                <a:gd name="connsiteX814" fmla="*/ 246320 w 2241767"/>
                <a:gd name="connsiteY814" fmla="*/ 759460 h 1847316"/>
                <a:gd name="connsiteX815" fmla="*/ 242831 w 2241767"/>
                <a:gd name="connsiteY815" fmla="*/ 761580 h 1847316"/>
                <a:gd name="connsiteX816" fmla="*/ 241720 w 2241767"/>
                <a:gd name="connsiteY816" fmla="*/ 763176 h 1847316"/>
                <a:gd name="connsiteX817" fmla="*/ 243919 w 2241767"/>
                <a:gd name="connsiteY817" fmla="*/ 763528 h 1847316"/>
                <a:gd name="connsiteX818" fmla="*/ 245006 w 2241767"/>
                <a:gd name="connsiteY818" fmla="*/ 763982 h 1847316"/>
                <a:gd name="connsiteX819" fmla="*/ 244983 w 2241767"/>
                <a:gd name="connsiteY819" fmla="*/ 764428 h 1847316"/>
                <a:gd name="connsiteX820" fmla="*/ 243840 w 2241767"/>
                <a:gd name="connsiteY820" fmla="*/ 764858 h 1847316"/>
                <a:gd name="connsiteX821" fmla="*/ 241885 w 2241767"/>
                <a:gd name="connsiteY821" fmla="*/ 764827 h 1847316"/>
                <a:gd name="connsiteX822" fmla="*/ 240711 w 2241767"/>
                <a:gd name="connsiteY822" fmla="*/ 765195 h 1847316"/>
                <a:gd name="connsiteX823" fmla="*/ 239287 w 2241767"/>
                <a:gd name="connsiteY823" fmla="*/ 766102 h 1847316"/>
                <a:gd name="connsiteX824" fmla="*/ 235704 w 2241767"/>
                <a:gd name="connsiteY824" fmla="*/ 767080 h 1847316"/>
                <a:gd name="connsiteX825" fmla="*/ 234343 w 2241767"/>
                <a:gd name="connsiteY825" fmla="*/ 767776 h 1847316"/>
                <a:gd name="connsiteX826" fmla="*/ 231644 w 2241767"/>
                <a:gd name="connsiteY826" fmla="*/ 771751 h 1847316"/>
                <a:gd name="connsiteX827" fmla="*/ 231315 w 2241767"/>
                <a:gd name="connsiteY827" fmla="*/ 772650 h 1847316"/>
                <a:gd name="connsiteX828" fmla="*/ 231659 w 2241767"/>
                <a:gd name="connsiteY828" fmla="*/ 772846 h 1847316"/>
                <a:gd name="connsiteX829" fmla="*/ 233177 w 2241767"/>
                <a:gd name="connsiteY829" fmla="*/ 772431 h 1847316"/>
                <a:gd name="connsiteX830" fmla="*/ 234961 w 2241767"/>
                <a:gd name="connsiteY830" fmla="*/ 773088 h 1847316"/>
                <a:gd name="connsiteX831" fmla="*/ 235884 w 2241767"/>
                <a:gd name="connsiteY831" fmla="*/ 773926 h 1847316"/>
                <a:gd name="connsiteX832" fmla="*/ 236479 w 2241767"/>
                <a:gd name="connsiteY832" fmla="*/ 774958 h 1847316"/>
                <a:gd name="connsiteX833" fmla="*/ 237042 w 2241767"/>
                <a:gd name="connsiteY833" fmla="*/ 776946 h 1847316"/>
                <a:gd name="connsiteX834" fmla="*/ 237386 w 2241767"/>
                <a:gd name="connsiteY834" fmla="*/ 777243 h 1847316"/>
                <a:gd name="connsiteX835" fmla="*/ 233959 w 2241767"/>
                <a:gd name="connsiteY835" fmla="*/ 780575 h 1847316"/>
                <a:gd name="connsiteX836" fmla="*/ 232989 w 2241767"/>
                <a:gd name="connsiteY836" fmla="*/ 781992 h 1847316"/>
                <a:gd name="connsiteX837" fmla="*/ 232363 w 2241767"/>
                <a:gd name="connsiteY837" fmla="*/ 782516 h 1847316"/>
                <a:gd name="connsiteX838" fmla="*/ 231949 w 2241767"/>
                <a:gd name="connsiteY838" fmla="*/ 782109 h 1847316"/>
                <a:gd name="connsiteX839" fmla="*/ 231526 w 2241767"/>
                <a:gd name="connsiteY839" fmla="*/ 778401 h 1847316"/>
                <a:gd name="connsiteX840" fmla="*/ 231268 w 2241767"/>
                <a:gd name="connsiteY840" fmla="*/ 777767 h 1847316"/>
                <a:gd name="connsiteX841" fmla="*/ 230455 w 2241767"/>
                <a:gd name="connsiteY841" fmla="*/ 777704 h 1847316"/>
                <a:gd name="connsiteX842" fmla="*/ 229672 w 2241767"/>
                <a:gd name="connsiteY842" fmla="*/ 778878 h 1847316"/>
                <a:gd name="connsiteX843" fmla="*/ 227959 w 2241767"/>
                <a:gd name="connsiteY843" fmla="*/ 783259 h 1847316"/>
                <a:gd name="connsiteX844" fmla="*/ 226089 w 2241767"/>
                <a:gd name="connsiteY844" fmla="*/ 785465 h 1847316"/>
                <a:gd name="connsiteX845" fmla="*/ 212046 w 2241767"/>
                <a:gd name="connsiteY845" fmla="*/ 791098 h 1847316"/>
                <a:gd name="connsiteX846" fmla="*/ 210028 w 2241767"/>
                <a:gd name="connsiteY846" fmla="*/ 792397 h 1847316"/>
                <a:gd name="connsiteX847" fmla="*/ 209629 w 2241767"/>
                <a:gd name="connsiteY847" fmla="*/ 794791 h 1847316"/>
                <a:gd name="connsiteX848" fmla="*/ 209050 w 2241767"/>
                <a:gd name="connsiteY848" fmla="*/ 796864 h 1847316"/>
                <a:gd name="connsiteX849" fmla="*/ 208119 w 2241767"/>
                <a:gd name="connsiteY849" fmla="*/ 798507 h 1847316"/>
                <a:gd name="connsiteX850" fmla="*/ 207031 w 2241767"/>
                <a:gd name="connsiteY850" fmla="*/ 799547 h 1847316"/>
                <a:gd name="connsiteX851" fmla="*/ 206796 w 2241767"/>
                <a:gd name="connsiteY851" fmla="*/ 798804 h 1847316"/>
                <a:gd name="connsiteX852" fmla="*/ 206906 w 2241767"/>
                <a:gd name="connsiteY852" fmla="*/ 792976 h 1847316"/>
                <a:gd name="connsiteX853" fmla="*/ 206617 w 2241767"/>
                <a:gd name="connsiteY853" fmla="*/ 791818 h 1847316"/>
                <a:gd name="connsiteX854" fmla="*/ 205200 w 2241767"/>
                <a:gd name="connsiteY854" fmla="*/ 791075 h 1847316"/>
                <a:gd name="connsiteX855" fmla="*/ 204575 w 2241767"/>
                <a:gd name="connsiteY855" fmla="*/ 791176 h 1847316"/>
                <a:gd name="connsiteX856" fmla="*/ 203722 w 2241767"/>
                <a:gd name="connsiteY856" fmla="*/ 791505 h 1847316"/>
                <a:gd name="connsiteX857" fmla="*/ 202314 w 2241767"/>
                <a:gd name="connsiteY857" fmla="*/ 792772 h 1847316"/>
                <a:gd name="connsiteX858" fmla="*/ 201453 w 2241767"/>
                <a:gd name="connsiteY858" fmla="*/ 793085 h 1847316"/>
                <a:gd name="connsiteX859" fmla="*/ 200381 w 2241767"/>
                <a:gd name="connsiteY859" fmla="*/ 792983 h 1847316"/>
                <a:gd name="connsiteX860" fmla="*/ 198551 w 2241767"/>
                <a:gd name="connsiteY860" fmla="*/ 794227 h 1847316"/>
                <a:gd name="connsiteX861" fmla="*/ 194201 w 2241767"/>
                <a:gd name="connsiteY861" fmla="*/ 798210 h 1847316"/>
                <a:gd name="connsiteX862" fmla="*/ 191361 w 2241767"/>
                <a:gd name="connsiteY862" fmla="*/ 799195 h 1847316"/>
                <a:gd name="connsiteX863" fmla="*/ 190610 w 2241767"/>
                <a:gd name="connsiteY863" fmla="*/ 800017 h 1847316"/>
                <a:gd name="connsiteX864" fmla="*/ 189397 w 2241767"/>
                <a:gd name="connsiteY864" fmla="*/ 802192 h 1847316"/>
                <a:gd name="connsiteX865" fmla="*/ 188591 w 2241767"/>
                <a:gd name="connsiteY865" fmla="*/ 802990 h 1847316"/>
                <a:gd name="connsiteX866" fmla="*/ 187402 w 2241767"/>
                <a:gd name="connsiteY866" fmla="*/ 803060 h 1847316"/>
                <a:gd name="connsiteX867" fmla="*/ 185822 w 2241767"/>
                <a:gd name="connsiteY867" fmla="*/ 802411 h 1847316"/>
                <a:gd name="connsiteX868" fmla="*/ 184554 w 2241767"/>
                <a:gd name="connsiteY868" fmla="*/ 802872 h 1847316"/>
                <a:gd name="connsiteX869" fmla="*/ 183592 w 2241767"/>
                <a:gd name="connsiteY869" fmla="*/ 804453 h 1847316"/>
                <a:gd name="connsiteX870" fmla="*/ 182614 w 2241767"/>
                <a:gd name="connsiteY870" fmla="*/ 805078 h 1847316"/>
                <a:gd name="connsiteX871" fmla="*/ 179853 w 2241767"/>
                <a:gd name="connsiteY871" fmla="*/ 803913 h 1847316"/>
                <a:gd name="connsiteX872" fmla="*/ 178632 w 2241767"/>
                <a:gd name="connsiteY872" fmla="*/ 804711 h 1847316"/>
                <a:gd name="connsiteX873" fmla="*/ 177052 w 2241767"/>
                <a:gd name="connsiteY873" fmla="*/ 806745 h 1847316"/>
                <a:gd name="connsiteX874" fmla="*/ 175401 w 2241767"/>
                <a:gd name="connsiteY874" fmla="*/ 808083 h 1847316"/>
                <a:gd name="connsiteX875" fmla="*/ 173680 w 2241767"/>
                <a:gd name="connsiteY875" fmla="*/ 808732 h 1847316"/>
                <a:gd name="connsiteX876" fmla="*/ 169205 w 2241767"/>
                <a:gd name="connsiteY876" fmla="*/ 809405 h 1847316"/>
                <a:gd name="connsiteX877" fmla="*/ 167405 w 2241767"/>
                <a:gd name="connsiteY877" fmla="*/ 808975 h 1847316"/>
                <a:gd name="connsiteX878" fmla="*/ 167038 w 2241767"/>
                <a:gd name="connsiteY878" fmla="*/ 808388 h 1847316"/>
                <a:gd name="connsiteX879" fmla="*/ 167124 w 2241767"/>
                <a:gd name="connsiteY879" fmla="*/ 805798 h 1847316"/>
                <a:gd name="connsiteX880" fmla="*/ 167844 w 2241767"/>
                <a:gd name="connsiteY880" fmla="*/ 803929 h 1847316"/>
                <a:gd name="connsiteX881" fmla="*/ 168509 w 2241767"/>
                <a:gd name="connsiteY881" fmla="*/ 803044 h 1847316"/>
                <a:gd name="connsiteX882" fmla="*/ 169400 w 2241767"/>
                <a:gd name="connsiteY882" fmla="*/ 802262 h 1847316"/>
                <a:gd name="connsiteX883" fmla="*/ 170707 w 2241767"/>
                <a:gd name="connsiteY883" fmla="*/ 802168 h 1847316"/>
                <a:gd name="connsiteX884" fmla="*/ 173148 w 2241767"/>
                <a:gd name="connsiteY884" fmla="*/ 802755 h 1847316"/>
                <a:gd name="connsiteX885" fmla="*/ 172866 w 2241767"/>
                <a:gd name="connsiteY885" fmla="*/ 802129 h 1847316"/>
                <a:gd name="connsiteX886" fmla="*/ 171982 w 2241767"/>
                <a:gd name="connsiteY886" fmla="*/ 801386 h 1847316"/>
                <a:gd name="connsiteX887" fmla="*/ 169737 w 2241767"/>
                <a:gd name="connsiteY887" fmla="*/ 800095 h 1847316"/>
                <a:gd name="connsiteX888" fmla="*/ 167507 w 2241767"/>
                <a:gd name="connsiteY888" fmla="*/ 799438 h 1847316"/>
                <a:gd name="connsiteX889" fmla="*/ 166232 w 2241767"/>
                <a:gd name="connsiteY889" fmla="*/ 799860 h 1847316"/>
                <a:gd name="connsiteX890" fmla="*/ 164440 w 2241767"/>
                <a:gd name="connsiteY890" fmla="*/ 800846 h 1847316"/>
                <a:gd name="connsiteX891" fmla="*/ 163220 w 2241767"/>
                <a:gd name="connsiteY891" fmla="*/ 801988 h 1847316"/>
                <a:gd name="connsiteX892" fmla="*/ 162578 w 2241767"/>
                <a:gd name="connsiteY892" fmla="*/ 803287 h 1847316"/>
                <a:gd name="connsiteX893" fmla="*/ 161773 w 2241767"/>
                <a:gd name="connsiteY893" fmla="*/ 807512 h 1847316"/>
                <a:gd name="connsiteX894" fmla="*/ 161303 w 2241767"/>
                <a:gd name="connsiteY894" fmla="*/ 808654 h 1847316"/>
                <a:gd name="connsiteX895" fmla="*/ 156061 w 2241767"/>
                <a:gd name="connsiteY895" fmla="*/ 816063 h 1847316"/>
                <a:gd name="connsiteX896" fmla="*/ 154004 w 2241767"/>
                <a:gd name="connsiteY896" fmla="*/ 818339 h 1847316"/>
                <a:gd name="connsiteX897" fmla="*/ 151970 w 2241767"/>
                <a:gd name="connsiteY897" fmla="*/ 818167 h 1847316"/>
                <a:gd name="connsiteX898" fmla="*/ 150984 w 2241767"/>
                <a:gd name="connsiteY898" fmla="*/ 819028 h 1847316"/>
                <a:gd name="connsiteX899" fmla="*/ 149599 w 2241767"/>
                <a:gd name="connsiteY899" fmla="*/ 820866 h 1847316"/>
                <a:gd name="connsiteX900" fmla="*/ 148316 w 2241767"/>
                <a:gd name="connsiteY900" fmla="*/ 821750 h 1847316"/>
                <a:gd name="connsiteX901" fmla="*/ 147143 w 2241767"/>
                <a:gd name="connsiteY901" fmla="*/ 821672 h 1847316"/>
                <a:gd name="connsiteX902" fmla="*/ 146227 w 2241767"/>
                <a:gd name="connsiteY902" fmla="*/ 821320 h 1847316"/>
                <a:gd name="connsiteX903" fmla="*/ 145578 w 2241767"/>
                <a:gd name="connsiteY903" fmla="*/ 820702 h 1847316"/>
                <a:gd name="connsiteX904" fmla="*/ 145688 w 2241767"/>
                <a:gd name="connsiteY904" fmla="*/ 820123 h 1847316"/>
                <a:gd name="connsiteX905" fmla="*/ 146564 w 2241767"/>
                <a:gd name="connsiteY905" fmla="*/ 819583 h 1847316"/>
                <a:gd name="connsiteX906" fmla="*/ 146251 w 2241767"/>
                <a:gd name="connsiteY906" fmla="*/ 818112 h 1847316"/>
                <a:gd name="connsiteX907" fmla="*/ 144749 w 2241767"/>
                <a:gd name="connsiteY907" fmla="*/ 815687 h 1847316"/>
                <a:gd name="connsiteX908" fmla="*/ 143724 w 2241767"/>
                <a:gd name="connsiteY908" fmla="*/ 814373 h 1847316"/>
                <a:gd name="connsiteX909" fmla="*/ 141776 w 2241767"/>
                <a:gd name="connsiteY909" fmla="*/ 814216 h 1847316"/>
                <a:gd name="connsiteX910" fmla="*/ 141471 w 2241767"/>
                <a:gd name="connsiteY910" fmla="*/ 815319 h 1847316"/>
                <a:gd name="connsiteX911" fmla="*/ 142128 w 2241767"/>
                <a:gd name="connsiteY911" fmla="*/ 820937 h 1847316"/>
                <a:gd name="connsiteX912" fmla="*/ 142026 w 2241767"/>
                <a:gd name="connsiteY912" fmla="*/ 822204 h 1847316"/>
                <a:gd name="connsiteX913" fmla="*/ 140814 w 2241767"/>
                <a:gd name="connsiteY913" fmla="*/ 823800 h 1847316"/>
                <a:gd name="connsiteX914" fmla="*/ 137622 w 2241767"/>
                <a:gd name="connsiteY914" fmla="*/ 825584 h 1847316"/>
                <a:gd name="connsiteX915" fmla="*/ 136628 w 2241767"/>
                <a:gd name="connsiteY915" fmla="*/ 825412 h 1847316"/>
                <a:gd name="connsiteX916" fmla="*/ 133757 w 2241767"/>
                <a:gd name="connsiteY916" fmla="*/ 821899 h 1847316"/>
                <a:gd name="connsiteX917" fmla="*/ 131034 w 2241767"/>
                <a:gd name="connsiteY917" fmla="*/ 821203 h 1847316"/>
                <a:gd name="connsiteX918" fmla="*/ 130854 w 2241767"/>
                <a:gd name="connsiteY918" fmla="*/ 822345 h 1847316"/>
                <a:gd name="connsiteX919" fmla="*/ 131465 w 2241767"/>
                <a:gd name="connsiteY919" fmla="*/ 824684 h 1847316"/>
                <a:gd name="connsiteX920" fmla="*/ 130784 w 2241767"/>
                <a:gd name="connsiteY920" fmla="*/ 826859 h 1847316"/>
                <a:gd name="connsiteX921" fmla="*/ 128820 w 2241767"/>
                <a:gd name="connsiteY921" fmla="*/ 828885 h 1847316"/>
                <a:gd name="connsiteX922" fmla="*/ 127326 w 2241767"/>
                <a:gd name="connsiteY922" fmla="*/ 829863 h 1847316"/>
                <a:gd name="connsiteX923" fmla="*/ 126301 w 2241767"/>
                <a:gd name="connsiteY923" fmla="*/ 829800 h 1847316"/>
                <a:gd name="connsiteX924" fmla="*/ 126246 w 2241767"/>
                <a:gd name="connsiteY924" fmla="*/ 828384 h 1847316"/>
                <a:gd name="connsiteX925" fmla="*/ 127162 w 2241767"/>
                <a:gd name="connsiteY925" fmla="*/ 825607 h 1847316"/>
                <a:gd name="connsiteX926" fmla="*/ 127396 w 2241767"/>
                <a:gd name="connsiteY926" fmla="*/ 823291 h 1847316"/>
                <a:gd name="connsiteX927" fmla="*/ 126950 w 2241767"/>
                <a:gd name="connsiteY927" fmla="*/ 821430 h 1847316"/>
                <a:gd name="connsiteX928" fmla="*/ 127005 w 2241767"/>
                <a:gd name="connsiteY928" fmla="*/ 820006 h 1847316"/>
                <a:gd name="connsiteX929" fmla="*/ 127545 w 2241767"/>
                <a:gd name="connsiteY929" fmla="*/ 819012 h 1847316"/>
                <a:gd name="connsiteX930" fmla="*/ 131152 w 2241767"/>
                <a:gd name="connsiteY930" fmla="*/ 816242 h 1847316"/>
                <a:gd name="connsiteX931" fmla="*/ 132669 w 2241767"/>
                <a:gd name="connsiteY931" fmla="*/ 815828 h 1847316"/>
                <a:gd name="connsiteX932" fmla="*/ 133483 w 2241767"/>
                <a:gd name="connsiteY932" fmla="*/ 816508 h 1847316"/>
                <a:gd name="connsiteX933" fmla="*/ 134492 w 2241767"/>
                <a:gd name="connsiteY933" fmla="*/ 816626 h 1847316"/>
                <a:gd name="connsiteX934" fmla="*/ 135713 w 2241767"/>
                <a:gd name="connsiteY934" fmla="*/ 816172 h 1847316"/>
                <a:gd name="connsiteX935" fmla="*/ 136479 w 2241767"/>
                <a:gd name="connsiteY935" fmla="*/ 815288 h 1847316"/>
                <a:gd name="connsiteX936" fmla="*/ 136800 w 2241767"/>
                <a:gd name="connsiteY936" fmla="*/ 813966 h 1847316"/>
                <a:gd name="connsiteX937" fmla="*/ 138357 w 2241767"/>
                <a:gd name="connsiteY937" fmla="*/ 812276 h 1847316"/>
                <a:gd name="connsiteX938" fmla="*/ 141150 w 2241767"/>
                <a:gd name="connsiteY938" fmla="*/ 810203 h 1847316"/>
                <a:gd name="connsiteX939" fmla="*/ 144350 w 2241767"/>
                <a:gd name="connsiteY939" fmla="*/ 806377 h 1847316"/>
                <a:gd name="connsiteX940" fmla="*/ 147949 w 2241767"/>
                <a:gd name="connsiteY940" fmla="*/ 800776 h 1847316"/>
                <a:gd name="connsiteX941" fmla="*/ 152165 w 2241767"/>
                <a:gd name="connsiteY941" fmla="*/ 795933 h 1847316"/>
                <a:gd name="connsiteX942" fmla="*/ 157008 w 2241767"/>
                <a:gd name="connsiteY942" fmla="*/ 791857 h 1847316"/>
                <a:gd name="connsiteX943" fmla="*/ 162258 w 2241767"/>
                <a:gd name="connsiteY943" fmla="*/ 788610 h 1847316"/>
                <a:gd name="connsiteX944" fmla="*/ 172835 w 2241767"/>
                <a:gd name="connsiteY944" fmla="*/ 784143 h 1847316"/>
                <a:gd name="connsiteX945" fmla="*/ 173649 w 2241767"/>
                <a:gd name="connsiteY945" fmla="*/ 784417 h 1847316"/>
                <a:gd name="connsiteX946" fmla="*/ 172678 w 2241767"/>
                <a:gd name="connsiteY946" fmla="*/ 785872 h 1847316"/>
                <a:gd name="connsiteX947" fmla="*/ 173336 w 2241767"/>
                <a:gd name="connsiteY947" fmla="*/ 786779 h 1847316"/>
                <a:gd name="connsiteX948" fmla="*/ 174376 w 2241767"/>
                <a:gd name="connsiteY948" fmla="*/ 786897 h 1847316"/>
                <a:gd name="connsiteX949" fmla="*/ 178249 w 2241767"/>
                <a:gd name="connsiteY949" fmla="*/ 786177 h 1847316"/>
                <a:gd name="connsiteX950" fmla="*/ 179790 w 2241767"/>
                <a:gd name="connsiteY950" fmla="*/ 785238 h 1847316"/>
                <a:gd name="connsiteX951" fmla="*/ 180244 w 2241767"/>
                <a:gd name="connsiteY951" fmla="*/ 786146 h 1847316"/>
                <a:gd name="connsiteX952" fmla="*/ 179704 w 2241767"/>
                <a:gd name="connsiteY952" fmla="*/ 787288 h 1847316"/>
                <a:gd name="connsiteX953" fmla="*/ 177380 w 2241767"/>
                <a:gd name="connsiteY953" fmla="*/ 788446 h 1847316"/>
                <a:gd name="connsiteX954" fmla="*/ 177443 w 2241767"/>
                <a:gd name="connsiteY954" fmla="*/ 789408 h 1847316"/>
                <a:gd name="connsiteX955" fmla="*/ 180830 w 2241767"/>
                <a:gd name="connsiteY955" fmla="*/ 793907 h 1847316"/>
                <a:gd name="connsiteX956" fmla="*/ 181894 w 2241767"/>
                <a:gd name="connsiteY956" fmla="*/ 794587 h 1847316"/>
                <a:gd name="connsiteX957" fmla="*/ 182779 w 2241767"/>
                <a:gd name="connsiteY957" fmla="*/ 794501 h 1847316"/>
                <a:gd name="connsiteX958" fmla="*/ 183154 w 2241767"/>
                <a:gd name="connsiteY958" fmla="*/ 793922 h 1847316"/>
                <a:gd name="connsiteX959" fmla="*/ 182872 w 2241767"/>
                <a:gd name="connsiteY959" fmla="*/ 790676 h 1847316"/>
                <a:gd name="connsiteX960" fmla="*/ 184015 w 2241767"/>
                <a:gd name="connsiteY960" fmla="*/ 790058 h 1847316"/>
                <a:gd name="connsiteX961" fmla="*/ 186354 w 2241767"/>
                <a:gd name="connsiteY961" fmla="*/ 789901 h 1847316"/>
                <a:gd name="connsiteX962" fmla="*/ 187879 w 2241767"/>
                <a:gd name="connsiteY962" fmla="*/ 790324 h 1847316"/>
                <a:gd name="connsiteX963" fmla="*/ 188591 w 2241767"/>
                <a:gd name="connsiteY963" fmla="*/ 791317 h 1847316"/>
                <a:gd name="connsiteX964" fmla="*/ 189929 w 2241767"/>
                <a:gd name="connsiteY964" fmla="*/ 792139 h 1847316"/>
                <a:gd name="connsiteX965" fmla="*/ 191893 w 2241767"/>
                <a:gd name="connsiteY965" fmla="*/ 792796 h 1847316"/>
                <a:gd name="connsiteX966" fmla="*/ 193113 w 2241767"/>
                <a:gd name="connsiteY966" fmla="*/ 792592 h 1847316"/>
                <a:gd name="connsiteX967" fmla="*/ 193590 w 2241767"/>
                <a:gd name="connsiteY967" fmla="*/ 791536 h 1847316"/>
                <a:gd name="connsiteX968" fmla="*/ 192753 w 2241767"/>
                <a:gd name="connsiteY968" fmla="*/ 790276 h 1847316"/>
                <a:gd name="connsiteX969" fmla="*/ 188990 w 2241767"/>
                <a:gd name="connsiteY969" fmla="*/ 787507 h 1847316"/>
                <a:gd name="connsiteX970" fmla="*/ 187942 w 2241767"/>
                <a:gd name="connsiteY970" fmla="*/ 786349 h 1847316"/>
                <a:gd name="connsiteX971" fmla="*/ 187692 w 2241767"/>
                <a:gd name="connsiteY971" fmla="*/ 784730 h 1847316"/>
                <a:gd name="connsiteX972" fmla="*/ 188224 w 2241767"/>
                <a:gd name="connsiteY972" fmla="*/ 782656 h 1847316"/>
                <a:gd name="connsiteX973" fmla="*/ 189405 w 2241767"/>
                <a:gd name="connsiteY973" fmla="*/ 779574 h 1847316"/>
                <a:gd name="connsiteX974" fmla="*/ 191236 w 2241767"/>
                <a:gd name="connsiteY974" fmla="*/ 775482 h 1847316"/>
                <a:gd name="connsiteX975" fmla="*/ 192894 w 2241767"/>
                <a:gd name="connsiteY975" fmla="*/ 772619 h 1847316"/>
                <a:gd name="connsiteX976" fmla="*/ 196250 w 2241767"/>
                <a:gd name="connsiteY976" fmla="*/ 769365 h 1847316"/>
                <a:gd name="connsiteX977" fmla="*/ 198511 w 2241767"/>
                <a:gd name="connsiteY977" fmla="*/ 767753 h 1847316"/>
                <a:gd name="connsiteX978" fmla="*/ 204246 w 2241767"/>
                <a:gd name="connsiteY978" fmla="*/ 762809 h 1847316"/>
                <a:gd name="connsiteX979" fmla="*/ 215269 w 2241767"/>
                <a:gd name="connsiteY979" fmla="*/ 757755 h 1847316"/>
                <a:gd name="connsiteX980" fmla="*/ 217992 w 2241767"/>
                <a:gd name="connsiteY980" fmla="*/ 754500 h 1847316"/>
                <a:gd name="connsiteX981" fmla="*/ 221692 w 2241767"/>
                <a:gd name="connsiteY981" fmla="*/ 750901 h 1847316"/>
                <a:gd name="connsiteX982" fmla="*/ 223280 w 2241767"/>
                <a:gd name="connsiteY982" fmla="*/ 750017 h 1847316"/>
                <a:gd name="connsiteX983" fmla="*/ 223280 w 2241767"/>
                <a:gd name="connsiteY983" fmla="*/ 751410 h 1847316"/>
                <a:gd name="connsiteX984" fmla="*/ 223789 w 2241767"/>
                <a:gd name="connsiteY984" fmla="*/ 752654 h 1847316"/>
                <a:gd name="connsiteX985" fmla="*/ 226261 w 2241767"/>
                <a:gd name="connsiteY985" fmla="*/ 753483 h 1847316"/>
                <a:gd name="connsiteX986" fmla="*/ 227873 w 2241767"/>
                <a:gd name="connsiteY986" fmla="*/ 753772 h 1847316"/>
                <a:gd name="connsiteX987" fmla="*/ 228616 w 2241767"/>
                <a:gd name="connsiteY987" fmla="*/ 753522 h 1847316"/>
                <a:gd name="connsiteX988" fmla="*/ 228819 w 2241767"/>
                <a:gd name="connsiteY988" fmla="*/ 752200 h 1847316"/>
                <a:gd name="connsiteX989" fmla="*/ 228491 w 2241767"/>
                <a:gd name="connsiteY989" fmla="*/ 749798 h 1847316"/>
                <a:gd name="connsiteX990" fmla="*/ 228405 w 2241767"/>
                <a:gd name="connsiteY990" fmla="*/ 747529 h 1847316"/>
                <a:gd name="connsiteX991" fmla="*/ 228569 w 2241767"/>
                <a:gd name="connsiteY991" fmla="*/ 745393 h 1847316"/>
                <a:gd name="connsiteX992" fmla="*/ 228929 w 2241767"/>
                <a:gd name="connsiteY992" fmla="*/ 743704 h 1847316"/>
                <a:gd name="connsiteX993" fmla="*/ 230580 w 2241767"/>
                <a:gd name="connsiteY993" fmla="*/ 740692 h 1847316"/>
                <a:gd name="connsiteX994" fmla="*/ 233036 w 2241767"/>
                <a:gd name="connsiteY994" fmla="*/ 737257 h 1847316"/>
                <a:gd name="connsiteX995" fmla="*/ 236393 w 2241767"/>
                <a:gd name="connsiteY995" fmla="*/ 733259 h 1847316"/>
                <a:gd name="connsiteX996" fmla="*/ 238513 w 2241767"/>
                <a:gd name="connsiteY996" fmla="*/ 731444 h 1847316"/>
                <a:gd name="connsiteX997" fmla="*/ 240508 w 2241767"/>
                <a:gd name="connsiteY997" fmla="*/ 730474 h 1847316"/>
                <a:gd name="connsiteX998" fmla="*/ 242440 w 2241767"/>
                <a:gd name="connsiteY998" fmla="*/ 728722 h 1847316"/>
                <a:gd name="connsiteX999" fmla="*/ 245765 w 2241767"/>
                <a:gd name="connsiteY999" fmla="*/ 724568 h 1847316"/>
                <a:gd name="connsiteX1000" fmla="*/ 246829 w 2241767"/>
                <a:gd name="connsiteY1000" fmla="*/ 723887 h 1847316"/>
                <a:gd name="connsiteX1001" fmla="*/ 249215 w 2241767"/>
                <a:gd name="connsiteY1001" fmla="*/ 723065 h 1847316"/>
                <a:gd name="connsiteX1002" fmla="*/ 250091 w 2241767"/>
                <a:gd name="connsiteY1002" fmla="*/ 723425 h 1847316"/>
                <a:gd name="connsiteX1003" fmla="*/ 250600 w 2241767"/>
                <a:gd name="connsiteY1003" fmla="*/ 724474 h 1847316"/>
                <a:gd name="connsiteX1004" fmla="*/ 251226 w 2241767"/>
                <a:gd name="connsiteY1004" fmla="*/ 725123 h 1847316"/>
                <a:gd name="connsiteX1005" fmla="*/ 253643 w 2241767"/>
                <a:gd name="connsiteY1005" fmla="*/ 725710 h 1847316"/>
                <a:gd name="connsiteX1006" fmla="*/ 255255 w 2241767"/>
                <a:gd name="connsiteY1006" fmla="*/ 724786 h 1847316"/>
                <a:gd name="connsiteX1007" fmla="*/ 254989 w 2241767"/>
                <a:gd name="connsiteY1007" fmla="*/ 724294 h 1847316"/>
                <a:gd name="connsiteX1008" fmla="*/ 253682 w 2241767"/>
                <a:gd name="connsiteY1008" fmla="*/ 723973 h 1847316"/>
                <a:gd name="connsiteX1009" fmla="*/ 252845 w 2241767"/>
                <a:gd name="connsiteY1009" fmla="*/ 723370 h 1847316"/>
                <a:gd name="connsiteX1010" fmla="*/ 252055 w 2241767"/>
                <a:gd name="connsiteY1010" fmla="*/ 720891 h 1847316"/>
                <a:gd name="connsiteX1011" fmla="*/ 250451 w 2241767"/>
                <a:gd name="connsiteY1011" fmla="*/ 719396 h 1847316"/>
                <a:gd name="connsiteX1012" fmla="*/ 250091 w 2241767"/>
                <a:gd name="connsiteY1012" fmla="*/ 717699 h 1847316"/>
                <a:gd name="connsiteX1013" fmla="*/ 250381 w 2241767"/>
                <a:gd name="connsiteY1013" fmla="*/ 715054 h 1847316"/>
                <a:gd name="connsiteX1014" fmla="*/ 251758 w 2241767"/>
                <a:gd name="connsiteY1014" fmla="*/ 708827 h 1847316"/>
                <a:gd name="connsiteX1015" fmla="*/ 251985 w 2241767"/>
                <a:gd name="connsiteY1015" fmla="*/ 702396 h 1847316"/>
                <a:gd name="connsiteX1016" fmla="*/ 253213 w 2241767"/>
                <a:gd name="connsiteY1016" fmla="*/ 698695 h 1847316"/>
                <a:gd name="connsiteX1017" fmla="*/ 255677 w 2241767"/>
                <a:gd name="connsiteY1017" fmla="*/ 697358 h 1847316"/>
                <a:gd name="connsiteX1018" fmla="*/ 261146 w 2241767"/>
                <a:gd name="connsiteY1018" fmla="*/ 696442 h 1847316"/>
                <a:gd name="connsiteX1019" fmla="*/ 257946 w 2241767"/>
                <a:gd name="connsiteY1019" fmla="*/ 694768 h 1847316"/>
                <a:gd name="connsiteX1020" fmla="*/ 256757 w 2241767"/>
                <a:gd name="connsiteY1020" fmla="*/ 694760 h 1847316"/>
                <a:gd name="connsiteX1021" fmla="*/ 254676 w 2241767"/>
                <a:gd name="connsiteY1021" fmla="*/ 693970 h 1847316"/>
                <a:gd name="connsiteX1022" fmla="*/ 253886 w 2241767"/>
                <a:gd name="connsiteY1022" fmla="*/ 689917 h 1847316"/>
                <a:gd name="connsiteX1023" fmla="*/ 253901 w 2241767"/>
                <a:gd name="connsiteY1023" fmla="*/ 686968 h 1847316"/>
                <a:gd name="connsiteX1024" fmla="*/ 255278 w 2241767"/>
                <a:gd name="connsiteY1024" fmla="*/ 683542 h 1847316"/>
                <a:gd name="connsiteX1025" fmla="*/ 260371 w 2241767"/>
                <a:gd name="connsiteY1025" fmla="*/ 677744 h 1847316"/>
                <a:gd name="connsiteX1026" fmla="*/ 265949 w 2241767"/>
                <a:gd name="connsiteY1026" fmla="*/ 673715 h 1847316"/>
                <a:gd name="connsiteX1027" fmla="*/ 265191 w 2241767"/>
                <a:gd name="connsiteY1027" fmla="*/ 673387 h 1847316"/>
                <a:gd name="connsiteX1028" fmla="*/ 264502 w 2241767"/>
                <a:gd name="connsiteY1028" fmla="*/ 672190 h 1847316"/>
                <a:gd name="connsiteX1029" fmla="*/ 267076 w 2241767"/>
                <a:gd name="connsiteY1029" fmla="*/ 664085 h 1847316"/>
                <a:gd name="connsiteX1030" fmla="*/ 269587 w 2241767"/>
                <a:gd name="connsiteY1030" fmla="*/ 656817 h 1847316"/>
                <a:gd name="connsiteX1031" fmla="*/ 266200 w 2241767"/>
                <a:gd name="connsiteY1031" fmla="*/ 663013 h 1847316"/>
                <a:gd name="connsiteX1032" fmla="*/ 262280 w 2241767"/>
                <a:gd name="connsiteY1032" fmla="*/ 667738 h 1847316"/>
                <a:gd name="connsiteX1033" fmla="*/ 250780 w 2241767"/>
                <a:gd name="connsiteY1033" fmla="*/ 673207 h 1847316"/>
                <a:gd name="connsiteX1034" fmla="*/ 242956 w 2241767"/>
                <a:gd name="connsiteY1034" fmla="*/ 677776 h 1847316"/>
                <a:gd name="connsiteX1035" fmla="*/ 239248 w 2241767"/>
                <a:gd name="connsiteY1035" fmla="*/ 678863 h 1847316"/>
                <a:gd name="connsiteX1036" fmla="*/ 236799 w 2241767"/>
                <a:gd name="connsiteY1036" fmla="*/ 677705 h 1847316"/>
                <a:gd name="connsiteX1037" fmla="*/ 234890 w 2241767"/>
                <a:gd name="connsiteY1037" fmla="*/ 673324 h 1847316"/>
                <a:gd name="connsiteX1038" fmla="*/ 233795 w 2241767"/>
                <a:gd name="connsiteY1038" fmla="*/ 671759 h 1847316"/>
                <a:gd name="connsiteX1039" fmla="*/ 232395 w 2241767"/>
                <a:gd name="connsiteY1039" fmla="*/ 668896 h 1847316"/>
                <a:gd name="connsiteX1040" fmla="*/ 232989 w 2241767"/>
                <a:gd name="connsiteY1040" fmla="*/ 665156 h 1847316"/>
                <a:gd name="connsiteX1041" fmla="*/ 234100 w 2241767"/>
                <a:gd name="connsiteY1041" fmla="*/ 662567 h 1847316"/>
                <a:gd name="connsiteX1042" fmla="*/ 236541 w 2241767"/>
                <a:gd name="connsiteY1042" fmla="*/ 662144 h 1847316"/>
                <a:gd name="connsiteX1043" fmla="*/ 239295 w 2241767"/>
                <a:gd name="connsiteY1043" fmla="*/ 663396 h 1847316"/>
                <a:gd name="connsiteX1044" fmla="*/ 241681 w 2241767"/>
                <a:gd name="connsiteY1044" fmla="*/ 663506 h 1847316"/>
                <a:gd name="connsiteX1045" fmla="*/ 238607 w 2241767"/>
                <a:gd name="connsiteY1045" fmla="*/ 660947 h 1847316"/>
                <a:gd name="connsiteX1046" fmla="*/ 234171 w 2241767"/>
                <a:gd name="connsiteY1046" fmla="*/ 658710 h 1847316"/>
                <a:gd name="connsiteX1047" fmla="*/ 232160 w 2241767"/>
                <a:gd name="connsiteY1047" fmla="*/ 659437 h 1847316"/>
                <a:gd name="connsiteX1048" fmla="*/ 230619 w 2241767"/>
                <a:gd name="connsiteY1048" fmla="*/ 663060 h 1847316"/>
                <a:gd name="connsiteX1049" fmla="*/ 228561 w 2241767"/>
                <a:gd name="connsiteY1049" fmla="*/ 665540 h 1847316"/>
                <a:gd name="connsiteX1050" fmla="*/ 226754 w 2241767"/>
                <a:gd name="connsiteY1050" fmla="*/ 664656 h 1847316"/>
                <a:gd name="connsiteX1051" fmla="*/ 225682 w 2241767"/>
                <a:gd name="connsiteY1051" fmla="*/ 663647 h 1847316"/>
                <a:gd name="connsiteX1052" fmla="*/ 226425 w 2241767"/>
                <a:gd name="connsiteY1052" fmla="*/ 666674 h 1847316"/>
                <a:gd name="connsiteX1053" fmla="*/ 225056 w 2241767"/>
                <a:gd name="connsiteY1053" fmla="*/ 671274 h 1847316"/>
                <a:gd name="connsiteX1054" fmla="*/ 224540 w 2241767"/>
                <a:gd name="connsiteY1054" fmla="*/ 674451 h 1847316"/>
                <a:gd name="connsiteX1055" fmla="*/ 226496 w 2241767"/>
                <a:gd name="connsiteY1055" fmla="*/ 682806 h 1847316"/>
                <a:gd name="connsiteX1056" fmla="*/ 226136 w 2241767"/>
                <a:gd name="connsiteY1056" fmla="*/ 686131 h 1847316"/>
                <a:gd name="connsiteX1057" fmla="*/ 222576 w 2241767"/>
                <a:gd name="connsiteY1057" fmla="*/ 687657 h 1847316"/>
                <a:gd name="connsiteX1058" fmla="*/ 219674 w 2241767"/>
                <a:gd name="connsiteY1058" fmla="*/ 684926 h 1847316"/>
                <a:gd name="connsiteX1059" fmla="*/ 213626 w 2241767"/>
                <a:gd name="connsiteY1059" fmla="*/ 674349 h 1847316"/>
                <a:gd name="connsiteX1060" fmla="*/ 211514 w 2241767"/>
                <a:gd name="connsiteY1060" fmla="*/ 671321 h 1847316"/>
                <a:gd name="connsiteX1061" fmla="*/ 206773 w 2241767"/>
                <a:gd name="connsiteY1061" fmla="*/ 666314 h 1847316"/>
                <a:gd name="connsiteX1062" fmla="*/ 205208 w 2241767"/>
                <a:gd name="connsiteY1062" fmla="*/ 667026 h 1847316"/>
                <a:gd name="connsiteX1063" fmla="*/ 203213 w 2241767"/>
                <a:gd name="connsiteY1063" fmla="*/ 669498 h 1847316"/>
                <a:gd name="connsiteX1064" fmla="*/ 201281 w 2241767"/>
                <a:gd name="connsiteY1064" fmla="*/ 670179 h 1847316"/>
                <a:gd name="connsiteX1065" fmla="*/ 196180 w 2241767"/>
                <a:gd name="connsiteY1065" fmla="*/ 666533 h 1847316"/>
                <a:gd name="connsiteX1066" fmla="*/ 193802 w 2241767"/>
                <a:gd name="connsiteY1066" fmla="*/ 663748 h 1847316"/>
                <a:gd name="connsiteX1067" fmla="*/ 191556 w 2241767"/>
                <a:gd name="connsiteY1067" fmla="*/ 660361 h 1847316"/>
                <a:gd name="connsiteX1068" fmla="*/ 188114 w 2241767"/>
                <a:gd name="connsiteY1068" fmla="*/ 662231 h 1847316"/>
                <a:gd name="connsiteX1069" fmla="*/ 185110 w 2241767"/>
                <a:gd name="connsiteY1069" fmla="*/ 664452 h 1847316"/>
                <a:gd name="connsiteX1070" fmla="*/ 181589 w 2241767"/>
                <a:gd name="connsiteY1070" fmla="*/ 667989 h 1847316"/>
                <a:gd name="connsiteX1071" fmla="*/ 179235 w 2241767"/>
                <a:gd name="connsiteY1071" fmla="*/ 667957 h 1847316"/>
                <a:gd name="connsiteX1072" fmla="*/ 172835 w 2241767"/>
                <a:gd name="connsiteY1072" fmla="*/ 670985 h 1847316"/>
                <a:gd name="connsiteX1073" fmla="*/ 172154 w 2241767"/>
                <a:gd name="connsiteY1073" fmla="*/ 671047 h 1847316"/>
                <a:gd name="connsiteX1074" fmla="*/ 171255 w 2241767"/>
                <a:gd name="connsiteY1074" fmla="*/ 672675 h 1847316"/>
                <a:gd name="connsiteX1075" fmla="*/ 170371 w 2241767"/>
                <a:gd name="connsiteY1075" fmla="*/ 673402 h 1847316"/>
                <a:gd name="connsiteX1076" fmla="*/ 169643 w 2241767"/>
                <a:gd name="connsiteY1076" fmla="*/ 676532 h 1847316"/>
                <a:gd name="connsiteX1077" fmla="*/ 160990 w 2241767"/>
                <a:gd name="connsiteY1077" fmla="*/ 678957 h 1847316"/>
                <a:gd name="connsiteX1078" fmla="*/ 152439 w 2241767"/>
                <a:gd name="connsiteY1078" fmla="*/ 677604 h 1847316"/>
                <a:gd name="connsiteX1079" fmla="*/ 155428 w 2241767"/>
                <a:gd name="connsiteY1079" fmla="*/ 675882 h 1847316"/>
                <a:gd name="connsiteX1080" fmla="*/ 158768 w 2241767"/>
                <a:gd name="connsiteY1080" fmla="*/ 674529 h 1847316"/>
                <a:gd name="connsiteX1081" fmla="*/ 161671 w 2241767"/>
                <a:gd name="connsiteY1081" fmla="*/ 671267 h 1847316"/>
                <a:gd name="connsiteX1082" fmla="*/ 160435 w 2241767"/>
                <a:gd name="connsiteY1082" fmla="*/ 666893 h 1847316"/>
                <a:gd name="connsiteX1083" fmla="*/ 160224 w 2241767"/>
                <a:gd name="connsiteY1083" fmla="*/ 664663 h 1847316"/>
                <a:gd name="connsiteX1084" fmla="*/ 160255 w 2241767"/>
                <a:gd name="connsiteY1084" fmla="*/ 661839 h 1847316"/>
                <a:gd name="connsiteX1085" fmla="*/ 163423 w 2241767"/>
                <a:gd name="connsiteY1085" fmla="*/ 657865 h 1847316"/>
                <a:gd name="connsiteX1086" fmla="*/ 160130 w 2241767"/>
                <a:gd name="connsiteY1086" fmla="*/ 657873 h 1847316"/>
                <a:gd name="connsiteX1087" fmla="*/ 158010 w 2241767"/>
                <a:gd name="connsiteY1087" fmla="*/ 659297 h 1847316"/>
                <a:gd name="connsiteX1088" fmla="*/ 156030 w 2241767"/>
                <a:gd name="connsiteY1088" fmla="*/ 656308 h 1847316"/>
                <a:gd name="connsiteX1089" fmla="*/ 155099 w 2241767"/>
                <a:gd name="connsiteY1089" fmla="*/ 650409 h 1847316"/>
                <a:gd name="connsiteX1090" fmla="*/ 157368 w 2241767"/>
                <a:gd name="connsiteY1090" fmla="*/ 646904 h 1847316"/>
                <a:gd name="connsiteX1091" fmla="*/ 158416 w 2241767"/>
                <a:gd name="connsiteY1091" fmla="*/ 644197 h 1847316"/>
                <a:gd name="connsiteX1092" fmla="*/ 159308 w 2241767"/>
                <a:gd name="connsiteY1092" fmla="*/ 640473 h 1847316"/>
                <a:gd name="connsiteX1093" fmla="*/ 159371 w 2241767"/>
                <a:gd name="connsiteY1093" fmla="*/ 637266 h 1847316"/>
                <a:gd name="connsiteX1094" fmla="*/ 157618 w 2241767"/>
                <a:gd name="connsiteY1094" fmla="*/ 631821 h 1847316"/>
                <a:gd name="connsiteX1095" fmla="*/ 152580 w 2241767"/>
                <a:gd name="connsiteY1095" fmla="*/ 620219 h 1847316"/>
                <a:gd name="connsiteX1096" fmla="*/ 150288 w 2241767"/>
                <a:gd name="connsiteY1096" fmla="*/ 611503 h 1847316"/>
                <a:gd name="connsiteX1097" fmla="*/ 146360 w 2241767"/>
                <a:gd name="connsiteY1097" fmla="*/ 606840 h 1847316"/>
                <a:gd name="connsiteX1098" fmla="*/ 149294 w 2241767"/>
                <a:gd name="connsiteY1098" fmla="*/ 599174 h 1847316"/>
                <a:gd name="connsiteX1099" fmla="*/ 152564 w 2241767"/>
                <a:gd name="connsiteY1099" fmla="*/ 592156 h 1847316"/>
                <a:gd name="connsiteX1100" fmla="*/ 156789 w 2241767"/>
                <a:gd name="connsiteY1100" fmla="*/ 589003 h 1847316"/>
                <a:gd name="connsiteX1101" fmla="*/ 156453 w 2241767"/>
                <a:gd name="connsiteY1101" fmla="*/ 588534 h 1847316"/>
                <a:gd name="connsiteX1102" fmla="*/ 154121 w 2241767"/>
                <a:gd name="connsiteY1102" fmla="*/ 588557 h 1847316"/>
                <a:gd name="connsiteX1103" fmla="*/ 152588 w 2241767"/>
                <a:gd name="connsiteY1103" fmla="*/ 588972 h 1847316"/>
                <a:gd name="connsiteX1104" fmla="*/ 151234 w 2241767"/>
                <a:gd name="connsiteY1104" fmla="*/ 591264 h 1847316"/>
                <a:gd name="connsiteX1105" fmla="*/ 149803 w 2241767"/>
                <a:gd name="connsiteY1105" fmla="*/ 593009 h 1847316"/>
                <a:gd name="connsiteX1106" fmla="*/ 145336 w 2241767"/>
                <a:gd name="connsiteY1106" fmla="*/ 601935 h 1847316"/>
                <a:gd name="connsiteX1107" fmla="*/ 142457 w 2241767"/>
                <a:gd name="connsiteY1107" fmla="*/ 606269 h 1847316"/>
                <a:gd name="connsiteX1108" fmla="*/ 140587 w 2241767"/>
                <a:gd name="connsiteY1108" fmla="*/ 607506 h 1847316"/>
                <a:gd name="connsiteX1109" fmla="*/ 143599 w 2241767"/>
                <a:gd name="connsiteY1109" fmla="*/ 609180 h 1847316"/>
                <a:gd name="connsiteX1110" fmla="*/ 144060 w 2241767"/>
                <a:gd name="connsiteY1110" fmla="*/ 610588 h 1847316"/>
                <a:gd name="connsiteX1111" fmla="*/ 144639 w 2241767"/>
                <a:gd name="connsiteY1111" fmla="*/ 613788 h 1847316"/>
                <a:gd name="connsiteX1112" fmla="*/ 143865 w 2241767"/>
                <a:gd name="connsiteY1112" fmla="*/ 617660 h 1847316"/>
                <a:gd name="connsiteX1113" fmla="*/ 143090 w 2241767"/>
                <a:gd name="connsiteY1113" fmla="*/ 619796 h 1847316"/>
                <a:gd name="connsiteX1114" fmla="*/ 139538 w 2241767"/>
                <a:gd name="connsiteY1114" fmla="*/ 619624 h 1847316"/>
                <a:gd name="connsiteX1115" fmla="*/ 136346 w 2241767"/>
                <a:gd name="connsiteY1115" fmla="*/ 622730 h 1847316"/>
                <a:gd name="connsiteX1116" fmla="*/ 128852 w 2241767"/>
                <a:gd name="connsiteY1116" fmla="*/ 626102 h 1847316"/>
                <a:gd name="connsiteX1117" fmla="*/ 118728 w 2241767"/>
                <a:gd name="connsiteY1117" fmla="*/ 628026 h 1847316"/>
                <a:gd name="connsiteX1118" fmla="*/ 113752 w 2241767"/>
                <a:gd name="connsiteY1118" fmla="*/ 627799 h 1847316"/>
                <a:gd name="connsiteX1119" fmla="*/ 108573 w 2241767"/>
                <a:gd name="connsiteY1119" fmla="*/ 623872 h 1847316"/>
                <a:gd name="connsiteX1120" fmla="*/ 108612 w 2241767"/>
                <a:gd name="connsiteY1120" fmla="*/ 621588 h 1847316"/>
                <a:gd name="connsiteX1121" fmla="*/ 108824 w 2241767"/>
                <a:gd name="connsiteY1121" fmla="*/ 619608 h 1847316"/>
                <a:gd name="connsiteX1122" fmla="*/ 101384 w 2241767"/>
                <a:gd name="connsiteY1122" fmla="*/ 612794 h 1847316"/>
                <a:gd name="connsiteX1123" fmla="*/ 97175 w 2241767"/>
                <a:gd name="connsiteY1123" fmla="*/ 605972 h 1847316"/>
                <a:gd name="connsiteX1124" fmla="*/ 94147 w 2241767"/>
                <a:gd name="connsiteY1124" fmla="*/ 605823 h 1847316"/>
                <a:gd name="connsiteX1125" fmla="*/ 91518 w 2241767"/>
                <a:gd name="connsiteY1125" fmla="*/ 604001 h 1847316"/>
                <a:gd name="connsiteX1126" fmla="*/ 88412 w 2241767"/>
                <a:gd name="connsiteY1126" fmla="*/ 601161 h 1847316"/>
                <a:gd name="connsiteX1127" fmla="*/ 88686 w 2241767"/>
                <a:gd name="connsiteY1127" fmla="*/ 598868 h 1847316"/>
                <a:gd name="connsiteX1128" fmla="*/ 89179 w 2241767"/>
                <a:gd name="connsiteY1128" fmla="*/ 597249 h 1847316"/>
                <a:gd name="connsiteX1129" fmla="*/ 87270 w 2241767"/>
                <a:gd name="connsiteY1129" fmla="*/ 596115 h 1847316"/>
                <a:gd name="connsiteX1130" fmla="*/ 84829 w 2241767"/>
                <a:gd name="connsiteY1130" fmla="*/ 596224 h 1847316"/>
                <a:gd name="connsiteX1131" fmla="*/ 81989 w 2241767"/>
                <a:gd name="connsiteY1131" fmla="*/ 595442 h 1847316"/>
                <a:gd name="connsiteX1132" fmla="*/ 89406 w 2241767"/>
                <a:gd name="connsiteY1132" fmla="*/ 586554 h 1847316"/>
                <a:gd name="connsiteX1133" fmla="*/ 91956 w 2241767"/>
                <a:gd name="connsiteY1133" fmla="*/ 580569 h 1847316"/>
                <a:gd name="connsiteX1134" fmla="*/ 94037 w 2241767"/>
                <a:gd name="connsiteY1134" fmla="*/ 579717 h 1847316"/>
                <a:gd name="connsiteX1135" fmla="*/ 96736 w 2241767"/>
                <a:gd name="connsiteY1135" fmla="*/ 580640 h 1847316"/>
                <a:gd name="connsiteX1136" fmla="*/ 100460 w 2241767"/>
                <a:gd name="connsiteY1136" fmla="*/ 583002 h 1847316"/>
                <a:gd name="connsiteX1137" fmla="*/ 103598 w 2241767"/>
                <a:gd name="connsiteY1137" fmla="*/ 584043 h 1847316"/>
                <a:gd name="connsiteX1138" fmla="*/ 104732 w 2241767"/>
                <a:gd name="connsiteY1138" fmla="*/ 585154 h 1847316"/>
                <a:gd name="connsiteX1139" fmla="*/ 105890 w 2241767"/>
                <a:gd name="connsiteY1139" fmla="*/ 587243 h 1847316"/>
                <a:gd name="connsiteX1140" fmla="*/ 104669 w 2241767"/>
                <a:gd name="connsiteY1140" fmla="*/ 590740 h 1847316"/>
                <a:gd name="connsiteX1141" fmla="*/ 103551 w 2241767"/>
                <a:gd name="connsiteY1141" fmla="*/ 593189 h 1847316"/>
                <a:gd name="connsiteX1142" fmla="*/ 104928 w 2241767"/>
                <a:gd name="connsiteY1142" fmla="*/ 592531 h 1847316"/>
                <a:gd name="connsiteX1143" fmla="*/ 108831 w 2241767"/>
                <a:gd name="connsiteY1143" fmla="*/ 588737 h 1847316"/>
                <a:gd name="connsiteX1144" fmla="*/ 111742 w 2241767"/>
                <a:gd name="connsiteY1144" fmla="*/ 585396 h 1847316"/>
                <a:gd name="connsiteX1145" fmla="*/ 113134 w 2241767"/>
                <a:gd name="connsiteY1145" fmla="*/ 585741 h 1847316"/>
                <a:gd name="connsiteX1146" fmla="*/ 114042 w 2241767"/>
                <a:gd name="connsiteY1146" fmla="*/ 586327 h 1847316"/>
                <a:gd name="connsiteX1147" fmla="*/ 115661 w 2241767"/>
                <a:gd name="connsiteY1147" fmla="*/ 589770 h 1847316"/>
                <a:gd name="connsiteX1148" fmla="*/ 117664 w 2241767"/>
                <a:gd name="connsiteY1148" fmla="*/ 593267 h 1847316"/>
                <a:gd name="connsiteX1149" fmla="*/ 122084 w 2241767"/>
                <a:gd name="connsiteY1149" fmla="*/ 589934 h 1847316"/>
                <a:gd name="connsiteX1150" fmla="*/ 124447 w 2241767"/>
                <a:gd name="connsiteY1150" fmla="*/ 585772 h 1847316"/>
                <a:gd name="connsiteX1151" fmla="*/ 122452 w 2241767"/>
                <a:gd name="connsiteY1151" fmla="*/ 583949 h 1847316"/>
                <a:gd name="connsiteX1152" fmla="*/ 120011 w 2241767"/>
                <a:gd name="connsiteY1152" fmla="*/ 582862 h 1847316"/>
                <a:gd name="connsiteX1153" fmla="*/ 113784 w 2241767"/>
                <a:gd name="connsiteY1153" fmla="*/ 581446 h 1847316"/>
                <a:gd name="connsiteX1154" fmla="*/ 115301 w 2241767"/>
                <a:gd name="connsiteY1154" fmla="*/ 580249 h 1847316"/>
                <a:gd name="connsiteX1155" fmla="*/ 119299 w 2241767"/>
                <a:gd name="connsiteY1155" fmla="*/ 580382 h 1847316"/>
                <a:gd name="connsiteX1156" fmla="*/ 120801 w 2241767"/>
                <a:gd name="connsiteY1156" fmla="*/ 579239 h 1847316"/>
                <a:gd name="connsiteX1157" fmla="*/ 119221 w 2241767"/>
                <a:gd name="connsiteY1157" fmla="*/ 577651 h 1847316"/>
                <a:gd name="connsiteX1158" fmla="*/ 117242 w 2241767"/>
                <a:gd name="connsiteY1158" fmla="*/ 576227 h 1847316"/>
                <a:gd name="connsiteX1159" fmla="*/ 111851 w 2241767"/>
                <a:gd name="connsiteY1159" fmla="*/ 580961 h 1847316"/>
                <a:gd name="connsiteX1160" fmla="*/ 102041 w 2241767"/>
                <a:gd name="connsiteY1160" fmla="*/ 580726 h 1847316"/>
                <a:gd name="connsiteX1161" fmla="*/ 95187 w 2241767"/>
                <a:gd name="connsiteY1161" fmla="*/ 577956 h 1847316"/>
                <a:gd name="connsiteX1162" fmla="*/ 88342 w 2241767"/>
                <a:gd name="connsiteY1162" fmla="*/ 578441 h 1847316"/>
                <a:gd name="connsiteX1163" fmla="*/ 87262 w 2241767"/>
                <a:gd name="connsiteY1163" fmla="*/ 577894 h 1847316"/>
                <a:gd name="connsiteX1164" fmla="*/ 85932 w 2241767"/>
                <a:gd name="connsiteY1164" fmla="*/ 576415 h 1847316"/>
                <a:gd name="connsiteX1165" fmla="*/ 89789 w 2241767"/>
                <a:gd name="connsiteY1165" fmla="*/ 572887 h 1847316"/>
                <a:gd name="connsiteX1166" fmla="*/ 92520 w 2241767"/>
                <a:gd name="connsiteY1166" fmla="*/ 570931 h 1847316"/>
                <a:gd name="connsiteX1167" fmla="*/ 92668 w 2241767"/>
                <a:gd name="connsiteY1167" fmla="*/ 569796 h 1847316"/>
                <a:gd name="connsiteX1168" fmla="*/ 91080 w 2241767"/>
                <a:gd name="connsiteY1168" fmla="*/ 569656 h 1847316"/>
                <a:gd name="connsiteX1169" fmla="*/ 88099 w 2241767"/>
                <a:gd name="connsiteY1169" fmla="*/ 570595 h 1847316"/>
                <a:gd name="connsiteX1170" fmla="*/ 86769 w 2241767"/>
                <a:gd name="connsiteY1170" fmla="*/ 568967 h 1847316"/>
                <a:gd name="connsiteX1171" fmla="*/ 86988 w 2241767"/>
                <a:gd name="connsiteY1171" fmla="*/ 566135 h 1847316"/>
                <a:gd name="connsiteX1172" fmla="*/ 86496 w 2241767"/>
                <a:gd name="connsiteY1172" fmla="*/ 566393 h 1847316"/>
                <a:gd name="connsiteX1173" fmla="*/ 85314 w 2241767"/>
                <a:gd name="connsiteY1173" fmla="*/ 567942 h 1847316"/>
                <a:gd name="connsiteX1174" fmla="*/ 83648 w 2241767"/>
                <a:gd name="connsiteY1174" fmla="*/ 567176 h 1847316"/>
                <a:gd name="connsiteX1175" fmla="*/ 82200 w 2241767"/>
                <a:gd name="connsiteY1175" fmla="*/ 565846 h 1847316"/>
                <a:gd name="connsiteX1176" fmla="*/ 82951 w 2241767"/>
                <a:gd name="connsiteY1176" fmla="*/ 564484 h 1847316"/>
                <a:gd name="connsiteX1177" fmla="*/ 84422 w 2241767"/>
                <a:gd name="connsiteY1177" fmla="*/ 562607 h 1847316"/>
                <a:gd name="connsiteX1178" fmla="*/ 83773 w 2241767"/>
                <a:gd name="connsiteY1178" fmla="*/ 562325 h 1847316"/>
                <a:gd name="connsiteX1179" fmla="*/ 82459 w 2241767"/>
                <a:gd name="connsiteY1179" fmla="*/ 562724 h 1847316"/>
                <a:gd name="connsiteX1180" fmla="*/ 81176 w 2241767"/>
                <a:gd name="connsiteY1180" fmla="*/ 565173 h 1847316"/>
                <a:gd name="connsiteX1181" fmla="*/ 81457 w 2241767"/>
                <a:gd name="connsiteY1181" fmla="*/ 567152 h 1847316"/>
                <a:gd name="connsiteX1182" fmla="*/ 81426 w 2241767"/>
                <a:gd name="connsiteY1182" fmla="*/ 569992 h 1847316"/>
                <a:gd name="connsiteX1183" fmla="*/ 79235 w 2241767"/>
                <a:gd name="connsiteY1183" fmla="*/ 570508 h 1847316"/>
                <a:gd name="connsiteX1184" fmla="*/ 77358 w 2241767"/>
                <a:gd name="connsiteY1184" fmla="*/ 570172 h 1847316"/>
                <a:gd name="connsiteX1185" fmla="*/ 76004 w 2241767"/>
                <a:gd name="connsiteY1185" fmla="*/ 567316 h 1847316"/>
                <a:gd name="connsiteX1186" fmla="*/ 74604 w 2241767"/>
                <a:gd name="connsiteY1186" fmla="*/ 561183 h 1847316"/>
                <a:gd name="connsiteX1187" fmla="*/ 70818 w 2241767"/>
                <a:gd name="connsiteY1187" fmla="*/ 559548 h 1847316"/>
                <a:gd name="connsiteX1188" fmla="*/ 69887 w 2241767"/>
                <a:gd name="connsiteY1188" fmla="*/ 556434 h 1847316"/>
                <a:gd name="connsiteX1189" fmla="*/ 72281 w 2241767"/>
                <a:gd name="connsiteY1189" fmla="*/ 552421 h 1847316"/>
                <a:gd name="connsiteX1190" fmla="*/ 71225 w 2241767"/>
                <a:gd name="connsiteY1190" fmla="*/ 550347 h 1847316"/>
                <a:gd name="connsiteX1191" fmla="*/ 68674 w 2241767"/>
                <a:gd name="connsiteY1191" fmla="*/ 549675 h 1847316"/>
                <a:gd name="connsiteX1192" fmla="*/ 65764 w 2241767"/>
                <a:gd name="connsiteY1192" fmla="*/ 551701 h 1847316"/>
                <a:gd name="connsiteX1193" fmla="*/ 64473 w 2241767"/>
                <a:gd name="connsiteY1193" fmla="*/ 549901 h 1847316"/>
                <a:gd name="connsiteX1194" fmla="*/ 64238 w 2241767"/>
                <a:gd name="connsiteY1194" fmla="*/ 547922 h 1847316"/>
                <a:gd name="connsiteX1195" fmla="*/ 64137 w 2241767"/>
                <a:gd name="connsiteY1195" fmla="*/ 545074 h 1847316"/>
                <a:gd name="connsiteX1196" fmla="*/ 64950 w 2241767"/>
                <a:gd name="connsiteY1196" fmla="*/ 544769 h 1847316"/>
                <a:gd name="connsiteX1197" fmla="*/ 65623 w 2241767"/>
                <a:gd name="connsiteY1197" fmla="*/ 545333 h 1847316"/>
                <a:gd name="connsiteX1198" fmla="*/ 71467 w 2241767"/>
                <a:gd name="connsiteY1198" fmla="*/ 543752 h 1847316"/>
                <a:gd name="connsiteX1199" fmla="*/ 72030 w 2241767"/>
                <a:gd name="connsiteY1199" fmla="*/ 542978 h 1847316"/>
                <a:gd name="connsiteX1200" fmla="*/ 67399 w 2241767"/>
                <a:gd name="connsiteY1200" fmla="*/ 540560 h 1847316"/>
                <a:gd name="connsiteX1201" fmla="*/ 66108 w 2241767"/>
                <a:gd name="connsiteY1201" fmla="*/ 538018 h 1847316"/>
                <a:gd name="connsiteX1202" fmla="*/ 68025 w 2241767"/>
                <a:gd name="connsiteY1202" fmla="*/ 536570 h 1847316"/>
                <a:gd name="connsiteX1203" fmla="*/ 71483 w 2241767"/>
                <a:gd name="connsiteY1203" fmla="*/ 536445 h 1847316"/>
                <a:gd name="connsiteX1204" fmla="*/ 76333 w 2241767"/>
                <a:gd name="connsiteY1204" fmla="*/ 534935 h 1847316"/>
                <a:gd name="connsiteX1205" fmla="*/ 74291 w 2241767"/>
                <a:gd name="connsiteY1205" fmla="*/ 532228 h 1847316"/>
                <a:gd name="connsiteX1206" fmla="*/ 73861 w 2241767"/>
                <a:gd name="connsiteY1206" fmla="*/ 530742 h 1847316"/>
                <a:gd name="connsiteX1207" fmla="*/ 73454 w 2241767"/>
                <a:gd name="connsiteY1207" fmla="*/ 528301 h 1847316"/>
                <a:gd name="connsiteX1208" fmla="*/ 74260 w 2241767"/>
                <a:gd name="connsiteY1208" fmla="*/ 524147 h 1847316"/>
                <a:gd name="connsiteX1209" fmla="*/ 79963 w 2241767"/>
                <a:gd name="connsiteY1209" fmla="*/ 514579 h 1847316"/>
                <a:gd name="connsiteX1210" fmla="*/ 85518 w 2241767"/>
                <a:gd name="connsiteY1210" fmla="*/ 506552 h 1847316"/>
                <a:gd name="connsiteX1211" fmla="*/ 87247 w 2241767"/>
                <a:gd name="connsiteY1211" fmla="*/ 504698 h 1847316"/>
                <a:gd name="connsiteX1212" fmla="*/ 89789 w 2241767"/>
                <a:gd name="connsiteY1212" fmla="*/ 503696 h 1847316"/>
                <a:gd name="connsiteX1213" fmla="*/ 92160 w 2241767"/>
                <a:gd name="connsiteY1213" fmla="*/ 504471 h 1847316"/>
                <a:gd name="connsiteX1214" fmla="*/ 94632 w 2241767"/>
                <a:gd name="connsiteY1214" fmla="*/ 506200 h 1847316"/>
                <a:gd name="connsiteX1215" fmla="*/ 95101 w 2241767"/>
                <a:gd name="connsiteY1215" fmla="*/ 505457 h 1847316"/>
                <a:gd name="connsiteX1216" fmla="*/ 94264 w 2241767"/>
                <a:gd name="connsiteY1216" fmla="*/ 504752 h 1847316"/>
                <a:gd name="connsiteX1217" fmla="*/ 93208 w 2241767"/>
                <a:gd name="connsiteY1217" fmla="*/ 501451 h 1847316"/>
                <a:gd name="connsiteX1218" fmla="*/ 96643 w 2241767"/>
                <a:gd name="connsiteY1218" fmla="*/ 500152 h 1847316"/>
                <a:gd name="connsiteX1219" fmla="*/ 98653 w 2241767"/>
                <a:gd name="connsiteY1219" fmla="*/ 496413 h 1847316"/>
                <a:gd name="connsiteX1220" fmla="*/ 98802 w 2241767"/>
                <a:gd name="connsiteY1220" fmla="*/ 495325 h 1847316"/>
                <a:gd name="connsiteX1221" fmla="*/ 96619 w 2241767"/>
                <a:gd name="connsiteY1221" fmla="*/ 496882 h 1847316"/>
                <a:gd name="connsiteX1222" fmla="*/ 94342 w 2241767"/>
                <a:gd name="connsiteY1222" fmla="*/ 499440 h 1847316"/>
                <a:gd name="connsiteX1223" fmla="*/ 93771 w 2241767"/>
                <a:gd name="connsiteY1223" fmla="*/ 496866 h 1847316"/>
                <a:gd name="connsiteX1224" fmla="*/ 93185 w 2241767"/>
                <a:gd name="connsiteY1224" fmla="*/ 490936 h 1847316"/>
                <a:gd name="connsiteX1225" fmla="*/ 94186 w 2241767"/>
                <a:gd name="connsiteY1225" fmla="*/ 485311 h 1847316"/>
                <a:gd name="connsiteX1226" fmla="*/ 94968 w 2241767"/>
                <a:gd name="connsiteY1226" fmla="*/ 482776 h 1847316"/>
                <a:gd name="connsiteX1227" fmla="*/ 96869 w 2241767"/>
                <a:gd name="connsiteY1227" fmla="*/ 480367 h 1847316"/>
                <a:gd name="connsiteX1228" fmla="*/ 102346 w 2241767"/>
                <a:gd name="connsiteY1228" fmla="*/ 479397 h 1847316"/>
                <a:gd name="connsiteX1229" fmla="*/ 103316 w 2241767"/>
                <a:gd name="connsiteY1229" fmla="*/ 479882 h 1847316"/>
                <a:gd name="connsiteX1230" fmla="*/ 103511 w 2241767"/>
                <a:gd name="connsiteY1230" fmla="*/ 478740 h 1847316"/>
                <a:gd name="connsiteX1231" fmla="*/ 100218 w 2241767"/>
                <a:gd name="connsiteY1231" fmla="*/ 475172 h 1847316"/>
                <a:gd name="connsiteX1232" fmla="*/ 101571 w 2241767"/>
                <a:gd name="connsiteY1232" fmla="*/ 472379 h 1847316"/>
                <a:gd name="connsiteX1233" fmla="*/ 102760 w 2241767"/>
                <a:gd name="connsiteY1233" fmla="*/ 470924 h 1847316"/>
                <a:gd name="connsiteX1234" fmla="*/ 109379 w 2241767"/>
                <a:gd name="connsiteY1234" fmla="*/ 468655 h 1847316"/>
                <a:gd name="connsiteX1235" fmla="*/ 112993 w 2241767"/>
                <a:gd name="connsiteY1235" fmla="*/ 469359 h 1847316"/>
                <a:gd name="connsiteX1236" fmla="*/ 117531 w 2241767"/>
                <a:gd name="connsiteY1236" fmla="*/ 472004 h 1847316"/>
                <a:gd name="connsiteX1237" fmla="*/ 120168 w 2241767"/>
                <a:gd name="connsiteY1237" fmla="*/ 475289 h 1847316"/>
                <a:gd name="connsiteX1238" fmla="*/ 119784 w 2241767"/>
                <a:gd name="connsiteY1238" fmla="*/ 476971 h 1847316"/>
                <a:gd name="connsiteX1239" fmla="*/ 119135 w 2241767"/>
                <a:gd name="connsiteY1239" fmla="*/ 477949 h 1847316"/>
                <a:gd name="connsiteX1240" fmla="*/ 117774 w 2241767"/>
                <a:gd name="connsiteY1240" fmla="*/ 479037 h 1847316"/>
                <a:gd name="connsiteX1241" fmla="*/ 117265 w 2241767"/>
                <a:gd name="connsiteY1241" fmla="*/ 479882 h 1847316"/>
                <a:gd name="connsiteX1242" fmla="*/ 117508 w 2241767"/>
                <a:gd name="connsiteY1242" fmla="*/ 480555 h 1847316"/>
                <a:gd name="connsiteX1243" fmla="*/ 119456 w 2241767"/>
                <a:gd name="connsiteY1243" fmla="*/ 478599 h 1847316"/>
                <a:gd name="connsiteX1244" fmla="*/ 122640 w 2241767"/>
                <a:gd name="connsiteY1244" fmla="*/ 476220 h 1847316"/>
                <a:gd name="connsiteX1245" fmla="*/ 124424 w 2241767"/>
                <a:gd name="connsiteY1245" fmla="*/ 477253 h 1847316"/>
                <a:gd name="connsiteX1246" fmla="*/ 125832 w 2241767"/>
                <a:gd name="connsiteY1246" fmla="*/ 479131 h 1847316"/>
                <a:gd name="connsiteX1247" fmla="*/ 127389 w 2241767"/>
                <a:gd name="connsiteY1247" fmla="*/ 479099 h 1847316"/>
                <a:gd name="connsiteX1248" fmla="*/ 132341 w 2241767"/>
                <a:gd name="connsiteY1248" fmla="*/ 477488 h 1847316"/>
                <a:gd name="connsiteX1249" fmla="*/ 134852 w 2241767"/>
                <a:gd name="connsiteY1249" fmla="*/ 475782 h 1847316"/>
                <a:gd name="connsiteX1250" fmla="*/ 137927 w 2241767"/>
                <a:gd name="connsiteY1250" fmla="*/ 471331 h 1847316"/>
                <a:gd name="connsiteX1251" fmla="*/ 142011 w 2241767"/>
                <a:gd name="connsiteY1251" fmla="*/ 468452 h 1847316"/>
                <a:gd name="connsiteX1252" fmla="*/ 147761 w 2241767"/>
                <a:gd name="connsiteY1252" fmla="*/ 459314 h 1847316"/>
                <a:gd name="connsiteX1253" fmla="*/ 149451 w 2241767"/>
                <a:gd name="connsiteY1253" fmla="*/ 455551 h 1847316"/>
                <a:gd name="connsiteX1254" fmla="*/ 151414 w 2241767"/>
                <a:gd name="connsiteY1254" fmla="*/ 454972 h 1847316"/>
                <a:gd name="connsiteX1255" fmla="*/ 153190 w 2241767"/>
                <a:gd name="connsiteY1255" fmla="*/ 455301 h 1847316"/>
                <a:gd name="connsiteX1256" fmla="*/ 154426 w 2241767"/>
                <a:gd name="connsiteY1256" fmla="*/ 458391 h 1847316"/>
                <a:gd name="connsiteX1257" fmla="*/ 156234 w 2241767"/>
                <a:gd name="connsiteY1257" fmla="*/ 459290 h 1847316"/>
                <a:gd name="connsiteX1258" fmla="*/ 166521 w 2241767"/>
                <a:gd name="connsiteY1258" fmla="*/ 458539 h 1847316"/>
                <a:gd name="connsiteX1259" fmla="*/ 171779 w 2241767"/>
                <a:gd name="connsiteY1259" fmla="*/ 457123 h 1847316"/>
                <a:gd name="connsiteX1260" fmla="*/ 175432 w 2241767"/>
                <a:gd name="connsiteY1260" fmla="*/ 454127 h 1847316"/>
                <a:gd name="connsiteX1261" fmla="*/ 179235 w 2241767"/>
                <a:gd name="connsiteY1261" fmla="*/ 449065 h 1847316"/>
                <a:gd name="connsiteX1262" fmla="*/ 181433 w 2241767"/>
                <a:gd name="connsiteY1262" fmla="*/ 445662 h 1847316"/>
                <a:gd name="connsiteX1263" fmla="*/ 182489 w 2241767"/>
                <a:gd name="connsiteY1263" fmla="*/ 441218 h 1847316"/>
                <a:gd name="connsiteX1264" fmla="*/ 181128 w 2241767"/>
                <a:gd name="connsiteY1264" fmla="*/ 435445 h 1847316"/>
                <a:gd name="connsiteX1265" fmla="*/ 179735 w 2241767"/>
                <a:gd name="connsiteY1265" fmla="*/ 430633 h 1847316"/>
                <a:gd name="connsiteX1266" fmla="*/ 177905 w 2241767"/>
                <a:gd name="connsiteY1266" fmla="*/ 419571 h 1847316"/>
                <a:gd name="connsiteX1267" fmla="*/ 172796 w 2241767"/>
                <a:gd name="connsiteY1267" fmla="*/ 412217 h 1847316"/>
                <a:gd name="connsiteX1268" fmla="*/ 169166 w 2241767"/>
                <a:gd name="connsiteY1268" fmla="*/ 410011 h 1847316"/>
                <a:gd name="connsiteX1269" fmla="*/ 166858 w 2241767"/>
                <a:gd name="connsiteY1269" fmla="*/ 410324 h 1847316"/>
                <a:gd name="connsiteX1270" fmla="*/ 168524 w 2241767"/>
                <a:gd name="connsiteY1270" fmla="*/ 405606 h 1847316"/>
                <a:gd name="connsiteX1271" fmla="*/ 173390 w 2241767"/>
                <a:gd name="connsiteY1271" fmla="*/ 406115 h 1847316"/>
                <a:gd name="connsiteX1272" fmla="*/ 176559 w 2241767"/>
                <a:gd name="connsiteY1272" fmla="*/ 405191 h 1847316"/>
                <a:gd name="connsiteX1273" fmla="*/ 179125 w 2241767"/>
                <a:gd name="connsiteY1273" fmla="*/ 402915 h 1847316"/>
                <a:gd name="connsiteX1274" fmla="*/ 179962 w 2241767"/>
                <a:gd name="connsiteY1274" fmla="*/ 401186 h 1847316"/>
                <a:gd name="connsiteX1275" fmla="*/ 181229 w 2241767"/>
                <a:gd name="connsiteY1275" fmla="*/ 397650 h 1847316"/>
                <a:gd name="connsiteX1276" fmla="*/ 180791 w 2241767"/>
                <a:gd name="connsiteY1276" fmla="*/ 393871 h 1847316"/>
                <a:gd name="connsiteX1277" fmla="*/ 180111 w 2241767"/>
                <a:gd name="connsiteY1277" fmla="*/ 391813 h 1847316"/>
                <a:gd name="connsiteX1278" fmla="*/ 178343 w 2241767"/>
                <a:gd name="connsiteY1278" fmla="*/ 389545 h 1847316"/>
                <a:gd name="connsiteX1279" fmla="*/ 176238 w 2241767"/>
                <a:gd name="connsiteY1279" fmla="*/ 386220 h 1847316"/>
                <a:gd name="connsiteX1280" fmla="*/ 174767 w 2241767"/>
                <a:gd name="connsiteY1280" fmla="*/ 385109 h 1847316"/>
                <a:gd name="connsiteX1281" fmla="*/ 173523 w 2241767"/>
                <a:gd name="connsiteY1281" fmla="*/ 385179 h 1847316"/>
                <a:gd name="connsiteX1282" fmla="*/ 167390 w 2241767"/>
                <a:gd name="connsiteY1282" fmla="*/ 391852 h 1847316"/>
                <a:gd name="connsiteX1283" fmla="*/ 163705 w 2241767"/>
                <a:gd name="connsiteY1283" fmla="*/ 391978 h 1847316"/>
                <a:gd name="connsiteX1284" fmla="*/ 160951 w 2241767"/>
                <a:gd name="connsiteY1284" fmla="*/ 390757 h 1847316"/>
                <a:gd name="connsiteX1285" fmla="*/ 158557 w 2241767"/>
                <a:gd name="connsiteY1285" fmla="*/ 394544 h 1847316"/>
                <a:gd name="connsiteX1286" fmla="*/ 151884 w 2241767"/>
                <a:gd name="connsiteY1286" fmla="*/ 397861 h 1847316"/>
                <a:gd name="connsiteX1287" fmla="*/ 148316 w 2241767"/>
                <a:gd name="connsiteY1287" fmla="*/ 401201 h 1847316"/>
                <a:gd name="connsiteX1288" fmla="*/ 141705 w 2241767"/>
                <a:gd name="connsiteY1288" fmla="*/ 409463 h 1847316"/>
                <a:gd name="connsiteX1289" fmla="*/ 140055 w 2241767"/>
                <a:gd name="connsiteY1289" fmla="*/ 413187 h 1847316"/>
                <a:gd name="connsiteX1290" fmla="*/ 137942 w 2241767"/>
                <a:gd name="connsiteY1290" fmla="*/ 413351 h 1847316"/>
                <a:gd name="connsiteX1291" fmla="*/ 136417 w 2241767"/>
                <a:gd name="connsiteY1291" fmla="*/ 406122 h 1847316"/>
                <a:gd name="connsiteX1292" fmla="*/ 129227 w 2241767"/>
                <a:gd name="connsiteY1292" fmla="*/ 399191 h 1847316"/>
                <a:gd name="connsiteX1293" fmla="*/ 127052 w 2241767"/>
                <a:gd name="connsiteY1293" fmla="*/ 401554 h 1847316"/>
                <a:gd name="connsiteX1294" fmla="*/ 128249 w 2241767"/>
                <a:gd name="connsiteY1294" fmla="*/ 403728 h 1847316"/>
                <a:gd name="connsiteX1295" fmla="*/ 129876 w 2241767"/>
                <a:gd name="connsiteY1295" fmla="*/ 405278 h 1847316"/>
                <a:gd name="connsiteX1296" fmla="*/ 132560 w 2241767"/>
                <a:gd name="connsiteY1296" fmla="*/ 405950 h 1847316"/>
                <a:gd name="connsiteX1297" fmla="*/ 131402 w 2241767"/>
                <a:gd name="connsiteY1297" fmla="*/ 408047 h 1847316"/>
                <a:gd name="connsiteX1298" fmla="*/ 130526 w 2241767"/>
                <a:gd name="connsiteY1298" fmla="*/ 410832 h 1847316"/>
                <a:gd name="connsiteX1299" fmla="*/ 127835 w 2241767"/>
                <a:gd name="connsiteY1299" fmla="*/ 408219 h 1847316"/>
                <a:gd name="connsiteX1300" fmla="*/ 123023 w 2241767"/>
                <a:gd name="connsiteY1300" fmla="*/ 404417 h 1847316"/>
                <a:gd name="connsiteX1301" fmla="*/ 118040 w 2241767"/>
                <a:gd name="connsiteY1301" fmla="*/ 402453 h 1847316"/>
                <a:gd name="connsiteX1302" fmla="*/ 105068 w 2241767"/>
                <a:gd name="connsiteY1302" fmla="*/ 402672 h 1847316"/>
                <a:gd name="connsiteX1303" fmla="*/ 96556 w 2241767"/>
                <a:gd name="connsiteY1303" fmla="*/ 406576 h 1847316"/>
                <a:gd name="connsiteX1304" fmla="*/ 95774 w 2241767"/>
                <a:gd name="connsiteY1304" fmla="*/ 405763 h 1847316"/>
                <a:gd name="connsiteX1305" fmla="*/ 94953 w 2241767"/>
                <a:gd name="connsiteY1305" fmla="*/ 405442 h 1847316"/>
                <a:gd name="connsiteX1306" fmla="*/ 93529 w 2241767"/>
                <a:gd name="connsiteY1306" fmla="*/ 406373 h 1847316"/>
                <a:gd name="connsiteX1307" fmla="*/ 92919 w 2241767"/>
                <a:gd name="connsiteY1307" fmla="*/ 407961 h 1847316"/>
                <a:gd name="connsiteX1308" fmla="*/ 91988 w 2241767"/>
                <a:gd name="connsiteY1308" fmla="*/ 408955 h 1847316"/>
                <a:gd name="connsiteX1309" fmla="*/ 90251 w 2241767"/>
                <a:gd name="connsiteY1309" fmla="*/ 409307 h 1847316"/>
                <a:gd name="connsiteX1310" fmla="*/ 86746 w 2241767"/>
                <a:gd name="connsiteY1310" fmla="*/ 408720 h 1847316"/>
                <a:gd name="connsiteX1311" fmla="*/ 79986 w 2241767"/>
                <a:gd name="connsiteY1311" fmla="*/ 406294 h 1847316"/>
                <a:gd name="connsiteX1312" fmla="*/ 64692 w 2241767"/>
                <a:gd name="connsiteY1312" fmla="*/ 402727 h 1847316"/>
                <a:gd name="connsiteX1313" fmla="*/ 60686 w 2241767"/>
                <a:gd name="connsiteY1313" fmla="*/ 400529 h 1847316"/>
                <a:gd name="connsiteX1314" fmla="*/ 57260 w 2241767"/>
                <a:gd name="connsiteY1314" fmla="*/ 395279 h 1847316"/>
                <a:gd name="connsiteX1315" fmla="*/ 57330 w 2241767"/>
                <a:gd name="connsiteY1315" fmla="*/ 391704 h 1847316"/>
                <a:gd name="connsiteX1316" fmla="*/ 58856 w 2241767"/>
                <a:gd name="connsiteY1316" fmla="*/ 390186 h 1847316"/>
                <a:gd name="connsiteX1317" fmla="*/ 58707 w 2241767"/>
                <a:gd name="connsiteY1317" fmla="*/ 385046 h 1847316"/>
                <a:gd name="connsiteX1318" fmla="*/ 55734 w 2241767"/>
                <a:gd name="connsiteY1318" fmla="*/ 383677 h 1847316"/>
                <a:gd name="connsiteX1319" fmla="*/ 49671 w 2241767"/>
                <a:gd name="connsiteY1319" fmla="*/ 376245 h 1847316"/>
                <a:gd name="connsiteX1320" fmla="*/ 47441 w 2241767"/>
                <a:gd name="connsiteY1320" fmla="*/ 373068 h 1847316"/>
                <a:gd name="connsiteX1321" fmla="*/ 47926 w 2241767"/>
                <a:gd name="connsiteY1321" fmla="*/ 372716 h 1847316"/>
                <a:gd name="connsiteX1322" fmla="*/ 49014 w 2241767"/>
                <a:gd name="connsiteY1322" fmla="*/ 373577 h 1847316"/>
                <a:gd name="connsiteX1323" fmla="*/ 51087 w 2241767"/>
                <a:gd name="connsiteY1323" fmla="*/ 374226 h 1847316"/>
                <a:gd name="connsiteX1324" fmla="*/ 56172 w 2241767"/>
                <a:gd name="connsiteY1324" fmla="*/ 373194 h 1847316"/>
                <a:gd name="connsiteX1325" fmla="*/ 57917 w 2241767"/>
                <a:gd name="connsiteY1325" fmla="*/ 368351 h 1847316"/>
                <a:gd name="connsiteX1326" fmla="*/ 61688 w 2241767"/>
                <a:gd name="connsiteY1326" fmla="*/ 366966 h 1847316"/>
                <a:gd name="connsiteX1327" fmla="*/ 65161 w 2241767"/>
                <a:gd name="connsiteY1327" fmla="*/ 367647 h 1847316"/>
                <a:gd name="connsiteX1328" fmla="*/ 64379 w 2241767"/>
                <a:gd name="connsiteY1328" fmla="*/ 366332 h 1847316"/>
                <a:gd name="connsiteX1329" fmla="*/ 63495 w 2241767"/>
                <a:gd name="connsiteY1329" fmla="*/ 365300 h 1847316"/>
                <a:gd name="connsiteX1330" fmla="*/ 54451 w 2241767"/>
                <a:gd name="connsiteY1330" fmla="*/ 362820 h 1847316"/>
                <a:gd name="connsiteX1331" fmla="*/ 53223 w 2241767"/>
                <a:gd name="connsiteY1331" fmla="*/ 363579 h 1847316"/>
                <a:gd name="connsiteX1332" fmla="*/ 37005 w 2241767"/>
                <a:gd name="connsiteY1332" fmla="*/ 359166 h 1847316"/>
                <a:gd name="connsiteX1333" fmla="*/ 24198 w 2241767"/>
                <a:gd name="connsiteY1333" fmla="*/ 351468 h 1847316"/>
                <a:gd name="connsiteX1334" fmla="*/ 23150 w 2241767"/>
                <a:gd name="connsiteY1334" fmla="*/ 349989 h 1847316"/>
                <a:gd name="connsiteX1335" fmla="*/ 21984 w 2241767"/>
                <a:gd name="connsiteY1335" fmla="*/ 346688 h 1847316"/>
                <a:gd name="connsiteX1336" fmla="*/ 23713 w 2241767"/>
                <a:gd name="connsiteY1336" fmla="*/ 343418 h 1847316"/>
                <a:gd name="connsiteX1337" fmla="*/ 25450 w 2241767"/>
                <a:gd name="connsiteY1337" fmla="*/ 341868 h 1847316"/>
                <a:gd name="connsiteX1338" fmla="*/ 25528 w 2241767"/>
                <a:gd name="connsiteY1338" fmla="*/ 343668 h 1847316"/>
                <a:gd name="connsiteX1339" fmla="*/ 25810 w 2241767"/>
                <a:gd name="connsiteY1339" fmla="*/ 345436 h 1847316"/>
                <a:gd name="connsiteX1340" fmla="*/ 33148 w 2241767"/>
                <a:gd name="connsiteY1340" fmla="*/ 341329 h 1847316"/>
                <a:gd name="connsiteX1341" fmla="*/ 36989 w 2241767"/>
                <a:gd name="connsiteY1341" fmla="*/ 335923 h 1847316"/>
                <a:gd name="connsiteX1342" fmla="*/ 44257 w 2241767"/>
                <a:gd name="connsiteY1342" fmla="*/ 334968 h 1847316"/>
                <a:gd name="connsiteX1343" fmla="*/ 45947 w 2241767"/>
                <a:gd name="connsiteY1343" fmla="*/ 333474 h 1847316"/>
                <a:gd name="connsiteX1344" fmla="*/ 48208 w 2241767"/>
                <a:gd name="connsiteY1344" fmla="*/ 330556 h 1847316"/>
                <a:gd name="connsiteX1345" fmla="*/ 51431 w 2241767"/>
                <a:gd name="connsiteY1345" fmla="*/ 325557 h 1847316"/>
                <a:gd name="connsiteX1346" fmla="*/ 55992 w 2241767"/>
                <a:gd name="connsiteY1346" fmla="*/ 322920 h 1847316"/>
                <a:gd name="connsiteX1347" fmla="*/ 59098 w 2241767"/>
                <a:gd name="connsiteY1347" fmla="*/ 320550 h 1847316"/>
                <a:gd name="connsiteX1348" fmla="*/ 63143 w 2241767"/>
                <a:gd name="connsiteY1348" fmla="*/ 319141 h 1847316"/>
                <a:gd name="connsiteX1349" fmla="*/ 66593 w 2241767"/>
                <a:gd name="connsiteY1349" fmla="*/ 321481 h 1847316"/>
                <a:gd name="connsiteX1350" fmla="*/ 67657 w 2241767"/>
                <a:gd name="connsiteY1350" fmla="*/ 321801 h 1847316"/>
                <a:gd name="connsiteX1351" fmla="*/ 73916 w 2241767"/>
                <a:gd name="connsiteY1351" fmla="*/ 322279 h 1847316"/>
                <a:gd name="connsiteX1352" fmla="*/ 75973 w 2241767"/>
                <a:gd name="connsiteY1352" fmla="*/ 321269 h 1847316"/>
                <a:gd name="connsiteX1353" fmla="*/ 76849 w 2241767"/>
                <a:gd name="connsiteY1353" fmla="*/ 320518 h 1847316"/>
                <a:gd name="connsiteX1354" fmla="*/ 77506 w 2241767"/>
                <a:gd name="connsiteY1354" fmla="*/ 319329 h 1847316"/>
                <a:gd name="connsiteX1355" fmla="*/ 71358 w 2241767"/>
                <a:gd name="connsiteY1355" fmla="*/ 315089 h 1847316"/>
                <a:gd name="connsiteX1356" fmla="*/ 71983 w 2241767"/>
                <a:gd name="connsiteY1356" fmla="*/ 312726 h 1847316"/>
                <a:gd name="connsiteX1357" fmla="*/ 72766 w 2241767"/>
                <a:gd name="connsiteY1357" fmla="*/ 311060 h 1847316"/>
                <a:gd name="connsiteX1358" fmla="*/ 79939 w 2241767"/>
                <a:gd name="connsiteY1358" fmla="*/ 306092 h 1847316"/>
                <a:gd name="connsiteX1359" fmla="*/ 85455 w 2241767"/>
                <a:gd name="connsiteY1359" fmla="*/ 304449 h 1847316"/>
                <a:gd name="connsiteX1360" fmla="*/ 88404 w 2241767"/>
                <a:gd name="connsiteY1360" fmla="*/ 304566 h 1847316"/>
                <a:gd name="connsiteX1361" fmla="*/ 96963 w 2241767"/>
                <a:gd name="connsiteY1361" fmla="*/ 298120 h 1847316"/>
                <a:gd name="connsiteX1362" fmla="*/ 101650 w 2241767"/>
                <a:gd name="connsiteY1362" fmla="*/ 296274 h 1847316"/>
                <a:gd name="connsiteX1363" fmla="*/ 110482 w 2241767"/>
                <a:gd name="connsiteY1363" fmla="*/ 295045 h 1847316"/>
                <a:gd name="connsiteX1364" fmla="*/ 117742 w 2241767"/>
                <a:gd name="connsiteY1364" fmla="*/ 294724 h 1847316"/>
                <a:gd name="connsiteX1365" fmla="*/ 119706 w 2241767"/>
                <a:gd name="connsiteY1365" fmla="*/ 297032 h 1847316"/>
                <a:gd name="connsiteX1366" fmla="*/ 115802 w 2241767"/>
                <a:gd name="connsiteY1366" fmla="*/ 296547 h 1847316"/>
                <a:gd name="connsiteX1367" fmla="*/ 114089 w 2241767"/>
                <a:gd name="connsiteY1367" fmla="*/ 296970 h 1847316"/>
                <a:gd name="connsiteX1368" fmla="*/ 115309 w 2241767"/>
                <a:gd name="connsiteY1368" fmla="*/ 297760 h 1847316"/>
                <a:gd name="connsiteX1369" fmla="*/ 116686 w 2241767"/>
                <a:gd name="connsiteY1369" fmla="*/ 299442 h 1847316"/>
                <a:gd name="connsiteX1370" fmla="*/ 116287 w 2241767"/>
                <a:gd name="connsiteY1370" fmla="*/ 301562 h 1847316"/>
                <a:gd name="connsiteX1371" fmla="*/ 113893 w 2241767"/>
                <a:gd name="connsiteY1371" fmla="*/ 307829 h 1847316"/>
                <a:gd name="connsiteX1372" fmla="*/ 114089 w 2241767"/>
                <a:gd name="connsiteY1372" fmla="*/ 312828 h 1847316"/>
                <a:gd name="connsiteX1373" fmla="*/ 112532 w 2241767"/>
                <a:gd name="connsiteY1373" fmla="*/ 314447 h 1847316"/>
                <a:gd name="connsiteX1374" fmla="*/ 111022 w 2241767"/>
                <a:gd name="connsiteY1374" fmla="*/ 316724 h 1847316"/>
                <a:gd name="connsiteX1375" fmla="*/ 118454 w 2241767"/>
                <a:gd name="connsiteY1375" fmla="*/ 323867 h 1847316"/>
                <a:gd name="connsiteX1376" fmla="*/ 129955 w 2241767"/>
                <a:gd name="connsiteY1376" fmla="*/ 324321 h 1847316"/>
                <a:gd name="connsiteX1377" fmla="*/ 136213 w 2241767"/>
                <a:gd name="connsiteY1377" fmla="*/ 323030 h 1847316"/>
                <a:gd name="connsiteX1378" fmla="*/ 139828 w 2241767"/>
                <a:gd name="connsiteY1378" fmla="*/ 325158 h 1847316"/>
                <a:gd name="connsiteX1379" fmla="*/ 142785 w 2241767"/>
                <a:gd name="connsiteY1379" fmla="*/ 325643 h 1847316"/>
                <a:gd name="connsiteX1380" fmla="*/ 150968 w 2241767"/>
                <a:gd name="connsiteY1380" fmla="*/ 324547 h 1847316"/>
                <a:gd name="connsiteX1381" fmla="*/ 157133 w 2241767"/>
                <a:gd name="connsiteY1381" fmla="*/ 326065 h 1847316"/>
                <a:gd name="connsiteX1382" fmla="*/ 159707 w 2241767"/>
                <a:gd name="connsiteY1382" fmla="*/ 325486 h 1847316"/>
                <a:gd name="connsiteX1383" fmla="*/ 165410 w 2241767"/>
                <a:gd name="connsiteY1383" fmla="*/ 314807 h 1847316"/>
                <a:gd name="connsiteX1384" fmla="*/ 167640 w 2241767"/>
                <a:gd name="connsiteY1384" fmla="*/ 313125 h 1847316"/>
                <a:gd name="connsiteX1385" fmla="*/ 170065 w 2241767"/>
                <a:gd name="connsiteY1385" fmla="*/ 314987 h 1847316"/>
                <a:gd name="connsiteX1386" fmla="*/ 173226 w 2241767"/>
                <a:gd name="connsiteY1386" fmla="*/ 316497 h 1847316"/>
                <a:gd name="connsiteX1387" fmla="*/ 175245 w 2241767"/>
                <a:gd name="connsiteY1387" fmla="*/ 315402 h 1847316"/>
                <a:gd name="connsiteX1388" fmla="*/ 176887 w 2241767"/>
                <a:gd name="connsiteY1388" fmla="*/ 318163 h 1847316"/>
                <a:gd name="connsiteX1389" fmla="*/ 176113 w 2241767"/>
                <a:gd name="connsiteY1389" fmla="*/ 312405 h 1847316"/>
                <a:gd name="connsiteX1390" fmla="*/ 174994 w 2241767"/>
                <a:gd name="connsiteY1390" fmla="*/ 310238 h 1847316"/>
                <a:gd name="connsiteX1391" fmla="*/ 165684 w 2241767"/>
                <a:gd name="connsiteY1391" fmla="*/ 306256 h 1847316"/>
                <a:gd name="connsiteX1392" fmla="*/ 159457 w 2241767"/>
                <a:gd name="connsiteY1392" fmla="*/ 308236 h 1847316"/>
                <a:gd name="connsiteX1393" fmla="*/ 157509 w 2241767"/>
                <a:gd name="connsiteY1393" fmla="*/ 305990 h 1847316"/>
                <a:gd name="connsiteX1394" fmla="*/ 158158 w 2241767"/>
                <a:gd name="connsiteY1394" fmla="*/ 301531 h 1847316"/>
                <a:gd name="connsiteX1395" fmla="*/ 151493 w 2241767"/>
                <a:gd name="connsiteY1395" fmla="*/ 290484 h 1847316"/>
                <a:gd name="connsiteX1396" fmla="*/ 148715 w 2241767"/>
                <a:gd name="connsiteY1396" fmla="*/ 288231 h 1847316"/>
                <a:gd name="connsiteX1397" fmla="*/ 145429 w 2241767"/>
                <a:gd name="connsiteY1397" fmla="*/ 288122 h 1847316"/>
                <a:gd name="connsiteX1398" fmla="*/ 143755 w 2241767"/>
                <a:gd name="connsiteY1398" fmla="*/ 284257 h 1847316"/>
                <a:gd name="connsiteX1399" fmla="*/ 142355 w 2241767"/>
                <a:gd name="connsiteY1399" fmla="*/ 279281 h 1847316"/>
                <a:gd name="connsiteX1400" fmla="*/ 145187 w 2241767"/>
                <a:gd name="connsiteY1400" fmla="*/ 277239 h 1847316"/>
                <a:gd name="connsiteX1401" fmla="*/ 147753 w 2241767"/>
                <a:gd name="connsiteY1401" fmla="*/ 276316 h 1847316"/>
                <a:gd name="connsiteX1402" fmla="*/ 150124 w 2241767"/>
                <a:gd name="connsiteY1402" fmla="*/ 277928 h 1847316"/>
                <a:gd name="connsiteX1403" fmla="*/ 152807 w 2241767"/>
                <a:gd name="connsiteY1403" fmla="*/ 284468 h 1847316"/>
                <a:gd name="connsiteX1404" fmla="*/ 155303 w 2241767"/>
                <a:gd name="connsiteY1404" fmla="*/ 285430 h 1847316"/>
                <a:gd name="connsiteX1405" fmla="*/ 154575 w 2241767"/>
                <a:gd name="connsiteY1405" fmla="*/ 291916 h 1847316"/>
                <a:gd name="connsiteX1406" fmla="*/ 157673 w 2241767"/>
                <a:gd name="connsiteY1406" fmla="*/ 297870 h 1847316"/>
                <a:gd name="connsiteX1407" fmla="*/ 164667 w 2241767"/>
                <a:gd name="connsiteY1407" fmla="*/ 303377 h 1847316"/>
                <a:gd name="connsiteX1408" fmla="*/ 170269 w 2241767"/>
                <a:gd name="connsiteY1408" fmla="*/ 301351 h 1847316"/>
                <a:gd name="connsiteX1409" fmla="*/ 174227 w 2241767"/>
                <a:gd name="connsiteY1409" fmla="*/ 301414 h 1847316"/>
                <a:gd name="connsiteX1410" fmla="*/ 176590 w 2241767"/>
                <a:gd name="connsiteY1410" fmla="*/ 302571 h 1847316"/>
                <a:gd name="connsiteX1411" fmla="*/ 182380 w 2241767"/>
                <a:gd name="connsiteY1411" fmla="*/ 307500 h 1847316"/>
                <a:gd name="connsiteX1412" fmla="*/ 185321 w 2241767"/>
                <a:gd name="connsiteY1412" fmla="*/ 308118 h 1847316"/>
                <a:gd name="connsiteX1413" fmla="*/ 194514 w 2241767"/>
                <a:gd name="connsiteY1413" fmla="*/ 305536 h 1847316"/>
                <a:gd name="connsiteX1414" fmla="*/ 194608 w 2241767"/>
                <a:gd name="connsiteY1414" fmla="*/ 300686 h 1847316"/>
                <a:gd name="connsiteX1415" fmla="*/ 193833 w 2241767"/>
                <a:gd name="connsiteY1415" fmla="*/ 297165 h 1847316"/>
                <a:gd name="connsiteX1416" fmla="*/ 191674 w 2241767"/>
                <a:gd name="connsiteY1416" fmla="*/ 294951 h 1847316"/>
                <a:gd name="connsiteX1417" fmla="*/ 185462 w 2241767"/>
                <a:gd name="connsiteY1417" fmla="*/ 295366 h 1847316"/>
                <a:gd name="connsiteX1418" fmla="*/ 180627 w 2241767"/>
                <a:gd name="connsiteY1418" fmla="*/ 291720 h 1847316"/>
                <a:gd name="connsiteX1419" fmla="*/ 176512 w 2241767"/>
                <a:gd name="connsiteY1419" fmla="*/ 292722 h 1847316"/>
                <a:gd name="connsiteX1420" fmla="*/ 168900 w 2241767"/>
                <a:gd name="connsiteY1420" fmla="*/ 298300 h 1847316"/>
                <a:gd name="connsiteX1421" fmla="*/ 165090 w 2241767"/>
                <a:gd name="connsiteY1421" fmla="*/ 296109 h 1847316"/>
                <a:gd name="connsiteX1422" fmla="*/ 162696 w 2241767"/>
                <a:gd name="connsiteY1422" fmla="*/ 293129 h 1847316"/>
                <a:gd name="connsiteX1423" fmla="*/ 158831 w 2241767"/>
                <a:gd name="connsiteY1423" fmla="*/ 290093 h 1847316"/>
                <a:gd name="connsiteX1424" fmla="*/ 158346 w 2241767"/>
                <a:gd name="connsiteY1424" fmla="*/ 284335 h 1847316"/>
                <a:gd name="connsiteX1425" fmla="*/ 161585 w 2241767"/>
                <a:gd name="connsiteY1425" fmla="*/ 277701 h 1847316"/>
                <a:gd name="connsiteX1426" fmla="*/ 163979 w 2241767"/>
                <a:gd name="connsiteY1426" fmla="*/ 274532 h 1847316"/>
                <a:gd name="connsiteX1427" fmla="*/ 161835 w 2241767"/>
                <a:gd name="connsiteY1427" fmla="*/ 272216 h 1847316"/>
                <a:gd name="connsiteX1428" fmla="*/ 156445 w 2241767"/>
                <a:gd name="connsiteY1428" fmla="*/ 270589 h 1847316"/>
                <a:gd name="connsiteX1429" fmla="*/ 147088 w 2241767"/>
                <a:gd name="connsiteY1429" fmla="*/ 272256 h 1847316"/>
                <a:gd name="connsiteX1430" fmla="*/ 146650 w 2241767"/>
                <a:gd name="connsiteY1430" fmla="*/ 269979 h 1847316"/>
                <a:gd name="connsiteX1431" fmla="*/ 146697 w 2241767"/>
                <a:gd name="connsiteY1431" fmla="*/ 267522 h 1847316"/>
                <a:gd name="connsiteX1432" fmla="*/ 142887 w 2241767"/>
                <a:gd name="connsiteY1432" fmla="*/ 272334 h 1847316"/>
                <a:gd name="connsiteX1433" fmla="*/ 138975 w 2241767"/>
                <a:gd name="connsiteY1433" fmla="*/ 271325 h 1847316"/>
                <a:gd name="connsiteX1434" fmla="*/ 133702 w 2241767"/>
                <a:gd name="connsiteY1434" fmla="*/ 271841 h 1847316"/>
                <a:gd name="connsiteX1435" fmla="*/ 122061 w 2241767"/>
                <a:gd name="connsiteY1435" fmla="*/ 267601 h 1847316"/>
                <a:gd name="connsiteX1436" fmla="*/ 117914 w 2241767"/>
                <a:gd name="connsiteY1436" fmla="*/ 262351 h 1847316"/>
                <a:gd name="connsiteX1437" fmla="*/ 116178 w 2241767"/>
                <a:gd name="connsiteY1437" fmla="*/ 258080 h 1847316"/>
                <a:gd name="connsiteX1438" fmla="*/ 113040 w 2241767"/>
                <a:gd name="connsiteY1438" fmla="*/ 246297 h 1847316"/>
                <a:gd name="connsiteX1439" fmla="*/ 109035 w 2241767"/>
                <a:gd name="connsiteY1439" fmla="*/ 238881 h 1847316"/>
                <a:gd name="connsiteX1440" fmla="*/ 81348 w 2241767"/>
                <a:gd name="connsiteY1440" fmla="*/ 213369 h 1847316"/>
                <a:gd name="connsiteX1441" fmla="*/ 68752 w 2241767"/>
                <a:gd name="connsiteY1441" fmla="*/ 206883 h 1847316"/>
                <a:gd name="connsiteX1442" fmla="*/ 62689 w 2241767"/>
                <a:gd name="connsiteY1442" fmla="*/ 199670 h 1847316"/>
                <a:gd name="connsiteX1443" fmla="*/ 58887 w 2241767"/>
                <a:gd name="connsiteY1443" fmla="*/ 197886 h 1847316"/>
                <a:gd name="connsiteX1444" fmla="*/ 55257 w 2241767"/>
                <a:gd name="connsiteY1444" fmla="*/ 197158 h 1847316"/>
                <a:gd name="connsiteX1445" fmla="*/ 50602 w 2241767"/>
                <a:gd name="connsiteY1445" fmla="*/ 194819 h 1847316"/>
                <a:gd name="connsiteX1446" fmla="*/ 53731 w 2241767"/>
                <a:gd name="connsiteY1446" fmla="*/ 191940 h 1847316"/>
                <a:gd name="connsiteX1447" fmla="*/ 55883 w 2241767"/>
                <a:gd name="connsiteY1447" fmla="*/ 190962 h 1847316"/>
                <a:gd name="connsiteX1448" fmla="*/ 53645 w 2241767"/>
                <a:gd name="connsiteY1448" fmla="*/ 193974 h 1847316"/>
                <a:gd name="connsiteX1449" fmla="*/ 55343 w 2241767"/>
                <a:gd name="connsiteY1449" fmla="*/ 194733 h 1847316"/>
                <a:gd name="connsiteX1450" fmla="*/ 58050 w 2241767"/>
                <a:gd name="connsiteY1450" fmla="*/ 192996 h 1847316"/>
                <a:gd name="connsiteX1451" fmla="*/ 59513 w 2241767"/>
                <a:gd name="connsiteY1451" fmla="*/ 190915 h 1847316"/>
                <a:gd name="connsiteX1452" fmla="*/ 61656 w 2241767"/>
                <a:gd name="connsiteY1452" fmla="*/ 182051 h 1847316"/>
                <a:gd name="connsiteX1453" fmla="*/ 63871 w 2241767"/>
                <a:gd name="connsiteY1453" fmla="*/ 168533 h 1847316"/>
                <a:gd name="connsiteX1454" fmla="*/ 63276 w 2241767"/>
                <a:gd name="connsiteY1454" fmla="*/ 163173 h 1847316"/>
                <a:gd name="connsiteX1455" fmla="*/ 78633 w 2241767"/>
                <a:gd name="connsiteY1455" fmla="*/ 164253 h 1847316"/>
                <a:gd name="connsiteX1456" fmla="*/ 88858 w 2241767"/>
                <a:gd name="connsiteY1456" fmla="*/ 163345 h 1847316"/>
                <a:gd name="connsiteX1457" fmla="*/ 92246 w 2241767"/>
                <a:gd name="connsiteY1457" fmla="*/ 162125 h 1847316"/>
                <a:gd name="connsiteX1458" fmla="*/ 105139 w 2241767"/>
                <a:gd name="connsiteY1458" fmla="*/ 160052 h 1847316"/>
                <a:gd name="connsiteX1459" fmla="*/ 108479 w 2241767"/>
                <a:gd name="connsiteY1459" fmla="*/ 158550 h 1847316"/>
                <a:gd name="connsiteX1460" fmla="*/ 114676 w 2241767"/>
                <a:gd name="connsiteY1460" fmla="*/ 153926 h 1847316"/>
                <a:gd name="connsiteX1461" fmla="*/ 121975 w 2241767"/>
                <a:gd name="connsiteY1461" fmla="*/ 145719 h 1847316"/>
                <a:gd name="connsiteX1462" fmla="*/ 128234 w 2241767"/>
                <a:gd name="connsiteY1462" fmla="*/ 134860 h 1847316"/>
                <a:gd name="connsiteX1463" fmla="*/ 129227 w 2241767"/>
                <a:gd name="connsiteY1463" fmla="*/ 131927 h 1847316"/>
                <a:gd name="connsiteX1464" fmla="*/ 129626 w 2241767"/>
                <a:gd name="connsiteY1464" fmla="*/ 132678 h 1847316"/>
                <a:gd name="connsiteX1465" fmla="*/ 130189 w 2241767"/>
                <a:gd name="connsiteY1465" fmla="*/ 132208 h 1847316"/>
                <a:gd name="connsiteX1466" fmla="*/ 130854 w 2241767"/>
                <a:gd name="connsiteY1466" fmla="*/ 128062 h 1847316"/>
                <a:gd name="connsiteX1467" fmla="*/ 131676 w 2241767"/>
                <a:gd name="connsiteY1467" fmla="*/ 118259 h 1847316"/>
                <a:gd name="connsiteX1468" fmla="*/ 134782 w 2241767"/>
                <a:gd name="connsiteY1468" fmla="*/ 108941 h 1847316"/>
                <a:gd name="connsiteX1469" fmla="*/ 147996 w 2241767"/>
                <a:gd name="connsiteY1469" fmla="*/ 87466 h 1847316"/>
                <a:gd name="connsiteX1470" fmla="*/ 154129 w 2241767"/>
                <a:gd name="connsiteY1470" fmla="*/ 78860 h 1847316"/>
                <a:gd name="connsiteX1471" fmla="*/ 156171 w 2241767"/>
                <a:gd name="connsiteY1471" fmla="*/ 74933 h 1847316"/>
                <a:gd name="connsiteX1472" fmla="*/ 158299 w 2241767"/>
                <a:gd name="connsiteY1472" fmla="*/ 72062 h 1847316"/>
                <a:gd name="connsiteX1473" fmla="*/ 159801 w 2241767"/>
                <a:gd name="connsiteY1473" fmla="*/ 74792 h 1847316"/>
                <a:gd name="connsiteX1474" fmla="*/ 160513 w 2241767"/>
                <a:gd name="connsiteY1474" fmla="*/ 75606 h 1847316"/>
                <a:gd name="connsiteX1475" fmla="*/ 160928 w 2241767"/>
                <a:gd name="connsiteY1475" fmla="*/ 76889 h 1847316"/>
                <a:gd name="connsiteX1476" fmla="*/ 159668 w 2241767"/>
                <a:gd name="connsiteY1476" fmla="*/ 77483 h 1847316"/>
                <a:gd name="connsiteX1477" fmla="*/ 157618 w 2241767"/>
                <a:gd name="connsiteY1477" fmla="*/ 80269 h 1847316"/>
                <a:gd name="connsiteX1478" fmla="*/ 154755 w 2241767"/>
                <a:gd name="connsiteY1478" fmla="*/ 82130 h 1847316"/>
                <a:gd name="connsiteX1479" fmla="*/ 154067 w 2241767"/>
                <a:gd name="connsiteY1479" fmla="*/ 83085 h 1847316"/>
                <a:gd name="connsiteX1480" fmla="*/ 155749 w 2241767"/>
                <a:gd name="connsiteY1480" fmla="*/ 82874 h 1847316"/>
                <a:gd name="connsiteX1481" fmla="*/ 160779 w 2241767"/>
                <a:gd name="connsiteY1481" fmla="*/ 80847 h 1847316"/>
                <a:gd name="connsiteX1482" fmla="*/ 163619 w 2241767"/>
                <a:gd name="connsiteY1482" fmla="*/ 78391 h 1847316"/>
                <a:gd name="connsiteX1483" fmla="*/ 177732 w 2241767"/>
                <a:gd name="connsiteY1483" fmla="*/ 73830 h 1847316"/>
                <a:gd name="connsiteX1484" fmla="*/ 185384 w 2241767"/>
                <a:gd name="connsiteY1484" fmla="*/ 66265 h 1847316"/>
                <a:gd name="connsiteX1485" fmla="*/ 185681 w 2241767"/>
                <a:gd name="connsiteY1485" fmla="*/ 64575 h 1847316"/>
                <a:gd name="connsiteX1486" fmla="*/ 197033 w 2241767"/>
                <a:gd name="connsiteY1486" fmla="*/ 55046 h 1847316"/>
                <a:gd name="connsiteX1487" fmla="*/ 198605 w 2241767"/>
                <a:gd name="connsiteY1487" fmla="*/ 55413 h 1847316"/>
                <a:gd name="connsiteX1488" fmla="*/ 200413 w 2241767"/>
                <a:gd name="connsiteY1488" fmla="*/ 56564 h 1847316"/>
                <a:gd name="connsiteX1489" fmla="*/ 197268 w 2241767"/>
                <a:gd name="connsiteY1489" fmla="*/ 62853 h 1847316"/>
                <a:gd name="connsiteX1490" fmla="*/ 199482 w 2241767"/>
                <a:gd name="connsiteY1490" fmla="*/ 64496 h 1847316"/>
                <a:gd name="connsiteX1491" fmla="*/ 197518 w 2241767"/>
                <a:gd name="connsiteY1491" fmla="*/ 71968 h 1847316"/>
                <a:gd name="connsiteX1492" fmla="*/ 201633 w 2241767"/>
                <a:gd name="connsiteY1492" fmla="*/ 72085 h 1847316"/>
                <a:gd name="connsiteX1493" fmla="*/ 202556 w 2241767"/>
                <a:gd name="connsiteY1493" fmla="*/ 75512 h 1847316"/>
                <a:gd name="connsiteX1494" fmla="*/ 202783 w 2241767"/>
                <a:gd name="connsiteY1494" fmla="*/ 72562 h 1847316"/>
                <a:gd name="connsiteX1495" fmla="*/ 202736 w 2241767"/>
                <a:gd name="connsiteY1495" fmla="*/ 68322 h 1847316"/>
                <a:gd name="connsiteX1496" fmla="*/ 203065 w 2241767"/>
                <a:gd name="connsiteY1496" fmla="*/ 64144 h 1847316"/>
                <a:gd name="connsiteX1497" fmla="*/ 203675 w 2241767"/>
                <a:gd name="connsiteY1497" fmla="*/ 61250 h 1847316"/>
                <a:gd name="connsiteX1498" fmla="*/ 206570 w 2241767"/>
                <a:gd name="connsiteY1498" fmla="*/ 62556 h 1847316"/>
                <a:gd name="connsiteX1499" fmla="*/ 213086 w 2241767"/>
                <a:gd name="connsiteY1499" fmla="*/ 59443 h 1847316"/>
                <a:gd name="connsiteX1500" fmla="*/ 205193 w 2241767"/>
                <a:gd name="connsiteY1500" fmla="*/ 59051 h 1847316"/>
                <a:gd name="connsiteX1501" fmla="*/ 200459 w 2241767"/>
                <a:gd name="connsiteY1501" fmla="*/ 52214 h 1847316"/>
                <a:gd name="connsiteX1502" fmla="*/ 197831 w 2241767"/>
                <a:gd name="connsiteY1502" fmla="*/ 52159 h 1847316"/>
                <a:gd name="connsiteX1503" fmla="*/ 206632 w 2241767"/>
                <a:gd name="connsiteY1503" fmla="*/ 42067 h 1847316"/>
                <a:gd name="connsiteX1504" fmla="*/ 214675 w 2241767"/>
                <a:gd name="connsiteY1504" fmla="*/ 35933 h 1847316"/>
                <a:gd name="connsiteX1505" fmla="*/ 216490 w 2241767"/>
                <a:gd name="connsiteY1505" fmla="*/ 36050 h 1847316"/>
                <a:gd name="connsiteX1506" fmla="*/ 217366 w 2241767"/>
                <a:gd name="connsiteY1506" fmla="*/ 37193 h 1847316"/>
                <a:gd name="connsiteX1507" fmla="*/ 217554 w 2241767"/>
                <a:gd name="connsiteY1507" fmla="*/ 39047 h 1847316"/>
                <a:gd name="connsiteX1508" fmla="*/ 215817 w 2241767"/>
                <a:gd name="connsiteY1508" fmla="*/ 40252 h 1847316"/>
                <a:gd name="connsiteX1509" fmla="*/ 214111 w 2241767"/>
                <a:gd name="connsiteY1509" fmla="*/ 42427 h 1847316"/>
                <a:gd name="connsiteX1510" fmla="*/ 214894 w 2241767"/>
                <a:gd name="connsiteY1510" fmla="*/ 44343 h 1847316"/>
                <a:gd name="connsiteX1511" fmla="*/ 216059 w 2241767"/>
                <a:gd name="connsiteY1511" fmla="*/ 44617 h 1847316"/>
                <a:gd name="connsiteX1512" fmla="*/ 219924 w 2241767"/>
                <a:gd name="connsiteY1512" fmla="*/ 43045 h 1847316"/>
                <a:gd name="connsiteX1513" fmla="*/ 221653 w 2241767"/>
                <a:gd name="connsiteY1513" fmla="*/ 41073 h 1847316"/>
                <a:gd name="connsiteX1514" fmla="*/ 229891 w 2241767"/>
                <a:gd name="connsiteY1514" fmla="*/ 41245 h 1847316"/>
                <a:gd name="connsiteX1515" fmla="*/ 232309 w 2241767"/>
                <a:gd name="connsiteY1515" fmla="*/ 39837 h 1847316"/>
                <a:gd name="connsiteX1516" fmla="*/ 232888 w 2241767"/>
                <a:gd name="connsiteY1516" fmla="*/ 38437 h 1847316"/>
                <a:gd name="connsiteX1517" fmla="*/ 243559 w 2241767"/>
                <a:gd name="connsiteY1517" fmla="*/ 38155 h 1847316"/>
                <a:gd name="connsiteX1518" fmla="*/ 245515 w 2241767"/>
                <a:gd name="connsiteY1518" fmla="*/ 37169 h 1847316"/>
                <a:gd name="connsiteX1519" fmla="*/ 252188 w 2241767"/>
                <a:gd name="connsiteY1519" fmla="*/ 31724 h 1847316"/>
                <a:gd name="connsiteX1520" fmla="*/ 258361 w 2241767"/>
                <a:gd name="connsiteY1520" fmla="*/ 25098 h 1847316"/>
                <a:gd name="connsiteX1521" fmla="*/ 261201 w 2241767"/>
                <a:gd name="connsiteY1521" fmla="*/ 21468 h 1847316"/>
                <a:gd name="connsiteX1522" fmla="*/ 266075 w 2241767"/>
                <a:gd name="connsiteY1522" fmla="*/ 12173 h 1847316"/>
                <a:gd name="connsiteX1523" fmla="*/ 270252 w 2241767"/>
                <a:gd name="connsiteY1523" fmla="*/ 6095 h 1847316"/>
                <a:gd name="connsiteX1524" fmla="*/ 277121 w 2241767"/>
                <a:gd name="connsiteY1524" fmla="*/ 0 h 1847316"/>
                <a:gd name="connsiteX1525" fmla="*/ 278764 w 2241767"/>
                <a:gd name="connsiteY1525" fmla="*/ 759 h 1847316"/>
                <a:gd name="connsiteX1526" fmla="*/ 276535 w 2241767"/>
                <a:gd name="connsiteY1526" fmla="*/ 1971 h 1847316"/>
                <a:gd name="connsiteX1527" fmla="*/ 274986 w 2241767"/>
                <a:gd name="connsiteY1527" fmla="*/ 4553 h 1847316"/>
                <a:gd name="connsiteX1528" fmla="*/ 277121 w 2241767"/>
                <a:gd name="connsiteY1528" fmla="*/ 7980 h 1847316"/>
                <a:gd name="connsiteX1529" fmla="*/ 291587 w 2241767"/>
                <a:gd name="connsiteY1529" fmla="*/ 15013 h 1847316"/>
                <a:gd name="connsiteX1530" fmla="*/ 295225 w 2241767"/>
                <a:gd name="connsiteY1530" fmla="*/ 15397 h 1847316"/>
                <a:gd name="connsiteX1531" fmla="*/ 296680 w 2241767"/>
                <a:gd name="connsiteY1531" fmla="*/ 19590 h 1847316"/>
                <a:gd name="connsiteX1532" fmla="*/ 295467 w 2241767"/>
                <a:gd name="connsiteY1532" fmla="*/ 23619 h 1847316"/>
                <a:gd name="connsiteX1533" fmla="*/ 291735 w 2241767"/>
                <a:gd name="connsiteY1533" fmla="*/ 28078 h 1847316"/>
                <a:gd name="connsiteX1534" fmla="*/ 284225 w 2241767"/>
                <a:gd name="connsiteY1534" fmla="*/ 32632 h 1847316"/>
                <a:gd name="connsiteX1535" fmla="*/ 286525 w 2241767"/>
                <a:gd name="connsiteY1535" fmla="*/ 34345 h 1847316"/>
                <a:gd name="connsiteX1536" fmla="*/ 288027 w 2241767"/>
                <a:gd name="connsiteY1536" fmla="*/ 38382 h 1847316"/>
                <a:gd name="connsiteX1537" fmla="*/ 290249 w 2241767"/>
                <a:gd name="connsiteY1537" fmla="*/ 38875 h 1847316"/>
                <a:gd name="connsiteX1538" fmla="*/ 293856 w 2241767"/>
                <a:gd name="connsiteY1538" fmla="*/ 37357 h 1847316"/>
                <a:gd name="connsiteX1539" fmla="*/ 296680 w 2241767"/>
                <a:gd name="connsiteY1539" fmla="*/ 34877 h 1847316"/>
                <a:gd name="connsiteX1540" fmla="*/ 302524 w 2241767"/>
                <a:gd name="connsiteY1540" fmla="*/ 26764 h 1847316"/>
                <a:gd name="connsiteX1541" fmla="*/ 304363 w 2241767"/>
                <a:gd name="connsiteY1541" fmla="*/ 22219 h 1847316"/>
                <a:gd name="connsiteX1542" fmla="*/ 305739 w 2241767"/>
                <a:gd name="connsiteY1542" fmla="*/ 21069 h 1847316"/>
                <a:gd name="connsiteX1543" fmla="*/ 310637 w 2241767"/>
                <a:gd name="connsiteY1543" fmla="*/ 22164 h 1847316"/>
                <a:gd name="connsiteX1544" fmla="*/ 313406 w 2241767"/>
                <a:gd name="connsiteY1544" fmla="*/ 24503 h 1847316"/>
                <a:gd name="connsiteX1545" fmla="*/ 316567 w 2241767"/>
                <a:gd name="connsiteY1545" fmla="*/ 28642 h 1847316"/>
                <a:gd name="connsiteX1546" fmla="*/ 315409 w 2241767"/>
                <a:gd name="connsiteY1546" fmla="*/ 32632 h 1847316"/>
                <a:gd name="connsiteX1547" fmla="*/ 314118 w 2241767"/>
                <a:gd name="connsiteY1547" fmla="*/ 34877 h 1847316"/>
                <a:gd name="connsiteX1548" fmla="*/ 318210 w 2241767"/>
                <a:gd name="connsiteY1548" fmla="*/ 37975 h 1847316"/>
                <a:gd name="connsiteX1549" fmla="*/ 322748 w 2241767"/>
                <a:gd name="connsiteY1549" fmla="*/ 38624 h 1847316"/>
                <a:gd name="connsiteX1550" fmla="*/ 327074 w 2241767"/>
                <a:gd name="connsiteY1550" fmla="*/ 41112 h 1847316"/>
                <a:gd name="connsiteX1551" fmla="*/ 333153 w 2241767"/>
                <a:gd name="connsiteY1551" fmla="*/ 36019 h 1847316"/>
                <a:gd name="connsiteX1552" fmla="*/ 337917 w 2241767"/>
                <a:gd name="connsiteY1552" fmla="*/ 34932 h 1847316"/>
                <a:gd name="connsiteX1553" fmla="*/ 342384 w 2241767"/>
                <a:gd name="connsiteY1553" fmla="*/ 35096 h 1847316"/>
                <a:gd name="connsiteX1554" fmla="*/ 348197 w 2241767"/>
                <a:gd name="connsiteY1554" fmla="*/ 32311 h 1847316"/>
                <a:gd name="connsiteX1555" fmla="*/ 358031 w 2241767"/>
                <a:gd name="connsiteY1555" fmla="*/ 36105 h 1847316"/>
                <a:gd name="connsiteX1556" fmla="*/ 360535 w 2241767"/>
                <a:gd name="connsiteY1556" fmla="*/ 35119 h 1847316"/>
                <a:gd name="connsiteX1557" fmla="*/ 364478 w 2241767"/>
                <a:gd name="connsiteY1557" fmla="*/ 35777 h 1847316"/>
                <a:gd name="connsiteX1558" fmla="*/ 368671 w 2241767"/>
                <a:gd name="connsiteY1558" fmla="*/ 38061 h 1847316"/>
                <a:gd name="connsiteX1559" fmla="*/ 370150 w 2241767"/>
                <a:gd name="connsiteY1559" fmla="*/ 40494 h 1847316"/>
                <a:gd name="connsiteX1560" fmla="*/ 365659 w 2241767"/>
                <a:gd name="connsiteY1560" fmla="*/ 45634 h 1847316"/>
                <a:gd name="connsiteX1561" fmla="*/ 364932 w 2241767"/>
                <a:gd name="connsiteY1561" fmla="*/ 50915 h 1847316"/>
                <a:gd name="connsiteX1562" fmla="*/ 366496 w 2241767"/>
                <a:gd name="connsiteY1562" fmla="*/ 53113 h 1847316"/>
                <a:gd name="connsiteX1563" fmla="*/ 369336 w 2241767"/>
                <a:gd name="connsiteY1563" fmla="*/ 53489 h 1847316"/>
                <a:gd name="connsiteX1564" fmla="*/ 369696 w 2241767"/>
                <a:gd name="connsiteY1564" fmla="*/ 56564 h 1847316"/>
                <a:gd name="connsiteX1565" fmla="*/ 371464 w 2241767"/>
                <a:gd name="connsiteY1565" fmla="*/ 57330 h 1847316"/>
                <a:gd name="connsiteX1566" fmla="*/ 380336 w 2241767"/>
                <a:gd name="connsiteY1566" fmla="*/ 57103 h 1847316"/>
                <a:gd name="connsiteX1567" fmla="*/ 379655 w 2241767"/>
                <a:gd name="connsiteY1567" fmla="*/ 58566 h 1847316"/>
                <a:gd name="connsiteX1568" fmla="*/ 379225 w 2241767"/>
                <a:gd name="connsiteY1568" fmla="*/ 60327 h 1847316"/>
                <a:gd name="connsiteX1569" fmla="*/ 376479 w 2241767"/>
                <a:gd name="connsiteY1569" fmla="*/ 64215 h 1847316"/>
                <a:gd name="connsiteX1570" fmla="*/ 392290 w 2241767"/>
                <a:gd name="connsiteY1570" fmla="*/ 66397 h 1847316"/>
                <a:gd name="connsiteX1571" fmla="*/ 394410 w 2241767"/>
                <a:gd name="connsiteY1571" fmla="*/ 64246 h 1847316"/>
                <a:gd name="connsiteX1572" fmla="*/ 397680 w 2241767"/>
                <a:gd name="connsiteY1572" fmla="*/ 63393 h 1847316"/>
                <a:gd name="connsiteX1573" fmla="*/ 404628 w 2241767"/>
                <a:gd name="connsiteY1573" fmla="*/ 60420 h 1847316"/>
                <a:gd name="connsiteX1574" fmla="*/ 407241 w 2241767"/>
                <a:gd name="connsiteY1574" fmla="*/ 61719 h 1847316"/>
                <a:gd name="connsiteX1575" fmla="*/ 410323 w 2241767"/>
                <a:gd name="connsiteY1575" fmla="*/ 64755 h 1847316"/>
                <a:gd name="connsiteX1576" fmla="*/ 413171 w 2241767"/>
                <a:gd name="connsiteY1576" fmla="*/ 65388 h 1847316"/>
                <a:gd name="connsiteX1577" fmla="*/ 415831 w 2241767"/>
                <a:gd name="connsiteY1577" fmla="*/ 64770 h 1847316"/>
                <a:gd name="connsiteX1578" fmla="*/ 422027 w 2241767"/>
                <a:gd name="connsiteY1578" fmla="*/ 60436 h 1847316"/>
                <a:gd name="connsiteX1579" fmla="*/ 429185 w 2241767"/>
                <a:gd name="connsiteY1579" fmla="*/ 60225 h 1847316"/>
                <a:gd name="connsiteX1580" fmla="*/ 432119 w 2241767"/>
                <a:gd name="connsiteY1580" fmla="*/ 61641 h 1847316"/>
                <a:gd name="connsiteX1581" fmla="*/ 435217 w 2241767"/>
                <a:gd name="connsiteY1581" fmla="*/ 61023 h 1847316"/>
                <a:gd name="connsiteX1582" fmla="*/ 444543 w 2241767"/>
                <a:gd name="connsiteY1582" fmla="*/ 65983 h 1847316"/>
                <a:gd name="connsiteX1583" fmla="*/ 447977 w 2241767"/>
                <a:gd name="connsiteY1583" fmla="*/ 66562 h 1847316"/>
                <a:gd name="connsiteX1584" fmla="*/ 452570 w 2241767"/>
                <a:gd name="connsiteY1584" fmla="*/ 72985 h 1847316"/>
                <a:gd name="connsiteX1585" fmla="*/ 454940 w 2241767"/>
                <a:gd name="connsiteY1585" fmla="*/ 73173 h 1847316"/>
                <a:gd name="connsiteX1586" fmla="*/ 457624 w 2241767"/>
                <a:gd name="connsiteY1586" fmla="*/ 70450 h 1847316"/>
                <a:gd name="connsiteX1587" fmla="*/ 459955 w 2241767"/>
                <a:gd name="connsiteY1587" fmla="*/ 70536 h 1847316"/>
                <a:gd name="connsiteX1588" fmla="*/ 462232 w 2241767"/>
                <a:gd name="connsiteY1588" fmla="*/ 73141 h 1847316"/>
                <a:gd name="connsiteX1589" fmla="*/ 465956 w 2241767"/>
                <a:gd name="connsiteY1589" fmla="*/ 73939 h 1847316"/>
                <a:gd name="connsiteX1590" fmla="*/ 467692 w 2241767"/>
                <a:gd name="connsiteY1590" fmla="*/ 78039 h 1847316"/>
                <a:gd name="connsiteX1591" fmla="*/ 469562 w 2241767"/>
                <a:gd name="connsiteY1591" fmla="*/ 79525 h 1847316"/>
                <a:gd name="connsiteX1592" fmla="*/ 483668 w 2241767"/>
                <a:gd name="connsiteY1592" fmla="*/ 82561 h 1847316"/>
                <a:gd name="connsiteX1593" fmla="*/ 490654 w 2241767"/>
                <a:gd name="connsiteY1593" fmla="*/ 81176 h 1847316"/>
                <a:gd name="connsiteX1594" fmla="*/ 500832 w 2241767"/>
                <a:gd name="connsiteY1594" fmla="*/ 81536 h 1847316"/>
                <a:gd name="connsiteX1595" fmla="*/ 505738 w 2241767"/>
                <a:gd name="connsiteY1595" fmla="*/ 83476 h 1847316"/>
                <a:gd name="connsiteX1596" fmla="*/ 510886 w 2241767"/>
                <a:gd name="connsiteY1596" fmla="*/ 83226 h 1847316"/>
                <a:gd name="connsiteX1597" fmla="*/ 519296 w 2241767"/>
                <a:gd name="connsiteY1597" fmla="*/ 90259 h 1847316"/>
                <a:gd name="connsiteX1598" fmla="*/ 523755 w 2241767"/>
                <a:gd name="connsiteY1598" fmla="*/ 91354 h 1847316"/>
                <a:gd name="connsiteX1599" fmla="*/ 524623 w 2241767"/>
                <a:gd name="connsiteY1599" fmla="*/ 92974 h 1847316"/>
                <a:gd name="connsiteX1600" fmla="*/ 537321 w 2241767"/>
                <a:gd name="connsiteY1600" fmla="*/ 94679 h 1847316"/>
                <a:gd name="connsiteX1601" fmla="*/ 541765 w 2241767"/>
                <a:gd name="connsiteY1601" fmla="*/ 91026 h 1847316"/>
                <a:gd name="connsiteX1602" fmla="*/ 549510 w 2241767"/>
                <a:gd name="connsiteY1602" fmla="*/ 90056 h 1847316"/>
                <a:gd name="connsiteX1603" fmla="*/ 556481 w 2241767"/>
                <a:gd name="connsiteY1603" fmla="*/ 86973 h 1847316"/>
                <a:gd name="connsiteX1604" fmla="*/ 560431 w 2241767"/>
                <a:gd name="connsiteY1604" fmla="*/ 87004 h 1847316"/>
                <a:gd name="connsiteX1605" fmla="*/ 565032 w 2241767"/>
                <a:gd name="connsiteY1605" fmla="*/ 87771 h 1847316"/>
                <a:gd name="connsiteX1606" fmla="*/ 566800 w 2241767"/>
                <a:gd name="connsiteY1606" fmla="*/ 87403 h 1847316"/>
                <a:gd name="connsiteX1607" fmla="*/ 568075 w 2241767"/>
                <a:gd name="connsiteY1607" fmla="*/ 86058 h 1847316"/>
                <a:gd name="connsiteX1608" fmla="*/ 579286 w 2241767"/>
                <a:gd name="connsiteY1608" fmla="*/ 91362 h 1847316"/>
                <a:gd name="connsiteX1609" fmla="*/ 585560 w 2241767"/>
                <a:gd name="connsiteY1609" fmla="*/ 97402 h 1847316"/>
                <a:gd name="connsiteX1610" fmla="*/ 588306 w 2241767"/>
                <a:gd name="connsiteY1610" fmla="*/ 101846 h 1847316"/>
                <a:gd name="connsiteX1611" fmla="*/ 601434 w 2241767"/>
                <a:gd name="connsiteY1611" fmla="*/ 108175 h 1847316"/>
                <a:gd name="connsiteX1612" fmla="*/ 605228 w 2241767"/>
                <a:gd name="connsiteY1612" fmla="*/ 111703 h 1847316"/>
                <a:gd name="connsiteX1613" fmla="*/ 607826 w 2241767"/>
                <a:gd name="connsiteY1613" fmla="*/ 115583 h 1847316"/>
                <a:gd name="connsiteX1614" fmla="*/ 609351 w 2241767"/>
                <a:gd name="connsiteY1614" fmla="*/ 115998 h 1847316"/>
                <a:gd name="connsiteX1615" fmla="*/ 610423 w 2241767"/>
                <a:gd name="connsiteY1615" fmla="*/ 114864 h 1847316"/>
                <a:gd name="connsiteX1616" fmla="*/ 615008 w 2241767"/>
                <a:gd name="connsiteY1616" fmla="*/ 115192 h 1847316"/>
                <a:gd name="connsiteX1617" fmla="*/ 616683 w 2241767"/>
                <a:gd name="connsiteY1617" fmla="*/ 115756 h 1847316"/>
                <a:gd name="connsiteX1618" fmla="*/ 65404 w 2241767"/>
                <a:gd name="connsiteY1618" fmla="*/ 316083 h 1847316"/>
                <a:gd name="connsiteX1619" fmla="*/ 64559 w 2241767"/>
                <a:gd name="connsiteY1619" fmla="*/ 316388 h 1847316"/>
                <a:gd name="connsiteX1620" fmla="*/ 64606 w 2241767"/>
                <a:gd name="connsiteY1620" fmla="*/ 315558 h 1847316"/>
                <a:gd name="connsiteX1621" fmla="*/ 67109 w 2241767"/>
                <a:gd name="connsiteY1621" fmla="*/ 313344 h 1847316"/>
                <a:gd name="connsiteX1622" fmla="*/ 71725 w 2241767"/>
                <a:gd name="connsiteY1622" fmla="*/ 310598 h 1847316"/>
                <a:gd name="connsiteX1623" fmla="*/ 71553 w 2241767"/>
                <a:gd name="connsiteY1623" fmla="*/ 311193 h 1847316"/>
                <a:gd name="connsiteX1624" fmla="*/ 69089 w 2241767"/>
                <a:gd name="connsiteY1624" fmla="*/ 313321 h 1847316"/>
                <a:gd name="connsiteX1625" fmla="*/ 65404 w 2241767"/>
                <a:gd name="connsiteY1625" fmla="*/ 316083 h 1847316"/>
                <a:gd name="connsiteX1626" fmla="*/ 464555 w 2241767"/>
                <a:gd name="connsiteY1626" fmla="*/ 582658 h 1847316"/>
                <a:gd name="connsiteX1627" fmla="*/ 461778 w 2241767"/>
                <a:gd name="connsiteY1627" fmla="*/ 583026 h 1847316"/>
                <a:gd name="connsiteX1628" fmla="*/ 460503 w 2241767"/>
                <a:gd name="connsiteY1628" fmla="*/ 582455 h 1847316"/>
                <a:gd name="connsiteX1629" fmla="*/ 460323 w 2241767"/>
                <a:gd name="connsiteY1629" fmla="*/ 581837 h 1847316"/>
                <a:gd name="connsiteX1630" fmla="*/ 460847 w 2241767"/>
                <a:gd name="connsiteY1630" fmla="*/ 579560 h 1847316"/>
                <a:gd name="connsiteX1631" fmla="*/ 460808 w 2241767"/>
                <a:gd name="connsiteY1631" fmla="*/ 578598 h 1847316"/>
                <a:gd name="connsiteX1632" fmla="*/ 462208 w 2241767"/>
                <a:gd name="connsiteY1632" fmla="*/ 578238 h 1847316"/>
                <a:gd name="connsiteX1633" fmla="*/ 463820 w 2241767"/>
                <a:gd name="connsiteY1633" fmla="*/ 579318 h 1847316"/>
                <a:gd name="connsiteX1634" fmla="*/ 464289 w 2241767"/>
                <a:gd name="connsiteY1634" fmla="*/ 580436 h 1847316"/>
                <a:gd name="connsiteX1635" fmla="*/ 464555 w 2241767"/>
                <a:gd name="connsiteY1635" fmla="*/ 582658 h 1847316"/>
                <a:gd name="connsiteX1636" fmla="*/ 374750 w 2241767"/>
                <a:gd name="connsiteY1636" fmla="*/ 603390 h 1847316"/>
                <a:gd name="connsiteX1637" fmla="*/ 373694 w 2241767"/>
                <a:gd name="connsiteY1637" fmla="*/ 603555 h 1847316"/>
                <a:gd name="connsiteX1638" fmla="*/ 375110 w 2241767"/>
                <a:gd name="connsiteY1638" fmla="*/ 601364 h 1847316"/>
                <a:gd name="connsiteX1639" fmla="*/ 376096 w 2241767"/>
                <a:gd name="connsiteY1639" fmla="*/ 597085 h 1847316"/>
                <a:gd name="connsiteX1640" fmla="*/ 377418 w 2241767"/>
                <a:gd name="connsiteY1640" fmla="*/ 597679 h 1847316"/>
                <a:gd name="connsiteX1641" fmla="*/ 377684 w 2241767"/>
                <a:gd name="connsiteY1641" fmla="*/ 598462 h 1847316"/>
                <a:gd name="connsiteX1642" fmla="*/ 375501 w 2241767"/>
                <a:gd name="connsiteY1642" fmla="*/ 602851 h 1847316"/>
                <a:gd name="connsiteX1643" fmla="*/ 374750 w 2241767"/>
                <a:gd name="connsiteY1643" fmla="*/ 603390 h 1847316"/>
                <a:gd name="connsiteX1644" fmla="*/ 470532 w 2241767"/>
                <a:gd name="connsiteY1644" fmla="*/ 599455 h 1847316"/>
                <a:gd name="connsiteX1645" fmla="*/ 470524 w 2241767"/>
                <a:gd name="connsiteY1645" fmla="*/ 600621 h 1847316"/>
                <a:gd name="connsiteX1646" fmla="*/ 469836 w 2241767"/>
                <a:gd name="connsiteY1646" fmla="*/ 601747 h 1847316"/>
                <a:gd name="connsiteX1647" fmla="*/ 470493 w 2241767"/>
                <a:gd name="connsiteY1647" fmla="*/ 603805 h 1847316"/>
                <a:gd name="connsiteX1648" fmla="*/ 469351 w 2241767"/>
                <a:gd name="connsiteY1648" fmla="*/ 607333 h 1847316"/>
                <a:gd name="connsiteX1649" fmla="*/ 468913 w 2241767"/>
                <a:gd name="connsiteY1649" fmla="*/ 609571 h 1847316"/>
                <a:gd name="connsiteX1650" fmla="*/ 468303 w 2241767"/>
                <a:gd name="connsiteY1650" fmla="*/ 610979 h 1847316"/>
                <a:gd name="connsiteX1651" fmla="*/ 467692 w 2241767"/>
                <a:gd name="connsiteY1651" fmla="*/ 611519 h 1847316"/>
                <a:gd name="connsiteX1652" fmla="*/ 467074 w 2241767"/>
                <a:gd name="connsiteY1652" fmla="*/ 611198 h 1847316"/>
                <a:gd name="connsiteX1653" fmla="*/ 466941 w 2241767"/>
                <a:gd name="connsiteY1653" fmla="*/ 610424 h 1847316"/>
                <a:gd name="connsiteX1654" fmla="*/ 467301 w 2241767"/>
                <a:gd name="connsiteY1654" fmla="*/ 609188 h 1847316"/>
                <a:gd name="connsiteX1655" fmla="*/ 465854 w 2241767"/>
                <a:gd name="connsiteY1655" fmla="*/ 609227 h 1847316"/>
                <a:gd name="connsiteX1656" fmla="*/ 465408 w 2241767"/>
                <a:gd name="connsiteY1656" fmla="*/ 606144 h 1847316"/>
                <a:gd name="connsiteX1657" fmla="*/ 466214 w 2241767"/>
                <a:gd name="connsiteY1657" fmla="*/ 605166 h 1847316"/>
                <a:gd name="connsiteX1658" fmla="*/ 466503 w 2241767"/>
                <a:gd name="connsiteY1658" fmla="*/ 603852 h 1847316"/>
                <a:gd name="connsiteX1659" fmla="*/ 466597 w 2241767"/>
                <a:gd name="connsiteY1659" fmla="*/ 602960 h 1847316"/>
                <a:gd name="connsiteX1660" fmla="*/ 467544 w 2241767"/>
                <a:gd name="connsiteY1660" fmla="*/ 599025 h 1847316"/>
                <a:gd name="connsiteX1661" fmla="*/ 467880 w 2241767"/>
                <a:gd name="connsiteY1661" fmla="*/ 598751 h 1847316"/>
                <a:gd name="connsiteX1662" fmla="*/ 467990 w 2241767"/>
                <a:gd name="connsiteY1662" fmla="*/ 599690 h 1847316"/>
                <a:gd name="connsiteX1663" fmla="*/ 468295 w 2241767"/>
                <a:gd name="connsiteY1663" fmla="*/ 599964 h 1847316"/>
                <a:gd name="connsiteX1664" fmla="*/ 468795 w 2241767"/>
                <a:gd name="connsiteY1664" fmla="*/ 599580 h 1847316"/>
                <a:gd name="connsiteX1665" fmla="*/ 469546 w 2241767"/>
                <a:gd name="connsiteY1665" fmla="*/ 597828 h 1847316"/>
                <a:gd name="connsiteX1666" fmla="*/ 469867 w 2241767"/>
                <a:gd name="connsiteY1666" fmla="*/ 597624 h 1847316"/>
                <a:gd name="connsiteX1667" fmla="*/ 470532 w 2241767"/>
                <a:gd name="connsiteY1667" fmla="*/ 599455 h 1847316"/>
                <a:gd name="connsiteX1668" fmla="*/ 498298 w 2241767"/>
                <a:gd name="connsiteY1668" fmla="*/ 599494 h 1847316"/>
                <a:gd name="connsiteX1669" fmla="*/ 498791 w 2241767"/>
                <a:gd name="connsiteY1669" fmla="*/ 600715 h 1847316"/>
                <a:gd name="connsiteX1670" fmla="*/ 503015 w 2241767"/>
                <a:gd name="connsiteY1670" fmla="*/ 600417 h 1847316"/>
                <a:gd name="connsiteX1671" fmla="*/ 504229 w 2241767"/>
                <a:gd name="connsiteY1671" fmla="*/ 600636 h 1847316"/>
                <a:gd name="connsiteX1672" fmla="*/ 504713 w 2241767"/>
                <a:gd name="connsiteY1672" fmla="*/ 601200 h 1847316"/>
                <a:gd name="connsiteX1673" fmla="*/ 504142 w 2241767"/>
                <a:gd name="connsiteY1673" fmla="*/ 602021 h 1847316"/>
                <a:gd name="connsiteX1674" fmla="*/ 502514 w 2241767"/>
                <a:gd name="connsiteY1674" fmla="*/ 603109 h 1847316"/>
                <a:gd name="connsiteX1675" fmla="*/ 497758 w 2241767"/>
                <a:gd name="connsiteY1675" fmla="*/ 605018 h 1847316"/>
                <a:gd name="connsiteX1676" fmla="*/ 493893 w 2241767"/>
                <a:gd name="connsiteY1676" fmla="*/ 607521 h 1847316"/>
                <a:gd name="connsiteX1677" fmla="*/ 493392 w 2241767"/>
                <a:gd name="connsiteY1677" fmla="*/ 607286 h 1847316"/>
                <a:gd name="connsiteX1678" fmla="*/ 492688 w 2241767"/>
                <a:gd name="connsiteY1678" fmla="*/ 604548 h 1847316"/>
                <a:gd name="connsiteX1679" fmla="*/ 491976 w 2241767"/>
                <a:gd name="connsiteY1679" fmla="*/ 603437 h 1847316"/>
                <a:gd name="connsiteX1680" fmla="*/ 491538 w 2241767"/>
                <a:gd name="connsiteY1680" fmla="*/ 601888 h 1847316"/>
                <a:gd name="connsiteX1681" fmla="*/ 491538 w 2241767"/>
                <a:gd name="connsiteY1681" fmla="*/ 601309 h 1847316"/>
                <a:gd name="connsiteX1682" fmla="*/ 492250 w 2241767"/>
                <a:gd name="connsiteY1682" fmla="*/ 600238 h 1847316"/>
                <a:gd name="connsiteX1683" fmla="*/ 493666 w 2241767"/>
                <a:gd name="connsiteY1683" fmla="*/ 598673 h 1847316"/>
                <a:gd name="connsiteX1684" fmla="*/ 494668 w 2241767"/>
                <a:gd name="connsiteY1684" fmla="*/ 598110 h 1847316"/>
                <a:gd name="connsiteX1685" fmla="*/ 498298 w 2241767"/>
                <a:gd name="connsiteY1685" fmla="*/ 599494 h 1847316"/>
                <a:gd name="connsiteX1686" fmla="*/ 526298 w 2241767"/>
                <a:gd name="connsiteY1686" fmla="*/ 604486 h 1847316"/>
                <a:gd name="connsiteX1687" fmla="*/ 525594 w 2241767"/>
                <a:gd name="connsiteY1687" fmla="*/ 605565 h 1847316"/>
                <a:gd name="connsiteX1688" fmla="*/ 523678 w 2241767"/>
                <a:gd name="connsiteY1688" fmla="*/ 605182 h 1847316"/>
                <a:gd name="connsiteX1689" fmla="*/ 522652 w 2241767"/>
                <a:gd name="connsiteY1689" fmla="*/ 604493 h 1847316"/>
                <a:gd name="connsiteX1690" fmla="*/ 526079 w 2241767"/>
                <a:gd name="connsiteY1690" fmla="*/ 601646 h 1847316"/>
                <a:gd name="connsiteX1691" fmla="*/ 526642 w 2241767"/>
                <a:gd name="connsiteY1691" fmla="*/ 602217 h 1847316"/>
                <a:gd name="connsiteX1692" fmla="*/ 526298 w 2241767"/>
                <a:gd name="connsiteY1692" fmla="*/ 604486 h 1847316"/>
                <a:gd name="connsiteX1693" fmla="*/ 64841 w 2241767"/>
                <a:gd name="connsiteY1693" fmla="*/ 602428 h 1847316"/>
                <a:gd name="connsiteX1694" fmla="*/ 66859 w 2241767"/>
                <a:gd name="connsiteY1694" fmla="*/ 604626 h 1847316"/>
                <a:gd name="connsiteX1695" fmla="*/ 67931 w 2241767"/>
                <a:gd name="connsiteY1695" fmla="*/ 604752 h 1847316"/>
                <a:gd name="connsiteX1696" fmla="*/ 71311 w 2241767"/>
                <a:gd name="connsiteY1696" fmla="*/ 604087 h 1847316"/>
                <a:gd name="connsiteX1697" fmla="*/ 72555 w 2241767"/>
                <a:gd name="connsiteY1697" fmla="*/ 604556 h 1847316"/>
                <a:gd name="connsiteX1698" fmla="*/ 73752 w 2241767"/>
                <a:gd name="connsiteY1698" fmla="*/ 605503 h 1847316"/>
                <a:gd name="connsiteX1699" fmla="*/ 74495 w 2241767"/>
                <a:gd name="connsiteY1699" fmla="*/ 606950 h 1847316"/>
                <a:gd name="connsiteX1700" fmla="*/ 74636 w 2241767"/>
                <a:gd name="connsiteY1700" fmla="*/ 609485 h 1847316"/>
                <a:gd name="connsiteX1701" fmla="*/ 74088 w 2241767"/>
                <a:gd name="connsiteY1701" fmla="*/ 611746 h 1847316"/>
                <a:gd name="connsiteX1702" fmla="*/ 74252 w 2241767"/>
                <a:gd name="connsiteY1702" fmla="*/ 614930 h 1847316"/>
                <a:gd name="connsiteX1703" fmla="*/ 74135 w 2241767"/>
                <a:gd name="connsiteY1703" fmla="*/ 616299 h 1847316"/>
                <a:gd name="connsiteX1704" fmla="*/ 75926 w 2241767"/>
                <a:gd name="connsiteY1704" fmla="*/ 618098 h 1847316"/>
                <a:gd name="connsiteX1705" fmla="*/ 76489 w 2241767"/>
                <a:gd name="connsiteY1705" fmla="*/ 620531 h 1847316"/>
                <a:gd name="connsiteX1706" fmla="*/ 76779 w 2241767"/>
                <a:gd name="connsiteY1706" fmla="*/ 623144 h 1847316"/>
                <a:gd name="connsiteX1707" fmla="*/ 72883 w 2241767"/>
                <a:gd name="connsiteY1707" fmla="*/ 624013 h 1847316"/>
                <a:gd name="connsiteX1708" fmla="*/ 68987 w 2241767"/>
                <a:gd name="connsiteY1708" fmla="*/ 624154 h 1847316"/>
                <a:gd name="connsiteX1709" fmla="*/ 65623 w 2241767"/>
                <a:gd name="connsiteY1709" fmla="*/ 625922 h 1847316"/>
                <a:gd name="connsiteX1710" fmla="*/ 64935 w 2241767"/>
                <a:gd name="connsiteY1710" fmla="*/ 627228 h 1847316"/>
                <a:gd name="connsiteX1711" fmla="*/ 65474 w 2241767"/>
                <a:gd name="connsiteY1711" fmla="*/ 629161 h 1847316"/>
                <a:gd name="connsiteX1712" fmla="*/ 64551 w 2241767"/>
                <a:gd name="connsiteY1712" fmla="*/ 629654 h 1847316"/>
                <a:gd name="connsiteX1713" fmla="*/ 63698 w 2241767"/>
                <a:gd name="connsiteY1713" fmla="*/ 629231 h 1847316"/>
                <a:gd name="connsiteX1714" fmla="*/ 62071 w 2241767"/>
                <a:gd name="connsiteY1714" fmla="*/ 627440 h 1847316"/>
                <a:gd name="connsiteX1715" fmla="*/ 60287 w 2241767"/>
                <a:gd name="connsiteY1715" fmla="*/ 626587 h 1847316"/>
                <a:gd name="connsiteX1716" fmla="*/ 54036 w 2241767"/>
                <a:gd name="connsiteY1716" fmla="*/ 625265 h 1847316"/>
                <a:gd name="connsiteX1717" fmla="*/ 46190 w 2241767"/>
                <a:gd name="connsiteY1717" fmla="*/ 620046 h 1847316"/>
                <a:gd name="connsiteX1718" fmla="*/ 42810 w 2241767"/>
                <a:gd name="connsiteY1718" fmla="*/ 618967 h 1847316"/>
                <a:gd name="connsiteX1719" fmla="*/ 39383 w 2241767"/>
                <a:gd name="connsiteY1719" fmla="*/ 615133 h 1847316"/>
                <a:gd name="connsiteX1720" fmla="*/ 36285 w 2241767"/>
                <a:gd name="connsiteY1720" fmla="*/ 610244 h 1847316"/>
                <a:gd name="connsiteX1721" fmla="*/ 38304 w 2241767"/>
                <a:gd name="connsiteY1721" fmla="*/ 609453 h 1847316"/>
                <a:gd name="connsiteX1722" fmla="*/ 40338 w 2241767"/>
                <a:gd name="connsiteY1722" fmla="*/ 609055 h 1847316"/>
                <a:gd name="connsiteX1723" fmla="*/ 49460 w 2241767"/>
                <a:gd name="connsiteY1723" fmla="*/ 609782 h 1847316"/>
                <a:gd name="connsiteX1724" fmla="*/ 50602 w 2241767"/>
                <a:gd name="connsiteY1724" fmla="*/ 606269 h 1847316"/>
                <a:gd name="connsiteX1725" fmla="*/ 51776 w 2241767"/>
                <a:gd name="connsiteY1725" fmla="*/ 605393 h 1847316"/>
                <a:gd name="connsiteX1726" fmla="*/ 54670 w 2241767"/>
                <a:gd name="connsiteY1726" fmla="*/ 604400 h 1847316"/>
                <a:gd name="connsiteX1727" fmla="*/ 57377 w 2241767"/>
                <a:gd name="connsiteY1727" fmla="*/ 602444 h 1847316"/>
                <a:gd name="connsiteX1728" fmla="*/ 58590 w 2241767"/>
                <a:gd name="connsiteY1728" fmla="*/ 602491 h 1847316"/>
                <a:gd name="connsiteX1729" fmla="*/ 59826 w 2241767"/>
                <a:gd name="connsiteY1729" fmla="*/ 603242 h 1847316"/>
                <a:gd name="connsiteX1730" fmla="*/ 62392 w 2241767"/>
                <a:gd name="connsiteY1730" fmla="*/ 602076 h 1847316"/>
                <a:gd name="connsiteX1731" fmla="*/ 63753 w 2241767"/>
                <a:gd name="connsiteY1731" fmla="*/ 601826 h 1847316"/>
                <a:gd name="connsiteX1732" fmla="*/ 64841 w 2241767"/>
                <a:gd name="connsiteY1732" fmla="*/ 602428 h 1847316"/>
                <a:gd name="connsiteX1733" fmla="*/ 468835 w 2241767"/>
                <a:gd name="connsiteY1733" fmla="*/ 627502 h 1847316"/>
                <a:gd name="connsiteX1734" fmla="*/ 466409 w 2241767"/>
                <a:gd name="connsiteY1734" fmla="*/ 628136 h 1847316"/>
                <a:gd name="connsiteX1735" fmla="*/ 465838 w 2241767"/>
                <a:gd name="connsiteY1735" fmla="*/ 626845 h 1847316"/>
                <a:gd name="connsiteX1736" fmla="*/ 467113 w 2241767"/>
                <a:gd name="connsiteY1736" fmla="*/ 623630 h 1847316"/>
                <a:gd name="connsiteX1737" fmla="*/ 468130 w 2241767"/>
                <a:gd name="connsiteY1737" fmla="*/ 621807 h 1847316"/>
                <a:gd name="connsiteX1738" fmla="*/ 468889 w 2241767"/>
                <a:gd name="connsiteY1738" fmla="*/ 621376 h 1847316"/>
                <a:gd name="connsiteX1739" fmla="*/ 471674 w 2241767"/>
                <a:gd name="connsiteY1739" fmla="*/ 617739 h 1847316"/>
                <a:gd name="connsiteX1740" fmla="*/ 474765 w 2241767"/>
                <a:gd name="connsiteY1740" fmla="*/ 615086 h 1847316"/>
                <a:gd name="connsiteX1741" fmla="*/ 477605 w 2241767"/>
                <a:gd name="connsiteY1741" fmla="*/ 611198 h 1847316"/>
                <a:gd name="connsiteX1742" fmla="*/ 480484 w 2241767"/>
                <a:gd name="connsiteY1742" fmla="*/ 605636 h 1847316"/>
                <a:gd name="connsiteX1743" fmla="*/ 481016 w 2241767"/>
                <a:gd name="connsiteY1743" fmla="*/ 603555 h 1847316"/>
                <a:gd name="connsiteX1744" fmla="*/ 482353 w 2241767"/>
                <a:gd name="connsiteY1744" fmla="*/ 603336 h 1847316"/>
                <a:gd name="connsiteX1745" fmla="*/ 484552 w 2241767"/>
                <a:gd name="connsiteY1745" fmla="*/ 604705 h 1847316"/>
                <a:gd name="connsiteX1746" fmla="*/ 485913 w 2241767"/>
                <a:gd name="connsiteY1746" fmla="*/ 606629 h 1847316"/>
                <a:gd name="connsiteX1747" fmla="*/ 485279 w 2241767"/>
                <a:gd name="connsiteY1747" fmla="*/ 608155 h 1847316"/>
                <a:gd name="connsiteX1748" fmla="*/ 477996 w 2241767"/>
                <a:gd name="connsiteY1748" fmla="*/ 616041 h 1847316"/>
                <a:gd name="connsiteX1749" fmla="*/ 477386 w 2241767"/>
                <a:gd name="connsiteY1749" fmla="*/ 617066 h 1847316"/>
                <a:gd name="connsiteX1750" fmla="*/ 476728 w 2241767"/>
                <a:gd name="connsiteY1750" fmla="*/ 619734 h 1847316"/>
                <a:gd name="connsiteX1751" fmla="*/ 476126 w 2241767"/>
                <a:gd name="connsiteY1751" fmla="*/ 620664 h 1847316"/>
                <a:gd name="connsiteX1752" fmla="*/ 475164 w 2241767"/>
                <a:gd name="connsiteY1752" fmla="*/ 621087 h 1847316"/>
                <a:gd name="connsiteX1753" fmla="*/ 474467 w 2241767"/>
                <a:gd name="connsiteY1753" fmla="*/ 622245 h 1847316"/>
                <a:gd name="connsiteX1754" fmla="*/ 474029 w 2241767"/>
                <a:gd name="connsiteY1754" fmla="*/ 624146 h 1847316"/>
                <a:gd name="connsiteX1755" fmla="*/ 473130 w 2241767"/>
                <a:gd name="connsiteY1755" fmla="*/ 625140 h 1847316"/>
                <a:gd name="connsiteX1756" fmla="*/ 471768 w 2241767"/>
                <a:gd name="connsiteY1756" fmla="*/ 625226 h 1847316"/>
                <a:gd name="connsiteX1757" fmla="*/ 470830 w 2241767"/>
                <a:gd name="connsiteY1757" fmla="*/ 625750 h 1847316"/>
                <a:gd name="connsiteX1758" fmla="*/ 470305 w 2241767"/>
                <a:gd name="connsiteY1758" fmla="*/ 626712 h 1847316"/>
                <a:gd name="connsiteX1759" fmla="*/ 468835 w 2241767"/>
                <a:gd name="connsiteY1759" fmla="*/ 627502 h 1847316"/>
                <a:gd name="connsiteX1760" fmla="*/ 462552 w 2241767"/>
                <a:gd name="connsiteY1760" fmla="*/ 616471 h 1847316"/>
                <a:gd name="connsiteX1761" fmla="*/ 461402 w 2241767"/>
                <a:gd name="connsiteY1761" fmla="*/ 617817 h 1847316"/>
                <a:gd name="connsiteX1762" fmla="*/ 457060 w 2241767"/>
                <a:gd name="connsiteY1762" fmla="*/ 617003 h 1847316"/>
                <a:gd name="connsiteX1763" fmla="*/ 457960 w 2241767"/>
                <a:gd name="connsiteY1763" fmla="*/ 614351 h 1847316"/>
                <a:gd name="connsiteX1764" fmla="*/ 461277 w 2241767"/>
                <a:gd name="connsiteY1764" fmla="*/ 612677 h 1847316"/>
                <a:gd name="connsiteX1765" fmla="*/ 464907 w 2241767"/>
                <a:gd name="connsiteY1765" fmla="*/ 615282 h 1847316"/>
                <a:gd name="connsiteX1766" fmla="*/ 462552 w 2241767"/>
                <a:gd name="connsiteY1766" fmla="*/ 616471 h 1847316"/>
                <a:gd name="connsiteX1767" fmla="*/ 538440 w 2241767"/>
                <a:gd name="connsiteY1767" fmla="*/ 627283 h 1847316"/>
                <a:gd name="connsiteX1768" fmla="*/ 537383 w 2241767"/>
                <a:gd name="connsiteY1768" fmla="*/ 627533 h 1847316"/>
                <a:gd name="connsiteX1769" fmla="*/ 538964 w 2241767"/>
                <a:gd name="connsiteY1769" fmla="*/ 624670 h 1847316"/>
                <a:gd name="connsiteX1770" fmla="*/ 541084 w 2241767"/>
                <a:gd name="connsiteY1770" fmla="*/ 621502 h 1847316"/>
                <a:gd name="connsiteX1771" fmla="*/ 543079 w 2241767"/>
                <a:gd name="connsiteY1771" fmla="*/ 619514 h 1847316"/>
                <a:gd name="connsiteX1772" fmla="*/ 545676 w 2241767"/>
                <a:gd name="connsiteY1772" fmla="*/ 618685 h 1847316"/>
                <a:gd name="connsiteX1773" fmla="*/ 545387 w 2241767"/>
                <a:gd name="connsiteY1773" fmla="*/ 620133 h 1847316"/>
                <a:gd name="connsiteX1774" fmla="*/ 541999 w 2241767"/>
                <a:gd name="connsiteY1774" fmla="*/ 622808 h 1847316"/>
                <a:gd name="connsiteX1775" fmla="*/ 538440 w 2241767"/>
                <a:gd name="connsiteY1775" fmla="*/ 627283 h 1847316"/>
                <a:gd name="connsiteX1776" fmla="*/ 179383 w 2241767"/>
                <a:gd name="connsiteY1776" fmla="*/ 680420 h 1847316"/>
                <a:gd name="connsiteX1777" fmla="*/ 177772 w 2241767"/>
                <a:gd name="connsiteY1777" fmla="*/ 681093 h 1847316"/>
                <a:gd name="connsiteX1778" fmla="*/ 176066 w 2241767"/>
                <a:gd name="connsiteY1778" fmla="*/ 680756 h 1847316"/>
                <a:gd name="connsiteX1779" fmla="*/ 174720 w 2241767"/>
                <a:gd name="connsiteY1779" fmla="*/ 676586 h 1847316"/>
                <a:gd name="connsiteX1780" fmla="*/ 175753 w 2241767"/>
                <a:gd name="connsiteY1780" fmla="*/ 676453 h 1847316"/>
                <a:gd name="connsiteX1781" fmla="*/ 177912 w 2241767"/>
                <a:gd name="connsiteY1781" fmla="*/ 673699 h 1847316"/>
                <a:gd name="connsiteX1782" fmla="*/ 182692 w 2241767"/>
                <a:gd name="connsiteY1782" fmla="*/ 671470 h 1847316"/>
                <a:gd name="connsiteX1783" fmla="*/ 183866 w 2241767"/>
                <a:gd name="connsiteY1783" fmla="*/ 671220 h 1847316"/>
                <a:gd name="connsiteX1784" fmla="*/ 179383 w 2241767"/>
                <a:gd name="connsiteY1784" fmla="*/ 680420 h 1847316"/>
                <a:gd name="connsiteX1785" fmla="*/ 364540 w 2241767"/>
                <a:gd name="connsiteY1785" fmla="*/ 684285 h 1847316"/>
                <a:gd name="connsiteX1786" fmla="*/ 363891 w 2241767"/>
                <a:gd name="connsiteY1786" fmla="*/ 684551 h 1847316"/>
                <a:gd name="connsiteX1787" fmla="*/ 362287 w 2241767"/>
                <a:gd name="connsiteY1787" fmla="*/ 683268 h 1847316"/>
                <a:gd name="connsiteX1788" fmla="*/ 361231 w 2241767"/>
                <a:gd name="connsiteY1788" fmla="*/ 681906 h 1847316"/>
                <a:gd name="connsiteX1789" fmla="*/ 361927 w 2241767"/>
                <a:gd name="connsiteY1789" fmla="*/ 680866 h 1847316"/>
                <a:gd name="connsiteX1790" fmla="*/ 365033 w 2241767"/>
                <a:gd name="connsiteY1790" fmla="*/ 678675 h 1847316"/>
                <a:gd name="connsiteX1791" fmla="*/ 366520 w 2241767"/>
                <a:gd name="connsiteY1791" fmla="*/ 678636 h 1847316"/>
                <a:gd name="connsiteX1792" fmla="*/ 367130 w 2241767"/>
                <a:gd name="connsiteY1792" fmla="*/ 678980 h 1847316"/>
                <a:gd name="connsiteX1793" fmla="*/ 367372 w 2241767"/>
                <a:gd name="connsiteY1793" fmla="*/ 679661 h 1847316"/>
                <a:gd name="connsiteX1794" fmla="*/ 367255 w 2241767"/>
                <a:gd name="connsiteY1794" fmla="*/ 680670 h 1847316"/>
                <a:gd name="connsiteX1795" fmla="*/ 366590 w 2241767"/>
                <a:gd name="connsiteY1795" fmla="*/ 681930 h 1847316"/>
                <a:gd name="connsiteX1796" fmla="*/ 364540 w 2241767"/>
                <a:gd name="connsiteY1796" fmla="*/ 684285 h 1847316"/>
                <a:gd name="connsiteX1797" fmla="*/ 366050 w 2241767"/>
                <a:gd name="connsiteY1797" fmla="*/ 689503 h 1847316"/>
                <a:gd name="connsiteX1798" fmla="*/ 366848 w 2241767"/>
                <a:gd name="connsiteY1798" fmla="*/ 689839 h 1847316"/>
                <a:gd name="connsiteX1799" fmla="*/ 367678 w 2241767"/>
                <a:gd name="connsiteY1799" fmla="*/ 687352 h 1847316"/>
                <a:gd name="connsiteX1800" fmla="*/ 368264 w 2241767"/>
                <a:gd name="connsiteY1800" fmla="*/ 687273 h 1847316"/>
                <a:gd name="connsiteX1801" fmla="*/ 370862 w 2241767"/>
                <a:gd name="connsiteY1801" fmla="*/ 689378 h 1847316"/>
                <a:gd name="connsiteX1802" fmla="*/ 372458 w 2241767"/>
                <a:gd name="connsiteY1802" fmla="*/ 688908 h 1847316"/>
                <a:gd name="connsiteX1803" fmla="*/ 373483 w 2241767"/>
                <a:gd name="connsiteY1803" fmla="*/ 691498 h 1847316"/>
                <a:gd name="connsiteX1804" fmla="*/ 374406 w 2241767"/>
                <a:gd name="connsiteY1804" fmla="*/ 691733 h 1847316"/>
                <a:gd name="connsiteX1805" fmla="*/ 375258 w 2241767"/>
                <a:gd name="connsiteY1805" fmla="*/ 691420 h 1847316"/>
                <a:gd name="connsiteX1806" fmla="*/ 375775 w 2241767"/>
                <a:gd name="connsiteY1806" fmla="*/ 691600 h 1847316"/>
                <a:gd name="connsiteX1807" fmla="*/ 375595 w 2241767"/>
                <a:gd name="connsiteY1807" fmla="*/ 694330 h 1847316"/>
                <a:gd name="connsiteX1808" fmla="*/ 373694 w 2241767"/>
                <a:gd name="connsiteY1808" fmla="*/ 697092 h 1847316"/>
                <a:gd name="connsiteX1809" fmla="*/ 372810 w 2241767"/>
                <a:gd name="connsiteY1809" fmla="*/ 697788 h 1847316"/>
                <a:gd name="connsiteX1810" fmla="*/ 371574 w 2241767"/>
                <a:gd name="connsiteY1810" fmla="*/ 697076 h 1847316"/>
                <a:gd name="connsiteX1811" fmla="*/ 371112 w 2241767"/>
                <a:gd name="connsiteY1811" fmla="*/ 696810 h 1847316"/>
                <a:gd name="connsiteX1812" fmla="*/ 370298 w 2241767"/>
                <a:gd name="connsiteY1812" fmla="*/ 695589 h 1847316"/>
                <a:gd name="connsiteX1813" fmla="*/ 369680 w 2241767"/>
                <a:gd name="connsiteY1813" fmla="*/ 694048 h 1847316"/>
                <a:gd name="connsiteX1814" fmla="*/ 369313 w 2241767"/>
                <a:gd name="connsiteY1814" fmla="*/ 694025 h 1847316"/>
                <a:gd name="connsiteX1815" fmla="*/ 367865 w 2241767"/>
                <a:gd name="connsiteY1815" fmla="*/ 695840 h 1847316"/>
                <a:gd name="connsiteX1816" fmla="*/ 367897 w 2241767"/>
                <a:gd name="connsiteY1816" fmla="*/ 696740 h 1847316"/>
                <a:gd name="connsiteX1817" fmla="*/ 368499 w 2241767"/>
                <a:gd name="connsiteY1817" fmla="*/ 698085 h 1847316"/>
                <a:gd name="connsiteX1818" fmla="*/ 368413 w 2241767"/>
                <a:gd name="connsiteY1818" fmla="*/ 698922 h 1847316"/>
                <a:gd name="connsiteX1819" fmla="*/ 366833 w 2241767"/>
                <a:gd name="connsiteY1819" fmla="*/ 699321 h 1847316"/>
                <a:gd name="connsiteX1820" fmla="*/ 365284 w 2241767"/>
                <a:gd name="connsiteY1820" fmla="*/ 699110 h 1847316"/>
                <a:gd name="connsiteX1821" fmla="*/ 363390 w 2241767"/>
                <a:gd name="connsiteY1821" fmla="*/ 700284 h 1847316"/>
                <a:gd name="connsiteX1822" fmla="*/ 362937 w 2241767"/>
                <a:gd name="connsiteY1822" fmla="*/ 699556 h 1847316"/>
                <a:gd name="connsiteX1823" fmla="*/ 362647 w 2241767"/>
                <a:gd name="connsiteY1823" fmla="*/ 697499 h 1847316"/>
                <a:gd name="connsiteX1824" fmla="*/ 362060 w 2241767"/>
                <a:gd name="connsiteY1824" fmla="*/ 697733 h 1847316"/>
                <a:gd name="connsiteX1825" fmla="*/ 361168 w 2241767"/>
                <a:gd name="connsiteY1825" fmla="*/ 700252 h 1847316"/>
                <a:gd name="connsiteX1826" fmla="*/ 360191 w 2241767"/>
                <a:gd name="connsiteY1826" fmla="*/ 701848 h 1847316"/>
                <a:gd name="connsiteX1827" fmla="*/ 358415 w 2241767"/>
                <a:gd name="connsiteY1827" fmla="*/ 703170 h 1847316"/>
                <a:gd name="connsiteX1828" fmla="*/ 358023 w 2241767"/>
                <a:gd name="connsiteY1828" fmla="*/ 703812 h 1847316"/>
                <a:gd name="connsiteX1829" fmla="*/ 356725 w 2241767"/>
                <a:gd name="connsiteY1829" fmla="*/ 703898 h 1847316"/>
                <a:gd name="connsiteX1830" fmla="*/ 354800 w 2241767"/>
                <a:gd name="connsiteY1830" fmla="*/ 704727 h 1847316"/>
                <a:gd name="connsiteX1831" fmla="*/ 353611 w 2241767"/>
                <a:gd name="connsiteY1831" fmla="*/ 704586 h 1847316"/>
                <a:gd name="connsiteX1832" fmla="*/ 346523 w 2241767"/>
                <a:gd name="connsiteY1832" fmla="*/ 701856 h 1847316"/>
                <a:gd name="connsiteX1833" fmla="*/ 344857 w 2241767"/>
                <a:gd name="connsiteY1833" fmla="*/ 700855 h 1847316"/>
                <a:gd name="connsiteX1834" fmla="*/ 350685 w 2241767"/>
                <a:gd name="connsiteY1834" fmla="*/ 694572 h 1847316"/>
                <a:gd name="connsiteX1835" fmla="*/ 353752 w 2241767"/>
                <a:gd name="connsiteY1835" fmla="*/ 692132 h 1847316"/>
                <a:gd name="connsiteX1836" fmla="*/ 355528 w 2241767"/>
                <a:gd name="connsiteY1836" fmla="*/ 692265 h 1847316"/>
                <a:gd name="connsiteX1837" fmla="*/ 357304 w 2241767"/>
                <a:gd name="connsiteY1837" fmla="*/ 693023 h 1847316"/>
                <a:gd name="connsiteX1838" fmla="*/ 358243 w 2241767"/>
                <a:gd name="connsiteY1838" fmla="*/ 692898 h 1847316"/>
                <a:gd name="connsiteX1839" fmla="*/ 358313 w 2241767"/>
                <a:gd name="connsiteY1839" fmla="*/ 690105 h 1847316"/>
                <a:gd name="connsiteX1840" fmla="*/ 356662 w 2241767"/>
                <a:gd name="connsiteY1840" fmla="*/ 688016 h 1847316"/>
                <a:gd name="connsiteX1841" fmla="*/ 356725 w 2241767"/>
                <a:gd name="connsiteY1841" fmla="*/ 687148 h 1847316"/>
                <a:gd name="connsiteX1842" fmla="*/ 360378 w 2241767"/>
                <a:gd name="connsiteY1842" fmla="*/ 685716 h 1847316"/>
                <a:gd name="connsiteX1843" fmla="*/ 361747 w 2241767"/>
                <a:gd name="connsiteY1843" fmla="*/ 685920 h 1847316"/>
                <a:gd name="connsiteX1844" fmla="*/ 363257 w 2241767"/>
                <a:gd name="connsiteY1844" fmla="*/ 686655 h 1847316"/>
                <a:gd name="connsiteX1845" fmla="*/ 364689 w 2241767"/>
                <a:gd name="connsiteY1845" fmla="*/ 687844 h 1847316"/>
                <a:gd name="connsiteX1846" fmla="*/ 366050 w 2241767"/>
                <a:gd name="connsiteY1846" fmla="*/ 689503 h 1847316"/>
                <a:gd name="connsiteX1847" fmla="*/ 755485 w 2241767"/>
                <a:gd name="connsiteY1847" fmla="*/ 697772 h 1847316"/>
                <a:gd name="connsiteX1848" fmla="*/ 761063 w 2241767"/>
                <a:gd name="connsiteY1848" fmla="*/ 698719 h 1847316"/>
                <a:gd name="connsiteX1849" fmla="*/ 765147 w 2241767"/>
                <a:gd name="connsiteY1849" fmla="*/ 698508 h 1847316"/>
                <a:gd name="connsiteX1850" fmla="*/ 768879 w 2241767"/>
                <a:gd name="connsiteY1850" fmla="*/ 704704 h 1847316"/>
                <a:gd name="connsiteX1851" fmla="*/ 771171 w 2241767"/>
                <a:gd name="connsiteY1851" fmla="*/ 709687 h 1847316"/>
                <a:gd name="connsiteX1852" fmla="*/ 772518 w 2241767"/>
                <a:gd name="connsiteY1852" fmla="*/ 713169 h 1847316"/>
                <a:gd name="connsiteX1853" fmla="*/ 773284 w 2241767"/>
                <a:gd name="connsiteY1853" fmla="*/ 716525 h 1847316"/>
                <a:gd name="connsiteX1854" fmla="*/ 774308 w 2241767"/>
                <a:gd name="connsiteY1854" fmla="*/ 719756 h 1847316"/>
                <a:gd name="connsiteX1855" fmla="*/ 774214 w 2241767"/>
                <a:gd name="connsiteY1855" fmla="*/ 720210 h 1847316"/>
                <a:gd name="connsiteX1856" fmla="*/ 772064 w 2241767"/>
                <a:gd name="connsiteY1856" fmla="*/ 718035 h 1847316"/>
                <a:gd name="connsiteX1857" fmla="*/ 770514 w 2241767"/>
                <a:gd name="connsiteY1857" fmla="*/ 713615 h 1847316"/>
                <a:gd name="connsiteX1858" fmla="*/ 769724 w 2241767"/>
                <a:gd name="connsiteY1858" fmla="*/ 711886 h 1847316"/>
                <a:gd name="connsiteX1859" fmla="*/ 768942 w 2241767"/>
                <a:gd name="connsiteY1859" fmla="*/ 711103 h 1847316"/>
                <a:gd name="connsiteX1860" fmla="*/ 768120 w 2241767"/>
                <a:gd name="connsiteY1860" fmla="*/ 709468 h 1847316"/>
                <a:gd name="connsiteX1861" fmla="*/ 766517 w 2241767"/>
                <a:gd name="connsiteY1861" fmla="*/ 705228 h 1847316"/>
                <a:gd name="connsiteX1862" fmla="*/ 766461 w 2241767"/>
                <a:gd name="connsiteY1862" fmla="*/ 704031 h 1847316"/>
                <a:gd name="connsiteX1863" fmla="*/ 765750 w 2241767"/>
                <a:gd name="connsiteY1863" fmla="*/ 702920 h 1847316"/>
                <a:gd name="connsiteX1864" fmla="*/ 764928 w 2241767"/>
                <a:gd name="connsiteY1864" fmla="*/ 702459 h 1847316"/>
                <a:gd name="connsiteX1865" fmla="*/ 763997 w 2241767"/>
                <a:gd name="connsiteY1865" fmla="*/ 702638 h 1847316"/>
                <a:gd name="connsiteX1866" fmla="*/ 763676 w 2241767"/>
                <a:gd name="connsiteY1866" fmla="*/ 703069 h 1847316"/>
                <a:gd name="connsiteX1867" fmla="*/ 763818 w 2241767"/>
                <a:gd name="connsiteY1867" fmla="*/ 706002 h 1847316"/>
                <a:gd name="connsiteX1868" fmla="*/ 764553 w 2241767"/>
                <a:gd name="connsiteY1868" fmla="*/ 709257 h 1847316"/>
                <a:gd name="connsiteX1869" fmla="*/ 768582 w 2241767"/>
                <a:gd name="connsiteY1869" fmla="*/ 716345 h 1847316"/>
                <a:gd name="connsiteX1870" fmla="*/ 771273 w 2241767"/>
                <a:gd name="connsiteY1870" fmla="*/ 720366 h 1847316"/>
                <a:gd name="connsiteX1871" fmla="*/ 771805 w 2241767"/>
                <a:gd name="connsiteY1871" fmla="*/ 721696 h 1847316"/>
                <a:gd name="connsiteX1872" fmla="*/ 772157 w 2241767"/>
                <a:gd name="connsiteY1872" fmla="*/ 725358 h 1847316"/>
                <a:gd name="connsiteX1873" fmla="*/ 770999 w 2241767"/>
                <a:gd name="connsiteY1873" fmla="*/ 727009 h 1847316"/>
                <a:gd name="connsiteX1874" fmla="*/ 772423 w 2241767"/>
                <a:gd name="connsiteY1874" fmla="*/ 730373 h 1847316"/>
                <a:gd name="connsiteX1875" fmla="*/ 772368 w 2241767"/>
                <a:gd name="connsiteY1875" fmla="*/ 731030 h 1847316"/>
                <a:gd name="connsiteX1876" fmla="*/ 772055 w 2241767"/>
                <a:gd name="connsiteY1876" fmla="*/ 731671 h 1847316"/>
                <a:gd name="connsiteX1877" fmla="*/ 768222 w 2241767"/>
                <a:gd name="connsiteY1877" fmla="*/ 733158 h 1847316"/>
                <a:gd name="connsiteX1878" fmla="*/ 764709 w 2241767"/>
                <a:gd name="connsiteY1878" fmla="*/ 739362 h 1847316"/>
                <a:gd name="connsiteX1879" fmla="*/ 760860 w 2241767"/>
                <a:gd name="connsiteY1879" fmla="*/ 742984 h 1847316"/>
                <a:gd name="connsiteX1880" fmla="*/ 759084 w 2241767"/>
                <a:gd name="connsiteY1880" fmla="*/ 743563 h 1847316"/>
                <a:gd name="connsiteX1881" fmla="*/ 758231 w 2241767"/>
                <a:gd name="connsiteY1881" fmla="*/ 742961 h 1847316"/>
                <a:gd name="connsiteX1882" fmla="*/ 757425 w 2241767"/>
                <a:gd name="connsiteY1882" fmla="*/ 741576 h 1847316"/>
                <a:gd name="connsiteX1883" fmla="*/ 756948 w 2241767"/>
                <a:gd name="connsiteY1883" fmla="*/ 739722 h 1847316"/>
                <a:gd name="connsiteX1884" fmla="*/ 756807 w 2241767"/>
                <a:gd name="connsiteY1884" fmla="*/ 737398 h 1847316"/>
                <a:gd name="connsiteX1885" fmla="*/ 757770 w 2241767"/>
                <a:gd name="connsiteY1885" fmla="*/ 735927 h 1847316"/>
                <a:gd name="connsiteX1886" fmla="*/ 759671 w 2241767"/>
                <a:gd name="connsiteY1886" fmla="*/ 728276 h 1847316"/>
                <a:gd name="connsiteX1887" fmla="*/ 759725 w 2241767"/>
                <a:gd name="connsiteY1887" fmla="*/ 725757 h 1847316"/>
                <a:gd name="connsiteX1888" fmla="*/ 757355 w 2241767"/>
                <a:gd name="connsiteY1888" fmla="*/ 722252 h 1847316"/>
                <a:gd name="connsiteX1889" fmla="*/ 755923 w 2241767"/>
                <a:gd name="connsiteY1889" fmla="*/ 719381 h 1847316"/>
                <a:gd name="connsiteX1890" fmla="*/ 755149 w 2241767"/>
                <a:gd name="connsiteY1890" fmla="*/ 715367 h 1847316"/>
                <a:gd name="connsiteX1891" fmla="*/ 753850 w 2241767"/>
                <a:gd name="connsiteY1891" fmla="*/ 704696 h 1847316"/>
                <a:gd name="connsiteX1892" fmla="*/ 753248 w 2241767"/>
                <a:gd name="connsiteY1892" fmla="*/ 701269 h 1847316"/>
                <a:gd name="connsiteX1893" fmla="*/ 752403 w 2241767"/>
                <a:gd name="connsiteY1893" fmla="*/ 698406 h 1847316"/>
                <a:gd name="connsiteX1894" fmla="*/ 751308 w 2241767"/>
                <a:gd name="connsiteY1894" fmla="*/ 696114 h 1847316"/>
                <a:gd name="connsiteX1895" fmla="*/ 750486 w 2241767"/>
                <a:gd name="connsiteY1895" fmla="*/ 693587 h 1847316"/>
                <a:gd name="connsiteX1896" fmla="*/ 749923 w 2241767"/>
                <a:gd name="connsiteY1896" fmla="*/ 690825 h 1847316"/>
                <a:gd name="connsiteX1897" fmla="*/ 750134 w 2241767"/>
                <a:gd name="connsiteY1897" fmla="*/ 689753 h 1847316"/>
                <a:gd name="connsiteX1898" fmla="*/ 752035 w 2241767"/>
                <a:gd name="connsiteY1898" fmla="*/ 691193 h 1847316"/>
                <a:gd name="connsiteX1899" fmla="*/ 754319 w 2241767"/>
                <a:gd name="connsiteY1899" fmla="*/ 695151 h 1847316"/>
                <a:gd name="connsiteX1900" fmla="*/ 755485 w 2241767"/>
                <a:gd name="connsiteY1900" fmla="*/ 697772 h 1847316"/>
                <a:gd name="connsiteX1901" fmla="*/ 763551 w 2241767"/>
                <a:gd name="connsiteY1901" fmla="*/ 694979 h 1847316"/>
                <a:gd name="connsiteX1902" fmla="*/ 763395 w 2241767"/>
                <a:gd name="connsiteY1902" fmla="*/ 696012 h 1847316"/>
                <a:gd name="connsiteX1903" fmla="*/ 760398 w 2241767"/>
                <a:gd name="connsiteY1903" fmla="*/ 695910 h 1847316"/>
                <a:gd name="connsiteX1904" fmla="*/ 757378 w 2241767"/>
                <a:gd name="connsiteY1904" fmla="*/ 694393 h 1847316"/>
                <a:gd name="connsiteX1905" fmla="*/ 755893 w 2241767"/>
                <a:gd name="connsiteY1905" fmla="*/ 692398 h 1847316"/>
                <a:gd name="connsiteX1906" fmla="*/ 756189 w 2241767"/>
                <a:gd name="connsiteY1906" fmla="*/ 691498 h 1847316"/>
                <a:gd name="connsiteX1907" fmla="*/ 758998 w 2241767"/>
                <a:gd name="connsiteY1907" fmla="*/ 690661 h 1847316"/>
                <a:gd name="connsiteX1908" fmla="*/ 761658 w 2241767"/>
                <a:gd name="connsiteY1908" fmla="*/ 692554 h 1847316"/>
                <a:gd name="connsiteX1909" fmla="*/ 763551 w 2241767"/>
                <a:gd name="connsiteY1909" fmla="*/ 694979 h 1847316"/>
                <a:gd name="connsiteX1910" fmla="*/ 732430 w 2241767"/>
                <a:gd name="connsiteY1910" fmla="*/ 694338 h 1847316"/>
                <a:gd name="connsiteX1911" fmla="*/ 735567 w 2241767"/>
                <a:gd name="connsiteY1911" fmla="*/ 698390 h 1847316"/>
                <a:gd name="connsiteX1912" fmla="*/ 735590 w 2241767"/>
                <a:gd name="connsiteY1912" fmla="*/ 699321 h 1847316"/>
                <a:gd name="connsiteX1913" fmla="*/ 734949 w 2241767"/>
                <a:gd name="connsiteY1913" fmla="*/ 702099 h 1847316"/>
                <a:gd name="connsiteX1914" fmla="*/ 733243 w 2241767"/>
                <a:gd name="connsiteY1914" fmla="*/ 702881 h 1847316"/>
                <a:gd name="connsiteX1915" fmla="*/ 733728 w 2241767"/>
                <a:gd name="connsiteY1915" fmla="*/ 703984 h 1847316"/>
                <a:gd name="connsiteX1916" fmla="*/ 734996 w 2241767"/>
                <a:gd name="connsiteY1916" fmla="*/ 704813 h 1847316"/>
                <a:gd name="connsiteX1917" fmla="*/ 735903 w 2241767"/>
                <a:gd name="connsiteY1917" fmla="*/ 704125 h 1847316"/>
                <a:gd name="connsiteX1918" fmla="*/ 739212 w 2241767"/>
                <a:gd name="connsiteY1918" fmla="*/ 700237 h 1847316"/>
                <a:gd name="connsiteX1919" fmla="*/ 740230 w 2241767"/>
                <a:gd name="connsiteY1919" fmla="*/ 699423 h 1847316"/>
                <a:gd name="connsiteX1920" fmla="*/ 740848 w 2241767"/>
                <a:gd name="connsiteY1920" fmla="*/ 699337 h 1847316"/>
                <a:gd name="connsiteX1921" fmla="*/ 744884 w 2241767"/>
                <a:gd name="connsiteY1921" fmla="*/ 700510 h 1847316"/>
                <a:gd name="connsiteX1922" fmla="*/ 748413 w 2241767"/>
                <a:gd name="connsiteY1922" fmla="*/ 702365 h 1847316"/>
                <a:gd name="connsiteX1923" fmla="*/ 749453 w 2241767"/>
                <a:gd name="connsiteY1923" fmla="*/ 703843 h 1847316"/>
                <a:gd name="connsiteX1924" fmla="*/ 750040 w 2241767"/>
                <a:gd name="connsiteY1924" fmla="*/ 706433 h 1847316"/>
                <a:gd name="connsiteX1925" fmla="*/ 749101 w 2241767"/>
                <a:gd name="connsiteY1925" fmla="*/ 712019 h 1847316"/>
                <a:gd name="connsiteX1926" fmla="*/ 746207 w 2241767"/>
                <a:gd name="connsiteY1926" fmla="*/ 712989 h 1847316"/>
                <a:gd name="connsiteX1927" fmla="*/ 744837 w 2241767"/>
                <a:gd name="connsiteY1927" fmla="*/ 712887 h 1847316"/>
                <a:gd name="connsiteX1928" fmla="*/ 743375 w 2241767"/>
                <a:gd name="connsiteY1928" fmla="*/ 712073 h 1847316"/>
                <a:gd name="connsiteX1929" fmla="*/ 741020 w 2241767"/>
                <a:gd name="connsiteY1929" fmla="*/ 714014 h 1847316"/>
                <a:gd name="connsiteX1930" fmla="*/ 742976 w 2241767"/>
                <a:gd name="connsiteY1930" fmla="*/ 715492 h 1847316"/>
                <a:gd name="connsiteX1931" fmla="*/ 748922 w 2241767"/>
                <a:gd name="connsiteY1931" fmla="*/ 715829 h 1847316"/>
                <a:gd name="connsiteX1932" fmla="*/ 750721 w 2241767"/>
                <a:gd name="connsiteY1932" fmla="*/ 718958 h 1847316"/>
                <a:gd name="connsiteX1933" fmla="*/ 751237 w 2241767"/>
                <a:gd name="connsiteY1933" fmla="*/ 721368 h 1847316"/>
                <a:gd name="connsiteX1934" fmla="*/ 749954 w 2241767"/>
                <a:gd name="connsiteY1934" fmla="*/ 725780 h 1847316"/>
                <a:gd name="connsiteX1935" fmla="*/ 746582 w 2241767"/>
                <a:gd name="connsiteY1935" fmla="*/ 724560 h 1847316"/>
                <a:gd name="connsiteX1936" fmla="*/ 743610 w 2241767"/>
                <a:gd name="connsiteY1936" fmla="*/ 722001 h 1847316"/>
                <a:gd name="connsiteX1937" fmla="*/ 737516 w 2241767"/>
                <a:gd name="connsiteY1937" fmla="*/ 718371 h 1847316"/>
                <a:gd name="connsiteX1938" fmla="*/ 736052 w 2241767"/>
                <a:gd name="connsiteY1938" fmla="*/ 718207 h 1847316"/>
                <a:gd name="connsiteX1939" fmla="*/ 735074 w 2241767"/>
                <a:gd name="connsiteY1939" fmla="*/ 718849 h 1847316"/>
                <a:gd name="connsiteX1940" fmla="*/ 734809 w 2241767"/>
                <a:gd name="connsiteY1940" fmla="*/ 721047 h 1847316"/>
                <a:gd name="connsiteX1941" fmla="*/ 734870 w 2241767"/>
                <a:gd name="connsiteY1941" fmla="*/ 725804 h 1847316"/>
                <a:gd name="connsiteX1942" fmla="*/ 733243 w 2241767"/>
                <a:gd name="connsiteY1942" fmla="*/ 728268 h 1847316"/>
                <a:gd name="connsiteX1943" fmla="*/ 728440 w 2241767"/>
                <a:gd name="connsiteY1943" fmla="*/ 727180 h 1847316"/>
                <a:gd name="connsiteX1944" fmla="*/ 726555 w 2241767"/>
                <a:gd name="connsiteY1944" fmla="*/ 723582 h 1847316"/>
                <a:gd name="connsiteX1945" fmla="*/ 724795 w 2241767"/>
                <a:gd name="connsiteY1945" fmla="*/ 717871 h 1847316"/>
                <a:gd name="connsiteX1946" fmla="*/ 718168 w 2241767"/>
                <a:gd name="connsiteY1946" fmla="*/ 711072 h 1847316"/>
                <a:gd name="connsiteX1947" fmla="*/ 716376 w 2241767"/>
                <a:gd name="connsiteY1947" fmla="*/ 709711 h 1847316"/>
                <a:gd name="connsiteX1948" fmla="*/ 713990 w 2241767"/>
                <a:gd name="connsiteY1948" fmla="*/ 705627 h 1847316"/>
                <a:gd name="connsiteX1949" fmla="*/ 714944 w 2241767"/>
                <a:gd name="connsiteY1949" fmla="*/ 702380 h 1847316"/>
                <a:gd name="connsiteX1950" fmla="*/ 715226 w 2241767"/>
                <a:gd name="connsiteY1950" fmla="*/ 700503 h 1847316"/>
                <a:gd name="connsiteX1951" fmla="*/ 716501 w 2241767"/>
                <a:gd name="connsiteY1951" fmla="*/ 700002 h 1847316"/>
                <a:gd name="connsiteX1952" fmla="*/ 718363 w 2241767"/>
                <a:gd name="connsiteY1952" fmla="*/ 698547 h 1847316"/>
                <a:gd name="connsiteX1953" fmla="*/ 719404 w 2241767"/>
                <a:gd name="connsiteY1953" fmla="*/ 695394 h 1847316"/>
                <a:gd name="connsiteX1954" fmla="*/ 721078 w 2241767"/>
                <a:gd name="connsiteY1954" fmla="*/ 697944 h 1847316"/>
                <a:gd name="connsiteX1955" fmla="*/ 723315 w 2241767"/>
                <a:gd name="connsiteY1955" fmla="*/ 700393 h 1847316"/>
                <a:gd name="connsiteX1956" fmla="*/ 723347 w 2241767"/>
                <a:gd name="connsiteY1956" fmla="*/ 698093 h 1847316"/>
                <a:gd name="connsiteX1957" fmla="*/ 724403 w 2241767"/>
                <a:gd name="connsiteY1957" fmla="*/ 696255 h 1847316"/>
                <a:gd name="connsiteX1958" fmla="*/ 726601 w 2241767"/>
                <a:gd name="connsiteY1958" fmla="*/ 696325 h 1847316"/>
                <a:gd name="connsiteX1959" fmla="*/ 727635 w 2241767"/>
                <a:gd name="connsiteY1959" fmla="*/ 695942 h 1847316"/>
                <a:gd name="connsiteX1960" fmla="*/ 729073 w 2241767"/>
                <a:gd name="connsiteY1960" fmla="*/ 694220 h 1847316"/>
                <a:gd name="connsiteX1961" fmla="*/ 731154 w 2241767"/>
                <a:gd name="connsiteY1961" fmla="*/ 693328 h 1847316"/>
                <a:gd name="connsiteX1962" fmla="*/ 732430 w 2241767"/>
                <a:gd name="connsiteY1962" fmla="*/ 694338 h 1847316"/>
                <a:gd name="connsiteX1963" fmla="*/ 355489 w 2241767"/>
                <a:gd name="connsiteY1963" fmla="*/ 711737 h 1847316"/>
                <a:gd name="connsiteX1964" fmla="*/ 355645 w 2241767"/>
                <a:gd name="connsiteY1964" fmla="*/ 713998 h 1847316"/>
                <a:gd name="connsiteX1965" fmla="*/ 356537 w 2241767"/>
                <a:gd name="connsiteY1965" fmla="*/ 713724 h 1847316"/>
                <a:gd name="connsiteX1966" fmla="*/ 359917 w 2241767"/>
                <a:gd name="connsiteY1966" fmla="*/ 711401 h 1847316"/>
                <a:gd name="connsiteX1967" fmla="*/ 361677 w 2241767"/>
                <a:gd name="connsiteY1967" fmla="*/ 710720 h 1847316"/>
                <a:gd name="connsiteX1968" fmla="*/ 363969 w 2241767"/>
                <a:gd name="connsiteY1968" fmla="*/ 710611 h 1847316"/>
                <a:gd name="connsiteX1969" fmla="*/ 365784 w 2241767"/>
                <a:gd name="connsiteY1969" fmla="*/ 711674 h 1847316"/>
                <a:gd name="connsiteX1970" fmla="*/ 366152 w 2241767"/>
                <a:gd name="connsiteY1970" fmla="*/ 712488 h 1847316"/>
                <a:gd name="connsiteX1971" fmla="*/ 365988 w 2241767"/>
                <a:gd name="connsiteY1971" fmla="*/ 713458 h 1847316"/>
                <a:gd name="connsiteX1972" fmla="*/ 364533 w 2241767"/>
                <a:gd name="connsiteY1972" fmla="*/ 715422 h 1847316"/>
                <a:gd name="connsiteX1973" fmla="*/ 364595 w 2241767"/>
                <a:gd name="connsiteY1973" fmla="*/ 716697 h 1847316"/>
                <a:gd name="connsiteX1974" fmla="*/ 366160 w 2241767"/>
                <a:gd name="connsiteY1974" fmla="*/ 719044 h 1847316"/>
                <a:gd name="connsiteX1975" fmla="*/ 370001 w 2241767"/>
                <a:gd name="connsiteY1975" fmla="*/ 720319 h 1847316"/>
                <a:gd name="connsiteX1976" fmla="*/ 370471 w 2241767"/>
                <a:gd name="connsiteY1976" fmla="*/ 721024 h 1847316"/>
                <a:gd name="connsiteX1977" fmla="*/ 370455 w 2241767"/>
                <a:gd name="connsiteY1977" fmla="*/ 721868 h 1847316"/>
                <a:gd name="connsiteX1978" fmla="*/ 367811 w 2241767"/>
                <a:gd name="connsiteY1978" fmla="*/ 725741 h 1847316"/>
                <a:gd name="connsiteX1979" fmla="*/ 366840 w 2241767"/>
                <a:gd name="connsiteY1979" fmla="*/ 726641 h 1847316"/>
                <a:gd name="connsiteX1980" fmla="*/ 366152 w 2241767"/>
                <a:gd name="connsiteY1980" fmla="*/ 726860 h 1847316"/>
                <a:gd name="connsiteX1981" fmla="*/ 361348 w 2241767"/>
                <a:gd name="connsiteY1981" fmla="*/ 726164 h 1847316"/>
                <a:gd name="connsiteX1982" fmla="*/ 356952 w 2241767"/>
                <a:gd name="connsiteY1982" fmla="*/ 724896 h 1847316"/>
                <a:gd name="connsiteX1983" fmla="*/ 355176 w 2241767"/>
                <a:gd name="connsiteY1983" fmla="*/ 724677 h 1847316"/>
                <a:gd name="connsiteX1984" fmla="*/ 354542 w 2241767"/>
                <a:gd name="connsiteY1984" fmla="*/ 725092 h 1847316"/>
                <a:gd name="connsiteX1985" fmla="*/ 353298 w 2241767"/>
                <a:gd name="connsiteY1985" fmla="*/ 726281 h 1847316"/>
                <a:gd name="connsiteX1986" fmla="*/ 354190 w 2241767"/>
                <a:gd name="connsiteY1986" fmla="*/ 726633 h 1847316"/>
                <a:gd name="connsiteX1987" fmla="*/ 358039 w 2241767"/>
                <a:gd name="connsiteY1987" fmla="*/ 726914 h 1847316"/>
                <a:gd name="connsiteX1988" fmla="*/ 359400 w 2241767"/>
                <a:gd name="connsiteY1988" fmla="*/ 728644 h 1847316"/>
                <a:gd name="connsiteX1989" fmla="*/ 359995 w 2241767"/>
                <a:gd name="connsiteY1989" fmla="*/ 729919 h 1847316"/>
                <a:gd name="connsiteX1990" fmla="*/ 360292 w 2241767"/>
                <a:gd name="connsiteY1990" fmla="*/ 731319 h 1847316"/>
                <a:gd name="connsiteX1991" fmla="*/ 359526 w 2241767"/>
                <a:gd name="connsiteY1991" fmla="*/ 731890 h 1847316"/>
                <a:gd name="connsiteX1992" fmla="*/ 357883 w 2241767"/>
                <a:gd name="connsiteY1992" fmla="*/ 732313 h 1847316"/>
                <a:gd name="connsiteX1993" fmla="*/ 355911 w 2241767"/>
                <a:gd name="connsiteY1993" fmla="*/ 732305 h 1847316"/>
                <a:gd name="connsiteX1994" fmla="*/ 353470 w 2241767"/>
                <a:gd name="connsiteY1994" fmla="*/ 733877 h 1847316"/>
                <a:gd name="connsiteX1995" fmla="*/ 352125 w 2241767"/>
                <a:gd name="connsiteY1995" fmla="*/ 735677 h 1847316"/>
                <a:gd name="connsiteX1996" fmla="*/ 347235 w 2241767"/>
                <a:gd name="connsiteY1996" fmla="*/ 736131 h 1847316"/>
                <a:gd name="connsiteX1997" fmla="*/ 343511 w 2241767"/>
                <a:gd name="connsiteY1997" fmla="*/ 738525 h 1847316"/>
                <a:gd name="connsiteX1998" fmla="*/ 342204 w 2241767"/>
                <a:gd name="connsiteY1998" fmla="*/ 739706 h 1847316"/>
                <a:gd name="connsiteX1999" fmla="*/ 341743 w 2241767"/>
                <a:gd name="connsiteY1999" fmla="*/ 741114 h 1847316"/>
                <a:gd name="connsiteX2000" fmla="*/ 340335 w 2241767"/>
                <a:gd name="connsiteY2000" fmla="*/ 742131 h 1847316"/>
                <a:gd name="connsiteX2001" fmla="*/ 337166 w 2241767"/>
                <a:gd name="connsiteY2001" fmla="*/ 743156 h 1847316"/>
                <a:gd name="connsiteX2002" fmla="*/ 339059 w 2241767"/>
                <a:gd name="connsiteY2002" fmla="*/ 744071 h 1847316"/>
                <a:gd name="connsiteX2003" fmla="*/ 339357 w 2241767"/>
                <a:gd name="connsiteY2003" fmla="*/ 744846 h 1847316"/>
                <a:gd name="connsiteX2004" fmla="*/ 339388 w 2241767"/>
                <a:gd name="connsiteY2004" fmla="*/ 745918 h 1847316"/>
                <a:gd name="connsiteX2005" fmla="*/ 339130 w 2241767"/>
                <a:gd name="connsiteY2005" fmla="*/ 746841 h 1847316"/>
                <a:gd name="connsiteX2006" fmla="*/ 336626 w 2241767"/>
                <a:gd name="connsiteY2006" fmla="*/ 750948 h 1847316"/>
                <a:gd name="connsiteX2007" fmla="*/ 331901 w 2241767"/>
                <a:gd name="connsiteY2007" fmla="*/ 754320 h 1847316"/>
                <a:gd name="connsiteX2008" fmla="*/ 330704 w 2241767"/>
                <a:gd name="connsiteY2008" fmla="*/ 754164 h 1847316"/>
                <a:gd name="connsiteX2009" fmla="*/ 330188 w 2241767"/>
                <a:gd name="connsiteY2009" fmla="*/ 753741 h 1847316"/>
                <a:gd name="connsiteX2010" fmla="*/ 329765 w 2241767"/>
                <a:gd name="connsiteY2010" fmla="*/ 753100 h 1847316"/>
                <a:gd name="connsiteX2011" fmla="*/ 329750 w 2241767"/>
                <a:gd name="connsiteY2011" fmla="*/ 752450 h 1847316"/>
                <a:gd name="connsiteX2012" fmla="*/ 335844 w 2241767"/>
                <a:gd name="connsiteY2012" fmla="*/ 745675 h 1847316"/>
                <a:gd name="connsiteX2013" fmla="*/ 335601 w 2241767"/>
                <a:gd name="connsiteY2013" fmla="*/ 745347 h 1847316"/>
                <a:gd name="connsiteX2014" fmla="*/ 333943 w 2241767"/>
                <a:gd name="connsiteY2014" fmla="*/ 745120 h 1847316"/>
                <a:gd name="connsiteX2015" fmla="*/ 331322 w 2241767"/>
                <a:gd name="connsiteY2015" fmla="*/ 743250 h 1847316"/>
                <a:gd name="connsiteX2016" fmla="*/ 329468 w 2241767"/>
                <a:gd name="connsiteY2016" fmla="*/ 744455 h 1847316"/>
                <a:gd name="connsiteX2017" fmla="*/ 329045 w 2241767"/>
                <a:gd name="connsiteY2017" fmla="*/ 744408 h 1847316"/>
                <a:gd name="connsiteX2018" fmla="*/ 329538 w 2241767"/>
                <a:gd name="connsiteY2018" fmla="*/ 742804 h 1847316"/>
                <a:gd name="connsiteX2019" fmla="*/ 330743 w 2241767"/>
                <a:gd name="connsiteY2019" fmla="*/ 740895 h 1847316"/>
                <a:gd name="connsiteX2020" fmla="*/ 330532 w 2241767"/>
                <a:gd name="connsiteY2020" fmla="*/ 740355 h 1847316"/>
                <a:gd name="connsiteX2021" fmla="*/ 329867 w 2241767"/>
                <a:gd name="connsiteY2021" fmla="*/ 739878 h 1847316"/>
                <a:gd name="connsiteX2022" fmla="*/ 328341 w 2241767"/>
                <a:gd name="connsiteY2022" fmla="*/ 739589 h 1847316"/>
                <a:gd name="connsiteX2023" fmla="*/ 325947 w 2241767"/>
                <a:gd name="connsiteY2023" fmla="*/ 739495 h 1847316"/>
                <a:gd name="connsiteX2024" fmla="*/ 324171 w 2241767"/>
                <a:gd name="connsiteY2024" fmla="*/ 739948 h 1847316"/>
                <a:gd name="connsiteX2025" fmla="*/ 323021 w 2241767"/>
                <a:gd name="connsiteY2025" fmla="*/ 740950 h 1847316"/>
                <a:gd name="connsiteX2026" fmla="*/ 322928 w 2241767"/>
                <a:gd name="connsiteY2026" fmla="*/ 741372 h 1847316"/>
                <a:gd name="connsiteX2027" fmla="*/ 325376 w 2241767"/>
                <a:gd name="connsiteY2027" fmla="*/ 741255 h 1847316"/>
                <a:gd name="connsiteX2028" fmla="*/ 326041 w 2241767"/>
                <a:gd name="connsiteY2028" fmla="*/ 741763 h 1847316"/>
                <a:gd name="connsiteX2029" fmla="*/ 326698 w 2241767"/>
                <a:gd name="connsiteY2029" fmla="*/ 742710 h 1847316"/>
                <a:gd name="connsiteX2030" fmla="*/ 327097 w 2241767"/>
                <a:gd name="connsiteY2030" fmla="*/ 743805 h 1847316"/>
                <a:gd name="connsiteX2031" fmla="*/ 327246 w 2241767"/>
                <a:gd name="connsiteY2031" fmla="*/ 745049 h 1847316"/>
                <a:gd name="connsiteX2032" fmla="*/ 326730 w 2241767"/>
                <a:gd name="connsiteY2032" fmla="*/ 746716 h 1847316"/>
                <a:gd name="connsiteX2033" fmla="*/ 325564 w 2241767"/>
                <a:gd name="connsiteY2033" fmla="*/ 748804 h 1847316"/>
                <a:gd name="connsiteX2034" fmla="*/ 323851 w 2241767"/>
                <a:gd name="connsiteY2034" fmla="*/ 748437 h 1847316"/>
                <a:gd name="connsiteX2035" fmla="*/ 320338 w 2241767"/>
                <a:gd name="connsiteY2035" fmla="*/ 743782 h 1847316"/>
                <a:gd name="connsiteX2036" fmla="*/ 318789 w 2241767"/>
                <a:gd name="connsiteY2036" fmla="*/ 736944 h 1847316"/>
                <a:gd name="connsiteX2037" fmla="*/ 315785 w 2241767"/>
                <a:gd name="connsiteY2037" fmla="*/ 731702 h 1847316"/>
                <a:gd name="connsiteX2038" fmla="*/ 315652 w 2241767"/>
                <a:gd name="connsiteY2038" fmla="*/ 730443 h 1847316"/>
                <a:gd name="connsiteX2039" fmla="*/ 316504 w 2241767"/>
                <a:gd name="connsiteY2039" fmla="*/ 727196 h 1847316"/>
                <a:gd name="connsiteX2040" fmla="*/ 319532 w 2241767"/>
                <a:gd name="connsiteY2040" fmla="*/ 722573 h 1847316"/>
                <a:gd name="connsiteX2041" fmla="*/ 322787 w 2241767"/>
                <a:gd name="connsiteY2041" fmla="*/ 721305 h 1847316"/>
                <a:gd name="connsiteX2042" fmla="*/ 325102 w 2241767"/>
                <a:gd name="connsiteY2042" fmla="*/ 719357 h 1847316"/>
                <a:gd name="connsiteX2043" fmla="*/ 327348 w 2241767"/>
                <a:gd name="connsiteY2043" fmla="*/ 718770 h 1847316"/>
                <a:gd name="connsiteX2044" fmla="*/ 328732 w 2241767"/>
                <a:gd name="connsiteY2044" fmla="*/ 718817 h 1847316"/>
                <a:gd name="connsiteX2045" fmla="*/ 330634 w 2241767"/>
                <a:gd name="connsiteY2045" fmla="*/ 719655 h 1847316"/>
                <a:gd name="connsiteX2046" fmla="*/ 331400 w 2241767"/>
                <a:gd name="connsiteY2046" fmla="*/ 721430 h 1847316"/>
                <a:gd name="connsiteX2047" fmla="*/ 330939 w 2241767"/>
                <a:gd name="connsiteY2047" fmla="*/ 722260 h 1847316"/>
                <a:gd name="connsiteX2048" fmla="*/ 331111 w 2241767"/>
                <a:gd name="connsiteY2048" fmla="*/ 722698 h 1847316"/>
                <a:gd name="connsiteX2049" fmla="*/ 332441 w 2241767"/>
                <a:gd name="connsiteY2049" fmla="*/ 723762 h 1847316"/>
                <a:gd name="connsiteX2050" fmla="*/ 333880 w 2241767"/>
                <a:gd name="connsiteY2050" fmla="*/ 727478 h 1847316"/>
                <a:gd name="connsiteX2051" fmla="*/ 335555 w 2241767"/>
                <a:gd name="connsiteY2051" fmla="*/ 730764 h 1847316"/>
                <a:gd name="connsiteX2052" fmla="*/ 336673 w 2241767"/>
                <a:gd name="connsiteY2052" fmla="*/ 732094 h 1847316"/>
                <a:gd name="connsiteX2053" fmla="*/ 338144 w 2241767"/>
                <a:gd name="connsiteY2053" fmla="*/ 732915 h 1847316"/>
                <a:gd name="connsiteX2054" fmla="*/ 336626 w 2241767"/>
                <a:gd name="connsiteY2054" fmla="*/ 730412 h 1847316"/>
                <a:gd name="connsiteX2055" fmla="*/ 335727 w 2241767"/>
                <a:gd name="connsiteY2055" fmla="*/ 727306 h 1847316"/>
                <a:gd name="connsiteX2056" fmla="*/ 335273 w 2241767"/>
                <a:gd name="connsiteY2056" fmla="*/ 721094 h 1847316"/>
                <a:gd name="connsiteX2057" fmla="*/ 334835 w 2241767"/>
                <a:gd name="connsiteY2057" fmla="*/ 719443 h 1847316"/>
                <a:gd name="connsiteX2058" fmla="*/ 335688 w 2241767"/>
                <a:gd name="connsiteY2058" fmla="*/ 719005 h 1847316"/>
                <a:gd name="connsiteX2059" fmla="*/ 338089 w 2241767"/>
                <a:gd name="connsiteY2059" fmla="*/ 719248 h 1847316"/>
                <a:gd name="connsiteX2060" fmla="*/ 338027 w 2241767"/>
                <a:gd name="connsiteY2060" fmla="*/ 718317 h 1847316"/>
                <a:gd name="connsiteX2061" fmla="*/ 335492 w 2241767"/>
                <a:gd name="connsiteY2061" fmla="*/ 716212 h 1847316"/>
                <a:gd name="connsiteX2062" fmla="*/ 333935 w 2241767"/>
                <a:gd name="connsiteY2062" fmla="*/ 714467 h 1847316"/>
                <a:gd name="connsiteX2063" fmla="*/ 333348 w 2241767"/>
                <a:gd name="connsiteY2063" fmla="*/ 713090 h 1847316"/>
                <a:gd name="connsiteX2064" fmla="*/ 333380 w 2241767"/>
                <a:gd name="connsiteY2064" fmla="*/ 711894 h 1847316"/>
                <a:gd name="connsiteX2065" fmla="*/ 334764 w 2241767"/>
                <a:gd name="connsiteY2065" fmla="*/ 710125 h 1847316"/>
                <a:gd name="connsiteX2066" fmla="*/ 335547 w 2241767"/>
                <a:gd name="connsiteY2066" fmla="*/ 709625 h 1847316"/>
                <a:gd name="connsiteX2067" fmla="*/ 336360 w 2241767"/>
                <a:gd name="connsiteY2067" fmla="*/ 709406 h 1847316"/>
                <a:gd name="connsiteX2068" fmla="*/ 337972 w 2241767"/>
                <a:gd name="connsiteY2068" fmla="*/ 709781 h 1847316"/>
                <a:gd name="connsiteX2069" fmla="*/ 338692 w 2241767"/>
                <a:gd name="connsiteY2069" fmla="*/ 710337 h 1847316"/>
                <a:gd name="connsiteX2070" fmla="*/ 340757 w 2241767"/>
                <a:gd name="connsiteY2070" fmla="*/ 714311 h 1847316"/>
                <a:gd name="connsiteX2071" fmla="*/ 341727 w 2241767"/>
                <a:gd name="connsiteY2071" fmla="*/ 715547 h 1847316"/>
                <a:gd name="connsiteX2072" fmla="*/ 342533 w 2241767"/>
                <a:gd name="connsiteY2072" fmla="*/ 715547 h 1847316"/>
                <a:gd name="connsiteX2073" fmla="*/ 343276 w 2241767"/>
                <a:gd name="connsiteY2073" fmla="*/ 714890 h 1847316"/>
                <a:gd name="connsiteX2074" fmla="*/ 343965 w 2241767"/>
                <a:gd name="connsiteY2074" fmla="*/ 713576 h 1847316"/>
                <a:gd name="connsiteX2075" fmla="*/ 344677 w 2241767"/>
                <a:gd name="connsiteY2075" fmla="*/ 712785 h 1847316"/>
                <a:gd name="connsiteX2076" fmla="*/ 345404 w 2241767"/>
                <a:gd name="connsiteY2076" fmla="*/ 712527 h 1847316"/>
                <a:gd name="connsiteX2077" fmla="*/ 347704 w 2241767"/>
                <a:gd name="connsiteY2077" fmla="*/ 713114 h 1847316"/>
                <a:gd name="connsiteX2078" fmla="*/ 348471 w 2241767"/>
                <a:gd name="connsiteY2078" fmla="*/ 712895 h 1847316"/>
                <a:gd name="connsiteX2079" fmla="*/ 348847 w 2241767"/>
                <a:gd name="connsiteY2079" fmla="*/ 711901 h 1847316"/>
                <a:gd name="connsiteX2080" fmla="*/ 348831 w 2241767"/>
                <a:gd name="connsiteY2080" fmla="*/ 710118 h 1847316"/>
                <a:gd name="connsiteX2081" fmla="*/ 349402 w 2241767"/>
                <a:gd name="connsiteY2081" fmla="*/ 709476 h 1847316"/>
                <a:gd name="connsiteX2082" fmla="*/ 349543 w 2241767"/>
                <a:gd name="connsiteY2082" fmla="*/ 708162 h 1847316"/>
                <a:gd name="connsiteX2083" fmla="*/ 348291 w 2241767"/>
                <a:gd name="connsiteY2083" fmla="*/ 706222 h 1847316"/>
                <a:gd name="connsiteX2084" fmla="*/ 349731 w 2241767"/>
                <a:gd name="connsiteY2084" fmla="*/ 705627 h 1847316"/>
                <a:gd name="connsiteX2085" fmla="*/ 354503 w 2241767"/>
                <a:gd name="connsiteY2085" fmla="*/ 707106 h 1847316"/>
                <a:gd name="connsiteX2086" fmla="*/ 356545 w 2241767"/>
                <a:gd name="connsiteY2086" fmla="*/ 708725 h 1847316"/>
                <a:gd name="connsiteX2087" fmla="*/ 355489 w 2241767"/>
                <a:gd name="connsiteY2087" fmla="*/ 711737 h 1847316"/>
                <a:gd name="connsiteX2088" fmla="*/ 347970 w 2241767"/>
                <a:gd name="connsiteY2088" fmla="*/ 710665 h 1847316"/>
                <a:gd name="connsiteX2089" fmla="*/ 347352 w 2241767"/>
                <a:gd name="connsiteY2089" fmla="*/ 711807 h 1847316"/>
                <a:gd name="connsiteX2090" fmla="*/ 346773 w 2241767"/>
                <a:gd name="connsiteY2090" fmla="*/ 711510 h 1847316"/>
                <a:gd name="connsiteX2091" fmla="*/ 345545 w 2241767"/>
                <a:gd name="connsiteY2091" fmla="*/ 710172 h 1847316"/>
                <a:gd name="connsiteX2092" fmla="*/ 343042 w 2241767"/>
                <a:gd name="connsiteY2092" fmla="*/ 708217 h 1847316"/>
                <a:gd name="connsiteX2093" fmla="*/ 341899 w 2241767"/>
                <a:gd name="connsiteY2093" fmla="*/ 706879 h 1847316"/>
                <a:gd name="connsiteX2094" fmla="*/ 341829 w 2241767"/>
                <a:gd name="connsiteY2094" fmla="*/ 706308 h 1847316"/>
                <a:gd name="connsiteX2095" fmla="*/ 342689 w 2241767"/>
                <a:gd name="connsiteY2095" fmla="*/ 705674 h 1847316"/>
                <a:gd name="connsiteX2096" fmla="*/ 345631 w 2241767"/>
                <a:gd name="connsiteY2096" fmla="*/ 707254 h 1847316"/>
                <a:gd name="connsiteX2097" fmla="*/ 346883 w 2241767"/>
                <a:gd name="connsiteY2097" fmla="*/ 708694 h 1847316"/>
                <a:gd name="connsiteX2098" fmla="*/ 347970 w 2241767"/>
                <a:gd name="connsiteY2098" fmla="*/ 710665 h 1847316"/>
                <a:gd name="connsiteX2099" fmla="*/ 749133 w 2241767"/>
                <a:gd name="connsiteY2099" fmla="*/ 731061 h 1847316"/>
                <a:gd name="connsiteX2100" fmla="*/ 750995 w 2241767"/>
                <a:gd name="connsiteY2100" fmla="*/ 735512 h 1847316"/>
                <a:gd name="connsiteX2101" fmla="*/ 752348 w 2241767"/>
                <a:gd name="connsiteY2101" fmla="*/ 738955 h 1847316"/>
                <a:gd name="connsiteX2102" fmla="*/ 753553 w 2241767"/>
                <a:gd name="connsiteY2102" fmla="*/ 743086 h 1847316"/>
                <a:gd name="connsiteX2103" fmla="*/ 755564 w 2241767"/>
                <a:gd name="connsiteY2103" fmla="*/ 751605 h 1847316"/>
                <a:gd name="connsiteX2104" fmla="*/ 756502 w 2241767"/>
                <a:gd name="connsiteY2104" fmla="*/ 754813 h 1847316"/>
                <a:gd name="connsiteX2105" fmla="*/ 756800 w 2241767"/>
                <a:gd name="connsiteY2105" fmla="*/ 756565 h 1847316"/>
                <a:gd name="connsiteX2106" fmla="*/ 757019 w 2241767"/>
                <a:gd name="connsiteY2106" fmla="*/ 761142 h 1847316"/>
                <a:gd name="connsiteX2107" fmla="*/ 756713 w 2241767"/>
                <a:gd name="connsiteY2107" fmla="*/ 762128 h 1847316"/>
                <a:gd name="connsiteX2108" fmla="*/ 756111 w 2241767"/>
                <a:gd name="connsiteY2108" fmla="*/ 763027 h 1847316"/>
                <a:gd name="connsiteX2109" fmla="*/ 755994 w 2241767"/>
                <a:gd name="connsiteY2109" fmla="*/ 764334 h 1847316"/>
                <a:gd name="connsiteX2110" fmla="*/ 756549 w 2241767"/>
                <a:gd name="connsiteY2110" fmla="*/ 767808 h 1847316"/>
                <a:gd name="connsiteX2111" fmla="*/ 756580 w 2241767"/>
                <a:gd name="connsiteY2111" fmla="*/ 773073 h 1847316"/>
                <a:gd name="connsiteX2112" fmla="*/ 756056 w 2241767"/>
                <a:gd name="connsiteY2112" fmla="*/ 776030 h 1847316"/>
                <a:gd name="connsiteX2113" fmla="*/ 755439 w 2241767"/>
                <a:gd name="connsiteY2113" fmla="*/ 776476 h 1847316"/>
                <a:gd name="connsiteX2114" fmla="*/ 753937 w 2241767"/>
                <a:gd name="connsiteY2114" fmla="*/ 775506 h 1847316"/>
                <a:gd name="connsiteX2115" fmla="*/ 752700 w 2241767"/>
                <a:gd name="connsiteY2115" fmla="*/ 773902 h 1847316"/>
                <a:gd name="connsiteX2116" fmla="*/ 751793 w 2241767"/>
                <a:gd name="connsiteY2116" fmla="*/ 772236 h 1847316"/>
                <a:gd name="connsiteX2117" fmla="*/ 749547 w 2241767"/>
                <a:gd name="connsiteY2117" fmla="*/ 766955 h 1847316"/>
                <a:gd name="connsiteX2118" fmla="*/ 748882 w 2241767"/>
                <a:gd name="connsiteY2118" fmla="*/ 764491 h 1847316"/>
                <a:gd name="connsiteX2119" fmla="*/ 748843 w 2241767"/>
                <a:gd name="connsiteY2119" fmla="*/ 762715 h 1847316"/>
                <a:gd name="connsiteX2120" fmla="*/ 749187 w 2241767"/>
                <a:gd name="connsiteY2120" fmla="*/ 761416 h 1847316"/>
                <a:gd name="connsiteX2121" fmla="*/ 749923 w 2241767"/>
                <a:gd name="connsiteY2121" fmla="*/ 760610 h 1847316"/>
                <a:gd name="connsiteX2122" fmla="*/ 751199 w 2241767"/>
                <a:gd name="connsiteY2122" fmla="*/ 758451 h 1847316"/>
                <a:gd name="connsiteX2123" fmla="*/ 751018 w 2241767"/>
                <a:gd name="connsiteY2123" fmla="*/ 758107 h 1847316"/>
                <a:gd name="connsiteX2124" fmla="*/ 750048 w 2241767"/>
                <a:gd name="connsiteY2124" fmla="*/ 758592 h 1847316"/>
                <a:gd name="connsiteX2125" fmla="*/ 748069 w 2241767"/>
                <a:gd name="connsiteY2125" fmla="*/ 758866 h 1847316"/>
                <a:gd name="connsiteX2126" fmla="*/ 746325 w 2241767"/>
                <a:gd name="connsiteY2126" fmla="*/ 757160 h 1847316"/>
                <a:gd name="connsiteX2127" fmla="*/ 744963 w 2241767"/>
                <a:gd name="connsiteY2127" fmla="*/ 756260 h 1847316"/>
                <a:gd name="connsiteX2128" fmla="*/ 745237 w 2241767"/>
                <a:gd name="connsiteY2128" fmla="*/ 753178 h 1847316"/>
                <a:gd name="connsiteX2129" fmla="*/ 744877 w 2241767"/>
                <a:gd name="connsiteY2129" fmla="*/ 752309 h 1847316"/>
                <a:gd name="connsiteX2130" fmla="*/ 742202 w 2241767"/>
                <a:gd name="connsiteY2130" fmla="*/ 753264 h 1847316"/>
                <a:gd name="connsiteX2131" fmla="*/ 741200 w 2241767"/>
                <a:gd name="connsiteY2131" fmla="*/ 752403 h 1847316"/>
                <a:gd name="connsiteX2132" fmla="*/ 740981 w 2241767"/>
                <a:gd name="connsiteY2132" fmla="*/ 751245 h 1847316"/>
                <a:gd name="connsiteX2133" fmla="*/ 741027 w 2241767"/>
                <a:gd name="connsiteY2133" fmla="*/ 749516 h 1847316"/>
                <a:gd name="connsiteX2134" fmla="*/ 741537 w 2241767"/>
                <a:gd name="connsiteY2134" fmla="*/ 747999 h 1847316"/>
                <a:gd name="connsiteX2135" fmla="*/ 744071 w 2241767"/>
                <a:gd name="connsiteY2135" fmla="*/ 744157 h 1847316"/>
                <a:gd name="connsiteX2136" fmla="*/ 743813 w 2241767"/>
                <a:gd name="connsiteY2136" fmla="*/ 743445 h 1847316"/>
                <a:gd name="connsiteX2137" fmla="*/ 742577 w 2241767"/>
                <a:gd name="connsiteY2137" fmla="*/ 743289 h 1847316"/>
                <a:gd name="connsiteX2138" fmla="*/ 740949 w 2241767"/>
                <a:gd name="connsiteY2138" fmla="*/ 741975 h 1847316"/>
                <a:gd name="connsiteX2139" fmla="*/ 740206 w 2241767"/>
                <a:gd name="connsiteY2139" fmla="*/ 737656 h 1847316"/>
                <a:gd name="connsiteX2140" fmla="*/ 738454 w 2241767"/>
                <a:gd name="connsiteY2140" fmla="*/ 735192 h 1847316"/>
                <a:gd name="connsiteX2141" fmla="*/ 737421 w 2241767"/>
                <a:gd name="connsiteY2141" fmla="*/ 735419 h 1847316"/>
                <a:gd name="connsiteX2142" fmla="*/ 735074 w 2241767"/>
                <a:gd name="connsiteY2142" fmla="*/ 742382 h 1847316"/>
                <a:gd name="connsiteX2143" fmla="*/ 733916 w 2241767"/>
                <a:gd name="connsiteY2143" fmla="*/ 743899 h 1847316"/>
                <a:gd name="connsiteX2144" fmla="*/ 730614 w 2241767"/>
                <a:gd name="connsiteY2144" fmla="*/ 744877 h 1847316"/>
                <a:gd name="connsiteX2145" fmla="*/ 731287 w 2241767"/>
                <a:gd name="connsiteY2145" fmla="*/ 742945 h 1847316"/>
                <a:gd name="connsiteX2146" fmla="*/ 731600 w 2241767"/>
                <a:gd name="connsiteY2146" fmla="*/ 741216 h 1847316"/>
                <a:gd name="connsiteX2147" fmla="*/ 730427 w 2241767"/>
                <a:gd name="connsiteY2147" fmla="*/ 735966 h 1847316"/>
                <a:gd name="connsiteX2148" fmla="*/ 730395 w 2241767"/>
                <a:gd name="connsiteY2148" fmla="*/ 733940 h 1847316"/>
                <a:gd name="connsiteX2149" fmla="*/ 731178 w 2241767"/>
                <a:gd name="connsiteY2149" fmla="*/ 732446 h 1847316"/>
                <a:gd name="connsiteX2150" fmla="*/ 733509 w 2241767"/>
                <a:gd name="connsiteY2150" fmla="*/ 731820 h 1847316"/>
                <a:gd name="connsiteX2151" fmla="*/ 734745 w 2241767"/>
                <a:gd name="connsiteY2151" fmla="*/ 730936 h 1847316"/>
                <a:gd name="connsiteX2152" fmla="*/ 735708 w 2241767"/>
                <a:gd name="connsiteY2152" fmla="*/ 729488 h 1847316"/>
                <a:gd name="connsiteX2153" fmla="*/ 735950 w 2241767"/>
                <a:gd name="connsiteY2153" fmla="*/ 728080 h 1847316"/>
                <a:gd name="connsiteX2154" fmla="*/ 737757 w 2241767"/>
                <a:gd name="connsiteY2154" fmla="*/ 724341 h 1847316"/>
                <a:gd name="connsiteX2155" fmla="*/ 738603 w 2241767"/>
                <a:gd name="connsiteY2155" fmla="*/ 723613 h 1847316"/>
                <a:gd name="connsiteX2156" fmla="*/ 740855 w 2241767"/>
                <a:gd name="connsiteY2156" fmla="*/ 723660 h 1847316"/>
                <a:gd name="connsiteX2157" fmla="*/ 745589 w 2241767"/>
                <a:gd name="connsiteY2157" fmla="*/ 727799 h 1847316"/>
                <a:gd name="connsiteX2158" fmla="*/ 747028 w 2241767"/>
                <a:gd name="connsiteY2158" fmla="*/ 728409 h 1847316"/>
                <a:gd name="connsiteX2159" fmla="*/ 749133 w 2241767"/>
                <a:gd name="connsiteY2159" fmla="*/ 731061 h 1847316"/>
                <a:gd name="connsiteX2160" fmla="*/ 353095 w 2241767"/>
                <a:gd name="connsiteY2160" fmla="*/ 740238 h 1847316"/>
                <a:gd name="connsiteX2161" fmla="*/ 350302 w 2241767"/>
                <a:gd name="connsiteY2161" fmla="*/ 741537 h 1847316"/>
                <a:gd name="connsiteX2162" fmla="*/ 349809 w 2241767"/>
                <a:gd name="connsiteY2162" fmla="*/ 741482 h 1847316"/>
                <a:gd name="connsiteX2163" fmla="*/ 348088 w 2241767"/>
                <a:gd name="connsiteY2163" fmla="*/ 744110 h 1847316"/>
                <a:gd name="connsiteX2164" fmla="*/ 346773 w 2241767"/>
                <a:gd name="connsiteY2164" fmla="*/ 745245 h 1847316"/>
                <a:gd name="connsiteX2165" fmla="*/ 345037 w 2241767"/>
                <a:gd name="connsiteY2165" fmla="*/ 743172 h 1847316"/>
                <a:gd name="connsiteX2166" fmla="*/ 345482 w 2241767"/>
                <a:gd name="connsiteY2166" fmla="*/ 739948 h 1847316"/>
                <a:gd name="connsiteX2167" fmla="*/ 347000 w 2241767"/>
                <a:gd name="connsiteY2167" fmla="*/ 737805 h 1847316"/>
                <a:gd name="connsiteX2168" fmla="*/ 354683 w 2241767"/>
                <a:gd name="connsiteY2168" fmla="*/ 738525 h 1847316"/>
                <a:gd name="connsiteX2169" fmla="*/ 355277 w 2241767"/>
                <a:gd name="connsiteY2169" fmla="*/ 739127 h 1847316"/>
                <a:gd name="connsiteX2170" fmla="*/ 355293 w 2241767"/>
                <a:gd name="connsiteY2170" fmla="*/ 739635 h 1847316"/>
                <a:gd name="connsiteX2171" fmla="*/ 354730 w 2241767"/>
                <a:gd name="connsiteY2171" fmla="*/ 740058 h 1847316"/>
                <a:gd name="connsiteX2172" fmla="*/ 353095 w 2241767"/>
                <a:gd name="connsiteY2172" fmla="*/ 740238 h 1847316"/>
                <a:gd name="connsiteX2173" fmla="*/ 784340 w 2241767"/>
                <a:gd name="connsiteY2173" fmla="*/ 745127 h 1847316"/>
                <a:gd name="connsiteX2174" fmla="*/ 785803 w 2241767"/>
                <a:gd name="connsiteY2174" fmla="*/ 746387 h 1847316"/>
                <a:gd name="connsiteX2175" fmla="*/ 786601 w 2241767"/>
                <a:gd name="connsiteY2175" fmla="*/ 745065 h 1847316"/>
                <a:gd name="connsiteX2176" fmla="*/ 788080 w 2241767"/>
                <a:gd name="connsiteY2176" fmla="*/ 745127 h 1847316"/>
                <a:gd name="connsiteX2177" fmla="*/ 790834 w 2241767"/>
                <a:gd name="connsiteY2177" fmla="*/ 746301 h 1847316"/>
                <a:gd name="connsiteX2178" fmla="*/ 792469 w 2241767"/>
                <a:gd name="connsiteY2178" fmla="*/ 748061 h 1847316"/>
                <a:gd name="connsiteX2179" fmla="*/ 793392 w 2241767"/>
                <a:gd name="connsiteY2179" fmla="*/ 750072 h 1847316"/>
                <a:gd name="connsiteX2180" fmla="*/ 793470 w 2241767"/>
                <a:gd name="connsiteY2180" fmla="*/ 751269 h 1847316"/>
                <a:gd name="connsiteX2181" fmla="*/ 793189 w 2241767"/>
                <a:gd name="connsiteY2181" fmla="*/ 753984 h 1847316"/>
                <a:gd name="connsiteX2182" fmla="*/ 793392 w 2241767"/>
                <a:gd name="connsiteY2182" fmla="*/ 756761 h 1847316"/>
                <a:gd name="connsiteX2183" fmla="*/ 793275 w 2241767"/>
                <a:gd name="connsiteY2183" fmla="*/ 758201 h 1847316"/>
                <a:gd name="connsiteX2184" fmla="*/ 792907 w 2241767"/>
                <a:gd name="connsiteY2184" fmla="*/ 759390 h 1847316"/>
                <a:gd name="connsiteX2185" fmla="*/ 792289 w 2241767"/>
                <a:gd name="connsiteY2185" fmla="*/ 760328 h 1847316"/>
                <a:gd name="connsiteX2186" fmla="*/ 791616 w 2241767"/>
                <a:gd name="connsiteY2186" fmla="*/ 760446 h 1847316"/>
                <a:gd name="connsiteX2187" fmla="*/ 789480 w 2241767"/>
                <a:gd name="connsiteY2187" fmla="*/ 757958 h 1847316"/>
                <a:gd name="connsiteX2188" fmla="*/ 787032 w 2241767"/>
                <a:gd name="connsiteY2188" fmla="*/ 753459 h 1847316"/>
                <a:gd name="connsiteX2189" fmla="*/ 785170 w 2241767"/>
                <a:gd name="connsiteY2189" fmla="*/ 752090 h 1847316"/>
                <a:gd name="connsiteX2190" fmla="*/ 785091 w 2241767"/>
                <a:gd name="connsiteY2190" fmla="*/ 752560 h 1847316"/>
                <a:gd name="connsiteX2191" fmla="*/ 785600 w 2241767"/>
                <a:gd name="connsiteY2191" fmla="*/ 753851 h 1847316"/>
                <a:gd name="connsiteX2192" fmla="*/ 787125 w 2241767"/>
                <a:gd name="connsiteY2192" fmla="*/ 756276 h 1847316"/>
                <a:gd name="connsiteX2193" fmla="*/ 787399 w 2241767"/>
                <a:gd name="connsiteY2193" fmla="*/ 757731 h 1847316"/>
                <a:gd name="connsiteX2194" fmla="*/ 788471 w 2241767"/>
                <a:gd name="connsiteY2194" fmla="*/ 759507 h 1847316"/>
                <a:gd name="connsiteX2195" fmla="*/ 788948 w 2241767"/>
                <a:gd name="connsiteY2195" fmla="*/ 760845 h 1847316"/>
                <a:gd name="connsiteX2196" fmla="*/ 789222 w 2241767"/>
                <a:gd name="connsiteY2196" fmla="*/ 762605 h 1847316"/>
                <a:gd name="connsiteX2197" fmla="*/ 789214 w 2241767"/>
                <a:gd name="connsiteY2197" fmla="*/ 764138 h 1847316"/>
                <a:gd name="connsiteX2198" fmla="*/ 788917 w 2241767"/>
                <a:gd name="connsiteY2198" fmla="*/ 765453 h 1847316"/>
                <a:gd name="connsiteX2199" fmla="*/ 788424 w 2241767"/>
                <a:gd name="connsiteY2199" fmla="*/ 766290 h 1847316"/>
                <a:gd name="connsiteX2200" fmla="*/ 787728 w 2241767"/>
                <a:gd name="connsiteY2200" fmla="*/ 766658 h 1847316"/>
                <a:gd name="connsiteX2201" fmla="*/ 783988 w 2241767"/>
                <a:gd name="connsiteY2201" fmla="*/ 766290 h 1847316"/>
                <a:gd name="connsiteX2202" fmla="*/ 781759 w 2241767"/>
                <a:gd name="connsiteY2202" fmla="*/ 767166 h 1847316"/>
                <a:gd name="connsiteX2203" fmla="*/ 779151 w 2241767"/>
                <a:gd name="connsiteY2203" fmla="*/ 766673 h 1847316"/>
                <a:gd name="connsiteX2204" fmla="*/ 778525 w 2241767"/>
                <a:gd name="connsiteY2204" fmla="*/ 765875 h 1847316"/>
                <a:gd name="connsiteX2205" fmla="*/ 778134 w 2241767"/>
                <a:gd name="connsiteY2205" fmla="*/ 764577 h 1847316"/>
                <a:gd name="connsiteX2206" fmla="*/ 777939 w 2241767"/>
                <a:gd name="connsiteY2206" fmla="*/ 761416 h 1847316"/>
                <a:gd name="connsiteX2207" fmla="*/ 777282 w 2241767"/>
                <a:gd name="connsiteY2207" fmla="*/ 756878 h 1847316"/>
                <a:gd name="connsiteX2208" fmla="*/ 777438 w 2241767"/>
                <a:gd name="connsiteY2208" fmla="*/ 753381 h 1847316"/>
                <a:gd name="connsiteX2209" fmla="*/ 775756 w 2241767"/>
                <a:gd name="connsiteY2209" fmla="*/ 750213 h 1847316"/>
                <a:gd name="connsiteX2210" fmla="*/ 774316 w 2241767"/>
                <a:gd name="connsiteY2210" fmla="*/ 748296 h 1847316"/>
                <a:gd name="connsiteX2211" fmla="*/ 772243 w 2241767"/>
                <a:gd name="connsiteY2211" fmla="*/ 746583 h 1847316"/>
                <a:gd name="connsiteX2212" fmla="*/ 770883 w 2241767"/>
                <a:gd name="connsiteY2212" fmla="*/ 744877 h 1847316"/>
                <a:gd name="connsiteX2213" fmla="*/ 771257 w 2241767"/>
                <a:gd name="connsiteY2213" fmla="*/ 743516 h 1847316"/>
                <a:gd name="connsiteX2214" fmla="*/ 773378 w 2241767"/>
                <a:gd name="connsiteY2214" fmla="*/ 742499 h 1847316"/>
                <a:gd name="connsiteX2215" fmla="*/ 776852 w 2241767"/>
                <a:gd name="connsiteY2215" fmla="*/ 742741 h 1847316"/>
                <a:gd name="connsiteX2216" fmla="*/ 784340 w 2241767"/>
                <a:gd name="connsiteY2216" fmla="*/ 745127 h 1847316"/>
                <a:gd name="connsiteX2217" fmla="*/ 770656 w 2241767"/>
                <a:gd name="connsiteY2217" fmla="*/ 751488 h 1847316"/>
                <a:gd name="connsiteX2218" fmla="*/ 772079 w 2241767"/>
                <a:gd name="connsiteY2218" fmla="*/ 754258 h 1847316"/>
                <a:gd name="connsiteX2219" fmla="*/ 774145 w 2241767"/>
                <a:gd name="connsiteY2219" fmla="*/ 754031 h 1847316"/>
                <a:gd name="connsiteX2220" fmla="*/ 775302 w 2241767"/>
                <a:gd name="connsiteY2220" fmla="*/ 756127 h 1847316"/>
                <a:gd name="connsiteX2221" fmla="*/ 776178 w 2241767"/>
                <a:gd name="connsiteY2221" fmla="*/ 759257 h 1847316"/>
                <a:gd name="connsiteX2222" fmla="*/ 775537 w 2241767"/>
                <a:gd name="connsiteY2222" fmla="*/ 761259 h 1847316"/>
                <a:gd name="connsiteX2223" fmla="*/ 774621 w 2241767"/>
                <a:gd name="connsiteY2223" fmla="*/ 760813 h 1847316"/>
                <a:gd name="connsiteX2224" fmla="*/ 773604 w 2241767"/>
                <a:gd name="connsiteY2224" fmla="*/ 761971 h 1847316"/>
                <a:gd name="connsiteX2225" fmla="*/ 772978 w 2241767"/>
                <a:gd name="connsiteY2225" fmla="*/ 765813 h 1847316"/>
                <a:gd name="connsiteX2226" fmla="*/ 773269 w 2241767"/>
                <a:gd name="connsiteY2226" fmla="*/ 769654 h 1847316"/>
                <a:gd name="connsiteX2227" fmla="*/ 772955 w 2241767"/>
                <a:gd name="connsiteY2227" fmla="*/ 773472 h 1847316"/>
                <a:gd name="connsiteX2228" fmla="*/ 771774 w 2241767"/>
                <a:gd name="connsiteY2228" fmla="*/ 777352 h 1847316"/>
                <a:gd name="connsiteX2229" fmla="*/ 771532 w 2241767"/>
                <a:gd name="connsiteY2229" fmla="*/ 779950 h 1847316"/>
                <a:gd name="connsiteX2230" fmla="*/ 771069 w 2241767"/>
                <a:gd name="connsiteY2230" fmla="*/ 780724 h 1847316"/>
                <a:gd name="connsiteX2231" fmla="*/ 770562 w 2241767"/>
                <a:gd name="connsiteY2231" fmla="*/ 780990 h 1847316"/>
                <a:gd name="connsiteX2232" fmla="*/ 769905 w 2241767"/>
                <a:gd name="connsiteY2232" fmla="*/ 780286 h 1847316"/>
                <a:gd name="connsiteX2233" fmla="*/ 768949 w 2241767"/>
                <a:gd name="connsiteY2233" fmla="*/ 779738 h 1847316"/>
                <a:gd name="connsiteX2234" fmla="*/ 767745 w 2241767"/>
                <a:gd name="connsiteY2234" fmla="*/ 781921 h 1847316"/>
                <a:gd name="connsiteX2235" fmla="*/ 766274 w 2241767"/>
                <a:gd name="connsiteY2235" fmla="*/ 781937 h 1847316"/>
                <a:gd name="connsiteX2236" fmla="*/ 765053 w 2241767"/>
                <a:gd name="connsiteY2236" fmla="*/ 776969 h 1847316"/>
                <a:gd name="connsiteX2237" fmla="*/ 766141 w 2241767"/>
                <a:gd name="connsiteY2237" fmla="*/ 768660 h 1847316"/>
                <a:gd name="connsiteX2238" fmla="*/ 768582 w 2241767"/>
                <a:gd name="connsiteY2238" fmla="*/ 766963 h 1847316"/>
                <a:gd name="connsiteX2239" fmla="*/ 767126 w 2241767"/>
                <a:gd name="connsiteY2239" fmla="*/ 764694 h 1847316"/>
                <a:gd name="connsiteX2240" fmla="*/ 764060 w 2241767"/>
                <a:gd name="connsiteY2240" fmla="*/ 762050 h 1847316"/>
                <a:gd name="connsiteX2241" fmla="*/ 764318 w 2241767"/>
                <a:gd name="connsiteY2241" fmla="*/ 760579 h 1847316"/>
                <a:gd name="connsiteX2242" fmla="*/ 761986 w 2241767"/>
                <a:gd name="connsiteY2242" fmla="*/ 756315 h 1847316"/>
                <a:gd name="connsiteX2243" fmla="*/ 761854 w 2241767"/>
                <a:gd name="connsiteY2243" fmla="*/ 755298 h 1847316"/>
                <a:gd name="connsiteX2244" fmla="*/ 762221 w 2241767"/>
                <a:gd name="connsiteY2244" fmla="*/ 751730 h 1847316"/>
                <a:gd name="connsiteX2245" fmla="*/ 764396 w 2241767"/>
                <a:gd name="connsiteY2245" fmla="*/ 748539 h 1847316"/>
                <a:gd name="connsiteX2246" fmla="*/ 767275 w 2241767"/>
                <a:gd name="connsiteY2246" fmla="*/ 747975 h 1847316"/>
                <a:gd name="connsiteX2247" fmla="*/ 769286 w 2241767"/>
                <a:gd name="connsiteY2247" fmla="*/ 749344 h 1847316"/>
                <a:gd name="connsiteX2248" fmla="*/ 770412 w 2241767"/>
                <a:gd name="connsiteY2248" fmla="*/ 750510 h 1847316"/>
                <a:gd name="connsiteX2249" fmla="*/ 770656 w 2241767"/>
                <a:gd name="connsiteY2249" fmla="*/ 751488 h 1847316"/>
                <a:gd name="connsiteX2250" fmla="*/ 797937 w 2241767"/>
                <a:gd name="connsiteY2250" fmla="*/ 764225 h 1847316"/>
                <a:gd name="connsiteX2251" fmla="*/ 797703 w 2241767"/>
                <a:gd name="connsiteY2251" fmla="*/ 764804 h 1847316"/>
                <a:gd name="connsiteX2252" fmla="*/ 794910 w 2241767"/>
                <a:gd name="connsiteY2252" fmla="*/ 764749 h 1847316"/>
                <a:gd name="connsiteX2253" fmla="*/ 793901 w 2241767"/>
                <a:gd name="connsiteY2253" fmla="*/ 764272 h 1847316"/>
                <a:gd name="connsiteX2254" fmla="*/ 793525 w 2241767"/>
                <a:gd name="connsiteY2254" fmla="*/ 762574 h 1847316"/>
                <a:gd name="connsiteX2255" fmla="*/ 793783 w 2241767"/>
                <a:gd name="connsiteY2255" fmla="*/ 761001 h 1847316"/>
                <a:gd name="connsiteX2256" fmla="*/ 794433 w 2241767"/>
                <a:gd name="connsiteY2256" fmla="*/ 759781 h 1847316"/>
                <a:gd name="connsiteX2257" fmla="*/ 795223 w 2241767"/>
                <a:gd name="connsiteY2257" fmla="*/ 757426 h 1847316"/>
                <a:gd name="connsiteX2258" fmla="*/ 795841 w 2241767"/>
                <a:gd name="connsiteY2258" fmla="*/ 753499 h 1847316"/>
                <a:gd name="connsiteX2259" fmla="*/ 799932 w 2241767"/>
                <a:gd name="connsiteY2259" fmla="*/ 757895 h 1847316"/>
                <a:gd name="connsiteX2260" fmla="*/ 801192 w 2241767"/>
                <a:gd name="connsiteY2260" fmla="*/ 759851 h 1847316"/>
                <a:gd name="connsiteX2261" fmla="*/ 801865 w 2241767"/>
                <a:gd name="connsiteY2261" fmla="*/ 762237 h 1847316"/>
                <a:gd name="connsiteX2262" fmla="*/ 800410 w 2241767"/>
                <a:gd name="connsiteY2262" fmla="*/ 763129 h 1847316"/>
                <a:gd name="connsiteX2263" fmla="*/ 798649 w 2241767"/>
                <a:gd name="connsiteY2263" fmla="*/ 763560 h 1847316"/>
                <a:gd name="connsiteX2264" fmla="*/ 797937 w 2241767"/>
                <a:gd name="connsiteY2264" fmla="*/ 764225 h 1847316"/>
                <a:gd name="connsiteX2265" fmla="*/ 326714 w 2241767"/>
                <a:gd name="connsiteY2265" fmla="*/ 764655 h 1847316"/>
                <a:gd name="connsiteX2266" fmla="*/ 325634 w 2241767"/>
                <a:gd name="connsiteY2266" fmla="*/ 764741 h 1847316"/>
                <a:gd name="connsiteX2267" fmla="*/ 324007 w 2241767"/>
                <a:gd name="connsiteY2267" fmla="*/ 763693 h 1847316"/>
                <a:gd name="connsiteX2268" fmla="*/ 324226 w 2241767"/>
                <a:gd name="connsiteY2268" fmla="*/ 762433 h 1847316"/>
                <a:gd name="connsiteX2269" fmla="*/ 326542 w 2241767"/>
                <a:gd name="connsiteY2269" fmla="*/ 760915 h 1847316"/>
                <a:gd name="connsiteX2270" fmla="*/ 328881 w 2241767"/>
                <a:gd name="connsiteY2270" fmla="*/ 761150 h 1847316"/>
                <a:gd name="connsiteX2271" fmla="*/ 329053 w 2241767"/>
                <a:gd name="connsiteY2271" fmla="*/ 761995 h 1847316"/>
                <a:gd name="connsiteX2272" fmla="*/ 328944 w 2241767"/>
                <a:gd name="connsiteY2272" fmla="*/ 762949 h 1847316"/>
                <a:gd name="connsiteX2273" fmla="*/ 328756 w 2241767"/>
                <a:gd name="connsiteY2273" fmla="*/ 763497 h 1847316"/>
                <a:gd name="connsiteX2274" fmla="*/ 328013 w 2241767"/>
                <a:gd name="connsiteY2274" fmla="*/ 764068 h 1847316"/>
                <a:gd name="connsiteX2275" fmla="*/ 326714 w 2241767"/>
                <a:gd name="connsiteY2275" fmla="*/ 764655 h 1847316"/>
                <a:gd name="connsiteX2276" fmla="*/ 316301 w 2241767"/>
                <a:gd name="connsiteY2276" fmla="*/ 767792 h 1847316"/>
                <a:gd name="connsiteX2277" fmla="*/ 314799 w 2241767"/>
                <a:gd name="connsiteY2277" fmla="*/ 768731 h 1847316"/>
                <a:gd name="connsiteX2278" fmla="*/ 314306 w 2241767"/>
                <a:gd name="connsiteY2278" fmla="*/ 768402 h 1847316"/>
                <a:gd name="connsiteX2279" fmla="*/ 314236 w 2241767"/>
                <a:gd name="connsiteY2279" fmla="*/ 767628 h 1847316"/>
                <a:gd name="connsiteX2280" fmla="*/ 314588 w 2241767"/>
                <a:gd name="connsiteY2280" fmla="*/ 766392 h 1847316"/>
                <a:gd name="connsiteX2281" fmla="*/ 315284 w 2241767"/>
                <a:gd name="connsiteY2281" fmla="*/ 765155 h 1847316"/>
                <a:gd name="connsiteX2282" fmla="*/ 317600 w 2241767"/>
                <a:gd name="connsiteY2282" fmla="*/ 762809 h 1847316"/>
                <a:gd name="connsiteX2283" fmla="*/ 319931 w 2241767"/>
                <a:gd name="connsiteY2283" fmla="*/ 761252 h 1847316"/>
                <a:gd name="connsiteX2284" fmla="*/ 321120 w 2241767"/>
                <a:gd name="connsiteY2284" fmla="*/ 761345 h 1847316"/>
                <a:gd name="connsiteX2285" fmla="*/ 321527 w 2241767"/>
                <a:gd name="connsiteY2285" fmla="*/ 762339 h 1847316"/>
                <a:gd name="connsiteX2286" fmla="*/ 320072 w 2241767"/>
                <a:gd name="connsiteY2286" fmla="*/ 764397 h 1847316"/>
                <a:gd name="connsiteX2287" fmla="*/ 316301 w 2241767"/>
                <a:gd name="connsiteY2287" fmla="*/ 767792 h 1847316"/>
                <a:gd name="connsiteX2288" fmla="*/ 811871 w 2241767"/>
                <a:gd name="connsiteY2288" fmla="*/ 780669 h 1847316"/>
                <a:gd name="connsiteX2289" fmla="*/ 811417 w 2241767"/>
                <a:gd name="connsiteY2289" fmla="*/ 787186 h 1847316"/>
                <a:gd name="connsiteX2290" fmla="*/ 810549 w 2241767"/>
                <a:gd name="connsiteY2290" fmla="*/ 786819 h 1847316"/>
                <a:gd name="connsiteX2291" fmla="*/ 809720 w 2241767"/>
                <a:gd name="connsiteY2291" fmla="*/ 786811 h 1847316"/>
                <a:gd name="connsiteX2292" fmla="*/ 808030 w 2241767"/>
                <a:gd name="connsiteY2292" fmla="*/ 787734 h 1847316"/>
                <a:gd name="connsiteX2293" fmla="*/ 806246 w 2241767"/>
                <a:gd name="connsiteY2293" fmla="*/ 787327 h 1847316"/>
                <a:gd name="connsiteX2294" fmla="*/ 805409 w 2241767"/>
                <a:gd name="connsiteY2294" fmla="*/ 786607 h 1847316"/>
                <a:gd name="connsiteX2295" fmla="*/ 805104 w 2241767"/>
                <a:gd name="connsiteY2295" fmla="*/ 785770 h 1847316"/>
                <a:gd name="connsiteX2296" fmla="*/ 805425 w 2241767"/>
                <a:gd name="connsiteY2296" fmla="*/ 783830 h 1847316"/>
                <a:gd name="connsiteX2297" fmla="*/ 804439 w 2241767"/>
                <a:gd name="connsiteY2297" fmla="*/ 782751 h 1847316"/>
                <a:gd name="connsiteX2298" fmla="*/ 801106 w 2241767"/>
                <a:gd name="connsiteY2298" fmla="*/ 782359 h 1847316"/>
                <a:gd name="connsiteX2299" fmla="*/ 799854 w 2241767"/>
                <a:gd name="connsiteY2299" fmla="*/ 781898 h 1847316"/>
                <a:gd name="connsiteX2300" fmla="*/ 799166 w 2241767"/>
                <a:gd name="connsiteY2300" fmla="*/ 779856 h 1847316"/>
                <a:gd name="connsiteX2301" fmla="*/ 799001 w 2241767"/>
                <a:gd name="connsiteY2301" fmla="*/ 777180 h 1847316"/>
                <a:gd name="connsiteX2302" fmla="*/ 799526 w 2241767"/>
                <a:gd name="connsiteY2302" fmla="*/ 776179 h 1847316"/>
                <a:gd name="connsiteX2303" fmla="*/ 801208 w 2241767"/>
                <a:gd name="connsiteY2303" fmla="*/ 775475 h 1847316"/>
                <a:gd name="connsiteX2304" fmla="*/ 802514 w 2241767"/>
                <a:gd name="connsiteY2304" fmla="*/ 772212 h 1847316"/>
                <a:gd name="connsiteX2305" fmla="*/ 803242 w 2241767"/>
                <a:gd name="connsiteY2305" fmla="*/ 771774 h 1847316"/>
                <a:gd name="connsiteX2306" fmla="*/ 806011 w 2241767"/>
                <a:gd name="connsiteY2306" fmla="*/ 765296 h 1847316"/>
                <a:gd name="connsiteX2307" fmla="*/ 807404 w 2241767"/>
                <a:gd name="connsiteY2307" fmla="*/ 765750 h 1847316"/>
                <a:gd name="connsiteX2308" fmla="*/ 809837 w 2241767"/>
                <a:gd name="connsiteY2308" fmla="*/ 769693 h 1847316"/>
                <a:gd name="connsiteX2309" fmla="*/ 812888 w 2241767"/>
                <a:gd name="connsiteY2309" fmla="*/ 775373 h 1847316"/>
                <a:gd name="connsiteX2310" fmla="*/ 811871 w 2241767"/>
                <a:gd name="connsiteY2310" fmla="*/ 780669 h 1847316"/>
                <a:gd name="connsiteX2311" fmla="*/ 797218 w 2241767"/>
                <a:gd name="connsiteY2311" fmla="*/ 775248 h 1847316"/>
                <a:gd name="connsiteX2312" fmla="*/ 796091 w 2241767"/>
                <a:gd name="connsiteY2312" fmla="*/ 775373 h 1847316"/>
                <a:gd name="connsiteX2313" fmla="*/ 794761 w 2241767"/>
                <a:gd name="connsiteY2313" fmla="*/ 774770 h 1847316"/>
                <a:gd name="connsiteX2314" fmla="*/ 791608 w 2241767"/>
                <a:gd name="connsiteY2314" fmla="*/ 771555 h 1847316"/>
                <a:gd name="connsiteX2315" fmla="*/ 791554 w 2241767"/>
                <a:gd name="connsiteY2315" fmla="*/ 770609 h 1847316"/>
                <a:gd name="connsiteX2316" fmla="*/ 792007 w 2241767"/>
                <a:gd name="connsiteY2316" fmla="*/ 769529 h 1847316"/>
                <a:gd name="connsiteX2317" fmla="*/ 793799 w 2241767"/>
                <a:gd name="connsiteY2317" fmla="*/ 767557 h 1847316"/>
                <a:gd name="connsiteX2318" fmla="*/ 794534 w 2241767"/>
                <a:gd name="connsiteY2318" fmla="*/ 767080 h 1847316"/>
                <a:gd name="connsiteX2319" fmla="*/ 798837 w 2241767"/>
                <a:gd name="connsiteY2319" fmla="*/ 767291 h 1847316"/>
                <a:gd name="connsiteX2320" fmla="*/ 800214 w 2241767"/>
                <a:gd name="connsiteY2320" fmla="*/ 767815 h 1847316"/>
                <a:gd name="connsiteX2321" fmla="*/ 800527 w 2241767"/>
                <a:gd name="connsiteY2321" fmla="*/ 768739 h 1847316"/>
                <a:gd name="connsiteX2322" fmla="*/ 800457 w 2241767"/>
                <a:gd name="connsiteY2322" fmla="*/ 769677 h 1847316"/>
                <a:gd name="connsiteX2323" fmla="*/ 800003 w 2241767"/>
                <a:gd name="connsiteY2323" fmla="*/ 770624 h 1847316"/>
                <a:gd name="connsiteX2324" fmla="*/ 799901 w 2241767"/>
                <a:gd name="connsiteY2324" fmla="*/ 771610 h 1847316"/>
                <a:gd name="connsiteX2325" fmla="*/ 800144 w 2241767"/>
                <a:gd name="connsiteY2325" fmla="*/ 772642 h 1847316"/>
                <a:gd name="connsiteX2326" fmla="*/ 799643 w 2241767"/>
                <a:gd name="connsiteY2326" fmla="*/ 773667 h 1847316"/>
                <a:gd name="connsiteX2327" fmla="*/ 797218 w 2241767"/>
                <a:gd name="connsiteY2327" fmla="*/ 775248 h 1847316"/>
                <a:gd name="connsiteX2328" fmla="*/ 779951 w 2241767"/>
                <a:gd name="connsiteY2328" fmla="*/ 771618 h 1847316"/>
                <a:gd name="connsiteX2329" fmla="*/ 784113 w 2241767"/>
                <a:gd name="connsiteY2329" fmla="*/ 772463 h 1847316"/>
                <a:gd name="connsiteX2330" fmla="*/ 787924 w 2241767"/>
                <a:gd name="connsiteY2330" fmla="*/ 772377 h 1847316"/>
                <a:gd name="connsiteX2331" fmla="*/ 789230 w 2241767"/>
                <a:gd name="connsiteY2331" fmla="*/ 774004 h 1847316"/>
                <a:gd name="connsiteX2332" fmla="*/ 790091 w 2241767"/>
                <a:gd name="connsiteY2332" fmla="*/ 775717 h 1847316"/>
                <a:gd name="connsiteX2333" fmla="*/ 790591 w 2241767"/>
                <a:gd name="connsiteY2333" fmla="*/ 777329 h 1847316"/>
                <a:gd name="connsiteX2334" fmla="*/ 790732 w 2241767"/>
                <a:gd name="connsiteY2334" fmla="*/ 778839 h 1847316"/>
                <a:gd name="connsiteX2335" fmla="*/ 790630 w 2241767"/>
                <a:gd name="connsiteY2335" fmla="*/ 779903 h 1847316"/>
                <a:gd name="connsiteX2336" fmla="*/ 790169 w 2241767"/>
                <a:gd name="connsiteY2336" fmla="*/ 781045 h 1847316"/>
                <a:gd name="connsiteX2337" fmla="*/ 790270 w 2241767"/>
                <a:gd name="connsiteY2337" fmla="*/ 781428 h 1847316"/>
                <a:gd name="connsiteX2338" fmla="*/ 797718 w 2241767"/>
                <a:gd name="connsiteY2338" fmla="*/ 785160 h 1847316"/>
                <a:gd name="connsiteX2339" fmla="*/ 801231 w 2241767"/>
                <a:gd name="connsiteY2339" fmla="*/ 789072 h 1847316"/>
                <a:gd name="connsiteX2340" fmla="*/ 802632 w 2241767"/>
                <a:gd name="connsiteY2340" fmla="*/ 791121 h 1847316"/>
                <a:gd name="connsiteX2341" fmla="*/ 803445 w 2241767"/>
                <a:gd name="connsiteY2341" fmla="*/ 792850 h 1847316"/>
                <a:gd name="connsiteX2342" fmla="*/ 804916 w 2241767"/>
                <a:gd name="connsiteY2342" fmla="*/ 797177 h 1847316"/>
                <a:gd name="connsiteX2343" fmla="*/ 808014 w 2241767"/>
                <a:gd name="connsiteY2343" fmla="*/ 802184 h 1847316"/>
                <a:gd name="connsiteX2344" fmla="*/ 809641 w 2241767"/>
                <a:gd name="connsiteY2344" fmla="*/ 803702 h 1847316"/>
                <a:gd name="connsiteX2345" fmla="*/ 810565 w 2241767"/>
                <a:gd name="connsiteY2345" fmla="*/ 805180 h 1847316"/>
                <a:gd name="connsiteX2346" fmla="*/ 810048 w 2241767"/>
                <a:gd name="connsiteY2346" fmla="*/ 805235 h 1847316"/>
                <a:gd name="connsiteX2347" fmla="*/ 807865 w 2241767"/>
                <a:gd name="connsiteY2347" fmla="*/ 804140 h 1847316"/>
                <a:gd name="connsiteX2348" fmla="*/ 803140 w 2241767"/>
                <a:gd name="connsiteY2348" fmla="*/ 800791 h 1847316"/>
                <a:gd name="connsiteX2349" fmla="*/ 802749 w 2241767"/>
                <a:gd name="connsiteY2349" fmla="*/ 800924 h 1847316"/>
                <a:gd name="connsiteX2350" fmla="*/ 802319 w 2241767"/>
                <a:gd name="connsiteY2350" fmla="*/ 802739 h 1847316"/>
                <a:gd name="connsiteX2351" fmla="*/ 801583 w 2241767"/>
                <a:gd name="connsiteY2351" fmla="*/ 804328 h 1847316"/>
                <a:gd name="connsiteX2352" fmla="*/ 800496 w 2241767"/>
                <a:gd name="connsiteY2352" fmla="*/ 805470 h 1847316"/>
                <a:gd name="connsiteX2353" fmla="*/ 801364 w 2241767"/>
                <a:gd name="connsiteY2353" fmla="*/ 805806 h 1847316"/>
                <a:gd name="connsiteX2354" fmla="*/ 805174 w 2241767"/>
                <a:gd name="connsiteY2354" fmla="*/ 805086 h 1847316"/>
                <a:gd name="connsiteX2355" fmla="*/ 808382 w 2241767"/>
                <a:gd name="connsiteY2355" fmla="*/ 808341 h 1847316"/>
                <a:gd name="connsiteX2356" fmla="*/ 809626 w 2241767"/>
                <a:gd name="connsiteY2356" fmla="*/ 808928 h 1847316"/>
                <a:gd name="connsiteX2357" fmla="*/ 810830 w 2241767"/>
                <a:gd name="connsiteY2357" fmla="*/ 811259 h 1847316"/>
                <a:gd name="connsiteX2358" fmla="*/ 810870 w 2241767"/>
                <a:gd name="connsiteY2358" fmla="*/ 812151 h 1847316"/>
                <a:gd name="connsiteX2359" fmla="*/ 810165 w 2241767"/>
                <a:gd name="connsiteY2359" fmla="*/ 813872 h 1847316"/>
                <a:gd name="connsiteX2360" fmla="*/ 809626 w 2241767"/>
                <a:gd name="connsiteY2360" fmla="*/ 814576 h 1847316"/>
                <a:gd name="connsiteX2361" fmla="*/ 809806 w 2241767"/>
                <a:gd name="connsiteY2361" fmla="*/ 815053 h 1847316"/>
                <a:gd name="connsiteX2362" fmla="*/ 810697 w 2241767"/>
                <a:gd name="connsiteY2362" fmla="*/ 815296 h 1847316"/>
                <a:gd name="connsiteX2363" fmla="*/ 814234 w 2241767"/>
                <a:gd name="connsiteY2363" fmla="*/ 814811 h 1847316"/>
                <a:gd name="connsiteX2364" fmla="*/ 814867 w 2241767"/>
                <a:gd name="connsiteY2364" fmla="*/ 815656 h 1847316"/>
                <a:gd name="connsiteX2365" fmla="*/ 814343 w 2241767"/>
                <a:gd name="connsiteY2365" fmla="*/ 822353 h 1847316"/>
                <a:gd name="connsiteX2366" fmla="*/ 814844 w 2241767"/>
                <a:gd name="connsiteY2366" fmla="*/ 824809 h 1847316"/>
                <a:gd name="connsiteX2367" fmla="*/ 814836 w 2241767"/>
                <a:gd name="connsiteY2367" fmla="*/ 825928 h 1847316"/>
                <a:gd name="connsiteX2368" fmla="*/ 814429 w 2241767"/>
                <a:gd name="connsiteY2368" fmla="*/ 827407 h 1847316"/>
                <a:gd name="connsiteX2369" fmla="*/ 814414 w 2241767"/>
                <a:gd name="connsiteY2369" fmla="*/ 828658 h 1847316"/>
                <a:gd name="connsiteX2370" fmla="*/ 814734 w 2241767"/>
                <a:gd name="connsiteY2370" fmla="*/ 829941 h 1847316"/>
                <a:gd name="connsiteX2371" fmla="*/ 814774 w 2241767"/>
                <a:gd name="connsiteY2371" fmla="*/ 831084 h 1847316"/>
                <a:gd name="connsiteX2372" fmla="*/ 813874 w 2241767"/>
                <a:gd name="connsiteY2372" fmla="*/ 834064 h 1847316"/>
                <a:gd name="connsiteX2373" fmla="*/ 812927 w 2241767"/>
                <a:gd name="connsiteY2373" fmla="*/ 834565 h 1847316"/>
                <a:gd name="connsiteX2374" fmla="*/ 811402 w 2241767"/>
                <a:gd name="connsiteY2374" fmla="*/ 834588 h 1847316"/>
                <a:gd name="connsiteX2375" fmla="*/ 810197 w 2241767"/>
                <a:gd name="connsiteY2375" fmla="*/ 833743 h 1847316"/>
                <a:gd name="connsiteX2376" fmla="*/ 808507 w 2241767"/>
                <a:gd name="connsiteY2376" fmla="*/ 831177 h 1847316"/>
                <a:gd name="connsiteX2377" fmla="*/ 806864 w 2241767"/>
                <a:gd name="connsiteY2377" fmla="*/ 827188 h 1847316"/>
                <a:gd name="connsiteX2378" fmla="*/ 806230 w 2241767"/>
                <a:gd name="connsiteY2378" fmla="*/ 826616 h 1847316"/>
                <a:gd name="connsiteX2379" fmla="*/ 804071 w 2241767"/>
                <a:gd name="connsiteY2379" fmla="*/ 826014 h 1847316"/>
                <a:gd name="connsiteX2380" fmla="*/ 803680 w 2241767"/>
                <a:gd name="connsiteY2380" fmla="*/ 825537 h 1847316"/>
                <a:gd name="connsiteX2381" fmla="*/ 802303 w 2241767"/>
                <a:gd name="connsiteY2381" fmla="*/ 825451 h 1847316"/>
                <a:gd name="connsiteX2382" fmla="*/ 801325 w 2241767"/>
                <a:gd name="connsiteY2382" fmla="*/ 823808 h 1847316"/>
                <a:gd name="connsiteX2383" fmla="*/ 801442 w 2241767"/>
                <a:gd name="connsiteY2383" fmla="*/ 821649 h 1847316"/>
                <a:gd name="connsiteX2384" fmla="*/ 800597 w 2241767"/>
                <a:gd name="connsiteY2384" fmla="*/ 819435 h 1847316"/>
                <a:gd name="connsiteX2385" fmla="*/ 800699 w 2241767"/>
                <a:gd name="connsiteY2385" fmla="*/ 818449 h 1847316"/>
                <a:gd name="connsiteX2386" fmla="*/ 799752 w 2241767"/>
                <a:gd name="connsiteY2386" fmla="*/ 818034 h 1847316"/>
                <a:gd name="connsiteX2387" fmla="*/ 798955 w 2241767"/>
                <a:gd name="connsiteY2387" fmla="*/ 818660 h 1847316"/>
                <a:gd name="connsiteX2388" fmla="*/ 799369 w 2241767"/>
                <a:gd name="connsiteY2388" fmla="*/ 820827 h 1847316"/>
                <a:gd name="connsiteX2389" fmla="*/ 798900 w 2241767"/>
                <a:gd name="connsiteY2389" fmla="*/ 822501 h 1847316"/>
                <a:gd name="connsiteX2390" fmla="*/ 797186 w 2241767"/>
                <a:gd name="connsiteY2390" fmla="*/ 821797 h 1847316"/>
                <a:gd name="connsiteX2391" fmla="*/ 794323 w 2241767"/>
                <a:gd name="connsiteY2391" fmla="*/ 816430 h 1847316"/>
                <a:gd name="connsiteX2392" fmla="*/ 791068 w 2241767"/>
                <a:gd name="connsiteY2392" fmla="*/ 812112 h 1847316"/>
                <a:gd name="connsiteX2393" fmla="*/ 789793 w 2241767"/>
                <a:gd name="connsiteY2393" fmla="*/ 811087 h 1847316"/>
                <a:gd name="connsiteX2394" fmla="*/ 790130 w 2241767"/>
                <a:gd name="connsiteY2394" fmla="*/ 809827 h 1847316"/>
                <a:gd name="connsiteX2395" fmla="*/ 791734 w 2241767"/>
                <a:gd name="connsiteY2395" fmla="*/ 809162 h 1847316"/>
                <a:gd name="connsiteX2396" fmla="*/ 793032 w 2241767"/>
                <a:gd name="connsiteY2396" fmla="*/ 809217 h 1847316"/>
                <a:gd name="connsiteX2397" fmla="*/ 793298 w 2241767"/>
                <a:gd name="connsiteY2397" fmla="*/ 808466 h 1847316"/>
                <a:gd name="connsiteX2398" fmla="*/ 790583 w 2241767"/>
                <a:gd name="connsiteY2398" fmla="*/ 804273 h 1847316"/>
                <a:gd name="connsiteX2399" fmla="*/ 790677 w 2241767"/>
                <a:gd name="connsiteY2399" fmla="*/ 803084 h 1847316"/>
                <a:gd name="connsiteX2400" fmla="*/ 791663 w 2241767"/>
                <a:gd name="connsiteY2400" fmla="*/ 800963 h 1847316"/>
                <a:gd name="connsiteX2401" fmla="*/ 790427 w 2241767"/>
                <a:gd name="connsiteY2401" fmla="*/ 800079 h 1847316"/>
                <a:gd name="connsiteX2402" fmla="*/ 787039 w 2241767"/>
                <a:gd name="connsiteY2402" fmla="*/ 800744 h 1847316"/>
                <a:gd name="connsiteX2403" fmla="*/ 785842 w 2241767"/>
                <a:gd name="connsiteY2403" fmla="*/ 800298 h 1847316"/>
                <a:gd name="connsiteX2404" fmla="*/ 784864 w 2241767"/>
                <a:gd name="connsiteY2404" fmla="*/ 798593 h 1847316"/>
                <a:gd name="connsiteX2405" fmla="*/ 784293 w 2241767"/>
                <a:gd name="connsiteY2405" fmla="*/ 797114 h 1847316"/>
                <a:gd name="connsiteX2406" fmla="*/ 781360 w 2241767"/>
                <a:gd name="connsiteY2406" fmla="*/ 796848 h 1847316"/>
                <a:gd name="connsiteX2407" fmla="*/ 780249 w 2241767"/>
                <a:gd name="connsiteY2407" fmla="*/ 797028 h 1847316"/>
                <a:gd name="connsiteX2408" fmla="*/ 778330 w 2241767"/>
                <a:gd name="connsiteY2408" fmla="*/ 794783 h 1847316"/>
                <a:gd name="connsiteX2409" fmla="*/ 777461 w 2241767"/>
                <a:gd name="connsiteY2409" fmla="*/ 793367 h 1847316"/>
                <a:gd name="connsiteX2410" fmla="*/ 777805 w 2241767"/>
                <a:gd name="connsiteY2410" fmla="*/ 792639 h 1847316"/>
                <a:gd name="connsiteX2411" fmla="*/ 779566 w 2241767"/>
                <a:gd name="connsiteY2411" fmla="*/ 791364 h 1847316"/>
                <a:gd name="connsiteX2412" fmla="*/ 780601 w 2241767"/>
                <a:gd name="connsiteY2412" fmla="*/ 791544 h 1847316"/>
                <a:gd name="connsiteX2413" fmla="*/ 782580 w 2241767"/>
                <a:gd name="connsiteY2413" fmla="*/ 792905 h 1847316"/>
                <a:gd name="connsiteX2414" fmla="*/ 783355 w 2241767"/>
                <a:gd name="connsiteY2414" fmla="*/ 792858 h 1847316"/>
                <a:gd name="connsiteX2415" fmla="*/ 785318 w 2241767"/>
                <a:gd name="connsiteY2415" fmla="*/ 791051 h 1847316"/>
                <a:gd name="connsiteX2416" fmla="*/ 785616 w 2241767"/>
                <a:gd name="connsiteY2416" fmla="*/ 789424 h 1847316"/>
                <a:gd name="connsiteX2417" fmla="*/ 787086 w 2241767"/>
                <a:gd name="connsiteY2417" fmla="*/ 788078 h 1847316"/>
                <a:gd name="connsiteX2418" fmla="*/ 786852 w 2241767"/>
                <a:gd name="connsiteY2418" fmla="*/ 786662 h 1847316"/>
                <a:gd name="connsiteX2419" fmla="*/ 786038 w 2241767"/>
                <a:gd name="connsiteY2419" fmla="*/ 784245 h 1847316"/>
                <a:gd name="connsiteX2420" fmla="*/ 784239 w 2241767"/>
                <a:gd name="connsiteY2420" fmla="*/ 783572 h 1847316"/>
                <a:gd name="connsiteX2421" fmla="*/ 780562 w 2241767"/>
                <a:gd name="connsiteY2421" fmla="*/ 785012 h 1847316"/>
                <a:gd name="connsiteX2422" fmla="*/ 777359 w 2241767"/>
                <a:gd name="connsiteY2422" fmla="*/ 787225 h 1847316"/>
                <a:gd name="connsiteX2423" fmla="*/ 776076 w 2241767"/>
                <a:gd name="connsiteY2423" fmla="*/ 786365 h 1847316"/>
                <a:gd name="connsiteX2424" fmla="*/ 775795 w 2241767"/>
                <a:gd name="connsiteY2424" fmla="*/ 785012 h 1847316"/>
                <a:gd name="connsiteX2425" fmla="*/ 779221 w 2241767"/>
                <a:gd name="connsiteY2425" fmla="*/ 781319 h 1847316"/>
                <a:gd name="connsiteX2426" fmla="*/ 780726 w 2241767"/>
                <a:gd name="connsiteY2426" fmla="*/ 779277 h 1847316"/>
                <a:gd name="connsiteX2427" fmla="*/ 780436 w 2241767"/>
                <a:gd name="connsiteY2427" fmla="*/ 778064 h 1847316"/>
                <a:gd name="connsiteX2428" fmla="*/ 779331 w 2241767"/>
                <a:gd name="connsiteY2428" fmla="*/ 776492 h 1847316"/>
                <a:gd name="connsiteX2429" fmla="*/ 779238 w 2241767"/>
                <a:gd name="connsiteY2429" fmla="*/ 772557 h 1847316"/>
                <a:gd name="connsiteX2430" fmla="*/ 779951 w 2241767"/>
                <a:gd name="connsiteY2430" fmla="*/ 771618 h 1847316"/>
                <a:gd name="connsiteX2431" fmla="*/ 836750 w 2241767"/>
                <a:gd name="connsiteY2431" fmla="*/ 804852 h 1847316"/>
                <a:gd name="connsiteX2432" fmla="*/ 835983 w 2241767"/>
                <a:gd name="connsiteY2432" fmla="*/ 809092 h 1847316"/>
                <a:gd name="connsiteX2433" fmla="*/ 834473 w 2241767"/>
                <a:gd name="connsiteY2433" fmla="*/ 813418 h 1847316"/>
                <a:gd name="connsiteX2434" fmla="*/ 832165 w 2241767"/>
                <a:gd name="connsiteY2434" fmla="*/ 815742 h 1847316"/>
                <a:gd name="connsiteX2435" fmla="*/ 830538 w 2241767"/>
                <a:gd name="connsiteY2435" fmla="*/ 815226 h 1847316"/>
                <a:gd name="connsiteX2436" fmla="*/ 829341 w 2241767"/>
                <a:gd name="connsiteY2436" fmla="*/ 813348 h 1847316"/>
                <a:gd name="connsiteX2437" fmla="*/ 828230 w 2241767"/>
                <a:gd name="connsiteY2437" fmla="*/ 813450 h 1847316"/>
                <a:gd name="connsiteX2438" fmla="*/ 827048 w 2241767"/>
                <a:gd name="connsiteY2438" fmla="*/ 813066 h 1847316"/>
                <a:gd name="connsiteX2439" fmla="*/ 826383 w 2241767"/>
                <a:gd name="connsiteY2439" fmla="*/ 811509 h 1847316"/>
                <a:gd name="connsiteX2440" fmla="*/ 827009 w 2241767"/>
                <a:gd name="connsiteY2440" fmla="*/ 809499 h 1847316"/>
                <a:gd name="connsiteX2441" fmla="*/ 826454 w 2241767"/>
                <a:gd name="connsiteY2441" fmla="*/ 807942 h 1847316"/>
                <a:gd name="connsiteX2442" fmla="*/ 825867 w 2241767"/>
                <a:gd name="connsiteY2442" fmla="*/ 809303 h 1847316"/>
                <a:gd name="connsiteX2443" fmla="*/ 824827 w 2241767"/>
                <a:gd name="connsiteY2443" fmla="*/ 810547 h 1847316"/>
                <a:gd name="connsiteX2444" fmla="*/ 822206 w 2241767"/>
                <a:gd name="connsiteY2444" fmla="*/ 812174 h 1847316"/>
                <a:gd name="connsiteX2445" fmla="*/ 820399 w 2241767"/>
                <a:gd name="connsiteY2445" fmla="*/ 815272 h 1847316"/>
                <a:gd name="connsiteX2446" fmla="*/ 819546 w 2241767"/>
                <a:gd name="connsiteY2446" fmla="*/ 817291 h 1847316"/>
                <a:gd name="connsiteX2447" fmla="*/ 818482 w 2241767"/>
                <a:gd name="connsiteY2447" fmla="*/ 815092 h 1847316"/>
                <a:gd name="connsiteX2448" fmla="*/ 817801 w 2241767"/>
                <a:gd name="connsiteY2448" fmla="*/ 809874 h 1847316"/>
                <a:gd name="connsiteX2449" fmla="*/ 817715 w 2241767"/>
                <a:gd name="connsiteY2449" fmla="*/ 807652 h 1847316"/>
                <a:gd name="connsiteX2450" fmla="*/ 819616 w 2241767"/>
                <a:gd name="connsiteY2450" fmla="*/ 804296 h 1847316"/>
                <a:gd name="connsiteX2451" fmla="*/ 822073 w 2241767"/>
                <a:gd name="connsiteY2451" fmla="*/ 801104 h 1847316"/>
                <a:gd name="connsiteX2452" fmla="*/ 822566 w 2241767"/>
                <a:gd name="connsiteY2452" fmla="*/ 791536 h 1847316"/>
                <a:gd name="connsiteX2453" fmla="*/ 830373 w 2241767"/>
                <a:gd name="connsiteY2453" fmla="*/ 786701 h 1847316"/>
                <a:gd name="connsiteX2454" fmla="*/ 831101 w 2241767"/>
                <a:gd name="connsiteY2454" fmla="*/ 786952 h 1847316"/>
                <a:gd name="connsiteX2455" fmla="*/ 833636 w 2241767"/>
                <a:gd name="connsiteY2455" fmla="*/ 790558 h 1847316"/>
                <a:gd name="connsiteX2456" fmla="*/ 836335 w 2241767"/>
                <a:gd name="connsiteY2456" fmla="*/ 795589 h 1847316"/>
                <a:gd name="connsiteX2457" fmla="*/ 837031 w 2241767"/>
                <a:gd name="connsiteY2457" fmla="*/ 797850 h 1847316"/>
                <a:gd name="connsiteX2458" fmla="*/ 837047 w 2241767"/>
                <a:gd name="connsiteY2458" fmla="*/ 801785 h 1847316"/>
                <a:gd name="connsiteX2459" fmla="*/ 836750 w 2241767"/>
                <a:gd name="connsiteY2459" fmla="*/ 804852 h 1847316"/>
                <a:gd name="connsiteX2460" fmla="*/ 296907 w 2241767"/>
                <a:gd name="connsiteY2460" fmla="*/ 791959 h 1847316"/>
                <a:gd name="connsiteX2461" fmla="*/ 296054 w 2241767"/>
                <a:gd name="connsiteY2461" fmla="*/ 793187 h 1847316"/>
                <a:gd name="connsiteX2462" fmla="*/ 294388 w 2241767"/>
                <a:gd name="connsiteY2462" fmla="*/ 793101 h 1847316"/>
                <a:gd name="connsiteX2463" fmla="*/ 293457 w 2241767"/>
                <a:gd name="connsiteY2463" fmla="*/ 792702 h 1847316"/>
                <a:gd name="connsiteX2464" fmla="*/ 293144 w 2241767"/>
                <a:gd name="connsiteY2464" fmla="*/ 791622 h 1847316"/>
                <a:gd name="connsiteX2465" fmla="*/ 295710 w 2241767"/>
                <a:gd name="connsiteY2465" fmla="*/ 788368 h 1847316"/>
                <a:gd name="connsiteX2466" fmla="*/ 296297 w 2241767"/>
                <a:gd name="connsiteY2466" fmla="*/ 787930 h 1847316"/>
                <a:gd name="connsiteX2467" fmla="*/ 296758 w 2241767"/>
                <a:gd name="connsiteY2467" fmla="*/ 788055 h 1847316"/>
                <a:gd name="connsiteX2468" fmla="*/ 296962 w 2241767"/>
                <a:gd name="connsiteY2468" fmla="*/ 789400 h 1847316"/>
                <a:gd name="connsiteX2469" fmla="*/ 296907 w 2241767"/>
                <a:gd name="connsiteY2469" fmla="*/ 791959 h 1847316"/>
                <a:gd name="connsiteX2470" fmla="*/ 785686 w 2241767"/>
                <a:gd name="connsiteY2470" fmla="*/ 802739 h 1847316"/>
                <a:gd name="connsiteX2471" fmla="*/ 786171 w 2241767"/>
                <a:gd name="connsiteY2471" fmla="*/ 803827 h 1847316"/>
                <a:gd name="connsiteX2472" fmla="*/ 786202 w 2241767"/>
                <a:gd name="connsiteY2472" fmla="*/ 804515 h 1847316"/>
                <a:gd name="connsiteX2473" fmla="*/ 783026 w 2241767"/>
                <a:gd name="connsiteY2473" fmla="*/ 807081 h 1847316"/>
                <a:gd name="connsiteX2474" fmla="*/ 782971 w 2241767"/>
                <a:gd name="connsiteY2474" fmla="*/ 807613 h 1847316"/>
                <a:gd name="connsiteX2475" fmla="*/ 782228 w 2241767"/>
                <a:gd name="connsiteY2475" fmla="*/ 809194 h 1847316"/>
                <a:gd name="connsiteX2476" fmla="*/ 781563 w 2241767"/>
                <a:gd name="connsiteY2476" fmla="*/ 809773 h 1847316"/>
                <a:gd name="connsiteX2477" fmla="*/ 780382 w 2241767"/>
                <a:gd name="connsiteY2477" fmla="*/ 811486 h 1847316"/>
                <a:gd name="connsiteX2478" fmla="*/ 778118 w 2241767"/>
                <a:gd name="connsiteY2478" fmla="*/ 813332 h 1847316"/>
                <a:gd name="connsiteX2479" fmla="*/ 778455 w 2241767"/>
                <a:gd name="connsiteY2479" fmla="*/ 807785 h 1847316"/>
                <a:gd name="connsiteX2480" fmla="*/ 776210 w 2241767"/>
                <a:gd name="connsiteY2480" fmla="*/ 804554 h 1847316"/>
                <a:gd name="connsiteX2481" fmla="*/ 778471 w 2241767"/>
                <a:gd name="connsiteY2481" fmla="*/ 802919 h 1847316"/>
                <a:gd name="connsiteX2482" fmla="*/ 779951 w 2241767"/>
                <a:gd name="connsiteY2482" fmla="*/ 803389 h 1847316"/>
                <a:gd name="connsiteX2483" fmla="*/ 782408 w 2241767"/>
                <a:gd name="connsiteY2483" fmla="*/ 803576 h 1847316"/>
                <a:gd name="connsiteX2484" fmla="*/ 784802 w 2241767"/>
                <a:gd name="connsiteY2484" fmla="*/ 802152 h 1847316"/>
                <a:gd name="connsiteX2485" fmla="*/ 785686 w 2241767"/>
                <a:gd name="connsiteY2485" fmla="*/ 802739 h 1847316"/>
                <a:gd name="connsiteX2486" fmla="*/ 184515 w 2241767"/>
                <a:gd name="connsiteY2486" fmla="*/ 811580 h 1847316"/>
                <a:gd name="connsiteX2487" fmla="*/ 184852 w 2241767"/>
                <a:gd name="connsiteY2487" fmla="*/ 811603 h 1847316"/>
                <a:gd name="connsiteX2488" fmla="*/ 185525 w 2241767"/>
                <a:gd name="connsiteY2488" fmla="*/ 811306 h 1847316"/>
                <a:gd name="connsiteX2489" fmla="*/ 186948 w 2241767"/>
                <a:gd name="connsiteY2489" fmla="*/ 809139 h 1847316"/>
                <a:gd name="connsiteX2490" fmla="*/ 187418 w 2241767"/>
                <a:gd name="connsiteY2490" fmla="*/ 809045 h 1847316"/>
                <a:gd name="connsiteX2491" fmla="*/ 187426 w 2241767"/>
                <a:gd name="connsiteY2491" fmla="*/ 809710 h 1847316"/>
                <a:gd name="connsiteX2492" fmla="*/ 186753 w 2241767"/>
                <a:gd name="connsiteY2492" fmla="*/ 811854 h 1847316"/>
                <a:gd name="connsiteX2493" fmla="*/ 187895 w 2241767"/>
                <a:gd name="connsiteY2493" fmla="*/ 814717 h 1847316"/>
                <a:gd name="connsiteX2494" fmla="*/ 188959 w 2241767"/>
                <a:gd name="connsiteY2494" fmla="*/ 816086 h 1847316"/>
                <a:gd name="connsiteX2495" fmla="*/ 188850 w 2241767"/>
                <a:gd name="connsiteY2495" fmla="*/ 816571 h 1847316"/>
                <a:gd name="connsiteX2496" fmla="*/ 186182 w 2241767"/>
                <a:gd name="connsiteY2496" fmla="*/ 817557 h 1847316"/>
                <a:gd name="connsiteX2497" fmla="*/ 184148 w 2241767"/>
                <a:gd name="connsiteY2497" fmla="*/ 816845 h 1847316"/>
                <a:gd name="connsiteX2498" fmla="*/ 183076 w 2241767"/>
                <a:gd name="connsiteY2498" fmla="*/ 817095 h 1847316"/>
                <a:gd name="connsiteX2499" fmla="*/ 182098 w 2241767"/>
                <a:gd name="connsiteY2499" fmla="*/ 818089 h 1847316"/>
                <a:gd name="connsiteX2500" fmla="*/ 181433 w 2241767"/>
                <a:gd name="connsiteY2500" fmla="*/ 816986 h 1847316"/>
                <a:gd name="connsiteX2501" fmla="*/ 180971 w 2241767"/>
                <a:gd name="connsiteY2501" fmla="*/ 811705 h 1847316"/>
                <a:gd name="connsiteX2502" fmla="*/ 181128 w 2241767"/>
                <a:gd name="connsiteY2502" fmla="*/ 810782 h 1847316"/>
                <a:gd name="connsiteX2503" fmla="*/ 182239 w 2241767"/>
                <a:gd name="connsiteY2503" fmla="*/ 808943 h 1847316"/>
                <a:gd name="connsiteX2504" fmla="*/ 183670 w 2241767"/>
                <a:gd name="connsiteY2504" fmla="*/ 808114 h 1847316"/>
                <a:gd name="connsiteX2505" fmla="*/ 184288 w 2241767"/>
                <a:gd name="connsiteY2505" fmla="*/ 808356 h 1847316"/>
                <a:gd name="connsiteX2506" fmla="*/ 184805 w 2241767"/>
                <a:gd name="connsiteY2506" fmla="*/ 809092 h 1847316"/>
                <a:gd name="connsiteX2507" fmla="*/ 184938 w 2241767"/>
                <a:gd name="connsiteY2507" fmla="*/ 809859 h 1847316"/>
                <a:gd name="connsiteX2508" fmla="*/ 184515 w 2241767"/>
                <a:gd name="connsiteY2508" fmla="*/ 811580 h 1847316"/>
                <a:gd name="connsiteX2509" fmla="*/ 192323 w 2241767"/>
                <a:gd name="connsiteY2509" fmla="*/ 810696 h 1847316"/>
                <a:gd name="connsiteX2510" fmla="*/ 192018 w 2241767"/>
                <a:gd name="connsiteY2510" fmla="*/ 813731 h 1847316"/>
                <a:gd name="connsiteX2511" fmla="*/ 188998 w 2241767"/>
                <a:gd name="connsiteY2511" fmla="*/ 811799 h 1847316"/>
                <a:gd name="connsiteX2512" fmla="*/ 188192 w 2241767"/>
                <a:gd name="connsiteY2512" fmla="*/ 810837 h 1847316"/>
                <a:gd name="connsiteX2513" fmla="*/ 188732 w 2241767"/>
                <a:gd name="connsiteY2513" fmla="*/ 810125 h 1847316"/>
                <a:gd name="connsiteX2514" fmla="*/ 191603 w 2241767"/>
                <a:gd name="connsiteY2514" fmla="*/ 809945 h 1847316"/>
                <a:gd name="connsiteX2515" fmla="*/ 192323 w 2241767"/>
                <a:gd name="connsiteY2515" fmla="*/ 810696 h 1847316"/>
                <a:gd name="connsiteX2516" fmla="*/ 795403 w 2241767"/>
                <a:gd name="connsiteY2516" fmla="*/ 827672 h 1847316"/>
                <a:gd name="connsiteX2517" fmla="*/ 795942 w 2241767"/>
                <a:gd name="connsiteY2517" fmla="*/ 828189 h 1847316"/>
                <a:gd name="connsiteX2518" fmla="*/ 796490 w 2241767"/>
                <a:gd name="connsiteY2518" fmla="*/ 827829 h 1847316"/>
                <a:gd name="connsiteX2519" fmla="*/ 797382 w 2241767"/>
                <a:gd name="connsiteY2519" fmla="*/ 826476 h 1847316"/>
                <a:gd name="connsiteX2520" fmla="*/ 798955 w 2241767"/>
                <a:gd name="connsiteY2520" fmla="*/ 826742 h 1847316"/>
                <a:gd name="connsiteX2521" fmla="*/ 800097 w 2241767"/>
                <a:gd name="connsiteY2521" fmla="*/ 827195 h 1847316"/>
                <a:gd name="connsiteX2522" fmla="*/ 800793 w 2241767"/>
                <a:gd name="connsiteY2522" fmla="*/ 827759 h 1847316"/>
                <a:gd name="connsiteX2523" fmla="*/ 800425 w 2241767"/>
                <a:gd name="connsiteY2523" fmla="*/ 829730 h 1847316"/>
                <a:gd name="connsiteX2524" fmla="*/ 800144 w 2241767"/>
                <a:gd name="connsiteY2524" fmla="*/ 832938 h 1847316"/>
                <a:gd name="connsiteX2525" fmla="*/ 799494 w 2241767"/>
                <a:gd name="connsiteY2525" fmla="*/ 834072 h 1847316"/>
                <a:gd name="connsiteX2526" fmla="*/ 798853 w 2241767"/>
                <a:gd name="connsiteY2526" fmla="*/ 835668 h 1847316"/>
                <a:gd name="connsiteX2527" fmla="*/ 796623 w 2241767"/>
                <a:gd name="connsiteY2527" fmla="*/ 834721 h 1847316"/>
                <a:gd name="connsiteX2528" fmla="*/ 794816 w 2241767"/>
                <a:gd name="connsiteY2528" fmla="*/ 832687 h 1847316"/>
                <a:gd name="connsiteX2529" fmla="*/ 792195 w 2241767"/>
                <a:gd name="connsiteY2529" fmla="*/ 829183 h 1847316"/>
                <a:gd name="connsiteX2530" fmla="*/ 790732 w 2241767"/>
                <a:gd name="connsiteY2530" fmla="*/ 826648 h 1847316"/>
                <a:gd name="connsiteX2531" fmla="*/ 790615 w 2241767"/>
                <a:gd name="connsiteY2531" fmla="*/ 825576 h 1847316"/>
                <a:gd name="connsiteX2532" fmla="*/ 789692 w 2241767"/>
                <a:gd name="connsiteY2532" fmla="*/ 824801 h 1847316"/>
                <a:gd name="connsiteX2533" fmla="*/ 787892 w 2241767"/>
                <a:gd name="connsiteY2533" fmla="*/ 820420 h 1847316"/>
                <a:gd name="connsiteX2534" fmla="*/ 786875 w 2241767"/>
                <a:gd name="connsiteY2534" fmla="*/ 816947 h 1847316"/>
                <a:gd name="connsiteX2535" fmla="*/ 785256 w 2241767"/>
                <a:gd name="connsiteY2535" fmla="*/ 816548 h 1847316"/>
                <a:gd name="connsiteX2536" fmla="*/ 783214 w 2241767"/>
                <a:gd name="connsiteY2536" fmla="*/ 815578 h 1847316"/>
                <a:gd name="connsiteX2537" fmla="*/ 782424 w 2241767"/>
                <a:gd name="connsiteY2537" fmla="*/ 813669 h 1847316"/>
                <a:gd name="connsiteX2538" fmla="*/ 782971 w 2241767"/>
                <a:gd name="connsiteY2538" fmla="*/ 811994 h 1847316"/>
                <a:gd name="connsiteX2539" fmla="*/ 785882 w 2241767"/>
                <a:gd name="connsiteY2539" fmla="*/ 811149 h 1847316"/>
                <a:gd name="connsiteX2540" fmla="*/ 790255 w 2241767"/>
                <a:gd name="connsiteY2540" fmla="*/ 815452 h 1847316"/>
                <a:gd name="connsiteX2541" fmla="*/ 790920 w 2241767"/>
                <a:gd name="connsiteY2541" fmla="*/ 817275 h 1847316"/>
                <a:gd name="connsiteX2542" fmla="*/ 792485 w 2241767"/>
                <a:gd name="connsiteY2542" fmla="*/ 819403 h 1847316"/>
                <a:gd name="connsiteX2543" fmla="*/ 792782 w 2241767"/>
                <a:gd name="connsiteY2543" fmla="*/ 822368 h 1847316"/>
                <a:gd name="connsiteX2544" fmla="*/ 793580 w 2241767"/>
                <a:gd name="connsiteY2544" fmla="*/ 823526 h 1847316"/>
                <a:gd name="connsiteX2545" fmla="*/ 795403 w 2241767"/>
                <a:gd name="connsiteY2545" fmla="*/ 827672 h 1847316"/>
                <a:gd name="connsiteX2546" fmla="*/ 202345 w 2241767"/>
                <a:gd name="connsiteY2546" fmla="*/ 818723 h 1847316"/>
                <a:gd name="connsiteX2547" fmla="*/ 201007 w 2241767"/>
                <a:gd name="connsiteY2547" fmla="*/ 819560 h 1847316"/>
                <a:gd name="connsiteX2548" fmla="*/ 200585 w 2241767"/>
                <a:gd name="connsiteY2548" fmla="*/ 820624 h 1847316"/>
                <a:gd name="connsiteX2549" fmla="*/ 199568 w 2241767"/>
                <a:gd name="connsiteY2549" fmla="*/ 821077 h 1847316"/>
                <a:gd name="connsiteX2550" fmla="*/ 198715 w 2241767"/>
                <a:gd name="connsiteY2550" fmla="*/ 821946 h 1847316"/>
                <a:gd name="connsiteX2551" fmla="*/ 195836 w 2241767"/>
                <a:gd name="connsiteY2551" fmla="*/ 825873 h 1847316"/>
                <a:gd name="connsiteX2552" fmla="*/ 194576 w 2241767"/>
                <a:gd name="connsiteY2552" fmla="*/ 826593 h 1847316"/>
                <a:gd name="connsiteX2553" fmla="*/ 195969 w 2241767"/>
                <a:gd name="connsiteY2553" fmla="*/ 823245 h 1847316"/>
                <a:gd name="connsiteX2554" fmla="*/ 196188 w 2241767"/>
                <a:gd name="connsiteY2554" fmla="*/ 822180 h 1847316"/>
                <a:gd name="connsiteX2555" fmla="*/ 196211 w 2241767"/>
                <a:gd name="connsiteY2555" fmla="*/ 821469 h 1847316"/>
                <a:gd name="connsiteX2556" fmla="*/ 195781 w 2241767"/>
                <a:gd name="connsiteY2556" fmla="*/ 818934 h 1847316"/>
                <a:gd name="connsiteX2557" fmla="*/ 196618 w 2241767"/>
                <a:gd name="connsiteY2557" fmla="*/ 819043 h 1847316"/>
                <a:gd name="connsiteX2558" fmla="*/ 197307 w 2241767"/>
                <a:gd name="connsiteY2558" fmla="*/ 818519 h 1847316"/>
                <a:gd name="connsiteX2559" fmla="*/ 198699 w 2241767"/>
                <a:gd name="connsiteY2559" fmla="*/ 816266 h 1847316"/>
                <a:gd name="connsiteX2560" fmla="*/ 199951 w 2241767"/>
                <a:gd name="connsiteY2560" fmla="*/ 816070 h 1847316"/>
                <a:gd name="connsiteX2561" fmla="*/ 201297 w 2241767"/>
                <a:gd name="connsiteY2561" fmla="*/ 813387 h 1847316"/>
                <a:gd name="connsiteX2562" fmla="*/ 202024 w 2241767"/>
                <a:gd name="connsiteY2562" fmla="*/ 813176 h 1847316"/>
                <a:gd name="connsiteX2563" fmla="*/ 202384 w 2241767"/>
                <a:gd name="connsiteY2563" fmla="*/ 813536 h 1847316"/>
                <a:gd name="connsiteX2564" fmla="*/ 201789 w 2241767"/>
                <a:gd name="connsiteY2564" fmla="*/ 815163 h 1847316"/>
                <a:gd name="connsiteX2565" fmla="*/ 203080 w 2241767"/>
                <a:gd name="connsiteY2565" fmla="*/ 816657 h 1847316"/>
                <a:gd name="connsiteX2566" fmla="*/ 202752 w 2241767"/>
                <a:gd name="connsiteY2566" fmla="*/ 818104 h 1847316"/>
                <a:gd name="connsiteX2567" fmla="*/ 202345 w 2241767"/>
                <a:gd name="connsiteY2567" fmla="*/ 818723 h 1847316"/>
                <a:gd name="connsiteX2568" fmla="*/ 828832 w 2241767"/>
                <a:gd name="connsiteY2568" fmla="*/ 820600 h 1847316"/>
                <a:gd name="connsiteX2569" fmla="*/ 831078 w 2241767"/>
                <a:gd name="connsiteY2569" fmla="*/ 825584 h 1847316"/>
                <a:gd name="connsiteX2570" fmla="*/ 831195 w 2241767"/>
                <a:gd name="connsiteY2570" fmla="*/ 827328 h 1847316"/>
                <a:gd name="connsiteX2571" fmla="*/ 829059 w 2241767"/>
                <a:gd name="connsiteY2571" fmla="*/ 827939 h 1847316"/>
                <a:gd name="connsiteX2572" fmla="*/ 827377 w 2241767"/>
                <a:gd name="connsiteY2572" fmla="*/ 827688 h 1847316"/>
                <a:gd name="connsiteX2573" fmla="*/ 826509 w 2241767"/>
                <a:gd name="connsiteY2573" fmla="*/ 827117 h 1847316"/>
                <a:gd name="connsiteX2574" fmla="*/ 826282 w 2241767"/>
                <a:gd name="connsiteY2574" fmla="*/ 826303 h 1847316"/>
                <a:gd name="connsiteX2575" fmla="*/ 826829 w 2241767"/>
                <a:gd name="connsiteY2575" fmla="*/ 823784 h 1847316"/>
                <a:gd name="connsiteX2576" fmla="*/ 825718 w 2241767"/>
                <a:gd name="connsiteY2576" fmla="*/ 822306 h 1847316"/>
                <a:gd name="connsiteX2577" fmla="*/ 824435 w 2241767"/>
                <a:gd name="connsiteY2577" fmla="*/ 821797 h 1847316"/>
                <a:gd name="connsiteX2578" fmla="*/ 823293 w 2241767"/>
                <a:gd name="connsiteY2578" fmla="*/ 822666 h 1847316"/>
                <a:gd name="connsiteX2579" fmla="*/ 823231 w 2241767"/>
                <a:gd name="connsiteY2579" fmla="*/ 820178 h 1847316"/>
                <a:gd name="connsiteX2580" fmla="*/ 824091 w 2241767"/>
                <a:gd name="connsiteY2580" fmla="*/ 818386 h 1847316"/>
                <a:gd name="connsiteX2581" fmla="*/ 823614 w 2241767"/>
                <a:gd name="connsiteY2581" fmla="*/ 815953 h 1847316"/>
                <a:gd name="connsiteX2582" fmla="*/ 823598 w 2241767"/>
                <a:gd name="connsiteY2582" fmla="*/ 814114 h 1847316"/>
                <a:gd name="connsiteX2583" fmla="*/ 823888 w 2241767"/>
                <a:gd name="connsiteY2583" fmla="*/ 813528 h 1847316"/>
                <a:gd name="connsiteX2584" fmla="*/ 825046 w 2241767"/>
                <a:gd name="connsiteY2584" fmla="*/ 813583 h 1847316"/>
                <a:gd name="connsiteX2585" fmla="*/ 827416 w 2241767"/>
                <a:gd name="connsiteY2585" fmla="*/ 815484 h 1847316"/>
                <a:gd name="connsiteX2586" fmla="*/ 828832 w 2241767"/>
                <a:gd name="connsiteY2586" fmla="*/ 820600 h 1847316"/>
                <a:gd name="connsiteX2587" fmla="*/ 210200 w 2241767"/>
                <a:gd name="connsiteY2587" fmla="*/ 817839 h 1847316"/>
                <a:gd name="connsiteX2588" fmla="*/ 210082 w 2241767"/>
                <a:gd name="connsiteY2588" fmla="*/ 820890 h 1847316"/>
                <a:gd name="connsiteX2589" fmla="*/ 209762 w 2241767"/>
                <a:gd name="connsiteY2589" fmla="*/ 821367 h 1847316"/>
                <a:gd name="connsiteX2590" fmla="*/ 209175 w 2241767"/>
                <a:gd name="connsiteY2590" fmla="*/ 820553 h 1847316"/>
                <a:gd name="connsiteX2591" fmla="*/ 207939 w 2241767"/>
                <a:gd name="connsiteY2591" fmla="*/ 821461 h 1847316"/>
                <a:gd name="connsiteX2592" fmla="*/ 207266 w 2241767"/>
                <a:gd name="connsiteY2592" fmla="*/ 820804 h 1847316"/>
                <a:gd name="connsiteX2593" fmla="*/ 207555 w 2241767"/>
                <a:gd name="connsiteY2593" fmla="*/ 819740 h 1847316"/>
                <a:gd name="connsiteX2594" fmla="*/ 207461 w 2241767"/>
                <a:gd name="connsiteY2594" fmla="*/ 818910 h 1847316"/>
                <a:gd name="connsiteX2595" fmla="*/ 208377 w 2241767"/>
                <a:gd name="connsiteY2595" fmla="*/ 818840 h 1847316"/>
                <a:gd name="connsiteX2596" fmla="*/ 208596 w 2241767"/>
                <a:gd name="connsiteY2596" fmla="*/ 817322 h 1847316"/>
                <a:gd name="connsiteX2597" fmla="*/ 208432 w 2241767"/>
                <a:gd name="connsiteY2597" fmla="*/ 816681 h 1847316"/>
                <a:gd name="connsiteX2598" fmla="*/ 208885 w 2241767"/>
                <a:gd name="connsiteY2598" fmla="*/ 815312 h 1847316"/>
                <a:gd name="connsiteX2599" fmla="*/ 209535 w 2241767"/>
                <a:gd name="connsiteY2599" fmla="*/ 814991 h 1847316"/>
                <a:gd name="connsiteX2600" fmla="*/ 210200 w 2241767"/>
                <a:gd name="connsiteY2600" fmla="*/ 817839 h 1847316"/>
                <a:gd name="connsiteX2601" fmla="*/ 213564 w 2241767"/>
                <a:gd name="connsiteY2601" fmla="*/ 824700 h 1847316"/>
                <a:gd name="connsiteX2602" fmla="*/ 212852 w 2241767"/>
                <a:gd name="connsiteY2602" fmla="*/ 824895 h 1847316"/>
                <a:gd name="connsiteX2603" fmla="*/ 212265 w 2241767"/>
                <a:gd name="connsiteY2603" fmla="*/ 824481 h 1847316"/>
                <a:gd name="connsiteX2604" fmla="*/ 211451 w 2241767"/>
                <a:gd name="connsiteY2604" fmla="*/ 822313 h 1847316"/>
                <a:gd name="connsiteX2605" fmla="*/ 211381 w 2241767"/>
                <a:gd name="connsiteY2605" fmla="*/ 821398 h 1847316"/>
                <a:gd name="connsiteX2606" fmla="*/ 212953 w 2241767"/>
                <a:gd name="connsiteY2606" fmla="*/ 822079 h 1847316"/>
                <a:gd name="connsiteX2607" fmla="*/ 213548 w 2241767"/>
                <a:gd name="connsiteY2607" fmla="*/ 823659 h 1847316"/>
                <a:gd name="connsiteX2608" fmla="*/ 213564 w 2241767"/>
                <a:gd name="connsiteY2608" fmla="*/ 824700 h 1847316"/>
                <a:gd name="connsiteX2609" fmla="*/ 123234 w 2241767"/>
                <a:gd name="connsiteY2609" fmla="*/ 824387 h 1847316"/>
                <a:gd name="connsiteX2610" fmla="*/ 125362 w 2241767"/>
                <a:gd name="connsiteY2610" fmla="*/ 830685 h 1847316"/>
                <a:gd name="connsiteX2611" fmla="*/ 126285 w 2241767"/>
                <a:gd name="connsiteY2611" fmla="*/ 831913 h 1847316"/>
                <a:gd name="connsiteX2612" fmla="*/ 127655 w 2241767"/>
                <a:gd name="connsiteY2612" fmla="*/ 832578 h 1847316"/>
                <a:gd name="connsiteX2613" fmla="*/ 129579 w 2241767"/>
                <a:gd name="connsiteY2613" fmla="*/ 833251 h 1847316"/>
                <a:gd name="connsiteX2614" fmla="*/ 130721 w 2241767"/>
                <a:gd name="connsiteY2614" fmla="*/ 834182 h 1847316"/>
                <a:gd name="connsiteX2615" fmla="*/ 131723 w 2241767"/>
                <a:gd name="connsiteY2615" fmla="*/ 835598 h 1847316"/>
                <a:gd name="connsiteX2616" fmla="*/ 131856 w 2241767"/>
                <a:gd name="connsiteY2616" fmla="*/ 836247 h 1847316"/>
                <a:gd name="connsiteX2617" fmla="*/ 125824 w 2241767"/>
                <a:gd name="connsiteY2617" fmla="*/ 833720 h 1847316"/>
                <a:gd name="connsiteX2618" fmla="*/ 122030 w 2241767"/>
                <a:gd name="connsiteY2618" fmla="*/ 837413 h 1847316"/>
                <a:gd name="connsiteX2619" fmla="*/ 120887 w 2241767"/>
                <a:gd name="connsiteY2619" fmla="*/ 837898 h 1847316"/>
                <a:gd name="connsiteX2620" fmla="*/ 110122 w 2241767"/>
                <a:gd name="connsiteY2620" fmla="*/ 838070 h 1847316"/>
                <a:gd name="connsiteX2621" fmla="*/ 107971 w 2241767"/>
                <a:gd name="connsiteY2621" fmla="*/ 838751 h 1847316"/>
                <a:gd name="connsiteX2622" fmla="*/ 106578 w 2241767"/>
                <a:gd name="connsiteY2622" fmla="*/ 839947 h 1847316"/>
                <a:gd name="connsiteX2623" fmla="*/ 104122 w 2241767"/>
                <a:gd name="connsiteY2623" fmla="*/ 843304 h 1847316"/>
                <a:gd name="connsiteX2624" fmla="*/ 102870 w 2241767"/>
                <a:gd name="connsiteY2624" fmla="*/ 844610 h 1847316"/>
                <a:gd name="connsiteX2625" fmla="*/ 101556 w 2241767"/>
                <a:gd name="connsiteY2625" fmla="*/ 845385 h 1847316"/>
                <a:gd name="connsiteX2626" fmla="*/ 98763 w 2241767"/>
                <a:gd name="connsiteY2626" fmla="*/ 846246 h 1847316"/>
                <a:gd name="connsiteX2627" fmla="*/ 95406 w 2241767"/>
                <a:gd name="connsiteY2627" fmla="*/ 846128 h 1847316"/>
                <a:gd name="connsiteX2628" fmla="*/ 93654 w 2241767"/>
                <a:gd name="connsiteY2628" fmla="*/ 845690 h 1847316"/>
                <a:gd name="connsiteX2629" fmla="*/ 92715 w 2241767"/>
                <a:gd name="connsiteY2629" fmla="*/ 844094 h 1847316"/>
                <a:gd name="connsiteX2630" fmla="*/ 91886 w 2241767"/>
                <a:gd name="connsiteY2630" fmla="*/ 840949 h 1847316"/>
                <a:gd name="connsiteX2631" fmla="*/ 91886 w 2241767"/>
                <a:gd name="connsiteY2631" fmla="*/ 840073 h 1847316"/>
                <a:gd name="connsiteX2632" fmla="*/ 92238 w 2241767"/>
                <a:gd name="connsiteY2632" fmla="*/ 838563 h 1847316"/>
                <a:gd name="connsiteX2633" fmla="*/ 95226 w 2241767"/>
                <a:gd name="connsiteY2633" fmla="*/ 836482 h 1847316"/>
                <a:gd name="connsiteX2634" fmla="*/ 96220 w 2241767"/>
                <a:gd name="connsiteY2634" fmla="*/ 835379 h 1847316"/>
                <a:gd name="connsiteX2635" fmla="*/ 100093 w 2241767"/>
                <a:gd name="connsiteY2635" fmla="*/ 828205 h 1847316"/>
                <a:gd name="connsiteX2636" fmla="*/ 101219 w 2241767"/>
                <a:gd name="connsiteY2636" fmla="*/ 827219 h 1847316"/>
                <a:gd name="connsiteX2637" fmla="*/ 102408 w 2241767"/>
                <a:gd name="connsiteY2637" fmla="*/ 826976 h 1847316"/>
                <a:gd name="connsiteX2638" fmla="*/ 105718 w 2241767"/>
                <a:gd name="connsiteY2638" fmla="*/ 827477 h 1847316"/>
                <a:gd name="connsiteX2639" fmla="*/ 108542 w 2241767"/>
                <a:gd name="connsiteY2639" fmla="*/ 825373 h 1847316"/>
                <a:gd name="connsiteX2640" fmla="*/ 114629 w 2241767"/>
                <a:gd name="connsiteY2640" fmla="*/ 822165 h 1847316"/>
                <a:gd name="connsiteX2641" fmla="*/ 115966 w 2241767"/>
                <a:gd name="connsiteY2641" fmla="*/ 821782 h 1847316"/>
                <a:gd name="connsiteX2642" fmla="*/ 120348 w 2241767"/>
                <a:gd name="connsiteY2642" fmla="*/ 821711 h 1847316"/>
                <a:gd name="connsiteX2643" fmla="*/ 121544 w 2241767"/>
                <a:gd name="connsiteY2643" fmla="*/ 822212 h 1847316"/>
                <a:gd name="connsiteX2644" fmla="*/ 122468 w 2241767"/>
                <a:gd name="connsiteY2644" fmla="*/ 823112 h 1847316"/>
                <a:gd name="connsiteX2645" fmla="*/ 123234 w 2241767"/>
                <a:gd name="connsiteY2645" fmla="*/ 824387 h 1847316"/>
                <a:gd name="connsiteX2646" fmla="*/ 149099 w 2241767"/>
                <a:gd name="connsiteY2646" fmla="*/ 829480 h 1847316"/>
                <a:gd name="connsiteX2647" fmla="*/ 148574 w 2241767"/>
                <a:gd name="connsiteY2647" fmla="*/ 829652 h 1847316"/>
                <a:gd name="connsiteX2648" fmla="*/ 147065 w 2241767"/>
                <a:gd name="connsiteY2648" fmla="*/ 828486 h 1847316"/>
                <a:gd name="connsiteX2649" fmla="*/ 146517 w 2241767"/>
                <a:gd name="connsiteY2649" fmla="*/ 827618 h 1847316"/>
                <a:gd name="connsiteX2650" fmla="*/ 146118 w 2241767"/>
                <a:gd name="connsiteY2650" fmla="*/ 826256 h 1847316"/>
                <a:gd name="connsiteX2651" fmla="*/ 149200 w 2241767"/>
                <a:gd name="connsiteY2651" fmla="*/ 824301 h 1847316"/>
                <a:gd name="connsiteX2652" fmla="*/ 149842 w 2241767"/>
                <a:gd name="connsiteY2652" fmla="*/ 824277 h 1847316"/>
                <a:gd name="connsiteX2653" fmla="*/ 150421 w 2241767"/>
                <a:gd name="connsiteY2653" fmla="*/ 825380 h 1847316"/>
                <a:gd name="connsiteX2654" fmla="*/ 150523 w 2241767"/>
                <a:gd name="connsiteY2654" fmla="*/ 826241 h 1847316"/>
                <a:gd name="connsiteX2655" fmla="*/ 149670 w 2241767"/>
                <a:gd name="connsiteY2655" fmla="*/ 828713 h 1847316"/>
                <a:gd name="connsiteX2656" fmla="*/ 149099 w 2241767"/>
                <a:gd name="connsiteY2656" fmla="*/ 829480 h 1847316"/>
                <a:gd name="connsiteX2657" fmla="*/ 143474 w 2241767"/>
                <a:gd name="connsiteY2657" fmla="*/ 846347 h 1847316"/>
                <a:gd name="connsiteX2658" fmla="*/ 141572 w 2241767"/>
                <a:gd name="connsiteY2658" fmla="*/ 847169 h 1847316"/>
                <a:gd name="connsiteX2659" fmla="*/ 139554 w 2241767"/>
                <a:gd name="connsiteY2659" fmla="*/ 846308 h 1847316"/>
                <a:gd name="connsiteX2660" fmla="*/ 137825 w 2241767"/>
                <a:gd name="connsiteY2660" fmla="*/ 844720 h 1847316"/>
                <a:gd name="connsiteX2661" fmla="*/ 137629 w 2241767"/>
                <a:gd name="connsiteY2661" fmla="*/ 842827 h 1847316"/>
                <a:gd name="connsiteX2662" fmla="*/ 141479 w 2241767"/>
                <a:gd name="connsiteY2662" fmla="*/ 844055 h 1847316"/>
                <a:gd name="connsiteX2663" fmla="*/ 142300 w 2241767"/>
                <a:gd name="connsiteY2663" fmla="*/ 844634 h 1847316"/>
                <a:gd name="connsiteX2664" fmla="*/ 143474 w 2241767"/>
                <a:gd name="connsiteY2664" fmla="*/ 846347 h 1847316"/>
                <a:gd name="connsiteX2665" fmla="*/ 77452 w 2241767"/>
                <a:gd name="connsiteY2665" fmla="*/ 856275 h 1847316"/>
                <a:gd name="connsiteX2666" fmla="*/ 76489 w 2241767"/>
                <a:gd name="connsiteY2666" fmla="*/ 856557 h 1847316"/>
                <a:gd name="connsiteX2667" fmla="*/ 76262 w 2241767"/>
                <a:gd name="connsiteY2667" fmla="*/ 856173 h 1847316"/>
                <a:gd name="connsiteX2668" fmla="*/ 76145 w 2241767"/>
                <a:gd name="connsiteY2668" fmla="*/ 854530 h 1847316"/>
                <a:gd name="connsiteX2669" fmla="*/ 75410 w 2241767"/>
                <a:gd name="connsiteY2669" fmla="*/ 851917 h 1847316"/>
                <a:gd name="connsiteX2670" fmla="*/ 76810 w 2241767"/>
                <a:gd name="connsiteY2670" fmla="*/ 850971 h 1847316"/>
                <a:gd name="connsiteX2671" fmla="*/ 77686 w 2241767"/>
                <a:gd name="connsiteY2671" fmla="*/ 850752 h 1847316"/>
                <a:gd name="connsiteX2672" fmla="*/ 78054 w 2241767"/>
                <a:gd name="connsiteY2672" fmla="*/ 851151 h 1847316"/>
                <a:gd name="connsiteX2673" fmla="*/ 79063 w 2241767"/>
                <a:gd name="connsiteY2673" fmla="*/ 853107 h 1847316"/>
                <a:gd name="connsiteX2674" fmla="*/ 80072 w 2241767"/>
                <a:gd name="connsiteY2674" fmla="*/ 853623 h 1847316"/>
                <a:gd name="connsiteX2675" fmla="*/ 80816 w 2241767"/>
                <a:gd name="connsiteY2675" fmla="*/ 854038 h 1847316"/>
                <a:gd name="connsiteX2676" fmla="*/ 79509 w 2241767"/>
                <a:gd name="connsiteY2676" fmla="*/ 854632 h 1847316"/>
                <a:gd name="connsiteX2677" fmla="*/ 77452 w 2241767"/>
                <a:gd name="connsiteY2677" fmla="*/ 856275 h 1847316"/>
                <a:gd name="connsiteX2678" fmla="*/ 71303 w 2241767"/>
                <a:gd name="connsiteY2678" fmla="*/ 858739 h 1847316"/>
                <a:gd name="connsiteX2679" fmla="*/ 70474 w 2241767"/>
                <a:gd name="connsiteY2679" fmla="*/ 859397 h 1847316"/>
                <a:gd name="connsiteX2680" fmla="*/ 69809 w 2241767"/>
                <a:gd name="connsiteY2680" fmla="*/ 859537 h 1847316"/>
                <a:gd name="connsiteX2681" fmla="*/ 69308 w 2241767"/>
                <a:gd name="connsiteY2681" fmla="*/ 859170 h 1847316"/>
                <a:gd name="connsiteX2682" fmla="*/ 67016 w 2241767"/>
                <a:gd name="connsiteY2682" fmla="*/ 859616 h 1847316"/>
                <a:gd name="connsiteX2683" fmla="*/ 66570 w 2241767"/>
                <a:gd name="connsiteY2683" fmla="*/ 859350 h 1847316"/>
                <a:gd name="connsiteX2684" fmla="*/ 65560 w 2241767"/>
                <a:gd name="connsiteY2684" fmla="*/ 857120 h 1847316"/>
                <a:gd name="connsiteX2685" fmla="*/ 65498 w 2241767"/>
                <a:gd name="connsiteY2685" fmla="*/ 855970 h 1847316"/>
                <a:gd name="connsiteX2686" fmla="*/ 65897 w 2241767"/>
                <a:gd name="connsiteY2686" fmla="*/ 855062 h 1847316"/>
                <a:gd name="connsiteX2687" fmla="*/ 66914 w 2241767"/>
                <a:gd name="connsiteY2687" fmla="*/ 854233 h 1847316"/>
                <a:gd name="connsiteX2688" fmla="*/ 68557 w 2241767"/>
                <a:gd name="connsiteY2688" fmla="*/ 853490 h 1847316"/>
                <a:gd name="connsiteX2689" fmla="*/ 70176 w 2241767"/>
                <a:gd name="connsiteY2689" fmla="*/ 853646 h 1847316"/>
                <a:gd name="connsiteX2690" fmla="*/ 72993 w 2241767"/>
                <a:gd name="connsiteY2690" fmla="*/ 855704 h 1847316"/>
                <a:gd name="connsiteX2691" fmla="*/ 74315 w 2241767"/>
                <a:gd name="connsiteY2691" fmla="*/ 856909 h 1847316"/>
                <a:gd name="connsiteX2692" fmla="*/ 74565 w 2241767"/>
                <a:gd name="connsiteY2692" fmla="*/ 857652 h 1847316"/>
                <a:gd name="connsiteX2693" fmla="*/ 73579 w 2241767"/>
                <a:gd name="connsiteY2693" fmla="*/ 858356 h 1847316"/>
                <a:gd name="connsiteX2694" fmla="*/ 71303 w 2241767"/>
                <a:gd name="connsiteY2694" fmla="*/ 858739 h 1847316"/>
                <a:gd name="connsiteX2695" fmla="*/ 54310 w 2241767"/>
                <a:gd name="connsiteY2695" fmla="*/ 865061 h 1847316"/>
                <a:gd name="connsiteX2696" fmla="*/ 55257 w 2241767"/>
                <a:gd name="connsiteY2696" fmla="*/ 866829 h 1847316"/>
                <a:gd name="connsiteX2697" fmla="*/ 56892 w 2241767"/>
                <a:gd name="connsiteY2697" fmla="*/ 865710 h 1847316"/>
                <a:gd name="connsiteX2698" fmla="*/ 58097 w 2241767"/>
                <a:gd name="connsiteY2698" fmla="*/ 864177 h 1847316"/>
                <a:gd name="connsiteX2699" fmla="*/ 59036 w 2241767"/>
                <a:gd name="connsiteY2699" fmla="*/ 862198 h 1847316"/>
                <a:gd name="connsiteX2700" fmla="*/ 59646 w 2241767"/>
                <a:gd name="connsiteY2700" fmla="*/ 861415 h 1847316"/>
                <a:gd name="connsiteX2701" fmla="*/ 60452 w 2241767"/>
                <a:gd name="connsiteY2701" fmla="*/ 862463 h 1847316"/>
                <a:gd name="connsiteX2702" fmla="*/ 62752 w 2241767"/>
                <a:gd name="connsiteY2702" fmla="*/ 863887 h 1847316"/>
                <a:gd name="connsiteX2703" fmla="*/ 60812 w 2241767"/>
                <a:gd name="connsiteY2703" fmla="*/ 866078 h 1847316"/>
                <a:gd name="connsiteX2704" fmla="*/ 57088 w 2241767"/>
                <a:gd name="connsiteY2704" fmla="*/ 869348 h 1847316"/>
                <a:gd name="connsiteX2705" fmla="*/ 55836 w 2241767"/>
                <a:gd name="connsiteY2705" fmla="*/ 871539 h 1847316"/>
                <a:gd name="connsiteX2706" fmla="*/ 55758 w 2241767"/>
                <a:gd name="connsiteY2706" fmla="*/ 872485 h 1847316"/>
                <a:gd name="connsiteX2707" fmla="*/ 59372 w 2241767"/>
                <a:gd name="connsiteY2707" fmla="*/ 871766 h 1847316"/>
                <a:gd name="connsiteX2708" fmla="*/ 60381 w 2241767"/>
                <a:gd name="connsiteY2708" fmla="*/ 871867 h 1847316"/>
                <a:gd name="connsiteX2709" fmla="*/ 61023 w 2241767"/>
                <a:gd name="connsiteY2709" fmla="*/ 872618 h 1847316"/>
                <a:gd name="connsiteX2710" fmla="*/ 60037 w 2241767"/>
                <a:gd name="connsiteY2710" fmla="*/ 873502 h 1847316"/>
                <a:gd name="connsiteX2711" fmla="*/ 58073 w 2241767"/>
                <a:gd name="connsiteY2711" fmla="*/ 874308 h 1847316"/>
                <a:gd name="connsiteX2712" fmla="*/ 56368 w 2241767"/>
                <a:gd name="connsiteY2712" fmla="*/ 875865 h 1847316"/>
                <a:gd name="connsiteX2713" fmla="*/ 52409 w 2241767"/>
                <a:gd name="connsiteY2713" fmla="*/ 878556 h 1847316"/>
                <a:gd name="connsiteX2714" fmla="*/ 50915 w 2241767"/>
                <a:gd name="connsiteY2714" fmla="*/ 880794 h 1847316"/>
                <a:gd name="connsiteX2715" fmla="*/ 49147 w 2241767"/>
                <a:gd name="connsiteY2715" fmla="*/ 881647 h 1847316"/>
                <a:gd name="connsiteX2716" fmla="*/ 46737 w 2241767"/>
                <a:gd name="connsiteY2716" fmla="*/ 881850 h 1847316"/>
                <a:gd name="connsiteX2717" fmla="*/ 42497 w 2241767"/>
                <a:gd name="connsiteY2717" fmla="*/ 883305 h 1847316"/>
                <a:gd name="connsiteX2718" fmla="*/ 39923 w 2241767"/>
                <a:gd name="connsiteY2718" fmla="*/ 884674 h 1847316"/>
                <a:gd name="connsiteX2719" fmla="*/ 39274 w 2241767"/>
                <a:gd name="connsiteY2719" fmla="*/ 885409 h 1847316"/>
                <a:gd name="connsiteX2720" fmla="*/ 38460 w 2241767"/>
                <a:gd name="connsiteY2720" fmla="*/ 885746 h 1847316"/>
                <a:gd name="connsiteX2721" fmla="*/ 37490 w 2241767"/>
                <a:gd name="connsiteY2721" fmla="*/ 885707 h 1847316"/>
                <a:gd name="connsiteX2722" fmla="*/ 36449 w 2241767"/>
                <a:gd name="connsiteY2722" fmla="*/ 886309 h 1847316"/>
                <a:gd name="connsiteX2723" fmla="*/ 35323 w 2241767"/>
                <a:gd name="connsiteY2723" fmla="*/ 887545 h 1847316"/>
                <a:gd name="connsiteX2724" fmla="*/ 34384 w 2241767"/>
                <a:gd name="connsiteY2724" fmla="*/ 888124 h 1847316"/>
                <a:gd name="connsiteX2725" fmla="*/ 32851 w 2241767"/>
                <a:gd name="connsiteY2725" fmla="*/ 888257 h 1847316"/>
                <a:gd name="connsiteX2726" fmla="*/ 32053 w 2241767"/>
                <a:gd name="connsiteY2726" fmla="*/ 888742 h 1847316"/>
                <a:gd name="connsiteX2727" fmla="*/ 31161 w 2241767"/>
                <a:gd name="connsiteY2727" fmla="*/ 888727 h 1847316"/>
                <a:gd name="connsiteX2728" fmla="*/ 28712 w 2241767"/>
                <a:gd name="connsiteY2728" fmla="*/ 887248 h 1847316"/>
                <a:gd name="connsiteX2729" fmla="*/ 28102 w 2241767"/>
                <a:gd name="connsiteY2729" fmla="*/ 886387 h 1847316"/>
                <a:gd name="connsiteX2730" fmla="*/ 30269 w 2241767"/>
                <a:gd name="connsiteY2730" fmla="*/ 884659 h 1847316"/>
                <a:gd name="connsiteX2731" fmla="*/ 31834 w 2241767"/>
                <a:gd name="connsiteY2731" fmla="*/ 884080 h 1847316"/>
                <a:gd name="connsiteX2732" fmla="*/ 34220 w 2241767"/>
                <a:gd name="connsiteY2732" fmla="*/ 883821 h 1847316"/>
                <a:gd name="connsiteX2733" fmla="*/ 36559 w 2241767"/>
                <a:gd name="connsiteY2733" fmla="*/ 882218 h 1847316"/>
                <a:gd name="connsiteX2734" fmla="*/ 41378 w 2241767"/>
                <a:gd name="connsiteY2734" fmla="*/ 880097 h 1847316"/>
                <a:gd name="connsiteX2735" fmla="*/ 42872 w 2241767"/>
                <a:gd name="connsiteY2735" fmla="*/ 878940 h 1847316"/>
                <a:gd name="connsiteX2736" fmla="*/ 43835 w 2241767"/>
                <a:gd name="connsiteY2736" fmla="*/ 874895 h 1847316"/>
                <a:gd name="connsiteX2737" fmla="*/ 44930 w 2241767"/>
                <a:gd name="connsiteY2737" fmla="*/ 874206 h 1847316"/>
                <a:gd name="connsiteX2738" fmla="*/ 45517 w 2241767"/>
                <a:gd name="connsiteY2738" fmla="*/ 872587 h 1847316"/>
                <a:gd name="connsiteX2739" fmla="*/ 48185 w 2241767"/>
                <a:gd name="connsiteY2739" fmla="*/ 872634 h 1847316"/>
                <a:gd name="connsiteX2740" fmla="*/ 49405 w 2241767"/>
                <a:gd name="connsiteY2740" fmla="*/ 874449 h 1847316"/>
                <a:gd name="connsiteX2741" fmla="*/ 49835 w 2241767"/>
                <a:gd name="connsiteY2741" fmla="*/ 874699 h 1847316"/>
                <a:gd name="connsiteX2742" fmla="*/ 50047 w 2241767"/>
                <a:gd name="connsiteY2742" fmla="*/ 874527 h 1847316"/>
                <a:gd name="connsiteX2743" fmla="*/ 50164 w 2241767"/>
                <a:gd name="connsiteY2743" fmla="*/ 873072 h 1847316"/>
                <a:gd name="connsiteX2744" fmla="*/ 51533 w 2241767"/>
                <a:gd name="connsiteY2744" fmla="*/ 872055 h 1847316"/>
                <a:gd name="connsiteX2745" fmla="*/ 50743 w 2241767"/>
                <a:gd name="connsiteY2745" fmla="*/ 871304 h 1847316"/>
                <a:gd name="connsiteX2746" fmla="*/ 48278 w 2241767"/>
                <a:gd name="connsiteY2746" fmla="*/ 870365 h 1847316"/>
                <a:gd name="connsiteX2747" fmla="*/ 46448 w 2241767"/>
                <a:gd name="connsiteY2747" fmla="*/ 869919 h 1847316"/>
                <a:gd name="connsiteX2748" fmla="*/ 45251 w 2241767"/>
                <a:gd name="connsiteY2748" fmla="*/ 869974 h 1847316"/>
                <a:gd name="connsiteX2749" fmla="*/ 44281 w 2241767"/>
                <a:gd name="connsiteY2749" fmla="*/ 869450 h 1847316"/>
                <a:gd name="connsiteX2750" fmla="*/ 43530 w 2241767"/>
                <a:gd name="connsiteY2750" fmla="*/ 868339 h 1847316"/>
                <a:gd name="connsiteX2751" fmla="*/ 43193 w 2241767"/>
                <a:gd name="connsiteY2751" fmla="*/ 867236 h 1847316"/>
                <a:gd name="connsiteX2752" fmla="*/ 43256 w 2241767"/>
                <a:gd name="connsiteY2752" fmla="*/ 866140 h 1847316"/>
                <a:gd name="connsiteX2753" fmla="*/ 43866 w 2241767"/>
                <a:gd name="connsiteY2753" fmla="*/ 864912 h 1847316"/>
                <a:gd name="connsiteX2754" fmla="*/ 45016 w 2241767"/>
                <a:gd name="connsiteY2754" fmla="*/ 863551 h 1847316"/>
                <a:gd name="connsiteX2755" fmla="*/ 46330 w 2241767"/>
                <a:gd name="connsiteY2755" fmla="*/ 862776 h 1847316"/>
                <a:gd name="connsiteX2756" fmla="*/ 49170 w 2241767"/>
                <a:gd name="connsiteY2756" fmla="*/ 862221 h 1847316"/>
                <a:gd name="connsiteX2757" fmla="*/ 51689 w 2241767"/>
                <a:gd name="connsiteY2757" fmla="*/ 861313 h 1847316"/>
                <a:gd name="connsiteX2758" fmla="*/ 53019 w 2241767"/>
                <a:gd name="connsiteY2758" fmla="*/ 861173 h 1847316"/>
                <a:gd name="connsiteX2759" fmla="*/ 54029 w 2241767"/>
                <a:gd name="connsiteY2759" fmla="*/ 861556 h 1847316"/>
                <a:gd name="connsiteX2760" fmla="*/ 54310 w 2241767"/>
                <a:gd name="connsiteY2760" fmla="*/ 865061 h 1847316"/>
                <a:gd name="connsiteX2761" fmla="*/ 63213 w 2241767"/>
                <a:gd name="connsiteY2761" fmla="*/ 871656 h 1847316"/>
                <a:gd name="connsiteX2762" fmla="*/ 62900 w 2241767"/>
                <a:gd name="connsiteY2762" fmla="*/ 871766 h 1847316"/>
                <a:gd name="connsiteX2763" fmla="*/ 62337 w 2241767"/>
                <a:gd name="connsiteY2763" fmla="*/ 870850 h 1847316"/>
                <a:gd name="connsiteX2764" fmla="*/ 62314 w 2241767"/>
                <a:gd name="connsiteY2764" fmla="*/ 870013 h 1847316"/>
                <a:gd name="connsiteX2765" fmla="*/ 62674 w 2241767"/>
                <a:gd name="connsiteY2765" fmla="*/ 869403 h 1847316"/>
                <a:gd name="connsiteX2766" fmla="*/ 63698 w 2241767"/>
                <a:gd name="connsiteY2766" fmla="*/ 867979 h 1847316"/>
                <a:gd name="connsiteX2767" fmla="*/ 64426 w 2241767"/>
                <a:gd name="connsiteY2767" fmla="*/ 867478 h 1847316"/>
                <a:gd name="connsiteX2768" fmla="*/ 65326 w 2241767"/>
                <a:gd name="connsiteY2768" fmla="*/ 867220 h 1847316"/>
                <a:gd name="connsiteX2769" fmla="*/ 65568 w 2241767"/>
                <a:gd name="connsiteY2769" fmla="*/ 867603 h 1847316"/>
                <a:gd name="connsiteX2770" fmla="*/ 64778 w 2241767"/>
                <a:gd name="connsiteY2770" fmla="*/ 869285 h 1847316"/>
                <a:gd name="connsiteX2771" fmla="*/ 63792 w 2241767"/>
                <a:gd name="connsiteY2771" fmla="*/ 870420 h 1847316"/>
                <a:gd name="connsiteX2772" fmla="*/ 63213 w 2241767"/>
                <a:gd name="connsiteY2772" fmla="*/ 871656 h 1847316"/>
                <a:gd name="connsiteX2773" fmla="*/ 24691 w 2241767"/>
                <a:gd name="connsiteY2773" fmla="*/ 885590 h 1847316"/>
                <a:gd name="connsiteX2774" fmla="*/ 17970 w 2241767"/>
                <a:gd name="connsiteY2774" fmla="*/ 889509 h 1847316"/>
                <a:gd name="connsiteX2775" fmla="*/ 15788 w 2241767"/>
                <a:gd name="connsiteY2775" fmla="*/ 892372 h 1847316"/>
                <a:gd name="connsiteX2776" fmla="*/ 14121 w 2241767"/>
                <a:gd name="connsiteY2776" fmla="*/ 895126 h 1847316"/>
                <a:gd name="connsiteX2777" fmla="*/ 12815 w 2241767"/>
                <a:gd name="connsiteY2777" fmla="*/ 896628 h 1847316"/>
                <a:gd name="connsiteX2778" fmla="*/ 11860 w 2241767"/>
                <a:gd name="connsiteY2778" fmla="*/ 896887 h 1847316"/>
                <a:gd name="connsiteX2779" fmla="*/ 10796 w 2241767"/>
                <a:gd name="connsiteY2779" fmla="*/ 897614 h 1847316"/>
                <a:gd name="connsiteX2780" fmla="*/ 8574 w 2241767"/>
                <a:gd name="connsiteY2780" fmla="*/ 899531 h 1847316"/>
                <a:gd name="connsiteX2781" fmla="*/ 7636 w 2241767"/>
                <a:gd name="connsiteY2781" fmla="*/ 899766 h 1847316"/>
                <a:gd name="connsiteX2782" fmla="*/ 501 w 2241767"/>
                <a:gd name="connsiteY2782" fmla="*/ 904233 h 1847316"/>
                <a:gd name="connsiteX2783" fmla="*/ 0 w 2241767"/>
                <a:gd name="connsiteY2783" fmla="*/ 904303 h 1847316"/>
                <a:gd name="connsiteX2784" fmla="*/ 344 w 2241767"/>
                <a:gd name="connsiteY2784" fmla="*/ 903138 h 1847316"/>
                <a:gd name="connsiteX2785" fmla="*/ 2519 w 2241767"/>
                <a:gd name="connsiteY2785" fmla="*/ 901487 h 1847316"/>
                <a:gd name="connsiteX2786" fmla="*/ 3943 w 2241767"/>
                <a:gd name="connsiteY2786" fmla="*/ 899977 h 1847316"/>
                <a:gd name="connsiteX2787" fmla="*/ 5547 w 2241767"/>
                <a:gd name="connsiteY2787" fmla="*/ 897489 h 1847316"/>
                <a:gd name="connsiteX2788" fmla="*/ 6431 w 2241767"/>
                <a:gd name="connsiteY2788" fmla="*/ 896566 h 1847316"/>
                <a:gd name="connsiteX2789" fmla="*/ 6713 w 2241767"/>
                <a:gd name="connsiteY2789" fmla="*/ 895314 h 1847316"/>
                <a:gd name="connsiteX2790" fmla="*/ 6830 w 2241767"/>
                <a:gd name="connsiteY2790" fmla="*/ 892779 h 1847316"/>
                <a:gd name="connsiteX2791" fmla="*/ 7229 w 2241767"/>
                <a:gd name="connsiteY2791" fmla="*/ 891817 h 1847316"/>
                <a:gd name="connsiteX2792" fmla="*/ 8762 w 2241767"/>
                <a:gd name="connsiteY2792" fmla="*/ 889908 h 1847316"/>
                <a:gd name="connsiteX2793" fmla="*/ 9881 w 2241767"/>
                <a:gd name="connsiteY2793" fmla="*/ 888868 h 1847316"/>
                <a:gd name="connsiteX2794" fmla="*/ 11352 w 2241767"/>
                <a:gd name="connsiteY2794" fmla="*/ 888508 h 1847316"/>
                <a:gd name="connsiteX2795" fmla="*/ 14325 w 2241767"/>
                <a:gd name="connsiteY2795" fmla="*/ 888828 h 1847316"/>
                <a:gd name="connsiteX2796" fmla="*/ 15561 w 2241767"/>
                <a:gd name="connsiteY2796" fmla="*/ 887850 h 1847316"/>
                <a:gd name="connsiteX2797" fmla="*/ 15944 w 2241767"/>
                <a:gd name="connsiteY2797" fmla="*/ 887115 h 1847316"/>
                <a:gd name="connsiteX2798" fmla="*/ 15193 w 2241767"/>
                <a:gd name="connsiteY2798" fmla="*/ 886442 h 1847316"/>
                <a:gd name="connsiteX2799" fmla="*/ 15021 w 2241767"/>
                <a:gd name="connsiteY2799" fmla="*/ 885276 h 1847316"/>
                <a:gd name="connsiteX2800" fmla="*/ 15217 w 2241767"/>
                <a:gd name="connsiteY2800" fmla="*/ 883258 h 1847316"/>
                <a:gd name="connsiteX2801" fmla="*/ 16077 w 2241767"/>
                <a:gd name="connsiteY2801" fmla="*/ 881466 h 1847316"/>
                <a:gd name="connsiteX2802" fmla="*/ 17603 w 2241767"/>
                <a:gd name="connsiteY2802" fmla="*/ 879902 h 1847316"/>
                <a:gd name="connsiteX2803" fmla="*/ 19684 w 2241767"/>
                <a:gd name="connsiteY2803" fmla="*/ 878681 h 1847316"/>
                <a:gd name="connsiteX2804" fmla="*/ 22312 w 2241767"/>
                <a:gd name="connsiteY2804" fmla="*/ 877805 h 1847316"/>
                <a:gd name="connsiteX2805" fmla="*/ 24237 w 2241767"/>
                <a:gd name="connsiteY2805" fmla="*/ 877766 h 1847316"/>
                <a:gd name="connsiteX2806" fmla="*/ 27695 w 2241767"/>
                <a:gd name="connsiteY2806" fmla="*/ 879612 h 1847316"/>
                <a:gd name="connsiteX2807" fmla="*/ 28203 w 2241767"/>
                <a:gd name="connsiteY2807" fmla="*/ 880457 h 1847316"/>
                <a:gd name="connsiteX2808" fmla="*/ 27351 w 2241767"/>
                <a:gd name="connsiteY2808" fmla="*/ 882304 h 1847316"/>
                <a:gd name="connsiteX2809" fmla="*/ 26866 w 2241767"/>
                <a:gd name="connsiteY2809" fmla="*/ 884040 h 1847316"/>
                <a:gd name="connsiteX2810" fmla="*/ 24691 w 2241767"/>
                <a:gd name="connsiteY2810" fmla="*/ 885590 h 1847316"/>
                <a:gd name="connsiteX2811" fmla="*/ 1662341 w 2241767"/>
                <a:gd name="connsiteY2811" fmla="*/ 1050249 h 1847316"/>
                <a:gd name="connsiteX2812" fmla="*/ 1664970 w 2241767"/>
                <a:gd name="connsiteY2812" fmla="*/ 1049843 h 1847316"/>
                <a:gd name="connsiteX2813" fmla="*/ 1667231 w 2241767"/>
                <a:gd name="connsiteY2813" fmla="*/ 1049960 h 1847316"/>
                <a:gd name="connsiteX2814" fmla="*/ 1669507 w 2241767"/>
                <a:gd name="connsiteY2814" fmla="*/ 1050140 h 1847316"/>
                <a:gd name="connsiteX2815" fmla="*/ 1670720 w 2241767"/>
                <a:gd name="connsiteY2815" fmla="*/ 1050406 h 1847316"/>
                <a:gd name="connsiteX2816" fmla="*/ 1674225 w 2241767"/>
                <a:gd name="connsiteY2816" fmla="*/ 1051861 h 1847316"/>
                <a:gd name="connsiteX2817" fmla="*/ 1676509 w 2241767"/>
                <a:gd name="connsiteY2817" fmla="*/ 1053050 h 1847316"/>
                <a:gd name="connsiteX2818" fmla="*/ 1679787 w 2241767"/>
                <a:gd name="connsiteY2818" fmla="*/ 1055256 h 1847316"/>
                <a:gd name="connsiteX2819" fmla="*/ 1681602 w 2241767"/>
                <a:gd name="connsiteY2819" fmla="*/ 1056234 h 1847316"/>
                <a:gd name="connsiteX2820" fmla="*/ 1682478 w 2241767"/>
                <a:gd name="connsiteY2820" fmla="*/ 1058527 h 1847316"/>
                <a:gd name="connsiteX2821" fmla="*/ 1683495 w 2241767"/>
                <a:gd name="connsiteY2821" fmla="*/ 1061460 h 1847316"/>
                <a:gd name="connsiteX2822" fmla="*/ 1684951 w 2241767"/>
                <a:gd name="connsiteY2822" fmla="*/ 1061460 h 1847316"/>
                <a:gd name="connsiteX2823" fmla="*/ 1686046 w 2241767"/>
                <a:gd name="connsiteY2823" fmla="*/ 1059739 h 1847316"/>
                <a:gd name="connsiteX2824" fmla="*/ 1688831 w 2241767"/>
                <a:gd name="connsiteY2824" fmla="*/ 1059426 h 1847316"/>
                <a:gd name="connsiteX2825" fmla="*/ 1692492 w 2241767"/>
                <a:gd name="connsiteY2825" fmla="*/ 1060631 h 1847316"/>
                <a:gd name="connsiteX2826" fmla="*/ 1695716 w 2241767"/>
                <a:gd name="connsiteY2826" fmla="*/ 1064058 h 1847316"/>
                <a:gd name="connsiteX2827" fmla="*/ 1700347 w 2241767"/>
                <a:gd name="connsiteY2827" fmla="*/ 1067109 h 1847316"/>
                <a:gd name="connsiteX2828" fmla="*/ 1703179 w 2241767"/>
                <a:gd name="connsiteY2828" fmla="*/ 1068627 h 1847316"/>
                <a:gd name="connsiteX2829" fmla="*/ 1706058 w 2241767"/>
                <a:gd name="connsiteY2829" fmla="*/ 1068619 h 1847316"/>
                <a:gd name="connsiteX2830" fmla="*/ 1709712 w 2241767"/>
                <a:gd name="connsiteY2830" fmla="*/ 1067109 h 1847316"/>
                <a:gd name="connsiteX2831" fmla="*/ 1713600 w 2241767"/>
                <a:gd name="connsiteY2831" fmla="*/ 1064183 h 1847316"/>
                <a:gd name="connsiteX2832" fmla="*/ 1716401 w 2241767"/>
                <a:gd name="connsiteY2832" fmla="*/ 1063674 h 1847316"/>
                <a:gd name="connsiteX2833" fmla="*/ 1718059 w 2241767"/>
                <a:gd name="connsiteY2833" fmla="*/ 1063964 h 1847316"/>
                <a:gd name="connsiteX2834" fmla="*/ 1719006 w 2241767"/>
                <a:gd name="connsiteY2834" fmla="*/ 1066241 h 1847316"/>
                <a:gd name="connsiteX2835" fmla="*/ 1720164 w 2241767"/>
                <a:gd name="connsiteY2835" fmla="*/ 1067109 h 1847316"/>
                <a:gd name="connsiteX2836" fmla="*/ 1723184 w 2241767"/>
                <a:gd name="connsiteY2836" fmla="*/ 1066851 h 1847316"/>
                <a:gd name="connsiteX2837" fmla="*/ 1729482 w 2241767"/>
                <a:gd name="connsiteY2837" fmla="*/ 1067289 h 1847316"/>
                <a:gd name="connsiteX2838" fmla="*/ 1734496 w 2241767"/>
                <a:gd name="connsiteY2838" fmla="*/ 1066671 h 1847316"/>
                <a:gd name="connsiteX2839" fmla="*/ 1735639 w 2241767"/>
                <a:gd name="connsiteY2839" fmla="*/ 1067977 h 1847316"/>
                <a:gd name="connsiteX2840" fmla="*/ 1736656 w 2241767"/>
                <a:gd name="connsiteY2840" fmla="*/ 1070035 h 1847316"/>
                <a:gd name="connsiteX2841" fmla="*/ 1738690 w 2241767"/>
                <a:gd name="connsiteY2841" fmla="*/ 1070684 h 1847316"/>
                <a:gd name="connsiteX2842" fmla="*/ 1741451 w 2241767"/>
                <a:gd name="connsiteY2842" fmla="*/ 1070035 h 1847316"/>
                <a:gd name="connsiteX2843" fmla="*/ 1745793 w 2241767"/>
                <a:gd name="connsiteY2843" fmla="*/ 1070481 h 1847316"/>
                <a:gd name="connsiteX2844" fmla="*/ 1745199 w 2241767"/>
                <a:gd name="connsiteY2844" fmla="*/ 1070809 h 1847316"/>
                <a:gd name="connsiteX2845" fmla="*/ 1744557 w 2241767"/>
                <a:gd name="connsiteY2845" fmla="*/ 1070739 h 1847316"/>
                <a:gd name="connsiteX2846" fmla="*/ 1743720 w 2241767"/>
                <a:gd name="connsiteY2846" fmla="*/ 1071232 h 1847316"/>
                <a:gd name="connsiteX2847" fmla="*/ 1742680 w 2241767"/>
                <a:gd name="connsiteY2847" fmla="*/ 1072280 h 1847316"/>
                <a:gd name="connsiteX2848" fmla="*/ 1740278 w 2241767"/>
                <a:gd name="connsiteY2848" fmla="*/ 1073774 h 1847316"/>
                <a:gd name="connsiteX2849" fmla="*/ 1736523 w 2241767"/>
                <a:gd name="connsiteY2849" fmla="*/ 1075723 h 1847316"/>
                <a:gd name="connsiteX2850" fmla="*/ 1732188 w 2241767"/>
                <a:gd name="connsiteY2850" fmla="*/ 1077506 h 1847316"/>
                <a:gd name="connsiteX2851" fmla="*/ 1723403 w 2241767"/>
                <a:gd name="connsiteY2851" fmla="*/ 1080722 h 1847316"/>
                <a:gd name="connsiteX2852" fmla="*/ 1717926 w 2241767"/>
                <a:gd name="connsiteY2852" fmla="*/ 1084055 h 1847316"/>
                <a:gd name="connsiteX2853" fmla="*/ 1715501 w 2241767"/>
                <a:gd name="connsiteY2853" fmla="*/ 1086049 h 1847316"/>
                <a:gd name="connsiteX2854" fmla="*/ 1706074 w 2241767"/>
                <a:gd name="connsiteY2854" fmla="*/ 1096032 h 1847316"/>
                <a:gd name="connsiteX2855" fmla="*/ 1700386 w 2241767"/>
                <a:gd name="connsiteY2855" fmla="*/ 1101328 h 1847316"/>
                <a:gd name="connsiteX2856" fmla="*/ 1691178 w 2241767"/>
                <a:gd name="connsiteY2856" fmla="*/ 1108745 h 1847316"/>
                <a:gd name="connsiteX2857" fmla="*/ 1690302 w 2241767"/>
                <a:gd name="connsiteY2857" fmla="*/ 1109684 h 1847316"/>
                <a:gd name="connsiteX2858" fmla="*/ 1690247 w 2241767"/>
                <a:gd name="connsiteY2858" fmla="*/ 1110560 h 1847316"/>
                <a:gd name="connsiteX2859" fmla="*/ 1690998 w 2241767"/>
                <a:gd name="connsiteY2859" fmla="*/ 1111382 h 1847316"/>
                <a:gd name="connsiteX2860" fmla="*/ 1692876 w 2241767"/>
                <a:gd name="connsiteY2860" fmla="*/ 1112571 h 1847316"/>
                <a:gd name="connsiteX2861" fmla="*/ 1694339 w 2241767"/>
                <a:gd name="connsiteY2861" fmla="*/ 1112720 h 1847316"/>
                <a:gd name="connsiteX2862" fmla="*/ 1696208 w 2241767"/>
                <a:gd name="connsiteY2862" fmla="*/ 1112477 h 1847316"/>
                <a:gd name="connsiteX2863" fmla="*/ 1703602 w 2241767"/>
                <a:gd name="connsiteY2863" fmla="*/ 1110427 h 1847316"/>
                <a:gd name="connsiteX2864" fmla="*/ 1706715 w 2241767"/>
                <a:gd name="connsiteY2864" fmla="*/ 1109003 h 1847316"/>
                <a:gd name="connsiteX2865" fmla="*/ 1709774 w 2241767"/>
                <a:gd name="connsiteY2865" fmla="*/ 1106609 h 1847316"/>
                <a:gd name="connsiteX2866" fmla="*/ 1710087 w 2241767"/>
                <a:gd name="connsiteY2866" fmla="*/ 1106531 h 1847316"/>
                <a:gd name="connsiteX2867" fmla="*/ 1711363 w 2241767"/>
                <a:gd name="connsiteY2867" fmla="*/ 1106969 h 1847316"/>
                <a:gd name="connsiteX2868" fmla="*/ 1711762 w 2241767"/>
                <a:gd name="connsiteY2868" fmla="*/ 1107181 h 1847316"/>
                <a:gd name="connsiteX2869" fmla="*/ 1715736 w 2241767"/>
                <a:gd name="connsiteY2869" fmla="*/ 1104419 h 1847316"/>
                <a:gd name="connsiteX2870" fmla="*/ 1717042 w 2241767"/>
                <a:gd name="connsiteY2870" fmla="*/ 1104067 h 1847316"/>
                <a:gd name="connsiteX2871" fmla="*/ 1718067 w 2241767"/>
                <a:gd name="connsiteY2871" fmla="*/ 1104137 h 1847316"/>
                <a:gd name="connsiteX2872" fmla="*/ 1719342 w 2241767"/>
                <a:gd name="connsiteY2872" fmla="*/ 1105225 h 1847316"/>
                <a:gd name="connsiteX2873" fmla="*/ 1719640 w 2241767"/>
                <a:gd name="connsiteY2873" fmla="*/ 1105882 h 1847316"/>
                <a:gd name="connsiteX2874" fmla="*/ 1719209 w 2241767"/>
                <a:gd name="connsiteY2874" fmla="*/ 1107149 h 1847316"/>
                <a:gd name="connsiteX2875" fmla="*/ 1718067 w 2241767"/>
                <a:gd name="connsiteY2875" fmla="*/ 1109019 h 1847316"/>
                <a:gd name="connsiteX2876" fmla="*/ 1717512 w 2241767"/>
                <a:gd name="connsiteY2876" fmla="*/ 1110592 h 1847316"/>
                <a:gd name="connsiteX2877" fmla="*/ 1717543 w 2241767"/>
                <a:gd name="connsiteY2877" fmla="*/ 1111867 h 1847316"/>
                <a:gd name="connsiteX2878" fmla="*/ 1717050 w 2241767"/>
                <a:gd name="connsiteY2878" fmla="*/ 1113244 h 1847316"/>
                <a:gd name="connsiteX2879" fmla="*/ 1715798 w 2241767"/>
                <a:gd name="connsiteY2879" fmla="*/ 1115114 h 1847316"/>
                <a:gd name="connsiteX2880" fmla="*/ 1716252 w 2241767"/>
                <a:gd name="connsiteY2880" fmla="*/ 1115614 h 1847316"/>
                <a:gd name="connsiteX2881" fmla="*/ 1719608 w 2241767"/>
                <a:gd name="connsiteY2881" fmla="*/ 1114269 h 1847316"/>
                <a:gd name="connsiteX2882" fmla="*/ 1720101 w 2241767"/>
                <a:gd name="connsiteY2882" fmla="*/ 1113744 h 1847316"/>
                <a:gd name="connsiteX2883" fmla="*/ 1720156 w 2241767"/>
                <a:gd name="connsiteY2883" fmla="*/ 1113431 h 1847316"/>
                <a:gd name="connsiteX2884" fmla="*/ 1719953 w 2241767"/>
                <a:gd name="connsiteY2884" fmla="*/ 1113056 h 1847316"/>
                <a:gd name="connsiteX2885" fmla="*/ 1720336 w 2241767"/>
                <a:gd name="connsiteY2885" fmla="*/ 1112884 h 1847316"/>
                <a:gd name="connsiteX2886" fmla="*/ 1722980 w 2241767"/>
                <a:gd name="connsiteY2886" fmla="*/ 1114722 h 1847316"/>
                <a:gd name="connsiteX2887" fmla="*/ 1724741 w 2241767"/>
                <a:gd name="connsiteY2887" fmla="*/ 1115739 h 1847316"/>
                <a:gd name="connsiteX2888" fmla="*/ 1726219 w 2241767"/>
                <a:gd name="connsiteY2888" fmla="*/ 1116224 h 1847316"/>
                <a:gd name="connsiteX2889" fmla="*/ 1729020 w 2241767"/>
                <a:gd name="connsiteY2889" fmla="*/ 1115638 h 1847316"/>
                <a:gd name="connsiteX2890" fmla="*/ 1733143 w 2241767"/>
                <a:gd name="connsiteY2890" fmla="*/ 1113979 h 1847316"/>
                <a:gd name="connsiteX2891" fmla="*/ 1736663 w 2241767"/>
                <a:gd name="connsiteY2891" fmla="*/ 1111961 h 1847316"/>
                <a:gd name="connsiteX2892" fmla="*/ 1739574 w 2241767"/>
                <a:gd name="connsiteY2892" fmla="*/ 1109567 h 1847316"/>
                <a:gd name="connsiteX2893" fmla="*/ 1743204 w 2241767"/>
                <a:gd name="connsiteY2893" fmla="*/ 1108096 h 1847316"/>
                <a:gd name="connsiteX2894" fmla="*/ 1747562 w 2241767"/>
                <a:gd name="connsiteY2894" fmla="*/ 1107556 h 1847316"/>
                <a:gd name="connsiteX2895" fmla="*/ 1750675 w 2241767"/>
                <a:gd name="connsiteY2895" fmla="*/ 1106711 h 1847316"/>
                <a:gd name="connsiteX2896" fmla="*/ 1752553 w 2241767"/>
                <a:gd name="connsiteY2896" fmla="*/ 1105553 h 1847316"/>
                <a:gd name="connsiteX2897" fmla="*/ 1755072 w 2241767"/>
                <a:gd name="connsiteY2897" fmla="*/ 1103292 h 1847316"/>
                <a:gd name="connsiteX2898" fmla="*/ 1756488 w 2241767"/>
                <a:gd name="connsiteY2898" fmla="*/ 1102627 h 1847316"/>
                <a:gd name="connsiteX2899" fmla="*/ 1758272 w 2241767"/>
                <a:gd name="connsiteY2899" fmla="*/ 1102424 h 1847316"/>
                <a:gd name="connsiteX2900" fmla="*/ 1759610 w 2241767"/>
                <a:gd name="connsiteY2900" fmla="*/ 1101548 h 1847316"/>
                <a:gd name="connsiteX2901" fmla="*/ 1760509 w 2241767"/>
                <a:gd name="connsiteY2901" fmla="*/ 1099999 h 1847316"/>
                <a:gd name="connsiteX2902" fmla="*/ 1762215 w 2241767"/>
                <a:gd name="connsiteY2902" fmla="*/ 1098238 h 1847316"/>
                <a:gd name="connsiteX2903" fmla="*/ 1764718 w 2241767"/>
                <a:gd name="connsiteY2903" fmla="*/ 1096267 h 1847316"/>
                <a:gd name="connsiteX2904" fmla="*/ 1766150 w 2241767"/>
                <a:gd name="connsiteY2904" fmla="*/ 1095469 h 1847316"/>
                <a:gd name="connsiteX2905" fmla="*/ 1766502 w 2241767"/>
                <a:gd name="connsiteY2905" fmla="*/ 1095844 h 1847316"/>
                <a:gd name="connsiteX2906" fmla="*/ 1766635 w 2241767"/>
                <a:gd name="connsiteY2906" fmla="*/ 1096541 h 1847316"/>
                <a:gd name="connsiteX2907" fmla="*/ 1766541 w 2241767"/>
                <a:gd name="connsiteY2907" fmla="*/ 1097566 h 1847316"/>
                <a:gd name="connsiteX2908" fmla="*/ 1767167 w 2241767"/>
                <a:gd name="connsiteY2908" fmla="*/ 1098387 h 1847316"/>
                <a:gd name="connsiteX2909" fmla="*/ 1768505 w 2241767"/>
                <a:gd name="connsiteY2909" fmla="*/ 1099021 h 1847316"/>
                <a:gd name="connsiteX2910" fmla="*/ 1769115 w 2241767"/>
                <a:gd name="connsiteY2910" fmla="*/ 1099858 h 1847316"/>
                <a:gd name="connsiteX2911" fmla="*/ 1768998 w 2241767"/>
                <a:gd name="connsiteY2911" fmla="*/ 1100898 h 1847316"/>
                <a:gd name="connsiteX2912" fmla="*/ 1769358 w 2241767"/>
                <a:gd name="connsiteY2912" fmla="*/ 1101782 h 1847316"/>
                <a:gd name="connsiteX2913" fmla="*/ 1770203 w 2241767"/>
                <a:gd name="connsiteY2913" fmla="*/ 1102518 h 1847316"/>
                <a:gd name="connsiteX2914" fmla="*/ 1770422 w 2241767"/>
                <a:gd name="connsiteY2914" fmla="*/ 1104114 h 1847316"/>
                <a:gd name="connsiteX2915" fmla="*/ 1770030 w 2241767"/>
                <a:gd name="connsiteY2915" fmla="*/ 1106562 h 1847316"/>
                <a:gd name="connsiteX2916" fmla="*/ 1769984 w 2241767"/>
                <a:gd name="connsiteY2916" fmla="*/ 1108151 h 1847316"/>
                <a:gd name="connsiteX2917" fmla="*/ 1770281 w 2241767"/>
                <a:gd name="connsiteY2917" fmla="*/ 1108870 h 1847316"/>
                <a:gd name="connsiteX2918" fmla="*/ 1770578 w 2241767"/>
                <a:gd name="connsiteY2918" fmla="*/ 1109277 h 1847316"/>
                <a:gd name="connsiteX2919" fmla="*/ 1771055 w 2241767"/>
                <a:gd name="connsiteY2919" fmla="*/ 1108886 h 1847316"/>
                <a:gd name="connsiteX2920" fmla="*/ 1771658 w 2241767"/>
                <a:gd name="connsiteY2920" fmla="*/ 1108026 h 1847316"/>
                <a:gd name="connsiteX2921" fmla="*/ 1771877 w 2241767"/>
                <a:gd name="connsiteY2921" fmla="*/ 1107493 h 1847316"/>
                <a:gd name="connsiteX2922" fmla="*/ 1772033 w 2241767"/>
                <a:gd name="connsiteY2922" fmla="*/ 1106954 h 1847316"/>
                <a:gd name="connsiteX2923" fmla="*/ 1775695 w 2241767"/>
                <a:gd name="connsiteY2923" fmla="*/ 1104481 h 1847316"/>
                <a:gd name="connsiteX2924" fmla="*/ 1776407 w 2241767"/>
                <a:gd name="connsiteY2924" fmla="*/ 1104356 h 1847316"/>
                <a:gd name="connsiteX2925" fmla="*/ 1777604 w 2241767"/>
                <a:gd name="connsiteY2925" fmla="*/ 1104998 h 1847316"/>
                <a:gd name="connsiteX2926" fmla="*/ 1783142 w 2241767"/>
                <a:gd name="connsiteY2926" fmla="*/ 1105890 h 1847316"/>
                <a:gd name="connsiteX2927" fmla="*/ 1785325 w 2241767"/>
                <a:gd name="connsiteY2927" fmla="*/ 1106523 h 1847316"/>
                <a:gd name="connsiteX2928" fmla="*/ 1787618 w 2241767"/>
                <a:gd name="connsiteY2928" fmla="*/ 1107939 h 1847316"/>
                <a:gd name="connsiteX2929" fmla="*/ 1788400 w 2241767"/>
                <a:gd name="connsiteY2929" fmla="*/ 1108487 h 1847316"/>
                <a:gd name="connsiteX2930" fmla="*/ 1791208 w 2241767"/>
                <a:gd name="connsiteY2930" fmla="*/ 1113056 h 1847316"/>
                <a:gd name="connsiteX2931" fmla="*/ 1792492 w 2241767"/>
                <a:gd name="connsiteY2931" fmla="*/ 1114840 h 1847316"/>
                <a:gd name="connsiteX2932" fmla="*/ 1793290 w 2241767"/>
                <a:gd name="connsiteY2932" fmla="*/ 1115333 h 1847316"/>
                <a:gd name="connsiteX2933" fmla="*/ 1793743 w 2241767"/>
                <a:gd name="connsiteY2933" fmla="*/ 1116029 h 1847316"/>
                <a:gd name="connsiteX2934" fmla="*/ 1794103 w 2241767"/>
                <a:gd name="connsiteY2934" fmla="*/ 1117641 h 1847316"/>
                <a:gd name="connsiteX2935" fmla="*/ 1794541 w 2241767"/>
                <a:gd name="connsiteY2935" fmla="*/ 1118125 h 1847316"/>
                <a:gd name="connsiteX2936" fmla="*/ 1798656 w 2241767"/>
                <a:gd name="connsiteY2936" fmla="*/ 1118470 h 1847316"/>
                <a:gd name="connsiteX2937" fmla="*/ 1800518 w 2241767"/>
                <a:gd name="connsiteY2937" fmla="*/ 1118180 h 1847316"/>
                <a:gd name="connsiteX2938" fmla="*/ 1801653 w 2241767"/>
                <a:gd name="connsiteY2938" fmla="*/ 1117531 h 1847316"/>
                <a:gd name="connsiteX2939" fmla="*/ 1802912 w 2241767"/>
                <a:gd name="connsiteY2939" fmla="*/ 1117953 h 1847316"/>
                <a:gd name="connsiteX2940" fmla="*/ 1804297 w 2241767"/>
                <a:gd name="connsiteY2940" fmla="*/ 1119440 h 1847316"/>
                <a:gd name="connsiteX2941" fmla="*/ 1805658 w 2241767"/>
                <a:gd name="connsiteY2941" fmla="*/ 1119854 h 1847316"/>
                <a:gd name="connsiteX2942" fmla="*/ 1806996 w 2241767"/>
                <a:gd name="connsiteY2942" fmla="*/ 1119205 h 1847316"/>
                <a:gd name="connsiteX2943" fmla="*/ 1808256 w 2241767"/>
                <a:gd name="connsiteY2943" fmla="*/ 1119221 h 1847316"/>
                <a:gd name="connsiteX2944" fmla="*/ 1809437 w 2241767"/>
                <a:gd name="connsiteY2944" fmla="*/ 1119917 h 1847316"/>
                <a:gd name="connsiteX2945" fmla="*/ 1809985 w 2241767"/>
                <a:gd name="connsiteY2945" fmla="*/ 1120418 h 1847316"/>
                <a:gd name="connsiteX2946" fmla="*/ 1810345 w 2241767"/>
                <a:gd name="connsiteY2946" fmla="*/ 1120394 h 1847316"/>
                <a:gd name="connsiteX2947" fmla="*/ 1812684 w 2241767"/>
                <a:gd name="connsiteY2947" fmla="*/ 1118125 h 1847316"/>
                <a:gd name="connsiteX2948" fmla="*/ 1815500 w 2241767"/>
                <a:gd name="connsiteY2948" fmla="*/ 1116107 h 1847316"/>
                <a:gd name="connsiteX2949" fmla="*/ 1819263 w 2241767"/>
                <a:gd name="connsiteY2949" fmla="*/ 1113924 h 1847316"/>
                <a:gd name="connsiteX2950" fmla="*/ 1821446 w 2241767"/>
                <a:gd name="connsiteY2950" fmla="*/ 1112954 h 1847316"/>
                <a:gd name="connsiteX2951" fmla="*/ 1822048 w 2241767"/>
                <a:gd name="connsiteY2951" fmla="*/ 1113189 h 1847316"/>
                <a:gd name="connsiteX2952" fmla="*/ 1825514 w 2241767"/>
                <a:gd name="connsiteY2952" fmla="*/ 1112461 h 1847316"/>
                <a:gd name="connsiteX2953" fmla="*/ 1828636 w 2241767"/>
                <a:gd name="connsiteY2953" fmla="*/ 1112399 h 1847316"/>
                <a:gd name="connsiteX2954" fmla="*/ 1832774 w 2241767"/>
                <a:gd name="connsiteY2954" fmla="*/ 1112837 h 1847316"/>
                <a:gd name="connsiteX2955" fmla="*/ 1836608 w 2241767"/>
                <a:gd name="connsiteY2955" fmla="*/ 1112328 h 1847316"/>
                <a:gd name="connsiteX2956" fmla="*/ 1840136 w 2241767"/>
                <a:gd name="connsiteY2956" fmla="*/ 1110865 h 1847316"/>
                <a:gd name="connsiteX2957" fmla="*/ 1843258 w 2241767"/>
                <a:gd name="connsiteY2957" fmla="*/ 1110052 h 1847316"/>
                <a:gd name="connsiteX2958" fmla="*/ 1845973 w 2241767"/>
                <a:gd name="connsiteY2958" fmla="*/ 1109880 h 1847316"/>
                <a:gd name="connsiteX2959" fmla="*/ 1846997 w 2241767"/>
                <a:gd name="connsiteY2959" fmla="*/ 1110286 h 1847316"/>
                <a:gd name="connsiteX2960" fmla="*/ 1846332 w 2241767"/>
                <a:gd name="connsiteY2960" fmla="*/ 1111280 h 1847316"/>
                <a:gd name="connsiteX2961" fmla="*/ 1845973 w 2241767"/>
                <a:gd name="connsiteY2961" fmla="*/ 1112978 h 1847316"/>
                <a:gd name="connsiteX2962" fmla="*/ 1845926 w 2241767"/>
                <a:gd name="connsiteY2962" fmla="*/ 1115387 h 1847316"/>
                <a:gd name="connsiteX2963" fmla="*/ 1845691 w 2241767"/>
                <a:gd name="connsiteY2963" fmla="*/ 1116905 h 1847316"/>
                <a:gd name="connsiteX2964" fmla="*/ 1845276 w 2241767"/>
                <a:gd name="connsiteY2964" fmla="*/ 1117546 h 1847316"/>
                <a:gd name="connsiteX2965" fmla="*/ 1845229 w 2241767"/>
                <a:gd name="connsiteY2965" fmla="*/ 1118157 h 1847316"/>
                <a:gd name="connsiteX2966" fmla="*/ 1845542 w 2241767"/>
                <a:gd name="connsiteY2966" fmla="*/ 1118736 h 1847316"/>
                <a:gd name="connsiteX2967" fmla="*/ 1848179 w 2241767"/>
                <a:gd name="connsiteY2967" fmla="*/ 1119111 h 1847316"/>
                <a:gd name="connsiteX2968" fmla="*/ 1849563 w 2241767"/>
                <a:gd name="connsiteY2968" fmla="*/ 1119894 h 1847316"/>
                <a:gd name="connsiteX2969" fmla="*/ 1851152 w 2241767"/>
                <a:gd name="connsiteY2969" fmla="*/ 1119925 h 1847316"/>
                <a:gd name="connsiteX2970" fmla="*/ 1852943 w 2241767"/>
                <a:gd name="connsiteY2970" fmla="*/ 1119213 h 1847316"/>
                <a:gd name="connsiteX2971" fmla="*/ 1854312 w 2241767"/>
                <a:gd name="connsiteY2971" fmla="*/ 1119487 h 1847316"/>
                <a:gd name="connsiteX2972" fmla="*/ 1855267 w 2241767"/>
                <a:gd name="connsiteY2972" fmla="*/ 1120731 h 1847316"/>
                <a:gd name="connsiteX2973" fmla="*/ 1856652 w 2241767"/>
                <a:gd name="connsiteY2973" fmla="*/ 1120958 h 1847316"/>
                <a:gd name="connsiteX2974" fmla="*/ 1857997 w 2241767"/>
                <a:gd name="connsiteY2974" fmla="*/ 1120066 h 1847316"/>
                <a:gd name="connsiteX2975" fmla="*/ 1858944 w 2241767"/>
                <a:gd name="connsiteY2975" fmla="*/ 1119228 h 1847316"/>
                <a:gd name="connsiteX2976" fmla="*/ 1859757 w 2241767"/>
                <a:gd name="connsiteY2976" fmla="*/ 1118861 h 1847316"/>
                <a:gd name="connsiteX2977" fmla="*/ 1860391 w 2241767"/>
                <a:gd name="connsiteY2977" fmla="*/ 1118783 h 1847316"/>
                <a:gd name="connsiteX2978" fmla="*/ 1861064 w 2241767"/>
                <a:gd name="connsiteY2978" fmla="*/ 1119205 h 1847316"/>
                <a:gd name="connsiteX2979" fmla="*/ 1861518 w 2241767"/>
                <a:gd name="connsiteY2979" fmla="*/ 1119917 h 1847316"/>
                <a:gd name="connsiteX2980" fmla="*/ 1862660 w 2241767"/>
                <a:gd name="connsiteY2980" fmla="*/ 1121873 h 1847316"/>
                <a:gd name="connsiteX2981" fmla="*/ 1863223 w 2241767"/>
                <a:gd name="connsiteY2981" fmla="*/ 1123195 h 1847316"/>
                <a:gd name="connsiteX2982" fmla="*/ 1863567 w 2241767"/>
                <a:gd name="connsiteY2982" fmla="*/ 1125159 h 1847316"/>
                <a:gd name="connsiteX2983" fmla="*/ 1863810 w 2241767"/>
                <a:gd name="connsiteY2983" fmla="*/ 1125808 h 1847316"/>
                <a:gd name="connsiteX2984" fmla="*/ 1863779 w 2241767"/>
                <a:gd name="connsiteY2984" fmla="*/ 1126950 h 1847316"/>
                <a:gd name="connsiteX2985" fmla="*/ 1863012 w 2241767"/>
                <a:gd name="connsiteY2985" fmla="*/ 1127725 h 1847316"/>
                <a:gd name="connsiteX2986" fmla="*/ 1862808 w 2241767"/>
                <a:gd name="connsiteY2986" fmla="*/ 1128343 h 1847316"/>
                <a:gd name="connsiteX2987" fmla="*/ 1863270 w 2241767"/>
                <a:gd name="connsiteY2987" fmla="*/ 1128961 h 1847316"/>
                <a:gd name="connsiteX2988" fmla="*/ 1865867 w 2241767"/>
                <a:gd name="connsiteY2988" fmla="*/ 1129133 h 1847316"/>
                <a:gd name="connsiteX2989" fmla="*/ 1867049 w 2241767"/>
                <a:gd name="connsiteY2989" fmla="*/ 1129743 h 1847316"/>
                <a:gd name="connsiteX2990" fmla="*/ 1867487 w 2241767"/>
                <a:gd name="connsiteY2990" fmla="*/ 1130424 h 1847316"/>
                <a:gd name="connsiteX2991" fmla="*/ 1867190 w 2241767"/>
                <a:gd name="connsiteY2991" fmla="*/ 1131175 h 1847316"/>
                <a:gd name="connsiteX2992" fmla="*/ 1867354 w 2241767"/>
                <a:gd name="connsiteY2992" fmla="*/ 1131981 h 1847316"/>
                <a:gd name="connsiteX2993" fmla="*/ 1867988 w 2241767"/>
                <a:gd name="connsiteY2993" fmla="*/ 1132826 h 1847316"/>
                <a:gd name="connsiteX2994" fmla="*/ 1870069 w 2241767"/>
                <a:gd name="connsiteY2994" fmla="*/ 1134109 h 1847316"/>
                <a:gd name="connsiteX2995" fmla="*/ 1870577 w 2241767"/>
                <a:gd name="connsiteY2995" fmla="*/ 1134719 h 1847316"/>
                <a:gd name="connsiteX2996" fmla="*/ 1870428 w 2241767"/>
                <a:gd name="connsiteY2996" fmla="*/ 1135368 h 1847316"/>
                <a:gd name="connsiteX2997" fmla="*/ 1869810 w 2241767"/>
                <a:gd name="connsiteY2997" fmla="*/ 1135783 h 1847316"/>
                <a:gd name="connsiteX2998" fmla="*/ 1868723 w 2241767"/>
                <a:gd name="connsiteY2998" fmla="*/ 1135971 h 1847316"/>
                <a:gd name="connsiteX2999" fmla="*/ 1860774 w 2241767"/>
                <a:gd name="connsiteY2999" fmla="*/ 1134766 h 1847316"/>
                <a:gd name="connsiteX3000" fmla="*/ 1858435 w 2241767"/>
                <a:gd name="connsiteY3000" fmla="*/ 1134570 h 1847316"/>
                <a:gd name="connsiteX3001" fmla="*/ 1858091 w 2241767"/>
                <a:gd name="connsiteY3001" fmla="*/ 1135016 h 1847316"/>
                <a:gd name="connsiteX3002" fmla="*/ 1857872 w 2241767"/>
                <a:gd name="connsiteY3002" fmla="*/ 1135079 h 1847316"/>
                <a:gd name="connsiteX3003" fmla="*/ 1857496 w 2241767"/>
                <a:gd name="connsiteY3003" fmla="*/ 1134962 h 1847316"/>
                <a:gd name="connsiteX3004" fmla="*/ 1856816 w 2241767"/>
                <a:gd name="connsiteY3004" fmla="*/ 1134938 h 1847316"/>
                <a:gd name="connsiteX3005" fmla="*/ 1856472 w 2241767"/>
                <a:gd name="connsiteY3005" fmla="*/ 1134649 h 1847316"/>
                <a:gd name="connsiteX3006" fmla="*/ 1856182 w 2241767"/>
                <a:gd name="connsiteY3006" fmla="*/ 1133843 h 1847316"/>
                <a:gd name="connsiteX3007" fmla="*/ 1855494 w 2241767"/>
                <a:gd name="connsiteY3007" fmla="*/ 1133326 h 1847316"/>
                <a:gd name="connsiteX3008" fmla="*/ 1854391 w 2241767"/>
                <a:gd name="connsiteY3008" fmla="*/ 1133100 h 1847316"/>
                <a:gd name="connsiteX3009" fmla="*/ 1853444 w 2241767"/>
                <a:gd name="connsiteY3009" fmla="*/ 1133710 h 1847316"/>
                <a:gd name="connsiteX3010" fmla="*/ 1852341 w 2241767"/>
                <a:gd name="connsiteY3010" fmla="*/ 1136096 h 1847316"/>
                <a:gd name="connsiteX3011" fmla="*/ 1852513 w 2241767"/>
                <a:gd name="connsiteY3011" fmla="*/ 1136542 h 1847316"/>
                <a:gd name="connsiteX3012" fmla="*/ 1852333 w 2241767"/>
                <a:gd name="connsiteY3012" fmla="*/ 1138067 h 1847316"/>
                <a:gd name="connsiteX3013" fmla="*/ 1852615 w 2241767"/>
                <a:gd name="connsiteY3013" fmla="*/ 1138482 h 1847316"/>
                <a:gd name="connsiteX3014" fmla="*/ 1852599 w 2241767"/>
                <a:gd name="connsiteY3014" fmla="*/ 1138826 h 1847316"/>
                <a:gd name="connsiteX3015" fmla="*/ 1852286 w 2241767"/>
                <a:gd name="connsiteY3015" fmla="*/ 1139116 h 1847316"/>
                <a:gd name="connsiteX3016" fmla="*/ 1851637 w 2241767"/>
                <a:gd name="connsiteY3016" fmla="*/ 1139077 h 1847316"/>
                <a:gd name="connsiteX3017" fmla="*/ 1850651 w 2241767"/>
                <a:gd name="connsiteY3017" fmla="*/ 1138717 h 1847316"/>
                <a:gd name="connsiteX3018" fmla="*/ 1846919 w 2241767"/>
                <a:gd name="connsiteY3018" fmla="*/ 1135110 h 1847316"/>
                <a:gd name="connsiteX3019" fmla="*/ 1844095 w 2241767"/>
                <a:gd name="connsiteY3019" fmla="*/ 1133311 h 1847316"/>
                <a:gd name="connsiteX3020" fmla="*/ 1840598 w 2241767"/>
                <a:gd name="connsiteY3020" fmla="*/ 1131989 h 1847316"/>
                <a:gd name="connsiteX3021" fmla="*/ 1837828 w 2241767"/>
                <a:gd name="connsiteY3021" fmla="*/ 1131339 h 1847316"/>
                <a:gd name="connsiteX3022" fmla="*/ 1835794 w 2241767"/>
                <a:gd name="connsiteY3022" fmla="*/ 1131370 h 1847316"/>
                <a:gd name="connsiteX3023" fmla="*/ 1834120 w 2241767"/>
                <a:gd name="connsiteY3023" fmla="*/ 1132302 h 1847316"/>
                <a:gd name="connsiteX3024" fmla="*/ 1832813 w 2241767"/>
                <a:gd name="connsiteY3024" fmla="*/ 1134117 h 1847316"/>
                <a:gd name="connsiteX3025" fmla="*/ 1830772 w 2241767"/>
                <a:gd name="connsiteY3025" fmla="*/ 1135149 h 1847316"/>
                <a:gd name="connsiteX3026" fmla="*/ 1827994 w 2241767"/>
                <a:gd name="connsiteY3026" fmla="*/ 1135400 h 1847316"/>
                <a:gd name="connsiteX3027" fmla="*/ 1826492 w 2241767"/>
                <a:gd name="connsiteY3027" fmla="*/ 1135892 h 1847316"/>
                <a:gd name="connsiteX3028" fmla="*/ 1826257 w 2241767"/>
                <a:gd name="connsiteY3028" fmla="*/ 1136620 h 1847316"/>
                <a:gd name="connsiteX3029" fmla="*/ 1825256 w 2241767"/>
                <a:gd name="connsiteY3029" fmla="*/ 1136636 h 1847316"/>
                <a:gd name="connsiteX3030" fmla="*/ 1823488 w 2241767"/>
                <a:gd name="connsiteY3030" fmla="*/ 1135947 h 1847316"/>
                <a:gd name="connsiteX3031" fmla="*/ 1821665 w 2241767"/>
                <a:gd name="connsiteY3031" fmla="*/ 1135752 h 1847316"/>
                <a:gd name="connsiteX3032" fmla="*/ 1819780 w 2241767"/>
                <a:gd name="connsiteY3032" fmla="*/ 1136057 h 1847316"/>
                <a:gd name="connsiteX3033" fmla="*/ 1818403 w 2241767"/>
                <a:gd name="connsiteY3033" fmla="*/ 1136769 h 1847316"/>
                <a:gd name="connsiteX3034" fmla="*/ 1816940 w 2241767"/>
                <a:gd name="connsiteY3034" fmla="*/ 1138998 h 1847316"/>
                <a:gd name="connsiteX3035" fmla="*/ 1816650 w 2241767"/>
                <a:gd name="connsiteY3035" fmla="*/ 1140094 h 1847316"/>
                <a:gd name="connsiteX3036" fmla="*/ 1815594 w 2241767"/>
                <a:gd name="connsiteY3036" fmla="*/ 1141048 h 1847316"/>
                <a:gd name="connsiteX3037" fmla="*/ 1812785 w 2241767"/>
                <a:gd name="connsiteY3037" fmla="*/ 1142535 h 1847316"/>
                <a:gd name="connsiteX3038" fmla="*/ 1812645 w 2241767"/>
                <a:gd name="connsiteY3038" fmla="*/ 1143082 h 1847316"/>
                <a:gd name="connsiteX3039" fmla="*/ 1811166 w 2241767"/>
                <a:gd name="connsiteY3039" fmla="*/ 1144772 h 1847316"/>
                <a:gd name="connsiteX3040" fmla="*/ 1810697 w 2241767"/>
                <a:gd name="connsiteY3040" fmla="*/ 1145703 h 1847316"/>
                <a:gd name="connsiteX3041" fmla="*/ 1810705 w 2241767"/>
                <a:gd name="connsiteY3041" fmla="*/ 1146618 h 1847316"/>
                <a:gd name="connsiteX3042" fmla="*/ 1810212 w 2241767"/>
                <a:gd name="connsiteY3042" fmla="*/ 1146564 h 1847316"/>
                <a:gd name="connsiteX3043" fmla="*/ 1809218 w 2241767"/>
                <a:gd name="connsiteY3043" fmla="*/ 1145539 h 1847316"/>
                <a:gd name="connsiteX3044" fmla="*/ 1809179 w 2241767"/>
                <a:gd name="connsiteY3044" fmla="*/ 1144162 h 1847316"/>
                <a:gd name="connsiteX3045" fmla="*/ 1810094 w 2241767"/>
                <a:gd name="connsiteY3045" fmla="*/ 1142425 h 1847316"/>
                <a:gd name="connsiteX3046" fmla="*/ 1810916 w 2241767"/>
                <a:gd name="connsiteY3046" fmla="*/ 1141588 h 1847316"/>
                <a:gd name="connsiteX3047" fmla="*/ 1811635 w 2241767"/>
                <a:gd name="connsiteY3047" fmla="*/ 1141643 h 1847316"/>
                <a:gd name="connsiteX3048" fmla="*/ 1812081 w 2241767"/>
                <a:gd name="connsiteY3048" fmla="*/ 1140868 h 1847316"/>
                <a:gd name="connsiteX3049" fmla="*/ 1812254 w 2241767"/>
                <a:gd name="connsiteY3049" fmla="*/ 1139272 h 1847316"/>
                <a:gd name="connsiteX3050" fmla="*/ 1811995 w 2241767"/>
                <a:gd name="connsiteY3050" fmla="*/ 1138474 h 1847316"/>
                <a:gd name="connsiteX3051" fmla="*/ 1810595 w 2241767"/>
                <a:gd name="connsiteY3051" fmla="*/ 1138787 h 1847316"/>
                <a:gd name="connsiteX3052" fmla="*/ 1809860 w 2241767"/>
                <a:gd name="connsiteY3052" fmla="*/ 1139421 h 1847316"/>
                <a:gd name="connsiteX3053" fmla="*/ 1808929 w 2241767"/>
                <a:gd name="connsiteY3053" fmla="*/ 1139562 h 1847316"/>
                <a:gd name="connsiteX3054" fmla="*/ 1807810 w 2241767"/>
                <a:gd name="connsiteY3054" fmla="*/ 1139202 h 1847316"/>
                <a:gd name="connsiteX3055" fmla="*/ 1806824 w 2241767"/>
                <a:gd name="connsiteY3055" fmla="*/ 1140070 h 1847316"/>
                <a:gd name="connsiteX3056" fmla="*/ 1805971 w 2241767"/>
                <a:gd name="connsiteY3056" fmla="*/ 1142175 h 1847316"/>
                <a:gd name="connsiteX3057" fmla="*/ 1804954 w 2241767"/>
                <a:gd name="connsiteY3057" fmla="*/ 1143552 h 1847316"/>
                <a:gd name="connsiteX3058" fmla="*/ 1803773 w 2241767"/>
                <a:gd name="connsiteY3058" fmla="*/ 1144201 h 1847316"/>
                <a:gd name="connsiteX3059" fmla="*/ 1802975 w 2241767"/>
                <a:gd name="connsiteY3059" fmla="*/ 1143481 h 1847316"/>
                <a:gd name="connsiteX3060" fmla="*/ 1802568 w 2241767"/>
                <a:gd name="connsiteY3060" fmla="*/ 1141392 h 1847316"/>
                <a:gd name="connsiteX3061" fmla="*/ 1802568 w 2241767"/>
                <a:gd name="connsiteY3061" fmla="*/ 1139757 h 1847316"/>
                <a:gd name="connsiteX3062" fmla="*/ 1803045 w 2241767"/>
                <a:gd name="connsiteY3062" fmla="*/ 1137778 h 1847316"/>
                <a:gd name="connsiteX3063" fmla="*/ 1802803 w 2241767"/>
                <a:gd name="connsiteY3063" fmla="*/ 1137395 h 1847316"/>
                <a:gd name="connsiteX3064" fmla="*/ 1802302 w 2241767"/>
                <a:gd name="connsiteY3064" fmla="*/ 1138028 h 1847316"/>
                <a:gd name="connsiteX3065" fmla="*/ 1801551 w 2241767"/>
                <a:gd name="connsiteY3065" fmla="*/ 1139679 h 1847316"/>
                <a:gd name="connsiteX3066" fmla="*/ 1800550 w 2241767"/>
                <a:gd name="connsiteY3066" fmla="*/ 1143278 h 1847316"/>
                <a:gd name="connsiteX3067" fmla="*/ 1799908 w 2241767"/>
                <a:gd name="connsiteY3067" fmla="*/ 1144444 h 1847316"/>
                <a:gd name="connsiteX3068" fmla="*/ 1799040 w 2241767"/>
                <a:gd name="connsiteY3068" fmla="*/ 1144936 h 1847316"/>
                <a:gd name="connsiteX3069" fmla="*/ 1797663 w 2241767"/>
                <a:gd name="connsiteY3069" fmla="*/ 1147111 h 1847316"/>
                <a:gd name="connsiteX3070" fmla="*/ 1795785 w 2241767"/>
                <a:gd name="connsiteY3070" fmla="*/ 1150960 h 1847316"/>
                <a:gd name="connsiteX3071" fmla="*/ 1793665 w 2241767"/>
                <a:gd name="connsiteY3071" fmla="*/ 1154692 h 1847316"/>
                <a:gd name="connsiteX3072" fmla="*/ 1791302 w 2241767"/>
                <a:gd name="connsiteY3072" fmla="*/ 1158291 h 1847316"/>
                <a:gd name="connsiteX3073" fmla="*/ 1789879 w 2241767"/>
                <a:gd name="connsiteY3073" fmla="*/ 1160223 h 1847316"/>
                <a:gd name="connsiteX3074" fmla="*/ 1789401 w 2241767"/>
                <a:gd name="connsiteY3074" fmla="*/ 1160497 h 1847316"/>
                <a:gd name="connsiteX3075" fmla="*/ 1789190 w 2241767"/>
                <a:gd name="connsiteY3075" fmla="*/ 1161139 h 1847316"/>
                <a:gd name="connsiteX3076" fmla="*/ 1789073 w 2241767"/>
                <a:gd name="connsiteY3076" fmla="*/ 1163447 h 1847316"/>
                <a:gd name="connsiteX3077" fmla="*/ 1788650 w 2241767"/>
                <a:gd name="connsiteY3077" fmla="*/ 1165011 h 1847316"/>
                <a:gd name="connsiteX3078" fmla="*/ 1787414 w 2241767"/>
                <a:gd name="connsiteY3078" fmla="*/ 1166240 h 1847316"/>
                <a:gd name="connsiteX3079" fmla="*/ 1784183 w 2241767"/>
                <a:gd name="connsiteY3079" fmla="*/ 1167789 h 1847316"/>
                <a:gd name="connsiteX3080" fmla="*/ 1783675 w 2241767"/>
                <a:gd name="connsiteY3080" fmla="*/ 1168845 h 1847316"/>
                <a:gd name="connsiteX3081" fmla="*/ 1783604 w 2241767"/>
                <a:gd name="connsiteY3081" fmla="*/ 1169713 h 1847316"/>
                <a:gd name="connsiteX3082" fmla="*/ 1781523 w 2241767"/>
                <a:gd name="connsiteY3082" fmla="*/ 1173304 h 1847316"/>
                <a:gd name="connsiteX3083" fmla="*/ 1780506 w 2241767"/>
                <a:gd name="connsiteY3083" fmla="*/ 1175503 h 1847316"/>
                <a:gd name="connsiteX3084" fmla="*/ 1779841 w 2241767"/>
                <a:gd name="connsiteY3084" fmla="*/ 1177787 h 1847316"/>
                <a:gd name="connsiteX3085" fmla="*/ 1780052 w 2241767"/>
                <a:gd name="connsiteY3085" fmla="*/ 1179226 h 1847316"/>
                <a:gd name="connsiteX3086" fmla="*/ 1781140 w 2241767"/>
                <a:gd name="connsiteY3086" fmla="*/ 1179813 h 1847316"/>
                <a:gd name="connsiteX3087" fmla="*/ 1782024 w 2241767"/>
                <a:gd name="connsiteY3087" fmla="*/ 1179586 h 1847316"/>
                <a:gd name="connsiteX3088" fmla="*/ 1782697 w 2241767"/>
                <a:gd name="connsiteY3088" fmla="*/ 1178546 h 1847316"/>
                <a:gd name="connsiteX3089" fmla="*/ 1783729 w 2241767"/>
                <a:gd name="connsiteY3089" fmla="*/ 1177599 h 1847316"/>
                <a:gd name="connsiteX3090" fmla="*/ 1785130 w 2241767"/>
                <a:gd name="connsiteY3090" fmla="*/ 1176754 h 1847316"/>
                <a:gd name="connsiteX3091" fmla="*/ 1786147 w 2241767"/>
                <a:gd name="connsiteY3091" fmla="*/ 1175510 h 1847316"/>
                <a:gd name="connsiteX3092" fmla="*/ 1787563 w 2241767"/>
                <a:gd name="connsiteY3092" fmla="*/ 1172483 h 1847316"/>
                <a:gd name="connsiteX3093" fmla="*/ 1789151 w 2241767"/>
                <a:gd name="connsiteY3093" fmla="*/ 1170738 h 1847316"/>
                <a:gd name="connsiteX3094" fmla="*/ 1789996 w 2241767"/>
                <a:gd name="connsiteY3094" fmla="*/ 1170636 h 1847316"/>
                <a:gd name="connsiteX3095" fmla="*/ 1790231 w 2241767"/>
                <a:gd name="connsiteY3095" fmla="*/ 1170683 h 1847316"/>
                <a:gd name="connsiteX3096" fmla="*/ 1791881 w 2241767"/>
                <a:gd name="connsiteY3096" fmla="*/ 1169893 h 1847316"/>
                <a:gd name="connsiteX3097" fmla="*/ 1793211 w 2241767"/>
                <a:gd name="connsiteY3097" fmla="*/ 1170151 h 1847316"/>
                <a:gd name="connsiteX3098" fmla="*/ 1794017 w 2241767"/>
                <a:gd name="connsiteY3098" fmla="*/ 1171340 h 1847316"/>
                <a:gd name="connsiteX3099" fmla="*/ 1794839 w 2241767"/>
                <a:gd name="connsiteY3099" fmla="*/ 1172154 h 1847316"/>
                <a:gd name="connsiteX3100" fmla="*/ 1795018 w 2241767"/>
                <a:gd name="connsiteY3100" fmla="*/ 1172921 h 1847316"/>
                <a:gd name="connsiteX3101" fmla="*/ 1794612 w 2241767"/>
                <a:gd name="connsiteY3101" fmla="*/ 1174626 h 1847316"/>
                <a:gd name="connsiteX3102" fmla="*/ 1793853 w 2241767"/>
                <a:gd name="connsiteY3102" fmla="*/ 1176426 h 1847316"/>
                <a:gd name="connsiteX3103" fmla="*/ 1792750 w 2241767"/>
                <a:gd name="connsiteY3103" fmla="*/ 1178311 h 1847316"/>
                <a:gd name="connsiteX3104" fmla="*/ 1791748 w 2241767"/>
                <a:gd name="connsiteY3104" fmla="*/ 1181136 h 1847316"/>
                <a:gd name="connsiteX3105" fmla="*/ 1790849 w 2241767"/>
                <a:gd name="connsiteY3105" fmla="*/ 1184898 h 1847316"/>
                <a:gd name="connsiteX3106" fmla="*/ 1790661 w 2241767"/>
                <a:gd name="connsiteY3106" fmla="*/ 1187738 h 1847316"/>
                <a:gd name="connsiteX3107" fmla="*/ 1791177 w 2241767"/>
                <a:gd name="connsiteY3107" fmla="*/ 1189655 h 1847316"/>
                <a:gd name="connsiteX3108" fmla="*/ 1790684 w 2241767"/>
                <a:gd name="connsiteY3108" fmla="*/ 1191368 h 1847316"/>
                <a:gd name="connsiteX3109" fmla="*/ 1789182 w 2241767"/>
                <a:gd name="connsiteY3109" fmla="*/ 1192871 h 1847316"/>
                <a:gd name="connsiteX3110" fmla="*/ 1787970 w 2241767"/>
                <a:gd name="connsiteY3110" fmla="*/ 1194881 h 1847316"/>
                <a:gd name="connsiteX3111" fmla="*/ 1787054 w 2241767"/>
                <a:gd name="connsiteY3111" fmla="*/ 1197393 h 1847316"/>
                <a:gd name="connsiteX3112" fmla="*/ 1786538 w 2241767"/>
                <a:gd name="connsiteY3112" fmla="*/ 1199497 h 1847316"/>
                <a:gd name="connsiteX3113" fmla="*/ 1786413 w 2241767"/>
                <a:gd name="connsiteY3113" fmla="*/ 1201203 h 1847316"/>
                <a:gd name="connsiteX3114" fmla="*/ 1786546 w 2241767"/>
                <a:gd name="connsiteY3114" fmla="*/ 1202478 h 1847316"/>
                <a:gd name="connsiteX3115" fmla="*/ 1787109 w 2241767"/>
                <a:gd name="connsiteY3115" fmla="*/ 1204199 h 1847316"/>
                <a:gd name="connsiteX3116" fmla="*/ 1787070 w 2241767"/>
                <a:gd name="connsiteY3116" fmla="*/ 1205067 h 1847316"/>
                <a:gd name="connsiteX3117" fmla="*/ 1785443 w 2241767"/>
                <a:gd name="connsiteY3117" fmla="*/ 1208846 h 1847316"/>
                <a:gd name="connsiteX3118" fmla="*/ 1784856 w 2241767"/>
                <a:gd name="connsiteY3118" fmla="*/ 1210677 h 1847316"/>
                <a:gd name="connsiteX3119" fmla="*/ 1784754 w 2241767"/>
                <a:gd name="connsiteY3119" fmla="*/ 1212124 h 1847316"/>
                <a:gd name="connsiteX3120" fmla="*/ 1784347 w 2241767"/>
                <a:gd name="connsiteY3120" fmla="*/ 1213548 h 1847316"/>
                <a:gd name="connsiteX3121" fmla="*/ 1783103 w 2241767"/>
                <a:gd name="connsiteY3121" fmla="*/ 1216435 h 1847316"/>
                <a:gd name="connsiteX3122" fmla="*/ 1782712 w 2241767"/>
                <a:gd name="connsiteY3122" fmla="*/ 1218039 h 1847316"/>
                <a:gd name="connsiteX3123" fmla="*/ 1782642 w 2241767"/>
                <a:gd name="connsiteY3123" fmla="*/ 1219509 h 1847316"/>
                <a:gd name="connsiteX3124" fmla="*/ 1782923 w 2241767"/>
                <a:gd name="connsiteY3124" fmla="*/ 1221919 h 1847316"/>
                <a:gd name="connsiteX3125" fmla="*/ 1782767 w 2241767"/>
                <a:gd name="connsiteY3125" fmla="*/ 1222733 h 1847316"/>
                <a:gd name="connsiteX3126" fmla="*/ 1782837 w 2241767"/>
                <a:gd name="connsiteY3126" fmla="*/ 1223351 h 1847316"/>
                <a:gd name="connsiteX3127" fmla="*/ 1783142 w 2241767"/>
                <a:gd name="connsiteY3127" fmla="*/ 1223765 h 1847316"/>
                <a:gd name="connsiteX3128" fmla="*/ 1783142 w 2241767"/>
                <a:gd name="connsiteY3128" fmla="*/ 1224524 h 1847316"/>
                <a:gd name="connsiteX3129" fmla="*/ 1782822 w 2241767"/>
                <a:gd name="connsiteY3129" fmla="*/ 1225627 h 1847316"/>
                <a:gd name="connsiteX3130" fmla="*/ 1782947 w 2241767"/>
                <a:gd name="connsiteY3130" fmla="*/ 1226480 h 1847316"/>
                <a:gd name="connsiteX3131" fmla="*/ 1783510 w 2241767"/>
                <a:gd name="connsiteY3131" fmla="*/ 1227090 h 1847316"/>
                <a:gd name="connsiteX3132" fmla="*/ 1783870 w 2241767"/>
                <a:gd name="connsiteY3132" fmla="*/ 1228256 h 1847316"/>
                <a:gd name="connsiteX3133" fmla="*/ 1784034 w 2241767"/>
                <a:gd name="connsiteY3133" fmla="*/ 1229969 h 1847316"/>
                <a:gd name="connsiteX3134" fmla="*/ 1784465 w 2241767"/>
                <a:gd name="connsiteY3134" fmla="*/ 1231401 h 1847316"/>
                <a:gd name="connsiteX3135" fmla="*/ 1785161 w 2241767"/>
                <a:gd name="connsiteY3135" fmla="*/ 1232543 h 1847316"/>
                <a:gd name="connsiteX3136" fmla="*/ 1785286 w 2241767"/>
                <a:gd name="connsiteY3136" fmla="*/ 1234210 h 1847316"/>
                <a:gd name="connsiteX3137" fmla="*/ 1784840 w 2241767"/>
                <a:gd name="connsiteY3137" fmla="*/ 1236384 h 1847316"/>
                <a:gd name="connsiteX3138" fmla="*/ 1784613 w 2241767"/>
                <a:gd name="connsiteY3138" fmla="*/ 1240468 h 1847316"/>
                <a:gd name="connsiteX3139" fmla="*/ 1784606 w 2241767"/>
                <a:gd name="connsiteY3139" fmla="*/ 1246453 h 1847316"/>
                <a:gd name="connsiteX3140" fmla="*/ 1784934 w 2241767"/>
                <a:gd name="connsiteY3140" fmla="*/ 1250287 h 1847316"/>
                <a:gd name="connsiteX3141" fmla="*/ 1785607 w 2241767"/>
                <a:gd name="connsiteY3141" fmla="*/ 1251985 h 1847316"/>
                <a:gd name="connsiteX3142" fmla="*/ 1786358 w 2241767"/>
                <a:gd name="connsiteY3142" fmla="*/ 1253236 h 1847316"/>
                <a:gd name="connsiteX3143" fmla="*/ 1787187 w 2241767"/>
                <a:gd name="connsiteY3143" fmla="*/ 1254042 h 1847316"/>
                <a:gd name="connsiteX3144" fmla="*/ 1788142 w 2241767"/>
                <a:gd name="connsiteY3144" fmla="*/ 1256514 h 1847316"/>
                <a:gd name="connsiteX3145" fmla="*/ 1789221 w 2241767"/>
                <a:gd name="connsiteY3145" fmla="*/ 1260661 h 1847316"/>
                <a:gd name="connsiteX3146" fmla="*/ 1790215 w 2241767"/>
                <a:gd name="connsiteY3146" fmla="*/ 1263399 h 1847316"/>
                <a:gd name="connsiteX3147" fmla="*/ 1791138 w 2241767"/>
                <a:gd name="connsiteY3147" fmla="*/ 1264729 h 1847316"/>
                <a:gd name="connsiteX3148" fmla="*/ 1791967 w 2241767"/>
                <a:gd name="connsiteY3148" fmla="*/ 1265464 h 1847316"/>
                <a:gd name="connsiteX3149" fmla="*/ 1792625 w 2241767"/>
                <a:gd name="connsiteY3149" fmla="*/ 1265894 h 1847316"/>
                <a:gd name="connsiteX3150" fmla="*/ 1793110 w 2241767"/>
                <a:gd name="connsiteY3150" fmla="*/ 1265957 h 1847316"/>
                <a:gd name="connsiteX3151" fmla="*/ 1793383 w 2241767"/>
                <a:gd name="connsiteY3151" fmla="*/ 1266606 h 1847316"/>
                <a:gd name="connsiteX3152" fmla="*/ 1794620 w 2241767"/>
                <a:gd name="connsiteY3152" fmla="*/ 1266998 h 1847316"/>
                <a:gd name="connsiteX3153" fmla="*/ 1796881 w 2241767"/>
                <a:gd name="connsiteY3153" fmla="*/ 1267162 h 1847316"/>
                <a:gd name="connsiteX3154" fmla="*/ 1798961 w 2241767"/>
                <a:gd name="connsiteY3154" fmla="*/ 1266904 h 1847316"/>
                <a:gd name="connsiteX3155" fmla="*/ 1800855 w 2241767"/>
                <a:gd name="connsiteY3155" fmla="*/ 1266231 h 1847316"/>
                <a:gd name="connsiteX3156" fmla="*/ 1806879 w 2241767"/>
                <a:gd name="connsiteY3156" fmla="*/ 1262742 h 1847316"/>
                <a:gd name="connsiteX3157" fmla="*/ 1809218 w 2241767"/>
                <a:gd name="connsiteY3157" fmla="*/ 1260841 h 1847316"/>
                <a:gd name="connsiteX3158" fmla="*/ 1810517 w 2241767"/>
                <a:gd name="connsiteY3158" fmla="*/ 1259135 h 1847316"/>
                <a:gd name="connsiteX3159" fmla="*/ 1811776 w 2241767"/>
                <a:gd name="connsiteY3159" fmla="*/ 1256890 h 1847316"/>
                <a:gd name="connsiteX3160" fmla="*/ 1812989 w 2241767"/>
                <a:gd name="connsiteY3160" fmla="*/ 1254105 h 1847316"/>
                <a:gd name="connsiteX3161" fmla="*/ 1815461 w 2241767"/>
                <a:gd name="connsiteY3161" fmla="*/ 1249927 h 1847316"/>
                <a:gd name="connsiteX3162" fmla="*/ 1816666 w 2241767"/>
                <a:gd name="connsiteY3162" fmla="*/ 1247400 h 1847316"/>
                <a:gd name="connsiteX3163" fmla="*/ 1817824 w 2241767"/>
                <a:gd name="connsiteY3163" fmla="*/ 1244192 h 1847316"/>
                <a:gd name="connsiteX3164" fmla="*/ 1818700 w 2241767"/>
                <a:gd name="connsiteY3164" fmla="*/ 1240828 h 1847316"/>
                <a:gd name="connsiteX3165" fmla="*/ 1819287 w 2241767"/>
                <a:gd name="connsiteY3165" fmla="*/ 1237300 h 1847316"/>
                <a:gd name="connsiteX3166" fmla="*/ 1819568 w 2241767"/>
                <a:gd name="connsiteY3166" fmla="*/ 1233631 h 1847316"/>
                <a:gd name="connsiteX3167" fmla="*/ 1819537 w 2241767"/>
                <a:gd name="connsiteY3167" fmla="*/ 1229829 h 1847316"/>
                <a:gd name="connsiteX3168" fmla="*/ 1818943 w 2241767"/>
                <a:gd name="connsiteY3168" fmla="*/ 1225995 h 1847316"/>
                <a:gd name="connsiteX3169" fmla="*/ 1817792 w 2241767"/>
                <a:gd name="connsiteY3169" fmla="*/ 1222122 h 1847316"/>
                <a:gd name="connsiteX3170" fmla="*/ 1817174 w 2241767"/>
                <a:gd name="connsiteY3170" fmla="*/ 1220143 h 1847316"/>
                <a:gd name="connsiteX3171" fmla="*/ 1816932 w 2241767"/>
                <a:gd name="connsiteY3171" fmla="*/ 1219619 h 1847316"/>
                <a:gd name="connsiteX3172" fmla="*/ 1814851 w 2241767"/>
                <a:gd name="connsiteY3172" fmla="*/ 1214643 h 1847316"/>
                <a:gd name="connsiteX3173" fmla="*/ 1812504 w 2241767"/>
                <a:gd name="connsiteY3173" fmla="*/ 1207696 h 1847316"/>
                <a:gd name="connsiteX3174" fmla="*/ 1812535 w 2241767"/>
                <a:gd name="connsiteY3174" fmla="*/ 1207101 h 1847316"/>
                <a:gd name="connsiteX3175" fmla="*/ 1814726 w 2241767"/>
                <a:gd name="connsiteY3175" fmla="*/ 1202947 h 1847316"/>
                <a:gd name="connsiteX3176" fmla="*/ 1814780 w 2241767"/>
                <a:gd name="connsiteY3176" fmla="*/ 1202384 h 1847316"/>
                <a:gd name="connsiteX3177" fmla="*/ 1814546 w 2241767"/>
                <a:gd name="connsiteY3177" fmla="*/ 1199004 h 1847316"/>
                <a:gd name="connsiteX3178" fmla="*/ 1814076 w 2241767"/>
                <a:gd name="connsiteY3178" fmla="*/ 1197306 h 1847316"/>
                <a:gd name="connsiteX3179" fmla="*/ 1812958 w 2241767"/>
                <a:gd name="connsiteY3179" fmla="*/ 1195022 h 1847316"/>
                <a:gd name="connsiteX3180" fmla="*/ 1812997 w 2241767"/>
                <a:gd name="connsiteY3180" fmla="*/ 1194443 h 1847316"/>
                <a:gd name="connsiteX3181" fmla="*/ 1815273 w 2241767"/>
                <a:gd name="connsiteY3181" fmla="*/ 1191525 h 1847316"/>
                <a:gd name="connsiteX3182" fmla="*/ 1816650 w 2241767"/>
                <a:gd name="connsiteY3182" fmla="*/ 1189303 h 1847316"/>
                <a:gd name="connsiteX3183" fmla="*/ 1817902 w 2241767"/>
                <a:gd name="connsiteY3183" fmla="*/ 1186604 h 1847316"/>
                <a:gd name="connsiteX3184" fmla="*/ 1818716 w 2241767"/>
                <a:gd name="connsiteY3184" fmla="*/ 1183451 h 1847316"/>
                <a:gd name="connsiteX3185" fmla="*/ 1819083 w 2241767"/>
                <a:gd name="connsiteY3185" fmla="*/ 1179845 h 1847316"/>
                <a:gd name="connsiteX3186" fmla="*/ 1819076 w 2241767"/>
                <a:gd name="connsiteY3186" fmla="*/ 1177435 h 1847316"/>
                <a:gd name="connsiteX3187" fmla="*/ 1818677 w 2241767"/>
                <a:gd name="connsiteY3187" fmla="*/ 1176230 h 1847316"/>
                <a:gd name="connsiteX3188" fmla="*/ 1818716 w 2241767"/>
                <a:gd name="connsiteY3188" fmla="*/ 1175299 h 1847316"/>
                <a:gd name="connsiteX3189" fmla="*/ 1819193 w 2241767"/>
                <a:gd name="connsiteY3189" fmla="*/ 1174650 h 1847316"/>
                <a:gd name="connsiteX3190" fmla="*/ 1821634 w 2241767"/>
                <a:gd name="connsiteY3190" fmla="*/ 1173805 h 1847316"/>
                <a:gd name="connsiteX3191" fmla="*/ 1822455 w 2241767"/>
                <a:gd name="connsiteY3191" fmla="*/ 1172373 h 1847316"/>
                <a:gd name="connsiteX3192" fmla="*/ 1822627 w 2241767"/>
                <a:gd name="connsiteY3192" fmla="*/ 1169854 h 1847316"/>
                <a:gd name="connsiteX3193" fmla="*/ 1823128 w 2241767"/>
                <a:gd name="connsiteY3193" fmla="*/ 1168602 h 1847316"/>
                <a:gd name="connsiteX3194" fmla="*/ 1823957 w 2241767"/>
                <a:gd name="connsiteY3194" fmla="*/ 1168626 h 1847316"/>
                <a:gd name="connsiteX3195" fmla="*/ 1824724 w 2241767"/>
                <a:gd name="connsiteY3195" fmla="*/ 1168109 h 1847316"/>
                <a:gd name="connsiteX3196" fmla="*/ 1825428 w 2241767"/>
                <a:gd name="connsiteY3196" fmla="*/ 1167053 h 1847316"/>
                <a:gd name="connsiteX3197" fmla="*/ 1826359 w 2241767"/>
                <a:gd name="connsiteY3197" fmla="*/ 1166748 h 1847316"/>
                <a:gd name="connsiteX3198" fmla="*/ 1827517 w 2241767"/>
                <a:gd name="connsiteY3198" fmla="*/ 1167210 h 1847316"/>
                <a:gd name="connsiteX3199" fmla="*/ 1829136 w 2241767"/>
                <a:gd name="connsiteY3199" fmla="*/ 1165645 h 1847316"/>
                <a:gd name="connsiteX3200" fmla="*/ 1831217 w 2241767"/>
                <a:gd name="connsiteY3200" fmla="*/ 1162054 h 1847316"/>
                <a:gd name="connsiteX3201" fmla="*/ 1832813 w 2241767"/>
                <a:gd name="connsiteY3201" fmla="*/ 1160043 h 1847316"/>
                <a:gd name="connsiteX3202" fmla="*/ 1833932 w 2241767"/>
                <a:gd name="connsiteY3202" fmla="*/ 1159621 h 1847316"/>
                <a:gd name="connsiteX3203" fmla="*/ 1834144 w 2241767"/>
                <a:gd name="connsiteY3203" fmla="*/ 1159950 h 1847316"/>
                <a:gd name="connsiteX3204" fmla="*/ 1833455 w 2241767"/>
                <a:gd name="connsiteY3204" fmla="*/ 1161021 h 1847316"/>
                <a:gd name="connsiteX3205" fmla="*/ 1833244 w 2241767"/>
                <a:gd name="connsiteY3205" fmla="*/ 1162203 h 1847316"/>
                <a:gd name="connsiteX3206" fmla="*/ 1833510 w 2241767"/>
                <a:gd name="connsiteY3206" fmla="*/ 1163486 h 1847316"/>
                <a:gd name="connsiteX3207" fmla="*/ 1833275 w 2241767"/>
                <a:gd name="connsiteY3207" fmla="*/ 1164730 h 1847316"/>
                <a:gd name="connsiteX3208" fmla="*/ 1832759 w 2241767"/>
                <a:gd name="connsiteY3208" fmla="*/ 1166427 h 1847316"/>
                <a:gd name="connsiteX3209" fmla="*/ 1833080 w 2241767"/>
                <a:gd name="connsiteY3209" fmla="*/ 1166959 h 1847316"/>
                <a:gd name="connsiteX3210" fmla="*/ 1832188 w 2241767"/>
                <a:gd name="connsiteY3210" fmla="*/ 1169690 h 1847316"/>
                <a:gd name="connsiteX3211" fmla="*/ 1832149 w 2241767"/>
                <a:gd name="connsiteY3211" fmla="*/ 1171051 h 1847316"/>
                <a:gd name="connsiteX3212" fmla="*/ 1832688 w 2241767"/>
                <a:gd name="connsiteY3212" fmla="*/ 1172084 h 1847316"/>
                <a:gd name="connsiteX3213" fmla="*/ 1833330 w 2241767"/>
                <a:gd name="connsiteY3213" fmla="*/ 1171724 h 1847316"/>
                <a:gd name="connsiteX3214" fmla="*/ 1834073 w 2241767"/>
                <a:gd name="connsiteY3214" fmla="*/ 1169964 h 1847316"/>
                <a:gd name="connsiteX3215" fmla="*/ 1834300 w 2241767"/>
                <a:gd name="connsiteY3215" fmla="*/ 1169025 h 1847316"/>
                <a:gd name="connsiteX3216" fmla="*/ 1833995 w 2241767"/>
                <a:gd name="connsiteY3216" fmla="*/ 1168907 h 1847316"/>
                <a:gd name="connsiteX3217" fmla="*/ 1834112 w 2241767"/>
                <a:gd name="connsiteY3217" fmla="*/ 1168156 h 1847316"/>
                <a:gd name="connsiteX3218" fmla="*/ 1834636 w 2241767"/>
                <a:gd name="connsiteY3218" fmla="*/ 1166779 h 1847316"/>
                <a:gd name="connsiteX3219" fmla="*/ 1835106 w 2241767"/>
                <a:gd name="connsiteY3219" fmla="*/ 1166122 h 1847316"/>
                <a:gd name="connsiteX3220" fmla="*/ 1835513 w 2241767"/>
                <a:gd name="connsiteY3220" fmla="*/ 1166201 h 1847316"/>
                <a:gd name="connsiteX3221" fmla="*/ 1835622 w 2241767"/>
                <a:gd name="connsiteY3221" fmla="*/ 1166951 h 1847316"/>
                <a:gd name="connsiteX3222" fmla="*/ 1835442 w 2241767"/>
                <a:gd name="connsiteY3222" fmla="*/ 1168383 h 1847316"/>
                <a:gd name="connsiteX3223" fmla="*/ 1834261 w 2241767"/>
                <a:gd name="connsiteY3223" fmla="*/ 1171755 h 1847316"/>
                <a:gd name="connsiteX3224" fmla="*/ 1834026 w 2241767"/>
                <a:gd name="connsiteY3224" fmla="*/ 1172780 h 1847316"/>
                <a:gd name="connsiteX3225" fmla="*/ 1834292 w 2241767"/>
                <a:gd name="connsiteY3225" fmla="*/ 1173070 h 1847316"/>
                <a:gd name="connsiteX3226" fmla="*/ 1835716 w 2241767"/>
                <a:gd name="connsiteY3226" fmla="*/ 1170957 h 1847316"/>
                <a:gd name="connsiteX3227" fmla="*/ 1836905 w 2241767"/>
                <a:gd name="connsiteY3227" fmla="*/ 1167593 h 1847316"/>
                <a:gd name="connsiteX3228" fmla="*/ 1837813 w 2241767"/>
                <a:gd name="connsiteY3228" fmla="*/ 1165011 h 1847316"/>
                <a:gd name="connsiteX3229" fmla="*/ 1837977 w 2241767"/>
                <a:gd name="connsiteY3229" fmla="*/ 1163603 h 1847316"/>
                <a:gd name="connsiteX3230" fmla="*/ 1837703 w 2241767"/>
                <a:gd name="connsiteY3230" fmla="*/ 1159965 h 1847316"/>
                <a:gd name="connsiteX3231" fmla="*/ 1837758 w 2241767"/>
                <a:gd name="connsiteY3231" fmla="*/ 1158471 h 1847316"/>
                <a:gd name="connsiteX3232" fmla="*/ 1838102 w 2241767"/>
                <a:gd name="connsiteY3232" fmla="*/ 1157438 h 1847316"/>
                <a:gd name="connsiteX3233" fmla="*/ 1839338 w 2241767"/>
                <a:gd name="connsiteY3233" fmla="*/ 1156273 h 1847316"/>
                <a:gd name="connsiteX3234" fmla="*/ 1841458 w 2241767"/>
                <a:gd name="connsiteY3234" fmla="*/ 1154974 h 1847316"/>
                <a:gd name="connsiteX3235" fmla="*/ 1843555 w 2241767"/>
                <a:gd name="connsiteY3235" fmla="*/ 1154278 h 1847316"/>
                <a:gd name="connsiteX3236" fmla="*/ 1845628 w 2241767"/>
                <a:gd name="connsiteY3236" fmla="*/ 1154192 h 1847316"/>
                <a:gd name="connsiteX3237" fmla="*/ 1847076 w 2241767"/>
                <a:gd name="connsiteY3237" fmla="*/ 1153839 h 1847316"/>
                <a:gd name="connsiteX3238" fmla="*/ 1847897 w 2241767"/>
                <a:gd name="connsiteY3238" fmla="*/ 1153221 h 1847316"/>
                <a:gd name="connsiteX3239" fmla="*/ 1847608 w 2241767"/>
                <a:gd name="connsiteY3239" fmla="*/ 1152721 h 1847316"/>
                <a:gd name="connsiteX3240" fmla="*/ 1846215 w 2241767"/>
                <a:gd name="connsiteY3240" fmla="*/ 1152353 h 1847316"/>
                <a:gd name="connsiteX3241" fmla="*/ 1845151 w 2241767"/>
                <a:gd name="connsiteY3241" fmla="*/ 1151539 h 1847316"/>
                <a:gd name="connsiteX3242" fmla="*/ 1844431 w 2241767"/>
                <a:gd name="connsiteY3242" fmla="*/ 1150280 h 1847316"/>
                <a:gd name="connsiteX3243" fmla="*/ 1844189 w 2241767"/>
                <a:gd name="connsiteY3243" fmla="*/ 1148833 h 1847316"/>
                <a:gd name="connsiteX3244" fmla="*/ 1844431 w 2241767"/>
                <a:gd name="connsiteY3244" fmla="*/ 1147205 h 1847316"/>
                <a:gd name="connsiteX3245" fmla="*/ 1845315 w 2241767"/>
                <a:gd name="connsiteY3245" fmla="*/ 1145601 h 1847316"/>
                <a:gd name="connsiteX3246" fmla="*/ 1846849 w 2241767"/>
                <a:gd name="connsiteY3246" fmla="*/ 1144029 h 1847316"/>
                <a:gd name="connsiteX3247" fmla="*/ 1847334 w 2241767"/>
                <a:gd name="connsiteY3247" fmla="*/ 1142879 h 1847316"/>
                <a:gd name="connsiteX3248" fmla="*/ 1846763 w 2241767"/>
                <a:gd name="connsiteY3248" fmla="*/ 1142136 h 1847316"/>
                <a:gd name="connsiteX3249" fmla="*/ 1847420 w 2241767"/>
                <a:gd name="connsiteY3249" fmla="*/ 1141870 h 1847316"/>
                <a:gd name="connsiteX3250" fmla="*/ 1849297 w 2241767"/>
                <a:gd name="connsiteY3250" fmla="*/ 1142081 h 1847316"/>
                <a:gd name="connsiteX3251" fmla="*/ 1850612 w 2241767"/>
                <a:gd name="connsiteY3251" fmla="*/ 1141877 h 1847316"/>
                <a:gd name="connsiteX3252" fmla="*/ 1851355 w 2241767"/>
                <a:gd name="connsiteY3252" fmla="*/ 1141259 h 1847316"/>
                <a:gd name="connsiteX3253" fmla="*/ 1851558 w 2241767"/>
                <a:gd name="connsiteY3253" fmla="*/ 1141338 h 1847316"/>
                <a:gd name="connsiteX3254" fmla="*/ 1853131 w 2241767"/>
                <a:gd name="connsiteY3254" fmla="*/ 1141924 h 1847316"/>
                <a:gd name="connsiteX3255" fmla="*/ 1855940 w 2241767"/>
                <a:gd name="connsiteY3255" fmla="*/ 1143857 h 1847316"/>
                <a:gd name="connsiteX3256" fmla="*/ 1858607 w 2241767"/>
                <a:gd name="connsiteY3256" fmla="*/ 1144983 h 1847316"/>
                <a:gd name="connsiteX3257" fmla="*/ 1861134 w 2241767"/>
                <a:gd name="connsiteY3257" fmla="*/ 1145304 h 1847316"/>
                <a:gd name="connsiteX3258" fmla="*/ 1862981 w 2241767"/>
                <a:gd name="connsiteY3258" fmla="*/ 1145985 h 1847316"/>
                <a:gd name="connsiteX3259" fmla="*/ 1864139 w 2241767"/>
                <a:gd name="connsiteY3259" fmla="*/ 1147025 h 1847316"/>
                <a:gd name="connsiteX3260" fmla="*/ 1864976 w 2241767"/>
                <a:gd name="connsiteY3260" fmla="*/ 1148191 h 1847316"/>
                <a:gd name="connsiteX3261" fmla="*/ 1865484 w 2241767"/>
                <a:gd name="connsiteY3261" fmla="*/ 1149482 h 1847316"/>
                <a:gd name="connsiteX3262" fmla="*/ 1866689 w 2241767"/>
                <a:gd name="connsiteY3262" fmla="*/ 1150209 h 1847316"/>
                <a:gd name="connsiteX3263" fmla="*/ 1868590 w 2241767"/>
                <a:gd name="connsiteY3263" fmla="*/ 1150374 h 1847316"/>
                <a:gd name="connsiteX3264" fmla="*/ 1870084 w 2241767"/>
                <a:gd name="connsiteY3264" fmla="*/ 1150921 h 1847316"/>
                <a:gd name="connsiteX3265" fmla="*/ 1871172 w 2241767"/>
                <a:gd name="connsiteY3265" fmla="*/ 1151852 h 1847316"/>
                <a:gd name="connsiteX3266" fmla="*/ 1877211 w 2241767"/>
                <a:gd name="connsiteY3266" fmla="*/ 1154254 h 1847316"/>
                <a:gd name="connsiteX3267" fmla="*/ 1879738 w 2241767"/>
                <a:gd name="connsiteY3267" fmla="*/ 1155521 h 1847316"/>
                <a:gd name="connsiteX3268" fmla="*/ 1881131 w 2241767"/>
                <a:gd name="connsiteY3268" fmla="*/ 1156758 h 1847316"/>
                <a:gd name="connsiteX3269" fmla="*/ 1881522 w 2241767"/>
                <a:gd name="connsiteY3269" fmla="*/ 1157556 h 1847316"/>
                <a:gd name="connsiteX3270" fmla="*/ 1881405 w 2241767"/>
                <a:gd name="connsiteY3270" fmla="*/ 1158338 h 1847316"/>
                <a:gd name="connsiteX3271" fmla="*/ 1881546 w 2241767"/>
                <a:gd name="connsiteY3271" fmla="*/ 1159175 h 1847316"/>
                <a:gd name="connsiteX3272" fmla="*/ 1882578 w 2241767"/>
                <a:gd name="connsiteY3272" fmla="*/ 1160802 h 1847316"/>
                <a:gd name="connsiteX3273" fmla="*/ 1882970 w 2241767"/>
                <a:gd name="connsiteY3273" fmla="*/ 1160951 h 1847316"/>
                <a:gd name="connsiteX3274" fmla="*/ 1883212 w 2241767"/>
                <a:gd name="connsiteY3274" fmla="*/ 1161733 h 1847316"/>
                <a:gd name="connsiteX3275" fmla="*/ 1883298 w 2241767"/>
                <a:gd name="connsiteY3275" fmla="*/ 1163157 h 1847316"/>
                <a:gd name="connsiteX3276" fmla="*/ 1883603 w 2241767"/>
                <a:gd name="connsiteY3276" fmla="*/ 1164112 h 1847316"/>
                <a:gd name="connsiteX3277" fmla="*/ 1884120 w 2241767"/>
                <a:gd name="connsiteY3277" fmla="*/ 1164597 h 1847316"/>
                <a:gd name="connsiteX3278" fmla="*/ 1883799 w 2241767"/>
                <a:gd name="connsiteY3278" fmla="*/ 1164792 h 1847316"/>
                <a:gd name="connsiteX3279" fmla="*/ 1881937 w 2241767"/>
                <a:gd name="connsiteY3279" fmla="*/ 1163971 h 1847316"/>
                <a:gd name="connsiteX3280" fmla="*/ 1880881 w 2241767"/>
                <a:gd name="connsiteY3280" fmla="*/ 1164221 h 1847316"/>
                <a:gd name="connsiteX3281" fmla="*/ 1880388 w 2241767"/>
                <a:gd name="connsiteY3281" fmla="*/ 1165285 h 1847316"/>
                <a:gd name="connsiteX3282" fmla="*/ 1880309 w 2241767"/>
                <a:gd name="connsiteY3282" fmla="*/ 1166294 h 1847316"/>
                <a:gd name="connsiteX3283" fmla="*/ 1880646 w 2241767"/>
                <a:gd name="connsiteY3283" fmla="*/ 1167241 h 1847316"/>
                <a:gd name="connsiteX3284" fmla="*/ 1883024 w 2241767"/>
                <a:gd name="connsiteY3284" fmla="*/ 1170089 h 1847316"/>
                <a:gd name="connsiteX3285" fmla="*/ 1883642 w 2241767"/>
                <a:gd name="connsiteY3285" fmla="*/ 1172686 h 1847316"/>
                <a:gd name="connsiteX3286" fmla="*/ 1883760 w 2241767"/>
                <a:gd name="connsiteY3286" fmla="*/ 1175823 h 1847316"/>
                <a:gd name="connsiteX3287" fmla="*/ 1883462 w 2241767"/>
                <a:gd name="connsiteY3287" fmla="*/ 1177044 h 1847316"/>
                <a:gd name="connsiteX3288" fmla="*/ 1883212 w 2241767"/>
                <a:gd name="connsiteY3288" fmla="*/ 1179727 h 1847316"/>
                <a:gd name="connsiteX3289" fmla="*/ 1883009 w 2241767"/>
                <a:gd name="connsiteY3289" fmla="*/ 1183874 h 1847316"/>
                <a:gd name="connsiteX3290" fmla="*/ 1882962 w 2241767"/>
                <a:gd name="connsiteY3290" fmla="*/ 1185290 h 1847316"/>
                <a:gd name="connsiteX3291" fmla="*/ 1882179 w 2241767"/>
                <a:gd name="connsiteY3291" fmla="*/ 1186674 h 1847316"/>
                <a:gd name="connsiteX3292" fmla="*/ 1880059 w 2241767"/>
                <a:gd name="connsiteY3292" fmla="*/ 1188661 h 1847316"/>
                <a:gd name="connsiteX3293" fmla="*/ 1880028 w 2241767"/>
                <a:gd name="connsiteY3293" fmla="*/ 1188286 h 1847316"/>
                <a:gd name="connsiteX3294" fmla="*/ 1879519 w 2241767"/>
                <a:gd name="connsiteY3294" fmla="*/ 1188184 h 1847316"/>
                <a:gd name="connsiteX3295" fmla="*/ 1878972 w 2241767"/>
                <a:gd name="connsiteY3295" fmla="*/ 1188490 h 1847316"/>
                <a:gd name="connsiteX3296" fmla="*/ 1878205 w 2241767"/>
                <a:gd name="connsiteY3296" fmla="*/ 1190187 h 1847316"/>
                <a:gd name="connsiteX3297" fmla="*/ 1877548 w 2241767"/>
                <a:gd name="connsiteY3297" fmla="*/ 1193285 h 1847316"/>
                <a:gd name="connsiteX3298" fmla="*/ 1876750 w 2241767"/>
                <a:gd name="connsiteY3298" fmla="*/ 1194967 h 1847316"/>
                <a:gd name="connsiteX3299" fmla="*/ 1875803 w 2241767"/>
                <a:gd name="connsiteY3299" fmla="*/ 1195233 h 1847316"/>
                <a:gd name="connsiteX3300" fmla="*/ 1875232 w 2241767"/>
                <a:gd name="connsiteY3300" fmla="*/ 1195679 h 1847316"/>
                <a:gd name="connsiteX3301" fmla="*/ 1875044 w 2241767"/>
                <a:gd name="connsiteY3301" fmla="*/ 1196305 h 1847316"/>
                <a:gd name="connsiteX3302" fmla="*/ 1874035 w 2241767"/>
                <a:gd name="connsiteY3302" fmla="*/ 1196727 h 1847316"/>
                <a:gd name="connsiteX3303" fmla="*/ 1872197 w 2241767"/>
                <a:gd name="connsiteY3303" fmla="*/ 1196947 h 1847316"/>
                <a:gd name="connsiteX3304" fmla="*/ 1870937 w 2241767"/>
                <a:gd name="connsiteY3304" fmla="*/ 1197885 h 1847316"/>
                <a:gd name="connsiteX3305" fmla="*/ 1869998 w 2241767"/>
                <a:gd name="connsiteY3305" fmla="*/ 1200530 h 1847316"/>
                <a:gd name="connsiteX3306" fmla="*/ 1870037 w 2241767"/>
                <a:gd name="connsiteY3306" fmla="*/ 1201797 h 1847316"/>
                <a:gd name="connsiteX3307" fmla="*/ 1869599 w 2241767"/>
                <a:gd name="connsiteY3307" fmla="*/ 1203370 h 1847316"/>
                <a:gd name="connsiteX3308" fmla="*/ 1869631 w 2241767"/>
                <a:gd name="connsiteY3308" fmla="*/ 1204715 h 1847316"/>
                <a:gd name="connsiteX3309" fmla="*/ 1870123 w 2241767"/>
                <a:gd name="connsiteY3309" fmla="*/ 1205834 h 1847316"/>
                <a:gd name="connsiteX3310" fmla="*/ 1871610 w 2241767"/>
                <a:gd name="connsiteY3310" fmla="*/ 1206953 h 1847316"/>
                <a:gd name="connsiteX3311" fmla="*/ 1874082 w 2241767"/>
                <a:gd name="connsiteY3311" fmla="*/ 1208072 h 1847316"/>
                <a:gd name="connsiteX3312" fmla="*/ 1875561 w 2241767"/>
                <a:gd name="connsiteY3312" fmla="*/ 1208244 h 1847316"/>
                <a:gd name="connsiteX3313" fmla="*/ 1876578 w 2241767"/>
                <a:gd name="connsiteY3313" fmla="*/ 1207774 h 1847316"/>
                <a:gd name="connsiteX3314" fmla="*/ 1877642 w 2241767"/>
                <a:gd name="connsiteY3314" fmla="*/ 1205944 h 1847316"/>
                <a:gd name="connsiteX3315" fmla="*/ 1878674 w 2241767"/>
                <a:gd name="connsiteY3315" fmla="*/ 1205224 h 1847316"/>
                <a:gd name="connsiteX3316" fmla="*/ 1879934 w 2241767"/>
                <a:gd name="connsiteY3316" fmla="*/ 1204919 h 1847316"/>
                <a:gd name="connsiteX3317" fmla="*/ 1880411 w 2241767"/>
                <a:gd name="connsiteY3317" fmla="*/ 1204089 h 1847316"/>
                <a:gd name="connsiteX3318" fmla="*/ 1882484 w 2241767"/>
                <a:gd name="connsiteY3318" fmla="*/ 1200420 h 1847316"/>
                <a:gd name="connsiteX3319" fmla="*/ 1882484 w 2241767"/>
                <a:gd name="connsiteY3319" fmla="*/ 1199607 h 1847316"/>
                <a:gd name="connsiteX3320" fmla="*/ 1881726 w 2241767"/>
                <a:gd name="connsiteY3320" fmla="*/ 1199294 h 1847316"/>
                <a:gd name="connsiteX3321" fmla="*/ 1881835 w 2241767"/>
                <a:gd name="connsiteY3321" fmla="*/ 1199067 h 1847316"/>
                <a:gd name="connsiteX3322" fmla="*/ 1882813 w 2241767"/>
                <a:gd name="connsiteY3322" fmla="*/ 1198918 h 1847316"/>
                <a:gd name="connsiteX3323" fmla="*/ 1883658 w 2241767"/>
                <a:gd name="connsiteY3323" fmla="*/ 1198425 h 1847316"/>
                <a:gd name="connsiteX3324" fmla="*/ 1884378 w 2241767"/>
                <a:gd name="connsiteY3324" fmla="*/ 1197580 h 1847316"/>
                <a:gd name="connsiteX3325" fmla="*/ 1885637 w 2241767"/>
                <a:gd name="connsiteY3325" fmla="*/ 1196955 h 1847316"/>
                <a:gd name="connsiteX3326" fmla="*/ 1888704 w 2241767"/>
                <a:gd name="connsiteY3326" fmla="*/ 1195992 h 1847316"/>
                <a:gd name="connsiteX3327" fmla="*/ 1890347 w 2241767"/>
                <a:gd name="connsiteY3327" fmla="*/ 1194897 h 1847316"/>
                <a:gd name="connsiteX3328" fmla="*/ 1891387 w 2241767"/>
                <a:gd name="connsiteY3328" fmla="*/ 1194717 h 1847316"/>
                <a:gd name="connsiteX3329" fmla="*/ 1892905 w 2241767"/>
                <a:gd name="connsiteY3329" fmla="*/ 1195304 h 1847316"/>
                <a:gd name="connsiteX3330" fmla="*/ 1894892 w 2241767"/>
                <a:gd name="connsiteY3330" fmla="*/ 1196649 h 1847316"/>
                <a:gd name="connsiteX3331" fmla="*/ 1896465 w 2241767"/>
                <a:gd name="connsiteY3331" fmla="*/ 1198613 h 1847316"/>
                <a:gd name="connsiteX3332" fmla="*/ 1897623 w 2241767"/>
                <a:gd name="connsiteY3332" fmla="*/ 1201187 h 1847316"/>
                <a:gd name="connsiteX3333" fmla="*/ 1899086 w 2241767"/>
                <a:gd name="connsiteY3333" fmla="*/ 1207845 h 1847316"/>
                <a:gd name="connsiteX3334" fmla="*/ 1900854 w 2241767"/>
                <a:gd name="connsiteY3334" fmla="*/ 1218539 h 1847316"/>
                <a:gd name="connsiteX3335" fmla="*/ 1902059 w 2241767"/>
                <a:gd name="connsiteY3335" fmla="*/ 1224501 h 1847316"/>
                <a:gd name="connsiteX3336" fmla="*/ 1902708 w 2241767"/>
                <a:gd name="connsiteY3336" fmla="*/ 1225768 h 1847316"/>
                <a:gd name="connsiteX3337" fmla="*/ 1903029 w 2241767"/>
                <a:gd name="connsiteY3337" fmla="*/ 1226402 h 1847316"/>
                <a:gd name="connsiteX3338" fmla="*/ 1901472 w 2241767"/>
                <a:gd name="connsiteY3338" fmla="*/ 1234702 h 1847316"/>
                <a:gd name="connsiteX3339" fmla="*/ 1900220 w 2241767"/>
                <a:gd name="connsiteY3339" fmla="*/ 1238121 h 1847316"/>
                <a:gd name="connsiteX3340" fmla="*/ 1898030 w 2241767"/>
                <a:gd name="connsiteY3340" fmla="*/ 1240101 h 1847316"/>
                <a:gd name="connsiteX3341" fmla="*/ 1895855 w 2241767"/>
                <a:gd name="connsiteY3341" fmla="*/ 1242017 h 1847316"/>
                <a:gd name="connsiteX3342" fmla="*/ 1893140 w 2241767"/>
                <a:gd name="connsiteY3342" fmla="*/ 1245225 h 1847316"/>
                <a:gd name="connsiteX3343" fmla="*/ 1890159 w 2241767"/>
                <a:gd name="connsiteY3343" fmla="*/ 1246805 h 1847316"/>
                <a:gd name="connsiteX3344" fmla="*/ 1888634 w 2241767"/>
                <a:gd name="connsiteY3344" fmla="*/ 1247736 h 1847316"/>
                <a:gd name="connsiteX3345" fmla="*/ 1888305 w 2241767"/>
                <a:gd name="connsiteY3345" fmla="*/ 1248339 h 1847316"/>
                <a:gd name="connsiteX3346" fmla="*/ 1887937 w 2241767"/>
                <a:gd name="connsiteY3346" fmla="*/ 1248151 h 1847316"/>
                <a:gd name="connsiteX3347" fmla="*/ 1887124 w 2241767"/>
                <a:gd name="connsiteY3347" fmla="*/ 1249888 h 1847316"/>
                <a:gd name="connsiteX3348" fmla="*/ 1886396 w 2241767"/>
                <a:gd name="connsiteY3348" fmla="*/ 1252290 h 1847316"/>
                <a:gd name="connsiteX3349" fmla="*/ 1886107 w 2241767"/>
                <a:gd name="connsiteY3349" fmla="*/ 1254144 h 1847316"/>
                <a:gd name="connsiteX3350" fmla="*/ 1886365 w 2241767"/>
                <a:gd name="connsiteY3350" fmla="*/ 1255161 h 1847316"/>
                <a:gd name="connsiteX3351" fmla="*/ 1885747 w 2241767"/>
                <a:gd name="connsiteY3351" fmla="*/ 1255810 h 1847316"/>
                <a:gd name="connsiteX3352" fmla="*/ 1884628 w 2241767"/>
                <a:gd name="connsiteY3352" fmla="*/ 1257031 h 1847316"/>
                <a:gd name="connsiteX3353" fmla="*/ 1884417 w 2241767"/>
                <a:gd name="connsiteY3353" fmla="*/ 1257477 h 1847316"/>
                <a:gd name="connsiteX3354" fmla="*/ 1884495 w 2241767"/>
                <a:gd name="connsiteY3354" fmla="*/ 1258189 h 1847316"/>
                <a:gd name="connsiteX3355" fmla="*/ 1884260 w 2241767"/>
                <a:gd name="connsiteY3355" fmla="*/ 1258533 h 1847316"/>
                <a:gd name="connsiteX3356" fmla="*/ 1883721 w 2241767"/>
                <a:gd name="connsiteY3356" fmla="*/ 1258517 h 1847316"/>
                <a:gd name="connsiteX3357" fmla="*/ 1883306 w 2241767"/>
                <a:gd name="connsiteY3357" fmla="*/ 1258861 h 1847316"/>
                <a:gd name="connsiteX3358" fmla="*/ 1882297 w 2241767"/>
                <a:gd name="connsiteY3358" fmla="*/ 1260137 h 1847316"/>
                <a:gd name="connsiteX3359" fmla="*/ 1880560 w 2241767"/>
                <a:gd name="connsiteY3359" fmla="*/ 1263469 h 1847316"/>
                <a:gd name="connsiteX3360" fmla="*/ 1880231 w 2241767"/>
                <a:gd name="connsiteY3360" fmla="*/ 1264165 h 1847316"/>
                <a:gd name="connsiteX3361" fmla="*/ 1880521 w 2241767"/>
                <a:gd name="connsiteY3361" fmla="*/ 1264682 h 1847316"/>
                <a:gd name="connsiteX3362" fmla="*/ 1882508 w 2241767"/>
                <a:gd name="connsiteY3362" fmla="*/ 1265003 h 1847316"/>
                <a:gd name="connsiteX3363" fmla="*/ 1883861 w 2241767"/>
                <a:gd name="connsiteY3363" fmla="*/ 1265613 h 1847316"/>
                <a:gd name="connsiteX3364" fmla="*/ 1884918 w 2241767"/>
                <a:gd name="connsiteY3364" fmla="*/ 1266528 h 1847316"/>
                <a:gd name="connsiteX3365" fmla="*/ 1888728 w 2241767"/>
                <a:gd name="connsiteY3365" fmla="*/ 1268320 h 1847316"/>
                <a:gd name="connsiteX3366" fmla="*/ 1889893 w 2241767"/>
                <a:gd name="connsiteY3366" fmla="*/ 1269431 h 1847316"/>
                <a:gd name="connsiteX3367" fmla="*/ 1891051 w 2241767"/>
                <a:gd name="connsiteY3367" fmla="*/ 1270041 h 1847316"/>
                <a:gd name="connsiteX3368" fmla="*/ 1892201 w 2241767"/>
                <a:gd name="connsiteY3368" fmla="*/ 1270150 h 1847316"/>
                <a:gd name="connsiteX3369" fmla="*/ 1892991 w 2241767"/>
                <a:gd name="connsiteY3369" fmla="*/ 1269798 h 1847316"/>
                <a:gd name="connsiteX3370" fmla="*/ 1893414 w 2241767"/>
                <a:gd name="connsiteY3370" fmla="*/ 1268985 h 1847316"/>
                <a:gd name="connsiteX3371" fmla="*/ 1893954 w 2241767"/>
                <a:gd name="connsiteY3371" fmla="*/ 1268930 h 1847316"/>
                <a:gd name="connsiteX3372" fmla="*/ 1894611 w 2241767"/>
                <a:gd name="connsiteY3372" fmla="*/ 1269634 h 1847316"/>
                <a:gd name="connsiteX3373" fmla="*/ 1896754 w 2241767"/>
                <a:gd name="connsiteY3373" fmla="*/ 1270401 h 1847316"/>
                <a:gd name="connsiteX3374" fmla="*/ 1896825 w 2241767"/>
                <a:gd name="connsiteY3374" fmla="*/ 1270643 h 1847316"/>
                <a:gd name="connsiteX3375" fmla="*/ 1890879 w 2241767"/>
                <a:gd name="connsiteY3375" fmla="*/ 1271973 h 1847316"/>
                <a:gd name="connsiteX3376" fmla="*/ 1889635 w 2241767"/>
                <a:gd name="connsiteY3376" fmla="*/ 1272591 h 1847316"/>
                <a:gd name="connsiteX3377" fmla="*/ 1891122 w 2241767"/>
                <a:gd name="connsiteY3377" fmla="*/ 1273022 h 1847316"/>
                <a:gd name="connsiteX3378" fmla="*/ 1892624 w 2241767"/>
                <a:gd name="connsiteY3378" fmla="*/ 1272920 h 1847316"/>
                <a:gd name="connsiteX3379" fmla="*/ 1894134 w 2241767"/>
                <a:gd name="connsiteY3379" fmla="*/ 1272278 h 1847316"/>
                <a:gd name="connsiteX3380" fmla="*/ 1895870 w 2241767"/>
                <a:gd name="connsiteY3380" fmla="*/ 1272310 h 1847316"/>
                <a:gd name="connsiteX3381" fmla="*/ 1897396 w 2241767"/>
                <a:gd name="connsiteY3381" fmla="*/ 1272615 h 1847316"/>
                <a:gd name="connsiteX3382" fmla="*/ 1897881 w 2241767"/>
                <a:gd name="connsiteY3382" fmla="*/ 1272357 h 1847316"/>
                <a:gd name="connsiteX3383" fmla="*/ 1898077 w 2241767"/>
                <a:gd name="connsiteY3383" fmla="*/ 1272224 h 1847316"/>
                <a:gd name="connsiteX3384" fmla="*/ 1900674 w 2241767"/>
                <a:gd name="connsiteY3384" fmla="*/ 1273968 h 1847316"/>
                <a:gd name="connsiteX3385" fmla="*/ 1901644 w 2241767"/>
                <a:gd name="connsiteY3385" fmla="*/ 1274226 h 1847316"/>
                <a:gd name="connsiteX3386" fmla="*/ 1902653 w 2241767"/>
                <a:gd name="connsiteY3386" fmla="*/ 1274031 h 1847316"/>
                <a:gd name="connsiteX3387" fmla="*/ 1903694 w 2241767"/>
                <a:gd name="connsiteY3387" fmla="*/ 1273374 h 1847316"/>
                <a:gd name="connsiteX3388" fmla="*/ 1905986 w 2241767"/>
                <a:gd name="connsiteY3388" fmla="*/ 1272521 h 1847316"/>
                <a:gd name="connsiteX3389" fmla="*/ 1909522 w 2241767"/>
                <a:gd name="connsiteY3389" fmla="*/ 1271465 h 1847316"/>
                <a:gd name="connsiteX3390" fmla="*/ 1912925 w 2241767"/>
                <a:gd name="connsiteY3390" fmla="*/ 1271035 h 1847316"/>
                <a:gd name="connsiteX3391" fmla="*/ 1916196 w 2241767"/>
                <a:gd name="connsiteY3391" fmla="*/ 1271230 h 1847316"/>
                <a:gd name="connsiteX3392" fmla="*/ 1918261 w 2241767"/>
                <a:gd name="connsiteY3392" fmla="*/ 1270933 h 1847316"/>
                <a:gd name="connsiteX3393" fmla="*/ 1920154 w 2241767"/>
                <a:gd name="connsiteY3393" fmla="*/ 1269837 h 1847316"/>
                <a:gd name="connsiteX3394" fmla="*/ 1924332 w 2241767"/>
                <a:gd name="connsiteY3394" fmla="*/ 1266239 h 1847316"/>
                <a:gd name="connsiteX3395" fmla="*/ 1929128 w 2241767"/>
                <a:gd name="connsiteY3395" fmla="*/ 1263336 h 1847316"/>
                <a:gd name="connsiteX3396" fmla="*/ 1937022 w 2241767"/>
                <a:gd name="connsiteY3396" fmla="*/ 1259730 h 1847316"/>
                <a:gd name="connsiteX3397" fmla="*/ 1948757 w 2241767"/>
                <a:gd name="connsiteY3397" fmla="*/ 1255388 h 1847316"/>
                <a:gd name="connsiteX3398" fmla="*/ 1950572 w 2241767"/>
                <a:gd name="connsiteY3398" fmla="*/ 1254379 h 1847316"/>
                <a:gd name="connsiteX3399" fmla="*/ 1952410 w 2241767"/>
                <a:gd name="connsiteY3399" fmla="*/ 1253385 h 1847316"/>
                <a:gd name="connsiteX3400" fmla="*/ 1953365 w 2241767"/>
                <a:gd name="connsiteY3400" fmla="*/ 1252814 h 1847316"/>
                <a:gd name="connsiteX3401" fmla="*/ 1954429 w 2241767"/>
                <a:gd name="connsiteY3401" fmla="*/ 1252297 h 1847316"/>
                <a:gd name="connsiteX3402" fmla="*/ 1962596 w 2241767"/>
                <a:gd name="connsiteY3402" fmla="*/ 1247744 h 1847316"/>
                <a:gd name="connsiteX3403" fmla="*/ 1966805 w 2241767"/>
                <a:gd name="connsiteY3403" fmla="*/ 1245053 h 1847316"/>
                <a:gd name="connsiteX3404" fmla="*/ 1968910 w 2241767"/>
                <a:gd name="connsiteY3404" fmla="*/ 1243097 h 1847316"/>
                <a:gd name="connsiteX3405" fmla="*/ 1971132 w 2241767"/>
                <a:gd name="connsiteY3405" fmla="*/ 1241470 h 1847316"/>
                <a:gd name="connsiteX3406" fmla="*/ 1973463 w 2241767"/>
                <a:gd name="connsiteY3406" fmla="*/ 1240171 h 1847316"/>
                <a:gd name="connsiteX3407" fmla="*/ 1975309 w 2241767"/>
                <a:gd name="connsiteY3407" fmla="*/ 1238505 h 1847316"/>
                <a:gd name="connsiteX3408" fmla="*/ 1976679 w 2241767"/>
                <a:gd name="connsiteY3408" fmla="*/ 1236471 h 1847316"/>
                <a:gd name="connsiteX3409" fmla="*/ 1978188 w 2241767"/>
                <a:gd name="connsiteY3409" fmla="*/ 1234953 h 1847316"/>
                <a:gd name="connsiteX3410" fmla="*/ 1979839 w 2241767"/>
                <a:gd name="connsiteY3410" fmla="*/ 1233959 h 1847316"/>
                <a:gd name="connsiteX3411" fmla="*/ 1980731 w 2241767"/>
                <a:gd name="connsiteY3411" fmla="*/ 1232911 h 1847316"/>
                <a:gd name="connsiteX3412" fmla="*/ 1980856 w 2241767"/>
                <a:gd name="connsiteY3412" fmla="*/ 1231816 h 1847316"/>
                <a:gd name="connsiteX3413" fmla="*/ 1980543 w 2241767"/>
                <a:gd name="connsiteY3413" fmla="*/ 1230329 h 1847316"/>
                <a:gd name="connsiteX3414" fmla="*/ 1979808 w 2241767"/>
                <a:gd name="connsiteY3414" fmla="*/ 1228459 h 1847316"/>
                <a:gd name="connsiteX3415" fmla="*/ 1979706 w 2241767"/>
                <a:gd name="connsiteY3415" fmla="*/ 1226989 h 1847316"/>
                <a:gd name="connsiteX3416" fmla="*/ 1980238 w 2241767"/>
                <a:gd name="connsiteY3416" fmla="*/ 1225909 h 1847316"/>
                <a:gd name="connsiteX3417" fmla="*/ 1980356 w 2241767"/>
                <a:gd name="connsiteY3417" fmla="*/ 1225181 h 1847316"/>
                <a:gd name="connsiteX3418" fmla="*/ 1980058 w 2241767"/>
                <a:gd name="connsiteY3418" fmla="*/ 1224806 h 1847316"/>
                <a:gd name="connsiteX3419" fmla="*/ 1976593 w 2241767"/>
                <a:gd name="connsiteY3419" fmla="*/ 1223734 h 1847316"/>
                <a:gd name="connsiteX3420" fmla="*/ 1976741 w 2241767"/>
                <a:gd name="connsiteY3420" fmla="*/ 1218571 h 1847316"/>
                <a:gd name="connsiteX3421" fmla="*/ 1976694 w 2241767"/>
                <a:gd name="connsiteY3421" fmla="*/ 1218422 h 1847316"/>
                <a:gd name="connsiteX3422" fmla="*/ 1976874 w 2241767"/>
                <a:gd name="connsiteY3422" fmla="*/ 1218359 h 1847316"/>
                <a:gd name="connsiteX3423" fmla="*/ 1984862 w 2241767"/>
                <a:gd name="connsiteY3423" fmla="*/ 1216067 h 1847316"/>
                <a:gd name="connsiteX3424" fmla="*/ 1989955 w 2241767"/>
                <a:gd name="connsiteY3424" fmla="*/ 1215277 h 1847316"/>
                <a:gd name="connsiteX3425" fmla="*/ 1996159 w 2241767"/>
                <a:gd name="connsiteY3425" fmla="*/ 1215066 h 1847316"/>
                <a:gd name="connsiteX3426" fmla="*/ 2003552 w 2241767"/>
                <a:gd name="connsiteY3426" fmla="*/ 1216200 h 1847316"/>
                <a:gd name="connsiteX3427" fmla="*/ 2006423 w 2241767"/>
                <a:gd name="connsiteY3427" fmla="*/ 1217233 h 1847316"/>
                <a:gd name="connsiteX3428" fmla="*/ 2008238 w 2241767"/>
                <a:gd name="connsiteY3428" fmla="*/ 1218547 h 1847316"/>
                <a:gd name="connsiteX3429" fmla="*/ 2010335 w 2241767"/>
                <a:gd name="connsiteY3429" fmla="*/ 1218899 h 1847316"/>
                <a:gd name="connsiteX3430" fmla="*/ 2012713 w 2241767"/>
                <a:gd name="connsiteY3430" fmla="*/ 1218289 h 1847316"/>
                <a:gd name="connsiteX3431" fmla="*/ 2016007 w 2241767"/>
                <a:gd name="connsiteY3431" fmla="*/ 1218086 h 1847316"/>
                <a:gd name="connsiteX3432" fmla="*/ 2020224 w 2241767"/>
                <a:gd name="connsiteY3432" fmla="*/ 1218289 h 1847316"/>
                <a:gd name="connsiteX3433" fmla="*/ 2022477 w 2241767"/>
                <a:gd name="connsiteY3433" fmla="*/ 1218602 h 1847316"/>
                <a:gd name="connsiteX3434" fmla="*/ 2022774 w 2241767"/>
                <a:gd name="connsiteY3434" fmla="*/ 1219016 h 1847316"/>
                <a:gd name="connsiteX3435" fmla="*/ 2023064 w 2241767"/>
                <a:gd name="connsiteY3435" fmla="*/ 1218891 h 1847316"/>
                <a:gd name="connsiteX3436" fmla="*/ 2023353 w 2241767"/>
                <a:gd name="connsiteY3436" fmla="*/ 1218234 h 1847316"/>
                <a:gd name="connsiteX3437" fmla="*/ 2024480 w 2241767"/>
                <a:gd name="connsiteY3437" fmla="*/ 1217507 h 1847316"/>
                <a:gd name="connsiteX3438" fmla="*/ 2027640 w 2241767"/>
                <a:gd name="connsiteY3438" fmla="*/ 1216419 h 1847316"/>
                <a:gd name="connsiteX3439" fmla="*/ 2028063 w 2241767"/>
                <a:gd name="connsiteY3439" fmla="*/ 1216646 h 1847316"/>
                <a:gd name="connsiteX3440" fmla="*/ 2028712 w 2241767"/>
                <a:gd name="connsiteY3440" fmla="*/ 1216098 h 1847316"/>
                <a:gd name="connsiteX3441" fmla="*/ 2029588 w 2241767"/>
                <a:gd name="connsiteY3441" fmla="*/ 1214768 h 1847316"/>
                <a:gd name="connsiteX3442" fmla="*/ 2031200 w 2241767"/>
                <a:gd name="connsiteY3442" fmla="*/ 1213298 h 1847316"/>
                <a:gd name="connsiteX3443" fmla="*/ 2033547 w 2241767"/>
                <a:gd name="connsiteY3443" fmla="*/ 1211686 h 1847316"/>
                <a:gd name="connsiteX3444" fmla="*/ 2035667 w 2241767"/>
                <a:gd name="connsiteY3444" fmla="*/ 1210849 h 1847316"/>
                <a:gd name="connsiteX3445" fmla="*/ 2037568 w 2241767"/>
                <a:gd name="connsiteY3445" fmla="*/ 1210779 h 1847316"/>
                <a:gd name="connsiteX3446" fmla="*/ 2038836 w 2241767"/>
                <a:gd name="connsiteY3446" fmla="*/ 1210387 h 1847316"/>
                <a:gd name="connsiteX3447" fmla="*/ 2039477 w 2241767"/>
                <a:gd name="connsiteY3447" fmla="*/ 1209660 h 1847316"/>
                <a:gd name="connsiteX3448" fmla="*/ 2039673 w 2241767"/>
                <a:gd name="connsiteY3448" fmla="*/ 1209018 h 1847316"/>
                <a:gd name="connsiteX3449" fmla="*/ 2039423 w 2241767"/>
                <a:gd name="connsiteY3449" fmla="*/ 1208463 h 1847316"/>
                <a:gd name="connsiteX3450" fmla="*/ 2039532 w 2241767"/>
                <a:gd name="connsiteY3450" fmla="*/ 1207845 h 1847316"/>
                <a:gd name="connsiteX3451" fmla="*/ 2039642 w 2241767"/>
                <a:gd name="connsiteY3451" fmla="*/ 1207540 h 1847316"/>
                <a:gd name="connsiteX3452" fmla="*/ 2039548 w 2241767"/>
                <a:gd name="connsiteY3452" fmla="*/ 1207289 h 1847316"/>
                <a:gd name="connsiteX3453" fmla="*/ 2039321 w 2241767"/>
                <a:gd name="connsiteY3453" fmla="*/ 1206765 h 1847316"/>
                <a:gd name="connsiteX3454" fmla="*/ 2039141 w 2241767"/>
                <a:gd name="connsiteY3454" fmla="*/ 1204121 h 1847316"/>
                <a:gd name="connsiteX3455" fmla="*/ 2038773 w 2241767"/>
                <a:gd name="connsiteY3455" fmla="*/ 1202877 h 1847316"/>
                <a:gd name="connsiteX3456" fmla="*/ 2038257 w 2241767"/>
                <a:gd name="connsiteY3456" fmla="*/ 1201954 h 1847316"/>
                <a:gd name="connsiteX3457" fmla="*/ 2037600 w 2241767"/>
                <a:gd name="connsiteY3457" fmla="*/ 1201359 h 1847316"/>
                <a:gd name="connsiteX3458" fmla="*/ 2037678 w 2241767"/>
                <a:gd name="connsiteY3458" fmla="*/ 1200741 h 1847316"/>
                <a:gd name="connsiteX3459" fmla="*/ 2038820 w 2241767"/>
                <a:gd name="connsiteY3459" fmla="*/ 1199974 h 1847316"/>
                <a:gd name="connsiteX3460" fmla="*/ 2038734 w 2241767"/>
                <a:gd name="connsiteY3460" fmla="*/ 1200686 h 1847316"/>
                <a:gd name="connsiteX3461" fmla="*/ 2039031 w 2241767"/>
                <a:gd name="connsiteY3461" fmla="*/ 1200905 h 1847316"/>
                <a:gd name="connsiteX3462" fmla="*/ 2039563 w 2241767"/>
                <a:gd name="connsiteY3462" fmla="*/ 1200577 h 1847316"/>
                <a:gd name="connsiteX3463" fmla="*/ 2040784 w 2241767"/>
                <a:gd name="connsiteY3463" fmla="*/ 1198981 h 1847316"/>
                <a:gd name="connsiteX3464" fmla="*/ 2040925 w 2241767"/>
                <a:gd name="connsiteY3464" fmla="*/ 1198378 h 1847316"/>
                <a:gd name="connsiteX3465" fmla="*/ 2041754 w 2241767"/>
                <a:gd name="connsiteY3465" fmla="*/ 1197760 h 1847316"/>
                <a:gd name="connsiteX3466" fmla="*/ 2042372 w 2241767"/>
                <a:gd name="connsiteY3466" fmla="*/ 1196798 h 1847316"/>
                <a:gd name="connsiteX3467" fmla="*/ 2041691 w 2241767"/>
                <a:gd name="connsiteY3467" fmla="*/ 1196657 h 1847316"/>
                <a:gd name="connsiteX3468" fmla="*/ 2040072 w 2241767"/>
                <a:gd name="connsiteY3468" fmla="*/ 1196947 h 1847316"/>
                <a:gd name="connsiteX3469" fmla="*/ 2039704 w 2241767"/>
                <a:gd name="connsiteY3469" fmla="*/ 1196657 h 1847316"/>
                <a:gd name="connsiteX3470" fmla="*/ 2040541 w 2241767"/>
                <a:gd name="connsiteY3470" fmla="*/ 1195374 h 1847316"/>
                <a:gd name="connsiteX3471" fmla="*/ 2040385 w 2241767"/>
                <a:gd name="connsiteY3471" fmla="*/ 1194647 h 1847316"/>
                <a:gd name="connsiteX3472" fmla="*/ 2040119 w 2241767"/>
                <a:gd name="connsiteY3472" fmla="*/ 1194341 h 1847316"/>
                <a:gd name="connsiteX3473" fmla="*/ 2039587 w 2241767"/>
                <a:gd name="connsiteY3473" fmla="*/ 1194216 h 1847316"/>
                <a:gd name="connsiteX3474" fmla="*/ 2037764 w 2241767"/>
                <a:gd name="connsiteY3474" fmla="*/ 1195343 h 1847316"/>
                <a:gd name="connsiteX3475" fmla="*/ 2037201 w 2241767"/>
                <a:gd name="connsiteY3475" fmla="*/ 1195444 h 1847316"/>
                <a:gd name="connsiteX3476" fmla="*/ 2037122 w 2241767"/>
                <a:gd name="connsiteY3476" fmla="*/ 1194850 h 1847316"/>
                <a:gd name="connsiteX3477" fmla="*/ 2036184 w 2241767"/>
                <a:gd name="connsiteY3477" fmla="*/ 1193528 h 1847316"/>
                <a:gd name="connsiteX3478" fmla="*/ 2038703 w 2241767"/>
                <a:gd name="connsiteY3478" fmla="*/ 1191181 h 1847316"/>
                <a:gd name="connsiteX3479" fmla="*/ 2047606 w 2241767"/>
                <a:gd name="connsiteY3479" fmla="*/ 1184633 h 1847316"/>
                <a:gd name="connsiteX3480" fmla="*/ 2048513 w 2241767"/>
                <a:gd name="connsiteY3480" fmla="*/ 1183639 h 1847316"/>
                <a:gd name="connsiteX3481" fmla="*/ 2048850 w 2241767"/>
                <a:gd name="connsiteY3481" fmla="*/ 1182747 h 1847316"/>
                <a:gd name="connsiteX3482" fmla="*/ 2048607 w 2241767"/>
                <a:gd name="connsiteY3482" fmla="*/ 1181965 h 1847316"/>
                <a:gd name="connsiteX3483" fmla="*/ 2048357 w 2241767"/>
                <a:gd name="connsiteY3483" fmla="*/ 1181769 h 1847316"/>
                <a:gd name="connsiteX3484" fmla="*/ 2048490 w 2241767"/>
                <a:gd name="connsiteY3484" fmla="*/ 1181574 h 1847316"/>
                <a:gd name="connsiteX3485" fmla="*/ 2057072 w 2241767"/>
                <a:gd name="connsiteY3485" fmla="*/ 1173109 h 1847316"/>
                <a:gd name="connsiteX3486" fmla="*/ 2061946 w 2241767"/>
                <a:gd name="connsiteY3486" fmla="*/ 1169189 h 1847316"/>
                <a:gd name="connsiteX3487" fmla="*/ 2065968 w 2241767"/>
                <a:gd name="connsiteY3487" fmla="*/ 1166999 h 1847316"/>
                <a:gd name="connsiteX3488" fmla="*/ 2069034 w 2241767"/>
                <a:gd name="connsiteY3488" fmla="*/ 1165958 h 1847316"/>
                <a:gd name="connsiteX3489" fmla="*/ 2071107 w 2241767"/>
                <a:gd name="connsiteY3489" fmla="*/ 1166107 h 1847316"/>
                <a:gd name="connsiteX3490" fmla="*/ 2072281 w 2241767"/>
                <a:gd name="connsiteY3490" fmla="*/ 1165958 h 1847316"/>
                <a:gd name="connsiteX3491" fmla="*/ 2073282 w 2241767"/>
                <a:gd name="connsiteY3491" fmla="*/ 1165958 h 1847316"/>
                <a:gd name="connsiteX3492" fmla="*/ 2078391 w 2241767"/>
                <a:gd name="connsiteY3492" fmla="*/ 1165950 h 1847316"/>
                <a:gd name="connsiteX3493" fmla="*/ 2087529 w 2241767"/>
                <a:gd name="connsiteY3493" fmla="*/ 1165934 h 1847316"/>
                <a:gd name="connsiteX3494" fmla="*/ 2096667 w 2241767"/>
                <a:gd name="connsiteY3494" fmla="*/ 1165927 h 1847316"/>
                <a:gd name="connsiteX3495" fmla="*/ 2105804 w 2241767"/>
                <a:gd name="connsiteY3495" fmla="*/ 1165911 h 1847316"/>
                <a:gd name="connsiteX3496" fmla="*/ 2114934 w 2241767"/>
                <a:gd name="connsiteY3496" fmla="*/ 1165895 h 1847316"/>
                <a:gd name="connsiteX3497" fmla="*/ 2124072 w 2241767"/>
                <a:gd name="connsiteY3497" fmla="*/ 1165880 h 1847316"/>
                <a:gd name="connsiteX3498" fmla="*/ 2133210 w 2241767"/>
                <a:gd name="connsiteY3498" fmla="*/ 1165864 h 1847316"/>
                <a:gd name="connsiteX3499" fmla="*/ 2142340 w 2241767"/>
                <a:gd name="connsiteY3499" fmla="*/ 1165848 h 1847316"/>
                <a:gd name="connsiteX3500" fmla="*/ 2144507 w 2241767"/>
                <a:gd name="connsiteY3500" fmla="*/ 1159871 h 1847316"/>
                <a:gd name="connsiteX3501" fmla="*/ 2146518 w 2241767"/>
                <a:gd name="connsiteY3501" fmla="*/ 1157078 h 1847316"/>
                <a:gd name="connsiteX3502" fmla="*/ 2149279 w 2241767"/>
                <a:gd name="connsiteY3502" fmla="*/ 1158002 h 1847316"/>
                <a:gd name="connsiteX3503" fmla="*/ 2150750 w 2241767"/>
                <a:gd name="connsiteY3503" fmla="*/ 1157923 h 1847316"/>
                <a:gd name="connsiteX3504" fmla="*/ 2152385 w 2241767"/>
                <a:gd name="connsiteY3504" fmla="*/ 1156484 h 1847316"/>
                <a:gd name="connsiteX3505" fmla="*/ 2153707 w 2241767"/>
                <a:gd name="connsiteY3505" fmla="*/ 1155608 h 1847316"/>
                <a:gd name="connsiteX3506" fmla="*/ 2154576 w 2241767"/>
                <a:gd name="connsiteY3506" fmla="*/ 1155741 h 1847316"/>
                <a:gd name="connsiteX3507" fmla="*/ 2155319 w 2241767"/>
                <a:gd name="connsiteY3507" fmla="*/ 1157055 h 1847316"/>
                <a:gd name="connsiteX3508" fmla="*/ 2155937 w 2241767"/>
                <a:gd name="connsiteY3508" fmla="*/ 1157931 h 1847316"/>
                <a:gd name="connsiteX3509" fmla="*/ 2156665 w 2241767"/>
                <a:gd name="connsiteY3509" fmla="*/ 1157673 h 1847316"/>
                <a:gd name="connsiteX3510" fmla="*/ 2157283 w 2241767"/>
                <a:gd name="connsiteY3510" fmla="*/ 1156429 h 1847316"/>
                <a:gd name="connsiteX3511" fmla="*/ 2157259 w 2241767"/>
                <a:gd name="connsiteY3511" fmla="*/ 1154700 h 1847316"/>
                <a:gd name="connsiteX3512" fmla="*/ 2158104 w 2241767"/>
                <a:gd name="connsiteY3512" fmla="*/ 1153495 h 1847316"/>
                <a:gd name="connsiteX3513" fmla="*/ 2159113 w 2241767"/>
                <a:gd name="connsiteY3513" fmla="*/ 1153315 h 1847316"/>
                <a:gd name="connsiteX3514" fmla="*/ 2160044 w 2241767"/>
                <a:gd name="connsiteY3514" fmla="*/ 1153354 h 1847316"/>
                <a:gd name="connsiteX3515" fmla="*/ 2160514 w 2241767"/>
                <a:gd name="connsiteY3515" fmla="*/ 1152768 h 1847316"/>
                <a:gd name="connsiteX3516" fmla="*/ 2160459 w 2241767"/>
                <a:gd name="connsiteY3516" fmla="*/ 1151931 h 1847316"/>
                <a:gd name="connsiteX3517" fmla="*/ 2160130 w 2241767"/>
                <a:gd name="connsiteY3517" fmla="*/ 1150569 h 1847316"/>
                <a:gd name="connsiteX3518" fmla="*/ 2160248 w 2241767"/>
                <a:gd name="connsiteY3518" fmla="*/ 1148934 h 1847316"/>
                <a:gd name="connsiteX3519" fmla="*/ 2162571 w 2241767"/>
                <a:gd name="connsiteY3519" fmla="*/ 1146032 h 1847316"/>
                <a:gd name="connsiteX3520" fmla="*/ 2165419 w 2241767"/>
                <a:gd name="connsiteY3520" fmla="*/ 1144068 h 1847316"/>
                <a:gd name="connsiteX3521" fmla="*/ 2166413 w 2241767"/>
                <a:gd name="connsiteY3521" fmla="*/ 1143082 h 1847316"/>
                <a:gd name="connsiteX3522" fmla="*/ 2166702 w 2241767"/>
                <a:gd name="connsiteY3522" fmla="*/ 1141087 h 1847316"/>
                <a:gd name="connsiteX3523" fmla="*/ 2168337 w 2241767"/>
                <a:gd name="connsiteY3523" fmla="*/ 1139014 h 1847316"/>
                <a:gd name="connsiteX3524" fmla="*/ 2169151 w 2241767"/>
                <a:gd name="connsiteY3524" fmla="*/ 1137817 h 1847316"/>
                <a:gd name="connsiteX3525" fmla="*/ 2169346 w 2241767"/>
                <a:gd name="connsiteY3525" fmla="*/ 1136777 h 1847316"/>
                <a:gd name="connsiteX3526" fmla="*/ 2168924 w 2241767"/>
                <a:gd name="connsiteY3526" fmla="*/ 1135493 h 1847316"/>
                <a:gd name="connsiteX3527" fmla="*/ 2168963 w 2241767"/>
                <a:gd name="connsiteY3527" fmla="*/ 1133045 h 1847316"/>
                <a:gd name="connsiteX3528" fmla="*/ 2169526 w 2241767"/>
                <a:gd name="connsiteY3528" fmla="*/ 1130119 h 1847316"/>
                <a:gd name="connsiteX3529" fmla="*/ 2170199 w 2241767"/>
                <a:gd name="connsiteY3529" fmla="*/ 1126927 h 1847316"/>
                <a:gd name="connsiteX3530" fmla="*/ 2171701 w 2241767"/>
                <a:gd name="connsiteY3530" fmla="*/ 1124048 h 1847316"/>
                <a:gd name="connsiteX3531" fmla="*/ 2174166 w 2241767"/>
                <a:gd name="connsiteY3531" fmla="*/ 1120903 h 1847316"/>
                <a:gd name="connsiteX3532" fmla="*/ 2174807 w 2241767"/>
                <a:gd name="connsiteY3532" fmla="*/ 1116756 h 1847316"/>
                <a:gd name="connsiteX3533" fmla="*/ 2175472 w 2241767"/>
                <a:gd name="connsiteY3533" fmla="*/ 1112375 h 1847316"/>
                <a:gd name="connsiteX3534" fmla="*/ 2178461 w 2241767"/>
                <a:gd name="connsiteY3534" fmla="*/ 1108096 h 1847316"/>
                <a:gd name="connsiteX3535" fmla="*/ 2181848 w 2241767"/>
                <a:gd name="connsiteY3535" fmla="*/ 1103222 h 1847316"/>
                <a:gd name="connsiteX3536" fmla="*/ 2183781 w 2241767"/>
                <a:gd name="connsiteY3536" fmla="*/ 1100445 h 1847316"/>
                <a:gd name="connsiteX3537" fmla="*/ 2187254 w 2241767"/>
                <a:gd name="connsiteY3537" fmla="*/ 1095383 h 1847316"/>
                <a:gd name="connsiteX3538" fmla="*/ 2189727 w 2241767"/>
                <a:gd name="connsiteY3538" fmla="*/ 1091768 h 1847316"/>
                <a:gd name="connsiteX3539" fmla="*/ 2190970 w 2241767"/>
                <a:gd name="connsiteY3539" fmla="*/ 1090110 h 1847316"/>
                <a:gd name="connsiteX3540" fmla="*/ 2192269 w 2241767"/>
                <a:gd name="connsiteY3540" fmla="*/ 1088138 h 1847316"/>
                <a:gd name="connsiteX3541" fmla="*/ 2194389 w 2241767"/>
                <a:gd name="connsiteY3541" fmla="*/ 1088733 h 1847316"/>
                <a:gd name="connsiteX3542" fmla="*/ 2196502 w 2241767"/>
                <a:gd name="connsiteY3542" fmla="*/ 1089319 h 1847316"/>
                <a:gd name="connsiteX3543" fmla="*/ 2196189 w 2241767"/>
                <a:gd name="connsiteY3543" fmla="*/ 1092183 h 1847316"/>
                <a:gd name="connsiteX3544" fmla="*/ 2196533 w 2241767"/>
                <a:gd name="connsiteY3544" fmla="*/ 1094264 h 1847316"/>
                <a:gd name="connsiteX3545" fmla="*/ 2197534 w 2241767"/>
                <a:gd name="connsiteY3545" fmla="*/ 1095461 h 1847316"/>
                <a:gd name="connsiteX3546" fmla="*/ 2198981 w 2241767"/>
                <a:gd name="connsiteY3546" fmla="*/ 1096275 h 1847316"/>
                <a:gd name="connsiteX3547" fmla="*/ 2200077 w 2241767"/>
                <a:gd name="connsiteY3547" fmla="*/ 1096548 h 1847316"/>
                <a:gd name="connsiteX3548" fmla="*/ 2201368 w 2241767"/>
                <a:gd name="connsiteY3548" fmla="*/ 1096533 h 1847316"/>
                <a:gd name="connsiteX3549" fmla="*/ 2204888 w 2241767"/>
                <a:gd name="connsiteY3549" fmla="*/ 1094913 h 1847316"/>
                <a:gd name="connsiteX3550" fmla="*/ 2209019 w 2241767"/>
                <a:gd name="connsiteY3550" fmla="*/ 1093865 h 1847316"/>
                <a:gd name="connsiteX3551" fmla="*/ 2211296 w 2241767"/>
                <a:gd name="connsiteY3551" fmla="*/ 1092887 h 1847316"/>
                <a:gd name="connsiteX3552" fmla="*/ 2211710 w 2241767"/>
                <a:gd name="connsiteY3552" fmla="*/ 1091972 h 1847316"/>
                <a:gd name="connsiteX3553" fmla="*/ 2212743 w 2241767"/>
                <a:gd name="connsiteY3553" fmla="*/ 1091651 h 1847316"/>
                <a:gd name="connsiteX3554" fmla="*/ 2214394 w 2241767"/>
                <a:gd name="connsiteY3554" fmla="*/ 1091925 h 1847316"/>
                <a:gd name="connsiteX3555" fmla="*/ 2217445 w 2241767"/>
                <a:gd name="connsiteY3555" fmla="*/ 1094217 h 1847316"/>
                <a:gd name="connsiteX3556" fmla="*/ 2221004 w 2241767"/>
                <a:gd name="connsiteY3556" fmla="*/ 1097675 h 1847316"/>
                <a:gd name="connsiteX3557" fmla="*/ 2223813 w 2241767"/>
                <a:gd name="connsiteY3557" fmla="*/ 1100405 h 1847316"/>
                <a:gd name="connsiteX3558" fmla="*/ 2223899 w 2241767"/>
                <a:gd name="connsiteY3558" fmla="*/ 1105131 h 1847316"/>
                <a:gd name="connsiteX3559" fmla="*/ 2223954 w 2241767"/>
                <a:gd name="connsiteY3559" fmla="*/ 1110122 h 1847316"/>
                <a:gd name="connsiteX3560" fmla="*/ 2224009 w 2241767"/>
                <a:gd name="connsiteY3560" fmla="*/ 1115364 h 1847316"/>
                <a:gd name="connsiteX3561" fmla="*/ 2224048 w 2241767"/>
                <a:gd name="connsiteY3561" fmla="*/ 1119095 h 1847316"/>
                <a:gd name="connsiteX3562" fmla="*/ 2224118 w 2241767"/>
                <a:gd name="connsiteY3562" fmla="*/ 1124212 h 1847316"/>
                <a:gd name="connsiteX3563" fmla="*/ 2224173 w 2241767"/>
                <a:gd name="connsiteY3563" fmla="*/ 1128265 h 1847316"/>
                <a:gd name="connsiteX3564" fmla="*/ 2224243 w 2241767"/>
                <a:gd name="connsiteY3564" fmla="*/ 1133545 h 1847316"/>
                <a:gd name="connsiteX3565" fmla="*/ 2224283 w 2241767"/>
                <a:gd name="connsiteY3565" fmla="*/ 1136362 h 1847316"/>
                <a:gd name="connsiteX3566" fmla="*/ 2224666 w 2241767"/>
                <a:gd name="connsiteY3566" fmla="*/ 1137175 h 1847316"/>
                <a:gd name="connsiteX3567" fmla="*/ 2224431 w 2241767"/>
                <a:gd name="connsiteY3567" fmla="*/ 1138279 h 1847316"/>
                <a:gd name="connsiteX3568" fmla="*/ 2224329 w 2241767"/>
                <a:gd name="connsiteY3568" fmla="*/ 1138834 h 1847316"/>
                <a:gd name="connsiteX3569" fmla="*/ 2224353 w 2241767"/>
                <a:gd name="connsiteY3569" fmla="*/ 1139280 h 1847316"/>
                <a:gd name="connsiteX3570" fmla="*/ 2224509 w 2241767"/>
                <a:gd name="connsiteY3570" fmla="*/ 1139835 h 1847316"/>
                <a:gd name="connsiteX3571" fmla="*/ 2224486 w 2241767"/>
                <a:gd name="connsiteY3571" fmla="*/ 1140610 h 1847316"/>
                <a:gd name="connsiteX3572" fmla="*/ 2224126 w 2241767"/>
                <a:gd name="connsiteY3572" fmla="*/ 1141306 h 1847316"/>
                <a:gd name="connsiteX3573" fmla="*/ 2223946 w 2241767"/>
                <a:gd name="connsiteY3573" fmla="*/ 1142120 h 1847316"/>
                <a:gd name="connsiteX3574" fmla="*/ 2223899 w 2241767"/>
                <a:gd name="connsiteY3574" fmla="*/ 1143442 h 1847316"/>
                <a:gd name="connsiteX3575" fmla="*/ 2224283 w 2241767"/>
                <a:gd name="connsiteY3575" fmla="*/ 1144256 h 1847316"/>
                <a:gd name="connsiteX3576" fmla="*/ 2224924 w 2241767"/>
                <a:gd name="connsiteY3576" fmla="*/ 1144733 h 1847316"/>
                <a:gd name="connsiteX3577" fmla="*/ 2225464 w 2241767"/>
                <a:gd name="connsiteY3577" fmla="*/ 1144733 h 1847316"/>
                <a:gd name="connsiteX3578" fmla="*/ 2226160 w 2241767"/>
                <a:gd name="connsiteY3578" fmla="*/ 1145210 h 1847316"/>
                <a:gd name="connsiteX3579" fmla="*/ 2227060 w 2241767"/>
                <a:gd name="connsiteY3579" fmla="*/ 1146055 h 1847316"/>
                <a:gd name="connsiteX3580" fmla="*/ 2228429 w 2241767"/>
                <a:gd name="connsiteY3580" fmla="*/ 1146791 h 1847316"/>
                <a:gd name="connsiteX3581" fmla="*/ 2229845 w 2241767"/>
                <a:gd name="connsiteY3581" fmla="*/ 1147049 h 1847316"/>
                <a:gd name="connsiteX3582" fmla="*/ 2230823 w 2241767"/>
                <a:gd name="connsiteY3582" fmla="*/ 1146869 h 1847316"/>
                <a:gd name="connsiteX3583" fmla="*/ 2232004 w 2241767"/>
                <a:gd name="connsiteY3583" fmla="*/ 1147346 h 1847316"/>
                <a:gd name="connsiteX3584" fmla="*/ 2232419 w 2241767"/>
                <a:gd name="connsiteY3584" fmla="*/ 1148520 h 1847316"/>
                <a:gd name="connsiteX3585" fmla="*/ 2232184 w 2241767"/>
                <a:gd name="connsiteY3585" fmla="*/ 1149623 h 1847316"/>
                <a:gd name="connsiteX3586" fmla="*/ 2231519 w 2241767"/>
                <a:gd name="connsiteY3586" fmla="*/ 1150139 h 1847316"/>
                <a:gd name="connsiteX3587" fmla="*/ 2230800 w 2241767"/>
                <a:gd name="connsiteY3587" fmla="*/ 1150538 h 1847316"/>
                <a:gd name="connsiteX3588" fmla="*/ 2230667 w 2241767"/>
                <a:gd name="connsiteY3588" fmla="*/ 1151383 h 1847316"/>
                <a:gd name="connsiteX3589" fmla="*/ 2231026 w 2241767"/>
                <a:gd name="connsiteY3589" fmla="*/ 1152259 h 1847316"/>
                <a:gd name="connsiteX3590" fmla="*/ 2231543 w 2241767"/>
                <a:gd name="connsiteY3590" fmla="*/ 1153026 h 1847316"/>
                <a:gd name="connsiteX3591" fmla="*/ 2232106 w 2241767"/>
                <a:gd name="connsiteY3591" fmla="*/ 1154371 h 1847316"/>
                <a:gd name="connsiteX3592" fmla="*/ 2231871 w 2241767"/>
                <a:gd name="connsiteY3592" fmla="*/ 1155545 h 1847316"/>
                <a:gd name="connsiteX3593" fmla="*/ 2231355 w 2241767"/>
                <a:gd name="connsiteY3593" fmla="*/ 1156531 h 1847316"/>
                <a:gd name="connsiteX3594" fmla="*/ 2231128 w 2241767"/>
                <a:gd name="connsiteY3594" fmla="*/ 1157548 h 1847316"/>
                <a:gd name="connsiteX3595" fmla="*/ 2231566 w 2241767"/>
                <a:gd name="connsiteY3595" fmla="*/ 1158424 h 1847316"/>
                <a:gd name="connsiteX3596" fmla="*/ 2232724 w 2241767"/>
                <a:gd name="connsiteY3596" fmla="*/ 1159590 h 1847316"/>
                <a:gd name="connsiteX3597" fmla="*/ 2233444 w 2241767"/>
                <a:gd name="connsiteY3597" fmla="*/ 1160716 h 1847316"/>
                <a:gd name="connsiteX3598" fmla="*/ 2234578 w 2241767"/>
                <a:gd name="connsiteY3598" fmla="*/ 1161334 h 1847316"/>
                <a:gd name="connsiteX3599" fmla="*/ 2235118 w 2241767"/>
                <a:gd name="connsiteY3599" fmla="*/ 1160896 h 1847316"/>
                <a:gd name="connsiteX3600" fmla="*/ 2235556 w 2241767"/>
                <a:gd name="connsiteY3600" fmla="*/ 1160309 h 1847316"/>
                <a:gd name="connsiteX3601" fmla="*/ 2236018 w 2241767"/>
                <a:gd name="connsiteY3601" fmla="*/ 1159871 h 1847316"/>
                <a:gd name="connsiteX3602" fmla="*/ 2236816 w 2241767"/>
                <a:gd name="connsiteY3602" fmla="*/ 1160130 h 1847316"/>
                <a:gd name="connsiteX3603" fmla="*/ 2237747 w 2241767"/>
                <a:gd name="connsiteY3603" fmla="*/ 1160458 h 1847316"/>
                <a:gd name="connsiteX3604" fmla="*/ 2238756 w 2241767"/>
                <a:gd name="connsiteY3604" fmla="*/ 1160849 h 1847316"/>
                <a:gd name="connsiteX3605" fmla="*/ 2238631 w 2241767"/>
                <a:gd name="connsiteY3605" fmla="*/ 1161796 h 1847316"/>
                <a:gd name="connsiteX3606" fmla="*/ 2239249 w 2241767"/>
                <a:gd name="connsiteY3606" fmla="*/ 1163384 h 1847316"/>
                <a:gd name="connsiteX3607" fmla="*/ 2239726 w 2241767"/>
                <a:gd name="connsiteY3607" fmla="*/ 1166435 h 1847316"/>
                <a:gd name="connsiteX3608" fmla="*/ 2238991 w 2241767"/>
                <a:gd name="connsiteY3608" fmla="*/ 1167820 h 1847316"/>
                <a:gd name="connsiteX3609" fmla="*/ 2239147 w 2241767"/>
                <a:gd name="connsiteY3609" fmla="*/ 1169651 h 1847316"/>
                <a:gd name="connsiteX3610" fmla="*/ 2241181 w 2241767"/>
                <a:gd name="connsiteY3610" fmla="*/ 1170183 h 1847316"/>
                <a:gd name="connsiteX3611" fmla="*/ 2241674 w 2241767"/>
                <a:gd name="connsiteY3611" fmla="*/ 1170746 h 1847316"/>
                <a:gd name="connsiteX3612" fmla="*/ 2241768 w 2241767"/>
                <a:gd name="connsiteY3612" fmla="*/ 1171419 h 1847316"/>
                <a:gd name="connsiteX3613" fmla="*/ 2237285 w 2241767"/>
                <a:gd name="connsiteY3613" fmla="*/ 1176105 h 1847316"/>
                <a:gd name="connsiteX3614" fmla="*/ 2233491 w 2241767"/>
                <a:gd name="connsiteY3614" fmla="*/ 1175456 h 1847316"/>
                <a:gd name="connsiteX3615" fmla="*/ 2231433 w 2241767"/>
                <a:gd name="connsiteY3615" fmla="*/ 1176699 h 1847316"/>
                <a:gd name="connsiteX3616" fmla="*/ 2229282 w 2241767"/>
                <a:gd name="connsiteY3616" fmla="*/ 1177060 h 1847316"/>
                <a:gd name="connsiteX3617" fmla="*/ 2228335 w 2241767"/>
                <a:gd name="connsiteY3617" fmla="*/ 1179148 h 1847316"/>
                <a:gd name="connsiteX3618" fmla="*/ 2227154 w 2241767"/>
                <a:gd name="connsiteY3618" fmla="*/ 1179594 h 1847316"/>
                <a:gd name="connsiteX3619" fmla="*/ 2225534 w 2241767"/>
                <a:gd name="connsiteY3619" fmla="*/ 1179469 h 1847316"/>
                <a:gd name="connsiteX3620" fmla="*/ 2224134 w 2241767"/>
                <a:gd name="connsiteY3620" fmla="*/ 1178882 h 1847316"/>
                <a:gd name="connsiteX3621" fmla="*/ 2223070 w 2241767"/>
                <a:gd name="connsiteY3621" fmla="*/ 1179172 h 1847316"/>
                <a:gd name="connsiteX3622" fmla="*/ 2221576 w 2241767"/>
                <a:gd name="connsiteY3622" fmla="*/ 1182935 h 1847316"/>
                <a:gd name="connsiteX3623" fmla="*/ 2220355 w 2241767"/>
                <a:gd name="connsiteY3623" fmla="*/ 1182606 h 1847316"/>
                <a:gd name="connsiteX3624" fmla="*/ 2219870 w 2241767"/>
                <a:gd name="connsiteY3624" fmla="*/ 1183960 h 1847316"/>
                <a:gd name="connsiteX3625" fmla="*/ 2219229 w 2241767"/>
                <a:gd name="connsiteY3625" fmla="*/ 1184554 h 1847316"/>
                <a:gd name="connsiteX3626" fmla="*/ 2218290 w 2241767"/>
                <a:gd name="connsiteY3626" fmla="*/ 1185055 h 1847316"/>
                <a:gd name="connsiteX3627" fmla="*/ 2217476 w 2241767"/>
                <a:gd name="connsiteY3627" fmla="*/ 1183389 h 1847316"/>
                <a:gd name="connsiteX3628" fmla="*/ 2216960 w 2241767"/>
                <a:gd name="connsiteY3628" fmla="*/ 1181800 h 1847316"/>
                <a:gd name="connsiteX3629" fmla="*/ 2216193 w 2241767"/>
                <a:gd name="connsiteY3629" fmla="*/ 1181456 h 1847316"/>
                <a:gd name="connsiteX3630" fmla="*/ 2215176 w 2241767"/>
                <a:gd name="connsiteY3630" fmla="*/ 1181049 h 1847316"/>
                <a:gd name="connsiteX3631" fmla="*/ 2214136 w 2241767"/>
                <a:gd name="connsiteY3631" fmla="*/ 1181065 h 1847316"/>
                <a:gd name="connsiteX3632" fmla="*/ 2213439 w 2241767"/>
                <a:gd name="connsiteY3632" fmla="*/ 1181292 h 1847316"/>
                <a:gd name="connsiteX3633" fmla="*/ 2212571 w 2241767"/>
                <a:gd name="connsiteY3633" fmla="*/ 1182317 h 1847316"/>
                <a:gd name="connsiteX3634" fmla="*/ 2211319 w 2241767"/>
                <a:gd name="connsiteY3634" fmla="*/ 1183201 h 1847316"/>
                <a:gd name="connsiteX3635" fmla="*/ 2210372 w 2241767"/>
                <a:gd name="connsiteY3635" fmla="*/ 1182465 h 1847316"/>
                <a:gd name="connsiteX3636" fmla="*/ 2209629 w 2241767"/>
                <a:gd name="connsiteY3636" fmla="*/ 1181284 h 1847316"/>
                <a:gd name="connsiteX3637" fmla="*/ 2208995 w 2241767"/>
                <a:gd name="connsiteY3637" fmla="*/ 1183185 h 1847316"/>
                <a:gd name="connsiteX3638" fmla="*/ 2208072 w 2241767"/>
                <a:gd name="connsiteY3638" fmla="*/ 1185188 h 1847316"/>
                <a:gd name="connsiteX3639" fmla="*/ 2208229 w 2241767"/>
                <a:gd name="connsiteY3639" fmla="*/ 1187519 h 1847316"/>
                <a:gd name="connsiteX3640" fmla="*/ 2207830 w 2241767"/>
                <a:gd name="connsiteY3640" fmla="*/ 1188904 h 1847316"/>
                <a:gd name="connsiteX3641" fmla="*/ 2206954 w 2241767"/>
                <a:gd name="connsiteY3641" fmla="*/ 1188536 h 1847316"/>
                <a:gd name="connsiteX3642" fmla="*/ 2206085 w 2241767"/>
                <a:gd name="connsiteY3642" fmla="*/ 1187324 h 1847316"/>
                <a:gd name="connsiteX3643" fmla="*/ 2203644 w 2241767"/>
                <a:gd name="connsiteY3643" fmla="*/ 1186354 h 1847316"/>
                <a:gd name="connsiteX3644" fmla="*/ 2201696 w 2241767"/>
                <a:gd name="connsiteY3644" fmla="*/ 1186440 h 1847316"/>
                <a:gd name="connsiteX3645" fmla="*/ 2202095 w 2241767"/>
                <a:gd name="connsiteY3645" fmla="*/ 1185141 h 1847316"/>
                <a:gd name="connsiteX3646" fmla="*/ 2203934 w 2241767"/>
                <a:gd name="connsiteY3646" fmla="*/ 1183279 h 1847316"/>
                <a:gd name="connsiteX3647" fmla="*/ 2203363 w 2241767"/>
                <a:gd name="connsiteY3647" fmla="*/ 1182919 h 1847316"/>
                <a:gd name="connsiteX3648" fmla="*/ 2202463 w 2241767"/>
                <a:gd name="connsiteY3648" fmla="*/ 1183177 h 1847316"/>
                <a:gd name="connsiteX3649" fmla="*/ 2202072 w 2241767"/>
                <a:gd name="connsiteY3649" fmla="*/ 1182919 h 1847316"/>
                <a:gd name="connsiteX3650" fmla="*/ 2202721 w 2241767"/>
                <a:gd name="connsiteY3650" fmla="*/ 1181221 h 1847316"/>
                <a:gd name="connsiteX3651" fmla="*/ 2202784 w 2241767"/>
                <a:gd name="connsiteY3651" fmla="*/ 1179352 h 1847316"/>
                <a:gd name="connsiteX3652" fmla="*/ 2201962 w 2241767"/>
                <a:gd name="connsiteY3652" fmla="*/ 1180001 h 1847316"/>
                <a:gd name="connsiteX3653" fmla="*/ 2200929 w 2241767"/>
                <a:gd name="connsiteY3653" fmla="*/ 1181973 h 1847316"/>
                <a:gd name="connsiteX3654" fmla="*/ 2198426 w 2241767"/>
                <a:gd name="connsiteY3654" fmla="*/ 1183545 h 1847316"/>
                <a:gd name="connsiteX3655" fmla="*/ 2198543 w 2241767"/>
                <a:gd name="connsiteY3655" fmla="*/ 1186174 h 1847316"/>
                <a:gd name="connsiteX3656" fmla="*/ 2196189 w 2241767"/>
                <a:gd name="connsiteY3656" fmla="*/ 1191541 h 1847316"/>
                <a:gd name="connsiteX3657" fmla="*/ 2196079 w 2241767"/>
                <a:gd name="connsiteY3657" fmla="*/ 1193825 h 1847316"/>
                <a:gd name="connsiteX3658" fmla="*/ 2194569 w 2241767"/>
                <a:gd name="connsiteY3658" fmla="*/ 1195640 h 1847316"/>
                <a:gd name="connsiteX3659" fmla="*/ 2192613 w 2241767"/>
                <a:gd name="connsiteY3659" fmla="*/ 1197205 h 1847316"/>
                <a:gd name="connsiteX3660" fmla="*/ 2190008 w 2241767"/>
                <a:gd name="connsiteY3660" fmla="*/ 1196767 h 1847316"/>
                <a:gd name="connsiteX3661" fmla="*/ 2188021 w 2241767"/>
                <a:gd name="connsiteY3661" fmla="*/ 1198120 h 1847316"/>
                <a:gd name="connsiteX3662" fmla="*/ 2187012 w 2241767"/>
                <a:gd name="connsiteY3662" fmla="*/ 1199677 h 1847316"/>
                <a:gd name="connsiteX3663" fmla="*/ 2186135 w 2241767"/>
                <a:gd name="connsiteY3663" fmla="*/ 1199912 h 1847316"/>
                <a:gd name="connsiteX3664" fmla="*/ 2185682 w 2241767"/>
                <a:gd name="connsiteY3664" fmla="*/ 1197932 h 1847316"/>
                <a:gd name="connsiteX3665" fmla="*/ 2185353 w 2241767"/>
                <a:gd name="connsiteY3665" fmla="*/ 1197322 h 1847316"/>
                <a:gd name="connsiteX3666" fmla="*/ 2184618 w 2241767"/>
                <a:gd name="connsiteY3666" fmla="*/ 1200248 h 1847316"/>
                <a:gd name="connsiteX3667" fmla="*/ 2183874 w 2241767"/>
                <a:gd name="connsiteY3667" fmla="*/ 1200428 h 1847316"/>
                <a:gd name="connsiteX3668" fmla="*/ 2183593 w 2241767"/>
                <a:gd name="connsiteY3668" fmla="*/ 1198355 h 1847316"/>
                <a:gd name="connsiteX3669" fmla="*/ 2183241 w 2241767"/>
                <a:gd name="connsiteY3669" fmla="*/ 1196986 h 1847316"/>
                <a:gd name="connsiteX3670" fmla="*/ 2182224 w 2241767"/>
                <a:gd name="connsiteY3670" fmla="*/ 1198167 h 1847316"/>
                <a:gd name="connsiteX3671" fmla="*/ 2181551 w 2241767"/>
                <a:gd name="connsiteY3671" fmla="*/ 1201296 h 1847316"/>
                <a:gd name="connsiteX3672" fmla="*/ 2180847 w 2241767"/>
                <a:gd name="connsiteY3672" fmla="*/ 1201031 h 1847316"/>
                <a:gd name="connsiteX3673" fmla="*/ 2180620 w 2241767"/>
                <a:gd name="connsiteY3673" fmla="*/ 1199873 h 1847316"/>
                <a:gd name="connsiteX3674" fmla="*/ 2180111 w 2241767"/>
                <a:gd name="connsiteY3674" fmla="*/ 1199520 h 1847316"/>
                <a:gd name="connsiteX3675" fmla="*/ 2179939 w 2241767"/>
                <a:gd name="connsiteY3675" fmla="*/ 1200850 h 1847316"/>
                <a:gd name="connsiteX3676" fmla="*/ 2180190 w 2241767"/>
                <a:gd name="connsiteY3676" fmla="*/ 1202720 h 1847316"/>
                <a:gd name="connsiteX3677" fmla="*/ 2179822 w 2241767"/>
                <a:gd name="connsiteY3677" fmla="*/ 1203714 h 1847316"/>
                <a:gd name="connsiteX3678" fmla="*/ 2179118 w 2241767"/>
                <a:gd name="connsiteY3678" fmla="*/ 1203182 h 1847316"/>
                <a:gd name="connsiteX3679" fmla="*/ 2178414 w 2241767"/>
                <a:gd name="connsiteY3679" fmla="*/ 1202282 h 1847316"/>
                <a:gd name="connsiteX3680" fmla="*/ 2177248 w 2241767"/>
                <a:gd name="connsiteY3680" fmla="*/ 1202963 h 1847316"/>
                <a:gd name="connsiteX3681" fmla="*/ 2176176 w 2241767"/>
                <a:gd name="connsiteY3681" fmla="*/ 1203237 h 1847316"/>
                <a:gd name="connsiteX3682" fmla="*/ 2176176 w 2241767"/>
                <a:gd name="connsiteY3682" fmla="*/ 1202321 h 1847316"/>
                <a:gd name="connsiteX3683" fmla="*/ 2176380 w 2241767"/>
                <a:gd name="connsiteY3683" fmla="*/ 1201195 h 1847316"/>
                <a:gd name="connsiteX3684" fmla="*/ 2174252 w 2241767"/>
                <a:gd name="connsiteY3684" fmla="*/ 1201813 h 1847316"/>
                <a:gd name="connsiteX3685" fmla="*/ 2171693 w 2241767"/>
                <a:gd name="connsiteY3685" fmla="*/ 1203886 h 1847316"/>
                <a:gd name="connsiteX3686" fmla="*/ 2169706 w 2241767"/>
                <a:gd name="connsiteY3686" fmla="*/ 1206749 h 1847316"/>
                <a:gd name="connsiteX3687" fmla="*/ 2170395 w 2241767"/>
                <a:gd name="connsiteY3687" fmla="*/ 1207227 h 1847316"/>
                <a:gd name="connsiteX3688" fmla="*/ 2171169 w 2241767"/>
                <a:gd name="connsiteY3688" fmla="*/ 1208134 h 1847316"/>
                <a:gd name="connsiteX3689" fmla="*/ 2167719 w 2241767"/>
                <a:gd name="connsiteY3689" fmla="*/ 1212539 h 1847316"/>
                <a:gd name="connsiteX3690" fmla="*/ 2164183 w 2241767"/>
                <a:gd name="connsiteY3690" fmla="*/ 1216497 h 1847316"/>
                <a:gd name="connsiteX3691" fmla="*/ 2161515 w 2241767"/>
                <a:gd name="connsiteY3691" fmla="*/ 1222936 h 1847316"/>
                <a:gd name="connsiteX3692" fmla="*/ 2160443 w 2241767"/>
                <a:gd name="connsiteY3692" fmla="*/ 1223687 h 1847316"/>
                <a:gd name="connsiteX3693" fmla="*/ 2159520 w 2241767"/>
                <a:gd name="connsiteY3693" fmla="*/ 1224861 h 1847316"/>
                <a:gd name="connsiteX3694" fmla="*/ 2158542 w 2241767"/>
                <a:gd name="connsiteY3694" fmla="*/ 1228733 h 1847316"/>
                <a:gd name="connsiteX3695" fmla="*/ 2157416 w 2241767"/>
                <a:gd name="connsiteY3695" fmla="*/ 1232168 h 1847316"/>
                <a:gd name="connsiteX3696" fmla="*/ 2158049 w 2241767"/>
                <a:gd name="connsiteY3696" fmla="*/ 1233701 h 1847316"/>
                <a:gd name="connsiteX3697" fmla="*/ 2158464 w 2241767"/>
                <a:gd name="connsiteY3697" fmla="*/ 1235274 h 1847316"/>
                <a:gd name="connsiteX3698" fmla="*/ 2159465 w 2241767"/>
                <a:gd name="connsiteY3698" fmla="*/ 1236823 h 1847316"/>
                <a:gd name="connsiteX3699" fmla="*/ 2160318 w 2241767"/>
                <a:gd name="connsiteY3699" fmla="*/ 1236963 h 1847316"/>
                <a:gd name="connsiteX3700" fmla="*/ 2161241 w 2241767"/>
                <a:gd name="connsiteY3700" fmla="*/ 1236682 h 1847316"/>
                <a:gd name="connsiteX3701" fmla="*/ 2161914 w 2241767"/>
                <a:gd name="connsiteY3701" fmla="*/ 1236745 h 1847316"/>
                <a:gd name="connsiteX3702" fmla="*/ 2162352 w 2241767"/>
                <a:gd name="connsiteY3702" fmla="*/ 1237402 h 1847316"/>
                <a:gd name="connsiteX3703" fmla="*/ 2162164 w 2241767"/>
                <a:gd name="connsiteY3703" fmla="*/ 1238192 h 1847316"/>
                <a:gd name="connsiteX3704" fmla="*/ 2161101 w 2241767"/>
                <a:gd name="connsiteY3704" fmla="*/ 1238387 h 1847316"/>
                <a:gd name="connsiteX3705" fmla="*/ 2159113 w 2241767"/>
                <a:gd name="connsiteY3705" fmla="*/ 1239764 h 1847316"/>
                <a:gd name="connsiteX3706" fmla="*/ 2157369 w 2241767"/>
                <a:gd name="connsiteY3706" fmla="*/ 1240296 h 1847316"/>
                <a:gd name="connsiteX3707" fmla="*/ 2156500 w 2241767"/>
                <a:gd name="connsiteY3707" fmla="*/ 1241955 h 1847316"/>
                <a:gd name="connsiteX3708" fmla="*/ 2155194 w 2241767"/>
                <a:gd name="connsiteY3708" fmla="*/ 1243872 h 1847316"/>
                <a:gd name="connsiteX3709" fmla="*/ 2152651 w 2241767"/>
                <a:gd name="connsiteY3709" fmla="*/ 1246860 h 1847316"/>
                <a:gd name="connsiteX3710" fmla="*/ 2153739 w 2241767"/>
                <a:gd name="connsiteY3710" fmla="*/ 1247783 h 1847316"/>
                <a:gd name="connsiteX3711" fmla="*/ 2157658 w 2241767"/>
                <a:gd name="connsiteY3711" fmla="*/ 1248816 h 1847316"/>
                <a:gd name="connsiteX3712" fmla="*/ 2159411 w 2241767"/>
                <a:gd name="connsiteY3712" fmla="*/ 1249880 h 1847316"/>
                <a:gd name="connsiteX3713" fmla="*/ 2162055 w 2241767"/>
                <a:gd name="connsiteY3713" fmla="*/ 1255435 h 1847316"/>
                <a:gd name="connsiteX3714" fmla="*/ 2161453 w 2241767"/>
                <a:gd name="connsiteY3714" fmla="*/ 1255990 h 1847316"/>
                <a:gd name="connsiteX3715" fmla="*/ 2161210 w 2241767"/>
                <a:gd name="connsiteY3715" fmla="*/ 1257007 h 1847316"/>
                <a:gd name="connsiteX3716" fmla="*/ 2163565 w 2241767"/>
                <a:gd name="connsiteY3716" fmla="*/ 1258431 h 1847316"/>
                <a:gd name="connsiteX3717" fmla="*/ 2164316 w 2241767"/>
                <a:gd name="connsiteY3717" fmla="*/ 1262405 h 1847316"/>
                <a:gd name="connsiteX3718" fmla="*/ 2166248 w 2241767"/>
                <a:gd name="connsiteY3718" fmla="*/ 1263759 h 1847316"/>
                <a:gd name="connsiteX3719" fmla="*/ 2169127 w 2241767"/>
                <a:gd name="connsiteY3719" fmla="*/ 1264588 h 1847316"/>
                <a:gd name="connsiteX3720" fmla="*/ 2172656 w 2241767"/>
                <a:gd name="connsiteY3720" fmla="*/ 1263391 h 1847316"/>
                <a:gd name="connsiteX3721" fmla="*/ 2175590 w 2241767"/>
                <a:gd name="connsiteY3721" fmla="*/ 1261740 h 1847316"/>
                <a:gd name="connsiteX3722" fmla="*/ 2175488 w 2241767"/>
                <a:gd name="connsiteY3722" fmla="*/ 1260387 h 1847316"/>
                <a:gd name="connsiteX3723" fmla="*/ 2173642 w 2241767"/>
                <a:gd name="connsiteY3723" fmla="*/ 1257226 h 1847316"/>
                <a:gd name="connsiteX3724" fmla="*/ 2173196 w 2241767"/>
                <a:gd name="connsiteY3724" fmla="*/ 1255748 h 1847316"/>
                <a:gd name="connsiteX3725" fmla="*/ 2171826 w 2241767"/>
                <a:gd name="connsiteY3725" fmla="*/ 1254785 h 1847316"/>
                <a:gd name="connsiteX3726" fmla="*/ 2171310 w 2241767"/>
                <a:gd name="connsiteY3726" fmla="*/ 1255599 h 1847316"/>
                <a:gd name="connsiteX3727" fmla="*/ 2170426 w 2241767"/>
                <a:gd name="connsiteY3727" fmla="*/ 1254543 h 1847316"/>
                <a:gd name="connsiteX3728" fmla="*/ 2170324 w 2241767"/>
                <a:gd name="connsiteY3728" fmla="*/ 1253948 h 1847316"/>
                <a:gd name="connsiteX3729" fmla="*/ 2171146 w 2241767"/>
                <a:gd name="connsiteY3729" fmla="*/ 1253659 h 1847316"/>
                <a:gd name="connsiteX3730" fmla="*/ 2172108 w 2241767"/>
                <a:gd name="connsiteY3730" fmla="*/ 1253776 h 1847316"/>
                <a:gd name="connsiteX3731" fmla="*/ 2173227 w 2241767"/>
                <a:gd name="connsiteY3731" fmla="*/ 1254331 h 1847316"/>
                <a:gd name="connsiteX3732" fmla="*/ 2176106 w 2241767"/>
                <a:gd name="connsiteY3732" fmla="*/ 1257782 h 1847316"/>
                <a:gd name="connsiteX3733" fmla="*/ 2176904 w 2241767"/>
                <a:gd name="connsiteY3733" fmla="*/ 1262288 h 1847316"/>
                <a:gd name="connsiteX3734" fmla="*/ 2177076 w 2241767"/>
                <a:gd name="connsiteY3734" fmla="*/ 1265143 h 1847316"/>
                <a:gd name="connsiteX3735" fmla="*/ 2176747 w 2241767"/>
                <a:gd name="connsiteY3735" fmla="*/ 1266121 h 1847316"/>
                <a:gd name="connsiteX3736" fmla="*/ 2175910 w 2241767"/>
                <a:gd name="connsiteY3736" fmla="*/ 1265918 h 1847316"/>
                <a:gd name="connsiteX3737" fmla="*/ 2174314 w 2241767"/>
                <a:gd name="connsiteY3737" fmla="*/ 1266114 h 1847316"/>
                <a:gd name="connsiteX3738" fmla="*/ 2166733 w 2241767"/>
                <a:gd name="connsiteY3738" fmla="*/ 1267592 h 1847316"/>
                <a:gd name="connsiteX3739" fmla="*/ 2165051 w 2241767"/>
                <a:gd name="connsiteY3739" fmla="*/ 1268891 h 1847316"/>
                <a:gd name="connsiteX3740" fmla="*/ 2161194 w 2241767"/>
                <a:gd name="connsiteY3740" fmla="*/ 1270299 h 1847316"/>
                <a:gd name="connsiteX3741" fmla="*/ 2160952 w 2241767"/>
                <a:gd name="connsiteY3741" fmla="*/ 1269595 h 1847316"/>
                <a:gd name="connsiteX3742" fmla="*/ 2161234 w 2241767"/>
                <a:gd name="connsiteY3742" fmla="*/ 1268140 h 1847316"/>
                <a:gd name="connsiteX3743" fmla="*/ 2160991 w 2241767"/>
                <a:gd name="connsiteY3743" fmla="*/ 1265151 h 1847316"/>
                <a:gd name="connsiteX3744" fmla="*/ 2160232 w 2241767"/>
                <a:gd name="connsiteY3744" fmla="*/ 1265010 h 1847316"/>
                <a:gd name="connsiteX3745" fmla="*/ 2154231 w 2241767"/>
                <a:gd name="connsiteY3745" fmla="*/ 1269885 h 1847316"/>
                <a:gd name="connsiteX3746" fmla="*/ 2151916 w 2241767"/>
                <a:gd name="connsiteY3746" fmla="*/ 1270190 h 1847316"/>
                <a:gd name="connsiteX3747" fmla="*/ 2149968 w 2241767"/>
                <a:gd name="connsiteY3747" fmla="*/ 1271614 h 1847316"/>
                <a:gd name="connsiteX3748" fmla="*/ 2149530 w 2241767"/>
                <a:gd name="connsiteY3748" fmla="*/ 1270823 h 1847316"/>
                <a:gd name="connsiteX3749" fmla="*/ 2149185 w 2241767"/>
                <a:gd name="connsiteY3749" fmla="*/ 1267178 h 1847316"/>
                <a:gd name="connsiteX3750" fmla="*/ 2150406 w 2241767"/>
                <a:gd name="connsiteY3750" fmla="*/ 1264111 h 1847316"/>
                <a:gd name="connsiteX3751" fmla="*/ 2149757 w 2241767"/>
                <a:gd name="connsiteY3751" fmla="*/ 1264158 h 1847316"/>
                <a:gd name="connsiteX3752" fmla="*/ 2147722 w 2241767"/>
                <a:gd name="connsiteY3752" fmla="*/ 1265996 h 1847316"/>
                <a:gd name="connsiteX3753" fmla="*/ 2146854 w 2241767"/>
                <a:gd name="connsiteY3753" fmla="*/ 1264862 h 1847316"/>
                <a:gd name="connsiteX3754" fmla="*/ 2146416 w 2241767"/>
                <a:gd name="connsiteY3754" fmla="*/ 1263618 h 1847316"/>
                <a:gd name="connsiteX3755" fmla="*/ 2145790 w 2241767"/>
                <a:gd name="connsiteY3755" fmla="*/ 1262914 h 1847316"/>
                <a:gd name="connsiteX3756" fmla="*/ 2145109 w 2241767"/>
                <a:gd name="connsiteY3756" fmla="*/ 1262648 h 1847316"/>
                <a:gd name="connsiteX3757" fmla="*/ 2145696 w 2241767"/>
                <a:gd name="connsiteY3757" fmla="*/ 1265363 h 1847316"/>
                <a:gd name="connsiteX3758" fmla="*/ 2144311 w 2241767"/>
                <a:gd name="connsiteY3758" fmla="*/ 1267397 h 1847316"/>
                <a:gd name="connsiteX3759" fmla="*/ 2143936 w 2241767"/>
                <a:gd name="connsiteY3759" fmla="*/ 1272646 h 1847316"/>
                <a:gd name="connsiteX3760" fmla="*/ 2142199 w 2241767"/>
                <a:gd name="connsiteY3760" fmla="*/ 1274821 h 1847316"/>
                <a:gd name="connsiteX3761" fmla="*/ 2136785 w 2241767"/>
                <a:gd name="connsiteY3761" fmla="*/ 1276221 h 1847316"/>
                <a:gd name="connsiteX3762" fmla="*/ 2133257 w 2241767"/>
                <a:gd name="connsiteY3762" fmla="*/ 1275924 h 1847316"/>
                <a:gd name="connsiteX3763" fmla="*/ 2130096 w 2241767"/>
                <a:gd name="connsiteY3763" fmla="*/ 1276362 h 1847316"/>
                <a:gd name="connsiteX3764" fmla="*/ 2125895 w 2241767"/>
                <a:gd name="connsiteY3764" fmla="*/ 1277364 h 1847316"/>
                <a:gd name="connsiteX3765" fmla="*/ 2123571 w 2241767"/>
                <a:gd name="connsiteY3765" fmla="*/ 1276769 h 1847316"/>
                <a:gd name="connsiteX3766" fmla="*/ 2121193 w 2241767"/>
                <a:gd name="connsiteY3766" fmla="*/ 1277825 h 1847316"/>
                <a:gd name="connsiteX3767" fmla="*/ 2113119 w 2241767"/>
                <a:gd name="connsiteY3767" fmla="*/ 1278115 h 1847316"/>
                <a:gd name="connsiteX3768" fmla="*/ 2111414 w 2241767"/>
                <a:gd name="connsiteY3768" fmla="*/ 1277551 h 1847316"/>
                <a:gd name="connsiteX3769" fmla="*/ 2109239 w 2241767"/>
                <a:gd name="connsiteY3769" fmla="*/ 1279546 h 1847316"/>
                <a:gd name="connsiteX3770" fmla="*/ 2105758 w 2241767"/>
                <a:gd name="connsiteY3770" fmla="*/ 1280728 h 1847316"/>
                <a:gd name="connsiteX3771" fmla="*/ 2096956 w 2241767"/>
                <a:gd name="connsiteY3771" fmla="*/ 1285195 h 1847316"/>
                <a:gd name="connsiteX3772" fmla="*/ 2095016 w 2241767"/>
                <a:gd name="connsiteY3772" fmla="*/ 1286822 h 1847316"/>
                <a:gd name="connsiteX3773" fmla="*/ 2092653 w 2241767"/>
                <a:gd name="connsiteY3773" fmla="*/ 1289349 h 1847316"/>
                <a:gd name="connsiteX3774" fmla="*/ 2091065 w 2241767"/>
                <a:gd name="connsiteY3774" fmla="*/ 1290710 h 1847316"/>
                <a:gd name="connsiteX3775" fmla="*/ 2089758 w 2241767"/>
                <a:gd name="connsiteY3775" fmla="*/ 1291156 h 1847316"/>
                <a:gd name="connsiteX3776" fmla="*/ 2088953 w 2241767"/>
                <a:gd name="connsiteY3776" fmla="*/ 1292291 h 1847316"/>
                <a:gd name="connsiteX3777" fmla="*/ 2088076 w 2241767"/>
                <a:gd name="connsiteY3777" fmla="*/ 1293026 h 1847316"/>
                <a:gd name="connsiteX3778" fmla="*/ 2088921 w 2241767"/>
                <a:gd name="connsiteY3778" fmla="*/ 1290507 h 1847316"/>
                <a:gd name="connsiteX3779" fmla="*/ 2089837 w 2241767"/>
                <a:gd name="connsiteY3779" fmla="*/ 1288379 h 1847316"/>
                <a:gd name="connsiteX3780" fmla="*/ 2090603 w 2241767"/>
                <a:gd name="connsiteY3780" fmla="*/ 1284240 h 1847316"/>
                <a:gd name="connsiteX3781" fmla="*/ 2090377 w 2241767"/>
                <a:gd name="connsiteY3781" fmla="*/ 1280892 h 1847316"/>
                <a:gd name="connsiteX3782" fmla="*/ 2089430 w 2241767"/>
                <a:gd name="connsiteY3782" fmla="*/ 1279515 h 1847316"/>
                <a:gd name="connsiteX3783" fmla="*/ 2088452 w 2241767"/>
                <a:gd name="connsiteY3783" fmla="*/ 1278592 h 1847316"/>
                <a:gd name="connsiteX3784" fmla="*/ 2089594 w 2241767"/>
                <a:gd name="connsiteY3784" fmla="*/ 1281901 h 1847316"/>
                <a:gd name="connsiteX3785" fmla="*/ 2089782 w 2241767"/>
                <a:gd name="connsiteY3785" fmla="*/ 1285954 h 1847316"/>
                <a:gd name="connsiteX3786" fmla="*/ 2089383 w 2241767"/>
                <a:gd name="connsiteY3786" fmla="*/ 1288324 h 1847316"/>
                <a:gd name="connsiteX3787" fmla="*/ 2087224 w 2241767"/>
                <a:gd name="connsiteY3787" fmla="*/ 1292885 h 1847316"/>
                <a:gd name="connsiteX3788" fmla="*/ 2086308 w 2241767"/>
                <a:gd name="connsiteY3788" fmla="*/ 1293941 h 1847316"/>
                <a:gd name="connsiteX3789" fmla="*/ 2085237 w 2241767"/>
                <a:gd name="connsiteY3789" fmla="*/ 1294880 h 1847316"/>
                <a:gd name="connsiteX3790" fmla="*/ 2084423 w 2241767"/>
                <a:gd name="connsiteY3790" fmla="*/ 1295279 h 1847316"/>
                <a:gd name="connsiteX3791" fmla="*/ 2083672 w 2241767"/>
                <a:gd name="connsiteY3791" fmla="*/ 1296007 h 1847316"/>
                <a:gd name="connsiteX3792" fmla="*/ 2082803 w 2241767"/>
                <a:gd name="connsiteY3792" fmla="*/ 1297157 h 1847316"/>
                <a:gd name="connsiteX3793" fmla="*/ 2081982 w 2241767"/>
                <a:gd name="connsiteY3793" fmla="*/ 1299441 h 1847316"/>
                <a:gd name="connsiteX3794" fmla="*/ 2082483 w 2241767"/>
                <a:gd name="connsiteY3794" fmla="*/ 1301523 h 1847316"/>
                <a:gd name="connsiteX3795" fmla="*/ 2086692 w 2241767"/>
                <a:gd name="connsiteY3795" fmla="*/ 1302281 h 1847316"/>
                <a:gd name="connsiteX3796" fmla="*/ 2087826 w 2241767"/>
                <a:gd name="connsiteY3796" fmla="*/ 1301640 h 1847316"/>
                <a:gd name="connsiteX3797" fmla="*/ 2088397 w 2241767"/>
                <a:gd name="connsiteY3797" fmla="*/ 1303126 h 1847316"/>
                <a:gd name="connsiteX3798" fmla="*/ 2088726 w 2241767"/>
                <a:gd name="connsiteY3798" fmla="*/ 1305192 h 1847316"/>
                <a:gd name="connsiteX3799" fmla="*/ 2088405 w 2241767"/>
                <a:gd name="connsiteY3799" fmla="*/ 1307429 h 1847316"/>
                <a:gd name="connsiteX3800" fmla="*/ 2087701 w 2241767"/>
                <a:gd name="connsiteY3800" fmla="*/ 1309698 h 1847316"/>
                <a:gd name="connsiteX3801" fmla="*/ 2087169 w 2241767"/>
                <a:gd name="connsiteY3801" fmla="*/ 1312514 h 1847316"/>
                <a:gd name="connsiteX3802" fmla="*/ 2086715 w 2241767"/>
                <a:gd name="connsiteY3802" fmla="*/ 1316794 h 1847316"/>
                <a:gd name="connsiteX3803" fmla="*/ 2086035 w 2241767"/>
                <a:gd name="connsiteY3803" fmla="*/ 1320635 h 1847316"/>
                <a:gd name="connsiteX3804" fmla="*/ 2085941 w 2241767"/>
                <a:gd name="connsiteY3804" fmla="*/ 1319469 h 1847316"/>
                <a:gd name="connsiteX3805" fmla="*/ 2086371 w 2241767"/>
                <a:gd name="connsiteY3805" fmla="*/ 1314791 h 1847316"/>
                <a:gd name="connsiteX3806" fmla="*/ 2085683 w 2241767"/>
                <a:gd name="connsiteY3806" fmla="*/ 1315284 h 1847316"/>
                <a:gd name="connsiteX3807" fmla="*/ 2085205 w 2241767"/>
                <a:gd name="connsiteY3807" fmla="*/ 1316364 h 1847316"/>
                <a:gd name="connsiteX3808" fmla="*/ 2083922 w 2241767"/>
                <a:gd name="connsiteY3808" fmla="*/ 1322388 h 1847316"/>
                <a:gd name="connsiteX3809" fmla="*/ 2082154 w 2241767"/>
                <a:gd name="connsiteY3809" fmla="*/ 1325587 h 1847316"/>
                <a:gd name="connsiteX3810" fmla="*/ 2080527 w 2241767"/>
                <a:gd name="connsiteY3810" fmla="*/ 1327801 h 1847316"/>
                <a:gd name="connsiteX3811" fmla="*/ 2078845 w 2241767"/>
                <a:gd name="connsiteY3811" fmla="*/ 1327434 h 1847316"/>
                <a:gd name="connsiteX3812" fmla="*/ 2079220 w 2241767"/>
                <a:gd name="connsiteY3812" fmla="*/ 1329194 h 1847316"/>
                <a:gd name="connsiteX3813" fmla="*/ 2078759 w 2241767"/>
                <a:gd name="connsiteY3813" fmla="*/ 1330109 h 1847316"/>
                <a:gd name="connsiteX3814" fmla="*/ 2078368 w 2241767"/>
                <a:gd name="connsiteY3814" fmla="*/ 1332018 h 1847316"/>
                <a:gd name="connsiteX3815" fmla="*/ 2077366 w 2241767"/>
                <a:gd name="connsiteY3815" fmla="*/ 1333278 h 1847316"/>
                <a:gd name="connsiteX3816" fmla="*/ 2076427 w 2241767"/>
                <a:gd name="connsiteY3816" fmla="*/ 1333160 h 1847316"/>
                <a:gd name="connsiteX3817" fmla="*/ 2075082 w 2241767"/>
                <a:gd name="connsiteY3817" fmla="*/ 1334029 h 1847316"/>
                <a:gd name="connsiteX3818" fmla="*/ 2074550 w 2241767"/>
                <a:gd name="connsiteY3818" fmla="*/ 1334694 h 1847316"/>
                <a:gd name="connsiteX3819" fmla="*/ 2074511 w 2241767"/>
                <a:gd name="connsiteY3819" fmla="*/ 1335969 h 1847316"/>
                <a:gd name="connsiteX3820" fmla="*/ 2073603 w 2241767"/>
                <a:gd name="connsiteY3820" fmla="*/ 1337088 h 1847316"/>
                <a:gd name="connsiteX3821" fmla="*/ 2070341 w 2241767"/>
                <a:gd name="connsiteY3821" fmla="*/ 1342893 h 1847316"/>
                <a:gd name="connsiteX3822" fmla="*/ 2067509 w 2241767"/>
                <a:gd name="connsiteY3822" fmla="*/ 1344598 h 1847316"/>
                <a:gd name="connsiteX3823" fmla="*/ 2066836 w 2241767"/>
                <a:gd name="connsiteY3823" fmla="*/ 1344348 h 1847316"/>
                <a:gd name="connsiteX3824" fmla="*/ 2067579 w 2241767"/>
                <a:gd name="connsiteY3824" fmla="*/ 1341610 h 1847316"/>
                <a:gd name="connsiteX3825" fmla="*/ 2068088 w 2241767"/>
                <a:gd name="connsiteY3825" fmla="*/ 1338840 h 1847316"/>
                <a:gd name="connsiteX3826" fmla="*/ 2066366 w 2241767"/>
                <a:gd name="connsiteY3826" fmla="*/ 1337636 h 1847316"/>
                <a:gd name="connsiteX3827" fmla="*/ 2064724 w 2241767"/>
                <a:gd name="connsiteY3827" fmla="*/ 1336994 h 1847316"/>
                <a:gd name="connsiteX3828" fmla="*/ 2062838 w 2241767"/>
                <a:gd name="connsiteY3828" fmla="*/ 1337080 h 1847316"/>
                <a:gd name="connsiteX3829" fmla="*/ 2060749 w 2241767"/>
                <a:gd name="connsiteY3829" fmla="*/ 1334921 h 1847316"/>
                <a:gd name="connsiteX3830" fmla="*/ 2058066 w 2241767"/>
                <a:gd name="connsiteY3830" fmla="*/ 1333356 h 1847316"/>
                <a:gd name="connsiteX3831" fmla="*/ 2054318 w 2241767"/>
                <a:gd name="connsiteY3831" fmla="*/ 1329100 h 1847316"/>
                <a:gd name="connsiteX3832" fmla="*/ 2054428 w 2241767"/>
                <a:gd name="connsiteY3832" fmla="*/ 1327919 h 1847316"/>
                <a:gd name="connsiteX3833" fmla="*/ 2054334 w 2241767"/>
                <a:gd name="connsiteY3833" fmla="*/ 1325932 h 1847316"/>
                <a:gd name="connsiteX3834" fmla="*/ 2055476 w 2241767"/>
                <a:gd name="connsiteY3834" fmla="*/ 1322794 h 1847316"/>
                <a:gd name="connsiteX3835" fmla="*/ 2056564 w 2241767"/>
                <a:gd name="connsiteY3835" fmla="*/ 1320596 h 1847316"/>
                <a:gd name="connsiteX3836" fmla="*/ 2058074 w 2241767"/>
                <a:gd name="connsiteY3836" fmla="*/ 1319454 h 1847316"/>
                <a:gd name="connsiteX3837" fmla="*/ 2062455 w 2241767"/>
                <a:gd name="connsiteY3837" fmla="*/ 1318296 h 1847316"/>
                <a:gd name="connsiteX3838" fmla="*/ 2063550 w 2241767"/>
                <a:gd name="connsiteY3838" fmla="*/ 1316551 h 1847316"/>
                <a:gd name="connsiteX3839" fmla="*/ 2064199 w 2241767"/>
                <a:gd name="connsiteY3839" fmla="*/ 1315081 h 1847316"/>
                <a:gd name="connsiteX3840" fmla="*/ 2062032 w 2241767"/>
                <a:gd name="connsiteY3840" fmla="*/ 1317608 h 1847316"/>
                <a:gd name="connsiteX3841" fmla="*/ 2058786 w 2241767"/>
                <a:gd name="connsiteY3841" fmla="*/ 1318468 h 1847316"/>
                <a:gd name="connsiteX3842" fmla="*/ 2057033 w 2241767"/>
                <a:gd name="connsiteY3842" fmla="*/ 1319415 h 1847316"/>
                <a:gd name="connsiteX3843" fmla="*/ 2055633 w 2241767"/>
                <a:gd name="connsiteY3843" fmla="*/ 1320854 h 1847316"/>
                <a:gd name="connsiteX3844" fmla="*/ 2054803 w 2241767"/>
                <a:gd name="connsiteY3844" fmla="*/ 1322661 h 1847316"/>
                <a:gd name="connsiteX3845" fmla="*/ 2052926 w 2241767"/>
                <a:gd name="connsiteY3845" fmla="*/ 1324836 h 1847316"/>
                <a:gd name="connsiteX3846" fmla="*/ 2053059 w 2241767"/>
                <a:gd name="connsiteY3846" fmla="*/ 1326291 h 1847316"/>
                <a:gd name="connsiteX3847" fmla="*/ 2053372 w 2241767"/>
                <a:gd name="connsiteY3847" fmla="*/ 1327324 h 1847316"/>
                <a:gd name="connsiteX3848" fmla="*/ 2053223 w 2241767"/>
                <a:gd name="connsiteY3848" fmla="*/ 1329483 h 1847316"/>
                <a:gd name="connsiteX3849" fmla="*/ 2054412 w 2241767"/>
                <a:gd name="connsiteY3849" fmla="*/ 1331580 h 1847316"/>
                <a:gd name="connsiteX3850" fmla="*/ 2056759 w 2241767"/>
                <a:gd name="connsiteY3850" fmla="*/ 1335014 h 1847316"/>
                <a:gd name="connsiteX3851" fmla="*/ 2057213 w 2241767"/>
                <a:gd name="connsiteY3851" fmla="*/ 1340335 h 1847316"/>
                <a:gd name="connsiteX3852" fmla="*/ 2059005 w 2241767"/>
                <a:gd name="connsiteY3852" fmla="*/ 1343886 h 1847316"/>
                <a:gd name="connsiteX3853" fmla="*/ 2061758 w 2241767"/>
                <a:gd name="connsiteY3853" fmla="*/ 1348017 h 1847316"/>
                <a:gd name="connsiteX3854" fmla="*/ 2063871 w 2241767"/>
                <a:gd name="connsiteY3854" fmla="*/ 1349191 h 1847316"/>
                <a:gd name="connsiteX3855" fmla="*/ 2063980 w 2241767"/>
                <a:gd name="connsiteY3855" fmla="*/ 1350724 h 1847316"/>
                <a:gd name="connsiteX3856" fmla="*/ 2063002 w 2241767"/>
                <a:gd name="connsiteY3856" fmla="*/ 1353259 h 1847316"/>
                <a:gd name="connsiteX3857" fmla="*/ 2061712 w 2241767"/>
                <a:gd name="connsiteY3857" fmla="*/ 1354417 h 1847316"/>
                <a:gd name="connsiteX3858" fmla="*/ 2063386 w 2241767"/>
                <a:gd name="connsiteY3858" fmla="*/ 1354182 h 1847316"/>
                <a:gd name="connsiteX3859" fmla="*/ 2064215 w 2241767"/>
                <a:gd name="connsiteY3859" fmla="*/ 1354761 h 1847316"/>
                <a:gd name="connsiteX3860" fmla="*/ 2065029 w 2241767"/>
                <a:gd name="connsiteY3860" fmla="*/ 1356873 h 1847316"/>
                <a:gd name="connsiteX3861" fmla="*/ 2064966 w 2241767"/>
                <a:gd name="connsiteY3861" fmla="*/ 1359025 h 1847316"/>
                <a:gd name="connsiteX3862" fmla="*/ 2064692 w 2241767"/>
                <a:gd name="connsiteY3862" fmla="*/ 1360230 h 1847316"/>
                <a:gd name="connsiteX3863" fmla="*/ 2064184 w 2241767"/>
                <a:gd name="connsiteY3863" fmla="*/ 1360714 h 1847316"/>
                <a:gd name="connsiteX3864" fmla="*/ 2064199 w 2241767"/>
                <a:gd name="connsiteY3864" fmla="*/ 1359478 h 1847316"/>
                <a:gd name="connsiteX3865" fmla="*/ 2063840 w 2241767"/>
                <a:gd name="connsiteY3865" fmla="*/ 1359048 h 1847316"/>
                <a:gd name="connsiteX3866" fmla="*/ 2063245 w 2241767"/>
                <a:gd name="connsiteY3866" fmla="*/ 1359580 h 1847316"/>
                <a:gd name="connsiteX3867" fmla="*/ 2062862 w 2241767"/>
                <a:gd name="connsiteY3867" fmla="*/ 1360190 h 1847316"/>
                <a:gd name="connsiteX3868" fmla="*/ 2062697 w 2241767"/>
                <a:gd name="connsiteY3868" fmla="*/ 1362592 h 1847316"/>
                <a:gd name="connsiteX3869" fmla="*/ 2062291 w 2241767"/>
                <a:gd name="connsiteY3869" fmla="*/ 1363789 h 1847316"/>
                <a:gd name="connsiteX3870" fmla="*/ 2060851 w 2241767"/>
                <a:gd name="connsiteY3870" fmla="*/ 1364141 h 1847316"/>
                <a:gd name="connsiteX3871" fmla="*/ 2059388 w 2241767"/>
                <a:gd name="connsiteY3871" fmla="*/ 1367286 h 1847316"/>
                <a:gd name="connsiteX3872" fmla="*/ 2058035 w 2241767"/>
                <a:gd name="connsiteY3872" fmla="*/ 1369070 h 1847316"/>
                <a:gd name="connsiteX3873" fmla="*/ 2052707 w 2241767"/>
                <a:gd name="connsiteY3873" fmla="*/ 1381087 h 1847316"/>
                <a:gd name="connsiteX3874" fmla="*/ 2052910 w 2241767"/>
                <a:gd name="connsiteY3874" fmla="*/ 1383090 h 1847316"/>
                <a:gd name="connsiteX3875" fmla="*/ 2051932 w 2241767"/>
                <a:gd name="connsiteY3875" fmla="*/ 1383731 h 1847316"/>
                <a:gd name="connsiteX3876" fmla="*/ 2050461 w 2241767"/>
                <a:gd name="connsiteY3876" fmla="*/ 1384255 h 1847316"/>
                <a:gd name="connsiteX3877" fmla="*/ 2048967 w 2241767"/>
                <a:gd name="connsiteY3877" fmla="*/ 1385452 h 1847316"/>
                <a:gd name="connsiteX3878" fmla="*/ 2047974 w 2241767"/>
                <a:gd name="connsiteY3878" fmla="*/ 1386767 h 1847316"/>
                <a:gd name="connsiteX3879" fmla="*/ 2047050 w 2241767"/>
                <a:gd name="connsiteY3879" fmla="*/ 1390303 h 1847316"/>
                <a:gd name="connsiteX3880" fmla="*/ 2045282 w 2241767"/>
                <a:gd name="connsiteY3880" fmla="*/ 1394277 h 1847316"/>
                <a:gd name="connsiteX3881" fmla="*/ 2044179 w 2241767"/>
                <a:gd name="connsiteY3881" fmla="*/ 1392626 h 1847316"/>
                <a:gd name="connsiteX3882" fmla="*/ 2043898 w 2241767"/>
                <a:gd name="connsiteY3882" fmla="*/ 1391210 h 1847316"/>
                <a:gd name="connsiteX3883" fmla="*/ 2044390 w 2241767"/>
                <a:gd name="connsiteY3883" fmla="*/ 1387502 h 1847316"/>
                <a:gd name="connsiteX3884" fmla="*/ 2046299 w 2241767"/>
                <a:gd name="connsiteY3884" fmla="*/ 1381423 h 1847316"/>
                <a:gd name="connsiteX3885" fmla="*/ 2048404 w 2241767"/>
                <a:gd name="connsiteY3885" fmla="*/ 1377637 h 1847316"/>
                <a:gd name="connsiteX3886" fmla="*/ 2050008 w 2241767"/>
                <a:gd name="connsiteY3886" fmla="*/ 1375837 h 1847316"/>
                <a:gd name="connsiteX3887" fmla="*/ 2051322 w 2241767"/>
                <a:gd name="connsiteY3887" fmla="*/ 1372160 h 1847316"/>
                <a:gd name="connsiteX3888" fmla="*/ 2049656 w 2241767"/>
                <a:gd name="connsiteY3888" fmla="*/ 1371613 h 1847316"/>
                <a:gd name="connsiteX3889" fmla="*/ 2047113 w 2241767"/>
                <a:gd name="connsiteY3889" fmla="*/ 1371675 h 1847316"/>
                <a:gd name="connsiteX3890" fmla="*/ 2047590 w 2241767"/>
                <a:gd name="connsiteY3890" fmla="*/ 1369978 h 1847316"/>
                <a:gd name="connsiteX3891" fmla="*/ 2048334 w 2241767"/>
                <a:gd name="connsiteY3891" fmla="*/ 1368483 h 1847316"/>
                <a:gd name="connsiteX3892" fmla="*/ 2047011 w 2241767"/>
                <a:gd name="connsiteY3892" fmla="*/ 1366989 h 1847316"/>
                <a:gd name="connsiteX3893" fmla="*/ 2046229 w 2241767"/>
                <a:gd name="connsiteY3893" fmla="*/ 1366801 h 1847316"/>
                <a:gd name="connsiteX3894" fmla="*/ 2045423 w 2241767"/>
                <a:gd name="connsiteY3894" fmla="*/ 1366191 h 1847316"/>
                <a:gd name="connsiteX3895" fmla="*/ 2046370 w 2241767"/>
                <a:gd name="connsiteY3895" fmla="*/ 1364947 h 1847316"/>
                <a:gd name="connsiteX3896" fmla="*/ 2046831 w 2241767"/>
                <a:gd name="connsiteY3896" fmla="*/ 1363633 h 1847316"/>
                <a:gd name="connsiteX3897" fmla="*/ 2046550 w 2241767"/>
                <a:gd name="connsiteY3897" fmla="*/ 1362029 h 1847316"/>
                <a:gd name="connsiteX3898" fmla="*/ 2046949 w 2241767"/>
                <a:gd name="connsiteY3898" fmla="*/ 1360816 h 1847316"/>
                <a:gd name="connsiteX3899" fmla="*/ 2046291 w 2241767"/>
                <a:gd name="connsiteY3899" fmla="*/ 1360996 h 1847316"/>
                <a:gd name="connsiteX3900" fmla="*/ 2045228 w 2241767"/>
                <a:gd name="connsiteY3900" fmla="*/ 1362279 h 1847316"/>
                <a:gd name="connsiteX3901" fmla="*/ 2044570 w 2241767"/>
                <a:gd name="connsiteY3901" fmla="*/ 1362788 h 1847316"/>
                <a:gd name="connsiteX3902" fmla="*/ 2044171 w 2241767"/>
                <a:gd name="connsiteY3902" fmla="*/ 1361653 h 1847316"/>
                <a:gd name="connsiteX3903" fmla="*/ 2043710 w 2241767"/>
                <a:gd name="connsiteY3903" fmla="*/ 1361912 h 1847316"/>
                <a:gd name="connsiteX3904" fmla="*/ 2043412 w 2241767"/>
                <a:gd name="connsiteY3904" fmla="*/ 1362694 h 1847316"/>
                <a:gd name="connsiteX3905" fmla="*/ 2042732 w 2241767"/>
                <a:gd name="connsiteY3905" fmla="*/ 1363116 h 1847316"/>
                <a:gd name="connsiteX3906" fmla="*/ 2041300 w 2241767"/>
                <a:gd name="connsiteY3906" fmla="*/ 1362052 h 1847316"/>
                <a:gd name="connsiteX3907" fmla="*/ 2039211 w 2241767"/>
                <a:gd name="connsiteY3907" fmla="*/ 1360840 h 1847316"/>
                <a:gd name="connsiteX3908" fmla="*/ 2038053 w 2241767"/>
                <a:gd name="connsiteY3908" fmla="*/ 1358743 h 1847316"/>
                <a:gd name="connsiteX3909" fmla="*/ 2037388 w 2241767"/>
                <a:gd name="connsiteY3909" fmla="*/ 1357116 h 1847316"/>
                <a:gd name="connsiteX3910" fmla="*/ 2038061 w 2241767"/>
                <a:gd name="connsiteY3910" fmla="*/ 1354174 h 1847316"/>
                <a:gd name="connsiteX3911" fmla="*/ 2039509 w 2241767"/>
                <a:gd name="connsiteY3911" fmla="*/ 1353650 h 1847316"/>
                <a:gd name="connsiteX3912" fmla="*/ 2041386 w 2241767"/>
                <a:gd name="connsiteY3912" fmla="*/ 1354127 h 1847316"/>
                <a:gd name="connsiteX3913" fmla="*/ 2043843 w 2241767"/>
                <a:gd name="connsiteY3913" fmla="*/ 1354127 h 1847316"/>
                <a:gd name="connsiteX3914" fmla="*/ 2043491 w 2241767"/>
                <a:gd name="connsiteY3914" fmla="*/ 1353478 h 1847316"/>
                <a:gd name="connsiteX3915" fmla="*/ 2042614 w 2241767"/>
                <a:gd name="connsiteY3915" fmla="*/ 1353587 h 1847316"/>
                <a:gd name="connsiteX3916" fmla="*/ 2040025 w 2241767"/>
                <a:gd name="connsiteY3916" fmla="*/ 1351194 h 1847316"/>
                <a:gd name="connsiteX3917" fmla="*/ 2039188 w 2241767"/>
                <a:gd name="connsiteY3917" fmla="*/ 1349746 h 1847316"/>
                <a:gd name="connsiteX3918" fmla="*/ 2037756 w 2241767"/>
                <a:gd name="connsiteY3918" fmla="*/ 1349347 h 1847316"/>
                <a:gd name="connsiteX3919" fmla="*/ 2037107 w 2241767"/>
                <a:gd name="connsiteY3919" fmla="*/ 1350740 h 1847316"/>
                <a:gd name="connsiteX3920" fmla="*/ 2036379 w 2241767"/>
                <a:gd name="connsiteY3920" fmla="*/ 1351107 h 1847316"/>
                <a:gd name="connsiteX3921" fmla="*/ 2037271 w 2241767"/>
                <a:gd name="connsiteY3921" fmla="*/ 1348064 h 1847316"/>
                <a:gd name="connsiteX3922" fmla="*/ 2038445 w 2241767"/>
                <a:gd name="connsiteY3922" fmla="*/ 1347939 h 1847316"/>
                <a:gd name="connsiteX3923" fmla="*/ 2040174 w 2241767"/>
                <a:gd name="connsiteY3923" fmla="*/ 1347094 h 1847316"/>
                <a:gd name="connsiteX3924" fmla="*/ 2039673 w 2241767"/>
                <a:gd name="connsiteY3924" fmla="*/ 1345326 h 1847316"/>
                <a:gd name="connsiteX3925" fmla="*/ 2038578 w 2241767"/>
                <a:gd name="connsiteY3925" fmla="*/ 1344551 h 1847316"/>
                <a:gd name="connsiteX3926" fmla="*/ 2036606 w 2241767"/>
                <a:gd name="connsiteY3926" fmla="*/ 1345521 h 1847316"/>
                <a:gd name="connsiteX3927" fmla="*/ 2036630 w 2241767"/>
                <a:gd name="connsiteY3927" fmla="*/ 1344278 h 1847316"/>
                <a:gd name="connsiteX3928" fmla="*/ 2036997 w 2241767"/>
                <a:gd name="connsiteY3928" fmla="*/ 1342689 h 1847316"/>
                <a:gd name="connsiteX3929" fmla="*/ 2038484 w 2241767"/>
                <a:gd name="connsiteY3929" fmla="*/ 1342689 h 1847316"/>
                <a:gd name="connsiteX3930" fmla="*/ 2039790 w 2241767"/>
                <a:gd name="connsiteY3930" fmla="*/ 1343206 h 1847316"/>
                <a:gd name="connsiteX3931" fmla="*/ 2040901 w 2241767"/>
                <a:gd name="connsiteY3931" fmla="*/ 1340632 h 1847316"/>
                <a:gd name="connsiteX3932" fmla="*/ 2040948 w 2241767"/>
                <a:gd name="connsiteY3932" fmla="*/ 1339482 h 1847316"/>
                <a:gd name="connsiteX3933" fmla="*/ 2039110 w 2241767"/>
                <a:gd name="connsiteY3933" fmla="*/ 1341156 h 1847316"/>
                <a:gd name="connsiteX3934" fmla="*/ 2038695 w 2241767"/>
                <a:gd name="connsiteY3934" fmla="*/ 1337549 h 1847316"/>
                <a:gd name="connsiteX3935" fmla="*/ 2040502 w 2241767"/>
                <a:gd name="connsiteY3935" fmla="*/ 1334068 h 1847316"/>
                <a:gd name="connsiteX3936" fmla="*/ 2042231 w 2241767"/>
                <a:gd name="connsiteY3936" fmla="*/ 1332542 h 1847316"/>
                <a:gd name="connsiteX3937" fmla="*/ 2044390 w 2241767"/>
                <a:gd name="connsiteY3937" fmla="*/ 1332589 h 1847316"/>
                <a:gd name="connsiteX3938" fmla="*/ 2046581 w 2241767"/>
                <a:gd name="connsiteY3938" fmla="*/ 1332347 h 1847316"/>
                <a:gd name="connsiteX3939" fmla="*/ 2045204 w 2241767"/>
                <a:gd name="connsiteY3939" fmla="*/ 1331705 h 1847316"/>
                <a:gd name="connsiteX3940" fmla="*/ 2043788 w 2241767"/>
                <a:gd name="connsiteY3940" fmla="*/ 1331361 h 1847316"/>
                <a:gd name="connsiteX3941" fmla="*/ 2044852 w 2241767"/>
                <a:gd name="connsiteY3941" fmla="*/ 1329976 h 1847316"/>
                <a:gd name="connsiteX3942" fmla="*/ 2045760 w 2241767"/>
                <a:gd name="connsiteY3942" fmla="*/ 1329726 h 1847316"/>
                <a:gd name="connsiteX3943" fmla="*/ 2046651 w 2241767"/>
                <a:gd name="connsiteY3943" fmla="*/ 1328521 h 1847316"/>
                <a:gd name="connsiteX3944" fmla="*/ 2044516 w 2241767"/>
                <a:gd name="connsiteY3944" fmla="*/ 1328701 h 1847316"/>
                <a:gd name="connsiteX3945" fmla="*/ 2044766 w 2241767"/>
                <a:gd name="connsiteY3945" fmla="*/ 1326417 h 1847316"/>
                <a:gd name="connsiteX3946" fmla="*/ 2043725 w 2241767"/>
                <a:gd name="connsiteY3946" fmla="*/ 1326886 h 1847316"/>
                <a:gd name="connsiteX3947" fmla="*/ 2042481 w 2241767"/>
                <a:gd name="connsiteY3947" fmla="*/ 1327097 h 1847316"/>
                <a:gd name="connsiteX3948" fmla="*/ 2041996 w 2241767"/>
                <a:gd name="connsiteY3948" fmla="*/ 1328067 h 1847316"/>
                <a:gd name="connsiteX3949" fmla="*/ 2042090 w 2241767"/>
                <a:gd name="connsiteY3949" fmla="*/ 1329679 h 1847316"/>
                <a:gd name="connsiteX3950" fmla="*/ 2041730 w 2241767"/>
                <a:gd name="connsiteY3950" fmla="*/ 1330735 h 1847316"/>
                <a:gd name="connsiteX3951" fmla="*/ 2040760 w 2241767"/>
                <a:gd name="connsiteY3951" fmla="*/ 1331580 h 1847316"/>
                <a:gd name="connsiteX3952" fmla="*/ 2039125 w 2241767"/>
                <a:gd name="connsiteY3952" fmla="*/ 1332237 h 1847316"/>
                <a:gd name="connsiteX3953" fmla="*/ 2038969 w 2241767"/>
                <a:gd name="connsiteY3953" fmla="*/ 1331095 h 1847316"/>
                <a:gd name="connsiteX3954" fmla="*/ 2038429 w 2241767"/>
                <a:gd name="connsiteY3954" fmla="*/ 1330579 h 1847316"/>
                <a:gd name="connsiteX3955" fmla="*/ 2038225 w 2241767"/>
                <a:gd name="connsiteY3955" fmla="*/ 1333027 h 1847316"/>
                <a:gd name="connsiteX3956" fmla="*/ 2037795 w 2241767"/>
                <a:gd name="connsiteY3956" fmla="*/ 1333857 h 1847316"/>
                <a:gd name="connsiteX3957" fmla="*/ 2036598 w 2241767"/>
                <a:gd name="connsiteY3957" fmla="*/ 1331565 h 1847316"/>
                <a:gd name="connsiteX3958" fmla="*/ 2036238 w 2241767"/>
                <a:gd name="connsiteY3958" fmla="*/ 1332026 h 1847316"/>
                <a:gd name="connsiteX3959" fmla="*/ 2036285 w 2241767"/>
                <a:gd name="connsiteY3959" fmla="*/ 1332675 h 1847316"/>
                <a:gd name="connsiteX3960" fmla="*/ 2035980 w 2241767"/>
                <a:gd name="connsiteY3960" fmla="*/ 1333802 h 1847316"/>
                <a:gd name="connsiteX3961" fmla="*/ 2034955 w 2241767"/>
                <a:gd name="connsiteY3961" fmla="*/ 1334389 h 1847316"/>
                <a:gd name="connsiteX3962" fmla="*/ 2035018 w 2241767"/>
                <a:gd name="connsiteY3962" fmla="*/ 1335828 h 1847316"/>
                <a:gd name="connsiteX3963" fmla="*/ 2034619 w 2241767"/>
                <a:gd name="connsiteY3963" fmla="*/ 1336618 h 1847316"/>
                <a:gd name="connsiteX3964" fmla="*/ 2031341 w 2241767"/>
                <a:gd name="connsiteY3964" fmla="*/ 1335367 h 1847316"/>
                <a:gd name="connsiteX3965" fmla="*/ 2031263 w 2241767"/>
                <a:gd name="connsiteY3965" fmla="*/ 1335789 h 1847316"/>
                <a:gd name="connsiteX3966" fmla="*/ 2033117 w 2241767"/>
                <a:gd name="connsiteY3966" fmla="*/ 1338488 h 1847316"/>
                <a:gd name="connsiteX3967" fmla="*/ 2034470 w 2241767"/>
                <a:gd name="connsiteY3967" fmla="*/ 1339411 h 1847316"/>
                <a:gd name="connsiteX3968" fmla="*/ 2034635 w 2241767"/>
                <a:gd name="connsiteY3968" fmla="*/ 1340882 h 1847316"/>
                <a:gd name="connsiteX3969" fmla="*/ 2033469 w 2241767"/>
                <a:gd name="connsiteY3969" fmla="*/ 1342103 h 1847316"/>
                <a:gd name="connsiteX3970" fmla="*/ 2031865 w 2241767"/>
                <a:gd name="connsiteY3970" fmla="*/ 1341054 h 1847316"/>
                <a:gd name="connsiteX3971" fmla="*/ 2031591 w 2241767"/>
                <a:gd name="connsiteY3971" fmla="*/ 1341133 h 1847316"/>
                <a:gd name="connsiteX3972" fmla="*/ 2032467 w 2241767"/>
                <a:gd name="connsiteY3972" fmla="*/ 1342932 h 1847316"/>
                <a:gd name="connsiteX3973" fmla="*/ 2033015 w 2241767"/>
                <a:gd name="connsiteY3973" fmla="*/ 1344504 h 1847316"/>
                <a:gd name="connsiteX3974" fmla="*/ 2032452 w 2241767"/>
                <a:gd name="connsiteY3974" fmla="*/ 1345819 h 1847316"/>
                <a:gd name="connsiteX3975" fmla="*/ 2032538 w 2241767"/>
                <a:gd name="connsiteY3975" fmla="*/ 1347446 h 1847316"/>
                <a:gd name="connsiteX3976" fmla="*/ 2032413 w 2241767"/>
                <a:gd name="connsiteY3976" fmla="*/ 1348917 h 1847316"/>
                <a:gd name="connsiteX3977" fmla="*/ 2032069 w 2241767"/>
                <a:gd name="connsiteY3977" fmla="*/ 1350200 h 1847316"/>
                <a:gd name="connsiteX3978" fmla="*/ 2032851 w 2241767"/>
                <a:gd name="connsiteY3978" fmla="*/ 1356091 h 1847316"/>
                <a:gd name="connsiteX3979" fmla="*/ 2033790 w 2241767"/>
                <a:gd name="connsiteY3979" fmla="*/ 1357695 h 1847316"/>
                <a:gd name="connsiteX3980" fmla="*/ 2034713 w 2241767"/>
                <a:gd name="connsiteY3980" fmla="*/ 1359220 h 1847316"/>
                <a:gd name="connsiteX3981" fmla="*/ 2035206 w 2241767"/>
                <a:gd name="connsiteY3981" fmla="*/ 1360652 h 1847316"/>
                <a:gd name="connsiteX3982" fmla="*/ 2034228 w 2241767"/>
                <a:gd name="connsiteY3982" fmla="*/ 1360855 h 1847316"/>
                <a:gd name="connsiteX3983" fmla="*/ 2032663 w 2241767"/>
                <a:gd name="connsiteY3983" fmla="*/ 1359682 h 1847316"/>
                <a:gd name="connsiteX3984" fmla="*/ 2031286 w 2241767"/>
                <a:gd name="connsiteY3984" fmla="*/ 1358782 h 1847316"/>
                <a:gd name="connsiteX3985" fmla="*/ 2029651 w 2241767"/>
                <a:gd name="connsiteY3985" fmla="*/ 1355911 h 1847316"/>
                <a:gd name="connsiteX3986" fmla="*/ 2029385 w 2241767"/>
                <a:gd name="connsiteY3986" fmla="*/ 1354761 h 1847316"/>
                <a:gd name="connsiteX3987" fmla="*/ 2028986 w 2241767"/>
                <a:gd name="connsiteY3987" fmla="*/ 1353853 h 1847316"/>
                <a:gd name="connsiteX3988" fmla="*/ 2029174 w 2241767"/>
                <a:gd name="connsiteY3988" fmla="*/ 1355934 h 1847316"/>
                <a:gd name="connsiteX3989" fmla="*/ 2029761 w 2241767"/>
                <a:gd name="connsiteY3989" fmla="*/ 1358258 h 1847316"/>
                <a:gd name="connsiteX3990" fmla="*/ 2034877 w 2241767"/>
                <a:gd name="connsiteY3990" fmla="*/ 1363453 h 1847316"/>
                <a:gd name="connsiteX3991" fmla="*/ 2035824 w 2241767"/>
                <a:gd name="connsiteY3991" fmla="*/ 1365440 h 1847316"/>
                <a:gd name="connsiteX3992" fmla="*/ 2036543 w 2241767"/>
                <a:gd name="connsiteY3992" fmla="*/ 1367005 h 1847316"/>
                <a:gd name="connsiteX3993" fmla="*/ 2036364 w 2241767"/>
                <a:gd name="connsiteY3993" fmla="*/ 1368491 h 1847316"/>
                <a:gd name="connsiteX3994" fmla="*/ 2035026 w 2241767"/>
                <a:gd name="connsiteY3994" fmla="*/ 1367435 h 1847316"/>
                <a:gd name="connsiteX3995" fmla="*/ 2033876 w 2241767"/>
                <a:gd name="connsiteY3995" fmla="*/ 1366089 h 1847316"/>
                <a:gd name="connsiteX3996" fmla="*/ 2030817 w 2241767"/>
                <a:gd name="connsiteY3996" fmla="*/ 1364564 h 1847316"/>
                <a:gd name="connsiteX3997" fmla="*/ 2026960 w 2241767"/>
                <a:gd name="connsiteY3997" fmla="*/ 1363601 h 1847316"/>
                <a:gd name="connsiteX3998" fmla="*/ 2024785 w 2241767"/>
                <a:gd name="connsiteY3998" fmla="*/ 1360050 h 1847316"/>
                <a:gd name="connsiteX3999" fmla="*/ 2024793 w 2241767"/>
                <a:gd name="connsiteY3999" fmla="*/ 1361528 h 1847316"/>
                <a:gd name="connsiteX4000" fmla="*/ 2024308 w 2241767"/>
                <a:gd name="connsiteY4000" fmla="*/ 1362788 h 1847316"/>
                <a:gd name="connsiteX4001" fmla="*/ 2022978 w 2241767"/>
                <a:gd name="connsiteY4001" fmla="*/ 1361254 h 1847316"/>
                <a:gd name="connsiteX4002" fmla="*/ 2022141 w 2241767"/>
                <a:gd name="connsiteY4002" fmla="*/ 1359948 h 1847316"/>
                <a:gd name="connsiteX4003" fmla="*/ 2021859 w 2241767"/>
                <a:gd name="connsiteY4003" fmla="*/ 1358516 h 1847316"/>
                <a:gd name="connsiteX4004" fmla="*/ 2020200 w 2241767"/>
                <a:gd name="connsiteY4004" fmla="*/ 1358610 h 1847316"/>
                <a:gd name="connsiteX4005" fmla="*/ 2018463 w 2241767"/>
                <a:gd name="connsiteY4005" fmla="*/ 1359862 h 1847316"/>
                <a:gd name="connsiteX4006" fmla="*/ 2016781 w 2241767"/>
                <a:gd name="connsiteY4006" fmla="*/ 1359564 h 1847316"/>
                <a:gd name="connsiteX4007" fmla="*/ 2016586 w 2241767"/>
                <a:gd name="connsiteY4007" fmla="*/ 1357132 h 1847316"/>
                <a:gd name="connsiteX4008" fmla="*/ 2017040 w 2241767"/>
                <a:gd name="connsiteY4008" fmla="*/ 1355841 h 1847316"/>
                <a:gd name="connsiteX4009" fmla="*/ 2018925 w 2241767"/>
                <a:gd name="connsiteY4009" fmla="*/ 1352789 h 1847316"/>
                <a:gd name="connsiteX4010" fmla="*/ 2020709 w 2241767"/>
                <a:gd name="connsiteY4010" fmla="*/ 1351225 h 1847316"/>
                <a:gd name="connsiteX4011" fmla="*/ 2021491 w 2241767"/>
                <a:gd name="connsiteY4011" fmla="*/ 1349206 h 1847316"/>
                <a:gd name="connsiteX4012" fmla="*/ 2021225 w 2241767"/>
                <a:gd name="connsiteY4012" fmla="*/ 1346077 h 1847316"/>
                <a:gd name="connsiteX4013" fmla="*/ 2020897 w 2241767"/>
                <a:gd name="connsiteY4013" fmla="*/ 1349261 h 1847316"/>
                <a:gd name="connsiteX4014" fmla="*/ 2019880 w 2241767"/>
                <a:gd name="connsiteY4014" fmla="*/ 1350833 h 1847316"/>
                <a:gd name="connsiteX4015" fmla="*/ 2018276 w 2241767"/>
                <a:gd name="connsiteY4015" fmla="*/ 1352038 h 1847316"/>
                <a:gd name="connsiteX4016" fmla="*/ 2016171 w 2241767"/>
                <a:gd name="connsiteY4016" fmla="*/ 1354182 h 1847316"/>
                <a:gd name="connsiteX4017" fmla="*/ 2015663 w 2241767"/>
                <a:gd name="connsiteY4017" fmla="*/ 1356161 h 1847316"/>
                <a:gd name="connsiteX4018" fmla="*/ 2015006 w 2241767"/>
                <a:gd name="connsiteY4018" fmla="*/ 1359862 h 1847316"/>
                <a:gd name="connsiteX4019" fmla="*/ 2015890 w 2241767"/>
                <a:gd name="connsiteY4019" fmla="*/ 1361114 h 1847316"/>
                <a:gd name="connsiteX4020" fmla="*/ 2016797 w 2241767"/>
                <a:gd name="connsiteY4020" fmla="*/ 1361442 h 1847316"/>
                <a:gd name="connsiteX4021" fmla="*/ 2019473 w 2241767"/>
                <a:gd name="connsiteY4021" fmla="*/ 1360605 h 1847316"/>
                <a:gd name="connsiteX4022" fmla="*/ 2020857 w 2241767"/>
                <a:gd name="connsiteY4022" fmla="*/ 1360980 h 1847316"/>
                <a:gd name="connsiteX4023" fmla="*/ 2023940 w 2241767"/>
                <a:gd name="connsiteY4023" fmla="*/ 1365424 h 1847316"/>
                <a:gd name="connsiteX4024" fmla="*/ 2029682 w 2241767"/>
                <a:gd name="connsiteY4024" fmla="*/ 1367177 h 1847316"/>
                <a:gd name="connsiteX4025" fmla="*/ 2031779 w 2241767"/>
                <a:gd name="connsiteY4025" fmla="*/ 1368272 h 1847316"/>
                <a:gd name="connsiteX4026" fmla="*/ 2033485 w 2241767"/>
                <a:gd name="connsiteY4026" fmla="*/ 1370588 h 1847316"/>
                <a:gd name="connsiteX4027" fmla="*/ 2036051 w 2241767"/>
                <a:gd name="connsiteY4027" fmla="*/ 1371918 h 1847316"/>
                <a:gd name="connsiteX4028" fmla="*/ 2038046 w 2241767"/>
                <a:gd name="connsiteY4028" fmla="*/ 1373850 h 1847316"/>
                <a:gd name="connsiteX4029" fmla="*/ 2038100 w 2241767"/>
                <a:gd name="connsiteY4029" fmla="*/ 1375110 h 1847316"/>
                <a:gd name="connsiteX4030" fmla="*/ 2037412 w 2241767"/>
                <a:gd name="connsiteY4030" fmla="*/ 1376596 h 1847316"/>
                <a:gd name="connsiteX4031" fmla="*/ 2037138 w 2241767"/>
                <a:gd name="connsiteY4031" fmla="*/ 1378607 h 1847316"/>
                <a:gd name="connsiteX4032" fmla="*/ 2036293 w 2241767"/>
                <a:gd name="connsiteY4032" fmla="*/ 1379874 h 1847316"/>
                <a:gd name="connsiteX4033" fmla="*/ 2034267 w 2241767"/>
                <a:gd name="connsiteY4033" fmla="*/ 1380023 h 1847316"/>
                <a:gd name="connsiteX4034" fmla="*/ 2033039 w 2241767"/>
                <a:gd name="connsiteY4034" fmla="*/ 1379694 h 1847316"/>
                <a:gd name="connsiteX4035" fmla="*/ 2026444 w 2241767"/>
                <a:gd name="connsiteY4035" fmla="*/ 1372614 h 1847316"/>
                <a:gd name="connsiteX4036" fmla="*/ 2025653 w 2241767"/>
                <a:gd name="connsiteY4036" fmla="*/ 1371965 h 1847316"/>
                <a:gd name="connsiteX4037" fmla="*/ 2023205 w 2241767"/>
                <a:gd name="connsiteY4037" fmla="*/ 1368249 h 1847316"/>
                <a:gd name="connsiteX4038" fmla="*/ 2020333 w 2241767"/>
                <a:gd name="connsiteY4038" fmla="*/ 1366254 h 1847316"/>
                <a:gd name="connsiteX4039" fmla="*/ 2019441 w 2241767"/>
                <a:gd name="connsiteY4039" fmla="*/ 1366293 h 1847316"/>
                <a:gd name="connsiteX4040" fmla="*/ 2023525 w 2241767"/>
                <a:gd name="connsiteY4040" fmla="*/ 1369978 h 1847316"/>
                <a:gd name="connsiteX4041" fmla="*/ 2025192 w 2241767"/>
                <a:gd name="connsiteY4041" fmla="*/ 1372551 h 1847316"/>
                <a:gd name="connsiteX4042" fmla="*/ 2028126 w 2241767"/>
                <a:gd name="connsiteY4042" fmla="*/ 1376150 h 1847316"/>
                <a:gd name="connsiteX4043" fmla="*/ 2030222 w 2241767"/>
                <a:gd name="connsiteY4043" fmla="*/ 1377676 h 1847316"/>
                <a:gd name="connsiteX4044" fmla="*/ 2031763 w 2241767"/>
                <a:gd name="connsiteY4044" fmla="*/ 1380054 h 1847316"/>
                <a:gd name="connsiteX4045" fmla="*/ 2033203 w 2241767"/>
                <a:gd name="connsiteY4045" fmla="*/ 1381165 h 1847316"/>
                <a:gd name="connsiteX4046" fmla="*/ 2037122 w 2241767"/>
                <a:gd name="connsiteY4046" fmla="*/ 1382745 h 1847316"/>
                <a:gd name="connsiteX4047" fmla="*/ 2035761 w 2241767"/>
                <a:gd name="connsiteY4047" fmla="*/ 1383888 h 1847316"/>
                <a:gd name="connsiteX4048" fmla="*/ 2037936 w 2241767"/>
                <a:gd name="connsiteY4048" fmla="*/ 1384858 h 1847316"/>
                <a:gd name="connsiteX4049" fmla="*/ 2038249 w 2241767"/>
                <a:gd name="connsiteY4049" fmla="*/ 1386634 h 1847316"/>
                <a:gd name="connsiteX4050" fmla="*/ 2038053 w 2241767"/>
                <a:gd name="connsiteY4050" fmla="*/ 1388660 h 1847316"/>
                <a:gd name="connsiteX4051" fmla="*/ 2035034 w 2241767"/>
                <a:gd name="connsiteY4051" fmla="*/ 1387854 h 1847316"/>
                <a:gd name="connsiteX4052" fmla="*/ 2034932 w 2241767"/>
                <a:gd name="connsiteY4052" fmla="*/ 1389348 h 1847316"/>
                <a:gd name="connsiteX4053" fmla="*/ 2035206 w 2241767"/>
                <a:gd name="connsiteY4053" fmla="*/ 1390225 h 1847316"/>
                <a:gd name="connsiteX4054" fmla="*/ 2033876 w 2241767"/>
                <a:gd name="connsiteY4054" fmla="*/ 1390952 h 1847316"/>
                <a:gd name="connsiteX4055" fmla="*/ 2032022 w 2241767"/>
                <a:gd name="connsiteY4055" fmla="*/ 1389966 h 1847316"/>
                <a:gd name="connsiteX4056" fmla="*/ 2027210 w 2241767"/>
                <a:gd name="connsiteY4056" fmla="*/ 1384568 h 1847316"/>
                <a:gd name="connsiteX4057" fmla="*/ 2027249 w 2241767"/>
                <a:gd name="connsiteY4057" fmla="*/ 1385288 h 1847316"/>
                <a:gd name="connsiteX4058" fmla="*/ 2027640 w 2241767"/>
                <a:gd name="connsiteY4058" fmla="*/ 1386125 h 1847316"/>
                <a:gd name="connsiteX4059" fmla="*/ 2030433 w 2241767"/>
                <a:gd name="connsiteY4059" fmla="*/ 1389599 h 1847316"/>
                <a:gd name="connsiteX4060" fmla="*/ 2032929 w 2241767"/>
                <a:gd name="connsiteY4060" fmla="*/ 1391680 h 1847316"/>
                <a:gd name="connsiteX4061" fmla="*/ 2035041 w 2241767"/>
                <a:gd name="connsiteY4061" fmla="*/ 1392618 h 1847316"/>
                <a:gd name="connsiteX4062" fmla="*/ 2036669 w 2241767"/>
                <a:gd name="connsiteY4062" fmla="*/ 1394363 h 1847316"/>
                <a:gd name="connsiteX4063" fmla="*/ 2037248 w 2241767"/>
                <a:gd name="connsiteY4063" fmla="*/ 1395411 h 1847316"/>
                <a:gd name="connsiteX4064" fmla="*/ 2037631 w 2241767"/>
                <a:gd name="connsiteY4064" fmla="*/ 1397007 h 1847316"/>
                <a:gd name="connsiteX4065" fmla="*/ 2036426 w 2241767"/>
                <a:gd name="connsiteY4065" fmla="*/ 1398087 h 1847316"/>
                <a:gd name="connsiteX4066" fmla="*/ 2035049 w 2241767"/>
                <a:gd name="connsiteY4066" fmla="*/ 1398689 h 1847316"/>
                <a:gd name="connsiteX4067" fmla="*/ 2033711 w 2241767"/>
                <a:gd name="connsiteY4067" fmla="*/ 1397610 h 1847316"/>
                <a:gd name="connsiteX4068" fmla="*/ 2032726 w 2241767"/>
                <a:gd name="connsiteY4068" fmla="*/ 1396468 h 1847316"/>
                <a:gd name="connsiteX4069" fmla="*/ 2030629 w 2241767"/>
                <a:gd name="connsiteY4069" fmla="*/ 1394535 h 1847316"/>
                <a:gd name="connsiteX4070" fmla="*/ 2029995 w 2241767"/>
                <a:gd name="connsiteY4070" fmla="*/ 1392368 h 1847316"/>
                <a:gd name="connsiteX4071" fmla="*/ 2028399 w 2241767"/>
                <a:gd name="connsiteY4071" fmla="*/ 1392478 h 1847316"/>
                <a:gd name="connsiteX4072" fmla="*/ 2021734 w 2241767"/>
                <a:gd name="connsiteY4072" fmla="*/ 1389732 h 1847316"/>
                <a:gd name="connsiteX4073" fmla="*/ 2016375 w 2241767"/>
                <a:gd name="connsiteY4073" fmla="*/ 1389411 h 1847316"/>
                <a:gd name="connsiteX4074" fmla="*/ 2016899 w 2241767"/>
                <a:gd name="connsiteY4074" fmla="*/ 1389966 h 1847316"/>
                <a:gd name="connsiteX4075" fmla="*/ 2017572 w 2241767"/>
                <a:gd name="connsiteY4075" fmla="*/ 1390334 h 1847316"/>
                <a:gd name="connsiteX4076" fmla="*/ 2021835 w 2241767"/>
                <a:gd name="connsiteY4076" fmla="*/ 1391007 h 1847316"/>
                <a:gd name="connsiteX4077" fmla="*/ 2023517 w 2241767"/>
                <a:gd name="connsiteY4077" fmla="*/ 1392274 h 1847316"/>
                <a:gd name="connsiteX4078" fmla="*/ 2027023 w 2241767"/>
                <a:gd name="connsiteY4078" fmla="*/ 1393401 h 1847316"/>
                <a:gd name="connsiteX4079" fmla="*/ 2029080 w 2241767"/>
                <a:gd name="connsiteY4079" fmla="*/ 1393706 h 1847316"/>
                <a:gd name="connsiteX4080" fmla="*/ 2029909 w 2241767"/>
                <a:gd name="connsiteY4080" fmla="*/ 1397148 h 1847316"/>
                <a:gd name="connsiteX4081" fmla="*/ 2032749 w 2241767"/>
                <a:gd name="connsiteY4081" fmla="*/ 1399519 h 1847316"/>
                <a:gd name="connsiteX4082" fmla="*/ 2033117 w 2241767"/>
                <a:gd name="connsiteY4082" fmla="*/ 1401271 h 1847316"/>
                <a:gd name="connsiteX4083" fmla="*/ 2035057 w 2241767"/>
                <a:gd name="connsiteY4083" fmla="*/ 1401467 h 1847316"/>
                <a:gd name="connsiteX4084" fmla="*/ 2038468 w 2241767"/>
                <a:gd name="connsiteY4084" fmla="*/ 1399754 h 1847316"/>
                <a:gd name="connsiteX4085" fmla="*/ 2040666 w 2241767"/>
                <a:gd name="connsiteY4085" fmla="*/ 1400356 h 1847316"/>
                <a:gd name="connsiteX4086" fmla="*/ 2043843 w 2241767"/>
                <a:gd name="connsiteY4086" fmla="*/ 1400849 h 1847316"/>
                <a:gd name="connsiteX4087" fmla="*/ 2044570 w 2241767"/>
                <a:gd name="connsiteY4087" fmla="*/ 1402234 h 1847316"/>
                <a:gd name="connsiteX4088" fmla="*/ 2045110 w 2241767"/>
                <a:gd name="connsiteY4088" fmla="*/ 1404862 h 1847316"/>
                <a:gd name="connsiteX4089" fmla="*/ 2046237 w 2241767"/>
                <a:gd name="connsiteY4089" fmla="*/ 1407819 h 1847316"/>
                <a:gd name="connsiteX4090" fmla="*/ 2049147 w 2241767"/>
                <a:gd name="connsiteY4090" fmla="*/ 1419445 h 1847316"/>
                <a:gd name="connsiteX4091" fmla="*/ 2053520 w 2241767"/>
                <a:gd name="connsiteY4091" fmla="*/ 1428904 h 1847316"/>
                <a:gd name="connsiteX4092" fmla="*/ 2054060 w 2241767"/>
                <a:gd name="connsiteY4092" fmla="*/ 1430531 h 1847316"/>
                <a:gd name="connsiteX4093" fmla="*/ 2053043 w 2241767"/>
                <a:gd name="connsiteY4093" fmla="*/ 1429099 h 1847316"/>
                <a:gd name="connsiteX4094" fmla="*/ 2049796 w 2241767"/>
                <a:gd name="connsiteY4094" fmla="*/ 1422840 h 1847316"/>
                <a:gd name="connsiteX4095" fmla="*/ 2048005 w 2241767"/>
                <a:gd name="connsiteY4095" fmla="*/ 1418303 h 1847316"/>
                <a:gd name="connsiteX4096" fmla="*/ 2046166 w 2241767"/>
                <a:gd name="connsiteY4096" fmla="*/ 1410276 h 1847316"/>
                <a:gd name="connsiteX4097" fmla="*/ 2045634 w 2241767"/>
                <a:gd name="connsiteY4097" fmla="*/ 1408477 h 1847316"/>
                <a:gd name="connsiteX4098" fmla="*/ 2045001 w 2241767"/>
                <a:gd name="connsiteY4098" fmla="*/ 1407757 h 1847316"/>
                <a:gd name="connsiteX4099" fmla="*/ 2044586 w 2241767"/>
                <a:gd name="connsiteY4099" fmla="*/ 1408344 h 1847316"/>
                <a:gd name="connsiteX4100" fmla="*/ 2044406 w 2241767"/>
                <a:gd name="connsiteY4100" fmla="*/ 1409369 h 1847316"/>
                <a:gd name="connsiteX4101" fmla="*/ 2044711 w 2241767"/>
                <a:gd name="connsiteY4101" fmla="*/ 1410159 h 1847316"/>
                <a:gd name="connsiteX4102" fmla="*/ 2043984 w 2241767"/>
                <a:gd name="connsiteY4102" fmla="*/ 1412803 h 1847316"/>
                <a:gd name="connsiteX4103" fmla="*/ 2044296 w 2241767"/>
                <a:gd name="connsiteY4103" fmla="*/ 1414016 h 1847316"/>
                <a:gd name="connsiteX4104" fmla="*/ 2045470 w 2241767"/>
                <a:gd name="connsiteY4104" fmla="*/ 1415267 h 1847316"/>
                <a:gd name="connsiteX4105" fmla="*/ 2046753 w 2241767"/>
                <a:gd name="connsiteY4105" fmla="*/ 1418389 h 1847316"/>
                <a:gd name="connsiteX4106" fmla="*/ 2047778 w 2241767"/>
                <a:gd name="connsiteY4106" fmla="*/ 1422590 h 1847316"/>
                <a:gd name="connsiteX4107" fmla="*/ 2046393 w 2241767"/>
                <a:gd name="connsiteY4107" fmla="*/ 1420885 h 1847316"/>
                <a:gd name="connsiteX4108" fmla="*/ 2044922 w 2241767"/>
                <a:gd name="connsiteY4108" fmla="*/ 1419985 h 1847316"/>
                <a:gd name="connsiteX4109" fmla="*/ 2042630 w 2241767"/>
                <a:gd name="connsiteY4109" fmla="*/ 1419296 h 1847316"/>
                <a:gd name="connsiteX4110" fmla="*/ 2040588 w 2241767"/>
                <a:gd name="connsiteY4110" fmla="*/ 1418084 h 1847316"/>
                <a:gd name="connsiteX4111" fmla="*/ 2040737 w 2241767"/>
                <a:gd name="connsiteY4111" fmla="*/ 1419821 h 1847316"/>
                <a:gd name="connsiteX4112" fmla="*/ 2040541 w 2241767"/>
                <a:gd name="connsiteY4112" fmla="*/ 1421698 h 1847316"/>
                <a:gd name="connsiteX4113" fmla="*/ 2038969 w 2241767"/>
                <a:gd name="connsiteY4113" fmla="*/ 1421127 h 1847316"/>
                <a:gd name="connsiteX4114" fmla="*/ 2037897 w 2241767"/>
                <a:gd name="connsiteY4114" fmla="*/ 1420501 h 1847316"/>
                <a:gd name="connsiteX4115" fmla="*/ 2038851 w 2241767"/>
                <a:gd name="connsiteY4115" fmla="*/ 1422496 h 1847316"/>
                <a:gd name="connsiteX4116" fmla="*/ 2036794 w 2241767"/>
                <a:gd name="connsiteY4116" fmla="*/ 1421902 h 1847316"/>
                <a:gd name="connsiteX4117" fmla="*/ 2035417 w 2241767"/>
                <a:gd name="connsiteY4117" fmla="*/ 1422027 h 1847316"/>
                <a:gd name="connsiteX4118" fmla="*/ 2034525 w 2241767"/>
                <a:gd name="connsiteY4118" fmla="*/ 1423803 h 1847316"/>
                <a:gd name="connsiteX4119" fmla="*/ 2033328 w 2241767"/>
                <a:gd name="connsiteY4119" fmla="*/ 1424875 h 1847316"/>
                <a:gd name="connsiteX4120" fmla="*/ 2031560 w 2241767"/>
                <a:gd name="connsiteY4120" fmla="*/ 1425219 h 1847316"/>
                <a:gd name="connsiteX4121" fmla="*/ 2028931 w 2241767"/>
                <a:gd name="connsiteY4121" fmla="*/ 1423599 h 1847316"/>
                <a:gd name="connsiteX4122" fmla="*/ 2028086 w 2241767"/>
                <a:gd name="connsiteY4122" fmla="*/ 1421628 h 1847316"/>
                <a:gd name="connsiteX4123" fmla="*/ 2027734 w 2241767"/>
                <a:gd name="connsiteY4123" fmla="*/ 1419429 h 1847316"/>
                <a:gd name="connsiteX4124" fmla="*/ 2027594 w 2241767"/>
                <a:gd name="connsiteY4124" fmla="*/ 1422027 h 1847316"/>
                <a:gd name="connsiteX4125" fmla="*/ 2028063 w 2241767"/>
                <a:gd name="connsiteY4125" fmla="*/ 1424726 h 1847316"/>
                <a:gd name="connsiteX4126" fmla="*/ 2027899 w 2241767"/>
                <a:gd name="connsiteY4126" fmla="*/ 1426776 h 1847316"/>
                <a:gd name="connsiteX4127" fmla="*/ 2030426 w 2241767"/>
                <a:gd name="connsiteY4127" fmla="*/ 1427151 h 1847316"/>
                <a:gd name="connsiteX4128" fmla="*/ 2032788 w 2241767"/>
                <a:gd name="connsiteY4128" fmla="*/ 1426823 h 1847316"/>
                <a:gd name="connsiteX4129" fmla="*/ 2035980 w 2241767"/>
                <a:gd name="connsiteY4129" fmla="*/ 1426909 h 1847316"/>
                <a:gd name="connsiteX4130" fmla="*/ 2038061 w 2241767"/>
                <a:gd name="connsiteY4130" fmla="*/ 1426525 h 1847316"/>
                <a:gd name="connsiteX4131" fmla="*/ 2039313 w 2241767"/>
                <a:gd name="connsiteY4131" fmla="*/ 1425876 h 1847316"/>
                <a:gd name="connsiteX4132" fmla="*/ 2042317 w 2241767"/>
                <a:gd name="connsiteY4132" fmla="*/ 1426439 h 1847316"/>
                <a:gd name="connsiteX4133" fmla="*/ 2042529 w 2241767"/>
                <a:gd name="connsiteY4133" fmla="*/ 1428911 h 1847316"/>
                <a:gd name="connsiteX4134" fmla="*/ 2042184 w 2241767"/>
                <a:gd name="connsiteY4134" fmla="*/ 1431368 h 1847316"/>
                <a:gd name="connsiteX4135" fmla="*/ 2042012 w 2241767"/>
                <a:gd name="connsiteY4135" fmla="*/ 1433973 h 1847316"/>
                <a:gd name="connsiteX4136" fmla="*/ 2042841 w 2241767"/>
                <a:gd name="connsiteY4136" fmla="*/ 1433957 h 1847316"/>
                <a:gd name="connsiteX4137" fmla="*/ 2043819 w 2241767"/>
                <a:gd name="connsiteY4137" fmla="*/ 1433120 h 1847316"/>
                <a:gd name="connsiteX4138" fmla="*/ 2044312 w 2241767"/>
                <a:gd name="connsiteY4138" fmla="*/ 1428434 h 1847316"/>
                <a:gd name="connsiteX4139" fmla="*/ 2047058 w 2241767"/>
                <a:gd name="connsiteY4139" fmla="*/ 1426698 h 1847316"/>
                <a:gd name="connsiteX4140" fmla="*/ 2047981 w 2241767"/>
                <a:gd name="connsiteY4140" fmla="*/ 1426823 h 1847316"/>
                <a:gd name="connsiteX4141" fmla="*/ 2048858 w 2241767"/>
                <a:gd name="connsiteY4141" fmla="*/ 1428325 h 1847316"/>
                <a:gd name="connsiteX4142" fmla="*/ 2049155 w 2241767"/>
                <a:gd name="connsiteY4142" fmla="*/ 1429850 h 1847316"/>
                <a:gd name="connsiteX4143" fmla="*/ 2049468 w 2241767"/>
                <a:gd name="connsiteY4143" fmla="*/ 1431947 h 1847316"/>
                <a:gd name="connsiteX4144" fmla="*/ 2048826 w 2241767"/>
                <a:gd name="connsiteY4144" fmla="*/ 1435139 h 1847316"/>
                <a:gd name="connsiteX4145" fmla="*/ 2044609 w 2241767"/>
                <a:gd name="connsiteY4145" fmla="*/ 1438863 h 1847316"/>
                <a:gd name="connsiteX4146" fmla="*/ 2041590 w 2241767"/>
                <a:gd name="connsiteY4146" fmla="*/ 1442297 h 1847316"/>
                <a:gd name="connsiteX4147" fmla="*/ 2040040 w 2241767"/>
                <a:gd name="connsiteY4147" fmla="*/ 1442994 h 1847316"/>
                <a:gd name="connsiteX4148" fmla="*/ 2037819 w 2241767"/>
                <a:gd name="connsiteY4148" fmla="*/ 1442595 h 1847316"/>
                <a:gd name="connsiteX4149" fmla="*/ 2035292 w 2241767"/>
                <a:gd name="connsiteY4149" fmla="*/ 1441734 h 1847316"/>
                <a:gd name="connsiteX4150" fmla="*/ 2034048 w 2241767"/>
                <a:gd name="connsiteY4150" fmla="*/ 1441562 h 1847316"/>
                <a:gd name="connsiteX4151" fmla="*/ 2033109 w 2241767"/>
                <a:gd name="connsiteY4151" fmla="*/ 1441851 h 1847316"/>
                <a:gd name="connsiteX4152" fmla="*/ 2032538 w 2241767"/>
                <a:gd name="connsiteY4152" fmla="*/ 1440787 h 1847316"/>
                <a:gd name="connsiteX4153" fmla="*/ 2032170 w 2241767"/>
                <a:gd name="connsiteY4153" fmla="*/ 1438855 h 1847316"/>
                <a:gd name="connsiteX4154" fmla="*/ 2031192 w 2241767"/>
                <a:gd name="connsiteY4154" fmla="*/ 1438213 h 1847316"/>
                <a:gd name="connsiteX4155" fmla="*/ 2030449 w 2241767"/>
                <a:gd name="connsiteY4155" fmla="*/ 1438284 h 1847316"/>
                <a:gd name="connsiteX4156" fmla="*/ 2029948 w 2241767"/>
                <a:gd name="connsiteY4156" fmla="*/ 1440334 h 1847316"/>
                <a:gd name="connsiteX4157" fmla="*/ 2027594 w 2241767"/>
                <a:gd name="connsiteY4157" fmla="*/ 1440920 h 1847316"/>
                <a:gd name="connsiteX4158" fmla="*/ 2024394 w 2241767"/>
                <a:gd name="connsiteY4158" fmla="*/ 1440068 h 1847316"/>
                <a:gd name="connsiteX4159" fmla="*/ 2021037 w 2241767"/>
                <a:gd name="connsiteY4159" fmla="*/ 1438346 h 1847316"/>
                <a:gd name="connsiteX4160" fmla="*/ 2022477 w 2241767"/>
                <a:gd name="connsiteY4160" fmla="*/ 1440193 h 1847316"/>
                <a:gd name="connsiteX4161" fmla="*/ 2030793 w 2241767"/>
                <a:gd name="connsiteY4161" fmla="*/ 1443643 h 1847316"/>
                <a:gd name="connsiteX4162" fmla="*/ 2031732 w 2241767"/>
                <a:gd name="connsiteY4162" fmla="*/ 1444292 h 1847316"/>
                <a:gd name="connsiteX4163" fmla="*/ 2032608 w 2241767"/>
                <a:gd name="connsiteY4163" fmla="*/ 1445231 h 1847316"/>
                <a:gd name="connsiteX4164" fmla="*/ 2031450 w 2241767"/>
                <a:gd name="connsiteY4164" fmla="*/ 1446710 h 1847316"/>
                <a:gd name="connsiteX4165" fmla="*/ 2030535 w 2241767"/>
                <a:gd name="connsiteY4165" fmla="*/ 1448376 h 1847316"/>
                <a:gd name="connsiteX4166" fmla="*/ 2030402 w 2241767"/>
                <a:gd name="connsiteY4166" fmla="*/ 1449683 h 1847316"/>
                <a:gd name="connsiteX4167" fmla="*/ 2030081 w 2241767"/>
                <a:gd name="connsiteY4167" fmla="*/ 1450504 h 1847316"/>
                <a:gd name="connsiteX4168" fmla="*/ 2026764 w 2241767"/>
                <a:gd name="connsiteY4168" fmla="*/ 1452718 h 1847316"/>
                <a:gd name="connsiteX4169" fmla="*/ 2024973 w 2241767"/>
                <a:gd name="connsiteY4169" fmla="*/ 1452327 h 1847316"/>
                <a:gd name="connsiteX4170" fmla="*/ 2020380 w 2241767"/>
                <a:gd name="connsiteY4170" fmla="*/ 1448329 h 1847316"/>
                <a:gd name="connsiteX4171" fmla="*/ 2022477 w 2241767"/>
                <a:gd name="connsiteY4171" fmla="*/ 1451787 h 1847316"/>
                <a:gd name="connsiteX4172" fmla="*/ 2024151 w 2241767"/>
                <a:gd name="connsiteY4172" fmla="*/ 1453250 h 1847316"/>
                <a:gd name="connsiteX4173" fmla="*/ 2027531 w 2241767"/>
                <a:gd name="connsiteY4173" fmla="*/ 1454033 h 1847316"/>
                <a:gd name="connsiteX4174" fmla="*/ 2033860 w 2241767"/>
                <a:gd name="connsiteY4174" fmla="*/ 1452742 h 1847316"/>
                <a:gd name="connsiteX4175" fmla="*/ 2035941 w 2241767"/>
                <a:gd name="connsiteY4175" fmla="*/ 1454150 h 1847316"/>
                <a:gd name="connsiteX4176" fmla="*/ 2034236 w 2241767"/>
                <a:gd name="connsiteY4176" fmla="*/ 1456646 h 1847316"/>
                <a:gd name="connsiteX4177" fmla="*/ 2032546 w 2241767"/>
                <a:gd name="connsiteY4177" fmla="*/ 1458390 h 1847316"/>
                <a:gd name="connsiteX4178" fmla="*/ 2030324 w 2241767"/>
                <a:gd name="connsiteY4178" fmla="*/ 1458586 h 1847316"/>
                <a:gd name="connsiteX4179" fmla="*/ 2028368 w 2241767"/>
                <a:gd name="connsiteY4179" fmla="*/ 1459063 h 1847316"/>
                <a:gd name="connsiteX4180" fmla="*/ 2027789 w 2241767"/>
                <a:gd name="connsiteY4180" fmla="*/ 1460260 h 1847316"/>
                <a:gd name="connsiteX4181" fmla="*/ 2026397 w 2241767"/>
                <a:gd name="connsiteY4181" fmla="*/ 1460338 h 1847316"/>
                <a:gd name="connsiteX4182" fmla="*/ 2024214 w 2241767"/>
                <a:gd name="connsiteY4182" fmla="*/ 1460409 h 1847316"/>
                <a:gd name="connsiteX4183" fmla="*/ 2020842 w 2241767"/>
                <a:gd name="connsiteY4183" fmla="*/ 1460518 h 1847316"/>
                <a:gd name="connsiteX4184" fmla="*/ 2018988 w 2241767"/>
                <a:gd name="connsiteY4184" fmla="*/ 1460236 h 1847316"/>
                <a:gd name="connsiteX4185" fmla="*/ 2016398 w 2241767"/>
                <a:gd name="connsiteY4185" fmla="*/ 1462685 h 1847316"/>
                <a:gd name="connsiteX4186" fmla="*/ 2015420 w 2241767"/>
                <a:gd name="connsiteY4186" fmla="*/ 1463022 h 1847316"/>
                <a:gd name="connsiteX4187" fmla="*/ 2014059 w 2241767"/>
                <a:gd name="connsiteY4187" fmla="*/ 1462560 h 1847316"/>
                <a:gd name="connsiteX4188" fmla="*/ 2013488 w 2241767"/>
                <a:gd name="connsiteY4188" fmla="*/ 1460589 h 1847316"/>
                <a:gd name="connsiteX4189" fmla="*/ 2012878 w 2241767"/>
                <a:gd name="connsiteY4189" fmla="*/ 1459618 h 1847316"/>
                <a:gd name="connsiteX4190" fmla="*/ 2012862 w 2241767"/>
                <a:gd name="connsiteY4190" fmla="*/ 1463303 h 1847316"/>
                <a:gd name="connsiteX4191" fmla="*/ 2013104 w 2241767"/>
                <a:gd name="connsiteY4191" fmla="*/ 1464297 h 1847316"/>
                <a:gd name="connsiteX4192" fmla="*/ 2013597 w 2241767"/>
                <a:gd name="connsiteY4192" fmla="*/ 1465040 h 1847316"/>
                <a:gd name="connsiteX4193" fmla="*/ 2010570 w 2241767"/>
                <a:gd name="connsiteY4193" fmla="*/ 1467035 h 1847316"/>
                <a:gd name="connsiteX4194" fmla="*/ 2007667 w 2241767"/>
                <a:gd name="connsiteY4194" fmla="*/ 1469523 h 1847316"/>
                <a:gd name="connsiteX4195" fmla="*/ 2006627 w 2241767"/>
                <a:gd name="connsiteY4195" fmla="*/ 1470196 h 1847316"/>
                <a:gd name="connsiteX4196" fmla="*/ 2005445 w 2241767"/>
                <a:gd name="connsiteY4196" fmla="*/ 1471440 h 1847316"/>
                <a:gd name="connsiteX4197" fmla="*/ 2003028 w 2241767"/>
                <a:gd name="connsiteY4197" fmla="*/ 1475031 h 1847316"/>
                <a:gd name="connsiteX4198" fmla="*/ 2002433 w 2241767"/>
                <a:gd name="connsiteY4198" fmla="*/ 1477644 h 1847316"/>
                <a:gd name="connsiteX4199" fmla="*/ 2001557 w 2241767"/>
                <a:gd name="connsiteY4199" fmla="*/ 1480554 h 1847316"/>
                <a:gd name="connsiteX4200" fmla="*/ 2001448 w 2241767"/>
                <a:gd name="connsiteY4200" fmla="*/ 1479247 h 1847316"/>
                <a:gd name="connsiteX4201" fmla="*/ 2001596 w 2241767"/>
                <a:gd name="connsiteY4201" fmla="*/ 1477041 h 1847316"/>
                <a:gd name="connsiteX4202" fmla="*/ 2001002 w 2241767"/>
                <a:gd name="connsiteY4202" fmla="*/ 1474514 h 1847316"/>
                <a:gd name="connsiteX4203" fmla="*/ 2000618 w 2241767"/>
                <a:gd name="connsiteY4203" fmla="*/ 1479146 h 1847316"/>
                <a:gd name="connsiteX4204" fmla="*/ 1999680 w 2241767"/>
                <a:gd name="connsiteY4204" fmla="*/ 1481289 h 1847316"/>
                <a:gd name="connsiteX4205" fmla="*/ 1991058 w 2241767"/>
                <a:gd name="connsiteY4205" fmla="*/ 1481141 h 1847316"/>
                <a:gd name="connsiteX4206" fmla="*/ 1987287 w 2241767"/>
                <a:gd name="connsiteY4206" fmla="*/ 1482307 h 1847316"/>
                <a:gd name="connsiteX4207" fmla="*/ 1981498 w 2241767"/>
                <a:gd name="connsiteY4207" fmla="*/ 1486226 h 1847316"/>
                <a:gd name="connsiteX4208" fmla="*/ 1979769 w 2241767"/>
                <a:gd name="connsiteY4208" fmla="*/ 1487947 h 1847316"/>
                <a:gd name="connsiteX4209" fmla="*/ 1974981 w 2241767"/>
                <a:gd name="connsiteY4209" fmla="*/ 1494574 h 1847316"/>
                <a:gd name="connsiteX4210" fmla="*/ 1973760 w 2241767"/>
                <a:gd name="connsiteY4210" fmla="*/ 1498806 h 1847316"/>
                <a:gd name="connsiteX4211" fmla="*/ 1972783 w 2241767"/>
                <a:gd name="connsiteY4211" fmla="*/ 1497030 h 1847316"/>
                <a:gd name="connsiteX4212" fmla="*/ 1973025 w 2241767"/>
                <a:gd name="connsiteY4212" fmla="*/ 1495700 h 1847316"/>
                <a:gd name="connsiteX4213" fmla="*/ 1973041 w 2241767"/>
                <a:gd name="connsiteY4213" fmla="*/ 1494605 h 1847316"/>
                <a:gd name="connsiteX4214" fmla="*/ 1971844 w 2241767"/>
                <a:gd name="connsiteY4214" fmla="*/ 1496835 h 1847316"/>
                <a:gd name="connsiteX4215" fmla="*/ 1972986 w 2241767"/>
                <a:gd name="connsiteY4215" fmla="*/ 1500246 h 1847316"/>
                <a:gd name="connsiteX4216" fmla="*/ 1971961 w 2241767"/>
                <a:gd name="connsiteY4216" fmla="*/ 1501544 h 1847316"/>
                <a:gd name="connsiteX4217" fmla="*/ 1968800 w 2241767"/>
                <a:gd name="connsiteY4217" fmla="*/ 1503969 h 1847316"/>
                <a:gd name="connsiteX4218" fmla="*/ 1967071 w 2241767"/>
                <a:gd name="connsiteY4218" fmla="*/ 1504361 h 1847316"/>
                <a:gd name="connsiteX4219" fmla="*/ 1965131 w 2241767"/>
                <a:gd name="connsiteY4219" fmla="*/ 1505049 h 1847316"/>
                <a:gd name="connsiteX4220" fmla="*/ 1964521 w 2241767"/>
                <a:gd name="connsiteY4220" fmla="*/ 1507435 h 1847316"/>
                <a:gd name="connsiteX4221" fmla="*/ 1961884 w 2241767"/>
                <a:gd name="connsiteY4221" fmla="*/ 1509634 h 1847316"/>
                <a:gd name="connsiteX4222" fmla="*/ 1960351 w 2241767"/>
                <a:gd name="connsiteY4222" fmla="*/ 1510604 h 1847316"/>
                <a:gd name="connsiteX4223" fmla="*/ 1957535 w 2241767"/>
                <a:gd name="connsiteY4223" fmla="*/ 1510017 h 1847316"/>
                <a:gd name="connsiteX4224" fmla="*/ 1958403 w 2241767"/>
                <a:gd name="connsiteY4224" fmla="*/ 1512129 h 1847316"/>
                <a:gd name="connsiteX4225" fmla="*/ 1957370 w 2241767"/>
                <a:gd name="connsiteY4225" fmla="*/ 1513733 h 1847316"/>
                <a:gd name="connsiteX4226" fmla="*/ 1955587 w 2241767"/>
                <a:gd name="connsiteY4226" fmla="*/ 1514961 h 1847316"/>
                <a:gd name="connsiteX4227" fmla="*/ 1953373 w 2241767"/>
                <a:gd name="connsiteY4227" fmla="*/ 1515760 h 1847316"/>
                <a:gd name="connsiteX4228" fmla="*/ 1952105 w 2241767"/>
                <a:gd name="connsiteY4228" fmla="*/ 1515658 h 1847316"/>
                <a:gd name="connsiteX4229" fmla="*/ 1951026 w 2241767"/>
                <a:gd name="connsiteY4229" fmla="*/ 1516080 h 1847316"/>
                <a:gd name="connsiteX4230" fmla="*/ 1950173 w 2241767"/>
                <a:gd name="connsiteY4230" fmla="*/ 1517097 h 1847316"/>
                <a:gd name="connsiteX4231" fmla="*/ 1948100 w 2241767"/>
                <a:gd name="connsiteY4231" fmla="*/ 1518052 h 1847316"/>
                <a:gd name="connsiteX4232" fmla="*/ 1945948 w 2241767"/>
                <a:gd name="connsiteY4232" fmla="*/ 1517520 h 1847316"/>
                <a:gd name="connsiteX4233" fmla="*/ 1943507 w 2241767"/>
                <a:gd name="connsiteY4233" fmla="*/ 1517199 h 1847316"/>
                <a:gd name="connsiteX4234" fmla="*/ 1942146 w 2241767"/>
                <a:gd name="connsiteY4234" fmla="*/ 1517770 h 1847316"/>
                <a:gd name="connsiteX4235" fmla="*/ 1944430 w 2241767"/>
                <a:gd name="connsiteY4235" fmla="*/ 1518717 h 1847316"/>
                <a:gd name="connsiteX4236" fmla="*/ 1945659 w 2241767"/>
                <a:gd name="connsiteY4236" fmla="*/ 1520078 h 1847316"/>
                <a:gd name="connsiteX4237" fmla="*/ 1945408 w 2241767"/>
                <a:gd name="connsiteY4237" fmla="*/ 1521916 h 1847316"/>
                <a:gd name="connsiteX4238" fmla="*/ 1944798 w 2241767"/>
                <a:gd name="connsiteY4238" fmla="*/ 1522621 h 1847316"/>
                <a:gd name="connsiteX4239" fmla="*/ 1943351 w 2241767"/>
                <a:gd name="connsiteY4239" fmla="*/ 1523583 h 1847316"/>
                <a:gd name="connsiteX4240" fmla="*/ 1942717 w 2241767"/>
                <a:gd name="connsiteY4240" fmla="*/ 1523442 h 1847316"/>
                <a:gd name="connsiteX4241" fmla="*/ 1942334 w 2241767"/>
                <a:gd name="connsiteY4241" fmla="*/ 1522581 h 1847316"/>
                <a:gd name="connsiteX4242" fmla="*/ 1941864 w 2241767"/>
                <a:gd name="connsiteY4242" fmla="*/ 1520782 h 1847316"/>
                <a:gd name="connsiteX4243" fmla="*/ 1941192 w 2241767"/>
                <a:gd name="connsiteY4243" fmla="*/ 1521165 h 1847316"/>
                <a:gd name="connsiteX4244" fmla="*/ 1941074 w 2241767"/>
                <a:gd name="connsiteY4244" fmla="*/ 1522002 h 1847316"/>
                <a:gd name="connsiteX4245" fmla="*/ 1940495 w 2241767"/>
                <a:gd name="connsiteY4245" fmla="*/ 1522308 h 1847316"/>
                <a:gd name="connsiteX4246" fmla="*/ 1938445 w 2241767"/>
                <a:gd name="connsiteY4246" fmla="*/ 1519437 h 1847316"/>
                <a:gd name="connsiteX4247" fmla="*/ 1938547 w 2241767"/>
                <a:gd name="connsiteY4247" fmla="*/ 1521627 h 1847316"/>
                <a:gd name="connsiteX4248" fmla="*/ 1939259 w 2241767"/>
                <a:gd name="connsiteY4248" fmla="*/ 1523309 h 1847316"/>
                <a:gd name="connsiteX4249" fmla="*/ 1939948 w 2241767"/>
                <a:gd name="connsiteY4249" fmla="*/ 1524162 h 1847316"/>
                <a:gd name="connsiteX4250" fmla="*/ 1940644 w 2241767"/>
                <a:gd name="connsiteY4250" fmla="*/ 1524663 h 1847316"/>
                <a:gd name="connsiteX4251" fmla="*/ 1940816 w 2241767"/>
                <a:gd name="connsiteY4251" fmla="*/ 1525445 h 1847316"/>
                <a:gd name="connsiteX4252" fmla="*/ 1939416 w 2241767"/>
                <a:gd name="connsiteY4252" fmla="*/ 1527346 h 1847316"/>
                <a:gd name="connsiteX4253" fmla="*/ 1938696 w 2241767"/>
                <a:gd name="connsiteY4253" fmla="*/ 1527768 h 1847316"/>
                <a:gd name="connsiteX4254" fmla="*/ 1937413 w 2241767"/>
                <a:gd name="connsiteY4254" fmla="*/ 1528073 h 1847316"/>
                <a:gd name="connsiteX4255" fmla="*/ 1936693 w 2241767"/>
                <a:gd name="connsiteY4255" fmla="*/ 1529239 h 1847316"/>
                <a:gd name="connsiteX4256" fmla="*/ 1936904 w 2241767"/>
                <a:gd name="connsiteY4256" fmla="*/ 1530248 h 1847316"/>
                <a:gd name="connsiteX4257" fmla="*/ 1935778 w 2241767"/>
                <a:gd name="connsiteY4257" fmla="*/ 1532431 h 1847316"/>
                <a:gd name="connsiteX4258" fmla="*/ 1933094 w 2241767"/>
                <a:gd name="connsiteY4258" fmla="*/ 1533792 h 1847316"/>
                <a:gd name="connsiteX4259" fmla="*/ 1932281 w 2241767"/>
                <a:gd name="connsiteY4259" fmla="*/ 1533738 h 1847316"/>
                <a:gd name="connsiteX4260" fmla="*/ 1931616 w 2241767"/>
                <a:gd name="connsiteY4260" fmla="*/ 1534137 h 1847316"/>
                <a:gd name="connsiteX4261" fmla="*/ 1932007 w 2241767"/>
                <a:gd name="connsiteY4261" fmla="*/ 1535107 h 1847316"/>
                <a:gd name="connsiteX4262" fmla="*/ 1932672 w 2241767"/>
                <a:gd name="connsiteY4262" fmla="*/ 1535811 h 1847316"/>
                <a:gd name="connsiteX4263" fmla="*/ 1932648 w 2241767"/>
                <a:gd name="connsiteY4263" fmla="*/ 1536468 h 1847316"/>
                <a:gd name="connsiteX4264" fmla="*/ 1931944 w 2241767"/>
                <a:gd name="connsiteY4264" fmla="*/ 1537360 h 1847316"/>
                <a:gd name="connsiteX4265" fmla="*/ 1930544 w 2241767"/>
                <a:gd name="connsiteY4265" fmla="*/ 1537610 h 1847316"/>
                <a:gd name="connsiteX4266" fmla="*/ 1929762 w 2241767"/>
                <a:gd name="connsiteY4266" fmla="*/ 1538620 h 1847316"/>
                <a:gd name="connsiteX4267" fmla="*/ 1930012 w 2241767"/>
                <a:gd name="connsiteY4267" fmla="*/ 1539582 h 1847316"/>
                <a:gd name="connsiteX4268" fmla="*/ 1930473 w 2241767"/>
                <a:gd name="connsiteY4268" fmla="*/ 1540114 h 1847316"/>
                <a:gd name="connsiteX4269" fmla="*/ 1930372 w 2241767"/>
                <a:gd name="connsiteY4269" fmla="*/ 1541029 h 1847316"/>
                <a:gd name="connsiteX4270" fmla="*/ 1928784 w 2241767"/>
                <a:gd name="connsiteY4270" fmla="*/ 1541952 h 1847316"/>
                <a:gd name="connsiteX4271" fmla="*/ 1928408 w 2241767"/>
                <a:gd name="connsiteY4271" fmla="*/ 1542860 h 1847316"/>
                <a:gd name="connsiteX4272" fmla="*/ 1929198 w 2241767"/>
                <a:gd name="connsiteY4272" fmla="*/ 1543126 h 1847316"/>
                <a:gd name="connsiteX4273" fmla="*/ 1929808 w 2241767"/>
                <a:gd name="connsiteY4273" fmla="*/ 1542860 h 1847316"/>
                <a:gd name="connsiteX4274" fmla="*/ 1930254 w 2241767"/>
                <a:gd name="connsiteY4274" fmla="*/ 1543055 h 1847316"/>
                <a:gd name="connsiteX4275" fmla="*/ 1929300 w 2241767"/>
                <a:gd name="connsiteY4275" fmla="*/ 1544573 h 1847316"/>
                <a:gd name="connsiteX4276" fmla="*/ 1928447 w 2241767"/>
                <a:gd name="connsiteY4276" fmla="*/ 1545496 h 1847316"/>
                <a:gd name="connsiteX4277" fmla="*/ 1927634 w 2241767"/>
                <a:gd name="connsiteY4277" fmla="*/ 1547155 h 1847316"/>
                <a:gd name="connsiteX4278" fmla="*/ 1925748 w 2241767"/>
                <a:gd name="connsiteY4278" fmla="*/ 1547616 h 1847316"/>
                <a:gd name="connsiteX4279" fmla="*/ 1925818 w 2241767"/>
                <a:gd name="connsiteY4279" fmla="*/ 1548156 h 1847316"/>
                <a:gd name="connsiteX4280" fmla="*/ 1926882 w 2241767"/>
                <a:gd name="connsiteY4280" fmla="*/ 1548634 h 1847316"/>
                <a:gd name="connsiteX4281" fmla="*/ 1927774 w 2241767"/>
                <a:gd name="connsiteY4281" fmla="*/ 1549909 h 1847316"/>
                <a:gd name="connsiteX4282" fmla="*/ 1926100 w 2241767"/>
                <a:gd name="connsiteY4282" fmla="*/ 1552264 h 1847316"/>
                <a:gd name="connsiteX4283" fmla="*/ 1925052 w 2241767"/>
                <a:gd name="connsiteY4283" fmla="*/ 1552068 h 1847316"/>
                <a:gd name="connsiteX4284" fmla="*/ 1924410 w 2241767"/>
                <a:gd name="connsiteY4284" fmla="*/ 1551552 h 1847316"/>
                <a:gd name="connsiteX4285" fmla="*/ 1924003 w 2241767"/>
                <a:gd name="connsiteY4285" fmla="*/ 1553406 h 1847316"/>
                <a:gd name="connsiteX4286" fmla="*/ 1924160 w 2241767"/>
                <a:gd name="connsiteY4286" fmla="*/ 1554392 h 1847316"/>
                <a:gd name="connsiteX4287" fmla="*/ 1923761 w 2241767"/>
                <a:gd name="connsiteY4287" fmla="*/ 1556418 h 1847316"/>
                <a:gd name="connsiteX4288" fmla="*/ 1923119 w 2241767"/>
                <a:gd name="connsiteY4288" fmla="*/ 1558843 h 1847316"/>
                <a:gd name="connsiteX4289" fmla="*/ 1922681 w 2241767"/>
                <a:gd name="connsiteY4289" fmla="*/ 1559837 h 1847316"/>
                <a:gd name="connsiteX4290" fmla="*/ 1922775 w 2241767"/>
                <a:gd name="connsiteY4290" fmla="*/ 1561691 h 1847316"/>
                <a:gd name="connsiteX4291" fmla="*/ 1923049 w 2241767"/>
                <a:gd name="connsiteY4291" fmla="*/ 1563482 h 1847316"/>
                <a:gd name="connsiteX4292" fmla="*/ 1924074 w 2241767"/>
                <a:gd name="connsiteY4292" fmla="*/ 1565782 h 1847316"/>
                <a:gd name="connsiteX4293" fmla="*/ 1925646 w 2241767"/>
                <a:gd name="connsiteY4293" fmla="*/ 1575179 h 1847316"/>
                <a:gd name="connsiteX4294" fmla="*/ 1926718 w 2241767"/>
                <a:gd name="connsiteY4294" fmla="*/ 1578433 h 1847316"/>
                <a:gd name="connsiteX4295" fmla="*/ 1928643 w 2241767"/>
                <a:gd name="connsiteY4295" fmla="*/ 1587195 h 1847316"/>
                <a:gd name="connsiteX4296" fmla="*/ 1931827 w 2241767"/>
                <a:gd name="connsiteY4296" fmla="*/ 1595660 h 1847316"/>
                <a:gd name="connsiteX4297" fmla="*/ 1936318 w 2241767"/>
                <a:gd name="connsiteY4297" fmla="*/ 1605854 h 1847316"/>
                <a:gd name="connsiteX4298" fmla="*/ 1943687 w 2241767"/>
                <a:gd name="connsiteY4298" fmla="*/ 1618153 h 1847316"/>
                <a:gd name="connsiteX4299" fmla="*/ 1944571 w 2241767"/>
                <a:gd name="connsiteY4299" fmla="*/ 1619897 h 1847316"/>
                <a:gd name="connsiteX4300" fmla="*/ 1943609 w 2241767"/>
                <a:gd name="connsiteY4300" fmla="*/ 1621376 h 1847316"/>
                <a:gd name="connsiteX4301" fmla="*/ 1943319 w 2241767"/>
                <a:gd name="connsiteY4301" fmla="*/ 1622909 h 1847316"/>
                <a:gd name="connsiteX4302" fmla="*/ 1943233 w 2241767"/>
                <a:gd name="connsiteY4302" fmla="*/ 1625217 h 1847316"/>
                <a:gd name="connsiteX4303" fmla="*/ 1943499 w 2241767"/>
                <a:gd name="connsiteY4303" fmla="*/ 1627470 h 1847316"/>
                <a:gd name="connsiteX4304" fmla="*/ 1944368 w 2241767"/>
                <a:gd name="connsiteY4304" fmla="*/ 1630216 h 1847316"/>
                <a:gd name="connsiteX4305" fmla="*/ 1946042 w 2241767"/>
                <a:gd name="connsiteY4305" fmla="*/ 1634410 h 1847316"/>
                <a:gd name="connsiteX4306" fmla="*/ 1945103 w 2241767"/>
                <a:gd name="connsiteY4306" fmla="*/ 1633580 h 1847316"/>
                <a:gd name="connsiteX4307" fmla="*/ 1942678 w 2241767"/>
                <a:gd name="connsiteY4307" fmla="*/ 1627556 h 1847316"/>
                <a:gd name="connsiteX4308" fmla="*/ 1942396 w 2241767"/>
                <a:gd name="connsiteY4308" fmla="*/ 1624020 h 1847316"/>
                <a:gd name="connsiteX4309" fmla="*/ 1942741 w 2241767"/>
                <a:gd name="connsiteY4309" fmla="*/ 1618990 h 1847316"/>
                <a:gd name="connsiteX4310" fmla="*/ 1942169 w 2241767"/>
                <a:gd name="connsiteY4310" fmla="*/ 1619115 h 1847316"/>
                <a:gd name="connsiteX4311" fmla="*/ 1941708 w 2241767"/>
                <a:gd name="connsiteY4311" fmla="*/ 1620750 h 1847316"/>
                <a:gd name="connsiteX4312" fmla="*/ 1941450 w 2241767"/>
                <a:gd name="connsiteY4312" fmla="*/ 1622667 h 1847316"/>
                <a:gd name="connsiteX4313" fmla="*/ 1940832 w 2241767"/>
                <a:gd name="connsiteY4313" fmla="*/ 1623410 h 1847316"/>
                <a:gd name="connsiteX4314" fmla="*/ 1939995 w 2241767"/>
                <a:gd name="connsiteY4314" fmla="*/ 1620476 h 1847316"/>
                <a:gd name="connsiteX4315" fmla="*/ 1940057 w 2241767"/>
                <a:gd name="connsiteY4315" fmla="*/ 1619154 h 1847316"/>
                <a:gd name="connsiteX4316" fmla="*/ 1940949 w 2241767"/>
                <a:gd name="connsiteY4316" fmla="*/ 1617605 h 1847316"/>
                <a:gd name="connsiteX4317" fmla="*/ 1940691 w 2241767"/>
                <a:gd name="connsiteY4317" fmla="*/ 1617049 h 1847316"/>
                <a:gd name="connsiteX4318" fmla="*/ 1939243 w 2241767"/>
                <a:gd name="connsiteY4318" fmla="*/ 1616252 h 1847316"/>
                <a:gd name="connsiteX4319" fmla="*/ 1938938 w 2241767"/>
                <a:gd name="connsiteY4319" fmla="*/ 1615007 h 1847316"/>
                <a:gd name="connsiteX4320" fmla="*/ 1939134 w 2241767"/>
                <a:gd name="connsiteY4320" fmla="*/ 1613771 h 1847316"/>
                <a:gd name="connsiteX4321" fmla="*/ 1938312 w 2241767"/>
                <a:gd name="connsiteY4321" fmla="*/ 1613114 h 1847316"/>
                <a:gd name="connsiteX4322" fmla="*/ 1937663 w 2241767"/>
                <a:gd name="connsiteY4322" fmla="*/ 1613146 h 1847316"/>
                <a:gd name="connsiteX4323" fmla="*/ 1938101 w 2241767"/>
                <a:gd name="connsiteY4323" fmla="*/ 1616189 h 1847316"/>
                <a:gd name="connsiteX4324" fmla="*/ 1938782 w 2241767"/>
                <a:gd name="connsiteY4324" fmla="*/ 1618051 h 1847316"/>
                <a:gd name="connsiteX4325" fmla="*/ 1939627 w 2241767"/>
                <a:gd name="connsiteY4325" fmla="*/ 1622518 h 1847316"/>
                <a:gd name="connsiteX4326" fmla="*/ 1940996 w 2241767"/>
                <a:gd name="connsiteY4326" fmla="*/ 1625217 h 1847316"/>
                <a:gd name="connsiteX4327" fmla="*/ 1941794 w 2241767"/>
                <a:gd name="connsiteY4327" fmla="*/ 1627478 h 1847316"/>
                <a:gd name="connsiteX4328" fmla="*/ 1951104 w 2241767"/>
                <a:gd name="connsiteY4328" fmla="*/ 1651496 h 1847316"/>
                <a:gd name="connsiteX4329" fmla="*/ 1953310 w 2241767"/>
                <a:gd name="connsiteY4329" fmla="*/ 1654539 h 1847316"/>
                <a:gd name="connsiteX4330" fmla="*/ 1954124 w 2241767"/>
                <a:gd name="connsiteY4330" fmla="*/ 1656722 h 1847316"/>
                <a:gd name="connsiteX4331" fmla="*/ 1954969 w 2241767"/>
                <a:gd name="connsiteY4331" fmla="*/ 1661283 h 1847316"/>
                <a:gd name="connsiteX4332" fmla="*/ 1955156 w 2241767"/>
                <a:gd name="connsiteY4332" fmla="*/ 1667127 h 1847316"/>
                <a:gd name="connsiteX4333" fmla="*/ 1953639 w 2241767"/>
                <a:gd name="connsiteY4333" fmla="*/ 1677775 h 1847316"/>
                <a:gd name="connsiteX4334" fmla="*/ 1953294 w 2241767"/>
                <a:gd name="connsiteY4334" fmla="*/ 1685012 h 1847316"/>
                <a:gd name="connsiteX4335" fmla="*/ 1953075 w 2241767"/>
                <a:gd name="connsiteY4335" fmla="*/ 1684793 h 1847316"/>
                <a:gd name="connsiteX4336" fmla="*/ 1952927 w 2241767"/>
                <a:gd name="connsiteY4336" fmla="*/ 1684026 h 1847316"/>
                <a:gd name="connsiteX4337" fmla="*/ 1952575 w 2241767"/>
                <a:gd name="connsiteY4337" fmla="*/ 1683924 h 1847316"/>
                <a:gd name="connsiteX4338" fmla="*/ 1951260 w 2241767"/>
                <a:gd name="connsiteY4338" fmla="*/ 1687234 h 1847316"/>
                <a:gd name="connsiteX4339" fmla="*/ 1949469 w 2241767"/>
                <a:gd name="connsiteY4339" fmla="*/ 1690214 h 1847316"/>
                <a:gd name="connsiteX4340" fmla="*/ 1948874 w 2241767"/>
                <a:gd name="connsiteY4340" fmla="*/ 1694846 h 1847316"/>
                <a:gd name="connsiteX4341" fmla="*/ 1948014 w 2241767"/>
                <a:gd name="connsiteY4341" fmla="*/ 1697161 h 1847316"/>
                <a:gd name="connsiteX4342" fmla="*/ 1945424 w 2241767"/>
                <a:gd name="connsiteY4342" fmla="*/ 1699610 h 1847316"/>
                <a:gd name="connsiteX4343" fmla="*/ 1943820 w 2241767"/>
                <a:gd name="connsiteY4343" fmla="*/ 1699547 h 1847316"/>
                <a:gd name="connsiteX4344" fmla="*/ 1939893 w 2241767"/>
                <a:gd name="connsiteY4344" fmla="*/ 1701386 h 1847316"/>
                <a:gd name="connsiteX4345" fmla="*/ 1937131 w 2241767"/>
                <a:gd name="connsiteY4345" fmla="*/ 1700909 h 1847316"/>
                <a:gd name="connsiteX4346" fmla="*/ 1933845 w 2241767"/>
                <a:gd name="connsiteY4346" fmla="*/ 1701941 h 1847316"/>
                <a:gd name="connsiteX4347" fmla="*/ 1931686 w 2241767"/>
                <a:gd name="connsiteY4347" fmla="*/ 1701824 h 1847316"/>
                <a:gd name="connsiteX4348" fmla="*/ 1930434 w 2241767"/>
                <a:gd name="connsiteY4348" fmla="*/ 1699642 h 1847316"/>
                <a:gd name="connsiteX4349" fmla="*/ 1930622 w 2241767"/>
                <a:gd name="connsiteY4349" fmla="*/ 1698664 h 1847316"/>
                <a:gd name="connsiteX4350" fmla="*/ 1931115 w 2241767"/>
                <a:gd name="connsiteY4350" fmla="*/ 1697686 h 1847316"/>
                <a:gd name="connsiteX4351" fmla="*/ 1931960 w 2241767"/>
                <a:gd name="connsiteY4351" fmla="*/ 1697459 h 1847316"/>
                <a:gd name="connsiteX4352" fmla="*/ 1934862 w 2241767"/>
                <a:gd name="connsiteY4352" fmla="*/ 1699751 h 1847316"/>
                <a:gd name="connsiteX4353" fmla="*/ 1935410 w 2241767"/>
                <a:gd name="connsiteY4353" fmla="*/ 1698781 h 1847316"/>
                <a:gd name="connsiteX4354" fmla="*/ 1934534 w 2241767"/>
                <a:gd name="connsiteY4354" fmla="*/ 1697639 h 1847316"/>
                <a:gd name="connsiteX4355" fmla="*/ 1932852 w 2241767"/>
                <a:gd name="connsiteY4355" fmla="*/ 1696997 h 1847316"/>
                <a:gd name="connsiteX4356" fmla="*/ 1931616 w 2241767"/>
                <a:gd name="connsiteY4356" fmla="*/ 1696293 h 1847316"/>
                <a:gd name="connsiteX4357" fmla="*/ 1929120 w 2241767"/>
                <a:gd name="connsiteY4357" fmla="*/ 1691067 h 1847316"/>
                <a:gd name="connsiteX4358" fmla="*/ 1926530 w 2241767"/>
                <a:gd name="connsiteY4358" fmla="*/ 1687476 h 1847316"/>
                <a:gd name="connsiteX4359" fmla="*/ 1926092 w 2241767"/>
                <a:gd name="connsiteY4359" fmla="*/ 1685066 h 1847316"/>
                <a:gd name="connsiteX4360" fmla="*/ 1921625 w 2241767"/>
                <a:gd name="connsiteY4360" fmla="*/ 1683595 h 1847316"/>
                <a:gd name="connsiteX4361" fmla="*/ 1918394 w 2241767"/>
                <a:gd name="connsiteY4361" fmla="*/ 1681366 h 1847316"/>
                <a:gd name="connsiteX4362" fmla="*/ 1916282 w 2241767"/>
                <a:gd name="connsiteY4362" fmla="*/ 1677407 h 1847316"/>
                <a:gd name="connsiteX4363" fmla="*/ 1915069 w 2241767"/>
                <a:gd name="connsiteY4363" fmla="*/ 1670374 h 1847316"/>
                <a:gd name="connsiteX4364" fmla="*/ 1913645 w 2241767"/>
                <a:gd name="connsiteY4364" fmla="*/ 1669584 h 1847316"/>
                <a:gd name="connsiteX4365" fmla="*/ 1913043 w 2241767"/>
                <a:gd name="connsiteY4365" fmla="*/ 1669036 h 1847316"/>
                <a:gd name="connsiteX4366" fmla="*/ 1914435 w 2241767"/>
                <a:gd name="connsiteY4366" fmla="*/ 1666415 h 1847316"/>
                <a:gd name="connsiteX4367" fmla="*/ 1915906 w 2241767"/>
                <a:gd name="connsiteY4367" fmla="*/ 1664217 h 1847316"/>
                <a:gd name="connsiteX4368" fmla="*/ 1914748 w 2241767"/>
                <a:gd name="connsiteY4368" fmla="*/ 1664765 h 1847316"/>
                <a:gd name="connsiteX4369" fmla="*/ 1913895 w 2241767"/>
                <a:gd name="connsiteY4369" fmla="*/ 1665578 h 1847316"/>
                <a:gd name="connsiteX4370" fmla="*/ 1912808 w 2241767"/>
                <a:gd name="connsiteY4370" fmla="*/ 1667518 h 1847316"/>
                <a:gd name="connsiteX4371" fmla="*/ 1912010 w 2241767"/>
                <a:gd name="connsiteY4371" fmla="*/ 1667816 h 1847316"/>
                <a:gd name="connsiteX4372" fmla="*/ 1911282 w 2241767"/>
                <a:gd name="connsiteY4372" fmla="*/ 1667518 h 1847316"/>
                <a:gd name="connsiteX4373" fmla="*/ 1910445 w 2241767"/>
                <a:gd name="connsiteY4373" fmla="*/ 1663795 h 1847316"/>
                <a:gd name="connsiteX4374" fmla="*/ 1910688 w 2241767"/>
                <a:gd name="connsiteY4374" fmla="*/ 1659218 h 1847316"/>
                <a:gd name="connsiteX4375" fmla="*/ 1911861 w 2241767"/>
                <a:gd name="connsiteY4375" fmla="*/ 1657504 h 1847316"/>
                <a:gd name="connsiteX4376" fmla="*/ 1910054 w 2241767"/>
                <a:gd name="connsiteY4376" fmla="*/ 1657458 h 1847316"/>
                <a:gd name="connsiteX4377" fmla="*/ 1908184 w 2241767"/>
                <a:gd name="connsiteY4377" fmla="*/ 1658107 h 1847316"/>
                <a:gd name="connsiteX4378" fmla="*/ 1908458 w 2241767"/>
                <a:gd name="connsiteY4378" fmla="*/ 1659632 h 1847316"/>
                <a:gd name="connsiteX4379" fmla="*/ 1908192 w 2241767"/>
                <a:gd name="connsiteY4379" fmla="*/ 1660469 h 1847316"/>
                <a:gd name="connsiteX4380" fmla="*/ 1906831 w 2241767"/>
                <a:gd name="connsiteY4380" fmla="*/ 1660251 h 1847316"/>
                <a:gd name="connsiteX4381" fmla="*/ 1905790 w 2241767"/>
                <a:gd name="connsiteY4381" fmla="*/ 1659719 h 1847316"/>
                <a:gd name="connsiteX4382" fmla="*/ 1904390 w 2241767"/>
                <a:gd name="connsiteY4382" fmla="*/ 1658123 h 1847316"/>
                <a:gd name="connsiteX4383" fmla="*/ 1902473 w 2241767"/>
                <a:gd name="connsiteY4383" fmla="*/ 1655087 h 1847316"/>
                <a:gd name="connsiteX4384" fmla="*/ 1898538 w 2241767"/>
                <a:gd name="connsiteY4384" fmla="*/ 1646700 h 1847316"/>
                <a:gd name="connsiteX4385" fmla="*/ 1897771 w 2241767"/>
                <a:gd name="connsiteY4385" fmla="*/ 1645519 h 1847316"/>
                <a:gd name="connsiteX4386" fmla="*/ 1896465 w 2241767"/>
                <a:gd name="connsiteY4386" fmla="*/ 1644275 h 1847316"/>
                <a:gd name="connsiteX4387" fmla="*/ 1897083 w 2241767"/>
                <a:gd name="connsiteY4387" fmla="*/ 1643892 h 1847316"/>
                <a:gd name="connsiteX4388" fmla="*/ 1898202 w 2241767"/>
                <a:gd name="connsiteY4388" fmla="*/ 1643665 h 1847316"/>
                <a:gd name="connsiteX4389" fmla="*/ 1900729 w 2241767"/>
                <a:gd name="connsiteY4389" fmla="*/ 1639878 h 1847316"/>
                <a:gd name="connsiteX4390" fmla="*/ 1902708 w 2241767"/>
                <a:gd name="connsiteY4390" fmla="*/ 1637586 h 1847316"/>
                <a:gd name="connsiteX4391" fmla="*/ 1903365 w 2241767"/>
                <a:gd name="connsiteY4391" fmla="*/ 1635998 h 1847316"/>
                <a:gd name="connsiteX4392" fmla="*/ 1903248 w 2241767"/>
                <a:gd name="connsiteY4392" fmla="*/ 1635317 h 1847316"/>
                <a:gd name="connsiteX4393" fmla="*/ 1902372 w 2241767"/>
                <a:gd name="connsiteY4393" fmla="*/ 1634331 h 1847316"/>
                <a:gd name="connsiteX4394" fmla="*/ 1901222 w 2241767"/>
                <a:gd name="connsiteY4394" fmla="*/ 1635192 h 1847316"/>
                <a:gd name="connsiteX4395" fmla="*/ 1900729 w 2241767"/>
                <a:gd name="connsiteY4395" fmla="*/ 1634949 h 1847316"/>
                <a:gd name="connsiteX4396" fmla="*/ 1899430 w 2241767"/>
                <a:gd name="connsiteY4396" fmla="*/ 1632954 h 1847316"/>
                <a:gd name="connsiteX4397" fmla="*/ 1898194 w 2241767"/>
                <a:gd name="connsiteY4397" fmla="*/ 1632391 h 1847316"/>
                <a:gd name="connsiteX4398" fmla="*/ 1897333 w 2241767"/>
                <a:gd name="connsiteY4398" fmla="*/ 1632821 h 1847316"/>
                <a:gd name="connsiteX4399" fmla="*/ 1898241 w 2241767"/>
                <a:gd name="connsiteY4399" fmla="*/ 1634449 h 1847316"/>
                <a:gd name="connsiteX4400" fmla="*/ 1899055 w 2241767"/>
                <a:gd name="connsiteY4400" fmla="*/ 1635059 h 1847316"/>
                <a:gd name="connsiteX4401" fmla="*/ 1898734 w 2241767"/>
                <a:gd name="connsiteY4401" fmla="*/ 1637429 h 1847316"/>
                <a:gd name="connsiteX4402" fmla="*/ 1898405 w 2241767"/>
                <a:gd name="connsiteY4402" fmla="*/ 1638196 h 1847316"/>
                <a:gd name="connsiteX4403" fmla="*/ 1897638 w 2241767"/>
                <a:gd name="connsiteY4403" fmla="*/ 1638877 h 1847316"/>
                <a:gd name="connsiteX4404" fmla="*/ 1896442 w 2241767"/>
                <a:gd name="connsiteY4404" fmla="*/ 1638509 h 1847316"/>
                <a:gd name="connsiteX4405" fmla="*/ 1895839 w 2241767"/>
                <a:gd name="connsiteY4405" fmla="*/ 1639096 h 1847316"/>
                <a:gd name="connsiteX4406" fmla="*/ 1895127 w 2241767"/>
                <a:gd name="connsiteY4406" fmla="*/ 1638478 h 1847316"/>
                <a:gd name="connsiteX4407" fmla="*/ 1894423 w 2241767"/>
                <a:gd name="connsiteY4407" fmla="*/ 1637437 h 1847316"/>
                <a:gd name="connsiteX4408" fmla="*/ 1893633 w 2241767"/>
                <a:gd name="connsiteY4408" fmla="*/ 1635724 h 1847316"/>
                <a:gd name="connsiteX4409" fmla="*/ 1895722 w 2241767"/>
                <a:gd name="connsiteY4409" fmla="*/ 1626054 h 1847316"/>
                <a:gd name="connsiteX4410" fmla="*/ 1897654 w 2241767"/>
                <a:gd name="connsiteY4410" fmla="*/ 1619874 h 1847316"/>
                <a:gd name="connsiteX4411" fmla="*/ 1897873 w 2241767"/>
                <a:gd name="connsiteY4411" fmla="*/ 1612801 h 1847316"/>
                <a:gd name="connsiteX4412" fmla="*/ 1898022 w 2241767"/>
                <a:gd name="connsiteY4412" fmla="*/ 1611753 h 1847316"/>
                <a:gd name="connsiteX4413" fmla="*/ 1897858 w 2241767"/>
                <a:gd name="connsiteY4413" fmla="*/ 1609868 h 1847316"/>
                <a:gd name="connsiteX4414" fmla="*/ 1895268 w 2241767"/>
                <a:gd name="connsiteY4414" fmla="*/ 1605776 h 1847316"/>
                <a:gd name="connsiteX4415" fmla="*/ 1883822 w 2241767"/>
                <a:gd name="connsiteY4415" fmla="*/ 1595754 h 1847316"/>
                <a:gd name="connsiteX4416" fmla="*/ 1874958 w 2241767"/>
                <a:gd name="connsiteY4416" fmla="*/ 1583831 h 1847316"/>
                <a:gd name="connsiteX4417" fmla="*/ 1867276 w 2241767"/>
                <a:gd name="connsiteY4417" fmla="*/ 1579348 h 1847316"/>
                <a:gd name="connsiteX4418" fmla="*/ 1861447 w 2241767"/>
                <a:gd name="connsiteY4418" fmla="*/ 1580334 h 1847316"/>
                <a:gd name="connsiteX4419" fmla="*/ 1860438 w 2241767"/>
                <a:gd name="connsiteY4419" fmla="*/ 1581234 h 1847316"/>
                <a:gd name="connsiteX4420" fmla="*/ 1860008 w 2241767"/>
                <a:gd name="connsiteY4420" fmla="*/ 1582407 h 1847316"/>
                <a:gd name="connsiteX4421" fmla="*/ 1860368 w 2241767"/>
                <a:gd name="connsiteY4421" fmla="*/ 1583745 h 1847316"/>
                <a:gd name="connsiteX4422" fmla="*/ 1859843 w 2241767"/>
                <a:gd name="connsiteY4422" fmla="*/ 1584301 h 1847316"/>
                <a:gd name="connsiteX4423" fmla="*/ 1858279 w 2241767"/>
                <a:gd name="connsiteY4423" fmla="*/ 1584230 h 1847316"/>
                <a:gd name="connsiteX4424" fmla="*/ 1856174 w 2241767"/>
                <a:gd name="connsiteY4424" fmla="*/ 1584543 h 1847316"/>
                <a:gd name="connsiteX4425" fmla="*/ 1850674 w 2241767"/>
                <a:gd name="connsiteY4425" fmla="*/ 1587680 h 1847316"/>
                <a:gd name="connsiteX4426" fmla="*/ 1848734 w 2241767"/>
                <a:gd name="connsiteY4426" fmla="*/ 1587563 h 1847316"/>
                <a:gd name="connsiteX4427" fmla="*/ 1846974 w 2241767"/>
                <a:gd name="connsiteY4427" fmla="*/ 1588377 h 1847316"/>
                <a:gd name="connsiteX4428" fmla="*/ 1845652 w 2241767"/>
                <a:gd name="connsiteY4428" fmla="*/ 1588987 h 1847316"/>
                <a:gd name="connsiteX4429" fmla="*/ 1842209 w 2241767"/>
                <a:gd name="connsiteY4429" fmla="*/ 1589315 h 1847316"/>
                <a:gd name="connsiteX4430" fmla="*/ 1839291 w 2241767"/>
                <a:gd name="connsiteY4430" fmla="*/ 1590012 h 1847316"/>
                <a:gd name="connsiteX4431" fmla="*/ 1838032 w 2241767"/>
                <a:gd name="connsiteY4431" fmla="*/ 1589636 h 1847316"/>
                <a:gd name="connsiteX4432" fmla="*/ 1837210 w 2241767"/>
                <a:gd name="connsiteY4432" fmla="*/ 1587813 h 1847316"/>
                <a:gd name="connsiteX4433" fmla="*/ 1837210 w 2241767"/>
                <a:gd name="connsiteY4433" fmla="*/ 1585928 h 1847316"/>
                <a:gd name="connsiteX4434" fmla="*/ 1837875 w 2241767"/>
                <a:gd name="connsiteY4434" fmla="*/ 1587375 h 1847316"/>
                <a:gd name="connsiteX4435" fmla="*/ 1838908 w 2241767"/>
                <a:gd name="connsiteY4435" fmla="*/ 1588509 h 1847316"/>
                <a:gd name="connsiteX4436" fmla="*/ 1839385 w 2241767"/>
                <a:gd name="connsiteY4436" fmla="*/ 1588056 h 1847316"/>
                <a:gd name="connsiteX4437" fmla="*/ 1839557 w 2241767"/>
                <a:gd name="connsiteY4437" fmla="*/ 1587054 h 1847316"/>
                <a:gd name="connsiteX4438" fmla="*/ 1838532 w 2241767"/>
                <a:gd name="connsiteY4438" fmla="*/ 1585091 h 1847316"/>
                <a:gd name="connsiteX4439" fmla="*/ 1835223 w 2241767"/>
                <a:gd name="connsiteY4439" fmla="*/ 1582571 h 1847316"/>
                <a:gd name="connsiteX4440" fmla="*/ 1831460 w 2241767"/>
                <a:gd name="connsiteY4440" fmla="*/ 1578887 h 1847316"/>
                <a:gd name="connsiteX4441" fmla="*/ 1832610 w 2241767"/>
                <a:gd name="connsiteY4441" fmla="*/ 1579012 h 1847316"/>
                <a:gd name="connsiteX4442" fmla="*/ 1832900 w 2241767"/>
                <a:gd name="connsiteY4442" fmla="*/ 1578222 h 1847316"/>
                <a:gd name="connsiteX4443" fmla="*/ 1831734 w 2241767"/>
                <a:gd name="connsiteY4443" fmla="*/ 1577181 h 1847316"/>
                <a:gd name="connsiteX4444" fmla="*/ 1832227 w 2241767"/>
                <a:gd name="connsiteY4444" fmla="*/ 1575984 h 1847316"/>
                <a:gd name="connsiteX4445" fmla="*/ 1833048 w 2241767"/>
                <a:gd name="connsiteY4445" fmla="*/ 1574725 h 1847316"/>
                <a:gd name="connsiteX4446" fmla="*/ 1831460 w 2241767"/>
                <a:gd name="connsiteY4446" fmla="*/ 1574912 h 1847316"/>
                <a:gd name="connsiteX4447" fmla="*/ 1830028 w 2241767"/>
                <a:gd name="connsiteY4447" fmla="*/ 1575796 h 1847316"/>
                <a:gd name="connsiteX4448" fmla="*/ 1829981 w 2241767"/>
                <a:gd name="connsiteY4448" fmla="*/ 1576884 h 1847316"/>
                <a:gd name="connsiteX4449" fmla="*/ 1829700 w 2241767"/>
                <a:gd name="connsiteY4449" fmla="*/ 1577752 h 1847316"/>
                <a:gd name="connsiteX4450" fmla="*/ 1828933 w 2241767"/>
                <a:gd name="connsiteY4450" fmla="*/ 1577627 h 1847316"/>
                <a:gd name="connsiteX4451" fmla="*/ 1827509 w 2241767"/>
                <a:gd name="connsiteY4451" fmla="*/ 1576555 h 1847316"/>
                <a:gd name="connsiteX4452" fmla="*/ 1820499 w 2241767"/>
                <a:gd name="connsiteY4452" fmla="*/ 1573567 h 1847316"/>
                <a:gd name="connsiteX4453" fmla="*/ 1814366 w 2241767"/>
                <a:gd name="connsiteY4453" fmla="*/ 1571877 h 1847316"/>
                <a:gd name="connsiteX4454" fmla="*/ 1819076 w 2241767"/>
                <a:gd name="connsiteY4454" fmla="*/ 1571118 h 1847316"/>
                <a:gd name="connsiteX4455" fmla="*/ 1821626 w 2241767"/>
                <a:gd name="connsiteY4455" fmla="*/ 1571705 h 1847316"/>
                <a:gd name="connsiteX4456" fmla="*/ 1821321 w 2241767"/>
                <a:gd name="connsiteY4456" fmla="*/ 1570797 h 1847316"/>
                <a:gd name="connsiteX4457" fmla="*/ 1820703 w 2241767"/>
                <a:gd name="connsiteY4457" fmla="*/ 1570218 h 1847316"/>
                <a:gd name="connsiteX4458" fmla="*/ 1818692 w 2241767"/>
                <a:gd name="connsiteY4458" fmla="*/ 1569491 h 1847316"/>
                <a:gd name="connsiteX4459" fmla="*/ 1816126 w 2241767"/>
                <a:gd name="connsiteY4459" fmla="*/ 1569765 h 1847316"/>
                <a:gd name="connsiteX4460" fmla="*/ 1814507 w 2241767"/>
                <a:gd name="connsiteY4460" fmla="*/ 1569420 h 1847316"/>
                <a:gd name="connsiteX4461" fmla="*/ 1812856 w 2241767"/>
                <a:gd name="connsiteY4461" fmla="*/ 1570148 h 1847316"/>
                <a:gd name="connsiteX4462" fmla="*/ 1811041 w 2241767"/>
                <a:gd name="connsiteY4462" fmla="*/ 1571220 h 1847316"/>
                <a:gd name="connsiteX4463" fmla="*/ 1809421 w 2241767"/>
                <a:gd name="connsiteY4463" fmla="*/ 1571767 h 1847316"/>
                <a:gd name="connsiteX4464" fmla="*/ 1803100 w 2241767"/>
                <a:gd name="connsiteY4464" fmla="*/ 1572542 h 1847316"/>
                <a:gd name="connsiteX4465" fmla="*/ 1797976 w 2241767"/>
                <a:gd name="connsiteY4465" fmla="*/ 1573379 h 1847316"/>
                <a:gd name="connsiteX4466" fmla="*/ 1798797 w 2241767"/>
                <a:gd name="connsiteY4466" fmla="*/ 1572495 h 1847316"/>
                <a:gd name="connsiteX4467" fmla="*/ 1799673 w 2241767"/>
                <a:gd name="connsiteY4467" fmla="*/ 1571924 h 1847316"/>
                <a:gd name="connsiteX4468" fmla="*/ 1802701 w 2241767"/>
                <a:gd name="connsiteY4468" fmla="*/ 1571056 h 1847316"/>
                <a:gd name="connsiteX4469" fmla="*/ 1803155 w 2241767"/>
                <a:gd name="connsiteY4469" fmla="*/ 1569256 h 1847316"/>
                <a:gd name="connsiteX4470" fmla="*/ 1802443 w 2241767"/>
                <a:gd name="connsiteY4470" fmla="*/ 1567519 h 1847316"/>
                <a:gd name="connsiteX4471" fmla="*/ 1801645 w 2241767"/>
                <a:gd name="connsiteY4471" fmla="*/ 1567934 h 1847316"/>
                <a:gd name="connsiteX4472" fmla="*/ 1800808 w 2241767"/>
                <a:gd name="connsiteY4472" fmla="*/ 1569287 h 1847316"/>
                <a:gd name="connsiteX4473" fmla="*/ 1799783 w 2241767"/>
                <a:gd name="connsiteY4473" fmla="*/ 1568309 h 1847316"/>
                <a:gd name="connsiteX4474" fmla="*/ 1798649 w 2241767"/>
                <a:gd name="connsiteY4474" fmla="*/ 1568317 h 1847316"/>
                <a:gd name="connsiteX4475" fmla="*/ 1798336 w 2241767"/>
                <a:gd name="connsiteY4475" fmla="*/ 1570469 h 1847316"/>
                <a:gd name="connsiteX4476" fmla="*/ 1796873 w 2241767"/>
                <a:gd name="connsiteY4476" fmla="*/ 1571916 h 1847316"/>
                <a:gd name="connsiteX4477" fmla="*/ 1796215 w 2241767"/>
                <a:gd name="connsiteY4477" fmla="*/ 1573371 h 1847316"/>
                <a:gd name="connsiteX4478" fmla="*/ 1791936 w 2241767"/>
                <a:gd name="connsiteY4478" fmla="*/ 1574513 h 1847316"/>
                <a:gd name="connsiteX4479" fmla="*/ 1791388 w 2241767"/>
                <a:gd name="connsiteY4479" fmla="*/ 1574138 h 1847316"/>
                <a:gd name="connsiteX4480" fmla="*/ 1792640 w 2241767"/>
                <a:gd name="connsiteY4480" fmla="*/ 1572753 h 1847316"/>
                <a:gd name="connsiteX4481" fmla="*/ 1792538 w 2241767"/>
                <a:gd name="connsiteY4481" fmla="*/ 1571986 h 1847316"/>
                <a:gd name="connsiteX4482" fmla="*/ 1791115 w 2241767"/>
                <a:gd name="connsiteY4482" fmla="*/ 1572644 h 1847316"/>
                <a:gd name="connsiteX4483" fmla="*/ 1788721 w 2241767"/>
                <a:gd name="connsiteY4483" fmla="*/ 1575257 h 1847316"/>
                <a:gd name="connsiteX4484" fmla="*/ 1780295 w 2241767"/>
                <a:gd name="connsiteY4484" fmla="*/ 1576109 h 1847316"/>
                <a:gd name="connsiteX4485" fmla="*/ 1780756 w 2241767"/>
                <a:gd name="connsiteY4485" fmla="*/ 1575515 h 1847316"/>
                <a:gd name="connsiteX4486" fmla="*/ 1782540 w 2241767"/>
                <a:gd name="connsiteY4486" fmla="*/ 1575390 h 1847316"/>
                <a:gd name="connsiteX4487" fmla="*/ 1785036 w 2241767"/>
                <a:gd name="connsiteY4487" fmla="*/ 1574568 h 1847316"/>
                <a:gd name="connsiteX4488" fmla="*/ 1784527 w 2241767"/>
                <a:gd name="connsiteY4488" fmla="*/ 1573176 h 1847316"/>
                <a:gd name="connsiteX4489" fmla="*/ 1783565 w 2241767"/>
                <a:gd name="connsiteY4489" fmla="*/ 1571642 h 1847316"/>
                <a:gd name="connsiteX4490" fmla="*/ 1782673 w 2241767"/>
                <a:gd name="connsiteY4490" fmla="*/ 1571470 h 1847316"/>
                <a:gd name="connsiteX4491" fmla="*/ 1782086 w 2241767"/>
                <a:gd name="connsiteY4491" fmla="*/ 1570570 h 1847316"/>
                <a:gd name="connsiteX4492" fmla="*/ 1782118 w 2241767"/>
                <a:gd name="connsiteY4492" fmla="*/ 1567738 h 1847316"/>
                <a:gd name="connsiteX4493" fmla="*/ 1781547 w 2241767"/>
                <a:gd name="connsiteY4493" fmla="*/ 1566080 h 1847316"/>
                <a:gd name="connsiteX4494" fmla="*/ 1780177 w 2241767"/>
                <a:gd name="connsiteY4494" fmla="*/ 1564374 h 1847316"/>
                <a:gd name="connsiteX4495" fmla="*/ 1779716 w 2241767"/>
                <a:gd name="connsiteY4495" fmla="*/ 1564703 h 1847316"/>
                <a:gd name="connsiteX4496" fmla="*/ 1778707 w 2241767"/>
                <a:gd name="connsiteY4496" fmla="*/ 1567629 h 1847316"/>
                <a:gd name="connsiteX4497" fmla="*/ 1777870 w 2241767"/>
                <a:gd name="connsiteY4497" fmla="*/ 1571454 h 1847316"/>
                <a:gd name="connsiteX4498" fmla="*/ 1777455 w 2241767"/>
                <a:gd name="connsiteY4498" fmla="*/ 1572690 h 1847316"/>
                <a:gd name="connsiteX4499" fmla="*/ 1774959 w 2241767"/>
                <a:gd name="connsiteY4499" fmla="*/ 1572777 h 1847316"/>
                <a:gd name="connsiteX4500" fmla="*/ 1772745 w 2241767"/>
                <a:gd name="connsiteY4500" fmla="*/ 1572511 h 1847316"/>
                <a:gd name="connsiteX4501" fmla="*/ 1765235 w 2241767"/>
                <a:gd name="connsiteY4501" fmla="*/ 1572972 h 1847316"/>
                <a:gd name="connsiteX4502" fmla="*/ 1762434 w 2241767"/>
                <a:gd name="connsiteY4502" fmla="*/ 1571673 h 1847316"/>
                <a:gd name="connsiteX4503" fmla="*/ 1761268 w 2241767"/>
                <a:gd name="connsiteY4503" fmla="*/ 1571423 h 1847316"/>
                <a:gd name="connsiteX4504" fmla="*/ 1760556 w 2241767"/>
                <a:gd name="connsiteY4504" fmla="*/ 1571454 h 1847316"/>
                <a:gd name="connsiteX4505" fmla="*/ 1757294 w 2241767"/>
                <a:gd name="connsiteY4505" fmla="*/ 1572644 h 1847316"/>
                <a:gd name="connsiteX4506" fmla="*/ 1753570 w 2241767"/>
                <a:gd name="connsiteY4506" fmla="*/ 1573551 h 1847316"/>
                <a:gd name="connsiteX4507" fmla="*/ 1752694 w 2241767"/>
                <a:gd name="connsiteY4507" fmla="*/ 1573262 h 1847316"/>
                <a:gd name="connsiteX4508" fmla="*/ 1751442 w 2241767"/>
                <a:gd name="connsiteY4508" fmla="*/ 1573223 h 1847316"/>
                <a:gd name="connsiteX4509" fmla="*/ 1748743 w 2241767"/>
                <a:gd name="connsiteY4509" fmla="*/ 1576313 h 1847316"/>
                <a:gd name="connsiteX4510" fmla="*/ 1745559 w 2241767"/>
                <a:gd name="connsiteY4510" fmla="*/ 1577760 h 1847316"/>
                <a:gd name="connsiteX4511" fmla="*/ 1737532 w 2241767"/>
                <a:gd name="connsiteY4511" fmla="*/ 1575155 h 1847316"/>
                <a:gd name="connsiteX4512" fmla="*/ 1735537 w 2241767"/>
                <a:gd name="connsiteY4512" fmla="*/ 1573066 h 1847316"/>
                <a:gd name="connsiteX4513" fmla="*/ 1733761 w 2241767"/>
                <a:gd name="connsiteY4513" fmla="*/ 1572620 h 1847316"/>
                <a:gd name="connsiteX4514" fmla="*/ 1731578 w 2241767"/>
                <a:gd name="connsiteY4514" fmla="*/ 1572362 h 1847316"/>
                <a:gd name="connsiteX4515" fmla="*/ 1729239 w 2241767"/>
                <a:gd name="connsiteY4515" fmla="*/ 1574936 h 1847316"/>
                <a:gd name="connsiteX4516" fmla="*/ 1727455 w 2241767"/>
                <a:gd name="connsiteY4516" fmla="*/ 1578402 h 1847316"/>
                <a:gd name="connsiteX4517" fmla="*/ 1730264 w 2241767"/>
                <a:gd name="connsiteY4517" fmla="*/ 1580303 h 1847316"/>
                <a:gd name="connsiteX4518" fmla="*/ 1732674 w 2241767"/>
                <a:gd name="connsiteY4518" fmla="*/ 1581210 h 1847316"/>
                <a:gd name="connsiteX4519" fmla="*/ 1736648 w 2241767"/>
                <a:gd name="connsiteY4519" fmla="*/ 1580451 h 1847316"/>
                <a:gd name="connsiteX4520" fmla="*/ 1738846 w 2241767"/>
                <a:gd name="connsiteY4520" fmla="*/ 1578769 h 1847316"/>
                <a:gd name="connsiteX4521" fmla="*/ 1740638 w 2241767"/>
                <a:gd name="connsiteY4521" fmla="*/ 1578824 h 1847316"/>
                <a:gd name="connsiteX4522" fmla="*/ 1741498 w 2241767"/>
                <a:gd name="connsiteY4522" fmla="*/ 1578488 h 1847316"/>
                <a:gd name="connsiteX4523" fmla="*/ 1742281 w 2241767"/>
                <a:gd name="connsiteY4523" fmla="*/ 1577611 h 1847316"/>
                <a:gd name="connsiteX4524" fmla="*/ 1743814 w 2241767"/>
                <a:gd name="connsiteY4524" fmla="*/ 1578300 h 1847316"/>
                <a:gd name="connsiteX4525" fmla="*/ 1743869 w 2241767"/>
                <a:gd name="connsiteY4525" fmla="*/ 1578996 h 1847316"/>
                <a:gd name="connsiteX4526" fmla="*/ 1742781 w 2241767"/>
                <a:gd name="connsiteY4526" fmla="*/ 1579974 h 1847316"/>
                <a:gd name="connsiteX4527" fmla="*/ 1741405 w 2241767"/>
                <a:gd name="connsiteY4527" fmla="*/ 1580796 h 1847316"/>
                <a:gd name="connsiteX4528" fmla="*/ 1740575 w 2241767"/>
                <a:gd name="connsiteY4528" fmla="*/ 1581766 h 1847316"/>
                <a:gd name="connsiteX4529" fmla="*/ 1742140 w 2241767"/>
                <a:gd name="connsiteY4529" fmla="*/ 1583714 h 1847316"/>
                <a:gd name="connsiteX4530" fmla="*/ 1744604 w 2241767"/>
                <a:gd name="connsiteY4530" fmla="*/ 1584371 h 1847316"/>
                <a:gd name="connsiteX4531" fmla="*/ 1745527 w 2241767"/>
                <a:gd name="connsiteY4531" fmla="*/ 1584089 h 1847316"/>
                <a:gd name="connsiteX4532" fmla="*/ 1746099 w 2241767"/>
                <a:gd name="connsiteY4532" fmla="*/ 1581899 h 1847316"/>
                <a:gd name="connsiteX4533" fmla="*/ 1747616 w 2241767"/>
                <a:gd name="connsiteY4533" fmla="*/ 1580483 h 1847316"/>
                <a:gd name="connsiteX4534" fmla="*/ 1749674 w 2241767"/>
                <a:gd name="connsiteY4534" fmla="*/ 1580788 h 1847316"/>
                <a:gd name="connsiteX4535" fmla="*/ 1749384 w 2241767"/>
                <a:gd name="connsiteY4535" fmla="*/ 1581680 h 1847316"/>
                <a:gd name="connsiteX4536" fmla="*/ 1749674 w 2241767"/>
                <a:gd name="connsiteY4536" fmla="*/ 1582517 h 1847316"/>
                <a:gd name="connsiteX4537" fmla="*/ 1750620 w 2241767"/>
                <a:gd name="connsiteY4537" fmla="*/ 1583948 h 1847316"/>
                <a:gd name="connsiteX4538" fmla="*/ 1750511 w 2241767"/>
                <a:gd name="connsiteY4538" fmla="*/ 1585998 h 1847316"/>
                <a:gd name="connsiteX4539" fmla="*/ 1750691 w 2241767"/>
                <a:gd name="connsiteY4539" fmla="*/ 1586491 h 1847316"/>
                <a:gd name="connsiteX4540" fmla="*/ 1748477 w 2241767"/>
                <a:gd name="connsiteY4540" fmla="*/ 1587391 h 1847316"/>
                <a:gd name="connsiteX4541" fmla="*/ 1746826 w 2241767"/>
                <a:gd name="connsiteY4541" fmla="*/ 1587696 h 1847316"/>
                <a:gd name="connsiteX4542" fmla="*/ 1745504 w 2241767"/>
                <a:gd name="connsiteY4542" fmla="*/ 1588877 h 1847316"/>
                <a:gd name="connsiteX4543" fmla="*/ 1746200 w 2241767"/>
                <a:gd name="connsiteY4543" fmla="*/ 1589558 h 1847316"/>
                <a:gd name="connsiteX4544" fmla="*/ 1744855 w 2241767"/>
                <a:gd name="connsiteY4544" fmla="*/ 1590160 h 1847316"/>
                <a:gd name="connsiteX4545" fmla="*/ 1743947 w 2241767"/>
                <a:gd name="connsiteY4545" fmla="*/ 1589918 h 1847316"/>
                <a:gd name="connsiteX4546" fmla="*/ 1743485 w 2241767"/>
                <a:gd name="connsiteY4546" fmla="*/ 1590137 h 1847316"/>
                <a:gd name="connsiteX4547" fmla="*/ 1743345 w 2241767"/>
                <a:gd name="connsiteY4547" fmla="*/ 1590864 h 1847316"/>
                <a:gd name="connsiteX4548" fmla="*/ 1742648 w 2241767"/>
                <a:gd name="connsiteY4548" fmla="*/ 1591529 h 1847316"/>
                <a:gd name="connsiteX4549" fmla="*/ 1743658 w 2241767"/>
                <a:gd name="connsiteY4549" fmla="*/ 1593556 h 1847316"/>
                <a:gd name="connsiteX4550" fmla="*/ 1745731 w 2241767"/>
                <a:gd name="connsiteY4550" fmla="*/ 1594870 h 1847316"/>
                <a:gd name="connsiteX4551" fmla="*/ 1747194 w 2241767"/>
                <a:gd name="connsiteY4551" fmla="*/ 1596528 h 1847316"/>
                <a:gd name="connsiteX4552" fmla="*/ 1753077 w 2241767"/>
                <a:gd name="connsiteY4552" fmla="*/ 1598704 h 1847316"/>
                <a:gd name="connsiteX4553" fmla="*/ 1754501 w 2241767"/>
                <a:gd name="connsiteY4553" fmla="*/ 1598641 h 1847316"/>
                <a:gd name="connsiteX4554" fmla="*/ 1755901 w 2241767"/>
                <a:gd name="connsiteY4554" fmla="*/ 1600832 h 1847316"/>
                <a:gd name="connsiteX4555" fmla="*/ 1757036 w 2241767"/>
                <a:gd name="connsiteY4555" fmla="*/ 1601583 h 1847316"/>
                <a:gd name="connsiteX4556" fmla="*/ 1758123 w 2241767"/>
                <a:gd name="connsiteY4556" fmla="*/ 1601966 h 1847316"/>
                <a:gd name="connsiteX4557" fmla="*/ 1757998 w 2241767"/>
                <a:gd name="connsiteY4557" fmla="*/ 1603468 h 1847316"/>
                <a:gd name="connsiteX4558" fmla="*/ 1756058 w 2241767"/>
                <a:gd name="connsiteY4558" fmla="*/ 1604571 h 1847316"/>
                <a:gd name="connsiteX4559" fmla="*/ 1755534 w 2241767"/>
                <a:gd name="connsiteY4559" fmla="*/ 1605885 h 1847316"/>
                <a:gd name="connsiteX4560" fmla="*/ 1755049 w 2241767"/>
                <a:gd name="connsiteY4560" fmla="*/ 1606621 h 1847316"/>
                <a:gd name="connsiteX4561" fmla="*/ 1754172 w 2241767"/>
                <a:gd name="connsiteY4561" fmla="*/ 1605690 h 1847316"/>
                <a:gd name="connsiteX4562" fmla="*/ 1753280 w 2241767"/>
                <a:gd name="connsiteY4562" fmla="*/ 1605009 h 1847316"/>
                <a:gd name="connsiteX4563" fmla="*/ 1751207 w 2241767"/>
                <a:gd name="connsiteY4563" fmla="*/ 1607067 h 1847316"/>
                <a:gd name="connsiteX4564" fmla="*/ 1750206 w 2241767"/>
                <a:gd name="connsiteY4564" fmla="*/ 1607505 h 1847316"/>
                <a:gd name="connsiteX4565" fmla="*/ 1750699 w 2241767"/>
                <a:gd name="connsiteY4565" fmla="*/ 1605283 h 1847316"/>
                <a:gd name="connsiteX4566" fmla="*/ 1749916 w 2241767"/>
                <a:gd name="connsiteY4566" fmla="*/ 1604415 h 1847316"/>
                <a:gd name="connsiteX4567" fmla="*/ 1748735 w 2241767"/>
                <a:gd name="connsiteY4567" fmla="*/ 1602185 h 1847316"/>
                <a:gd name="connsiteX4568" fmla="*/ 1747006 w 2241767"/>
                <a:gd name="connsiteY4568" fmla="*/ 1600808 h 1847316"/>
                <a:gd name="connsiteX4569" fmla="*/ 1745786 w 2241767"/>
                <a:gd name="connsiteY4569" fmla="*/ 1600346 h 1847316"/>
                <a:gd name="connsiteX4570" fmla="*/ 1744839 w 2241767"/>
                <a:gd name="connsiteY4570" fmla="*/ 1599478 h 1847316"/>
                <a:gd name="connsiteX4571" fmla="*/ 1743689 w 2241767"/>
                <a:gd name="connsiteY4571" fmla="*/ 1599126 h 1847316"/>
                <a:gd name="connsiteX4572" fmla="*/ 1742711 w 2241767"/>
                <a:gd name="connsiteY4572" fmla="*/ 1599220 h 1847316"/>
                <a:gd name="connsiteX4573" fmla="*/ 1741052 w 2241767"/>
                <a:gd name="connsiteY4573" fmla="*/ 1598711 h 1847316"/>
                <a:gd name="connsiteX4574" fmla="*/ 1740943 w 2241767"/>
                <a:gd name="connsiteY4574" fmla="*/ 1597522 h 1847316"/>
                <a:gd name="connsiteX4575" fmla="*/ 1740481 w 2241767"/>
                <a:gd name="connsiteY4575" fmla="*/ 1596630 h 1847316"/>
                <a:gd name="connsiteX4576" fmla="*/ 1739183 w 2241767"/>
                <a:gd name="connsiteY4576" fmla="*/ 1595582 h 1847316"/>
                <a:gd name="connsiteX4577" fmla="*/ 1732994 w 2241767"/>
                <a:gd name="connsiteY4577" fmla="*/ 1593595 h 1847316"/>
                <a:gd name="connsiteX4578" fmla="*/ 1732955 w 2241767"/>
                <a:gd name="connsiteY4578" fmla="*/ 1594416 h 1847316"/>
                <a:gd name="connsiteX4579" fmla="*/ 1733385 w 2241767"/>
                <a:gd name="connsiteY4579" fmla="*/ 1595034 h 1847316"/>
                <a:gd name="connsiteX4580" fmla="*/ 1734277 w 2241767"/>
                <a:gd name="connsiteY4580" fmla="*/ 1595449 h 1847316"/>
                <a:gd name="connsiteX4581" fmla="*/ 1735341 w 2241767"/>
                <a:gd name="connsiteY4581" fmla="*/ 1596247 h 1847316"/>
                <a:gd name="connsiteX4582" fmla="*/ 1735334 w 2241767"/>
                <a:gd name="connsiteY4582" fmla="*/ 1598617 h 1847316"/>
                <a:gd name="connsiteX4583" fmla="*/ 1734872 w 2241767"/>
                <a:gd name="connsiteY4583" fmla="*/ 1599619 h 1847316"/>
                <a:gd name="connsiteX4584" fmla="*/ 1734676 w 2241767"/>
                <a:gd name="connsiteY4584" fmla="*/ 1601043 h 1847316"/>
                <a:gd name="connsiteX4585" fmla="*/ 1734262 w 2241767"/>
                <a:gd name="connsiteY4585" fmla="*/ 1602498 h 1847316"/>
                <a:gd name="connsiteX4586" fmla="*/ 1733503 w 2241767"/>
                <a:gd name="connsiteY4586" fmla="*/ 1603640 h 1847316"/>
                <a:gd name="connsiteX4587" fmla="*/ 1731813 w 2241767"/>
                <a:gd name="connsiteY4587" fmla="*/ 1604415 h 1847316"/>
                <a:gd name="connsiteX4588" fmla="*/ 1731070 w 2241767"/>
                <a:gd name="connsiteY4588" fmla="*/ 1603765 h 1847316"/>
                <a:gd name="connsiteX4589" fmla="*/ 1729865 w 2241767"/>
                <a:gd name="connsiteY4589" fmla="*/ 1600644 h 1847316"/>
                <a:gd name="connsiteX4590" fmla="*/ 1728159 w 2241767"/>
                <a:gd name="connsiteY4590" fmla="*/ 1599666 h 1847316"/>
                <a:gd name="connsiteX4591" fmla="*/ 1725453 w 2241767"/>
                <a:gd name="connsiteY4591" fmla="*/ 1599548 h 1847316"/>
                <a:gd name="connsiteX4592" fmla="*/ 1723614 w 2241767"/>
                <a:gd name="connsiteY4592" fmla="*/ 1600253 h 1847316"/>
                <a:gd name="connsiteX4593" fmla="*/ 1721611 w 2241767"/>
                <a:gd name="connsiteY4593" fmla="*/ 1603280 h 1847316"/>
                <a:gd name="connsiteX4594" fmla="*/ 1719992 w 2241767"/>
                <a:gd name="connsiteY4594" fmla="*/ 1603773 h 1847316"/>
                <a:gd name="connsiteX4595" fmla="*/ 1714461 w 2241767"/>
                <a:gd name="connsiteY4595" fmla="*/ 1602208 h 1847316"/>
                <a:gd name="connsiteX4596" fmla="*/ 1708155 w 2241767"/>
                <a:gd name="connsiteY4596" fmla="*/ 1599814 h 1847316"/>
                <a:gd name="connsiteX4597" fmla="*/ 1708319 w 2241767"/>
                <a:gd name="connsiteY4597" fmla="*/ 1599017 h 1847316"/>
                <a:gd name="connsiteX4598" fmla="*/ 1709313 w 2241767"/>
                <a:gd name="connsiteY4598" fmla="*/ 1598758 h 1847316"/>
                <a:gd name="connsiteX4599" fmla="*/ 1711222 w 2241767"/>
                <a:gd name="connsiteY4599" fmla="*/ 1599087 h 1847316"/>
                <a:gd name="connsiteX4600" fmla="*/ 1711120 w 2241767"/>
                <a:gd name="connsiteY4600" fmla="*/ 1598265 h 1847316"/>
                <a:gd name="connsiteX4601" fmla="*/ 1709172 w 2241767"/>
                <a:gd name="connsiteY4601" fmla="*/ 1595590 h 1847316"/>
                <a:gd name="connsiteX4602" fmla="*/ 1708820 w 2241767"/>
                <a:gd name="connsiteY4602" fmla="*/ 1594385 h 1847316"/>
                <a:gd name="connsiteX4603" fmla="*/ 1709070 w 2241767"/>
                <a:gd name="connsiteY4603" fmla="*/ 1592914 h 1847316"/>
                <a:gd name="connsiteX4604" fmla="*/ 1708437 w 2241767"/>
                <a:gd name="connsiteY4604" fmla="*/ 1592946 h 1847316"/>
                <a:gd name="connsiteX4605" fmla="*/ 1707271 w 2241767"/>
                <a:gd name="connsiteY4605" fmla="*/ 1594182 h 1847316"/>
                <a:gd name="connsiteX4606" fmla="*/ 1703250 w 2241767"/>
                <a:gd name="connsiteY4606" fmla="*/ 1593133 h 1847316"/>
                <a:gd name="connsiteX4607" fmla="*/ 1702139 w 2241767"/>
                <a:gd name="connsiteY4607" fmla="*/ 1591874 h 1847316"/>
                <a:gd name="connsiteX4608" fmla="*/ 1699776 w 2241767"/>
                <a:gd name="connsiteY4608" fmla="*/ 1588337 h 1847316"/>
                <a:gd name="connsiteX4609" fmla="*/ 1696443 w 2241767"/>
                <a:gd name="connsiteY4609" fmla="*/ 1588220 h 1847316"/>
                <a:gd name="connsiteX4610" fmla="*/ 1694933 w 2241767"/>
                <a:gd name="connsiteY4610" fmla="*/ 1586076 h 1847316"/>
                <a:gd name="connsiteX4611" fmla="*/ 1692203 w 2241767"/>
                <a:gd name="connsiteY4611" fmla="*/ 1586976 h 1847316"/>
                <a:gd name="connsiteX4612" fmla="*/ 1690826 w 2241767"/>
                <a:gd name="connsiteY4612" fmla="*/ 1587970 h 1847316"/>
                <a:gd name="connsiteX4613" fmla="*/ 1689613 w 2241767"/>
                <a:gd name="connsiteY4613" fmla="*/ 1589511 h 1847316"/>
                <a:gd name="connsiteX4614" fmla="*/ 1690083 w 2241767"/>
                <a:gd name="connsiteY4614" fmla="*/ 1590309 h 1847316"/>
                <a:gd name="connsiteX4615" fmla="*/ 1691295 w 2241767"/>
                <a:gd name="connsiteY4615" fmla="*/ 1591576 h 1847316"/>
                <a:gd name="connsiteX4616" fmla="*/ 1690748 w 2241767"/>
                <a:gd name="connsiteY4616" fmla="*/ 1592194 h 1847316"/>
                <a:gd name="connsiteX4617" fmla="*/ 1686860 w 2241767"/>
                <a:gd name="connsiteY4617" fmla="*/ 1593094 h 1847316"/>
                <a:gd name="connsiteX4618" fmla="*/ 1677847 w 2241767"/>
                <a:gd name="connsiteY4618" fmla="*/ 1592085 h 1847316"/>
                <a:gd name="connsiteX4619" fmla="*/ 1675210 w 2241767"/>
                <a:gd name="connsiteY4619" fmla="*/ 1591138 h 1847316"/>
                <a:gd name="connsiteX4620" fmla="*/ 1671674 w 2241767"/>
                <a:gd name="connsiteY4620" fmla="*/ 1589136 h 1847316"/>
                <a:gd name="connsiteX4621" fmla="*/ 1666777 w 2241767"/>
                <a:gd name="connsiteY4621" fmla="*/ 1587508 h 1847316"/>
                <a:gd name="connsiteX4622" fmla="*/ 1664414 w 2241767"/>
                <a:gd name="connsiteY4622" fmla="*/ 1587242 h 1847316"/>
                <a:gd name="connsiteX4623" fmla="*/ 1662106 w 2241767"/>
                <a:gd name="connsiteY4623" fmla="*/ 1587563 h 1847316"/>
                <a:gd name="connsiteX4624" fmla="*/ 1655378 w 2241767"/>
                <a:gd name="connsiteY4624" fmla="*/ 1587727 h 1847316"/>
                <a:gd name="connsiteX4625" fmla="*/ 1653821 w 2241767"/>
                <a:gd name="connsiteY4625" fmla="*/ 1588158 h 1847316"/>
                <a:gd name="connsiteX4626" fmla="*/ 1652491 w 2241767"/>
                <a:gd name="connsiteY4626" fmla="*/ 1588854 h 1847316"/>
                <a:gd name="connsiteX4627" fmla="*/ 1651631 w 2241767"/>
                <a:gd name="connsiteY4627" fmla="*/ 1588087 h 1847316"/>
                <a:gd name="connsiteX4628" fmla="*/ 1651232 w 2241767"/>
                <a:gd name="connsiteY4628" fmla="*/ 1586718 h 1847316"/>
                <a:gd name="connsiteX4629" fmla="*/ 1652014 w 2241767"/>
                <a:gd name="connsiteY4629" fmla="*/ 1586499 h 1847316"/>
                <a:gd name="connsiteX4630" fmla="*/ 1652882 w 2241767"/>
                <a:gd name="connsiteY4630" fmla="*/ 1585693 h 1847316"/>
                <a:gd name="connsiteX4631" fmla="*/ 1653665 w 2241767"/>
                <a:gd name="connsiteY4631" fmla="*/ 1584097 h 1847316"/>
                <a:gd name="connsiteX4632" fmla="*/ 1653759 w 2241767"/>
                <a:gd name="connsiteY4632" fmla="*/ 1583127 h 1847316"/>
                <a:gd name="connsiteX4633" fmla="*/ 1653211 w 2241767"/>
                <a:gd name="connsiteY4633" fmla="*/ 1582501 h 1847316"/>
                <a:gd name="connsiteX4634" fmla="*/ 1652170 w 2241767"/>
                <a:gd name="connsiteY4634" fmla="*/ 1582439 h 1847316"/>
                <a:gd name="connsiteX4635" fmla="*/ 1649870 w 2241767"/>
                <a:gd name="connsiteY4635" fmla="*/ 1586593 h 1847316"/>
                <a:gd name="connsiteX4636" fmla="*/ 1651185 w 2241767"/>
                <a:gd name="connsiteY4636" fmla="*/ 1588916 h 1847316"/>
                <a:gd name="connsiteX4637" fmla="*/ 1651099 w 2241767"/>
                <a:gd name="connsiteY4637" fmla="*/ 1589753 h 1847316"/>
                <a:gd name="connsiteX4638" fmla="*/ 1646506 w 2241767"/>
                <a:gd name="connsiteY4638" fmla="*/ 1590231 h 1847316"/>
                <a:gd name="connsiteX4639" fmla="*/ 1636078 w 2241767"/>
                <a:gd name="connsiteY4639" fmla="*/ 1594901 h 1847316"/>
                <a:gd name="connsiteX4640" fmla="*/ 1632009 w 2241767"/>
                <a:gd name="connsiteY4640" fmla="*/ 1597420 h 1847316"/>
                <a:gd name="connsiteX4641" fmla="*/ 1632221 w 2241767"/>
                <a:gd name="connsiteY4641" fmla="*/ 1596576 h 1847316"/>
                <a:gd name="connsiteX4642" fmla="*/ 1637134 w 2241767"/>
                <a:gd name="connsiteY4642" fmla="*/ 1593313 h 1847316"/>
                <a:gd name="connsiteX4643" fmla="*/ 1635397 w 2241767"/>
                <a:gd name="connsiteY4643" fmla="*/ 1592813 h 1847316"/>
                <a:gd name="connsiteX4644" fmla="*/ 1632604 w 2241767"/>
                <a:gd name="connsiteY4644" fmla="*/ 1593626 h 1847316"/>
                <a:gd name="connsiteX4645" fmla="*/ 1631603 w 2241767"/>
                <a:gd name="connsiteY4645" fmla="*/ 1593313 h 1847316"/>
                <a:gd name="connsiteX4646" fmla="*/ 1632784 w 2241767"/>
                <a:gd name="connsiteY4646" fmla="*/ 1590614 h 1847316"/>
                <a:gd name="connsiteX4647" fmla="*/ 1632401 w 2241767"/>
                <a:gd name="connsiteY4647" fmla="*/ 1588228 h 1847316"/>
                <a:gd name="connsiteX4648" fmla="*/ 1630413 w 2241767"/>
                <a:gd name="connsiteY4648" fmla="*/ 1588165 h 1847316"/>
                <a:gd name="connsiteX4649" fmla="*/ 1629146 w 2241767"/>
                <a:gd name="connsiteY4649" fmla="*/ 1590066 h 1847316"/>
                <a:gd name="connsiteX4650" fmla="*/ 1628270 w 2241767"/>
                <a:gd name="connsiteY4650" fmla="*/ 1589988 h 1847316"/>
                <a:gd name="connsiteX4651" fmla="*/ 1627120 w 2241767"/>
                <a:gd name="connsiteY4651" fmla="*/ 1589174 h 1847316"/>
                <a:gd name="connsiteX4652" fmla="*/ 1626228 w 2241767"/>
                <a:gd name="connsiteY4652" fmla="*/ 1589433 h 1847316"/>
                <a:gd name="connsiteX4653" fmla="*/ 1626885 w 2241767"/>
                <a:gd name="connsiteY4653" fmla="*/ 1593743 h 1847316"/>
                <a:gd name="connsiteX4654" fmla="*/ 1628137 w 2241767"/>
                <a:gd name="connsiteY4654" fmla="*/ 1595512 h 1847316"/>
                <a:gd name="connsiteX4655" fmla="*/ 1629185 w 2241767"/>
                <a:gd name="connsiteY4655" fmla="*/ 1597773 h 1847316"/>
                <a:gd name="connsiteX4656" fmla="*/ 1626330 w 2241767"/>
                <a:gd name="connsiteY4656" fmla="*/ 1600550 h 1847316"/>
                <a:gd name="connsiteX4657" fmla="*/ 1623677 w 2241767"/>
                <a:gd name="connsiteY4657" fmla="*/ 1602842 h 1847316"/>
                <a:gd name="connsiteX4658" fmla="*/ 1623388 w 2241767"/>
                <a:gd name="connsiteY4658" fmla="*/ 1605056 h 1847316"/>
                <a:gd name="connsiteX4659" fmla="*/ 1620720 w 2241767"/>
                <a:gd name="connsiteY4659" fmla="*/ 1607935 h 1847316"/>
                <a:gd name="connsiteX4660" fmla="*/ 1618217 w 2241767"/>
                <a:gd name="connsiteY4660" fmla="*/ 1609570 h 1847316"/>
                <a:gd name="connsiteX4661" fmla="*/ 1612326 w 2241767"/>
                <a:gd name="connsiteY4661" fmla="*/ 1613404 h 1847316"/>
                <a:gd name="connsiteX4662" fmla="*/ 1610644 w 2241767"/>
                <a:gd name="connsiteY4662" fmla="*/ 1614217 h 1847316"/>
                <a:gd name="connsiteX4663" fmla="*/ 1607984 w 2241767"/>
                <a:gd name="connsiteY4663" fmla="*/ 1615993 h 1847316"/>
                <a:gd name="connsiteX4664" fmla="*/ 1604322 w 2241767"/>
                <a:gd name="connsiteY4664" fmla="*/ 1617323 h 1847316"/>
                <a:gd name="connsiteX4665" fmla="*/ 1600802 w 2241767"/>
                <a:gd name="connsiteY4665" fmla="*/ 1619436 h 1847316"/>
                <a:gd name="connsiteX4666" fmla="*/ 1599620 w 2241767"/>
                <a:gd name="connsiteY4666" fmla="*/ 1619756 h 1847316"/>
                <a:gd name="connsiteX4667" fmla="*/ 1601866 w 2241767"/>
                <a:gd name="connsiteY4667" fmla="*/ 1617965 h 1847316"/>
                <a:gd name="connsiteX4668" fmla="*/ 1604526 w 2241767"/>
                <a:gd name="connsiteY4668" fmla="*/ 1616197 h 1847316"/>
                <a:gd name="connsiteX4669" fmla="*/ 1602241 w 2241767"/>
                <a:gd name="connsiteY4669" fmla="*/ 1616439 h 1847316"/>
                <a:gd name="connsiteX4670" fmla="*/ 1598721 w 2241767"/>
                <a:gd name="connsiteY4670" fmla="*/ 1615626 h 1847316"/>
                <a:gd name="connsiteX4671" fmla="*/ 1596569 w 2241767"/>
                <a:gd name="connsiteY4671" fmla="*/ 1615579 h 1847316"/>
                <a:gd name="connsiteX4672" fmla="*/ 1596561 w 2241767"/>
                <a:gd name="connsiteY4672" fmla="*/ 1616228 h 1847316"/>
                <a:gd name="connsiteX4673" fmla="*/ 1594926 w 2241767"/>
                <a:gd name="connsiteY4673" fmla="*/ 1617143 h 1847316"/>
                <a:gd name="connsiteX4674" fmla="*/ 1593229 w 2241767"/>
                <a:gd name="connsiteY4674" fmla="*/ 1615806 h 1847316"/>
                <a:gd name="connsiteX4675" fmla="*/ 1592493 w 2241767"/>
                <a:gd name="connsiteY4675" fmla="*/ 1614906 h 1847316"/>
                <a:gd name="connsiteX4676" fmla="*/ 1592141 w 2241767"/>
                <a:gd name="connsiteY4676" fmla="*/ 1614124 h 1847316"/>
                <a:gd name="connsiteX4677" fmla="*/ 1591421 w 2241767"/>
                <a:gd name="connsiteY4677" fmla="*/ 1613936 h 1847316"/>
                <a:gd name="connsiteX4678" fmla="*/ 1590733 w 2241767"/>
                <a:gd name="connsiteY4678" fmla="*/ 1614296 h 1847316"/>
                <a:gd name="connsiteX4679" fmla="*/ 1593268 w 2241767"/>
                <a:gd name="connsiteY4679" fmla="*/ 1619772 h 1847316"/>
                <a:gd name="connsiteX4680" fmla="*/ 1594347 w 2241767"/>
                <a:gd name="connsiteY4680" fmla="*/ 1620007 h 1847316"/>
                <a:gd name="connsiteX4681" fmla="*/ 1595537 w 2241767"/>
                <a:gd name="connsiteY4681" fmla="*/ 1620546 h 1847316"/>
                <a:gd name="connsiteX4682" fmla="*/ 1594050 w 2241767"/>
                <a:gd name="connsiteY4682" fmla="*/ 1621822 h 1847316"/>
                <a:gd name="connsiteX4683" fmla="*/ 1592446 w 2241767"/>
                <a:gd name="connsiteY4683" fmla="*/ 1622792 h 1847316"/>
                <a:gd name="connsiteX4684" fmla="*/ 1589927 w 2241767"/>
                <a:gd name="connsiteY4684" fmla="*/ 1623433 h 1847316"/>
                <a:gd name="connsiteX4685" fmla="*/ 1587799 w 2241767"/>
                <a:gd name="connsiteY4685" fmla="*/ 1621438 h 1847316"/>
                <a:gd name="connsiteX4686" fmla="*/ 1587338 w 2241767"/>
                <a:gd name="connsiteY4686" fmla="*/ 1623942 h 1847316"/>
                <a:gd name="connsiteX4687" fmla="*/ 1587064 w 2241767"/>
                <a:gd name="connsiteY4687" fmla="*/ 1626437 h 1847316"/>
                <a:gd name="connsiteX4688" fmla="*/ 1586352 w 2241767"/>
                <a:gd name="connsiteY4688" fmla="*/ 1627079 h 1847316"/>
                <a:gd name="connsiteX4689" fmla="*/ 1585210 w 2241767"/>
                <a:gd name="connsiteY4689" fmla="*/ 1627994 h 1847316"/>
                <a:gd name="connsiteX4690" fmla="*/ 1584592 w 2241767"/>
                <a:gd name="connsiteY4690" fmla="*/ 1627306 h 1847316"/>
                <a:gd name="connsiteX4691" fmla="*/ 1584294 w 2241767"/>
                <a:gd name="connsiteY4691" fmla="*/ 1626336 h 1847316"/>
                <a:gd name="connsiteX4692" fmla="*/ 1583559 w 2241767"/>
                <a:gd name="connsiteY4692" fmla="*/ 1627196 h 1847316"/>
                <a:gd name="connsiteX4693" fmla="*/ 1582487 w 2241767"/>
                <a:gd name="connsiteY4693" fmla="*/ 1627846 h 1847316"/>
                <a:gd name="connsiteX4694" fmla="*/ 1580719 w 2241767"/>
                <a:gd name="connsiteY4694" fmla="*/ 1627979 h 1847316"/>
                <a:gd name="connsiteX4695" fmla="*/ 1579397 w 2241767"/>
                <a:gd name="connsiteY4695" fmla="*/ 1628323 h 1847316"/>
                <a:gd name="connsiteX4696" fmla="*/ 1579428 w 2241767"/>
                <a:gd name="connsiteY4696" fmla="*/ 1629356 h 1847316"/>
                <a:gd name="connsiteX4697" fmla="*/ 1579733 w 2241767"/>
                <a:gd name="connsiteY4697" fmla="*/ 1630396 h 1847316"/>
                <a:gd name="connsiteX4698" fmla="*/ 1582080 w 2241767"/>
                <a:gd name="connsiteY4698" fmla="*/ 1629575 h 1847316"/>
                <a:gd name="connsiteX4699" fmla="*/ 1581228 w 2241767"/>
                <a:gd name="connsiteY4699" fmla="*/ 1632242 h 1847316"/>
                <a:gd name="connsiteX4700" fmla="*/ 1579068 w 2241767"/>
                <a:gd name="connsiteY4700" fmla="*/ 1634879 h 1847316"/>
                <a:gd name="connsiteX4701" fmla="*/ 1577308 w 2241767"/>
                <a:gd name="connsiteY4701" fmla="*/ 1635497 h 1847316"/>
                <a:gd name="connsiteX4702" fmla="*/ 1574617 w 2241767"/>
                <a:gd name="connsiteY4702" fmla="*/ 1635114 h 1847316"/>
                <a:gd name="connsiteX4703" fmla="*/ 1573952 w 2241767"/>
                <a:gd name="connsiteY4703" fmla="*/ 1635380 h 1847316"/>
                <a:gd name="connsiteX4704" fmla="*/ 1573357 w 2241767"/>
                <a:gd name="connsiteY4704" fmla="*/ 1635927 h 1847316"/>
                <a:gd name="connsiteX4705" fmla="*/ 1576494 w 2241767"/>
                <a:gd name="connsiteY4705" fmla="*/ 1640035 h 1847316"/>
                <a:gd name="connsiteX4706" fmla="*/ 1574476 w 2241767"/>
                <a:gd name="connsiteY4706" fmla="*/ 1646223 h 1847316"/>
                <a:gd name="connsiteX4707" fmla="*/ 1573185 w 2241767"/>
                <a:gd name="connsiteY4707" fmla="*/ 1648468 h 1847316"/>
                <a:gd name="connsiteX4708" fmla="*/ 1572293 w 2241767"/>
                <a:gd name="connsiteY4708" fmla="*/ 1648758 h 1847316"/>
                <a:gd name="connsiteX4709" fmla="*/ 1571307 w 2241767"/>
                <a:gd name="connsiteY4709" fmla="*/ 1648828 h 1847316"/>
                <a:gd name="connsiteX4710" fmla="*/ 1567834 w 2241767"/>
                <a:gd name="connsiteY4710" fmla="*/ 1646841 h 1847316"/>
                <a:gd name="connsiteX4711" fmla="*/ 1565940 w 2241767"/>
                <a:gd name="connsiteY4711" fmla="*/ 1645300 h 1847316"/>
                <a:gd name="connsiteX4712" fmla="*/ 1567615 w 2241767"/>
                <a:gd name="connsiteY4712" fmla="*/ 1649485 h 1847316"/>
                <a:gd name="connsiteX4713" fmla="*/ 1572168 w 2241767"/>
                <a:gd name="connsiteY4713" fmla="*/ 1650706 h 1847316"/>
                <a:gd name="connsiteX4714" fmla="*/ 1572403 w 2241767"/>
                <a:gd name="connsiteY4714" fmla="*/ 1652294 h 1847316"/>
                <a:gd name="connsiteX4715" fmla="*/ 1572379 w 2241767"/>
                <a:gd name="connsiteY4715" fmla="*/ 1653640 h 1847316"/>
                <a:gd name="connsiteX4716" fmla="*/ 1571480 w 2241767"/>
                <a:gd name="connsiteY4716" fmla="*/ 1655228 h 1847316"/>
                <a:gd name="connsiteX4717" fmla="*/ 1570642 w 2241767"/>
                <a:gd name="connsiteY4717" fmla="*/ 1657332 h 1847316"/>
                <a:gd name="connsiteX4718" fmla="*/ 1571260 w 2241767"/>
                <a:gd name="connsiteY4718" fmla="*/ 1658795 h 1847316"/>
                <a:gd name="connsiteX4719" fmla="*/ 1571980 w 2241767"/>
                <a:gd name="connsiteY4719" fmla="*/ 1662417 h 1847316"/>
                <a:gd name="connsiteX4720" fmla="*/ 1572598 w 2241767"/>
                <a:gd name="connsiteY4720" fmla="*/ 1664076 h 1847316"/>
                <a:gd name="connsiteX4721" fmla="*/ 1573271 w 2241767"/>
                <a:gd name="connsiteY4721" fmla="*/ 1669107 h 1847316"/>
                <a:gd name="connsiteX4722" fmla="*/ 1573991 w 2241767"/>
                <a:gd name="connsiteY4722" fmla="*/ 1671282 h 1847316"/>
                <a:gd name="connsiteX4723" fmla="*/ 1578129 w 2241767"/>
                <a:gd name="connsiteY4723" fmla="*/ 1679277 h 1847316"/>
                <a:gd name="connsiteX4724" fmla="*/ 1579522 w 2241767"/>
                <a:gd name="connsiteY4724" fmla="*/ 1679340 h 1847316"/>
                <a:gd name="connsiteX4725" fmla="*/ 1579741 w 2241767"/>
                <a:gd name="connsiteY4725" fmla="*/ 1680200 h 1847316"/>
                <a:gd name="connsiteX4726" fmla="*/ 1579608 w 2241767"/>
                <a:gd name="connsiteY4726" fmla="*/ 1681859 h 1847316"/>
                <a:gd name="connsiteX4727" fmla="*/ 1576635 w 2241767"/>
                <a:gd name="connsiteY4727" fmla="*/ 1682344 h 1847316"/>
                <a:gd name="connsiteX4728" fmla="*/ 1575383 w 2241767"/>
                <a:gd name="connsiteY4728" fmla="*/ 1683079 h 1847316"/>
                <a:gd name="connsiteX4729" fmla="*/ 1575141 w 2241767"/>
                <a:gd name="connsiteY4729" fmla="*/ 1683721 h 1847316"/>
                <a:gd name="connsiteX4730" fmla="*/ 1574961 w 2241767"/>
                <a:gd name="connsiteY4730" fmla="*/ 1684065 h 1847316"/>
                <a:gd name="connsiteX4731" fmla="*/ 1574578 w 2241767"/>
                <a:gd name="connsiteY4731" fmla="*/ 1684034 h 1847316"/>
                <a:gd name="connsiteX4732" fmla="*/ 1573162 w 2241767"/>
                <a:gd name="connsiteY4732" fmla="*/ 1683572 h 1847316"/>
                <a:gd name="connsiteX4733" fmla="*/ 1569931 w 2241767"/>
                <a:gd name="connsiteY4733" fmla="*/ 1681303 h 1847316"/>
                <a:gd name="connsiteX4734" fmla="*/ 1565229 w 2241767"/>
                <a:gd name="connsiteY4734" fmla="*/ 1679895 h 1847316"/>
                <a:gd name="connsiteX4735" fmla="*/ 1559048 w 2241767"/>
                <a:gd name="connsiteY4735" fmla="*/ 1679347 h 1847316"/>
                <a:gd name="connsiteX4736" fmla="*/ 1554823 w 2241767"/>
                <a:gd name="connsiteY4736" fmla="*/ 1678213 h 1847316"/>
                <a:gd name="connsiteX4737" fmla="*/ 1552555 w 2241767"/>
                <a:gd name="connsiteY4737" fmla="*/ 1676484 h 1847316"/>
                <a:gd name="connsiteX4738" fmla="*/ 1550192 w 2241767"/>
                <a:gd name="connsiteY4738" fmla="*/ 1675451 h 1847316"/>
                <a:gd name="connsiteX4739" fmla="*/ 1547728 w 2241767"/>
                <a:gd name="connsiteY4739" fmla="*/ 1675131 h 1847316"/>
                <a:gd name="connsiteX4740" fmla="*/ 1545678 w 2241767"/>
                <a:gd name="connsiteY4740" fmla="*/ 1674192 h 1847316"/>
                <a:gd name="connsiteX4741" fmla="*/ 1544058 w 2241767"/>
                <a:gd name="connsiteY4741" fmla="*/ 1672635 h 1847316"/>
                <a:gd name="connsiteX4742" fmla="*/ 1541688 w 2241767"/>
                <a:gd name="connsiteY4742" fmla="*/ 1671641 h 1847316"/>
                <a:gd name="connsiteX4743" fmla="*/ 1538566 w 2241767"/>
                <a:gd name="connsiteY4743" fmla="*/ 1671203 h 1847316"/>
                <a:gd name="connsiteX4744" fmla="*/ 1536532 w 2241767"/>
                <a:gd name="connsiteY4744" fmla="*/ 1670038 h 1847316"/>
                <a:gd name="connsiteX4745" fmla="*/ 1535124 w 2241767"/>
                <a:gd name="connsiteY4745" fmla="*/ 1667174 h 1847316"/>
                <a:gd name="connsiteX4746" fmla="*/ 1535116 w 2241767"/>
                <a:gd name="connsiteY4746" fmla="*/ 1667135 h 1847316"/>
                <a:gd name="connsiteX4747" fmla="*/ 1533849 w 2241767"/>
                <a:gd name="connsiteY4747" fmla="*/ 1662347 h 1847316"/>
                <a:gd name="connsiteX4748" fmla="*/ 1532253 w 2241767"/>
                <a:gd name="connsiteY4748" fmla="*/ 1659343 h 1847316"/>
                <a:gd name="connsiteX4749" fmla="*/ 1529155 w 2241767"/>
                <a:gd name="connsiteY4749" fmla="*/ 1655619 h 1847316"/>
                <a:gd name="connsiteX4750" fmla="*/ 1528873 w 2241767"/>
                <a:gd name="connsiteY4750" fmla="*/ 1655126 h 1847316"/>
                <a:gd name="connsiteX4751" fmla="*/ 1528873 w 2241767"/>
                <a:gd name="connsiteY4751" fmla="*/ 1655126 h 1847316"/>
                <a:gd name="connsiteX4752" fmla="*/ 1528850 w 2241767"/>
                <a:gd name="connsiteY4752" fmla="*/ 1654516 h 1847316"/>
                <a:gd name="connsiteX4753" fmla="*/ 1529233 w 2241767"/>
                <a:gd name="connsiteY4753" fmla="*/ 1652349 h 1847316"/>
                <a:gd name="connsiteX4754" fmla="*/ 1528904 w 2241767"/>
                <a:gd name="connsiteY4754" fmla="*/ 1650784 h 1847316"/>
                <a:gd name="connsiteX4755" fmla="*/ 1527926 w 2241767"/>
                <a:gd name="connsiteY4755" fmla="*/ 1649509 h 1847316"/>
                <a:gd name="connsiteX4756" fmla="*/ 1527700 w 2241767"/>
                <a:gd name="connsiteY4756" fmla="*/ 1648163 h 1847316"/>
                <a:gd name="connsiteX4757" fmla="*/ 1528232 w 2241767"/>
                <a:gd name="connsiteY4757" fmla="*/ 1646747 h 1847316"/>
                <a:gd name="connsiteX4758" fmla="*/ 1528263 w 2241767"/>
                <a:gd name="connsiteY4758" fmla="*/ 1645042 h 1847316"/>
                <a:gd name="connsiteX4759" fmla="*/ 1527801 w 2241767"/>
                <a:gd name="connsiteY4759" fmla="*/ 1643047 h 1847316"/>
                <a:gd name="connsiteX4760" fmla="*/ 1525830 w 2241767"/>
                <a:gd name="connsiteY4760" fmla="*/ 1640887 h 1847316"/>
                <a:gd name="connsiteX4761" fmla="*/ 1522340 w 2241767"/>
                <a:gd name="connsiteY4761" fmla="*/ 1638572 h 1847316"/>
                <a:gd name="connsiteX4762" fmla="*/ 1519368 w 2241767"/>
                <a:gd name="connsiteY4762" fmla="*/ 1635176 h 1847316"/>
                <a:gd name="connsiteX4763" fmla="*/ 1516919 w 2241767"/>
                <a:gd name="connsiteY4763" fmla="*/ 1630709 h 1847316"/>
                <a:gd name="connsiteX4764" fmla="*/ 1514494 w 2241767"/>
                <a:gd name="connsiteY4764" fmla="*/ 1627611 h 1847316"/>
                <a:gd name="connsiteX4765" fmla="*/ 1512092 w 2241767"/>
                <a:gd name="connsiteY4765" fmla="*/ 1625882 h 1847316"/>
                <a:gd name="connsiteX4766" fmla="*/ 1510457 w 2241767"/>
                <a:gd name="connsiteY4766" fmla="*/ 1623770 h 1847316"/>
                <a:gd name="connsiteX4767" fmla="*/ 1509573 w 2241767"/>
                <a:gd name="connsiteY4767" fmla="*/ 1621274 h 1847316"/>
                <a:gd name="connsiteX4768" fmla="*/ 1509315 w 2241767"/>
                <a:gd name="connsiteY4768" fmla="*/ 1619827 h 1847316"/>
                <a:gd name="connsiteX4769" fmla="*/ 1509674 w 2241767"/>
                <a:gd name="connsiteY4769" fmla="*/ 1619428 h 1847316"/>
                <a:gd name="connsiteX4770" fmla="*/ 1508204 w 2241767"/>
                <a:gd name="connsiteY4770" fmla="*/ 1616651 h 1847316"/>
                <a:gd name="connsiteX4771" fmla="*/ 1504894 w 2241767"/>
                <a:gd name="connsiteY4771" fmla="*/ 1611495 h 1847316"/>
                <a:gd name="connsiteX4772" fmla="*/ 1502993 w 2241767"/>
                <a:gd name="connsiteY4772" fmla="*/ 1607716 h 1847316"/>
                <a:gd name="connsiteX4773" fmla="*/ 1502500 w 2241767"/>
                <a:gd name="connsiteY4773" fmla="*/ 1605322 h 1847316"/>
                <a:gd name="connsiteX4774" fmla="*/ 1500396 w 2241767"/>
                <a:gd name="connsiteY4774" fmla="*/ 1602474 h 1847316"/>
                <a:gd name="connsiteX4775" fmla="*/ 1496672 w 2241767"/>
                <a:gd name="connsiteY4775" fmla="*/ 1599165 h 1847316"/>
                <a:gd name="connsiteX4776" fmla="*/ 1494653 w 2241767"/>
                <a:gd name="connsiteY4776" fmla="*/ 1597014 h 1847316"/>
                <a:gd name="connsiteX4777" fmla="*/ 1494161 w 2241767"/>
                <a:gd name="connsiteY4777" fmla="*/ 1595519 h 1847316"/>
                <a:gd name="connsiteX4778" fmla="*/ 1494153 w 2241767"/>
                <a:gd name="connsiteY4778" fmla="*/ 1595519 h 1847316"/>
                <a:gd name="connsiteX4779" fmla="*/ 1488348 w 2241767"/>
                <a:gd name="connsiteY4779" fmla="*/ 1591154 h 1847316"/>
                <a:gd name="connsiteX4780" fmla="*/ 1486658 w 2241767"/>
                <a:gd name="connsiteY4780" fmla="*/ 1588424 h 1847316"/>
                <a:gd name="connsiteX4781" fmla="*/ 1485343 w 2241767"/>
                <a:gd name="connsiteY4781" fmla="*/ 1587563 h 1847316"/>
                <a:gd name="connsiteX4782" fmla="*/ 1483834 w 2241767"/>
                <a:gd name="connsiteY4782" fmla="*/ 1587657 h 1847316"/>
                <a:gd name="connsiteX4783" fmla="*/ 1483059 w 2241767"/>
                <a:gd name="connsiteY4783" fmla="*/ 1587391 h 1847316"/>
                <a:gd name="connsiteX4784" fmla="*/ 1483020 w 2241767"/>
                <a:gd name="connsiteY4784" fmla="*/ 1586773 h 1847316"/>
                <a:gd name="connsiteX4785" fmla="*/ 1482527 w 2241767"/>
                <a:gd name="connsiteY4785" fmla="*/ 1586742 h 1847316"/>
                <a:gd name="connsiteX4786" fmla="*/ 1481580 w 2241767"/>
                <a:gd name="connsiteY4786" fmla="*/ 1587305 h 1847316"/>
                <a:gd name="connsiteX4787" fmla="*/ 1478490 w 2241767"/>
                <a:gd name="connsiteY4787" fmla="*/ 1587414 h 1847316"/>
                <a:gd name="connsiteX4788" fmla="*/ 1473256 w 2241767"/>
                <a:gd name="connsiteY4788" fmla="*/ 1587086 h 1847316"/>
                <a:gd name="connsiteX4789" fmla="*/ 1469478 w 2241767"/>
                <a:gd name="connsiteY4789" fmla="*/ 1586342 h 1847316"/>
                <a:gd name="connsiteX4790" fmla="*/ 1467154 w 2241767"/>
                <a:gd name="connsiteY4790" fmla="*/ 1585193 h 1847316"/>
                <a:gd name="connsiteX4791" fmla="*/ 1465527 w 2241767"/>
                <a:gd name="connsiteY4791" fmla="*/ 1585349 h 1847316"/>
                <a:gd name="connsiteX4792" fmla="*/ 1464588 w 2241767"/>
                <a:gd name="connsiteY4792" fmla="*/ 1586820 h 1847316"/>
                <a:gd name="connsiteX4793" fmla="*/ 1462601 w 2241767"/>
                <a:gd name="connsiteY4793" fmla="*/ 1587766 h 1847316"/>
                <a:gd name="connsiteX4794" fmla="*/ 1459557 w 2241767"/>
                <a:gd name="connsiteY4794" fmla="*/ 1588189 h 1847316"/>
                <a:gd name="connsiteX4795" fmla="*/ 1456944 w 2241767"/>
                <a:gd name="connsiteY4795" fmla="*/ 1590911 h 1847316"/>
                <a:gd name="connsiteX4796" fmla="*/ 1454754 w 2241767"/>
                <a:gd name="connsiteY4796" fmla="*/ 1595934 h 1847316"/>
                <a:gd name="connsiteX4797" fmla="*/ 1453792 w 2241767"/>
                <a:gd name="connsiteY4797" fmla="*/ 1599157 h 1847316"/>
                <a:gd name="connsiteX4798" fmla="*/ 1454058 w 2241767"/>
                <a:gd name="connsiteY4798" fmla="*/ 1600597 h 1847316"/>
                <a:gd name="connsiteX4799" fmla="*/ 1453479 w 2241767"/>
                <a:gd name="connsiteY4799" fmla="*/ 1601637 h 1847316"/>
                <a:gd name="connsiteX4800" fmla="*/ 1452055 w 2241767"/>
                <a:gd name="connsiteY4800" fmla="*/ 1602287 h 1847316"/>
                <a:gd name="connsiteX4801" fmla="*/ 1450607 w 2241767"/>
                <a:gd name="connsiteY4801" fmla="*/ 1603742 h 1847316"/>
                <a:gd name="connsiteX4802" fmla="*/ 1449137 w 2241767"/>
                <a:gd name="connsiteY4802" fmla="*/ 1606003 h 1847316"/>
                <a:gd name="connsiteX4803" fmla="*/ 1447416 w 2241767"/>
                <a:gd name="connsiteY4803" fmla="*/ 1607098 h 1847316"/>
                <a:gd name="connsiteX4804" fmla="*/ 1445452 w 2241767"/>
                <a:gd name="connsiteY4804" fmla="*/ 1607020 h 1847316"/>
                <a:gd name="connsiteX4805" fmla="*/ 1441822 w 2241767"/>
                <a:gd name="connsiteY4805" fmla="*/ 1605283 h 1847316"/>
                <a:gd name="connsiteX4806" fmla="*/ 1436533 w 2241767"/>
                <a:gd name="connsiteY4806" fmla="*/ 1601872 h 1847316"/>
                <a:gd name="connsiteX4807" fmla="*/ 1432387 w 2241767"/>
                <a:gd name="connsiteY4807" fmla="*/ 1599760 h 1847316"/>
                <a:gd name="connsiteX4808" fmla="*/ 1429382 w 2241767"/>
                <a:gd name="connsiteY4808" fmla="*/ 1598954 h 1847316"/>
                <a:gd name="connsiteX4809" fmla="*/ 1426730 w 2241767"/>
                <a:gd name="connsiteY4809" fmla="*/ 1597373 h 1847316"/>
                <a:gd name="connsiteX4810" fmla="*/ 1424430 w 2241767"/>
                <a:gd name="connsiteY4810" fmla="*/ 1595019 h 1847316"/>
                <a:gd name="connsiteX4811" fmla="*/ 1422310 w 2241767"/>
                <a:gd name="connsiteY4811" fmla="*/ 1593446 h 1847316"/>
                <a:gd name="connsiteX4812" fmla="*/ 1420370 w 2241767"/>
                <a:gd name="connsiteY4812" fmla="*/ 1592656 h 1847316"/>
                <a:gd name="connsiteX4813" fmla="*/ 1418101 w 2241767"/>
                <a:gd name="connsiteY4813" fmla="*/ 1590043 h 1847316"/>
                <a:gd name="connsiteX4814" fmla="*/ 1415504 w 2241767"/>
                <a:gd name="connsiteY4814" fmla="*/ 1585599 h 1847316"/>
                <a:gd name="connsiteX4815" fmla="*/ 1414205 w 2241767"/>
                <a:gd name="connsiteY4815" fmla="*/ 1582165 h 1847316"/>
                <a:gd name="connsiteX4816" fmla="*/ 1414205 w 2241767"/>
                <a:gd name="connsiteY4816" fmla="*/ 1578535 h 1847316"/>
                <a:gd name="connsiteX4817" fmla="*/ 1410810 w 2241767"/>
                <a:gd name="connsiteY4817" fmla="*/ 1570610 h 1847316"/>
                <a:gd name="connsiteX4818" fmla="*/ 1409010 w 2241767"/>
                <a:gd name="connsiteY4818" fmla="*/ 1567167 h 1847316"/>
                <a:gd name="connsiteX4819" fmla="*/ 1407672 w 2241767"/>
                <a:gd name="connsiteY4819" fmla="*/ 1565579 h 1847316"/>
                <a:gd name="connsiteX4820" fmla="*/ 1405059 w 2241767"/>
                <a:gd name="connsiteY4820" fmla="*/ 1563686 h 1847316"/>
                <a:gd name="connsiteX4821" fmla="*/ 1401156 w 2241767"/>
                <a:gd name="connsiteY4821" fmla="*/ 1561480 h 1847316"/>
                <a:gd name="connsiteX4822" fmla="*/ 1395930 w 2241767"/>
                <a:gd name="connsiteY4822" fmla="*/ 1557067 h 1847316"/>
                <a:gd name="connsiteX4823" fmla="*/ 1389373 w 2241767"/>
                <a:gd name="connsiteY4823" fmla="*/ 1550425 h 1847316"/>
                <a:gd name="connsiteX4824" fmla="*/ 1384734 w 2241767"/>
                <a:gd name="connsiteY4824" fmla="*/ 1546419 h 1847316"/>
                <a:gd name="connsiteX4825" fmla="*/ 1382012 w 2241767"/>
                <a:gd name="connsiteY4825" fmla="*/ 1545058 h 1847316"/>
                <a:gd name="connsiteX4826" fmla="*/ 1379649 w 2241767"/>
                <a:gd name="connsiteY4826" fmla="*/ 1542656 h 1847316"/>
                <a:gd name="connsiteX4827" fmla="*/ 1377646 w 2241767"/>
                <a:gd name="connsiteY4827" fmla="*/ 1539214 h 1847316"/>
                <a:gd name="connsiteX4828" fmla="*/ 1375690 w 2241767"/>
                <a:gd name="connsiteY4828" fmla="*/ 1537016 h 1847316"/>
                <a:gd name="connsiteX4829" fmla="*/ 1375487 w 2241767"/>
                <a:gd name="connsiteY4829" fmla="*/ 1536914 h 1847316"/>
                <a:gd name="connsiteX4830" fmla="*/ 1375315 w 2241767"/>
                <a:gd name="connsiteY4830" fmla="*/ 1536867 h 1847316"/>
                <a:gd name="connsiteX4831" fmla="*/ 1370488 w 2241767"/>
                <a:gd name="connsiteY4831" fmla="*/ 1536836 h 1847316"/>
                <a:gd name="connsiteX4832" fmla="*/ 1365661 w 2241767"/>
                <a:gd name="connsiteY4832" fmla="*/ 1536804 h 1847316"/>
                <a:gd name="connsiteX4833" fmla="*/ 1360834 w 2241767"/>
                <a:gd name="connsiteY4833" fmla="*/ 1536773 h 1847316"/>
                <a:gd name="connsiteX4834" fmla="*/ 1356006 w 2241767"/>
                <a:gd name="connsiteY4834" fmla="*/ 1536750 h 1847316"/>
                <a:gd name="connsiteX4835" fmla="*/ 1351179 w 2241767"/>
                <a:gd name="connsiteY4835" fmla="*/ 1536718 h 1847316"/>
                <a:gd name="connsiteX4836" fmla="*/ 1346352 w 2241767"/>
                <a:gd name="connsiteY4836" fmla="*/ 1536695 h 1847316"/>
                <a:gd name="connsiteX4837" fmla="*/ 1341525 w 2241767"/>
                <a:gd name="connsiteY4837" fmla="*/ 1536664 h 1847316"/>
                <a:gd name="connsiteX4838" fmla="*/ 1336698 w 2241767"/>
                <a:gd name="connsiteY4838" fmla="*/ 1536632 h 1847316"/>
                <a:gd name="connsiteX4839" fmla="*/ 1336683 w 2241767"/>
                <a:gd name="connsiteY4839" fmla="*/ 1539519 h 1847316"/>
                <a:gd name="connsiteX4840" fmla="*/ 1336604 w 2241767"/>
                <a:gd name="connsiteY4840" fmla="*/ 1542430 h 1847316"/>
                <a:gd name="connsiteX4841" fmla="*/ 1336597 w 2241767"/>
                <a:gd name="connsiteY4841" fmla="*/ 1545308 h 1847316"/>
                <a:gd name="connsiteX4842" fmla="*/ 1336581 w 2241767"/>
                <a:gd name="connsiteY4842" fmla="*/ 1548188 h 1847316"/>
                <a:gd name="connsiteX4843" fmla="*/ 1328820 w 2241767"/>
                <a:gd name="connsiteY4843" fmla="*/ 1548203 h 1847316"/>
                <a:gd name="connsiteX4844" fmla="*/ 1321059 w 2241767"/>
                <a:gd name="connsiteY4844" fmla="*/ 1548219 h 1847316"/>
                <a:gd name="connsiteX4845" fmla="*/ 1313298 w 2241767"/>
                <a:gd name="connsiteY4845" fmla="*/ 1548235 h 1847316"/>
                <a:gd name="connsiteX4846" fmla="*/ 1305538 w 2241767"/>
                <a:gd name="connsiteY4846" fmla="*/ 1548250 h 1847316"/>
                <a:gd name="connsiteX4847" fmla="*/ 1297777 w 2241767"/>
                <a:gd name="connsiteY4847" fmla="*/ 1548266 h 1847316"/>
                <a:gd name="connsiteX4848" fmla="*/ 1290016 w 2241767"/>
                <a:gd name="connsiteY4848" fmla="*/ 1548281 h 1847316"/>
                <a:gd name="connsiteX4849" fmla="*/ 1282255 w 2241767"/>
                <a:gd name="connsiteY4849" fmla="*/ 1548297 h 1847316"/>
                <a:gd name="connsiteX4850" fmla="*/ 1274494 w 2241767"/>
                <a:gd name="connsiteY4850" fmla="*/ 1548313 h 1847316"/>
                <a:gd name="connsiteX4851" fmla="*/ 1264081 w 2241767"/>
                <a:gd name="connsiteY4851" fmla="*/ 1544526 h 1847316"/>
                <a:gd name="connsiteX4852" fmla="*/ 1253668 w 2241767"/>
                <a:gd name="connsiteY4852" fmla="*/ 1540732 h 1847316"/>
                <a:gd name="connsiteX4853" fmla="*/ 1243255 w 2241767"/>
                <a:gd name="connsiteY4853" fmla="*/ 1536930 h 1847316"/>
                <a:gd name="connsiteX4854" fmla="*/ 1232842 w 2241767"/>
                <a:gd name="connsiteY4854" fmla="*/ 1533120 h 1847316"/>
                <a:gd name="connsiteX4855" fmla="*/ 1222429 w 2241767"/>
                <a:gd name="connsiteY4855" fmla="*/ 1529310 h 1847316"/>
                <a:gd name="connsiteX4856" fmla="*/ 1212016 w 2241767"/>
                <a:gd name="connsiteY4856" fmla="*/ 1525492 h 1847316"/>
                <a:gd name="connsiteX4857" fmla="*/ 1201603 w 2241767"/>
                <a:gd name="connsiteY4857" fmla="*/ 1521666 h 1847316"/>
                <a:gd name="connsiteX4858" fmla="*/ 1191190 w 2241767"/>
                <a:gd name="connsiteY4858" fmla="*/ 1517833 h 1847316"/>
                <a:gd name="connsiteX4859" fmla="*/ 1192239 w 2241767"/>
                <a:gd name="connsiteY4859" fmla="*/ 1516370 h 1847316"/>
                <a:gd name="connsiteX4860" fmla="*/ 1193631 w 2241767"/>
                <a:gd name="connsiteY4860" fmla="*/ 1512458 h 1847316"/>
                <a:gd name="connsiteX4861" fmla="*/ 1191120 w 2241767"/>
                <a:gd name="connsiteY4861" fmla="*/ 1512740 h 1847316"/>
                <a:gd name="connsiteX4862" fmla="*/ 1184838 w 2241767"/>
                <a:gd name="connsiteY4862" fmla="*/ 1513295 h 1847316"/>
                <a:gd name="connsiteX4863" fmla="*/ 1178555 w 2241767"/>
                <a:gd name="connsiteY4863" fmla="*/ 1513850 h 1847316"/>
                <a:gd name="connsiteX4864" fmla="*/ 1172273 w 2241767"/>
                <a:gd name="connsiteY4864" fmla="*/ 1514406 h 1847316"/>
                <a:gd name="connsiteX4865" fmla="*/ 1165991 w 2241767"/>
                <a:gd name="connsiteY4865" fmla="*/ 1514961 h 1847316"/>
                <a:gd name="connsiteX4866" fmla="*/ 1159709 w 2241767"/>
                <a:gd name="connsiteY4866" fmla="*/ 1515517 h 1847316"/>
                <a:gd name="connsiteX4867" fmla="*/ 1153426 w 2241767"/>
                <a:gd name="connsiteY4867" fmla="*/ 1516072 h 1847316"/>
                <a:gd name="connsiteX4868" fmla="*/ 1147144 w 2241767"/>
                <a:gd name="connsiteY4868" fmla="*/ 1516628 h 1847316"/>
                <a:gd name="connsiteX4869" fmla="*/ 1140862 w 2241767"/>
                <a:gd name="connsiteY4869" fmla="*/ 1517183 h 1847316"/>
                <a:gd name="connsiteX4870" fmla="*/ 1140815 w 2241767"/>
                <a:gd name="connsiteY4870" fmla="*/ 1517019 h 1847316"/>
                <a:gd name="connsiteX4871" fmla="*/ 1140659 w 2241767"/>
                <a:gd name="connsiteY4871" fmla="*/ 1514179 h 1847316"/>
                <a:gd name="connsiteX4872" fmla="*/ 1139642 w 2241767"/>
                <a:gd name="connsiteY4872" fmla="*/ 1513178 h 1847316"/>
                <a:gd name="connsiteX4873" fmla="*/ 1138335 w 2241767"/>
                <a:gd name="connsiteY4873" fmla="*/ 1513796 h 1847316"/>
                <a:gd name="connsiteX4874" fmla="*/ 1137740 w 2241767"/>
                <a:gd name="connsiteY4874" fmla="*/ 1510103 h 1847316"/>
                <a:gd name="connsiteX4875" fmla="*/ 1138069 w 2241767"/>
                <a:gd name="connsiteY4875" fmla="*/ 1508358 h 1847316"/>
                <a:gd name="connsiteX4876" fmla="*/ 1137913 w 2241767"/>
                <a:gd name="connsiteY4876" fmla="*/ 1506653 h 1847316"/>
                <a:gd name="connsiteX4877" fmla="*/ 1136684 w 2241767"/>
                <a:gd name="connsiteY4877" fmla="*/ 1502452 h 1847316"/>
                <a:gd name="connsiteX4878" fmla="*/ 1133422 w 2241767"/>
                <a:gd name="connsiteY4878" fmla="*/ 1497351 h 1847316"/>
                <a:gd name="connsiteX4879" fmla="*/ 1126373 w 2241767"/>
                <a:gd name="connsiteY4879" fmla="*/ 1490990 h 1847316"/>
                <a:gd name="connsiteX4880" fmla="*/ 1122782 w 2241767"/>
                <a:gd name="connsiteY4880" fmla="*/ 1488862 h 1847316"/>
                <a:gd name="connsiteX4881" fmla="*/ 1119966 w 2241767"/>
                <a:gd name="connsiteY4881" fmla="*/ 1486171 h 1847316"/>
                <a:gd name="connsiteX4882" fmla="*/ 1118174 w 2241767"/>
                <a:gd name="connsiteY4882" fmla="*/ 1485420 h 1847316"/>
                <a:gd name="connsiteX4883" fmla="*/ 1115921 w 2241767"/>
                <a:gd name="connsiteY4883" fmla="*/ 1485217 h 1847316"/>
                <a:gd name="connsiteX4884" fmla="*/ 1115272 w 2241767"/>
                <a:gd name="connsiteY4884" fmla="*/ 1486429 h 1847316"/>
                <a:gd name="connsiteX4885" fmla="*/ 1112721 w 2241767"/>
                <a:gd name="connsiteY4885" fmla="*/ 1485600 h 1847316"/>
                <a:gd name="connsiteX4886" fmla="*/ 1113105 w 2241767"/>
                <a:gd name="connsiteY4886" fmla="*/ 1482588 h 1847316"/>
                <a:gd name="connsiteX4887" fmla="*/ 1110617 w 2241767"/>
                <a:gd name="connsiteY4887" fmla="*/ 1478395 h 1847316"/>
                <a:gd name="connsiteX4888" fmla="*/ 1108583 w 2241767"/>
                <a:gd name="connsiteY4888" fmla="*/ 1477925 h 1847316"/>
                <a:gd name="connsiteX4889" fmla="*/ 1103458 w 2241767"/>
                <a:gd name="connsiteY4889" fmla="*/ 1478207 h 1847316"/>
                <a:gd name="connsiteX4890" fmla="*/ 1096613 w 2241767"/>
                <a:gd name="connsiteY4890" fmla="*/ 1475899 h 1847316"/>
                <a:gd name="connsiteX4891" fmla="*/ 1094594 w 2241767"/>
                <a:gd name="connsiteY4891" fmla="*/ 1474522 h 1847316"/>
                <a:gd name="connsiteX4892" fmla="*/ 1093898 w 2241767"/>
                <a:gd name="connsiteY4892" fmla="*/ 1472058 h 1847316"/>
                <a:gd name="connsiteX4893" fmla="*/ 1090690 w 2241767"/>
                <a:gd name="connsiteY4893" fmla="*/ 1469914 h 1847316"/>
                <a:gd name="connsiteX4894" fmla="*/ 1086466 w 2241767"/>
                <a:gd name="connsiteY4894" fmla="*/ 1467809 h 1847316"/>
                <a:gd name="connsiteX4895" fmla="*/ 1084111 w 2241767"/>
                <a:gd name="connsiteY4895" fmla="*/ 1468302 h 1847316"/>
                <a:gd name="connsiteX4896" fmla="*/ 1081036 w 2241767"/>
                <a:gd name="connsiteY4896" fmla="*/ 1467974 h 1847316"/>
                <a:gd name="connsiteX4897" fmla="*/ 1076647 w 2241767"/>
                <a:gd name="connsiteY4897" fmla="*/ 1466456 h 1847316"/>
                <a:gd name="connsiteX4898" fmla="*/ 1074089 w 2241767"/>
                <a:gd name="connsiteY4898" fmla="*/ 1466268 h 1847316"/>
                <a:gd name="connsiteX4899" fmla="*/ 1069106 w 2241767"/>
                <a:gd name="connsiteY4899" fmla="*/ 1466714 h 1847316"/>
                <a:gd name="connsiteX4900" fmla="*/ 1067244 w 2241767"/>
                <a:gd name="connsiteY4900" fmla="*/ 1466393 h 1847316"/>
                <a:gd name="connsiteX4901" fmla="*/ 1065515 w 2241767"/>
                <a:gd name="connsiteY4901" fmla="*/ 1464477 h 1847316"/>
                <a:gd name="connsiteX4902" fmla="*/ 1063653 w 2241767"/>
                <a:gd name="connsiteY4902" fmla="*/ 1463515 h 1847316"/>
                <a:gd name="connsiteX4903" fmla="*/ 1064044 w 2241767"/>
                <a:gd name="connsiteY4903" fmla="*/ 1461152 h 1847316"/>
                <a:gd name="connsiteX4904" fmla="*/ 1063809 w 2241767"/>
                <a:gd name="connsiteY4904" fmla="*/ 1459016 h 1847316"/>
                <a:gd name="connsiteX4905" fmla="*/ 1064091 w 2241767"/>
                <a:gd name="connsiteY4905" fmla="*/ 1457350 h 1847316"/>
                <a:gd name="connsiteX4906" fmla="*/ 1063254 w 2241767"/>
                <a:gd name="connsiteY4906" fmla="*/ 1453696 h 1847316"/>
                <a:gd name="connsiteX4907" fmla="*/ 1063903 w 2241767"/>
                <a:gd name="connsiteY4907" fmla="*/ 1450301 h 1847316"/>
                <a:gd name="connsiteX4908" fmla="*/ 1063340 w 2241767"/>
                <a:gd name="connsiteY4908" fmla="*/ 1449072 h 1847316"/>
                <a:gd name="connsiteX4909" fmla="*/ 1062284 w 2241767"/>
                <a:gd name="connsiteY4909" fmla="*/ 1448126 h 1847316"/>
                <a:gd name="connsiteX4910" fmla="*/ 1058982 w 2241767"/>
                <a:gd name="connsiteY4910" fmla="*/ 1446733 h 1847316"/>
                <a:gd name="connsiteX4911" fmla="*/ 1058380 w 2241767"/>
                <a:gd name="connsiteY4911" fmla="*/ 1444989 h 1847316"/>
                <a:gd name="connsiteX4912" fmla="*/ 1058919 w 2241767"/>
                <a:gd name="connsiteY4912" fmla="*/ 1442563 h 1847316"/>
                <a:gd name="connsiteX4913" fmla="*/ 1058059 w 2241767"/>
                <a:gd name="connsiteY4913" fmla="*/ 1440960 h 1847316"/>
                <a:gd name="connsiteX4914" fmla="*/ 1055352 w 2241767"/>
                <a:gd name="connsiteY4914" fmla="*/ 1439465 h 1847316"/>
                <a:gd name="connsiteX4915" fmla="*/ 1052825 w 2241767"/>
                <a:gd name="connsiteY4915" fmla="*/ 1436070 h 1847316"/>
                <a:gd name="connsiteX4916" fmla="*/ 1049617 w 2241767"/>
                <a:gd name="connsiteY4916" fmla="*/ 1434208 h 1847316"/>
                <a:gd name="connsiteX4917" fmla="*/ 1048303 w 2241767"/>
                <a:gd name="connsiteY4917" fmla="*/ 1431086 h 1847316"/>
                <a:gd name="connsiteX4918" fmla="*/ 1046332 w 2241767"/>
                <a:gd name="connsiteY4918" fmla="*/ 1429154 h 1847316"/>
                <a:gd name="connsiteX4919" fmla="*/ 1045643 w 2241767"/>
                <a:gd name="connsiteY4919" fmla="*/ 1427441 h 1847316"/>
                <a:gd name="connsiteX4920" fmla="*/ 1041262 w 2241767"/>
                <a:gd name="connsiteY4920" fmla="*/ 1421315 h 1847316"/>
                <a:gd name="connsiteX4921" fmla="*/ 1036583 w 2241767"/>
                <a:gd name="connsiteY4921" fmla="*/ 1416519 h 1847316"/>
                <a:gd name="connsiteX4922" fmla="*/ 1035864 w 2241767"/>
                <a:gd name="connsiteY4922" fmla="*/ 1413750 h 1847316"/>
                <a:gd name="connsiteX4923" fmla="*/ 1035684 w 2241767"/>
                <a:gd name="connsiteY4923" fmla="*/ 1409955 h 1847316"/>
                <a:gd name="connsiteX4924" fmla="*/ 1037515 w 2241767"/>
                <a:gd name="connsiteY4924" fmla="*/ 1407640 h 1847316"/>
                <a:gd name="connsiteX4925" fmla="*/ 1038500 w 2241767"/>
                <a:gd name="connsiteY4925" fmla="*/ 1405598 h 1847316"/>
                <a:gd name="connsiteX4926" fmla="*/ 1038398 w 2241767"/>
                <a:gd name="connsiteY4926" fmla="*/ 1403728 h 1847316"/>
                <a:gd name="connsiteX4927" fmla="*/ 1038117 w 2241767"/>
                <a:gd name="connsiteY4927" fmla="*/ 1402351 h 1847316"/>
                <a:gd name="connsiteX4928" fmla="*/ 1036505 w 2241767"/>
                <a:gd name="connsiteY4928" fmla="*/ 1399957 h 1847316"/>
                <a:gd name="connsiteX4929" fmla="*/ 1030278 w 2241767"/>
                <a:gd name="connsiteY4929" fmla="*/ 1398533 h 1847316"/>
                <a:gd name="connsiteX4930" fmla="*/ 1025216 w 2241767"/>
                <a:gd name="connsiteY4930" fmla="*/ 1392595 h 1847316"/>
                <a:gd name="connsiteX4931" fmla="*/ 1024919 w 2241767"/>
                <a:gd name="connsiteY4931" fmla="*/ 1388042 h 1847316"/>
                <a:gd name="connsiteX4932" fmla="*/ 1022932 w 2241767"/>
                <a:gd name="connsiteY4932" fmla="*/ 1383379 h 1847316"/>
                <a:gd name="connsiteX4933" fmla="*/ 1022908 w 2241767"/>
                <a:gd name="connsiteY4933" fmla="*/ 1380336 h 1847316"/>
                <a:gd name="connsiteX4934" fmla="*/ 1022603 w 2241767"/>
                <a:gd name="connsiteY4934" fmla="*/ 1377042 h 1847316"/>
                <a:gd name="connsiteX4935" fmla="*/ 1024113 w 2241767"/>
                <a:gd name="connsiteY4935" fmla="*/ 1376322 h 1847316"/>
                <a:gd name="connsiteX4936" fmla="*/ 1025459 w 2241767"/>
                <a:gd name="connsiteY4936" fmla="*/ 1376588 h 1847316"/>
                <a:gd name="connsiteX4937" fmla="*/ 1025326 w 2241767"/>
                <a:gd name="connsiteY4937" fmla="*/ 1377895 h 1847316"/>
                <a:gd name="connsiteX4938" fmla="*/ 1025779 w 2241767"/>
                <a:gd name="connsiteY4938" fmla="*/ 1380250 h 1847316"/>
                <a:gd name="connsiteX4939" fmla="*/ 1027368 w 2241767"/>
                <a:gd name="connsiteY4939" fmla="*/ 1382018 h 1847316"/>
                <a:gd name="connsiteX4940" fmla="*/ 1028877 w 2241767"/>
                <a:gd name="connsiteY4940" fmla="*/ 1382792 h 1847316"/>
                <a:gd name="connsiteX4941" fmla="*/ 1030254 w 2241767"/>
                <a:gd name="connsiteY4941" fmla="*/ 1384506 h 1847316"/>
                <a:gd name="connsiteX4942" fmla="*/ 1031287 w 2241767"/>
                <a:gd name="connsiteY4942" fmla="*/ 1385022 h 1847316"/>
                <a:gd name="connsiteX4943" fmla="*/ 1032351 w 2241767"/>
                <a:gd name="connsiteY4943" fmla="*/ 1385147 h 1847316"/>
                <a:gd name="connsiteX4944" fmla="*/ 1031780 w 2241767"/>
                <a:gd name="connsiteY4944" fmla="*/ 1384044 h 1847316"/>
                <a:gd name="connsiteX4945" fmla="*/ 1031170 w 2241767"/>
                <a:gd name="connsiteY4945" fmla="*/ 1383340 h 1847316"/>
                <a:gd name="connsiteX4946" fmla="*/ 1030426 w 2241767"/>
                <a:gd name="connsiteY4946" fmla="*/ 1381055 h 1847316"/>
                <a:gd name="connsiteX4947" fmla="*/ 1029018 w 2241767"/>
                <a:gd name="connsiteY4947" fmla="*/ 1378137 h 1847316"/>
                <a:gd name="connsiteX4948" fmla="*/ 1027399 w 2241767"/>
                <a:gd name="connsiteY4948" fmla="*/ 1376526 h 1847316"/>
                <a:gd name="connsiteX4949" fmla="*/ 1026577 w 2241767"/>
                <a:gd name="connsiteY4949" fmla="*/ 1373584 h 1847316"/>
                <a:gd name="connsiteX4950" fmla="*/ 1025873 w 2241767"/>
                <a:gd name="connsiteY4950" fmla="*/ 1372904 h 1847316"/>
                <a:gd name="connsiteX4951" fmla="*/ 1025435 w 2241767"/>
                <a:gd name="connsiteY4951" fmla="*/ 1371808 h 1847316"/>
                <a:gd name="connsiteX4952" fmla="*/ 1027000 w 2241767"/>
                <a:gd name="connsiteY4952" fmla="*/ 1370510 h 1847316"/>
                <a:gd name="connsiteX4953" fmla="*/ 1029136 w 2241767"/>
                <a:gd name="connsiteY4953" fmla="*/ 1369586 h 1847316"/>
                <a:gd name="connsiteX4954" fmla="*/ 1031999 w 2241767"/>
                <a:gd name="connsiteY4954" fmla="*/ 1369336 h 1847316"/>
                <a:gd name="connsiteX4955" fmla="*/ 1040120 w 2241767"/>
                <a:gd name="connsiteY4955" fmla="*/ 1369774 h 1847316"/>
                <a:gd name="connsiteX4956" fmla="*/ 1041849 w 2241767"/>
                <a:gd name="connsiteY4956" fmla="*/ 1369015 h 1847316"/>
                <a:gd name="connsiteX4957" fmla="*/ 1043280 w 2241767"/>
                <a:gd name="connsiteY4957" fmla="*/ 1369258 h 1847316"/>
                <a:gd name="connsiteX4958" fmla="*/ 1044329 w 2241767"/>
                <a:gd name="connsiteY4958" fmla="*/ 1369164 h 1847316"/>
                <a:gd name="connsiteX4959" fmla="*/ 1042122 w 2241767"/>
                <a:gd name="connsiteY4959" fmla="*/ 1368382 h 1847316"/>
                <a:gd name="connsiteX4960" fmla="*/ 1040886 w 2241767"/>
                <a:gd name="connsiteY4960" fmla="*/ 1368640 h 1847316"/>
                <a:gd name="connsiteX4961" fmla="*/ 1039423 w 2241767"/>
                <a:gd name="connsiteY4961" fmla="*/ 1368475 h 1847316"/>
                <a:gd name="connsiteX4962" fmla="*/ 1036521 w 2241767"/>
                <a:gd name="connsiteY4962" fmla="*/ 1368632 h 1847316"/>
                <a:gd name="connsiteX4963" fmla="*/ 1035347 w 2241767"/>
                <a:gd name="connsiteY4963" fmla="*/ 1368303 h 1847316"/>
                <a:gd name="connsiteX4964" fmla="*/ 1034057 w 2241767"/>
                <a:gd name="connsiteY4964" fmla="*/ 1367380 h 1847316"/>
                <a:gd name="connsiteX4965" fmla="*/ 1033212 w 2241767"/>
                <a:gd name="connsiteY4965" fmla="*/ 1367286 h 1847316"/>
                <a:gd name="connsiteX4966" fmla="*/ 1030528 w 2241767"/>
                <a:gd name="connsiteY4966" fmla="*/ 1368898 h 1847316"/>
                <a:gd name="connsiteX4967" fmla="*/ 1029331 w 2241767"/>
                <a:gd name="connsiteY4967" fmla="*/ 1368702 h 1847316"/>
                <a:gd name="connsiteX4968" fmla="*/ 1026499 w 2241767"/>
                <a:gd name="connsiteY4968" fmla="*/ 1366942 h 1847316"/>
                <a:gd name="connsiteX4969" fmla="*/ 1025263 w 2241767"/>
                <a:gd name="connsiteY4969" fmla="*/ 1366692 h 1847316"/>
                <a:gd name="connsiteX4970" fmla="*/ 1023276 w 2241767"/>
                <a:gd name="connsiteY4970" fmla="*/ 1367693 h 1847316"/>
                <a:gd name="connsiteX4971" fmla="*/ 1023033 w 2241767"/>
                <a:gd name="connsiteY4971" fmla="*/ 1372004 h 1847316"/>
                <a:gd name="connsiteX4972" fmla="*/ 1023651 w 2241767"/>
                <a:gd name="connsiteY4972" fmla="*/ 1375204 h 1847316"/>
                <a:gd name="connsiteX4973" fmla="*/ 1022462 w 2241767"/>
                <a:gd name="connsiteY4973" fmla="*/ 1375532 h 1847316"/>
                <a:gd name="connsiteX4974" fmla="*/ 1021077 w 2241767"/>
                <a:gd name="connsiteY4974" fmla="*/ 1374218 h 1847316"/>
                <a:gd name="connsiteX4975" fmla="*/ 1018957 w 2241767"/>
                <a:gd name="connsiteY4975" fmla="*/ 1373435 h 1847316"/>
                <a:gd name="connsiteX4976" fmla="*/ 1017205 w 2241767"/>
                <a:gd name="connsiteY4976" fmla="*/ 1372239 h 1847316"/>
                <a:gd name="connsiteX4977" fmla="*/ 1014733 w 2241767"/>
                <a:gd name="connsiteY4977" fmla="*/ 1370009 h 1847316"/>
                <a:gd name="connsiteX4978" fmla="*/ 1013434 w 2241767"/>
                <a:gd name="connsiteY4978" fmla="*/ 1369195 h 1847316"/>
                <a:gd name="connsiteX4979" fmla="*/ 1011963 w 2241767"/>
                <a:gd name="connsiteY4979" fmla="*/ 1371049 h 1847316"/>
                <a:gd name="connsiteX4980" fmla="*/ 1011908 w 2241767"/>
                <a:gd name="connsiteY4980" fmla="*/ 1370197 h 1847316"/>
                <a:gd name="connsiteX4981" fmla="*/ 1012636 w 2241767"/>
                <a:gd name="connsiteY4981" fmla="*/ 1368037 h 1847316"/>
                <a:gd name="connsiteX4982" fmla="*/ 1012433 w 2241767"/>
                <a:gd name="connsiteY4982" fmla="*/ 1364415 h 1847316"/>
                <a:gd name="connsiteX4983" fmla="*/ 1014647 w 2241767"/>
                <a:gd name="connsiteY4983" fmla="*/ 1367310 h 1847316"/>
                <a:gd name="connsiteX4984" fmla="*/ 1013958 w 2241767"/>
                <a:gd name="connsiteY4984" fmla="*/ 1365276 h 1847316"/>
                <a:gd name="connsiteX4985" fmla="*/ 1012237 w 2241767"/>
                <a:gd name="connsiteY4985" fmla="*/ 1363030 h 1847316"/>
                <a:gd name="connsiteX4986" fmla="*/ 1010930 w 2241767"/>
                <a:gd name="connsiteY4986" fmla="*/ 1362248 h 1847316"/>
                <a:gd name="connsiteX4987" fmla="*/ 1009288 w 2241767"/>
                <a:gd name="connsiteY4987" fmla="*/ 1358227 h 1847316"/>
                <a:gd name="connsiteX4988" fmla="*/ 1005587 w 2241767"/>
                <a:gd name="connsiteY4988" fmla="*/ 1355809 h 1847316"/>
                <a:gd name="connsiteX4989" fmla="*/ 1002622 w 2241767"/>
                <a:gd name="connsiteY4989" fmla="*/ 1351898 h 1847316"/>
                <a:gd name="connsiteX4990" fmla="*/ 996551 w 2241767"/>
                <a:gd name="connsiteY4990" fmla="*/ 1345396 h 1847316"/>
                <a:gd name="connsiteX4991" fmla="*/ 996152 w 2241767"/>
                <a:gd name="connsiteY4991" fmla="*/ 1339669 h 1847316"/>
                <a:gd name="connsiteX4992" fmla="*/ 993938 w 2241767"/>
                <a:gd name="connsiteY4992" fmla="*/ 1332402 h 1847316"/>
                <a:gd name="connsiteX4993" fmla="*/ 994869 w 2241767"/>
                <a:gd name="connsiteY4993" fmla="*/ 1328255 h 1847316"/>
                <a:gd name="connsiteX4994" fmla="*/ 994744 w 2241767"/>
                <a:gd name="connsiteY4994" fmla="*/ 1325313 h 1847316"/>
                <a:gd name="connsiteX4995" fmla="*/ 993656 w 2241767"/>
                <a:gd name="connsiteY4995" fmla="*/ 1320854 h 1847316"/>
                <a:gd name="connsiteX4996" fmla="*/ 992522 w 2241767"/>
                <a:gd name="connsiteY4996" fmla="*/ 1318429 h 1847316"/>
                <a:gd name="connsiteX4997" fmla="*/ 987601 w 2241767"/>
                <a:gd name="connsiteY4997" fmla="*/ 1311755 h 1847316"/>
                <a:gd name="connsiteX4998" fmla="*/ 982868 w 2241767"/>
                <a:gd name="connsiteY4998" fmla="*/ 1307249 h 1847316"/>
                <a:gd name="connsiteX4999" fmla="*/ 982156 w 2241767"/>
                <a:gd name="connsiteY4999" fmla="*/ 1303830 h 1847316"/>
                <a:gd name="connsiteX5000" fmla="*/ 981827 w 2241767"/>
                <a:gd name="connsiteY5000" fmla="*/ 1300380 h 1847316"/>
                <a:gd name="connsiteX5001" fmla="*/ 982860 w 2241767"/>
                <a:gd name="connsiteY5001" fmla="*/ 1297306 h 1847316"/>
                <a:gd name="connsiteX5002" fmla="*/ 983760 w 2241767"/>
                <a:gd name="connsiteY5002" fmla="*/ 1294059 h 1847316"/>
                <a:gd name="connsiteX5003" fmla="*/ 984409 w 2241767"/>
                <a:gd name="connsiteY5003" fmla="*/ 1293198 h 1847316"/>
                <a:gd name="connsiteX5004" fmla="*/ 984667 w 2241767"/>
                <a:gd name="connsiteY5004" fmla="*/ 1293558 h 1847316"/>
                <a:gd name="connsiteX5005" fmla="*/ 984487 w 2241767"/>
                <a:gd name="connsiteY5005" fmla="*/ 1294247 h 1847316"/>
                <a:gd name="connsiteX5006" fmla="*/ 985160 w 2241767"/>
                <a:gd name="connsiteY5006" fmla="*/ 1294458 h 1847316"/>
                <a:gd name="connsiteX5007" fmla="*/ 985418 w 2241767"/>
                <a:gd name="connsiteY5007" fmla="*/ 1293026 h 1847316"/>
                <a:gd name="connsiteX5008" fmla="*/ 985817 w 2241767"/>
                <a:gd name="connsiteY5008" fmla="*/ 1292291 h 1847316"/>
                <a:gd name="connsiteX5009" fmla="*/ 985113 w 2241767"/>
                <a:gd name="connsiteY5009" fmla="*/ 1292197 h 1847316"/>
                <a:gd name="connsiteX5010" fmla="*/ 985184 w 2241767"/>
                <a:gd name="connsiteY5010" fmla="*/ 1291743 h 1847316"/>
                <a:gd name="connsiteX5011" fmla="*/ 985606 w 2241767"/>
                <a:gd name="connsiteY5011" fmla="*/ 1290836 h 1847316"/>
                <a:gd name="connsiteX5012" fmla="*/ 987077 w 2241767"/>
                <a:gd name="connsiteY5012" fmla="*/ 1286564 h 1847316"/>
                <a:gd name="connsiteX5013" fmla="*/ 986920 w 2241767"/>
                <a:gd name="connsiteY5013" fmla="*/ 1281166 h 1847316"/>
                <a:gd name="connsiteX5014" fmla="*/ 988493 w 2241767"/>
                <a:gd name="connsiteY5014" fmla="*/ 1274524 h 1847316"/>
                <a:gd name="connsiteX5015" fmla="*/ 988415 w 2241767"/>
                <a:gd name="connsiteY5015" fmla="*/ 1272325 h 1847316"/>
                <a:gd name="connsiteX5016" fmla="*/ 987413 w 2241767"/>
                <a:gd name="connsiteY5016" fmla="*/ 1267584 h 1847316"/>
                <a:gd name="connsiteX5017" fmla="*/ 986412 w 2241767"/>
                <a:gd name="connsiteY5017" fmla="*/ 1264737 h 1847316"/>
                <a:gd name="connsiteX5018" fmla="*/ 984628 w 2241767"/>
                <a:gd name="connsiteY5018" fmla="*/ 1262718 h 1847316"/>
                <a:gd name="connsiteX5019" fmla="*/ 985418 w 2241767"/>
                <a:gd name="connsiteY5019" fmla="*/ 1259761 h 1847316"/>
                <a:gd name="connsiteX5020" fmla="*/ 985356 w 2241767"/>
                <a:gd name="connsiteY5020" fmla="*/ 1256937 h 1847316"/>
                <a:gd name="connsiteX5021" fmla="*/ 982203 w 2241767"/>
                <a:gd name="connsiteY5021" fmla="*/ 1252861 h 1847316"/>
                <a:gd name="connsiteX5022" fmla="*/ 980998 w 2241767"/>
                <a:gd name="connsiteY5022" fmla="*/ 1247502 h 1847316"/>
                <a:gd name="connsiteX5023" fmla="*/ 980771 w 2241767"/>
                <a:gd name="connsiteY5023" fmla="*/ 1245233 h 1847316"/>
                <a:gd name="connsiteX5024" fmla="*/ 981084 w 2241767"/>
                <a:gd name="connsiteY5024" fmla="*/ 1239224 h 1847316"/>
                <a:gd name="connsiteX5025" fmla="*/ 980263 w 2241767"/>
                <a:gd name="connsiteY5025" fmla="*/ 1236650 h 1847316"/>
                <a:gd name="connsiteX5026" fmla="*/ 978158 w 2241767"/>
                <a:gd name="connsiteY5026" fmla="*/ 1232402 h 1847316"/>
                <a:gd name="connsiteX5027" fmla="*/ 979058 w 2241767"/>
                <a:gd name="connsiteY5027" fmla="*/ 1228702 h 1847316"/>
                <a:gd name="connsiteX5028" fmla="*/ 980028 w 2241767"/>
                <a:gd name="connsiteY5028" fmla="*/ 1226441 h 1847316"/>
                <a:gd name="connsiteX5029" fmla="*/ 982398 w 2241767"/>
                <a:gd name="connsiteY5029" fmla="*/ 1216560 h 1847316"/>
                <a:gd name="connsiteX5030" fmla="*/ 982970 w 2241767"/>
                <a:gd name="connsiteY5030" fmla="*/ 1215754 h 1847316"/>
                <a:gd name="connsiteX5031" fmla="*/ 983955 w 2241767"/>
                <a:gd name="connsiteY5031" fmla="*/ 1215778 h 1847316"/>
                <a:gd name="connsiteX5032" fmla="*/ 985684 w 2241767"/>
                <a:gd name="connsiteY5032" fmla="*/ 1214096 h 1847316"/>
                <a:gd name="connsiteX5033" fmla="*/ 984886 w 2241767"/>
                <a:gd name="connsiteY5033" fmla="*/ 1213704 h 1847316"/>
                <a:gd name="connsiteX5034" fmla="*/ 983681 w 2241767"/>
                <a:gd name="connsiteY5034" fmla="*/ 1214510 h 1847316"/>
                <a:gd name="connsiteX5035" fmla="*/ 984753 w 2241767"/>
                <a:gd name="connsiteY5035" fmla="*/ 1210583 h 1847316"/>
                <a:gd name="connsiteX5036" fmla="*/ 985958 w 2241767"/>
                <a:gd name="connsiteY5036" fmla="*/ 1207211 h 1847316"/>
                <a:gd name="connsiteX5037" fmla="*/ 986740 w 2241767"/>
                <a:gd name="connsiteY5037" fmla="*/ 1205998 h 1847316"/>
                <a:gd name="connsiteX5038" fmla="*/ 987139 w 2241767"/>
                <a:gd name="connsiteY5038" fmla="*/ 1194952 h 1847316"/>
                <a:gd name="connsiteX5039" fmla="*/ 987828 w 2241767"/>
                <a:gd name="connsiteY5039" fmla="*/ 1186463 h 1847316"/>
                <a:gd name="connsiteX5040" fmla="*/ 988962 w 2241767"/>
                <a:gd name="connsiteY5040" fmla="*/ 1183655 h 1847316"/>
                <a:gd name="connsiteX5041" fmla="*/ 988563 w 2241767"/>
                <a:gd name="connsiteY5041" fmla="*/ 1180752 h 1847316"/>
                <a:gd name="connsiteX5042" fmla="*/ 989025 w 2241767"/>
                <a:gd name="connsiteY5042" fmla="*/ 1176817 h 1847316"/>
                <a:gd name="connsiteX5043" fmla="*/ 988696 w 2241767"/>
                <a:gd name="connsiteY5043" fmla="*/ 1172827 h 1847316"/>
                <a:gd name="connsiteX5044" fmla="*/ 991129 w 2241767"/>
                <a:gd name="connsiteY5044" fmla="*/ 1153511 h 1847316"/>
                <a:gd name="connsiteX5045" fmla="*/ 990809 w 2241767"/>
                <a:gd name="connsiteY5045" fmla="*/ 1151164 h 1847316"/>
                <a:gd name="connsiteX5046" fmla="*/ 991552 w 2241767"/>
                <a:gd name="connsiteY5046" fmla="*/ 1148011 h 1847316"/>
                <a:gd name="connsiteX5047" fmla="*/ 990856 w 2241767"/>
                <a:gd name="connsiteY5047" fmla="*/ 1139679 h 1847316"/>
                <a:gd name="connsiteX5048" fmla="*/ 991168 w 2241767"/>
                <a:gd name="connsiteY5048" fmla="*/ 1130307 h 1847316"/>
                <a:gd name="connsiteX5049" fmla="*/ 990550 w 2241767"/>
                <a:gd name="connsiteY5049" fmla="*/ 1129109 h 1847316"/>
                <a:gd name="connsiteX5050" fmla="*/ 990237 w 2241767"/>
                <a:gd name="connsiteY5050" fmla="*/ 1127811 h 1847316"/>
                <a:gd name="connsiteX5051" fmla="*/ 990816 w 2241767"/>
                <a:gd name="connsiteY5051" fmla="*/ 1127615 h 1847316"/>
                <a:gd name="connsiteX5052" fmla="*/ 991943 w 2241767"/>
                <a:gd name="connsiteY5052" fmla="*/ 1128984 h 1847316"/>
                <a:gd name="connsiteX5053" fmla="*/ 997169 w 2241767"/>
                <a:gd name="connsiteY5053" fmla="*/ 1128969 h 1847316"/>
                <a:gd name="connsiteX5054" fmla="*/ 1000502 w 2241767"/>
                <a:gd name="connsiteY5054" fmla="*/ 1127701 h 1847316"/>
                <a:gd name="connsiteX5055" fmla="*/ 1001714 w 2241767"/>
                <a:gd name="connsiteY5055" fmla="*/ 1128116 h 1847316"/>
                <a:gd name="connsiteX5056" fmla="*/ 1003123 w 2241767"/>
                <a:gd name="connsiteY5056" fmla="*/ 1129837 h 1847316"/>
                <a:gd name="connsiteX5057" fmla="*/ 1004899 w 2241767"/>
                <a:gd name="connsiteY5057" fmla="*/ 1130181 h 1847316"/>
                <a:gd name="connsiteX5058" fmla="*/ 1007113 w 2241767"/>
                <a:gd name="connsiteY5058" fmla="*/ 1129876 h 1847316"/>
                <a:gd name="connsiteX5059" fmla="*/ 1006440 w 2241767"/>
                <a:gd name="connsiteY5059" fmla="*/ 1129446 h 1847316"/>
                <a:gd name="connsiteX5060" fmla="*/ 1005399 w 2241767"/>
                <a:gd name="connsiteY5060" fmla="*/ 1129329 h 1847316"/>
                <a:gd name="connsiteX5061" fmla="*/ 1003068 w 2241767"/>
                <a:gd name="connsiteY5061" fmla="*/ 1127740 h 1847316"/>
                <a:gd name="connsiteX5062" fmla="*/ 1001746 w 2241767"/>
                <a:gd name="connsiteY5062" fmla="*/ 1126152 h 1847316"/>
                <a:gd name="connsiteX5063" fmla="*/ 997670 w 2241767"/>
                <a:gd name="connsiteY5063" fmla="*/ 1126262 h 1847316"/>
                <a:gd name="connsiteX5064" fmla="*/ 996840 w 2241767"/>
                <a:gd name="connsiteY5064" fmla="*/ 1125245 h 1847316"/>
                <a:gd name="connsiteX5065" fmla="*/ 992287 w 2241767"/>
                <a:gd name="connsiteY5065" fmla="*/ 1126262 h 1847316"/>
                <a:gd name="connsiteX5066" fmla="*/ 990879 w 2241767"/>
                <a:gd name="connsiteY5066" fmla="*/ 1125221 h 1847316"/>
                <a:gd name="connsiteX5067" fmla="*/ 988399 w 2241767"/>
                <a:gd name="connsiteY5067" fmla="*/ 1125894 h 1847316"/>
                <a:gd name="connsiteX5068" fmla="*/ 989009 w 2241767"/>
                <a:gd name="connsiteY5068" fmla="*/ 1122937 h 1847316"/>
                <a:gd name="connsiteX5069" fmla="*/ 988900 w 2241767"/>
                <a:gd name="connsiteY5069" fmla="*/ 1119197 h 1847316"/>
                <a:gd name="connsiteX5070" fmla="*/ 989033 w 2241767"/>
                <a:gd name="connsiteY5070" fmla="*/ 1115552 h 1847316"/>
                <a:gd name="connsiteX5071" fmla="*/ 989643 w 2241767"/>
                <a:gd name="connsiteY5071" fmla="*/ 1118212 h 1847316"/>
                <a:gd name="connsiteX5072" fmla="*/ 991184 w 2241767"/>
                <a:gd name="connsiteY5072" fmla="*/ 1121036 h 1847316"/>
                <a:gd name="connsiteX5073" fmla="*/ 991927 w 2241767"/>
                <a:gd name="connsiteY5073" fmla="*/ 1117836 h 1847316"/>
                <a:gd name="connsiteX5074" fmla="*/ 992436 w 2241767"/>
                <a:gd name="connsiteY5074" fmla="*/ 1113799 h 1847316"/>
                <a:gd name="connsiteX5075" fmla="*/ 990934 w 2241767"/>
                <a:gd name="connsiteY5075" fmla="*/ 1112250 h 1847316"/>
                <a:gd name="connsiteX5076" fmla="*/ 988430 w 2241767"/>
                <a:gd name="connsiteY5076" fmla="*/ 1111100 h 1847316"/>
                <a:gd name="connsiteX5077" fmla="*/ 987531 w 2241767"/>
                <a:gd name="connsiteY5077" fmla="*/ 1107329 h 1847316"/>
                <a:gd name="connsiteX5078" fmla="*/ 993453 w 2241767"/>
                <a:gd name="connsiteY5078" fmla="*/ 1104106 h 1847316"/>
                <a:gd name="connsiteX5079" fmla="*/ 990308 w 2241767"/>
                <a:gd name="connsiteY5079" fmla="*/ 1103425 h 1847316"/>
                <a:gd name="connsiteX5080" fmla="*/ 989072 w 2241767"/>
                <a:gd name="connsiteY5080" fmla="*/ 1101978 h 1847316"/>
                <a:gd name="connsiteX5081" fmla="*/ 987546 w 2241767"/>
                <a:gd name="connsiteY5081" fmla="*/ 1101798 h 1847316"/>
                <a:gd name="connsiteX5082" fmla="*/ 987429 w 2241767"/>
                <a:gd name="connsiteY5082" fmla="*/ 1102917 h 1847316"/>
                <a:gd name="connsiteX5083" fmla="*/ 986936 w 2241767"/>
                <a:gd name="connsiteY5083" fmla="*/ 1104380 h 1847316"/>
                <a:gd name="connsiteX5084" fmla="*/ 986404 w 2241767"/>
                <a:gd name="connsiteY5084" fmla="*/ 1102432 h 1847316"/>
                <a:gd name="connsiteX5085" fmla="*/ 986248 w 2241767"/>
                <a:gd name="connsiteY5085" fmla="*/ 1100140 h 1847316"/>
                <a:gd name="connsiteX5086" fmla="*/ 985622 w 2241767"/>
                <a:gd name="connsiteY5086" fmla="*/ 1096220 h 1847316"/>
                <a:gd name="connsiteX5087" fmla="*/ 983196 w 2241767"/>
                <a:gd name="connsiteY5087" fmla="*/ 1089891 h 1847316"/>
                <a:gd name="connsiteX5088" fmla="*/ 981726 w 2241767"/>
                <a:gd name="connsiteY5088" fmla="*/ 1081653 h 1847316"/>
                <a:gd name="connsiteX5089" fmla="*/ 979879 w 2241767"/>
                <a:gd name="connsiteY5089" fmla="*/ 1077569 h 1847316"/>
                <a:gd name="connsiteX5090" fmla="*/ 976343 w 2241767"/>
                <a:gd name="connsiteY5090" fmla="*/ 1073657 h 1847316"/>
                <a:gd name="connsiteX5091" fmla="*/ 975420 w 2241767"/>
                <a:gd name="connsiteY5091" fmla="*/ 1071373 h 1847316"/>
                <a:gd name="connsiteX5092" fmla="*/ 974575 w 2241767"/>
                <a:gd name="connsiteY5092" fmla="*/ 1065560 h 1847316"/>
                <a:gd name="connsiteX5093" fmla="*/ 975052 w 2241767"/>
                <a:gd name="connsiteY5093" fmla="*/ 1061147 h 1847316"/>
                <a:gd name="connsiteX5094" fmla="*/ 974395 w 2241767"/>
                <a:gd name="connsiteY5094" fmla="*/ 1058034 h 1847316"/>
                <a:gd name="connsiteX5095" fmla="*/ 976093 w 2241767"/>
                <a:gd name="connsiteY5095" fmla="*/ 1058214 h 1847316"/>
                <a:gd name="connsiteX5096" fmla="*/ 980560 w 2241767"/>
                <a:gd name="connsiteY5096" fmla="*/ 1060662 h 1847316"/>
                <a:gd name="connsiteX5097" fmla="*/ 986122 w 2241767"/>
                <a:gd name="connsiteY5097" fmla="*/ 1062579 h 1847316"/>
                <a:gd name="connsiteX5098" fmla="*/ 987804 w 2241767"/>
                <a:gd name="connsiteY5098" fmla="*/ 1063972 h 1847316"/>
                <a:gd name="connsiteX5099" fmla="*/ 990503 w 2241767"/>
                <a:gd name="connsiteY5099" fmla="*/ 1065004 h 1847316"/>
                <a:gd name="connsiteX5100" fmla="*/ 1005462 w 2241767"/>
                <a:gd name="connsiteY5100" fmla="*/ 1066608 h 1847316"/>
                <a:gd name="connsiteX5101" fmla="*/ 1006440 w 2241767"/>
                <a:gd name="connsiteY5101" fmla="*/ 1066452 h 1847316"/>
                <a:gd name="connsiteX5102" fmla="*/ 1008372 w 2241767"/>
                <a:gd name="connsiteY5102" fmla="*/ 1065458 h 1847316"/>
                <a:gd name="connsiteX5103" fmla="*/ 1009194 w 2241767"/>
                <a:gd name="connsiteY5103" fmla="*/ 1065583 h 1847316"/>
                <a:gd name="connsiteX5104" fmla="*/ 1011392 w 2241767"/>
                <a:gd name="connsiteY5104" fmla="*/ 1067860 h 1847316"/>
                <a:gd name="connsiteX5105" fmla="*/ 1012495 w 2241767"/>
                <a:gd name="connsiteY5105" fmla="*/ 1068134 h 1847316"/>
                <a:gd name="connsiteX5106" fmla="*/ 1013927 w 2241767"/>
                <a:gd name="connsiteY5106" fmla="*/ 1068016 h 1847316"/>
                <a:gd name="connsiteX5107" fmla="*/ 1014983 w 2241767"/>
                <a:gd name="connsiteY5107" fmla="*/ 1067586 h 1847316"/>
                <a:gd name="connsiteX5108" fmla="*/ 1016790 w 2241767"/>
                <a:gd name="connsiteY5108" fmla="*/ 1066029 h 1847316"/>
                <a:gd name="connsiteX5109" fmla="*/ 1017033 w 2241767"/>
                <a:gd name="connsiteY5109" fmla="*/ 1066608 h 1847316"/>
                <a:gd name="connsiteX5110" fmla="*/ 1017001 w 2241767"/>
                <a:gd name="connsiteY5110" fmla="*/ 1068056 h 1847316"/>
                <a:gd name="connsiteX5111" fmla="*/ 1017643 w 2241767"/>
                <a:gd name="connsiteY5111" fmla="*/ 1070113 h 1847316"/>
                <a:gd name="connsiteX5112" fmla="*/ 1018965 w 2241767"/>
                <a:gd name="connsiteY5112" fmla="*/ 1072773 h 1847316"/>
                <a:gd name="connsiteX5113" fmla="*/ 1019466 w 2241767"/>
                <a:gd name="connsiteY5113" fmla="*/ 1074424 h 1847316"/>
                <a:gd name="connsiteX5114" fmla="*/ 1016790 w 2241767"/>
                <a:gd name="connsiteY5114" fmla="*/ 1079071 h 1847316"/>
                <a:gd name="connsiteX5115" fmla="*/ 1016282 w 2241767"/>
                <a:gd name="connsiteY5115" fmla="*/ 1079173 h 1847316"/>
                <a:gd name="connsiteX5116" fmla="*/ 1016203 w 2241767"/>
                <a:gd name="connsiteY5116" fmla="*/ 1077600 h 1847316"/>
                <a:gd name="connsiteX5117" fmla="*/ 1015851 w 2241767"/>
                <a:gd name="connsiteY5117" fmla="*/ 1077287 h 1847316"/>
                <a:gd name="connsiteX5118" fmla="*/ 1010813 w 2241767"/>
                <a:gd name="connsiteY5118" fmla="*/ 1085126 h 1847316"/>
                <a:gd name="connsiteX5119" fmla="*/ 1009045 w 2241767"/>
                <a:gd name="connsiteY5119" fmla="*/ 1088827 h 1847316"/>
                <a:gd name="connsiteX5120" fmla="*/ 1008873 w 2241767"/>
                <a:gd name="connsiteY5120" fmla="*/ 1090493 h 1847316"/>
                <a:gd name="connsiteX5121" fmla="*/ 1008936 w 2241767"/>
                <a:gd name="connsiteY5121" fmla="*/ 1091471 h 1847316"/>
                <a:gd name="connsiteX5122" fmla="*/ 1009640 w 2241767"/>
                <a:gd name="connsiteY5122" fmla="*/ 1091713 h 1847316"/>
                <a:gd name="connsiteX5123" fmla="*/ 1011251 w 2241767"/>
                <a:gd name="connsiteY5123" fmla="*/ 1091330 h 1847316"/>
                <a:gd name="connsiteX5124" fmla="*/ 1013637 w 2241767"/>
                <a:gd name="connsiteY5124" fmla="*/ 1089797 h 1847316"/>
                <a:gd name="connsiteX5125" fmla="*/ 1013755 w 2241767"/>
                <a:gd name="connsiteY5125" fmla="*/ 1089460 h 1847316"/>
                <a:gd name="connsiteX5126" fmla="*/ 1011533 w 2241767"/>
                <a:gd name="connsiteY5126" fmla="*/ 1090008 h 1847316"/>
                <a:gd name="connsiteX5127" fmla="*/ 1010469 w 2241767"/>
                <a:gd name="connsiteY5127" fmla="*/ 1090055 h 1847316"/>
                <a:gd name="connsiteX5128" fmla="*/ 1010618 w 2241767"/>
                <a:gd name="connsiteY5128" fmla="*/ 1088303 h 1847316"/>
                <a:gd name="connsiteX5129" fmla="*/ 1010868 w 2241767"/>
                <a:gd name="connsiteY5129" fmla="*/ 1087473 h 1847316"/>
                <a:gd name="connsiteX5130" fmla="*/ 1012323 w 2241767"/>
                <a:gd name="connsiteY5130" fmla="*/ 1084876 h 1847316"/>
                <a:gd name="connsiteX5131" fmla="*/ 1013849 w 2241767"/>
                <a:gd name="connsiteY5131" fmla="*/ 1083319 h 1847316"/>
                <a:gd name="connsiteX5132" fmla="*/ 1016016 w 2241767"/>
                <a:gd name="connsiteY5132" fmla="*/ 1081661 h 1847316"/>
                <a:gd name="connsiteX5133" fmla="*/ 1017267 w 2241767"/>
                <a:gd name="connsiteY5133" fmla="*/ 1080291 h 1847316"/>
                <a:gd name="connsiteX5134" fmla="*/ 1018128 w 2241767"/>
                <a:gd name="connsiteY5134" fmla="*/ 1078289 h 1847316"/>
                <a:gd name="connsiteX5135" fmla="*/ 1020538 w 2241767"/>
                <a:gd name="connsiteY5135" fmla="*/ 1075895 h 1847316"/>
                <a:gd name="connsiteX5136" fmla="*/ 1020984 w 2241767"/>
                <a:gd name="connsiteY5136" fmla="*/ 1075230 h 1847316"/>
                <a:gd name="connsiteX5137" fmla="*/ 1020882 w 2241767"/>
                <a:gd name="connsiteY5137" fmla="*/ 1073258 h 1847316"/>
                <a:gd name="connsiteX5138" fmla="*/ 1021030 w 2241767"/>
                <a:gd name="connsiteY5138" fmla="*/ 1072883 h 1847316"/>
                <a:gd name="connsiteX5139" fmla="*/ 1022196 w 2241767"/>
                <a:gd name="connsiteY5139" fmla="*/ 1073149 h 1847316"/>
                <a:gd name="connsiteX5140" fmla="*/ 1022681 w 2241767"/>
                <a:gd name="connsiteY5140" fmla="*/ 1076544 h 1847316"/>
                <a:gd name="connsiteX5141" fmla="*/ 1022392 w 2241767"/>
                <a:gd name="connsiteY5141" fmla="*/ 1078054 h 1847316"/>
                <a:gd name="connsiteX5142" fmla="*/ 1020311 w 2241767"/>
                <a:gd name="connsiteY5142" fmla="*/ 1079892 h 1847316"/>
                <a:gd name="connsiteX5143" fmla="*/ 1020053 w 2241767"/>
                <a:gd name="connsiteY5143" fmla="*/ 1080542 h 1847316"/>
                <a:gd name="connsiteX5144" fmla="*/ 1020412 w 2241767"/>
                <a:gd name="connsiteY5144" fmla="*/ 1083053 h 1847316"/>
                <a:gd name="connsiteX5145" fmla="*/ 1020092 w 2241767"/>
                <a:gd name="connsiteY5145" fmla="*/ 1083296 h 1847316"/>
                <a:gd name="connsiteX5146" fmla="*/ 1019302 w 2241767"/>
                <a:gd name="connsiteY5146" fmla="*/ 1082998 h 1847316"/>
                <a:gd name="connsiteX5147" fmla="*/ 1019059 w 2241767"/>
                <a:gd name="connsiteY5147" fmla="*/ 1083163 h 1847316"/>
                <a:gd name="connsiteX5148" fmla="*/ 1021023 w 2241767"/>
                <a:gd name="connsiteY5148" fmla="*/ 1085885 h 1847316"/>
                <a:gd name="connsiteX5149" fmla="*/ 1021649 w 2241767"/>
                <a:gd name="connsiteY5149" fmla="*/ 1087998 h 1847316"/>
                <a:gd name="connsiteX5150" fmla="*/ 1021735 w 2241767"/>
                <a:gd name="connsiteY5150" fmla="*/ 1089883 h 1847316"/>
                <a:gd name="connsiteX5151" fmla="*/ 1021203 w 2241767"/>
                <a:gd name="connsiteY5151" fmla="*/ 1093490 h 1847316"/>
                <a:gd name="connsiteX5152" fmla="*/ 1020632 w 2241767"/>
                <a:gd name="connsiteY5152" fmla="*/ 1094092 h 1847316"/>
                <a:gd name="connsiteX5153" fmla="*/ 1019654 w 2241767"/>
                <a:gd name="connsiteY5153" fmla="*/ 1093873 h 1847316"/>
                <a:gd name="connsiteX5154" fmla="*/ 1018355 w 2241767"/>
                <a:gd name="connsiteY5154" fmla="*/ 1092746 h 1847316"/>
                <a:gd name="connsiteX5155" fmla="*/ 1018065 w 2241767"/>
                <a:gd name="connsiteY5155" fmla="*/ 1093106 h 1847316"/>
                <a:gd name="connsiteX5156" fmla="*/ 1017033 w 2241767"/>
                <a:gd name="connsiteY5156" fmla="*/ 1095907 h 1847316"/>
                <a:gd name="connsiteX5157" fmla="*/ 1016696 w 2241767"/>
                <a:gd name="connsiteY5157" fmla="*/ 1095664 h 1847316"/>
                <a:gd name="connsiteX5158" fmla="*/ 1016055 w 2241767"/>
                <a:gd name="connsiteY5158" fmla="*/ 1092339 h 1847316"/>
                <a:gd name="connsiteX5159" fmla="*/ 1015703 w 2241767"/>
                <a:gd name="connsiteY5159" fmla="*/ 1092089 h 1847316"/>
                <a:gd name="connsiteX5160" fmla="*/ 1013708 w 2241767"/>
                <a:gd name="connsiteY5160" fmla="*/ 1093607 h 1847316"/>
                <a:gd name="connsiteX5161" fmla="*/ 1012902 w 2241767"/>
                <a:gd name="connsiteY5161" fmla="*/ 1095062 h 1847316"/>
                <a:gd name="connsiteX5162" fmla="*/ 1012213 w 2241767"/>
                <a:gd name="connsiteY5162" fmla="*/ 1097378 h 1847316"/>
                <a:gd name="connsiteX5163" fmla="*/ 1011337 w 2241767"/>
                <a:gd name="connsiteY5163" fmla="*/ 1098465 h 1847316"/>
                <a:gd name="connsiteX5164" fmla="*/ 1013825 w 2241767"/>
                <a:gd name="connsiteY5164" fmla="*/ 1098700 h 1847316"/>
                <a:gd name="connsiteX5165" fmla="*/ 1016070 w 2241767"/>
                <a:gd name="connsiteY5165" fmla="*/ 1098230 h 1847316"/>
                <a:gd name="connsiteX5166" fmla="*/ 1017870 w 2241767"/>
                <a:gd name="connsiteY5166" fmla="*/ 1099333 h 1847316"/>
                <a:gd name="connsiteX5167" fmla="*/ 1018480 w 2241767"/>
                <a:gd name="connsiteY5167" fmla="*/ 1099365 h 1847316"/>
                <a:gd name="connsiteX5168" fmla="*/ 1020123 w 2241767"/>
                <a:gd name="connsiteY5168" fmla="*/ 1098285 h 1847316"/>
                <a:gd name="connsiteX5169" fmla="*/ 1020624 w 2241767"/>
                <a:gd name="connsiteY5169" fmla="*/ 1097558 h 1847316"/>
                <a:gd name="connsiteX5170" fmla="*/ 1021985 w 2241767"/>
                <a:gd name="connsiteY5170" fmla="*/ 1094061 h 1847316"/>
                <a:gd name="connsiteX5171" fmla="*/ 1022666 w 2241767"/>
                <a:gd name="connsiteY5171" fmla="*/ 1093435 h 1847316"/>
                <a:gd name="connsiteX5172" fmla="*/ 1023675 w 2241767"/>
                <a:gd name="connsiteY5172" fmla="*/ 1093411 h 1847316"/>
                <a:gd name="connsiteX5173" fmla="*/ 1024653 w 2241767"/>
                <a:gd name="connsiteY5173" fmla="*/ 1092887 h 1847316"/>
                <a:gd name="connsiteX5174" fmla="*/ 1026108 w 2241767"/>
                <a:gd name="connsiteY5174" fmla="*/ 1090963 h 1847316"/>
                <a:gd name="connsiteX5175" fmla="*/ 1026171 w 2241767"/>
                <a:gd name="connsiteY5175" fmla="*/ 1090196 h 1847316"/>
                <a:gd name="connsiteX5176" fmla="*/ 1025638 w 2241767"/>
                <a:gd name="connsiteY5176" fmla="*/ 1085885 h 1847316"/>
                <a:gd name="connsiteX5177" fmla="*/ 1025795 w 2241767"/>
                <a:gd name="connsiteY5177" fmla="*/ 1083436 h 1847316"/>
                <a:gd name="connsiteX5178" fmla="*/ 1025521 w 2241767"/>
                <a:gd name="connsiteY5178" fmla="*/ 1082662 h 1847316"/>
                <a:gd name="connsiteX5179" fmla="*/ 1024872 w 2241767"/>
                <a:gd name="connsiteY5179" fmla="*/ 1081856 h 1847316"/>
                <a:gd name="connsiteX5180" fmla="*/ 1024950 w 2241767"/>
                <a:gd name="connsiteY5180" fmla="*/ 1081074 h 1847316"/>
                <a:gd name="connsiteX5181" fmla="*/ 1025459 w 2241767"/>
                <a:gd name="connsiteY5181" fmla="*/ 1079783 h 1847316"/>
                <a:gd name="connsiteX5182" fmla="*/ 1025498 w 2241767"/>
                <a:gd name="connsiteY5182" fmla="*/ 1078617 h 1847316"/>
                <a:gd name="connsiteX5183" fmla="*/ 1025060 w 2241767"/>
                <a:gd name="connsiteY5183" fmla="*/ 1077577 h 1847316"/>
                <a:gd name="connsiteX5184" fmla="*/ 1025255 w 2241767"/>
                <a:gd name="connsiteY5184" fmla="*/ 1076395 h 1847316"/>
                <a:gd name="connsiteX5185" fmla="*/ 1026632 w 2241767"/>
                <a:gd name="connsiteY5185" fmla="*/ 1073845 h 1847316"/>
                <a:gd name="connsiteX5186" fmla="*/ 1026890 w 2241767"/>
                <a:gd name="connsiteY5186" fmla="*/ 1072718 h 1847316"/>
                <a:gd name="connsiteX5187" fmla="*/ 1028565 w 2241767"/>
                <a:gd name="connsiteY5187" fmla="*/ 1070176 h 1847316"/>
                <a:gd name="connsiteX5188" fmla="*/ 1028142 w 2241767"/>
                <a:gd name="connsiteY5188" fmla="*/ 1069151 h 1847316"/>
                <a:gd name="connsiteX5189" fmla="*/ 1026906 w 2241767"/>
                <a:gd name="connsiteY5189" fmla="*/ 1067899 h 1847316"/>
                <a:gd name="connsiteX5190" fmla="*/ 1026124 w 2241767"/>
                <a:gd name="connsiteY5190" fmla="*/ 1066796 h 1847316"/>
                <a:gd name="connsiteX5191" fmla="*/ 1025341 w 2241767"/>
                <a:gd name="connsiteY5191" fmla="*/ 1065075 h 1847316"/>
                <a:gd name="connsiteX5192" fmla="*/ 1024747 w 2241767"/>
                <a:gd name="connsiteY5192" fmla="*/ 1064496 h 1847316"/>
                <a:gd name="connsiteX5193" fmla="*/ 1024551 w 2241767"/>
                <a:gd name="connsiteY5193" fmla="*/ 1064762 h 1847316"/>
                <a:gd name="connsiteX5194" fmla="*/ 1025388 w 2241767"/>
                <a:gd name="connsiteY5194" fmla="*/ 1067578 h 1847316"/>
                <a:gd name="connsiteX5195" fmla="*/ 1025208 w 2241767"/>
                <a:gd name="connsiteY5195" fmla="*/ 1067766 h 1847316"/>
                <a:gd name="connsiteX5196" fmla="*/ 1023033 w 2241767"/>
                <a:gd name="connsiteY5196" fmla="*/ 1066248 h 1847316"/>
                <a:gd name="connsiteX5197" fmla="*/ 1022525 w 2241767"/>
                <a:gd name="connsiteY5197" fmla="*/ 1065286 h 1847316"/>
                <a:gd name="connsiteX5198" fmla="*/ 1022259 w 2241767"/>
                <a:gd name="connsiteY5198" fmla="*/ 1063980 h 1847316"/>
                <a:gd name="connsiteX5199" fmla="*/ 1022446 w 2241767"/>
                <a:gd name="connsiteY5199" fmla="*/ 1063002 h 1847316"/>
                <a:gd name="connsiteX5200" fmla="*/ 1023620 w 2241767"/>
                <a:gd name="connsiteY5200" fmla="*/ 1062032 h 1847316"/>
                <a:gd name="connsiteX5201" fmla="*/ 1025020 w 2241767"/>
                <a:gd name="connsiteY5201" fmla="*/ 1061679 h 1847316"/>
                <a:gd name="connsiteX5202" fmla="*/ 1024903 w 2241767"/>
                <a:gd name="connsiteY5202" fmla="*/ 1060866 h 1847316"/>
                <a:gd name="connsiteX5203" fmla="*/ 1023151 w 2241767"/>
                <a:gd name="connsiteY5203" fmla="*/ 1058222 h 1847316"/>
                <a:gd name="connsiteX5204" fmla="*/ 1021985 w 2241767"/>
                <a:gd name="connsiteY5204" fmla="*/ 1057017 h 1847316"/>
                <a:gd name="connsiteX5205" fmla="*/ 1021085 w 2241767"/>
                <a:gd name="connsiteY5205" fmla="*/ 1056430 h 1847316"/>
                <a:gd name="connsiteX5206" fmla="*/ 1019873 w 2241767"/>
                <a:gd name="connsiteY5206" fmla="*/ 1056273 h 1847316"/>
                <a:gd name="connsiteX5207" fmla="*/ 1019333 w 2241767"/>
                <a:gd name="connsiteY5207" fmla="*/ 1055843 h 1847316"/>
                <a:gd name="connsiteX5208" fmla="*/ 1019192 w 2241767"/>
                <a:gd name="connsiteY5208" fmla="*/ 1055225 h 1847316"/>
                <a:gd name="connsiteX5209" fmla="*/ 1019450 w 2241767"/>
                <a:gd name="connsiteY5209" fmla="*/ 1054412 h 1847316"/>
                <a:gd name="connsiteX5210" fmla="*/ 1020100 w 2241767"/>
                <a:gd name="connsiteY5210" fmla="*/ 1054145 h 1847316"/>
                <a:gd name="connsiteX5211" fmla="*/ 1021969 w 2241767"/>
                <a:gd name="connsiteY5211" fmla="*/ 1054474 h 1847316"/>
                <a:gd name="connsiteX5212" fmla="*/ 1022979 w 2241767"/>
                <a:gd name="connsiteY5212" fmla="*/ 1053895 h 1847316"/>
                <a:gd name="connsiteX5213" fmla="*/ 1022885 w 2241767"/>
                <a:gd name="connsiteY5213" fmla="*/ 1052839 h 1847316"/>
                <a:gd name="connsiteX5214" fmla="*/ 1022580 w 2241767"/>
                <a:gd name="connsiteY5214" fmla="*/ 1052252 h 1847316"/>
                <a:gd name="connsiteX5215" fmla="*/ 1022627 w 2241767"/>
                <a:gd name="connsiteY5215" fmla="*/ 1048466 h 1847316"/>
                <a:gd name="connsiteX5216" fmla="*/ 1021915 w 2241767"/>
                <a:gd name="connsiteY5216" fmla="*/ 1045383 h 1847316"/>
                <a:gd name="connsiteX5217" fmla="*/ 1021547 w 2241767"/>
                <a:gd name="connsiteY5217" fmla="*/ 1044859 h 1847316"/>
                <a:gd name="connsiteX5218" fmla="*/ 1021148 w 2241767"/>
                <a:gd name="connsiteY5218" fmla="*/ 1044804 h 1847316"/>
                <a:gd name="connsiteX5219" fmla="*/ 1020725 w 2241767"/>
                <a:gd name="connsiteY5219" fmla="*/ 1045219 h 1847316"/>
                <a:gd name="connsiteX5220" fmla="*/ 1019552 w 2241767"/>
                <a:gd name="connsiteY5220" fmla="*/ 1045328 h 1847316"/>
                <a:gd name="connsiteX5221" fmla="*/ 1018824 w 2241767"/>
                <a:gd name="connsiteY5221" fmla="*/ 1044319 h 1847316"/>
                <a:gd name="connsiteX5222" fmla="*/ 1018018 w 2241767"/>
                <a:gd name="connsiteY5222" fmla="*/ 1042363 h 1847316"/>
                <a:gd name="connsiteX5223" fmla="*/ 1016563 w 2241767"/>
                <a:gd name="connsiteY5223" fmla="*/ 1037701 h 1847316"/>
                <a:gd name="connsiteX5224" fmla="*/ 1018817 w 2241767"/>
                <a:gd name="connsiteY5224" fmla="*/ 1037701 h 1847316"/>
                <a:gd name="connsiteX5225" fmla="*/ 1028181 w 2241767"/>
                <a:gd name="connsiteY5225" fmla="*/ 1037701 h 1847316"/>
                <a:gd name="connsiteX5226" fmla="*/ 1037538 w 2241767"/>
                <a:gd name="connsiteY5226" fmla="*/ 1037701 h 1847316"/>
                <a:gd name="connsiteX5227" fmla="*/ 1046903 w 2241767"/>
                <a:gd name="connsiteY5227" fmla="*/ 1037701 h 1847316"/>
                <a:gd name="connsiteX5228" fmla="*/ 1056267 w 2241767"/>
                <a:gd name="connsiteY5228" fmla="*/ 1037701 h 1847316"/>
                <a:gd name="connsiteX5229" fmla="*/ 1065624 w 2241767"/>
                <a:gd name="connsiteY5229" fmla="*/ 1037701 h 1847316"/>
                <a:gd name="connsiteX5230" fmla="*/ 1074989 w 2241767"/>
                <a:gd name="connsiteY5230" fmla="*/ 1037701 h 1847316"/>
                <a:gd name="connsiteX5231" fmla="*/ 1084353 w 2241767"/>
                <a:gd name="connsiteY5231" fmla="*/ 1037701 h 1847316"/>
                <a:gd name="connsiteX5232" fmla="*/ 1093718 w 2241767"/>
                <a:gd name="connsiteY5232" fmla="*/ 1037701 h 1847316"/>
                <a:gd name="connsiteX5233" fmla="*/ 1103075 w 2241767"/>
                <a:gd name="connsiteY5233" fmla="*/ 1037701 h 1847316"/>
                <a:gd name="connsiteX5234" fmla="*/ 1112440 w 2241767"/>
                <a:gd name="connsiteY5234" fmla="*/ 1037701 h 1847316"/>
                <a:gd name="connsiteX5235" fmla="*/ 1121804 w 2241767"/>
                <a:gd name="connsiteY5235" fmla="*/ 1037701 h 1847316"/>
                <a:gd name="connsiteX5236" fmla="*/ 1131161 w 2241767"/>
                <a:gd name="connsiteY5236" fmla="*/ 1037701 h 1847316"/>
                <a:gd name="connsiteX5237" fmla="*/ 1140526 w 2241767"/>
                <a:gd name="connsiteY5237" fmla="*/ 1037701 h 1847316"/>
                <a:gd name="connsiteX5238" fmla="*/ 1149890 w 2241767"/>
                <a:gd name="connsiteY5238" fmla="*/ 1037701 h 1847316"/>
                <a:gd name="connsiteX5239" fmla="*/ 1159255 w 2241767"/>
                <a:gd name="connsiteY5239" fmla="*/ 1037701 h 1847316"/>
                <a:gd name="connsiteX5240" fmla="*/ 1168612 w 2241767"/>
                <a:gd name="connsiteY5240" fmla="*/ 1037701 h 1847316"/>
                <a:gd name="connsiteX5241" fmla="*/ 1177976 w 2241767"/>
                <a:gd name="connsiteY5241" fmla="*/ 1037701 h 1847316"/>
                <a:gd name="connsiteX5242" fmla="*/ 1187341 w 2241767"/>
                <a:gd name="connsiteY5242" fmla="*/ 1037701 h 1847316"/>
                <a:gd name="connsiteX5243" fmla="*/ 1196698 w 2241767"/>
                <a:gd name="connsiteY5243" fmla="*/ 1037701 h 1847316"/>
                <a:gd name="connsiteX5244" fmla="*/ 1206063 w 2241767"/>
                <a:gd name="connsiteY5244" fmla="*/ 1037701 h 1847316"/>
                <a:gd name="connsiteX5245" fmla="*/ 1215427 w 2241767"/>
                <a:gd name="connsiteY5245" fmla="*/ 1037701 h 1847316"/>
                <a:gd name="connsiteX5246" fmla="*/ 1224792 w 2241767"/>
                <a:gd name="connsiteY5246" fmla="*/ 1037701 h 1847316"/>
                <a:gd name="connsiteX5247" fmla="*/ 1234149 w 2241767"/>
                <a:gd name="connsiteY5247" fmla="*/ 1037701 h 1847316"/>
                <a:gd name="connsiteX5248" fmla="*/ 1243513 w 2241767"/>
                <a:gd name="connsiteY5248" fmla="*/ 1037701 h 1847316"/>
                <a:gd name="connsiteX5249" fmla="*/ 1252878 w 2241767"/>
                <a:gd name="connsiteY5249" fmla="*/ 1037701 h 1847316"/>
                <a:gd name="connsiteX5250" fmla="*/ 1262235 w 2241767"/>
                <a:gd name="connsiteY5250" fmla="*/ 1037701 h 1847316"/>
                <a:gd name="connsiteX5251" fmla="*/ 1271599 w 2241767"/>
                <a:gd name="connsiteY5251" fmla="*/ 1037701 h 1847316"/>
                <a:gd name="connsiteX5252" fmla="*/ 1280964 w 2241767"/>
                <a:gd name="connsiteY5252" fmla="*/ 1037701 h 1847316"/>
                <a:gd name="connsiteX5253" fmla="*/ 1290329 w 2241767"/>
                <a:gd name="connsiteY5253" fmla="*/ 1037701 h 1847316"/>
                <a:gd name="connsiteX5254" fmla="*/ 1299686 w 2241767"/>
                <a:gd name="connsiteY5254" fmla="*/ 1037701 h 1847316"/>
                <a:gd name="connsiteX5255" fmla="*/ 1309050 w 2241767"/>
                <a:gd name="connsiteY5255" fmla="*/ 1037701 h 1847316"/>
                <a:gd name="connsiteX5256" fmla="*/ 1318415 w 2241767"/>
                <a:gd name="connsiteY5256" fmla="*/ 1037701 h 1847316"/>
                <a:gd name="connsiteX5257" fmla="*/ 1327772 w 2241767"/>
                <a:gd name="connsiteY5257" fmla="*/ 1037701 h 1847316"/>
                <a:gd name="connsiteX5258" fmla="*/ 1337136 w 2241767"/>
                <a:gd name="connsiteY5258" fmla="*/ 1037701 h 1847316"/>
                <a:gd name="connsiteX5259" fmla="*/ 1346501 w 2241767"/>
                <a:gd name="connsiteY5259" fmla="*/ 1037701 h 1847316"/>
                <a:gd name="connsiteX5260" fmla="*/ 1355866 w 2241767"/>
                <a:gd name="connsiteY5260" fmla="*/ 1037701 h 1847316"/>
                <a:gd name="connsiteX5261" fmla="*/ 1365223 w 2241767"/>
                <a:gd name="connsiteY5261" fmla="*/ 1037701 h 1847316"/>
                <a:gd name="connsiteX5262" fmla="*/ 1374587 w 2241767"/>
                <a:gd name="connsiteY5262" fmla="*/ 1037701 h 1847316"/>
                <a:gd name="connsiteX5263" fmla="*/ 1383952 w 2241767"/>
                <a:gd name="connsiteY5263" fmla="*/ 1037701 h 1847316"/>
                <a:gd name="connsiteX5264" fmla="*/ 1393309 w 2241767"/>
                <a:gd name="connsiteY5264" fmla="*/ 1037701 h 1847316"/>
                <a:gd name="connsiteX5265" fmla="*/ 1402673 w 2241767"/>
                <a:gd name="connsiteY5265" fmla="*/ 1037701 h 1847316"/>
                <a:gd name="connsiteX5266" fmla="*/ 1412038 w 2241767"/>
                <a:gd name="connsiteY5266" fmla="*/ 1037701 h 1847316"/>
                <a:gd name="connsiteX5267" fmla="*/ 1421395 w 2241767"/>
                <a:gd name="connsiteY5267" fmla="*/ 1037701 h 1847316"/>
                <a:gd name="connsiteX5268" fmla="*/ 1430759 w 2241767"/>
                <a:gd name="connsiteY5268" fmla="*/ 1037701 h 1847316"/>
                <a:gd name="connsiteX5269" fmla="*/ 1440124 w 2241767"/>
                <a:gd name="connsiteY5269" fmla="*/ 1037701 h 1847316"/>
                <a:gd name="connsiteX5270" fmla="*/ 1449489 w 2241767"/>
                <a:gd name="connsiteY5270" fmla="*/ 1037701 h 1847316"/>
                <a:gd name="connsiteX5271" fmla="*/ 1458846 w 2241767"/>
                <a:gd name="connsiteY5271" fmla="*/ 1037701 h 1847316"/>
                <a:gd name="connsiteX5272" fmla="*/ 1468210 w 2241767"/>
                <a:gd name="connsiteY5272" fmla="*/ 1037701 h 1847316"/>
                <a:gd name="connsiteX5273" fmla="*/ 1477575 w 2241767"/>
                <a:gd name="connsiteY5273" fmla="*/ 1037701 h 1847316"/>
                <a:gd name="connsiteX5274" fmla="*/ 1486932 w 2241767"/>
                <a:gd name="connsiteY5274" fmla="*/ 1037701 h 1847316"/>
                <a:gd name="connsiteX5275" fmla="*/ 1496296 w 2241767"/>
                <a:gd name="connsiteY5275" fmla="*/ 1037701 h 1847316"/>
                <a:gd name="connsiteX5276" fmla="*/ 1505661 w 2241767"/>
                <a:gd name="connsiteY5276" fmla="*/ 1037701 h 1847316"/>
                <a:gd name="connsiteX5277" fmla="*/ 1515026 w 2241767"/>
                <a:gd name="connsiteY5277" fmla="*/ 1037701 h 1847316"/>
                <a:gd name="connsiteX5278" fmla="*/ 1524367 w 2241767"/>
                <a:gd name="connsiteY5278" fmla="*/ 1037701 h 1847316"/>
                <a:gd name="connsiteX5279" fmla="*/ 1533731 w 2241767"/>
                <a:gd name="connsiteY5279" fmla="*/ 1037701 h 1847316"/>
                <a:gd name="connsiteX5280" fmla="*/ 1543096 w 2241767"/>
                <a:gd name="connsiteY5280" fmla="*/ 1037701 h 1847316"/>
                <a:gd name="connsiteX5281" fmla="*/ 1552453 w 2241767"/>
                <a:gd name="connsiteY5281" fmla="*/ 1037701 h 1847316"/>
                <a:gd name="connsiteX5282" fmla="*/ 1561818 w 2241767"/>
                <a:gd name="connsiteY5282" fmla="*/ 1037701 h 1847316"/>
                <a:gd name="connsiteX5283" fmla="*/ 1571182 w 2241767"/>
                <a:gd name="connsiteY5283" fmla="*/ 1037701 h 1847316"/>
                <a:gd name="connsiteX5284" fmla="*/ 1580547 w 2241767"/>
                <a:gd name="connsiteY5284" fmla="*/ 1037701 h 1847316"/>
                <a:gd name="connsiteX5285" fmla="*/ 1589904 w 2241767"/>
                <a:gd name="connsiteY5285" fmla="*/ 1037701 h 1847316"/>
                <a:gd name="connsiteX5286" fmla="*/ 1599268 w 2241767"/>
                <a:gd name="connsiteY5286" fmla="*/ 1037701 h 1847316"/>
                <a:gd name="connsiteX5287" fmla="*/ 1608633 w 2241767"/>
                <a:gd name="connsiteY5287" fmla="*/ 1037701 h 1847316"/>
                <a:gd name="connsiteX5288" fmla="*/ 1617990 w 2241767"/>
                <a:gd name="connsiteY5288" fmla="*/ 1037701 h 1847316"/>
                <a:gd name="connsiteX5289" fmla="*/ 1623169 w 2241767"/>
                <a:gd name="connsiteY5289" fmla="*/ 1037748 h 1847316"/>
                <a:gd name="connsiteX5290" fmla="*/ 1623255 w 2241767"/>
                <a:gd name="connsiteY5290" fmla="*/ 1030683 h 1847316"/>
                <a:gd name="connsiteX5291" fmla="*/ 1623318 w 2241767"/>
                <a:gd name="connsiteY5291" fmla="*/ 1025097 h 1847316"/>
                <a:gd name="connsiteX5292" fmla="*/ 1628059 w 2241767"/>
                <a:gd name="connsiteY5292" fmla="*/ 1025778 h 1847316"/>
                <a:gd name="connsiteX5293" fmla="*/ 1629475 w 2241767"/>
                <a:gd name="connsiteY5293" fmla="*/ 1026795 h 1847316"/>
                <a:gd name="connsiteX5294" fmla="*/ 1629928 w 2241767"/>
                <a:gd name="connsiteY5294" fmla="*/ 1027280 h 1847316"/>
                <a:gd name="connsiteX5295" fmla="*/ 1629795 w 2241767"/>
                <a:gd name="connsiteY5295" fmla="*/ 1028821 h 1847316"/>
                <a:gd name="connsiteX5296" fmla="*/ 1630187 w 2241767"/>
                <a:gd name="connsiteY5296" fmla="*/ 1033492 h 1847316"/>
                <a:gd name="connsiteX5297" fmla="*/ 1631047 w 2241767"/>
                <a:gd name="connsiteY5297" fmla="*/ 1037372 h 1847316"/>
                <a:gd name="connsiteX5298" fmla="*/ 1633034 w 2241767"/>
                <a:gd name="connsiteY5298" fmla="*/ 1042027 h 1847316"/>
                <a:gd name="connsiteX5299" fmla="*/ 1633042 w 2241767"/>
                <a:gd name="connsiteY5299" fmla="*/ 1042035 h 1847316"/>
                <a:gd name="connsiteX5300" fmla="*/ 1633206 w 2241767"/>
                <a:gd name="connsiteY5300" fmla="*/ 1043850 h 1847316"/>
                <a:gd name="connsiteX5301" fmla="*/ 1633856 w 2241767"/>
                <a:gd name="connsiteY5301" fmla="*/ 1044984 h 1847316"/>
                <a:gd name="connsiteX5302" fmla="*/ 1635053 w 2241767"/>
                <a:gd name="connsiteY5302" fmla="*/ 1046040 h 1847316"/>
                <a:gd name="connsiteX5303" fmla="*/ 1639590 w 2241767"/>
                <a:gd name="connsiteY5303" fmla="*/ 1047316 h 1847316"/>
                <a:gd name="connsiteX5304" fmla="*/ 1647469 w 2241767"/>
                <a:gd name="connsiteY5304" fmla="*/ 1048810 h 1847316"/>
                <a:gd name="connsiteX5305" fmla="*/ 1651936 w 2241767"/>
                <a:gd name="connsiteY5305" fmla="*/ 1050523 h 1847316"/>
                <a:gd name="connsiteX5306" fmla="*/ 1652992 w 2241767"/>
                <a:gd name="connsiteY5306" fmla="*/ 1052456 h 1847316"/>
                <a:gd name="connsiteX5307" fmla="*/ 1655096 w 2241767"/>
                <a:gd name="connsiteY5307" fmla="*/ 1053230 h 1847316"/>
                <a:gd name="connsiteX5308" fmla="*/ 1658249 w 2241767"/>
                <a:gd name="connsiteY5308" fmla="*/ 1052855 h 1847316"/>
                <a:gd name="connsiteX5309" fmla="*/ 1660455 w 2241767"/>
                <a:gd name="connsiteY5309" fmla="*/ 1052049 h 1847316"/>
                <a:gd name="connsiteX5310" fmla="*/ 1662341 w 2241767"/>
                <a:gd name="connsiteY5310" fmla="*/ 1050249 h 1847316"/>
                <a:gd name="connsiteX5311" fmla="*/ 1016728 w 2241767"/>
                <a:gd name="connsiteY5311" fmla="*/ 1048387 h 1847316"/>
                <a:gd name="connsiteX5312" fmla="*/ 1017017 w 2241767"/>
                <a:gd name="connsiteY5312" fmla="*/ 1049107 h 1847316"/>
                <a:gd name="connsiteX5313" fmla="*/ 1016133 w 2241767"/>
                <a:gd name="connsiteY5313" fmla="*/ 1049811 h 1847316"/>
                <a:gd name="connsiteX5314" fmla="*/ 1015507 w 2241767"/>
                <a:gd name="connsiteY5314" fmla="*/ 1049921 h 1847316"/>
                <a:gd name="connsiteX5315" fmla="*/ 1014506 w 2241767"/>
                <a:gd name="connsiteY5315" fmla="*/ 1048794 h 1847316"/>
                <a:gd name="connsiteX5316" fmla="*/ 1014068 w 2241767"/>
                <a:gd name="connsiteY5316" fmla="*/ 1048653 h 1847316"/>
                <a:gd name="connsiteX5317" fmla="*/ 1014420 w 2241767"/>
                <a:gd name="connsiteY5317" fmla="*/ 1050390 h 1847316"/>
                <a:gd name="connsiteX5318" fmla="*/ 1014295 w 2241767"/>
                <a:gd name="connsiteY5318" fmla="*/ 1050985 h 1847316"/>
                <a:gd name="connsiteX5319" fmla="*/ 1012253 w 2241767"/>
                <a:gd name="connsiteY5319" fmla="*/ 1049921 h 1847316"/>
                <a:gd name="connsiteX5320" fmla="*/ 1011877 w 2241767"/>
                <a:gd name="connsiteY5320" fmla="*/ 1049076 h 1847316"/>
                <a:gd name="connsiteX5321" fmla="*/ 1012448 w 2241767"/>
                <a:gd name="connsiteY5321" fmla="*/ 1048184 h 1847316"/>
                <a:gd name="connsiteX5322" fmla="*/ 1013739 w 2241767"/>
                <a:gd name="connsiteY5322" fmla="*/ 1047261 h 1847316"/>
                <a:gd name="connsiteX5323" fmla="*/ 1014185 w 2241767"/>
                <a:gd name="connsiteY5323" fmla="*/ 1047151 h 1847316"/>
                <a:gd name="connsiteX5324" fmla="*/ 1016728 w 2241767"/>
                <a:gd name="connsiteY5324" fmla="*/ 1048387 h 1847316"/>
                <a:gd name="connsiteX5325" fmla="*/ 1011658 w 2241767"/>
                <a:gd name="connsiteY5325" fmla="*/ 1054075 h 1847316"/>
                <a:gd name="connsiteX5326" fmla="*/ 1012237 w 2241767"/>
                <a:gd name="connsiteY5326" fmla="*/ 1055162 h 1847316"/>
                <a:gd name="connsiteX5327" fmla="*/ 1009874 w 2241767"/>
                <a:gd name="connsiteY5327" fmla="*/ 1054466 h 1847316"/>
                <a:gd name="connsiteX5328" fmla="*/ 1008881 w 2241767"/>
                <a:gd name="connsiteY5328" fmla="*/ 1053840 h 1847316"/>
                <a:gd name="connsiteX5329" fmla="*/ 1008583 w 2241767"/>
                <a:gd name="connsiteY5329" fmla="*/ 1053230 h 1847316"/>
                <a:gd name="connsiteX5330" fmla="*/ 1008231 w 2241767"/>
                <a:gd name="connsiteY5330" fmla="*/ 1051235 h 1847316"/>
                <a:gd name="connsiteX5331" fmla="*/ 1008396 w 2241767"/>
                <a:gd name="connsiteY5331" fmla="*/ 1050586 h 1847316"/>
                <a:gd name="connsiteX5332" fmla="*/ 1009452 w 2241767"/>
                <a:gd name="connsiteY5332" fmla="*/ 1050359 h 1847316"/>
                <a:gd name="connsiteX5333" fmla="*/ 1011423 w 2241767"/>
                <a:gd name="connsiteY5333" fmla="*/ 1052831 h 1847316"/>
                <a:gd name="connsiteX5334" fmla="*/ 1011658 w 2241767"/>
                <a:gd name="connsiteY5334" fmla="*/ 1054075 h 1847316"/>
                <a:gd name="connsiteX5335" fmla="*/ 1015875 w 2241767"/>
                <a:gd name="connsiteY5335" fmla="*/ 1056367 h 1847316"/>
                <a:gd name="connsiteX5336" fmla="*/ 1015531 w 2241767"/>
                <a:gd name="connsiteY5336" fmla="*/ 1056696 h 1847316"/>
                <a:gd name="connsiteX5337" fmla="*/ 1014357 w 2241767"/>
                <a:gd name="connsiteY5337" fmla="*/ 1056266 h 1847316"/>
                <a:gd name="connsiteX5338" fmla="*/ 1013669 w 2241767"/>
                <a:gd name="connsiteY5338" fmla="*/ 1055530 h 1847316"/>
                <a:gd name="connsiteX5339" fmla="*/ 1013434 w 2241767"/>
                <a:gd name="connsiteY5339" fmla="*/ 1054615 h 1847316"/>
                <a:gd name="connsiteX5340" fmla="*/ 1013872 w 2241767"/>
                <a:gd name="connsiteY5340" fmla="*/ 1052855 h 1847316"/>
                <a:gd name="connsiteX5341" fmla="*/ 1014459 w 2241767"/>
                <a:gd name="connsiteY5341" fmla="*/ 1052401 h 1847316"/>
                <a:gd name="connsiteX5342" fmla="*/ 1014826 w 2241767"/>
                <a:gd name="connsiteY5342" fmla="*/ 1052502 h 1847316"/>
                <a:gd name="connsiteX5343" fmla="*/ 1014983 w 2241767"/>
                <a:gd name="connsiteY5343" fmla="*/ 1054051 h 1847316"/>
                <a:gd name="connsiteX5344" fmla="*/ 1016023 w 2241767"/>
                <a:gd name="connsiteY5344" fmla="*/ 1055687 h 1847316"/>
                <a:gd name="connsiteX5345" fmla="*/ 1015875 w 2241767"/>
                <a:gd name="connsiteY5345" fmla="*/ 1056367 h 1847316"/>
                <a:gd name="connsiteX5346" fmla="*/ 1021328 w 2241767"/>
                <a:gd name="connsiteY5346" fmla="*/ 1065411 h 1847316"/>
                <a:gd name="connsiteX5347" fmla="*/ 1022400 w 2241767"/>
                <a:gd name="connsiteY5347" fmla="*/ 1069706 h 1847316"/>
                <a:gd name="connsiteX5348" fmla="*/ 1022861 w 2241767"/>
                <a:gd name="connsiteY5348" fmla="*/ 1067915 h 1847316"/>
                <a:gd name="connsiteX5349" fmla="*/ 1025850 w 2241767"/>
                <a:gd name="connsiteY5349" fmla="*/ 1071013 h 1847316"/>
                <a:gd name="connsiteX5350" fmla="*/ 1025850 w 2241767"/>
                <a:gd name="connsiteY5350" fmla="*/ 1072538 h 1847316"/>
                <a:gd name="connsiteX5351" fmla="*/ 1025490 w 2241767"/>
                <a:gd name="connsiteY5351" fmla="*/ 1073047 h 1847316"/>
                <a:gd name="connsiteX5352" fmla="*/ 1024864 w 2241767"/>
                <a:gd name="connsiteY5352" fmla="*/ 1073227 h 1847316"/>
                <a:gd name="connsiteX5353" fmla="*/ 1024293 w 2241767"/>
                <a:gd name="connsiteY5353" fmla="*/ 1072781 h 1847316"/>
                <a:gd name="connsiteX5354" fmla="*/ 1023769 w 2241767"/>
                <a:gd name="connsiteY5354" fmla="*/ 1071709 h 1847316"/>
                <a:gd name="connsiteX5355" fmla="*/ 1023096 w 2241767"/>
                <a:gd name="connsiteY5355" fmla="*/ 1071146 h 1847316"/>
                <a:gd name="connsiteX5356" fmla="*/ 1021664 w 2241767"/>
                <a:gd name="connsiteY5356" fmla="*/ 1070786 h 1847316"/>
                <a:gd name="connsiteX5357" fmla="*/ 1020921 w 2241767"/>
                <a:gd name="connsiteY5357" fmla="*/ 1069565 h 1847316"/>
                <a:gd name="connsiteX5358" fmla="*/ 1020663 w 2241767"/>
                <a:gd name="connsiteY5358" fmla="*/ 1068736 h 1847316"/>
                <a:gd name="connsiteX5359" fmla="*/ 1020592 w 2241767"/>
                <a:gd name="connsiteY5359" fmla="*/ 1066326 h 1847316"/>
                <a:gd name="connsiteX5360" fmla="*/ 1020233 w 2241767"/>
                <a:gd name="connsiteY5360" fmla="*/ 1065576 h 1847316"/>
                <a:gd name="connsiteX5361" fmla="*/ 1019474 w 2241767"/>
                <a:gd name="connsiteY5361" fmla="*/ 1065411 h 1847316"/>
                <a:gd name="connsiteX5362" fmla="*/ 1018746 w 2241767"/>
                <a:gd name="connsiteY5362" fmla="*/ 1064840 h 1847316"/>
                <a:gd name="connsiteX5363" fmla="*/ 1017620 w 2241767"/>
                <a:gd name="connsiteY5363" fmla="*/ 1063150 h 1847316"/>
                <a:gd name="connsiteX5364" fmla="*/ 1017463 w 2241767"/>
                <a:gd name="connsiteY5364" fmla="*/ 1062696 h 1847316"/>
                <a:gd name="connsiteX5365" fmla="*/ 1017995 w 2241767"/>
                <a:gd name="connsiteY5365" fmla="*/ 1061320 h 1847316"/>
                <a:gd name="connsiteX5366" fmla="*/ 1019215 w 2241767"/>
                <a:gd name="connsiteY5366" fmla="*/ 1059012 h 1847316"/>
                <a:gd name="connsiteX5367" fmla="*/ 1020100 w 2241767"/>
                <a:gd name="connsiteY5367" fmla="*/ 1057916 h 1847316"/>
                <a:gd name="connsiteX5368" fmla="*/ 1020647 w 2241767"/>
                <a:gd name="connsiteY5368" fmla="*/ 1058034 h 1847316"/>
                <a:gd name="connsiteX5369" fmla="*/ 1021328 w 2241767"/>
                <a:gd name="connsiteY5369" fmla="*/ 1058730 h 1847316"/>
                <a:gd name="connsiteX5370" fmla="*/ 1022141 w 2241767"/>
                <a:gd name="connsiteY5370" fmla="*/ 1059997 h 1847316"/>
                <a:gd name="connsiteX5371" fmla="*/ 1021985 w 2241767"/>
                <a:gd name="connsiteY5371" fmla="*/ 1060889 h 1847316"/>
                <a:gd name="connsiteX5372" fmla="*/ 1018699 w 2241767"/>
                <a:gd name="connsiteY5372" fmla="*/ 1062634 h 1847316"/>
                <a:gd name="connsiteX5373" fmla="*/ 1018590 w 2241767"/>
                <a:gd name="connsiteY5373" fmla="*/ 1063041 h 1847316"/>
                <a:gd name="connsiteX5374" fmla="*/ 1020186 w 2241767"/>
                <a:gd name="connsiteY5374" fmla="*/ 1063534 h 1847316"/>
                <a:gd name="connsiteX5375" fmla="*/ 1020772 w 2241767"/>
                <a:gd name="connsiteY5375" fmla="*/ 1063972 h 1847316"/>
                <a:gd name="connsiteX5376" fmla="*/ 1021328 w 2241767"/>
                <a:gd name="connsiteY5376" fmla="*/ 1065411 h 1847316"/>
                <a:gd name="connsiteX5377" fmla="*/ 1759445 w 2241767"/>
                <a:gd name="connsiteY5377" fmla="*/ 1072961 h 1847316"/>
                <a:gd name="connsiteX5378" fmla="*/ 1759336 w 2241767"/>
                <a:gd name="connsiteY5378" fmla="*/ 1073501 h 1847316"/>
                <a:gd name="connsiteX5379" fmla="*/ 1760134 w 2241767"/>
                <a:gd name="connsiteY5379" fmla="*/ 1073665 h 1847316"/>
                <a:gd name="connsiteX5380" fmla="*/ 1759985 w 2241767"/>
                <a:gd name="connsiteY5380" fmla="*/ 1073939 h 1847316"/>
                <a:gd name="connsiteX5381" fmla="*/ 1759117 w 2241767"/>
                <a:gd name="connsiteY5381" fmla="*/ 1074432 h 1847316"/>
                <a:gd name="connsiteX5382" fmla="*/ 1756660 w 2241767"/>
                <a:gd name="connsiteY5382" fmla="*/ 1075433 h 1847316"/>
                <a:gd name="connsiteX5383" fmla="*/ 1755017 w 2241767"/>
                <a:gd name="connsiteY5383" fmla="*/ 1075754 h 1847316"/>
                <a:gd name="connsiteX5384" fmla="*/ 1754172 w 2241767"/>
                <a:gd name="connsiteY5384" fmla="*/ 1075394 h 1847316"/>
                <a:gd name="connsiteX5385" fmla="*/ 1754086 w 2241767"/>
                <a:gd name="connsiteY5385" fmla="*/ 1074729 h 1847316"/>
                <a:gd name="connsiteX5386" fmla="*/ 1754751 w 2241767"/>
                <a:gd name="connsiteY5386" fmla="*/ 1073751 h 1847316"/>
                <a:gd name="connsiteX5387" fmla="*/ 1754751 w 2241767"/>
                <a:gd name="connsiteY5387" fmla="*/ 1073266 h 1847316"/>
                <a:gd name="connsiteX5388" fmla="*/ 1754071 w 2241767"/>
                <a:gd name="connsiteY5388" fmla="*/ 1073266 h 1847316"/>
                <a:gd name="connsiteX5389" fmla="*/ 1754235 w 2241767"/>
                <a:gd name="connsiteY5389" fmla="*/ 1072875 h 1847316"/>
                <a:gd name="connsiteX5390" fmla="*/ 1755244 w 2241767"/>
                <a:gd name="connsiteY5390" fmla="*/ 1072100 h 1847316"/>
                <a:gd name="connsiteX5391" fmla="*/ 1763834 w 2241767"/>
                <a:gd name="connsiteY5391" fmla="*/ 1067164 h 1847316"/>
                <a:gd name="connsiteX5392" fmla="*/ 1767503 w 2241767"/>
                <a:gd name="connsiteY5392" fmla="*/ 1065364 h 1847316"/>
                <a:gd name="connsiteX5393" fmla="*/ 1769459 w 2241767"/>
                <a:gd name="connsiteY5393" fmla="*/ 1064793 h 1847316"/>
                <a:gd name="connsiteX5394" fmla="*/ 1769772 w 2241767"/>
                <a:gd name="connsiteY5394" fmla="*/ 1065075 h 1847316"/>
                <a:gd name="connsiteX5395" fmla="*/ 1767652 w 2241767"/>
                <a:gd name="connsiteY5395" fmla="*/ 1066937 h 1847316"/>
                <a:gd name="connsiteX5396" fmla="*/ 1767316 w 2241767"/>
                <a:gd name="connsiteY5396" fmla="*/ 1067696 h 1847316"/>
                <a:gd name="connsiteX5397" fmla="*/ 1767394 w 2241767"/>
                <a:gd name="connsiteY5397" fmla="*/ 1068204 h 1847316"/>
                <a:gd name="connsiteX5398" fmla="*/ 1766698 w 2241767"/>
                <a:gd name="connsiteY5398" fmla="*/ 1069182 h 1847316"/>
                <a:gd name="connsiteX5399" fmla="*/ 1760415 w 2241767"/>
                <a:gd name="connsiteY5399" fmla="*/ 1072640 h 1847316"/>
                <a:gd name="connsiteX5400" fmla="*/ 1759445 w 2241767"/>
                <a:gd name="connsiteY5400" fmla="*/ 1072961 h 1847316"/>
                <a:gd name="connsiteX5401" fmla="*/ 1022986 w 2241767"/>
                <a:gd name="connsiteY5401" fmla="*/ 1083749 h 1847316"/>
                <a:gd name="connsiteX5402" fmla="*/ 1022869 w 2241767"/>
                <a:gd name="connsiteY5402" fmla="*/ 1084375 h 1847316"/>
                <a:gd name="connsiteX5403" fmla="*/ 1021656 w 2241767"/>
                <a:gd name="connsiteY5403" fmla="*/ 1083632 h 1847316"/>
                <a:gd name="connsiteX5404" fmla="*/ 1021257 w 2241767"/>
                <a:gd name="connsiteY5404" fmla="*/ 1082943 h 1847316"/>
                <a:gd name="connsiteX5405" fmla="*/ 1021304 w 2241767"/>
                <a:gd name="connsiteY5405" fmla="*/ 1081402 h 1847316"/>
                <a:gd name="connsiteX5406" fmla="*/ 1021609 w 2241767"/>
                <a:gd name="connsiteY5406" fmla="*/ 1080401 h 1847316"/>
                <a:gd name="connsiteX5407" fmla="*/ 1021836 w 2241767"/>
                <a:gd name="connsiteY5407" fmla="*/ 1080197 h 1847316"/>
                <a:gd name="connsiteX5408" fmla="*/ 1022548 w 2241767"/>
                <a:gd name="connsiteY5408" fmla="*/ 1080636 h 1847316"/>
                <a:gd name="connsiteX5409" fmla="*/ 1022752 w 2241767"/>
                <a:gd name="connsiteY5409" fmla="*/ 1080894 h 1847316"/>
                <a:gd name="connsiteX5410" fmla="*/ 1022986 w 2241767"/>
                <a:gd name="connsiteY5410" fmla="*/ 1083749 h 1847316"/>
                <a:gd name="connsiteX5411" fmla="*/ 1025247 w 2241767"/>
                <a:gd name="connsiteY5411" fmla="*/ 1090211 h 1847316"/>
                <a:gd name="connsiteX5412" fmla="*/ 1025146 w 2241767"/>
                <a:gd name="connsiteY5412" fmla="*/ 1090947 h 1847316"/>
                <a:gd name="connsiteX5413" fmla="*/ 1024309 w 2241767"/>
                <a:gd name="connsiteY5413" fmla="*/ 1091518 h 1847316"/>
                <a:gd name="connsiteX5414" fmla="*/ 1023870 w 2241767"/>
                <a:gd name="connsiteY5414" fmla="*/ 1091369 h 1847316"/>
                <a:gd name="connsiteX5415" fmla="*/ 1023839 w 2241767"/>
                <a:gd name="connsiteY5415" fmla="*/ 1090501 h 1847316"/>
                <a:gd name="connsiteX5416" fmla="*/ 1023612 w 2241767"/>
                <a:gd name="connsiteY5416" fmla="*/ 1090368 h 1847316"/>
                <a:gd name="connsiteX5417" fmla="*/ 1022705 w 2241767"/>
                <a:gd name="connsiteY5417" fmla="*/ 1091408 h 1847316"/>
                <a:gd name="connsiteX5418" fmla="*/ 1022775 w 2241767"/>
                <a:gd name="connsiteY5418" fmla="*/ 1089351 h 1847316"/>
                <a:gd name="connsiteX5419" fmla="*/ 1023221 w 2241767"/>
                <a:gd name="connsiteY5419" fmla="*/ 1087184 h 1847316"/>
                <a:gd name="connsiteX5420" fmla="*/ 1023612 w 2241767"/>
                <a:gd name="connsiteY5420" fmla="*/ 1087145 h 1847316"/>
                <a:gd name="connsiteX5421" fmla="*/ 1024191 w 2241767"/>
                <a:gd name="connsiteY5421" fmla="*/ 1088569 h 1847316"/>
                <a:gd name="connsiteX5422" fmla="*/ 1025247 w 2241767"/>
                <a:gd name="connsiteY5422" fmla="*/ 1090211 h 1847316"/>
                <a:gd name="connsiteX5423" fmla="*/ 1775546 w 2241767"/>
                <a:gd name="connsiteY5423" fmla="*/ 1096173 h 1847316"/>
                <a:gd name="connsiteX5424" fmla="*/ 1775139 w 2241767"/>
                <a:gd name="connsiteY5424" fmla="*/ 1097213 h 1847316"/>
                <a:gd name="connsiteX5425" fmla="*/ 1775217 w 2241767"/>
                <a:gd name="connsiteY5425" fmla="*/ 1097839 h 1847316"/>
                <a:gd name="connsiteX5426" fmla="*/ 1772550 w 2241767"/>
                <a:gd name="connsiteY5426" fmla="*/ 1100593 h 1847316"/>
                <a:gd name="connsiteX5427" fmla="*/ 1771579 w 2241767"/>
                <a:gd name="connsiteY5427" fmla="*/ 1102330 h 1847316"/>
                <a:gd name="connsiteX5428" fmla="*/ 1770774 w 2241767"/>
                <a:gd name="connsiteY5428" fmla="*/ 1102604 h 1847316"/>
                <a:gd name="connsiteX5429" fmla="*/ 1770124 w 2241767"/>
                <a:gd name="connsiteY5429" fmla="*/ 1101423 h 1847316"/>
                <a:gd name="connsiteX5430" fmla="*/ 1770124 w 2241767"/>
                <a:gd name="connsiteY5430" fmla="*/ 1100468 h 1847316"/>
                <a:gd name="connsiteX5431" fmla="*/ 1770781 w 2241767"/>
                <a:gd name="connsiteY5431" fmla="*/ 1099748 h 1847316"/>
                <a:gd name="connsiteX5432" fmla="*/ 1771431 w 2241767"/>
                <a:gd name="connsiteY5432" fmla="*/ 1098723 h 1847316"/>
                <a:gd name="connsiteX5433" fmla="*/ 1771509 w 2241767"/>
                <a:gd name="connsiteY5433" fmla="*/ 1097307 h 1847316"/>
                <a:gd name="connsiteX5434" fmla="*/ 1771259 w 2241767"/>
                <a:gd name="connsiteY5434" fmla="*/ 1096791 h 1847316"/>
                <a:gd name="connsiteX5435" fmla="*/ 1770445 w 2241767"/>
                <a:gd name="connsiteY5435" fmla="*/ 1098066 h 1847316"/>
                <a:gd name="connsiteX5436" fmla="*/ 1770899 w 2241767"/>
                <a:gd name="connsiteY5436" fmla="*/ 1098340 h 1847316"/>
                <a:gd name="connsiteX5437" fmla="*/ 1771032 w 2241767"/>
                <a:gd name="connsiteY5437" fmla="*/ 1098559 h 1847316"/>
                <a:gd name="connsiteX5438" fmla="*/ 1770875 w 2241767"/>
                <a:gd name="connsiteY5438" fmla="*/ 1099021 h 1847316"/>
                <a:gd name="connsiteX5439" fmla="*/ 1767809 w 2241767"/>
                <a:gd name="connsiteY5439" fmla="*/ 1098340 h 1847316"/>
                <a:gd name="connsiteX5440" fmla="*/ 1766893 w 2241767"/>
                <a:gd name="connsiteY5440" fmla="*/ 1097346 h 1847316"/>
                <a:gd name="connsiteX5441" fmla="*/ 1767050 w 2241767"/>
                <a:gd name="connsiteY5441" fmla="*/ 1095962 h 1847316"/>
                <a:gd name="connsiteX5442" fmla="*/ 1768075 w 2241767"/>
                <a:gd name="connsiteY5442" fmla="*/ 1094186 h 1847316"/>
                <a:gd name="connsiteX5443" fmla="*/ 1771759 w 2241767"/>
                <a:gd name="connsiteY5443" fmla="*/ 1090423 h 1847316"/>
                <a:gd name="connsiteX5444" fmla="*/ 1773387 w 2241767"/>
                <a:gd name="connsiteY5444" fmla="*/ 1089374 h 1847316"/>
                <a:gd name="connsiteX5445" fmla="*/ 1778002 w 2241767"/>
                <a:gd name="connsiteY5445" fmla="*/ 1087716 h 1847316"/>
                <a:gd name="connsiteX5446" fmla="*/ 1780545 w 2241767"/>
                <a:gd name="connsiteY5446" fmla="*/ 1087332 h 1847316"/>
                <a:gd name="connsiteX5447" fmla="*/ 1783103 w 2241767"/>
                <a:gd name="connsiteY5447" fmla="*/ 1087332 h 1847316"/>
                <a:gd name="connsiteX5448" fmla="*/ 1784958 w 2241767"/>
                <a:gd name="connsiteY5448" fmla="*/ 1087880 h 1847316"/>
                <a:gd name="connsiteX5449" fmla="*/ 1786108 w 2241767"/>
                <a:gd name="connsiteY5449" fmla="*/ 1088968 h 1847316"/>
                <a:gd name="connsiteX5450" fmla="*/ 1785020 w 2241767"/>
                <a:gd name="connsiteY5450" fmla="*/ 1089687 h 1847316"/>
                <a:gd name="connsiteX5451" fmla="*/ 1779966 w 2241767"/>
                <a:gd name="connsiteY5451" fmla="*/ 1090305 h 1847316"/>
                <a:gd name="connsiteX5452" fmla="*/ 1779825 w 2241767"/>
                <a:gd name="connsiteY5452" fmla="*/ 1090501 h 1847316"/>
                <a:gd name="connsiteX5453" fmla="*/ 1780796 w 2241767"/>
                <a:gd name="connsiteY5453" fmla="*/ 1091096 h 1847316"/>
                <a:gd name="connsiteX5454" fmla="*/ 1780975 w 2241767"/>
                <a:gd name="connsiteY5454" fmla="*/ 1091518 h 1847316"/>
                <a:gd name="connsiteX5455" fmla="*/ 1780084 w 2241767"/>
                <a:gd name="connsiteY5455" fmla="*/ 1092621 h 1847316"/>
                <a:gd name="connsiteX5456" fmla="*/ 1775546 w 2241767"/>
                <a:gd name="connsiteY5456" fmla="*/ 1096173 h 1847316"/>
                <a:gd name="connsiteX5457" fmla="*/ 1015171 w 2241767"/>
                <a:gd name="connsiteY5457" fmla="*/ 1096361 h 1847316"/>
                <a:gd name="connsiteX5458" fmla="*/ 1014959 w 2241767"/>
                <a:gd name="connsiteY5458" fmla="*/ 1096994 h 1847316"/>
                <a:gd name="connsiteX5459" fmla="*/ 1014647 w 2241767"/>
                <a:gd name="connsiteY5459" fmla="*/ 1096963 h 1847316"/>
                <a:gd name="connsiteX5460" fmla="*/ 1013958 w 2241767"/>
                <a:gd name="connsiteY5460" fmla="*/ 1095672 h 1847316"/>
                <a:gd name="connsiteX5461" fmla="*/ 1013872 w 2241767"/>
                <a:gd name="connsiteY5461" fmla="*/ 1094765 h 1847316"/>
                <a:gd name="connsiteX5462" fmla="*/ 1014459 w 2241767"/>
                <a:gd name="connsiteY5462" fmla="*/ 1094107 h 1847316"/>
                <a:gd name="connsiteX5463" fmla="*/ 1015249 w 2241767"/>
                <a:gd name="connsiteY5463" fmla="*/ 1095993 h 1847316"/>
                <a:gd name="connsiteX5464" fmla="*/ 1015171 w 2241767"/>
                <a:gd name="connsiteY5464" fmla="*/ 1096361 h 1847316"/>
                <a:gd name="connsiteX5465" fmla="*/ 1727135 w 2241767"/>
                <a:gd name="connsiteY5465" fmla="*/ 1102111 h 1847316"/>
                <a:gd name="connsiteX5466" fmla="*/ 1726415 w 2241767"/>
                <a:gd name="connsiteY5466" fmla="*/ 1102612 h 1847316"/>
                <a:gd name="connsiteX5467" fmla="*/ 1726141 w 2241767"/>
                <a:gd name="connsiteY5467" fmla="*/ 1102377 h 1847316"/>
                <a:gd name="connsiteX5468" fmla="*/ 1726313 w 2241767"/>
                <a:gd name="connsiteY5468" fmla="*/ 1101391 h 1847316"/>
                <a:gd name="connsiteX5469" fmla="*/ 1726673 w 2241767"/>
                <a:gd name="connsiteY5469" fmla="*/ 1100820 h 1847316"/>
                <a:gd name="connsiteX5470" fmla="*/ 1727228 w 2241767"/>
                <a:gd name="connsiteY5470" fmla="*/ 1100656 h 1847316"/>
                <a:gd name="connsiteX5471" fmla="*/ 1727502 w 2241767"/>
                <a:gd name="connsiteY5471" fmla="*/ 1100898 h 1847316"/>
                <a:gd name="connsiteX5472" fmla="*/ 1727494 w 2241767"/>
                <a:gd name="connsiteY5472" fmla="*/ 1101540 h 1847316"/>
                <a:gd name="connsiteX5473" fmla="*/ 1727135 w 2241767"/>
                <a:gd name="connsiteY5473" fmla="*/ 1102111 h 1847316"/>
                <a:gd name="connsiteX5474" fmla="*/ 1720962 w 2241767"/>
                <a:gd name="connsiteY5474" fmla="*/ 1105271 h 1847316"/>
                <a:gd name="connsiteX5475" fmla="*/ 1720633 w 2241767"/>
                <a:gd name="connsiteY5475" fmla="*/ 1105499 h 1847316"/>
                <a:gd name="connsiteX5476" fmla="*/ 1719796 w 2241767"/>
                <a:gd name="connsiteY5476" fmla="*/ 1104959 h 1847316"/>
                <a:gd name="connsiteX5477" fmla="*/ 1719679 w 2241767"/>
                <a:gd name="connsiteY5477" fmla="*/ 1104513 h 1847316"/>
                <a:gd name="connsiteX5478" fmla="*/ 1719906 w 2241767"/>
                <a:gd name="connsiteY5478" fmla="*/ 1104067 h 1847316"/>
                <a:gd name="connsiteX5479" fmla="*/ 1720297 w 2241767"/>
                <a:gd name="connsiteY5479" fmla="*/ 1104168 h 1847316"/>
                <a:gd name="connsiteX5480" fmla="*/ 1720844 w 2241767"/>
                <a:gd name="connsiteY5480" fmla="*/ 1104818 h 1847316"/>
                <a:gd name="connsiteX5481" fmla="*/ 1720962 w 2241767"/>
                <a:gd name="connsiteY5481" fmla="*/ 1105271 h 1847316"/>
                <a:gd name="connsiteX5482" fmla="*/ 1724506 w 2241767"/>
                <a:gd name="connsiteY5482" fmla="*/ 1105530 h 1847316"/>
                <a:gd name="connsiteX5483" fmla="*/ 1723771 w 2241767"/>
                <a:gd name="connsiteY5483" fmla="*/ 1105710 h 1847316"/>
                <a:gd name="connsiteX5484" fmla="*/ 1722198 w 2241767"/>
                <a:gd name="connsiteY5484" fmla="*/ 1105428 h 1847316"/>
                <a:gd name="connsiteX5485" fmla="*/ 1722221 w 2241767"/>
                <a:gd name="connsiteY5485" fmla="*/ 1104959 h 1847316"/>
                <a:gd name="connsiteX5486" fmla="*/ 1723857 w 2241767"/>
                <a:gd name="connsiteY5486" fmla="*/ 1104309 h 1847316"/>
                <a:gd name="connsiteX5487" fmla="*/ 1724584 w 2241767"/>
                <a:gd name="connsiteY5487" fmla="*/ 1104129 h 1847316"/>
                <a:gd name="connsiteX5488" fmla="*/ 1724756 w 2241767"/>
                <a:gd name="connsiteY5488" fmla="*/ 1104403 h 1847316"/>
                <a:gd name="connsiteX5489" fmla="*/ 1724506 w 2241767"/>
                <a:gd name="connsiteY5489" fmla="*/ 1105530 h 1847316"/>
                <a:gd name="connsiteX5490" fmla="*/ 1720907 w 2241767"/>
                <a:gd name="connsiteY5490" fmla="*/ 1109880 h 1847316"/>
                <a:gd name="connsiteX5491" fmla="*/ 1719647 w 2241767"/>
                <a:gd name="connsiteY5491" fmla="*/ 1110318 h 1847316"/>
                <a:gd name="connsiteX5492" fmla="*/ 1719123 w 2241767"/>
                <a:gd name="connsiteY5492" fmla="*/ 1110239 h 1847316"/>
                <a:gd name="connsiteX5493" fmla="*/ 1719335 w 2241767"/>
                <a:gd name="connsiteY5493" fmla="*/ 1109637 h 1847316"/>
                <a:gd name="connsiteX5494" fmla="*/ 1719984 w 2241767"/>
                <a:gd name="connsiteY5494" fmla="*/ 1108917 h 1847316"/>
                <a:gd name="connsiteX5495" fmla="*/ 1722910 w 2241767"/>
                <a:gd name="connsiteY5495" fmla="*/ 1107118 h 1847316"/>
                <a:gd name="connsiteX5496" fmla="*/ 1723418 w 2241767"/>
                <a:gd name="connsiteY5496" fmla="*/ 1107149 h 1847316"/>
                <a:gd name="connsiteX5497" fmla="*/ 1723575 w 2241767"/>
                <a:gd name="connsiteY5497" fmla="*/ 1107580 h 1847316"/>
                <a:gd name="connsiteX5498" fmla="*/ 1722159 w 2241767"/>
                <a:gd name="connsiteY5498" fmla="*/ 1108464 h 1847316"/>
                <a:gd name="connsiteX5499" fmla="*/ 1721627 w 2241767"/>
                <a:gd name="connsiteY5499" fmla="*/ 1108933 h 1847316"/>
                <a:gd name="connsiteX5500" fmla="*/ 1721564 w 2241767"/>
                <a:gd name="connsiteY5500" fmla="*/ 1109426 h 1847316"/>
                <a:gd name="connsiteX5501" fmla="*/ 1720907 w 2241767"/>
                <a:gd name="connsiteY5501" fmla="*/ 1109880 h 1847316"/>
                <a:gd name="connsiteX5502" fmla="*/ 1865328 w 2241767"/>
                <a:gd name="connsiteY5502" fmla="*/ 1123289 h 1847316"/>
                <a:gd name="connsiteX5503" fmla="*/ 1865328 w 2241767"/>
                <a:gd name="connsiteY5503" fmla="*/ 1123970 h 1847316"/>
                <a:gd name="connsiteX5504" fmla="*/ 1864655 w 2241767"/>
                <a:gd name="connsiteY5504" fmla="*/ 1123813 h 1847316"/>
                <a:gd name="connsiteX5505" fmla="*/ 1864092 w 2241767"/>
                <a:gd name="connsiteY5505" fmla="*/ 1123351 h 1847316"/>
                <a:gd name="connsiteX5506" fmla="*/ 1863638 w 2241767"/>
                <a:gd name="connsiteY5506" fmla="*/ 1122585 h 1847316"/>
                <a:gd name="connsiteX5507" fmla="*/ 1863075 w 2241767"/>
                <a:gd name="connsiteY5507" fmla="*/ 1120668 h 1847316"/>
                <a:gd name="connsiteX5508" fmla="*/ 1862214 w 2241767"/>
                <a:gd name="connsiteY5508" fmla="*/ 1119307 h 1847316"/>
                <a:gd name="connsiteX5509" fmla="*/ 1863505 w 2241767"/>
                <a:gd name="connsiteY5509" fmla="*/ 1117766 h 1847316"/>
                <a:gd name="connsiteX5510" fmla="*/ 1864279 w 2241767"/>
                <a:gd name="connsiteY5510" fmla="*/ 1117586 h 1847316"/>
                <a:gd name="connsiteX5511" fmla="*/ 1865109 w 2241767"/>
                <a:gd name="connsiteY5511" fmla="*/ 1117930 h 1847316"/>
                <a:gd name="connsiteX5512" fmla="*/ 1865226 w 2241767"/>
                <a:gd name="connsiteY5512" fmla="*/ 1118830 h 1847316"/>
                <a:gd name="connsiteX5513" fmla="*/ 1864616 w 2241767"/>
                <a:gd name="connsiteY5513" fmla="*/ 1120285 h 1847316"/>
                <a:gd name="connsiteX5514" fmla="*/ 1864647 w 2241767"/>
                <a:gd name="connsiteY5514" fmla="*/ 1121771 h 1847316"/>
                <a:gd name="connsiteX5515" fmla="*/ 1865328 w 2241767"/>
                <a:gd name="connsiteY5515" fmla="*/ 1123289 h 1847316"/>
                <a:gd name="connsiteX5516" fmla="*/ 1865594 w 2241767"/>
                <a:gd name="connsiteY5516" fmla="*/ 1126974 h 1847316"/>
                <a:gd name="connsiteX5517" fmla="*/ 1865281 w 2241767"/>
                <a:gd name="connsiteY5517" fmla="*/ 1127146 h 1847316"/>
                <a:gd name="connsiteX5518" fmla="*/ 1864178 w 2241767"/>
                <a:gd name="connsiteY5518" fmla="*/ 1125910 h 1847316"/>
                <a:gd name="connsiteX5519" fmla="*/ 1863943 w 2241767"/>
                <a:gd name="connsiteY5519" fmla="*/ 1125151 h 1847316"/>
                <a:gd name="connsiteX5520" fmla="*/ 1864107 w 2241767"/>
                <a:gd name="connsiteY5520" fmla="*/ 1124517 h 1847316"/>
                <a:gd name="connsiteX5521" fmla="*/ 1864530 w 2241767"/>
                <a:gd name="connsiteY5521" fmla="*/ 1124486 h 1847316"/>
                <a:gd name="connsiteX5522" fmla="*/ 1865218 w 2241767"/>
                <a:gd name="connsiteY5522" fmla="*/ 1125065 h 1847316"/>
                <a:gd name="connsiteX5523" fmla="*/ 1865609 w 2241767"/>
                <a:gd name="connsiteY5523" fmla="*/ 1125738 h 1847316"/>
                <a:gd name="connsiteX5524" fmla="*/ 1865695 w 2241767"/>
                <a:gd name="connsiteY5524" fmla="*/ 1126504 h 1847316"/>
                <a:gd name="connsiteX5525" fmla="*/ 1865594 w 2241767"/>
                <a:gd name="connsiteY5525" fmla="*/ 1126974 h 1847316"/>
                <a:gd name="connsiteX5526" fmla="*/ 1879144 w 2241767"/>
                <a:gd name="connsiteY5526" fmla="*/ 1134328 h 1847316"/>
                <a:gd name="connsiteX5527" fmla="*/ 1879355 w 2241767"/>
                <a:gd name="connsiteY5527" fmla="*/ 1135032 h 1847316"/>
                <a:gd name="connsiteX5528" fmla="*/ 1878823 w 2241767"/>
                <a:gd name="connsiteY5528" fmla="*/ 1136065 h 1847316"/>
                <a:gd name="connsiteX5529" fmla="*/ 1877282 w 2241767"/>
                <a:gd name="connsiteY5529" fmla="*/ 1136589 h 1847316"/>
                <a:gd name="connsiteX5530" fmla="*/ 1874153 w 2241767"/>
                <a:gd name="connsiteY5530" fmla="*/ 1136534 h 1847316"/>
                <a:gd name="connsiteX5531" fmla="*/ 1872126 w 2241767"/>
                <a:gd name="connsiteY5531" fmla="*/ 1136135 h 1847316"/>
                <a:gd name="connsiteX5532" fmla="*/ 1871195 w 2241767"/>
                <a:gd name="connsiteY5532" fmla="*/ 1135400 h 1847316"/>
                <a:gd name="connsiteX5533" fmla="*/ 1870992 w 2241767"/>
                <a:gd name="connsiteY5533" fmla="*/ 1135016 h 1847316"/>
                <a:gd name="connsiteX5534" fmla="*/ 1871078 w 2241767"/>
                <a:gd name="connsiteY5534" fmla="*/ 1134195 h 1847316"/>
                <a:gd name="connsiteX5535" fmla="*/ 1871532 w 2241767"/>
                <a:gd name="connsiteY5535" fmla="*/ 1134140 h 1847316"/>
                <a:gd name="connsiteX5536" fmla="*/ 1872197 w 2241767"/>
                <a:gd name="connsiteY5536" fmla="*/ 1134586 h 1847316"/>
                <a:gd name="connsiteX5537" fmla="*/ 1873190 w 2241767"/>
                <a:gd name="connsiteY5537" fmla="*/ 1134398 h 1847316"/>
                <a:gd name="connsiteX5538" fmla="*/ 1874512 w 2241767"/>
                <a:gd name="connsiteY5538" fmla="*/ 1133569 h 1847316"/>
                <a:gd name="connsiteX5539" fmla="*/ 1875209 w 2241767"/>
                <a:gd name="connsiteY5539" fmla="*/ 1132943 h 1847316"/>
                <a:gd name="connsiteX5540" fmla="*/ 1875271 w 2241767"/>
                <a:gd name="connsiteY5540" fmla="*/ 1132528 h 1847316"/>
                <a:gd name="connsiteX5541" fmla="*/ 1874849 w 2241767"/>
                <a:gd name="connsiteY5541" fmla="*/ 1131731 h 1847316"/>
                <a:gd name="connsiteX5542" fmla="*/ 1875185 w 2241767"/>
                <a:gd name="connsiteY5542" fmla="*/ 1131394 h 1847316"/>
                <a:gd name="connsiteX5543" fmla="*/ 1876844 w 2241767"/>
                <a:gd name="connsiteY5543" fmla="*/ 1131707 h 1847316"/>
                <a:gd name="connsiteX5544" fmla="*/ 1877462 w 2241767"/>
                <a:gd name="connsiteY5544" fmla="*/ 1132223 h 1847316"/>
                <a:gd name="connsiteX5545" fmla="*/ 1878581 w 2241767"/>
                <a:gd name="connsiteY5545" fmla="*/ 1134007 h 1847316"/>
                <a:gd name="connsiteX5546" fmla="*/ 1879144 w 2241767"/>
                <a:gd name="connsiteY5546" fmla="*/ 1134328 h 1847316"/>
                <a:gd name="connsiteX5547" fmla="*/ 1856010 w 2241767"/>
                <a:gd name="connsiteY5547" fmla="*/ 1140383 h 1847316"/>
                <a:gd name="connsiteX5548" fmla="*/ 1858819 w 2241767"/>
                <a:gd name="connsiteY5548" fmla="*/ 1140821 h 1847316"/>
                <a:gd name="connsiteX5549" fmla="*/ 1859092 w 2241767"/>
                <a:gd name="connsiteY5549" fmla="*/ 1140579 h 1847316"/>
                <a:gd name="connsiteX5550" fmla="*/ 1859890 w 2241767"/>
                <a:gd name="connsiteY5550" fmla="*/ 1141408 h 1847316"/>
                <a:gd name="connsiteX5551" fmla="*/ 1860016 w 2241767"/>
                <a:gd name="connsiteY5551" fmla="*/ 1142112 h 1847316"/>
                <a:gd name="connsiteX5552" fmla="*/ 1859679 w 2241767"/>
                <a:gd name="connsiteY5552" fmla="*/ 1142699 h 1847316"/>
                <a:gd name="connsiteX5553" fmla="*/ 1859186 w 2241767"/>
                <a:gd name="connsiteY5553" fmla="*/ 1143028 h 1847316"/>
                <a:gd name="connsiteX5554" fmla="*/ 1858553 w 2241767"/>
                <a:gd name="connsiteY5554" fmla="*/ 1143082 h 1847316"/>
                <a:gd name="connsiteX5555" fmla="*/ 1857536 w 2241767"/>
                <a:gd name="connsiteY5555" fmla="*/ 1142488 h 1847316"/>
                <a:gd name="connsiteX5556" fmla="*/ 1855877 w 2241767"/>
                <a:gd name="connsiteY5556" fmla="*/ 1140907 h 1847316"/>
                <a:gd name="connsiteX5557" fmla="*/ 1856010 w 2241767"/>
                <a:gd name="connsiteY5557" fmla="*/ 1140383 h 1847316"/>
                <a:gd name="connsiteX5558" fmla="*/ 1834175 w 2241767"/>
                <a:gd name="connsiteY5558" fmla="*/ 1147221 h 1847316"/>
                <a:gd name="connsiteX5559" fmla="*/ 1833424 w 2241767"/>
                <a:gd name="connsiteY5559" fmla="*/ 1147377 h 1847316"/>
                <a:gd name="connsiteX5560" fmla="*/ 1832853 w 2241767"/>
                <a:gd name="connsiteY5560" fmla="*/ 1147010 h 1847316"/>
                <a:gd name="connsiteX5561" fmla="*/ 1832947 w 2241767"/>
                <a:gd name="connsiteY5561" fmla="*/ 1145539 h 1847316"/>
                <a:gd name="connsiteX5562" fmla="*/ 1833713 w 2241767"/>
                <a:gd name="connsiteY5562" fmla="*/ 1142973 h 1847316"/>
                <a:gd name="connsiteX5563" fmla="*/ 1834464 w 2241767"/>
                <a:gd name="connsiteY5563" fmla="*/ 1141799 h 1847316"/>
                <a:gd name="connsiteX5564" fmla="*/ 1835481 w 2241767"/>
                <a:gd name="connsiteY5564" fmla="*/ 1142276 h 1847316"/>
                <a:gd name="connsiteX5565" fmla="*/ 1835278 w 2241767"/>
                <a:gd name="connsiteY5565" fmla="*/ 1142589 h 1847316"/>
                <a:gd name="connsiteX5566" fmla="*/ 1835481 w 2241767"/>
                <a:gd name="connsiteY5566" fmla="*/ 1145328 h 1847316"/>
                <a:gd name="connsiteX5567" fmla="*/ 1835114 w 2241767"/>
                <a:gd name="connsiteY5567" fmla="*/ 1146525 h 1847316"/>
                <a:gd name="connsiteX5568" fmla="*/ 1834175 w 2241767"/>
                <a:gd name="connsiteY5568" fmla="*/ 1147221 h 1847316"/>
                <a:gd name="connsiteX5569" fmla="*/ 1805408 w 2241767"/>
                <a:gd name="connsiteY5569" fmla="*/ 1155029 h 1847316"/>
                <a:gd name="connsiteX5570" fmla="*/ 1804751 w 2241767"/>
                <a:gd name="connsiteY5570" fmla="*/ 1155342 h 1847316"/>
                <a:gd name="connsiteX5571" fmla="*/ 1803546 w 2241767"/>
                <a:gd name="connsiteY5571" fmla="*/ 1155232 h 1847316"/>
                <a:gd name="connsiteX5572" fmla="*/ 1803108 w 2241767"/>
                <a:gd name="connsiteY5572" fmla="*/ 1154528 h 1847316"/>
                <a:gd name="connsiteX5573" fmla="*/ 1803742 w 2241767"/>
                <a:gd name="connsiteY5573" fmla="*/ 1152736 h 1847316"/>
                <a:gd name="connsiteX5574" fmla="*/ 1804000 w 2241767"/>
                <a:gd name="connsiteY5574" fmla="*/ 1153065 h 1847316"/>
                <a:gd name="connsiteX5575" fmla="*/ 1805048 w 2241767"/>
                <a:gd name="connsiteY5575" fmla="*/ 1153088 h 1847316"/>
                <a:gd name="connsiteX5576" fmla="*/ 1805408 w 2241767"/>
                <a:gd name="connsiteY5576" fmla="*/ 1153260 h 1847316"/>
                <a:gd name="connsiteX5577" fmla="*/ 1805525 w 2241767"/>
                <a:gd name="connsiteY5577" fmla="*/ 1153706 h 1847316"/>
                <a:gd name="connsiteX5578" fmla="*/ 1805408 w 2241767"/>
                <a:gd name="connsiteY5578" fmla="*/ 1155029 h 1847316"/>
                <a:gd name="connsiteX5579" fmla="*/ 1802552 w 2241767"/>
                <a:gd name="connsiteY5579" fmla="*/ 1158487 h 1847316"/>
                <a:gd name="connsiteX5580" fmla="*/ 1802146 w 2241767"/>
                <a:gd name="connsiteY5580" fmla="*/ 1158885 h 1847316"/>
                <a:gd name="connsiteX5581" fmla="*/ 1801465 w 2241767"/>
                <a:gd name="connsiteY5581" fmla="*/ 1158620 h 1847316"/>
                <a:gd name="connsiteX5582" fmla="*/ 1801199 w 2241767"/>
                <a:gd name="connsiteY5582" fmla="*/ 1159206 h 1847316"/>
                <a:gd name="connsiteX5583" fmla="*/ 1801355 w 2241767"/>
                <a:gd name="connsiteY5583" fmla="*/ 1160638 h 1847316"/>
                <a:gd name="connsiteX5584" fmla="*/ 1801129 w 2241767"/>
                <a:gd name="connsiteY5584" fmla="*/ 1161295 h 1847316"/>
                <a:gd name="connsiteX5585" fmla="*/ 1800526 w 2241767"/>
                <a:gd name="connsiteY5585" fmla="*/ 1161186 h 1847316"/>
                <a:gd name="connsiteX5586" fmla="*/ 1800495 w 2241767"/>
                <a:gd name="connsiteY5586" fmla="*/ 1161452 h 1847316"/>
                <a:gd name="connsiteX5587" fmla="*/ 1801027 w 2241767"/>
                <a:gd name="connsiteY5587" fmla="*/ 1162085 h 1847316"/>
                <a:gd name="connsiteX5588" fmla="*/ 1801082 w 2241767"/>
                <a:gd name="connsiteY5588" fmla="*/ 1162782 h 1847316"/>
                <a:gd name="connsiteX5589" fmla="*/ 1800667 w 2241767"/>
                <a:gd name="connsiteY5589" fmla="*/ 1163540 h 1847316"/>
                <a:gd name="connsiteX5590" fmla="*/ 1800260 w 2241767"/>
                <a:gd name="connsiteY5590" fmla="*/ 1163893 h 1847316"/>
                <a:gd name="connsiteX5591" fmla="*/ 1799877 w 2241767"/>
                <a:gd name="connsiteY5591" fmla="*/ 1163838 h 1847316"/>
                <a:gd name="connsiteX5592" fmla="*/ 1799274 w 2241767"/>
                <a:gd name="connsiteY5592" fmla="*/ 1164698 h 1847316"/>
                <a:gd name="connsiteX5593" fmla="*/ 1798461 w 2241767"/>
                <a:gd name="connsiteY5593" fmla="*/ 1166474 h 1847316"/>
                <a:gd name="connsiteX5594" fmla="*/ 1798179 w 2241767"/>
                <a:gd name="connsiteY5594" fmla="*/ 1167499 h 1847316"/>
                <a:gd name="connsiteX5595" fmla="*/ 1798437 w 2241767"/>
                <a:gd name="connsiteY5595" fmla="*/ 1167781 h 1847316"/>
                <a:gd name="connsiteX5596" fmla="*/ 1798250 w 2241767"/>
                <a:gd name="connsiteY5596" fmla="*/ 1168375 h 1847316"/>
                <a:gd name="connsiteX5597" fmla="*/ 1796223 w 2241767"/>
                <a:gd name="connsiteY5597" fmla="*/ 1171067 h 1847316"/>
                <a:gd name="connsiteX5598" fmla="*/ 1795441 w 2241767"/>
                <a:gd name="connsiteY5598" fmla="*/ 1171325 h 1847316"/>
                <a:gd name="connsiteX5599" fmla="*/ 1794588 w 2241767"/>
                <a:gd name="connsiteY5599" fmla="*/ 1170949 h 1847316"/>
                <a:gd name="connsiteX5600" fmla="*/ 1793986 w 2241767"/>
                <a:gd name="connsiteY5600" fmla="*/ 1170167 h 1847316"/>
                <a:gd name="connsiteX5601" fmla="*/ 1793634 w 2241767"/>
                <a:gd name="connsiteY5601" fmla="*/ 1168970 h 1847316"/>
                <a:gd name="connsiteX5602" fmla="*/ 1793532 w 2241767"/>
                <a:gd name="connsiteY5602" fmla="*/ 1168047 h 1847316"/>
                <a:gd name="connsiteX5603" fmla="*/ 1793673 w 2241767"/>
                <a:gd name="connsiteY5603" fmla="*/ 1167390 h 1847316"/>
                <a:gd name="connsiteX5604" fmla="*/ 1795457 w 2241767"/>
                <a:gd name="connsiteY5604" fmla="*/ 1165004 h 1847316"/>
                <a:gd name="connsiteX5605" fmla="*/ 1796247 w 2241767"/>
                <a:gd name="connsiteY5605" fmla="*/ 1163447 h 1847316"/>
                <a:gd name="connsiteX5606" fmla="*/ 1796700 w 2241767"/>
                <a:gd name="connsiteY5606" fmla="*/ 1161694 h 1847316"/>
                <a:gd name="connsiteX5607" fmla="*/ 1797522 w 2241767"/>
                <a:gd name="connsiteY5607" fmla="*/ 1160575 h 1847316"/>
                <a:gd name="connsiteX5608" fmla="*/ 1798727 w 2241767"/>
                <a:gd name="connsiteY5608" fmla="*/ 1160090 h 1847316"/>
                <a:gd name="connsiteX5609" fmla="*/ 1799705 w 2241767"/>
                <a:gd name="connsiteY5609" fmla="*/ 1159003 h 1847316"/>
                <a:gd name="connsiteX5610" fmla="*/ 1800448 w 2241767"/>
                <a:gd name="connsiteY5610" fmla="*/ 1157305 h 1847316"/>
                <a:gd name="connsiteX5611" fmla="*/ 1801309 w 2241767"/>
                <a:gd name="connsiteY5611" fmla="*/ 1156570 h 1847316"/>
                <a:gd name="connsiteX5612" fmla="*/ 1802279 w 2241767"/>
                <a:gd name="connsiteY5612" fmla="*/ 1156789 h 1847316"/>
                <a:gd name="connsiteX5613" fmla="*/ 1802701 w 2241767"/>
                <a:gd name="connsiteY5613" fmla="*/ 1157431 h 1847316"/>
                <a:gd name="connsiteX5614" fmla="*/ 1802552 w 2241767"/>
                <a:gd name="connsiteY5614" fmla="*/ 1158487 h 1847316"/>
                <a:gd name="connsiteX5615" fmla="*/ 1824849 w 2241767"/>
                <a:gd name="connsiteY5615" fmla="*/ 1162797 h 1847316"/>
                <a:gd name="connsiteX5616" fmla="*/ 1824591 w 2241767"/>
                <a:gd name="connsiteY5616" fmla="*/ 1163235 h 1847316"/>
                <a:gd name="connsiteX5617" fmla="*/ 1823981 w 2241767"/>
                <a:gd name="connsiteY5617" fmla="*/ 1163196 h 1847316"/>
                <a:gd name="connsiteX5618" fmla="*/ 1823496 w 2241767"/>
                <a:gd name="connsiteY5618" fmla="*/ 1162774 h 1847316"/>
                <a:gd name="connsiteX5619" fmla="*/ 1823019 w 2241767"/>
                <a:gd name="connsiteY5619" fmla="*/ 1161405 h 1847316"/>
                <a:gd name="connsiteX5620" fmla="*/ 1823175 w 2241767"/>
                <a:gd name="connsiteY5620" fmla="*/ 1161108 h 1847316"/>
                <a:gd name="connsiteX5621" fmla="*/ 1824356 w 2241767"/>
                <a:gd name="connsiteY5621" fmla="*/ 1161303 h 1847316"/>
                <a:gd name="connsiteX5622" fmla="*/ 1824771 w 2241767"/>
                <a:gd name="connsiteY5622" fmla="*/ 1161882 h 1847316"/>
                <a:gd name="connsiteX5623" fmla="*/ 1824849 w 2241767"/>
                <a:gd name="connsiteY5623" fmla="*/ 1162797 h 1847316"/>
                <a:gd name="connsiteX5624" fmla="*/ 2215434 w 2241767"/>
                <a:gd name="connsiteY5624" fmla="*/ 1186502 h 1847316"/>
                <a:gd name="connsiteX5625" fmla="*/ 2214151 w 2241767"/>
                <a:gd name="connsiteY5625" fmla="*/ 1187097 h 1847316"/>
                <a:gd name="connsiteX5626" fmla="*/ 2212751 w 2241767"/>
                <a:gd name="connsiteY5626" fmla="*/ 1186839 h 1847316"/>
                <a:gd name="connsiteX5627" fmla="*/ 2212782 w 2241767"/>
                <a:gd name="connsiteY5627" fmla="*/ 1188450 h 1847316"/>
                <a:gd name="connsiteX5628" fmla="*/ 2212626 w 2241767"/>
                <a:gd name="connsiteY5628" fmla="*/ 1189029 h 1847316"/>
                <a:gd name="connsiteX5629" fmla="*/ 2211076 w 2241767"/>
                <a:gd name="connsiteY5629" fmla="*/ 1188200 h 1847316"/>
                <a:gd name="connsiteX5630" fmla="*/ 2210505 w 2241767"/>
                <a:gd name="connsiteY5630" fmla="*/ 1187668 h 1847316"/>
                <a:gd name="connsiteX5631" fmla="*/ 2210552 w 2241767"/>
                <a:gd name="connsiteY5631" fmla="*/ 1185532 h 1847316"/>
                <a:gd name="connsiteX5632" fmla="*/ 2211921 w 2241767"/>
                <a:gd name="connsiteY5632" fmla="*/ 1183506 h 1847316"/>
                <a:gd name="connsiteX5633" fmla="*/ 2212970 w 2241767"/>
                <a:gd name="connsiteY5633" fmla="*/ 1182700 h 1847316"/>
                <a:gd name="connsiteX5634" fmla="*/ 2214315 w 2241767"/>
                <a:gd name="connsiteY5634" fmla="*/ 1183256 h 1847316"/>
                <a:gd name="connsiteX5635" fmla="*/ 2215348 w 2241767"/>
                <a:gd name="connsiteY5635" fmla="*/ 1185524 h 1847316"/>
                <a:gd name="connsiteX5636" fmla="*/ 2215434 w 2241767"/>
                <a:gd name="connsiteY5636" fmla="*/ 1186502 h 1847316"/>
                <a:gd name="connsiteX5637" fmla="*/ 2041449 w 2241767"/>
                <a:gd name="connsiteY5637" fmla="*/ 1188184 h 1847316"/>
                <a:gd name="connsiteX5638" fmla="*/ 2040760 w 2241767"/>
                <a:gd name="connsiteY5638" fmla="*/ 1188435 h 1847316"/>
                <a:gd name="connsiteX5639" fmla="*/ 2040596 w 2241767"/>
                <a:gd name="connsiteY5639" fmla="*/ 1188075 h 1847316"/>
                <a:gd name="connsiteX5640" fmla="*/ 2040706 w 2241767"/>
                <a:gd name="connsiteY5640" fmla="*/ 1187738 h 1847316"/>
                <a:gd name="connsiteX5641" fmla="*/ 2041277 w 2241767"/>
                <a:gd name="connsiteY5641" fmla="*/ 1187316 h 1847316"/>
                <a:gd name="connsiteX5642" fmla="*/ 2042239 w 2241767"/>
                <a:gd name="connsiteY5642" fmla="*/ 1187316 h 1847316"/>
                <a:gd name="connsiteX5643" fmla="*/ 2042130 w 2241767"/>
                <a:gd name="connsiteY5643" fmla="*/ 1187652 h 1847316"/>
                <a:gd name="connsiteX5644" fmla="*/ 2041449 w 2241767"/>
                <a:gd name="connsiteY5644" fmla="*/ 1188184 h 1847316"/>
                <a:gd name="connsiteX5645" fmla="*/ 2205858 w 2241767"/>
                <a:gd name="connsiteY5645" fmla="*/ 1190672 h 1847316"/>
                <a:gd name="connsiteX5646" fmla="*/ 2205029 w 2241767"/>
                <a:gd name="connsiteY5646" fmla="*/ 1191275 h 1847316"/>
                <a:gd name="connsiteX5647" fmla="*/ 2204137 w 2241767"/>
                <a:gd name="connsiteY5647" fmla="*/ 1191079 h 1847316"/>
                <a:gd name="connsiteX5648" fmla="*/ 2204106 w 2241767"/>
                <a:gd name="connsiteY5648" fmla="*/ 1189577 h 1847316"/>
                <a:gd name="connsiteX5649" fmla="*/ 2204380 w 2241767"/>
                <a:gd name="connsiteY5649" fmla="*/ 1189068 h 1847316"/>
                <a:gd name="connsiteX5650" fmla="*/ 2204685 w 2241767"/>
                <a:gd name="connsiteY5650" fmla="*/ 1188841 h 1847316"/>
                <a:gd name="connsiteX5651" fmla="*/ 2205146 w 2241767"/>
                <a:gd name="connsiteY5651" fmla="*/ 1189264 h 1847316"/>
                <a:gd name="connsiteX5652" fmla="*/ 2205858 w 2241767"/>
                <a:gd name="connsiteY5652" fmla="*/ 1190672 h 1847316"/>
                <a:gd name="connsiteX5653" fmla="*/ 2038140 w 2241767"/>
                <a:gd name="connsiteY5653" fmla="*/ 1196939 h 1847316"/>
                <a:gd name="connsiteX5654" fmla="*/ 2037811 w 2241767"/>
                <a:gd name="connsiteY5654" fmla="*/ 1197033 h 1847316"/>
                <a:gd name="connsiteX5655" fmla="*/ 2037842 w 2241767"/>
                <a:gd name="connsiteY5655" fmla="*/ 1196383 h 1847316"/>
                <a:gd name="connsiteX5656" fmla="*/ 2038179 w 2241767"/>
                <a:gd name="connsiteY5656" fmla="*/ 1195961 h 1847316"/>
                <a:gd name="connsiteX5657" fmla="*/ 2038820 w 2241767"/>
                <a:gd name="connsiteY5657" fmla="*/ 1195773 h 1847316"/>
                <a:gd name="connsiteX5658" fmla="*/ 2038804 w 2241767"/>
                <a:gd name="connsiteY5658" fmla="*/ 1196102 h 1847316"/>
                <a:gd name="connsiteX5659" fmla="*/ 2038140 w 2241767"/>
                <a:gd name="connsiteY5659" fmla="*/ 1196939 h 1847316"/>
                <a:gd name="connsiteX5660" fmla="*/ 1979565 w 2241767"/>
                <a:gd name="connsiteY5660" fmla="*/ 1226136 h 1847316"/>
                <a:gd name="connsiteX5661" fmla="*/ 1978893 w 2241767"/>
                <a:gd name="connsiteY5661" fmla="*/ 1227161 h 1847316"/>
                <a:gd name="connsiteX5662" fmla="*/ 1978243 w 2241767"/>
                <a:gd name="connsiteY5662" fmla="*/ 1227059 h 1847316"/>
                <a:gd name="connsiteX5663" fmla="*/ 1977766 w 2241767"/>
                <a:gd name="connsiteY5663" fmla="*/ 1226731 h 1847316"/>
                <a:gd name="connsiteX5664" fmla="*/ 1977602 w 2241767"/>
                <a:gd name="connsiteY5664" fmla="*/ 1226081 h 1847316"/>
                <a:gd name="connsiteX5665" fmla="*/ 1977719 w 2241767"/>
                <a:gd name="connsiteY5665" fmla="*/ 1225267 h 1847316"/>
                <a:gd name="connsiteX5666" fmla="*/ 1978298 w 2241767"/>
                <a:gd name="connsiteY5666" fmla="*/ 1224908 h 1847316"/>
                <a:gd name="connsiteX5667" fmla="*/ 1979871 w 2241767"/>
                <a:gd name="connsiteY5667" fmla="*/ 1225220 h 1847316"/>
                <a:gd name="connsiteX5668" fmla="*/ 1979925 w 2241767"/>
                <a:gd name="connsiteY5668" fmla="*/ 1225549 h 1847316"/>
                <a:gd name="connsiteX5669" fmla="*/ 1979565 w 2241767"/>
                <a:gd name="connsiteY5669" fmla="*/ 1226136 h 1847316"/>
                <a:gd name="connsiteX5670" fmla="*/ 2148380 w 2241767"/>
                <a:gd name="connsiteY5670" fmla="*/ 1271371 h 1847316"/>
                <a:gd name="connsiteX5671" fmla="*/ 2147292 w 2241767"/>
                <a:gd name="connsiteY5671" fmla="*/ 1272169 h 1847316"/>
                <a:gd name="connsiteX5672" fmla="*/ 2146079 w 2241767"/>
                <a:gd name="connsiteY5672" fmla="*/ 1272028 h 1847316"/>
                <a:gd name="connsiteX5673" fmla="*/ 2146698 w 2241767"/>
                <a:gd name="connsiteY5673" fmla="*/ 1270948 h 1847316"/>
                <a:gd name="connsiteX5674" fmla="*/ 2146932 w 2241767"/>
                <a:gd name="connsiteY5674" fmla="*/ 1269360 h 1847316"/>
                <a:gd name="connsiteX5675" fmla="*/ 2147535 w 2241767"/>
                <a:gd name="connsiteY5675" fmla="*/ 1267616 h 1847316"/>
                <a:gd name="connsiteX5676" fmla="*/ 2147879 w 2241767"/>
                <a:gd name="connsiteY5676" fmla="*/ 1267084 h 1847316"/>
                <a:gd name="connsiteX5677" fmla="*/ 2148591 w 2241767"/>
                <a:gd name="connsiteY5677" fmla="*/ 1266614 h 1847316"/>
                <a:gd name="connsiteX5678" fmla="*/ 2148380 w 2241767"/>
                <a:gd name="connsiteY5678" fmla="*/ 1271371 h 1847316"/>
                <a:gd name="connsiteX5679" fmla="*/ 2145657 w 2241767"/>
                <a:gd name="connsiteY5679" fmla="*/ 1271567 h 1847316"/>
                <a:gd name="connsiteX5680" fmla="*/ 2145047 w 2241767"/>
                <a:gd name="connsiteY5680" fmla="*/ 1272106 h 1847316"/>
                <a:gd name="connsiteX5681" fmla="*/ 2144820 w 2241767"/>
                <a:gd name="connsiteY5681" fmla="*/ 1270698 h 1847316"/>
                <a:gd name="connsiteX5682" fmla="*/ 2145250 w 2241767"/>
                <a:gd name="connsiteY5682" fmla="*/ 1269071 h 1847316"/>
                <a:gd name="connsiteX5683" fmla="*/ 2145681 w 2241767"/>
                <a:gd name="connsiteY5683" fmla="*/ 1269040 h 1847316"/>
                <a:gd name="connsiteX5684" fmla="*/ 2145899 w 2241767"/>
                <a:gd name="connsiteY5684" fmla="*/ 1269900 h 1847316"/>
                <a:gd name="connsiteX5685" fmla="*/ 2145657 w 2241767"/>
                <a:gd name="connsiteY5685" fmla="*/ 1271567 h 1847316"/>
                <a:gd name="connsiteX5686" fmla="*/ 2164433 w 2241767"/>
                <a:gd name="connsiteY5686" fmla="*/ 1274743 h 1847316"/>
                <a:gd name="connsiteX5687" fmla="*/ 2158386 w 2241767"/>
                <a:gd name="connsiteY5687" fmla="*/ 1276167 h 1847316"/>
                <a:gd name="connsiteX5688" fmla="*/ 2157424 w 2241767"/>
                <a:gd name="connsiteY5688" fmla="*/ 1275251 h 1847316"/>
                <a:gd name="connsiteX5689" fmla="*/ 2158933 w 2241767"/>
                <a:gd name="connsiteY5689" fmla="*/ 1274821 h 1847316"/>
                <a:gd name="connsiteX5690" fmla="*/ 2160834 w 2241767"/>
                <a:gd name="connsiteY5690" fmla="*/ 1272638 h 1847316"/>
                <a:gd name="connsiteX5691" fmla="*/ 2162102 w 2241767"/>
                <a:gd name="connsiteY5691" fmla="*/ 1272388 h 1847316"/>
                <a:gd name="connsiteX5692" fmla="*/ 2164089 w 2241767"/>
                <a:gd name="connsiteY5692" fmla="*/ 1273624 h 1847316"/>
                <a:gd name="connsiteX5693" fmla="*/ 2164433 w 2241767"/>
                <a:gd name="connsiteY5693" fmla="*/ 1274743 h 1847316"/>
                <a:gd name="connsiteX5694" fmla="*/ 2176114 w 2241767"/>
                <a:gd name="connsiteY5694" fmla="*/ 1277974 h 1847316"/>
                <a:gd name="connsiteX5695" fmla="*/ 2174424 w 2241767"/>
                <a:gd name="connsiteY5695" fmla="*/ 1278443 h 1847316"/>
                <a:gd name="connsiteX5696" fmla="*/ 2170512 w 2241767"/>
                <a:gd name="connsiteY5696" fmla="*/ 1277372 h 1847316"/>
                <a:gd name="connsiteX5697" fmla="*/ 2173727 w 2241767"/>
                <a:gd name="connsiteY5697" fmla="*/ 1276464 h 1847316"/>
                <a:gd name="connsiteX5698" fmla="*/ 2174252 w 2241767"/>
                <a:gd name="connsiteY5698" fmla="*/ 1276143 h 1847316"/>
                <a:gd name="connsiteX5699" fmla="*/ 2174674 w 2241767"/>
                <a:gd name="connsiteY5699" fmla="*/ 1274805 h 1847316"/>
                <a:gd name="connsiteX5700" fmla="*/ 2174729 w 2241767"/>
                <a:gd name="connsiteY5700" fmla="*/ 1274133 h 1847316"/>
                <a:gd name="connsiteX5701" fmla="*/ 2175949 w 2241767"/>
                <a:gd name="connsiteY5701" fmla="*/ 1277012 h 1847316"/>
                <a:gd name="connsiteX5702" fmla="*/ 2176114 w 2241767"/>
                <a:gd name="connsiteY5702" fmla="*/ 1277974 h 1847316"/>
                <a:gd name="connsiteX5703" fmla="*/ 2120528 w 2241767"/>
                <a:gd name="connsiteY5703" fmla="*/ 1286095 h 1847316"/>
                <a:gd name="connsiteX5704" fmla="*/ 2118971 w 2241767"/>
                <a:gd name="connsiteY5704" fmla="*/ 1287965 h 1847316"/>
                <a:gd name="connsiteX5705" fmla="*/ 2120379 w 2241767"/>
                <a:gd name="connsiteY5705" fmla="*/ 1288152 h 1847316"/>
                <a:gd name="connsiteX5706" fmla="*/ 2121592 w 2241767"/>
                <a:gd name="connsiteY5706" fmla="*/ 1287604 h 1847316"/>
                <a:gd name="connsiteX5707" fmla="*/ 2122734 w 2241767"/>
                <a:gd name="connsiteY5707" fmla="*/ 1286494 h 1847316"/>
                <a:gd name="connsiteX5708" fmla="*/ 2125402 w 2241767"/>
                <a:gd name="connsiteY5708" fmla="*/ 1284992 h 1847316"/>
                <a:gd name="connsiteX5709" fmla="*/ 2127679 w 2241767"/>
                <a:gd name="connsiteY5709" fmla="*/ 1284334 h 1847316"/>
                <a:gd name="connsiteX5710" fmla="*/ 2128391 w 2241767"/>
                <a:gd name="connsiteY5710" fmla="*/ 1284194 h 1847316"/>
                <a:gd name="connsiteX5711" fmla="*/ 2129478 w 2241767"/>
                <a:gd name="connsiteY5711" fmla="*/ 1285250 h 1847316"/>
                <a:gd name="connsiteX5712" fmla="*/ 2131629 w 2241767"/>
                <a:gd name="connsiteY5712" fmla="*/ 1284405 h 1847316"/>
                <a:gd name="connsiteX5713" fmla="*/ 2133844 w 2241767"/>
                <a:gd name="connsiteY5713" fmla="*/ 1283927 h 1847316"/>
                <a:gd name="connsiteX5714" fmla="*/ 2124276 w 2241767"/>
                <a:gd name="connsiteY5714" fmla="*/ 1288755 h 1847316"/>
                <a:gd name="connsiteX5715" fmla="*/ 2122320 w 2241767"/>
                <a:gd name="connsiteY5715" fmla="*/ 1289294 h 1847316"/>
                <a:gd name="connsiteX5716" fmla="*/ 2119519 w 2241767"/>
                <a:gd name="connsiteY5716" fmla="*/ 1290734 h 1847316"/>
                <a:gd name="connsiteX5717" fmla="*/ 2116875 w 2241767"/>
                <a:gd name="connsiteY5717" fmla="*/ 1291751 h 1847316"/>
                <a:gd name="connsiteX5718" fmla="*/ 2114973 w 2241767"/>
                <a:gd name="connsiteY5718" fmla="*/ 1292119 h 1847316"/>
                <a:gd name="connsiteX5719" fmla="*/ 2105499 w 2241767"/>
                <a:gd name="connsiteY5719" fmla="*/ 1295686 h 1847316"/>
                <a:gd name="connsiteX5720" fmla="*/ 2104748 w 2241767"/>
                <a:gd name="connsiteY5720" fmla="*/ 1295764 h 1847316"/>
                <a:gd name="connsiteX5721" fmla="*/ 2103935 w 2241767"/>
                <a:gd name="connsiteY5721" fmla="*/ 1295420 h 1847316"/>
                <a:gd name="connsiteX5722" fmla="*/ 2096127 w 2241767"/>
                <a:gd name="connsiteY5722" fmla="*/ 1297251 h 1847316"/>
                <a:gd name="connsiteX5723" fmla="*/ 2092927 w 2241767"/>
                <a:gd name="connsiteY5723" fmla="*/ 1297454 h 1847316"/>
                <a:gd name="connsiteX5724" fmla="*/ 2090009 w 2241767"/>
                <a:gd name="connsiteY5724" fmla="*/ 1298096 h 1847316"/>
                <a:gd name="connsiteX5725" fmla="*/ 2092168 w 2241767"/>
                <a:gd name="connsiteY5725" fmla="*/ 1296617 h 1847316"/>
                <a:gd name="connsiteX5726" fmla="*/ 2092215 w 2241767"/>
                <a:gd name="connsiteY5726" fmla="*/ 1296062 h 1847316"/>
                <a:gd name="connsiteX5727" fmla="*/ 2091699 w 2241767"/>
                <a:gd name="connsiteY5727" fmla="*/ 1295631 h 1847316"/>
                <a:gd name="connsiteX5728" fmla="*/ 2090549 w 2241767"/>
                <a:gd name="connsiteY5728" fmla="*/ 1295757 h 1847316"/>
                <a:gd name="connsiteX5729" fmla="*/ 2089367 w 2241767"/>
                <a:gd name="connsiteY5729" fmla="*/ 1297274 h 1847316"/>
                <a:gd name="connsiteX5730" fmla="*/ 2087482 w 2241767"/>
                <a:gd name="connsiteY5730" fmla="*/ 1297783 h 1847316"/>
                <a:gd name="connsiteX5731" fmla="*/ 2087106 w 2241767"/>
                <a:gd name="connsiteY5731" fmla="*/ 1296132 h 1847316"/>
                <a:gd name="connsiteX5732" fmla="*/ 2087740 w 2241767"/>
                <a:gd name="connsiteY5732" fmla="*/ 1294849 h 1847316"/>
                <a:gd name="connsiteX5733" fmla="*/ 2088593 w 2241767"/>
                <a:gd name="connsiteY5733" fmla="*/ 1293629 h 1847316"/>
                <a:gd name="connsiteX5734" fmla="*/ 2090463 w 2241767"/>
                <a:gd name="connsiteY5734" fmla="*/ 1291712 h 1847316"/>
                <a:gd name="connsiteX5735" fmla="*/ 2093146 w 2241767"/>
                <a:gd name="connsiteY5735" fmla="*/ 1290499 h 1847316"/>
                <a:gd name="connsiteX5736" fmla="*/ 2094507 w 2241767"/>
                <a:gd name="connsiteY5736" fmla="*/ 1289451 h 1847316"/>
                <a:gd name="connsiteX5737" fmla="*/ 2095454 w 2241767"/>
                <a:gd name="connsiteY5737" fmla="*/ 1290374 h 1847316"/>
                <a:gd name="connsiteX5738" fmla="*/ 2095657 w 2241767"/>
                <a:gd name="connsiteY5738" fmla="*/ 1289122 h 1847316"/>
                <a:gd name="connsiteX5739" fmla="*/ 2096385 w 2241767"/>
                <a:gd name="connsiteY5739" fmla="*/ 1288403 h 1847316"/>
                <a:gd name="connsiteX5740" fmla="*/ 2097175 w 2241767"/>
                <a:gd name="connsiteY5740" fmla="*/ 1288011 h 1847316"/>
                <a:gd name="connsiteX5741" fmla="*/ 2099068 w 2241767"/>
                <a:gd name="connsiteY5741" fmla="*/ 1288004 h 1847316"/>
                <a:gd name="connsiteX5742" fmla="*/ 2100093 w 2241767"/>
                <a:gd name="connsiteY5742" fmla="*/ 1287808 h 1847316"/>
                <a:gd name="connsiteX5743" fmla="*/ 2100829 w 2241767"/>
                <a:gd name="connsiteY5743" fmla="*/ 1287393 h 1847316"/>
                <a:gd name="connsiteX5744" fmla="*/ 2101588 w 2241767"/>
                <a:gd name="connsiteY5744" fmla="*/ 1287315 h 1847316"/>
                <a:gd name="connsiteX5745" fmla="*/ 2103669 w 2241767"/>
                <a:gd name="connsiteY5745" fmla="*/ 1287886 h 1847316"/>
                <a:gd name="connsiteX5746" fmla="*/ 2105695 w 2241767"/>
                <a:gd name="connsiteY5746" fmla="*/ 1287722 h 1847316"/>
                <a:gd name="connsiteX5747" fmla="*/ 2107330 w 2241767"/>
                <a:gd name="connsiteY5747" fmla="*/ 1286940 h 1847316"/>
                <a:gd name="connsiteX5748" fmla="*/ 2109035 w 2241767"/>
                <a:gd name="connsiteY5748" fmla="*/ 1286674 h 1847316"/>
                <a:gd name="connsiteX5749" fmla="*/ 2113534 w 2241767"/>
                <a:gd name="connsiteY5749" fmla="*/ 1286501 h 1847316"/>
                <a:gd name="connsiteX5750" fmla="*/ 2118001 w 2241767"/>
                <a:gd name="connsiteY5750" fmla="*/ 1285930 h 1847316"/>
                <a:gd name="connsiteX5751" fmla="*/ 2119793 w 2241767"/>
                <a:gd name="connsiteY5751" fmla="*/ 1284913 h 1847316"/>
                <a:gd name="connsiteX5752" fmla="*/ 2123548 w 2241767"/>
                <a:gd name="connsiteY5752" fmla="*/ 1282050 h 1847316"/>
                <a:gd name="connsiteX5753" fmla="*/ 2125707 w 2241767"/>
                <a:gd name="connsiteY5753" fmla="*/ 1281252 h 1847316"/>
                <a:gd name="connsiteX5754" fmla="*/ 2122343 w 2241767"/>
                <a:gd name="connsiteY5754" fmla="*/ 1284577 h 1847316"/>
                <a:gd name="connsiteX5755" fmla="*/ 2120528 w 2241767"/>
                <a:gd name="connsiteY5755" fmla="*/ 1286095 h 1847316"/>
                <a:gd name="connsiteX5756" fmla="*/ 2083680 w 2241767"/>
                <a:gd name="connsiteY5756" fmla="*/ 1299465 h 1847316"/>
                <a:gd name="connsiteX5757" fmla="*/ 2082631 w 2241767"/>
                <a:gd name="connsiteY5757" fmla="*/ 1299582 h 1847316"/>
                <a:gd name="connsiteX5758" fmla="*/ 2083680 w 2241767"/>
                <a:gd name="connsiteY5758" fmla="*/ 1296821 h 1847316"/>
                <a:gd name="connsiteX5759" fmla="*/ 2085604 w 2241767"/>
                <a:gd name="connsiteY5759" fmla="*/ 1295553 h 1847316"/>
                <a:gd name="connsiteX5760" fmla="*/ 2086301 w 2241767"/>
                <a:gd name="connsiteY5760" fmla="*/ 1295819 h 1847316"/>
                <a:gd name="connsiteX5761" fmla="*/ 2086324 w 2241767"/>
                <a:gd name="connsiteY5761" fmla="*/ 1296797 h 1847316"/>
                <a:gd name="connsiteX5762" fmla="*/ 2086058 w 2241767"/>
                <a:gd name="connsiteY5762" fmla="*/ 1297626 h 1847316"/>
                <a:gd name="connsiteX5763" fmla="*/ 2084767 w 2241767"/>
                <a:gd name="connsiteY5763" fmla="*/ 1298917 h 1847316"/>
                <a:gd name="connsiteX5764" fmla="*/ 2083680 w 2241767"/>
                <a:gd name="connsiteY5764" fmla="*/ 1299465 h 1847316"/>
                <a:gd name="connsiteX5765" fmla="*/ 2084885 w 2241767"/>
                <a:gd name="connsiteY5765" fmla="*/ 1323546 h 1847316"/>
                <a:gd name="connsiteX5766" fmla="*/ 2082311 w 2241767"/>
                <a:gd name="connsiteY5766" fmla="*/ 1327840 h 1847316"/>
                <a:gd name="connsiteX5767" fmla="*/ 2082256 w 2241767"/>
                <a:gd name="connsiteY5767" fmla="*/ 1327019 h 1847316"/>
                <a:gd name="connsiteX5768" fmla="*/ 2085471 w 2241767"/>
                <a:gd name="connsiteY5768" fmla="*/ 1321684 h 1847316"/>
                <a:gd name="connsiteX5769" fmla="*/ 2084885 w 2241767"/>
                <a:gd name="connsiteY5769" fmla="*/ 1323546 h 1847316"/>
                <a:gd name="connsiteX5770" fmla="*/ 2058535 w 2241767"/>
                <a:gd name="connsiteY5770" fmla="*/ 1373827 h 1847316"/>
                <a:gd name="connsiteX5771" fmla="*/ 2057534 w 2241767"/>
                <a:gd name="connsiteY5771" fmla="*/ 1374280 h 1847316"/>
                <a:gd name="connsiteX5772" fmla="*/ 2060882 w 2241767"/>
                <a:gd name="connsiteY5772" fmla="*/ 1368726 h 1847316"/>
                <a:gd name="connsiteX5773" fmla="*/ 2062830 w 2241767"/>
                <a:gd name="connsiteY5773" fmla="*/ 1364055 h 1847316"/>
                <a:gd name="connsiteX5774" fmla="*/ 2063699 w 2241767"/>
                <a:gd name="connsiteY5774" fmla="*/ 1362436 h 1847316"/>
                <a:gd name="connsiteX5775" fmla="*/ 2062854 w 2241767"/>
                <a:gd name="connsiteY5775" fmla="*/ 1365706 h 1847316"/>
                <a:gd name="connsiteX5776" fmla="*/ 2061383 w 2241767"/>
                <a:gd name="connsiteY5776" fmla="*/ 1368710 h 1847316"/>
                <a:gd name="connsiteX5777" fmla="*/ 2058535 w 2241767"/>
                <a:gd name="connsiteY5777" fmla="*/ 1373827 h 1847316"/>
                <a:gd name="connsiteX5778" fmla="*/ 2051893 w 2241767"/>
                <a:gd name="connsiteY5778" fmla="*/ 1429373 h 1847316"/>
                <a:gd name="connsiteX5779" fmla="*/ 2051565 w 2241767"/>
                <a:gd name="connsiteY5779" fmla="*/ 1429921 h 1847316"/>
                <a:gd name="connsiteX5780" fmla="*/ 2050102 w 2241767"/>
                <a:gd name="connsiteY5780" fmla="*/ 1426940 h 1847316"/>
                <a:gd name="connsiteX5781" fmla="*/ 2051604 w 2241767"/>
                <a:gd name="connsiteY5781" fmla="*/ 1427902 h 1847316"/>
                <a:gd name="connsiteX5782" fmla="*/ 2051870 w 2241767"/>
                <a:gd name="connsiteY5782" fmla="*/ 1428708 h 1847316"/>
                <a:gd name="connsiteX5783" fmla="*/ 2051893 w 2241767"/>
                <a:gd name="connsiteY5783" fmla="*/ 1429373 h 1847316"/>
                <a:gd name="connsiteX5784" fmla="*/ 2053904 w 2241767"/>
                <a:gd name="connsiteY5784" fmla="*/ 1445920 h 1847316"/>
                <a:gd name="connsiteX5785" fmla="*/ 2050962 w 2241767"/>
                <a:gd name="connsiteY5785" fmla="*/ 1446647 h 1847316"/>
                <a:gd name="connsiteX5786" fmla="*/ 2050704 w 2241767"/>
                <a:gd name="connsiteY5786" fmla="*/ 1446412 h 1847316"/>
                <a:gd name="connsiteX5787" fmla="*/ 2054076 w 2241767"/>
                <a:gd name="connsiteY5787" fmla="*/ 1444887 h 1847316"/>
                <a:gd name="connsiteX5788" fmla="*/ 2055140 w 2241767"/>
                <a:gd name="connsiteY5788" fmla="*/ 1439504 h 1847316"/>
                <a:gd name="connsiteX5789" fmla="*/ 2055288 w 2241767"/>
                <a:gd name="connsiteY5789" fmla="*/ 1437017 h 1847316"/>
                <a:gd name="connsiteX5790" fmla="*/ 2054788 w 2241767"/>
                <a:gd name="connsiteY5790" fmla="*/ 1432620 h 1847316"/>
                <a:gd name="connsiteX5791" fmla="*/ 2054803 w 2241767"/>
                <a:gd name="connsiteY5791" fmla="*/ 1431712 h 1847316"/>
                <a:gd name="connsiteX5792" fmla="*/ 2055351 w 2241767"/>
                <a:gd name="connsiteY5792" fmla="*/ 1433128 h 1847316"/>
                <a:gd name="connsiteX5793" fmla="*/ 2055836 w 2241767"/>
                <a:gd name="connsiteY5793" fmla="*/ 1437228 h 1847316"/>
                <a:gd name="connsiteX5794" fmla="*/ 2055656 w 2241767"/>
                <a:gd name="connsiteY5794" fmla="*/ 1440326 h 1847316"/>
                <a:gd name="connsiteX5795" fmla="*/ 2054678 w 2241767"/>
                <a:gd name="connsiteY5795" fmla="*/ 1444840 h 1847316"/>
                <a:gd name="connsiteX5796" fmla="*/ 2053904 w 2241767"/>
                <a:gd name="connsiteY5796" fmla="*/ 1445920 h 1847316"/>
                <a:gd name="connsiteX5797" fmla="*/ 2048685 w 2241767"/>
                <a:gd name="connsiteY5797" fmla="*/ 1447257 h 1847316"/>
                <a:gd name="connsiteX5798" fmla="*/ 2044695 w 2241767"/>
                <a:gd name="connsiteY5798" fmla="*/ 1449166 h 1847316"/>
                <a:gd name="connsiteX5799" fmla="*/ 2044242 w 2241767"/>
                <a:gd name="connsiteY5799" fmla="*/ 1449049 h 1847316"/>
                <a:gd name="connsiteX5800" fmla="*/ 2046863 w 2241767"/>
                <a:gd name="connsiteY5800" fmla="*/ 1447688 h 1847316"/>
                <a:gd name="connsiteX5801" fmla="*/ 2048685 w 2241767"/>
                <a:gd name="connsiteY5801" fmla="*/ 1447257 h 1847316"/>
                <a:gd name="connsiteX5802" fmla="*/ 2032835 w 2241767"/>
                <a:gd name="connsiteY5802" fmla="*/ 1461840 h 1847316"/>
                <a:gd name="connsiteX5803" fmla="*/ 2032287 w 2241767"/>
                <a:gd name="connsiteY5803" fmla="*/ 1462145 h 1847316"/>
                <a:gd name="connsiteX5804" fmla="*/ 2034298 w 2241767"/>
                <a:gd name="connsiteY5804" fmla="*/ 1458828 h 1847316"/>
                <a:gd name="connsiteX5805" fmla="*/ 2038265 w 2241767"/>
                <a:gd name="connsiteY5805" fmla="*/ 1454611 h 1847316"/>
                <a:gd name="connsiteX5806" fmla="*/ 2039336 w 2241767"/>
                <a:gd name="connsiteY5806" fmla="*/ 1453962 h 1847316"/>
                <a:gd name="connsiteX5807" fmla="*/ 2036035 w 2241767"/>
                <a:gd name="connsiteY5807" fmla="*/ 1457561 h 1847316"/>
                <a:gd name="connsiteX5808" fmla="*/ 2032835 w 2241767"/>
                <a:gd name="connsiteY5808" fmla="*/ 1461840 h 1847316"/>
                <a:gd name="connsiteX5809" fmla="*/ 2031904 w 2241767"/>
                <a:gd name="connsiteY5809" fmla="*/ 1461527 h 1847316"/>
                <a:gd name="connsiteX5810" fmla="*/ 2031411 w 2241767"/>
                <a:gd name="connsiteY5810" fmla="*/ 1461590 h 1847316"/>
                <a:gd name="connsiteX5811" fmla="*/ 2030551 w 2241767"/>
                <a:gd name="connsiteY5811" fmla="*/ 1461301 h 1847316"/>
                <a:gd name="connsiteX5812" fmla="*/ 2029362 w 2241767"/>
                <a:gd name="connsiteY5812" fmla="*/ 1460737 h 1847316"/>
                <a:gd name="connsiteX5813" fmla="*/ 2029096 w 2241767"/>
                <a:gd name="connsiteY5813" fmla="*/ 1460323 h 1847316"/>
                <a:gd name="connsiteX5814" fmla="*/ 2030230 w 2241767"/>
                <a:gd name="connsiteY5814" fmla="*/ 1460471 h 1847316"/>
                <a:gd name="connsiteX5815" fmla="*/ 2031904 w 2241767"/>
                <a:gd name="connsiteY5815" fmla="*/ 1461527 h 1847316"/>
                <a:gd name="connsiteX5816" fmla="*/ 1080395 w 2241767"/>
                <a:gd name="connsiteY5816" fmla="*/ 1476760 h 1847316"/>
                <a:gd name="connsiteX5817" fmla="*/ 1084862 w 2241767"/>
                <a:gd name="connsiteY5817" fmla="*/ 1478113 h 1847316"/>
                <a:gd name="connsiteX5818" fmla="*/ 1087272 w 2241767"/>
                <a:gd name="connsiteY5818" fmla="*/ 1477464 h 1847316"/>
                <a:gd name="connsiteX5819" fmla="*/ 1087710 w 2241767"/>
                <a:gd name="connsiteY5819" fmla="*/ 1478113 h 1847316"/>
                <a:gd name="connsiteX5820" fmla="*/ 1087428 w 2241767"/>
                <a:gd name="connsiteY5820" fmla="*/ 1478684 h 1847316"/>
                <a:gd name="connsiteX5821" fmla="*/ 1081999 w 2241767"/>
                <a:gd name="connsiteY5821" fmla="*/ 1479701 h 1847316"/>
                <a:gd name="connsiteX5822" fmla="*/ 1080332 w 2241767"/>
                <a:gd name="connsiteY5822" fmla="*/ 1478989 h 1847316"/>
                <a:gd name="connsiteX5823" fmla="*/ 1080184 w 2241767"/>
                <a:gd name="connsiteY5823" fmla="*/ 1478011 h 1847316"/>
                <a:gd name="connsiteX5824" fmla="*/ 1079620 w 2241767"/>
                <a:gd name="connsiteY5824" fmla="*/ 1477073 h 1847316"/>
                <a:gd name="connsiteX5825" fmla="*/ 1080395 w 2241767"/>
                <a:gd name="connsiteY5825" fmla="*/ 1476760 h 1847316"/>
                <a:gd name="connsiteX5826" fmla="*/ 1071085 w 2241767"/>
                <a:gd name="connsiteY5826" fmla="*/ 1478199 h 1847316"/>
                <a:gd name="connsiteX5827" fmla="*/ 1069919 w 2241767"/>
                <a:gd name="connsiteY5827" fmla="*/ 1478269 h 1847316"/>
                <a:gd name="connsiteX5828" fmla="*/ 1068120 w 2241767"/>
                <a:gd name="connsiteY5828" fmla="*/ 1477988 h 1847316"/>
                <a:gd name="connsiteX5829" fmla="*/ 1068753 w 2241767"/>
                <a:gd name="connsiteY5829" fmla="*/ 1477370 h 1847316"/>
                <a:gd name="connsiteX5830" fmla="*/ 1069747 w 2241767"/>
                <a:gd name="connsiteY5830" fmla="*/ 1476924 h 1847316"/>
                <a:gd name="connsiteX5831" fmla="*/ 1070068 w 2241767"/>
                <a:gd name="connsiteY5831" fmla="*/ 1477260 h 1847316"/>
                <a:gd name="connsiteX5832" fmla="*/ 1071085 w 2241767"/>
                <a:gd name="connsiteY5832" fmla="*/ 1478199 h 1847316"/>
                <a:gd name="connsiteX5833" fmla="*/ 1076859 w 2241767"/>
                <a:gd name="connsiteY5833" fmla="*/ 1481000 h 1847316"/>
                <a:gd name="connsiteX5834" fmla="*/ 1075317 w 2241767"/>
                <a:gd name="connsiteY5834" fmla="*/ 1481367 h 1847316"/>
                <a:gd name="connsiteX5835" fmla="*/ 1074152 w 2241767"/>
                <a:gd name="connsiteY5835" fmla="*/ 1481023 h 1847316"/>
                <a:gd name="connsiteX5836" fmla="*/ 1072290 w 2241767"/>
                <a:gd name="connsiteY5836" fmla="*/ 1478504 h 1847316"/>
                <a:gd name="connsiteX5837" fmla="*/ 1076241 w 2241767"/>
                <a:gd name="connsiteY5837" fmla="*/ 1478168 h 1847316"/>
                <a:gd name="connsiteX5838" fmla="*/ 1077946 w 2241767"/>
                <a:gd name="connsiteY5838" fmla="*/ 1479263 h 1847316"/>
                <a:gd name="connsiteX5839" fmla="*/ 1078173 w 2241767"/>
                <a:gd name="connsiteY5839" fmla="*/ 1479568 h 1847316"/>
                <a:gd name="connsiteX5840" fmla="*/ 1076859 w 2241767"/>
                <a:gd name="connsiteY5840" fmla="*/ 1481000 h 1847316"/>
                <a:gd name="connsiteX5841" fmla="*/ 1114090 w 2241767"/>
                <a:gd name="connsiteY5841" fmla="*/ 1494996 h 1847316"/>
                <a:gd name="connsiteX5842" fmla="*/ 1115201 w 2241767"/>
                <a:gd name="connsiteY5842" fmla="*/ 1496921 h 1847316"/>
                <a:gd name="connsiteX5843" fmla="*/ 1113605 w 2241767"/>
                <a:gd name="connsiteY5843" fmla="*/ 1496686 h 1847316"/>
                <a:gd name="connsiteX5844" fmla="*/ 1111939 w 2241767"/>
                <a:gd name="connsiteY5844" fmla="*/ 1496795 h 1847316"/>
                <a:gd name="connsiteX5845" fmla="*/ 1111430 w 2241767"/>
                <a:gd name="connsiteY5845" fmla="*/ 1495747 h 1847316"/>
                <a:gd name="connsiteX5846" fmla="*/ 1110937 w 2241767"/>
                <a:gd name="connsiteY5846" fmla="*/ 1494284 h 1847316"/>
                <a:gd name="connsiteX5847" fmla="*/ 1110601 w 2241767"/>
                <a:gd name="connsiteY5847" fmla="*/ 1493916 h 1847316"/>
                <a:gd name="connsiteX5848" fmla="*/ 1109459 w 2241767"/>
                <a:gd name="connsiteY5848" fmla="*/ 1493783 h 1847316"/>
                <a:gd name="connsiteX5849" fmla="*/ 1109373 w 2241767"/>
                <a:gd name="connsiteY5849" fmla="*/ 1493650 h 1847316"/>
                <a:gd name="connsiteX5850" fmla="*/ 1109240 w 2241767"/>
                <a:gd name="connsiteY5850" fmla="*/ 1492938 h 1847316"/>
                <a:gd name="connsiteX5851" fmla="*/ 1109561 w 2241767"/>
                <a:gd name="connsiteY5851" fmla="*/ 1492602 h 1847316"/>
                <a:gd name="connsiteX5852" fmla="*/ 1113144 w 2241767"/>
                <a:gd name="connsiteY5852" fmla="*/ 1494229 h 1847316"/>
                <a:gd name="connsiteX5853" fmla="*/ 1114090 w 2241767"/>
                <a:gd name="connsiteY5853" fmla="*/ 1494996 h 1847316"/>
                <a:gd name="connsiteX5854" fmla="*/ 1090151 w 2241767"/>
                <a:gd name="connsiteY5854" fmla="*/ 1499401 h 1847316"/>
                <a:gd name="connsiteX5855" fmla="*/ 1089173 w 2241767"/>
                <a:gd name="connsiteY5855" fmla="*/ 1499447 h 1847316"/>
                <a:gd name="connsiteX5856" fmla="*/ 1087827 w 2241767"/>
                <a:gd name="connsiteY5856" fmla="*/ 1499205 h 1847316"/>
                <a:gd name="connsiteX5857" fmla="*/ 1087139 w 2241767"/>
                <a:gd name="connsiteY5857" fmla="*/ 1497797 h 1847316"/>
                <a:gd name="connsiteX5858" fmla="*/ 1088242 w 2241767"/>
                <a:gd name="connsiteY5858" fmla="*/ 1497703 h 1847316"/>
                <a:gd name="connsiteX5859" fmla="*/ 1089259 w 2241767"/>
                <a:gd name="connsiteY5859" fmla="*/ 1497898 h 1847316"/>
                <a:gd name="connsiteX5860" fmla="*/ 1090065 w 2241767"/>
                <a:gd name="connsiteY5860" fmla="*/ 1499002 h 1847316"/>
                <a:gd name="connsiteX5861" fmla="*/ 1090151 w 2241767"/>
                <a:gd name="connsiteY5861" fmla="*/ 1499401 h 1847316"/>
                <a:gd name="connsiteX5862" fmla="*/ 1114035 w 2241767"/>
                <a:gd name="connsiteY5862" fmla="*/ 1509556 h 1847316"/>
                <a:gd name="connsiteX5863" fmla="*/ 1112752 w 2241767"/>
                <a:gd name="connsiteY5863" fmla="*/ 1509790 h 1847316"/>
                <a:gd name="connsiteX5864" fmla="*/ 1111336 w 2241767"/>
                <a:gd name="connsiteY5864" fmla="*/ 1509258 h 1847316"/>
                <a:gd name="connsiteX5865" fmla="*/ 1110116 w 2241767"/>
                <a:gd name="connsiteY5865" fmla="*/ 1506747 h 1847316"/>
                <a:gd name="connsiteX5866" fmla="*/ 1108770 w 2241767"/>
                <a:gd name="connsiteY5866" fmla="*/ 1504783 h 1847316"/>
                <a:gd name="connsiteX5867" fmla="*/ 1109498 w 2241767"/>
                <a:gd name="connsiteY5867" fmla="*/ 1504220 h 1847316"/>
                <a:gd name="connsiteX5868" fmla="*/ 1110585 w 2241767"/>
                <a:gd name="connsiteY5868" fmla="*/ 1506113 h 1847316"/>
                <a:gd name="connsiteX5869" fmla="*/ 1113316 w 2241767"/>
                <a:gd name="connsiteY5869" fmla="*/ 1508992 h 1847316"/>
                <a:gd name="connsiteX5870" fmla="*/ 1114035 w 2241767"/>
                <a:gd name="connsiteY5870" fmla="*/ 1509556 h 1847316"/>
                <a:gd name="connsiteX5871" fmla="*/ 1924911 w 2241767"/>
                <a:gd name="connsiteY5871" fmla="*/ 1557325 h 1847316"/>
                <a:gd name="connsiteX5872" fmla="*/ 1923933 w 2241767"/>
                <a:gd name="connsiteY5872" fmla="*/ 1563529 h 1847316"/>
                <a:gd name="connsiteX5873" fmla="*/ 1923511 w 2241767"/>
                <a:gd name="connsiteY5873" fmla="*/ 1561331 h 1847316"/>
                <a:gd name="connsiteX5874" fmla="*/ 1923471 w 2241767"/>
                <a:gd name="connsiteY5874" fmla="*/ 1559203 h 1847316"/>
                <a:gd name="connsiteX5875" fmla="*/ 1924207 w 2241767"/>
                <a:gd name="connsiteY5875" fmla="*/ 1557936 h 1847316"/>
                <a:gd name="connsiteX5876" fmla="*/ 1924911 w 2241767"/>
                <a:gd name="connsiteY5876" fmla="*/ 1557325 h 1847316"/>
                <a:gd name="connsiteX5877" fmla="*/ 1778847 w 2241767"/>
                <a:gd name="connsiteY5877" fmla="*/ 1575585 h 1847316"/>
                <a:gd name="connsiteX5878" fmla="*/ 1776915 w 2241767"/>
                <a:gd name="connsiteY5878" fmla="*/ 1576125 h 1847316"/>
                <a:gd name="connsiteX5879" fmla="*/ 1774052 w 2241767"/>
                <a:gd name="connsiteY5879" fmla="*/ 1576070 h 1847316"/>
                <a:gd name="connsiteX5880" fmla="*/ 1773473 w 2241767"/>
                <a:gd name="connsiteY5880" fmla="*/ 1575883 h 1847316"/>
                <a:gd name="connsiteX5881" fmla="*/ 1774615 w 2241767"/>
                <a:gd name="connsiteY5881" fmla="*/ 1575523 h 1847316"/>
                <a:gd name="connsiteX5882" fmla="*/ 1778010 w 2241767"/>
                <a:gd name="connsiteY5882" fmla="*/ 1575038 h 1847316"/>
                <a:gd name="connsiteX5883" fmla="*/ 1778847 w 2241767"/>
                <a:gd name="connsiteY5883" fmla="*/ 1575585 h 1847316"/>
                <a:gd name="connsiteX5884" fmla="*/ 1768168 w 2241767"/>
                <a:gd name="connsiteY5884" fmla="*/ 1576508 h 1847316"/>
                <a:gd name="connsiteX5885" fmla="*/ 1767887 w 2241767"/>
                <a:gd name="connsiteY5885" fmla="*/ 1576790 h 1847316"/>
                <a:gd name="connsiteX5886" fmla="*/ 1765939 w 2241767"/>
                <a:gd name="connsiteY5886" fmla="*/ 1576266 h 1847316"/>
                <a:gd name="connsiteX5887" fmla="*/ 1764757 w 2241767"/>
                <a:gd name="connsiteY5887" fmla="*/ 1575773 h 1847316"/>
                <a:gd name="connsiteX5888" fmla="*/ 1764546 w 2241767"/>
                <a:gd name="connsiteY5888" fmla="*/ 1575280 h 1847316"/>
                <a:gd name="connsiteX5889" fmla="*/ 1767809 w 2241767"/>
                <a:gd name="connsiteY5889" fmla="*/ 1576164 h 1847316"/>
                <a:gd name="connsiteX5890" fmla="*/ 1768168 w 2241767"/>
                <a:gd name="connsiteY5890" fmla="*/ 1576508 h 1847316"/>
                <a:gd name="connsiteX5891" fmla="*/ 1753539 w 2241767"/>
                <a:gd name="connsiteY5891" fmla="*/ 1579833 h 1847316"/>
                <a:gd name="connsiteX5892" fmla="*/ 1753617 w 2241767"/>
                <a:gd name="connsiteY5892" fmla="*/ 1581007 h 1847316"/>
                <a:gd name="connsiteX5893" fmla="*/ 1752537 w 2241767"/>
                <a:gd name="connsiteY5893" fmla="*/ 1580420 h 1847316"/>
                <a:gd name="connsiteX5894" fmla="*/ 1750941 w 2241767"/>
                <a:gd name="connsiteY5894" fmla="*/ 1580365 h 1847316"/>
                <a:gd name="connsiteX5895" fmla="*/ 1751645 w 2241767"/>
                <a:gd name="connsiteY5895" fmla="*/ 1579966 h 1847316"/>
                <a:gd name="connsiteX5896" fmla="*/ 1752138 w 2241767"/>
                <a:gd name="connsiteY5896" fmla="*/ 1579575 h 1847316"/>
                <a:gd name="connsiteX5897" fmla="*/ 1752389 w 2241767"/>
                <a:gd name="connsiteY5897" fmla="*/ 1579153 h 1847316"/>
                <a:gd name="connsiteX5898" fmla="*/ 1754399 w 2241767"/>
                <a:gd name="connsiteY5898" fmla="*/ 1577690 h 1847316"/>
                <a:gd name="connsiteX5899" fmla="*/ 1753828 w 2241767"/>
                <a:gd name="connsiteY5899" fmla="*/ 1578761 h 1847316"/>
                <a:gd name="connsiteX5900" fmla="*/ 1753539 w 2241767"/>
                <a:gd name="connsiteY5900" fmla="*/ 1579833 h 1847316"/>
                <a:gd name="connsiteX5901" fmla="*/ 1762246 w 2241767"/>
                <a:gd name="connsiteY5901" fmla="*/ 1586804 h 1847316"/>
                <a:gd name="connsiteX5902" fmla="*/ 1761628 w 2241767"/>
                <a:gd name="connsiteY5902" fmla="*/ 1587610 h 1847316"/>
                <a:gd name="connsiteX5903" fmla="*/ 1762238 w 2241767"/>
                <a:gd name="connsiteY5903" fmla="*/ 1583769 h 1847316"/>
                <a:gd name="connsiteX5904" fmla="*/ 1761386 w 2241767"/>
                <a:gd name="connsiteY5904" fmla="*/ 1580530 h 1847316"/>
                <a:gd name="connsiteX5905" fmla="*/ 1762285 w 2241767"/>
                <a:gd name="connsiteY5905" fmla="*/ 1581954 h 1847316"/>
                <a:gd name="connsiteX5906" fmla="*/ 1762583 w 2241767"/>
                <a:gd name="connsiteY5906" fmla="*/ 1583643 h 1847316"/>
                <a:gd name="connsiteX5907" fmla="*/ 1762246 w 2241767"/>
                <a:gd name="connsiteY5907" fmla="*/ 1586804 h 1847316"/>
                <a:gd name="connsiteX5908" fmla="*/ 1760893 w 2241767"/>
                <a:gd name="connsiteY5908" fmla="*/ 1589198 h 1847316"/>
                <a:gd name="connsiteX5909" fmla="*/ 1759703 w 2241767"/>
                <a:gd name="connsiteY5909" fmla="*/ 1590512 h 1847316"/>
                <a:gd name="connsiteX5910" fmla="*/ 1759758 w 2241767"/>
                <a:gd name="connsiteY5910" fmla="*/ 1590012 h 1847316"/>
                <a:gd name="connsiteX5911" fmla="*/ 1760634 w 2241767"/>
                <a:gd name="connsiteY5911" fmla="*/ 1588697 h 1847316"/>
                <a:gd name="connsiteX5912" fmla="*/ 1761260 w 2241767"/>
                <a:gd name="connsiteY5912" fmla="*/ 1588181 h 1847316"/>
                <a:gd name="connsiteX5913" fmla="*/ 1760893 w 2241767"/>
                <a:gd name="connsiteY5913" fmla="*/ 1589198 h 1847316"/>
                <a:gd name="connsiteX5914" fmla="*/ 1848312 w 2241767"/>
                <a:gd name="connsiteY5914" fmla="*/ 1590958 h 1847316"/>
                <a:gd name="connsiteX5915" fmla="*/ 1846105 w 2241767"/>
                <a:gd name="connsiteY5915" fmla="*/ 1591866 h 1847316"/>
                <a:gd name="connsiteX5916" fmla="*/ 1843719 w 2241767"/>
                <a:gd name="connsiteY5916" fmla="*/ 1591209 h 1847316"/>
                <a:gd name="connsiteX5917" fmla="*/ 1845198 w 2241767"/>
                <a:gd name="connsiteY5917" fmla="*/ 1591083 h 1847316"/>
                <a:gd name="connsiteX5918" fmla="*/ 1846270 w 2241767"/>
                <a:gd name="connsiteY5918" fmla="*/ 1591349 h 1847316"/>
                <a:gd name="connsiteX5919" fmla="*/ 1848984 w 2241767"/>
                <a:gd name="connsiteY5919" fmla="*/ 1590051 h 1847316"/>
                <a:gd name="connsiteX5920" fmla="*/ 1850408 w 2241767"/>
                <a:gd name="connsiteY5920" fmla="*/ 1589073 h 1847316"/>
                <a:gd name="connsiteX5921" fmla="*/ 1852051 w 2241767"/>
                <a:gd name="connsiteY5921" fmla="*/ 1588705 h 1847316"/>
                <a:gd name="connsiteX5922" fmla="*/ 1848312 w 2241767"/>
                <a:gd name="connsiteY5922" fmla="*/ 1590958 h 1847316"/>
                <a:gd name="connsiteX5923" fmla="*/ 1697124 w 2241767"/>
                <a:gd name="connsiteY5923" fmla="*/ 1594518 h 1847316"/>
                <a:gd name="connsiteX5924" fmla="*/ 1696310 w 2241767"/>
                <a:gd name="connsiteY5924" fmla="*/ 1594878 h 1847316"/>
                <a:gd name="connsiteX5925" fmla="*/ 1692680 w 2241767"/>
                <a:gd name="connsiteY5925" fmla="*/ 1592703 h 1847316"/>
                <a:gd name="connsiteX5926" fmla="*/ 1692453 w 2241767"/>
                <a:gd name="connsiteY5926" fmla="*/ 1591772 h 1847316"/>
                <a:gd name="connsiteX5927" fmla="*/ 1694245 w 2241767"/>
                <a:gd name="connsiteY5927" fmla="*/ 1590927 h 1847316"/>
                <a:gd name="connsiteX5928" fmla="*/ 1695340 w 2241767"/>
                <a:gd name="connsiteY5928" fmla="*/ 1591005 h 1847316"/>
                <a:gd name="connsiteX5929" fmla="*/ 1697069 w 2241767"/>
                <a:gd name="connsiteY5929" fmla="*/ 1592116 h 1847316"/>
                <a:gd name="connsiteX5930" fmla="*/ 1697703 w 2241767"/>
                <a:gd name="connsiteY5930" fmla="*/ 1592421 h 1847316"/>
                <a:gd name="connsiteX5931" fmla="*/ 1698000 w 2241767"/>
                <a:gd name="connsiteY5931" fmla="*/ 1592867 h 1847316"/>
                <a:gd name="connsiteX5932" fmla="*/ 1697836 w 2241767"/>
                <a:gd name="connsiteY5932" fmla="*/ 1593563 h 1847316"/>
                <a:gd name="connsiteX5933" fmla="*/ 1697124 w 2241767"/>
                <a:gd name="connsiteY5933" fmla="*/ 1594518 h 1847316"/>
                <a:gd name="connsiteX5934" fmla="*/ 1625852 w 2241767"/>
                <a:gd name="connsiteY5934" fmla="*/ 1603413 h 1847316"/>
                <a:gd name="connsiteX5935" fmla="*/ 1624757 w 2241767"/>
                <a:gd name="connsiteY5935" fmla="*/ 1603656 h 1847316"/>
                <a:gd name="connsiteX5936" fmla="*/ 1629545 w 2241767"/>
                <a:gd name="connsiteY5936" fmla="*/ 1599807 h 1847316"/>
                <a:gd name="connsiteX5937" fmla="*/ 1630546 w 2241767"/>
                <a:gd name="connsiteY5937" fmla="*/ 1598523 h 1847316"/>
                <a:gd name="connsiteX5938" fmla="*/ 1631830 w 2241767"/>
                <a:gd name="connsiteY5938" fmla="*/ 1598578 h 1847316"/>
                <a:gd name="connsiteX5939" fmla="*/ 1629694 w 2241767"/>
                <a:gd name="connsiteY5939" fmla="*/ 1600730 h 1847316"/>
                <a:gd name="connsiteX5940" fmla="*/ 1625852 w 2241767"/>
                <a:gd name="connsiteY5940" fmla="*/ 1603413 h 1847316"/>
                <a:gd name="connsiteX5941" fmla="*/ 1587979 w 2241767"/>
                <a:gd name="connsiteY5941" fmla="*/ 1628135 h 1847316"/>
                <a:gd name="connsiteX5942" fmla="*/ 1587173 w 2241767"/>
                <a:gd name="connsiteY5942" fmla="*/ 1628237 h 1847316"/>
                <a:gd name="connsiteX5943" fmla="*/ 1588175 w 2241767"/>
                <a:gd name="connsiteY5943" fmla="*/ 1626899 h 1847316"/>
                <a:gd name="connsiteX5944" fmla="*/ 1589802 w 2241767"/>
                <a:gd name="connsiteY5944" fmla="*/ 1626226 h 1847316"/>
                <a:gd name="connsiteX5945" fmla="*/ 1593370 w 2241767"/>
                <a:gd name="connsiteY5945" fmla="*/ 1623652 h 1847316"/>
                <a:gd name="connsiteX5946" fmla="*/ 1594825 w 2241767"/>
                <a:gd name="connsiteY5946" fmla="*/ 1623472 h 1847316"/>
                <a:gd name="connsiteX5947" fmla="*/ 1595583 w 2241767"/>
                <a:gd name="connsiteY5947" fmla="*/ 1622589 h 1847316"/>
                <a:gd name="connsiteX5948" fmla="*/ 1595912 w 2241767"/>
                <a:gd name="connsiteY5948" fmla="*/ 1622456 h 1847316"/>
                <a:gd name="connsiteX5949" fmla="*/ 1595701 w 2241767"/>
                <a:gd name="connsiteY5949" fmla="*/ 1623543 h 1847316"/>
                <a:gd name="connsiteX5950" fmla="*/ 1592837 w 2241767"/>
                <a:gd name="connsiteY5950" fmla="*/ 1625092 h 1847316"/>
                <a:gd name="connsiteX5951" fmla="*/ 1587979 w 2241767"/>
                <a:gd name="connsiteY5951" fmla="*/ 1628135 h 1847316"/>
                <a:gd name="connsiteX5952" fmla="*/ 1582495 w 2241767"/>
                <a:gd name="connsiteY5952" fmla="*/ 1634347 h 1847316"/>
                <a:gd name="connsiteX5953" fmla="*/ 1582018 w 2241767"/>
                <a:gd name="connsiteY5953" fmla="*/ 1634410 h 1847316"/>
                <a:gd name="connsiteX5954" fmla="*/ 1583082 w 2241767"/>
                <a:gd name="connsiteY5954" fmla="*/ 1632383 h 1847316"/>
                <a:gd name="connsiteX5955" fmla="*/ 1583277 w 2241767"/>
                <a:gd name="connsiteY5955" fmla="*/ 1631570 h 1847316"/>
                <a:gd name="connsiteX5956" fmla="*/ 1585022 w 2241767"/>
                <a:gd name="connsiteY5956" fmla="*/ 1629004 h 1847316"/>
                <a:gd name="connsiteX5957" fmla="*/ 1585945 w 2241767"/>
                <a:gd name="connsiteY5957" fmla="*/ 1628620 h 1847316"/>
                <a:gd name="connsiteX5958" fmla="*/ 1586328 w 2241767"/>
                <a:gd name="connsiteY5958" fmla="*/ 1629716 h 1847316"/>
                <a:gd name="connsiteX5959" fmla="*/ 1584537 w 2241767"/>
                <a:gd name="connsiteY5959" fmla="*/ 1631515 h 1847316"/>
                <a:gd name="connsiteX5960" fmla="*/ 1582495 w 2241767"/>
                <a:gd name="connsiteY5960" fmla="*/ 1634347 h 1847316"/>
                <a:gd name="connsiteX5961" fmla="*/ 1951964 w 2241767"/>
                <a:gd name="connsiteY5961" fmla="*/ 1649704 h 1847316"/>
                <a:gd name="connsiteX5962" fmla="*/ 1952324 w 2241767"/>
                <a:gd name="connsiteY5962" fmla="*/ 1651512 h 1847316"/>
                <a:gd name="connsiteX5963" fmla="*/ 1950306 w 2241767"/>
                <a:gd name="connsiteY5963" fmla="*/ 1647310 h 1847316"/>
                <a:gd name="connsiteX5964" fmla="*/ 1947810 w 2241767"/>
                <a:gd name="connsiteY5964" fmla="*/ 1640715 h 1847316"/>
                <a:gd name="connsiteX5965" fmla="*/ 1946480 w 2241767"/>
                <a:gd name="connsiteY5965" fmla="*/ 1635607 h 1847316"/>
                <a:gd name="connsiteX5966" fmla="*/ 1947380 w 2241767"/>
                <a:gd name="connsiteY5966" fmla="*/ 1636991 h 1847316"/>
                <a:gd name="connsiteX5967" fmla="*/ 1948264 w 2241767"/>
                <a:gd name="connsiteY5967" fmla="*/ 1639847 h 1847316"/>
                <a:gd name="connsiteX5968" fmla="*/ 1951964 w 2241767"/>
                <a:gd name="connsiteY5968" fmla="*/ 1649704 h 1847316"/>
                <a:gd name="connsiteX5969" fmla="*/ 1575047 w 2241767"/>
                <a:gd name="connsiteY5969" fmla="*/ 1649172 h 1847316"/>
                <a:gd name="connsiteX5970" fmla="*/ 1574359 w 2241767"/>
                <a:gd name="connsiteY5970" fmla="*/ 1650588 h 1847316"/>
                <a:gd name="connsiteX5971" fmla="*/ 1574546 w 2241767"/>
                <a:gd name="connsiteY5971" fmla="*/ 1648484 h 1847316"/>
                <a:gd name="connsiteX5972" fmla="*/ 1576330 w 2241767"/>
                <a:gd name="connsiteY5972" fmla="*/ 1643688 h 1847316"/>
                <a:gd name="connsiteX5973" fmla="*/ 1579952 w 2241767"/>
                <a:gd name="connsiteY5973" fmla="*/ 1637375 h 1847316"/>
                <a:gd name="connsiteX5974" fmla="*/ 1581478 w 2241767"/>
                <a:gd name="connsiteY5974" fmla="*/ 1636318 h 1847316"/>
                <a:gd name="connsiteX5975" fmla="*/ 1577300 w 2241767"/>
                <a:gd name="connsiteY5975" fmla="*/ 1643242 h 1847316"/>
                <a:gd name="connsiteX5976" fmla="*/ 1575047 w 2241767"/>
                <a:gd name="connsiteY5976" fmla="*/ 1649172 h 1847316"/>
                <a:gd name="connsiteX5977" fmla="*/ 1579060 w 2241767"/>
                <a:gd name="connsiteY5977" fmla="*/ 1677063 h 1847316"/>
                <a:gd name="connsiteX5978" fmla="*/ 1578755 w 2241767"/>
                <a:gd name="connsiteY5978" fmla="*/ 1678198 h 1847316"/>
                <a:gd name="connsiteX5979" fmla="*/ 1576940 w 2241767"/>
                <a:gd name="connsiteY5979" fmla="*/ 1672917 h 1847316"/>
                <a:gd name="connsiteX5980" fmla="*/ 1573983 w 2241767"/>
                <a:gd name="connsiteY5980" fmla="*/ 1660931 h 1847316"/>
                <a:gd name="connsiteX5981" fmla="*/ 1573873 w 2241767"/>
                <a:gd name="connsiteY5981" fmla="*/ 1654078 h 1847316"/>
                <a:gd name="connsiteX5982" fmla="*/ 1574343 w 2241767"/>
                <a:gd name="connsiteY5982" fmla="*/ 1651715 h 1847316"/>
                <a:gd name="connsiteX5983" fmla="*/ 1575102 w 2241767"/>
                <a:gd name="connsiteY5983" fmla="*/ 1661401 h 1847316"/>
                <a:gd name="connsiteX5984" fmla="*/ 1578372 w 2241767"/>
                <a:gd name="connsiteY5984" fmla="*/ 1673644 h 1847316"/>
                <a:gd name="connsiteX5985" fmla="*/ 1579060 w 2241767"/>
                <a:gd name="connsiteY5985" fmla="*/ 1677063 h 1847316"/>
                <a:gd name="connsiteX5986" fmla="*/ 1910320 w 2241767"/>
                <a:gd name="connsiteY5986" fmla="*/ 1667487 h 1847316"/>
                <a:gd name="connsiteX5987" fmla="*/ 1910289 w 2241767"/>
                <a:gd name="connsiteY5987" fmla="*/ 1668919 h 1847316"/>
                <a:gd name="connsiteX5988" fmla="*/ 1909178 w 2241767"/>
                <a:gd name="connsiteY5988" fmla="*/ 1666517 h 1847316"/>
                <a:gd name="connsiteX5989" fmla="*/ 1908443 w 2241767"/>
                <a:gd name="connsiteY5989" fmla="*/ 1663857 h 1847316"/>
                <a:gd name="connsiteX5990" fmla="*/ 1909499 w 2241767"/>
                <a:gd name="connsiteY5990" fmla="*/ 1664718 h 1847316"/>
                <a:gd name="connsiteX5991" fmla="*/ 1910320 w 2241767"/>
                <a:gd name="connsiteY5991" fmla="*/ 1667487 h 1847316"/>
                <a:gd name="connsiteX5992" fmla="*/ 1911337 w 2241767"/>
                <a:gd name="connsiteY5992" fmla="*/ 1669897 h 1847316"/>
                <a:gd name="connsiteX5993" fmla="*/ 1910555 w 2241767"/>
                <a:gd name="connsiteY5993" fmla="*/ 1670538 h 1847316"/>
                <a:gd name="connsiteX5994" fmla="*/ 1908967 w 2241767"/>
                <a:gd name="connsiteY5994" fmla="*/ 1670069 h 1847316"/>
                <a:gd name="connsiteX5995" fmla="*/ 1908106 w 2241767"/>
                <a:gd name="connsiteY5995" fmla="*/ 1669232 h 1847316"/>
                <a:gd name="connsiteX5996" fmla="*/ 1907731 w 2241767"/>
                <a:gd name="connsiteY5996" fmla="*/ 1667597 h 1847316"/>
                <a:gd name="connsiteX5997" fmla="*/ 1909108 w 2241767"/>
                <a:gd name="connsiteY5997" fmla="*/ 1669333 h 1847316"/>
                <a:gd name="connsiteX5998" fmla="*/ 1909600 w 2241767"/>
                <a:gd name="connsiteY5998" fmla="*/ 1669725 h 1847316"/>
                <a:gd name="connsiteX5999" fmla="*/ 1911337 w 2241767"/>
                <a:gd name="connsiteY5999" fmla="*/ 1669897 h 1847316"/>
                <a:gd name="connsiteX6000" fmla="*/ 1947685 w 2241767"/>
                <a:gd name="connsiteY6000" fmla="*/ 1701707 h 1847316"/>
                <a:gd name="connsiteX6001" fmla="*/ 1943319 w 2241767"/>
                <a:gd name="connsiteY6001" fmla="*/ 1706237 h 1847316"/>
                <a:gd name="connsiteX6002" fmla="*/ 1943805 w 2241767"/>
                <a:gd name="connsiteY6002" fmla="*/ 1705102 h 1847316"/>
                <a:gd name="connsiteX6003" fmla="*/ 1945510 w 2241767"/>
                <a:gd name="connsiteY6003" fmla="*/ 1702677 h 1847316"/>
                <a:gd name="connsiteX6004" fmla="*/ 1946058 w 2241767"/>
                <a:gd name="connsiteY6004" fmla="*/ 1701535 h 1847316"/>
                <a:gd name="connsiteX6005" fmla="*/ 1947208 w 2241767"/>
                <a:gd name="connsiteY6005" fmla="*/ 1700815 h 1847316"/>
                <a:gd name="connsiteX6006" fmla="*/ 1948280 w 2241767"/>
                <a:gd name="connsiteY6006" fmla="*/ 1699509 h 1847316"/>
                <a:gd name="connsiteX6007" fmla="*/ 1948358 w 2241767"/>
                <a:gd name="connsiteY6007" fmla="*/ 1697975 h 1847316"/>
                <a:gd name="connsiteX6008" fmla="*/ 1949915 w 2241767"/>
                <a:gd name="connsiteY6008" fmla="*/ 1696903 h 1847316"/>
                <a:gd name="connsiteX6009" fmla="*/ 1950423 w 2241767"/>
                <a:gd name="connsiteY6009" fmla="*/ 1696747 h 1847316"/>
                <a:gd name="connsiteX6010" fmla="*/ 1947685 w 2241767"/>
                <a:gd name="connsiteY6010" fmla="*/ 1701707 h 1847316"/>
                <a:gd name="connsiteX6011" fmla="*/ 1942052 w 2241767"/>
                <a:gd name="connsiteY6011" fmla="*/ 1707465 h 1847316"/>
                <a:gd name="connsiteX6012" fmla="*/ 1941465 w 2241767"/>
                <a:gd name="connsiteY6012" fmla="*/ 1707582 h 1847316"/>
                <a:gd name="connsiteX6013" fmla="*/ 1942334 w 2241767"/>
                <a:gd name="connsiteY6013" fmla="*/ 1706557 h 1847316"/>
                <a:gd name="connsiteX6014" fmla="*/ 1942576 w 2241767"/>
                <a:gd name="connsiteY6014" fmla="*/ 1706636 h 1847316"/>
                <a:gd name="connsiteX6015" fmla="*/ 1942052 w 2241767"/>
                <a:gd name="connsiteY6015" fmla="*/ 1707465 h 1847316"/>
                <a:gd name="connsiteX6016" fmla="*/ 1937859 w 2241767"/>
                <a:gd name="connsiteY6016" fmla="*/ 1709859 h 1847316"/>
                <a:gd name="connsiteX6017" fmla="*/ 1937444 w 2241767"/>
                <a:gd name="connsiteY6017" fmla="*/ 1709859 h 1847316"/>
                <a:gd name="connsiteX6018" fmla="*/ 1937648 w 2241767"/>
                <a:gd name="connsiteY6018" fmla="*/ 1709515 h 1847316"/>
                <a:gd name="connsiteX6019" fmla="*/ 1938516 w 2241767"/>
                <a:gd name="connsiteY6019" fmla="*/ 1708834 h 1847316"/>
                <a:gd name="connsiteX6020" fmla="*/ 1938829 w 2241767"/>
                <a:gd name="connsiteY6020" fmla="*/ 1709100 h 1847316"/>
                <a:gd name="connsiteX6021" fmla="*/ 1938798 w 2241767"/>
                <a:gd name="connsiteY6021" fmla="*/ 1709444 h 1847316"/>
                <a:gd name="connsiteX6022" fmla="*/ 1937859 w 2241767"/>
                <a:gd name="connsiteY6022" fmla="*/ 1709859 h 1847316"/>
                <a:gd name="connsiteX6023" fmla="*/ 1933141 w 2241767"/>
                <a:gd name="connsiteY6023" fmla="*/ 1711948 h 1847316"/>
                <a:gd name="connsiteX6024" fmla="*/ 1932140 w 2241767"/>
                <a:gd name="connsiteY6024" fmla="*/ 1712519 h 1847316"/>
                <a:gd name="connsiteX6025" fmla="*/ 1931099 w 2241767"/>
                <a:gd name="connsiteY6025" fmla="*/ 1712096 h 1847316"/>
                <a:gd name="connsiteX6026" fmla="*/ 1932241 w 2241767"/>
                <a:gd name="connsiteY6026" fmla="*/ 1711525 h 1847316"/>
                <a:gd name="connsiteX6027" fmla="*/ 1935645 w 2241767"/>
                <a:gd name="connsiteY6027" fmla="*/ 1710915 h 1847316"/>
                <a:gd name="connsiteX6028" fmla="*/ 1934362 w 2241767"/>
                <a:gd name="connsiteY6028" fmla="*/ 1711674 h 1847316"/>
                <a:gd name="connsiteX6029" fmla="*/ 1933141 w 2241767"/>
                <a:gd name="connsiteY6029" fmla="*/ 1711948 h 1847316"/>
                <a:gd name="connsiteX6030" fmla="*/ 1926765 w 2241767"/>
                <a:gd name="connsiteY6030" fmla="*/ 1713544 h 1847316"/>
                <a:gd name="connsiteX6031" fmla="*/ 1926108 w 2241767"/>
                <a:gd name="connsiteY6031" fmla="*/ 1714037 h 1847316"/>
                <a:gd name="connsiteX6032" fmla="*/ 1925795 w 2241767"/>
                <a:gd name="connsiteY6032" fmla="*/ 1713880 h 1847316"/>
                <a:gd name="connsiteX6033" fmla="*/ 1925795 w 2241767"/>
                <a:gd name="connsiteY6033" fmla="*/ 1713160 h 1847316"/>
                <a:gd name="connsiteX6034" fmla="*/ 1924856 w 2241767"/>
                <a:gd name="connsiteY6034" fmla="*/ 1711564 h 1847316"/>
                <a:gd name="connsiteX6035" fmla="*/ 1924888 w 2241767"/>
                <a:gd name="connsiteY6035" fmla="*/ 1711150 h 1847316"/>
                <a:gd name="connsiteX6036" fmla="*/ 1927031 w 2241767"/>
                <a:gd name="connsiteY6036" fmla="*/ 1712707 h 1847316"/>
                <a:gd name="connsiteX6037" fmla="*/ 1927086 w 2241767"/>
                <a:gd name="connsiteY6037" fmla="*/ 1713129 h 1847316"/>
                <a:gd name="connsiteX6038" fmla="*/ 1926765 w 2241767"/>
                <a:gd name="connsiteY6038" fmla="*/ 1713544 h 1847316"/>
                <a:gd name="connsiteX6039" fmla="*/ 1921672 w 2241767"/>
                <a:gd name="connsiteY6039" fmla="*/ 1714756 h 1847316"/>
                <a:gd name="connsiteX6040" fmla="*/ 1920248 w 2241767"/>
                <a:gd name="connsiteY6040" fmla="*/ 1714991 h 1847316"/>
                <a:gd name="connsiteX6041" fmla="*/ 1921398 w 2241767"/>
                <a:gd name="connsiteY6041" fmla="*/ 1714045 h 1847316"/>
                <a:gd name="connsiteX6042" fmla="*/ 1921766 w 2241767"/>
                <a:gd name="connsiteY6042" fmla="*/ 1712605 h 1847316"/>
                <a:gd name="connsiteX6043" fmla="*/ 1922439 w 2241767"/>
                <a:gd name="connsiteY6043" fmla="*/ 1713724 h 1847316"/>
                <a:gd name="connsiteX6044" fmla="*/ 1922431 w 2241767"/>
                <a:gd name="connsiteY6044" fmla="*/ 1714404 h 1847316"/>
                <a:gd name="connsiteX6045" fmla="*/ 1921672 w 2241767"/>
                <a:gd name="connsiteY6045" fmla="*/ 1714756 h 1847316"/>
                <a:gd name="connsiteX6046" fmla="*/ 1916900 w 2241767"/>
                <a:gd name="connsiteY6046" fmla="*/ 1716086 h 1847316"/>
                <a:gd name="connsiteX6047" fmla="*/ 1916344 w 2241767"/>
                <a:gd name="connsiteY6047" fmla="*/ 1716141 h 1847316"/>
                <a:gd name="connsiteX6048" fmla="*/ 1916297 w 2241767"/>
                <a:gd name="connsiteY6048" fmla="*/ 1715773 h 1847316"/>
                <a:gd name="connsiteX6049" fmla="*/ 1917260 w 2241767"/>
                <a:gd name="connsiteY6049" fmla="*/ 1715320 h 1847316"/>
                <a:gd name="connsiteX6050" fmla="*/ 1917901 w 2241767"/>
                <a:gd name="connsiteY6050" fmla="*/ 1715351 h 1847316"/>
                <a:gd name="connsiteX6051" fmla="*/ 1917878 w 2241767"/>
                <a:gd name="connsiteY6051" fmla="*/ 1715852 h 1847316"/>
                <a:gd name="connsiteX6052" fmla="*/ 1916900 w 2241767"/>
                <a:gd name="connsiteY6052" fmla="*/ 1716086 h 1847316"/>
                <a:gd name="connsiteX6053" fmla="*/ 213329 w 2241767"/>
                <a:gd name="connsiteY6053" fmla="*/ 1778157 h 1847316"/>
                <a:gd name="connsiteX6054" fmla="*/ 211397 w 2241767"/>
                <a:gd name="connsiteY6054" fmla="*/ 1779480 h 1847316"/>
                <a:gd name="connsiteX6055" fmla="*/ 210270 w 2241767"/>
                <a:gd name="connsiteY6055" fmla="*/ 1778908 h 1847316"/>
                <a:gd name="connsiteX6056" fmla="*/ 208142 w 2241767"/>
                <a:gd name="connsiteY6056" fmla="*/ 1778697 h 1847316"/>
                <a:gd name="connsiteX6057" fmla="*/ 207321 w 2241767"/>
                <a:gd name="connsiteY6057" fmla="*/ 1777704 h 1847316"/>
                <a:gd name="connsiteX6058" fmla="*/ 205091 w 2241767"/>
                <a:gd name="connsiteY6058" fmla="*/ 1776804 h 1847316"/>
                <a:gd name="connsiteX6059" fmla="*/ 204191 w 2241767"/>
                <a:gd name="connsiteY6059" fmla="*/ 1775584 h 1847316"/>
                <a:gd name="connsiteX6060" fmla="*/ 205560 w 2241767"/>
                <a:gd name="connsiteY6060" fmla="*/ 1773268 h 1847316"/>
                <a:gd name="connsiteX6061" fmla="*/ 208799 w 2241767"/>
                <a:gd name="connsiteY6061" fmla="*/ 1771312 h 1847316"/>
                <a:gd name="connsiteX6062" fmla="*/ 213791 w 2241767"/>
                <a:gd name="connsiteY6062" fmla="*/ 1771398 h 1847316"/>
                <a:gd name="connsiteX6063" fmla="*/ 214831 w 2241767"/>
                <a:gd name="connsiteY6063" fmla="*/ 1772939 h 1847316"/>
                <a:gd name="connsiteX6064" fmla="*/ 214925 w 2241767"/>
                <a:gd name="connsiteY6064" fmla="*/ 1774089 h 1847316"/>
                <a:gd name="connsiteX6065" fmla="*/ 214276 w 2241767"/>
                <a:gd name="connsiteY6065" fmla="*/ 1775380 h 1847316"/>
                <a:gd name="connsiteX6066" fmla="*/ 213978 w 2241767"/>
                <a:gd name="connsiteY6066" fmla="*/ 1777195 h 1847316"/>
                <a:gd name="connsiteX6067" fmla="*/ 213329 w 2241767"/>
                <a:gd name="connsiteY6067" fmla="*/ 1778157 h 1847316"/>
                <a:gd name="connsiteX6068" fmla="*/ 195601 w 2241767"/>
                <a:gd name="connsiteY6068" fmla="*/ 1780301 h 1847316"/>
                <a:gd name="connsiteX6069" fmla="*/ 195155 w 2241767"/>
                <a:gd name="connsiteY6069" fmla="*/ 1781342 h 1847316"/>
                <a:gd name="connsiteX6070" fmla="*/ 194396 w 2241767"/>
                <a:gd name="connsiteY6070" fmla="*/ 1781177 h 1847316"/>
                <a:gd name="connsiteX6071" fmla="*/ 194209 w 2241767"/>
                <a:gd name="connsiteY6071" fmla="*/ 1780254 h 1847316"/>
                <a:gd name="connsiteX6072" fmla="*/ 194701 w 2241767"/>
                <a:gd name="connsiteY6072" fmla="*/ 1778979 h 1847316"/>
                <a:gd name="connsiteX6073" fmla="*/ 195953 w 2241767"/>
                <a:gd name="connsiteY6073" fmla="*/ 1777876 h 1847316"/>
                <a:gd name="connsiteX6074" fmla="*/ 197346 w 2241767"/>
                <a:gd name="connsiteY6074" fmla="*/ 1776202 h 1847316"/>
                <a:gd name="connsiteX6075" fmla="*/ 198488 w 2241767"/>
                <a:gd name="connsiteY6075" fmla="*/ 1776452 h 1847316"/>
                <a:gd name="connsiteX6076" fmla="*/ 197870 w 2241767"/>
                <a:gd name="connsiteY6076" fmla="*/ 1777555 h 1847316"/>
                <a:gd name="connsiteX6077" fmla="*/ 197800 w 2241767"/>
                <a:gd name="connsiteY6077" fmla="*/ 1778744 h 1847316"/>
                <a:gd name="connsiteX6078" fmla="*/ 196188 w 2241767"/>
                <a:gd name="connsiteY6078" fmla="*/ 1779417 h 1847316"/>
                <a:gd name="connsiteX6079" fmla="*/ 195601 w 2241767"/>
                <a:gd name="connsiteY6079" fmla="*/ 1780301 h 1847316"/>
                <a:gd name="connsiteX6080" fmla="*/ 247877 w 2241767"/>
                <a:gd name="connsiteY6080" fmla="*/ 1789337 h 1847316"/>
                <a:gd name="connsiteX6081" fmla="*/ 248628 w 2241767"/>
                <a:gd name="connsiteY6081" fmla="*/ 1789470 h 1847316"/>
                <a:gd name="connsiteX6082" fmla="*/ 249598 w 2241767"/>
                <a:gd name="connsiteY6082" fmla="*/ 1789306 h 1847316"/>
                <a:gd name="connsiteX6083" fmla="*/ 249935 w 2241767"/>
                <a:gd name="connsiteY6083" fmla="*/ 1791176 h 1847316"/>
                <a:gd name="connsiteX6084" fmla="*/ 251061 w 2241767"/>
                <a:gd name="connsiteY6084" fmla="*/ 1792208 h 1847316"/>
                <a:gd name="connsiteX6085" fmla="*/ 251476 w 2241767"/>
                <a:gd name="connsiteY6085" fmla="*/ 1792826 h 1847316"/>
                <a:gd name="connsiteX6086" fmla="*/ 250256 w 2241767"/>
                <a:gd name="connsiteY6086" fmla="*/ 1793476 h 1847316"/>
                <a:gd name="connsiteX6087" fmla="*/ 247885 w 2241767"/>
                <a:gd name="connsiteY6087" fmla="*/ 1793734 h 1847316"/>
                <a:gd name="connsiteX6088" fmla="*/ 246774 w 2241767"/>
                <a:gd name="connsiteY6088" fmla="*/ 1793218 h 1847316"/>
                <a:gd name="connsiteX6089" fmla="*/ 245624 w 2241767"/>
                <a:gd name="connsiteY6089" fmla="*/ 1792052 h 1847316"/>
                <a:gd name="connsiteX6090" fmla="*/ 244380 w 2241767"/>
                <a:gd name="connsiteY6090" fmla="*/ 1792373 h 1847316"/>
                <a:gd name="connsiteX6091" fmla="*/ 244161 w 2241767"/>
                <a:gd name="connsiteY6091" fmla="*/ 1791434 h 1847316"/>
                <a:gd name="connsiteX6092" fmla="*/ 243942 w 2241767"/>
                <a:gd name="connsiteY6092" fmla="*/ 1791160 h 1847316"/>
                <a:gd name="connsiteX6093" fmla="*/ 243089 w 2241767"/>
                <a:gd name="connsiteY6093" fmla="*/ 1791410 h 1847316"/>
                <a:gd name="connsiteX6094" fmla="*/ 243887 w 2241767"/>
                <a:gd name="connsiteY6094" fmla="*/ 1792623 h 1847316"/>
                <a:gd name="connsiteX6095" fmla="*/ 241728 w 2241767"/>
                <a:gd name="connsiteY6095" fmla="*/ 1792717 h 1847316"/>
                <a:gd name="connsiteX6096" fmla="*/ 241047 w 2241767"/>
                <a:gd name="connsiteY6096" fmla="*/ 1792568 h 1847316"/>
                <a:gd name="connsiteX6097" fmla="*/ 240445 w 2241767"/>
                <a:gd name="connsiteY6097" fmla="*/ 1791199 h 1847316"/>
                <a:gd name="connsiteX6098" fmla="*/ 238223 w 2241767"/>
                <a:gd name="connsiteY6098" fmla="*/ 1788570 h 1847316"/>
                <a:gd name="connsiteX6099" fmla="*/ 238231 w 2241767"/>
                <a:gd name="connsiteY6099" fmla="*/ 1787546 h 1847316"/>
                <a:gd name="connsiteX6100" fmla="*/ 237472 w 2241767"/>
                <a:gd name="connsiteY6100" fmla="*/ 1786325 h 1847316"/>
                <a:gd name="connsiteX6101" fmla="*/ 240766 w 2241767"/>
                <a:gd name="connsiteY6101" fmla="*/ 1785973 h 1847316"/>
                <a:gd name="connsiteX6102" fmla="*/ 243019 w 2241767"/>
                <a:gd name="connsiteY6102" fmla="*/ 1783822 h 1847316"/>
                <a:gd name="connsiteX6103" fmla="*/ 244294 w 2241767"/>
                <a:gd name="connsiteY6103" fmla="*/ 1783595 h 1847316"/>
                <a:gd name="connsiteX6104" fmla="*/ 246735 w 2241767"/>
                <a:gd name="connsiteY6104" fmla="*/ 1787068 h 1847316"/>
                <a:gd name="connsiteX6105" fmla="*/ 246672 w 2241767"/>
                <a:gd name="connsiteY6105" fmla="*/ 1788038 h 1847316"/>
                <a:gd name="connsiteX6106" fmla="*/ 247212 w 2241767"/>
                <a:gd name="connsiteY6106" fmla="*/ 1788993 h 1847316"/>
                <a:gd name="connsiteX6107" fmla="*/ 247877 w 2241767"/>
                <a:gd name="connsiteY6107" fmla="*/ 1789337 h 1847316"/>
                <a:gd name="connsiteX6108" fmla="*/ 260731 w 2241767"/>
                <a:gd name="connsiteY6108" fmla="*/ 1794986 h 1847316"/>
                <a:gd name="connsiteX6109" fmla="*/ 265371 w 2241767"/>
                <a:gd name="connsiteY6109" fmla="*/ 1795627 h 1847316"/>
                <a:gd name="connsiteX6110" fmla="*/ 266466 w 2241767"/>
                <a:gd name="connsiteY6110" fmla="*/ 1795353 h 1847316"/>
                <a:gd name="connsiteX6111" fmla="*/ 267240 w 2241767"/>
                <a:gd name="connsiteY6111" fmla="*/ 1795878 h 1847316"/>
                <a:gd name="connsiteX6112" fmla="*/ 271082 w 2241767"/>
                <a:gd name="connsiteY6112" fmla="*/ 1796206 h 1847316"/>
                <a:gd name="connsiteX6113" fmla="*/ 271739 w 2241767"/>
                <a:gd name="connsiteY6113" fmla="*/ 1796402 h 1847316"/>
                <a:gd name="connsiteX6114" fmla="*/ 270956 w 2241767"/>
                <a:gd name="connsiteY6114" fmla="*/ 1797607 h 1847316"/>
                <a:gd name="connsiteX6115" fmla="*/ 268500 w 2241767"/>
                <a:gd name="connsiteY6115" fmla="*/ 1798710 h 1847316"/>
                <a:gd name="connsiteX6116" fmla="*/ 264964 w 2241767"/>
                <a:gd name="connsiteY6116" fmla="*/ 1797740 h 1847316"/>
                <a:gd name="connsiteX6117" fmla="*/ 259049 w 2241767"/>
                <a:gd name="connsiteY6117" fmla="*/ 1797395 h 1847316"/>
                <a:gd name="connsiteX6118" fmla="*/ 259292 w 2241767"/>
                <a:gd name="connsiteY6118" fmla="*/ 1796464 h 1847316"/>
                <a:gd name="connsiteX6119" fmla="*/ 259855 w 2241767"/>
                <a:gd name="connsiteY6119" fmla="*/ 1795807 h 1847316"/>
                <a:gd name="connsiteX6120" fmla="*/ 259941 w 2241767"/>
                <a:gd name="connsiteY6120" fmla="*/ 1794657 h 1847316"/>
                <a:gd name="connsiteX6121" fmla="*/ 260731 w 2241767"/>
                <a:gd name="connsiteY6121" fmla="*/ 1794986 h 1847316"/>
                <a:gd name="connsiteX6122" fmla="*/ 276691 w 2241767"/>
                <a:gd name="connsiteY6122" fmla="*/ 1801604 h 1847316"/>
                <a:gd name="connsiteX6123" fmla="*/ 277262 w 2241767"/>
                <a:gd name="connsiteY6123" fmla="*/ 1802019 h 1847316"/>
                <a:gd name="connsiteX6124" fmla="*/ 279601 w 2241767"/>
                <a:gd name="connsiteY6124" fmla="*/ 1801393 h 1847316"/>
                <a:gd name="connsiteX6125" fmla="*/ 281291 w 2241767"/>
                <a:gd name="connsiteY6125" fmla="*/ 1801166 h 1847316"/>
                <a:gd name="connsiteX6126" fmla="*/ 284123 w 2241767"/>
                <a:gd name="connsiteY6126" fmla="*/ 1802707 h 1847316"/>
                <a:gd name="connsiteX6127" fmla="*/ 285109 w 2241767"/>
                <a:gd name="connsiteY6127" fmla="*/ 1803764 h 1847316"/>
                <a:gd name="connsiteX6128" fmla="*/ 286971 w 2241767"/>
                <a:gd name="connsiteY6128" fmla="*/ 1804890 h 1847316"/>
                <a:gd name="connsiteX6129" fmla="*/ 287605 w 2241767"/>
                <a:gd name="connsiteY6129" fmla="*/ 1805704 h 1847316"/>
                <a:gd name="connsiteX6130" fmla="*/ 287088 w 2241767"/>
                <a:gd name="connsiteY6130" fmla="*/ 1806689 h 1847316"/>
                <a:gd name="connsiteX6131" fmla="*/ 285031 w 2241767"/>
                <a:gd name="connsiteY6131" fmla="*/ 1808317 h 1847316"/>
                <a:gd name="connsiteX6132" fmla="*/ 282230 w 2241767"/>
                <a:gd name="connsiteY6132" fmla="*/ 1808692 h 1847316"/>
                <a:gd name="connsiteX6133" fmla="*/ 280579 w 2241767"/>
                <a:gd name="connsiteY6133" fmla="*/ 1809389 h 1847316"/>
                <a:gd name="connsiteX6134" fmla="*/ 278412 w 2241767"/>
                <a:gd name="connsiteY6134" fmla="*/ 1809240 h 1847316"/>
                <a:gd name="connsiteX6135" fmla="*/ 277763 w 2241767"/>
                <a:gd name="connsiteY6135" fmla="*/ 1808943 h 1847316"/>
                <a:gd name="connsiteX6136" fmla="*/ 277528 w 2241767"/>
                <a:gd name="connsiteY6136" fmla="*/ 1806877 h 1847316"/>
                <a:gd name="connsiteX6137" fmla="*/ 276840 w 2241767"/>
                <a:gd name="connsiteY6137" fmla="*/ 1804663 h 1847316"/>
                <a:gd name="connsiteX6138" fmla="*/ 275439 w 2241767"/>
                <a:gd name="connsiteY6138" fmla="*/ 1804922 h 1847316"/>
                <a:gd name="connsiteX6139" fmla="*/ 273867 w 2241767"/>
                <a:gd name="connsiteY6139" fmla="*/ 1804178 h 1847316"/>
                <a:gd name="connsiteX6140" fmla="*/ 272239 w 2241767"/>
                <a:gd name="connsiteY6140" fmla="*/ 1802316 h 1847316"/>
                <a:gd name="connsiteX6141" fmla="*/ 272060 w 2241767"/>
                <a:gd name="connsiteY6141" fmla="*/ 1801205 h 1847316"/>
                <a:gd name="connsiteX6142" fmla="*/ 272959 w 2241767"/>
                <a:gd name="connsiteY6142" fmla="*/ 1799437 h 1847316"/>
                <a:gd name="connsiteX6143" fmla="*/ 274532 w 2241767"/>
                <a:gd name="connsiteY6143" fmla="*/ 1799210 h 1847316"/>
                <a:gd name="connsiteX6144" fmla="*/ 275697 w 2241767"/>
                <a:gd name="connsiteY6144" fmla="*/ 1800188 h 1847316"/>
                <a:gd name="connsiteX6145" fmla="*/ 276691 w 2241767"/>
                <a:gd name="connsiteY6145" fmla="*/ 1801604 h 1847316"/>
                <a:gd name="connsiteX6146" fmla="*/ 268727 w 2241767"/>
                <a:gd name="connsiteY6146" fmla="*/ 1805344 h 1847316"/>
                <a:gd name="connsiteX6147" fmla="*/ 267428 w 2241767"/>
                <a:gd name="connsiteY6147" fmla="*/ 1806001 h 1847316"/>
                <a:gd name="connsiteX6148" fmla="*/ 266012 w 2241767"/>
                <a:gd name="connsiteY6148" fmla="*/ 1805696 h 1847316"/>
                <a:gd name="connsiteX6149" fmla="*/ 265683 w 2241767"/>
                <a:gd name="connsiteY6149" fmla="*/ 1804100 h 1847316"/>
                <a:gd name="connsiteX6150" fmla="*/ 264322 w 2241767"/>
                <a:gd name="connsiteY6150" fmla="*/ 1802074 h 1847316"/>
                <a:gd name="connsiteX6151" fmla="*/ 266716 w 2241767"/>
                <a:gd name="connsiteY6151" fmla="*/ 1801659 h 1847316"/>
                <a:gd name="connsiteX6152" fmla="*/ 268062 w 2241767"/>
                <a:gd name="connsiteY6152" fmla="*/ 1802246 h 1847316"/>
                <a:gd name="connsiteX6153" fmla="*/ 268766 w 2241767"/>
                <a:gd name="connsiteY6153" fmla="*/ 1802879 h 1847316"/>
                <a:gd name="connsiteX6154" fmla="*/ 269619 w 2241767"/>
                <a:gd name="connsiteY6154" fmla="*/ 1803967 h 1847316"/>
                <a:gd name="connsiteX6155" fmla="*/ 268727 w 2241767"/>
                <a:gd name="connsiteY6155" fmla="*/ 1805344 h 1847316"/>
                <a:gd name="connsiteX6156" fmla="*/ 296578 w 2241767"/>
                <a:gd name="connsiteY6156" fmla="*/ 1846206 h 1847316"/>
                <a:gd name="connsiteX6157" fmla="*/ 295608 w 2241767"/>
                <a:gd name="connsiteY6157" fmla="*/ 1847317 h 1847316"/>
                <a:gd name="connsiteX6158" fmla="*/ 294395 w 2241767"/>
                <a:gd name="connsiteY6158" fmla="*/ 1847231 h 1847316"/>
                <a:gd name="connsiteX6159" fmla="*/ 289991 w 2241767"/>
                <a:gd name="connsiteY6159" fmla="*/ 1844852 h 1847316"/>
                <a:gd name="connsiteX6160" fmla="*/ 289459 w 2241767"/>
                <a:gd name="connsiteY6160" fmla="*/ 1843577 h 1847316"/>
                <a:gd name="connsiteX6161" fmla="*/ 289787 w 2241767"/>
                <a:gd name="connsiteY6161" fmla="*/ 1837639 h 1847316"/>
                <a:gd name="connsiteX6162" fmla="*/ 288137 w 2241767"/>
                <a:gd name="connsiteY6162" fmla="*/ 1832820 h 1847316"/>
                <a:gd name="connsiteX6163" fmla="*/ 286322 w 2241767"/>
                <a:gd name="connsiteY6163" fmla="*/ 1829127 h 1847316"/>
                <a:gd name="connsiteX6164" fmla="*/ 287644 w 2241767"/>
                <a:gd name="connsiteY6164" fmla="*/ 1827234 h 1847316"/>
                <a:gd name="connsiteX6165" fmla="*/ 289388 w 2241767"/>
                <a:gd name="connsiteY6165" fmla="*/ 1825763 h 1847316"/>
                <a:gd name="connsiteX6166" fmla="*/ 291336 w 2241767"/>
                <a:gd name="connsiteY6166" fmla="*/ 1822994 h 1847316"/>
                <a:gd name="connsiteX6167" fmla="*/ 289741 w 2241767"/>
                <a:gd name="connsiteY6167" fmla="*/ 1819434 h 1847316"/>
                <a:gd name="connsiteX6168" fmla="*/ 290147 w 2241767"/>
                <a:gd name="connsiteY6168" fmla="*/ 1817282 h 1847316"/>
                <a:gd name="connsiteX6169" fmla="*/ 291086 w 2241767"/>
                <a:gd name="connsiteY6169" fmla="*/ 1816915 h 1847316"/>
                <a:gd name="connsiteX6170" fmla="*/ 295686 w 2241767"/>
                <a:gd name="connsiteY6170" fmla="*/ 1819528 h 1847316"/>
                <a:gd name="connsiteX6171" fmla="*/ 304981 w 2241767"/>
                <a:gd name="connsiteY6171" fmla="*/ 1823455 h 1847316"/>
                <a:gd name="connsiteX6172" fmla="*/ 307453 w 2241767"/>
                <a:gd name="connsiteY6172" fmla="*/ 1826217 h 1847316"/>
                <a:gd name="connsiteX6173" fmla="*/ 307891 w 2241767"/>
                <a:gd name="connsiteY6173" fmla="*/ 1829174 h 1847316"/>
                <a:gd name="connsiteX6174" fmla="*/ 309581 w 2241767"/>
                <a:gd name="connsiteY6174" fmla="*/ 1829550 h 1847316"/>
                <a:gd name="connsiteX6175" fmla="*/ 310387 w 2241767"/>
                <a:gd name="connsiteY6175" fmla="*/ 1831576 h 1847316"/>
                <a:gd name="connsiteX6176" fmla="*/ 312827 w 2241767"/>
                <a:gd name="connsiteY6176" fmla="*/ 1833352 h 1847316"/>
                <a:gd name="connsiteX6177" fmla="*/ 313641 w 2241767"/>
                <a:gd name="connsiteY6177" fmla="*/ 1834361 h 1847316"/>
                <a:gd name="connsiteX6178" fmla="*/ 312632 w 2241767"/>
                <a:gd name="connsiteY6178" fmla="*/ 1835988 h 1847316"/>
                <a:gd name="connsiteX6179" fmla="*/ 308173 w 2241767"/>
                <a:gd name="connsiteY6179" fmla="*/ 1839110 h 1847316"/>
                <a:gd name="connsiteX6180" fmla="*/ 302547 w 2241767"/>
                <a:gd name="connsiteY6180" fmla="*/ 1840471 h 1847316"/>
                <a:gd name="connsiteX6181" fmla="*/ 297595 w 2241767"/>
                <a:gd name="connsiteY6181" fmla="*/ 1843960 h 1847316"/>
                <a:gd name="connsiteX6182" fmla="*/ 296578 w 2241767"/>
                <a:gd name="connsiteY6182" fmla="*/ 1846206 h 1847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</a:cxnLst>
              <a:rect l="l" t="t" r="r" b="b"/>
              <a:pathLst>
                <a:path w="2241767" h="1847316">
                  <a:moveTo>
                    <a:pt x="616683" y="115756"/>
                  </a:moveTo>
                  <a:lnTo>
                    <a:pt x="616683" y="134062"/>
                  </a:lnTo>
                  <a:lnTo>
                    <a:pt x="616683" y="152127"/>
                  </a:lnTo>
                  <a:lnTo>
                    <a:pt x="616683" y="169949"/>
                  </a:lnTo>
                  <a:lnTo>
                    <a:pt x="616683" y="187543"/>
                  </a:lnTo>
                  <a:lnTo>
                    <a:pt x="616683" y="204911"/>
                  </a:lnTo>
                  <a:lnTo>
                    <a:pt x="616683" y="222053"/>
                  </a:lnTo>
                  <a:lnTo>
                    <a:pt x="616683" y="238982"/>
                  </a:lnTo>
                  <a:lnTo>
                    <a:pt x="616683" y="255701"/>
                  </a:lnTo>
                  <a:lnTo>
                    <a:pt x="616683" y="272216"/>
                  </a:lnTo>
                  <a:lnTo>
                    <a:pt x="616683" y="288536"/>
                  </a:lnTo>
                  <a:lnTo>
                    <a:pt x="616683" y="304668"/>
                  </a:lnTo>
                  <a:lnTo>
                    <a:pt x="616683" y="320604"/>
                  </a:lnTo>
                  <a:lnTo>
                    <a:pt x="616683" y="336361"/>
                  </a:lnTo>
                  <a:lnTo>
                    <a:pt x="616683" y="351937"/>
                  </a:lnTo>
                  <a:lnTo>
                    <a:pt x="616683" y="367342"/>
                  </a:lnTo>
                  <a:lnTo>
                    <a:pt x="616683" y="382574"/>
                  </a:lnTo>
                  <a:lnTo>
                    <a:pt x="616683" y="397642"/>
                  </a:lnTo>
                  <a:lnTo>
                    <a:pt x="616683" y="412545"/>
                  </a:lnTo>
                  <a:lnTo>
                    <a:pt x="616683" y="427293"/>
                  </a:lnTo>
                  <a:lnTo>
                    <a:pt x="616683" y="441883"/>
                  </a:lnTo>
                  <a:lnTo>
                    <a:pt x="616683" y="456318"/>
                  </a:lnTo>
                  <a:lnTo>
                    <a:pt x="616683" y="470611"/>
                  </a:lnTo>
                  <a:lnTo>
                    <a:pt x="616683" y="484764"/>
                  </a:lnTo>
                  <a:lnTo>
                    <a:pt x="616683" y="498775"/>
                  </a:lnTo>
                  <a:lnTo>
                    <a:pt x="616683" y="512646"/>
                  </a:lnTo>
                  <a:lnTo>
                    <a:pt x="616683" y="526376"/>
                  </a:lnTo>
                  <a:lnTo>
                    <a:pt x="616683" y="539981"/>
                  </a:lnTo>
                  <a:lnTo>
                    <a:pt x="616683" y="553453"/>
                  </a:lnTo>
                  <a:lnTo>
                    <a:pt x="616683" y="566808"/>
                  </a:lnTo>
                  <a:lnTo>
                    <a:pt x="616683" y="580030"/>
                  </a:lnTo>
                  <a:lnTo>
                    <a:pt x="616683" y="593134"/>
                  </a:lnTo>
                  <a:lnTo>
                    <a:pt x="616683" y="606121"/>
                  </a:lnTo>
                  <a:lnTo>
                    <a:pt x="621939" y="607936"/>
                  </a:lnTo>
                  <a:lnTo>
                    <a:pt x="627150" y="609735"/>
                  </a:lnTo>
                  <a:lnTo>
                    <a:pt x="628746" y="606144"/>
                  </a:lnTo>
                  <a:lnTo>
                    <a:pt x="634363" y="608898"/>
                  </a:lnTo>
                  <a:lnTo>
                    <a:pt x="639268" y="611300"/>
                  </a:lnTo>
                  <a:lnTo>
                    <a:pt x="642397" y="608217"/>
                  </a:lnTo>
                  <a:lnTo>
                    <a:pt x="645785" y="604877"/>
                  </a:lnTo>
                  <a:lnTo>
                    <a:pt x="650354" y="604642"/>
                  </a:lnTo>
                  <a:lnTo>
                    <a:pt x="655479" y="604376"/>
                  </a:lnTo>
                  <a:lnTo>
                    <a:pt x="658897" y="604204"/>
                  </a:lnTo>
                  <a:lnTo>
                    <a:pt x="658897" y="607052"/>
                  </a:lnTo>
                  <a:lnTo>
                    <a:pt x="657630" y="611761"/>
                  </a:lnTo>
                  <a:lnTo>
                    <a:pt x="656574" y="615681"/>
                  </a:lnTo>
                  <a:lnTo>
                    <a:pt x="659687" y="619647"/>
                  </a:lnTo>
                  <a:lnTo>
                    <a:pt x="663521" y="621728"/>
                  </a:lnTo>
                  <a:lnTo>
                    <a:pt x="667105" y="623677"/>
                  </a:lnTo>
                  <a:lnTo>
                    <a:pt x="668715" y="629043"/>
                  </a:lnTo>
                  <a:lnTo>
                    <a:pt x="672636" y="633174"/>
                  </a:lnTo>
                  <a:lnTo>
                    <a:pt x="675616" y="636304"/>
                  </a:lnTo>
                  <a:lnTo>
                    <a:pt x="678479" y="639300"/>
                  </a:lnTo>
                  <a:lnTo>
                    <a:pt x="682571" y="643572"/>
                  </a:lnTo>
                  <a:lnTo>
                    <a:pt x="685434" y="646560"/>
                  </a:lnTo>
                  <a:lnTo>
                    <a:pt x="689252" y="650527"/>
                  </a:lnTo>
                  <a:lnTo>
                    <a:pt x="691521" y="652881"/>
                  </a:lnTo>
                  <a:lnTo>
                    <a:pt x="692608" y="657450"/>
                  </a:lnTo>
                  <a:lnTo>
                    <a:pt x="693915" y="662919"/>
                  </a:lnTo>
                  <a:lnTo>
                    <a:pt x="693109" y="666142"/>
                  </a:lnTo>
                  <a:lnTo>
                    <a:pt x="694917" y="666658"/>
                  </a:lnTo>
                  <a:lnTo>
                    <a:pt x="698452" y="663044"/>
                  </a:lnTo>
                  <a:lnTo>
                    <a:pt x="701778" y="660799"/>
                  </a:lnTo>
                  <a:lnTo>
                    <a:pt x="705885" y="658021"/>
                  </a:lnTo>
                  <a:lnTo>
                    <a:pt x="708654" y="656144"/>
                  </a:lnTo>
                  <a:lnTo>
                    <a:pt x="713802" y="656050"/>
                  </a:lnTo>
                  <a:lnTo>
                    <a:pt x="716258" y="650581"/>
                  </a:lnTo>
                  <a:lnTo>
                    <a:pt x="716266" y="642875"/>
                  </a:lnTo>
                  <a:lnTo>
                    <a:pt x="718872" y="643008"/>
                  </a:lnTo>
                  <a:lnTo>
                    <a:pt x="720405" y="641960"/>
                  </a:lnTo>
                  <a:lnTo>
                    <a:pt x="721078" y="639683"/>
                  </a:lnTo>
                  <a:lnTo>
                    <a:pt x="719443" y="636570"/>
                  </a:lnTo>
                  <a:lnTo>
                    <a:pt x="724372" y="635114"/>
                  </a:lnTo>
                  <a:lnTo>
                    <a:pt x="727939" y="634058"/>
                  </a:lnTo>
                  <a:lnTo>
                    <a:pt x="733032" y="631187"/>
                  </a:lnTo>
                  <a:lnTo>
                    <a:pt x="738008" y="628378"/>
                  </a:lnTo>
                  <a:lnTo>
                    <a:pt x="740378" y="630553"/>
                  </a:lnTo>
                  <a:lnTo>
                    <a:pt x="742726" y="632650"/>
                  </a:lnTo>
                  <a:lnTo>
                    <a:pt x="747333" y="637696"/>
                  </a:lnTo>
                  <a:lnTo>
                    <a:pt x="747646" y="638909"/>
                  </a:lnTo>
                  <a:lnTo>
                    <a:pt x="747333" y="641271"/>
                  </a:lnTo>
                  <a:lnTo>
                    <a:pt x="746879" y="643626"/>
                  </a:lnTo>
                  <a:lnTo>
                    <a:pt x="749681" y="650214"/>
                  </a:lnTo>
                  <a:lnTo>
                    <a:pt x="750486" y="650949"/>
                  </a:lnTo>
                  <a:lnTo>
                    <a:pt x="752786" y="651856"/>
                  </a:lnTo>
                  <a:lnTo>
                    <a:pt x="755532" y="654032"/>
                  </a:lnTo>
                  <a:lnTo>
                    <a:pt x="756746" y="655909"/>
                  </a:lnTo>
                  <a:lnTo>
                    <a:pt x="760719" y="658898"/>
                  </a:lnTo>
                  <a:lnTo>
                    <a:pt x="761392" y="660134"/>
                  </a:lnTo>
                  <a:lnTo>
                    <a:pt x="761767" y="662136"/>
                  </a:lnTo>
                  <a:lnTo>
                    <a:pt x="762417" y="663858"/>
                  </a:lnTo>
                  <a:lnTo>
                    <a:pt x="763161" y="665086"/>
                  </a:lnTo>
                  <a:lnTo>
                    <a:pt x="763880" y="666838"/>
                  </a:lnTo>
                  <a:lnTo>
                    <a:pt x="765601" y="668904"/>
                  </a:lnTo>
                  <a:lnTo>
                    <a:pt x="768879" y="671204"/>
                  </a:lnTo>
                  <a:lnTo>
                    <a:pt x="771156" y="672800"/>
                  </a:lnTo>
                  <a:lnTo>
                    <a:pt x="774340" y="675030"/>
                  </a:lnTo>
                  <a:lnTo>
                    <a:pt x="777563" y="679575"/>
                  </a:lnTo>
                  <a:lnTo>
                    <a:pt x="780366" y="683510"/>
                  </a:lnTo>
                  <a:lnTo>
                    <a:pt x="783558" y="687390"/>
                  </a:lnTo>
                  <a:lnTo>
                    <a:pt x="783089" y="690481"/>
                  </a:lnTo>
                  <a:lnTo>
                    <a:pt x="786320" y="695238"/>
                  </a:lnTo>
                  <a:lnTo>
                    <a:pt x="789723" y="701269"/>
                  </a:lnTo>
                  <a:lnTo>
                    <a:pt x="792336" y="706597"/>
                  </a:lnTo>
                  <a:lnTo>
                    <a:pt x="794190" y="709570"/>
                  </a:lnTo>
                  <a:lnTo>
                    <a:pt x="796420" y="713857"/>
                  </a:lnTo>
                  <a:lnTo>
                    <a:pt x="799142" y="719091"/>
                  </a:lnTo>
                  <a:lnTo>
                    <a:pt x="802240" y="725029"/>
                  </a:lnTo>
                  <a:lnTo>
                    <a:pt x="804611" y="728824"/>
                  </a:lnTo>
                  <a:lnTo>
                    <a:pt x="807701" y="734120"/>
                  </a:lnTo>
                  <a:lnTo>
                    <a:pt x="809227" y="737273"/>
                  </a:lnTo>
                  <a:lnTo>
                    <a:pt x="808186" y="739424"/>
                  </a:lnTo>
                  <a:lnTo>
                    <a:pt x="806903" y="742084"/>
                  </a:lnTo>
                  <a:lnTo>
                    <a:pt x="810877" y="743344"/>
                  </a:lnTo>
                  <a:lnTo>
                    <a:pt x="813631" y="744212"/>
                  </a:lnTo>
                  <a:lnTo>
                    <a:pt x="812943" y="747154"/>
                  </a:lnTo>
                  <a:lnTo>
                    <a:pt x="812035" y="751034"/>
                  </a:lnTo>
                  <a:lnTo>
                    <a:pt x="815149" y="752560"/>
                  </a:lnTo>
                  <a:lnTo>
                    <a:pt x="817261" y="753600"/>
                  </a:lnTo>
                  <a:lnTo>
                    <a:pt x="816823" y="755627"/>
                  </a:lnTo>
                  <a:lnTo>
                    <a:pt x="817989" y="757911"/>
                  </a:lnTo>
                  <a:lnTo>
                    <a:pt x="818177" y="761690"/>
                  </a:lnTo>
                  <a:lnTo>
                    <a:pt x="821971" y="761447"/>
                  </a:lnTo>
                  <a:lnTo>
                    <a:pt x="823645" y="761338"/>
                  </a:lnTo>
                  <a:lnTo>
                    <a:pt x="825914" y="763012"/>
                  </a:lnTo>
                  <a:lnTo>
                    <a:pt x="828903" y="765218"/>
                  </a:lnTo>
                  <a:lnTo>
                    <a:pt x="831899" y="767283"/>
                  </a:lnTo>
                  <a:lnTo>
                    <a:pt x="834457" y="769044"/>
                  </a:lnTo>
                  <a:lnTo>
                    <a:pt x="837814" y="770084"/>
                  </a:lnTo>
                  <a:lnTo>
                    <a:pt x="841952" y="771579"/>
                  </a:lnTo>
                  <a:lnTo>
                    <a:pt x="843986" y="774630"/>
                  </a:lnTo>
                  <a:lnTo>
                    <a:pt x="847757" y="775936"/>
                  </a:lnTo>
                  <a:lnTo>
                    <a:pt x="849165" y="780184"/>
                  </a:lnTo>
                  <a:lnTo>
                    <a:pt x="853523" y="781741"/>
                  </a:lnTo>
                  <a:lnTo>
                    <a:pt x="856089" y="780701"/>
                  </a:lnTo>
                  <a:lnTo>
                    <a:pt x="857012" y="782430"/>
                  </a:lnTo>
                  <a:lnTo>
                    <a:pt x="857740" y="784417"/>
                  </a:lnTo>
                  <a:lnTo>
                    <a:pt x="857935" y="786920"/>
                  </a:lnTo>
                  <a:lnTo>
                    <a:pt x="857693" y="789361"/>
                  </a:lnTo>
                  <a:lnTo>
                    <a:pt x="856605" y="791395"/>
                  </a:lnTo>
                  <a:lnTo>
                    <a:pt x="855784" y="793586"/>
                  </a:lnTo>
                  <a:lnTo>
                    <a:pt x="855236" y="795941"/>
                  </a:lnTo>
                  <a:lnTo>
                    <a:pt x="855025" y="798460"/>
                  </a:lnTo>
                  <a:lnTo>
                    <a:pt x="855158" y="801151"/>
                  </a:lnTo>
                  <a:lnTo>
                    <a:pt x="855596" y="803498"/>
                  </a:lnTo>
                  <a:lnTo>
                    <a:pt x="856934" y="807832"/>
                  </a:lnTo>
                  <a:lnTo>
                    <a:pt x="857380" y="810484"/>
                  </a:lnTo>
                  <a:lnTo>
                    <a:pt x="857435" y="812245"/>
                  </a:lnTo>
                  <a:lnTo>
                    <a:pt x="854470" y="818425"/>
                  </a:lnTo>
                  <a:lnTo>
                    <a:pt x="853445" y="821359"/>
                  </a:lnTo>
                  <a:lnTo>
                    <a:pt x="853539" y="822673"/>
                  </a:lnTo>
                  <a:lnTo>
                    <a:pt x="851379" y="825725"/>
                  </a:lnTo>
                  <a:lnTo>
                    <a:pt x="847413" y="829981"/>
                  </a:lnTo>
                  <a:lnTo>
                    <a:pt x="845613" y="832429"/>
                  </a:lnTo>
                  <a:lnTo>
                    <a:pt x="844722" y="831615"/>
                  </a:lnTo>
                  <a:lnTo>
                    <a:pt x="839589" y="830982"/>
                  </a:lnTo>
                  <a:lnTo>
                    <a:pt x="837727" y="825545"/>
                  </a:lnTo>
                  <a:lnTo>
                    <a:pt x="836742" y="821312"/>
                  </a:lnTo>
                  <a:lnTo>
                    <a:pt x="835247" y="817620"/>
                  </a:lnTo>
                  <a:lnTo>
                    <a:pt x="835287" y="816782"/>
                  </a:lnTo>
                  <a:lnTo>
                    <a:pt x="836648" y="814310"/>
                  </a:lnTo>
                  <a:lnTo>
                    <a:pt x="841780" y="812276"/>
                  </a:lnTo>
                  <a:lnTo>
                    <a:pt x="841827" y="811462"/>
                  </a:lnTo>
                  <a:lnTo>
                    <a:pt x="839918" y="810923"/>
                  </a:lnTo>
                  <a:lnTo>
                    <a:pt x="839456" y="810038"/>
                  </a:lnTo>
                  <a:lnTo>
                    <a:pt x="838932" y="806010"/>
                  </a:lnTo>
                  <a:lnTo>
                    <a:pt x="839073" y="802465"/>
                  </a:lnTo>
                  <a:lnTo>
                    <a:pt x="838940" y="800111"/>
                  </a:lnTo>
                  <a:lnTo>
                    <a:pt x="838087" y="795291"/>
                  </a:lnTo>
                  <a:lnTo>
                    <a:pt x="836804" y="792334"/>
                  </a:lnTo>
                  <a:lnTo>
                    <a:pt x="833495" y="786545"/>
                  </a:lnTo>
                  <a:lnTo>
                    <a:pt x="833213" y="785082"/>
                  </a:lnTo>
                  <a:lnTo>
                    <a:pt x="834669" y="783243"/>
                  </a:lnTo>
                  <a:lnTo>
                    <a:pt x="835576" y="781530"/>
                  </a:lnTo>
                  <a:lnTo>
                    <a:pt x="829982" y="784511"/>
                  </a:lnTo>
                  <a:lnTo>
                    <a:pt x="822347" y="787632"/>
                  </a:lnTo>
                  <a:lnTo>
                    <a:pt x="819076" y="789807"/>
                  </a:lnTo>
                  <a:lnTo>
                    <a:pt x="818388" y="790676"/>
                  </a:lnTo>
                  <a:lnTo>
                    <a:pt x="818153" y="791411"/>
                  </a:lnTo>
                  <a:lnTo>
                    <a:pt x="818748" y="793461"/>
                  </a:lnTo>
                  <a:lnTo>
                    <a:pt x="818654" y="794118"/>
                  </a:lnTo>
                  <a:lnTo>
                    <a:pt x="817989" y="795331"/>
                  </a:lnTo>
                  <a:lnTo>
                    <a:pt x="817199" y="798741"/>
                  </a:lnTo>
                  <a:lnTo>
                    <a:pt x="815540" y="802348"/>
                  </a:lnTo>
                  <a:lnTo>
                    <a:pt x="814703" y="803091"/>
                  </a:lnTo>
                  <a:lnTo>
                    <a:pt x="811722" y="801746"/>
                  </a:lnTo>
                  <a:lnTo>
                    <a:pt x="810924" y="800596"/>
                  </a:lnTo>
                  <a:lnTo>
                    <a:pt x="809430" y="795878"/>
                  </a:lnTo>
                  <a:lnTo>
                    <a:pt x="809774" y="794619"/>
                  </a:lnTo>
                  <a:lnTo>
                    <a:pt x="810862" y="793555"/>
                  </a:lnTo>
                  <a:lnTo>
                    <a:pt x="812340" y="791262"/>
                  </a:lnTo>
                  <a:lnTo>
                    <a:pt x="814202" y="787726"/>
                  </a:lnTo>
                  <a:lnTo>
                    <a:pt x="817762" y="778706"/>
                  </a:lnTo>
                  <a:lnTo>
                    <a:pt x="820086" y="778667"/>
                  </a:lnTo>
                  <a:lnTo>
                    <a:pt x="824185" y="776875"/>
                  </a:lnTo>
                  <a:lnTo>
                    <a:pt x="817754" y="775975"/>
                  </a:lnTo>
                  <a:lnTo>
                    <a:pt x="816792" y="775506"/>
                  </a:lnTo>
                  <a:lnTo>
                    <a:pt x="815931" y="774270"/>
                  </a:lnTo>
                  <a:lnTo>
                    <a:pt x="815165" y="772267"/>
                  </a:lnTo>
                  <a:lnTo>
                    <a:pt x="813858" y="770037"/>
                  </a:lnTo>
                  <a:lnTo>
                    <a:pt x="811409" y="769255"/>
                  </a:lnTo>
                  <a:lnTo>
                    <a:pt x="810338" y="768434"/>
                  </a:lnTo>
                  <a:lnTo>
                    <a:pt x="808718" y="765719"/>
                  </a:lnTo>
                  <a:lnTo>
                    <a:pt x="807631" y="764498"/>
                  </a:lnTo>
                  <a:lnTo>
                    <a:pt x="807036" y="762989"/>
                  </a:lnTo>
                  <a:lnTo>
                    <a:pt x="806934" y="761189"/>
                  </a:lnTo>
                  <a:lnTo>
                    <a:pt x="806473" y="760282"/>
                  </a:lnTo>
                  <a:lnTo>
                    <a:pt x="804791" y="759953"/>
                  </a:lnTo>
                  <a:lnTo>
                    <a:pt x="803883" y="759335"/>
                  </a:lnTo>
                  <a:lnTo>
                    <a:pt x="803633" y="754672"/>
                  </a:lnTo>
                  <a:lnTo>
                    <a:pt x="800284" y="753475"/>
                  </a:lnTo>
                  <a:lnTo>
                    <a:pt x="798915" y="752442"/>
                  </a:lnTo>
                  <a:lnTo>
                    <a:pt x="796709" y="749516"/>
                  </a:lnTo>
                  <a:lnTo>
                    <a:pt x="796099" y="748093"/>
                  </a:lnTo>
                  <a:lnTo>
                    <a:pt x="795903" y="746904"/>
                  </a:lnTo>
                  <a:lnTo>
                    <a:pt x="796443" y="743665"/>
                  </a:lnTo>
                  <a:lnTo>
                    <a:pt x="796216" y="743054"/>
                  </a:lnTo>
                  <a:lnTo>
                    <a:pt x="794260" y="743383"/>
                  </a:lnTo>
                  <a:lnTo>
                    <a:pt x="782134" y="738352"/>
                  </a:lnTo>
                  <a:lnTo>
                    <a:pt x="782776" y="731679"/>
                  </a:lnTo>
                  <a:lnTo>
                    <a:pt x="780530" y="722831"/>
                  </a:lnTo>
                  <a:lnTo>
                    <a:pt x="778118" y="719232"/>
                  </a:lnTo>
                  <a:lnTo>
                    <a:pt x="778596" y="717824"/>
                  </a:lnTo>
                  <a:lnTo>
                    <a:pt x="779112" y="717081"/>
                  </a:lnTo>
                  <a:lnTo>
                    <a:pt x="780194" y="717065"/>
                  </a:lnTo>
                  <a:lnTo>
                    <a:pt x="784849" y="719686"/>
                  </a:lnTo>
                  <a:lnTo>
                    <a:pt x="789230" y="722784"/>
                  </a:lnTo>
                  <a:lnTo>
                    <a:pt x="789793" y="722330"/>
                  </a:lnTo>
                  <a:lnTo>
                    <a:pt x="782791" y="715743"/>
                  </a:lnTo>
                  <a:lnTo>
                    <a:pt x="781039" y="713771"/>
                  </a:lnTo>
                  <a:lnTo>
                    <a:pt x="780601" y="711393"/>
                  </a:lnTo>
                  <a:lnTo>
                    <a:pt x="780577" y="710118"/>
                  </a:lnTo>
                  <a:lnTo>
                    <a:pt x="781133" y="709453"/>
                  </a:lnTo>
                  <a:lnTo>
                    <a:pt x="787697" y="710047"/>
                  </a:lnTo>
                  <a:lnTo>
                    <a:pt x="788088" y="709554"/>
                  </a:lnTo>
                  <a:lnTo>
                    <a:pt x="781430" y="707614"/>
                  </a:lnTo>
                  <a:lnTo>
                    <a:pt x="780069" y="707622"/>
                  </a:lnTo>
                  <a:lnTo>
                    <a:pt x="778611" y="710407"/>
                  </a:lnTo>
                  <a:lnTo>
                    <a:pt x="777923" y="711064"/>
                  </a:lnTo>
                  <a:lnTo>
                    <a:pt x="776491" y="710931"/>
                  </a:lnTo>
                  <a:lnTo>
                    <a:pt x="776006" y="710501"/>
                  </a:lnTo>
                  <a:lnTo>
                    <a:pt x="774316" y="707129"/>
                  </a:lnTo>
                  <a:lnTo>
                    <a:pt x="772705" y="704774"/>
                  </a:lnTo>
                  <a:lnTo>
                    <a:pt x="769708" y="701512"/>
                  </a:lnTo>
                  <a:lnTo>
                    <a:pt x="769146" y="699181"/>
                  </a:lnTo>
                  <a:lnTo>
                    <a:pt x="768996" y="695746"/>
                  </a:lnTo>
                  <a:lnTo>
                    <a:pt x="769395" y="692491"/>
                  </a:lnTo>
                  <a:lnTo>
                    <a:pt x="771845" y="685028"/>
                  </a:lnTo>
                  <a:lnTo>
                    <a:pt x="772838" y="683729"/>
                  </a:lnTo>
                  <a:lnTo>
                    <a:pt x="773096" y="682916"/>
                  </a:lnTo>
                  <a:lnTo>
                    <a:pt x="772337" y="683041"/>
                  </a:lnTo>
                  <a:lnTo>
                    <a:pt x="771617" y="683753"/>
                  </a:lnTo>
                  <a:lnTo>
                    <a:pt x="769591" y="687226"/>
                  </a:lnTo>
                  <a:lnTo>
                    <a:pt x="767503" y="692906"/>
                  </a:lnTo>
                  <a:lnTo>
                    <a:pt x="765796" y="694839"/>
                  </a:lnTo>
                  <a:lnTo>
                    <a:pt x="764725" y="694369"/>
                  </a:lnTo>
                  <a:lnTo>
                    <a:pt x="763105" y="692061"/>
                  </a:lnTo>
                  <a:lnTo>
                    <a:pt x="759725" y="689237"/>
                  </a:lnTo>
                  <a:lnTo>
                    <a:pt x="755814" y="688509"/>
                  </a:lnTo>
                  <a:lnTo>
                    <a:pt x="753342" y="685615"/>
                  </a:lnTo>
                  <a:lnTo>
                    <a:pt x="749689" y="677525"/>
                  </a:lnTo>
                  <a:lnTo>
                    <a:pt x="749195" y="673481"/>
                  </a:lnTo>
                  <a:lnTo>
                    <a:pt x="748726" y="672487"/>
                  </a:lnTo>
                  <a:lnTo>
                    <a:pt x="746747" y="671173"/>
                  </a:lnTo>
                  <a:lnTo>
                    <a:pt x="745526" y="669225"/>
                  </a:lnTo>
                  <a:lnTo>
                    <a:pt x="743648" y="659289"/>
                  </a:lnTo>
                  <a:lnTo>
                    <a:pt x="741168" y="652342"/>
                  </a:lnTo>
                  <a:lnTo>
                    <a:pt x="740551" y="648657"/>
                  </a:lnTo>
                  <a:lnTo>
                    <a:pt x="740754" y="644995"/>
                  </a:lnTo>
                  <a:lnTo>
                    <a:pt x="740433" y="644589"/>
                  </a:lnTo>
                  <a:lnTo>
                    <a:pt x="739581" y="647444"/>
                  </a:lnTo>
                  <a:lnTo>
                    <a:pt x="739362" y="648931"/>
                  </a:lnTo>
                  <a:lnTo>
                    <a:pt x="737796" y="649353"/>
                  </a:lnTo>
                  <a:lnTo>
                    <a:pt x="739268" y="652240"/>
                  </a:lnTo>
                  <a:lnTo>
                    <a:pt x="739635" y="653679"/>
                  </a:lnTo>
                  <a:lnTo>
                    <a:pt x="738899" y="653562"/>
                  </a:lnTo>
                  <a:lnTo>
                    <a:pt x="737398" y="653922"/>
                  </a:lnTo>
                  <a:lnTo>
                    <a:pt x="739948" y="658827"/>
                  </a:lnTo>
                  <a:lnTo>
                    <a:pt x="741091" y="666400"/>
                  </a:lnTo>
                  <a:lnTo>
                    <a:pt x="742780" y="671986"/>
                  </a:lnTo>
                  <a:lnTo>
                    <a:pt x="743875" y="676500"/>
                  </a:lnTo>
                  <a:lnTo>
                    <a:pt x="744369" y="679919"/>
                  </a:lnTo>
                  <a:lnTo>
                    <a:pt x="745088" y="683182"/>
                  </a:lnTo>
                  <a:lnTo>
                    <a:pt x="747059" y="690356"/>
                  </a:lnTo>
                  <a:lnTo>
                    <a:pt x="747325" y="691779"/>
                  </a:lnTo>
                  <a:lnTo>
                    <a:pt x="747091" y="692937"/>
                  </a:lnTo>
                  <a:lnTo>
                    <a:pt x="746441" y="694314"/>
                  </a:lnTo>
                  <a:lnTo>
                    <a:pt x="745315" y="694831"/>
                  </a:lnTo>
                  <a:lnTo>
                    <a:pt x="741779" y="693892"/>
                  </a:lnTo>
                  <a:lnTo>
                    <a:pt x="740449" y="692124"/>
                  </a:lnTo>
                  <a:lnTo>
                    <a:pt x="738540" y="688869"/>
                  </a:lnTo>
                  <a:lnTo>
                    <a:pt x="735864" y="687367"/>
                  </a:lnTo>
                  <a:lnTo>
                    <a:pt x="729238" y="688110"/>
                  </a:lnTo>
                  <a:lnTo>
                    <a:pt x="728706" y="687860"/>
                  </a:lnTo>
                  <a:lnTo>
                    <a:pt x="728729" y="685200"/>
                  </a:lnTo>
                  <a:lnTo>
                    <a:pt x="729489" y="680451"/>
                  </a:lnTo>
                  <a:lnTo>
                    <a:pt x="728878" y="678527"/>
                  </a:lnTo>
                  <a:lnTo>
                    <a:pt x="725452" y="671509"/>
                  </a:lnTo>
                  <a:lnTo>
                    <a:pt x="725506" y="670132"/>
                  </a:lnTo>
                  <a:lnTo>
                    <a:pt x="730262" y="666893"/>
                  </a:lnTo>
                  <a:lnTo>
                    <a:pt x="727955" y="666651"/>
                  </a:lnTo>
                  <a:lnTo>
                    <a:pt x="726093" y="667918"/>
                  </a:lnTo>
                  <a:lnTo>
                    <a:pt x="725373" y="667104"/>
                  </a:lnTo>
                  <a:lnTo>
                    <a:pt x="724246" y="662575"/>
                  </a:lnTo>
                  <a:lnTo>
                    <a:pt x="723519" y="660885"/>
                  </a:lnTo>
                  <a:lnTo>
                    <a:pt x="723159" y="660525"/>
                  </a:lnTo>
                  <a:lnTo>
                    <a:pt x="722956" y="664836"/>
                  </a:lnTo>
                  <a:lnTo>
                    <a:pt x="723746" y="667097"/>
                  </a:lnTo>
                  <a:lnTo>
                    <a:pt x="723863" y="668403"/>
                  </a:lnTo>
                  <a:lnTo>
                    <a:pt x="723738" y="670226"/>
                  </a:lnTo>
                  <a:lnTo>
                    <a:pt x="723245" y="671533"/>
                  </a:lnTo>
                  <a:lnTo>
                    <a:pt x="722376" y="672323"/>
                  </a:lnTo>
                  <a:lnTo>
                    <a:pt x="721508" y="672518"/>
                  </a:lnTo>
                  <a:lnTo>
                    <a:pt x="719905" y="671611"/>
                  </a:lnTo>
                  <a:lnTo>
                    <a:pt x="718120" y="669897"/>
                  </a:lnTo>
                  <a:lnTo>
                    <a:pt x="716564" y="669092"/>
                  </a:lnTo>
                  <a:lnTo>
                    <a:pt x="715985" y="668411"/>
                  </a:lnTo>
                  <a:lnTo>
                    <a:pt x="715250" y="666518"/>
                  </a:lnTo>
                  <a:lnTo>
                    <a:pt x="714045" y="665078"/>
                  </a:lnTo>
                  <a:lnTo>
                    <a:pt x="708232" y="663255"/>
                  </a:lnTo>
                  <a:lnTo>
                    <a:pt x="704766" y="661096"/>
                  </a:lnTo>
                  <a:lnTo>
                    <a:pt x="704477" y="661667"/>
                  </a:lnTo>
                  <a:lnTo>
                    <a:pt x="705556" y="663967"/>
                  </a:lnTo>
                  <a:lnTo>
                    <a:pt x="705658" y="665329"/>
                  </a:lnTo>
                  <a:lnTo>
                    <a:pt x="704781" y="665743"/>
                  </a:lnTo>
                  <a:lnTo>
                    <a:pt x="703217" y="667926"/>
                  </a:lnTo>
                  <a:lnTo>
                    <a:pt x="703671" y="668223"/>
                  </a:lnTo>
                  <a:lnTo>
                    <a:pt x="705321" y="667503"/>
                  </a:lnTo>
                  <a:lnTo>
                    <a:pt x="707168" y="667590"/>
                  </a:lnTo>
                  <a:lnTo>
                    <a:pt x="710219" y="668912"/>
                  </a:lnTo>
                  <a:lnTo>
                    <a:pt x="712988" y="670648"/>
                  </a:lnTo>
                  <a:lnTo>
                    <a:pt x="713990" y="671618"/>
                  </a:lnTo>
                  <a:lnTo>
                    <a:pt x="714404" y="673058"/>
                  </a:lnTo>
                  <a:lnTo>
                    <a:pt x="714749" y="673566"/>
                  </a:lnTo>
                  <a:lnTo>
                    <a:pt x="717455" y="675241"/>
                  </a:lnTo>
                  <a:lnTo>
                    <a:pt x="717588" y="676117"/>
                  </a:lnTo>
                  <a:lnTo>
                    <a:pt x="715844" y="678730"/>
                  </a:lnTo>
                  <a:lnTo>
                    <a:pt x="719443" y="678441"/>
                  </a:lnTo>
                  <a:lnTo>
                    <a:pt x="721532" y="679371"/>
                  </a:lnTo>
                  <a:lnTo>
                    <a:pt x="724207" y="683409"/>
                  </a:lnTo>
                  <a:lnTo>
                    <a:pt x="725115" y="685654"/>
                  </a:lnTo>
                  <a:lnTo>
                    <a:pt x="725241" y="688525"/>
                  </a:lnTo>
                  <a:lnTo>
                    <a:pt x="724685" y="689354"/>
                  </a:lnTo>
                  <a:lnTo>
                    <a:pt x="723621" y="689933"/>
                  </a:lnTo>
                  <a:lnTo>
                    <a:pt x="716313" y="690872"/>
                  </a:lnTo>
                  <a:lnTo>
                    <a:pt x="713677" y="694322"/>
                  </a:lnTo>
                  <a:lnTo>
                    <a:pt x="713129" y="694369"/>
                  </a:lnTo>
                  <a:lnTo>
                    <a:pt x="711119" y="693430"/>
                  </a:lnTo>
                  <a:lnTo>
                    <a:pt x="707473" y="690676"/>
                  </a:lnTo>
                  <a:lnTo>
                    <a:pt x="702927" y="688056"/>
                  </a:lnTo>
                  <a:lnTo>
                    <a:pt x="692561" y="680256"/>
                  </a:lnTo>
                  <a:lnTo>
                    <a:pt x="692280" y="679888"/>
                  </a:lnTo>
                  <a:lnTo>
                    <a:pt x="692108" y="678378"/>
                  </a:lnTo>
                  <a:lnTo>
                    <a:pt x="691396" y="677604"/>
                  </a:lnTo>
                  <a:lnTo>
                    <a:pt x="689987" y="676946"/>
                  </a:lnTo>
                  <a:lnTo>
                    <a:pt x="688032" y="674959"/>
                  </a:lnTo>
                  <a:lnTo>
                    <a:pt x="685536" y="671642"/>
                  </a:lnTo>
                  <a:lnTo>
                    <a:pt x="683995" y="669045"/>
                  </a:lnTo>
                  <a:lnTo>
                    <a:pt x="683409" y="667175"/>
                  </a:lnTo>
                  <a:lnTo>
                    <a:pt x="681953" y="665031"/>
                  </a:lnTo>
                  <a:lnTo>
                    <a:pt x="677259" y="660548"/>
                  </a:lnTo>
                  <a:lnTo>
                    <a:pt x="674802" y="658827"/>
                  </a:lnTo>
                  <a:lnTo>
                    <a:pt x="672636" y="657849"/>
                  </a:lnTo>
                  <a:lnTo>
                    <a:pt x="670750" y="657638"/>
                  </a:lnTo>
                  <a:lnTo>
                    <a:pt x="670241" y="657036"/>
                  </a:lnTo>
                  <a:lnTo>
                    <a:pt x="671109" y="656050"/>
                  </a:lnTo>
                  <a:lnTo>
                    <a:pt x="671243" y="655471"/>
                  </a:lnTo>
                  <a:lnTo>
                    <a:pt x="667080" y="654540"/>
                  </a:lnTo>
                  <a:lnTo>
                    <a:pt x="663130" y="652428"/>
                  </a:lnTo>
                  <a:lnTo>
                    <a:pt x="653108" y="646474"/>
                  </a:lnTo>
                  <a:lnTo>
                    <a:pt x="647929" y="642734"/>
                  </a:lnTo>
                  <a:lnTo>
                    <a:pt x="644909" y="640943"/>
                  </a:lnTo>
                  <a:lnTo>
                    <a:pt x="643618" y="639934"/>
                  </a:lnTo>
                  <a:lnTo>
                    <a:pt x="643047" y="639112"/>
                  </a:lnTo>
                  <a:lnTo>
                    <a:pt x="643774" y="638252"/>
                  </a:lnTo>
                  <a:lnTo>
                    <a:pt x="645793" y="637360"/>
                  </a:lnTo>
                  <a:lnTo>
                    <a:pt x="647162" y="636343"/>
                  </a:lnTo>
                  <a:lnTo>
                    <a:pt x="649321" y="632533"/>
                  </a:lnTo>
                  <a:lnTo>
                    <a:pt x="649485" y="631304"/>
                  </a:lnTo>
                  <a:lnTo>
                    <a:pt x="648328" y="628527"/>
                  </a:lnTo>
                  <a:lnTo>
                    <a:pt x="647811" y="625992"/>
                  </a:lnTo>
                  <a:lnTo>
                    <a:pt x="647835" y="624584"/>
                  </a:lnTo>
                  <a:lnTo>
                    <a:pt x="648140" y="623176"/>
                  </a:lnTo>
                  <a:lnTo>
                    <a:pt x="648468" y="622261"/>
                  </a:lnTo>
                  <a:lnTo>
                    <a:pt x="649385" y="621376"/>
                  </a:lnTo>
                  <a:lnTo>
                    <a:pt x="650025" y="620931"/>
                  </a:lnTo>
                  <a:lnTo>
                    <a:pt x="650823" y="621236"/>
                  </a:lnTo>
                  <a:lnTo>
                    <a:pt x="653366" y="624725"/>
                  </a:lnTo>
                  <a:lnTo>
                    <a:pt x="653726" y="625992"/>
                  </a:lnTo>
                  <a:lnTo>
                    <a:pt x="653608" y="630749"/>
                  </a:lnTo>
                  <a:lnTo>
                    <a:pt x="654336" y="636296"/>
                  </a:lnTo>
                  <a:lnTo>
                    <a:pt x="654571" y="635889"/>
                  </a:lnTo>
                  <a:lnTo>
                    <a:pt x="654805" y="634058"/>
                  </a:lnTo>
                  <a:lnTo>
                    <a:pt x="654954" y="630553"/>
                  </a:lnTo>
                  <a:lnTo>
                    <a:pt x="655244" y="628863"/>
                  </a:lnTo>
                  <a:lnTo>
                    <a:pt x="655791" y="627220"/>
                  </a:lnTo>
                  <a:lnTo>
                    <a:pt x="656714" y="626352"/>
                  </a:lnTo>
                  <a:lnTo>
                    <a:pt x="659586" y="626853"/>
                  </a:lnTo>
                  <a:lnTo>
                    <a:pt x="660908" y="626556"/>
                  </a:lnTo>
                  <a:lnTo>
                    <a:pt x="655322" y="624036"/>
                  </a:lnTo>
                  <a:lnTo>
                    <a:pt x="651809" y="619303"/>
                  </a:lnTo>
                  <a:lnTo>
                    <a:pt x="651175" y="618810"/>
                  </a:lnTo>
                  <a:lnTo>
                    <a:pt x="649251" y="618599"/>
                  </a:lnTo>
                  <a:lnTo>
                    <a:pt x="647217" y="620516"/>
                  </a:lnTo>
                  <a:lnTo>
                    <a:pt x="641983" y="626751"/>
                  </a:lnTo>
                  <a:lnTo>
                    <a:pt x="640512" y="627846"/>
                  </a:lnTo>
                  <a:lnTo>
                    <a:pt x="633932" y="631289"/>
                  </a:lnTo>
                  <a:lnTo>
                    <a:pt x="629473" y="631977"/>
                  </a:lnTo>
                  <a:lnTo>
                    <a:pt x="624450" y="631437"/>
                  </a:lnTo>
                  <a:lnTo>
                    <a:pt x="620172" y="630319"/>
                  </a:lnTo>
                  <a:lnTo>
                    <a:pt x="609437" y="624874"/>
                  </a:lnTo>
                  <a:lnTo>
                    <a:pt x="607763" y="623606"/>
                  </a:lnTo>
                  <a:lnTo>
                    <a:pt x="610259" y="620226"/>
                  </a:lnTo>
                  <a:lnTo>
                    <a:pt x="610360" y="619170"/>
                  </a:lnTo>
                  <a:lnTo>
                    <a:pt x="609492" y="615720"/>
                  </a:lnTo>
                  <a:lnTo>
                    <a:pt x="608772" y="614734"/>
                  </a:lnTo>
                  <a:lnTo>
                    <a:pt x="607755" y="614187"/>
                  </a:lnTo>
                  <a:lnTo>
                    <a:pt x="607466" y="614578"/>
                  </a:lnTo>
                  <a:lnTo>
                    <a:pt x="607459" y="615603"/>
                  </a:lnTo>
                  <a:lnTo>
                    <a:pt x="607732" y="617504"/>
                  </a:lnTo>
                  <a:lnTo>
                    <a:pt x="606911" y="618505"/>
                  </a:lnTo>
                  <a:lnTo>
                    <a:pt x="605088" y="619585"/>
                  </a:lnTo>
                  <a:lnTo>
                    <a:pt x="602014" y="620680"/>
                  </a:lnTo>
                  <a:lnTo>
                    <a:pt x="592484" y="617895"/>
                  </a:lnTo>
                  <a:lnTo>
                    <a:pt x="582720" y="615587"/>
                  </a:lnTo>
                  <a:lnTo>
                    <a:pt x="574005" y="615110"/>
                  </a:lnTo>
                  <a:lnTo>
                    <a:pt x="561699" y="616948"/>
                  </a:lnTo>
                  <a:lnTo>
                    <a:pt x="555135" y="618795"/>
                  </a:lnTo>
                  <a:lnTo>
                    <a:pt x="551309" y="618975"/>
                  </a:lnTo>
                  <a:lnTo>
                    <a:pt x="547624" y="618646"/>
                  </a:lnTo>
                  <a:lnTo>
                    <a:pt x="547319" y="617355"/>
                  </a:lnTo>
                  <a:lnTo>
                    <a:pt x="549002" y="616596"/>
                  </a:lnTo>
                  <a:lnTo>
                    <a:pt x="548907" y="615657"/>
                  </a:lnTo>
                  <a:lnTo>
                    <a:pt x="546779" y="612732"/>
                  </a:lnTo>
                  <a:lnTo>
                    <a:pt x="543549" y="610956"/>
                  </a:lnTo>
                  <a:lnTo>
                    <a:pt x="539215" y="610330"/>
                  </a:lnTo>
                  <a:lnTo>
                    <a:pt x="536734" y="609469"/>
                  </a:lnTo>
                  <a:lnTo>
                    <a:pt x="536108" y="608382"/>
                  </a:lnTo>
                  <a:lnTo>
                    <a:pt x="534575" y="607349"/>
                  </a:lnTo>
                  <a:lnTo>
                    <a:pt x="532134" y="606363"/>
                  </a:lnTo>
                  <a:lnTo>
                    <a:pt x="531063" y="604587"/>
                  </a:lnTo>
                  <a:lnTo>
                    <a:pt x="531915" y="599080"/>
                  </a:lnTo>
                  <a:lnTo>
                    <a:pt x="532744" y="595770"/>
                  </a:lnTo>
                  <a:lnTo>
                    <a:pt x="533574" y="593494"/>
                  </a:lnTo>
                  <a:lnTo>
                    <a:pt x="535670" y="589715"/>
                  </a:lnTo>
                  <a:lnTo>
                    <a:pt x="534943" y="589997"/>
                  </a:lnTo>
                  <a:lnTo>
                    <a:pt x="531899" y="592766"/>
                  </a:lnTo>
                  <a:lnTo>
                    <a:pt x="529247" y="595622"/>
                  </a:lnTo>
                  <a:lnTo>
                    <a:pt x="526791" y="599330"/>
                  </a:lnTo>
                  <a:lnTo>
                    <a:pt x="525328" y="601028"/>
                  </a:lnTo>
                  <a:lnTo>
                    <a:pt x="523451" y="602592"/>
                  </a:lnTo>
                  <a:lnTo>
                    <a:pt x="520517" y="602225"/>
                  </a:lnTo>
                  <a:lnTo>
                    <a:pt x="516534" y="599909"/>
                  </a:lnTo>
                  <a:lnTo>
                    <a:pt x="513124" y="598712"/>
                  </a:lnTo>
                  <a:lnTo>
                    <a:pt x="510283" y="598641"/>
                  </a:lnTo>
                  <a:lnTo>
                    <a:pt x="509157" y="598243"/>
                  </a:lnTo>
                  <a:lnTo>
                    <a:pt x="511097" y="596169"/>
                  </a:lnTo>
                  <a:lnTo>
                    <a:pt x="512215" y="594503"/>
                  </a:lnTo>
                  <a:lnTo>
                    <a:pt x="513741" y="591827"/>
                  </a:lnTo>
                  <a:lnTo>
                    <a:pt x="514077" y="590521"/>
                  </a:lnTo>
                  <a:lnTo>
                    <a:pt x="503664" y="590091"/>
                  </a:lnTo>
                  <a:lnTo>
                    <a:pt x="503281" y="588675"/>
                  </a:lnTo>
                  <a:lnTo>
                    <a:pt x="503265" y="587634"/>
                  </a:lnTo>
                  <a:lnTo>
                    <a:pt x="502937" y="586773"/>
                  </a:lnTo>
                  <a:lnTo>
                    <a:pt x="501427" y="586132"/>
                  </a:lnTo>
                  <a:lnTo>
                    <a:pt x="499315" y="586625"/>
                  </a:lnTo>
                  <a:lnTo>
                    <a:pt x="495896" y="588299"/>
                  </a:lnTo>
                  <a:lnTo>
                    <a:pt x="494417" y="587024"/>
                  </a:lnTo>
                  <a:lnTo>
                    <a:pt x="494941" y="586312"/>
                  </a:lnTo>
                  <a:lnTo>
                    <a:pt x="496060" y="585788"/>
                  </a:lnTo>
                  <a:lnTo>
                    <a:pt x="498337" y="583355"/>
                  </a:lnTo>
                  <a:lnTo>
                    <a:pt x="495262" y="582095"/>
                  </a:lnTo>
                  <a:lnTo>
                    <a:pt x="493690" y="580648"/>
                  </a:lnTo>
                  <a:lnTo>
                    <a:pt x="492923" y="579458"/>
                  </a:lnTo>
                  <a:lnTo>
                    <a:pt x="492978" y="575163"/>
                  </a:lnTo>
                  <a:lnTo>
                    <a:pt x="493791" y="572402"/>
                  </a:lnTo>
                  <a:lnTo>
                    <a:pt x="500692" y="569718"/>
                  </a:lnTo>
                  <a:lnTo>
                    <a:pt x="498509" y="568670"/>
                  </a:lnTo>
                  <a:lnTo>
                    <a:pt x="494151" y="569030"/>
                  </a:lnTo>
                  <a:lnTo>
                    <a:pt x="491225" y="571314"/>
                  </a:lnTo>
                  <a:lnTo>
                    <a:pt x="487752" y="574600"/>
                  </a:lnTo>
                  <a:lnTo>
                    <a:pt x="485420" y="575828"/>
                  </a:lnTo>
                  <a:lnTo>
                    <a:pt x="484231" y="574999"/>
                  </a:lnTo>
                  <a:lnTo>
                    <a:pt x="482659" y="574710"/>
                  </a:lnTo>
                  <a:lnTo>
                    <a:pt x="480703" y="574968"/>
                  </a:lnTo>
                  <a:lnTo>
                    <a:pt x="479388" y="575805"/>
                  </a:lnTo>
                  <a:lnTo>
                    <a:pt x="478716" y="577229"/>
                  </a:lnTo>
                  <a:lnTo>
                    <a:pt x="477933" y="578191"/>
                  </a:lnTo>
                  <a:lnTo>
                    <a:pt x="477049" y="578684"/>
                  </a:lnTo>
                  <a:lnTo>
                    <a:pt x="476408" y="578520"/>
                  </a:lnTo>
                  <a:lnTo>
                    <a:pt x="475469" y="577064"/>
                  </a:lnTo>
                  <a:lnTo>
                    <a:pt x="473497" y="576157"/>
                  </a:lnTo>
                  <a:lnTo>
                    <a:pt x="472527" y="575046"/>
                  </a:lnTo>
                  <a:lnTo>
                    <a:pt x="471972" y="575742"/>
                  </a:lnTo>
                  <a:lnTo>
                    <a:pt x="471299" y="577839"/>
                  </a:lnTo>
                  <a:lnTo>
                    <a:pt x="470587" y="578903"/>
                  </a:lnTo>
                  <a:lnTo>
                    <a:pt x="467254" y="579990"/>
                  </a:lnTo>
                  <a:lnTo>
                    <a:pt x="465424" y="579787"/>
                  </a:lnTo>
                  <a:lnTo>
                    <a:pt x="463233" y="577158"/>
                  </a:lnTo>
                  <a:lnTo>
                    <a:pt x="462920" y="576243"/>
                  </a:lnTo>
                  <a:lnTo>
                    <a:pt x="463663" y="573959"/>
                  </a:lnTo>
                  <a:lnTo>
                    <a:pt x="468475" y="564883"/>
                  </a:lnTo>
                  <a:lnTo>
                    <a:pt x="467990" y="564938"/>
                  </a:lnTo>
                  <a:lnTo>
                    <a:pt x="466433" y="566370"/>
                  </a:lnTo>
                  <a:lnTo>
                    <a:pt x="463327" y="570000"/>
                  </a:lnTo>
                  <a:lnTo>
                    <a:pt x="461942" y="571080"/>
                  </a:lnTo>
                  <a:lnTo>
                    <a:pt x="459556" y="571220"/>
                  </a:lnTo>
                  <a:lnTo>
                    <a:pt x="458445" y="570829"/>
                  </a:lnTo>
                  <a:lnTo>
                    <a:pt x="457099" y="571126"/>
                  </a:lnTo>
                  <a:lnTo>
                    <a:pt x="455519" y="572097"/>
                  </a:lnTo>
                  <a:lnTo>
                    <a:pt x="454494" y="573161"/>
                  </a:lnTo>
                  <a:lnTo>
                    <a:pt x="454009" y="574311"/>
                  </a:lnTo>
                  <a:lnTo>
                    <a:pt x="454338" y="574506"/>
                  </a:lnTo>
                  <a:lnTo>
                    <a:pt x="456716" y="573192"/>
                  </a:lnTo>
                  <a:lnTo>
                    <a:pt x="458070" y="572840"/>
                  </a:lnTo>
                  <a:lnTo>
                    <a:pt x="458445" y="573481"/>
                  </a:lnTo>
                  <a:lnTo>
                    <a:pt x="456591" y="577557"/>
                  </a:lnTo>
                  <a:lnTo>
                    <a:pt x="455464" y="581446"/>
                  </a:lnTo>
                  <a:lnTo>
                    <a:pt x="454392" y="582423"/>
                  </a:lnTo>
                  <a:lnTo>
                    <a:pt x="452687" y="582259"/>
                  </a:lnTo>
                  <a:lnTo>
                    <a:pt x="450817" y="582643"/>
                  </a:lnTo>
                  <a:lnTo>
                    <a:pt x="450794" y="583730"/>
                  </a:lnTo>
                  <a:lnTo>
                    <a:pt x="454275" y="586820"/>
                  </a:lnTo>
                  <a:lnTo>
                    <a:pt x="455535" y="587258"/>
                  </a:lnTo>
                  <a:lnTo>
                    <a:pt x="457146" y="588362"/>
                  </a:lnTo>
                  <a:lnTo>
                    <a:pt x="457397" y="589457"/>
                  </a:lnTo>
                  <a:lnTo>
                    <a:pt x="456786" y="592406"/>
                  </a:lnTo>
                  <a:lnTo>
                    <a:pt x="456333" y="593564"/>
                  </a:lnTo>
                  <a:lnTo>
                    <a:pt x="455597" y="594167"/>
                  </a:lnTo>
                  <a:lnTo>
                    <a:pt x="452757" y="594065"/>
                  </a:lnTo>
                  <a:lnTo>
                    <a:pt x="451834" y="594370"/>
                  </a:lnTo>
                  <a:lnTo>
                    <a:pt x="449925" y="596216"/>
                  </a:lnTo>
                  <a:lnTo>
                    <a:pt x="448971" y="597742"/>
                  </a:lnTo>
                  <a:lnTo>
                    <a:pt x="449315" y="597875"/>
                  </a:lnTo>
                  <a:lnTo>
                    <a:pt x="450966" y="596615"/>
                  </a:lnTo>
                  <a:lnTo>
                    <a:pt x="453368" y="595942"/>
                  </a:lnTo>
                  <a:lnTo>
                    <a:pt x="456520" y="595849"/>
                  </a:lnTo>
                  <a:lnTo>
                    <a:pt x="458868" y="595184"/>
                  </a:lnTo>
                  <a:lnTo>
                    <a:pt x="460409" y="593932"/>
                  </a:lnTo>
                  <a:lnTo>
                    <a:pt x="461911" y="594284"/>
                  </a:lnTo>
                  <a:lnTo>
                    <a:pt x="463374" y="596240"/>
                  </a:lnTo>
                  <a:lnTo>
                    <a:pt x="463812" y="597953"/>
                  </a:lnTo>
                  <a:lnTo>
                    <a:pt x="463217" y="599424"/>
                  </a:lnTo>
                  <a:lnTo>
                    <a:pt x="462013" y="600472"/>
                  </a:lnTo>
                  <a:lnTo>
                    <a:pt x="460190" y="601098"/>
                  </a:lnTo>
                  <a:lnTo>
                    <a:pt x="459040" y="602037"/>
                  </a:lnTo>
                  <a:lnTo>
                    <a:pt x="458555" y="603289"/>
                  </a:lnTo>
                  <a:lnTo>
                    <a:pt x="458281" y="605143"/>
                  </a:lnTo>
                  <a:lnTo>
                    <a:pt x="458218" y="607592"/>
                  </a:lnTo>
                  <a:lnTo>
                    <a:pt x="458680" y="611996"/>
                  </a:lnTo>
                  <a:lnTo>
                    <a:pt x="458328" y="612591"/>
                  </a:lnTo>
                  <a:lnTo>
                    <a:pt x="457639" y="612919"/>
                  </a:lnTo>
                  <a:lnTo>
                    <a:pt x="456622" y="612974"/>
                  </a:lnTo>
                  <a:lnTo>
                    <a:pt x="455707" y="614007"/>
                  </a:lnTo>
                  <a:lnTo>
                    <a:pt x="453563" y="619843"/>
                  </a:lnTo>
                  <a:lnTo>
                    <a:pt x="452804" y="620477"/>
                  </a:lnTo>
                  <a:lnTo>
                    <a:pt x="451905" y="619851"/>
                  </a:lnTo>
                  <a:lnTo>
                    <a:pt x="451107" y="619921"/>
                  </a:lnTo>
                  <a:lnTo>
                    <a:pt x="450410" y="620680"/>
                  </a:lnTo>
                  <a:lnTo>
                    <a:pt x="448885" y="621259"/>
                  </a:lnTo>
                  <a:lnTo>
                    <a:pt x="446530" y="621658"/>
                  </a:lnTo>
                  <a:lnTo>
                    <a:pt x="444512" y="621509"/>
                  </a:lnTo>
                  <a:lnTo>
                    <a:pt x="440967" y="620250"/>
                  </a:lnTo>
                  <a:lnTo>
                    <a:pt x="439520" y="619358"/>
                  </a:lnTo>
                  <a:lnTo>
                    <a:pt x="438394" y="617895"/>
                  </a:lnTo>
                  <a:lnTo>
                    <a:pt x="435209" y="619444"/>
                  </a:lnTo>
                  <a:lnTo>
                    <a:pt x="434372" y="618771"/>
                  </a:lnTo>
                  <a:lnTo>
                    <a:pt x="432393" y="614726"/>
                  </a:lnTo>
                  <a:lnTo>
                    <a:pt x="431963" y="614969"/>
                  </a:lnTo>
                  <a:lnTo>
                    <a:pt x="431579" y="619327"/>
                  </a:lnTo>
                  <a:lnTo>
                    <a:pt x="430977" y="620852"/>
                  </a:lnTo>
                  <a:lnTo>
                    <a:pt x="429013" y="623997"/>
                  </a:lnTo>
                  <a:lnTo>
                    <a:pt x="427941" y="629395"/>
                  </a:lnTo>
                  <a:lnTo>
                    <a:pt x="427613" y="629560"/>
                  </a:lnTo>
                  <a:lnTo>
                    <a:pt x="427245" y="628777"/>
                  </a:lnTo>
                  <a:lnTo>
                    <a:pt x="426033" y="623950"/>
                  </a:lnTo>
                  <a:lnTo>
                    <a:pt x="425391" y="622886"/>
                  </a:lnTo>
                  <a:lnTo>
                    <a:pt x="423615" y="625671"/>
                  </a:lnTo>
                  <a:lnTo>
                    <a:pt x="423420" y="626681"/>
                  </a:lnTo>
                  <a:lnTo>
                    <a:pt x="423889" y="630272"/>
                  </a:lnTo>
                  <a:lnTo>
                    <a:pt x="423474" y="630811"/>
                  </a:lnTo>
                  <a:lnTo>
                    <a:pt x="419883" y="628879"/>
                  </a:lnTo>
                  <a:lnTo>
                    <a:pt x="418999" y="628785"/>
                  </a:lnTo>
                  <a:lnTo>
                    <a:pt x="418765" y="629114"/>
                  </a:lnTo>
                  <a:lnTo>
                    <a:pt x="419993" y="631891"/>
                  </a:lnTo>
                  <a:lnTo>
                    <a:pt x="419852" y="632893"/>
                  </a:lnTo>
                  <a:lnTo>
                    <a:pt x="414767" y="638244"/>
                  </a:lnTo>
                  <a:lnTo>
                    <a:pt x="413445" y="638056"/>
                  </a:lnTo>
                  <a:lnTo>
                    <a:pt x="412615" y="637524"/>
                  </a:lnTo>
                  <a:lnTo>
                    <a:pt x="411700" y="637610"/>
                  </a:lnTo>
                  <a:lnTo>
                    <a:pt x="408469" y="639597"/>
                  </a:lnTo>
                  <a:lnTo>
                    <a:pt x="407577" y="639511"/>
                  </a:lnTo>
                  <a:lnTo>
                    <a:pt x="406357" y="638338"/>
                  </a:lnTo>
                  <a:lnTo>
                    <a:pt x="405793" y="638385"/>
                  </a:lnTo>
                  <a:lnTo>
                    <a:pt x="405488" y="639613"/>
                  </a:lnTo>
                  <a:lnTo>
                    <a:pt x="405449" y="642007"/>
                  </a:lnTo>
                  <a:lnTo>
                    <a:pt x="404252" y="644276"/>
                  </a:lnTo>
                  <a:lnTo>
                    <a:pt x="400403" y="647937"/>
                  </a:lnTo>
                  <a:lnTo>
                    <a:pt x="399386" y="649619"/>
                  </a:lnTo>
                  <a:lnTo>
                    <a:pt x="398611" y="651919"/>
                  </a:lnTo>
                  <a:lnTo>
                    <a:pt x="398032" y="652138"/>
                  </a:lnTo>
                  <a:lnTo>
                    <a:pt x="395771" y="650660"/>
                  </a:lnTo>
                  <a:lnTo>
                    <a:pt x="393158" y="649697"/>
                  </a:lnTo>
                  <a:lnTo>
                    <a:pt x="392799" y="650174"/>
                  </a:lnTo>
                  <a:lnTo>
                    <a:pt x="393597" y="651575"/>
                  </a:lnTo>
                  <a:lnTo>
                    <a:pt x="393432" y="652435"/>
                  </a:lnTo>
                  <a:lnTo>
                    <a:pt x="392298" y="652756"/>
                  </a:lnTo>
                  <a:lnTo>
                    <a:pt x="390866" y="652631"/>
                  </a:lnTo>
                  <a:lnTo>
                    <a:pt x="389129" y="652060"/>
                  </a:lnTo>
                  <a:lnTo>
                    <a:pt x="386696" y="652701"/>
                  </a:lnTo>
                  <a:lnTo>
                    <a:pt x="383575" y="654556"/>
                  </a:lnTo>
                  <a:lnTo>
                    <a:pt x="380970" y="654501"/>
                  </a:lnTo>
                  <a:lnTo>
                    <a:pt x="377332" y="651450"/>
                  </a:lnTo>
                  <a:lnTo>
                    <a:pt x="376330" y="651223"/>
                  </a:lnTo>
                  <a:lnTo>
                    <a:pt x="376010" y="650362"/>
                  </a:lnTo>
                  <a:lnTo>
                    <a:pt x="376721" y="647890"/>
                  </a:lnTo>
                  <a:lnTo>
                    <a:pt x="377754" y="646012"/>
                  </a:lnTo>
                  <a:lnTo>
                    <a:pt x="378513" y="645152"/>
                  </a:lnTo>
                  <a:lnTo>
                    <a:pt x="381963" y="642742"/>
                  </a:lnTo>
                  <a:lnTo>
                    <a:pt x="385914" y="641858"/>
                  </a:lnTo>
                  <a:lnTo>
                    <a:pt x="388394" y="640403"/>
                  </a:lnTo>
                  <a:lnTo>
                    <a:pt x="391414" y="637407"/>
                  </a:lnTo>
                  <a:lnTo>
                    <a:pt x="393010" y="635153"/>
                  </a:lnTo>
                  <a:lnTo>
                    <a:pt x="396147" y="629325"/>
                  </a:lnTo>
                  <a:lnTo>
                    <a:pt x="395912" y="628871"/>
                  </a:lnTo>
                  <a:lnTo>
                    <a:pt x="395208" y="628551"/>
                  </a:lnTo>
                  <a:lnTo>
                    <a:pt x="388308" y="634082"/>
                  </a:lnTo>
                  <a:lnTo>
                    <a:pt x="387291" y="634590"/>
                  </a:lnTo>
                  <a:lnTo>
                    <a:pt x="385922" y="634551"/>
                  </a:lnTo>
                  <a:lnTo>
                    <a:pt x="380406" y="632431"/>
                  </a:lnTo>
                  <a:lnTo>
                    <a:pt x="379241" y="631523"/>
                  </a:lnTo>
                  <a:lnTo>
                    <a:pt x="378443" y="628863"/>
                  </a:lnTo>
                  <a:lnTo>
                    <a:pt x="379976" y="622792"/>
                  </a:lnTo>
                  <a:lnTo>
                    <a:pt x="381048" y="619851"/>
                  </a:lnTo>
                  <a:lnTo>
                    <a:pt x="383739" y="615298"/>
                  </a:lnTo>
                  <a:lnTo>
                    <a:pt x="387260" y="610424"/>
                  </a:lnTo>
                  <a:lnTo>
                    <a:pt x="388480" y="607255"/>
                  </a:lnTo>
                  <a:lnTo>
                    <a:pt x="390311" y="598743"/>
                  </a:lnTo>
                  <a:lnTo>
                    <a:pt x="390201" y="594863"/>
                  </a:lnTo>
                  <a:lnTo>
                    <a:pt x="389380" y="590122"/>
                  </a:lnTo>
                  <a:lnTo>
                    <a:pt x="389348" y="587298"/>
                  </a:lnTo>
                  <a:lnTo>
                    <a:pt x="390115" y="586406"/>
                  </a:lnTo>
                  <a:lnTo>
                    <a:pt x="398197" y="581993"/>
                  </a:lnTo>
                  <a:lnTo>
                    <a:pt x="402022" y="578676"/>
                  </a:lnTo>
                  <a:lnTo>
                    <a:pt x="409447" y="573763"/>
                  </a:lnTo>
                  <a:lnTo>
                    <a:pt x="411465" y="573802"/>
                  </a:lnTo>
                  <a:lnTo>
                    <a:pt x="412952" y="575492"/>
                  </a:lnTo>
                  <a:lnTo>
                    <a:pt x="414681" y="576845"/>
                  </a:lnTo>
                  <a:lnTo>
                    <a:pt x="416652" y="577855"/>
                  </a:lnTo>
                  <a:lnTo>
                    <a:pt x="419187" y="577753"/>
                  </a:lnTo>
                  <a:lnTo>
                    <a:pt x="422285" y="576525"/>
                  </a:lnTo>
                  <a:lnTo>
                    <a:pt x="427198" y="576994"/>
                  </a:lnTo>
                  <a:lnTo>
                    <a:pt x="437290" y="580225"/>
                  </a:lnTo>
                  <a:lnTo>
                    <a:pt x="439434" y="580405"/>
                  </a:lnTo>
                  <a:lnTo>
                    <a:pt x="439520" y="579998"/>
                  </a:lnTo>
                  <a:lnTo>
                    <a:pt x="437963" y="577737"/>
                  </a:lnTo>
                  <a:lnTo>
                    <a:pt x="431008" y="576423"/>
                  </a:lnTo>
                  <a:lnTo>
                    <a:pt x="428074" y="575109"/>
                  </a:lnTo>
                  <a:lnTo>
                    <a:pt x="419836" y="569311"/>
                  </a:lnTo>
                  <a:lnTo>
                    <a:pt x="417959" y="567066"/>
                  </a:lnTo>
                  <a:lnTo>
                    <a:pt x="418718" y="566018"/>
                  </a:lnTo>
                  <a:lnTo>
                    <a:pt x="420736" y="565149"/>
                  </a:lnTo>
                  <a:lnTo>
                    <a:pt x="421425" y="564312"/>
                  </a:lnTo>
                  <a:lnTo>
                    <a:pt x="421714" y="562849"/>
                  </a:lnTo>
                  <a:lnTo>
                    <a:pt x="422872" y="560854"/>
                  </a:lnTo>
                  <a:lnTo>
                    <a:pt x="424898" y="558304"/>
                  </a:lnTo>
                  <a:lnTo>
                    <a:pt x="427996" y="555840"/>
                  </a:lnTo>
                  <a:lnTo>
                    <a:pt x="433856" y="552162"/>
                  </a:lnTo>
                  <a:lnTo>
                    <a:pt x="431564" y="552006"/>
                  </a:lnTo>
                  <a:lnTo>
                    <a:pt x="427347" y="552687"/>
                  </a:lnTo>
                  <a:lnTo>
                    <a:pt x="425813" y="553383"/>
                  </a:lnTo>
                  <a:lnTo>
                    <a:pt x="422997" y="556012"/>
                  </a:lnTo>
                  <a:lnTo>
                    <a:pt x="421902" y="557858"/>
                  </a:lnTo>
                  <a:lnTo>
                    <a:pt x="420329" y="561457"/>
                  </a:lnTo>
                  <a:lnTo>
                    <a:pt x="419656" y="562137"/>
                  </a:lnTo>
                  <a:lnTo>
                    <a:pt x="416730" y="562654"/>
                  </a:lnTo>
                  <a:lnTo>
                    <a:pt x="408758" y="563014"/>
                  </a:lnTo>
                  <a:lnTo>
                    <a:pt x="407413" y="561175"/>
                  </a:lnTo>
                  <a:lnTo>
                    <a:pt x="406670" y="560878"/>
                  </a:lnTo>
                  <a:lnTo>
                    <a:pt x="405684" y="561136"/>
                  </a:lnTo>
                  <a:lnTo>
                    <a:pt x="398361" y="565830"/>
                  </a:lnTo>
                  <a:lnTo>
                    <a:pt x="395740" y="568216"/>
                  </a:lnTo>
                  <a:lnTo>
                    <a:pt x="393870" y="570939"/>
                  </a:lnTo>
                  <a:lnTo>
                    <a:pt x="390976" y="572926"/>
                  </a:lnTo>
                  <a:lnTo>
                    <a:pt x="387064" y="574185"/>
                  </a:lnTo>
                  <a:lnTo>
                    <a:pt x="384138" y="575742"/>
                  </a:lnTo>
                  <a:lnTo>
                    <a:pt x="381056" y="578848"/>
                  </a:lnTo>
                  <a:lnTo>
                    <a:pt x="380007" y="581227"/>
                  </a:lnTo>
                  <a:lnTo>
                    <a:pt x="379945" y="582345"/>
                  </a:lnTo>
                  <a:lnTo>
                    <a:pt x="380696" y="585858"/>
                  </a:lnTo>
                  <a:lnTo>
                    <a:pt x="379929" y="586515"/>
                  </a:lnTo>
                  <a:lnTo>
                    <a:pt x="378153" y="586789"/>
                  </a:lnTo>
                  <a:lnTo>
                    <a:pt x="375298" y="589113"/>
                  </a:lnTo>
                  <a:lnTo>
                    <a:pt x="369266" y="595997"/>
                  </a:lnTo>
                  <a:lnTo>
                    <a:pt x="368476" y="598485"/>
                  </a:lnTo>
                  <a:lnTo>
                    <a:pt x="368507" y="599338"/>
                  </a:lnTo>
                  <a:lnTo>
                    <a:pt x="369485" y="601278"/>
                  </a:lnTo>
                  <a:lnTo>
                    <a:pt x="368804" y="602538"/>
                  </a:lnTo>
                  <a:lnTo>
                    <a:pt x="367106" y="604525"/>
                  </a:lnTo>
                  <a:lnTo>
                    <a:pt x="363328" y="607662"/>
                  </a:lnTo>
                  <a:lnTo>
                    <a:pt x="360848" y="608851"/>
                  </a:lnTo>
                  <a:lnTo>
                    <a:pt x="359236" y="608914"/>
                  </a:lnTo>
                  <a:lnTo>
                    <a:pt x="357687" y="608468"/>
                  </a:lnTo>
                  <a:lnTo>
                    <a:pt x="354933" y="606449"/>
                  </a:lnTo>
                  <a:lnTo>
                    <a:pt x="352704" y="606324"/>
                  </a:lnTo>
                  <a:lnTo>
                    <a:pt x="352563" y="606606"/>
                  </a:lnTo>
                  <a:lnTo>
                    <a:pt x="355598" y="608765"/>
                  </a:lnTo>
                  <a:lnTo>
                    <a:pt x="358688" y="611535"/>
                  </a:lnTo>
                  <a:lnTo>
                    <a:pt x="360613" y="613835"/>
                  </a:lnTo>
                  <a:lnTo>
                    <a:pt x="361372" y="615657"/>
                  </a:lnTo>
                  <a:lnTo>
                    <a:pt x="361403" y="617535"/>
                  </a:lnTo>
                  <a:lnTo>
                    <a:pt x="360707" y="619460"/>
                  </a:lnTo>
                  <a:lnTo>
                    <a:pt x="358524" y="622800"/>
                  </a:lnTo>
                  <a:lnTo>
                    <a:pt x="356388" y="623794"/>
                  </a:lnTo>
                  <a:lnTo>
                    <a:pt x="350920" y="624795"/>
                  </a:lnTo>
                  <a:lnTo>
                    <a:pt x="349159" y="625593"/>
                  </a:lnTo>
                  <a:lnTo>
                    <a:pt x="348612" y="626211"/>
                  </a:lnTo>
                  <a:lnTo>
                    <a:pt x="352367" y="627620"/>
                  </a:lnTo>
                  <a:lnTo>
                    <a:pt x="352704" y="628339"/>
                  </a:lnTo>
                  <a:lnTo>
                    <a:pt x="352187" y="631124"/>
                  </a:lnTo>
                  <a:lnTo>
                    <a:pt x="351194" y="632032"/>
                  </a:lnTo>
                  <a:lnTo>
                    <a:pt x="348064" y="633691"/>
                  </a:lnTo>
                  <a:lnTo>
                    <a:pt x="345263" y="634176"/>
                  </a:lnTo>
                  <a:lnTo>
                    <a:pt x="344833" y="633855"/>
                  </a:lnTo>
                  <a:lnTo>
                    <a:pt x="345357" y="631672"/>
                  </a:lnTo>
                  <a:lnTo>
                    <a:pt x="345209" y="631132"/>
                  </a:lnTo>
                  <a:lnTo>
                    <a:pt x="344152" y="630686"/>
                  </a:lnTo>
                  <a:lnTo>
                    <a:pt x="342658" y="631516"/>
                  </a:lnTo>
                  <a:lnTo>
                    <a:pt x="338926" y="634731"/>
                  </a:lnTo>
                  <a:lnTo>
                    <a:pt x="338527" y="635255"/>
                  </a:lnTo>
                  <a:lnTo>
                    <a:pt x="339873" y="636116"/>
                  </a:lnTo>
                  <a:lnTo>
                    <a:pt x="339591" y="636828"/>
                  </a:lnTo>
                  <a:lnTo>
                    <a:pt x="337573" y="639128"/>
                  </a:lnTo>
                  <a:lnTo>
                    <a:pt x="336736" y="640661"/>
                  </a:lnTo>
                  <a:lnTo>
                    <a:pt x="335382" y="642218"/>
                  </a:lnTo>
                  <a:lnTo>
                    <a:pt x="329358" y="646975"/>
                  </a:lnTo>
                  <a:lnTo>
                    <a:pt x="329820" y="648133"/>
                  </a:lnTo>
                  <a:lnTo>
                    <a:pt x="328255" y="652255"/>
                  </a:lnTo>
                  <a:lnTo>
                    <a:pt x="327379" y="655893"/>
                  </a:lnTo>
                  <a:lnTo>
                    <a:pt x="328443" y="657419"/>
                  </a:lnTo>
                  <a:lnTo>
                    <a:pt x="333497" y="659203"/>
                  </a:lnTo>
                  <a:lnTo>
                    <a:pt x="335946" y="659633"/>
                  </a:lnTo>
                  <a:lnTo>
                    <a:pt x="338833" y="660877"/>
                  </a:lnTo>
                  <a:lnTo>
                    <a:pt x="344059" y="664225"/>
                  </a:lnTo>
                  <a:lnTo>
                    <a:pt x="345803" y="666408"/>
                  </a:lnTo>
                  <a:lnTo>
                    <a:pt x="346061" y="667433"/>
                  </a:lnTo>
                  <a:lnTo>
                    <a:pt x="345897" y="668552"/>
                  </a:lnTo>
                  <a:lnTo>
                    <a:pt x="345271" y="670062"/>
                  </a:lnTo>
                  <a:lnTo>
                    <a:pt x="343636" y="672909"/>
                  </a:lnTo>
                  <a:lnTo>
                    <a:pt x="339685" y="677134"/>
                  </a:lnTo>
                  <a:lnTo>
                    <a:pt x="337902" y="678331"/>
                  </a:lnTo>
                  <a:lnTo>
                    <a:pt x="335202" y="679270"/>
                  </a:lnTo>
                  <a:lnTo>
                    <a:pt x="334318" y="679950"/>
                  </a:lnTo>
                  <a:lnTo>
                    <a:pt x="330853" y="683933"/>
                  </a:lnTo>
                  <a:lnTo>
                    <a:pt x="329914" y="686076"/>
                  </a:lnTo>
                  <a:lnTo>
                    <a:pt x="330062" y="687946"/>
                  </a:lnTo>
                  <a:lnTo>
                    <a:pt x="329397" y="689253"/>
                  </a:lnTo>
                  <a:lnTo>
                    <a:pt x="324938" y="691819"/>
                  </a:lnTo>
                  <a:lnTo>
                    <a:pt x="325095" y="692272"/>
                  </a:lnTo>
                  <a:lnTo>
                    <a:pt x="326714" y="692468"/>
                  </a:lnTo>
                  <a:lnTo>
                    <a:pt x="326119" y="694729"/>
                  </a:lnTo>
                  <a:lnTo>
                    <a:pt x="325853" y="697858"/>
                  </a:lnTo>
                  <a:lnTo>
                    <a:pt x="325079" y="698382"/>
                  </a:lnTo>
                  <a:lnTo>
                    <a:pt x="322294" y="698359"/>
                  </a:lnTo>
                  <a:lnTo>
                    <a:pt x="318750" y="699572"/>
                  </a:lnTo>
                  <a:lnTo>
                    <a:pt x="318499" y="699916"/>
                  </a:lnTo>
                  <a:lnTo>
                    <a:pt x="318437" y="702161"/>
                  </a:lnTo>
                  <a:lnTo>
                    <a:pt x="309174" y="703804"/>
                  </a:lnTo>
                  <a:lnTo>
                    <a:pt x="307148" y="708044"/>
                  </a:lnTo>
                  <a:lnTo>
                    <a:pt x="306091" y="709343"/>
                  </a:lnTo>
                  <a:lnTo>
                    <a:pt x="302461" y="712418"/>
                  </a:lnTo>
                  <a:lnTo>
                    <a:pt x="300240" y="713654"/>
                  </a:lnTo>
                  <a:lnTo>
                    <a:pt x="297697" y="714405"/>
                  </a:lnTo>
                  <a:lnTo>
                    <a:pt x="296367" y="715445"/>
                  </a:lnTo>
                  <a:lnTo>
                    <a:pt x="296242" y="716775"/>
                  </a:lnTo>
                  <a:lnTo>
                    <a:pt x="295522" y="717925"/>
                  </a:lnTo>
                  <a:lnTo>
                    <a:pt x="293324" y="719827"/>
                  </a:lnTo>
                  <a:lnTo>
                    <a:pt x="292244" y="722213"/>
                  </a:lnTo>
                  <a:lnTo>
                    <a:pt x="291462" y="722588"/>
                  </a:lnTo>
                  <a:lnTo>
                    <a:pt x="287370" y="723159"/>
                  </a:lnTo>
                  <a:lnTo>
                    <a:pt x="286556" y="723918"/>
                  </a:lnTo>
                  <a:lnTo>
                    <a:pt x="286157" y="727134"/>
                  </a:lnTo>
                  <a:lnTo>
                    <a:pt x="285399" y="727235"/>
                  </a:lnTo>
                  <a:lnTo>
                    <a:pt x="283943" y="726484"/>
                  </a:lnTo>
                  <a:lnTo>
                    <a:pt x="282050" y="727063"/>
                  </a:lnTo>
                  <a:lnTo>
                    <a:pt x="277794" y="730693"/>
                  </a:lnTo>
                  <a:lnTo>
                    <a:pt x="276863" y="732000"/>
                  </a:lnTo>
                  <a:lnTo>
                    <a:pt x="276965" y="732696"/>
                  </a:lnTo>
                  <a:lnTo>
                    <a:pt x="277622" y="733384"/>
                  </a:lnTo>
                  <a:lnTo>
                    <a:pt x="278631" y="735536"/>
                  </a:lnTo>
                  <a:lnTo>
                    <a:pt x="278569" y="736983"/>
                  </a:lnTo>
                  <a:lnTo>
                    <a:pt x="276934" y="741012"/>
                  </a:lnTo>
                  <a:lnTo>
                    <a:pt x="276355" y="741638"/>
                  </a:lnTo>
                  <a:lnTo>
                    <a:pt x="274367" y="742632"/>
                  </a:lnTo>
                  <a:lnTo>
                    <a:pt x="273554" y="744854"/>
                  </a:lnTo>
                  <a:lnTo>
                    <a:pt x="271723" y="744611"/>
                  </a:lnTo>
                  <a:lnTo>
                    <a:pt x="270245" y="745034"/>
                  </a:lnTo>
                  <a:lnTo>
                    <a:pt x="269274" y="746512"/>
                  </a:lnTo>
                  <a:lnTo>
                    <a:pt x="268226" y="747365"/>
                  </a:lnTo>
                  <a:lnTo>
                    <a:pt x="267092" y="747584"/>
                  </a:lnTo>
                  <a:lnTo>
                    <a:pt x="265660" y="748758"/>
                  </a:lnTo>
                  <a:lnTo>
                    <a:pt x="263947" y="750870"/>
                  </a:lnTo>
                  <a:lnTo>
                    <a:pt x="262351" y="752216"/>
                  </a:lnTo>
                  <a:lnTo>
                    <a:pt x="260888" y="752795"/>
                  </a:lnTo>
                  <a:lnTo>
                    <a:pt x="259464" y="752943"/>
                  </a:lnTo>
                  <a:lnTo>
                    <a:pt x="258079" y="752646"/>
                  </a:lnTo>
                  <a:lnTo>
                    <a:pt x="256835" y="752888"/>
                  </a:lnTo>
                  <a:lnTo>
                    <a:pt x="255732" y="753671"/>
                  </a:lnTo>
                  <a:lnTo>
                    <a:pt x="254652" y="754891"/>
                  </a:lnTo>
                  <a:lnTo>
                    <a:pt x="253792" y="758349"/>
                  </a:lnTo>
                  <a:lnTo>
                    <a:pt x="252704" y="759890"/>
                  </a:lnTo>
                  <a:lnTo>
                    <a:pt x="252016" y="760156"/>
                  </a:lnTo>
                  <a:lnTo>
                    <a:pt x="250608" y="759929"/>
                  </a:lnTo>
                  <a:lnTo>
                    <a:pt x="248480" y="759202"/>
                  </a:lnTo>
                  <a:lnTo>
                    <a:pt x="246320" y="759460"/>
                  </a:lnTo>
                  <a:lnTo>
                    <a:pt x="242831" y="761580"/>
                  </a:lnTo>
                  <a:lnTo>
                    <a:pt x="241720" y="763176"/>
                  </a:lnTo>
                  <a:lnTo>
                    <a:pt x="243919" y="763528"/>
                  </a:lnTo>
                  <a:lnTo>
                    <a:pt x="245006" y="763982"/>
                  </a:lnTo>
                  <a:lnTo>
                    <a:pt x="244983" y="764428"/>
                  </a:lnTo>
                  <a:lnTo>
                    <a:pt x="243840" y="764858"/>
                  </a:lnTo>
                  <a:lnTo>
                    <a:pt x="241885" y="764827"/>
                  </a:lnTo>
                  <a:lnTo>
                    <a:pt x="240711" y="765195"/>
                  </a:lnTo>
                  <a:lnTo>
                    <a:pt x="239287" y="766102"/>
                  </a:lnTo>
                  <a:lnTo>
                    <a:pt x="235704" y="767080"/>
                  </a:lnTo>
                  <a:lnTo>
                    <a:pt x="234343" y="767776"/>
                  </a:lnTo>
                  <a:lnTo>
                    <a:pt x="231644" y="771751"/>
                  </a:lnTo>
                  <a:lnTo>
                    <a:pt x="231315" y="772650"/>
                  </a:lnTo>
                  <a:lnTo>
                    <a:pt x="231659" y="772846"/>
                  </a:lnTo>
                  <a:lnTo>
                    <a:pt x="233177" y="772431"/>
                  </a:lnTo>
                  <a:lnTo>
                    <a:pt x="234961" y="773088"/>
                  </a:lnTo>
                  <a:lnTo>
                    <a:pt x="235884" y="773926"/>
                  </a:lnTo>
                  <a:lnTo>
                    <a:pt x="236479" y="774958"/>
                  </a:lnTo>
                  <a:lnTo>
                    <a:pt x="237042" y="776946"/>
                  </a:lnTo>
                  <a:lnTo>
                    <a:pt x="237386" y="777243"/>
                  </a:lnTo>
                  <a:lnTo>
                    <a:pt x="233959" y="780575"/>
                  </a:lnTo>
                  <a:lnTo>
                    <a:pt x="232989" y="781992"/>
                  </a:lnTo>
                  <a:lnTo>
                    <a:pt x="232363" y="782516"/>
                  </a:lnTo>
                  <a:lnTo>
                    <a:pt x="231949" y="782109"/>
                  </a:lnTo>
                  <a:lnTo>
                    <a:pt x="231526" y="778401"/>
                  </a:lnTo>
                  <a:lnTo>
                    <a:pt x="231268" y="777767"/>
                  </a:lnTo>
                  <a:lnTo>
                    <a:pt x="230455" y="777704"/>
                  </a:lnTo>
                  <a:lnTo>
                    <a:pt x="229672" y="778878"/>
                  </a:lnTo>
                  <a:lnTo>
                    <a:pt x="227959" y="783259"/>
                  </a:lnTo>
                  <a:lnTo>
                    <a:pt x="226089" y="785465"/>
                  </a:lnTo>
                  <a:lnTo>
                    <a:pt x="212046" y="791098"/>
                  </a:lnTo>
                  <a:lnTo>
                    <a:pt x="210028" y="792397"/>
                  </a:lnTo>
                  <a:lnTo>
                    <a:pt x="209629" y="794791"/>
                  </a:lnTo>
                  <a:lnTo>
                    <a:pt x="209050" y="796864"/>
                  </a:lnTo>
                  <a:lnTo>
                    <a:pt x="208119" y="798507"/>
                  </a:lnTo>
                  <a:lnTo>
                    <a:pt x="207031" y="799547"/>
                  </a:lnTo>
                  <a:lnTo>
                    <a:pt x="206796" y="798804"/>
                  </a:lnTo>
                  <a:lnTo>
                    <a:pt x="206906" y="792976"/>
                  </a:lnTo>
                  <a:lnTo>
                    <a:pt x="206617" y="791818"/>
                  </a:lnTo>
                  <a:lnTo>
                    <a:pt x="205200" y="791075"/>
                  </a:lnTo>
                  <a:lnTo>
                    <a:pt x="204575" y="791176"/>
                  </a:lnTo>
                  <a:lnTo>
                    <a:pt x="203722" y="791505"/>
                  </a:lnTo>
                  <a:lnTo>
                    <a:pt x="202314" y="792772"/>
                  </a:lnTo>
                  <a:lnTo>
                    <a:pt x="201453" y="793085"/>
                  </a:lnTo>
                  <a:lnTo>
                    <a:pt x="200381" y="792983"/>
                  </a:lnTo>
                  <a:lnTo>
                    <a:pt x="198551" y="794227"/>
                  </a:lnTo>
                  <a:lnTo>
                    <a:pt x="194201" y="798210"/>
                  </a:lnTo>
                  <a:lnTo>
                    <a:pt x="191361" y="799195"/>
                  </a:lnTo>
                  <a:lnTo>
                    <a:pt x="190610" y="800017"/>
                  </a:lnTo>
                  <a:lnTo>
                    <a:pt x="189397" y="802192"/>
                  </a:lnTo>
                  <a:lnTo>
                    <a:pt x="188591" y="802990"/>
                  </a:lnTo>
                  <a:lnTo>
                    <a:pt x="187402" y="803060"/>
                  </a:lnTo>
                  <a:lnTo>
                    <a:pt x="185822" y="802411"/>
                  </a:lnTo>
                  <a:lnTo>
                    <a:pt x="184554" y="802872"/>
                  </a:lnTo>
                  <a:lnTo>
                    <a:pt x="183592" y="804453"/>
                  </a:lnTo>
                  <a:lnTo>
                    <a:pt x="182614" y="805078"/>
                  </a:lnTo>
                  <a:lnTo>
                    <a:pt x="179853" y="803913"/>
                  </a:lnTo>
                  <a:lnTo>
                    <a:pt x="178632" y="804711"/>
                  </a:lnTo>
                  <a:lnTo>
                    <a:pt x="177052" y="806745"/>
                  </a:lnTo>
                  <a:lnTo>
                    <a:pt x="175401" y="808083"/>
                  </a:lnTo>
                  <a:lnTo>
                    <a:pt x="173680" y="808732"/>
                  </a:lnTo>
                  <a:lnTo>
                    <a:pt x="169205" y="809405"/>
                  </a:lnTo>
                  <a:lnTo>
                    <a:pt x="167405" y="808975"/>
                  </a:lnTo>
                  <a:lnTo>
                    <a:pt x="167038" y="808388"/>
                  </a:lnTo>
                  <a:lnTo>
                    <a:pt x="167124" y="805798"/>
                  </a:lnTo>
                  <a:lnTo>
                    <a:pt x="167844" y="803929"/>
                  </a:lnTo>
                  <a:lnTo>
                    <a:pt x="168509" y="803044"/>
                  </a:lnTo>
                  <a:lnTo>
                    <a:pt x="169400" y="802262"/>
                  </a:lnTo>
                  <a:lnTo>
                    <a:pt x="170707" y="802168"/>
                  </a:lnTo>
                  <a:lnTo>
                    <a:pt x="173148" y="802755"/>
                  </a:lnTo>
                  <a:lnTo>
                    <a:pt x="172866" y="802129"/>
                  </a:lnTo>
                  <a:lnTo>
                    <a:pt x="171982" y="801386"/>
                  </a:lnTo>
                  <a:lnTo>
                    <a:pt x="169737" y="800095"/>
                  </a:lnTo>
                  <a:lnTo>
                    <a:pt x="167507" y="799438"/>
                  </a:lnTo>
                  <a:lnTo>
                    <a:pt x="166232" y="799860"/>
                  </a:lnTo>
                  <a:lnTo>
                    <a:pt x="164440" y="800846"/>
                  </a:lnTo>
                  <a:lnTo>
                    <a:pt x="163220" y="801988"/>
                  </a:lnTo>
                  <a:lnTo>
                    <a:pt x="162578" y="803287"/>
                  </a:lnTo>
                  <a:lnTo>
                    <a:pt x="161773" y="807512"/>
                  </a:lnTo>
                  <a:lnTo>
                    <a:pt x="161303" y="808654"/>
                  </a:lnTo>
                  <a:lnTo>
                    <a:pt x="156061" y="816063"/>
                  </a:lnTo>
                  <a:lnTo>
                    <a:pt x="154004" y="818339"/>
                  </a:lnTo>
                  <a:lnTo>
                    <a:pt x="151970" y="818167"/>
                  </a:lnTo>
                  <a:lnTo>
                    <a:pt x="150984" y="819028"/>
                  </a:lnTo>
                  <a:lnTo>
                    <a:pt x="149599" y="820866"/>
                  </a:lnTo>
                  <a:lnTo>
                    <a:pt x="148316" y="821750"/>
                  </a:lnTo>
                  <a:lnTo>
                    <a:pt x="147143" y="821672"/>
                  </a:lnTo>
                  <a:lnTo>
                    <a:pt x="146227" y="821320"/>
                  </a:lnTo>
                  <a:lnTo>
                    <a:pt x="145578" y="820702"/>
                  </a:lnTo>
                  <a:lnTo>
                    <a:pt x="145688" y="820123"/>
                  </a:lnTo>
                  <a:lnTo>
                    <a:pt x="146564" y="819583"/>
                  </a:lnTo>
                  <a:lnTo>
                    <a:pt x="146251" y="818112"/>
                  </a:lnTo>
                  <a:lnTo>
                    <a:pt x="144749" y="815687"/>
                  </a:lnTo>
                  <a:lnTo>
                    <a:pt x="143724" y="814373"/>
                  </a:lnTo>
                  <a:lnTo>
                    <a:pt x="141776" y="814216"/>
                  </a:lnTo>
                  <a:lnTo>
                    <a:pt x="141471" y="815319"/>
                  </a:lnTo>
                  <a:lnTo>
                    <a:pt x="142128" y="820937"/>
                  </a:lnTo>
                  <a:lnTo>
                    <a:pt x="142026" y="822204"/>
                  </a:lnTo>
                  <a:lnTo>
                    <a:pt x="140814" y="823800"/>
                  </a:lnTo>
                  <a:lnTo>
                    <a:pt x="137622" y="825584"/>
                  </a:lnTo>
                  <a:lnTo>
                    <a:pt x="136628" y="825412"/>
                  </a:lnTo>
                  <a:lnTo>
                    <a:pt x="133757" y="821899"/>
                  </a:lnTo>
                  <a:lnTo>
                    <a:pt x="131034" y="821203"/>
                  </a:lnTo>
                  <a:lnTo>
                    <a:pt x="130854" y="822345"/>
                  </a:lnTo>
                  <a:lnTo>
                    <a:pt x="131465" y="824684"/>
                  </a:lnTo>
                  <a:lnTo>
                    <a:pt x="130784" y="826859"/>
                  </a:lnTo>
                  <a:lnTo>
                    <a:pt x="128820" y="828885"/>
                  </a:lnTo>
                  <a:lnTo>
                    <a:pt x="127326" y="829863"/>
                  </a:lnTo>
                  <a:lnTo>
                    <a:pt x="126301" y="829800"/>
                  </a:lnTo>
                  <a:lnTo>
                    <a:pt x="126246" y="828384"/>
                  </a:lnTo>
                  <a:lnTo>
                    <a:pt x="127162" y="825607"/>
                  </a:lnTo>
                  <a:lnTo>
                    <a:pt x="127396" y="823291"/>
                  </a:lnTo>
                  <a:lnTo>
                    <a:pt x="126950" y="821430"/>
                  </a:lnTo>
                  <a:lnTo>
                    <a:pt x="127005" y="820006"/>
                  </a:lnTo>
                  <a:lnTo>
                    <a:pt x="127545" y="819012"/>
                  </a:lnTo>
                  <a:lnTo>
                    <a:pt x="131152" y="816242"/>
                  </a:lnTo>
                  <a:lnTo>
                    <a:pt x="132669" y="815828"/>
                  </a:lnTo>
                  <a:lnTo>
                    <a:pt x="133483" y="816508"/>
                  </a:lnTo>
                  <a:lnTo>
                    <a:pt x="134492" y="816626"/>
                  </a:lnTo>
                  <a:lnTo>
                    <a:pt x="135713" y="816172"/>
                  </a:lnTo>
                  <a:lnTo>
                    <a:pt x="136479" y="815288"/>
                  </a:lnTo>
                  <a:lnTo>
                    <a:pt x="136800" y="813966"/>
                  </a:lnTo>
                  <a:lnTo>
                    <a:pt x="138357" y="812276"/>
                  </a:lnTo>
                  <a:lnTo>
                    <a:pt x="141150" y="810203"/>
                  </a:lnTo>
                  <a:lnTo>
                    <a:pt x="144350" y="806377"/>
                  </a:lnTo>
                  <a:lnTo>
                    <a:pt x="147949" y="800776"/>
                  </a:lnTo>
                  <a:lnTo>
                    <a:pt x="152165" y="795933"/>
                  </a:lnTo>
                  <a:lnTo>
                    <a:pt x="157008" y="791857"/>
                  </a:lnTo>
                  <a:lnTo>
                    <a:pt x="162258" y="788610"/>
                  </a:lnTo>
                  <a:lnTo>
                    <a:pt x="172835" y="784143"/>
                  </a:lnTo>
                  <a:lnTo>
                    <a:pt x="173649" y="784417"/>
                  </a:lnTo>
                  <a:lnTo>
                    <a:pt x="172678" y="785872"/>
                  </a:lnTo>
                  <a:lnTo>
                    <a:pt x="173336" y="786779"/>
                  </a:lnTo>
                  <a:lnTo>
                    <a:pt x="174376" y="786897"/>
                  </a:lnTo>
                  <a:lnTo>
                    <a:pt x="178249" y="786177"/>
                  </a:lnTo>
                  <a:lnTo>
                    <a:pt x="179790" y="785238"/>
                  </a:lnTo>
                  <a:lnTo>
                    <a:pt x="180244" y="786146"/>
                  </a:lnTo>
                  <a:lnTo>
                    <a:pt x="179704" y="787288"/>
                  </a:lnTo>
                  <a:lnTo>
                    <a:pt x="177380" y="788446"/>
                  </a:lnTo>
                  <a:lnTo>
                    <a:pt x="177443" y="789408"/>
                  </a:lnTo>
                  <a:lnTo>
                    <a:pt x="180830" y="793907"/>
                  </a:lnTo>
                  <a:lnTo>
                    <a:pt x="181894" y="794587"/>
                  </a:lnTo>
                  <a:lnTo>
                    <a:pt x="182779" y="794501"/>
                  </a:lnTo>
                  <a:lnTo>
                    <a:pt x="183154" y="793922"/>
                  </a:lnTo>
                  <a:lnTo>
                    <a:pt x="182872" y="790676"/>
                  </a:lnTo>
                  <a:lnTo>
                    <a:pt x="184015" y="790058"/>
                  </a:lnTo>
                  <a:lnTo>
                    <a:pt x="186354" y="789901"/>
                  </a:lnTo>
                  <a:lnTo>
                    <a:pt x="187879" y="790324"/>
                  </a:lnTo>
                  <a:lnTo>
                    <a:pt x="188591" y="791317"/>
                  </a:lnTo>
                  <a:lnTo>
                    <a:pt x="189929" y="792139"/>
                  </a:lnTo>
                  <a:lnTo>
                    <a:pt x="191893" y="792796"/>
                  </a:lnTo>
                  <a:lnTo>
                    <a:pt x="193113" y="792592"/>
                  </a:lnTo>
                  <a:lnTo>
                    <a:pt x="193590" y="791536"/>
                  </a:lnTo>
                  <a:lnTo>
                    <a:pt x="192753" y="790276"/>
                  </a:lnTo>
                  <a:lnTo>
                    <a:pt x="188990" y="787507"/>
                  </a:lnTo>
                  <a:lnTo>
                    <a:pt x="187942" y="786349"/>
                  </a:lnTo>
                  <a:lnTo>
                    <a:pt x="187692" y="784730"/>
                  </a:lnTo>
                  <a:lnTo>
                    <a:pt x="188224" y="782656"/>
                  </a:lnTo>
                  <a:lnTo>
                    <a:pt x="189405" y="779574"/>
                  </a:lnTo>
                  <a:lnTo>
                    <a:pt x="191236" y="775482"/>
                  </a:lnTo>
                  <a:lnTo>
                    <a:pt x="192894" y="772619"/>
                  </a:lnTo>
                  <a:lnTo>
                    <a:pt x="196250" y="769365"/>
                  </a:lnTo>
                  <a:lnTo>
                    <a:pt x="198511" y="767753"/>
                  </a:lnTo>
                  <a:lnTo>
                    <a:pt x="204246" y="762809"/>
                  </a:lnTo>
                  <a:lnTo>
                    <a:pt x="215269" y="757755"/>
                  </a:lnTo>
                  <a:lnTo>
                    <a:pt x="217992" y="754500"/>
                  </a:lnTo>
                  <a:lnTo>
                    <a:pt x="221692" y="750901"/>
                  </a:lnTo>
                  <a:lnTo>
                    <a:pt x="223280" y="750017"/>
                  </a:lnTo>
                  <a:lnTo>
                    <a:pt x="223280" y="751410"/>
                  </a:lnTo>
                  <a:lnTo>
                    <a:pt x="223789" y="752654"/>
                  </a:lnTo>
                  <a:lnTo>
                    <a:pt x="226261" y="753483"/>
                  </a:lnTo>
                  <a:lnTo>
                    <a:pt x="227873" y="753772"/>
                  </a:lnTo>
                  <a:lnTo>
                    <a:pt x="228616" y="753522"/>
                  </a:lnTo>
                  <a:lnTo>
                    <a:pt x="228819" y="752200"/>
                  </a:lnTo>
                  <a:lnTo>
                    <a:pt x="228491" y="749798"/>
                  </a:lnTo>
                  <a:lnTo>
                    <a:pt x="228405" y="747529"/>
                  </a:lnTo>
                  <a:lnTo>
                    <a:pt x="228569" y="745393"/>
                  </a:lnTo>
                  <a:lnTo>
                    <a:pt x="228929" y="743704"/>
                  </a:lnTo>
                  <a:lnTo>
                    <a:pt x="230580" y="740692"/>
                  </a:lnTo>
                  <a:lnTo>
                    <a:pt x="233036" y="737257"/>
                  </a:lnTo>
                  <a:lnTo>
                    <a:pt x="236393" y="733259"/>
                  </a:lnTo>
                  <a:lnTo>
                    <a:pt x="238513" y="731444"/>
                  </a:lnTo>
                  <a:lnTo>
                    <a:pt x="240508" y="730474"/>
                  </a:lnTo>
                  <a:lnTo>
                    <a:pt x="242440" y="728722"/>
                  </a:lnTo>
                  <a:lnTo>
                    <a:pt x="245765" y="724568"/>
                  </a:lnTo>
                  <a:lnTo>
                    <a:pt x="246829" y="723887"/>
                  </a:lnTo>
                  <a:lnTo>
                    <a:pt x="249215" y="723065"/>
                  </a:lnTo>
                  <a:lnTo>
                    <a:pt x="250091" y="723425"/>
                  </a:lnTo>
                  <a:lnTo>
                    <a:pt x="250600" y="724474"/>
                  </a:lnTo>
                  <a:lnTo>
                    <a:pt x="251226" y="725123"/>
                  </a:lnTo>
                  <a:lnTo>
                    <a:pt x="253643" y="725710"/>
                  </a:lnTo>
                  <a:lnTo>
                    <a:pt x="255255" y="724786"/>
                  </a:lnTo>
                  <a:lnTo>
                    <a:pt x="254989" y="724294"/>
                  </a:lnTo>
                  <a:lnTo>
                    <a:pt x="253682" y="723973"/>
                  </a:lnTo>
                  <a:lnTo>
                    <a:pt x="252845" y="723370"/>
                  </a:lnTo>
                  <a:lnTo>
                    <a:pt x="252055" y="720891"/>
                  </a:lnTo>
                  <a:lnTo>
                    <a:pt x="250451" y="719396"/>
                  </a:lnTo>
                  <a:lnTo>
                    <a:pt x="250091" y="717699"/>
                  </a:lnTo>
                  <a:lnTo>
                    <a:pt x="250381" y="715054"/>
                  </a:lnTo>
                  <a:lnTo>
                    <a:pt x="251758" y="708827"/>
                  </a:lnTo>
                  <a:lnTo>
                    <a:pt x="251985" y="702396"/>
                  </a:lnTo>
                  <a:lnTo>
                    <a:pt x="253213" y="698695"/>
                  </a:lnTo>
                  <a:lnTo>
                    <a:pt x="255677" y="697358"/>
                  </a:lnTo>
                  <a:lnTo>
                    <a:pt x="261146" y="696442"/>
                  </a:lnTo>
                  <a:lnTo>
                    <a:pt x="257946" y="694768"/>
                  </a:lnTo>
                  <a:lnTo>
                    <a:pt x="256757" y="694760"/>
                  </a:lnTo>
                  <a:lnTo>
                    <a:pt x="254676" y="693970"/>
                  </a:lnTo>
                  <a:lnTo>
                    <a:pt x="253886" y="689917"/>
                  </a:lnTo>
                  <a:lnTo>
                    <a:pt x="253901" y="686968"/>
                  </a:lnTo>
                  <a:lnTo>
                    <a:pt x="255278" y="683542"/>
                  </a:lnTo>
                  <a:lnTo>
                    <a:pt x="260371" y="677744"/>
                  </a:lnTo>
                  <a:lnTo>
                    <a:pt x="265949" y="673715"/>
                  </a:lnTo>
                  <a:lnTo>
                    <a:pt x="265191" y="673387"/>
                  </a:lnTo>
                  <a:lnTo>
                    <a:pt x="264502" y="672190"/>
                  </a:lnTo>
                  <a:lnTo>
                    <a:pt x="267076" y="664085"/>
                  </a:lnTo>
                  <a:lnTo>
                    <a:pt x="269587" y="656817"/>
                  </a:lnTo>
                  <a:lnTo>
                    <a:pt x="266200" y="663013"/>
                  </a:lnTo>
                  <a:lnTo>
                    <a:pt x="262280" y="667738"/>
                  </a:lnTo>
                  <a:lnTo>
                    <a:pt x="250780" y="673207"/>
                  </a:lnTo>
                  <a:lnTo>
                    <a:pt x="242956" y="677776"/>
                  </a:lnTo>
                  <a:lnTo>
                    <a:pt x="239248" y="678863"/>
                  </a:lnTo>
                  <a:lnTo>
                    <a:pt x="236799" y="677705"/>
                  </a:lnTo>
                  <a:lnTo>
                    <a:pt x="234890" y="673324"/>
                  </a:lnTo>
                  <a:lnTo>
                    <a:pt x="233795" y="671759"/>
                  </a:lnTo>
                  <a:lnTo>
                    <a:pt x="232395" y="668896"/>
                  </a:lnTo>
                  <a:lnTo>
                    <a:pt x="232989" y="665156"/>
                  </a:lnTo>
                  <a:lnTo>
                    <a:pt x="234100" y="662567"/>
                  </a:lnTo>
                  <a:lnTo>
                    <a:pt x="236541" y="662144"/>
                  </a:lnTo>
                  <a:lnTo>
                    <a:pt x="239295" y="663396"/>
                  </a:lnTo>
                  <a:lnTo>
                    <a:pt x="241681" y="663506"/>
                  </a:lnTo>
                  <a:lnTo>
                    <a:pt x="238607" y="660947"/>
                  </a:lnTo>
                  <a:lnTo>
                    <a:pt x="234171" y="658710"/>
                  </a:lnTo>
                  <a:lnTo>
                    <a:pt x="232160" y="659437"/>
                  </a:lnTo>
                  <a:lnTo>
                    <a:pt x="230619" y="663060"/>
                  </a:lnTo>
                  <a:lnTo>
                    <a:pt x="228561" y="665540"/>
                  </a:lnTo>
                  <a:lnTo>
                    <a:pt x="226754" y="664656"/>
                  </a:lnTo>
                  <a:lnTo>
                    <a:pt x="225682" y="663647"/>
                  </a:lnTo>
                  <a:lnTo>
                    <a:pt x="226425" y="666674"/>
                  </a:lnTo>
                  <a:lnTo>
                    <a:pt x="225056" y="671274"/>
                  </a:lnTo>
                  <a:lnTo>
                    <a:pt x="224540" y="674451"/>
                  </a:lnTo>
                  <a:lnTo>
                    <a:pt x="226496" y="682806"/>
                  </a:lnTo>
                  <a:lnTo>
                    <a:pt x="226136" y="686131"/>
                  </a:lnTo>
                  <a:lnTo>
                    <a:pt x="222576" y="687657"/>
                  </a:lnTo>
                  <a:lnTo>
                    <a:pt x="219674" y="684926"/>
                  </a:lnTo>
                  <a:lnTo>
                    <a:pt x="213626" y="674349"/>
                  </a:lnTo>
                  <a:lnTo>
                    <a:pt x="211514" y="671321"/>
                  </a:lnTo>
                  <a:lnTo>
                    <a:pt x="206773" y="666314"/>
                  </a:lnTo>
                  <a:lnTo>
                    <a:pt x="205208" y="667026"/>
                  </a:lnTo>
                  <a:lnTo>
                    <a:pt x="203213" y="669498"/>
                  </a:lnTo>
                  <a:lnTo>
                    <a:pt x="201281" y="670179"/>
                  </a:lnTo>
                  <a:lnTo>
                    <a:pt x="196180" y="666533"/>
                  </a:lnTo>
                  <a:lnTo>
                    <a:pt x="193802" y="663748"/>
                  </a:lnTo>
                  <a:lnTo>
                    <a:pt x="191556" y="660361"/>
                  </a:lnTo>
                  <a:lnTo>
                    <a:pt x="188114" y="662231"/>
                  </a:lnTo>
                  <a:lnTo>
                    <a:pt x="185110" y="664452"/>
                  </a:lnTo>
                  <a:lnTo>
                    <a:pt x="181589" y="667989"/>
                  </a:lnTo>
                  <a:lnTo>
                    <a:pt x="179235" y="667957"/>
                  </a:lnTo>
                  <a:lnTo>
                    <a:pt x="172835" y="670985"/>
                  </a:lnTo>
                  <a:lnTo>
                    <a:pt x="172154" y="671047"/>
                  </a:lnTo>
                  <a:lnTo>
                    <a:pt x="171255" y="672675"/>
                  </a:lnTo>
                  <a:lnTo>
                    <a:pt x="170371" y="673402"/>
                  </a:lnTo>
                  <a:lnTo>
                    <a:pt x="169643" y="676532"/>
                  </a:lnTo>
                  <a:lnTo>
                    <a:pt x="160990" y="678957"/>
                  </a:lnTo>
                  <a:lnTo>
                    <a:pt x="152439" y="677604"/>
                  </a:lnTo>
                  <a:lnTo>
                    <a:pt x="155428" y="675882"/>
                  </a:lnTo>
                  <a:lnTo>
                    <a:pt x="158768" y="674529"/>
                  </a:lnTo>
                  <a:lnTo>
                    <a:pt x="161671" y="671267"/>
                  </a:lnTo>
                  <a:lnTo>
                    <a:pt x="160435" y="666893"/>
                  </a:lnTo>
                  <a:lnTo>
                    <a:pt x="160224" y="664663"/>
                  </a:lnTo>
                  <a:lnTo>
                    <a:pt x="160255" y="661839"/>
                  </a:lnTo>
                  <a:lnTo>
                    <a:pt x="163423" y="657865"/>
                  </a:lnTo>
                  <a:lnTo>
                    <a:pt x="160130" y="657873"/>
                  </a:lnTo>
                  <a:lnTo>
                    <a:pt x="158010" y="659297"/>
                  </a:lnTo>
                  <a:lnTo>
                    <a:pt x="156030" y="656308"/>
                  </a:lnTo>
                  <a:lnTo>
                    <a:pt x="155099" y="650409"/>
                  </a:lnTo>
                  <a:lnTo>
                    <a:pt x="157368" y="646904"/>
                  </a:lnTo>
                  <a:lnTo>
                    <a:pt x="158416" y="644197"/>
                  </a:lnTo>
                  <a:lnTo>
                    <a:pt x="159308" y="640473"/>
                  </a:lnTo>
                  <a:lnTo>
                    <a:pt x="159371" y="637266"/>
                  </a:lnTo>
                  <a:lnTo>
                    <a:pt x="157618" y="631821"/>
                  </a:lnTo>
                  <a:lnTo>
                    <a:pt x="152580" y="620219"/>
                  </a:lnTo>
                  <a:lnTo>
                    <a:pt x="150288" y="611503"/>
                  </a:lnTo>
                  <a:lnTo>
                    <a:pt x="146360" y="606840"/>
                  </a:lnTo>
                  <a:lnTo>
                    <a:pt x="149294" y="599174"/>
                  </a:lnTo>
                  <a:lnTo>
                    <a:pt x="152564" y="592156"/>
                  </a:lnTo>
                  <a:lnTo>
                    <a:pt x="156789" y="589003"/>
                  </a:lnTo>
                  <a:lnTo>
                    <a:pt x="156453" y="588534"/>
                  </a:lnTo>
                  <a:lnTo>
                    <a:pt x="154121" y="588557"/>
                  </a:lnTo>
                  <a:lnTo>
                    <a:pt x="152588" y="588972"/>
                  </a:lnTo>
                  <a:lnTo>
                    <a:pt x="151234" y="591264"/>
                  </a:lnTo>
                  <a:lnTo>
                    <a:pt x="149803" y="593009"/>
                  </a:lnTo>
                  <a:lnTo>
                    <a:pt x="145336" y="601935"/>
                  </a:lnTo>
                  <a:lnTo>
                    <a:pt x="142457" y="606269"/>
                  </a:lnTo>
                  <a:lnTo>
                    <a:pt x="140587" y="607506"/>
                  </a:lnTo>
                  <a:lnTo>
                    <a:pt x="143599" y="609180"/>
                  </a:lnTo>
                  <a:lnTo>
                    <a:pt x="144060" y="610588"/>
                  </a:lnTo>
                  <a:lnTo>
                    <a:pt x="144639" y="613788"/>
                  </a:lnTo>
                  <a:lnTo>
                    <a:pt x="143865" y="617660"/>
                  </a:lnTo>
                  <a:lnTo>
                    <a:pt x="143090" y="619796"/>
                  </a:lnTo>
                  <a:lnTo>
                    <a:pt x="139538" y="619624"/>
                  </a:lnTo>
                  <a:lnTo>
                    <a:pt x="136346" y="622730"/>
                  </a:lnTo>
                  <a:lnTo>
                    <a:pt x="128852" y="626102"/>
                  </a:lnTo>
                  <a:lnTo>
                    <a:pt x="118728" y="628026"/>
                  </a:lnTo>
                  <a:lnTo>
                    <a:pt x="113752" y="627799"/>
                  </a:lnTo>
                  <a:lnTo>
                    <a:pt x="108573" y="623872"/>
                  </a:lnTo>
                  <a:lnTo>
                    <a:pt x="108612" y="621588"/>
                  </a:lnTo>
                  <a:lnTo>
                    <a:pt x="108824" y="619608"/>
                  </a:lnTo>
                  <a:lnTo>
                    <a:pt x="101384" y="612794"/>
                  </a:lnTo>
                  <a:lnTo>
                    <a:pt x="97175" y="605972"/>
                  </a:lnTo>
                  <a:lnTo>
                    <a:pt x="94147" y="605823"/>
                  </a:lnTo>
                  <a:lnTo>
                    <a:pt x="91518" y="604001"/>
                  </a:lnTo>
                  <a:lnTo>
                    <a:pt x="88412" y="601161"/>
                  </a:lnTo>
                  <a:lnTo>
                    <a:pt x="88686" y="598868"/>
                  </a:lnTo>
                  <a:lnTo>
                    <a:pt x="89179" y="597249"/>
                  </a:lnTo>
                  <a:lnTo>
                    <a:pt x="87270" y="596115"/>
                  </a:lnTo>
                  <a:lnTo>
                    <a:pt x="84829" y="596224"/>
                  </a:lnTo>
                  <a:lnTo>
                    <a:pt x="81989" y="595442"/>
                  </a:lnTo>
                  <a:lnTo>
                    <a:pt x="89406" y="586554"/>
                  </a:lnTo>
                  <a:lnTo>
                    <a:pt x="91956" y="580569"/>
                  </a:lnTo>
                  <a:lnTo>
                    <a:pt x="94037" y="579717"/>
                  </a:lnTo>
                  <a:lnTo>
                    <a:pt x="96736" y="580640"/>
                  </a:lnTo>
                  <a:lnTo>
                    <a:pt x="100460" y="583002"/>
                  </a:lnTo>
                  <a:lnTo>
                    <a:pt x="103598" y="584043"/>
                  </a:lnTo>
                  <a:lnTo>
                    <a:pt x="104732" y="585154"/>
                  </a:lnTo>
                  <a:lnTo>
                    <a:pt x="105890" y="587243"/>
                  </a:lnTo>
                  <a:lnTo>
                    <a:pt x="104669" y="590740"/>
                  </a:lnTo>
                  <a:lnTo>
                    <a:pt x="103551" y="593189"/>
                  </a:lnTo>
                  <a:lnTo>
                    <a:pt x="104928" y="592531"/>
                  </a:lnTo>
                  <a:lnTo>
                    <a:pt x="108831" y="588737"/>
                  </a:lnTo>
                  <a:lnTo>
                    <a:pt x="111742" y="585396"/>
                  </a:lnTo>
                  <a:lnTo>
                    <a:pt x="113134" y="585741"/>
                  </a:lnTo>
                  <a:lnTo>
                    <a:pt x="114042" y="586327"/>
                  </a:lnTo>
                  <a:lnTo>
                    <a:pt x="115661" y="589770"/>
                  </a:lnTo>
                  <a:lnTo>
                    <a:pt x="117664" y="593267"/>
                  </a:lnTo>
                  <a:lnTo>
                    <a:pt x="122084" y="589934"/>
                  </a:lnTo>
                  <a:lnTo>
                    <a:pt x="124447" y="585772"/>
                  </a:lnTo>
                  <a:lnTo>
                    <a:pt x="122452" y="583949"/>
                  </a:lnTo>
                  <a:lnTo>
                    <a:pt x="120011" y="582862"/>
                  </a:lnTo>
                  <a:lnTo>
                    <a:pt x="113784" y="581446"/>
                  </a:lnTo>
                  <a:lnTo>
                    <a:pt x="115301" y="580249"/>
                  </a:lnTo>
                  <a:lnTo>
                    <a:pt x="119299" y="580382"/>
                  </a:lnTo>
                  <a:lnTo>
                    <a:pt x="120801" y="579239"/>
                  </a:lnTo>
                  <a:lnTo>
                    <a:pt x="119221" y="577651"/>
                  </a:lnTo>
                  <a:lnTo>
                    <a:pt x="117242" y="576227"/>
                  </a:lnTo>
                  <a:lnTo>
                    <a:pt x="111851" y="580961"/>
                  </a:lnTo>
                  <a:lnTo>
                    <a:pt x="102041" y="580726"/>
                  </a:lnTo>
                  <a:lnTo>
                    <a:pt x="95187" y="577956"/>
                  </a:lnTo>
                  <a:lnTo>
                    <a:pt x="88342" y="578441"/>
                  </a:lnTo>
                  <a:lnTo>
                    <a:pt x="87262" y="577894"/>
                  </a:lnTo>
                  <a:lnTo>
                    <a:pt x="85932" y="576415"/>
                  </a:lnTo>
                  <a:lnTo>
                    <a:pt x="89789" y="572887"/>
                  </a:lnTo>
                  <a:lnTo>
                    <a:pt x="92520" y="570931"/>
                  </a:lnTo>
                  <a:lnTo>
                    <a:pt x="92668" y="569796"/>
                  </a:lnTo>
                  <a:lnTo>
                    <a:pt x="91080" y="569656"/>
                  </a:lnTo>
                  <a:lnTo>
                    <a:pt x="88099" y="570595"/>
                  </a:lnTo>
                  <a:lnTo>
                    <a:pt x="86769" y="568967"/>
                  </a:lnTo>
                  <a:lnTo>
                    <a:pt x="86988" y="566135"/>
                  </a:lnTo>
                  <a:lnTo>
                    <a:pt x="86496" y="566393"/>
                  </a:lnTo>
                  <a:lnTo>
                    <a:pt x="85314" y="567942"/>
                  </a:lnTo>
                  <a:lnTo>
                    <a:pt x="83648" y="567176"/>
                  </a:lnTo>
                  <a:lnTo>
                    <a:pt x="82200" y="565846"/>
                  </a:lnTo>
                  <a:lnTo>
                    <a:pt x="82951" y="564484"/>
                  </a:lnTo>
                  <a:lnTo>
                    <a:pt x="84422" y="562607"/>
                  </a:lnTo>
                  <a:lnTo>
                    <a:pt x="83773" y="562325"/>
                  </a:lnTo>
                  <a:lnTo>
                    <a:pt x="82459" y="562724"/>
                  </a:lnTo>
                  <a:lnTo>
                    <a:pt x="81176" y="565173"/>
                  </a:lnTo>
                  <a:lnTo>
                    <a:pt x="81457" y="567152"/>
                  </a:lnTo>
                  <a:lnTo>
                    <a:pt x="81426" y="569992"/>
                  </a:lnTo>
                  <a:lnTo>
                    <a:pt x="79235" y="570508"/>
                  </a:lnTo>
                  <a:lnTo>
                    <a:pt x="77358" y="570172"/>
                  </a:lnTo>
                  <a:lnTo>
                    <a:pt x="76004" y="567316"/>
                  </a:lnTo>
                  <a:lnTo>
                    <a:pt x="74604" y="561183"/>
                  </a:lnTo>
                  <a:lnTo>
                    <a:pt x="70818" y="559548"/>
                  </a:lnTo>
                  <a:lnTo>
                    <a:pt x="69887" y="556434"/>
                  </a:lnTo>
                  <a:lnTo>
                    <a:pt x="72281" y="552421"/>
                  </a:lnTo>
                  <a:lnTo>
                    <a:pt x="71225" y="550347"/>
                  </a:lnTo>
                  <a:lnTo>
                    <a:pt x="68674" y="549675"/>
                  </a:lnTo>
                  <a:lnTo>
                    <a:pt x="65764" y="551701"/>
                  </a:lnTo>
                  <a:lnTo>
                    <a:pt x="64473" y="549901"/>
                  </a:lnTo>
                  <a:lnTo>
                    <a:pt x="64238" y="547922"/>
                  </a:lnTo>
                  <a:lnTo>
                    <a:pt x="64137" y="545074"/>
                  </a:lnTo>
                  <a:lnTo>
                    <a:pt x="64950" y="544769"/>
                  </a:lnTo>
                  <a:lnTo>
                    <a:pt x="65623" y="545333"/>
                  </a:lnTo>
                  <a:lnTo>
                    <a:pt x="71467" y="543752"/>
                  </a:lnTo>
                  <a:lnTo>
                    <a:pt x="72030" y="542978"/>
                  </a:lnTo>
                  <a:lnTo>
                    <a:pt x="67399" y="540560"/>
                  </a:lnTo>
                  <a:lnTo>
                    <a:pt x="66108" y="538018"/>
                  </a:lnTo>
                  <a:lnTo>
                    <a:pt x="68025" y="536570"/>
                  </a:lnTo>
                  <a:lnTo>
                    <a:pt x="71483" y="536445"/>
                  </a:lnTo>
                  <a:lnTo>
                    <a:pt x="76333" y="534935"/>
                  </a:lnTo>
                  <a:lnTo>
                    <a:pt x="74291" y="532228"/>
                  </a:lnTo>
                  <a:lnTo>
                    <a:pt x="73861" y="530742"/>
                  </a:lnTo>
                  <a:lnTo>
                    <a:pt x="73454" y="528301"/>
                  </a:lnTo>
                  <a:lnTo>
                    <a:pt x="74260" y="524147"/>
                  </a:lnTo>
                  <a:lnTo>
                    <a:pt x="79963" y="514579"/>
                  </a:lnTo>
                  <a:lnTo>
                    <a:pt x="85518" y="506552"/>
                  </a:lnTo>
                  <a:lnTo>
                    <a:pt x="87247" y="504698"/>
                  </a:lnTo>
                  <a:lnTo>
                    <a:pt x="89789" y="503696"/>
                  </a:lnTo>
                  <a:lnTo>
                    <a:pt x="92160" y="504471"/>
                  </a:lnTo>
                  <a:lnTo>
                    <a:pt x="94632" y="506200"/>
                  </a:lnTo>
                  <a:lnTo>
                    <a:pt x="95101" y="505457"/>
                  </a:lnTo>
                  <a:lnTo>
                    <a:pt x="94264" y="504752"/>
                  </a:lnTo>
                  <a:lnTo>
                    <a:pt x="93208" y="501451"/>
                  </a:lnTo>
                  <a:lnTo>
                    <a:pt x="96643" y="500152"/>
                  </a:lnTo>
                  <a:lnTo>
                    <a:pt x="98653" y="496413"/>
                  </a:lnTo>
                  <a:lnTo>
                    <a:pt x="98802" y="495325"/>
                  </a:lnTo>
                  <a:lnTo>
                    <a:pt x="96619" y="496882"/>
                  </a:lnTo>
                  <a:lnTo>
                    <a:pt x="94342" y="499440"/>
                  </a:lnTo>
                  <a:lnTo>
                    <a:pt x="93771" y="496866"/>
                  </a:lnTo>
                  <a:lnTo>
                    <a:pt x="93185" y="490936"/>
                  </a:lnTo>
                  <a:lnTo>
                    <a:pt x="94186" y="485311"/>
                  </a:lnTo>
                  <a:lnTo>
                    <a:pt x="94968" y="482776"/>
                  </a:lnTo>
                  <a:lnTo>
                    <a:pt x="96869" y="480367"/>
                  </a:lnTo>
                  <a:lnTo>
                    <a:pt x="102346" y="479397"/>
                  </a:lnTo>
                  <a:lnTo>
                    <a:pt x="103316" y="479882"/>
                  </a:lnTo>
                  <a:lnTo>
                    <a:pt x="103511" y="478740"/>
                  </a:lnTo>
                  <a:lnTo>
                    <a:pt x="100218" y="475172"/>
                  </a:lnTo>
                  <a:lnTo>
                    <a:pt x="101571" y="472379"/>
                  </a:lnTo>
                  <a:lnTo>
                    <a:pt x="102760" y="470924"/>
                  </a:lnTo>
                  <a:lnTo>
                    <a:pt x="109379" y="468655"/>
                  </a:lnTo>
                  <a:lnTo>
                    <a:pt x="112993" y="469359"/>
                  </a:lnTo>
                  <a:lnTo>
                    <a:pt x="117531" y="472004"/>
                  </a:lnTo>
                  <a:lnTo>
                    <a:pt x="120168" y="475289"/>
                  </a:lnTo>
                  <a:lnTo>
                    <a:pt x="119784" y="476971"/>
                  </a:lnTo>
                  <a:lnTo>
                    <a:pt x="119135" y="477949"/>
                  </a:lnTo>
                  <a:lnTo>
                    <a:pt x="117774" y="479037"/>
                  </a:lnTo>
                  <a:lnTo>
                    <a:pt x="117265" y="479882"/>
                  </a:lnTo>
                  <a:lnTo>
                    <a:pt x="117508" y="480555"/>
                  </a:lnTo>
                  <a:lnTo>
                    <a:pt x="119456" y="478599"/>
                  </a:lnTo>
                  <a:lnTo>
                    <a:pt x="122640" y="476220"/>
                  </a:lnTo>
                  <a:lnTo>
                    <a:pt x="124424" y="477253"/>
                  </a:lnTo>
                  <a:lnTo>
                    <a:pt x="125832" y="479131"/>
                  </a:lnTo>
                  <a:lnTo>
                    <a:pt x="127389" y="479099"/>
                  </a:lnTo>
                  <a:lnTo>
                    <a:pt x="132341" y="477488"/>
                  </a:lnTo>
                  <a:lnTo>
                    <a:pt x="134852" y="475782"/>
                  </a:lnTo>
                  <a:lnTo>
                    <a:pt x="137927" y="471331"/>
                  </a:lnTo>
                  <a:lnTo>
                    <a:pt x="142011" y="468452"/>
                  </a:lnTo>
                  <a:lnTo>
                    <a:pt x="147761" y="459314"/>
                  </a:lnTo>
                  <a:lnTo>
                    <a:pt x="149451" y="455551"/>
                  </a:lnTo>
                  <a:lnTo>
                    <a:pt x="151414" y="454972"/>
                  </a:lnTo>
                  <a:lnTo>
                    <a:pt x="153190" y="455301"/>
                  </a:lnTo>
                  <a:lnTo>
                    <a:pt x="154426" y="458391"/>
                  </a:lnTo>
                  <a:lnTo>
                    <a:pt x="156234" y="459290"/>
                  </a:lnTo>
                  <a:lnTo>
                    <a:pt x="166521" y="458539"/>
                  </a:lnTo>
                  <a:lnTo>
                    <a:pt x="171779" y="457123"/>
                  </a:lnTo>
                  <a:lnTo>
                    <a:pt x="175432" y="454127"/>
                  </a:lnTo>
                  <a:lnTo>
                    <a:pt x="179235" y="449065"/>
                  </a:lnTo>
                  <a:lnTo>
                    <a:pt x="181433" y="445662"/>
                  </a:lnTo>
                  <a:lnTo>
                    <a:pt x="182489" y="441218"/>
                  </a:lnTo>
                  <a:lnTo>
                    <a:pt x="181128" y="435445"/>
                  </a:lnTo>
                  <a:lnTo>
                    <a:pt x="179735" y="430633"/>
                  </a:lnTo>
                  <a:lnTo>
                    <a:pt x="177905" y="419571"/>
                  </a:lnTo>
                  <a:lnTo>
                    <a:pt x="172796" y="412217"/>
                  </a:lnTo>
                  <a:lnTo>
                    <a:pt x="169166" y="410011"/>
                  </a:lnTo>
                  <a:lnTo>
                    <a:pt x="166858" y="410324"/>
                  </a:lnTo>
                  <a:lnTo>
                    <a:pt x="168524" y="405606"/>
                  </a:lnTo>
                  <a:lnTo>
                    <a:pt x="173390" y="406115"/>
                  </a:lnTo>
                  <a:lnTo>
                    <a:pt x="176559" y="405191"/>
                  </a:lnTo>
                  <a:lnTo>
                    <a:pt x="179125" y="402915"/>
                  </a:lnTo>
                  <a:lnTo>
                    <a:pt x="179962" y="401186"/>
                  </a:lnTo>
                  <a:lnTo>
                    <a:pt x="181229" y="397650"/>
                  </a:lnTo>
                  <a:lnTo>
                    <a:pt x="180791" y="393871"/>
                  </a:lnTo>
                  <a:lnTo>
                    <a:pt x="180111" y="391813"/>
                  </a:lnTo>
                  <a:lnTo>
                    <a:pt x="178343" y="389545"/>
                  </a:lnTo>
                  <a:lnTo>
                    <a:pt x="176238" y="386220"/>
                  </a:lnTo>
                  <a:lnTo>
                    <a:pt x="174767" y="385109"/>
                  </a:lnTo>
                  <a:lnTo>
                    <a:pt x="173523" y="385179"/>
                  </a:lnTo>
                  <a:lnTo>
                    <a:pt x="167390" y="391852"/>
                  </a:lnTo>
                  <a:lnTo>
                    <a:pt x="163705" y="391978"/>
                  </a:lnTo>
                  <a:lnTo>
                    <a:pt x="160951" y="390757"/>
                  </a:lnTo>
                  <a:lnTo>
                    <a:pt x="158557" y="394544"/>
                  </a:lnTo>
                  <a:lnTo>
                    <a:pt x="151884" y="397861"/>
                  </a:lnTo>
                  <a:lnTo>
                    <a:pt x="148316" y="401201"/>
                  </a:lnTo>
                  <a:lnTo>
                    <a:pt x="141705" y="409463"/>
                  </a:lnTo>
                  <a:lnTo>
                    <a:pt x="140055" y="413187"/>
                  </a:lnTo>
                  <a:lnTo>
                    <a:pt x="137942" y="413351"/>
                  </a:lnTo>
                  <a:lnTo>
                    <a:pt x="136417" y="406122"/>
                  </a:lnTo>
                  <a:lnTo>
                    <a:pt x="129227" y="399191"/>
                  </a:lnTo>
                  <a:lnTo>
                    <a:pt x="127052" y="401554"/>
                  </a:lnTo>
                  <a:lnTo>
                    <a:pt x="128249" y="403728"/>
                  </a:lnTo>
                  <a:lnTo>
                    <a:pt x="129876" y="405278"/>
                  </a:lnTo>
                  <a:lnTo>
                    <a:pt x="132560" y="405950"/>
                  </a:lnTo>
                  <a:lnTo>
                    <a:pt x="131402" y="408047"/>
                  </a:lnTo>
                  <a:lnTo>
                    <a:pt x="130526" y="410832"/>
                  </a:lnTo>
                  <a:lnTo>
                    <a:pt x="127835" y="408219"/>
                  </a:lnTo>
                  <a:lnTo>
                    <a:pt x="123023" y="404417"/>
                  </a:lnTo>
                  <a:lnTo>
                    <a:pt x="118040" y="402453"/>
                  </a:lnTo>
                  <a:lnTo>
                    <a:pt x="105068" y="402672"/>
                  </a:lnTo>
                  <a:lnTo>
                    <a:pt x="96556" y="406576"/>
                  </a:lnTo>
                  <a:lnTo>
                    <a:pt x="95774" y="405763"/>
                  </a:lnTo>
                  <a:lnTo>
                    <a:pt x="94953" y="405442"/>
                  </a:lnTo>
                  <a:lnTo>
                    <a:pt x="93529" y="406373"/>
                  </a:lnTo>
                  <a:lnTo>
                    <a:pt x="92919" y="407961"/>
                  </a:lnTo>
                  <a:lnTo>
                    <a:pt x="91988" y="408955"/>
                  </a:lnTo>
                  <a:lnTo>
                    <a:pt x="90251" y="409307"/>
                  </a:lnTo>
                  <a:lnTo>
                    <a:pt x="86746" y="408720"/>
                  </a:lnTo>
                  <a:lnTo>
                    <a:pt x="79986" y="406294"/>
                  </a:lnTo>
                  <a:lnTo>
                    <a:pt x="64692" y="402727"/>
                  </a:lnTo>
                  <a:lnTo>
                    <a:pt x="60686" y="400529"/>
                  </a:lnTo>
                  <a:lnTo>
                    <a:pt x="57260" y="395279"/>
                  </a:lnTo>
                  <a:lnTo>
                    <a:pt x="57330" y="391704"/>
                  </a:lnTo>
                  <a:lnTo>
                    <a:pt x="58856" y="390186"/>
                  </a:lnTo>
                  <a:lnTo>
                    <a:pt x="58707" y="385046"/>
                  </a:lnTo>
                  <a:lnTo>
                    <a:pt x="55734" y="383677"/>
                  </a:lnTo>
                  <a:lnTo>
                    <a:pt x="49671" y="376245"/>
                  </a:lnTo>
                  <a:lnTo>
                    <a:pt x="47441" y="373068"/>
                  </a:lnTo>
                  <a:lnTo>
                    <a:pt x="47926" y="372716"/>
                  </a:lnTo>
                  <a:lnTo>
                    <a:pt x="49014" y="373577"/>
                  </a:lnTo>
                  <a:lnTo>
                    <a:pt x="51087" y="374226"/>
                  </a:lnTo>
                  <a:lnTo>
                    <a:pt x="56172" y="373194"/>
                  </a:lnTo>
                  <a:lnTo>
                    <a:pt x="57917" y="368351"/>
                  </a:lnTo>
                  <a:lnTo>
                    <a:pt x="61688" y="366966"/>
                  </a:lnTo>
                  <a:lnTo>
                    <a:pt x="65161" y="367647"/>
                  </a:lnTo>
                  <a:lnTo>
                    <a:pt x="64379" y="366332"/>
                  </a:lnTo>
                  <a:lnTo>
                    <a:pt x="63495" y="365300"/>
                  </a:lnTo>
                  <a:lnTo>
                    <a:pt x="54451" y="362820"/>
                  </a:lnTo>
                  <a:lnTo>
                    <a:pt x="53223" y="363579"/>
                  </a:lnTo>
                  <a:lnTo>
                    <a:pt x="37005" y="359166"/>
                  </a:lnTo>
                  <a:lnTo>
                    <a:pt x="24198" y="351468"/>
                  </a:lnTo>
                  <a:lnTo>
                    <a:pt x="23150" y="349989"/>
                  </a:lnTo>
                  <a:lnTo>
                    <a:pt x="21984" y="346688"/>
                  </a:lnTo>
                  <a:lnTo>
                    <a:pt x="23713" y="343418"/>
                  </a:lnTo>
                  <a:lnTo>
                    <a:pt x="25450" y="341868"/>
                  </a:lnTo>
                  <a:lnTo>
                    <a:pt x="25528" y="343668"/>
                  </a:lnTo>
                  <a:lnTo>
                    <a:pt x="25810" y="345436"/>
                  </a:lnTo>
                  <a:lnTo>
                    <a:pt x="33148" y="341329"/>
                  </a:lnTo>
                  <a:lnTo>
                    <a:pt x="36989" y="335923"/>
                  </a:lnTo>
                  <a:lnTo>
                    <a:pt x="44257" y="334968"/>
                  </a:lnTo>
                  <a:lnTo>
                    <a:pt x="45947" y="333474"/>
                  </a:lnTo>
                  <a:lnTo>
                    <a:pt x="48208" y="330556"/>
                  </a:lnTo>
                  <a:lnTo>
                    <a:pt x="51431" y="325557"/>
                  </a:lnTo>
                  <a:lnTo>
                    <a:pt x="55992" y="322920"/>
                  </a:lnTo>
                  <a:lnTo>
                    <a:pt x="59098" y="320550"/>
                  </a:lnTo>
                  <a:lnTo>
                    <a:pt x="63143" y="319141"/>
                  </a:lnTo>
                  <a:lnTo>
                    <a:pt x="66593" y="321481"/>
                  </a:lnTo>
                  <a:lnTo>
                    <a:pt x="67657" y="321801"/>
                  </a:lnTo>
                  <a:lnTo>
                    <a:pt x="73916" y="322279"/>
                  </a:lnTo>
                  <a:lnTo>
                    <a:pt x="75973" y="321269"/>
                  </a:lnTo>
                  <a:lnTo>
                    <a:pt x="76849" y="320518"/>
                  </a:lnTo>
                  <a:lnTo>
                    <a:pt x="77506" y="319329"/>
                  </a:lnTo>
                  <a:lnTo>
                    <a:pt x="71358" y="315089"/>
                  </a:lnTo>
                  <a:lnTo>
                    <a:pt x="71983" y="312726"/>
                  </a:lnTo>
                  <a:lnTo>
                    <a:pt x="72766" y="311060"/>
                  </a:lnTo>
                  <a:lnTo>
                    <a:pt x="79939" y="306092"/>
                  </a:lnTo>
                  <a:lnTo>
                    <a:pt x="85455" y="304449"/>
                  </a:lnTo>
                  <a:lnTo>
                    <a:pt x="88404" y="304566"/>
                  </a:lnTo>
                  <a:lnTo>
                    <a:pt x="96963" y="298120"/>
                  </a:lnTo>
                  <a:lnTo>
                    <a:pt x="101650" y="296274"/>
                  </a:lnTo>
                  <a:lnTo>
                    <a:pt x="110482" y="295045"/>
                  </a:lnTo>
                  <a:lnTo>
                    <a:pt x="117742" y="294724"/>
                  </a:lnTo>
                  <a:lnTo>
                    <a:pt x="119706" y="297032"/>
                  </a:lnTo>
                  <a:lnTo>
                    <a:pt x="115802" y="296547"/>
                  </a:lnTo>
                  <a:lnTo>
                    <a:pt x="114089" y="296970"/>
                  </a:lnTo>
                  <a:lnTo>
                    <a:pt x="115309" y="297760"/>
                  </a:lnTo>
                  <a:lnTo>
                    <a:pt x="116686" y="299442"/>
                  </a:lnTo>
                  <a:lnTo>
                    <a:pt x="116287" y="301562"/>
                  </a:lnTo>
                  <a:lnTo>
                    <a:pt x="113893" y="307829"/>
                  </a:lnTo>
                  <a:lnTo>
                    <a:pt x="114089" y="312828"/>
                  </a:lnTo>
                  <a:lnTo>
                    <a:pt x="112532" y="314447"/>
                  </a:lnTo>
                  <a:lnTo>
                    <a:pt x="111022" y="316724"/>
                  </a:lnTo>
                  <a:lnTo>
                    <a:pt x="118454" y="323867"/>
                  </a:lnTo>
                  <a:lnTo>
                    <a:pt x="129955" y="324321"/>
                  </a:lnTo>
                  <a:lnTo>
                    <a:pt x="136213" y="323030"/>
                  </a:lnTo>
                  <a:lnTo>
                    <a:pt x="139828" y="325158"/>
                  </a:lnTo>
                  <a:lnTo>
                    <a:pt x="142785" y="325643"/>
                  </a:lnTo>
                  <a:lnTo>
                    <a:pt x="150968" y="324547"/>
                  </a:lnTo>
                  <a:lnTo>
                    <a:pt x="157133" y="326065"/>
                  </a:lnTo>
                  <a:lnTo>
                    <a:pt x="159707" y="325486"/>
                  </a:lnTo>
                  <a:lnTo>
                    <a:pt x="165410" y="314807"/>
                  </a:lnTo>
                  <a:lnTo>
                    <a:pt x="167640" y="313125"/>
                  </a:lnTo>
                  <a:lnTo>
                    <a:pt x="170065" y="314987"/>
                  </a:lnTo>
                  <a:lnTo>
                    <a:pt x="173226" y="316497"/>
                  </a:lnTo>
                  <a:lnTo>
                    <a:pt x="175245" y="315402"/>
                  </a:lnTo>
                  <a:lnTo>
                    <a:pt x="176887" y="318163"/>
                  </a:lnTo>
                  <a:lnTo>
                    <a:pt x="176113" y="312405"/>
                  </a:lnTo>
                  <a:lnTo>
                    <a:pt x="174994" y="310238"/>
                  </a:lnTo>
                  <a:lnTo>
                    <a:pt x="165684" y="306256"/>
                  </a:lnTo>
                  <a:lnTo>
                    <a:pt x="159457" y="308236"/>
                  </a:lnTo>
                  <a:lnTo>
                    <a:pt x="157509" y="305990"/>
                  </a:lnTo>
                  <a:lnTo>
                    <a:pt x="158158" y="301531"/>
                  </a:lnTo>
                  <a:lnTo>
                    <a:pt x="151493" y="290484"/>
                  </a:lnTo>
                  <a:lnTo>
                    <a:pt x="148715" y="288231"/>
                  </a:lnTo>
                  <a:lnTo>
                    <a:pt x="145429" y="288122"/>
                  </a:lnTo>
                  <a:lnTo>
                    <a:pt x="143755" y="284257"/>
                  </a:lnTo>
                  <a:lnTo>
                    <a:pt x="142355" y="279281"/>
                  </a:lnTo>
                  <a:lnTo>
                    <a:pt x="145187" y="277239"/>
                  </a:lnTo>
                  <a:lnTo>
                    <a:pt x="147753" y="276316"/>
                  </a:lnTo>
                  <a:lnTo>
                    <a:pt x="150124" y="277928"/>
                  </a:lnTo>
                  <a:lnTo>
                    <a:pt x="152807" y="284468"/>
                  </a:lnTo>
                  <a:lnTo>
                    <a:pt x="155303" y="285430"/>
                  </a:lnTo>
                  <a:lnTo>
                    <a:pt x="154575" y="291916"/>
                  </a:lnTo>
                  <a:lnTo>
                    <a:pt x="157673" y="297870"/>
                  </a:lnTo>
                  <a:lnTo>
                    <a:pt x="164667" y="303377"/>
                  </a:lnTo>
                  <a:lnTo>
                    <a:pt x="170269" y="301351"/>
                  </a:lnTo>
                  <a:lnTo>
                    <a:pt x="174227" y="301414"/>
                  </a:lnTo>
                  <a:lnTo>
                    <a:pt x="176590" y="302571"/>
                  </a:lnTo>
                  <a:lnTo>
                    <a:pt x="182380" y="307500"/>
                  </a:lnTo>
                  <a:lnTo>
                    <a:pt x="185321" y="308118"/>
                  </a:lnTo>
                  <a:lnTo>
                    <a:pt x="194514" y="305536"/>
                  </a:lnTo>
                  <a:lnTo>
                    <a:pt x="194608" y="300686"/>
                  </a:lnTo>
                  <a:lnTo>
                    <a:pt x="193833" y="297165"/>
                  </a:lnTo>
                  <a:lnTo>
                    <a:pt x="191674" y="294951"/>
                  </a:lnTo>
                  <a:lnTo>
                    <a:pt x="185462" y="295366"/>
                  </a:lnTo>
                  <a:lnTo>
                    <a:pt x="180627" y="291720"/>
                  </a:lnTo>
                  <a:lnTo>
                    <a:pt x="176512" y="292722"/>
                  </a:lnTo>
                  <a:lnTo>
                    <a:pt x="168900" y="298300"/>
                  </a:lnTo>
                  <a:lnTo>
                    <a:pt x="165090" y="296109"/>
                  </a:lnTo>
                  <a:lnTo>
                    <a:pt x="162696" y="293129"/>
                  </a:lnTo>
                  <a:lnTo>
                    <a:pt x="158831" y="290093"/>
                  </a:lnTo>
                  <a:lnTo>
                    <a:pt x="158346" y="284335"/>
                  </a:lnTo>
                  <a:lnTo>
                    <a:pt x="161585" y="277701"/>
                  </a:lnTo>
                  <a:lnTo>
                    <a:pt x="163979" y="274532"/>
                  </a:lnTo>
                  <a:lnTo>
                    <a:pt x="161835" y="272216"/>
                  </a:lnTo>
                  <a:lnTo>
                    <a:pt x="156445" y="270589"/>
                  </a:lnTo>
                  <a:lnTo>
                    <a:pt x="147088" y="272256"/>
                  </a:lnTo>
                  <a:lnTo>
                    <a:pt x="146650" y="269979"/>
                  </a:lnTo>
                  <a:lnTo>
                    <a:pt x="146697" y="267522"/>
                  </a:lnTo>
                  <a:lnTo>
                    <a:pt x="142887" y="272334"/>
                  </a:lnTo>
                  <a:lnTo>
                    <a:pt x="138975" y="271325"/>
                  </a:lnTo>
                  <a:lnTo>
                    <a:pt x="133702" y="271841"/>
                  </a:lnTo>
                  <a:lnTo>
                    <a:pt x="122061" y="267601"/>
                  </a:lnTo>
                  <a:lnTo>
                    <a:pt x="117914" y="262351"/>
                  </a:lnTo>
                  <a:lnTo>
                    <a:pt x="116178" y="258080"/>
                  </a:lnTo>
                  <a:lnTo>
                    <a:pt x="113040" y="246297"/>
                  </a:lnTo>
                  <a:lnTo>
                    <a:pt x="109035" y="238881"/>
                  </a:lnTo>
                  <a:lnTo>
                    <a:pt x="81348" y="213369"/>
                  </a:lnTo>
                  <a:lnTo>
                    <a:pt x="68752" y="206883"/>
                  </a:lnTo>
                  <a:lnTo>
                    <a:pt x="62689" y="199670"/>
                  </a:lnTo>
                  <a:lnTo>
                    <a:pt x="58887" y="197886"/>
                  </a:lnTo>
                  <a:lnTo>
                    <a:pt x="55257" y="197158"/>
                  </a:lnTo>
                  <a:lnTo>
                    <a:pt x="50602" y="194819"/>
                  </a:lnTo>
                  <a:lnTo>
                    <a:pt x="53731" y="191940"/>
                  </a:lnTo>
                  <a:lnTo>
                    <a:pt x="55883" y="190962"/>
                  </a:lnTo>
                  <a:lnTo>
                    <a:pt x="53645" y="193974"/>
                  </a:lnTo>
                  <a:lnTo>
                    <a:pt x="55343" y="194733"/>
                  </a:lnTo>
                  <a:lnTo>
                    <a:pt x="58050" y="192996"/>
                  </a:lnTo>
                  <a:lnTo>
                    <a:pt x="59513" y="190915"/>
                  </a:lnTo>
                  <a:lnTo>
                    <a:pt x="61656" y="182051"/>
                  </a:lnTo>
                  <a:lnTo>
                    <a:pt x="63871" y="168533"/>
                  </a:lnTo>
                  <a:lnTo>
                    <a:pt x="63276" y="163173"/>
                  </a:lnTo>
                  <a:lnTo>
                    <a:pt x="78633" y="164253"/>
                  </a:lnTo>
                  <a:lnTo>
                    <a:pt x="88858" y="163345"/>
                  </a:lnTo>
                  <a:lnTo>
                    <a:pt x="92246" y="162125"/>
                  </a:lnTo>
                  <a:lnTo>
                    <a:pt x="105139" y="160052"/>
                  </a:lnTo>
                  <a:lnTo>
                    <a:pt x="108479" y="158550"/>
                  </a:lnTo>
                  <a:lnTo>
                    <a:pt x="114676" y="153926"/>
                  </a:lnTo>
                  <a:lnTo>
                    <a:pt x="121975" y="145719"/>
                  </a:lnTo>
                  <a:lnTo>
                    <a:pt x="128234" y="134860"/>
                  </a:lnTo>
                  <a:lnTo>
                    <a:pt x="129227" y="131927"/>
                  </a:lnTo>
                  <a:lnTo>
                    <a:pt x="129626" y="132678"/>
                  </a:lnTo>
                  <a:lnTo>
                    <a:pt x="130189" y="132208"/>
                  </a:lnTo>
                  <a:lnTo>
                    <a:pt x="130854" y="128062"/>
                  </a:lnTo>
                  <a:lnTo>
                    <a:pt x="131676" y="118259"/>
                  </a:lnTo>
                  <a:lnTo>
                    <a:pt x="134782" y="108941"/>
                  </a:lnTo>
                  <a:lnTo>
                    <a:pt x="147996" y="87466"/>
                  </a:lnTo>
                  <a:lnTo>
                    <a:pt x="154129" y="78860"/>
                  </a:lnTo>
                  <a:lnTo>
                    <a:pt x="156171" y="74933"/>
                  </a:lnTo>
                  <a:lnTo>
                    <a:pt x="158299" y="72062"/>
                  </a:lnTo>
                  <a:lnTo>
                    <a:pt x="159801" y="74792"/>
                  </a:lnTo>
                  <a:lnTo>
                    <a:pt x="160513" y="75606"/>
                  </a:lnTo>
                  <a:lnTo>
                    <a:pt x="160928" y="76889"/>
                  </a:lnTo>
                  <a:lnTo>
                    <a:pt x="159668" y="77483"/>
                  </a:lnTo>
                  <a:lnTo>
                    <a:pt x="157618" y="80269"/>
                  </a:lnTo>
                  <a:lnTo>
                    <a:pt x="154755" y="82130"/>
                  </a:lnTo>
                  <a:lnTo>
                    <a:pt x="154067" y="83085"/>
                  </a:lnTo>
                  <a:lnTo>
                    <a:pt x="155749" y="82874"/>
                  </a:lnTo>
                  <a:lnTo>
                    <a:pt x="160779" y="80847"/>
                  </a:lnTo>
                  <a:lnTo>
                    <a:pt x="163619" y="78391"/>
                  </a:lnTo>
                  <a:lnTo>
                    <a:pt x="177732" y="73830"/>
                  </a:lnTo>
                  <a:lnTo>
                    <a:pt x="185384" y="66265"/>
                  </a:lnTo>
                  <a:lnTo>
                    <a:pt x="185681" y="64575"/>
                  </a:lnTo>
                  <a:lnTo>
                    <a:pt x="197033" y="55046"/>
                  </a:lnTo>
                  <a:lnTo>
                    <a:pt x="198605" y="55413"/>
                  </a:lnTo>
                  <a:lnTo>
                    <a:pt x="200413" y="56564"/>
                  </a:lnTo>
                  <a:lnTo>
                    <a:pt x="197268" y="62853"/>
                  </a:lnTo>
                  <a:lnTo>
                    <a:pt x="199482" y="64496"/>
                  </a:lnTo>
                  <a:lnTo>
                    <a:pt x="197518" y="71968"/>
                  </a:lnTo>
                  <a:lnTo>
                    <a:pt x="201633" y="72085"/>
                  </a:lnTo>
                  <a:lnTo>
                    <a:pt x="202556" y="75512"/>
                  </a:lnTo>
                  <a:lnTo>
                    <a:pt x="202783" y="72562"/>
                  </a:lnTo>
                  <a:lnTo>
                    <a:pt x="202736" y="68322"/>
                  </a:lnTo>
                  <a:lnTo>
                    <a:pt x="203065" y="64144"/>
                  </a:lnTo>
                  <a:lnTo>
                    <a:pt x="203675" y="61250"/>
                  </a:lnTo>
                  <a:lnTo>
                    <a:pt x="206570" y="62556"/>
                  </a:lnTo>
                  <a:lnTo>
                    <a:pt x="213086" y="59443"/>
                  </a:lnTo>
                  <a:lnTo>
                    <a:pt x="205193" y="59051"/>
                  </a:lnTo>
                  <a:lnTo>
                    <a:pt x="200459" y="52214"/>
                  </a:lnTo>
                  <a:lnTo>
                    <a:pt x="197831" y="52159"/>
                  </a:lnTo>
                  <a:lnTo>
                    <a:pt x="206632" y="42067"/>
                  </a:lnTo>
                  <a:lnTo>
                    <a:pt x="214675" y="35933"/>
                  </a:lnTo>
                  <a:lnTo>
                    <a:pt x="216490" y="36050"/>
                  </a:lnTo>
                  <a:lnTo>
                    <a:pt x="217366" y="37193"/>
                  </a:lnTo>
                  <a:lnTo>
                    <a:pt x="217554" y="39047"/>
                  </a:lnTo>
                  <a:lnTo>
                    <a:pt x="215817" y="40252"/>
                  </a:lnTo>
                  <a:lnTo>
                    <a:pt x="214111" y="42427"/>
                  </a:lnTo>
                  <a:lnTo>
                    <a:pt x="214894" y="44343"/>
                  </a:lnTo>
                  <a:lnTo>
                    <a:pt x="216059" y="44617"/>
                  </a:lnTo>
                  <a:lnTo>
                    <a:pt x="219924" y="43045"/>
                  </a:lnTo>
                  <a:lnTo>
                    <a:pt x="221653" y="41073"/>
                  </a:lnTo>
                  <a:lnTo>
                    <a:pt x="229891" y="41245"/>
                  </a:lnTo>
                  <a:lnTo>
                    <a:pt x="232309" y="39837"/>
                  </a:lnTo>
                  <a:lnTo>
                    <a:pt x="232888" y="38437"/>
                  </a:lnTo>
                  <a:lnTo>
                    <a:pt x="243559" y="38155"/>
                  </a:lnTo>
                  <a:lnTo>
                    <a:pt x="245515" y="37169"/>
                  </a:lnTo>
                  <a:lnTo>
                    <a:pt x="252188" y="31724"/>
                  </a:lnTo>
                  <a:lnTo>
                    <a:pt x="258361" y="25098"/>
                  </a:lnTo>
                  <a:lnTo>
                    <a:pt x="261201" y="21468"/>
                  </a:lnTo>
                  <a:lnTo>
                    <a:pt x="266075" y="12173"/>
                  </a:lnTo>
                  <a:lnTo>
                    <a:pt x="270252" y="6095"/>
                  </a:lnTo>
                  <a:lnTo>
                    <a:pt x="277121" y="0"/>
                  </a:lnTo>
                  <a:lnTo>
                    <a:pt x="278764" y="759"/>
                  </a:lnTo>
                  <a:lnTo>
                    <a:pt x="276535" y="1971"/>
                  </a:lnTo>
                  <a:lnTo>
                    <a:pt x="274986" y="4553"/>
                  </a:lnTo>
                  <a:lnTo>
                    <a:pt x="277121" y="7980"/>
                  </a:lnTo>
                  <a:lnTo>
                    <a:pt x="291587" y="15013"/>
                  </a:lnTo>
                  <a:lnTo>
                    <a:pt x="295225" y="15397"/>
                  </a:lnTo>
                  <a:lnTo>
                    <a:pt x="296680" y="19590"/>
                  </a:lnTo>
                  <a:lnTo>
                    <a:pt x="295467" y="23619"/>
                  </a:lnTo>
                  <a:lnTo>
                    <a:pt x="291735" y="28078"/>
                  </a:lnTo>
                  <a:lnTo>
                    <a:pt x="284225" y="32632"/>
                  </a:lnTo>
                  <a:lnTo>
                    <a:pt x="286525" y="34345"/>
                  </a:lnTo>
                  <a:lnTo>
                    <a:pt x="288027" y="38382"/>
                  </a:lnTo>
                  <a:lnTo>
                    <a:pt x="290249" y="38875"/>
                  </a:lnTo>
                  <a:lnTo>
                    <a:pt x="293856" y="37357"/>
                  </a:lnTo>
                  <a:lnTo>
                    <a:pt x="296680" y="34877"/>
                  </a:lnTo>
                  <a:lnTo>
                    <a:pt x="302524" y="26764"/>
                  </a:lnTo>
                  <a:lnTo>
                    <a:pt x="304363" y="22219"/>
                  </a:lnTo>
                  <a:lnTo>
                    <a:pt x="305739" y="21069"/>
                  </a:lnTo>
                  <a:lnTo>
                    <a:pt x="310637" y="22164"/>
                  </a:lnTo>
                  <a:lnTo>
                    <a:pt x="313406" y="24503"/>
                  </a:lnTo>
                  <a:lnTo>
                    <a:pt x="316567" y="28642"/>
                  </a:lnTo>
                  <a:lnTo>
                    <a:pt x="315409" y="32632"/>
                  </a:lnTo>
                  <a:lnTo>
                    <a:pt x="314118" y="34877"/>
                  </a:lnTo>
                  <a:lnTo>
                    <a:pt x="318210" y="37975"/>
                  </a:lnTo>
                  <a:lnTo>
                    <a:pt x="322748" y="38624"/>
                  </a:lnTo>
                  <a:lnTo>
                    <a:pt x="327074" y="41112"/>
                  </a:lnTo>
                  <a:lnTo>
                    <a:pt x="333153" y="36019"/>
                  </a:lnTo>
                  <a:lnTo>
                    <a:pt x="337917" y="34932"/>
                  </a:lnTo>
                  <a:lnTo>
                    <a:pt x="342384" y="35096"/>
                  </a:lnTo>
                  <a:lnTo>
                    <a:pt x="348197" y="32311"/>
                  </a:lnTo>
                  <a:lnTo>
                    <a:pt x="358031" y="36105"/>
                  </a:lnTo>
                  <a:lnTo>
                    <a:pt x="360535" y="35119"/>
                  </a:lnTo>
                  <a:lnTo>
                    <a:pt x="364478" y="35777"/>
                  </a:lnTo>
                  <a:lnTo>
                    <a:pt x="368671" y="38061"/>
                  </a:lnTo>
                  <a:lnTo>
                    <a:pt x="370150" y="40494"/>
                  </a:lnTo>
                  <a:lnTo>
                    <a:pt x="365659" y="45634"/>
                  </a:lnTo>
                  <a:lnTo>
                    <a:pt x="364932" y="50915"/>
                  </a:lnTo>
                  <a:lnTo>
                    <a:pt x="366496" y="53113"/>
                  </a:lnTo>
                  <a:lnTo>
                    <a:pt x="369336" y="53489"/>
                  </a:lnTo>
                  <a:lnTo>
                    <a:pt x="369696" y="56564"/>
                  </a:lnTo>
                  <a:lnTo>
                    <a:pt x="371464" y="57330"/>
                  </a:lnTo>
                  <a:lnTo>
                    <a:pt x="380336" y="57103"/>
                  </a:lnTo>
                  <a:lnTo>
                    <a:pt x="379655" y="58566"/>
                  </a:lnTo>
                  <a:lnTo>
                    <a:pt x="379225" y="60327"/>
                  </a:lnTo>
                  <a:lnTo>
                    <a:pt x="376479" y="64215"/>
                  </a:lnTo>
                  <a:lnTo>
                    <a:pt x="392290" y="66397"/>
                  </a:lnTo>
                  <a:lnTo>
                    <a:pt x="394410" y="64246"/>
                  </a:lnTo>
                  <a:lnTo>
                    <a:pt x="397680" y="63393"/>
                  </a:lnTo>
                  <a:lnTo>
                    <a:pt x="404628" y="60420"/>
                  </a:lnTo>
                  <a:lnTo>
                    <a:pt x="407241" y="61719"/>
                  </a:lnTo>
                  <a:lnTo>
                    <a:pt x="410323" y="64755"/>
                  </a:lnTo>
                  <a:lnTo>
                    <a:pt x="413171" y="65388"/>
                  </a:lnTo>
                  <a:lnTo>
                    <a:pt x="415831" y="64770"/>
                  </a:lnTo>
                  <a:lnTo>
                    <a:pt x="422027" y="60436"/>
                  </a:lnTo>
                  <a:lnTo>
                    <a:pt x="429185" y="60225"/>
                  </a:lnTo>
                  <a:lnTo>
                    <a:pt x="432119" y="61641"/>
                  </a:lnTo>
                  <a:lnTo>
                    <a:pt x="435217" y="61023"/>
                  </a:lnTo>
                  <a:lnTo>
                    <a:pt x="444543" y="65983"/>
                  </a:lnTo>
                  <a:lnTo>
                    <a:pt x="447977" y="66562"/>
                  </a:lnTo>
                  <a:lnTo>
                    <a:pt x="452570" y="72985"/>
                  </a:lnTo>
                  <a:lnTo>
                    <a:pt x="454940" y="73173"/>
                  </a:lnTo>
                  <a:lnTo>
                    <a:pt x="457624" y="70450"/>
                  </a:lnTo>
                  <a:lnTo>
                    <a:pt x="459955" y="70536"/>
                  </a:lnTo>
                  <a:lnTo>
                    <a:pt x="462232" y="73141"/>
                  </a:lnTo>
                  <a:lnTo>
                    <a:pt x="465956" y="73939"/>
                  </a:lnTo>
                  <a:lnTo>
                    <a:pt x="467692" y="78039"/>
                  </a:lnTo>
                  <a:lnTo>
                    <a:pt x="469562" y="79525"/>
                  </a:lnTo>
                  <a:lnTo>
                    <a:pt x="483668" y="82561"/>
                  </a:lnTo>
                  <a:lnTo>
                    <a:pt x="490654" y="81176"/>
                  </a:lnTo>
                  <a:lnTo>
                    <a:pt x="500832" y="81536"/>
                  </a:lnTo>
                  <a:lnTo>
                    <a:pt x="505738" y="83476"/>
                  </a:lnTo>
                  <a:lnTo>
                    <a:pt x="510886" y="83226"/>
                  </a:lnTo>
                  <a:lnTo>
                    <a:pt x="519296" y="90259"/>
                  </a:lnTo>
                  <a:lnTo>
                    <a:pt x="523755" y="91354"/>
                  </a:lnTo>
                  <a:lnTo>
                    <a:pt x="524623" y="92974"/>
                  </a:lnTo>
                  <a:lnTo>
                    <a:pt x="537321" y="94679"/>
                  </a:lnTo>
                  <a:lnTo>
                    <a:pt x="541765" y="91026"/>
                  </a:lnTo>
                  <a:lnTo>
                    <a:pt x="549510" y="90056"/>
                  </a:lnTo>
                  <a:lnTo>
                    <a:pt x="556481" y="86973"/>
                  </a:lnTo>
                  <a:lnTo>
                    <a:pt x="560431" y="87004"/>
                  </a:lnTo>
                  <a:lnTo>
                    <a:pt x="565032" y="87771"/>
                  </a:lnTo>
                  <a:lnTo>
                    <a:pt x="566800" y="87403"/>
                  </a:lnTo>
                  <a:lnTo>
                    <a:pt x="568075" y="86058"/>
                  </a:lnTo>
                  <a:lnTo>
                    <a:pt x="579286" y="91362"/>
                  </a:lnTo>
                  <a:lnTo>
                    <a:pt x="585560" y="97402"/>
                  </a:lnTo>
                  <a:lnTo>
                    <a:pt x="588306" y="101846"/>
                  </a:lnTo>
                  <a:lnTo>
                    <a:pt x="601434" y="108175"/>
                  </a:lnTo>
                  <a:lnTo>
                    <a:pt x="605228" y="111703"/>
                  </a:lnTo>
                  <a:lnTo>
                    <a:pt x="607826" y="115583"/>
                  </a:lnTo>
                  <a:lnTo>
                    <a:pt x="609351" y="115998"/>
                  </a:lnTo>
                  <a:lnTo>
                    <a:pt x="610423" y="114864"/>
                  </a:lnTo>
                  <a:lnTo>
                    <a:pt x="615008" y="115192"/>
                  </a:lnTo>
                  <a:lnTo>
                    <a:pt x="616683" y="115756"/>
                  </a:lnTo>
                  <a:close/>
                  <a:moveTo>
                    <a:pt x="65404" y="316083"/>
                  </a:moveTo>
                  <a:lnTo>
                    <a:pt x="64559" y="316388"/>
                  </a:lnTo>
                  <a:lnTo>
                    <a:pt x="64606" y="315558"/>
                  </a:lnTo>
                  <a:lnTo>
                    <a:pt x="67109" y="313344"/>
                  </a:lnTo>
                  <a:lnTo>
                    <a:pt x="71725" y="310598"/>
                  </a:lnTo>
                  <a:lnTo>
                    <a:pt x="71553" y="311193"/>
                  </a:lnTo>
                  <a:lnTo>
                    <a:pt x="69089" y="313321"/>
                  </a:lnTo>
                  <a:lnTo>
                    <a:pt x="65404" y="316083"/>
                  </a:lnTo>
                  <a:close/>
                  <a:moveTo>
                    <a:pt x="464555" y="582658"/>
                  </a:moveTo>
                  <a:lnTo>
                    <a:pt x="461778" y="583026"/>
                  </a:lnTo>
                  <a:lnTo>
                    <a:pt x="460503" y="582455"/>
                  </a:lnTo>
                  <a:lnTo>
                    <a:pt x="460323" y="581837"/>
                  </a:lnTo>
                  <a:lnTo>
                    <a:pt x="460847" y="579560"/>
                  </a:lnTo>
                  <a:lnTo>
                    <a:pt x="460808" y="578598"/>
                  </a:lnTo>
                  <a:lnTo>
                    <a:pt x="462208" y="578238"/>
                  </a:lnTo>
                  <a:lnTo>
                    <a:pt x="463820" y="579318"/>
                  </a:lnTo>
                  <a:lnTo>
                    <a:pt x="464289" y="580436"/>
                  </a:lnTo>
                  <a:lnTo>
                    <a:pt x="464555" y="582658"/>
                  </a:lnTo>
                  <a:close/>
                  <a:moveTo>
                    <a:pt x="374750" y="603390"/>
                  </a:moveTo>
                  <a:lnTo>
                    <a:pt x="373694" y="603555"/>
                  </a:lnTo>
                  <a:lnTo>
                    <a:pt x="375110" y="601364"/>
                  </a:lnTo>
                  <a:lnTo>
                    <a:pt x="376096" y="597085"/>
                  </a:lnTo>
                  <a:lnTo>
                    <a:pt x="377418" y="597679"/>
                  </a:lnTo>
                  <a:lnTo>
                    <a:pt x="377684" y="598462"/>
                  </a:lnTo>
                  <a:lnTo>
                    <a:pt x="375501" y="602851"/>
                  </a:lnTo>
                  <a:lnTo>
                    <a:pt x="374750" y="603390"/>
                  </a:lnTo>
                  <a:close/>
                  <a:moveTo>
                    <a:pt x="470532" y="599455"/>
                  </a:moveTo>
                  <a:lnTo>
                    <a:pt x="470524" y="600621"/>
                  </a:lnTo>
                  <a:lnTo>
                    <a:pt x="469836" y="601747"/>
                  </a:lnTo>
                  <a:lnTo>
                    <a:pt x="470493" y="603805"/>
                  </a:lnTo>
                  <a:lnTo>
                    <a:pt x="469351" y="607333"/>
                  </a:lnTo>
                  <a:lnTo>
                    <a:pt x="468913" y="609571"/>
                  </a:lnTo>
                  <a:lnTo>
                    <a:pt x="468303" y="610979"/>
                  </a:lnTo>
                  <a:lnTo>
                    <a:pt x="467692" y="611519"/>
                  </a:lnTo>
                  <a:lnTo>
                    <a:pt x="467074" y="611198"/>
                  </a:lnTo>
                  <a:lnTo>
                    <a:pt x="466941" y="610424"/>
                  </a:lnTo>
                  <a:lnTo>
                    <a:pt x="467301" y="609188"/>
                  </a:lnTo>
                  <a:lnTo>
                    <a:pt x="465854" y="609227"/>
                  </a:lnTo>
                  <a:lnTo>
                    <a:pt x="465408" y="606144"/>
                  </a:lnTo>
                  <a:lnTo>
                    <a:pt x="466214" y="605166"/>
                  </a:lnTo>
                  <a:lnTo>
                    <a:pt x="466503" y="603852"/>
                  </a:lnTo>
                  <a:lnTo>
                    <a:pt x="466597" y="602960"/>
                  </a:lnTo>
                  <a:lnTo>
                    <a:pt x="467544" y="599025"/>
                  </a:lnTo>
                  <a:lnTo>
                    <a:pt x="467880" y="598751"/>
                  </a:lnTo>
                  <a:lnTo>
                    <a:pt x="467990" y="599690"/>
                  </a:lnTo>
                  <a:lnTo>
                    <a:pt x="468295" y="599964"/>
                  </a:lnTo>
                  <a:lnTo>
                    <a:pt x="468795" y="599580"/>
                  </a:lnTo>
                  <a:lnTo>
                    <a:pt x="469546" y="597828"/>
                  </a:lnTo>
                  <a:lnTo>
                    <a:pt x="469867" y="597624"/>
                  </a:lnTo>
                  <a:lnTo>
                    <a:pt x="470532" y="599455"/>
                  </a:lnTo>
                  <a:close/>
                  <a:moveTo>
                    <a:pt x="498298" y="599494"/>
                  </a:moveTo>
                  <a:lnTo>
                    <a:pt x="498791" y="600715"/>
                  </a:lnTo>
                  <a:lnTo>
                    <a:pt x="503015" y="600417"/>
                  </a:lnTo>
                  <a:lnTo>
                    <a:pt x="504229" y="600636"/>
                  </a:lnTo>
                  <a:lnTo>
                    <a:pt x="504713" y="601200"/>
                  </a:lnTo>
                  <a:lnTo>
                    <a:pt x="504142" y="602021"/>
                  </a:lnTo>
                  <a:lnTo>
                    <a:pt x="502514" y="603109"/>
                  </a:lnTo>
                  <a:lnTo>
                    <a:pt x="497758" y="605018"/>
                  </a:lnTo>
                  <a:lnTo>
                    <a:pt x="493893" y="607521"/>
                  </a:lnTo>
                  <a:lnTo>
                    <a:pt x="493392" y="607286"/>
                  </a:lnTo>
                  <a:lnTo>
                    <a:pt x="492688" y="604548"/>
                  </a:lnTo>
                  <a:lnTo>
                    <a:pt x="491976" y="603437"/>
                  </a:lnTo>
                  <a:lnTo>
                    <a:pt x="491538" y="601888"/>
                  </a:lnTo>
                  <a:lnTo>
                    <a:pt x="491538" y="601309"/>
                  </a:lnTo>
                  <a:lnTo>
                    <a:pt x="492250" y="600238"/>
                  </a:lnTo>
                  <a:lnTo>
                    <a:pt x="493666" y="598673"/>
                  </a:lnTo>
                  <a:lnTo>
                    <a:pt x="494668" y="598110"/>
                  </a:lnTo>
                  <a:lnTo>
                    <a:pt x="498298" y="599494"/>
                  </a:lnTo>
                  <a:close/>
                  <a:moveTo>
                    <a:pt x="526298" y="604486"/>
                  </a:moveTo>
                  <a:lnTo>
                    <a:pt x="525594" y="605565"/>
                  </a:lnTo>
                  <a:lnTo>
                    <a:pt x="523678" y="605182"/>
                  </a:lnTo>
                  <a:lnTo>
                    <a:pt x="522652" y="604493"/>
                  </a:lnTo>
                  <a:lnTo>
                    <a:pt x="526079" y="601646"/>
                  </a:lnTo>
                  <a:lnTo>
                    <a:pt x="526642" y="602217"/>
                  </a:lnTo>
                  <a:lnTo>
                    <a:pt x="526298" y="604486"/>
                  </a:lnTo>
                  <a:close/>
                  <a:moveTo>
                    <a:pt x="64841" y="602428"/>
                  </a:moveTo>
                  <a:lnTo>
                    <a:pt x="66859" y="604626"/>
                  </a:lnTo>
                  <a:lnTo>
                    <a:pt x="67931" y="604752"/>
                  </a:lnTo>
                  <a:lnTo>
                    <a:pt x="71311" y="604087"/>
                  </a:lnTo>
                  <a:lnTo>
                    <a:pt x="72555" y="604556"/>
                  </a:lnTo>
                  <a:lnTo>
                    <a:pt x="73752" y="605503"/>
                  </a:lnTo>
                  <a:lnTo>
                    <a:pt x="74495" y="606950"/>
                  </a:lnTo>
                  <a:lnTo>
                    <a:pt x="74636" y="609485"/>
                  </a:lnTo>
                  <a:lnTo>
                    <a:pt x="74088" y="611746"/>
                  </a:lnTo>
                  <a:lnTo>
                    <a:pt x="74252" y="614930"/>
                  </a:lnTo>
                  <a:lnTo>
                    <a:pt x="74135" y="616299"/>
                  </a:lnTo>
                  <a:lnTo>
                    <a:pt x="75926" y="618098"/>
                  </a:lnTo>
                  <a:lnTo>
                    <a:pt x="76489" y="620531"/>
                  </a:lnTo>
                  <a:lnTo>
                    <a:pt x="76779" y="623144"/>
                  </a:lnTo>
                  <a:lnTo>
                    <a:pt x="72883" y="624013"/>
                  </a:lnTo>
                  <a:lnTo>
                    <a:pt x="68987" y="624154"/>
                  </a:lnTo>
                  <a:lnTo>
                    <a:pt x="65623" y="625922"/>
                  </a:lnTo>
                  <a:lnTo>
                    <a:pt x="64935" y="627228"/>
                  </a:lnTo>
                  <a:lnTo>
                    <a:pt x="65474" y="629161"/>
                  </a:lnTo>
                  <a:lnTo>
                    <a:pt x="64551" y="629654"/>
                  </a:lnTo>
                  <a:lnTo>
                    <a:pt x="63698" y="629231"/>
                  </a:lnTo>
                  <a:lnTo>
                    <a:pt x="62071" y="627440"/>
                  </a:lnTo>
                  <a:lnTo>
                    <a:pt x="60287" y="626587"/>
                  </a:lnTo>
                  <a:lnTo>
                    <a:pt x="54036" y="625265"/>
                  </a:lnTo>
                  <a:lnTo>
                    <a:pt x="46190" y="620046"/>
                  </a:lnTo>
                  <a:lnTo>
                    <a:pt x="42810" y="618967"/>
                  </a:lnTo>
                  <a:lnTo>
                    <a:pt x="39383" y="615133"/>
                  </a:lnTo>
                  <a:lnTo>
                    <a:pt x="36285" y="610244"/>
                  </a:lnTo>
                  <a:lnTo>
                    <a:pt x="38304" y="609453"/>
                  </a:lnTo>
                  <a:lnTo>
                    <a:pt x="40338" y="609055"/>
                  </a:lnTo>
                  <a:lnTo>
                    <a:pt x="49460" y="609782"/>
                  </a:lnTo>
                  <a:lnTo>
                    <a:pt x="50602" y="606269"/>
                  </a:lnTo>
                  <a:lnTo>
                    <a:pt x="51776" y="605393"/>
                  </a:lnTo>
                  <a:lnTo>
                    <a:pt x="54670" y="604400"/>
                  </a:lnTo>
                  <a:lnTo>
                    <a:pt x="57377" y="602444"/>
                  </a:lnTo>
                  <a:lnTo>
                    <a:pt x="58590" y="602491"/>
                  </a:lnTo>
                  <a:lnTo>
                    <a:pt x="59826" y="603242"/>
                  </a:lnTo>
                  <a:lnTo>
                    <a:pt x="62392" y="602076"/>
                  </a:lnTo>
                  <a:lnTo>
                    <a:pt x="63753" y="601826"/>
                  </a:lnTo>
                  <a:lnTo>
                    <a:pt x="64841" y="602428"/>
                  </a:lnTo>
                  <a:close/>
                  <a:moveTo>
                    <a:pt x="468835" y="627502"/>
                  </a:moveTo>
                  <a:lnTo>
                    <a:pt x="466409" y="628136"/>
                  </a:lnTo>
                  <a:lnTo>
                    <a:pt x="465838" y="626845"/>
                  </a:lnTo>
                  <a:lnTo>
                    <a:pt x="467113" y="623630"/>
                  </a:lnTo>
                  <a:lnTo>
                    <a:pt x="468130" y="621807"/>
                  </a:lnTo>
                  <a:lnTo>
                    <a:pt x="468889" y="621376"/>
                  </a:lnTo>
                  <a:lnTo>
                    <a:pt x="471674" y="617739"/>
                  </a:lnTo>
                  <a:lnTo>
                    <a:pt x="474765" y="615086"/>
                  </a:lnTo>
                  <a:lnTo>
                    <a:pt x="477605" y="611198"/>
                  </a:lnTo>
                  <a:lnTo>
                    <a:pt x="480484" y="605636"/>
                  </a:lnTo>
                  <a:lnTo>
                    <a:pt x="481016" y="603555"/>
                  </a:lnTo>
                  <a:lnTo>
                    <a:pt x="482353" y="603336"/>
                  </a:lnTo>
                  <a:lnTo>
                    <a:pt x="484552" y="604705"/>
                  </a:lnTo>
                  <a:lnTo>
                    <a:pt x="485913" y="606629"/>
                  </a:lnTo>
                  <a:lnTo>
                    <a:pt x="485279" y="608155"/>
                  </a:lnTo>
                  <a:lnTo>
                    <a:pt x="477996" y="616041"/>
                  </a:lnTo>
                  <a:lnTo>
                    <a:pt x="477386" y="617066"/>
                  </a:lnTo>
                  <a:lnTo>
                    <a:pt x="476728" y="619734"/>
                  </a:lnTo>
                  <a:lnTo>
                    <a:pt x="476126" y="620664"/>
                  </a:lnTo>
                  <a:lnTo>
                    <a:pt x="475164" y="621087"/>
                  </a:lnTo>
                  <a:lnTo>
                    <a:pt x="474467" y="622245"/>
                  </a:lnTo>
                  <a:lnTo>
                    <a:pt x="474029" y="624146"/>
                  </a:lnTo>
                  <a:lnTo>
                    <a:pt x="473130" y="625140"/>
                  </a:lnTo>
                  <a:lnTo>
                    <a:pt x="471768" y="625226"/>
                  </a:lnTo>
                  <a:lnTo>
                    <a:pt x="470830" y="625750"/>
                  </a:lnTo>
                  <a:lnTo>
                    <a:pt x="470305" y="626712"/>
                  </a:lnTo>
                  <a:lnTo>
                    <a:pt x="468835" y="627502"/>
                  </a:lnTo>
                  <a:close/>
                  <a:moveTo>
                    <a:pt x="462552" y="616471"/>
                  </a:moveTo>
                  <a:lnTo>
                    <a:pt x="461402" y="617817"/>
                  </a:lnTo>
                  <a:lnTo>
                    <a:pt x="457060" y="617003"/>
                  </a:lnTo>
                  <a:lnTo>
                    <a:pt x="457960" y="614351"/>
                  </a:lnTo>
                  <a:lnTo>
                    <a:pt x="461277" y="612677"/>
                  </a:lnTo>
                  <a:lnTo>
                    <a:pt x="464907" y="615282"/>
                  </a:lnTo>
                  <a:lnTo>
                    <a:pt x="462552" y="616471"/>
                  </a:lnTo>
                  <a:close/>
                  <a:moveTo>
                    <a:pt x="538440" y="627283"/>
                  </a:moveTo>
                  <a:lnTo>
                    <a:pt x="537383" y="627533"/>
                  </a:lnTo>
                  <a:lnTo>
                    <a:pt x="538964" y="624670"/>
                  </a:lnTo>
                  <a:lnTo>
                    <a:pt x="541084" y="621502"/>
                  </a:lnTo>
                  <a:lnTo>
                    <a:pt x="543079" y="619514"/>
                  </a:lnTo>
                  <a:lnTo>
                    <a:pt x="545676" y="618685"/>
                  </a:lnTo>
                  <a:lnTo>
                    <a:pt x="545387" y="620133"/>
                  </a:lnTo>
                  <a:lnTo>
                    <a:pt x="541999" y="622808"/>
                  </a:lnTo>
                  <a:lnTo>
                    <a:pt x="538440" y="627283"/>
                  </a:lnTo>
                  <a:close/>
                  <a:moveTo>
                    <a:pt x="179383" y="680420"/>
                  </a:moveTo>
                  <a:lnTo>
                    <a:pt x="177772" y="681093"/>
                  </a:lnTo>
                  <a:lnTo>
                    <a:pt x="176066" y="680756"/>
                  </a:lnTo>
                  <a:lnTo>
                    <a:pt x="174720" y="676586"/>
                  </a:lnTo>
                  <a:lnTo>
                    <a:pt x="175753" y="676453"/>
                  </a:lnTo>
                  <a:lnTo>
                    <a:pt x="177912" y="673699"/>
                  </a:lnTo>
                  <a:lnTo>
                    <a:pt x="182692" y="671470"/>
                  </a:lnTo>
                  <a:lnTo>
                    <a:pt x="183866" y="671220"/>
                  </a:lnTo>
                  <a:lnTo>
                    <a:pt x="179383" y="680420"/>
                  </a:lnTo>
                  <a:close/>
                  <a:moveTo>
                    <a:pt x="364540" y="684285"/>
                  </a:moveTo>
                  <a:lnTo>
                    <a:pt x="363891" y="684551"/>
                  </a:lnTo>
                  <a:lnTo>
                    <a:pt x="362287" y="683268"/>
                  </a:lnTo>
                  <a:lnTo>
                    <a:pt x="361231" y="681906"/>
                  </a:lnTo>
                  <a:lnTo>
                    <a:pt x="361927" y="680866"/>
                  </a:lnTo>
                  <a:lnTo>
                    <a:pt x="365033" y="678675"/>
                  </a:lnTo>
                  <a:lnTo>
                    <a:pt x="366520" y="678636"/>
                  </a:lnTo>
                  <a:lnTo>
                    <a:pt x="367130" y="678980"/>
                  </a:lnTo>
                  <a:lnTo>
                    <a:pt x="367372" y="679661"/>
                  </a:lnTo>
                  <a:lnTo>
                    <a:pt x="367255" y="680670"/>
                  </a:lnTo>
                  <a:lnTo>
                    <a:pt x="366590" y="681930"/>
                  </a:lnTo>
                  <a:lnTo>
                    <a:pt x="364540" y="684285"/>
                  </a:lnTo>
                  <a:close/>
                  <a:moveTo>
                    <a:pt x="366050" y="689503"/>
                  </a:moveTo>
                  <a:lnTo>
                    <a:pt x="366848" y="689839"/>
                  </a:lnTo>
                  <a:lnTo>
                    <a:pt x="367678" y="687352"/>
                  </a:lnTo>
                  <a:lnTo>
                    <a:pt x="368264" y="687273"/>
                  </a:lnTo>
                  <a:lnTo>
                    <a:pt x="370862" y="689378"/>
                  </a:lnTo>
                  <a:lnTo>
                    <a:pt x="372458" y="688908"/>
                  </a:lnTo>
                  <a:lnTo>
                    <a:pt x="373483" y="691498"/>
                  </a:lnTo>
                  <a:lnTo>
                    <a:pt x="374406" y="691733"/>
                  </a:lnTo>
                  <a:lnTo>
                    <a:pt x="375258" y="691420"/>
                  </a:lnTo>
                  <a:lnTo>
                    <a:pt x="375775" y="691600"/>
                  </a:lnTo>
                  <a:lnTo>
                    <a:pt x="375595" y="694330"/>
                  </a:lnTo>
                  <a:lnTo>
                    <a:pt x="373694" y="697092"/>
                  </a:lnTo>
                  <a:lnTo>
                    <a:pt x="372810" y="697788"/>
                  </a:lnTo>
                  <a:lnTo>
                    <a:pt x="371574" y="697076"/>
                  </a:lnTo>
                  <a:lnTo>
                    <a:pt x="371112" y="696810"/>
                  </a:lnTo>
                  <a:lnTo>
                    <a:pt x="370298" y="695589"/>
                  </a:lnTo>
                  <a:lnTo>
                    <a:pt x="369680" y="694048"/>
                  </a:lnTo>
                  <a:lnTo>
                    <a:pt x="369313" y="694025"/>
                  </a:lnTo>
                  <a:lnTo>
                    <a:pt x="367865" y="695840"/>
                  </a:lnTo>
                  <a:lnTo>
                    <a:pt x="367897" y="696740"/>
                  </a:lnTo>
                  <a:lnTo>
                    <a:pt x="368499" y="698085"/>
                  </a:lnTo>
                  <a:lnTo>
                    <a:pt x="368413" y="698922"/>
                  </a:lnTo>
                  <a:lnTo>
                    <a:pt x="366833" y="699321"/>
                  </a:lnTo>
                  <a:lnTo>
                    <a:pt x="365284" y="699110"/>
                  </a:lnTo>
                  <a:lnTo>
                    <a:pt x="363390" y="700284"/>
                  </a:lnTo>
                  <a:lnTo>
                    <a:pt x="362937" y="699556"/>
                  </a:lnTo>
                  <a:lnTo>
                    <a:pt x="362647" y="697499"/>
                  </a:lnTo>
                  <a:lnTo>
                    <a:pt x="362060" y="697733"/>
                  </a:lnTo>
                  <a:lnTo>
                    <a:pt x="361168" y="700252"/>
                  </a:lnTo>
                  <a:lnTo>
                    <a:pt x="360191" y="701848"/>
                  </a:lnTo>
                  <a:lnTo>
                    <a:pt x="358415" y="703170"/>
                  </a:lnTo>
                  <a:lnTo>
                    <a:pt x="358023" y="703812"/>
                  </a:lnTo>
                  <a:lnTo>
                    <a:pt x="356725" y="703898"/>
                  </a:lnTo>
                  <a:lnTo>
                    <a:pt x="354800" y="704727"/>
                  </a:lnTo>
                  <a:lnTo>
                    <a:pt x="353611" y="704586"/>
                  </a:lnTo>
                  <a:lnTo>
                    <a:pt x="346523" y="701856"/>
                  </a:lnTo>
                  <a:lnTo>
                    <a:pt x="344857" y="700855"/>
                  </a:lnTo>
                  <a:lnTo>
                    <a:pt x="350685" y="694572"/>
                  </a:lnTo>
                  <a:lnTo>
                    <a:pt x="353752" y="692132"/>
                  </a:lnTo>
                  <a:lnTo>
                    <a:pt x="355528" y="692265"/>
                  </a:lnTo>
                  <a:lnTo>
                    <a:pt x="357304" y="693023"/>
                  </a:lnTo>
                  <a:lnTo>
                    <a:pt x="358243" y="692898"/>
                  </a:lnTo>
                  <a:lnTo>
                    <a:pt x="358313" y="690105"/>
                  </a:lnTo>
                  <a:lnTo>
                    <a:pt x="356662" y="688016"/>
                  </a:lnTo>
                  <a:lnTo>
                    <a:pt x="356725" y="687148"/>
                  </a:lnTo>
                  <a:lnTo>
                    <a:pt x="360378" y="685716"/>
                  </a:lnTo>
                  <a:lnTo>
                    <a:pt x="361747" y="685920"/>
                  </a:lnTo>
                  <a:lnTo>
                    <a:pt x="363257" y="686655"/>
                  </a:lnTo>
                  <a:lnTo>
                    <a:pt x="364689" y="687844"/>
                  </a:lnTo>
                  <a:lnTo>
                    <a:pt x="366050" y="689503"/>
                  </a:lnTo>
                  <a:close/>
                  <a:moveTo>
                    <a:pt x="755485" y="697772"/>
                  </a:moveTo>
                  <a:lnTo>
                    <a:pt x="761063" y="698719"/>
                  </a:lnTo>
                  <a:lnTo>
                    <a:pt x="765147" y="698508"/>
                  </a:lnTo>
                  <a:lnTo>
                    <a:pt x="768879" y="704704"/>
                  </a:lnTo>
                  <a:lnTo>
                    <a:pt x="771171" y="709687"/>
                  </a:lnTo>
                  <a:lnTo>
                    <a:pt x="772518" y="713169"/>
                  </a:lnTo>
                  <a:lnTo>
                    <a:pt x="773284" y="716525"/>
                  </a:lnTo>
                  <a:lnTo>
                    <a:pt x="774308" y="719756"/>
                  </a:lnTo>
                  <a:lnTo>
                    <a:pt x="774214" y="720210"/>
                  </a:lnTo>
                  <a:lnTo>
                    <a:pt x="772064" y="718035"/>
                  </a:lnTo>
                  <a:lnTo>
                    <a:pt x="770514" y="713615"/>
                  </a:lnTo>
                  <a:lnTo>
                    <a:pt x="769724" y="711886"/>
                  </a:lnTo>
                  <a:lnTo>
                    <a:pt x="768942" y="711103"/>
                  </a:lnTo>
                  <a:lnTo>
                    <a:pt x="768120" y="709468"/>
                  </a:lnTo>
                  <a:lnTo>
                    <a:pt x="766517" y="705228"/>
                  </a:lnTo>
                  <a:lnTo>
                    <a:pt x="766461" y="704031"/>
                  </a:lnTo>
                  <a:lnTo>
                    <a:pt x="765750" y="702920"/>
                  </a:lnTo>
                  <a:lnTo>
                    <a:pt x="764928" y="702459"/>
                  </a:lnTo>
                  <a:lnTo>
                    <a:pt x="763997" y="702638"/>
                  </a:lnTo>
                  <a:lnTo>
                    <a:pt x="763676" y="703069"/>
                  </a:lnTo>
                  <a:lnTo>
                    <a:pt x="763818" y="706002"/>
                  </a:lnTo>
                  <a:lnTo>
                    <a:pt x="764553" y="709257"/>
                  </a:lnTo>
                  <a:lnTo>
                    <a:pt x="768582" y="716345"/>
                  </a:lnTo>
                  <a:lnTo>
                    <a:pt x="771273" y="720366"/>
                  </a:lnTo>
                  <a:lnTo>
                    <a:pt x="771805" y="721696"/>
                  </a:lnTo>
                  <a:lnTo>
                    <a:pt x="772157" y="725358"/>
                  </a:lnTo>
                  <a:lnTo>
                    <a:pt x="770999" y="727009"/>
                  </a:lnTo>
                  <a:lnTo>
                    <a:pt x="772423" y="730373"/>
                  </a:lnTo>
                  <a:lnTo>
                    <a:pt x="772368" y="731030"/>
                  </a:lnTo>
                  <a:lnTo>
                    <a:pt x="772055" y="731671"/>
                  </a:lnTo>
                  <a:lnTo>
                    <a:pt x="768222" y="733158"/>
                  </a:lnTo>
                  <a:lnTo>
                    <a:pt x="764709" y="739362"/>
                  </a:lnTo>
                  <a:lnTo>
                    <a:pt x="760860" y="742984"/>
                  </a:lnTo>
                  <a:lnTo>
                    <a:pt x="759084" y="743563"/>
                  </a:lnTo>
                  <a:lnTo>
                    <a:pt x="758231" y="742961"/>
                  </a:lnTo>
                  <a:lnTo>
                    <a:pt x="757425" y="741576"/>
                  </a:lnTo>
                  <a:lnTo>
                    <a:pt x="756948" y="739722"/>
                  </a:lnTo>
                  <a:lnTo>
                    <a:pt x="756807" y="737398"/>
                  </a:lnTo>
                  <a:lnTo>
                    <a:pt x="757770" y="735927"/>
                  </a:lnTo>
                  <a:lnTo>
                    <a:pt x="759671" y="728276"/>
                  </a:lnTo>
                  <a:lnTo>
                    <a:pt x="759725" y="725757"/>
                  </a:lnTo>
                  <a:lnTo>
                    <a:pt x="757355" y="722252"/>
                  </a:lnTo>
                  <a:lnTo>
                    <a:pt x="755923" y="719381"/>
                  </a:lnTo>
                  <a:lnTo>
                    <a:pt x="755149" y="715367"/>
                  </a:lnTo>
                  <a:lnTo>
                    <a:pt x="753850" y="704696"/>
                  </a:lnTo>
                  <a:lnTo>
                    <a:pt x="753248" y="701269"/>
                  </a:lnTo>
                  <a:lnTo>
                    <a:pt x="752403" y="698406"/>
                  </a:lnTo>
                  <a:lnTo>
                    <a:pt x="751308" y="696114"/>
                  </a:lnTo>
                  <a:lnTo>
                    <a:pt x="750486" y="693587"/>
                  </a:lnTo>
                  <a:lnTo>
                    <a:pt x="749923" y="690825"/>
                  </a:lnTo>
                  <a:lnTo>
                    <a:pt x="750134" y="689753"/>
                  </a:lnTo>
                  <a:lnTo>
                    <a:pt x="752035" y="691193"/>
                  </a:lnTo>
                  <a:lnTo>
                    <a:pt x="754319" y="695151"/>
                  </a:lnTo>
                  <a:lnTo>
                    <a:pt x="755485" y="697772"/>
                  </a:lnTo>
                  <a:close/>
                  <a:moveTo>
                    <a:pt x="763551" y="694979"/>
                  </a:moveTo>
                  <a:lnTo>
                    <a:pt x="763395" y="696012"/>
                  </a:lnTo>
                  <a:lnTo>
                    <a:pt x="760398" y="695910"/>
                  </a:lnTo>
                  <a:lnTo>
                    <a:pt x="757378" y="694393"/>
                  </a:lnTo>
                  <a:lnTo>
                    <a:pt x="755893" y="692398"/>
                  </a:lnTo>
                  <a:lnTo>
                    <a:pt x="756189" y="691498"/>
                  </a:lnTo>
                  <a:lnTo>
                    <a:pt x="758998" y="690661"/>
                  </a:lnTo>
                  <a:lnTo>
                    <a:pt x="761658" y="692554"/>
                  </a:lnTo>
                  <a:lnTo>
                    <a:pt x="763551" y="694979"/>
                  </a:lnTo>
                  <a:close/>
                  <a:moveTo>
                    <a:pt x="732430" y="694338"/>
                  </a:moveTo>
                  <a:lnTo>
                    <a:pt x="735567" y="698390"/>
                  </a:lnTo>
                  <a:lnTo>
                    <a:pt x="735590" y="699321"/>
                  </a:lnTo>
                  <a:lnTo>
                    <a:pt x="734949" y="702099"/>
                  </a:lnTo>
                  <a:lnTo>
                    <a:pt x="733243" y="702881"/>
                  </a:lnTo>
                  <a:lnTo>
                    <a:pt x="733728" y="703984"/>
                  </a:lnTo>
                  <a:lnTo>
                    <a:pt x="734996" y="704813"/>
                  </a:lnTo>
                  <a:lnTo>
                    <a:pt x="735903" y="704125"/>
                  </a:lnTo>
                  <a:lnTo>
                    <a:pt x="739212" y="700237"/>
                  </a:lnTo>
                  <a:lnTo>
                    <a:pt x="740230" y="699423"/>
                  </a:lnTo>
                  <a:lnTo>
                    <a:pt x="740848" y="699337"/>
                  </a:lnTo>
                  <a:lnTo>
                    <a:pt x="744884" y="700510"/>
                  </a:lnTo>
                  <a:lnTo>
                    <a:pt x="748413" y="702365"/>
                  </a:lnTo>
                  <a:lnTo>
                    <a:pt x="749453" y="703843"/>
                  </a:lnTo>
                  <a:lnTo>
                    <a:pt x="750040" y="706433"/>
                  </a:lnTo>
                  <a:lnTo>
                    <a:pt x="749101" y="712019"/>
                  </a:lnTo>
                  <a:lnTo>
                    <a:pt x="746207" y="712989"/>
                  </a:lnTo>
                  <a:lnTo>
                    <a:pt x="744837" y="712887"/>
                  </a:lnTo>
                  <a:lnTo>
                    <a:pt x="743375" y="712073"/>
                  </a:lnTo>
                  <a:lnTo>
                    <a:pt x="741020" y="714014"/>
                  </a:lnTo>
                  <a:lnTo>
                    <a:pt x="742976" y="715492"/>
                  </a:lnTo>
                  <a:lnTo>
                    <a:pt x="748922" y="715829"/>
                  </a:lnTo>
                  <a:lnTo>
                    <a:pt x="750721" y="718958"/>
                  </a:lnTo>
                  <a:lnTo>
                    <a:pt x="751237" y="721368"/>
                  </a:lnTo>
                  <a:lnTo>
                    <a:pt x="749954" y="725780"/>
                  </a:lnTo>
                  <a:lnTo>
                    <a:pt x="746582" y="724560"/>
                  </a:lnTo>
                  <a:lnTo>
                    <a:pt x="743610" y="722001"/>
                  </a:lnTo>
                  <a:lnTo>
                    <a:pt x="737516" y="718371"/>
                  </a:lnTo>
                  <a:lnTo>
                    <a:pt x="736052" y="718207"/>
                  </a:lnTo>
                  <a:lnTo>
                    <a:pt x="735074" y="718849"/>
                  </a:lnTo>
                  <a:lnTo>
                    <a:pt x="734809" y="721047"/>
                  </a:lnTo>
                  <a:lnTo>
                    <a:pt x="734870" y="725804"/>
                  </a:lnTo>
                  <a:lnTo>
                    <a:pt x="733243" y="728268"/>
                  </a:lnTo>
                  <a:lnTo>
                    <a:pt x="728440" y="727180"/>
                  </a:lnTo>
                  <a:lnTo>
                    <a:pt x="726555" y="723582"/>
                  </a:lnTo>
                  <a:lnTo>
                    <a:pt x="724795" y="717871"/>
                  </a:lnTo>
                  <a:lnTo>
                    <a:pt x="718168" y="711072"/>
                  </a:lnTo>
                  <a:lnTo>
                    <a:pt x="716376" y="709711"/>
                  </a:lnTo>
                  <a:lnTo>
                    <a:pt x="713990" y="705627"/>
                  </a:lnTo>
                  <a:lnTo>
                    <a:pt x="714944" y="702380"/>
                  </a:lnTo>
                  <a:lnTo>
                    <a:pt x="715226" y="700503"/>
                  </a:lnTo>
                  <a:lnTo>
                    <a:pt x="716501" y="700002"/>
                  </a:lnTo>
                  <a:lnTo>
                    <a:pt x="718363" y="698547"/>
                  </a:lnTo>
                  <a:lnTo>
                    <a:pt x="719404" y="695394"/>
                  </a:lnTo>
                  <a:lnTo>
                    <a:pt x="721078" y="697944"/>
                  </a:lnTo>
                  <a:lnTo>
                    <a:pt x="723315" y="700393"/>
                  </a:lnTo>
                  <a:lnTo>
                    <a:pt x="723347" y="698093"/>
                  </a:lnTo>
                  <a:lnTo>
                    <a:pt x="724403" y="696255"/>
                  </a:lnTo>
                  <a:lnTo>
                    <a:pt x="726601" y="696325"/>
                  </a:lnTo>
                  <a:lnTo>
                    <a:pt x="727635" y="695942"/>
                  </a:lnTo>
                  <a:lnTo>
                    <a:pt x="729073" y="694220"/>
                  </a:lnTo>
                  <a:lnTo>
                    <a:pt x="731154" y="693328"/>
                  </a:lnTo>
                  <a:lnTo>
                    <a:pt x="732430" y="694338"/>
                  </a:lnTo>
                  <a:close/>
                  <a:moveTo>
                    <a:pt x="355489" y="711737"/>
                  </a:moveTo>
                  <a:lnTo>
                    <a:pt x="355645" y="713998"/>
                  </a:lnTo>
                  <a:lnTo>
                    <a:pt x="356537" y="713724"/>
                  </a:lnTo>
                  <a:lnTo>
                    <a:pt x="359917" y="711401"/>
                  </a:lnTo>
                  <a:lnTo>
                    <a:pt x="361677" y="710720"/>
                  </a:lnTo>
                  <a:lnTo>
                    <a:pt x="363969" y="710611"/>
                  </a:lnTo>
                  <a:lnTo>
                    <a:pt x="365784" y="711674"/>
                  </a:lnTo>
                  <a:lnTo>
                    <a:pt x="366152" y="712488"/>
                  </a:lnTo>
                  <a:lnTo>
                    <a:pt x="365988" y="713458"/>
                  </a:lnTo>
                  <a:lnTo>
                    <a:pt x="364533" y="715422"/>
                  </a:lnTo>
                  <a:lnTo>
                    <a:pt x="364595" y="716697"/>
                  </a:lnTo>
                  <a:lnTo>
                    <a:pt x="366160" y="719044"/>
                  </a:lnTo>
                  <a:lnTo>
                    <a:pt x="370001" y="720319"/>
                  </a:lnTo>
                  <a:lnTo>
                    <a:pt x="370471" y="721024"/>
                  </a:lnTo>
                  <a:lnTo>
                    <a:pt x="370455" y="721868"/>
                  </a:lnTo>
                  <a:lnTo>
                    <a:pt x="367811" y="725741"/>
                  </a:lnTo>
                  <a:lnTo>
                    <a:pt x="366840" y="726641"/>
                  </a:lnTo>
                  <a:lnTo>
                    <a:pt x="366152" y="726860"/>
                  </a:lnTo>
                  <a:lnTo>
                    <a:pt x="361348" y="726164"/>
                  </a:lnTo>
                  <a:lnTo>
                    <a:pt x="356952" y="724896"/>
                  </a:lnTo>
                  <a:lnTo>
                    <a:pt x="355176" y="724677"/>
                  </a:lnTo>
                  <a:lnTo>
                    <a:pt x="354542" y="725092"/>
                  </a:lnTo>
                  <a:lnTo>
                    <a:pt x="353298" y="726281"/>
                  </a:lnTo>
                  <a:lnTo>
                    <a:pt x="354190" y="726633"/>
                  </a:lnTo>
                  <a:lnTo>
                    <a:pt x="358039" y="726914"/>
                  </a:lnTo>
                  <a:lnTo>
                    <a:pt x="359400" y="728644"/>
                  </a:lnTo>
                  <a:lnTo>
                    <a:pt x="359995" y="729919"/>
                  </a:lnTo>
                  <a:lnTo>
                    <a:pt x="360292" y="731319"/>
                  </a:lnTo>
                  <a:lnTo>
                    <a:pt x="359526" y="731890"/>
                  </a:lnTo>
                  <a:lnTo>
                    <a:pt x="357883" y="732313"/>
                  </a:lnTo>
                  <a:lnTo>
                    <a:pt x="355911" y="732305"/>
                  </a:lnTo>
                  <a:lnTo>
                    <a:pt x="353470" y="733877"/>
                  </a:lnTo>
                  <a:lnTo>
                    <a:pt x="352125" y="735677"/>
                  </a:lnTo>
                  <a:lnTo>
                    <a:pt x="347235" y="736131"/>
                  </a:lnTo>
                  <a:lnTo>
                    <a:pt x="343511" y="738525"/>
                  </a:lnTo>
                  <a:lnTo>
                    <a:pt x="342204" y="739706"/>
                  </a:lnTo>
                  <a:lnTo>
                    <a:pt x="341743" y="741114"/>
                  </a:lnTo>
                  <a:lnTo>
                    <a:pt x="340335" y="742131"/>
                  </a:lnTo>
                  <a:lnTo>
                    <a:pt x="337166" y="743156"/>
                  </a:lnTo>
                  <a:lnTo>
                    <a:pt x="339059" y="744071"/>
                  </a:lnTo>
                  <a:lnTo>
                    <a:pt x="339357" y="744846"/>
                  </a:lnTo>
                  <a:lnTo>
                    <a:pt x="339388" y="745918"/>
                  </a:lnTo>
                  <a:lnTo>
                    <a:pt x="339130" y="746841"/>
                  </a:lnTo>
                  <a:lnTo>
                    <a:pt x="336626" y="750948"/>
                  </a:lnTo>
                  <a:lnTo>
                    <a:pt x="331901" y="754320"/>
                  </a:lnTo>
                  <a:lnTo>
                    <a:pt x="330704" y="754164"/>
                  </a:lnTo>
                  <a:lnTo>
                    <a:pt x="330188" y="753741"/>
                  </a:lnTo>
                  <a:lnTo>
                    <a:pt x="329765" y="753100"/>
                  </a:lnTo>
                  <a:lnTo>
                    <a:pt x="329750" y="752450"/>
                  </a:lnTo>
                  <a:lnTo>
                    <a:pt x="335844" y="745675"/>
                  </a:lnTo>
                  <a:lnTo>
                    <a:pt x="335601" y="745347"/>
                  </a:lnTo>
                  <a:lnTo>
                    <a:pt x="333943" y="745120"/>
                  </a:lnTo>
                  <a:lnTo>
                    <a:pt x="331322" y="743250"/>
                  </a:lnTo>
                  <a:lnTo>
                    <a:pt x="329468" y="744455"/>
                  </a:lnTo>
                  <a:lnTo>
                    <a:pt x="329045" y="744408"/>
                  </a:lnTo>
                  <a:lnTo>
                    <a:pt x="329538" y="742804"/>
                  </a:lnTo>
                  <a:lnTo>
                    <a:pt x="330743" y="740895"/>
                  </a:lnTo>
                  <a:lnTo>
                    <a:pt x="330532" y="740355"/>
                  </a:lnTo>
                  <a:lnTo>
                    <a:pt x="329867" y="739878"/>
                  </a:lnTo>
                  <a:lnTo>
                    <a:pt x="328341" y="739589"/>
                  </a:lnTo>
                  <a:lnTo>
                    <a:pt x="325947" y="739495"/>
                  </a:lnTo>
                  <a:lnTo>
                    <a:pt x="324171" y="739948"/>
                  </a:lnTo>
                  <a:lnTo>
                    <a:pt x="323021" y="740950"/>
                  </a:lnTo>
                  <a:lnTo>
                    <a:pt x="322928" y="741372"/>
                  </a:lnTo>
                  <a:lnTo>
                    <a:pt x="325376" y="741255"/>
                  </a:lnTo>
                  <a:lnTo>
                    <a:pt x="326041" y="741763"/>
                  </a:lnTo>
                  <a:lnTo>
                    <a:pt x="326698" y="742710"/>
                  </a:lnTo>
                  <a:lnTo>
                    <a:pt x="327097" y="743805"/>
                  </a:lnTo>
                  <a:lnTo>
                    <a:pt x="327246" y="745049"/>
                  </a:lnTo>
                  <a:lnTo>
                    <a:pt x="326730" y="746716"/>
                  </a:lnTo>
                  <a:lnTo>
                    <a:pt x="325564" y="748804"/>
                  </a:lnTo>
                  <a:lnTo>
                    <a:pt x="323851" y="748437"/>
                  </a:lnTo>
                  <a:lnTo>
                    <a:pt x="320338" y="743782"/>
                  </a:lnTo>
                  <a:lnTo>
                    <a:pt x="318789" y="736944"/>
                  </a:lnTo>
                  <a:lnTo>
                    <a:pt x="315785" y="731702"/>
                  </a:lnTo>
                  <a:lnTo>
                    <a:pt x="315652" y="730443"/>
                  </a:lnTo>
                  <a:lnTo>
                    <a:pt x="316504" y="727196"/>
                  </a:lnTo>
                  <a:lnTo>
                    <a:pt x="319532" y="722573"/>
                  </a:lnTo>
                  <a:lnTo>
                    <a:pt x="322787" y="721305"/>
                  </a:lnTo>
                  <a:lnTo>
                    <a:pt x="325102" y="719357"/>
                  </a:lnTo>
                  <a:lnTo>
                    <a:pt x="327348" y="718770"/>
                  </a:lnTo>
                  <a:lnTo>
                    <a:pt x="328732" y="718817"/>
                  </a:lnTo>
                  <a:lnTo>
                    <a:pt x="330634" y="719655"/>
                  </a:lnTo>
                  <a:lnTo>
                    <a:pt x="331400" y="721430"/>
                  </a:lnTo>
                  <a:lnTo>
                    <a:pt x="330939" y="722260"/>
                  </a:lnTo>
                  <a:lnTo>
                    <a:pt x="331111" y="722698"/>
                  </a:lnTo>
                  <a:lnTo>
                    <a:pt x="332441" y="723762"/>
                  </a:lnTo>
                  <a:lnTo>
                    <a:pt x="333880" y="727478"/>
                  </a:lnTo>
                  <a:lnTo>
                    <a:pt x="335555" y="730764"/>
                  </a:lnTo>
                  <a:lnTo>
                    <a:pt x="336673" y="732094"/>
                  </a:lnTo>
                  <a:lnTo>
                    <a:pt x="338144" y="732915"/>
                  </a:lnTo>
                  <a:lnTo>
                    <a:pt x="336626" y="730412"/>
                  </a:lnTo>
                  <a:lnTo>
                    <a:pt x="335727" y="727306"/>
                  </a:lnTo>
                  <a:lnTo>
                    <a:pt x="335273" y="721094"/>
                  </a:lnTo>
                  <a:lnTo>
                    <a:pt x="334835" y="719443"/>
                  </a:lnTo>
                  <a:lnTo>
                    <a:pt x="335688" y="719005"/>
                  </a:lnTo>
                  <a:lnTo>
                    <a:pt x="338089" y="719248"/>
                  </a:lnTo>
                  <a:lnTo>
                    <a:pt x="338027" y="718317"/>
                  </a:lnTo>
                  <a:lnTo>
                    <a:pt x="335492" y="716212"/>
                  </a:lnTo>
                  <a:lnTo>
                    <a:pt x="333935" y="714467"/>
                  </a:lnTo>
                  <a:lnTo>
                    <a:pt x="333348" y="713090"/>
                  </a:lnTo>
                  <a:lnTo>
                    <a:pt x="333380" y="711894"/>
                  </a:lnTo>
                  <a:lnTo>
                    <a:pt x="334764" y="710125"/>
                  </a:lnTo>
                  <a:lnTo>
                    <a:pt x="335547" y="709625"/>
                  </a:lnTo>
                  <a:lnTo>
                    <a:pt x="336360" y="709406"/>
                  </a:lnTo>
                  <a:lnTo>
                    <a:pt x="337972" y="709781"/>
                  </a:lnTo>
                  <a:lnTo>
                    <a:pt x="338692" y="710337"/>
                  </a:lnTo>
                  <a:lnTo>
                    <a:pt x="340757" y="714311"/>
                  </a:lnTo>
                  <a:lnTo>
                    <a:pt x="341727" y="715547"/>
                  </a:lnTo>
                  <a:lnTo>
                    <a:pt x="342533" y="715547"/>
                  </a:lnTo>
                  <a:lnTo>
                    <a:pt x="343276" y="714890"/>
                  </a:lnTo>
                  <a:lnTo>
                    <a:pt x="343965" y="713576"/>
                  </a:lnTo>
                  <a:lnTo>
                    <a:pt x="344677" y="712785"/>
                  </a:lnTo>
                  <a:lnTo>
                    <a:pt x="345404" y="712527"/>
                  </a:lnTo>
                  <a:lnTo>
                    <a:pt x="347704" y="713114"/>
                  </a:lnTo>
                  <a:lnTo>
                    <a:pt x="348471" y="712895"/>
                  </a:lnTo>
                  <a:lnTo>
                    <a:pt x="348847" y="711901"/>
                  </a:lnTo>
                  <a:lnTo>
                    <a:pt x="348831" y="710118"/>
                  </a:lnTo>
                  <a:lnTo>
                    <a:pt x="349402" y="709476"/>
                  </a:lnTo>
                  <a:lnTo>
                    <a:pt x="349543" y="708162"/>
                  </a:lnTo>
                  <a:lnTo>
                    <a:pt x="348291" y="706222"/>
                  </a:lnTo>
                  <a:lnTo>
                    <a:pt x="349731" y="705627"/>
                  </a:lnTo>
                  <a:lnTo>
                    <a:pt x="354503" y="707106"/>
                  </a:lnTo>
                  <a:lnTo>
                    <a:pt x="356545" y="708725"/>
                  </a:lnTo>
                  <a:lnTo>
                    <a:pt x="355489" y="711737"/>
                  </a:lnTo>
                  <a:close/>
                  <a:moveTo>
                    <a:pt x="347970" y="710665"/>
                  </a:moveTo>
                  <a:lnTo>
                    <a:pt x="347352" y="711807"/>
                  </a:lnTo>
                  <a:lnTo>
                    <a:pt x="346773" y="711510"/>
                  </a:lnTo>
                  <a:lnTo>
                    <a:pt x="345545" y="710172"/>
                  </a:lnTo>
                  <a:lnTo>
                    <a:pt x="343042" y="708217"/>
                  </a:lnTo>
                  <a:lnTo>
                    <a:pt x="341899" y="706879"/>
                  </a:lnTo>
                  <a:lnTo>
                    <a:pt x="341829" y="706308"/>
                  </a:lnTo>
                  <a:lnTo>
                    <a:pt x="342689" y="705674"/>
                  </a:lnTo>
                  <a:lnTo>
                    <a:pt x="345631" y="707254"/>
                  </a:lnTo>
                  <a:lnTo>
                    <a:pt x="346883" y="708694"/>
                  </a:lnTo>
                  <a:lnTo>
                    <a:pt x="347970" y="710665"/>
                  </a:lnTo>
                  <a:close/>
                  <a:moveTo>
                    <a:pt x="749133" y="731061"/>
                  </a:moveTo>
                  <a:lnTo>
                    <a:pt x="750995" y="735512"/>
                  </a:lnTo>
                  <a:lnTo>
                    <a:pt x="752348" y="738955"/>
                  </a:lnTo>
                  <a:lnTo>
                    <a:pt x="753553" y="743086"/>
                  </a:lnTo>
                  <a:lnTo>
                    <a:pt x="755564" y="751605"/>
                  </a:lnTo>
                  <a:lnTo>
                    <a:pt x="756502" y="754813"/>
                  </a:lnTo>
                  <a:lnTo>
                    <a:pt x="756800" y="756565"/>
                  </a:lnTo>
                  <a:lnTo>
                    <a:pt x="757019" y="761142"/>
                  </a:lnTo>
                  <a:lnTo>
                    <a:pt x="756713" y="762128"/>
                  </a:lnTo>
                  <a:lnTo>
                    <a:pt x="756111" y="763027"/>
                  </a:lnTo>
                  <a:lnTo>
                    <a:pt x="755994" y="764334"/>
                  </a:lnTo>
                  <a:lnTo>
                    <a:pt x="756549" y="767808"/>
                  </a:lnTo>
                  <a:lnTo>
                    <a:pt x="756580" y="773073"/>
                  </a:lnTo>
                  <a:lnTo>
                    <a:pt x="756056" y="776030"/>
                  </a:lnTo>
                  <a:lnTo>
                    <a:pt x="755439" y="776476"/>
                  </a:lnTo>
                  <a:lnTo>
                    <a:pt x="753937" y="775506"/>
                  </a:lnTo>
                  <a:lnTo>
                    <a:pt x="752700" y="773902"/>
                  </a:lnTo>
                  <a:lnTo>
                    <a:pt x="751793" y="772236"/>
                  </a:lnTo>
                  <a:lnTo>
                    <a:pt x="749547" y="766955"/>
                  </a:lnTo>
                  <a:lnTo>
                    <a:pt x="748882" y="764491"/>
                  </a:lnTo>
                  <a:lnTo>
                    <a:pt x="748843" y="762715"/>
                  </a:lnTo>
                  <a:lnTo>
                    <a:pt x="749187" y="761416"/>
                  </a:lnTo>
                  <a:lnTo>
                    <a:pt x="749923" y="760610"/>
                  </a:lnTo>
                  <a:lnTo>
                    <a:pt x="751199" y="758451"/>
                  </a:lnTo>
                  <a:lnTo>
                    <a:pt x="751018" y="758107"/>
                  </a:lnTo>
                  <a:lnTo>
                    <a:pt x="750048" y="758592"/>
                  </a:lnTo>
                  <a:lnTo>
                    <a:pt x="748069" y="758866"/>
                  </a:lnTo>
                  <a:lnTo>
                    <a:pt x="746325" y="757160"/>
                  </a:lnTo>
                  <a:lnTo>
                    <a:pt x="744963" y="756260"/>
                  </a:lnTo>
                  <a:lnTo>
                    <a:pt x="745237" y="753178"/>
                  </a:lnTo>
                  <a:lnTo>
                    <a:pt x="744877" y="752309"/>
                  </a:lnTo>
                  <a:lnTo>
                    <a:pt x="742202" y="753264"/>
                  </a:lnTo>
                  <a:lnTo>
                    <a:pt x="741200" y="752403"/>
                  </a:lnTo>
                  <a:lnTo>
                    <a:pt x="740981" y="751245"/>
                  </a:lnTo>
                  <a:lnTo>
                    <a:pt x="741027" y="749516"/>
                  </a:lnTo>
                  <a:lnTo>
                    <a:pt x="741537" y="747999"/>
                  </a:lnTo>
                  <a:lnTo>
                    <a:pt x="744071" y="744157"/>
                  </a:lnTo>
                  <a:lnTo>
                    <a:pt x="743813" y="743445"/>
                  </a:lnTo>
                  <a:lnTo>
                    <a:pt x="742577" y="743289"/>
                  </a:lnTo>
                  <a:lnTo>
                    <a:pt x="740949" y="741975"/>
                  </a:lnTo>
                  <a:lnTo>
                    <a:pt x="740206" y="737656"/>
                  </a:lnTo>
                  <a:lnTo>
                    <a:pt x="738454" y="735192"/>
                  </a:lnTo>
                  <a:lnTo>
                    <a:pt x="737421" y="735419"/>
                  </a:lnTo>
                  <a:lnTo>
                    <a:pt x="735074" y="742382"/>
                  </a:lnTo>
                  <a:lnTo>
                    <a:pt x="733916" y="743899"/>
                  </a:lnTo>
                  <a:lnTo>
                    <a:pt x="730614" y="744877"/>
                  </a:lnTo>
                  <a:lnTo>
                    <a:pt x="731287" y="742945"/>
                  </a:lnTo>
                  <a:lnTo>
                    <a:pt x="731600" y="741216"/>
                  </a:lnTo>
                  <a:lnTo>
                    <a:pt x="730427" y="735966"/>
                  </a:lnTo>
                  <a:lnTo>
                    <a:pt x="730395" y="733940"/>
                  </a:lnTo>
                  <a:lnTo>
                    <a:pt x="731178" y="732446"/>
                  </a:lnTo>
                  <a:lnTo>
                    <a:pt x="733509" y="731820"/>
                  </a:lnTo>
                  <a:lnTo>
                    <a:pt x="734745" y="730936"/>
                  </a:lnTo>
                  <a:lnTo>
                    <a:pt x="735708" y="729488"/>
                  </a:lnTo>
                  <a:lnTo>
                    <a:pt x="735950" y="728080"/>
                  </a:lnTo>
                  <a:lnTo>
                    <a:pt x="737757" y="724341"/>
                  </a:lnTo>
                  <a:lnTo>
                    <a:pt x="738603" y="723613"/>
                  </a:lnTo>
                  <a:lnTo>
                    <a:pt x="740855" y="723660"/>
                  </a:lnTo>
                  <a:lnTo>
                    <a:pt x="745589" y="727799"/>
                  </a:lnTo>
                  <a:lnTo>
                    <a:pt x="747028" y="728409"/>
                  </a:lnTo>
                  <a:lnTo>
                    <a:pt x="749133" y="731061"/>
                  </a:lnTo>
                  <a:close/>
                  <a:moveTo>
                    <a:pt x="353095" y="740238"/>
                  </a:moveTo>
                  <a:lnTo>
                    <a:pt x="350302" y="741537"/>
                  </a:lnTo>
                  <a:lnTo>
                    <a:pt x="349809" y="741482"/>
                  </a:lnTo>
                  <a:lnTo>
                    <a:pt x="348088" y="744110"/>
                  </a:lnTo>
                  <a:lnTo>
                    <a:pt x="346773" y="745245"/>
                  </a:lnTo>
                  <a:lnTo>
                    <a:pt x="345037" y="743172"/>
                  </a:lnTo>
                  <a:lnTo>
                    <a:pt x="345482" y="739948"/>
                  </a:lnTo>
                  <a:lnTo>
                    <a:pt x="347000" y="737805"/>
                  </a:lnTo>
                  <a:lnTo>
                    <a:pt x="354683" y="738525"/>
                  </a:lnTo>
                  <a:lnTo>
                    <a:pt x="355277" y="739127"/>
                  </a:lnTo>
                  <a:lnTo>
                    <a:pt x="355293" y="739635"/>
                  </a:lnTo>
                  <a:lnTo>
                    <a:pt x="354730" y="740058"/>
                  </a:lnTo>
                  <a:lnTo>
                    <a:pt x="353095" y="740238"/>
                  </a:lnTo>
                  <a:close/>
                  <a:moveTo>
                    <a:pt x="784340" y="745127"/>
                  </a:moveTo>
                  <a:lnTo>
                    <a:pt x="785803" y="746387"/>
                  </a:lnTo>
                  <a:lnTo>
                    <a:pt x="786601" y="745065"/>
                  </a:lnTo>
                  <a:lnTo>
                    <a:pt x="788080" y="745127"/>
                  </a:lnTo>
                  <a:lnTo>
                    <a:pt x="790834" y="746301"/>
                  </a:lnTo>
                  <a:lnTo>
                    <a:pt x="792469" y="748061"/>
                  </a:lnTo>
                  <a:lnTo>
                    <a:pt x="793392" y="750072"/>
                  </a:lnTo>
                  <a:lnTo>
                    <a:pt x="793470" y="751269"/>
                  </a:lnTo>
                  <a:lnTo>
                    <a:pt x="793189" y="753984"/>
                  </a:lnTo>
                  <a:lnTo>
                    <a:pt x="793392" y="756761"/>
                  </a:lnTo>
                  <a:lnTo>
                    <a:pt x="793275" y="758201"/>
                  </a:lnTo>
                  <a:lnTo>
                    <a:pt x="792907" y="759390"/>
                  </a:lnTo>
                  <a:lnTo>
                    <a:pt x="792289" y="760328"/>
                  </a:lnTo>
                  <a:lnTo>
                    <a:pt x="791616" y="760446"/>
                  </a:lnTo>
                  <a:lnTo>
                    <a:pt x="789480" y="757958"/>
                  </a:lnTo>
                  <a:lnTo>
                    <a:pt x="787032" y="753459"/>
                  </a:lnTo>
                  <a:lnTo>
                    <a:pt x="785170" y="752090"/>
                  </a:lnTo>
                  <a:lnTo>
                    <a:pt x="785091" y="752560"/>
                  </a:lnTo>
                  <a:lnTo>
                    <a:pt x="785600" y="753851"/>
                  </a:lnTo>
                  <a:lnTo>
                    <a:pt x="787125" y="756276"/>
                  </a:lnTo>
                  <a:lnTo>
                    <a:pt x="787399" y="757731"/>
                  </a:lnTo>
                  <a:lnTo>
                    <a:pt x="788471" y="759507"/>
                  </a:lnTo>
                  <a:lnTo>
                    <a:pt x="788948" y="760845"/>
                  </a:lnTo>
                  <a:lnTo>
                    <a:pt x="789222" y="762605"/>
                  </a:lnTo>
                  <a:lnTo>
                    <a:pt x="789214" y="764138"/>
                  </a:lnTo>
                  <a:lnTo>
                    <a:pt x="788917" y="765453"/>
                  </a:lnTo>
                  <a:lnTo>
                    <a:pt x="788424" y="766290"/>
                  </a:lnTo>
                  <a:lnTo>
                    <a:pt x="787728" y="766658"/>
                  </a:lnTo>
                  <a:lnTo>
                    <a:pt x="783988" y="766290"/>
                  </a:lnTo>
                  <a:lnTo>
                    <a:pt x="781759" y="767166"/>
                  </a:lnTo>
                  <a:lnTo>
                    <a:pt x="779151" y="766673"/>
                  </a:lnTo>
                  <a:lnTo>
                    <a:pt x="778525" y="765875"/>
                  </a:lnTo>
                  <a:lnTo>
                    <a:pt x="778134" y="764577"/>
                  </a:lnTo>
                  <a:lnTo>
                    <a:pt x="777939" y="761416"/>
                  </a:lnTo>
                  <a:lnTo>
                    <a:pt x="777282" y="756878"/>
                  </a:lnTo>
                  <a:lnTo>
                    <a:pt x="777438" y="753381"/>
                  </a:lnTo>
                  <a:lnTo>
                    <a:pt x="775756" y="750213"/>
                  </a:lnTo>
                  <a:lnTo>
                    <a:pt x="774316" y="748296"/>
                  </a:lnTo>
                  <a:lnTo>
                    <a:pt x="772243" y="746583"/>
                  </a:lnTo>
                  <a:lnTo>
                    <a:pt x="770883" y="744877"/>
                  </a:lnTo>
                  <a:lnTo>
                    <a:pt x="771257" y="743516"/>
                  </a:lnTo>
                  <a:lnTo>
                    <a:pt x="773378" y="742499"/>
                  </a:lnTo>
                  <a:lnTo>
                    <a:pt x="776852" y="742741"/>
                  </a:lnTo>
                  <a:lnTo>
                    <a:pt x="784340" y="745127"/>
                  </a:lnTo>
                  <a:close/>
                  <a:moveTo>
                    <a:pt x="770656" y="751488"/>
                  </a:moveTo>
                  <a:lnTo>
                    <a:pt x="772079" y="754258"/>
                  </a:lnTo>
                  <a:lnTo>
                    <a:pt x="774145" y="754031"/>
                  </a:lnTo>
                  <a:lnTo>
                    <a:pt x="775302" y="756127"/>
                  </a:lnTo>
                  <a:lnTo>
                    <a:pt x="776178" y="759257"/>
                  </a:lnTo>
                  <a:lnTo>
                    <a:pt x="775537" y="761259"/>
                  </a:lnTo>
                  <a:lnTo>
                    <a:pt x="774621" y="760813"/>
                  </a:lnTo>
                  <a:lnTo>
                    <a:pt x="773604" y="761971"/>
                  </a:lnTo>
                  <a:lnTo>
                    <a:pt x="772978" y="765813"/>
                  </a:lnTo>
                  <a:lnTo>
                    <a:pt x="773269" y="769654"/>
                  </a:lnTo>
                  <a:lnTo>
                    <a:pt x="772955" y="773472"/>
                  </a:lnTo>
                  <a:lnTo>
                    <a:pt x="771774" y="777352"/>
                  </a:lnTo>
                  <a:lnTo>
                    <a:pt x="771532" y="779950"/>
                  </a:lnTo>
                  <a:lnTo>
                    <a:pt x="771069" y="780724"/>
                  </a:lnTo>
                  <a:lnTo>
                    <a:pt x="770562" y="780990"/>
                  </a:lnTo>
                  <a:lnTo>
                    <a:pt x="769905" y="780286"/>
                  </a:lnTo>
                  <a:lnTo>
                    <a:pt x="768949" y="779738"/>
                  </a:lnTo>
                  <a:lnTo>
                    <a:pt x="767745" y="781921"/>
                  </a:lnTo>
                  <a:lnTo>
                    <a:pt x="766274" y="781937"/>
                  </a:lnTo>
                  <a:lnTo>
                    <a:pt x="765053" y="776969"/>
                  </a:lnTo>
                  <a:lnTo>
                    <a:pt x="766141" y="768660"/>
                  </a:lnTo>
                  <a:lnTo>
                    <a:pt x="768582" y="766963"/>
                  </a:lnTo>
                  <a:lnTo>
                    <a:pt x="767126" y="764694"/>
                  </a:lnTo>
                  <a:lnTo>
                    <a:pt x="764060" y="762050"/>
                  </a:lnTo>
                  <a:lnTo>
                    <a:pt x="764318" y="760579"/>
                  </a:lnTo>
                  <a:lnTo>
                    <a:pt x="761986" y="756315"/>
                  </a:lnTo>
                  <a:lnTo>
                    <a:pt x="761854" y="755298"/>
                  </a:lnTo>
                  <a:lnTo>
                    <a:pt x="762221" y="751730"/>
                  </a:lnTo>
                  <a:lnTo>
                    <a:pt x="764396" y="748539"/>
                  </a:lnTo>
                  <a:lnTo>
                    <a:pt x="767275" y="747975"/>
                  </a:lnTo>
                  <a:lnTo>
                    <a:pt x="769286" y="749344"/>
                  </a:lnTo>
                  <a:lnTo>
                    <a:pt x="770412" y="750510"/>
                  </a:lnTo>
                  <a:lnTo>
                    <a:pt x="770656" y="751488"/>
                  </a:lnTo>
                  <a:close/>
                  <a:moveTo>
                    <a:pt x="797937" y="764225"/>
                  </a:moveTo>
                  <a:lnTo>
                    <a:pt x="797703" y="764804"/>
                  </a:lnTo>
                  <a:lnTo>
                    <a:pt x="794910" y="764749"/>
                  </a:lnTo>
                  <a:lnTo>
                    <a:pt x="793901" y="764272"/>
                  </a:lnTo>
                  <a:lnTo>
                    <a:pt x="793525" y="762574"/>
                  </a:lnTo>
                  <a:lnTo>
                    <a:pt x="793783" y="761001"/>
                  </a:lnTo>
                  <a:lnTo>
                    <a:pt x="794433" y="759781"/>
                  </a:lnTo>
                  <a:lnTo>
                    <a:pt x="795223" y="757426"/>
                  </a:lnTo>
                  <a:lnTo>
                    <a:pt x="795841" y="753499"/>
                  </a:lnTo>
                  <a:lnTo>
                    <a:pt x="799932" y="757895"/>
                  </a:lnTo>
                  <a:lnTo>
                    <a:pt x="801192" y="759851"/>
                  </a:lnTo>
                  <a:lnTo>
                    <a:pt x="801865" y="762237"/>
                  </a:lnTo>
                  <a:lnTo>
                    <a:pt x="800410" y="763129"/>
                  </a:lnTo>
                  <a:lnTo>
                    <a:pt x="798649" y="763560"/>
                  </a:lnTo>
                  <a:lnTo>
                    <a:pt x="797937" y="764225"/>
                  </a:lnTo>
                  <a:close/>
                  <a:moveTo>
                    <a:pt x="326714" y="764655"/>
                  </a:moveTo>
                  <a:lnTo>
                    <a:pt x="325634" y="764741"/>
                  </a:lnTo>
                  <a:lnTo>
                    <a:pt x="324007" y="763693"/>
                  </a:lnTo>
                  <a:lnTo>
                    <a:pt x="324226" y="762433"/>
                  </a:lnTo>
                  <a:lnTo>
                    <a:pt x="326542" y="760915"/>
                  </a:lnTo>
                  <a:lnTo>
                    <a:pt x="328881" y="761150"/>
                  </a:lnTo>
                  <a:lnTo>
                    <a:pt x="329053" y="761995"/>
                  </a:lnTo>
                  <a:lnTo>
                    <a:pt x="328944" y="762949"/>
                  </a:lnTo>
                  <a:lnTo>
                    <a:pt x="328756" y="763497"/>
                  </a:lnTo>
                  <a:lnTo>
                    <a:pt x="328013" y="764068"/>
                  </a:lnTo>
                  <a:lnTo>
                    <a:pt x="326714" y="764655"/>
                  </a:lnTo>
                  <a:close/>
                  <a:moveTo>
                    <a:pt x="316301" y="767792"/>
                  </a:moveTo>
                  <a:lnTo>
                    <a:pt x="314799" y="768731"/>
                  </a:lnTo>
                  <a:lnTo>
                    <a:pt x="314306" y="768402"/>
                  </a:lnTo>
                  <a:lnTo>
                    <a:pt x="314236" y="767628"/>
                  </a:lnTo>
                  <a:lnTo>
                    <a:pt x="314588" y="766392"/>
                  </a:lnTo>
                  <a:lnTo>
                    <a:pt x="315284" y="765155"/>
                  </a:lnTo>
                  <a:lnTo>
                    <a:pt x="317600" y="762809"/>
                  </a:lnTo>
                  <a:lnTo>
                    <a:pt x="319931" y="761252"/>
                  </a:lnTo>
                  <a:lnTo>
                    <a:pt x="321120" y="761345"/>
                  </a:lnTo>
                  <a:lnTo>
                    <a:pt x="321527" y="762339"/>
                  </a:lnTo>
                  <a:lnTo>
                    <a:pt x="320072" y="764397"/>
                  </a:lnTo>
                  <a:lnTo>
                    <a:pt x="316301" y="767792"/>
                  </a:lnTo>
                  <a:close/>
                  <a:moveTo>
                    <a:pt x="811871" y="780669"/>
                  </a:moveTo>
                  <a:lnTo>
                    <a:pt x="811417" y="787186"/>
                  </a:lnTo>
                  <a:lnTo>
                    <a:pt x="810549" y="786819"/>
                  </a:lnTo>
                  <a:lnTo>
                    <a:pt x="809720" y="786811"/>
                  </a:lnTo>
                  <a:lnTo>
                    <a:pt x="808030" y="787734"/>
                  </a:lnTo>
                  <a:lnTo>
                    <a:pt x="806246" y="787327"/>
                  </a:lnTo>
                  <a:lnTo>
                    <a:pt x="805409" y="786607"/>
                  </a:lnTo>
                  <a:lnTo>
                    <a:pt x="805104" y="785770"/>
                  </a:lnTo>
                  <a:lnTo>
                    <a:pt x="805425" y="783830"/>
                  </a:lnTo>
                  <a:lnTo>
                    <a:pt x="804439" y="782751"/>
                  </a:lnTo>
                  <a:lnTo>
                    <a:pt x="801106" y="782359"/>
                  </a:lnTo>
                  <a:lnTo>
                    <a:pt x="799854" y="781898"/>
                  </a:lnTo>
                  <a:lnTo>
                    <a:pt x="799166" y="779856"/>
                  </a:lnTo>
                  <a:lnTo>
                    <a:pt x="799001" y="777180"/>
                  </a:lnTo>
                  <a:lnTo>
                    <a:pt x="799526" y="776179"/>
                  </a:lnTo>
                  <a:lnTo>
                    <a:pt x="801208" y="775475"/>
                  </a:lnTo>
                  <a:lnTo>
                    <a:pt x="802514" y="772212"/>
                  </a:lnTo>
                  <a:lnTo>
                    <a:pt x="803242" y="771774"/>
                  </a:lnTo>
                  <a:lnTo>
                    <a:pt x="806011" y="765296"/>
                  </a:lnTo>
                  <a:lnTo>
                    <a:pt x="807404" y="765750"/>
                  </a:lnTo>
                  <a:lnTo>
                    <a:pt x="809837" y="769693"/>
                  </a:lnTo>
                  <a:lnTo>
                    <a:pt x="812888" y="775373"/>
                  </a:lnTo>
                  <a:lnTo>
                    <a:pt x="811871" y="780669"/>
                  </a:lnTo>
                  <a:close/>
                  <a:moveTo>
                    <a:pt x="797218" y="775248"/>
                  </a:moveTo>
                  <a:lnTo>
                    <a:pt x="796091" y="775373"/>
                  </a:lnTo>
                  <a:lnTo>
                    <a:pt x="794761" y="774770"/>
                  </a:lnTo>
                  <a:lnTo>
                    <a:pt x="791608" y="771555"/>
                  </a:lnTo>
                  <a:lnTo>
                    <a:pt x="791554" y="770609"/>
                  </a:lnTo>
                  <a:lnTo>
                    <a:pt x="792007" y="769529"/>
                  </a:lnTo>
                  <a:lnTo>
                    <a:pt x="793799" y="767557"/>
                  </a:lnTo>
                  <a:lnTo>
                    <a:pt x="794534" y="767080"/>
                  </a:lnTo>
                  <a:lnTo>
                    <a:pt x="798837" y="767291"/>
                  </a:lnTo>
                  <a:lnTo>
                    <a:pt x="800214" y="767815"/>
                  </a:lnTo>
                  <a:lnTo>
                    <a:pt x="800527" y="768739"/>
                  </a:lnTo>
                  <a:lnTo>
                    <a:pt x="800457" y="769677"/>
                  </a:lnTo>
                  <a:lnTo>
                    <a:pt x="800003" y="770624"/>
                  </a:lnTo>
                  <a:lnTo>
                    <a:pt x="799901" y="771610"/>
                  </a:lnTo>
                  <a:lnTo>
                    <a:pt x="800144" y="772642"/>
                  </a:lnTo>
                  <a:lnTo>
                    <a:pt x="799643" y="773667"/>
                  </a:lnTo>
                  <a:lnTo>
                    <a:pt x="797218" y="775248"/>
                  </a:lnTo>
                  <a:close/>
                  <a:moveTo>
                    <a:pt x="779951" y="771618"/>
                  </a:moveTo>
                  <a:lnTo>
                    <a:pt x="784113" y="772463"/>
                  </a:lnTo>
                  <a:lnTo>
                    <a:pt x="787924" y="772377"/>
                  </a:lnTo>
                  <a:lnTo>
                    <a:pt x="789230" y="774004"/>
                  </a:lnTo>
                  <a:lnTo>
                    <a:pt x="790091" y="775717"/>
                  </a:lnTo>
                  <a:lnTo>
                    <a:pt x="790591" y="777329"/>
                  </a:lnTo>
                  <a:lnTo>
                    <a:pt x="790732" y="778839"/>
                  </a:lnTo>
                  <a:lnTo>
                    <a:pt x="790630" y="779903"/>
                  </a:lnTo>
                  <a:lnTo>
                    <a:pt x="790169" y="781045"/>
                  </a:lnTo>
                  <a:lnTo>
                    <a:pt x="790270" y="781428"/>
                  </a:lnTo>
                  <a:lnTo>
                    <a:pt x="797718" y="785160"/>
                  </a:lnTo>
                  <a:lnTo>
                    <a:pt x="801231" y="789072"/>
                  </a:lnTo>
                  <a:lnTo>
                    <a:pt x="802632" y="791121"/>
                  </a:lnTo>
                  <a:lnTo>
                    <a:pt x="803445" y="792850"/>
                  </a:lnTo>
                  <a:lnTo>
                    <a:pt x="804916" y="797177"/>
                  </a:lnTo>
                  <a:lnTo>
                    <a:pt x="808014" y="802184"/>
                  </a:lnTo>
                  <a:lnTo>
                    <a:pt x="809641" y="803702"/>
                  </a:lnTo>
                  <a:lnTo>
                    <a:pt x="810565" y="805180"/>
                  </a:lnTo>
                  <a:lnTo>
                    <a:pt x="810048" y="805235"/>
                  </a:lnTo>
                  <a:lnTo>
                    <a:pt x="807865" y="804140"/>
                  </a:lnTo>
                  <a:lnTo>
                    <a:pt x="803140" y="800791"/>
                  </a:lnTo>
                  <a:lnTo>
                    <a:pt x="802749" y="800924"/>
                  </a:lnTo>
                  <a:lnTo>
                    <a:pt x="802319" y="802739"/>
                  </a:lnTo>
                  <a:lnTo>
                    <a:pt x="801583" y="804328"/>
                  </a:lnTo>
                  <a:lnTo>
                    <a:pt x="800496" y="805470"/>
                  </a:lnTo>
                  <a:lnTo>
                    <a:pt x="801364" y="805806"/>
                  </a:lnTo>
                  <a:lnTo>
                    <a:pt x="805174" y="805086"/>
                  </a:lnTo>
                  <a:lnTo>
                    <a:pt x="808382" y="808341"/>
                  </a:lnTo>
                  <a:lnTo>
                    <a:pt x="809626" y="808928"/>
                  </a:lnTo>
                  <a:lnTo>
                    <a:pt x="810830" y="811259"/>
                  </a:lnTo>
                  <a:lnTo>
                    <a:pt x="810870" y="812151"/>
                  </a:lnTo>
                  <a:lnTo>
                    <a:pt x="810165" y="813872"/>
                  </a:lnTo>
                  <a:lnTo>
                    <a:pt x="809626" y="814576"/>
                  </a:lnTo>
                  <a:lnTo>
                    <a:pt x="809806" y="815053"/>
                  </a:lnTo>
                  <a:lnTo>
                    <a:pt x="810697" y="815296"/>
                  </a:lnTo>
                  <a:lnTo>
                    <a:pt x="814234" y="814811"/>
                  </a:lnTo>
                  <a:lnTo>
                    <a:pt x="814867" y="815656"/>
                  </a:lnTo>
                  <a:lnTo>
                    <a:pt x="814343" y="822353"/>
                  </a:lnTo>
                  <a:lnTo>
                    <a:pt x="814844" y="824809"/>
                  </a:lnTo>
                  <a:lnTo>
                    <a:pt x="814836" y="825928"/>
                  </a:lnTo>
                  <a:lnTo>
                    <a:pt x="814429" y="827407"/>
                  </a:lnTo>
                  <a:lnTo>
                    <a:pt x="814414" y="828658"/>
                  </a:lnTo>
                  <a:lnTo>
                    <a:pt x="814734" y="829941"/>
                  </a:lnTo>
                  <a:lnTo>
                    <a:pt x="814774" y="831084"/>
                  </a:lnTo>
                  <a:lnTo>
                    <a:pt x="813874" y="834064"/>
                  </a:lnTo>
                  <a:lnTo>
                    <a:pt x="812927" y="834565"/>
                  </a:lnTo>
                  <a:lnTo>
                    <a:pt x="811402" y="834588"/>
                  </a:lnTo>
                  <a:lnTo>
                    <a:pt x="810197" y="833743"/>
                  </a:lnTo>
                  <a:lnTo>
                    <a:pt x="808507" y="831177"/>
                  </a:lnTo>
                  <a:lnTo>
                    <a:pt x="806864" y="827188"/>
                  </a:lnTo>
                  <a:lnTo>
                    <a:pt x="806230" y="826616"/>
                  </a:lnTo>
                  <a:lnTo>
                    <a:pt x="804071" y="826014"/>
                  </a:lnTo>
                  <a:lnTo>
                    <a:pt x="803680" y="825537"/>
                  </a:lnTo>
                  <a:lnTo>
                    <a:pt x="802303" y="825451"/>
                  </a:lnTo>
                  <a:lnTo>
                    <a:pt x="801325" y="823808"/>
                  </a:lnTo>
                  <a:lnTo>
                    <a:pt x="801442" y="821649"/>
                  </a:lnTo>
                  <a:lnTo>
                    <a:pt x="800597" y="819435"/>
                  </a:lnTo>
                  <a:lnTo>
                    <a:pt x="800699" y="818449"/>
                  </a:lnTo>
                  <a:lnTo>
                    <a:pt x="799752" y="818034"/>
                  </a:lnTo>
                  <a:lnTo>
                    <a:pt x="798955" y="818660"/>
                  </a:lnTo>
                  <a:lnTo>
                    <a:pt x="799369" y="820827"/>
                  </a:lnTo>
                  <a:lnTo>
                    <a:pt x="798900" y="822501"/>
                  </a:lnTo>
                  <a:lnTo>
                    <a:pt x="797186" y="821797"/>
                  </a:lnTo>
                  <a:lnTo>
                    <a:pt x="794323" y="816430"/>
                  </a:lnTo>
                  <a:lnTo>
                    <a:pt x="791068" y="812112"/>
                  </a:lnTo>
                  <a:lnTo>
                    <a:pt x="789793" y="811087"/>
                  </a:lnTo>
                  <a:lnTo>
                    <a:pt x="790130" y="809827"/>
                  </a:lnTo>
                  <a:lnTo>
                    <a:pt x="791734" y="809162"/>
                  </a:lnTo>
                  <a:lnTo>
                    <a:pt x="793032" y="809217"/>
                  </a:lnTo>
                  <a:lnTo>
                    <a:pt x="793298" y="808466"/>
                  </a:lnTo>
                  <a:lnTo>
                    <a:pt x="790583" y="804273"/>
                  </a:lnTo>
                  <a:lnTo>
                    <a:pt x="790677" y="803084"/>
                  </a:lnTo>
                  <a:lnTo>
                    <a:pt x="791663" y="800963"/>
                  </a:lnTo>
                  <a:lnTo>
                    <a:pt x="790427" y="800079"/>
                  </a:lnTo>
                  <a:lnTo>
                    <a:pt x="787039" y="800744"/>
                  </a:lnTo>
                  <a:lnTo>
                    <a:pt x="785842" y="800298"/>
                  </a:lnTo>
                  <a:lnTo>
                    <a:pt x="784864" y="798593"/>
                  </a:lnTo>
                  <a:lnTo>
                    <a:pt x="784293" y="797114"/>
                  </a:lnTo>
                  <a:lnTo>
                    <a:pt x="781360" y="796848"/>
                  </a:lnTo>
                  <a:lnTo>
                    <a:pt x="780249" y="797028"/>
                  </a:lnTo>
                  <a:lnTo>
                    <a:pt x="778330" y="794783"/>
                  </a:lnTo>
                  <a:lnTo>
                    <a:pt x="777461" y="793367"/>
                  </a:lnTo>
                  <a:lnTo>
                    <a:pt x="777805" y="792639"/>
                  </a:lnTo>
                  <a:lnTo>
                    <a:pt x="779566" y="791364"/>
                  </a:lnTo>
                  <a:lnTo>
                    <a:pt x="780601" y="791544"/>
                  </a:lnTo>
                  <a:lnTo>
                    <a:pt x="782580" y="792905"/>
                  </a:lnTo>
                  <a:lnTo>
                    <a:pt x="783355" y="792858"/>
                  </a:lnTo>
                  <a:lnTo>
                    <a:pt x="785318" y="791051"/>
                  </a:lnTo>
                  <a:lnTo>
                    <a:pt x="785616" y="789424"/>
                  </a:lnTo>
                  <a:lnTo>
                    <a:pt x="787086" y="788078"/>
                  </a:lnTo>
                  <a:lnTo>
                    <a:pt x="786852" y="786662"/>
                  </a:lnTo>
                  <a:lnTo>
                    <a:pt x="786038" y="784245"/>
                  </a:lnTo>
                  <a:lnTo>
                    <a:pt x="784239" y="783572"/>
                  </a:lnTo>
                  <a:lnTo>
                    <a:pt x="780562" y="785012"/>
                  </a:lnTo>
                  <a:lnTo>
                    <a:pt x="777359" y="787225"/>
                  </a:lnTo>
                  <a:lnTo>
                    <a:pt x="776076" y="786365"/>
                  </a:lnTo>
                  <a:lnTo>
                    <a:pt x="775795" y="785012"/>
                  </a:lnTo>
                  <a:lnTo>
                    <a:pt x="779221" y="781319"/>
                  </a:lnTo>
                  <a:lnTo>
                    <a:pt x="780726" y="779277"/>
                  </a:lnTo>
                  <a:lnTo>
                    <a:pt x="780436" y="778064"/>
                  </a:lnTo>
                  <a:lnTo>
                    <a:pt x="779331" y="776492"/>
                  </a:lnTo>
                  <a:lnTo>
                    <a:pt x="779238" y="772557"/>
                  </a:lnTo>
                  <a:lnTo>
                    <a:pt x="779951" y="771618"/>
                  </a:lnTo>
                  <a:close/>
                  <a:moveTo>
                    <a:pt x="836750" y="804852"/>
                  </a:moveTo>
                  <a:lnTo>
                    <a:pt x="835983" y="809092"/>
                  </a:lnTo>
                  <a:lnTo>
                    <a:pt x="834473" y="813418"/>
                  </a:lnTo>
                  <a:lnTo>
                    <a:pt x="832165" y="815742"/>
                  </a:lnTo>
                  <a:lnTo>
                    <a:pt x="830538" y="815226"/>
                  </a:lnTo>
                  <a:lnTo>
                    <a:pt x="829341" y="813348"/>
                  </a:lnTo>
                  <a:lnTo>
                    <a:pt x="828230" y="813450"/>
                  </a:lnTo>
                  <a:lnTo>
                    <a:pt x="827048" y="813066"/>
                  </a:lnTo>
                  <a:lnTo>
                    <a:pt x="826383" y="811509"/>
                  </a:lnTo>
                  <a:lnTo>
                    <a:pt x="827009" y="809499"/>
                  </a:lnTo>
                  <a:lnTo>
                    <a:pt x="826454" y="807942"/>
                  </a:lnTo>
                  <a:lnTo>
                    <a:pt x="825867" y="809303"/>
                  </a:lnTo>
                  <a:lnTo>
                    <a:pt x="824827" y="810547"/>
                  </a:lnTo>
                  <a:lnTo>
                    <a:pt x="822206" y="812174"/>
                  </a:lnTo>
                  <a:lnTo>
                    <a:pt x="820399" y="815272"/>
                  </a:lnTo>
                  <a:lnTo>
                    <a:pt x="819546" y="817291"/>
                  </a:lnTo>
                  <a:lnTo>
                    <a:pt x="818482" y="815092"/>
                  </a:lnTo>
                  <a:lnTo>
                    <a:pt x="817801" y="809874"/>
                  </a:lnTo>
                  <a:lnTo>
                    <a:pt x="817715" y="807652"/>
                  </a:lnTo>
                  <a:lnTo>
                    <a:pt x="819616" y="804296"/>
                  </a:lnTo>
                  <a:lnTo>
                    <a:pt x="822073" y="801104"/>
                  </a:lnTo>
                  <a:lnTo>
                    <a:pt x="822566" y="791536"/>
                  </a:lnTo>
                  <a:lnTo>
                    <a:pt x="830373" y="786701"/>
                  </a:lnTo>
                  <a:lnTo>
                    <a:pt x="831101" y="786952"/>
                  </a:lnTo>
                  <a:lnTo>
                    <a:pt x="833636" y="790558"/>
                  </a:lnTo>
                  <a:lnTo>
                    <a:pt x="836335" y="795589"/>
                  </a:lnTo>
                  <a:lnTo>
                    <a:pt x="837031" y="797850"/>
                  </a:lnTo>
                  <a:lnTo>
                    <a:pt x="837047" y="801785"/>
                  </a:lnTo>
                  <a:lnTo>
                    <a:pt x="836750" y="804852"/>
                  </a:lnTo>
                  <a:close/>
                  <a:moveTo>
                    <a:pt x="296907" y="791959"/>
                  </a:moveTo>
                  <a:lnTo>
                    <a:pt x="296054" y="793187"/>
                  </a:lnTo>
                  <a:lnTo>
                    <a:pt x="294388" y="793101"/>
                  </a:lnTo>
                  <a:lnTo>
                    <a:pt x="293457" y="792702"/>
                  </a:lnTo>
                  <a:lnTo>
                    <a:pt x="293144" y="791622"/>
                  </a:lnTo>
                  <a:lnTo>
                    <a:pt x="295710" y="788368"/>
                  </a:lnTo>
                  <a:lnTo>
                    <a:pt x="296297" y="787930"/>
                  </a:lnTo>
                  <a:lnTo>
                    <a:pt x="296758" y="788055"/>
                  </a:lnTo>
                  <a:lnTo>
                    <a:pt x="296962" y="789400"/>
                  </a:lnTo>
                  <a:lnTo>
                    <a:pt x="296907" y="791959"/>
                  </a:lnTo>
                  <a:close/>
                  <a:moveTo>
                    <a:pt x="785686" y="802739"/>
                  </a:moveTo>
                  <a:lnTo>
                    <a:pt x="786171" y="803827"/>
                  </a:lnTo>
                  <a:lnTo>
                    <a:pt x="786202" y="804515"/>
                  </a:lnTo>
                  <a:lnTo>
                    <a:pt x="783026" y="807081"/>
                  </a:lnTo>
                  <a:lnTo>
                    <a:pt x="782971" y="807613"/>
                  </a:lnTo>
                  <a:lnTo>
                    <a:pt x="782228" y="809194"/>
                  </a:lnTo>
                  <a:lnTo>
                    <a:pt x="781563" y="809773"/>
                  </a:lnTo>
                  <a:lnTo>
                    <a:pt x="780382" y="811486"/>
                  </a:lnTo>
                  <a:lnTo>
                    <a:pt x="778118" y="813332"/>
                  </a:lnTo>
                  <a:lnTo>
                    <a:pt x="778455" y="807785"/>
                  </a:lnTo>
                  <a:lnTo>
                    <a:pt x="776210" y="804554"/>
                  </a:lnTo>
                  <a:lnTo>
                    <a:pt x="778471" y="802919"/>
                  </a:lnTo>
                  <a:lnTo>
                    <a:pt x="779951" y="803389"/>
                  </a:lnTo>
                  <a:lnTo>
                    <a:pt x="782408" y="803576"/>
                  </a:lnTo>
                  <a:lnTo>
                    <a:pt x="784802" y="802152"/>
                  </a:lnTo>
                  <a:lnTo>
                    <a:pt x="785686" y="802739"/>
                  </a:lnTo>
                  <a:close/>
                  <a:moveTo>
                    <a:pt x="184515" y="811580"/>
                  </a:moveTo>
                  <a:lnTo>
                    <a:pt x="184852" y="811603"/>
                  </a:lnTo>
                  <a:lnTo>
                    <a:pt x="185525" y="811306"/>
                  </a:lnTo>
                  <a:lnTo>
                    <a:pt x="186948" y="809139"/>
                  </a:lnTo>
                  <a:lnTo>
                    <a:pt x="187418" y="809045"/>
                  </a:lnTo>
                  <a:lnTo>
                    <a:pt x="187426" y="809710"/>
                  </a:lnTo>
                  <a:lnTo>
                    <a:pt x="186753" y="811854"/>
                  </a:lnTo>
                  <a:lnTo>
                    <a:pt x="187895" y="814717"/>
                  </a:lnTo>
                  <a:lnTo>
                    <a:pt x="188959" y="816086"/>
                  </a:lnTo>
                  <a:lnTo>
                    <a:pt x="188850" y="816571"/>
                  </a:lnTo>
                  <a:lnTo>
                    <a:pt x="186182" y="817557"/>
                  </a:lnTo>
                  <a:lnTo>
                    <a:pt x="184148" y="816845"/>
                  </a:lnTo>
                  <a:lnTo>
                    <a:pt x="183076" y="817095"/>
                  </a:lnTo>
                  <a:lnTo>
                    <a:pt x="182098" y="818089"/>
                  </a:lnTo>
                  <a:lnTo>
                    <a:pt x="181433" y="816986"/>
                  </a:lnTo>
                  <a:lnTo>
                    <a:pt x="180971" y="811705"/>
                  </a:lnTo>
                  <a:lnTo>
                    <a:pt x="181128" y="810782"/>
                  </a:lnTo>
                  <a:lnTo>
                    <a:pt x="182239" y="808943"/>
                  </a:lnTo>
                  <a:lnTo>
                    <a:pt x="183670" y="808114"/>
                  </a:lnTo>
                  <a:lnTo>
                    <a:pt x="184288" y="808356"/>
                  </a:lnTo>
                  <a:lnTo>
                    <a:pt x="184805" y="809092"/>
                  </a:lnTo>
                  <a:lnTo>
                    <a:pt x="184938" y="809859"/>
                  </a:lnTo>
                  <a:lnTo>
                    <a:pt x="184515" y="811580"/>
                  </a:lnTo>
                  <a:close/>
                  <a:moveTo>
                    <a:pt x="192323" y="810696"/>
                  </a:moveTo>
                  <a:lnTo>
                    <a:pt x="192018" y="813731"/>
                  </a:lnTo>
                  <a:lnTo>
                    <a:pt x="188998" y="811799"/>
                  </a:lnTo>
                  <a:lnTo>
                    <a:pt x="188192" y="810837"/>
                  </a:lnTo>
                  <a:lnTo>
                    <a:pt x="188732" y="810125"/>
                  </a:lnTo>
                  <a:lnTo>
                    <a:pt x="191603" y="809945"/>
                  </a:lnTo>
                  <a:lnTo>
                    <a:pt x="192323" y="810696"/>
                  </a:lnTo>
                  <a:close/>
                  <a:moveTo>
                    <a:pt x="795403" y="827672"/>
                  </a:moveTo>
                  <a:lnTo>
                    <a:pt x="795942" y="828189"/>
                  </a:lnTo>
                  <a:lnTo>
                    <a:pt x="796490" y="827829"/>
                  </a:lnTo>
                  <a:lnTo>
                    <a:pt x="797382" y="826476"/>
                  </a:lnTo>
                  <a:lnTo>
                    <a:pt x="798955" y="826742"/>
                  </a:lnTo>
                  <a:lnTo>
                    <a:pt x="800097" y="827195"/>
                  </a:lnTo>
                  <a:lnTo>
                    <a:pt x="800793" y="827759"/>
                  </a:lnTo>
                  <a:lnTo>
                    <a:pt x="800425" y="829730"/>
                  </a:lnTo>
                  <a:lnTo>
                    <a:pt x="800144" y="832938"/>
                  </a:lnTo>
                  <a:lnTo>
                    <a:pt x="799494" y="834072"/>
                  </a:lnTo>
                  <a:lnTo>
                    <a:pt x="798853" y="835668"/>
                  </a:lnTo>
                  <a:lnTo>
                    <a:pt x="796623" y="834721"/>
                  </a:lnTo>
                  <a:lnTo>
                    <a:pt x="794816" y="832687"/>
                  </a:lnTo>
                  <a:lnTo>
                    <a:pt x="792195" y="829183"/>
                  </a:lnTo>
                  <a:lnTo>
                    <a:pt x="790732" y="826648"/>
                  </a:lnTo>
                  <a:lnTo>
                    <a:pt x="790615" y="825576"/>
                  </a:lnTo>
                  <a:lnTo>
                    <a:pt x="789692" y="824801"/>
                  </a:lnTo>
                  <a:lnTo>
                    <a:pt x="787892" y="820420"/>
                  </a:lnTo>
                  <a:lnTo>
                    <a:pt x="786875" y="816947"/>
                  </a:lnTo>
                  <a:lnTo>
                    <a:pt x="785256" y="816548"/>
                  </a:lnTo>
                  <a:lnTo>
                    <a:pt x="783214" y="815578"/>
                  </a:lnTo>
                  <a:lnTo>
                    <a:pt x="782424" y="813669"/>
                  </a:lnTo>
                  <a:lnTo>
                    <a:pt x="782971" y="811994"/>
                  </a:lnTo>
                  <a:lnTo>
                    <a:pt x="785882" y="811149"/>
                  </a:lnTo>
                  <a:lnTo>
                    <a:pt x="790255" y="815452"/>
                  </a:lnTo>
                  <a:lnTo>
                    <a:pt x="790920" y="817275"/>
                  </a:lnTo>
                  <a:lnTo>
                    <a:pt x="792485" y="819403"/>
                  </a:lnTo>
                  <a:lnTo>
                    <a:pt x="792782" y="822368"/>
                  </a:lnTo>
                  <a:lnTo>
                    <a:pt x="793580" y="823526"/>
                  </a:lnTo>
                  <a:lnTo>
                    <a:pt x="795403" y="827672"/>
                  </a:lnTo>
                  <a:close/>
                  <a:moveTo>
                    <a:pt x="202345" y="818723"/>
                  </a:moveTo>
                  <a:lnTo>
                    <a:pt x="201007" y="819560"/>
                  </a:lnTo>
                  <a:lnTo>
                    <a:pt x="200585" y="820624"/>
                  </a:lnTo>
                  <a:lnTo>
                    <a:pt x="199568" y="821077"/>
                  </a:lnTo>
                  <a:lnTo>
                    <a:pt x="198715" y="821946"/>
                  </a:lnTo>
                  <a:lnTo>
                    <a:pt x="195836" y="825873"/>
                  </a:lnTo>
                  <a:lnTo>
                    <a:pt x="194576" y="826593"/>
                  </a:lnTo>
                  <a:lnTo>
                    <a:pt x="195969" y="823245"/>
                  </a:lnTo>
                  <a:lnTo>
                    <a:pt x="196188" y="822180"/>
                  </a:lnTo>
                  <a:lnTo>
                    <a:pt x="196211" y="821469"/>
                  </a:lnTo>
                  <a:lnTo>
                    <a:pt x="195781" y="818934"/>
                  </a:lnTo>
                  <a:lnTo>
                    <a:pt x="196618" y="819043"/>
                  </a:lnTo>
                  <a:lnTo>
                    <a:pt x="197307" y="818519"/>
                  </a:lnTo>
                  <a:lnTo>
                    <a:pt x="198699" y="816266"/>
                  </a:lnTo>
                  <a:lnTo>
                    <a:pt x="199951" y="816070"/>
                  </a:lnTo>
                  <a:lnTo>
                    <a:pt x="201297" y="813387"/>
                  </a:lnTo>
                  <a:lnTo>
                    <a:pt x="202024" y="813176"/>
                  </a:lnTo>
                  <a:lnTo>
                    <a:pt x="202384" y="813536"/>
                  </a:lnTo>
                  <a:lnTo>
                    <a:pt x="201789" y="815163"/>
                  </a:lnTo>
                  <a:lnTo>
                    <a:pt x="203080" y="816657"/>
                  </a:lnTo>
                  <a:lnTo>
                    <a:pt x="202752" y="818104"/>
                  </a:lnTo>
                  <a:lnTo>
                    <a:pt x="202345" y="818723"/>
                  </a:lnTo>
                  <a:close/>
                  <a:moveTo>
                    <a:pt x="828832" y="820600"/>
                  </a:moveTo>
                  <a:lnTo>
                    <a:pt x="831078" y="825584"/>
                  </a:lnTo>
                  <a:lnTo>
                    <a:pt x="831195" y="827328"/>
                  </a:lnTo>
                  <a:lnTo>
                    <a:pt x="829059" y="827939"/>
                  </a:lnTo>
                  <a:lnTo>
                    <a:pt x="827377" y="827688"/>
                  </a:lnTo>
                  <a:lnTo>
                    <a:pt x="826509" y="827117"/>
                  </a:lnTo>
                  <a:lnTo>
                    <a:pt x="826282" y="826303"/>
                  </a:lnTo>
                  <a:lnTo>
                    <a:pt x="826829" y="823784"/>
                  </a:lnTo>
                  <a:lnTo>
                    <a:pt x="825718" y="822306"/>
                  </a:lnTo>
                  <a:lnTo>
                    <a:pt x="824435" y="821797"/>
                  </a:lnTo>
                  <a:lnTo>
                    <a:pt x="823293" y="822666"/>
                  </a:lnTo>
                  <a:lnTo>
                    <a:pt x="823231" y="820178"/>
                  </a:lnTo>
                  <a:lnTo>
                    <a:pt x="824091" y="818386"/>
                  </a:lnTo>
                  <a:lnTo>
                    <a:pt x="823614" y="815953"/>
                  </a:lnTo>
                  <a:lnTo>
                    <a:pt x="823598" y="814114"/>
                  </a:lnTo>
                  <a:lnTo>
                    <a:pt x="823888" y="813528"/>
                  </a:lnTo>
                  <a:lnTo>
                    <a:pt x="825046" y="813583"/>
                  </a:lnTo>
                  <a:lnTo>
                    <a:pt x="827416" y="815484"/>
                  </a:lnTo>
                  <a:lnTo>
                    <a:pt x="828832" y="820600"/>
                  </a:lnTo>
                  <a:close/>
                  <a:moveTo>
                    <a:pt x="210200" y="817839"/>
                  </a:moveTo>
                  <a:lnTo>
                    <a:pt x="210082" y="820890"/>
                  </a:lnTo>
                  <a:lnTo>
                    <a:pt x="209762" y="821367"/>
                  </a:lnTo>
                  <a:lnTo>
                    <a:pt x="209175" y="820553"/>
                  </a:lnTo>
                  <a:lnTo>
                    <a:pt x="207939" y="821461"/>
                  </a:lnTo>
                  <a:lnTo>
                    <a:pt x="207266" y="820804"/>
                  </a:lnTo>
                  <a:lnTo>
                    <a:pt x="207555" y="819740"/>
                  </a:lnTo>
                  <a:lnTo>
                    <a:pt x="207461" y="818910"/>
                  </a:lnTo>
                  <a:lnTo>
                    <a:pt x="208377" y="818840"/>
                  </a:lnTo>
                  <a:lnTo>
                    <a:pt x="208596" y="817322"/>
                  </a:lnTo>
                  <a:lnTo>
                    <a:pt x="208432" y="816681"/>
                  </a:lnTo>
                  <a:lnTo>
                    <a:pt x="208885" y="815312"/>
                  </a:lnTo>
                  <a:lnTo>
                    <a:pt x="209535" y="814991"/>
                  </a:lnTo>
                  <a:lnTo>
                    <a:pt x="210200" y="817839"/>
                  </a:lnTo>
                  <a:close/>
                  <a:moveTo>
                    <a:pt x="213564" y="824700"/>
                  </a:moveTo>
                  <a:lnTo>
                    <a:pt x="212852" y="824895"/>
                  </a:lnTo>
                  <a:lnTo>
                    <a:pt x="212265" y="824481"/>
                  </a:lnTo>
                  <a:lnTo>
                    <a:pt x="211451" y="822313"/>
                  </a:lnTo>
                  <a:lnTo>
                    <a:pt x="211381" y="821398"/>
                  </a:lnTo>
                  <a:lnTo>
                    <a:pt x="212953" y="822079"/>
                  </a:lnTo>
                  <a:lnTo>
                    <a:pt x="213548" y="823659"/>
                  </a:lnTo>
                  <a:lnTo>
                    <a:pt x="213564" y="824700"/>
                  </a:lnTo>
                  <a:close/>
                  <a:moveTo>
                    <a:pt x="123234" y="824387"/>
                  </a:moveTo>
                  <a:lnTo>
                    <a:pt x="125362" y="830685"/>
                  </a:lnTo>
                  <a:lnTo>
                    <a:pt x="126285" y="831913"/>
                  </a:lnTo>
                  <a:lnTo>
                    <a:pt x="127655" y="832578"/>
                  </a:lnTo>
                  <a:lnTo>
                    <a:pt x="129579" y="833251"/>
                  </a:lnTo>
                  <a:lnTo>
                    <a:pt x="130721" y="834182"/>
                  </a:lnTo>
                  <a:lnTo>
                    <a:pt x="131723" y="835598"/>
                  </a:lnTo>
                  <a:lnTo>
                    <a:pt x="131856" y="836247"/>
                  </a:lnTo>
                  <a:lnTo>
                    <a:pt x="125824" y="833720"/>
                  </a:lnTo>
                  <a:lnTo>
                    <a:pt x="122030" y="837413"/>
                  </a:lnTo>
                  <a:lnTo>
                    <a:pt x="120887" y="837898"/>
                  </a:lnTo>
                  <a:lnTo>
                    <a:pt x="110122" y="838070"/>
                  </a:lnTo>
                  <a:lnTo>
                    <a:pt x="107971" y="838751"/>
                  </a:lnTo>
                  <a:lnTo>
                    <a:pt x="106578" y="839947"/>
                  </a:lnTo>
                  <a:lnTo>
                    <a:pt x="104122" y="843304"/>
                  </a:lnTo>
                  <a:lnTo>
                    <a:pt x="102870" y="844610"/>
                  </a:lnTo>
                  <a:lnTo>
                    <a:pt x="101556" y="845385"/>
                  </a:lnTo>
                  <a:lnTo>
                    <a:pt x="98763" y="846246"/>
                  </a:lnTo>
                  <a:lnTo>
                    <a:pt x="95406" y="846128"/>
                  </a:lnTo>
                  <a:lnTo>
                    <a:pt x="93654" y="845690"/>
                  </a:lnTo>
                  <a:lnTo>
                    <a:pt x="92715" y="844094"/>
                  </a:lnTo>
                  <a:lnTo>
                    <a:pt x="91886" y="840949"/>
                  </a:lnTo>
                  <a:lnTo>
                    <a:pt x="91886" y="840073"/>
                  </a:lnTo>
                  <a:lnTo>
                    <a:pt x="92238" y="838563"/>
                  </a:lnTo>
                  <a:lnTo>
                    <a:pt x="95226" y="836482"/>
                  </a:lnTo>
                  <a:lnTo>
                    <a:pt x="96220" y="835379"/>
                  </a:lnTo>
                  <a:lnTo>
                    <a:pt x="100093" y="828205"/>
                  </a:lnTo>
                  <a:lnTo>
                    <a:pt x="101219" y="827219"/>
                  </a:lnTo>
                  <a:lnTo>
                    <a:pt x="102408" y="826976"/>
                  </a:lnTo>
                  <a:lnTo>
                    <a:pt x="105718" y="827477"/>
                  </a:lnTo>
                  <a:lnTo>
                    <a:pt x="108542" y="825373"/>
                  </a:lnTo>
                  <a:lnTo>
                    <a:pt x="114629" y="822165"/>
                  </a:lnTo>
                  <a:lnTo>
                    <a:pt x="115966" y="821782"/>
                  </a:lnTo>
                  <a:lnTo>
                    <a:pt x="120348" y="821711"/>
                  </a:lnTo>
                  <a:lnTo>
                    <a:pt x="121544" y="822212"/>
                  </a:lnTo>
                  <a:lnTo>
                    <a:pt x="122468" y="823112"/>
                  </a:lnTo>
                  <a:lnTo>
                    <a:pt x="123234" y="824387"/>
                  </a:lnTo>
                  <a:close/>
                  <a:moveTo>
                    <a:pt x="149099" y="829480"/>
                  </a:moveTo>
                  <a:lnTo>
                    <a:pt x="148574" y="829652"/>
                  </a:lnTo>
                  <a:lnTo>
                    <a:pt x="147065" y="828486"/>
                  </a:lnTo>
                  <a:lnTo>
                    <a:pt x="146517" y="827618"/>
                  </a:lnTo>
                  <a:lnTo>
                    <a:pt x="146118" y="826256"/>
                  </a:lnTo>
                  <a:lnTo>
                    <a:pt x="149200" y="824301"/>
                  </a:lnTo>
                  <a:lnTo>
                    <a:pt x="149842" y="824277"/>
                  </a:lnTo>
                  <a:lnTo>
                    <a:pt x="150421" y="825380"/>
                  </a:lnTo>
                  <a:lnTo>
                    <a:pt x="150523" y="826241"/>
                  </a:lnTo>
                  <a:lnTo>
                    <a:pt x="149670" y="828713"/>
                  </a:lnTo>
                  <a:lnTo>
                    <a:pt x="149099" y="829480"/>
                  </a:lnTo>
                  <a:close/>
                  <a:moveTo>
                    <a:pt x="143474" y="846347"/>
                  </a:moveTo>
                  <a:lnTo>
                    <a:pt x="141572" y="847169"/>
                  </a:lnTo>
                  <a:lnTo>
                    <a:pt x="139554" y="846308"/>
                  </a:lnTo>
                  <a:lnTo>
                    <a:pt x="137825" y="844720"/>
                  </a:lnTo>
                  <a:lnTo>
                    <a:pt x="137629" y="842827"/>
                  </a:lnTo>
                  <a:lnTo>
                    <a:pt x="141479" y="844055"/>
                  </a:lnTo>
                  <a:lnTo>
                    <a:pt x="142300" y="844634"/>
                  </a:lnTo>
                  <a:lnTo>
                    <a:pt x="143474" y="846347"/>
                  </a:lnTo>
                  <a:close/>
                  <a:moveTo>
                    <a:pt x="77452" y="856275"/>
                  </a:moveTo>
                  <a:lnTo>
                    <a:pt x="76489" y="856557"/>
                  </a:lnTo>
                  <a:lnTo>
                    <a:pt x="76262" y="856173"/>
                  </a:lnTo>
                  <a:lnTo>
                    <a:pt x="76145" y="854530"/>
                  </a:lnTo>
                  <a:lnTo>
                    <a:pt x="75410" y="851917"/>
                  </a:lnTo>
                  <a:lnTo>
                    <a:pt x="76810" y="850971"/>
                  </a:lnTo>
                  <a:lnTo>
                    <a:pt x="77686" y="850752"/>
                  </a:lnTo>
                  <a:lnTo>
                    <a:pt x="78054" y="851151"/>
                  </a:lnTo>
                  <a:lnTo>
                    <a:pt x="79063" y="853107"/>
                  </a:lnTo>
                  <a:lnTo>
                    <a:pt x="80072" y="853623"/>
                  </a:lnTo>
                  <a:lnTo>
                    <a:pt x="80816" y="854038"/>
                  </a:lnTo>
                  <a:lnTo>
                    <a:pt x="79509" y="854632"/>
                  </a:lnTo>
                  <a:lnTo>
                    <a:pt x="77452" y="856275"/>
                  </a:lnTo>
                  <a:close/>
                  <a:moveTo>
                    <a:pt x="71303" y="858739"/>
                  </a:moveTo>
                  <a:lnTo>
                    <a:pt x="70474" y="859397"/>
                  </a:lnTo>
                  <a:lnTo>
                    <a:pt x="69809" y="859537"/>
                  </a:lnTo>
                  <a:lnTo>
                    <a:pt x="69308" y="859170"/>
                  </a:lnTo>
                  <a:lnTo>
                    <a:pt x="67016" y="859616"/>
                  </a:lnTo>
                  <a:lnTo>
                    <a:pt x="66570" y="859350"/>
                  </a:lnTo>
                  <a:lnTo>
                    <a:pt x="65560" y="857120"/>
                  </a:lnTo>
                  <a:lnTo>
                    <a:pt x="65498" y="855970"/>
                  </a:lnTo>
                  <a:lnTo>
                    <a:pt x="65897" y="855062"/>
                  </a:lnTo>
                  <a:lnTo>
                    <a:pt x="66914" y="854233"/>
                  </a:lnTo>
                  <a:lnTo>
                    <a:pt x="68557" y="853490"/>
                  </a:lnTo>
                  <a:lnTo>
                    <a:pt x="70176" y="853646"/>
                  </a:lnTo>
                  <a:lnTo>
                    <a:pt x="72993" y="855704"/>
                  </a:lnTo>
                  <a:lnTo>
                    <a:pt x="74315" y="856909"/>
                  </a:lnTo>
                  <a:lnTo>
                    <a:pt x="74565" y="857652"/>
                  </a:lnTo>
                  <a:lnTo>
                    <a:pt x="73579" y="858356"/>
                  </a:lnTo>
                  <a:lnTo>
                    <a:pt x="71303" y="858739"/>
                  </a:lnTo>
                  <a:close/>
                  <a:moveTo>
                    <a:pt x="54310" y="865061"/>
                  </a:moveTo>
                  <a:lnTo>
                    <a:pt x="55257" y="866829"/>
                  </a:lnTo>
                  <a:lnTo>
                    <a:pt x="56892" y="865710"/>
                  </a:lnTo>
                  <a:lnTo>
                    <a:pt x="58097" y="864177"/>
                  </a:lnTo>
                  <a:lnTo>
                    <a:pt x="59036" y="862198"/>
                  </a:lnTo>
                  <a:lnTo>
                    <a:pt x="59646" y="861415"/>
                  </a:lnTo>
                  <a:lnTo>
                    <a:pt x="60452" y="862463"/>
                  </a:lnTo>
                  <a:lnTo>
                    <a:pt x="62752" y="863887"/>
                  </a:lnTo>
                  <a:lnTo>
                    <a:pt x="60812" y="866078"/>
                  </a:lnTo>
                  <a:lnTo>
                    <a:pt x="57088" y="869348"/>
                  </a:lnTo>
                  <a:lnTo>
                    <a:pt x="55836" y="871539"/>
                  </a:lnTo>
                  <a:lnTo>
                    <a:pt x="55758" y="872485"/>
                  </a:lnTo>
                  <a:lnTo>
                    <a:pt x="59372" y="871766"/>
                  </a:lnTo>
                  <a:lnTo>
                    <a:pt x="60381" y="871867"/>
                  </a:lnTo>
                  <a:lnTo>
                    <a:pt x="61023" y="872618"/>
                  </a:lnTo>
                  <a:lnTo>
                    <a:pt x="60037" y="873502"/>
                  </a:lnTo>
                  <a:lnTo>
                    <a:pt x="58073" y="874308"/>
                  </a:lnTo>
                  <a:lnTo>
                    <a:pt x="56368" y="875865"/>
                  </a:lnTo>
                  <a:lnTo>
                    <a:pt x="52409" y="878556"/>
                  </a:lnTo>
                  <a:lnTo>
                    <a:pt x="50915" y="880794"/>
                  </a:lnTo>
                  <a:lnTo>
                    <a:pt x="49147" y="881647"/>
                  </a:lnTo>
                  <a:lnTo>
                    <a:pt x="46737" y="881850"/>
                  </a:lnTo>
                  <a:lnTo>
                    <a:pt x="42497" y="883305"/>
                  </a:lnTo>
                  <a:lnTo>
                    <a:pt x="39923" y="884674"/>
                  </a:lnTo>
                  <a:lnTo>
                    <a:pt x="39274" y="885409"/>
                  </a:lnTo>
                  <a:lnTo>
                    <a:pt x="38460" y="885746"/>
                  </a:lnTo>
                  <a:lnTo>
                    <a:pt x="37490" y="885707"/>
                  </a:lnTo>
                  <a:lnTo>
                    <a:pt x="36449" y="886309"/>
                  </a:lnTo>
                  <a:lnTo>
                    <a:pt x="35323" y="887545"/>
                  </a:lnTo>
                  <a:lnTo>
                    <a:pt x="34384" y="888124"/>
                  </a:lnTo>
                  <a:lnTo>
                    <a:pt x="32851" y="888257"/>
                  </a:lnTo>
                  <a:lnTo>
                    <a:pt x="32053" y="888742"/>
                  </a:lnTo>
                  <a:lnTo>
                    <a:pt x="31161" y="888727"/>
                  </a:lnTo>
                  <a:lnTo>
                    <a:pt x="28712" y="887248"/>
                  </a:lnTo>
                  <a:lnTo>
                    <a:pt x="28102" y="886387"/>
                  </a:lnTo>
                  <a:lnTo>
                    <a:pt x="30269" y="884659"/>
                  </a:lnTo>
                  <a:lnTo>
                    <a:pt x="31834" y="884080"/>
                  </a:lnTo>
                  <a:lnTo>
                    <a:pt x="34220" y="883821"/>
                  </a:lnTo>
                  <a:lnTo>
                    <a:pt x="36559" y="882218"/>
                  </a:lnTo>
                  <a:lnTo>
                    <a:pt x="41378" y="880097"/>
                  </a:lnTo>
                  <a:lnTo>
                    <a:pt x="42872" y="878940"/>
                  </a:lnTo>
                  <a:lnTo>
                    <a:pt x="43835" y="874895"/>
                  </a:lnTo>
                  <a:lnTo>
                    <a:pt x="44930" y="874206"/>
                  </a:lnTo>
                  <a:lnTo>
                    <a:pt x="45517" y="872587"/>
                  </a:lnTo>
                  <a:lnTo>
                    <a:pt x="48185" y="872634"/>
                  </a:lnTo>
                  <a:lnTo>
                    <a:pt x="49405" y="874449"/>
                  </a:lnTo>
                  <a:lnTo>
                    <a:pt x="49835" y="874699"/>
                  </a:lnTo>
                  <a:lnTo>
                    <a:pt x="50047" y="874527"/>
                  </a:lnTo>
                  <a:lnTo>
                    <a:pt x="50164" y="873072"/>
                  </a:lnTo>
                  <a:lnTo>
                    <a:pt x="51533" y="872055"/>
                  </a:lnTo>
                  <a:lnTo>
                    <a:pt x="50743" y="871304"/>
                  </a:lnTo>
                  <a:lnTo>
                    <a:pt x="48278" y="870365"/>
                  </a:lnTo>
                  <a:lnTo>
                    <a:pt x="46448" y="869919"/>
                  </a:lnTo>
                  <a:lnTo>
                    <a:pt x="45251" y="869974"/>
                  </a:lnTo>
                  <a:lnTo>
                    <a:pt x="44281" y="869450"/>
                  </a:lnTo>
                  <a:lnTo>
                    <a:pt x="43530" y="868339"/>
                  </a:lnTo>
                  <a:lnTo>
                    <a:pt x="43193" y="867236"/>
                  </a:lnTo>
                  <a:lnTo>
                    <a:pt x="43256" y="866140"/>
                  </a:lnTo>
                  <a:lnTo>
                    <a:pt x="43866" y="864912"/>
                  </a:lnTo>
                  <a:lnTo>
                    <a:pt x="45016" y="863551"/>
                  </a:lnTo>
                  <a:lnTo>
                    <a:pt x="46330" y="862776"/>
                  </a:lnTo>
                  <a:lnTo>
                    <a:pt x="49170" y="862221"/>
                  </a:lnTo>
                  <a:lnTo>
                    <a:pt x="51689" y="861313"/>
                  </a:lnTo>
                  <a:lnTo>
                    <a:pt x="53019" y="861173"/>
                  </a:lnTo>
                  <a:lnTo>
                    <a:pt x="54029" y="861556"/>
                  </a:lnTo>
                  <a:lnTo>
                    <a:pt x="54310" y="865061"/>
                  </a:lnTo>
                  <a:close/>
                  <a:moveTo>
                    <a:pt x="63213" y="871656"/>
                  </a:moveTo>
                  <a:lnTo>
                    <a:pt x="62900" y="871766"/>
                  </a:lnTo>
                  <a:lnTo>
                    <a:pt x="62337" y="870850"/>
                  </a:lnTo>
                  <a:lnTo>
                    <a:pt x="62314" y="870013"/>
                  </a:lnTo>
                  <a:lnTo>
                    <a:pt x="62674" y="869403"/>
                  </a:lnTo>
                  <a:lnTo>
                    <a:pt x="63698" y="867979"/>
                  </a:lnTo>
                  <a:lnTo>
                    <a:pt x="64426" y="867478"/>
                  </a:lnTo>
                  <a:lnTo>
                    <a:pt x="65326" y="867220"/>
                  </a:lnTo>
                  <a:lnTo>
                    <a:pt x="65568" y="867603"/>
                  </a:lnTo>
                  <a:lnTo>
                    <a:pt x="64778" y="869285"/>
                  </a:lnTo>
                  <a:lnTo>
                    <a:pt x="63792" y="870420"/>
                  </a:lnTo>
                  <a:lnTo>
                    <a:pt x="63213" y="871656"/>
                  </a:lnTo>
                  <a:close/>
                  <a:moveTo>
                    <a:pt x="24691" y="885590"/>
                  </a:moveTo>
                  <a:lnTo>
                    <a:pt x="17970" y="889509"/>
                  </a:lnTo>
                  <a:lnTo>
                    <a:pt x="15788" y="892372"/>
                  </a:lnTo>
                  <a:lnTo>
                    <a:pt x="14121" y="895126"/>
                  </a:lnTo>
                  <a:lnTo>
                    <a:pt x="12815" y="896628"/>
                  </a:lnTo>
                  <a:lnTo>
                    <a:pt x="11860" y="896887"/>
                  </a:lnTo>
                  <a:lnTo>
                    <a:pt x="10796" y="897614"/>
                  </a:lnTo>
                  <a:lnTo>
                    <a:pt x="8574" y="899531"/>
                  </a:lnTo>
                  <a:lnTo>
                    <a:pt x="7636" y="899766"/>
                  </a:lnTo>
                  <a:lnTo>
                    <a:pt x="501" y="904233"/>
                  </a:lnTo>
                  <a:lnTo>
                    <a:pt x="0" y="904303"/>
                  </a:lnTo>
                  <a:lnTo>
                    <a:pt x="344" y="903138"/>
                  </a:lnTo>
                  <a:lnTo>
                    <a:pt x="2519" y="901487"/>
                  </a:lnTo>
                  <a:lnTo>
                    <a:pt x="3943" y="899977"/>
                  </a:lnTo>
                  <a:lnTo>
                    <a:pt x="5547" y="897489"/>
                  </a:lnTo>
                  <a:lnTo>
                    <a:pt x="6431" y="896566"/>
                  </a:lnTo>
                  <a:lnTo>
                    <a:pt x="6713" y="895314"/>
                  </a:lnTo>
                  <a:lnTo>
                    <a:pt x="6830" y="892779"/>
                  </a:lnTo>
                  <a:lnTo>
                    <a:pt x="7229" y="891817"/>
                  </a:lnTo>
                  <a:lnTo>
                    <a:pt x="8762" y="889908"/>
                  </a:lnTo>
                  <a:lnTo>
                    <a:pt x="9881" y="888868"/>
                  </a:lnTo>
                  <a:lnTo>
                    <a:pt x="11352" y="888508"/>
                  </a:lnTo>
                  <a:lnTo>
                    <a:pt x="14325" y="888828"/>
                  </a:lnTo>
                  <a:lnTo>
                    <a:pt x="15561" y="887850"/>
                  </a:lnTo>
                  <a:lnTo>
                    <a:pt x="15944" y="887115"/>
                  </a:lnTo>
                  <a:lnTo>
                    <a:pt x="15193" y="886442"/>
                  </a:lnTo>
                  <a:lnTo>
                    <a:pt x="15021" y="885276"/>
                  </a:lnTo>
                  <a:lnTo>
                    <a:pt x="15217" y="883258"/>
                  </a:lnTo>
                  <a:lnTo>
                    <a:pt x="16077" y="881466"/>
                  </a:lnTo>
                  <a:lnTo>
                    <a:pt x="17603" y="879902"/>
                  </a:lnTo>
                  <a:lnTo>
                    <a:pt x="19684" y="878681"/>
                  </a:lnTo>
                  <a:lnTo>
                    <a:pt x="22312" y="877805"/>
                  </a:lnTo>
                  <a:lnTo>
                    <a:pt x="24237" y="877766"/>
                  </a:lnTo>
                  <a:lnTo>
                    <a:pt x="27695" y="879612"/>
                  </a:lnTo>
                  <a:lnTo>
                    <a:pt x="28203" y="880457"/>
                  </a:lnTo>
                  <a:lnTo>
                    <a:pt x="27351" y="882304"/>
                  </a:lnTo>
                  <a:lnTo>
                    <a:pt x="26866" y="884040"/>
                  </a:lnTo>
                  <a:lnTo>
                    <a:pt x="24691" y="885590"/>
                  </a:lnTo>
                  <a:close/>
                  <a:moveTo>
                    <a:pt x="1662341" y="1050249"/>
                  </a:moveTo>
                  <a:lnTo>
                    <a:pt x="1664970" y="1049843"/>
                  </a:lnTo>
                  <a:lnTo>
                    <a:pt x="1667231" y="1049960"/>
                  </a:lnTo>
                  <a:lnTo>
                    <a:pt x="1669507" y="1050140"/>
                  </a:lnTo>
                  <a:lnTo>
                    <a:pt x="1670720" y="1050406"/>
                  </a:lnTo>
                  <a:lnTo>
                    <a:pt x="1674225" y="1051861"/>
                  </a:lnTo>
                  <a:lnTo>
                    <a:pt x="1676509" y="1053050"/>
                  </a:lnTo>
                  <a:lnTo>
                    <a:pt x="1679787" y="1055256"/>
                  </a:lnTo>
                  <a:lnTo>
                    <a:pt x="1681602" y="1056234"/>
                  </a:lnTo>
                  <a:lnTo>
                    <a:pt x="1682478" y="1058527"/>
                  </a:lnTo>
                  <a:lnTo>
                    <a:pt x="1683495" y="1061460"/>
                  </a:lnTo>
                  <a:lnTo>
                    <a:pt x="1684951" y="1061460"/>
                  </a:lnTo>
                  <a:lnTo>
                    <a:pt x="1686046" y="1059739"/>
                  </a:lnTo>
                  <a:lnTo>
                    <a:pt x="1688831" y="1059426"/>
                  </a:lnTo>
                  <a:lnTo>
                    <a:pt x="1692492" y="1060631"/>
                  </a:lnTo>
                  <a:lnTo>
                    <a:pt x="1695716" y="1064058"/>
                  </a:lnTo>
                  <a:lnTo>
                    <a:pt x="1700347" y="1067109"/>
                  </a:lnTo>
                  <a:lnTo>
                    <a:pt x="1703179" y="1068627"/>
                  </a:lnTo>
                  <a:lnTo>
                    <a:pt x="1706058" y="1068619"/>
                  </a:lnTo>
                  <a:lnTo>
                    <a:pt x="1709712" y="1067109"/>
                  </a:lnTo>
                  <a:lnTo>
                    <a:pt x="1713600" y="1064183"/>
                  </a:lnTo>
                  <a:lnTo>
                    <a:pt x="1716401" y="1063674"/>
                  </a:lnTo>
                  <a:lnTo>
                    <a:pt x="1718059" y="1063964"/>
                  </a:lnTo>
                  <a:lnTo>
                    <a:pt x="1719006" y="1066241"/>
                  </a:lnTo>
                  <a:lnTo>
                    <a:pt x="1720164" y="1067109"/>
                  </a:lnTo>
                  <a:lnTo>
                    <a:pt x="1723184" y="1066851"/>
                  </a:lnTo>
                  <a:lnTo>
                    <a:pt x="1729482" y="1067289"/>
                  </a:lnTo>
                  <a:lnTo>
                    <a:pt x="1734496" y="1066671"/>
                  </a:lnTo>
                  <a:lnTo>
                    <a:pt x="1735639" y="1067977"/>
                  </a:lnTo>
                  <a:lnTo>
                    <a:pt x="1736656" y="1070035"/>
                  </a:lnTo>
                  <a:lnTo>
                    <a:pt x="1738690" y="1070684"/>
                  </a:lnTo>
                  <a:lnTo>
                    <a:pt x="1741451" y="1070035"/>
                  </a:lnTo>
                  <a:lnTo>
                    <a:pt x="1745793" y="1070481"/>
                  </a:lnTo>
                  <a:lnTo>
                    <a:pt x="1745199" y="1070809"/>
                  </a:lnTo>
                  <a:lnTo>
                    <a:pt x="1744557" y="1070739"/>
                  </a:lnTo>
                  <a:lnTo>
                    <a:pt x="1743720" y="1071232"/>
                  </a:lnTo>
                  <a:lnTo>
                    <a:pt x="1742680" y="1072280"/>
                  </a:lnTo>
                  <a:lnTo>
                    <a:pt x="1740278" y="1073774"/>
                  </a:lnTo>
                  <a:lnTo>
                    <a:pt x="1736523" y="1075723"/>
                  </a:lnTo>
                  <a:lnTo>
                    <a:pt x="1732188" y="1077506"/>
                  </a:lnTo>
                  <a:lnTo>
                    <a:pt x="1723403" y="1080722"/>
                  </a:lnTo>
                  <a:lnTo>
                    <a:pt x="1717926" y="1084055"/>
                  </a:lnTo>
                  <a:lnTo>
                    <a:pt x="1715501" y="1086049"/>
                  </a:lnTo>
                  <a:lnTo>
                    <a:pt x="1706074" y="1096032"/>
                  </a:lnTo>
                  <a:lnTo>
                    <a:pt x="1700386" y="1101328"/>
                  </a:lnTo>
                  <a:lnTo>
                    <a:pt x="1691178" y="1108745"/>
                  </a:lnTo>
                  <a:lnTo>
                    <a:pt x="1690302" y="1109684"/>
                  </a:lnTo>
                  <a:lnTo>
                    <a:pt x="1690247" y="1110560"/>
                  </a:lnTo>
                  <a:lnTo>
                    <a:pt x="1690998" y="1111382"/>
                  </a:lnTo>
                  <a:lnTo>
                    <a:pt x="1692876" y="1112571"/>
                  </a:lnTo>
                  <a:lnTo>
                    <a:pt x="1694339" y="1112720"/>
                  </a:lnTo>
                  <a:lnTo>
                    <a:pt x="1696208" y="1112477"/>
                  </a:lnTo>
                  <a:lnTo>
                    <a:pt x="1703602" y="1110427"/>
                  </a:lnTo>
                  <a:lnTo>
                    <a:pt x="1706715" y="1109003"/>
                  </a:lnTo>
                  <a:lnTo>
                    <a:pt x="1709774" y="1106609"/>
                  </a:lnTo>
                  <a:lnTo>
                    <a:pt x="1710087" y="1106531"/>
                  </a:lnTo>
                  <a:lnTo>
                    <a:pt x="1711363" y="1106969"/>
                  </a:lnTo>
                  <a:lnTo>
                    <a:pt x="1711762" y="1107181"/>
                  </a:lnTo>
                  <a:lnTo>
                    <a:pt x="1715736" y="1104419"/>
                  </a:lnTo>
                  <a:lnTo>
                    <a:pt x="1717042" y="1104067"/>
                  </a:lnTo>
                  <a:lnTo>
                    <a:pt x="1718067" y="1104137"/>
                  </a:lnTo>
                  <a:lnTo>
                    <a:pt x="1719342" y="1105225"/>
                  </a:lnTo>
                  <a:lnTo>
                    <a:pt x="1719640" y="1105882"/>
                  </a:lnTo>
                  <a:lnTo>
                    <a:pt x="1719209" y="1107149"/>
                  </a:lnTo>
                  <a:lnTo>
                    <a:pt x="1718067" y="1109019"/>
                  </a:lnTo>
                  <a:lnTo>
                    <a:pt x="1717512" y="1110592"/>
                  </a:lnTo>
                  <a:lnTo>
                    <a:pt x="1717543" y="1111867"/>
                  </a:lnTo>
                  <a:lnTo>
                    <a:pt x="1717050" y="1113244"/>
                  </a:lnTo>
                  <a:lnTo>
                    <a:pt x="1715798" y="1115114"/>
                  </a:lnTo>
                  <a:lnTo>
                    <a:pt x="1716252" y="1115614"/>
                  </a:lnTo>
                  <a:lnTo>
                    <a:pt x="1719608" y="1114269"/>
                  </a:lnTo>
                  <a:lnTo>
                    <a:pt x="1720101" y="1113744"/>
                  </a:lnTo>
                  <a:lnTo>
                    <a:pt x="1720156" y="1113431"/>
                  </a:lnTo>
                  <a:lnTo>
                    <a:pt x="1719953" y="1113056"/>
                  </a:lnTo>
                  <a:lnTo>
                    <a:pt x="1720336" y="1112884"/>
                  </a:lnTo>
                  <a:lnTo>
                    <a:pt x="1722980" y="1114722"/>
                  </a:lnTo>
                  <a:lnTo>
                    <a:pt x="1724741" y="1115739"/>
                  </a:lnTo>
                  <a:lnTo>
                    <a:pt x="1726219" y="1116224"/>
                  </a:lnTo>
                  <a:lnTo>
                    <a:pt x="1729020" y="1115638"/>
                  </a:lnTo>
                  <a:lnTo>
                    <a:pt x="1733143" y="1113979"/>
                  </a:lnTo>
                  <a:lnTo>
                    <a:pt x="1736663" y="1111961"/>
                  </a:lnTo>
                  <a:lnTo>
                    <a:pt x="1739574" y="1109567"/>
                  </a:lnTo>
                  <a:lnTo>
                    <a:pt x="1743204" y="1108096"/>
                  </a:lnTo>
                  <a:lnTo>
                    <a:pt x="1747562" y="1107556"/>
                  </a:lnTo>
                  <a:lnTo>
                    <a:pt x="1750675" y="1106711"/>
                  </a:lnTo>
                  <a:lnTo>
                    <a:pt x="1752553" y="1105553"/>
                  </a:lnTo>
                  <a:lnTo>
                    <a:pt x="1755072" y="1103292"/>
                  </a:lnTo>
                  <a:lnTo>
                    <a:pt x="1756488" y="1102627"/>
                  </a:lnTo>
                  <a:lnTo>
                    <a:pt x="1758272" y="1102424"/>
                  </a:lnTo>
                  <a:lnTo>
                    <a:pt x="1759610" y="1101548"/>
                  </a:lnTo>
                  <a:lnTo>
                    <a:pt x="1760509" y="1099999"/>
                  </a:lnTo>
                  <a:lnTo>
                    <a:pt x="1762215" y="1098238"/>
                  </a:lnTo>
                  <a:lnTo>
                    <a:pt x="1764718" y="1096267"/>
                  </a:lnTo>
                  <a:lnTo>
                    <a:pt x="1766150" y="1095469"/>
                  </a:lnTo>
                  <a:lnTo>
                    <a:pt x="1766502" y="1095844"/>
                  </a:lnTo>
                  <a:lnTo>
                    <a:pt x="1766635" y="1096541"/>
                  </a:lnTo>
                  <a:lnTo>
                    <a:pt x="1766541" y="1097566"/>
                  </a:lnTo>
                  <a:lnTo>
                    <a:pt x="1767167" y="1098387"/>
                  </a:lnTo>
                  <a:lnTo>
                    <a:pt x="1768505" y="1099021"/>
                  </a:lnTo>
                  <a:lnTo>
                    <a:pt x="1769115" y="1099858"/>
                  </a:lnTo>
                  <a:lnTo>
                    <a:pt x="1768998" y="1100898"/>
                  </a:lnTo>
                  <a:lnTo>
                    <a:pt x="1769358" y="1101782"/>
                  </a:lnTo>
                  <a:lnTo>
                    <a:pt x="1770203" y="1102518"/>
                  </a:lnTo>
                  <a:lnTo>
                    <a:pt x="1770422" y="1104114"/>
                  </a:lnTo>
                  <a:lnTo>
                    <a:pt x="1770030" y="1106562"/>
                  </a:lnTo>
                  <a:lnTo>
                    <a:pt x="1769984" y="1108151"/>
                  </a:lnTo>
                  <a:lnTo>
                    <a:pt x="1770281" y="1108870"/>
                  </a:lnTo>
                  <a:lnTo>
                    <a:pt x="1770578" y="1109277"/>
                  </a:lnTo>
                  <a:lnTo>
                    <a:pt x="1771055" y="1108886"/>
                  </a:lnTo>
                  <a:lnTo>
                    <a:pt x="1771658" y="1108026"/>
                  </a:lnTo>
                  <a:lnTo>
                    <a:pt x="1771877" y="1107493"/>
                  </a:lnTo>
                  <a:lnTo>
                    <a:pt x="1772033" y="1106954"/>
                  </a:lnTo>
                  <a:lnTo>
                    <a:pt x="1775695" y="1104481"/>
                  </a:lnTo>
                  <a:lnTo>
                    <a:pt x="1776407" y="1104356"/>
                  </a:lnTo>
                  <a:lnTo>
                    <a:pt x="1777604" y="1104998"/>
                  </a:lnTo>
                  <a:lnTo>
                    <a:pt x="1783142" y="1105890"/>
                  </a:lnTo>
                  <a:lnTo>
                    <a:pt x="1785325" y="1106523"/>
                  </a:lnTo>
                  <a:lnTo>
                    <a:pt x="1787618" y="1107939"/>
                  </a:lnTo>
                  <a:lnTo>
                    <a:pt x="1788400" y="1108487"/>
                  </a:lnTo>
                  <a:lnTo>
                    <a:pt x="1791208" y="1113056"/>
                  </a:lnTo>
                  <a:lnTo>
                    <a:pt x="1792492" y="1114840"/>
                  </a:lnTo>
                  <a:lnTo>
                    <a:pt x="1793290" y="1115333"/>
                  </a:lnTo>
                  <a:lnTo>
                    <a:pt x="1793743" y="1116029"/>
                  </a:lnTo>
                  <a:lnTo>
                    <a:pt x="1794103" y="1117641"/>
                  </a:lnTo>
                  <a:lnTo>
                    <a:pt x="1794541" y="1118125"/>
                  </a:lnTo>
                  <a:lnTo>
                    <a:pt x="1798656" y="1118470"/>
                  </a:lnTo>
                  <a:lnTo>
                    <a:pt x="1800518" y="1118180"/>
                  </a:lnTo>
                  <a:lnTo>
                    <a:pt x="1801653" y="1117531"/>
                  </a:lnTo>
                  <a:lnTo>
                    <a:pt x="1802912" y="1117953"/>
                  </a:lnTo>
                  <a:lnTo>
                    <a:pt x="1804297" y="1119440"/>
                  </a:lnTo>
                  <a:lnTo>
                    <a:pt x="1805658" y="1119854"/>
                  </a:lnTo>
                  <a:lnTo>
                    <a:pt x="1806996" y="1119205"/>
                  </a:lnTo>
                  <a:lnTo>
                    <a:pt x="1808256" y="1119221"/>
                  </a:lnTo>
                  <a:lnTo>
                    <a:pt x="1809437" y="1119917"/>
                  </a:lnTo>
                  <a:lnTo>
                    <a:pt x="1809985" y="1120418"/>
                  </a:lnTo>
                  <a:lnTo>
                    <a:pt x="1810345" y="1120394"/>
                  </a:lnTo>
                  <a:lnTo>
                    <a:pt x="1812684" y="1118125"/>
                  </a:lnTo>
                  <a:lnTo>
                    <a:pt x="1815500" y="1116107"/>
                  </a:lnTo>
                  <a:lnTo>
                    <a:pt x="1819263" y="1113924"/>
                  </a:lnTo>
                  <a:lnTo>
                    <a:pt x="1821446" y="1112954"/>
                  </a:lnTo>
                  <a:lnTo>
                    <a:pt x="1822048" y="1113189"/>
                  </a:lnTo>
                  <a:lnTo>
                    <a:pt x="1825514" y="1112461"/>
                  </a:lnTo>
                  <a:lnTo>
                    <a:pt x="1828636" y="1112399"/>
                  </a:lnTo>
                  <a:lnTo>
                    <a:pt x="1832774" y="1112837"/>
                  </a:lnTo>
                  <a:lnTo>
                    <a:pt x="1836608" y="1112328"/>
                  </a:lnTo>
                  <a:lnTo>
                    <a:pt x="1840136" y="1110865"/>
                  </a:lnTo>
                  <a:lnTo>
                    <a:pt x="1843258" y="1110052"/>
                  </a:lnTo>
                  <a:lnTo>
                    <a:pt x="1845973" y="1109880"/>
                  </a:lnTo>
                  <a:lnTo>
                    <a:pt x="1846997" y="1110286"/>
                  </a:lnTo>
                  <a:lnTo>
                    <a:pt x="1846332" y="1111280"/>
                  </a:lnTo>
                  <a:lnTo>
                    <a:pt x="1845973" y="1112978"/>
                  </a:lnTo>
                  <a:lnTo>
                    <a:pt x="1845926" y="1115387"/>
                  </a:lnTo>
                  <a:lnTo>
                    <a:pt x="1845691" y="1116905"/>
                  </a:lnTo>
                  <a:lnTo>
                    <a:pt x="1845276" y="1117546"/>
                  </a:lnTo>
                  <a:lnTo>
                    <a:pt x="1845229" y="1118157"/>
                  </a:lnTo>
                  <a:lnTo>
                    <a:pt x="1845542" y="1118736"/>
                  </a:lnTo>
                  <a:lnTo>
                    <a:pt x="1848179" y="1119111"/>
                  </a:lnTo>
                  <a:lnTo>
                    <a:pt x="1849563" y="1119894"/>
                  </a:lnTo>
                  <a:lnTo>
                    <a:pt x="1851152" y="1119925"/>
                  </a:lnTo>
                  <a:lnTo>
                    <a:pt x="1852943" y="1119213"/>
                  </a:lnTo>
                  <a:lnTo>
                    <a:pt x="1854312" y="1119487"/>
                  </a:lnTo>
                  <a:lnTo>
                    <a:pt x="1855267" y="1120731"/>
                  </a:lnTo>
                  <a:lnTo>
                    <a:pt x="1856652" y="1120958"/>
                  </a:lnTo>
                  <a:lnTo>
                    <a:pt x="1857997" y="1120066"/>
                  </a:lnTo>
                  <a:lnTo>
                    <a:pt x="1858944" y="1119228"/>
                  </a:lnTo>
                  <a:lnTo>
                    <a:pt x="1859757" y="1118861"/>
                  </a:lnTo>
                  <a:lnTo>
                    <a:pt x="1860391" y="1118783"/>
                  </a:lnTo>
                  <a:lnTo>
                    <a:pt x="1861064" y="1119205"/>
                  </a:lnTo>
                  <a:lnTo>
                    <a:pt x="1861518" y="1119917"/>
                  </a:lnTo>
                  <a:lnTo>
                    <a:pt x="1862660" y="1121873"/>
                  </a:lnTo>
                  <a:lnTo>
                    <a:pt x="1863223" y="1123195"/>
                  </a:lnTo>
                  <a:lnTo>
                    <a:pt x="1863567" y="1125159"/>
                  </a:lnTo>
                  <a:lnTo>
                    <a:pt x="1863810" y="1125808"/>
                  </a:lnTo>
                  <a:lnTo>
                    <a:pt x="1863779" y="1126950"/>
                  </a:lnTo>
                  <a:lnTo>
                    <a:pt x="1863012" y="1127725"/>
                  </a:lnTo>
                  <a:lnTo>
                    <a:pt x="1862808" y="1128343"/>
                  </a:lnTo>
                  <a:lnTo>
                    <a:pt x="1863270" y="1128961"/>
                  </a:lnTo>
                  <a:lnTo>
                    <a:pt x="1865867" y="1129133"/>
                  </a:lnTo>
                  <a:lnTo>
                    <a:pt x="1867049" y="1129743"/>
                  </a:lnTo>
                  <a:lnTo>
                    <a:pt x="1867487" y="1130424"/>
                  </a:lnTo>
                  <a:lnTo>
                    <a:pt x="1867190" y="1131175"/>
                  </a:lnTo>
                  <a:lnTo>
                    <a:pt x="1867354" y="1131981"/>
                  </a:lnTo>
                  <a:lnTo>
                    <a:pt x="1867988" y="1132826"/>
                  </a:lnTo>
                  <a:lnTo>
                    <a:pt x="1870069" y="1134109"/>
                  </a:lnTo>
                  <a:lnTo>
                    <a:pt x="1870577" y="1134719"/>
                  </a:lnTo>
                  <a:lnTo>
                    <a:pt x="1870428" y="1135368"/>
                  </a:lnTo>
                  <a:lnTo>
                    <a:pt x="1869810" y="1135783"/>
                  </a:lnTo>
                  <a:lnTo>
                    <a:pt x="1868723" y="1135971"/>
                  </a:lnTo>
                  <a:lnTo>
                    <a:pt x="1860774" y="1134766"/>
                  </a:lnTo>
                  <a:lnTo>
                    <a:pt x="1858435" y="1134570"/>
                  </a:lnTo>
                  <a:lnTo>
                    <a:pt x="1858091" y="1135016"/>
                  </a:lnTo>
                  <a:lnTo>
                    <a:pt x="1857872" y="1135079"/>
                  </a:lnTo>
                  <a:lnTo>
                    <a:pt x="1857496" y="1134962"/>
                  </a:lnTo>
                  <a:lnTo>
                    <a:pt x="1856816" y="1134938"/>
                  </a:lnTo>
                  <a:lnTo>
                    <a:pt x="1856472" y="1134649"/>
                  </a:lnTo>
                  <a:lnTo>
                    <a:pt x="1856182" y="1133843"/>
                  </a:lnTo>
                  <a:lnTo>
                    <a:pt x="1855494" y="1133326"/>
                  </a:lnTo>
                  <a:lnTo>
                    <a:pt x="1854391" y="1133100"/>
                  </a:lnTo>
                  <a:lnTo>
                    <a:pt x="1853444" y="1133710"/>
                  </a:lnTo>
                  <a:lnTo>
                    <a:pt x="1852341" y="1136096"/>
                  </a:lnTo>
                  <a:lnTo>
                    <a:pt x="1852513" y="1136542"/>
                  </a:lnTo>
                  <a:lnTo>
                    <a:pt x="1852333" y="1138067"/>
                  </a:lnTo>
                  <a:lnTo>
                    <a:pt x="1852615" y="1138482"/>
                  </a:lnTo>
                  <a:lnTo>
                    <a:pt x="1852599" y="1138826"/>
                  </a:lnTo>
                  <a:lnTo>
                    <a:pt x="1852286" y="1139116"/>
                  </a:lnTo>
                  <a:lnTo>
                    <a:pt x="1851637" y="1139077"/>
                  </a:lnTo>
                  <a:lnTo>
                    <a:pt x="1850651" y="1138717"/>
                  </a:lnTo>
                  <a:lnTo>
                    <a:pt x="1846919" y="1135110"/>
                  </a:lnTo>
                  <a:lnTo>
                    <a:pt x="1844095" y="1133311"/>
                  </a:lnTo>
                  <a:lnTo>
                    <a:pt x="1840598" y="1131989"/>
                  </a:lnTo>
                  <a:lnTo>
                    <a:pt x="1837828" y="1131339"/>
                  </a:lnTo>
                  <a:lnTo>
                    <a:pt x="1835794" y="1131370"/>
                  </a:lnTo>
                  <a:lnTo>
                    <a:pt x="1834120" y="1132302"/>
                  </a:lnTo>
                  <a:lnTo>
                    <a:pt x="1832813" y="1134117"/>
                  </a:lnTo>
                  <a:lnTo>
                    <a:pt x="1830772" y="1135149"/>
                  </a:lnTo>
                  <a:lnTo>
                    <a:pt x="1827994" y="1135400"/>
                  </a:lnTo>
                  <a:lnTo>
                    <a:pt x="1826492" y="1135892"/>
                  </a:lnTo>
                  <a:lnTo>
                    <a:pt x="1826257" y="1136620"/>
                  </a:lnTo>
                  <a:lnTo>
                    <a:pt x="1825256" y="1136636"/>
                  </a:lnTo>
                  <a:lnTo>
                    <a:pt x="1823488" y="1135947"/>
                  </a:lnTo>
                  <a:lnTo>
                    <a:pt x="1821665" y="1135752"/>
                  </a:lnTo>
                  <a:lnTo>
                    <a:pt x="1819780" y="1136057"/>
                  </a:lnTo>
                  <a:lnTo>
                    <a:pt x="1818403" y="1136769"/>
                  </a:lnTo>
                  <a:lnTo>
                    <a:pt x="1816940" y="1138998"/>
                  </a:lnTo>
                  <a:lnTo>
                    <a:pt x="1816650" y="1140094"/>
                  </a:lnTo>
                  <a:lnTo>
                    <a:pt x="1815594" y="1141048"/>
                  </a:lnTo>
                  <a:lnTo>
                    <a:pt x="1812785" y="1142535"/>
                  </a:lnTo>
                  <a:lnTo>
                    <a:pt x="1812645" y="1143082"/>
                  </a:lnTo>
                  <a:lnTo>
                    <a:pt x="1811166" y="1144772"/>
                  </a:lnTo>
                  <a:lnTo>
                    <a:pt x="1810697" y="1145703"/>
                  </a:lnTo>
                  <a:lnTo>
                    <a:pt x="1810705" y="1146618"/>
                  </a:lnTo>
                  <a:lnTo>
                    <a:pt x="1810212" y="1146564"/>
                  </a:lnTo>
                  <a:lnTo>
                    <a:pt x="1809218" y="1145539"/>
                  </a:lnTo>
                  <a:lnTo>
                    <a:pt x="1809179" y="1144162"/>
                  </a:lnTo>
                  <a:lnTo>
                    <a:pt x="1810094" y="1142425"/>
                  </a:lnTo>
                  <a:lnTo>
                    <a:pt x="1810916" y="1141588"/>
                  </a:lnTo>
                  <a:lnTo>
                    <a:pt x="1811635" y="1141643"/>
                  </a:lnTo>
                  <a:lnTo>
                    <a:pt x="1812081" y="1140868"/>
                  </a:lnTo>
                  <a:lnTo>
                    <a:pt x="1812254" y="1139272"/>
                  </a:lnTo>
                  <a:lnTo>
                    <a:pt x="1811995" y="1138474"/>
                  </a:lnTo>
                  <a:lnTo>
                    <a:pt x="1810595" y="1138787"/>
                  </a:lnTo>
                  <a:lnTo>
                    <a:pt x="1809860" y="1139421"/>
                  </a:lnTo>
                  <a:lnTo>
                    <a:pt x="1808929" y="1139562"/>
                  </a:lnTo>
                  <a:lnTo>
                    <a:pt x="1807810" y="1139202"/>
                  </a:lnTo>
                  <a:lnTo>
                    <a:pt x="1806824" y="1140070"/>
                  </a:lnTo>
                  <a:lnTo>
                    <a:pt x="1805971" y="1142175"/>
                  </a:lnTo>
                  <a:lnTo>
                    <a:pt x="1804954" y="1143552"/>
                  </a:lnTo>
                  <a:lnTo>
                    <a:pt x="1803773" y="1144201"/>
                  </a:lnTo>
                  <a:lnTo>
                    <a:pt x="1802975" y="1143481"/>
                  </a:lnTo>
                  <a:lnTo>
                    <a:pt x="1802568" y="1141392"/>
                  </a:lnTo>
                  <a:lnTo>
                    <a:pt x="1802568" y="1139757"/>
                  </a:lnTo>
                  <a:lnTo>
                    <a:pt x="1803045" y="1137778"/>
                  </a:lnTo>
                  <a:lnTo>
                    <a:pt x="1802803" y="1137395"/>
                  </a:lnTo>
                  <a:lnTo>
                    <a:pt x="1802302" y="1138028"/>
                  </a:lnTo>
                  <a:lnTo>
                    <a:pt x="1801551" y="1139679"/>
                  </a:lnTo>
                  <a:lnTo>
                    <a:pt x="1800550" y="1143278"/>
                  </a:lnTo>
                  <a:lnTo>
                    <a:pt x="1799908" y="1144444"/>
                  </a:lnTo>
                  <a:lnTo>
                    <a:pt x="1799040" y="1144936"/>
                  </a:lnTo>
                  <a:lnTo>
                    <a:pt x="1797663" y="1147111"/>
                  </a:lnTo>
                  <a:lnTo>
                    <a:pt x="1795785" y="1150960"/>
                  </a:lnTo>
                  <a:lnTo>
                    <a:pt x="1793665" y="1154692"/>
                  </a:lnTo>
                  <a:lnTo>
                    <a:pt x="1791302" y="1158291"/>
                  </a:lnTo>
                  <a:lnTo>
                    <a:pt x="1789879" y="1160223"/>
                  </a:lnTo>
                  <a:lnTo>
                    <a:pt x="1789401" y="1160497"/>
                  </a:lnTo>
                  <a:lnTo>
                    <a:pt x="1789190" y="1161139"/>
                  </a:lnTo>
                  <a:lnTo>
                    <a:pt x="1789073" y="1163447"/>
                  </a:lnTo>
                  <a:lnTo>
                    <a:pt x="1788650" y="1165011"/>
                  </a:lnTo>
                  <a:lnTo>
                    <a:pt x="1787414" y="1166240"/>
                  </a:lnTo>
                  <a:lnTo>
                    <a:pt x="1784183" y="1167789"/>
                  </a:lnTo>
                  <a:lnTo>
                    <a:pt x="1783675" y="1168845"/>
                  </a:lnTo>
                  <a:lnTo>
                    <a:pt x="1783604" y="1169713"/>
                  </a:lnTo>
                  <a:lnTo>
                    <a:pt x="1781523" y="1173304"/>
                  </a:lnTo>
                  <a:lnTo>
                    <a:pt x="1780506" y="1175503"/>
                  </a:lnTo>
                  <a:lnTo>
                    <a:pt x="1779841" y="1177787"/>
                  </a:lnTo>
                  <a:lnTo>
                    <a:pt x="1780052" y="1179226"/>
                  </a:lnTo>
                  <a:lnTo>
                    <a:pt x="1781140" y="1179813"/>
                  </a:lnTo>
                  <a:lnTo>
                    <a:pt x="1782024" y="1179586"/>
                  </a:lnTo>
                  <a:lnTo>
                    <a:pt x="1782697" y="1178546"/>
                  </a:lnTo>
                  <a:lnTo>
                    <a:pt x="1783729" y="1177599"/>
                  </a:lnTo>
                  <a:lnTo>
                    <a:pt x="1785130" y="1176754"/>
                  </a:lnTo>
                  <a:lnTo>
                    <a:pt x="1786147" y="1175510"/>
                  </a:lnTo>
                  <a:lnTo>
                    <a:pt x="1787563" y="1172483"/>
                  </a:lnTo>
                  <a:lnTo>
                    <a:pt x="1789151" y="1170738"/>
                  </a:lnTo>
                  <a:lnTo>
                    <a:pt x="1789996" y="1170636"/>
                  </a:lnTo>
                  <a:lnTo>
                    <a:pt x="1790231" y="1170683"/>
                  </a:lnTo>
                  <a:lnTo>
                    <a:pt x="1791881" y="1169893"/>
                  </a:lnTo>
                  <a:lnTo>
                    <a:pt x="1793211" y="1170151"/>
                  </a:lnTo>
                  <a:lnTo>
                    <a:pt x="1794017" y="1171340"/>
                  </a:lnTo>
                  <a:lnTo>
                    <a:pt x="1794839" y="1172154"/>
                  </a:lnTo>
                  <a:lnTo>
                    <a:pt x="1795018" y="1172921"/>
                  </a:lnTo>
                  <a:lnTo>
                    <a:pt x="1794612" y="1174626"/>
                  </a:lnTo>
                  <a:lnTo>
                    <a:pt x="1793853" y="1176426"/>
                  </a:lnTo>
                  <a:lnTo>
                    <a:pt x="1792750" y="1178311"/>
                  </a:lnTo>
                  <a:lnTo>
                    <a:pt x="1791748" y="1181136"/>
                  </a:lnTo>
                  <a:lnTo>
                    <a:pt x="1790849" y="1184898"/>
                  </a:lnTo>
                  <a:lnTo>
                    <a:pt x="1790661" y="1187738"/>
                  </a:lnTo>
                  <a:lnTo>
                    <a:pt x="1791177" y="1189655"/>
                  </a:lnTo>
                  <a:lnTo>
                    <a:pt x="1790684" y="1191368"/>
                  </a:lnTo>
                  <a:lnTo>
                    <a:pt x="1789182" y="1192871"/>
                  </a:lnTo>
                  <a:lnTo>
                    <a:pt x="1787970" y="1194881"/>
                  </a:lnTo>
                  <a:lnTo>
                    <a:pt x="1787054" y="1197393"/>
                  </a:lnTo>
                  <a:lnTo>
                    <a:pt x="1786538" y="1199497"/>
                  </a:lnTo>
                  <a:lnTo>
                    <a:pt x="1786413" y="1201203"/>
                  </a:lnTo>
                  <a:lnTo>
                    <a:pt x="1786546" y="1202478"/>
                  </a:lnTo>
                  <a:lnTo>
                    <a:pt x="1787109" y="1204199"/>
                  </a:lnTo>
                  <a:lnTo>
                    <a:pt x="1787070" y="1205067"/>
                  </a:lnTo>
                  <a:lnTo>
                    <a:pt x="1785443" y="1208846"/>
                  </a:lnTo>
                  <a:lnTo>
                    <a:pt x="1784856" y="1210677"/>
                  </a:lnTo>
                  <a:lnTo>
                    <a:pt x="1784754" y="1212124"/>
                  </a:lnTo>
                  <a:lnTo>
                    <a:pt x="1784347" y="1213548"/>
                  </a:lnTo>
                  <a:lnTo>
                    <a:pt x="1783103" y="1216435"/>
                  </a:lnTo>
                  <a:lnTo>
                    <a:pt x="1782712" y="1218039"/>
                  </a:lnTo>
                  <a:lnTo>
                    <a:pt x="1782642" y="1219509"/>
                  </a:lnTo>
                  <a:lnTo>
                    <a:pt x="1782923" y="1221919"/>
                  </a:lnTo>
                  <a:lnTo>
                    <a:pt x="1782767" y="1222733"/>
                  </a:lnTo>
                  <a:lnTo>
                    <a:pt x="1782837" y="1223351"/>
                  </a:lnTo>
                  <a:lnTo>
                    <a:pt x="1783142" y="1223765"/>
                  </a:lnTo>
                  <a:lnTo>
                    <a:pt x="1783142" y="1224524"/>
                  </a:lnTo>
                  <a:lnTo>
                    <a:pt x="1782822" y="1225627"/>
                  </a:lnTo>
                  <a:lnTo>
                    <a:pt x="1782947" y="1226480"/>
                  </a:lnTo>
                  <a:lnTo>
                    <a:pt x="1783510" y="1227090"/>
                  </a:lnTo>
                  <a:lnTo>
                    <a:pt x="1783870" y="1228256"/>
                  </a:lnTo>
                  <a:lnTo>
                    <a:pt x="1784034" y="1229969"/>
                  </a:lnTo>
                  <a:lnTo>
                    <a:pt x="1784465" y="1231401"/>
                  </a:lnTo>
                  <a:lnTo>
                    <a:pt x="1785161" y="1232543"/>
                  </a:lnTo>
                  <a:lnTo>
                    <a:pt x="1785286" y="1234210"/>
                  </a:lnTo>
                  <a:lnTo>
                    <a:pt x="1784840" y="1236384"/>
                  </a:lnTo>
                  <a:lnTo>
                    <a:pt x="1784613" y="1240468"/>
                  </a:lnTo>
                  <a:lnTo>
                    <a:pt x="1784606" y="1246453"/>
                  </a:lnTo>
                  <a:lnTo>
                    <a:pt x="1784934" y="1250287"/>
                  </a:lnTo>
                  <a:lnTo>
                    <a:pt x="1785607" y="1251985"/>
                  </a:lnTo>
                  <a:lnTo>
                    <a:pt x="1786358" y="1253236"/>
                  </a:lnTo>
                  <a:lnTo>
                    <a:pt x="1787187" y="1254042"/>
                  </a:lnTo>
                  <a:lnTo>
                    <a:pt x="1788142" y="1256514"/>
                  </a:lnTo>
                  <a:lnTo>
                    <a:pt x="1789221" y="1260661"/>
                  </a:lnTo>
                  <a:lnTo>
                    <a:pt x="1790215" y="1263399"/>
                  </a:lnTo>
                  <a:lnTo>
                    <a:pt x="1791138" y="1264729"/>
                  </a:lnTo>
                  <a:lnTo>
                    <a:pt x="1791967" y="1265464"/>
                  </a:lnTo>
                  <a:lnTo>
                    <a:pt x="1792625" y="1265894"/>
                  </a:lnTo>
                  <a:lnTo>
                    <a:pt x="1793110" y="1265957"/>
                  </a:lnTo>
                  <a:lnTo>
                    <a:pt x="1793383" y="1266606"/>
                  </a:lnTo>
                  <a:lnTo>
                    <a:pt x="1794620" y="1266998"/>
                  </a:lnTo>
                  <a:lnTo>
                    <a:pt x="1796881" y="1267162"/>
                  </a:lnTo>
                  <a:lnTo>
                    <a:pt x="1798961" y="1266904"/>
                  </a:lnTo>
                  <a:lnTo>
                    <a:pt x="1800855" y="1266231"/>
                  </a:lnTo>
                  <a:lnTo>
                    <a:pt x="1806879" y="1262742"/>
                  </a:lnTo>
                  <a:lnTo>
                    <a:pt x="1809218" y="1260841"/>
                  </a:lnTo>
                  <a:lnTo>
                    <a:pt x="1810517" y="1259135"/>
                  </a:lnTo>
                  <a:lnTo>
                    <a:pt x="1811776" y="1256890"/>
                  </a:lnTo>
                  <a:lnTo>
                    <a:pt x="1812989" y="1254105"/>
                  </a:lnTo>
                  <a:lnTo>
                    <a:pt x="1815461" y="1249927"/>
                  </a:lnTo>
                  <a:lnTo>
                    <a:pt x="1816666" y="1247400"/>
                  </a:lnTo>
                  <a:lnTo>
                    <a:pt x="1817824" y="1244192"/>
                  </a:lnTo>
                  <a:lnTo>
                    <a:pt x="1818700" y="1240828"/>
                  </a:lnTo>
                  <a:lnTo>
                    <a:pt x="1819287" y="1237300"/>
                  </a:lnTo>
                  <a:lnTo>
                    <a:pt x="1819568" y="1233631"/>
                  </a:lnTo>
                  <a:lnTo>
                    <a:pt x="1819537" y="1229829"/>
                  </a:lnTo>
                  <a:lnTo>
                    <a:pt x="1818943" y="1225995"/>
                  </a:lnTo>
                  <a:lnTo>
                    <a:pt x="1817792" y="1222122"/>
                  </a:lnTo>
                  <a:lnTo>
                    <a:pt x="1817174" y="1220143"/>
                  </a:lnTo>
                  <a:lnTo>
                    <a:pt x="1816932" y="1219619"/>
                  </a:lnTo>
                  <a:lnTo>
                    <a:pt x="1814851" y="1214643"/>
                  </a:lnTo>
                  <a:lnTo>
                    <a:pt x="1812504" y="1207696"/>
                  </a:lnTo>
                  <a:lnTo>
                    <a:pt x="1812535" y="1207101"/>
                  </a:lnTo>
                  <a:lnTo>
                    <a:pt x="1814726" y="1202947"/>
                  </a:lnTo>
                  <a:lnTo>
                    <a:pt x="1814780" y="1202384"/>
                  </a:lnTo>
                  <a:lnTo>
                    <a:pt x="1814546" y="1199004"/>
                  </a:lnTo>
                  <a:lnTo>
                    <a:pt x="1814076" y="1197306"/>
                  </a:lnTo>
                  <a:lnTo>
                    <a:pt x="1812958" y="1195022"/>
                  </a:lnTo>
                  <a:lnTo>
                    <a:pt x="1812997" y="1194443"/>
                  </a:lnTo>
                  <a:lnTo>
                    <a:pt x="1815273" y="1191525"/>
                  </a:lnTo>
                  <a:lnTo>
                    <a:pt x="1816650" y="1189303"/>
                  </a:lnTo>
                  <a:lnTo>
                    <a:pt x="1817902" y="1186604"/>
                  </a:lnTo>
                  <a:lnTo>
                    <a:pt x="1818716" y="1183451"/>
                  </a:lnTo>
                  <a:lnTo>
                    <a:pt x="1819083" y="1179845"/>
                  </a:lnTo>
                  <a:lnTo>
                    <a:pt x="1819076" y="1177435"/>
                  </a:lnTo>
                  <a:lnTo>
                    <a:pt x="1818677" y="1176230"/>
                  </a:lnTo>
                  <a:lnTo>
                    <a:pt x="1818716" y="1175299"/>
                  </a:lnTo>
                  <a:lnTo>
                    <a:pt x="1819193" y="1174650"/>
                  </a:lnTo>
                  <a:lnTo>
                    <a:pt x="1821634" y="1173805"/>
                  </a:lnTo>
                  <a:lnTo>
                    <a:pt x="1822455" y="1172373"/>
                  </a:lnTo>
                  <a:lnTo>
                    <a:pt x="1822627" y="1169854"/>
                  </a:lnTo>
                  <a:lnTo>
                    <a:pt x="1823128" y="1168602"/>
                  </a:lnTo>
                  <a:lnTo>
                    <a:pt x="1823957" y="1168626"/>
                  </a:lnTo>
                  <a:lnTo>
                    <a:pt x="1824724" y="1168109"/>
                  </a:lnTo>
                  <a:lnTo>
                    <a:pt x="1825428" y="1167053"/>
                  </a:lnTo>
                  <a:lnTo>
                    <a:pt x="1826359" y="1166748"/>
                  </a:lnTo>
                  <a:lnTo>
                    <a:pt x="1827517" y="1167210"/>
                  </a:lnTo>
                  <a:lnTo>
                    <a:pt x="1829136" y="1165645"/>
                  </a:lnTo>
                  <a:lnTo>
                    <a:pt x="1831217" y="1162054"/>
                  </a:lnTo>
                  <a:lnTo>
                    <a:pt x="1832813" y="1160043"/>
                  </a:lnTo>
                  <a:lnTo>
                    <a:pt x="1833932" y="1159621"/>
                  </a:lnTo>
                  <a:lnTo>
                    <a:pt x="1834144" y="1159950"/>
                  </a:lnTo>
                  <a:lnTo>
                    <a:pt x="1833455" y="1161021"/>
                  </a:lnTo>
                  <a:lnTo>
                    <a:pt x="1833244" y="1162203"/>
                  </a:lnTo>
                  <a:lnTo>
                    <a:pt x="1833510" y="1163486"/>
                  </a:lnTo>
                  <a:lnTo>
                    <a:pt x="1833275" y="1164730"/>
                  </a:lnTo>
                  <a:lnTo>
                    <a:pt x="1832759" y="1166427"/>
                  </a:lnTo>
                  <a:lnTo>
                    <a:pt x="1833080" y="1166959"/>
                  </a:lnTo>
                  <a:lnTo>
                    <a:pt x="1832188" y="1169690"/>
                  </a:lnTo>
                  <a:lnTo>
                    <a:pt x="1832149" y="1171051"/>
                  </a:lnTo>
                  <a:lnTo>
                    <a:pt x="1832688" y="1172084"/>
                  </a:lnTo>
                  <a:lnTo>
                    <a:pt x="1833330" y="1171724"/>
                  </a:lnTo>
                  <a:lnTo>
                    <a:pt x="1834073" y="1169964"/>
                  </a:lnTo>
                  <a:lnTo>
                    <a:pt x="1834300" y="1169025"/>
                  </a:lnTo>
                  <a:lnTo>
                    <a:pt x="1833995" y="1168907"/>
                  </a:lnTo>
                  <a:lnTo>
                    <a:pt x="1834112" y="1168156"/>
                  </a:lnTo>
                  <a:lnTo>
                    <a:pt x="1834636" y="1166779"/>
                  </a:lnTo>
                  <a:lnTo>
                    <a:pt x="1835106" y="1166122"/>
                  </a:lnTo>
                  <a:lnTo>
                    <a:pt x="1835513" y="1166201"/>
                  </a:lnTo>
                  <a:lnTo>
                    <a:pt x="1835622" y="1166951"/>
                  </a:lnTo>
                  <a:lnTo>
                    <a:pt x="1835442" y="1168383"/>
                  </a:lnTo>
                  <a:lnTo>
                    <a:pt x="1834261" y="1171755"/>
                  </a:lnTo>
                  <a:lnTo>
                    <a:pt x="1834026" y="1172780"/>
                  </a:lnTo>
                  <a:lnTo>
                    <a:pt x="1834292" y="1173070"/>
                  </a:lnTo>
                  <a:lnTo>
                    <a:pt x="1835716" y="1170957"/>
                  </a:lnTo>
                  <a:lnTo>
                    <a:pt x="1836905" y="1167593"/>
                  </a:lnTo>
                  <a:lnTo>
                    <a:pt x="1837813" y="1165011"/>
                  </a:lnTo>
                  <a:lnTo>
                    <a:pt x="1837977" y="1163603"/>
                  </a:lnTo>
                  <a:lnTo>
                    <a:pt x="1837703" y="1159965"/>
                  </a:lnTo>
                  <a:lnTo>
                    <a:pt x="1837758" y="1158471"/>
                  </a:lnTo>
                  <a:lnTo>
                    <a:pt x="1838102" y="1157438"/>
                  </a:lnTo>
                  <a:lnTo>
                    <a:pt x="1839338" y="1156273"/>
                  </a:lnTo>
                  <a:lnTo>
                    <a:pt x="1841458" y="1154974"/>
                  </a:lnTo>
                  <a:lnTo>
                    <a:pt x="1843555" y="1154278"/>
                  </a:lnTo>
                  <a:lnTo>
                    <a:pt x="1845628" y="1154192"/>
                  </a:lnTo>
                  <a:lnTo>
                    <a:pt x="1847076" y="1153839"/>
                  </a:lnTo>
                  <a:lnTo>
                    <a:pt x="1847897" y="1153221"/>
                  </a:lnTo>
                  <a:lnTo>
                    <a:pt x="1847608" y="1152721"/>
                  </a:lnTo>
                  <a:lnTo>
                    <a:pt x="1846215" y="1152353"/>
                  </a:lnTo>
                  <a:lnTo>
                    <a:pt x="1845151" y="1151539"/>
                  </a:lnTo>
                  <a:lnTo>
                    <a:pt x="1844431" y="1150280"/>
                  </a:lnTo>
                  <a:lnTo>
                    <a:pt x="1844189" y="1148833"/>
                  </a:lnTo>
                  <a:lnTo>
                    <a:pt x="1844431" y="1147205"/>
                  </a:lnTo>
                  <a:lnTo>
                    <a:pt x="1845315" y="1145601"/>
                  </a:lnTo>
                  <a:lnTo>
                    <a:pt x="1846849" y="1144029"/>
                  </a:lnTo>
                  <a:lnTo>
                    <a:pt x="1847334" y="1142879"/>
                  </a:lnTo>
                  <a:lnTo>
                    <a:pt x="1846763" y="1142136"/>
                  </a:lnTo>
                  <a:lnTo>
                    <a:pt x="1847420" y="1141870"/>
                  </a:lnTo>
                  <a:lnTo>
                    <a:pt x="1849297" y="1142081"/>
                  </a:lnTo>
                  <a:lnTo>
                    <a:pt x="1850612" y="1141877"/>
                  </a:lnTo>
                  <a:lnTo>
                    <a:pt x="1851355" y="1141259"/>
                  </a:lnTo>
                  <a:lnTo>
                    <a:pt x="1851558" y="1141338"/>
                  </a:lnTo>
                  <a:lnTo>
                    <a:pt x="1853131" y="1141924"/>
                  </a:lnTo>
                  <a:lnTo>
                    <a:pt x="1855940" y="1143857"/>
                  </a:lnTo>
                  <a:lnTo>
                    <a:pt x="1858607" y="1144983"/>
                  </a:lnTo>
                  <a:lnTo>
                    <a:pt x="1861134" y="1145304"/>
                  </a:lnTo>
                  <a:lnTo>
                    <a:pt x="1862981" y="1145985"/>
                  </a:lnTo>
                  <a:lnTo>
                    <a:pt x="1864139" y="1147025"/>
                  </a:lnTo>
                  <a:lnTo>
                    <a:pt x="1864976" y="1148191"/>
                  </a:lnTo>
                  <a:lnTo>
                    <a:pt x="1865484" y="1149482"/>
                  </a:lnTo>
                  <a:lnTo>
                    <a:pt x="1866689" y="1150209"/>
                  </a:lnTo>
                  <a:lnTo>
                    <a:pt x="1868590" y="1150374"/>
                  </a:lnTo>
                  <a:lnTo>
                    <a:pt x="1870084" y="1150921"/>
                  </a:lnTo>
                  <a:lnTo>
                    <a:pt x="1871172" y="1151852"/>
                  </a:lnTo>
                  <a:lnTo>
                    <a:pt x="1877211" y="1154254"/>
                  </a:lnTo>
                  <a:lnTo>
                    <a:pt x="1879738" y="1155521"/>
                  </a:lnTo>
                  <a:lnTo>
                    <a:pt x="1881131" y="1156758"/>
                  </a:lnTo>
                  <a:lnTo>
                    <a:pt x="1881522" y="1157556"/>
                  </a:lnTo>
                  <a:lnTo>
                    <a:pt x="1881405" y="1158338"/>
                  </a:lnTo>
                  <a:lnTo>
                    <a:pt x="1881546" y="1159175"/>
                  </a:lnTo>
                  <a:lnTo>
                    <a:pt x="1882578" y="1160802"/>
                  </a:lnTo>
                  <a:lnTo>
                    <a:pt x="1882970" y="1160951"/>
                  </a:lnTo>
                  <a:lnTo>
                    <a:pt x="1883212" y="1161733"/>
                  </a:lnTo>
                  <a:lnTo>
                    <a:pt x="1883298" y="1163157"/>
                  </a:lnTo>
                  <a:lnTo>
                    <a:pt x="1883603" y="1164112"/>
                  </a:lnTo>
                  <a:lnTo>
                    <a:pt x="1884120" y="1164597"/>
                  </a:lnTo>
                  <a:lnTo>
                    <a:pt x="1883799" y="1164792"/>
                  </a:lnTo>
                  <a:lnTo>
                    <a:pt x="1881937" y="1163971"/>
                  </a:lnTo>
                  <a:lnTo>
                    <a:pt x="1880881" y="1164221"/>
                  </a:lnTo>
                  <a:lnTo>
                    <a:pt x="1880388" y="1165285"/>
                  </a:lnTo>
                  <a:lnTo>
                    <a:pt x="1880309" y="1166294"/>
                  </a:lnTo>
                  <a:lnTo>
                    <a:pt x="1880646" y="1167241"/>
                  </a:lnTo>
                  <a:lnTo>
                    <a:pt x="1883024" y="1170089"/>
                  </a:lnTo>
                  <a:lnTo>
                    <a:pt x="1883642" y="1172686"/>
                  </a:lnTo>
                  <a:lnTo>
                    <a:pt x="1883760" y="1175823"/>
                  </a:lnTo>
                  <a:lnTo>
                    <a:pt x="1883462" y="1177044"/>
                  </a:lnTo>
                  <a:lnTo>
                    <a:pt x="1883212" y="1179727"/>
                  </a:lnTo>
                  <a:lnTo>
                    <a:pt x="1883009" y="1183874"/>
                  </a:lnTo>
                  <a:lnTo>
                    <a:pt x="1882962" y="1185290"/>
                  </a:lnTo>
                  <a:lnTo>
                    <a:pt x="1882179" y="1186674"/>
                  </a:lnTo>
                  <a:lnTo>
                    <a:pt x="1880059" y="1188661"/>
                  </a:lnTo>
                  <a:lnTo>
                    <a:pt x="1880028" y="1188286"/>
                  </a:lnTo>
                  <a:lnTo>
                    <a:pt x="1879519" y="1188184"/>
                  </a:lnTo>
                  <a:lnTo>
                    <a:pt x="1878972" y="1188490"/>
                  </a:lnTo>
                  <a:lnTo>
                    <a:pt x="1878205" y="1190187"/>
                  </a:lnTo>
                  <a:lnTo>
                    <a:pt x="1877548" y="1193285"/>
                  </a:lnTo>
                  <a:lnTo>
                    <a:pt x="1876750" y="1194967"/>
                  </a:lnTo>
                  <a:lnTo>
                    <a:pt x="1875803" y="1195233"/>
                  </a:lnTo>
                  <a:lnTo>
                    <a:pt x="1875232" y="1195679"/>
                  </a:lnTo>
                  <a:lnTo>
                    <a:pt x="1875044" y="1196305"/>
                  </a:lnTo>
                  <a:lnTo>
                    <a:pt x="1874035" y="1196727"/>
                  </a:lnTo>
                  <a:lnTo>
                    <a:pt x="1872197" y="1196947"/>
                  </a:lnTo>
                  <a:lnTo>
                    <a:pt x="1870937" y="1197885"/>
                  </a:lnTo>
                  <a:lnTo>
                    <a:pt x="1869998" y="1200530"/>
                  </a:lnTo>
                  <a:lnTo>
                    <a:pt x="1870037" y="1201797"/>
                  </a:lnTo>
                  <a:lnTo>
                    <a:pt x="1869599" y="1203370"/>
                  </a:lnTo>
                  <a:lnTo>
                    <a:pt x="1869631" y="1204715"/>
                  </a:lnTo>
                  <a:lnTo>
                    <a:pt x="1870123" y="1205834"/>
                  </a:lnTo>
                  <a:lnTo>
                    <a:pt x="1871610" y="1206953"/>
                  </a:lnTo>
                  <a:lnTo>
                    <a:pt x="1874082" y="1208072"/>
                  </a:lnTo>
                  <a:lnTo>
                    <a:pt x="1875561" y="1208244"/>
                  </a:lnTo>
                  <a:lnTo>
                    <a:pt x="1876578" y="1207774"/>
                  </a:lnTo>
                  <a:lnTo>
                    <a:pt x="1877642" y="1205944"/>
                  </a:lnTo>
                  <a:lnTo>
                    <a:pt x="1878674" y="1205224"/>
                  </a:lnTo>
                  <a:lnTo>
                    <a:pt x="1879934" y="1204919"/>
                  </a:lnTo>
                  <a:lnTo>
                    <a:pt x="1880411" y="1204089"/>
                  </a:lnTo>
                  <a:lnTo>
                    <a:pt x="1882484" y="1200420"/>
                  </a:lnTo>
                  <a:lnTo>
                    <a:pt x="1882484" y="1199607"/>
                  </a:lnTo>
                  <a:lnTo>
                    <a:pt x="1881726" y="1199294"/>
                  </a:lnTo>
                  <a:lnTo>
                    <a:pt x="1881835" y="1199067"/>
                  </a:lnTo>
                  <a:lnTo>
                    <a:pt x="1882813" y="1198918"/>
                  </a:lnTo>
                  <a:lnTo>
                    <a:pt x="1883658" y="1198425"/>
                  </a:lnTo>
                  <a:lnTo>
                    <a:pt x="1884378" y="1197580"/>
                  </a:lnTo>
                  <a:lnTo>
                    <a:pt x="1885637" y="1196955"/>
                  </a:lnTo>
                  <a:lnTo>
                    <a:pt x="1888704" y="1195992"/>
                  </a:lnTo>
                  <a:lnTo>
                    <a:pt x="1890347" y="1194897"/>
                  </a:lnTo>
                  <a:lnTo>
                    <a:pt x="1891387" y="1194717"/>
                  </a:lnTo>
                  <a:lnTo>
                    <a:pt x="1892905" y="1195304"/>
                  </a:lnTo>
                  <a:lnTo>
                    <a:pt x="1894892" y="1196649"/>
                  </a:lnTo>
                  <a:lnTo>
                    <a:pt x="1896465" y="1198613"/>
                  </a:lnTo>
                  <a:lnTo>
                    <a:pt x="1897623" y="1201187"/>
                  </a:lnTo>
                  <a:lnTo>
                    <a:pt x="1899086" y="1207845"/>
                  </a:lnTo>
                  <a:lnTo>
                    <a:pt x="1900854" y="1218539"/>
                  </a:lnTo>
                  <a:lnTo>
                    <a:pt x="1902059" y="1224501"/>
                  </a:lnTo>
                  <a:lnTo>
                    <a:pt x="1902708" y="1225768"/>
                  </a:lnTo>
                  <a:lnTo>
                    <a:pt x="1903029" y="1226402"/>
                  </a:lnTo>
                  <a:lnTo>
                    <a:pt x="1901472" y="1234702"/>
                  </a:lnTo>
                  <a:lnTo>
                    <a:pt x="1900220" y="1238121"/>
                  </a:lnTo>
                  <a:lnTo>
                    <a:pt x="1898030" y="1240101"/>
                  </a:lnTo>
                  <a:lnTo>
                    <a:pt x="1895855" y="1242017"/>
                  </a:lnTo>
                  <a:lnTo>
                    <a:pt x="1893140" y="1245225"/>
                  </a:lnTo>
                  <a:lnTo>
                    <a:pt x="1890159" y="1246805"/>
                  </a:lnTo>
                  <a:lnTo>
                    <a:pt x="1888634" y="1247736"/>
                  </a:lnTo>
                  <a:lnTo>
                    <a:pt x="1888305" y="1248339"/>
                  </a:lnTo>
                  <a:lnTo>
                    <a:pt x="1887937" y="1248151"/>
                  </a:lnTo>
                  <a:lnTo>
                    <a:pt x="1887124" y="1249888"/>
                  </a:lnTo>
                  <a:lnTo>
                    <a:pt x="1886396" y="1252290"/>
                  </a:lnTo>
                  <a:lnTo>
                    <a:pt x="1886107" y="1254144"/>
                  </a:lnTo>
                  <a:lnTo>
                    <a:pt x="1886365" y="1255161"/>
                  </a:lnTo>
                  <a:lnTo>
                    <a:pt x="1885747" y="1255810"/>
                  </a:lnTo>
                  <a:lnTo>
                    <a:pt x="1884628" y="1257031"/>
                  </a:lnTo>
                  <a:lnTo>
                    <a:pt x="1884417" y="1257477"/>
                  </a:lnTo>
                  <a:lnTo>
                    <a:pt x="1884495" y="1258189"/>
                  </a:lnTo>
                  <a:lnTo>
                    <a:pt x="1884260" y="1258533"/>
                  </a:lnTo>
                  <a:lnTo>
                    <a:pt x="1883721" y="1258517"/>
                  </a:lnTo>
                  <a:lnTo>
                    <a:pt x="1883306" y="1258861"/>
                  </a:lnTo>
                  <a:lnTo>
                    <a:pt x="1882297" y="1260137"/>
                  </a:lnTo>
                  <a:lnTo>
                    <a:pt x="1880560" y="1263469"/>
                  </a:lnTo>
                  <a:lnTo>
                    <a:pt x="1880231" y="1264165"/>
                  </a:lnTo>
                  <a:lnTo>
                    <a:pt x="1880521" y="1264682"/>
                  </a:lnTo>
                  <a:lnTo>
                    <a:pt x="1882508" y="1265003"/>
                  </a:lnTo>
                  <a:lnTo>
                    <a:pt x="1883861" y="1265613"/>
                  </a:lnTo>
                  <a:lnTo>
                    <a:pt x="1884918" y="1266528"/>
                  </a:lnTo>
                  <a:lnTo>
                    <a:pt x="1888728" y="1268320"/>
                  </a:lnTo>
                  <a:lnTo>
                    <a:pt x="1889893" y="1269431"/>
                  </a:lnTo>
                  <a:lnTo>
                    <a:pt x="1891051" y="1270041"/>
                  </a:lnTo>
                  <a:lnTo>
                    <a:pt x="1892201" y="1270150"/>
                  </a:lnTo>
                  <a:lnTo>
                    <a:pt x="1892991" y="1269798"/>
                  </a:lnTo>
                  <a:lnTo>
                    <a:pt x="1893414" y="1268985"/>
                  </a:lnTo>
                  <a:lnTo>
                    <a:pt x="1893954" y="1268930"/>
                  </a:lnTo>
                  <a:lnTo>
                    <a:pt x="1894611" y="1269634"/>
                  </a:lnTo>
                  <a:lnTo>
                    <a:pt x="1896754" y="1270401"/>
                  </a:lnTo>
                  <a:lnTo>
                    <a:pt x="1896825" y="1270643"/>
                  </a:lnTo>
                  <a:lnTo>
                    <a:pt x="1890879" y="1271973"/>
                  </a:lnTo>
                  <a:lnTo>
                    <a:pt x="1889635" y="1272591"/>
                  </a:lnTo>
                  <a:lnTo>
                    <a:pt x="1891122" y="1273022"/>
                  </a:lnTo>
                  <a:lnTo>
                    <a:pt x="1892624" y="1272920"/>
                  </a:lnTo>
                  <a:lnTo>
                    <a:pt x="1894134" y="1272278"/>
                  </a:lnTo>
                  <a:lnTo>
                    <a:pt x="1895870" y="1272310"/>
                  </a:lnTo>
                  <a:lnTo>
                    <a:pt x="1897396" y="1272615"/>
                  </a:lnTo>
                  <a:lnTo>
                    <a:pt x="1897881" y="1272357"/>
                  </a:lnTo>
                  <a:lnTo>
                    <a:pt x="1898077" y="1272224"/>
                  </a:lnTo>
                  <a:lnTo>
                    <a:pt x="1900674" y="1273968"/>
                  </a:lnTo>
                  <a:lnTo>
                    <a:pt x="1901644" y="1274226"/>
                  </a:lnTo>
                  <a:lnTo>
                    <a:pt x="1902653" y="1274031"/>
                  </a:lnTo>
                  <a:lnTo>
                    <a:pt x="1903694" y="1273374"/>
                  </a:lnTo>
                  <a:lnTo>
                    <a:pt x="1905986" y="1272521"/>
                  </a:lnTo>
                  <a:lnTo>
                    <a:pt x="1909522" y="1271465"/>
                  </a:lnTo>
                  <a:lnTo>
                    <a:pt x="1912925" y="1271035"/>
                  </a:lnTo>
                  <a:lnTo>
                    <a:pt x="1916196" y="1271230"/>
                  </a:lnTo>
                  <a:lnTo>
                    <a:pt x="1918261" y="1270933"/>
                  </a:lnTo>
                  <a:lnTo>
                    <a:pt x="1920154" y="1269837"/>
                  </a:lnTo>
                  <a:lnTo>
                    <a:pt x="1924332" y="1266239"/>
                  </a:lnTo>
                  <a:lnTo>
                    <a:pt x="1929128" y="1263336"/>
                  </a:lnTo>
                  <a:lnTo>
                    <a:pt x="1937022" y="1259730"/>
                  </a:lnTo>
                  <a:lnTo>
                    <a:pt x="1948757" y="1255388"/>
                  </a:lnTo>
                  <a:lnTo>
                    <a:pt x="1950572" y="1254379"/>
                  </a:lnTo>
                  <a:lnTo>
                    <a:pt x="1952410" y="1253385"/>
                  </a:lnTo>
                  <a:lnTo>
                    <a:pt x="1953365" y="1252814"/>
                  </a:lnTo>
                  <a:lnTo>
                    <a:pt x="1954429" y="1252297"/>
                  </a:lnTo>
                  <a:lnTo>
                    <a:pt x="1962596" y="1247744"/>
                  </a:lnTo>
                  <a:lnTo>
                    <a:pt x="1966805" y="1245053"/>
                  </a:lnTo>
                  <a:lnTo>
                    <a:pt x="1968910" y="1243097"/>
                  </a:lnTo>
                  <a:lnTo>
                    <a:pt x="1971132" y="1241470"/>
                  </a:lnTo>
                  <a:lnTo>
                    <a:pt x="1973463" y="1240171"/>
                  </a:lnTo>
                  <a:lnTo>
                    <a:pt x="1975309" y="1238505"/>
                  </a:lnTo>
                  <a:lnTo>
                    <a:pt x="1976679" y="1236471"/>
                  </a:lnTo>
                  <a:lnTo>
                    <a:pt x="1978188" y="1234953"/>
                  </a:lnTo>
                  <a:lnTo>
                    <a:pt x="1979839" y="1233959"/>
                  </a:lnTo>
                  <a:lnTo>
                    <a:pt x="1980731" y="1232911"/>
                  </a:lnTo>
                  <a:lnTo>
                    <a:pt x="1980856" y="1231816"/>
                  </a:lnTo>
                  <a:lnTo>
                    <a:pt x="1980543" y="1230329"/>
                  </a:lnTo>
                  <a:lnTo>
                    <a:pt x="1979808" y="1228459"/>
                  </a:lnTo>
                  <a:lnTo>
                    <a:pt x="1979706" y="1226989"/>
                  </a:lnTo>
                  <a:lnTo>
                    <a:pt x="1980238" y="1225909"/>
                  </a:lnTo>
                  <a:lnTo>
                    <a:pt x="1980356" y="1225181"/>
                  </a:lnTo>
                  <a:lnTo>
                    <a:pt x="1980058" y="1224806"/>
                  </a:lnTo>
                  <a:lnTo>
                    <a:pt x="1976593" y="1223734"/>
                  </a:lnTo>
                  <a:lnTo>
                    <a:pt x="1976741" y="1218571"/>
                  </a:lnTo>
                  <a:lnTo>
                    <a:pt x="1976694" y="1218422"/>
                  </a:lnTo>
                  <a:lnTo>
                    <a:pt x="1976874" y="1218359"/>
                  </a:lnTo>
                  <a:lnTo>
                    <a:pt x="1984862" y="1216067"/>
                  </a:lnTo>
                  <a:lnTo>
                    <a:pt x="1989955" y="1215277"/>
                  </a:lnTo>
                  <a:lnTo>
                    <a:pt x="1996159" y="1215066"/>
                  </a:lnTo>
                  <a:lnTo>
                    <a:pt x="2003552" y="1216200"/>
                  </a:lnTo>
                  <a:lnTo>
                    <a:pt x="2006423" y="1217233"/>
                  </a:lnTo>
                  <a:lnTo>
                    <a:pt x="2008238" y="1218547"/>
                  </a:lnTo>
                  <a:lnTo>
                    <a:pt x="2010335" y="1218899"/>
                  </a:lnTo>
                  <a:lnTo>
                    <a:pt x="2012713" y="1218289"/>
                  </a:lnTo>
                  <a:lnTo>
                    <a:pt x="2016007" y="1218086"/>
                  </a:lnTo>
                  <a:lnTo>
                    <a:pt x="2020224" y="1218289"/>
                  </a:lnTo>
                  <a:lnTo>
                    <a:pt x="2022477" y="1218602"/>
                  </a:lnTo>
                  <a:lnTo>
                    <a:pt x="2022774" y="1219016"/>
                  </a:lnTo>
                  <a:lnTo>
                    <a:pt x="2023064" y="1218891"/>
                  </a:lnTo>
                  <a:lnTo>
                    <a:pt x="2023353" y="1218234"/>
                  </a:lnTo>
                  <a:lnTo>
                    <a:pt x="2024480" y="1217507"/>
                  </a:lnTo>
                  <a:lnTo>
                    <a:pt x="2027640" y="1216419"/>
                  </a:lnTo>
                  <a:lnTo>
                    <a:pt x="2028063" y="1216646"/>
                  </a:lnTo>
                  <a:lnTo>
                    <a:pt x="2028712" y="1216098"/>
                  </a:lnTo>
                  <a:lnTo>
                    <a:pt x="2029588" y="1214768"/>
                  </a:lnTo>
                  <a:lnTo>
                    <a:pt x="2031200" y="1213298"/>
                  </a:lnTo>
                  <a:lnTo>
                    <a:pt x="2033547" y="1211686"/>
                  </a:lnTo>
                  <a:lnTo>
                    <a:pt x="2035667" y="1210849"/>
                  </a:lnTo>
                  <a:lnTo>
                    <a:pt x="2037568" y="1210779"/>
                  </a:lnTo>
                  <a:lnTo>
                    <a:pt x="2038836" y="1210387"/>
                  </a:lnTo>
                  <a:lnTo>
                    <a:pt x="2039477" y="1209660"/>
                  </a:lnTo>
                  <a:lnTo>
                    <a:pt x="2039673" y="1209018"/>
                  </a:lnTo>
                  <a:lnTo>
                    <a:pt x="2039423" y="1208463"/>
                  </a:lnTo>
                  <a:lnTo>
                    <a:pt x="2039532" y="1207845"/>
                  </a:lnTo>
                  <a:lnTo>
                    <a:pt x="2039642" y="1207540"/>
                  </a:lnTo>
                  <a:lnTo>
                    <a:pt x="2039548" y="1207289"/>
                  </a:lnTo>
                  <a:lnTo>
                    <a:pt x="2039321" y="1206765"/>
                  </a:lnTo>
                  <a:lnTo>
                    <a:pt x="2039141" y="1204121"/>
                  </a:lnTo>
                  <a:lnTo>
                    <a:pt x="2038773" y="1202877"/>
                  </a:lnTo>
                  <a:lnTo>
                    <a:pt x="2038257" y="1201954"/>
                  </a:lnTo>
                  <a:lnTo>
                    <a:pt x="2037600" y="1201359"/>
                  </a:lnTo>
                  <a:lnTo>
                    <a:pt x="2037678" y="1200741"/>
                  </a:lnTo>
                  <a:lnTo>
                    <a:pt x="2038820" y="1199974"/>
                  </a:lnTo>
                  <a:lnTo>
                    <a:pt x="2038734" y="1200686"/>
                  </a:lnTo>
                  <a:lnTo>
                    <a:pt x="2039031" y="1200905"/>
                  </a:lnTo>
                  <a:lnTo>
                    <a:pt x="2039563" y="1200577"/>
                  </a:lnTo>
                  <a:lnTo>
                    <a:pt x="2040784" y="1198981"/>
                  </a:lnTo>
                  <a:lnTo>
                    <a:pt x="2040925" y="1198378"/>
                  </a:lnTo>
                  <a:lnTo>
                    <a:pt x="2041754" y="1197760"/>
                  </a:lnTo>
                  <a:lnTo>
                    <a:pt x="2042372" y="1196798"/>
                  </a:lnTo>
                  <a:lnTo>
                    <a:pt x="2041691" y="1196657"/>
                  </a:lnTo>
                  <a:lnTo>
                    <a:pt x="2040072" y="1196947"/>
                  </a:lnTo>
                  <a:lnTo>
                    <a:pt x="2039704" y="1196657"/>
                  </a:lnTo>
                  <a:lnTo>
                    <a:pt x="2040541" y="1195374"/>
                  </a:lnTo>
                  <a:lnTo>
                    <a:pt x="2040385" y="1194647"/>
                  </a:lnTo>
                  <a:lnTo>
                    <a:pt x="2040119" y="1194341"/>
                  </a:lnTo>
                  <a:lnTo>
                    <a:pt x="2039587" y="1194216"/>
                  </a:lnTo>
                  <a:lnTo>
                    <a:pt x="2037764" y="1195343"/>
                  </a:lnTo>
                  <a:lnTo>
                    <a:pt x="2037201" y="1195444"/>
                  </a:lnTo>
                  <a:lnTo>
                    <a:pt x="2037122" y="1194850"/>
                  </a:lnTo>
                  <a:lnTo>
                    <a:pt x="2036184" y="1193528"/>
                  </a:lnTo>
                  <a:lnTo>
                    <a:pt x="2038703" y="1191181"/>
                  </a:lnTo>
                  <a:lnTo>
                    <a:pt x="2047606" y="1184633"/>
                  </a:lnTo>
                  <a:lnTo>
                    <a:pt x="2048513" y="1183639"/>
                  </a:lnTo>
                  <a:lnTo>
                    <a:pt x="2048850" y="1182747"/>
                  </a:lnTo>
                  <a:lnTo>
                    <a:pt x="2048607" y="1181965"/>
                  </a:lnTo>
                  <a:lnTo>
                    <a:pt x="2048357" y="1181769"/>
                  </a:lnTo>
                  <a:lnTo>
                    <a:pt x="2048490" y="1181574"/>
                  </a:lnTo>
                  <a:lnTo>
                    <a:pt x="2057072" y="1173109"/>
                  </a:lnTo>
                  <a:lnTo>
                    <a:pt x="2061946" y="1169189"/>
                  </a:lnTo>
                  <a:lnTo>
                    <a:pt x="2065968" y="1166999"/>
                  </a:lnTo>
                  <a:lnTo>
                    <a:pt x="2069034" y="1165958"/>
                  </a:lnTo>
                  <a:lnTo>
                    <a:pt x="2071107" y="1166107"/>
                  </a:lnTo>
                  <a:lnTo>
                    <a:pt x="2072281" y="1165958"/>
                  </a:lnTo>
                  <a:lnTo>
                    <a:pt x="2073282" y="1165958"/>
                  </a:lnTo>
                  <a:lnTo>
                    <a:pt x="2078391" y="1165950"/>
                  </a:lnTo>
                  <a:lnTo>
                    <a:pt x="2087529" y="1165934"/>
                  </a:lnTo>
                  <a:lnTo>
                    <a:pt x="2096667" y="1165927"/>
                  </a:lnTo>
                  <a:lnTo>
                    <a:pt x="2105804" y="1165911"/>
                  </a:lnTo>
                  <a:lnTo>
                    <a:pt x="2114934" y="1165895"/>
                  </a:lnTo>
                  <a:lnTo>
                    <a:pt x="2124072" y="1165880"/>
                  </a:lnTo>
                  <a:lnTo>
                    <a:pt x="2133210" y="1165864"/>
                  </a:lnTo>
                  <a:lnTo>
                    <a:pt x="2142340" y="1165848"/>
                  </a:lnTo>
                  <a:lnTo>
                    <a:pt x="2144507" y="1159871"/>
                  </a:lnTo>
                  <a:lnTo>
                    <a:pt x="2146518" y="1157078"/>
                  </a:lnTo>
                  <a:lnTo>
                    <a:pt x="2149279" y="1158002"/>
                  </a:lnTo>
                  <a:lnTo>
                    <a:pt x="2150750" y="1157923"/>
                  </a:lnTo>
                  <a:lnTo>
                    <a:pt x="2152385" y="1156484"/>
                  </a:lnTo>
                  <a:lnTo>
                    <a:pt x="2153707" y="1155608"/>
                  </a:lnTo>
                  <a:lnTo>
                    <a:pt x="2154576" y="1155741"/>
                  </a:lnTo>
                  <a:lnTo>
                    <a:pt x="2155319" y="1157055"/>
                  </a:lnTo>
                  <a:lnTo>
                    <a:pt x="2155937" y="1157931"/>
                  </a:lnTo>
                  <a:lnTo>
                    <a:pt x="2156665" y="1157673"/>
                  </a:lnTo>
                  <a:lnTo>
                    <a:pt x="2157283" y="1156429"/>
                  </a:lnTo>
                  <a:lnTo>
                    <a:pt x="2157259" y="1154700"/>
                  </a:lnTo>
                  <a:lnTo>
                    <a:pt x="2158104" y="1153495"/>
                  </a:lnTo>
                  <a:lnTo>
                    <a:pt x="2159113" y="1153315"/>
                  </a:lnTo>
                  <a:lnTo>
                    <a:pt x="2160044" y="1153354"/>
                  </a:lnTo>
                  <a:lnTo>
                    <a:pt x="2160514" y="1152768"/>
                  </a:lnTo>
                  <a:lnTo>
                    <a:pt x="2160459" y="1151931"/>
                  </a:lnTo>
                  <a:lnTo>
                    <a:pt x="2160130" y="1150569"/>
                  </a:lnTo>
                  <a:lnTo>
                    <a:pt x="2160248" y="1148934"/>
                  </a:lnTo>
                  <a:lnTo>
                    <a:pt x="2162571" y="1146032"/>
                  </a:lnTo>
                  <a:lnTo>
                    <a:pt x="2165419" y="1144068"/>
                  </a:lnTo>
                  <a:lnTo>
                    <a:pt x="2166413" y="1143082"/>
                  </a:lnTo>
                  <a:lnTo>
                    <a:pt x="2166702" y="1141087"/>
                  </a:lnTo>
                  <a:lnTo>
                    <a:pt x="2168337" y="1139014"/>
                  </a:lnTo>
                  <a:lnTo>
                    <a:pt x="2169151" y="1137817"/>
                  </a:lnTo>
                  <a:lnTo>
                    <a:pt x="2169346" y="1136777"/>
                  </a:lnTo>
                  <a:lnTo>
                    <a:pt x="2168924" y="1135493"/>
                  </a:lnTo>
                  <a:lnTo>
                    <a:pt x="2168963" y="1133045"/>
                  </a:lnTo>
                  <a:lnTo>
                    <a:pt x="2169526" y="1130119"/>
                  </a:lnTo>
                  <a:lnTo>
                    <a:pt x="2170199" y="1126927"/>
                  </a:lnTo>
                  <a:lnTo>
                    <a:pt x="2171701" y="1124048"/>
                  </a:lnTo>
                  <a:lnTo>
                    <a:pt x="2174166" y="1120903"/>
                  </a:lnTo>
                  <a:lnTo>
                    <a:pt x="2174807" y="1116756"/>
                  </a:lnTo>
                  <a:lnTo>
                    <a:pt x="2175472" y="1112375"/>
                  </a:lnTo>
                  <a:lnTo>
                    <a:pt x="2178461" y="1108096"/>
                  </a:lnTo>
                  <a:lnTo>
                    <a:pt x="2181848" y="1103222"/>
                  </a:lnTo>
                  <a:lnTo>
                    <a:pt x="2183781" y="1100445"/>
                  </a:lnTo>
                  <a:lnTo>
                    <a:pt x="2187254" y="1095383"/>
                  </a:lnTo>
                  <a:lnTo>
                    <a:pt x="2189727" y="1091768"/>
                  </a:lnTo>
                  <a:lnTo>
                    <a:pt x="2190970" y="1090110"/>
                  </a:lnTo>
                  <a:lnTo>
                    <a:pt x="2192269" y="1088138"/>
                  </a:lnTo>
                  <a:lnTo>
                    <a:pt x="2194389" y="1088733"/>
                  </a:lnTo>
                  <a:lnTo>
                    <a:pt x="2196502" y="1089319"/>
                  </a:lnTo>
                  <a:lnTo>
                    <a:pt x="2196189" y="1092183"/>
                  </a:lnTo>
                  <a:lnTo>
                    <a:pt x="2196533" y="1094264"/>
                  </a:lnTo>
                  <a:lnTo>
                    <a:pt x="2197534" y="1095461"/>
                  </a:lnTo>
                  <a:lnTo>
                    <a:pt x="2198981" y="1096275"/>
                  </a:lnTo>
                  <a:lnTo>
                    <a:pt x="2200077" y="1096548"/>
                  </a:lnTo>
                  <a:lnTo>
                    <a:pt x="2201368" y="1096533"/>
                  </a:lnTo>
                  <a:lnTo>
                    <a:pt x="2204888" y="1094913"/>
                  </a:lnTo>
                  <a:lnTo>
                    <a:pt x="2209019" y="1093865"/>
                  </a:lnTo>
                  <a:lnTo>
                    <a:pt x="2211296" y="1092887"/>
                  </a:lnTo>
                  <a:lnTo>
                    <a:pt x="2211710" y="1091972"/>
                  </a:lnTo>
                  <a:lnTo>
                    <a:pt x="2212743" y="1091651"/>
                  </a:lnTo>
                  <a:lnTo>
                    <a:pt x="2214394" y="1091925"/>
                  </a:lnTo>
                  <a:lnTo>
                    <a:pt x="2217445" y="1094217"/>
                  </a:lnTo>
                  <a:lnTo>
                    <a:pt x="2221004" y="1097675"/>
                  </a:lnTo>
                  <a:lnTo>
                    <a:pt x="2223813" y="1100405"/>
                  </a:lnTo>
                  <a:lnTo>
                    <a:pt x="2223899" y="1105131"/>
                  </a:lnTo>
                  <a:lnTo>
                    <a:pt x="2223954" y="1110122"/>
                  </a:lnTo>
                  <a:lnTo>
                    <a:pt x="2224009" y="1115364"/>
                  </a:lnTo>
                  <a:lnTo>
                    <a:pt x="2224048" y="1119095"/>
                  </a:lnTo>
                  <a:lnTo>
                    <a:pt x="2224118" y="1124212"/>
                  </a:lnTo>
                  <a:lnTo>
                    <a:pt x="2224173" y="1128265"/>
                  </a:lnTo>
                  <a:lnTo>
                    <a:pt x="2224243" y="1133545"/>
                  </a:lnTo>
                  <a:lnTo>
                    <a:pt x="2224283" y="1136362"/>
                  </a:lnTo>
                  <a:lnTo>
                    <a:pt x="2224666" y="1137175"/>
                  </a:lnTo>
                  <a:lnTo>
                    <a:pt x="2224431" y="1138279"/>
                  </a:lnTo>
                  <a:lnTo>
                    <a:pt x="2224329" y="1138834"/>
                  </a:lnTo>
                  <a:lnTo>
                    <a:pt x="2224353" y="1139280"/>
                  </a:lnTo>
                  <a:lnTo>
                    <a:pt x="2224509" y="1139835"/>
                  </a:lnTo>
                  <a:lnTo>
                    <a:pt x="2224486" y="1140610"/>
                  </a:lnTo>
                  <a:lnTo>
                    <a:pt x="2224126" y="1141306"/>
                  </a:lnTo>
                  <a:lnTo>
                    <a:pt x="2223946" y="1142120"/>
                  </a:lnTo>
                  <a:lnTo>
                    <a:pt x="2223899" y="1143442"/>
                  </a:lnTo>
                  <a:lnTo>
                    <a:pt x="2224283" y="1144256"/>
                  </a:lnTo>
                  <a:lnTo>
                    <a:pt x="2224924" y="1144733"/>
                  </a:lnTo>
                  <a:lnTo>
                    <a:pt x="2225464" y="1144733"/>
                  </a:lnTo>
                  <a:lnTo>
                    <a:pt x="2226160" y="1145210"/>
                  </a:lnTo>
                  <a:lnTo>
                    <a:pt x="2227060" y="1146055"/>
                  </a:lnTo>
                  <a:lnTo>
                    <a:pt x="2228429" y="1146791"/>
                  </a:lnTo>
                  <a:lnTo>
                    <a:pt x="2229845" y="1147049"/>
                  </a:lnTo>
                  <a:lnTo>
                    <a:pt x="2230823" y="1146869"/>
                  </a:lnTo>
                  <a:lnTo>
                    <a:pt x="2232004" y="1147346"/>
                  </a:lnTo>
                  <a:lnTo>
                    <a:pt x="2232419" y="1148520"/>
                  </a:lnTo>
                  <a:lnTo>
                    <a:pt x="2232184" y="1149623"/>
                  </a:lnTo>
                  <a:lnTo>
                    <a:pt x="2231519" y="1150139"/>
                  </a:lnTo>
                  <a:lnTo>
                    <a:pt x="2230800" y="1150538"/>
                  </a:lnTo>
                  <a:lnTo>
                    <a:pt x="2230667" y="1151383"/>
                  </a:lnTo>
                  <a:lnTo>
                    <a:pt x="2231026" y="1152259"/>
                  </a:lnTo>
                  <a:lnTo>
                    <a:pt x="2231543" y="1153026"/>
                  </a:lnTo>
                  <a:lnTo>
                    <a:pt x="2232106" y="1154371"/>
                  </a:lnTo>
                  <a:lnTo>
                    <a:pt x="2231871" y="1155545"/>
                  </a:lnTo>
                  <a:lnTo>
                    <a:pt x="2231355" y="1156531"/>
                  </a:lnTo>
                  <a:lnTo>
                    <a:pt x="2231128" y="1157548"/>
                  </a:lnTo>
                  <a:lnTo>
                    <a:pt x="2231566" y="1158424"/>
                  </a:lnTo>
                  <a:lnTo>
                    <a:pt x="2232724" y="1159590"/>
                  </a:lnTo>
                  <a:lnTo>
                    <a:pt x="2233444" y="1160716"/>
                  </a:lnTo>
                  <a:lnTo>
                    <a:pt x="2234578" y="1161334"/>
                  </a:lnTo>
                  <a:lnTo>
                    <a:pt x="2235118" y="1160896"/>
                  </a:lnTo>
                  <a:lnTo>
                    <a:pt x="2235556" y="1160309"/>
                  </a:lnTo>
                  <a:lnTo>
                    <a:pt x="2236018" y="1159871"/>
                  </a:lnTo>
                  <a:lnTo>
                    <a:pt x="2236816" y="1160130"/>
                  </a:lnTo>
                  <a:lnTo>
                    <a:pt x="2237747" y="1160458"/>
                  </a:lnTo>
                  <a:lnTo>
                    <a:pt x="2238756" y="1160849"/>
                  </a:lnTo>
                  <a:lnTo>
                    <a:pt x="2238631" y="1161796"/>
                  </a:lnTo>
                  <a:lnTo>
                    <a:pt x="2239249" y="1163384"/>
                  </a:lnTo>
                  <a:lnTo>
                    <a:pt x="2239726" y="1166435"/>
                  </a:lnTo>
                  <a:lnTo>
                    <a:pt x="2238991" y="1167820"/>
                  </a:lnTo>
                  <a:lnTo>
                    <a:pt x="2239147" y="1169651"/>
                  </a:lnTo>
                  <a:lnTo>
                    <a:pt x="2241181" y="1170183"/>
                  </a:lnTo>
                  <a:lnTo>
                    <a:pt x="2241674" y="1170746"/>
                  </a:lnTo>
                  <a:lnTo>
                    <a:pt x="2241768" y="1171419"/>
                  </a:lnTo>
                  <a:lnTo>
                    <a:pt x="2237285" y="1176105"/>
                  </a:lnTo>
                  <a:lnTo>
                    <a:pt x="2233491" y="1175456"/>
                  </a:lnTo>
                  <a:lnTo>
                    <a:pt x="2231433" y="1176699"/>
                  </a:lnTo>
                  <a:lnTo>
                    <a:pt x="2229282" y="1177060"/>
                  </a:lnTo>
                  <a:lnTo>
                    <a:pt x="2228335" y="1179148"/>
                  </a:lnTo>
                  <a:lnTo>
                    <a:pt x="2227154" y="1179594"/>
                  </a:lnTo>
                  <a:lnTo>
                    <a:pt x="2225534" y="1179469"/>
                  </a:lnTo>
                  <a:lnTo>
                    <a:pt x="2224134" y="1178882"/>
                  </a:lnTo>
                  <a:lnTo>
                    <a:pt x="2223070" y="1179172"/>
                  </a:lnTo>
                  <a:lnTo>
                    <a:pt x="2221576" y="1182935"/>
                  </a:lnTo>
                  <a:lnTo>
                    <a:pt x="2220355" y="1182606"/>
                  </a:lnTo>
                  <a:lnTo>
                    <a:pt x="2219870" y="1183960"/>
                  </a:lnTo>
                  <a:lnTo>
                    <a:pt x="2219229" y="1184554"/>
                  </a:lnTo>
                  <a:lnTo>
                    <a:pt x="2218290" y="1185055"/>
                  </a:lnTo>
                  <a:lnTo>
                    <a:pt x="2217476" y="1183389"/>
                  </a:lnTo>
                  <a:lnTo>
                    <a:pt x="2216960" y="1181800"/>
                  </a:lnTo>
                  <a:lnTo>
                    <a:pt x="2216193" y="1181456"/>
                  </a:lnTo>
                  <a:lnTo>
                    <a:pt x="2215176" y="1181049"/>
                  </a:lnTo>
                  <a:lnTo>
                    <a:pt x="2214136" y="1181065"/>
                  </a:lnTo>
                  <a:lnTo>
                    <a:pt x="2213439" y="1181292"/>
                  </a:lnTo>
                  <a:lnTo>
                    <a:pt x="2212571" y="1182317"/>
                  </a:lnTo>
                  <a:lnTo>
                    <a:pt x="2211319" y="1183201"/>
                  </a:lnTo>
                  <a:lnTo>
                    <a:pt x="2210372" y="1182465"/>
                  </a:lnTo>
                  <a:lnTo>
                    <a:pt x="2209629" y="1181284"/>
                  </a:lnTo>
                  <a:lnTo>
                    <a:pt x="2208995" y="1183185"/>
                  </a:lnTo>
                  <a:lnTo>
                    <a:pt x="2208072" y="1185188"/>
                  </a:lnTo>
                  <a:lnTo>
                    <a:pt x="2208229" y="1187519"/>
                  </a:lnTo>
                  <a:lnTo>
                    <a:pt x="2207830" y="1188904"/>
                  </a:lnTo>
                  <a:lnTo>
                    <a:pt x="2206954" y="1188536"/>
                  </a:lnTo>
                  <a:lnTo>
                    <a:pt x="2206085" y="1187324"/>
                  </a:lnTo>
                  <a:lnTo>
                    <a:pt x="2203644" y="1186354"/>
                  </a:lnTo>
                  <a:lnTo>
                    <a:pt x="2201696" y="1186440"/>
                  </a:lnTo>
                  <a:lnTo>
                    <a:pt x="2202095" y="1185141"/>
                  </a:lnTo>
                  <a:lnTo>
                    <a:pt x="2203934" y="1183279"/>
                  </a:lnTo>
                  <a:lnTo>
                    <a:pt x="2203363" y="1182919"/>
                  </a:lnTo>
                  <a:lnTo>
                    <a:pt x="2202463" y="1183177"/>
                  </a:lnTo>
                  <a:lnTo>
                    <a:pt x="2202072" y="1182919"/>
                  </a:lnTo>
                  <a:lnTo>
                    <a:pt x="2202721" y="1181221"/>
                  </a:lnTo>
                  <a:lnTo>
                    <a:pt x="2202784" y="1179352"/>
                  </a:lnTo>
                  <a:lnTo>
                    <a:pt x="2201962" y="1180001"/>
                  </a:lnTo>
                  <a:lnTo>
                    <a:pt x="2200929" y="1181973"/>
                  </a:lnTo>
                  <a:lnTo>
                    <a:pt x="2198426" y="1183545"/>
                  </a:lnTo>
                  <a:lnTo>
                    <a:pt x="2198543" y="1186174"/>
                  </a:lnTo>
                  <a:lnTo>
                    <a:pt x="2196189" y="1191541"/>
                  </a:lnTo>
                  <a:lnTo>
                    <a:pt x="2196079" y="1193825"/>
                  </a:lnTo>
                  <a:lnTo>
                    <a:pt x="2194569" y="1195640"/>
                  </a:lnTo>
                  <a:lnTo>
                    <a:pt x="2192613" y="1197205"/>
                  </a:lnTo>
                  <a:lnTo>
                    <a:pt x="2190008" y="1196767"/>
                  </a:lnTo>
                  <a:lnTo>
                    <a:pt x="2188021" y="1198120"/>
                  </a:lnTo>
                  <a:lnTo>
                    <a:pt x="2187012" y="1199677"/>
                  </a:lnTo>
                  <a:lnTo>
                    <a:pt x="2186135" y="1199912"/>
                  </a:lnTo>
                  <a:lnTo>
                    <a:pt x="2185682" y="1197932"/>
                  </a:lnTo>
                  <a:lnTo>
                    <a:pt x="2185353" y="1197322"/>
                  </a:lnTo>
                  <a:lnTo>
                    <a:pt x="2184618" y="1200248"/>
                  </a:lnTo>
                  <a:lnTo>
                    <a:pt x="2183874" y="1200428"/>
                  </a:lnTo>
                  <a:lnTo>
                    <a:pt x="2183593" y="1198355"/>
                  </a:lnTo>
                  <a:lnTo>
                    <a:pt x="2183241" y="1196986"/>
                  </a:lnTo>
                  <a:lnTo>
                    <a:pt x="2182224" y="1198167"/>
                  </a:lnTo>
                  <a:lnTo>
                    <a:pt x="2181551" y="1201296"/>
                  </a:lnTo>
                  <a:lnTo>
                    <a:pt x="2180847" y="1201031"/>
                  </a:lnTo>
                  <a:lnTo>
                    <a:pt x="2180620" y="1199873"/>
                  </a:lnTo>
                  <a:lnTo>
                    <a:pt x="2180111" y="1199520"/>
                  </a:lnTo>
                  <a:lnTo>
                    <a:pt x="2179939" y="1200850"/>
                  </a:lnTo>
                  <a:lnTo>
                    <a:pt x="2180190" y="1202720"/>
                  </a:lnTo>
                  <a:lnTo>
                    <a:pt x="2179822" y="1203714"/>
                  </a:lnTo>
                  <a:lnTo>
                    <a:pt x="2179118" y="1203182"/>
                  </a:lnTo>
                  <a:lnTo>
                    <a:pt x="2178414" y="1202282"/>
                  </a:lnTo>
                  <a:lnTo>
                    <a:pt x="2177248" y="1202963"/>
                  </a:lnTo>
                  <a:lnTo>
                    <a:pt x="2176176" y="1203237"/>
                  </a:lnTo>
                  <a:lnTo>
                    <a:pt x="2176176" y="1202321"/>
                  </a:lnTo>
                  <a:lnTo>
                    <a:pt x="2176380" y="1201195"/>
                  </a:lnTo>
                  <a:lnTo>
                    <a:pt x="2174252" y="1201813"/>
                  </a:lnTo>
                  <a:lnTo>
                    <a:pt x="2171693" y="1203886"/>
                  </a:lnTo>
                  <a:lnTo>
                    <a:pt x="2169706" y="1206749"/>
                  </a:lnTo>
                  <a:lnTo>
                    <a:pt x="2170395" y="1207227"/>
                  </a:lnTo>
                  <a:lnTo>
                    <a:pt x="2171169" y="1208134"/>
                  </a:lnTo>
                  <a:lnTo>
                    <a:pt x="2167719" y="1212539"/>
                  </a:lnTo>
                  <a:lnTo>
                    <a:pt x="2164183" y="1216497"/>
                  </a:lnTo>
                  <a:lnTo>
                    <a:pt x="2161515" y="1222936"/>
                  </a:lnTo>
                  <a:lnTo>
                    <a:pt x="2160443" y="1223687"/>
                  </a:lnTo>
                  <a:lnTo>
                    <a:pt x="2159520" y="1224861"/>
                  </a:lnTo>
                  <a:lnTo>
                    <a:pt x="2158542" y="1228733"/>
                  </a:lnTo>
                  <a:lnTo>
                    <a:pt x="2157416" y="1232168"/>
                  </a:lnTo>
                  <a:lnTo>
                    <a:pt x="2158049" y="1233701"/>
                  </a:lnTo>
                  <a:lnTo>
                    <a:pt x="2158464" y="1235274"/>
                  </a:lnTo>
                  <a:lnTo>
                    <a:pt x="2159465" y="1236823"/>
                  </a:lnTo>
                  <a:lnTo>
                    <a:pt x="2160318" y="1236963"/>
                  </a:lnTo>
                  <a:lnTo>
                    <a:pt x="2161241" y="1236682"/>
                  </a:lnTo>
                  <a:lnTo>
                    <a:pt x="2161914" y="1236745"/>
                  </a:lnTo>
                  <a:lnTo>
                    <a:pt x="2162352" y="1237402"/>
                  </a:lnTo>
                  <a:lnTo>
                    <a:pt x="2162164" y="1238192"/>
                  </a:lnTo>
                  <a:lnTo>
                    <a:pt x="2161101" y="1238387"/>
                  </a:lnTo>
                  <a:lnTo>
                    <a:pt x="2159113" y="1239764"/>
                  </a:lnTo>
                  <a:lnTo>
                    <a:pt x="2157369" y="1240296"/>
                  </a:lnTo>
                  <a:lnTo>
                    <a:pt x="2156500" y="1241955"/>
                  </a:lnTo>
                  <a:lnTo>
                    <a:pt x="2155194" y="1243872"/>
                  </a:lnTo>
                  <a:lnTo>
                    <a:pt x="2152651" y="1246860"/>
                  </a:lnTo>
                  <a:lnTo>
                    <a:pt x="2153739" y="1247783"/>
                  </a:lnTo>
                  <a:lnTo>
                    <a:pt x="2157658" y="1248816"/>
                  </a:lnTo>
                  <a:lnTo>
                    <a:pt x="2159411" y="1249880"/>
                  </a:lnTo>
                  <a:lnTo>
                    <a:pt x="2162055" y="1255435"/>
                  </a:lnTo>
                  <a:lnTo>
                    <a:pt x="2161453" y="1255990"/>
                  </a:lnTo>
                  <a:lnTo>
                    <a:pt x="2161210" y="1257007"/>
                  </a:lnTo>
                  <a:lnTo>
                    <a:pt x="2163565" y="1258431"/>
                  </a:lnTo>
                  <a:lnTo>
                    <a:pt x="2164316" y="1262405"/>
                  </a:lnTo>
                  <a:lnTo>
                    <a:pt x="2166248" y="1263759"/>
                  </a:lnTo>
                  <a:lnTo>
                    <a:pt x="2169127" y="1264588"/>
                  </a:lnTo>
                  <a:lnTo>
                    <a:pt x="2172656" y="1263391"/>
                  </a:lnTo>
                  <a:lnTo>
                    <a:pt x="2175590" y="1261740"/>
                  </a:lnTo>
                  <a:lnTo>
                    <a:pt x="2175488" y="1260387"/>
                  </a:lnTo>
                  <a:lnTo>
                    <a:pt x="2173642" y="1257226"/>
                  </a:lnTo>
                  <a:lnTo>
                    <a:pt x="2173196" y="1255748"/>
                  </a:lnTo>
                  <a:lnTo>
                    <a:pt x="2171826" y="1254785"/>
                  </a:lnTo>
                  <a:lnTo>
                    <a:pt x="2171310" y="1255599"/>
                  </a:lnTo>
                  <a:lnTo>
                    <a:pt x="2170426" y="1254543"/>
                  </a:lnTo>
                  <a:lnTo>
                    <a:pt x="2170324" y="1253948"/>
                  </a:lnTo>
                  <a:lnTo>
                    <a:pt x="2171146" y="1253659"/>
                  </a:lnTo>
                  <a:lnTo>
                    <a:pt x="2172108" y="1253776"/>
                  </a:lnTo>
                  <a:lnTo>
                    <a:pt x="2173227" y="1254331"/>
                  </a:lnTo>
                  <a:lnTo>
                    <a:pt x="2176106" y="1257782"/>
                  </a:lnTo>
                  <a:lnTo>
                    <a:pt x="2176904" y="1262288"/>
                  </a:lnTo>
                  <a:lnTo>
                    <a:pt x="2177076" y="1265143"/>
                  </a:lnTo>
                  <a:lnTo>
                    <a:pt x="2176747" y="1266121"/>
                  </a:lnTo>
                  <a:lnTo>
                    <a:pt x="2175910" y="1265918"/>
                  </a:lnTo>
                  <a:lnTo>
                    <a:pt x="2174314" y="1266114"/>
                  </a:lnTo>
                  <a:lnTo>
                    <a:pt x="2166733" y="1267592"/>
                  </a:lnTo>
                  <a:lnTo>
                    <a:pt x="2165051" y="1268891"/>
                  </a:lnTo>
                  <a:lnTo>
                    <a:pt x="2161194" y="1270299"/>
                  </a:lnTo>
                  <a:lnTo>
                    <a:pt x="2160952" y="1269595"/>
                  </a:lnTo>
                  <a:lnTo>
                    <a:pt x="2161234" y="1268140"/>
                  </a:lnTo>
                  <a:lnTo>
                    <a:pt x="2160991" y="1265151"/>
                  </a:lnTo>
                  <a:lnTo>
                    <a:pt x="2160232" y="1265010"/>
                  </a:lnTo>
                  <a:lnTo>
                    <a:pt x="2154231" y="1269885"/>
                  </a:lnTo>
                  <a:lnTo>
                    <a:pt x="2151916" y="1270190"/>
                  </a:lnTo>
                  <a:lnTo>
                    <a:pt x="2149968" y="1271614"/>
                  </a:lnTo>
                  <a:lnTo>
                    <a:pt x="2149530" y="1270823"/>
                  </a:lnTo>
                  <a:lnTo>
                    <a:pt x="2149185" y="1267178"/>
                  </a:lnTo>
                  <a:lnTo>
                    <a:pt x="2150406" y="1264111"/>
                  </a:lnTo>
                  <a:lnTo>
                    <a:pt x="2149757" y="1264158"/>
                  </a:lnTo>
                  <a:lnTo>
                    <a:pt x="2147722" y="1265996"/>
                  </a:lnTo>
                  <a:lnTo>
                    <a:pt x="2146854" y="1264862"/>
                  </a:lnTo>
                  <a:lnTo>
                    <a:pt x="2146416" y="1263618"/>
                  </a:lnTo>
                  <a:lnTo>
                    <a:pt x="2145790" y="1262914"/>
                  </a:lnTo>
                  <a:lnTo>
                    <a:pt x="2145109" y="1262648"/>
                  </a:lnTo>
                  <a:lnTo>
                    <a:pt x="2145696" y="1265363"/>
                  </a:lnTo>
                  <a:lnTo>
                    <a:pt x="2144311" y="1267397"/>
                  </a:lnTo>
                  <a:lnTo>
                    <a:pt x="2143936" y="1272646"/>
                  </a:lnTo>
                  <a:lnTo>
                    <a:pt x="2142199" y="1274821"/>
                  </a:lnTo>
                  <a:lnTo>
                    <a:pt x="2136785" y="1276221"/>
                  </a:lnTo>
                  <a:lnTo>
                    <a:pt x="2133257" y="1275924"/>
                  </a:lnTo>
                  <a:lnTo>
                    <a:pt x="2130096" y="1276362"/>
                  </a:lnTo>
                  <a:lnTo>
                    <a:pt x="2125895" y="1277364"/>
                  </a:lnTo>
                  <a:lnTo>
                    <a:pt x="2123571" y="1276769"/>
                  </a:lnTo>
                  <a:lnTo>
                    <a:pt x="2121193" y="1277825"/>
                  </a:lnTo>
                  <a:lnTo>
                    <a:pt x="2113119" y="1278115"/>
                  </a:lnTo>
                  <a:lnTo>
                    <a:pt x="2111414" y="1277551"/>
                  </a:lnTo>
                  <a:lnTo>
                    <a:pt x="2109239" y="1279546"/>
                  </a:lnTo>
                  <a:lnTo>
                    <a:pt x="2105758" y="1280728"/>
                  </a:lnTo>
                  <a:lnTo>
                    <a:pt x="2096956" y="1285195"/>
                  </a:lnTo>
                  <a:lnTo>
                    <a:pt x="2095016" y="1286822"/>
                  </a:lnTo>
                  <a:lnTo>
                    <a:pt x="2092653" y="1289349"/>
                  </a:lnTo>
                  <a:lnTo>
                    <a:pt x="2091065" y="1290710"/>
                  </a:lnTo>
                  <a:lnTo>
                    <a:pt x="2089758" y="1291156"/>
                  </a:lnTo>
                  <a:lnTo>
                    <a:pt x="2088953" y="1292291"/>
                  </a:lnTo>
                  <a:lnTo>
                    <a:pt x="2088076" y="1293026"/>
                  </a:lnTo>
                  <a:lnTo>
                    <a:pt x="2088921" y="1290507"/>
                  </a:lnTo>
                  <a:lnTo>
                    <a:pt x="2089837" y="1288379"/>
                  </a:lnTo>
                  <a:lnTo>
                    <a:pt x="2090603" y="1284240"/>
                  </a:lnTo>
                  <a:lnTo>
                    <a:pt x="2090377" y="1280892"/>
                  </a:lnTo>
                  <a:lnTo>
                    <a:pt x="2089430" y="1279515"/>
                  </a:lnTo>
                  <a:lnTo>
                    <a:pt x="2088452" y="1278592"/>
                  </a:lnTo>
                  <a:lnTo>
                    <a:pt x="2089594" y="1281901"/>
                  </a:lnTo>
                  <a:lnTo>
                    <a:pt x="2089782" y="1285954"/>
                  </a:lnTo>
                  <a:lnTo>
                    <a:pt x="2089383" y="1288324"/>
                  </a:lnTo>
                  <a:lnTo>
                    <a:pt x="2087224" y="1292885"/>
                  </a:lnTo>
                  <a:lnTo>
                    <a:pt x="2086308" y="1293941"/>
                  </a:lnTo>
                  <a:lnTo>
                    <a:pt x="2085237" y="1294880"/>
                  </a:lnTo>
                  <a:lnTo>
                    <a:pt x="2084423" y="1295279"/>
                  </a:lnTo>
                  <a:lnTo>
                    <a:pt x="2083672" y="1296007"/>
                  </a:lnTo>
                  <a:lnTo>
                    <a:pt x="2082803" y="1297157"/>
                  </a:lnTo>
                  <a:lnTo>
                    <a:pt x="2081982" y="1299441"/>
                  </a:lnTo>
                  <a:lnTo>
                    <a:pt x="2082483" y="1301523"/>
                  </a:lnTo>
                  <a:lnTo>
                    <a:pt x="2086692" y="1302281"/>
                  </a:lnTo>
                  <a:lnTo>
                    <a:pt x="2087826" y="1301640"/>
                  </a:lnTo>
                  <a:lnTo>
                    <a:pt x="2088397" y="1303126"/>
                  </a:lnTo>
                  <a:lnTo>
                    <a:pt x="2088726" y="1305192"/>
                  </a:lnTo>
                  <a:lnTo>
                    <a:pt x="2088405" y="1307429"/>
                  </a:lnTo>
                  <a:lnTo>
                    <a:pt x="2087701" y="1309698"/>
                  </a:lnTo>
                  <a:lnTo>
                    <a:pt x="2087169" y="1312514"/>
                  </a:lnTo>
                  <a:lnTo>
                    <a:pt x="2086715" y="1316794"/>
                  </a:lnTo>
                  <a:lnTo>
                    <a:pt x="2086035" y="1320635"/>
                  </a:lnTo>
                  <a:lnTo>
                    <a:pt x="2085941" y="1319469"/>
                  </a:lnTo>
                  <a:lnTo>
                    <a:pt x="2086371" y="1314791"/>
                  </a:lnTo>
                  <a:lnTo>
                    <a:pt x="2085683" y="1315284"/>
                  </a:lnTo>
                  <a:lnTo>
                    <a:pt x="2085205" y="1316364"/>
                  </a:lnTo>
                  <a:lnTo>
                    <a:pt x="2083922" y="1322388"/>
                  </a:lnTo>
                  <a:lnTo>
                    <a:pt x="2082154" y="1325587"/>
                  </a:lnTo>
                  <a:lnTo>
                    <a:pt x="2080527" y="1327801"/>
                  </a:lnTo>
                  <a:lnTo>
                    <a:pt x="2078845" y="1327434"/>
                  </a:lnTo>
                  <a:lnTo>
                    <a:pt x="2079220" y="1329194"/>
                  </a:lnTo>
                  <a:lnTo>
                    <a:pt x="2078759" y="1330109"/>
                  </a:lnTo>
                  <a:lnTo>
                    <a:pt x="2078368" y="1332018"/>
                  </a:lnTo>
                  <a:lnTo>
                    <a:pt x="2077366" y="1333278"/>
                  </a:lnTo>
                  <a:lnTo>
                    <a:pt x="2076427" y="1333160"/>
                  </a:lnTo>
                  <a:lnTo>
                    <a:pt x="2075082" y="1334029"/>
                  </a:lnTo>
                  <a:lnTo>
                    <a:pt x="2074550" y="1334694"/>
                  </a:lnTo>
                  <a:lnTo>
                    <a:pt x="2074511" y="1335969"/>
                  </a:lnTo>
                  <a:lnTo>
                    <a:pt x="2073603" y="1337088"/>
                  </a:lnTo>
                  <a:lnTo>
                    <a:pt x="2070341" y="1342893"/>
                  </a:lnTo>
                  <a:lnTo>
                    <a:pt x="2067509" y="1344598"/>
                  </a:lnTo>
                  <a:lnTo>
                    <a:pt x="2066836" y="1344348"/>
                  </a:lnTo>
                  <a:lnTo>
                    <a:pt x="2067579" y="1341610"/>
                  </a:lnTo>
                  <a:lnTo>
                    <a:pt x="2068088" y="1338840"/>
                  </a:lnTo>
                  <a:lnTo>
                    <a:pt x="2066366" y="1337636"/>
                  </a:lnTo>
                  <a:lnTo>
                    <a:pt x="2064724" y="1336994"/>
                  </a:lnTo>
                  <a:lnTo>
                    <a:pt x="2062838" y="1337080"/>
                  </a:lnTo>
                  <a:lnTo>
                    <a:pt x="2060749" y="1334921"/>
                  </a:lnTo>
                  <a:lnTo>
                    <a:pt x="2058066" y="1333356"/>
                  </a:lnTo>
                  <a:lnTo>
                    <a:pt x="2054318" y="1329100"/>
                  </a:lnTo>
                  <a:lnTo>
                    <a:pt x="2054428" y="1327919"/>
                  </a:lnTo>
                  <a:lnTo>
                    <a:pt x="2054334" y="1325932"/>
                  </a:lnTo>
                  <a:lnTo>
                    <a:pt x="2055476" y="1322794"/>
                  </a:lnTo>
                  <a:lnTo>
                    <a:pt x="2056564" y="1320596"/>
                  </a:lnTo>
                  <a:lnTo>
                    <a:pt x="2058074" y="1319454"/>
                  </a:lnTo>
                  <a:lnTo>
                    <a:pt x="2062455" y="1318296"/>
                  </a:lnTo>
                  <a:lnTo>
                    <a:pt x="2063550" y="1316551"/>
                  </a:lnTo>
                  <a:lnTo>
                    <a:pt x="2064199" y="1315081"/>
                  </a:lnTo>
                  <a:lnTo>
                    <a:pt x="2062032" y="1317608"/>
                  </a:lnTo>
                  <a:lnTo>
                    <a:pt x="2058786" y="1318468"/>
                  </a:lnTo>
                  <a:lnTo>
                    <a:pt x="2057033" y="1319415"/>
                  </a:lnTo>
                  <a:lnTo>
                    <a:pt x="2055633" y="1320854"/>
                  </a:lnTo>
                  <a:lnTo>
                    <a:pt x="2054803" y="1322661"/>
                  </a:lnTo>
                  <a:lnTo>
                    <a:pt x="2052926" y="1324836"/>
                  </a:lnTo>
                  <a:lnTo>
                    <a:pt x="2053059" y="1326291"/>
                  </a:lnTo>
                  <a:lnTo>
                    <a:pt x="2053372" y="1327324"/>
                  </a:lnTo>
                  <a:lnTo>
                    <a:pt x="2053223" y="1329483"/>
                  </a:lnTo>
                  <a:lnTo>
                    <a:pt x="2054412" y="1331580"/>
                  </a:lnTo>
                  <a:lnTo>
                    <a:pt x="2056759" y="1335014"/>
                  </a:lnTo>
                  <a:lnTo>
                    <a:pt x="2057213" y="1340335"/>
                  </a:lnTo>
                  <a:lnTo>
                    <a:pt x="2059005" y="1343886"/>
                  </a:lnTo>
                  <a:lnTo>
                    <a:pt x="2061758" y="1348017"/>
                  </a:lnTo>
                  <a:lnTo>
                    <a:pt x="2063871" y="1349191"/>
                  </a:lnTo>
                  <a:lnTo>
                    <a:pt x="2063980" y="1350724"/>
                  </a:lnTo>
                  <a:lnTo>
                    <a:pt x="2063002" y="1353259"/>
                  </a:lnTo>
                  <a:lnTo>
                    <a:pt x="2061712" y="1354417"/>
                  </a:lnTo>
                  <a:lnTo>
                    <a:pt x="2063386" y="1354182"/>
                  </a:lnTo>
                  <a:lnTo>
                    <a:pt x="2064215" y="1354761"/>
                  </a:lnTo>
                  <a:lnTo>
                    <a:pt x="2065029" y="1356873"/>
                  </a:lnTo>
                  <a:lnTo>
                    <a:pt x="2064966" y="1359025"/>
                  </a:lnTo>
                  <a:lnTo>
                    <a:pt x="2064692" y="1360230"/>
                  </a:lnTo>
                  <a:lnTo>
                    <a:pt x="2064184" y="1360714"/>
                  </a:lnTo>
                  <a:lnTo>
                    <a:pt x="2064199" y="1359478"/>
                  </a:lnTo>
                  <a:lnTo>
                    <a:pt x="2063840" y="1359048"/>
                  </a:lnTo>
                  <a:lnTo>
                    <a:pt x="2063245" y="1359580"/>
                  </a:lnTo>
                  <a:lnTo>
                    <a:pt x="2062862" y="1360190"/>
                  </a:lnTo>
                  <a:lnTo>
                    <a:pt x="2062697" y="1362592"/>
                  </a:lnTo>
                  <a:lnTo>
                    <a:pt x="2062291" y="1363789"/>
                  </a:lnTo>
                  <a:lnTo>
                    <a:pt x="2060851" y="1364141"/>
                  </a:lnTo>
                  <a:lnTo>
                    <a:pt x="2059388" y="1367286"/>
                  </a:lnTo>
                  <a:lnTo>
                    <a:pt x="2058035" y="1369070"/>
                  </a:lnTo>
                  <a:lnTo>
                    <a:pt x="2052707" y="1381087"/>
                  </a:lnTo>
                  <a:lnTo>
                    <a:pt x="2052910" y="1383090"/>
                  </a:lnTo>
                  <a:lnTo>
                    <a:pt x="2051932" y="1383731"/>
                  </a:lnTo>
                  <a:lnTo>
                    <a:pt x="2050461" y="1384255"/>
                  </a:lnTo>
                  <a:lnTo>
                    <a:pt x="2048967" y="1385452"/>
                  </a:lnTo>
                  <a:lnTo>
                    <a:pt x="2047974" y="1386767"/>
                  </a:lnTo>
                  <a:lnTo>
                    <a:pt x="2047050" y="1390303"/>
                  </a:lnTo>
                  <a:lnTo>
                    <a:pt x="2045282" y="1394277"/>
                  </a:lnTo>
                  <a:lnTo>
                    <a:pt x="2044179" y="1392626"/>
                  </a:lnTo>
                  <a:lnTo>
                    <a:pt x="2043898" y="1391210"/>
                  </a:lnTo>
                  <a:lnTo>
                    <a:pt x="2044390" y="1387502"/>
                  </a:lnTo>
                  <a:lnTo>
                    <a:pt x="2046299" y="1381423"/>
                  </a:lnTo>
                  <a:lnTo>
                    <a:pt x="2048404" y="1377637"/>
                  </a:lnTo>
                  <a:lnTo>
                    <a:pt x="2050008" y="1375837"/>
                  </a:lnTo>
                  <a:lnTo>
                    <a:pt x="2051322" y="1372160"/>
                  </a:lnTo>
                  <a:lnTo>
                    <a:pt x="2049656" y="1371613"/>
                  </a:lnTo>
                  <a:lnTo>
                    <a:pt x="2047113" y="1371675"/>
                  </a:lnTo>
                  <a:lnTo>
                    <a:pt x="2047590" y="1369978"/>
                  </a:lnTo>
                  <a:lnTo>
                    <a:pt x="2048334" y="1368483"/>
                  </a:lnTo>
                  <a:lnTo>
                    <a:pt x="2047011" y="1366989"/>
                  </a:lnTo>
                  <a:lnTo>
                    <a:pt x="2046229" y="1366801"/>
                  </a:lnTo>
                  <a:lnTo>
                    <a:pt x="2045423" y="1366191"/>
                  </a:lnTo>
                  <a:lnTo>
                    <a:pt x="2046370" y="1364947"/>
                  </a:lnTo>
                  <a:lnTo>
                    <a:pt x="2046831" y="1363633"/>
                  </a:lnTo>
                  <a:lnTo>
                    <a:pt x="2046550" y="1362029"/>
                  </a:lnTo>
                  <a:lnTo>
                    <a:pt x="2046949" y="1360816"/>
                  </a:lnTo>
                  <a:lnTo>
                    <a:pt x="2046291" y="1360996"/>
                  </a:lnTo>
                  <a:lnTo>
                    <a:pt x="2045228" y="1362279"/>
                  </a:lnTo>
                  <a:lnTo>
                    <a:pt x="2044570" y="1362788"/>
                  </a:lnTo>
                  <a:lnTo>
                    <a:pt x="2044171" y="1361653"/>
                  </a:lnTo>
                  <a:lnTo>
                    <a:pt x="2043710" y="1361912"/>
                  </a:lnTo>
                  <a:lnTo>
                    <a:pt x="2043412" y="1362694"/>
                  </a:lnTo>
                  <a:lnTo>
                    <a:pt x="2042732" y="1363116"/>
                  </a:lnTo>
                  <a:lnTo>
                    <a:pt x="2041300" y="1362052"/>
                  </a:lnTo>
                  <a:lnTo>
                    <a:pt x="2039211" y="1360840"/>
                  </a:lnTo>
                  <a:lnTo>
                    <a:pt x="2038053" y="1358743"/>
                  </a:lnTo>
                  <a:lnTo>
                    <a:pt x="2037388" y="1357116"/>
                  </a:lnTo>
                  <a:lnTo>
                    <a:pt x="2038061" y="1354174"/>
                  </a:lnTo>
                  <a:lnTo>
                    <a:pt x="2039509" y="1353650"/>
                  </a:lnTo>
                  <a:lnTo>
                    <a:pt x="2041386" y="1354127"/>
                  </a:lnTo>
                  <a:lnTo>
                    <a:pt x="2043843" y="1354127"/>
                  </a:lnTo>
                  <a:lnTo>
                    <a:pt x="2043491" y="1353478"/>
                  </a:lnTo>
                  <a:lnTo>
                    <a:pt x="2042614" y="1353587"/>
                  </a:lnTo>
                  <a:lnTo>
                    <a:pt x="2040025" y="1351194"/>
                  </a:lnTo>
                  <a:lnTo>
                    <a:pt x="2039188" y="1349746"/>
                  </a:lnTo>
                  <a:lnTo>
                    <a:pt x="2037756" y="1349347"/>
                  </a:lnTo>
                  <a:lnTo>
                    <a:pt x="2037107" y="1350740"/>
                  </a:lnTo>
                  <a:lnTo>
                    <a:pt x="2036379" y="1351107"/>
                  </a:lnTo>
                  <a:lnTo>
                    <a:pt x="2037271" y="1348064"/>
                  </a:lnTo>
                  <a:lnTo>
                    <a:pt x="2038445" y="1347939"/>
                  </a:lnTo>
                  <a:lnTo>
                    <a:pt x="2040174" y="1347094"/>
                  </a:lnTo>
                  <a:lnTo>
                    <a:pt x="2039673" y="1345326"/>
                  </a:lnTo>
                  <a:lnTo>
                    <a:pt x="2038578" y="1344551"/>
                  </a:lnTo>
                  <a:lnTo>
                    <a:pt x="2036606" y="1345521"/>
                  </a:lnTo>
                  <a:lnTo>
                    <a:pt x="2036630" y="1344278"/>
                  </a:lnTo>
                  <a:lnTo>
                    <a:pt x="2036997" y="1342689"/>
                  </a:lnTo>
                  <a:lnTo>
                    <a:pt x="2038484" y="1342689"/>
                  </a:lnTo>
                  <a:lnTo>
                    <a:pt x="2039790" y="1343206"/>
                  </a:lnTo>
                  <a:lnTo>
                    <a:pt x="2040901" y="1340632"/>
                  </a:lnTo>
                  <a:lnTo>
                    <a:pt x="2040948" y="1339482"/>
                  </a:lnTo>
                  <a:lnTo>
                    <a:pt x="2039110" y="1341156"/>
                  </a:lnTo>
                  <a:lnTo>
                    <a:pt x="2038695" y="1337549"/>
                  </a:lnTo>
                  <a:lnTo>
                    <a:pt x="2040502" y="1334068"/>
                  </a:lnTo>
                  <a:lnTo>
                    <a:pt x="2042231" y="1332542"/>
                  </a:lnTo>
                  <a:lnTo>
                    <a:pt x="2044390" y="1332589"/>
                  </a:lnTo>
                  <a:lnTo>
                    <a:pt x="2046581" y="1332347"/>
                  </a:lnTo>
                  <a:lnTo>
                    <a:pt x="2045204" y="1331705"/>
                  </a:lnTo>
                  <a:lnTo>
                    <a:pt x="2043788" y="1331361"/>
                  </a:lnTo>
                  <a:lnTo>
                    <a:pt x="2044852" y="1329976"/>
                  </a:lnTo>
                  <a:lnTo>
                    <a:pt x="2045760" y="1329726"/>
                  </a:lnTo>
                  <a:lnTo>
                    <a:pt x="2046651" y="1328521"/>
                  </a:lnTo>
                  <a:lnTo>
                    <a:pt x="2044516" y="1328701"/>
                  </a:lnTo>
                  <a:lnTo>
                    <a:pt x="2044766" y="1326417"/>
                  </a:lnTo>
                  <a:lnTo>
                    <a:pt x="2043725" y="1326886"/>
                  </a:lnTo>
                  <a:lnTo>
                    <a:pt x="2042481" y="1327097"/>
                  </a:lnTo>
                  <a:lnTo>
                    <a:pt x="2041996" y="1328067"/>
                  </a:lnTo>
                  <a:lnTo>
                    <a:pt x="2042090" y="1329679"/>
                  </a:lnTo>
                  <a:lnTo>
                    <a:pt x="2041730" y="1330735"/>
                  </a:lnTo>
                  <a:lnTo>
                    <a:pt x="2040760" y="1331580"/>
                  </a:lnTo>
                  <a:lnTo>
                    <a:pt x="2039125" y="1332237"/>
                  </a:lnTo>
                  <a:lnTo>
                    <a:pt x="2038969" y="1331095"/>
                  </a:lnTo>
                  <a:lnTo>
                    <a:pt x="2038429" y="1330579"/>
                  </a:lnTo>
                  <a:lnTo>
                    <a:pt x="2038225" y="1333027"/>
                  </a:lnTo>
                  <a:lnTo>
                    <a:pt x="2037795" y="1333857"/>
                  </a:lnTo>
                  <a:lnTo>
                    <a:pt x="2036598" y="1331565"/>
                  </a:lnTo>
                  <a:lnTo>
                    <a:pt x="2036238" y="1332026"/>
                  </a:lnTo>
                  <a:lnTo>
                    <a:pt x="2036285" y="1332675"/>
                  </a:lnTo>
                  <a:lnTo>
                    <a:pt x="2035980" y="1333802"/>
                  </a:lnTo>
                  <a:lnTo>
                    <a:pt x="2034955" y="1334389"/>
                  </a:lnTo>
                  <a:lnTo>
                    <a:pt x="2035018" y="1335828"/>
                  </a:lnTo>
                  <a:lnTo>
                    <a:pt x="2034619" y="1336618"/>
                  </a:lnTo>
                  <a:lnTo>
                    <a:pt x="2031341" y="1335367"/>
                  </a:lnTo>
                  <a:lnTo>
                    <a:pt x="2031263" y="1335789"/>
                  </a:lnTo>
                  <a:lnTo>
                    <a:pt x="2033117" y="1338488"/>
                  </a:lnTo>
                  <a:lnTo>
                    <a:pt x="2034470" y="1339411"/>
                  </a:lnTo>
                  <a:lnTo>
                    <a:pt x="2034635" y="1340882"/>
                  </a:lnTo>
                  <a:lnTo>
                    <a:pt x="2033469" y="1342103"/>
                  </a:lnTo>
                  <a:lnTo>
                    <a:pt x="2031865" y="1341054"/>
                  </a:lnTo>
                  <a:lnTo>
                    <a:pt x="2031591" y="1341133"/>
                  </a:lnTo>
                  <a:lnTo>
                    <a:pt x="2032467" y="1342932"/>
                  </a:lnTo>
                  <a:lnTo>
                    <a:pt x="2033015" y="1344504"/>
                  </a:lnTo>
                  <a:lnTo>
                    <a:pt x="2032452" y="1345819"/>
                  </a:lnTo>
                  <a:lnTo>
                    <a:pt x="2032538" y="1347446"/>
                  </a:lnTo>
                  <a:lnTo>
                    <a:pt x="2032413" y="1348917"/>
                  </a:lnTo>
                  <a:lnTo>
                    <a:pt x="2032069" y="1350200"/>
                  </a:lnTo>
                  <a:lnTo>
                    <a:pt x="2032851" y="1356091"/>
                  </a:lnTo>
                  <a:lnTo>
                    <a:pt x="2033790" y="1357695"/>
                  </a:lnTo>
                  <a:lnTo>
                    <a:pt x="2034713" y="1359220"/>
                  </a:lnTo>
                  <a:lnTo>
                    <a:pt x="2035206" y="1360652"/>
                  </a:lnTo>
                  <a:lnTo>
                    <a:pt x="2034228" y="1360855"/>
                  </a:lnTo>
                  <a:lnTo>
                    <a:pt x="2032663" y="1359682"/>
                  </a:lnTo>
                  <a:lnTo>
                    <a:pt x="2031286" y="1358782"/>
                  </a:lnTo>
                  <a:lnTo>
                    <a:pt x="2029651" y="1355911"/>
                  </a:lnTo>
                  <a:lnTo>
                    <a:pt x="2029385" y="1354761"/>
                  </a:lnTo>
                  <a:lnTo>
                    <a:pt x="2028986" y="1353853"/>
                  </a:lnTo>
                  <a:lnTo>
                    <a:pt x="2029174" y="1355934"/>
                  </a:lnTo>
                  <a:lnTo>
                    <a:pt x="2029761" y="1358258"/>
                  </a:lnTo>
                  <a:lnTo>
                    <a:pt x="2034877" y="1363453"/>
                  </a:lnTo>
                  <a:lnTo>
                    <a:pt x="2035824" y="1365440"/>
                  </a:lnTo>
                  <a:lnTo>
                    <a:pt x="2036543" y="1367005"/>
                  </a:lnTo>
                  <a:lnTo>
                    <a:pt x="2036364" y="1368491"/>
                  </a:lnTo>
                  <a:lnTo>
                    <a:pt x="2035026" y="1367435"/>
                  </a:lnTo>
                  <a:lnTo>
                    <a:pt x="2033876" y="1366089"/>
                  </a:lnTo>
                  <a:lnTo>
                    <a:pt x="2030817" y="1364564"/>
                  </a:lnTo>
                  <a:lnTo>
                    <a:pt x="2026960" y="1363601"/>
                  </a:lnTo>
                  <a:lnTo>
                    <a:pt x="2024785" y="1360050"/>
                  </a:lnTo>
                  <a:lnTo>
                    <a:pt x="2024793" y="1361528"/>
                  </a:lnTo>
                  <a:lnTo>
                    <a:pt x="2024308" y="1362788"/>
                  </a:lnTo>
                  <a:lnTo>
                    <a:pt x="2022978" y="1361254"/>
                  </a:lnTo>
                  <a:lnTo>
                    <a:pt x="2022141" y="1359948"/>
                  </a:lnTo>
                  <a:lnTo>
                    <a:pt x="2021859" y="1358516"/>
                  </a:lnTo>
                  <a:lnTo>
                    <a:pt x="2020200" y="1358610"/>
                  </a:lnTo>
                  <a:lnTo>
                    <a:pt x="2018463" y="1359862"/>
                  </a:lnTo>
                  <a:lnTo>
                    <a:pt x="2016781" y="1359564"/>
                  </a:lnTo>
                  <a:lnTo>
                    <a:pt x="2016586" y="1357132"/>
                  </a:lnTo>
                  <a:lnTo>
                    <a:pt x="2017040" y="1355841"/>
                  </a:lnTo>
                  <a:lnTo>
                    <a:pt x="2018925" y="1352789"/>
                  </a:lnTo>
                  <a:lnTo>
                    <a:pt x="2020709" y="1351225"/>
                  </a:lnTo>
                  <a:lnTo>
                    <a:pt x="2021491" y="1349206"/>
                  </a:lnTo>
                  <a:lnTo>
                    <a:pt x="2021225" y="1346077"/>
                  </a:lnTo>
                  <a:lnTo>
                    <a:pt x="2020897" y="1349261"/>
                  </a:lnTo>
                  <a:lnTo>
                    <a:pt x="2019880" y="1350833"/>
                  </a:lnTo>
                  <a:lnTo>
                    <a:pt x="2018276" y="1352038"/>
                  </a:lnTo>
                  <a:lnTo>
                    <a:pt x="2016171" y="1354182"/>
                  </a:lnTo>
                  <a:lnTo>
                    <a:pt x="2015663" y="1356161"/>
                  </a:lnTo>
                  <a:lnTo>
                    <a:pt x="2015006" y="1359862"/>
                  </a:lnTo>
                  <a:lnTo>
                    <a:pt x="2015890" y="1361114"/>
                  </a:lnTo>
                  <a:lnTo>
                    <a:pt x="2016797" y="1361442"/>
                  </a:lnTo>
                  <a:lnTo>
                    <a:pt x="2019473" y="1360605"/>
                  </a:lnTo>
                  <a:lnTo>
                    <a:pt x="2020857" y="1360980"/>
                  </a:lnTo>
                  <a:lnTo>
                    <a:pt x="2023940" y="1365424"/>
                  </a:lnTo>
                  <a:lnTo>
                    <a:pt x="2029682" y="1367177"/>
                  </a:lnTo>
                  <a:lnTo>
                    <a:pt x="2031779" y="1368272"/>
                  </a:lnTo>
                  <a:lnTo>
                    <a:pt x="2033485" y="1370588"/>
                  </a:lnTo>
                  <a:lnTo>
                    <a:pt x="2036051" y="1371918"/>
                  </a:lnTo>
                  <a:lnTo>
                    <a:pt x="2038046" y="1373850"/>
                  </a:lnTo>
                  <a:lnTo>
                    <a:pt x="2038100" y="1375110"/>
                  </a:lnTo>
                  <a:lnTo>
                    <a:pt x="2037412" y="1376596"/>
                  </a:lnTo>
                  <a:lnTo>
                    <a:pt x="2037138" y="1378607"/>
                  </a:lnTo>
                  <a:lnTo>
                    <a:pt x="2036293" y="1379874"/>
                  </a:lnTo>
                  <a:lnTo>
                    <a:pt x="2034267" y="1380023"/>
                  </a:lnTo>
                  <a:lnTo>
                    <a:pt x="2033039" y="1379694"/>
                  </a:lnTo>
                  <a:lnTo>
                    <a:pt x="2026444" y="1372614"/>
                  </a:lnTo>
                  <a:lnTo>
                    <a:pt x="2025653" y="1371965"/>
                  </a:lnTo>
                  <a:lnTo>
                    <a:pt x="2023205" y="1368249"/>
                  </a:lnTo>
                  <a:lnTo>
                    <a:pt x="2020333" y="1366254"/>
                  </a:lnTo>
                  <a:lnTo>
                    <a:pt x="2019441" y="1366293"/>
                  </a:lnTo>
                  <a:lnTo>
                    <a:pt x="2023525" y="1369978"/>
                  </a:lnTo>
                  <a:lnTo>
                    <a:pt x="2025192" y="1372551"/>
                  </a:lnTo>
                  <a:lnTo>
                    <a:pt x="2028126" y="1376150"/>
                  </a:lnTo>
                  <a:lnTo>
                    <a:pt x="2030222" y="1377676"/>
                  </a:lnTo>
                  <a:lnTo>
                    <a:pt x="2031763" y="1380054"/>
                  </a:lnTo>
                  <a:lnTo>
                    <a:pt x="2033203" y="1381165"/>
                  </a:lnTo>
                  <a:lnTo>
                    <a:pt x="2037122" y="1382745"/>
                  </a:lnTo>
                  <a:lnTo>
                    <a:pt x="2035761" y="1383888"/>
                  </a:lnTo>
                  <a:lnTo>
                    <a:pt x="2037936" y="1384858"/>
                  </a:lnTo>
                  <a:lnTo>
                    <a:pt x="2038249" y="1386634"/>
                  </a:lnTo>
                  <a:lnTo>
                    <a:pt x="2038053" y="1388660"/>
                  </a:lnTo>
                  <a:lnTo>
                    <a:pt x="2035034" y="1387854"/>
                  </a:lnTo>
                  <a:lnTo>
                    <a:pt x="2034932" y="1389348"/>
                  </a:lnTo>
                  <a:lnTo>
                    <a:pt x="2035206" y="1390225"/>
                  </a:lnTo>
                  <a:lnTo>
                    <a:pt x="2033876" y="1390952"/>
                  </a:lnTo>
                  <a:lnTo>
                    <a:pt x="2032022" y="1389966"/>
                  </a:lnTo>
                  <a:lnTo>
                    <a:pt x="2027210" y="1384568"/>
                  </a:lnTo>
                  <a:lnTo>
                    <a:pt x="2027249" y="1385288"/>
                  </a:lnTo>
                  <a:lnTo>
                    <a:pt x="2027640" y="1386125"/>
                  </a:lnTo>
                  <a:lnTo>
                    <a:pt x="2030433" y="1389599"/>
                  </a:lnTo>
                  <a:lnTo>
                    <a:pt x="2032929" y="1391680"/>
                  </a:lnTo>
                  <a:lnTo>
                    <a:pt x="2035041" y="1392618"/>
                  </a:lnTo>
                  <a:lnTo>
                    <a:pt x="2036669" y="1394363"/>
                  </a:lnTo>
                  <a:lnTo>
                    <a:pt x="2037248" y="1395411"/>
                  </a:lnTo>
                  <a:lnTo>
                    <a:pt x="2037631" y="1397007"/>
                  </a:lnTo>
                  <a:lnTo>
                    <a:pt x="2036426" y="1398087"/>
                  </a:lnTo>
                  <a:lnTo>
                    <a:pt x="2035049" y="1398689"/>
                  </a:lnTo>
                  <a:lnTo>
                    <a:pt x="2033711" y="1397610"/>
                  </a:lnTo>
                  <a:lnTo>
                    <a:pt x="2032726" y="1396468"/>
                  </a:lnTo>
                  <a:lnTo>
                    <a:pt x="2030629" y="1394535"/>
                  </a:lnTo>
                  <a:lnTo>
                    <a:pt x="2029995" y="1392368"/>
                  </a:lnTo>
                  <a:lnTo>
                    <a:pt x="2028399" y="1392478"/>
                  </a:lnTo>
                  <a:lnTo>
                    <a:pt x="2021734" y="1389732"/>
                  </a:lnTo>
                  <a:lnTo>
                    <a:pt x="2016375" y="1389411"/>
                  </a:lnTo>
                  <a:lnTo>
                    <a:pt x="2016899" y="1389966"/>
                  </a:lnTo>
                  <a:lnTo>
                    <a:pt x="2017572" y="1390334"/>
                  </a:lnTo>
                  <a:lnTo>
                    <a:pt x="2021835" y="1391007"/>
                  </a:lnTo>
                  <a:lnTo>
                    <a:pt x="2023517" y="1392274"/>
                  </a:lnTo>
                  <a:lnTo>
                    <a:pt x="2027023" y="1393401"/>
                  </a:lnTo>
                  <a:lnTo>
                    <a:pt x="2029080" y="1393706"/>
                  </a:lnTo>
                  <a:lnTo>
                    <a:pt x="2029909" y="1397148"/>
                  </a:lnTo>
                  <a:lnTo>
                    <a:pt x="2032749" y="1399519"/>
                  </a:lnTo>
                  <a:lnTo>
                    <a:pt x="2033117" y="1401271"/>
                  </a:lnTo>
                  <a:lnTo>
                    <a:pt x="2035057" y="1401467"/>
                  </a:lnTo>
                  <a:lnTo>
                    <a:pt x="2038468" y="1399754"/>
                  </a:lnTo>
                  <a:lnTo>
                    <a:pt x="2040666" y="1400356"/>
                  </a:lnTo>
                  <a:lnTo>
                    <a:pt x="2043843" y="1400849"/>
                  </a:lnTo>
                  <a:lnTo>
                    <a:pt x="2044570" y="1402234"/>
                  </a:lnTo>
                  <a:lnTo>
                    <a:pt x="2045110" y="1404862"/>
                  </a:lnTo>
                  <a:lnTo>
                    <a:pt x="2046237" y="1407819"/>
                  </a:lnTo>
                  <a:lnTo>
                    <a:pt x="2049147" y="1419445"/>
                  </a:lnTo>
                  <a:lnTo>
                    <a:pt x="2053520" y="1428904"/>
                  </a:lnTo>
                  <a:lnTo>
                    <a:pt x="2054060" y="1430531"/>
                  </a:lnTo>
                  <a:lnTo>
                    <a:pt x="2053043" y="1429099"/>
                  </a:lnTo>
                  <a:lnTo>
                    <a:pt x="2049796" y="1422840"/>
                  </a:lnTo>
                  <a:lnTo>
                    <a:pt x="2048005" y="1418303"/>
                  </a:lnTo>
                  <a:lnTo>
                    <a:pt x="2046166" y="1410276"/>
                  </a:lnTo>
                  <a:lnTo>
                    <a:pt x="2045634" y="1408477"/>
                  </a:lnTo>
                  <a:lnTo>
                    <a:pt x="2045001" y="1407757"/>
                  </a:lnTo>
                  <a:lnTo>
                    <a:pt x="2044586" y="1408344"/>
                  </a:lnTo>
                  <a:lnTo>
                    <a:pt x="2044406" y="1409369"/>
                  </a:lnTo>
                  <a:lnTo>
                    <a:pt x="2044711" y="1410159"/>
                  </a:lnTo>
                  <a:lnTo>
                    <a:pt x="2043984" y="1412803"/>
                  </a:lnTo>
                  <a:lnTo>
                    <a:pt x="2044296" y="1414016"/>
                  </a:lnTo>
                  <a:lnTo>
                    <a:pt x="2045470" y="1415267"/>
                  </a:lnTo>
                  <a:lnTo>
                    <a:pt x="2046753" y="1418389"/>
                  </a:lnTo>
                  <a:lnTo>
                    <a:pt x="2047778" y="1422590"/>
                  </a:lnTo>
                  <a:lnTo>
                    <a:pt x="2046393" y="1420885"/>
                  </a:lnTo>
                  <a:lnTo>
                    <a:pt x="2044922" y="1419985"/>
                  </a:lnTo>
                  <a:lnTo>
                    <a:pt x="2042630" y="1419296"/>
                  </a:lnTo>
                  <a:lnTo>
                    <a:pt x="2040588" y="1418084"/>
                  </a:lnTo>
                  <a:lnTo>
                    <a:pt x="2040737" y="1419821"/>
                  </a:lnTo>
                  <a:lnTo>
                    <a:pt x="2040541" y="1421698"/>
                  </a:lnTo>
                  <a:lnTo>
                    <a:pt x="2038969" y="1421127"/>
                  </a:lnTo>
                  <a:lnTo>
                    <a:pt x="2037897" y="1420501"/>
                  </a:lnTo>
                  <a:lnTo>
                    <a:pt x="2038851" y="1422496"/>
                  </a:lnTo>
                  <a:lnTo>
                    <a:pt x="2036794" y="1421902"/>
                  </a:lnTo>
                  <a:lnTo>
                    <a:pt x="2035417" y="1422027"/>
                  </a:lnTo>
                  <a:lnTo>
                    <a:pt x="2034525" y="1423803"/>
                  </a:lnTo>
                  <a:lnTo>
                    <a:pt x="2033328" y="1424875"/>
                  </a:lnTo>
                  <a:lnTo>
                    <a:pt x="2031560" y="1425219"/>
                  </a:lnTo>
                  <a:lnTo>
                    <a:pt x="2028931" y="1423599"/>
                  </a:lnTo>
                  <a:lnTo>
                    <a:pt x="2028086" y="1421628"/>
                  </a:lnTo>
                  <a:lnTo>
                    <a:pt x="2027734" y="1419429"/>
                  </a:lnTo>
                  <a:lnTo>
                    <a:pt x="2027594" y="1422027"/>
                  </a:lnTo>
                  <a:lnTo>
                    <a:pt x="2028063" y="1424726"/>
                  </a:lnTo>
                  <a:lnTo>
                    <a:pt x="2027899" y="1426776"/>
                  </a:lnTo>
                  <a:lnTo>
                    <a:pt x="2030426" y="1427151"/>
                  </a:lnTo>
                  <a:lnTo>
                    <a:pt x="2032788" y="1426823"/>
                  </a:lnTo>
                  <a:lnTo>
                    <a:pt x="2035980" y="1426909"/>
                  </a:lnTo>
                  <a:lnTo>
                    <a:pt x="2038061" y="1426525"/>
                  </a:lnTo>
                  <a:lnTo>
                    <a:pt x="2039313" y="1425876"/>
                  </a:lnTo>
                  <a:lnTo>
                    <a:pt x="2042317" y="1426439"/>
                  </a:lnTo>
                  <a:lnTo>
                    <a:pt x="2042529" y="1428911"/>
                  </a:lnTo>
                  <a:lnTo>
                    <a:pt x="2042184" y="1431368"/>
                  </a:lnTo>
                  <a:lnTo>
                    <a:pt x="2042012" y="1433973"/>
                  </a:lnTo>
                  <a:lnTo>
                    <a:pt x="2042841" y="1433957"/>
                  </a:lnTo>
                  <a:lnTo>
                    <a:pt x="2043819" y="1433120"/>
                  </a:lnTo>
                  <a:lnTo>
                    <a:pt x="2044312" y="1428434"/>
                  </a:lnTo>
                  <a:lnTo>
                    <a:pt x="2047058" y="1426698"/>
                  </a:lnTo>
                  <a:lnTo>
                    <a:pt x="2047981" y="1426823"/>
                  </a:lnTo>
                  <a:lnTo>
                    <a:pt x="2048858" y="1428325"/>
                  </a:lnTo>
                  <a:lnTo>
                    <a:pt x="2049155" y="1429850"/>
                  </a:lnTo>
                  <a:lnTo>
                    <a:pt x="2049468" y="1431947"/>
                  </a:lnTo>
                  <a:lnTo>
                    <a:pt x="2048826" y="1435139"/>
                  </a:lnTo>
                  <a:lnTo>
                    <a:pt x="2044609" y="1438863"/>
                  </a:lnTo>
                  <a:lnTo>
                    <a:pt x="2041590" y="1442297"/>
                  </a:lnTo>
                  <a:lnTo>
                    <a:pt x="2040040" y="1442994"/>
                  </a:lnTo>
                  <a:lnTo>
                    <a:pt x="2037819" y="1442595"/>
                  </a:lnTo>
                  <a:lnTo>
                    <a:pt x="2035292" y="1441734"/>
                  </a:lnTo>
                  <a:lnTo>
                    <a:pt x="2034048" y="1441562"/>
                  </a:lnTo>
                  <a:lnTo>
                    <a:pt x="2033109" y="1441851"/>
                  </a:lnTo>
                  <a:lnTo>
                    <a:pt x="2032538" y="1440787"/>
                  </a:lnTo>
                  <a:lnTo>
                    <a:pt x="2032170" y="1438855"/>
                  </a:lnTo>
                  <a:lnTo>
                    <a:pt x="2031192" y="1438213"/>
                  </a:lnTo>
                  <a:lnTo>
                    <a:pt x="2030449" y="1438284"/>
                  </a:lnTo>
                  <a:lnTo>
                    <a:pt x="2029948" y="1440334"/>
                  </a:lnTo>
                  <a:lnTo>
                    <a:pt x="2027594" y="1440920"/>
                  </a:lnTo>
                  <a:lnTo>
                    <a:pt x="2024394" y="1440068"/>
                  </a:lnTo>
                  <a:lnTo>
                    <a:pt x="2021037" y="1438346"/>
                  </a:lnTo>
                  <a:lnTo>
                    <a:pt x="2022477" y="1440193"/>
                  </a:lnTo>
                  <a:lnTo>
                    <a:pt x="2030793" y="1443643"/>
                  </a:lnTo>
                  <a:lnTo>
                    <a:pt x="2031732" y="1444292"/>
                  </a:lnTo>
                  <a:lnTo>
                    <a:pt x="2032608" y="1445231"/>
                  </a:lnTo>
                  <a:lnTo>
                    <a:pt x="2031450" y="1446710"/>
                  </a:lnTo>
                  <a:lnTo>
                    <a:pt x="2030535" y="1448376"/>
                  </a:lnTo>
                  <a:lnTo>
                    <a:pt x="2030402" y="1449683"/>
                  </a:lnTo>
                  <a:lnTo>
                    <a:pt x="2030081" y="1450504"/>
                  </a:lnTo>
                  <a:lnTo>
                    <a:pt x="2026764" y="1452718"/>
                  </a:lnTo>
                  <a:lnTo>
                    <a:pt x="2024973" y="1452327"/>
                  </a:lnTo>
                  <a:lnTo>
                    <a:pt x="2020380" y="1448329"/>
                  </a:lnTo>
                  <a:lnTo>
                    <a:pt x="2022477" y="1451787"/>
                  </a:lnTo>
                  <a:lnTo>
                    <a:pt x="2024151" y="1453250"/>
                  </a:lnTo>
                  <a:lnTo>
                    <a:pt x="2027531" y="1454033"/>
                  </a:lnTo>
                  <a:lnTo>
                    <a:pt x="2033860" y="1452742"/>
                  </a:lnTo>
                  <a:lnTo>
                    <a:pt x="2035941" y="1454150"/>
                  </a:lnTo>
                  <a:lnTo>
                    <a:pt x="2034236" y="1456646"/>
                  </a:lnTo>
                  <a:lnTo>
                    <a:pt x="2032546" y="1458390"/>
                  </a:lnTo>
                  <a:lnTo>
                    <a:pt x="2030324" y="1458586"/>
                  </a:lnTo>
                  <a:lnTo>
                    <a:pt x="2028368" y="1459063"/>
                  </a:lnTo>
                  <a:lnTo>
                    <a:pt x="2027789" y="1460260"/>
                  </a:lnTo>
                  <a:lnTo>
                    <a:pt x="2026397" y="1460338"/>
                  </a:lnTo>
                  <a:lnTo>
                    <a:pt x="2024214" y="1460409"/>
                  </a:lnTo>
                  <a:lnTo>
                    <a:pt x="2020842" y="1460518"/>
                  </a:lnTo>
                  <a:lnTo>
                    <a:pt x="2018988" y="1460236"/>
                  </a:lnTo>
                  <a:lnTo>
                    <a:pt x="2016398" y="1462685"/>
                  </a:lnTo>
                  <a:lnTo>
                    <a:pt x="2015420" y="1463022"/>
                  </a:lnTo>
                  <a:lnTo>
                    <a:pt x="2014059" y="1462560"/>
                  </a:lnTo>
                  <a:lnTo>
                    <a:pt x="2013488" y="1460589"/>
                  </a:lnTo>
                  <a:lnTo>
                    <a:pt x="2012878" y="1459618"/>
                  </a:lnTo>
                  <a:lnTo>
                    <a:pt x="2012862" y="1463303"/>
                  </a:lnTo>
                  <a:lnTo>
                    <a:pt x="2013104" y="1464297"/>
                  </a:lnTo>
                  <a:lnTo>
                    <a:pt x="2013597" y="1465040"/>
                  </a:lnTo>
                  <a:lnTo>
                    <a:pt x="2010570" y="1467035"/>
                  </a:lnTo>
                  <a:lnTo>
                    <a:pt x="2007667" y="1469523"/>
                  </a:lnTo>
                  <a:lnTo>
                    <a:pt x="2006627" y="1470196"/>
                  </a:lnTo>
                  <a:lnTo>
                    <a:pt x="2005445" y="1471440"/>
                  </a:lnTo>
                  <a:lnTo>
                    <a:pt x="2003028" y="1475031"/>
                  </a:lnTo>
                  <a:lnTo>
                    <a:pt x="2002433" y="1477644"/>
                  </a:lnTo>
                  <a:lnTo>
                    <a:pt x="2001557" y="1480554"/>
                  </a:lnTo>
                  <a:lnTo>
                    <a:pt x="2001448" y="1479247"/>
                  </a:lnTo>
                  <a:lnTo>
                    <a:pt x="2001596" y="1477041"/>
                  </a:lnTo>
                  <a:lnTo>
                    <a:pt x="2001002" y="1474514"/>
                  </a:lnTo>
                  <a:lnTo>
                    <a:pt x="2000618" y="1479146"/>
                  </a:lnTo>
                  <a:lnTo>
                    <a:pt x="1999680" y="1481289"/>
                  </a:lnTo>
                  <a:lnTo>
                    <a:pt x="1991058" y="1481141"/>
                  </a:lnTo>
                  <a:lnTo>
                    <a:pt x="1987287" y="1482307"/>
                  </a:lnTo>
                  <a:lnTo>
                    <a:pt x="1981498" y="1486226"/>
                  </a:lnTo>
                  <a:lnTo>
                    <a:pt x="1979769" y="1487947"/>
                  </a:lnTo>
                  <a:lnTo>
                    <a:pt x="1974981" y="1494574"/>
                  </a:lnTo>
                  <a:lnTo>
                    <a:pt x="1973760" y="1498806"/>
                  </a:lnTo>
                  <a:lnTo>
                    <a:pt x="1972783" y="1497030"/>
                  </a:lnTo>
                  <a:lnTo>
                    <a:pt x="1973025" y="1495700"/>
                  </a:lnTo>
                  <a:lnTo>
                    <a:pt x="1973041" y="1494605"/>
                  </a:lnTo>
                  <a:lnTo>
                    <a:pt x="1971844" y="1496835"/>
                  </a:lnTo>
                  <a:lnTo>
                    <a:pt x="1972986" y="1500246"/>
                  </a:lnTo>
                  <a:lnTo>
                    <a:pt x="1971961" y="1501544"/>
                  </a:lnTo>
                  <a:lnTo>
                    <a:pt x="1968800" y="1503969"/>
                  </a:lnTo>
                  <a:lnTo>
                    <a:pt x="1967071" y="1504361"/>
                  </a:lnTo>
                  <a:lnTo>
                    <a:pt x="1965131" y="1505049"/>
                  </a:lnTo>
                  <a:lnTo>
                    <a:pt x="1964521" y="1507435"/>
                  </a:lnTo>
                  <a:lnTo>
                    <a:pt x="1961884" y="1509634"/>
                  </a:lnTo>
                  <a:lnTo>
                    <a:pt x="1960351" y="1510604"/>
                  </a:lnTo>
                  <a:lnTo>
                    <a:pt x="1957535" y="1510017"/>
                  </a:lnTo>
                  <a:lnTo>
                    <a:pt x="1958403" y="1512129"/>
                  </a:lnTo>
                  <a:lnTo>
                    <a:pt x="1957370" y="1513733"/>
                  </a:lnTo>
                  <a:lnTo>
                    <a:pt x="1955587" y="1514961"/>
                  </a:lnTo>
                  <a:lnTo>
                    <a:pt x="1953373" y="1515760"/>
                  </a:lnTo>
                  <a:lnTo>
                    <a:pt x="1952105" y="1515658"/>
                  </a:lnTo>
                  <a:lnTo>
                    <a:pt x="1951026" y="1516080"/>
                  </a:lnTo>
                  <a:lnTo>
                    <a:pt x="1950173" y="1517097"/>
                  </a:lnTo>
                  <a:lnTo>
                    <a:pt x="1948100" y="1518052"/>
                  </a:lnTo>
                  <a:lnTo>
                    <a:pt x="1945948" y="1517520"/>
                  </a:lnTo>
                  <a:lnTo>
                    <a:pt x="1943507" y="1517199"/>
                  </a:lnTo>
                  <a:lnTo>
                    <a:pt x="1942146" y="1517770"/>
                  </a:lnTo>
                  <a:lnTo>
                    <a:pt x="1944430" y="1518717"/>
                  </a:lnTo>
                  <a:lnTo>
                    <a:pt x="1945659" y="1520078"/>
                  </a:lnTo>
                  <a:lnTo>
                    <a:pt x="1945408" y="1521916"/>
                  </a:lnTo>
                  <a:lnTo>
                    <a:pt x="1944798" y="1522621"/>
                  </a:lnTo>
                  <a:lnTo>
                    <a:pt x="1943351" y="1523583"/>
                  </a:lnTo>
                  <a:lnTo>
                    <a:pt x="1942717" y="1523442"/>
                  </a:lnTo>
                  <a:lnTo>
                    <a:pt x="1942334" y="1522581"/>
                  </a:lnTo>
                  <a:lnTo>
                    <a:pt x="1941864" y="1520782"/>
                  </a:lnTo>
                  <a:lnTo>
                    <a:pt x="1941192" y="1521165"/>
                  </a:lnTo>
                  <a:lnTo>
                    <a:pt x="1941074" y="1522002"/>
                  </a:lnTo>
                  <a:lnTo>
                    <a:pt x="1940495" y="1522308"/>
                  </a:lnTo>
                  <a:lnTo>
                    <a:pt x="1938445" y="1519437"/>
                  </a:lnTo>
                  <a:lnTo>
                    <a:pt x="1938547" y="1521627"/>
                  </a:lnTo>
                  <a:lnTo>
                    <a:pt x="1939259" y="1523309"/>
                  </a:lnTo>
                  <a:lnTo>
                    <a:pt x="1939948" y="1524162"/>
                  </a:lnTo>
                  <a:lnTo>
                    <a:pt x="1940644" y="1524663"/>
                  </a:lnTo>
                  <a:lnTo>
                    <a:pt x="1940816" y="1525445"/>
                  </a:lnTo>
                  <a:lnTo>
                    <a:pt x="1939416" y="1527346"/>
                  </a:lnTo>
                  <a:lnTo>
                    <a:pt x="1938696" y="1527768"/>
                  </a:lnTo>
                  <a:lnTo>
                    <a:pt x="1937413" y="1528073"/>
                  </a:lnTo>
                  <a:lnTo>
                    <a:pt x="1936693" y="1529239"/>
                  </a:lnTo>
                  <a:lnTo>
                    <a:pt x="1936904" y="1530248"/>
                  </a:lnTo>
                  <a:lnTo>
                    <a:pt x="1935778" y="1532431"/>
                  </a:lnTo>
                  <a:lnTo>
                    <a:pt x="1933094" y="1533792"/>
                  </a:lnTo>
                  <a:lnTo>
                    <a:pt x="1932281" y="1533738"/>
                  </a:lnTo>
                  <a:lnTo>
                    <a:pt x="1931616" y="1534137"/>
                  </a:lnTo>
                  <a:lnTo>
                    <a:pt x="1932007" y="1535107"/>
                  </a:lnTo>
                  <a:lnTo>
                    <a:pt x="1932672" y="1535811"/>
                  </a:lnTo>
                  <a:lnTo>
                    <a:pt x="1932648" y="1536468"/>
                  </a:lnTo>
                  <a:lnTo>
                    <a:pt x="1931944" y="1537360"/>
                  </a:lnTo>
                  <a:lnTo>
                    <a:pt x="1930544" y="1537610"/>
                  </a:lnTo>
                  <a:lnTo>
                    <a:pt x="1929762" y="1538620"/>
                  </a:lnTo>
                  <a:lnTo>
                    <a:pt x="1930012" y="1539582"/>
                  </a:lnTo>
                  <a:lnTo>
                    <a:pt x="1930473" y="1540114"/>
                  </a:lnTo>
                  <a:lnTo>
                    <a:pt x="1930372" y="1541029"/>
                  </a:lnTo>
                  <a:lnTo>
                    <a:pt x="1928784" y="1541952"/>
                  </a:lnTo>
                  <a:lnTo>
                    <a:pt x="1928408" y="1542860"/>
                  </a:lnTo>
                  <a:lnTo>
                    <a:pt x="1929198" y="1543126"/>
                  </a:lnTo>
                  <a:lnTo>
                    <a:pt x="1929808" y="1542860"/>
                  </a:lnTo>
                  <a:lnTo>
                    <a:pt x="1930254" y="1543055"/>
                  </a:lnTo>
                  <a:lnTo>
                    <a:pt x="1929300" y="1544573"/>
                  </a:lnTo>
                  <a:lnTo>
                    <a:pt x="1928447" y="1545496"/>
                  </a:lnTo>
                  <a:lnTo>
                    <a:pt x="1927634" y="1547155"/>
                  </a:lnTo>
                  <a:lnTo>
                    <a:pt x="1925748" y="1547616"/>
                  </a:lnTo>
                  <a:lnTo>
                    <a:pt x="1925818" y="1548156"/>
                  </a:lnTo>
                  <a:lnTo>
                    <a:pt x="1926882" y="1548634"/>
                  </a:lnTo>
                  <a:lnTo>
                    <a:pt x="1927774" y="1549909"/>
                  </a:lnTo>
                  <a:lnTo>
                    <a:pt x="1926100" y="1552264"/>
                  </a:lnTo>
                  <a:lnTo>
                    <a:pt x="1925052" y="1552068"/>
                  </a:lnTo>
                  <a:lnTo>
                    <a:pt x="1924410" y="1551552"/>
                  </a:lnTo>
                  <a:lnTo>
                    <a:pt x="1924003" y="1553406"/>
                  </a:lnTo>
                  <a:lnTo>
                    <a:pt x="1924160" y="1554392"/>
                  </a:lnTo>
                  <a:lnTo>
                    <a:pt x="1923761" y="1556418"/>
                  </a:lnTo>
                  <a:lnTo>
                    <a:pt x="1923119" y="1558843"/>
                  </a:lnTo>
                  <a:lnTo>
                    <a:pt x="1922681" y="1559837"/>
                  </a:lnTo>
                  <a:lnTo>
                    <a:pt x="1922775" y="1561691"/>
                  </a:lnTo>
                  <a:lnTo>
                    <a:pt x="1923049" y="1563482"/>
                  </a:lnTo>
                  <a:lnTo>
                    <a:pt x="1924074" y="1565782"/>
                  </a:lnTo>
                  <a:lnTo>
                    <a:pt x="1925646" y="1575179"/>
                  </a:lnTo>
                  <a:lnTo>
                    <a:pt x="1926718" y="1578433"/>
                  </a:lnTo>
                  <a:lnTo>
                    <a:pt x="1928643" y="1587195"/>
                  </a:lnTo>
                  <a:lnTo>
                    <a:pt x="1931827" y="1595660"/>
                  </a:lnTo>
                  <a:lnTo>
                    <a:pt x="1936318" y="1605854"/>
                  </a:lnTo>
                  <a:lnTo>
                    <a:pt x="1943687" y="1618153"/>
                  </a:lnTo>
                  <a:lnTo>
                    <a:pt x="1944571" y="1619897"/>
                  </a:lnTo>
                  <a:lnTo>
                    <a:pt x="1943609" y="1621376"/>
                  </a:lnTo>
                  <a:lnTo>
                    <a:pt x="1943319" y="1622909"/>
                  </a:lnTo>
                  <a:lnTo>
                    <a:pt x="1943233" y="1625217"/>
                  </a:lnTo>
                  <a:lnTo>
                    <a:pt x="1943499" y="1627470"/>
                  </a:lnTo>
                  <a:lnTo>
                    <a:pt x="1944368" y="1630216"/>
                  </a:lnTo>
                  <a:lnTo>
                    <a:pt x="1946042" y="1634410"/>
                  </a:lnTo>
                  <a:lnTo>
                    <a:pt x="1945103" y="1633580"/>
                  </a:lnTo>
                  <a:lnTo>
                    <a:pt x="1942678" y="1627556"/>
                  </a:lnTo>
                  <a:lnTo>
                    <a:pt x="1942396" y="1624020"/>
                  </a:lnTo>
                  <a:lnTo>
                    <a:pt x="1942741" y="1618990"/>
                  </a:lnTo>
                  <a:lnTo>
                    <a:pt x="1942169" y="1619115"/>
                  </a:lnTo>
                  <a:lnTo>
                    <a:pt x="1941708" y="1620750"/>
                  </a:lnTo>
                  <a:lnTo>
                    <a:pt x="1941450" y="1622667"/>
                  </a:lnTo>
                  <a:lnTo>
                    <a:pt x="1940832" y="1623410"/>
                  </a:lnTo>
                  <a:lnTo>
                    <a:pt x="1939995" y="1620476"/>
                  </a:lnTo>
                  <a:lnTo>
                    <a:pt x="1940057" y="1619154"/>
                  </a:lnTo>
                  <a:lnTo>
                    <a:pt x="1940949" y="1617605"/>
                  </a:lnTo>
                  <a:lnTo>
                    <a:pt x="1940691" y="1617049"/>
                  </a:lnTo>
                  <a:lnTo>
                    <a:pt x="1939243" y="1616252"/>
                  </a:lnTo>
                  <a:lnTo>
                    <a:pt x="1938938" y="1615007"/>
                  </a:lnTo>
                  <a:lnTo>
                    <a:pt x="1939134" y="1613771"/>
                  </a:lnTo>
                  <a:lnTo>
                    <a:pt x="1938312" y="1613114"/>
                  </a:lnTo>
                  <a:lnTo>
                    <a:pt x="1937663" y="1613146"/>
                  </a:lnTo>
                  <a:lnTo>
                    <a:pt x="1938101" y="1616189"/>
                  </a:lnTo>
                  <a:lnTo>
                    <a:pt x="1938782" y="1618051"/>
                  </a:lnTo>
                  <a:lnTo>
                    <a:pt x="1939627" y="1622518"/>
                  </a:lnTo>
                  <a:lnTo>
                    <a:pt x="1940996" y="1625217"/>
                  </a:lnTo>
                  <a:lnTo>
                    <a:pt x="1941794" y="1627478"/>
                  </a:lnTo>
                  <a:lnTo>
                    <a:pt x="1951104" y="1651496"/>
                  </a:lnTo>
                  <a:lnTo>
                    <a:pt x="1953310" y="1654539"/>
                  </a:lnTo>
                  <a:lnTo>
                    <a:pt x="1954124" y="1656722"/>
                  </a:lnTo>
                  <a:lnTo>
                    <a:pt x="1954969" y="1661283"/>
                  </a:lnTo>
                  <a:lnTo>
                    <a:pt x="1955156" y="1667127"/>
                  </a:lnTo>
                  <a:lnTo>
                    <a:pt x="1953639" y="1677775"/>
                  </a:lnTo>
                  <a:lnTo>
                    <a:pt x="1953294" y="1685012"/>
                  </a:lnTo>
                  <a:lnTo>
                    <a:pt x="1953075" y="1684793"/>
                  </a:lnTo>
                  <a:lnTo>
                    <a:pt x="1952927" y="1684026"/>
                  </a:lnTo>
                  <a:lnTo>
                    <a:pt x="1952575" y="1683924"/>
                  </a:lnTo>
                  <a:lnTo>
                    <a:pt x="1951260" y="1687234"/>
                  </a:lnTo>
                  <a:lnTo>
                    <a:pt x="1949469" y="1690214"/>
                  </a:lnTo>
                  <a:lnTo>
                    <a:pt x="1948874" y="1694846"/>
                  </a:lnTo>
                  <a:lnTo>
                    <a:pt x="1948014" y="1697161"/>
                  </a:lnTo>
                  <a:lnTo>
                    <a:pt x="1945424" y="1699610"/>
                  </a:lnTo>
                  <a:lnTo>
                    <a:pt x="1943820" y="1699547"/>
                  </a:lnTo>
                  <a:lnTo>
                    <a:pt x="1939893" y="1701386"/>
                  </a:lnTo>
                  <a:lnTo>
                    <a:pt x="1937131" y="1700909"/>
                  </a:lnTo>
                  <a:lnTo>
                    <a:pt x="1933845" y="1701941"/>
                  </a:lnTo>
                  <a:lnTo>
                    <a:pt x="1931686" y="1701824"/>
                  </a:lnTo>
                  <a:lnTo>
                    <a:pt x="1930434" y="1699642"/>
                  </a:lnTo>
                  <a:lnTo>
                    <a:pt x="1930622" y="1698664"/>
                  </a:lnTo>
                  <a:lnTo>
                    <a:pt x="1931115" y="1697686"/>
                  </a:lnTo>
                  <a:lnTo>
                    <a:pt x="1931960" y="1697459"/>
                  </a:lnTo>
                  <a:lnTo>
                    <a:pt x="1934862" y="1699751"/>
                  </a:lnTo>
                  <a:lnTo>
                    <a:pt x="1935410" y="1698781"/>
                  </a:lnTo>
                  <a:lnTo>
                    <a:pt x="1934534" y="1697639"/>
                  </a:lnTo>
                  <a:lnTo>
                    <a:pt x="1932852" y="1696997"/>
                  </a:lnTo>
                  <a:lnTo>
                    <a:pt x="1931616" y="1696293"/>
                  </a:lnTo>
                  <a:lnTo>
                    <a:pt x="1929120" y="1691067"/>
                  </a:lnTo>
                  <a:lnTo>
                    <a:pt x="1926530" y="1687476"/>
                  </a:lnTo>
                  <a:lnTo>
                    <a:pt x="1926092" y="1685066"/>
                  </a:lnTo>
                  <a:lnTo>
                    <a:pt x="1921625" y="1683595"/>
                  </a:lnTo>
                  <a:lnTo>
                    <a:pt x="1918394" y="1681366"/>
                  </a:lnTo>
                  <a:lnTo>
                    <a:pt x="1916282" y="1677407"/>
                  </a:lnTo>
                  <a:lnTo>
                    <a:pt x="1915069" y="1670374"/>
                  </a:lnTo>
                  <a:lnTo>
                    <a:pt x="1913645" y="1669584"/>
                  </a:lnTo>
                  <a:lnTo>
                    <a:pt x="1913043" y="1669036"/>
                  </a:lnTo>
                  <a:lnTo>
                    <a:pt x="1914435" y="1666415"/>
                  </a:lnTo>
                  <a:lnTo>
                    <a:pt x="1915906" y="1664217"/>
                  </a:lnTo>
                  <a:lnTo>
                    <a:pt x="1914748" y="1664765"/>
                  </a:lnTo>
                  <a:lnTo>
                    <a:pt x="1913895" y="1665578"/>
                  </a:lnTo>
                  <a:lnTo>
                    <a:pt x="1912808" y="1667518"/>
                  </a:lnTo>
                  <a:lnTo>
                    <a:pt x="1912010" y="1667816"/>
                  </a:lnTo>
                  <a:lnTo>
                    <a:pt x="1911282" y="1667518"/>
                  </a:lnTo>
                  <a:lnTo>
                    <a:pt x="1910445" y="1663795"/>
                  </a:lnTo>
                  <a:lnTo>
                    <a:pt x="1910688" y="1659218"/>
                  </a:lnTo>
                  <a:lnTo>
                    <a:pt x="1911861" y="1657504"/>
                  </a:lnTo>
                  <a:lnTo>
                    <a:pt x="1910054" y="1657458"/>
                  </a:lnTo>
                  <a:lnTo>
                    <a:pt x="1908184" y="1658107"/>
                  </a:lnTo>
                  <a:lnTo>
                    <a:pt x="1908458" y="1659632"/>
                  </a:lnTo>
                  <a:lnTo>
                    <a:pt x="1908192" y="1660469"/>
                  </a:lnTo>
                  <a:lnTo>
                    <a:pt x="1906831" y="1660251"/>
                  </a:lnTo>
                  <a:lnTo>
                    <a:pt x="1905790" y="1659719"/>
                  </a:lnTo>
                  <a:lnTo>
                    <a:pt x="1904390" y="1658123"/>
                  </a:lnTo>
                  <a:lnTo>
                    <a:pt x="1902473" y="1655087"/>
                  </a:lnTo>
                  <a:lnTo>
                    <a:pt x="1898538" y="1646700"/>
                  </a:lnTo>
                  <a:lnTo>
                    <a:pt x="1897771" y="1645519"/>
                  </a:lnTo>
                  <a:lnTo>
                    <a:pt x="1896465" y="1644275"/>
                  </a:lnTo>
                  <a:lnTo>
                    <a:pt x="1897083" y="1643892"/>
                  </a:lnTo>
                  <a:lnTo>
                    <a:pt x="1898202" y="1643665"/>
                  </a:lnTo>
                  <a:lnTo>
                    <a:pt x="1900729" y="1639878"/>
                  </a:lnTo>
                  <a:lnTo>
                    <a:pt x="1902708" y="1637586"/>
                  </a:lnTo>
                  <a:lnTo>
                    <a:pt x="1903365" y="1635998"/>
                  </a:lnTo>
                  <a:lnTo>
                    <a:pt x="1903248" y="1635317"/>
                  </a:lnTo>
                  <a:lnTo>
                    <a:pt x="1902372" y="1634331"/>
                  </a:lnTo>
                  <a:lnTo>
                    <a:pt x="1901222" y="1635192"/>
                  </a:lnTo>
                  <a:lnTo>
                    <a:pt x="1900729" y="1634949"/>
                  </a:lnTo>
                  <a:lnTo>
                    <a:pt x="1899430" y="1632954"/>
                  </a:lnTo>
                  <a:lnTo>
                    <a:pt x="1898194" y="1632391"/>
                  </a:lnTo>
                  <a:lnTo>
                    <a:pt x="1897333" y="1632821"/>
                  </a:lnTo>
                  <a:lnTo>
                    <a:pt x="1898241" y="1634449"/>
                  </a:lnTo>
                  <a:lnTo>
                    <a:pt x="1899055" y="1635059"/>
                  </a:lnTo>
                  <a:lnTo>
                    <a:pt x="1898734" y="1637429"/>
                  </a:lnTo>
                  <a:lnTo>
                    <a:pt x="1898405" y="1638196"/>
                  </a:lnTo>
                  <a:lnTo>
                    <a:pt x="1897638" y="1638877"/>
                  </a:lnTo>
                  <a:lnTo>
                    <a:pt x="1896442" y="1638509"/>
                  </a:lnTo>
                  <a:lnTo>
                    <a:pt x="1895839" y="1639096"/>
                  </a:lnTo>
                  <a:lnTo>
                    <a:pt x="1895127" y="1638478"/>
                  </a:lnTo>
                  <a:lnTo>
                    <a:pt x="1894423" y="1637437"/>
                  </a:lnTo>
                  <a:lnTo>
                    <a:pt x="1893633" y="1635724"/>
                  </a:lnTo>
                  <a:lnTo>
                    <a:pt x="1895722" y="1626054"/>
                  </a:lnTo>
                  <a:lnTo>
                    <a:pt x="1897654" y="1619874"/>
                  </a:lnTo>
                  <a:lnTo>
                    <a:pt x="1897873" y="1612801"/>
                  </a:lnTo>
                  <a:lnTo>
                    <a:pt x="1898022" y="1611753"/>
                  </a:lnTo>
                  <a:lnTo>
                    <a:pt x="1897858" y="1609868"/>
                  </a:lnTo>
                  <a:lnTo>
                    <a:pt x="1895268" y="1605776"/>
                  </a:lnTo>
                  <a:lnTo>
                    <a:pt x="1883822" y="1595754"/>
                  </a:lnTo>
                  <a:lnTo>
                    <a:pt x="1874958" y="1583831"/>
                  </a:lnTo>
                  <a:lnTo>
                    <a:pt x="1867276" y="1579348"/>
                  </a:lnTo>
                  <a:lnTo>
                    <a:pt x="1861447" y="1580334"/>
                  </a:lnTo>
                  <a:lnTo>
                    <a:pt x="1860438" y="1581234"/>
                  </a:lnTo>
                  <a:lnTo>
                    <a:pt x="1860008" y="1582407"/>
                  </a:lnTo>
                  <a:lnTo>
                    <a:pt x="1860368" y="1583745"/>
                  </a:lnTo>
                  <a:lnTo>
                    <a:pt x="1859843" y="1584301"/>
                  </a:lnTo>
                  <a:lnTo>
                    <a:pt x="1858279" y="1584230"/>
                  </a:lnTo>
                  <a:lnTo>
                    <a:pt x="1856174" y="1584543"/>
                  </a:lnTo>
                  <a:lnTo>
                    <a:pt x="1850674" y="1587680"/>
                  </a:lnTo>
                  <a:lnTo>
                    <a:pt x="1848734" y="1587563"/>
                  </a:lnTo>
                  <a:lnTo>
                    <a:pt x="1846974" y="1588377"/>
                  </a:lnTo>
                  <a:lnTo>
                    <a:pt x="1845652" y="1588987"/>
                  </a:lnTo>
                  <a:lnTo>
                    <a:pt x="1842209" y="1589315"/>
                  </a:lnTo>
                  <a:lnTo>
                    <a:pt x="1839291" y="1590012"/>
                  </a:lnTo>
                  <a:lnTo>
                    <a:pt x="1838032" y="1589636"/>
                  </a:lnTo>
                  <a:lnTo>
                    <a:pt x="1837210" y="1587813"/>
                  </a:lnTo>
                  <a:lnTo>
                    <a:pt x="1837210" y="1585928"/>
                  </a:lnTo>
                  <a:lnTo>
                    <a:pt x="1837875" y="1587375"/>
                  </a:lnTo>
                  <a:lnTo>
                    <a:pt x="1838908" y="1588509"/>
                  </a:lnTo>
                  <a:lnTo>
                    <a:pt x="1839385" y="1588056"/>
                  </a:lnTo>
                  <a:lnTo>
                    <a:pt x="1839557" y="1587054"/>
                  </a:lnTo>
                  <a:lnTo>
                    <a:pt x="1838532" y="1585091"/>
                  </a:lnTo>
                  <a:lnTo>
                    <a:pt x="1835223" y="1582571"/>
                  </a:lnTo>
                  <a:lnTo>
                    <a:pt x="1831460" y="1578887"/>
                  </a:lnTo>
                  <a:lnTo>
                    <a:pt x="1832610" y="1579012"/>
                  </a:lnTo>
                  <a:lnTo>
                    <a:pt x="1832900" y="1578222"/>
                  </a:lnTo>
                  <a:lnTo>
                    <a:pt x="1831734" y="1577181"/>
                  </a:lnTo>
                  <a:lnTo>
                    <a:pt x="1832227" y="1575984"/>
                  </a:lnTo>
                  <a:lnTo>
                    <a:pt x="1833048" y="1574725"/>
                  </a:lnTo>
                  <a:lnTo>
                    <a:pt x="1831460" y="1574912"/>
                  </a:lnTo>
                  <a:lnTo>
                    <a:pt x="1830028" y="1575796"/>
                  </a:lnTo>
                  <a:lnTo>
                    <a:pt x="1829981" y="1576884"/>
                  </a:lnTo>
                  <a:lnTo>
                    <a:pt x="1829700" y="1577752"/>
                  </a:lnTo>
                  <a:lnTo>
                    <a:pt x="1828933" y="1577627"/>
                  </a:lnTo>
                  <a:lnTo>
                    <a:pt x="1827509" y="1576555"/>
                  </a:lnTo>
                  <a:lnTo>
                    <a:pt x="1820499" y="1573567"/>
                  </a:lnTo>
                  <a:lnTo>
                    <a:pt x="1814366" y="1571877"/>
                  </a:lnTo>
                  <a:lnTo>
                    <a:pt x="1819076" y="1571118"/>
                  </a:lnTo>
                  <a:lnTo>
                    <a:pt x="1821626" y="1571705"/>
                  </a:lnTo>
                  <a:lnTo>
                    <a:pt x="1821321" y="1570797"/>
                  </a:lnTo>
                  <a:lnTo>
                    <a:pt x="1820703" y="1570218"/>
                  </a:lnTo>
                  <a:lnTo>
                    <a:pt x="1818692" y="1569491"/>
                  </a:lnTo>
                  <a:lnTo>
                    <a:pt x="1816126" y="1569765"/>
                  </a:lnTo>
                  <a:lnTo>
                    <a:pt x="1814507" y="1569420"/>
                  </a:lnTo>
                  <a:lnTo>
                    <a:pt x="1812856" y="1570148"/>
                  </a:lnTo>
                  <a:lnTo>
                    <a:pt x="1811041" y="1571220"/>
                  </a:lnTo>
                  <a:lnTo>
                    <a:pt x="1809421" y="1571767"/>
                  </a:lnTo>
                  <a:lnTo>
                    <a:pt x="1803100" y="1572542"/>
                  </a:lnTo>
                  <a:lnTo>
                    <a:pt x="1797976" y="1573379"/>
                  </a:lnTo>
                  <a:lnTo>
                    <a:pt x="1798797" y="1572495"/>
                  </a:lnTo>
                  <a:lnTo>
                    <a:pt x="1799673" y="1571924"/>
                  </a:lnTo>
                  <a:lnTo>
                    <a:pt x="1802701" y="1571056"/>
                  </a:lnTo>
                  <a:lnTo>
                    <a:pt x="1803155" y="1569256"/>
                  </a:lnTo>
                  <a:lnTo>
                    <a:pt x="1802443" y="1567519"/>
                  </a:lnTo>
                  <a:lnTo>
                    <a:pt x="1801645" y="1567934"/>
                  </a:lnTo>
                  <a:lnTo>
                    <a:pt x="1800808" y="1569287"/>
                  </a:lnTo>
                  <a:lnTo>
                    <a:pt x="1799783" y="1568309"/>
                  </a:lnTo>
                  <a:lnTo>
                    <a:pt x="1798649" y="1568317"/>
                  </a:lnTo>
                  <a:lnTo>
                    <a:pt x="1798336" y="1570469"/>
                  </a:lnTo>
                  <a:lnTo>
                    <a:pt x="1796873" y="1571916"/>
                  </a:lnTo>
                  <a:lnTo>
                    <a:pt x="1796215" y="1573371"/>
                  </a:lnTo>
                  <a:lnTo>
                    <a:pt x="1791936" y="1574513"/>
                  </a:lnTo>
                  <a:lnTo>
                    <a:pt x="1791388" y="1574138"/>
                  </a:lnTo>
                  <a:lnTo>
                    <a:pt x="1792640" y="1572753"/>
                  </a:lnTo>
                  <a:lnTo>
                    <a:pt x="1792538" y="1571986"/>
                  </a:lnTo>
                  <a:lnTo>
                    <a:pt x="1791115" y="1572644"/>
                  </a:lnTo>
                  <a:lnTo>
                    <a:pt x="1788721" y="1575257"/>
                  </a:lnTo>
                  <a:lnTo>
                    <a:pt x="1780295" y="1576109"/>
                  </a:lnTo>
                  <a:lnTo>
                    <a:pt x="1780756" y="1575515"/>
                  </a:lnTo>
                  <a:lnTo>
                    <a:pt x="1782540" y="1575390"/>
                  </a:lnTo>
                  <a:lnTo>
                    <a:pt x="1785036" y="1574568"/>
                  </a:lnTo>
                  <a:lnTo>
                    <a:pt x="1784527" y="1573176"/>
                  </a:lnTo>
                  <a:lnTo>
                    <a:pt x="1783565" y="1571642"/>
                  </a:lnTo>
                  <a:lnTo>
                    <a:pt x="1782673" y="1571470"/>
                  </a:lnTo>
                  <a:lnTo>
                    <a:pt x="1782086" y="1570570"/>
                  </a:lnTo>
                  <a:lnTo>
                    <a:pt x="1782118" y="1567738"/>
                  </a:lnTo>
                  <a:lnTo>
                    <a:pt x="1781547" y="1566080"/>
                  </a:lnTo>
                  <a:lnTo>
                    <a:pt x="1780177" y="1564374"/>
                  </a:lnTo>
                  <a:lnTo>
                    <a:pt x="1779716" y="1564703"/>
                  </a:lnTo>
                  <a:lnTo>
                    <a:pt x="1778707" y="1567629"/>
                  </a:lnTo>
                  <a:lnTo>
                    <a:pt x="1777870" y="1571454"/>
                  </a:lnTo>
                  <a:lnTo>
                    <a:pt x="1777455" y="1572690"/>
                  </a:lnTo>
                  <a:lnTo>
                    <a:pt x="1774959" y="1572777"/>
                  </a:lnTo>
                  <a:lnTo>
                    <a:pt x="1772745" y="1572511"/>
                  </a:lnTo>
                  <a:lnTo>
                    <a:pt x="1765235" y="1572972"/>
                  </a:lnTo>
                  <a:lnTo>
                    <a:pt x="1762434" y="1571673"/>
                  </a:lnTo>
                  <a:lnTo>
                    <a:pt x="1761268" y="1571423"/>
                  </a:lnTo>
                  <a:lnTo>
                    <a:pt x="1760556" y="1571454"/>
                  </a:lnTo>
                  <a:lnTo>
                    <a:pt x="1757294" y="1572644"/>
                  </a:lnTo>
                  <a:lnTo>
                    <a:pt x="1753570" y="1573551"/>
                  </a:lnTo>
                  <a:lnTo>
                    <a:pt x="1752694" y="1573262"/>
                  </a:lnTo>
                  <a:lnTo>
                    <a:pt x="1751442" y="1573223"/>
                  </a:lnTo>
                  <a:lnTo>
                    <a:pt x="1748743" y="1576313"/>
                  </a:lnTo>
                  <a:lnTo>
                    <a:pt x="1745559" y="1577760"/>
                  </a:lnTo>
                  <a:lnTo>
                    <a:pt x="1737532" y="1575155"/>
                  </a:lnTo>
                  <a:lnTo>
                    <a:pt x="1735537" y="1573066"/>
                  </a:lnTo>
                  <a:lnTo>
                    <a:pt x="1733761" y="1572620"/>
                  </a:lnTo>
                  <a:lnTo>
                    <a:pt x="1731578" y="1572362"/>
                  </a:lnTo>
                  <a:lnTo>
                    <a:pt x="1729239" y="1574936"/>
                  </a:lnTo>
                  <a:lnTo>
                    <a:pt x="1727455" y="1578402"/>
                  </a:lnTo>
                  <a:lnTo>
                    <a:pt x="1730264" y="1580303"/>
                  </a:lnTo>
                  <a:lnTo>
                    <a:pt x="1732674" y="1581210"/>
                  </a:lnTo>
                  <a:lnTo>
                    <a:pt x="1736648" y="1580451"/>
                  </a:lnTo>
                  <a:lnTo>
                    <a:pt x="1738846" y="1578769"/>
                  </a:lnTo>
                  <a:lnTo>
                    <a:pt x="1740638" y="1578824"/>
                  </a:lnTo>
                  <a:lnTo>
                    <a:pt x="1741498" y="1578488"/>
                  </a:lnTo>
                  <a:lnTo>
                    <a:pt x="1742281" y="1577611"/>
                  </a:lnTo>
                  <a:lnTo>
                    <a:pt x="1743814" y="1578300"/>
                  </a:lnTo>
                  <a:lnTo>
                    <a:pt x="1743869" y="1578996"/>
                  </a:lnTo>
                  <a:lnTo>
                    <a:pt x="1742781" y="1579974"/>
                  </a:lnTo>
                  <a:lnTo>
                    <a:pt x="1741405" y="1580796"/>
                  </a:lnTo>
                  <a:lnTo>
                    <a:pt x="1740575" y="1581766"/>
                  </a:lnTo>
                  <a:lnTo>
                    <a:pt x="1742140" y="1583714"/>
                  </a:lnTo>
                  <a:lnTo>
                    <a:pt x="1744604" y="1584371"/>
                  </a:lnTo>
                  <a:lnTo>
                    <a:pt x="1745527" y="1584089"/>
                  </a:lnTo>
                  <a:lnTo>
                    <a:pt x="1746099" y="1581899"/>
                  </a:lnTo>
                  <a:lnTo>
                    <a:pt x="1747616" y="1580483"/>
                  </a:lnTo>
                  <a:lnTo>
                    <a:pt x="1749674" y="1580788"/>
                  </a:lnTo>
                  <a:lnTo>
                    <a:pt x="1749384" y="1581680"/>
                  </a:lnTo>
                  <a:lnTo>
                    <a:pt x="1749674" y="1582517"/>
                  </a:lnTo>
                  <a:lnTo>
                    <a:pt x="1750620" y="1583948"/>
                  </a:lnTo>
                  <a:lnTo>
                    <a:pt x="1750511" y="1585998"/>
                  </a:lnTo>
                  <a:lnTo>
                    <a:pt x="1750691" y="1586491"/>
                  </a:lnTo>
                  <a:lnTo>
                    <a:pt x="1748477" y="1587391"/>
                  </a:lnTo>
                  <a:lnTo>
                    <a:pt x="1746826" y="1587696"/>
                  </a:lnTo>
                  <a:lnTo>
                    <a:pt x="1745504" y="1588877"/>
                  </a:lnTo>
                  <a:lnTo>
                    <a:pt x="1746200" y="1589558"/>
                  </a:lnTo>
                  <a:lnTo>
                    <a:pt x="1744855" y="1590160"/>
                  </a:lnTo>
                  <a:lnTo>
                    <a:pt x="1743947" y="1589918"/>
                  </a:lnTo>
                  <a:lnTo>
                    <a:pt x="1743485" y="1590137"/>
                  </a:lnTo>
                  <a:lnTo>
                    <a:pt x="1743345" y="1590864"/>
                  </a:lnTo>
                  <a:lnTo>
                    <a:pt x="1742648" y="1591529"/>
                  </a:lnTo>
                  <a:lnTo>
                    <a:pt x="1743658" y="1593556"/>
                  </a:lnTo>
                  <a:lnTo>
                    <a:pt x="1745731" y="1594870"/>
                  </a:lnTo>
                  <a:lnTo>
                    <a:pt x="1747194" y="1596528"/>
                  </a:lnTo>
                  <a:lnTo>
                    <a:pt x="1753077" y="1598704"/>
                  </a:lnTo>
                  <a:lnTo>
                    <a:pt x="1754501" y="1598641"/>
                  </a:lnTo>
                  <a:lnTo>
                    <a:pt x="1755901" y="1600832"/>
                  </a:lnTo>
                  <a:lnTo>
                    <a:pt x="1757036" y="1601583"/>
                  </a:lnTo>
                  <a:lnTo>
                    <a:pt x="1758123" y="1601966"/>
                  </a:lnTo>
                  <a:lnTo>
                    <a:pt x="1757998" y="1603468"/>
                  </a:lnTo>
                  <a:lnTo>
                    <a:pt x="1756058" y="1604571"/>
                  </a:lnTo>
                  <a:lnTo>
                    <a:pt x="1755534" y="1605885"/>
                  </a:lnTo>
                  <a:lnTo>
                    <a:pt x="1755049" y="1606621"/>
                  </a:lnTo>
                  <a:lnTo>
                    <a:pt x="1754172" y="1605690"/>
                  </a:lnTo>
                  <a:lnTo>
                    <a:pt x="1753280" y="1605009"/>
                  </a:lnTo>
                  <a:lnTo>
                    <a:pt x="1751207" y="1607067"/>
                  </a:lnTo>
                  <a:lnTo>
                    <a:pt x="1750206" y="1607505"/>
                  </a:lnTo>
                  <a:lnTo>
                    <a:pt x="1750699" y="1605283"/>
                  </a:lnTo>
                  <a:lnTo>
                    <a:pt x="1749916" y="1604415"/>
                  </a:lnTo>
                  <a:lnTo>
                    <a:pt x="1748735" y="1602185"/>
                  </a:lnTo>
                  <a:lnTo>
                    <a:pt x="1747006" y="1600808"/>
                  </a:lnTo>
                  <a:lnTo>
                    <a:pt x="1745786" y="1600346"/>
                  </a:lnTo>
                  <a:lnTo>
                    <a:pt x="1744839" y="1599478"/>
                  </a:lnTo>
                  <a:lnTo>
                    <a:pt x="1743689" y="1599126"/>
                  </a:lnTo>
                  <a:lnTo>
                    <a:pt x="1742711" y="1599220"/>
                  </a:lnTo>
                  <a:lnTo>
                    <a:pt x="1741052" y="1598711"/>
                  </a:lnTo>
                  <a:lnTo>
                    <a:pt x="1740943" y="1597522"/>
                  </a:lnTo>
                  <a:lnTo>
                    <a:pt x="1740481" y="1596630"/>
                  </a:lnTo>
                  <a:lnTo>
                    <a:pt x="1739183" y="1595582"/>
                  </a:lnTo>
                  <a:lnTo>
                    <a:pt x="1732994" y="1593595"/>
                  </a:lnTo>
                  <a:lnTo>
                    <a:pt x="1732955" y="1594416"/>
                  </a:lnTo>
                  <a:lnTo>
                    <a:pt x="1733385" y="1595034"/>
                  </a:lnTo>
                  <a:lnTo>
                    <a:pt x="1734277" y="1595449"/>
                  </a:lnTo>
                  <a:lnTo>
                    <a:pt x="1735341" y="1596247"/>
                  </a:lnTo>
                  <a:lnTo>
                    <a:pt x="1735334" y="1598617"/>
                  </a:lnTo>
                  <a:lnTo>
                    <a:pt x="1734872" y="1599619"/>
                  </a:lnTo>
                  <a:lnTo>
                    <a:pt x="1734676" y="1601043"/>
                  </a:lnTo>
                  <a:lnTo>
                    <a:pt x="1734262" y="1602498"/>
                  </a:lnTo>
                  <a:lnTo>
                    <a:pt x="1733503" y="1603640"/>
                  </a:lnTo>
                  <a:lnTo>
                    <a:pt x="1731813" y="1604415"/>
                  </a:lnTo>
                  <a:lnTo>
                    <a:pt x="1731070" y="1603765"/>
                  </a:lnTo>
                  <a:lnTo>
                    <a:pt x="1729865" y="1600644"/>
                  </a:lnTo>
                  <a:lnTo>
                    <a:pt x="1728159" y="1599666"/>
                  </a:lnTo>
                  <a:lnTo>
                    <a:pt x="1725453" y="1599548"/>
                  </a:lnTo>
                  <a:lnTo>
                    <a:pt x="1723614" y="1600253"/>
                  </a:lnTo>
                  <a:lnTo>
                    <a:pt x="1721611" y="1603280"/>
                  </a:lnTo>
                  <a:lnTo>
                    <a:pt x="1719992" y="1603773"/>
                  </a:lnTo>
                  <a:lnTo>
                    <a:pt x="1714461" y="1602208"/>
                  </a:lnTo>
                  <a:lnTo>
                    <a:pt x="1708155" y="1599814"/>
                  </a:lnTo>
                  <a:lnTo>
                    <a:pt x="1708319" y="1599017"/>
                  </a:lnTo>
                  <a:lnTo>
                    <a:pt x="1709313" y="1598758"/>
                  </a:lnTo>
                  <a:lnTo>
                    <a:pt x="1711222" y="1599087"/>
                  </a:lnTo>
                  <a:lnTo>
                    <a:pt x="1711120" y="1598265"/>
                  </a:lnTo>
                  <a:lnTo>
                    <a:pt x="1709172" y="1595590"/>
                  </a:lnTo>
                  <a:lnTo>
                    <a:pt x="1708820" y="1594385"/>
                  </a:lnTo>
                  <a:lnTo>
                    <a:pt x="1709070" y="1592914"/>
                  </a:lnTo>
                  <a:lnTo>
                    <a:pt x="1708437" y="1592946"/>
                  </a:lnTo>
                  <a:lnTo>
                    <a:pt x="1707271" y="1594182"/>
                  </a:lnTo>
                  <a:lnTo>
                    <a:pt x="1703250" y="1593133"/>
                  </a:lnTo>
                  <a:lnTo>
                    <a:pt x="1702139" y="1591874"/>
                  </a:lnTo>
                  <a:lnTo>
                    <a:pt x="1699776" y="1588337"/>
                  </a:lnTo>
                  <a:lnTo>
                    <a:pt x="1696443" y="1588220"/>
                  </a:lnTo>
                  <a:lnTo>
                    <a:pt x="1694933" y="1586076"/>
                  </a:lnTo>
                  <a:lnTo>
                    <a:pt x="1692203" y="1586976"/>
                  </a:lnTo>
                  <a:lnTo>
                    <a:pt x="1690826" y="1587970"/>
                  </a:lnTo>
                  <a:lnTo>
                    <a:pt x="1689613" y="1589511"/>
                  </a:lnTo>
                  <a:lnTo>
                    <a:pt x="1690083" y="1590309"/>
                  </a:lnTo>
                  <a:lnTo>
                    <a:pt x="1691295" y="1591576"/>
                  </a:lnTo>
                  <a:lnTo>
                    <a:pt x="1690748" y="1592194"/>
                  </a:lnTo>
                  <a:lnTo>
                    <a:pt x="1686860" y="1593094"/>
                  </a:lnTo>
                  <a:lnTo>
                    <a:pt x="1677847" y="1592085"/>
                  </a:lnTo>
                  <a:lnTo>
                    <a:pt x="1675210" y="1591138"/>
                  </a:lnTo>
                  <a:lnTo>
                    <a:pt x="1671674" y="1589136"/>
                  </a:lnTo>
                  <a:lnTo>
                    <a:pt x="1666777" y="1587508"/>
                  </a:lnTo>
                  <a:lnTo>
                    <a:pt x="1664414" y="1587242"/>
                  </a:lnTo>
                  <a:lnTo>
                    <a:pt x="1662106" y="1587563"/>
                  </a:lnTo>
                  <a:lnTo>
                    <a:pt x="1655378" y="1587727"/>
                  </a:lnTo>
                  <a:lnTo>
                    <a:pt x="1653821" y="1588158"/>
                  </a:lnTo>
                  <a:lnTo>
                    <a:pt x="1652491" y="1588854"/>
                  </a:lnTo>
                  <a:lnTo>
                    <a:pt x="1651631" y="1588087"/>
                  </a:lnTo>
                  <a:lnTo>
                    <a:pt x="1651232" y="1586718"/>
                  </a:lnTo>
                  <a:lnTo>
                    <a:pt x="1652014" y="1586499"/>
                  </a:lnTo>
                  <a:lnTo>
                    <a:pt x="1652882" y="1585693"/>
                  </a:lnTo>
                  <a:lnTo>
                    <a:pt x="1653665" y="1584097"/>
                  </a:lnTo>
                  <a:lnTo>
                    <a:pt x="1653759" y="1583127"/>
                  </a:lnTo>
                  <a:lnTo>
                    <a:pt x="1653211" y="1582501"/>
                  </a:lnTo>
                  <a:lnTo>
                    <a:pt x="1652170" y="1582439"/>
                  </a:lnTo>
                  <a:lnTo>
                    <a:pt x="1649870" y="1586593"/>
                  </a:lnTo>
                  <a:lnTo>
                    <a:pt x="1651185" y="1588916"/>
                  </a:lnTo>
                  <a:lnTo>
                    <a:pt x="1651099" y="1589753"/>
                  </a:lnTo>
                  <a:lnTo>
                    <a:pt x="1646506" y="1590231"/>
                  </a:lnTo>
                  <a:lnTo>
                    <a:pt x="1636078" y="1594901"/>
                  </a:lnTo>
                  <a:lnTo>
                    <a:pt x="1632009" y="1597420"/>
                  </a:lnTo>
                  <a:lnTo>
                    <a:pt x="1632221" y="1596576"/>
                  </a:lnTo>
                  <a:lnTo>
                    <a:pt x="1637134" y="1593313"/>
                  </a:lnTo>
                  <a:lnTo>
                    <a:pt x="1635397" y="1592813"/>
                  </a:lnTo>
                  <a:lnTo>
                    <a:pt x="1632604" y="1593626"/>
                  </a:lnTo>
                  <a:lnTo>
                    <a:pt x="1631603" y="1593313"/>
                  </a:lnTo>
                  <a:lnTo>
                    <a:pt x="1632784" y="1590614"/>
                  </a:lnTo>
                  <a:lnTo>
                    <a:pt x="1632401" y="1588228"/>
                  </a:lnTo>
                  <a:lnTo>
                    <a:pt x="1630413" y="1588165"/>
                  </a:lnTo>
                  <a:lnTo>
                    <a:pt x="1629146" y="1590066"/>
                  </a:lnTo>
                  <a:lnTo>
                    <a:pt x="1628270" y="1589988"/>
                  </a:lnTo>
                  <a:lnTo>
                    <a:pt x="1627120" y="1589174"/>
                  </a:lnTo>
                  <a:lnTo>
                    <a:pt x="1626228" y="1589433"/>
                  </a:lnTo>
                  <a:lnTo>
                    <a:pt x="1626885" y="1593743"/>
                  </a:lnTo>
                  <a:lnTo>
                    <a:pt x="1628137" y="1595512"/>
                  </a:lnTo>
                  <a:lnTo>
                    <a:pt x="1629185" y="1597773"/>
                  </a:lnTo>
                  <a:lnTo>
                    <a:pt x="1626330" y="1600550"/>
                  </a:lnTo>
                  <a:lnTo>
                    <a:pt x="1623677" y="1602842"/>
                  </a:lnTo>
                  <a:lnTo>
                    <a:pt x="1623388" y="1605056"/>
                  </a:lnTo>
                  <a:lnTo>
                    <a:pt x="1620720" y="1607935"/>
                  </a:lnTo>
                  <a:lnTo>
                    <a:pt x="1618217" y="1609570"/>
                  </a:lnTo>
                  <a:lnTo>
                    <a:pt x="1612326" y="1613404"/>
                  </a:lnTo>
                  <a:lnTo>
                    <a:pt x="1610644" y="1614217"/>
                  </a:lnTo>
                  <a:lnTo>
                    <a:pt x="1607984" y="1615993"/>
                  </a:lnTo>
                  <a:lnTo>
                    <a:pt x="1604322" y="1617323"/>
                  </a:lnTo>
                  <a:lnTo>
                    <a:pt x="1600802" y="1619436"/>
                  </a:lnTo>
                  <a:lnTo>
                    <a:pt x="1599620" y="1619756"/>
                  </a:lnTo>
                  <a:lnTo>
                    <a:pt x="1601866" y="1617965"/>
                  </a:lnTo>
                  <a:lnTo>
                    <a:pt x="1604526" y="1616197"/>
                  </a:lnTo>
                  <a:lnTo>
                    <a:pt x="1602241" y="1616439"/>
                  </a:lnTo>
                  <a:lnTo>
                    <a:pt x="1598721" y="1615626"/>
                  </a:lnTo>
                  <a:lnTo>
                    <a:pt x="1596569" y="1615579"/>
                  </a:lnTo>
                  <a:lnTo>
                    <a:pt x="1596561" y="1616228"/>
                  </a:lnTo>
                  <a:lnTo>
                    <a:pt x="1594926" y="1617143"/>
                  </a:lnTo>
                  <a:lnTo>
                    <a:pt x="1593229" y="1615806"/>
                  </a:lnTo>
                  <a:lnTo>
                    <a:pt x="1592493" y="1614906"/>
                  </a:lnTo>
                  <a:lnTo>
                    <a:pt x="1592141" y="1614124"/>
                  </a:lnTo>
                  <a:lnTo>
                    <a:pt x="1591421" y="1613936"/>
                  </a:lnTo>
                  <a:lnTo>
                    <a:pt x="1590733" y="1614296"/>
                  </a:lnTo>
                  <a:lnTo>
                    <a:pt x="1593268" y="1619772"/>
                  </a:lnTo>
                  <a:lnTo>
                    <a:pt x="1594347" y="1620007"/>
                  </a:lnTo>
                  <a:lnTo>
                    <a:pt x="1595537" y="1620546"/>
                  </a:lnTo>
                  <a:lnTo>
                    <a:pt x="1594050" y="1621822"/>
                  </a:lnTo>
                  <a:lnTo>
                    <a:pt x="1592446" y="1622792"/>
                  </a:lnTo>
                  <a:lnTo>
                    <a:pt x="1589927" y="1623433"/>
                  </a:lnTo>
                  <a:lnTo>
                    <a:pt x="1587799" y="1621438"/>
                  </a:lnTo>
                  <a:lnTo>
                    <a:pt x="1587338" y="1623942"/>
                  </a:lnTo>
                  <a:lnTo>
                    <a:pt x="1587064" y="1626437"/>
                  </a:lnTo>
                  <a:lnTo>
                    <a:pt x="1586352" y="1627079"/>
                  </a:lnTo>
                  <a:lnTo>
                    <a:pt x="1585210" y="1627994"/>
                  </a:lnTo>
                  <a:lnTo>
                    <a:pt x="1584592" y="1627306"/>
                  </a:lnTo>
                  <a:lnTo>
                    <a:pt x="1584294" y="1626336"/>
                  </a:lnTo>
                  <a:lnTo>
                    <a:pt x="1583559" y="1627196"/>
                  </a:lnTo>
                  <a:lnTo>
                    <a:pt x="1582487" y="1627846"/>
                  </a:lnTo>
                  <a:lnTo>
                    <a:pt x="1580719" y="1627979"/>
                  </a:lnTo>
                  <a:lnTo>
                    <a:pt x="1579397" y="1628323"/>
                  </a:lnTo>
                  <a:lnTo>
                    <a:pt x="1579428" y="1629356"/>
                  </a:lnTo>
                  <a:lnTo>
                    <a:pt x="1579733" y="1630396"/>
                  </a:lnTo>
                  <a:lnTo>
                    <a:pt x="1582080" y="1629575"/>
                  </a:lnTo>
                  <a:lnTo>
                    <a:pt x="1581228" y="1632242"/>
                  </a:lnTo>
                  <a:lnTo>
                    <a:pt x="1579068" y="1634879"/>
                  </a:lnTo>
                  <a:lnTo>
                    <a:pt x="1577308" y="1635497"/>
                  </a:lnTo>
                  <a:lnTo>
                    <a:pt x="1574617" y="1635114"/>
                  </a:lnTo>
                  <a:lnTo>
                    <a:pt x="1573952" y="1635380"/>
                  </a:lnTo>
                  <a:lnTo>
                    <a:pt x="1573357" y="1635927"/>
                  </a:lnTo>
                  <a:lnTo>
                    <a:pt x="1576494" y="1640035"/>
                  </a:lnTo>
                  <a:lnTo>
                    <a:pt x="1574476" y="1646223"/>
                  </a:lnTo>
                  <a:lnTo>
                    <a:pt x="1573185" y="1648468"/>
                  </a:lnTo>
                  <a:lnTo>
                    <a:pt x="1572293" y="1648758"/>
                  </a:lnTo>
                  <a:lnTo>
                    <a:pt x="1571307" y="1648828"/>
                  </a:lnTo>
                  <a:lnTo>
                    <a:pt x="1567834" y="1646841"/>
                  </a:lnTo>
                  <a:lnTo>
                    <a:pt x="1565940" y="1645300"/>
                  </a:lnTo>
                  <a:lnTo>
                    <a:pt x="1567615" y="1649485"/>
                  </a:lnTo>
                  <a:lnTo>
                    <a:pt x="1572168" y="1650706"/>
                  </a:lnTo>
                  <a:lnTo>
                    <a:pt x="1572403" y="1652294"/>
                  </a:lnTo>
                  <a:lnTo>
                    <a:pt x="1572379" y="1653640"/>
                  </a:lnTo>
                  <a:lnTo>
                    <a:pt x="1571480" y="1655228"/>
                  </a:lnTo>
                  <a:lnTo>
                    <a:pt x="1570642" y="1657332"/>
                  </a:lnTo>
                  <a:lnTo>
                    <a:pt x="1571260" y="1658795"/>
                  </a:lnTo>
                  <a:lnTo>
                    <a:pt x="1571980" y="1662417"/>
                  </a:lnTo>
                  <a:lnTo>
                    <a:pt x="1572598" y="1664076"/>
                  </a:lnTo>
                  <a:lnTo>
                    <a:pt x="1573271" y="1669107"/>
                  </a:lnTo>
                  <a:lnTo>
                    <a:pt x="1573991" y="1671282"/>
                  </a:lnTo>
                  <a:lnTo>
                    <a:pt x="1578129" y="1679277"/>
                  </a:lnTo>
                  <a:lnTo>
                    <a:pt x="1579522" y="1679340"/>
                  </a:lnTo>
                  <a:lnTo>
                    <a:pt x="1579741" y="1680200"/>
                  </a:lnTo>
                  <a:lnTo>
                    <a:pt x="1579608" y="1681859"/>
                  </a:lnTo>
                  <a:lnTo>
                    <a:pt x="1576635" y="1682344"/>
                  </a:lnTo>
                  <a:lnTo>
                    <a:pt x="1575383" y="1683079"/>
                  </a:lnTo>
                  <a:lnTo>
                    <a:pt x="1575141" y="1683721"/>
                  </a:lnTo>
                  <a:lnTo>
                    <a:pt x="1574961" y="1684065"/>
                  </a:lnTo>
                  <a:lnTo>
                    <a:pt x="1574578" y="1684034"/>
                  </a:lnTo>
                  <a:lnTo>
                    <a:pt x="1573162" y="1683572"/>
                  </a:lnTo>
                  <a:lnTo>
                    <a:pt x="1569931" y="1681303"/>
                  </a:lnTo>
                  <a:lnTo>
                    <a:pt x="1565229" y="1679895"/>
                  </a:lnTo>
                  <a:lnTo>
                    <a:pt x="1559048" y="1679347"/>
                  </a:lnTo>
                  <a:lnTo>
                    <a:pt x="1554823" y="1678213"/>
                  </a:lnTo>
                  <a:lnTo>
                    <a:pt x="1552555" y="1676484"/>
                  </a:lnTo>
                  <a:lnTo>
                    <a:pt x="1550192" y="1675451"/>
                  </a:lnTo>
                  <a:lnTo>
                    <a:pt x="1547728" y="1675131"/>
                  </a:lnTo>
                  <a:lnTo>
                    <a:pt x="1545678" y="1674192"/>
                  </a:lnTo>
                  <a:lnTo>
                    <a:pt x="1544058" y="1672635"/>
                  </a:lnTo>
                  <a:lnTo>
                    <a:pt x="1541688" y="1671641"/>
                  </a:lnTo>
                  <a:lnTo>
                    <a:pt x="1538566" y="1671203"/>
                  </a:lnTo>
                  <a:lnTo>
                    <a:pt x="1536532" y="1670038"/>
                  </a:lnTo>
                  <a:lnTo>
                    <a:pt x="1535124" y="1667174"/>
                  </a:lnTo>
                  <a:lnTo>
                    <a:pt x="1535116" y="1667135"/>
                  </a:lnTo>
                  <a:lnTo>
                    <a:pt x="1533849" y="1662347"/>
                  </a:lnTo>
                  <a:lnTo>
                    <a:pt x="1532253" y="1659343"/>
                  </a:lnTo>
                  <a:lnTo>
                    <a:pt x="1529155" y="1655619"/>
                  </a:lnTo>
                  <a:lnTo>
                    <a:pt x="1528873" y="1655126"/>
                  </a:lnTo>
                  <a:lnTo>
                    <a:pt x="1528873" y="1655126"/>
                  </a:lnTo>
                  <a:lnTo>
                    <a:pt x="1528850" y="1654516"/>
                  </a:lnTo>
                  <a:lnTo>
                    <a:pt x="1529233" y="1652349"/>
                  </a:lnTo>
                  <a:lnTo>
                    <a:pt x="1528904" y="1650784"/>
                  </a:lnTo>
                  <a:lnTo>
                    <a:pt x="1527926" y="1649509"/>
                  </a:lnTo>
                  <a:lnTo>
                    <a:pt x="1527700" y="1648163"/>
                  </a:lnTo>
                  <a:lnTo>
                    <a:pt x="1528232" y="1646747"/>
                  </a:lnTo>
                  <a:lnTo>
                    <a:pt x="1528263" y="1645042"/>
                  </a:lnTo>
                  <a:lnTo>
                    <a:pt x="1527801" y="1643047"/>
                  </a:lnTo>
                  <a:lnTo>
                    <a:pt x="1525830" y="1640887"/>
                  </a:lnTo>
                  <a:lnTo>
                    <a:pt x="1522340" y="1638572"/>
                  </a:lnTo>
                  <a:lnTo>
                    <a:pt x="1519368" y="1635176"/>
                  </a:lnTo>
                  <a:lnTo>
                    <a:pt x="1516919" y="1630709"/>
                  </a:lnTo>
                  <a:lnTo>
                    <a:pt x="1514494" y="1627611"/>
                  </a:lnTo>
                  <a:lnTo>
                    <a:pt x="1512092" y="1625882"/>
                  </a:lnTo>
                  <a:lnTo>
                    <a:pt x="1510457" y="1623770"/>
                  </a:lnTo>
                  <a:lnTo>
                    <a:pt x="1509573" y="1621274"/>
                  </a:lnTo>
                  <a:lnTo>
                    <a:pt x="1509315" y="1619827"/>
                  </a:lnTo>
                  <a:lnTo>
                    <a:pt x="1509674" y="1619428"/>
                  </a:lnTo>
                  <a:lnTo>
                    <a:pt x="1508204" y="1616651"/>
                  </a:lnTo>
                  <a:lnTo>
                    <a:pt x="1504894" y="1611495"/>
                  </a:lnTo>
                  <a:lnTo>
                    <a:pt x="1502993" y="1607716"/>
                  </a:lnTo>
                  <a:lnTo>
                    <a:pt x="1502500" y="1605322"/>
                  </a:lnTo>
                  <a:lnTo>
                    <a:pt x="1500396" y="1602474"/>
                  </a:lnTo>
                  <a:lnTo>
                    <a:pt x="1496672" y="1599165"/>
                  </a:lnTo>
                  <a:lnTo>
                    <a:pt x="1494653" y="1597014"/>
                  </a:lnTo>
                  <a:lnTo>
                    <a:pt x="1494161" y="1595519"/>
                  </a:lnTo>
                  <a:lnTo>
                    <a:pt x="1494153" y="1595519"/>
                  </a:lnTo>
                  <a:lnTo>
                    <a:pt x="1488348" y="1591154"/>
                  </a:lnTo>
                  <a:lnTo>
                    <a:pt x="1486658" y="1588424"/>
                  </a:lnTo>
                  <a:lnTo>
                    <a:pt x="1485343" y="1587563"/>
                  </a:lnTo>
                  <a:lnTo>
                    <a:pt x="1483834" y="1587657"/>
                  </a:lnTo>
                  <a:lnTo>
                    <a:pt x="1483059" y="1587391"/>
                  </a:lnTo>
                  <a:lnTo>
                    <a:pt x="1483020" y="1586773"/>
                  </a:lnTo>
                  <a:lnTo>
                    <a:pt x="1482527" y="1586742"/>
                  </a:lnTo>
                  <a:lnTo>
                    <a:pt x="1481580" y="1587305"/>
                  </a:lnTo>
                  <a:lnTo>
                    <a:pt x="1478490" y="1587414"/>
                  </a:lnTo>
                  <a:lnTo>
                    <a:pt x="1473256" y="1587086"/>
                  </a:lnTo>
                  <a:lnTo>
                    <a:pt x="1469478" y="1586342"/>
                  </a:lnTo>
                  <a:lnTo>
                    <a:pt x="1467154" y="1585193"/>
                  </a:lnTo>
                  <a:lnTo>
                    <a:pt x="1465527" y="1585349"/>
                  </a:lnTo>
                  <a:lnTo>
                    <a:pt x="1464588" y="1586820"/>
                  </a:lnTo>
                  <a:lnTo>
                    <a:pt x="1462601" y="1587766"/>
                  </a:lnTo>
                  <a:lnTo>
                    <a:pt x="1459557" y="1588189"/>
                  </a:lnTo>
                  <a:lnTo>
                    <a:pt x="1456944" y="1590911"/>
                  </a:lnTo>
                  <a:lnTo>
                    <a:pt x="1454754" y="1595934"/>
                  </a:lnTo>
                  <a:lnTo>
                    <a:pt x="1453792" y="1599157"/>
                  </a:lnTo>
                  <a:lnTo>
                    <a:pt x="1454058" y="1600597"/>
                  </a:lnTo>
                  <a:lnTo>
                    <a:pt x="1453479" y="1601637"/>
                  </a:lnTo>
                  <a:lnTo>
                    <a:pt x="1452055" y="1602287"/>
                  </a:lnTo>
                  <a:lnTo>
                    <a:pt x="1450607" y="1603742"/>
                  </a:lnTo>
                  <a:lnTo>
                    <a:pt x="1449137" y="1606003"/>
                  </a:lnTo>
                  <a:lnTo>
                    <a:pt x="1447416" y="1607098"/>
                  </a:lnTo>
                  <a:lnTo>
                    <a:pt x="1445452" y="1607020"/>
                  </a:lnTo>
                  <a:lnTo>
                    <a:pt x="1441822" y="1605283"/>
                  </a:lnTo>
                  <a:lnTo>
                    <a:pt x="1436533" y="1601872"/>
                  </a:lnTo>
                  <a:lnTo>
                    <a:pt x="1432387" y="1599760"/>
                  </a:lnTo>
                  <a:lnTo>
                    <a:pt x="1429382" y="1598954"/>
                  </a:lnTo>
                  <a:lnTo>
                    <a:pt x="1426730" y="1597373"/>
                  </a:lnTo>
                  <a:lnTo>
                    <a:pt x="1424430" y="1595019"/>
                  </a:lnTo>
                  <a:lnTo>
                    <a:pt x="1422310" y="1593446"/>
                  </a:lnTo>
                  <a:lnTo>
                    <a:pt x="1420370" y="1592656"/>
                  </a:lnTo>
                  <a:lnTo>
                    <a:pt x="1418101" y="1590043"/>
                  </a:lnTo>
                  <a:lnTo>
                    <a:pt x="1415504" y="1585599"/>
                  </a:lnTo>
                  <a:lnTo>
                    <a:pt x="1414205" y="1582165"/>
                  </a:lnTo>
                  <a:lnTo>
                    <a:pt x="1414205" y="1578535"/>
                  </a:lnTo>
                  <a:lnTo>
                    <a:pt x="1410810" y="1570610"/>
                  </a:lnTo>
                  <a:lnTo>
                    <a:pt x="1409010" y="1567167"/>
                  </a:lnTo>
                  <a:lnTo>
                    <a:pt x="1407672" y="1565579"/>
                  </a:lnTo>
                  <a:lnTo>
                    <a:pt x="1405059" y="1563686"/>
                  </a:lnTo>
                  <a:lnTo>
                    <a:pt x="1401156" y="1561480"/>
                  </a:lnTo>
                  <a:lnTo>
                    <a:pt x="1395930" y="1557067"/>
                  </a:lnTo>
                  <a:lnTo>
                    <a:pt x="1389373" y="1550425"/>
                  </a:lnTo>
                  <a:lnTo>
                    <a:pt x="1384734" y="1546419"/>
                  </a:lnTo>
                  <a:lnTo>
                    <a:pt x="1382012" y="1545058"/>
                  </a:lnTo>
                  <a:lnTo>
                    <a:pt x="1379649" y="1542656"/>
                  </a:lnTo>
                  <a:lnTo>
                    <a:pt x="1377646" y="1539214"/>
                  </a:lnTo>
                  <a:lnTo>
                    <a:pt x="1375690" y="1537016"/>
                  </a:lnTo>
                  <a:lnTo>
                    <a:pt x="1375487" y="1536914"/>
                  </a:lnTo>
                  <a:lnTo>
                    <a:pt x="1375315" y="1536867"/>
                  </a:lnTo>
                  <a:lnTo>
                    <a:pt x="1370488" y="1536836"/>
                  </a:lnTo>
                  <a:lnTo>
                    <a:pt x="1365661" y="1536804"/>
                  </a:lnTo>
                  <a:lnTo>
                    <a:pt x="1360834" y="1536773"/>
                  </a:lnTo>
                  <a:lnTo>
                    <a:pt x="1356006" y="1536750"/>
                  </a:lnTo>
                  <a:lnTo>
                    <a:pt x="1351179" y="1536718"/>
                  </a:lnTo>
                  <a:lnTo>
                    <a:pt x="1346352" y="1536695"/>
                  </a:lnTo>
                  <a:lnTo>
                    <a:pt x="1341525" y="1536664"/>
                  </a:lnTo>
                  <a:lnTo>
                    <a:pt x="1336698" y="1536632"/>
                  </a:lnTo>
                  <a:lnTo>
                    <a:pt x="1336683" y="1539519"/>
                  </a:lnTo>
                  <a:lnTo>
                    <a:pt x="1336604" y="1542430"/>
                  </a:lnTo>
                  <a:lnTo>
                    <a:pt x="1336597" y="1545308"/>
                  </a:lnTo>
                  <a:lnTo>
                    <a:pt x="1336581" y="1548188"/>
                  </a:lnTo>
                  <a:lnTo>
                    <a:pt x="1328820" y="1548203"/>
                  </a:lnTo>
                  <a:lnTo>
                    <a:pt x="1321059" y="1548219"/>
                  </a:lnTo>
                  <a:lnTo>
                    <a:pt x="1313298" y="1548235"/>
                  </a:lnTo>
                  <a:lnTo>
                    <a:pt x="1305538" y="1548250"/>
                  </a:lnTo>
                  <a:lnTo>
                    <a:pt x="1297777" y="1548266"/>
                  </a:lnTo>
                  <a:lnTo>
                    <a:pt x="1290016" y="1548281"/>
                  </a:lnTo>
                  <a:lnTo>
                    <a:pt x="1282255" y="1548297"/>
                  </a:lnTo>
                  <a:lnTo>
                    <a:pt x="1274494" y="1548313"/>
                  </a:lnTo>
                  <a:lnTo>
                    <a:pt x="1264081" y="1544526"/>
                  </a:lnTo>
                  <a:lnTo>
                    <a:pt x="1253668" y="1540732"/>
                  </a:lnTo>
                  <a:lnTo>
                    <a:pt x="1243255" y="1536930"/>
                  </a:lnTo>
                  <a:lnTo>
                    <a:pt x="1232842" y="1533120"/>
                  </a:lnTo>
                  <a:lnTo>
                    <a:pt x="1222429" y="1529310"/>
                  </a:lnTo>
                  <a:lnTo>
                    <a:pt x="1212016" y="1525492"/>
                  </a:lnTo>
                  <a:lnTo>
                    <a:pt x="1201603" y="1521666"/>
                  </a:lnTo>
                  <a:lnTo>
                    <a:pt x="1191190" y="1517833"/>
                  </a:lnTo>
                  <a:lnTo>
                    <a:pt x="1192239" y="1516370"/>
                  </a:lnTo>
                  <a:lnTo>
                    <a:pt x="1193631" y="1512458"/>
                  </a:lnTo>
                  <a:lnTo>
                    <a:pt x="1191120" y="1512740"/>
                  </a:lnTo>
                  <a:lnTo>
                    <a:pt x="1184838" y="1513295"/>
                  </a:lnTo>
                  <a:lnTo>
                    <a:pt x="1178555" y="1513850"/>
                  </a:lnTo>
                  <a:lnTo>
                    <a:pt x="1172273" y="1514406"/>
                  </a:lnTo>
                  <a:lnTo>
                    <a:pt x="1165991" y="1514961"/>
                  </a:lnTo>
                  <a:lnTo>
                    <a:pt x="1159709" y="1515517"/>
                  </a:lnTo>
                  <a:lnTo>
                    <a:pt x="1153426" y="1516072"/>
                  </a:lnTo>
                  <a:lnTo>
                    <a:pt x="1147144" y="1516628"/>
                  </a:lnTo>
                  <a:lnTo>
                    <a:pt x="1140862" y="1517183"/>
                  </a:lnTo>
                  <a:lnTo>
                    <a:pt x="1140815" y="1517019"/>
                  </a:lnTo>
                  <a:lnTo>
                    <a:pt x="1140659" y="1514179"/>
                  </a:lnTo>
                  <a:lnTo>
                    <a:pt x="1139642" y="1513178"/>
                  </a:lnTo>
                  <a:lnTo>
                    <a:pt x="1138335" y="1513796"/>
                  </a:lnTo>
                  <a:lnTo>
                    <a:pt x="1137740" y="1510103"/>
                  </a:lnTo>
                  <a:lnTo>
                    <a:pt x="1138069" y="1508358"/>
                  </a:lnTo>
                  <a:lnTo>
                    <a:pt x="1137913" y="1506653"/>
                  </a:lnTo>
                  <a:lnTo>
                    <a:pt x="1136684" y="1502452"/>
                  </a:lnTo>
                  <a:lnTo>
                    <a:pt x="1133422" y="1497351"/>
                  </a:lnTo>
                  <a:lnTo>
                    <a:pt x="1126373" y="1490990"/>
                  </a:lnTo>
                  <a:lnTo>
                    <a:pt x="1122782" y="1488862"/>
                  </a:lnTo>
                  <a:lnTo>
                    <a:pt x="1119966" y="1486171"/>
                  </a:lnTo>
                  <a:lnTo>
                    <a:pt x="1118174" y="1485420"/>
                  </a:lnTo>
                  <a:lnTo>
                    <a:pt x="1115921" y="1485217"/>
                  </a:lnTo>
                  <a:lnTo>
                    <a:pt x="1115272" y="1486429"/>
                  </a:lnTo>
                  <a:lnTo>
                    <a:pt x="1112721" y="1485600"/>
                  </a:lnTo>
                  <a:lnTo>
                    <a:pt x="1113105" y="1482588"/>
                  </a:lnTo>
                  <a:lnTo>
                    <a:pt x="1110617" y="1478395"/>
                  </a:lnTo>
                  <a:lnTo>
                    <a:pt x="1108583" y="1477925"/>
                  </a:lnTo>
                  <a:lnTo>
                    <a:pt x="1103458" y="1478207"/>
                  </a:lnTo>
                  <a:lnTo>
                    <a:pt x="1096613" y="1475899"/>
                  </a:lnTo>
                  <a:lnTo>
                    <a:pt x="1094594" y="1474522"/>
                  </a:lnTo>
                  <a:lnTo>
                    <a:pt x="1093898" y="1472058"/>
                  </a:lnTo>
                  <a:lnTo>
                    <a:pt x="1090690" y="1469914"/>
                  </a:lnTo>
                  <a:lnTo>
                    <a:pt x="1086466" y="1467809"/>
                  </a:lnTo>
                  <a:lnTo>
                    <a:pt x="1084111" y="1468302"/>
                  </a:lnTo>
                  <a:lnTo>
                    <a:pt x="1081036" y="1467974"/>
                  </a:lnTo>
                  <a:lnTo>
                    <a:pt x="1076647" y="1466456"/>
                  </a:lnTo>
                  <a:lnTo>
                    <a:pt x="1074089" y="1466268"/>
                  </a:lnTo>
                  <a:lnTo>
                    <a:pt x="1069106" y="1466714"/>
                  </a:lnTo>
                  <a:lnTo>
                    <a:pt x="1067244" y="1466393"/>
                  </a:lnTo>
                  <a:lnTo>
                    <a:pt x="1065515" y="1464477"/>
                  </a:lnTo>
                  <a:lnTo>
                    <a:pt x="1063653" y="1463515"/>
                  </a:lnTo>
                  <a:lnTo>
                    <a:pt x="1064044" y="1461152"/>
                  </a:lnTo>
                  <a:lnTo>
                    <a:pt x="1063809" y="1459016"/>
                  </a:lnTo>
                  <a:lnTo>
                    <a:pt x="1064091" y="1457350"/>
                  </a:lnTo>
                  <a:lnTo>
                    <a:pt x="1063254" y="1453696"/>
                  </a:lnTo>
                  <a:lnTo>
                    <a:pt x="1063903" y="1450301"/>
                  </a:lnTo>
                  <a:lnTo>
                    <a:pt x="1063340" y="1449072"/>
                  </a:lnTo>
                  <a:lnTo>
                    <a:pt x="1062284" y="1448126"/>
                  </a:lnTo>
                  <a:lnTo>
                    <a:pt x="1058982" y="1446733"/>
                  </a:lnTo>
                  <a:lnTo>
                    <a:pt x="1058380" y="1444989"/>
                  </a:lnTo>
                  <a:lnTo>
                    <a:pt x="1058919" y="1442563"/>
                  </a:lnTo>
                  <a:lnTo>
                    <a:pt x="1058059" y="1440960"/>
                  </a:lnTo>
                  <a:lnTo>
                    <a:pt x="1055352" y="1439465"/>
                  </a:lnTo>
                  <a:lnTo>
                    <a:pt x="1052825" y="1436070"/>
                  </a:lnTo>
                  <a:lnTo>
                    <a:pt x="1049617" y="1434208"/>
                  </a:lnTo>
                  <a:lnTo>
                    <a:pt x="1048303" y="1431086"/>
                  </a:lnTo>
                  <a:lnTo>
                    <a:pt x="1046332" y="1429154"/>
                  </a:lnTo>
                  <a:lnTo>
                    <a:pt x="1045643" y="1427441"/>
                  </a:lnTo>
                  <a:lnTo>
                    <a:pt x="1041262" y="1421315"/>
                  </a:lnTo>
                  <a:lnTo>
                    <a:pt x="1036583" y="1416519"/>
                  </a:lnTo>
                  <a:lnTo>
                    <a:pt x="1035864" y="1413750"/>
                  </a:lnTo>
                  <a:lnTo>
                    <a:pt x="1035684" y="1409955"/>
                  </a:lnTo>
                  <a:lnTo>
                    <a:pt x="1037515" y="1407640"/>
                  </a:lnTo>
                  <a:lnTo>
                    <a:pt x="1038500" y="1405598"/>
                  </a:lnTo>
                  <a:lnTo>
                    <a:pt x="1038398" y="1403728"/>
                  </a:lnTo>
                  <a:lnTo>
                    <a:pt x="1038117" y="1402351"/>
                  </a:lnTo>
                  <a:lnTo>
                    <a:pt x="1036505" y="1399957"/>
                  </a:lnTo>
                  <a:lnTo>
                    <a:pt x="1030278" y="1398533"/>
                  </a:lnTo>
                  <a:lnTo>
                    <a:pt x="1025216" y="1392595"/>
                  </a:lnTo>
                  <a:lnTo>
                    <a:pt x="1024919" y="1388042"/>
                  </a:lnTo>
                  <a:lnTo>
                    <a:pt x="1022932" y="1383379"/>
                  </a:lnTo>
                  <a:lnTo>
                    <a:pt x="1022908" y="1380336"/>
                  </a:lnTo>
                  <a:lnTo>
                    <a:pt x="1022603" y="1377042"/>
                  </a:lnTo>
                  <a:lnTo>
                    <a:pt x="1024113" y="1376322"/>
                  </a:lnTo>
                  <a:lnTo>
                    <a:pt x="1025459" y="1376588"/>
                  </a:lnTo>
                  <a:lnTo>
                    <a:pt x="1025326" y="1377895"/>
                  </a:lnTo>
                  <a:lnTo>
                    <a:pt x="1025779" y="1380250"/>
                  </a:lnTo>
                  <a:lnTo>
                    <a:pt x="1027368" y="1382018"/>
                  </a:lnTo>
                  <a:lnTo>
                    <a:pt x="1028877" y="1382792"/>
                  </a:lnTo>
                  <a:lnTo>
                    <a:pt x="1030254" y="1384506"/>
                  </a:lnTo>
                  <a:lnTo>
                    <a:pt x="1031287" y="1385022"/>
                  </a:lnTo>
                  <a:lnTo>
                    <a:pt x="1032351" y="1385147"/>
                  </a:lnTo>
                  <a:lnTo>
                    <a:pt x="1031780" y="1384044"/>
                  </a:lnTo>
                  <a:lnTo>
                    <a:pt x="1031170" y="1383340"/>
                  </a:lnTo>
                  <a:lnTo>
                    <a:pt x="1030426" y="1381055"/>
                  </a:lnTo>
                  <a:lnTo>
                    <a:pt x="1029018" y="1378137"/>
                  </a:lnTo>
                  <a:lnTo>
                    <a:pt x="1027399" y="1376526"/>
                  </a:lnTo>
                  <a:lnTo>
                    <a:pt x="1026577" y="1373584"/>
                  </a:lnTo>
                  <a:lnTo>
                    <a:pt x="1025873" y="1372904"/>
                  </a:lnTo>
                  <a:lnTo>
                    <a:pt x="1025435" y="1371808"/>
                  </a:lnTo>
                  <a:lnTo>
                    <a:pt x="1027000" y="1370510"/>
                  </a:lnTo>
                  <a:lnTo>
                    <a:pt x="1029136" y="1369586"/>
                  </a:lnTo>
                  <a:lnTo>
                    <a:pt x="1031999" y="1369336"/>
                  </a:lnTo>
                  <a:lnTo>
                    <a:pt x="1040120" y="1369774"/>
                  </a:lnTo>
                  <a:lnTo>
                    <a:pt x="1041849" y="1369015"/>
                  </a:lnTo>
                  <a:lnTo>
                    <a:pt x="1043280" y="1369258"/>
                  </a:lnTo>
                  <a:lnTo>
                    <a:pt x="1044329" y="1369164"/>
                  </a:lnTo>
                  <a:lnTo>
                    <a:pt x="1042122" y="1368382"/>
                  </a:lnTo>
                  <a:lnTo>
                    <a:pt x="1040886" y="1368640"/>
                  </a:lnTo>
                  <a:lnTo>
                    <a:pt x="1039423" y="1368475"/>
                  </a:lnTo>
                  <a:lnTo>
                    <a:pt x="1036521" y="1368632"/>
                  </a:lnTo>
                  <a:lnTo>
                    <a:pt x="1035347" y="1368303"/>
                  </a:lnTo>
                  <a:lnTo>
                    <a:pt x="1034057" y="1367380"/>
                  </a:lnTo>
                  <a:lnTo>
                    <a:pt x="1033212" y="1367286"/>
                  </a:lnTo>
                  <a:lnTo>
                    <a:pt x="1030528" y="1368898"/>
                  </a:lnTo>
                  <a:lnTo>
                    <a:pt x="1029331" y="1368702"/>
                  </a:lnTo>
                  <a:lnTo>
                    <a:pt x="1026499" y="1366942"/>
                  </a:lnTo>
                  <a:lnTo>
                    <a:pt x="1025263" y="1366692"/>
                  </a:lnTo>
                  <a:lnTo>
                    <a:pt x="1023276" y="1367693"/>
                  </a:lnTo>
                  <a:lnTo>
                    <a:pt x="1023033" y="1372004"/>
                  </a:lnTo>
                  <a:lnTo>
                    <a:pt x="1023651" y="1375204"/>
                  </a:lnTo>
                  <a:lnTo>
                    <a:pt x="1022462" y="1375532"/>
                  </a:lnTo>
                  <a:lnTo>
                    <a:pt x="1021077" y="1374218"/>
                  </a:lnTo>
                  <a:lnTo>
                    <a:pt x="1018957" y="1373435"/>
                  </a:lnTo>
                  <a:lnTo>
                    <a:pt x="1017205" y="1372239"/>
                  </a:lnTo>
                  <a:lnTo>
                    <a:pt x="1014733" y="1370009"/>
                  </a:lnTo>
                  <a:lnTo>
                    <a:pt x="1013434" y="1369195"/>
                  </a:lnTo>
                  <a:lnTo>
                    <a:pt x="1011963" y="1371049"/>
                  </a:lnTo>
                  <a:lnTo>
                    <a:pt x="1011908" y="1370197"/>
                  </a:lnTo>
                  <a:lnTo>
                    <a:pt x="1012636" y="1368037"/>
                  </a:lnTo>
                  <a:lnTo>
                    <a:pt x="1012433" y="1364415"/>
                  </a:lnTo>
                  <a:lnTo>
                    <a:pt x="1014647" y="1367310"/>
                  </a:lnTo>
                  <a:lnTo>
                    <a:pt x="1013958" y="1365276"/>
                  </a:lnTo>
                  <a:lnTo>
                    <a:pt x="1012237" y="1363030"/>
                  </a:lnTo>
                  <a:lnTo>
                    <a:pt x="1010930" y="1362248"/>
                  </a:lnTo>
                  <a:lnTo>
                    <a:pt x="1009288" y="1358227"/>
                  </a:lnTo>
                  <a:lnTo>
                    <a:pt x="1005587" y="1355809"/>
                  </a:lnTo>
                  <a:lnTo>
                    <a:pt x="1002622" y="1351898"/>
                  </a:lnTo>
                  <a:lnTo>
                    <a:pt x="996551" y="1345396"/>
                  </a:lnTo>
                  <a:lnTo>
                    <a:pt x="996152" y="1339669"/>
                  </a:lnTo>
                  <a:lnTo>
                    <a:pt x="993938" y="1332402"/>
                  </a:lnTo>
                  <a:lnTo>
                    <a:pt x="994869" y="1328255"/>
                  </a:lnTo>
                  <a:lnTo>
                    <a:pt x="994744" y="1325313"/>
                  </a:lnTo>
                  <a:lnTo>
                    <a:pt x="993656" y="1320854"/>
                  </a:lnTo>
                  <a:lnTo>
                    <a:pt x="992522" y="1318429"/>
                  </a:lnTo>
                  <a:lnTo>
                    <a:pt x="987601" y="1311755"/>
                  </a:lnTo>
                  <a:lnTo>
                    <a:pt x="982868" y="1307249"/>
                  </a:lnTo>
                  <a:lnTo>
                    <a:pt x="982156" y="1303830"/>
                  </a:lnTo>
                  <a:lnTo>
                    <a:pt x="981827" y="1300380"/>
                  </a:lnTo>
                  <a:lnTo>
                    <a:pt x="982860" y="1297306"/>
                  </a:lnTo>
                  <a:lnTo>
                    <a:pt x="983760" y="1294059"/>
                  </a:lnTo>
                  <a:lnTo>
                    <a:pt x="984409" y="1293198"/>
                  </a:lnTo>
                  <a:lnTo>
                    <a:pt x="984667" y="1293558"/>
                  </a:lnTo>
                  <a:lnTo>
                    <a:pt x="984487" y="1294247"/>
                  </a:lnTo>
                  <a:lnTo>
                    <a:pt x="985160" y="1294458"/>
                  </a:lnTo>
                  <a:lnTo>
                    <a:pt x="985418" y="1293026"/>
                  </a:lnTo>
                  <a:lnTo>
                    <a:pt x="985817" y="1292291"/>
                  </a:lnTo>
                  <a:lnTo>
                    <a:pt x="985113" y="1292197"/>
                  </a:lnTo>
                  <a:lnTo>
                    <a:pt x="985184" y="1291743"/>
                  </a:lnTo>
                  <a:lnTo>
                    <a:pt x="985606" y="1290836"/>
                  </a:lnTo>
                  <a:lnTo>
                    <a:pt x="987077" y="1286564"/>
                  </a:lnTo>
                  <a:lnTo>
                    <a:pt x="986920" y="1281166"/>
                  </a:lnTo>
                  <a:lnTo>
                    <a:pt x="988493" y="1274524"/>
                  </a:lnTo>
                  <a:lnTo>
                    <a:pt x="988415" y="1272325"/>
                  </a:lnTo>
                  <a:lnTo>
                    <a:pt x="987413" y="1267584"/>
                  </a:lnTo>
                  <a:lnTo>
                    <a:pt x="986412" y="1264737"/>
                  </a:lnTo>
                  <a:lnTo>
                    <a:pt x="984628" y="1262718"/>
                  </a:lnTo>
                  <a:lnTo>
                    <a:pt x="985418" y="1259761"/>
                  </a:lnTo>
                  <a:lnTo>
                    <a:pt x="985356" y="1256937"/>
                  </a:lnTo>
                  <a:lnTo>
                    <a:pt x="982203" y="1252861"/>
                  </a:lnTo>
                  <a:lnTo>
                    <a:pt x="980998" y="1247502"/>
                  </a:lnTo>
                  <a:lnTo>
                    <a:pt x="980771" y="1245233"/>
                  </a:lnTo>
                  <a:lnTo>
                    <a:pt x="981084" y="1239224"/>
                  </a:lnTo>
                  <a:lnTo>
                    <a:pt x="980263" y="1236650"/>
                  </a:lnTo>
                  <a:lnTo>
                    <a:pt x="978158" y="1232402"/>
                  </a:lnTo>
                  <a:lnTo>
                    <a:pt x="979058" y="1228702"/>
                  </a:lnTo>
                  <a:lnTo>
                    <a:pt x="980028" y="1226441"/>
                  </a:lnTo>
                  <a:lnTo>
                    <a:pt x="982398" y="1216560"/>
                  </a:lnTo>
                  <a:lnTo>
                    <a:pt x="982970" y="1215754"/>
                  </a:lnTo>
                  <a:lnTo>
                    <a:pt x="983955" y="1215778"/>
                  </a:lnTo>
                  <a:lnTo>
                    <a:pt x="985684" y="1214096"/>
                  </a:lnTo>
                  <a:lnTo>
                    <a:pt x="984886" y="1213704"/>
                  </a:lnTo>
                  <a:lnTo>
                    <a:pt x="983681" y="1214510"/>
                  </a:lnTo>
                  <a:lnTo>
                    <a:pt x="984753" y="1210583"/>
                  </a:lnTo>
                  <a:lnTo>
                    <a:pt x="985958" y="1207211"/>
                  </a:lnTo>
                  <a:lnTo>
                    <a:pt x="986740" y="1205998"/>
                  </a:lnTo>
                  <a:lnTo>
                    <a:pt x="987139" y="1194952"/>
                  </a:lnTo>
                  <a:lnTo>
                    <a:pt x="987828" y="1186463"/>
                  </a:lnTo>
                  <a:lnTo>
                    <a:pt x="988962" y="1183655"/>
                  </a:lnTo>
                  <a:lnTo>
                    <a:pt x="988563" y="1180752"/>
                  </a:lnTo>
                  <a:lnTo>
                    <a:pt x="989025" y="1176817"/>
                  </a:lnTo>
                  <a:lnTo>
                    <a:pt x="988696" y="1172827"/>
                  </a:lnTo>
                  <a:lnTo>
                    <a:pt x="991129" y="1153511"/>
                  </a:lnTo>
                  <a:lnTo>
                    <a:pt x="990809" y="1151164"/>
                  </a:lnTo>
                  <a:lnTo>
                    <a:pt x="991552" y="1148011"/>
                  </a:lnTo>
                  <a:lnTo>
                    <a:pt x="990856" y="1139679"/>
                  </a:lnTo>
                  <a:lnTo>
                    <a:pt x="991168" y="1130307"/>
                  </a:lnTo>
                  <a:lnTo>
                    <a:pt x="990550" y="1129109"/>
                  </a:lnTo>
                  <a:lnTo>
                    <a:pt x="990237" y="1127811"/>
                  </a:lnTo>
                  <a:lnTo>
                    <a:pt x="990816" y="1127615"/>
                  </a:lnTo>
                  <a:lnTo>
                    <a:pt x="991943" y="1128984"/>
                  </a:lnTo>
                  <a:lnTo>
                    <a:pt x="997169" y="1128969"/>
                  </a:lnTo>
                  <a:lnTo>
                    <a:pt x="1000502" y="1127701"/>
                  </a:lnTo>
                  <a:lnTo>
                    <a:pt x="1001714" y="1128116"/>
                  </a:lnTo>
                  <a:lnTo>
                    <a:pt x="1003123" y="1129837"/>
                  </a:lnTo>
                  <a:lnTo>
                    <a:pt x="1004899" y="1130181"/>
                  </a:lnTo>
                  <a:lnTo>
                    <a:pt x="1007113" y="1129876"/>
                  </a:lnTo>
                  <a:lnTo>
                    <a:pt x="1006440" y="1129446"/>
                  </a:lnTo>
                  <a:lnTo>
                    <a:pt x="1005399" y="1129329"/>
                  </a:lnTo>
                  <a:lnTo>
                    <a:pt x="1003068" y="1127740"/>
                  </a:lnTo>
                  <a:lnTo>
                    <a:pt x="1001746" y="1126152"/>
                  </a:lnTo>
                  <a:lnTo>
                    <a:pt x="997670" y="1126262"/>
                  </a:lnTo>
                  <a:lnTo>
                    <a:pt x="996840" y="1125245"/>
                  </a:lnTo>
                  <a:lnTo>
                    <a:pt x="992287" y="1126262"/>
                  </a:lnTo>
                  <a:lnTo>
                    <a:pt x="990879" y="1125221"/>
                  </a:lnTo>
                  <a:lnTo>
                    <a:pt x="988399" y="1125894"/>
                  </a:lnTo>
                  <a:lnTo>
                    <a:pt x="989009" y="1122937"/>
                  </a:lnTo>
                  <a:lnTo>
                    <a:pt x="988900" y="1119197"/>
                  </a:lnTo>
                  <a:lnTo>
                    <a:pt x="989033" y="1115552"/>
                  </a:lnTo>
                  <a:lnTo>
                    <a:pt x="989643" y="1118212"/>
                  </a:lnTo>
                  <a:lnTo>
                    <a:pt x="991184" y="1121036"/>
                  </a:lnTo>
                  <a:lnTo>
                    <a:pt x="991927" y="1117836"/>
                  </a:lnTo>
                  <a:lnTo>
                    <a:pt x="992436" y="1113799"/>
                  </a:lnTo>
                  <a:lnTo>
                    <a:pt x="990934" y="1112250"/>
                  </a:lnTo>
                  <a:lnTo>
                    <a:pt x="988430" y="1111100"/>
                  </a:lnTo>
                  <a:lnTo>
                    <a:pt x="987531" y="1107329"/>
                  </a:lnTo>
                  <a:lnTo>
                    <a:pt x="993453" y="1104106"/>
                  </a:lnTo>
                  <a:lnTo>
                    <a:pt x="990308" y="1103425"/>
                  </a:lnTo>
                  <a:lnTo>
                    <a:pt x="989072" y="1101978"/>
                  </a:lnTo>
                  <a:lnTo>
                    <a:pt x="987546" y="1101798"/>
                  </a:lnTo>
                  <a:lnTo>
                    <a:pt x="987429" y="1102917"/>
                  </a:lnTo>
                  <a:lnTo>
                    <a:pt x="986936" y="1104380"/>
                  </a:lnTo>
                  <a:lnTo>
                    <a:pt x="986404" y="1102432"/>
                  </a:lnTo>
                  <a:lnTo>
                    <a:pt x="986248" y="1100140"/>
                  </a:lnTo>
                  <a:lnTo>
                    <a:pt x="985622" y="1096220"/>
                  </a:lnTo>
                  <a:lnTo>
                    <a:pt x="983196" y="1089891"/>
                  </a:lnTo>
                  <a:lnTo>
                    <a:pt x="981726" y="1081653"/>
                  </a:lnTo>
                  <a:lnTo>
                    <a:pt x="979879" y="1077569"/>
                  </a:lnTo>
                  <a:lnTo>
                    <a:pt x="976343" y="1073657"/>
                  </a:lnTo>
                  <a:lnTo>
                    <a:pt x="975420" y="1071373"/>
                  </a:lnTo>
                  <a:lnTo>
                    <a:pt x="974575" y="1065560"/>
                  </a:lnTo>
                  <a:lnTo>
                    <a:pt x="975052" y="1061147"/>
                  </a:lnTo>
                  <a:lnTo>
                    <a:pt x="974395" y="1058034"/>
                  </a:lnTo>
                  <a:lnTo>
                    <a:pt x="976093" y="1058214"/>
                  </a:lnTo>
                  <a:lnTo>
                    <a:pt x="980560" y="1060662"/>
                  </a:lnTo>
                  <a:lnTo>
                    <a:pt x="986122" y="1062579"/>
                  </a:lnTo>
                  <a:lnTo>
                    <a:pt x="987804" y="1063972"/>
                  </a:lnTo>
                  <a:lnTo>
                    <a:pt x="990503" y="1065004"/>
                  </a:lnTo>
                  <a:lnTo>
                    <a:pt x="1005462" y="1066608"/>
                  </a:lnTo>
                  <a:lnTo>
                    <a:pt x="1006440" y="1066452"/>
                  </a:lnTo>
                  <a:lnTo>
                    <a:pt x="1008372" y="1065458"/>
                  </a:lnTo>
                  <a:lnTo>
                    <a:pt x="1009194" y="1065583"/>
                  </a:lnTo>
                  <a:lnTo>
                    <a:pt x="1011392" y="1067860"/>
                  </a:lnTo>
                  <a:lnTo>
                    <a:pt x="1012495" y="1068134"/>
                  </a:lnTo>
                  <a:lnTo>
                    <a:pt x="1013927" y="1068016"/>
                  </a:lnTo>
                  <a:lnTo>
                    <a:pt x="1014983" y="1067586"/>
                  </a:lnTo>
                  <a:lnTo>
                    <a:pt x="1016790" y="1066029"/>
                  </a:lnTo>
                  <a:lnTo>
                    <a:pt x="1017033" y="1066608"/>
                  </a:lnTo>
                  <a:lnTo>
                    <a:pt x="1017001" y="1068056"/>
                  </a:lnTo>
                  <a:lnTo>
                    <a:pt x="1017643" y="1070113"/>
                  </a:lnTo>
                  <a:lnTo>
                    <a:pt x="1018965" y="1072773"/>
                  </a:lnTo>
                  <a:lnTo>
                    <a:pt x="1019466" y="1074424"/>
                  </a:lnTo>
                  <a:lnTo>
                    <a:pt x="1016790" y="1079071"/>
                  </a:lnTo>
                  <a:lnTo>
                    <a:pt x="1016282" y="1079173"/>
                  </a:lnTo>
                  <a:lnTo>
                    <a:pt x="1016203" y="1077600"/>
                  </a:lnTo>
                  <a:lnTo>
                    <a:pt x="1015851" y="1077287"/>
                  </a:lnTo>
                  <a:lnTo>
                    <a:pt x="1010813" y="1085126"/>
                  </a:lnTo>
                  <a:lnTo>
                    <a:pt x="1009045" y="1088827"/>
                  </a:lnTo>
                  <a:lnTo>
                    <a:pt x="1008873" y="1090493"/>
                  </a:lnTo>
                  <a:lnTo>
                    <a:pt x="1008936" y="1091471"/>
                  </a:lnTo>
                  <a:lnTo>
                    <a:pt x="1009640" y="1091713"/>
                  </a:lnTo>
                  <a:lnTo>
                    <a:pt x="1011251" y="1091330"/>
                  </a:lnTo>
                  <a:lnTo>
                    <a:pt x="1013637" y="1089797"/>
                  </a:lnTo>
                  <a:lnTo>
                    <a:pt x="1013755" y="1089460"/>
                  </a:lnTo>
                  <a:lnTo>
                    <a:pt x="1011533" y="1090008"/>
                  </a:lnTo>
                  <a:lnTo>
                    <a:pt x="1010469" y="1090055"/>
                  </a:lnTo>
                  <a:lnTo>
                    <a:pt x="1010618" y="1088303"/>
                  </a:lnTo>
                  <a:lnTo>
                    <a:pt x="1010868" y="1087473"/>
                  </a:lnTo>
                  <a:lnTo>
                    <a:pt x="1012323" y="1084876"/>
                  </a:lnTo>
                  <a:lnTo>
                    <a:pt x="1013849" y="1083319"/>
                  </a:lnTo>
                  <a:lnTo>
                    <a:pt x="1016016" y="1081661"/>
                  </a:lnTo>
                  <a:lnTo>
                    <a:pt x="1017267" y="1080291"/>
                  </a:lnTo>
                  <a:lnTo>
                    <a:pt x="1018128" y="1078289"/>
                  </a:lnTo>
                  <a:lnTo>
                    <a:pt x="1020538" y="1075895"/>
                  </a:lnTo>
                  <a:lnTo>
                    <a:pt x="1020984" y="1075230"/>
                  </a:lnTo>
                  <a:lnTo>
                    <a:pt x="1020882" y="1073258"/>
                  </a:lnTo>
                  <a:lnTo>
                    <a:pt x="1021030" y="1072883"/>
                  </a:lnTo>
                  <a:lnTo>
                    <a:pt x="1022196" y="1073149"/>
                  </a:lnTo>
                  <a:lnTo>
                    <a:pt x="1022681" y="1076544"/>
                  </a:lnTo>
                  <a:lnTo>
                    <a:pt x="1022392" y="1078054"/>
                  </a:lnTo>
                  <a:lnTo>
                    <a:pt x="1020311" y="1079892"/>
                  </a:lnTo>
                  <a:lnTo>
                    <a:pt x="1020053" y="1080542"/>
                  </a:lnTo>
                  <a:lnTo>
                    <a:pt x="1020412" y="1083053"/>
                  </a:lnTo>
                  <a:lnTo>
                    <a:pt x="1020092" y="1083296"/>
                  </a:lnTo>
                  <a:lnTo>
                    <a:pt x="1019302" y="1082998"/>
                  </a:lnTo>
                  <a:lnTo>
                    <a:pt x="1019059" y="1083163"/>
                  </a:lnTo>
                  <a:lnTo>
                    <a:pt x="1021023" y="1085885"/>
                  </a:lnTo>
                  <a:lnTo>
                    <a:pt x="1021649" y="1087998"/>
                  </a:lnTo>
                  <a:lnTo>
                    <a:pt x="1021735" y="1089883"/>
                  </a:lnTo>
                  <a:lnTo>
                    <a:pt x="1021203" y="1093490"/>
                  </a:lnTo>
                  <a:lnTo>
                    <a:pt x="1020632" y="1094092"/>
                  </a:lnTo>
                  <a:lnTo>
                    <a:pt x="1019654" y="1093873"/>
                  </a:lnTo>
                  <a:lnTo>
                    <a:pt x="1018355" y="1092746"/>
                  </a:lnTo>
                  <a:lnTo>
                    <a:pt x="1018065" y="1093106"/>
                  </a:lnTo>
                  <a:lnTo>
                    <a:pt x="1017033" y="1095907"/>
                  </a:lnTo>
                  <a:lnTo>
                    <a:pt x="1016696" y="1095664"/>
                  </a:lnTo>
                  <a:lnTo>
                    <a:pt x="1016055" y="1092339"/>
                  </a:lnTo>
                  <a:lnTo>
                    <a:pt x="1015703" y="1092089"/>
                  </a:lnTo>
                  <a:lnTo>
                    <a:pt x="1013708" y="1093607"/>
                  </a:lnTo>
                  <a:lnTo>
                    <a:pt x="1012902" y="1095062"/>
                  </a:lnTo>
                  <a:lnTo>
                    <a:pt x="1012213" y="1097378"/>
                  </a:lnTo>
                  <a:lnTo>
                    <a:pt x="1011337" y="1098465"/>
                  </a:lnTo>
                  <a:lnTo>
                    <a:pt x="1013825" y="1098700"/>
                  </a:lnTo>
                  <a:lnTo>
                    <a:pt x="1016070" y="1098230"/>
                  </a:lnTo>
                  <a:lnTo>
                    <a:pt x="1017870" y="1099333"/>
                  </a:lnTo>
                  <a:lnTo>
                    <a:pt x="1018480" y="1099365"/>
                  </a:lnTo>
                  <a:lnTo>
                    <a:pt x="1020123" y="1098285"/>
                  </a:lnTo>
                  <a:lnTo>
                    <a:pt x="1020624" y="1097558"/>
                  </a:lnTo>
                  <a:lnTo>
                    <a:pt x="1021985" y="1094061"/>
                  </a:lnTo>
                  <a:lnTo>
                    <a:pt x="1022666" y="1093435"/>
                  </a:lnTo>
                  <a:lnTo>
                    <a:pt x="1023675" y="1093411"/>
                  </a:lnTo>
                  <a:lnTo>
                    <a:pt x="1024653" y="1092887"/>
                  </a:lnTo>
                  <a:lnTo>
                    <a:pt x="1026108" y="1090963"/>
                  </a:lnTo>
                  <a:lnTo>
                    <a:pt x="1026171" y="1090196"/>
                  </a:lnTo>
                  <a:lnTo>
                    <a:pt x="1025638" y="1085885"/>
                  </a:lnTo>
                  <a:lnTo>
                    <a:pt x="1025795" y="1083436"/>
                  </a:lnTo>
                  <a:lnTo>
                    <a:pt x="1025521" y="1082662"/>
                  </a:lnTo>
                  <a:lnTo>
                    <a:pt x="1024872" y="1081856"/>
                  </a:lnTo>
                  <a:lnTo>
                    <a:pt x="1024950" y="1081074"/>
                  </a:lnTo>
                  <a:lnTo>
                    <a:pt x="1025459" y="1079783"/>
                  </a:lnTo>
                  <a:lnTo>
                    <a:pt x="1025498" y="1078617"/>
                  </a:lnTo>
                  <a:lnTo>
                    <a:pt x="1025060" y="1077577"/>
                  </a:lnTo>
                  <a:lnTo>
                    <a:pt x="1025255" y="1076395"/>
                  </a:lnTo>
                  <a:lnTo>
                    <a:pt x="1026632" y="1073845"/>
                  </a:lnTo>
                  <a:lnTo>
                    <a:pt x="1026890" y="1072718"/>
                  </a:lnTo>
                  <a:lnTo>
                    <a:pt x="1028565" y="1070176"/>
                  </a:lnTo>
                  <a:lnTo>
                    <a:pt x="1028142" y="1069151"/>
                  </a:lnTo>
                  <a:lnTo>
                    <a:pt x="1026906" y="1067899"/>
                  </a:lnTo>
                  <a:lnTo>
                    <a:pt x="1026124" y="1066796"/>
                  </a:lnTo>
                  <a:lnTo>
                    <a:pt x="1025341" y="1065075"/>
                  </a:lnTo>
                  <a:lnTo>
                    <a:pt x="1024747" y="1064496"/>
                  </a:lnTo>
                  <a:lnTo>
                    <a:pt x="1024551" y="1064762"/>
                  </a:lnTo>
                  <a:lnTo>
                    <a:pt x="1025388" y="1067578"/>
                  </a:lnTo>
                  <a:lnTo>
                    <a:pt x="1025208" y="1067766"/>
                  </a:lnTo>
                  <a:lnTo>
                    <a:pt x="1023033" y="1066248"/>
                  </a:lnTo>
                  <a:lnTo>
                    <a:pt x="1022525" y="1065286"/>
                  </a:lnTo>
                  <a:lnTo>
                    <a:pt x="1022259" y="1063980"/>
                  </a:lnTo>
                  <a:lnTo>
                    <a:pt x="1022446" y="1063002"/>
                  </a:lnTo>
                  <a:lnTo>
                    <a:pt x="1023620" y="1062032"/>
                  </a:lnTo>
                  <a:lnTo>
                    <a:pt x="1025020" y="1061679"/>
                  </a:lnTo>
                  <a:lnTo>
                    <a:pt x="1024903" y="1060866"/>
                  </a:lnTo>
                  <a:lnTo>
                    <a:pt x="1023151" y="1058222"/>
                  </a:lnTo>
                  <a:lnTo>
                    <a:pt x="1021985" y="1057017"/>
                  </a:lnTo>
                  <a:lnTo>
                    <a:pt x="1021085" y="1056430"/>
                  </a:lnTo>
                  <a:lnTo>
                    <a:pt x="1019873" y="1056273"/>
                  </a:lnTo>
                  <a:lnTo>
                    <a:pt x="1019333" y="1055843"/>
                  </a:lnTo>
                  <a:lnTo>
                    <a:pt x="1019192" y="1055225"/>
                  </a:lnTo>
                  <a:lnTo>
                    <a:pt x="1019450" y="1054412"/>
                  </a:lnTo>
                  <a:lnTo>
                    <a:pt x="1020100" y="1054145"/>
                  </a:lnTo>
                  <a:lnTo>
                    <a:pt x="1021969" y="1054474"/>
                  </a:lnTo>
                  <a:lnTo>
                    <a:pt x="1022979" y="1053895"/>
                  </a:lnTo>
                  <a:lnTo>
                    <a:pt x="1022885" y="1052839"/>
                  </a:lnTo>
                  <a:lnTo>
                    <a:pt x="1022580" y="1052252"/>
                  </a:lnTo>
                  <a:lnTo>
                    <a:pt x="1022627" y="1048466"/>
                  </a:lnTo>
                  <a:lnTo>
                    <a:pt x="1021915" y="1045383"/>
                  </a:lnTo>
                  <a:lnTo>
                    <a:pt x="1021547" y="1044859"/>
                  </a:lnTo>
                  <a:lnTo>
                    <a:pt x="1021148" y="1044804"/>
                  </a:lnTo>
                  <a:lnTo>
                    <a:pt x="1020725" y="1045219"/>
                  </a:lnTo>
                  <a:lnTo>
                    <a:pt x="1019552" y="1045328"/>
                  </a:lnTo>
                  <a:lnTo>
                    <a:pt x="1018824" y="1044319"/>
                  </a:lnTo>
                  <a:lnTo>
                    <a:pt x="1018018" y="1042363"/>
                  </a:lnTo>
                  <a:lnTo>
                    <a:pt x="1016563" y="1037701"/>
                  </a:lnTo>
                  <a:lnTo>
                    <a:pt x="1018817" y="1037701"/>
                  </a:lnTo>
                  <a:lnTo>
                    <a:pt x="1028181" y="1037701"/>
                  </a:lnTo>
                  <a:lnTo>
                    <a:pt x="1037538" y="1037701"/>
                  </a:lnTo>
                  <a:lnTo>
                    <a:pt x="1046903" y="1037701"/>
                  </a:lnTo>
                  <a:lnTo>
                    <a:pt x="1056267" y="1037701"/>
                  </a:lnTo>
                  <a:lnTo>
                    <a:pt x="1065624" y="1037701"/>
                  </a:lnTo>
                  <a:lnTo>
                    <a:pt x="1074989" y="1037701"/>
                  </a:lnTo>
                  <a:lnTo>
                    <a:pt x="1084353" y="1037701"/>
                  </a:lnTo>
                  <a:lnTo>
                    <a:pt x="1093718" y="1037701"/>
                  </a:lnTo>
                  <a:lnTo>
                    <a:pt x="1103075" y="1037701"/>
                  </a:lnTo>
                  <a:lnTo>
                    <a:pt x="1112440" y="1037701"/>
                  </a:lnTo>
                  <a:lnTo>
                    <a:pt x="1121804" y="1037701"/>
                  </a:lnTo>
                  <a:lnTo>
                    <a:pt x="1131161" y="1037701"/>
                  </a:lnTo>
                  <a:lnTo>
                    <a:pt x="1140526" y="1037701"/>
                  </a:lnTo>
                  <a:lnTo>
                    <a:pt x="1149890" y="1037701"/>
                  </a:lnTo>
                  <a:lnTo>
                    <a:pt x="1159255" y="1037701"/>
                  </a:lnTo>
                  <a:lnTo>
                    <a:pt x="1168612" y="1037701"/>
                  </a:lnTo>
                  <a:lnTo>
                    <a:pt x="1177976" y="1037701"/>
                  </a:lnTo>
                  <a:lnTo>
                    <a:pt x="1187341" y="1037701"/>
                  </a:lnTo>
                  <a:lnTo>
                    <a:pt x="1196698" y="1037701"/>
                  </a:lnTo>
                  <a:lnTo>
                    <a:pt x="1206063" y="1037701"/>
                  </a:lnTo>
                  <a:lnTo>
                    <a:pt x="1215427" y="1037701"/>
                  </a:lnTo>
                  <a:lnTo>
                    <a:pt x="1224792" y="1037701"/>
                  </a:lnTo>
                  <a:lnTo>
                    <a:pt x="1234149" y="1037701"/>
                  </a:lnTo>
                  <a:lnTo>
                    <a:pt x="1243513" y="1037701"/>
                  </a:lnTo>
                  <a:lnTo>
                    <a:pt x="1252878" y="1037701"/>
                  </a:lnTo>
                  <a:lnTo>
                    <a:pt x="1262235" y="1037701"/>
                  </a:lnTo>
                  <a:lnTo>
                    <a:pt x="1271599" y="1037701"/>
                  </a:lnTo>
                  <a:lnTo>
                    <a:pt x="1280964" y="1037701"/>
                  </a:lnTo>
                  <a:lnTo>
                    <a:pt x="1290329" y="1037701"/>
                  </a:lnTo>
                  <a:lnTo>
                    <a:pt x="1299686" y="1037701"/>
                  </a:lnTo>
                  <a:lnTo>
                    <a:pt x="1309050" y="1037701"/>
                  </a:lnTo>
                  <a:lnTo>
                    <a:pt x="1318415" y="1037701"/>
                  </a:lnTo>
                  <a:lnTo>
                    <a:pt x="1327772" y="1037701"/>
                  </a:lnTo>
                  <a:lnTo>
                    <a:pt x="1337136" y="1037701"/>
                  </a:lnTo>
                  <a:lnTo>
                    <a:pt x="1346501" y="1037701"/>
                  </a:lnTo>
                  <a:lnTo>
                    <a:pt x="1355866" y="1037701"/>
                  </a:lnTo>
                  <a:lnTo>
                    <a:pt x="1365223" y="1037701"/>
                  </a:lnTo>
                  <a:lnTo>
                    <a:pt x="1374587" y="1037701"/>
                  </a:lnTo>
                  <a:lnTo>
                    <a:pt x="1383952" y="1037701"/>
                  </a:lnTo>
                  <a:lnTo>
                    <a:pt x="1393309" y="1037701"/>
                  </a:lnTo>
                  <a:lnTo>
                    <a:pt x="1402673" y="1037701"/>
                  </a:lnTo>
                  <a:lnTo>
                    <a:pt x="1412038" y="1037701"/>
                  </a:lnTo>
                  <a:lnTo>
                    <a:pt x="1421395" y="1037701"/>
                  </a:lnTo>
                  <a:lnTo>
                    <a:pt x="1430759" y="1037701"/>
                  </a:lnTo>
                  <a:lnTo>
                    <a:pt x="1440124" y="1037701"/>
                  </a:lnTo>
                  <a:lnTo>
                    <a:pt x="1449489" y="1037701"/>
                  </a:lnTo>
                  <a:lnTo>
                    <a:pt x="1458846" y="1037701"/>
                  </a:lnTo>
                  <a:lnTo>
                    <a:pt x="1468210" y="1037701"/>
                  </a:lnTo>
                  <a:lnTo>
                    <a:pt x="1477575" y="1037701"/>
                  </a:lnTo>
                  <a:lnTo>
                    <a:pt x="1486932" y="1037701"/>
                  </a:lnTo>
                  <a:lnTo>
                    <a:pt x="1496296" y="1037701"/>
                  </a:lnTo>
                  <a:lnTo>
                    <a:pt x="1505661" y="1037701"/>
                  </a:lnTo>
                  <a:lnTo>
                    <a:pt x="1515026" y="1037701"/>
                  </a:lnTo>
                  <a:lnTo>
                    <a:pt x="1524367" y="1037701"/>
                  </a:lnTo>
                  <a:lnTo>
                    <a:pt x="1533731" y="1037701"/>
                  </a:lnTo>
                  <a:lnTo>
                    <a:pt x="1543096" y="1037701"/>
                  </a:lnTo>
                  <a:lnTo>
                    <a:pt x="1552453" y="1037701"/>
                  </a:lnTo>
                  <a:lnTo>
                    <a:pt x="1561818" y="1037701"/>
                  </a:lnTo>
                  <a:lnTo>
                    <a:pt x="1571182" y="1037701"/>
                  </a:lnTo>
                  <a:lnTo>
                    <a:pt x="1580547" y="1037701"/>
                  </a:lnTo>
                  <a:lnTo>
                    <a:pt x="1589904" y="1037701"/>
                  </a:lnTo>
                  <a:lnTo>
                    <a:pt x="1599268" y="1037701"/>
                  </a:lnTo>
                  <a:lnTo>
                    <a:pt x="1608633" y="1037701"/>
                  </a:lnTo>
                  <a:lnTo>
                    <a:pt x="1617990" y="1037701"/>
                  </a:lnTo>
                  <a:lnTo>
                    <a:pt x="1623169" y="1037748"/>
                  </a:lnTo>
                  <a:lnTo>
                    <a:pt x="1623255" y="1030683"/>
                  </a:lnTo>
                  <a:lnTo>
                    <a:pt x="1623318" y="1025097"/>
                  </a:lnTo>
                  <a:lnTo>
                    <a:pt x="1628059" y="1025778"/>
                  </a:lnTo>
                  <a:lnTo>
                    <a:pt x="1629475" y="1026795"/>
                  </a:lnTo>
                  <a:lnTo>
                    <a:pt x="1629928" y="1027280"/>
                  </a:lnTo>
                  <a:lnTo>
                    <a:pt x="1629795" y="1028821"/>
                  </a:lnTo>
                  <a:lnTo>
                    <a:pt x="1630187" y="1033492"/>
                  </a:lnTo>
                  <a:lnTo>
                    <a:pt x="1631047" y="1037372"/>
                  </a:lnTo>
                  <a:lnTo>
                    <a:pt x="1633034" y="1042027"/>
                  </a:lnTo>
                  <a:lnTo>
                    <a:pt x="1633042" y="1042035"/>
                  </a:lnTo>
                  <a:lnTo>
                    <a:pt x="1633206" y="1043850"/>
                  </a:lnTo>
                  <a:lnTo>
                    <a:pt x="1633856" y="1044984"/>
                  </a:lnTo>
                  <a:lnTo>
                    <a:pt x="1635053" y="1046040"/>
                  </a:lnTo>
                  <a:lnTo>
                    <a:pt x="1639590" y="1047316"/>
                  </a:lnTo>
                  <a:lnTo>
                    <a:pt x="1647469" y="1048810"/>
                  </a:lnTo>
                  <a:lnTo>
                    <a:pt x="1651936" y="1050523"/>
                  </a:lnTo>
                  <a:lnTo>
                    <a:pt x="1652992" y="1052456"/>
                  </a:lnTo>
                  <a:lnTo>
                    <a:pt x="1655096" y="1053230"/>
                  </a:lnTo>
                  <a:lnTo>
                    <a:pt x="1658249" y="1052855"/>
                  </a:lnTo>
                  <a:lnTo>
                    <a:pt x="1660455" y="1052049"/>
                  </a:lnTo>
                  <a:lnTo>
                    <a:pt x="1662341" y="1050249"/>
                  </a:lnTo>
                  <a:close/>
                  <a:moveTo>
                    <a:pt x="1016728" y="1048387"/>
                  </a:moveTo>
                  <a:lnTo>
                    <a:pt x="1017017" y="1049107"/>
                  </a:lnTo>
                  <a:lnTo>
                    <a:pt x="1016133" y="1049811"/>
                  </a:lnTo>
                  <a:lnTo>
                    <a:pt x="1015507" y="1049921"/>
                  </a:lnTo>
                  <a:lnTo>
                    <a:pt x="1014506" y="1048794"/>
                  </a:lnTo>
                  <a:lnTo>
                    <a:pt x="1014068" y="1048653"/>
                  </a:lnTo>
                  <a:lnTo>
                    <a:pt x="1014420" y="1050390"/>
                  </a:lnTo>
                  <a:lnTo>
                    <a:pt x="1014295" y="1050985"/>
                  </a:lnTo>
                  <a:lnTo>
                    <a:pt x="1012253" y="1049921"/>
                  </a:lnTo>
                  <a:lnTo>
                    <a:pt x="1011877" y="1049076"/>
                  </a:lnTo>
                  <a:lnTo>
                    <a:pt x="1012448" y="1048184"/>
                  </a:lnTo>
                  <a:lnTo>
                    <a:pt x="1013739" y="1047261"/>
                  </a:lnTo>
                  <a:lnTo>
                    <a:pt x="1014185" y="1047151"/>
                  </a:lnTo>
                  <a:lnTo>
                    <a:pt x="1016728" y="1048387"/>
                  </a:lnTo>
                  <a:close/>
                  <a:moveTo>
                    <a:pt x="1011658" y="1054075"/>
                  </a:moveTo>
                  <a:lnTo>
                    <a:pt x="1012237" y="1055162"/>
                  </a:lnTo>
                  <a:lnTo>
                    <a:pt x="1009874" y="1054466"/>
                  </a:lnTo>
                  <a:lnTo>
                    <a:pt x="1008881" y="1053840"/>
                  </a:lnTo>
                  <a:lnTo>
                    <a:pt x="1008583" y="1053230"/>
                  </a:lnTo>
                  <a:lnTo>
                    <a:pt x="1008231" y="1051235"/>
                  </a:lnTo>
                  <a:lnTo>
                    <a:pt x="1008396" y="1050586"/>
                  </a:lnTo>
                  <a:lnTo>
                    <a:pt x="1009452" y="1050359"/>
                  </a:lnTo>
                  <a:lnTo>
                    <a:pt x="1011423" y="1052831"/>
                  </a:lnTo>
                  <a:lnTo>
                    <a:pt x="1011658" y="1054075"/>
                  </a:lnTo>
                  <a:close/>
                  <a:moveTo>
                    <a:pt x="1015875" y="1056367"/>
                  </a:moveTo>
                  <a:lnTo>
                    <a:pt x="1015531" y="1056696"/>
                  </a:lnTo>
                  <a:lnTo>
                    <a:pt x="1014357" y="1056266"/>
                  </a:lnTo>
                  <a:lnTo>
                    <a:pt x="1013669" y="1055530"/>
                  </a:lnTo>
                  <a:lnTo>
                    <a:pt x="1013434" y="1054615"/>
                  </a:lnTo>
                  <a:lnTo>
                    <a:pt x="1013872" y="1052855"/>
                  </a:lnTo>
                  <a:lnTo>
                    <a:pt x="1014459" y="1052401"/>
                  </a:lnTo>
                  <a:lnTo>
                    <a:pt x="1014826" y="1052502"/>
                  </a:lnTo>
                  <a:lnTo>
                    <a:pt x="1014983" y="1054051"/>
                  </a:lnTo>
                  <a:lnTo>
                    <a:pt x="1016023" y="1055687"/>
                  </a:lnTo>
                  <a:lnTo>
                    <a:pt x="1015875" y="1056367"/>
                  </a:lnTo>
                  <a:close/>
                  <a:moveTo>
                    <a:pt x="1021328" y="1065411"/>
                  </a:moveTo>
                  <a:lnTo>
                    <a:pt x="1022400" y="1069706"/>
                  </a:lnTo>
                  <a:lnTo>
                    <a:pt x="1022861" y="1067915"/>
                  </a:lnTo>
                  <a:lnTo>
                    <a:pt x="1025850" y="1071013"/>
                  </a:lnTo>
                  <a:lnTo>
                    <a:pt x="1025850" y="1072538"/>
                  </a:lnTo>
                  <a:lnTo>
                    <a:pt x="1025490" y="1073047"/>
                  </a:lnTo>
                  <a:lnTo>
                    <a:pt x="1024864" y="1073227"/>
                  </a:lnTo>
                  <a:lnTo>
                    <a:pt x="1024293" y="1072781"/>
                  </a:lnTo>
                  <a:lnTo>
                    <a:pt x="1023769" y="1071709"/>
                  </a:lnTo>
                  <a:lnTo>
                    <a:pt x="1023096" y="1071146"/>
                  </a:lnTo>
                  <a:lnTo>
                    <a:pt x="1021664" y="1070786"/>
                  </a:lnTo>
                  <a:lnTo>
                    <a:pt x="1020921" y="1069565"/>
                  </a:lnTo>
                  <a:lnTo>
                    <a:pt x="1020663" y="1068736"/>
                  </a:lnTo>
                  <a:lnTo>
                    <a:pt x="1020592" y="1066326"/>
                  </a:lnTo>
                  <a:lnTo>
                    <a:pt x="1020233" y="1065576"/>
                  </a:lnTo>
                  <a:lnTo>
                    <a:pt x="1019474" y="1065411"/>
                  </a:lnTo>
                  <a:lnTo>
                    <a:pt x="1018746" y="1064840"/>
                  </a:lnTo>
                  <a:lnTo>
                    <a:pt x="1017620" y="1063150"/>
                  </a:lnTo>
                  <a:lnTo>
                    <a:pt x="1017463" y="1062696"/>
                  </a:lnTo>
                  <a:lnTo>
                    <a:pt x="1017995" y="1061320"/>
                  </a:lnTo>
                  <a:lnTo>
                    <a:pt x="1019215" y="1059012"/>
                  </a:lnTo>
                  <a:lnTo>
                    <a:pt x="1020100" y="1057916"/>
                  </a:lnTo>
                  <a:lnTo>
                    <a:pt x="1020647" y="1058034"/>
                  </a:lnTo>
                  <a:lnTo>
                    <a:pt x="1021328" y="1058730"/>
                  </a:lnTo>
                  <a:lnTo>
                    <a:pt x="1022141" y="1059997"/>
                  </a:lnTo>
                  <a:lnTo>
                    <a:pt x="1021985" y="1060889"/>
                  </a:lnTo>
                  <a:lnTo>
                    <a:pt x="1018699" y="1062634"/>
                  </a:lnTo>
                  <a:lnTo>
                    <a:pt x="1018590" y="1063041"/>
                  </a:lnTo>
                  <a:lnTo>
                    <a:pt x="1020186" y="1063534"/>
                  </a:lnTo>
                  <a:lnTo>
                    <a:pt x="1020772" y="1063972"/>
                  </a:lnTo>
                  <a:lnTo>
                    <a:pt x="1021328" y="1065411"/>
                  </a:lnTo>
                  <a:close/>
                  <a:moveTo>
                    <a:pt x="1759445" y="1072961"/>
                  </a:moveTo>
                  <a:lnTo>
                    <a:pt x="1759336" y="1073501"/>
                  </a:lnTo>
                  <a:lnTo>
                    <a:pt x="1760134" y="1073665"/>
                  </a:lnTo>
                  <a:lnTo>
                    <a:pt x="1759985" y="1073939"/>
                  </a:lnTo>
                  <a:lnTo>
                    <a:pt x="1759117" y="1074432"/>
                  </a:lnTo>
                  <a:lnTo>
                    <a:pt x="1756660" y="1075433"/>
                  </a:lnTo>
                  <a:lnTo>
                    <a:pt x="1755017" y="1075754"/>
                  </a:lnTo>
                  <a:lnTo>
                    <a:pt x="1754172" y="1075394"/>
                  </a:lnTo>
                  <a:lnTo>
                    <a:pt x="1754086" y="1074729"/>
                  </a:lnTo>
                  <a:lnTo>
                    <a:pt x="1754751" y="1073751"/>
                  </a:lnTo>
                  <a:lnTo>
                    <a:pt x="1754751" y="1073266"/>
                  </a:lnTo>
                  <a:lnTo>
                    <a:pt x="1754071" y="1073266"/>
                  </a:lnTo>
                  <a:lnTo>
                    <a:pt x="1754235" y="1072875"/>
                  </a:lnTo>
                  <a:lnTo>
                    <a:pt x="1755244" y="1072100"/>
                  </a:lnTo>
                  <a:lnTo>
                    <a:pt x="1763834" y="1067164"/>
                  </a:lnTo>
                  <a:lnTo>
                    <a:pt x="1767503" y="1065364"/>
                  </a:lnTo>
                  <a:lnTo>
                    <a:pt x="1769459" y="1064793"/>
                  </a:lnTo>
                  <a:lnTo>
                    <a:pt x="1769772" y="1065075"/>
                  </a:lnTo>
                  <a:lnTo>
                    <a:pt x="1767652" y="1066937"/>
                  </a:lnTo>
                  <a:lnTo>
                    <a:pt x="1767316" y="1067696"/>
                  </a:lnTo>
                  <a:lnTo>
                    <a:pt x="1767394" y="1068204"/>
                  </a:lnTo>
                  <a:lnTo>
                    <a:pt x="1766698" y="1069182"/>
                  </a:lnTo>
                  <a:lnTo>
                    <a:pt x="1760415" y="1072640"/>
                  </a:lnTo>
                  <a:lnTo>
                    <a:pt x="1759445" y="1072961"/>
                  </a:lnTo>
                  <a:close/>
                  <a:moveTo>
                    <a:pt x="1022986" y="1083749"/>
                  </a:moveTo>
                  <a:lnTo>
                    <a:pt x="1022869" y="1084375"/>
                  </a:lnTo>
                  <a:lnTo>
                    <a:pt x="1021656" y="1083632"/>
                  </a:lnTo>
                  <a:lnTo>
                    <a:pt x="1021257" y="1082943"/>
                  </a:lnTo>
                  <a:lnTo>
                    <a:pt x="1021304" y="1081402"/>
                  </a:lnTo>
                  <a:lnTo>
                    <a:pt x="1021609" y="1080401"/>
                  </a:lnTo>
                  <a:lnTo>
                    <a:pt x="1021836" y="1080197"/>
                  </a:lnTo>
                  <a:lnTo>
                    <a:pt x="1022548" y="1080636"/>
                  </a:lnTo>
                  <a:lnTo>
                    <a:pt x="1022752" y="1080894"/>
                  </a:lnTo>
                  <a:lnTo>
                    <a:pt x="1022986" y="1083749"/>
                  </a:lnTo>
                  <a:close/>
                  <a:moveTo>
                    <a:pt x="1025247" y="1090211"/>
                  </a:moveTo>
                  <a:lnTo>
                    <a:pt x="1025146" y="1090947"/>
                  </a:lnTo>
                  <a:lnTo>
                    <a:pt x="1024309" y="1091518"/>
                  </a:lnTo>
                  <a:lnTo>
                    <a:pt x="1023870" y="1091369"/>
                  </a:lnTo>
                  <a:lnTo>
                    <a:pt x="1023839" y="1090501"/>
                  </a:lnTo>
                  <a:lnTo>
                    <a:pt x="1023612" y="1090368"/>
                  </a:lnTo>
                  <a:lnTo>
                    <a:pt x="1022705" y="1091408"/>
                  </a:lnTo>
                  <a:lnTo>
                    <a:pt x="1022775" y="1089351"/>
                  </a:lnTo>
                  <a:lnTo>
                    <a:pt x="1023221" y="1087184"/>
                  </a:lnTo>
                  <a:lnTo>
                    <a:pt x="1023612" y="1087145"/>
                  </a:lnTo>
                  <a:lnTo>
                    <a:pt x="1024191" y="1088569"/>
                  </a:lnTo>
                  <a:lnTo>
                    <a:pt x="1025247" y="1090211"/>
                  </a:lnTo>
                  <a:close/>
                  <a:moveTo>
                    <a:pt x="1775546" y="1096173"/>
                  </a:moveTo>
                  <a:lnTo>
                    <a:pt x="1775139" y="1097213"/>
                  </a:lnTo>
                  <a:lnTo>
                    <a:pt x="1775217" y="1097839"/>
                  </a:lnTo>
                  <a:lnTo>
                    <a:pt x="1772550" y="1100593"/>
                  </a:lnTo>
                  <a:lnTo>
                    <a:pt x="1771579" y="1102330"/>
                  </a:lnTo>
                  <a:lnTo>
                    <a:pt x="1770774" y="1102604"/>
                  </a:lnTo>
                  <a:lnTo>
                    <a:pt x="1770124" y="1101423"/>
                  </a:lnTo>
                  <a:lnTo>
                    <a:pt x="1770124" y="1100468"/>
                  </a:lnTo>
                  <a:lnTo>
                    <a:pt x="1770781" y="1099748"/>
                  </a:lnTo>
                  <a:lnTo>
                    <a:pt x="1771431" y="1098723"/>
                  </a:lnTo>
                  <a:lnTo>
                    <a:pt x="1771509" y="1097307"/>
                  </a:lnTo>
                  <a:lnTo>
                    <a:pt x="1771259" y="1096791"/>
                  </a:lnTo>
                  <a:lnTo>
                    <a:pt x="1770445" y="1098066"/>
                  </a:lnTo>
                  <a:lnTo>
                    <a:pt x="1770899" y="1098340"/>
                  </a:lnTo>
                  <a:lnTo>
                    <a:pt x="1771032" y="1098559"/>
                  </a:lnTo>
                  <a:lnTo>
                    <a:pt x="1770875" y="1099021"/>
                  </a:lnTo>
                  <a:lnTo>
                    <a:pt x="1767809" y="1098340"/>
                  </a:lnTo>
                  <a:lnTo>
                    <a:pt x="1766893" y="1097346"/>
                  </a:lnTo>
                  <a:lnTo>
                    <a:pt x="1767050" y="1095962"/>
                  </a:lnTo>
                  <a:lnTo>
                    <a:pt x="1768075" y="1094186"/>
                  </a:lnTo>
                  <a:lnTo>
                    <a:pt x="1771759" y="1090423"/>
                  </a:lnTo>
                  <a:lnTo>
                    <a:pt x="1773387" y="1089374"/>
                  </a:lnTo>
                  <a:lnTo>
                    <a:pt x="1778002" y="1087716"/>
                  </a:lnTo>
                  <a:lnTo>
                    <a:pt x="1780545" y="1087332"/>
                  </a:lnTo>
                  <a:lnTo>
                    <a:pt x="1783103" y="1087332"/>
                  </a:lnTo>
                  <a:lnTo>
                    <a:pt x="1784958" y="1087880"/>
                  </a:lnTo>
                  <a:lnTo>
                    <a:pt x="1786108" y="1088968"/>
                  </a:lnTo>
                  <a:lnTo>
                    <a:pt x="1785020" y="1089687"/>
                  </a:lnTo>
                  <a:lnTo>
                    <a:pt x="1779966" y="1090305"/>
                  </a:lnTo>
                  <a:lnTo>
                    <a:pt x="1779825" y="1090501"/>
                  </a:lnTo>
                  <a:lnTo>
                    <a:pt x="1780796" y="1091096"/>
                  </a:lnTo>
                  <a:lnTo>
                    <a:pt x="1780975" y="1091518"/>
                  </a:lnTo>
                  <a:lnTo>
                    <a:pt x="1780084" y="1092621"/>
                  </a:lnTo>
                  <a:lnTo>
                    <a:pt x="1775546" y="1096173"/>
                  </a:lnTo>
                  <a:close/>
                  <a:moveTo>
                    <a:pt x="1015171" y="1096361"/>
                  </a:moveTo>
                  <a:lnTo>
                    <a:pt x="1014959" y="1096994"/>
                  </a:lnTo>
                  <a:lnTo>
                    <a:pt x="1014647" y="1096963"/>
                  </a:lnTo>
                  <a:lnTo>
                    <a:pt x="1013958" y="1095672"/>
                  </a:lnTo>
                  <a:lnTo>
                    <a:pt x="1013872" y="1094765"/>
                  </a:lnTo>
                  <a:lnTo>
                    <a:pt x="1014459" y="1094107"/>
                  </a:lnTo>
                  <a:lnTo>
                    <a:pt x="1015249" y="1095993"/>
                  </a:lnTo>
                  <a:lnTo>
                    <a:pt x="1015171" y="1096361"/>
                  </a:lnTo>
                  <a:close/>
                  <a:moveTo>
                    <a:pt x="1727135" y="1102111"/>
                  </a:moveTo>
                  <a:lnTo>
                    <a:pt x="1726415" y="1102612"/>
                  </a:lnTo>
                  <a:lnTo>
                    <a:pt x="1726141" y="1102377"/>
                  </a:lnTo>
                  <a:lnTo>
                    <a:pt x="1726313" y="1101391"/>
                  </a:lnTo>
                  <a:lnTo>
                    <a:pt x="1726673" y="1100820"/>
                  </a:lnTo>
                  <a:lnTo>
                    <a:pt x="1727228" y="1100656"/>
                  </a:lnTo>
                  <a:lnTo>
                    <a:pt x="1727502" y="1100898"/>
                  </a:lnTo>
                  <a:lnTo>
                    <a:pt x="1727494" y="1101540"/>
                  </a:lnTo>
                  <a:lnTo>
                    <a:pt x="1727135" y="1102111"/>
                  </a:lnTo>
                  <a:close/>
                  <a:moveTo>
                    <a:pt x="1720962" y="1105271"/>
                  </a:moveTo>
                  <a:lnTo>
                    <a:pt x="1720633" y="1105499"/>
                  </a:lnTo>
                  <a:lnTo>
                    <a:pt x="1719796" y="1104959"/>
                  </a:lnTo>
                  <a:lnTo>
                    <a:pt x="1719679" y="1104513"/>
                  </a:lnTo>
                  <a:lnTo>
                    <a:pt x="1719906" y="1104067"/>
                  </a:lnTo>
                  <a:lnTo>
                    <a:pt x="1720297" y="1104168"/>
                  </a:lnTo>
                  <a:lnTo>
                    <a:pt x="1720844" y="1104818"/>
                  </a:lnTo>
                  <a:lnTo>
                    <a:pt x="1720962" y="1105271"/>
                  </a:lnTo>
                  <a:close/>
                  <a:moveTo>
                    <a:pt x="1724506" y="1105530"/>
                  </a:moveTo>
                  <a:lnTo>
                    <a:pt x="1723771" y="1105710"/>
                  </a:lnTo>
                  <a:lnTo>
                    <a:pt x="1722198" y="1105428"/>
                  </a:lnTo>
                  <a:lnTo>
                    <a:pt x="1722221" y="1104959"/>
                  </a:lnTo>
                  <a:lnTo>
                    <a:pt x="1723857" y="1104309"/>
                  </a:lnTo>
                  <a:lnTo>
                    <a:pt x="1724584" y="1104129"/>
                  </a:lnTo>
                  <a:lnTo>
                    <a:pt x="1724756" y="1104403"/>
                  </a:lnTo>
                  <a:lnTo>
                    <a:pt x="1724506" y="1105530"/>
                  </a:lnTo>
                  <a:close/>
                  <a:moveTo>
                    <a:pt x="1720907" y="1109880"/>
                  </a:moveTo>
                  <a:lnTo>
                    <a:pt x="1719647" y="1110318"/>
                  </a:lnTo>
                  <a:lnTo>
                    <a:pt x="1719123" y="1110239"/>
                  </a:lnTo>
                  <a:lnTo>
                    <a:pt x="1719335" y="1109637"/>
                  </a:lnTo>
                  <a:lnTo>
                    <a:pt x="1719984" y="1108917"/>
                  </a:lnTo>
                  <a:lnTo>
                    <a:pt x="1722910" y="1107118"/>
                  </a:lnTo>
                  <a:lnTo>
                    <a:pt x="1723418" y="1107149"/>
                  </a:lnTo>
                  <a:lnTo>
                    <a:pt x="1723575" y="1107580"/>
                  </a:lnTo>
                  <a:lnTo>
                    <a:pt x="1722159" y="1108464"/>
                  </a:lnTo>
                  <a:lnTo>
                    <a:pt x="1721627" y="1108933"/>
                  </a:lnTo>
                  <a:lnTo>
                    <a:pt x="1721564" y="1109426"/>
                  </a:lnTo>
                  <a:lnTo>
                    <a:pt x="1720907" y="1109880"/>
                  </a:lnTo>
                  <a:close/>
                  <a:moveTo>
                    <a:pt x="1865328" y="1123289"/>
                  </a:moveTo>
                  <a:lnTo>
                    <a:pt x="1865328" y="1123970"/>
                  </a:lnTo>
                  <a:lnTo>
                    <a:pt x="1864655" y="1123813"/>
                  </a:lnTo>
                  <a:lnTo>
                    <a:pt x="1864092" y="1123351"/>
                  </a:lnTo>
                  <a:lnTo>
                    <a:pt x="1863638" y="1122585"/>
                  </a:lnTo>
                  <a:lnTo>
                    <a:pt x="1863075" y="1120668"/>
                  </a:lnTo>
                  <a:lnTo>
                    <a:pt x="1862214" y="1119307"/>
                  </a:lnTo>
                  <a:lnTo>
                    <a:pt x="1863505" y="1117766"/>
                  </a:lnTo>
                  <a:lnTo>
                    <a:pt x="1864279" y="1117586"/>
                  </a:lnTo>
                  <a:lnTo>
                    <a:pt x="1865109" y="1117930"/>
                  </a:lnTo>
                  <a:lnTo>
                    <a:pt x="1865226" y="1118830"/>
                  </a:lnTo>
                  <a:lnTo>
                    <a:pt x="1864616" y="1120285"/>
                  </a:lnTo>
                  <a:lnTo>
                    <a:pt x="1864647" y="1121771"/>
                  </a:lnTo>
                  <a:lnTo>
                    <a:pt x="1865328" y="1123289"/>
                  </a:lnTo>
                  <a:close/>
                  <a:moveTo>
                    <a:pt x="1865594" y="1126974"/>
                  </a:moveTo>
                  <a:lnTo>
                    <a:pt x="1865281" y="1127146"/>
                  </a:lnTo>
                  <a:lnTo>
                    <a:pt x="1864178" y="1125910"/>
                  </a:lnTo>
                  <a:lnTo>
                    <a:pt x="1863943" y="1125151"/>
                  </a:lnTo>
                  <a:lnTo>
                    <a:pt x="1864107" y="1124517"/>
                  </a:lnTo>
                  <a:lnTo>
                    <a:pt x="1864530" y="1124486"/>
                  </a:lnTo>
                  <a:lnTo>
                    <a:pt x="1865218" y="1125065"/>
                  </a:lnTo>
                  <a:lnTo>
                    <a:pt x="1865609" y="1125738"/>
                  </a:lnTo>
                  <a:lnTo>
                    <a:pt x="1865695" y="1126504"/>
                  </a:lnTo>
                  <a:lnTo>
                    <a:pt x="1865594" y="1126974"/>
                  </a:lnTo>
                  <a:close/>
                  <a:moveTo>
                    <a:pt x="1879144" y="1134328"/>
                  </a:moveTo>
                  <a:lnTo>
                    <a:pt x="1879355" y="1135032"/>
                  </a:lnTo>
                  <a:lnTo>
                    <a:pt x="1878823" y="1136065"/>
                  </a:lnTo>
                  <a:lnTo>
                    <a:pt x="1877282" y="1136589"/>
                  </a:lnTo>
                  <a:lnTo>
                    <a:pt x="1874153" y="1136534"/>
                  </a:lnTo>
                  <a:lnTo>
                    <a:pt x="1872126" y="1136135"/>
                  </a:lnTo>
                  <a:lnTo>
                    <a:pt x="1871195" y="1135400"/>
                  </a:lnTo>
                  <a:lnTo>
                    <a:pt x="1870992" y="1135016"/>
                  </a:lnTo>
                  <a:lnTo>
                    <a:pt x="1871078" y="1134195"/>
                  </a:lnTo>
                  <a:lnTo>
                    <a:pt x="1871532" y="1134140"/>
                  </a:lnTo>
                  <a:lnTo>
                    <a:pt x="1872197" y="1134586"/>
                  </a:lnTo>
                  <a:lnTo>
                    <a:pt x="1873190" y="1134398"/>
                  </a:lnTo>
                  <a:lnTo>
                    <a:pt x="1874512" y="1133569"/>
                  </a:lnTo>
                  <a:lnTo>
                    <a:pt x="1875209" y="1132943"/>
                  </a:lnTo>
                  <a:lnTo>
                    <a:pt x="1875271" y="1132528"/>
                  </a:lnTo>
                  <a:lnTo>
                    <a:pt x="1874849" y="1131731"/>
                  </a:lnTo>
                  <a:lnTo>
                    <a:pt x="1875185" y="1131394"/>
                  </a:lnTo>
                  <a:lnTo>
                    <a:pt x="1876844" y="1131707"/>
                  </a:lnTo>
                  <a:lnTo>
                    <a:pt x="1877462" y="1132223"/>
                  </a:lnTo>
                  <a:lnTo>
                    <a:pt x="1878581" y="1134007"/>
                  </a:lnTo>
                  <a:lnTo>
                    <a:pt x="1879144" y="1134328"/>
                  </a:lnTo>
                  <a:close/>
                  <a:moveTo>
                    <a:pt x="1856010" y="1140383"/>
                  </a:moveTo>
                  <a:lnTo>
                    <a:pt x="1858819" y="1140821"/>
                  </a:lnTo>
                  <a:lnTo>
                    <a:pt x="1859092" y="1140579"/>
                  </a:lnTo>
                  <a:lnTo>
                    <a:pt x="1859890" y="1141408"/>
                  </a:lnTo>
                  <a:lnTo>
                    <a:pt x="1860016" y="1142112"/>
                  </a:lnTo>
                  <a:lnTo>
                    <a:pt x="1859679" y="1142699"/>
                  </a:lnTo>
                  <a:lnTo>
                    <a:pt x="1859186" y="1143028"/>
                  </a:lnTo>
                  <a:lnTo>
                    <a:pt x="1858553" y="1143082"/>
                  </a:lnTo>
                  <a:lnTo>
                    <a:pt x="1857536" y="1142488"/>
                  </a:lnTo>
                  <a:lnTo>
                    <a:pt x="1855877" y="1140907"/>
                  </a:lnTo>
                  <a:lnTo>
                    <a:pt x="1856010" y="1140383"/>
                  </a:lnTo>
                  <a:close/>
                  <a:moveTo>
                    <a:pt x="1834175" y="1147221"/>
                  </a:moveTo>
                  <a:lnTo>
                    <a:pt x="1833424" y="1147377"/>
                  </a:lnTo>
                  <a:lnTo>
                    <a:pt x="1832853" y="1147010"/>
                  </a:lnTo>
                  <a:lnTo>
                    <a:pt x="1832947" y="1145539"/>
                  </a:lnTo>
                  <a:lnTo>
                    <a:pt x="1833713" y="1142973"/>
                  </a:lnTo>
                  <a:lnTo>
                    <a:pt x="1834464" y="1141799"/>
                  </a:lnTo>
                  <a:lnTo>
                    <a:pt x="1835481" y="1142276"/>
                  </a:lnTo>
                  <a:lnTo>
                    <a:pt x="1835278" y="1142589"/>
                  </a:lnTo>
                  <a:lnTo>
                    <a:pt x="1835481" y="1145328"/>
                  </a:lnTo>
                  <a:lnTo>
                    <a:pt x="1835114" y="1146525"/>
                  </a:lnTo>
                  <a:lnTo>
                    <a:pt x="1834175" y="1147221"/>
                  </a:lnTo>
                  <a:close/>
                  <a:moveTo>
                    <a:pt x="1805408" y="1155029"/>
                  </a:moveTo>
                  <a:lnTo>
                    <a:pt x="1804751" y="1155342"/>
                  </a:lnTo>
                  <a:lnTo>
                    <a:pt x="1803546" y="1155232"/>
                  </a:lnTo>
                  <a:lnTo>
                    <a:pt x="1803108" y="1154528"/>
                  </a:lnTo>
                  <a:lnTo>
                    <a:pt x="1803742" y="1152736"/>
                  </a:lnTo>
                  <a:lnTo>
                    <a:pt x="1804000" y="1153065"/>
                  </a:lnTo>
                  <a:lnTo>
                    <a:pt x="1805048" y="1153088"/>
                  </a:lnTo>
                  <a:lnTo>
                    <a:pt x="1805408" y="1153260"/>
                  </a:lnTo>
                  <a:lnTo>
                    <a:pt x="1805525" y="1153706"/>
                  </a:lnTo>
                  <a:lnTo>
                    <a:pt x="1805408" y="1155029"/>
                  </a:lnTo>
                  <a:close/>
                  <a:moveTo>
                    <a:pt x="1802552" y="1158487"/>
                  </a:moveTo>
                  <a:lnTo>
                    <a:pt x="1802146" y="1158885"/>
                  </a:lnTo>
                  <a:lnTo>
                    <a:pt x="1801465" y="1158620"/>
                  </a:lnTo>
                  <a:lnTo>
                    <a:pt x="1801199" y="1159206"/>
                  </a:lnTo>
                  <a:lnTo>
                    <a:pt x="1801355" y="1160638"/>
                  </a:lnTo>
                  <a:lnTo>
                    <a:pt x="1801129" y="1161295"/>
                  </a:lnTo>
                  <a:lnTo>
                    <a:pt x="1800526" y="1161186"/>
                  </a:lnTo>
                  <a:lnTo>
                    <a:pt x="1800495" y="1161452"/>
                  </a:lnTo>
                  <a:lnTo>
                    <a:pt x="1801027" y="1162085"/>
                  </a:lnTo>
                  <a:lnTo>
                    <a:pt x="1801082" y="1162782"/>
                  </a:lnTo>
                  <a:lnTo>
                    <a:pt x="1800667" y="1163540"/>
                  </a:lnTo>
                  <a:lnTo>
                    <a:pt x="1800260" y="1163893"/>
                  </a:lnTo>
                  <a:lnTo>
                    <a:pt x="1799877" y="1163838"/>
                  </a:lnTo>
                  <a:lnTo>
                    <a:pt x="1799274" y="1164698"/>
                  </a:lnTo>
                  <a:lnTo>
                    <a:pt x="1798461" y="1166474"/>
                  </a:lnTo>
                  <a:lnTo>
                    <a:pt x="1798179" y="1167499"/>
                  </a:lnTo>
                  <a:lnTo>
                    <a:pt x="1798437" y="1167781"/>
                  </a:lnTo>
                  <a:lnTo>
                    <a:pt x="1798250" y="1168375"/>
                  </a:lnTo>
                  <a:lnTo>
                    <a:pt x="1796223" y="1171067"/>
                  </a:lnTo>
                  <a:lnTo>
                    <a:pt x="1795441" y="1171325"/>
                  </a:lnTo>
                  <a:lnTo>
                    <a:pt x="1794588" y="1170949"/>
                  </a:lnTo>
                  <a:lnTo>
                    <a:pt x="1793986" y="1170167"/>
                  </a:lnTo>
                  <a:lnTo>
                    <a:pt x="1793634" y="1168970"/>
                  </a:lnTo>
                  <a:lnTo>
                    <a:pt x="1793532" y="1168047"/>
                  </a:lnTo>
                  <a:lnTo>
                    <a:pt x="1793673" y="1167390"/>
                  </a:lnTo>
                  <a:lnTo>
                    <a:pt x="1795457" y="1165004"/>
                  </a:lnTo>
                  <a:lnTo>
                    <a:pt x="1796247" y="1163447"/>
                  </a:lnTo>
                  <a:lnTo>
                    <a:pt x="1796700" y="1161694"/>
                  </a:lnTo>
                  <a:lnTo>
                    <a:pt x="1797522" y="1160575"/>
                  </a:lnTo>
                  <a:lnTo>
                    <a:pt x="1798727" y="1160090"/>
                  </a:lnTo>
                  <a:lnTo>
                    <a:pt x="1799705" y="1159003"/>
                  </a:lnTo>
                  <a:lnTo>
                    <a:pt x="1800448" y="1157305"/>
                  </a:lnTo>
                  <a:lnTo>
                    <a:pt x="1801309" y="1156570"/>
                  </a:lnTo>
                  <a:lnTo>
                    <a:pt x="1802279" y="1156789"/>
                  </a:lnTo>
                  <a:lnTo>
                    <a:pt x="1802701" y="1157431"/>
                  </a:lnTo>
                  <a:lnTo>
                    <a:pt x="1802552" y="1158487"/>
                  </a:lnTo>
                  <a:close/>
                  <a:moveTo>
                    <a:pt x="1824849" y="1162797"/>
                  </a:moveTo>
                  <a:lnTo>
                    <a:pt x="1824591" y="1163235"/>
                  </a:lnTo>
                  <a:lnTo>
                    <a:pt x="1823981" y="1163196"/>
                  </a:lnTo>
                  <a:lnTo>
                    <a:pt x="1823496" y="1162774"/>
                  </a:lnTo>
                  <a:lnTo>
                    <a:pt x="1823019" y="1161405"/>
                  </a:lnTo>
                  <a:lnTo>
                    <a:pt x="1823175" y="1161108"/>
                  </a:lnTo>
                  <a:lnTo>
                    <a:pt x="1824356" y="1161303"/>
                  </a:lnTo>
                  <a:lnTo>
                    <a:pt x="1824771" y="1161882"/>
                  </a:lnTo>
                  <a:lnTo>
                    <a:pt x="1824849" y="1162797"/>
                  </a:lnTo>
                  <a:close/>
                  <a:moveTo>
                    <a:pt x="2215434" y="1186502"/>
                  </a:moveTo>
                  <a:lnTo>
                    <a:pt x="2214151" y="1187097"/>
                  </a:lnTo>
                  <a:lnTo>
                    <a:pt x="2212751" y="1186839"/>
                  </a:lnTo>
                  <a:lnTo>
                    <a:pt x="2212782" y="1188450"/>
                  </a:lnTo>
                  <a:lnTo>
                    <a:pt x="2212626" y="1189029"/>
                  </a:lnTo>
                  <a:lnTo>
                    <a:pt x="2211076" y="1188200"/>
                  </a:lnTo>
                  <a:lnTo>
                    <a:pt x="2210505" y="1187668"/>
                  </a:lnTo>
                  <a:lnTo>
                    <a:pt x="2210552" y="1185532"/>
                  </a:lnTo>
                  <a:lnTo>
                    <a:pt x="2211921" y="1183506"/>
                  </a:lnTo>
                  <a:lnTo>
                    <a:pt x="2212970" y="1182700"/>
                  </a:lnTo>
                  <a:lnTo>
                    <a:pt x="2214315" y="1183256"/>
                  </a:lnTo>
                  <a:lnTo>
                    <a:pt x="2215348" y="1185524"/>
                  </a:lnTo>
                  <a:lnTo>
                    <a:pt x="2215434" y="1186502"/>
                  </a:lnTo>
                  <a:close/>
                  <a:moveTo>
                    <a:pt x="2041449" y="1188184"/>
                  </a:moveTo>
                  <a:lnTo>
                    <a:pt x="2040760" y="1188435"/>
                  </a:lnTo>
                  <a:lnTo>
                    <a:pt x="2040596" y="1188075"/>
                  </a:lnTo>
                  <a:lnTo>
                    <a:pt x="2040706" y="1187738"/>
                  </a:lnTo>
                  <a:lnTo>
                    <a:pt x="2041277" y="1187316"/>
                  </a:lnTo>
                  <a:lnTo>
                    <a:pt x="2042239" y="1187316"/>
                  </a:lnTo>
                  <a:lnTo>
                    <a:pt x="2042130" y="1187652"/>
                  </a:lnTo>
                  <a:lnTo>
                    <a:pt x="2041449" y="1188184"/>
                  </a:lnTo>
                  <a:close/>
                  <a:moveTo>
                    <a:pt x="2205858" y="1190672"/>
                  </a:moveTo>
                  <a:lnTo>
                    <a:pt x="2205029" y="1191275"/>
                  </a:lnTo>
                  <a:lnTo>
                    <a:pt x="2204137" y="1191079"/>
                  </a:lnTo>
                  <a:lnTo>
                    <a:pt x="2204106" y="1189577"/>
                  </a:lnTo>
                  <a:lnTo>
                    <a:pt x="2204380" y="1189068"/>
                  </a:lnTo>
                  <a:lnTo>
                    <a:pt x="2204685" y="1188841"/>
                  </a:lnTo>
                  <a:lnTo>
                    <a:pt x="2205146" y="1189264"/>
                  </a:lnTo>
                  <a:lnTo>
                    <a:pt x="2205858" y="1190672"/>
                  </a:lnTo>
                  <a:close/>
                  <a:moveTo>
                    <a:pt x="2038140" y="1196939"/>
                  </a:moveTo>
                  <a:lnTo>
                    <a:pt x="2037811" y="1197033"/>
                  </a:lnTo>
                  <a:lnTo>
                    <a:pt x="2037842" y="1196383"/>
                  </a:lnTo>
                  <a:lnTo>
                    <a:pt x="2038179" y="1195961"/>
                  </a:lnTo>
                  <a:lnTo>
                    <a:pt x="2038820" y="1195773"/>
                  </a:lnTo>
                  <a:lnTo>
                    <a:pt x="2038804" y="1196102"/>
                  </a:lnTo>
                  <a:lnTo>
                    <a:pt x="2038140" y="1196939"/>
                  </a:lnTo>
                  <a:close/>
                  <a:moveTo>
                    <a:pt x="1979565" y="1226136"/>
                  </a:moveTo>
                  <a:lnTo>
                    <a:pt x="1978893" y="1227161"/>
                  </a:lnTo>
                  <a:lnTo>
                    <a:pt x="1978243" y="1227059"/>
                  </a:lnTo>
                  <a:lnTo>
                    <a:pt x="1977766" y="1226731"/>
                  </a:lnTo>
                  <a:lnTo>
                    <a:pt x="1977602" y="1226081"/>
                  </a:lnTo>
                  <a:lnTo>
                    <a:pt x="1977719" y="1225267"/>
                  </a:lnTo>
                  <a:lnTo>
                    <a:pt x="1978298" y="1224908"/>
                  </a:lnTo>
                  <a:lnTo>
                    <a:pt x="1979871" y="1225220"/>
                  </a:lnTo>
                  <a:lnTo>
                    <a:pt x="1979925" y="1225549"/>
                  </a:lnTo>
                  <a:lnTo>
                    <a:pt x="1979565" y="1226136"/>
                  </a:lnTo>
                  <a:close/>
                  <a:moveTo>
                    <a:pt x="2148380" y="1271371"/>
                  </a:moveTo>
                  <a:lnTo>
                    <a:pt x="2147292" y="1272169"/>
                  </a:lnTo>
                  <a:lnTo>
                    <a:pt x="2146079" y="1272028"/>
                  </a:lnTo>
                  <a:lnTo>
                    <a:pt x="2146698" y="1270948"/>
                  </a:lnTo>
                  <a:lnTo>
                    <a:pt x="2146932" y="1269360"/>
                  </a:lnTo>
                  <a:lnTo>
                    <a:pt x="2147535" y="1267616"/>
                  </a:lnTo>
                  <a:lnTo>
                    <a:pt x="2147879" y="1267084"/>
                  </a:lnTo>
                  <a:lnTo>
                    <a:pt x="2148591" y="1266614"/>
                  </a:lnTo>
                  <a:lnTo>
                    <a:pt x="2148380" y="1271371"/>
                  </a:lnTo>
                  <a:close/>
                  <a:moveTo>
                    <a:pt x="2145657" y="1271567"/>
                  </a:moveTo>
                  <a:lnTo>
                    <a:pt x="2145047" y="1272106"/>
                  </a:lnTo>
                  <a:lnTo>
                    <a:pt x="2144820" y="1270698"/>
                  </a:lnTo>
                  <a:lnTo>
                    <a:pt x="2145250" y="1269071"/>
                  </a:lnTo>
                  <a:lnTo>
                    <a:pt x="2145681" y="1269040"/>
                  </a:lnTo>
                  <a:lnTo>
                    <a:pt x="2145899" y="1269900"/>
                  </a:lnTo>
                  <a:lnTo>
                    <a:pt x="2145657" y="1271567"/>
                  </a:lnTo>
                  <a:close/>
                  <a:moveTo>
                    <a:pt x="2164433" y="1274743"/>
                  </a:moveTo>
                  <a:lnTo>
                    <a:pt x="2158386" y="1276167"/>
                  </a:lnTo>
                  <a:lnTo>
                    <a:pt x="2157424" y="1275251"/>
                  </a:lnTo>
                  <a:lnTo>
                    <a:pt x="2158933" y="1274821"/>
                  </a:lnTo>
                  <a:lnTo>
                    <a:pt x="2160834" y="1272638"/>
                  </a:lnTo>
                  <a:lnTo>
                    <a:pt x="2162102" y="1272388"/>
                  </a:lnTo>
                  <a:lnTo>
                    <a:pt x="2164089" y="1273624"/>
                  </a:lnTo>
                  <a:lnTo>
                    <a:pt x="2164433" y="1274743"/>
                  </a:lnTo>
                  <a:close/>
                  <a:moveTo>
                    <a:pt x="2176114" y="1277974"/>
                  </a:moveTo>
                  <a:lnTo>
                    <a:pt x="2174424" y="1278443"/>
                  </a:lnTo>
                  <a:lnTo>
                    <a:pt x="2170512" y="1277372"/>
                  </a:lnTo>
                  <a:lnTo>
                    <a:pt x="2173727" y="1276464"/>
                  </a:lnTo>
                  <a:lnTo>
                    <a:pt x="2174252" y="1276143"/>
                  </a:lnTo>
                  <a:lnTo>
                    <a:pt x="2174674" y="1274805"/>
                  </a:lnTo>
                  <a:lnTo>
                    <a:pt x="2174729" y="1274133"/>
                  </a:lnTo>
                  <a:lnTo>
                    <a:pt x="2175949" y="1277012"/>
                  </a:lnTo>
                  <a:lnTo>
                    <a:pt x="2176114" y="1277974"/>
                  </a:lnTo>
                  <a:close/>
                  <a:moveTo>
                    <a:pt x="2120528" y="1286095"/>
                  </a:moveTo>
                  <a:lnTo>
                    <a:pt x="2118971" y="1287965"/>
                  </a:lnTo>
                  <a:lnTo>
                    <a:pt x="2120379" y="1288152"/>
                  </a:lnTo>
                  <a:lnTo>
                    <a:pt x="2121592" y="1287604"/>
                  </a:lnTo>
                  <a:lnTo>
                    <a:pt x="2122734" y="1286494"/>
                  </a:lnTo>
                  <a:lnTo>
                    <a:pt x="2125402" y="1284992"/>
                  </a:lnTo>
                  <a:lnTo>
                    <a:pt x="2127679" y="1284334"/>
                  </a:lnTo>
                  <a:lnTo>
                    <a:pt x="2128391" y="1284194"/>
                  </a:lnTo>
                  <a:lnTo>
                    <a:pt x="2129478" y="1285250"/>
                  </a:lnTo>
                  <a:lnTo>
                    <a:pt x="2131629" y="1284405"/>
                  </a:lnTo>
                  <a:lnTo>
                    <a:pt x="2133844" y="1283927"/>
                  </a:lnTo>
                  <a:lnTo>
                    <a:pt x="2124276" y="1288755"/>
                  </a:lnTo>
                  <a:lnTo>
                    <a:pt x="2122320" y="1289294"/>
                  </a:lnTo>
                  <a:lnTo>
                    <a:pt x="2119519" y="1290734"/>
                  </a:lnTo>
                  <a:lnTo>
                    <a:pt x="2116875" y="1291751"/>
                  </a:lnTo>
                  <a:lnTo>
                    <a:pt x="2114973" y="1292119"/>
                  </a:lnTo>
                  <a:lnTo>
                    <a:pt x="2105499" y="1295686"/>
                  </a:lnTo>
                  <a:lnTo>
                    <a:pt x="2104748" y="1295764"/>
                  </a:lnTo>
                  <a:lnTo>
                    <a:pt x="2103935" y="1295420"/>
                  </a:lnTo>
                  <a:lnTo>
                    <a:pt x="2096127" y="1297251"/>
                  </a:lnTo>
                  <a:lnTo>
                    <a:pt x="2092927" y="1297454"/>
                  </a:lnTo>
                  <a:lnTo>
                    <a:pt x="2090009" y="1298096"/>
                  </a:lnTo>
                  <a:lnTo>
                    <a:pt x="2092168" y="1296617"/>
                  </a:lnTo>
                  <a:lnTo>
                    <a:pt x="2092215" y="1296062"/>
                  </a:lnTo>
                  <a:lnTo>
                    <a:pt x="2091699" y="1295631"/>
                  </a:lnTo>
                  <a:lnTo>
                    <a:pt x="2090549" y="1295757"/>
                  </a:lnTo>
                  <a:lnTo>
                    <a:pt x="2089367" y="1297274"/>
                  </a:lnTo>
                  <a:lnTo>
                    <a:pt x="2087482" y="1297783"/>
                  </a:lnTo>
                  <a:lnTo>
                    <a:pt x="2087106" y="1296132"/>
                  </a:lnTo>
                  <a:lnTo>
                    <a:pt x="2087740" y="1294849"/>
                  </a:lnTo>
                  <a:lnTo>
                    <a:pt x="2088593" y="1293629"/>
                  </a:lnTo>
                  <a:lnTo>
                    <a:pt x="2090463" y="1291712"/>
                  </a:lnTo>
                  <a:lnTo>
                    <a:pt x="2093146" y="1290499"/>
                  </a:lnTo>
                  <a:lnTo>
                    <a:pt x="2094507" y="1289451"/>
                  </a:lnTo>
                  <a:lnTo>
                    <a:pt x="2095454" y="1290374"/>
                  </a:lnTo>
                  <a:lnTo>
                    <a:pt x="2095657" y="1289122"/>
                  </a:lnTo>
                  <a:lnTo>
                    <a:pt x="2096385" y="1288403"/>
                  </a:lnTo>
                  <a:lnTo>
                    <a:pt x="2097175" y="1288011"/>
                  </a:lnTo>
                  <a:lnTo>
                    <a:pt x="2099068" y="1288004"/>
                  </a:lnTo>
                  <a:lnTo>
                    <a:pt x="2100093" y="1287808"/>
                  </a:lnTo>
                  <a:lnTo>
                    <a:pt x="2100829" y="1287393"/>
                  </a:lnTo>
                  <a:lnTo>
                    <a:pt x="2101588" y="1287315"/>
                  </a:lnTo>
                  <a:lnTo>
                    <a:pt x="2103669" y="1287886"/>
                  </a:lnTo>
                  <a:lnTo>
                    <a:pt x="2105695" y="1287722"/>
                  </a:lnTo>
                  <a:lnTo>
                    <a:pt x="2107330" y="1286940"/>
                  </a:lnTo>
                  <a:lnTo>
                    <a:pt x="2109035" y="1286674"/>
                  </a:lnTo>
                  <a:lnTo>
                    <a:pt x="2113534" y="1286501"/>
                  </a:lnTo>
                  <a:lnTo>
                    <a:pt x="2118001" y="1285930"/>
                  </a:lnTo>
                  <a:lnTo>
                    <a:pt x="2119793" y="1284913"/>
                  </a:lnTo>
                  <a:lnTo>
                    <a:pt x="2123548" y="1282050"/>
                  </a:lnTo>
                  <a:lnTo>
                    <a:pt x="2125707" y="1281252"/>
                  </a:lnTo>
                  <a:lnTo>
                    <a:pt x="2122343" y="1284577"/>
                  </a:lnTo>
                  <a:lnTo>
                    <a:pt x="2120528" y="1286095"/>
                  </a:lnTo>
                  <a:close/>
                  <a:moveTo>
                    <a:pt x="2083680" y="1299465"/>
                  </a:moveTo>
                  <a:lnTo>
                    <a:pt x="2082631" y="1299582"/>
                  </a:lnTo>
                  <a:lnTo>
                    <a:pt x="2083680" y="1296821"/>
                  </a:lnTo>
                  <a:lnTo>
                    <a:pt x="2085604" y="1295553"/>
                  </a:lnTo>
                  <a:lnTo>
                    <a:pt x="2086301" y="1295819"/>
                  </a:lnTo>
                  <a:lnTo>
                    <a:pt x="2086324" y="1296797"/>
                  </a:lnTo>
                  <a:lnTo>
                    <a:pt x="2086058" y="1297626"/>
                  </a:lnTo>
                  <a:lnTo>
                    <a:pt x="2084767" y="1298917"/>
                  </a:lnTo>
                  <a:lnTo>
                    <a:pt x="2083680" y="1299465"/>
                  </a:lnTo>
                  <a:close/>
                  <a:moveTo>
                    <a:pt x="2084885" y="1323546"/>
                  </a:moveTo>
                  <a:lnTo>
                    <a:pt x="2082311" y="1327840"/>
                  </a:lnTo>
                  <a:lnTo>
                    <a:pt x="2082256" y="1327019"/>
                  </a:lnTo>
                  <a:lnTo>
                    <a:pt x="2085471" y="1321684"/>
                  </a:lnTo>
                  <a:lnTo>
                    <a:pt x="2084885" y="1323546"/>
                  </a:lnTo>
                  <a:close/>
                  <a:moveTo>
                    <a:pt x="2058535" y="1373827"/>
                  </a:moveTo>
                  <a:lnTo>
                    <a:pt x="2057534" y="1374280"/>
                  </a:lnTo>
                  <a:lnTo>
                    <a:pt x="2060882" y="1368726"/>
                  </a:lnTo>
                  <a:lnTo>
                    <a:pt x="2062830" y="1364055"/>
                  </a:lnTo>
                  <a:lnTo>
                    <a:pt x="2063699" y="1362436"/>
                  </a:lnTo>
                  <a:lnTo>
                    <a:pt x="2062854" y="1365706"/>
                  </a:lnTo>
                  <a:lnTo>
                    <a:pt x="2061383" y="1368710"/>
                  </a:lnTo>
                  <a:lnTo>
                    <a:pt x="2058535" y="1373827"/>
                  </a:lnTo>
                  <a:close/>
                  <a:moveTo>
                    <a:pt x="2051893" y="1429373"/>
                  </a:moveTo>
                  <a:lnTo>
                    <a:pt x="2051565" y="1429921"/>
                  </a:lnTo>
                  <a:lnTo>
                    <a:pt x="2050102" y="1426940"/>
                  </a:lnTo>
                  <a:lnTo>
                    <a:pt x="2051604" y="1427902"/>
                  </a:lnTo>
                  <a:lnTo>
                    <a:pt x="2051870" y="1428708"/>
                  </a:lnTo>
                  <a:lnTo>
                    <a:pt x="2051893" y="1429373"/>
                  </a:lnTo>
                  <a:close/>
                  <a:moveTo>
                    <a:pt x="2053904" y="1445920"/>
                  </a:moveTo>
                  <a:lnTo>
                    <a:pt x="2050962" y="1446647"/>
                  </a:lnTo>
                  <a:lnTo>
                    <a:pt x="2050704" y="1446412"/>
                  </a:lnTo>
                  <a:lnTo>
                    <a:pt x="2054076" y="1444887"/>
                  </a:lnTo>
                  <a:lnTo>
                    <a:pt x="2055140" y="1439504"/>
                  </a:lnTo>
                  <a:lnTo>
                    <a:pt x="2055288" y="1437017"/>
                  </a:lnTo>
                  <a:lnTo>
                    <a:pt x="2054788" y="1432620"/>
                  </a:lnTo>
                  <a:lnTo>
                    <a:pt x="2054803" y="1431712"/>
                  </a:lnTo>
                  <a:lnTo>
                    <a:pt x="2055351" y="1433128"/>
                  </a:lnTo>
                  <a:lnTo>
                    <a:pt x="2055836" y="1437228"/>
                  </a:lnTo>
                  <a:lnTo>
                    <a:pt x="2055656" y="1440326"/>
                  </a:lnTo>
                  <a:lnTo>
                    <a:pt x="2054678" y="1444840"/>
                  </a:lnTo>
                  <a:lnTo>
                    <a:pt x="2053904" y="1445920"/>
                  </a:lnTo>
                  <a:close/>
                  <a:moveTo>
                    <a:pt x="2048685" y="1447257"/>
                  </a:moveTo>
                  <a:lnTo>
                    <a:pt x="2044695" y="1449166"/>
                  </a:lnTo>
                  <a:lnTo>
                    <a:pt x="2044242" y="1449049"/>
                  </a:lnTo>
                  <a:lnTo>
                    <a:pt x="2046863" y="1447688"/>
                  </a:lnTo>
                  <a:lnTo>
                    <a:pt x="2048685" y="1447257"/>
                  </a:lnTo>
                  <a:close/>
                  <a:moveTo>
                    <a:pt x="2032835" y="1461840"/>
                  </a:moveTo>
                  <a:lnTo>
                    <a:pt x="2032287" y="1462145"/>
                  </a:lnTo>
                  <a:lnTo>
                    <a:pt x="2034298" y="1458828"/>
                  </a:lnTo>
                  <a:lnTo>
                    <a:pt x="2038265" y="1454611"/>
                  </a:lnTo>
                  <a:lnTo>
                    <a:pt x="2039336" y="1453962"/>
                  </a:lnTo>
                  <a:lnTo>
                    <a:pt x="2036035" y="1457561"/>
                  </a:lnTo>
                  <a:lnTo>
                    <a:pt x="2032835" y="1461840"/>
                  </a:lnTo>
                  <a:close/>
                  <a:moveTo>
                    <a:pt x="2031904" y="1461527"/>
                  </a:moveTo>
                  <a:lnTo>
                    <a:pt x="2031411" y="1461590"/>
                  </a:lnTo>
                  <a:lnTo>
                    <a:pt x="2030551" y="1461301"/>
                  </a:lnTo>
                  <a:lnTo>
                    <a:pt x="2029362" y="1460737"/>
                  </a:lnTo>
                  <a:lnTo>
                    <a:pt x="2029096" y="1460323"/>
                  </a:lnTo>
                  <a:lnTo>
                    <a:pt x="2030230" y="1460471"/>
                  </a:lnTo>
                  <a:lnTo>
                    <a:pt x="2031904" y="1461527"/>
                  </a:lnTo>
                  <a:close/>
                  <a:moveTo>
                    <a:pt x="1080395" y="1476760"/>
                  </a:moveTo>
                  <a:lnTo>
                    <a:pt x="1084862" y="1478113"/>
                  </a:lnTo>
                  <a:lnTo>
                    <a:pt x="1087272" y="1477464"/>
                  </a:lnTo>
                  <a:lnTo>
                    <a:pt x="1087710" y="1478113"/>
                  </a:lnTo>
                  <a:lnTo>
                    <a:pt x="1087428" y="1478684"/>
                  </a:lnTo>
                  <a:lnTo>
                    <a:pt x="1081999" y="1479701"/>
                  </a:lnTo>
                  <a:lnTo>
                    <a:pt x="1080332" y="1478989"/>
                  </a:lnTo>
                  <a:lnTo>
                    <a:pt x="1080184" y="1478011"/>
                  </a:lnTo>
                  <a:lnTo>
                    <a:pt x="1079620" y="1477073"/>
                  </a:lnTo>
                  <a:lnTo>
                    <a:pt x="1080395" y="1476760"/>
                  </a:lnTo>
                  <a:close/>
                  <a:moveTo>
                    <a:pt x="1071085" y="1478199"/>
                  </a:moveTo>
                  <a:lnTo>
                    <a:pt x="1069919" y="1478269"/>
                  </a:lnTo>
                  <a:lnTo>
                    <a:pt x="1068120" y="1477988"/>
                  </a:lnTo>
                  <a:lnTo>
                    <a:pt x="1068753" y="1477370"/>
                  </a:lnTo>
                  <a:lnTo>
                    <a:pt x="1069747" y="1476924"/>
                  </a:lnTo>
                  <a:lnTo>
                    <a:pt x="1070068" y="1477260"/>
                  </a:lnTo>
                  <a:lnTo>
                    <a:pt x="1071085" y="1478199"/>
                  </a:lnTo>
                  <a:close/>
                  <a:moveTo>
                    <a:pt x="1076859" y="1481000"/>
                  </a:moveTo>
                  <a:lnTo>
                    <a:pt x="1075317" y="1481367"/>
                  </a:lnTo>
                  <a:lnTo>
                    <a:pt x="1074152" y="1481023"/>
                  </a:lnTo>
                  <a:lnTo>
                    <a:pt x="1072290" y="1478504"/>
                  </a:lnTo>
                  <a:lnTo>
                    <a:pt x="1076241" y="1478168"/>
                  </a:lnTo>
                  <a:lnTo>
                    <a:pt x="1077946" y="1479263"/>
                  </a:lnTo>
                  <a:lnTo>
                    <a:pt x="1078173" y="1479568"/>
                  </a:lnTo>
                  <a:lnTo>
                    <a:pt x="1076859" y="1481000"/>
                  </a:lnTo>
                  <a:close/>
                  <a:moveTo>
                    <a:pt x="1114090" y="1494996"/>
                  </a:moveTo>
                  <a:lnTo>
                    <a:pt x="1115201" y="1496921"/>
                  </a:lnTo>
                  <a:lnTo>
                    <a:pt x="1113605" y="1496686"/>
                  </a:lnTo>
                  <a:lnTo>
                    <a:pt x="1111939" y="1496795"/>
                  </a:lnTo>
                  <a:lnTo>
                    <a:pt x="1111430" y="1495747"/>
                  </a:lnTo>
                  <a:lnTo>
                    <a:pt x="1110937" y="1494284"/>
                  </a:lnTo>
                  <a:lnTo>
                    <a:pt x="1110601" y="1493916"/>
                  </a:lnTo>
                  <a:lnTo>
                    <a:pt x="1109459" y="1493783"/>
                  </a:lnTo>
                  <a:lnTo>
                    <a:pt x="1109373" y="1493650"/>
                  </a:lnTo>
                  <a:lnTo>
                    <a:pt x="1109240" y="1492938"/>
                  </a:lnTo>
                  <a:lnTo>
                    <a:pt x="1109561" y="1492602"/>
                  </a:lnTo>
                  <a:lnTo>
                    <a:pt x="1113144" y="1494229"/>
                  </a:lnTo>
                  <a:lnTo>
                    <a:pt x="1114090" y="1494996"/>
                  </a:lnTo>
                  <a:close/>
                  <a:moveTo>
                    <a:pt x="1090151" y="1499401"/>
                  </a:moveTo>
                  <a:lnTo>
                    <a:pt x="1089173" y="1499447"/>
                  </a:lnTo>
                  <a:lnTo>
                    <a:pt x="1087827" y="1499205"/>
                  </a:lnTo>
                  <a:lnTo>
                    <a:pt x="1087139" y="1497797"/>
                  </a:lnTo>
                  <a:lnTo>
                    <a:pt x="1088242" y="1497703"/>
                  </a:lnTo>
                  <a:lnTo>
                    <a:pt x="1089259" y="1497898"/>
                  </a:lnTo>
                  <a:lnTo>
                    <a:pt x="1090065" y="1499002"/>
                  </a:lnTo>
                  <a:lnTo>
                    <a:pt x="1090151" y="1499401"/>
                  </a:lnTo>
                  <a:close/>
                  <a:moveTo>
                    <a:pt x="1114035" y="1509556"/>
                  </a:moveTo>
                  <a:lnTo>
                    <a:pt x="1112752" y="1509790"/>
                  </a:lnTo>
                  <a:lnTo>
                    <a:pt x="1111336" y="1509258"/>
                  </a:lnTo>
                  <a:lnTo>
                    <a:pt x="1110116" y="1506747"/>
                  </a:lnTo>
                  <a:lnTo>
                    <a:pt x="1108770" y="1504783"/>
                  </a:lnTo>
                  <a:lnTo>
                    <a:pt x="1109498" y="1504220"/>
                  </a:lnTo>
                  <a:lnTo>
                    <a:pt x="1110585" y="1506113"/>
                  </a:lnTo>
                  <a:lnTo>
                    <a:pt x="1113316" y="1508992"/>
                  </a:lnTo>
                  <a:lnTo>
                    <a:pt x="1114035" y="1509556"/>
                  </a:lnTo>
                  <a:close/>
                  <a:moveTo>
                    <a:pt x="1924911" y="1557325"/>
                  </a:moveTo>
                  <a:lnTo>
                    <a:pt x="1923933" y="1563529"/>
                  </a:lnTo>
                  <a:lnTo>
                    <a:pt x="1923511" y="1561331"/>
                  </a:lnTo>
                  <a:lnTo>
                    <a:pt x="1923471" y="1559203"/>
                  </a:lnTo>
                  <a:lnTo>
                    <a:pt x="1924207" y="1557936"/>
                  </a:lnTo>
                  <a:lnTo>
                    <a:pt x="1924911" y="1557325"/>
                  </a:lnTo>
                  <a:close/>
                  <a:moveTo>
                    <a:pt x="1778847" y="1575585"/>
                  </a:moveTo>
                  <a:lnTo>
                    <a:pt x="1776915" y="1576125"/>
                  </a:lnTo>
                  <a:lnTo>
                    <a:pt x="1774052" y="1576070"/>
                  </a:lnTo>
                  <a:lnTo>
                    <a:pt x="1773473" y="1575883"/>
                  </a:lnTo>
                  <a:lnTo>
                    <a:pt x="1774615" y="1575523"/>
                  </a:lnTo>
                  <a:lnTo>
                    <a:pt x="1778010" y="1575038"/>
                  </a:lnTo>
                  <a:lnTo>
                    <a:pt x="1778847" y="1575585"/>
                  </a:lnTo>
                  <a:close/>
                  <a:moveTo>
                    <a:pt x="1768168" y="1576508"/>
                  </a:moveTo>
                  <a:lnTo>
                    <a:pt x="1767887" y="1576790"/>
                  </a:lnTo>
                  <a:lnTo>
                    <a:pt x="1765939" y="1576266"/>
                  </a:lnTo>
                  <a:lnTo>
                    <a:pt x="1764757" y="1575773"/>
                  </a:lnTo>
                  <a:lnTo>
                    <a:pt x="1764546" y="1575280"/>
                  </a:lnTo>
                  <a:lnTo>
                    <a:pt x="1767809" y="1576164"/>
                  </a:lnTo>
                  <a:lnTo>
                    <a:pt x="1768168" y="1576508"/>
                  </a:lnTo>
                  <a:close/>
                  <a:moveTo>
                    <a:pt x="1753539" y="1579833"/>
                  </a:moveTo>
                  <a:lnTo>
                    <a:pt x="1753617" y="1581007"/>
                  </a:lnTo>
                  <a:lnTo>
                    <a:pt x="1752537" y="1580420"/>
                  </a:lnTo>
                  <a:lnTo>
                    <a:pt x="1750941" y="1580365"/>
                  </a:lnTo>
                  <a:lnTo>
                    <a:pt x="1751645" y="1579966"/>
                  </a:lnTo>
                  <a:lnTo>
                    <a:pt x="1752138" y="1579575"/>
                  </a:lnTo>
                  <a:lnTo>
                    <a:pt x="1752389" y="1579153"/>
                  </a:lnTo>
                  <a:lnTo>
                    <a:pt x="1754399" y="1577690"/>
                  </a:lnTo>
                  <a:lnTo>
                    <a:pt x="1753828" y="1578761"/>
                  </a:lnTo>
                  <a:lnTo>
                    <a:pt x="1753539" y="1579833"/>
                  </a:lnTo>
                  <a:close/>
                  <a:moveTo>
                    <a:pt x="1762246" y="1586804"/>
                  </a:moveTo>
                  <a:lnTo>
                    <a:pt x="1761628" y="1587610"/>
                  </a:lnTo>
                  <a:lnTo>
                    <a:pt x="1762238" y="1583769"/>
                  </a:lnTo>
                  <a:lnTo>
                    <a:pt x="1761386" y="1580530"/>
                  </a:lnTo>
                  <a:lnTo>
                    <a:pt x="1762285" y="1581954"/>
                  </a:lnTo>
                  <a:lnTo>
                    <a:pt x="1762583" y="1583643"/>
                  </a:lnTo>
                  <a:lnTo>
                    <a:pt x="1762246" y="1586804"/>
                  </a:lnTo>
                  <a:close/>
                  <a:moveTo>
                    <a:pt x="1760893" y="1589198"/>
                  </a:moveTo>
                  <a:lnTo>
                    <a:pt x="1759703" y="1590512"/>
                  </a:lnTo>
                  <a:lnTo>
                    <a:pt x="1759758" y="1590012"/>
                  </a:lnTo>
                  <a:lnTo>
                    <a:pt x="1760634" y="1588697"/>
                  </a:lnTo>
                  <a:lnTo>
                    <a:pt x="1761260" y="1588181"/>
                  </a:lnTo>
                  <a:lnTo>
                    <a:pt x="1760893" y="1589198"/>
                  </a:lnTo>
                  <a:close/>
                  <a:moveTo>
                    <a:pt x="1848312" y="1590958"/>
                  </a:moveTo>
                  <a:lnTo>
                    <a:pt x="1846105" y="1591866"/>
                  </a:lnTo>
                  <a:lnTo>
                    <a:pt x="1843719" y="1591209"/>
                  </a:lnTo>
                  <a:lnTo>
                    <a:pt x="1845198" y="1591083"/>
                  </a:lnTo>
                  <a:lnTo>
                    <a:pt x="1846270" y="1591349"/>
                  </a:lnTo>
                  <a:lnTo>
                    <a:pt x="1848984" y="1590051"/>
                  </a:lnTo>
                  <a:lnTo>
                    <a:pt x="1850408" y="1589073"/>
                  </a:lnTo>
                  <a:lnTo>
                    <a:pt x="1852051" y="1588705"/>
                  </a:lnTo>
                  <a:lnTo>
                    <a:pt x="1848312" y="1590958"/>
                  </a:lnTo>
                  <a:close/>
                  <a:moveTo>
                    <a:pt x="1697124" y="1594518"/>
                  </a:moveTo>
                  <a:lnTo>
                    <a:pt x="1696310" y="1594878"/>
                  </a:lnTo>
                  <a:lnTo>
                    <a:pt x="1692680" y="1592703"/>
                  </a:lnTo>
                  <a:lnTo>
                    <a:pt x="1692453" y="1591772"/>
                  </a:lnTo>
                  <a:lnTo>
                    <a:pt x="1694245" y="1590927"/>
                  </a:lnTo>
                  <a:lnTo>
                    <a:pt x="1695340" y="1591005"/>
                  </a:lnTo>
                  <a:lnTo>
                    <a:pt x="1697069" y="1592116"/>
                  </a:lnTo>
                  <a:lnTo>
                    <a:pt x="1697703" y="1592421"/>
                  </a:lnTo>
                  <a:lnTo>
                    <a:pt x="1698000" y="1592867"/>
                  </a:lnTo>
                  <a:lnTo>
                    <a:pt x="1697836" y="1593563"/>
                  </a:lnTo>
                  <a:lnTo>
                    <a:pt x="1697124" y="1594518"/>
                  </a:lnTo>
                  <a:close/>
                  <a:moveTo>
                    <a:pt x="1625852" y="1603413"/>
                  </a:moveTo>
                  <a:lnTo>
                    <a:pt x="1624757" y="1603656"/>
                  </a:lnTo>
                  <a:lnTo>
                    <a:pt x="1629545" y="1599807"/>
                  </a:lnTo>
                  <a:lnTo>
                    <a:pt x="1630546" y="1598523"/>
                  </a:lnTo>
                  <a:lnTo>
                    <a:pt x="1631830" y="1598578"/>
                  </a:lnTo>
                  <a:lnTo>
                    <a:pt x="1629694" y="1600730"/>
                  </a:lnTo>
                  <a:lnTo>
                    <a:pt x="1625852" y="1603413"/>
                  </a:lnTo>
                  <a:close/>
                  <a:moveTo>
                    <a:pt x="1587979" y="1628135"/>
                  </a:moveTo>
                  <a:lnTo>
                    <a:pt x="1587173" y="1628237"/>
                  </a:lnTo>
                  <a:lnTo>
                    <a:pt x="1588175" y="1626899"/>
                  </a:lnTo>
                  <a:lnTo>
                    <a:pt x="1589802" y="1626226"/>
                  </a:lnTo>
                  <a:lnTo>
                    <a:pt x="1593370" y="1623652"/>
                  </a:lnTo>
                  <a:lnTo>
                    <a:pt x="1594825" y="1623472"/>
                  </a:lnTo>
                  <a:lnTo>
                    <a:pt x="1595583" y="1622589"/>
                  </a:lnTo>
                  <a:lnTo>
                    <a:pt x="1595912" y="1622456"/>
                  </a:lnTo>
                  <a:lnTo>
                    <a:pt x="1595701" y="1623543"/>
                  </a:lnTo>
                  <a:lnTo>
                    <a:pt x="1592837" y="1625092"/>
                  </a:lnTo>
                  <a:lnTo>
                    <a:pt x="1587979" y="1628135"/>
                  </a:lnTo>
                  <a:close/>
                  <a:moveTo>
                    <a:pt x="1582495" y="1634347"/>
                  </a:moveTo>
                  <a:lnTo>
                    <a:pt x="1582018" y="1634410"/>
                  </a:lnTo>
                  <a:lnTo>
                    <a:pt x="1583082" y="1632383"/>
                  </a:lnTo>
                  <a:lnTo>
                    <a:pt x="1583277" y="1631570"/>
                  </a:lnTo>
                  <a:lnTo>
                    <a:pt x="1585022" y="1629004"/>
                  </a:lnTo>
                  <a:lnTo>
                    <a:pt x="1585945" y="1628620"/>
                  </a:lnTo>
                  <a:lnTo>
                    <a:pt x="1586328" y="1629716"/>
                  </a:lnTo>
                  <a:lnTo>
                    <a:pt x="1584537" y="1631515"/>
                  </a:lnTo>
                  <a:lnTo>
                    <a:pt x="1582495" y="1634347"/>
                  </a:lnTo>
                  <a:close/>
                  <a:moveTo>
                    <a:pt x="1951964" y="1649704"/>
                  </a:moveTo>
                  <a:lnTo>
                    <a:pt x="1952324" y="1651512"/>
                  </a:lnTo>
                  <a:lnTo>
                    <a:pt x="1950306" y="1647310"/>
                  </a:lnTo>
                  <a:lnTo>
                    <a:pt x="1947810" y="1640715"/>
                  </a:lnTo>
                  <a:lnTo>
                    <a:pt x="1946480" y="1635607"/>
                  </a:lnTo>
                  <a:lnTo>
                    <a:pt x="1947380" y="1636991"/>
                  </a:lnTo>
                  <a:lnTo>
                    <a:pt x="1948264" y="1639847"/>
                  </a:lnTo>
                  <a:lnTo>
                    <a:pt x="1951964" y="1649704"/>
                  </a:lnTo>
                  <a:close/>
                  <a:moveTo>
                    <a:pt x="1575047" y="1649172"/>
                  </a:moveTo>
                  <a:lnTo>
                    <a:pt x="1574359" y="1650588"/>
                  </a:lnTo>
                  <a:lnTo>
                    <a:pt x="1574546" y="1648484"/>
                  </a:lnTo>
                  <a:lnTo>
                    <a:pt x="1576330" y="1643688"/>
                  </a:lnTo>
                  <a:lnTo>
                    <a:pt x="1579952" y="1637375"/>
                  </a:lnTo>
                  <a:lnTo>
                    <a:pt x="1581478" y="1636318"/>
                  </a:lnTo>
                  <a:lnTo>
                    <a:pt x="1577300" y="1643242"/>
                  </a:lnTo>
                  <a:lnTo>
                    <a:pt x="1575047" y="1649172"/>
                  </a:lnTo>
                  <a:close/>
                  <a:moveTo>
                    <a:pt x="1579060" y="1677063"/>
                  </a:moveTo>
                  <a:lnTo>
                    <a:pt x="1578755" y="1678198"/>
                  </a:lnTo>
                  <a:lnTo>
                    <a:pt x="1576940" y="1672917"/>
                  </a:lnTo>
                  <a:lnTo>
                    <a:pt x="1573983" y="1660931"/>
                  </a:lnTo>
                  <a:lnTo>
                    <a:pt x="1573873" y="1654078"/>
                  </a:lnTo>
                  <a:lnTo>
                    <a:pt x="1574343" y="1651715"/>
                  </a:lnTo>
                  <a:lnTo>
                    <a:pt x="1575102" y="1661401"/>
                  </a:lnTo>
                  <a:lnTo>
                    <a:pt x="1578372" y="1673644"/>
                  </a:lnTo>
                  <a:lnTo>
                    <a:pt x="1579060" y="1677063"/>
                  </a:lnTo>
                  <a:close/>
                  <a:moveTo>
                    <a:pt x="1910320" y="1667487"/>
                  </a:moveTo>
                  <a:lnTo>
                    <a:pt x="1910289" y="1668919"/>
                  </a:lnTo>
                  <a:lnTo>
                    <a:pt x="1909178" y="1666517"/>
                  </a:lnTo>
                  <a:lnTo>
                    <a:pt x="1908443" y="1663857"/>
                  </a:lnTo>
                  <a:lnTo>
                    <a:pt x="1909499" y="1664718"/>
                  </a:lnTo>
                  <a:lnTo>
                    <a:pt x="1910320" y="1667487"/>
                  </a:lnTo>
                  <a:close/>
                  <a:moveTo>
                    <a:pt x="1911337" y="1669897"/>
                  </a:moveTo>
                  <a:lnTo>
                    <a:pt x="1910555" y="1670538"/>
                  </a:lnTo>
                  <a:lnTo>
                    <a:pt x="1908967" y="1670069"/>
                  </a:lnTo>
                  <a:lnTo>
                    <a:pt x="1908106" y="1669232"/>
                  </a:lnTo>
                  <a:lnTo>
                    <a:pt x="1907731" y="1667597"/>
                  </a:lnTo>
                  <a:lnTo>
                    <a:pt x="1909108" y="1669333"/>
                  </a:lnTo>
                  <a:lnTo>
                    <a:pt x="1909600" y="1669725"/>
                  </a:lnTo>
                  <a:lnTo>
                    <a:pt x="1911337" y="1669897"/>
                  </a:lnTo>
                  <a:close/>
                  <a:moveTo>
                    <a:pt x="1947685" y="1701707"/>
                  </a:moveTo>
                  <a:lnTo>
                    <a:pt x="1943319" y="1706237"/>
                  </a:lnTo>
                  <a:lnTo>
                    <a:pt x="1943805" y="1705102"/>
                  </a:lnTo>
                  <a:lnTo>
                    <a:pt x="1945510" y="1702677"/>
                  </a:lnTo>
                  <a:lnTo>
                    <a:pt x="1946058" y="1701535"/>
                  </a:lnTo>
                  <a:lnTo>
                    <a:pt x="1947208" y="1700815"/>
                  </a:lnTo>
                  <a:lnTo>
                    <a:pt x="1948280" y="1699509"/>
                  </a:lnTo>
                  <a:lnTo>
                    <a:pt x="1948358" y="1697975"/>
                  </a:lnTo>
                  <a:lnTo>
                    <a:pt x="1949915" y="1696903"/>
                  </a:lnTo>
                  <a:lnTo>
                    <a:pt x="1950423" y="1696747"/>
                  </a:lnTo>
                  <a:lnTo>
                    <a:pt x="1947685" y="1701707"/>
                  </a:lnTo>
                  <a:close/>
                  <a:moveTo>
                    <a:pt x="1942052" y="1707465"/>
                  </a:moveTo>
                  <a:lnTo>
                    <a:pt x="1941465" y="1707582"/>
                  </a:lnTo>
                  <a:lnTo>
                    <a:pt x="1942334" y="1706557"/>
                  </a:lnTo>
                  <a:lnTo>
                    <a:pt x="1942576" y="1706636"/>
                  </a:lnTo>
                  <a:lnTo>
                    <a:pt x="1942052" y="1707465"/>
                  </a:lnTo>
                  <a:close/>
                  <a:moveTo>
                    <a:pt x="1937859" y="1709859"/>
                  </a:moveTo>
                  <a:lnTo>
                    <a:pt x="1937444" y="1709859"/>
                  </a:lnTo>
                  <a:lnTo>
                    <a:pt x="1937648" y="1709515"/>
                  </a:lnTo>
                  <a:lnTo>
                    <a:pt x="1938516" y="1708834"/>
                  </a:lnTo>
                  <a:lnTo>
                    <a:pt x="1938829" y="1709100"/>
                  </a:lnTo>
                  <a:lnTo>
                    <a:pt x="1938798" y="1709444"/>
                  </a:lnTo>
                  <a:lnTo>
                    <a:pt x="1937859" y="1709859"/>
                  </a:lnTo>
                  <a:close/>
                  <a:moveTo>
                    <a:pt x="1933141" y="1711948"/>
                  </a:moveTo>
                  <a:lnTo>
                    <a:pt x="1932140" y="1712519"/>
                  </a:lnTo>
                  <a:lnTo>
                    <a:pt x="1931099" y="1712096"/>
                  </a:lnTo>
                  <a:lnTo>
                    <a:pt x="1932241" y="1711525"/>
                  </a:lnTo>
                  <a:lnTo>
                    <a:pt x="1935645" y="1710915"/>
                  </a:lnTo>
                  <a:lnTo>
                    <a:pt x="1934362" y="1711674"/>
                  </a:lnTo>
                  <a:lnTo>
                    <a:pt x="1933141" y="1711948"/>
                  </a:lnTo>
                  <a:close/>
                  <a:moveTo>
                    <a:pt x="1926765" y="1713544"/>
                  </a:moveTo>
                  <a:lnTo>
                    <a:pt x="1926108" y="1714037"/>
                  </a:lnTo>
                  <a:lnTo>
                    <a:pt x="1925795" y="1713880"/>
                  </a:lnTo>
                  <a:lnTo>
                    <a:pt x="1925795" y="1713160"/>
                  </a:lnTo>
                  <a:lnTo>
                    <a:pt x="1924856" y="1711564"/>
                  </a:lnTo>
                  <a:lnTo>
                    <a:pt x="1924888" y="1711150"/>
                  </a:lnTo>
                  <a:lnTo>
                    <a:pt x="1927031" y="1712707"/>
                  </a:lnTo>
                  <a:lnTo>
                    <a:pt x="1927086" y="1713129"/>
                  </a:lnTo>
                  <a:lnTo>
                    <a:pt x="1926765" y="1713544"/>
                  </a:lnTo>
                  <a:close/>
                  <a:moveTo>
                    <a:pt x="1921672" y="1714756"/>
                  </a:moveTo>
                  <a:lnTo>
                    <a:pt x="1920248" y="1714991"/>
                  </a:lnTo>
                  <a:lnTo>
                    <a:pt x="1921398" y="1714045"/>
                  </a:lnTo>
                  <a:lnTo>
                    <a:pt x="1921766" y="1712605"/>
                  </a:lnTo>
                  <a:lnTo>
                    <a:pt x="1922439" y="1713724"/>
                  </a:lnTo>
                  <a:lnTo>
                    <a:pt x="1922431" y="1714404"/>
                  </a:lnTo>
                  <a:lnTo>
                    <a:pt x="1921672" y="1714756"/>
                  </a:lnTo>
                  <a:close/>
                  <a:moveTo>
                    <a:pt x="1916900" y="1716086"/>
                  </a:moveTo>
                  <a:lnTo>
                    <a:pt x="1916344" y="1716141"/>
                  </a:lnTo>
                  <a:lnTo>
                    <a:pt x="1916297" y="1715773"/>
                  </a:lnTo>
                  <a:lnTo>
                    <a:pt x="1917260" y="1715320"/>
                  </a:lnTo>
                  <a:lnTo>
                    <a:pt x="1917901" y="1715351"/>
                  </a:lnTo>
                  <a:lnTo>
                    <a:pt x="1917878" y="1715852"/>
                  </a:lnTo>
                  <a:lnTo>
                    <a:pt x="1916900" y="1716086"/>
                  </a:lnTo>
                  <a:close/>
                  <a:moveTo>
                    <a:pt x="213329" y="1778157"/>
                  </a:moveTo>
                  <a:lnTo>
                    <a:pt x="211397" y="1779480"/>
                  </a:lnTo>
                  <a:lnTo>
                    <a:pt x="210270" y="1778908"/>
                  </a:lnTo>
                  <a:lnTo>
                    <a:pt x="208142" y="1778697"/>
                  </a:lnTo>
                  <a:lnTo>
                    <a:pt x="207321" y="1777704"/>
                  </a:lnTo>
                  <a:lnTo>
                    <a:pt x="205091" y="1776804"/>
                  </a:lnTo>
                  <a:lnTo>
                    <a:pt x="204191" y="1775584"/>
                  </a:lnTo>
                  <a:lnTo>
                    <a:pt x="205560" y="1773268"/>
                  </a:lnTo>
                  <a:lnTo>
                    <a:pt x="208799" y="1771312"/>
                  </a:lnTo>
                  <a:lnTo>
                    <a:pt x="213791" y="1771398"/>
                  </a:lnTo>
                  <a:lnTo>
                    <a:pt x="214831" y="1772939"/>
                  </a:lnTo>
                  <a:lnTo>
                    <a:pt x="214925" y="1774089"/>
                  </a:lnTo>
                  <a:lnTo>
                    <a:pt x="214276" y="1775380"/>
                  </a:lnTo>
                  <a:lnTo>
                    <a:pt x="213978" y="1777195"/>
                  </a:lnTo>
                  <a:lnTo>
                    <a:pt x="213329" y="1778157"/>
                  </a:lnTo>
                  <a:close/>
                  <a:moveTo>
                    <a:pt x="195601" y="1780301"/>
                  </a:moveTo>
                  <a:lnTo>
                    <a:pt x="195155" y="1781342"/>
                  </a:lnTo>
                  <a:lnTo>
                    <a:pt x="194396" y="1781177"/>
                  </a:lnTo>
                  <a:lnTo>
                    <a:pt x="194209" y="1780254"/>
                  </a:lnTo>
                  <a:lnTo>
                    <a:pt x="194701" y="1778979"/>
                  </a:lnTo>
                  <a:lnTo>
                    <a:pt x="195953" y="1777876"/>
                  </a:lnTo>
                  <a:lnTo>
                    <a:pt x="197346" y="1776202"/>
                  </a:lnTo>
                  <a:lnTo>
                    <a:pt x="198488" y="1776452"/>
                  </a:lnTo>
                  <a:lnTo>
                    <a:pt x="197870" y="1777555"/>
                  </a:lnTo>
                  <a:lnTo>
                    <a:pt x="197800" y="1778744"/>
                  </a:lnTo>
                  <a:lnTo>
                    <a:pt x="196188" y="1779417"/>
                  </a:lnTo>
                  <a:lnTo>
                    <a:pt x="195601" y="1780301"/>
                  </a:lnTo>
                  <a:close/>
                  <a:moveTo>
                    <a:pt x="247877" y="1789337"/>
                  </a:moveTo>
                  <a:lnTo>
                    <a:pt x="248628" y="1789470"/>
                  </a:lnTo>
                  <a:lnTo>
                    <a:pt x="249598" y="1789306"/>
                  </a:lnTo>
                  <a:lnTo>
                    <a:pt x="249935" y="1791176"/>
                  </a:lnTo>
                  <a:lnTo>
                    <a:pt x="251061" y="1792208"/>
                  </a:lnTo>
                  <a:lnTo>
                    <a:pt x="251476" y="1792826"/>
                  </a:lnTo>
                  <a:lnTo>
                    <a:pt x="250256" y="1793476"/>
                  </a:lnTo>
                  <a:lnTo>
                    <a:pt x="247885" y="1793734"/>
                  </a:lnTo>
                  <a:lnTo>
                    <a:pt x="246774" y="1793218"/>
                  </a:lnTo>
                  <a:lnTo>
                    <a:pt x="245624" y="1792052"/>
                  </a:lnTo>
                  <a:lnTo>
                    <a:pt x="244380" y="1792373"/>
                  </a:lnTo>
                  <a:lnTo>
                    <a:pt x="244161" y="1791434"/>
                  </a:lnTo>
                  <a:lnTo>
                    <a:pt x="243942" y="1791160"/>
                  </a:lnTo>
                  <a:lnTo>
                    <a:pt x="243089" y="1791410"/>
                  </a:lnTo>
                  <a:lnTo>
                    <a:pt x="243887" y="1792623"/>
                  </a:lnTo>
                  <a:lnTo>
                    <a:pt x="241728" y="1792717"/>
                  </a:lnTo>
                  <a:lnTo>
                    <a:pt x="241047" y="1792568"/>
                  </a:lnTo>
                  <a:lnTo>
                    <a:pt x="240445" y="1791199"/>
                  </a:lnTo>
                  <a:lnTo>
                    <a:pt x="238223" y="1788570"/>
                  </a:lnTo>
                  <a:lnTo>
                    <a:pt x="238231" y="1787546"/>
                  </a:lnTo>
                  <a:lnTo>
                    <a:pt x="237472" y="1786325"/>
                  </a:lnTo>
                  <a:lnTo>
                    <a:pt x="240766" y="1785973"/>
                  </a:lnTo>
                  <a:lnTo>
                    <a:pt x="243019" y="1783822"/>
                  </a:lnTo>
                  <a:lnTo>
                    <a:pt x="244294" y="1783595"/>
                  </a:lnTo>
                  <a:lnTo>
                    <a:pt x="246735" y="1787068"/>
                  </a:lnTo>
                  <a:lnTo>
                    <a:pt x="246672" y="1788038"/>
                  </a:lnTo>
                  <a:lnTo>
                    <a:pt x="247212" y="1788993"/>
                  </a:lnTo>
                  <a:lnTo>
                    <a:pt x="247877" y="1789337"/>
                  </a:lnTo>
                  <a:close/>
                  <a:moveTo>
                    <a:pt x="260731" y="1794986"/>
                  </a:moveTo>
                  <a:lnTo>
                    <a:pt x="265371" y="1795627"/>
                  </a:lnTo>
                  <a:lnTo>
                    <a:pt x="266466" y="1795353"/>
                  </a:lnTo>
                  <a:lnTo>
                    <a:pt x="267240" y="1795878"/>
                  </a:lnTo>
                  <a:lnTo>
                    <a:pt x="271082" y="1796206"/>
                  </a:lnTo>
                  <a:lnTo>
                    <a:pt x="271739" y="1796402"/>
                  </a:lnTo>
                  <a:lnTo>
                    <a:pt x="270956" y="1797607"/>
                  </a:lnTo>
                  <a:lnTo>
                    <a:pt x="268500" y="1798710"/>
                  </a:lnTo>
                  <a:lnTo>
                    <a:pt x="264964" y="1797740"/>
                  </a:lnTo>
                  <a:lnTo>
                    <a:pt x="259049" y="1797395"/>
                  </a:lnTo>
                  <a:lnTo>
                    <a:pt x="259292" y="1796464"/>
                  </a:lnTo>
                  <a:lnTo>
                    <a:pt x="259855" y="1795807"/>
                  </a:lnTo>
                  <a:lnTo>
                    <a:pt x="259941" y="1794657"/>
                  </a:lnTo>
                  <a:lnTo>
                    <a:pt x="260731" y="1794986"/>
                  </a:lnTo>
                  <a:close/>
                  <a:moveTo>
                    <a:pt x="276691" y="1801604"/>
                  </a:moveTo>
                  <a:lnTo>
                    <a:pt x="277262" y="1802019"/>
                  </a:lnTo>
                  <a:lnTo>
                    <a:pt x="279601" y="1801393"/>
                  </a:lnTo>
                  <a:lnTo>
                    <a:pt x="281291" y="1801166"/>
                  </a:lnTo>
                  <a:lnTo>
                    <a:pt x="284123" y="1802707"/>
                  </a:lnTo>
                  <a:lnTo>
                    <a:pt x="285109" y="1803764"/>
                  </a:lnTo>
                  <a:lnTo>
                    <a:pt x="286971" y="1804890"/>
                  </a:lnTo>
                  <a:lnTo>
                    <a:pt x="287605" y="1805704"/>
                  </a:lnTo>
                  <a:lnTo>
                    <a:pt x="287088" y="1806689"/>
                  </a:lnTo>
                  <a:lnTo>
                    <a:pt x="285031" y="1808317"/>
                  </a:lnTo>
                  <a:lnTo>
                    <a:pt x="282230" y="1808692"/>
                  </a:lnTo>
                  <a:lnTo>
                    <a:pt x="280579" y="1809389"/>
                  </a:lnTo>
                  <a:lnTo>
                    <a:pt x="278412" y="1809240"/>
                  </a:lnTo>
                  <a:lnTo>
                    <a:pt x="277763" y="1808943"/>
                  </a:lnTo>
                  <a:lnTo>
                    <a:pt x="277528" y="1806877"/>
                  </a:lnTo>
                  <a:lnTo>
                    <a:pt x="276840" y="1804663"/>
                  </a:lnTo>
                  <a:lnTo>
                    <a:pt x="275439" y="1804922"/>
                  </a:lnTo>
                  <a:lnTo>
                    <a:pt x="273867" y="1804178"/>
                  </a:lnTo>
                  <a:lnTo>
                    <a:pt x="272239" y="1802316"/>
                  </a:lnTo>
                  <a:lnTo>
                    <a:pt x="272060" y="1801205"/>
                  </a:lnTo>
                  <a:lnTo>
                    <a:pt x="272959" y="1799437"/>
                  </a:lnTo>
                  <a:lnTo>
                    <a:pt x="274532" y="1799210"/>
                  </a:lnTo>
                  <a:lnTo>
                    <a:pt x="275697" y="1800188"/>
                  </a:lnTo>
                  <a:lnTo>
                    <a:pt x="276691" y="1801604"/>
                  </a:lnTo>
                  <a:close/>
                  <a:moveTo>
                    <a:pt x="268727" y="1805344"/>
                  </a:moveTo>
                  <a:lnTo>
                    <a:pt x="267428" y="1806001"/>
                  </a:lnTo>
                  <a:lnTo>
                    <a:pt x="266012" y="1805696"/>
                  </a:lnTo>
                  <a:lnTo>
                    <a:pt x="265683" y="1804100"/>
                  </a:lnTo>
                  <a:lnTo>
                    <a:pt x="264322" y="1802074"/>
                  </a:lnTo>
                  <a:lnTo>
                    <a:pt x="266716" y="1801659"/>
                  </a:lnTo>
                  <a:lnTo>
                    <a:pt x="268062" y="1802246"/>
                  </a:lnTo>
                  <a:lnTo>
                    <a:pt x="268766" y="1802879"/>
                  </a:lnTo>
                  <a:lnTo>
                    <a:pt x="269619" y="1803967"/>
                  </a:lnTo>
                  <a:lnTo>
                    <a:pt x="268727" y="1805344"/>
                  </a:lnTo>
                  <a:close/>
                  <a:moveTo>
                    <a:pt x="296578" y="1846206"/>
                  </a:moveTo>
                  <a:lnTo>
                    <a:pt x="295608" y="1847317"/>
                  </a:lnTo>
                  <a:lnTo>
                    <a:pt x="294395" y="1847231"/>
                  </a:lnTo>
                  <a:lnTo>
                    <a:pt x="289991" y="1844852"/>
                  </a:lnTo>
                  <a:lnTo>
                    <a:pt x="289459" y="1843577"/>
                  </a:lnTo>
                  <a:lnTo>
                    <a:pt x="289787" y="1837639"/>
                  </a:lnTo>
                  <a:lnTo>
                    <a:pt x="288137" y="1832820"/>
                  </a:lnTo>
                  <a:lnTo>
                    <a:pt x="286322" y="1829127"/>
                  </a:lnTo>
                  <a:lnTo>
                    <a:pt x="287644" y="1827234"/>
                  </a:lnTo>
                  <a:lnTo>
                    <a:pt x="289388" y="1825763"/>
                  </a:lnTo>
                  <a:lnTo>
                    <a:pt x="291336" y="1822994"/>
                  </a:lnTo>
                  <a:lnTo>
                    <a:pt x="289741" y="1819434"/>
                  </a:lnTo>
                  <a:lnTo>
                    <a:pt x="290147" y="1817282"/>
                  </a:lnTo>
                  <a:lnTo>
                    <a:pt x="291086" y="1816915"/>
                  </a:lnTo>
                  <a:lnTo>
                    <a:pt x="295686" y="1819528"/>
                  </a:lnTo>
                  <a:lnTo>
                    <a:pt x="304981" y="1823455"/>
                  </a:lnTo>
                  <a:lnTo>
                    <a:pt x="307453" y="1826217"/>
                  </a:lnTo>
                  <a:lnTo>
                    <a:pt x="307891" y="1829174"/>
                  </a:lnTo>
                  <a:lnTo>
                    <a:pt x="309581" y="1829550"/>
                  </a:lnTo>
                  <a:lnTo>
                    <a:pt x="310387" y="1831576"/>
                  </a:lnTo>
                  <a:lnTo>
                    <a:pt x="312827" y="1833352"/>
                  </a:lnTo>
                  <a:lnTo>
                    <a:pt x="313641" y="1834361"/>
                  </a:lnTo>
                  <a:lnTo>
                    <a:pt x="312632" y="1835988"/>
                  </a:lnTo>
                  <a:lnTo>
                    <a:pt x="308173" y="1839110"/>
                  </a:lnTo>
                  <a:lnTo>
                    <a:pt x="302547" y="1840471"/>
                  </a:lnTo>
                  <a:lnTo>
                    <a:pt x="297595" y="1843960"/>
                  </a:lnTo>
                  <a:lnTo>
                    <a:pt x="296578" y="1846206"/>
                  </a:lnTo>
                  <a:close/>
                </a:path>
              </a:pathLst>
            </a:custGeom>
            <a:solidFill>
              <a:schemeClr val="accent1"/>
            </a:solidFill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4E3B5906-7FB2-7A8E-B6E3-B1C6686B691B}"/>
                </a:ext>
              </a:extLst>
            </p:cNvPr>
            <p:cNvSpPr>
              <a:spLocks/>
            </p:cNvSpPr>
            <p:nvPr/>
          </p:nvSpPr>
          <p:spPr>
            <a:xfrm>
              <a:off x="5967815" y="5337999"/>
              <a:ext cx="116647" cy="125276"/>
            </a:xfrm>
            <a:custGeom>
              <a:avLst/>
              <a:gdLst>
                <a:gd name="connsiteX0" fmla="*/ 111265 w 116647"/>
                <a:gd name="connsiteY0" fmla="*/ 93764 h 125276"/>
                <a:gd name="connsiteX1" fmla="*/ 110185 w 116647"/>
                <a:gd name="connsiteY1" fmla="*/ 94742 h 125276"/>
                <a:gd name="connsiteX2" fmla="*/ 109027 w 116647"/>
                <a:gd name="connsiteY2" fmla="*/ 96581 h 125276"/>
                <a:gd name="connsiteX3" fmla="*/ 107666 w 116647"/>
                <a:gd name="connsiteY3" fmla="*/ 101016 h 125276"/>
                <a:gd name="connsiteX4" fmla="*/ 103089 w 116647"/>
                <a:gd name="connsiteY4" fmla="*/ 107134 h 125276"/>
                <a:gd name="connsiteX5" fmla="*/ 102158 w 116647"/>
                <a:gd name="connsiteY5" fmla="*/ 110600 h 125276"/>
                <a:gd name="connsiteX6" fmla="*/ 97222 w 116647"/>
                <a:gd name="connsiteY6" fmla="*/ 114222 h 125276"/>
                <a:gd name="connsiteX7" fmla="*/ 93740 w 116647"/>
                <a:gd name="connsiteY7" fmla="*/ 118306 h 125276"/>
                <a:gd name="connsiteX8" fmla="*/ 91471 w 116647"/>
                <a:gd name="connsiteY8" fmla="*/ 118204 h 125276"/>
                <a:gd name="connsiteX9" fmla="*/ 89422 w 116647"/>
                <a:gd name="connsiteY9" fmla="*/ 119957 h 125276"/>
                <a:gd name="connsiteX10" fmla="*/ 77632 w 116647"/>
                <a:gd name="connsiteY10" fmla="*/ 125277 h 125276"/>
                <a:gd name="connsiteX11" fmla="*/ 73399 w 116647"/>
                <a:gd name="connsiteY11" fmla="*/ 124275 h 125276"/>
                <a:gd name="connsiteX12" fmla="*/ 70262 w 116647"/>
                <a:gd name="connsiteY12" fmla="*/ 124291 h 125276"/>
                <a:gd name="connsiteX13" fmla="*/ 67352 w 116647"/>
                <a:gd name="connsiteY13" fmla="*/ 121944 h 125276"/>
                <a:gd name="connsiteX14" fmla="*/ 60710 w 116647"/>
                <a:gd name="connsiteY14" fmla="*/ 121099 h 125276"/>
                <a:gd name="connsiteX15" fmla="*/ 56540 w 116647"/>
                <a:gd name="connsiteY15" fmla="*/ 122038 h 125276"/>
                <a:gd name="connsiteX16" fmla="*/ 50946 w 116647"/>
                <a:gd name="connsiteY16" fmla="*/ 124620 h 125276"/>
                <a:gd name="connsiteX17" fmla="*/ 49256 w 116647"/>
                <a:gd name="connsiteY17" fmla="*/ 124580 h 125276"/>
                <a:gd name="connsiteX18" fmla="*/ 48044 w 116647"/>
                <a:gd name="connsiteY18" fmla="*/ 124440 h 125276"/>
                <a:gd name="connsiteX19" fmla="*/ 45016 w 116647"/>
                <a:gd name="connsiteY19" fmla="*/ 123368 h 125276"/>
                <a:gd name="connsiteX20" fmla="*/ 43365 w 116647"/>
                <a:gd name="connsiteY20" fmla="*/ 121091 h 125276"/>
                <a:gd name="connsiteX21" fmla="*/ 34752 w 116647"/>
                <a:gd name="connsiteY21" fmla="*/ 118463 h 125276"/>
                <a:gd name="connsiteX22" fmla="*/ 27828 w 116647"/>
                <a:gd name="connsiteY22" fmla="*/ 112509 h 125276"/>
                <a:gd name="connsiteX23" fmla="*/ 19645 w 116647"/>
                <a:gd name="connsiteY23" fmla="*/ 112392 h 125276"/>
                <a:gd name="connsiteX24" fmla="*/ 13370 w 116647"/>
                <a:gd name="connsiteY24" fmla="*/ 113174 h 125276"/>
                <a:gd name="connsiteX25" fmla="*/ 12400 w 116647"/>
                <a:gd name="connsiteY25" fmla="*/ 112384 h 125276"/>
                <a:gd name="connsiteX26" fmla="*/ 11766 w 116647"/>
                <a:gd name="connsiteY26" fmla="*/ 110866 h 125276"/>
                <a:gd name="connsiteX27" fmla="*/ 10468 w 116647"/>
                <a:gd name="connsiteY27" fmla="*/ 108660 h 125276"/>
                <a:gd name="connsiteX28" fmla="*/ 5069 w 116647"/>
                <a:gd name="connsiteY28" fmla="*/ 103426 h 125276"/>
                <a:gd name="connsiteX29" fmla="*/ 829 w 116647"/>
                <a:gd name="connsiteY29" fmla="*/ 98247 h 125276"/>
                <a:gd name="connsiteX30" fmla="*/ 0 w 116647"/>
                <a:gd name="connsiteY30" fmla="*/ 93162 h 125276"/>
                <a:gd name="connsiteX31" fmla="*/ 587 w 116647"/>
                <a:gd name="connsiteY31" fmla="*/ 87646 h 125276"/>
                <a:gd name="connsiteX32" fmla="*/ 1862 w 116647"/>
                <a:gd name="connsiteY32" fmla="*/ 81129 h 125276"/>
                <a:gd name="connsiteX33" fmla="*/ 1635 w 116647"/>
                <a:gd name="connsiteY33" fmla="*/ 79095 h 125276"/>
                <a:gd name="connsiteX34" fmla="*/ 3207 w 116647"/>
                <a:gd name="connsiteY34" fmla="*/ 77945 h 125276"/>
                <a:gd name="connsiteX35" fmla="*/ 4749 w 116647"/>
                <a:gd name="connsiteY35" fmla="*/ 77710 h 125276"/>
                <a:gd name="connsiteX36" fmla="*/ 6243 w 116647"/>
                <a:gd name="connsiteY36" fmla="*/ 76028 h 125276"/>
                <a:gd name="connsiteX37" fmla="*/ 7581 w 116647"/>
                <a:gd name="connsiteY37" fmla="*/ 73494 h 125276"/>
                <a:gd name="connsiteX38" fmla="*/ 7808 w 116647"/>
                <a:gd name="connsiteY38" fmla="*/ 71577 h 125276"/>
                <a:gd name="connsiteX39" fmla="*/ 6775 w 116647"/>
                <a:gd name="connsiteY39" fmla="*/ 68025 h 125276"/>
                <a:gd name="connsiteX40" fmla="*/ 6055 w 116647"/>
                <a:gd name="connsiteY40" fmla="*/ 63080 h 125276"/>
                <a:gd name="connsiteX41" fmla="*/ 5202 w 116647"/>
                <a:gd name="connsiteY41" fmla="*/ 60616 h 125276"/>
                <a:gd name="connsiteX42" fmla="*/ 6916 w 116647"/>
                <a:gd name="connsiteY42" fmla="*/ 56743 h 125276"/>
                <a:gd name="connsiteX43" fmla="*/ 6986 w 116647"/>
                <a:gd name="connsiteY43" fmla="*/ 54858 h 125276"/>
                <a:gd name="connsiteX44" fmla="*/ 6001 w 116647"/>
                <a:gd name="connsiteY44" fmla="*/ 53199 h 125276"/>
                <a:gd name="connsiteX45" fmla="*/ 5734 w 116647"/>
                <a:gd name="connsiteY45" fmla="*/ 51502 h 125276"/>
                <a:gd name="connsiteX46" fmla="*/ 6180 w 116647"/>
                <a:gd name="connsiteY46" fmla="*/ 49757 h 125276"/>
                <a:gd name="connsiteX47" fmla="*/ 6094 w 116647"/>
                <a:gd name="connsiteY47" fmla="*/ 48091 h 125276"/>
                <a:gd name="connsiteX48" fmla="*/ 5468 w 116647"/>
                <a:gd name="connsiteY48" fmla="*/ 46487 h 125276"/>
                <a:gd name="connsiteX49" fmla="*/ 5938 w 116647"/>
                <a:gd name="connsiteY49" fmla="*/ 45157 h 125276"/>
                <a:gd name="connsiteX50" fmla="*/ 7510 w 116647"/>
                <a:gd name="connsiteY50" fmla="*/ 44101 h 125276"/>
                <a:gd name="connsiteX51" fmla="*/ 8692 w 116647"/>
                <a:gd name="connsiteY51" fmla="*/ 42497 h 125276"/>
                <a:gd name="connsiteX52" fmla="*/ 9466 w 116647"/>
                <a:gd name="connsiteY52" fmla="*/ 40330 h 125276"/>
                <a:gd name="connsiteX53" fmla="*/ 9865 w 116647"/>
                <a:gd name="connsiteY53" fmla="*/ 38679 h 125276"/>
                <a:gd name="connsiteX54" fmla="*/ 9881 w 116647"/>
                <a:gd name="connsiteY54" fmla="*/ 37537 h 125276"/>
                <a:gd name="connsiteX55" fmla="*/ 9404 w 116647"/>
                <a:gd name="connsiteY55" fmla="*/ 36465 h 125276"/>
                <a:gd name="connsiteX56" fmla="*/ 8433 w 116647"/>
                <a:gd name="connsiteY56" fmla="*/ 35456 h 125276"/>
                <a:gd name="connsiteX57" fmla="*/ 8887 w 116647"/>
                <a:gd name="connsiteY57" fmla="*/ 33453 h 125276"/>
                <a:gd name="connsiteX58" fmla="*/ 10749 w 116647"/>
                <a:gd name="connsiteY58" fmla="*/ 30449 h 125276"/>
                <a:gd name="connsiteX59" fmla="*/ 11962 w 116647"/>
                <a:gd name="connsiteY59" fmla="*/ 27789 h 125276"/>
                <a:gd name="connsiteX60" fmla="*/ 12502 w 116647"/>
                <a:gd name="connsiteY60" fmla="*/ 25473 h 125276"/>
                <a:gd name="connsiteX61" fmla="*/ 12471 w 116647"/>
                <a:gd name="connsiteY61" fmla="*/ 23595 h 125276"/>
                <a:gd name="connsiteX62" fmla="*/ 11852 w 116647"/>
                <a:gd name="connsiteY62" fmla="*/ 22180 h 125276"/>
                <a:gd name="connsiteX63" fmla="*/ 12110 w 116647"/>
                <a:gd name="connsiteY63" fmla="*/ 21217 h 125276"/>
                <a:gd name="connsiteX64" fmla="*/ 13261 w 116647"/>
                <a:gd name="connsiteY64" fmla="*/ 20709 h 125276"/>
                <a:gd name="connsiteX65" fmla="*/ 13777 w 116647"/>
                <a:gd name="connsiteY65" fmla="*/ 19207 h 125276"/>
                <a:gd name="connsiteX66" fmla="*/ 13605 w 116647"/>
                <a:gd name="connsiteY66" fmla="*/ 15475 h 125276"/>
                <a:gd name="connsiteX67" fmla="*/ 12416 w 116647"/>
                <a:gd name="connsiteY67" fmla="*/ 12408 h 125276"/>
                <a:gd name="connsiteX68" fmla="*/ 13323 w 116647"/>
                <a:gd name="connsiteY68" fmla="*/ 9975 h 125276"/>
                <a:gd name="connsiteX69" fmla="*/ 15920 w 116647"/>
                <a:gd name="connsiteY69" fmla="*/ 7166 h 125276"/>
                <a:gd name="connsiteX70" fmla="*/ 17282 w 116647"/>
                <a:gd name="connsiteY70" fmla="*/ 4905 h 125276"/>
                <a:gd name="connsiteX71" fmla="*/ 17391 w 116647"/>
                <a:gd name="connsiteY71" fmla="*/ 3184 h 125276"/>
                <a:gd name="connsiteX72" fmla="*/ 18205 w 116647"/>
                <a:gd name="connsiteY72" fmla="*/ 2191 h 125276"/>
                <a:gd name="connsiteX73" fmla="*/ 19449 w 116647"/>
                <a:gd name="connsiteY73" fmla="*/ 4053 h 125276"/>
                <a:gd name="connsiteX74" fmla="*/ 23142 w 116647"/>
                <a:gd name="connsiteY74" fmla="*/ 4545 h 125276"/>
                <a:gd name="connsiteX75" fmla="*/ 26866 w 116647"/>
                <a:gd name="connsiteY75" fmla="*/ 4608 h 125276"/>
                <a:gd name="connsiteX76" fmla="*/ 27468 w 116647"/>
                <a:gd name="connsiteY76" fmla="*/ 4139 h 125276"/>
                <a:gd name="connsiteX77" fmla="*/ 28931 w 116647"/>
                <a:gd name="connsiteY77" fmla="*/ 1095 h 125276"/>
                <a:gd name="connsiteX78" fmla="*/ 30856 w 116647"/>
                <a:gd name="connsiteY78" fmla="*/ 227 h 125276"/>
                <a:gd name="connsiteX79" fmla="*/ 32952 w 116647"/>
                <a:gd name="connsiteY79" fmla="*/ 0 h 125276"/>
                <a:gd name="connsiteX80" fmla="*/ 35244 w 116647"/>
                <a:gd name="connsiteY80" fmla="*/ 157 h 125276"/>
                <a:gd name="connsiteX81" fmla="*/ 37685 w 116647"/>
                <a:gd name="connsiteY81" fmla="*/ 2167 h 125276"/>
                <a:gd name="connsiteX82" fmla="*/ 44593 w 116647"/>
                <a:gd name="connsiteY82" fmla="*/ 8762 h 125276"/>
                <a:gd name="connsiteX83" fmla="*/ 49663 w 116647"/>
                <a:gd name="connsiteY83" fmla="*/ 13355 h 125276"/>
                <a:gd name="connsiteX84" fmla="*/ 51204 w 116647"/>
                <a:gd name="connsiteY84" fmla="*/ 15522 h 125276"/>
                <a:gd name="connsiteX85" fmla="*/ 52550 w 116647"/>
                <a:gd name="connsiteY85" fmla="*/ 17149 h 125276"/>
                <a:gd name="connsiteX86" fmla="*/ 53551 w 116647"/>
                <a:gd name="connsiteY86" fmla="*/ 18659 h 125276"/>
                <a:gd name="connsiteX87" fmla="*/ 53121 w 116647"/>
                <a:gd name="connsiteY87" fmla="*/ 22602 h 125276"/>
                <a:gd name="connsiteX88" fmla="*/ 53191 w 116647"/>
                <a:gd name="connsiteY88" fmla="*/ 24331 h 125276"/>
                <a:gd name="connsiteX89" fmla="*/ 53426 w 116647"/>
                <a:gd name="connsiteY89" fmla="*/ 24824 h 125276"/>
                <a:gd name="connsiteX90" fmla="*/ 54584 w 116647"/>
                <a:gd name="connsiteY90" fmla="*/ 24871 h 125276"/>
                <a:gd name="connsiteX91" fmla="*/ 56305 w 116647"/>
                <a:gd name="connsiteY91" fmla="*/ 24581 h 125276"/>
                <a:gd name="connsiteX92" fmla="*/ 57752 w 116647"/>
                <a:gd name="connsiteY92" fmla="*/ 23744 h 125276"/>
                <a:gd name="connsiteX93" fmla="*/ 58879 w 116647"/>
                <a:gd name="connsiteY93" fmla="*/ 22477 h 125276"/>
                <a:gd name="connsiteX94" fmla="*/ 59982 w 116647"/>
                <a:gd name="connsiteY94" fmla="*/ 21444 h 125276"/>
                <a:gd name="connsiteX95" fmla="*/ 60882 w 116647"/>
                <a:gd name="connsiteY95" fmla="*/ 20897 h 125276"/>
                <a:gd name="connsiteX96" fmla="*/ 61203 w 116647"/>
                <a:gd name="connsiteY96" fmla="*/ 20059 h 125276"/>
                <a:gd name="connsiteX97" fmla="*/ 61719 w 116647"/>
                <a:gd name="connsiteY97" fmla="*/ 19191 h 125276"/>
                <a:gd name="connsiteX98" fmla="*/ 62243 w 116647"/>
                <a:gd name="connsiteY98" fmla="*/ 19003 h 125276"/>
                <a:gd name="connsiteX99" fmla="*/ 63245 w 116647"/>
                <a:gd name="connsiteY99" fmla="*/ 19645 h 125276"/>
                <a:gd name="connsiteX100" fmla="*/ 65615 w 116647"/>
                <a:gd name="connsiteY100" fmla="*/ 21898 h 125276"/>
                <a:gd name="connsiteX101" fmla="*/ 67446 w 116647"/>
                <a:gd name="connsiteY101" fmla="*/ 23987 h 125276"/>
                <a:gd name="connsiteX102" fmla="*/ 67899 w 116647"/>
                <a:gd name="connsiteY102" fmla="*/ 25176 h 125276"/>
                <a:gd name="connsiteX103" fmla="*/ 68604 w 116647"/>
                <a:gd name="connsiteY103" fmla="*/ 26420 h 125276"/>
                <a:gd name="connsiteX104" fmla="*/ 69363 w 116647"/>
                <a:gd name="connsiteY104" fmla="*/ 27507 h 125276"/>
                <a:gd name="connsiteX105" fmla="*/ 69894 w 116647"/>
                <a:gd name="connsiteY105" fmla="*/ 28571 h 125276"/>
                <a:gd name="connsiteX106" fmla="*/ 71670 w 116647"/>
                <a:gd name="connsiteY106" fmla="*/ 29948 h 125276"/>
                <a:gd name="connsiteX107" fmla="*/ 73485 w 116647"/>
                <a:gd name="connsiteY107" fmla="*/ 30824 h 125276"/>
                <a:gd name="connsiteX108" fmla="*/ 74698 w 116647"/>
                <a:gd name="connsiteY108" fmla="*/ 29925 h 125276"/>
                <a:gd name="connsiteX109" fmla="*/ 77773 w 116647"/>
                <a:gd name="connsiteY109" fmla="*/ 32804 h 125276"/>
                <a:gd name="connsiteX110" fmla="*/ 84540 w 116647"/>
                <a:gd name="connsiteY110" fmla="*/ 35205 h 125276"/>
                <a:gd name="connsiteX111" fmla="*/ 85784 w 116647"/>
                <a:gd name="connsiteY111" fmla="*/ 36661 h 125276"/>
                <a:gd name="connsiteX112" fmla="*/ 86957 w 116647"/>
                <a:gd name="connsiteY112" fmla="*/ 38734 h 125276"/>
                <a:gd name="connsiteX113" fmla="*/ 89320 w 116647"/>
                <a:gd name="connsiteY113" fmla="*/ 41871 h 125276"/>
                <a:gd name="connsiteX114" fmla="*/ 92598 w 116647"/>
                <a:gd name="connsiteY114" fmla="*/ 44703 h 125276"/>
                <a:gd name="connsiteX115" fmla="*/ 95234 w 116647"/>
                <a:gd name="connsiteY115" fmla="*/ 45900 h 125276"/>
                <a:gd name="connsiteX116" fmla="*/ 97769 w 116647"/>
                <a:gd name="connsiteY116" fmla="*/ 46581 h 125276"/>
                <a:gd name="connsiteX117" fmla="*/ 99185 w 116647"/>
                <a:gd name="connsiteY117" fmla="*/ 47207 h 125276"/>
                <a:gd name="connsiteX118" fmla="*/ 100155 w 116647"/>
                <a:gd name="connsiteY118" fmla="*/ 48294 h 125276"/>
                <a:gd name="connsiteX119" fmla="*/ 101697 w 116647"/>
                <a:gd name="connsiteY119" fmla="*/ 49460 h 125276"/>
                <a:gd name="connsiteX120" fmla="*/ 102675 w 116647"/>
                <a:gd name="connsiteY120" fmla="*/ 49898 h 125276"/>
                <a:gd name="connsiteX121" fmla="*/ 103003 w 116647"/>
                <a:gd name="connsiteY121" fmla="*/ 50946 h 125276"/>
                <a:gd name="connsiteX122" fmla="*/ 104005 w 116647"/>
                <a:gd name="connsiteY122" fmla="*/ 53238 h 125276"/>
                <a:gd name="connsiteX123" fmla="*/ 105053 w 116647"/>
                <a:gd name="connsiteY123" fmla="*/ 56141 h 125276"/>
                <a:gd name="connsiteX124" fmla="*/ 106187 w 116647"/>
                <a:gd name="connsiteY124" fmla="*/ 58840 h 125276"/>
                <a:gd name="connsiteX125" fmla="*/ 108652 w 116647"/>
                <a:gd name="connsiteY125" fmla="*/ 61438 h 125276"/>
                <a:gd name="connsiteX126" fmla="*/ 111437 w 116647"/>
                <a:gd name="connsiteY126" fmla="*/ 63456 h 125276"/>
                <a:gd name="connsiteX127" fmla="*/ 114324 w 116647"/>
                <a:gd name="connsiteY127" fmla="*/ 64598 h 125276"/>
                <a:gd name="connsiteX128" fmla="*/ 115943 w 116647"/>
                <a:gd name="connsiteY128" fmla="*/ 66022 h 125276"/>
                <a:gd name="connsiteX129" fmla="*/ 116647 w 116647"/>
                <a:gd name="connsiteY129" fmla="*/ 67493 h 125276"/>
                <a:gd name="connsiteX130" fmla="*/ 114699 w 116647"/>
                <a:gd name="connsiteY130" fmla="*/ 69683 h 125276"/>
                <a:gd name="connsiteX131" fmla="*/ 112587 w 116647"/>
                <a:gd name="connsiteY131" fmla="*/ 72445 h 125276"/>
                <a:gd name="connsiteX132" fmla="*/ 110725 w 116647"/>
                <a:gd name="connsiteY132" fmla="*/ 74612 h 125276"/>
                <a:gd name="connsiteX133" fmla="*/ 108800 w 116647"/>
                <a:gd name="connsiteY133" fmla="*/ 76130 h 125276"/>
                <a:gd name="connsiteX134" fmla="*/ 108159 w 116647"/>
                <a:gd name="connsiteY134" fmla="*/ 77178 h 125276"/>
                <a:gd name="connsiteX135" fmla="*/ 107729 w 116647"/>
                <a:gd name="connsiteY135" fmla="*/ 78798 h 125276"/>
                <a:gd name="connsiteX136" fmla="*/ 107752 w 116647"/>
                <a:gd name="connsiteY136" fmla="*/ 87419 h 125276"/>
                <a:gd name="connsiteX137" fmla="*/ 107596 w 116647"/>
                <a:gd name="connsiteY137" fmla="*/ 90635 h 125276"/>
                <a:gd name="connsiteX138" fmla="*/ 107729 w 116647"/>
                <a:gd name="connsiteY138" fmla="*/ 91487 h 125276"/>
                <a:gd name="connsiteX139" fmla="*/ 108010 w 116647"/>
                <a:gd name="connsiteY139" fmla="*/ 92059 h 125276"/>
                <a:gd name="connsiteX140" fmla="*/ 109223 w 116647"/>
                <a:gd name="connsiteY140" fmla="*/ 92919 h 125276"/>
                <a:gd name="connsiteX141" fmla="*/ 110670 w 116647"/>
                <a:gd name="connsiteY141" fmla="*/ 93639 h 12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</a:cxnLst>
              <a:rect l="l" t="t" r="r" b="b"/>
              <a:pathLst>
                <a:path w="116647" h="125276">
                  <a:moveTo>
                    <a:pt x="111265" y="93764"/>
                  </a:moveTo>
                  <a:lnTo>
                    <a:pt x="110185" y="94742"/>
                  </a:lnTo>
                  <a:lnTo>
                    <a:pt x="109027" y="96581"/>
                  </a:lnTo>
                  <a:lnTo>
                    <a:pt x="107666" y="101016"/>
                  </a:lnTo>
                  <a:lnTo>
                    <a:pt x="103089" y="107134"/>
                  </a:lnTo>
                  <a:lnTo>
                    <a:pt x="102158" y="110600"/>
                  </a:lnTo>
                  <a:lnTo>
                    <a:pt x="97222" y="114222"/>
                  </a:lnTo>
                  <a:lnTo>
                    <a:pt x="93740" y="118306"/>
                  </a:lnTo>
                  <a:lnTo>
                    <a:pt x="91471" y="118204"/>
                  </a:lnTo>
                  <a:lnTo>
                    <a:pt x="89422" y="119957"/>
                  </a:lnTo>
                  <a:lnTo>
                    <a:pt x="77632" y="125277"/>
                  </a:lnTo>
                  <a:lnTo>
                    <a:pt x="73399" y="124275"/>
                  </a:lnTo>
                  <a:lnTo>
                    <a:pt x="70262" y="124291"/>
                  </a:lnTo>
                  <a:lnTo>
                    <a:pt x="67352" y="121944"/>
                  </a:lnTo>
                  <a:lnTo>
                    <a:pt x="60710" y="121099"/>
                  </a:lnTo>
                  <a:lnTo>
                    <a:pt x="56540" y="122038"/>
                  </a:lnTo>
                  <a:lnTo>
                    <a:pt x="50946" y="124620"/>
                  </a:lnTo>
                  <a:lnTo>
                    <a:pt x="49256" y="124580"/>
                  </a:lnTo>
                  <a:lnTo>
                    <a:pt x="48044" y="124440"/>
                  </a:lnTo>
                  <a:lnTo>
                    <a:pt x="45016" y="123368"/>
                  </a:lnTo>
                  <a:lnTo>
                    <a:pt x="43365" y="121091"/>
                  </a:lnTo>
                  <a:lnTo>
                    <a:pt x="34752" y="118463"/>
                  </a:lnTo>
                  <a:lnTo>
                    <a:pt x="27828" y="112509"/>
                  </a:lnTo>
                  <a:lnTo>
                    <a:pt x="19645" y="112392"/>
                  </a:lnTo>
                  <a:lnTo>
                    <a:pt x="13370" y="113174"/>
                  </a:lnTo>
                  <a:lnTo>
                    <a:pt x="12400" y="112384"/>
                  </a:lnTo>
                  <a:lnTo>
                    <a:pt x="11766" y="110866"/>
                  </a:lnTo>
                  <a:lnTo>
                    <a:pt x="10468" y="108660"/>
                  </a:lnTo>
                  <a:lnTo>
                    <a:pt x="5069" y="103426"/>
                  </a:lnTo>
                  <a:lnTo>
                    <a:pt x="829" y="98247"/>
                  </a:lnTo>
                  <a:lnTo>
                    <a:pt x="0" y="93162"/>
                  </a:lnTo>
                  <a:lnTo>
                    <a:pt x="587" y="87646"/>
                  </a:lnTo>
                  <a:lnTo>
                    <a:pt x="1862" y="81129"/>
                  </a:lnTo>
                  <a:lnTo>
                    <a:pt x="1635" y="79095"/>
                  </a:lnTo>
                  <a:lnTo>
                    <a:pt x="3207" y="77945"/>
                  </a:lnTo>
                  <a:lnTo>
                    <a:pt x="4749" y="77710"/>
                  </a:lnTo>
                  <a:lnTo>
                    <a:pt x="6243" y="76028"/>
                  </a:lnTo>
                  <a:lnTo>
                    <a:pt x="7581" y="73494"/>
                  </a:lnTo>
                  <a:lnTo>
                    <a:pt x="7808" y="71577"/>
                  </a:lnTo>
                  <a:lnTo>
                    <a:pt x="6775" y="68025"/>
                  </a:lnTo>
                  <a:lnTo>
                    <a:pt x="6055" y="63080"/>
                  </a:lnTo>
                  <a:lnTo>
                    <a:pt x="5202" y="60616"/>
                  </a:lnTo>
                  <a:lnTo>
                    <a:pt x="6916" y="56743"/>
                  </a:lnTo>
                  <a:lnTo>
                    <a:pt x="6986" y="54858"/>
                  </a:lnTo>
                  <a:lnTo>
                    <a:pt x="6001" y="53199"/>
                  </a:lnTo>
                  <a:lnTo>
                    <a:pt x="5734" y="51502"/>
                  </a:lnTo>
                  <a:lnTo>
                    <a:pt x="6180" y="49757"/>
                  </a:lnTo>
                  <a:lnTo>
                    <a:pt x="6094" y="48091"/>
                  </a:lnTo>
                  <a:lnTo>
                    <a:pt x="5468" y="46487"/>
                  </a:lnTo>
                  <a:lnTo>
                    <a:pt x="5938" y="45157"/>
                  </a:lnTo>
                  <a:lnTo>
                    <a:pt x="7510" y="44101"/>
                  </a:lnTo>
                  <a:lnTo>
                    <a:pt x="8692" y="42497"/>
                  </a:lnTo>
                  <a:lnTo>
                    <a:pt x="9466" y="40330"/>
                  </a:lnTo>
                  <a:lnTo>
                    <a:pt x="9865" y="38679"/>
                  </a:lnTo>
                  <a:lnTo>
                    <a:pt x="9881" y="37537"/>
                  </a:lnTo>
                  <a:lnTo>
                    <a:pt x="9404" y="36465"/>
                  </a:lnTo>
                  <a:lnTo>
                    <a:pt x="8433" y="35456"/>
                  </a:lnTo>
                  <a:lnTo>
                    <a:pt x="8887" y="33453"/>
                  </a:lnTo>
                  <a:lnTo>
                    <a:pt x="10749" y="30449"/>
                  </a:lnTo>
                  <a:lnTo>
                    <a:pt x="11962" y="27789"/>
                  </a:lnTo>
                  <a:lnTo>
                    <a:pt x="12502" y="25473"/>
                  </a:lnTo>
                  <a:lnTo>
                    <a:pt x="12471" y="23595"/>
                  </a:lnTo>
                  <a:lnTo>
                    <a:pt x="11852" y="22180"/>
                  </a:lnTo>
                  <a:lnTo>
                    <a:pt x="12110" y="21217"/>
                  </a:lnTo>
                  <a:lnTo>
                    <a:pt x="13261" y="20709"/>
                  </a:lnTo>
                  <a:lnTo>
                    <a:pt x="13777" y="19207"/>
                  </a:lnTo>
                  <a:lnTo>
                    <a:pt x="13605" y="15475"/>
                  </a:lnTo>
                  <a:lnTo>
                    <a:pt x="12416" y="12408"/>
                  </a:lnTo>
                  <a:lnTo>
                    <a:pt x="13323" y="9975"/>
                  </a:lnTo>
                  <a:lnTo>
                    <a:pt x="15920" y="7166"/>
                  </a:lnTo>
                  <a:lnTo>
                    <a:pt x="17282" y="4905"/>
                  </a:lnTo>
                  <a:lnTo>
                    <a:pt x="17391" y="3184"/>
                  </a:lnTo>
                  <a:lnTo>
                    <a:pt x="18205" y="2191"/>
                  </a:lnTo>
                  <a:lnTo>
                    <a:pt x="19449" y="4053"/>
                  </a:lnTo>
                  <a:lnTo>
                    <a:pt x="23142" y="4545"/>
                  </a:lnTo>
                  <a:lnTo>
                    <a:pt x="26866" y="4608"/>
                  </a:lnTo>
                  <a:lnTo>
                    <a:pt x="27468" y="4139"/>
                  </a:lnTo>
                  <a:lnTo>
                    <a:pt x="28931" y="1095"/>
                  </a:lnTo>
                  <a:lnTo>
                    <a:pt x="30856" y="227"/>
                  </a:lnTo>
                  <a:lnTo>
                    <a:pt x="32952" y="0"/>
                  </a:lnTo>
                  <a:lnTo>
                    <a:pt x="35244" y="157"/>
                  </a:lnTo>
                  <a:lnTo>
                    <a:pt x="37685" y="2167"/>
                  </a:lnTo>
                  <a:lnTo>
                    <a:pt x="44593" y="8762"/>
                  </a:lnTo>
                  <a:lnTo>
                    <a:pt x="49663" y="13355"/>
                  </a:lnTo>
                  <a:lnTo>
                    <a:pt x="51204" y="15522"/>
                  </a:lnTo>
                  <a:lnTo>
                    <a:pt x="52550" y="17149"/>
                  </a:lnTo>
                  <a:lnTo>
                    <a:pt x="53551" y="18659"/>
                  </a:lnTo>
                  <a:lnTo>
                    <a:pt x="53121" y="22602"/>
                  </a:lnTo>
                  <a:lnTo>
                    <a:pt x="53191" y="24331"/>
                  </a:lnTo>
                  <a:lnTo>
                    <a:pt x="53426" y="24824"/>
                  </a:lnTo>
                  <a:lnTo>
                    <a:pt x="54584" y="24871"/>
                  </a:lnTo>
                  <a:lnTo>
                    <a:pt x="56305" y="24581"/>
                  </a:lnTo>
                  <a:lnTo>
                    <a:pt x="57752" y="23744"/>
                  </a:lnTo>
                  <a:lnTo>
                    <a:pt x="58879" y="22477"/>
                  </a:lnTo>
                  <a:lnTo>
                    <a:pt x="59982" y="21444"/>
                  </a:lnTo>
                  <a:lnTo>
                    <a:pt x="60882" y="20897"/>
                  </a:lnTo>
                  <a:lnTo>
                    <a:pt x="61203" y="20059"/>
                  </a:lnTo>
                  <a:lnTo>
                    <a:pt x="61719" y="19191"/>
                  </a:lnTo>
                  <a:lnTo>
                    <a:pt x="62243" y="19003"/>
                  </a:lnTo>
                  <a:lnTo>
                    <a:pt x="63245" y="19645"/>
                  </a:lnTo>
                  <a:lnTo>
                    <a:pt x="65615" y="21898"/>
                  </a:lnTo>
                  <a:lnTo>
                    <a:pt x="67446" y="23987"/>
                  </a:lnTo>
                  <a:lnTo>
                    <a:pt x="67899" y="25176"/>
                  </a:lnTo>
                  <a:lnTo>
                    <a:pt x="68604" y="26420"/>
                  </a:lnTo>
                  <a:lnTo>
                    <a:pt x="69363" y="27507"/>
                  </a:lnTo>
                  <a:lnTo>
                    <a:pt x="69894" y="28571"/>
                  </a:lnTo>
                  <a:lnTo>
                    <a:pt x="71670" y="29948"/>
                  </a:lnTo>
                  <a:lnTo>
                    <a:pt x="73485" y="30824"/>
                  </a:lnTo>
                  <a:lnTo>
                    <a:pt x="74698" y="29925"/>
                  </a:lnTo>
                  <a:lnTo>
                    <a:pt x="77773" y="32804"/>
                  </a:lnTo>
                  <a:lnTo>
                    <a:pt x="84540" y="35205"/>
                  </a:lnTo>
                  <a:lnTo>
                    <a:pt x="85784" y="36661"/>
                  </a:lnTo>
                  <a:lnTo>
                    <a:pt x="86957" y="38734"/>
                  </a:lnTo>
                  <a:lnTo>
                    <a:pt x="89320" y="41871"/>
                  </a:lnTo>
                  <a:lnTo>
                    <a:pt x="92598" y="44703"/>
                  </a:lnTo>
                  <a:lnTo>
                    <a:pt x="95234" y="45900"/>
                  </a:lnTo>
                  <a:lnTo>
                    <a:pt x="97769" y="46581"/>
                  </a:lnTo>
                  <a:lnTo>
                    <a:pt x="99185" y="47207"/>
                  </a:lnTo>
                  <a:lnTo>
                    <a:pt x="100155" y="48294"/>
                  </a:lnTo>
                  <a:lnTo>
                    <a:pt x="101697" y="49460"/>
                  </a:lnTo>
                  <a:lnTo>
                    <a:pt x="102675" y="49898"/>
                  </a:lnTo>
                  <a:lnTo>
                    <a:pt x="103003" y="50946"/>
                  </a:lnTo>
                  <a:lnTo>
                    <a:pt x="104005" y="53238"/>
                  </a:lnTo>
                  <a:lnTo>
                    <a:pt x="105053" y="56141"/>
                  </a:lnTo>
                  <a:lnTo>
                    <a:pt x="106187" y="58840"/>
                  </a:lnTo>
                  <a:lnTo>
                    <a:pt x="108652" y="61438"/>
                  </a:lnTo>
                  <a:lnTo>
                    <a:pt x="111437" y="63456"/>
                  </a:lnTo>
                  <a:lnTo>
                    <a:pt x="114324" y="64598"/>
                  </a:lnTo>
                  <a:lnTo>
                    <a:pt x="115943" y="66022"/>
                  </a:lnTo>
                  <a:lnTo>
                    <a:pt x="116647" y="67493"/>
                  </a:lnTo>
                  <a:lnTo>
                    <a:pt x="114699" y="69683"/>
                  </a:lnTo>
                  <a:lnTo>
                    <a:pt x="112587" y="72445"/>
                  </a:lnTo>
                  <a:lnTo>
                    <a:pt x="110725" y="74612"/>
                  </a:lnTo>
                  <a:lnTo>
                    <a:pt x="108800" y="76130"/>
                  </a:lnTo>
                  <a:lnTo>
                    <a:pt x="108159" y="77178"/>
                  </a:lnTo>
                  <a:lnTo>
                    <a:pt x="107729" y="78798"/>
                  </a:lnTo>
                  <a:lnTo>
                    <a:pt x="107752" y="87419"/>
                  </a:lnTo>
                  <a:lnTo>
                    <a:pt x="107596" y="90635"/>
                  </a:lnTo>
                  <a:lnTo>
                    <a:pt x="107729" y="91487"/>
                  </a:lnTo>
                  <a:lnTo>
                    <a:pt x="108010" y="92059"/>
                  </a:lnTo>
                  <a:lnTo>
                    <a:pt x="109223" y="92919"/>
                  </a:lnTo>
                  <a:lnTo>
                    <a:pt x="110670" y="9363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678D84A-4D0C-636D-9969-562FF6D90C6E}"/>
                </a:ext>
              </a:extLst>
            </p:cNvPr>
            <p:cNvSpPr>
              <a:spLocks/>
            </p:cNvSpPr>
            <p:nvPr/>
          </p:nvSpPr>
          <p:spPr>
            <a:xfrm>
              <a:off x="8479857" y="3528501"/>
              <a:ext cx="376886" cy="244920"/>
            </a:xfrm>
            <a:custGeom>
              <a:avLst/>
              <a:gdLst>
                <a:gd name="connsiteX0" fmla="*/ 328780 w 376886"/>
                <a:gd name="connsiteY0" fmla="*/ 100500 h 244920"/>
                <a:gd name="connsiteX1" fmla="*/ 329492 w 376886"/>
                <a:gd name="connsiteY1" fmla="*/ 99976 h 244920"/>
                <a:gd name="connsiteX2" fmla="*/ 330744 w 376886"/>
                <a:gd name="connsiteY2" fmla="*/ 99444 h 244920"/>
                <a:gd name="connsiteX3" fmla="*/ 332809 w 376886"/>
                <a:gd name="connsiteY3" fmla="*/ 100469 h 244920"/>
                <a:gd name="connsiteX4" fmla="*/ 334616 w 376886"/>
                <a:gd name="connsiteY4" fmla="*/ 101760 h 244920"/>
                <a:gd name="connsiteX5" fmla="*/ 335054 w 376886"/>
                <a:gd name="connsiteY5" fmla="*/ 102354 h 244920"/>
                <a:gd name="connsiteX6" fmla="*/ 334968 w 376886"/>
                <a:gd name="connsiteY6" fmla="*/ 103042 h 244920"/>
                <a:gd name="connsiteX7" fmla="*/ 330658 w 376886"/>
                <a:gd name="connsiteY7" fmla="*/ 105554 h 244920"/>
                <a:gd name="connsiteX8" fmla="*/ 327982 w 376886"/>
                <a:gd name="connsiteY8" fmla="*/ 106727 h 244920"/>
                <a:gd name="connsiteX9" fmla="*/ 326801 w 376886"/>
                <a:gd name="connsiteY9" fmla="*/ 106939 h 244920"/>
                <a:gd name="connsiteX10" fmla="*/ 326480 w 376886"/>
                <a:gd name="connsiteY10" fmla="*/ 107267 h 244920"/>
                <a:gd name="connsiteX11" fmla="*/ 325635 w 376886"/>
                <a:gd name="connsiteY11" fmla="*/ 110123 h 244920"/>
                <a:gd name="connsiteX12" fmla="*/ 323976 w 376886"/>
                <a:gd name="connsiteY12" fmla="*/ 110631 h 244920"/>
                <a:gd name="connsiteX13" fmla="*/ 321848 w 376886"/>
                <a:gd name="connsiteY13" fmla="*/ 111500 h 244920"/>
                <a:gd name="connsiteX14" fmla="*/ 320362 w 376886"/>
                <a:gd name="connsiteY14" fmla="*/ 112814 h 244920"/>
                <a:gd name="connsiteX15" fmla="*/ 317991 w 376886"/>
                <a:gd name="connsiteY15" fmla="*/ 115912 h 244920"/>
                <a:gd name="connsiteX16" fmla="*/ 311967 w 376886"/>
                <a:gd name="connsiteY16" fmla="*/ 120410 h 244920"/>
                <a:gd name="connsiteX17" fmla="*/ 311881 w 376886"/>
                <a:gd name="connsiteY17" fmla="*/ 121326 h 244920"/>
                <a:gd name="connsiteX18" fmla="*/ 312405 w 376886"/>
                <a:gd name="connsiteY18" fmla="*/ 122069 h 244920"/>
                <a:gd name="connsiteX19" fmla="*/ 314361 w 376886"/>
                <a:gd name="connsiteY19" fmla="*/ 122585 h 244920"/>
                <a:gd name="connsiteX20" fmla="*/ 316943 w 376886"/>
                <a:gd name="connsiteY20" fmla="*/ 123962 h 244920"/>
                <a:gd name="connsiteX21" fmla="*/ 318343 w 376886"/>
                <a:gd name="connsiteY21" fmla="*/ 125042 h 244920"/>
                <a:gd name="connsiteX22" fmla="*/ 322169 w 376886"/>
                <a:gd name="connsiteY22" fmla="*/ 123649 h 244920"/>
                <a:gd name="connsiteX23" fmla="*/ 323116 w 376886"/>
                <a:gd name="connsiteY23" fmla="*/ 123954 h 244920"/>
                <a:gd name="connsiteX24" fmla="*/ 324117 w 376886"/>
                <a:gd name="connsiteY24" fmla="*/ 125394 h 244920"/>
                <a:gd name="connsiteX25" fmla="*/ 325173 w 376886"/>
                <a:gd name="connsiteY25" fmla="*/ 129415 h 244920"/>
                <a:gd name="connsiteX26" fmla="*/ 326887 w 376886"/>
                <a:gd name="connsiteY26" fmla="*/ 130511 h 244920"/>
                <a:gd name="connsiteX27" fmla="*/ 329132 w 376886"/>
                <a:gd name="connsiteY27" fmla="*/ 131348 h 244920"/>
                <a:gd name="connsiteX28" fmla="*/ 330524 w 376886"/>
                <a:gd name="connsiteY28" fmla="*/ 131622 h 244920"/>
                <a:gd name="connsiteX29" fmla="*/ 332378 w 376886"/>
                <a:gd name="connsiteY29" fmla="*/ 132607 h 244920"/>
                <a:gd name="connsiteX30" fmla="*/ 334851 w 376886"/>
                <a:gd name="connsiteY30" fmla="*/ 132975 h 244920"/>
                <a:gd name="connsiteX31" fmla="*/ 336509 w 376886"/>
                <a:gd name="connsiteY31" fmla="*/ 132615 h 244920"/>
                <a:gd name="connsiteX32" fmla="*/ 338583 w 376886"/>
                <a:gd name="connsiteY32" fmla="*/ 133460 h 244920"/>
                <a:gd name="connsiteX33" fmla="*/ 338919 w 376886"/>
                <a:gd name="connsiteY33" fmla="*/ 133092 h 244920"/>
                <a:gd name="connsiteX34" fmla="*/ 339193 w 376886"/>
                <a:gd name="connsiteY34" fmla="*/ 127100 h 244920"/>
                <a:gd name="connsiteX35" fmla="*/ 340930 w 376886"/>
                <a:gd name="connsiteY35" fmla="*/ 128101 h 244920"/>
                <a:gd name="connsiteX36" fmla="*/ 341931 w 376886"/>
                <a:gd name="connsiteY36" fmla="*/ 128085 h 244920"/>
                <a:gd name="connsiteX37" fmla="*/ 342807 w 376886"/>
                <a:gd name="connsiteY37" fmla="*/ 127350 h 244920"/>
                <a:gd name="connsiteX38" fmla="*/ 343261 w 376886"/>
                <a:gd name="connsiteY38" fmla="*/ 126356 h 244920"/>
                <a:gd name="connsiteX39" fmla="*/ 343558 w 376886"/>
                <a:gd name="connsiteY39" fmla="*/ 124377 h 244920"/>
                <a:gd name="connsiteX40" fmla="*/ 343175 w 376886"/>
                <a:gd name="connsiteY40" fmla="*/ 122398 h 244920"/>
                <a:gd name="connsiteX41" fmla="*/ 343949 w 376886"/>
                <a:gd name="connsiteY41" fmla="*/ 121490 h 244920"/>
                <a:gd name="connsiteX42" fmla="*/ 344552 w 376886"/>
                <a:gd name="connsiteY42" fmla="*/ 121287 h 244920"/>
                <a:gd name="connsiteX43" fmla="*/ 344998 w 376886"/>
                <a:gd name="connsiteY43" fmla="*/ 121529 h 244920"/>
                <a:gd name="connsiteX44" fmla="*/ 345264 w 376886"/>
                <a:gd name="connsiteY44" fmla="*/ 122038 h 244920"/>
                <a:gd name="connsiteX45" fmla="*/ 345342 w 376886"/>
                <a:gd name="connsiteY45" fmla="*/ 123829 h 244920"/>
                <a:gd name="connsiteX46" fmla="*/ 346594 w 376886"/>
                <a:gd name="connsiteY46" fmla="*/ 124588 h 244920"/>
                <a:gd name="connsiteX47" fmla="*/ 347361 w 376886"/>
                <a:gd name="connsiteY47" fmla="*/ 125026 h 244920"/>
                <a:gd name="connsiteX48" fmla="*/ 348088 w 376886"/>
                <a:gd name="connsiteY48" fmla="*/ 126544 h 244920"/>
                <a:gd name="connsiteX49" fmla="*/ 348800 w 376886"/>
                <a:gd name="connsiteY49" fmla="*/ 127992 h 244920"/>
                <a:gd name="connsiteX50" fmla="*/ 349254 w 376886"/>
                <a:gd name="connsiteY50" fmla="*/ 131379 h 244920"/>
                <a:gd name="connsiteX51" fmla="*/ 351014 w 376886"/>
                <a:gd name="connsiteY51" fmla="*/ 131614 h 244920"/>
                <a:gd name="connsiteX52" fmla="*/ 353079 w 376886"/>
                <a:gd name="connsiteY52" fmla="*/ 132263 h 244920"/>
                <a:gd name="connsiteX53" fmla="*/ 354464 w 376886"/>
                <a:gd name="connsiteY53" fmla="*/ 131629 h 244920"/>
                <a:gd name="connsiteX54" fmla="*/ 355536 w 376886"/>
                <a:gd name="connsiteY54" fmla="*/ 132005 h 244920"/>
                <a:gd name="connsiteX55" fmla="*/ 355904 w 376886"/>
                <a:gd name="connsiteY55" fmla="*/ 133609 h 244920"/>
                <a:gd name="connsiteX56" fmla="*/ 355896 w 376886"/>
                <a:gd name="connsiteY56" fmla="*/ 135103 h 244920"/>
                <a:gd name="connsiteX57" fmla="*/ 356052 w 376886"/>
                <a:gd name="connsiteY57" fmla="*/ 136292 h 244920"/>
                <a:gd name="connsiteX58" fmla="*/ 356608 w 376886"/>
                <a:gd name="connsiteY58" fmla="*/ 136629 h 244920"/>
                <a:gd name="connsiteX59" fmla="*/ 358407 w 376886"/>
                <a:gd name="connsiteY59" fmla="*/ 135885 h 244920"/>
                <a:gd name="connsiteX60" fmla="*/ 359917 w 376886"/>
                <a:gd name="connsiteY60" fmla="*/ 135784 h 244920"/>
                <a:gd name="connsiteX61" fmla="*/ 361310 w 376886"/>
                <a:gd name="connsiteY61" fmla="*/ 136495 h 244920"/>
                <a:gd name="connsiteX62" fmla="*/ 363039 w 376886"/>
                <a:gd name="connsiteY62" fmla="*/ 137575 h 244920"/>
                <a:gd name="connsiteX63" fmla="*/ 365550 w 376886"/>
                <a:gd name="connsiteY63" fmla="*/ 140407 h 244920"/>
                <a:gd name="connsiteX64" fmla="*/ 366379 w 376886"/>
                <a:gd name="connsiteY64" fmla="*/ 140814 h 244920"/>
                <a:gd name="connsiteX65" fmla="*/ 370166 w 376886"/>
                <a:gd name="connsiteY65" fmla="*/ 141033 h 244920"/>
                <a:gd name="connsiteX66" fmla="*/ 370956 w 376886"/>
                <a:gd name="connsiteY66" fmla="*/ 141612 h 244920"/>
                <a:gd name="connsiteX67" fmla="*/ 372255 w 376886"/>
                <a:gd name="connsiteY67" fmla="*/ 141612 h 244920"/>
                <a:gd name="connsiteX68" fmla="*/ 373663 w 376886"/>
                <a:gd name="connsiteY68" fmla="*/ 141104 h 244920"/>
                <a:gd name="connsiteX69" fmla="*/ 376784 w 376886"/>
                <a:gd name="connsiteY69" fmla="*/ 142019 h 244920"/>
                <a:gd name="connsiteX70" fmla="*/ 376886 w 376886"/>
                <a:gd name="connsiteY70" fmla="*/ 142535 h 244920"/>
                <a:gd name="connsiteX71" fmla="*/ 376362 w 376886"/>
                <a:gd name="connsiteY71" fmla="*/ 143247 h 244920"/>
                <a:gd name="connsiteX72" fmla="*/ 368922 w 376886"/>
                <a:gd name="connsiteY72" fmla="*/ 147159 h 244920"/>
                <a:gd name="connsiteX73" fmla="*/ 368374 w 376886"/>
                <a:gd name="connsiteY73" fmla="*/ 148364 h 244920"/>
                <a:gd name="connsiteX74" fmla="*/ 366857 w 376886"/>
                <a:gd name="connsiteY74" fmla="*/ 149889 h 244920"/>
                <a:gd name="connsiteX75" fmla="*/ 365198 w 376886"/>
                <a:gd name="connsiteY75" fmla="*/ 150758 h 244920"/>
                <a:gd name="connsiteX76" fmla="*/ 364392 w 376886"/>
                <a:gd name="connsiteY76" fmla="*/ 150789 h 244920"/>
                <a:gd name="connsiteX77" fmla="*/ 360754 w 376886"/>
                <a:gd name="connsiteY77" fmla="*/ 149240 h 244920"/>
                <a:gd name="connsiteX78" fmla="*/ 360332 w 376886"/>
                <a:gd name="connsiteY78" fmla="*/ 149615 h 244920"/>
                <a:gd name="connsiteX79" fmla="*/ 360035 w 376886"/>
                <a:gd name="connsiteY79" fmla="*/ 150241 h 244920"/>
                <a:gd name="connsiteX80" fmla="*/ 360050 w 376886"/>
                <a:gd name="connsiteY80" fmla="*/ 150922 h 244920"/>
                <a:gd name="connsiteX81" fmla="*/ 360848 w 376886"/>
                <a:gd name="connsiteY81" fmla="*/ 152549 h 244920"/>
                <a:gd name="connsiteX82" fmla="*/ 360481 w 376886"/>
                <a:gd name="connsiteY82" fmla="*/ 153574 h 244920"/>
                <a:gd name="connsiteX83" fmla="*/ 359784 w 376886"/>
                <a:gd name="connsiteY83" fmla="*/ 154317 h 244920"/>
                <a:gd name="connsiteX84" fmla="*/ 357508 w 376886"/>
                <a:gd name="connsiteY84" fmla="*/ 153668 h 244920"/>
                <a:gd name="connsiteX85" fmla="*/ 357085 w 376886"/>
                <a:gd name="connsiteY85" fmla="*/ 153253 h 244920"/>
                <a:gd name="connsiteX86" fmla="*/ 357038 w 376886"/>
                <a:gd name="connsiteY86" fmla="*/ 152800 h 244920"/>
                <a:gd name="connsiteX87" fmla="*/ 356162 w 376886"/>
                <a:gd name="connsiteY87" fmla="*/ 152800 h 244920"/>
                <a:gd name="connsiteX88" fmla="*/ 354808 w 376886"/>
                <a:gd name="connsiteY88" fmla="*/ 153253 h 244920"/>
                <a:gd name="connsiteX89" fmla="*/ 352203 w 376886"/>
                <a:gd name="connsiteY89" fmla="*/ 156062 h 244920"/>
                <a:gd name="connsiteX90" fmla="*/ 351296 w 376886"/>
                <a:gd name="connsiteY90" fmla="*/ 157533 h 244920"/>
                <a:gd name="connsiteX91" fmla="*/ 350959 w 376886"/>
                <a:gd name="connsiteY91" fmla="*/ 158417 h 244920"/>
                <a:gd name="connsiteX92" fmla="*/ 349801 w 376886"/>
                <a:gd name="connsiteY92" fmla="*/ 158918 h 244920"/>
                <a:gd name="connsiteX93" fmla="*/ 348542 w 376886"/>
                <a:gd name="connsiteY93" fmla="*/ 159105 h 244920"/>
                <a:gd name="connsiteX94" fmla="*/ 346915 w 376886"/>
                <a:gd name="connsiteY94" fmla="*/ 160427 h 244920"/>
                <a:gd name="connsiteX95" fmla="*/ 345146 w 376886"/>
                <a:gd name="connsiteY95" fmla="*/ 161452 h 244920"/>
                <a:gd name="connsiteX96" fmla="*/ 344583 w 376886"/>
                <a:gd name="connsiteY96" fmla="*/ 160701 h 244920"/>
                <a:gd name="connsiteX97" fmla="*/ 344239 w 376886"/>
                <a:gd name="connsiteY97" fmla="*/ 159864 h 244920"/>
                <a:gd name="connsiteX98" fmla="*/ 343769 w 376886"/>
                <a:gd name="connsiteY98" fmla="*/ 159598 h 244920"/>
                <a:gd name="connsiteX99" fmla="*/ 342682 w 376886"/>
                <a:gd name="connsiteY99" fmla="*/ 159794 h 244920"/>
                <a:gd name="connsiteX100" fmla="*/ 341368 w 376886"/>
                <a:gd name="connsiteY100" fmla="*/ 159825 h 244920"/>
                <a:gd name="connsiteX101" fmla="*/ 339983 w 376886"/>
                <a:gd name="connsiteY101" fmla="*/ 158878 h 244920"/>
                <a:gd name="connsiteX102" fmla="*/ 338192 w 376886"/>
                <a:gd name="connsiteY102" fmla="*/ 157924 h 244920"/>
                <a:gd name="connsiteX103" fmla="*/ 336627 w 376886"/>
                <a:gd name="connsiteY103" fmla="*/ 157588 h 244920"/>
                <a:gd name="connsiteX104" fmla="*/ 332011 w 376886"/>
                <a:gd name="connsiteY104" fmla="*/ 158033 h 244920"/>
                <a:gd name="connsiteX105" fmla="*/ 329726 w 376886"/>
                <a:gd name="connsiteY105" fmla="*/ 158503 h 244920"/>
                <a:gd name="connsiteX106" fmla="*/ 329007 w 376886"/>
                <a:gd name="connsiteY106" fmla="*/ 158964 h 244920"/>
                <a:gd name="connsiteX107" fmla="*/ 327724 w 376886"/>
                <a:gd name="connsiteY107" fmla="*/ 159090 h 244920"/>
                <a:gd name="connsiteX108" fmla="*/ 322318 w 376886"/>
                <a:gd name="connsiteY108" fmla="*/ 160052 h 244920"/>
                <a:gd name="connsiteX109" fmla="*/ 321214 w 376886"/>
                <a:gd name="connsiteY109" fmla="*/ 159676 h 244920"/>
                <a:gd name="connsiteX110" fmla="*/ 320401 w 376886"/>
                <a:gd name="connsiteY110" fmla="*/ 158159 h 244920"/>
                <a:gd name="connsiteX111" fmla="*/ 319689 w 376886"/>
                <a:gd name="connsiteY111" fmla="*/ 156516 h 244920"/>
                <a:gd name="connsiteX112" fmla="*/ 318289 w 376886"/>
                <a:gd name="connsiteY112" fmla="*/ 155921 h 244920"/>
                <a:gd name="connsiteX113" fmla="*/ 316716 w 376886"/>
                <a:gd name="connsiteY113" fmla="*/ 155460 h 244920"/>
                <a:gd name="connsiteX114" fmla="*/ 316129 w 376886"/>
                <a:gd name="connsiteY114" fmla="*/ 154802 h 244920"/>
                <a:gd name="connsiteX115" fmla="*/ 316090 w 376886"/>
                <a:gd name="connsiteY115" fmla="*/ 154004 h 244920"/>
                <a:gd name="connsiteX116" fmla="*/ 316255 w 376886"/>
                <a:gd name="connsiteY116" fmla="*/ 153222 h 244920"/>
                <a:gd name="connsiteX117" fmla="*/ 316380 w 376886"/>
                <a:gd name="connsiteY117" fmla="*/ 152815 h 244920"/>
                <a:gd name="connsiteX118" fmla="*/ 320025 w 376886"/>
                <a:gd name="connsiteY118" fmla="*/ 149670 h 244920"/>
                <a:gd name="connsiteX119" fmla="*/ 323311 w 376886"/>
                <a:gd name="connsiteY119" fmla="*/ 146838 h 244920"/>
                <a:gd name="connsiteX120" fmla="*/ 323616 w 376886"/>
                <a:gd name="connsiteY120" fmla="*/ 146611 h 244920"/>
                <a:gd name="connsiteX121" fmla="*/ 323914 w 376886"/>
                <a:gd name="connsiteY121" fmla="*/ 146071 h 244920"/>
                <a:gd name="connsiteX122" fmla="*/ 324469 w 376886"/>
                <a:gd name="connsiteY122" fmla="*/ 145093 h 244920"/>
                <a:gd name="connsiteX123" fmla="*/ 324469 w 376886"/>
                <a:gd name="connsiteY123" fmla="*/ 144585 h 244920"/>
                <a:gd name="connsiteX124" fmla="*/ 322013 w 376886"/>
                <a:gd name="connsiteY124" fmla="*/ 143458 h 244920"/>
                <a:gd name="connsiteX125" fmla="*/ 321919 w 376886"/>
                <a:gd name="connsiteY125" fmla="*/ 142942 h 244920"/>
                <a:gd name="connsiteX126" fmla="*/ 322412 w 376886"/>
                <a:gd name="connsiteY126" fmla="*/ 142410 h 244920"/>
                <a:gd name="connsiteX127" fmla="*/ 322412 w 376886"/>
                <a:gd name="connsiteY127" fmla="*/ 141698 h 244920"/>
                <a:gd name="connsiteX128" fmla="*/ 320675 w 376886"/>
                <a:gd name="connsiteY128" fmla="*/ 139617 h 244920"/>
                <a:gd name="connsiteX129" fmla="*/ 317670 w 376886"/>
                <a:gd name="connsiteY129" fmla="*/ 136370 h 244920"/>
                <a:gd name="connsiteX130" fmla="*/ 316802 w 376886"/>
                <a:gd name="connsiteY130" fmla="*/ 136034 h 244920"/>
                <a:gd name="connsiteX131" fmla="*/ 316161 w 376886"/>
                <a:gd name="connsiteY131" fmla="*/ 136245 h 244920"/>
                <a:gd name="connsiteX132" fmla="*/ 314987 w 376886"/>
                <a:gd name="connsiteY132" fmla="*/ 139382 h 244920"/>
                <a:gd name="connsiteX133" fmla="*/ 314400 w 376886"/>
                <a:gd name="connsiteY133" fmla="*/ 140180 h 244920"/>
                <a:gd name="connsiteX134" fmla="*/ 310974 w 376886"/>
                <a:gd name="connsiteY134" fmla="*/ 142238 h 244920"/>
                <a:gd name="connsiteX135" fmla="*/ 308110 w 376886"/>
                <a:gd name="connsiteY135" fmla="*/ 143654 h 244920"/>
                <a:gd name="connsiteX136" fmla="*/ 303010 w 376886"/>
                <a:gd name="connsiteY136" fmla="*/ 146165 h 244920"/>
                <a:gd name="connsiteX137" fmla="*/ 301680 w 376886"/>
                <a:gd name="connsiteY137" fmla="*/ 146955 h 244920"/>
                <a:gd name="connsiteX138" fmla="*/ 300756 w 376886"/>
                <a:gd name="connsiteY138" fmla="*/ 146815 h 244920"/>
                <a:gd name="connsiteX139" fmla="*/ 299833 w 376886"/>
                <a:gd name="connsiteY139" fmla="*/ 146322 h 244920"/>
                <a:gd name="connsiteX140" fmla="*/ 296970 w 376886"/>
                <a:gd name="connsiteY140" fmla="*/ 143779 h 244920"/>
                <a:gd name="connsiteX141" fmla="*/ 295124 w 376886"/>
                <a:gd name="connsiteY141" fmla="*/ 142911 h 244920"/>
                <a:gd name="connsiteX142" fmla="*/ 293880 w 376886"/>
                <a:gd name="connsiteY142" fmla="*/ 143771 h 244920"/>
                <a:gd name="connsiteX143" fmla="*/ 292831 w 376886"/>
                <a:gd name="connsiteY143" fmla="*/ 145023 h 244920"/>
                <a:gd name="connsiteX144" fmla="*/ 292933 w 376886"/>
                <a:gd name="connsiteY144" fmla="*/ 147597 h 244920"/>
                <a:gd name="connsiteX145" fmla="*/ 291751 w 376886"/>
                <a:gd name="connsiteY145" fmla="*/ 148950 h 244920"/>
                <a:gd name="connsiteX146" fmla="*/ 290570 w 376886"/>
                <a:gd name="connsiteY146" fmla="*/ 149561 h 244920"/>
                <a:gd name="connsiteX147" fmla="*/ 292722 w 376886"/>
                <a:gd name="connsiteY147" fmla="*/ 156437 h 244920"/>
                <a:gd name="connsiteX148" fmla="*/ 292510 w 376886"/>
                <a:gd name="connsiteY148" fmla="*/ 157322 h 244920"/>
                <a:gd name="connsiteX149" fmla="*/ 290868 w 376886"/>
                <a:gd name="connsiteY149" fmla="*/ 157564 h 244920"/>
                <a:gd name="connsiteX150" fmla="*/ 292072 w 376886"/>
                <a:gd name="connsiteY150" fmla="*/ 160146 h 244920"/>
                <a:gd name="connsiteX151" fmla="*/ 291055 w 376886"/>
                <a:gd name="connsiteY151" fmla="*/ 160443 h 244920"/>
                <a:gd name="connsiteX152" fmla="*/ 288466 w 376886"/>
                <a:gd name="connsiteY152" fmla="*/ 159841 h 244920"/>
                <a:gd name="connsiteX153" fmla="*/ 284984 w 376886"/>
                <a:gd name="connsiteY153" fmla="*/ 159442 h 244920"/>
                <a:gd name="connsiteX154" fmla="*/ 278412 w 376886"/>
                <a:gd name="connsiteY154" fmla="*/ 160584 h 244920"/>
                <a:gd name="connsiteX155" fmla="*/ 277928 w 376886"/>
                <a:gd name="connsiteY155" fmla="*/ 161030 h 244920"/>
                <a:gd name="connsiteX156" fmla="*/ 277748 w 376886"/>
                <a:gd name="connsiteY156" fmla="*/ 161601 h 244920"/>
                <a:gd name="connsiteX157" fmla="*/ 278131 w 376886"/>
                <a:gd name="connsiteY157" fmla="*/ 162117 h 244920"/>
                <a:gd name="connsiteX158" fmla="*/ 281315 w 376886"/>
                <a:gd name="connsiteY158" fmla="*/ 162172 h 244920"/>
                <a:gd name="connsiteX159" fmla="*/ 284429 w 376886"/>
                <a:gd name="connsiteY159" fmla="*/ 161914 h 244920"/>
                <a:gd name="connsiteX160" fmla="*/ 285289 w 376886"/>
                <a:gd name="connsiteY160" fmla="*/ 162391 h 244920"/>
                <a:gd name="connsiteX161" fmla="*/ 285423 w 376886"/>
                <a:gd name="connsiteY161" fmla="*/ 163236 h 244920"/>
                <a:gd name="connsiteX162" fmla="*/ 285063 w 376886"/>
                <a:gd name="connsiteY162" fmla="*/ 163768 h 244920"/>
                <a:gd name="connsiteX163" fmla="*/ 284022 w 376886"/>
                <a:gd name="connsiteY163" fmla="*/ 163862 h 244920"/>
                <a:gd name="connsiteX164" fmla="*/ 281745 w 376886"/>
                <a:gd name="connsiteY164" fmla="*/ 164370 h 244920"/>
                <a:gd name="connsiteX165" fmla="*/ 281487 w 376886"/>
                <a:gd name="connsiteY165" fmla="*/ 164910 h 244920"/>
                <a:gd name="connsiteX166" fmla="*/ 281409 w 376886"/>
                <a:gd name="connsiteY166" fmla="*/ 165427 h 244920"/>
                <a:gd name="connsiteX167" fmla="*/ 282184 w 376886"/>
                <a:gd name="connsiteY167" fmla="*/ 166921 h 244920"/>
                <a:gd name="connsiteX168" fmla="*/ 283044 w 376886"/>
                <a:gd name="connsiteY168" fmla="*/ 167875 h 244920"/>
                <a:gd name="connsiteX169" fmla="*/ 283153 w 376886"/>
                <a:gd name="connsiteY169" fmla="*/ 168439 h 244920"/>
                <a:gd name="connsiteX170" fmla="*/ 282794 w 376886"/>
                <a:gd name="connsiteY170" fmla="*/ 168916 h 244920"/>
                <a:gd name="connsiteX171" fmla="*/ 282356 w 376886"/>
                <a:gd name="connsiteY171" fmla="*/ 169103 h 244920"/>
                <a:gd name="connsiteX172" fmla="*/ 281589 w 376886"/>
                <a:gd name="connsiteY172" fmla="*/ 168399 h 244920"/>
                <a:gd name="connsiteX173" fmla="*/ 281151 w 376886"/>
                <a:gd name="connsiteY173" fmla="*/ 168540 h 244920"/>
                <a:gd name="connsiteX174" fmla="*/ 280940 w 376886"/>
                <a:gd name="connsiteY174" fmla="*/ 169182 h 244920"/>
                <a:gd name="connsiteX175" fmla="*/ 280728 w 376886"/>
                <a:gd name="connsiteY175" fmla="*/ 169933 h 244920"/>
                <a:gd name="connsiteX176" fmla="*/ 280228 w 376886"/>
                <a:gd name="connsiteY176" fmla="*/ 170481 h 244920"/>
                <a:gd name="connsiteX177" fmla="*/ 279163 w 376886"/>
                <a:gd name="connsiteY177" fmla="*/ 170191 h 244920"/>
                <a:gd name="connsiteX178" fmla="*/ 278108 w 376886"/>
                <a:gd name="connsiteY178" fmla="*/ 170402 h 244920"/>
                <a:gd name="connsiteX179" fmla="*/ 277482 w 376886"/>
                <a:gd name="connsiteY179" fmla="*/ 173125 h 244920"/>
                <a:gd name="connsiteX180" fmla="*/ 276950 w 376886"/>
                <a:gd name="connsiteY180" fmla="*/ 176207 h 244920"/>
                <a:gd name="connsiteX181" fmla="*/ 275213 w 376886"/>
                <a:gd name="connsiteY181" fmla="*/ 178257 h 244920"/>
                <a:gd name="connsiteX182" fmla="*/ 274250 w 376886"/>
                <a:gd name="connsiteY182" fmla="*/ 179000 h 244920"/>
                <a:gd name="connsiteX183" fmla="*/ 272835 w 376886"/>
                <a:gd name="connsiteY183" fmla="*/ 179219 h 244920"/>
                <a:gd name="connsiteX184" fmla="*/ 270730 w 376886"/>
                <a:gd name="connsiteY184" fmla="*/ 178969 h 244920"/>
                <a:gd name="connsiteX185" fmla="*/ 269455 w 376886"/>
                <a:gd name="connsiteY185" fmla="*/ 178664 h 244920"/>
                <a:gd name="connsiteX186" fmla="*/ 265762 w 376886"/>
                <a:gd name="connsiteY186" fmla="*/ 178210 h 244920"/>
                <a:gd name="connsiteX187" fmla="*/ 262062 w 376886"/>
                <a:gd name="connsiteY187" fmla="*/ 177373 h 244920"/>
                <a:gd name="connsiteX188" fmla="*/ 257900 w 376886"/>
                <a:gd name="connsiteY188" fmla="*/ 176591 h 244920"/>
                <a:gd name="connsiteX189" fmla="*/ 254027 w 376886"/>
                <a:gd name="connsiteY189" fmla="*/ 178398 h 244920"/>
                <a:gd name="connsiteX190" fmla="*/ 252908 w 376886"/>
                <a:gd name="connsiteY190" fmla="*/ 179501 h 244920"/>
                <a:gd name="connsiteX191" fmla="*/ 252196 w 376886"/>
                <a:gd name="connsiteY191" fmla="*/ 180534 h 244920"/>
                <a:gd name="connsiteX192" fmla="*/ 251469 w 376886"/>
                <a:gd name="connsiteY192" fmla="*/ 181011 h 244920"/>
                <a:gd name="connsiteX193" fmla="*/ 249786 w 376886"/>
                <a:gd name="connsiteY193" fmla="*/ 187332 h 244920"/>
                <a:gd name="connsiteX194" fmla="*/ 249959 w 376886"/>
                <a:gd name="connsiteY194" fmla="*/ 188052 h 244920"/>
                <a:gd name="connsiteX195" fmla="*/ 250890 w 376886"/>
                <a:gd name="connsiteY195" fmla="*/ 188615 h 244920"/>
                <a:gd name="connsiteX196" fmla="*/ 255639 w 376886"/>
                <a:gd name="connsiteY196" fmla="*/ 189922 h 244920"/>
                <a:gd name="connsiteX197" fmla="*/ 256335 w 376886"/>
                <a:gd name="connsiteY197" fmla="*/ 190462 h 244920"/>
                <a:gd name="connsiteX198" fmla="*/ 256749 w 376886"/>
                <a:gd name="connsiteY198" fmla="*/ 191080 h 244920"/>
                <a:gd name="connsiteX199" fmla="*/ 256953 w 376886"/>
                <a:gd name="connsiteY199" fmla="*/ 193912 h 244920"/>
                <a:gd name="connsiteX200" fmla="*/ 257344 w 376886"/>
                <a:gd name="connsiteY200" fmla="*/ 194303 h 244920"/>
                <a:gd name="connsiteX201" fmla="*/ 258971 w 376886"/>
                <a:gd name="connsiteY201" fmla="*/ 194655 h 244920"/>
                <a:gd name="connsiteX202" fmla="*/ 261326 w 376886"/>
                <a:gd name="connsiteY202" fmla="*/ 194631 h 244920"/>
                <a:gd name="connsiteX203" fmla="*/ 263172 w 376886"/>
                <a:gd name="connsiteY203" fmla="*/ 194350 h 244920"/>
                <a:gd name="connsiteX204" fmla="*/ 265026 w 376886"/>
                <a:gd name="connsiteY204" fmla="*/ 194608 h 244920"/>
                <a:gd name="connsiteX205" fmla="*/ 266325 w 376886"/>
                <a:gd name="connsiteY205" fmla="*/ 195218 h 244920"/>
                <a:gd name="connsiteX206" fmla="*/ 266959 w 376886"/>
                <a:gd name="connsiteY206" fmla="*/ 196181 h 244920"/>
                <a:gd name="connsiteX207" fmla="*/ 267311 w 376886"/>
                <a:gd name="connsiteY207" fmla="*/ 197221 h 244920"/>
                <a:gd name="connsiteX208" fmla="*/ 265105 w 376886"/>
                <a:gd name="connsiteY208" fmla="*/ 203425 h 244920"/>
                <a:gd name="connsiteX209" fmla="*/ 265285 w 376886"/>
                <a:gd name="connsiteY209" fmla="*/ 205678 h 244920"/>
                <a:gd name="connsiteX210" fmla="*/ 265966 w 376886"/>
                <a:gd name="connsiteY210" fmla="*/ 208901 h 244920"/>
                <a:gd name="connsiteX211" fmla="*/ 267217 w 376886"/>
                <a:gd name="connsiteY211" fmla="*/ 211428 h 244920"/>
                <a:gd name="connsiteX212" fmla="*/ 269572 w 376886"/>
                <a:gd name="connsiteY212" fmla="*/ 213893 h 244920"/>
                <a:gd name="connsiteX213" fmla="*/ 271364 w 376886"/>
                <a:gd name="connsiteY213" fmla="*/ 215473 h 244920"/>
                <a:gd name="connsiteX214" fmla="*/ 271739 w 376886"/>
                <a:gd name="connsiteY214" fmla="*/ 216216 h 244920"/>
                <a:gd name="connsiteX215" fmla="*/ 271833 w 376886"/>
                <a:gd name="connsiteY215" fmla="*/ 217366 h 244920"/>
                <a:gd name="connsiteX216" fmla="*/ 271543 w 376886"/>
                <a:gd name="connsiteY216" fmla="*/ 218837 h 244920"/>
                <a:gd name="connsiteX217" fmla="*/ 270511 w 376886"/>
                <a:gd name="connsiteY217" fmla="*/ 221169 h 244920"/>
                <a:gd name="connsiteX218" fmla="*/ 269243 w 376886"/>
                <a:gd name="connsiteY218" fmla="*/ 223203 h 244920"/>
                <a:gd name="connsiteX219" fmla="*/ 267874 w 376886"/>
                <a:gd name="connsiteY219" fmla="*/ 224063 h 244920"/>
                <a:gd name="connsiteX220" fmla="*/ 265973 w 376886"/>
                <a:gd name="connsiteY220" fmla="*/ 226645 h 244920"/>
                <a:gd name="connsiteX221" fmla="*/ 264291 w 376886"/>
                <a:gd name="connsiteY221" fmla="*/ 229813 h 244920"/>
                <a:gd name="connsiteX222" fmla="*/ 261060 w 376886"/>
                <a:gd name="connsiteY222" fmla="*/ 233960 h 244920"/>
                <a:gd name="connsiteX223" fmla="*/ 259973 w 376886"/>
                <a:gd name="connsiteY223" fmla="*/ 236268 h 244920"/>
                <a:gd name="connsiteX224" fmla="*/ 259613 w 376886"/>
                <a:gd name="connsiteY224" fmla="*/ 242925 h 244920"/>
                <a:gd name="connsiteX225" fmla="*/ 258760 w 376886"/>
                <a:gd name="connsiteY225" fmla="*/ 244920 h 244920"/>
                <a:gd name="connsiteX226" fmla="*/ 258627 w 376886"/>
                <a:gd name="connsiteY226" fmla="*/ 244162 h 244920"/>
                <a:gd name="connsiteX227" fmla="*/ 257461 w 376886"/>
                <a:gd name="connsiteY227" fmla="*/ 243403 h 244920"/>
                <a:gd name="connsiteX228" fmla="*/ 255427 w 376886"/>
                <a:gd name="connsiteY228" fmla="*/ 243536 h 244920"/>
                <a:gd name="connsiteX229" fmla="*/ 254090 w 376886"/>
                <a:gd name="connsiteY229" fmla="*/ 243176 h 244920"/>
                <a:gd name="connsiteX230" fmla="*/ 253448 w 376886"/>
                <a:gd name="connsiteY230" fmla="*/ 242323 h 244920"/>
                <a:gd name="connsiteX231" fmla="*/ 251790 w 376886"/>
                <a:gd name="connsiteY231" fmla="*/ 242566 h 244920"/>
                <a:gd name="connsiteX232" fmla="*/ 249114 w 376886"/>
                <a:gd name="connsiteY232" fmla="*/ 243888 h 244920"/>
                <a:gd name="connsiteX233" fmla="*/ 246383 w 376886"/>
                <a:gd name="connsiteY233" fmla="*/ 243184 h 244920"/>
                <a:gd name="connsiteX234" fmla="*/ 243606 w 376886"/>
                <a:gd name="connsiteY234" fmla="*/ 240446 h 244920"/>
                <a:gd name="connsiteX235" fmla="*/ 238310 w 376886"/>
                <a:gd name="connsiteY235" fmla="*/ 239444 h 244920"/>
                <a:gd name="connsiteX236" fmla="*/ 231605 w 376886"/>
                <a:gd name="connsiteY236" fmla="*/ 240070 h 244920"/>
                <a:gd name="connsiteX237" fmla="*/ 231355 w 376886"/>
                <a:gd name="connsiteY237" fmla="*/ 237034 h 244920"/>
                <a:gd name="connsiteX238" fmla="*/ 231371 w 376886"/>
                <a:gd name="connsiteY238" fmla="*/ 233162 h 244920"/>
                <a:gd name="connsiteX239" fmla="*/ 231675 w 376886"/>
                <a:gd name="connsiteY239" fmla="*/ 228006 h 244920"/>
                <a:gd name="connsiteX240" fmla="*/ 233960 w 376886"/>
                <a:gd name="connsiteY240" fmla="*/ 223954 h 244920"/>
                <a:gd name="connsiteX241" fmla="*/ 233889 w 376886"/>
                <a:gd name="connsiteY241" fmla="*/ 223179 h 244920"/>
                <a:gd name="connsiteX242" fmla="*/ 233443 w 376886"/>
                <a:gd name="connsiteY242" fmla="*/ 222436 h 244920"/>
                <a:gd name="connsiteX243" fmla="*/ 232747 w 376886"/>
                <a:gd name="connsiteY243" fmla="*/ 221771 h 244920"/>
                <a:gd name="connsiteX244" fmla="*/ 228687 w 376886"/>
                <a:gd name="connsiteY244" fmla="*/ 220652 h 244920"/>
                <a:gd name="connsiteX245" fmla="*/ 227497 w 376886"/>
                <a:gd name="connsiteY245" fmla="*/ 220065 h 244920"/>
                <a:gd name="connsiteX246" fmla="*/ 225925 w 376886"/>
                <a:gd name="connsiteY246" fmla="*/ 218782 h 244920"/>
                <a:gd name="connsiteX247" fmla="*/ 223938 w 376886"/>
                <a:gd name="connsiteY247" fmla="*/ 217437 h 244920"/>
                <a:gd name="connsiteX248" fmla="*/ 222209 w 376886"/>
                <a:gd name="connsiteY248" fmla="*/ 216506 h 244920"/>
                <a:gd name="connsiteX249" fmla="*/ 219494 w 376886"/>
                <a:gd name="connsiteY249" fmla="*/ 215277 h 244920"/>
                <a:gd name="connsiteX250" fmla="*/ 216991 w 376886"/>
                <a:gd name="connsiteY250" fmla="*/ 214597 h 244920"/>
                <a:gd name="connsiteX251" fmla="*/ 215520 w 376886"/>
                <a:gd name="connsiteY251" fmla="*/ 215113 h 244920"/>
                <a:gd name="connsiteX252" fmla="*/ 214167 w 376886"/>
                <a:gd name="connsiteY252" fmla="*/ 215770 h 244920"/>
                <a:gd name="connsiteX253" fmla="*/ 212899 w 376886"/>
                <a:gd name="connsiteY253" fmla="*/ 215786 h 244920"/>
                <a:gd name="connsiteX254" fmla="*/ 211632 w 376886"/>
                <a:gd name="connsiteY254" fmla="*/ 215426 h 244920"/>
                <a:gd name="connsiteX255" fmla="*/ 206938 w 376886"/>
                <a:gd name="connsiteY255" fmla="*/ 212352 h 244920"/>
                <a:gd name="connsiteX256" fmla="*/ 199849 w 376886"/>
                <a:gd name="connsiteY256" fmla="*/ 207032 h 244920"/>
                <a:gd name="connsiteX257" fmla="*/ 194233 w 376886"/>
                <a:gd name="connsiteY257" fmla="*/ 203308 h 244920"/>
                <a:gd name="connsiteX258" fmla="*/ 190704 w 376886"/>
                <a:gd name="connsiteY258" fmla="*/ 201524 h 244920"/>
                <a:gd name="connsiteX259" fmla="*/ 189867 w 376886"/>
                <a:gd name="connsiteY259" fmla="*/ 200953 h 244920"/>
                <a:gd name="connsiteX260" fmla="*/ 187888 w 376886"/>
                <a:gd name="connsiteY260" fmla="*/ 199279 h 244920"/>
                <a:gd name="connsiteX261" fmla="*/ 183021 w 376886"/>
                <a:gd name="connsiteY261" fmla="*/ 194757 h 244920"/>
                <a:gd name="connsiteX262" fmla="*/ 179790 w 376886"/>
                <a:gd name="connsiteY262" fmla="*/ 195422 h 244920"/>
                <a:gd name="connsiteX263" fmla="*/ 175174 w 376886"/>
                <a:gd name="connsiteY263" fmla="*/ 192480 h 244920"/>
                <a:gd name="connsiteX264" fmla="*/ 171028 w 376886"/>
                <a:gd name="connsiteY264" fmla="*/ 189601 h 244920"/>
                <a:gd name="connsiteX265" fmla="*/ 170089 w 376886"/>
                <a:gd name="connsiteY265" fmla="*/ 188819 h 244920"/>
                <a:gd name="connsiteX266" fmla="*/ 165372 w 376886"/>
                <a:gd name="connsiteY266" fmla="*/ 183483 h 244920"/>
                <a:gd name="connsiteX267" fmla="*/ 160662 w 376886"/>
                <a:gd name="connsiteY267" fmla="*/ 180017 h 244920"/>
                <a:gd name="connsiteX268" fmla="*/ 155530 w 376886"/>
                <a:gd name="connsiteY268" fmla="*/ 176231 h 244920"/>
                <a:gd name="connsiteX269" fmla="*/ 152213 w 376886"/>
                <a:gd name="connsiteY269" fmla="*/ 173853 h 244920"/>
                <a:gd name="connsiteX270" fmla="*/ 146588 w 376886"/>
                <a:gd name="connsiteY270" fmla="*/ 169815 h 244920"/>
                <a:gd name="connsiteX271" fmla="*/ 143834 w 376886"/>
                <a:gd name="connsiteY271" fmla="*/ 167375 h 244920"/>
                <a:gd name="connsiteX272" fmla="*/ 142903 w 376886"/>
                <a:gd name="connsiteY272" fmla="*/ 166475 h 244920"/>
                <a:gd name="connsiteX273" fmla="*/ 141996 w 376886"/>
                <a:gd name="connsiteY273" fmla="*/ 164746 h 244920"/>
                <a:gd name="connsiteX274" fmla="*/ 140524 w 376886"/>
                <a:gd name="connsiteY274" fmla="*/ 156273 h 244920"/>
                <a:gd name="connsiteX275" fmla="*/ 138835 w 376886"/>
                <a:gd name="connsiteY275" fmla="*/ 152377 h 244920"/>
                <a:gd name="connsiteX276" fmla="*/ 136425 w 376886"/>
                <a:gd name="connsiteY276" fmla="*/ 150257 h 244920"/>
                <a:gd name="connsiteX277" fmla="*/ 134376 w 376886"/>
                <a:gd name="connsiteY277" fmla="*/ 146165 h 244920"/>
                <a:gd name="connsiteX278" fmla="*/ 132670 w 376886"/>
                <a:gd name="connsiteY278" fmla="*/ 140086 h 244920"/>
                <a:gd name="connsiteX279" fmla="*/ 131262 w 376886"/>
                <a:gd name="connsiteY279" fmla="*/ 136128 h 244920"/>
                <a:gd name="connsiteX280" fmla="*/ 130143 w 376886"/>
                <a:gd name="connsiteY280" fmla="*/ 134297 h 244920"/>
                <a:gd name="connsiteX281" fmla="*/ 127890 w 376886"/>
                <a:gd name="connsiteY281" fmla="*/ 132271 h 244920"/>
                <a:gd name="connsiteX282" fmla="*/ 124471 w 376886"/>
                <a:gd name="connsiteY282" fmla="*/ 130049 h 244920"/>
                <a:gd name="connsiteX283" fmla="*/ 121232 w 376886"/>
                <a:gd name="connsiteY283" fmla="*/ 128993 h 244920"/>
                <a:gd name="connsiteX284" fmla="*/ 120066 w 376886"/>
                <a:gd name="connsiteY284" fmla="*/ 129032 h 244920"/>
                <a:gd name="connsiteX285" fmla="*/ 119487 w 376886"/>
                <a:gd name="connsiteY285" fmla="*/ 129306 h 244920"/>
                <a:gd name="connsiteX286" fmla="*/ 118830 w 376886"/>
                <a:gd name="connsiteY286" fmla="*/ 129681 h 244920"/>
                <a:gd name="connsiteX287" fmla="*/ 117547 w 376886"/>
                <a:gd name="connsiteY287" fmla="*/ 131340 h 244920"/>
                <a:gd name="connsiteX288" fmla="*/ 115654 w 376886"/>
                <a:gd name="connsiteY288" fmla="*/ 131512 h 244920"/>
                <a:gd name="connsiteX289" fmla="*/ 114261 w 376886"/>
                <a:gd name="connsiteY289" fmla="*/ 131473 h 244920"/>
                <a:gd name="connsiteX290" fmla="*/ 112963 w 376886"/>
                <a:gd name="connsiteY290" fmla="*/ 130878 h 244920"/>
                <a:gd name="connsiteX291" fmla="*/ 108863 w 376886"/>
                <a:gd name="connsiteY291" fmla="*/ 130354 h 244920"/>
                <a:gd name="connsiteX292" fmla="*/ 107408 w 376886"/>
                <a:gd name="connsiteY292" fmla="*/ 129775 h 244920"/>
                <a:gd name="connsiteX293" fmla="*/ 104944 w 376886"/>
                <a:gd name="connsiteY293" fmla="*/ 129861 h 244920"/>
                <a:gd name="connsiteX294" fmla="*/ 99647 w 376886"/>
                <a:gd name="connsiteY294" fmla="*/ 130722 h 244920"/>
                <a:gd name="connsiteX295" fmla="*/ 98356 w 376886"/>
                <a:gd name="connsiteY295" fmla="*/ 130565 h 244920"/>
                <a:gd name="connsiteX296" fmla="*/ 92762 w 376886"/>
                <a:gd name="connsiteY296" fmla="*/ 126857 h 244920"/>
                <a:gd name="connsiteX297" fmla="*/ 90330 w 376886"/>
                <a:gd name="connsiteY297" fmla="*/ 125386 h 244920"/>
                <a:gd name="connsiteX298" fmla="*/ 89844 w 376886"/>
                <a:gd name="connsiteY298" fmla="*/ 124573 h 244920"/>
                <a:gd name="connsiteX299" fmla="*/ 89868 w 376886"/>
                <a:gd name="connsiteY299" fmla="*/ 123149 h 244920"/>
                <a:gd name="connsiteX300" fmla="*/ 90689 w 376886"/>
                <a:gd name="connsiteY300" fmla="*/ 121130 h 244920"/>
                <a:gd name="connsiteX301" fmla="*/ 91393 w 376886"/>
                <a:gd name="connsiteY301" fmla="*/ 119699 h 244920"/>
                <a:gd name="connsiteX302" fmla="*/ 91081 w 376886"/>
                <a:gd name="connsiteY302" fmla="*/ 118212 h 244920"/>
                <a:gd name="connsiteX303" fmla="*/ 90016 w 376886"/>
                <a:gd name="connsiteY303" fmla="*/ 116585 h 244920"/>
                <a:gd name="connsiteX304" fmla="*/ 90016 w 376886"/>
                <a:gd name="connsiteY304" fmla="*/ 114848 h 244920"/>
                <a:gd name="connsiteX305" fmla="*/ 90744 w 376886"/>
                <a:gd name="connsiteY305" fmla="*/ 113878 h 244920"/>
                <a:gd name="connsiteX306" fmla="*/ 92230 w 376886"/>
                <a:gd name="connsiteY306" fmla="*/ 114183 h 244920"/>
                <a:gd name="connsiteX307" fmla="*/ 92762 w 376886"/>
                <a:gd name="connsiteY307" fmla="*/ 113573 h 244920"/>
                <a:gd name="connsiteX308" fmla="*/ 92575 w 376886"/>
                <a:gd name="connsiteY308" fmla="*/ 112650 h 244920"/>
                <a:gd name="connsiteX309" fmla="*/ 91769 w 376886"/>
                <a:gd name="connsiteY309" fmla="*/ 111993 h 244920"/>
                <a:gd name="connsiteX310" fmla="*/ 90697 w 376886"/>
                <a:gd name="connsiteY310" fmla="*/ 110514 h 244920"/>
                <a:gd name="connsiteX311" fmla="*/ 87528 w 376886"/>
                <a:gd name="connsiteY311" fmla="*/ 109137 h 244920"/>
                <a:gd name="connsiteX312" fmla="*/ 87075 w 376886"/>
                <a:gd name="connsiteY312" fmla="*/ 108574 h 244920"/>
                <a:gd name="connsiteX313" fmla="*/ 87239 w 376886"/>
                <a:gd name="connsiteY313" fmla="*/ 107932 h 244920"/>
                <a:gd name="connsiteX314" fmla="*/ 87787 w 376886"/>
                <a:gd name="connsiteY314" fmla="*/ 107244 h 244920"/>
                <a:gd name="connsiteX315" fmla="*/ 87896 w 376886"/>
                <a:gd name="connsiteY315" fmla="*/ 105789 h 244920"/>
                <a:gd name="connsiteX316" fmla="*/ 87951 w 376886"/>
                <a:gd name="connsiteY316" fmla="*/ 103911 h 244920"/>
                <a:gd name="connsiteX317" fmla="*/ 88374 w 376886"/>
                <a:gd name="connsiteY317" fmla="*/ 102933 h 244920"/>
                <a:gd name="connsiteX318" fmla="*/ 88491 w 376886"/>
                <a:gd name="connsiteY318" fmla="*/ 102166 h 244920"/>
                <a:gd name="connsiteX319" fmla="*/ 88029 w 376886"/>
                <a:gd name="connsiteY319" fmla="*/ 101548 h 244920"/>
                <a:gd name="connsiteX320" fmla="*/ 86957 w 376886"/>
                <a:gd name="connsiteY320" fmla="*/ 100828 h 244920"/>
                <a:gd name="connsiteX321" fmla="*/ 85244 w 376886"/>
                <a:gd name="connsiteY321" fmla="*/ 99084 h 244920"/>
                <a:gd name="connsiteX322" fmla="*/ 83140 w 376886"/>
                <a:gd name="connsiteY322" fmla="*/ 98896 h 244920"/>
                <a:gd name="connsiteX323" fmla="*/ 76294 w 376886"/>
                <a:gd name="connsiteY323" fmla="*/ 98959 h 244920"/>
                <a:gd name="connsiteX324" fmla="*/ 74174 w 376886"/>
                <a:gd name="connsiteY324" fmla="*/ 98254 h 244920"/>
                <a:gd name="connsiteX325" fmla="*/ 72468 w 376886"/>
                <a:gd name="connsiteY325" fmla="*/ 97277 h 244920"/>
                <a:gd name="connsiteX326" fmla="*/ 70763 w 376886"/>
                <a:gd name="connsiteY326" fmla="*/ 93553 h 244920"/>
                <a:gd name="connsiteX327" fmla="*/ 69902 w 376886"/>
                <a:gd name="connsiteY327" fmla="*/ 92669 h 244920"/>
                <a:gd name="connsiteX328" fmla="*/ 69097 w 376886"/>
                <a:gd name="connsiteY328" fmla="*/ 92301 h 244920"/>
                <a:gd name="connsiteX329" fmla="*/ 67180 w 376886"/>
                <a:gd name="connsiteY329" fmla="*/ 92176 h 244920"/>
                <a:gd name="connsiteX330" fmla="*/ 64872 w 376886"/>
                <a:gd name="connsiteY330" fmla="*/ 91816 h 244920"/>
                <a:gd name="connsiteX331" fmla="*/ 63691 w 376886"/>
                <a:gd name="connsiteY331" fmla="*/ 91182 h 244920"/>
                <a:gd name="connsiteX332" fmla="*/ 60467 w 376886"/>
                <a:gd name="connsiteY332" fmla="*/ 87771 h 244920"/>
                <a:gd name="connsiteX333" fmla="*/ 57369 w 376886"/>
                <a:gd name="connsiteY333" fmla="*/ 84720 h 244920"/>
                <a:gd name="connsiteX334" fmla="*/ 56125 w 376886"/>
                <a:gd name="connsiteY334" fmla="*/ 87599 h 244920"/>
                <a:gd name="connsiteX335" fmla="*/ 54921 w 376886"/>
                <a:gd name="connsiteY335" fmla="*/ 88170 h 244920"/>
                <a:gd name="connsiteX336" fmla="*/ 52190 w 376886"/>
                <a:gd name="connsiteY336" fmla="*/ 87904 h 244920"/>
                <a:gd name="connsiteX337" fmla="*/ 50140 w 376886"/>
                <a:gd name="connsiteY337" fmla="*/ 87419 h 244920"/>
                <a:gd name="connsiteX338" fmla="*/ 48975 w 376886"/>
                <a:gd name="connsiteY338" fmla="*/ 88069 h 244920"/>
                <a:gd name="connsiteX339" fmla="*/ 47770 w 376886"/>
                <a:gd name="connsiteY339" fmla="*/ 89203 h 244920"/>
                <a:gd name="connsiteX340" fmla="*/ 47997 w 376886"/>
                <a:gd name="connsiteY340" fmla="*/ 89954 h 244920"/>
                <a:gd name="connsiteX341" fmla="*/ 48920 w 376886"/>
                <a:gd name="connsiteY341" fmla="*/ 90744 h 244920"/>
                <a:gd name="connsiteX342" fmla="*/ 50774 w 376886"/>
                <a:gd name="connsiteY342" fmla="*/ 92207 h 244920"/>
                <a:gd name="connsiteX343" fmla="*/ 53614 w 376886"/>
                <a:gd name="connsiteY343" fmla="*/ 95782 h 244920"/>
                <a:gd name="connsiteX344" fmla="*/ 54905 w 376886"/>
                <a:gd name="connsiteY344" fmla="*/ 97754 h 244920"/>
                <a:gd name="connsiteX345" fmla="*/ 55093 w 376886"/>
                <a:gd name="connsiteY345" fmla="*/ 98442 h 244920"/>
                <a:gd name="connsiteX346" fmla="*/ 54850 w 376886"/>
                <a:gd name="connsiteY346" fmla="*/ 98959 h 244920"/>
                <a:gd name="connsiteX347" fmla="*/ 54467 w 376886"/>
                <a:gd name="connsiteY347" fmla="*/ 99178 h 244920"/>
                <a:gd name="connsiteX348" fmla="*/ 53904 w 376886"/>
                <a:gd name="connsiteY348" fmla="*/ 99170 h 244920"/>
                <a:gd name="connsiteX349" fmla="*/ 53145 w 376886"/>
                <a:gd name="connsiteY349" fmla="*/ 99162 h 244920"/>
                <a:gd name="connsiteX350" fmla="*/ 52706 w 376886"/>
                <a:gd name="connsiteY350" fmla="*/ 98575 h 244920"/>
                <a:gd name="connsiteX351" fmla="*/ 52558 w 376886"/>
                <a:gd name="connsiteY351" fmla="*/ 97558 h 244920"/>
                <a:gd name="connsiteX352" fmla="*/ 51611 w 376886"/>
                <a:gd name="connsiteY352" fmla="*/ 96017 h 244920"/>
                <a:gd name="connsiteX353" fmla="*/ 50633 w 376886"/>
                <a:gd name="connsiteY353" fmla="*/ 95125 h 244920"/>
                <a:gd name="connsiteX354" fmla="*/ 49562 w 376886"/>
                <a:gd name="connsiteY354" fmla="*/ 94570 h 244920"/>
                <a:gd name="connsiteX355" fmla="*/ 48059 w 376886"/>
                <a:gd name="connsiteY355" fmla="*/ 94155 h 244920"/>
                <a:gd name="connsiteX356" fmla="*/ 46080 w 376886"/>
                <a:gd name="connsiteY356" fmla="*/ 93420 h 244920"/>
                <a:gd name="connsiteX357" fmla="*/ 45055 w 376886"/>
                <a:gd name="connsiteY357" fmla="*/ 93388 h 244920"/>
                <a:gd name="connsiteX358" fmla="*/ 44062 w 376886"/>
                <a:gd name="connsiteY358" fmla="*/ 94241 h 244920"/>
                <a:gd name="connsiteX359" fmla="*/ 43232 w 376886"/>
                <a:gd name="connsiteY359" fmla="*/ 95391 h 244920"/>
                <a:gd name="connsiteX360" fmla="*/ 42740 w 376886"/>
                <a:gd name="connsiteY360" fmla="*/ 97903 h 244920"/>
                <a:gd name="connsiteX361" fmla="*/ 41261 w 376886"/>
                <a:gd name="connsiteY361" fmla="*/ 100985 h 244920"/>
                <a:gd name="connsiteX362" fmla="*/ 40353 w 376886"/>
                <a:gd name="connsiteY362" fmla="*/ 102198 h 244920"/>
                <a:gd name="connsiteX363" fmla="*/ 37537 w 376886"/>
                <a:gd name="connsiteY363" fmla="*/ 102933 h 244920"/>
                <a:gd name="connsiteX364" fmla="*/ 30856 w 376886"/>
                <a:gd name="connsiteY364" fmla="*/ 103183 h 244920"/>
                <a:gd name="connsiteX365" fmla="*/ 28861 w 376886"/>
                <a:gd name="connsiteY365" fmla="*/ 104146 h 244920"/>
                <a:gd name="connsiteX366" fmla="*/ 27499 w 376886"/>
                <a:gd name="connsiteY366" fmla="*/ 105303 h 244920"/>
                <a:gd name="connsiteX367" fmla="*/ 24973 w 376886"/>
                <a:gd name="connsiteY367" fmla="*/ 109051 h 244920"/>
                <a:gd name="connsiteX368" fmla="*/ 23212 w 376886"/>
                <a:gd name="connsiteY368" fmla="*/ 110295 h 244920"/>
                <a:gd name="connsiteX369" fmla="*/ 21687 w 376886"/>
                <a:gd name="connsiteY369" fmla="*/ 112008 h 244920"/>
                <a:gd name="connsiteX370" fmla="*/ 22148 w 376886"/>
                <a:gd name="connsiteY370" fmla="*/ 117500 h 244920"/>
                <a:gd name="connsiteX371" fmla="*/ 22883 w 376886"/>
                <a:gd name="connsiteY371" fmla="*/ 123892 h 244920"/>
                <a:gd name="connsiteX372" fmla="*/ 24167 w 376886"/>
                <a:gd name="connsiteY372" fmla="*/ 125660 h 244920"/>
                <a:gd name="connsiteX373" fmla="*/ 24980 w 376886"/>
                <a:gd name="connsiteY373" fmla="*/ 126192 h 244920"/>
                <a:gd name="connsiteX374" fmla="*/ 25090 w 376886"/>
                <a:gd name="connsiteY374" fmla="*/ 126818 h 244920"/>
                <a:gd name="connsiteX375" fmla="*/ 24566 w 376886"/>
                <a:gd name="connsiteY375" fmla="*/ 127373 h 244920"/>
                <a:gd name="connsiteX376" fmla="*/ 23893 w 376886"/>
                <a:gd name="connsiteY376" fmla="*/ 128070 h 244920"/>
                <a:gd name="connsiteX377" fmla="*/ 22876 w 376886"/>
                <a:gd name="connsiteY377" fmla="*/ 129345 h 244920"/>
                <a:gd name="connsiteX378" fmla="*/ 21734 w 376886"/>
                <a:gd name="connsiteY378" fmla="*/ 129298 h 244920"/>
                <a:gd name="connsiteX379" fmla="*/ 19433 w 376886"/>
                <a:gd name="connsiteY379" fmla="*/ 128977 h 244920"/>
                <a:gd name="connsiteX380" fmla="*/ 17517 w 376886"/>
                <a:gd name="connsiteY380" fmla="*/ 128633 h 244920"/>
                <a:gd name="connsiteX381" fmla="*/ 11070 w 376886"/>
                <a:gd name="connsiteY381" fmla="*/ 128265 h 244920"/>
                <a:gd name="connsiteX382" fmla="*/ 5844 w 376886"/>
                <a:gd name="connsiteY382" fmla="*/ 127968 h 244920"/>
                <a:gd name="connsiteX383" fmla="*/ 39 w 376886"/>
                <a:gd name="connsiteY383" fmla="*/ 127639 h 244920"/>
                <a:gd name="connsiteX384" fmla="*/ 32 w 376886"/>
                <a:gd name="connsiteY384" fmla="*/ 120943 h 244920"/>
                <a:gd name="connsiteX385" fmla="*/ 32 w 376886"/>
                <a:gd name="connsiteY385" fmla="*/ 114222 h 244920"/>
                <a:gd name="connsiteX386" fmla="*/ 32 w 376886"/>
                <a:gd name="connsiteY386" fmla="*/ 107478 h 244920"/>
                <a:gd name="connsiteX387" fmla="*/ 23 w 376886"/>
                <a:gd name="connsiteY387" fmla="*/ 100711 h 244920"/>
                <a:gd name="connsiteX388" fmla="*/ 23 w 376886"/>
                <a:gd name="connsiteY388" fmla="*/ 93913 h 244920"/>
                <a:gd name="connsiteX389" fmla="*/ 23 w 376886"/>
                <a:gd name="connsiteY389" fmla="*/ 87091 h 244920"/>
                <a:gd name="connsiteX390" fmla="*/ 16 w 376886"/>
                <a:gd name="connsiteY390" fmla="*/ 80245 h 244920"/>
                <a:gd name="connsiteX391" fmla="*/ 16 w 376886"/>
                <a:gd name="connsiteY391" fmla="*/ 73376 h 244920"/>
                <a:gd name="connsiteX392" fmla="*/ 16 w 376886"/>
                <a:gd name="connsiteY392" fmla="*/ 66484 h 244920"/>
                <a:gd name="connsiteX393" fmla="*/ 16 w 376886"/>
                <a:gd name="connsiteY393" fmla="*/ 59560 h 244920"/>
                <a:gd name="connsiteX394" fmla="*/ 8 w 376886"/>
                <a:gd name="connsiteY394" fmla="*/ 52613 h 244920"/>
                <a:gd name="connsiteX395" fmla="*/ 8 w 376886"/>
                <a:gd name="connsiteY395" fmla="*/ 45634 h 244920"/>
                <a:gd name="connsiteX396" fmla="*/ 8 w 376886"/>
                <a:gd name="connsiteY396" fmla="*/ 38624 h 244920"/>
                <a:gd name="connsiteX397" fmla="*/ 0 w 376886"/>
                <a:gd name="connsiteY397" fmla="*/ 31591 h 244920"/>
                <a:gd name="connsiteX398" fmla="*/ 0 w 376886"/>
                <a:gd name="connsiteY398" fmla="*/ 24534 h 244920"/>
                <a:gd name="connsiteX399" fmla="*/ 0 w 376886"/>
                <a:gd name="connsiteY399" fmla="*/ 17446 h 244920"/>
                <a:gd name="connsiteX400" fmla="*/ 2738 w 376886"/>
                <a:gd name="connsiteY400" fmla="*/ 16570 h 244920"/>
                <a:gd name="connsiteX401" fmla="*/ 6196 w 376886"/>
                <a:gd name="connsiteY401" fmla="*/ 15451 h 244920"/>
                <a:gd name="connsiteX402" fmla="*/ 9513 w 376886"/>
                <a:gd name="connsiteY402" fmla="*/ 14387 h 244920"/>
                <a:gd name="connsiteX403" fmla="*/ 13464 w 376886"/>
                <a:gd name="connsiteY403" fmla="*/ 13112 h 244920"/>
                <a:gd name="connsiteX404" fmla="*/ 17915 w 376886"/>
                <a:gd name="connsiteY404" fmla="*/ 11673 h 244920"/>
                <a:gd name="connsiteX405" fmla="*/ 21718 w 376886"/>
                <a:gd name="connsiteY405" fmla="*/ 10444 h 244920"/>
                <a:gd name="connsiteX406" fmla="*/ 26256 w 376886"/>
                <a:gd name="connsiteY406" fmla="*/ 8981 h 244920"/>
                <a:gd name="connsiteX407" fmla="*/ 29714 w 376886"/>
                <a:gd name="connsiteY407" fmla="*/ 7863 h 244920"/>
                <a:gd name="connsiteX408" fmla="*/ 32960 w 376886"/>
                <a:gd name="connsiteY408" fmla="*/ 6814 h 244920"/>
                <a:gd name="connsiteX409" fmla="*/ 37115 w 376886"/>
                <a:gd name="connsiteY409" fmla="*/ 5562 h 244920"/>
                <a:gd name="connsiteX410" fmla="*/ 43577 w 376886"/>
                <a:gd name="connsiteY410" fmla="*/ 3622 h 244920"/>
                <a:gd name="connsiteX411" fmla="*/ 47183 w 376886"/>
                <a:gd name="connsiteY411" fmla="*/ 2535 h 244920"/>
                <a:gd name="connsiteX412" fmla="*/ 50829 w 376886"/>
                <a:gd name="connsiteY412" fmla="*/ 1439 h 244920"/>
                <a:gd name="connsiteX413" fmla="*/ 54302 w 376886"/>
                <a:gd name="connsiteY413" fmla="*/ 391 h 244920"/>
                <a:gd name="connsiteX414" fmla="*/ 56626 w 376886"/>
                <a:gd name="connsiteY414" fmla="*/ 0 h 244920"/>
                <a:gd name="connsiteX415" fmla="*/ 59122 w 376886"/>
                <a:gd name="connsiteY415" fmla="*/ 1494 h 244920"/>
                <a:gd name="connsiteX416" fmla="*/ 62157 w 376886"/>
                <a:gd name="connsiteY416" fmla="*/ 3544 h 244920"/>
                <a:gd name="connsiteX417" fmla="*/ 65193 w 376886"/>
                <a:gd name="connsiteY417" fmla="*/ 5594 h 244920"/>
                <a:gd name="connsiteX418" fmla="*/ 68228 w 376886"/>
                <a:gd name="connsiteY418" fmla="*/ 7643 h 244920"/>
                <a:gd name="connsiteX419" fmla="*/ 71264 w 376886"/>
                <a:gd name="connsiteY419" fmla="*/ 9693 h 244920"/>
                <a:gd name="connsiteX420" fmla="*/ 74299 w 376886"/>
                <a:gd name="connsiteY420" fmla="*/ 11735 h 244920"/>
                <a:gd name="connsiteX421" fmla="*/ 77335 w 376886"/>
                <a:gd name="connsiteY421" fmla="*/ 13777 h 244920"/>
                <a:gd name="connsiteX422" fmla="*/ 80370 w 376886"/>
                <a:gd name="connsiteY422" fmla="*/ 15819 h 244920"/>
                <a:gd name="connsiteX423" fmla="*/ 83406 w 376886"/>
                <a:gd name="connsiteY423" fmla="*/ 17853 h 244920"/>
                <a:gd name="connsiteX424" fmla="*/ 86441 w 376886"/>
                <a:gd name="connsiteY424" fmla="*/ 19887 h 244920"/>
                <a:gd name="connsiteX425" fmla="*/ 89477 w 376886"/>
                <a:gd name="connsiteY425" fmla="*/ 21921 h 244920"/>
                <a:gd name="connsiteX426" fmla="*/ 92512 w 376886"/>
                <a:gd name="connsiteY426" fmla="*/ 23948 h 244920"/>
                <a:gd name="connsiteX427" fmla="*/ 95548 w 376886"/>
                <a:gd name="connsiteY427" fmla="*/ 25974 h 244920"/>
                <a:gd name="connsiteX428" fmla="*/ 98583 w 376886"/>
                <a:gd name="connsiteY428" fmla="*/ 28000 h 244920"/>
                <a:gd name="connsiteX429" fmla="*/ 101619 w 376886"/>
                <a:gd name="connsiteY429" fmla="*/ 30019 h 244920"/>
                <a:gd name="connsiteX430" fmla="*/ 104654 w 376886"/>
                <a:gd name="connsiteY430" fmla="*/ 32037 h 244920"/>
                <a:gd name="connsiteX431" fmla="*/ 107690 w 376886"/>
                <a:gd name="connsiteY431" fmla="*/ 34055 h 244920"/>
                <a:gd name="connsiteX432" fmla="*/ 110506 w 376886"/>
                <a:gd name="connsiteY432" fmla="*/ 35933 h 244920"/>
                <a:gd name="connsiteX433" fmla="*/ 111773 w 376886"/>
                <a:gd name="connsiteY433" fmla="*/ 37326 h 244920"/>
                <a:gd name="connsiteX434" fmla="*/ 112470 w 376886"/>
                <a:gd name="connsiteY434" fmla="*/ 40392 h 244920"/>
                <a:gd name="connsiteX435" fmla="*/ 113870 w 376886"/>
                <a:gd name="connsiteY435" fmla="*/ 42825 h 244920"/>
                <a:gd name="connsiteX436" fmla="*/ 116303 w 376886"/>
                <a:gd name="connsiteY436" fmla="*/ 45454 h 244920"/>
                <a:gd name="connsiteX437" fmla="*/ 118791 w 376886"/>
                <a:gd name="connsiteY437" fmla="*/ 48145 h 244920"/>
                <a:gd name="connsiteX438" fmla="*/ 121889 w 376886"/>
                <a:gd name="connsiteY438" fmla="*/ 51689 h 244920"/>
                <a:gd name="connsiteX439" fmla="*/ 124033 w 376886"/>
                <a:gd name="connsiteY439" fmla="*/ 54146 h 244920"/>
                <a:gd name="connsiteX440" fmla="*/ 126215 w 376886"/>
                <a:gd name="connsiteY440" fmla="*/ 56649 h 244920"/>
                <a:gd name="connsiteX441" fmla="*/ 129830 w 376886"/>
                <a:gd name="connsiteY441" fmla="*/ 60772 h 244920"/>
                <a:gd name="connsiteX442" fmla="*/ 132083 w 376886"/>
                <a:gd name="connsiteY442" fmla="*/ 63339 h 244920"/>
                <a:gd name="connsiteX443" fmla="*/ 133875 w 376886"/>
                <a:gd name="connsiteY443" fmla="*/ 63425 h 244920"/>
                <a:gd name="connsiteX444" fmla="*/ 137513 w 376886"/>
                <a:gd name="connsiteY444" fmla="*/ 62814 h 244920"/>
                <a:gd name="connsiteX445" fmla="*/ 142379 w 376886"/>
                <a:gd name="connsiteY445" fmla="*/ 62001 h 244920"/>
                <a:gd name="connsiteX446" fmla="*/ 146220 w 376886"/>
                <a:gd name="connsiteY446" fmla="*/ 61351 h 244920"/>
                <a:gd name="connsiteX447" fmla="*/ 150867 w 376886"/>
                <a:gd name="connsiteY447" fmla="*/ 60569 h 244920"/>
                <a:gd name="connsiteX448" fmla="*/ 155295 w 376886"/>
                <a:gd name="connsiteY448" fmla="*/ 59826 h 244920"/>
                <a:gd name="connsiteX449" fmla="*/ 158785 w 376886"/>
                <a:gd name="connsiteY449" fmla="*/ 59231 h 244920"/>
                <a:gd name="connsiteX450" fmla="*/ 164010 w 376886"/>
                <a:gd name="connsiteY450" fmla="*/ 59677 h 244920"/>
                <a:gd name="connsiteX451" fmla="*/ 169166 w 376886"/>
                <a:gd name="connsiteY451" fmla="*/ 60123 h 244920"/>
                <a:gd name="connsiteX452" fmla="*/ 172867 w 376886"/>
                <a:gd name="connsiteY452" fmla="*/ 60444 h 244920"/>
                <a:gd name="connsiteX453" fmla="*/ 176489 w 376886"/>
                <a:gd name="connsiteY453" fmla="*/ 60757 h 244920"/>
                <a:gd name="connsiteX454" fmla="*/ 180784 w 376886"/>
                <a:gd name="connsiteY454" fmla="*/ 61125 h 244920"/>
                <a:gd name="connsiteX455" fmla="*/ 183186 w 376886"/>
                <a:gd name="connsiteY455" fmla="*/ 61328 h 244920"/>
                <a:gd name="connsiteX456" fmla="*/ 185940 w 376886"/>
                <a:gd name="connsiteY456" fmla="*/ 61563 h 244920"/>
                <a:gd name="connsiteX457" fmla="*/ 187097 w 376886"/>
                <a:gd name="connsiteY457" fmla="*/ 60945 h 244920"/>
                <a:gd name="connsiteX458" fmla="*/ 189468 w 376886"/>
                <a:gd name="connsiteY458" fmla="*/ 59677 h 244920"/>
                <a:gd name="connsiteX459" fmla="*/ 191706 w 376886"/>
                <a:gd name="connsiteY459" fmla="*/ 58488 h 244920"/>
                <a:gd name="connsiteX460" fmla="*/ 194029 w 376886"/>
                <a:gd name="connsiteY460" fmla="*/ 57244 h 244920"/>
                <a:gd name="connsiteX461" fmla="*/ 196087 w 376886"/>
                <a:gd name="connsiteY461" fmla="*/ 56618 h 244920"/>
                <a:gd name="connsiteX462" fmla="*/ 198230 w 376886"/>
                <a:gd name="connsiteY462" fmla="*/ 58597 h 244920"/>
                <a:gd name="connsiteX463" fmla="*/ 200022 w 376886"/>
                <a:gd name="connsiteY463" fmla="*/ 60882 h 244920"/>
                <a:gd name="connsiteX464" fmla="*/ 201907 w 376886"/>
                <a:gd name="connsiteY464" fmla="*/ 63284 h 244920"/>
                <a:gd name="connsiteX465" fmla="*/ 204090 w 376886"/>
                <a:gd name="connsiteY465" fmla="*/ 65592 h 244920"/>
                <a:gd name="connsiteX466" fmla="*/ 206210 w 376886"/>
                <a:gd name="connsiteY466" fmla="*/ 66961 h 244920"/>
                <a:gd name="connsiteX467" fmla="*/ 209050 w 376886"/>
                <a:gd name="connsiteY467" fmla="*/ 68815 h 244920"/>
                <a:gd name="connsiteX468" fmla="*/ 210685 w 376886"/>
                <a:gd name="connsiteY468" fmla="*/ 71976 h 244920"/>
                <a:gd name="connsiteX469" fmla="*/ 212868 w 376886"/>
                <a:gd name="connsiteY469" fmla="*/ 76193 h 244920"/>
                <a:gd name="connsiteX470" fmla="*/ 214307 w 376886"/>
                <a:gd name="connsiteY470" fmla="*/ 78962 h 244920"/>
                <a:gd name="connsiteX471" fmla="*/ 215786 w 376886"/>
                <a:gd name="connsiteY471" fmla="*/ 81802 h 244920"/>
                <a:gd name="connsiteX472" fmla="*/ 217937 w 376886"/>
                <a:gd name="connsiteY472" fmla="*/ 80683 h 244920"/>
                <a:gd name="connsiteX473" fmla="*/ 220230 w 376886"/>
                <a:gd name="connsiteY473" fmla="*/ 79486 h 244920"/>
                <a:gd name="connsiteX474" fmla="*/ 222311 w 376886"/>
                <a:gd name="connsiteY474" fmla="*/ 78399 h 244920"/>
                <a:gd name="connsiteX475" fmla="*/ 222061 w 376886"/>
                <a:gd name="connsiteY475" fmla="*/ 81911 h 244920"/>
                <a:gd name="connsiteX476" fmla="*/ 221841 w 376886"/>
                <a:gd name="connsiteY476" fmla="*/ 85096 h 244920"/>
                <a:gd name="connsiteX477" fmla="*/ 221490 w 376886"/>
                <a:gd name="connsiteY477" fmla="*/ 89907 h 244920"/>
                <a:gd name="connsiteX478" fmla="*/ 221208 w 376886"/>
                <a:gd name="connsiteY478" fmla="*/ 93834 h 244920"/>
                <a:gd name="connsiteX479" fmla="*/ 220457 w 376886"/>
                <a:gd name="connsiteY479" fmla="*/ 98513 h 244920"/>
                <a:gd name="connsiteX480" fmla="*/ 220402 w 376886"/>
                <a:gd name="connsiteY480" fmla="*/ 102072 h 244920"/>
                <a:gd name="connsiteX481" fmla="*/ 220355 w 376886"/>
                <a:gd name="connsiteY481" fmla="*/ 105194 h 244920"/>
                <a:gd name="connsiteX482" fmla="*/ 220323 w 376886"/>
                <a:gd name="connsiteY482" fmla="*/ 107666 h 244920"/>
                <a:gd name="connsiteX483" fmla="*/ 224353 w 376886"/>
                <a:gd name="connsiteY483" fmla="*/ 107776 h 244920"/>
                <a:gd name="connsiteX484" fmla="*/ 227333 w 376886"/>
                <a:gd name="connsiteY484" fmla="*/ 107854 h 244920"/>
                <a:gd name="connsiteX485" fmla="*/ 231065 w 376886"/>
                <a:gd name="connsiteY485" fmla="*/ 107956 h 244920"/>
                <a:gd name="connsiteX486" fmla="*/ 231425 w 376886"/>
                <a:gd name="connsiteY486" fmla="*/ 111054 h 244920"/>
                <a:gd name="connsiteX487" fmla="*/ 231926 w 376886"/>
                <a:gd name="connsiteY487" fmla="*/ 115404 h 244920"/>
                <a:gd name="connsiteX488" fmla="*/ 232685 w 376886"/>
                <a:gd name="connsiteY488" fmla="*/ 119331 h 244920"/>
                <a:gd name="connsiteX489" fmla="*/ 233326 w 376886"/>
                <a:gd name="connsiteY489" fmla="*/ 122625 h 244920"/>
                <a:gd name="connsiteX490" fmla="*/ 234280 w 376886"/>
                <a:gd name="connsiteY490" fmla="*/ 126873 h 244920"/>
                <a:gd name="connsiteX491" fmla="*/ 234797 w 376886"/>
                <a:gd name="connsiteY491" fmla="*/ 129142 h 244920"/>
                <a:gd name="connsiteX492" fmla="*/ 235689 w 376886"/>
                <a:gd name="connsiteY492" fmla="*/ 131809 h 244920"/>
                <a:gd name="connsiteX493" fmla="*/ 236573 w 376886"/>
                <a:gd name="connsiteY493" fmla="*/ 132451 h 244920"/>
                <a:gd name="connsiteX494" fmla="*/ 237989 w 376886"/>
                <a:gd name="connsiteY494" fmla="*/ 132873 h 244920"/>
                <a:gd name="connsiteX495" fmla="*/ 242918 w 376886"/>
                <a:gd name="connsiteY495" fmla="*/ 132552 h 244920"/>
                <a:gd name="connsiteX496" fmla="*/ 247002 w 376886"/>
                <a:gd name="connsiteY496" fmla="*/ 132286 h 244920"/>
                <a:gd name="connsiteX497" fmla="*/ 250225 w 376886"/>
                <a:gd name="connsiteY497" fmla="*/ 132083 h 244920"/>
                <a:gd name="connsiteX498" fmla="*/ 253651 w 376886"/>
                <a:gd name="connsiteY498" fmla="*/ 131864 h 244920"/>
                <a:gd name="connsiteX499" fmla="*/ 258197 w 376886"/>
                <a:gd name="connsiteY499" fmla="*/ 131567 h 244920"/>
                <a:gd name="connsiteX500" fmla="*/ 259738 w 376886"/>
                <a:gd name="connsiteY500" fmla="*/ 132247 h 244920"/>
                <a:gd name="connsiteX501" fmla="*/ 261068 w 376886"/>
                <a:gd name="connsiteY501" fmla="*/ 131770 h 244920"/>
                <a:gd name="connsiteX502" fmla="*/ 262601 w 376886"/>
                <a:gd name="connsiteY502" fmla="*/ 131293 h 244920"/>
                <a:gd name="connsiteX503" fmla="*/ 263822 w 376886"/>
                <a:gd name="connsiteY503" fmla="*/ 133225 h 244920"/>
                <a:gd name="connsiteX504" fmla="*/ 264440 w 376886"/>
                <a:gd name="connsiteY504" fmla="*/ 134203 h 244920"/>
                <a:gd name="connsiteX505" fmla="*/ 265308 w 376886"/>
                <a:gd name="connsiteY505" fmla="*/ 135220 h 244920"/>
                <a:gd name="connsiteX506" fmla="*/ 266482 w 376886"/>
                <a:gd name="connsiteY506" fmla="*/ 136167 h 244920"/>
                <a:gd name="connsiteX507" fmla="*/ 265989 w 376886"/>
                <a:gd name="connsiteY507" fmla="*/ 138146 h 244920"/>
                <a:gd name="connsiteX508" fmla="*/ 265261 w 376886"/>
                <a:gd name="connsiteY508" fmla="*/ 141033 h 244920"/>
                <a:gd name="connsiteX509" fmla="*/ 265058 w 376886"/>
                <a:gd name="connsiteY509" fmla="*/ 142512 h 244920"/>
                <a:gd name="connsiteX510" fmla="*/ 266474 w 376886"/>
                <a:gd name="connsiteY510" fmla="*/ 144108 h 244920"/>
                <a:gd name="connsiteX511" fmla="*/ 267530 w 376886"/>
                <a:gd name="connsiteY511" fmla="*/ 145039 h 244920"/>
                <a:gd name="connsiteX512" fmla="*/ 270417 w 376886"/>
                <a:gd name="connsiteY512" fmla="*/ 146932 h 244920"/>
                <a:gd name="connsiteX513" fmla="*/ 273132 w 376886"/>
                <a:gd name="connsiteY513" fmla="*/ 147988 h 244920"/>
                <a:gd name="connsiteX514" fmla="*/ 274900 w 376886"/>
                <a:gd name="connsiteY514" fmla="*/ 148301 h 244920"/>
                <a:gd name="connsiteX515" fmla="*/ 276590 w 376886"/>
                <a:gd name="connsiteY515" fmla="*/ 147894 h 244920"/>
                <a:gd name="connsiteX516" fmla="*/ 277208 w 376886"/>
                <a:gd name="connsiteY516" fmla="*/ 146822 h 244920"/>
                <a:gd name="connsiteX517" fmla="*/ 277051 w 376886"/>
                <a:gd name="connsiteY517" fmla="*/ 145344 h 244920"/>
                <a:gd name="connsiteX518" fmla="*/ 276238 w 376886"/>
                <a:gd name="connsiteY518" fmla="*/ 143787 h 244920"/>
                <a:gd name="connsiteX519" fmla="*/ 276300 w 376886"/>
                <a:gd name="connsiteY519" fmla="*/ 141933 h 244920"/>
                <a:gd name="connsiteX520" fmla="*/ 276840 w 376886"/>
                <a:gd name="connsiteY520" fmla="*/ 140579 h 244920"/>
                <a:gd name="connsiteX521" fmla="*/ 278569 w 376886"/>
                <a:gd name="connsiteY521" fmla="*/ 138115 h 244920"/>
                <a:gd name="connsiteX522" fmla="*/ 280204 w 376886"/>
                <a:gd name="connsiteY522" fmla="*/ 135784 h 244920"/>
                <a:gd name="connsiteX523" fmla="*/ 282708 w 376886"/>
                <a:gd name="connsiteY523" fmla="*/ 133405 h 244920"/>
                <a:gd name="connsiteX524" fmla="*/ 285689 w 376886"/>
                <a:gd name="connsiteY524" fmla="*/ 131050 h 244920"/>
                <a:gd name="connsiteX525" fmla="*/ 286924 w 376886"/>
                <a:gd name="connsiteY525" fmla="*/ 129329 h 244920"/>
                <a:gd name="connsiteX526" fmla="*/ 287402 w 376886"/>
                <a:gd name="connsiteY526" fmla="*/ 126333 h 244920"/>
                <a:gd name="connsiteX527" fmla="*/ 289350 w 376886"/>
                <a:gd name="connsiteY527" fmla="*/ 124635 h 244920"/>
                <a:gd name="connsiteX528" fmla="*/ 291454 w 376886"/>
                <a:gd name="connsiteY528" fmla="*/ 123618 h 244920"/>
                <a:gd name="connsiteX529" fmla="*/ 294067 w 376886"/>
                <a:gd name="connsiteY529" fmla="*/ 122734 h 244920"/>
                <a:gd name="connsiteX530" fmla="*/ 294787 w 376886"/>
                <a:gd name="connsiteY530" fmla="*/ 121232 h 244920"/>
                <a:gd name="connsiteX531" fmla="*/ 298394 w 376886"/>
                <a:gd name="connsiteY531" fmla="*/ 118682 h 244920"/>
                <a:gd name="connsiteX532" fmla="*/ 300553 w 376886"/>
                <a:gd name="connsiteY532" fmla="*/ 117422 h 244920"/>
                <a:gd name="connsiteX533" fmla="*/ 303283 w 376886"/>
                <a:gd name="connsiteY533" fmla="*/ 116687 h 244920"/>
                <a:gd name="connsiteX534" fmla="*/ 307054 w 376886"/>
                <a:gd name="connsiteY534" fmla="*/ 115028 h 244920"/>
                <a:gd name="connsiteX535" fmla="*/ 310035 w 376886"/>
                <a:gd name="connsiteY535" fmla="*/ 113072 h 244920"/>
                <a:gd name="connsiteX536" fmla="*/ 312891 w 376886"/>
                <a:gd name="connsiteY536" fmla="*/ 109387 h 244920"/>
                <a:gd name="connsiteX537" fmla="*/ 315159 w 376886"/>
                <a:gd name="connsiteY537" fmla="*/ 106970 h 244920"/>
                <a:gd name="connsiteX538" fmla="*/ 317068 w 376886"/>
                <a:gd name="connsiteY538" fmla="*/ 105483 h 244920"/>
                <a:gd name="connsiteX539" fmla="*/ 318672 w 376886"/>
                <a:gd name="connsiteY539" fmla="*/ 105429 h 244920"/>
                <a:gd name="connsiteX540" fmla="*/ 319799 w 376886"/>
                <a:gd name="connsiteY540" fmla="*/ 106633 h 244920"/>
                <a:gd name="connsiteX541" fmla="*/ 320768 w 376886"/>
                <a:gd name="connsiteY541" fmla="*/ 106735 h 244920"/>
                <a:gd name="connsiteX542" fmla="*/ 321403 w 376886"/>
                <a:gd name="connsiteY542" fmla="*/ 106187 h 244920"/>
                <a:gd name="connsiteX543" fmla="*/ 322482 w 376886"/>
                <a:gd name="connsiteY543" fmla="*/ 104638 h 244920"/>
                <a:gd name="connsiteX544" fmla="*/ 323640 w 376886"/>
                <a:gd name="connsiteY544" fmla="*/ 102831 h 244920"/>
                <a:gd name="connsiteX545" fmla="*/ 324727 w 376886"/>
                <a:gd name="connsiteY545" fmla="*/ 102080 h 244920"/>
                <a:gd name="connsiteX546" fmla="*/ 326832 w 376886"/>
                <a:gd name="connsiteY546" fmla="*/ 101697 h 244920"/>
                <a:gd name="connsiteX547" fmla="*/ 328780 w 376886"/>
                <a:gd name="connsiteY547" fmla="*/ 100500 h 244920"/>
                <a:gd name="connsiteX548" fmla="*/ 322318 w 376886"/>
                <a:gd name="connsiteY548" fmla="*/ 138882 h 244920"/>
                <a:gd name="connsiteX549" fmla="*/ 322240 w 376886"/>
                <a:gd name="connsiteY549" fmla="*/ 138178 h 244920"/>
                <a:gd name="connsiteX550" fmla="*/ 321559 w 376886"/>
                <a:gd name="connsiteY550" fmla="*/ 136996 h 244920"/>
                <a:gd name="connsiteX551" fmla="*/ 320542 w 376886"/>
                <a:gd name="connsiteY551" fmla="*/ 136331 h 244920"/>
                <a:gd name="connsiteX552" fmla="*/ 320057 w 376886"/>
                <a:gd name="connsiteY552" fmla="*/ 136621 h 244920"/>
                <a:gd name="connsiteX553" fmla="*/ 320471 w 376886"/>
                <a:gd name="connsiteY553" fmla="*/ 137583 h 244920"/>
                <a:gd name="connsiteX554" fmla="*/ 321653 w 376886"/>
                <a:gd name="connsiteY554" fmla="*/ 138952 h 244920"/>
                <a:gd name="connsiteX555" fmla="*/ 322318 w 376886"/>
                <a:gd name="connsiteY555" fmla="*/ 138882 h 244920"/>
                <a:gd name="connsiteX556" fmla="*/ 334475 w 376886"/>
                <a:gd name="connsiteY556" fmla="*/ 168869 h 244920"/>
                <a:gd name="connsiteX557" fmla="*/ 333372 w 376886"/>
                <a:gd name="connsiteY557" fmla="*/ 169127 h 244920"/>
                <a:gd name="connsiteX558" fmla="*/ 331354 w 376886"/>
                <a:gd name="connsiteY558" fmla="*/ 169088 h 244920"/>
                <a:gd name="connsiteX559" fmla="*/ 330204 w 376886"/>
                <a:gd name="connsiteY559" fmla="*/ 168791 h 244920"/>
                <a:gd name="connsiteX560" fmla="*/ 330908 w 376886"/>
                <a:gd name="connsiteY560" fmla="*/ 166475 h 244920"/>
                <a:gd name="connsiteX561" fmla="*/ 330931 w 376886"/>
                <a:gd name="connsiteY561" fmla="*/ 166013 h 244920"/>
                <a:gd name="connsiteX562" fmla="*/ 330845 w 376886"/>
                <a:gd name="connsiteY562" fmla="*/ 165951 h 244920"/>
                <a:gd name="connsiteX563" fmla="*/ 330266 w 376886"/>
                <a:gd name="connsiteY563" fmla="*/ 165638 h 244920"/>
                <a:gd name="connsiteX564" fmla="*/ 329390 w 376886"/>
                <a:gd name="connsiteY564" fmla="*/ 164691 h 244920"/>
                <a:gd name="connsiteX565" fmla="*/ 329085 w 376886"/>
                <a:gd name="connsiteY565" fmla="*/ 163291 h 244920"/>
                <a:gd name="connsiteX566" fmla="*/ 329429 w 376886"/>
                <a:gd name="connsiteY566" fmla="*/ 161992 h 244920"/>
                <a:gd name="connsiteX567" fmla="*/ 330071 w 376886"/>
                <a:gd name="connsiteY567" fmla="*/ 161452 h 244920"/>
                <a:gd name="connsiteX568" fmla="*/ 330478 w 376886"/>
                <a:gd name="connsiteY568" fmla="*/ 161546 h 244920"/>
                <a:gd name="connsiteX569" fmla="*/ 331714 w 376886"/>
                <a:gd name="connsiteY569" fmla="*/ 163526 h 244920"/>
                <a:gd name="connsiteX570" fmla="*/ 332817 w 376886"/>
                <a:gd name="connsiteY570" fmla="*/ 164104 h 244920"/>
                <a:gd name="connsiteX571" fmla="*/ 334968 w 376886"/>
                <a:gd name="connsiteY571" fmla="*/ 164433 h 244920"/>
                <a:gd name="connsiteX572" fmla="*/ 333881 w 376886"/>
                <a:gd name="connsiteY572" fmla="*/ 166389 h 244920"/>
                <a:gd name="connsiteX573" fmla="*/ 334687 w 376886"/>
                <a:gd name="connsiteY573" fmla="*/ 168478 h 244920"/>
                <a:gd name="connsiteX574" fmla="*/ 334475 w 376886"/>
                <a:gd name="connsiteY574" fmla="*/ 168869 h 244920"/>
                <a:gd name="connsiteX575" fmla="*/ 347063 w 376886"/>
                <a:gd name="connsiteY575" fmla="*/ 167226 h 244920"/>
                <a:gd name="connsiteX576" fmla="*/ 346476 w 376886"/>
                <a:gd name="connsiteY576" fmla="*/ 168454 h 244920"/>
                <a:gd name="connsiteX577" fmla="*/ 345444 w 376886"/>
                <a:gd name="connsiteY577" fmla="*/ 168157 h 244920"/>
                <a:gd name="connsiteX578" fmla="*/ 344630 w 376886"/>
                <a:gd name="connsiteY578" fmla="*/ 167343 h 244920"/>
                <a:gd name="connsiteX579" fmla="*/ 344896 w 376886"/>
                <a:gd name="connsiteY579" fmla="*/ 166702 h 244920"/>
                <a:gd name="connsiteX580" fmla="*/ 346109 w 376886"/>
                <a:gd name="connsiteY580" fmla="*/ 166350 h 244920"/>
                <a:gd name="connsiteX581" fmla="*/ 346742 w 376886"/>
                <a:gd name="connsiteY581" fmla="*/ 165998 h 244920"/>
                <a:gd name="connsiteX582" fmla="*/ 347274 w 376886"/>
                <a:gd name="connsiteY582" fmla="*/ 165935 h 244920"/>
                <a:gd name="connsiteX583" fmla="*/ 347063 w 376886"/>
                <a:gd name="connsiteY583" fmla="*/ 167226 h 24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</a:cxnLst>
              <a:rect l="l" t="t" r="r" b="b"/>
              <a:pathLst>
                <a:path w="376886" h="244920">
                  <a:moveTo>
                    <a:pt x="328780" y="100500"/>
                  </a:moveTo>
                  <a:lnTo>
                    <a:pt x="329492" y="99976"/>
                  </a:lnTo>
                  <a:lnTo>
                    <a:pt x="330744" y="99444"/>
                  </a:lnTo>
                  <a:lnTo>
                    <a:pt x="332809" y="100469"/>
                  </a:lnTo>
                  <a:lnTo>
                    <a:pt x="334616" y="101760"/>
                  </a:lnTo>
                  <a:lnTo>
                    <a:pt x="335054" y="102354"/>
                  </a:lnTo>
                  <a:lnTo>
                    <a:pt x="334968" y="103042"/>
                  </a:lnTo>
                  <a:lnTo>
                    <a:pt x="330658" y="105554"/>
                  </a:lnTo>
                  <a:lnTo>
                    <a:pt x="327982" y="106727"/>
                  </a:lnTo>
                  <a:lnTo>
                    <a:pt x="326801" y="106939"/>
                  </a:lnTo>
                  <a:lnTo>
                    <a:pt x="326480" y="107267"/>
                  </a:lnTo>
                  <a:lnTo>
                    <a:pt x="325635" y="110123"/>
                  </a:lnTo>
                  <a:lnTo>
                    <a:pt x="323976" y="110631"/>
                  </a:lnTo>
                  <a:lnTo>
                    <a:pt x="321848" y="111500"/>
                  </a:lnTo>
                  <a:lnTo>
                    <a:pt x="320362" y="112814"/>
                  </a:lnTo>
                  <a:lnTo>
                    <a:pt x="317991" y="115912"/>
                  </a:lnTo>
                  <a:lnTo>
                    <a:pt x="311967" y="120410"/>
                  </a:lnTo>
                  <a:lnTo>
                    <a:pt x="311881" y="121326"/>
                  </a:lnTo>
                  <a:lnTo>
                    <a:pt x="312405" y="122069"/>
                  </a:lnTo>
                  <a:lnTo>
                    <a:pt x="314361" y="122585"/>
                  </a:lnTo>
                  <a:lnTo>
                    <a:pt x="316943" y="123962"/>
                  </a:lnTo>
                  <a:lnTo>
                    <a:pt x="318343" y="125042"/>
                  </a:lnTo>
                  <a:lnTo>
                    <a:pt x="322169" y="123649"/>
                  </a:lnTo>
                  <a:lnTo>
                    <a:pt x="323116" y="123954"/>
                  </a:lnTo>
                  <a:lnTo>
                    <a:pt x="324117" y="125394"/>
                  </a:lnTo>
                  <a:lnTo>
                    <a:pt x="325173" y="129415"/>
                  </a:lnTo>
                  <a:lnTo>
                    <a:pt x="326887" y="130511"/>
                  </a:lnTo>
                  <a:lnTo>
                    <a:pt x="329132" y="131348"/>
                  </a:lnTo>
                  <a:lnTo>
                    <a:pt x="330524" y="131622"/>
                  </a:lnTo>
                  <a:lnTo>
                    <a:pt x="332378" y="132607"/>
                  </a:lnTo>
                  <a:lnTo>
                    <a:pt x="334851" y="132975"/>
                  </a:lnTo>
                  <a:lnTo>
                    <a:pt x="336509" y="132615"/>
                  </a:lnTo>
                  <a:lnTo>
                    <a:pt x="338583" y="133460"/>
                  </a:lnTo>
                  <a:lnTo>
                    <a:pt x="338919" y="133092"/>
                  </a:lnTo>
                  <a:lnTo>
                    <a:pt x="339193" y="127100"/>
                  </a:lnTo>
                  <a:lnTo>
                    <a:pt x="340930" y="128101"/>
                  </a:lnTo>
                  <a:lnTo>
                    <a:pt x="341931" y="128085"/>
                  </a:lnTo>
                  <a:lnTo>
                    <a:pt x="342807" y="127350"/>
                  </a:lnTo>
                  <a:lnTo>
                    <a:pt x="343261" y="126356"/>
                  </a:lnTo>
                  <a:lnTo>
                    <a:pt x="343558" y="124377"/>
                  </a:lnTo>
                  <a:lnTo>
                    <a:pt x="343175" y="122398"/>
                  </a:lnTo>
                  <a:lnTo>
                    <a:pt x="343949" y="121490"/>
                  </a:lnTo>
                  <a:lnTo>
                    <a:pt x="344552" y="121287"/>
                  </a:lnTo>
                  <a:lnTo>
                    <a:pt x="344998" y="121529"/>
                  </a:lnTo>
                  <a:lnTo>
                    <a:pt x="345264" y="122038"/>
                  </a:lnTo>
                  <a:lnTo>
                    <a:pt x="345342" y="123829"/>
                  </a:lnTo>
                  <a:lnTo>
                    <a:pt x="346594" y="124588"/>
                  </a:lnTo>
                  <a:lnTo>
                    <a:pt x="347361" y="125026"/>
                  </a:lnTo>
                  <a:lnTo>
                    <a:pt x="348088" y="126544"/>
                  </a:lnTo>
                  <a:lnTo>
                    <a:pt x="348800" y="127992"/>
                  </a:lnTo>
                  <a:lnTo>
                    <a:pt x="349254" y="131379"/>
                  </a:lnTo>
                  <a:lnTo>
                    <a:pt x="351014" y="131614"/>
                  </a:lnTo>
                  <a:lnTo>
                    <a:pt x="353079" y="132263"/>
                  </a:lnTo>
                  <a:lnTo>
                    <a:pt x="354464" y="131629"/>
                  </a:lnTo>
                  <a:lnTo>
                    <a:pt x="355536" y="132005"/>
                  </a:lnTo>
                  <a:lnTo>
                    <a:pt x="355904" y="133609"/>
                  </a:lnTo>
                  <a:lnTo>
                    <a:pt x="355896" y="135103"/>
                  </a:lnTo>
                  <a:lnTo>
                    <a:pt x="356052" y="136292"/>
                  </a:lnTo>
                  <a:lnTo>
                    <a:pt x="356608" y="136629"/>
                  </a:lnTo>
                  <a:lnTo>
                    <a:pt x="358407" y="135885"/>
                  </a:lnTo>
                  <a:lnTo>
                    <a:pt x="359917" y="135784"/>
                  </a:lnTo>
                  <a:lnTo>
                    <a:pt x="361310" y="136495"/>
                  </a:lnTo>
                  <a:lnTo>
                    <a:pt x="363039" y="137575"/>
                  </a:lnTo>
                  <a:lnTo>
                    <a:pt x="365550" y="140407"/>
                  </a:lnTo>
                  <a:lnTo>
                    <a:pt x="366379" y="140814"/>
                  </a:lnTo>
                  <a:lnTo>
                    <a:pt x="370166" y="141033"/>
                  </a:lnTo>
                  <a:lnTo>
                    <a:pt x="370956" y="141612"/>
                  </a:lnTo>
                  <a:lnTo>
                    <a:pt x="372255" y="141612"/>
                  </a:lnTo>
                  <a:lnTo>
                    <a:pt x="373663" y="141104"/>
                  </a:lnTo>
                  <a:lnTo>
                    <a:pt x="376784" y="142019"/>
                  </a:lnTo>
                  <a:lnTo>
                    <a:pt x="376886" y="142535"/>
                  </a:lnTo>
                  <a:lnTo>
                    <a:pt x="376362" y="143247"/>
                  </a:lnTo>
                  <a:lnTo>
                    <a:pt x="368922" y="147159"/>
                  </a:lnTo>
                  <a:lnTo>
                    <a:pt x="368374" y="148364"/>
                  </a:lnTo>
                  <a:lnTo>
                    <a:pt x="366857" y="149889"/>
                  </a:lnTo>
                  <a:lnTo>
                    <a:pt x="365198" y="150758"/>
                  </a:lnTo>
                  <a:lnTo>
                    <a:pt x="364392" y="150789"/>
                  </a:lnTo>
                  <a:lnTo>
                    <a:pt x="360754" y="149240"/>
                  </a:lnTo>
                  <a:lnTo>
                    <a:pt x="360332" y="149615"/>
                  </a:lnTo>
                  <a:lnTo>
                    <a:pt x="360035" y="150241"/>
                  </a:lnTo>
                  <a:lnTo>
                    <a:pt x="360050" y="150922"/>
                  </a:lnTo>
                  <a:lnTo>
                    <a:pt x="360848" y="152549"/>
                  </a:lnTo>
                  <a:lnTo>
                    <a:pt x="360481" y="153574"/>
                  </a:lnTo>
                  <a:lnTo>
                    <a:pt x="359784" y="154317"/>
                  </a:lnTo>
                  <a:lnTo>
                    <a:pt x="357508" y="153668"/>
                  </a:lnTo>
                  <a:lnTo>
                    <a:pt x="357085" y="153253"/>
                  </a:lnTo>
                  <a:lnTo>
                    <a:pt x="357038" y="152800"/>
                  </a:lnTo>
                  <a:lnTo>
                    <a:pt x="356162" y="152800"/>
                  </a:lnTo>
                  <a:lnTo>
                    <a:pt x="354808" y="153253"/>
                  </a:lnTo>
                  <a:lnTo>
                    <a:pt x="352203" y="156062"/>
                  </a:lnTo>
                  <a:lnTo>
                    <a:pt x="351296" y="157533"/>
                  </a:lnTo>
                  <a:lnTo>
                    <a:pt x="350959" y="158417"/>
                  </a:lnTo>
                  <a:lnTo>
                    <a:pt x="349801" y="158918"/>
                  </a:lnTo>
                  <a:lnTo>
                    <a:pt x="348542" y="159105"/>
                  </a:lnTo>
                  <a:lnTo>
                    <a:pt x="346915" y="160427"/>
                  </a:lnTo>
                  <a:lnTo>
                    <a:pt x="345146" y="161452"/>
                  </a:lnTo>
                  <a:lnTo>
                    <a:pt x="344583" y="160701"/>
                  </a:lnTo>
                  <a:lnTo>
                    <a:pt x="344239" y="159864"/>
                  </a:lnTo>
                  <a:lnTo>
                    <a:pt x="343769" y="159598"/>
                  </a:lnTo>
                  <a:lnTo>
                    <a:pt x="342682" y="159794"/>
                  </a:lnTo>
                  <a:lnTo>
                    <a:pt x="341368" y="159825"/>
                  </a:lnTo>
                  <a:lnTo>
                    <a:pt x="339983" y="158878"/>
                  </a:lnTo>
                  <a:lnTo>
                    <a:pt x="338192" y="157924"/>
                  </a:lnTo>
                  <a:lnTo>
                    <a:pt x="336627" y="157588"/>
                  </a:lnTo>
                  <a:lnTo>
                    <a:pt x="332011" y="158033"/>
                  </a:lnTo>
                  <a:lnTo>
                    <a:pt x="329726" y="158503"/>
                  </a:lnTo>
                  <a:lnTo>
                    <a:pt x="329007" y="158964"/>
                  </a:lnTo>
                  <a:lnTo>
                    <a:pt x="327724" y="159090"/>
                  </a:lnTo>
                  <a:lnTo>
                    <a:pt x="322318" y="160052"/>
                  </a:lnTo>
                  <a:lnTo>
                    <a:pt x="321214" y="159676"/>
                  </a:lnTo>
                  <a:lnTo>
                    <a:pt x="320401" y="158159"/>
                  </a:lnTo>
                  <a:lnTo>
                    <a:pt x="319689" y="156516"/>
                  </a:lnTo>
                  <a:lnTo>
                    <a:pt x="318289" y="155921"/>
                  </a:lnTo>
                  <a:lnTo>
                    <a:pt x="316716" y="155460"/>
                  </a:lnTo>
                  <a:lnTo>
                    <a:pt x="316129" y="154802"/>
                  </a:lnTo>
                  <a:lnTo>
                    <a:pt x="316090" y="154004"/>
                  </a:lnTo>
                  <a:lnTo>
                    <a:pt x="316255" y="153222"/>
                  </a:lnTo>
                  <a:lnTo>
                    <a:pt x="316380" y="152815"/>
                  </a:lnTo>
                  <a:lnTo>
                    <a:pt x="320025" y="149670"/>
                  </a:lnTo>
                  <a:lnTo>
                    <a:pt x="323311" y="146838"/>
                  </a:lnTo>
                  <a:lnTo>
                    <a:pt x="323616" y="146611"/>
                  </a:lnTo>
                  <a:lnTo>
                    <a:pt x="323914" y="146071"/>
                  </a:lnTo>
                  <a:lnTo>
                    <a:pt x="324469" y="145093"/>
                  </a:lnTo>
                  <a:lnTo>
                    <a:pt x="324469" y="144585"/>
                  </a:lnTo>
                  <a:lnTo>
                    <a:pt x="322013" y="143458"/>
                  </a:lnTo>
                  <a:lnTo>
                    <a:pt x="321919" y="142942"/>
                  </a:lnTo>
                  <a:lnTo>
                    <a:pt x="322412" y="142410"/>
                  </a:lnTo>
                  <a:lnTo>
                    <a:pt x="322412" y="141698"/>
                  </a:lnTo>
                  <a:lnTo>
                    <a:pt x="320675" y="139617"/>
                  </a:lnTo>
                  <a:lnTo>
                    <a:pt x="317670" y="136370"/>
                  </a:lnTo>
                  <a:lnTo>
                    <a:pt x="316802" y="136034"/>
                  </a:lnTo>
                  <a:lnTo>
                    <a:pt x="316161" y="136245"/>
                  </a:lnTo>
                  <a:lnTo>
                    <a:pt x="314987" y="139382"/>
                  </a:lnTo>
                  <a:lnTo>
                    <a:pt x="314400" y="140180"/>
                  </a:lnTo>
                  <a:lnTo>
                    <a:pt x="310974" y="142238"/>
                  </a:lnTo>
                  <a:lnTo>
                    <a:pt x="308110" y="143654"/>
                  </a:lnTo>
                  <a:lnTo>
                    <a:pt x="303010" y="146165"/>
                  </a:lnTo>
                  <a:lnTo>
                    <a:pt x="301680" y="146955"/>
                  </a:lnTo>
                  <a:lnTo>
                    <a:pt x="300756" y="146815"/>
                  </a:lnTo>
                  <a:lnTo>
                    <a:pt x="299833" y="146322"/>
                  </a:lnTo>
                  <a:lnTo>
                    <a:pt x="296970" y="143779"/>
                  </a:lnTo>
                  <a:lnTo>
                    <a:pt x="295124" y="142911"/>
                  </a:lnTo>
                  <a:lnTo>
                    <a:pt x="293880" y="143771"/>
                  </a:lnTo>
                  <a:lnTo>
                    <a:pt x="292831" y="145023"/>
                  </a:lnTo>
                  <a:lnTo>
                    <a:pt x="292933" y="147597"/>
                  </a:lnTo>
                  <a:lnTo>
                    <a:pt x="291751" y="148950"/>
                  </a:lnTo>
                  <a:lnTo>
                    <a:pt x="290570" y="149561"/>
                  </a:lnTo>
                  <a:lnTo>
                    <a:pt x="292722" y="156437"/>
                  </a:lnTo>
                  <a:lnTo>
                    <a:pt x="292510" y="157322"/>
                  </a:lnTo>
                  <a:lnTo>
                    <a:pt x="290868" y="157564"/>
                  </a:lnTo>
                  <a:lnTo>
                    <a:pt x="292072" y="160146"/>
                  </a:lnTo>
                  <a:lnTo>
                    <a:pt x="291055" y="160443"/>
                  </a:lnTo>
                  <a:lnTo>
                    <a:pt x="288466" y="159841"/>
                  </a:lnTo>
                  <a:lnTo>
                    <a:pt x="284984" y="159442"/>
                  </a:lnTo>
                  <a:lnTo>
                    <a:pt x="278412" y="160584"/>
                  </a:lnTo>
                  <a:lnTo>
                    <a:pt x="277928" y="161030"/>
                  </a:lnTo>
                  <a:lnTo>
                    <a:pt x="277748" y="161601"/>
                  </a:lnTo>
                  <a:lnTo>
                    <a:pt x="278131" y="162117"/>
                  </a:lnTo>
                  <a:lnTo>
                    <a:pt x="281315" y="162172"/>
                  </a:lnTo>
                  <a:lnTo>
                    <a:pt x="284429" y="161914"/>
                  </a:lnTo>
                  <a:lnTo>
                    <a:pt x="285289" y="162391"/>
                  </a:lnTo>
                  <a:lnTo>
                    <a:pt x="285423" y="163236"/>
                  </a:lnTo>
                  <a:lnTo>
                    <a:pt x="285063" y="163768"/>
                  </a:lnTo>
                  <a:lnTo>
                    <a:pt x="284022" y="163862"/>
                  </a:lnTo>
                  <a:lnTo>
                    <a:pt x="281745" y="164370"/>
                  </a:lnTo>
                  <a:lnTo>
                    <a:pt x="281487" y="164910"/>
                  </a:lnTo>
                  <a:lnTo>
                    <a:pt x="281409" y="165427"/>
                  </a:lnTo>
                  <a:lnTo>
                    <a:pt x="282184" y="166921"/>
                  </a:lnTo>
                  <a:lnTo>
                    <a:pt x="283044" y="167875"/>
                  </a:lnTo>
                  <a:lnTo>
                    <a:pt x="283153" y="168439"/>
                  </a:lnTo>
                  <a:lnTo>
                    <a:pt x="282794" y="168916"/>
                  </a:lnTo>
                  <a:lnTo>
                    <a:pt x="282356" y="169103"/>
                  </a:lnTo>
                  <a:lnTo>
                    <a:pt x="281589" y="168399"/>
                  </a:lnTo>
                  <a:lnTo>
                    <a:pt x="281151" y="168540"/>
                  </a:lnTo>
                  <a:lnTo>
                    <a:pt x="280940" y="169182"/>
                  </a:lnTo>
                  <a:lnTo>
                    <a:pt x="280728" y="169933"/>
                  </a:lnTo>
                  <a:lnTo>
                    <a:pt x="280228" y="170481"/>
                  </a:lnTo>
                  <a:lnTo>
                    <a:pt x="279163" y="170191"/>
                  </a:lnTo>
                  <a:lnTo>
                    <a:pt x="278108" y="170402"/>
                  </a:lnTo>
                  <a:lnTo>
                    <a:pt x="277482" y="173125"/>
                  </a:lnTo>
                  <a:lnTo>
                    <a:pt x="276950" y="176207"/>
                  </a:lnTo>
                  <a:lnTo>
                    <a:pt x="275213" y="178257"/>
                  </a:lnTo>
                  <a:lnTo>
                    <a:pt x="274250" y="179000"/>
                  </a:lnTo>
                  <a:lnTo>
                    <a:pt x="272835" y="179219"/>
                  </a:lnTo>
                  <a:lnTo>
                    <a:pt x="270730" y="178969"/>
                  </a:lnTo>
                  <a:lnTo>
                    <a:pt x="269455" y="178664"/>
                  </a:lnTo>
                  <a:lnTo>
                    <a:pt x="265762" y="178210"/>
                  </a:lnTo>
                  <a:lnTo>
                    <a:pt x="262062" y="177373"/>
                  </a:lnTo>
                  <a:lnTo>
                    <a:pt x="257900" y="176591"/>
                  </a:lnTo>
                  <a:lnTo>
                    <a:pt x="254027" y="178398"/>
                  </a:lnTo>
                  <a:lnTo>
                    <a:pt x="252908" y="179501"/>
                  </a:lnTo>
                  <a:lnTo>
                    <a:pt x="252196" y="180534"/>
                  </a:lnTo>
                  <a:lnTo>
                    <a:pt x="251469" y="181011"/>
                  </a:lnTo>
                  <a:lnTo>
                    <a:pt x="249786" y="187332"/>
                  </a:lnTo>
                  <a:lnTo>
                    <a:pt x="249959" y="188052"/>
                  </a:lnTo>
                  <a:lnTo>
                    <a:pt x="250890" y="188615"/>
                  </a:lnTo>
                  <a:lnTo>
                    <a:pt x="255639" y="189922"/>
                  </a:lnTo>
                  <a:lnTo>
                    <a:pt x="256335" y="190462"/>
                  </a:lnTo>
                  <a:lnTo>
                    <a:pt x="256749" y="191080"/>
                  </a:lnTo>
                  <a:lnTo>
                    <a:pt x="256953" y="193912"/>
                  </a:lnTo>
                  <a:lnTo>
                    <a:pt x="257344" y="194303"/>
                  </a:lnTo>
                  <a:lnTo>
                    <a:pt x="258971" y="194655"/>
                  </a:lnTo>
                  <a:lnTo>
                    <a:pt x="261326" y="194631"/>
                  </a:lnTo>
                  <a:lnTo>
                    <a:pt x="263172" y="194350"/>
                  </a:lnTo>
                  <a:lnTo>
                    <a:pt x="265026" y="194608"/>
                  </a:lnTo>
                  <a:lnTo>
                    <a:pt x="266325" y="195218"/>
                  </a:lnTo>
                  <a:lnTo>
                    <a:pt x="266959" y="196181"/>
                  </a:lnTo>
                  <a:lnTo>
                    <a:pt x="267311" y="197221"/>
                  </a:lnTo>
                  <a:lnTo>
                    <a:pt x="265105" y="203425"/>
                  </a:lnTo>
                  <a:lnTo>
                    <a:pt x="265285" y="205678"/>
                  </a:lnTo>
                  <a:lnTo>
                    <a:pt x="265966" y="208901"/>
                  </a:lnTo>
                  <a:lnTo>
                    <a:pt x="267217" y="211428"/>
                  </a:lnTo>
                  <a:lnTo>
                    <a:pt x="269572" y="213893"/>
                  </a:lnTo>
                  <a:lnTo>
                    <a:pt x="271364" y="215473"/>
                  </a:lnTo>
                  <a:lnTo>
                    <a:pt x="271739" y="216216"/>
                  </a:lnTo>
                  <a:lnTo>
                    <a:pt x="271833" y="217366"/>
                  </a:lnTo>
                  <a:lnTo>
                    <a:pt x="271543" y="218837"/>
                  </a:lnTo>
                  <a:lnTo>
                    <a:pt x="270511" y="221169"/>
                  </a:lnTo>
                  <a:lnTo>
                    <a:pt x="269243" y="223203"/>
                  </a:lnTo>
                  <a:lnTo>
                    <a:pt x="267874" y="224063"/>
                  </a:lnTo>
                  <a:lnTo>
                    <a:pt x="265973" y="226645"/>
                  </a:lnTo>
                  <a:lnTo>
                    <a:pt x="264291" y="229813"/>
                  </a:lnTo>
                  <a:lnTo>
                    <a:pt x="261060" y="233960"/>
                  </a:lnTo>
                  <a:lnTo>
                    <a:pt x="259973" y="236268"/>
                  </a:lnTo>
                  <a:lnTo>
                    <a:pt x="259613" y="242925"/>
                  </a:lnTo>
                  <a:lnTo>
                    <a:pt x="258760" y="244920"/>
                  </a:lnTo>
                  <a:lnTo>
                    <a:pt x="258627" y="244162"/>
                  </a:lnTo>
                  <a:lnTo>
                    <a:pt x="257461" y="243403"/>
                  </a:lnTo>
                  <a:lnTo>
                    <a:pt x="255427" y="243536"/>
                  </a:lnTo>
                  <a:lnTo>
                    <a:pt x="254090" y="243176"/>
                  </a:lnTo>
                  <a:lnTo>
                    <a:pt x="253448" y="242323"/>
                  </a:lnTo>
                  <a:lnTo>
                    <a:pt x="251790" y="242566"/>
                  </a:lnTo>
                  <a:lnTo>
                    <a:pt x="249114" y="243888"/>
                  </a:lnTo>
                  <a:lnTo>
                    <a:pt x="246383" y="243184"/>
                  </a:lnTo>
                  <a:lnTo>
                    <a:pt x="243606" y="240446"/>
                  </a:lnTo>
                  <a:lnTo>
                    <a:pt x="238310" y="239444"/>
                  </a:lnTo>
                  <a:lnTo>
                    <a:pt x="231605" y="240070"/>
                  </a:lnTo>
                  <a:lnTo>
                    <a:pt x="231355" y="237034"/>
                  </a:lnTo>
                  <a:lnTo>
                    <a:pt x="231371" y="233162"/>
                  </a:lnTo>
                  <a:lnTo>
                    <a:pt x="231675" y="228006"/>
                  </a:lnTo>
                  <a:lnTo>
                    <a:pt x="233960" y="223954"/>
                  </a:lnTo>
                  <a:lnTo>
                    <a:pt x="233889" y="223179"/>
                  </a:lnTo>
                  <a:lnTo>
                    <a:pt x="233443" y="222436"/>
                  </a:lnTo>
                  <a:lnTo>
                    <a:pt x="232747" y="221771"/>
                  </a:lnTo>
                  <a:lnTo>
                    <a:pt x="228687" y="220652"/>
                  </a:lnTo>
                  <a:lnTo>
                    <a:pt x="227497" y="220065"/>
                  </a:lnTo>
                  <a:lnTo>
                    <a:pt x="225925" y="218782"/>
                  </a:lnTo>
                  <a:lnTo>
                    <a:pt x="223938" y="217437"/>
                  </a:lnTo>
                  <a:lnTo>
                    <a:pt x="222209" y="216506"/>
                  </a:lnTo>
                  <a:lnTo>
                    <a:pt x="219494" y="215277"/>
                  </a:lnTo>
                  <a:lnTo>
                    <a:pt x="216991" y="214597"/>
                  </a:lnTo>
                  <a:lnTo>
                    <a:pt x="215520" y="215113"/>
                  </a:lnTo>
                  <a:lnTo>
                    <a:pt x="214167" y="215770"/>
                  </a:lnTo>
                  <a:lnTo>
                    <a:pt x="212899" y="215786"/>
                  </a:lnTo>
                  <a:lnTo>
                    <a:pt x="211632" y="215426"/>
                  </a:lnTo>
                  <a:lnTo>
                    <a:pt x="206938" y="212352"/>
                  </a:lnTo>
                  <a:lnTo>
                    <a:pt x="199849" y="207032"/>
                  </a:lnTo>
                  <a:lnTo>
                    <a:pt x="194233" y="203308"/>
                  </a:lnTo>
                  <a:lnTo>
                    <a:pt x="190704" y="201524"/>
                  </a:lnTo>
                  <a:lnTo>
                    <a:pt x="189867" y="200953"/>
                  </a:lnTo>
                  <a:lnTo>
                    <a:pt x="187888" y="199279"/>
                  </a:lnTo>
                  <a:lnTo>
                    <a:pt x="183021" y="194757"/>
                  </a:lnTo>
                  <a:lnTo>
                    <a:pt x="179790" y="195422"/>
                  </a:lnTo>
                  <a:lnTo>
                    <a:pt x="175174" y="192480"/>
                  </a:lnTo>
                  <a:lnTo>
                    <a:pt x="171028" y="189601"/>
                  </a:lnTo>
                  <a:lnTo>
                    <a:pt x="170089" y="188819"/>
                  </a:lnTo>
                  <a:lnTo>
                    <a:pt x="165372" y="183483"/>
                  </a:lnTo>
                  <a:lnTo>
                    <a:pt x="160662" y="180017"/>
                  </a:lnTo>
                  <a:lnTo>
                    <a:pt x="155530" y="176231"/>
                  </a:lnTo>
                  <a:lnTo>
                    <a:pt x="152213" y="173853"/>
                  </a:lnTo>
                  <a:lnTo>
                    <a:pt x="146588" y="169815"/>
                  </a:lnTo>
                  <a:lnTo>
                    <a:pt x="143834" y="167375"/>
                  </a:lnTo>
                  <a:lnTo>
                    <a:pt x="142903" y="166475"/>
                  </a:lnTo>
                  <a:lnTo>
                    <a:pt x="141996" y="164746"/>
                  </a:lnTo>
                  <a:lnTo>
                    <a:pt x="140524" y="156273"/>
                  </a:lnTo>
                  <a:lnTo>
                    <a:pt x="138835" y="152377"/>
                  </a:lnTo>
                  <a:lnTo>
                    <a:pt x="136425" y="150257"/>
                  </a:lnTo>
                  <a:lnTo>
                    <a:pt x="134376" y="146165"/>
                  </a:lnTo>
                  <a:lnTo>
                    <a:pt x="132670" y="140086"/>
                  </a:lnTo>
                  <a:lnTo>
                    <a:pt x="131262" y="136128"/>
                  </a:lnTo>
                  <a:lnTo>
                    <a:pt x="130143" y="134297"/>
                  </a:lnTo>
                  <a:lnTo>
                    <a:pt x="127890" y="132271"/>
                  </a:lnTo>
                  <a:lnTo>
                    <a:pt x="124471" y="130049"/>
                  </a:lnTo>
                  <a:lnTo>
                    <a:pt x="121232" y="128993"/>
                  </a:lnTo>
                  <a:lnTo>
                    <a:pt x="120066" y="129032"/>
                  </a:lnTo>
                  <a:lnTo>
                    <a:pt x="119487" y="129306"/>
                  </a:lnTo>
                  <a:lnTo>
                    <a:pt x="118830" y="129681"/>
                  </a:lnTo>
                  <a:lnTo>
                    <a:pt x="117547" y="131340"/>
                  </a:lnTo>
                  <a:lnTo>
                    <a:pt x="115654" y="131512"/>
                  </a:lnTo>
                  <a:lnTo>
                    <a:pt x="114261" y="131473"/>
                  </a:lnTo>
                  <a:lnTo>
                    <a:pt x="112963" y="130878"/>
                  </a:lnTo>
                  <a:lnTo>
                    <a:pt x="108863" y="130354"/>
                  </a:lnTo>
                  <a:lnTo>
                    <a:pt x="107408" y="129775"/>
                  </a:lnTo>
                  <a:lnTo>
                    <a:pt x="104944" y="129861"/>
                  </a:lnTo>
                  <a:lnTo>
                    <a:pt x="99647" y="130722"/>
                  </a:lnTo>
                  <a:lnTo>
                    <a:pt x="98356" y="130565"/>
                  </a:lnTo>
                  <a:lnTo>
                    <a:pt x="92762" y="126857"/>
                  </a:lnTo>
                  <a:lnTo>
                    <a:pt x="90330" y="125386"/>
                  </a:lnTo>
                  <a:lnTo>
                    <a:pt x="89844" y="124573"/>
                  </a:lnTo>
                  <a:lnTo>
                    <a:pt x="89868" y="123149"/>
                  </a:lnTo>
                  <a:lnTo>
                    <a:pt x="90689" y="121130"/>
                  </a:lnTo>
                  <a:lnTo>
                    <a:pt x="91393" y="119699"/>
                  </a:lnTo>
                  <a:lnTo>
                    <a:pt x="91081" y="118212"/>
                  </a:lnTo>
                  <a:lnTo>
                    <a:pt x="90016" y="116585"/>
                  </a:lnTo>
                  <a:lnTo>
                    <a:pt x="90016" y="114848"/>
                  </a:lnTo>
                  <a:lnTo>
                    <a:pt x="90744" y="113878"/>
                  </a:lnTo>
                  <a:lnTo>
                    <a:pt x="92230" y="114183"/>
                  </a:lnTo>
                  <a:lnTo>
                    <a:pt x="92762" y="113573"/>
                  </a:lnTo>
                  <a:lnTo>
                    <a:pt x="92575" y="112650"/>
                  </a:lnTo>
                  <a:lnTo>
                    <a:pt x="91769" y="111993"/>
                  </a:lnTo>
                  <a:lnTo>
                    <a:pt x="90697" y="110514"/>
                  </a:lnTo>
                  <a:lnTo>
                    <a:pt x="87528" y="109137"/>
                  </a:lnTo>
                  <a:lnTo>
                    <a:pt x="87075" y="108574"/>
                  </a:lnTo>
                  <a:lnTo>
                    <a:pt x="87239" y="107932"/>
                  </a:lnTo>
                  <a:lnTo>
                    <a:pt x="87787" y="107244"/>
                  </a:lnTo>
                  <a:lnTo>
                    <a:pt x="87896" y="105789"/>
                  </a:lnTo>
                  <a:lnTo>
                    <a:pt x="87951" y="103911"/>
                  </a:lnTo>
                  <a:lnTo>
                    <a:pt x="88374" y="102933"/>
                  </a:lnTo>
                  <a:lnTo>
                    <a:pt x="88491" y="102166"/>
                  </a:lnTo>
                  <a:lnTo>
                    <a:pt x="88029" y="101548"/>
                  </a:lnTo>
                  <a:lnTo>
                    <a:pt x="86957" y="100828"/>
                  </a:lnTo>
                  <a:lnTo>
                    <a:pt x="85244" y="99084"/>
                  </a:lnTo>
                  <a:lnTo>
                    <a:pt x="83140" y="98896"/>
                  </a:lnTo>
                  <a:lnTo>
                    <a:pt x="76294" y="98959"/>
                  </a:lnTo>
                  <a:lnTo>
                    <a:pt x="74174" y="98254"/>
                  </a:lnTo>
                  <a:lnTo>
                    <a:pt x="72468" y="97277"/>
                  </a:lnTo>
                  <a:lnTo>
                    <a:pt x="70763" y="93553"/>
                  </a:lnTo>
                  <a:lnTo>
                    <a:pt x="69902" y="92669"/>
                  </a:lnTo>
                  <a:lnTo>
                    <a:pt x="69097" y="92301"/>
                  </a:lnTo>
                  <a:lnTo>
                    <a:pt x="67180" y="92176"/>
                  </a:lnTo>
                  <a:lnTo>
                    <a:pt x="64872" y="91816"/>
                  </a:lnTo>
                  <a:lnTo>
                    <a:pt x="63691" y="91182"/>
                  </a:lnTo>
                  <a:lnTo>
                    <a:pt x="60467" y="87771"/>
                  </a:lnTo>
                  <a:lnTo>
                    <a:pt x="57369" y="84720"/>
                  </a:lnTo>
                  <a:lnTo>
                    <a:pt x="56125" y="87599"/>
                  </a:lnTo>
                  <a:lnTo>
                    <a:pt x="54921" y="88170"/>
                  </a:lnTo>
                  <a:lnTo>
                    <a:pt x="52190" y="87904"/>
                  </a:lnTo>
                  <a:lnTo>
                    <a:pt x="50140" y="87419"/>
                  </a:lnTo>
                  <a:lnTo>
                    <a:pt x="48975" y="88069"/>
                  </a:lnTo>
                  <a:lnTo>
                    <a:pt x="47770" y="89203"/>
                  </a:lnTo>
                  <a:lnTo>
                    <a:pt x="47997" y="89954"/>
                  </a:lnTo>
                  <a:lnTo>
                    <a:pt x="48920" y="90744"/>
                  </a:lnTo>
                  <a:lnTo>
                    <a:pt x="50774" y="92207"/>
                  </a:lnTo>
                  <a:lnTo>
                    <a:pt x="53614" y="95782"/>
                  </a:lnTo>
                  <a:lnTo>
                    <a:pt x="54905" y="97754"/>
                  </a:lnTo>
                  <a:lnTo>
                    <a:pt x="55093" y="98442"/>
                  </a:lnTo>
                  <a:lnTo>
                    <a:pt x="54850" y="98959"/>
                  </a:lnTo>
                  <a:lnTo>
                    <a:pt x="54467" y="99178"/>
                  </a:lnTo>
                  <a:lnTo>
                    <a:pt x="53904" y="99170"/>
                  </a:lnTo>
                  <a:lnTo>
                    <a:pt x="53145" y="99162"/>
                  </a:lnTo>
                  <a:lnTo>
                    <a:pt x="52706" y="98575"/>
                  </a:lnTo>
                  <a:lnTo>
                    <a:pt x="52558" y="97558"/>
                  </a:lnTo>
                  <a:lnTo>
                    <a:pt x="51611" y="96017"/>
                  </a:lnTo>
                  <a:lnTo>
                    <a:pt x="50633" y="95125"/>
                  </a:lnTo>
                  <a:lnTo>
                    <a:pt x="49562" y="94570"/>
                  </a:lnTo>
                  <a:lnTo>
                    <a:pt x="48059" y="94155"/>
                  </a:lnTo>
                  <a:lnTo>
                    <a:pt x="46080" y="93420"/>
                  </a:lnTo>
                  <a:lnTo>
                    <a:pt x="45055" y="93388"/>
                  </a:lnTo>
                  <a:lnTo>
                    <a:pt x="44062" y="94241"/>
                  </a:lnTo>
                  <a:lnTo>
                    <a:pt x="43232" y="95391"/>
                  </a:lnTo>
                  <a:lnTo>
                    <a:pt x="42740" y="97903"/>
                  </a:lnTo>
                  <a:lnTo>
                    <a:pt x="41261" y="100985"/>
                  </a:lnTo>
                  <a:lnTo>
                    <a:pt x="40353" y="102198"/>
                  </a:lnTo>
                  <a:lnTo>
                    <a:pt x="37537" y="102933"/>
                  </a:lnTo>
                  <a:lnTo>
                    <a:pt x="30856" y="103183"/>
                  </a:lnTo>
                  <a:lnTo>
                    <a:pt x="28861" y="104146"/>
                  </a:lnTo>
                  <a:lnTo>
                    <a:pt x="27499" y="105303"/>
                  </a:lnTo>
                  <a:lnTo>
                    <a:pt x="24973" y="109051"/>
                  </a:lnTo>
                  <a:lnTo>
                    <a:pt x="23212" y="110295"/>
                  </a:lnTo>
                  <a:lnTo>
                    <a:pt x="21687" y="112008"/>
                  </a:lnTo>
                  <a:lnTo>
                    <a:pt x="22148" y="117500"/>
                  </a:lnTo>
                  <a:lnTo>
                    <a:pt x="22883" y="123892"/>
                  </a:lnTo>
                  <a:lnTo>
                    <a:pt x="24167" y="125660"/>
                  </a:lnTo>
                  <a:lnTo>
                    <a:pt x="24980" y="126192"/>
                  </a:lnTo>
                  <a:lnTo>
                    <a:pt x="25090" y="126818"/>
                  </a:lnTo>
                  <a:lnTo>
                    <a:pt x="24566" y="127373"/>
                  </a:lnTo>
                  <a:lnTo>
                    <a:pt x="23893" y="128070"/>
                  </a:lnTo>
                  <a:lnTo>
                    <a:pt x="22876" y="129345"/>
                  </a:lnTo>
                  <a:lnTo>
                    <a:pt x="21734" y="129298"/>
                  </a:lnTo>
                  <a:lnTo>
                    <a:pt x="19433" y="128977"/>
                  </a:lnTo>
                  <a:lnTo>
                    <a:pt x="17517" y="128633"/>
                  </a:lnTo>
                  <a:lnTo>
                    <a:pt x="11070" y="128265"/>
                  </a:lnTo>
                  <a:lnTo>
                    <a:pt x="5844" y="127968"/>
                  </a:lnTo>
                  <a:lnTo>
                    <a:pt x="39" y="127639"/>
                  </a:lnTo>
                  <a:lnTo>
                    <a:pt x="32" y="120943"/>
                  </a:lnTo>
                  <a:lnTo>
                    <a:pt x="32" y="114222"/>
                  </a:lnTo>
                  <a:lnTo>
                    <a:pt x="32" y="107478"/>
                  </a:lnTo>
                  <a:lnTo>
                    <a:pt x="23" y="100711"/>
                  </a:lnTo>
                  <a:lnTo>
                    <a:pt x="23" y="93913"/>
                  </a:lnTo>
                  <a:lnTo>
                    <a:pt x="23" y="87091"/>
                  </a:lnTo>
                  <a:lnTo>
                    <a:pt x="16" y="80245"/>
                  </a:lnTo>
                  <a:lnTo>
                    <a:pt x="16" y="73376"/>
                  </a:lnTo>
                  <a:lnTo>
                    <a:pt x="16" y="66484"/>
                  </a:lnTo>
                  <a:lnTo>
                    <a:pt x="16" y="59560"/>
                  </a:lnTo>
                  <a:lnTo>
                    <a:pt x="8" y="52613"/>
                  </a:lnTo>
                  <a:lnTo>
                    <a:pt x="8" y="45634"/>
                  </a:lnTo>
                  <a:lnTo>
                    <a:pt x="8" y="38624"/>
                  </a:lnTo>
                  <a:lnTo>
                    <a:pt x="0" y="31591"/>
                  </a:lnTo>
                  <a:lnTo>
                    <a:pt x="0" y="24534"/>
                  </a:lnTo>
                  <a:lnTo>
                    <a:pt x="0" y="17446"/>
                  </a:lnTo>
                  <a:lnTo>
                    <a:pt x="2738" y="16570"/>
                  </a:lnTo>
                  <a:lnTo>
                    <a:pt x="6196" y="15451"/>
                  </a:lnTo>
                  <a:lnTo>
                    <a:pt x="9513" y="14387"/>
                  </a:lnTo>
                  <a:lnTo>
                    <a:pt x="13464" y="13112"/>
                  </a:lnTo>
                  <a:lnTo>
                    <a:pt x="17915" y="11673"/>
                  </a:lnTo>
                  <a:lnTo>
                    <a:pt x="21718" y="10444"/>
                  </a:lnTo>
                  <a:lnTo>
                    <a:pt x="26256" y="8981"/>
                  </a:lnTo>
                  <a:lnTo>
                    <a:pt x="29714" y="7863"/>
                  </a:lnTo>
                  <a:lnTo>
                    <a:pt x="32960" y="6814"/>
                  </a:lnTo>
                  <a:lnTo>
                    <a:pt x="37115" y="5562"/>
                  </a:lnTo>
                  <a:lnTo>
                    <a:pt x="43577" y="3622"/>
                  </a:lnTo>
                  <a:lnTo>
                    <a:pt x="47183" y="2535"/>
                  </a:lnTo>
                  <a:lnTo>
                    <a:pt x="50829" y="1439"/>
                  </a:lnTo>
                  <a:lnTo>
                    <a:pt x="54302" y="391"/>
                  </a:lnTo>
                  <a:lnTo>
                    <a:pt x="56626" y="0"/>
                  </a:lnTo>
                  <a:lnTo>
                    <a:pt x="59122" y="1494"/>
                  </a:lnTo>
                  <a:lnTo>
                    <a:pt x="62157" y="3544"/>
                  </a:lnTo>
                  <a:lnTo>
                    <a:pt x="65193" y="5594"/>
                  </a:lnTo>
                  <a:lnTo>
                    <a:pt x="68228" y="7643"/>
                  </a:lnTo>
                  <a:lnTo>
                    <a:pt x="71264" y="9693"/>
                  </a:lnTo>
                  <a:lnTo>
                    <a:pt x="74299" y="11735"/>
                  </a:lnTo>
                  <a:lnTo>
                    <a:pt x="77335" y="13777"/>
                  </a:lnTo>
                  <a:lnTo>
                    <a:pt x="80370" y="15819"/>
                  </a:lnTo>
                  <a:lnTo>
                    <a:pt x="83406" y="17853"/>
                  </a:lnTo>
                  <a:lnTo>
                    <a:pt x="86441" y="19887"/>
                  </a:lnTo>
                  <a:lnTo>
                    <a:pt x="89477" y="21921"/>
                  </a:lnTo>
                  <a:lnTo>
                    <a:pt x="92512" y="23948"/>
                  </a:lnTo>
                  <a:lnTo>
                    <a:pt x="95548" y="25974"/>
                  </a:lnTo>
                  <a:lnTo>
                    <a:pt x="98583" y="28000"/>
                  </a:lnTo>
                  <a:lnTo>
                    <a:pt x="101619" y="30019"/>
                  </a:lnTo>
                  <a:lnTo>
                    <a:pt x="104654" y="32037"/>
                  </a:lnTo>
                  <a:lnTo>
                    <a:pt x="107690" y="34055"/>
                  </a:lnTo>
                  <a:lnTo>
                    <a:pt x="110506" y="35933"/>
                  </a:lnTo>
                  <a:lnTo>
                    <a:pt x="111773" y="37326"/>
                  </a:lnTo>
                  <a:lnTo>
                    <a:pt x="112470" y="40392"/>
                  </a:lnTo>
                  <a:lnTo>
                    <a:pt x="113870" y="42825"/>
                  </a:lnTo>
                  <a:lnTo>
                    <a:pt x="116303" y="45454"/>
                  </a:lnTo>
                  <a:lnTo>
                    <a:pt x="118791" y="48145"/>
                  </a:lnTo>
                  <a:lnTo>
                    <a:pt x="121889" y="51689"/>
                  </a:lnTo>
                  <a:lnTo>
                    <a:pt x="124033" y="54146"/>
                  </a:lnTo>
                  <a:lnTo>
                    <a:pt x="126215" y="56649"/>
                  </a:lnTo>
                  <a:lnTo>
                    <a:pt x="129830" y="60772"/>
                  </a:lnTo>
                  <a:lnTo>
                    <a:pt x="132083" y="63339"/>
                  </a:lnTo>
                  <a:lnTo>
                    <a:pt x="133875" y="63425"/>
                  </a:lnTo>
                  <a:lnTo>
                    <a:pt x="137513" y="62814"/>
                  </a:lnTo>
                  <a:lnTo>
                    <a:pt x="142379" y="62001"/>
                  </a:lnTo>
                  <a:lnTo>
                    <a:pt x="146220" y="61351"/>
                  </a:lnTo>
                  <a:lnTo>
                    <a:pt x="150867" y="60569"/>
                  </a:lnTo>
                  <a:lnTo>
                    <a:pt x="155295" y="59826"/>
                  </a:lnTo>
                  <a:lnTo>
                    <a:pt x="158785" y="59231"/>
                  </a:lnTo>
                  <a:lnTo>
                    <a:pt x="164010" y="59677"/>
                  </a:lnTo>
                  <a:lnTo>
                    <a:pt x="169166" y="60123"/>
                  </a:lnTo>
                  <a:lnTo>
                    <a:pt x="172867" y="60444"/>
                  </a:lnTo>
                  <a:lnTo>
                    <a:pt x="176489" y="60757"/>
                  </a:lnTo>
                  <a:lnTo>
                    <a:pt x="180784" y="61125"/>
                  </a:lnTo>
                  <a:lnTo>
                    <a:pt x="183186" y="61328"/>
                  </a:lnTo>
                  <a:lnTo>
                    <a:pt x="185940" y="61563"/>
                  </a:lnTo>
                  <a:lnTo>
                    <a:pt x="187097" y="60945"/>
                  </a:lnTo>
                  <a:lnTo>
                    <a:pt x="189468" y="59677"/>
                  </a:lnTo>
                  <a:lnTo>
                    <a:pt x="191706" y="58488"/>
                  </a:lnTo>
                  <a:lnTo>
                    <a:pt x="194029" y="57244"/>
                  </a:lnTo>
                  <a:lnTo>
                    <a:pt x="196087" y="56618"/>
                  </a:lnTo>
                  <a:lnTo>
                    <a:pt x="198230" y="58597"/>
                  </a:lnTo>
                  <a:lnTo>
                    <a:pt x="200022" y="60882"/>
                  </a:lnTo>
                  <a:lnTo>
                    <a:pt x="201907" y="63284"/>
                  </a:lnTo>
                  <a:lnTo>
                    <a:pt x="204090" y="65592"/>
                  </a:lnTo>
                  <a:lnTo>
                    <a:pt x="206210" y="66961"/>
                  </a:lnTo>
                  <a:lnTo>
                    <a:pt x="209050" y="68815"/>
                  </a:lnTo>
                  <a:lnTo>
                    <a:pt x="210685" y="71976"/>
                  </a:lnTo>
                  <a:lnTo>
                    <a:pt x="212868" y="76193"/>
                  </a:lnTo>
                  <a:lnTo>
                    <a:pt x="214307" y="78962"/>
                  </a:lnTo>
                  <a:lnTo>
                    <a:pt x="215786" y="81802"/>
                  </a:lnTo>
                  <a:lnTo>
                    <a:pt x="217937" y="80683"/>
                  </a:lnTo>
                  <a:lnTo>
                    <a:pt x="220230" y="79486"/>
                  </a:lnTo>
                  <a:lnTo>
                    <a:pt x="222311" y="78399"/>
                  </a:lnTo>
                  <a:lnTo>
                    <a:pt x="222061" y="81911"/>
                  </a:lnTo>
                  <a:lnTo>
                    <a:pt x="221841" y="85096"/>
                  </a:lnTo>
                  <a:lnTo>
                    <a:pt x="221490" y="89907"/>
                  </a:lnTo>
                  <a:lnTo>
                    <a:pt x="221208" y="93834"/>
                  </a:lnTo>
                  <a:lnTo>
                    <a:pt x="220457" y="98513"/>
                  </a:lnTo>
                  <a:lnTo>
                    <a:pt x="220402" y="102072"/>
                  </a:lnTo>
                  <a:lnTo>
                    <a:pt x="220355" y="105194"/>
                  </a:lnTo>
                  <a:lnTo>
                    <a:pt x="220323" y="107666"/>
                  </a:lnTo>
                  <a:lnTo>
                    <a:pt x="224353" y="107776"/>
                  </a:lnTo>
                  <a:lnTo>
                    <a:pt x="227333" y="107854"/>
                  </a:lnTo>
                  <a:lnTo>
                    <a:pt x="231065" y="107956"/>
                  </a:lnTo>
                  <a:lnTo>
                    <a:pt x="231425" y="111054"/>
                  </a:lnTo>
                  <a:lnTo>
                    <a:pt x="231926" y="115404"/>
                  </a:lnTo>
                  <a:lnTo>
                    <a:pt x="232685" y="119331"/>
                  </a:lnTo>
                  <a:lnTo>
                    <a:pt x="233326" y="122625"/>
                  </a:lnTo>
                  <a:lnTo>
                    <a:pt x="234280" y="126873"/>
                  </a:lnTo>
                  <a:lnTo>
                    <a:pt x="234797" y="129142"/>
                  </a:lnTo>
                  <a:lnTo>
                    <a:pt x="235689" y="131809"/>
                  </a:lnTo>
                  <a:lnTo>
                    <a:pt x="236573" y="132451"/>
                  </a:lnTo>
                  <a:lnTo>
                    <a:pt x="237989" y="132873"/>
                  </a:lnTo>
                  <a:lnTo>
                    <a:pt x="242918" y="132552"/>
                  </a:lnTo>
                  <a:lnTo>
                    <a:pt x="247002" y="132286"/>
                  </a:lnTo>
                  <a:lnTo>
                    <a:pt x="250225" y="132083"/>
                  </a:lnTo>
                  <a:lnTo>
                    <a:pt x="253651" y="131864"/>
                  </a:lnTo>
                  <a:lnTo>
                    <a:pt x="258197" y="131567"/>
                  </a:lnTo>
                  <a:lnTo>
                    <a:pt x="259738" y="132247"/>
                  </a:lnTo>
                  <a:lnTo>
                    <a:pt x="261068" y="131770"/>
                  </a:lnTo>
                  <a:lnTo>
                    <a:pt x="262601" y="131293"/>
                  </a:lnTo>
                  <a:lnTo>
                    <a:pt x="263822" y="133225"/>
                  </a:lnTo>
                  <a:lnTo>
                    <a:pt x="264440" y="134203"/>
                  </a:lnTo>
                  <a:lnTo>
                    <a:pt x="265308" y="135220"/>
                  </a:lnTo>
                  <a:lnTo>
                    <a:pt x="266482" y="136167"/>
                  </a:lnTo>
                  <a:lnTo>
                    <a:pt x="265989" y="138146"/>
                  </a:lnTo>
                  <a:lnTo>
                    <a:pt x="265261" y="141033"/>
                  </a:lnTo>
                  <a:lnTo>
                    <a:pt x="265058" y="142512"/>
                  </a:lnTo>
                  <a:lnTo>
                    <a:pt x="266474" y="144108"/>
                  </a:lnTo>
                  <a:lnTo>
                    <a:pt x="267530" y="145039"/>
                  </a:lnTo>
                  <a:lnTo>
                    <a:pt x="270417" y="146932"/>
                  </a:lnTo>
                  <a:lnTo>
                    <a:pt x="273132" y="147988"/>
                  </a:lnTo>
                  <a:lnTo>
                    <a:pt x="274900" y="148301"/>
                  </a:lnTo>
                  <a:lnTo>
                    <a:pt x="276590" y="147894"/>
                  </a:lnTo>
                  <a:lnTo>
                    <a:pt x="277208" y="146822"/>
                  </a:lnTo>
                  <a:lnTo>
                    <a:pt x="277051" y="145344"/>
                  </a:lnTo>
                  <a:lnTo>
                    <a:pt x="276238" y="143787"/>
                  </a:lnTo>
                  <a:lnTo>
                    <a:pt x="276300" y="141933"/>
                  </a:lnTo>
                  <a:lnTo>
                    <a:pt x="276840" y="140579"/>
                  </a:lnTo>
                  <a:lnTo>
                    <a:pt x="278569" y="138115"/>
                  </a:lnTo>
                  <a:lnTo>
                    <a:pt x="280204" y="135784"/>
                  </a:lnTo>
                  <a:lnTo>
                    <a:pt x="282708" y="133405"/>
                  </a:lnTo>
                  <a:lnTo>
                    <a:pt x="285689" y="131050"/>
                  </a:lnTo>
                  <a:lnTo>
                    <a:pt x="286924" y="129329"/>
                  </a:lnTo>
                  <a:lnTo>
                    <a:pt x="287402" y="126333"/>
                  </a:lnTo>
                  <a:lnTo>
                    <a:pt x="289350" y="124635"/>
                  </a:lnTo>
                  <a:lnTo>
                    <a:pt x="291454" y="123618"/>
                  </a:lnTo>
                  <a:lnTo>
                    <a:pt x="294067" y="122734"/>
                  </a:lnTo>
                  <a:lnTo>
                    <a:pt x="294787" y="121232"/>
                  </a:lnTo>
                  <a:lnTo>
                    <a:pt x="298394" y="118682"/>
                  </a:lnTo>
                  <a:lnTo>
                    <a:pt x="300553" y="117422"/>
                  </a:lnTo>
                  <a:lnTo>
                    <a:pt x="303283" y="116687"/>
                  </a:lnTo>
                  <a:lnTo>
                    <a:pt x="307054" y="115028"/>
                  </a:lnTo>
                  <a:lnTo>
                    <a:pt x="310035" y="113072"/>
                  </a:lnTo>
                  <a:lnTo>
                    <a:pt x="312891" y="109387"/>
                  </a:lnTo>
                  <a:lnTo>
                    <a:pt x="315159" y="106970"/>
                  </a:lnTo>
                  <a:lnTo>
                    <a:pt x="317068" y="105483"/>
                  </a:lnTo>
                  <a:lnTo>
                    <a:pt x="318672" y="105429"/>
                  </a:lnTo>
                  <a:lnTo>
                    <a:pt x="319799" y="106633"/>
                  </a:lnTo>
                  <a:lnTo>
                    <a:pt x="320768" y="106735"/>
                  </a:lnTo>
                  <a:lnTo>
                    <a:pt x="321403" y="106187"/>
                  </a:lnTo>
                  <a:lnTo>
                    <a:pt x="322482" y="104638"/>
                  </a:lnTo>
                  <a:lnTo>
                    <a:pt x="323640" y="102831"/>
                  </a:lnTo>
                  <a:lnTo>
                    <a:pt x="324727" y="102080"/>
                  </a:lnTo>
                  <a:lnTo>
                    <a:pt x="326832" y="101697"/>
                  </a:lnTo>
                  <a:lnTo>
                    <a:pt x="328780" y="100500"/>
                  </a:lnTo>
                  <a:close/>
                  <a:moveTo>
                    <a:pt x="322318" y="138882"/>
                  </a:moveTo>
                  <a:lnTo>
                    <a:pt x="322240" y="138178"/>
                  </a:lnTo>
                  <a:lnTo>
                    <a:pt x="321559" y="136996"/>
                  </a:lnTo>
                  <a:lnTo>
                    <a:pt x="320542" y="136331"/>
                  </a:lnTo>
                  <a:lnTo>
                    <a:pt x="320057" y="136621"/>
                  </a:lnTo>
                  <a:lnTo>
                    <a:pt x="320471" y="137583"/>
                  </a:lnTo>
                  <a:lnTo>
                    <a:pt x="321653" y="138952"/>
                  </a:lnTo>
                  <a:lnTo>
                    <a:pt x="322318" y="138882"/>
                  </a:lnTo>
                  <a:close/>
                  <a:moveTo>
                    <a:pt x="334475" y="168869"/>
                  </a:moveTo>
                  <a:lnTo>
                    <a:pt x="333372" y="169127"/>
                  </a:lnTo>
                  <a:lnTo>
                    <a:pt x="331354" y="169088"/>
                  </a:lnTo>
                  <a:lnTo>
                    <a:pt x="330204" y="168791"/>
                  </a:lnTo>
                  <a:lnTo>
                    <a:pt x="330908" y="166475"/>
                  </a:lnTo>
                  <a:lnTo>
                    <a:pt x="330931" y="166013"/>
                  </a:lnTo>
                  <a:lnTo>
                    <a:pt x="330845" y="165951"/>
                  </a:lnTo>
                  <a:lnTo>
                    <a:pt x="330266" y="165638"/>
                  </a:lnTo>
                  <a:lnTo>
                    <a:pt x="329390" y="164691"/>
                  </a:lnTo>
                  <a:lnTo>
                    <a:pt x="329085" y="163291"/>
                  </a:lnTo>
                  <a:lnTo>
                    <a:pt x="329429" y="161992"/>
                  </a:lnTo>
                  <a:lnTo>
                    <a:pt x="330071" y="161452"/>
                  </a:lnTo>
                  <a:lnTo>
                    <a:pt x="330478" y="161546"/>
                  </a:lnTo>
                  <a:lnTo>
                    <a:pt x="331714" y="163526"/>
                  </a:lnTo>
                  <a:lnTo>
                    <a:pt x="332817" y="164104"/>
                  </a:lnTo>
                  <a:lnTo>
                    <a:pt x="334968" y="164433"/>
                  </a:lnTo>
                  <a:lnTo>
                    <a:pt x="333881" y="166389"/>
                  </a:lnTo>
                  <a:lnTo>
                    <a:pt x="334687" y="168478"/>
                  </a:lnTo>
                  <a:lnTo>
                    <a:pt x="334475" y="168869"/>
                  </a:lnTo>
                  <a:close/>
                  <a:moveTo>
                    <a:pt x="347063" y="167226"/>
                  </a:moveTo>
                  <a:lnTo>
                    <a:pt x="346476" y="168454"/>
                  </a:lnTo>
                  <a:lnTo>
                    <a:pt x="345444" y="168157"/>
                  </a:lnTo>
                  <a:lnTo>
                    <a:pt x="344630" y="167343"/>
                  </a:lnTo>
                  <a:lnTo>
                    <a:pt x="344896" y="166702"/>
                  </a:lnTo>
                  <a:lnTo>
                    <a:pt x="346109" y="166350"/>
                  </a:lnTo>
                  <a:lnTo>
                    <a:pt x="346742" y="165998"/>
                  </a:lnTo>
                  <a:lnTo>
                    <a:pt x="347274" y="165935"/>
                  </a:lnTo>
                  <a:lnTo>
                    <a:pt x="347063" y="16722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AB1283A-9BD3-7DEA-136E-A0BEB42A780E}"/>
                </a:ext>
              </a:extLst>
            </p:cNvPr>
            <p:cNvSpPr>
              <a:spLocks/>
            </p:cNvSpPr>
            <p:nvPr/>
          </p:nvSpPr>
          <p:spPr>
            <a:xfrm>
              <a:off x="7523763" y="3639093"/>
              <a:ext cx="258" cy="258"/>
            </a:xfrm>
            <a:custGeom>
              <a:avLst/>
              <a:gdLst>
                <a:gd name="connsiteX0" fmla="*/ 258 w 258"/>
                <a:gd name="connsiteY0" fmla="*/ 235 h 258"/>
                <a:gd name="connsiteX1" fmla="*/ 70 w 258"/>
                <a:gd name="connsiteY1" fmla="*/ 258 h 258"/>
                <a:gd name="connsiteX2" fmla="*/ 0 w 258"/>
                <a:gd name="connsiteY2" fmla="*/ 156 h 258"/>
                <a:gd name="connsiteX3" fmla="*/ 70 w 258"/>
                <a:gd name="connsiteY3" fmla="*/ 23 h 258"/>
                <a:gd name="connsiteX4" fmla="*/ 235 w 258"/>
                <a:gd name="connsiteY4" fmla="*/ 0 h 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" h="258">
                  <a:moveTo>
                    <a:pt x="258" y="235"/>
                  </a:moveTo>
                  <a:lnTo>
                    <a:pt x="70" y="258"/>
                  </a:lnTo>
                  <a:lnTo>
                    <a:pt x="0" y="156"/>
                  </a:lnTo>
                  <a:lnTo>
                    <a:pt x="70" y="23"/>
                  </a:lnTo>
                  <a:lnTo>
                    <a:pt x="235" y="0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8C358B50-2E91-908D-6A65-F81ED86CF3C9}"/>
                </a:ext>
              </a:extLst>
            </p:cNvPr>
            <p:cNvSpPr>
              <a:spLocks/>
            </p:cNvSpPr>
            <p:nvPr/>
          </p:nvSpPr>
          <p:spPr>
            <a:xfrm>
              <a:off x="5903804" y="4354577"/>
              <a:ext cx="5038" cy="14864"/>
            </a:xfrm>
            <a:custGeom>
              <a:avLst/>
              <a:gdLst>
                <a:gd name="connsiteX0" fmla="*/ 3927 w 5038"/>
                <a:gd name="connsiteY0" fmla="*/ 4491 h 14864"/>
                <a:gd name="connsiteX1" fmla="*/ 3278 w 5038"/>
                <a:gd name="connsiteY1" fmla="*/ 4843 h 14864"/>
                <a:gd name="connsiteX2" fmla="*/ 1666 w 5038"/>
                <a:gd name="connsiteY2" fmla="*/ 3341 h 14864"/>
                <a:gd name="connsiteX3" fmla="*/ 1862 w 5038"/>
                <a:gd name="connsiteY3" fmla="*/ 1588 h 14864"/>
                <a:gd name="connsiteX4" fmla="*/ 2840 w 5038"/>
                <a:gd name="connsiteY4" fmla="*/ 626 h 14864"/>
                <a:gd name="connsiteX5" fmla="*/ 3763 w 5038"/>
                <a:gd name="connsiteY5" fmla="*/ 63 h 14864"/>
                <a:gd name="connsiteX6" fmla="*/ 4710 w 5038"/>
                <a:gd name="connsiteY6" fmla="*/ 0 h 14864"/>
                <a:gd name="connsiteX7" fmla="*/ 5038 w 5038"/>
                <a:gd name="connsiteY7" fmla="*/ 1447 h 14864"/>
                <a:gd name="connsiteX8" fmla="*/ 4811 w 5038"/>
                <a:gd name="connsiteY8" fmla="*/ 3489 h 14864"/>
                <a:gd name="connsiteX9" fmla="*/ 3927 w 5038"/>
                <a:gd name="connsiteY9" fmla="*/ 4491 h 14864"/>
                <a:gd name="connsiteX10" fmla="*/ 2793 w 5038"/>
                <a:gd name="connsiteY10" fmla="*/ 8152 h 14864"/>
                <a:gd name="connsiteX11" fmla="*/ 2441 w 5038"/>
                <a:gd name="connsiteY11" fmla="*/ 8395 h 14864"/>
                <a:gd name="connsiteX12" fmla="*/ 2605 w 5038"/>
                <a:gd name="connsiteY12" fmla="*/ 8395 h 14864"/>
                <a:gd name="connsiteX13" fmla="*/ 2441 w 5038"/>
                <a:gd name="connsiteY13" fmla="*/ 8559 h 14864"/>
                <a:gd name="connsiteX14" fmla="*/ 2331 w 5038"/>
                <a:gd name="connsiteY14" fmla="*/ 8395 h 14864"/>
                <a:gd name="connsiteX15" fmla="*/ 2159 w 5038"/>
                <a:gd name="connsiteY15" fmla="*/ 8293 h 14864"/>
                <a:gd name="connsiteX16" fmla="*/ 1940 w 5038"/>
                <a:gd name="connsiteY16" fmla="*/ 8246 h 14864"/>
                <a:gd name="connsiteX17" fmla="*/ 1682 w 5038"/>
                <a:gd name="connsiteY17" fmla="*/ 8254 h 14864"/>
                <a:gd name="connsiteX18" fmla="*/ 1682 w 5038"/>
                <a:gd name="connsiteY18" fmla="*/ 8089 h 14864"/>
                <a:gd name="connsiteX19" fmla="*/ 2011 w 5038"/>
                <a:gd name="connsiteY19" fmla="*/ 8191 h 14864"/>
                <a:gd name="connsiteX20" fmla="*/ 2504 w 5038"/>
                <a:gd name="connsiteY20" fmla="*/ 8089 h 14864"/>
                <a:gd name="connsiteX21" fmla="*/ 2504 w 5038"/>
                <a:gd name="connsiteY21" fmla="*/ 7910 h 14864"/>
                <a:gd name="connsiteX22" fmla="*/ 2355 w 5038"/>
                <a:gd name="connsiteY22" fmla="*/ 7745 h 14864"/>
                <a:gd name="connsiteX23" fmla="*/ 2292 w 5038"/>
                <a:gd name="connsiteY23" fmla="*/ 7628 h 14864"/>
                <a:gd name="connsiteX24" fmla="*/ 2472 w 5038"/>
                <a:gd name="connsiteY24" fmla="*/ 7456 h 14864"/>
                <a:gd name="connsiteX25" fmla="*/ 3082 w 5038"/>
                <a:gd name="connsiteY25" fmla="*/ 7065 h 14864"/>
                <a:gd name="connsiteX26" fmla="*/ 3341 w 5038"/>
                <a:gd name="connsiteY26" fmla="*/ 6861 h 14864"/>
                <a:gd name="connsiteX27" fmla="*/ 3372 w 5038"/>
                <a:gd name="connsiteY27" fmla="*/ 6947 h 14864"/>
                <a:gd name="connsiteX28" fmla="*/ 3380 w 5038"/>
                <a:gd name="connsiteY28" fmla="*/ 7026 h 14864"/>
                <a:gd name="connsiteX29" fmla="*/ 3411 w 5038"/>
                <a:gd name="connsiteY29" fmla="*/ 7104 h 14864"/>
                <a:gd name="connsiteX30" fmla="*/ 3505 w 5038"/>
                <a:gd name="connsiteY30" fmla="*/ 7182 h 14864"/>
                <a:gd name="connsiteX31" fmla="*/ 3192 w 5038"/>
                <a:gd name="connsiteY31" fmla="*/ 7487 h 14864"/>
                <a:gd name="connsiteX32" fmla="*/ 2793 w 5038"/>
                <a:gd name="connsiteY32" fmla="*/ 8152 h 14864"/>
                <a:gd name="connsiteX33" fmla="*/ 414 w 5038"/>
                <a:gd name="connsiteY33" fmla="*/ 14857 h 14864"/>
                <a:gd name="connsiteX34" fmla="*/ 196 w 5038"/>
                <a:gd name="connsiteY34" fmla="*/ 14864 h 14864"/>
                <a:gd name="connsiteX35" fmla="*/ 0 w 5038"/>
                <a:gd name="connsiteY35" fmla="*/ 14786 h 14864"/>
                <a:gd name="connsiteX36" fmla="*/ 55 w 5038"/>
                <a:gd name="connsiteY36" fmla="*/ 14716 h 14864"/>
                <a:gd name="connsiteX37" fmla="*/ 305 w 5038"/>
                <a:gd name="connsiteY37" fmla="*/ 14661 h 14864"/>
                <a:gd name="connsiteX38" fmla="*/ 422 w 5038"/>
                <a:gd name="connsiteY38" fmla="*/ 14513 h 14864"/>
                <a:gd name="connsiteX39" fmla="*/ 383 w 5038"/>
                <a:gd name="connsiteY39" fmla="*/ 14317 h 14864"/>
                <a:gd name="connsiteX40" fmla="*/ 391 w 5038"/>
                <a:gd name="connsiteY40" fmla="*/ 14098 h 14864"/>
                <a:gd name="connsiteX41" fmla="*/ 587 w 5038"/>
                <a:gd name="connsiteY41" fmla="*/ 13965 h 14864"/>
                <a:gd name="connsiteX42" fmla="*/ 743 w 5038"/>
                <a:gd name="connsiteY42" fmla="*/ 13957 h 14864"/>
                <a:gd name="connsiteX43" fmla="*/ 814 w 5038"/>
                <a:gd name="connsiteY43" fmla="*/ 14043 h 14864"/>
                <a:gd name="connsiteX44" fmla="*/ 853 w 5038"/>
                <a:gd name="connsiteY44" fmla="*/ 14247 h 14864"/>
                <a:gd name="connsiteX45" fmla="*/ 735 w 5038"/>
                <a:gd name="connsiteY45" fmla="*/ 14403 h 14864"/>
                <a:gd name="connsiteX46" fmla="*/ 602 w 5038"/>
                <a:gd name="connsiteY46" fmla="*/ 14528 h 14864"/>
                <a:gd name="connsiteX47" fmla="*/ 540 w 5038"/>
                <a:gd name="connsiteY47" fmla="*/ 14724 h 14864"/>
                <a:gd name="connsiteX48" fmla="*/ 414 w 5038"/>
                <a:gd name="connsiteY48" fmla="*/ 14857 h 14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038" h="14864">
                  <a:moveTo>
                    <a:pt x="3927" y="4491"/>
                  </a:moveTo>
                  <a:lnTo>
                    <a:pt x="3278" y="4843"/>
                  </a:lnTo>
                  <a:lnTo>
                    <a:pt x="1666" y="3341"/>
                  </a:lnTo>
                  <a:lnTo>
                    <a:pt x="1862" y="1588"/>
                  </a:lnTo>
                  <a:lnTo>
                    <a:pt x="2840" y="626"/>
                  </a:lnTo>
                  <a:lnTo>
                    <a:pt x="3763" y="63"/>
                  </a:lnTo>
                  <a:lnTo>
                    <a:pt x="4710" y="0"/>
                  </a:lnTo>
                  <a:lnTo>
                    <a:pt x="5038" y="1447"/>
                  </a:lnTo>
                  <a:lnTo>
                    <a:pt x="4811" y="3489"/>
                  </a:lnTo>
                  <a:lnTo>
                    <a:pt x="3927" y="4491"/>
                  </a:lnTo>
                  <a:close/>
                  <a:moveTo>
                    <a:pt x="2793" y="8152"/>
                  </a:moveTo>
                  <a:lnTo>
                    <a:pt x="2441" y="8395"/>
                  </a:lnTo>
                  <a:lnTo>
                    <a:pt x="2605" y="8395"/>
                  </a:lnTo>
                  <a:lnTo>
                    <a:pt x="2441" y="8559"/>
                  </a:lnTo>
                  <a:lnTo>
                    <a:pt x="2331" y="8395"/>
                  </a:lnTo>
                  <a:lnTo>
                    <a:pt x="2159" y="8293"/>
                  </a:lnTo>
                  <a:lnTo>
                    <a:pt x="1940" y="8246"/>
                  </a:lnTo>
                  <a:lnTo>
                    <a:pt x="1682" y="8254"/>
                  </a:lnTo>
                  <a:lnTo>
                    <a:pt x="1682" y="8089"/>
                  </a:lnTo>
                  <a:lnTo>
                    <a:pt x="2011" y="8191"/>
                  </a:lnTo>
                  <a:lnTo>
                    <a:pt x="2504" y="8089"/>
                  </a:lnTo>
                  <a:lnTo>
                    <a:pt x="2504" y="7910"/>
                  </a:lnTo>
                  <a:lnTo>
                    <a:pt x="2355" y="7745"/>
                  </a:lnTo>
                  <a:lnTo>
                    <a:pt x="2292" y="7628"/>
                  </a:lnTo>
                  <a:lnTo>
                    <a:pt x="2472" y="7456"/>
                  </a:lnTo>
                  <a:lnTo>
                    <a:pt x="3082" y="7065"/>
                  </a:lnTo>
                  <a:lnTo>
                    <a:pt x="3341" y="6861"/>
                  </a:lnTo>
                  <a:lnTo>
                    <a:pt x="3372" y="6947"/>
                  </a:lnTo>
                  <a:lnTo>
                    <a:pt x="3380" y="7026"/>
                  </a:lnTo>
                  <a:lnTo>
                    <a:pt x="3411" y="7104"/>
                  </a:lnTo>
                  <a:lnTo>
                    <a:pt x="3505" y="7182"/>
                  </a:lnTo>
                  <a:lnTo>
                    <a:pt x="3192" y="7487"/>
                  </a:lnTo>
                  <a:lnTo>
                    <a:pt x="2793" y="8152"/>
                  </a:lnTo>
                  <a:close/>
                  <a:moveTo>
                    <a:pt x="414" y="14857"/>
                  </a:moveTo>
                  <a:lnTo>
                    <a:pt x="196" y="14864"/>
                  </a:lnTo>
                  <a:lnTo>
                    <a:pt x="0" y="14786"/>
                  </a:lnTo>
                  <a:lnTo>
                    <a:pt x="55" y="14716"/>
                  </a:lnTo>
                  <a:lnTo>
                    <a:pt x="305" y="14661"/>
                  </a:lnTo>
                  <a:lnTo>
                    <a:pt x="422" y="14513"/>
                  </a:lnTo>
                  <a:lnTo>
                    <a:pt x="383" y="14317"/>
                  </a:lnTo>
                  <a:lnTo>
                    <a:pt x="391" y="14098"/>
                  </a:lnTo>
                  <a:lnTo>
                    <a:pt x="587" y="13965"/>
                  </a:lnTo>
                  <a:lnTo>
                    <a:pt x="743" y="13957"/>
                  </a:lnTo>
                  <a:lnTo>
                    <a:pt x="814" y="14043"/>
                  </a:lnTo>
                  <a:lnTo>
                    <a:pt x="853" y="14247"/>
                  </a:lnTo>
                  <a:lnTo>
                    <a:pt x="735" y="14403"/>
                  </a:lnTo>
                  <a:lnTo>
                    <a:pt x="602" y="14528"/>
                  </a:lnTo>
                  <a:lnTo>
                    <a:pt x="540" y="14724"/>
                  </a:lnTo>
                  <a:lnTo>
                    <a:pt x="414" y="1485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91AA316-A6A6-D7F9-808F-ECC023FE8FD9}"/>
                </a:ext>
              </a:extLst>
            </p:cNvPr>
            <p:cNvSpPr>
              <a:spLocks/>
            </p:cNvSpPr>
            <p:nvPr/>
          </p:nvSpPr>
          <p:spPr>
            <a:xfrm>
              <a:off x="5639935" y="4380958"/>
              <a:ext cx="297337" cy="252626"/>
            </a:xfrm>
            <a:custGeom>
              <a:avLst/>
              <a:gdLst>
                <a:gd name="connsiteX0" fmla="*/ 293199 w 297337"/>
                <a:gd name="connsiteY0" fmla="*/ 80519 h 252626"/>
                <a:gd name="connsiteX1" fmla="*/ 297275 w 297337"/>
                <a:gd name="connsiteY1" fmla="*/ 85886 h 252626"/>
                <a:gd name="connsiteX2" fmla="*/ 297337 w 297337"/>
                <a:gd name="connsiteY2" fmla="*/ 86480 h 252626"/>
                <a:gd name="connsiteX3" fmla="*/ 296891 w 297337"/>
                <a:gd name="connsiteY3" fmla="*/ 87153 h 252626"/>
                <a:gd name="connsiteX4" fmla="*/ 294349 w 297337"/>
                <a:gd name="connsiteY4" fmla="*/ 88413 h 252626"/>
                <a:gd name="connsiteX5" fmla="*/ 293778 w 297337"/>
                <a:gd name="connsiteY5" fmla="*/ 89062 h 252626"/>
                <a:gd name="connsiteX6" fmla="*/ 292862 w 297337"/>
                <a:gd name="connsiteY6" fmla="*/ 91448 h 252626"/>
                <a:gd name="connsiteX7" fmla="*/ 289663 w 297337"/>
                <a:gd name="connsiteY7" fmla="*/ 92755 h 252626"/>
                <a:gd name="connsiteX8" fmla="*/ 287448 w 297337"/>
                <a:gd name="connsiteY8" fmla="*/ 94398 h 252626"/>
                <a:gd name="connsiteX9" fmla="*/ 285962 w 297337"/>
                <a:gd name="connsiteY9" fmla="*/ 95837 h 252626"/>
                <a:gd name="connsiteX10" fmla="*/ 285219 w 297337"/>
                <a:gd name="connsiteY10" fmla="*/ 96416 h 252626"/>
                <a:gd name="connsiteX11" fmla="*/ 282293 w 297337"/>
                <a:gd name="connsiteY11" fmla="*/ 96737 h 252626"/>
                <a:gd name="connsiteX12" fmla="*/ 281354 w 297337"/>
                <a:gd name="connsiteY12" fmla="*/ 97644 h 252626"/>
                <a:gd name="connsiteX13" fmla="*/ 280173 w 297337"/>
                <a:gd name="connsiteY13" fmla="*/ 100367 h 252626"/>
                <a:gd name="connsiteX14" fmla="*/ 279312 w 297337"/>
                <a:gd name="connsiteY14" fmla="*/ 101509 h 252626"/>
                <a:gd name="connsiteX15" fmla="*/ 277794 w 297337"/>
                <a:gd name="connsiteY15" fmla="*/ 102847 h 252626"/>
                <a:gd name="connsiteX16" fmla="*/ 277787 w 297337"/>
                <a:gd name="connsiteY16" fmla="*/ 103661 h 252626"/>
                <a:gd name="connsiteX17" fmla="*/ 279883 w 297337"/>
                <a:gd name="connsiteY17" fmla="*/ 106633 h 252626"/>
                <a:gd name="connsiteX18" fmla="*/ 280259 w 297337"/>
                <a:gd name="connsiteY18" fmla="*/ 107572 h 252626"/>
                <a:gd name="connsiteX19" fmla="*/ 279609 w 297337"/>
                <a:gd name="connsiteY19" fmla="*/ 108988 h 252626"/>
                <a:gd name="connsiteX20" fmla="*/ 279672 w 297337"/>
                <a:gd name="connsiteY20" fmla="*/ 109990 h 252626"/>
                <a:gd name="connsiteX21" fmla="*/ 280775 w 297337"/>
                <a:gd name="connsiteY21" fmla="*/ 111195 h 252626"/>
                <a:gd name="connsiteX22" fmla="*/ 282089 w 297337"/>
                <a:gd name="connsiteY22" fmla="*/ 111468 h 252626"/>
                <a:gd name="connsiteX23" fmla="*/ 283372 w 297337"/>
                <a:gd name="connsiteY23" fmla="*/ 110968 h 252626"/>
                <a:gd name="connsiteX24" fmla="*/ 284968 w 297337"/>
                <a:gd name="connsiteY24" fmla="*/ 111015 h 252626"/>
                <a:gd name="connsiteX25" fmla="*/ 286009 w 297337"/>
                <a:gd name="connsiteY25" fmla="*/ 111335 h 252626"/>
                <a:gd name="connsiteX26" fmla="*/ 286439 w 297337"/>
                <a:gd name="connsiteY26" fmla="*/ 111687 h 252626"/>
                <a:gd name="connsiteX27" fmla="*/ 286510 w 297337"/>
                <a:gd name="connsiteY27" fmla="*/ 112611 h 252626"/>
                <a:gd name="connsiteX28" fmla="*/ 285853 w 297337"/>
                <a:gd name="connsiteY28" fmla="*/ 114566 h 252626"/>
                <a:gd name="connsiteX29" fmla="*/ 284906 w 297337"/>
                <a:gd name="connsiteY29" fmla="*/ 115834 h 252626"/>
                <a:gd name="connsiteX30" fmla="*/ 280712 w 297337"/>
                <a:gd name="connsiteY30" fmla="*/ 117774 h 252626"/>
                <a:gd name="connsiteX31" fmla="*/ 278850 w 297337"/>
                <a:gd name="connsiteY31" fmla="*/ 118901 h 252626"/>
                <a:gd name="connsiteX32" fmla="*/ 277818 w 297337"/>
                <a:gd name="connsiteY32" fmla="*/ 119730 h 252626"/>
                <a:gd name="connsiteX33" fmla="*/ 275557 w 297337"/>
                <a:gd name="connsiteY33" fmla="*/ 119284 h 252626"/>
                <a:gd name="connsiteX34" fmla="*/ 274407 w 297337"/>
                <a:gd name="connsiteY34" fmla="*/ 119315 h 252626"/>
                <a:gd name="connsiteX35" fmla="*/ 273523 w 297337"/>
                <a:gd name="connsiteY35" fmla="*/ 119957 h 252626"/>
                <a:gd name="connsiteX36" fmla="*/ 272983 w 297337"/>
                <a:gd name="connsiteY36" fmla="*/ 120504 h 252626"/>
                <a:gd name="connsiteX37" fmla="*/ 271465 w 297337"/>
                <a:gd name="connsiteY37" fmla="*/ 120645 h 252626"/>
                <a:gd name="connsiteX38" fmla="*/ 269322 w 297337"/>
                <a:gd name="connsiteY38" fmla="*/ 120974 h 252626"/>
                <a:gd name="connsiteX39" fmla="*/ 268422 w 297337"/>
                <a:gd name="connsiteY39" fmla="*/ 121342 h 252626"/>
                <a:gd name="connsiteX40" fmla="*/ 267726 w 297337"/>
                <a:gd name="connsiteY40" fmla="*/ 122304 h 252626"/>
                <a:gd name="connsiteX41" fmla="*/ 267147 w 297337"/>
                <a:gd name="connsiteY41" fmla="*/ 123673 h 252626"/>
                <a:gd name="connsiteX42" fmla="*/ 267632 w 297337"/>
                <a:gd name="connsiteY42" fmla="*/ 125316 h 252626"/>
                <a:gd name="connsiteX43" fmla="*/ 268305 w 297337"/>
                <a:gd name="connsiteY43" fmla="*/ 126787 h 252626"/>
                <a:gd name="connsiteX44" fmla="*/ 268273 w 297337"/>
                <a:gd name="connsiteY44" fmla="*/ 128132 h 252626"/>
                <a:gd name="connsiteX45" fmla="*/ 268790 w 297337"/>
                <a:gd name="connsiteY45" fmla="*/ 131880 h 252626"/>
                <a:gd name="connsiteX46" fmla="*/ 268117 w 297337"/>
                <a:gd name="connsiteY46" fmla="*/ 132756 h 252626"/>
                <a:gd name="connsiteX47" fmla="*/ 266677 w 297337"/>
                <a:gd name="connsiteY47" fmla="*/ 133742 h 252626"/>
                <a:gd name="connsiteX48" fmla="*/ 264964 w 297337"/>
                <a:gd name="connsiteY48" fmla="*/ 135494 h 252626"/>
                <a:gd name="connsiteX49" fmla="*/ 263039 w 297337"/>
                <a:gd name="connsiteY49" fmla="*/ 137927 h 252626"/>
                <a:gd name="connsiteX50" fmla="*/ 263344 w 297337"/>
                <a:gd name="connsiteY50" fmla="*/ 138623 h 252626"/>
                <a:gd name="connsiteX51" fmla="*/ 267945 w 297337"/>
                <a:gd name="connsiteY51" fmla="*/ 143724 h 252626"/>
                <a:gd name="connsiteX52" fmla="*/ 272623 w 297337"/>
                <a:gd name="connsiteY52" fmla="*/ 148911 h 252626"/>
                <a:gd name="connsiteX53" fmla="*/ 277278 w 297337"/>
                <a:gd name="connsiteY53" fmla="*/ 154067 h 252626"/>
                <a:gd name="connsiteX54" fmla="*/ 277935 w 297337"/>
                <a:gd name="connsiteY54" fmla="*/ 154294 h 252626"/>
                <a:gd name="connsiteX55" fmla="*/ 278812 w 297337"/>
                <a:gd name="connsiteY55" fmla="*/ 154888 h 252626"/>
                <a:gd name="connsiteX56" fmla="*/ 279625 w 297337"/>
                <a:gd name="connsiteY56" fmla="*/ 156688 h 252626"/>
                <a:gd name="connsiteX57" fmla="*/ 280290 w 297337"/>
                <a:gd name="connsiteY57" fmla="*/ 158605 h 252626"/>
                <a:gd name="connsiteX58" fmla="*/ 280306 w 297337"/>
                <a:gd name="connsiteY58" fmla="*/ 159590 h 252626"/>
                <a:gd name="connsiteX59" fmla="*/ 279782 w 297337"/>
                <a:gd name="connsiteY59" fmla="*/ 160834 h 252626"/>
                <a:gd name="connsiteX60" fmla="*/ 278647 w 297337"/>
                <a:gd name="connsiteY60" fmla="*/ 162266 h 252626"/>
                <a:gd name="connsiteX61" fmla="*/ 277270 w 297337"/>
                <a:gd name="connsiteY61" fmla="*/ 163424 h 252626"/>
                <a:gd name="connsiteX62" fmla="*/ 275260 w 297337"/>
                <a:gd name="connsiteY62" fmla="*/ 164409 h 252626"/>
                <a:gd name="connsiteX63" fmla="*/ 273656 w 297337"/>
                <a:gd name="connsiteY63" fmla="*/ 165341 h 252626"/>
                <a:gd name="connsiteX64" fmla="*/ 272334 w 297337"/>
                <a:gd name="connsiteY64" fmla="*/ 167789 h 252626"/>
                <a:gd name="connsiteX65" fmla="*/ 271528 w 297337"/>
                <a:gd name="connsiteY65" fmla="*/ 168650 h 252626"/>
                <a:gd name="connsiteX66" fmla="*/ 270792 w 297337"/>
                <a:gd name="connsiteY66" fmla="*/ 168994 h 252626"/>
                <a:gd name="connsiteX67" fmla="*/ 269337 w 297337"/>
                <a:gd name="connsiteY67" fmla="*/ 169315 h 252626"/>
                <a:gd name="connsiteX68" fmla="*/ 266990 w 297337"/>
                <a:gd name="connsiteY68" fmla="*/ 169236 h 252626"/>
                <a:gd name="connsiteX69" fmla="*/ 265441 w 297337"/>
                <a:gd name="connsiteY69" fmla="*/ 169049 h 252626"/>
                <a:gd name="connsiteX70" fmla="*/ 263517 w 297337"/>
                <a:gd name="connsiteY70" fmla="*/ 170880 h 252626"/>
                <a:gd name="connsiteX71" fmla="*/ 261068 w 297337"/>
                <a:gd name="connsiteY71" fmla="*/ 171552 h 252626"/>
                <a:gd name="connsiteX72" fmla="*/ 259425 w 297337"/>
                <a:gd name="connsiteY72" fmla="*/ 174056 h 252626"/>
                <a:gd name="connsiteX73" fmla="*/ 253573 w 297337"/>
                <a:gd name="connsiteY73" fmla="*/ 176043 h 252626"/>
                <a:gd name="connsiteX74" fmla="*/ 247846 w 297337"/>
                <a:gd name="connsiteY74" fmla="*/ 177584 h 252626"/>
                <a:gd name="connsiteX75" fmla="*/ 246274 w 297337"/>
                <a:gd name="connsiteY75" fmla="*/ 178194 h 252626"/>
                <a:gd name="connsiteX76" fmla="*/ 240617 w 297337"/>
                <a:gd name="connsiteY76" fmla="*/ 176919 h 252626"/>
                <a:gd name="connsiteX77" fmla="*/ 239256 w 297337"/>
                <a:gd name="connsiteY77" fmla="*/ 177318 h 252626"/>
                <a:gd name="connsiteX78" fmla="*/ 237691 w 297337"/>
                <a:gd name="connsiteY78" fmla="*/ 178507 h 252626"/>
                <a:gd name="connsiteX79" fmla="*/ 236244 w 297337"/>
                <a:gd name="connsiteY79" fmla="*/ 179423 h 252626"/>
                <a:gd name="connsiteX80" fmla="*/ 235024 w 297337"/>
                <a:gd name="connsiteY80" fmla="*/ 179478 h 252626"/>
                <a:gd name="connsiteX81" fmla="*/ 233999 w 297337"/>
                <a:gd name="connsiteY81" fmla="*/ 179955 h 252626"/>
                <a:gd name="connsiteX82" fmla="*/ 233389 w 297337"/>
                <a:gd name="connsiteY82" fmla="*/ 181652 h 252626"/>
                <a:gd name="connsiteX83" fmla="*/ 232849 w 297337"/>
                <a:gd name="connsiteY83" fmla="*/ 187496 h 252626"/>
                <a:gd name="connsiteX84" fmla="*/ 230815 w 297337"/>
                <a:gd name="connsiteY84" fmla="*/ 189233 h 252626"/>
                <a:gd name="connsiteX85" fmla="*/ 228366 w 297337"/>
                <a:gd name="connsiteY85" fmla="*/ 189226 h 252626"/>
                <a:gd name="connsiteX86" fmla="*/ 226684 w 297337"/>
                <a:gd name="connsiteY86" fmla="*/ 187199 h 252626"/>
                <a:gd name="connsiteX87" fmla="*/ 224689 w 297337"/>
                <a:gd name="connsiteY87" fmla="*/ 185674 h 252626"/>
                <a:gd name="connsiteX88" fmla="*/ 221208 w 297337"/>
                <a:gd name="connsiteY88" fmla="*/ 182051 h 252626"/>
                <a:gd name="connsiteX89" fmla="*/ 220237 w 297337"/>
                <a:gd name="connsiteY89" fmla="*/ 181574 h 252626"/>
                <a:gd name="connsiteX90" fmla="*/ 219338 w 297337"/>
                <a:gd name="connsiteY90" fmla="*/ 181598 h 252626"/>
                <a:gd name="connsiteX91" fmla="*/ 216107 w 297337"/>
                <a:gd name="connsiteY91" fmla="*/ 182677 h 252626"/>
                <a:gd name="connsiteX92" fmla="*/ 214573 w 297337"/>
                <a:gd name="connsiteY92" fmla="*/ 182208 h 252626"/>
                <a:gd name="connsiteX93" fmla="*/ 213337 w 297337"/>
                <a:gd name="connsiteY93" fmla="*/ 181644 h 252626"/>
                <a:gd name="connsiteX94" fmla="*/ 211272 w 297337"/>
                <a:gd name="connsiteY94" fmla="*/ 181824 h 252626"/>
                <a:gd name="connsiteX95" fmla="*/ 207595 w 297337"/>
                <a:gd name="connsiteY95" fmla="*/ 181864 h 252626"/>
                <a:gd name="connsiteX96" fmla="*/ 205248 w 297337"/>
                <a:gd name="connsiteY96" fmla="*/ 181895 h 252626"/>
                <a:gd name="connsiteX97" fmla="*/ 204105 w 297337"/>
                <a:gd name="connsiteY97" fmla="*/ 180909 h 252626"/>
                <a:gd name="connsiteX98" fmla="*/ 203042 w 297337"/>
                <a:gd name="connsiteY98" fmla="*/ 178883 h 252626"/>
                <a:gd name="connsiteX99" fmla="*/ 202330 w 297337"/>
                <a:gd name="connsiteY99" fmla="*/ 178155 h 252626"/>
                <a:gd name="connsiteX100" fmla="*/ 201492 w 297337"/>
                <a:gd name="connsiteY100" fmla="*/ 177568 h 252626"/>
                <a:gd name="connsiteX101" fmla="*/ 200108 w 297337"/>
                <a:gd name="connsiteY101" fmla="*/ 177271 h 252626"/>
                <a:gd name="connsiteX102" fmla="*/ 194185 w 297337"/>
                <a:gd name="connsiteY102" fmla="*/ 177279 h 252626"/>
                <a:gd name="connsiteX103" fmla="*/ 193067 w 297337"/>
                <a:gd name="connsiteY103" fmla="*/ 177279 h 252626"/>
                <a:gd name="connsiteX104" fmla="*/ 192253 w 297337"/>
                <a:gd name="connsiteY104" fmla="*/ 176888 h 252626"/>
                <a:gd name="connsiteX105" fmla="*/ 191111 w 297337"/>
                <a:gd name="connsiteY105" fmla="*/ 175151 h 252626"/>
                <a:gd name="connsiteX106" fmla="*/ 189867 w 297337"/>
                <a:gd name="connsiteY106" fmla="*/ 174337 h 252626"/>
                <a:gd name="connsiteX107" fmla="*/ 188404 w 297337"/>
                <a:gd name="connsiteY107" fmla="*/ 174306 h 252626"/>
                <a:gd name="connsiteX108" fmla="*/ 187762 w 297337"/>
                <a:gd name="connsiteY108" fmla="*/ 175268 h 252626"/>
                <a:gd name="connsiteX109" fmla="*/ 190297 w 297337"/>
                <a:gd name="connsiteY109" fmla="*/ 178390 h 252626"/>
                <a:gd name="connsiteX110" fmla="*/ 191033 w 297337"/>
                <a:gd name="connsiteY110" fmla="*/ 180088 h 252626"/>
                <a:gd name="connsiteX111" fmla="*/ 193254 w 297337"/>
                <a:gd name="connsiteY111" fmla="*/ 182536 h 252626"/>
                <a:gd name="connsiteX112" fmla="*/ 199677 w 297337"/>
                <a:gd name="connsiteY112" fmla="*/ 187723 h 252626"/>
                <a:gd name="connsiteX113" fmla="*/ 200867 w 297337"/>
                <a:gd name="connsiteY113" fmla="*/ 189366 h 252626"/>
                <a:gd name="connsiteX114" fmla="*/ 200734 w 297337"/>
                <a:gd name="connsiteY114" fmla="*/ 191471 h 252626"/>
                <a:gd name="connsiteX115" fmla="*/ 200694 w 297337"/>
                <a:gd name="connsiteY115" fmla="*/ 194686 h 252626"/>
                <a:gd name="connsiteX116" fmla="*/ 200914 w 297337"/>
                <a:gd name="connsiteY116" fmla="*/ 197729 h 252626"/>
                <a:gd name="connsiteX117" fmla="*/ 202564 w 297337"/>
                <a:gd name="connsiteY117" fmla="*/ 202095 h 252626"/>
                <a:gd name="connsiteX118" fmla="*/ 204880 w 297337"/>
                <a:gd name="connsiteY118" fmla="*/ 206531 h 252626"/>
                <a:gd name="connsiteX119" fmla="*/ 205514 w 297337"/>
                <a:gd name="connsiteY119" fmla="*/ 209363 h 252626"/>
                <a:gd name="connsiteX120" fmla="*/ 205083 w 297337"/>
                <a:gd name="connsiteY120" fmla="*/ 211452 h 252626"/>
                <a:gd name="connsiteX121" fmla="*/ 204637 w 297337"/>
                <a:gd name="connsiteY121" fmla="*/ 212570 h 252626"/>
                <a:gd name="connsiteX122" fmla="*/ 204684 w 297337"/>
                <a:gd name="connsiteY122" fmla="*/ 213064 h 252626"/>
                <a:gd name="connsiteX123" fmla="*/ 205162 w 297337"/>
                <a:gd name="connsiteY123" fmla="*/ 213509 h 252626"/>
                <a:gd name="connsiteX124" fmla="*/ 207376 w 297337"/>
                <a:gd name="connsiteY124" fmla="*/ 214151 h 252626"/>
                <a:gd name="connsiteX125" fmla="*/ 212023 w 297337"/>
                <a:gd name="connsiteY125" fmla="*/ 214550 h 252626"/>
                <a:gd name="connsiteX126" fmla="*/ 214831 w 297337"/>
                <a:gd name="connsiteY126" fmla="*/ 214550 h 252626"/>
                <a:gd name="connsiteX127" fmla="*/ 219119 w 297337"/>
                <a:gd name="connsiteY127" fmla="*/ 215035 h 252626"/>
                <a:gd name="connsiteX128" fmla="*/ 219439 w 297337"/>
                <a:gd name="connsiteY128" fmla="*/ 216592 h 252626"/>
                <a:gd name="connsiteX129" fmla="*/ 219017 w 297337"/>
                <a:gd name="connsiteY129" fmla="*/ 219166 h 252626"/>
                <a:gd name="connsiteX130" fmla="*/ 218172 w 297337"/>
                <a:gd name="connsiteY130" fmla="*/ 220629 h 252626"/>
                <a:gd name="connsiteX131" fmla="*/ 217483 w 297337"/>
                <a:gd name="connsiteY131" fmla="*/ 221051 h 252626"/>
                <a:gd name="connsiteX132" fmla="*/ 215152 w 297337"/>
                <a:gd name="connsiteY132" fmla="*/ 221388 h 252626"/>
                <a:gd name="connsiteX133" fmla="*/ 212696 w 297337"/>
                <a:gd name="connsiteY133" fmla="*/ 222968 h 252626"/>
                <a:gd name="connsiteX134" fmla="*/ 209128 w 297337"/>
                <a:gd name="connsiteY134" fmla="*/ 224525 h 252626"/>
                <a:gd name="connsiteX135" fmla="*/ 207094 w 297337"/>
                <a:gd name="connsiteY135" fmla="*/ 224736 h 252626"/>
                <a:gd name="connsiteX136" fmla="*/ 206249 w 297337"/>
                <a:gd name="connsiteY136" fmla="*/ 225041 h 252626"/>
                <a:gd name="connsiteX137" fmla="*/ 205529 w 297337"/>
                <a:gd name="connsiteY137" fmla="*/ 225511 h 252626"/>
                <a:gd name="connsiteX138" fmla="*/ 204935 w 297337"/>
                <a:gd name="connsiteY138" fmla="*/ 226105 h 252626"/>
                <a:gd name="connsiteX139" fmla="*/ 204246 w 297337"/>
                <a:gd name="connsiteY139" fmla="*/ 229031 h 252626"/>
                <a:gd name="connsiteX140" fmla="*/ 203198 w 297337"/>
                <a:gd name="connsiteY140" fmla="*/ 232332 h 252626"/>
                <a:gd name="connsiteX141" fmla="*/ 201219 w 297337"/>
                <a:gd name="connsiteY141" fmla="*/ 234288 h 252626"/>
                <a:gd name="connsiteX142" fmla="*/ 199044 w 297337"/>
                <a:gd name="connsiteY142" fmla="*/ 235908 h 252626"/>
                <a:gd name="connsiteX143" fmla="*/ 196830 w 297337"/>
                <a:gd name="connsiteY143" fmla="*/ 236088 h 252626"/>
                <a:gd name="connsiteX144" fmla="*/ 195054 w 297337"/>
                <a:gd name="connsiteY144" fmla="*/ 235955 h 252626"/>
                <a:gd name="connsiteX145" fmla="*/ 194170 w 297337"/>
                <a:gd name="connsiteY145" fmla="*/ 236432 h 252626"/>
                <a:gd name="connsiteX146" fmla="*/ 192894 w 297337"/>
                <a:gd name="connsiteY146" fmla="*/ 237762 h 252626"/>
                <a:gd name="connsiteX147" fmla="*/ 191072 w 297337"/>
                <a:gd name="connsiteY147" fmla="*/ 239421 h 252626"/>
                <a:gd name="connsiteX148" fmla="*/ 189663 w 297337"/>
                <a:gd name="connsiteY148" fmla="*/ 240305 h 252626"/>
                <a:gd name="connsiteX149" fmla="*/ 187770 w 297337"/>
                <a:gd name="connsiteY149" fmla="*/ 240218 h 252626"/>
                <a:gd name="connsiteX150" fmla="*/ 185744 w 297337"/>
                <a:gd name="connsiteY150" fmla="*/ 241032 h 252626"/>
                <a:gd name="connsiteX151" fmla="*/ 183186 w 297337"/>
                <a:gd name="connsiteY151" fmla="*/ 242370 h 252626"/>
                <a:gd name="connsiteX152" fmla="*/ 181488 w 297337"/>
                <a:gd name="connsiteY152" fmla="*/ 243465 h 252626"/>
                <a:gd name="connsiteX153" fmla="*/ 180041 w 297337"/>
                <a:gd name="connsiteY153" fmla="*/ 245343 h 252626"/>
                <a:gd name="connsiteX154" fmla="*/ 177967 w 297337"/>
                <a:gd name="connsiteY154" fmla="*/ 247307 h 252626"/>
                <a:gd name="connsiteX155" fmla="*/ 175839 w 297337"/>
                <a:gd name="connsiteY155" fmla="*/ 248691 h 252626"/>
                <a:gd name="connsiteX156" fmla="*/ 174822 w 297337"/>
                <a:gd name="connsiteY156" fmla="*/ 250397 h 252626"/>
                <a:gd name="connsiteX157" fmla="*/ 173367 w 297337"/>
                <a:gd name="connsiteY157" fmla="*/ 252556 h 252626"/>
                <a:gd name="connsiteX158" fmla="*/ 171552 w 297337"/>
                <a:gd name="connsiteY158" fmla="*/ 252626 h 252626"/>
                <a:gd name="connsiteX159" fmla="*/ 171404 w 297337"/>
                <a:gd name="connsiteY159" fmla="*/ 251328 h 252626"/>
                <a:gd name="connsiteX160" fmla="*/ 172272 w 297337"/>
                <a:gd name="connsiteY160" fmla="*/ 249239 h 252626"/>
                <a:gd name="connsiteX161" fmla="*/ 171325 w 297337"/>
                <a:gd name="connsiteY161" fmla="*/ 247440 h 252626"/>
                <a:gd name="connsiteX162" fmla="*/ 169596 w 297337"/>
                <a:gd name="connsiteY162" fmla="*/ 246470 h 252626"/>
                <a:gd name="connsiteX163" fmla="*/ 168783 w 297337"/>
                <a:gd name="connsiteY163" fmla="*/ 246180 h 252626"/>
                <a:gd name="connsiteX164" fmla="*/ 167977 w 297337"/>
                <a:gd name="connsiteY164" fmla="*/ 246297 h 252626"/>
                <a:gd name="connsiteX165" fmla="*/ 165927 w 297337"/>
                <a:gd name="connsiteY165" fmla="*/ 247189 h 252626"/>
                <a:gd name="connsiteX166" fmla="*/ 163416 w 297337"/>
                <a:gd name="connsiteY166" fmla="*/ 248809 h 252626"/>
                <a:gd name="connsiteX167" fmla="*/ 161867 w 297337"/>
                <a:gd name="connsiteY167" fmla="*/ 249974 h 252626"/>
                <a:gd name="connsiteX168" fmla="*/ 160466 w 297337"/>
                <a:gd name="connsiteY168" fmla="*/ 250506 h 252626"/>
                <a:gd name="connsiteX169" fmla="*/ 157587 w 297337"/>
                <a:gd name="connsiteY169" fmla="*/ 250991 h 252626"/>
                <a:gd name="connsiteX170" fmla="*/ 155162 w 297337"/>
                <a:gd name="connsiteY170" fmla="*/ 251242 h 252626"/>
                <a:gd name="connsiteX171" fmla="*/ 154161 w 297337"/>
                <a:gd name="connsiteY171" fmla="*/ 250913 h 252626"/>
                <a:gd name="connsiteX172" fmla="*/ 152361 w 297337"/>
                <a:gd name="connsiteY172" fmla="*/ 249724 h 252626"/>
                <a:gd name="connsiteX173" fmla="*/ 148191 w 297337"/>
                <a:gd name="connsiteY173" fmla="*/ 246000 h 252626"/>
                <a:gd name="connsiteX174" fmla="*/ 142551 w 297337"/>
                <a:gd name="connsiteY174" fmla="*/ 240962 h 252626"/>
                <a:gd name="connsiteX175" fmla="*/ 142120 w 297337"/>
                <a:gd name="connsiteY175" fmla="*/ 239499 h 252626"/>
                <a:gd name="connsiteX176" fmla="*/ 142363 w 297337"/>
                <a:gd name="connsiteY176" fmla="*/ 238012 h 252626"/>
                <a:gd name="connsiteX177" fmla="*/ 141338 w 297337"/>
                <a:gd name="connsiteY177" fmla="*/ 235837 h 252626"/>
                <a:gd name="connsiteX178" fmla="*/ 140736 w 297337"/>
                <a:gd name="connsiteY178" fmla="*/ 233522 h 252626"/>
                <a:gd name="connsiteX179" fmla="*/ 140227 w 297337"/>
                <a:gd name="connsiteY179" fmla="*/ 232724 h 252626"/>
                <a:gd name="connsiteX180" fmla="*/ 140079 w 297337"/>
                <a:gd name="connsiteY180" fmla="*/ 230987 h 252626"/>
                <a:gd name="connsiteX181" fmla="*/ 138858 w 297337"/>
                <a:gd name="connsiteY181" fmla="*/ 227865 h 252626"/>
                <a:gd name="connsiteX182" fmla="*/ 137857 w 297337"/>
                <a:gd name="connsiteY182" fmla="*/ 225307 h 252626"/>
                <a:gd name="connsiteX183" fmla="*/ 136933 w 297337"/>
                <a:gd name="connsiteY183" fmla="*/ 224008 h 252626"/>
                <a:gd name="connsiteX184" fmla="*/ 137325 w 297337"/>
                <a:gd name="connsiteY184" fmla="*/ 222897 h 252626"/>
                <a:gd name="connsiteX185" fmla="*/ 136933 w 297337"/>
                <a:gd name="connsiteY185" fmla="*/ 221794 h 252626"/>
                <a:gd name="connsiteX186" fmla="*/ 136190 w 297337"/>
                <a:gd name="connsiteY186" fmla="*/ 220895 h 252626"/>
                <a:gd name="connsiteX187" fmla="*/ 135095 w 297337"/>
                <a:gd name="connsiteY187" fmla="*/ 217992 h 252626"/>
                <a:gd name="connsiteX188" fmla="*/ 135478 w 297337"/>
                <a:gd name="connsiteY188" fmla="*/ 216741 h 252626"/>
                <a:gd name="connsiteX189" fmla="*/ 135189 w 297337"/>
                <a:gd name="connsiteY189" fmla="*/ 215489 h 252626"/>
                <a:gd name="connsiteX190" fmla="*/ 134266 w 297337"/>
                <a:gd name="connsiteY190" fmla="*/ 214628 h 252626"/>
                <a:gd name="connsiteX191" fmla="*/ 132959 w 297337"/>
                <a:gd name="connsiteY191" fmla="*/ 213705 h 252626"/>
                <a:gd name="connsiteX192" fmla="*/ 131215 w 297337"/>
                <a:gd name="connsiteY192" fmla="*/ 211780 h 252626"/>
                <a:gd name="connsiteX193" fmla="*/ 129133 w 297337"/>
                <a:gd name="connsiteY193" fmla="*/ 209950 h 252626"/>
                <a:gd name="connsiteX194" fmla="*/ 128070 w 297337"/>
                <a:gd name="connsiteY194" fmla="*/ 209230 h 252626"/>
                <a:gd name="connsiteX195" fmla="*/ 127342 w 297337"/>
                <a:gd name="connsiteY195" fmla="*/ 208941 h 252626"/>
                <a:gd name="connsiteX196" fmla="*/ 126708 w 297337"/>
                <a:gd name="connsiteY196" fmla="*/ 207204 h 252626"/>
                <a:gd name="connsiteX197" fmla="*/ 126223 w 297337"/>
                <a:gd name="connsiteY197" fmla="*/ 206672 h 252626"/>
                <a:gd name="connsiteX198" fmla="*/ 125159 w 297337"/>
                <a:gd name="connsiteY198" fmla="*/ 206531 h 252626"/>
                <a:gd name="connsiteX199" fmla="*/ 122977 w 297337"/>
                <a:gd name="connsiteY199" fmla="*/ 205803 h 252626"/>
                <a:gd name="connsiteX200" fmla="*/ 120942 w 297337"/>
                <a:gd name="connsiteY200" fmla="*/ 206672 h 252626"/>
                <a:gd name="connsiteX201" fmla="*/ 120896 w 297337"/>
                <a:gd name="connsiteY201" fmla="*/ 205326 h 252626"/>
                <a:gd name="connsiteX202" fmla="*/ 121474 w 297337"/>
                <a:gd name="connsiteY202" fmla="*/ 204512 h 252626"/>
                <a:gd name="connsiteX203" fmla="*/ 128500 w 297337"/>
                <a:gd name="connsiteY203" fmla="*/ 198082 h 252626"/>
                <a:gd name="connsiteX204" fmla="*/ 132036 w 297337"/>
                <a:gd name="connsiteY204" fmla="*/ 195124 h 252626"/>
                <a:gd name="connsiteX205" fmla="*/ 132419 w 297337"/>
                <a:gd name="connsiteY205" fmla="*/ 194686 h 252626"/>
                <a:gd name="connsiteX206" fmla="*/ 132732 w 297337"/>
                <a:gd name="connsiteY206" fmla="*/ 194006 h 252626"/>
                <a:gd name="connsiteX207" fmla="*/ 132975 w 297337"/>
                <a:gd name="connsiteY207" fmla="*/ 193090 h 252626"/>
                <a:gd name="connsiteX208" fmla="*/ 132169 w 297337"/>
                <a:gd name="connsiteY208" fmla="*/ 192042 h 252626"/>
                <a:gd name="connsiteX209" fmla="*/ 128852 w 297337"/>
                <a:gd name="connsiteY209" fmla="*/ 187074 h 252626"/>
                <a:gd name="connsiteX210" fmla="*/ 127702 w 297337"/>
                <a:gd name="connsiteY210" fmla="*/ 186135 h 252626"/>
                <a:gd name="connsiteX211" fmla="*/ 126567 w 297337"/>
                <a:gd name="connsiteY211" fmla="*/ 185368 h 252626"/>
                <a:gd name="connsiteX212" fmla="*/ 125269 w 297337"/>
                <a:gd name="connsiteY212" fmla="*/ 183280 h 252626"/>
                <a:gd name="connsiteX213" fmla="*/ 123712 w 297337"/>
                <a:gd name="connsiteY213" fmla="*/ 178421 h 252626"/>
                <a:gd name="connsiteX214" fmla="*/ 122593 w 297337"/>
                <a:gd name="connsiteY214" fmla="*/ 175980 h 252626"/>
                <a:gd name="connsiteX215" fmla="*/ 122257 w 297337"/>
                <a:gd name="connsiteY215" fmla="*/ 174103 h 252626"/>
                <a:gd name="connsiteX216" fmla="*/ 122327 w 297337"/>
                <a:gd name="connsiteY216" fmla="*/ 171983 h 252626"/>
                <a:gd name="connsiteX217" fmla="*/ 121912 w 297337"/>
                <a:gd name="connsiteY217" fmla="*/ 170355 h 252626"/>
                <a:gd name="connsiteX218" fmla="*/ 121013 w 297337"/>
                <a:gd name="connsiteY218" fmla="*/ 169221 h 252626"/>
                <a:gd name="connsiteX219" fmla="*/ 121013 w 297337"/>
                <a:gd name="connsiteY219" fmla="*/ 165755 h 252626"/>
                <a:gd name="connsiteX220" fmla="*/ 121912 w 297337"/>
                <a:gd name="connsiteY220" fmla="*/ 159950 h 252626"/>
                <a:gd name="connsiteX221" fmla="*/ 122132 w 297337"/>
                <a:gd name="connsiteY221" fmla="*/ 155538 h 252626"/>
                <a:gd name="connsiteX222" fmla="*/ 121678 w 297337"/>
                <a:gd name="connsiteY222" fmla="*/ 152518 h 252626"/>
                <a:gd name="connsiteX223" fmla="*/ 122483 w 297337"/>
                <a:gd name="connsiteY223" fmla="*/ 150218 h 252626"/>
                <a:gd name="connsiteX224" fmla="*/ 124541 w 297337"/>
                <a:gd name="connsiteY224" fmla="*/ 148637 h 252626"/>
                <a:gd name="connsiteX225" fmla="*/ 125691 w 297337"/>
                <a:gd name="connsiteY225" fmla="*/ 146197 h 252626"/>
                <a:gd name="connsiteX226" fmla="*/ 125934 w 297337"/>
                <a:gd name="connsiteY226" fmla="*/ 142895 h 252626"/>
                <a:gd name="connsiteX227" fmla="*/ 127170 w 297337"/>
                <a:gd name="connsiteY227" fmla="*/ 140180 h 252626"/>
                <a:gd name="connsiteX228" fmla="*/ 129392 w 297337"/>
                <a:gd name="connsiteY228" fmla="*/ 138060 h 252626"/>
                <a:gd name="connsiteX229" fmla="*/ 130151 w 297337"/>
                <a:gd name="connsiteY229" fmla="*/ 135963 h 252626"/>
                <a:gd name="connsiteX230" fmla="*/ 129446 w 297337"/>
                <a:gd name="connsiteY230" fmla="*/ 133890 h 252626"/>
                <a:gd name="connsiteX231" fmla="*/ 129220 w 297337"/>
                <a:gd name="connsiteY231" fmla="*/ 132568 h 252626"/>
                <a:gd name="connsiteX232" fmla="*/ 127334 w 297337"/>
                <a:gd name="connsiteY232" fmla="*/ 131223 h 252626"/>
                <a:gd name="connsiteX233" fmla="*/ 123837 w 297337"/>
                <a:gd name="connsiteY233" fmla="*/ 130276 h 252626"/>
                <a:gd name="connsiteX234" fmla="*/ 120942 w 297337"/>
                <a:gd name="connsiteY234" fmla="*/ 130166 h 252626"/>
                <a:gd name="connsiteX235" fmla="*/ 119190 w 297337"/>
                <a:gd name="connsiteY235" fmla="*/ 131223 h 252626"/>
                <a:gd name="connsiteX236" fmla="*/ 114707 w 297337"/>
                <a:gd name="connsiteY236" fmla="*/ 132201 h 252626"/>
                <a:gd name="connsiteX237" fmla="*/ 107494 w 297337"/>
                <a:gd name="connsiteY237" fmla="*/ 133100 h 252626"/>
                <a:gd name="connsiteX238" fmla="*/ 101681 w 297337"/>
                <a:gd name="connsiteY238" fmla="*/ 133100 h 252626"/>
                <a:gd name="connsiteX239" fmla="*/ 97277 w 297337"/>
                <a:gd name="connsiteY239" fmla="*/ 132193 h 252626"/>
                <a:gd name="connsiteX240" fmla="*/ 93928 w 297337"/>
                <a:gd name="connsiteY240" fmla="*/ 132498 h 252626"/>
                <a:gd name="connsiteX241" fmla="*/ 91628 w 297337"/>
                <a:gd name="connsiteY241" fmla="*/ 134015 h 252626"/>
                <a:gd name="connsiteX242" fmla="*/ 90008 w 297337"/>
                <a:gd name="connsiteY242" fmla="*/ 134360 h 252626"/>
                <a:gd name="connsiteX243" fmla="*/ 89070 w 297337"/>
                <a:gd name="connsiteY243" fmla="*/ 133530 h 252626"/>
                <a:gd name="connsiteX244" fmla="*/ 88053 w 297337"/>
                <a:gd name="connsiteY244" fmla="*/ 133304 h 252626"/>
                <a:gd name="connsiteX245" fmla="*/ 86511 w 297337"/>
                <a:gd name="connsiteY245" fmla="*/ 133828 h 252626"/>
                <a:gd name="connsiteX246" fmla="*/ 86245 w 297337"/>
                <a:gd name="connsiteY246" fmla="*/ 133585 h 252626"/>
                <a:gd name="connsiteX247" fmla="*/ 82827 w 297337"/>
                <a:gd name="connsiteY247" fmla="*/ 129494 h 252626"/>
                <a:gd name="connsiteX248" fmla="*/ 79666 w 297337"/>
                <a:gd name="connsiteY248" fmla="*/ 125699 h 252626"/>
                <a:gd name="connsiteX249" fmla="*/ 76036 w 297337"/>
                <a:gd name="connsiteY249" fmla="*/ 121177 h 252626"/>
                <a:gd name="connsiteX250" fmla="*/ 71850 w 297337"/>
                <a:gd name="connsiteY250" fmla="*/ 115959 h 252626"/>
                <a:gd name="connsiteX251" fmla="*/ 71099 w 297337"/>
                <a:gd name="connsiteY251" fmla="*/ 115615 h 252626"/>
                <a:gd name="connsiteX252" fmla="*/ 69801 w 297337"/>
                <a:gd name="connsiteY252" fmla="*/ 115646 h 252626"/>
                <a:gd name="connsiteX253" fmla="*/ 68087 w 297337"/>
                <a:gd name="connsiteY253" fmla="*/ 115740 h 252626"/>
                <a:gd name="connsiteX254" fmla="*/ 65427 w 297337"/>
                <a:gd name="connsiteY254" fmla="*/ 115200 h 252626"/>
                <a:gd name="connsiteX255" fmla="*/ 63604 w 297337"/>
                <a:gd name="connsiteY255" fmla="*/ 114441 h 252626"/>
                <a:gd name="connsiteX256" fmla="*/ 62181 w 297337"/>
                <a:gd name="connsiteY256" fmla="*/ 113706 h 252626"/>
                <a:gd name="connsiteX257" fmla="*/ 59552 w 297337"/>
                <a:gd name="connsiteY257" fmla="*/ 112775 h 252626"/>
                <a:gd name="connsiteX258" fmla="*/ 57752 w 297337"/>
                <a:gd name="connsiteY258" fmla="*/ 112611 h 252626"/>
                <a:gd name="connsiteX259" fmla="*/ 56133 w 297337"/>
                <a:gd name="connsiteY259" fmla="*/ 112884 h 252626"/>
                <a:gd name="connsiteX260" fmla="*/ 51682 w 297337"/>
                <a:gd name="connsiteY260" fmla="*/ 114707 h 252626"/>
                <a:gd name="connsiteX261" fmla="*/ 49155 w 297337"/>
                <a:gd name="connsiteY261" fmla="*/ 114879 h 252626"/>
                <a:gd name="connsiteX262" fmla="*/ 47199 w 297337"/>
                <a:gd name="connsiteY262" fmla="*/ 114911 h 252626"/>
                <a:gd name="connsiteX263" fmla="*/ 41941 w 297337"/>
                <a:gd name="connsiteY263" fmla="*/ 114011 h 252626"/>
                <a:gd name="connsiteX264" fmla="*/ 38350 w 297337"/>
                <a:gd name="connsiteY264" fmla="*/ 113862 h 252626"/>
                <a:gd name="connsiteX265" fmla="*/ 34173 w 297337"/>
                <a:gd name="connsiteY265" fmla="*/ 114457 h 252626"/>
                <a:gd name="connsiteX266" fmla="*/ 32381 w 297337"/>
                <a:gd name="connsiteY266" fmla="*/ 114793 h 252626"/>
                <a:gd name="connsiteX267" fmla="*/ 29878 w 297337"/>
                <a:gd name="connsiteY267" fmla="*/ 113862 h 252626"/>
                <a:gd name="connsiteX268" fmla="*/ 28172 w 297337"/>
                <a:gd name="connsiteY268" fmla="*/ 112446 h 252626"/>
                <a:gd name="connsiteX269" fmla="*/ 26584 w 297337"/>
                <a:gd name="connsiteY269" fmla="*/ 109082 h 252626"/>
                <a:gd name="connsiteX270" fmla="*/ 25465 w 297337"/>
                <a:gd name="connsiteY270" fmla="*/ 106438 h 252626"/>
                <a:gd name="connsiteX271" fmla="*/ 23517 w 297337"/>
                <a:gd name="connsiteY271" fmla="*/ 105906 h 252626"/>
                <a:gd name="connsiteX272" fmla="*/ 21358 w 297337"/>
                <a:gd name="connsiteY272" fmla="*/ 105452 h 252626"/>
                <a:gd name="connsiteX273" fmla="*/ 20294 w 297337"/>
                <a:gd name="connsiteY273" fmla="*/ 104576 h 252626"/>
                <a:gd name="connsiteX274" fmla="*/ 19652 w 297337"/>
                <a:gd name="connsiteY274" fmla="*/ 103050 h 252626"/>
                <a:gd name="connsiteX275" fmla="*/ 19496 w 297337"/>
                <a:gd name="connsiteY275" fmla="*/ 101094 h 252626"/>
                <a:gd name="connsiteX276" fmla="*/ 19715 w 297337"/>
                <a:gd name="connsiteY276" fmla="*/ 97910 h 252626"/>
                <a:gd name="connsiteX277" fmla="*/ 19918 w 297337"/>
                <a:gd name="connsiteY277" fmla="*/ 96768 h 252626"/>
                <a:gd name="connsiteX278" fmla="*/ 20216 w 297337"/>
                <a:gd name="connsiteY278" fmla="*/ 93334 h 252626"/>
                <a:gd name="connsiteX279" fmla="*/ 21405 w 297337"/>
                <a:gd name="connsiteY279" fmla="*/ 91534 h 252626"/>
                <a:gd name="connsiteX280" fmla="*/ 22156 w 297337"/>
                <a:gd name="connsiteY280" fmla="*/ 90666 h 252626"/>
                <a:gd name="connsiteX281" fmla="*/ 22007 w 297337"/>
                <a:gd name="connsiteY281" fmla="*/ 89218 h 252626"/>
                <a:gd name="connsiteX282" fmla="*/ 21436 w 297337"/>
                <a:gd name="connsiteY282" fmla="*/ 86261 h 252626"/>
                <a:gd name="connsiteX283" fmla="*/ 20857 w 297337"/>
                <a:gd name="connsiteY283" fmla="*/ 84164 h 252626"/>
                <a:gd name="connsiteX284" fmla="*/ 18463 w 297337"/>
                <a:gd name="connsiteY284" fmla="*/ 81794 h 252626"/>
                <a:gd name="connsiteX285" fmla="*/ 15396 w 297337"/>
                <a:gd name="connsiteY285" fmla="*/ 78751 h 252626"/>
                <a:gd name="connsiteX286" fmla="*/ 14074 w 297337"/>
                <a:gd name="connsiteY286" fmla="*/ 73877 h 252626"/>
                <a:gd name="connsiteX287" fmla="*/ 12517 w 297337"/>
                <a:gd name="connsiteY287" fmla="*/ 68119 h 252626"/>
                <a:gd name="connsiteX288" fmla="*/ 11297 w 297337"/>
                <a:gd name="connsiteY288" fmla="*/ 67540 h 252626"/>
                <a:gd name="connsiteX289" fmla="*/ 10147 w 297337"/>
                <a:gd name="connsiteY289" fmla="*/ 67829 h 252626"/>
                <a:gd name="connsiteX290" fmla="*/ 8926 w 297337"/>
                <a:gd name="connsiteY290" fmla="*/ 67540 h 252626"/>
                <a:gd name="connsiteX291" fmla="*/ 7847 w 297337"/>
                <a:gd name="connsiteY291" fmla="*/ 65224 h 252626"/>
                <a:gd name="connsiteX292" fmla="*/ 6767 w 297337"/>
                <a:gd name="connsiteY292" fmla="*/ 64786 h 252626"/>
                <a:gd name="connsiteX293" fmla="*/ 5046 w 297337"/>
                <a:gd name="connsiteY293" fmla="*/ 65600 h 252626"/>
                <a:gd name="connsiteX294" fmla="*/ 3802 w 297337"/>
                <a:gd name="connsiteY294" fmla="*/ 66233 h 252626"/>
                <a:gd name="connsiteX295" fmla="*/ 649 w 297337"/>
                <a:gd name="connsiteY295" fmla="*/ 66812 h 252626"/>
                <a:gd name="connsiteX296" fmla="*/ 0 w 297337"/>
                <a:gd name="connsiteY296" fmla="*/ 66233 h 252626"/>
                <a:gd name="connsiteX297" fmla="*/ 219 w 297337"/>
                <a:gd name="connsiteY297" fmla="*/ 65513 h 252626"/>
                <a:gd name="connsiteX298" fmla="*/ 1549 w 297337"/>
                <a:gd name="connsiteY298" fmla="*/ 63409 h 252626"/>
                <a:gd name="connsiteX299" fmla="*/ 3114 w 297337"/>
                <a:gd name="connsiteY299" fmla="*/ 60718 h 252626"/>
                <a:gd name="connsiteX300" fmla="*/ 4936 w 297337"/>
                <a:gd name="connsiteY300" fmla="*/ 58269 h 252626"/>
                <a:gd name="connsiteX301" fmla="*/ 6626 w 297337"/>
                <a:gd name="connsiteY301" fmla="*/ 55758 h 252626"/>
                <a:gd name="connsiteX302" fmla="*/ 7894 w 297337"/>
                <a:gd name="connsiteY302" fmla="*/ 53082 h 252626"/>
                <a:gd name="connsiteX303" fmla="*/ 8754 w 297337"/>
                <a:gd name="connsiteY303" fmla="*/ 47754 h 252626"/>
                <a:gd name="connsiteX304" fmla="*/ 9349 w 297337"/>
                <a:gd name="connsiteY304" fmla="*/ 44077 h 252626"/>
                <a:gd name="connsiteX305" fmla="*/ 10914 w 297337"/>
                <a:gd name="connsiteY305" fmla="*/ 37521 h 252626"/>
                <a:gd name="connsiteX306" fmla="*/ 13769 w 297337"/>
                <a:gd name="connsiteY306" fmla="*/ 32287 h 252626"/>
                <a:gd name="connsiteX307" fmla="*/ 14849 w 297337"/>
                <a:gd name="connsiteY307" fmla="*/ 29878 h 252626"/>
                <a:gd name="connsiteX308" fmla="*/ 17438 w 297337"/>
                <a:gd name="connsiteY308" fmla="*/ 26740 h 252626"/>
                <a:gd name="connsiteX309" fmla="*/ 18627 w 297337"/>
                <a:gd name="connsiteY309" fmla="*/ 25035 h 252626"/>
                <a:gd name="connsiteX310" fmla="*/ 20208 w 297337"/>
                <a:gd name="connsiteY310" fmla="*/ 23689 h 252626"/>
                <a:gd name="connsiteX311" fmla="*/ 24550 w 297337"/>
                <a:gd name="connsiteY311" fmla="*/ 21867 h 252626"/>
                <a:gd name="connsiteX312" fmla="*/ 29737 w 297337"/>
                <a:gd name="connsiteY312" fmla="*/ 12846 h 252626"/>
                <a:gd name="connsiteX313" fmla="*/ 30926 w 297337"/>
                <a:gd name="connsiteY313" fmla="*/ 11407 h 252626"/>
                <a:gd name="connsiteX314" fmla="*/ 36168 w 297337"/>
                <a:gd name="connsiteY314" fmla="*/ 10061 h 252626"/>
                <a:gd name="connsiteX315" fmla="*/ 40197 w 297337"/>
                <a:gd name="connsiteY315" fmla="*/ 9013 h 252626"/>
                <a:gd name="connsiteX316" fmla="*/ 43177 w 297337"/>
                <a:gd name="connsiteY316" fmla="*/ 7909 h 252626"/>
                <a:gd name="connsiteX317" fmla="*/ 44155 w 297337"/>
                <a:gd name="connsiteY317" fmla="*/ 7323 h 252626"/>
                <a:gd name="connsiteX318" fmla="*/ 44946 w 297337"/>
                <a:gd name="connsiteY318" fmla="*/ 7049 h 252626"/>
                <a:gd name="connsiteX319" fmla="*/ 44296 w 297337"/>
                <a:gd name="connsiteY319" fmla="*/ 8097 h 252626"/>
                <a:gd name="connsiteX320" fmla="*/ 42865 w 297337"/>
                <a:gd name="connsiteY320" fmla="*/ 9427 h 252626"/>
                <a:gd name="connsiteX321" fmla="*/ 41245 w 297337"/>
                <a:gd name="connsiteY321" fmla="*/ 10241 h 252626"/>
                <a:gd name="connsiteX322" fmla="*/ 32897 w 297337"/>
                <a:gd name="connsiteY322" fmla="*/ 12283 h 252626"/>
                <a:gd name="connsiteX323" fmla="*/ 32045 w 297337"/>
                <a:gd name="connsiteY323" fmla="*/ 12713 h 252626"/>
                <a:gd name="connsiteX324" fmla="*/ 30957 w 297337"/>
                <a:gd name="connsiteY324" fmla="*/ 13558 h 252626"/>
                <a:gd name="connsiteX325" fmla="*/ 30949 w 297337"/>
                <a:gd name="connsiteY325" fmla="*/ 15498 h 252626"/>
                <a:gd name="connsiteX326" fmla="*/ 31176 w 297337"/>
                <a:gd name="connsiteY326" fmla="*/ 17016 h 252626"/>
                <a:gd name="connsiteX327" fmla="*/ 33633 w 297337"/>
                <a:gd name="connsiteY327" fmla="*/ 22007 h 252626"/>
                <a:gd name="connsiteX328" fmla="*/ 34595 w 297337"/>
                <a:gd name="connsiteY328" fmla="*/ 23236 h 252626"/>
                <a:gd name="connsiteX329" fmla="*/ 37881 w 297337"/>
                <a:gd name="connsiteY329" fmla="*/ 25935 h 252626"/>
                <a:gd name="connsiteX330" fmla="*/ 37130 w 297337"/>
                <a:gd name="connsiteY330" fmla="*/ 26310 h 252626"/>
                <a:gd name="connsiteX331" fmla="*/ 35917 w 297337"/>
                <a:gd name="connsiteY331" fmla="*/ 26357 h 252626"/>
                <a:gd name="connsiteX332" fmla="*/ 36801 w 297337"/>
                <a:gd name="connsiteY332" fmla="*/ 29893 h 252626"/>
                <a:gd name="connsiteX333" fmla="*/ 38820 w 297337"/>
                <a:gd name="connsiteY333" fmla="*/ 32319 h 252626"/>
                <a:gd name="connsiteX334" fmla="*/ 38914 w 297337"/>
                <a:gd name="connsiteY334" fmla="*/ 33844 h 252626"/>
                <a:gd name="connsiteX335" fmla="*/ 37365 w 297337"/>
                <a:gd name="connsiteY335" fmla="*/ 38585 h 252626"/>
                <a:gd name="connsiteX336" fmla="*/ 34540 w 297337"/>
                <a:gd name="connsiteY336" fmla="*/ 41417 h 252626"/>
                <a:gd name="connsiteX337" fmla="*/ 32538 w 297337"/>
                <a:gd name="connsiteY337" fmla="*/ 44711 h 252626"/>
                <a:gd name="connsiteX338" fmla="*/ 30981 w 297337"/>
                <a:gd name="connsiteY338" fmla="*/ 46017 h 252626"/>
                <a:gd name="connsiteX339" fmla="*/ 27531 w 297337"/>
                <a:gd name="connsiteY339" fmla="*/ 52495 h 252626"/>
                <a:gd name="connsiteX340" fmla="*/ 30152 w 297337"/>
                <a:gd name="connsiteY340" fmla="*/ 56352 h 252626"/>
                <a:gd name="connsiteX341" fmla="*/ 30527 w 297337"/>
                <a:gd name="connsiteY341" fmla="*/ 58308 h 252626"/>
                <a:gd name="connsiteX342" fmla="*/ 32796 w 297337"/>
                <a:gd name="connsiteY342" fmla="*/ 61085 h 252626"/>
                <a:gd name="connsiteX343" fmla="*/ 34274 w 297337"/>
                <a:gd name="connsiteY343" fmla="*/ 61993 h 252626"/>
                <a:gd name="connsiteX344" fmla="*/ 35260 w 297337"/>
                <a:gd name="connsiteY344" fmla="*/ 63119 h 252626"/>
                <a:gd name="connsiteX345" fmla="*/ 34806 w 297337"/>
                <a:gd name="connsiteY345" fmla="*/ 65013 h 252626"/>
                <a:gd name="connsiteX346" fmla="*/ 35714 w 297337"/>
                <a:gd name="connsiteY346" fmla="*/ 67579 h 252626"/>
                <a:gd name="connsiteX347" fmla="*/ 36887 w 297337"/>
                <a:gd name="connsiteY347" fmla="*/ 68932 h 252626"/>
                <a:gd name="connsiteX348" fmla="*/ 38358 w 297337"/>
                <a:gd name="connsiteY348" fmla="*/ 69472 h 252626"/>
                <a:gd name="connsiteX349" fmla="*/ 40181 w 297337"/>
                <a:gd name="connsiteY349" fmla="*/ 69472 h 252626"/>
                <a:gd name="connsiteX350" fmla="*/ 45415 w 297337"/>
                <a:gd name="connsiteY350" fmla="*/ 67759 h 252626"/>
                <a:gd name="connsiteX351" fmla="*/ 46659 w 297337"/>
                <a:gd name="connsiteY351" fmla="*/ 66992 h 252626"/>
                <a:gd name="connsiteX352" fmla="*/ 47457 w 297337"/>
                <a:gd name="connsiteY352" fmla="*/ 65623 h 252626"/>
                <a:gd name="connsiteX353" fmla="*/ 50078 w 297337"/>
                <a:gd name="connsiteY353" fmla="*/ 62846 h 252626"/>
                <a:gd name="connsiteX354" fmla="*/ 50242 w 297337"/>
                <a:gd name="connsiteY354" fmla="*/ 59255 h 252626"/>
                <a:gd name="connsiteX355" fmla="*/ 50805 w 297337"/>
                <a:gd name="connsiteY355" fmla="*/ 54936 h 252626"/>
                <a:gd name="connsiteX356" fmla="*/ 50164 w 297337"/>
                <a:gd name="connsiteY356" fmla="*/ 52120 h 252626"/>
                <a:gd name="connsiteX357" fmla="*/ 47410 w 297337"/>
                <a:gd name="connsiteY357" fmla="*/ 48099 h 252626"/>
                <a:gd name="connsiteX358" fmla="*/ 46205 w 297337"/>
                <a:gd name="connsiteY358" fmla="*/ 45243 h 252626"/>
                <a:gd name="connsiteX359" fmla="*/ 43475 w 297337"/>
                <a:gd name="connsiteY359" fmla="*/ 42583 h 252626"/>
                <a:gd name="connsiteX360" fmla="*/ 41801 w 297337"/>
                <a:gd name="connsiteY360" fmla="*/ 38022 h 252626"/>
                <a:gd name="connsiteX361" fmla="*/ 41112 w 297337"/>
                <a:gd name="connsiteY361" fmla="*/ 36598 h 252626"/>
                <a:gd name="connsiteX362" fmla="*/ 40596 w 297337"/>
                <a:gd name="connsiteY362" fmla="*/ 34634 h 252626"/>
                <a:gd name="connsiteX363" fmla="*/ 40009 w 297337"/>
                <a:gd name="connsiteY363" fmla="*/ 31153 h 252626"/>
                <a:gd name="connsiteX364" fmla="*/ 41840 w 297337"/>
                <a:gd name="connsiteY364" fmla="*/ 29886 h 252626"/>
                <a:gd name="connsiteX365" fmla="*/ 41652 w 297337"/>
                <a:gd name="connsiteY365" fmla="*/ 27030 h 252626"/>
                <a:gd name="connsiteX366" fmla="*/ 46158 w 297337"/>
                <a:gd name="connsiteY366" fmla="*/ 26240 h 252626"/>
                <a:gd name="connsiteX367" fmla="*/ 55906 w 297337"/>
                <a:gd name="connsiteY367" fmla="*/ 21593 h 252626"/>
                <a:gd name="connsiteX368" fmla="*/ 61938 w 297337"/>
                <a:gd name="connsiteY368" fmla="*/ 20419 h 252626"/>
                <a:gd name="connsiteX369" fmla="*/ 68807 w 297337"/>
                <a:gd name="connsiteY369" fmla="*/ 17939 h 252626"/>
                <a:gd name="connsiteX370" fmla="*/ 70403 w 297337"/>
                <a:gd name="connsiteY370" fmla="*/ 16711 h 252626"/>
                <a:gd name="connsiteX371" fmla="*/ 71780 w 297337"/>
                <a:gd name="connsiteY371" fmla="*/ 14669 h 252626"/>
                <a:gd name="connsiteX372" fmla="*/ 72852 w 297337"/>
                <a:gd name="connsiteY372" fmla="*/ 14434 h 252626"/>
                <a:gd name="connsiteX373" fmla="*/ 76435 w 297337"/>
                <a:gd name="connsiteY373" fmla="*/ 16351 h 252626"/>
                <a:gd name="connsiteX374" fmla="*/ 78203 w 297337"/>
                <a:gd name="connsiteY374" fmla="*/ 15686 h 252626"/>
                <a:gd name="connsiteX375" fmla="*/ 78899 w 297337"/>
                <a:gd name="connsiteY375" fmla="*/ 14192 h 252626"/>
                <a:gd name="connsiteX376" fmla="*/ 77921 w 297337"/>
                <a:gd name="connsiteY376" fmla="*/ 11281 h 252626"/>
                <a:gd name="connsiteX377" fmla="*/ 75864 w 297337"/>
                <a:gd name="connsiteY377" fmla="*/ 11281 h 252626"/>
                <a:gd name="connsiteX378" fmla="*/ 69675 w 297337"/>
                <a:gd name="connsiteY378" fmla="*/ 12338 h 252626"/>
                <a:gd name="connsiteX379" fmla="*/ 69073 w 297337"/>
                <a:gd name="connsiteY379" fmla="*/ 11086 h 252626"/>
                <a:gd name="connsiteX380" fmla="*/ 69073 w 297337"/>
                <a:gd name="connsiteY380" fmla="*/ 9983 h 252626"/>
                <a:gd name="connsiteX381" fmla="*/ 67610 w 297337"/>
                <a:gd name="connsiteY381" fmla="*/ 6509 h 252626"/>
                <a:gd name="connsiteX382" fmla="*/ 68518 w 297337"/>
                <a:gd name="connsiteY382" fmla="*/ 3896 h 252626"/>
                <a:gd name="connsiteX383" fmla="*/ 69448 w 297337"/>
                <a:gd name="connsiteY383" fmla="*/ 1776 h 252626"/>
                <a:gd name="connsiteX384" fmla="*/ 71225 w 297337"/>
                <a:gd name="connsiteY384" fmla="*/ 923 h 252626"/>
                <a:gd name="connsiteX385" fmla="*/ 73822 w 297337"/>
                <a:gd name="connsiteY385" fmla="*/ 0 h 252626"/>
                <a:gd name="connsiteX386" fmla="*/ 75785 w 297337"/>
                <a:gd name="connsiteY386" fmla="*/ 1416 h 252626"/>
                <a:gd name="connsiteX387" fmla="*/ 76975 w 297337"/>
                <a:gd name="connsiteY387" fmla="*/ 2762 h 252626"/>
                <a:gd name="connsiteX388" fmla="*/ 77624 w 297337"/>
                <a:gd name="connsiteY388" fmla="*/ 4068 h 252626"/>
                <a:gd name="connsiteX389" fmla="*/ 78070 w 297337"/>
                <a:gd name="connsiteY389" fmla="*/ 7612 h 252626"/>
                <a:gd name="connsiteX390" fmla="*/ 79126 w 297337"/>
                <a:gd name="connsiteY390" fmla="*/ 11195 h 252626"/>
                <a:gd name="connsiteX391" fmla="*/ 80237 w 297337"/>
                <a:gd name="connsiteY391" fmla="*/ 13683 h 252626"/>
                <a:gd name="connsiteX392" fmla="*/ 82005 w 297337"/>
                <a:gd name="connsiteY392" fmla="*/ 15561 h 252626"/>
                <a:gd name="connsiteX393" fmla="*/ 83359 w 297337"/>
                <a:gd name="connsiteY393" fmla="*/ 15436 h 252626"/>
                <a:gd name="connsiteX394" fmla="*/ 84329 w 297337"/>
                <a:gd name="connsiteY394" fmla="*/ 15123 h 252626"/>
                <a:gd name="connsiteX395" fmla="*/ 90767 w 297337"/>
                <a:gd name="connsiteY395" fmla="*/ 14700 h 252626"/>
                <a:gd name="connsiteX396" fmla="*/ 94679 w 297337"/>
                <a:gd name="connsiteY396" fmla="*/ 15983 h 252626"/>
                <a:gd name="connsiteX397" fmla="*/ 99655 w 297337"/>
                <a:gd name="connsiteY397" fmla="*/ 16633 h 252626"/>
                <a:gd name="connsiteX398" fmla="*/ 104302 w 297337"/>
                <a:gd name="connsiteY398" fmla="*/ 19355 h 252626"/>
                <a:gd name="connsiteX399" fmla="*/ 109082 w 297337"/>
                <a:gd name="connsiteY399" fmla="*/ 22657 h 252626"/>
                <a:gd name="connsiteX400" fmla="*/ 110303 w 297337"/>
                <a:gd name="connsiteY400" fmla="*/ 25066 h 252626"/>
                <a:gd name="connsiteX401" fmla="*/ 110702 w 297337"/>
                <a:gd name="connsiteY401" fmla="*/ 27366 h 252626"/>
                <a:gd name="connsiteX402" fmla="*/ 111859 w 297337"/>
                <a:gd name="connsiteY402" fmla="*/ 28908 h 252626"/>
                <a:gd name="connsiteX403" fmla="*/ 110709 w 297337"/>
                <a:gd name="connsiteY403" fmla="*/ 30496 h 252626"/>
                <a:gd name="connsiteX404" fmla="*/ 111335 w 297337"/>
                <a:gd name="connsiteY404" fmla="*/ 33140 h 252626"/>
                <a:gd name="connsiteX405" fmla="*/ 112704 w 297337"/>
                <a:gd name="connsiteY405" fmla="*/ 35808 h 252626"/>
                <a:gd name="connsiteX406" fmla="*/ 114770 w 297337"/>
                <a:gd name="connsiteY406" fmla="*/ 37506 h 252626"/>
                <a:gd name="connsiteX407" fmla="*/ 120661 w 297337"/>
                <a:gd name="connsiteY407" fmla="*/ 37967 h 252626"/>
                <a:gd name="connsiteX408" fmla="*/ 127029 w 297337"/>
                <a:gd name="connsiteY408" fmla="*/ 36825 h 252626"/>
                <a:gd name="connsiteX409" fmla="*/ 136871 w 297337"/>
                <a:gd name="connsiteY409" fmla="*/ 35784 h 252626"/>
                <a:gd name="connsiteX410" fmla="*/ 140039 w 297337"/>
                <a:gd name="connsiteY410" fmla="*/ 34892 h 252626"/>
                <a:gd name="connsiteX411" fmla="*/ 156328 w 297337"/>
                <a:gd name="connsiteY411" fmla="*/ 34408 h 252626"/>
                <a:gd name="connsiteX412" fmla="*/ 159434 w 297337"/>
                <a:gd name="connsiteY412" fmla="*/ 35691 h 252626"/>
                <a:gd name="connsiteX413" fmla="*/ 159739 w 297337"/>
                <a:gd name="connsiteY413" fmla="*/ 36966 h 252626"/>
                <a:gd name="connsiteX414" fmla="*/ 159770 w 297337"/>
                <a:gd name="connsiteY414" fmla="*/ 37944 h 252626"/>
                <a:gd name="connsiteX415" fmla="*/ 165012 w 297337"/>
                <a:gd name="connsiteY415" fmla="*/ 42716 h 252626"/>
                <a:gd name="connsiteX416" fmla="*/ 169315 w 297337"/>
                <a:gd name="connsiteY416" fmla="*/ 43365 h 252626"/>
                <a:gd name="connsiteX417" fmla="*/ 172968 w 297337"/>
                <a:gd name="connsiteY417" fmla="*/ 44891 h 252626"/>
                <a:gd name="connsiteX418" fmla="*/ 176747 w 297337"/>
                <a:gd name="connsiteY418" fmla="*/ 45712 h 252626"/>
                <a:gd name="connsiteX419" fmla="*/ 180878 w 297337"/>
                <a:gd name="connsiteY419" fmla="*/ 46870 h 252626"/>
                <a:gd name="connsiteX420" fmla="*/ 183201 w 297337"/>
                <a:gd name="connsiteY420" fmla="*/ 46721 h 252626"/>
                <a:gd name="connsiteX421" fmla="*/ 184946 w 297337"/>
                <a:gd name="connsiteY421" fmla="*/ 46315 h 252626"/>
                <a:gd name="connsiteX422" fmla="*/ 186996 w 297337"/>
                <a:gd name="connsiteY422" fmla="*/ 46244 h 252626"/>
                <a:gd name="connsiteX423" fmla="*/ 201531 w 297337"/>
                <a:gd name="connsiteY423" fmla="*/ 38264 h 252626"/>
                <a:gd name="connsiteX424" fmla="*/ 209324 w 297337"/>
                <a:gd name="connsiteY424" fmla="*/ 38468 h 252626"/>
                <a:gd name="connsiteX425" fmla="*/ 210521 w 297337"/>
                <a:gd name="connsiteY425" fmla="*/ 37952 h 252626"/>
                <a:gd name="connsiteX426" fmla="*/ 211553 w 297337"/>
                <a:gd name="connsiteY426" fmla="*/ 37255 h 252626"/>
                <a:gd name="connsiteX427" fmla="*/ 208682 w 297337"/>
                <a:gd name="connsiteY427" fmla="*/ 36043 h 252626"/>
                <a:gd name="connsiteX428" fmla="*/ 202197 w 297337"/>
                <a:gd name="connsiteY428" fmla="*/ 35573 h 252626"/>
                <a:gd name="connsiteX429" fmla="*/ 200233 w 297337"/>
                <a:gd name="connsiteY429" fmla="*/ 36387 h 252626"/>
                <a:gd name="connsiteX430" fmla="*/ 199122 w 297337"/>
                <a:gd name="connsiteY430" fmla="*/ 34329 h 252626"/>
                <a:gd name="connsiteX431" fmla="*/ 201234 w 297337"/>
                <a:gd name="connsiteY431" fmla="*/ 34384 h 252626"/>
                <a:gd name="connsiteX432" fmla="*/ 208447 w 297337"/>
                <a:gd name="connsiteY432" fmla="*/ 33696 h 252626"/>
                <a:gd name="connsiteX433" fmla="*/ 216717 w 297337"/>
                <a:gd name="connsiteY433" fmla="*/ 34149 h 252626"/>
                <a:gd name="connsiteX434" fmla="*/ 223453 w 297337"/>
                <a:gd name="connsiteY434" fmla="*/ 32686 h 252626"/>
                <a:gd name="connsiteX435" fmla="*/ 226840 w 297337"/>
                <a:gd name="connsiteY435" fmla="*/ 32444 h 252626"/>
                <a:gd name="connsiteX436" fmla="*/ 228796 w 297337"/>
                <a:gd name="connsiteY436" fmla="*/ 32733 h 252626"/>
                <a:gd name="connsiteX437" fmla="*/ 234163 w 297337"/>
                <a:gd name="connsiteY437" fmla="*/ 31787 h 252626"/>
                <a:gd name="connsiteX438" fmla="*/ 244263 w 297337"/>
                <a:gd name="connsiteY438" fmla="*/ 32905 h 252626"/>
                <a:gd name="connsiteX439" fmla="*/ 252227 w 297337"/>
                <a:gd name="connsiteY439" fmla="*/ 31982 h 252626"/>
                <a:gd name="connsiteX440" fmla="*/ 251304 w 297337"/>
                <a:gd name="connsiteY440" fmla="*/ 33304 h 252626"/>
                <a:gd name="connsiteX441" fmla="*/ 248691 w 297337"/>
                <a:gd name="connsiteY441" fmla="*/ 34110 h 252626"/>
                <a:gd name="connsiteX442" fmla="*/ 244459 w 297337"/>
                <a:gd name="connsiteY442" fmla="*/ 34361 h 252626"/>
                <a:gd name="connsiteX443" fmla="*/ 241228 w 297337"/>
                <a:gd name="connsiteY443" fmla="*/ 36293 h 252626"/>
                <a:gd name="connsiteX444" fmla="*/ 234343 w 297337"/>
                <a:gd name="connsiteY444" fmla="*/ 35941 h 252626"/>
                <a:gd name="connsiteX445" fmla="*/ 229508 w 297337"/>
                <a:gd name="connsiteY445" fmla="*/ 36637 h 252626"/>
                <a:gd name="connsiteX446" fmla="*/ 231057 w 297337"/>
                <a:gd name="connsiteY446" fmla="*/ 37177 h 252626"/>
                <a:gd name="connsiteX447" fmla="*/ 231057 w 297337"/>
                <a:gd name="connsiteY447" fmla="*/ 39156 h 252626"/>
                <a:gd name="connsiteX448" fmla="*/ 231714 w 297337"/>
                <a:gd name="connsiteY448" fmla="*/ 39555 h 252626"/>
                <a:gd name="connsiteX449" fmla="*/ 232411 w 297337"/>
                <a:gd name="connsiteY449" fmla="*/ 39571 h 252626"/>
                <a:gd name="connsiteX450" fmla="*/ 234054 w 297337"/>
                <a:gd name="connsiteY450" fmla="*/ 41042 h 252626"/>
                <a:gd name="connsiteX451" fmla="*/ 234500 w 297337"/>
                <a:gd name="connsiteY451" fmla="*/ 42004 h 252626"/>
                <a:gd name="connsiteX452" fmla="*/ 235032 w 297337"/>
                <a:gd name="connsiteY452" fmla="*/ 44023 h 252626"/>
                <a:gd name="connsiteX453" fmla="*/ 234304 w 297337"/>
                <a:gd name="connsiteY453" fmla="*/ 46205 h 252626"/>
                <a:gd name="connsiteX454" fmla="*/ 233302 w 297337"/>
                <a:gd name="connsiteY454" fmla="*/ 47183 h 252626"/>
                <a:gd name="connsiteX455" fmla="*/ 235266 w 297337"/>
                <a:gd name="connsiteY455" fmla="*/ 46855 h 252626"/>
                <a:gd name="connsiteX456" fmla="*/ 236377 w 297337"/>
                <a:gd name="connsiteY456" fmla="*/ 45830 h 252626"/>
                <a:gd name="connsiteX457" fmla="*/ 236213 w 297337"/>
                <a:gd name="connsiteY457" fmla="*/ 44797 h 252626"/>
                <a:gd name="connsiteX458" fmla="*/ 236377 w 297337"/>
                <a:gd name="connsiteY458" fmla="*/ 43600 h 252626"/>
                <a:gd name="connsiteX459" fmla="*/ 237480 w 297337"/>
                <a:gd name="connsiteY459" fmla="*/ 43976 h 252626"/>
                <a:gd name="connsiteX460" fmla="*/ 238255 w 297337"/>
                <a:gd name="connsiteY460" fmla="*/ 44515 h 252626"/>
                <a:gd name="connsiteX461" fmla="*/ 240766 w 297337"/>
                <a:gd name="connsiteY461" fmla="*/ 50227 h 252626"/>
                <a:gd name="connsiteX462" fmla="*/ 242534 w 297337"/>
                <a:gd name="connsiteY462" fmla="*/ 53223 h 252626"/>
                <a:gd name="connsiteX463" fmla="*/ 242988 w 297337"/>
                <a:gd name="connsiteY463" fmla="*/ 53113 h 252626"/>
                <a:gd name="connsiteX464" fmla="*/ 243410 w 297337"/>
                <a:gd name="connsiteY464" fmla="*/ 53004 h 252626"/>
                <a:gd name="connsiteX465" fmla="*/ 243935 w 297337"/>
                <a:gd name="connsiteY465" fmla="*/ 52433 h 252626"/>
                <a:gd name="connsiteX466" fmla="*/ 244717 w 297337"/>
                <a:gd name="connsiteY466" fmla="*/ 51024 h 252626"/>
                <a:gd name="connsiteX467" fmla="*/ 245390 w 297337"/>
                <a:gd name="connsiteY467" fmla="*/ 51916 h 252626"/>
                <a:gd name="connsiteX468" fmla="*/ 245797 w 297337"/>
                <a:gd name="connsiteY468" fmla="*/ 52260 h 252626"/>
                <a:gd name="connsiteX469" fmla="*/ 246203 w 297337"/>
                <a:gd name="connsiteY469" fmla="*/ 52370 h 252626"/>
                <a:gd name="connsiteX470" fmla="*/ 245828 w 297337"/>
                <a:gd name="connsiteY470" fmla="*/ 51095 h 252626"/>
                <a:gd name="connsiteX471" fmla="*/ 246329 w 297337"/>
                <a:gd name="connsiteY471" fmla="*/ 49460 h 252626"/>
                <a:gd name="connsiteX472" fmla="*/ 246156 w 297337"/>
                <a:gd name="connsiteY472" fmla="*/ 48889 h 252626"/>
                <a:gd name="connsiteX473" fmla="*/ 246939 w 297337"/>
                <a:gd name="connsiteY473" fmla="*/ 48763 h 252626"/>
                <a:gd name="connsiteX474" fmla="*/ 247878 w 297337"/>
                <a:gd name="connsiteY474" fmla="*/ 48982 h 252626"/>
                <a:gd name="connsiteX475" fmla="*/ 249208 w 297337"/>
                <a:gd name="connsiteY475" fmla="*/ 49436 h 252626"/>
                <a:gd name="connsiteX476" fmla="*/ 251578 w 297337"/>
                <a:gd name="connsiteY476" fmla="*/ 51314 h 252626"/>
                <a:gd name="connsiteX477" fmla="*/ 253143 w 297337"/>
                <a:gd name="connsiteY477" fmla="*/ 53262 h 252626"/>
                <a:gd name="connsiteX478" fmla="*/ 253276 w 297337"/>
                <a:gd name="connsiteY478" fmla="*/ 54349 h 252626"/>
                <a:gd name="connsiteX479" fmla="*/ 253847 w 297337"/>
                <a:gd name="connsiteY479" fmla="*/ 54960 h 252626"/>
                <a:gd name="connsiteX480" fmla="*/ 254872 w 297337"/>
                <a:gd name="connsiteY480" fmla="*/ 55601 h 252626"/>
                <a:gd name="connsiteX481" fmla="*/ 255373 w 297337"/>
                <a:gd name="connsiteY481" fmla="*/ 56602 h 252626"/>
                <a:gd name="connsiteX482" fmla="*/ 255466 w 297337"/>
                <a:gd name="connsiteY482" fmla="*/ 55022 h 252626"/>
                <a:gd name="connsiteX483" fmla="*/ 254864 w 297337"/>
                <a:gd name="connsiteY483" fmla="*/ 53872 h 252626"/>
                <a:gd name="connsiteX484" fmla="*/ 254715 w 297337"/>
                <a:gd name="connsiteY484" fmla="*/ 52558 h 252626"/>
                <a:gd name="connsiteX485" fmla="*/ 257798 w 297337"/>
                <a:gd name="connsiteY485" fmla="*/ 52503 h 252626"/>
                <a:gd name="connsiteX486" fmla="*/ 258604 w 297337"/>
                <a:gd name="connsiteY486" fmla="*/ 50774 h 252626"/>
                <a:gd name="connsiteX487" fmla="*/ 260286 w 297337"/>
                <a:gd name="connsiteY487" fmla="*/ 51815 h 252626"/>
                <a:gd name="connsiteX488" fmla="*/ 264745 w 297337"/>
                <a:gd name="connsiteY488" fmla="*/ 56564 h 252626"/>
                <a:gd name="connsiteX489" fmla="*/ 266388 w 297337"/>
                <a:gd name="connsiteY489" fmla="*/ 57346 h 252626"/>
                <a:gd name="connsiteX490" fmla="*/ 271246 w 297337"/>
                <a:gd name="connsiteY490" fmla="*/ 58253 h 252626"/>
                <a:gd name="connsiteX491" fmla="*/ 274305 w 297337"/>
                <a:gd name="connsiteY491" fmla="*/ 60538 h 252626"/>
                <a:gd name="connsiteX492" fmla="*/ 276097 w 297337"/>
                <a:gd name="connsiteY492" fmla="*/ 62587 h 252626"/>
                <a:gd name="connsiteX493" fmla="*/ 275033 w 297337"/>
                <a:gd name="connsiteY493" fmla="*/ 64731 h 252626"/>
                <a:gd name="connsiteX494" fmla="*/ 272177 w 297337"/>
                <a:gd name="connsiteY494" fmla="*/ 65803 h 252626"/>
                <a:gd name="connsiteX495" fmla="*/ 271035 w 297337"/>
                <a:gd name="connsiteY495" fmla="*/ 67141 h 252626"/>
                <a:gd name="connsiteX496" fmla="*/ 270378 w 297337"/>
                <a:gd name="connsiteY496" fmla="*/ 68455 h 252626"/>
                <a:gd name="connsiteX497" fmla="*/ 270370 w 297337"/>
                <a:gd name="connsiteY497" fmla="*/ 69777 h 252626"/>
                <a:gd name="connsiteX498" fmla="*/ 269502 w 297337"/>
                <a:gd name="connsiteY498" fmla="*/ 71311 h 252626"/>
                <a:gd name="connsiteX499" fmla="*/ 269376 w 297337"/>
                <a:gd name="connsiteY499" fmla="*/ 71850 h 252626"/>
                <a:gd name="connsiteX500" fmla="*/ 268860 w 297337"/>
                <a:gd name="connsiteY500" fmla="*/ 74010 h 252626"/>
                <a:gd name="connsiteX501" fmla="*/ 267687 w 297337"/>
                <a:gd name="connsiteY501" fmla="*/ 76615 h 252626"/>
                <a:gd name="connsiteX502" fmla="*/ 266122 w 297337"/>
                <a:gd name="connsiteY502" fmla="*/ 79377 h 252626"/>
                <a:gd name="connsiteX503" fmla="*/ 257970 w 297337"/>
                <a:gd name="connsiteY503" fmla="*/ 79439 h 252626"/>
                <a:gd name="connsiteX504" fmla="*/ 259980 w 297337"/>
                <a:gd name="connsiteY504" fmla="*/ 80574 h 252626"/>
                <a:gd name="connsiteX505" fmla="*/ 261835 w 297337"/>
                <a:gd name="connsiteY505" fmla="*/ 81395 h 252626"/>
                <a:gd name="connsiteX506" fmla="*/ 264878 w 297337"/>
                <a:gd name="connsiteY506" fmla="*/ 83562 h 252626"/>
                <a:gd name="connsiteX507" fmla="*/ 267295 w 297337"/>
                <a:gd name="connsiteY507" fmla="*/ 81857 h 252626"/>
                <a:gd name="connsiteX508" fmla="*/ 270761 w 297337"/>
                <a:gd name="connsiteY508" fmla="*/ 81731 h 252626"/>
                <a:gd name="connsiteX509" fmla="*/ 274509 w 297337"/>
                <a:gd name="connsiteY509" fmla="*/ 79838 h 252626"/>
                <a:gd name="connsiteX510" fmla="*/ 275925 w 297337"/>
                <a:gd name="connsiteY510" fmla="*/ 79541 h 252626"/>
                <a:gd name="connsiteX511" fmla="*/ 282934 w 297337"/>
                <a:gd name="connsiteY511" fmla="*/ 80527 h 252626"/>
                <a:gd name="connsiteX512" fmla="*/ 284624 w 297337"/>
                <a:gd name="connsiteY512" fmla="*/ 79142 h 252626"/>
                <a:gd name="connsiteX513" fmla="*/ 286032 w 297337"/>
                <a:gd name="connsiteY513" fmla="*/ 78735 h 252626"/>
                <a:gd name="connsiteX514" fmla="*/ 289827 w 297337"/>
                <a:gd name="connsiteY514" fmla="*/ 78993 h 252626"/>
                <a:gd name="connsiteX515" fmla="*/ 293199 w 297337"/>
                <a:gd name="connsiteY515" fmla="*/ 80519 h 252626"/>
                <a:gd name="connsiteX516" fmla="*/ 209066 w 297337"/>
                <a:gd name="connsiteY516" fmla="*/ 23353 h 252626"/>
                <a:gd name="connsiteX517" fmla="*/ 209770 w 297337"/>
                <a:gd name="connsiteY517" fmla="*/ 26255 h 252626"/>
                <a:gd name="connsiteX518" fmla="*/ 209558 w 297337"/>
                <a:gd name="connsiteY518" fmla="*/ 26803 h 252626"/>
                <a:gd name="connsiteX519" fmla="*/ 207571 w 297337"/>
                <a:gd name="connsiteY519" fmla="*/ 28759 h 252626"/>
                <a:gd name="connsiteX520" fmla="*/ 205905 w 297337"/>
                <a:gd name="connsiteY520" fmla="*/ 28900 h 252626"/>
                <a:gd name="connsiteX521" fmla="*/ 204559 w 297337"/>
                <a:gd name="connsiteY521" fmla="*/ 28829 h 252626"/>
                <a:gd name="connsiteX522" fmla="*/ 203542 w 297337"/>
                <a:gd name="connsiteY522" fmla="*/ 28454 h 252626"/>
                <a:gd name="connsiteX523" fmla="*/ 202236 w 297337"/>
                <a:gd name="connsiteY523" fmla="*/ 27179 h 252626"/>
                <a:gd name="connsiteX524" fmla="*/ 200960 w 297337"/>
                <a:gd name="connsiteY524" fmla="*/ 27562 h 252626"/>
                <a:gd name="connsiteX525" fmla="*/ 197808 w 297337"/>
                <a:gd name="connsiteY525" fmla="*/ 27116 h 252626"/>
                <a:gd name="connsiteX526" fmla="*/ 196931 w 297337"/>
                <a:gd name="connsiteY526" fmla="*/ 26670 h 252626"/>
                <a:gd name="connsiteX527" fmla="*/ 198113 w 297337"/>
                <a:gd name="connsiteY527" fmla="*/ 25105 h 252626"/>
                <a:gd name="connsiteX528" fmla="*/ 200280 w 297337"/>
                <a:gd name="connsiteY528" fmla="*/ 24472 h 252626"/>
                <a:gd name="connsiteX529" fmla="*/ 201078 w 297337"/>
                <a:gd name="connsiteY529" fmla="*/ 24339 h 252626"/>
                <a:gd name="connsiteX530" fmla="*/ 201712 w 297337"/>
                <a:gd name="connsiteY530" fmla="*/ 25301 h 252626"/>
                <a:gd name="connsiteX531" fmla="*/ 203292 w 297337"/>
                <a:gd name="connsiteY531" fmla="*/ 26130 h 252626"/>
                <a:gd name="connsiteX532" fmla="*/ 205146 w 297337"/>
                <a:gd name="connsiteY532" fmla="*/ 26216 h 252626"/>
                <a:gd name="connsiteX533" fmla="*/ 205607 w 297337"/>
                <a:gd name="connsiteY533" fmla="*/ 24738 h 252626"/>
                <a:gd name="connsiteX534" fmla="*/ 208119 w 297337"/>
                <a:gd name="connsiteY534" fmla="*/ 22539 h 252626"/>
                <a:gd name="connsiteX535" fmla="*/ 209066 w 297337"/>
                <a:gd name="connsiteY535" fmla="*/ 23353 h 252626"/>
                <a:gd name="connsiteX536" fmla="*/ 179141 w 297337"/>
                <a:gd name="connsiteY536" fmla="*/ 28344 h 252626"/>
                <a:gd name="connsiteX537" fmla="*/ 177959 w 297337"/>
                <a:gd name="connsiteY537" fmla="*/ 28845 h 252626"/>
                <a:gd name="connsiteX538" fmla="*/ 175793 w 297337"/>
                <a:gd name="connsiteY538" fmla="*/ 28344 h 252626"/>
                <a:gd name="connsiteX539" fmla="*/ 174705 w 297337"/>
                <a:gd name="connsiteY539" fmla="*/ 27648 h 252626"/>
                <a:gd name="connsiteX540" fmla="*/ 175393 w 297337"/>
                <a:gd name="connsiteY540" fmla="*/ 26850 h 252626"/>
                <a:gd name="connsiteX541" fmla="*/ 177169 w 297337"/>
                <a:gd name="connsiteY541" fmla="*/ 26850 h 252626"/>
                <a:gd name="connsiteX542" fmla="*/ 178836 w 297337"/>
                <a:gd name="connsiteY542" fmla="*/ 27820 h 252626"/>
                <a:gd name="connsiteX543" fmla="*/ 179141 w 297337"/>
                <a:gd name="connsiteY543" fmla="*/ 28344 h 252626"/>
                <a:gd name="connsiteX544" fmla="*/ 275557 w 297337"/>
                <a:gd name="connsiteY544" fmla="*/ 67508 h 252626"/>
                <a:gd name="connsiteX545" fmla="*/ 272920 w 297337"/>
                <a:gd name="connsiteY545" fmla="*/ 68236 h 252626"/>
                <a:gd name="connsiteX546" fmla="*/ 272959 w 297337"/>
                <a:gd name="connsiteY546" fmla="*/ 67649 h 252626"/>
                <a:gd name="connsiteX547" fmla="*/ 273664 w 297337"/>
                <a:gd name="connsiteY547" fmla="*/ 66624 h 252626"/>
                <a:gd name="connsiteX548" fmla="*/ 275033 w 297337"/>
                <a:gd name="connsiteY548" fmla="*/ 66335 h 252626"/>
                <a:gd name="connsiteX549" fmla="*/ 275549 w 297337"/>
                <a:gd name="connsiteY549" fmla="*/ 65983 h 252626"/>
                <a:gd name="connsiteX550" fmla="*/ 276418 w 297337"/>
                <a:gd name="connsiteY550" fmla="*/ 65748 h 252626"/>
                <a:gd name="connsiteX551" fmla="*/ 276918 w 297337"/>
                <a:gd name="connsiteY551" fmla="*/ 65787 h 252626"/>
                <a:gd name="connsiteX552" fmla="*/ 277419 w 297337"/>
                <a:gd name="connsiteY552" fmla="*/ 66077 h 252626"/>
                <a:gd name="connsiteX553" fmla="*/ 276222 w 297337"/>
                <a:gd name="connsiteY553" fmla="*/ 66656 h 252626"/>
                <a:gd name="connsiteX554" fmla="*/ 275557 w 297337"/>
                <a:gd name="connsiteY554" fmla="*/ 67508 h 252626"/>
                <a:gd name="connsiteX555" fmla="*/ 271676 w 297337"/>
                <a:gd name="connsiteY555" fmla="*/ 73501 h 252626"/>
                <a:gd name="connsiteX556" fmla="*/ 270315 w 297337"/>
                <a:gd name="connsiteY556" fmla="*/ 73947 h 252626"/>
                <a:gd name="connsiteX557" fmla="*/ 270112 w 297337"/>
                <a:gd name="connsiteY557" fmla="*/ 71733 h 252626"/>
                <a:gd name="connsiteX558" fmla="*/ 270526 w 297337"/>
                <a:gd name="connsiteY558" fmla="*/ 71138 h 252626"/>
                <a:gd name="connsiteX559" fmla="*/ 272842 w 297337"/>
                <a:gd name="connsiteY559" fmla="*/ 69355 h 252626"/>
                <a:gd name="connsiteX560" fmla="*/ 273484 w 297337"/>
                <a:gd name="connsiteY560" fmla="*/ 69018 h 252626"/>
                <a:gd name="connsiteX561" fmla="*/ 273953 w 297337"/>
                <a:gd name="connsiteY561" fmla="*/ 69394 h 252626"/>
                <a:gd name="connsiteX562" fmla="*/ 273836 w 297337"/>
                <a:gd name="connsiteY562" fmla="*/ 69871 h 252626"/>
                <a:gd name="connsiteX563" fmla="*/ 274955 w 297337"/>
                <a:gd name="connsiteY563" fmla="*/ 70677 h 252626"/>
                <a:gd name="connsiteX564" fmla="*/ 274681 w 297337"/>
                <a:gd name="connsiteY564" fmla="*/ 71694 h 252626"/>
                <a:gd name="connsiteX565" fmla="*/ 273476 w 297337"/>
                <a:gd name="connsiteY565" fmla="*/ 72805 h 252626"/>
                <a:gd name="connsiteX566" fmla="*/ 271676 w 297337"/>
                <a:gd name="connsiteY566" fmla="*/ 73501 h 252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</a:cxnLst>
              <a:rect l="l" t="t" r="r" b="b"/>
              <a:pathLst>
                <a:path w="297337" h="252626">
                  <a:moveTo>
                    <a:pt x="293199" y="80519"/>
                  </a:moveTo>
                  <a:lnTo>
                    <a:pt x="297275" y="85886"/>
                  </a:lnTo>
                  <a:lnTo>
                    <a:pt x="297337" y="86480"/>
                  </a:lnTo>
                  <a:lnTo>
                    <a:pt x="296891" y="87153"/>
                  </a:lnTo>
                  <a:lnTo>
                    <a:pt x="294349" y="88413"/>
                  </a:lnTo>
                  <a:lnTo>
                    <a:pt x="293778" y="89062"/>
                  </a:lnTo>
                  <a:lnTo>
                    <a:pt x="292862" y="91448"/>
                  </a:lnTo>
                  <a:lnTo>
                    <a:pt x="289663" y="92755"/>
                  </a:lnTo>
                  <a:lnTo>
                    <a:pt x="287448" y="94398"/>
                  </a:lnTo>
                  <a:lnTo>
                    <a:pt x="285962" y="95837"/>
                  </a:lnTo>
                  <a:lnTo>
                    <a:pt x="285219" y="96416"/>
                  </a:lnTo>
                  <a:lnTo>
                    <a:pt x="282293" y="96737"/>
                  </a:lnTo>
                  <a:lnTo>
                    <a:pt x="281354" y="97644"/>
                  </a:lnTo>
                  <a:lnTo>
                    <a:pt x="280173" y="100367"/>
                  </a:lnTo>
                  <a:lnTo>
                    <a:pt x="279312" y="101509"/>
                  </a:lnTo>
                  <a:lnTo>
                    <a:pt x="277794" y="102847"/>
                  </a:lnTo>
                  <a:lnTo>
                    <a:pt x="277787" y="103661"/>
                  </a:lnTo>
                  <a:lnTo>
                    <a:pt x="279883" y="106633"/>
                  </a:lnTo>
                  <a:lnTo>
                    <a:pt x="280259" y="107572"/>
                  </a:lnTo>
                  <a:lnTo>
                    <a:pt x="279609" y="108988"/>
                  </a:lnTo>
                  <a:lnTo>
                    <a:pt x="279672" y="109990"/>
                  </a:lnTo>
                  <a:lnTo>
                    <a:pt x="280775" y="111195"/>
                  </a:lnTo>
                  <a:lnTo>
                    <a:pt x="282089" y="111468"/>
                  </a:lnTo>
                  <a:lnTo>
                    <a:pt x="283372" y="110968"/>
                  </a:lnTo>
                  <a:lnTo>
                    <a:pt x="284968" y="111015"/>
                  </a:lnTo>
                  <a:lnTo>
                    <a:pt x="286009" y="111335"/>
                  </a:lnTo>
                  <a:lnTo>
                    <a:pt x="286439" y="111687"/>
                  </a:lnTo>
                  <a:lnTo>
                    <a:pt x="286510" y="112611"/>
                  </a:lnTo>
                  <a:lnTo>
                    <a:pt x="285853" y="114566"/>
                  </a:lnTo>
                  <a:lnTo>
                    <a:pt x="284906" y="115834"/>
                  </a:lnTo>
                  <a:lnTo>
                    <a:pt x="280712" y="117774"/>
                  </a:lnTo>
                  <a:lnTo>
                    <a:pt x="278850" y="118901"/>
                  </a:lnTo>
                  <a:lnTo>
                    <a:pt x="277818" y="119730"/>
                  </a:lnTo>
                  <a:lnTo>
                    <a:pt x="275557" y="119284"/>
                  </a:lnTo>
                  <a:lnTo>
                    <a:pt x="274407" y="119315"/>
                  </a:lnTo>
                  <a:lnTo>
                    <a:pt x="273523" y="119957"/>
                  </a:lnTo>
                  <a:lnTo>
                    <a:pt x="272983" y="120504"/>
                  </a:lnTo>
                  <a:lnTo>
                    <a:pt x="271465" y="120645"/>
                  </a:lnTo>
                  <a:lnTo>
                    <a:pt x="269322" y="120974"/>
                  </a:lnTo>
                  <a:lnTo>
                    <a:pt x="268422" y="121342"/>
                  </a:lnTo>
                  <a:lnTo>
                    <a:pt x="267726" y="122304"/>
                  </a:lnTo>
                  <a:lnTo>
                    <a:pt x="267147" y="123673"/>
                  </a:lnTo>
                  <a:lnTo>
                    <a:pt x="267632" y="125316"/>
                  </a:lnTo>
                  <a:lnTo>
                    <a:pt x="268305" y="126787"/>
                  </a:lnTo>
                  <a:lnTo>
                    <a:pt x="268273" y="128132"/>
                  </a:lnTo>
                  <a:lnTo>
                    <a:pt x="268790" y="131880"/>
                  </a:lnTo>
                  <a:lnTo>
                    <a:pt x="268117" y="132756"/>
                  </a:lnTo>
                  <a:lnTo>
                    <a:pt x="266677" y="133742"/>
                  </a:lnTo>
                  <a:lnTo>
                    <a:pt x="264964" y="135494"/>
                  </a:lnTo>
                  <a:lnTo>
                    <a:pt x="263039" y="137927"/>
                  </a:lnTo>
                  <a:lnTo>
                    <a:pt x="263344" y="138623"/>
                  </a:lnTo>
                  <a:lnTo>
                    <a:pt x="267945" y="143724"/>
                  </a:lnTo>
                  <a:lnTo>
                    <a:pt x="272623" y="148911"/>
                  </a:lnTo>
                  <a:lnTo>
                    <a:pt x="277278" y="154067"/>
                  </a:lnTo>
                  <a:lnTo>
                    <a:pt x="277935" y="154294"/>
                  </a:lnTo>
                  <a:lnTo>
                    <a:pt x="278812" y="154888"/>
                  </a:lnTo>
                  <a:lnTo>
                    <a:pt x="279625" y="156688"/>
                  </a:lnTo>
                  <a:lnTo>
                    <a:pt x="280290" y="158605"/>
                  </a:lnTo>
                  <a:lnTo>
                    <a:pt x="280306" y="159590"/>
                  </a:lnTo>
                  <a:lnTo>
                    <a:pt x="279782" y="160834"/>
                  </a:lnTo>
                  <a:lnTo>
                    <a:pt x="278647" y="162266"/>
                  </a:lnTo>
                  <a:lnTo>
                    <a:pt x="277270" y="163424"/>
                  </a:lnTo>
                  <a:lnTo>
                    <a:pt x="275260" y="164409"/>
                  </a:lnTo>
                  <a:lnTo>
                    <a:pt x="273656" y="165341"/>
                  </a:lnTo>
                  <a:lnTo>
                    <a:pt x="272334" y="167789"/>
                  </a:lnTo>
                  <a:lnTo>
                    <a:pt x="271528" y="168650"/>
                  </a:lnTo>
                  <a:lnTo>
                    <a:pt x="270792" y="168994"/>
                  </a:lnTo>
                  <a:lnTo>
                    <a:pt x="269337" y="169315"/>
                  </a:lnTo>
                  <a:lnTo>
                    <a:pt x="266990" y="169236"/>
                  </a:lnTo>
                  <a:lnTo>
                    <a:pt x="265441" y="169049"/>
                  </a:lnTo>
                  <a:lnTo>
                    <a:pt x="263517" y="170880"/>
                  </a:lnTo>
                  <a:lnTo>
                    <a:pt x="261068" y="171552"/>
                  </a:lnTo>
                  <a:lnTo>
                    <a:pt x="259425" y="174056"/>
                  </a:lnTo>
                  <a:lnTo>
                    <a:pt x="253573" y="176043"/>
                  </a:lnTo>
                  <a:lnTo>
                    <a:pt x="247846" y="177584"/>
                  </a:lnTo>
                  <a:lnTo>
                    <a:pt x="246274" y="178194"/>
                  </a:lnTo>
                  <a:lnTo>
                    <a:pt x="240617" y="176919"/>
                  </a:lnTo>
                  <a:lnTo>
                    <a:pt x="239256" y="177318"/>
                  </a:lnTo>
                  <a:lnTo>
                    <a:pt x="237691" y="178507"/>
                  </a:lnTo>
                  <a:lnTo>
                    <a:pt x="236244" y="179423"/>
                  </a:lnTo>
                  <a:lnTo>
                    <a:pt x="235024" y="179478"/>
                  </a:lnTo>
                  <a:lnTo>
                    <a:pt x="233999" y="179955"/>
                  </a:lnTo>
                  <a:lnTo>
                    <a:pt x="233389" y="181652"/>
                  </a:lnTo>
                  <a:lnTo>
                    <a:pt x="232849" y="187496"/>
                  </a:lnTo>
                  <a:lnTo>
                    <a:pt x="230815" y="189233"/>
                  </a:lnTo>
                  <a:lnTo>
                    <a:pt x="228366" y="189226"/>
                  </a:lnTo>
                  <a:lnTo>
                    <a:pt x="226684" y="187199"/>
                  </a:lnTo>
                  <a:lnTo>
                    <a:pt x="224689" y="185674"/>
                  </a:lnTo>
                  <a:lnTo>
                    <a:pt x="221208" y="182051"/>
                  </a:lnTo>
                  <a:lnTo>
                    <a:pt x="220237" y="181574"/>
                  </a:lnTo>
                  <a:lnTo>
                    <a:pt x="219338" y="181598"/>
                  </a:lnTo>
                  <a:lnTo>
                    <a:pt x="216107" y="182677"/>
                  </a:lnTo>
                  <a:lnTo>
                    <a:pt x="214573" y="182208"/>
                  </a:lnTo>
                  <a:lnTo>
                    <a:pt x="213337" y="181644"/>
                  </a:lnTo>
                  <a:lnTo>
                    <a:pt x="211272" y="181824"/>
                  </a:lnTo>
                  <a:lnTo>
                    <a:pt x="207595" y="181864"/>
                  </a:lnTo>
                  <a:lnTo>
                    <a:pt x="205248" y="181895"/>
                  </a:lnTo>
                  <a:lnTo>
                    <a:pt x="204105" y="180909"/>
                  </a:lnTo>
                  <a:lnTo>
                    <a:pt x="203042" y="178883"/>
                  </a:lnTo>
                  <a:lnTo>
                    <a:pt x="202330" y="178155"/>
                  </a:lnTo>
                  <a:lnTo>
                    <a:pt x="201492" y="177568"/>
                  </a:lnTo>
                  <a:lnTo>
                    <a:pt x="200108" y="177271"/>
                  </a:lnTo>
                  <a:lnTo>
                    <a:pt x="194185" y="177279"/>
                  </a:lnTo>
                  <a:lnTo>
                    <a:pt x="193067" y="177279"/>
                  </a:lnTo>
                  <a:lnTo>
                    <a:pt x="192253" y="176888"/>
                  </a:lnTo>
                  <a:lnTo>
                    <a:pt x="191111" y="175151"/>
                  </a:lnTo>
                  <a:lnTo>
                    <a:pt x="189867" y="174337"/>
                  </a:lnTo>
                  <a:lnTo>
                    <a:pt x="188404" y="174306"/>
                  </a:lnTo>
                  <a:lnTo>
                    <a:pt x="187762" y="175268"/>
                  </a:lnTo>
                  <a:lnTo>
                    <a:pt x="190297" y="178390"/>
                  </a:lnTo>
                  <a:lnTo>
                    <a:pt x="191033" y="180088"/>
                  </a:lnTo>
                  <a:lnTo>
                    <a:pt x="193254" y="182536"/>
                  </a:lnTo>
                  <a:lnTo>
                    <a:pt x="199677" y="187723"/>
                  </a:lnTo>
                  <a:lnTo>
                    <a:pt x="200867" y="189366"/>
                  </a:lnTo>
                  <a:lnTo>
                    <a:pt x="200734" y="191471"/>
                  </a:lnTo>
                  <a:lnTo>
                    <a:pt x="200694" y="194686"/>
                  </a:lnTo>
                  <a:lnTo>
                    <a:pt x="200914" y="197729"/>
                  </a:lnTo>
                  <a:lnTo>
                    <a:pt x="202564" y="202095"/>
                  </a:lnTo>
                  <a:lnTo>
                    <a:pt x="204880" y="206531"/>
                  </a:lnTo>
                  <a:lnTo>
                    <a:pt x="205514" y="209363"/>
                  </a:lnTo>
                  <a:lnTo>
                    <a:pt x="205083" y="211452"/>
                  </a:lnTo>
                  <a:lnTo>
                    <a:pt x="204637" y="212570"/>
                  </a:lnTo>
                  <a:lnTo>
                    <a:pt x="204684" y="213064"/>
                  </a:lnTo>
                  <a:lnTo>
                    <a:pt x="205162" y="213509"/>
                  </a:lnTo>
                  <a:lnTo>
                    <a:pt x="207376" y="214151"/>
                  </a:lnTo>
                  <a:lnTo>
                    <a:pt x="212023" y="214550"/>
                  </a:lnTo>
                  <a:lnTo>
                    <a:pt x="214831" y="214550"/>
                  </a:lnTo>
                  <a:lnTo>
                    <a:pt x="219119" y="215035"/>
                  </a:lnTo>
                  <a:lnTo>
                    <a:pt x="219439" y="216592"/>
                  </a:lnTo>
                  <a:lnTo>
                    <a:pt x="219017" y="219166"/>
                  </a:lnTo>
                  <a:lnTo>
                    <a:pt x="218172" y="220629"/>
                  </a:lnTo>
                  <a:lnTo>
                    <a:pt x="217483" y="221051"/>
                  </a:lnTo>
                  <a:lnTo>
                    <a:pt x="215152" y="221388"/>
                  </a:lnTo>
                  <a:lnTo>
                    <a:pt x="212696" y="222968"/>
                  </a:lnTo>
                  <a:lnTo>
                    <a:pt x="209128" y="224525"/>
                  </a:lnTo>
                  <a:lnTo>
                    <a:pt x="207094" y="224736"/>
                  </a:lnTo>
                  <a:lnTo>
                    <a:pt x="206249" y="225041"/>
                  </a:lnTo>
                  <a:lnTo>
                    <a:pt x="205529" y="225511"/>
                  </a:lnTo>
                  <a:lnTo>
                    <a:pt x="204935" y="226105"/>
                  </a:lnTo>
                  <a:lnTo>
                    <a:pt x="204246" y="229031"/>
                  </a:lnTo>
                  <a:lnTo>
                    <a:pt x="203198" y="232332"/>
                  </a:lnTo>
                  <a:lnTo>
                    <a:pt x="201219" y="234288"/>
                  </a:lnTo>
                  <a:lnTo>
                    <a:pt x="199044" y="235908"/>
                  </a:lnTo>
                  <a:lnTo>
                    <a:pt x="196830" y="236088"/>
                  </a:lnTo>
                  <a:lnTo>
                    <a:pt x="195054" y="235955"/>
                  </a:lnTo>
                  <a:lnTo>
                    <a:pt x="194170" y="236432"/>
                  </a:lnTo>
                  <a:lnTo>
                    <a:pt x="192894" y="237762"/>
                  </a:lnTo>
                  <a:lnTo>
                    <a:pt x="191072" y="239421"/>
                  </a:lnTo>
                  <a:lnTo>
                    <a:pt x="189663" y="240305"/>
                  </a:lnTo>
                  <a:lnTo>
                    <a:pt x="187770" y="240218"/>
                  </a:lnTo>
                  <a:lnTo>
                    <a:pt x="185744" y="241032"/>
                  </a:lnTo>
                  <a:lnTo>
                    <a:pt x="183186" y="242370"/>
                  </a:lnTo>
                  <a:lnTo>
                    <a:pt x="181488" y="243465"/>
                  </a:lnTo>
                  <a:lnTo>
                    <a:pt x="180041" y="245343"/>
                  </a:lnTo>
                  <a:lnTo>
                    <a:pt x="177967" y="247307"/>
                  </a:lnTo>
                  <a:lnTo>
                    <a:pt x="175839" y="248691"/>
                  </a:lnTo>
                  <a:lnTo>
                    <a:pt x="174822" y="250397"/>
                  </a:lnTo>
                  <a:lnTo>
                    <a:pt x="173367" y="252556"/>
                  </a:lnTo>
                  <a:lnTo>
                    <a:pt x="171552" y="252626"/>
                  </a:lnTo>
                  <a:lnTo>
                    <a:pt x="171404" y="251328"/>
                  </a:lnTo>
                  <a:lnTo>
                    <a:pt x="172272" y="249239"/>
                  </a:lnTo>
                  <a:lnTo>
                    <a:pt x="171325" y="247440"/>
                  </a:lnTo>
                  <a:lnTo>
                    <a:pt x="169596" y="246470"/>
                  </a:lnTo>
                  <a:lnTo>
                    <a:pt x="168783" y="246180"/>
                  </a:lnTo>
                  <a:lnTo>
                    <a:pt x="167977" y="246297"/>
                  </a:lnTo>
                  <a:lnTo>
                    <a:pt x="165927" y="247189"/>
                  </a:lnTo>
                  <a:lnTo>
                    <a:pt x="163416" y="248809"/>
                  </a:lnTo>
                  <a:lnTo>
                    <a:pt x="161867" y="249974"/>
                  </a:lnTo>
                  <a:lnTo>
                    <a:pt x="160466" y="250506"/>
                  </a:lnTo>
                  <a:lnTo>
                    <a:pt x="157587" y="250991"/>
                  </a:lnTo>
                  <a:lnTo>
                    <a:pt x="155162" y="251242"/>
                  </a:lnTo>
                  <a:lnTo>
                    <a:pt x="154161" y="250913"/>
                  </a:lnTo>
                  <a:lnTo>
                    <a:pt x="152361" y="249724"/>
                  </a:lnTo>
                  <a:lnTo>
                    <a:pt x="148191" y="246000"/>
                  </a:lnTo>
                  <a:lnTo>
                    <a:pt x="142551" y="240962"/>
                  </a:lnTo>
                  <a:lnTo>
                    <a:pt x="142120" y="239499"/>
                  </a:lnTo>
                  <a:lnTo>
                    <a:pt x="142363" y="238012"/>
                  </a:lnTo>
                  <a:lnTo>
                    <a:pt x="141338" y="235837"/>
                  </a:lnTo>
                  <a:lnTo>
                    <a:pt x="140736" y="233522"/>
                  </a:lnTo>
                  <a:lnTo>
                    <a:pt x="140227" y="232724"/>
                  </a:lnTo>
                  <a:lnTo>
                    <a:pt x="140079" y="230987"/>
                  </a:lnTo>
                  <a:lnTo>
                    <a:pt x="138858" y="227865"/>
                  </a:lnTo>
                  <a:lnTo>
                    <a:pt x="137857" y="225307"/>
                  </a:lnTo>
                  <a:lnTo>
                    <a:pt x="136933" y="224008"/>
                  </a:lnTo>
                  <a:lnTo>
                    <a:pt x="137325" y="222897"/>
                  </a:lnTo>
                  <a:lnTo>
                    <a:pt x="136933" y="221794"/>
                  </a:lnTo>
                  <a:lnTo>
                    <a:pt x="136190" y="220895"/>
                  </a:lnTo>
                  <a:lnTo>
                    <a:pt x="135095" y="217992"/>
                  </a:lnTo>
                  <a:lnTo>
                    <a:pt x="135478" y="216741"/>
                  </a:lnTo>
                  <a:lnTo>
                    <a:pt x="135189" y="215489"/>
                  </a:lnTo>
                  <a:lnTo>
                    <a:pt x="134266" y="214628"/>
                  </a:lnTo>
                  <a:lnTo>
                    <a:pt x="132959" y="213705"/>
                  </a:lnTo>
                  <a:lnTo>
                    <a:pt x="131215" y="211780"/>
                  </a:lnTo>
                  <a:lnTo>
                    <a:pt x="129133" y="209950"/>
                  </a:lnTo>
                  <a:lnTo>
                    <a:pt x="128070" y="209230"/>
                  </a:lnTo>
                  <a:lnTo>
                    <a:pt x="127342" y="208941"/>
                  </a:lnTo>
                  <a:lnTo>
                    <a:pt x="126708" y="207204"/>
                  </a:lnTo>
                  <a:lnTo>
                    <a:pt x="126223" y="206672"/>
                  </a:lnTo>
                  <a:lnTo>
                    <a:pt x="125159" y="206531"/>
                  </a:lnTo>
                  <a:lnTo>
                    <a:pt x="122977" y="205803"/>
                  </a:lnTo>
                  <a:lnTo>
                    <a:pt x="120942" y="206672"/>
                  </a:lnTo>
                  <a:lnTo>
                    <a:pt x="120896" y="205326"/>
                  </a:lnTo>
                  <a:lnTo>
                    <a:pt x="121474" y="204512"/>
                  </a:lnTo>
                  <a:lnTo>
                    <a:pt x="128500" y="198082"/>
                  </a:lnTo>
                  <a:lnTo>
                    <a:pt x="132036" y="195124"/>
                  </a:lnTo>
                  <a:lnTo>
                    <a:pt x="132419" y="194686"/>
                  </a:lnTo>
                  <a:lnTo>
                    <a:pt x="132732" y="194006"/>
                  </a:lnTo>
                  <a:lnTo>
                    <a:pt x="132975" y="193090"/>
                  </a:lnTo>
                  <a:lnTo>
                    <a:pt x="132169" y="192042"/>
                  </a:lnTo>
                  <a:lnTo>
                    <a:pt x="128852" y="187074"/>
                  </a:lnTo>
                  <a:lnTo>
                    <a:pt x="127702" y="186135"/>
                  </a:lnTo>
                  <a:lnTo>
                    <a:pt x="126567" y="185368"/>
                  </a:lnTo>
                  <a:lnTo>
                    <a:pt x="125269" y="183280"/>
                  </a:lnTo>
                  <a:lnTo>
                    <a:pt x="123712" y="178421"/>
                  </a:lnTo>
                  <a:lnTo>
                    <a:pt x="122593" y="175980"/>
                  </a:lnTo>
                  <a:lnTo>
                    <a:pt x="122257" y="174103"/>
                  </a:lnTo>
                  <a:lnTo>
                    <a:pt x="122327" y="171983"/>
                  </a:lnTo>
                  <a:lnTo>
                    <a:pt x="121912" y="170355"/>
                  </a:lnTo>
                  <a:lnTo>
                    <a:pt x="121013" y="169221"/>
                  </a:lnTo>
                  <a:lnTo>
                    <a:pt x="121013" y="165755"/>
                  </a:lnTo>
                  <a:lnTo>
                    <a:pt x="121912" y="159950"/>
                  </a:lnTo>
                  <a:lnTo>
                    <a:pt x="122132" y="155538"/>
                  </a:lnTo>
                  <a:lnTo>
                    <a:pt x="121678" y="152518"/>
                  </a:lnTo>
                  <a:lnTo>
                    <a:pt x="122483" y="150218"/>
                  </a:lnTo>
                  <a:lnTo>
                    <a:pt x="124541" y="148637"/>
                  </a:lnTo>
                  <a:lnTo>
                    <a:pt x="125691" y="146197"/>
                  </a:lnTo>
                  <a:lnTo>
                    <a:pt x="125934" y="142895"/>
                  </a:lnTo>
                  <a:lnTo>
                    <a:pt x="127170" y="140180"/>
                  </a:lnTo>
                  <a:lnTo>
                    <a:pt x="129392" y="138060"/>
                  </a:lnTo>
                  <a:lnTo>
                    <a:pt x="130151" y="135963"/>
                  </a:lnTo>
                  <a:lnTo>
                    <a:pt x="129446" y="133890"/>
                  </a:lnTo>
                  <a:lnTo>
                    <a:pt x="129220" y="132568"/>
                  </a:lnTo>
                  <a:lnTo>
                    <a:pt x="127334" y="131223"/>
                  </a:lnTo>
                  <a:lnTo>
                    <a:pt x="123837" y="130276"/>
                  </a:lnTo>
                  <a:lnTo>
                    <a:pt x="120942" y="130166"/>
                  </a:lnTo>
                  <a:lnTo>
                    <a:pt x="119190" y="131223"/>
                  </a:lnTo>
                  <a:lnTo>
                    <a:pt x="114707" y="132201"/>
                  </a:lnTo>
                  <a:lnTo>
                    <a:pt x="107494" y="133100"/>
                  </a:lnTo>
                  <a:lnTo>
                    <a:pt x="101681" y="133100"/>
                  </a:lnTo>
                  <a:lnTo>
                    <a:pt x="97277" y="132193"/>
                  </a:lnTo>
                  <a:lnTo>
                    <a:pt x="93928" y="132498"/>
                  </a:lnTo>
                  <a:lnTo>
                    <a:pt x="91628" y="134015"/>
                  </a:lnTo>
                  <a:lnTo>
                    <a:pt x="90008" y="134360"/>
                  </a:lnTo>
                  <a:lnTo>
                    <a:pt x="89070" y="133530"/>
                  </a:lnTo>
                  <a:lnTo>
                    <a:pt x="88053" y="133304"/>
                  </a:lnTo>
                  <a:lnTo>
                    <a:pt x="86511" y="133828"/>
                  </a:lnTo>
                  <a:lnTo>
                    <a:pt x="86245" y="133585"/>
                  </a:lnTo>
                  <a:lnTo>
                    <a:pt x="82827" y="129494"/>
                  </a:lnTo>
                  <a:lnTo>
                    <a:pt x="79666" y="125699"/>
                  </a:lnTo>
                  <a:lnTo>
                    <a:pt x="76036" y="121177"/>
                  </a:lnTo>
                  <a:lnTo>
                    <a:pt x="71850" y="115959"/>
                  </a:lnTo>
                  <a:lnTo>
                    <a:pt x="71099" y="115615"/>
                  </a:lnTo>
                  <a:lnTo>
                    <a:pt x="69801" y="115646"/>
                  </a:lnTo>
                  <a:lnTo>
                    <a:pt x="68087" y="115740"/>
                  </a:lnTo>
                  <a:lnTo>
                    <a:pt x="65427" y="115200"/>
                  </a:lnTo>
                  <a:lnTo>
                    <a:pt x="63604" y="114441"/>
                  </a:lnTo>
                  <a:lnTo>
                    <a:pt x="62181" y="113706"/>
                  </a:lnTo>
                  <a:lnTo>
                    <a:pt x="59552" y="112775"/>
                  </a:lnTo>
                  <a:lnTo>
                    <a:pt x="57752" y="112611"/>
                  </a:lnTo>
                  <a:lnTo>
                    <a:pt x="56133" y="112884"/>
                  </a:lnTo>
                  <a:lnTo>
                    <a:pt x="51682" y="114707"/>
                  </a:lnTo>
                  <a:lnTo>
                    <a:pt x="49155" y="114879"/>
                  </a:lnTo>
                  <a:lnTo>
                    <a:pt x="47199" y="114911"/>
                  </a:lnTo>
                  <a:lnTo>
                    <a:pt x="41941" y="114011"/>
                  </a:lnTo>
                  <a:lnTo>
                    <a:pt x="38350" y="113862"/>
                  </a:lnTo>
                  <a:lnTo>
                    <a:pt x="34173" y="114457"/>
                  </a:lnTo>
                  <a:lnTo>
                    <a:pt x="32381" y="114793"/>
                  </a:lnTo>
                  <a:lnTo>
                    <a:pt x="29878" y="113862"/>
                  </a:lnTo>
                  <a:lnTo>
                    <a:pt x="28172" y="112446"/>
                  </a:lnTo>
                  <a:lnTo>
                    <a:pt x="26584" y="109082"/>
                  </a:lnTo>
                  <a:lnTo>
                    <a:pt x="25465" y="106438"/>
                  </a:lnTo>
                  <a:lnTo>
                    <a:pt x="23517" y="105906"/>
                  </a:lnTo>
                  <a:lnTo>
                    <a:pt x="21358" y="105452"/>
                  </a:lnTo>
                  <a:lnTo>
                    <a:pt x="20294" y="104576"/>
                  </a:lnTo>
                  <a:lnTo>
                    <a:pt x="19652" y="103050"/>
                  </a:lnTo>
                  <a:lnTo>
                    <a:pt x="19496" y="101094"/>
                  </a:lnTo>
                  <a:lnTo>
                    <a:pt x="19715" y="97910"/>
                  </a:lnTo>
                  <a:lnTo>
                    <a:pt x="19918" y="96768"/>
                  </a:lnTo>
                  <a:lnTo>
                    <a:pt x="20216" y="93334"/>
                  </a:lnTo>
                  <a:lnTo>
                    <a:pt x="21405" y="91534"/>
                  </a:lnTo>
                  <a:lnTo>
                    <a:pt x="22156" y="90666"/>
                  </a:lnTo>
                  <a:lnTo>
                    <a:pt x="22007" y="89218"/>
                  </a:lnTo>
                  <a:lnTo>
                    <a:pt x="21436" y="86261"/>
                  </a:lnTo>
                  <a:lnTo>
                    <a:pt x="20857" y="84164"/>
                  </a:lnTo>
                  <a:lnTo>
                    <a:pt x="18463" y="81794"/>
                  </a:lnTo>
                  <a:lnTo>
                    <a:pt x="15396" y="78751"/>
                  </a:lnTo>
                  <a:lnTo>
                    <a:pt x="14074" y="73877"/>
                  </a:lnTo>
                  <a:lnTo>
                    <a:pt x="12517" y="68119"/>
                  </a:lnTo>
                  <a:lnTo>
                    <a:pt x="11297" y="67540"/>
                  </a:lnTo>
                  <a:lnTo>
                    <a:pt x="10147" y="67829"/>
                  </a:lnTo>
                  <a:lnTo>
                    <a:pt x="8926" y="67540"/>
                  </a:lnTo>
                  <a:lnTo>
                    <a:pt x="7847" y="65224"/>
                  </a:lnTo>
                  <a:lnTo>
                    <a:pt x="6767" y="64786"/>
                  </a:lnTo>
                  <a:lnTo>
                    <a:pt x="5046" y="65600"/>
                  </a:lnTo>
                  <a:lnTo>
                    <a:pt x="3802" y="66233"/>
                  </a:lnTo>
                  <a:lnTo>
                    <a:pt x="649" y="66812"/>
                  </a:lnTo>
                  <a:lnTo>
                    <a:pt x="0" y="66233"/>
                  </a:lnTo>
                  <a:lnTo>
                    <a:pt x="219" y="65513"/>
                  </a:lnTo>
                  <a:lnTo>
                    <a:pt x="1549" y="63409"/>
                  </a:lnTo>
                  <a:lnTo>
                    <a:pt x="3114" y="60718"/>
                  </a:lnTo>
                  <a:lnTo>
                    <a:pt x="4936" y="58269"/>
                  </a:lnTo>
                  <a:lnTo>
                    <a:pt x="6626" y="55758"/>
                  </a:lnTo>
                  <a:lnTo>
                    <a:pt x="7894" y="53082"/>
                  </a:lnTo>
                  <a:lnTo>
                    <a:pt x="8754" y="47754"/>
                  </a:lnTo>
                  <a:lnTo>
                    <a:pt x="9349" y="44077"/>
                  </a:lnTo>
                  <a:lnTo>
                    <a:pt x="10914" y="37521"/>
                  </a:lnTo>
                  <a:lnTo>
                    <a:pt x="13769" y="32287"/>
                  </a:lnTo>
                  <a:lnTo>
                    <a:pt x="14849" y="29878"/>
                  </a:lnTo>
                  <a:lnTo>
                    <a:pt x="17438" y="26740"/>
                  </a:lnTo>
                  <a:lnTo>
                    <a:pt x="18627" y="25035"/>
                  </a:lnTo>
                  <a:lnTo>
                    <a:pt x="20208" y="23689"/>
                  </a:lnTo>
                  <a:lnTo>
                    <a:pt x="24550" y="21867"/>
                  </a:lnTo>
                  <a:lnTo>
                    <a:pt x="29737" y="12846"/>
                  </a:lnTo>
                  <a:lnTo>
                    <a:pt x="30926" y="11407"/>
                  </a:lnTo>
                  <a:lnTo>
                    <a:pt x="36168" y="10061"/>
                  </a:lnTo>
                  <a:lnTo>
                    <a:pt x="40197" y="9013"/>
                  </a:lnTo>
                  <a:lnTo>
                    <a:pt x="43177" y="7909"/>
                  </a:lnTo>
                  <a:lnTo>
                    <a:pt x="44155" y="7323"/>
                  </a:lnTo>
                  <a:lnTo>
                    <a:pt x="44946" y="7049"/>
                  </a:lnTo>
                  <a:lnTo>
                    <a:pt x="44296" y="8097"/>
                  </a:lnTo>
                  <a:lnTo>
                    <a:pt x="42865" y="9427"/>
                  </a:lnTo>
                  <a:lnTo>
                    <a:pt x="41245" y="10241"/>
                  </a:lnTo>
                  <a:lnTo>
                    <a:pt x="32897" y="12283"/>
                  </a:lnTo>
                  <a:lnTo>
                    <a:pt x="32045" y="12713"/>
                  </a:lnTo>
                  <a:lnTo>
                    <a:pt x="30957" y="13558"/>
                  </a:lnTo>
                  <a:lnTo>
                    <a:pt x="30949" y="15498"/>
                  </a:lnTo>
                  <a:lnTo>
                    <a:pt x="31176" y="17016"/>
                  </a:lnTo>
                  <a:lnTo>
                    <a:pt x="33633" y="22007"/>
                  </a:lnTo>
                  <a:lnTo>
                    <a:pt x="34595" y="23236"/>
                  </a:lnTo>
                  <a:lnTo>
                    <a:pt x="37881" y="25935"/>
                  </a:lnTo>
                  <a:lnTo>
                    <a:pt x="37130" y="26310"/>
                  </a:lnTo>
                  <a:lnTo>
                    <a:pt x="35917" y="26357"/>
                  </a:lnTo>
                  <a:lnTo>
                    <a:pt x="36801" y="29893"/>
                  </a:lnTo>
                  <a:lnTo>
                    <a:pt x="38820" y="32319"/>
                  </a:lnTo>
                  <a:lnTo>
                    <a:pt x="38914" y="33844"/>
                  </a:lnTo>
                  <a:lnTo>
                    <a:pt x="37365" y="38585"/>
                  </a:lnTo>
                  <a:lnTo>
                    <a:pt x="34540" y="41417"/>
                  </a:lnTo>
                  <a:lnTo>
                    <a:pt x="32538" y="44711"/>
                  </a:lnTo>
                  <a:lnTo>
                    <a:pt x="30981" y="46017"/>
                  </a:lnTo>
                  <a:lnTo>
                    <a:pt x="27531" y="52495"/>
                  </a:lnTo>
                  <a:lnTo>
                    <a:pt x="30152" y="56352"/>
                  </a:lnTo>
                  <a:lnTo>
                    <a:pt x="30527" y="58308"/>
                  </a:lnTo>
                  <a:lnTo>
                    <a:pt x="32796" y="61085"/>
                  </a:lnTo>
                  <a:lnTo>
                    <a:pt x="34274" y="61993"/>
                  </a:lnTo>
                  <a:lnTo>
                    <a:pt x="35260" y="63119"/>
                  </a:lnTo>
                  <a:lnTo>
                    <a:pt x="34806" y="65013"/>
                  </a:lnTo>
                  <a:lnTo>
                    <a:pt x="35714" y="67579"/>
                  </a:lnTo>
                  <a:lnTo>
                    <a:pt x="36887" y="68932"/>
                  </a:lnTo>
                  <a:lnTo>
                    <a:pt x="38358" y="69472"/>
                  </a:lnTo>
                  <a:lnTo>
                    <a:pt x="40181" y="69472"/>
                  </a:lnTo>
                  <a:lnTo>
                    <a:pt x="45415" y="67759"/>
                  </a:lnTo>
                  <a:lnTo>
                    <a:pt x="46659" y="66992"/>
                  </a:lnTo>
                  <a:lnTo>
                    <a:pt x="47457" y="65623"/>
                  </a:lnTo>
                  <a:lnTo>
                    <a:pt x="50078" y="62846"/>
                  </a:lnTo>
                  <a:lnTo>
                    <a:pt x="50242" y="59255"/>
                  </a:lnTo>
                  <a:lnTo>
                    <a:pt x="50805" y="54936"/>
                  </a:lnTo>
                  <a:lnTo>
                    <a:pt x="50164" y="52120"/>
                  </a:lnTo>
                  <a:lnTo>
                    <a:pt x="47410" y="48099"/>
                  </a:lnTo>
                  <a:lnTo>
                    <a:pt x="46205" y="45243"/>
                  </a:lnTo>
                  <a:lnTo>
                    <a:pt x="43475" y="42583"/>
                  </a:lnTo>
                  <a:lnTo>
                    <a:pt x="41801" y="38022"/>
                  </a:lnTo>
                  <a:lnTo>
                    <a:pt x="41112" y="36598"/>
                  </a:lnTo>
                  <a:lnTo>
                    <a:pt x="40596" y="34634"/>
                  </a:lnTo>
                  <a:lnTo>
                    <a:pt x="40009" y="31153"/>
                  </a:lnTo>
                  <a:lnTo>
                    <a:pt x="41840" y="29886"/>
                  </a:lnTo>
                  <a:lnTo>
                    <a:pt x="41652" y="27030"/>
                  </a:lnTo>
                  <a:lnTo>
                    <a:pt x="46158" y="26240"/>
                  </a:lnTo>
                  <a:lnTo>
                    <a:pt x="55906" y="21593"/>
                  </a:lnTo>
                  <a:lnTo>
                    <a:pt x="61938" y="20419"/>
                  </a:lnTo>
                  <a:lnTo>
                    <a:pt x="68807" y="17939"/>
                  </a:lnTo>
                  <a:lnTo>
                    <a:pt x="70403" y="16711"/>
                  </a:lnTo>
                  <a:lnTo>
                    <a:pt x="71780" y="14669"/>
                  </a:lnTo>
                  <a:lnTo>
                    <a:pt x="72852" y="14434"/>
                  </a:lnTo>
                  <a:lnTo>
                    <a:pt x="76435" y="16351"/>
                  </a:lnTo>
                  <a:lnTo>
                    <a:pt x="78203" y="15686"/>
                  </a:lnTo>
                  <a:lnTo>
                    <a:pt x="78899" y="14192"/>
                  </a:lnTo>
                  <a:lnTo>
                    <a:pt x="77921" y="11281"/>
                  </a:lnTo>
                  <a:lnTo>
                    <a:pt x="75864" y="11281"/>
                  </a:lnTo>
                  <a:lnTo>
                    <a:pt x="69675" y="12338"/>
                  </a:lnTo>
                  <a:lnTo>
                    <a:pt x="69073" y="11086"/>
                  </a:lnTo>
                  <a:lnTo>
                    <a:pt x="69073" y="9983"/>
                  </a:lnTo>
                  <a:lnTo>
                    <a:pt x="67610" y="6509"/>
                  </a:lnTo>
                  <a:lnTo>
                    <a:pt x="68518" y="3896"/>
                  </a:lnTo>
                  <a:lnTo>
                    <a:pt x="69448" y="1776"/>
                  </a:lnTo>
                  <a:lnTo>
                    <a:pt x="71225" y="923"/>
                  </a:lnTo>
                  <a:lnTo>
                    <a:pt x="73822" y="0"/>
                  </a:lnTo>
                  <a:lnTo>
                    <a:pt x="75785" y="1416"/>
                  </a:lnTo>
                  <a:lnTo>
                    <a:pt x="76975" y="2762"/>
                  </a:lnTo>
                  <a:lnTo>
                    <a:pt x="77624" y="4068"/>
                  </a:lnTo>
                  <a:lnTo>
                    <a:pt x="78070" y="7612"/>
                  </a:lnTo>
                  <a:lnTo>
                    <a:pt x="79126" y="11195"/>
                  </a:lnTo>
                  <a:lnTo>
                    <a:pt x="80237" y="13683"/>
                  </a:lnTo>
                  <a:lnTo>
                    <a:pt x="82005" y="15561"/>
                  </a:lnTo>
                  <a:lnTo>
                    <a:pt x="83359" y="15436"/>
                  </a:lnTo>
                  <a:lnTo>
                    <a:pt x="84329" y="15123"/>
                  </a:lnTo>
                  <a:lnTo>
                    <a:pt x="90767" y="14700"/>
                  </a:lnTo>
                  <a:lnTo>
                    <a:pt x="94679" y="15983"/>
                  </a:lnTo>
                  <a:lnTo>
                    <a:pt x="99655" y="16633"/>
                  </a:lnTo>
                  <a:lnTo>
                    <a:pt x="104302" y="19355"/>
                  </a:lnTo>
                  <a:lnTo>
                    <a:pt x="109082" y="22657"/>
                  </a:lnTo>
                  <a:lnTo>
                    <a:pt x="110303" y="25066"/>
                  </a:lnTo>
                  <a:lnTo>
                    <a:pt x="110702" y="27366"/>
                  </a:lnTo>
                  <a:lnTo>
                    <a:pt x="111859" y="28908"/>
                  </a:lnTo>
                  <a:lnTo>
                    <a:pt x="110709" y="30496"/>
                  </a:lnTo>
                  <a:lnTo>
                    <a:pt x="111335" y="33140"/>
                  </a:lnTo>
                  <a:lnTo>
                    <a:pt x="112704" y="35808"/>
                  </a:lnTo>
                  <a:lnTo>
                    <a:pt x="114770" y="37506"/>
                  </a:lnTo>
                  <a:lnTo>
                    <a:pt x="120661" y="37967"/>
                  </a:lnTo>
                  <a:lnTo>
                    <a:pt x="127029" y="36825"/>
                  </a:lnTo>
                  <a:lnTo>
                    <a:pt x="136871" y="35784"/>
                  </a:lnTo>
                  <a:lnTo>
                    <a:pt x="140039" y="34892"/>
                  </a:lnTo>
                  <a:lnTo>
                    <a:pt x="156328" y="34408"/>
                  </a:lnTo>
                  <a:lnTo>
                    <a:pt x="159434" y="35691"/>
                  </a:lnTo>
                  <a:lnTo>
                    <a:pt x="159739" y="36966"/>
                  </a:lnTo>
                  <a:lnTo>
                    <a:pt x="159770" y="37944"/>
                  </a:lnTo>
                  <a:lnTo>
                    <a:pt x="165012" y="42716"/>
                  </a:lnTo>
                  <a:lnTo>
                    <a:pt x="169315" y="43365"/>
                  </a:lnTo>
                  <a:lnTo>
                    <a:pt x="172968" y="44891"/>
                  </a:lnTo>
                  <a:lnTo>
                    <a:pt x="176747" y="45712"/>
                  </a:lnTo>
                  <a:lnTo>
                    <a:pt x="180878" y="46870"/>
                  </a:lnTo>
                  <a:lnTo>
                    <a:pt x="183201" y="46721"/>
                  </a:lnTo>
                  <a:lnTo>
                    <a:pt x="184946" y="46315"/>
                  </a:lnTo>
                  <a:lnTo>
                    <a:pt x="186996" y="46244"/>
                  </a:lnTo>
                  <a:lnTo>
                    <a:pt x="201531" y="38264"/>
                  </a:lnTo>
                  <a:lnTo>
                    <a:pt x="209324" y="38468"/>
                  </a:lnTo>
                  <a:lnTo>
                    <a:pt x="210521" y="37952"/>
                  </a:lnTo>
                  <a:lnTo>
                    <a:pt x="211553" y="37255"/>
                  </a:lnTo>
                  <a:lnTo>
                    <a:pt x="208682" y="36043"/>
                  </a:lnTo>
                  <a:lnTo>
                    <a:pt x="202197" y="35573"/>
                  </a:lnTo>
                  <a:lnTo>
                    <a:pt x="200233" y="36387"/>
                  </a:lnTo>
                  <a:lnTo>
                    <a:pt x="199122" y="34329"/>
                  </a:lnTo>
                  <a:lnTo>
                    <a:pt x="201234" y="34384"/>
                  </a:lnTo>
                  <a:lnTo>
                    <a:pt x="208447" y="33696"/>
                  </a:lnTo>
                  <a:lnTo>
                    <a:pt x="216717" y="34149"/>
                  </a:lnTo>
                  <a:lnTo>
                    <a:pt x="223453" y="32686"/>
                  </a:lnTo>
                  <a:lnTo>
                    <a:pt x="226840" y="32444"/>
                  </a:lnTo>
                  <a:lnTo>
                    <a:pt x="228796" y="32733"/>
                  </a:lnTo>
                  <a:lnTo>
                    <a:pt x="234163" y="31787"/>
                  </a:lnTo>
                  <a:lnTo>
                    <a:pt x="244263" y="32905"/>
                  </a:lnTo>
                  <a:lnTo>
                    <a:pt x="252227" y="31982"/>
                  </a:lnTo>
                  <a:lnTo>
                    <a:pt x="251304" y="33304"/>
                  </a:lnTo>
                  <a:lnTo>
                    <a:pt x="248691" y="34110"/>
                  </a:lnTo>
                  <a:lnTo>
                    <a:pt x="244459" y="34361"/>
                  </a:lnTo>
                  <a:lnTo>
                    <a:pt x="241228" y="36293"/>
                  </a:lnTo>
                  <a:lnTo>
                    <a:pt x="234343" y="35941"/>
                  </a:lnTo>
                  <a:lnTo>
                    <a:pt x="229508" y="36637"/>
                  </a:lnTo>
                  <a:lnTo>
                    <a:pt x="231057" y="37177"/>
                  </a:lnTo>
                  <a:lnTo>
                    <a:pt x="231057" y="39156"/>
                  </a:lnTo>
                  <a:lnTo>
                    <a:pt x="231714" y="39555"/>
                  </a:lnTo>
                  <a:lnTo>
                    <a:pt x="232411" y="39571"/>
                  </a:lnTo>
                  <a:lnTo>
                    <a:pt x="234054" y="41042"/>
                  </a:lnTo>
                  <a:lnTo>
                    <a:pt x="234500" y="42004"/>
                  </a:lnTo>
                  <a:lnTo>
                    <a:pt x="235032" y="44023"/>
                  </a:lnTo>
                  <a:lnTo>
                    <a:pt x="234304" y="46205"/>
                  </a:lnTo>
                  <a:lnTo>
                    <a:pt x="233302" y="47183"/>
                  </a:lnTo>
                  <a:lnTo>
                    <a:pt x="235266" y="46855"/>
                  </a:lnTo>
                  <a:lnTo>
                    <a:pt x="236377" y="45830"/>
                  </a:lnTo>
                  <a:lnTo>
                    <a:pt x="236213" y="44797"/>
                  </a:lnTo>
                  <a:lnTo>
                    <a:pt x="236377" y="43600"/>
                  </a:lnTo>
                  <a:lnTo>
                    <a:pt x="237480" y="43976"/>
                  </a:lnTo>
                  <a:lnTo>
                    <a:pt x="238255" y="44515"/>
                  </a:lnTo>
                  <a:lnTo>
                    <a:pt x="240766" y="50227"/>
                  </a:lnTo>
                  <a:lnTo>
                    <a:pt x="242534" y="53223"/>
                  </a:lnTo>
                  <a:lnTo>
                    <a:pt x="242988" y="53113"/>
                  </a:lnTo>
                  <a:lnTo>
                    <a:pt x="243410" y="53004"/>
                  </a:lnTo>
                  <a:lnTo>
                    <a:pt x="243935" y="52433"/>
                  </a:lnTo>
                  <a:lnTo>
                    <a:pt x="244717" y="51024"/>
                  </a:lnTo>
                  <a:lnTo>
                    <a:pt x="245390" y="51916"/>
                  </a:lnTo>
                  <a:lnTo>
                    <a:pt x="245797" y="52260"/>
                  </a:lnTo>
                  <a:lnTo>
                    <a:pt x="246203" y="52370"/>
                  </a:lnTo>
                  <a:lnTo>
                    <a:pt x="245828" y="51095"/>
                  </a:lnTo>
                  <a:lnTo>
                    <a:pt x="246329" y="49460"/>
                  </a:lnTo>
                  <a:lnTo>
                    <a:pt x="246156" y="48889"/>
                  </a:lnTo>
                  <a:lnTo>
                    <a:pt x="246939" y="48763"/>
                  </a:lnTo>
                  <a:lnTo>
                    <a:pt x="247878" y="48982"/>
                  </a:lnTo>
                  <a:lnTo>
                    <a:pt x="249208" y="49436"/>
                  </a:lnTo>
                  <a:lnTo>
                    <a:pt x="251578" y="51314"/>
                  </a:lnTo>
                  <a:lnTo>
                    <a:pt x="253143" y="53262"/>
                  </a:lnTo>
                  <a:lnTo>
                    <a:pt x="253276" y="54349"/>
                  </a:lnTo>
                  <a:lnTo>
                    <a:pt x="253847" y="54960"/>
                  </a:lnTo>
                  <a:lnTo>
                    <a:pt x="254872" y="55601"/>
                  </a:lnTo>
                  <a:lnTo>
                    <a:pt x="255373" y="56602"/>
                  </a:lnTo>
                  <a:lnTo>
                    <a:pt x="255466" y="55022"/>
                  </a:lnTo>
                  <a:lnTo>
                    <a:pt x="254864" y="53872"/>
                  </a:lnTo>
                  <a:lnTo>
                    <a:pt x="254715" y="52558"/>
                  </a:lnTo>
                  <a:lnTo>
                    <a:pt x="257798" y="52503"/>
                  </a:lnTo>
                  <a:lnTo>
                    <a:pt x="258604" y="50774"/>
                  </a:lnTo>
                  <a:lnTo>
                    <a:pt x="260286" y="51815"/>
                  </a:lnTo>
                  <a:lnTo>
                    <a:pt x="264745" y="56564"/>
                  </a:lnTo>
                  <a:lnTo>
                    <a:pt x="266388" y="57346"/>
                  </a:lnTo>
                  <a:lnTo>
                    <a:pt x="271246" y="58253"/>
                  </a:lnTo>
                  <a:lnTo>
                    <a:pt x="274305" y="60538"/>
                  </a:lnTo>
                  <a:lnTo>
                    <a:pt x="276097" y="62587"/>
                  </a:lnTo>
                  <a:lnTo>
                    <a:pt x="275033" y="64731"/>
                  </a:lnTo>
                  <a:lnTo>
                    <a:pt x="272177" y="65803"/>
                  </a:lnTo>
                  <a:lnTo>
                    <a:pt x="271035" y="67141"/>
                  </a:lnTo>
                  <a:lnTo>
                    <a:pt x="270378" y="68455"/>
                  </a:lnTo>
                  <a:lnTo>
                    <a:pt x="270370" y="69777"/>
                  </a:lnTo>
                  <a:lnTo>
                    <a:pt x="269502" y="71311"/>
                  </a:lnTo>
                  <a:lnTo>
                    <a:pt x="269376" y="71850"/>
                  </a:lnTo>
                  <a:lnTo>
                    <a:pt x="268860" y="74010"/>
                  </a:lnTo>
                  <a:lnTo>
                    <a:pt x="267687" y="76615"/>
                  </a:lnTo>
                  <a:lnTo>
                    <a:pt x="266122" y="79377"/>
                  </a:lnTo>
                  <a:lnTo>
                    <a:pt x="257970" y="79439"/>
                  </a:lnTo>
                  <a:lnTo>
                    <a:pt x="259980" y="80574"/>
                  </a:lnTo>
                  <a:lnTo>
                    <a:pt x="261835" y="81395"/>
                  </a:lnTo>
                  <a:lnTo>
                    <a:pt x="264878" y="83562"/>
                  </a:lnTo>
                  <a:lnTo>
                    <a:pt x="267295" y="81857"/>
                  </a:lnTo>
                  <a:lnTo>
                    <a:pt x="270761" y="81731"/>
                  </a:lnTo>
                  <a:lnTo>
                    <a:pt x="274509" y="79838"/>
                  </a:lnTo>
                  <a:lnTo>
                    <a:pt x="275925" y="79541"/>
                  </a:lnTo>
                  <a:lnTo>
                    <a:pt x="282934" y="80527"/>
                  </a:lnTo>
                  <a:lnTo>
                    <a:pt x="284624" y="79142"/>
                  </a:lnTo>
                  <a:lnTo>
                    <a:pt x="286032" y="78735"/>
                  </a:lnTo>
                  <a:lnTo>
                    <a:pt x="289827" y="78993"/>
                  </a:lnTo>
                  <a:lnTo>
                    <a:pt x="293199" y="80519"/>
                  </a:lnTo>
                  <a:close/>
                  <a:moveTo>
                    <a:pt x="209066" y="23353"/>
                  </a:moveTo>
                  <a:lnTo>
                    <a:pt x="209770" y="26255"/>
                  </a:lnTo>
                  <a:lnTo>
                    <a:pt x="209558" y="26803"/>
                  </a:lnTo>
                  <a:lnTo>
                    <a:pt x="207571" y="28759"/>
                  </a:lnTo>
                  <a:lnTo>
                    <a:pt x="205905" y="28900"/>
                  </a:lnTo>
                  <a:lnTo>
                    <a:pt x="204559" y="28829"/>
                  </a:lnTo>
                  <a:lnTo>
                    <a:pt x="203542" y="28454"/>
                  </a:lnTo>
                  <a:lnTo>
                    <a:pt x="202236" y="27179"/>
                  </a:lnTo>
                  <a:lnTo>
                    <a:pt x="200960" y="27562"/>
                  </a:lnTo>
                  <a:lnTo>
                    <a:pt x="197808" y="27116"/>
                  </a:lnTo>
                  <a:lnTo>
                    <a:pt x="196931" y="26670"/>
                  </a:lnTo>
                  <a:lnTo>
                    <a:pt x="198113" y="25105"/>
                  </a:lnTo>
                  <a:lnTo>
                    <a:pt x="200280" y="24472"/>
                  </a:lnTo>
                  <a:lnTo>
                    <a:pt x="201078" y="24339"/>
                  </a:lnTo>
                  <a:lnTo>
                    <a:pt x="201712" y="25301"/>
                  </a:lnTo>
                  <a:lnTo>
                    <a:pt x="203292" y="26130"/>
                  </a:lnTo>
                  <a:lnTo>
                    <a:pt x="205146" y="26216"/>
                  </a:lnTo>
                  <a:lnTo>
                    <a:pt x="205607" y="24738"/>
                  </a:lnTo>
                  <a:lnTo>
                    <a:pt x="208119" y="22539"/>
                  </a:lnTo>
                  <a:lnTo>
                    <a:pt x="209066" y="23353"/>
                  </a:lnTo>
                  <a:close/>
                  <a:moveTo>
                    <a:pt x="179141" y="28344"/>
                  </a:moveTo>
                  <a:lnTo>
                    <a:pt x="177959" y="28845"/>
                  </a:lnTo>
                  <a:lnTo>
                    <a:pt x="175793" y="28344"/>
                  </a:lnTo>
                  <a:lnTo>
                    <a:pt x="174705" y="27648"/>
                  </a:lnTo>
                  <a:lnTo>
                    <a:pt x="175393" y="26850"/>
                  </a:lnTo>
                  <a:lnTo>
                    <a:pt x="177169" y="26850"/>
                  </a:lnTo>
                  <a:lnTo>
                    <a:pt x="178836" y="27820"/>
                  </a:lnTo>
                  <a:lnTo>
                    <a:pt x="179141" y="28344"/>
                  </a:lnTo>
                  <a:close/>
                  <a:moveTo>
                    <a:pt x="275557" y="67508"/>
                  </a:moveTo>
                  <a:lnTo>
                    <a:pt x="272920" y="68236"/>
                  </a:lnTo>
                  <a:lnTo>
                    <a:pt x="272959" y="67649"/>
                  </a:lnTo>
                  <a:lnTo>
                    <a:pt x="273664" y="66624"/>
                  </a:lnTo>
                  <a:lnTo>
                    <a:pt x="275033" y="66335"/>
                  </a:lnTo>
                  <a:lnTo>
                    <a:pt x="275549" y="65983"/>
                  </a:lnTo>
                  <a:lnTo>
                    <a:pt x="276418" y="65748"/>
                  </a:lnTo>
                  <a:lnTo>
                    <a:pt x="276918" y="65787"/>
                  </a:lnTo>
                  <a:lnTo>
                    <a:pt x="277419" y="66077"/>
                  </a:lnTo>
                  <a:lnTo>
                    <a:pt x="276222" y="66656"/>
                  </a:lnTo>
                  <a:lnTo>
                    <a:pt x="275557" y="67508"/>
                  </a:lnTo>
                  <a:close/>
                  <a:moveTo>
                    <a:pt x="271676" y="73501"/>
                  </a:moveTo>
                  <a:lnTo>
                    <a:pt x="270315" y="73947"/>
                  </a:lnTo>
                  <a:lnTo>
                    <a:pt x="270112" y="71733"/>
                  </a:lnTo>
                  <a:lnTo>
                    <a:pt x="270526" y="71138"/>
                  </a:lnTo>
                  <a:lnTo>
                    <a:pt x="272842" y="69355"/>
                  </a:lnTo>
                  <a:lnTo>
                    <a:pt x="273484" y="69018"/>
                  </a:lnTo>
                  <a:lnTo>
                    <a:pt x="273953" y="69394"/>
                  </a:lnTo>
                  <a:lnTo>
                    <a:pt x="273836" y="69871"/>
                  </a:lnTo>
                  <a:lnTo>
                    <a:pt x="274955" y="70677"/>
                  </a:lnTo>
                  <a:lnTo>
                    <a:pt x="274681" y="71694"/>
                  </a:lnTo>
                  <a:lnTo>
                    <a:pt x="273476" y="72805"/>
                  </a:lnTo>
                  <a:lnTo>
                    <a:pt x="271676" y="7350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D7DCBA2D-3D21-7BB9-9DF7-909C4F8D4213}"/>
                </a:ext>
              </a:extLst>
            </p:cNvPr>
            <p:cNvSpPr>
              <a:spLocks/>
            </p:cNvSpPr>
            <p:nvPr/>
          </p:nvSpPr>
          <p:spPr>
            <a:xfrm>
              <a:off x="5830428" y="4232055"/>
              <a:ext cx="9254" cy="8128"/>
            </a:xfrm>
            <a:custGeom>
              <a:avLst/>
              <a:gdLst>
                <a:gd name="connsiteX0" fmla="*/ 8942 w 9254"/>
                <a:gd name="connsiteY0" fmla="*/ 274 h 8128"/>
                <a:gd name="connsiteX1" fmla="*/ 9255 w 9254"/>
                <a:gd name="connsiteY1" fmla="*/ 1048 h 8128"/>
                <a:gd name="connsiteX2" fmla="*/ 9067 w 9254"/>
                <a:gd name="connsiteY2" fmla="*/ 1033 h 8128"/>
                <a:gd name="connsiteX3" fmla="*/ 7816 w 9254"/>
                <a:gd name="connsiteY3" fmla="*/ 501 h 8128"/>
                <a:gd name="connsiteX4" fmla="*/ 6846 w 9254"/>
                <a:gd name="connsiteY4" fmla="*/ 462 h 8128"/>
                <a:gd name="connsiteX5" fmla="*/ 6447 w 9254"/>
                <a:gd name="connsiteY5" fmla="*/ 321 h 8128"/>
                <a:gd name="connsiteX6" fmla="*/ 6227 w 9254"/>
                <a:gd name="connsiteY6" fmla="*/ 31 h 8128"/>
                <a:gd name="connsiteX7" fmla="*/ 8167 w 9254"/>
                <a:gd name="connsiteY7" fmla="*/ 0 h 8128"/>
                <a:gd name="connsiteX8" fmla="*/ 8942 w 9254"/>
                <a:gd name="connsiteY8" fmla="*/ 274 h 8128"/>
                <a:gd name="connsiteX9" fmla="*/ 6587 w 9254"/>
                <a:gd name="connsiteY9" fmla="*/ 6626 h 8128"/>
                <a:gd name="connsiteX10" fmla="*/ 6016 w 9254"/>
                <a:gd name="connsiteY10" fmla="*/ 6791 h 8128"/>
                <a:gd name="connsiteX11" fmla="*/ 5648 w 9254"/>
                <a:gd name="connsiteY11" fmla="*/ 6751 h 8128"/>
                <a:gd name="connsiteX12" fmla="*/ 5523 w 9254"/>
                <a:gd name="connsiteY12" fmla="*/ 6423 h 8128"/>
                <a:gd name="connsiteX13" fmla="*/ 5914 w 9254"/>
                <a:gd name="connsiteY13" fmla="*/ 5508 h 8128"/>
                <a:gd name="connsiteX14" fmla="*/ 8144 w 9254"/>
                <a:gd name="connsiteY14" fmla="*/ 5406 h 8128"/>
                <a:gd name="connsiteX15" fmla="*/ 6587 w 9254"/>
                <a:gd name="connsiteY15" fmla="*/ 6626 h 8128"/>
                <a:gd name="connsiteX16" fmla="*/ 2230 w 9254"/>
                <a:gd name="connsiteY16" fmla="*/ 8042 h 8128"/>
                <a:gd name="connsiteX17" fmla="*/ 509 w 9254"/>
                <a:gd name="connsiteY17" fmla="*/ 8129 h 8128"/>
                <a:gd name="connsiteX18" fmla="*/ 0 w 9254"/>
                <a:gd name="connsiteY18" fmla="*/ 7839 h 8128"/>
                <a:gd name="connsiteX19" fmla="*/ 970 w 9254"/>
                <a:gd name="connsiteY19" fmla="*/ 7127 h 8128"/>
                <a:gd name="connsiteX20" fmla="*/ 2770 w 9254"/>
                <a:gd name="connsiteY20" fmla="*/ 7041 h 8128"/>
                <a:gd name="connsiteX21" fmla="*/ 3294 w 9254"/>
                <a:gd name="connsiteY21" fmla="*/ 7229 h 8128"/>
                <a:gd name="connsiteX22" fmla="*/ 2230 w 9254"/>
                <a:gd name="connsiteY22" fmla="*/ 8042 h 8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254" h="8128">
                  <a:moveTo>
                    <a:pt x="8942" y="274"/>
                  </a:moveTo>
                  <a:lnTo>
                    <a:pt x="9255" y="1048"/>
                  </a:lnTo>
                  <a:lnTo>
                    <a:pt x="9067" y="1033"/>
                  </a:lnTo>
                  <a:lnTo>
                    <a:pt x="7816" y="501"/>
                  </a:lnTo>
                  <a:lnTo>
                    <a:pt x="6846" y="462"/>
                  </a:lnTo>
                  <a:lnTo>
                    <a:pt x="6447" y="321"/>
                  </a:lnTo>
                  <a:lnTo>
                    <a:pt x="6227" y="31"/>
                  </a:lnTo>
                  <a:lnTo>
                    <a:pt x="8167" y="0"/>
                  </a:lnTo>
                  <a:lnTo>
                    <a:pt x="8942" y="274"/>
                  </a:lnTo>
                  <a:close/>
                  <a:moveTo>
                    <a:pt x="6587" y="6626"/>
                  </a:moveTo>
                  <a:lnTo>
                    <a:pt x="6016" y="6791"/>
                  </a:lnTo>
                  <a:lnTo>
                    <a:pt x="5648" y="6751"/>
                  </a:lnTo>
                  <a:lnTo>
                    <a:pt x="5523" y="6423"/>
                  </a:lnTo>
                  <a:lnTo>
                    <a:pt x="5914" y="5508"/>
                  </a:lnTo>
                  <a:lnTo>
                    <a:pt x="8144" y="5406"/>
                  </a:lnTo>
                  <a:lnTo>
                    <a:pt x="6587" y="6626"/>
                  </a:lnTo>
                  <a:close/>
                  <a:moveTo>
                    <a:pt x="2230" y="8042"/>
                  </a:moveTo>
                  <a:lnTo>
                    <a:pt x="509" y="8129"/>
                  </a:lnTo>
                  <a:lnTo>
                    <a:pt x="0" y="7839"/>
                  </a:lnTo>
                  <a:lnTo>
                    <a:pt x="970" y="7127"/>
                  </a:lnTo>
                  <a:lnTo>
                    <a:pt x="2770" y="7041"/>
                  </a:lnTo>
                  <a:lnTo>
                    <a:pt x="3294" y="7229"/>
                  </a:lnTo>
                  <a:lnTo>
                    <a:pt x="2230" y="8042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44CFE298-FAB8-9B03-8B40-2148F79DFF97}"/>
                </a:ext>
              </a:extLst>
            </p:cNvPr>
            <p:cNvSpPr>
              <a:spLocks/>
            </p:cNvSpPr>
            <p:nvPr/>
          </p:nvSpPr>
          <p:spPr>
            <a:xfrm>
              <a:off x="5823222" y="4240504"/>
              <a:ext cx="9732" cy="15686"/>
            </a:xfrm>
            <a:custGeom>
              <a:avLst/>
              <a:gdLst>
                <a:gd name="connsiteX0" fmla="*/ 3920 w 9732"/>
                <a:gd name="connsiteY0" fmla="*/ 1267 h 15686"/>
                <a:gd name="connsiteX1" fmla="*/ 2277 w 9732"/>
                <a:gd name="connsiteY1" fmla="*/ 1471 h 15686"/>
                <a:gd name="connsiteX2" fmla="*/ 0 w 9732"/>
                <a:gd name="connsiteY2" fmla="*/ 407 h 15686"/>
                <a:gd name="connsiteX3" fmla="*/ 1792 w 9732"/>
                <a:gd name="connsiteY3" fmla="*/ 0 h 15686"/>
                <a:gd name="connsiteX4" fmla="*/ 2950 w 9732"/>
                <a:gd name="connsiteY4" fmla="*/ 258 h 15686"/>
                <a:gd name="connsiteX5" fmla="*/ 3920 w 9732"/>
                <a:gd name="connsiteY5" fmla="*/ 1267 h 15686"/>
                <a:gd name="connsiteX6" fmla="*/ 7980 w 9732"/>
                <a:gd name="connsiteY6" fmla="*/ 712 h 15686"/>
                <a:gd name="connsiteX7" fmla="*/ 6525 w 9732"/>
                <a:gd name="connsiteY7" fmla="*/ 1322 h 15686"/>
                <a:gd name="connsiteX8" fmla="*/ 5547 w 9732"/>
                <a:gd name="connsiteY8" fmla="*/ 1236 h 15686"/>
                <a:gd name="connsiteX9" fmla="*/ 5171 w 9732"/>
                <a:gd name="connsiteY9" fmla="*/ 1017 h 15686"/>
                <a:gd name="connsiteX10" fmla="*/ 5946 w 9732"/>
                <a:gd name="connsiteY10" fmla="*/ 305 h 15686"/>
                <a:gd name="connsiteX11" fmla="*/ 7980 w 9732"/>
                <a:gd name="connsiteY11" fmla="*/ 712 h 15686"/>
                <a:gd name="connsiteX12" fmla="*/ 5664 w 9732"/>
                <a:gd name="connsiteY12" fmla="*/ 13566 h 15686"/>
                <a:gd name="connsiteX13" fmla="*/ 7503 w 9732"/>
                <a:gd name="connsiteY13" fmla="*/ 14575 h 15686"/>
                <a:gd name="connsiteX14" fmla="*/ 9732 w 9732"/>
                <a:gd name="connsiteY14" fmla="*/ 14575 h 15686"/>
                <a:gd name="connsiteX15" fmla="*/ 7409 w 9732"/>
                <a:gd name="connsiteY15" fmla="*/ 15584 h 15686"/>
                <a:gd name="connsiteX16" fmla="*/ 2957 w 9732"/>
                <a:gd name="connsiteY16" fmla="*/ 15686 h 15686"/>
                <a:gd name="connsiteX17" fmla="*/ 3059 w 9732"/>
                <a:gd name="connsiteY17" fmla="*/ 14067 h 15686"/>
                <a:gd name="connsiteX18" fmla="*/ 5664 w 9732"/>
                <a:gd name="connsiteY18" fmla="*/ 13566 h 15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32" h="15686">
                  <a:moveTo>
                    <a:pt x="3920" y="1267"/>
                  </a:moveTo>
                  <a:lnTo>
                    <a:pt x="2277" y="1471"/>
                  </a:lnTo>
                  <a:lnTo>
                    <a:pt x="0" y="407"/>
                  </a:lnTo>
                  <a:lnTo>
                    <a:pt x="1792" y="0"/>
                  </a:lnTo>
                  <a:lnTo>
                    <a:pt x="2950" y="258"/>
                  </a:lnTo>
                  <a:lnTo>
                    <a:pt x="3920" y="1267"/>
                  </a:lnTo>
                  <a:close/>
                  <a:moveTo>
                    <a:pt x="7980" y="712"/>
                  </a:moveTo>
                  <a:lnTo>
                    <a:pt x="6525" y="1322"/>
                  </a:lnTo>
                  <a:lnTo>
                    <a:pt x="5547" y="1236"/>
                  </a:lnTo>
                  <a:lnTo>
                    <a:pt x="5171" y="1017"/>
                  </a:lnTo>
                  <a:lnTo>
                    <a:pt x="5946" y="305"/>
                  </a:lnTo>
                  <a:lnTo>
                    <a:pt x="7980" y="712"/>
                  </a:lnTo>
                  <a:close/>
                  <a:moveTo>
                    <a:pt x="5664" y="13566"/>
                  </a:moveTo>
                  <a:lnTo>
                    <a:pt x="7503" y="14575"/>
                  </a:lnTo>
                  <a:lnTo>
                    <a:pt x="9732" y="14575"/>
                  </a:lnTo>
                  <a:lnTo>
                    <a:pt x="7409" y="15584"/>
                  </a:lnTo>
                  <a:lnTo>
                    <a:pt x="2957" y="15686"/>
                  </a:lnTo>
                  <a:lnTo>
                    <a:pt x="3059" y="14067"/>
                  </a:lnTo>
                  <a:lnTo>
                    <a:pt x="5664" y="13566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FDE901A-13FC-E12D-7F88-12B065BA61DF}"/>
                </a:ext>
              </a:extLst>
            </p:cNvPr>
            <p:cNvSpPr>
              <a:spLocks/>
            </p:cNvSpPr>
            <p:nvPr/>
          </p:nvSpPr>
          <p:spPr>
            <a:xfrm>
              <a:off x="9493265" y="4124576"/>
              <a:ext cx="160646" cy="336157"/>
            </a:xfrm>
            <a:custGeom>
              <a:avLst/>
              <a:gdLst>
                <a:gd name="connsiteX0" fmla="*/ 128327 w 160646"/>
                <a:gd name="connsiteY0" fmla="*/ 43412 h 336157"/>
                <a:gd name="connsiteX1" fmla="*/ 127295 w 160646"/>
                <a:gd name="connsiteY1" fmla="*/ 43623 h 336157"/>
                <a:gd name="connsiteX2" fmla="*/ 124737 w 160646"/>
                <a:gd name="connsiteY2" fmla="*/ 43663 h 336157"/>
                <a:gd name="connsiteX3" fmla="*/ 122499 w 160646"/>
                <a:gd name="connsiteY3" fmla="*/ 45798 h 336157"/>
                <a:gd name="connsiteX4" fmla="*/ 120958 w 160646"/>
                <a:gd name="connsiteY4" fmla="*/ 46690 h 336157"/>
                <a:gd name="connsiteX5" fmla="*/ 118540 w 160646"/>
                <a:gd name="connsiteY5" fmla="*/ 47433 h 336157"/>
                <a:gd name="connsiteX6" fmla="*/ 115974 w 160646"/>
                <a:gd name="connsiteY6" fmla="*/ 48638 h 336157"/>
                <a:gd name="connsiteX7" fmla="*/ 115231 w 160646"/>
                <a:gd name="connsiteY7" fmla="*/ 50759 h 336157"/>
                <a:gd name="connsiteX8" fmla="*/ 115161 w 160646"/>
                <a:gd name="connsiteY8" fmla="*/ 52292 h 336157"/>
                <a:gd name="connsiteX9" fmla="*/ 114746 w 160646"/>
                <a:gd name="connsiteY9" fmla="*/ 54005 h 336157"/>
                <a:gd name="connsiteX10" fmla="*/ 110584 w 160646"/>
                <a:gd name="connsiteY10" fmla="*/ 56493 h 336157"/>
                <a:gd name="connsiteX11" fmla="*/ 109426 w 160646"/>
                <a:gd name="connsiteY11" fmla="*/ 56235 h 336157"/>
                <a:gd name="connsiteX12" fmla="*/ 108620 w 160646"/>
                <a:gd name="connsiteY12" fmla="*/ 55312 h 336157"/>
                <a:gd name="connsiteX13" fmla="*/ 107392 w 160646"/>
                <a:gd name="connsiteY13" fmla="*/ 55499 h 336157"/>
                <a:gd name="connsiteX14" fmla="*/ 106563 w 160646"/>
                <a:gd name="connsiteY14" fmla="*/ 55961 h 336157"/>
                <a:gd name="connsiteX15" fmla="*/ 105577 w 160646"/>
                <a:gd name="connsiteY15" fmla="*/ 55898 h 336157"/>
                <a:gd name="connsiteX16" fmla="*/ 104474 w 160646"/>
                <a:gd name="connsiteY16" fmla="*/ 56462 h 336157"/>
                <a:gd name="connsiteX17" fmla="*/ 103026 w 160646"/>
                <a:gd name="connsiteY17" fmla="*/ 56290 h 336157"/>
                <a:gd name="connsiteX18" fmla="*/ 101697 w 160646"/>
                <a:gd name="connsiteY18" fmla="*/ 55499 h 336157"/>
                <a:gd name="connsiteX19" fmla="*/ 100930 w 160646"/>
                <a:gd name="connsiteY19" fmla="*/ 55296 h 336157"/>
                <a:gd name="connsiteX20" fmla="*/ 100015 w 160646"/>
                <a:gd name="connsiteY20" fmla="*/ 55288 h 336157"/>
                <a:gd name="connsiteX21" fmla="*/ 99842 w 160646"/>
                <a:gd name="connsiteY21" fmla="*/ 56219 h 336157"/>
                <a:gd name="connsiteX22" fmla="*/ 101204 w 160646"/>
                <a:gd name="connsiteY22" fmla="*/ 59826 h 336157"/>
                <a:gd name="connsiteX23" fmla="*/ 101556 w 160646"/>
                <a:gd name="connsiteY23" fmla="*/ 61484 h 336157"/>
                <a:gd name="connsiteX24" fmla="*/ 97104 w 160646"/>
                <a:gd name="connsiteY24" fmla="*/ 66350 h 336157"/>
                <a:gd name="connsiteX25" fmla="*/ 97597 w 160646"/>
                <a:gd name="connsiteY25" fmla="*/ 69480 h 336157"/>
                <a:gd name="connsiteX26" fmla="*/ 96392 w 160646"/>
                <a:gd name="connsiteY26" fmla="*/ 71882 h 336157"/>
                <a:gd name="connsiteX27" fmla="*/ 93701 w 160646"/>
                <a:gd name="connsiteY27" fmla="*/ 73814 h 336157"/>
                <a:gd name="connsiteX28" fmla="*/ 88655 w 160646"/>
                <a:gd name="connsiteY28" fmla="*/ 78790 h 336157"/>
                <a:gd name="connsiteX29" fmla="*/ 86378 w 160646"/>
                <a:gd name="connsiteY29" fmla="*/ 78899 h 336157"/>
                <a:gd name="connsiteX30" fmla="*/ 84665 w 160646"/>
                <a:gd name="connsiteY30" fmla="*/ 80026 h 336157"/>
                <a:gd name="connsiteX31" fmla="*/ 80926 w 160646"/>
                <a:gd name="connsiteY31" fmla="*/ 88178 h 336157"/>
                <a:gd name="connsiteX32" fmla="*/ 80886 w 160646"/>
                <a:gd name="connsiteY32" fmla="*/ 90971 h 336157"/>
                <a:gd name="connsiteX33" fmla="*/ 80300 w 160646"/>
                <a:gd name="connsiteY33" fmla="*/ 93013 h 336157"/>
                <a:gd name="connsiteX34" fmla="*/ 80425 w 160646"/>
                <a:gd name="connsiteY34" fmla="*/ 94969 h 336157"/>
                <a:gd name="connsiteX35" fmla="*/ 78790 w 160646"/>
                <a:gd name="connsiteY35" fmla="*/ 98818 h 336157"/>
                <a:gd name="connsiteX36" fmla="*/ 77084 w 160646"/>
                <a:gd name="connsiteY36" fmla="*/ 100445 h 336157"/>
                <a:gd name="connsiteX37" fmla="*/ 76709 w 160646"/>
                <a:gd name="connsiteY37" fmla="*/ 102542 h 336157"/>
                <a:gd name="connsiteX38" fmla="*/ 79126 w 160646"/>
                <a:gd name="connsiteY38" fmla="*/ 106852 h 336157"/>
                <a:gd name="connsiteX39" fmla="*/ 79400 w 160646"/>
                <a:gd name="connsiteY39" fmla="*/ 107611 h 336157"/>
                <a:gd name="connsiteX40" fmla="*/ 80808 w 160646"/>
                <a:gd name="connsiteY40" fmla="*/ 109927 h 336157"/>
                <a:gd name="connsiteX41" fmla="*/ 81489 w 160646"/>
                <a:gd name="connsiteY41" fmla="*/ 111578 h 336157"/>
                <a:gd name="connsiteX42" fmla="*/ 82568 w 160646"/>
                <a:gd name="connsiteY42" fmla="*/ 113229 h 336157"/>
                <a:gd name="connsiteX43" fmla="*/ 86456 w 160646"/>
                <a:gd name="connsiteY43" fmla="*/ 117508 h 336157"/>
                <a:gd name="connsiteX44" fmla="*/ 88193 w 160646"/>
                <a:gd name="connsiteY44" fmla="*/ 118814 h 336157"/>
                <a:gd name="connsiteX45" fmla="*/ 90282 w 160646"/>
                <a:gd name="connsiteY45" fmla="*/ 119698 h 336157"/>
                <a:gd name="connsiteX46" fmla="*/ 94069 w 160646"/>
                <a:gd name="connsiteY46" fmla="*/ 123548 h 336157"/>
                <a:gd name="connsiteX47" fmla="*/ 95977 w 160646"/>
                <a:gd name="connsiteY47" fmla="*/ 125996 h 336157"/>
                <a:gd name="connsiteX48" fmla="*/ 95109 w 160646"/>
                <a:gd name="connsiteY48" fmla="*/ 127663 h 336157"/>
                <a:gd name="connsiteX49" fmla="*/ 95540 w 160646"/>
                <a:gd name="connsiteY49" fmla="*/ 131191 h 336157"/>
                <a:gd name="connsiteX50" fmla="*/ 92840 w 160646"/>
                <a:gd name="connsiteY50" fmla="*/ 130151 h 336157"/>
                <a:gd name="connsiteX51" fmla="*/ 93153 w 160646"/>
                <a:gd name="connsiteY51" fmla="*/ 130565 h 336157"/>
                <a:gd name="connsiteX52" fmla="*/ 96369 w 160646"/>
                <a:gd name="connsiteY52" fmla="*/ 132498 h 336157"/>
                <a:gd name="connsiteX53" fmla="*/ 101172 w 160646"/>
                <a:gd name="connsiteY53" fmla="*/ 139257 h 336157"/>
                <a:gd name="connsiteX54" fmla="*/ 105358 w 160646"/>
                <a:gd name="connsiteY54" fmla="*/ 142590 h 336157"/>
                <a:gd name="connsiteX55" fmla="*/ 109606 w 160646"/>
                <a:gd name="connsiteY55" fmla="*/ 146376 h 336157"/>
                <a:gd name="connsiteX56" fmla="*/ 110936 w 160646"/>
                <a:gd name="connsiteY56" fmla="*/ 149967 h 336157"/>
                <a:gd name="connsiteX57" fmla="*/ 114770 w 160646"/>
                <a:gd name="connsiteY57" fmla="*/ 152346 h 336157"/>
                <a:gd name="connsiteX58" fmla="*/ 119033 w 160646"/>
                <a:gd name="connsiteY58" fmla="*/ 155788 h 336157"/>
                <a:gd name="connsiteX59" fmla="*/ 118853 w 160646"/>
                <a:gd name="connsiteY59" fmla="*/ 156563 h 336157"/>
                <a:gd name="connsiteX60" fmla="*/ 120004 w 160646"/>
                <a:gd name="connsiteY60" fmla="*/ 157486 h 336157"/>
                <a:gd name="connsiteX61" fmla="*/ 122867 w 160646"/>
                <a:gd name="connsiteY61" fmla="*/ 159309 h 336157"/>
                <a:gd name="connsiteX62" fmla="*/ 124611 w 160646"/>
                <a:gd name="connsiteY62" fmla="*/ 161241 h 336157"/>
                <a:gd name="connsiteX63" fmla="*/ 125284 w 160646"/>
                <a:gd name="connsiteY63" fmla="*/ 163072 h 336157"/>
                <a:gd name="connsiteX64" fmla="*/ 126341 w 160646"/>
                <a:gd name="connsiteY64" fmla="*/ 163369 h 336157"/>
                <a:gd name="connsiteX65" fmla="*/ 127537 w 160646"/>
                <a:gd name="connsiteY65" fmla="*/ 162915 h 336157"/>
                <a:gd name="connsiteX66" fmla="*/ 128727 w 160646"/>
                <a:gd name="connsiteY66" fmla="*/ 162743 h 336157"/>
                <a:gd name="connsiteX67" fmla="*/ 129571 w 160646"/>
                <a:gd name="connsiteY67" fmla="*/ 162884 h 336157"/>
                <a:gd name="connsiteX68" fmla="*/ 130854 w 160646"/>
                <a:gd name="connsiteY68" fmla="*/ 164895 h 336157"/>
                <a:gd name="connsiteX69" fmla="*/ 132646 w 160646"/>
                <a:gd name="connsiteY69" fmla="*/ 166686 h 336157"/>
                <a:gd name="connsiteX70" fmla="*/ 133506 w 160646"/>
                <a:gd name="connsiteY70" fmla="*/ 168337 h 336157"/>
                <a:gd name="connsiteX71" fmla="*/ 134211 w 160646"/>
                <a:gd name="connsiteY71" fmla="*/ 168118 h 336157"/>
                <a:gd name="connsiteX72" fmla="*/ 134789 w 160646"/>
                <a:gd name="connsiteY72" fmla="*/ 168368 h 336157"/>
                <a:gd name="connsiteX73" fmla="*/ 134938 w 160646"/>
                <a:gd name="connsiteY73" fmla="*/ 169745 h 336157"/>
                <a:gd name="connsiteX74" fmla="*/ 135196 w 160646"/>
                <a:gd name="connsiteY74" fmla="*/ 170653 h 336157"/>
                <a:gd name="connsiteX75" fmla="*/ 137598 w 160646"/>
                <a:gd name="connsiteY75" fmla="*/ 173297 h 336157"/>
                <a:gd name="connsiteX76" fmla="*/ 138740 w 160646"/>
                <a:gd name="connsiteY76" fmla="*/ 175785 h 336157"/>
                <a:gd name="connsiteX77" fmla="*/ 141604 w 160646"/>
                <a:gd name="connsiteY77" fmla="*/ 179822 h 336157"/>
                <a:gd name="connsiteX78" fmla="*/ 143724 w 160646"/>
                <a:gd name="connsiteY78" fmla="*/ 182114 h 336157"/>
                <a:gd name="connsiteX79" fmla="*/ 145226 w 160646"/>
                <a:gd name="connsiteY79" fmla="*/ 183405 h 336157"/>
                <a:gd name="connsiteX80" fmla="*/ 146955 w 160646"/>
                <a:gd name="connsiteY80" fmla="*/ 184508 h 336157"/>
                <a:gd name="connsiteX81" fmla="*/ 148645 w 160646"/>
                <a:gd name="connsiteY81" fmla="*/ 188975 h 336157"/>
                <a:gd name="connsiteX82" fmla="*/ 149560 w 160646"/>
                <a:gd name="connsiteY82" fmla="*/ 193028 h 336157"/>
                <a:gd name="connsiteX83" fmla="*/ 151368 w 160646"/>
                <a:gd name="connsiteY83" fmla="*/ 197510 h 336157"/>
                <a:gd name="connsiteX84" fmla="*/ 152737 w 160646"/>
                <a:gd name="connsiteY84" fmla="*/ 199466 h 336157"/>
                <a:gd name="connsiteX85" fmla="*/ 152784 w 160646"/>
                <a:gd name="connsiteY85" fmla="*/ 203151 h 336157"/>
                <a:gd name="connsiteX86" fmla="*/ 153894 w 160646"/>
                <a:gd name="connsiteY86" fmla="*/ 206945 h 336157"/>
                <a:gd name="connsiteX87" fmla="*/ 155076 w 160646"/>
                <a:gd name="connsiteY87" fmla="*/ 209504 h 336157"/>
                <a:gd name="connsiteX88" fmla="*/ 155428 w 160646"/>
                <a:gd name="connsiteY88" fmla="*/ 212117 h 336157"/>
                <a:gd name="connsiteX89" fmla="*/ 155796 w 160646"/>
                <a:gd name="connsiteY89" fmla="*/ 213415 h 336157"/>
                <a:gd name="connsiteX90" fmla="*/ 156250 w 160646"/>
                <a:gd name="connsiteY90" fmla="*/ 214393 h 336157"/>
                <a:gd name="connsiteX91" fmla="*/ 157540 w 160646"/>
                <a:gd name="connsiteY91" fmla="*/ 218814 h 336157"/>
                <a:gd name="connsiteX92" fmla="*/ 157204 w 160646"/>
                <a:gd name="connsiteY92" fmla="*/ 220871 h 336157"/>
                <a:gd name="connsiteX93" fmla="*/ 156304 w 160646"/>
                <a:gd name="connsiteY93" fmla="*/ 218861 h 336157"/>
                <a:gd name="connsiteX94" fmla="*/ 156421 w 160646"/>
                <a:gd name="connsiteY94" fmla="*/ 224791 h 336157"/>
                <a:gd name="connsiteX95" fmla="*/ 157212 w 160646"/>
                <a:gd name="connsiteY95" fmla="*/ 227928 h 336157"/>
                <a:gd name="connsiteX96" fmla="*/ 156860 w 160646"/>
                <a:gd name="connsiteY96" fmla="*/ 231769 h 336157"/>
                <a:gd name="connsiteX97" fmla="*/ 157681 w 160646"/>
                <a:gd name="connsiteY97" fmla="*/ 233115 h 336157"/>
                <a:gd name="connsiteX98" fmla="*/ 159152 w 160646"/>
                <a:gd name="connsiteY98" fmla="*/ 237457 h 336157"/>
                <a:gd name="connsiteX99" fmla="*/ 160192 w 160646"/>
                <a:gd name="connsiteY99" fmla="*/ 239014 h 336157"/>
                <a:gd name="connsiteX100" fmla="*/ 160099 w 160646"/>
                <a:gd name="connsiteY100" fmla="*/ 244310 h 336157"/>
                <a:gd name="connsiteX101" fmla="*/ 160646 w 160646"/>
                <a:gd name="connsiteY101" fmla="*/ 246986 h 336157"/>
                <a:gd name="connsiteX102" fmla="*/ 159253 w 160646"/>
                <a:gd name="connsiteY102" fmla="*/ 245390 h 336157"/>
                <a:gd name="connsiteX103" fmla="*/ 158245 w 160646"/>
                <a:gd name="connsiteY103" fmla="*/ 243575 h 336157"/>
                <a:gd name="connsiteX104" fmla="*/ 156891 w 160646"/>
                <a:gd name="connsiteY104" fmla="*/ 244537 h 336157"/>
                <a:gd name="connsiteX105" fmla="*/ 155678 w 160646"/>
                <a:gd name="connsiteY105" fmla="*/ 245953 h 336157"/>
                <a:gd name="connsiteX106" fmla="*/ 157564 w 160646"/>
                <a:gd name="connsiteY106" fmla="*/ 251649 h 336157"/>
                <a:gd name="connsiteX107" fmla="*/ 155420 w 160646"/>
                <a:gd name="connsiteY107" fmla="*/ 251109 h 336157"/>
                <a:gd name="connsiteX108" fmla="*/ 155608 w 160646"/>
                <a:gd name="connsiteY108" fmla="*/ 258760 h 336157"/>
                <a:gd name="connsiteX109" fmla="*/ 156500 w 160646"/>
                <a:gd name="connsiteY109" fmla="*/ 260544 h 336157"/>
                <a:gd name="connsiteX110" fmla="*/ 156562 w 160646"/>
                <a:gd name="connsiteY110" fmla="*/ 261397 h 336157"/>
                <a:gd name="connsiteX111" fmla="*/ 156304 w 160646"/>
                <a:gd name="connsiteY111" fmla="*/ 262414 h 336157"/>
                <a:gd name="connsiteX112" fmla="*/ 155709 w 160646"/>
                <a:gd name="connsiteY112" fmla="*/ 261295 h 336157"/>
                <a:gd name="connsiteX113" fmla="*/ 155584 w 160646"/>
                <a:gd name="connsiteY113" fmla="*/ 260145 h 336157"/>
                <a:gd name="connsiteX114" fmla="*/ 155248 w 160646"/>
                <a:gd name="connsiteY114" fmla="*/ 260403 h 336157"/>
                <a:gd name="connsiteX115" fmla="*/ 155263 w 160646"/>
                <a:gd name="connsiteY115" fmla="*/ 260998 h 336157"/>
                <a:gd name="connsiteX116" fmla="*/ 154544 w 160646"/>
                <a:gd name="connsiteY116" fmla="*/ 262343 h 336157"/>
                <a:gd name="connsiteX117" fmla="*/ 154333 w 160646"/>
                <a:gd name="connsiteY117" fmla="*/ 264010 h 336157"/>
                <a:gd name="connsiteX118" fmla="*/ 155107 w 160646"/>
                <a:gd name="connsiteY118" fmla="*/ 265434 h 336157"/>
                <a:gd name="connsiteX119" fmla="*/ 155240 w 160646"/>
                <a:gd name="connsiteY119" fmla="*/ 266513 h 336157"/>
                <a:gd name="connsiteX120" fmla="*/ 154685 w 160646"/>
                <a:gd name="connsiteY120" fmla="*/ 267851 h 336157"/>
                <a:gd name="connsiteX121" fmla="*/ 153793 w 160646"/>
                <a:gd name="connsiteY121" fmla="*/ 269267 h 336157"/>
                <a:gd name="connsiteX122" fmla="*/ 151751 w 160646"/>
                <a:gd name="connsiteY122" fmla="*/ 269455 h 336157"/>
                <a:gd name="connsiteX123" fmla="*/ 151282 w 160646"/>
                <a:gd name="connsiteY123" fmla="*/ 272224 h 336157"/>
                <a:gd name="connsiteX124" fmla="*/ 150585 w 160646"/>
                <a:gd name="connsiteY124" fmla="*/ 275158 h 336157"/>
                <a:gd name="connsiteX125" fmla="*/ 146940 w 160646"/>
                <a:gd name="connsiteY125" fmla="*/ 275627 h 336157"/>
                <a:gd name="connsiteX126" fmla="*/ 144295 w 160646"/>
                <a:gd name="connsiteY126" fmla="*/ 278217 h 336157"/>
                <a:gd name="connsiteX127" fmla="*/ 141025 w 160646"/>
                <a:gd name="connsiteY127" fmla="*/ 279179 h 336157"/>
                <a:gd name="connsiteX128" fmla="*/ 138107 w 160646"/>
                <a:gd name="connsiteY128" fmla="*/ 281738 h 336157"/>
                <a:gd name="connsiteX129" fmla="*/ 134891 w 160646"/>
                <a:gd name="connsiteY129" fmla="*/ 284108 h 336157"/>
                <a:gd name="connsiteX130" fmla="*/ 132795 w 160646"/>
                <a:gd name="connsiteY130" fmla="*/ 284421 h 336157"/>
                <a:gd name="connsiteX131" fmla="*/ 131003 w 160646"/>
                <a:gd name="connsiteY131" fmla="*/ 284929 h 336157"/>
                <a:gd name="connsiteX132" fmla="*/ 128946 w 160646"/>
                <a:gd name="connsiteY132" fmla="*/ 288857 h 336157"/>
                <a:gd name="connsiteX133" fmla="*/ 125519 w 160646"/>
                <a:gd name="connsiteY133" fmla="*/ 289311 h 336157"/>
                <a:gd name="connsiteX134" fmla="*/ 119362 w 160646"/>
                <a:gd name="connsiteY134" fmla="*/ 292518 h 336157"/>
                <a:gd name="connsiteX135" fmla="*/ 117288 w 160646"/>
                <a:gd name="connsiteY135" fmla="*/ 294067 h 336157"/>
                <a:gd name="connsiteX136" fmla="*/ 115403 w 160646"/>
                <a:gd name="connsiteY136" fmla="*/ 294670 h 336157"/>
                <a:gd name="connsiteX137" fmla="*/ 112704 w 160646"/>
                <a:gd name="connsiteY137" fmla="*/ 296008 h 336157"/>
                <a:gd name="connsiteX138" fmla="*/ 112125 w 160646"/>
                <a:gd name="connsiteY138" fmla="*/ 295530 h 336157"/>
                <a:gd name="connsiteX139" fmla="*/ 111226 w 160646"/>
                <a:gd name="connsiteY139" fmla="*/ 294380 h 336157"/>
                <a:gd name="connsiteX140" fmla="*/ 108894 w 160646"/>
                <a:gd name="connsiteY140" fmla="*/ 293786 h 336157"/>
                <a:gd name="connsiteX141" fmla="*/ 107752 w 160646"/>
                <a:gd name="connsiteY141" fmla="*/ 292495 h 336157"/>
                <a:gd name="connsiteX142" fmla="*/ 107423 w 160646"/>
                <a:gd name="connsiteY142" fmla="*/ 290836 h 336157"/>
                <a:gd name="connsiteX143" fmla="*/ 107118 w 160646"/>
                <a:gd name="connsiteY143" fmla="*/ 290187 h 336157"/>
                <a:gd name="connsiteX144" fmla="*/ 106618 w 160646"/>
                <a:gd name="connsiteY144" fmla="*/ 291126 h 336157"/>
                <a:gd name="connsiteX145" fmla="*/ 106226 w 160646"/>
                <a:gd name="connsiteY145" fmla="*/ 295069 h 336157"/>
                <a:gd name="connsiteX146" fmla="*/ 105812 w 160646"/>
                <a:gd name="connsiteY146" fmla="*/ 295960 h 336157"/>
                <a:gd name="connsiteX147" fmla="*/ 104818 w 160646"/>
                <a:gd name="connsiteY147" fmla="*/ 296352 h 336157"/>
                <a:gd name="connsiteX148" fmla="*/ 102854 w 160646"/>
                <a:gd name="connsiteY148" fmla="*/ 295233 h 336157"/>
                <a:gd name="connsiteX149" fmla="*/ 100985 w 160646"/>
                <a:gd name="connsiteY149" fmla="*/ 292956 h 336157"/>
                <a:gd name="connsiteX150" fmla="*/ 98317 w 160646"/>
                <a:gd name="connsiteY150" fmla="*/ 294529 h 336157"/>
                <a:gd name="connsiteX151" fmla="*/ 99130 w 160646"/>
                <a:gd name="connsiteY151" fmla="*/ 294717 h 336157"/>
                <a:gd name="connsiteX152" fmla="*/ 100343 w 160646"/>
                <a:gd name="connsiteY152" fmla="*/ 294591 h 336157"/>
                <a:gd name="connsiteX153" fmla="*/ 101282 w 160646"/>
                <a:gd name="connsiteY153" fmla="*/ 294983 h 336157"/>
                <a:gd name="connsiteX154" fmla="*/ 102080 w 160646"/>
                <a:gd name="connsiteY154" fmla="*/ 296500 h 336157"/>
                <a:gd name="connsiteX155" fmla="*/ 102048 w 160646"/>
                <a:gd name="connsiteY155" fmla="*/ 297322 h 336157"/>
                <a:gd name="connsiteX156" fmla="*/ 101634 w 160646"/>
                <a:gd name="connsiteY156" fmla="*/ 298284 h 336157"/>
                <a:gd name="connsiteX157" fmla="*/ 99139 w 160646"/>
                <a:gd name="connsiteY157" fmla="*/ 298441 h 336157"/>
                <a:gd name="connsiteX158" fmla="*/ 95806 w 160646"/>
                <a:gd name="connsiteY158" fmla="*/ 298104 h 336157"/>
                <a:gd name="connsiteX159" fmla="*/ 95195 w 160646"/>
                <a:gd name="connsiteY159" fmla="*/ 298229 h 336157"/>
                <a:gd name="connsiteX160" fmla="*/ 98238 w 160646"/>
                <a:gd name="connsiteY160" fmla="*/ 299708 h 336157"/>
                <a:gd name="connsiteX161" fmla="*/ 101016 w 160646"/>
                <a:gd name="connsiteY161" fmla="*/ 300561 h 336157"/>
                <a:gd name="connsiteX162" fmla="*/ 102244 w 160646"/>
                <a:gd name="connsiteY162" fmla="*/ 301492 h 336157"/>
                <a:gd name="connsiteX163" fmla="*/ 102244 w 160646"/>
                <a:gd name="connsiteY163" fmla="*/ 302266 h 336157"/>
                <a:gd name="connsiteX164" fmla="*/ 100688 w 160646"/>
                <a:gd name="connsiteY164" fmla="*/ 303510 h 336157"/>
                <a:gd name="connsiteX165" fmla="*/ 99482 w 160646"/>
                <a:gd name="connsiteY165" fmla="*/ 305036 h 336157"/>
                <a:gd name="connsiteX166" fmla="*/ 99459 w 160646"/>
                <a:gd name="connsiteY166" fmla="*/ 305982 h 336157"/>
                <a:gd name="connsiteX167" fmla="*/ 99436 w 160646"/>
                <a:gd name="connsiteY167" fmla="*/ 307039 h 336157"/>
                <a:gd name="connsiteX168" fmla="*/ 98082 w 160646"/>
                <a:gd name="connsiteY168" fmla="*/ 307946 h 336157"/>
                <a:gd name="connsiteX169" fmla="*/ 97245 w 160646"/>
                <a:gd name="connsiteY169" fmla="*/ 307766 h 336157"/>
                <a:gd name="connsiteX170" fmla="*/ 94867 w 160646"/>
                <a:gd name="connsiteY170" fmla="*/ 306178 h 336157"/>
                <a:gd name="connsiteX171" fmla="*/ 88006 w 160646"/>
                <a:gd name="connsiteY171" fmla="*/ 299927 h 336157"/>
                <a:gd name="connsiteX172" fmla="*/ 89038 w 160646"/>
                <a:gd name="connsiteY172" fmla="*/ 301695 h 336157"/>
                <a:gd name="connsiteX173" fmla="*/ 96150 w 160646"/>
                <a:gd name="connsiteY173" fmla="*/ 308799 h 336157"/>
                <a:gd name="connsiteX174" fmla="*/ 97401 w 160646"/>
                <a:gd name="connsiteY174" fmla="*/ 311138 h 336157"/>
                <a:gd name="connsiteX175" fmla="*/ 97574 w 160646"/>
                <a:gd name="connsiteY175" fmla="*/ 312789 h 336157"/>
                <a:gd name="connsiteX176" fmla="*/ 96838 w 160646"/>
                <a:gd name="connsiteY176" fmla="*/ 313618 h 336157"/>
                <a:gd name="connsiteX177" fmla="*/ 95634 w 160646"/>
                <a:gd name="connsiteY177" fmla="*/ 314596 h 336157"/>
                <a:gd name="connsiteX178" fmla="*/ 93302 w 160646"/>
                <a:gd name="connsiteY178" fmla="*/ 314666 h 336157"/>
                <a:gd name="connsiteX179" fmla="*/ 89484 w 160646"/>
                <a:gd name="connsiteY179" fmla="*/ 312030 h 336157"/>
                <a:gd name="connsiteX180" fmla="*/ 83374 w 160646"/>
                <a:gd name="connsiteY180" fmla="*/ 305693 h 336157"/>
                <a:gd name="connsiteX181" fmla="*/ 81293 w 160646"/>
                <a:gd name="connsiteY181" fmla="*/ 304832 h 336157"/>
                <a:gd name="connsiteX182" fmla="*/ 87474 w 160646"/>
                <a:gd name="connsiteY182" fmla="*/ 312077 h 336157"/>
                <a:gd name="connsiteX183" fmla="*/ 88491 w 160646"/>
                <a:gd name="connsiteY183" fmla="*/ 313837 h 336157"/>
                <a:gd name="connsiteX184" fmla="*/ 89531 w 160646"/>
                <a:gd name="connsiteY184" fmla="*/ 315863 h 336157"/>
                <a:gd name="connsiteX185" fmla="*/ 89234 w 160646"/>
                <a:gd name="connsiteY185" fmla="*/ 317068 h 336157"/>
                <a:gd name="connsiteX186" fmla="*/ 88702 w 160646"/>
                <a:gd name="connsiteY186" fmla="*/ 318203 h 336157"/>
                <a:gd name="connsiteX187" fmla="*/ 74056 w 160646"/>
                <a:gd name="connsiteY187" fmla="*/ 324907 h 336157"/>
                <a:gd name="connsiteX188" fmla="*/ 71866 w 160646"/>
                <a:gd name="connsiteY188" fmla="*/ 327794 h 336157"/>
                <a:gd name="connsiteX189" fmla="*/ 70129 w 160646"/>
                <a:gd name="connsiteY189" fmla="*/ 331354 h 336157"/>
                <a:gd name="connsiteX190" fmla="*/ 67250 w 160646"/>
                <a:gd name="connsiteY190" fmla="*/ 333333 h 336157"/>
                <a:gd name="connsiteX191" fmla="*/ 65560 w 160646"/>
                <a:gd name="connsiteY191" fmla="*/ 335140 h 336157"/>
                <a:gd name="connsiteX192" fmla="*/ 60678 w 160646"/>
                <a:gd name="connsiteY192" fmla="*/ 336157 h 336157"/>
                <a:gd name="connsiteX193" fmla="*/ 58011 w 160646"/>
                <a:gd name="connsiteY193" fmla="*/ 335837 h 336157"/>
                <a:gd name="connsiteX194" fmla="*/ 60780 w 160646"/>
                <a:gd name="connsiteY194" fmla="*/ 332551 h 336157"/>
                <a:gd name="connsiteX195" fmla="*/ 59067 w 160646"/>
                <a:gd name="connsiteY195" fmla="*/ 331330 h 336157"/>
                <a:gd name="connsiteX196" fmla="*/ 58981 w 160646"/>
                <a:gd name="connsiteY196" fmla="*/ 322858 h 336157"/>
                <a:gd name="connsiteX197" fmla="*/ 59654 w 160646"/>
                <a:gd name="connsiteY197" fmla="*/ 313556 h 336157"/>
                <a:gd name="connsiteX198" fmla="*/ 60929 w 160646"/>
                <a:gd name="connsiteY198" fmla="*/ 308908 h 336157"/>
                <a:gd name="connsiteX199" fmla="*/ 62767 w 160646"/>
                <a:gd name="connsiteY199" fmla="*/ 307751 h 336157"/>
                <a:gd name="connsiteX200" fmla="*/ 65083 w 160646"/>
                <a:gd name="connsiteY200" fmla="*/ 307039 h 336157"/>
                <a:gd name="connsiteX201" fmla="*/ 65138 w 160646"/>
                <a:gd name="connsiteY201" fmla="*/ 306061 h 336157"/>
                <a:gd name="connsiteX202" fmla="*/ 64911 w 160646"/>
                <a:gd name="connsiteY202" fmla="*/ 304942 h 336157"/>
                <a:gd name="connsiteX203" fmla="*/ 63667 w 160646"/>
                <a:gd name="connsiteY203" fmla="*/ 303354 h 336157"/>
                <a:gd name="connsiteX204" fmla="*/ 62306 w 160646"/>
                <a:gd name="connsiteY204" fmla="*/ 302618 h 336157"/>
                <a:gd name="connsiteX205" fmla="*/ 60272 w 160646"/>
                <a:gd name="connsiteY205" fmla="*/ 302297 h 336157"/>
                <a:gd name="connsiteX206" fmla="*/ 58707 w 160646"/>
                <a:gd name="connsiteY206" fmla="*/ 300349 h 336157"/>
                <a:gd name="connsiteX207" fmla="*/ 57518 w 160646"/>
                <a:gd name="connsiteY207" fmla="*/ 300428 h 336157"/>
                <a:gd name="connsiteX208" fmla="*/ 55671 w 160646"/>
                <a:gd name="connsiteY208" fmla="*/ 301077 h 336157"/>
                <a:gd name="connsiteX209" fmla="*/ 54553 w 160646"/>
                <a:gd name="connsiteY209" fmla="*/ 300240 h 336157"/>
                <a:gd name="connsiteX210" fmla="*/ 54138 w 160646"/>
                <a:gd name="connsiteY210" fmla="*/ 298933 h 336157"/>
                <a:gd name="connsiteX211" fmla="*/ 52425 w 160646"/>
                <a:gd name="connsiteY211" fmla="*/ 297306 h 336157"/>
                <a:gd name="connsiteX212" fmla="*/ 50453 w 160646"/>
                <a:gd name="connsiteY212" fmla="*/ 295726 h 336157"/>
                <a:gd name="connsiteX213" fmla="*/ 51345 w 160646"/>
                <a:gd name="connsiteY213" fmla="*/ 295476 h 336157"/>
                <a:gd name="connsiteX214" fmla="*/ 52377 w 160646"/>
                <a:gd name="connsiteY214" fmla="*/ 294568 h 336157"/>
                <a:gd name="connsiteX215" fmla="*/ 53489 w 160646"/>
                <a:gd name="connsiteY215" fmla="*/ 293402 h 336157"/>
                <a:gd name="connsiteX216" fmla="*/ 56242 w 160646"/>
                <a:gd name="connsiteY216" fmla="*/ 293238 h 336157"/>
                <a:gd name="connsiteX217" fmla="*/ 59004 w 160646"/>
                <a:gd name="connsiteY217" fmla="*/ 293293 h 336157"/>
                <a:gd name="connsiteX218" fmla="*/ 59779 w 160646"/>
                <a:gd name="connsiteY218" fmla="*/ 292988 h 336157"/>
                <a:gd name="connsiteX219" fmla="*/ 60898 w 160646"/>
                <a:gd name="connsiteY219" fmla="*/ 291752 h 336157"/>
                <a:gd name="connsiteX220" fmla="*/ 62704 w 160646"/>
                <a:gd name="connsiteY220" fmla="*/ 290163 h 336157"/>
                <a:gd name="connsiteX221" fmla="*/ 64082 w 160646"/>
                <a:gd name="connsiteY221" fmla="*/ 289279 h 336157"/>
                <a:gd name="connsiteX222" fmla="*/ 64410 w 160646"/>
                <a:gd name="connsiteY222" fmla="*/ 288568 h 336157"/>
                <a:gd name="connsiteX223" fmla="*/ 63862 w 160646"/>
                <a:gd name="connsiteY223" fmla="*/ 286893 h 336157"/>
                <a:gd name="connsiteX224" fmla="*/ 63557 w 160646"/>
                <a:gd name="connsiteY224" fmla="*/ 285172 h 336157"/>
                <a:gd name="connsiteX225" fmla="*/ 64066 w 160646"/>
                <a:gd name="connsiteY225" fmla="*/ 284632 h 336157"/>
                <a:gd name="connsiteX226" fmla="*/ 66562 w 160646"/>
                <a:gd name="connsiteY226" fmla="*/ 284937 h 336157"/>
                <a:gd name="connsiteX227" fmla="*/ 69307 w 160646"/>
                <a:gd name="connsiteY227" fmla="*/ 285743 h 336157"/>
                <a:gd name="connsiteX228" fmla="*/ 69973 w 160646"/>
                <a:gd name="connsiteY228" fmla="*/ 286103 h 336157"/>
                <a:gd name="connsiteX229" fmla="*/ 71545 w 160646"/>
                <a:gd name="connsiteY229" fmla="*/ 283991 h 336157"/>
                <a:gd name="connsiteX230" fmla="*/ 71975 w 160646"/>
                <a:gd name="connsiteY230" fmla="*/ 283733 h 336157"/>
                <a:gd name="connsiteX231" fmla="*/ 73008 w 160646"/>
                <a:gd name="connsiteY231" fmla="*/ 283740 h 336157"/>
                <a:gd name="connsiteX232" fmla="*/ 75731 w 160646"/>
                <a:gd name="connsiteY232" fmla="*/ 283349 h 336157"/>
                <a:gd name="connsiteX233" fmla="*/ 78390 w 160646"/>
                <a:gd name="connsiteY233" fmla="*/ 282794 h 336157"/>
                <a:gd name="connsiteX234" fmla="*/ 79650 w 160646"/>
                <a:gd name="connsiteY234" fmla="*/ 282888 h 336157"/>
                <a:gd name="connsiteX235" fmla="*/ 80871 w 160646"/>
                <a:gd name="connsiteY235" fmla="*/ 284304 h 336157"/>
                <a:gd name="connsiteX236" fmla="*/ 81802 w 160646"/>
                <a:gd name="connsiteY236" fmla="*/ 285696 h 336157"/>
                <a:gd name="connsiteX237" fmla="*/ 82286 w 160646"/>
                <a:gd name="connsiteY237" fmla="*/ 285806 h 336157"/>
                <a:gd name="connsiteX238" fmla="*/ 83671 w 160646"/>
                <a:gd name="connsiteY238" fmla="*/ 285211 h 336157"/>
                <a:gd name="connsiteX239" fmla="*/ 84813 w 160646"/>
                <a:gd name="connsiteY239" fmla="*/ 285954 h 336157"/>
                <a:gd name="connsiteX240" fmla="*/ 87208 w 160646"/>
                <a:gd name="connsiteY240" fmla="*/ 287167 h 336157"/>
                <a:gd name="connsiteX241" fmla="*/ 88639 w 160646"/>
                <a:gd name="connsiteY241" fmla="*/ 287222 h 336157"/>
                <a:gd name="connsiteX242" fmla="*/ 87927 w 160646"/>
                <a:gd name="connsiteY242" fmla="*/ 284397 h 336157"/>
                <a:gd name="connsiteX243" fmla="*/ 88725 w 160646"/>
                <a:gd name="connsiteY243" fmla="*/ 282387 h 336157"/>
                <a:gd name="connsiteX244" fmla="*/ 88569 w 160646"/>
                <a:gd name="connsiteY244" fmla="*/ 281839 h 336157"/>
                <a:gd name="connsiteX245" fmla="*/ 87223 w 160646"/>
                <a:gd name="connsiteY245" fmla="*/ 280916 h 336157"/>
                <a:gd name="connsiteX246" fmla="*/ 82654 w 160646"/>
                <a:gd name="connsiteY246" fmla="*/ 277223 h 336157"/>
                <a:gd name="connsiteX247" fmla="*/ 81872 w 160646"/>
                <a:gd name="connsiteY247" fmla="*/ 276120 h 336157"/>
                <a:gd name="connsiteX248" fmla="*/ 81981 w 160646"/>
                <a:gd name="connsiteY248" fmla="*/ 274383 h 336157"/>
                <a:gd name="connsiteX249" fmla="*/ 81825 w 160646"/>
                <a:gd name="connsiteY249" fmla="*/ 271833 h 336157"/>
                <a:gd name="connsiteX250" fmla="*/ 81418 w 160646"/>
                <a:gd name="connsiteY250" fmla="*/ 270229 h 336157"/>
                <a:gd name="connsiteX251" fmla="*/ 81489 w 160646"/>
                <a:gd name="connsiteY251" fmla="*/ 269290 h 336157"/>
                <a:gd name="connsiteX252" fmla="*/ 81770 w 160646"/>
                <a:gd name="connsiteY252" fmla="*/ 268539 h 336157"/>
                <a:gd name="connsiteX253" fmla="*/ 82607 w 160646"/>
                <a:gd name="connsiteY253" fmla="*/ 268242 h 336157"/>
                <a:gd name="connsiteX254" fmla="*/ 83421 w 160646"/>
                <a:gd name="connsiteY254" fmla="*/ 268140 h 336157"/>
                <a:gd name="connsiteX255" fmla="*/ 84070 w 160646"/>
                <a:gd name="connsiteY255" fmla="*/ 267483 h 336157"/>
                <a:gd name="connsiteX256" fmla="*/ 85166 w 160646"/>
                <a:gd name="connsiteY256" fmla="*/ 265801 h 336157"/>
                <a:gd name="connsiteX257" fmla="*/ 87294 w 160646"/>
                <a:gd name="connsiteY257" fmla="*/ 265950 h 336157"/>
                <a:gd name="connsiteX258" fmla="*/ 90282 w 160646"/>
                <a:gd name="connsiteY258" fmla="*/ 266904 h 336157"/>
                <a:gd name="connsiteX259" fmla="*/ 92488 w 160646"/>
                <a:gd name="connsiteY259" fmla="*/ 267499 h 336157"/>
                <a:gd name="connsiteX260" fmla="*/ 93795 w 160646"/>
                <a:gd name="connsiteY260" fmla="*/ 267382 h 336157"/>
                <a:gd name="connsiteX261" fmla="*/ 94085 w 160646"/>
                <a:gd name="connsiteY261" fmla="*/ 267139 h 336157"/>
                <a:gd name="connsiteX262" fmla="*/ 94045 w 160646"/>
                <a:gd name="connsiteY262" fmla="*/ 266232 h 336157"/>
                <a:gd name="connsiteX263" fmla="*/ 94202 w 160646"/>
                <a:gd name="connsiteY263" fmla="*/ 262367 h 336157"/>
                <a:gd name="connsiteX264" fmla="*/ 94116 w 160646"/>
                <a:gd name="connsiteY264" fmla="*/ 261545 h 336157"/>
                <a:gd name="connsiteX265" fmla="*/ 96001 w 160646"/>
                <a:gd name="connsiteY265" fmla="*/ 261170 h 336157"/>
                <a:gd name="connsiteX266" fmla="*/ 98880 w 160646"/>
                <a:gd name="connsiteY266" fmla="*/ 261084 h 336157"/>
                <a:gd name="connsiteX267" fmla="*/ 100398 w 160646"/>
                <a:gd name="connsiteY267" fmla="*/ 260857 h 336157"/>
                <a:gd name="connsiteX268" fmla="*/ 101814 w 160646"/>
                <a:gd name="connsiteY268" fmla="*/ 259230 h 336157"/>
                <a:gd name="connsiteX269" fmla="*/ 105460 w 160646"/>
                <a:gd name="connsiteY269" fmla="*/ 258666 h 336157"/>
                <a:gd name="connsiteX270" fmla="*/ 108096 w 160646"/>
                <a:gd name="connsiteY270" fmla="*/ 256468 h 336157"/>
                <a:gd name="connsiteX271" fmla="*/ 110474 w 160646"/>
                <a:gd name="connsiteY271" fmla="*/ 254207 h 336157"/>
                <a:gd name="connsiteX272" fmla="*/ 111640 w 160646"/>
                <a:gd name="connsiteY272" fmla="*/ 253604 h 336157"/>
                <a:gd name="connsiteX273" fmla="*/ 113119 w 160646"/>
                <a:gd name="connsiteY273" fmla="*/ 253213 h 336157"/>
                <a:gd name="connsiteX274" fmla="*/ 114230 w 160646"/>
                <a:gd name="connsiteY274" fmla="*/ 253268 h 336157"/>
                <a:gd name="connsiteX275" fmla="*/ 115622 w 160646"/>
                <a:gd name="connsiteY275" fmla="*/ 254575 h 336157"/>
                <a:gd name="connsiteX276" fmla="*/ 116772 w 160646"/>
                <a:gd name="connsiteY276" fmla="*/ 253784 h 336157"/>
                <a:gd name="connsiteX277" fmla="*/ 118102 w 160646"/>
                <a:gd name="connsiteY277" fmla="*/ 252251 h 336157"/>
                <a:gd name="connsiteX278" fmla="*/ 118799 w 160646"/>
                <a:gd name="connsiteY278" fmla="*/ 250749 h 336157"/>
                <a:gd name="connsiteX279" fmla="*/ 119182 w 160646"/>
                <a:gd name="connsiteY279" fmla="*/ 248332 h 336157"/>
                <a:gd name="connsiteX280" fmla="*/ 118924 w 160646"/>
                <a:gd name="connsiteY280" fmla="*/ 244623 h 336157"/>
                <a:gd name="connsiteX281" fmla="*/ 118220 w 160646"/>
                <a:gd name="connsiteY281" fmla="*/ 241721 h 336157"/>
                <a:gd name="connsiteX282" fmla="*/ 117555 w 160646"/>
                <a:gd name="connsiteY282" fmla="*/ 239546 h 336157"/>
                <a:gd name="connsiteX283" fmla="*/ 117422 w 160646"/>
                <a:gd name="connsiteY283" fmla="*/ 237371 h 336157"/>
                <a:gd name="connsiteX284" fmla="*/ 118955 w 160646"/>
                <a:gd name="connsiteY284" fmla="*/ 232997 h 336157"/>
                <a:gd name="connsiteX285" fmla="*/ 120277 w 160646"/>
                <a:gd name="connsiteY285" fmla="*/ 228233 h 336157"/>
                <a:gd name="connsiteX286" fmla="*/ 120027 w 160646"/>
                <a:gd name="connsiteY286" fmla="*/ 226355 h 336157"/>
                <a:gd name="connsiteX287" fmla="*/ 118587 w 160646"/>
                <a:gd name="connsiteY287" fmla="*/ 223383 h 336157"/>
                <a:gd name="connsiteX288" fmla="*/ 117124 w 160646"/>
                <a:gd name="connsiteY288" fmla="*/ 219760 h 336157"/>
                <a:gd name="connsiteX289" fmla="*/ 115528 w 160646"/>
                <a:gd name="connsiteY289" fmla="*/ 215770 h 336157"/>
                <a:gd name="connsiteX290" fmla="*/ 114926 w 160646"/>
                <a:gd name="connsiteY290" fmla="*/ 215176 h 336157"/>
                <a:gd name="connsiteX291" fmla="*/ 114496 w 160646"/>
                <a:gd name="connsiteY291" fmla="*/ 214065 h 336157"/>
                <a:gd name="connsiteX292" fmla="*/ 114253 w 160646"/>
                <a:gd name="connsiteY292" fmla="*/ 212766 h 336157"/>
                <a:gd name="connsiteX293" fmla="*/ 114887 w 160646"/>
                <a:gd name="connsiteY293" fmla="*/ 208690 h 336157"/>
                <a:gd name="connsiteX294" fmla="*/ 114981 w 160646"/>
                <a:gd name="connsiteY294" fmla="*/ 207321 h 336157"/>
                <a:gd name="connsiteX295" fmla="*/ 116819 w 160646"/>
                <a:gd name="connsiteY295" fmla="*/ 205459 h 336157"/>
                <a:gd name="connsiteX296" fmla="*/ 117805 w 160646"/>
                <a:gd name="connsiteY296" fmla="*/ 203331 h 336157"/>
                <a:gd name="connsiteX297" fmla="*/ 118728 w 160646"/>
                <a:gd name="connsiteY297" fmla="*/ 200976 h 336157"/>
                <a:gd name="connsiteX298" fmla="*/ 118376 w 160646"/>
                <a:gd name="connsiteY298" fmla="*/ 199732 h 336157"/>
                <a:gd name="connsiteX299" fmla="*/ 118251 w 160646"/>
                <a:gd name="connsiteY299" fmla="*/ 197197 h 336157"/>
                <a:gd name="connsiteX300" fmla="*/ 118486 w 160646"/>
                <a:gd name="connsiteY300" fmla="*/ 195969 h 336157"/>
                <a:gd name="connsiteX301" fmla="*/ 118048 w 160646"/>
                <a:gd name="connsiteY301" fmla="*/ 194976 h 336157"/>
                <a:gd name="connsiteX302" fmla="*/ 117516 w 160646"/>
                <a:gd name="connsiteY302" fmla="*/ 193528 h 336157"/>
                <a:gd name="connsiteX303" fmla="*/ 117868 w 160646"/>
                <a:gd name="connsiteY303" fmla="*/ 192590 h 336157"/>
                <a:gd name="connsiteX304" fmla="*/ 119158 w 160646"/>
                <a:gd name="connsiteY304" fmla="*/ 191784 h 336157"/>
                <a:gd name="connsiteX305" fmla="*/ 119917 w 160646"/>
                <a:gd name="connsiteY305" fmla="*/ 190399 h 336157"/>
                <a:gd name="connsiteX306" fmla="*/ 120887 w 160646"/>
                <a:gd name="connsiteY306" fmla="*/ 188780 h 336157"/>
                <a:gd name="connsiteX307" fmla="*/ 121318 w 160646"/>
                <a:gd name="connsiteY307" fmla="*/ 187301 h 336157"/>
                <a:gd name="connsiteX308" fmla="*/ 120621 w 160646"/>
                <a:gd name="connsiteY308" fmla="*/ 186065 h 336157"/>
                <a:gd name="connsiteX309" fmla="*/ 119362 w 160646"/>
                <a:gd name="connsiteY309" fmla="*/ 184211 h 336157"/>
                <a:gd name="connsiteX310" fmla="*/ 117062 w 160646"/>
                <a:gd name="connsiteY310" fmla="*/ 182536 h 336157"/>
                <a:gd name="connsiteX311" fmla="*/ 114410 w 160646"/>
                <a:gd name="connsiteY311" fmla="*/ 180393 h 336157"/>
                <a:gd name="connsiteX312" fmla="*/ 113111 w 160646"/>
                <a:gd name="connsiteY312" fmla="*/ 179071 h 336157"/>
                <a:gd name="connsiteX313" fmla="*/ 112078 w 160646"/>
                <a:gd name="connsiteY313" fmla="*/ 177725 h 336157"/>
                <a:gd name="connsiteX314" fmla="*/ 111132 w 160646"/>
                <a:gd name="connsiteY314" fmla="*/ 176160 h 336157"/>
                <a:gd name="connsiteX315" fmla="*/ 110615 w 160646"/>
                <a:gd name="connsiteY315" fmla="*/ 174909 h 336157"/>
                <a:gd name="connsiteX316" fmla="*/ 111116 w 160646"/>
                <a:gd name="connsiteY316" fmla="*/ 174087 h 336157"/>
                <a:gd name="connsiteX317" fmla="*/ 114887 w 160646"/>
                <a:gd name="connsiteY317" fmla="*/ 172202 h 336157"/>
                <a:gd name="connsiteX318" fmla="*/ 115575 w 160646"/>
                <a:gd name="connsiteY318" fmla="*/ 171521 h 336157"/>
                <a:gd name="connsiteX319" fmla="*/ 115974 w 160646"/>
                <a:gd name="connsiteY319" fmla="*/ 170473 h 336157"/>
                <a:gd name="connsiteX320" fmla="*/ 115677 w 160646"/>
                <a:gd name="connsiteY320" fmla="*/ 169448 h 336157"/>
                <a:gd name="connsiteX321" fmla="*/ 114660 w 160646"/>
                <a:gd name="connsiteY321" fmla="*/ 168892 h 336157"/>
                <a:gd name="connsiteX322" fmla="*/ 113478 w 160646"/>
                <a:gd name="connsiteY322" fmla="*/ 168517 h 336157"/>
                <a:gd name="connsiteX323" fmla="*/ 111742 w 160646"/>
                <a:gd name="connsiteY323" fmla="*/ 167328 h 336157"/>
                <a:gd name="connsiteX324" fmla="*/ 108503 w 160646"/>
                <a:gd name="connsiteY324" fmla="*/ 164065 h 336157"/>
                <a:gd name="connsiteX325" fmla="*/ 107016 w 160646"/>
                <a:gd name="connsiteY325" fmla="*/ 163338 h 336157"/>
                <a:gd name="connsiteX326" fmla="*/ 105452 w 160646"/>
                <a:gd name="connsiteY326" fmla="*/ 162399 h 336157"/>
                <a:gd name="connsiteX327" fmla="*/ 104623 w 160646"/>
                <a:gd name="connsiteY327" fmla="*/ 161413 h 336157"/>
                <a:gd name="connsiteX328" fmla="*/ 103715 w 160646"/>
                <a:gd name="connsiteY328" fmla="*/ 158706 h 336157"/>
                <a:gd name="connsiteX329" fmla="*/ 103300 w 160646"/>
                <a:gd name="connsiteY329" fmla="*/ 158464 h 336157"/>
                <a:gd name="connsiteX330" fmla="*/ 102401 w 160646"/>
                <a:gd name="connsiteY330" fmla="*/ 159285 h 336157"/>
                <a:gd name="connsiteX331" fmla="*/ 101259 w 160646"/>
                <a:gd name="connsiteY331" fmla="*/ 160138 h 336157"/>
                <a:gd name="connsiteX332" fmla="*/ 100304 w 160646"/>
                <a:gd name="connsiteY332" fmla="*/ 159989 h 336157"/>
                <a:gd name="connsiteX333" fmla="*/ 99436 w 160646"/>
                <a:gd name="connsiteY333" fmla="*/ 159222 h 336157"/>
                <a:gd name="connsiteX334" fmla="*/ 99021 w 160646"/>
                <a:gd name="connsiteY334" fmla="*/ 158190 h 336157"/>
                <a:gd name="connsiteX335" fmla="*/ 98059 w 160646"/>
                <a:gd name="connsiteY335" fmla="*/ 156774 h 336157"/>
                <a:gd name="connsiteX336" fmla="*/ 97010 w 160646"/>
                <a:gd name="connsiteY336" fmla="*/ 155624 h 336157"/>
                <a:gd name="connsiteX337" fmla="*/ 96737 w 160646"/>
                <a:gd name="connsiteY337" fmla="*/ 151743 h 336157"/>
                <a:gd name="connsiteX338" fmla="*/ 96572 w 160646"/>
                <a:gd name="connsiteY338" fmla="*/ 150476 h 336157"/>
                <a:gd name="connsiteX339" fmla="*/ 96056 w 160646"/>
                <a:gd name="connsiteY339" fmla="*/ 148708 h 336157"/>
                <a:gd name="connsiteX340" fmla="*/ 95242 w 160646"/>
                <a:gd name="connsiteY340" fmla="*/ 148074 h 336157"/>
                <a:gd name="connsiteX341" fmla="*/ 94382 w 160646"/>
                <a:gd name="connsiteY341" fmla="*/ 147605 h 336157"/>
                <a:gd name="connsiteX342" fmla="*/ 92347 w 160646"/>
                <a:gd name="connsiteY342" fmla="*/ 144381 h 336157"/>
                <a:gd name="connsiteX343" fmla="*/ 90939 w 160646"/>
                <a:gd name="connsiteY343" fmla="*/ 142715 h 336157"/>
                <a:gd name="connsiteX344" fmla="*/ 85166 w 160646"/>
                <a:gd name="connsiteY344" fmla="*/ 138177 h 336157"/>
                <a:gd name="connsiteX345" fmla="*/ 84446 w 160646"/>
                <a:gd name="connsiteY345" fmla="*/ 137450 h 336157"/>
                <a:gd name="connsiteX346" fmla="*/ 82889 w 160646"/>
                <a:gd name="connsiteY346" fmla="*/ 135580 h 336157"/>
                <a:gd name="connsiteX347" fmla="*/ 80182 w 160646"/>
                <a:gd name="connsiteY347" fmla="*/ 132928 h 336157"/>
                <a:gd name="connsiteX348" fmla="*/ 78250 w 160646"/>
                <a:gd name="connsiteY348" fmla="*/ 130792 h 336157"/>
                <a:gd name="connsiteX349" fmla="*/ 76841 w 160646"/>
                <a:gd name="connsiteY349" fmla="*/ 128578 h 336157"/>
                <a:gd name="connsiteX350" fmla="*/ 76184 w 160646"/>
                <a:gd name="connsiteY350" fmla="*/ 126654 h 336157"/>
                <a:gd name="connsiteX351" fmla="*/ 75989 w 160646"/>
                <a:gd name="connsiteY351" fmla="*/ 125152 h 336157"/>
                <a:gd name="connsiteX352" fmla="*/ 74455 w 160646"/>
                <a:gd name="connsiteY352" fmla="*/ 123000 h 336157"/>
                <a:gd name="connsiteX353" fmla="*/ 73133 w 160646"/>
                <a:gd name="connsiteY353" fmla="*/ 121232 h 336157"/>
                <a:gd name="connsiteX354" fmla="*/ 71850 w 160646"/>
                <a:gd name="connsiteY354" fmla="*/ 120661 h 336157"/>
                <a:gd name="connsiteX355" fmla="*/ 70387 w 160646"/>
                <a:gd name="connsiteY355" fmla="*/ 120418 h 336157"/>
                <a:gd name="connsiteX356" fmla="*/ 69065 w 160646"/>
                <a:gd name="connsiteY356" fmla="*/ 119370 h 336157"/>
                <a:gd name="connsiteX357" fmla="*/ 66648 w 160646"/>
                <a:gd name="connsiteY357" fmla="*/ 116992 h 336157"/>
                <a:gd name="connsiteX358" fmla="*/ 65576 w 160646"/>
                <a:gd name="connsiteY358" fmla="*/ 115466 h 336157"/>
                <a:gd name="connsiteX359" fmla="*/ 64942 w 160646"/>
                <a:gd name="connsiteY359" fmla="*/ 114433 h 336157"/>
                <a:gd name="connsiteX360" fmla="*/ 64974 w 160646"/>
                <a:gd name="connsiteY360" fmla="*/ 113369 h 336157"/>
                <a:gd name="connsiteX361" fmla="*/ 65552 w 160646"/>
                <a:gd name="connsiteY361" fmla="*/ 111601 h 336157"/>
                <a:gd name="connsiteX362" fmla="*/ 66257 w 160646"/>
                <a:gd name="connsiteY362" fmla="*/ 110592 h 336157"/>
                <a:gd name="connsiteX363" fmla="*/ 66280 w 160646"/>
                <a:gd name="connsiteY363" fmla="*/ 109802 h 336157"/>
                <a:gd name="connsiteX364" fmla="*/ 65591 w 160646"/>
                <a:gd name="connsiteY364" fmla="*/ 109160 h 336157"/>
                <a:gd name="connsiteX365" fmla="*/ 62908 w 160646"/>
                <a:gd name="connsiteY365" fmla="*/ 108018 h 336157"/>
                <a:gd name="connsiteX366" fmla="*/ 56837 w 160646"/>
                <a:gd name="connsiteY366" fmla="*/ 106289 h 336157"/>
                <a:gd name="connsiteX367" fmla="*/ 54568 w 160646"/>
                <a:gd name="connsiteY367" fmla="*/ 104967 h 336157"/>
                <a:gd name="connsiteX368" fmla="*/ 52472 w 160646"/>
                <a:gd name="connsiteY368" fmla="*/ 103277 h 336157"/>
                <a:gd name="connsiteX369" fmla="*/ 50891 w 160646"/>
                <a:gd name="connsiteY369" fmla="*/ 102127 h 336157"/>
                <a:gd name="connsiteX370" fmla="*/ 43490 w 160646"/>
                <a:gd name="connsiteY370" fmla="*/ 97237 h 336157"/>
                <a:gd name="connsiteX371" fmla="*/ 41245 w 160646"/>
                <a:gd name="connsiteY371" fmla="*/ 96424 h 336157"/>
                <a:gd name="connsiteX372" fmla="*/ 39321 w 160646"/>
                <a:gd name="connsiteY372" fmla="*/ 95555 h 336157"/>
                <a:gd name="connsiteX373" fmla="*/ 38734 w 160646"/>
                <a:gd name="connsiteY373" fmla="*/ 94710 h 336157"/>
                <a:gd name="connsiteX374" fmla="*/ 38835 w 160646"/>
                <a:gd name="connsiteY374" fmla="*/ 93897 h 336157"/>
                <a:gd name="connsiteX375" fmla="*/ 39625 w 160646"/>
                <a:gd name="connsiteY375" fmla="*/ 93294 h 336157"/>
                <a:gd name="connsiteX376" fmla="*/ 41722 w 160646"/>
                <a:gd name="connsiteY376" fmla="*/ 92035 h 336157"/>
                <a:gd name="connsiteX377" fmla="*/ 42505 w 160646"/>
                <a:gd name="connsiteY377" fmla="*/ 90595 h 336157"/>
                <a:gd name="connsiteX378" fmla="*/ 42254 w 160646"/>
                <a:gd name="connsiteY378" fmla="*/ 88710 h 336157"/>
                <a:gd name="connsiteX379" fmla="*/ 41425 w 160646"/>
                <a:gd name="connsiteY379" fmla="*/ 86801 h 336157"/>
                <a:gd name="connsiteX380" fmla="*/ 41832 w 160646"/>
                <a:gd name="connsiteY380" fmla="*/ 86144 h 336157"/>
                <a:gd name="connsiteX381" fmla="*/ 42512 w 160646"/>
                <a:gd name="connsiteY381" fmla="*/ 86066 h 336157"/>
                <a:gd name="connsiteX382" fmla="*/ 43920 w 160646"/>
                <a:gd name="connsiteY382" fmla="*/ 86011 h 336157"/>
                <a:gd name="connsiteX383" fmla="*/ 46839 w 160646"/>
                <a:gd name="connsiteY383" fmla="*/ 85901 h 336157"/>
                <a:gd name="connsiteX384" fmla="*/ 53129 w 160646"/>
                <a:gd name="connsiteY384" fmla="*/ 87638 h 336157"/>
                <a:gd name="connsiteX385" fmla="*/ 54036 w 160646"/>
                <a:gd name="connsiteY385" fmla="*/ 87450 h 336157"/>
                <a:gd name="connsiteX386" fmla="*/ 57455 w 160646"/>
                <a:gd name="connsiteY386" fmla="*/ 84297 h 336157"/>
                <a:gd name="connsiteX387" fmla="*/ 58738 w 160646"/>
                <a:gd name="connsiteY387" fmla="*/ 82412 h 336157"/>
                <a:gd name="connsiteX388" fmla="*/ 59035 w 160646"/>
                <a:gd name="connsiteY388" fmla="*/ 80840 h 336157"/>
                <a:gd name="connsiteX389" fmla="*/ 59708 w 160646"/>
                <a:gd name="connsiteY389" fmla="*/ 79838 h 336157"/>
                <a:gd name="connsiteX390" fmla="*/ 61508 w 160646"/>
                <a:gd name="connsiteY390" fmla="*/ 78195 h 336157"/>
                <a:gd name="connsiteX391" fmla="*/ 61531 w 160646"/>
                <a:gd name="connsiteY391" fmla="*/ 76693 h 336157"/>
                <a:gd name="connsiteX392" fmla="*/ 60647 w 160646"/>
                <a:gd name="connsiteY392" fmla="*/ 74682 h 336157"/>
                <a:gd name="connsiteX393" fmla="*/ 59747 w 160646"/>
                <a:gd name="connsiteY393" fmla="*/ 73908 h 336157"/>
                <a:gd name="connsiteX394" fmla="*/ 58973 w 160646"/>
                <a:gd name="connsiteY394" fmla="*/ 73572 h 336157"/>
                <a:gd name="connsiteX395" fmla="*/ 56477 w 160646"/>
                <a:gd name="connsiteY395" fmla="*/ 73837 h 336157"/>
                <a:gd name="connsiteX396" fmla="*/ 55992 w 160646"/>
                <a:gd name="connsiteY396" fmla="*/ 73384 h 336157"/>
                <a:gd name="connsiteX397" fmla="*/ 55664 w 160646"/>
                <a:gd name="connsiteY397" fmla="*/ 71890 h 336157"/>
                <a:gd name="connsiteX398" fmla="*/ 55546 w 160646"/>
                <a:gd name="connsiteY398" fmla="*/ 70974 h 336157"/>
                <a:gd name="connsiteX399" fmla="*/ 54725 w 160646"/>
                <a:gd name="connsiteY399" fmla="*/ 69902 h 336157"/>
                <a:gd name="connsiteX400" fmla="*/ 52026 w 160646"/>
                <a:gd name="connsiteY400" fmla="*/ 68987 h 336157"/>
                <a:gd name="connsiteX401" fmla="*/ 49741 w 160646"/>
                <a:gd name="connsiteY401" fmla="*/ 68729 h 336157"/>
                <a:gd name="connsiteX402" fmla="*/ 49209 w 160646"/>
                <a:gd name="connsiteY402" fmla="*/ 68345 h 336157"/>
                <a:gd name="connsiteX403" fmla="*/ 50085 w 160646"/>
                <a:gd name="connsiteY403" fmla="*/ 67313 h 336157"/>
                <a:gd name="connsiteX404" fmla="*/ 51642 w 160646"/>
                <a:gd name="connsiteY404" fmla="*/ 66296 h 336157"/>
                <a:gd name="connsiteX405" fmla="*/ 52823 w 160646"/>
                <a:gd name="connsiteY405" fmla="*/ 65701 h 336157"/>
                <a:gd name="connsiteX406" fmla="*/ 53755 w 160646"/>
                <a:gd name="connsiteY406" fmla="*/ 64645 h 336157"/>
                <a:gd name="connsiteX407" fmla="*/ 53926 w 160646"/>
                <a:gd name="connsiteY407" fmla="*/ 63565 h 336157"/>
                <a:gd name="connsiteX408" fmla="*/ 52769 w 160646"/>
                <a:gd name="connsiteY408" fmla="*/ 62603 h 336157"/>
                <a:gd name="connsiteX409" fmla="*/ 51259 w 160646"/>
                <a:gd name="connsiteY409" fmla="*/ 61531 h 336157"/>
                <a:gd name="connsiteX410" fmla="*/ 48810 w 160646"/>
                <a:gd name="connsiteY410" fmla="*/ 59489 h 336157"/>
                <a:gd name="connsiteX411" fmla="*/ 45415 w 160646"/>
                <a:gd name="connsiteY411" fmla="*/ 57322 h 336157"/>
                <a:gd name="connsiteX412" fmla="*/ 43349 w 160646"/>
                <a:gd name="connsiteY412" fmla="*/ 56579 h 336157"/>
                <a:gd name="connsiteX413" fmla="*/ 42270 w 160646"/>
                <a:gd name="connsiteY413" fmla="*/ 56681 h 336157"/>
                <a:gd name="connsiteX414" fmla="*/ 38530 w 160646"/>
                <a:gd name="connsiteY414" fmla="*/ 58543 h 336157"/>
                <a:gd name="connsiteX415" fmla="*/ 36520 w 160646"/>
                <a:gd name="connsiteY415" fmla="*/ 59755 h 336157"/>
                <a:gd name="connsiteX416" fmla="*/ 34845 w 160646"/>
                <a:gd name="connsiteY416" fmla="*/ 61915 h 336157"/>
                <a:gd name="connsiteX417" fmla="*/ 33101 w 160646"/>
                <a:gd name="connsiteY417" fmla="*/ 62376 h 336157"/>
                <a:gd name="connsiteX418" fmla="*/ 31332 w 160646"/>
                <a:gd name="connsiteY418" fmla="*/ 61422 h 336157"/>
                <a:gd name="connsiteX419" fmla="*/ 29330 w 160646"/>
                <a:gd name="connsiteY419" fmla="*/ 60444 h 336157"/>
                <a:gd name="connsiteX420" fmla="*/ 23783 w 160646"/>
                <a:gd name="connsiteY420" fmla="*/ 59020 h 336157"/>
                <a:gd name="connsiteX421" fmla="*/ 21444 w 160646"/>
                <a:gd name="connsiteY421" fmla="*/ 57831 h 336157"/>
                <a:gd name="connsiteX422" fmla="*/ 16601 w 160646"/>
                <a:gd name="connsiteY422" fmla="*/ 50555 h 336157"/>
                <a:gd name="connsiteX423" fmla="*/ 15889 w 160646"/>
                <a:gd name="connsiteY423" fmla="*/ 49076 h 336157"/>
                <a:gd name="connsiteX424" fmla="*/ 16351 w 160646"/>
                <a:gd name="connsiteY424" fmla="*/ 47402 h 336157"/>
                <a:gd name="connsiteX425" fmla="*/ 16687 w 160646"/>
                <a:gd name="connsiteY425" fmla="*/ 45000 h 336157"/>
                <a:gd name="connsiteX426" fmla="*/ 17172 w 160646"/>
                <a:gd name="connsiteY426" fmla="*/ 43444 h 336157"/>
                <a:gd name="connsiteX427" fmla="*/ 18025 w 160646"/>
                <a:gd name="connsiteY427" fmla="*/ 41957 h 336157"/>
                <a:gd name="connsiteX428" fmla="*/ 18260 w 160646"/>
                <a:gd name="connsiteY428" fmla="*/ 40635 h 336157"/>
                <a:gd name="connsiteX429" fmla="*/ 18048 w 160646"/>
                <a:gd name="connsiteY429" fmla="*/ 39336 h 336157"/>
                <a:gd name="connsiteX430" fmla="*/ 17352 w 160646"/>
                <a:gd name="connsiteY430" fmla="*/ 38593 h 336157"/>
                <a:gd name="connsiteX431" fmla="*/ 16437 w 160646"/>
                <a:gd name="connsiteY431" fmla="*/ 38374 h 336157"/>
                <a:gd name="connsiteX432" fmla="*/ 15756 w 160646"/>
                <a:gd name="connsiteY432" fmla="*/ 38077 h 336157"/>
                <a:gd name="connsiteX433" fmla="*/ 15114 w 160646"/>
                <a:gd name="connsiteY433" fmla="*/ 36371 h 336157"/>
                <a:gd name="connsiteX434" fmla="*/ 14723 w 160646"/>
                <a:gd name="connsiteY434" fmla="*/ 36590 h 336157"/>
                <a:gd name="connsiteX435" fmla="*/ 14129 w 160646"/>
                <a:gd name="connsiteY435" fmla="*/ 38663 h 336157"/>
                <a:gd name="connsiteX436" fmla="*/ 13417 w 160646"/>
                <a:gd name="connsiteY436" fmla="*/ 39407 h 336157"/>
                <a:gd name="connsiteX437" fmla="*/ 12471 w 160646"/>
                <a:gd name="connsiteY437" fmla="*/ 39774 h 336157"/>
                <a:gd name="connsiteX438" fmla="*/ 11735 w 160646"/>
                <a:gd name="connsiteY438" fmla="*/ 39446 h 336157"/>
                <a:gd name="connsiteX439" fmla="*/ 11265 w 160646"/>
                <a:gd name="connsiteY439" fmla="*/ 38617 h 336157"/>
                <a:gd name="connsiteX440" fmla="*/ 11062 w 160646"/>
                <a:gd name="connsiteY440" fmla="*/ 37208 h 336157"/>
                <a:gd name="connsiteX441" fmla="*/ 10577 w 160646"/>
                <a:gd name="connsiteY441" fmla="*/ 35315 h 336157"/>
                <a:gd name="connsiteX442" fmla="*/ 9983 w 160646"/>
                <a:gd name="connsiteY442" fmla="*/ 34079 h 336157"/>
                <a:gd name="connsiteX443" fmla="*/ 7894 w 160646"/>
                <a:gd name="connsiteY443" fmla="*/ 32819 h 336157"/>
                <a:gd name="connsiteX444" fmla="*/ 6908 w 160646"/>
                <a:gd name="connsiteY444" fmla="*/ 31184 h 336157"/>
                <a:gd name="connsiteX445" fmla="*/ 3810 w 160646"/>
                <a:gd name="connsiteY445" fmla="*/ 27625 h 336157"/>
                <a:gd name="connsiteX446" fmla="*/ 1212 w 160646"/>
                <a:gd name="connsiteY446" fmla="*/ 25129 h 336157"/>
                <a:gd name="connsiteX447" fmla="*/ 0 w 160646"/>
                <a:gd name="connsiteY447" fmla="*/ 22883 h 336157"/>
                <a:gd name="connsiteX448" fmla="*/ 1064 w 160646"/>
                <a:gd name="connsiteY448" fmla="*/ 22046 h 336157"/>
                <a:gd name="connsiteX449" fmla="*/ 2401 w 160646"/>
                <a:gd name="connsiteY449" fmla="*/ 20834 h 336157"/>
                <a:gd name="connsiteX450" fmla="*/ 3841 w 160646"/>
                <a:gd name="connsiteY450" fmla="*/ 18940 h 336157"/>
                <a:gd name="connsiteX451" fmla="*/ 5453 w 160646"/>
                <a:gd name="connsiteY451" fmla="*/ 16562 h 336157"/>
                <a:gd name="connsiteX452" fmla="*/ 6125 w 160646"/>
                <a:gd name="connsiteY452" fmla="*/ 15107 h 336157"/>
                <a:gd name="connsiteX453" fmla="*/ 6603 w 160646"/>
                <a:gd name="connsiteY453" fmla="*/ 14520 h 336157"/>
                <a:gd name="connsiteX454" fmla="*/ 7549 w 160646"/>
                <a:gd name="connsiteY454" fmla="*/ 14090 h 336157"/>
                <a:gd name="connsiteX455" fmla="*/ 8566 w 160646"/>
                <a:gd name="connsiteY455" fmla="*/ 14325 h 336157"/>
                <a:gd name="connsiteX456" fmla="*/ 10350 w 160646"/>
                <a:gd name="connsiteY456" fmla="*/ 15287 h 336157"/>
                <a:gd name="connsiteX457" fmla="*/ 13042 w 160646"/>
                <a:gd name="connsiteY457" fmla="*/ 16515 h 336157"/>
                <a:gd name="connsiteX458" fmla="*/ 15443 w 160646"/>
                <a:gd name="connsiteY458" fmla="*/ 17970 h 336157"/>
                <a:gd name="connsiteX459" fmla="*/ 16413 w 160646"/>
                <a:gd name="connsiteY459" fmla="*/ 19433 h 336157"/>
                <a:gd name="connsiteX460" fmla="*/ 17751 w 160646"/>
                <a:gd name="connsiteY460" fmla="*/ 20834 h 336157"/>
                <a:gd name="connsiteX461" fmla="*/ 18776 w 160646"/>
                <a:gd name="connsiteY461" fmla="*/ 21256 h 336157"/>
                <a:gd name="connsiteX462" fmla="*/ 19292 w 160646"/>
                <a:gd name="connsiteY462" fmla="*/ 21147 h 336157"/>
                <a:gd name="connsiteX463" fmla="*/ 20834 w 160646"/>
                <a:gd name="connsiteY463" fmla="*/ 20091 h 336157"/>
                <a:gd name="connsiteX464" fmla="*/ 22163 w 160646"/>
                <a:gd name="connsiteY464" fmla="*/ 19034 h 336157"/>
                <a:gd name="connsiteX465" fmla="*/ 22195 w 160646"/>
                <a:gd name="connsiteY465" fmla="*/ 17837 h 336157"/>
                <a:gd name="connsiteX466" fmla="*/ 23415 w 160646"/>
                <a:gd name="connsiteY466" fmla="*/ 16758 h 336157"/>
                <a:gd name="connsiteX467" fmla="*/ 25011 w 160646"/>
                <a:gd name="connsiteY467" fmla="*/ 14982 h 336157"/>
                <a:gd name="connsiteX468" fmla="*/ 25770 w 160646"/>
                <a:gd name="connsiteY468" fmla="*/ 13777 h 336157"/>
                <a:gd name="connsiteX469" fmla="*/ 26341 w 160646"/>
                <a:gd name="connsiteY469" fmla="*/ 13652 h 336157"/>
                <a:gd name="connsiteX470" fmla="*/ 26990 w 160646"/>
                <a:gd name="connsiteY470" fmla="*/ 14004 h 336157"/>
                <a:gd name="connsiteX471" fmla="*/ 29510 w 160646"/>
                <a:gd name="connsiteY471" fmla="*/ 17728 h 336157"/>
                <a:gd name="connsiteX472" fmla="*/ 29995 w 160646"/>
                <a:gd name="connsiteY472" fmla="*/ 17955 h 336157"/>
                <a:gd name="connsiteX473" fmla="*/ 30707 w 160646"/>
                <a:gd name="connsiteY473" fmla="*/ 17399 h 336157"/>
                <a:gd name="connsiteX474" fmla="*/ 31700 w 160646"/>
                <a:gd name="connsiteY474" fmla="*/ 14489 h 336157"/>
                <a:gd name="connsiteX475" fmla="*/ 32795 w 160646"/>
                <a:gd name="connsiteY475" fmla="*/ 13362 h 336157"/>
                <a:gd name="connsiteX476" fmla="*/ 33171 w 160646"/>
                <a:gd name="connsiteY476" fmla="*/ 13644 h 336157"/>
                <a:gd name="connsiteX477" fmla="*/ 39266 w 160646"/>
                <a:gd name="connsiteY477" fmla="*/ 19128 h 336157"/>
                <a:gd name="connsiteX478" fmla="*/ 39844 w 160646"/>
                <a:gd name="connsiteY478" fmla="*/ 19089 h 336157"/>
                <a:gd name="connsiteX479" fmla="*/ 40501 w 160646"/>
                <a:gd name="connsiteY479" fmla="*/ 18847 h 336157"/>
                <a:gd name="connsiteX480" fmla="*/ 40932 w 160646"/>
                <a:gd name="connsiteY480" fmla="*/ 18002 h 336157"/>
                <a:gd name="connsiteX481" fmla="*/ 41409 w 160646"/>
                <a:gd name="connsiteY481" fmla="*/ 16101 h 336157"/>
                <a:gd name="connsiteX482" fmla="*/ 42317 w 160646"/>
                <a:gd name="connsiteY482" fmla="*/ 14067 h 336157"/>
                <a:gd name="connsiteX483" fmla="*/ 44273 w 160646"/>
                <a:gd name="connsiteY483" fmla="*/ 12932 h 336157"/>
                <a:gd name="connsiteX484" fmla="*/ 45798 w 160646"/>
                <a:gd name="connsiteY484" fmla="*/ 12713 h 336157"/>
                <a:gd name="connsiteX485" fmla="*/ 46361 w 160646"/>
                <a:gd name="connsiteY485" fmla="*/ 13683 h 336157"/>
                <a:gd name="connsiteX486" fmla="*/ 47684 w 160646"/>
                <a:gd name="connsiteY486" fmla="*/ 15021 h 336157"/>
                <a:gd name="connsiteX487" fmla="*/ 49288 w 160646"/>
                <a:gd name="connsiteY487" fmla="*/ 15209 h 336157"/>
                <a:gd name="connsiteX488" fmla="*/ 52698 w 160646"/>
                <a:gd name="connsiteY488" fmla="*/ 12838 h 336157"/>
                <a:gd name="connsiteX489" fmla="*/ 53817 w 160646"/>
                <a:gd name="connsiteY489" fmla="*/ 12463 h 336157"/>
                <a:gd name="connsiteX490" fmla="*/ 55006 w 160646"/>
                <a:gd name="connsiteY490" fmla="*/ 12502 h 336157"/>
                <a:gd name="connsiteX491" fmla="*/ 56219 w 160646"/>
                <a:gd name="connsiteY491" fmla="*/ 12408 h 336157"/>
                <a:gd name="connsiteX492" fmla="*/ 57377 w 160646"/>
                <a:gd name="connsiteY492" fmla="*/ 11500 h 336157"/>
                <a:gd name="connsiteX493" fmla="*/ 58597 w 160646"/>
                <a:gd name="connsiteY493" fmla="*/ 10303 h 336157"/>
                <a:gd name="connsiteX494" fmla="*/ 59012 w 160646"/>
                <a:gd name="connsiteY494" fmla="*/ 7941 h 336157"/>
                <a:gd name="connsiteX495" fmla="*/ 59270 w 160646"/>
                <a:gd name="connsiteY495" fmla="*/ 5821 h 336157"/>
                <a:gd name="connsiteX496" fmla="*/ 60107 w 160646"/>
                <a:gd name="connsiteY496" fmla="*/ 4960 h 336157"/>
                <a:gd name="connsiteX497" fmla="*/ 61109 w 160646"/>
                <a:gd name="connsiteY497" fmla="*/ 4389 h 336157"/>
                <a:gd name="connsiteX498" fmla="*/ 62986 w 160646"/>
                <a:gd name="connsiteY498" fmla="*/ 3583 h 336157"/>
                <a:gd name="connsiteX499" fmla="*/ 67226 w 160646"/>
                <a:gd name="connsiteY499" fmla="*/ 1526 h 336157"/>
                <a:gd name="connsiteX500" fmla="*/ 68322 w 160646"/>
                <a:gd name="connsiteY500" fmla="*/ 548 h 336157"/>
                <a:gd name="connsiteX501" fmla="*/ 69128 w 160646"/>
                <a:gd name="connsiteY501" fmla="*/ 0 h 336157"/>
                <a:gd name="connsiteX502" fmla="*/ 70779 w 160646"/>
                <a:gd name="connsiteY502" fmla="*/ 892 h 336157"/>
                <a:gd name="connsiteX503" fmla="*/ 72750 w 160646"/>
                <a:gd name="connsiteY503" fmla="*/ 2613 h 336157"/>
                <a:gd name="connsiteX504" fmla="*/ 73939 w 160646"/>
                <a:gd name="connsiteY504" fmla="*/ 3912 h 336157"/>
                <a:gd name="connsiteX505" fmla="*/ 74737 w 160646"/>
                <a:gd name="connsiteY505" fmla="*/ 5312 h 336157"/>
                <a:gd name="connsiteX506" fmla="*/ 75121 w 160646"/>
                <a:gd name="connsiteY506" fmla="*/ 6478 h 336157"/>
                <a:gd name="connsiteX507" fmla="*/ 78258 w 160646"/>
                <a:gd name="connsiteY507" fmla="*/ 7495 h 336157"/>
                <a:gd name="connsiteX508" fmla="*/ 80260 w 160646"/>
                <a:gd name="connsiteY508" fmla="*/ 8934 h 336157"/>
                <a:gd name="connsiteX509" fmla="*/ 81590 w 160646"/>
                <a:gd name="connsiteY509" fmla="*/ 10037 h 336157"/>
                <a:gd name="connsiteX510" fmla="*/ 82905 w 160646"/>
                <a:gd name="connsiteY510" fmla="*/ 9991 h 336157"/>
                <a:gd name="connsiteX511" fmla="*/ 84219 w 160646"/>
                <a:gd name="connsiteY511" fmla="*/ 9693 h 336157"/>
                <a:gd name="connsiteX512" fmla="*/ 85064 w 160646"/>
                <a:gd name="connsiteY512" fmla="*/ 8809 h 336157"/>
                <a:gd name="connsiteX513" fmla="*/ 86542 w 160646"/>
                <a:gd name="connsiteY513" fmla="*/ 8793 h 336157"/>
                <a:gd name="connsiteX514" fmla="*/ 88295 w 160646"/>
                <a:gd name="connsiteY514" fmla="*/ 8926 h 336157"/>
                <a:gd name="connsiteX515" fmla="*/ 89078 w 160646"/>
                <a:gd name="connsiteY515" fmla="*/ 9279 h 336157"/>
                <a:gd name="connsiteX516" fmla="*/ 90525 w 160646"/>
                <a:gd name="connsiteY516" fmla="*/ 11313 h 336157"/>
                <a:gd name="connsiteX517" fmla="*/ 91174 w 160646"/>
                <a:gd name="connsiteY517" fmla="*/ 11594 h 336157"/>
                <a:gd name="connsiteX518" fmla="*/ 92465 w 160646"/>
                <a:gd name="connsiteY518" fmla="*/ 11453 h 336157"/>
                <a:gd name="connsiteX519" fmla="*/ 94945 w 160646"/>
                <a:gd name="connsiteY519" fmla="*/ 10734 h 336157"/>
                <a:gd name="connsiteX520" fmla="*/ 96940 w 160646"/>
                <a:gd name="connsiteY520" fmla="*/ 10390 h 336157"/>
                <a:gd name="connsiteX521" fmla="*/ 98739 w 160646"/>
                <a:gd name="connsiteY521" fmla="*/ 11203 h 336157"/>
                <a:gd name="connsiteX522" fmla="*/ 102166 w 160646"/>
                <a:gd name="connsiteY522" fmla="*/ 13464 h 336157"/>
                <a:gd name="connsiteX523" fmla="*/ 101204 w 160646"/>
                <a:gd name="connsiteY523" fmla="*/ 15076 h 336157"/>
                <a:gd name="connsiteX524" fmla="*/ 100437 w 160646"/>
                <a:gd name="connsiteY524" fmla="*/ 16812 h 336157"/>
                <a:gd name="connsiteX525" fmla="*/ 98935 w 160646"/>
                <a:gd name="connsiteY525" fmla="*/ 18033 h 336157"/>
                <a:gd name="connsiteX526" fmla="*/ 97824 w 160646"/>
                <a:gd name="connsiteY526" fmla="*/ 18338 h 336157"/>
                <a:gd name="connsiteX527" fmla="*/ 97120 w 160646"/>
                <a:gd name="connsiteY527" fmla="*/ 20036 h 336157"/>
                <a:gd name="connsiteX528" fmla="*/ 96807 w 160646"/>
                <a:gd name="connsiteY528" fmla="*/ 22539 h 336157"/>
                <a:gd name="connsiteX529" fmla="*/ 97190 w 160646"/>
                <a:gd name="connsiteY529" fmla="*/ 23815 h 336157"/>
                <a:gd name="connsiteX530" fmla="*/ 98051 w 160646"/>
                <a:gd name="connsiteY530" fmla="*/ 24221 h 336157"/>
                <a:gd name="connsiteX531" fmla="*/ 99005 w 160646"/>
                <a:gd name="connsiteY531" fmla="*/ 25066 h 336157"/>
                <a:gd name="connsiteX532" fmla="*/ 99396 w 160646"/>
                <a:gd name="connsiteY532" fmla="*/ 26185 h 336157"/>
                <a:gd name="connsiteX533" fmla="*/ 99530 w 160646"/>
                <a:gd name="connsiteY533" fmla="*/ 28657 h 336157"/>
                <a:gd name="connsiteX534" fmla="*/ 99475 w 160646"/>
                <a:gd name="connsiteY534" fmla="*/ 31442 h 336157"/>
                <a:gd name="connsiteX535" fmla="*/ 99608 w 160646"/>
                <a:gd name="connsiteY535" fmla="*/ 32366 h 336157"/>
                <a:gd name="connsiteX536" fmla="*/ 100351 w 160646"/>
                <a:gd name="connsiteY536" fmla="*/ 32193 h 336157"/>
                <a:gd name="connsiteX537" fmla="*/ 101055 w 160646"/>
                <a:gd name="connsiteY537" fmla="*/ 31865 h 336157"/>
                <a:gd name="connsiteX538" fmla="*/ 102479 w 160646"/>
                <a:gd name="connsiteY538" fmla="*/ 32295 h 336157"/>
                <a:gd name="connsiteX539" fmla="*/ 104247 w 160646"/>
                <a:gd name="connsiteY539" fmla="*/ 33023 h 336157"/>
                <a:gd name="connsiteX540" fmla="*/ 105366 w 160646"/>
                <a:gd name="connsiteY540" fmla="*/ 33758 h 336157"/>
                <a:gd name="connsiteX541" fmla="*/ 106367 w 160646"/>
                <a:gd name="connsiteY541" fmla="*/ 33664 h 336157"/>
                <a:gd name="connsiteX542" fmla="*/ 107150 w 160646"/>
                <a:gd name="connsiteY542" fmla="*/ 34384 h 336157"/>
                <a:gd name="connsiteX543" fmla="*/ 107439 w 160646"/>
                <a:gd name="connsiteY543" fmla="*/ 35761 h 336157"/>
                <a:gd name="connsiteX544" fmla="*/ 108362 w 160646"/>
                <a:gd name="connsiteY544" fmla="*/ 36723 h 336157"/>
                <a:gd name="connsiteX545" fmla="*/ 110928 w 160646"/>
                <a:gd name="connsiteY545" fmla="*/ 38530 h 336157"/>
                <a:gd name="connsiteX546" fmla="*/ 112986 w 160646"/>
                <a:gd name="connsiteY546" fmla="*/ 38687 h 336157"/>
                <a:gd name="connsiteX547" fmla="*/ 114723 w 160646"/>
                <a:gd name="connsiteY547" fmla="*/ 41073 h 336157"/>
                <a:gd name="connsiteX548" fmla="*/ 116522 w 160646"/>
                <a:gd name="connsiteY548" fmla="*/ 40291 h 336157"/>
                <a:gd name="connsiteX549" fmla="*/ 117352 w 160646"/>
                <a:gd name="connsiteY549" fmla="*/ 41323 h 336157"/>
                <a:gd name="connsiteX550" fmla="*/ 121083 w 160646"/>
                <a:gd name="connsiteY550" fmla="*/ 40963 h 336157"/>
                <a:gd name="connsiteX551" fmla="*/ 123680 w 160646"/>
                <a:gd name="connsiteY551" fmla="*/ 39993 h 336157"/>
                <a:gd name="connsiteX552" fmla="*/ 124611 w 160646"/>
                <a:gd name="connsiteY552" fmla="*/ 40220 h 336157"/>
                <a:gd name="connsiteX553" fmla="*/ 126951 w 160646"/>
                <a:gd name="connsiteY553" fmla="*/ 42207 h 336157"/>
                <a:gd name="connsiteX554" fmla="*/ 128327 w 160646"/>
                <a:gd name="connsiteY554" fmla="*/ 43412 h 336157"/>
                <a:gd name="connsiteX555" fmla="*/ 120207 w 160646"/>
                <a:gd name="connsiteY555" fmla="*/ 50234 h 336157"/>
                <a:gd name="connsiteX556" fmla="*/ 117046 w 160646"/>
                <a:gd name="connsiteY556" fmla="*/ 53168 h 336157"/>
                <a:gd name="connsiteX557" fmla="*/ 115834 w 160646"/>
                <a:gd name="connsiteY557" fmla="*/ 53121 h 336157"/>
                <a:gd name="connsiteX558" fmla="*/ 116913 w 160646"/>
                <a:gd name="connsiteY558" fmla="*/ 49804 h 336157"/>
                <a:gd name="connsiteX559" fmla="*/ 117429 w 160646"/>
                <a:gd name="connsiteY559" fmla="*/ 49014 h 336157"/>
                <a:gd name="connsiteX560" fmla="*/ 119331 w 160646"/>
                <a:gd name="connsiteY560" fmla="*/ 50156 h 336157"/>
                <a:gd name="connsiteX561" fmla="*/ 120207 w 160646"/>
                <a:gd name="connsiteY561" fmla="*/ 50234 h 336157"/>
                <a:gd name="connsiteX562" fmla="*/ 118415 w 160646"/>
                <a:gd name="connsiteY562" fmla="*/ 57025 h 336157"/>
                <a:gd name="connsiteX563" fmla="*/ 117187 w 160646"/>
                <a:gd name="connsiteY563" fmla="*/ 57635 h 336157"/>
                <a:gd name="connsiteX564" fmla="*/ 115732 w 160646"/>
                <a:gd name="connsiteY564" fmla="*/ 57565 h 336157"/>
                <a:gd name="connsiteX565" fmla="*/ 117477 w 160646"/>
                <a:gd name="connsiteY565" fmla="*/ 56423 h 336157"/>
                <a:gd name="connsiteX566" fmla="*/ 118360 w 160646"/>
                <a:gd name="connsiteY566" fmla="*/ 55007 h 336157"/>
                <a:gd name="connsiteX567" fmla="*/ 119072 w 160646"/>
                <a:gd name="connsiteY567" fmla="*/ 54514 h 336157"/>
                <a:gd name="connsiteX568" fmla="*/ 119065 w 160646"/>
                <a:gd name="connsiteY568" fmla="*/ 55750 h 336157"/>
                <a:gd name="connsiteX569" fmla="*/ 118415 w 160646"/>
                <a:gd name="connsiteY569" fmla="*/ 57025 h 336157"/>
                <a:gd name="connsiteX570" fmla="*/ 104012 w 160646"/>
                <a:gd name="connsiteY570" fmla="*/ 59615 h 336157"/>
                <a:gd name="connsiteX571" fmla="*/ 103762 w 160646"/>
                <a:gd name="connsiteY571" fmla="*/ 60068 h 336157"/>
                <a:gd name="connsiteX572" fmla="*/ 102643 w 160646"/>
                <a:gd name="connsiteY572" fmla="*/ 58965 h 336157"/>
                <a:gd name="connsiteX573" fmla="*/ 101900 w 160646"/>
                <a:gd name="connsiteY573" fmla="*/ 58488 h 336157"/>
                <a:gd name="connsiteX574" fmla="*/ 102463 w 160646"/>
                <a:gd name="connsiteY574" fmla="*/ 57001 h 336157"/>
                <a:gd name="connsiteX575" fmla="*/ 103777 w 160646"/>
                <a:gd name="connsiteY575" fmla="*/ 58629 h 336157"/>
                <a:gd name="connsiteX576" fmla="*/ 104012 w 160646"/>
                <a:gd name="connsiteY576" fmla="*/ 59615 h 336157"/>
                <a:gd name="connsiteX577" fmla="*/ 107658 w 160646"/>
                <a:gd name="connsiteY577" fmla="*/ 61218 h 336157"/>
                <a:gd name="connsiteX578" fmla="*/ 106750 w 160646"/>
                <a:gd name="connsiteY578" fmla="*/ 61312 h 336157"/>
                <a:gd name="connsiteX579" fmla="*/ 105006 w 160646"/>
                <a:gd name="connsiteY579" fmla="*/ 59419 h 336157"/>
                <a:gd name="connsiteX580" fmla="*/ 105945 w 160646"/>
                <a:gd name="connsiteY580" fmla="*/ 58418 h 336157"/>
                <a:gd name="connsiteX581" fmla="*/ 107924 w 160646"/>
                <a:gd name="connsiteY581" fmla="*/ 59122 h 336157"/>
                <a:gd name="connsiteX582" fmla="*/ 108385 w 160646"/>
                <a:gd name="connsiteY582" fmla="*/ 59583 h 336157"/>
                <a:gd name="connsiteX583" fmla="*/ 108370 w 160646"/>
                <a:gd name="connsiteY583" fmla="*/ 59990 h 336157"/>
                <a:gd name="connsiteX584" fmla="*/ 107893 w 160646"/>
                <a:gd name="connsiteY584" fmla="*/ 60890 h 336157"/>
                <a:gd name="connsiteX585" fmla="*/ 107658 w 160646"/>
                <a:gd name="connsiteY585" fmla="*/ 61218 h 336157"/>
                <a:gd name="connsiteX586" fmla="*/ 110646 w 160646"/>
                <a:gd name="connsiteY586" fmla="*/ 296031 h 336157"/>
                <a:gd name="connsiteX587" fmla="*/ 108808 w 160646"/>
                <a:gd name="connsiteY587" fmla="*/ 297369 h 336157"/>
                <a:gd name="connsiteX588" fmla="*/ 108683 w 160646"/>
                <a:gd name="connsiteY588" fmla="*/ 296242 h 336157"/>
                <a:gd name="connsiteX589" fmla="*/ 110279 w 160646"/>
                <a:gd name="connsiteY589" fmla="*/ 295515 h 336157"/>
                <a:gd name="connsiteX590" fmla="*/ 110842 w 160646"/>
                <a:gd name="connsiteY590" fmla="*/ 294943 h 336157"/>
                <a:gd name="connsiteX591" fmla="*/ 111249 w 160646"/>
                <a:gd name="connsiteY591" fmla="*/ 294951 h 336157"/>
                <a:gd name="connsiteX592" fmla="*/ 110646 w 160646"/>
                <a:gd name="connsiteY592" fmla="*/ 296031 h 336157"/>
                <a:gd name="connsiteX593" fmla="*/ 42505 w 160646"/>
                <a:gd name="connsiteY593" fmla="*/ 296172 h 336157"/>
                <a:gd name="connsiteX594" fmla="*/ 42919 w 160646"/>
                <a:gd name="connsiteY594" fmla="*/ 297275 h 336157"/>
                <a:gd name="connsiteX595" fmla="*/ 42762 w 160646"/>
                <a:gd name="connsiteY595" fmla="*/ 299857 h 336157"/>
                <a:gd name="connsiteX596" fmla="*/ 41910 w 160646"/>
                <a:gd name="connsiteY596" fmla="*/ 302384 h 336157"/>
                <a:gd name="connsiteX597" fmla="*/ 42160 w 160646"/>
                <a:gd name="connsiteY597" fmla="*/ 303487 h 336157"/>
                <a:gd name="connsiteX598" fmla="*/ 41503 w 160646"/>
                <a:gd name="connsiteY598" fmla="*/ 304191 h 336157"/>
                <a:gd name="connsiteX599" fmla="*/ 40040 w 160646"/>
                <a:gd name="connsiteY599" fmla="*/ 299458 h 336157"/>
                <a:gd name="connsiteX600" fmla="*/ 38202 w 160646"/>
                <a:gd name="connsiteY600" fmla="*/ 297408 h 336157"/>
                <a:gd name="connsiteX601" fmla="*/ 37795 w 160646"/>
                <a:gd name="connsiteY601" fmla="*/ 296618 h 336157"/>
                <a:gd name="connsiteX602" fmla="*/ 38866 w 160646"/>
                <a:gd name="connsiteY602" fmla="*/ 296672 h 336157"/>
                <a:gd name="connsiteX603" fmla="*/ 40783 w 160646"/>
                <a:gd name="connsiteY603" fmla="*/ 295374 h 336157"/>
                <a:gd name="connsiteX604" fmla="*/ 41707 w 160646"/>
                <a:gd name="connsiteY604" fmla="*/ 295343 h 336157"/>
                <a:gd name="connsiteX605" fmla="*/ 42505 w 160646"/>
                <a:gd name="connsiteY605" fmla="*/ 296172 h 336157"/>
                <a:gd name="connsiteX606" fmla="*/ 98567 w 160646"/>
                <a:gd name="connsiteY606" fmla="*/ 333951 h 336157"/>
                <a:gd name="connsiteX607" fmla="*/ 97949 w 160646"/>
                <a:gd name="connsiteY607" fmla="*/ 333998 h 336157"/>
                <a:gd name="connsiteX608" fmla="*/ 97480 w 160646"/>
                <a:gd name="connsiteY608" fmla="*/ 333544 h 336157"/>
                <a:gd name="connsiteX609" fmla="*/ 99467 w 160646"/>
                <a:gd name="connsiteY609" fmla="*/ 332097 h 336157"/>
                <a:gd name="connsiteX610" fmla="*/ 99271 w 160646"/>
                <a:gd name="connsiteY610" fmla="*/ 333059 h 336157"/>
                <a:gd name="connsiteX611" fmla="*/ 99342 w 160646"/>
                <a:gd name="connsiteY611" fmla="*/ 333544 h 336157"/>
                <a:gd name="connsiteX612" fmla="*/ 98567 w 160646"/>
                <a:gd name="connsiteY612" fmla="*/ 333951 h 336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</a:cxnLst>
              <a:rect l="l" t="t" r="r" b="b"/>
              <a:pathLst>
                <a:path w="160646" h="336157">
                  <a:moveTo>
                    <a:pt x="128327" y="43412"/>
                  </a:moveTo>
                  <a:lnTo>
                    <a:pt x="127295" y="43623"/>
                  </a:lnTo>
                  <a:lnTo>
                    <a:pt x="124737" y="43663"/>
                  </a:lnTo>
                  <a:lnTo>
                    <a:pt x="122499" y="45798"/>
                  </a:lnTo>
                  <a:lnTo>
                    <a:pt x="120958" y="46690"/>
                  </a:lnTo>
                  <a:lnTo>
                    <a:pt x="118540" y="47433"/>
                  </a:lnTo>
                  <a:lnTo>
                    <a:pt x="115974" y="48638"/>
                  </a:lnTo>
                  <a:lnTo>
                    <a:pt x="115231" y="50759"/>
                  </a:lnTo>
                  <a:lnTo>
                    <a:pt x="115161" y="52292"/>
                  </a:lnTo>
                  <a:lnTo>
                    <a:pt x="114746" y="54005"/>
                  </a:lnTo>
                  <a:lnTo>
                    <a:pt x="110584" y="56493"/>
                  </a:lnTo>
                  <a:lnTo>
                    <a:pt x="109426" y="56235"/>
                  </a:lnTo>
                  <a:lnTo>
                    <a:pt x="108620" y="55312"/>
                  </a:lnTo>
                  <a:lnTo>
                    <a:pt x="107392" y="55499"/>
                  </a:lnTo>
                  <a:lnTo>
                    <a:pt x="106563" y="55961"/>
                  </a:lnTo>
                  <a:lnTo>
                    <a:pt x="105577" y="55898"/>
                  </a:lnTo>
                  <a:lnTo>
                    <a:pt x="104474" y="56462"/>
                  </a:lnTo>
                  <a:lnTo>
                    <a:pt x="103026" y="56290"/>
                  </a:lnTo>
                  <a:lnTo>
                    <a:pt x="101697" y="55499"/>
                  </a:lnTo>
                  <a:lnTo>
                    <a:pt x="100930" y="55296"/>
                  </a:lnTo>
                  <a:lnTo>
                    <a:pt x="100015" y="55288"/>
                  </a:lnTo>
                  <a:lnTo>
                    <a:pt x="99842" y="56219"/>
                  </a:lnTo>
                  <a:lnTo>
                    <a:pt x="101204" y="59826"/>
                  </a:lnTo>
                  <a:lnTo>
                    <a:pt x="101556" y="61484"/>
                  </a:lnTo>
                  <a:lnTo>
                    <a:pt x="97104" y="66350"/>
                  </a:lnTo>
                  <a:lnTo>
                    <a:pt x="97597" y="69480"/>
                  </a:lnTo>
                  <a:lnTo>
                    <a:pt x="96392" y="71882"/>
                  </a:lnTo>
                  <a:lnTo>
                    <a:pt x="93701" y="73814"/>
                  </a:lnTo>
                  <a:lnTo>
                    <a:pt x="88655" y="78790"/>
                  </a:lnTo>
                  <a:lnTo>
                    <a:pt x="86378" y="78899"/>
                  </a:lnTo>
                  <a:lnTo>
                    <a:pt x="84665" y="80026"/>
                  </a:lnTo>
                  <a:lnTo>
                    <a:pt x="80926" y="88178"/>
                  </a:lnTo>
                  <a:lnTo>
                    <a:pt x="80886" y="90971"/>
                  </a:lnTo>
                  <a:lnTo>
                    <a:pt x="80300" y="93013"/>
                  </a:lnTo>
                  <a:lnTo>
                    <a:pt x="80425" y="94969"/>
                  </a:lnTo>
                  <a:lnTo>
                    <a:pt x="78790" y="98818"/>
                  </a:lnTo>
                  <a:lnTo>
                    <a:pt x="77084" y="100445"/>
                  </a:lnTo>
                  <a:lnTo>
                    <a:pt x="76709" y="102542"/>
                  </a:lnTo>
                  <a:lnTo>
                    <a:pt x="79126" y="106852"/>
                  </a:lnTo>
                  <a:lnTo>
                    <a:pt x="79400" y="107611"/>
                  </a:lnTo>
                  <a:lnTo>
                    <a:pt x="80808" y="109927"/>
                  </a:lnTo>
                  <a:lnTo>
                    <a:pt x="81489" y="111578"/>
                  </a:lnTo>
                  <a:lnTo>
                    <a:pt x="82568" y="113229"/>
                  </a:lnTo>
                  <a:lnTo>
                    <a:pt x="86456" y="117508"/>
                  </a:lnTo>
                  <a:lnTo>
                    <a:pt x="88193" y="118814"/>
                  </a:lnTo>
                  <a:lnTo>
                    <a:pt x="90282" y="119698"/>
                  </a:lnTo>
                  <a:lnTo>
                    <a:pt x="94069" y="123548"/>
                  </a:lnTo>
                  <a:lnTo>
                    <a:pt x="95977" y="125996"/>
                  </a:lnTo>
                  <a:lnTo>
                    <a:pt x="95109" y="127663"/>
                  </a:lnTo>
                  <a:lnTo>
                    <a:pt x="95540" y="131191"/>
                  </a:lnTo>
                  <a:lnTo>
                    <a:pt x="92840" y="130151"/>
                  </a:lnTo>
                  <a:lnTo>
                    <a:pt x="93153" y="130565"/>
                  </a:lnTo>
                  <a:lnTo>
                    <a:pt x="96369" y="132498"/>
                  </a:lnTo>
                  <a:lnTo>
                    <a:pt x="101172" y="139257"/>
                  </a:lnTo>
                  <a:lnTo>
                    <a:pt x="105358" y="142590"/>
                  </a:lnTo>
                  <a:lnTo>
                    <a:pt x="109606" y="146376"/>
                  </a:lnTo>
                  <a:lnTo>
                    <a:pt x="110936" y="149967"/>
                  </a:lnTo>
                  <a:lnTo>
                    <a:pt x="114770" y="152346"/>
                  </a:lnTo>
                  <a:lnTo>
                    <a:pt x="119033" y="155788"/>
                  </a:lnTo>
                  <a:lnTo>
                    <a:pt x="118853" y="156563"/>
                  </a:lnTo>
                  <a:lnTo>
                    <a:pt x="120004" y="157486"/>
                  </a:lnTo>
                  <a:lnTo>
                    <a:pt x="122867" y="159309"/>
                  </a:lnTo>
                  <a:lnTo>
                    <a:pt x="124611" y="161241"/>
                  </a:lnTo>
                  <a:lnTo>
                    <a:pt x="125284" y="163072"/>
                  </a:lnTo>
                  <a:lnTo>
                    <a:pt x="126341" y="163369"/>
                  </a:lnTo>
                  <a:lnTo>
                    <a:pt x="127537" y="162915"/>
                  </a:lnTo>
                  <a:lnTo>
                    <a:pt x="128727" y="162743"/>
                  </a:lnTo>
                  <a:lnTo>
                    <a:pt x="129571" y="162884"/>
                  </a:lnTo>
                  <a:lnTo>
                    <a:pt x="130854" y="164895"/>
                  </a:lnTo>
                  <a:lnTo>
                    <a:pt x="132646" y="166686"/>
                  </a:lnTo>
                  <a:lnTo>
                    <a:pt x="133506" y="168337"/>
                  </a:lnTo>
                  <a:lnTo>
                    <a:pt x="134211" y="168118"/>
                  </a:lnTo>
                  <a:lnTo>
                    <a:pt x="134789" y="168368"/>
                  </a:lnTo>
                  <a:lnTo>
                    <a:pt x="134938" y="169745"/>
                  </a:lnTo>
                  <a:lnTo>
                    <a:pt x="135196" y="170653"/>
                  </a:lnTo>
                  <a:lnTo>
                    <a:pt x="137598" y="173297"/>
                  </a:lnTo>
                  <a:lnTo>
                    <a:pt x="138740" y="175785"/>
                  </a:lnTo>
                  <a:lnTo>
                    <a:pt x="141604" y="179822"/>
                  </a:lnTo>
                  <a:lnTo>
                    <a:pt x="143724" y="182114"/>
                  </a:lnTo>
                  <a:lnTo>
                    <a:pt x="145226" y="183405"/>
                  </a:lnTo>
                  <a:lnTo>
                    <a:pt x="146955" y="184508"/>
                  </a:lnTo>
                  <a:lnTo>
                    <a:pt x="148645" y="188975"/>
                  </a:lnTo>
                  <a:lnTo>
                    <a:pt x="149560" y="193028"/>
                  </a:lnTo>
                  <a:lnTo>
                    <a:pt x="151368" y="197510"/>
                  </a:lnTo>
                  <a:lnTo>
                    <a:pt x="152737" y="199466"/>
                  </a:lnTo>
                  <a:lnTo>
                    <a:pt x="152784" y="203151"/>
                  </a:lnTo>
                  <a:lnTo>
                    <a:pt x="153894" y="206945"/>
                  </a:lnTo>
                  <a:lnTo>
                    <a:pt x="155076" y="209504"/>
                  </a:lnTo>
                  <a:lnTo>
                    <a:pt x="155428" y="212117"/>
                  </a:lnTo>
                  <a:lnTo>
                    <a:pt x="155796" y="213415"/>
                  </a:lnTo>
                  <a:lnTo>
                    <a:pt x="156250" y="214393"/>
                  </a:lnTo>
                  <a:lnTo>
                    <a:pt x="157540" y="218814"/>
                  </a:lnTo>
                  <a:lnTo>
                    <a:pt x="157204" y="220871"/>
                  </a:lnTo>
                  <a:lnTo>
                    <a:pt x="156304" y="218861"/>
                  </a:lnTo>
                  <a:lnTo>
                    <a:pt x="156421" y="224791"/>
                  </a:lnTo>
                  <a:lnTo>
                    <a:pt x="157212" y="227928"/>
                  </a:lnTo>
                  <a:lnTo>
                    <a:pt x="156860" y="231769"/>
                  </a:lnTo>
                  <a:lnTo>
                    <a:pt x="157681" y="233115"/>
                  </a:lnTo>
                  <a:lnTo>
                    <a:pt x="159152" y="237457"/>
                  </a:lnTo>
                  <a:lnTo>
                    <a:pt x="160192" y="239014"/>
                  </a:lnTo>
                  <a:lnTo>
                    <a:pt x="160099" y="244310"/>
                  </a:lnTo>
                  <a:lnTo>
                    <a:pt x="160646" y="246986"/>
                  </a:lnTo>
                  <a:lnTo>
                    <a:pt x="159253" y="245390"/>
                  </a:lnTo>
                  <a:lnTo>
                    <a:pt x="158245" y="243575"/>
                  </a:lnTo>
                  <a:lnTo>
                    <a:pt x="156891" y="244537"/>
                  </a:lnTo>
                  <a:lnTo>
                    <a:pt x="155678" y="245953"/>
                  </a:lnTo>
                  <a:lnTo>
                    <a:pt x="157564" y="251649"/>
                  </a:lnTo>
                  <a:lnTo>
                    <a:pt x="155420" y="251109"/>
                  </a:lnTo>
                  <a:lnTo>
                    <a:pt x="155608" y="258760"/>
                  </a:lnTo>
                  <a:lnTo>
                    <a:pt x="156500" y="260544"/>
                  </a:lnTo>
                  <a:lnTo>
                    <a:pt x="156562" y="261397"/>
                  </a:lnTo>
                  <a:lnTo>
                    <a:pt x="156304" y="262414"/>
                  </a:lnTo>
                  <a:lnTo>
                    <a:pt x="155709" y="261295"/>
                  </a:lnTo>
                  <a:lnTo>
                    <a:pt x="155584" y="260145"/>
                  </a:lnTo>
                  <a:lnTo>
                    <a:pt x="155248" y="260403"/>
                  </a:lnTo>
                  <a:lnTo>
                    <a:pt x="155263" y="260998"/>
                  </a:lnTo>
                  <a:lnTo>
                    <a:pt x="154544" y="262343"/>
                  </a:lnTo>
                  <a:lnTo>
                    <a:pt x="154333" y="264010"/>
                  </a:lnTo>
                  <a:lnTo>
                    <a:pt x="155107" y="265434"/>
                  </a:lnTo>
                  <a:lnTo>
                    <a:pt x="155240" y="266513"/>
                  </a:lnTo>
                  <a:lnTo>
                    <a:pt x="154685" y="267851"/>
                  </a:lnTo>
                  <a:lnTo>
                    <a:pt x="153793" y="269267"/>
                  </a:lnTo>
                  <a:lnTo>
                    <a:pt x="151751" y="269455"/>
                  </a:lnTo>
                  <a:lnTo>
                    <a:pt x="151282" y="272224"/>
                  </a:lnTo>
                  <a:lnTo>
                    <a:pt x="150585" y="275158"/>
                  </a:lnTo>
                  <a:lnTo>
                    <a:pt x="146940" y="275627"/>
                  </a:lnTo>
                  <a:lnTo>
                    <a:pt x="144295" y="278217"/>
                  </a:lnTo>
                  <a:lnTo>
                    <a:pt x="141025" y="279179"/>
                  </a:lnTo>
                  <a:lnTo>
                    <a:pt x="138107" y="281738"/>
                  </a:lnTo>
                  <a:lnTo>
                    <a:pt x="134891" y="284108"/>
                  </a:lnTo>
                  <a:lnTo>
                    <a:pt x="132795" y="284421"/>
                  </a:lnTo>
                  <a:lnTo>
                    <a:pt x="131003" y="284929"/>
                  </a:lnTo>
                  <a:lnTo>
                    <a:pt x="128946" y="288857"/>
                  </a:lnTo>
                  <a:lnTo>
                    <a:pt x="125519" y="289311"/>
                  </a:lnTo>
                  <a:lnTo>
                    <a:pt x="119362" y="292518"/>
                  </a:lnTo>
                  <a:lnTo>
                    <a:pt x="117288" y="294067"/>
                  </a:lnTo>
                  <a:lnTo>
                    <a:pt x="115403" y="294670"/>
                  </a:lnTo>
                  <a:lnTo>
                    <a:pt x="112704" y="296008"/>
                  </a:lnTo>
                  <a:lnTo>
                    <a:pt x="112125" y="295530"/>
                  </a:lnTo>
                  <a:lnTo>
                    <a:pt x="111226" y="294380"/>
                  </a:lnTo>
                  <a:lnTo>
                    <a:pt x="108894" y="293786"/>
                  </a:lnTo>
                  <a:lnTo>
                    <a:pt x="107752" y="292495"/>
                  </a:lnTo>
                  <a:lnTo>
                    <a:pt x="107423" y="290836"/>
                  </a:lnTo>
                  <a:lnTo>
                    <a:pt x="107118" y="290187"/>
                  </a:lnTo>
                  <a:lnTo>
                    <a:pt x="106618" y="291126"/>
                  </a:lnTo>
                  <a:lnTo>
                    <a:pt x="106226" y="295069"/>
                  </a:lnTo>
                  <a:lnTo>
                    <a:pt x="105812" y="295960"/>
                  </a:lnTo>
                  <a:lnTo>
                    <a:pt x="104818" y="296352"/>
                  </a:lnTo>
                  <a:lnTo>
                    <a:pt x="102854" y="295233"/>
                  </a:lnTo>
                  <a:lnTo>
                    <a:pt x="100985" y="292956"/>
                  </a:lnTo>
                  <a:lnTo>
                    <a:pt x="98317" y="294529"/>
                  </a:lnTo>
                  <a:lnTo>
                    <a:pt x="99130" y="294717"/>
                  </a:lnTo>
                  <a:lnTo>
                    <a:pt x="100343" y="294591"/>
                  </a:lnTo>
                  <a:lnTo>
                    <a:pt x="101282" y="294983"/>
                  </a:lnTo>
                  <a:lnTo>
                    <a:pt x="102080" y="296500"/>
                  </a:lnTo>
                  <a:lnTo>
                    <a:pt x="102048" y="297322"/>
                  </a:lnTo>
                  <a:lnTo>
                    <a:pt x="101634" y="298284"/>
                  </a:lnTo>
                  <a:lnTo>
                    <a:pt x="99139" y="298441"/>
                  </a:lnTo>
                  <a:lnTo>
                    <a:pt x="95806" y="298104"/>
                  </a:lnTo>
                  <a:lnTo>
                    <a:pt x="95195" y="298229"/>
                  </a:lnTo>
                  <a:lnTo>
                    <a:pt x="98238" y="299708"/>
                  </a:lnTo>
                  <a:lnTo>
                    <a:pt x="101016" y="300561"/>
                  </a:lnTo>
                  <a:lnTo>
                    <a:pt x="102244" y="301492"/>
                  </a:lnTo>
                  <a:lnTo>
                    <a:pt x="102244" y="302266"/>
                  </a:lnTo>
                  <a:lnTo>
                    <a:pt x="100688" y="303510"/>
                  </a:lnTo>
                  <a:lnTo>
                    <a:pt x="99482" y="305036"/>
                  </a:lnTo>
                  <a:lnTo>
                    <a:pt x="99459" y="305982"/>
                  </a:lnTo>
                  <a:lnTo>
                    <a:pt x="99436" y="307039"/>
                  </a:lnTo>
                  <a:lnTo>
                    <a:pt x="98082" y="307946"/>
                  </a:lnTo>
                  <a:lnTo>
                    <a:pt x="97245" y="307766"/>
                  </a:lnTo>
                  <a:lnTo>
                    <a:pt x="94867" y="306178"/>
                  </a:lnTo>
                  <a:lnTo>
                    <a:pt x="88006" y="299927"/>
                  </a:lnTo>
                  <a:lnTo>
                    <a:pt x="89038" y="301695"/>
                  </a:lnTo>
                  <a:lnTo>
                    <a:pt x="96150" y="308799"/>
                  </a:lnTo>
                  <a:lnTo>
                    <a:pt x="97401" y="311138"/>
                  </a:lnTo>
                  <a:lnTo>
                    <a:pt x="97574" y="312789"/>
                  </a:lnTo>
                  <a:lnTo>
                    <a:pt x="96838" y="313618"/>
                  </a:lnTo>
                  <a:lnTo>
                    <a:pt x="95634" y="314596"/>
                  </a:lnTo>
                  <a:lnTo>
                    <a:pt x="93302" y="314666"/>
                  </a:lnTo>
                  <a:lnTo>
                    <a:pt x="89484" y="312030"/>
                  </a:lnTo>
                  <a:lnTo>
                    <a:pt x="83374" y="305693"/>
                  </a:lnTo>
                  <a:lnTo>
                    <a:pt x="81293" y="304832"/>
                  </a:lnTo>
                  <a:lnTo>
                    <a:pt x="87474" y="312077"/>
                  </a:lnTo>
                  <a:lnTo>
                    <a:pt x="88491" y="313837"/>
                  </a:lnTo>
                  <a:lnTo>
                    <a:pt x="89531" y="315863"/>
                  </a:lnTo>
                  <a:lnTo>
                    <a:pt x="89234" y="317068"/>
                  </a:lnTo>
                  <a:lnTo>
                    <a:pt x="88702" y="318203"/>
                  </a:lnTo>
                  <a:lnTo>
                    <a:pt x="74056" y="324907"/>
                  </a:lnTo>
                  <a:lnTo>
                    <a:pt x="71866" y="327794"/>
                  </a:lnTo>
                  <a:lnTo>
                    <a:pt x="70129" y="331354"/>
                  </a:lnTo>
                  <a:lnTo>
                    <a:pt x="67250" y="333333"/>
                  </a:lnTo>
                  <a:lnTo>
                    <a:pt x="65560" y="335140"/>
                  </a:lnTo>
                  <a:lnTo>
                    <a:pt x="60678" y="336157"/>
                  </a:lnTo>
                  <a:lnTo>
                    <a:pt x="58011" y="335837"/>
                  </a:lnTo>
                  <a:lnTo>
                    <a:pt x="60780" y="332551"/>
                  </a:lnTo>
                  <a:lnTo>
                    <a:pt x="59067" y="331330"/>
                  </a:lnTo>
                  <a:lnTo>
                    <a:pt x="58981" y="322858"/>
                  </a:lnTo>
                  <a:lnTo>
                    <a:pt x="59654" y="313556"/>
                  </a:lnTo>
                  <a:lnTo>
                    <a:pt x="60929" y="308908"/>
                  </a:lnTo>
                  <a:lnTo>
                    <a:pt x="62767" y="307751"/>
                  </a:lnTo>
                  <a:lnTo>
                    <a:pt x="65083" y="307039"/>
                  </a:lnTo>
                  <a:lnTo>
                    <a:pt x="65138" y="306061"/>
                  </a:lnTo>
                  <a:lnTo>
                    <a:pt x="64911" y="304942"/>
                  </a:lnTo>
                  <a:lnTo>
                    <a:pt x="63667" y="303354"/>
                  </a:lnTo>
                  <a:lnTo>
                    <a:pt x="62306" y="302618"/>
                  </a:lnTo>
                  <a:lnTo>
                    <a:pt x="60272" y="302297"/>
                  </a:lnTo>
                  <a:lnTo>
                    <a:pt x="58707" y="300349"/>
                  </a:lnTo>
                  <a:lnTo>
                    <a:pt x="57518" y="300428"/>
                  </a:lnTo>
                  <a:lnTo>
                    <a:pt x="55671" y="301077"/>
                  </a:lnTo>
                  <a:lnTo>
                    <a:pt x="54553" y="300240"/>
                  </a:lnTo>
                  <a:lnTo>
                    <a:pt x="54138" y="298933"/>
                  </a:lnTo>
                  <a:lnTo>
                    <a:pt x="52425" y="297306"/>
                  </a:lnTo>
                  <a:lnTo>
                    <a:pt x="50453" y="295726"/>
                  </a:lnTo>
                  <a:lnTo>
                    <a:pt x="51345" y="295476"/>
                  </a:lnTo>
                  <a:lnTo>
                    <a:pt x="52377" y="294568"/>
                  </a:lnTo>
                  <a:lnTo>
                    <a:pt x="53489" y="293402"/>
                  </a:lnTo>
                  <a:lnTo>
                    <a:pt x="56242" y="293238"/>
                  </a:lnTo>
                  <a:lnTo>
                    <a:pt x="59004" y="293293"/>
                  </a:lnTo>
                  <a:lnTo>
                    <a:pt x="59779" y="292988"/>
                  </a:lnTo>
                  <a:lnTo>
                    <a:pt x="60898" y="291752"/>
                  </a:lnTo>
                  <a:lnTo>
                    <a:pt x="62704" y="290163"/>
                  </a:lnTo>
                  <a:lnTo>
                    <a:pt x="64082" y="289279"/>
                  </a:lnTo>
                  <a:lnTo>
                    <a:pt x="64410" y="288568"/>
                  </a:lnTo>
                  <a:lnTo>
                    <a:pt x="63862" y="286893"/>
                  </a:lnTo>
                  <a:lnTo>
                    <a:pt x="63557" y="285172"/>
                  </a:lnTo>
                  <a:lnTo>
                    <a:pt x="64066" y="284632"/>
                  </a:lnTo>
                  <a:lnTo>
                    <a:pt x="66562" y="284937"/>
                  </a:lnTo>
                  <a:lnTo>
                    <a:pt x="69307" y="285743"/>
                  </a:lnTo>
                  <a:lnTo>
                    <a:pt x="69973" y="286103"/>
                  </a:lnTo>
                  <a:lnTo>
                    <a:pt x="71545" y="283991"/>
                  </a:lnTo>
                  <a:lnTo>
                    <a:pt x="71975" y="283733"/>
                  </a:lnTo>
                  <a:lnTo>
                    <a:pt x="73008" y="283740"/>
                  </a:lnTo>
                  <a:lnTo>
                    <a:pt x="75731" y="283349"/>
                  </a:lnTo>
                  <a:lnTo>
                    <a:pt x="78390" y="282794"/>
                  </a:lnTo>
                  <a:lnTo>
                    <a:pt x="79650" y="282888"/>
                  </a:lnTo>
                  <a:lnTo>
                    <a:pt x="80871" y="284304"/>
                  </a:lnTo>
                  <a:lnTo>
                    <a:pt x="81802" y="285696"/>
                  </a:lnTo>
                  <a:lnTo>
                    <a:pt x="82286" y="285806"/>
                  </a:lnTo>
                  <a:lnTo>
                    <a:pt x="83671" y="285211"/>
                  </a:lnTo>
                  <a:lnTo>
                    <a:pt x="84813" y="285954"/>
                  </a:lnTo>
                  <a:lnTo>
                    <a:pt x="87208" y="287167"/>
                  </a:lnTo>
                  <a:lnTo>
                    <a:pt x="88639" y="287222"/>
                  </a:lnTo>
                  <a:lnTo>
                    <a:pt x="87927" y="284397"/>
                  </a:lnTo>
                  <a:lnTo>
                    <a:pt x="88725" y="282387"/>
                  </a:lnTo>
                  <a:lnTo>
                    <a:pt x="88569" y="281839"/>
                  </a:lnTo>
                  <a:lnTo>
                    <a:pt x="87223" y="280916"/>
                  </a:lnTo>
                  <a:lnTo>
                    <a:pt x="82654" y="277223"/>
                  </a:lnTo>
                  <a:lnTo>
                    <a:pt x="81872" y="276120"/>
                  </a:lnTo>
                  <a:lnTo>
                    <a:pt x="81981" y="274383"/>
                  </a:lnTo>
                  <a:lnTo>
                    <a:pt x="81825" y="271833"/>
                  </a:lnTo>
                  <a:lnTo>
                    <a:pt x="81418" y="270229"/>
                  </a:lnTo>
                  <a:lnTo>
                    <a:pt x="81489" y="269290"/>
                  </a:lnTo>
                  <a:lnTo>
                    <a:pt x="81770" y="268539"/>
                  </a:lnTo>
                  <a:lnTo>
                    <a:pt x="82607" y="268242"/>
                  </a:lnTo>
                  <a:lnTo>
                    <a:pt x="83421" y="268140"/>
                  </a:lnTo>
                  <a:lnTo>
                    <a:pt x="84070" y="267483"/>
                  </a:lnTo>
                  <a:lnTo>
                    <a:pt x="85166" y="265801"/>
                  </a:lnTo>
                  <a:lnTo>
                    <a:pt x="87294" y="265950"/>
                  </a:lnTo>
                  <a:lnTo>
                    <a:pt x="90282" y="266904"/>
                  </a:lnTo>
                  <a:lnTo>
                    <a:pt x="92488" y="267499"/>
                  </a:lnTo>
                  <a:lnTo>
                    <a:pt x="93795" y="267382"/>
                  </a:lnTo>
                  <a:lnTo>
                    <a:pt x="94085" y="267139"/>
                  </a:lnTo>
                  <a:lnTo>
                    <a:pt x="94045" y="266232"/>
                  </a:lnTo>
                  <a:lnTo>
                    <a:pt x="94202" y="262367"/>
                  </a:lnTo>
                  <a:lnTo>
                    <a:pt x="94116" y="261545"/>
                  </a:lnTo>
                  <a:lnTo>
                    <a:pt x="96001" y="261170"/>
                  </a:lnTo>
                  <a:lnTo>
                    <a:pt x="98880" y="261084"/>
                  </a:lnTo>
                  <a:lnTo>
                    <a:pt x="100398" y="260857"/>
                  </a:lnTo>
                  <a:lnTo>
                    <a:pt x="101814" y="259230"/>
                  </a:lnTo>
                  <a:lnTo>
                    <a:pt x="105460" y="258666"/>
                  </a:lnTo>
                  <a:lnTo>
                    <a:pt x="108096" y="256468"/>
                  </a:lnTo>
                  <a:lnTo>
                    <a:pt x="110474" y="254207"/>
                  </a:lnTo>
                  <a:lnTo>
                    <a:pt x="111640" y="253604"/>
                  </a:lnTo>
                  <a:lnTo>
                    <a:pt x="113119" y="253213"/>
                  </a:lnTo>
                  <a:lnTo>
                    <a:pt x="114230" y="253268"/>
                  </a:lnTo>
                  <a:lnTo>
                    <a:pt x="115622" y="254575"/>
                  </a:lnTo>
                  <a:lnTo>
                    <a:pt x="116772" y="253784"/>
                  </a:lnTo>
                  <a:lnTo>
                    <a:pt x="118102" y="252251"/>
                  </a:lnTo>
                  <a:lnTo>
                    <a:pt x="118799" y="250749"/>
                  </a:lnTo>
                  <a:lnTo>
                    <a:pt x="119182" y="248332"/>
                  </a:lnTo>
                  <a:lnTo>
                    <a:pt x="118924" y="244623"/>
                  </a:lnTo>
                  <a:lnTo>
                    <a:pt x="118220" y="241721"/>
                  </a:lnTo>
                  <a:lnTo>
                    <a:pt x="117555" y="239546"/>
                  </a:lnTo>
                  <a:lnTo>
                    <a:pt x="117422" y="237371"/>
                  </a:lnTo>
                  <a:lnTo>
                    <a:pt x="118955" y="232997"/>
                  </a:lnTo>
                  <a:lnTo>
                    <a:pt x="120277" y="228233"/>
                  </a:lnTo>
                  <a:lnTo>
                    <a:pt x="120027" y="226355"/>
                  </a:lnTo>
                  <a:lnTo>
                    <a:pt x="118587" y="223383"/>
                  </a:lnTo>
                  <a:lnTo>
                    <a:pt x="117124" y="219760"/>
                  </a:lnTo>
                  <a:lnTo>
                    <a:pt x="115528" y="215770"/>
                  </a:lnTo>
                  <a:lnTo>
                    <a:pt x="114926" y="215176"/>
                  </a:lnTo>
                  <a:lnTo>
                    <a:pt x="114496" y="214065"/>
                  </a:lnTo>
                  <a:lnTo>
                    <a:pt x="114253" y="212766"/>
                  </a:lnTo>
                  <a:lnTo>
                    <a:pt x="114887" y="208690"/>
                  </a:lnTo>
                  <a:lnTo>
                    <a:pt x="114981" y="207321"/>
                  </a:lnTo>
                  <a:lnTo>
                    <a:pt x="116819" y="205459"/>
                  </a:lnTo>
                  <a:lnTo>
                    <a:pt x="117805" y="203331"/>
                  </a:lnTo>
                  <a:lnTo>
                    <a:pt x="118728" y="200976"/>
                  </a:lnTo>
                  <a:lnTo>
                    <a:pt x="118376" y="199732"/>
                  </a:lnTo>
                  <a:lnTo>
                    <a:pt x="118251" y="197197"/>
                  </a:lnTo>
                  <a:lnTo>
                    <a:pt x="118486" y="195969"/>
                  </a:lnTo>
                  <a:lnTo>
                    <a:pt x="118048" y="194976"/>
                  </a:lnTo>
                  <a:lnTo>
                    <a:pt x="117516" y="193528"/>
                  </a:lnTo>
                  <a:lnTo>
                    <a:pt x="117868" y="192590"/>
                  </a:lnTo>
                  <a:lnTo>
                    <a:pt x="119158" y="191784"/>
                  </a:lnTo>
                  <a:lnTo>
                    <a:pt x="119917" y="190399"/>
                  </a:lnTo>
                  <a:lnTo>
                    <a:pt x="120887" y="188780"/>
                  </a:lnTo>
                  <a:lnTo>
                    <a:pt x="121318" y="187301"/>
                  </a:lnTo>
                  <a:lnTo>
                    <a:pt x="120621" y="186065"/>
                  </a:lnTo>
                  <a:lnTo>
                    <a:pt x="119362" y="184211"/>
                  </a:lnTo>
                  <a:lnTo>
                    <a:pt x="117062" y="182536"/>
                  </a:lnTo>
                  <a:lnTo>
                    <a:pt x="114410" y="180393"/>
                  </a:lnTo>
                  <a:lnTo>
                    <a:pt x="113111" y="179071"/>
                  </a:lnTo>
                  <a:lnTo>
                    <a:pt x="112078" y="177725"/>
                  </a:lnTo>
                  <a:lnTo>
                    <a:pt x="111132" y="176160"/>
                  </a:lnTo>
                  <a:lnTo>
                    <a:pt x="110615" y="174909"/>
                  </a:lnTo>
                  <a:lnTo>
                    <a:pt x="111116" y="174087"/>
                  </a:lnTo>
                  <a:lnTo>
                    <a:pt x="114887" y="172202"/>
                  </a:lnTo>
                  <a:lnTo>
                    <a:pt x="115575" y="171521"/>
                  </a:lnTo>
                  <a:lnTo>
                    <a:pt x="115974" y="170473"/>
                  </a:lnTo>
                  <a:lnTo>
                    <a:pt x="115677" y="169448"/>
                  </a:lnTo>
                  <a:lnTo>
                    <a:pt x="114660" y="168892"/>
                  </a:lnTo>
                  <a:lnTo>
                    <a:pt x="113478" y="168517"/>
                  </a:lnTo>
                  <a:lnTo>
                    <a:pt x="111742" y="167328"/>
                  </a:lnTo>
                  <a:lnTo>
                    <a:pt x="108503" y="164065"/>
                  </a:lnTo>
                  <a:lnTo>
                    <a:pt x="107016" y="163338"/>
                  </a:lnTo>
                  <a:lnTo>
                    <a:pt x="105452" y="162399"/>
                  </a:lnTo>
                  <a:lnTo>
                    <a:pt x="104623" y="161413"/>
                  </a:lnTo>
                  <a:lnTo>
                    <a:pt x="103715" y="158706"/>
                  </a:lnTo>
                  <a:lnTo>
                    <a:pt x="103300" y="158464"/>
                  </a:lnTo>
                  <a:lnTo>
                    <a:pt x="102401" y="159285"/>
                  </a:lnTo>
                  <a:lnTo>
                    <a:pt x="101259" y="160138"/>
                  </a:lnTo>
                  <a:lnTo>
                    <a:pt x="100304" y="159989"/>
                  </a:lnTo>
                  <a:lnTo>
                    <a:pt x="99436" y="159222"/>
                  </a:lnTo>
                  <a:lnTo>
                    <a:pt x="99021" y="158190"/>
                  </a:lnTo>
                  <a:lnTo>
                    <a:pt x="98059" y="156774"/>
                  </a:lnTo>
                  <a:lnTo>
                    <a:pt x="97010" y="155624"/>
                  </a:lnTo>
                  <a:lnTo>
                    <a:pt x="96737" y="151743"/>
                  </a:lnTo>
                  <a:lnTo>
                    <a:pt x="96572" y="150476"/>
                  </a:lnTo>
                  <a:lnTo>
                    <a:pt x="96056" y="148708"/>
                  </a:lnTo>
                  <a:lnTo>
                    <a:pt x="95242" y="148074"/>
                  </a:lnTo>
                  <a:lnTo>
                    <a:pt x="94382" y="147605"/>
                  </a:lnTo>
                  <a:lnTo>
                    <a:pt x="92347" y="144381"/>
                  </a:lnTo>
                  <a:lnTo>
                    <a:pt x="90939" y="142715"/>
                  </a:lnTo>
                  <a:lnTo>
                    <a:pt x="85166" y="138177"/>
                  </a:lnTo>
                  <a:lnTo>
                    <a:pt x="84446" y="137450"/>
                  </a:lnTo>
                  <a:lnTo>
                    <a:pt x="82889" y="135580"/>
                  </a:lnTo>
                  <a:lnTo>
                    <a:pt x="80182" y="132928"/>
                  </a:lnTo>
                  <a:lnTo>
                    <a:pt x="78250" y="130792"/>
                  </a:lnTo>
                  <a:lnTo>
                    <a:pt x="76841" y="128578"/>
                  </a:lnTo>
                  <a:lnTo>
                    <a:pt x="76184" y="126654"/>
                  </a:lnTo>
                  <a:lnTo>
                    <a:pt x="75989" y="125152"/>
                  </a:lnTo>
                  <a:lnTo>
                    <a:pt x="74455" y="123000"/>
                  </a:lnTo>
                  <a:lnTo>
                    <a:pt x="73133" y="121232"/>
                  </a:lnTo>
                  <a:lnTo>
                    <a:pt x="71850" y="120661"/>
                  </a:lnTo>
                  <a:lnTo>
                    <a:pt x="70387" y="120418"/>
                  </a:lnTo>
                  <a:lnTo>
                    <a:pt x="69065" y="119370"/>
                  </a:lnTo>
                  <a:lnTo>
                    <a:pt x="66648" y="116992"/>
                  </a:lnTo>
                  <a:lnTo>
                    <a:pt x="65576" y="115466"/>
                  </a:lnTo>
                  <a:lnTo>
                    <a:pt x="64942" y="114433"/>
                  </a:lnTo>
                  <a:lnTo>
                    <a:pt x="64974" y="113369"/>
                  </a:lnTo>
                  <a:lnTo>
                    <a:pt x="65552" y="111601"/>
                  </a:lnTo>
                  <a:lnTo>
                    <a:pt x="66257" y="110592"/>
                  </a:lnTo>
                  <a:lnTo>
                    <a:pt x="66280" y="109802"/>
                  </a:lnTo>
                  <a:lnTo>
                    <a:pt x="65591" y="109160"/>
                  </a:lnTo>
                  <a:lnTo>
                    <a:pt x="62908" y="108018"/>
                  </a:lnTo>
                  <a:lnTo>
                    <a:pt x="56837" y="106289"/>
                  </a:lnTo>
                  <a:lnTo>
                    <a:pt x="54568" y="104967"/>
                  </a:lnTo>
                  <a:lnTo>
                    <a:pt x="52472" y="103277"/>
                  </a:lnTo>
                  <a:lnTo>
                    <a:pt x="50891" y="102127"/>
                  </a:lnTo>
                  <a:lnTo>
                    <a:pt x="43490" y="97237"/>
                  </a:lnTo>
                  <a:lnTo>
                    <a:pt x="41245" y="96424"/>
                  </a:lnTo>
                  <a:lnTo>
                    <a:pt x="39321" y="95555"/>
                  </a:lnTo>
                  <a:lnTo>
                    <a:pt x="38734" y="94710"/>
                  </a:lnTo>
                  <a:lnTo>
                    <a:pt x="38835" y="93897"/>
                  </a:lnTo>
                  <a:lnTo>
                    <a:pt x="39625" y="93294"/>
                  </a:lnTo>
                  <a:lnTo>
                    <a:pt x="41722" y="92035"/>
                  </a:lnTo>
                  <a:lnTo>
                    <a:pt x="42505" y="90595"/>
                  </a:lnTo>
                  <a:lnTo>
                    <a:pt x="42254" y="88710"/>
                  </a:lnTo>
                  <a:lnTo>
                    <a:pt x="41425" y="86801"/>
                  </a:lnTo>
                  <a:lnTo>
                    <a:pt x="41832" y="86144"/>
                  </a:lnTo>
                  <a:lnTo>
                    <a:pt x="42512" y="86066"/>
                  </a:lnTo>
                  <a:lnTo>
                    <a:pt x="43920" y="86011"/>
                  </a:lnTo>
                  <a:lnTo>
                    <a:pt x="46839" y="85901"/>
                  </a:lnTo>
                  <a:lnTo>
                    <a:pt x="53129" y="87638"/>
                  </a:lnTo>
                  <a:lnTo>
                    <a:pt x="54036" y="87450"/>
                  </a:lnTo>
                  <a:lnTo>
                    <a:pt x="57455" y="84297"/>
                  </a:lnTo>
                  <a:lnTo>
                    <a:pt x="58738" y="82412"/>
                  </a:lnTo>
                  <a:lnTo>
                    <a:pt x="59035" y="80840"/>
                  </a:lnTo>
                  <a:lnTo>
                    <a:pt x="59708" y="79838"/>
                  </a:lnTo>
                  <a:lnTo>
                    <a:pt x="61508" y="78195"/>
                  </a:lnTo>
                  <a:lnTo>
                    <a:pt x="61531" y="76693"/>
                  </a:lnTo>
                  <a:lnTo>
                    <a:pt x="60647" y="74682"/>
                  </a:lnTo>
                  <a:lnTo>
                    <a:pt x="59747" y="73908"/>
                  </a:lnTo>
                  <a:lnTo>
                    <a:pt x="58973" y="73572"/>
                  </a:lnTo>
                  <a:lnTo>
                    <a:pt x="56477" y="73837"/>
                  </a:lnTo>
                  <a:lnTo>
                    <a:pt x="55992" y="73384"/>
                  </a:lnTo>
                  <a:lnTo>
                    <a:pt x="55664" y="71890"/>
                  </a:lnTo>
                  <a:lnTo>
                    <a:pt x="55546" y="70974"/>
                  </a:lnTo>
                  <a:lnTo>
                    <a:pt x="54725" y="69902"/>
                  </a:lnTo>
                  <a:lnTo>
                    <a:pt x="52026" y="68987"/>
                  </a:lnTo>
                  <a:lnTo>
                    <a:pt x="49741" y="68729"/>
                  </a:lnTo>
                  <a:lnTo>
                    <a:pt x="49209" y="68345"/>
                  </a:lnTo>
                  <a:lnTo>
                    <a:pt x="50085" y="67313"/>
                  </a:lnTo>
                  <a:lnTo>
                    <a:pt x="51642" y="66296"/>
                  </a:lnTo>
                  <a:lnTo>
                    <a:pt x="52823" y="65701"/>
                  </a:lnTo>
                  <a:lnTo>
                    <a:pt x="53755" y="64645"/>
                  </a:lnTo>
                  <a:lnTo>
                    <a:pt x="53926" y="63565"/>
                  </a:lnTo>
                  <a:lnTo>
                    <a:pt x="52769" y="62603"/>
                  </a:lnTo>
                  <a:lnTo>
                    <a:pt x="51259" y="61531"/>
                  </a:lnTo>
                  <a:lnTo>
                    <a:pt x="48810" y="59489"/>
                  </a:lnTo>
                  <a:lnTo>
                    <a:pt x="45415" y="57322"/>
                  </a:lnTo>
                  <a:lnTo>
                    <a:pt x="43349" y="56579"/>
                  </a:lnTo>
                  <a:lnTo>
                    <a:pt x="42270" y="56681"/>
                  </a:lnTo>
                  <a:lnTo>
                    <a:pt x="38530" y="58543"/>
                  </a:lnTo>
                  <a:lnTo>
                    <a:pt x="36520" y="59755"/>
                  </a:lnTo>
                  <a:lnTo>
                    <a:pt x="34845" y="61915"/>
                  </a:lnTo>
                  <a:lnTo>
                    <a:pt x="33101" y="62376"/>
                  </a:lnTo>
                  <a:lnTo>
                    <a:pt x="31332" y="61422"/>
                  </a:lnTo>
                  <a:lnTo>
                    <a:pt x="29330" y="60444"/>
                  </a:lnTo>
                  <a:lnTo>
                    <a:pt x="23783" y="59020"/>
                  </a:lnTo>
                  <a:lnTo>
                    <a:pt x="21444" y="57831"/>
                  </a:lnTo>
                  <a:lnTo>
                    <a:pt x="16601" y="50555"/>
                  </a:lnTo>
                  <a:lnTo>
                    <a:pt x="15889" y="49076"/>
                  </a:lnTo>
                  <a:lnTo>
                    <a:pt x="16351" y="47402"/>
                  </a:lnTo>
                  <a:lnTo>
                    <a:pt x="16687" y="45000"/>
                  </a:lnTo>
                  <a:lnTo>
                    <a:pt x="17172" y="43444"/>
                  </a:lnTo>
                  <a:lnTo>
                    <a:pt x="18025" y="41957"/>
                  </a:lnTo>
                  <a:lnTo>
                    <a:pt x="18260" y="40635"/>
                  </a:lnTo>
                  <a:lnTo>
                    <a:pt x="18048" y="39336"/>
                  </a:lnTo>
                  <a:lnTo>
                    <a:pt x="17352" y="38593"/>
                  </a:lnTo>
                  <a:lnTo>
                    <a:pt x="16437" y="38374"/>
                  </a:lnTo>
                  <a:lnTo>
                    <a:pt x="15756" y="38077"/>
                  </a:lnTo>
                  <a:lnTo>
                    <a:pt x="15114" y="36371"/>
                  </a:lnTo>
                  <a:lnTo>
                    <a:pt x="14723" y="36590"/>
                  </a:lnTo>
                  <a:lnTo>
                    <a:pt x="14129" y="38663"/>
                  </a:lnTo>
                  <a:lnTo>
                    <a:pt x="13417" y="39407"/>
                  </a:lnTo>
                  <a:lnTo>
                    <a:pt x="12471" y="39774"/>
                  </a:lnTo>
                  <a:lnTo>
                    <a:pt x="11735" y="39446"/>
                  </a:lnTo>
                  <a:lnTo>
                    <a:pt x="11265" y="38617"/>
                  </a:lnTo>
                  <a:lnTo>
                    <a:pt x="11062" y="37208"/>
                  </a:lnTo>
                  <a:lnTo>
                    <a:pt x="10577" y="35315"/>
                  </a:lnTo>
                  <a:lnTo>
                    <a:pt x="9983" y="34079"/>
                  </a:lnTo>
                  <a:lnTo>
                    <a:pt x="7894" y="32819"/>
                  </a:lnTo>
                  <a:lnTo>
                    <a:pt x="6908" y="31184"/>
                  </a:lnTo>
                  <a:lnTo>
                    <a:pt x="3810" y="27625"/>
                  </a:lnTo>
                  <a:lnTo>
                    <a:pt x="1212" y="25129"/>
                  </a:lnTo>
                  <a:lnTo>
                    <a:pt x="0" y="22883"/>
                  </a:lnTo>
                  <a:lnTo>
                    <a:pt x="1064" y="22046"/>
                  </a:lnTo>
                  <a:lnTo>
                    <a:pt x="2401" y="20834"/>
                  </a:lnTo>
                  <a:lnTo>
                    <a:pt x="3841" y="18940"/>
                  </a:lnTo>
                  <a:lnTo>
                    <a:pt x="5453" y="16562"/>
                  </a:lnTo>
                  <a:lnTo>
                    <a:pt x="6125" y="15107"/>
                  </a:lnTo>
                  <a:lnTo>
                    <a:pt x="6603" y="14520"/>
                  </a:lnTo>
                  <a:lnTo>
                    <a:pt x="7549" y="14090"/>
                  </a:lnTo>
                  <a:lnTo>
                    <a:pt x="8566" y="14325"/>
                  </a:lnTo>
                  <a:lnTo>
                    <a:pt x="10350" y="15287"/>
                  </a:lnTo>
                  <a:lnTo>
                    <a:pt x="13042" y="16515"/>
                  </a:lnTo>
                  <a:lnTo>
                    <a:pt x="15443" y="17970"/>
                  </a:lnTo>
                  <a:lnTo>
                    <a:pt x="16413" y="19433"/>
                  </a:lnTo>
                  <a:lnTo>
                    <a:pt x="17751" y="20834"/>
                  </a:lnTo>
                  <a:lnTo>
                    <a:pt x="18776" y="21256"/>
                  </a:lnTo>
                  <a:lnTo>
                    <a:pt x="19292" y="21147"/>
                  </a:lnTo>
                  <a:lnTo>
                    <a:pt x="20834" y="20091"/>
                  </a:lnTo>
                  <a:lnTo>
                    <a:pt x="22163" y="19034"/>
                  </a:lnTo>
                  <a:lnTo>
                    <a:pt x="22195" y="17837"/>
                  </a:lnTo>
                  <a:lnTo>
                    <a:pt x="23415" y="16758"/>
                  </a:lnTo>
                  <a:lnTo>
                    <a:pt x="25011" y="14982"/>
                  </a:lnTo>
                  <a:lnTo>
                    <a:pt x="25770" y="13777"/>
                  </a:lnTo>
                  <a:lnTo>
                    <a:pt x="26341" y="13652"/>
                  </a:lnTo>
                  <a:lnTo>
                    <a:pt x="26990" y="14004"/>
                  </a:lnTo>
                  <a:lnTo>
                    <a:pt x="29510" y="17728"/>
                  </a:lnTo>
                  <a:lnTo>
                    <a:pt x="29995" y="17955"/>
                  </a:lnTo>
                  <a:lnTo>
                    <a:pt x="30707" y="17399"/>
                  </a:lnTo>
                  <a:lnTo>
                    <a:pt x="31700" y="14489"/>
                  </a:lnTo>
                  <a:lnTo>
                    <a:pt x="32795" y="13362"/>
                  </a:lnTo>
                  <a:lnTo>
                    <a:pt x="33171" y="13644"/>
                  </a:lnTo>
                  <a:lnTo>
                    <a:pt x="39266" y="19128"/>
                  </a:lnTo>
                  <a:lnTo>
                    <a:pt x="39844" y="19089"/>
                  </a:lnTo>
                  <a:lnTo>
                    <a:pt x="40501" y="18847"/>
                  </a:lnTo>
                  <a:lnTo>
                    <a:pt x="40932" y="18002"/>
                  </a:lnTo>
                  <a:lnTo>
                    <a:pt x="41409" y="16101"/>
                  </a:lnTo>
                  <a:lnTo>
                    <a:pt x="42317" y="14067"/>
                  </a:lnTo>
                  <a:lnTo>
                    <a:pt x="44273" y="12932"/>
                  </a:lnTo>
                  <a:lnTo>
                    <a:pt x="45798" y="12713"/>
                  </a:lnTo>
                  <a:lnTo>
                    <a:pt x="46361" y="13683"/>
                  </a:lnTo>
                  <a:lnTo>
                    <a:pt x="47684" y="15021"/>
                  </a:lnTo>
                  <a:lnTo>
                    <a:pt x="49288" y="15209"/>
                  </a:lnTo>
                  <a:lnTo>
                    <a:pt x="52698" y="12838"/>
                  </a:lnTo>
                  <a:lnTo>
                    <a:pt x="53817" y="12463"/>
                  </a:lnTo>
                  <a:lnTo>
                    <a:pt x="55006" y="12502"/>
                  </a:lnTo>
                  <a:lnTo>
                    <a:pt x="56219" y="12408"/>
                  </a:lnTo>
                  <a:lnTo>
                    <a:pt x="57377" y="11500"/>
                  </a:lnTo>
                  <a:lnTo>
                    <a:pt x="58597" y="10303"/>
                  </a:lnTo>
                  <a:lnTo>
                    <a:pt x="59012" y="7941"/>
                  </a:lnTo>
                  <a:lnTo>
                    <a:pt x="59270" y="5821"/>
                  </a:lnTo>
                  <a:lnTo>
                    <a:pt x="60107" y="4960"/>
                  </a:lnTo>
                  <a:lnTo>
                    <a:pt x="61109" y="4389"/>
                  </a:lnTo>
                  <a:lnTo>
                    <a:pt x="62986" y="3583"/>
                  </a:lnTo>
                  <a:lnTo>
                    <a:pt x="67226" y="1526"/>
                  </a:lnTo>
                  <a:lnTo>
                    <a:pt x="68322" y="548"/>
                  </a:lnTo>
                  <a:lnTo>
                    <a:pt x="69128" y="0"/>
                  </a:lnTo>
                  <a:lnTo>
                    <a:pt x="70779" y="892"/>
                  </a:lnTo>
                  <a:lnTo>
                    <a:pt x="72750" y="2613"/>
                  </a:lnTo>
                  <a:lnTo>
                    <a:pt x="73939" y="3912"/>
                  </a:lnTo>
                  <a:lnTo>
                    <a:pt x="74737" y="5312"/>
                  </a:lnTo>
                  <a:lnTo>
                    <a:pt x="75121" y="6478"/>
                  </a:lnTo>
                  <a:lnTo>
                    <a:pt x="78258" y="7495"/>
                  </a:lnTo>
                  <a:lnTo>
                    <a:pt x="80260" y="8934"/>
                  </a:lnTo>
                  <a:lnTo>
                    <a:pt x="81590" y="10037"/>
                  </a:lnTo>
                  <a:lnTo>
                    <a:pt x="82905" y="9991"/>
                  </a:lnTo>
                  <a:lnTo>
                    <a:pt x="84219" y="9693"/>
                  </a:lnTo>
                  <a:lnTo>
                    <a:pt x="85064" y="8809"/>
                  </a:lnTo>
                  <a:lnTo>
                    <a:pt x="86542" y="8793"/>
                  </a:lnTo>
                  <a:lnTo>
                    <a:pt x="88295" y="8926"/>
                  </a:lnTo>
                  <a:lnTo>
                    <a:pt x="89078" y="9279"/>
                  </a:lnTo>
                  <a:lnTo>
                    <a:pt x="90525" y="11313"/>
                  </a:lnTo>
                  <a:lnTo>
                    <a:pt x="91174" y="11594"/>
                  </a:lnTo>
                  <a:lnTo>
                    <a:pt x="92465" y="11453"/>
                  </a:lnTo>
                  <a:lnTo>
                    <a:pt x="94945" y="10734"/>
                  </a:lnTo>
                  <a:lnTo>
                    <a:pt x="96940" y="10390"/>
                  </a:lnTo>
                  <a:lnTo>
                    <a:pt x="98739" y="11203"/>
                  </a:lnTo>
                  <a:lnTo>
                    <a:pt x="102166" y="13464"/>
                  </a:lnTo>
                  <a:lnTo>
                    <a:pt x="101204" y="15076"/>
                  </a:lnTo>
                  <a:lnTo>
                    <a:pt x="100437" y="16812"/>
                  </a:lnTo>
                  <a:lnTo>
                    <a:pt x="98935" y="18033"/>
                  </a:lnTo>
                  <a:lnTo>
                    <a:pt x="97824" y="18338"/>
                  </a:lnTo>
                  <a:lnTo>
                    <a:pt x="97120" y="20036"/>
                  </a:lnTo>
                  <a:lnTo>
                    <a:pt x="96807" y="22539"/>
                  </a:lnTo>
                  <a:lnTo>
                    <a:pt x="97190" y="23815"/>
                  </a:lnTo>
                  <a:lnTo>
                    <a:pt x="98051" y="24221"/>
                  </a:lnTo>
                  <a:lnTo>
                    <a:pt x="99005" y="25066"/>
                  </a:lnTo>
                  <a:lnTo>
                    <a:pt x="99396" y="26185"/>
                  </a:lnTo>
                  <a:lnTo>
                    <a:pt x="99530" y="28657"/>
                  </a:lnTo>
                  <a:lnTo>
                    <a:pt x="99475" y="31442"/>
                  </a:lnTo>
                  <a:lnTo>
                    <a:pt x="99608" y="32366"/>
                  </a:lnTo>
                  <a:lnTo>
                    <a:pt x="100351" y="32193"/>
                  </a:lnTo>
                  <a:lnTo>
                    <a:pt x="101055" y="31865"/>
                  </a:lnTo>
                  <a:lnTo>
                    <a:pt x="102479" y="32295"/>
                  </a:lnTo>
                  <a:lnTo>
                    <a:pt x="104247" y="33023"/>
                  </a:lnTo>
                  <a:lnTo>
                    <a:pt x="105366" y="33758"/>
                  </a:lnTo>
                  <a:lnTo>
                    <a:pt x="106367" y="33664"/>
                  </a:lnTo>
                  <a:lnTo>
                    <a:pt x="107150" y="34384"/>
                  </a:lnTo>
                  <a:lnTo>
                    <a:pt x="107439" y="35761"/>
                  </a:lnTo>
                  <a:lnTo>
                    <a:pt x="108362" y="36723"/>
                  </a:lnTo>
                  <a:lnTo>
                    <a:pt x="110928" y="38530"/>
                  </a:lnTo>
                  <a:lnTo>
                    <a:pt x="112986" y="38687"/>
                  </a:lnTo>
                  <a:lnTo>
                    <a:pt x="114723" y="41073"/>
                  </a:lnTo>
                  <a:lnTo>
                    <a:pt x="116522" y="40291"/>
                  </a:lnTo>
                  <a:lnTo>
                    <a:pt x="117352" y="41323"/>
                  </a:lnTo>
                  <a:lnTo>
                    <a:pt x="121083" y="40963"/>
                  </a:lnTo>
                  <a:lnTo>
                    <a:pt x="123680" y="39993"/>
                  </a:lnTo>
                  <a:lnTo>
                    <a:pt x="124611" y="40220"/>
                  </a:lnTo>
                  <a:lnTo>
                    <a:pt x="126951" y="42207"/>
                  </a:lnTo>
                  <a:lnTo>
                    <a:pt x="128327" y="43412"/>
                  </a:lnTo>
                  <a:close/>
                  <a:moveTo>
                    <a:pt x="120207" y="50234"/>
                  </a:moveTo>
                  <a:lnTo>
                    <a:pt x="117046" y="53168"/>
                  </a:lnTo>
                  <a:lnTo>
                    <a:pt x="115834" y="53121"/>
                  </a:lnTo>
                  <a:lnTo>
                    <a:pt x="116913" y="49804"/>
                  </a:lnTo>
                  <a:lnTo>
                    <a:pt x="117429" y="49014"/>
                  </a:lnTo>
                  <a:lnTo>
                    <a:pt x="119331" y="50156"/>
                  </a:lnTo>
                  <a:lnTo>
                    <a:pt x="120207" y="50234"/>
                  </a:lnTo>
                  <a:close/>
                  <a:moveTo>
                    <a:pt x="118415" y="57025"/>
                  </a:moveTo>
                  <a:lnTo>
                    <a:pt x="117187" y="57635"/>
                  </a:lnTo>
                  <a:lnTo>
                    <a:pt x="115732" y="57565"/>
                  </a:lnTo>
                  <a:lnTo>
                    <a:pt x="117477" y="56423"/>
                  </a:lnTo>
                  <a:lnTo>
                    <a:pt x="118360" y="55007"/>
                  </a:lnTo>
                  <a:lnTo>
                    <a:pt x="119072" y="54514"/>
                  </a:lnTo>
                  <a:lnTo>
                    <a:pt x="119065" y="55750"/>
                  </a:lnTo>
                  <a:lnTo>
                    <a:pt x="118415" y="57025"/>
                  </a:lnTo>
                  <a:close/>
                  <a:moveTo>
                    <a:pt x="104012" y="59615"/>
                  </a:moveTo>
                  <a:lnTo>
                    <a:pt x="103762" y="60068"/>
                  </a:lnTo>
                  <a:lnTo>
                    <a:pt x="102643" y="58965"/>
                  </a:lnTo>
                  <a:lnTo>
                    <a:pt x="101900" y="58488"/>
                  </a:lnTo>
                  <a:lnTo>
                    <a:pt x="102463" y="57001"/>
                  </a:lnTo>
                  <a:lnTo>
                    <a:pt x="103777" y="58629"/>
                  </a:lnTo>
                  <a:lnTo>
                    <a:pt x="104012" y="59615"/>
                  </a:lnTo>
                  <a:close/>
                  <a:moveTo>
                    <a:pt x="107658" y="61218"/>
                  </a:moveTo>
                  <a:lnTo>
                    <a:pt x="106750" y="61312"/>
                  </a:lnTo>
                  <a:lnTo>
                    <a:pt x="105006" y="59419"/>
                  </a:lnTo>
                  <a:lnTo>
                    <a:pt x="105945" y="58418"/>
                  </a:lnTo>
                  <a:lnTo>
                    <a:pt x="107924" y="59122"/>
                  </a:lnTo>
                  <a:lnTo>
                    <a:pt x="108385" y="59583"/>
                  </a:lnTo>
                  <a:lnTo>
                    <a:pt x="108370" y="59990"/>
                  </a:lnTo>
                  <a:lnTo>
                    <a:pt x="107893" y="60890"/>
                  </a:lnTo>
                  <a:lnTo>
                    <a:pt x="107658" y="61218"/>
                  </a:lnTo>
                  <a:close/>
                  <a:moveTo>
                    <a:pt x="110646" y="296031"/>
                  </a:moveTo>
                  <a:lnTo>
                    <a:pt x="108808" y="297369"/>
                  </a:lnTo>
                  <a:lnTo>
                    <a:pt x="108683" y="296242"/>
                  </a:lnTo>
                  <a:lnTo>
                    <a:pt x="110279" y="295515"/>
                  </a:lnTo>
                  <a:lnTo>
                    <a:pt x="110842" y="294943"/>
                  </a:lnTo>
                  <a:lnTo>
                    <a:pt x="111249" y="294951"/>
                  </a:lnTo>
                  <a:lnTo>
                    <a:pt x="110646" y="296031"/>
                  </a:lnTo>
                  <a:close/>
                  <a:moveTo>
                    <a:pt x="42505" y="296172"/>
                  </a:moveTo>
                  <a:lnTo>
                    <a:pt x="42919" y="297275"/>
                  </a:lnTo>
                  <a:lnTo>
                    <a:pt x="42762" y="299857"/>
                  </a:lnTo>
                  <a:lnTo>
                    <a:pt x="41910" y="302384"/>
                  </a:lnTo>
                  <a:lnTo>
                    <a:pt x="42160" y="303487"/>
                  </a:lnTo>
                  <a:lnTo>
                    <a:pt x="41503" y="304191"/>
                  </a:lnTo>
                  <a:lnTo>
                    <a:pt x="40040" y="299458"/>
                  </a:lnTo>
                  <a:lnTo>
                    <a:pt x="38202" y="297408"/>
                  </a:lnTo>
                  <a:lnTo>
                    <a:pt x="37795" y="296618"/>
                  </a:lnTo>
                  <a:lnTo>
                    <a:pt x="38866" y="296672"/>
                  </a:lnTo>
                  <a:lnTo>
                    <a:pt x="40783" y="295374"/>
                  </a:lnTo>
                  <a:lnTo>
                    <a:pt x="41707" y="295343"/>
                  </a:lnTo>
                  <a:lnTo>
                    <a:pt x="42505" y="296172"/>
                  </a:lnTo>
                  <a:close/>
                  <a:moveTo>
                    <a:pt x="98567" y="333951"/>
                  </a:moveTo>
                  <a:lnTo>
                    <a:pt x="97949" y="333998"/>
                  </a:lnTo>
                  <a:lnTo>
                    <a:pt x="97480" y="333544"/>
                  </a:lnTo>
                  <a:lnTo>
                    <a:pt x="99467" y="332097"/>
                  </a:lnTo>
                  <a:lnTo>
                    <a:pt x="99271" y="333059"/>
                  </a:lnTo>
                  <a:lnTo>
                    <a:pt x="99342" y="333544"/>
                  </a:lnTo>
                  <a:lnTo>
                    <a:pt x="98567" y="33395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ECCA135-DEF4-52B5-8D5F-EEA6E903F5E0}"/>
                </a:ext>
              </a:extLst>
            </p:cNvPr>
            <p:cNvSpPr>
              <a:spLocks/>
            </p:cNvSpPr>
            <p:nvPr/>
          </p:nvSpPr>
          <p:spPr>
            <a:xfrm>
              <a:off x="10907210" y="4950551"/>
              <a:ext cx="74001" cy="149146"/>
            </a:xfrm>
            <a:custGeom>
              <a:avLst/>
              <a:gdLst>
                <a:gd name="connsiteX0" fmla="*/ 21139 w 74001"/>
                <a:gd name="connsiteY0" fmla="*/ 4452 h 149146"/>
                <a:gd name="connsiteX1" fmla="*/ 20818 w 74001"/>
                <a:gd name="connsiteY1" fmla="*/ 4670 h 149146"/>
                <a:gd name="connsiteX2" fmla="*/ 20309 w 74001"/>
                <a:gd name="connsiteY2" fmla="*/ 4499 h 149146"/>
                <a:gd name="connsiteX3" fmla="*/ 19011 w 74001"/>
                <a:gd name="connsiteY3" fmla="*/ 1776 h 149146"/>
                <a:gd name="connsiteX4" fmla="*/ 19339 w 74001"/>
                <a:gd name="connsiteY4" fmla="*/ 868 h 149146"/>
                <a:gd name="connsiteX5" fmla="*/ 20974 w 74001"/>
                <a:gd name="connsiteY5" fmla="*/ 0 h 149146"/>
                <a:gd name="connsiteX6" fmla="*/ 22430 w 74001"/>
                <a:gd name="connsiteY6" fmla="*/ 1510 h 149146"/>
                <a:gd name="connsiteX7" fmla="*/ 22570 w 74001"/>
                <a:gd name="connsiteY7" fmla="*/ 2347 h 149146"/>
                <a:gd name="connsiteX8" fmla="*/ 22555 w 74001"/>
                <a:gd name="connsiteY8" fmla="*/ 3059 h 149146"/>
                <a:gd name="connsiteX9" fmla="*/ 22336 w 74001"/>
                <a:gd name="connsiteY9" fmla="*/ 3677 h 149146"/>
                <a:gd name="connsiteX10" fmla="*/ 21365 w 74001"/>
                <a:gd name="connsiteY10" fmla="*/ 3935 h 149146"/>
                <a:gd name="connsiteX11" fmla="*/ 21139 w 74001"/>
                <a:gd name="connsiteY11" fmla="*/ 4452 h 149146"/>
                <a:gd name="connsiteX12" fmla="*/ 23243 w 74001"/>
                <a:gd name="connsiteY12" fmla="*/ 12408 h 149146"/>
                <a:gd name="connsiteX13" fmla="*/ 22328 w 74001"/>
                <a:gd name="connsiteY13" fmla="*/ 13550 h 149146"/>
                <a:gd name="connsiteX14" fmla="*/ 19856 w 74001"/>
                <a:gd name="connsiteY14" fmla="*/ 13175 h 149146"/>
                <a:gd name="connsiteX15" fmla="*/ 19269 w 74001"/>
                <a:gd name="connsiteY15" fmla="*/ 12869 h 149146"/>
                <a:gd name="connsiteX16" fmla="*/ 19433 w 74001"/>
                <a:gd name="connsiteY16" fmla="*/ 10976 h 149146"/>
                <a:gd name="connsiteX17" fmla="*/ 20051 w 74001"/>
                <a:gd name="connsiteY17" fmla="*/ 10327 h 149146"/>
                <a:gd name="connsiteX18" fmla="*/ 21530 w 74001"/>
                <a:gd name="connsiteY18" fmla="*/ 9740 h 149146"/>
                <a:gd name="connsiteX19" fmla="*/ 23556 w 74001"/>
                <a:gd name="connsiteY19" fmla="*/ 10671 h 149146"/>
                <a:gd name="connsiteX20" fmla="*/ 23243 w 74001"/>
                <a:gd name="connsiteY20" fmla="*/ 12408 h 149146"/>
                <a:gd name="connsiteX21" fmla="*/ 4827 w 74001"/>
                <a:gd name="connsiteY21" fmla="*/ 25168 h 149146"/>
                <a:gd name="connsiteX22" fmla="*/ 6243 w 74001"/>
                <a:gd name="connsiteY22" fmla="*/ 32639 h 149146"/>
                <a:gd name="connsiteX23" fmla="*/ 7886 w 74001"/>
                <a:gd name="connsiteY23" fmla="*/ 32624 h 149146"/>
                <a:gd name="connsiteX24" fmla="*/ 8723 w 74001"/>
                <a:gd name="connsiteY24" fmla="*/ 32225 h 149146"/>
                <a:gd name="connsiteX25" fmla="*/ 9693 w 74001"/>
                <a:gd name="connsiteY25" fmla="*/ 30472 h 149146"/>
                <a:gd name="connsiteX26" fmla="*/ 10131 w 74001"/>
                <a:gd name="connsiteY26" fmla="*/ 27726 h 149146"/>
                <a:gd name="connsiteX27" fmla="*/ 10984 w 74001"/>
                <a:gd name="connsiteY27" fmla="*/ 27335 h 149146"/>
                <a:gd name="connsiteX28" fmla="*/ 12064 w 74001"/>
                <a:gd name="connsiteY28" fmla="*/ 27632 h 149146"/>
                <a:gd name="connsiteX29" fmla="*/ 11594 w 74001"/>
                <a:gd name="connsiteY29" fmla="*/ 28509 h 149146"/>
                <a:gd name="connsiteX30" fmla="*/ 11907 w 74001"/>
                <a:gd name="connsiteY30" fmla="*/ 30707 h 149146"/>
                <a:gd name="connsiteX31" fmla="*/ 12736 w 74001"/>
                <a:gd name="connsiteY31" fmla="*/ 31927 h 149146"/>
                <a:gd name="connsiteX32" fmla="*/ 13284 w 74001"/>
                <a:gd name="connsiteY32" fmla="*/ 32147 h 149146"/>
                <a:gd name="connsiteX33" fmla="*/ 14395 w 74001"/>
                <a:gd name="connsiteY33" fmla="*/ 37897 h 149146"/>
                <a:gd name="connsiteX34" fmla="*/ 14810 w 74001"/>
                <a:gd name="connsiteY34" fmla="*/ 39101 h 149146"/>
                <a:gd name="connsiteX35" fmla="*/ 14786 w 74001"/>
                <a:gd name="connsiteY35" fmla="*/ 40072 h 149146"/>
                <a:gd name="connsiteX36" fmla="*/ 12462 w 74001"/>
                <a:gd name="connsiteY36" fmla="*/ 42223 h 149146"/>
                <a:gd name="connsiteX37" fmla="*/ 9012 w 74001"/>
                <a:gd name="connsiteY37" fmla="*/ 42161 h 149146"/>
                <a:gd name="connsiteX38" fmla="*/ 6580 w 74001"/>
                <a:gd name="connsiteY38" fmla="*/ 43451 h 149146"/>
                <a:gd name="connsiteX39" fmla="*/ 5101 w 74001"/>
                <a:gd name="connsiteY39" fmla="*/ 43365 h 149146"/>
                <a:gd name="connsiteX40" fmla="*/ 5108 w 74001"/>
                <a:gd name="connsiteY40" fmla="*/ 41910 h 149146"/>
                <a:gd name="connsiteX41" fmla="*/ 3794 w 74001"/>
                <a:gd name="connsiteY41" fmla="*/ 40752 h 149146"/>
                <a:gd name="connsiteX42" fmla="*/ 2308 w 74001"/>
                <a:gd name="connsiteY42" fmla="*/ 38272 h 149146"/>
                <a:gd name="connsiteX43" fmla="*/ 2675 w 74001"/>
                <a:gd name="connsiteY43" fmla="*/ 33868 h 149146"/>
                <a:gd name="connsiteX44" fmla="*/ 23 w 74001"/>
                <a:gd name="connsiteY44" fmla="*/ 25708 h 149146"/>
                <a:gd name="connsiteX45" fmla="*/ 0 w 74001"/>
                <a:gd name="connsiteY45" fmla="*/ 23666 h 149146"/>
                <a:gd name="connsiteX46" fmla="*/ 907 w 74001"/>
                <a:gd name="connsiteY46" fmla="*/ 21006 h 149146"/>
                <a:gd name="connsiteX47" fmla="*/ 1792 w 74001"/>
                <a:gd name="connsiteY47" fmla="*/ 20881 h 149146"/>
                <a:gd name="connsiteX48" fmla="*/ 2996 w 74001"/>
                <a:gd name="connsiteY48" fmla="*/ 23103 h 149146"/>
                <a:gd name="connsiteX49" fmla="*/ 4827 w 74001"/>
                <a:gd name="connsiteY49" fmla="*/ 25168 h 149146"/>
                <a:gd name="connsiteX50" fmla="*/ 36520 w 74001"/>
                <a:gd name="connsiteY50" fmla="*/ 36504 h 149146"/>
                <a:gd name="connsiteX51" fmla="*/ 36136 w 74001"/>
                <a:gd name="connsiteY51" fmla="*/ 37905 h 149146"/>
                <a:gd name="connsiteX52" fmla="*/ 35229 w 74001"/>
                <a:gd name="connsiteY52" fmla="*/ 36277 h 149146"/>
                <a:gd name="connsiteX53" fmla="*/ 34650 w 74001"/>
                <a:gd name="connsiteY53" fmla="*/ 29440 h 149146"/>
                <a:gd name="connsiteX54" fmla="*/ 34885 w 74001"/>
                <a:gd name="connsiteY54" fmla="*/ 28806 h 149146"/>
                <a:gd name="connsiteX55" fmla="*/ 35362 w 74001"/>
                <a:gd name="connsiteY55" fmla="*/ 28759 h 149146"/>
                <a:gd name="connsiteX56" fmla="*/ 36473 w 74001"/>
                <a:gd name="connsiteY56" fmla="*/ 33516 h 149146"/>
                <a:gd name="connsiteX57" fmla="*/ 36520 w 74001"/>
                <a:gd name="connsiteY57" fmla="*/ 36504 h 149146"/>
                <a:gd name="connsiteX58" fmla="*/ 30409 w 74001"/>
                <a:gd name="connsiteY58" fmla="*/ 38930 h 149146"/>
                <a:gd name="connsiteX59" fmla="*/ 28939 w 74001"/>
                <a:gd name="connsiteY59" fmla="*/ 39970 h 149146"/>
                <a:gd name="connsiteX60" fmla="*/ 26216 w 74001"/>
                <a:gd name="connsiteY60" fmla="*/ 39868 h 149146"/>
                <a:gd name="connsiteX61" fmla="*/ 25207 w 74001"/>
                <a:gd name="connsiteY61" fmla="*/ 39281 h 149146"/>
                <a:gd name="connsiteX62" fmla="*/ 28548 w 74001"/>
                <a:gd name="connsiteY62" fmla="*/ 36121 h 149146"/>
                <a:gd name="connsiteX63" fmla="*/ 32413 w 74001"/>
                <a:gd name="connsiteY63" fmla="*/ 35471 h 149146"/>
                <a:gd name="connsiteX64" fmla="*/ 30409 w 74001"/>
                <a:gd name="connsiteY64" fmla="*/ 38930 h 149146"/>
                <a:gd name="connsiteX65" fmla="*/ 37036 w 74001"/>
                <a:gd name="connsiteY65" fmla="*/ 51048 h 149146"/>
                <a:gd name="connsiteX66" fmla="*/ 36668 w 74001"/>
                <a:gd name="connsiteY66" fmla="*/ 51071 h 149146"/>
                <a:gd name="connsiteX67" fmla="*/ 36293 w 74001"/>
                <a:gd name="connsiteY67" fmla="*/ 50031 h 149146"/>
                <a:gd name="connsiteX68" fmla="*/ 35056 w 74001"/>
                <a:gd name="connsiteY68" fmla="*/ 44476 h 149146"/>
                <a:gd name="connsiteX69" fmla="*/ 35870 w 74001"/>
                <a:gd name="connsiteY69" fmla="*/ 39516 h 149146"/>
                <a:gd name="connsiteX70" fmla="*/ 36379 w 74001"/>
                <a:gd name="connsiteY70" fmla="*/ 40564 h 149146"/>
                <a:gd name="connsiteX71" fmla="*/ 38233 w 74001"/>
                <a:gd name="connsiteY71" fmla="*/ 49272 h 149146"/>
                <a:gd name="connsiteX72" fmla="*/ 37983 w 74001"/>
                <a:gd name="connsiteY72" fmla="*/ 50696 h 149146"/>
                <a:gd name="connsiteX73" fmla="*/ 37036 w 74001"/>
                <a:gd name="connsiteY73" fmla="*/ 51048 h 149146"/>
                <a:gd name="connsiteX74" fmla="*/ 15209 w 74001"/>
                <a:gd name="connsiteY74" fmla="*/ 45462 h 149146"/>
                <a:gd name="connsiteX75" fmla="*/ 14810 w 74001"/>
                <a:gd name="connsiteY75" fmla="*/ 46049 h 149146"/>
                <a:gd name="connsiteX76" fmla="*/ 12478 w 74001"/>
                <a:gd name="connsiteY76" fmla="*/ 44578 h 149146"/>
                <a:gd name="connsiteX77" fmla="*/ 13010 w 74001"/>
                <a:gd name="connsiteY77" fmla="*/ 43162 h 149146"/>
                <a:gd name="connsiteX78" fmla="*/ 15545 w 74001"/>
                <a:gd name="connsiteY78" fmla="*/ 43670 h 149146"/>
                <a:gd name="connsiteX79" fmla="*/ 15209 w 74001"/>
                <a:gd name="connsiteY79" fmla="*/ 45462 h 149146"/>
                <a:gd name="connsiteX80" fmla="*/ 19465 w 74001"/>
                <a:gd name="connsiteY80" fmla="*/ 53896 h 149146"/>
                <a:gd name="connsiteX81" fmla="*/ 20474 w 74001"/>
                <a:gd name="connsiteY81" fmla="*/ 54388 h 149146"/>
                <a:gd name="connsiteX82" fmla="*/ 21021 w 74001"/>
                <a:gd name="connsiteY82" fmla="*/ 54388 h 149146"/>
                <a:gd name="connsiteX83" fmla="*/ 21350 w 74001"/>
                <a:gd name="connsiteY83" fmla="*/ 55492 h 149146"/>
                <a:gd name="connsiteX84" fmla="*/ 24495 w 74001"/>
                <a:gd name="connsiteY84" fmla="*/ 57698 h 149146"/>
                <a:gd name="connsiteX85" fmla="*/ 25355 w 74001"/>
                <a:gd name="connsiteY85" fmla="*/ 57635 h 149146"/>
                <a:gd name="connsiteX86" fmla="*/ 26083 w 74001"/>
                <a:gd name="connsiteY86" fmla="*/ 58840 h 149146"/>
                <a:gd name="connsiteX87" fmla="*/ 27436 w 74001"/>
                <a:gd name="connsiteY87" fmla="*/ 59450 h 149146"/>
                <a:gd name="connsiteX88" fmla="*/ 27804 w 74001"/>
                <a:gd name="connsiteY88" fmla="*/ 60679 h 149146"/>
                <a:gd name="connsiteX89" fmla="*/ 28767 w 74001"/>
                <a:gd name="connsiteY89" fmla="*/ 61930 h 149146"/>
                <a:gd name="connsiteX90" fmla="*/ 27085 w 74001"/>
                <a:gd name="connsiteY90" fmla="*/ 63448 h 149146"/>
                <a:gd name="connsiteX91" fmla="*/ 23822 w 74001"/>
                <a:gd name="connsiteY91" fmla="*/ 63041 h 149146"/>
                <a:gd name="connsiteX92" fmla="*/ 21960 w 74001"/>
                <a:gd name="connsiteY92" fmla="*/ 64762 h 149146"/>
                <a:gd name="connsiteX93" fmla="*/ 20271 w 74001"/>
                <a:gd name="connsiteY93" fmla="*/ 64324 h 149146"/>
                <a:gd name="connsiteX94" fmla="*/ 19973 w 74001"/>
                <a:gd name="connsiteY94" fmla="*/ 63417 h 149146"/>
                <a:gd name="connsiteX95" fmla="*/ 20208 w 74001"/>
                <a:gd name="connsiteY95" fmla="*/ 63112 h 149146"/>
                <a:gd name="connsiteX96" fmla="*/ 19199 w 74001"/>
                <a:gd name="connsiteY96" fmla="*/ 60804 h 149146"/>
                <a:gd name="connsiteX97" fmla="*/ 18745 w 74001"/>
                <a:gd name="connsiteY97" fmla="*/ 57283 h 149146"/>
                <a:gd name="connsiteX98" fmla="*/ 18064 w 74001"/>
                <a:gd name="connsiteY98" fmla="*/ 55210 h 149146"/>
                <a:gd name="connsiteX99" fmla="*/ 17321 w 74001"/>
                <a:gd name="connsiteY99" fmla="*/ 54326 h 149146"/>
                <a:gd name="connsiteX100" fmla="*/ 15803 w 74001"/>
                <a:gd name="connsiteY100" fmla="*/ 55100 h 149146"/>
                <a:gd name="connsiteX101" fmla="*/ 15185 w 74001"/>
                <a:gd name="connsiteY101" fmla="*/ 55233 h 149146"/>
                <a:gd name="connsiteX102" fmla="*/ 13714 w 74001"/>
                <a:gd name="connsiteY102" fmla="*/ 53536 h 149146"/>
                <a:gd name="connsiteX103" fmla="*/ 14411 w 74001"/>
                <a:gd name="connsiteY103" fmla="*/ 50086 h 149146"/>
                <a:gd name="connsiteX104" fmla="*/ 14778 w 74001"/>
                <a:gd name="connsiteY104" fmla="*/ 49100 h 149146"/>
                <a:gd name="connsiteX105" fmla="*/ 15960 w 74001"/>
                <a:gd name="connsiteY105" fmla="*/ 48912 h 149146"/>
                <a:gd name="connsiteX106" fmla="*/ 17759 w 74001"/>
                <a:gd name="connsiteY106" fmla="*/ 49820 h 149146"/>
                <a:gd name="connsiteX107" fmla="*/ 19465 w 74001"/>
                <a:gd name="connsiteY107" fmla="*/ 53896 h 149146"/>
                <a:gd name="connsiteX108" fmla="*/ 38875 w 74001"/>
                <a:gd name="connsiteY108" fmla="*/ 59364 h 149146"/>
                <a:gd name="connsiteX109" fmla="*/ 36363 w 74001"/>
                <a:gd name="connsiteY109" fmla="*/ 59599 h 149146"/>
                <a:gd name="connsiteX110" fmla="*/ 32835 w 74001"/>
                <a:gd name="connsiteY110" fmla="*/ 58887 h 149146"/>
                <a:gd name="connsiteX111" fmla="*/ 31411 w 74001"/>
                <a:gd name="connsiteY111" fmla="*/ 57901 h 149146"/>
                <a:gd name="connsiteX112" fmla="*/ 30800 w 74001"/>
                <a:gd name="connsiteY112" fmla="*/ 56915 h 149146"/>
                <a:gd name="connsiteX113" fmla="*/ 32021 w 74001"/>
                <a:gd name="connsiteY113" fmla="*/ 56180 h 149146"/>
                <a:gd name="connsiteX114" fmla="*/ 33773 w 74001"/>
                <a:gd name="connsiteY114" fmla="*/ 55836 h 149146"/>
                <a:gd name="connsiteX115" fmla="*/ 35956 w 74001"/>
                <a:gd name="connsiteY115" fmla="*/ 53575 h 149146"/>
                <a:gd name="connsiteX116" fmla="*/ 36715 w 74001"/>
                <a:gd name="connsiteY116" fmla="*/ 54436 h 149146"/>
                <a:gd name="connsiteX117" fmla="*/ 37529 w 74001"/>
                <a:gd name="connsiteY117" fmla="*/ 56970 h 149146"/>
                <a:gd name="connsiteX118" fmla="*/ 38405 w 74001"/>
                <a:gd name="connsiteY118" fmla="*/ 57737 h 149146"/>
                <a:gd name="connsiteX119" fmla="*/ 38898 w 74001"/>
                <a:gd name="connsiteY119" fmla="*/ 58504 h 149146"/>
                <a:gd name="connsiteX120" fmla="*/ 38875 w 74001"/>
                <a:gd name="connsiteY120" fmla="*/ 59364 h 149146"/>
                <a:gd name="connsiteX121" fmla="*/ 42168 w 74001"/>
                <a:gd name="connsiteY121" fmla="*/ 69433 h 149146"/>
                <a:gd name="connsiteX122" fmla="*/ 42825 w 74001"/>
                <a:gd name="connsiteY122" fmla="*/ 69769 h 149146"/>
                <a:gd name="connsiteX123" fmla="*/ 42458 w 74001"/>
                <a:gd name="connsiteY123" fmla="*/ 70716 h 149146"/>
                <a:gd name="connsiteX124" fmla="*/ 39446 w 74001"/>
                <a:gd name="connsiteY124" fmla="*/ 69636 h 149146"/>
                <a:gd name="connsiteX125" fmla="*/ 37012 w 74001"/>
                <a:gd name="connsiteY125" fmla="*/ 70059 h 149146"/>
                <a:gd name="connsiteX126" fmla="*/ 36332 w 74001"/>
                <a:gd name="connsiteY126" fmla="*/ 70012 h 149146"/>
                <a:gd name="connsiteX127" fmla="*/ 35612 w 74001"/>
                <a:gd name="connsiteY127" fmla="*/ 69144 h 149146"/>
                <a:gd name="connsiteX128" fmla="*/ 35080 w 74001"/>
                <a:gd name="connsiteY128" fmla="*/ 67415 h 149146"/>
                <a:gd name="connsiteX129" fmla="*/ 35322 w 74001"/>
                <a:gd name="connsiteY129" fmla="*/ 66210 h 149146"/>
                <a:gd name="connsiteX130" fmla="*/ 36340 w 74001"/>
                <a:gd name="connsiteY130" fmla="*/ 65365 h 149146"/>
                <a:gd name="connsiteX131" fmla="*/ 36723 w 74001"/>
                <a:gd name="connsiteY131" fmla="*/ 65232 h 149146"/>
                <a:gd name="connsiteX132" fmla="*/ 37490 w 74001"/>
                <a:gd name="connsiteY132" fmla="*/ 66272 h 149146"/>
                <a:gd name="connsiteX133" fmla="*/ 38186 w 74001"/>
                <a:gd name="connsiteY133" fmla="*/ 66984 h 149146"/>
                <a:gd name="connsiteX134" fmla="*/ 38859 w 74001"/>
                <a:gd name="connsiteY134" fmla="*/ 67289 h 149146"/>
                <a:gd name="connsiteX135" fmla="*/ 40392 w 74001"/>
                <a:gd name="connsiteY135" fmla="*/ 68987 h 149146"/>
                <a:gd name="connsiteX136" fmla="*/ 42168 w 74001"/>
                <a:gd name="connsiteY136" fmla="*/ 69433 h 149146"/>
                <a:gd name="connsiteX137" fmla="*/ 42145 w 74001"/>
                <a:gd name="connsiteY137" fmla="*/ 86871 h 149146"/>
                <a:gd name="connsiteX138" fmla="*/ 44327 w 74001"/>
                <a:gd name="connsiteY138" fmla="*/ 90134 h 149146"/>
                <a:gd name="connsiteX139" fmla="*/ 45196 w 74001"/>
                <a:gd name="connsiteY139" fmla="*/ 90392 h 149146"/>
                <a:gd name="connsiteX140" fmla="*/ 43874 w 74001"/>
                <a:gd name="connsiteY140" fmla="*/ 92731 h 149146"/>
                <a:gd name="connsiteX141" fmla="*/ 41120 w 74001"/>
                <a:gd name="connsiteY141" fmla="*/ 92935 h 149146"/>
                <a:gd name="connsiteX142" fmla="*/ 37873 w 74001"/>
                <a:gd name="connsiteY142" fmla="*/ 92332 h 149146"/>
                <a:gd name="connsiteX143" fmla="*/ 39062 w 74001"/>
                <a:gd name="connsiteY143" fmla="*/ 91526 h 149146"/>
                <a:gd name="connsiteX144" fmla="*/ 38444 w 74001"/>
                <a:gd name="connsiteY144" fmla="*/ 90619 h 149146"/>
                <a:gd name="connsiteX145" fmla="*/ 37466 w 74001"/>
                <a:gd name="connsiteY145" fmla="*/ 90439 h 149146"/>
                <a:gd name="connsiteX146" fmla="*/ 36340 w 74001"/>
                <a:gd name="connsiteY146" fmla="*/ 90869 h 149146"/>
                <a:gd name="connsiteX147" fmla="*/ 35823 w 74001"/>
                <a:gd name="connsiteY147" fmla="*/ 90721 h 149146"/>
                <a:gd name="connsiteX148" fmla="*/ 36543 w 74001"/>
                <a:gd name="connsiteY148" fmla="*/ 89218 h 149146"/>
                <a:gd name="connsiteX149" fmla="*/ 38343 w 74001"/>
                <a:gd name="connsiteY149" fmla="*/ 87098 h 149146"/>
                <a:gd name="connsiteX150" fmla="*/ 38875 w 74001"/>
                <a:gd name="connsiteY150" fmla="*/ 86934 h 149146"/>
                <a:gd name="connsiteX151" fmla="*/ 39360 w 74001"/>
                <a:gd name="connsiteY151" fmla="*/ 86911 h 149146"/>
                <a:gd name="connsiteX152" fmla="*/ 39837 w 74001"/>
                <a:gd name="connsiteY152" fmla="*/ 87098 h 149146"/>
                <a:gd name="connsiteX153" fmla="*/ 42145 w 74001"/>
                <a:gd name="connsiteY153" fmla="*/ 86871 h 149146"/>
                <a:gd name="connsiteX154" fmla="*/ 61664 w 74001"/>
                <a:gd name="connsiteY154" fmla="*/ 118995 h 149146"/>
                <a:gd name="connsiteX155" fmla="*/ 60647 w 74001"/>
                <a:gd name="connsiteY155" fmla="*/ 120113 h 149146"/>
                <a:gd name="connsiteX156" fmla="*/ 59763 w 74001"/>
                <a:gd name="connsiteY156" fmla="*/ 119988 h 149146"/>
                <a:gd name="connsiteX157" fmla="*/ 54036 w 74001"/>
                <a:gd name="connsiteY157" fmla="*/ 117406 h 149146"/>
                <a:gd name="connsiteX158" fmla="*/ 54279 w 74001"/>
                <a:gd name="connsiteY158" fmla="*/ 116342 h 149146"/>
                <a:gd name="connsiteX159" fmla="*/ 54044 w 74001"/>
                <a:gd name="connsiteY159" fmla="*/ 113627 h 149146"/>
                <a:gd name="connsiteX160" fmla="*/ 54670 w 74001"/>
                <a:gd name="connsiteY160" fmla="*/ 112157 h 149146"/>
                <a:gd name="connsiteX161" fmla="*/ 56251 w 74001"/>
                <a:gd name="connsiteY161" fmla="*/ 111554 h 149146"/>
                <a:gd name="connsiteX162" fmla="*/ 57479 w 74001"/>
                <a:gd name="connsiteY162" fmla="*/ 111867 h 149146"/>
                <a:gd name="connsiteX163" fmla="*/ 58230 w 74001"/>
                <a:gd name="connsiteY163" fmla="*/ 114034 h 149146"/>
                <a:gd name="connsiteX164" fmla="*/ 59943 w 74001"/>
                <a:gd name="connsiteY164" fmla="*/ 114919 h 149146"/>
                <a:gd name="connsiteX165" fmla="*/ 58746 w 74001"/>
                <a:gd name="connsiteY165" fmla="*/ 115662 h 149146"/>
                <a:gd name="connsiteX166" fmla="*/ 60835 w 74001"/>
                <a:gd name="connsiteY166" fmla="*/ 117297 h 149146"/>
                <a:gd name="connsiteX167" fmla="*/ 61664 w 74001"/>
                <a:gd name="connsiteY167" fmla="*/ 118995 h 149146"/>
                <a:gd name="connsiteX168" fmla="*/ 65106 w 74001"/>
                <a:gd name="connsiteY168" fmla="*/ 132865 h 149146"/>
                <a:gd name="connsiteX169" fmla="*/ 63948 w 74001"/>
                <a:gd name="connsiteY169" fmla="*/ 135385 h 149146"/>
                <a:gd name="connsiteX170" fmla="*/ 61946 w 74001"/>
                <a:gd name="connsiteY170" fmla="*/ 134798 h 149146"/>
                <a:gd name="connsiteX171" fmla="*/ 60076 w 74001"/>
                <a:gd name="connsiteY171" fmla="*/ 132975 h 149146"/>
                <a:gd name="connsiteX172" fmla="*/ 59098 w 74001"/>
                <a:gd name="connsiteY172" fmla="*/ 131387 h 149146"/>
                <a:gd name="connsiteX173" fmla="*/ 59755 w 74001"/>
                <a:gd name="connsiteY173" fmla="*/ 128344 h 149146"/>
                <a:gd name="connsiteX174" fmla="*/ 60709 w 74001"/>
                <a:gd name="connsiteY174" fmla="*/ 127811 h 149146"/>
                <a:gd name="connsiteX175" fmla="*/ 61711 w 74001"/>
                <a:gd name="connsiteY175" fmla="*/ 127984 h 149146"/>
                <a:gd name="connsiteX176" fmla="*/ 62220 w 74001"/>
                <a:gd name="connsiteY176" fmla="*/ 130957 h 149146"/>
                <a:gd name="connsiteX177" fmla="*/ 65106 w 74001"/>
                <a:gd name="connsiteY177" fmla="*/ 132865 h 149146"/>
                <a:gd name="connsiteX178" fmla="*/ 74002 w 74001"/>
                <a:gd name="connsiteY178" fmla="*/ 147863 h 149146"/>
                <a:gd name="connsiteX179" fmla="*/ 73227 w 74001"/>
                <a:gd name="connsiteY179" fmla="*/ 149146 h 149146"/>
                <a:gd name="connsiteX180" fmla="*/ 72038 w 74001"/>
                <a:gd name="connsiteY180" fmla="*/ 149130 h 149146"/>
                <a:gd name="connsiteX181" fmla="*/ 70513 w 74001"/>
                <a:gd name="connsiteY181" fmla="*/ 148223 h 149146"/>
                <a:gd name="connsiteX182" fmla="*/ 70802 w 74001"/>
                <a:gd name="connsiteY182" fmla="*/ 147089 h 149146"/>
                <a:gd name="connsiteX183" fmla="*/ 72539 w 74001"/>
                <a:gd name="connsiteY183" fmla="*/ 146885 h 149146"/>
                <a:gd name="connsiteX184" fmla="*/ 73040 w 74001"/>
                <a:gd name="connsiteY184" fmla="*/ 146963 h 149146"/>
                <a:gd name="connsiteX185" fmla="*/ 74002 w 74001"/>
                <a:gd name="connsiteY185" fmla="*/ 147863 h 14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74001" h="149146">
                  <a:moveTo>
                    <a:pt x="21139" y="4452"/>
                  </a:moveTo>
                  <a:lnTo>
                    <a:pt x="20818" y="4670"/>
                  </a:lnTo>
                  <a:lnTo>
                    <a:pt x="20309" y="4499"/>
                  </a:lnTo>
                  <a:lnTo>
                    <a:pt x="19011" y="1776"/>
                  </a:lnTo>
                  <a:lnTo>
                    <a:pt x="19339" y="868"/>
                  </a:lnTo>
                  <a:lnTo>
                    <a:pt x="20974" y="0"/>
                  </a:lnTo>
                  <a:lnTo>
                    <a:pt x="22430" y="1510"/>
                  </a:lnTo>
                  <a:lnTo>
                    <a:pt x="22570" y="2347"/>
                  </a:lnTo>
                  <a:lnTo>
                    <a:pt x="22555" y="3059"/>
                  </a:lnTo>
                  <a:lnTo>
                    <a:pt x="22336" y="3677"/>
                  </a:lnTo>
                  <a:lnTo>
                    <a:pt x="21365" y="3935"/>
                  </a:lnTo>
                  <a:lnTo>
                    <a:pt x="21139" y="4452"/>
                  </a:lnTo>
                  <a:close/>
                  <a:moveTo>
                    <a:pt x="23243" y="12408"/>
                  </a:moveTo>
                  <a:lnTo>
                    <a:pt x="22328" y="13550"/>
                  </a:lnTo>
                  <a:lnTo>
                    <a:pt x="19856" y="13175"/>
                  </a:lnTo>
                  <a:lnTo>
                    <a:pt x="19269" y="12869"/>
                  </a:lnTo>
                  <a:lnTo>
                    <a:pt x="19433" y="10976"/>
                  </a:lnTo>
                  <a:lnTo>
                    <a:pt x="20051" y="10327"/>
                  </a:lnTo>
                  <a:lnTo>
                    <a:pt x="21530" y="9740"/>
                  </a:lnTo>
                  <a:lnTo>
                    <a:pt x="23556" y="10671"/>
                  </a:lnTo>
                  <a:lnTo>
                    <a:pt x="23243" y="12408"/>
                  </a:lnTo>
                  <a:close/>
                  <a:moveTo>
                    <a:pt x="4827" y="25168"/>
                  </a:moveTo>
                  <a:lnTo>
                    <a:pt x="6243" y="32639"/>
                  </a:lnTo>
                  <a:lnTo>
                    <a:pt x="7886" y="32624"/>
                  </a:lnTo>
                  <a:lnTo>
                    <a:pt x="8723" y="32225"/>
                  </a:lnTo>
                  <a:lnTo>
                    <a:pt x="9693" y="30472"/>
                  </a:lnTo>
                  <a:lnTo>
                    <a:pt x="10131" y="27726"/>
                  </a:lnTo>
                  <a:lnTo>
                    <a:pt x="10984" y="27335"/>
                  </a:lnTo>
                  <a:lnTo>
                    <a:pt x="12064" y="27632"/>
                  </a:lnTo>
                  <a:lnTo>
                    <a:pt x="11594" y="28509"/>
                  </a:lnTo>
                  <a:lnTo>
                    <a:pt x="11907" y="30707"/>
                  </a:lnTo>
                  <a:lnTo>
                    <a:pt x="12736" y="31927"/>
                  </a:lnTo>
                  <a:lnTo>
                    <a:pt x="13284" y="32147"/>
                  </a:lnTo>
                  <a:lnTo>
                    <a:pt x="14395" y="37897"/>
                  </a:lnTo>
                  <a:lnTo>
                    <a:pt x="14810" y="39101"/>
                  </a:lnTo>
                  <a:lnTo>
                    <a:pt x="14786" y="40072"/>
                  </a:lnTo>
                  <a:lnTo>
                    <a:pt x="12462" y="42223"/>
                  </a:lnTo>
                  <a:lnTo>
                    <a:pt x="9012" y="42161"/>
                  </a:lnTo>
                  <a:lnTo>
                    <a:pt x="6580" y="43451"/>
                  </a:lnTo>
                  <a:lnTo>
                    <a:pt x="5101" y="43365"/>
                  </a:lnTo>
                  <a:lnTo>
                    <a:pt x="5108" y="41910"/>
                  </a:lnTo>
                  <a:lnTo>
                    <a:pt x="3794" y="40752"/>
                  </a:lnTo>
                  <a:lnTo>
                    <a:pt x="2308" y="38272"/>
                  </a:lnTo>
                  <a:lnTo>
                    <a:pt x="2675" y="33868"/>
                  </a:lnTo>
                  <a:lnTo>
                    <a:pt x="23" y="25708"/>
                  </a:lnTo>
                  <a:lnTo>
                    <a:pt x="0" y="23666"/>
                  </a:lnTo>
                  <a:lnTo>
                    <a:pt x="907" y="21006"/>
                  </a:lnTo>
                  <a:lnTo>
                    <a:pt x="1792" y="20881"/>
                  </a:lnTo>
                  <a:lnTo>
                    <a:pt x="2996" y="23103"/>
                  </a:lnTo>
                  <a:lnTo>
                    <a:pt x="4827" y="25168"/>
                  </a:lnTo>
                  <a:close/>
                  <a:moveTo>
                    <a:pt x="36520" y="36504"/>
                  </a:moveTo>
                  <a:lnTo>
                    <a:pt x="36136" y="37905"/>
                  </a:lnTo>
                  <a:lnTo>
                    <a:pt x="35229" y="36277"/>
                  </a:lnTo>
                  <a:lnTo>
                    <a:pt x="34650" y="29440"/>
                  </a:lnTo>
                  <a:lnTo>
                    <a:pt x="34885" y="28806"/>
                  </a:lnTo>
                  <a:lnTo>
                    <a:pt x="35362" y="28759"/>
                  </a:lnTo>
                  <a:lnTo>
                    <a:pt x="36473" y="33516"/>
                  </a:lnTo>
                  <a:lnTo>
                    <a:pt x="36520" y="36504"/>
                  </a:lnTo>
                  <a:close/>
                  <a:moveTo>
                    <a:pt x="30409" y="38930"/>
                  </a:moveTo>
                  <a:lnTo>
                    <a:pt x="28939" y="39970"/>
                  </a:lnTo>
                  <a:lnTo>
                    <a:pt x="26216" y="39868"/>
                  </a:lnTo>
                  <a:lnTo>
                    <a:pt x="25207" y="39281"/>
                  </a:lnTo>
                  <a:lnTo>
                    <a:pt x="28548" y="36121"/>
                  </a:lnTo>
                  <a:lnTo>
                    <a:pt x="32413" y="35471"/>
                  </a:lnTo>
                  <a:lnTo>
                    <a:pt x="30409" y="38930"/>
                  </a:lnTo>
                  <a:close/>
                  <a:moveTo>
                    <a:pt x="37036" y="51048"/>
                  </a:moveTo>
                  <a:lnTo>
                    <a:pt x="36668" y="51071"/>
                  </a:lnTo>
                  <a:lnTo>
                    <a:pt x="36293" y="50031"/>
                  </a:lnTo>
                  <a:lnTo>
                    <a:pt x="35056" y="44476"/>
                  </a:lnTo>
                  <a:lnTo>
                    <a:pt x="35870" y="39516"/>
                  </a:lnTo>
                  <a:lnTo>
                    <a:pt x="36379" y="40564"/>
                  </a:lnTo>
                  <a:lnTo>
                    <a:pt x="38233" y="49272"/>
                  </a:lnTo>
                  <a:lnTo>
                    <a:pt x="37983" y="50696"/>
                  </a:lnTo>
                  <a:lnTo>
                    <a:pt x="37036" y="51048"/>
                  </a:lnTo>
                  <a:close/>
                  <a:moveTo>
                    <a:pt x="15209" y="45462"/>
                  </a:moveTo>
                  <a:lnTo>
                    <a:pt x="14810" y="46049"/>
                  </a:lnTo>
                  <a:lnTo>
                    <a:pt x="12478" y="44578"/>
                  </a:lnTo>
                  <a:lnTo>
                    <a:pt x="13010" y="43162"/>
                  </a:lnTo>
                  <a:lnTo>
                    <a:pt x="15545" y="43670"/>
                  </a:lnTo>
                  <a:lnTo>
                    <a:pt x="15209" y="45462"/>
                  </a:lnTo>
                  <a:close/>
                  <a:moveTo>
                    <a:pt x="19465" y="53896"/>
                  </a:moveTo>
                  <a:lnTo>
                    <a:pt x="20474" y="54388"/>
                  </a:lnTo>
                  <a:lnTo>
                    <a:pt x="21021" y="54388"/>
                  </a:lnTo>
                  <a:lnTo>
                    <a:pt x="21350" y="55492"/>
                  </a:lnTo>
                  <a:lnTo>
                    <a:pt x="24495" y="57698"/>
                  </a:lnTo>
                  <a:lnTo>
                    <a:pt x="25355" y="57635"/>
                  </a:lnTo>
                  <a:lnTo>
                    <a:pt x="26083" y="58840"/>
                  </a:lnTo>
                  <a:lnTo>
                    <a:pt x="27436" y="59450"/>
                  </a:lnTo>
                  <a:lnTo>
                    <a:pt x="27804" y="60679"/>
                  </a:lnTo>
                  <a:lnTo>
                    <a:pt x="28767" y="61930"/>
                  </a:lnTo>
                  <a:lnTo>
                    <a:pt x="27085" y="63448"/>
                  </a:lnTo>
                  <a:lnTo>
                    <a:pt x="23822" y="63041"/>
                  </a:lnTo>
                  <a:lnTo>
                    <a:pt x="21960" y="64762"/>
                  </a:lnTo>
                  <a:lnTo>
                    <a:pt x="20271" y="64324"/>
                  </a:lnTo>
                  <a:lnTo>
                    <a:pt x="19973" y="63417"/>
                  </a:lnTo>
                  <a:lnTo>
                    <a:pt x="20208" y="63112"/>
                  </a:lnTo>
                  <a:lnTo>
                    <a:pt x="19199" y="60804"/>
                  </a:lnTo>
                  <a:lnTo>
                    <a:pt x="18745" y="57283"/>
                  </a:lnTo>
                  <a:lnTo>
                    <a:pt x="18064" y="55210"/>
                  </a:lnTo>
                  <a:lnTo>
                    <a:pt x="17321" y="54326"/>
                  </a:lnTo>
                  <a:lnTo>
                    <a:pt x="15803" y="55100"/>
                  </a:lnTo>
                  <a:lnTo>
                    <a:pt x="15185" y="55233"/>
                  </a:lnTo>
                  <a:lnTo>
                    <a:pt x="13714" y="53536"/>
                  </a:lnTo>
                  <a:lnTo>
                    <a:pt x="14411" y="50086"/>
                  </a:lnTo>
                  <a:lnTo>
                    <a:pt x="14778" y="49100"/>
                  </a:lnTo>
                  <a:lnTo>
                    <a:pt x="15960" y="48912"/>
                  </a:lnTo>
                  <a:lnTo>
                    <a:pt x="17759" y="49820"/>
                  </a:lnTo>
                  <a:lnTo>
                    <a:pt x="19465" y="53896"/>
                  </a:lnTo>
                  <a:close/>
                  <a:moveTo>
                    <a:pt x="38875" y="59364"/>
                  </a:moveTo>
                  <a:lnTo>
                    <a:pt x="36363" y="59599"/>
                  </a:lnTo>
                  <a:lnTo>
                    <a:pt x="32835" y="58887"/>
                  </a:lnTo>
                  <a:lnTo>
                    <a:pt x="31411" y="57901"/>
                  </a:lnTo>
                  <a:lnTo>
                    <a:pt x="30800" y="56915"/>
                  </a:lnTo>
                  <a:lnTo>
                    <a:pt x="32021" y="56180"/>
                  </a:lnTo>
                  <a:lnTo>
                    <a:pt x="33773" y="55836"/>
                  </a:lnTo>
                  <a:lnTo>
                    <a:pt x="35956" y="53575"/>
                  </a:lnTo>
                  <a:lnTo>
                    <a:pt x="36715" y="54436"/>
                  </a:lnTo>
                  <a:lnTo>
                    <a:pt x="37529" y="56970"/>
                  </a:lnTo>
                  <a:lnTo>
                    <a:pt x="38405" y="57737"/>
                  </a:lnTo>
                  <a:lnTo>
                    <a:pt x="38898" y="58504"/>
                  </a:lnTo>
                  <a:lnTo>
                    <a:pt x="38875" y="59364"/>
                  </a:lnTo>
                  <a:close/>
                  <a:moveTo>
                    <a:pt x="42168" y="69433"/>
                  </a:moveTo>
                  <a:lnTo>
                    <a:pt x="42825" y="69769"/>
                  </a:lnTo>
                  <a:lnTo>
                    <a:pt x="42458" y="70716"/>
                  </a:lnTo>
                  <a:lnTo>
                    <a:pt x="39446" y="69636"/>
                  </a:lnTo>
                  <a:lnTo>
                    <a:pt x="37012" y="70059"/>
                  </a:lnTo>
                  <a:lnTo>
                    <a:pt x="36332" y="70012"/>
                  </a:lnTo>
                  <a:lnTo>
                    <a:pt x="35612" y="69144"/>
                  </a:lnTo>
                  <a:lnTo>
                    <a:pt x="35080" y="67415"/>
                  </a:lnTo>
                  <a:lnTo>
                    <a:pt x="35322" y="66210"/>
                  </a:lnTo>
                  <a:lnTo>
                    <a:pt x="36340" y="65365"/>
                  </a:lnTo>
                  <a:lnTo>
                    <a:pt x="36723" y="65232"/>
                  </a:lnTo>
                  <a:lnTo>
                    <a:pt x="37490" y="66272"/>
                  </a:lnTo>
                  <a:lnTo>
                    <a:pt x="38186" y="66984"/>
                  </a:lnTo>
                  <a:lnTo>
                    <a:pt x="38859" y="67289"/>
                  </a:lnTo>
                  <a:lnTo>
                    <a:pt x="40392" y="68987"/>
                  </a:lnTo>
                  <a:lnTo>
                    <a:pt x="42168" y="69433"/>
                  </a:lnTo>
                  <a:close/>
                  <a:moveTo>
                    <a:pt x="42145" y="86871"/>
                  </a:moveTo>
                  <a:lnTo>
                    <a:pt x="44327" y="90134"/>
                  </a:lnTo>
                  <a:lnTo>
                    <a:pt x="45196" y="90392"/>
                  </a:lnTo>
                  <a:lnTo>
                    <a:pt x="43874" y="92731"/>
                  </a:lnTo>
                  <a:lnTo>
                    <a:pt x="41120" y="92935"/>
                  </a:lnTo>
                  <a:lnTo>
                    <a:pt x="37873" y="92332"/>
                  </a:lnTo>
                  <a:lnTo>
                    <a:pt x="39062" y="91526"/>
                  </a:lnTo>
                  <a:lnTo>
                    <a:pt x="38444" y="90619"/>
                  </a:lnTo>
                  <a:lnTo>
                    <a:pt x="37466" y="90439"/>
                  </a:lnTo>
                  <a:lnTo>
                    <a:pt x="36340" y="90869"/>
                  </a:lnTo>
                  <a:lnTo>
                    <a:pt x="35823" y="90721"/>
                  </a:lnTo>
                  <a:lnTo>
                    <a:pt x="36543" y="89218"/>
                  </a:lnTo>
                  <a:lnTo>
                    <a:pt x="38343" y="87098"/>
                  </a:lnTo>
                  <a:lnTo>
                    <a:pt x="38875" y="86934"/>
                  </a:lnTo>
                  <a:lnTo>
                    <a:pt x="39360" y="86911"/>
                  </a:lnTo>
                  <a:lnTo>
                    <a:pt x="39837" y="87098"/>
                  </a:lnTo>
                  <a:lnTo>
                    <a:pt x="42145" y="86871"/>
                  </a:lnTo>
                  <a:close/>
                  <a:moveTo>
                    <a:pt x="61664" y="118995"/>
                  </a:moveTo>
                  <a:lnTo>
                    <a:pt x="60647" y="120113"/>
                  </a:lnTo>
                  <a:lnTo>
                    <a:pt x="59763" y="119988"/>
                  </a:lnTo>
                  <a:lnTo>
                    <a:pt x="54036" y="117406"/>
                  </a:lnTo>
                  <a:lnTo>
                    <a:pt x="54279" y="116342"/>
                  </a:lnTo>
                  <a:lnTo>
                    <a:pt x="54044" y="113627"/>
                  </a:lnTo>
                  <a:lnTo>
                    <a:pt x="54670" y="112157"/>
                  </a:lnTo>
                  <a:lnTo>
                    <a:pt x="56251" y="111554"/>
                  </a:lnTo>
                  <a:lnTo>
                    <a:pt x="57479" y="111867"/>
                  </a:lnTo>
                  <a:lnTo>
                    <a:pt x="58230" y="114034"/>
                  </a:lnTo>
                  <a:lnTo>
                    <a:pt x="59943" y="114919"/>
                  </a:lnTo>
                  <a:lnTo>
                    <a:pt x="58746" y="115662"/>
                  </a:lnTo>
                  <a:lnTo>
                    <a:pt x="60835" y="117297"/>
                  </a:lnTo>
                  <a:lnTo>
                    <a:pt x="61664" y="118995"/>
                  </a:lnTo>
                  <a:close/>
                  <a:moveTo>
                    <a:pt x="65106" y="132865"/>
                  </a:moveTo>
                  <a:lnTo>
                    <a:pt x="63948" y="135385"/>
                  </a:lnTo>
                  <a:lnTo>
                    <a:pt x="61946" y="134798"/>
                  </a:lnTo>
                  <a:lnTo>
                    <a:pt x="60076" y="132975"/>
                  </a:lnTo>
                  <a:lnTo>
                    <a:pt x="59098" y="131387"/>
                  </a:lnTo>
                  <a:lnTo>
                    <a:pt x="59755" y="128344"/>
                  </a:lnTo>
                  <a:lnTo>
                    <a:pt x="60709" y="127811"/>
                  </a:lnTo>
                  <a:lnTo>
                    <a:pt x="61711" y="127984"/>
                  </a:lnTo>
                  <a:lnTo>
                    <a:pt x="62220" y="130957"/>
                  </a:lnTo>
                  <a:lnTo>
                    <a:pt x="65106" y="132865"/>
                  </a:lnTo>
                  <a:close/>
                  <a:moveTo>
                    <a:pt x="74002" y="147863"/>
                  </a:moveTo>
                  <a:lnTo>
                    <a:pt x="73227" y="149146"/>
                  </a:lnTo>
                  <a:lnTo>
                    <a:pt x="72038" y="149130"/>
                  </a:lnTo>
                  <a:lnTo>
                    <a:pt x="70513" y="148223"/>
                  </a:lnTo>
                  <a:lnTo>
                    <a:pt x="70802" y="147089"/>
                  </a:lnTo>
                  <a:lnTo>
                    <a:pt x="72539" y="146885"/>
                  </a:lnTo>
                  <a:lnTo>
                    <a:pt x="73040" y="146963"/>
                  </a:lnTo>
                  <a:lnTo>
                    <a:pt x="74002" y="14786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517488A0-9A66-6E35-BB6A-AFE4AF2B8C26}"/>
                </a:ext>
              </a:extLst>
            </p:cNvPr>
            <p:cNvSpPr>
              <a:spLocks/>
            </p:cNvSpPr>
            <p:nvPr/>
          </p:nvSpPr>
          <p:spPr>
            <a:xfrm>
              <a:off x="11242694" y="4939622"/>
              <a:ext cx="45360" cy="24776"/>
            </a:xfrm>
            <a:custGeom>
              <a:avLst/>
              <a:gdLst>
                <a:gd name="connsiteX0" fmla="*/ 44656 w 45360"/>
                <a:gd name="connsiteY0" fmla="*/ 2488 h 24776"/>
                <a:gd name="connsiteX1" fmla="*/ 44297 w 45360"/>
                <a:gd name="connsiteY1" fmla="*/ 2668 h 24776"/>
                <a:gd name="connsiteX2" fmla="*/ 43890 w 45360"/>
                <a:gd name="connsiteY2" fmla="*/ 1792 h 24776"/>
                <a:gd name="connsiteX3" fmla="*/ 44414 w 45360"/>
                <a:gd name="connsiteY3" fmla="*/ 469 h 24776"/>
                <a:gd name="connsiteX4" fmla="*/ 44922 w 45360"/>
                <a:gd name="connsiteY4" fmla="*/ 0 h 24776"/>
                <a:gd name="connsiteX5" fmla="*/ 45361 w 45360"/>
                <a:gd name="connsiteY5" fmla="*/ 1040 h 24776"/>
                <a:gd name="connsiteX6" fmla="*/ 44656 w 45360"/>
                <a:gd name="connsiteY6" fmla="*/ 2488 h 24776"/>
                <a:gd name="connsiteX7" fmla="*/ 3247 w 45360"/>
                <a:gd name="connsiteY7" fmla="*/ 24628 h 24776"/>
                <a:gd name="connsiteX8" fmla="*/ 2003 w 45360"/>
                <a:gd name="connsiteY8" fmla="*/ 24777 h 24776"/>
                <a:gd name="connsiteX9" fmla="*/ 790 w 45360"/>
                <a:gd name="connsiteY9" fmla="*/ 24480 h 24776"/>
                <a:gd name="connsiteX10" fmla="*/ 0 w 45360"/>
                <a:gd name="connsiteY10" fmla="*/ 23212 h 24776"/>
                <a:gd name="connsiteX11" fmla="*/ 360 w 45360"/>
                <a:gd name="connsiteY11" fmla="*/ 22672 h 24776"/>
                <a:gd name="connsiteX12" fmla="*/ 1150 w 45360"/>
                <a:gd name="connsiteY12" fmla="*/ 22923 h 24776"/>
                <a:gd name="connsiteX13" fmla="*/ 1964 w 45360"/>
                <a:gd name="connsiteY13" fmla="*/ 23861 h 24776"/>
                <a:gd name="connsiteX14" fmla="*/ 3310 w 45360"/>
                <a:gd name="connsiteY14" fmla="*/ 24292 h 24776"/>
                <a:gd name="connsiteX15" fmla="*/ 3247 w 45360"/>
                <a:gd name="connsiteY15" fmla="*/ 24628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360" h="24776">
                  <a:moveTo>
                    <a:pt x="44656" y="2488"/>
                  </a:moveTo>
                  <a:lnTo>
                    <a:pt x="44297" y="2668"/>
                  </a:lnTo>
                  <a:lnTo>
                    <a:pt x="43890" y="1792"/>
                  </a:lnTo>
                  <a:lnTo>
                    <a:pt x="44414" y="469"/>
                  </a:lnTo>
                  <a:lnTo>
                    <a:pt x="44922" y="0"/>
                  </a:lnTo>
                  <a:lnTo>
                    <a:pt x="45361" y="1040"/>
                  </a:lnTo>
                  <a:lnTo>
                    <a:pt x="44656" y="2488"/>
                  </a:lnTo>
                  <a:close/>
                  <a:moveTo>
                    <a:pt x="3247" y="24628"/>
                  </a:moveTo>
                  <a:lnTo>
                    <a:pt x="2003" y="24777"/>
                  </a:lnTo>
                  <a:lnTo>
                    <a:pt x="790" y="24480"/>
                  </a:lnTo>
                  <a:lnTo>
                    <a:pt x="0" y="23212"/>
                  </a:lnTo>
                  <a:lnTo>
                    <a:pt x="360" y="22672"/>
                  </a:lnTo>
                  <a:lnTo>
                    <a:pt x="1150" y="22923"/>
                  </a:lnTo>
                  <a:lnTo>
                    <a:pt x="1964" y="23861"/>
                  </a:lnTo>
                  <a:lnTo>
                    <a:pt x="3310" y="24292"/>
                  </a:lnTo>
                  <a:lnTo>
                    <a:pt x="3247" y="24628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F46E6E64-2D34-7A6B-0060-4757FCC480B6}"/>
                </a:ext>
              </a:extLst>
            </p:cNvPr>
            <p:cNvSpPr>
              <a:spLocks/>
            </p:cNvSpPr>
            <p:nvPr/>
          </p:nvSpPr>
          <p:spPr>
            <a:xfrm>
              <a:off x="11361603" y="4945082"/>
              <a:ext cx="29181" cy="13065"/>
            </a:xfrm>
            <a:custGeom>
              <a:avLst/>
              <a:gdLst>
                <a:gd name="connsiteX0" fmla="*/ 9779 w 29181"/>
                <a:gd name="connsiteY0" fmla="*/ 0 h 13065"/>
                <a:gd name="connsiteX1" fmla="*/ 12205 w 29181"/>
                <a:gd name="connsiteY1" fmla="*/ 2120 h 13065"/>
                <a:gd name="connsiteX2" fmla="*/ 13222 w 29181"/>
                <a:gd name="connsiteY2" fmla="*/ 4929 h 13065"/>
                <a:gd name="connsiteX3" fmla="*/ 12126 w 29181"/>
                <a:gd name="connsiteY3" fmla="*/ 7612 h 13065"/>
                <a:gd name="connsiteX4" fmla="*/ 9858 w 29181"/>
                <a:gd name="connsiteY4" fmla="*/ 6955 h 13065"/>
                <a:gd name="connsiteX5" fmla="*/ 6415 w 29181"/>
                <a:gd name="connsiteY5" fmla="*/ 7526 h 13065"/>
                <a:gd name="connsiteX6" fmla="*/ 5320 w 29181"/>
                <a:gd name="connsiteY6" fmla="*/ 7331 h 13065"/>
                <a:gd name="connsiteX7" fmla="*/ 2581 w 29181"/>
                <a:gd name="connsiteY7" fmla="*/ 4037 h 13065"/>
                <a:gd name="connsiteX8" fmla="*/ 704 w 29181"/>
                <a:gd name="connsiteY8" fmla="*/ 2558 h 13065"/>
                <a:gd name="connsiteX9" fmla="*/ 0 w 29181"/>
                <a:gd name="connsiteY9" fmla="*/ 1166 h 13065"/>
                <a:gd name="connsiteX10" fmla="*/ 2347 w 29181"/>
                <a:gd name="connsiteY10" fmla="*/ 1322 h 13065"/>
                <a:gd name="connsiteX11" fmla="*/ 5868 w 29181"/>
                <a:gd name="connsiteY11" fmla="*/ 399 h 13065"/>
                <a:gd name="connsiteX12" fmla="*/ 9779 w 29181"/>
                <a:gd name="connsiteY12" fmla="*/ 0 h 13065"/>
                <a:gd name="connsiteX13" fmla="*/ 29103 w 29181"/>
                <a:gd name="connsiteY13" fmla="*/ 13049 h 13065"/>
                <a:gd name="connsiteX14" fmla="*/ 23079 w 29181"/>
                <a:gd name="connsiteY14" fmla="*/ 13065 h 13065"/>
                <a:gd name="connsiteX15" fmla="*/ 20106 w 29181"/>
                <a:gd name="connsiteY15" fmla="*/ 12048 h 13065"/>
                <a:gd name="connsiteX16" fmla="*/ 19011 w 29181"/>
                <a:gd name="connsiteY16" fmla="*/ 12040 h 13065"/>
                <a:gd name="connsiteX17" fmla="*/ 16507 w 29181"/>
                <a:gd name="connsiteY17" fmla="*/ 9912 h 13065"/>
                <a:gd name="connsiteX18" fmla="*/ 16116 w 29181"/>
                <a:gd name="connsiteY18" fmla="*/ 8793 h 13065"/>
                <a:gd name="connsiteX19" fmla="*/ 17446 w 29181"/>
                <a:gd name="connsiteY19" fmla="*/ 8058 h 13065"/>
                <a:gd name="connsiteX20" fmla="*/ 20184 w 29181"/>
                <a:gd name="connsiteY20" fmla="*/ 7675 h 13065"/>
                <a:gd name="connsiteX21" fmla="*/ 25817 w 29181"/>
                <a:gd name="connsiteY21" fmla="*/ 9294 h 13065"/>
                <a:gd name="connsiteX22" fmla="*/ 26599 w 29181"/>
                <a:gd name="connsiteY22" fmla="*/ 10734 h 13065"/>
                <a:gd name="connsiteX23" fmla="*/ 27930 w 29181"/>
                <a:gd name="connsiteY23" fmla="*/ 10890 h 13065"/>
                <a:gd name="connsiteX24" fmla="*/ 28947 w 29181"/>
                <a:gd name="connsiteY24" fmla="*/ 11516 h 13065"/>
                <a:gd name="connsiteX25" fmla="*/ 29181 w 29181"/>
                <a:gd name="connsiteY25" fmla="*/ 12525 h 13065"/>
                <a:gd name="connsiteX26" fmla="*/ 29103 w 29181"/>
                <a:gd name="connsiteY26" fmla="*/ 13049 h 1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181" h="13065">
                  <a:moveTo>
                    <a:pt x="9779" y="0"/>
                  </a:moveTo>
                  <a:lnTo>
                    <a:pt x="12205" y="2120"/>
                  </a:lnTo>
                  <a:lnTo>
                    <a:pt x="13222" y="4929"/>
                  </a:lnTo>
                  <a:lnTo>
                    <a:pt x="12126" y="7612"/>
                  </a:lnTo>
                  <a:lnTo>
                    <a:pt x="9858" y="6955"/>
                  </a:lnTo>
                  <a:lnTo>
                    <a:pt x="6415" y="7526"/>
                  </a:lnTo>
                  <a:lnTo>
                    <a:pt x="5320" y="7331"/>
                  </a:lnTo>
                  <a:lnTo>
                    <a:pt x="2581" y="4037"/>
                  </a:lnTo>
                  <a:lnTo>
                    <a:pt x="704" y="2558"/>
                  </a:lnTo>
                  <a:lnTo>
                    <a:pt x="0" y="1166"/>
                  </a:lnTo>
                  <a:lnTo>
                    <a:pt x="2347" y="1322"/>
                  </a:lnTo>
                  <a:lnTo>
                    <a:pt x="5868" y="399"/>
                  </a:lnTo>
                  <a:lnTo>
                    <a:pt x="9779" y="0"/>
                  </a:lnTo>
                  <a:close/>
                  <a:moveTo>
                    <a:pt x="29103" y="13049"/>
                  </a:moveTo>
                  <a:lnTo>
                    <a:pt x="23079" y="13065"/>
                  </a:lnTo>
                  <a:lnTo>
                    <a:pt x="20106" y="12048"/>
                  </a:lnTo>
                  <a:lnTo>
                    <a:pt x="19011" y="12040"/>
                  </a:lnTo>
                  <a:lnTo>
                    <a:pt x="16507" y="9912"/>
                  </a:lnTo>
                  <a:lnTo>
                    <a:pt x="16116" y="8793"/>
                  </a:lnTo>
                  <a:lnTo>
                    <a:pt x="17446" y="8058"/>
                  </a:lnTo>
                  <a:lnTo>
                    <a:pt x="20184" y="7675"/>
                  </a:lnTo>
                  <a:lnTo>
                    <a:pt x="25817" y="9294"/>
                  </a:lnTo>
                  <a:lnTo>
                    <a:pt x="26599" y="10734"/>
                  </a:lnTo>
                  <a:lnTo>
                    <a:pt x="27930" y="10890"/>
                  </a:lnTo>
                  <a:lnTo>
                    <a:pt x="28947" y="11516"/>
                  </a:lnTo>
                  <a:lnTo>
                    <a:pt x="29181" y="12525"/>
                  </a:lnTo>
                  <a:lnTo>
                    <a:pt x="29103" y="13049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160D01F0-34EB-28C5-45FC-24A1D64E0B39}"/>
                </a:ext>
              </a:extLst>
            </p:cNvPr>
            <p:cNvSpPr>
              <a:spLocks/>
            </p:cNvSpPr>
            <p:nvPr/>
          </p:nvSpPr>
          <p:spPr>
            <a:xfrm>
              <a:off x="8185132" y="4226437"/>
              <a:ext cx="262640" cy="151399"/>
            </a:xfrm>
            <a:custGeom>
              <a:avLst/>
              <a:gdLst>
                <a:gd name="connsiteX0" fmla="*/ 231339 w 262640"/>
                <a:gd name="connsiteY0" fmla="*/ 53810 h 151399"/>
                <a:gd name="connsiteX1" fmla="*/ 220269 w 262640"/>
                <a:gd name="connsiteY1" fmla="*/ 57862 h 151399"/>
                <a:gd name="connsiteX2" fmla="*/ 217351 w 262640"/>
                <a:gd name="connsiteY2" fmla="*/ 59662 h 151399"/>
                <a:gd name="connsiteX3" fmla="*/ 214698 w 262640"/>
                <a:gd name="connsiteY3" fmla="*/ 61883 h 151399"/>
                <a:gd name="connsiteX4" fmla="*/ 212712 w 262640"/>
                <a:gd name="connsiteY4" fmla="*/ 64661 h 151399"/>
                <a:gd name="connsiteX5" fmla="*/ 211319 w 262640"/>
                <a:gd name="connsiteY5" fmla="*/ 69535 h 151399"/>
                <a:gd name="connsiteX6" fmla="*/ 212375 w 262640"/>
                <a:gd name="connsiteY6" fmla="*/ 73986 h 151399"/>
                <a:gd name="connsiteX7" fmla="*/ 212273 w 262640"/>
                <a:gd name="connsiteY7" fmla="*/ 76372 h 151399"/>
                <a:gd name="connsiteX8" fmla="*/ 209418 w 262640"/>
                <a:gd name="connsiteY8" fmla="*/ 77953 h 151399"/>
                <a:gd name="connsiteX9" fmla="*/ 206750 w 262640"/>
                <a:gd name="connsiteY9" fmla="*/ 79087 h 151399"/>
                <a:gd name="connsiteX10" fmla="*/ 203785 w 262640"/>
                <a:gd name="connsiteY10" fmla="*/ 80824 h 151399"/>
                <a:gd name="connsiteX11" fmla="*/ 201985 w 262640"/>
                <a:gd name="connsiteY11" fmla="*/ 81254 h 151399"/>
                <a:gd name="connsiteX12" fmla="*/ 200515 w 262640"/>
                <a:gd name="connsiteY12" fmla="*/ 82631 h 151399"/>
                <a:gd name="connsiteX13" fmla="*/ 198801 w 262640"/>
                <a:gd name="connsiteY13" fmla="*/ 83593 h 151399"/>
                <a:gd name="connsiteX14" fmla="*/ 192629 w 262640"/>
                <a:gd name="connsiteY14" fmla="*/ 86097 h 151399"/>
                <a:gd name="connsiteX15" fmla="*/ 185885 w 262640"/>
                <a:gd name="connsiteY15" fmla="*/ 88029 h 151399"/>
                <a:gd name="connsiteX16" fmla="*/ 175167 w 262640"/>
                <a:gd name="connsiteY16" fmla="*/ 90345 h 151399"/>
                <a:gd name="connsiteX17" fmla="*/ 171028 w 262640"/>
                <a:gd name="connsiteY17" fmla="*/ 92857 h 151399"/>
                <a:gd name="connsiteX18" fmla="*/ 167265 w 262640"/>
                <a:gd name="connsiteY18" fmla="*/ 94578 h 151399"/>
                <a:gd name="connsiteX19" fmla="*/ 161546 w 262640"/>
                <a:gd name="connsiteY19" fmla="*/ 95094 h 151399"/>
                <a:gd name="connsiteX20" fmla="*/ 153692 w 262640"/>
                <a:gd name="connsiteY20" fmla="*/ 97480 h 151399"/>
                <a:gd name="connsiteX21" fmla="*/ 149326 w 262640"/>
                <a:gd name="connsiteY21" fmla="*/ 99389 h 151399"/>
                <a:gd name="connsiteX22" fmla="*/ 143904 w 262640"/>
                <a:gd name="connsiteY22" fmla="*/ 102495 h 151399"/>
                <a:gd name="connsiteX23" fmla="*/ 142707 w 262640"/>
                <a:gd name="connsiteY23" fmla="*/ 103473 h 151399"/>
                <a:gd name="connsiteX24" fmla="*/ 141753 w 262640"/>
                <a:gd name="connsiteY24" fmla="*/ 105757 h 151399"/>
                <a:gd name="connsiteX25" fmla="*/ 140086 w 262640"/>
                <a:gd name="connsiteY25" fmla="*/ 107729 h 151399"/>
                <a:gd name="connsiteX26" fmla="*/ 136824 w 262640"/>
                <a:gd name="connsiteY26" fmla="*/ 110960 h 151399"/>
                <a:gd name="connsiteX27" fmla="*/ 134376 w 262640"/>
                <a:gd name="connsiteY27" fmla="*/ 112619 h 151399"/>
                <a:gd name="connsiteX28" fmla="*/ 132740 w 262640"/>
                <a:gd name="connsiteY28" fmla="*/ 112704 h 151399"/>
                <a:gd name="connsiteX29" fmla="*/ 129564 w 262640"/>
                <a:gd name="connsiteY29" fmla="*/ 113612 h 151399"/>
                <a:gd name="connsiteX30" fmla="*/ 125801 w 262640"/>
                <a:gd name="connsiteY30" fmla="*/ 113800 h 151399"/>
                <a:gd name="connsiteX31" fmla="*/ 119479 w 262640"/>
                <a:gd name="connsiteY31" fmla="*/ 112665 h 151399"/>
                <a:gd name="connsiteX32" fmla="*/ 117852 w 262640"/>
                <a:gd name="connsiteY32" fmla="*/ 113456 h 151399"/>
                <a:gd name="connsiteX33" fmla="*/ 116514 w 262640"/>
                <a:gd name="connsiteY33" fmla="*/ 114715 h 151399"/>
                <a:gd name="connsiteX34" fmla="*/ 111641 w 262640"/>
                <a:gd name="connsiteY34" fmla="*/ 116929 h 151399"/>
                <a:gd name="connsiteX35" fmla="*/ 106688 w 262640"/>
                <a:gd name="connsiteY35" fmla="*/ 121349 h 151399"/>
                <a:gd name="connsiteX36" fmla="*/ 103066 w 262640"/>
                <a:gd name="connsiteY36" fmla="*/ 122523 h 151399"/>
                <a:gd name="connsiteX37" fmla="*/ 97206 w 262640"/>
                <a:gd name="connsiteY37" fmla="*/ 123908 h 151399"/>
                <a:gd name="connsiteX38" fmla="*/ 93107 w 262640"/>
                <a:gd name="connsiteY38" fmla="*/ 125746 h 151399"/>
                <a:gd name="connsiteX39" fmla="*/ 90353 w 262640"/>
                <a:gd name="connsiteY39" fmla="*/ 126481 h 151399"/>
                <a:gd name="connsiteX40" fmla="*/ 86809 w 262640"/>
                <a:gd name="connsiteY40" fmla="*/ 126865 h 151399"/>
                <a:gd name="connsiteX41" fmla="*/ 80245 w 262640"/>
                <a:gd name="connsiteY41" fmla="*/ 126677 h 151399"/>
                <a:gd name="connsiteX42" fmla="*/ 74025 w 262640"/>
                <a:gd name="connsiteY42" fmla="*/ 127342 h 151399"/>
                <a:gd name="connsiteX43" fmla="*/ 68259 w 262640"/>
                <a:gd name="connsiteY43" fmla="*/ 128586 h 151399"/>
                <a:gd name="connsiteX44" fmla="*/ 65553 w 262640"/>
                <a:gd name="connsiteY44" fmla="*/ 130941 h 151399"/>
                <a:gd name="connsiteX45" fmla="*/ 62462 w 262640"/>
                <a:gd name="connsiteY45" fmla="*/ 134673 h 151399"/>
                <a:gd name="connsiteX46" fmla="*/ 57416 w 262640"/>
                <a:gd name="connsiteY46" fmla="*/ 136214 h 151399"/>
                <a:gd name="connsiteX47" fmla="*/ 56227 w 262640"/>
                <a:gd name="connsiteY47" fmla="*/ 137552 h 151399"/>
                <a:gd name="connsiteX48" fmla="*/ 54670 w 262640"/>
                <a:gd name="connsiteY48" fmla="*/ 140298 h 151399"/>
                <a:gd name="connsiteX49" fmla="*/ 51408 w 262640"/>
                <a:gd name="connsiteY49" fmla="*/ 141010 h 151399"/>
                <a:gd name="connsiteX50" fmla="*/ 48450 w 262640"/>
                <a:gd name="connsiteY50" fmla="*/ 141471 h 151399"/>
                <a:gd name="connsiteX51" fmla="*/ 45431 w 262640"/>
                <a:gd name="connsiteY51" fmla="*/ 140274 h 151399"/>
                <a:gd name="connsiteX52" fmla="*/ 39735 w 262640"/>
                <a:gd name="connsiteY52" fmla="*/ 143591 h 151399"/>
                <a:gd name="connsiteX53" fmla="*/ 37584 w 262640"/>
                <a:gd name="connsiteY53" fmla="*/ 144139 h 151399"/>
                <a:gd name="connsiteX54" fmla="*/ 34313 w 262640"/>
                <a:gd name="connsiteY54" fmla="*/ 144272 h 151399"/>
                <a:gd name="connsiteX55" fmla="*/ 31990 w 262640"/>
                <a:gd name="connsiteY55" fmla="*/ 144968 h 151399"/>
                <a:gd name="connsiteX56" fmla="*/ 30323 w 262640"/>
                <a:gd name="connsiteY56" fmla="*/ 144773 h 151399"/>
                <a:gd name="connsiteX57" fmla="*/ 28251 w 262640"/>
                <a:gd name="connsiteY57" fmla="*/ 143474 h 151399"/>
                <a:gd name="connsiteX58" fmla="*/ 23838 w 262640"/>
                <a:gd name="connsiteY58" fmla="*/ 141901 h 151399"/>
                <a:gd name="connsiteX59" fmla="*/ 20615 w 262640"/>
                <a:gd name="connsiteY59" fmla="*/ 142926 h 151399"/>
                <a:gd name="connsiteX60" fmla="*/ 20341 w 262640"/>
                <a:gd name="connsiteY60" fmla="*/ 139789 h 151399"/>
                <a:gd name="connsiteX61" fmla="*/ 14997 w 262640"/>
                <a:gd name="connsiteY61" fmla="*/ 130198 h 151399"/>
                <a:gd name="connsiteX62" fmla="*/ 16109 w 262640"/>
                <a:gd name="connsiteY62" fmla="*/ 121834 h 151399"/>
                <a:gd name="connsiteX63" fmla="*/ 16109 w 262640"/>
                <a:gd name="connsiteY63" fmla="*/ 120653 h 151399"/>
                <a:gd name="connsiteX64" fmla="*/ 15044 w 262640"/>
                <a:gd name="connsiteY64" fmla="*/ 116913 h 151399"/>
                <a:gd name="connsiteX65" fmla="*/ 11860 w 262640"/>
                <a:gd name="connsiteY65" fmla="*/ 113495 h 151399"/>
                <a:gd name="connsiteX66" fmla="*/ 11954 w 262640"/>
                <a:gd name="connsiteY66" fmla="*/ 109160 h 151399"/>
                <a:gd name="connsiteX67" fmla="*/ 10890 w 262640"/>
                <a:gd name="connsiteY67" fmla="*/ 106062 h 151399"/>
                <a:gd name="connsiteX68" fmla="*/ 10045 w 262640"/>
                <a:gd name="connsiteY68" fmla="*/ 102870 h 151399"/>
                <a:gd name="connsiteX69" fmla="*/ 10319 w 262640"/>
                <a:gd name="connsiteY69" fmla="*/ 102026 h 151399"/>
                <a:gd name="connsiteX70" fmla="*/ 10366 w 262640"/>
                <a:gd name="connsiteY70" fmla="*/ 101259 h 151399"/>
                <a:gd name="connsiteX71" fmla="*/ 8739 w 262640"/>
                <a:gd name="connsiteY71" fmla="*/ 96338 h 151399"/>
                <a:gd name="connsiteX72" fmla="*/ 8199 w 262640"/>
                <a:gd name="connsiteY72" fmla="*/ 95344 h 151399"/>
                <a:gd name="connsiteX73" fmla="*/ 7995 w 262640"/>
                <a:gd name="connsiteY73" fmla="*/ 94311 h 151399"/>
                <a:gd name="connsiteX74" fmla="*/ 8528 w 262640"/>
                <a:gd name="connsiteY74" fmla="*/ 93521 h 151399"/>
                <a:gd name="connsiteX75" fmla="*/ 8512 w 262640"/>
                <a:gd name="connsiteY75" fmla="*/ 92606 h 151399"/>
                <a:gd name="connsiteX76" fmla="*/ 7652 w 262640"/>
                <a:gd name="connsiteY76" fmla="*/ 91096 h 151399"/>
                <a:gd name="connsiteX77" fmla="*/ 6736 w 262640"/>
                <a:gd name="connsiteY77" fmla="*/ 88217 h 151399"/>
                <a:gd name="connsiteX78" fmla="*/ 2394 w 262640"/>
                <a:gd name="connsiteY78" fmla="*/ 85956 h 151399"/>
                <a:gd name="connsiteX79" fmla="*/ 3278 w 262640"/>
                <a:gd name="connsiteY79" fmla="*/ 83836 h 151399"/>
                <a:gd name="connsiteX80" fmla="*/ 4123 w 262640"/>
                <a:gd name="connsiteY80" fmla="*/ 84579 h 151399"/>
                <a:gd name="connsiteX81" fmla="*/ 5265 w 262640"/>
                <a:gd name="connsiteY81" fmla="*/ 85213 h 151399"/>
                <a:gd name="connsiteX82" fmla="*/ 5500 w 262640"/>
                <a:gd name="connsiteY82" fmla="*/ 83844 h 151399"/>
                <a:gd name="connsiteX83" fmla="*/ 5516 w 262640"/>
                <a:gd name="connsiteY83" fmla="*/ 82819 h 151399"/>
                <a:gd name="connsiteX84" fmla="*/ 3701 w 262640"/>
                <a:gd name="connsiteY84" fmla="*/ 76411 h 151399"/>
                <a:gd name="connsiteX85" fmla="*/ 6392 w 262640"/>
                <a:gd name="connsiteY85" fmla="*/ 67853 h 151399"/>
                <a:gd name="connsiteX86" fmla="*/ 5508 w 262640"/>
                <a:gd name="connsiteY86" fmla="*/ 60131 h 151399"/>
                <a:gd name="connsiteX87" fmla="*/ 9615 w 262640"/>
                <a:gd name="connsiteY87" fmla="*/ 57010 h 151399"/>
                <a:gd name="connsiteX88" fmla="*/ 10648 w 262640"/>
                <a:gd name="connsiteY88" fmla="*/ 56071 h 151399"/>
                <a:gd name="connsiteX89" fmla="*/ 11242 w 262640"/>
                <a:gd name="connsiteY89" fmla="*/ 55249 h 151399"/>
                <a:gd name="connsiteX90" fmla="*/ 12212 w 262640"/>
                <a:gd name="connsiteY90" fmla="*/ 53481 h 151399"/>
                <a:gd name="connsiteX91" fmla="*/ 13534 w 262640"/>
                <a:gd name="connsiteY91" fmla="*/ 52910 h 151399"/>
                <a:gd name="connsiteX92" fmla="*/ 14004 w 262640"/>
                <a:gd name="connsiteY92" fmla="*/ 51048 h 151399"/>
                <a:gd name="connsiteX93" fmla="*/ 13965 w 262640"/>
                <a:gd name="connsiteY93" fmla="*/ 50117 h 151399"/>
                <a:gd name="connsiteX94" fmla="*/ 13112 w 262640"/>
                <a:gd name="connsiteY94" fmla="*/ 49319 h 151399"/>
                <a:gd name="connsiteX95" fmla="*/ 12471 w 262640"/>
                <a:gd name="connsiteY95" fmla="*/ 47152 h 151399"/>
                <a:gd name="connsiteX96" fmla="*/ 12682 w 262640"/>
                <a:gd name="connsiteY96" fmla="*/ 44398 h 151399"/>
                <a:gd name="connsiteX97" fmla="*/ 12893 w 262640"/>
                <a:gd name="connsiteY97" fmla="*/ 43248 h 151399"/>
                <a:gd name="connsiteX98" fmla="*/ 13339 w 262640"/>
                <a:gd name="connsiteY98" fmla="*/ 41143 h 151399"/>
                <a:gd name="connsiteX99" fmla="*/ 14778 w 262640"/>
                <a:gd name="connsiteY99" fmla="*/ 40361 h 151399"/>
                <a:gd name="connsiteX100" fmla="*/ 15115 w 262640"/>
                <a:gd name="connsiteY100" fmla="*/ 39735 h 151399"/>
                <a:gd name="connsiteX101" fmla="*/ 14004 w 262640"/>
                <a:gd name="connsiteY101" fmla="*/ 38405 h 151399"/>
                <a:gd name="connsiteX102" fmla="*/ 14105 w 262640"/>
                <a:gd name="connsiteY102" fmla="*/ 37607 h 151399"/>
                <a:gd name="connsiteX103" fmla="*/ 16546 w 262640"/>
                <a:gd name="connsiteY103" fmla="*/ 35378 h 151399"/>
                <a:gd name="connsiteX104" fmla="*/ 17509 w 262640"/>
                <a:gd name="connsiteY104" fmla="*/ 34713 h 151399"/>
                <a:gd name="connsiteX105" fmla="*/ 19089 w 262640"/>
                <a:gd name="connsiteY105" fmla="*/ 34024 h 151399"/>
                <a:gd name="connsiteX106" fmla="*/ 20325 w 262640"/>
                <a:gd name="connsiteY106" fmla="*/ 34032 h 151399"/>
                <a:gd name="connsiteX107" fmla="*/ 21749 w 262640"/>
                <a:gd name="connsiteY107" fmla="*/ 34423 h 151399"/>
                <a:gd name="connsiteX108" fmla="*/ 23024 w 262640"/>
                <a:gd name="connsiteY108" fmla="*/ 35049 h 151399"/>
                <a:gd name="connsiteX109" fmla="*/ 24261 w 262640"/>
                <a:gd name="connsiteY109" fmla="*/ 36183 h 151399"/>
                <a:gd name="connsiteX110" fmla="*/ 25567 w 262640"/>
                <a:gd name="connsiteY110" fmla="*/ 37474 h 151399"/>
                <a:gd name="connsiteX111" fmla="*/ 27570 w 262640"/>
                <a:gd name="connsiteY111" fmla="*/ 37967 h 151399"/>
                <a:gd name="connsiteX112" fmla="*/ 28931 w 262640"/>
                <a:gd name="connsiteY112" fmla="*/ 37842 h 151399"/>
                <a:gd name="connsiteX113" fmla="*/ 30042 w 262640"/>
                <a:gd name="connsiteY113" fmla="*/ 38413 h 151399"/>
                <a:gd name="connsiteX114" fmla="*/ 30981 w 262640"/>
                <a:gd name="connsiteY114" fmla="*/ 38100 h 151399"/>
                <a:gd name="connsiteX115" fmla="*/ 32045 w 262640"/>
                <a:gd name="connsiteY115" fmla="*/ 37435 h 151399"/>
                <a:gd name="connsiteX116" fmla="*/ 33750 w 262640"/>
                <a:gd name="connsiteY116" fmla="*/ 37474 h 151399"/>
                <a:gd name="connsiteX117" fmla="*/ 35284 w 262640"/>
                <a:gd name="connsiteY117" fmla="*/ 36723 h 151399"/>
                <a:gd name="connsiteX118" fmla="*/ 39649 w 262640"/>
                <a:gd name="connsiteY118" fmla="*/ 36363 h 151399"/>
                <a:gd name="connsiteX119" fmla="*/ 43858 w 262640"/>
                <a:gd name="connsiteY119" fmla="*/ 36590 h 151399"/>
                <a:gd name="connsiteX120" fmla="*/ 48255 w 262640"/>
                <a:gd name="connsiteY120" fmla="*/ 35964 h 151399"/>
                <a:gd name="connsiteX121" fmla="*/ 52644 w 262640"/>
                <a:gd name="connsiteY121" fmla="*/ 36011 h 151399"/>
                <a:gd name="connsiteX122" fmla="*/ 57072 w 262640"/>
                <a:gd name="connsiteY122" fmla="*/ 36058 h 151399"/>
                <a:gd name="connsiteX123" fmla="*/ 58050 w 262640"/>
                <a:gd name="connsiteY123" fmla="*/ 36152 h 151399"/>
                <a:gd name="connsiteX124" fmla="*/ 59012 w 262640"/>
                <a:gd name="connsiteY124" fmla="*/ 36543 h 151399"/>
                <a:gd name="connsiteX125" fmla="*/ 62744 w 262640"/>
                <a:gd name="connsiteY125" fmla="*/ 38515 h 151399"/>
                <a:gd name="connsiteX126" fmla="*/ 65576 w 262640"/>
                <a:gd name="connsiteY126" fmla="*/ 38922 h 151399"/>
                <a:gd name="connsiteX127" fmla="*/ 71264 w 262640"/>
                <a:gd name="connsiteY127" fmla="*/ 39461 h 151399"/>
                <a:gd name="connsiteX128" fmla="*/ 77327 w 262640"/>
                <a:gd name="connsiteY128" fmla="*/ 40040 h 151399"/>
                <a:gd name="connsiteX129" fmla="*/ 82584 w 262640"/>
                <a:gd name="connsiteY129" fmla="*/ 40533 h 151399"/>
                <a:gd name="connsiteX130" fmla="*/ 87043 w 262640"/>
                <a:gd name="connsiteY130" fmla="*/ 40064 h 151399"/>
                <a:gd name="connsiteX131" fmla="*/ 90744 w 262640"/>
                <a:gd name="connsiteY131" fmla="*/ 39681 h 151399"/>
                <a:gd name="connsiteX132" fmla="*/ 91745 w 262640"/>
                <a:gd name="connsiteY132" fmla="*/ 39743 h 151399"/>
                <a:gd name="connsiteX133" fmla="*/ 92864 w 262640"/>
                <a:gd name="connsiteY133" fmla="*/ 40963 h 151399"/>
                <a:gd name="connsiteX134" fmla="*/ 95094 w 262640"/>
                <a:gd name="connsiteY134" fmla="*/ 44007 h 151399"/>
                <a:gd name="connsiteX135" fmla="*/ 97198 w 262640"/>
                <a:gd name="connsiteY135" fmla="*/ 46870 h 151399"/>
                <a:gd name="connsiteX136" fmla="*/ 100883 w 262640"/>
                <a:gd name="connsiteY136" fmla="*/ 47027 h 151399"/>
                <a:gd name="connsiteX137" fmla="*/ 103246 w 262640"/>
                <a:gd name="connsiteY137" fmla="*/ 45947 h 151399"/>
                <a:gd name="connsiteX138" fmla="*/ 105843 w 262640"/>
                <a:gd name="connsiteY138" fmla="*/ 44429 h 151399"/>
                <a:gd name="connsiteX139" fmla="*/ 107431 w 262640"/>
                <a:gd name="connsiteY139" fmla="*/ 43256 h 151399"/>
                <a:gd name="connsiteX140" fmla="*/ 109270 w 262640"/>
                <a:gd name="connsiteY140" fmla="*/ 38593 h 151399"/>
                <a:gd name="connsiteX141" fmla="*/ 110459 w 262640"/>
                <a:gd name="connsiteY141" fmla="*/ 35573 h 151399"/>
                <a:gd name="connsiteX142" fmla="*/ 113190 w 262640"/>
                <a:gd name="connsiteY142" fmla="*/ 32170 h 151399"/>
                <a:gd name="connsiteX143" fmla="*/ 115474 w 262640"/>
                <a:gd name="connsiteY143" fmla="*/ 29322 h 151399"/>
                <a:gd name="connsiteX144" fmla="*/ 118494 w 262640"/>
                <a:gd name="connsiteY144" fmla="*/ 25544 h 151399"/>
                <a:gd name="connsiteX145" fmla="*/ 120168 w 262640"/>
                <a:gd name="connsiteY145" fmla="*/ 23455 h 151399"/>
                <a:gd name="connsiteX146" fmla="*/ 123469 w 262640"/>
                <a:gd name="connsiteY146" fmla="*/ 19324 h 151399"/>
                <a:gd name="connsiteX147" fmla="*/ 126622 w 262640"/>
                <a:gd name="connsiteY147" fmla="*/ 17712 h 151399"/>
                <a:gd name="connsiteX148" fmla="*/ 132709 w 262640"/>
                <a:gd name="connsiteY148" fmla="*/ 14606 h 151399"/>
                <a:gd name="connsiteX149" fmla="*/ 138678 w 262640"/>
                <a:gd name="connsiteY149" fmla="*/ 11547 h 151399"/>
                <a:gd name="connsiteX150" fmla="*/ 142567 w 262640"/>
                <a:gd name="connsiteY150" fmla="*/ 9552 h 151399"/>
                <a:gd name="connsiteX151" fmla="*/ 145876 w 262640"/>
                <a:gd name="connsiteY151" fmla="*/ 8645 h 151399"/>
                <a:gd name="connsiteX152" fmla="*/ 151422 w 262640"/>
                <a:gd name="connsiteY152" fmla="*/ 7863 h 151399"/>
                <a:gd name="connsiteX153" fmla="*/ 157939 w 262640"/>
                <a:gd name="connsiteY153" fmla="*/ 6939 h 151399"/>
                <a:gd name="connsiteX154" fmla="*/ 164456 w 262640"/>
                <a:gd name="connsiteY154" fmla="*/ 6016 h 151399"/>
                <a:gd name="connsiteX155" fmla="*/ 171411 w 262640"/>
                <a:gd name="connsiteY155" fmla="*/ 5038 h 151399"/>
                <a:gd name="connsiteX156" fmla="*/ 179157 w 262640"/>
                <a:gd name="connsiteY156" fmla="*/ 3943 h 151399"/>
                <a:gd name="connsiteX157" fmla="*/ 184469 w 262640"/>
                <a:gd name="connsiteY157" fmla="*/ 3192 h 151399"/>
                <a:gd name="connsiteX158" fmla="*/ 191236 w 262640"/>
                <a:gd name="connsiteY158" fmla="*/ 2230 h 151399"/>
                <a:gd name="connsiteX159" fmla="*/ 196869 w 262640"/>
                <a:gd name="connsiteY159" fmla="*/ 1432 h 151399"/>
                <a:gd name="connsiteX160" fmla="*/ 201876 w 262640"/>
                <a:gd name="connsiteY160" fmla="*/ 728 h 151399"/>
                <a:gd name="connsiteX161" fmla="*/ 207032 w 262640"/>
                <a:gd name="connsiteY161" fmla="*/ 0 h 151399"/>
                <a:gd name="connsiteX162" fmla="*/ 208001 w 262640"/>
                <a:gd name="connsiteY162" fmla="*/ 2300 h 151399"/>
                <a:gd name="connsiteX163" fmla="*/ 208972 w 262640"/>
                <a:gd name="connsiteY163" fmla="*/ 4600 h 151399"/>
                <a:gd name="connsiteX164" fmla="*/ 209950 w 262640"/>
                <a:gd name="connsiteY164" fmla="*/ 6900 h 151399"/>
                <a:gd name="connsiteX165" fmla="*/ 210920 w 262640"/>
                <a:gd name="connsiteY165" fmla="*/ 9200 h 151399"/>
                <a:gd name="connsiteX166" fmla="*/ 211890 w 262640"/>
                <a:gd name="connsiteY166" fmla="*/ 11500 h 151399"/>
                <a:gd name="connsiteX167" fmla="*/ 212860 w 262640"/>
                <a:gd name="connsiteY167" fmla="*/ 13801 h 151399"/>
                <a:gd name="connsiteX168" fmla="*/ 213830 w 262640"/>
                <a:gd name="connsiteY168" fmla="*/ 16093 h 151399"/>
                <a:gd name="connsiteX169" fmla="*/ 214808 w 262640"/>
                <a:gd name="connsiteY169" fmla="*/ 18385 h 151399"/>
                <a:gd name="connsiteX170" fmla="*/ 215778 w 262640"/>
                <a:gd name="connsiteY170" fmla="*/ 20677 h 151399"/>
                <a:gd name="connsiteX171" fmla="*/ 216748 w 262640"/>
                <a:gd name="connsiteY171" fmla="*/ 22970 h 151399"/>
                <a:gd name="connsiteX172" fmla="*/ 217718 w 262640"/>
                <a:gd name="connsiteY172" fmla="*/ 25262 h 151399"/>
                <a:gd name="connsiteX173" fmla="*/ 218696 w 262640"/>
                <a:gd name="connsiteY173" fmla="*/ 27554 h 151399"/>
                <a:gd name="connsiteX174" fmla="*/ 219666 w 262640"/>
                <a:gd name="connsiteY174" fmla="*/ 29839 h 151399"/>
                <a:gd name="connsiteX175" fmla="*/ 220637 w 262640"/>
                <a:gd name="connsiteY175" fmla="*/ 32123 h 151399"/>
                <a:gd name="connsiteX176" fmla="*/ 221607 w 262640"/>
                <a:gd name="connsiteY176" fmla="*/ 34408 h 151399"/>
                <a:gd name="connsiteX177" fmla="*/ 222577 w 262640"/>
                <a:gd name="connsiteY177" fmla="*/ 36692 h 151399"/>
                <a:gd name="connsiteX178" fmla="*/ 223531 w 262640"/>
                <a:gd name="connsiteY178" fmla="*/ 38922 h 151399"/>
                <a:gd name="connsiteX179" fmla="*/ 225096 w 262640"/>
                <a:gd name="connsiteY179" fmla="*/ 39665 h 151399"/>
                <a:gd name="connsiteX180" fmla="*/ 226027 w 262640"/>
                <a:gd name="connsiteY180" fmla="*/ 41777 h 151399"/>
                <a:gd name="connsiteX181" fmla="*/ 227357 w 262640"/>
                <a:gd name="connsiteY181" fmla="*/ 44789 h 151399"/>
                <a:gd name="connsiteX182" fmla="*/ 228695 w 262640"/>
                <a:gd name="connsiteY182" fmla="*/ 47793 h 151399"/>
                <a:gd name="connsiteX183" fmla="*/ 230024 w 262640"/>
                <a:gd name="connsiteY183" fmla="*/ 50798 h 151399"/>
                <a:gd name="connsiteX184" fmla="*/ 231339 w 262640"/>
                <a:gd name="connsiteY184" fmla="*/ 53810 h 151399"/>
                <a:gd name="connsiteX185" fmla="*/ 900 w 262640"/>
                <a:gd name="connsiteY185" fmla="*/ 84345 h 151399"/>
                <a:gd name="connsiteX186" fmla="*/ 211 w 262640"/>
                <a:gd name="connsiteY186" fmla="*/ 84845 h 151399"/>
                <a:gd name="connsiteX187" fmla="*/ 0 w 262640"/>
                <a:gd name="connsiteY187" fmla="*/ 83969 h 151399"/>
                <a:gd name="connsiteX188" fmla="*/ 454 w 262640"/>
                <a:gd name="connsiteY188" fmla="*/ 81998 h 151399"/>
                <a:gd name="connsiteX189" fmla="*/ 1174 w 262640"/>
                <a:gd name="connsiteY189" fmla="*/ 81426 h 151399"/>
                <a:gd name="connsiteX190" fmla="*/ 1658 w 262640"/>
                <a:gd name="connsiteY190" fmla="*/ 82889 h 151399"/>
                <a:gd name="connsiteX191" fmla="*/ 1346 w 262640"/>
                <a:gd name="connsiteY191" fmla="*/ 83695 h 151399"/>
                <a:gd name="connsiteX192" fmla="*/ 900 w 262640"/>
                <a:gd name="connsiteY192" fmla="*/ 84345 h 151399"/>
                <a:gd name="connsiteX193" fmla="*/ 5226 w 262640"/>
                <a:gd name="connsiteY193" fmla="*/ 114379 h 151399"/>
                <a:gd name="connsiteX194" fmla="*/ 4936 w 262640"/>
                <a:gd name="connsiteY194" fmla="*/ 114856 h 151399"/>
                <a:gd name="connsiteX195" fmla="*/ 4538 w 262640"/>
                <a:gd name="connsiteY195" fmla="*/ 114754 h 151399"/>
                <a:gd name="connsiteX196" fmla="*/ 3176 w 262640"/>
                <a:gd name="connsiteY196" fmla="*/ 113557 h 151399"/>
                <a:gd name="connsiteX197" fmla="*/ 4670 w 262640"/>
                <a:gd name="connsiteY197" fmla="*/ 112219 h 151399"/>
                <a:gd name="connsiteX198" fmla="*/ 5468 w 262640"/>
                <a:gd name="connsiteY198" fmla="*/ 113463 h 151399"/>
                <a:gd name="connsiteX199" fmla="*/ 5226 w 262640"/>
                <a:gd name="connsiteY199" fmla="*/ 114379 h 151399"/>
                <a:gd name="connsiteX200" fmla="*/ 4530 w 262640"/>
                <a:gd name="connsiteY200" fmla="*/ 120387 h 151399"/>
                <a:gd name="connsiteX201" fmla="*/ 3075 w 262640"/>
                <a:gd name="connsiteY201" fmla="*/ 121076 h 151399"/>
                <a:gd name="connsiteX202" fmla="*/ 4068 w 262640"/>
                <a:gd name="connsiteY202" fmla="*/ 119292 h 151399"/>
                <a:gd name="connsiteX203" fmla="*/ 5085 w 262640"/>
                <a:gd name="connsiteY203" fmla="*/ 118924 h 151399"/>
                <a:gd name="connsiteX204" fmla="*/ 5367 w 262640"/>
                <a:gd name="connsiteY204" fmla="*/ 118994 h 151399"/>
                <a:gd name="connsiteX205" fmla="*/ 4530 w 262640"/>
                <a:gd name="connsiteY205" fmla="*/ 120387 h 151399"/>
                <a:gd name="connsiteX206" fmla="*/ 246211 w 262640"/>
                <a:gd name="connsiteY206" fmla="*/ 144303 h 151399"/>
                <a:gd name="connsiteX207" fmla="*/ 247573 w 262640"/>
                <a:gd name="connsiteY207" fmla="*/ 144569 h 151399"/>
                <a:gd name="connsiteX208" fmla="*/ 249630 w 262640"/>
                <a:gd name="connsiteY208" fmla="*/ 143795 h 151399"/>
                <a:gd name="connsiteX209" fmla="*/ 255529 w 262640"/>
                <a:gd name="connsiteY209" fmla="*/ 143693 h 151399"/>
                <a:gd name="connsiteX210" fmla="*/ 262640 w 262640"/>
                <a:gd name="connsiteY210" fmla="*/ 146181 h 151399"/>
                <a:gd name="connsiteX211" fmla="*/ 261295 w 262640"/>
                <a:gd name="connsiteY211" fmla="*/ 146830 h 151399"/>
                <a:gd name="connsiteX212" fmla="*/ 260497 w 262640"/>
                <a:gd name="connsiteY212" fmla="*/ 147730 h 151399"/>
                <a:gd name="connsiteX213" fmla="*/ 257375 w 262640"/>
                <a:gd name="connsiteY213" fmla="*/ 148551 h 151399"/>
                <a:gd name="connsiteX214" fmla="*/ 254262 w 262640"/>
                <a:gd name="connsiteY214" fmla="*/ 150468 h 151399"/>
                <a:gd name="connsiteX215" fmla="*/ 245249 w 262640"/>
                <a:gd name="connsiteY215" fmla="*/ 151399 h 151399"/>
                <a:gd name="connsiteX216" fmla="*/ 242605 w 262640"/>
                <a:gd name="connsiteY216" fmla="*/ 150883 h 151399"/>
                <a:gd name="connsiteX217" fmla="*/ 240430 w 262640"/>
                <a:gd name="connsiteY217" fmla="*/ 149029 h 151399"/>
                <a:gd name="connsiteX218" fmla="*/ 236401 w 262640"/>
                <a:gd name="connsiteY218" fmla="*/ 146619 h 151399"/>
                <a:gd name="connsiteX219" fmla="*/ 237989 w 262640"/>
                <a:gd name="connsiteY219" fmla="*/ 145078 h 151399"/>
                <a:gd name="connsiteX220" fmla="*/ 238333 w 262640"/>
                <a:gd name="connsiteY220" fmla="*/ 144374 h 151399"/>
                <a:gd name="connsiteX221" fmla="*/ 238927 w 262640"/>
                <a:gd name="connsiteY221" fmla="*/ 143701 h 151399"/>
                <a:gd name="connsiteX222" fmla="*/ 241204 w 262640"/>
                <a:gd name="connsiteY222" fmla="*/ 142535 h 151399"/>
                <a:gd name="connsiteX223" fmla="*/ 243481 w 262640"/>
                <a:gd name="connsiteY223" fmla="*/ 142723 h 151399"/>
                <a:gd name="connsiteX224" fmla="*/ 246211 w 262640"/>
                <a:gd name="connsiteY224" fmla="*/ 144303 h 151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</a:cxnLst>
              <a:rect l="l" t="t" r="r" b="b"/>
              <a:pathLst>
                <a:path w="262640" h="151399">
                  <a:moveTo>
                    <a:pt x="231339" y="53810"/>
                  </a:moveTo>
                  <a:lnTo>
                    <a:pt x="220269" y="57862"/>
                  </a:lnTo>
                  <a:lnTo>
                    <a:pt x="217351" y="59662"/>
                  </a:lnTo>
                  <a:lnTo>
                    <a:pt x="214698" y="61883"/>
                  </a:lnTo>
                  <a:lnTo>
                    <a:pt x="212712" y="64661"/>
                  </a:lnTo>
                  <a:lnTo>
                    <a:pt x="211319" y="69535"/>
                  </a:lnTo>
                  <a:lnTo>
                    <a:pt x="212375" y="73986"/>
                  </a:lnTo>
                  <a:lnTo>
                    <a:pt x="212273" y="76372"/>
                  </a:lnTo>
                  <a:lnTo>
                    <a:pt x="209418" y="77953"/>
                  </a:lnTo>
                  <a:lnTo>
                    <a:pt x="206750" y="79087"/>
                  </a:lnTo>
                  <a:lnTo>
                    <a:pt x="203785" y="80824"/>
                  </a:lnTo>
                  <a:lnTo>
                    <a:pt x="201985" y="81254"/>
                  </a:lnTo>
                  <a:lnTo>
                    <a:pt x="200515" y="82631"/>
                  </a:lnTo>
                  <a:lnTo>
                    <a:pt x="198801" y="83593"/>
                  </a:lnTo>
                  <a:lnTo>
                    <a:pt x="192629" y="86097"/>
                  </a:lnTo>
                  <a:lnTo>
                    <a:pt x="185885" y="88029"/>
                  </a:lnTo>
                  <a:lnTo>
                    <a:pt x="175167" y="90345"/>
                  </a:lnTo>
                  <a:lnTo>
                    <a:pt x="171028" y="92857"/>
                  </a:lnTo>
                  <a:lnTo>
                    <a:pt x="167265" y="94578"/>
                  </a:lnTo>
                  <a:lnTo>
                    <a:pt x="161546" y="95094"/>
                  </a:lnTo>
                  <a:lnTo>
                    <a:pt x="153692" y="97480"/>
                  </a:lnTo>
                  <a:lnTo>
                    <a:pt x="149326" y="99389"/>
                  </a:lnTo>
                  <a:lnTo>
                    <a:pt x="143904" y="102495"/>
                  </a:lnTo>
                  <a:lnTo>
                    <a:pt x="142707" y="103473"/>
                  </a:lnTo>
                  <a:lnTo>
                    <a:pt x="141753" y="105757"/>
                  </a:lnTo>
                  <a:lnTo>
                    <a:pt x="140086" y="107729"/>
                  </a:lnTo>
                  <a:lnTo>
                    <a:pt x="136824" y="110960"/>
                  </a:lnTo>
                  <a:lnTo>
                    <a:pt x="134376" y="112619"/>
                  </a:lnTo>
                  <a:lnTo>
                    <a:pt x="132740" y="112704"/>
                  </a:lnTo>
                  <a:lnTo>
                    <a:pt x="129564" y="113612"/>
                  </a:lnTo>
                  <a:lnTo>
                    <a:pt x="125801" y="113800"/>
                  </a:lnTo>
                  <a:lnTo>
                    <a:pt x="119479" y="112665"/>
                  </a:lnTo>
                  <a:lnTo>
                    <a:pt x="117852" y="113456"/>
                  </a:lnTo>
                  <a:lnTo>
                    <a:pt x="116514" y="114715"/>
                  </a:lnTo>
                  <a:lnTo>
                    <a:pt x="111641" y="116929"/>
                  </a:lnTo>
                  <a:lnTo>
                    <a:pt x="106688" y="121349"/>
                  </a:lnTo>
                  <a:lnTo>
                    <a:pt x="103066" y="122523"/>
                  </a:lnTo>
                  <a:lnTo>
                    <a:pt x="97206" y="123908"/>
                  </a:lnTo>
                  <a:lnTo>
                    <a:pt x="93107" y="125746"/>
                  </a:lnTo>
                  <a:lnTo>
                    <a:pt x="90353" y="126481"/>
                  </a:lnTo>
                  <a:lnTo>
                    <a:pt x="86809" y="126865"/>
                  </a:lnTo>
                  <a:lnTo>
                    <a:pt x="80245" y="126677"/>
                  </a:lnTo>
                  <a:lnTo>
                    <a:pt x="74025" y="127342"/>
                  </a:lnTo>
                  <a:lnTo>
                    <a:pt x="68259" y="128586"/>
                  </a:lnTo>
                  <a:lnTo>
                    <a:pt x="65553" y="130941"/>
                  </a:lnTo>
                  <a:lnTo>
                    <a:pt x="62462" y="134673"/>
                  </a:lnTo>
                  <a:lnTo>
                    <a:pt x="57416" y="136214"/>
                  </a:lnTo>
                  <a:lnTo>
                    <a:pt x="56227" y="137552"/>
                  </a:lnTo>
                  <a:lnTo>
                    <a:pt x="54670" y="140298"/>
                  </a:lnTo>
                  <a:lnTo>
                    <a:pt x="51408" y="141010"/>
                  </a:lnTo>
                  <a:lnTo>
                    <a:pt x="48450" y="141471"/>
                  </a:lnTo>
                  <a:lnTo>
                    <a:pt x="45431" y="140274"/>
                  </a:lnTo>
                  <a:lnTo>
                    <a:pt x="39735" y="143591"/>
                  </a:lnTo>
                  <a:lnTo>
                    <a:pt x="37584" y="144139"/>
                  </a:lnTo>
                  <a:lnTo>
                    <a:pt x="34313" y="144272"/>
                  </a:lnTo>
                  <a:lnTo>
                    <a:pt x="31990" y="144968"/>
                  </a:lnTo>
                  <a:lnTo>
                    <a:pt x="30323" y="144773"/>
                  </a:lnTo>
                  <a:lnTo>
                    <a:pt x="28251" y="143474"/>
                  </a:lnTo>
                  <a:lnTo>
                    <a:pt x="23838" y="141901"/>
                  </a:lnTo>
                  <a:lnTo>
                    <a:pt x="20615" y="142926"/>
                  </a:lnTo>
                  <a:lnTo>
                    <a:pt x="20341" y="139789"/>
                  </a:lnTo>
                  <a:lnTo>
                    <a:pt x="14997" y="130198"/>
                  </a:lnTo>
                  <a:lnTo>
                    <a:pt x="16109" y="121834"/>
                  </a:lnTo>
                  <a:lnTo>
                    <a:pt x="16109" y="120653"/>
                  </a:lnTo>
                  <a:lnTo>
                    <a:pt x="15044" y="116913"/>
                  </a:lnTo>
                  <a:lnTo>
                    <a:pt x="11860" y="113495"/>
                  </a:lnTo>
                  <a:lnTo>
                    <a:pt x="11954" y="109160"/>
                  </a:lnTo>
                  <a:lnTo>
                    <a:pt x="10890" y="106062"/>
                  </a:lnTo>
                  <a:lnTo>
                    <a:pt x="10045" y="102870"/>
                  </a:lnTo>
                  <a:lnTo>
                    <a:pt x="10319" y="102026"/>
                  </a:lnTo>
                  <a:lnTo>
                    <a:pt x="10366" y="101259"/>
                  </a:lnTo>
                  <a:lnTo>
                    <a:pt x="8739" y="96338"/>
                  </a:lnTo>
                  <a:lnTo>
                    <a:pt x="8199" y="95344"/>
                  </a:lnTo>
                  <a:lnTo>
                    <a:pt x="7995" y="94311"/>
                  </a:lnTo>
                  <a:lnTo>
                    <a:pt x="8528" y="93521"/>
                  </a:lnTo>
                  <a:lnTo>
                    <a:pt x="8512" y="92606"/>
                  </a:lnTo>
                  <a:lnTo>
                    <a:pt x="7652" y="91096"/>
                  </a:lnTo>
                  <a:lnTo>
                    <a:pt x="6736" y="88217"/>
                  </a:lnTo>
                  <a:lnTo>
                    <a:pt x="2394" y="85956"/>
                  </a:lnTo>
                  <a:lnTo>
                    <a:pt x="3278" y="83836"/>
                  </a:lnTo>
                  <a:lnTo>
                    <a:pt x="4123" y="84579"/>
                  </a:lnTo>
                  <a:lnTo>
                    <a:pt x="5265" y="85213"/>
                  </a:lnTo>
                  <a:lnTo>
                    <a:pt x="5500" y="83844"/>
                  </a:lnTo>
                  <a:lnTo>
                    <a:pt x="5516" y="82819"/>
                  </a:lnTo>
                  <a:lnTo>
                    <a:pt x="3701" y="76411"/>
                  </a:lnTo>
                  <a:lnTo>
                    <a:pt x="6392" y="67853"/>
                  </a:lnTo>
                  <a:lnTo>
                    <a:pt x="5508" y="60131"/>
                  </a:lnTo>
                  <a:lnTo>
                    <a:pt x="9615" y="57010"/>
                  </a:lnTo>
                  <a:lnTo>
                    <a:pt x="10648" y="56071"/>
                  </a:lnTo>
                  <a:lnTo>
                    <a:pt x="11242" y="55249"/>
                  </a:lnTo>
                  <a:lnTo>
                    <a:pt x="12212" y="53481"/>
                  </a:lnTo>
                  <a:lnTo>
                    <a:pt x="13534" y="52910"/>
                  </a:lnTo>
                  <a:lnTo>
                    <a:pt x="14004" y="51048"/>
                  </a:lnTo>
                  <a:lnTo>
                    <a:pt x="13965" y="50117"/>
                  </a:lnTo>
                  <a:lnTo>
                    <a:pt x="13112" y="49319"/>
                  </a:lnTo>
                  <a:lnTo>
                    <a:pt x="12471" y="47152"/>
                  </a:lnTo>
                  <a:lnTo>
                    <a:pt x="12682" y="44398"/>
                  </a:lnTo>
                  <a:lnTo>
                    <a:pt x="12893" y="43248"/>
                  </a:lnTo>
                  <a:lnTo>
                    <a:pt x="13339" y="41143"/>
                  </a:lnTo>
                  <a:lnTo>
                    <a:pt x="14778" y="40361"/>
                  </a:lnTo>
                  <a:lnTo>
                    <a:pt x="15115" y="39735"/>
                  </a:lnTo>
                  <a:lnTo>
                    <a:pt x="14004" y="38405"/>
                  </a:lnTo>
                  <a:lnTo>
                    <a:pt x="14105" y="37607"/>
                  </a:lnTo>
                  <a:lnTo>
                    <a:pt x="16546" y="35378"/>
                  </a:lnTo>
                  <a:lnTo>
                    <a:pt x="17509" y="34713"/>
                  </a:lnTo>
                  <a:lnTo>
                    <a:pt x="19089" y="34024"/>
                  </a:lnTo>
                  <a:lnTo>
                    <a:pt x="20325" y="34032"/>
                  </a:lnTo>
                  <a:lnTo>
                    <a:pt x="21749" y="34423"/>
                  </a:lnTo>
                  <a:lnTo>
                    <a:pt x="23024" y="35049"/>
                  </a:lnTo>
                  <a:lnTo>
                    <a:pt x="24261" y="36183"/>
                  </a:lnTo>
                  <a:lnTo>
                    <a:pt x="25567" y="37474"/>
                  </a:lnTo>
                  <a:lnTo>
                    <a:pt x="27570" y="37967"/>
                  </a:lnTo>
                  <a:lnTo>
                    <a:pt x="28931" y="37842"/>
                  </a:lnTo>
                  <a:lnTo>
                    <a:pt x="30042" y="38413"/>
                  </a:lnTo>
                  <a:lnTo>
                    <a:pt x="30981" y="38100"/>
                  </a:lnTo>
                  <a:lnTo>
                    <a:pt x="32045" y="37435"/>
                  </a:lnTo>
                  <a:lnTo>
                    <a:pt x="33750" y="37474"/>
                  </a:lnTo>
                  <a:lnTo>
                    <a:pt x="35284" y="36723"/>
                  </a:lnTo>
                  <a:lnTo>
                    <a:pt x="39649" y="36363"/>
                  </a:lnTo>
                  <a:lnTo>
                    <a:pt x="43858" y="36590"/>
                  </a:lnTo>
                  <a:lnTo>
                    <a:pt x="48255" y="35964"/>
                  </a:lnTo>
                  <a:lnTo>
                    <a:pt x="52644" y="36011"/>
                  </a:lnTo>
                  <a:lnTo>
                    <a:pt x="57072" y="36058"/>
                  </a:lnTo>
                  <a:lnTo>
                    <a:pt x="58050" y="36152"/>
                  </a:lnTo>
                  <a:lnTo>
                    <a:pt x="59012" y="36543"/>
                  </a:lnTo>
                  <a:lnTo>
                    <a:pt x="62744" y="38515"/>
                  </a:lnTo>
                  <a:lnTo>
                    <a:pt x="65576" y="38922"/>
                  </a:lnTo>
                  <a:lnTo>
                    <a:pt x="71264" y="39461"/>
                  </a:lnTo>
                  <a:lnTo>
                    <a:pt x="77327" y="40040"/>
                  </a:lnTo>
                  <a:lnTo>
                    <a:pt x="82584" y="40533"/>
                  </a:lnTo>
                  <a:lnTo>
                    <a:pt x="87043" y="40064"/>
                  </a:lnTo>
                  <a:lnTo>
                    <a:pt x="90744" y="39681"/>
                  </a:lnTo>
                  <a:lnTo>
                    <a:pt x="91745" y="39743"/>
                  </a:lnTo>
                  <a:lnTo>
                    <a:pt x="92864" y="40963"/>
                  </a:lnTo>
                  <a:lnTo>
                    <a:pt x="95094" y="44007"/>
                  </a:lnTo>
                  <a:lnTo>
                    <a:pt x="97198" y="46870"/>
                  </a:lnTo>
                  <a:lnTo>
                    <a:pt x="100883" y="47027"/>
                  </a:lnTo>
                  <a:lnTo>
                    <a:pt x="103246" y="45947"/>
                  </a:lnTo>
                  <a:lnTo>
                    <a:pt x="105843" y="44429"/>
                  </a:lnTo>
                  <a:lnTo>
                    <a:pt x="107431" y="43256"/>
                  </a:lnTo>
                  <a:lnTo>
                    <a:pt x="109270" y="38593"/>
                  </a:lnTo>
                  <a:lnTo>
                    <a:pt x="110459" y="35573"/>
                  </a:lnTo>
                  <a:lnTo>
                    <a:pt x="113190" y="32170"/>
                  </a:lnTo>
                  <a:lnTo>
                    <a:pt x="115474" y="29322"/>
                  </a:lnTo>
                  <a:lnTo>
                    <a:pt x="118494" y="25544"/>
                  </a:lnTo>
                  <a:lnTo>
                    <a:pt x="120168" y="23455"/>
                  </a:lnTo>
                  <a:lnTo>
                    <a:pt x="123469" y="19324"/>
                  </a:lnTo>
                  <a:lnTo>
                    <a:pt x="126622" y="17712"/>
                  </a:lnTo>
                  <a:lnTo>
                    <a:pt x="132709" y="14606"/>
                  </a:lnTo>
                  <a:lnTo>
                    <a:pt x="138678" y="11547"/>
                  </a:lnTo>
                  <a:lnTo>
                    <a:pt x="142567" y="9552"/>
                  </a:lnTo>
                  <a:lnTo>
                    <a:pt x="145876" y="8645"/>
                  </a:lnTo>
                  <a:lnTo>
                    <a:pt x="151422" y="7863"/>
                  </a:lnTo>
                  <a:lnTo>
                    <a:pt x="157939" y="6939"/>
                  </a:lnTo>
                  <a:lnTo>
                    <a:pt x="164456" y="6016"/>
                  </a:lnTo>
                  <a:lnTo>
                    <a:pt x="171411" y="5038"/>
                  </a:lnTo>
                  <a:lnTo>
                    <a:pt x="179157" y="3943"/>
                  </a:lnTo>
                  <a:lnTo>
                    <a:pt x="184469" y="3192"/>
                  </a:lnTo>
                  <a:lnTo>
                    <a:pt x="191236" y="2230"/>
                  </a:lnTo>
                  <a:lnTo>
                    <a:pt x="196869" y="1432"/>
                  </a:lnTo>
                  <a:lnTo>
                    <a:pt x="201876" y="728"/>
                  </a:lnTo>
                  <a:lnTo>
                    <a:pt x="207032" y="0"/>
                  </a:lnTo>
                  <a:lnTo>
                    <a:pt x="208001" y="2300"/>
                  </a:lnTo>
                  <a:lnTo>
                    <a:pt x="208972" y="4600"/>
                  </a:lnTo>
                  <a:lnTo>
                    <a:pt x="209950" y="6900"/>
                  </a:lnTo>
                  <a:lnTo>
                    <a:pt x="210920" y="9200"/>
                  </a:lnTo>
                  <a:lnTo>
                    <a:pt x="211890" y="11500"/>
                  </a:lnTo>
                  <a:lnTo>
                    <a:pt x="212860" y="13801"/>
                  </a:lnTo>
                  <a:lnTo>
                    <a:pt x="213830" y="16093"/>
                  </a:lnTo>
                  <a:lnTo>
                    <a:pt x="214808" y="18385"/>
                  </a:lnTo>
                  <a:lnTo>
                    <a:pt x="215778" y="20677"/>
                  </a:lnTo>
                  <a:lnTo>
                    <a:pt x="216748" y="22970"/>
                  </a:lnTo>
                  <a:lnTo>
                    <a:pt x="217718" y="25262"/>
                  </a:lnTo>
                  <a:lnTo>
                    <a:pt x="218696" y="27554"/>
                  </a:lnTo>
                  <a:lnTo>
                    <a:pt x="219666" y="29839"/>
                  </a:lnTo>
                  <a:lnTo>
                    <a:pt x="220637" y="32123"/>
                  </a:lnTo>
                  <a:lnTo>
                    <a:pt x="221607" y="34408"/>
                  </a:lnTo>
                  <a:lnTo>
                    <a:pt x="222577" y="36692"/>
                  </a:lnTo>
                  <a:lnTo>
                    <a:pt x="223531" y="38922"/>
                  </a:lnTo>
                  <a:lnTo>
                    <a:pt x="225096" y="39665"/>
                  </a:lnTo>
                  <a:lnTo>
                    <a:pt x="226027" y="41777"/>
                  </a:lnTo>
                  <a:lnTo>
                    <a:pt x="227357" y="44789"/>
                  </a:lnTo>
                  <a:lnTo>
                    <a:pt x="228695" y="47793"/>
                  </a:lnTo>
                  <a:lnTo>
                    <a:pt x="230024" y="50798"/>
                  </a:lnTo>
                  <a:lnTo>
                    <a:pt x="231339" y="53810"/>
                  </a:lnTo>
                  <a:close/>
                  <a:moveTo>
                    <a:pt x="900" y="84345"/>
                  </a:moveTo>
                  <a:lnTo>
                    <a:pt x="211" y="84845"/>
                  </a:lnTo>
                  <a:lnTo>
                    <a:pt x="0" y="83969"/>
                  </a:lnTo>
                  <a:lnTo>
                    <a:pt x="454" y="81998"/>
                  </a:lnTo>
                  <a:lnTo>
                    <a:pt x="1174" y="81426"/>
                  </a:lnTo>
                  <a:lnTo>
                    <a:pt x="1658" y="82889"/>
                  </a:lnTo>
                  <a:lnTo>
                    <a:pt x="1346" y="83695"/>
                  </a:lnTo>
                  <a:lnTo>
                    <a:pt x="900" y="84345"/>
                  </a:lnTo>
                  <a:close/>
                  <a:moveTo>
                    <a:pt x="5226" y="114379"/>
                  </a:moveTo>
                  <a:lnTo>
                    <a:pt x="4936" y="114856"/>
                  </a:lnTo>
                  <a:lnTo>
                    <a:pt x="4538" y="114754"/>
                  </a:lnTo>
                  <a:lnTo>
                    <a:pt x="3176" y="113557"/>
                  </a:lnTo>
                  <a:lnTo>
                    <a:pt x="4670" y="112219"/>
                  </a:lnTo>
                  <a:lnTo>
                    <a:pt x="5468" y="113463"/>
                  </a:lnTo>
                  <a:lnTo>
                    <a:pt x="5226" y="114379"/>
                  </a:lnTo>
                  <a:close/>
                  <a:moveTo>
                    <a:pt x="4530" y="120387"/>
                  </a:moveTo>
                  <a:lnTo>
                    <a:pt x="3075" y="121076"/>
                  </a:lnTo>
                  <a:lnTo>
                    <a:pt x="4068" y="119292"/>
                  </a:lnTo>
                  <a:lnTo>
                    <a:pt x="5085" y="118924"/>
                  </a:lnTo>
                  <a:lnTo>
                    <a:pt x="5367" y="118994"/>
                  </a:lnTo>
                  <a:lnTo>
                    <a:pt x="4530" y="120387"/>
                  </a:lnTo>
                  <a:close/>
                  <a:moveTo>
                    <a:pt x="246211" y="144303"/>
                  </a:moveTo>
                  <a:lnTo>
                    <a:pt x="247573" y="144569"/>
                  </a:lnTo>
                  <a:lnTo>
                    <a:pt x="249630" y="143795"/>
                  </a:lnTo>
                  <a:lnTo>
                    <a:pt x="255529" y="143693"/>
                  </a:lnTo>
                  <a:lnTo>
                    <a:pt x="262640" y="146181"/>
                  </a:lnTo>
                  <a:lnTo>
                    <a:pt x="261295" y="146830"/>
                  </a:lnTo>
                  <a:lnTo>
                    <a:pt x="260497" y="147730"/>
                  </a:lnTo>
                  <a:lnTo>
                    <a:pt x="257375" y="148551"/>
                  </a:lnTo>
                  <a:lnTo>
                    <a:pt x="254262" y="150468"/>
                  </a:lnTo>
                  <a:lnTo>
                    <a:pt x="245249" y="151399"/>
                  </a:lnTo>
                  <a:lnTo>
                    <a:pt x="242605" y="150883"/>
                  </a:lnTo>
                  <a:lnTo>
                    <a:pt x="240430" y="149029"/>
                  </a:lnTo>
                  <a:lnTo>
                    <a:pt x="236401" y="146619"/>
                  </a:lnTo>
                  <a:lnTo>
                    <a:pt x="237989" y="145078"/>
                  </a:lnTo>
                  <a:lnTo>
                    <a:pt x="238333" y="144374"/>
                  </a:lnTo>
                  <a:lnTo>
                    <a:pt x="238927" y="143701"/>
                  </a:lnTo>
                  <a:lnTo>
                    <a:pt x="241204" y="142535"/>
                  </a:lnTo>
                  <a:lnTo>
                    <a:pt x="243481" y="142723"/>
                  </a:lnTo>
                  <a:lnTo>
                    <a:pt x="246211" y="14430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DF0FAF79-96D9-3BEF-5EAA-123115F6BEEC}"/>
                </a:ext>
              </a:extLst>
            </p:cNvPr>
            <p:cNvSpPr>
              <a:spLocks/>
            </p:cNvSpPr>
            <p:nvPr/>
          </p:nvSpPr>
          <p:spPr>
            <a:xfrm>
              <a:off x="8239873" y="4926885"/>
              <a:ext cx="3966" cy="7432"/>
            </a:xfrm>
            <a:custGeom>
              <a:avLst/>
              <a:gdLst>
                <a:gd name="connsiteX0" fmla="*/ 3027 w 3966"/>
                <a:gd name="connsiteY0" fmla="*/ 7244 h 7432"/>
                <a:gd name="connsiteX1" fmla="*/ 1643 w 3966"/>
                <a:gd name="connsiteY1" fmla="*/ 7432 h 7432"/>
                <a:gd name="connsiteX2" fmla="*/ 994 w 3966"/>
                <a:gd name="connsiteY2" fmla="*/ 6838 h 7432"/>
                <a:gd name="connsiteX3" fmla="*/ 594 w 3966"/>
                <a:gd name="connsiteY3" fmla="*/ 5429 h 7432"/>
                <a:gd name="connsiteX4" fmla="*/ 1001 w 3966"/>
                <a:gd name="connsiteY4" fmla="*/ 4076 h 7432"/>
                <a:gd name="connsiteX5" fmla="*/ 1119 w 3966"/>
                <a:gd name="connsiteY5" fmla="*/ 2981 h 7432"/>
                <a:gd name="connsiteX6" fmla="*/ 0 w 3966"/>
                <a:gd name="connsiteY6" fmla="*/ 1080 h 7432"/>
                <a:gd name="connsiteX7" fmla="*/ 1095 w 3966"/>
                <a:gd name="connsiteY7" fmla="*/ 0 h 7432"/>
                <a:gd name="connsiteX8" fmla="*/ 2026 w 3966"/>
                <a:gd name="connsiteY8" fmla="*/ 1259 h 7432"/>
                <a:gd name="connsiteX9" fmla="*/ 2558 w 3966"/>
                <a:gd name="connsiteY9" fmla="*/ 1346 h 7432"/>
                <a:gd name="connsiteX10" fmla="*/ 3967 w 3966"/>
                <a:gd name="connsiteY10" fmla="*/ 2222 h 7432"/>
                <a:gd name="connsiteX11" fmla="*/ 3552 w 3966"/>
                <a:gd name="connsiteY11" fmla="*/ 3833 h 7432"/>
                <a:gd name="connsiteX12" fmla="*/ 3646 w 3966"/>
                <a:gd name="connsiteY12" fmla="*/ 4365 h 7432"/>
                <a:gd name="connsiteX13" fmla="*/ 3004 w 3966"/>
                <a:gd name="connsiteY13" fmla="*/ 5977 h 7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66" h="7432">
                  <a:moveTo>
                    <a:pt x="3027" y="7244"/>
                  </a:moveTo>
                  <a:lnTo>
                    <a:pt x="1643" y="7432"/>
                  </a:lnTo>
                  <a:lnTo>
                    <a:pt x="994" y="6838"/>
                  </a:lnTo>
                  <a:lnTo>
                    <a:pt x="594" y="5429"/>
                  </a:lnTo>
                  <a:lnTo>
                    <a:pt x="1001" y="4076"/>
                  </a:lnTo>
                  <a:lnTo>
                    <a:pt x="1119" y="2981"/>
                  </a:lnTo>
                  <a:lnTo>
                    <a:pt x="0" y="1080"/>
                  </a:lnTo>
                  <a:lnTo>
                    <a:pt x="1095" y="0"/>
                  </a:lnTo>
                  <a:lnTo>
                    <a:pt x="2026" y="1259"/>
                  </a:lnTo>
                  <a:lnTo>
                    <a:pt x="2558" y="1346"/>
                  </a:lnTo>
                  <a:lnTo>
                    <a:pt x="3967" y="2222"/>
                  </a:lnTo>
                  <a:lnTo>
                    <a:pt x="3552" y="3833"/>
                  </a:lnTo>
                  <a:lnTo>
                    <a:pt x="3646" y="4365"/>
                  </a:lnTo>
                  <a:lnTo>
                    <a:pt x="3004" y="5977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BA6AE09-5758-6CA2-6C57-CF81341D3447}"/>
                </a:ext>
              </a:extLst>
            </p:cNvPr>
            <p:cNvSpPr>
              <a:spLocks/>
            </p:cNvSpPr>
            <p:nvPr/>
          </p:nvSpPr>
          <p:spPr>
            <a:xfrm>
              <a:off x="7612050" y="5144275"/>
              <a:ext cx="470720" cy="668997"/>
            </a:xfrm>
            <a:custGeom>
              <a:avLst/>
              <a:gdLst>
                <a:gd name="connsiteX0" fmla="*/ 325815 w 470720"/>
                <a:gd name="connsiteY0" fmla="*/ 6047 h 668997"/>
                <a:gd name="connsiteX1" fmla="*/ 325932 w 470720"/>
                <a:gd name="connsiteY1" fmla="*/ 7291 h 668997"/>
                <a:gd name="connsiteX2" fmla="*/ 326089 w 470720"/>
                <a:gd name="connsiteY2" fmla="*/ 7854 h 668997"/>
                <a:gd name="connsiteX3" fmla="*/ 327137 w 470720"/>
                <a:gd name="connsiteY3" fmla="*/ 11133 h 668997"/>
                <a:gd name="connsiteX4" fmla="*/ 328702 w 470720"/>
                <a:gd name="connsiteY4" fmla="*/ 16046 h 668997"/>
                <a:gd name="connsiteX5" fmla="*/ 329742 w 470720"/>
                <a:gd name="connsiteY5" fmla="*/ 20583 h 668997"/>
                <a:gd name="connsiteX6" fmla="*/ 331174 w 470720"/>
                <a:gd name="connsiteY6" fmla="*/ 26819 h 668997"/>
                <a:gd name="connsiteX7" fmla="*/ 331127 w 470720"/>
                <a:gd name="connsiteY7" fmla="*/ 30300 h 668997"/>
                <a:gd name="connsiteX8" fmla="*/ 331479 w 470720"/>
                <a:gd name="connsiteY8" fmla="*/ 31646 h 668997"/>
                <a:gd name="connsiteX9" fmla="*/ 332762 w 470720"/>
                <a:gd name="connsiteY9" fmla="*/ 33327 h 668997"/>
                <a:gd name="connsiteX10" fmla="*/ 334335 w 470720"/>
                <a:gd name="connsiteY10" fmla="*/ 36223 h 668997"/>
                <a:gd name="connsiteX11" fmla="*/ 334867 w 470720"/>
                <a:gd name="connsiteY11" fmla="*/ 37858 h 668997"/>
                <a:gd name="connsiteX12" fmla="*/ 335391 w 470720"/>
                <a:gd name="connsiteY12" fmla="*/ 39086 h 668997"/>
                <a:gd name="connsiteX13" fmla="*/ 337049 w 470720"/>
                <a:gd name="connsiteY13" fmla="*/ 41417 h 668997"/>
                <a:gd name="connsiteX14" fmla="*/ 338340 w 470720"/>
                <a:gd name="connsiteY14" fmla="*/ 44953 h 668997"/>
                <a:gd name="connsiteX15" fmla="*/ 339436 w 470720"/>
                <a:gd name="connsiteY15" fmla="*/ 49639 h 668997"/>
                <a:gd name="connsiteX16" fmla="*/ 340374 w 470720"/>
                <a:gd name="connsiteY16" fmla="*/ 51893 h 668997"/>
                <a:gd name="connsiteX17" fmla="*/ 340726 w 470720"/>
                <a:gd name="connsiteY17" fmla="*/ 53003 h 668997"/>
                <a:gd name="connsiteX18" fmla="*/ 341149 w 470720"/>
                <a:gd name="connsiteY18" fmla="*/ 55022 h 668997"/>
                <a:gd name="connsiteX19" fmla="*/ 341094 w 470720"/>
                <a:gd name="connsiteY19" fmla="*/ 59286 h 668997"/>
                <a:gd name="connsiteX20" fmla="*/ 341117 w 470720"/>
                <a:gd name="connsiteY20" fmla="*/ 64238 h 668997"/>
                <a:gd name="connsiteX21" fmla="*/ 341149 w 470720"/>
                <a:gd name="connsiteY21" fmla="*/ 69769 h 668997"/>
                <a:gd name="connsiteX22" fmla="*/ 341172 w 470720"/>
                <a:gd name="connsiteY22" fmla="*/ 74346 h 668997"/>
                <a:gd name="connsiteX23" fmla="*/ 341008 w 470720"/>
                <a:gd name="connsiteY23" fmla="*/ 76661 h 668997"/>
                <a:gd name="connsiteX24" fmla="*/ 341125 w 470720"/>
                <a:gd name="connsiteY24" fmla="*/ 83257 h 668997"/>
                <a:gd name="connsiteX25" fmla="*/ 339709 w 470720"/>
                <a:gd name="connsiteY25" fmla="*/ 86691 h 668997"/>
                <a:gd name="connsiteX26" fmla="*/ 339882 w 470720"/>
                <a:gd name="connsiteY26" fmla="*/ 89398 h 668997"/>
                <a:gd name="connsiteX27" fmla="*/ 340319 w 470720"/>
                <a:gd name="connsiteY27" fmla="*/ 91151 h 668997"/>
                <a:gd name="connsiteX28" fmla="*/ 339741 w 470720"/>
                <a:gd name="connsiteY28" fmla="*/ 91424 h 668997"/>
                <a:gd name="connsiteX29" fmla="*/ 338638 w 470720"/>
                <a:gd name="connsiteY29" fmla="*/ 91737 h 668997"/>
                <a:gd name="connsiteX30" fmla="*/ 333568 w 470720"/>
                <a:gd name="connsiteY30" fmla="*/ 88960 h 668997"/>
                <a:gd name="connsiteX31" fmla="*/ 328623 w 470720"/>
                <a:gd name="connsiteY31" fmla="*/ 86026 h 668997"/>
                <a:gd name="connsiteX32" fmla="*/ 327911 w 470720"/>
                <a:gd name="connsiteY32" fmla="*/ 85940 h 668997"/>
                <a:gd name="connsiteX33" fmla="*/ 326871 w 470720"/>
                <a:gd name="connsiteY33" fmla="*/ 86245 h 668997"/>
                <a:gd name="connsiteX34" fmla="*/ 324070 w 470720"/>
                <a:gd name="connsiteY34" fmla="*/ 88373 h 668997"/>
                <a:gd name="connsiteX35" fmla="*/ 321449 w 470720"/>
                <a:gd name="connsiteY35" fmla="*/ 91706 h 668997"/>
                <a:gd name="connsiteX36" fmla="*/ 320245 w 470720"/>
                <a:gd name="connsiteY36" fmla="*/ 94554 h 668997"/>
                <a:gd name="connsiteX37" fmla="*/ 318312 w 470720"/>
                <a:gd name="connsiteY37" fmla="*/ 97495 h 668997"/>
                <a:gd name="connsiteX38" fmla="*/ 315198 w 470720"/>
                <a:gd name="connsiteY38" fmla="*/ 102237 h 668997"/>
                <a:gd name="connsiteX39" fmla="*/ 314878 w 470720"/>
                <a:gd name="connsiteY39" fmla="*/ 103261 h 668997"/>
                <a:gd name="connsiteX40" fmla="*/ 314846 w 470720"/>
                <a:gd name="connsiteY40" fmla="*/ 107126 h 668997"/>
                <a:gd name="connsiteX41" fmla="*/ 314995 w 470720"/>
                <a:gd name="connsiteY41" fmla="*/ 110811 h 668997"/>
                <a:gd name="connsiteX42" fmla="*/ 315269 w 470720"/>
                <a:gd name="connsiteY42" fmla="*/ 111327 h 668997"/>
                <a:gd name="connsiteX43" fmla="*/ 316951 w 470720"/>
                <a:gd name="connsiteY43" fmla="*/ 111499 h 668997"/>
                <a:gd name="connsiteX44" fmla="*/ 318156 w 470720"/>
                <a:gd name="connsiteY44" fmla="*/ 114519 h 668997"/>
                <a:gd name="connsiteX45" fmla="*/ 320910 w 470720"/>
                <a:gd name="connsiteY45" fmla="*/ 119338 h 668997"/>
                <a:gd name="connsiteX46" fmla="*/ 325533 w 470720"/>
                <a:gd name="connsiteY46" fmla="*/ 122436 h 668997"/>
                <a:gd name="connsiteX47" fmla="*/ 329828 w 470720"/>
                <a:gd name="connsiteY47" fmla="*/ 123845 h 668997"/>
                <a:gd name="connsiteX48" fmla="*/ 335821 w 470720"/>
                <a:gd name="connsiteY48" fmla="*/ 124197 h 668997"/>
                <a:gd name="connsiteX49" fmla="*/ 340562 w 470720"/>
                <a:gd name="connsiteY49" fmla="*/ 124095 h 668997"/>
                <a:gd name="connsiteX50" fmla="*/ 340288 w 470720"/>
                <a:gd name="connsiteY50" fmla="*/ 120841 h 668997"/>
                <a:gd name="connsiteX51" fmla="*/ 340758 w 470720"/>
                <a:gd name="connsiteY51" fmla="*/ 115622 h 668997"/>
                <a:gd name="connsiteX52" fmla="*/ 341360 w 470720"/>
                <a:gd name="connsiteY52" fmla="*/ 112118 h 668997"/>
                <a:gd name="connsiteX53" fmla="*/ 342025 w 470720"/>
                <a:gd name="connsiteY53" fmla="*/ 111961 h 668997"/>
                <a:gd name="connsiteX54" fmla="*/ 343269 w 470720"/>
                <a:gd name="connsiteY54" fmla="*/ 112298 h 668997"/>
                <a:gd name="connsiteX55" fmla="*/ 343957 w 470720"/>
                <a:gd name="connsiteY55" fmla="*/ 112657 h 668997"/>
                <a:gd name="connsiteX56" fmla="*/ 345858 w 470720"/>
                <a:gd name="connsiteY56" fmla="*/ 112509 h 668997"/>
                <a:gd name="connsiteX57" fmla="*/ 349238 w 470720"/>
                <a:gd name="connsiteY57" fmla="*/ 113197 h 668997"/>
                <a:gd name="connsiteX58" fmla="*/ 351969 w 470720"/>
                <a:gd name="connsiteY58" fmla="*/ 113127 h 668997"/>
                <a:gd name="connsiteX59" fmla="*/ 354410 w 470720"/>
                <a:gd name="connsiteY59" fmla="*/ 113056 h 668997"/>
                <a:gd name="connsiteX60" fmla="*/ 358532 w 470720"/>
                <a:gd name="connsiteY60" fmla="*/ 112939 h 668997"/>
                <a:gd name="connsiteX61" fmla="*/ 360942 w 470720"/>
                <a:gd name="connsiteY61" fmla="*/ 112900 h 668997"/>
                <a:gd name="connsiteX62" fmla="*/ 360129 w 470720"/>
                <a:gd name="connsiteY62" fmla="*/ 118556 h 668997"/>
                <a:gd name="connsiteX63" fmla="*/ 356983 w 470720"/>
                <a:gd name="connsiteY63" fmla="*/ 127436 h 668997"/>
                <a:gd name="connsiteX64" fmla="*/ 355912 w 470720"/>
                <a:gd name="connsiteY64" fmla="*/ 131520 h 668997"/>
                <a:gd name="connsiteX65" fmla="*/ 353228 w 470720"/>
                <a:gd name="connsiteY65" fmla="*/ 146157 h 668997"/>
                <a:gd name="connsiteX66" fmla="*/ 349723 w 470720"/>
                <a:gd name="connsiteY66" fmla="*/ 153566 h 668997"/>
                <a:gd name="connsiteX67" fmla="*/ 347759 w 470720"/>
                <a:gd name="connsiteY67" fmla="*/ 156633 h 668997"/>
                <a:gd name="connsiteX68" fmla="*/ 342080 w 470720"/>
                <a:gd name="connsiteY68" fmla="*/ 162062 h 668997"/>
                <a:gd name="connsiteX69" fmla="*/ 340499 w 470720"/>
                <a:gd name="connsiteY69" fmla="*/ 163165 h 668997"/>
                <a:gd name="connsiteX70" fmla="*/ 339099 w 470720"/>
                <a:gd name="connsiteY70" fmla="*/ 163870 h 668997"/>
                <a:gd name="connsiteX71" fmla="*/ 336611 w 470720"/>
                <a:gd name="connsiteY71" fmla="*/ 164496 h 668997"/>
                <a:gd name="connsiteX72" fmla="*/ 326879 w 470720"/>
                <a:gd name="connsiteY72" fmla="*/ 175526 h 668997"/>
                <a:gd name="connsiteX73" fmla="*/ 323257 w 470720"/>
                <a:gd name="connsiteY73" fmla="*/ 180862 h 668997"/>
                <a:gd name="connsiteX74" fmla="*/ 320034 w 470720"/>
                <a:gd name="connsiteY74" fmla="*/ 188662 h 668997"/>
                <a:gd name="connsiteX75" fmla="*/ 316834 w 470720"/>
                <a:gd name="connsiteY75" fmla="*/ 192957 h 668997"/>
                <a:gd name="connsiteX76" fmla="*/ 312132 w 470720"/>
                <a:gd name="connsiteY76" fmla="*/ 202142 h 668997"/>
                <a:gd name="connsiteX77" fmla="*/ 307931 w 470720"/>
                <a:gd name="connsiteY77" fmla="*/ 209253 h 668997"/>
                <a:gd name="connsiteX78" fmla="*/ 303902 w 470720"/>
                <a:gd name="connsiteY78" fmla="*/ 215762 h 668997"/>
                <a:gd name="connsiteX79" fmla="*/ 296931 w 470720"/>
                <a:gd name="connsiteY79" fmla="*/ 224744 h 668997"/>
                <a:gd name="connsiteX80" fmla="*/ 293833 w 470720"/>
                <a:gd name="connsiteY80" fmla="*/ 227349 h 668997"/>
                <a:gd name="connsiteX81" fmla="*/ 291744 w 470720"/>
                <a:gd name="connsiteY81" fmla="*/ 228538 h 668997"/>
                <a:gd name="connsiteX82" fmla="*/ 286205 w 470720"/>
                <a:gd name="connsiteY82" fmla="*/ 233772 h 668997"/>
                <a:gd name="connsiteX83" fmla="*/ 278405 w 470720"/>
                <a:gd name="connsiteY83" fmla="*/ 242221 h 668997"/>
                <a:gd name="connsiteX84" fmla="*/ 272435 w 470720"/>
                <a:gd name="connsiteY84" fmla="*/ 249732 h 668997"/>
                <a:gd name="connsiteX85" fmla="*/ 263509 w 470720"/>
                <a:gd name="connsiteY85" fmla="*/ 258290 h 668997"/>
                <a:gd name="connsiteX86" fmla="*/ 258338 w 470720"/>
                <a:gd name="connsiteY86" fmla="*/ 262046 h 668997"/>
                <a:gd name="connsiteX87" fmla="*/ 250577 w 470720"/>
                <a:gd name="connsiteY87" fmla="*/ 269454 h 668997"/>
                <a:gd name="connsiteX88" fmla="*/ 248410 w 470720"/>
                <a:gd name="connsiteY88" fmla="*/ 270550 h 668997"/>
                <a:gd name="connsiteX89" fmla="*/ 239663 w 470720"/>
                <a:gd name="connsiteY89" fmla="*/ 277458 h 668997"/>
                <a:gd name="connsiteX90" fmla="*/ 233373 w 470720"/>
                <a:gd name="connsiteY90" fmla="*/ 281667 h 668997"/>
                <a:gd name="connsiteX91" fmla="*/ 223195 w 470720"/>
                <a:gd name="connsiteY91" fmla="*/ 286557 h 668997"/>
                <a:gd name="connsiteX92" fmla="*/ 219150 w 470720"/>
                <a:gd name="connsiteY92" fmla="*/ 287926 h 668997"/>
                <a:gd name="connsiteX93" fmla="*/ 209488 w 470720"/>
                <a:gd name="connsiteY93" fmla="*/ 286658 h 668997"/>
                <a:gd name="connsiteX94" fmla="*/ 205459 w 470720"/>
                <a:gd name="connsiteY94" fmla="*/ 287331 h 668997"/>
                <a:gd name="connsiteX95" fmla="*/ 202087 w 470720"/>
                <a:gd name="connsiteY95" fmla="*/ 290288 h 668997"/>
                <a:gd name="connsiteX96" fmla="*/ 201774 w 470720"/>
                <a:gd name="connsiteY96" fmla="*/ 294544 h 668997"/>
                <a:gd name="connsiteX97" fmla="*/ 200366 w 470720"/>
                <a:gd name="connsiteY97" fmla="*/ 295186 h 668997"/>
                <a:gd name="connsiteX98" fmla="*/ 198238 w 470720"/>
                <a:gd name="connsiteY98" fmla="*/ 294998 h 668997"/>
                <a:gd name="connsiteX99" fmla="*/ 191486 w 470720"/>
                <a:gd name="connsiteY99" fmla="*/ 293222 h 668997"/>
                <a:gd name="connsiteX100" fmla="*/ 187825 w 470720"/>
                <a:gd name="connsiteY100" fmla="*/ 293558 h 668997"/>
                <a:gd name="connsiteX101" fmla="*/ 185690 w 470720"/>
                <a:gd name="connsiteY101" fmla="*/ 295835 h 668997"/>
                <a:gd name="connsiteX102" fmla="*/ 183968 w 470720"/>
                <a:gd name="connsiteY102" fmla="*/ 298714 h 668997"/>
                <a:gd name="connsiteX103" fmla="*/ 178883 w 470720"/>
                <a:gd name="connsiteY103" fmla="*/ 298863 h 668997"/>
                <a:gd name="connsiteX104" fmla="*/ 169824 w 470720"/>
                <a:gd name="connsiteY104" fmla="*/ 295882 h 668997"/>
                <a:gd name="connsiteX105" fmla="*/ 159168 w 470720"/>
                <a:gd name="connsiteY105" fmla="*/ 294067 h 668997"/>
                <a:gd name="connsiteX106" fmla="*/ 156704 w 470720"/>
                <a:gd name="connsiteY106" fmla="*/ 293864 h 668997"/>
                <a:gd name="connsiteX107" fmla="*/ 151540 w 470720"/>
                <a:gd name="connsiteY107" fmla="*/ 296078 h 668997"/>
                <a:gd name="connsiteX108" fmla="*/ 149741 w 470720"/>
                <a:gd name="connsiteY108" fmla="*/ 296399 h 668997"/>
                <a:gd name="connsiteX109" fmla="*/ 142222 w 470720"/>
                <a:gd name="connsiteY109" fmla="*/ 295921 h 668997"/>
                <a:gd name="connsiteX110" fmla="*/ 138052 w 470720"/>
                <a:gd name="connsiteY110" fmla="*/ 294529 h 668997"/>
                <a:gd name="connsiteX111" fmla="*/ 134062 w 470720"/>
                <a:gd name="connsiteY111" fmla="*/ 294521 h 668997"/>
                <a:gd name="connsiteX112" fmla="*/ 131003 w 470720"/>
                <a:gd name="connsiteY112" fmla="*/ 295671 h 668997"/>
                <a:gd name="connsiteX113" fmla="*/ 127295 w 470720"/>
                <a:gd name="connsiteY113" fmla="*/ 296078 h 668997"/>
                <a:gd name="connsiteX114" fmla="*/ 117273 w 470720"/>
                <a:gd name="connsiteY114" fmla="*/ 304097 h 668997"/>
                <a:gd name="connsiteX115" fmla="*/ 112094 w 470720"/>
                <a:gd name="connsiteY115" fmla="*/ 304105 h 668997"/>
                <a:gd name="connsiteX116" fmla="*/ 107627 w 470720"/>
                <a:gd name="connsiteY116" fmla="*/ 305036 h 668997"/>
                <a:gd name="connsiteX117" fmla="*/ 105413 w 470720"/>
                <a:gd name="connsiteY117" fmla="*/ 305004 h 668997"/>
                <a:gd name="connsiteX118" fmla="*/ 101267 w 470720"/>
                <a:gd name="connsiteY118" fmla="*/ 303878 h 668997"/>
                <a:gd name="connsiteX119" fmla="*/ 99725 w 470720"/>
                <a:gd name="connsiteY119" fmla="*/ 303956 h 668997"/>
                <a:gd name="connsiteX120" fmla="*/ 97363 w 470720"/>
                <a:gd name="connsiteY120" fmla="*/ 304456 h 668997"/>
                <a:gd name="connsiteX121" fmla="*/ 95000 w 470720"/>
                <a:gd name="connsiteY121" fmla="*/ 305873 h 668997"/>
                <a:gd name="connsiteX122" fmla="*/ 89618 w 470720"/>
                <a:gd name="connsiteY122" fmla="*/ 306483 h 668997"/>
                <a:gd name="connsiteX123" fmla="*/ 87528 w 470720"/>
                <a:gd name="connsiteY123" fmla="*/ 307695 h 668997"/>
                <a:gd name="connsiteX124" fmla="*/ 78438 w 470720"/>
                <a:gd name="connsiteY124" fmla="*/ 315058 h 668997"/>
                <a:gd name="connsiteX125" fmla="*/ 76364 w 470720"/>
                <a:gd name="connsiteY125" fmla="*/ 314760 h 668997"/>
                <a:gd name="connsiteX126" fmla="*/ 74690 w 470720"/>
                <a:gd name="connsiteY126" fmla="*/ 314283 h 668997"/>
                <a:gd name="connsiteX127" fmla="*/ 69965 w 470720"/>
                <a:gd name="connsiteY127" fmla="*/ 314189 h 668997"/>
                <a:gd name="connsiteX128" fmla="*/ 64622 w 470720"/>
                <a:gd name="connsiteY128" fmla="*/ 310270 h 668997"/>
                <a:gd name="connsiteX129" fmla="*/ 62572 w 470720"/>
                <a:gd name="connsiteY129" fmla="*/ 310520 h 668997"/>
                <a:gd name="connsiteX130" fmla="*/ 63119 w 470720"/>
                <a:gd name="connsiteY130" fmla="*/ 309346 h 668997"/>
                <a:gd name="connsiteX131" fmla="*/ 63284 w 470720"/>
                <a:gd name="connsiteY131" fmla="*/ 307265 h 668997"/>
                <a:gd name="connsiteX132" fmla="*/ 62150 w 470720"/>
                <a:gd name="connsiteY132" fmla="*/ 305794 h 668997"/>
                <a:gd name="connsiteX133" fmla="*/ 61391 w 470720"/>
                <a:gd name="connsiteY133" fmla="*/ 305137 h 668997"/>
                <a:gd name="connsiteX134" fmla="*/ 59294 w 470720"/>
                <a:gd name="connsiteY134" fmla="*/ 305263 h 668997"/>
                <a:gd name="connsiteX135" fmla="*/ 58175 w 470720"/>
                <a:gd name="connsiteY135" fmla="*/ 303494 h 668997"/>
                <a:gd name="connsiteX136" fmla="*/ 54967 w 470720"/>
                <a:gd name="connsiteY136" fmla="*/ 303330 h 668997"/>
                <a:gd name="connsiteX137" fmla="*/ 53857 w 470720"/>
                <a:gd name="connsiteY137" fmla="*/ 303776 h 668997"/>
                <a:gd name="connsiteX138" fmla="*/ 52315 w 470720"/>
                <a:gd name="connsiteY138" fmla="*/ 303870 h 668997"/>
                <a:gd name="connsiteX139" fmla="*/ 52183 w 470720"/>
                <a:gd name="connsiteY139" fmla="*/ 302079 h 668997"/>
                <a:gd name="connsiteX140" fmla="*/ 52300 w 470720"/>
                <a:gd name="connsiteY140" fmla="*/ 300952 h 668997"/>
                <a:gd name="connsiteX141" fmla="*/ 52206 w 470720"/>
                <a:gd name="connsiteY141" fmla="*/ 299223 h 668997"/>
                <a:gd name="connsiteX142" fmla="*/ 51823 w 470720"/>
                <a:gd name="connsiteY142" fmla="*/ 297102 h 668997"/>
                <a:gd name="connsiteX143" fmla="*/ 50579 w 470720"/>
                <a:gd name="connsiteY143" fmla="*/ 296430 h 668997"/>
                <a:gd name="connsiteX144" fmla="*/ 49624 w 470720"/>
                <a:gd name="connsiteY144" fmla="*/ 296148 h 668997"/>
                <a:gd name="connsiteX145" fmla="*/ 47356 w 470720"/>
                <a:gd name="connsiteY145" fmla="*/ 296297 h 668997"/>
                <a:gd name="connsiteX146" fmla="*/ 45791 w 470720"/>
                <a:gd name="connsiteY146" fmla="*/ 296524 h 668997"/>
                <a:gd name="connsiteX147" fmla="*/ 45055 w 470720"/>
                <a:gd name="connsiteY147" fmla="*/ 297142 h 668997"/>
                <a:gd name="connsiteX148" fmla="*/ 44218 w 470720"/>
                <a:gd name="connsiteY148" fmla="*/ 298699 h 668997"/>
                <a:gd name="connsiteX149" fmla="*/ 44210 w 470720"/>
                <a:gd name="connsiteY149" fmla="*/ 303424 h 668997"/>
                <a:gd name="connsiteX150" fmla="*/ 43084 w 470720"/>
                <a:gd name="connsiteY150" fmla="*/ 302070 h 668997"/>
                <a:gd name="connsiteX151" fmla="*/ 41801 w 470720"/>
                <a:gd name="connsiteY151" fmla="*/ 299238 h 668997"/>
                <a:gd name="connsiteX152" fmla="*/ 41386 w 470720"/>
                <a:gd name="connsiteY152" fmla="*/ 296219 h 668997"/>
                <a:gd name="connsiteX153" fmla="*/ 41848 w 470720"/>
                <a:gd name="connsiteY153" fmla="*/ 292659 h 668997"/>
                <a:gd name="connsiteX154" fmla="*/ 44281 w 470720"/>
                <a:gd name="connsiteY154" fmla="*/ 291306 h 668997"/>
                <a:gd name="connsiteX155" fmla="*/ 44093 w 470720"/>
                <a:gd name="connsiteY155" fmla="*/ 288904 h 668997"/>
                <a:gd name="connsiteX156" fmla="*/ 43577 w 470720"/>
                <a:gd name="connsiteY156" fmla="*/ 286823 h 668997"/>
                <a:gd name="connsiteX157" fmla="*/ 40862 w 470720"/>
                <a:gd name="connsiteY157" fmla="*/ 281503 h 668997"/>
                <a:gd name="connsiteX158" fmla="*/ 39806 w 470720"/>
                <a:gd name="connsiteY158" fmla="*/ 279069 h 668997"/>
                <a:gd name="connsiteX159" fmla="*/ 37506 w 470720"/>
                <a:gd name="connsiteY159" fmla="*/ 277427 h 668997"/>
                <a:gd name="connsiteX160" fmla="*/ 35714 w 470720"/>
                <a:gd name="connsiteY160" fmla="*/ 273468 h 668997"/>
                <a:gd name="connsiteX161" fmla="*/ 33915 w 470720"/>
                <a:gd name="connsiteY161" fmla="*/ 272036 h 668997"/>
                <a:gd name="connsiteX162" fmla="*/ 33164 w 470720"/>
                <a:gd name="connsiteY162" fmla="*/ 269267 h 668997"/>
                <a:gd name="connsiteX163" fmla="*/ 31404 w 470720"/>
                <a:gd name="connsiteY163" fmla="*/ 267061 h 668997"/>
                <a:gd name="connsiteX164" fmla="*/ 30809 w 470720"/>
                <a:gd name="connsiteY164" fmla="*/ 263572 h 668997"/>
                <a:gd name="connsiteX165" fmla="*/ 31779 w 470720"/>
                <a:gd name="connsiteY165" fmla="*/ 261577 h 668997"/>
                <a:gd name="connsiteX166" fmla="*/ 33312 w 470720"/>
                <a:gd name="connsiteY166" fmla="*/ 260481 h 668997"/>
                <a:gd name="connsiteX167" fmla="*/ 34877 w 470720"/>
                <a:gd name="connsiteY167" fmla="*/ 262210 h 668997"/>
                <a:gd name="connsiteX168" fmla="*/ 36825 w 470720"/>
                <a:gd name="connsiteY168" fmla="*/ 261537 h 668997"/>
                <a:gd name="connsiteX169" fmla="*/ 39587 w 470720"/>
                <a:gd name="connsiteY169" fmla="*/ 259018 h 668997"/>
                <a:gd name="connsiteX170" fmla="*/ 41222 w 470720"/>
                <a:gd name="connsiteY170" fmla="*/ 255200 h 668997"/>
                <a:gd name="connsiteX171" fmla="*/ 41324 w 470720"/>
                <a:gd name="connsiteY171" fmla="*/ 249106 h 668997"/>
                <a:gd name="connsiteX172" fmla="*/ 40901 w 470720"/>
                <a:gd name="connsiteY172" fmla="*/ 245311 h 668997"/>
                <a:gd name="connsiteX173" fmla="*/ 38710 w 470720"/>
                <a:gd name="connsiteY173" fmla="*/ 235532 h 668997"/>
                <a:gd name="connsiteX174" fmla="*/ 37678 w 470720"/>
                <a:gd name="connsiteY174" fmla="*/ 233287 h 668997"/>
                <a:gd name="connsiteX175" fmla="*/ 32733 w 470720"/>
                <a:gd name="connsiteY175" fmla="*/ 226316 h 668997"/>
                <a:gd name="connsiteX176" fmla="*/ 26999 w 470720"/>
                <a:gd name="connsiteY176" fmla="*/ 217014 h 668997"/>
                <a:gd name="connsiteX177" fmla="*/ 19746 w 470720"/>
                <a:gd name="connsiteY177" fmla="*/ 202423 h 668997"/>
                <a:gd name="connsiteX178" fmla="*/ 16281 w 470720"/>
                <a:gd name="connsiteY178" fmla="*/ 193693 h 668997"/>
                <a:gd name="connsiteX179" fmla="*/ 11031 w 470720"/>
                <a:gd name="connsiteY179" fmla="*/ 176168 h 668997"/>
                <a:gd name="connsiteX180" fmla="*/ 6408 w 470720"/>
                <a:gd name="connsiteY180" fmla="*/ 166302 h 668997"/>
                <a:gd name="connsiteX181" fmla="*/ 728 w 470720"/>
                <a:gd name="connsiteY181" fmla="*/ 157133 h 668997"/>
                <a:gd name="connsiteX182" fmla="*/ 0 w 470720"/>
                <a:gd name="connsiteY182" fmla="*/ 156539 h 668997"/>
                <a:gd name="connsiteX183" fmla="*/ 869 w 470720"/>
                <a:gd name="connsiteY183" fmla="*/ 155428 h 668997"/>
                <a:gd name="connsiteX184" fmla="*/ 3927 w 470720"/>
                <a:gd name="connsiteY184" fmla="*/ 153316 h 668997"/>
                <a:gd name="connsiteX185" fmla="*/ 5312 w 470720"/>
                <a:gd name="connsiteY185" fmla="*/ 152745 h 668997"/>
                <a:gd name="connsiteX186" fmla="*/ 6055 w 470720"/>
                <a:gd name="connsiteY186" fmla="*/ 153011 h 668997"/>
                <a:gd name="connsiteX187" fmla="*/ 6775 w 470720"/>
                <a:gd name="connsiteY187" fmla="*/ 152431 h 668997"/>
                <a:gd name="connsiteX188" fmla="*/ 7472 w 470720"/>
                <a:gd name="connsiteY188" fmla="*/ 151000 h 668997"/>
                <a:gd name="connsiteX189" fmla="*/ 7628 w 470720"/>
                <a:gd name="connsiteY189" fmla="*/ 149662 h 668997"/>
                <a:gd name="connsiteX190" fmla="*/ 7972 w 470720"/>
                <a:gd name="connsiteY190" fmla="*/ 147769 h 668997"/>
                <a:gd name="connsiteX191" fmla="*/ 8653 w 470720"/>
                <a:gd name="connsiteY191" fmla="*/ 146635 h 668997"/>
                <a:gd name="connsiteX192" fmla="*/ 9404 w 470720"/>
                <a:gd name="connsiteY192" fmla="*/ 144381 h 668997"/>
                <a:gd name="connsiteX193" fmla="*/ 10679 w 470720"/>
                <a:gd name="connsiteY193" fmla="*/ 142934 h 668997"/>
                <a:gd name="connsiteX194" fmla="*/ 13378 w 470720"/>
                <a:gd name="connsiteY194" fmla="*/ 141972 h 668997"/>
                <a:gd name="connsiteX195" fmla="*/ 15420 w 470720"/>
                <a:gd name="connsiteY195" fmla="*/ 143247 h 668997"/>
                <a:gd name="connsiteX196" fmla="*/ 16273 w 470720"/>
                <a:gd name="connsiteY196" fmla="*/ 144491 h 668997"/>
                <a:gd name="connsiteX197" fmla="*/ 16625 w 470720"/>
                <a:gd name="connsiteY197" fmla="*/ 146134 h 668997"/>
                <a:gd name="connsiteX198" fmla="*/ 17533 w 470720"/>
                <a:gd name="connsiteY198" fmla="*/ 146932 h 668997"/>
                <a:gd name="connsiteX199" fmla="*/ 18987 w 470720"/>
                <a:gd name="connsiteY199" fmla="*/ 146877 h 668997"/>
                <a:gd name="connsiteX200" fmla="*/ 20013 w 470720"/>
                <a:gd name="connsiteY200" fmla="*/ 147886 h 668997"/>
                <a:gd name="connsiteX201" fmla="*/ 20607 w 470720"/>
                <a:gd name="connsiteY201" fmla="*/ 149967 h 668997"/>
                <a:gd name="connsiteX202" fmla="*/ 20490 w 470720"/>
                <a:gd name="connsiteY202" fmla="*/ 151469 h 668997"/>
                <a:gd name="connsiteX203" fmla="*/ 19660 w 470720"/>
                <a:gd name="connsiteY203" fmla="*/ 152408 h 668997"/>
                <a:gd name="connsiteX204" fmla="*/ 19778 w 470720"/>
                <a:gd name="connsiteY204" fmla="*/ 153637 h 668997"/>
                <a:gd name="connsiteX205" fmla="*/ 20834 w 470720"/>
                <a:gd name="connsiteY205" fmla="*/ 155162 h 668997"/>
                <a:gd name="connsiteX206" fmla="*/ 21272 w 470720"/>
                <a:gd name="connsiteY206" fmla="*/ 156617 h 668997"/>
                <a:gd name="connsiteX207" fmla="*/ 21976 w 470720"/>
                <a:gd name="connsiteY207" fmla="*/ 158542 h 668997"/>
                <a:gd name="connsiteX208" fmla="*/ 25684 w 470720"/>
                <a:gd name="connsiteY208" fmla="*/ 159660 h 668997"/>
                <a:gd name="connsiteX209" fmla="*/ 27499 w 470720"/>
                <a:gd name="connsiteY209" fmla="*/ 160286 h 668997"/>
                <a:gd name="connsiteX210" fmla="*/ 30621 w 470720"/>
                <a:gd name="connsiteY210" fmla="*/ 160497 h 668997"/>
                <a:gd name="connsiteX211" fmla="*/ 33570 w 470720"/>
                <a:gd name="connsiteY211" fmla="*/ 161358 h 668997"/>
                <a:gd name="connsiteX212" fmla="*/ 36348 w 470720"/>
                <a:gd name="connsiteY212" fmla="*/ 162860 h 668997"/>
                <a:gd name="connsiteX213" fmla="*/ 40917 w 470720"/>
                <a:gd name="connsiteY213" fmla="*/ 163220 h 668997"/>
                <a:gd name="connsiteX214" fmla="*/ 47277 w 470720"/>
                <a:gd name="connsiteY214" fmla="*/ 162446 h 668997"/>
                <a:gd name="connsiteX215" fmla="*/ 52511 w 470720"/>
                <a:gd name="connsiteY215" fmla="*/ 162790 h 668997"/>
                <a:gd name="connsiteX216" fmla="*/ 56618 w 470720"/>
                <a:gd name="connsiteY216" fmla="*/ 164261 h 668997"/>
                <a:gd name="connsiteX217" fmla="*/ 59599 w 470720"/>
                <a:gd name="connsiteY217" fmla="*/ 164535 h 668997"/>
                <a:gd name="connsiteX218" fmla="*/ 61445 w 470720"/>
                <a:gd name="connsiteY218" fmla="*/ 163604 h 668997"/>
                <a:gd name="connsiteX219" fmla="*/ 62251 w 470720"/>
                <a:gd name="connsiteY219" fmla="*/ 162266 h 668997"/>
                <a:gd name="connsiteX220" fmla="*/ 62001 w 470720"/>
                <a:gd name="connsiteY220" fmla="*/ 160513 h 668997"/>
                <a:gd name="connsiteX221" fmla="*/ 62916 w 470720"/>
                <a:gd name="connsiteY221" fmla="*/ 159410 h 668997"/>
                <a:gd name="connsiteX222" fmla="*/ 64989 w 470720"/>
                <a:gd name="connsiteY222" fmla="*/ 158941 h 668997"/>
                <a:gd name="connsiteX223" fmla="*/ 66648 w 470720"/>
                <a:gd name="connsiteY223" fmla="*/ 157626 h 668997"/>
                <a:gd name="connsiteX224" fmla="*/ 67900 w 470720"/>
                <a:gd name="connsiteY224" fmla="*/ 155459 h 668997"/>
                <a:gd name="connsiteX225" fmla="*/ 70787 w 470720"/>
                <a:gd name="connsiteY225" fmla="*/ 153699 h 668997"/>
                <a:gd name="connsiteX226" fmla="*/ 75316 w 470720"/>
                <a:gd name="connsiteY226" fmla="*/ 152345 h 668997"/>
                <a:gd name="connsiteX227" fmla="*/ 77570 w 470720"/>
                <a:gd name="connsiteY227" fmla="*/ 152393 h 668997"/>
                <a:gd name="connsiteX228" fmla="*/ 77570 w 470720"/>
                <a:gd name="connsiteY228" fmla="*/ 148895 h 668997"/>
                <a:gd name="connsiteX229" fmla="*/ 77570 w 470720"/>
                <a:gd name="connsiteY229" fmla="*/ 137880 h 668997"/>
                <a:gd name="connsiteX230" fmla="*/ 77570 w 470720"/>
                <a:gd name="connsiteY230" fmla="*/ 126919 h 668997"/>
                <a:gd name="connsiteX231" fmla="*/ 77570 w 470720"/>
                <a:gd name="connsiteY231" fmla="*/ 115998 h 668997"/>
                <a:gd name="connsiteX232" fmla="*/ 77570 w 470720"/>
                <a:gd name="connsiteY232" fmla="*/ 105115 h 668997"/>
                <a:gd name="connsiteX233" fmla="*/ 77570 w 470720"/>
                <a:gd name="connsiteY233" fmla="*/ 94280 h 668997"/>
                <a:gd name="connsiteX234" fmla="*/ 77570 w 470720"/>
                <a:gd name="connsiteY234" fmla="*/ 83492 h 668997"/>
                <a:gd name="connsiteX235" fmla="*/ 77570 w 470720"/>
                <a:gd name="connsiteY235" fmla="*/ 72734 h 668997"/>
                <a:gd name="connsiteX236" fmla="*/ 77570 w 470720"/>
                <a:gd name="connsiteY236" fmla="*/ 62619 h 668997"/>
                <a:gd name="connsiteX237" fmla="*/ 78625 w 470720"/>
                <a:gd name="connsiteY237" fmla="*/ 63346 h 668997"/>
                <a:gd name="connsiteX238" fmla="*/ 85581 w 470720"/>
                <a:gd name="connsiteY238" fmla="*/ 68713 h 668997"/>
                <a:gd name="connsiteX239" fmla="*/ 87458 w 470720"/>
                <a:gd name="connsiteY239" fmla="*/ 71537 h 668997"/>
                <a:gd name="connsiteX240" fmla="*/ 88389 w 470720"/>
                <a:gd name="connsiteY240" fmla="*/ 73329 h 668997"/>
                <a:gd name="connsiteX241" fmla="*/ 91378 w 470720"/>
                <a:gd name="connsiteY241" fmla="*/ 79846 h 668997"/>
                <a:gd name="connsiteX242" fmla="*/ 93599 w 470720"/>
                <a:gd name="connsiteY242" fmla="*/ 85705 h 668997"/>
                <a:gd name="connsiteX243" fmla="*/ 95407 w 470720"/>
                <a:gd name="connsiteY243" fmla="*/ 90134 h 668997"/>
                <a:gd name="connsiteX244" fmla="*/ 95548 w 470720"/>
                <a:gd name="connsiteY244" fmla="*/ 92160 h 668997"/>
                <a:gd name="connsiteX245" fmla="*/ 95806 w 470720"/>
                <a:gd name="connsiteY245" fmla="*/ 94139 h 668997"/>
                <a:gd name="connsiteX246" fmla="*/ 96064 w 470720"/>
                <a:gd name="connsiteY246" fmla="*/ 95117 h 668997"/>
                <a:gd name="connsiteX247" fmla="*/ 95900 w 470720"/>
                <a:gd name="connsiteY247" fmla="*/ 96197 h 668997"/>
                <a:gd name="connsiteX248" fmla="*/ 94625 w 470720"/>
                <a:gd name="connsiteY248" fmla="*/ 98614 h 668997"/>
                <a:gd name="connsiteX249" fmla="*/ 93326 w 470720"/>
                <a:gd name="connsiteY249" fmla="*/ 100461 h 668997"/>
                <a:gd name="connsiteX250" fmla="*/ 91761 w 470720"/>
                <a:gd name="connsiteY250" fmla="*/ 102988 h 668997"/>
                <a:gd name="connsiteX251" fmla="*/ 91613 w 470720"/>
                <a:gd name="connsiteY251" fmla="*/ 106328 h 668997"/>
                <a:gd name="connsiteX252" fmla="*/ 92082 w 470720"/>
                <a:gd name="connsiteY252" fmla="*/ 110271 h 668997"/>
                <a:gd name="connsiteX253" fmla="*/ 93044 w 470720"/>
                <a:gd name="connsiteY253" fmla="*/ 112235 h 668997"/>
                <a:gd name="connsiteX254" fmla="*/ 94249 w 470720"/>
                <a:gd name="connsiteY254" fmla="*/ 112884 h 668997"/>
                <a:gd name="connsiteX255" fmla="*/ 97128 w 470720"/>
                <a:gd name="connsiteY255" fmla="*/ 111906 h 668997"/>
                <a:gd name="connsiteX256" fmla="*/ 98951 w 470720"/>
                <a:gd name="connsiteY256" fmla="*/ 112211 h 668997"/>
                <a:gd name="connsiteX257" fmla="*/ 101525 w 470720"/>
                <a:gd name="connsiteY257" fmla="*/ 112962 h 668997"/>
                <a:gd name="connsiteX258" fmla="*/ 109958 w 470720"/>
                <a:gd name="connsiteY258" fmla="*/ 112501 h 668997"/>
                <a:gd name="connsiteX259" fmla="*/ 110975 w 470720"/>
                <a:gd name="connsiteY259" fmla="*/ 112743 h 668997"/>
                <a:gd name="connsiteX260" fmla="*/ 114160 w 470720"/>
                <a:gd name="connsiteY260" fmla="*/ 113025 h 668997"/>
                <a:gd name="connsiteX261" fmla="*/ 115224 w 470720"/>
                <a:gd name="connsiteY261" fmla="*/ 112696 h 668997"/>
                <a:gd name="connsiteX262" fmla="*/ 116178 w 470720"/>
                <a:gd name="connsiteY262" fmla="*/ 111859 h 668997"/>
                <a:gd name="connsiteX263" fmla="*/ 117281 w 470720"/>
                <a:gd name="connsiteY263" fmla="*/ 109497 h 668997"/>
                <a:gd name="connsiteX264" fmla="*/ 118267 w 470720"/>
                <a:gd name="connsiteY264" fmla="*/ 108714 h 668997"/>
                <a:gd name="connsiteX265" fmla="*/ 120058 w 470720"/>
                <a:gd name="connsiteY265" fmla="*/ 108315 h 668997"/>
                <a:gd name="connsiteX266" fmla="*/ 122179 w 470720"/>
                <a:gd name="connsiteY266" fmla="*/ 107674 h 668997"/>
                <a:gd name="connsiteX267" fmla="*/ 123931 w 470720"/>
                <a:gd name="connsiteY267" fmla="*/ 106313 h 668997"/>
                <a:gd name="connsiteX268" fmla="*/ 126709 w 470720"/>
                <a:gd name="connsiteY268" fmla="*/ 101642 h 668997"/>
                <a:gd name="connsiteX269" fmla="*/ 132271 w 470720"/>
                <a:gd name="connsiteY269" fmla="*/ 97503 h 668997"/>
                <a:gd name="connsiteX270" fmla="*/ 133976 w 470720"/>
                <a:gd name="connsiteY270" fmla="*/ 96518 h 668997"/>
                <a:gd name="connsiteX271" fmla="*/ 135056 w 470720"/>
                <a:gd name="connsiteY271" fmla="*/ 95406 h 668997"/>
                <a:gd name="connsiteX272" fmla="*/ 135995 w 470720"/>
                <a:gd name="connsiteY272" fmla="*/ 93912 h 668997"/>
                <a:gd name="connsiteX273" fmla="*/ 137943 w 470720"/>
                <a:gd name="connsiteY273" fmla="*/ 88717 h 668997"/>
                <a:gd name="connsiteX274" fmla="*/ 139414 w 470720"/>
                <a:gd name="connsiteY274" fmla="*/ 84399 h 668997"/>
                <a:gd name="connsiteX275" fmla="*/ 139915 w 470720"/>
                <a:gd name="connsiteY275" fmla="*/ 82365 h 668997"/>
                <a:gd name="connsiteX276" fmla="*/ 141229 w 470720"/>
                <a:gd name="connsiteY276" fmla="*/ 79048 h 668997"/>
                <a:gd name="connsiteX277" fmla="*/ 142817 w 470720"/>
                <a:gd name="connsiteY277" fmla="*/ 76927 h 668997"/>
                <a:gd name="connsiteX278" fmla="*/ 144374 w 470720"/>
                <a:gd name="connsiteY278" fmla="*/ 75809 h 668997"/>
                <a:gd name="connsiteX279" fmla="*/ 145156 w 470720"/>
                <a:gd name="connsiteY279" fmla="*/ 75527 h 668997"/>
                <a:gd name="connsiteX280" fmla="*/ 147159 w 470720"/>
                <a:gd name="connsiteY280" fmla="*/ 74956 h 668997"/>
                <a:gd name="connsiteX281" fmla="*/ 149733 w 470720"/>
                <a:gd name="connsiteY281" fmla="*/ 74424 h 668997"/>
                <a:gd name="connsiteX282" fmla="*/ 152440 w 470720"/>
                <a:gd name="connsiteY282" fmla="*/ 75019 h 668997"/>
                <a:gd name="connsiteX283" fmla="*/ 155342 w 470720"/>
                <a:gd name="connsiteY283" fmla="*/ 76302 h 668997"/>
                <a:gd name="connsiteX284" fmla="*/ 158620 w 470720"/>
                <a:gd name="connsiteY284" fmla="*/ 78461 h 668997"/>
                <a:gd name="connsiteX285" fmla="*/ 161977 w 470720"/>
                <a:gd name="connsiteY285" fmla="*/ 81137 h 668997"/>
                <a:gd name="connsiteX286" fmla="*/ 163518 w 470720"/>
                <a:gd name="connsiteY286" fmla="*/ 82498 h 668997"/>
                <a:gd name="connsiteX287" fmla="*/ 165184 w 470720"/>
                <a:gd name="connsiteY287" fmla="*/ 83108 h 668997"/>
                <a:gd name="connsiteX288" fmla="*/ 168149 w 470720"/>
                <a:gd name="connsiteY288" fmla="*/ 83319 h 668997"/>
                <a:gd name="connsiteX289" fmla="*/ 170089 w 470720"/>
                <a:gd name="connsiteY289" fmla="*/ 83273 h 668997"/>
                <a:gd name="connsiteX290" fmla="*/ 173109 w 470720"/>
                <a:gd name="connsiteY290" fmla="*/ 85932 h 668997"/>
                <a:gd name="connsiteX291" fmla="*/ 174635 w 470720"/>
                <a:gd name="connsiteY291" fmla="*/ 86097 h 668997"/>
                <a:gd name="connsiteX292" fmla="*/ 178054 w 470720"/>
                <a:gd name="connsiteY292" fmla="*/ 86902 h 668997"/>
                <a:gd name="connsiteX293" fmla="*/ 182278 w 470720"/>
                <a:gd name="connsiteY293" fmla="*/ 87732 h 668997"/>
                <a:gd name="connsiteX294" fmla="*/ 184930 w 470720"/>
                <a:gd name="connsiteY294" fmla="*/ 87638 h 668997"/>
                <a:gd name="connsiteX295" fmla="*/ 187778 w 470720"/>
                <a:gd name="connsiteY295" fmla="*/ 86199 h 668997"/>
                <a:gd name="connsiteX296" fmla="*/ 189828 w 470720"/>
                <a:gd name="connsiteY296" fmla="*/ 86136 h 668997"/>
                <a:gd name="connsiteX297" fmla="*/ 192480 w 470720"/>
                <a:gd name="connsiteY297" fmla="*/ 86253 h 668997"/>
                <a:gd name="connsiteX298" fmla="*/ 195398 w 470720"/>
                <a:gd name="connsiteY298" fmla="*/ 85862 h 668997"/>
                <a:gd name="connsiteX299" fmla="*/ 197534 w 470720"/>
                <a:gd name="connsiteY299" fmla="*/ 85244 h 668997"/>
                <a:gd name="connsiteX300" fmla="*/ 199169 w 470720"/>
                <a:gd name="connsiteY300" fmla="*/ 83992 h 668997"/>
                <a:gd name="connsiteX301" fmla="*/ 200609 w 470720"/>
                <a:gd name="connsiteY301" fmla="*/ 82623 h 668997"/>
                <a:gd name="connsiteX302" fmla="*/ 202267 w 470720"/>
                <a:gd name="connsiteY302" fmla="*/ 78547 h 668997"/>
                <a:gd name="connsiteX303" fmla="*/ 203222 w 470720"/>
                <a:gd name="connsiteY303" fmla="*/ 75277 h 668997"/>
                <a:gd name="connsiteX304" fmla="*/ 204692 w 470720"/>
                <a:gd name="connsiteY304" fmla="*/ 71514 h 668997"/>
                <a:gd name="connsiteX305" fmla="*/ 206500 w 470720"/>
                <a:gd name="connsiteY305" fmla="*/ 66421 h 668997"/>
                <a:gd name="connsiteX306" fmla="*/ 207149 w 470720"/>
                <a:gd name="connsiteY306" fmla="*/ 62877 h 668997"/>
                <a:gd name="connsiteX307" fmla="*/ 207806 w 470720"/>
                <a:gd name="connsiteY307" fmla="*/ 61899 h 668997"/>
                <a:gd name="connsiteX308" fmla="*/ 210435 w 470720"/>
                <a:gd name="connsiteY308" fmla="*/ 60819 h 668997"/>
                <a:gd name="connsiteX309" fmla="*/ 212602 w 470720"/>
                <a:gd name="connsiteY309" fmla="*/ 60076 h 668997"/>
                <a:gd name="connsiteX310" fmla="*/ 218454 w 470720"/>
                <a:gd name="connsiteY310" fmla="*/ 58683 h 668997"/>
                <a:gd name="connsiteX311" fmla="*/ 219651 w 470720"/>
                <a:gd name="connsiteY311" fmla="*/ 57940 h 668997"/>
                <a:gd name="connsiteX312" fmla="*/ 220746 w 470720"/>
                <a:gd name="connsiteY312" fmla="*/ 56274 h 668997"/>
                <a:gd name="connsiteX313" fmla="*/ 223296 w 470720"/>
                <a:gd name="connsiteY313" fmla="*/ 53449 h 668997"/>
                <a:gd name="connsiteX314" fmla="*/ 226442 w 470720"/>
                <a:gd name="connsiteY314" fmla="*/ 51095 h 668997"/>
                <a:gd name="connsiteX315" fmla="*/ 228069 w 470720"/>
                <a:gd name="connsiteY315" fmla="*/ 49749 h 668997"/>
                <a:gd name="connsiteX316" fmla="*/ 231042 w 470720"/>
                <a:gd name="connsiteY316" fmla="*/ 38343 h 668997"/>
                <a:gd name="connsiteX317" fmla="*/ 231402 w 470720"/>
                <a:gd name="connsiteY317" fmla="*/ 36934 h 668997"/>
                <a:gd name="connsiteX318" fmla="*/ 233561 w 470720"/>
                <a:gd name="connsiteY318" fmla="*/ 33914 h 668997"/>
                <a:gd name="connsiteX319" fmla="*/ 234899 w 470720"/>
                <a:gd name="connsiteY319" fmla="*/ 32639 h 668997"/>
                <a:gd name="connsiteX320" fmla="*/ 235759 w 470720"/>
                <a:gd name="connsiteY320" fmla="*/ 32615 h 668997"/>
                <a:gd name="connsiteX321" fmla="*/ 236980 w 470720"/>
                <a:gd name="connsiteY321" fmla="*/ 31818 h 668997"/>
                <a:gd name="connsiteX322" fmla="*/ 238568 w 470720"/>
                <a:gd name="connsiteY322" fmla="*/ 30253 h 668997"/>
                <a:gd name="connsiteX323" fmla="*/ 240454 w 470720"/>
                <a:gd name="connsiteY323" fmla="*/ 29283 h 668997"/>
                <a:gd name="connsiteX324" fmla="*/ 242636 w 470720"/>
                <a:gd name="connsiteY324" fmla="*/ 28923 h 668997"/>
                <a:gd name="connsiteX325" fmla="*/ 244052 w 470720"/>
                <a:gd name="connsiteY325" fmla="*/ 27882 h 668997"/>
                <a:gd name="connsiteX326" fmla="*/ 244701 w 470720"/>
                <a:gd name="connsiteY326" fmla="*/ 26177 h 668997"/>
                <a:gd name="connsiteX327" fmla="*/ 245828 w 470720"/>
                <a:gd name="connsiteY327" fmla="*/ 25348 h 668997"/>
                <a:gd name="connsiteX328" fmla="*/ 247432 w 470720"/>
                <a:gd name="connsiteY328" fmla="*/ 25395 h 668997"/>
                <a:gd name="connsiteX329" fmla="*/ 248347 w 470720"/>
                <a:gd name="connsiteY329" fmla="*/ 24855 h 668997"/>
                <a:gd name="connsiteX330" fmla="*/ 248566 w 470720"/>
                <a:gd name="connsiteY330" fmla="*/ 23721 h 668997"/>
                <a:gd name="connsiteX331" fmla="*/ 249536 w 470720"/>
                <a:gd name="connsiteY331" fmla="*/ 22743 h 668997"/>
                <a:gd name="connsiteX332" fmla="*/ 251250 w 470720"/>
                <a:gd name="connsiteY332" fmla="*/ 21937 h 668997"/>
                <a:gd name="connsiteX333" fmla="*/ 252141 w 470720"/>
                <a:gd name="connsiteY333" fmla="*/ 20974 h 668997"/>
                <a:gd name="connsiteX334" fmla="*/ 252227 w 470720"/>
                <a:gd name="connsiteY334" fmla="*/ 19871 h 668997"/>
                <a:gd name="connsiteX335" fmla="*/ 254270 w 470720"/>
                <a:gd name="connsiteY335" fmla="*/ 17188 h 668997"/>
                <a:gd name="connsiteX336" fmla="*/ 258267 w 470720"/>
                <a:gd name="connsiteY336" fmla="*/ 12924 h 668997"/>
                <a:gd name="connsiteX337" fmla="*/ 262031 w 470720"/>
                <a:gd name="connsiteY337" fmla="*/ 10554 h 668997"/>
                <a:gd name="connsiteX338" fmla="*/ 265567 w 470720"/>
                <a:gd name="connsiteY338" fmla="*/ 10069 h 668997"/>
                <a:gd name="connsiteX339" fmla="*/ 268923 w 470720"/>
                <a:gd name="connsiteY339" fmla="*/ 9184 h 668997"/>
                <a:gd name="connsiteX340" fmla="*/ 272091 w 470720"/>
                <a:gd name="connsiteY340" fmla="*/ 7894 h 668997"/>
                <a:gd name="connsiteX341" fmla="*/ 274415 w 470720"/>
                <a:gd name="connsiteY341" fmla="*/ 5868 h 668997"/>
                <a:gd name="connsiteX342" fmla="*/ 275901 w 470720"/>
                <a:gd name="connsiteY342" fmla="*/ 3113 h 668997"/>
                <a:gd name="connsiteX343" fmla="*/ 278460 w 470720"/>
                <a:gd name="connsiteY343" fmla="*/ 1572 h 668997"/>
                <a:gd name="connsiteX344" fmla="*/ 283615 w 470720"/>
                <a:gd name="connsiteY344" fmla="*/ 1119 h 668997"/>
                <a:gd name="connsiteX345" fmla="*/ 283897 w 470720"/>
                <a:gd name="connsiteY345" fmla="*/ 1095 h 668997"/>
                <a:gd name="connsiteX346" fmla="*/ 290171 w 470720"/>
                <a:gd name="connsiteY346" fmla="*/ 0 h 668997"/>
                <a:gd name="connsiteX347" fmla="*/ 295421 w 470720"/>
                <a:gd name="connsiteY347" fmla="*/ 892 h 668997"/>
                <a:gd name="connsiteX348" fmla="*/ 301750 w 470720"/>
                <a:gd name="connsiteY348" fmla="*/ 3411 h 668997"/>
                <a:gd name="connsiteX349" fmla="*/ 307672 w 470720"/>
                <a:gd name="connsiteY349" fmla="*/ 4303 h 668997"/>
                <a:gd name="connsiteX350" fmla="*/ 313196 w 470720"/>
                <a:gd name="connsiteY350" fmla="*/ 3567 h 668997"/>
                <a:gd name="connsiteX351" fmla="*/ 317686 w 470720"/>
                <a:gd name="connsiteY351" fmla="*/ 3403 h 668997"/>
                <a:gd name="connsiteX352" fmla="*/ 321137 w 470720"/>
                <a:gd name="connsiteY352" fmla="*/ 3810 h 668997"/>
                <a:gd name="connsiteX353" fmla="*/ 323859 w 470720"/>
                <a:gd name="connsiteY353" fmla="*/ 4686 h 668997"/>
                <a:gd name="connsiteX354" fmla="*/ 325815 w 470720"/>
                <a:gd name="connsiteY354" fmla="*/ 6047 h 668997"/>
                <a:gd name="connsiteX355" fmla="*/ 269807 w 470720"/>
                <a:gd name="connsiteY355" fmla="*/ 193747 h 668997"/>
                <a:gd name="connsiteX356" fmla="*/ 273413 w 470720"/>
                <a:gd name="connsiteY356" fmla="*/ 192144 h 668997"/>
                <a:gd name="connsiteX357" fmla="*/ 275041 w 470720"/>
                <a:gd name="connsiteY357" fmla="*/ 191166 h 668997"/>
                <a:gd name="connsiteX358" fmla="*/ 276214 w 470720"/>
                <a:gd name="connsiteY358" fmla="*/ 190360 h 668997"/>
                <a:gd name="connsiteX359" fmla="*/ 277732 w 470720"/>
                <a:gd name="connsiteY359" fmla="*/ 189139 h 668997"/>
                <a:gd name="connsiteX360" fmla="*/ 278256 w 470720"/>
                <a:gd name="connsiteY360" fmla="*/ 186174 h 668997"/>
                <a:gd name="connsiteX361" fmla="*/ 278702 w 470720"/>
                <a:gd name="connsiteY361" fmla="*/ 183655 h 668997"/>
                <a:gd name="connsiteX362" fmla="*/ 279860 w 470720"/>
                <a:gd name="connsiteY362" fmla="*/ 182411 h 668997"/>
                <a:gd name="connsiteX363" fmla="*/ 281049 w 470720"/>
                <a:gd name="connsiteY363" fmla="*/ 181590 h 668997"/>
                <a:gd name="connsiteX364" fmla="*/ 282027 w 470720"/>
                <a:gd name="connsiteY364" fmla="*/ 180283 h 668997"/>
                <a:gd name="connsiteX365" fmla="*/ 283240 w 470720"/>
                <a:gd name="connsiteY365" fmla="*/ 177146 h 668997"/>
                <a:gd name="connsiteX366" fmla="*/ 284069 w 470720"/>
                <a:gd name="connsiteY366" fmla="*/ 174079 h 668997"/>
                <a:gd name="connsiteX367" fmla="*/ 284155 w 470720"/>
                <a:gd name="connsiteY367" fmla="*/ 172828 h 668997"/>
                <a:gd name="connsiteX368" fmla="*/ 283725 w 470720"/>
                <a:gd name="connsiteY368" fmla="*/ 171544 h 668997"/>
                <a:gd name="connsiteX369" fmla="*/ 282950 w 470720"/>
                <a:gd name="connsiteY369" fmla="*/ 170175 h 668997"/>
                <a:gd name="connsiteX370" fmla="*/ 282191 w 470720"/>
                <a:gd name="connsiteY370" fmla="*/ 168329 h 668997"/>
                <a:gd name="connsiteX371" fmla="*/ 281276 w 470720"/>
                <a:gd name="connsiteY371" fmla="*/ 168040 h 668997"/>
                <a:gd name="connsiteX372" fmla="*/ 279484 w 470720"/>
                <a:gd name="connsiteY372" fmla="*/ 167007 h 668997"/>
                <a:gd name="connsiteX373" fmla="*/ 276848 w 470720"/>
                <a:gd name="connsiteY373" fmla="*/ 164926 h 668997"/>
                <a:gd name="connsiteX374" fmla="*/ 274564 w 470720"/>
                <a:gd name="connsiteY374" fmla="*/ 163118 h 668997"/>
                <a:gd name="connsiteX375" fmla="*/ 272420 w 470720"/>
                <a:gd name="connsiteY375" fmla="*/ 160497 h 668997"/>
                <a:gd name="connsiteX376" fmla="*/ 271544 w 470720"/>
                <a:gd name="connsiteY376" fmla="*/ 160067 h 668997"/>
                <a:gd name="connsiteX377" fmla="*/ 269471 w 470720"/>
                <a:gd name="connsiteY377" fmla="*/ 158291 h 668997"/>
                <a:gd name="connsiteX378" fmla="*/ 268579 w 470720"/>
                <a:gd name="connsiteY378" fmla="*/ 157274 h 668997"/>
                <a:gd name="connsiteX379" fmla="*/ 267953 w 470720"/>
                <a:gd name="connsiteY379" fmla="*/ 156054 h 668997"/>
                <a:gd name="connsiteX380" fmla="*/ 267366 w 470720"/>
                <a:gd name="connsiteY380" fmla="*/ 155655 h 668997"/>
                <a:gd name="connsiteX381" fmla="*/ 266435 w 470720"/>
                <a:gd name="connsiteY381" fmla="*/ 155968 h 668997"/>
                <a:gd name="connsiteX382" fmla="*/ 263986 w 470720"/>
                <a:gd name="connsiteY382" fmla="*/ 156508 h 668997"/>
                <a:gd name="connsiteX383" fmla="*/ 258737 w 470720"/>
                <a:gd name="connsiteY383" fmla="*/ 158636 h 668997"/>
                <a:gd name="connsiteX384" fmla="*/ 255482 w 470720"/>
                <a:gd name="connsiteY384" fmla="*/ 160591 h 668997"/>
                <a:gd name="connsiteX385" fmla="*/ 252744 w 470720"/>
                <a:gd name="connsiteY385" fmla="*/ 162923 h 668997"/>
                <a:gd name="connsiteX386" fmla="*/ 249904 w 470720"/>
                <a:gd name="connsiteY386" fmla="*/ 163815 h 668997"/>
                <a:gd name="connsiteX387" fmla="*/ 247823 w 470720"/>
                <a:gd name="connsiteY387" fmla="*/ 164589 h 668997"/>
                <a:gd name="connsiteX388" fmla="*/ 246172 w 470720"/>
                <a:gd name="connsiteY388" fmla="*/ 167257 h 668997"/>
                <a:gd name="connsiteX389" fmla="*/ 244631 w 470720"/>
                <a:gd name="connsiteY389" fmla="*/ 169745 h 668997"/>
                <a:gd name="connsiteX390" fmla="*/ 243247 w 470720"/>
                <a:gd name="connsiteY390" fmla="*/ 171990 h 668997"/>
                <a:gd name="connsiteX391" fmla="*/ 242448 w 470720"/>
                <a:gd name="connsiteY391" fmla="*/ 172999 h 668997"/>
                <a:gd name="connsiteX392" fmla="*/ 241729 w 470720"/>
                <a:gd name="connsiteY392" fmla="*/ 173649 h 668997"/>
                <a:gd name="connsiteX393" fmla="*/ 241001 w 470720"/>
                <a:gd name="connsiteY393" fmla="*/ 175089 h 668997"/>
                <a:gd name="connsiteX394" fmla="*/ 239507 w 470720"/>
                <a:gd name="connsiteY394" fmla="*/ 177482 h 668997"/>
                <a:gd name="connsiteX395" fmla="*/ 238138 w 470720"/>
                <a:gd name="connsiteY395" fmla="*/ 179086 h 668997"/>
                <a:gd name="connsiteX396" fmla="*/ 236229 w 470720"/>
                <a:gd name="connsiteY396" fmla="*/ 179962 h 668997"/>
                <a:gd name="connsiteX397" fmla="*/ 233764 w 470720"/>
                <a:gd name="connsiteY397" fmla="*/ 181096 h 668997"/>
                <a:gd name="connsiteX398" fmla="*/ 232927 w 470720"/>
                <a:gd name="connsiteY398" fmla="*/ 181754 h 668997"/>
                <a:gd name="connsiteX399" fmla="*/ 232810 w 470720"/>
                <a:gd name="connsiteY399" fmla="*/ 182724 h 668997"/>
                <a:gd name="connsiteX400" fmla="*/ 233686 w 470720"/>
                <a:gd name="connsiteY400" fmla="*/ 184977 h 668997"/>
                <a:gd name="connsiteX401" fmla="*/ 234531 w 470720"/>
                <a:gd name="connsiteY401" fmla="*/ 187152 h 668997"/>
                <a:gd name="connsiteX402" fmla="*/ 235916 w 470720"/>
                <a:gd name="connsiteY402" fmla="*/ 189703 h 668997"/>
                <a:gd name="connsiteX403" fmla="*/ 236933 w 470720"/>
                <a:gd name="connsiteY403" fmla="*/ 191572 h 668997"/>
                <a:gd name="connsiteX404" fmla="*/ 238536 w 470720"/>
                <a:gd name="connsiteY404" fmla="*/ 193857 h 668997"/>
                <a:gd name="connsiteX405" fmla="*/ 239476 w 470720"/>
                <a:gd name="connsiteY405" fmla="*/ 195194 h 668997"/>
                <a:gd name="connsiteX406" fmla="*/ 239350 w 470720"/>
                <a:gd name="connsiteY406" fmla="*/ 197440 h 668997"/>
                <a:gd name="connsiteX407" fmla="*/ 239671 w 470720"/>
                <a:gd name="connsiteY407" fmla="*/ 198246 h 668997"/>
                <a:gd name="connsiteX408" fmla="*/ 240203 w 470720"/>
                <a:gd name="connsiteY408" fmla="*/ 199177 h 668997"/>
                <a:gd name="connsiteX409" fmla="*/ 240649 w 470720"/>
                <a:gd name="connsiteY409" fmla="*/ 199411 h 668997"/>
                <a:gd name="connsiteX410" fmla="*/ 241150 w 470720"/>
                <a:gd name="connsiteY410" fmla="*/ 199748 h 668997"/>
                <a:gd name="connsiteX411" fmla="*/ 242480 w 470720"/>
                <a:gd name="connsiteY411" fmla="*/ 200397 h 668997"/>
                <a:gd name="connsiteX412" fmla="*/ 242801 w 470720"/>
                <a:gd name="connsiteY412" fmla="*/ 200827 h 668997"/>
                <a:gd name="connsiteX413" fmla="*/ 243731 w 470720"/>
                <a:gd name="connsiteY413" fmla="*/ 201594 h 668997"/>
                <a:gd name="connsiteX414" fmla="*/ 244623 w 470720"/>
                <a:gd name="connsiteY414" fmla="*/ 202994 h 668997"/>
                <a:gd name="connsiteX415" fmla="*/ 246313 w 470720"/>
                <a:gd name="connsiteY415" fmla="*/ 204919 h 668997"/>
                <a:gd name="connsiteX416" fmla="*/ 248214 w 470720"/>
                <a:gd name="connsiteY416" fmla="*/ 206382 h 668997"/>
                <a:gd name="connsiteX417" fmla="*/ 251477 w 470720"/>
                <a:gd name="connsiteY417" fmla="*/ 206984 h 668997"/>
                <a:gd name="connsiteX418" fmla="*/ 254027 w 470720"/>
                <a:gd name="connsiteY418" fmla="*/ 207454 h 668997"/>
                <a:gd name="connsiteX419" fmla="*/ 254872 w 470720"/>
                <a:gd name="connsiteY419" fmla="*/ 207164 h 668997"/>
                <a:gd name="connsiteX420" fmla="*/ 255740 w 470720"/>
                <a:gd name="connsiteY420" fmla="*/ 205983 h 668997"/>
                <a:gd name="connsiteX421" fmla="*/ 256452 w 470720"/>
                <a:gd name="connsiteY421" fmla="*/ 204481 h 668997"/>
                <a:gd name="connsiteX422" fmla="*/ 256679 w 470720"/>
                <a:gd name="connsiteY422" fmla="*/ 202572 h 668997"/>
                <a:gd name="connsiteX423" fmla="*/ 257493 w 470720"/>
                <a:gd name="connsiteY423" fmla="*/ 201555 h 668997"/>
                <a:gd name="connsiteX424" fmla="*/ 260552 w 470720"/>
                <a:gd name="connsiteY424" fmla="*/ 196712 h 668997"/>
                <a:gd name="connsiteX425" fmla="*/ 262234 w 470720"/>
                <a:gd name="connsiteY425" fmla="*/ 194921 h 668997"/>
                <a:gd name="connsiteX426" fmla="*/ 263266 w 470720"/>
                <a:gd name="connsiteY426" fmla="*/ 194788 h 668997"/>
                <a:gd name="connsiteX427" fmla="*/ 264589 w 470720"/>
                <a:gd name="connsiteY427" fmla="*/ 194444 h 668997"/>
                <a:gd name="connsiteX428" fmla="*/ 266278 w 470720"/>
                <a:gd name="connsiteY428" fmla="*/ 194295 h 668997"/>
                <a:gd name="connsiteX429" fmla="*/ 267546 w 470720"/>
                <a:gd name="connsiteY429" fmla="*/ 194444 h 668997"/>
                <a:gd name="connsiteX430" fmla="*/ 267820 w 470720"/>
                <a:gd name="connsiteY430" fmla="*/ 194389 h 668997"/>
                <a:gd name="connsiteX431" fmla="*/ 269807 w 470720"/>
                <a:gd name="connsiteY431" fmla="*/ 193747 h 668997"/>
                <a:gd name="connsiteX432" fmla="*/ 470048 w 470720"/>
                <a:gd name="connsiteY432" fmla="*/ 668403 h 668997"/>
                <a:gd name="connsiteX433" fmla="*/ 469101 w 470720"/>
                <a:gd name="connsiteY433" fmla="*/ 668997 h 668997"/>
                <a:gd name="connsiteX434" fmla="*/ 464665 w 470720"/>
                <a:gd name="connsiteY434" fmla="*/ 668473 h 668997"/>
                <a:gd name="connsiteX435" fmla="*/ 464188 w 470720"/>
                <a:gd name="connsiteY435" fmla="*/ 667245 h 668997"/>
                <a:gd name="connsiteX436" fmla="*/ 465494 w 470720"/>
                <a:gd name="connsiteY436" fmla="*/ 665352 h 668997"/>
                <a:gd name="connsiteX437" fmla="*/ 466269 w 470720"/>
                <a:gd name="connsiteY437" fmla="*/ 664554 h 668997"/>
                <a:gd name="connsiteX438" fmla="*/ 468561 w 470720"/>
                <a:gd name="connsiteY438" fmla="*/ 664984 h 668997"/>
                <a:gd name="connsiteX439" fmla="*/ 470392 w 470720"/>
                <a:gd name="connsiteY439" fmla="*/ 666517 h 668997"/>
                <a:gd name="connsiteX440" fmla="*/ 470721 w 470720"/>
                <a:gd name="connsiteY440" fmla="*/ 667034 h 668997"/>
                <a:gd name="connsiteX441" fmla="*/ 470048 w 470720"/>
                <a:gd name="connsiteY441" fmla="*/ 668403 h 66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</a:cxnLst>
              <a:rect l="l" t="t" r="r" b="b"/>
              <a:pathLst>
                <a:path w="470720" h="668997">
                  <a:moveTo>
                    <a:pt x="325815" y="6047"/>
                  </a:moveTo>
                  <a:lnTo>
                    <a:pt x="325932" y="7291"/>
                  </a:lnTo>
                  <a:lnTo>
                    <a:pt x="326089" y="7854"/>
                  </a:lnTo>
                  <a:lnTo>
                    <a:pt x="327137" y="11133"/>
                  </a:lnTo>
                  <a:lnTo>
                    <a:pt x="328702" y="16046"/>
                  </a:lnTo>
                  <a:lnTo>
                    <a:pt x="329742" y="20583"/>
                  </a:lnTo>
                  <a:lnTo>
                    <a:pt x="331174" y="26819"/>
                  </a:lnTo>
                  <a:lnTo>
                    <a:pt x="331127" y="30300"/>
                  </a:lnTo>
                  <a:lnTo>
                    <a:pt x="331479" y="31646"/>
                  </a:lnTo>
                  <a:lnTo>
                    <a:pt x="332762" y="33327"/>
                  </a:lnTo>
                  <a:lnTo>
                    <a:pt x="334335" y="36223"/>
                  </a:lnTo>
                  <a:lnTo>
                    <a:pt x="334867" y="37858"/>
                  </a:lnTo>
                  <a:lnTo>
                    <a:pt x="335391" y="39086"/>
                  </a:lnTo>
                  <a:lnTo>
                    <a:pt x="337049" y="41417"/>
                  </a:lnTo>
                  <a:lnTo>
                    <a:pt x="338340" y="44953"/>
                  </a:lnTo>
                  <a:lnTo>
                    <a:pt x="339436" y="49639"/>
                  </a:lnTo>
                  <a:lnTo>
                    <a:pt x="340374" y="51893"/>
                  </a:lnTo>
                  <a:lnTo>
                    <a:pt x="340726" y="53003"/>
                  </a:lnTo>
                  <a:lnTo>
                    <a:pt x="341149" y="55022"/>
                  </a:lnTo>
                  <a:lnTo>
                    <a:pt x="341094" y="59286"/>
                  </a:lnTo>
                  <a:lnTo>
                    <a:pt x="341117" y="64238"/>
                  </a:lnTo>
                  <a:lnTo>
                    <a:pt x="341149" y="69769"/>
                  </a:lnTo>
                  <a:lnTo>
                    <a:pt x="341172" y="74346"/>
                  </a:lnTo>
                  <a:lnTo>
                    <a:pt x="341008" y="76661"/>
                  </a:lnTo>
                  <a:lnTo>
                    <a:pt x="341125" y="83257"/>
                  </a:lnTo>
                  <a:lnTo>
                    <a:pt x="339709" y="86691"/>
                  </a:lnTo>
                  <a:lnTo>
                    <a:pt x="339882" y="89398"/>
                  </a:lnTo>
                  <a:lnTo>
                    <a:pt x="340319" y="91151"/>
                  </a:lnTo>
                  <a:lnTo>
                    <a:pt x="339741" y="91424"/>
                  </a:lnTo>
                  <a:lnTo>
                    <a:pt x="338638" y="91737"/>
                  </a:lnTo>
                  <a:lnTo>
                    <a:pt x="333568" y="88960"/>
                  </a:lnTo>
                  <a:lnTo>
                    <a:pt x="328623" y="86026"/>
                  </a:lnTo>
                  <a:lnTo>
                    <a:pt x="327911" y="85940"/>
                  </a:lnTo>
                  <a:lnTo>
                    <a:pt x="326871" y="86245"/>
                  </a:lnTo>
                  <a:lnTo>
                    <a:pt x="324070" y="88373"/>
                  </a:lnTo>
                  <a:lnTo>
                    <a:pt x="321449" y="91706"/>
                  </a:lnTo>
                  <a:lnTo>
                    <a:pt x="320245" y="94554"/>
                  </a:lnTo>
                  <a:lnTo>
                    <a:pt x="318312" y="97495"/>
                  </a:lnTo>
                  <a:lnTo>
                    <a:pt x="315198" y="102237"/>
                  </a:lnTo>
                  <a:lnTo>
                    <a:pt x="314878" y="103261"/>
                  </a:lnTo>
                  <a:lnTo>
                    <a:pt x="314846" y="107126"/>
                  </a:lnTo>
                  <a:lnTo>
                    <a:pt x="314995" y="110811"/>
                  </a:lnTo>
                  <a:lnTo>
                    <a:pt x="315269" y="111327"/>
                  </a:lnTo>
                  <a:lnTo>
                    <a:pt x="316951" y="111499"/>
                  </a:lnTo>
                  <a:lnTo>
                    <a:pt x="318156" y="114519"/>
                  </a:lnTo>
                  <a:lnTo>
                    <a:pt x="320910" y="119338"/>
                  </a:lnTo>
                  <a:lnTo>
                    <a:pt x="325533" y="122436"/>
                  </a:lnTo>
                  <a:lnTo>
                    <a:pt x="329828" y="123845"/>
                  </a:lnTo>
                  <a:lnTo>
                    <a:pt x="335821" y="124197"/>
                  </a:lnTo>
                  <a:lnTo>
                    <a:pt x="340562" y="124095"/>
                  </a:lnTo>
                  <a:lnTo>
                    <a:pt x="340288" y="120841"/>
                  </a:lnTo>
                  <a:lnTo>
                    <a:pt x="340758" y="115622"/>
                  </a:lnTo>
                  <a:lnTo>
                    <a:pt x="341360" y="112118"/>
                  </a:lnTo>
                  <a:lnTo>
                    <a:pt x="342025" y="111961"/>
                  </a:lnTo>
                  <a:lnTo>
                    <a:pt x="343269" y="112298"/>
                  </a:lnTo>
                  <a:lnTo>
                    <a:pt x="343957" y="112657"/>
                  </a:lnTo>
                  <a:lnTo>
                    <a:pt x="345858" y="112509"/>
                  </a:lnTo>
                  <a:lnTo>
                    <a:pt x="349238" y="113197"/>
                  </a:lnTo>
                  <a:lnTo>
                    <a:pt x="351969" y="113127"/>
                  </a:lnTo>
                  <a:lnTo>
                    <a:pt x="354410" y="113056"/>
                  </a:lnTo>
                  <a:lnTo>
                    <a:pt x="358532" y="112939"/>
                  </a:lnTo>
                  <a:lnTo>
                    <a:pt x="360942" y="112900"/>
                  </a:lnTo>
                  <a:lnTo>
                    <a:pt x="360129" y="118556"/>
                  </a:lnTo>
                  <a:lnTo>
                    <a:pt x="356983" y="127436"/>
                  </a:lnTo>
                  <a:lnTo>
                    <a:pt x="355912" y="131520"/>
                  </a:lnTo>
                  <a:lnTo>
                    <a:pt x="353228" y="146157"/>
                  </a:lnTo>
                  <a:lnTo>
                    <a:pt x="349723" y="153566"/>
                  </a:lnTo>
                  <a:lnTo>
                    <a:pt x="347759" y="156633"/>
                  </a:lnTo>
                  <a:lnTo>
                    <a:pt x="342080" y="162062"/>
                  </a:lnTo>
                  <a:lnTo>
                    <a:pt x="340499" y="163165"/>
                  </a:lnTo>
                  <a:lnTo>
                    <a:pt x="339099" y="163870"/>
                  </a:lnTo>
                  <a:lnTo>
                    <a:pt x="336611" y="164496"/>
                  </a:lnTo>
                  <a:lnTo>
                    <a:pt x="326879" y="175526"/>
                  </a:lnTo>
                  <a:lnTo>
                    <a:pt x="323257" y="180862"/>
                  </a:lnTo>
                  <a:lnTo>
                    <a:pt x="320034" y="188662"/>
                  </a:lnTo>
                  <a:lnTo>
                    <a:pt x="316834" y="192957"/>
                  </a:lnTo>
                  <a:lnTo>
                    <a:pt x="312132" y="202142"/>
                  </a:lnTo>
                  <a:lnTo>
                    <a:pt x="307931" y="209253"/>
                  </a:lnTo>
                  <a:lnTo>
                    <a:pt x="303902" y="215762"/>
                  </a:lnTo>
                  <a:lnTo>
                    <a:pt x="296931" y="224744"/>
                  </a:lnTo>
                  <a:lnTo>
                    <a:pt x="293833" y="227349"/>
                  </a:lnTo>
                  <a:lnTo>
                    <a:pt x="291744" y="228538"/>
                  </a:lnTo>
                  <a:lnTo>
                    <a:pt x="286205" y="233772"/>
                  </a:lnTo>
                  <a:lnTo>
                    <a:pt x="278405" y="242221"/>
                  </a:lnTo>
                  <a:lnTo>
                    <a:pt x="272435" y="249732"/>
                  </a:lnTo>
                  <a:lnTo>
                    <a:pt x="263509" y="258290"/>
                  </a:lnTo>
                  <a:lnTo>
                    <a:pt x="258338" y="262046"/>
                  </a:lnTo>
                  <a:lnTo>
                    <a:pt x="250577" y="269454"/>
                  </a:lnTo>
                  <a:lnTo>
                    <a:pt x="248410" y="270550"/>
                  </a:lnTo>
                  <a:lnTo>
                    <a:pt x="239663" y="277458"/>
                  </a:lnTo>
                  <a:lnTo>
                    <a:pt x="233373" y="281667"/>
                  </a:lnTo>
                  <a:lnTo>
                    <a:pt x="223195" y="286557"/>
                  </a:lnTo>
                  <a:lnTo>
                    <a:pt x="219150" y="287926"/>
                  </a:lnTo>
                  <a:lnTo>
                    <a:pt x="209488" y="286658"/>
                  </a:lnTo>
                  <a:lnTo>
                    <a:pt x="205459" y="287331"/>
                  </a:lnTo>
                  <a:lnTo>
                    <a:pt x="202087" y="290288"/>
                  </a:lnTo>
                  <a:lnTo>
                    <a:pt x="201774" y="294544"/>
                  </a:lnTo>
                  <a:lnTo>
                    <a:pt x="200366" y="295186"/>
                  </a:lnTo>
                  <a:lnTo>
                    <a:pt x="198238" y="294998"/>
                  </a:lnTo>
                  <a:lnTo>
                    <a:pt x="191486" y="293222"/>
                  </a:lnTo>
                  <a:lnTo>
                    <a:pt x="187825" y="293558"/>
                  </a:lnTo>
                  <a:lnTo>
                    <a:pt x="185690" y="295835"/>
                  </a:lnTo>
                  <a:lnTo>
                    <a:pt x="183968" y="298714"/>
                  </a:lnTo>
                  <a:lnTo>
                    <a:pt x="178883" y="298863"/>
                  </a:lnTo>
                  <a:lnTo>
                    <a:pt x="169824" y="295882"/>
                  </a:lnTo>
                  <a:lnTo>
                    <a:pt x="159168" y="294067"/>
                  </a:lnTo>
                  <a:lnTo>
                    <a:pt x="156704" y="293864"/>
                  </a:lnTo>
                  <a:lnTo>
                    <a:pt x="151540" y="296078"/>
                  </a:lnTo>
                  <a:lnTo>
                    <a:pt x="149741" y="296399"/>
                  </a:lnTo>
                  <a:lnTo>
                    <a:pt x="142222" y="295921"/>
                  </a:lnTo>
                  <a:lnTo>
                    <a:pt x="138052" y="294529"/>
                  </a:lnTo>
                  <a:lnTo>
                    <a:pt x="134062" y="294521"/>
                  </a:lnTo>
                  <a:lnTo>
                    <a:pt x="131003" y="295671"/>
                  </a:lnTo>
                  <a:lnTo>
                    <a:pt x="127295" y="296078"/>
                  </a:lnTo>
                  <a:lnTo>
                    <a:pt x="117273" y="304097"/>
                  </a:lnTo>
                  <a:lnTo>
                    <a:pt x="112094" y="304105"/>
                  </a:lnTo>
                  <a:lnTo>
                    <a:pt x="107627" y="305036"/>
                  </a:lnTo>
                  <a:lnTo>
                    <a:pt x="105413" y="305004"/>
                  </a:lnTo>
                  <a:lnTo>
                    <a:pt x="101267" y="303878"/>
                  </a:lnTo>
                  <a:lnTo>
                    <a:pt x="99725" y="303956"/>
                  </a:lnTo>
                  <a:lnTo>
                    <a:pt x="97363" y="304456"/>
                  </a:lnTo>
                  <a:lnTo>
                    <a:pt x="95000" y="305873"/>
                  </a:lnTo>
                  <a:lnTo>
                    <a:pt x="89618" y="306483"/>
                  </a:lnTo>
                  <a:lnTo>
                    <a:pt x="87528" y="307695"/>
                  </a:lnTo>
                  <a:lnTo>
                    <a:pt x="78438" y="315058"/>
                  </a:lnTo>
                  <a:lnTo>
                    <a:pt x="76364" y="314760"/>
                  </a:lnTo>
                  <a:lnTo>
                    <a:pt x="74690" y="314283"/>
                  </a:lnTo>
                  <a:lnTo>
                    <a:pt x="69965" y="314189"/>
                  </a:lnTo>
                  <a:lnTo>
                    <a:pt x="64622" y="310270"/>
                  </a:lnTo>
                  <a:lnTo>
                    <a:pt x="62572" y="310520"/>
                  </a:lnTo>
                  <a:lnTo>
                    <a:pt x="63119" y="309346"/>
                  </a:lnTo>
                  <a:lnTo>
                    <a:pt x="63284" y="307265"/>
                  </a:lnTo>
                  <a:lnTo>
                    <a:pt x="62150" y="305794"/>
                  </a:lnTo>
                  <a:lnTo>
                    <a:pt x="61391" y="305137"/>
                  </a:lnTo>
                  <a:lnTo>
                    <a:pt x="59294" y="305263"/>
                  </a:lnTo>
                  <a:lnTo>
                    <a:pt x="58175" y="303494"/>
                  </a:lnTo>
                  <a:lnTo>
                    <a:pt x="54967" y="303330"/>
                  </a:lnTo>
                  <a:lnTo>
                    <a:pt x="53857" y="303776"/>
                  </a:lnTo>
                  <a:lnTo>
                    <a:pt x="52315" y="303870"/>
                  </a:lnTo>
                  <a:lnTo>
                    <a:pt x="52183" y="302079"/>
                  </a:lnTo>
                  <a:lnTo>
                    <a:pt x="52300" y="300952"/>
                  </a:lnTo>
                  <a:lnTo>
                    <a:pt x="52206" y="299223"/>
                  </a:lnTo>
                  <a:lnTo>
                    <a:pt x="51823" y="297102"/>
                  </a:lnTo>
                  <a:lnTo>
                    <a:pt x="50579" y="296430"/>
                  </a:lnTo>
                  <a:lnTo>
                    <a:pt x="49624" y="296148"/>
                  </a:lnTo>
                  <a:lnTo>
                    <a:pt x="47356" y="296297"/>
                  </a:lnTo>
                  <a:lnTo>
                    <a:pt x="45791" y="296524"/>
                  </a:lnTo>
                  <a:lnTo>
                    <a:pt x="45055" y="297142"/>
                  </a:lnTo>
                  <a:lnTo>
                    <a:pt x="44218" y="298699"/>
                  </a:lnTo>
                  <a:lnTo>
                    <a:pt x="44210" y="303424"/>
                  </a:lnTo>
                  <a:lnTo>
                    <a:pt x="43084" y="302070"/>
                  </a:lnTo>
                  <a:lnTo>
                    <a:pt x="41801" y="299238"/>
                  </a:lnTo>
                  <a:lnTo>
                    <a:pt x="41386" y="296219"/>
                  </a:lnTo>
                  <a:lnTo>
                    <a:pt x="41848" y="292659"/>
                  </a:lnTo>
                  <a:lnTo>
                    <a:pt x="44281" y="291306"/>
                  </a:lnTo>
                  <a:lnTo>
                    <a:pt x="44093" y="288904"/>
                  </a:lnTo>
                  <a:lnTo>
                    <a:pt x="43577" y="286823"/>
                  </a:lnTo>
                  <a:lnTo>
                    <a:pt x="40862" y="281503"/>
                  </a:lnTo>
                  <a:lnTo>
                    <a:pt x="39806" y="279069"/>
                  </a:lnTo>
                  <a:lnTo>
                    <a:pt x="37506" y="277427"/>
                  </a:lnTo>
                  <a:lnTo>
                    <a:pt x="35714" y="273468"/>
                  </a:lnTo>
                  <a:lnTo>
                    <a:pt x="33915" y="272036"/>
                  </a:lnTo>
                  <a:lnTo>
                    <a:pt x="33164" y="269267"/>
                  </a:lnTo>
                  <a:lnTo>
                    <a:pt x="31404" y="267061"/>
                  </a:lnTo>
                  <a:lnTo>
                    <a:pt x="30809" y="263572"/>
                  </a:lnTo>
                  <a:lnTo>
                    <a:pt x="31779" y="261577"/>
                  </a:lnTo>
                  <a:lnTo>
                    <a:pt x="33312" y="260481"/>
                  </a:lnTo>
                  <a:lnTo>
                    <a:pt x="34877" y="262210"/>
                  </a:lnTo>
                  <a:lnTo>
                    <a:pt x="36825" y="261537"/>
                  </a:lnTo>
                  <a:lnTo>
                    <a:pt x="39587" y="259018"/>
                  </a:lnTo>
                  <a:lnTo>
                    <a:pt x="41222" y="255200"/>
                  </a:lnTo>
                  <a:lnTo>
                    <a:pt x="41324" y="249106"/>
                  </a:lnTo>
                  <a:lnTo>
                    <a:pt x="40901" y="245311"/>
                  </a:lnTo>
                  <a:lnTo>
                    <a:pt x="38710" y="235532"/>
                  </a:lnTo>
                  <a:lnTo>
                    <a:pt x="37678" y="233287"/>
                  </a:lnTo>
                  <a:lnTo>
                    <a:pt x="32733" y="226316"/>
                  </a:lnTo>
                  <a:lnTo>
                    <a:pt x="26999" y="217014"/>
                  </a:lnTo>
                  <a:lnTo>
                    <a:pt x="19746" y="202423"/>
                  </a:lnTo>
                  <a:lnTo>
                    <a:pt x="16281" y="193693"/>
                  </a:lnTo>
                  <a:lnTo>
                    <a:pt x="11031" y="176168"/>
                  </a:lnTo>
                  <a:lnTo>
                    <a:pt x="6408" y="166302"/>
                  </a:lnTo>
                  <a:lnTo>
                    <a:pt x="728" y="157133"/>
                  </a:lnTo>
                  <a:lnTo>
                    <a:pt x="0" y="156539"/>
                  </a:lnTo>
                  <a:lnTo>
                    <a:pt x="869" y="155428"/>
                  </a:lnTo>
                  <a:lnTo>
                    <a:pt x="3927" y="153316"/>
                  </a:lnTo>
                  <a:lnTo>
                    <a:pt x="5312" y="152745"/>
                  </a:lnTo>
                  <a:lnTo>
                    <a:pt x="6055" y="153011"/>
                  </a:lnTo>
                  <a:lnTo>
                    <a:pt x="6775" y="152431"/>
                  </a:lnTo>
                  <a:lnTo>
                    <a:pt x="7472" y="151000"/>
                  </a:lnTo>
                  <a:lnTo>
                    <a:pt x="7628" y="149662"/>
                  </a:lnTo>
                  <a:lnTo>
                    <a:pt x="7972" y="147769"/>
                  </a:lnTo>
                  <a:lnTo>
                    <a:pt x="8653" y="146635"/>
                  </a:lnTo>
                  <a:lnTo>
                    <a:pt x="9404" y="144381"/>
                  </a:lnTo>
                  <a:lnTo>
                    <a:pt x="10679" y="142934"/>
                  </a:lnTo>
                  <a:lnTo>
                    <a:pt x="13378" y="141972"/>
                  </a:lnTo>
                  <a:lnTo>
                    <a:pt x="15420" y="143247"/>
                  </a:lnTo>
                  <a:lnTo>
                    <a:pt x="16273" y="144491"/>
                  </a:lnTo>
                  <a:lnTo>
                    <a:pt x="16625" y="146134"/>
                  </a:lnTo>
                  <a:lnTo>
                    <a:pt x="17533" y="146932"/>
                  </a:lnTo>
                  <a:lnTo>
                    <a:pt x="18987" y="146877"/>
                  </a:lnTo>
                  <a:lnTo>
                    <a:pt x="20013" y="147886"/>
                  </a:lnTo>
                  <a:lnTo>
                    <a:pt x="20607" y="149967"/>
                  </a:lnTo>
                  <a:lnTo>
                    <a:pt x="20490" y="151469"/>
                  </a:lnTo>
                  <a:lnTo>
                    <a:pt x="19660" y="152408"/>
                  </a:lnTo>
                  <a:lnTo>
                    <a:pt x="19778" y="153637"/>
                  </a:lnTo>
                  <a:lnTo>
                    <a:pt x="20834" y="155162"/>
                  </a:lnTo>
                  <a:lnTo>
                    <a:pt x="21272" y="156617"/>
                  </a:lnTo>
                  <a:lnTo>
                    <a:pt x="21976" y="158542"/>
                  </a:lnTo>
                  <a:lnTo>
                    <a:pt x="25684" y="159660"/>
                  </a:lnTo>
                  <a:lnTo>
                    <a:pt x="27499" y="160286"/>
                  </a:lnTo>
                  <a:lnTo>
                    <a:pt x="30621" y="160497"/>
                  </a:lnTo>
                  <a:lnTo>
                    <a:pt x="33570" y="161358"/>
                  </a:lnTo>
                  <a:lnTo>
                    <a:pt x="36348" y="162860"/>
                  </a:lnTo>
                  <a:lnTo>
                    <a:pt x="40917" y="163220"/>
                  </a:lnTo>
                  <a:lnTo>
                    <a:pt x="47277" y="162446"/>
                  </a:lnTo>
                  <a:lnTo>
                    <a:pt x="52511" y="162790"/>
                  </a:lnTo>
                  <a:lnTo>
                    <a:pt x="56618" y="164261"/>
                  </a:lnTo>
                  <a:lnTo>
                    <a:pt x="59599" y="164535"/>
                  </a:lnTo>
                  <a:lnTo>
                    <a:pt x="61445" y="163604"/>
                  </a:lnTo>
                  <a:lnTo>
                    <a:pt x="62251" y="162266"/>
                  </a:lnTo>
                  <a:lnTo>
                    <a:pt x="62001" y="160513"/>
                  </a:lnTo>
                  <a:lnTo>
                    <a:pt x="62916" y="159410"/>
                  </a:lnTo>
                  <a:lnTo>
                    <a:pt x="64989" y="158941"/>
                  </a:lnTo>
                  <a:lnTo>
                    <a:pt x="66648" y="157626"/>
                  </a:lnTo>
                  <a:lnTo>
                    <a:pt x="67900" y="155459"/>
                  </a:lnTo>
                  <a:lnTo>
                    <a:pt x="70787" y="153699"/>
                  </a:lnTo>
                  <a:lnTo>
                    <a:pt x="75316" y="152345"/>
                  </a:lnTo>
                  <a:lnTo>
                    <a:pt x="77570" y="152393"/>
                  </a:lnTo>
                  <a:lnTo>
                    <a:pt x="77570" y="148895"/>
                  </a:lnTo>
                  <a:lnTo>
                    <a:pt x="77570" y="137880"/>
                  </a:lnTo>
                  <a:lnTo>
                    <a:pt x="77570" y="126919"/>
                  </a:lnTo>
                  <a:lnTo>
                    <a:pt x="77570" y="115998"/>
                  </a:lnTo>
                  <a:lnTo>
                    <a:pt x="77570" y="105115"/>
                  </a:lnTo>
                  <a:lnTo>
                    <a:pt x="77570" y="94280"/>
                  </a:lnTo>
                  <a:lnTo>
                    <a:pt x="77570" y="83492"/>
                  </a:lnTo>
                  <a:lnTo>
                    <a:pt x="77570" y="72734"/>
                  </a:lnTo>
                  <a:lnTo>
                    <a:pt x="77570" y="62619"/>
                  </a:lnTo>
                  <a:lnTo>
                    <a:pt x="78625" y="63346"/>
                  </a:lnTo>
                  <a:lnTo>
                    <a:pt x="85581" y="68713"/>
                  </a:lnTo>
                  <a:lnTo>
                    <a:pt x="87458" y="71537"/>
                  </a:lnTo>
                  <a:lnTo>
                    <a:pt x="88389" y="73329"/>
                  </a:lnTo>
                  <a:lnTo>
                    <a:pt x="91378" y="79846"/>
                  </a:lnTo>
                  <a:lnTo>
                    <a:pt x="93599" y="85705"/>
                  </a:lnTo>
                  <a:lnTo>
                    <a:pt x="95407" y="90134"/>
                  </a:lnTo>
                  <a:lnTo>
                    <a:pt x="95548" y="92160"/>
                  </a:lnTo>
                  <a:lnTo>
                    <a:pt x="95806" y="94139"/>
                  </a:lnTo>
                  <a:lnTo>
                    <a:pt x="96064" y="95117"/>
                  </a:lnTo>
                  <a:lnTo>
                    <a:pt x="95900" y="96197"/>
                  </a:lnTo>
                  <a:lnTo>
                    <a:pt x="94625" y="98614"/>
                  </a:lnTo>
                  <a:lnTo>
                    <a:pt x="93326" y="100461"/>
                  </a:lnTo>
                  <a:lnTo>
                    <a:pt x="91761" y="102988"/>
                  </a:lnTo>
                  <a:lnTo>
                    <a:pt x="91613" y="106328"/>
                  </a:lnTo>
                  <a:lnTo>
                    <a:pt x="92082" y="110271"/>
                  </a:lnTo>
                  <a:lnTo>
                    <a:pt x="93044" y="112235"/>
                  </a:lnTo>
                  <a:lnTo>
                    <a:pt x="94249" y="112884"/>
                  </a:lnTo>
                  <a:lnTo>
                    <a:pt x="97128" y="111906"/>
                  </a:lnTo>
                  <a:lnTo>
                    <a:pt x="98951" y="112211"/>
                  </a:lnTo>
                  <a:lnTo>
                    <a:pt x="101525" y="112962"/>
                  </a:lnTo>
                  <a:lnTo>
                    <a:pt x="109958" y="112501"/>
                  </a:lnTo>
                  <a:lnTo>
                    <a:pt x="110975" y="112743"/>
                  </a:lnTo>
                  <a:lnTo>
                    <a:pt x="114160" y="113025"/>
                  </a:lnTo>
                  <a:lnTo>
                    <a:pt x="115224" y="112696"/>
                  </a:lnTo>
                  <a:lnTo>
                    <a:pt x="116178" y="111859"/>
                  </a:lnTo>
                  <a:lnTo>
                    <a:pt x="117281" y="109497"/>
                  </a:lnTo>
                  <a:lnTo>
                    <a:pt x="118267" y="108714"/>
                  </a:lnTo>
                  <a:lnTo>
                    <a:pt x="120058" y="108315"/>
                  </a:lnTo>
                  <a:lnTo>
                    <a:pt x="122179" y="107674"/>
                  </a:lnTo>
                  <a:lnTo>
                    <a:pt x="123931" y="106313"/>
                  </a:lnTo>
                  <a:lnTo>
                    <a:pt x="126709" y="101642"/>
                  </a:lnTo>
                  <a:lnTo>
                    <a:pt x="132271" y="97503"/>
                  </a:lnTo>
                  <a:lnTo>
                    <a:pt x="133976" y="96518"/>
                  </a:lnTo>
                  <a:lnTo>
                    <a:pt x="135056" y="95406"/>
                  </a:lnTo>
                  <a:lnTo>
                    <a:pt x="135995" y="93912"/>
                  </a:lnTo>
                  <a:lnTo>
                    <a:pt x="137943" y="88717"/>
                  </a:lnTo>
                  <a:lnTo>
                    <a:pt x="139414" y="84399"/>
                  </a:lnTo>
                  <a:lnTo>
                    <a:pt x="139915" y="82365"/>
                  </a:lnTo>
                  <a:lnTo>
                    <a:pt x="141229" y="79048"/>
                  </a:lnTo>
                  <a:lnTo>
                    <a:pt x="142817" y="76927"/>
                  </a:lnTo>
                  <a:lnTo>
                    <a:pt x="144374" y="75809"/>
                  </a:lnTo>
                  <a:lnTo>
                    <a:pt x="145156" y="75527"/>
                  </a:lnTo>
                  <a:lnTo>
                    <a:pt x="147159" y="74956"/>
                  </a:lnTo>
                  <a:lnTo>
                    <a:pt x="149733" y="74424"/>
                  </a:lnTo>
                  <a:lnTo>
                    <a:pt x="152440" y="75019"/>
                  </a:lnTo>
                  <a:lnTo>
                    <a:pt x="155342" y="76302"/>
                  </a:lnTo>
                  <a:lnTo>
                    <a:pt x="158620" y="78461"/>
                  </a:lnTo>
                  <a:lnTo>
                    <a:pt x="161977" y="81137"/>
                  </a:lnTo>
                  <a:lnTo>
                    <a:pt x="163518" y="82498"/>
                  </a:lnTo>
                  <a:lnTo>
                    <a:pt x="165184" y="83108"/>
                  </a:lnTo>
                  <a:lnTo>
                    <a:pt x="168149" y="83319"/>
                  </a:lnTo>
                  <a:lnTo>
                    <a:pt x="170089" y="83273"/>
                  </a:lnTo>
                  <a:lnTo>
                    <a:pt x="173109" y="85932"/>
                  </a:lnTo>
                  <a:lnTo>
                    <a:pt x="174635" y="86097"/>
                  </a:lnTo>
                  <a:lnTo>
                    <a:pt x="178054" y="86902"/>
                  </a:lnTo>
                  <a:lnTo>
                    <a:pt x="182278" y="87732"/>
                  </a:lnTo>
                  <a:lnTo>
                    <a:pt x="184930" y="87638"/>
                  </a:lnTo>
                  <a:lnTo>
                    <a:pt x="187778" y="86199"/>
                  </a:lnTo>
                  <a:lnTo>
                    <a:pt x="189828" y="86136"/>
                  </a:lnTo>
                  <a:lnTo>
                    <a:pt x="192480" y="86253"/>
                  </a:lnTo>
                  <a:lnTo>
                    <a:pt x="195398" y="85862"/>
                  </a:lnTo>
                  <a:lnTo>
                    <a:pt x="197534" y="85244"/>
                  </a:lnTo>
                  <a:lnTo>
                    <a:pt x="199169" y="83992"/>
                  </a:lnTo>
                  <a:lnTo>
                    <a:pt x="200609" y="82623"/>
                  </a:lnTo>
                  <a:lnTo>
                    <a:pt x="202267" y="78547"/>
                  </a:lnTo>
                  <a:lnTo>
                    <a:pt x="203222" y="75277"/>
                  </a:lnTo>
                  <a:lnTo>
                    <a:pt x="204692" y="71514"/>
                  </a:lnTo>
                  <a:lnTo>
                    <a:pt x="206500" y="66421"/>
                  </a:lnTo>
                  <a:lnTo>
                    <a:pt x="207149" y="62877"/>
                  </a:lnTo>
                  <a:lnTo>
                    <a:pt x="207806" y="61899"/>
                  </a:lnTo>
                  <a:lnTo>
                    <a:pt x="210435" y="60819"/>
                  </a:lnTo>
                  <a:lnTo>
                    <a:pt x="212602" y="60076"/>
                  </a:lnTo>
                  <a:lnTo>
                    <a:pt x="218454" y="58683"/>
                  </a:lnTo>
                  <a:lnTo>
                    <a:pt x="219651" y="57940"/>
                  </a:lnTo>
                  <a:lnTo>
                    <a:pt x="220746" y="56274"/>
                  </a:lnTo>
                  <a:lnTo>
                    <a:pt x="223296" y="53449"/>
                  </a:lnTo>
                  <a:lnTo>
                    <a:pt x="226442" y="51095"/>
                  </a:lnTo>
                  <a:lnTo>
                    <a:pt x="228069" y="49749"/>
                  </a:lnTo>
                  <a:lnTo>
                    <a:pt x="231042" y="38343"/>
                  </a:lnTo>
                  <a:lnTo>
                    <a:pt x="231402" y="36934"/>
                  </a:lnTo>
                  <a:lnTo>
                    <a:pt x="233561" y="33914"/>
                  </a:lnTo>
                  <a:lnTo>
                    <a:pt x="234899" y="32639"/>
                  </a:lnTo>
                  <a:lnTo>
                    <a:pt x="235759" y="32615"/>
                  </a:lnTo>
                  <a:lnTo>
                    <a:pt x="236980" y="31818"/>
                  </a:lnTo>
                  <a:lnTo>
                    <a:pt x="238568" y="30253"/>
                  </a:lnTo>
                  <a:lnTo>
                    <a:pt x="240454" y="29283"/>
                  </a:lnTo>
                  <a:lnTo>
                    <a:pt x="242636" y="28923"/>
                  </a:lnTo>
                  <a:lnTo>
                    <a:pt x="244052" y="27882"/>
                  </a:lnTo>
                  <a:lnTo>
                    <a:pt x="244701" y="26177"/>
                  </a:lnTo>
                  <a:lnTo>
                    <a:pt x="245828" y="25348"/>
                  </a:lnTo>
                  <a:lnTo>
                    <a:pt x="247432" y="25395"/>
                  </a:lnTo>
                  <a:lnTo>
                    <a:pt x="248347" y="24855"/>
                  </a:lnTo>
                  <a:lnTo>
                    <a:pt x="248566" y="23721"/>
                  </a:lnTo>
                  <a:lnTo>
                    <a:pt x="249536" y="22743"/>
                  </a:lnTo>
                  <a:lnTo>
                    <a:pt x="251250" y="21937"/>
                  </a:lnTo>
                  <a:lnTo>
                    <a:pt x="252141" y="20974"/>
                  </a:lnTo>
                  <a:lnTo>
                    <a:pt x="252227" y="19871"/>
                  </a:lnTo>
                  <a:lnTo>
                    <a:pt x="254270" y="17188"/>
                  </a:lnTo>
                  <a:lnTo>
                    <a:pt x="258267" y="12924"/>
                  </a:lnTo>
                  <a:lnTo>
                    <a:pt x="262031" y="10554"/>
                  </a:lnTo>
                  <a:lnTo>
                    <a:pt x="265567" y="10069"/>
                  </a:lnTo>
                  <a:lnTo>
                    <a:pt x="268923" y="9184"/>
                  </a:lnTo>
                  <a:lnTo>
                    <a:pt x="272091" y="7894"/>
                  </a:lnTo>
                  <a:lnTo>
                    <a:pt x="274415" y="5868"/>
                  </a:lnTo>
                  <a:lnTo>
                    <a:pt x="275901" y="3113"/>
                  </a:lnTo>
                  <a:lnTo>
                    <a:pt x="278460" y="1572"/>
                  </a:lnTo>
                  <a:lnTo>
                    <a:pt x="283615" y="1119"/>
                  </a:lnTo>
                  <a:lnTo>
                    <a:pt x="283897" y="1095"/>
                  </a:lnTo>
                  <a:lnTo>
                    <a:pt x="290171" y="0"/>
                  </a:lnTo>
                  <a:lnTo>
                    <a:pt x="295421" y="892"/>
                  </a:lnTo>
                  <a:lnTo>
                    <a:pt x="301750" y="3411"/>
                  </a:lnTo>
                  <a:lnTo>
                    <a:pt x="307672" y="4303"/>
                  </a:lnTo>
                  <a:lnTo>
                    <a:pt x="313196" y="3567"/>
                  </a:lnTo>
                  <a:lnTo>
                    <a:pt x="317686" y="3403"/>
                  </a:lnTo>
                  <a:lnTo>
                    <a:pt x="321137" y="3810"/>
                  </a:lnTo>
                  <a:lnTo>
                    <a:pt x="323859" y="4686"/>
                  </a:lnTo>
                  <a:lnTo>
                    <a:pt x="325815" y="6047"/>
                  </a:lnTo>
                  <a:close/>
                  <a:moveTo>
                    <a:pt x="269807" y="193747"/>
                  </a:moveTo>
                  <a:lnTo>
                    <a:pt x="273413" y="192144"/>
                  </a:lnTo>
                  <a:lnTo>
                    <a:pt x="275041" y="191166"/>
                  </a:lnTo>
                  <a:lnTo>
                    <a:pt x="276214" y="190360"/>
                  </a:lnTo>
                  <a:lnTo>
                    <a:pt x="277732" y="189139"/>
                  </a:lnTo>
                  <a:lnTo>
                    <a:pt x="278256" y="186174"/>
                  </a:lnTo>
                  <a:lnTo>
                    <a:pt x="278702" y="183655"/>
                  </a:lnTo>
                  <a:lnTo>
                    <a:pt x="279860" y="182411"/>
                  </a:lnTo>
                  <a:lnTo>
                    <a:pt x="281049" y="181590"/>
                  </a:lnTo>
                  <a:lnTo>
                    <a:pt x="282027" y="180283"/>
                  </a:lnTo>
                  <a:lnTo>
                    <a:pt x="283240" y="177146"/>
                  </a:lnTo>
                  <a:lnTo>
                    <a:pt x="284069" y="174079"/>
                  </a:lnTo>
                  <a:lnTo>
                    <a:pt x="284155" y="172828"/>
                  </a:lnTo>
                  <a:lnTo>
                    <a:pt x="283725" y="171544"/>
                  </a:lnTo>
                  <a:lnTo>
                    <a:pt x="282950" y="170175"/>
                  </a:lnTo>
                  <a:lnTo>
                    <a:pt x="282191" y="168329"/>
                  </a:lnTo>
                  <a:lnTo>
                    <a:pt x="281276" y="168040"/>
                  </a:lnTo>
                  <a:lnTo>
                    <a:pt x="279484" y="167007"/>
                  </a:lnTo>
                  <a:lnTo>
                    <a:pt x="276848" y="164926"/>
                  </a:lnTo>
                  <a:lnTo>
                    <a:pt x="274564" y="163118"/>
                  </a:lnTo>
                  <a:lnTo>
                    <a:pt x="272420" y="160497"/>
                  </a:lnTo>
                  <a:lnTo>
                    <a:pt x="271544" y="160067"/>
                  </a:lnTo>
                  <a:lnTo>
                    <a:pt x="269471" y="158291"/>
                  </a:lnTo>
                  <a:lnTo>
                    <a:pt x="268579" y="157274"/>
                  </a:lnTo>
                  <a:lnTo>
                    <a:pt x="267953" y="156054"/>
                  </a:lnTo>
                  <a:lnTo>
                    <a:pt x="267366" y="155655"/>
                  </a:lnTo>
                  <a:lnTo>
                    <a:pt x="266435" y="155968"/>
                  </a:lnTo>
                  <a:lnTo>
                    <a:pt x="263986" y="156508"/>
                  </a:lnTo>
                  <a:lnTo>
                    <a:pt x="258737" y="158636"/>
                  </a:lnTo>
                  <a:lnTo>
                    <a:pt x="255482" y="160591"/>
                  </a:lnTo>
                  <a:lnTo>
                    <a:pt x="252744" y="162923"/>
                  </a:lnTo>
                  <a:lnTo>
                    <a:pt x="249904" y="163815"/>
                  </a:lnTo>
                  <a:lnTo>
                    <a:pt x="247823" y="164589"/>
                  </a:lnTo>
                  <a:lnTo>
                    <a:pt x="246172" y="167257"/>
                  </a:lnTo>
                  <a:lnTo>
                    <a:pt x="244631" y="169745"/>
                  </a:lnTo>
                  <a:lnTo>
                    <a:pt x="243247" y="171990"/>
                  </a:lnTo>
                  <a:lnTo>
                    <a:pt x="242448" y="172999"/>
                  </a:lnTo>
                  <a:lnTo>
                    <a:pt x="241729" y="173649"/>
                  </a:lnTo>
                  <a:lnTo>
                    <a:pt x="241001" y="175089"/>
                  </a:lnTo>
                  <a:lnTo>
                    <a:pt x="239507" y="177482"/>
                  </a:lnTo>
                  <a:lnTo>
                    <a:pt x="238138" y="179086"/>
                  </a:lnTo>
                  <a:lnTo>
                    <a:pt x="236229" y="179962"/>
                  </a:lnTo>
                  <a:lnTo>
                    <a:pt x="233764" y="181096"/>
                  </a:lnTo>
                  <a:lnTo>
                    <a:pt x="232927" y="181754"/>
                  </a:lnTo>
                  <a:lnTo>
                    <a:pt x="232810" y="182724"/>
                  </a:lnTo>
                  <a:lnTo>
                    <a:pt x="233686" y="184977"/>
                  </a:lnTo>
                  <a:lnTo>
                    <a:pt x="234531" y="187152"/>
                  </a:lnTo>
                  <a:lnTo>
                    <a:pt x="235916" y="189703"/>
                  </a:lnTo>
                  <a:lnTo>
                    <a:pt x="236933" y="191572"/>
                  </a:lnTo>
                  <a:lnTo>
                    <a:pt x="238536" y="193857"/>
                  </a:lnTo>
                  <a:lnTo>
                    <a:pt x="239476" y="195194"/>
                  </a:lnTo>
                  <a:lnTo>
                    <a:pt x="239350" y="197440"/>
                  </a:lnTo>
                  <a:lnTo>
                    <a:pt x="239671" y="198246"/>
                  </a:lnTo>
                  <a:lnTo>
                    <a:pt x="240203" y="199177"/>
                  </a:lnTo>
                  <a:lnTo>
                    <a:pt x="240649" y="199411"/>
                  </a:lnTo>
                  <a:lnTo>
                    <a:pt x="241150" y="199748"/>
                  </a:lnTo>
                  <a:lnTo>
                    <a:pt x="242480" y="200397"/>
                  </a:lnTo>
                  <a:lnTo>
                    <a:pt x="242801" y="200827"/>
                  </a:lnTo>
                  <a:lnTo>
                    <a:pt x="243731" y="201594"/>
                  </a:lnTo>
                  <a:lnTo>
                    <a:pt x="244623" y="202994"/>
                  </a:lnTo>
                  <a:lnTo>
                    <a:pt x="246313" y="204919"/>
                  </a:lnTo>
                  <a:lnTo>
                    <a:pt x="248214" y="206382"/>
                  </a:lnTo>
                  <a:lnTo>
                    <a:pt x="251477" y="206984"/>
                  </a:lnTo>
                  <a:lnTo>
                    <a:pt x="254027" y="207454"/>
                  </a:lnTo>
                  <a:lnTo>
                    <a:pt x="254872" y="207164"/>
                  </a:lnTo>
                  <a:lnTo>
                    <a:pt x="255740" y="205983"/>
                  </a:lnTo>
                  <a:lnTo>
                    <a:pt x="256452" y="204481"/>
                  </a:lnTo>
                  <a:lnTo>
                    <a:pt x="256679" y="202572"/>
                  </a:lnTo>
                  <a:lnTo>
                    <a:pt x="257493" y="201555"/>
                  </a:lnTo>
                  <a:lnTo>
                    <a:pt x="260552" y="196712"/>
                  </a:lnTo>
                  <a:lnTo>
                    <a:pt x="262234" y="194921"/>
                  </a:lnTo>
                  <a:lnTo>
                    <a:pt x="263266" y="194788"/>
                  </a:lnTo>
                  <a:lnTo>
                    <a:pt x="264589" y="194444"/>
                  </a:lnTo>
                  <a:lnTo>
                    <a:pt x="266278" y="194295"/>
                  </a:lnTo>
                  <a:lnTo>
                    <a:pt x="267546" y="194444"/>
                  </a:lnTo>
                  <a:lnTo>
                    <a:pt x="267820" y="194389"/>
                  </a:lnTo>
                  <a:lnTo>
                    <a:pt x="269807" y="193747"/>
                  </a:lnTo>
                  <a:close/>
                  <a:moveTo>
                    <a:pt x="470048" y="668403"/>
                  </a:moveTo>
                  <a:lnTo>
                    <a:pt x="469101" y="668997"/>
                  </a:lnTo>
                  <a:lnTo>
                    <a:pt x="464665" y="668473"/>
                  </a:lnTo>
                  <a:lnTo>
                    <a:pt x="464188" y="667245"/>
                  </a:lnTo>
                  <a:lnTo>
                    <a:pt x="465494" y="665352"/>
                  </a:lnTo>
                  <a:lnTo>
                    <a:pt x="466269" y="664554"/>
                  </a:lnTo>
                  <a:lnTo>
                    <a:pt x="468561" y="664984"/>
                  </a:lnTo>
                  <a:lnTo>
                    <a:pt x="470392" y="666517"/>
                  </a:lnTo>
                  <a:lnTo>
                    <a:pt x="470721" y="667034"/>
                  </a:lnTo>
                  <a:lnTo>
                    <a:pt x="470048" y="668403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37AEE581-404C-C9D1-3C62-B97AB44BA7E3}"/>
                </a:ext>
              </a:extLst>
            </p:cNvPr>
            <p:cNvSpPr>
              <a:spLocks/>
            </p:cNvSpPr>
            <p:nvPr/>
          </p:nvSpPr>
          <p:spPr>
            <a:xfrm>
              <a:off x="7733478" y="4827950"/>
              <a:ext cx="256507" cy="220910"/>
            </a:xfrm>
            <a:custGeom>
              <a:avLst/>
              <a:gdLst>
                <a:gd name="connsiteX0" fmla="*/ 240226 w 256507"/>
                <a:gd name="connsiteY0" fmla="*/ 26795 h 220910"/>
                <a:gd name="connsiteX1" fmla="*/ 240305 w 256507"/>
                <a:gd name="connsiteY1" fmla="*/ 27382 h 220910"/>
                <a:gd name="connsiteX2" fmla="*/ 240907 w 256507"/>
                <a:gd name="connsiteY2" fmla="*/ 28493 h 220910"/>
                <a:gd name="connsiteX3" fmla="*/ 241541 w 256507"/>
                <a:gd name="connsiteY3" fmla="*/ 29291 h 220910"/>
                <a:gd name="connsiteX4" fmla="*/ 241596 w 256507"/>
                <a:gd name="connsiteY4" fmla="*/ 30464 h 220910"/>
                <a:gd name="connsiteX5" fmla="*/ 241893 w 256507"/>
                <a:gd name="connsiteY5" fmla="*/ 31560 h 220910"/>
                <a:gd name="connsiteX6" fmla="*/ 242816 w 256507"/>
                <a:gd name="connsiteY6" fmla="*/ 31826 h 220910"/>
                <a:gd name="connsiteX7" fmla="*/ 243575 w 256507"/>
                <a:gd name="connsiteY7" fmla="*/ 31896 h 220910"/>
                <a:gd name="connsiteX8" fmla="*/ 244279 w 256507"/>
                <a:gd name="connsiteY8" fmla="*/ 31114 h 220910"/>
                <a:gd name="connsiteX9" fmla="*/ 245233 w 256507"/>
                <a:gd name="connsiteY9" fmla="*/ 31129 h 220910"/>
                <a:gd name="connsiteX10" fmla="*/ 246282 w 256507"/>
                <a:gd name="connsiteY10" fmla="*/ 31630 h 220910"/>
                <a:gd name="connsiteX11" fmla="*/ 246657 w 256507"/>
                <a:gd name="connsiteY11" fmla="*/ 32890 h 220910"/>
                <a:gd name="connsiteX12" fmla="*/ 247479 w 256507"/>
                <a:gd name="connsiteY12" fmla="*/ 34579 h 220910"/>
                <a:gd name="connsiteX13" fmla="*/ 248801 w 256507"/>
                <a:gd name="connsiteY13" fmla="*/ 35737 h 220910"/>
                <a:gd name="connsiteX14" fmla="*/ 249693 w 256507"/>
                <a:gd name="connsiteY14" fmla="*/ 36856 h 220910"/>
                <a:gd name="connsiteX15" fmla="*/ 249388 w 256507"/>
                <a:gd name="connsiteY15" fmla="*/ 38890 h 220910"/>
                <a:gd name="connsiteX16" fmla="*/ 248824 w 256507"/>
                <a:gd name="connsiteY16" fmla="*/ 40744 h 220910"/>
                <a:gd name="connsiteX17" fmla="*/ 250624 w 256507"/>
                <a:gd name="connsiteY17" fmla="*/ 42583 h 220910"/>
                <a:gd name="connsiteX18" fmla="*/ 252963 w 256507"/>
                <a:gd name="connsiteY18" fmla="*/ 44327 h 220910"/>
                <a:gd name="connsiteX19" fmla="*/ 253597 w 256507"/>
                <a:gd name="connsiteY19" fmla="*/ 45102 h 220910"/>
                <a:gd name="connsiteX20" fmla="*/ 253785 w 256507"/>
                <a:gd name="connsiteY20" fmla="*/ 47699 h 220910"/>
                <a:gd name="connsiteX21" fmla="*/ 254145 w 256507"/>
                <a:gd name="connsiteY21" fmla="*/ 48576 h 220910"/>
                <a:gd name="connsiteX22" fmla="*/ 255733 w 256507"/>
                <a:gd name="connsiteY22" fmla="*/ 50735 h 220910"/>
                <a:gd name="connsiteX23" fmla="*/ 256507 w 256507"/>
                <a:gd name="connsiteY23" fmla="*/ 52167 h 220910"/>
                <a:gd name="connsiteX24" fmla="*/ 256452 w 256507"/>
                <a:gd name="connsiteY24" fmla="*/ 52996 h 220910"/>
                <a:gd name="connsiteX25" fmla="*/ 252189 w 256507"/>
                <a:gd name="connsiteY25" fmla="*/ 57275 h 220910"/>
                <a:gd name="connsiteX26" fmla="*/ 250835 w 256507"/>
                <a:gd name="connsiteY26" fmla="*/ 57690 h 220910"/>
                <a:gd name="connsiteX27" fmla="*/ 249552 w 256507"/>
                <a:gd name="connsiteY27" fmla="*/ 57933 h 220910"/>
                <a:gd name="connsiteX28" fmla="*/ 248410 w 256507"/>
                <a:gd name="connsiteY28" fmla="*/ 58809 h 220910"/>
                <a:gd name="connsiteX29" fmla="*/ 247721 w 256507"/>
                <a:gd name="connsiteY29" fmla="*/ 59724 h 220910"/>
                <a:gd name="connsiteX30" fmla="*/ 247972 w 256507"/>
                <a:gd name="connsiteY30" fmla="*/ 60209 h 220910"/>
                <a:gd name="connsiteX31" fmla="*/ 248426 w 256507"/>
                <a:gd name="connsiteY31" fmla="*/ 61672 h 220910"/>
                <a:gd name="connsiteX32" fmla="*/ 249419 w 256507"/>
                <a:gd name="connsiteY32" fmla="*/ 63988 h 220910"/>
                <a:gd name="connsiteX33" fmla="*/ 250319 w 256507"/>
                <a:gd name="connsiteY33" fmla="*/ 65607 h 220910"/>
                <a:gd name="connsiteX34" fmla="*/ 249568 w 256507"/>
                <a:gd name="connsiteY34" fmla="*/ 67634 h 220910"/>
                <a:gd name="connsiteX35" fmla="*/ 247878 w 256507"/>
                <a:gd name="connsiteY35" fmla="*/ 71076 h 220910"/>
                <a:gd name="connsiteX36" fmla="*/ 247096 w 256507"/>
                <a:gd name="connsiteY36" fmla="*/ 71381 h 220910"/>
                <a:gd name="connsiteX37" fmla="*/ 246955 w 256507"/>
                <a:gd name="connsiteY37" fmla="*/ 73986 h 220910"/>
                <a:gd name="connsiteX38" fmla="*/ 247471 w 256507"/>
                <a:gd name="connsiteY38" fmla="*/ 74941 h 220910"/>
                <a:gd name="connsiteX39" fmla="*/ 248316 w 256507"/>
                <a:gd name="connsiteY39" fmla="*/ 75692 h 220910"/>
                <a:gd name="connsiteX40" fmla="*/ 248660 w 256507"/>
                <a:gd name="connsiteY40" fmla="*/ 77460 h 220910"/>
                <a:gd name="connsiteX41" fmla="*/ 248684 w 256507"/>
                <a:gd name="connsiteY41" fmla="*/ 79901 h 220910"/>
                <a:gd name="connsiteX42" fmla="*/ 248590 w 256507"/>
                <a:gd name="connsiteY42" fmla="*/ 81864 h 220910"/>
                <a:gd name="connsiteX43" fmla="*/ 247526 w 256507"/>
                <a:gd name="connsiteY43" fmla="*/ 86864 h 220910"/>
                <a:gd name="connsiteX44" fmla="*/ 249450 w 256507"/>
                <a:gd name="connsiteY44" fmla="*/ 91237 h 220910"/>
                <a:gd name="connsiteX45" fmla="*/ 250107 w 256507"/>
                <a:gd name="connsiteY45" fmla="*/ 91714 h 220910"/>
                <a:gd name="connsiteX46" fmla="*/ 252775 w 256507"/>
                <a:gd name="connsiteY46" fmla="*/ 91745 h 220910"/>
                <a:gd name="connsiteX47" fmla="*/ 253229 w 256507"/>
                <a:gd name="connsiteY47" fmla="*/ 92113 h 220910"/>
                <a:gd name="connsiteX48" fmla="*/ 252596 w 256507"/>
                <a:gd name="connsiteY48" fmla="*/ 93357 h 220910"/>
                <a:gd name="connsiteX49" fmla="*/ 251438 w 256507"/>
                <a:gd name="connsiteY49" fmla="*/ 94640 h 220910"/>
                <a:gd name="connsiteX50" fmla="*/ 250726 w 256507"/>
                <a:gd name="connsiteY50" fmla="*/ 95289 h 220910"/>
                <a:gd name="connsiteX51" fmla="*/ 247330 w 256507"/>
                <a:gd name="connsiteY51" fmla="*/ 96784 h 220910"/>
                <a:gd name="connsiteX52" fmla="*/ 242456 w 256507"/>
                <a:gd name="connsiteY52" fmla="*/ 98434 h 220910"/>
                <a:gd name="connsiteX53" fmla="*/ 241439 w 256507"/>
                <a:gd name="connsiteY53" fmla="*/ 100015 h 220910"/>
                <a:gd name="connsiteX54" fmla="*/ 240790 w 256507"/>
                <a:gd name="connsiteY54" fmla="*/ 102323 h 220910"/>
                <a:gd name="connsiteX55" fmla="*/ 241337 w 256507"/>
                <a:gd name="connsiteY55" fmla="*/ 103676 h 220910"/>
                <a:gd name="connsiteX56" fmla="*/ 241979 w 256507"/>
                <a:gd name="connsiteY56" fmla="*/ 104451 h 220910"/>
                <a:gd name="connsiteX57" fmla="*/ 241775 w 256507"/>
                <a:gd name="connsiteY57" fmla="*/ 106461 h 220910"/>
                <a:gd name="connsiteX58" fmla="*/ 241345 w 256507"/>
                <a:gd name="connsiteY58" fmla="*/ 108589 h 220910"/>
                <a:gd name="connsiteX59" fmla="*/ 241494 w 256507"/>
                <a:gd name="connsiteY59" fmla="*/ 110263 h 220910"/>
                <a:gd name="connsiteX60" fmla="*/ 241275 w 256507"/>
                <a:gd name="connsiteY60" fmla="*/ 111742 h 220910"/>
                <a:gd name="connsiteX61" fmla="*/ 240633 w 256507"/>
                <a:gd name="connsiteY61" fmla="*/ 112470 h 220910"/>
                <a:gd name="connsiteX62" fmla="*/ 239781 w 256507"/>
                <a:gd name="connsiteY62" fmla="*/ 114699 h 220910"/>
                <a:gd name="connsiteX63" fmla="*/ 238732 w 256507"/>
                <a:gd name="connsiteY63" fmla="*/ 116945 h 220910"/>
                <a:gd name="connsiteX64" fmla="*/ 237903 w 256507"/>
                <a:gd name="connsiteY64" fmla="*/ 117969 h 220910"/>
                <a:gd name="connsiteX65" fmla="*/ 236682 w 256507"/>
                <a:gd name="connsiteY65" fmla="*/ 119041 h 220910"/>
                <a:gd name="connsiteX66" fmla="*/ 234750 w 256507"/>
                <a:gd name="connsiteY66" fmla="*/ 119933 h 220910"/>
                <a:gd name="connsiteX67" fmla="*/ 234781 w 256507"/>
                <a:gd name="connsiteY67" fmla="*/ 120387 h 220910"/>
                <a:gd name="connsiteX68" fmla="*/ 236972 w 256507"/>
                <a:gd name="connsiteY68" fmla="*/ 121420 h 220910"/>
                <a:gd name="connsiteX69" fmla="*/ 237535 w 256507"/>
                <a:gd name="connsiteY69" fmla="*/ 122139 h 220910"/>
                <a:gd name="connsiteX70" fmla="*/ 237739 w 256507"/>
                <a:gd name="connsiteY70" fmla="*/ 122632 h 220910"/>
                <a:gd name="connsiteX71" fmla="*/ 237269 w 256507"/>
                <a:gd name="connsiteY71" fmla="*/ 123102 h 220910"/>
                <a:gd name="connsiteX72" fmla="*/ 236823 w 256507"/>
                <a:gd name="connsiteY72" fmla="*/ 123767 h 220910"/>
                <a:gd name="connsiteX73" fmla="*/ 237833 w 256507"/>
                <a:gd name="connsiteY73" fmla="*/ 124455 h 220910"/>
                <a:gd name="connsiteX74" fmla="*/ 239069 w 256507"/>
                <a:gd name="connsiteY74" fmla="*/ 125034 h 220910"/>
                <a:gd name="connsiteX75" fmla="*/ 240234 w 256507"/>
                <a:gd name="connsiteY75" fmla="*/ 126528 h 220910"/>
                <a:gd name="connsiteX76" fmla="*/ 241275 w 256507"/>
                <a:gd name="connsiteY76" fmla="*/ 128617 h 220910"/>
                <a:gd name="connsiteX77" fmla="*/ 241572 w 256507"/>
                <a:gd name="connsiteY77" fmla="*/ 129353 h 220910"/>
                <a:gd name="connsiteX78" fmla="*/ 241814 w 256507"/>
                <a:gd name="connsiteY78" fmla="*/ 129642 h 220910"/>
                <a:gd name="connsiteX79" fmla="*/ 242190 w 256507"/>
                <a:gd name="connsiteY79" fmla="*/ 129673 h 220910"/>
                <a:gd name="connsiteX80" fmla="*/ 242918 w 256507"/>
                <a:gd name="connsiteY80" fmla="*/ 129361 h 220910"/>
                <a:gd name="connsiteX81" fmla="*/ 244255 w 256507"/>
                <a:gd name="connsiteY81" fmla="*/ 128218 h 220910"/>
                <a:gd name="connsiteX82" fmla="*/ 245233 w 256507"/>
                <a:gd name="connsiteY82" fmla="*/ 127811 h 220910"/>
                <a:gd name="connsiteX83" fmla="*/ 246415 w 256507"/>
                <a:gd name="connsiteY83" fmla="*/ 129439 h 220910"/>
                <a:gd name="connsiteX84" fmla="*/ 241698 w 256507"/>
                <a:gd name="connsiteY84" fmla="*/ 131050 h 220910"/>
                <a:gd name="connsiteX85" fmla="*/ 239225 w 256507"/>
                <a:gd name="connsiteY85" fmla="*/ 131895 h 220910"/>
                <a:gd name="connsiteX86" fmla="*/ 232176 w 256507"/>
                <a:gd name="connsiteY86" fmla="*/ 134305 h 220910"/>
                <a:gd name="connsiteX87" fmla="*/ 226019 w 256507"/>
                <a:gd name="connsiteY87" fmla="*/ 136409 h 220910"/>
                <a:gd name="connsiteX88" fmla="*/ 224415 w 256507"/>
                <a:gd name="connsiteY88" fmla="*/ 136808 h 220910"/>
                <a:gd name="connsiteX89" fmla="*/ 221224 w 256507"/>
                <a:gd name="connsiteY89" fmla="*/ 137833 h 220910"/>
                <a:gd name="connsiteX90" fmla="*/ 219635 w 256507"/>
                <a:gd name="connsiteY90" fmla="*/ 138467 h 220910"/>
                <a:gd name="connsiteX91" fmla="*/ 214073 w 256507"/>
                <a:gd name="connsiteY91" fmla="*/ 140305 h 220910"/>
                <a:gd name="connsiteX92" fmla="*/ 211749 w 256507"/>
                <a:gd name="connsiteY92" fmla="*/ 141221 h 220910"/>
                <a:gd name="connsiteX93" fmla="*/ 209879 w 256507"/>
                <a:gd name="connsiteY93" fmla="*/ 142136 h 220910"/>
                <a:gd name="connsiteX94" fmla="*/ 205287 w 256507"/>
                <a:gd name="connsiteY94" fmla="*/ 143497 h 220910"/>
                <a:gd name="connsiteX95" fmla="*/ 200945 w 256507"/>
                <a:gd name="connsiteY95" fmla="*/ 144780 h 220910"/>
                <a:gd name="connsiteX96" fmla="*/ 196204 w 256507"/>
                <a:gd name="connsiteY96" fmla="*/ 146110 h 220910"/>
                <a:gd name="connsiteX97" fmla="*/ 190900 w 256507"/>
                <a:gd name="connsiteY97" fmla="*/ 147589 h 220910"/>
                <a:gd name="connsiteX98" fmla="*/ 187919 w 256507"/>
                <a:gd name="connsiteY98" fmla="*/ 148661 h 220910"/>
                <a:gd name="connsiteX99" fmla="*/ 185908 w 256507"/>
                <a:gd name="connsiteY99" fmla="*/ 149584 h 220910"/>
                <a:gd name="connsiteX100" fmla="*/ 181207 w 256507"/>
                <a:gd name="connsiteY100" fmla="*/ 151462 h 220910"/>
                <a:gd name="connsiteX101" fmla="*/ 180988 w 256507"/>
                <a:gd name="connsiteY101" fmla="*/ 151915 h 220910"/>
                <a:gd name="connsiteX102" fmla="*/ 181050 w 256507"/>
                <a:gd name="connsiteY102" fmla="*/ 153191 h 220910"/>
                <a:gd name="connsiteX103" fmla="*/ 181652 w 256507"/>
                <a:gd name="connsiteY103" fmla="*/ 155819 h 220910"/>
                <a:gd name="connsiteX104" fmla="*/ 182826 w 256507"/>
                <a:gd name="connsiteY104" fmla="*/ 158205 h 220910"/>
                <a:gd name="connsiteX105" fmla="*/ 183812 w 256507"/>
                <a:gd name="connsiteY105" fmla="*/ 159582 h 220910"/>
                <a:gd name="connsiteX106" fmla="*/ 184453 w 256507"/>
                <a:gd name="connsiteY106" fmla="*/ 163118 h 220910"/>
                <a:gd name="connsiteX107" fmla="*/ 184813 w 256507"/>
                <a:gd name="connsiteY107" fmla="*/ 166224 h 220910"/>
                <a:gd name="connsiteX108" fmla="*/ 181621 w 256507"/>
                <a:gd name="connsiteY108" fmla="*/ 166232 h 220910"/>
                <a:gd name="connsiteX109" fmla="*/ 176004 w 256507"/>
                <a:gd name="connsiteY109" fmla="*/ 166248 h 220910"/>
                <a:gd name="connsiteX110" fmla="*/ 170175 w 256507"/>
                <a:gd name="connsiteY110" fmla="*/ 166256 h 220910"/>
                <a:gd name="connsiteX111" fmla="*/ 164856 w 256507"/>
                <a:gd name="connsiteY111" fmla="*/ 167445 h 220910"/>
                <a:gd name="connsiteX112" fmla="*/ 160482 w 256507"/>
                <a:gd name="connsiteY112" fmla="*/ 169252 h 220910"/>
                <a:gd name="connsiteX113" fmla="*/ 155264 w 256507"/>
                <a:gd name="connsiteY113" fmla="*/ 172076 h 220910"/>
                <a:gd name="connsiteX114" fmla="*/ 153566 w 256507"/>
                <a:gd name="connsiteY114" fmla="*/ 173187 h 220910"/>
                <a:gd name="connsiteX115" fmla="*/ 152252 w 256507"/>
                <a:gd name="connsiteY115" fmla="*/ 174040 h 220910"/>
                <a:gd name="connsiteX116" fmla="*/ 151423 w 256507"/>
                <a:gd name="connsiteY116" fmla="*/ 175143 h 220910"/>
                <a:gd name="connsiteX117" fmla="*/ 151016 w 256507"/>
                <a:gd name="connsiteY117" fmla="*/ 177553 h 220910"/>
                <a:gd name="connsiteX118" fmla="*/ 151016 w 256507"/>
                <a:gd name="connsiteY118" fmla="*/ 181277 h 220910"/>
                <a:gd name="connsiteX119" fmla="*/ 150484 w 256507"/>
                <a:gd name="connsiteY119" fmla="*/ 183952 h 220910"/>
                <a:gd name="connsiteX120" fmla="*/ 148904 w 256507"/>
                <a:gd name="connsiteY120" fmla="*/ 186417 h 220910"/>
                <a:gd name="connsiteX121" fmla="*/ 148904 w 256507"/>
                <a:gd name="connsiteY121" fmla="*/ 186409 h 220910"/>
                <a:gd name="connsiteX122" fmla="*/ 140978 w 256507"/>
                <a:gd name="connsiteY122" fmla="*/ 189390 h 220910"/>
                <a:gd name="connsiteX123" fmla="*/ 135799 w 256507"/>
                <a:gd name="connsiteY123" fmla="*/ 191823 h 220910"/>
                <a:gd name="connsiteX124" fmla="*/ 130714 w 256507"/>
                <a:gd name="connsiteY124" fmla="*/ 194710 h 220910"/>
                <a:gd name="connsiteX125" fmla="*/ 126857 w 256507"/>
                <a:gd name="connsiteY125" fmla="*/ 198457 h 220910"/>
                <a:gd name="connsiteX126" fmla="*/ 124229 w 256507"/>
                <a:gd name="connsiteY126" fmla="*/ 203065 h 220910"/>
                <a:gd name="connsiteX127" fmla="*/ 119863 w 256507"/>
                <a:gd name="connsiteY127" fmla="*/ 208776 h 220910"/>
                <a:gd name="connsiteX128" fmla="*/ 115419 w 256507"/>
                <a:gd name="connsiteY128" fmla="*/ 213728 h 220910"/>
                <a:gd name="connsiteX129" fmla="*/ 110702 w 256507"/>
                <a:gd name="connsiteY129" fmla="*/ 219002 h 220910"/>
                <a:gd name="connsiteX130" fmla="*/ 105413 w 256507"/>
                <a:gd name="connsiteY130" fmla="*/ 220910 h 220910"/>
                <a:gd name="connsiteX131" fmla="*/ 100969 w 256507"/>
                <a:gd name="connsiteY131" fmla="*/ 220480 h 220910"/>
                <a:gd name="connsiteX132" fmla="*/ 95610 w 256507"/>
                <a:gd name="connsiteY132" fmla="*/ 218344 h 220910"/>
                <a:gd name="connsiteX133" fmla="*/ 91354 w 256507"/>
                <a:gd name="connsiteY133" fmla="*/ 217937 h 220910"/>
                <a:gd name="connsiteX134" fmla="*/ 88202 w 256507"/>
                <a:gd name="connsiteY134" fmla="*/ 219267 h 220910"/>
                <a:gd name="connsiteX135" fmla="*/ 85291 w 256507"/>
                <a:gd name="connsiteY135" fmla="*/ 218853 h 220910"/>
                <a:gd name="connsiteX136" fmla="*/ 82615 w 256507"/>
                <a:gd name="connsiteY136" fmla="*/ 216709 h 220910"/>
                <a:gd name="connsiteX137" fmla="*/ 80378 w 256507"/>
                <a:gd name="connsiteY137" fmla="*/ 215927 h 220910"/>
                <a:gd name="connsiteX138" fmla="*/ 78563 w 256507"/>
                <a:gd name="connsiteY138" fmla="*/ 216506 h 220910"/>
                <a:gd name="connsiteX139" fmla="*/ 76247 w 256507"/>
                <a:gd name="connsiteY139" fmla="*/ 216404 h 220910"/>
                <a:gd name="connsiteX140" fmla="*/ 72015 w 256507"/>
                <a:gd name="connsiteY140" fmla="*/ 215231 h 220910"/>
                <a:gd name="connsiteX141" fmla="*/ 68353 w 256507"/>
                <a:gd name="connsiteY141" fmla="*/ 211577 h 220910"/>
                <a:gd name="connsiteX142" fmla="*/ 66374 w 256507"/>
                <a:gd name="connsiteY142" fmla="*/ 210075 h 220910"/>
                <a:gd name="connsiteX143" fmla="*/ 64848 w 256507"/>
                <a:gd name="connsiteY143" fmla="*/ 209496 h 220910"/>
                <a:gd name="connsiteX144" fmla="*/ 60467 w 256507"/>
                <a:gd name="connsiteY144" fmla="*/ 208909 h 220910"/>
                <a:gd name="connsiteX145" fmla="*/ 50414 w 256507"/>
                <a:gd name="connsiteY145" fmla="*/ 208072 h 220910"/>
                <a:gd name="connsiteX146" fmla="*/ 49366 w 256507"/>
                <a:gd name="connsiteY146" fmla="*/ 208260 h 220910"/>
                <a:gd name="connsiteX147" fmla="*/ 45188 w 256507"/>
                <a:gd name="connsiteY147" fmla="*/ 208980 h 220910"/>
                <a:gd name="connsiteX148" fmla="*/ 39970 w 256507"/>
                <a:gd name="connsiteY148" fmla="*/ 209879 h 220910"/>
                <a:gd name="connsiteX149" fmla="*/ 35480 w 256507"/>
                <a:gd name="connsiteY149" fmla="*/ 210779 h 220910"/>
                <a:gd name="connsiteX150" fmla="*/ 30778 w 256507"/>
                <a:gd name="connsiteY150" fmla="*/ 211718 h 220910"/>
                <a:gd name="connsiteX151" fmla="*/ 26404 w 256507"/>
                <a:gd name="connsiteY151" fmla="*/ 207916 h 220910"/>
                <a:gd name="connsiteX152" fmla="*/ 21452 w 256507"/>
                <a:gd name="connsiteY152" fmla="*/ 203605 h 220910"/>
                <a:gd name="connsiteX153" fmla="*/ 16312 w 256507"/>
                <a:gd name="connsiteY153" fmla="*/ 198794 h 220910"/>
                <a:gd name="connsiteX154" fmla="*/ 12455 w 256507"/>
                <a:gd name="connsiteY154" fmla="*/ 195030 h 220910"/>
                <a:gd name="connsiteX155" fmla="*/ 10546 w 256507"/>
                <a:gd name="connsiteY155" fmla="*/ 192863 h 220910"/>
                <a:gd name="connsiteX156" fmla="*/ 7159 w 256507"/>
                <a:gd name="connsiteY156" fmla="*/ 190000 h 220910"/>
                <a:gd name="connsiteX157" fmla="*/ 4718 w 256507"/>
                <a:gd name="connsiteY157" fmla="*/ 188600 h 220910"/>
                <a:gd name="connsiteX158" fmla="*/ 3771 w 256507"/>
                <a:gd name="connsiteY158" fmla="*/ 187895 h 220910"/>
                <a:gd name="connsiteX159" fmla="*/ 1346 w 256507"/>
                <a:gd name="connsiteY159" fmla="*/ 180291 h 220910"/>
                <a:gd name="connsiteX160" fmla="*/ 23 w 256507"/>
                <a:gd name="connsiteY160" fmla="*/ 173312 h 220910"/>
                <a:gd name="connsiteX161" fmla="*/ 23 w 256507"/>
                <a:gd name="connsiteY161" fmla="*/ 168063 h 220910"/>
                <a:gd name="connsiteX162" fmla="*/ 16 w 256507"/>
                <a:gd name="connsiteY162" fmla="*/ 160795 h 220910"/>
                <a:gd name="connsiteX163" fmla="*/ 16 w 256507"/>
                <a:gd name="connsiteY163" fmla="*/ 153535 h 220910"/>
                <a:gd name="connsiteX164" fmla="*/ 16 w 256507"/>
                <a:gd name="connsiteY164" fmla="*/ 146290 h 220910"/>
                <a:gd name="connsiteX165" fmla="*/ 8 w 256507"/>
                <a:gd name="connsiteY165" fmla="*/ 139054 h 220910"/>
                <a:gd name="connsiteX166" fmla="*/ 8 w 256507"/>
                <a:gd name="connsiteY166" fmla="*/ 131825 h 220910"/>
                <a:gd name="connsiteX167" fmla="*/ 8 w 256507"/>
                <a:gd name="connsiteY167" fmla="*/ 124619 h 220910"/>
                <a:gd name="connsiteX168" fmla="*/ 0 w 256507"/>
                <a:gd name="connsiteY168" fmla="*/ 117414 h 220910"/>
                <a:gd name="connsiteX169" fmla="*/ 0 w 256507"/>
                <a:gd name="connsiteY169" fmla="*/ 110216 h 220910"/>
                <a:gd name="connsiteX170" fmla="*/ 0 w 256507"/>
                <a:gd name="connsiteY170" fmla="*/ 106719 h 220910"/>
                <a:gd name="connsiteX171" fmla="*/ 5062 w 256507"/>
                <a:gd name="connsiteY171" fmla="*/ 106719 h 220910"/>
                <a:gd name="connsiteX172" fmla="*/ 10804 w 256507"/>
                <a:gd name="connsiteY172" fmla="*/ 106719 h 220910"/>
                <a:gd name="connsiteX173" fmla="*/ 16805 w 256507"/>
                <a:gd name="connsiteY173" fmla="*/ 106719 h 220910"/>
                <a:gd name="connsiteX174" fmla="*/ 23329 w 256507"/>
                <a:gd name="connsiteY174" fmla="*/ 106719 h 220910"/>
                <a:gd name="connsiteX175" fmla="*/ 29855 w 256507"/>
                <a:gd name="connsiteY175" fmla="*/ 106719 h 220910"/>
                <a:gd name="connsiteX176" fmla="*/ 36379 w 256507"/>
                <a:gd name="connsiteY176" fmla="*/ 106719 h 220910"/>
                <a:gd name="connsiteX177" fmla="*/ 40932 w 256507"/>
                <a:gd name="connsiteY177" fmla="*/ 106719 h 220910"/>
                <a:gd name="connsiteX178" fmla="*/ 42129 w 256507"/>
                <a:gd name="connsiteY178" fmla="*/ 106665 h 220910"/>
                <a:gd name="connsiteX179" fmla="*/ 43569 w 256507"/>
                <a:gd name="connsiteY179" fmla="*/ 106446 h 220910"/>
                <a:gd name="connsiteX180" fmla="*/ 43671 w 256507"/>
                <a:gd name="connsiteY180" fmla="*/ 105734 h 220910"/>
                <a:gd name="connsiteX181" fmla="*/ 41793 w 256507"/>
                <a:gd name="connsiteY181" fmla="*/ 102205 h 220910"/>
                <a:gd name="connsiteX182" fmla="*/ 41887 w 256507"/>
                <a:gd name="connsiteY182" fmla="*/ 100954 h 220910"/>
                <a:gd name="connsiteX183" fmla="*/ 42388 w 256507"/>
                <a:gd name="connsiteY183" fmla="*/ 98560 h 220910"/>
                <a:gd name="connsiteX184" fmla="*/ 43162 w 256507"/>
                <a:gd name="connsiteY184" fmla="*/ 96494 h 220910"/>
                <a:gd name="connsiteX185" fmla="*/ 44187 w 256507"/>
                <a:gd name="connsiteY185" fmla="*/ 93780 h 220910"/>
                <a:gd name="connsiteX186" fmla="*/ 44297 w 256507"/>
                <a:gd name="connsiteY186" fmla="*/ 92183 h 220910"/>
                <a:gd name="connsiteX187" fmla="*/ 43475 w 256507"/>
                <a:gd name="connsiteY187" fmla="*/ 86981 h 220910"/>
                <a:gd name="connsiteX188" fmla="*/ 43553 w 256507"/>
                <a:gd name="connsiteY188" fmla="*/ 84086 h 220910"/>
                <a:gd name="connsiteX189" fmla="*/ 43788 w 256507"/>
                <a:gd name="connsiteY189" fmla="*/ 81074 h 220910"/>
                <a:gd name="connsiteX190" fmla="*/ 44023 w 256507"/>
                <a:gd name="connsiteY190" fmla="*/ 78226 h 220910"/>
                <a:gd name="connsiteX191" fmla="*/ 43741 w 256507"/>
                <a:gd name="connsiteY191" fmla="*/ 76239 h 220910"/>
                <a:gd name="connsiteX192" fmla="*/ 44085 w 256507"/>
                <a:gd name="connsiteY192" fmla="*/ 75160 h 220910"/>
                <a:gd name="connsiteX193" fmla="*/ 44703 w 256507"/>
                <a:gd name="connsiteY193" fmla="*/ 73611 h 220910"/>
                <a:gd name="connsiteX194" fmla="*/ 45024 w 256507"/>
                <a:gd name="connsiteY194" fmla="*/ 71858 h 220910"/>
                <a:gd name="connsiteX195" fmla="*/ 45407 w 256507"/>
                <a:gd name="connsiteY195" fmla="*/ 71107 h 220910"/>
                <a:gd name="connsiteX196" fmla="*/ 45282 w 256507"/>
                <a:gd name="connsiteY196" fmla="*/ 70411 h 220910"/>
                <a:gd name="connsiteX197" fmla="*/ 44938 w 256507"/>
                <a:gd name="connsiteY197" fmla="*/ 69112 h 220910"/>
                <a:gd name="connsiteX198" fmla="*/ 44594 w 256507"/>
                <a:gd name="connsiteY198" fmla="*/ 66202 h 220910"/>
                <a:gd name="connsiteX199" fmla="*/ 44117 w 256507"/>
                <a:gd name="connsiteY199" fmla="*/ 62157 h 220910"/>
                <a:gd name="connsiteX200" fmla="*/ 43639 w 256507"/>
                <a:gd name="connsiteY200" fmla="*/ 59247 h 220910"/>
                <a:gd name="connsiteX201" fmla="*/ 44437 w 256507"/>
                <a:gd name="connsiteY201" fmla="*/ 59411 h 220910"/>
                <a:gd name="connsiteX202" fmla="*/ 46096 w 256507"/>
                <a:gd name="connsiteY202" fmla="*/ 59685 h 220910"/>
                <a:gd name="connsiteX203" fmla="*/ 46901 w 256507"/>
                <a:gd name="connsiteY203" fmla="*/ 61109 h 220910"/>
                <a:gd name="connsiteX204" fmla="*/ 47371 w 256507"/>
                <a:gd name="connsiteY204" fmla="*/ 62673 h 220910"/>
                <a:gd name="connsiteX205" fmla="*/ 48490 w 256507"/>
                <a:gd name="connsiteY205" fmla="*/ 62760 h 220910"/>
                <a:gd name="connsiteX206" fmla="*/ 51400 w 256507"/>
                <a:gd name="connsiteY206" fmla="*/ 63683 h 220910"/>
                <a:gd name="connsiteX207" fmla="*/ 52409 w 256507"/>
                <a:gd name="connsiteY207" fmla="*/ 64974 h 220910"/>
                <a:gd name="connsiteX208" fmla="*/ 53074 w 256507"/>
                <a:gd name="connsiteY208" fmla="*/ 67767 h 220910"/>
                <a:gd name="connsiteX209" fmla="*/ 52675 w 256507"/>
                <a:gd name="connsiteY209" fmla="*/ 69198 h 220910"/>
                <a:gd name="connsiteX210" fmla="*/ 51737 w 256507"/>
                <a:gd name="connsiteY210" fmla="*/ 70348 h 220910"/>
                <a:gd name="connsiteX211" fmla="*/ 52675 w 256507"/>
                <a:gd name="connsiteY211" fmla="*/ 71365 h 220910"/>
                <a:gd name="connsiteX212" fmla="*/ 54623 w 256507"/>
                <a:gd name="connsiteY212" fmla="*/ 72046 h 220910"/>
                <a:gd name="connsiteX213" fmla="*/ 55765 w 256507"/>
                <a:gd name="connsiteY213" fmla="*/ 71842 h 220910"/>
                <a:gd name="connsiteX214" fmla="*/ 59052 w 256507"/>
                <a:gd name="connsiteY214" fmla="*/ 69942 h 220910"/>
                <a:gd name="connsiteX215" fmla="*/ 60366 w 256507"/>
                <a:gd name="connsiteY215" fmla="*/ 69605 h 220910"/>
                <a:gd name="connsiteX216" fmla="*/ 62079 w 256507"/>
                <a:gd name="connsiteY216" fmla="*/ 69230 h 220910"/>
                <a:gd name="connsiteX217" fmla="*/ 63628 w 256507"/>
                <a:gd name="connsiteY217" fmla="*/ 68744 h 220910"/>
                <a:gd name="connsiteX218" fmla="*/ 68001 w 256507"/>
                <a:gd name="connsiteY218" fmla="*/ 67876 h 220910"/>
                <a:gd name="connsiteX219" fmla="*/ 70388 w 256507"/>
                <a:gd name="connsiteY219" fmla="*/ 67493 h 220910"/>
                <a:gd name="connsiteX220" fmla="*/ 71733 w 256507"/>
                <a:gd name="connsiteY220" fmla="*/ 66812 h 220910"/>
                <a:gd name="connsiteX221" fmla="*/ 72672 w 256507"/>
                <a:gd name="connsiteY221" fmla="*/ 66812 h 220910"/>
                <a:gd name="connsiteX222" fmla="*/ 73345 w 256507"/>
                <a:gd name="connsiteY222" fmla="*/ 67360 h 220910"/>
                <a:gd name="connsiteX223" fmla="*/ 72743 w 256507"/>
                <a:gd name="connsiteY223" fmla="*/ 69331 h 220910"/>
                <a:gd name="connsiteX224" fmla="*/ 72539 w 256507"/>
                <a:gd name="connsiteY224" fmla="*/ 71099 h 220910"/>
                <a:gd name="connsiteX225" fmla="*/ 73376 w 256507"/>
                <a:gd name="connsiteY225" fmla="*/ 74409 h 220910"/>
                <a:gd name="connsiteX226" fmla="*/ 74002 w 256507"/>
                <a:gd name="connsiteY226" fmla="*/ 75950 h 220910"/>
                <a:gd name="connsiteX227" fmla="*/ 75410 w 256507"/>
                <a:gd name="connsiteY227" fmla="*/ 77076 h 220910"/>
                <a:gd name="connsiteX228" fmla="*/ 76435 w 256507"/>
                <a:gd name="connsiteY228" fmla="*/ 77663 h 220910"/>
                <a:gd name="connsiteX229" fmla="*/ 77570 w 256507"/>
                <a:gd name="connsiteY229" fmla="*/ 78860 h 220910"/>
                <a:gd name="connsiteX230" fmla="*/ 79924 w 256507"/>
                <a:gd name="connsiteY230" fmla="*/ 78657 h 220910"/>
                <a:gd name="connsiteX231" fmla="*/ 85103 w 256507"/>
                <a:gd name="connsiteY231" fmla="*/ 80347 h 220910"/>
                <a:gd name="connsiteX232" fmla="*/ 86676 w 256507"/>
                <a:gd name="connsiteY232" fmla="*/ 81129 h 220910"/>
                <a:gd name="connsiteX233" fmla="*/ 88859 w 256507"/>
                <a:gd name="connsiteY233" fmla="*/ 81911 h 220910"/>
                <a:gd name="connsiteX234" fmla="*/ 90408 w 256507"/>
                <a:gd name="connsiteY234" fmla="*/ 82201 h 220910"/>
                <a:gd name="connsiteX235" fmla="*/ 95751 w 256507"/>
                <a:gd name="connsiteY235" fmla="*/ 82795 h 220910"/>
                <a:gd name="connsiteX236" fmla="*/ 97723 w 256507"/>
                <a:gd name="connsiteY236" fmla="*/ 83194 h 220910"/>
                <a:gd name="connsiteX237" fmla="*/ 101384 w 256507"/>
                <a:gd name="connsiteY237" fmla="*/ 83726 h 220910"/>
                <a:gd name="connsiteX238" fmla="*/ 104310 w 256507"/>
                <a:gd name="connsiteY238" fmla="*/ 83820 h 220910"/>
                <a:gd name="connsiteX239" fmla="*/ 106383 w 256507"/>
                <a:gd name="connsiteY239" fmla="*/ 83578 h 220910"/>
                <a:gd name="connsiteX240" fmla="*/ 107838 w 256507"/>
                <a:gd name="connsiteY240" fmla="*/ 83093 h 220910"/>
                <a:gd name="connsiteX241" fmla="*/ 108730 w 256507"/>
                <a:gd name="connsiteY241" fmla="*/ 82561 h 220910"/>
                <a:gd name="connsiteX242" fmla="*/ 109137 w 256507"/>
                <a:gd name="connsiteY242" fmla="*/ 82099 h 220910"/>
                <a:gd name="connsiteX243" fmla="*/ 109740 w 256507"/>
                <a:gd name="connsiteY243" fmla="*/ 80448 h 220910"/>
                <a:gd name="connsiteX244" fmla="*/ 110827 w 256507"/>
                <a:gd name="connsiteY244" fmla="*/ 76865 h 220910"/>
                <a:gd name="connsiteX245" fmla="*/ 111257 w 256507"/>
                <a:gd name="connsiteY245" fmla="*/ 75793 h 220910"/>
                <a:gd name="connsiteX246" fmla="*/ 112337 w 256507"/>
                <a:gd name="connsiteY246" fmla="*/ 75301 h 220910"/>
                <a:gd name="connsiteX247" fmla="*/ 113737 w 256507"/>
                <a:gd name="connsiteY247" fmla="*/ 74980 h 220910"/>
                <a:gd name="connsiteX248" fmla="*/ 114559 w 256507"/>
                <a:gd name="connsiteY248" fmla="*/ 75551 h 220910"/>
                <a:gd name="connsiteX249" fmla="*/ 115474 w 256507"/>
                <a:gd name="connsiteY249" fmla="*/ 79525 h 220910"/>
                <a:gd name="connsiteX250" fmla="*/ 119550 w 256507"/>
                <a:gd name="connsiteY250" fmla="*/ 83116 h 220910"/>
                <a:gd name="connsiteX251" fmla="*/ 120943 w 256507"/>
                <a:gd name="connsiteY251" fmla="*/ 86136 h 220910"/>
                <a:gd name="connsiteX252" fmla="*/ 121960 w 256507"/>
                <a:gd name="connsiteY252" fmla="*/ 88718 h 220910"/>
                <a:gd name="connsiteX253" fmla="*/ 122844 w 256507"/>
                <a:gd name="connsiteY253" fmla="*/ 89422 h 220910"/>
                <a:gd name="connsiteX254" fmla="*/ 124393 w 256507"/>
                <a:gd name="connsiteY254" fmla="*/ 90306 h 220910"/>
                <a:gd name="connsiteX255" fmla="*/ 126865 w 256507"/>
                <a:gd name="connsiteY255" fmla="*/ 90619 h 220910"/>
                <a:gd name="connsiteX256" fmla="*/ 129071 w 256507"/>
                <a:gd name="connsiteY256" fmla="*/ 90713 h 220910"/>
                <a:gd name="connsiteX257" fmla="*/ 133718 w 256507"/>
                <a:gd name="connsiteY257" fmla="*/ 92575 h 220910"/>
                <a:gd name="connsiteX258" fmla="*/ 137411 w 256507"/>
                <a:gd name="connsiteY258" fmla="*/ 94053 h 220910"/>
                <a:gd name="connsiteX259" fmla="*/ 140055 w 256507"/>
                <a:gd name="connsiteY259" fmla="*/ 95117 h 220910"/>
                <a:gd name="connsiteX260" fmla="*/ 141268 w 256507"/>
                <a:gd name="connsiteY260" fmla="*/ 95923 h 220910"/>
                <a:gd name="connsiteX261" fmla="*/ 142113 w 256507"/>
                <a:gd name="connsiteY261" fmla="*/ 97245 h 220910"/>
                <a:gd name="connsiteX262" fmla="*/ 142613 w 256507"/>
                <a:gd name="connsiteY262" fmla="*/ 98270 h 220910"/>
                <a:gd name="connsiteX263" fmla="*/ 143427 w 256507"/>
                <a:gd name="connsiteY263" fmla="*/ 100930 h 220910"/>
                <a:gd name="connsiteX264" fmla="*/ 144296 w 256507"/>
                <a:gd name="connsiteY264" fmla="*/ 103035 h 220910"/>
                <a:gd name="connsiteX265" fmla="*/ 145711 w 256507"/>
                <a:gd name="connsiteY265" fmla="*/ 103433 h 220910"/>
                <a:gd name="connsiteX266" fmla="*/ 146979 w 256507"/>
                <a:gd name="connsiteY266" fmla="*/ 103598 h 220910"/>
                <a:gd name="connsiteX267" fmla="*/ 148231 w 256507"/>
                <a:gd name="connsiteY267" fmla="*/ 105037 h 220910"/>
                <a:gd name="connsiteX268" fmla="*/ 149177 w 256507"/>
                <a:gd name="connsiteY268" fmla="*/ 106297 h 220910"/>
                <a:gd name="connsiteX269" fmla="*/ 151055 w 256507"/>
                <a:gd name="connsiteY269" fmla="*/ 109379 h 220910"/>
                <a:gd name="connsiteX270" fmla="*/ 152440 w 256507"/>
                <a:gd name="connsiteY270" fmla="*/ 111507 h 220910"/>
                <a:gd name="connsiteX271" fmla="*/ 152894 w 256507"/>
                <a:gd name="connsiteY271" fmla="*/ 113580 h 220910"/>
                <a:gd name="connsiteX272" fmla="*/ 154466 w 256507"/>
                <a:gd name="connsiteY272" fmla="*/ 114965 h 220910"/>
                <a:gd name="connsiteX273" fmla="*/ 156610 w 256507"/>
                <a:gd name="connsiteY273" fmla="*/ 115552 h 220910"/>
                <a:gd name="connsiteX274" fmla="*/ 158589 w 256507"/>
                <a:gd name="connsiteY274" fmla="*/ 115630 h 220910"/>
                <a:gd name="connsiteX275" fmla="*/ 159731 w 256507"/>
                <a:gd name="connsiteY275" fmla="*/ 115012 h 220910"/>
                <a:gd name="connsiteX276" fmla="*/ 162540 w 256507"/>
                <a:gd name="connsiteY276" fmla="*/ 113933 h 220910"/>
                <a:gd name="connsiteX277" fmla="*/ 164730 w 256507"/>
                <a:gd name="connsiteY277" fmla="*/ 112704 h 220910"/>
                <a:gd name="connsiteX278" fmla="*/ 166326 w 256507"/>
                <a:gd name="connsiteY278" fmla="*/ 112274 h 220910"/>
                <a:gd name="connsiteX279" fmla="*/ 167273 w 256507"/>
                <a:gd name="connsiteY279" fmla="*/ 112540 h 220910"/>
                <a:gd name="connsiteX280" fmla="*/ 167993 w 256507"/>
                <a:gd name="connsiteY280" fmla="*/ 113393 h 220910"/>
                <a:gd name="connsiteX281" fmla="*/ 168376 w 256507"/>
                <a:gd name="connsiteY281" fmla="*/ 115059 h 220910"/>
                <a:gd name="connsiteX282" fmla="*/ 168470 w 256507"/>
                <a:gd name="connsiteY282" fmla="*/ 115990 h 220910"/>
                <a:gd name="connsiteX283" fmla="*/ 170027 w 256507"/>
                <a:gd name="connsiteY283" fmla="*/ 116874 h 220910"/>
                <a:gd name="connsiteX284" fmla="*/ 171177 w 256507"/>
                <a:gd name="connsiteY284" fmla="*/ 116522 h 220910"/>
                <a:gd name="connsiteX285" fmla="*/ 171623 w 256507"/>
                <a:gd name="connsiteY285" fmla="*/ 115497 h 220910"/>
                <a:gd name="connsiteX286" fmla="*/ 171646 w 256507"/>
                <a:gd name="connsiteY286" fmla="*/ 114989 h 220910"/>
                <a:gd name="connsiteX287" fmla="*/ 171639 w 256507"/>
                <a:gd name="connsiteY287" fmla="*/ 110451 h 220910"/>
                <a:gd name="connsiteX288" fmla="*/ 171639 w 256507"/>
                <a:gd name="connsiteY288" fmla="*/ 106524 h 220910"/>
                <a:gd name="connsiteX289" fmla="*/ 171631 w 256507"/>
                <a:gd name="connsiteY289" fmla="*/ 102831 h 220910"/>
                <a:gd name="connsiteX290" fmla="*/ 171631 w 256507"/>
                <a:gd name="connsiteY290" fmla="*/ 98333 h 220910"/>
                <a:gd name="connsiteX291" fmla="*/ 171623 w 256507"/>
                <a:gd name="connsiteY291" fmla="*/ 94413 h 220910"/>
                <a:gd name="connsiteX292" fmla="*/ 171623 w 256507"/>
                <a:gd name="connsiteY292" fmla="*/ 91190 h 220910"/>
                <a:gd name="connsiteX293" fmla="*/ 171615 w 256507"/>
                <a:gd name="connsiteY293" fmla="*/ 87826 h 220910"/>
                <a:gd name="connsiteX294" fmla="*/ 170614 w 256507"/>
                <a:gd name="connsiteY294" fmla="*/ 88014 h 220910"/>
                <a:gd name="connsiteX295" fmla="*/ 169354 w 256507"/>
                <a:gd name="connsiteY295" fmla="*/ 88780 h 220910"/>
                <a:gd name="connsiteX296" fmla="*/ 166451 w 256507"/>
                <a:gd name="connsiteY296" fmla="*/ 88874 h 220910"/>
                <a:gd name="connsiteX297" fmla="*/ 165317 w 256507"/>
                <a:gd name="connsiteY297" fmla="*/ 89445 h 220910"/>
                <a:gd name="connsiteX298" fmla="*/ 164965 w 256507"/>
                <a:gd name="connsiteY298" fmla="*/ 90314 h 220910"/>
                <a:gd name="connsiteX299" fmla="*/ 165184 w 256507"/>
                <a:gd name="connsiteY299" fmla="*/ 91440 h 220910"/>
                <a:gd name="connsiteX300" fmla="*/ 165247 w 256507"/>
                <a:gd name="connsiteY300" fmla="*/ 92974 h 220910"/>
                <a:gd name="connsiteX301" fmla="*/ 164816 w 256507"/>
                <a:gd name="connsiteY301" fmla="*/ 93693 h 220910"/>
                <a:gd name="connsiteX302" fmla="*/ 163549 w 256507"/>
                <a:gd name="connsiteY302" fmla="*/ 93983 h 220910"/>
                <a:gd name="connsiteX303" fmla="*/ 161703 w 256507"/>
                <a:gd name="connsiteY303" fmla="*/ 93388 h 220910"/>
                <a:gd name="connsiteX304" fmla="*/ 158362 w 256507"/>
                <a:gd name="connsiteY304" fmla="*/ 92622 h 220910"/>
                <a:gd name="connsiteX305" fmla="*/ 155577 w 256507"/>
                <a:gd name="connsiteY305" fmla="*/ 92144 h 220910"/>
                <a:gd name="connsiteX306" fmla="*/ 153574 w 256507"/>
                <a:gd name="connsiteY306" fmla="*/ 90110 h 220910"/>
                <a:gd name="connsiteX307" fmla="*/ 150867 w 256507"/>
                <a:gd name="connsiteY307" fmla="*/ 87043 h 220910"/>
                <a:gd name="connsiteX308" fmla="*/ 149091 w 256507"/>
                <a:gd name="connsiteY308" fmla="*/ 85502 h 220910"/>
                <a:gd name="connsiteX309" fmla="*/ 144820 w 256507"/>
                <a:gd name="connsiteY309" fmla="*/ 82302 h 220910"/>
                <a:gd name="connsiteX310" fmla="*/ 144092 w 256507"/>
                <a:gd name="connsiteY310" fmla="*/ 81661 h 220910"/>
                <a:gd name="connsiteX311" fmla="*/ 142793 w 256507"/>
                <a:gd name="connsiteY311" fmla="*/ 80167 h 220910"/>
                <a:gd name="connsiteX312" fmla="*/ 141683 w 256507"/>
                <a:gd name="connsiteY312" fmla="*/ 77632 h 220910"/>
                <a:gd name="connsiteX313" fmla="*/ 141135 w 256507"/>
                <a:gd name="connsiteY313" fmla="*/ 75950 h 220910"/>
                <a:gd name="connsiteX314" fmla="*/ 140618 w 256507"/>
                <a:gd name="connsiteY314" fmla="*/ 74698 h 220910"/>
                <a:gd name="connsiteX315" fmla="*/ 140047 w 256507"/>
                <a:gd name="connsiteY315" fmla="*/ 72836 h 220910"/>
                <a:gd name="connsiteX316" fmla="*/ 141080 w 256507"/>
                <a:gd name="connsiteY316" fmla="*/ 69973 h 220910"/>
                <a:gd name="connsiteX317" fmla="*/ 142527 w 256507"/>
                <a:gd name="connsiteY317" fmla="*/ 64528 h 220910"/>
                <a:gd name="connsiteX318" fmla="*/ 143576 w 256507"/>
                <a:gd name="connsiteY318" fmla="*/ 60608 h 220910"/>
                <a:gd name="connsiteX319" fmla="*/ 144155 w 256507"/>
                <a:gd name="connsiteY319" fmla="*/ 57705 h 220910"/>
                <a:gd name="connsiteX320" fmla="*/ 146228 w 256507"/>
                <a:gd name="connsiteY320" fmla="*/ 54748 h 220910"/>
                <a:gd name="connsiteX321" fmla="*/ 146377 w 256507"/>
                <a:gd name="connsiteY321" fmla="*/ 52104 h 220910"/>
                <a:gd name="connsiteX322" fmla="*/ 145540 w 256507"/>
                <a:gd name="connsiteY322" fmla="*/ 48716 h 220910"/>
                <a:gd name="connsiteX323" fmla="*/ 145751 w 256507"/>
                <a:gd name="connsiteY323" fmla="*/ 46847 h 220910"/>
                <a:gd name="connsiteX324" fmla="*/ 145891 w 256507"/>
                <a:gd name="connsiteY324" fmla="*/ 42098 h 220910"/>
                <a:gd name="connsiteX325" fmla="*/ 146009 w 256507"/>
                <a:gd name="connsiteY325" fmla="*/ 38108 h 220910"/>
                <a:gd name="connsiteX326" fmla="*/ 146040 w 256507"/>
                <a:gd name="connsiteY326" fmla="*/ 36168 h 220910"/>
                <a:gd name="connsiteX327" fmla="*/ 145469 w 256507"/>
                <a:gd name="connsiteY327" fmla="*/ 32796 h 220910"/>
                <a:gd name="connsiteX328" fmla="*/ 144069 w 256507"/>
                <a:gd name="connsiteY328" fmla="*/ 29064 h 220910"/>
                <a:gd name="connsiteX329" fmla="*/ 140986 w 256507"/>
                <a:gd name="connsiteY329" fmla="*/ 23869 h 220910"/>
                <a:gd name="connsiteX330" fmla="*/ 141002 w 256507"/>
                <a:gd name="connsiteY330" fmla="*/ 22758 h 220910"/>
                <a:gd name="connsiteX331" fmla="*/ 142833 w 256507"/>
                <a:gd name="connsiteY331" fmla="*/ 21530 h 220910"/>
                <a:gd name="connsiteX332" fmla="*/ 145735 w 256507"/>
                <a:gd name="connsiteY332" fmla="*/ 19386 h 220910"/>
                <a:gd name="connsiteX333" fmla="*/ 147159 w 256507"/>
                <a:gd name="connsiteY333" fmla="*/ 18111 h 220910"/>
                <a:gd name="connsiteX334" fmla="*/ 148864 w 256507"/>
                <a:gd name="connsiteY334" fmla="*/ 16304 h 220910"/>
                <a:gd name="connsiteX335" fmla="*/ 149623 w 256507"/>
                <a:gd name="connsiteY335" fmla="*/ 15381 h 220910"/>
                <a:gd name="connsiteX336" fmla="*/ 151298 w 256507"/>
                <a:gd name="connsiteY336" fmla="*/ 13065 h 220910"/>
                <a:gd name="connsiteX337" fmla="*/ 152354 w 256507"/>
                <a:gd name="connsiteY337" fmla="*/ 11180 h 220910"/>
                <a:gd name="connsiteX338" fmla="*/ 152721 w 256507"/>
                <a:gd name="connsiteY338" fmla="*/ 8746 h 220910"/>
                <a:gd name="connsiteX339" fmla="*/ 151923 w 256507"/>
                <a:gd name="connsiteY339" fmla="*/ 6431 h 220910"/>
                <a:gd name="connsiteX340" fmla="*/ 153551 w 256507"/>
                <a:gd name="connsiteY340" fmla="*/ 5977 h 220910"/>
                <a:gd name="connsiteX341" fmla="*/ 158894 w 256507"/>
                <a:gd name="connsiteY341" fmla="*/ 5163 h 220910"/>
                <a:gd name="connsiteX342" fmla="*/ 164777 w 256507"/>
                <a:gd name="connsiteY342" fmla="*/ 4264 h 220910"/>
                <a:gd name="connsiteX343" fmla="*/ 170981 w 256507"/>
                <a:gd name="connsiteY343" fmla="*/ 3309 h 220910"/>
                <a:gd name="connsiteX344" fmla="*/ 177240 w 256507"/>
                <a:gd name="connsiteY344" fmla="*/ 2355 h 220910"/>
                <a:gd name="connsiteX345" fmla="*/ 183303 w 256507"/>
                <a:gd name="connsiteY345" fmla="*/ 1424 h 220910"/>
                <a:gd name="connsiteX346" fmla="*/ 188803 w 256507"/>
                <a:gd name="connsiteY346" fmla="*/ 587 h 220910"/>
                <a:gd name="connsiteX347" fmla="*/ 192605 w 256507"/>
                <a:gd name="connsiteY347" fmla="*/ 0 h 220910"/>
                <a:gd name="connsiteX348" fmla="*/ 193169 w 256507"/>
                <a:gd name="connsiteY348" fmla="*/ 1588 h 220910"/>
                <a:gd name="connsiteX349" fmla="*/ 194358 w 256507"/>
                <a:gd name="connsiteY349" fmla="*/ 4232 h 220910"/>
                <a:gd name="connsiteX350" fmla="*/ 195696 w 256507"/>
                <a:gd name="connsiteY350" fmla="*/ 6173 h 220910"/>
                <a:gd name="connsiteX351" fmla="*/ 197377 w 256507"/>
                <a:gd name="connsiteY351" fmla="*/ 7878 h 220910"/>
                <a:gd name="connsiteX352" fmla="*/ 198801 w 256507"/>
                <a:gd name="connsiteY352" fmla="*/ 8911 h 220910"/>
                <a:gd name="connsiteX353" fmla="*/ 199748 w 256507"/>
                <a:gd name="connsiteY353" fmla="*/ 9224 h 220910"/>
                <a:gd name="connsiteX354" fmla="*/ 205772 w 256507"/>
                <a:gd name="connsiteY354" fmla="*/ 9114 h 220910"/>
                <a:gd name="connsiteX355" fmla="*/ 207931 w 256507"/>
                <a:gd name="connsiteY355" fmla="*/ 10147 h 220910"/>
                <a:gd name="connsiteX356" fmla="*/ 209817 w 256507"/>
                <a:gd name="connsiteY356" fmla="*/ 11461 h 220910"/>
                <a:gd name="connsiteX357" fmla="*/ 210286 w 256507"/>
                <a:gd name="connsiteY357" fmla="*/ 13495 h 220910"/>
                <a:gd name="connsiteX358" fmla="*/ 211523 w 256507"/>
                <a:gd name="connsiteY358" fmla="*/ 14771 h 220910"/>
                <a:gd name="connsiteX359" fmla="*/ 212860 w 256507"/>
                <a:gd name="connsiteY359" fmla="*/ 15772 h 220910"/>
                <a:gd name="connsiteX360" fmla="*/ 213439 w 256507"/>
                <a:gd name="connsiteY360" fmla="*/ 15897 h 220910"/>
                <a:gd name="connsiteX361" fmla="*/ 214425 w 256507"/>
                <a:gd name="connsiteY361" fmla="*/ 15655 h 220910"/>
                <a:gd name="connsiteX362" fmla="*/ 216036 w 256507"/>
                <a:gd name="connsiteY362" fmla="*/ 15631 h 220910"/>
                <a:gd name="connsiteX363" fmla="*/ 217531 w 256507"/>
                <a:gd name="connsiteY363" fmla="*/ 16069 h 220910"/>
                <a:gd name="connsiteX364" fmla="*/ 218242 w 256507"/>
                <a:gd name="connsiteY364" fmla="*/ 16515 h 220910"/>
                <a:gd name="connsiteX365" fmla="*/ 218313 w 256507"/>
                <a:gd name="connsiteY365" fmla="*/ 18221 h 220910"/>
                <a:gd name="connsiteX366" fmla="*/ 218767 w 256507"/>
                <a:gd name="connsiteY366" fmla="*/ 18980 h 220910"/>
                <a:gd name="connsiteX367" fmla="*/ 220801 w 256507"/>
                <a:gd name="connsiteY367" fmla="*/ 19277 h 220910"/>
                <a:gd name="connsiteX368" fmla="*/ 222874 w 256507"/>
                <a:gd name="connsiteY368" fmla="*/ 19410 h 220910"/>
                <a:gd name="connsiteX369" fmla="*/ 224877 w 256507"/>
                <a:gd name="connsiteY369" fmla="*/ 20568 h 220910"/>
                <a:gd name="connsiteX370" fmla="*/ 227036 w 256507"/>
                <a:gd name="connsiteY370" fmla="*/ 20771 h 220910"/>
                <a:gd name="connsiteX371" fmla="*/ 229540 w 256507"/>
                <a:gd name="connsiteY371" fmla="*/ 21248 h 220910"/>
                <a:gd name="connsiteX372" fmla="*/ 230729 w 256507"/>
                <a:gd name="connsiteY372" fmla="*/ 22492 h 220910"/>
                <a:gd name="connsiteX373" fmla="*/ 233381 w 256507"/>
                <a:gd name="connsiteY373" fmla="*/ 23768 h 220910"/>
                <a:gd name="connsiteX374" fmla="*/ 236635 w 256507"/>
                <a:gd name="connsiteY374" fmla="*/ 24910 h 220910"/>
                <a:gd name="connsiteX375" fmla="*/ 238982 w 256507"/>
                <a:gd name="connsiteY375" fmla="*/ 26201 h 220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</a:cxnLst>
              <a:rect l="l" t="t" r="r" b="b"/>
              <a:pathLst>
                <a:path w="256507" h="220910">
                  <a:moveTo>
                    <a:pt x="240226" y="26795"/>
                  </a:moveTo>
                  <a:lnTo>
                    <a:pt x="240305" y="27382"/>
                  </a:lnTo>
                  <a:lnTo>
                    <a:pt x="240907" y="28493"/>
                  </a:lnTo>
                  <a:lnTo>
                    <a:pt x="241541" y="29291"/>
                  </a:lnTo>
                  <a:lnTo>
                    <a:pt x="241596" y="30464"/>
                  </a:lnTo>
                  <a:lnTo>
                    <a:pt x="241893" y="31560"/>
                  </a:lnTo>
                  <a:lnTo>
                    <a:pt x="242816" y="31826"/>
                  </a:lnTo>
                  <a:lnTo>
                    <a:pt x="243575" y="31896"/>
                  </a:lnTo>
                  <a:lnTo>
                    <a:pt x="244279" y="31114"/>
                  </a:lnTo>
                  <a:lnTo>
                    <a:pt x="245233" y="31129"/>
                  </a:lnTo>
                  <a:lnTo>
                    <a:pt x="246282" y="31630"/>
                  </a:lnTo>
                  <a:lnTo>
                    <a:pt x="246657" y="32890"/>
                  </a:lnTo>
                  <a:lnTo>
                    <a:pt x="247479" y="34579"/>
                  </a:lnTo>
                  <a:lnTo>
                    <a:pt x="248801" y="35737"/>
                  </a:lnTo>
                  <a:lnTo>
                    <a:pt x="249693" y="36856"/>
                  </a:lnTo>
                  <a:lnTo>
                    <a:pt x="249388" y="38890"/>
                  </a:lnTo>
                  <a:lnTo>
                    <a:pt x="248824" y="40744"/>
                  </a:lnTo>
                  <a:lnTo>
                    <a:pt x="250624" y="42583"/>
                  </a:lnTo>
                  <a:lnTo>
                    <a:pt x="252963" y="44327"/>
                  </a:lnTo>
                  <a:lnTo>
                    <a:pt x="253597" y="45102"/>
                  </a:lnTo>
                  <a:lnTo>
                    <a:pt x="253785" y="47699"/>
                  </a:lnTo>
                  <a:lnTo>
                    <a:pt x="254145" y="48576"/>
                  </a:lnTo>
                  <a:lnTo>
                    <a:pt x="255733" y="50735"/>
                  </a:lnTo>
                  <a:lnTo>
                    <a:pt x="256507" y="52167"/>
                  </a:lnTo>
                  <a:lnTo>
                    <a:pt x="256452" y="52996"/>
                  </a:lnTo>
                  <a:lnTo>
                    <a:pt x="252189" y="57275"/>
                  </a:lnTo>
                  <a:lnTo>
                    <a:pt x="250835" y="57690"/>
                  </a:lnTo>
                  <a:lnTo>
                    <a:pt x="249552" y="57933"/>
                  </a:lnTo>
                  <a:lnTo>
                    <a:pt x="248410" y="58809"/>
                  </a:lnTo>
                  <a:lnTo>
                    <a:pt x="247721" y="59724"/>
                  </a:lnTo>
                  <a:lnTo>
                    <a:pt x="247972" y="60209"/>
                  </a:lnTo>
                  <a:lnTo>
                    <a:pt x="248426" y="61672"/>
                  </a:lnTo>
                  <a:lnTo>
                    <a:pt x="249419" y="63988"/>
                  </a:lnTo>
                  <a:lnTo>
                    <a:pt x="250319" y="65607"/>
                  </a:lnTo>
                  <a:lnTo>
                    <a:pt x="249568" y="67634"/>
                  </a:lnTo>
                  <a:lnTo>
                    <a:pt x="247878" y="71076"/>
                  </a:lnTo>
                  <a:lnTo>
                    <a:pt x="247096" y="71381"/>
                  </a:lnTo>
                  <a:lnTo>
                    <a:pt x="246955" y="73986"/>
                  </a:lnTo>
                  <a:lnTo>
                    <a:pt x="247471" y="74941"/>
                  </a:lnTo>
                  <a:lnTo>
                    <a:pt x="248316" y="75692"/>
                  </a:lnTo>
                  <a:lnTo>
                    <a:pt x="248660" y="77460"/>
                  </a:lnTo>
                  <a:lnTo>
                    <a:pt x="248684" y="79901"/>
                  </a:lnTo>
                  <a:lnTo>
                    <a:pt x="248590" y="81864"/>
                  </a:lnTo>
                  <a:lnTo>
                    <a:pt x="247526" y="86864"/>
                  </a:lnTo>
                  <a:lnTo>
                    <a:pt x="249450" y="91237"/>
                  </a:lnTo>
                  <a:lnTo>
                    <a:pt x="250107" y="91714"/>
                  </a:lnTo>
                  <a:lnTo>
                    <a:pt x="252775" y="91745"/>
                  </a:lnTo>
                  <a:lnTo>
                    <a:pt x="253229" y="92113"/>
                  </a:lnTo>
                  <a:lnTo>
                    <a:pt x="252596" y="93357"/>
                  </a:lnTo>
                  <a:lnTo>
                    <a:pt x="251438" y="94640"/>
                  </a:lnTo>
                  <a:lnTo>
                    <a:pt x="250726" y="95289"/>
                  </a:lnTo>
                  <a:lnTo>
                    <a:pt x="247330" y="96784"/>
                  </a:lnTo>
                  <a:lnTo>
                    <a:pt x="242456" y="98434"/>
                  </a:lnTo>
                  <a:lnTo>
                    <a:pt x="241439" y="100015"/>
                  </a:lnTo>
                  <a:lnTo>
                    <a:pt x="240790" y="102323"/>
                  </a:lnTo>
                  <a:lnTo>
                    <a:pt x="241337" y="103676"/>
                  </a:lnTo>
                  <a:lnTo>
                    <a:pt x="241979" y="104451"/>
                  </a:lnTo>
                  <a:lnTo>
                    <a:pt x="241775" y="106461"/>
                  </a:lnTo>
                  <a:lnTo>
                    <a:pt x="241345" y="108589"/>
                  </a:lnTo>
                  <a:lnTo>
                    <a:pt x="241494" y="110263"/>
                  </a:lnTo>
                  <a:lnTo>
                    <a:pt x="241275" y="111742"/>
                  </a:lnTo>
                  <a:lnTo>
                    <a:pt x="240633" y="112470"/>
                  </a:lnTo>
                  <a:lnTo>
                    <a:pt x="239781" y="114699"/>
                  </a:lnTo>
                  <a:lnTo>
                    <a:pt x="238732" y="116945"/>
                  </a:lnTo>
                  <a:lnTo>
                    <a:pt x="237903" y="117969"/>
                  </a:lnTo>
                  <a:lnTo>
                    <a:pt x="236682" y="119041"/>
                  </a:lnTo>
                  <a:lnTo>
                    <a:pt x="234750" y="119933"/>
                  </a:lnTo>
                  <a:lnTo>
                    <a:pt x="234781" y="120387"/>
                  </a:lnTo>
                  <a:lnTo>
                    <a:pt x="236972" y="121420"/>
                  </a:lnTo>
                  <a:lnTo>
                    <a:pt x="237535" y="122139"/>
                  </a:lnTo>
                  <a:lnTo>
                    <a:pt x="237739" y="122632"/>
                  </a:lnTo>
                  <a:lnTo>
                    <a:pt x="237269" y="123102"/>
                  </a:lnTo>
                  <a:lnTo>
                    <a:pt x="236823" y="123767"/>
                  </a:lnTo>
                  <a:lnTo>
                    <a:pt x="237833" y="124455"/>
                  </a:lnTo>
                  <a:lnTo>
                    <a:pt x="239069" y="125034"/>
                  </a:lnTo>
                  <a:lnTo>
                    <a:pt x="240234" y="126528"/>
                  </a:lnTo>
                  <a:lnTo>
                    <a:pt x="241275" y="128617"/>
                  </a:lnTo>
                  <a:lnTo>
                    <a:pt x="241572" y="129353"/>
                  </a:lnTo>
                  <a:lnTo>
                    <a:pt x="241814" y="129642"/>
                  </a:lnTo>
                  <a:lnTo>
                    <a:pt x="242190" y="129673"/>
                  </a:lnTo>
                  <a:lnTo>
                    <a:pt x="242918" y="129361"/>
                  </a:lnTo>
                  <a:lnTo>
                    <a:pt x="244255" y="128218"/>
                  </a:lnTo>
                  <a:lnTo>
                    <a:pt x="245233" y="127811"/>
                  </a:lnTo>
                  <a:lnTo>
                    <a:pt x="246415" y="129439"/>
                  </a:lnTo>
                  <a:lnTo>
                    <a:pt x="241698" y="131050"/>
                  </a:lnTo>
                  <a:lnTo>
                    <a:pt x="239225" y="131895"/>
                  </a:lnTo>
                  <a:lnTo>
                    <a:pt x="232176" y="134305"/>
                  </a:lnTo>
                  <a:lnTo>
                    <a:pt x="226019" y="136409"/>
                  </a:lnTo>
                  <a:lnTo>
                    <a:pt x="224415" y="136808"/>
                  </a:lnTo>
                  <a:lnTo>
                    <a:pt x="221224" y="137833"/>
                  </a:lnTo>
                  <a:lnTo>
                    <a:pt x="219635" y="138467"/>
                  </a:lnTo>
                  <a:lnTo>
                    <a:pt x="214073" y="140305"/>
                  </a:lnTo>
                  <a:lnTo>
                    <a:pt x="211749" y="141221"/>
                  </a:lnTo>
                  <a:lnTo>
                    <a:pt x="209879" y="142136"/>
                  </a:lnTo>
                  <a:lnTo>
                    <a:pt x="205287" y="143497"/>
                  </a:lnTo>
                  <a:lnTo>
                    <a:pt x="200945" y="144780"/>
                  </a:lnTo>
                  <a:lnTo>
                    <a:pt x="196204" y="146110"/>
                  </a:lnTo>
                  <a:lnTo>
                    <a:pt x="190900" y="147589"/>
                  </a:lnTo>
                  <a:lnTo>
                    <a:pt x="187919" y="148661"/>
                  </a:lnTo>
                  <a:lnTo>
                    <a:pt x="185908" y="149584"/>
                  </a:lnTo>
                  <a:lnTo>
                    <a:pt x="181207" y="151462"/>
                  </a:lnTo>
                  <a:lnTo>
                    <a:pt x="180988" y="151915"/>
                  </a:lnTo>
                  <a:lnTo>
                    <a:pt x="181050" y="153191"/>
                  </a:lnTo>
                  <a:lnTo>
                    <a:pt x="181652" y="155819"/>
                  </a:lnTo>
                  <a:lnTo>
                    <a:pt x="182826" y="158205"/>
                  </a:lnTo>
                  <a:lnTo>
                    <a:pt x="183812" y="159582"/>
                  </a:lnTo>
                  <a:lnTo>
                    <a:pt x="184453" y="163118"/>
                  </a:lnTo>
                  <a:lnTo>
                    <a:pt x="184813" y="166224"/>
                  </a:lnTo>
                  <a:lnTo>
                    <a:pt x="181621" y="166232"/>
                  </a:lnTo>
                  <a:lnTo>
                    <a:pt x="176004" y="166248"/>
                  </a:lnTo>
                  <a:lnTo>
                    <a:pt x="170175" y="166256"/>
                  </a:lnTo>
                  <a:lnTo>
                    <a:pt x="164856" y="167445"/>
                  </a:lnTo>
                  <a:lnTo>
                    <a:pt x="160482" y="169252"/>
                  </a:lnTo>
                  <a:lnTo>
                    <a:pt x="155264" y="172076"/>
                  </a:lnTo>
                  <a:lnTo>
                    <a:pt x="153566" y="173187"/>
                  </a:lnTo>
                  <a:lnTo>
                    <a:pt x="152252" y="174040"/>
                  </a:lnTo>
                  <a:lnTo>
                    <a:pt x="151423" y="175143"/>
                  </a:lnTo>
                  <a:lnTo>
                    <a:pt x="151016" y="177553"/>
                  </a:lnTo>
                  <a:lnTo>
                    <a:pt x="151016" y="181277"/>
                  </a:lnTo>
                  <a:lnTo>
                    <a:pt x="150484" y="183952"/>
                  </a:lnTo>
                  <a:lnTo>
                    <a:pt x="148904" y="186417"/>
                  </a:lnTo>
                  <a:lnTo>
                    <a:pt x="148904" y="186409"/>
                  </a:lnTo>
                  <a:lnTo>
                    <a:pt x="140978" y="189390"/>
                  </a:lnTo>
                  <a:lnTo>
                    <a:pt x="135799" y="191823"/>
                  </a:lnTo>
                  <a:lnTo>
                    <a:pt x="130714" y="194710"/>
                  </a:lnTo>
                  <a:lnTo>
                    <a:pt x="126857" y="198457"/>
                  </a:lnTo>
                  <a:lnTo>
                    <a:pt x="124229" y="203065"/>
                  </a:lnTo>
                  <a:lnTo>
                    <a:pt x="119863" y="208776"/>
                  </a:lnTo>
                  <a:lnTo>
                    <a:pt x="115419" y="213728"/>
                  </a:lnTo>
                  <a:lnTo>
                    <a:pt x="110702" y="219002"/>
                  </a:lnTo>
                  <a:lnTo>
                    <a:pt x="105413" y="220910"/>
                  </a:lnTo>
                  <a:lnTo>
                    <a:pt x="100969" y="220480"/>
                  </a:lnTo>
                  <a:lnTo>
                    <a:pt x="95610" y="218344"/>
                  </a:lnTo>
                  <a:lnTo>
                    <a:pt x="91354" y="217937"/>
                  </a:lnTo>
                  <a:lnTo>
                    <a:pt x="88202" y="219267"/>
                  </a:lnTo>
                  <a:lnTo>
                    <a:pt x="85291" y="218853"/>
                  </a:lnTo>
                  <a:lnTo>
                    <a:pt x="82615" y="216709"/>
                  </a:lnTo>
                  <a:lnTo>
                    <a:pt x="80378" y="215927"/>
                  </a:lnTo>
                  <a:lnTo>
                    <a:pt x="78563" y="216506"/>
                  </a:lnTo>
                  <a:lnTo>
                    <a:pt x="76247" y="216404"/>
                  </a:lnTo>
                  <a:lnTo>
                    <a:pt x="72015" y="215231"/>
                  </a:lnTo>
                  <a:lnTo>
                    <a:pt x="68353" y="211577"/>
                  </a:lnTo>
                  <a:lnTo>
                    <a:pt x="66374" y="210075"/>
                  </a:lnTo>
                  <a:lnTo>
                    <a:pt x="64848" y="209496"/>
                  </a:lnTo>
                  <a:lnTo>
                    <a:pt x="60467" y="208909"/>
                  </a:lnTo>
                  <a:lnTo>
                    <a:pt x="50414" y="208072"/>
                  </a:lnTo>
                  <a:lnTo>
                    <a:pt x="49366" y="208260"/>
                  </a:lnTo>
                  <a:lnTo>
                    <a:pt x="45188" y="208980"/>
                  </a:lnTo>
                  <a:lnTo>
                    <a:pt x="39970" y="209879"/>
                  </a:lnTo>
                  <a:lnTo>
                    <a:pt x="35480" y="210779"/>
                  </a:lnTo>
                  <a:lnTo>
                    <a:pt x="30778" y="211718"/>
                  </a:lnTo>
                  <a:lnTo>
                    <a:pt x="26404" y="207916"/>
                  </a:lnTo>
                  <a:lnTo>
                    <a:pt x="21452" y="203605"/>
                  </a:lnTo>
                  <a:lnTo>
                    <a:pt x="16312" y="198794"/>
                  </a:lnTo>
                  <a:lnTo>
                    <a:pt x="12455" y="195030"/>
                  </a:lnTo>
                  <a:lnTo>
                    <a:pt x="10546" y="192863"/>
                  </a:lnTo>
                  <a:lnTo>
                    <a:pt x="7159" y="190000"/>
                  </a:lnTo>
                  <a:lnTo>
                    <a:pt x="4718" y="188600"/>
                  </a:lnTo>
                  <a:lnTo>
                    <a:pt x="3771" y="187895"/>
                  </a:lnTo>
                  <a:lnTo>
                    <a:pt x="1346" y="180291"/>
                  </a:lnTo>
                  <a:lnTo>
                    <a:pt x="23" y="173312"/>
                  </a:lnTo>
                  <a:lnTo>
                    <a:pt x="23" y="168063"/>
                  </a:lnTo>
                  <a:lnTo>
                    <a:pt x="16" y="160795"/>
                  </a:lnTo>
                  <a:lnTo>
                    <a:pt x="16" y="153535"/>
                  </a:lnTo>
                  <a:lnTo>
                    <a:pt x="16" y="146290"/>
                  </a:lnTo>
                  <a:lnTo>
                    <a:pt x="8" y="139054"/>
                  </a:lnTo>
                  <a:lnTo>
                    <a:pt x="8" y="131825"/>
                  </a:lnTo>
                  <a:lnTo>
                    <a:pt x="8" y="124619"/>
                  </a:lnTo>
                  <a:lnTo>
                    <a:pt x="0" y="117414"/>
                  </a:lnTo>
                  <a:lnTo>
                    <a:pt x="0" y="110216"/>
                  </a:lnTo>
                  <a:lnTo>
                    <a:pt x="0" y="106719"/>
                  </a:lnTo>
                  <a:lnTo>
                    <a:pt x="5062" y="106719"/>
                  </a:lnTo>
                  <a:lnTo>
                    <a:pt x="10804" y="106719"/>
                  </a:lnTo>
                  <a:lnTo>
                    <a:pt x="16805" y="106719"/>
                  </a:lnTo>
                  <a:lnTo>
                    <a:pt x="23329" y="106719"/>
                  </a:lnTo>
                  <a:lnTo>
                    <a:pt x="29855" y="106719"/>
                  </a:lnTo>
                  <a:lnTo>
                    <a:pt x="36379" y="106719"/>
                  </a:lnTo>
                  <a:lnTo>
                    <a:pt x="40932" y="106719"/>
                  </a:lnTo>
                  <a:lnTo>
                    <a:pt x="42129" y="106665"/>
                  </a:lnTo>
                  <a:lnTo>
                    <a:pt x="43569" y="106446"/>
                  </a:lnTo>
                  <a:lnTo>
                    <a:pt x="43671" y="105734"/>
                  </a:lnTo>
                  <a:lnTo>
                    <a:pt x="41793" y="102205"/>
                  </a:lnTo>
                  <a:lnTo>
                    <a:pt x="41887" y="100954"/>
                  </a:lnTo>
                  <a:lnTo>
                    <a:pt x="42388" y="98560"/>
                  </a:lnTo>
                  <a:lnTo>
                    <a:pt x="43162" y="96494"/>
                  </a:lnTo>
                  <a:lnTo>
                    <a:pt x="44187" y="93780"/>
                  </a:lnTo>
                  <a:lnTo>
                    <a:pt x="44297" y="92183"/>
                  </a:lnTo>
                  <a:lnTo>
                    <a:pt x="43475" y="86981"/>
                  </a:lnTo>
                  <a:lnTo>
                    <a:pt x="43553" y="84086"/>
                  </a:lnTo>
                  <a:lnTo>
                    <a:pt x="43788" y="81074"/>
                  </a:lnTo>
                  <a:lnTo>
                    <a:pt x="44023" y="78226"/>
                  </a:lnTo>
                  <a:lnTo>
                    <a:pt x="43741" y="76239"/>
                  </a:lnTo>
                  <a:lnTo>
                    <a:pt x="44085" y="75160"/>
                  </a:lnTo>
                  <a:lnTo>
                    <a:pt x="44703" y="73611"/>
                  </a:lnTo>
                  <a:lnTo>
                    <a:pt x="45024" y="71858"/>
                  </a:lnTo>
                  <a:lnTo>
                    <a:pt x="45407" y="71107"/>
                  </a:lnTo>
                  <a:lnTo>
                    <a:pt x="45282" y="70411"/>
                  </a:lnTo>
                  <a:lnTo>
                    <a:pt x="44938" y="69112"/>
                  </a:lnTo>
                  <a:lnTo>
                    <a:pt x="44594" y="66202"/>
                  </a:lnTo>
                  <a:lnTo>
                    <a:pt x="44117" y="62157"/>
                  </a:lnTo>
                  <a:lnTo>
                    <a:pt x="43639" y="59247"/>
                  </a:lnTo>
                  <a:lnTo>
                    <a:pt x="44437" y="59411"/>
                  </a:lnTo>
                  <a:lnTo>
                    <a:pt x="46096" y="59685"/>
                  </a:lnTo>
                  <a:lnTo>
                    <a:pt x="46901" y="61109"/>
                  </a:lnTo>
                  <a:lnTo>
                    <a:pt x="47371" y="62673"/>
                  </a:lnTo>
                  <a:lnTo>
                    <a:pt x="48490" y="62760"/>
                  </a:lnTo>
                  <a:lnTo>
                    <a:pt x="51400" y="63683"/>
                  </a:lnTo>
                  <a:lnTo>
                    <a:pt x="52409" y="64974"/>
                  </a:lnTo>
                  <a:lnTo>
                    <a:pt x="53074" y="67767"/>
                  </a:lnTo>
                  <a:lnTo>
                    <a:pt x="52675" y="69198"/>
                  </a:lnTo>
                  <a:lnTo>
                    <a:pt x="51737" y="70348"/>
                  </a:lnTo>
                  <a:lnTo>
                    <a:pt x="52675" y="71365"/>
                  </a:lnTo>
                  <a:lnTo>
                    <a:pt x="54623" y="72046"/>
                  </a:lnTo>
                  <a:lnTo>
                    <a:pt x="55765" y="71842"/>
                  </a:lnTo>
                  <a:lnTo>
                    <a:pt x="59052" y="69942"/>
                  </a:lnTo>
                  <a:lnTo>
                    <a:pt x="60366" y="69605"/>
                  </a:lnTo>
                  <a:lnTo>
                    <a:pt x="62079" y="69230"/>
                  </a:lnTo>
                  <a:lnTo>
                    <a:pt x="63628" y="68744"/>
                  </a:lnTo>
                  <a:lnTo>
                    <a:pt x="68001" y="67876"/>
                  </a:lnTo>
                  <a:lnTo>
                    <a:pt x="70388" y="67493"/>
                  </a:lnTo>
                  <a:lnTo>
                    <a:pt x="71733" y="66812"/>
                  </a:lnTo>
                  <a:lnTo>
                    <a:pt x="72672" y="66812"/>
                  </a:lnTo>
                  <a:lnTo>
                    <a:pt x="73345" y="67360"/>
                  </a:lnTo>
                  <a:lnTo>
                    <a:pt x="72743" y="69331"/>
                  </a:lnTo>
                  <a:lnTo>
                    <a:pt x="72539" y="71099"/>
                  </a:lnTo>
                  <a:lnTo>
                    <a:pt x="73376" y="74409"/>
                  </a:lnTo>
                  <a:lnTo>
                    <a:pt x="74002" y="75950"/>
                  </a:lnTo>
                  <a:lnTo>
                    <a:pt x="75410" y="77076"/>
                  </a:lnTo>
                  <a:lnTo>
                    <a:pt x="76435" y="77663"/>
                  </a:lnTo>
                  <a:lnTo>
                    <a:pt x="77570" y="78860"/>
                  </a:lnTo>
                  <a:lnTo>
                    <a:pt x="79924" y="78657"/>
                  </a:lnTo>
                  <a:lnTo>
                    <a:pt x="85103" y="80347"/>
                  </a:lnTo>
                  <a:lnTo>
                    <a:pt x="86676" y="81129"/>
                  </a:lnTo>
                  <a:lnTo>
                    <a:pt x="88859" y="81911"/>
                  </a:lnTo>
                  <a:lnTo>
                    <a:pt x="90408" y="82201"/>
                  </a:lnTo>
                  <a:lnTo>
                    <a:pt x="95751" y="82795"/>
                  </a:lnTo>
                  <a:lnTo>
                    <a:pt x="97723" y="83194"/>
                  </a:lnTo>
                  <a:lnTo>
                    <a:pt x="101384" y="83726"/>
                  </a:lnTo>
                  <a:lnTo>
                    <a:pt x="104310" y="83820"/>
                  </a:lnTo>
                  <a:lnTo>
                    <a:pt x="106383" y="83578"/>
                  </a:lnTo>
                  <a:lnTo>
                    <a:pt x="107838" y="83093"/>
                  </a:lnTo>
                  <a:lnTo>
                    <a:pt x="108730" y="82561"/>
                  </a:lnTo>
                  <a:lnTo>
                    <a:pt x="109137" y="82099"/>
                  </a:lnTo>
                  <a:lnTo>
                    <a:pt x="109740" y="80448"/>
                  </a:lnTo>
                  <a:lnTo>
                    <a:pt x="110827" y="76865"/>
                  </a:lnTo>
                  <a:lnTo>
                    <a:pt x="111257" y="75793"/>
                  </a:lnTo>
                  <a:lnTo>
                    <a:pt x="112337" y="75301"/>
                  </a:lnTo>
                  <a:lnTo>
                    <a:pt x="113737" y="74980"/>
                  </a:lnTo>
                  <a:lnTo>
                    <a:pt x="114559" y="75551"/>
                  </a:lnTo>
                  <a:lnTo>
                    <a:pt x="115474" y="79525"/>
                  </a:lnTo>
                  <a:lnTo>
                    <a:pt x="119550" y="83116"/>
                  </a:lnTo>
                  <a:lnTo>
                    <a:pt x="120943" y="86136"/>
                  </a:lnTo>
                  <a:lnTo>
                    <a:pt x="121960" y="88718"/>
                  </a:lnTo>
                  <a:lnTo>
                    <a:pt x="122844" y="89422"/>
                  </a:lnTo>
                  <a:lnTo>
                    <a:pt x="124393" y="90306"/>
                  </a:lnTo>
                  <a:lnTo>
                    <a:pt x="126865" y="90619"/>
                  </a:lnTo>
                  <a:lnTo>
                    <a:pt x="129071" y="90713"/>
                  </a:lnTo>
                  <a:lnTo>
                    <a:pt x="133718" y="92575"/>
                  </a:lnTo>
                  <a:lnTo>
                    <a:pt x="137411" y="94053"/>
                  </a:lnTo>
                  <a:lnTo>
                    <a:pt x="140055" y="95117"/>
                  </a:lnTo>
                  <a:lnTo>
                    <a:pt x="141268" y="95923"/>
                  </a:lnTo>
                  <a:lnTo>
                    <a:pt x="142113" y="97245"/>
                  </a:lnTo>
                  <a:lnTo>
                    <a:pt x="142613" y="98270"/>
                  </a:lnTo>
                  <a:lnTo>
                    <a:pt x="143427" y="100930"/>
                  </a:lnTo>
                  <a:lnTo>
                    <a:pt x="144296" y="103035"/>
                  </a:lnTo>
                  <a:lnTo>
                    <a:pt x="145711" y="103433"/>
                  </a:lnTo>
                  <a:lnTo>
                    <a:pt x="146979" y="103598"/>
                  </a:lnTo>
                  <a:lnTo>
                    <a:pt x="148231" y="105037"/>
                  </a:lnTo>
                  <a:lnTo>
                    <a:pt x="149177" y="106297"/>
                  </a:lnTo>
                  <a:lnTo>
                    <a:pt x="151055" y="109379"/>
                  </a:lnTo>
                  <a:lnTo>
                    <a:pt x="152440" y="111507"/>
                  </a:lnTo>
                  <a:lnTo>
                    <a:pt x="152894" y="113580"/>
                  </a:lnTo>
                  <a:lnTo>
                    <a:pt x="154466" y="114965"/>
                  </a:lnTo>
                  <a:lnTo>
                    <a:pt x="156610" y="115552"/>
                  </a:lnTo>
                  <a:lnTo>
                    <a:pt x="158589" y="115630"/>
                  </a:lnTo>
                  <a:lnTo>
                    <a:pt x="159731" y="115012"/>
                  </a:lnTo>
                  <a:lnTo>
                    <a:pt x="162540" y="113933"/>
                  </a:lnTo>
                  <a:lnTo>
                    <a:pt x="164730" y="112704"/>
                  </a:lnTo>
                  <a:lnTo>
                    <a:pt x="166326" y="112274"/>
                  </a:lnTo>
                  <a:lnTo>
                    <a:pt x="167273" y="112540"/>
                  </a:lnTo>
                  <a:lnTo>
                    <a:pt x="167993" y="113393"/>
                  </a:lnTo>
                  <a:lnTo>
                    <a:pt x="168376" y="115059"/>
                  </a:lnTo>
                  <a:lnTo>
                    <a:pt x="168470" y="115990"/>
                  </a:lnTo>
                  <a:lnTo>
                    <a:pt x="170027" y="116874"/>
                  </a:lnTo>
                  <a:lnTo>
                    <a:pt x="171177" y="116522"/>
                  </a:lnTo>
                  <a:lnTo>
                    <a:pt x="171623" y="115497"/>
                  </a:lnTo>
                  <a:lnTo>
                    <a:pt x="171646" y="114989"/>
                  </a:lnTo>
                  <a:lnTo>
                    <a:pt x="171639" y="110451"/>
                  </a:lnTo>
                  <a:lnTo>
                    <a:pt x="171639" y="106524"/>
                  </a:lnTo>
                  <a:lnTo>
                    <a:pt x="171631" y="102831"/>
                  </a:lnTo>
                  <a:lnTo>
                    <a:pt x="171631" y="98333"/>
                  </a:lnTo>
                  <a:lnTo>
                    <a:pt x="171623" y="94413"/>
                  </a:lnTo>
                  <a:lnTo>
                    <a:pt x="171623" y="91190"/>
                  </a:lnTo>
                  <a:lnTo>
                    <a:pt x="171615" y="87826"/>
                  </a:lnTo>
                  <a:lnTo>
                    <a:pt x="170614" y="88014"/>
                  </a:lnTo>
                  <a:lnTo>
                    <a:pt x="169354" y="88780"/>
                  </a:lnTo>
                  <a:lnTo>
                    <a:pt x="166451" y="88874"/>
                  </a:lnTo>
                  <a:lnTo>
                    <a:pt x="165317" y="89445"/>
                  </a:lnTo>
                  <a:lnTo>
                    <a:pt x="164965" y="90314"/>
                  </a:lnTo>
                  <a:lnTo>
                    <a:pt x="165184" y="91440"/>
                  </a:lnTo>
                  <a:lnTo>
                    <a:pt x="165247" y="92974"/>
                  </a:lnTo>
                  <a:lnTo>
                    <a:pt x="164816" y="93693"/>
                  </a:lnTo>
                  <a:lnTo>
                    <a:pt x="163549" y="93983"/>
                  </a:lnTo>
                  <a:lnTo>
                    <a:pt x="161703" y="93388"/>
                  </a:lnTo>
                  <a:lnTo>
                    <a:pt x="158362" y="92622"/>
                  </a:lnTo>
                  <a:lnTo>
                    <a:pt x="155577" y="92144"/>
                  </a:lnTo>
                  <a:lnTo>
                    <a:pt x="153574" y="90110"/>
                  </a:lnTo>
                  <a:lnTo>
                    <a:pt x="150867" y="87043"/>
                  </a:lnTo>
                  <a:lnTo>
                    <a:pt x="149091" y="85502"/>
                  </a:lnTo>
                  <a:lnTo>
                    <a:pt x="144820" y="82302"/>
                  </a:lnTo>
                  <a:lnTo>
                    <a:pt x="144092" y="81661"/>
                  </a:lnTo>
                  <a:lnTo>
                    <a:pt x="142793" y="80167"/>
                  </a:lnTo>
                  <a:lnTo>
                    <a:pt x="141683" y="77632"/>
                  </a:lnTo>
                  <a:lnTo>
                    <a:pt x="141135" y="75950"/>
                  </a:lnTo>
                  <a:lnTo>
                    <a:pt x="140618" y="74698"/>
                  </a:lnTo>
                  <a:lnTo>
                    <a:pt x="140047" y="72836"/>
                  </a:lnTo>
                  <a:lnTo>
                    <a:pt x="141080" y="69973"/>
                  </a:lnTo>
                  <a:lnTo>
                    <a:pt x="142527" y="64528"/>
                  </a:lnTo>
                  <a:lnTo>
                    <a:pt x="143576" y="60608"/>
                  </a:lnTo>
                  <a:lnTo>
                    <a:pt x="144155" y="57705"/>
                  </a:lnTo>
                  <a:lnTo>
                    <a:pt x="146228" y="54748"/>
                  </a:lnTo>
                  <a:lnTo>
                    <a:pt x="146377" y="52104"/>
                  </a:lnTo>
                  <a:lnTo>
                    <a:pt x="145540" y="48716"/>
                  </a:lnTo>
                  <a:lnTo>
                    <a:pt x="145751" y="46847"/>
                  </a:lnTo>
                  <a:lnTo>
                    <a:pt x="145891" y="42098"/>
                  </a:lnTo>
                  <a:lnTo>
                    <a:pt x="146009" y="38108"/>
                  </a:lnTo>
                  <a:lnTo>
                    <a:pt x="146040" y="36168"/>
                  </a:lnTo>
                  <a:lnTo>
                    <a:pt x="145469" y="32796"/>
                  </a:lnTo>
                  <a:lnTo>
                    <a:pt x="144069" y="29064"/>
                  </a:lnTo>
                  <a:lnTo>
                    <a:pt x="140986" y="23869"/>
                  </a:lnTo>
                  <a:lnTo>
                    <a:pt x="141002" y="22758"/>
                  </a:lnTo>
                  <a:lnTo>
                    <a:pt x="142833" y="21530"/>
                  </a:lnTo>
                  <a:lnTo>
                    <a:pt x="145735" y="19386"/>
                  </a:lnTo>
                  <a:lnTo>
                    <a:pt x="147159" y="18111"/>
                  </a:lnTo>
                  <a:lnTo>
                    <a:pt x="148864" y="16304"/>
                  </a:lnTo>
                  <a:lnTo>
                    <a:pt x="149623" y="15381"/>
                  </a:lnTo>
                  <a:lnTo>
                    <a:pt x="151298" y="13065"/>
                  </a:lnTo>
                  <a:lnTo>
                    <a:pt x="152354" y="11180"/>
                  </a:lnTo>
                  <a:lnTo>
                    <a:pt x="152721" y="8746"/>
                  </a:lnTo>
                  <a:lnTo>
                    <a:pt x="151923" y="6431"/>
                  </a:lnTo>
                  <a:lnTo>
                    <a:pt x="153551" y="5977"/>
                  </a:lnTo>
                  <a:lnTo>
                    <a:pt x="158894" y="5163"/>
                  </a:lnTo>
                  <a:lnTo>
                    <a:pt x="164777" y="4264"/>
                  </a:lnTo>
                  <a:lnTo>
                    <a:pt x="170981" y="3309"/>
                  </a:lnTo>
                  <a:lnTo>
                    <a:pt x="177240" y="2355"/>
                  </a:lnTo>
                  <a:lnTo>
                    <a:pt x="183303" y="1424"/>
                  </a:lnTo>
                  <a:lnTo>
                    <a:pt x="188803" y="587"/>
                  </a:lnTo>
                  <a:lnTo>
                    <a:pt x="192605" y="0"/>
                  </a:lnTo>
                  <a:lnTo>
                    <a:pt x="193169" y="1588"/>
                  </a:lnTo>
                  <a:lnTo>
                    <a:pt x="194358" y="4232"/>
                  </a:lnTo>
                  <a:lnTo>
                    <a:pt x="195696" y="6173"/>
                  </a:lnTo>
                  <a:lnTo>
                    <a:pt x="197377" y="7878"/>
                  </a:lnTo>
                  <a:lnTo>
                    <a:pt x="198801" y="8911"/>
                  </a:lnTo>
                  <a:lnTo>
                    <a:pt x="199748" y="9224"/>
                  </a:lnTo>
                  <a:lnTo>
                    <a:pt x="205772" y="9114"/>
                  </a:lnTo>
                  <a:lnTo>
                    <a:pt x="207931" y="10147"/>
                  </a:lnTo>
                  <a:lnTo>
                    <a:pt x="209817" y="11461"/>
                  </a:lnTo>
                  <a:lnTo>
                    <a:pt x="210286" y="13495"/>
                  </a:lnTo>
                  <a:lnTo>
                    <a:pt x="211523" y="14771"/>
                  </a:lnTo>
                  <a:lnTo>
                    <a:pt x="212860" y="15772"/>
                  </a:lnTo>
                  <a:lnTo>
                    <a:pt x="213439" y="15897"/>
                  </a:lnTo>
                  <a:lnTo>
                    <a:pt x="214425" y="15655"/>
                  </a:lnTo>
                  <a:lnTo>
                    <a:pt x="216036" y="15631"/>
                  </a:lnTo>
                  <a:lnTo>
                    <a:pt x="217531" y="16069"/>
                  </a:lnTo>
                  <a:lnTo>
                    <a:pt x="218242" y="16515"/>
                  </a:lnTo>
                  <a:lnTo>
                    <a:pt x="218313" y="18221"/>
                  </a:lnTo>
                  <a:lnTo>
                    <a:pt x="218767" y="18980"/>
                  </a:lnTo>
                  <a:lnTo>
                    <a:pt x="220801" y="19277"/>
                  </a:lnTo>
                  <a:lnTo>
                    <a:pt x="222874" y="19410"/>
                  </a:lnTo>
                  <a:lnTo>
                    <a:pt x="224877" y="20568"/>
                  </a:lnTo>
                  <a:lnTo>
                    <a:pt x="227036" y="20771"/>
                  </a:lnTo>
                  <a:lnTo>
                    <a:pt x="229540" y="21248"/>
                  </a:lnTo>
                  <a:lnTo>
                    <a:pt x="230729" y="22492"/>
                  </a:lnTo>
                  <a:lnTo>
                    <a:pt x="233381" y="23768"/>
                  </a:lnTo>
                  <a:lnTo>
                    <a:pt x="236635" y="24910"/>
                  </a:lnTo>
                  <a:lnTo>
                    <a:pt x="238982" y="26201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6D359A8-F705-AE1F-B6DD-EFD6D5DC4B88}"/>
                </a:ext>
              </a:extLst>
            </p:cNvPr>
            <p:cNvSpPr>
              <a:spLocks/>
            </p:cNvSpPr>
            <p:nvPr/>
          </p:nvSpPr>
          <p:spPr>
            <a:xfrm>
              <a:off x="7804726" y="4994174"/>
              <a:ext cx="170887" cy="156147"/>
            </a:xfrm>
            <a:custGeom>
              <a:avLst/>
              <a:gdLst>
                <a:gd name="connsiteX0" fmla="*/ 133139 w 170887"/>
                <a:gd name="connsiteY0" fmla="*/ 156148 h 156147"/>
                <a:gd name="connsiteX1" fmla="*/ 131152 w 170887"/>
                <a:gd name="connsiteY1" fmla="*/ 154802 h 156147"/>
                <a:gd name="connsiteX2" fmla="*/ 128438 w 170887"/>
                <a:gd name="connsiteY2" fmla="*/ 153926 h 156147"/>
                <a:gd name="connsiteX3" fmla="*/ 124980 w 170887"/>
                <a:gd name="connsiteY3" fmla="*/ 153519 h 156147"/>
                <a:gd name="connsiteX4" fmla="*/ 120497 w 170887"/>
                <a:gd name="connsiteY4" fmla="*/ 153683 h 156147"/>
                <a:gd name="connsiteX5" fmla="*/ 114974 w 170887"/>
                <a:gd name="connsiteY5" fmla="*/ 154427 h 156147"/>
                <a:gd name="connsiteX6" fmla="*/ 109051 w 170887"/>
                <a:gd name="connsiteY6" fmla="*/ 153527 h 156147"/>
                <a:gd name="connsiteX7" fmla="*/ 102722 w 170887"/>
                <a:gd name="connsiteY7" fmla="*/ 151008 h 156147"/>
                <a:gd name="connsiteX8" fmla="*/ 97473 w 170887"/>
                <a:gd name="connsiteY8" fmla="*/ 150116 h 156147"/>
                <a:gd name="connsiteX9" fmla="*/ 91198 w 170887"/>
                <a:gd name="connsiteY9" fmla="*/ 151211 h 156147"/>
                <a:gd name="connsiteX10" fmla="*/ 90916 w 170887"/>
                <a:gd name="connsiteY10" fmla="*/ 151235 h 156147"/>
                <a:gd name="connsiteX11" fmla="*/ 89837 w 170887"/>
                <a:gd name="connsiteY11" fmla="*/ 150382 h 156147"/>
                <a:gd name="connsiteX12" fmla="*/ 88115 w 170887"/>
                <a:gd name="connsiteY12" fmla="*/ 148544 h 156147"/>
                <a:gd name="connsiteX13" fmla="*/ 85260 w 170887"/>
                <a:gd name="connsiteY13" fmla="*/ 148215 h 156147"/>
                <a:gd name="connsiteX14" fmla="*/ 84485 w 170887"/>
                <a:gd name="connsiteY14" fmla="*/ 147792 h 156147"/>
                <a:gd name="connsiteX15" fmla="*/ 83844 w 170887"/>
                <a:gd name="connsiteY15" fmla="*/ 147104 h 156147"/>
                <a:gd name="connsiteX16" fmla="*/ 83421 w 170887"/>
                <a:gd name="connsiteY16" fmla="*/ 146228 h 156147"/>
                <a:gd name="connsiteX17" fmla="*/ 83257 w 170887"/>
                <a:gd name="connsiteY17" fmla="*/ 145250 h 156147"/>
                <a:gd name="connsiteX18" fmla="*/ 83727 w 170887"/>
                <a:gd name="connsiteY18" fmla="*/ 142230 h 156147"/>
                <a:gd name="connsiteX19" fmla="*/ 83468 w 170887"/>
                <a:gd name="connsiteY19" fmla="*/ 141894 h 156147"/>
                <a:gd name="connsiteX20" fmla="*/ 82710 w 170887"/>
                <a:gd name="connsiteY20" fmla="*/ 141526 h 156147"/>
                <a:gd name="connsiteX21" fmla="*/ 81137 w 170887"/>
                <a:gd name="connsiteY21" fmla="*/ 141166 h 156147"/>
                <a:gd name="connsiteX22" fmla="*/ 77374 w 170887"/>
                <a:gd name="connsiteY22" fmla="*/ 139797 h 156147"/>
                <a:gd name="connsiteX23" fmla="*/ 72633 w 170887"/>
                <a:gd name="connsiteY23" fmla="*/ 138467 h 156147"/>
                <a:gd name="connsiteX24" fmla="*/ 64943 w 170887"/>
                <a:gd name="connsiteY24" fmla="*/ 137012 h 156147"/>
                <a:gd name="connsiteX25" fmla="*/ 61954 w 170887"/>
                <a:gd name="connsiteY25" fmla="*/ 136637 h 156147"/>
                <a:gd name="connsiteX26" fmla="*/ 61258 w 170887"/>
                <a:gd name="connsiteY26" fmla="*/ 136191 h 156147"/>
                <a:gd name="connsiteX27" fmla="*/ 60397 w 170887"/>
                <a:gd name="connsiteY27" fmla="*/ 135079 h 156147"/>
                <a:gd name="connsiteX28" fmla="*/ 58918 w 170887"/>
                <a:gd name="connsiteY28" fmla="*/ 131614 h 156147"/>
                <a:gd name="connsiteX29" fmla="*/ 57534 w 170887"/>
                <a:gd name="connsiteY29" fmla="*/ 129329 h 156147"/>
                <a:gd name="connsiteX30" fmla="*/ 54224 w 170887"/>
                <a:gd name="connsiteY30" fmla="*/ 125801 h 156147"/>
                <a:gd name="connsiteX31" fmla="*/ 53700 w 170887"/>
                <a:gd name="connsiteY31" fmla="*/ 124714 h 156147"/>
                <a:gd name="connsiteX32" fmla="*/ 53864 w 170887"/>
                <a:gd name="connsiteY32" fmla="*/ 121913 h 156147"/>
                <a:gd name="connsiteX33" fmla="*/ 54107 w 170887"/>
                <a:gd name="connsiteY33" fmla="*/ 119659 h 156147"/>
                <a:gd name="connsiteX34" fmla="*/ 54459 w 170887"/>
                <a:gd name="connsiteY34" fmla="*/ 117751 h 156147"/>
                <a:gd name="connsiteX35" fmla="*/ 54303 w 170887"/>
                <a:gd name="connsiteY35" fmla="*/ 115959 h 156147"/>
                <a:gd name="connsiteX36" fmla="*/ 54255 w 170887"/>
                <a:gd name="connsiteY36" fmla="*/ 113737 h 156147"/>
                <a:gd name="connsiteX37" fmla="*/ 54357 w 170887"/>
                <a:gd name="connsiteY37" fmla="*/ 112251 h 156147"/>
                <a:gd name="connsiteX38" fmla="*/ 53912 w 170887"/>
                <a:gd name="connsiteY38" fmla="*/ 111609 h 156147"/>
                <a:gd name="connsiteX39" fmla="*/ 52715 w 170887"/>
                <a:gd name="connsiteY39" fmla="*/ 111155 h 156147"/>
                <a:gd name="connsiteX40" fmla="*/ 49296 w 170887"/>
                <a:gd name="connsiteY40" fmla="*/ 110952 h 156147"/>
                <a:gd name="connsiteX41" fmla="*/ 45165 w 170887"/>
                <a:gd name="connsiteY41" fmla="*/ 111038 h 156147"/>
                <a:gd name="connsiteX42" fmla="*/ 45032 w 170887"/>
                <a:gd name="connsiteY42" fmla="*/ 108785 h 156147"/>
                <a:gd name="connsiteX43" fmla="*/ 44633 w 170887"/>
                <a:gd name="connsiteY43" fmla="*/ 105295 h 156147"/>
                <a:gd name="connsiteX44" fmla="*/ 43866 w 170887"/>
                <a:gd name="connsiteY44" fmla="*/ 103293 h 156147"/>
                <a:gd name="connsiteX45" fmla="*/ 42912 w 170887"/>
                <a:gd name="connsiteY45" fmla="*/ 102252 h 156147"/>
                <a:gd name="connsiteX46" fmla="*/ 41010 w 170887"/>
                <a:gd name="connsiteY46" fmla="*/ 101165 h 156147"/>
                <a:gd name="connsiteX47" fmla="*/ 37169 w 170887"/>
                <a:gd name="connsiteY47" fmla="*/ 99679 h 156147"/>
                <a:gd name="connsiteX48" fmla="*/ 31936 w 170887"/>
                <a:gd name="connsiteY48" fmla="*/ 97418 h 156147"/>
                <a:gd name="connsiteX49" fmla="*/ 27460 w 170887"/>
                <a:gd name="connsiteY49" fmla="*/ 94069 h 156147"/>
                <a:gd name="connsiteX50" fmla="*/ 22336 w 170887"/>
                <a:gd name="connsiteY50" fmla="*/ 89915 h 156147"/>
                <a:gd name="connsiteX51" fmla="*/ 20732 w 170887"/>
                <a:gd name="connsiteY51" fmla="*/ 89195 h 156147"/>
                <a:gd name="connsiteX52" fmla="*/ 18839 w 170887"/>
                <a:gd name="connsiteY52" fmla="*/ 85299 h 156147"/>
                <a:gd name="connsiteX53" fmla="*/ 15960 w 170887"/>
                <a:gd name="connsiteY53" fmla="*/ 78634 h 156147"/>
                <a:gd name="connsiteX54" fmla="*/ 16148 w 170887"/>
                <a:gd name="connsiteY54" fmla="*/ 76419 h 156147"/>
                <a:gd name="connsiteX55" fmla="*/ 15709 w 170887"/>
                <a:gd name="connsiteY55" fmla="*/ 75332 h 156147"/>
                <a:gd name="connsiteX56" fmla="*/ 12909 w 170887"/>
                <a:gd name="connsiteY56" fmla="*/ 72070 h 156147"/>
                <a:gd name="connsiteX57" fmla="*/ 12291 w 170887"/>
                <a:gd name="connsiteY57" fmla="*/ 70372 h 156147"/>
                <a:gd name="connsiteX58" fmla="*/ 11798 w 170887"/>
                <a:gd name="connsiteY58" fmla="*/ 68658 h 156147"/>
                <a:gd name="connsiteX59" fmla="*/ 7346 w 170887"/>
                <a:gd name="connsiteY59" fmla="*/ 63886 h 156147"/>
                <a:gd name="connsiteX60" fmla="*/ 5829 w 170887"/>
                <a:gd name="connsiteY60" fmla="*/ 61805 h 156147"/>
                <a:gd name="connsiteX61" fmla="*/ 4671 w 170887"/>
                <a:gd name="connsiteY61" fmla="*/ 59129 h 156147"/>
                <a:gd name="connsiteX62" fmla="*/ 3521 w 170887"/>
                <a:gd name="connsiteY62" fmla="*/ 56994 h 156147"/>
                <a:gd name="connsiteX63" fmla="*/ 2551 w 170887"/>
                <a:gd name="connsiteY63" fmla="*/ 56133 h 156147"/>
                <a:gd name="connsiteX64" fmla="*/ 1283 w 170887"/>
                <a:gd name="connsiteY64" fmla="*/ 54686 h 156147"/>
                <a:gd name="connsiteX65" fmla="*/ 407 w 170887"/>
                <a:gd name="connsiteY65" fmla="*/ 53027 h 156147"/>
                <a:gd name="connsiteX66" fmla="*/ 0 w 170887"/>
                <a:gd name="connsiteY66" fmla="*/ 51791 h 156147"/>
                <a:gd name="connsiteX67" fmla="*/ 337 w 170887"/>
                <a:gd name="connsiteY67" fmla="*/ 50140 h 156147"/>
                <a:gd name="connsiteX68" fmla="*/ 767 w 170887"/>
                <a:gd name="connsiteY68" fmla="*/ 49006 h 156147"/>
                <a:gd name="connsiteX69" fmla="*/ 4999 w 170887"/>
                <a:gd name="connsiteY69" fmla="*/ 50180 h 156147"/>
                <a:gd name="connsiteX70" fmla="*/ 7315 w 170887"/>
                <a:gd name="connsiteY70" fmla="*/ 50281 h 156147"/>
                <a:gd name="connsiteX71" fmla="*/ 9130 w 170887"/>
                <a:gd name="connsiteY71" fmla="*/ 49703 h 156147"/>
                <a:gd name="connsiteX72" fmla="*/ 11367 w 170887"/>
                <a:gd name="connsiteY72" fmla="*/ 50485 h 156147"/>
                <a:gd name="connsiteX73" fmla="*/ 14043 w 170887"/>
                <a:gd name="connsiteY73" fmla="*/ 52628 h 156147"/>
                <a:gd name="connsiteX74" fmla="*/ 16954 w 170887"/>
                <a:gd name="connsiteY74" fmla="*/ 53043 h 156147"/>
                <a:gd name="connsiteX75" fmla="*/ 20106 w 170887"/>
                <a:gd name="connsiteY75" fmla="*/ 51713 h 156147"/>
                <a:gd name="connsiteX76" fmla="*/ 24362 w 170887"/>
                <a:gd name="connsiteY76" fmla="*/ 52120 h 156147"/>
                <a:gd name="connsiteX77" fmla="*/ 29721 w 170887"/>
                <a:gd name="connsiteY77" fmla="*/ 54256 h 156147"/>
                <a:gd name="connsiteX78" fmla="*/ 34165 w 170887"/>
                <a:gd name="connsiteY78" fmla="*/ 54686 h 156147"/>
                <a:gd name="connsiteX79" fmla="*/ 39454 w 170887"/>
                <a:gd name="connsiteY79" fmla="*/ 52777 h 156147"/>
                <a:gd name="connsiteX80" fmla="*/ 44171 w 170887"/>
                <a:gd name="connsiteY80" fmla="*/ 47504 h 156147"/>
                <a:gd name="connsiteX81" fmla="*/ 48615 w 170887"/>
                <a:gd name="connsiteY81" fmla="*/ 42552 h 156147"/>
                <a:gd name="connsiteX82" fmla="*/ 52981 w 170887"/>
                <a:gd name="connsiteY82" fmla="*/ 36841 h 156147"/>
                <a:gd name="connsiteX83" fmla="*/ 55609 w 170887"/>
                <a:gd name="connsiteY83" fmla="*/ 32233 h 156147"/>
                <a:gd name="connsiteX84" fmla="*/ 59466 w 170887"/>
                <a:gd name="connsiteY84" fmla="*/ 28485 h 156147"/>
                <a:gd name="connsiteX85" fmla="*/ 64551 w 170887"/>
                <a:gd name="connsiteY85" fmla="*/ 25598 h 156147"/>
                <a:gd name="connsiteX86" fmla="*/ 69730 w 170887"/>
                <a:gd name="connsiteY86" fmla="*/ 23165 h 156147"/>
                <a:gd name="connsiteX87" fmla="*/ 77656 w 170887"/>
                <a:gd name="connsiteY87" fmla="*/ 20185 h 156147"/>
                <a:gd name="connsiteX88" fmla="*/ 77656 w 170887"/>
                <a:gd name="connsiteY88" fmla="*/ 20192 h 156147"/>
                <a:gd name="connsiteX89" fmla="*/ 79236 w 170887"/>
                <a:gd name="connsiteY89" fmla="*/ 17728 h 156147"/>
                <a:gd name="connsiteX90" fmla="*/ 79768 w 170887"/>
                <a:gd name="connsiteY90" fmla="*/ 15052 h 156147"/>
                <a:gd name="connsiteX91" fmla="*/ 79768 w 170887"/>
                <a:gd name="connsiteY91" fmla="*/ 11328 h 156147"/>
                <a:gd name="connsiteX92" fmla="*/ 80175 w 170887"/>
                <a:gd name="connsiteY92" fmla="*/ 8919 h 156147"/>
                <a:gd name="connsiteX93" fmla="*/ 81004 w 170887"/>
                <a:gd name="connsiteY93" fmla="*/ 7816 h 156147"/>
                <a:gd name="connsiteX94" fmla="*/ 82318 w 170887"/>
                <a:gd name="connsiteY94" fmla="*/ 6963 h 156147"/>
                <a:gd name="connsiteX95" fmla="*/ 84016 w 170887"/>
                <a:gd name="connsiteY95" fmla="*/ 5852 h 156147"/>
                <a:gd name="connsiteX96" fmla="*/ 89234 w 170887"/>
                <a:gd name="connsiteY96" fmla="*/ 3028 h 156147"/>
                <a:gd name="connsiteX97" fmla="*/ 93608 w 170887"/>
                <a:gd name="connsiteY97" fmla="*/ 1221 h 156147"/>
                <a:gd name="connsiteX98" fmla="*/ 98927 w 170887"/>
                <a:gd name="connsiteY98" fmla="*/ 31 h 156147"/>
                <a:gd name="connsiteX99" fmla="*/ 104756 w 170887"/>
                <a:gd name="connsiteY99" fmla="*/ 24 h 156147"/>
                <a:gd name="connsiteX100" fmla="*/ 110373 w 170887"/>
                <a:gd name="connsiteY100" fmla="*/ 8 h 156147"/>
                <a:gd name="connsiteX101" fmla="*/ 113565 w 170887"/>
                <a:gd name="connsiteY101" fmla="*/ 0 h 156147"/>
                <a:gd name="connsiteX102" fmla="*/ 113612 w 170887"/>
                <a:gd name="connsiteY102" fmla="*/ 3575 h 156147"/>
                <a:gd name="connsiteX103" fmla="*/ 113855 w 170887"/>
                <a:gd name="connsiteY103" fmla="*/ 7604 h 156147"/>
                <a:gd name="connsiteX104" fmla="*/ 114480 w 170887"/>
                <a:gd name="connsiteY104" fmla="*/ 7988 h 156147"/>
                <a:gd name="connsiteX105" fmla="*/ 118705 w 170887"/>
                <a:gd name="connsiteY105" fmla="*/ 8074 h 156147"/>
                <a:gd name="connsiteX106" fmla="*/ 125480 w 170887"/>
                <a:gd name="connsiteY106" fmla="*/ 8363 h 156147"/>
                <a:gd name="connsiteX107" fmla="*/ 132013 w 170887"/>
                <a:gd name="connsiteY107" fmla="*/ 8629 h 156147"/>
                <a:gd name="connsiteX108" fmla="*/ 136183 w 170887"/>
                <a:gd name="connsiteY108" fmla="*/ 11555 h 156147"/>
                <a:gd name="connsiteX109" fmla="*/ 137583 w 170887"/>
                <a:gd name="connsiteY109" fmla="*/ 12181 h 156147"/>
                <a:gd name="connsiteX110" fmla="*/ 141917 w 170887"/>
                <a:gd name="connsiteY110" fmla="*/ 12964 h 156147"/>
                <a:gd name="connsiteX111" fmla="*/ 147456 w 170887"/>
                <a:gd name="connsiteY111" fmla="*/ 17837 h 156147"/>
                <a:gd name="connsiteX112" fmla="*/ 154122 w 170887"/>
                <a:gd name="connsiteY112" fmla="*/ 18291 h 156147"/>
                <a:gd name="connsiteX113" fmla="*/ 158706 w 170887"/>
                <a:gd name="connsiteY113" fmla="*/ 19817 h 156147"/>
                <a:gd name="connsiteX114" fmla="*/ 162743 w 170887"/>
                <a:gd name="connsiteY114" fmla="*/ 21491 h 156147"/>
                <a:gd name="connsiteX115" fmla="*/ 165067 w 170887"/>
                <a:gd name="connsiteY115" fmla="*/ 23502 h 156147"/>
                <a:gd name="connsiteX116" fmla="*/ 166569 w 170887"/>
                <a:gd name="connsiteY116" fmla="*/ 23955 h 156147"/>
                <a:gd name="connsiteX117" fmla="*/ 168603 w 170887"/>
                <a:gd name="connsiteY117" fmla="*/ 24104 h 156147"/>
                <a:gd name="connsiteX118" fmla="*/ 169589 w 170887"/>
                <a:gd name="connsiteY118" fmla="*/ 24292 h 156147"/>
                <a:gd name="connsiteX119" fmla="*/ 169378 w 170887"/>
                <a:gd name="connsiteY119" fmla="*/ 25739 h 156147"/>
                <a:gd name="connsiteX120" fmla="*/ 168016 w 170887"/>
                <a:gd name="connsiteY120" fmla="*/ 28196 h 156147"/>
                <a:gd name="connsiteX121" fmla="*/ 168196 w 170887"/>
                <a:gd name="connsiteY121" fmla="*/ 31716 h 156147"/>
                <a:gd name="connsiteX122" fmla="*/ 170066 w 170887"/>
                <a:gd name="connsiteY122" fmla="*/ 36598 h 156147"/>
                <a:gd name="connsiteX123" fmla="*/ 170316 w 170887"/>
                <a:gd name="connsiteY123" fmla="*/ 40854 h 156147"/>
                <a:gd name="connsiteX124" fmla="*/ 169745 w 170887"/>
                <a:gd name="connsiteY124" fmla="*/ 48357 h 156147"/>
                <a:gd name="connsiteX125" fmla="*/ 169761 w 170887"/>
                <a:gd name="connsiteY125" fmla="*/ 55640 h 156147"/>
                <a:gd name="connsiteX126" fmla="*/ 169956 w 170887"/>
                <a:gd name="connsiteY126" fmla="*/ 58246 h 156147"/>
                <a:gd name="connsiteX127" fmla="*/ 170261 w 170887"/>
                <a:gd name="connsiteY127" fmla="*/ 59967 h 156147"/>
                <a:gd name="connsiteX128" fmla="*/ 170661 w 170887"/>
                <a:gd name="connsiteY128" fmla="*/ 60913 h 156147"/>
                <a:gd name="connsiteX129" fmla="*/ 170582 w 170887"/>
                <a:gd name="connsiteY129" fmla="*/ 61993 h 156147"/>
                <a:gd name="connsiteX130" fmla="*/ 169472 w 170887"/>
                <a:gd name="connsiteY130" fmla="*/ 65060 h 156147"/>
                <a:gd name="connsiteX131" fmla="*/ 168580 w 170887"/>
                <a:gd name="connsiteY131" fmla="*/ 68283 h 156147"/>
                <a:gd name="connsiteX132" fmla="*/ 168548 w 170887"/>
                <a:gd name="connsiteY132" fmla="*/ 69574 h 156147"/>
                <a:gd name="connsiteX133" fmla="*/ 168204 w 170887"/>
                <a:gd name="connsiteY133" fmla="*/ 70489 h 156147"/>
                <a:gd name="connsiteX134" fmla="*/ 167539 w 170887"/>
                <a:gd name="connsiteY134" fmla="*/ 71295 h 156147"/>
                <a:gd name="connsiteX135" fmla="*/ 164629 w 170887"/>
                <a:gd name="connsiteY135" fmla="*/ 72789 h 156147"/>
                <a:gd name="connsiteX136" fmla="*/ 164136 w 170887"/>
                <a:gd name="connsiteY136" fmla="*/ 73712 h 156147"/>
                <a:gd name="connsiteX137" fmla="*/ 164144 w 170887"/>
                <a:gd name="connsiteY137" fmla="*/ 75387 h 156147"/>
                <a:gd name="connsiteX138" fmla="*/ 164511 w 170887"/>
                <a:gd name="connsiteY138" fmla="*/ 76795 h 156147"/>
                <a:gd name="connsiteX139" fmla="*/ 165607 w 170887"/>
                <a:gd name="connsiteY139" fmla="*/ 77311 h 156147"/>
                <a:gd name="connsiteX140" fmla="*/ 166921 w 170887"/>
                <a:gd name="connsiteY140" fmla="*/ 78109 h 156147"/>
                <a:gd name="connsiteX141" fmla="*/ 167437 w 170887"/>
                <a:gd name="connsiteY141" fmla="*/ 79157 h 156147"/>
                <a:gd name="connsiteX142" fmla="*/ 167445 w 170887"/>
                <a:gd name="connsiteY142" fmla="*/ 80269 h 156147"/>
                <a:gd name="connsiteX143" fmla="*/ 167022 w 170887"/>
                <a:gd name="connsiteY143" fmla="*/ 82326 h 156147"/>
                <a:gd name="connsiteX144" fmla="*/ 165849 w 170887"/>
                <a:gd name="connsiteY144" fmla="*/ 85729 h 156147"/>
                <a:gd name="connsiteX145" fmla="*/ 167022 w 170887"/>
                <a:gd name="connsiteY145" fmla="*/ 89657 h 156147"/>
                <a:gd name="connsiteX146" fmla="*/ 168329 w 170887"/>
                <a:gd name="connsiteY146" fmla="*/ 92207 h 156147"/>
                <a:gd name="connsiteX147" fmla="*/ 170136 w 170887"/>
                <a:gd name="connsiteY147" fmla="*/ 95149 h 156147"/>
                <a:gd name="connsiteX148" fmla="*/ 170887 w 170887"/>
                <a:gd name="connsiteY148" fmla="*/ 96972 h 156147"/>
                <a:gd name="connsiteX149" fmla="*/ 170848 w 170887"/>
                <a:gd name="connsiteY149" fmla="*/ 98278 h 156147"/>
                <a:gd name="connsiteX150" fmla="*/ 170575 w 170887"/>
                <a:gd name="connsiteY150" fmla="*/ 99554 h 156147"/>
                <a:gd name="connsiteX151" fmla="*/ 167875 w 170887"/>
                <a:gd name="connsiteY151" fmla="*/ 104952 h 156147"/>
                <a:gd name="connsiteX152" fmla="*/ 165928 w 170887"/>
                <a:gd name="connsiteY152" fmla="*/ 108316 h 156147"/>
                <a:gd name="connsiteX153" fmla="*/ 163549 w 170887"/>
                <a:gd name="connsiteY153" fmla="*/ 111914 h 156147"/>
                <a:gd name="connsiteX154" fmla="*/ 160404 w 170887"/>
                <a:gd name="connsiteY154" fmla="*/ 114175 h 156147"/>
                <a:gd name="connsiteX155" fmla="*/ 159591 w 170887"/>
                <a:gd name="connsiteY155" fmla="*/ 115263 h 156147"/>
                <a:gd name="connsiteX156" fmla="*/ 159270 w 170887"/>
                <a:gd name="connsiteY156" fmla="*/ 116499 h 156147"/>
                <a:gd name="connsiteX157" fmla="*/ 159379 w 170887"/>
                <a:gd name="connsiteY157" fmla="*/ 119206 h 156147"/>
                <a:gd name="connsiteX158" fmla="*/ 159238 w 170887"/>
                <a:gd name="connsiteY158" fmla="*/ 122046 h 156147"/>
                <a:gd name="connsiteX159" fmla="*/ 156547 w 170887"/>
                <a:gd name="connsiteY159" fmla="*/ 126403 h 156147"/>
                <a:gd name="connsiteX160" fmla="*/ 158213 w 170887"/>
                <a:gd name="connsiteY160" fmla="*/ 130159 h 156147"/>
                <a:gd name="connsiteX161" fmla="*/ 157838 w 170887"/>
                <a:gd name="connsiteY161" fmla="*/ 130511 h 156147"/>
                <a:gd name="connsiteX162" fmla="*/ 156930 w 170887"/>
                <a:gd name="connsiteY162" fmla="*/ 131043 h 156147"/>
                <a:gd name="connsiteX163" fmla="*/ 153058 w 170887"/>
                <a:gd name="connsiteY163" fmla="*/ 135275 h 156147"/>
                <a:gd name="connsiteX164" fmla="*/ 149139 w 170887"/>
                <a:gd name="connsiteY164" fmla="*/ 139570 h 156147"/>
                <a:gd name="connsiteX165" fmla="*/ 146275 w 170887"/>
                <a:gd name="connsiteY165" fmla="*/ 142708 h 156147"/>
                <a:gd name="connsiteX166" fmla="*/ 143020 w 170887"/>
                <a:gd name="connsiteY166" fmla="*/ 146275 h 156147"/>
                <a:gd name="connsiteX167" fmla="*/ 139374 w 170887"/>
                <a:gd name="connsiteY167" fmla="*/ 150280 h 156147"/>
                <a:gd name="connsiteX168" fmla="*/ 136253 w 170887"/>
                <a:gd name="connsiteY168" fmla="*/ 153715 h 156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</a:cxnLst>
              <a:rect l="l" t="t" r="r" b="b"/>
              <a:pathLst>
                <a:path w="170887" h="156147">
                  <a:moveTo>
                    <a:pt x="133139" y="156148"/>
                  </a:moveTo>
                  <a:lnTo>
                    <a:pt x="131152" y="154802"/>
                  </a:lnTo>
                  <a:lnTo>
                    <a:pt x="128438" y="153926"/>
                  </a:lnTo>
                  <a:lnTo>
                    <a:pt x="124980" y="153519"/>
                  </a:lnTo>
                  <a:lnTo>
                    <a:pt x="120497" y="153683"/>
                  </a:lnTo>
                  <a:lnTo>
                    <a:pt x="114974" y="154427"/>
                  </a:lnTo>
                  <a:lnTo>
                    <a:pt x="109051" y="153527"/>
                  </a:lnTo>
                  <a:lnTo>
                    <a:pt x="102722" y="151008"/>
                  </a:lnTo>
                  <a:lnTo>
                    <a:pt x="97473" y="150116"/>
                  </a:lnTo>
                  <a:lnTo>
                    <a:pt x="91198" y="151211"/>
                  </a:lnTo>
                  <a:lnTo>
                    <a:pt x="90916" y="151235"/>
                  </a:lnTo>
                  <a:lnTo>
                    <a:pt x="89837" y="150382"/>
                  </a:lnTo>
                  <a:lnTo>
                    <a:pt x="88115" y="148544"/>
                  </a:lnTo>
                  <a:lnTo>
                    <a:pt x="85260" y="148215"/>
                  </a:lnTo>
                  <a:lnTo>
                    <a:pt x="84485" y="147792"/>
                  </a:lnTo>
                  <a:lnTo>
                    <a:pt x="83844" y="147104"/>
                  </a:lnTo>
                  <a:lnTo>
                    <a:pt x="83421" y="146228"/>
                  </a:lnTo>
                  <a:lnTo>
                    <a:pt x="83257" y="145250"/>
                  </a:lnTo>
                  <a:lnTo>
                    <a:pt x="83727" y="142230"/>
                  </a:lnTo>
                  <a:lnTo>
                    <a:pt x="83468" y="141894"/>
                  </a:lnTo>
                  <a:lnTo>
                    <a:pt x="82710" y="141526"/>
                  </a:lnTo>
                  <a:lnTo>
                    <a:pt x="81137" y="141166"/>
                  </a:lnTo>
                  <a:lnTo>
                    <a:pt x="77374" y="139797"/>
                  </a:lnTo>
                  <a:lnTo>
                    <a:pt x="72633" y="138467"/>
                  </a:lnTo>
                  <a:lnTo>
                    <a:pt x="64943" y="137012"/>
                  </a:lnTo>
                  <a:lnTo>
                    <a:pt x="61954" y="136637"/>
                  </a:lnTo>
                  <a:lnTo>
                    <a:pt x="61258" y="136191"/>
                  </a:lnTo>
                  <a:lnTo>
                    <a:pt x="60397" y="135079"/>
                  </a:lnTo>
                  <a:lnTo>
                    <a:pt x="58918" y="131614"/>
                  </a:lnTo>
                  <a:lnTo>
                    <a:pt x="57534" y="129329"/>
                  </a:lnTo>
                  <a:lnTo>
                    <a:pt x="54224" y="125801"/>
                  </a:lnTo>
                  <a:lnTo>
                    <a:pt x="53700" y="124714"/>
                  </a:lnTo>
                  <a:lnTo>
                    <a:pt x="53864" y="121913"/>
                  </a:lnTo>
                  <a:lnTo>
                    <a:pt x="54107" y="119659"/>
                  </a:lnTo>
                  <a:lnTo>
                    <a:pt x="54459" y="117751"/>
                  </a:lnTo>
                  <a:lnTo>
                    <a:pt x="54303" y="115959"/>
                  </a:lnTo>
                  <a:lnTo>
                    <a:pt x="54255" y="113737"/>
                  </a:lnTo>
                  <a:lnTo>
                    <a:pt x="54357" y="112251"/>
                  </a:lnTo>
                  <a:lnTo>
                    <a:pt x="53912" y="111609"/>
                  </a:lnTo>
                  <a:lnTo>
                    <a:pt x="52715" y="111155"/>
                  </a:lnTo>
                  <a:lnTo>
                    <a:pt x="49296" y="110952"/>
                  </a:lnTo>
                  <a:lnTo>
                    <a:pt x="45165" y="111038"/>
                  </a:lnTo>
                  <a:lnTo>
                    <a:pt x="45032" y="108785"/>
                  </a:lnTo>
                  <a:lnTo>
                    <a:pt x="44633" y="105295"/>
                  </a:lnTo>
                  <a:lnTo>
                    <a:pt x="43866" y="103293"/>
                  </a:lnTo>
                  <a:lnTo>
                    <a:pt x="42912" y="102252"/>
                  </a:lnTo>
                  <a:lnTo>
                    <a:pt x="41010" y="101165"/>
                  </a:lnTo>
                  <a:lnTo>
                    <a:pt x="37169" y="99679"/>
                  </a:lnTo>
                  <a:lnTo>
                    <a:pt x="31936" y="97418"/>
                  </a:lnTo>
                  <a:lnTo>
                    <a:pt x="27460" y="94069"/>
                  </a:lnTo>
                  <a:lnTo>
                    <a:pt x="22336" y="89915"/>
                  </a:lnTo>
                  <a:lnTo>
                    <a:pt x="20732" y="89195"/>
                  </a:lnTo>
                  <a:lnTo>
                    <a:pt x="18839" y="85299"/>
                  </a:lnTo>
                  <a:lnTo>
                    <a:pt x="15960" y="78634"/>
                  </a:lnTo>
                  <a:lnTo>
                    <a:pt x="16148" y="76419"/>
                  </a:lnTo>
                  <a:lnTo>
                    <a:pt x="15709" y="75332"/>
                  </a:lnTo>
                  <a:lnTo>
                    <a:pt x="12909" y="72070"/>
                  </a:lnTo>
                  <a:lnTo>
                    <a:pt x="12291" y="70372"/>
                  </a:lnTo>
                  <a:lnTo>
                    <a:pt x="11798" y="68658"/>
                  </a:lnTo>
                  <a:lnTo>
                    <a:pt x="7346" y="63886"/>
                  </a:lnTo>
                  <a:lnTo>
                    <a:pt x="5829" y="61805"/>
                  </a:lnTo>
                  <a:lnTo>
                    <a:pt x="4671" y="59129"/>
                  </a:lnTo>
                  <a:lnTo>
                    <a:pt x="3521" y="56994"/>
                  </a:lnTo>
                  <a:lnTo>
                    <a:pt x="2551" y="56133"/>
                  </a:lnTo>
                  <a:lnTo>
                    <a:pt x="1283" y="54686"/>
                  </a:lnTo>
                  <a:lnTo>
                    <a:pt x="407" y="53027"/>
                  </a:lnTo>
                  <a:lnTo>
                    <a:pt x="0" y="51791"/>
                  </a:lnTo>
                  <a:lnTo>
                    <a:pt x="337" y="50140"/>
                  </a:lnTo>
                  <a:lnTo>
                    <a:pt x="767" y="49006"/>
                  </a:lnTo>
                  <a:lnTo>
                    <a:pt x="4999" y="50180"/>
                  </a:lnTo>
                  <a:lnTo>
                    <a:pt x="7315" y="50281"/>
                  </a:lnTo>
                  <a:lnTo>
                    <a:pt x="9130" y="49703"/>
                  </a:lnTo>
                  <a:lnTo>
                    <a:pt x="11367" y="50485"/>
                  </a:lnTo>
                  <a:lnTo>
                    <a:pt x="14043" y="52628"/>
                  </a:lnTo>
                  <a:lnTo>
                    <a:pt x="16954" y="53043"/>
                  </a:lnTo>
                  <a:lnTo>
                    <a:pt x="20106" y="51713"/>
                  </a:lnTo>
                  <a:lnTo>
                    <a:pt x="24362" y="52120"/>
                  </a:lnTo>
                  <a:lnTo>
                    <a:pt x="29721" y="54256"/>
                  </a:lnTo>
                  <a:lnTo>
                    <a:pt x="34165" y="54686"/>
                  </a:lnTo>
                  <a:lnTo>
                    <a:pt x="39454" y="52777"/>
                  </a:lnTo>
                  <a:lnTo>
                    <a:pt x="44171" y="47504"/>
                  </a:lnTo>
                  <a:lnTo>
                    <a:pt x="48615" y="42552"/>
                  </a:lnTo>
                  <a:lnTo>
                    <a:pt x="52981" y="36841"/>
                  </a:lnTo>
                  <a:lnTo>
                    <a:pt x="55609" y="32233"/>
                  </a:lnTo>
                  <a:lnTo>
                    <a:pt x="59466" y="28485"/>
                  </a:lnTo>
                  <a:lnTo>
                    <a:pt x="64551" y="25598"/>
                  </a:lnTo>
                  <a:lnTo>
                    <a:pt x="69730" y="23165"/>
                  </a:lnTo>
                  <a:lnTo>
                    <a:pt x="77656" y="20185"/>
                  </a:lnTo>
                  <a:lnTo>
                    <a:pt x="77656" y="20192"/>
                  </a:lnTo>
                  <a:lnTo>
                    <a:pt x="79236" y="17728"/>
                  </a:lnTo>
                  <a:lnTo>
                    <a:pt x="79768" y="15052"/>
                  </a:lnTo>
                  <a:lnTo>
                    <a:pt x="79768" y="11328"/>
                  </a:lnTo>
                  <a:lnTo>
                    <a:pt x="80175" y="8919"/>
                  </a:lnTo>
                  <a:lnTo>
                    <a:pt x="81004" y="7816"/>
                  </a:lnTo>
                  <a:lnTo>
                    <a:pt x="82318" y="6963"/>
                  </a:lnTo>
                  <a:lnTo>
                    <a:pt x="84016" y="5852"/>
                  </a:lnTo>
                  <a:lnTo>
                    <a:pt x="89234" y="3028"/>
                  </a:lnTo>
                  <a:lnTo>
                    <a:pt x="93608" y="1221"/>
                  </a:lnTo>
                  <a:lnTo>
                    <a:pt x="98927" y="31"/>
                  </a:lnTo>
                  <a:lnTo>
                    <a:pt x="104756" y="24"/>
                  </a:lnTo>
                  <a:lnTo>
                    <a:pt x="110373" y="8"/>
                  </a:lnTo>
                  <a:lnTo>
                    <a:pt x="113565" y="0"/>
                  </a:lnTo>
                  <a:lnTo>
                    <a:pt x="113612" y="3575"/>
                  </a:lnTo>
                  <a:lnTo>
                    <a:pt x="113855" y="7604"/>
                  </a:lnTo>
                  <a:lnTo>
                    <a:pt x="114480" y="7988"/>
                  </a:lnTo>
                  <a:lnTo>
                    <a:pt x="118705" y="8074"/>
                  </a:lnTo>
                  <a:lnTo>
                    <a:pt x="125480" y="8363"/>
                  </a:lnTo>
                  <a:lnTo>
                    <a:pt x="132013" y="8629"/>
                  </a:lnTo>
                  <a:lnTo>
                    <a:pt x="136183" y="11555"/>
                  </a:lnTo>
                  <a:lnTo>
                    <a:pt x="137583" y="12181"/>
                  </a:lnTo>
                  <a:lnTo>
                    <a:pt x="141917" y="12964"/>
                  </a:lnTo>
                  <a:lnTo>
                    <a:pt x="147456" y="17837"/>
                  </a:lnTo>
                  <a:lnTo>
                    <a:pt x="154122" y="18291"/>
                  </a:lnTo>
                  <a:lnTo>
                    <a:pt x="158706" y="19817"/>
                  </a:lnTo>
                  <a:lnTo>
                    <a:pt x="162743" y="21491"/>
                  </a:lnTo>
                  <a:lnTo>
                    <a:pt x="165067" y="23502"/>
                  </a:lnTo>
                  <a:lnTo>
                    <a:pt x="166569" y="23955"/>
                  </a:lnTo>
                  <a:lnTo>
                    <a:pt x="168603" y="24104"/>
                  </a:lnTo>
                  <a:lnTo>
                    <a:pt x="169589" y="24292"/>
                  </a:lnTo>
                  <a:lnTo>
                    <a:pt x="169378" y="25739"/>
                  </a:lnTo>
                  <a:lnTo>
                    <a:pt x="168016" y="28196"/>
                  </a:lnTo>
                  <a:lnTo>
                    <a:pt x="168196" y="31716"/>
                  </a:lnTo>
                  <a:lnTo>
                    <a:pt x="170066" y="36598"/>
                  </a:lnTo>
                  <a:lnTo>
                    <a:pt x="170316" y="40854"/>
                  </a:lnTo>
                  <a:lnTo>
                    <a:pt x="169745" y="48357"/>
                  </a:lnTo>
                  <a:lnTo>
                    <a:pt x="169761" y="55640"/>
                  </a:lnTo>
                  <a:lnTo>
                    <a:pt x="169956" y="58246"/>
                  </a:lnTo>
                  <a:lnTo>
                    <a:pt x="170261" y="59967"/>
                  </a:lnTo>
                  <a:lnTo>
                    <a:pt x="170661" y="60913"/>
                  </a:lnTo>
                  <a:lnTo>
                    <a:pt x="170582" y="61993"/>
                  </a:lnTo>
                  <a:lnTo>
                    <a:pt x="169472" y="65060"/>
                  </a:lnTo>
                  <a:lnTo>
                    <a:pt x="168580" y="68283"/>
                  </a:lnTo>
                  <a:lnTo>
                    <a:pt x="168548" y="69574"/>
                  </a:lnTo>
                  <a:lnTo>
                    <a:pt x="168204" y="70489"/>
                  </a:lnTo>
                  <a:lnTo>
                    <a:pt x="167539" y="71295"/>
                  </a:lnTo>
                  <a:lnTo>
                    <a:pt x="164629" y="72789"/>
                  </a:lnTo>
                  <a:lnTo>
                    <a:pt x="164136" y="73712"/>
                  </a:lnTo>
                  <a:lnTo>
                    <a:pt x="164144" y="75387"/>
                  </a:lnTo>
                  <a:lnTo>
                    <a:pt x="164511" y="76795"/>
                  </a:lnTo>
                  <a:lnTo>
                    <a:pt x="165607" y="77311"/>
                  </a:lnTo>
                  <a:lnTo>
                    <a:pt x="166921" y="78109"/>
                  </a:lnTo>
                  <a:lnTo>
                    <a:pt x="167437" y="79157"/>
                  </a:lnTo>
                  <a:lnTo>
                    <a:pt x="167445" y="80269"/>
                  </a:lnTo>
                  <a:lnTo>
                    <a:pt x="167022" y="82326"/>
                  </a:lnTo>
                  <a:lnTo>
                    <a:pt x="165849" y="85729"/>
                  </a:lnTo>
                  <a:lnTo>
                    <a:pt x="167022" y="89657"/>
                  </a:lnTo>
                  <a:lnTo>
                    <a:pt x="168329" y="92207"/>
                  </a:lnTo>
                  <a:lnTo>
                    <a:pt x="170136" y="95149"/>
                  </a:lnTo>
                  <a:lnTo>
                    <a:pt x="170887" y="96972"/>
                  </a:lnTo>
                  <a:lnTo>
                    <a:pt x="170848" y="98278"/>
                  </a:lnTo>
                  <a:lnTo>
                    <a:pt x="170575" y="99554"/>
                  </a:lnTo>
                  <a:lnTo>
                    <a:pt x="167875" y="104952"/>
                  </a:lnTo>
                  <a:lnTo>
                    <a:pt x="165928" y="108316"/>
                  </a:lnTo>
                  <a:lnTo>
                    <a:pt x="163549" y="111914"/>
                  </a:lnTo>
                  <a:lnTo>
                    <a:pt x="160404" y="114175"/>
                  </a:lnTo>
                  <a:lnTo>
                    <a:pt x="159591" y="115263"/>
                  </a:lnTo>
                  <a:lnTo>
                    <a:pt x="159270" y="116499"/>
                  </a:lnTo>
                  <a:lnTo>
                    <a:pt x="159379" y="119206"/>
                  </a:lnTo>
                  <a:lnTo>
                    <a:pt x="159238" y="122046"/>
                  </a:lnTo>
                  <a:lnTo>
                    <a:pt x="156547" y="126403"/>
                  </a:lnTo>
                  <a:lnTo>
                    <a:pt x="158213" y="130159"/>
                  </a:lnTo>
                  <a:lnTo>
                    <a:pt x="157838" y="130511"/>
                  </a:lnTo>
                  <a:lnTo>
                    <a:pt x="156930" y="131043"/>
                  </a:lnTo>
                  <a:lnTo>
                    <a:pt x="153058" y="135275"/>
                  </a:lnTo>
                  <a:lnTo>
                    <a:pt x="149139" y="139570"/>
                  </a:lnTo>
                  <a:lnTo>
                    <a:pt x="146275" y="142708"/>
                  </a:lnTo>
                  <a:lnTo>
                    <a:pt x="143020" y="146275"/>
                  </a:lnTo>
                  <a:lnTo>
                    <a:pt x="139374" y="150280"/>
                  </a:lnTo>
                  <a:lnTo>
                    <a:pt x="136253" y="153715"/>
                  </a:lnTo>
                  <a:close/>
                </a:path>
              </a:pathLst>
            </a:custGeom>
            <a:grpFill/>
            <a:ln w="7818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534542E-380E-75DC-2B1A-0CE7E3B36FF5}"/>
              </a:ext>
            </a:extLst>
          </p:cNvPr>
          <p:cNvGrpSpPr>
            <a:grpSpLocks/>
          </p:cNvGrpSpPr>
          <p:nvPr/>
        </p:nvGrpSpPr>
        <p:grpSpPr>
          <a:xfrm>
            <a:off x="7465130" y="1647782"/>
            <a:ext cx="971603" cy="971603"/>
            <a:chOff x="8899041" y="1684213"/>
            <a:chExt cx="971603" cy="971603"/>
          </a:xfrm>
        </p:grpSpPr>
        <p:pic>
          <p:nvPicPr>
            <p:cNvPr id="10" name="Graphic 9">
              <a:extLst>
                <a:ext uri="{FF2B5EF4-FFF2-40B4-BE49-F238E27FC236}">
                  <a16:creationId xmlns:a16="http://schemas.microsoft.com/office/drawing/2014/main" id="{1D734B1C-CDFC-134C-746B-F6FD0C30511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98E39AC4-F3C5-37A0-201F-CA1BE2DFA828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543E8103-6135-AB1B-C8C0-3125D3AE7FA9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2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C8F0FA8-2C2F-A221-D993-58D1AE4AB6EB}"/>
              </a:ext>
            </a:extLst>
          </p:cNvPr>
          <p:cNvGrpSpPr>
            <a:grpSpLocks/>
          </p:cNvGrpSpPr>
          <p:nvPr/>
        </p:nvGrpSpPr>
        <p:grpSpPr>
          <a:xfrm>
            <a:off x="3441450" y="2503016"/>
            <a:ext cx="971603" cy="971603"/>
            <a:chOff x="8899041" y="1684213"/>
            <a:chExt cx="971603" cy="971603"/>
          </a:xfrm>
        </p:grpSpPr>
        <p:pic>
          <p:nvPicPr>
            <p:cNvPr id="15" name="Graphic 14">
              <a:extLst>
                <a:ext uri="{FF2B5EF4-FFF2-40B4-BE49-F238E27FC236}">
                  <a16:creationId xmlns:a16="http://schemas.microsoft.com/office/drawing/2014/main" id="{421FC83F-2857-0803-6A7E-A495E7EBB05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15AAB150-AA5A-5B4E-C9D9-D2956FBA6829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CC2696C6-E76D-58CD-BF76-93E215ABC818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1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F221F501-0E8A-7FC5-8F06-5E4701E6A5D4}"/>
              </a:ext>
            </a:extLst>
          </p:cNvPr>
          <p:cNvGrpSpPr>
            <a:grpSpLocks/>
          </p:cNvGrpSpPr>
          <p:nvPr/>
        </p:nvGrpSpPr>
        <p:grpSpPr>
          <a:xfrm>
            <a:off x="7949705" y="3783613"/>
            <a:ext cx="971603" cy="971603"/>
            <a:chOff x="8899041" y="1684213"/>
            <a:chExt cx="971603" cy="971603"/>
          </a:xfrm>
        </p:grpSpPr>
        <p:pic>
          <p:nvPicPr>
            <p:cNvPr id="19" name="Graphic 18">
              <a:extLst>
                <a:ext uri="{FF2B5EF4-FFF2-40B4-BE49-F238E27FC236}">
                  <a16:creationId xmlns:a16="http://schemas.microsoft.com/office/drawing/2014/main" id="{2F1C095F-86D4-741B-DFDA-F9F04CFA2EF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76F387C8-D397-AF8E-58AA-219AA1B9A771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97D176FB-A898-7490-6413-2C2118AA7422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3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6" name="TextBox 53">
            <a:extLst>
              <a:ext uri="{FF2B5EF4-FFF2-40B4-BE49-F238E27FC236}">
                <a16:creationId xmlns:a16="http://schemas.microsoft.com/office/drawing/2014/main" id="{1C82066B-B292-A3BF-4B3A-A088F9EEEBB8}"/>
              </a:ext>
            </a:extLst>
          </p:cNvPr>
          <p:cNvSpPr txBox="1">
            <a:spLocks/>
          </p:cNvSpPr>
          <p:nvPr/>
        </p:nvSpPr>
        <p:spPr>
          <a:xfrm>
            <a:off x="988861" y="966929"/>
            <a:ext cx="251871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MARKET </a:t>
            </a:r>
          </a:p>
          <a:p>
            <a:r>
              <a:rPr lang="en-US" sz="27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SIZE</a:t>
            </a:r>
            <a:endParaRPr lang="id-ID" sz="27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0CCE3EE-8D57-A403-E8E6-DBAFDF1E726B}"/>
              </a:ext>
            </a:extLst>
          </p:cNvPr>
          <p:cNvSpPr txBox="1">
            <a:spLocks/>
          </p:cNvSpPr>
          <p:nvPr/>
        </p:nvSpPr>
        <p:spPr>
          <a:xfrm>
            <a:off x="807074" y="3154189"/>
            <a:ext cx="2518711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First Area</a:t>
            </a:r>
          </a:p>
          <a:p>
            <a:pPr algn="r"/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0DA28C7-CE2B-32D7-0AFC-9A664064005D}"/>
              </a:ext>
            </a:extLst>
          </p:cNvPr>
          <p:cNvSpPr txBox="1">
            <a:spLocks/>
          </p:cNvSpPr>
          <p:nvPr/>
        </p:nvSpPr>
        <p:spPr>
          <a:xfrm>
            <a:off x="8324743" y="1189705"/>
            <a:ext cx="25187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Second Area 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092FDB1-7E3B-6BCB-7AAB-F5999C98DF39}"/>
              </a:ext>
            </a:extLst>
          </p:cNvPr>
          <p:cNvSpPr txBox="1">
            <a:spLocks/>
          </p:cNvSpPr>
          <p:nvPr/>
        </p:nvSpPr>
        <p:spPr>
          <a:xfrm>
            <a:off x="8297712" y="5348715"/>
            <a:ext cx="25187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Third Area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73D91409-4F70-E2CD-1485-21BE6B408B1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05573413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2000"/>
                                            <p:tgtEl>
                                              <p:spTgt spid="2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2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4" dur="1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5" dur="1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2" presetClass="entr" presetSubtype="8" fill="hold" grpId="0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8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9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21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3" dur="1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4" dur="1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2" fill="hold" grpId="0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7" dur="1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8" dur="1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2" dur="12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3" dur="12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2" fill="hold" grpId="0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6" dur="1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7" dur="1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24" grpId="0"/>
          <p:bldP spid="25" grpId="0"/>
          <p:bldP spid="26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2000"/>
                                            <p:tgtEl>
                                              <p:spTgt spid="28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12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" dur="1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5" dur="1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8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21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1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0"/>
                                </p:stCondLst>
                                <p:childTnLst>
                                  <p:par>
                                    <p:cTn id="30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2" dur="12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3" dur="12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6" dur="1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7" dur="1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24" grpId="0"/>
          <p:bldP spid="25" grpId="0"/>
          <p:bldP spid="26" grpId="0"/>
        </p:bldLst>
      </p:timing>
    </mc:Fallback>
  </mc:AlternateContent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705B9F-89EA-E028-2229-2D934DE8D0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0C87950F-8A11-45B4-D2D1-3F49383E7681}"/>
              </a:ext>
            </a:extLst>
          </p:cNvPr>
          <p:cNvGrpSpPr>
            <a:grpSpLocks/>
          </p:cNvGrpSpPr>
          <p:nvPr/>
        </p:nvGrpSpPr>
        <p:grpSpPr>
          <a:xfrm>
            <a:off x="3442233" y="925984"/>
            <a:ext cx="5307534" cy="5006034"/>
            <a:chOff x="6333275" y="629863"/>
            <a:chExt cx="4562162" cy="4353105"/>
          </a:xfrm>
          <a:solidFill>
            <a:schemeClr val="bg1">
              <a:lumMod val="75000"/>
            </a:schemeClr>
          </a:solidFill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D0976712-010F-A871-D9E5-E0B9BA2DB286}"/>
                </a:ext>
              </a:extLst>
            </p:cNvPr>
            <p:cNvSpPr>
              <a:spLocks/>
            </p:cNvSpPr>
            <p:nvPr/>
          </p:nvSpPr>
          <p:spPr>
            <a:xfrm>
              <a:off x="7187810" y="3948792"/>
              <a:ext cx="128787" cy="100622"/>
            </a:xfrm>
            <a:custGeom>
              <a:avLst/>
              <a:gdLst>
                <a:gd name="connsiteX0" fmla="*/ 126388 w 128787"/>
                <a:gd name="connsiteY0" fmla="*/ 12344 h 100622"/>
                <a:gd name="connsiteX1" fmla="*/ 128140 w 128787"/>
                <a:gd name="connsiteY1" fmla="*/ 14735 h 100622"/>
                <a:gd name="connsiteX2" fmla="*/ 128388 w 128787"/>
                <a:gd name="connsiteY2" fmla="*/ 30937 h 100622"/>
                <a:gd name="connsiteX3" fmla="*/ 128787 w 128787"/>
                <a:gd name="connsiteY3" fmla="*/ 32090 h 100622"/>
                <a:gd name="connsiteX4" fmla="*/ 127854 w 128787"/>
                <a:gd name="connsiteY4" fmla="*/ 32261 h 100622"/>
                <a:gd name="connsiteX5" fmla="*/ 126806 w 128787"/>
                <a:gd name="connsiteY5" fmla="*/ 33490 h 100622"/>
                <a:gd name="connsiteX6" fmla="*/ 125578 w 128787"/>
                <a:gd name="connsiteY6" fmla="*/ 35385 h 100622"/>
                <a:gd name="connsiteX7" fmla="*/ 123892 w 128787"/>
                <a:gd name="connsiteY7" fmla="*/ 36366 h 100622"/>
                <a:gd name="connsiteX8" fmla="*/ 122539 w 128787"/>
                <a:gd name="connsiteY8" fmla="*/ 37471 h 100622"/>
                <a:gd name="connsiteX9" fmla="*/ 121263 w 128787"/>
                <a:gd name="connsiteY9" fmla="*/ 38843 h 100622"/>
                <a:gd name="connsiteX10" fmla="*/ 120120 w 128787"/>
                <a:gd name="connsiteY10" fmla="*/ 39138 h 100622"/>
                <a:gd name="connsiteX11" fmla="*/ 118643 w 128787"/>
                <a:gd name="connsiteY11" fmla="*/ 37395 h 100622"/>
                <a:gd name="connsiteX12" fmla="*/ 117624 w 128787"/>
                <a:gd name="connsiteY12" fmla="*/ 35614 h 100622"/>
                <a:gd name="connsiteX13" fmla="*/ 117872 w 128787"/>
                <a:gd name="connsiteY13" fmla="*/ 35223 h 100622"/>
                <a:gd name="connsiteX14" fmla="*/ 118586 w 128787"/>
                <a:gd name="connsiteY14" fmla="*/ 35100 h 100622"/>
                <a:gd name="connsiteX15" fmla="*/ 118853 w 128787"/>
                <a:gd name="connsiteY15" fmla="*/ 34176 h 100622"/>
                <a:gd name="connsiteX16" fmla="*/ 118425 w 128787"/>
                <a:gd name="connsiteY16" fmla="*/ 32842 h 100622"/>
                <a:gd name="connsiteX17" fmla="*/ 117424 w 128787"/>
                <a:gd name="connsiteY17" fmla="*/ 32337 h 100622"/>
                <a:gd name="connsiteX18" fmla="*/ 116167 w 128787"/>
                <a:gd name="connsiteY18" fmla="*/ 32299 h 100622"/>
                <a:gd name="connsiteX19" fmla="*/ 114958 w 128787"/>
                <a:gd name="connsiteY19" fmla="*/ 32899 h 100622"/>
                <a:gd name="connsiteX20" fmla="*/ 113672 w 128787"/>
                <a:gd name="connsiteY20" fmla="*/ 34080 h 100622"/>
                <a:gd name="connsiteX21" fmla="*/ 112948 w 128787"/>
                <a:gd name="connsiteY21" fmla="*/ 35347 h 100622"/>
                <a:gd name="connsiteX22" fmla="*/ 112843 w 128787"/>
                <a:gd name="connsiteY22" fmla="*/ 37890 h 100622"/>
                <a:gd name="connsiteX23" fmla="*/ 113176 w 128787"/>
                <a:gd name="connsiteY23" fmla="*/ 40748 h 100622"/>
                <a:gd name="connsiteX24" fmla="*/ 113167 w 128787"/>
                <a:gd name="connsiteY24" fmla="*/ 42138 h 100622"/>
                <a:gd name="connsiteX25" fmla="*/ 112462 w 128787"/>
                <a:gd name="connsiteY25" fmla="*/ 43862 h 100622"/>
                <a:gd name="connsiteX26" fmla="*/ 112214 w 128787"/>
                <a:gd name="connsiteY26" fmla="*/ 46396 h 100622"/>
                <a:gd name="connsiteX27" fmla="*/ 112719 w 128787"/>
                <a:gd name="connsiteY27" fmla="*/ 48358 h 100622"/>
                <a:gd name="connsiteX28" fmla="*/ 113176 w 128787"/>
                <a:gd name="connsiteY28" fmla="*/ 49530 h 100622"/>
                <a:gd name="connsiteX29" fmla="*/ 113224 w 128787"/>
                <a:gd name="connsiteY29" fmla="*/ 50520 h 100622"/>
                <a:gd name="connsiteX30" fmla="*/ 112024 w 128787"/>
                <a:gd name="connsiteY30" fmla="*/ 53645 h 100622"/>
                <a:gd name="connsiteX31" fmla="*/ 113062 w 128787"/>
                <a:gd name="connsiteY31" fmla="*/ 54235 h 100622"/>
                <a:gd name="connsiteX32" fmla="*/ 116500 w 128787"/>
                <a:gd name="connsiteY32" fmla="*/ 54454 h 100622"/>
                <a:gd name="connsiteX33" fmla="*/ 117510 w 128787"/>
                <a:gd name="connsiteY33" fmla="*/ 56569 h 100622"/>
                <a:gd name="connsiteX34" fmla="*/ 118196 w 128787"/>
                <a:gd name="connsiteY34" fmla="*/ 58017 h 100622"/>
                <a:gd name="connsiteX35" fmla="*/ 118006 w 128787"/>
                <a:gd name="connsiteY35" fmla="*/ 58874 h 100622"/>
                <a:gd name="connsiteX36" fmla="*/ 115567 w 128787"/>
                <a:gd name="connsiteY36" fmla="*/ 59512 h 100622"/>
                <a:gd name="connsiteX37" fmla="*/ 112500 w 128787"/>
                <a:gd name="connsiteY37" fmla="*/ 60217 h 100622"/>
                <a:gd name="connsiteX38" fmla="*/ 110300 w 128787"/>
                <a:gd name="connsiteY38" fmla="*/ 60017 h 100622"/>
                <a:gd name="connsiteX39" fmla="*/ 106318 w 128787"/>
                <a:gd name="connsiteY39" fmla="*/ 60970 h 100622"/>
                <a:gd name="connsiteX40" fmla="*/ 104194 w 128787"/>
                <a:gd name="connsiteY40" fmla="*/ 62436 h 100622"/>
                <a:gd name="connsiteX41" fmla="*/ 104813 w 128787"/>
                <a:gd name="connsiteY41" fmla="*/ 63351 h 100622"/>
                <a:gd name="connsiteX42" fmla="*/ 105546 w 128787"/>
                <a:gd name="connsiteY42" fmla="*/ 64055 h 100622"/>
                <a:gd name="connsiteX43" fmla="*/ 105880 w 128787"/>
                <a:gd name="connsiteY43" fmla="*/ 65989 h 100622"/>
                <a:gd name="connsiteX44" fmla="*/ 105261 w 128787"/>
                <a:gd name="connsiteY44" fmla="*/ 68732 h 100622"/>
                <a:gd name="connsiteX45" fmla="*/ 104137 w 128787"/>
                <a:gd name="connsiteY45" fmla="*/ 71390 h 100622"/>
                <a:gd name="connsiteX46" fmla="*/ 102737 w 128787"/>
                <a:gd name="connsiteY46" fmla="*/ 74704 h 100622"/>
                <a:gd name="connsiteX47" fmla="*/ 101118 w 128787"/>
                <a:gd name="connsiteY47" fmla="*/ 78505 h 100622"/>
                <a:gd name="connsiteX48" fmla="*/ 98898 w 128787"/>
                <a:gd name="connsiteY48" fmla="*/ 84220 h 100622"/>
                <a:gd name="connsiteX49" fmla="*/ 97022 w 128787"/>
                <a:gd name="connsiteY49" fmla="*/ 88706 h 100622"/>
                <a:gd name="connsiteX50" fmla="*/ 96822 w 128787"/>
                <a:gd name="connsiteY50" fmla="*/ 91935 h 100622"/>
                <a:gd name="connsiteX51" fmla="*/ 96870 w 128787"/>
                <a:gd name="connsiteY51" fmla="*/ 94040 h 100622"/>
                <a:gd name="connsiteX52" fmla="*/ 96660 w 128787"/>
                <a:gd name="connsiteY52" fmla="*/ 98241 h 100622"/>
                <a:gd name="connsiteX53" fmla="*/ 94879 w 128787"/>
                <a:gd name="connsiteY53" fmla="*/ 100555 h 100622"/>
                <a:gd name="connsiteX54" fmla="*/ 94479 w 128787"/>
                <a:gd name="connsiteY54" fmla="*/ 100622 h 100622"/>
                <a:gd name="connsiteX55" fmla="*/ 92355 w 128787"/>
                <a:gd name="connsiteY55" fmla="*/ 100346 h 100622"/>
                <a:gd name="connsiteX56" fmla="*/ 91640 w 128787"/>
                <a:gd name="connsiteY56" fmla="*/ 100251 h 100622"/>
                <a:gd name="connsiteX57" fmla="*/ 89611 w 128787"/>
                <a:gd name="connsiteY57" fmla="*/ 99984 h 100622"/>
                <a:gd name="connsiteX58" fmla="*/ 86468 w 128787"/>
                <a:gd name="connsiteY58" fmla="*/ 99574 h 100622"/>
                <a:gd name="connsiteX59" fmla="*/ 82382 w 128787"/>
                <a:gd name="connsiteY59" fmla="*/ 99031 h 100622"/>
                <a:gd name="connsiteX60" fmla="*/ 77553 w 128787"/>
                <a:gd name="connsiteY60" fmla="*/ 98403 h 100622"/>
                <a:gd name="connsiteX61" fmla="*/ 72171 w 128787"/>
                <a:gd name="connsiteY61" fmla="*/ 97688 h 100622"/>
                <a:gd name="connsiteX62" fmla="*/ 66418 w 128787"/>
                <a:gd name="connsiteY62" fmla="*/ 96926 h 100622"/>
                <a:gd name="connsiteX63" fmla="*/ 60465 w 128787"/>
                <a:gd name="connsiteY63" fmla="*/ 96145 h 100622"/>
                <a:gd name="connsiteX64" fmla="*/ 54521 w 128787"/>
                <a:gd name="connsiteY64" fmla="*/ 95364 h 100622"/>
                <a:gd name="connsiteX65" fmla="*/ 48759 w 128787"/>
                <a:gd name="connsiteY65" fmla="*/ 94602 h 100622"/>
                <a:gd name="connsiteX66" fmla="*/ 43377 w 128787"/>
                <a:gd name="connsiteY66" fmla="*/ 93897 h 100622"/>
                <a:gd name="connsiteX67" fmla="*/ 38548 w 128787"/>
                <a:gd name="connsiteY67" fmla="*/ 93259 h 100622"/>
                <a:gd name="connsiteX68" fmla="*/ 34471 w 128787"/>
                <a:gd name="connsiteY68" fmla="*/ 92716 h 100622"/>
                <a:gd name="connsiteX69" fmla="*/ 31328 w 128787"/>
                <a:gd name="connsiteY69" fmla="*/ 92307 h 100622"/>
                <a:gd name="connsiteX70" fmla="*/ 29299 w 128787"/>
                <a:gd name="connsiteY70" fmla="*/ 92040 h 100622"/>
                <a:gd name="connsiteX71" fmla="*/ 28585 w 128787"/>
                <a:gd name="connsiteY71" fmla="*/ 91945 h 100622"/>
                <a:gd name="connsiteX72" fmla="*/ 26337 w 128787"/>
                <a:gd name="connsiteY72" fmla="*/ 91649 h 100622"/>
                <a:gd name="connsiteX73" fmla="*/ 25127 w 128787"/>
                <a:gd name="connsiteY73" fmla="*/ 90087 h 100622"/>
                <a:gd name="connsiteX74" fmla="*/ 23660 w 128787"/>
                <a:gd name="connsiteY74" fmla="*/ 88201 h 100622"/>
                <a:gd name="connsiteX75" fmla="*/ 22184 w 128787"/>
                <a:gd name="connsiteY75" fmla="*/ 86306 h 100622"/>
                <a:gd name="connsiteX76" fmla="*/ 20717 w 128787"/>
                <a:gd name="connsiteY76" fmla="*/ 84411 h 100622"/>
                <a:gd name="connsiteX77" fmla="*/ 19250 w 128787"/>
                <a:gd name="connsiteY77" fmla="*/ 82515 h 100622"/>
                <a:gd name="connsiteX78" fmla="*/ 17783 w 128787"/>
                <a:gd name="connsiteY78" fmla="*/ 80620 h 100622"/>
                <a:gd name="connsiteX79" fmla="*/ 16316 w 128787"/>
                <a:gd name="connsiteY79" fmla="*/ 78724 h 100622"/>
                <a:gd name="connsiteX80" fmla="*/ 14850 w 128787"/>
                <a:gd name="connsiteY80" fmla="*/ 76828 h 100622"/>
                <a:gd name="connsiteX81" fmla="*/ 13383 w 128787"/>
                <a:gd name="connsiteY81" fmla="*/ 74933 h 100622"/>
                <a:gd name="connsiteX82" fmla="*/ 11916 w 128787"/>
                <a:gd name="connsiteY82" fmla="*/ 73028 h 100622"/>
                <a:gd name="connsiteX83" fmla="*/ 10449 w 128787"/>
                <a:gd name="connsiteY83" fmla="*/ 71133 h 100622"/>
                <a:gd name="connsiteX84" fmla="*/ 8973 w 128787"/>
                <a:gd name="connsiteY84" fmla="*/ 69227 h 100622"/>
                <a:gd name="connsiteX85" fmla="*/ 7506 w 128787"/>
                <a:gd name="connsiteY85" fmla="*/ 67323 h 100622"/>
                <a:gd name="connsiteX86" fmla="*/ 6039 w 128787"/>
                <a:gd name="connsiteY86" fmla="*/ 65418 h 100622"/>
                <a:gd name="connsiteX87" fmla="*/ 4572 w 128787"/>
                <a:gd name="connsiteY87" fmla="*/ 63513 h 100622"/>
                <a:gd name="connsiteX88" fmla="*/ 3105 w 128787"/>
                <a:gd name="connsiteY88" fmla="*/ 61608 h 100622"/>
                <a:gd name="connsiteX89" fmla="*/ 1638 w 128787"/>
                <a:gd name="connsiteY89" fmla="*/ 59702 h 100622"/>
                <a:gd name="connsiteX90" fmla="*/ 648 w 128787"/>
                <a:gd name="connsiteY90" fmla="*/ 58426 h 100622"/>
                <a:gd name="connsiteX91" fmla="*/ 105 w 128787"/>
                <a:gd name="connsiteY91" fmla="*/ 56988 h 100622"/>
                <a:gd name="connsiteX92" fmla="*/ 0 w 128787"/>
                <a:gd name="connsiteY92" fmla="*/ 53216 h 100622"/>
                <a:gd name="connsiteX93" fmla="*/ 0 w 128787"/>
                <a:gd name="connsiteY93" fmla="*/ 52388 h 100622"/>
                <a:gd name="connsiteX94" fmla="*/ 991 w 128787"/>
                <a:gd name="connsiteY94" fmla="*/ 50863 h 100622"/>
                <a:gd name="connsiteX95" fmla="*/ 1467 w 128787"/>
                <a:gd name="connsiteY95" fmla="*/ 51949 h 100622"/>
                <a:gd name="connsiteX96" fmla="*/ 2572 w 128787"/>
                <a:gd name="connsiteY96" fmla="*/ 53426 h 100622"/>
                <a:gd name="connsiteX97" fmla="*/ 4449 w 128787"/>
                <a:gd name="connsiteY97" fmla="*/ 53064 h 100622"/>
                <a:gd name="connsiteX98" fmla="*/ 5325 w 128787"/>
                <a:gd name="connsiteY98" fmla="*/ 53311 h 100622"/>
                <a:gd name="connsiteX99" fmla="*/ 5972 w 128787"/>
                <a:gd name="connsiteY99" fmla="*/ 58541 h 100622"/>
                <a:gd name="connsiteX100" fmla="*/ 7354 w 128787"/>
                <a:gd name="connsiteY100" fmla="*/ 60398 h 100622"/>
                <a:gd name="connsiteX101" fmla="*/ 9030 w 128787"/>
                <a:gd name="connsiteY101" fmla="*/ 61141 h 100622"/>
                <a:gd name="connsiteX102" fmla="*/ 14717 w 128787"/>
                <a:gd name="connsiteY102" fmla="*/ 61550 h 100622"/>
                <a:gd name="connsiteX103" fmla="*/ 18250 w 128787"/>
                <a:gd name="connsiteY103" fmla="*/ 60846 h 100622"/>
                <a:gd name="connsiteX104" fmla="*/ 25213 w 128787"/>
                <a:gd name="connsiteY104" fmla="*/ 57436 h 100622"/>
                <a:gd name="connsiteX105" fmla="*/ 28870 w 128787"/>
                <a:gd name="connsiteY105" fmla="*/ 56207 h 100622"/>
                <a:gd name="connsiteX106" fmla="*/ 38986 w 128787"/>
                <a:gd name="connsiteY106" fmla="*/ 56416 h 100622"/>
                <a:gd name="connsiteX107" fmla="*/ 47092 w 128787"/>
                <a:gd name="connsiteY107" fmla="*/ 57836 h 100622"/>
                <a:gd name="connsiteX108" fmla="*/ 59713 w 128787"/>
                <a:gd name="connsiteY108" fmla="*/ 58674 h 100622"/>
                <a:gd name="connsiteX109" fmla="*/ 62160 w 128787"/>
                <a:gd name="connsiteY109" fmla="*/ 58455 h 100622"/>
                <a:gd name="connsiteX110" fmla="*/ 68971 w 128787"/>
                <a:gd name="connsiteY110" fmla="*/ 55712 h 100622"/>
                <a:gd name="connsiteX111" fmla="*/ 73143 w 128787"/>
                <a:gd name="connsiteY111" fmla="*/ 53292 h 100622"/>
                <a:gd name="connsiteX112" fmla="*/ 75629 w 128787"/>
                <a:gd name="connsiteY112" fmla="*/ 52597 h 100622"/>
                <a:gd name="connsiteX113" fmla="*/ 77267 w 128787"/>
                <a:gd name="connsiteY113" fmla="*/ 50254 h 100622"/>
                <a:gd name="connsiteX114" fmla="*/ 78343 w 128787"/>
                <a:gd name="connsiteY114" fmla="*/ 47206 h 100622"/>
                <a:gd name="connsiteX115" fmla="*/ 79305 w 128787"/>
                <a:gd name="connsiteY115" fmla="*/ 45215 h 100622"/>
                <a:gd name="connsiteX116" fmla="*/ 80534 w 128787"/>
                <a:gd name="connsiteY116" fmla="*/ 44263 h 100622"/>
                <a:gd name="connsiteX117" fmla="*/ 81696 w 128787"/>
                <a:gd name="connsiteY117" fmla="*/ 42567 h 100622"/>
                <a:gd name="connsiteX118" fmla="*/ 82639 w 128787"/>
                <a:gd name="connsiteY118" fmla="*/ 39814 h 100622"/>
                <a:gd name="connsiteX119" fmla="*/ 84982 w 128787"/>
                <a:gd name="connsiteY119" fmla="*/ 37033 h 100622"/>
                <a:gd name="connsiteX120" fmla="*/ 94374 w 128787"/>
                <a:gd name="connsiteY120" fmla="*/ 30261 h 100622"/>
                <a:gd name="connsiteX121" fmla="*/ 99860 w 128787"/>
                <a:gd name="connsiteY121" fmla="*/ 24527 h 100622"/>
                <a:gd name="connsiteX122" fmla="*/ 100346 w 128787"/>
                <a:gd name="connsiteY122" fmla="*/ 22669 h 100622"/>
                <a:gd name="connsiteX123" fmla="*/ 103327 w 128787"/>
                <a:gd name="connsiteY123" fmla="*/ 19888 h 100622"/>
                <a:gd name="connsiteX124" fmla="*/ 105718 w 128787"/>
                <a:gd name="connsiteY124" fmla="*/ 16840 h 100622"/>
                <a:gd name="connsiteX125" fmla="*/ 116910 w 128787"/>
                <a:gd name="connsiteY125" fmla="*/ 8115 h 100622"/>
                <a:gd name="connsiteX126" fmla="*/ 119149 w 128787"/>
                <a:gd name="connsiteY126" fmla="*/ 4505 h 100622"/>
                <a:gd name="connsiteX127" fmla="*/ 120472 w 128787"/>
                <a:gd name="connsiteY127" fmla="*/ 457 h 100622"/>
                <a:gd name="connsiteX128" fmla="*/ 120635 w 128787"/>
                <a:gd name="connsiteY128" fmla="*/ 171 h 100622"/>
                <a:gd name="connsiteX129" fmla="*/ 121596 w 128787"/>
                <a:gd name="connsiteY129" fmla="*/ 0 h 100622"/>
                <a:gd name="connsiteX130" fmla="*/ 122968 w 128787"/>
                <a:gd name="connsiteY130" fmla="*/ 610 h 100622"/>
                <a:gd name="connsiteX131" fmla="*/ 123111 w 128787"/>
                <a:gd name="connsiteY131" fmla="*/ 3638 h 100622"/>
                <a:gd name="connsiteX132" fmla="*/ 122606 w 128787"/>
                <a:gd name="connsiteY132" fmla="*/ 6496 h 100622"/>
                <a:gd name="connsiteX133" fmla="*/ 122549 w 128787"/>
                <a:gd name="connsiteY133" fmla="*/ 9525 h 100622"/>
                <a:gd name="connsiteX134" fmla="*/ 122349 w 128787"/>
                <a:gd name="connsiteY134" fmla="*/ 11163 h 100622"/>
                <a:gd name="connsiteX135" fmla="*/ 123387 w 128787"/>
                <a:gd name="connsiteY135" fmla="*/ 12506 h 100622"/>
                <a:gd name="connsiteX136" fmla="*/ 125159 w 128787"/>
                <a:gd name="connsiteY136" fmla="*/ 13087 h 100622"/>
                <a:gd name="connsiteX137" fmla="*/ 125930 w 128787"/>
                <a:gd name="connsiteY137" fmla="*/ 13020 h 100622"/>
                <a:gd name="connsiteX138" fmla="*/ 126388 w 128787"/>
                <a:gd name="connsiteY138" fmla="*/ 12344 h 100622"/>
                <a:gd name="connsiteX139" fmla="*/ 125949 w 128787"/>
                <a:gd name="connsiteY139" fmla="*/ 24565 h 100622"/>
                <a:gd name="connsiteX140" fmla="*/ 126111 w 128787"/>
                <a:gd name="connsiteY140" fmla="*/ 23298 h 100622"/>
                <a:gd name="connsiteX141" fmla="*/ 125835 w 128787"/>
                <a:gd name="connsiteY141" fmla="*/ 22641 h 100622"/>
                <a:gd name="connsiteX142" fmla="*/ 124692 w 128787"/>
                <a:gd name="connsiteY142" fmla="*/ 22555 h 100622"/>
                <a:gd name="connsiteX143" fmla="*/ 124216 w 128787"/>
                <a:gd name="connsiteY143" fmla="*/ 23651 h 100622"/>
                <a:gd name="connsiteX144" fmla="*/ 124054 w 128787"/>
                <a:gd name="connsiteY144" fmla="*/ 25222 h 100622"/>
                <a:gd name="connsiteX145" fmla="*/ 124844 w 128787"/>
                <a:gd name="connsiteY145" fmla="*/ 25355 h 100622"/>
                <a:gd name="connsiteX146" fmla="*/ 125949 w 128787"/>
                <a:gd name="connsiteY146" fmla="*/ 24565 h 100622"/>
                <a:gd name="connsiteX147" fmla="*/ 77410 w 128787"/>
                <a:gd name="connsiteY147" fmla="*/ 47787 h 100622"/>
                <a:gd name="connsiteX148" fmla="*/ 77171 w 128787"/>
                <a:gd name="connsiteY148" fmla="*/ 48358 h 100622"/>
                <a:gd name="connsiteX149" fmla="*/ 76419 w 128787"/>
                <a:gd name="connsiteY149" fmla="*/ 48311 h 100622"/>
                <a:gd name="connsiteX150" fmla="*/ 74533 w 128787"/>
                <a:gd name="connsiteY150" fmla="*/ 47796 h 100622"/>
                <a:gd name="connsiteX151" fmla="*/ 73924 w 128787"/>
                <a:gd name="connsiteY151" fmla="*/ 46977 h 100622"/>
                <a:gd name="connsiteX152" fmla="*/ 75105 w 128787"/>
                <a:gd name="connsiteY152" fmla="*/ 45996 h 100622"/>
                <a:gd name="connsiteX153" fmla="*/ 75629 w 128787"/>
                <a:gd name="connsiteY153" fmla="*/ 45948 h 100622"/>
                <a:gd name="connsiteX154" fmla="*/ 76381 w 128787"/>
                <a:gd name="connsiteY154" fmla="*/ 46977 h 100622"/>
                <a:gd name="connsiteX155" fmla="*/ 77410 w 128787"/>
                <a:gd name="connsiteY155" fmla="*/ 47787 h 100622"/>
                <a:gd name="connsiteX156" fmla="*/ 47111 w 128787"/>
                <a:gd name="connsiteY156" fmla="*/ 53159 h 100622"/>
                <a:gd name="connsiteX157" fmla="*/ 45130 w 128787"/>
                <a:gd name="connsiteY157" fmla="*/ 53321 h 100622"/>
                <a:gd name="connsiteX158" fmla="*/ 43339 w 128787"/>
                <a:gd name="connsiteY158" fmla="*/ 52216 h 100622"/>
                <a:gd name="connsiteX159" fmla="*/ 47120 w 128787"/>
                <a:gd name="connsiteY159" fmla="*/ 50740 h 100622"/>
                <a:gd name="connsiteX160" fmla="*/ 48140 w 128787"/>
                <a:gd name="connsiteY160" fmla="*/ 50073 h 100622"/>
                <a:gd name="connsiteX161" fmla="*/ 49245 w 128787"/>
                <a:gd name="connsiteY161" fmla="*/ 48711 h 100622"/>
                <a:gd name="connsiteX162" fmla="*/ 50130 w 128787"/>
                <a:gd name="connsiteY162" fmla="*/ 49882 h 100622"/>
                <a:gd name="connsiteX163" fmla="*/ 49149 w 128787"/>
                <a:gd name="connsiteY163" fmla="*/ 51721 h 100622"/>
                <a:gd name="connsiteX164" fmla="*/ 48454 w 128787"/>
                <a:gd name="connsiteY164" fmla="*/ 52511 h 100622"/>
                <a:gd name="connsiteX165" fmla="*/ 47111 w 128787"/>
                <a:gd name="connsiteY165" fmla="*/ 53159 h 100622"/>
                <a:gd name="connsiteX166" fmla="*/ 27984 w 128787"/>
                <a:gd name="connsiteY166" fmla="*/ 52292 h 100622"/>
                <a:gd name="connsiteX167" fmla="*/ 27537 w 128787"/>
                <a:gd name="connsiteY167" fmla="*/ 52502 h 100622"/>
                <a:gd name="connsiteX168" fmla="*/ 27061 w 128787"/>
                <a:gd name="connsiteY168" fmla="*/ 50930 h 100622"/>
                <a:gd name="connsiteX169" fmla="*/ 27089 w 128787"/>
                <a:gd name="connsiteY169" fmla="*/ 50435 h 100622"/>
                <a:gd name="connsiteX170" fmla="*/ 28318 w 128787"/>
                <a:gd name="connsiteY170" fmla="*/ 49721 h 100622"/>
                <a:gd name="connsiteX171" fmla="*/ 29070 w 128787"/>
                <a:gd name="connsiteY171" fmla="*/ 51006 h 100622"/>
                <a:gd name="connsiteX172" fmla="*/ 27984 w 128787"/>
                <a:gd name="connsiteY172" fmla="*/ 52292 h 100622"/>
                <a:gd name="connsiteX173" fmla="*/ 63027 w 128787"/>
                <a:gd name="connsiteY173" fmla="*/ 55531 h 100622"/>
                <a:gd name="connsiteX174" fmla="*/ 63037 w 128787"/>
                <a:gd name="connsiteY174" fmla="*/ 56521 h 100622"/>
                <a:gd name="connsiteX175" fmla="*/ 60322 w 128787"/>
                <a:gd name="connsiteY175" fmla="*/ 56236 h 100622"/>
                <a:gd name="connsiteX176" fmla="*/ 59598 w 128787"/>
                <a:gd name="connsiteY176" fmla="*/ 56750 h 100622"/>
                <a:gd name="connsiteX177" fmla="*/ 57369 w 128787"/>
                <a:gd name="connsiteY177" fmla="*/ 56464 h 100622"/>
                <a:gd name="connsiteX178" fmla="*/ 55188 w 128787"/>
                <a:gd name="connsiteY178" fmla="*/ 55750 h 100622"/>
                <a:gd name="connsiteX179" fmla="*/ 56665 w 128787"/>
                <a:gd name="connsiteY179" fmla="*/ 54559 h 100622"/>
                <a:gd name="connsiteX180" fmla="*/ 60513 w 128787"/>
                <a:gd name="connsiteY180" fmla="*/ 53159 h 100622"/>
                <a:gd name="connsiteX181" fmla="*/ 62112 w 128787"/>
                <a:gd name="connsiteY181" fmla="*/ 54435 h 100622"/>
                <a:gd name="connsiteX182" fmla="*/ 63027 w 128787"/>
                <a:gd name="connsiteY182" fmla="*/ 55531 h 100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</a:cxnLst>
              <a:rect l="l" t="t" r="r" b="b"/>
              <a:pathLst>
                <a:path w="128787" h="100622">
                  <a:moveTo>
                    <a:pt x="126388" y="12344"/>
                  </a:moveTo>
                  <a:lnTo>
                    <a:pt x="128140" y="14735"/>
                  </a:lnTo>
                  <a:lnTo>
                    <a:pt x="128388" y="30937"/>
                  </a:lnTo>
                  <a:lnTo>
                    <a:pt x="128787" y="32090"/>
                  </a:lnTo>
                  <a:lnTo>
                    <a:pt x="127854" y="32261"/>
                  </a:lnTo>
                  <a:lnTo>
                    <a:pt x="126806" y="33490"/>
                  </a:lnTo>
                  <a:lnTo>
                    <a:pt x="125578" y="35385"/>
                  </a:lnTo>
                  <a:lnTo>
                    <a:pt x="123892" y="36366"/>
                  </a:lnTo>
                  <a:lnTo>
                    <a:pt x="122539" y="37471"/>
                  </a:lnTo>
                  <a:lnTo>
                    <a:pt x="121263" y="38843"/>
                  </a:lnTo>
                  <a:lnTo>
                    <a:pt x="120120" y="39138"/>
                  </a:lnTo>
                  <a:lnTo>
                    <a:pt x="118643" y="37395"/>
                  </a:lnTo>
                  <a:lnTo>
                    <a:pt x="117624" y="35614"/>
                  </a:lnTo>
                  <a:lnTo>
                    <a:pt x="117872" y="35223"/>
                  </a:lnTo>
                  <a:lnTo>
                    <a:pt x="118586" y="35100"/>
                  </a:lnTo>
                  <a:lnTo>
                    <a:pt x="118853" y="34176"/>
                  </a:lnTo>
                  <a:lnTo>
                    <a:pt x="118425" y="32842"/>
                  </a:lnTo>
                  <a:lnTo>
                    <a:pt x="117424" y="32337"/>
                  </a:lnTo>
                  <a:lnTo>
                    <a:pt x="116167" y="32299"/>
                  </a:lnTo>
                  <a:lnTo>
                    <a:pt x="114958" y="32899"/>
                  </a:lnTo>
                  <a:lnTo>
                    <a:pt x="113672" y="34080"/>
                  </a:lnTo>
                  <a:lnTo>
                    <a:pt x="112948" y="35347"/>
                  </a:lnTo>
                  <a:lnTo>
                    <a:pt x="112843" y="37890"/>
                  </a:lnTo>
                  <a:lnTo>
                    <a:pt x="113176" y="40748"/>
                  </a:lnTo>
                  <a:lnTo>
                    <a:pt x="113167" y="42138"/>
                  </a:lnTo>
                  <a:lnTo>
                    <a:pt x="112462" y="43862"/>
                  </a:lnTo>
                  <a:lnTo>
                    <a:pt x="112214" y="46396"/>
                  </a:lnTo>
                  <a:lnTo>
                    <a:pt x="112719" y="48358"/>
                  </a:lnTo>
                  <a:lnTo>
                    <a:pt x="113176" y="49530"/>
                  </a:lnTo>
                  <a:lnTo>
                    <a:pt x="113224" y="50520"/>
                  </a:lnTo>
                  <a:lnTo>
                    <a:pt x="112024" y="53645"/>
                  </a:lnTo>
                  <a:lnTo>
                    <a:pt x="113062" y="54235"/>
                  </a:lnTo>
                  <a:lnTo>
                    <a:pt x="116500" y="54454"/>
                  </a:lnTo>
                  <a:lnTo>
                    <a:pt x="117510" y="56569"/>
                  </a:lnTo>
                  <a:lnTo>
                    <a:pt x="118196" y="58017"/>
                  </a:lnTo>
                  <a:lnTo>
                    <a:pt x="118006" y="58874"/>
                  </a:lnTo>
                  <a:lnTo>
                    <a:pt x="115567" y="59512"/>
                  </a:lnTo>
                  <a:lnTo>
                    <a:pt x="112500" y="60217"/>
                  </a:lnTo>
                  <a:lnTo>
                    <a:pt x="110300" y="60017"/>
                  </a:lnTo>
                  <a:lnTo>
                    <a:pt x="106318" y="60970"/>
                  </a:lnTo>
                  <a:lnTo>
                    <a:pt x="104194" y="62436"/>
                  </a:lnTo>
                  <a:lnTo>
                    <a:pt x="104813" y="63351"/>
                  </a:lnTo>
                  <a:lnTo>
                    <a:pt x="105546" y="64055"/>
                  </a:lnTo>
                  <a:lnTo>
                    <a:pt x="105880" y="65989"/>
                  </a:lnTo>
                  <a:lnTo>
                    <a:pt x="105261" y="68732"/>
                  </a:lnTo>
                  <a:lnTo>
                    <a:pt x="104137" y="71390"/>
                  </a:lnTo>
                  <a:lnTo>
                    <a:pt x="102737" y="74704"/>
                  </a:lnTo>
                  <a:lnTo>
                    <a:pt x="101118" y="78505"/>
                  </a:lnTo>
                  <a:lnTo>
                    <a:pt x="98898" y="84220"/>
                  </a:lnTo>
                  <a:lnTo>
                    <a:pt x="97022" y="88706"/>
                  </a:lnTo>
                  <a:lnTo>
                    <a:pt x="96822" y="91935"/>
                  </a:lnTo>
                  <a:lnTo>
                    <a:pt x="96870" y="94040"/>
                  </a:lnTo>
                  <a:lnTo>
                    <a:pt x="96660" y="98241"/>
                  </a:lnTo>
                  <a:lnTo>
                    <a:pt x="94879" y="100555"/>
                  </a:lnTo>
                  <a:lnTo>
                    <a:pt x="94479" y="100622"/>
                  </a:lnTo>
                  <a:lnTo>
                    <a:pt x="92355" y="100346"/>
                  </a:lnTo>
                  <a:lnTo>
                    <a:pt x="91640" y="100251"/>
                  </a:lnTo>
                  <a:lnTo>
                    <a:pt x="89611" y="99984"/>
                  </a:lnTo>
                  <a:lnTo>
                    <a:pt x="86468" y="99574"/>
                  </a:lnTo>
                  <a:lnTo>
                    <a:pt x="82382" y="99031"/>
                  </a:lnTo>
                  <a:lnTo>
                    <a:pt x="77553" y="98403"/>
                  </a:lnTo>
                  <a:lnTo>
                    <a:pt x="72171" y="97688"/>
                  </a:lnTo>
                  <a:lnTo>
                    <a:pt x="66418" y="96926"/>
                  </a:lnTo>
                  <a:lnTo>
                    <a:pt x="60465" y="96145"/>
                  </a:lnTo>
                  <a:lnTo>
                    <a:pt x="54521" y="95364"/>
                  </a:lnTo>
                  <a:lnTo>
                    <a:pt x="48759" y="94602"/>
                  </a:lnTo>
                  <a:lnTo>
                    <a:pt x="43377" y="93897"/>
                  </a:lnTo>
                  <a:lnTo>
                    <a:pt x="38548" y="93259"/>
                  </a:lnTo>
                  <a:lnTo>
                    <a:pt x="34471" y="92716"/>
                  </a:lnTo>
                  <a:lnTo>
                    <a:pt x="31328" y="92307"/>
                  </a:lnTo>
                  <a:lnTo>
                    <a:pt x="29299" y="92040"/>
                  </a:lnTo>
                  <a:lnTo>
                    <a:pt x="28585" y="91945"/>
                  </a:lnTo>
                  <a:lnTo>
                    <a:pt x="26337" y="91649"/>
                  </a:lnTo>
                  <a:lnTo>
                    <a:pt x="25127" y="90087"/>
                  </a:lnTo>
                  <a:lnTo>
                    <a:pt x="23660" y="88201"/>
                  </a:lnTo>
                  <a:lnTo>
                    <a:pt x="22184" y="86306"/>
                  </a:lnTo>
                  <a:lnTo>
                    <a:pt x="20717" y="84411"/>
                  </a:lnTo>
                  <a:lnTo>
                    <a:pt x="19250" y="82515"/>
                  </a:lnTo>
                  <a:lnTo>
                    <a:pt x="17783" y="80620"/>
                  </a:lnTo>
                  <a:lnTo>
                    <a:pt x="16316" y="78724"/>
                  </a:lnTo>
                  <a:lnTo>
                    <a:pt x="14850" y="76828"/>
                  </a:lnTo>
                  <a:lnTo>
                    <a:pt x="13383" y="74933"/>
                  </a:lnTo>
                  <a:lnTo>
                    <a:pt x="11916" y="73028"/>
                  </a:lnTo>
                  <a:lnTo>
                    <a:pt x="10449" y="71133"/>
                  </a:lnTo>
                  <a:lnTo>
                    <a:pt x="8973" y="69227"/>
                  </a:lnTo>
                  <a:lnTo>
                    <a:pt x="7506" y="67323"/>
                  </a:lnTo>
                  <a:lnTo>
                    <a:pt x="6039" y="65418"/>
                  </a:lnTo>
                  <a:lnTo>
                    <a:pt x="4572" y="63513"/>
                  </a:lnTo>
                  <a:lnTo>
                    <a:pt x="3105" y="61608"/>
                  </a:lnTo>
                  <a:lnTo>
                    <a:pt x="1638" y="59702"/>
                  </a:lnTo>
                  <a:lnTo>
                    <a:pt x="648" y="58426"/>
                  </a:lnTo>
                  <a:lnTo>
                    <a:pt x="105" y="56988"/>
                  </a:lnTo>
                  <a:lnTo>
                    <a:pt x="0" y="53216"/>
                  </a:lnTo>
                  <a:lnTo>
                    <a:pt x="0" y="52388"/>
                  </a:lnTo>
                  <a:lnTo>
                    <a:pt x="991" y="50863"/>
                  </a:lnTo>
                  <a:lnTo>
                    <a:pt x="1467" y="51949"/>
                  </a:lnTo>
                  <a:lnTo>
                    <a:pt x="2572" y="53426"/>
                  </a:lnTo>
                  <a:lnTo>
                    <a:pt x="4449" y="53064"/>
                  </a:lnTo>
                  <a:lnTo>
                    <a:pt x="5325" y="53311"/>
                  </a:lnTo>
                  <a:lnTo>
                    <a:pt x="5972" y="58541"/>
                  </a:lnTo>
                  <a:lnTo>
                    <a:pt x="7354" y="60398"/>
                  </a:lnTo>
                  <a:lnTo>
                    <a:pt x="9030" y="61141"/>
                  </a:lnTo>
                  <a:lnTo>
                    <a:pt x="14717" y="61550"/>
                  </a:lnTo>
                  <a:lnTo>
                    <a:pt x="18250" y="60846"/>
                  </a:lnTo>
                  <a:lnTo>
                    <a:pt x="25213" y="57436"/>
                  </a:lnTo>
                  <a:lnTo>
                    <a:pt x="28870" y="56207"/>
                  </a:lnTo>
                  <a:lnTo>
                    <a:pt x="38986" y="56416"/>
                  </a:lnTo>
                  <a:lnTo>
                    <a:pt x="47092" y="57836"/>
                  </a:lnTo>
                  <a:lnTo>
                    <a:pt x="59713" y="58674"/>
                  </a:lnTo>
                  <a:lnTo>
                    <a:pt x="62160" y="58455"/>
                  </a:lnTo>
                  <a:lnTo>
                    <a:pt x="68971" y="55712"/>
                  </a:lnTo>
                  <a:lnTo>
                    <a:pt x="73143" y="53292"/>
                  </a:lnTo>
                  <a:lnTo>
                    <a:pt x="75629" y="52597"/>
                  </a:lnTo>
                  <a:lnTo>
                    <a:pt x="77267" y="50254"/>
                  </a:lnTo>
                  <a:lnTo>
                    <a:pt x="78343" y="47206"/>
                  </a:lnTo>
                  <a:lnTo>
                    <a:pt x="79305" y="45215"/>
                  </a:lnTo>
                  <a:lnTo>
                    <a:pt x="80534" y="44263"/>
                  </a:lnTo>
                  <a:lnTo>
                    <a:pt x="81696" y="42567"/>
                  </a:lnTo>
                  <a:lnTo>
                    <a:pt x="82639" y="39814"/>
                  </a:lnTo>
                  <a:lnTo>
                    <a:pt x="84982" y="37033"/>
                  </a:lnTo>
                  <a:lnTo>
                    <a:pt x="94374" y="30261"/>
                  </a:lnTo>
                  <a:lnTo>
                    <a:pt x="99860" y="24527"/>
                  </a:lnTo>
                  <a:lnTo>
                    <a:pt x="100346" y="22669"/>
                  </a:lnTo>
                  <a:lnTo>
                    <a:pt x="103327" y="19888"/>
                  </a:lnTo>
                  <a:lnTo>
                    <a:pt x="105718" y="16840"/>
                  </a:lnTo>
                  <a:lnTo>
                    <a:pt x="116910" y="8115"/>
                  </a:lnTo>
                  <a:lnTo>
                    <a:pt x="119149" y="4505"/>
                  </a:lnTo>
                  <a:lnTo>
                    <a:pt x="120472" y="457"/>
                  </a:lnTo>
                  <a:lnTo>
                    <a:pt x="120635" y="171"/>
                  </a:lnTo>
                  <a:lnTo>
                    <a:pt x="121596" y="0"/>
                  </a:lnTo>
                  <a:lnTo>
                    <a:pt x="122968" y="610"/>
                  </a:lnTo>
                  <a:lnTo>
                    <a:pt x="123111" y="3638"/>
                  </a:lnTo>
                  <a:lnTo>
                    <a:pt x="122606" y="6496"/>
                  </a:lnTo>
                  <a:lnTo>
                    <a:pt x="122549" y="9525"/>
                  </a:lnTo>
                  <a:lnTo>
                    <a:pt x="122349" y="11163"/>
                  </a:lnTo>
                  <a:lnTo>
                    <a:pt x="123387" y="12506"/>
                  </a:lnTo>
                  <a:lnTo>
                    <a:pt x="125159" y="13087"/>
                  </a:lnTo>
                  <a:lnTo>
                    <a:pt x="125930" y="13020"/>
                  </a:lnTo>
                  <a:lnTo>
                    <a:pt x="126388" y="12344"/>
                  </a:lnTo>
                  <a:close/>
                  <a:moveTo>
                    <a:pt x="125949" y="24565"/>
                  </a:moveTo>
                  <a:lnTo>
                    <a:pt x="126111" y="23298"/>
                  </a:lnTo>
                  <a:lnTo>
                    <a:pt x="125835" y="22641"/>
                  </a:lnTo>
                  <a:lnTo>
                    <a:pt x="124692" y="22555"/>
                  </a:lnTo>
                  <a:lnTo>
                    <a:pt x="124216" y="23651"/>
                  </a:lnTo>
                  <a:lnTo>
                    <a:pt x="124054" y="25222"/>
                  </a:lnTo>
                  <a:lnTo>
                    <a:pt x="124844" y="25355"/>
                  </a:lnTo>
                  <a:lnTo>
                    <a:pt x="125949" y="24565"/>
                  </a:lnTo>
                  <a:close/>
                  <a:moveTo>
                    <a:pt x="77410" y="47787"/>
                  </a:moveTo>
                  <a:lnTo>
                    <a:pt x="77171" y="48358"/>
                  </a:lnTo>
                  <a:lnTo>
                    <a:pt x="76419" y="48311"/>
                  </a:lnTo>
                  <a:lnTo>
                    <a:pt x="74533" y="47796"/>
                  </a:lnTo>
                  <a:lnTo>
                    <a:pt x="73924" y="46977"/>
                  </a:lnTo>
                  <a:lnTo>
                    <a:pt x="75105" y="45996"/>
                  </a:lnTo>
                  <a:lnTo>
                    <a:pt x="75629" y="45948"/>
                  </a:lnTo>
                  <a:lnTo>
                    <a:pt x="76381" y="46977"/>
                  </a:lnTo>
                  <a:lnTo>
                    <a:pt x="77410" y="47787"/>
                  </a:lnTo>
                  <a:close/>
                  <a:moveTo>
                    <a:pt x="47111" y="53159"/>
                  </a:moveTo>
                  <a:lnTo>
                    <a:pt x="45130" y="53321"/>
                  </a:lnTo>
                  <a:lnTo>
                    <a:pt x="43339" y="52216"/>
                  </a:lnTo>
                  <a:lnTo>
                    <a:pt x="47120" y="50740"/>
                  </a:lnTo>
                  <a:lnTo>
                    <a:pt x="48140" y="50073"/>
                  </a:lnTo>
                  <a:lnTo>
                    <a:pt x="49245" y="48711"/>
                  </a:lnTo>
                  <a:lnTo>
                    <a:pt x="50130" y="49882"/>
                  </a:lnTo>
                  <a:lnTo>
                    <a:pt x="49149" y="51721"/>
                  </a:lnTo>
                  <a:lnTo>
                    <a:pt x="48454" y="52511"/>
                  </a:lnTo>
                  <a:lnTo>
                    <a:pt x="47111" y="53159"/>
                  </a:lnTo>
                  <a:close/>
                  <a:moveTo>
                    <a:pt x="27984" y="52292"/>
                  </a:moveTo>
                  <a:lnTo>
                    <a:pt x="27537" y="52502"/>
                  </a:lnTo>
                  <a:lnTo>
                    <a:pt x="27061" y="50930"/>
                  </a:lnTo>
                  <a:lnTo>
                    <a:pt x="27089" y="50435"/>
                  </a:lnTo>
                  <a:lnTo>
                    <a:pt x="28318" y="49721"/>
                  </a:lnTo>
                  <a:lnTo>
                    <a:pt x="29070" y="51006"/>
                  </a:lnTo>
                  <a:lnTo>
                    <a:pt x="27984" y="52292"/>
                  </a:lnTo>
                  <a:close/>
                  <a:moveTo>
                    <a:pt x="63027" y="55531"/>
                  </a:moveTo>
                  <a:lnTo>
                    <a:pt x="63037" y="56521"/>
                  </a:lnTo>
                  <a:lnTo>
                    <a:pt x="60322" y="56236"/>
                  </a:lnTo>
                  <a:lnTo>
                    <a:pt x="59598" y="56750"/>
                  </a:lnTo>
                  <a:lnTo>
                    <a:pt x="57369" y="56464"/>
                  </a:lnTo>
                  <a:lnTo>
                    <a:pt x="55188" y="55750"/>
                  </a:lnTo>
                  <a:lnTo>
                    <a:pt x="56665" y="54559"/>
                  </a:lnTo>
                  <a:lnTo>
                    <a:pt x="60513" y="53159"/>
                  </a:lnTo>
                  <a:lnTo>
                    <a:pt x="62112" y="54435"/>
                  </a:lnTo>
                  <a:lnTo>
                    <a:pt x="63027" y="55531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1FC9466-6CBC-60CD-4A40-6130AE9C5C67}"/>
                </a:ext>
              </a:extLst>
            </p:cNvPr>
            <p:cNvSpPr>
              <a:spLocks/>
            </p:cNvSpPr>
            <p:nvPr/>
          </p:nvSpPr>
          <p:spPr>
            <a:xfrm>
              <a:off x="7426144" y="3557667"/>
              <a:ext cx="385085" cy="291255"/>
            </a:xfrm>
            <a:custGeom>
              <a:avLst/>
              <a:gdLst>
                <a:gd name="connsiteX0" fmla="*/ 385086 w 385085"/>
                <a:gd name="connsiteY0" fmla="*/ 41291 h 291255"/>
                <a:gd name="connsiteX1" fmla="*/ 383714 w 385085"/>
                <a:gd name="connsiteY1" fmla="*/ 41510 h 291255"/>
                <a:gd name="connsiteX2" fmla="*/ 381771 w 385085"/>
                <a:gd name="connsiteY2" fmla="*/ 40710 h 291255"/>
                <a:gd name="connsiteX3" fmla="*/ 381009 w 385085"/>
                <a:gd name="connsiteY3" fmla="*/ 39491 h 291255"/>
                <a:gd name="connsiteX4" fmla="*/ 380685 w 385085"/>
                <a:gd name="connsiteY4" fmla="*/ 39319 h 291255"/>
                <a:gd name="connsiteX5" fmla="*/ 379143 w 385085"/>
                <a:gd name="connsiteY5" fmla="*/ 40119 h 291255"/>
                <a:gd name="connsiteX6" fmla="*/ 376199 w 385085"/>
                <a:gd name="connsiteY6" fmla="*/ 41129 h 291255"/>
                <a:gd name="connsiteX7" fmla="*/ 371208 w 385085"/>
                <a:gd name="connsiteY7" fmla="*/ 43767 h 291255"/>
                <a:gd name="connsiteX8" fmla="*/ 371323 w 385085"/>
                <a:gd name="connsiteY8" fmla="*/ 44444 h 291255"/>
                <a:gd name="connsiteX9" fmla="*/ 374571 w 385085"/>
                <a:gd name="connsiteY9" fmla="*/ 47120 h 291255"/>
                <a:gd name="connsiteX10" fmla="*/ 375332 w 385085"/>
                <a:gd name="connsiteY10" fmla="*/ 48006 h 291255"/>
                <a:gd name="connsiteX11" fmla="*/ 375732 w 385085"/>
                <a:gd name="connsiteY11" fmla="*/ 48282 h 291255"/>
                <a:gd name="connsiteX12" fmla="*/ 372789 w 385085"/>
                <a:gd name="connsiteY12" fmla="*/ 49568 h 291255"/>
                <a:gd name="connsiteX13" fmla="*/ 366465 w 385085"/>
                <a:gd name="connsiteY13" fmla="*/ 52464 h 291255"/>
                <a:gd name="connsiteX14" fmla="*/ 362302 w 385085"/>
                <a:gd name="connsiteY14" fmla="*/ 54826 h 291255"/>
                <a:gd name="connsiteX15" fmla="*/ 361312 w 385085"/>
                <a:gd name="connsiteY15" fmla="*/ 54912 h 291255"/>
                <a:gd name="connsiteX16" fmla="*/ 358797 w 385085"/>
                <a:gd name="connsiteY16" fmla="*/ 53921 h 291255"/>
                <a:gd name="connsiteX17" fmla="*/ 355082 w 385085"/>
                <a:gd name="connsiteY17" fmla="*/ 52740 h 291255"/>
                <a:gd name="connsiteX18" fmla="*/ 354092 w 385085"/>
                <a:gd name="connsiteY18" fmla="*/ 52759 h 291255"/>
                <a:gd name="connsiteX19" fmla="*/ 345519 w 385085"/>
                <a:gd name="connsiteY19" fmla="*/ 52959 h 291255"/>
                <a:gd name="connsiteX20" fmla="*/ 337642 w 385085"/>
                <a:gd name="connsiteY20" fmla="*/ 53397 h 291255"/>
                <a:gd name="connsiteX21" fmla="*/ 334366 w 385085"/>
                <a:gd name="connsiteY21" fmla="*/ 53969 h 291255"/>
                <a:gd name="connsiteX22" fmla="*/ 328279 w 385085"/>
                <a:gd name="connsiteY22" fmla="*/ 54512 h 291255"/>
                <a:gd name="connsiteX23" fmla="*/ 324450 w 385085"/>
                <a:gd name="connsiteY23" fmla="*/ 54702 h 291255"/>
                <a:gd name="connsiteX24" fmla="*/ 322002 w 385085"/>
                <a:gd name="connsiteY24" fmla="*/ 55617 h 291255"/>
                <a:gd name="connsiteX25" fmla="*/ 319325 w 385085"/>
                <a:gd name="connsiteY25" fmla="*/ 56817 h 291255"/>
                <a:gd name="connsiteX26" fmla="*/ 316544 w 385085"/>
                <a:gd name="connsiteY26" fmla="*/ 57598 h 291255"/>
                <a:gd name="connsiteX27" fmla="*/ 314477 w 385085"/>
                <a:gd name="connsiteY27" fmla="*/ 57855 h 291255"/>
                <a:gd name="connsiteX28" fmla="*/ 311991 w 385085"/>
                <a:gd name="connsiteY28" fmla="*/ 58979 h 291255"/>
                <a:gd name="connsiteX29" fmla="*/ 310353 w 385085"/>
                <a:gd name="connsiteY29" fmla="*/ 61208 h 291255"/>
                <a:gd name="connsiteX30" fmla="*/ 305676 w 385085"/>
                <a:gd name="connsiteY30" fmla="*/ 64503 h 291255"/>
                <a:gd name="connsiteX31" fmla="*/ 303047 w 385085"/>
                <a:gd name="connsiteY31" fmla="*/ 66094 h 291255"/>
                <a:gd name="connsiteX32" fmla="*/ 301723 w 385085"/>
                <a:gd name="connsiteY32" fmla="*/ 67894 h 291255"/>
                <a:gd name="connsiteX33" fmla="*/ 300218 w 385085"/>
                <a:gd name="connsiteY33" fmla="*/ 68066 h 291255"/>
                <a:gd name="connsiteX34" fmla="*/ 297646 w 385085"/>
                <a:gd name="connsiteY34" fmla="*/ 67742 h 291255"/>
                <a:gd name="connsiteX35" fmla="*/ 295656 w 385085"/>
                <a:gd name="connsiteY35" fmla="*/ 69685 h 291255"/>
                <a:gd name="connsiteX36" fmla="*/ 293455 w 385085"/>
                <a:gd name="connsiteY36" fmla="*/ 72466 h 291255"/>
                <a:gd name="connsiteX37" fmla="*/ 289427 w 385085"/>
                <a:gd name="connsiteY37" fmla="*/ 76495 h 291255"/>
                <a:gd name="connsiteX38" fmla="*/ 287284 w 385085"/>
                <a:gd name="connsiteY38" fmla="*/ 78124 h 291255"/>
                <a:gd name="connsiteX39" fmla="*/ 286007 w 385085"/>
                <a:gd name="connsiteY39" fmla="*/ 80753 h 291255"/>
                <a:gd name="connsiteX40" fmla="*/ 286950 w 385085"/>
                <a:gd name="connsiteY40" fmla="*/ 82115 h 291255"/>
                <a:gd name="connsiteX41" fmla="*/ 290226 w 385085"/>
                <a:gd name="connsiteY41" fmla="*/ 84154 h 291255"/>
                <a:gd name="connsiteX42" fmla="*/ 291693 w 385085"/>
                <a:gd name="connsiteY42" fmla="*/ 86078 h 291255"/>
                <a:gd name="connsiteX43" fmla="*/ 292494 w 385085"/>
                <a:gd name="connsiteY43" fmla="*/ 87602 h 291255"/>
                <a:gd name="connsiteX44" fmla="*/ 293989 w 385085"/>
                <a:gd name="connsiteY44" fmla="*/ 91507 h 291255"/>
                <a:gd name="connsiteX45" fmla="*/ 294941 w 385085"/>
                <a:gd name="connsiteY45" fmla="*/ 95345 h 291255"/>
                <a:gd name="connsiteX46" fmla="*/ 296351 w 385085"/>
                <a:gd name="connsiteY46" fmla="*/ 97003 h 291255"/>
                <a:gd name="connsiteX47" fmla="*/ 296761 w 385085"/>
                <a:gd name="connsiteY47" fmla="*/ 99813 h 291255"/>
                <a:gd name="connsiteX48" fmla="*/ 297123 w 385085"/>
                <a:gd name="connsiteY48" fmla="*/ 101537 h 291255"/>
                <a:gd name="connsiteX49" fmla="*/ 296351 w 385085"/>
                <a:gd name="connsiteY49" fmla="*/ 102765 h 291255"/>
                <a:gd name="connsiteX50" fmla="*/ 295647 w 385085"/>
                <a:gd name="connsiteY50" fmla="*/ 104127 h 291255"/>
                <a:gd name="connsiteX51" fmla="*/ 295647 w 385085"/>
                <a:gd name="connsiteY51" fmla="*/ 105423 h 291255"/>
                <a:gd name="connsiteX52" fmla="*/ 296494 w 385085"/>
                <a:gd name="connsiteY52" fmla="*/ 106756 h 291255"/>
                <a:gd name="connsiteX53" fmla="*/ 297237 w 385085"/>
                <a:gd name="connsiteY53" fmla="*/ 107937 h 291255"/>
                <a:gd name="connsiteX54" fmla="*/ 297646 w 385085"/>
                <a:gd name="connsiteY54" fmla="*/ 108880 h 291255"/>
                <a:gd name="connsiteX55" fmla="*/ 297142 w 385085"/>
                <a:gd name="connsiteY55" fmla="*/ 109928 h 291255"/>
                <a:gd name="connsiteX56" fmla="*/ 295647 w 385085"/>
                <a:gd name="connsiteY56" fmla="*/ 111528 h 291255"/>
                <a:gd name="connsiteX57" fmla="*/ 294884 w 385085"/>
                <a:gd name="connsiteY57" fmla="*/ 113167 h 291255"/>
                <a:gd name="connsiteX58" fmla="*/ 293227 w 385085"/>
                <a:gd name="connsiteY58" fmla="*/ 115900 h 291255"/>
                <a:gd name="connsiteX59" fmla="*/ 290636 w 385085"/>
                <a:gd name="connsiteY59" fmla="*/ 117767 h 291255"/>
                <a:gd name="connsiteX60" fmla="*/ 288922 w 385085"/>
                <a:gd name="connsiteY60" fmla="*/ 119120 h 291255"/>
                <a:gd name="connsiteX61" fmla="*/ 287102 w 385085"/>
                <a:gd name="connsiteY61" fmla="*/ 121977 h 291255"/>
                <a:gd name="connsiteX62" fmla="*/ 284093 w 385085"/>
                <a:gd name="connsiteY62" fmla="*/ 125149 h 291255"/>
                <a:gd name="connsiteX63" fmla="*/ 282826 w 385085"/>
                <a:gd name="connsiteY63" fmla="*/ 127797 h 291255"/>
                <a:gd name="connsiteX64" fmla="*/ 281501 w 385085"/>
                <a:gd name="connsiteY64" fmla="*/ 129254 h 291255"/>
                <a:gd name="connsiteX65" fmla="*/ 280140 w 385085"/>
                <a:gd name="connsiteY65" fmla="*/ 130035 h 291255"/>
                <a:gd name="connsiteX66" fmla="*/ 280492 w 385085"/>
                <a:gd name="connsiteY66" fmla="*/ 131464 h 291255"/>
                <a:gd name="connsiteX67" fmla="*/ 281673 w 385085"/>
                <a:gd name="connsiteY67" fmla="*/ 133245 h 291255"/>
                <a:gd name="connsiteX68" fmla="*/ 283626 w 385085"/>
                <a:gd name="connsiteY68" fmla="*/ 135236 h 291255"/>
                <a:gd name="connsiteX69" fmla="*/ 283540 w 385085"/>
                <a:gd name="connsiteY69" fmla="*/ 138332 h 291255"/>
                <a:gd name="connsiteX70" fmla="*/ 283445 w 385085"/>
                <a:gd name="connsiteY70" fmla="*/ 140561 h 291255"/>
                <a:gd name="connsiteX71" fmla="*/ 283511 w 385085"/>
                <a:gd name="connsiteY71" fmla="*/ 143256 h 291255"/>
                <a:gd name="connsiteX72" fmla="*/ 282444 w 385085"/>
                <a:gd name="connsiteY72" fmla="*/ 145523 h 291255"/>
                <a:gd name="connsiteX73" fmla="*/ 277016 w 385085"/>
                <a:gd name="connsiteY73" fmla="*/ 147695 h 291255"/>
                <a:gd name="connsiteX74" fmla="*/ 271815 w 385085"/>
                <a:gd name="connsiteY74" fmla="*/ 148647 h 291255"/>
                <a:gd name="connsiteX75" fmla="*/ 265443 w 385085"/>
                <a:gd name="connsiteY75" fmla="*/ 148704 h 291255"/>
                <a:gd name="connsiteX76" fmla="*/ 263033 w 385085"/>
                <a:gd name="connsiteY76" fmla="*/ 148362 h 291255"/>
                <a:gd name="connsiteX77" fmla="*/ 261108 w 385085"/>
                <a:gd name="connsiteY77" fmla="*/ 147885 h 291255"/>
                <a:gd name="connsiteX78" fmla="*/ 254194 w 385085"/>
                <a:gd name="connsiteY78" fmla="*/ 145447 h 291255"/>
                <a:gd name="connsiteX79" fmla="*/ 251384 w 385085"/>
                <a:gd name="connsiteY79" fmla="*/ 146885 h 291255"/>
                <a:gd name="connsiteX80" fmla="*/ 250803 w 385085"/>
                <a:gd name="connsiteY80" fmla="*/ 150400 h 291255"/>
                <a:gd name="connsiteX81" fmla="*/ 255851 w 385085"/>
                <a:gd name="connsiteY81" fmla="*/ 156096 h 291255"/>
                <a:gd name="connsiteX82" fmla="*/ 257918 w 385085"/>
                <a:gd name="connsiteY82" fmla="*/ 159268 h 291255"/>
                <a:gd name="connsiteX83" fmla="*/ 260213 w 385085"/>
                <a:gd name="connsiteY83" fmla="*/ 164564 h 291255"/>
                <a:gd name="connsiteX84" fmla="*/ 261928 w 385085"/>
                <a:gd name="connsiteY84" fmla="*/ 167288 h 291255"/>
                <a:gd name="connsiteX85" fmla="*/ 261318 w 385085"/>
                <a:gd name="connsiteY85" fmla="*/ 169840 h 291255"/>
                <a:gd name="connsiteX86" fmla="*/ 256746 w 385085"/>
                <a:gd name="connsiteY86" fmla="*/ 172736 h 291255"/>
                <a:gd name="connsiteX87" fmla="*/ 252203 w 385085"/>
                <a:gd name="connsiteY87" fmla="*/ 175451 h 291255"/>
                <a:gd name="connsiteX88" fmla="*/ 246412 w 385085"/>
                <a:gd name="connsiteY88" fmla="*/ 176013 h 291255"/>
                <a:gd name="connsiteX89" fmla="*/ 242773 w 385085"/>
                <a:gd name="connsiteY89" fmla="*/ 176984 h 291255"/>
                <a:gd name="connsiteX90" fmla="*/ 241011 w 385085"/>
                <a:gd name="connsiteY90" fmla="*/ 178384 h 291255"/>
                <a:gd name="connsiteX91" fmla="*/ 239716 w 385085"/>
                <a:gd name="connsiteY91" fmla="*/ 184318 h 291255"/>
                <a:gd name="connsiteX92" fmla="*/ 238410 w 385085"/>
                <a:gd name="connsiteY92" fmla="*/ 186490 h 291255"/>
                <a:gd name="connsiteX93" fmla="*/ 238439 w 385085"/>
                <a:gd name="connsiteY93" fmla="*/ 189071 h 291255"/>
                <a:gd name="connsiteX94" fmla="*/ 237211 w 385085"/>
                <a:gd name="connsiteY94" fmla="*/ 191996 h 291255"/>
                <a:gd name="connsiteX95" fmla="*/ 235353 w 385085"/>
                <a:gd name="connsiteY95" fmla="*/ 193872 h 291255"/>
                <a:gd name="connsiteX96" fmla="*/ 234048 w 385085"/>
                <a:gd name="connsiteY96" fmla="*/ 196939 h 291255"/>
                <a:gd name="connsiteX97" fmla="*/ 234458 w 385085"/>
                <a:gd name="connsiteY97" fmla="*/ 202740 h 291255"/>
                <a:gd name="connsiteX98" fmla="*/ 235067 w 385085"/>
                <a:gd name="connsiteY98" fmla="*/ 212550 h 291255"/>
                <a:gd name="connsiteX99" fmla="*/ 232600 w 385085"/>
                <a:gd name="connsiteY99" fmla="*/ 215637 h 291255"/>
                <a:gd name="connsiteX100" fmla="*/ 229819 w 385085"/>
                <a:gd name="connsiteY100" fmla="*/ 218761 h 291255"/>
                <a:gd name="connsiteX101" fmla="*/ 226886 w 385085"/>
                <a:gd name="connsiteY101" fmla="*/ 220990 h 291255"/>
                <a:gd name="connsiteX102" fmla="*/ 224094 w 385085"/>
                <a:gd name="connsiteY102" fmla="*/ 222018 h 291255"/>
                <a:gd name="connsiteX103" fmla="*/ 221780 w 385085"/>
                <a:gd name="connsiteY103" fmla="*/ 221637 h 291255"/>
                <a:gd name="connsiteX104" fmla="*/ 219951 w 385085"/>
                <a:gd name="connsiteY104" fmla="*/ 219713 h 291255"/>
                <a:gd name="connsiteX105" fmla="*/ 218865 w 385085"/>
                <a:gd name="connsiteY105" fmla="*/ 218094 h 291255"/>
                <a:gd name="connsiteX106" fmla="*/ 216846 w 385085"/>
                <a:gd name="connsiteY106" fmla="*/ 216741 h 291255"/>
                <a:gd name="connsiteX107" fmla="*/ 214789 w 385085"/>
                <a:gd name="connsiteY107" fmla="*/ 217018 h 291255"/>
                <a:gd name="connsiteX108" fmla="*/ 212722 w 385085"/>
                <a:gd name="connsiteY108" fmla="*/ 218256 h 291255"/>
                <a:gd name="connsiteX109" fmla="*/ 209416 w 385085"/>
                <a:gd name="connsiteY109" fmla="*/ 217846 h 291255"/>
                <a:gd name="connsiteX110" fmla="*/ 206597 w 385085"/>
                <a:gd name="connsiteY110" fmla="*/ 216608 h 291255"/>
                <a:gd name="connsiteX111" fmla="*/ 205168 w 385085"/>
                <a:gd name="connsiteY111" fmla="*/ 216741 h 291255"/>
                <a:gd name="connsiteX112" fmla="*/ 204349 w 385085"/>
                <a:gd name="connsiteY112" fmla="*/ 217989 h 291255"/>
                <a:gd name="connsiteX113" fmla="*/ 201330 w 385085"/>
                <a:gd name="connsiteY113" fmla="*/ 220656 h 291255"/>
                <a:gd name="connsiteX114" fmla="*/ 193920 w 385085"/>
                <a:gd name="connsiteY114" fmla="*/ 224704 h 291255"/>
                <a:gd name="connsiteX115" fmla="*/ 190890 w 385085"/>
                <a:gd name="connsiteY115" fmla="*/ 225000 h 291255"/>
                <a:gd name="connsiteX116" fmla="*/ 189595 w 385085"/>
                <a:gd name="connsiteY116" fmla="*/ 226009 h 291255"/>
                <a:gd name="connsiteX117" fmla="*/ 190109 w 385085"/>
                <a:gd name="connsiteY117" fmla="*/ 227667 h 291255"/>
                <a:gd name="connsiteX118" fmla="*/ 191433 w 385085"/>
                <a:gd name="connsiteY118" fmla="*/ 229019 h 291255"/>
                <a:gd name="connsiteX119" fmla="*/ 193748 w 385085"/>
                <a:gd name="connsiteY119" fmla="*/ 229972 h 291255"/>
                <a:gd name="connsiteX120" fmla="*/ 193862 w 385085"/>
                <a:gd name="connsiteY120" fmla="*/ 231077 h 291255"/>
                <a:gd name="connsiteX121" fmla="*/ 191824 w 385085"/>
                <a:gd name="connsiteY121" fmla="*/ 232038 h 291255"/>
                <a:gd name="connsiteX122" fmla="*/ 190081 w 385085"/>
                <a:gd name="connsiteY122" fmla="*/ 233134 h 291255"/>
                <a:gd name="connsiteX123" fmla="*/ 186242 w 385085"/>
                <a:gd name="connsiteY123" fmla="*/ 234477 h 291255"/>
                <a:gd name="connsiteX124" fmla="*/ 181813 w 385085"/>
                <a:gd name="connsiteY124" fmla="*/ 235001 h 291255"/>
                <a:gd name="connsiteX125" fmla="*/ 177241 w 385085"/>
                <a:gd name="connsiteY125" fmla="*/ 234220 h 291255"/>
                <a:gd name="connsiteX126" fmla="*/ 174888 w 385085"/>
                <a:gd name="connsiteY126" fmla="*/ 232439 h 291255"/>
                <a:gd name="connsiteX127" fmla="*/ 172107 w 385085"/>
                <a:gd name="connsiteY127" fmla="*/ 232267 h 291255"/>
                <a:gd name="connsiteX128" fmla="*/ 169573 w 385085"/>
                <a:gd name="connsiteY128" fmla="*/ 233572 h 291255"/>
                <a:gd name="connsiteX129" fmla="*/ 166954 w 385085"/>
                <a:gd name="connsiteY129" fmla="*/ 235725 h 291255"/>
                <a:gd name="connsiteX130" fmla="*/ 164096 w 385085"/>
                <a:gd name="connsiteY130" fmla="*/ 240335 h 291255"/>
                <a:gd name="connsiteX131" fmla="*/ 163335 w 385085"/>
                <a:gd name="connsiteY131" fmla="*/ 241145 h 291255"/>
                <a:gd name="connsiteX132" fmla="*/ 162563 w 385085"/>
                <a:gd name="connsiteY132" fmla="*/ 241878 h 291255"/>
                <a:gd name="connsiteX133" fmla="*/ 160696 w 385085"/>
                <a:gd name="connsiteY133" fmla="*/ 242869 h 291255"/>
                <a:gd name="connsiteX134" fmla="*/ 158019 w 385085"/>
                <a:gd name="connsiteY134" fmla="*/ 244488 h 291255"/>
                <a:gd name="connsiteX135" fmla="*/ 156676 w 385085"/>
                <a:gd name="connsiteY135" fmla="*/ 247879 h 291255"/>
                <a:gd name="connsiteX136" fmla="*/ 155067 w 385085"/>
                <a:gd name="connsiteY136" fmla="*/ 253908 h 291255"/>
                <a:gd name="connsiteX137" fmla="*/ 155448 w 385085"/>
                <a:gd name="connsiteY137" fmla="*/ 257147 h 291255"/>
                <a:gd name="connsiteX138" fmla="*/ 155572 w 385085"/>
                <a:gd name="connsiteY138" fmla="*/ 262757 h 291255"/>
                <a:gd name="connsiteX139" fmla="*/ 154943 w 385085"/>
                <a:gd name="connsiteY139" fmla="*/ 266690 h 291255"/>
                <a:gd name="connsiteX140" fmla="*/ 153781 w 385085"/>
                <a:gd name="connsiteY140" fmla="*/ 269272 h 291255"/>
                <a:gd name="connsiteX141" fmla="*/ 154010 w 385085"/>
                <a:gd name="connsiteY141" fmla="*/ 271301 h 291255"/>
                <a:gd name="connsiteX142" fmla="*/ 155781 w 385085"/>
                <a:gd name="connsiteY142" fmla="*/ 273606 h 291255"/>
                <a:gd name="connsiteX143" fmla="*/ 155067 w 385085"/>
                <a:gd name="connsiteY143" fmla="*/ 275101 h 291255"/>
                <a:gd name="connsiteX144" fmla="*/ 153581 w 385085"/>
                <a:gd name="connsiteY144" fmla="*/ 276758 h 291255"/>
                <a:gd name="connsiteX145" fmla="*/ 152142 w 385085"/>
                <a:gd name="connsiteY145" fmla="*/ 277682 h 291255"/>
                <a:gd name="connsiteX146" fmla="*/ 146380 w 385085"/>
                <a:gd name="connsiteY146" fmla="*/ 279425 h 291255"/>
                <a:gd name="connsiteX147" fmla="*/ 138484 w 385085"/>
                <a:gd name="connsiteY147" fmla="*/ 281797 h 291255"/>
                <a:gd name="connsiteX148" fmla="*/ 133264 w 385085"/>
                <a:gd name="connsiteY148" fmla="*/ 283321 h 291255"/>
                <a:gd name="connsiteX149" fmla="*/ 125501 w 385085"/>
                <a:gd name="connsiteY149" fmla="*/ 285588 h 291255"/>
                <a:gd name="connsiteX150" fmla="*/ 123234 w 385085"/>
                <a:gd name="connsiteY150" fmla="*/ 286141 h 291255"/>
                <a:gd name="connsiteX151" fmla="*/ 118510 w 385085"/>
                <a:gd name="connsiteY151" fmla="*/ 286341 h 291255"/>
                <a:gd name="connsiteX152" fmla="*/ 116062 w 385085"/>
                <a:gd name="connsiteY152" fmla="*/ 285998 h 291255"/>
                <a:gd name="connsiteX153" fmla="*/ 112747 w 385085"/>
                <a:gd name="connsiteY153" fmla="*/ 285903 h 291255"/>
                <a:gd name="connsiteX154" fmla="*/ 107871 w 385085"/>
                <a:gd name="connsiteY154" fmla="*/ 285988 h 291255"/>
                <a:gd name="connsiteX155" fmla="*/ 104470 w 385085"/>
                <a:gd name="connsiteY155" fmla="*/ 286607 h 291255"/>
                <a:gd name="connsiteX156" fmla="*/ 101060 w 385085"/>
                <a:gd name="connsiteY156" fmla="*/ 287741 h 291255"/>
                <a:gd name="connsiteX157" fmla="*/ 98546 w 385085"/>
                <a:gd name="connsiteY157" fmla="*/ 289170 h 291255"/>
                <a:gd name="connsiteX158" fmla="*/ 97098 w 385085"/>
                <a:gd name="connsiteY158" fmla="*/ 290579 h 291255"/>
                <a:gd name="connsiteX159" fmla="*/ 96583 w 385085"/>
                <a:gd name="connsiteY159" fmla="*/ 291255 h 291255"/>
                <a:gd name="connsiteX160" fmla="*/ 93164 w 385085"/>
                <a:gd name="connsiteY160" fmla="*/ 290093 h 291255"/>
                <a:gd name="connsiteX161" fmla="*/ 82391 w 385085"/>
                <a:gd name="connsiteY161" fmla="*/ 288017 h 291255"/>
                <a:gd name="connsiteX162" fmla="*/ 53216 w 385085"/>
                <a:gd name="connsiteY162" fmla="*/ 290760 h 291255"/>
                <a:gd name="connsiteX163" fmla="*/ 50463 w 385085"/>
                <a:gd name="connsiteY163" fmla="*/ 290236 h 291255"/>
                <a:gd name="connsiteX164" fmla="*/ 40510 w 385085"/>
                <a:gd name="connsiteY164" fmla="*/ 287026 h 291255"/>
                <a:gd name="connsiteX165" fmla="*/ 27680 w 385085"/>
                <a:gd name="connsiteY165" fmla="*/ 282893 h 291255"/>
                <a:gd name="connsiteX166" fmla="*/ 19745 w 385085"/>
                <a:gd name="connsiteY166" fmla="*/ 280330 h 291255"/>
                <a:gd name="connsiteX167" fmla="*/ 9563 w 385085"/>
                <a:gd name="connsiteY167" fmla="*/ 276978 h 291255"/>
                <a:gd name="connsiteX168" fmla="*/ 16535 w 385085"/>
                <a:gd name="connsiteY168" fmla="*/ 268691 h 291255"/>
                <a:gd name="connsiteX169" fmla="*/ 22612 w 385085"/>
                <a:gd name="connsiteY169" fmla="*/ 261452 h 291255"/>
                <a:gd name="connsiteX170" fmla="*/ 28708 w 385085"/>
                <a:gd name="connsiteY170" fmla="*/ 254175 h 291255"/>
                <a:gd name="connsiteX171" fmla="*/ 34709 w 385085"/>
                <a:gd name="connsiteY171" fmla="*/ 246983 h 291255"/>
                <a:gd name="connsiteX172" fmla="*/ 35423 w 385085"/>
                <a:gd name="connsiteY172" fmla="*/ 244459 h 291255"/>
                <a:gd name="connsiteX173" fmla="*/ 35519 w 385085"/>
                <a:gd name="connsiteY173" fmla="*/ 239516 h 291255"/>
                <a:gd name="connsiteX174" fmla="*/ 33937 w 385085"/>
                <a:gd name="connsiteY174" fmla="*/ 232896 h 291255"/>
                <a:gd name="connsiteX175" fmla="*/ 31394 w 385085"/>
                <a:gd name="connsiteY175" fmla="*/ 229876 h 291255"/>
                <a:gd name="connsiteX176" fmla="*/ 23003 w 385085"/>
                <a:gd name="connsiteY176" fmla="*/ 228657 h 291255"/>
                <a:gd name="connsiteX177" fmla="*/ 16707 w 385085"/>
                <a:gd name="connsiteY177" fmla="*/ 227733 h 291255"/>
                <a:gd name="connsiteX178" fmla="*/ 9839 w 385085"/>
                <a:gd name="connsiteY178" fmla="*/ 226733 h 291255"/>
                <a:gd name="connsiteX179" fmla="*/ 8963 w 385085"/>
                <a:gd name="connsiteY179" fmla="*/ 226362 h 291255"/>
                <a:gd name="connsiteX180" fmla="*/ 8182 w 385085"/>
                <a:gd name="connsiteY180" fmla="*/ 221190 h 291255"/>
                <a:gd name="connsiteX181" fmla="*/ 8515 w 385085"/>
                <a:gd name="connsiteY181" fmla="*/ 218885 h 291255"/>
                <a:gd name="connsiteX182" fmla="*/ 8068 w 385085"/>
                <a:gd name="connsiteY182" fmla="*/ 214417 h 291255"/>
                <a:gd name="connsiteX183" fmla="*/ 8134 w 385085"/>
                <a:gd name="connsiteY183" fmla="*/ 210969 h 291255"/>
                <a:gd name="connsiteX184" fmla="*/ 9125 w 385085"/>
                <a:gd name="connsiteY184" fmla="*/ 205302 h 291255"/>
                <a:gd name="connsiteX185" fmla="*/ 9182 w 385085"/>
                <a:gd name="connsiteY185" fmla="*/ 202740 h 291255"/>
                <a:gd name="connsiteX186" fmla="*/ 6010 w 385085"/>
                <a:gd name="connsiteY186" fmla="*/ 191681 h 291255"/>
                <a:gd name="connsiteX187" fmla="*/ 4239 w 385085"/>
                <a:gd name="connsiteY187" fmla="*/ 185538 h 291255"/>
                <a:gd name="connsiteX188" fmla="*/ 2429 w 385085"/>
                <a:gd name="connsiteY188" fmla="*/ 179184 h 291255"/>
                <a:gd name="connsiteX189" fmla="*/ 2038 w 385085"/>
                <a:gd name="connsiteY189" fmla="*/ 177155 h 291255"/>
                <a:gd name="connsiteX190" fmla="*/ 2000 w 385085"/>
                <a:gd name="connsiteY190" fmla="*/ 174650 h 291255"/>
                <a:gd name="connsiteX191" fmla="*/ 6210 w 385085"/>
                <a:gd name="connsiteY191" fmla="*/ 168745 h 291255"/>
                <a:gd name="connsiteX192" fmla="*/ 7515 w 385085"/>
                <a:gd name="connsiteY192" fmla="*/ 167459 h 291255"/>
                <a:gd name="connsiteX193" fmla="*/ 9982 w 385085"/>
                <a:gd name="connsiteY193" fmla="*/ 164516 h 291255"/>
                <a:gd name="connsiteX194" fmla="*/ 11525 w 385085"/>
                <a:gd name="connsiteY194" fmla="*/ 162944 h 291255"/>
                <a:gd name="connsiteX195" fmla="*/ 11259 w 385085"/>
                <a:gd name="connsiteY195" fmla="*/ 161868 h 291255"/>
                <a:gd name="connsiteX196" fmla="*/ 8572 w 385085"/>
                <a:gd name="connsiteY196" fmla="*/ 161249 h 291255"/>
                <a:gd name="connsiteX197" fmla="*/ 4515 w 385085"/>
                <a:gd name="connsiteY197" fmla="*/ 161192 h 291255"/>
                <a:gd name="connsiteX198" fmla="*/ 2353 w 385085"/>
                <a:gd name="connsiteY198" fmla="*/ 160296 h 291255"/>
                <a:gd name="connsiteX199" fmla="*/ 667 w 385085"/>
                <a:gd name="connsiteY199" fmla="*/ 158687 h 291255"/>
                <a:gd name="connsiteX200" fmla="*/ 0 w 385085"/>
                <a:gd name="connsiteY200" fmla="*/ 156343 h 291255"/>
                <a:gd name="connsiteX201" fmla="*/ 1105 w 385085"/>
                <a:gd name="connsiteY201" fmla="*/ 152181 h 291255"/>
                <a:gd name="connsiteX202" fmla="*/ 0 w 385085"/>
                <a:gd name="connsiteY202" fmla="*/ 144075 h 291255"/>
                <a:gd name="connsiteX203" fmla="*/ 2257 w 385085"/>
                <a:gd name="connsiteY203" fmla="*/ 140056 h 291255"/>
                <a:gd name="connsiteX204" fmla="*/ 4200 w 385085"/>
                <a:gd name="connsiteY204" fmla="*/ 137246 h 291255"/>
                <a:gd name="connsiteX205" fmla="*/ 10792 w 385085"/>
                <a:gd name="connsiteY205" fmla="*/ 136846 h 291255"/>
                <a:gd name="connsiteX206" fmla="*/ 8506 w 385085"/>
                <a:gd name="connsiteY206" fmla="*/ 133665 h 291255"/>
                <a:gd name="connsiteX207" fmla="*/ 7401 w 385085"/>
                <a:gd name="connsiteY207" fmla="*/ 131817 h 291255"/>
                <a:gd name="connsiteX208" fmla="*/ 6696 w 385085"/>
                <a:gd name="connsiteY208" fmla="*/ 131283 h 291255"/>
                <a:gd name="connsiteX209" fmla="*/ 6429 w 385085"/>
                <a:gd name="connsiteY209" fmla="*/ 130435 h 291255"/>
                <a:gd name="connsiteX210" fmla="*/ 6782 w 385085"/>
                <a:gd name="connsiteY210" fmla="*/ 129578 h 291255"/>
                <a:gd name="connsiteX211" fmla="*/ 8468 w 385085"/>
                <a:gd name="connsiteY211" fmla="*/ 129254 h 291255"/>
                <a:gd name="connsiteX212" fmla="*/ 9610 w 385085"/>
                <a:gd name="connsiteY212" fmla="*/ 128188 h 291255"/>
                <a:gd name="connsiteX213" fmla="*/ 11468 w 385085"/>
                <a:gd name="connsiteY213" fmla="*/ 126692 h 291255"/>
                <a:gd name="connsiteX214" fmla="*/ 12439 w 385085"/>
                <a:gd name="connsiteY214" fmla="*/ 126044 h 291255"/>
                <a:gd name="connsiteX215" fmla="*/ 12611 w 385085"/>
                <a:gd name="connsiteY215" fmla="*/ 124225 h 291255"/>
                <a:gd name="connsiteX216" fmla="*/ 13497 w 385085"/>
                <a:gd name="connsiteY216" fmla="*/ 122949 h 291255"/>
                <a:gd name="connsiteX217" fmla="*/ 14830 w 385085"/>
                <a:gd name="connsiteY217" fmla="*/ 121339 h 291255"/>
                <a:gd name="connsiteX218" fmla="*/ 15887 w 385085"/>
                <a:gd name="connsiteY218" fmla="*/ 119510 h 291255"/>
                <a:gd name="connsiteX219" fmla="*/ 15621 w 385085"/>
                <a:gd name="connsiteY219" fmla="*/ 117367 h 291255"/>
                <a:gd name="connsiteX220" fmla="*/ 16593 w 385085"/>
                <a:gd name="connsiteY220" fmla="*/ 114795 h 291255"/>
                <a:gd name="connsiteX221" fmla="*/ 17040 w 385085"/>
                <a:gd name="connsiteY221" fmla="*/ 113176 h 291255"/>
                <a:gd name="connsiteX222" fmla="*/ 17745 w 385085"/>
                <a:gd name="connsiteY222" fmla="*/ 111776 h 291255"/>
                <a:gd name="connsiteX223" fmla="*/ 17126 w 385085"/>
                <a:gd name="connsiteY223" fmla="*/ 109737 h 291255"/>
                <a:gd name="connsiteX224" fmla="*/ 16593 w 385085"/>
                <a:gd name="connsiteY224" fmla="*/ 108013 h 291255"/>
                <a:gd name="connsiteX225" fmla="*/ 16421 w 385085"/>
                <a:gd name="connsiteY225" fmla="*/ 105966 h 291255"/>
                <a:gd name="connsiteX226" fmla="*/ 17478 w 385085"/>
                <a:gd name="connsiteY226" fmla="*/ 105423 h 291255"/>
                <a:gd name="connsiteX227" fmla="*/ 18812 w 385085"/>
                <a:gd name="connsiteY227" fmla="*/ 104670 h 291255"/>
                <a:gd name="connsiteX228" fmla="*/ 19069 w 385085"/>
                <a:gd name="connsiteY228" fmla="*/ 103051 h 291255"/>
                <a:gd name="connsiteX229" fmla="*/ 19774 w 385085"/>
                <a:gd name="connsiteY229" fmla="*/ 101003 h 291255"/>
                <a:gd name="connsiteX230" fmla="*/ 20307 w 385085"/>
                <a:gd name="connsiteY230" fmla="*/ 99374 h 291255"/>
                <a:gd name="connsiteX231" fmla="*/ 21193 w 385085"/>
                <a:gd name="connsiteY231" fmla="*/ 98088 h 291255"/>
                <a:gd name="connsiteX232" fmla="*/ 21288 w 385085"/>
                <a:gd name="connsiteY232" fmla="*/ 96784 h 291255"/>
                <a:gd name="connsiteX233" fmla="*/ 20755 w 385085"/>
                <a:gd name="connsiteY233" fmla="*/ 94622 h 291255"/>
                <a:gd name="connsiteX234" fmla="*/ 22955 w 385085"/>
                <a:gd name="connsiteY234" fmla="*/ 94297 h 291255"/>
                <a:gd name="connsiteX235" fmla="*/ 23841 w 385085"/>
                <a:gd name="connsiteY235" fmla="*/ 95488 h 291255"/>
                <a:gd name="connsiteX236" fmla="*/ 25022 w 385085"/>
                <a:gd name="connsiteY236" fmla="*/ 97031 h 291255"/>
                <a:gd name="connsiteX237" fmla="*/ 28251 w 385085"/>
                <a:gd name="connsiteY237" fmla="*/ 99908 h 291255"/>
                <a:gd name="connsiteX238" fmla="*/ 30346 w 385085"/>
                <a:gd name="connsiteY238" fmla="*/ 100746 h 291255"/>
                <a:gd name="connsiteX239" fmla="*/ 32985 w 385085"/>
                <a:gd name="connsiteY239" fmla="*/ 101165 h 291255"/>
                <a:gd name="connsiteX240" fmla="*/ 36233 w 385085"/>
                <a:gd name="connsiteY240" fmla="*/ 100775 h 291255"/>
                <a:gd name="connsiteX241" fmla="*/ 38824 w 385085"/>
                <a:gd name="connsiteY241" fmla="*/ 100232 h 291255"/>
                <a:gd name="connsiteX242" fmla="*/ 40043 w 385085"/>
                <a:gd name="connsiteY242" fmla="*/ 100374 h 291255"/>
                <a:gd name="connsiteX243" fmla="*/ 42872 w 385085"/>
                <a:gd name="connsiteY243" fmla="*/ 102461 h 291255"/>
                <a:gd name="connsiteX244" fmla="*/ 46177 w 385085"/>
                <a:gd name="connsiteY244" fmla="*/ 105385 h 291255"/>
                <a:gd name="connsiteX245" fmla="*/ 47234 w 385085"/>
                <a:gd name="connsiteY245" fmla="*/ 106690 h 291255"/>
                <a:gd name="connsiteX246" fmla="*/ 47730 w 385085"/>
                <a:gd name="connsiteY246" fmla="*/ 108680 h 291255"/>
                <a:gd name="connsiteX247" fmla="*/ 48701 w 385085"/>
                <a:gd name="connsiteY247" fmla="*/ 109271 h 291255"/>
                <a:gd name="connsiteX248" fmla="*/ 50816 w 385085"/>
                <a:gd name="connsiteY248" fmla="*/ 107299 h 291255"/>
                <a:gd name="connsiteX249" fmla="*/ 52854 w 385085"/>
                <a:gd name="connsiteY249" fmla="*/ 106652 h 291255"/>
                <a:gd name="connsiteX250" fmla="*/ 54730 w 385085"/>
                <a:gd name="connsiteY250" fmla="*/ 107023 h 291255"/>
                <a:gd name="connsiteX251" fmla="*/ 56798 w 385085"/>
                <a:gd name="connsiteY251" fmla="*/ 107242 h 291255"/>
                <a:gd name="connsiteX252" fmla="*/ 58874 w 385085"/>
                <a:gd name="connsiteY252" fmla="*/ 106518 h 291255"/>
                <a:gd name="connsiteX253" fmla="*/ 59798 w 385085"/>
                <a:gd name="connsiteY253" fmla="*/ 105994 h 291255"/>
                <a:gd name="connsiteX254" fmla="*/ 63408 w 385085"/>
                <a:gd name="connsiteY254" fmla="*/ 103442 h 291255"/>
                <a:gd name="connsiteX255" fmla="*/ 66684 w 385085"/>
                <a:gd name="connsiteY255" fmla="*/ 101498 h 291255"/>
                <a:gd name="connsiteX256" fmla="*/ 68723 w 385085"/>
                <a:gd name="connsiteY256" fmla="*/ 100308 h 291255"/>
                <a:gd name="connsiteX257" fmla="*/ 69456 w 385085"/>
                <a:gd name="connsiteY257" fmla="*/ 96307 h 291255"/>
                <a:gd name="connsiteX258" fmla="*/ 70399 w 385085"/>
                <a:gd name="connsiteY258" fmla="*/ 94031 h 291255"/>
                <a:gd name="connsiteX259" fmla="*/ 71742 w 385085"/>
                <a:gd name="connsiteY259" fmla="*/ 92707 h 291255"/>
                <a:gd name="connsiteX260" fmla="*/ 71247 w 385085"/>
                <a:gd name="connsiteY260" fmla="*/ 91059 h 291255"/>
                <a:gd name="connsiteX261" fmla="*/ 70685 w 385085"/>
                <a:gd name="connsiteY261" fmla="*/ 89802 h 291255"/>
                <a:gd name="connsiteX262" fmla="*/ 70113 w 385085"/>
                <a:gd name="connsiteY262" fmla="*/ 88097 h 291255"/>
                <a:gd name="connsiteX263" fmla="*/ 70685 w 385085"/>
                <a:gd name="connsiteY263" fmla="*/ 87192 h 291255"/>
                <a:gd name="connsiteX264" fmla="*/ 71990 w 385085"/>
                <a:gd name="connsiteY264" fmla="*/ 86792 h 291255"/>
                <a:gd name="connsiteX265" fmla="*/ 75266 w 385085"/>
                <a:gd name="connsiteY265" fmla="*/ 86792 h 291255"/>
                <a:gd name="connsiteX266" fmla="*/ 81029 w 385085"/>
                <a:gd name="connsiteY266" fmla="*/ 84992 h 291255"/>
                <a:gd name="connsiteX267" fmla="*/ 85830 w 385085"/>
                <a:gd name="connsiteY267" fmla="*/ 83191 h 291255"/>
                <a:gd name="connsiteX268" fmla="*/ 90268 w 385085"/>
                <a:gd name="connsiteY268" fmla="*/ 81725 h 291255"/>
                <a:gd name="connsiteX269" fmla="*/ 92287 w 385085"/>
                <a:gd name="connsiteY269" fmla="*/ 81486 h 291255"/>
                <a:gd name="connsiteX270" fmla="*/ 94202 w 385085"/>
                <a:gd name="connsiteY270" fmla="*/ 81734 h 291255"/>
                <a:gd name="connsiteX271" fmla="*/ 95079 w 385085"/>
                <a:gd name="connsiteY271" fmla="*/ 81306 h 291255"/>
                <a:gd name="connsiteX272" fmla="*/ 95316 w 385085"/>
                <a:gd name="connsiteY272" fmla="*/ 79905 h 291255"/>
                <a:gd name="connsiteX273" fmla="*/ 96402 w 385085"/>
                <a:gd name="connsiteY273" fmla="*/ 78429 h 291255"/>
                <a:gd name="connsiteX274" fmla="*/ 98870 w 385085"/>
                <a:gd name="connsiteY274" fmla="*/ 77229 h 291255"/>
                <a:gd name="connsiteX275" fmla="*/ 103508 w 385085"/>
                <a:gd name="connsiteY275" fmla="*/ 74686 h 291255"/>
                <a:gd name="connsiteX276" fmla="*/ 107604 w 385085"/>
                <a:gd name="connsiteY276" fmla="*/ 70904 h 291255"/>
                <a:gd name="connsiteX277" fmla="*/ 109061 w 385085"/>
                <a:gd name="connsiteY277" fmla="*/ 68028 h 291255"/>
                <a:gd name="connsiteX278" fmla="*/ 110051 w 385085"/>
                <a:gd name="connsiteY278" fmla="*/ 63827 h 291255"/>
                <a:gd name="connsiteX279" fmla="*/ 111966 w 385085"/>
                <a:gd name="connsiteY279" fmla="*/ 57331 h 291255"/>
                <a:gd name="connsiteX280" fmla="*/ 114081 w 385085"/>
                <a:gd name="connsiteY280" fmla="*/ 50197 h 291255"/>
                <a:gd name="connsiteX281" fmla="*/ 114862 w 385085"/>
                <a:gd name="connsiteY281" fmla="*/ 47044 h 291255"/>
                <a:gd name="connsiteX282" fmla="*/ 115757 w 385085"/>
                <a:gd name="connsiteY282" fmla="*/ 44615 h 291255"/>
                <a:gd name="connsiteX283" fmla="*/ 119376 w 385085"/>
                <a:gd name="connsiteY283" fmla="*/ 42567 h 291255"/>
                <a:gd name="connsiteX284" fmla="*/ 123072 w 385085"/>
                <a:gd name="connsiteY284" fmla="*/ 41082 h 291255"/>
                <a:gd name="connsiteX285" fmla="*/ 128797 w 385085"/>
                <a:gd name="connsiteY285" fmla="*/ 40786 h 291255"/>
                <a:gd name="connsiteX286" fmla="*/ 135512 w 385085"/>
                <a:gd name="connsiteY286" fmla="*/ 40634 h 291255"/>
                <a:gd name="connsiteX287" fmla="*/ 136931 w 385085"/>
                <a:gd name="connsiteY287" fmla="*/ 36719 h 291255"/>
                <a:gd name="connsiteX288" fmla="*/ 137817 w 385085"/>
                <a:gd name="connsiteY288" fmla="*/ 33385 h 291255"/>
                <a:gd name="connsiteX289" fmla="*/ 138932 w 385085"/>
                <a:gd name="connsiteY289" fmla="*/ 31661 h 291255"/>
                <a:gd name="connsiteX290" fmla="*/ 140560 w 385085"/>
                <a:gd name="connsiteY290" fmla="*/ 30261 h 291255"/>
                <a:gd name="connsiteX291" fmla="*/ 141132 w 385085"/>
                <a:gd name="connsiteY291" fmla="*/ 29985 h 291255"/>
                <a:gd name="connsiteX292" fmla="*/ 144751 w 385085"/>
                <a:gd name="connsiteY292" fmla="*/ 32033 h 291255"/>
                <a:gd name="connsiteX293" fmla="*/ 150304 w 385085"/>
                <a:gd name="connsiteY293" fmla="*/ 35166 h 291255"/>
                <a:gd name="connsiteX294" fmla="*/ 156772 w 385085"/>
                <a:gd name="connsiteY294" fmla="*/ 36729 h 291255"/>
                <a:gd name="connsiteX295" fmla="*/ 160020 w 385085"/>
                <a:gd name="connsiteY295" fmla="*/ 37510 h 291255"/>
                <a:gd name="connsiteX296" fmla="*/ 161372 w 385085"/>
                <a:gd name="connsiteY296" fmla="*/ 37386 h 291255"/>
                <a:gd name="connsiteX297" fmla="*/ 169536 w 385085"/>
                <a:gd name="connsiteY297" fmla="*/ 36624 h 291255"/>
                <a:gd name="connsiteX298" fmla="*/ 175984 w 385085"/>
                <a:gd name="connsiteY298" fmla="*/ 37843 h 291255"/>
                <a:gd name="connsiteX299" fmla="*/ 179365 w 385085"/>
                <a:gd name="connsiteY299" fmla="*/ 41177 h 291255"/>
                <a:gd name="connsiteX300" fmla="*/ 182689 w 385085"/>
                <a:gd name="connsiteY300" fmla="*/ 42024 h 291255"/>
                <a:gd name="connsiteX301" fmla="*/ 185947 w 385085"/>
                <a:gd name="connsiteY301" fmla="*/ 40415 h 291255"/>
                <a:gd name="connsiteX302" fmla="*/ 187966 w 385085"/>
                <a:gd name="connsiteY302" fmla="*/ 40119 h 291255"/>
                <a:gd name="connsiteX303" fmla="*/ 188747 w 385085"/>
                <a:gd name="connsiteY303" fmla="*/ 41158 h 291255"/>
                <a:gd name="connsiteX304" fmla="*/ 190366 w 385085"/>
                <a:gd name="connsiteY304" fmla="*/ 41596 h 291255"/>
                <a:gd name="connsiteX305" fmla="*/ 192843 w 385085"/>
                <a:gd name="connsiteY305" fmla="*/ 41434 h 291255"/>
                <a:gd name="connsiteX306" fmla="*/ 194272 w 385085"/>
                <a:gd name="connsiteY306" fmla="*/ 42358 h 291255"/>
                <a:gd name="connsiteX307" fmla="*/ 194424 w 385085"/>
                <a:gd name="connsiteY307" fmla="*/ 43282 h 291255"/>
                <a:gd name="connsiteX308" fmla="*/ 194615 w 385085"/>
                <a:gd name="connsiteY308" fmla="*/ 44348 h 291255"/>
                <a:gd name="connsiteX309" fmla="*/ 196443 w 385085"/>
                <a:gd name="connsiteY309" fmla="*/ 46882 h 291255"/>
                <a:gd name="connsiteX310" fmla="*/ 199749 w 385085"/>
                <a:gd name="connsiteY310" fmla="*/ 49959 h 291255"/>
                <a:gd name="connsiteX311" fmla="*/ 202682 w 385085"/>
                <a:gd name="connsiteY311" fmla="*/ 50702 h 291255"/>
                <a:gd name="connsiteX312" fmla="*/ 206540 w 385085"/>
                <a:gd name="connsiteY312" fmla="*/ 48311 h 291255"/>
                <a:gd name="connsiteX313" fmla="*/ 207845 w 385085"/>
                <a:gd name="connsiteY313" fmla="*/ 48587 h 291255"/>
                <a:gd name="connsiteX314" fmla="*/ 208483 w 385085"/>
                <a:gd name="connsiteY314" fmla="*/ 47816 h 291255"/>
                <a:gd name="connsiteX315" fmla="*/ 208873 w 385085"/>
                <a:gd name="connsiteY315" fmla="*/ 46072 h 291255"/>
                <a:gd name="connsiteX316" fmla="*/ 211207 w 385085"/>
                <a:gd name="connsiteY316" fmla="*/ 44434 h 291255"/>
                <a:gd name="connsiteX317" fmla="*/ 215475 w 385085"/>
                <a:gd name="connsiteY317" fmla="*/ 42901 h 291255"/>
                <a:gd name="connsiteX318" fmla="*/ 217894 w 385085"/>
                <a:gd name="connsiteY318" fmla="*/ 41529 h 291255"/>
                <a:gd name="connsiteX319" fmla="*/ 218760 w 385085"/>
                <a:gd name="connsiteY319" fmla="*/ 40396 h 291255"/>
                <a:gd name="connsiteX320" fmla="*/ 220199 w 385085"/>
                <a:gd name="connsiteY320" fmla="*/ 40072 h 291255"/>
                <a:gd name="connsiteX321" fmla="*/ 221770 w 385085"/>
                <a:gd name="connsiteY321" fmla="*/ 40415 h 291255"/>
                <a:gd name="connsiteX322" fmla="*/ 222895 w 385085"/>
                <a:gd name="connsiteY322" fmla="*/ 39986 h 291255"/>
                <a:gd name="connsiteX323" fmla="*/ 223285 w 385085"/>
                <a:gd name="connsiteY323" fmla="*/ 38910 h 291255"/>
                <a:gd name="connsiteX324" fmla="*/ 223733 w 385085"/>
                <a:gd name="connsiteY324" fmla="*/ 38443 h 291255"/>
                <a:gd name="connsiteX325" fmla="*/ 224533 w 385085"/>
                <a:gd name="connsiteY325" fmla="*/ 38062 h 291255"/>
                <a:gd name="connsiteX326" fmla="*/ 225247 w 385085"/>
                <a:gd name="connsiteY326" fmla="*/ 37872 h 291255"/>
                <a:gd name="connsiteX327" fmla="*/ 226543 w 385085"/>
                <a:gd name="connsiteY327" fmla="*/ 38167 h 291255"/>
                <a:gd name="connsiteX328" fmla="*/ 228933 w 385085"/>
                <a:gd name="connsiteY328" fmla="*/ 40129 h 291255"/>
                <a:gd name="connsiteX329" fmla="*/ 232420 w 385085"/>
                <a:gd name="connsiteY329" fmla="*/ 43748 h 291255"/>
                <a:gd name="connsiteX330" fmla="*/ 234686 w 385085"/>
                <a:gd name="connsiteY330" fmla="*/ 45406 h 291255"/>
                <a:gd name="connsiteX331" fmla="*/ 235725 w 385085"/>
                <a:gd name="connsiteY331" fmla="*/ 45130 h 291255"/>
                <a:gd name="connsiteX332" fmla="*/ 237058 w 385085"/>
                <a:gd name="connsiteY332" fmla="*/ 44015 h 291255"/>
                <a:gd name="connsiteX333" fmla="*/ 238687 w 385085"/>
                <a:gd name="connsiteY333" fmla="*/ 42091 h 291255"/>
                <a:gd name="connsiteX334" fmla="*/ 239087 w 385085"/>
                <a:gd name="connsiteY334" fmla="*/ 39310 h 291255"/>
                <a:gd name="connsiteX335" fmla="*/ 238277 w 385085"/>
                <a:gd name="connsiteY335" fmla="*/ 35681 h 291255"/>
                <a:gd name="connsiteX336" fmla="*/ 238830 w 385085"/>
                <a:gd name="connsiteY336" fmla="*/ 32747 h 291255"/>
                <a:gd name="connsiteX337" fmla="*/ 240763 w 385085"/>
                <a:gd name="connsiteY337" fmla="*/ 30518 h 291255"/>
                <a:gd name="connsiteX338" fmla="*/ 244335 w 385085"/>
                <a:gd name="connsiteY338" fmla="*/ 29146 h 291255"/>
                <a:gd name="connsiteX339" fmla="*/ 249545 w 385085"/>
                <a:gd name="connsiteY339" fmla="*/ 28623 h 291255"/>
                <a:gd name="connsiteX340" fmla="*/ 252746 w 385085"/>
                <a:gd name="connsiteY340" fmla="*/ 28937 h 291255"/>
                <a:gd name="connsiteX341" fmla="*/ 253927 w 385085"/>
                <a:gd name="connsiteY341" fmla="*/ 30089 h 291255"/>
                <a:gd name="connsiteX342" fmla="*/ 255527 w 385085"/>
                <a:gd name="connsiteY342" fmla="*/ 30718 h 291255"/>
                <a:gd name="connsiteX343" fmla="*/ 257537 w 385085"/>
                <a:gd name="connsiteY343" fmla="*/ 30842 h 291255"/>
                <a:gd name="connsiteX344" fmla="*/ 259385 w 385085"/>
                <a:gd name="connsiteY344" fmla="*/ 29537 h 291255"/>
                <a:gd name="connsiteX345" fmla="*/ 261052 w 385085"/>
                <a:gd name="connsiteY345" fmla="*/ 26784 h 291255"/>
                <a:gd name="connsiteX346" fmla="*/ 261147 w 385085"/>
                <a:gd name="connsiteY346" fmla="*/ 23384 h 291255"/>
                <a:gd name="connsiteX347" fmla="*/ 259670 w 385085"/>
                <a:gd name="connsiteY347" fmla="*/ 19317 h 291255"/>
                <a:gd name="connsiteX348" fmla="*/ 260070 w 385085"/>
                <a:gd name="connsiteY348" fmla="*/ 18021 h 291255"/>
                <a:gd name="connsiteX349" fmla="*/ 260709 w 385085"/>
                <a:gd name="connsiteY349" fmla="*/ 17459 h 291255"/>
                <a:gd name="connsiteX350" fmla="*/ 262709 w 385085"/>
                <a:gd name="connsiteY350" fmla="*/ 15983 h 291255"/>
                <a:gd name="connsiteX351" fmla="*/ 265500 w 385085"/>
                <a:gd name="connsiteY351" fmla="*/ 12925 h 291255"/>
                <a:gd name="connsiteX352" fmla="*/ 268195 w 385085"/>
                <a:gd name="connsiteY352" fmla="*/ 8982 h 291255"/>
                <a:gd name="connsiteX353" fmla="*/ 270796 w 385085"/>
                <a:gd name="connsiteY353" fmla="*/ 4143 h 291255"/>
                <a:gd name="connsiteX354" fmla="*/ 274005 w 385085"/>
                <a:gd name="connsiteY354" fmla="*/ 1153 h 291255"/>
                <a:gd name="connsiteX355" fmla="*/ 277825 w 385085"/>
                <a:gd name="connsiteY355" fmla="*/ 0 h 291255"/>
                <a:gd name="connsiteX356" fmla="*/ 282454 w 385085"/>
                <a:gd name="connsiteY356" fmla="*/ 1314 h 291255"/>
                <a:gd name="connsiteX357" fmla="*/ 287912 w 385085"/>
                <a:gd name="connsiteY357" fmla="*/ 5086 h 291255"/>
                <a:gd name="connsiteX358" fmla="*/ 289960 w 385085"/>
                <a:gd name="connsiteY358" fmla="*/ 9716 h 291255"/>
                <a:gd name="connsiteX359" fmla="*/ 288627 w 385085"/>
                <a:gd name="connsiteY359" fmla="*/ 15212 h 291255"/>
                <a:gd name="connsiteX360" fmla="*/ 288512 w 385085"/>
                <a:gd name="connsiteY360" fmla="*/ 18221 h 291255"/>
                <a:gd name="connsiteX361" fmla="*/ 289617 w 385085"/>
                <a:gd name="connsiteY361" fmla="*/ 18783 h 291255"/>
                <a:gd name="connsiteX362" fmla="*/ 291484 w 385085"/>
                <a:gd name="connsiteY362" fmla="*/ 18631 h 291255"/>
                <a:gd name="connsiteX363" fmla="*/ 294104 w 385085"/>
                <a:gd name="connsiteY363" fmla="*/ 17774 h 291255"/>
                <a:gd name="connsiteX364" fmla="*/ 295818 w 385085"/>
                <a:gd name="connsiteY364" fmla="*/ 17726 h 291255"/>
                <a:gd name="connsiteX365" fmla="*/ 296627 w 385085"/>
                <a:gd name="connsiteY365" fmla="*/ 18507 h 291255"/>
                <a:gd name="connsiteX366" fmla="*/ 296580 w 385085"/>
                <a:gd name="connsiteY366" fmla="*/ 20050 h 291255"/>
                <a:gd name="connsiteX367" fmla="*/ 295665 w 385085"/>
                <a:gd name="connsiteY367" fmla="*/ 22365 h 291255"/>
                <a:gd name="connsiteX368" fmla="*/ 294570 w 385085"/>
                <a:gd name="connsiteY368" fmla="*/ 28851 h 291255"/>
                <a:gd name="connsiteX369" fmla="*/ 293894 w 385085"/>
                <a:gd name="connsiteY369" fmla="*/ 34452 h 291255"/>
                <a:gd name="connsiteX370" fmla="*/ 293218 w 385085"/>
                <a:gd name="connsiteY370" fmla="*/ 39948 h 291255"/>
                <a:gd name="connsiteX371" fmla="*/ 292636 w 385085"/>
                <a:gd name="connsiteY371" fmla="*/ 44768 h 291255"/>
                <a:gd name="connsiteX372" fmla="*/ 293675 w 385085"/>
                <a:gd name="connsiteY372" fmla="*/ 48520 h 291255"/>
                <a:gd name="connsiteX373" fmla="*/ 295256 w 385085"/>
                <a:gd name="connsiteY373" fmla="*/ 54178 h 291255"/>
                <a:gd name="connsiteX374" fmla="*/ 297037 w 385085"/>
                <a:gd name="connsiteY374" fmla="*/ 57912 h 291255"/>
                <a:gd name="connsiteX375" fmla="*/ 298856 w 385085"/>
                <a:gd name="connsiteY375" fmla="*/ 59103 h 291255"/>
                <a:gd name="connsiteX376" fmla="*/ 300685 w 385085"/>
                <a:gd name="connsiteY376" fmla="*/ 59531 h 291255"/>
                <a:gd name="connsiteX377" fmla="*/ 302504 w 385085"/>
                <a:gd name="connsiteY377" fmla="*/ 59198 h 291255"/>
                <a:gd name="connsiteX378" fmla="*/ 306248 w 385085"/>
                <a:gd name="connsiteY378" fmla="*/ 56798 h 291255"/>
                <a:gd name="connsiteX379" fmla="*/ 311896 w 385085"/>
                <a:gd name="connsiteY379" fmla="*/ 52340 h 291255"/>
                <a:gd name="connsiteX380" fmla="*/ 317382 w 385085"/>
                <a:gd name="connsiteY380" fmla="*/ 49597 h 291255"/>
                <a:gd name="connsiteX381" fmla="*/ 325364 w 385085"/>
                <a:gd name="connsiteY381" fmla="*/ 48054 h 291255"/>
                <a:gd name="connsiteX382" fmla="*/ 328041 w 385085"/>
                <a:gd name="connsiteY382" fmla="*/ 43263 h 291255"/>
                <a:gd name="connsiteX383" fmla="*/ 331737 w 385085"/>
                <a:gd name="connsiteY383" fmla="*/ 40091 h 291255"/>
                <a:gd name="connsiteX384" fmla="*/ 340176 w 385085"/>
                <a:gd name="connsiteY384" fmla="*/ 35376 h 291255"/>
                <a:gd name="connsiteX385" fmla="*/ 344757 w 385085"/>
                <a:gd name="connsiteY385" fmla="*/ 33566 h 291255"/>
                <a:gd name="connsiteX386" fmla="*/ 347396 w 385085"/>
                <a:gd name="connsiteY386" fmla="*/ 33261 h 291255"/>
                <a:gd name="connsiteX387" fmla="*/ 350691 w 385085"/>
                <a:gd name="connsiteY387" fmla="*/ 34109 h 291255"/>
                <a:gd name="connsiteX388" fmla="*/ 351444 w 385085"/>
                <a:gd name="connsiteY388" fmla="*/ 34414 h 291255"/>
                <a:gd name="connsiteX389" fmla="*/ 352091 w 385085"/>
                <a:gd name="connsiteY389" fmla="*/ 34642 h 291255"/>
                <a:gd name="connsiteX390" fmla="*/ 353796 w 385085"/>
                <a:gd name="connsiteY390" fmla="*/ 35033 h 291255"/>
                <a:gd name="connsiteX391" fmla="*/ 354149 w 385085"/>
                <a:gd name="connsiteY391" fmla="*/ 36471 h 291255"/>
                <a:gd name="connsiteX392" fmla="*/ 353701 w 385085"/>
                <a:gd name="connsiteY392" fmla="*/ 38024 h 291255"/>
                <a:gd name="connsiteX393" fmla="*/ 351882 w 385085"/>
                <a:gd name="connsiteY393" fmla="*/ 39300 h 291255"/>
                <a:gd name="connsiteX394" fmla="*/ 351301 w 385085"/>
                <a:gd name="connsiteY394" fmla="*/ 40291 h 291255"/>
                <a:gd name="connsiteX395" fmla="*/ 351996 w 385085"/>
                <a:gd name="connsiteY395" fmla="*/ 41034 h 291255"/>
                <a:gd name="connsiteX396" fmla="*/ 354568 w 385085"/>
                <a:gd name="connsiteY396" fmla="*/ 41291 h 291255"/>
                <a:gd name="connsiteX397" fmla="*/ 359893 w 385085"/>
                <a:gd name="connsiteY397" fmla="*/ 39567 h 291255"/>
                <a:gd name="connsiteX398" fmla="*/ 363341 w 385085"/>
                <a:gd name="connsiteY398" fmla="*/ 38462 h 291255"/>
                <a:gd name="connsiteX399" fmla="*/ 365731 w 385085"/>
                <a:gd name="connsiteY399" fmla="*/ 38024 h 291255"/>
                <a:gd name="connsiteX400" fmla="*/ 366693 w 385085"/>
                <a:gd name="connsiteY400" fmla="*/ 36586 h 291255"/>
                <a:gd name="connsiteX401" fmla="*/ 368198 w 385085"/>
                <a:gd name="connsiteY401" fmla="*/ 35138 h 291255"/>
                <a:gd name="connsiteX402" fmla="*/ 370589 w 385085"/>
                <a:gd name="connsiteY402" fmla="*/ 35033 h 291255"/>
                <a:gd name="connsiteX403" fmla="*/ 373151 w 385085"/>
                <a:gd name="connsiteY403" fmla="*/ 35805 h 291255"/>
                <a:gd name="connsiteX404" fmla="*/ 375275 w 385085"/>
                <a:gd name="connsiteY404" fmla="*/ 36252 h 291255"/>
                <a:gd name="connsiteX405" fmla="*/ 378885 w 385085"/>
                <a:gd name="connsiteY405" fmla="*/ 35843 h 291255"/>
                <a:gd name="connsiteX406" fmla="*/ 380790 w 385085"/>
                <a:gd name="connsiteY406" fmla="*/ 37100 h 291255"/>
                <a:gd name="connsiteX407" fmla="*/ 383457 w 385085"/>
                <a:gd name="connsiteY407" fmla="*/ 39472 h 291255"/>
                <a:gd name="connsiteX408" fmla="*/ 384657 w 385085"/>
                <a:gd name="connsiteY408" fmla="*/ 40948 h 291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</a:cxnLst>
              <a:rect l="l" t="t" r="r" b="b"/>
              <a:pathLst>
                <a:path w="385085" h="291255">
                  <a:moveTo>
                    <a:pt x="385086" y="41291"/>
                  </a:moveTo>
                  <a:lnTo>
                    <a:pt x="383714" y="41510"/>
                  </a:lnTo>
                  <a:lnTo>
                    <a:pt x="381771" y="40710"/>
                  </a:lnTo>
                  <a:lnTo>
                    <a:pt x="381009" y="39491"/>
                  </a:lnTo>
                  <a:lnTo>
                    <a:pt x="380685" y="39319"/>
                  </a:lnTo>
                  <a:lnTo>
                    <a:pt x="379143" y="40119"/>
                  </a:lnTo>
                  <a:lnTo>
                    <a:pt x="376199" y="41129"/>
                  </a:lnTo>
                  <a:lnTo>
                    <a:pt x="371208" y="43767"/>
                  </a:lnTo>
                  <a:lnTo>
                    <a:pt x="371323" y="44444"/>
                  </a:lnTo>
                  <a:lnTo>
                    <a:pt x="374571" y="47120"/>
                  </a:lnTo>
                  <a:lnTo>
                    <a:pt x="375332" y="48006"/>
                  </a:lnTo>
                  <a:lnTo>
                    <a:pt x="375732" y="48282"/>
                  </a:lnTo>
                  <a:lnTo>
                    <a:pt x="372789" y="49568"/>
                  </a:lnTo>
                  <a:lnTo>
                    <a:pt x="366465" y="52464"/>
                  </a:lnTo>
                  <a:lnTo>
                    <a:pt x="362302" y="54826"/>
                  </a:lnTo>
                  <a:lnTo>
                    <a:pt x="361312" y="54912"/>
                  </a:lnTo>
                  <a:lnTo>
                    <a:pt x="358797" y="53921"/>
                  </a:lnTo>
                  <a:lnTo>
                    <a:pt x="355082" y="52740"/>
                  </a:lnTo>
                  <a:lnTo>
                    <a:pt x="354092" y="52759"/>
                  </a:lnTo>
                  <a:lnTo>
                    <a:pt x="345519" y="52959"/>
                  </a:lnTo>
                  <a:lnTo>
                    <a:pt x="337642" y="53397"/>
                  </a:lnTo>
                  <a:lnTo>
                    <a:pt x="334366" y="53969"/>
                  </a:lnTo>
                  <a:lnTo>
                    <a:pt x="328279" y="54512"/>
                  </a:lnTo>
                  <a:lnTo>
                    <a:pt x="324450" y="54702"/>
                  </a:lnTo>
                  <a:lnTo>
                    <a:pt x="322002" y="55617"/>
                  </a:lnTo>
                  <a:lnTo>
                    <a:pt x="319325" y="56817"/>
                  </a:lnTo>
                  <a:lnTo>
                    <a:pt x="316544" y="57598"/>
                  </a:lnTo>
                  <a:lnTo>
                    <a:pt x="314477" y="57855"/>
                  </a:lnTo>
                  <a:lnTo>
                    <a:pt x="311991" y="58979"/>
                  </a:lnTo>
                  <a:lnTo>
                    <a:pt x="310353" y="61208"/>
                  </a:lnTo>
                  <a:lnTo>
                    <a:pt x="305676" y="64503"/>
                  </a:lnTo>
                  <a:lnTo>
                    <a:pt x="303047" y="66094"/>
                  </a:lnTo>
                  <a:lnTo>
                    <a:pt x="301723" y="67894"/>
                  </a:lnTo>
                  <a:lnTo>
                    <a:pt x="300218" y="68066"/>
                  </a:lnTo>
                  <a:lnTo>
                    <a:pt x="297646" y="67742"/>
                  </a:lnTo>
                  <a:lnTo>
                    <a:pt x="295656" y="69685"/>
                  </a:lnTo>
                  <a:lnTo>
                    <a:pt x="293455" y="72466"/>
                  </a:lnTo>
                  <a:lnTo>
                    <a:pt x="289427" y="76495"/>
                  </a:lnTo>
                  <a:lnTo>
                    <a:pt x="287284" y="78124"/>
                  </a:lnTo>
                  <a:lnTo>
                    <a:pt x="286007" y="80753"/>
                  </a:lnTo>
                  <a:lnTo>
                    <a:pt x="286950" y="82115"/>
                  </a:lnTo>
                  <a:lnTo>
                    <a:pt x="290226" y="84154"/>
                  </a:lnTo>
                  <a:lnTo>
                    <a:pt x="291693" y="86078"/>
                  </a:lnTo>
                  <a:lnTo>
                    <a:pt x="292494" y="87602"/>
                  </a:lnTo>
                  <a:lnTo>
                    <a:pt x="293989" y="91507"/>
                  </a:lnTo>
                  <a:lnTo>
                    <a:pt x="294941" y="95345"/>
                  </a:lnTo>
                  <a:lnTo>
                    <a:pt x="296351" y="97003"/>
                  </a:lnTo>
                  <a:lnTo>
                    <a:pt x="296761" y="99813"/>
                  </a:lnTo>
                  <a:lnTo>
                    <a:pt x="297123" y="101537"/>
                  </a:lnTo>
                  <a:lnTo>
                    <a:pt x="296351" y="102765"/>
                  </a:lnTo>
                  <a:lnTo>
                    <a:pt x="295647" y="104127"/>
                  </a:lnTo>
                  <a:lnTo>
                    <a:pt x="295647" y="105423"/>
                  </a:lnTo>
                  <a:lnTo>
                    <a:pt x="296494" y="106756"/>
                  </a:lnTo>
                  <a:lnTo>
                    <a:pt x="297237" y="107937"/>
                  </a:lnTo>
                  <a:lnTo>
                    <a:pt x="297646" y="108880"/>
                  </a:lnTo>
                  <a:lnTo>
                    <a:pt x="297142" y="109928"/>
                  </a:lnTo>
                  <a:lnTo>
                    <a:pt x="295647" y="111528"/>
                  </a:lnTo>
                  <a:lnTo>
                    <a:pt x="294884" y="113167"/>
                  </a:lnTo>
                  <a:lnTo>
                    <a:pt x="293227" y="115900"/>
                  </a:lnTo>
                  <a:lnTo>
                    <a:pt x="290636" y="117767"/>
                  </a:lnTo>
                  <a:lnTo>
                    <a:pt x="288922" y="119120"/>
                  </a:lnTo>
                  <a:lnTo>
                    <a:pt x="287102" y="121977"/>
                  </a:lnTo>
                  <a:lnTo>
                    <a:pt x="284093" y="125149"/>
                  </a:lnTo>
                  <a:lnTo>
                    <a:pt x="282826" y="127797"/>
                  </a:lnTo>
                  <a:lnTo>
                    <a:pt x="281501" y="129254"/>
                  </a:lnTo>
                  <a:lnTo>
                    <a:pt x="280140" y="130035"/>
                  </a:lnTo>
                  <a:lnTo>
                    <a:pt x="280492" y="131464"/>
                  </a:lnTo>
                  <a:lnTo>
                    <a:pt x="281673" y="133245"/>
                  </a:lnTo>
                  <a:lnTo>
                    <a:pt x="283626" y="135236"/>
                  </a:lnTo>
                  <a:lnTo>
                    <a:pt x="283540" y="138332"/>
                  </a:lnTo>
                  <a:lnTo>
                    <a:pt x="283445" y="140561"/>
                  </a:lnTo>
                  <a:lnTo>
                    <a:pt x="283511" y="143256"/>
                  </a:lnTo>
                  <a:lnTo>
                    <a:pt x="282444" y="145523"/>
                  </a:lnTo>
                  <a:lnTo>
                    <a:pt x="277016" y="147695"/>
                  </a:lnTo>
                  <a:lnTo>
                    <a:pt x="271815" y="148647"/>
                  </a:lnTo>
                  <a:lnTo>
                    <a:pt x="265443" y="148704"/>
                  </a:lnTo>
                  <a:lnTo>
                    <a:pt x="263033" y="148362"/>
                  </a:lnTo>
                  <a:lnTo>
                    <a:pt x="261108" y="147885"/>
                  </a:lnTo>
                  <a:lnTo>
                    <a:pt x="254194" y="145447"/>
                  </a:lnTo>
                  <a:lnTo>
                    <a:pt x="251384" y="146885"/>
                  </a:lnTo>
                  <a:lnTo>
                    <a:pt x="250803" y="150400"/>
                  </a:lnTo>
                  <a:lnTo>
                    <a:pt x="255851" y="156096"/>
                  </a:lnTo>
                  <a:lnTo>
                    <a:pt x="257918" y="159268"/>
                  </a:lnTo>
                  <a:lnTo>
                    <a:pt x="260213" y="164564"/>
                  </a:lnTo>
                  <a:lnTo>
                    <a:pt x="261928" y="167288"/>
                  </a:lnTo>
                  <a:lnTo>
                    <a:pt x="261318" y="169840"/>
                  </a:lnTo>
                  <a:lnTo>
                    <a:pt x="256746" y="172736"/>
                  </a:lnTo>
                  <a:lnTo>
                    <a:pt x="252203" y="175451"/>
                  </a:lnTo>
                  <a:lnTo>
                    <a:pt x="246412" y="176013"/>
                  </a:lnTo>
                  <a:lnTo>
                    <a:pt x="242773" y="176984"/>
                  </a:lnTo>
                  <a:lnTo>
                    <a:pt x="241011" y="178384"/>
                  </a:lnTo>
                  <a:lnTo>
                    <a:pt x="239716" y="184318"/>
                  </a:lnTo>
                  <a:lnTo>
                    <a:pt x="238410" y="186490"/>
                  </a:lnTo>
                  <a:lnTo>
                    <a:pt x="238439" y="189071"/>
                  </a:lnTo>
                  <a:lnTo>
                    <a:pt x="237211" y="191996"/>
                  </a:lnTo>
                  <a:lnTo>
                    <a:pt x="235353" y="193872"/>
                  </a:lnTo>
                  <a:lnTo>
                    <a:pt x="234048" y="196939"/>
                  </a:lnTo>
                  <a:lnTo>
                    <a:pt x="234458" y="202740"/>
                  </a:lnTo>
                  <a:lnTo>
                    <a:pt x="235067" y="212550"/>
                  </a:lnTo>
                  <a:lnTo>
                    <a:pt x="232600" y="215637"/>
                  </a:lnTo>
                  <a:lnTo>
                    <a:pt x="229819" y="218761"/>
                  </a:lnTo>
                  <a:lnTo>
                    <a:pt x="226886" y="220990"/>
                  </a:lnTo>
                  <a:lnTo>
                    <a:pt x="224094" y="222018"/>
                  </a:lnTo>
                  <a:lnTo>
                    <a:pt x="221780" y="221637"/>
                  </a:lnTo>
                  <a:lnTo>
                    <a:pt x="219951" y="219713"/>
                  </a:lnTo>
                  <a:lnTo>
                    <a:pt x="218865" y="218094"/>
                  </a:lnTo>
                  <a:lnTo>
                    <a:pt x="216846" y="216741"/>
                  </a:lnTo>
                  <a:lnTo>
                    <a:pt x="214789" y="217018"/>
                  </a:lnTo>
                  <a:lnTo>
                    <a:pt x="212722" y="218256"/>
                  </a:lnTo>
                  <a:lnTo>
                    <a:pt x="209416" y="217846"/>
                  </a:lnTo>
                  <a:lnTo>
                    <a:pt x="206597" y="216608"/>
                  </a:lnTo>
                  <a:lnTo>
                    <a:pt x="205168" y="216741"/>
                  </a:lnTo>
                  <a:lnTo>
                    <a:pt x="204349" y="217989"/>
                  </a:lnTo>
                  <a:lnTo>
                    <a:pt x="201330" y="220656"/>
                  </a:lnTo>
                  <a:lnTo>
                    <a:pt x="193920" y="224704"/>
                  </a:lnTo>
                  <a:lnTo>
                    <a:pt x="190890" y="225000"/>
                  </a:lnTo>
                  <a:lnTo>
                    <a:pt x="189595" y="226009"/>
                  </a:lnTo>
                  <a:lnTo>
                    <a:pt x="190109" y="227667"/>
                  </a:lnTo>
                  <a:lnTo>
                    <a:pt x="191433" y="229019"/>
                  </a:lnTo>
                  <a:lnTo>
                    <a:pt x="193748" y="229972"/>
                  </a:lnTo>
                  <a:lnTo>
                    <a:pt x="193862" y="231077"/>
                  </a:lnTo>
                  <a:lnTo>
                    <a:pt x="191824" y="232038"/>
                  </a:lnTo>
                  <a:lnTo>
                    <a:pt x="190081" y="233134"/>
                  </a:lnTo>
                  <a:lnTo>
                    <a:pt x="186242" y="234477"/>
                  </a:lnTo>
                  <a:lnTo>
                    <a:pt x="181813" y="235001"/>
                  </a:lnTo>
                  <a:lnTo>
                    <a:pt x="177241" y="234220"/>
                  </a:lnTo>
                  <a:lnTo>
                    <a:pt x="174888" y="232439"/>
                  </a:lnTo>
                  <a:lnTo>
                    <a:pt x="172107" y="232267"/>
                  </a:lnTo>
                  <a:lnTo>
                    <a:pt x="169573" y="233572"/>
                  </a:lnTo>
                  <a:lnTo>
                    <a:pt x="166954" y="235725"/>
                  </a:lnTo>
                  <a:lnTo>
                    <a:pt x="164096" y="240335"/>
                  </a:lnTo>
                  <a:lnTo>
                    <a:pt x="163335" y="241145"/>
                  </a:lnTo>
                  <a:lnTo>
                    <a:pt x="162563" y="241878"/>
                  </a:lnTo>
                  <a:lnTo>
                    <a:pt x="160696" y="242869"/>
                  </a:lnTo>
                  <a:lnTo>
                    <a:pt x="158019" y="244488"/>
                  </a:lnTo>
                  <a:lnTo>
                    <a:pt x="156676" y="247879"/>
                  </a:lnTo>
                  <a:lnTo>
                    <a:pt x="155067" y="253908"/>
                  </a:lnTo>
                  <a:lnTo>
                    <a:pt x="155448" y="257147"/>
                  </a:lnTo>
                  <a:lnTo>
                    <a:pt x="155572" y="262757"/>
                  </a:lnTo>
                  <a:lnTo>
                    <a:pt x="154943" y="266690"/>
                  </a:lnTo>
                  <a:lnTo>
                    <a:pt x="153781" y="269272"/>
                  </a:lnTo>
                  <a:lnTo>
                    <a:pt x="154010" y="271301"/>
                  </a:lnTo>
                  <a:lnTo>
                    <a:pt x="155781" y="273606"/>
                  </a:lnTo>
                  <a:lnTo>
                    <a:pt x="155067" y="275101"/>
                  </a:lnTo>
                  <a:lnTo>
                    <a:pt x="153581" y="276758"/>
                  </a:lnTo>
                  <a:lnTo>
                    <a:pt x="152142" y="277682"/>
                  </a:lnTo>
                  <a:lnTo>
                    <a:pt x="146380" y="279425"/>
                  </a:lnTo>
                  <a:lnTo>
                    <a:pt x="138484" y="281797"/>
                  </a:lnTo>
                  <a:lnTo>
                    <a:pt x="133264" y="283321"/>
                  </a:lnTo>
                  <a:lnTo>
                    <a:pt x="125501" y="285588"/>
                  </a:lnTo>
                  <a:lnTo>
                    <a:pt x="123234" y="286141"/>
                  </a:lnTo>
                  <a:lnTo>
                    <a:pt x="118510" y="286341"/>
                  </a:lnTo>
                  <a:lnTo>
                    <a:pt x="116062" y="285998"/>
                  </a:lnTo>
                  <a:lnTo>
                    <a:pt x="112747" y="285903"/>
                  </a:lnTo>
                  <a:lnTo>
                    <a:pt x="107871" y="285988"/>
                  </a:lnTo>
                  <a:lnTo>
                    <a:pt x="104470" y="286607"/>
                  </a:lnTo>
                  <a:lnTo>
                    <a:pt x="101060" y="287741"/>
                  </a:lnTo>
                  <a:lnTo>
                    <a:pt x="98546" y="289170"/>
                  </a:lnTo>
                  <a:lnTo>
                    <a:pt x="97098" y="290579"/>
                  </a:lnTo>
                  <a:lnTo>
                    <a:pt x="96583" y="291255"/>
                  </a:lnTo>
                  <a:lnTo>
                    <a:pt x="93164" y="290093"/>
                  </a:lnTo>
                  <a:lnTo>
                    <a:pt x="82391" y="288017"/>
                  </a:lnTo>
                  <a:lnTo>
                    <a:pt x="53216" y="290760"/>
                  </a:lnTo>
                  <a:lnTo>
                    <a:pt x="50463" y="290236"/>
                  </a:lnTo>
                  <a:lnTo>
                    <a:pt x="40510" y="287026"/>
                  </a:lnTo>
                  <a:lnTo>
                    <a:pt x="27680" y="282893"/>
                  </a:lnTo>
                  <a:lnTo>
                    <a:pt x="19745" y="280330"/>
                  </a:lnTo>
                  <a:lnTo>
                    <a:pt x="9563" y="276978"/>
                  </a:lnTo>
                  <a:lnTo>
                    <a:pt x="16535" y="268691"/>
                  </a:lnTo>
                  <a:lnTo>
                    <a:pt x="22612" y="261452"/>
                  </a:lnTo>
                  <a:lnTo>
                    <a:pt x="28708" y="254175"/>
                  </a:lnTo>
                  <a:lnTo>
                    <a:pt x="34709" y="246983"/>
                  </a:lnTo>
                  <a:lnTo>
                    <a:pt x="35423" y="244459"/>
                  </a:lnTo>
                  <a:lnTo>
                    <a:pt x="35519" y="239516"/>
                  </a:lnTo>
                  <a:lnTo>
                    <a:pt x="33937" y="232896"/>
                  </a:lnTo>
                  <a:lnTo>
                    <a:pt x="31394" y="229876"/>
                  </a:lnTo>
                  <a:lnTo>
                    <a:pt x="23003" y="228657"/>
                  </a:lnTo>
                  <a:lnTo>
                    <a:pt x="16707" y="227733"/>
                  </a:lnTo>
                  <a:lnTo>
                    <a:pt x="9839" y="226733"/>
                  </a:lnTo>
                  <a:lnTo>
                    <a:pt x="8963" y="226362"/>
                  </a:lnTo>
                  <a:lnTo>
                    <a:pt x="8182" y="221190"/>
                  </a:lnTo>
                  <a:lnTo>
                    <a:pt x="8515" y="218885"/>
                  </a:lnTo>
                  <a:lnTo>
                    <a:pt x="8068" y="214417"/>
                  </a:lnTo>
                  <a:lnTo>
                    <a:pt x="8134" y="210969"/>
                  </a:lnTo>
                  <a:lnTo>
                    <a:pt x="9125" y="205302"/>
                  </a:lnTo>
                  <a:lnTo>
                    <a:pt x="9182" y="202740"/>
                  </a:lnTo>
                  <a:lnTo>
                    <a:pt x="6010" y="191681"/>
                  </a:lnTo>
                  <a:lnTo>
                    <a:pt x="4239" y="185538"/>
                  </a:lnTo>
                  <a:lnTo>
                    <a:pt x="2429" y="179184"/>
                  </a:lnTo>
                  <a:lnTo>
                    <a:pt x="2038" y="177155"/>
                  </a:lnTo>
                  <a:lnTo>
                    <a:pt x="2000" y="174650"/>
                  </a:lnTo>
                  <a:lnTo>
                    <a:pt x="6210" y="168745"/>
                  </a:lnTo>
                  <a:lnTo>
                    <a:pt x="7515" y="167459"/>
                  </a:lnTo>
                  <a:lnTo>
                    <a:pt x="9982" y="164516"/>
                  </a:lnTo>
                  <a:lnTo>
                    <a:pt x="11525" y="162944"/>
                  </a:lnTo>
                  <a:lnTo>
                    <a:pt x="11259" y="161868"/>
                  </a:lnTo>
                  <a:lnTo>
                    <a:pt x="8572" y="161249"/>
                  </a:lnTo>
                  <a:lnTo>
                    <a:pt x="4515" y="161192"/>
                  </a:lnTo>
                  <a:lnTo>
                    <a:pt x="2353" y="160296"/>
                  </a:lnTo>
                  <a:lnTo>
                    <a:pt x="667" y="158687"/>
                  </a:lnTo>
                  <a:lnTo>
                    <a:pt x="0" y="156343"/>
                  </a:lnTo>
                  <a:lnTo>
                    <a:pt x="1105" y="152181"/>
                  </a:lnTo>
                  <a:lnTo>
                    <a:pt x="0" y="144075"/>
                  </a:lnTo>
                  <a:lnTo>
                    <a:pt x="2257" y="140056"/>
                  </a:lnTo>
                  <a:lnTo>
                    <a:pt x="4200" y="137246"/>
                  </a:lnTo>
                  <a:lnTo>
                    <a:pt x="10792" y="136846"/>
                  </a:lnTo>
                  <a:lnTo>
                    <a:pt x="8506" y="133665"/>
                  </a:lnTo>
                  <a:lnTo>
                    <a:pt x="7401" y="131817"/>
                  </a:lnTo>
                  <a:lnTo>
                    <a:pt x="6696" y="131283"/>
                  </a:lnTo>
                  <a:lnTo>
                    <a:pt x="6429" y="130435"/>
                  </a:lnTo>
                  <a:lnTo>
                    <a:pt x="6782" y="129578"/>
                  </a:lnTo>
                  <a:lnTo>
                    <a:pt x="8468" y="129254"/>
                  </a:lnTo>
                  <a:lnTo>
                    <a:pt x="9610" y="128188"/>
                  </a:lnTo>
                  <a:lnTo>
                    <a:pt x="11468" y="126692"/>
                  </a:lnTo>
                  <a:lnTo>
                    <a:pt x="12439" y="126044"/>
                  </a:lnTo>
                  <a:lnTo>
                    <a:pt x="12611" y="124225"/>
                  </a:lnTo>
                  <a:lnTo>
                    <a:pt x="13497" y="122949"/>
                  </a:lnTo>
                  <a:lnTo>
                    <a:pt x="14830" y="121339"/>
                  </a:lnTo>
                  <a:lnTo>
                    <a:pt x="15887" y="119510"/>
                  </a:lnTo>
                  <a:lnTo>
                    <a:pt x="15621" y="117367"/>
                  </a:lnTo>
                  <a:lnTo>
                    <a:pt x="16593" y="114795"/>
                  </a:lnTo>
                  <a:lnTo>
                    <a:pt x="17040" y="113176"/>
                  </a:lnTo>
                  <a:lnTo>
                    <a:pt x="17745" y="111776"/>
                  </a:lnTo>
                  <a:lnTo>
                    <a:pt x="17126" y="109737"/>
                  </a:lnTo>
                  <a:lnTo>
                    <a:pt x="16593" y="108013"/>
                  </a:lnTo>
                  <a:lnTo>
                    <a:pt x="16421" y="105966"/>
                  </a:lnTo>
                  <a:lnTo>
                    <a:pt x="17478" y="105423"/>
                  </a:lnTo>
                  <a:lnTo>
                    <a:pt x="18812" y="104670"/>
                  </a:lnTo>
                  <a:lnTo>
                    <a:pt x="19069" y="103051"/>
                  </a:lnTo>
                  <a:lnTo>
                    <a:pt x="19774" y="101003"/>
                  </a:lnTo>
                  <a:lnTo>
                    <a:pt x="20307" y="99374"/>
                  </a:lnTo>
                  <a:lnTo>
                    <a:pt x="21193" y="98088"/>
                  </a:lnTo>
                  <a:lnTo>
                    <a:pt x="21288" y="96784"/>
                  </a:lnTo>
                  <a:lnTo>
                    <a:pt x="20755" y="94622"/>
                  </a:lnTo>
                  <a:lnTo>
                    <a:pt x="22955" y="94297"/>
                  </a:lnTo>
                  <a:lnTo>
                    <a:pt x="23841" y="95488"/>
                  </a:lnTo>
                  <a:lnTo>
                    <a:pt x="25022" y="97031"/>
                  </a:lnTo>
                  <a:lnTo>
                    <a:pt x="28251" y="99908"/>
                  </a:lnTo>
                  <a:lnTo>
                    <a:pt x="30346" y="100746"/>
                  </a:lnTo>
                  <a:lnTo>
                    <a:pt x="32985" y="101165"/>
                  </a:lnTo>
                  <a:lnTo>
                    <a:pt x="36233" y="100775"/>
                  </a:lnTo>
                  <a:lnTo>
                    <a:pt x="38824" y="100232"/>
                  </a:lnTo>
                  <a:lnTo>
                    <a:pt x="40043" y="100374"/>
                  </a:lnTo>
                  <a:lnTo>
                    <a:pt x="42872" y="102461"/>
                  </a:lnTo>
                  <a:lnTo>
                    <a:pt x="46177" y="105385"/>
                  </a:lnTo>
                  <a:lnTo>
                    <a:pt x="47234" y="106690"/>
                  </a:lnTo>
                  <a:lnTo>
                    <a:pt x="47730" y="108680"/>
                  </a:lnTo>
                  <a:lnTo>
                    <a:pt x="48701" y="109271"/>
                  </a:lnTo>
                  <a:lnTo>
                    <a:pt x="50816" y="107299"/>
                  </a:lnTo>
                  <a:lnTo>
                    <a:pt x="52854" y="106652"/>
                  </a:lnTo>
                  <a:lnTo>
                    <a:pt x="54730" y="107023"/>
                  </a:lnTo>
                  <a:lnTo>
                    <a:pt x="56798" y="107242"/>
                  </a:lnTo>
                  <a:lnTo>
                    <a:pt x="58874" y="106518"/>
                  </a:lnTo>
                  <a:lnTo>
                    <a:pt x="59798" y="105994"/>
                  </a:lnTo>
                  <a:lnTo>
                    <a:pt x="63408" y="103442"/>
                  </a:lnTo>
                  <a:lnTo>
                    <a:pt x="66684" y="101498"/>
                  </a:lnTo>
                  <a:lnTo>
                    <a:pt x="68723" y="100308"/>
                  </a:lnTo>
                  <a:lnTo>
                    <a:pt x="69456" y="96307"/>
                  </a:lnTo>
                  <a:lnTo>
                    <a:pt x="70399" y="94031"/>
                  </a:lnTo>
                  <a:lnTo>
                    <a:pt x="71742" y="92707"/>
                  </a:lnTo>
                  <a:lnTo>
                    <a:pt x="71247" y="91059"/>
                  </a:lnTo>
                  <a:lnTo>
                    <a:pt x="70685" y="89802"/>
                  </a:lnTo>
                  <a:lnTo>
                    <a:pt x="70113" y="88097"/>
                  </a:lnTo>
                  <a:lnTo>
                    <a:pt x="70685" y="87192"/>
                  </a:lnTo>
                  <a:lnTo>
                    <a:pt x="71990" y="86792"/>
                  </a:lnTo>
                  <a:lnTo>
                    <a:pt x="75266" y="86792"/>
                  </a:lnTo>
                  <a:lnTo>
                    <a:pt x="81029" y="84992"/>
                  </a:lnTo>
                  <a:lnTo>
                    <a:pt x="85830" y="83191"/>
                  </a:lnTo>
                  <a:lnTo>
                    <a:pt x="90268" y="81725"/>
                  </a:lnTo>
                  <a:lnTo>
                    <a:pt x="92287" y="81486"/>
                  </a:lnTo>
                  <a:lnTo>
                    <a:pt x="94202" y="81734"/>
                  </a:lnTo>
                  <a:lnTo>
                    <a:pt x="95079" y="81306"/>
                  </a:lnTo>
                  <a:lnTo>
                    <a:pt x="95316" y="79905"/>
                  </a:lnTo>
                  <a:lnTo>
                    <a:pt x="96402" y="78429"/>
                  </a:lnTo>
                  <a:lnTo>
                    <a:pt x="98870" y="77229"/>
                  </a:lnTo>
                  <a:lnTo>
                    <a:pt x="103508" y="74686"/>
                  </a:lnTo>
                  <a:lnTo>
                    <a:pt x="107604" y="70904"/>
                  </a:lnTo>
                  <a:lnTo>
                    <a:pt x="109061" y="68028"/>
                  </a:lnTo>
                  <a:lnTo>
                    <a:pt x="110051" y="63827"/>
                  </a:lnTo>
                  <a:lnTo>
                    <a:pt x="111966" y="57331"/>
                  </a:lnTo>
                  <a:lnTo>
                    <a:pt x="114081" y="50197"/>
                  </a:lnTo>
                  <a:lnTo>
                    <a:pt x="114862" y="47044"/>
                  </a:lnTo>
                  <a:lnTo>
                    <a:pt x="115757" y="44615"/>
                  </a:lnTo>
                  <a:lnTo>
                    <a:pt x="119376" y="42567"/>
                  </a:lnTo>
                  <a:lnTo>
                    <a:pt x="123072" y="41082"/>
                  </a:lnTo>
                  <a:lnTo>
                    <a:pt x="128797" y="40786"/>
                  </a:lnTo>
                  <a:lnTo>
                    <a:pt x="135512" y="40634"/>
                  </a:lnTo>
                  <a:lnTo>
                    <a:pt x="136931" y="36719"/>
                  </a:lnTo>
                  <a:lnTo>
                    <a:pt x="137817" y="33385"/>
                  </a:lnTo>
                  <a:lnTo>
                    <a:pt x="138932" y="31661"/>
                  </a:lnTo>
                  <a:lnTo>
                    <a:pt x="140560" y="30261"/>
                  </a:lnTo>
                  <a:lnTo>
                    <a:pt x="141132" y="29985"/>
                  </a:lnTo>
                  <a:lnTo>
                    <a:pt x="144751" y="32033"/>
                  </a:lnTo>
                  <a:lnTo>
                    <a:pt x="150304" y="35166"/>
                  </a:lnTo>
                  <a:lnTo>
                    <a:pt x="156772" y="36729"/>
                  </a:lnTo>
                  <a:lnTo>
                    <a:pt x="160020" y="37510"/>
                  </a:lnTo>
                  <a:lnTo>
                    <a:pt x="161372" y="37386"/>
                  </a:lnTo>
                  <a:lnTo>
                    <a:pt x="169536" y="36624"/>
                  </a:lnTo>
                  <a:lnTo>
                    <a:pt x="175984" y="37843"/>
                  </a:lnTo>
                  <a:lnTo>
                    <a:pt x="179365" y="41177"/>
                  </a:lnTo>
                  <a:lnTo>
                    <a:pt x="182689" y="42024"/>
                  </a:lnTo>
                  <a:lnTo>
                    <a:pt x="185947" y="40415"/>
                  </a:lnTo>
                  <a:lnTo>
                    <a:pt x="187966" y="40119"/>
                  </a:lnTo>
                  <a:lnTo>
                    <a:pt x="188747" y="41158"/>
                  </a:lnTo>
                  <a:lnTo>
                    <a:pt x="190366" y="41596"/>
                  </a:lnTo>
                  <a:lnTo>
                    <a:pt x="192843" y="41434"/>
                  </a:lnTo>
                  <a:lnTo>
                    <a:pt x="194272" y="42358"/>
                  </a:lnTo>
                  <a:lnTo>
                    <a:pt x="194424" y="43282"/>
                  </a:lnTo>
                  <a:lnTo>
                    <a:pt x="194615" y="44348"/>
                  </a:lnTo>
                  <a:lnTo>
                    <a:pt x="196443" y="46882"/>
                  </a:lnTo>
                  <a:lnTo>
                    <a:pt x="199749" y="49959"/>
                  </a:lnTo>
                  <a:lnTo>
                    <a:pt x="202682" y="50702"/>
                  </a:lnTo>
                  <a:lnTo>
                    <a:pt x="206540" y="48311"/>
                  </a:lnTo>
                  <a:lnTo>
                    <a:pt x="207845" y="48587"/>
                  </a:lnTo>
                  <a:lnTo>
                    <a:pt x="208483" y="47816"/>
                  </a:lnTo>
                  <a:lnTo>
                    <a:pt x="208873" y="46072"/>
                  </a:lnTo>
                  <a:lnTo>
                    <a:pt x="211207" y="44434"/>
                  </a:lnTo>
                  <a:lnTo>
                    <a:pt x="215475" y="42901"/>
                  </a:lnTo>
                  <a:lnTo>
                    <a:pt x="217894" y="41529"/>
                  </a:lnTo>
                  <a:lnTo>
                    <a:pt x="218760" y="40396"/>
                  </a:lnTo>
                  <a:lnTo>
                    <a:pt x="220199" y="40072"/>
                  </a:lnTo>
                  <a:lnTo>
                    <a:pt x="221770" y="40415"/>
                  </a:lnTo>
                  <a:lnTo>
                    <a:pt x="222895" y="39986"/>
                  </a:lnTo>
                  <a:lnTo>
                    <a:pt x="223285" y="38910"/>
                  </a:lnTo>
                  <a:lnTo>
                    <a:pt x="223733" y="38443"/>
                  </a:lnTo>
                  <a:lnTo>
                    <a:pt x="224533" y="38062"/>
                  </a:lnTo>
                  <a:lnTo>
                    <a:pt x="225247" y="37872"/>
                  </a:lnTo>
                  <a:lnTo>
                    <a:pt x="226543" y="38167"/>
                  </a:lnTo>
                  <a:lnTo>
                    <a:pt x="228933" y="40129"/>
                  </a:lnTo>
                  <a:lnTo>
                    <a:pt x="232420" y="43748"/>
                  </a:lnTo>
                  <a:lnTo>
                    <a:pt x="234686" y="45406"/>
                  </a:lnTo>
                  <a:lnTo>
                    <a:pt x="235725" y="45130"/>
                  </a:lnTo>
                  <a:lnTo>
                    <a:pt x="237058" y="44015"/>
                  </a:lnTo>
                  <a:lnTo>
                    <a:pt x="238687" y="42091"/>
                  </a:lnTo>
                  <a:lnTo>
                    <a:pt x="239087" y="39310"/>
                  </a:lnTo>
                  <a:lnTo>
                    <a:pt x="238277" y="35681"/>
                  </a:lnTo>
                  <a:lnTo>
                    <a:pt x="238830" y="32747"/>
                  </a:lnTo>
                  <a:lnTo>
                    <a:pt x="240763" y="30518"/>
                  </a:lnTo>
                  <a:lnTo>
                    <a:pt x="244335" y="29146"/>
                  </a:lnTo>
                  <a:lnTo>
                    <a:pt x="249545" y="28623"/>
                  </a:lnTo>
                  <a:lnTo>
                    <a:pt x="252746" y="28937"/>
                  </a:lnTo>
                  <a:lnTo>
                    <a:pt x="253927" y="30089"/>
                  </a:lnTo>
                  <a:lnTo>
                    <a:pt x="255527" y="30718"/>
                  </a:lnTo>
                  <a:lnTo>
                    <a:pt x="257537" y="30842"/>
                  </a:lnTo>
                  <a:lnTo>
                    <a:pt x="259385" y="29537"/>
                  </a:lnTo>
                  <a:lnTo>
                    <a:pt x="261052" y="26784"/>
                  </a:lnTo>
                  <a:lnTo>
                    <a:pt x="261147" y="23384"/>
                  </a:lnTo>
                  <a:lnTo>
                    <a:pt x="259670" y="19317"/>
                  </a:lnTo>
                  <a:lnTo>
                    <a:pt x="260070" y="18021"/>
                  </a:lnTo>
                  <a:lnTo>
                    <a:pt x="260709" y="17459"/>
                  </a:lnTo>
                  <a:lnTo>
                    <a:pt x="262709" y="15983"/>
                  </a:lnTo>
                  <a:lnTo>
                    <a:pt x="265500" y="12925"/>
                  </a:lnTo>
                  <a:lnTo>
                    <a:pt x="268195" y="8982"/>
                  </a:lnTo>
                  <a:lnTo>
                    <a:pt x="270796" y="4143"/>
                  </a:lnTo>
                  <a:lnTo>
                    <a:pt x="274005" y="1153"/>
                  </a:lnTo>
                  <a:lnTo>
                    <a:pt x="277825" y="0"/>
                  </a:lnTo>
                  <a:lnTo>
                    <a:pt x="282454" y="1314"/>
                  </a:lnTo>
                  <a:lnTo>
                    <a:pt x="287912" y="5086"/>
                  </a:lnTo>
                  <a:lnTo>
                    <a:pt x="289960" y="9716"/>
                  </a:lnTo>
                  <a:lnTo>
                    <a:pt x="288627" y="15212"/>
                  </a:lnTo>
                  <a:lnTo>
                    <a:pt x="288512" y="18221"/>
                  </a:lnTo>
                  <a:lnTo>
                    <a:pt x="289617" y="18783"/>
                  </a:lnTo>
                  <a:lnTo>
                    <a:pt x="291484" y="18631"/>
                  </a:lnTo>
                  <a:lnTo>
                    <a:pt x="294104" y="17774"/>
                  </a:lnTo>
                  <a:lnTo>
                    <a:pt x="295818" y="17726"/>
                  </a:lnTo>
                  <a:lnTo>
                    <a:pt x="296627" y="18507"/>
                  </a:lnTo>
                  <a:lnTo>
                    <a:pt x="296580" y="20050"/>
                  </a:lnTo>
                  <a:lnTo>
                    <a:pt x="295665" y="22365"/>
                  </a:lnTo>
                  <a:lnTo>
                    <a:pt x="294570" y="28851"/>
                  </a:lnTo>
                  <a:lnTo>
                    <a:pt x="293894" y="34452"/>
                  </a:lnTo>
                  <a:lnTo>
                    <a:pt x="293218" y="39948"/>
                  </a:lnTo>
                  <a:lnTo>
                    <a:pt x="292636" y="44768"/>
                  </a:lnTo>
                  <a:lnTo>
                    <a:pt x="293675" y="48520"/>
                  </a:lnTo>
                  <a:lnTo>
                    <a:pt x="295256" y="54178"/>
                  </a:lnTo>
                  <a:lnTo>
                    <a:pt x="297037" y="57912"/>
                  </a:lnTo>
                  <a:lnTo>
                    <a:pt x="298856" y="59103"/>
                  </a:lnTo>
                  <a:lnTo>
                    <a:pt x="300685" y="59531"/>
                  </a:lnTo>
                  <a:lnTo>
                    <a:pt x="302504" y="59198"/>
                  </a:lnTo>
                  <a:lnTo>
                    <a:pt x="306248" y="56798"/>
                  </a:lnTo>
                  <a:lnTo>
                    <a:pt x="311896" y="52340"/>
                  </a:lnTo>
                  <a:lnTo>
                    <a:pt x="317382" y="49597"/>
                  </a:lnTo>
                  <a:lnTo>
                    <a:pt x="325364" y="48054"/>
                  </a:lnTo>
                  <a:lnTo>
                    <a:pt x="328041" y="43263"/>
                  </a:lnTo>
                  <a:lnTo>
                    <a:pt x="331737" y="40091"/>
                  </a:lnTo>
                  <a:lnTo>
                    <a:pt x="340176" y="35376"/>
                  </a:lnTo>
                  <a:lnTo>
                    <a:pt x="344757" y="33566"/>
                  </a:lnTo>
                  <a:lnTo>
                    <a:pt x="347396" y="33261"/>
                  </a:lnTo>
                  <a:lnTo>
                    <a:pt x="350691" y="34109"/>
                  </a:lnTo>
                  <a:lnTo>
                    <a:pt x="351444" y="34414"/>
                  </a:lnTo>
                  <a:lnTo>
                    <a:pt x="352091" y="34642"/>
                  </a:lnTo>
                  <a:lnTo>
                    <a:pt x="353796" y="35033"/>
                  </a:lnTo>
                  <a:lnTo>
                    <a:pt x="354149" y="36471"/>
                  </a:lnTo>
                  <a:lnTo>
                    <a:pt x="353701" y="38024"/>
                  </a:lnTo>
                  <a:lnTo>
                    <a:pt x="351882" y="39300"/>
                  </a:lnTo>
                  <a:lnTo>
                    <a:pt x="351301" y="40291"/>
                  </a:lnTo>
                  <a:lnTo>
                    <a:pt x="351996" y="41034"/>
                  </a:lnTo>
                  <a:lnTo>
                    <a:pt x="354568" y="41291"/>
                  </a:lnTo>
                  <a:lnTo>
                    <a:pt x="359893" y="39567"/>
                  </a:lnTo>
                  <a:lnTo>
                    <a:pt x="363341" y="38462"/>
                  </a:lnTo>
                  <a:lnTo>
                    <a:pt x="365731" y="38024"/>
                  </a:lnTo>
                  <a:lnTo>
                    <a:pt x="366693" y="36586"/>
                  </a:lnTo>
                  <a:lnTo>
                    <a:pt x="368198" y="35138"/>
                  </a:lnTo>
                  <a:lnTo>
                    <a:pt x="370589" y="35033"/>
                  </a:lnTo>
                  <a:lnTo>
                    <a:pt x="373151" y="35805"/>
                  </a:lnTo>
                  <a:lnTo>
                    <a:pt x="375275" y="36252"/>
                  </a:lnTo>
                  <a:lnTo>
                    <a:pt x="378885" y="35843"/>
                  </a:lnTo>
                  <a:lnTo>
                    <a:pt x="380790" y="37100"/>
                  </a:lnTo>
                  <a:lnTo>
                    <a:pt x="383457" y="39472"/>
                  </a:lnTo>
                  <a:lnTo>
                    <a:pt x="384657" y="40948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DA57CB1-F5DE-3BE5-8A88-352338C5B4E4}"/>
                </a:ext>
              </a:extLst>
            </p:cNvPr>
            <p:cNvSpPr>
              <a:spLocks/>
            </p:cNvSpPr>
            <p:nvPr/>
          </p:nvSpPr>
          <p:spPr>
            <a:xfrm>
              <a:off x="6970449" y="3459302"/>
              <a:ext cx="84068" cy="84305"/>
            </a:xfrm>
            <a:custGeom>
              <a:avLst/>
              <a:gdLst>
                <a:gd name="connsiteX0" fmla="*/ 81582 w 84068"/>
                <a:gd name="connsiteY0" fmla="*/ 83020 h 84305"/>
                <a:gd name="connsiteX1" fmla="*/ 76962 w 84068"/>
                <a:gd name="connsiteY1" fmla="*/ 82820 h 84305"/>
                <a:gd name="connsiteX2" fmla="*/ 73019 w 84068"/>
                <a:gd name="connsiteY2" fmla="*/ 84306 h 84305"/>
                <a:gd name="connsiteX3" fmla="*/ 71533 w 84068"/>
                <a:gd name="connsiteY3" fmla="*/ 84011 h 84305"/>
                <a:gd name="connsiteX4" fmla="*/ 70542 w 84068"/>
                <a:gd name="connsiteY4" fmla="*/ 81372 h 84305"/>
                <a:gd name="connsiteX5" fmla="*/ 69695 w 84068"/>
                <a:gd name="connsiteY5" fmla="*/ 79229 h 84305"/>
                <a:gd name="connsiteX6" fmla="*/ 67180 w 84068"/>
                <a:gd name="connsiteY6" fmla="*/ 73714 h 84305"/>
                <a:gd name="connsiteX7" fmla="*/ 67856 w 84068"/>
                <a:gd name="connsiteY7" fmla="*/ 71457 h 84305"/>
                <a:gd name="connsiteX8" fmla="*/ 66456 w 84068"/>
                <a:gd name="connsiteY8" fmla="*/ 70152 h 84305"/>
                <a:gd name="connsiteX9" fmla="*/ 63085 w 84068"/>
                <a:gd name="connsiteY9" fmla="*/ 67799 h 84305"/>
                <a:gd name="connsiteX10" fmla="*/ 62218 w 84068"/>
                <a:gd name="connsiteY10" fmla="*/ 66827 h 84305"/>
                <a:gd name="connsiteX11" fmla="*/ 62694 w 84068"/>
                <a:gd name="connsiteY11" fmla="*/ 65484 h 84305"/>
                <a:gd name="connsiteX12" fmla="*/ 63027 w 84068"/>
                <a:gd name="connsiteY12" fmla="*/ 63037 h 84305"/>
                <a:gd name="connsiteX13" fmla="*/ 62703 w 84068"/>
                <a:gd name="connsiteY13" fmla="*/ 61055 h 84305"/>
                <a:gd name="connsiteX14" fmla="*/ 61789 w 84068"/>
                <a:gd name="connsiteY14" fmla="*/ 60455 h 84305"/>
                <a:gd name="connsiteX15" fmla="*/ 60103 w 84068"/>
                <a:gd name="connsiteY15" fmla="*/ 60417 h 84305"/>
                <a:gd name="connsiteX16" fmla="*/ 58055 w 84068"/>
                <a:gd name="connsiteY16" fmla="*/ 60912 h 84305"/>
                <a:gd name="connsiteX17" fmla="*/ 53940 w 84068"/>
                <a:gd name="connsiteY17" fmla="*/ 62827 h 84305"/>
                <a:gd name="connsiteX18" fmla="*/ 51083 w 84068"/>
                <a:gd name="connsiteY18" fmla="*/ 61608 h 84305"/>
                <a:gd name="connsiteX19" fmla="*/ 49435 w 84068"/>
                <a:gd name="connsiteY19" fmla="*/ 60379 h 84305"/>
                <a:gd name="connsiteX20" fmla="*/ 48473 w 84068"/>
                <a:gd name="connsiteY20" fmla="*/ 59350 h 84305"/>
                <a:gd name="connsiteX21" fmla="*/ 46330 w 84068"/>
                <a:gd name="connsiteY21" fmla="*/ 60208 h 84305"/>
                <a:gd name="connsiteX22" fmla="*/ 45806 w 84068"/>
                <a:gd name="connsiteY22" fmla="*/ 59798 h 84305"/>
                <a:gd name="connsiteX23" fmla="*/ 45691 w 84068"/>
                <a:gd name="connsiteY23" fmla="*/ 57245 h 84305"/>
                <a:gd name="connsiteX24" fmla="*/ 45044 w 84068"/>
                <a:gd name="connsiteY24" fmla="*/ 55864 h 84305"/>
                <a:gd name="connsiteX25" fmla="*/ 43758 w 84068"/>
                <a:gd name="connsiteY25" fmla="*/ 54255 h 84305"/>
                <a:gd name="connsiteX26" fmla="*/ 42558 w 84068"/>
                <a:gd name="connsiteY26" fmla="*/ 53483 h 84305"/>
                <a:gd name="connsiteX27" fmla="*/ 38167 w 84068"/>
                <a:gd name="connsiteY27" fmla="*/ 55074 h 84305"/>
                <a:gd name="connsiteX28" fmla="*/ 35529 w 84068"/>
                <a:gd name="connsiteY28" fmla="*/ 55616 h 84305"/>
                <a:gd name="connsiteX29" fmla="*/ 34604 w 84068"/>
                <a:gd name="connsiteY29" fmla="*/ 54131 h 84305"/>
                <a:gd name="connsiteX30" fmla="*/ 29966 w 84068"/>
                <a:gd name="connsiteY30" fmla="*/ 49235 h 84305"/>
                <a:gd name="connsiteX31" fmla="*/ 25670 w 84068"/>
                <a:gd name="connsiteY31" fmla="*/ 45473 h 84305"/>
                <a:gd name="connsiteX32" fmla="*/ 22717 w 84068"/>
                <a:gd name="connsiteY32" fmla="*/ 43920 h 84305"/>
                <a:gd name="connsiteX33" fmla="*/ 19745 w 84068"/>
                <a:gd name="connsiteY33" fmla="*/ 44082 h 84305"/>
                <a:gd name="connsiteX34" fmla="*/ 15136 w 84068"/>
                <a:gd name="connsiteY34" fmla="*/ 44834 h 84305"/>
                <a:gd name="connsiteX35" fmla="*/ 13440 w 84068"/>
                <a:gd name="connsiteY35" fmla="*/ 44520 h 84305"/>
                <a:gd name="connsiteX36" fmla="*/ 9420 w 84068"/>
                <a:gd name="connsiteY36" fmla="*/ 42882 h 84305"/>
                <a:gd name="connsiteX37" fmla="*/ 6068 w 84068"/>
                <a:gd name="connsiteY37" fmla="*/ 40929 h 84305"/>
                <a:gd name="connsiteX38" fmla="*/ 6525 w 84068"/>
                <a:gd name="connsiteY38" fmla="*/ 40119 h 84305"/>
                <a:gd name="connsiteX39" fmla="*/ 7230 w 84068"/>
                <a:gd name="connsiteY39" fmla="*/ 39529 h 84305"/>
                <a:gd name="connsiteX40" fmla="*/ 6382 w 84068"/>
                <a:gd name="connsiteY40" fmla="*/ 36986 h 84305"/>
                <a:gd name="connsiteX41" fmla="*/ 4515 w 84068"/>
                <a:gd name="connsiteY41" fmla="*/ 32890 h 84305"/>
                <a:gd name="connsiteX42" fmla="*/ 4715 w 84068"/>
                <a:gd name="connsiteY42" fmla="*/ 31604 h 84305"/>
                <a:gd name="connsiteX43" fmla="*/ 4125 w 84068"/>
                <a:gd name="connsiteY43" fmla="*/ 29832 h 84305"/>
                <a:gd name="connsiteX44" fmla="*/ 3477 w 84068"/>
                <a:gd name="connsiteY44" fmla="*/ 28489 h 84305"/>
                <a:gd name="connsiteX45" fmla="*/ 6106 w 84068"/>
                <a:gd name="connsiteY45" fmla="*/ 25279 h 84305"/>
                <a:gd name="connsiteX46" fmla="*/ 7306 w 84068"/>
                <a:gd name="connsiteY46" fmla="*/ 22698 h 84305"/>
                <a:gd name="connsiteX47" fmla="*/ 7573 w 84068"/>
                <a:gd name="connsiteY47" fmla="*/ 20174 h 84305"/>
                <a:gd name="connsiteX48" fmla="*/ 6868 w 84068"/>
                <a:gd name="connsiteY48" fmla="*/ 17555 h 84305"/>
                <a:gd name="connsiteX49" fmla="*/ 5134 w 84068"/>
                <a:gd name="connsiteY49" fmla="*/ 12802 h 84305"/>
                <a:gd name="connsiteX50" fmla="*/ 4067 w 84068"/>
                <a:gd name="connsiteY50" fmla="*/ 11421 h 84305"/>
                <a:gd name="connsiteX51" fmla="*/ 2087 w 84068"/>
                <a:gd name="connsiteY51" fmla="*/ 10125 h 84305"/>
                <a:gd name="connsiteX52" fmla="*/ 419 w 84068"/>
                <a:gd name="connsiteY52" fmla="*/ 8011 h 84305"/>
                <a:gd name="connsiteX53" fmla="*/ 0 w 84068"/>
                <a:gd name="connsiteY53" fmla="*/ 6515 h 84305"/>
                <a:gd name="connsiteX54" fmla="*/ 1400 w 84068"/>
                <a:gd name="connsiteY54" fmla="*/ 6220 h 84305"/>
                <a:gd name="connsiteX55" fmla="*/ 5487 w 84068"/>
                <a:gd name="connsiteY55" fmla="*/ 6182 h 84305"/>
                <a:gd name="connsiteX56" fmla="*/ 9449 w 84068"/>
                <a:gd name="connsiteY56" fmla="*/ 5667 h 84305"/>
                <a:gd name="connsiteX57" fmla="*/ 12554 w 84068"/>
                <a:gd name="connsiteY57" fmla="*/ 4677 h 84305"/>
                <a:gd name="connsiteX58" fmla="*/ 17050 w 84068"/>
                <a:gd name="connsiteY58" fmla="*/ 3848 h 84305"/>
                <a:gd name="connsiteX59" fmla="*/ 18898 w 84068"/>
                <a:gd name="connsiteY59" fmla="*/ 3105 h 84305"/>
                <a:gd name="connsiteX60" fmla="*/ 21060 w 84068"/>
                <a:gd name="connsiteY60" fmla="*/ 2753 h 84305"/>
                <a:gd name="connsiteX61" fmla="*/ 27623 w 84068"/>
                <a:gd name="connsiteY61" fmla="*/ 3543 h 84305"/>
                <a:gd name="connsiteX62" fmla="*/ 30080 w 84068"/>
                <a:gd name="connsiteY62" fmla="*/ 2934 h 84305"/>
                <a:gd name="connsiteX63" fmla="*/ 37472 w 84068"/>
                <a:gd name="connsiteY63" fmla="*/ 2819 h 84305"/>
                <a:gd name="connsiteX64" fmla="*/ 37662 w 84068"/>
                <a:gd name="connsiteY64" fmla="*/ 2505 h 84305"/>
                <a:gd name="connsiteX65" fmla="*/ 36662 w 84068"/>
                <a:gd name="connsiteY65" fmla="*/ 1496 h 84305"/>
                <a:gd name="connsiteX66" fmla="*/ 36672 w 84068"/>
                <a:gd name="connsiteY66" fmla="*/ 1114 h 84305"/>
                <a:gd name="connsiteX67" fmla="*/ 41072 w 84068"/>
                <a:gd name="connsiteY67" fmla="*/ 476 h 84305"/>
                <a:gd name="connsiteX68" fmla="*/ 41758 w 84068"/>
                <a:gd name="connsiteY68" fmla="*/ 0 h 84305"/>
                <a:gd name="connsiteX69" fmla="*/ 42329 w 84068"/>
                <a:gd name="connsiteY69" fmla="*/ 1600 h 84305"/>
                <a:gd name="connsiteX70" fmla="*/ 43987 w 84068"/>
                <a:gd name="connsiteY70" fmla="*/ 3381 h 84305"/>
                <a:gd name="connsiteX71" fmla="*/ 45787 w 84068"/>
                <a:gd name="connsiteY71" fmla="*/ 4096 h 84305"/>
                <a:gd name="connsiteX72" fmla="*/ 46758 w 84068"/>
                <a:gd name="connsiteY72" fmla="*/ 5077 h 84305"/>
                <a:gd name="connsiteX73" fmla="*/ 46806 w 84068"/>
                <a:gd name="connsiteY73" fmla="*/ 5820 h 84305"/>
                <a:gd name="connsiteX74" fmla="*/ 43615 w 84068"/>
                <a:gd name="connsiteY74" fmla="*/ 6725 h 84305"/>
                <a:gd name="connsiteX75" fmla="*/ 43396 w 84068"/>
                <a:gd name="connsiteY75" fmla="*/ 7172 h 84305"/>
                <a:gd name="connsiteX76" fmla="*/ 43605 w 84068"/>
                <a:gd name="connsiteY76" fmla="*/ 7611 h 84305"/>
                <a:gd name="connsiteX77" fmla="*/ 44558 w 84068"/>
                <a:gd name="connsiteY77" fmla="*/ 7829 h 84305"/>
                <a:gd name="connsiteX78" fmla="*/ 49035 w 84068"/>
                <a:gd name="connsiteY78" fmla="*/ 10058 h 84305"/>
                <a:gd name="connsiteX79" fmla="*/ 51588 w 84068"/>
                <a:gd name="connsiteY79" fmla="*/ 10106 h 84305"/>
                <a:gd name="connsiteX80" fmla="*/ 52930 w 84068"/>
                <a:gd name="connsiteY80" fmla="*/ 10782 h 84305"/>
                <a:gd name="connsiteX81" fmla="*/ 53597 w 84068"/>
                <a:gd name="connsiteY81" fmla="*/ 12116 h 84305"/>
                <a:gd name="connsiteX82" fmla="*/ 55731 w 84068"/>
                <a:gd name="connsiteY82" fmla="*/ 13926 h 84305"/>
                <a:gd name="connsiteX83" fmla="*/ 57436 w 84068"/>
                <a:gd name="connsiteY83" fmla="*/ 15678 h 84305"/>
                <a:gd name="connsiteX84" fmla="*/ 57541 w 84068"/>
                <a:gd name="connsiteY84" fmla="*/ 16278 h 84305"/>
                <a:gd name="connsiteX85" fmla="*/ 57217 w 84068"/>
                <a:gd name="connsiteY85" fmla="*/ 17164 h 84305"/>
                <a:gd name="connsiteX86" fmla="*/ 52454 w 84068"/>
                <a:gd name="connsiteY86" fmla="*/ 20584 h 84305"/>
                <a:gd name="connsiteX87" fmla="*/ 51854 w 84068"/>
                <a:gd name="connsiteY87" fmla="*/ 21765 h 84305"/>
                <a:gd name="connsiteX88" fmla="*/ 51778 w 84068"/>
                <a:gd name="connsiteY88" fmla="*/ 23013 h 84305"/>
                <a:gd name="connsiteX89" fmla="*/ 53864 w 84068"/>
                <a:gd name="connsiteY89" fmla="*/ 26718 h 84305"/>
                <a:gd name="connsiteX90" fmla="*/ 56941 w 84068"/>
                <a:gd name="connsiteY90" fmla="*/ 30756 h 84305"/>
                <a:gd name="connsiteX91" fmla="*/ 61379 w 84068"/>
                <a:gd name="connsiteY91" fmla="*/ 33823 h 84305"/>
                <a:gd name="connsiteX92" fmla="*/ 67504 w 84068"/>
                <a:gd name="connsiteY92" fmla="*/ 37147 h 84305"/>
                <a:gd name="connsiteX93" fmla="*/ 67580 w 84068"/>
                <a:gd name="connsiteY93" fmla="*/ 39205 h 84305"/>
                <a:gd name="connsiteX94" fmla="*/ 66609 w 84068"/>
                <a:gd name="connsiteY94" fmla="*/ 41643 h 84305"/>
                <a:gd name="connsiteX95" fmla="*/ 65780 w 84068"/>
                <a:gd name="connsiteY95" fmla="*/ 43301 h 84305"/>
                <a:gd name="connsiteX96" fmla="*/ 65399 w 84068"/>
                <a:gd name="connsiteY96" fmla="*/ 44425 h 84305"/>
                <a:gd name="connsiteX97" fmla="*/ 64656 w 84068"/>
                <a:gd name="connsiteY97" fmla="*/ 44891 h 84305"/>
                <a:gd name="connsiteX98" fmla="*/ 58560 w 84068"/>
                <a:gd name="connsiteY98" fmla="*/ 44787 h 84305"/>
                <a:gd name="connsiteX99" fmla="*/ 57645 w 84068"/>
                <a:gd name="connsiteY99" fmla="*/ 45187 h 84305"/>
                <a:gd name="connsiteX100" fmla="*/ 57245 w 84068"/>
                <a:gd name="connsiteY100" fmla="*/ 45663 h 84305"/>
                <a:gd name="connsiteX101" fmla="*/ 57217 w 84068"/>
                <a:gd name="connsiteY101" fmla="*/ 46063 h 84305"/>
                <a:gd name="connsiteX102" fmla="*/ 59407 w 84068"/>
                <a:gd name="connsiteY102" fmla="*/ 46806 h 84305"/>
                <a:gd name="connsiteX103" fmla="*/ 62827 w 84068"/>
                <a:gd name="connsiteY103" fmla="*/ 49406 h 84305"/>
                <a:gd name="connsiteX104" fmla="*/ 64799 w 84068"/>
                <a:gd name="connsiteY104" fmla="*/ 51930 h 84305"/>
                <a:gd name="connsiteX105" fmla="*/ 66847 w 84068"/>
                <a:gd name="connsiteY105" fmla="*/ 53035 h 84305"/>
                <a:gd name="connsiteX106" fmla="*/ 69142 w 84068"/>
                <a:gd name="connsiteY106" fmla="*/ 55045 h 84305"/>
                <a:gd name="connsiteX107" fmla="*/ 70981 w 84068"/>
                <a:gd name="connsiteY107" fmla="*/ 56912 h 84305"/>
                <a:gd name="connsiteX108" fmla="*/ 73848 w 84068"/>
                <a:gd name="connsiteY108" fmla="*/ 59331 h 84305"/>
                <a:gd name="connsiteX109" fmla="*/ 77038 w 84068"/>
                <a:gd name="connsiteY109" fmla="*/ 58541 h 84305"/>
                <a:gd name="connsiteX110" fmla="*/ 81306 w 84068"/>
                <a:gd name="connsiteY110" fmla="*/ 60693 h 84305"/>
                <a:gd name="connsiteX111" fmla="*/ 81487 w 84068"/>
                <a:gd name="connsiteY111" fmla="*/ 62151 h 84305"/>
                <a:gd name="connsiteX112" fmla="*/ 81220 w 84068"/>
                <a:gd name="connsiteY112" fmla="*/ 63456 h 84305"/>
                <a:gd name="connsiteX113" fmla="*/ 78534 w 84068"/>
                <a:gd name="connsiteY113" fmla="*/ 64875 h 84305"/>
                <a:gd name="connsiteX114" fmla="*/ 78200 w 84068"/>
                <a:gd name="connsiteY114" fmla="*/ 65465 h 84305"/>
                <a:gd name="connsiteX115" fmla="*/ 78200 w 84068"/>
                <a:gd name="connsiteY115" fmla="*/ 65961 h 84305"/>
                <a:gd name="connsiteX116" fmla="*/ 78553 w 84068"/>
                <a:gd name="connsiteY116" fmla="*/ 66656 h 84305"/>
                <a:gd name="connsiteX117" fmla="*/ 80125 w 84068"/>
                <a:gd name="connsiteY117" fmla="*/ 67818 h 84305"/>
                <a:gd name="connsiteX118" fmla="*/ 81982 w 84068"/>
                <a:gd name="connsiteY118" fmla="*/ 69542 h 84305"/>
                <a:gd name="connsiteX119" fmla="*/ 84068 w 84068"/>
                <a:gd name="connsiteY119" fmla="*/ 72114 h 84305"/>
                <a:gd name="connsiteX120" fmla="*/ 83134 w 84068"/>
                <a:gd name="connsiteY120" fmla="*/ 72885 h 84305"/>
                <a:gd name="connsiteX121" fmla="*/ 81182 w 84068"/>
                <a:gd name="connsiteY121" fmla="*/ 73000 h 84305"/>
                <a:gd name="connsiteX122" fmla="*/ 79667 w 84068"/>
                <a:gd name="connsiteY122" fmla="*/ 72685 h 84305"/>
                <a:gd name="connsiteX123" fmla="*/ 79134 w 84068"/>
                <a:gd name="connsiteY123" fmla="*/ 73209 h 84305"/>
                <a:gd name="connsiteX124" fmla="*/ 79163 w 84068"/>
                <a:gd name="connsiteY124" fmla="*/ 74048 h 84305"/>
                <a:gd name="connsiteX125" fmla="*/ 81144 w 84068"/>
                <a:gd name="connsiteY125" fmla="*/ 76000 h 84305"/>
                <a:gd name="connsiteX126" fmla="*/ 81534 w 84068"/>
                <a:gd name="connsiteY126" fmla="*/ 77419 h 84305"/>
                <a:gd name="connsiteX127" fmla="*/ 81449 w 84068"/>
                <a:gd name="connsiteY127" fmla="*/ 79886 h 84305"/>
                <a:gd name="connsiteX128" fmla="*/ 81582 w 84068"/>
                <a:gd name="connsiteY128" fmla="*/ 83020 h 84305"/>
                <a:gd name="connsiteX129" fmla="*/ 42367 w 84068"/>
                <a:gd name="connsiteY129" fmla="*/ 9335 h 84305"/>
                <a:gd name="connsiteX130" fmla="*/ 42501 w 84068"/>
                <a:gd name="connsiteY130" fmla="*/ 8392 h 84305"/>
                <a:gd name="connsiteX131" fmla="*/ 42301 w 84068"/>
                <a:gd name="connsiteY131" fmla="*/ 7544 h 84305"/>
                <a:gd name="connsiteX132" fmla="*/ 41586 w 84068"/>
                <a:gd name="connsiteY132" fmla="*/ 7277 h 84305"/>
                <a:gd name="connsiteX133" fmla="*/ 40710 w 84068"/>
                <a:gd name="connsiteY133" fmla="*/ 7496 h 84305"/>
                <a:gd name="connsiteX134" fmla="*/ 40643 w 84068"/>
                <a:gd name="connsiteY134" fmla="*/ 8439 h 84305"/>
                <a:gd name="connsiteX135" fmla="*/ 40910 w 84068"/>
                <a:gd name="connsiteY135" fmla="*/ 9335 h 84305"/>
                <a:gd name="connsiteX136" fmla="*/ 41796 w 84068"/>
                <a:gd name="connsiteY136" fmla="*/ 9735 h 84305"/>
                <a:gd name="connsiteX137" fmla="*/ 42367 w 84068"/>
                <a:gd name="connsiteY137" fmla="*/ 9335 h 84305"/>
                <a:gd name="connsiteX138" fmla="*/ 56502 w 84068"/>
                <a:gd name="connsiteY138" fmla="*/ 23803 h 84305"/>
                <a:gd name="connsiteX139" fmla="*/ 55483 w 84068"/>
                <a:gd name="connsiteY139" fmla="*/ 24384 h 84305"/>
                <a:gd name="connsiteX140" fmla="*/ 54531 w 84068"/>
                <a:gd name="connsiteY140" fmla="*/ 24127 h 84305"/>
                <a:gd name="connsiteX141" fmla="*/ 54531 w 84068"/>
                <a:gd name="connsiteY141" fmla="*/ 22679 h 84305"/>
                <a:gd name="connsiteX142" fmla="*/ 55216 w 84068"/>
                <a:gd name="connsiteY142" fmla="*/ 22098 h 84305"/>
                <a:gd name="connsiteX143" fmla="*/ 56007 w 84068"/>
                <a:gd name="connsiteY143" fmla="*/ 22127 h 84305"/>
                <a:gd name="connsiteX144" fmla="*/ 56760 w 84068"/>
                <a:gd name="connsiteY144" fmla="*/ 22650 h 84305"/>
                <a:gd name="connsiteX145" fmla="*/ 56502 w 84068"/>
                <a:gd name="connsiteY145" fmla="*/ 23803 h 84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84068" h="84305">
                  <a:moveTo>
                    <a:pt x="81582" y="83020"/>
                  </a:moveTo>
                  <a:lnTo>
                    <a:pt x="76962" y="82820"/>
                  </a:lnTo>
                  <a:lnTo>
                    <a:pt x="73019" y="84306"/>
                  </a:lnTo>
                  <a:lnTo>
                    <a:pt x="71533" y="84011"/>
                  </a:lnTo>
                  <a:lnTo>
                    <a:pt x="70542" y="81372"/>
                  </a:lnTo>
                  <a:lnTo>
                    <a:pt x="69695" y="79229"/>
                  </a:lnTo>
                  <a:lnTo>
                    <a:pt x="67180" y="73714"/>
                  </a:lnTo>
                  <a:lnTo>
                    <a:pt x="67856" y="71457"/>
                  </a:lnTo>
                  <a:lnTo>
                    <a:pt x="66456" y="70152"/>
                  </a:lnTo>
                  <a:lnTo>
                    <a:pt x="63085" y="67799"/>
                  </a:lnTo>
                  <a:lnTo>
                    <a:pt x="62218" y="66827"/>
                  </a:lnTo>
                  <a:lnTo>
                    <a:pt x="62694" y="65484"/>
                  </a:lnTo>
                  <a:lnTo>
                    <a:pt x="63027" y="63037"/>
                  </a:lnTo>
                  <a:lnTo>
                    <a:pt x="62703" y="61055"/>
                  </a:lnTo>
                  <a:lnTo>
                    <a:pt x="61789" y="60455"/>
                  </a:lnTo>
                  <a:lnTo>
                    <a:pt x="60103" y="60417"/>
                  </a:lnTo>
                  <a:lnTo>
                    <a:pt x="58055" y="60912"/>
                  </a:lnTo>
                  <a:lnTo>
                    <a:pt x="53940" y="62827"/>
                  </a:lnTo>
                  <a:lnTo>
                    <a:pt x="51083" y="61608"/>
                  </a:lnTo>
                  <a:lnTo>
                    <a:pt x="49435" y="60379"/>
                  </a:lnTo>
                  <a:lnTo>
                    <a:pt x="48473" y="59350"/>
                  </a:lnTo>
                  <a:lnTo>
                    <a:pt x="46330" y="60208"/>
                  </a:lnTo>
                  <a:lnTo>
                    <a:pt x="45806" y="59798"/>
                  </a:lnTo>
                  <a:lnTo>
                    <a:pt x="45691" y="57245"/>
                  </a:lnTo>
                  <a:lnTo>
                    <a:pt x="45044" y="55864"/>
                  </a:lnTo>
                  <a:lnTo>
                    <a:pt x="43758" y="54255"/>
                  </a:lnTo>
                  <a:lnTo>
                    <a:pt x="42558" y="53483"/>
                  </a:lnTo>
                  <a:lnTo>
                    <a:pt x="38167" y="55074"/>
                  </a:lnTo>
                  <a:lnTo>
                    <a:pt x="35529" y="55616"/>
                  </a:lnTo>
                  <a:lnTo>
                    <a:pt x="34604" y="54131"/>
                  </a:lnTo>
                  <a:lnTo>
                    <a:pt x="29966" y="49235"/>
                  </a:lnTo>
                  <a:lnTo>
                    <a:pt x="25670" y="45473"/>
                  </a:lnTo>
                  <a:lnTo>
                    <a:pt x="22717" y="43920"/>
                  </a:lnTo>
                  <a:lnTo>
                    <a:pt x="19745" y="44082"/>
                  </a:lnTo>
                  <a:lnTo>
                    <a:pt x="15136" y="44834"/>
                  </a:lnTo>
                  <a:lnTo>
                    <a:pt x="13440" y="44520"/>
                  </a:lnTo>
                  <a:lnTo>
                    <a:pt x="9420" y="42882"/>
                  </a:lnTo>
                  <a:lnTo>
                    <a:pt x="6068" y="40929"/>
                  </a:lnTo>
                  <a:lnTo>
                    <a:pt x="6525" y="40119"/>
                  </a:lnTo>
                  <a:lnTo>
                    <a:pt x="7230" y="39529"/>
                  </a:lnTo>
                  <a:lnTo>
                    <a:pt x="6382" y="36986"/>
                  </a:lnTo>
                  <a:lnTo>
                    <a:pt x="4515" y="32890"/>
                  </a:lnTo>
                  <a:lnTo>
                    <a:pt x="4715" y="31604"/>
                  </a:lnTo>
                  <a:lnTo>
                    <a:pt x="4125" y="29832"/>
                  </a:lnTo>
                  <a:lnTo>
                    <a:pt x="3477" y="28489"/>
                  </a:lnTo>
                  <a:lnTo>
                    <a:pt x="6106" y="25279"/>
                  </a:lnTo>
                  <a:lnTo>
                    <a:pt x="7306" y="22698"/>
                  </a:lnTo>
                  <a:lnTo>
                    <a:pt x="7573" y="20174"/>
                  </a:lnTo>
                  <a:lnTo>
                    <a:pt x="6868" y="17555"/>
                  </a:lnTo>
                  <a:lnTo>
                    <a:pt x="5134" y="12802"/>
                  </a:lnTo>
                  <a:lnTo>
                    <a:pt x="4067" y="11421"/>
                  </a:lnTo>
                  <a:lnTo>
                    <a:pt x="2087" y="10125"/>
                  </a:lnTo>
                  <a:lnTo>
                    <a:pt x="419" y="8011"/>
                  </a:lnTo>
                  <a:lnTo>
                    <a:pt x="0" y="6515"/>
                  </a:lnTo>
                  <a:lnTo>
                    <a:pt x="1400" y="6220"/>
                  </a:lnTo>
                  <a:lnTo>
                    <a:pt x="5487" y="6182"/>
                  </a:lnTo>
                  <a:lnTo>
                    <a:pt x="9449" y="5667"/>
                  </a:lnTo>
                  <a:lnTo>
                    <a:pt x="12554" y="4677"/>
                  </a:lnTo>
                  <a:lnTo>
                    <a:pt x="17050" y="3848"/>
                  </a:lnTo>
                  <a:lnTo>
                    <a:pt x="18898" y="3105"/>
                  </a:lnTo>
                  <a:lnTo>
                    <a:pt x="21060" y="2753"/>
                  </a:lnTo>
                  <a:lnTo>
                    <a:pt x="27623" y="3543"/>
                  </a:lnTo>
                  <a:lnTo>
                    <a:pt x="30080" y="2934"/>
                  </a:lnTo>
                  <a:lnTo>
                    <a:pt x="37472" y="2819"/>
                  </a:lnTo>
                  <a:lnTo>
                    <a:pt x="37662" y="2505"/>
                  </a:lnTo>
                  <a:lnTo>
                    <a:pt x="36662" y="1496"/>
                  </a:lnTo>
                  <a:lnTo>
                    <a:pt x="36672" y="1114"/>
                  </a:lnTo>
                  <a:lnTo>
                    <a:pt x="41072" y="476"/>
                  </a:lnTo>
                  <a:lnTo>
                    <a:pt x="41758" y="0"/>
                  </a:lnTo>
                  <a:lnTo>
                    <a:pt x="42329" y="1600"/>
                  </a:lnTo>
                  <a:lnTo>
                    <a:pt x="43987" y="3381"/>
                  </a:lnTo>
                  <a:lnTo>
                    <a:pt x="45787" y="4096"/>
                  </a:lnTo>
                  <a:lnTo>
                    <a:pt x="46758" y="5077"/>
                  </a:lnTo>
                  <a:lnTo>
                    <a:pt x="46806" y="5820"/>
                  </a:lnTo>
                  <a:lnTo>
                    <a:pt x="43615" y="6725"/>
                  </a:lnTo>
                  <a:lnTo>
                    <a:pt x="43396" y="7172"/>
                  </a:lnTo>
                  <a:lnTo>
                    <a:pt x="43605" y="7611"/>
                  </a:lnTo>
                  <a:lnTo>
                    <a:pt x="44558" y="7829"/>
                  </a:lnTo>
                  <a:lnTo>
                    <a:pt x="49035" y="10058"/>
                  </a:lnTo>
                  <a:lnTo>
                    <a:pt x="51588" y="10106"/>
                  </a:lnTo>
                  <a:lnTo>
                    <a:pt x="52930" y="10782"/>
                  </a:lnTo>
                  <a:lnTo>
                    <a:pt x="53597" y="12116"/>
                  </a:lnTo>
                  <a:lnTo>
                    <a:pt x="55731" y="13926"/>
                  </a:lnTo>
                  <a:lnTo>
                    <a:pt x="57436" y="15678"/>
                  </a:lnTo>
                  <a:lnTo>
                    <a:pt x="57541" y="16278"/>
                  </a:lnTo>
                  <a:lnTo>
                    <a:pt x="57217" y="17164"/>
                  </a:lnTo>
                  <a:lnTo>
                    <a:pt x="52454" y="20584"/>
                  </a:lnTo>
                  <a:lnTo>
                    <a:pt x="51854" y="21765"/>
                  </a:lnTo>
                  <a:lnTo>
                    <a:pt x="51778" y="23013"/>
                  </a:lnTo>
                  <a:lnTo>
                    <a:pt x="53864" y="26718"/>
                  </a:lnTo>
                  <a:lnTo>
                    <a:pt x="56941" y="30756"/>
                  </a:lnTo>
                  <a:lnTo>
                    <a:pt x="61379" y="33823"/>
                  </a:lnTo>
                  <a:lnTo>
                    <a:pt x="67504" y="37147"/>
                  </a:lnTo>
                  <a:lnTo>
                    <a:pt x="67580" y="39205"/>
                  </a:lnTo>
                  <a:lnTo>
                    <a:pt x="66609" y="41643"/>
                  </a:lnTo>
                  <a:lnTo>
                    <a:pt x="65780" y="43301"/>
                  </a:lnTo>
                  <a:lnTo>
                    <a:pt x="65399" y="44425"/>
                  </a:lnTo>
                  <a:lnTo>
                    <a:pt x="64656" y="44891"/>
                  </a:lnTo>
                  <a:lnTo>
                    <a:pt x="58560" y="44787"/>
                  </a:lnTo>
                  <a:lnTo>
                    <a:pt x="57645" y="45187"/>
                  </a:lnTo>
                  <a:lnTo>
                    <a:pt x="57245" y="45663"/>
                  </a:lnTo>
                  <a:lnTo>
                    <a:pt x="57217" y="46063"/>
                  </a:lnTo>
                  <a:lnTo>
                    <a:pt x="59407" y="46806"/>
                  </a:lnTo>
                  <a:lnTo>
                    <a:pt x="62827" y="49406"/>
                  </a:lnTo>
                  <a:lnTo>
                    <a:pt x="64799" y="51930"/>
                  </a:lnTo>
                  <a:lnTo>
                    <a:pt x="66847" y="53035"/>
                  </a:lnTo>
                  <a:lnTo>
                    <a:pt x="69142" y="55045"/>
                  </a:lnTo>
                  <a:lnTo>
                    <a:pt x="70981" y="56912"/>
                  </a:lnTo>
                  <a:lnTo>
                    <a:pt x="73848" y="59331"/>
                  </a:lnTo>
                  <a:lnTo>
                    <a:pt x="77038" y="58541"/>
                  </a:lnTo>
                  <a:lnTo>
                    <a:pt x="81306" y="60693"/>
                  </a:lnTo>
                  <a:lnTo>
                    <a:pt x="81487" y="62151"/>
                  </a:lnTo>
                  <a:lnTo>
                    <a:pt x="81220" y="63456"/>
                  </a:lnTo>
                  <a:lnTo>
                    <a:pt x="78534" y="64875"/>
                  </a:lnTo>
                  <a:lnTo>
                    <a:pt x="78200" y="65465"/>
                  </a:lnTo>
                  <a:lnTo>
                    <a:pt x="78200" y="65961"/>
                  </a:lnTo>
                  <a:lnTo>
                    <a:pt x="78553" y="66656"/>
                  </a:lnTo>
                  <a:lnTo>
                    <a:pt x="80125" y="67818"/>
                  </a:lnTo>
                  <a:lnTo>
                    <a:pt x="81982" y="69542"/>
                  </a:lnTo>
                  <a:lnTo>
                    <a:pt x="84068" y="72114"/>
                  </a:lnTo>
                  <a:lnTo>
                    <a:pt x="83134" y="72885"/>
                  </a:lnTo>
                  <a:lnTo>
                    <a:pt x="81182" y="73000"/>
                  </a:lnTo>
                  <a:lnTo>
                    <a:pt x="79667" y="72685"/>
                  </a:lnTo>
                  <a:lnTo>
                    <a:pt x="79134" y="73209"/>
                  </a:lnTo>
                  <a:lnTo>
                    <a:pt x="79163" y="74048"/>
                  </a:lnTo>
                  <a:lnTo>
                    <a:pt x="81144" y="76000"/>
                  </a:lnTo>
                  <a:lnTo>
                    <a:pt x="81534" y="77419"/>
                  </a:lnTo>
                  <a:lnTo>
                    <a:pt x="81449" y="79886"/>
                  </a:lnTo>
                  <a:lnTo>
                    <a:pt x="81582" y="83020"/>
                  </a:lnTo>
                  <a:close/>
                  <a:moveTo>
                    <a:pt x="42367" y="9335"/>
                  </a:moveTo>
                  <a:lnTo>
                    <a:pt x="42501" y="8392"/>
                  </a:lnTo>
                  <a:lnTo>
                    <a:pt x="42301" y="7544"/>
                  </a:lnTo>
                  <a:lnTo>
                    <a:pt x="41586" y="7277"/>
                  </a:lnTo>
                  <a:lnTo>
                    <a:pt x="40710" y="7496"/>
                  </a:lnTo>
                  <a:lnTo>
                    <a:pt x="40643" y="8439"/>
                  </a:lnTo>
                  <a:lnTo>
                    <a:pt x="40910" y="9335"/>
                  </a:lnTo>
                  <a:lnTo>
                    <a:pt x="41796" y="9735"/>
                  </a:lnTo>
                  <a:lnTo>
                    <a:pt x="42367" y="9335"/>
                  </a:lnTo>
                  <a:close/>
                  <a:moveTo>
                    <a:pt x="56502" y="23803"/>
                  </a:moveTo>
                  <a:lnTo>
                    <a:pt x="55483" y="24384"/>
                  </a:lnTo>
                  <a:lnTo>
                    <a:pt x="54531" y="24127"/>
                  </a:lnTo>
                  <a:lnTo>
                    <a:pt x="54531" y="22679"/>
                  </a:lnTo>
                  <a:lnTo>
                    <a:pt x="55216" y="22098"/>
                  </a:lnTo>
                  <a:lnTo>
                    <a:pt x="56007" y="22127"/>
                  </a:lnTo>
                  <a:lnTo>
                    <a:pt x="56760" y="22650"/>
                  </a:lnTo>
                  <a:lnTo>
                    <a:pt x="56502" y="23803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4045878F-601B-AE92-A4C6-8C1EAB1684BE}"/>
                </a:ext>
              </a:extLst>
            </p:cNvPr>
            <p:cNvSpPr>
              <a:spLocks/>
            </p:cNvSpPr>
            <p:nvPr/>
          </p:nvSpPr>
          <p:spPr>
            <a:xfrm>
              <a:off x="7005978" y="3437928"/>
              <a:ext cx="149666" cy="121700"/>
            </a:xfrm>
            <a:custGeom>
              <a:avLst/>
              <a:gdLst>
                <a:gd name="connsiteX0" fmla="*/ 101717 w 149666"/>
                <a:gd name="connsiteY0" fmla="*/ 1676 h 121700"/>
                <a:gd name="connsiteX1" fmla="*/ 104175 w 149666"/>
                <a:gd name="connsiteY1" fmla="*/ 3743 h 121700"/>
                <a:gd name="connsiteX2" fmla="*/ 108432 w 149666"/>
                <a:gd name="connsiteY2" fmla="*/ 9344 h 121700"/>
                <a:gd name="connsiteX3" fmla="*/ 114500 w 149666"/>
                <a:gd name="connsiteY3" fmla="*/ 18431 h 121700"/>
                <a:gd name="connsiteX4" fmla="*/ 115986 w 149666"/>
                <a:gd name="connsiteY4" fmla="*/ 21002 h 121700"/>
                <a:gd name="connsiteX5" fmla="*/ 116967 w 149666"/>
                <a:gd name="connsiteY5" fmla="*/ 23974 h 121700"/>
                <a:gd name="connsiteX6" fmla="*/ 117814 w 149666"/>
                <a:gd name="connsiteY6" fmla="*/ 27565 h 121700"/>
                <a:gd name="connsiteX7" fmla="*/ 119205 w 149666"/>
                <a:gd name="connsiteY7" fmla="*/ 30737 h 121700"/>
                <a:gd name="connsiteX8" fmla="*/ 125359 w 149666"/>
                <a:gd name="connsiteY8" fmla="*/ 38710 h 121700"/>
                <a:gd name="connsiteX9" fmla="*/ 128016 w 149666"/>
                <a:gd name="connsiteY9" fmla="*/ 41653 h 121700"/>
                <a:gd name="connsiteX10" fmla="*/ 132349 w 149666"/>
                <a:gd name="connsiteY10" fmla="*/ 45444 h 121700"/>
                <a:gd name="connsiteX11" fmla="*/ 133893 w 149666"/>
                <a:gd name="connsiteY11" fmla="*/ 46291 h 121700"/>
                <a:gd name="connsiteX12" fmla="*/ 135912 w 149666"/>
                <a:gd name="connsiteY12" fmla="*/ 46529 h 121700"/>
                <a:gd name="connsiteX13" fmla="*/ 139636 w 149666"/>
                <a:gd name="connsiteY13" fmla="*/ 46539 h 121700"/>
                <a:gd name="connsiteX14" fmla="*/ 143065 w 149666"/>
                <a:gd name="connsiteY14" fmla="*/ 48025 h 121700"/>
                <a:gd name="connsiteX15" fmla="*/ 144761 w 149666"/>
                <a:gd name="connsiteY15" fmla="*/ 49063 h 121700"/>
                <a:gd name="connsiteX16" fmla="*/ 146513 w 149666"/>
                <a:gd name="connsiteY16" fmla="*/ 50568 h 121700"/>
                <a:gd name="connsiteX17" fmla="*/ 148085 w 149666"/>
                <a:gd name="connsiteY17" fmla="*/ 52311 h 121700"/>
                <a:gd name="connsiteX18" fmla="*/ 149666 w 149666"/>
                <a:gd name="connsiteY18" fmla="*/ 56940 h 121700"/>
                <a:gd name="connsiteX19" fmla="*/ 143713 w 149666"/>
                <a:gd name="connsiteY19" fmla="*/ 55416 h 121700"/>
                <a:gd name="connsiteX20" fmla="*/ 137713 w 149666"/>
                <a:gd name="connsiteY20" fmla="*/ 55654 h 121700"/>
                <a:gd name="connsiteX21" fmla="*/ 134331 w 149666"/>
                <a:gd name="connsiteY21" fmla="*/ 56645 h 121700"/>
                <a:gd name="connsiteX22" fmla="*/ 131035 w 149666"/>
                <a:gd name="connsiteY22" fmla="*/ 58007 h 121700"/>
                <a:gd name="connsiteX23" fmla="*/ 127882 w 149666"/>
                <a:gd name="connsiteY23" fmla="*/ 59922 h 121700"/>
                <a:gd name="connsiteX24" fmla="*/ 125911 w 149666"/>
                <a:gd name="connsiteY24" fmla="*/ 63646 h 121700"/>
                <a:gd name="connsiteX25" fmla="*/ 124253 w 149666"/>
                <a:gd name="connsiteY25" fmla="*/ 72237 h 121700"/>
                <a:gd name="connsiteX26" fmla="*/ 121825 w 149666"/>
                <a:gd name="connsiteY26" fmla="*/ 80248 h 121700"/>
                <a:gd name="connsiteX27" fmla="*/ 121911 w 149666"/>
                <a:gd name="connsiteY27" fmla="*/ 83944 h 121700"/>
                <a:gd name="connsiteX28" fmla="*/ 122967 w 149666"/>
                <a:gd name="connsiteY28" fmla="*/ 87497 h 121700"/>
                <a:gd name="connsiteX29" fmla="*/ 122844 w 149666"/>
                <a:gd name="connsiteY29" fmla="*/ 89173 h 121700"/>
                <a:gd name="connsiteX30" fmla="*/ 121739 w 149666"/>
                <a:gd name="connsiteY30" fmla="*/ 89887 h 121700"/>
                <a:gd name="connsiteX31" fmla="*/ 120348 w 149666"/>
                <a:gd name="connsiteY31" fmla="*/ 91392 h 121700"/>
                <a:gd name="connsiteX32" fmla="*/ 118491 w 149666"/>
                <a:gd name="connsiteY32" fmla="*/ 98688 h 121700"/>
                <a:gd name="connsiteX33" fmla="*/ 117567 w 149666"/>
                <a:gd name="connsiteY33" fmla="*/ 100146 h 121700"/>
                <a:gd name="connsiteX34" fmla="*/ 116376 w 149666"/>
                <a:gd name="connsiteY34" fmla="*/ 101051 h 121700"/>
                <a:gd name="connsiteX35" fmla="*/ 116052 w 149666"/>
                <a:gd name="connsiteY35" fmla="*/ 100193 h 121700"/>
                <a:gd name="connsiteX36" fmla="*/ 116128 w 149666"/>
                <a:gd name="connsiteY36" fmla="*/ 98279 h 121700"/>
                <a:gd name="connsiteX37" fmla="*/ 113509 w 149666"/>
                <a:gd name="connsiteY37" fmla="*/ 96593 h 121700"/>
                <a:gd name="connsiteX38" fmla="*/ 112128 w 149666"/>
                <a:gd name="connsiteY38" fmla="*/ 98488 h 121700"/>
                <a:gd name="connsiteX39" fmla="*/ 111166 w 149666"/>
                <a:gd name="connsiteY39" fmla="*/ 102498 h 121700"/>
                <a:gd name="connsiteX40" fmla="*/ 109251 w 149666"/>
                <a:gd name="connsiteY40" fmla="*/ 106699 h 121700"/>
                <a:gd name="connsiteX41" fmla="*/ 109156 w 149666"/>
                <a:gd name="connsiteY41" fmla="*/ 107499 h 121700"/>
                <a:gd name="connsiteX42" fmla="*/ 109633 w 149666"/>
                <a:gd name="connsiteY42" fmla="*/ 120444 h 121700"/>
                <a:gd name="connsiteX43" fmla="*/ 108871 w 149666"/>
                <a:gd name="connsiteY43" fmla="*/ 120386 h 121700"/>
                <a:gd name="connsiteX44" fmla="*/ 103394 w 149666"/>
                <a:gd name="connsiteY44" fmla="*/ 121701 h 121700"/>
                <a:gd name="connsiteX45" fmla="*/ 102251 w 149666"/>
                <a:gd name="connsiteY45" fmla="*/ 121282 h 121700"/>
                <a:gd name="connsiteX46" fmla="*/ 97564 w 149666"/>
                <a:gd name="connsiteY46" fmla="*/ 115319 h 121700"/>
                <a:gd name="connsiteX47" fmla="*/ 96593 w 149666"/>
                <a:gd name="connsiteY47" fmla="*/ 114662 h 121700"/>
                <a:gd name="connsiteX48" fmla="*/ 94573 w 149666"/>
                <a:gd name="connsiteY48" fmla="*/ 114395 h 121700"/>
                <a:gd name="connsiteX49" fmla="*/ 93383 w 149666"/>
                <a:gd name="connsiteY49" fmla="*/ 113414 h 121700"/>
                <a:gd name="connsiteX50" fmla="*/ 92421 w 149666"/>
                <a:gd name="connsiteY50" fmla="*/ 111814 h 121700"/>
                <a:gd name="connsiteX51" fmla="*/ 91868 w 149666"/>
                <a:gd name="connsiteY51" fmla="*/ 110623 h 121700"/>
                <a:gd name="connsiteX52" fmla="*/ 87020 w 149666"/>
                <a:gd name="connsiteY52" fmla="*/ 107385 h 121700"/>
                <a:gd name="connsiteX53" fmla="*/ 86306 w 149666"/>
                <a:gd name="connsiteY53" fmla="*/ 106194 h 121700"/>
                <a:gd name="connsiteX54" fmla="*/ 86201 w 149666"/>
                <a:gd name="connsiteY54" fmla="*/ 105146 h 121700"/>
                <a:gd name="connsiteX55" fmla="*/ 86916 w 149666"/>
                <a:gd name="connsiteY55" fmla="*/ 104204 h 121700"/>
                <a:gd name="connsiteX56" fmla="*/ 87735 w 149666"/>
                <a:gd name="connsiteY56" fmla="*/ 103413 h 121700"/>
                <a:gd name="connsiteX57" fmla="*/ 90106 w 149666"/>
                <a:gd name="connsiteY57" fmla="*/ 102603 h 121700"/>
                <a:gd name="connsiteX58" fmla="*/ 92869 w 149666"/>
                <a:gd name="connsiteY58" fmla="*/ 101908 h 121700"/>
                <a:gd name="connsiteX59" fmla="*/ 93754 w 149666"/>
                <a:gd name="connsiteY59" fmla="*/ 101403 h 121700"/>
                <a:gd name="connsiteX60" fmla="*/ 94202 w 149666"/>
                <a:gd name="connsiteY60" fmla="*/ 100536 h 121700"/>
                <a:gd name="connsiteX61" fmla="*/ 94173 w 149666"/>
                <a:gd name="connsiteY61" fmla="*/ 99146 h 121700"/>
                <a:gd name="connsiteX62" fmla="*/ 93726 w 149666"/>
                <a:gd name="connsiteY62" fmla="*/ 97774 h 121700"/>
                <a:gd name="connsiteX63" fmla="*/ 89754 w 149666"/>
                <a:gd name="connsiteY63" fmla="*/ 95288 h 121700"/>
                <a:gd name="connsiteX64" fmla="*/ 89315 w 149666"/>
                <a:gd name="connsiteY64" fmla="*/ 94212 h 121700"/>
                <a:gd name="connsiteX65" fmla="*/ 89192 w 149666"/>
                <a:gd name="connsiteY65" fmla="*/ 92897 h 121700"/>
                <a:gd name="connsiteX66" fmla="*/ 89411 w 149666"/>
                <a:gd name="connsiteY66" fmla="*/ 91516 h 121700"/>
                <a:gd name="connsiteX67" fmla="*/ 90030 w 149666"/>
                <a:gd name="connsiteY67" fmla="*/ 90440 h 121700"/>
                <a:gd name="connsiteX68" fmla="*/ 93269 w 149666"/>
                <a:gd name="connsiteY68" fmla="*/ 88973 h 121700"/>
                <a:gd name="connsiteX69" fmla="*/ 95002 w 149666"/>
                <a:gd name="connsiteY69" fmla="*/ 87449 h 121700"/>
                <a:gd name="connsiteX70" fmla="*/ 93926 w 149666"/>
                <a:gd name="connsiteY70" fmla="*/ 85753 h 121700"/>
                <a:gd name="connsiteX71" fmla="*/ 90430 w 149666"/>
                <a:gd name="connsiteY71" fmla="*/ 81877 h 121700"/>
                <a:gd name="connsiteX72" fmla="*/ 86277 w 149666"/>
                <a:gd name="connsiteY72" fmla="*/ 77610 h 121700"/>
                <a:gd name="connsiteX73" fmla="*/ 83505 w 149666"/>
                <a:gd name="connsiteY73" fmla="*/ 77571 h 121700"/>
                <a:gd name="connsiteX74" fmla="*/ 80315 w 149666"/>
                <a:gd name="connsiteY74" fmla="*/ 78829 h 121700"/>
                <a:gd name="connsiteX75" fmla="*/ 75209 w 149666"/>
                <a:gd name="connsiteY75" fmla="*/ 82467 h 121700"/>
                <a:gd name="connsiteX76" fmla="*/ 72390 w 149666"/>
                <a:gd name="connsiteY76" fmla="*/ 84020 h 121700"/>
                <a:gd name="connsiteX77" fmla="*/ 68704 w 149666"/>
                <a:gd name="connsiteY77" fmla="*/ 86592 h 121700"/>
                <a:gd name="connsiteX78" fmla="*/ 64694 w 149666"/>
                <a:gd name="connsiteY78" fmla="*/ 89449 h 121700"/>
                <a:gd name="connsiteX79" fmla="*/ 61407 w 149666"/>
                <a:gd name="connsiteY79" fmla="*/ 92478 h 121700"/>
                <a:gd name="connsiteX80" fmla="*/ 59360 w 149666"/>
                <a:gd name="connsiteY80" fmla="*/ 94983 h 121700"/>
                <a:gd name="connsiteX81" fmla="*/ 55721 w 149666"/>
                <a:gd name="connsiteY81" fmla="*/ 96069 h 121700"/>
                <a:gd name="connsiteX82" fmla="*/ 53864 w 149666"/>
                <a:gd name="connsiteY82" fmla="*/ 98165 h 121700"/>
                <a:gd name="connsiteX83" fmla="*/ 47758 w 149666"/>
                <a:gd name="connsiteY83" fmla="*/ 104432 h 121700"/>
                <a:gd name="connsiteX84" fmla="*/ 46044 w 149666"/>
                <a:gd name="connsiteY84" fmla="*/ 104356 h 121700"/>
                <a:gd name="connsiteX85" fmla="*/ 45939 w 149666"/>
                <a:gd name="connsiteY85" fmla="*/ 101241 h 121700"/>
                <a:gd name="connsiteX86" fmla="*/ 46025 w 149666"/>
                <a:gd name="connsiteY86" fmla="*/ 98774 h 121700"/>
                <a:gd name="connsiteX87" fmla="*/ 45634 w 149666"/>
                <a:gd name="connsiteY87" fmla="*/ 97355 h 121700"/>
                <a:gd name="connsiteX88" fmla="*/ 43653 w 149666"/>
                <a:gd name="connsiteY88" fmla="*/ 95402 h 121700"/>
                <a:gd name="connsiteX89" fmla="*/ 43624 w 149666"/>
                <a:gd name="connsiteY89" fmla="*/ 94564 h 121700"/>
                <a:gd name="connsiteX90" fmla="*/ 44158 w 149666"/>
                <a:gd name="connsiteY90" fmla="*/ 94040 h 121700"/>
                <a:gd name="connsiteX91" fmla="*/ 45672 w 149666"/>
                <a:gd name="connsiteY91" fmla="*/ 94355 h 121700"/>
                <a:gd name="connsiteX92" fmla="*/ 47625 w 149666"/>
                <a:gd name="connsiteY92" fmla="*/ 94240 h 121700"/>
                <a:gd name="connsiteX93" fmla="*/ 48558 w 149666"/>
                <a:gd name="connsiteY93" fmla="*/ 93469 h 121700"/>
                <a:gd name="connsiteX94" fmla="*/ 46472 w 149666"/>
                <a:gd name="connsiteY94" fmla="*/ 90897 h 121700"/>
                <a:gd name="connsiteX95" fmla="*/ 44615 w 149666"/>
                <a:gd name="connsiteY95" fmla="*/ 89173 h 121700"/>
                <a:gd name="connsiteX96" fmla="*/ 43043 w 149666"/>
                <a:gd name="connsiteY96" fmla="*/ 88011 h 121700"/>
                <a:gd name="connsiteX97" fmla="*/ 42691 w 149666"/>
                <a:gd name="connsiteY97" fmla="*/ 87316 h 121700"/>
                <a:gd name="connsiteX98" fmla="*/ 42691 w 149666"/>
                <a:gd name="connsiteY98" fmla="*/ 86820 h 121700"/>
                <a:gd name="connsiteX99" fmla="*/ 43024 w 149666"/>
                <a:gd name="connsiteY99" fmla="*/ 86230 h 121700"/>
                <a:gd name="connsiteX100" fmla="*/ 45711 w 149666"/>
                <a:gd name="connsiteY100" fmla="*/ 84811 h 121700"/>
                <a:gd name="connsiteX101" fmla="*/ 45977 w 149666"/>
                <a:gd name="connsiteY101" fmla="*/ 83506 h 121700"/>
                <a:gd name="connsiteX102" fmla="*/ 45796 w 149666"/>
                <a:gd name="connsiteY102" fmla="*/ 82048 h 121700"/>
                <a:gd name="connsiteX103" fmla="*/ 41529 w 149666"/>
                <a:gd name="connsiteY103" fmla="*/ 79896 h 121700"/>
                <a:gd name="connsiteX104" fmla="*/ 38338 w 149666"/>
                <a:gd name="connsiteY104" fmla="*/ 80686 h 121700"/>
                <a:gd name="connsiteX105" fmla="*/ 35471 w 149666"/>
                <a:gd name="connsiteY105" fmla="*/ 78267 h 121700"/>
                <a:gd name="connsiteX106" fmla="*/ 33633 w 149666"/>
                <a:gd name="connsiteY106" fmla="*/ 76400 h 121700"/>
                <a:gd name="connsiteX107" fmla="*/ 31337 w 149666"/>
                <a:gd name="connsiteY107" fmla="*/ 74390 h 121700"/>
                <a:gd name="connsiteX108" fmla="*/ 29289 w 149666"/>
                <a:gd name="connsiteY108" fmla="*/ 73285 h 121700"/>
                <a:gd name="connsiteX109" fmla="*/ 27318 w 149666"/>
                <a:gd name="connsiteY109" fmla="*/ 70761 h 121700"/>
                <a:gd name="connsiteX110" fmla="*/ 23898 w 149666"/>
                <a:gd name="connsiteY110" fmla="*/ 68161 h 121700"/>
                <a:gd name="connsiteX111" fmla="*/ 21707 w 149666"/>
                <a:gd name="connsiteY111" fmla="*/ 67418 h 121700"/>
                <a:gd name="connsiteX112" fmla="*/ 21736 w 149666"/>
                <a:gd name="connsiteY112" fmla="*/ 67018 h 121700"/>
                <a:gd name="connsiteX113" fmla="*/ 22136 w 149666"/>
                <a:gd name="connsiteY113" fmla="*/ 66542 h 121700"/>
                <a:gd name="connsiteX114" fmla="*/ 23050 w 149666"/>
                <a:gd name="connsiteY114" fmla="*/ 66142 h 121700"/>
                <a:gd name="connsiteX115" fmla="*/ 29146 w 149666"/>
                <a:gd name="connsiteY115" fmla="*/ 66246 h 121700"/>
                <a:gd name="connsiteX116" fmla="*/ 29889 w 149666"/>
                <a:gd name="connsiteY116" fmla="*/ 65780 h 121700"/>
                <a:gd name="connsiteX117" fmla="*/ 30270 w 149666"/>
                <a:gd name="connsiteY117" fmla="*/ 64656 h 121700"/>
                <a:gd name="connsiteX118" fmla="*/ 31099 w 149666"/>
                <a:gd name="connsiteY118" fmla="*/ 62998 h 121700"/>
                <a:gd name="connsiteX119" fmla="*/ 32071 w 149666"/>
                <a:gd name="connsiteY119" fmla="*/ 60560 h 121700"/>
                <a:gd name="connsiteX120" fmla="*/ 31995 w 149666"/>
                <a:gd name="connsiteY120" fmla="*/ 58503 h 121700"/>
                <a:gd name="connsiteX121" fmla="*/ 25870 w 149666"/>
                <a:gd name="connsiteY121" fmla="*/ 55178 h 121700"/>
                <a:gd name="connsiteX122" fmla="*/ 21431 w 149666"/>
                <a:gd name="connsiteY122" fmla="*/ 52111 h 121700"/>
                <a:gd name="connsiteX123" fmla="*/ 18355 w 149666"/>
                <a:gd name="connsiteY123" fmla="*/ 48073 h 121700"/>
                <a:gd name="connsiteX124" fmla="*/ 16269 w 149666"/>
                <a:gd name="connsiteY124" fmla="*/ 44367 h 121700"/>
                <a:gd name="connsiteX125" fmla="*/ 16345 w 149666"/>
                <a:gd name="connsiteY125" fmla="*/ 43119 h 121700"/>
                <a:gd name="connsiteX126" fmla="*/ 16945 w 149666"/>
                <a:gd name="connsiteY126" fmla="*/ 41938 h 121700"/>
                <a:gd name="connsiteX127" fmla="*/ 21707 w 149666"/>
                <a:gd name="connsiteY127" fmla="*/ 38519 h 121700"/>
                <a:gd name="connsiteX128" fmla="*/ 22031 w 149666"/>
                <a:gd name="connsiteY128" fmla="*/ 37633 h 121700"/>
                <a:gd name="connsiteX129" fmla="*/ 21927 w 149666"/>
                <a:gd name="connsiteY129" fmla="*/ 37033 h 121700"/>
                <a:gd name="connsiteX130" fmla="*/ 20221 w 149666"/>
                <a:gd name="connsiteY130" fmla="*/ 35280 h 121700"/>
                <a:gd name="connsiteX131" fmla="*/ 18088 w 149666"/>
                <a:gd name="connsiteY131" fmla="*/ 33471 h 121700"/>
                <a:gd name="connsiteX132" fmla="*/ 17421 w 149666"/>
                <a:gd name="connsiteY132" fmla="*/ 32137 h 121700"/>
                <a:gd name="connsiteX133" fmla="*/ 16078 w 149666"/>
                <a:gd name="connsiteY133" fmla="*/ 31461 h 121700"/>
                <a:gd name="connsiteX134" fmla="*/ 13525 w 149666"/>
                <a:gd name="connsiteY134" fmla="*/ 31413 h 121700"/>
                <a:gd name="connsiteX135" fmla="*/ 9049 w 149666"/>
                <a:gd name="connsiteY135" fmla="*/ 29185 h 121700"/>
                <a:gd name="connsiteX136" fmla="*/ 8096 w 149666"/>
                <a:gd name="connsiteY136" fmla="*/ 28965 h 121700"/>
                <a:gd name="connsiteX137" fmla="*/ 7887 w 149666"/>
                <a:gd name="connsiteY137" fmla="*/ 28527 h 121700"/>
                <a:gd name="connsiteX138" fmla="*/ 8106 w 149666"/>
                <a:gd name="connsiteY138" fmla="*/ 28080 h 121700"/>
                <a:gd name="connsiteX139" fmla="*/ 11296 w 149666"/>
                <a:gd name="connsiteY139" fmla="*/ 27175 h 121700"/>
                <a:gd name="connsiteX140" fmla="*/ 11249 w 149666"/>
                <a:gd name="connsiteY140" fmla="*/ 26432 h 121700"/>
                <a:gd name="connsiteX141" fmla="*/ 10277 w 149666"/>
                <a:gd name="connsiteY141" fmla="*/ 25451 h 121700"/>
                <a:gd name="connsiteX142" fmla="*/ 8477 w 149666"/>
                <a:gd name="connsiteY142" fmla="*/ 24736 h 121700"/>
                <a:gd name="connsiteX143" fmla="*/ 6820 w 149666"/>
                <a:gd name="connsiteY143" fmla="*/ 22955 h 121700"/>
                <a:gd name="connsiteX144" fmla="*/ 6248 w 149666"/>
                <a:gd name="connsiteY144" fmla="*/ 21355 h 121700"/>
                <a:gd name="connsiteX145" fmla="*/ 12011 w 149666"/>
                <a:gd name="connsiteY145" fmla="*/ 16669 h 121700"/>
                <a:gd name="connsiteX146" fmla="*/ 13716 w 149666"/>
                <a:gd name="connsiteY146" fmla="*/ 15726 h 121700"/>
                <a:gd name="connsiteX147" fmla="*/ 17488 w 149666"/>
                <a:gd name="connsiteY147" fmla="*/ 16593 h 121700"/>
                <a:gd name="connsiteX148" fmla="*/ 25327 w 149666"/>
                <a:gd name="connsiteY148" fmla="*/ 19707 h 121700"/>
                <a:gd name="connsiteX149" fmla="*/ 24793 w 149666"/>
                <a:gd name="connsiteY149" fmla="*/ 21431 h 121700"/>
                <a:gd name="connsiteX150" fmla="*/ 25584 w 149666"/>
                <a:gd name="connsiteY150" fmla="*/ 22403 h 121700"/>
                <a:gd name="connsiteX151" fmla="*/ 27384 w 149666"/>
                <a:gd name="connsiteY151" fmla="*/ 23717 h 121700"/>
                <a:gd name="connsiteX152" fmla="*/ 30842 w 149666"/>
                <a:gd name="connsiteY152" fmla="*/ 25051 h 121700"/>
                <a:gd name="connsiteX153" fmla="*/ 33766 w 149666"/>
                <a:gd name="connsiteY153" fmla="*/ 25737 h 121700"/>
                <a:gd name="connsiteX154" fmla="*/ 35243 w 149666"/>
                <a:gd name="connsiteY154" fmla="*/ 25146 h 121700"/>
                <a:gd name="connsiteX155" fmla="*/ 37490 w 149666"/>
                <a:gd name="connsiteY155" fmla="*/ 24651 h 121700"/>
                <a:gd name="connsiteX156" fmla="*/ 40414 w 149666"/>
                <a:gd name="connsiteY156" fmla="*/ 26194 h 121700"/>
                <a:gd name="connsiteX157" fmla="*/ 43110 w 149666"/>
                <a:gd name="connsiteY157" fmla="*/ 28146 h 121700"/>
                <a:gd name="connsiteX158" fmla="*/ 44453 w 149666"/>
                <a:gd name="connsiteY158" fmla="*/ 28937 h 121700"/>
                <a:gd name="connsiteX159" fmla="*/ 45177 w 149666"/>
                <a:gd name="connsiteY159" fmla="*/ 29175 h 121700"/>
                <a:gd name="connsiteX160" fmla="*/ 47225 w 149666"/>
                <a:gd name="connsiteY160" fmla="*/ 28527 h 121700"/>
                <a:gd name="connsiteX161" fmla="*/ 49682 w 149666"/>
                <a:gd name="connsiteY161" fmla="*/ 26013 h 121700"/>
                <a:gd name="connsiteX162" fmla="*/ 50654 w 149666"/>
                <a:gd name="connsiteY162" fmla="*/ 22974 h 121700"/>
                <a:gd name="connsiteX163" fmla="*/ 50921 w 149666"/>
                <a:gd name="connsiteY163" fmla="*/ 21507 h 121700"/>
                <a:gd name="connsiteX164" fmla="*/ 49492 w 149666"/>
                <a:gd name="connsiteY164" fmla="*/ 19488 h 121700"/>
                <a:gd name="connsiteX165" fmla="*/ 46539 w 149666"/>
                <a:gd name="connsiteY165" fmla="*/ 17297 h 121700"/>
                <a:gd name="connsiteX166" fmla="*/ 43234 w 149666"/>
                <a:gd name="connsiteY166" fmla="*/ 15373 h 121700"/>
                <a:gd name="connsiteX167" fmla="*/ 41110 w 149666"/>
                <a:gd name="connsiteY167" fmla="*/ 13668 h 121700"/>
                <a:gd name="connsiteX168" fmla="*/ 39748 w 149666"/>
                <a:gd name="connsiteY168" fmla="*/ 10306 h 121700"/>
                <a:gd name="connsiteX169" fmla="*/ 38376 w 149666"/>
                <a:gd name="connsiteY169" fmla="*/ 9935 h 121700"/>
                <a:gd name="connsiteX170" fmla="*/ 38033 w 149666"/>
                <a:gd name="connsiteY170" fmla="*/ 9496 h 121700"/>
                <a:gd name="connsiteX171" fmla="*/ 37805 w 149666"/>
                <a:gd name="connsiteY171" fmla="*/ 8344 h 121700"/>
                <a:gd name="connsiteX172" fmla="*/ 37862 w 149666"/>
                <a:gd name="connsiteY172" fmla="*/ 6743 h 121700"/>
                <a:gd name="connsiteX173" fmla="*/ 38328 w 149666"/>
                <a:gd name="connsiteY173" fmla="*/ 5505 h 121700"/>
                <a:gd name="connsiteX174" fmla="*/ 39671 w 149666"/>
                <a:gd name="connsiteY174" fmla="*/ 4972 h 121700"/>
                <a:gd name="connsiteX175" fmla="*/ 41024 w 149666"/>
                <a:gd name="connsiteY175" fmla="*/ 4781 h 121700"/>
                <a:gd name="connsiteX176" fmla="*/ 42243 w 149666"/>
                <a:gd name="connsiteY176" fmla="*/ 3600 h 121700"/>
                <a:gd name="connsiteX177" fmla="*/ 43777 w 149666"/>
                <a:gd name="connsiteY177" fmla="*/ 1286 h 121700"/>
                <a:gd name="connsiteX178" fmla="*/ 44425 w 149666"/>
                <a:gd name="connsiteY178" fmla="*/ 0 h 121700"/>
                <a:gd name="connsiteX179" fmla="*/ 47301 w 149666"/>
                <a:gd name="connsiteY179" fmla="*/ 733 h 121700"/>
                <a:gd name="connsiteX180" fmla="*/ 47691 w 149666"/>
                <a:gd name="connsiteY180" fmla="*/ 2810 h 121700"/>
                <a:gd name="connsiteX181" fmla="*/ 48206 w 149666"/>
                <a:gd name="connsiteY181" fmla="*/ 3248 h 121700"/>
                <a:gd name="connsiteX182" fmla="*/ 49396 w 149666"/>
                <a:gd name="connsiteY182" fmla="*/ 3000 h 121700"/>
                <a:gd name="connsiteX183" fmla="*/ 51378 w 149666"/>
                <a:gd name="connsiteY183" fmla="*/ 2134 h 121700"/>
                <a:gd name="connsiteX184" fmla="*/ 52959 w 149666"/>
                <a:gd name="connsiteY184" fmla="*/ 2800 h 121700"/>
                <a:gd name="connsiteX185" fmla="*/ 54997 w 149666"/>
                <a:gd name="connsiteY185" fmla="*/ 5267 h 121700"/>
                <a:gd name="connsiteX186" fmla="*/ 57807 w 149666"/>
                <a:gd name="connsiteY186" fmla="*/ 7868 h 121700"/>
                <a:gd name="connsiteX187" fmla="*/ 59331 w 149666"/>
                <a:gd name="connsiteY187" fmla="*/ 9620 h 121700"/>
                <a:gd name="connsiteX188" fmla="*/ 59931 w 149666"/>
                <a:gd name="connsiteY188" fmla="*/ 10820 h 121700"/>
                <a:gd name="connsiteX189" fmla="*/ 61370 w 149666"/>
                <a:gd name="connsiteY189" fmla="*/ 11992 h 121700"/>
                <a:gd name="connsiteX190" fmla="*/ 63475 w 149666"/>
                <a:gd name="connsiteY190" fmla="*/ 13363 h 121700"/>
                <a:gd name="connsiteX191" fmla="*/ 65151 w 149666"/>
                <a:gd name="connsiteY191" fmla="*/ 15516 h 121700"/>
                <a:gd name="connsiteX192" fmla="*/ 66647 w 149666"/>
                <a:gd name="connsiteY192" fmla="*/ 20507 h 121700"/>
                <a:gd name="connsiteX193" fmla="*/ 68161 w 149666"/>
                <a:gd name="connsiteY193" fmla="*/ 21660 h 121700"/>
                <a:gd name="connsiteX194" fmla="*/ 73580 w 149666"/>
                <a:gd name="connsiteY194" fmla="*/ 23555 h 121700"/>
                <a:gd name="connsiteX195" fmla="*/ 75486 w 149666"/>
                <a:gd name="connsiteY195" fmla="*/ 23946 h 121700"/>
                <a:gd name="connsiteX196" fmla="*/ 80810 w 149666"/>
                <a:gd name="connsiteY196" fmla="*/ 24612 h 121700"/>
                <a:gd name="connsiteX197" fmla="*/ 82686 w 149666"/>
                <a:gd name="connsiteY197" fmla="*/ 24136 h 121700"/>
                <a:gd name="connsiteX198" fmla="*/ 85430 w 149666"/>
                <a:gd name="connsiteY198" fmla="*/ 19840 h 121700"/>
                <a:gd name="connsiteX199" fmla="*/ 87896 w 149666"/>
                <a:gd name="connsiteY199" fmla="*/ 15411 h 121700"/>
                <a:gd name="connsiteX200" fmla="*/ 90201 w 149666"/>
                <a:gd name="connsiteY200" fmla="*/ 14487 h 121700"/>
                <a:gd name="connsiteX201" fmla="*/ 94364 w 149666"/>
                <a:gd name="connsiteY201" fmla="*/ 12344 h 121700"/>
                <a:gd name="connsiteX202" fmla="*/ 96860 w 149666"/>
                <a:gd name="connsiteY202" fmla="*/ 10315 h 121700"/>
                <a:gd name="connsiteX203" fmla="*/ 97907 w 149666"/>
                <a:gd name="connsiteY203" fmla="*/ 8125 h 121700"/>
                <a:gd name="connsiteX204" fmla="*/ 100260 w 149666"/>
                <a:gd name="connsiteY204" fmla="*/ 3991 h 121700"/>
                <a:gd name="connsiteX205" fmla="*/ 101717 w 149666"/>
                <a:gd name="connsiteY205" fmla="*/ 1676 h 121700"/>
                <a:gd name="connsiteX206" fmla="*/ 20974 w 149666"/>
                <a:gd name="connsiteY206" fmla="*/ 45177 h 121700"/>
                <a:gd name="connsiteX207" fmla="*/ 21241 w 149666"/>
                <a:gd name="connsiteY207" fmla="*/ 44015 h 121700"/>
                <a:gd name="connsiteX208" fmla="*/ 20488 w 149666"/>
                <a:gd name="connsiteY208" fmla="*/ 43491 h 121700"/>
                <a:gd name="connsiteX209" fmla="*/ 19698 w 149666"/>
                <a:gd name="connsiteY209" fmla="*/ 43462 h 121700"/>
                <a:gd name="connsiteX210" fmla="*/ 19012 w 149666"/>
                <a:gd name="connsiteY210" fmla="*/ 44044 h 121700"/>
                <a:gd name="connsiteX211" fmla="*/ 19012 w 149666"/>
                <a:gd name="connsiteY211" fmla="*/ 45491 h 121700"/>
                <a:gd name="connsiteX212" fmla="*/ 19964 w 149666"/>
                <a:gd name="connsiteY212" fmla="*/ 45748 h 121700"/>
                <a:gd name="connsiteX213" fmla="*/ 20974 w 149666"/>
                <a:gd name="connsiteY213" fmla="*/ 45177 h 121700"/>
                <a:gd name="connsiteX214" fmla="*/ 6839 w 149666"/>
                <a:gd name="connsiteY214" fmla="*/ 30709 h 121700"/>
                <a:gd name="connsiteX215" fmla="*/ 6258 w 149666"/>
                <a:gd name="connsiteY215" fmla="*/ 31109 h 121700"/>
                <a:gd name="connsiteX216" fmla="*/ 5372 w 149666"/>
                <a:gd name="connsiteY216" fmla="*/ 30709 h 121700"/>
                <a:gd name="connsiteX217" fmla="*/ 5106 w 149666"/>
                <a:gd name="connsiteY217" fmla="*/ 29813 h 121700"/>
                <a:gd name="connsiteX218" fmla="*/ 5172 w 149666"/>
                <a:gd name="connsiteY218" fmla="*/ 28870 h 121700"/>
                <a:gd name="connsiteX219" fmla="*/ 6048 w 149666"/>
                <a:gd name="connsiteY219" fmla="*/ 28651 h 121700"/>
                <a:gd name="connsiteX220" fmla="*/ 6762 w 149666"/>
                <a:gd name="connsiteY220" fmla="*/ 28918 h 121700"/>
                <a:gd name="connsiteX221" fmla="*/ 6962 w 149666"/>
                <a:gd name="connsiteY221" fmla="*/ 29766 h 121700"/>
                <a:gd name="connsiteX222" fmla="*/ 6839 w 149666"/>
                <a:gd name="connsiteY222" fmla="*/ 30709 h 121700"/>
                <a:gd name="connsiteX223" fmla="*/ 35995 w 149666"/>
                <a:gd name="connsiteY223" fmla="*/ 105375 h 121700"/>
                <a:gd name="connsiteX224" fmla="*/ 30842 w 149666"/>
                <a:gd name="connsiteY224" fmla="*/ 104346 h 121700"/>
                <a:gd name="connsiteX225" fmla="*/ 21574 w 149666"/>
                <a:gd name="connsiteY225" fmla="*/ 102127 h 121700"/>
                <a:gd name="connsiteX226" fmla="*/ 19022 w 149666"/>
                <a:gd name="connsiteY226" fmla="*/ 100984 h 121700"/>
                <a:gd name="connsiteX227" fmla="*/ 16611 w 149666"/>
                <a:gd name="connsiteY227" fmla="*/ 97907 h 121700"/>
                <a:gd name="connsiteX228" fmla="*/ 15173 w 149666"/>
                <a:gd name="connsiteY228" fmla="*/ 96421 h 121700"/>
                <a:gd name="connsiteX229" fmla="*/ 13049 w 149666"/>
                <a:gd name="connsiteY229" fmla="*/ 94517 h 121700"/>
                <a:gd name="connsiteX230" fmla="*/ 11296 w 149666"/>
                <a:gd name="connsiteY230" fmla="*/ 93793 h 121700"/>
                <a:gd name="connsiteX231" fmla="*/ 9973 w 149666"/>
                <a:gd name="connsiteY231" fmla="*/ 92459 h 121700"/>
                <a:gd name="connsiteX232" fmla="*/ 9220 w 149666"/>
                <a:gd name="connsiteY232" fmla="*/ 90488 h 121700"/>
                <a:gd name="connsiteX233" fmla="*/ 8106 w 149666"/>
                <a:gd name="connsiteY233" fmla="*/ 88716 h 121700"/>
                <a:gd name="connsiteX234" fmla="*/ 6201 w 149666"/>
                <a:gd name="connsiteY234" fmla="*/ 86630 h 121700"/>
                <a:gd name="connsiteX235" fmla="*/ 1867 w 149666"/>
                <a:gd name="connsiteY235" fmla="*/ 79534 h 121700"/>
                <a:gd name="connsiteX236" fmla="*/ 1305 w 149666"/>
                <a:gd name="connsiteY236" fmla="*/ 78791 h 121700"/>
                <a:gd name="connsiteX237" fmla="*/ 400 w 149666"/>
                <a:gd name="connsiteY237" fmla="*/ 77610 h 121700"/>
                <a:gd name="connsiteX238" fmla="*/ 0 w 149666"/>
                <a:gd name="connsiteY238" fmla="*/ 76952 h 121700"/>
                <a:gd name="connsiteX239" fmla="*/ 2638 w 149666"/>
                <a:gd name="connsiteY239" fmla="*/ 76410 h 121700"/>
                <a:gd name="connsiteX240" fmla="*/ 7029 w 149666"/>
                <a:gd name="connsiteY240" fmla="*/ 74819 h 121700"/>
                <a:gd name="connsiteX241" fmla="*/ 8230 w 149666"/>
                <a:gd name="connsiteY241" fmla="*/ 75590 h 121700"/>
                <a:gd name="connsiteX242" fmla="*/ 9515 w 149666"/>
                <a:gd name="connsiteY242" fmla="*/ 77200 h 121700"/>
                <a:gd name="connsiteX243" fmla="*/ 10163 w 149666"/>
                <a:gd name="connsiteY243" fmla="*/ 78581 h 121700"/>
                <a:gd name="connsiteX244" fmla="*/ 10277 w 149666"/>
                <a:gd name="connsiteY244" fmla="*/ 81134 h 121700"/>
                <a:gd name="connsiteX245" fmla="*/ 10801 w 149666"/>
                <a:gd name="connsiteY245" fmla="*/ 81544 h 121700"/>
                <a:gd name="connsiteX246" fmla="*/ 12945 w 149666"/>
                <a:gd name="connsiteY246" fmla="*/ 80686 h 121700"/>
                <a:gd name="connsiteX247" fmla="*/ 13906 w 149666"/>
                <a:gd name="connsiteY247" fmla="*/ 81715 h 121700"/>
                <a:gd name="connsiteX248" fmla="*/ 15554 w 149666"/>
                <a:gd name="connsiteY248" fmla="*/ 82943 h 121700"/>
                <a:gd name="connsiteX249" fmla="*/ 18412 w 149666"/>
                <a:gd name="connsiteY249" fmla="*/ 84163 h 121700"/>
                <a:gd name="connsiteX250" fmla="*/ 22527 w 149666"/>
                <a:gd name="connsiteY250" fmla="*/ 82248 h 121700"/>
                <a:gd name="connsiteX251" fmla="*/ 24574 w 149666"/>
                <a:gd name="connsiteY251" fmla="*/ 81753 h 121700"/>
                <a:gd name="connsiteX252" fmla="*/ 26260 w 149666"/>
                <a:gd name="connsiteY252" fmla="*/ 81791 h 121700"/>
                <a:gd name="connsiteX253" fmla="*/ 27175 w 149666"/>
                <a:gd name="connsiteY253" fmla="*/ 82391 h 121700"/>
                <a:gd name="connsiteX254" fmla="*/ 27498 w 149666"/>
                <a:gd name="connsiteY254" fmla="*/ 84372 h 121700"/>
                <a:gd name="connsiteX255" fmla="*/ 27165 w 149666"/>
                <a:gd name="connsiteY255" fmla="*/ 86820 h 121700"/>
                <a:gd name="connsiteX256" fmla="*/ 26689 w 149666"/>
                <a:gd name="connsiteY256" fmla="*/ 88163 h 121700"/>
                <a:gd name="connsiteX257" fmla="*/ 27556 w 149666"/>
                <a:gd name="connsiteY257" fmla="*/ 89135 h 121700"/>
                <a:gd name="connsiteX258" fmla="*/ 30928 w 149666"/>
                <a:gd name="connsiteY258" fmla="*/ 91487 h 121700"/>
                <a:gd name="connsiteX259" fmla="*/ 32328 w 149666"/>
                <a:gd name="connsiteY259" fmla="*/ 92793 h 121700"/>
                <a:gd name="connsiteX260" fmla="*/ 31652 w 149666"/>
                <a:gd name="connsiteY260" fmla="*/ 95050 h 121700"/>
                <a:gd name="connsiteX261" fmla="*/ 34166 w 149666"/>
                <a:gd name="connsiteY261" fmla="*/ 100565 h 121700"/>
                <a:gd name="connsiteX262" fmla="*/ 35014 w 149666"/>
                <a:gd name="connsiteY262" fmla="*/ 102708 h 121700"/>
                <a:gd name="connsiteX263" fmla="*/ 35995 w 149666"/>
                <a:gd name="connsiteY263" fmla="*/ 105375 h 121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</a:cxnLst>
              <a:rect l="l" t="t" r="r" b="b"/>
              <a:pathLst>
                <a:path w="149666" h="121700">
                  <a:moveTo>
                    <a:pt x="101717" y="1676"/>
                  </a:moveTo>
                  <a:lnTo>
                    <a:pt x="104175" y="3743"/>
                  </a:lnTo>
                  <a:lnTo>
                    <a:pt x="108432" y="9344"/>
                  </a:lnTo>
                  <a:lnTo>
                    <a:pt x="114500" y="18431"/>
                  </a:lnTo>
                  <a:lnTo>
                    <a:pt x="115986" y="21002"/>
                  </a:lnTo>
                  <a:lnTo>
                    <a:pt x="116967" y="23974"/>
                  </a:lnTo>
                  <a:lnTo>
                    <a:pt x="117814" y="27565"/>
                  </a:lnTo>
                  <a:lnTo>
                    <a:pt x="119205" y="30737"/>
                  </a:lnTo>
                  <a:lnTo>
                    <a:pt x="125359" y="38710"/>
                  </a:lnTo>
                  <a:lnTo>
                    <a:pt x="128016" y="41653"/>
                  </a:lnTo>
                  <a:lnTo>
                    <a:pt x="132349" y="45444"/>
                  </a:lnTo>
                  <a:lnTo>
                    <a:pt x="133893" y="46291"/>
                  </a:lnTo>
                  <a:lnTo>
                    <a:pt x="135912" y="46529"/>
                  </a:lnTo>
                  <a:lnTo>
                    <a:pt x="139636" y="46539"/>
                  </a:lnTo>
                  <a:lnTo>
                    <a:pt x="143065" y="48025"/>
                  </a:lnTo>
                  <a:lnTo>
                    <a:pt x="144761" y="49063"/>
                  </a:lnTo>
                  <a:lnTo>
                    <a:pt x="146513" y="50568"/>
                  </a:lnTo>
                  <a:lnTo>
                    <a:pt x="148085" y="52311"/>
                  </a:lnTo>
                  <a:lnTo>
                    <a:pt x="149666" y="56940"/>
                  </a:lnTo>
                  <a:lnTo>
                    <a:pt x="143713" y="55416"/>
                  </a:lnTo>
                  <a:lnTo>
                    <a:pt x="137713" y="55654"/>
                  </a:lnTo>
                  <a:lnTo>
                    <a:pt x="134331" y="56645"/>
                  </a:lnTo>
                  <a:lnTo>
                    <a:pt x="131035" y="58007"/>
                  </a:lnTo>
                  <a:lnTo>
                    <a:pt x="127882" y="59922"/>
                  </a:lnTo>
                  <a:lnTo>
                    <a:pt x="125911" y="63646"/>
                  </a:lnTo>
                  <a:lnTo>
                    <a:pt x="124253" y="72237"/>
                  </a:lnTo>
                  <a:lnTo>
                    <a:pt x="121825" y="80248"/>
                  </a:lnTo>
                  <a:lnTo>
                    <a:pt x="121911" y="83944"/>
                  </a:lnTo>
                  <a:lnTo>
                    <a:pt x="122967" y="87497"/>
                  </a:lnTo>
                  <a:lnTo>
                    <a:pt x="122844" y="89173"/>
                  </a:lnTo>
                  <a:lnTo>
                    <a:pt x="121739" y="89887"/>
                  </a:lnTo>
                  <a:lnTo>
                    <a:pt x="120348" y="91392"/>
                  </a:lnTo>
                  <a:lnTo>
                    <a:pt x="118491" y="98688"/>
                  </a:lnTo>
                  <a:lnTo>
                    <a:pt x="117567" y="100146"/>
                  </a:lnTo>
                  <a:lnTo>
                    <a:pt x="116376" y="101051"/>
                  </a:lnTo>
                  <a:lnTo>
                    <a:pt x="116052" y="100193"/>
                  </a:lnTo>
                  <a:lnTo>
                    <a:pt x="116128" y="98279"/>
                  </a:lnTo>
                  <a:lnTo>
                    <a:pt x="113509" y="96593"/>
                  </a:lnTo>
                  <a:lnTo>
                    <a:pt x="112128" y="98488"/>
                  </a:lnTo>
                  <a:lnTo>
                    <a:pt x="111166" y="102498"/>
                  </a:lnTo>
                  <a:lnTo>
                    <a:pt x="109251" y="106699"/>
                  </a:lnTo>
                  <a:lnTo>
                    <a:pt x="109156" y="107499"/>
                  </a:lnTo>
                  <a:lnTo>
                    <a:pt x="109633" y="120444"/>
                  </a:lnTo>
                  <a:lnTo>
                    <a:pt x="108871" y="120386"/>
                  </a:lnTo>
                  <a:lnTo>
                    <a:pt x="103394" y="121701"/>
                  </a:lnTo>
                  <a:lnTo>
                    <a:pt x="102251" y="121282"/>
                  </a:lnTo>
                  <a:lnTo>
                    <a:pt x="97564" y="115319"/>
                  </a:lnTo>
                  <a:lnTo>
                    <a:pt x="96593" y="114662"/>
                  </a:lnTo>
                  <a:lnTo>
                    <a:pt x="94573" y="114395"/>
                  </a:lnTo>
                  <a:lnTo>
                    <a:pt x="93383" y="113414"/>
                  </a:lnTo>
                  <a:lnTo>
                    <a:pt x="92421" y="111814"/>
                  </a:lnTo>
                  <a:lnTo>
                    <a:pt x="91868" y="110623"/>
                  </a:lnTo>
                  <a:lnTo>
                    <a:pt x="87020" y="107385"/>
                  </a:lnTo>
                  <a:lnTo>
                    <a:pt x="86306" y="106194"/>
                  </a:lnTo>
                  <a:lnTo>
                    <a:pt x="86201" y="105146"/>
                  </a:lnTo>
                  <a:lnTo>
                    <a:pt x="86916" y="104204"/>
                  </a:lnTo>
                  <a:lnTo>
                    <a:pt x="87735" y="103413"/>
                  </a:lnTo>
                  <a:lnTo>
                    <a:pt x="90106" y="102603"/>
                  </a:lnTo>
                  <a:lnTo>
                    <a:pt x="92869" y="101908"/>
                  </a:lnTo>
                  <a:lnTo>
                    <a:pt x="93754" y="101403"/>
                  </a:lnTo>
                  <a:lnTo>
                    <a:pt x="94202" y="100536"/>
                  </a:lnTo>
                  <a:lnTo>
                    <a:pt x="94173" y="99146"/>
                  </a:lnTo>
                  <a:lnTo>
                    <a:pt x="93726" y="97774"/>
                  </a:lnTo>
                  <a:lnTo>
                    <a:pt x="89754" y="95288"/>
                  </a:lnTo>
                  <a:lnTo>
                    <a:pt x="89315" y="94212"/>
                  </a:lnTo>
                  <a:lnTo>
                    <a:pt x="89192" y="92897"/>
                  </a:lnTo>
                  <a:lnTo>
                    <a:pt x="89411" y="91516"/>
                  </a:lnTo>
                  <a:lnTo>
                    <a:pt x="90030" y="90440"/>
                  </a:lnTo>
                  <a:lnTo>
                    <a:pt x="93269" y="88973"/>
                  </a:lnTo>
                  <a:lnTo>
                    <a:pt x="95002" y="87449"/>
                  </a:lnTo>
                  <a:lnTo>
                    <a:pt x="93926" y="85753"/>
                  </a:lnTo>
                  <a:lnTo>
                    <a:pt x="90430" y="81877"/>
                  </a:lnTo>
                  <a:lnTo>
                    <a:pt x="86277" y="77610"/>
                  </a:lnTo>
                  <a:lnTo>
                    <a:pt x="83505" y="77571"/>
                  </a:lnTo>
                  <a:lnTo>
                    <a:pt x="80315" y="78829"/>
                  </a:lnTo>
                  <a:lnTo>
                    <a:pt x="75209" y="82467"/>
                  </a:lnTo>
                  <a:lnTo>
                    <a:pt x="72390" y="84020"/>
                  </a:lnTo>
                  <a:lnTo>
                    <a:pt x="68704" y="86592"/>
                  </a:lnTo>
                  <a:lnTo>
                    <a:pt x="64694" y="89449"/>
                  </a:lnTo>
                  <a:lnTo>
                    <a:pt x="61407" y="92478"/>
                  </a:lnTo>
                  <a:lnTo>
                    <a:pt x="59360" y="94983"/>
                  </a:lnTo>
                  <a:lnTo>
                    <a:pt x="55721" y="96069"/>
                  </a:lnTo>
                  <a:lnTo>
                    <a:pt x="53864" y="98165"/>
                  </a:lnTo>
                  <a:lnTo>
                    <a:pt x="47758" y="104432"/>
                  </a:lnTo>
                  <a:lnTo>
                    <a:pt x="46044" y="104356"/>
                  </a:lnTo>
                  <a:lnTo>
                    <a:pt x="45939" y="101241"/>
                  </a:lnTo>
                  <a:lnTo>
                    <a:pt x="46025" y="98774"/>
                  </a:lnTo>
                  <a:lnTo>
                    <a:pt x="45634" y="97355"/>
                  </a:lnTo>
                  <a:lnTo>
                    <a:pt x="43653" y="95402"/>
                  </a:lnTo>
                  <a:lnTo>
                    <a:pt x="43624" y="94564"/>
                  </a:lnTo>
                  <a:lnTo>
                    <a:pt x="44158" y="94040"/>
                  </a:lnTo>
                  <a:lnTo>
                    <a:pt x="45672" y="94355"/>
                  </a:lnTo>
                  <a:lnTo>
                    <a:pt x="47625" y="94240"/>
                  </a:lnTo>
                  <a:lnTo>
                    <a:pt x="48558" y="93469"/>
                  </a:lnTo>
                  <a:lnTo>
                    <a:pt x="46472" y="90897"/>
                  </a:lnTo>
                  <a:lnTo>
                    <a:pt x="44615" y="89173"/>
                  </a:lnTo>
                  <a:lnTo>
                    <a:pt x="43043" y="88011"/>
                  </a:lnTo>
                  <a:lnTo>
                    <a:pt x="42691" y="87316"/>
                  </a:lnTo>
                  <a:lnTo>
                    <a:pt x="42691" y="86820"/>
                  </a:lnTo>
                  <a:lnTo>
                    <a:pt x="43024" y="86230"/>
                  </a:lnTo>
                  <a:lnTo>
                    <a:pt x="45711" y="84811"/>
                  </a:lnTo>
                  <a:lnTo>
                    <a:pt x="45977" y="83506"/>
                  </a:lnTo>
                  <a:lnTo>
                    <a:pt x="45796" y="82048"/>
                  </a:lnTo>
                  <a:lnTo>
                    <a:pt x="41529" y="79896"/>
                  </a:lnTo>
                  <a:lnTo>
                    <a:pt x="38338" y="80686"/>
                  </a:lnTo>
                  <a:lnTo>
                    <a:pt x="35471" y="78267"/>
                  </a:lnTo>
                  <a:lnTo>
                    <a:pt x="33633" y="76400"/>
                  </a:lnTo>
                  <a:lnTo>
                    <a:pt x="31337" y="74390"/>
                  </a:lnTo>
                  <a:lnTo>
                    <a:pt x="29289" y="73285"/>
                  </a:lnTo>
                  <a:lnTo>
                    <a:pt x="27318" y="70761"/>
                  </a:lnTo>
                  <a:lnTo>
                    <a:pt x="23898" y="68161"/>
                  </a:lnTo>
                  <a:lnTo>
                    <a:pt x="21707" y="67418"/>
                  </a:lnTo>
                  <a:lnTo>
                    <a:pt x="21736" y="67018"/>
                  </a:lnTo>
                  <a:lnTo>
                    <a:pt x="22136" y="66542"/>
                  </a:lnTo>
                  <a:lnTo>
                    <a:pt x="23050" y="66142"/>
                  </a:lnTo>
                  <a:lnTo>
                    <a:pt x="29146" y="66246"/>
                  </a:lnTo>
                  <a:lnTo>
                    <a:pt x="29889" y="65780"/>
                  </a:lnTo>
                  <a:lnTo>
                    <a:pt x="30270" y="64656"/>
                  </a:lnTo>
                  <a:lnTo>
                    <a:pt x="31099" y="62998"/>
                  </a:lnTo>
                  <a:lnTo>
                    <a:pt x="32071" y="60560"/>
                  </a:lnTo>
                  <a:lnTo>
                    <a:pt x="31995" y="58503"/>
                  </a:lnTo>
                  <a:lnTo>
                    <a:pt x="25870" y="55178"/>
                  </a:lnTo>
                  <a:lnTo>
                    <a:pt x="21431" y="52111"/>
                  </a:lnTo>
                  <a:lnTo>
                    <a:pt x="18355" y="48073"/>
                  </a:lnTo>
                  <a:lnTo>
                    <a:pt x="16269" y="44367"/>
                  </a:lnTo>
                  <a:lnTo>
                    <a:pt x="16345" y="43119"/>
                  </a:lnTo>
                  <a:lnTo>
                    <a:pt x="16945" y="41938"/>
                  </a:lnTo>
                  <a:lnTo>
                    <a:pt x="21707" y="38519"/>
                  </a:lnTo>
                  <a:lnTo>
                    <a:pt x="22031" y="37633"/>
                  </a:lnTo>
                  <a:lnTo>
                    <a:pt x="21927" y="37033"/>
                  </a:lnTo>
                  <a:lnTo>
                    <a:pt x="20221" y="35280"/>
                  </a:lnTo>
                  <a:lnTo>
                    <a:pt x="18088" y="33471"/>
                  </a:lnTo>
                  <a:lnTo>
                    <a:pt x="17421" y="32137"/>
                  </a:lnTo>
                  <a:lnTo>
                    <a:pt x="16078" y="31461"/>
                  </a:lnTo>
                  <a:lnTo>
                    <a:pt x="13525" y="31413"/>
                  </a:lnTo>
                  <a:lnTo>
                    <a:pt x="9049" y="29185"/>
                  </a:lnTo>
                  <a:lnTo>
                    <a:pt x="8096" y="28965"/>
                  </a:lnTo>
                  <a:lnTo>
                    <a:pt x="7887" y="28527"/>
                  </a:lnTo>
                  <a:lnTo>
                    <a:pt x="8106" y="28080"/>
                  </a:lnTo>
                  <a:lnTo>
                    <a:pt x="11296" y="27175"/>
                  </a:lnTo>
                  <a:lnTo>
                    <a:pt x="11249" y="26432"/>
                  </a:lnTo>
                  <a:lnTo>
                    <a:pt x="10277" y="25451"/>
                  </a:lnTo>
                  <a:lnTo>
                    <a:pt x="8477" y="24736"/>
                  </a:lnTo>
                  <a:lnTo>
                    <a:pt x="6820" y="22955"/>
                  </a:lnTo>
                  <a:lnTo>
                    <a:pt x="6248" y="21355"/>
                  </a:lnTo>
                  <a:lnTo>
                    <a:pt x="12011" y="16669"/>
                  </a:lnTo>
                  <a:lnTo>
                    <a:pt x="13716" y="15726"/>
                  </a:lnTo>
                  <a:lnTo>
                    <a:pt x="17488" y="16593"/>
                  </a:lnTo>
                  <a:lnTo>
                    <a:pt x="25327" y="19707"/>
                  </a:lnTo>
                  <a:lnTo>
                    <a:pt x="24793" y="21431"/>
                  </a:lnTo>
                  <a:lnTo>
                    <a:pt x="25584" y="22403"/>
                  </a:lnTo>
                  <a:lnTo>
                    <a:pt x="27384" y="23717"/>
                  </a:lnTo>
                  <a:lnTo>
                    <a:pt x="30842" y="25051"/>
                  </a:lnTo>
                  <a:lnTo>
                    <a:pt x="33766" y="25737"/>
                  </a:lnTo>
                  <a:lnTo>
                    <a:pt x="35243" y="25146"/>
                  </a:lnTo>
                  <a:lnTo>
                    <a:pt x="37490" y="24651"/>
                  </a:lnTo>
                  <a:lnTo>
                    <a:pt x="40414" y="26194"/>
                  </a:lnTo>
                  <a:lnTo>
                    <a:pt x="43110" y="28146"/>
                  </a:lnTo>
                  <a:lnTo>
                    <a:pt x="44453" y="28937"/>
                  </a:lnTo>
                  <a:lnTo>
                    <a:pt x="45177" y="29175"/>
                  </a:lnTo>
                  <a:lnTo>
                    <a:pt x="47225" y="28527"/>
                  </a:lnTo>
                  <a:lnTo>
                    <a:pt x="49682" y="26013"/>
                  </a:lnTo>
                  <a:lnTo>
                    <a:pt x="50654" y="22974"/>
                  </a:lnTo>
                  <a:lnTo>
                    <a:pt x="50921" y="21507"/>
                  </a:lnTo>
                  <a:lnTo>
                    <a:pt x="49492" y="19488"/>
                  </a:lnTo>
                  <a:lnTo>
                    <a:pt x="46539" y="17297"/>
                  </a:lnTo>
                  <a:lnTo>
                    <a:pt x="43234" y="15373"/>
                  </a:lnTo>
                  <a:lnTo>
                    <a:pt x="41110" y="13668"/>
                  </a:lnTo>
                  <a:lnTo>
                    <a:pt x="39748" y="10306"/>
                  </a:lnTo>
                  <a:lnTo>
                    <a:pt x="38376" y="9935"/>
                  </a:lnTo>
                  <a:lnTo>
                    <a:pt x="38033" y="9496"/>
                  </a:lnTo>
                  <a:lnTo>
                    <a:pt x="37805" y="8344"/>
                  </a:lnTo>
                  <a:lnTo>
                    <a:pt x="37862" y="6743"/>
                  </a:lnTo>
                  <a:lnTo>
                    <a:pt x="38328" y="5505"/>
                  </a:lnTo>
                  <a:lnTo>
                    <a:pt x="39671" y="4972"/>
                  </a:lnTo>
                  <a:lnTo>
                    <a:pt x="41024" y="4781"/>
                  </a:lnTo>
                  <a:lnTo>
                    <a:pt x="42243" y="3600"/>
                  </a:lnTo>
                  <a:lnTo>
                    <a:pt x="43777" y="1286"/>
                  </a:lnTo>
                  <a:lnTo>
                    <a:pt x="44425" y="0"/>
                  </a:lnTo>
                  <a:lnTo>
                    <a:pt x="47301" y="733"/>
                  </a:lnTo>
                  <a:lnTo>
                    <a:pt x="47691" y="2810"/>
                  </a:lnTo>
                  <a:lnTo>
                    <a:pt x="48206" y="3248"/>
                  </a:lnTo>
                  <a:lnTo>
                    <a:pt x="49396" y="3000"/>
                  </a:lnTo>
                  <a:lnTo>
                    <a:pt x="51378" y="2134"/>
                  </a:lnTo>
                  <a:lnTo>
                    <a:pt x="52959" y="2800"/>
                  </a:lnTo>
                  <a:lnTo>
                    <a:pt x="54997" y="5267"/>
                  </a:lnTo>
                  <a:lnTo>
                    <a:pt x="57807" y="7868"/>
                  </a:lnTo>
                  <a:lnTo>
                    <a:pt x="59331" y="9620"/>
                  </a:lnTo>
                  <a:lnTo>
                    <a:pt x="59931" y="10820"/>
                  </a:lnTo>
                  <a:lnTo>
                    <a:pt x="61370" y="11992"/>
                  </a:lnTo>
                  <a:lnTo>
                    <a:pt x="63475" y="13363"/>
                  </a:lnTo>
                  <a:lnTo>
                    <a:pt x="65151" y="15516"/>
                  </a:lnTo>
                  <a:lnTo>
                    <a:pt x="66647" y="20507"/>
                  </a:lnTo>
                  <a:lnTo>
                    <a:pt x="68161" y="21660"/>
                  </a:lnTo>
                  <a:lnTo>
                    <a:pt x="73580" y="23555"/>
                  </a:lnTo>
                  <a:lnTo>
                    <a:pt x="75486" y="23946"/>
                  </a:lnTo>
                  <a:lnTo>
                    <a:pt x="80810" y="24612"/>
                  </a:lnTo>
                  <a:lnTo>
                    <a:pt x="82686" y="24136"/>
                  </a:lnTo>
                  <a:lnTo>
                    <a:pt x="85430" y="19840"/>
                  </a:lnTo>
                  <a:lnTo>
                    <a:pt x="87896" y="15411"/>
                  </a:lnTo>
                  <a:lnTo>
                    <a:pt x="90201" y="14487"/>
                  </a:lnTo>
                  <a:lnTo>
                    <a:pt x="94364" y="12344"/>
                  </a:lnTo>
                  <a:lnTo>
                    <a:pt x="96860" y="10315"/>
                  </a:lnTo>
                  <a:lnTo>
                    <a:pt x="97907" y="8125"/>
                  </a:lnTo>
                  <a:lnTo>
                    <a:pt x="100260" y="3991"/>
                  </a:lnTo>
                  <a:lnTo>
                    <a:pt x="101717" y="1676"/>
                  </a:lnTo>
                  <a:close/>
                  <a:moveTo>
                    <a:pt x="20974" y="45177"/>
                  </a:moveTo>
                  <a:lnTo>
                    <a:pt x="21241" y="44015"/>
                  </a:lnTo>
                  <a:lnTo>
                    <a:pt x="20488" y="43491"/>
                  </a:lnTo>
                  <a:lnTo>
                    <a:pt x="19698" y="43462"/>
                  </a:lnTo>
                  <a:lnTo>
                    <a:pt x="19012" y="44044"/>
                  </a:lnTo>
                  <a:lnTo>
                    <a:pt x="19012" y="45491"/>
                  </a:lnTo>
                  <a:lnTo>
                    <a:pt x="19964" y="45748"/>
                  </a:lnTo>
                  <a:lnTo>
                    <a:pt x="20974" y="45177"/>
                  </a:lnTo>
                  <a:close/>
                  <a:moveTo>
                    <a:pt x="6839" y="30709"/>
                  </a:moveTo>
                  <a:lnTo>
                    <a:pt x="6258" y="31109"/>
                  </a:lnTo>
                  <a:lnTo>
                    <a:pt x="5372" y="30709"/>
                  </a:lnTo>
                  <a:lnTo>
                    <a:pt x="5106" y="29813"/>
                  </a:lnTo>
                  <a:lnTo>
                    <a:pt x="5172" y="28870"/>
                  </a:lnTo>
                  <a:lnTo>
                    <a:pt x="6048" y="28651"/>
                  </a:lnTo>
                  <a:lnTo>
                    <a:pt x="6762" y="28918"/>
                  </a:lnTo>
                  <a:lnTo>
                    <a:pt x="6962" y="29766"/>
                  </a:lnTo>
                  <a:lnTo>
                    <a:pt x="6839" y="30709"/>
                  </a:lnTo>
                  <a:close/>
                  <a:moveTo>
                    <a:pt x="35995" y="105375"/>
                  </a:moveTo>
                  <a:lnTo>
                    <a:pt x="30842" y="104346"/>
                  </a:lnTo>
                  <a:lnTo>
                    <a:pt x="21574" y="102127"/>
                  </a:lnTo>
                  <a:lnTo>
                    <a:pt x="19022" y="100984"/>
                  </a:lnTo>
                  <a:lnTo>
                    <a:pt x="16611" y="97907"/>
                  </a:lnTo>
                  <a:lnTo>
                    <a:pt x="15173" y="96421"/>
                  </a:lnTo>
                  <a:lnTo>
                    <a:pt x="13049" y="94517"/>
                  </a:lnTo>
                  <a:lnTo>
                    <a:pt x="11296" y="93793"/>
                  </a:lnTo>
                  <a:lnTo>
                    <a:pt x="9973" y="92459"/>
                  </a:lnTo>
                  <a:lnTo>
                    <a:pt x="9220" y="90488"/>
                  </a:lnTo>
                  <a:lnTo>
                    <a:pt x="8106" y="88716"/>
                  </a:lnTo>
                  <a:lnTo>
                    <a:pt x="6201" y="86630"/>
                  </a:lnTo>
                  <a:lnTo>
                    <a:pt x="1867" y="79534"/>
                  </a:lnTo>
                  <a:lnTo>
                    <a:pt x="1305" y="78791"/>
                  </a:lnTo>
                  <a:lnTo>
                    <a:pt x="400" y="77610"/>
                  </a:lnTo>
                  <a:lnTo>
                    <a:pt x="0" y="76952"/>
                  </a:lnTo>
                  <a:lnTo>
                    <a:pt x="2638" y="76410"/>
                  </a:lnTo>
                  <a:lnTo>
                    <a:pt x="7029" y="74819"/>
                  </a:lnTo>
                  <a:lnTo>
                    <a:pt x="8230" y="75590"/>
                  </a:lnTo>
                  <a:lnTo>
                    <a:pt x="9515" y="77200"/>
                  </a:lnTo>
                  <a:lnTo>
                    <a:pt x="10163" y="78581"/>
                  </a:lnTo>
                  <a:lnTo>
                    <a:pt x="10277" y="81134"/>
                  </a:lnTo>
                  <a:lnTo>
                    <a:pt x="10801" y="81544"/>
                  </a:lnTo>
                  <a:lnTo>
                    <a:pt x="12945" y="80686"/>
                  </a:lnTo>
                  <a:lnTo>
                    <a:pt x="13906" y="81715"/>
                  </a:lnTo>
                  <a:lnTo>
                    <a:pt x="15554" y="82943"/>
                  </a:lnTo>
                  <a:lnTo>
                    <a:pt x="18412" y="84163"/>
                  </a:lnTo>
                  <a:lnTo>
                    <a:pt x="22527" y="82248"/>
                  </a:lnTo>
                  <a:lnTo>
                    <a:pt x="24574" y="81753"/>
                  </a:lnTo>
                  <a:lnTo>
                    <a:pt x="26260" y="81791"/>
                  </a:lnTo>
                  <a:lnTo>
                    <a:pt x="27175" y="82391"/>
                  </a:lnTo>
                  <a:lnTo>
                    <a:pt x="27498" y="84372"/>
                  </a:lnTo>
                  <a:lnTo>
                    <a:pt x="27165" y="86820"/>
                  </a:lnTo>
                  <a:lnTo>
                    <a:pt x="26689" y="88163"/>
                  </a:lnTo>
                  <a:lnTo>
                    <a:pt x="27556" y="89135"/>
                  </a:lnTo>
                  <a:lnTo>
                    <a:pt x="30928" y="91487"/>
                  </a:lnTo>
                  <a:lnTo>
                    <a:pt x="32328" y="92793"/>
                  </a:lnTo>
                  <a:lnTo>
                    <a:pt x="31652" y="95050"/>
                  </a:lnTo>
                  <a:lnTo>
                    <a:pt x="34166" y="100565"/>
                  </a:lnTo>
                  <a:lnTo>
                    <a:pt x="35014" y="102708"/>
                  </a:lnTo>
                  <a:lnTo>
                    <a:pt x="35995" y="10537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4B904AFD-6357-5FA0-9E3D-74AB114601A8}"/>
                </a:ext>
              </a:extLst>
            </p:cNvPr>
            <p:cNvSpPr>
              <a:spLocks/>
            </p:cNvSpPr>
            <p:nvPr/>
          </p:nvSpPr>
          <p:spPr>
            <a:xfrm>
              <a:off x="8162284" y="3933943"/>
              <a:ext cx="123177" cy="167840"/>
            </a:xfrm>
            <a:custGeom>
              <a:avLst/>
              <a:gdLst>
                <a:gd name="connsiteX0" fmla="*/ 121663 w 123177"/>
                <a:gd name="connsiteY0" fmla="*/ 133921 h 167840"/>
                <a:gd name="connsiteX1" fmla="*/ 121872 w 123177"/>
                <a:gd name="connsiteY1" fmla="*/ 135007 h 167840"/>
                <a:gd name="connsiteX2" fmla="*/ 121911 w 123177"/>
                <a:gd name="connsiteY2" fmla="*/ 144494 h 167840"/>
                <a:gd name="connsiteX3" fmla="*/ 122149 w 123177"/>
                <a:gd name="connsiteY3" fmla="*/ 148542 h 167840"/>
                <a:gd name="connsiteX4" fmla="*/ 123006 w 123177"/>
                <a:gd name="connsiteY4" fmla="*/ 151876 h 167840"/>
                <a:gd name="connsiteX5" fmla="*/ 123177 w 123177"/>
                <a:gd name="connsiteY5" fmla="*/ 153143 h 167840"/>
                <a:gd name="connsiteX6" fmla="*/ 122330 w 123177"/>
                <a:gd name="connsiteY6" fmla="*/ 154172 h 167840"/>
                <a:gd name="connsiteX7" fmla="*/ 121491 w 123177"/>
                <a:gd name="connsiteY7" fmla="*/ 154372 h 167840"/>
                <a:gd name="connsiteX8" fmla="*/ 120701 w 123177"/>
                <a:gd name="connsiteY8" fmla="*/ 152762 h 167840"/>
                <a:gd name="connsiteX9" fmla="*/ 118910 w 123177"/>
                <a:gd name="connsiteY9" fmla="*/ 151533 h 167840"/>
                <a:gd name="connsiteX10" fmla="*/ 116262 w 123177"/>
                <a:gd name="connsiteY10" fmla="*/ 150219 h 167840"/>
                <a:gd name="connsiteX11" fmla="*/ 115138 w 123177"/>
                <a:gd name="connsiteY11" fmla="*/ 149343 h 167840"/>
                <a:gd name="connsiteX12" fmla="*/ 113776 w 123177"/>
                <a:gd name="connsiteY12" fmla="*/ 149695 h 167840"/>
                <a:gd name="connsiteX13" fmla="*/ 111862 w 123177"/>
                <a:gd name="connsiteY13" fmla="*/ 151686 h 167840"/>
                <a:gd name="connsiteX14" fmla="*/ 111100 w 123177"/>
                <a:gd name="connsiteY14" fmla="*/ 153534 h 167840"/>
                <a:gd name="connsiteX15" fmla="*/ 111433 w 123177"/>
                <a:gd name="connsiteY15" fmla="*/ 156124 h 167840"/>
                <a:gd name="connsiteX16" fmla="*/ 112033 w 123177"/>
                <a:gd name="connsiteY16" fmla="*/ 158677 h 167840"/>
                <a:gd name="connsiteX17" fmla="*/ 113367 w 123177"/>
                <a:gd name="connsiteY17" fmla="*/ 160134 h 167840"/>
                <a:gd name="connsiteX18" fmla="*/ 113472 w 123177"/>
                <a:gd name="connsiteY18" fmla="*/ 161744 h 167840"/>
                <a:gd name="connsiteX19" fmla="*/ 113948 w 123177"/>
                <a:gd name="connsiteY19" fmla="*/ 163830 h 167840"/>
                <a:gd name="connsiteX20" fmla="*/ 114634 w 123177"/>
                <a:gd name="connsiteY20" fmla="*/ 165735 h 167840"/>
                <a:gd name="connsiteX21" fmla="*/ 114958 w 123177"/>
                <a:gd name="connsiteY21" fmla="*/ 167802 h 167840"/>
                <a:gd name="connsiteX22" fmla="*/ 114519 w 123177"/>
                <a:gd name="connsiteY22" fmla="*/ 167840 h 167840"/>
                <a:gd name="connsiteX23" fmla="*/ 112929 w 123177"/>
                <a:gd name="connsiteY23" fmla="*/ 165192 h 167840"/>
                <a:gd name="connsiteX24" fmla="*/ 111500 w 123177"/>
                <a:gd name="connsiteY24" fmla="*/ 162325 h 167840"/>
                <a:gd name="connsiteX25" fmla="*/ 107795 w 123177"/>
                <a:gd name="connsiteY25" fmla="*/ 156896 h 167840"/>
                <a:gd name="connsiteX26" fmla="*/ 106585 w 123177"/>
                <a:gd name="connsiteY26" fmla="*/ 147161 h 167840"/>
                <a:gd name="connsiteX27" fmla="*/ 106509 w 123177"/>
                <a:gd name="connsiteY27" fmla="*/ 142342 h 167840"/>
                <a:gd name="connsiteX28" fmla="*/ 103966 w 123177"/>
                <a:gd name="connsiteY28" fmla="*/ 136665 h 167840"/>
                <a:gd name="connsiteX29" fmla="*/ 102280 w 123177"/>
                <a:gd name="connsiteY29" fmla="*/ 128797 h 167840"/>
                <a:gd name="connsiteX30" fmla="*/ 101603 w 123177"/>
                <a:gd name="connsiteY30" fmla="*/ 126749 h 167840"/>
                <a:gd name="connsiteX31" fmla="*/ 102489 w 123177"/>
                <a:gd name="connsiteY31" fmla="*/ 124196 h 167840"/>
                <a:gd name="connsiteX32" fmla="*/ 102641 w 123177"/>
                <a:gd name="connsiteY32" fmla="*/ 123244 h 167840"/>
                <a:gd name="connsiteX33" fmla="*/ 102165 w 123177"/>
                <a:gd name="connsiteY33" fmla="*/ 123454 h 167840"/>
                <a:gd name="connsiteX34" fmla="*/ 100870 w 123177"/>
                <a:gd name="connsiteY34" fmla="*/ 124768 h 167840"/>
                <a:gd name="connsiteX35" fmla="*/ 99184 w 123177"/>
                <a:gd name="connsiteY35" fmla="*/ 121625 h 167840"/>
                <a:gd name="connsiteX36" fmla="*/ 98079 w 123177"/>
                <a:gd name="connsiteY36" fmla="*/ 118806 h 167840"/>
                <a:gd name="connsiteX37" fmla="*/ 93716 w 123177"/>
                <a:gd name="connsiteY37" fmla="*/ 112967 h 167840"/>
                <a:gd name="connsiteX38" fmla="*/ 92450 w 123177"/>
                <a:gd name="connsiteY38" fmla="*/ 110385 h 167840"/>
                <a:gd name="connsiteX39" fmla="*/ 92393 w 123177"/>
                <a:gd name="connsiteY39" fmla="*/ 107861 h 167840"/>
                <a:gd name="connsiteX40" fmla="*/ 90507 w 123177"/>
                <a:gd name="connsiteY40" fmla="*/ 110395 h 167840"/>
                <a:gd name="connsiteX41" fmla="*/ 87945 w 123177"/>
                <a:gd name="connsiteY41" fmla="*/ 112176 h 167840"/>
                <a:gd name="connsiteX42" fmla="*/ 85334 w 123177"/>
                <a:gd name="connsiteY42" fmla="*/ 114853 h 167840"/>
                <a:gd name="connsiteX43" fmla="*/ 83601 w 123177"/>
                <a:gd name="connsiteY43" fmla="*/ 115662 h 167840"/>
                <a:gd name="connsiteX44" fmla="*/ 78105 w 123177"/>
                <a:gd name="connsiteY44" fmla="*/ 116157 h 167840"/>
                <a:gd name="connsiteX45" fmla="*/ 74924 w 123177"/>
                <a:gd name="connsiteY45" fmla="*/ 112576 h 167840"/>
                <a:gd name="connsiteX46" fmla="*/ 70361 w 123177"/>
                <a:gd name="connsiteY46" fmla="*/ 103804 h 167840"/>
                <a:gd name="connsiteX47" fmla="*/ 69761 w 123177"/>
                <a:gd name="connsiteY47" fmla="*/ 101822 h 167840"/>
                <a:gd name="connsiteX48" fmla="*/ 70361 w 123177"/>
                <a:gd name="connsiteY48" fmla="*/ 96650 h 167840"/>
                <a:gd name="connsiteX49" fmla="*/ 69275 w 123177"/>
                <a:gd name="connsiteY49" fmla="*/ 91745 h 167840"/>
                <a:gd name="connsiteX50" fmla="*/ 69295 w 123177"/>
                <a:gd name="connsiteY50" fmla="*/ 89164 h 167840"/>
                <a:gd name="connsiteX51" fmla="*/ 68971 w 123177"/>
                <a:gd name="connsiteY51" fmla="*/ 87430 h 167840"/>
                <a:gd name="connsiteX52" fmla="*/ 68152 w 123177"/>
                <a:gd name="connsiteY52" fmla="*/ 87811 h 167840"/>
                <a:gd name="connsiteX53" fmla="*/ 67837 w 123177"/>
                <a:gd name="connsiteY53" fmla="*/ 89002 h 167840"/>
                <a:gd name="connsiteX54" fmla="*/ 68018 w 123177"/>
                <a:gd name="connsiteY54" fmla="*/ 90821 h 167840"/>
                <a:gd name="connsiteX55" fmla="*/ 67685 w 123177"/>
                <a:gd name="connsiteY55" fmla="*/ 92345 h 167840"/>
                <a:gd name="connsiteX56" fmla="*/ 63741 w 123177"/>
                <a:gd name="connsiteY56" fmla="*/ 92050 h 167840"/>
                <a:gd name="connsiteX57" fmla="*/ 60027 w 123177"/>
                <a:gd name="connsiteY57" fmla="*/ 91354 h 167840"/>
                <a:gd name="connsiteX58" fmla="*/ 63294 w 123177"/>
                <a:gd name="connsiteY58" fmla="*/ 93936 h 167840"/>
                <a:gd name="connsiteX59" fmla="*/ 66809 w 123177"/>
                <a:gd name="connsiteY59" fmla="*/ 94536 h 167840"/>
                <a:gd name="connsiteX60" fmla="*/ 68618 w 123177"/>
                <a:gd name="connsiteY60" fmla="*/ 96841 h 167840"/>
                <a:gd name="connsiteX61" fmla="*/ 68837 w 123177"/>
                <a:gd name="connsiteY61" fmla="*/ 98641 h 167840"/>
                <a:gd name="connsiteX62" fmla="*/ 68723 w 123177"/>
                <a:gd name="connsiteY62" fmla="*/ 100670 h 167840"/>
                <a:gd name="connsiteX63" fmla="*/ 66933 w 123177"/>
                <a:gd name="connsiteY63" fmla="*/ 102089 h 167840"/>
                <a:gd name="connsiteX64" fmla="*/ 65284 w 123177"/>
                <a:gd name="connsiteY64" fmla="*/ 102984 h 167840"/>
                <a:gd name="connsiteX65" fmla="*/ 65580 w 123177"/>
                <a:gd name="connsiteY65" fmla="*/ 104928 h 167840"/>
                <a:gd name="connsiteX66" fmla="*/ 67580 w 123177"/>
                <a:gd name="connsiteY66" fmla="*/ 107290 h 167840"/>
                <a:gd name="connsiteX67" fmla="*/ 65161 w 123177"/>
                <a:gd name="connsiteY67" fmla="*/ 107956 h 167840"/>
                <a:gd name="connsiteX68" fmla="*/ 64504 w 123177"/>
                <a:gd name="connsiteY68" fmla="*/ 109499 h 167840"/>
                <a:gd name="connsiteX69" fmla="*/ 64446 w 123177"/>
                <a:gd name="connsiteY69" fmla="*/ 111700 h 167840"/>
                <a:gd name="connsiteX70" fmla="*/ 65665 w 123177"/>
                <a:gd name="connsiteY70" fmla="*/ 113643 h 167840"/>
                <a:gd name="connsiteX71" fmla="*/ 66151 w 123177"/>
                <a:gd name="connsiteY71" fmla="*/ 115081 h 167840"/>
                <a:gd name="connsiteX72" fmla="*/ 65856 w 123177"/>
                <a:gd name="connsiteY72" fmla="*/ 116405 h 167840"/>
                <a:gd name="connsiteX73" fmla="*/ 67037 w 123177"/>
                <a:gd name="connsiteY73" fmla="*/ 117824 h 167840"/>
                <a:gd name="connsiteX74" fmla="*/ 68752 w 123177"/>
                <a:gd name="connsiteY74" fmla="*/ 120806 h 167840"/>
                <a:gd name="connsiteX75" fmla="*/ 69304 w 123177"/>
                <a:gd name="connsiteY75" fmla="*/ 122920 h 167840"/>
                <a:gd name="connsiteX76" fmla="*/ 68589 w 123177"/>
                <a:gd name="connsiteY76" fmla="*/ 125902 h 167840"/>
                <a:gd name="connsiteX77" fmla="*/ 67609 w 123177"/>
                <a:gd name="connsiteY77" fmla="*/ 127063 h 167840"/>
                <a:gd name="connsiteX78" fmla="*/ 66037 w 123177"/>
                <a:gd name="connsiteY78" fmla="*/ 128188 h 167840"/>
                <a:gd name="connsiteX79" fmla="*/ 62341 w 123177"/>
                <a:gd name="connsiteY79" fmla="*/ 131941 h 167840"/>
                <a:gd name="connsiteX80" fmla="*/ 60531 w 123177"/>
                <a:gd name="connsiteY80" fmla="*/ 136208 h 167840"/>
                <a:gd name="connsiteX81" fmla="*/ 58998 w 123177"/>
                <a:gd name="connsiteY81" fmla="*/ 138198 h 167840"/>
                <a:gd name="connsiteX82" fmla="*/ 57074 w 123177"/>
                <a:gd name="connsiteY82" fmla="*/ 138570 h 167840"/>
                <a:gd name="connsiteX83" fmla="*/ 56331 w 123177"/>
                <a:gd name="connsiteY83" fmla="*/ 137694 h 167840"/>
                <a:gd name="connsiteX84" fmla="*/ 54740 w 123177"/>
                <a:gd name="connsiteY84" fmla="*/ 136550 h 167840"/>
                <a:gd name="connsiteX85" fmla="*/ 54702 w 123177"/>
                <a:gd name="connsiteY85" fmla="*/ 134464 h 167840"/>
                <a:gd name="connsiteX86" fmla="*/ 55188 w 123177"/>
                <a:gd name="connsiteY86" fmla="*/ 132817 h 167840"/>
                <a:gd name="connsiteX87" fmla="*/ 58436 w 123177"/>
                <a:gd name="connsiteY87" fmla="*/ 128826 h 167840"/>
                <a:gd name="connsiteX88" fmla="*/ 56665 w 123177"/>
                <a:gd name="connsiteY88" fmla="*/ 129359 h 167840"/>
                <a:gd name="connsiteX89" fmla="*/ 54664 w 123177"/>
                <a:gd name="connsiteY89" fmla="*/ 130502 h 167840"/>
                <a:gd name="connsiteX90" fmla="*/ 51616 w 123177"/>
                <a:gd name="connsiteY90" fmla="*/ 132664 h 167840"/>
                <a:gd name="connsiteX91" fmla="*/ 50645 w 123177"/>
                <a:gd name="connsiteY91" fmla="*/ 129988 h 167840"/>
                <a:gd name="connsiteX92" fmla="*/ 50006 w 123177"/>
                <a:gd name="connsiteY92" fmla="*/ 127511 h 167840"/>
                <a:gd name="connsiteX93" fmla="*/ 49997 w 123177"/>
                <a:gd name="connsiteY93" fmla="*/ 124473 h 167840"/>
                <a:gd name="connsiteX94" fmla="*/ 52444 w 123177"/>
                <a:gd name="connsiteY94" fmla="*/ 119929 h 167840"/>
                <a:gd name="connsiteX95" fmla="*/ 49673 w 123177"/>
                <a:gd name="connsiteY95" fmla="*/ 122196 h 167840"/>
                <a:gd name="connsiteX96" fmla="*/ 48911 w 123177"/>
                <a:gd name="connsiteY96" fmla="*/ 125025 h 167840"/>
                <a:gd name="connsiteX97" fmla="*/ 49254 w 123177"/>
                <a:gd name="connsiteY97" fmla="*/ 128359 h 167840"/>
                <a:gd name="connsiteX98" fmla="*/ 48892 w 123177"/>
                <a:gd name="connsiteY98" fmla="*/ 130721 h 167840"/>
                <a:gd name="connsiteX99" fmla="*/ 47816 w 123177"/>
                <a:gd name="connsiteY99" fmla="*/ 133798 h 167840"/>
                <a:gd name="connsiteX100" fmla="*/ 46339 w 123177"/>
                <a:gd name="connsiteY100" fmla="*/ 135646 h 167840"/>
                <a:gd name="connsiteX101" fmla="*/ 43958 w 123177"/>
                <a:gd name="connsiteY101" fmla="*/ 136836 h 167840"/>
                <a:gd name="connsiteX102" fmla="*/ 42910 w 123177"/>
                <a:gd name="connsiteY102" fmla="*/ 138655 h 167840"/>
                <a:gd name="connsiteX103" fmla="*/ 41310 w 123177"/>
                <a:gd name="connsiteY103" fmla="*/ 139989 h 167840"/>
                <a:gd name="connsiteX104" fmla="*/ 41263 w 123177"/>
                <a:gd name="connsiteY104" fmla="*/ 137322 h 167840"/>
                <a:gd name="connsiteX105" fmla="*/ 40748 w 123177"/>
                <a:gd name="connsiteY105" fmla="*/ 133798 h 167840"/>
                <a:gd name="connsiteX106" fmla="*/ 39024 w 123177"/>
                <a:gd name="connsiteY106" fmla="*/ 125425 h 167840"/>
                <a:gd name="connsiteX107" fmla="*/ 38652 w 123177"/>
                <a:gd name="connsiteY107" fmla="*/ 127225 h 167840"/>
                <a:gd name="connsiteX108" fmla="*/ 39548 w 123177"/>
                <a:gd name="connsiteY108" fmla="*/ 132417 h 167840"/>
                <a:gd name="connsiteX109" fmla="*/ 39491 w 123177"/>
                <a:gd name="connsiteY109" fmla="*/ 135789 h 167840"/>
                <a:gd name="connsiteX110" fmla="*/ 38186 w 123177"/>
                <a:gd name="connsiteY110" fmla="*/ 138456 h 167840"/>
                <a:gd name="connsiteX111" fmla="*/ 35566 w 123177"/>
                <a:gd name="connsiteY111" fmla="*/ 141313 h 167840"/>
                <a:gd name="connsiteX112" fmla="*/ 33557 w 123177"/>
                <a:gd name="connsiteY112" fmla="*/ 141713 h 167840"/>
                <a:gd name="connsiteX113" fmla="*/ 32375 w 123177"/>
                <a:gd name="connsiteY113" fmla="*/ 141275 h 167840"/>
                <a:gd name="connsiteX114" fmla="*/ 30585 w 123177"/>
                <a:gd name="connsiteY114" fmla="*/ 139503 h 167840"/>
                <a:gd name="connsiteX115" fmla="*/ 28623 w 123177"/>
                <a:gd name="connsiteY115" fmla="*/ 136970 h 167840"/>
                <a:gd name="connsiteX116" fmla="*/ 28299 w 123177"/>
                <a:gd name="connsiteY116" fmla="*/ 132893 h 167840"/>
                <a:gd name="connsiteX117" fmla="*/ 27489 w 123177"/>
                <a:gd name="connsiteY117" fmla="*/ 130655 h 167840"/>
                <a:gd name="connsiteX118" fmla="*/ 27613 w 123177"/>
                <a:gd name="connsiteY118" fmla="*/ 127978 h 167840"/>
                <a:gd name="connsiteX119" fmla="*/ 27451 w 123177"/>
                <a:gd name="connsiteY119" fmla="*/ 125444 h 167840"/>
                <a:gd name="connsiteX120" fmla="*/ 25346 w 123177"/>
                <a:gd name="connsiteY120" fmla="*/ 118653 h 167840"/>
                <a:gd name="connsiteX121" fmla="*/ 23984 w 123177"/>
                <a:gd name="connsiteY121" fmla="*/ 115167 h 167840"/>
                <a:gd name="connsiteX122" fmla="*/ 24156 w 123177"/>
                <a:gd name="connsiteY122" fmla="*/ 114043 h 167840"/>
                <a:gd name="connsiteX123" fmla="*/ 24060 w 123177"/>
                <a:gd name="connsiteY123" fmla="*/ 113567 h 167840"/>
                <a:gd name="connsiteX124" fmla="*/ 23432 w 123177"/>
                <a:gd name="connsiteY124" fmla="*/ 109071 h 167840"/>
                <a:gd name="connsiteX125" fmla="*/ 22555 w 123177"/>
                <a:gd name="connsiteY125" fmla="*/ 106318 h 167840"/>
                <a:gd name="connsiteX126" fmla="*/ 22117 w 123177"/>
                <a:gd name="connsiteY126" fmla="*/ 103384 h 167840"/>
                <a:gd name="connsiteX127" fmla="*/ 24194 w 123177"/>
                <a:gd name="connsiteY127" fmla="*/ 99165 h 167840"/>
                <a:gd name="connsiteX128" fmla="*/ 23356 w 123177"/>
                <a:gd name="connsiteY128" fmla="*/ 98479 h 167840"/>
                <a:gd name="connsiteX129" fmla="*/ 20964 w 123177"/>
                <a:gd name="connsiteY129" fmla="*/ 97917 h 167840"/>
                <a:gd name="connsiteX130" fmla="*/ 18745 w 123177"/>
                <a:gd name="connsiteY130" fmla="*/ 97184 h 167840"/>
                <a:gd name="connsiteX131" fmla="*/ 18202 w 123177"/>
                <a:gd name="connsiteY131" fmla="*/ 96088 h 167840"/>
                <a:gd name="connsiteX132" fmla="*/ 19193 w 123177"/>
                <a:gd name="connsiteY132" fmla="*/ 91926 h 167840"/>
                <a:gd name="connsiteX133" fmla="*/ 18040 w 123177"/>
                <a:gd name="connsiteY133" fmla="*/ 90297 h 167840"/>
                <a:gd name="connsiteX134" fmla="*/ 16383 w 123177"/>
                <a:gd name="connsiteY134" fmla="*/ 88649 h 167840"/>
                <a:gd name="connsiteX135" fmla="*/ 15859 w 123177"/>
                <a:gd name="connsiteY135" fmla="*/ 87992 h 167840"/>
                <a:gd name="connsiteX136" fmla="*/ 15307 w 123177"/>
                <a:gd name="connsiteY136" fmla="*/ 87135 h 167840"/>
                <a:gd name="connsiteX137" fmla="*/ 14545 w 123177"/>
                <a:gd name="connsiteY137" fmla="*/ 85039 h 167840"/>
                <a:gd name="connsiteX138" fmla="*/ 16021 w 123177"/>
                <a:gd name="connsiteY138" fmla="*/ 80629 h 167840"/>
                <a:gd name="connsiteX139" fmla="*/ 18088 w 123177"/>
                <a:gd name="connsiteY139" fmla="*/ 75505 h 167840"/>
                <a:gd name="connsiteX140" fmla="*/ 18459 w 123177"/>
                <a:gd name="connsiteY140" fmla="*/ 73552 h 167840"/>
                <a:gd name="connsiteX141" fmla="*/ 18802 w 123177"/>
                <a:gd name="connsiteY141" fmla="*/ 70161 h 167840"/>
                <a:gd name="connsiteX142" fmla="*/ 18993 w 123177"/>
                <a:gd name="connsiteY142" fmla="*/ 68856 h 167840"/>
                <a:gd name="connsiteX143" fmla="*/ 18726 w 123177"/>
                <a:gd name="connsiteY143" fmla="*/ 67571 h 167840"/>
                <a:gd name="connsiteX144" fmla="*/ 16545 w 123177"/>
                <a:gd name="connsiteY144" fmla="*/ 66085 h 167840"/>
                <a:gd name="connsiteX145" fmla="*/ 12706 w 123177"/>
                <a:gd name="connsiteY145" fmla="*/ 65484 h 167840"/>
                <a:gd name="connsiteX146" fmla="*/ 9992 w 123177"/>
                <a:gd name="connsiteY146" fmla="*/ 64237 h 167840"/>
                <a:gd name="connsiteX147" fmla="*/ 8411 w 123177"/>
                <a:gd name="connsiteY147" fmla="*/ 62351 h 167840"/>
                <a:gd name="connsiteX148" fmla="*/ 7058 w 123177"/>
                <a:gd name="connsiteY148" fmla="*/ 61598 h 167840"/>
                <a:gd name="connsiteX149" fmla="*/ 5392 w 123177"/>
                <a:gd name="connsiteY149" fmla="*/ 62160 h 167840"/>
                <a:gd name="connsiteX150" fmla="*/ 3267 w 123177"/>
                <a:gd name="connsiteY150" fmla="*/ 61427 h 167840"/>
                <a:gd name="connsiteX151" fmla="*/ 1486 w 123177"/>
                <a:gd name="connsiteY151" fmla="*/ 59550 h 167840"/>
                <a:gd name="connsiteX152" fmla="*/ 0 w 123177"/>
                <a:gd name="connsiteY152" fmla="*/ 57274 h 167840"/>
                <a:gd name="connsiteX153" fmla="*/ 191 w 123177"/>
                <a:gd name="connsiteY153" fmla="*/ 56207 h 167840"/>
                <a:gd name="connsiteX154" fmla="*/ 581 w 123177"/>
                <a:gd name="connsiteY154" fmla="*/ 54788 h 167840"/>
                <a:gd name="connsiteX155" fmla="*/ 3381 w 123177"/>
                <a:gd name="connsiteY155" fmla="*/ 48882 h 167840"/>
                <a:gd name="connsiteX156" fmla="*/ 4419 w 123177"/>
                <a:gd name="connsiteY156" fmla="*/ 48701 h 167840"/>
                <a:gd name="connsiteX157" fmla="*/ 6848 w 123177"/>
                <a:gd name="connsiteY157" fmla="*/ 49835 h 167840"/>
                <a:gd name="connsiteX158" fmla="*/ 7754 w 123177"/>
                <a:gd name="connsiteY158" fmla="*/ 49835 h 167840"/>
                <a:gd name="connsiteX159" fmla="*/ 9344 w 123177"/>
                <a:gd name="connsiteY159" fmla="*/ 47501 h 167840"/>
                <a:gd name="connsiteX160" fmla="*/ 11573 w 123177"/>
                <a:gd name="connsiteY160" fmla="*/ 40843 h 167840"/>
                <a:gd name="connsiteX161" fmla="*/ 14716 w 123177"/>
                <a:gd name="connsiteY161" fmla="*/ 40862 h 167840"/>
                <a:gd name="connsiteX162" fmla="*/ 17488 w 123177"/>
                <a:gd name="connsiteY162" fmla="*/ 41072 h 167840"/>
                <a:gd name="connsiteX163" fmla="*/ 19355 w 123177"/>
                <a:gd name="connsiteY163" fmla="*/ 41415 h 167840"/>
                <a:gd name="connsiteX164" fmla="*/ 21212 w 123177"/>
                <a:gd name="connsiteY164" fmla="*/ 41205 h 167840"/>
                <a:gd name="connsiteX165" fmla="*/ 23165 w 123177"/>
                <a:gd name="connsiteY165" fmla="*/ 40672 h 167840"/>
                <a:gd name="connsiteX166" fmla="*/ 24222 w 123177"/>
                <a:gd name="connsiteY166" fmla="*/ 39834 h 167840"/>
                <a:gd name="connsiteX167" fmla="*/ 24803 w 123177"/>
                <a:gd name="connsiteY167" fmla="*/ 38767 h 167840"/>
                <a:gd name="connsiteX168" fmla="*/ 24603 w 123177"/>
                <a:gd name="connsiteY168" fmla="*/ 37843 h 167840"/>
                <a:gd name="connsiteX169" fmla="*/ 22213 w 123177"/>
                <a:gd name="connsiteY169" fmla="*/ 36586 h 167840"/>
                <a:gd name="connsiteX170" fmla="*/ 21288 w 123177"/>
                <a:gd name="connsiteY170" fmla="*/ 35643 h 167840"/>
                <a:gd name="connsiteX171" fmla="*/ 20622 w 123177"/>
                <a:gd name="connsiteY171" fmla="*/ 32966 h 167840"/>
                <a:gd name="connsiteX172" fmla="*/ 19927 w 123177"/>
                <a:gd name="connsiteY172" fmla="*/ 31966 h 167840"/>
                <a:gd name="connsiteX173" fmla="*/ 15230 w 123177"/>
                <a:gd name="connsiteY173" fmla="*/ 31823 h 167840"/>
                <a:gd name="connsiteX174" fmla="*/ 12792 w 123177"/>
                <a:gd name="connsiteY174" fmla="*/ 30594 h 167840"/>
                <a:gd name="connsiteX175" fmla="*/ 11449 w 123177"/>
                <a:gd name="connsiteY175" fmla="*/ 29489 h 167840"/>
                <a:gd name="connsiteX176" fmla="*/ 9068 w 123177"/>
                <a:gd name="connsiteY176" fmla="*/ 25841 h 167840"/>
                <a:gd name="connsiteX177" fmla="*/ 6115 w 123177"/>
                <a:gd name="connsiteY177" fmla="*/ 23136 h 167840"/>
                <a:gd name="connsiteX178" fmla="*/ 3296 w 123177"/>
                <a:gd name="connsiteY178" fmla="*/ 22498 h 167840"/>
                <a:gd name="connsiteX179" fmla="*/ 2210 w 123177"/>
                <a:gd name="connsiteY179" fmla="*/ 21622 h 167840"/>
                <a:gd name="connsiteX180" fmla="*/ 1619 w 123177"/>
                <a:gd name="connsiteY180" fmla="*/ 20231 h 167840"/>
                <a:gd name="connsiteX181" fmla="*/ 1953 w 123177"/>
                <a:gd name="connsiteY181" fmla="*/ 18222 h 167840"/>
                <a:gd name="connsiteX182" fmla="*/ 2800 w 123177"/>
                <a:gd name="connsiteY182" fmla="*/ 16393 h 167840"/>
                <a:gd name="connsiteX183" fmla="*/ 3391 w 123177"/>
                <a:gd name="connsiteY183" fmla="*/ 14354 h 167840"/>
                <a:gd name="connsiteX184" fmla="*/ 5639 w 123177"/>
                <a:gd name="connsiteY184" fmla="*/ 11659 h 167840"/>
                <a:gd name="connsiteX185" fmla="*/ 8277 w 123177"/>
                <a:gd name="connsiteY185" fmla="*/ 9306 h 167840"/>
                <a:gd name="connsiteX186" fmla="*/ 9458 w 123177"/>
                <a:gd name="connsiteY186" fmla="*/ 7687 h 167840"/>
                <a:gd name="connsiteX187" fmla="*/ 11125 w 123177"/>
                <a:gd name="connsiteY187" fmla="*/ 5982 h 167840"/>
                <a:gd name="connsiteX188" fmla="*/ 11325 w 123177"/>
                <a:gd name="connsiteY188" fmla="*/ 5048 h 167840"/>
                <a:gd name="connsiteX189" fmla="*/ 11039 w 123177"/>
                <a:gd name="connsiteY189" fmla="*/ 3981 h 167840"/>
                <a:gd name="connsiteX190" fmla="*/ 9687 w 123177"/>
                <a:gd name="connsiteY190" fmla="*/ 2962 h 167840"/>
                <a:gd name="connsiteX191" fmla="*/ 8744 w 123177"/>
                <a:gd name="connsiteY191" fmla="*/ 2639 h 167840"/>
                <a:gd name="connsiteX192" fmla="*/ 8592 w 123177"/>
                <a:gd name="connsiteY192" fmla="*/ 1981 h 167840"/>
                <a:gd name="connsiteX193" fmla="*/ 9240 w 123177"/>
                <a:gd name="connsiteY193" fmla="*/ 219 h 167840"/>
                <a:gd name="connsiteX194" fmla="*/ 10525 w 123177"/>
                <a:gd name="connsiteY194" fmla="*/ 0 h 167840"/>
                <a:gd name="connsiteX195" fmla="*/ 13202 w 123177"/>
                <a:gd name="connsiteY195" fmla="*/ 1600 h 167840"/>
                <a:gd name="connsiteX196" fmla="*/ 15926 w 123177"/>
                <a:gd name="connsiteY196" fmla="*/ 4181 h 167840"/>
                <a:gd name="connsiteX197" fmla="*/ 17536 w 123177"/>
                <a:gd name="connsiteY197" fmla="*/ 6487 h 167840"/>
                <a:gd name="connsiteX198" fmla="*/ 17602 w 123177"/>
                <a:gd name="connsiteY198" fmla="*/ 8306 h 167840"/>
                <a:gd name="connsiteX199" fmla="*/ 18650 w 123177"/>
                <a:gd name="connsiteY199" fmla="*/ 8601 h 167840"/>
                <a:gd name="connsiteX200" fmla="*/ 19708 w 123177"/>
                <a:gd name="connsiteY200" fmla="*/ 8668 h 167840"/>
                <a:gd name="connsiteX201" fmla="*/ 21479 w 123177"/>
                <a:gd name="connsiteY201" fmla="*/ 9468 h 167840"/>
                <a:gd name="connsiteX202" fmla="*/ 23308 w 123177"/>
                <a:gd name="connsiteY202" fmla="*/ 9230 h 167840"/>
                <a:gd name="connsiteX203" fmla="*/ 24489 w 123177"/>
                <a:gd name="connsiteY203" fmla="*/ 9678 h 167840"/>
                <a:gd name="connsiteX204" fmla="*/ 25279 w 123177"/>
                <a:gd name="connsiteY204" fmla="*/ 9516 h 167840"/>
                <a:gd name="connsiteX205" fmla="*/ 25575 w 123177"/>
                <a:gd name="connsiteY205" fmla="*/ 8468 h 167840"/>
                <a:gd name="connsiteX206" fmla="*/ 24689 w 123177"/>
                <a:gd name="connsiteY206" fmla="*/ 6925 h 167840"/>
                <a:gd name="connsiteX207" fmla="*/ 24041 w 123177"/>
                <a:gd name="connsiteY207" fmla="*/ 5829 h 167840"/>
                <a:gd name="connsiteX208" fmla="*/ 24784 w 123177"/>
                <a:gd name="connsiteY208" fmla="*/ 4724 h 167840"/>
                <a:gd name="connsiteX209" fmla="*/ 25632 w 123177"/>
                <a:gd name="connsiteY209" fmla="*/ 4506 h 167840"/>
                <a:gd name="connsiteX210" fmla="*/ 26575 w 123177"/>
                <a:gd name="connsiteY210" fmla="*/ 4782 h 167840"/>
                <a:gd name="connsiteX211" fmla="*/ 27861 w 123177"/>
                <a:gd name="connsiteY211" fmla="*/ 5772 h 167840"/>
                <a:gd name="connsiteX212" fmla="*/ 28803 w 123177"/>
                <a:gd name="connsiteY212" fmla="*/ 7801 h 167840"/>
                <a:gd name="connsiteX213" fmla="*/ 28985 w 123177"/>
                <a:gd name="connsiteY213" fmla="*/ 10954 h 167840"/>
                <a:gd name="connsiteX214" fmla="*/ 31071 w 123177"/>
                <a:gd name="connsiteY214" fmla="*/ 13802 h 167840"/>
                <a:gd name="connsiteX215" fmla="*/ 33824 w 123177"/>
                <a:gd name="connsiteY215" fmla="*/ 15821 h 167840"/>
                <a:gd name="connsiteX216" fmla="*/ 35976 w 123177"/>
                <a:gd name="connsiteY216" fmla="*/ 16755 h 167840"/>
                <a:gd name="connsiteX217" fmla="*/ 38567 w 123177"/>
                <a:gd name="connsiteY217" fmla="*/ 17421 h 167840"/>
                <a:gd name="connsiteX218" fmla="*/ 40786 w 123177"/>
                <a:gd name="connsiteY218" fmla="*/ 16783 h 167840"/>
                <a:gd name="connsiteX219" fmla="*/ 41891 w 123177"/>
                <a:gd name="connsiteY219" fmla="*/ 14802 h 167840"/>
                <a:gd name="connsiteX220" fmla="*/ 41386 w 123177"/>
                <a:gd name="connsiteY220" fmla="*/ 13021 h 167840"/>
                <a:gd name="connsiteX221" fmla="*/ 41739 w 123177"/>
                <a:gd name="connsiteY221" fmla="*/ 11430 h 167840"/>
                <a:gd name="connsiteX222" fmla="*/ 42625 w 123177"/>
                <a:gd name="connsiteY222" fmla="*/ 10554 h 167840"/>
                <a:gd name="connsiteX223" fmla="*/ 44015 w 123177"/>
                <a:gd name="connsiteY223" fmla="*/ 10611 h 167840"/>
                <a:gd name="connsiteX224" fmla="*/ 45044 w 123177"/>
                <a:gd name="connsiteY224" fmla="*/ 11868 h 167840"/>
                <a:gd name="connsiteX225" fmla="*/ 48063 w 123177"/>
                <a:gd name="connsiteY225" fmla="*/ 18669 h 167840"/>
                <a:gd name="connsiteX226" fmla="*/ 47444 w 123177"/>
                <a:gd name="connsiteY226" fmla="*/ 21679 h 167840"/>
                <a:gd name="connsiteX227" fmla="*/ 48120 w 123177"/>
                <a:gd name="connsiteY227" fmla="*/ 29928 h 167840"/>
                <a:gd name="connsiteX228" fmla="*/ 47358 w 123177"/>
                <a:gd name="connsiteY228" fmla="*/ 35357 h 167840"/>
                <a:gd name="connsiteX229" fmla="*/ 47482 w 123177"/>
                <a:gd name="connsiteY229" fmla="*/ 36529 h 167840"/>
                <a:gd name="connsiteX230" fmla="*/ 47835 w 123177"/>
                <a:gd name="connsiteY230" fmla="*/ 37433 h 167840"/>
                <a:gd name="connsiteX231" fmla="*/ 48349 w 123177"/>
                <a:gd name="connsiteY231" fmla="*/ 37805 h 167840"/>
                <a:gd name="connsiteX232" fmla="*/ 49235 w 123177"/>
                <a:gd name="connsiteY232" fmla="*/ 37795 h 167840"/>
                <a:gd name="connsiteX233" fmla="*/ 52911 w 123177"/>
                <a:gd name="connsiteY233" fmla="*/ 38814 h 167840"/>
                <a:gd name="connsiteX234" fmla="*/ 56007 w 123177"/>
                <a:gd name="connsiteY234" fmla="*/ 39948 h 167840"/>
                <a:gd name="connsiteX235" fmla="*/ 59503 w 123177"/>
                <a:gd name="connsiteY235" fmla="*/ 40977 h 167840"/>
                <a:gd name="connsiteX236" fmla="*/ 64551 w 123177"/>
                <a:gd name="connsiteY236" fmla="*/ 41777 h 167840"/>
                <a:gd name="connsiteX237" fmla="*/ 67646 w 123177"/>
                <a:gd name="connsiteY237" fmla="*/ 41520 h 167840"/>
                <a:gd name="connsiteX238" fmla="*/ 69190 w 123177"/>
                <a:gd name="connsiteY238" fmla="*/ 41491 h 167840"/>
                <a:gd name="connsiteX239" fmla="*/ 72323 w 123177"/>
                <a:gd name="connsiteY239" fmla="*/ 41729 h 167840"/>
                <a:gd name="connsiteX240" fmla="*/ 80553 w 123177"/>
                <a:gd name="connsiteY240" fmla="*/ 41300 h 167840"/>
                <a:gd name="connsiteX241" fmla="*/ 87363 w 123177"/>
                <a:gd name="connsiteY241" fmla="*/ 41186 h 167840"/>
                <a:gd name="connsiteX242" fmla="*/ 90135 w 123177"/>
                <a:gd name="connsiteY242" fmla="*/ 41967 h 167840"/>
                <a:gd name="connsiteX243" fmla="*/ 92354 w 123177"/>
                <a:gd name="connsiteY243" fmla="*/ 42243 h 167840"/>
                <a:gd name="connsiteX244" fmla="*/ 99936 w 123177"/>
                <a:gd name="connsiteY244" fmla="*/ 41701 h 167840"/>
                <a:gd name="connsiteX245" fmla="*/ 107595 w 123177"/>
                <a:gd name="connsiteY245" fmla="*/ 41443 h 167840"/>
                <a:gd name="connsiteX246" fmla="*/ 111738 w 123177"/>
                <a:gd name="connsiteY246" fmla="*/ 43167 h 167840"/>
                <a:gd name="connsiteX247" fmla="*/ 116253 w 123177"/>
                <a:gd name="connsiteY247" fmla="*/ 45977 h 167840"/>
                <a:gd name="connsiteX248" fmla="*/ 118796 w 123177"/>
                <a:gd name="connsiteY248" fmla="*/ 48063 h 167840"/>
                <a:gd name="connsiteX249" fmla="*/ 119253 w 123177"/>
                <a:gd name="connsiteY249" fmla="*/ 49254 h 167840"/>
                <a:gd name="connsiteX250" fmla="*/ 118977 w 123177"/>
                <a:gd name="connsiteY250" fmla="*/ 50273 h 167840"/>
                <a:gd name="connsiteX251" fmla="*/ 118129 w 123177"/>
                <a:gd name="connsiteY251" fmla="*/ 50835 h 167840"/>
                <a:gd name="connsiteX252" fmla="*/ 116567 w 123177"/>
                <a:gd name="connsiteY252" fmla="*/ 50854 h 167840"/>
                <a:gd name="connsiteX253" fmla="*/ 112995 w 123177"/>
                <a:gd name="connsiteY253" fmla="*/ 49492 h 167840"/>
                <a:gd name="connsiteX254" fmla="*/ 112386 w 123177"/>
                <a:gd name="connsiteY254" fmla="*/ 49892 h 167840"/>
                <a:gd name="connsiteX255" fmla="*/ 112452 w 123177"/>
                <a:gd name="connsiteY255" fmla="*/ 52673 h 167840"/>
                <a:gd name="connsiteX256" fmla="*/ 112338 w 123177"/>
                <a:gd name="connsiteY256" fmla="*/ 53112 h 167840"/>
                <a:gd name="connsiteX257" fmla="*/ 111576 w 123177"/>
                <a:gd name="connsiteY257" fmla="*/ 55607 h 167840"/>
                <a:gd name="connsiteX258" fmla="*/ 109424 w 123177"/>
                <a:gd name="connsiteY258" fmla="*/ 61217 h 167840"/>
                <a:gd name="connsiteX259" fmla="*/ 109004 w 123177"/>
                <a:gd name="connsiteY259" fmla="*/ 63722 h 167840"/>
                <a:gd name="connsiteX260" fmla="*/ 108547 w 123177"/>
                <a:gd name="connsiteY260" fmla="*/ 64361 h 167840"/>
                <a:gd name="connsiteX261" fmla="*/ 107985 w 123177"/>
                <a:gd name="connsiteY261" fmla="*/ 64713 h 167840"/>
                <a:gd name="connsiteX262" fmla="*/ 106299 w 123177"/>
                <a:gd name="connsiteY262" fmla="*/ 64808 h 167840"/>
                <a:gd name="connsiteX263" fmla="*/ 104975 w 123177"/>
                <a:gd name="connsiteY263" fmla="*/ 65218 h 167840"/>
                <a:gd name="connsiteX264" fmla="*/ 104423 w 123177"/>
                <a:gd name="connsiteY264" fmla="*/ 66132 h 167840"/>
                <a:gd name="connsiteX265" fmla="*/ 103565 w 123177"/>
                <a:gd name="connsiteY265" fmla="*/ 68018 h 167840"/>
                <a:gd name="connsiteX266" fmla="*/ 102965 w 123177"/>
                <a:gd name="connsiteY266" fmla="*/ 69923 h 167840"/>
                <a:gd name="connsiteX267" fmla="*/ 102146 w 123177"/>
                <a:gd name="connsiteY267" fmla="*/ 70514 h 167840"/>
                <a:gd name="connsiteX268" fmla="*/ 100175 w 123177"/>
                <a:gd name="connsiteY268" fmla="*/ 69485 h 167840"/>
                <a:gd name="connsiteX269" fmla="*/ 98946 w 123177"/>
                <a:gd name="connsiteY269" fmla="*/ 69647 h 167840"/>
                <a:gd name="connsiteX270" fmla="*/ 97403 w 123177"/>
                <a:gd name="connsiteY270" fmla="*/ 70085 h 167840"/>
                <a:gd name="connsiteX271" fmla="*/ 95860 w 123177"/>
                <a:gd name="connsiteY271" fmla="*/ 71171 h 167840"/>
                <a:gd name="connsiteX272" fmla="*/ 94802 w 123177"/>
                <a:gd name="connsiteY272" fmla="*/ 72523 h 167840"/>
                <a:gd name="connsiteX273" fmla="*/ 93602 w 123177"/>
                <a:gd name="connsiteY273" fmla="*/ 72981 h 167840"/>
                <a:gd name="connsiteX274" fmla="*/ 90021 w 123177"/>
                <a:gd name="connsiteY274" fmla="*/ 72714 h 167840"/>
                <a:gd name="connsiteX275" fmla="*/ 89345 w 123177"/>
                <a:gd name="connsiteY275" fmla="*/ 72905 h 167840"/>
                <a:gd name="connsiteX276" fmla="*/ 88888 w 123177"/>
                <a:gd name="connsiteY276" fmla="*/ 73866 h 167840"/>
                <a:gd name="connsiteX277" fmla="*/ 88525 w 123177"/>
                <a:gd name="connsiteY277" fmla="*/ 75076 h 167840"/>
                <a:gd name="connsiteX278" fmla="*/ 85735 w 123177"/>
                <a:gd name="connsiteY278" fmla="*/ 77934 h 167840"/>
                <a:gd name="connsiteX279" fmla="*/ 84677 w 123177"/>
                <a:gd name="connsiteY279" fmla="*/ 82515 h 167840"/>
                <a:gd name="connsiteX280" fmla="*/ 83820 w 123177"/>
                <a:gd name="connsiteY280" fmla="*/ 85487 h 167840"/>
                <a:gd name="connsiteX281" fmla="*/ 83963 w 123177"/>
                <a:gd name="connsiteY281" fmla="*/ 87792 h 167840"/>
                <a:gd name="connsiteX282" fmla="*/ 86316 w 123177"/>
                <a:gd name="connsiteY282" fmla="*/ 93802 h 167840"/>
                <a:gd name="connsiteX283" fmla="*/ 87963 w 123177"/>
                <a:gd name="connsiteY283" fmla="*/ 101594 h 167840"/>
                <a:gd name="connsiteX284" fmla="*/ 88592 w 123177"/>
                <a:gd name="connsiteY284" fmla="*/ 102384 h 167840"/>
                <a:gd name="connsiteX285" fmla="*/ 89145 w 123177"/>
                <a:gd name="connsiteY285" fmla="*/ 102632 h 167840"/>
                <a:gd name="connsiteX286" fmla="*/ 89392 w 123177"/>
                <a:gd name="connsiteY286" fmla="*/ 102451 h 167840"/>
                <a:gd name="connsiteX287" fmla="*/ 89335 w 123177"/>
                <a:gd name="connsiteY287" fmla="*/ 100841 h 167840"/>
                <a:gd name="connsiteX288" fmla="*/ 89440 w 123177"/>
                <a:gd name="connsiteY288" fmla="*/ 98889 h 167840"/>
                <a:gd name="connsiteX289" fmla="*/ 90211 w 123177"/>
                <a:gd name="connsiteY289" fmla="*/ 98431 h 167840"/>
                <a:gd name="connsiteX290" fmla="*/ 91202 w 123177"/>
                <a:gd name="connsiteY290" fmla="*/ 98831 h 167840"/>
                <a:gd name="connsiteX291" fmla="*/ 92145 w 123177"/>
                <a:gd name="connsiteY291" fmla="*/ 100527 h 167840"/>
                <a:gd name="connsiteX292" fmla="*/ 93202 w 123177"/>
                <a:gd name="connsiteY292" fmla="*/ 103632 h 167840"/>
                <a:gd name="connsiteX293" fmla="*/ 94336 w 123177"/>
                <a:gd name="connsiteY293" fmla="*/ 104851 h 167840"/>
                <a:gd name="connsiteX294" fmla="*/ 96108 w 123177"/>
                <a:gd name="connsiteY294" fmla="*/ 105194 h 167840"/>
                <a:gd name="connsiteX295" fmla="*/ 98117 w 123177"/>
                <a:gd name="connsiteY295" fmla="*/ 104461 h 167840"/>
                <a:gd name="connsiteX296" fmla="*/ 99613 w 123177"/>
                <a:gd name="connsiteY296" fmla="*/ 103061 h 167840"/>
                <a:gd name="connsiteX297" fmla="*/ 100222 w 123177"/>
                <a:gd name="connsiteY297" fmla="*/ 101537 h 167840"/>
                <a:gd name="connsiteX298" fmla="*/ 99793 w 123177"/>
                <a:gd name="connsiteY298" fmla="*/ 98546 h 167840"/>
                <a:gd name="connsiteX299" fmla="*/ 99699 w 123177"/>
                <a:gd name="connsiteY299" fmla="*/ 96307 h 167840"/>
                <a:gd name="connsiteX300" fmla="*/ 100660 w 123177"/>
                <a:gd name="connsiteY300" fmla="*/ 94174 h 167840"/>
                <a:gd name="connsiteX301" fmla="*/ 104108 w 123177"/>
                <a:gd name="connsiteY301" fmla="*/ 90992 h 167840"/>
                <a:gd name="connsiteX302" fmla="*/ 104604 w 123177"/>
                <a:gd name="connsiteY302" fmla="*/ 90011 h 167840"/>
                <a:gd name="connsiteX303" fmla="*/ 104384 w 123177"/>
                <a:gd name="connsiteY303" fmla="*/ 87297 h 167840"/>
                <a:gd name="connsiteX304" fmla="*/ 104394 w 123177"/>
                <a:gd name="connsiteY304" fmla="*/ 84744 h 167840"/>
                <a:gd name="connsiteX305" fmla="*/ 105699 w 123177"/>
                <a:gd name="connsiteY305" fmla="*/ 84572 h 167840"/>
                <a:gd name="connsiteX306" fmla="*/ 107461 w 123177"/>
                <a:gd name="connsiteY306" fmla="*/ 84982 h 167840"/>
                <a:gd name="connsiteX307" fmla="*/ 109671 w 123177"/>
                <a:gd name="connsiteY307" fmla="*/ 83734 h 167840"/>
                <a:gd name="connsiteX308" fmla="*/ 110347 w 123177"/>
                <a:gd name="connsiteY308" fmla="*/ 83706 h 167840"/>
                <a:gd name="connsiteX309" fmla="*/ 111280 w 123177"/>
                <a:gd name="connsiteY309" fmla="*/ 85049 h 167840"/>
                <a:gd name="connsiteX310" fmla="*/ 112852 w 123177"/>
                <a:gd name="connsiteY310" fmla="*/ 84820 h 167840"/>
                <a:gd name="connsiteX311" fmla="*/ 114015 w 123177"/>
                <a:gd name="connsiteY311" fmla="*/ 90364 h 167840"/>
                <a:gd name="connsiteX312" fmla="*/ 115205 w 123177"/>
                <a:gd name="connsiteY312" fmla="*/ 95250 h 167840"/>
                <a:gd name="connsiteX313" fmla="*/ 115214 w 123177"/>
                <a:gd name="connsiteY313" fmla="*/ 97527 h 167840"/>
                <a:gd name="connsiteX314" fmla="*/ 115414 w 123177"/>
                <a:gd name="connsiteY314" fmla="*/ 102518 h 167840"/>
                <a:gd name="connsiteX315" fmla="*/ 115957 w 123177"/>
                <a:gd name="connsiteY315" fmla="*/ 106585 h 167840"/>
                <a:gd name="connsiteX316" fmla="*/ 116805 w 123177"/>
                <a:gd name="connsiteY316" fmla="*/ 107509 h 167840"/>
                <a:gd name="connsiteX317" fmla="*/ 117796 w 123177"/>
                <a:gd name="connsiteY317" fmla="*/ 109681 h 167840"/>
                <a:gd name="connsiteX318" fmla="*/ 118710 w 123177"/>
                <a:gd name="connsiteY318" fmla="*/ 112204 h 167840"/>
                <a:gd name="connsiteX319" fmla="*/ 119425 w 123177"/>
                <a:gd name="connsiteY319" fmla="*/ 113614 h 167840"/>
                <a:gd name="connsiteX320" fmla="*/ 119910 w 123177"/>
                <a:gd name="connsiteY320" fmla="*/ 118215 h 167840"/>
                <a:gd name="connsiteX321" fmla="*/ 120511 w 123177"/>
                <a:gd name="connsiteY321" fmla="*/ 121530 h 167840"/>
                <a:gd name="connsiteX322" fmla="*/ 121301 w 123177"/>
                <a:gd name="connsiteY322" fmla="*/ 131931 h 167840"/>
                <a:gd name="connsiteX323" fmla="*/ 121663 w 123177"/>
                <a:gd name="connsiteY323" fmla="*/ 133921 h 167840"/>
                <a:gd name="connsiteX324" fmla="*/ 69990 w 123177"/>
                <a:gd name="connsiteY324" fmla="*/ 105594 h 167840"/>
                <a:gd name="connsiteX325" fmla="*/ 70466 w 123177"/>
                <a:gd name="connsiteY325" fmla="*/ 106832 h 167840"/>
                <a:gd name="connsiteX326" fmla="*/ 68980 w 123177"/>
                <a:gd name="connsiteY326" fmla="*/ 106089 h 167840"/>
                <a:gd name="connsiteX327" fmla="*/ 67866 w 123177"/>
                <a:gd name="connsiteY327" fmla="*/ 105232 h 167840"/>
                <a:gd name="connsiteX328" fmla="*/ 67180 w 123177"/>
                <a:gd name="connsiteY328" fmla="*/ 104089 h 167840"/>
                <a:gd name="connsiteX329" fmla="*/ 68342 w 123177"/>
                <a:gd name="connsiteY329" fmla="*/ 103489 h 167840"/>
                <a:gd name="connsiteX330" fmla="*/ 69990 w 123177"/>
                <a:gd name="connsiteY330" fmla="*/ 105594 h 167840"/>
                <a:gd name="connsiteX331" fmla="*/ 73619 w 123177"/>
                <a:gd name="connsiteY331" fmla="*/ 130731 h 167840"/>
                <a:gd name="connsiteX332" fmla="*/ 68971 w 123177"/>
                <a:gd name="connsiteY332" fmla="*/ 131741 h 167840"/>
                <a:gd name="connsiteX333" fmla="*/ 66599 w 123177"/>
                <a:gd name="connsiteY333" fmla="*/ 131426 h 167840"/>
                <a:gd name="connsiteX334" fmla="*/ 71028 w 123177"/>
                <a:gd name="connsiteY334" fmla="*/ 123892 h 167840"/>
                <a:gd name="connsiteX335" fmla="*/ 70876 w 123177"/>
                <a:gd name="connsiteY335" fmla="*/ 120520 h 167840"/>
                <a:gd name="connsiteX336" fmla="*/ 70190 w 123177"/>
                <a:gd name="connsiteY336" fmla="*/ 117767 h 167840"/>
                <a:gd name="connsiteX337" fmla="*/ 67942 w 123177"/>
                <a:gd name="connsiteY337" fmla="*/ 115557 h 167840"/>
                <a:gd name="connsiteX338" fmla="*/ 67818 w 123177"/>
                <a:gd name="connsiteY338" fmla="*/ 113976 h 167840"/>
                <a:gd name="connsiteX339" fmla="*/ 66809 w 123177"/>
                <a:gd name="connsiteY339" fmla="*/ 111814 h 167840"/>
                <a:gd name="connsiteX340" fmla="*/ 66284 w 123177"/>
                <a:gd name="connsiteY340" fmla="*/ 109281 h 167840"/>
                <a:gd name="connsiteX341" fmla="*/ 68780 w 123177"/>
                <a:gd name="connsiteY341" fmla="*/ 108471 h 167840"/>
                <a:gd name="connsiteX342" fmla="*/ 70809 w 123177"/>
                <a:gd name="connsiteY342" fmla="*/ 109919 h 167840"/>
                <a:gd name="connsiteX343" fmla="*/ 71095 w 123177"/>
                <a:gd name="connsiteY343" fmla="*/ 110719 h 167840"/>
                <a:gd name="connsiteX344" fmla="*/ 71533 w 123177"/>
                <a:gd name="connsiteY344" fmla="*/ 112786 h 167840"/>
                <a:gd name="connsiteX345" fmla="*/ 72533 w 123177"/>
                <a:gd name="connsiteY345" fmla="*/ 114938 h 167840"/>
                <a:gd name="connsiteX346" fmla="*/ 76038 w 123177"/>
                <a:gd name="connsiteY346" fmla="*/ 119367 h 167840"/>
                <a:gd name="connsiteX347" fmla="*/ 75972 w 123177"/>
                <a:gd name="connsiteY347" fmla="*/ 122082 h 167840"/>
                <a:gd name="connsiteX348" fmla="*/ 75009 w 123177"/>
                <a:gd name="connsiteY348" fmla="*/ 128702 h 167840"/>
                <a:gd name="connsiteX349" fmla="*/ 73619 w 123177"/>
                <a:gd name="connsiteY349" fmla="*/ 130731 h 167840"/>
                <a:gd name="connsiteX350" fmla="*/ 94441 w 123177"/>
                <a:gd name="connsiteY350" fmla="*/ 122330 h 167840"/>
                <a:gd name="connsiteX351" fmla="*/ 93202 w 123177"/>
                <a:gd name="connsiteY351" fmla="*/ 123177 h 167840"/>
                <a:gd name="connsiteX352" fmla="*/ 92040 w 123177"/>
                <a:gd name="connsiteY352" fmla="*/ 122444 h 167840"/>
                <a:gd name="connsiteX353" fmla="*/ 90554 w 123177"/>
                <a:gd name="connsiteY353" fmla="*/ 119644 h 167840"/>
                <a:gd name="connsiteX354" fmla="*/ 91287 w 123177"/>
                <a:gd name="connsiteY354" fmla="*/ 116100 h 167840"/>
                <a:gd name="connsiteX355" fmla="*/ 91754 w 123177"/>
                <a:gd name="connsiteY355" fmla="*/ 115596 h 167840"/>
                <a:gd name="connsiteX356" fmla="*/ 92497 w 123177"/>
                <a:gd name="connsiteY356" fmla="*/ 116748 h 167840"/>
                <a:gd name="connsiteX357" fmla="*/ 93536 w 123177"/>
                <a:gd name="connsiteY357" fmla="*/ 119215 h 167840"/>
                <a:gd name="connsiteX358" fmla="*/ 94212 w 123177"/>
                <a:gd name="connsiteY358" fmla="*/ 121091 h 167840"/>
                <a:gd name="connsiteX359" fmla="*/ 94441 w 123177"/>
                <a:gd name="connsiteY359" fmla="*/ 122330 h 167840"/>
                <a:gd name="connsiteX360" fmla="*/ 83591 w 123177"/>
                <a:gd name="connsiteY360" fmla="*/ 128273 h 167840"/>
                <a:gd name="connsiteX361" fmla="*/ 80763 w 123177"/>
                <a:gd name="connsiteY361" fmla="*/ 130283 h 167840"/>
                <a:gd name="connsiteX362" fmla="*/ 81686 w 123177"/>
                <a:gd name="connsiteY362" fmla="*/ 118377 h 167840"/>
                <a:gd name="connsiteX363" fmla="*/ 83801 w 123177"/>
                <a:gd name="connsiteY363" fmla="*/ 122815 h 167840"/>
                <a:gd name="connsiteX364" fmla="*/ 84334 w 123177"/>
                <a:gd name="connsiteY364" fmla="*/ 125187 h 167840"/>
                <a:gd name="connsiteX365" fmla="*/ 83591 w 123177"/>
                <a:gd name="connsiteY365" fmla="*/ 128273 h 167840"/>
                <a:gd name="connsiteX366" fmla="*/ 102918 w 123177"/>
                <a:gd name="connsiteY366" fmla="*/ 138103 h 167840"/>
                <a:gd name="connsiteX367" fmla="*/ 101946 w 123177"/>
                <a:gd name="connsiteY367" fmla="*/ 140446 h 167840"/>
                <a:gd name="connsiteX368" fmla="*/ 101470 w 123177"/>
                <a:gd name="connsiteY368" fmla="*/ 138741 h 167840"/>
                <a:gd name="connsiteX369" fmla="*/ 101879 w 123177"/>
                <a:gd name="connsiteY369" fmla="*/ 136579 h 167840"/>
                <a:gd name="connsiteX370" fmla="*/ 102298 w 123177"/>
                <a:gd name="connsiteY370" fmla="*/ 135389 h 167840"/>
                <a:gd name="connsiteX371" fmla="*/ 102575 w 123177"/>
                <a:gd name="connsiteY371" fmla="*/ 135398 h 167840"/>
                <a:gd name="connsiteX372" fmla="*/ 103147 w 123177"/>
                <a:gd name="connsiteY372" fmla="*/ 136627 h 167840"/>
                <a:gd name="connsiteX373" fmla="*/ 102918 w 123177"/>
                <a:gd name="connsiteY373" fmla="*/ 138103 h 167840"/>
                <a:gd name="connsiteX374" fmla="*/ 104937 w 123177"/>
                <a:gd name="connsiteY374" fmla="*/ 147371 h 167840"/>
                <a:gd name="connsiteX375" fmla="*/ 103327 w 123177"/>
                <a:gd name="connsiteY375" fmla="*/ 147504 h 167840"/>
                <a:gd name="connsiteX376" fmla="*/ 102537 w 123177"/>
                <a:gd name="connsiteY376" fmla="*/ 146656 h 167840"/>
                <a:gd name="connsiteX377" fmla="*/ 102908 w 123177"/>
                <a:gd name="connsiteY377" fmla="*/ 145466 h 167840"/>
                <a:gd name="connsiteX378" fmla="*/ 102470 w 123177"/>
                <a:gd name="connsiteY378" fmla="*/ 141627 h 167840"/>
                <a:gd name="connsiteX379" fmla="*/ 103832 w 123177"/>
                <a:gd name="connsiteY379" fmla="*/ 141227 h 167840"/>
                <a:gd name="connsiteX380" fmla="*/ 104527 w 123177"/>
                <a:gd name="connsiteY380" fmla="*/ 141246 h 167840"/>
                <a:gd name="connsiteX381" fmla="*/ 104918 w 123177"/>
                <a:gd name="connsiteY381" fmla="*/ 142380 h 167840"/>
                <a:gd name="connsiteX382" fmla="*/ 105280 w 123177"/>
                <a:gd name="connsiteY382" fmla="*/ 144456 h 167840"/>
                <a:gd name="connsiteX383" fmla="*/ 104937 w 123177"/>
                <a:gd name="connsiteY383" fmla="*/ 147371 h 167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</a:cxnLst>
              <a:rect l="l" t="t" r="r" b="b"/>
              <a:pathLst>
                <a:path w="123177" h="167840">
                  <a:moveTo>
                    <a:pt x="121663" y="133921"/>
                  </a:moveTo>
                  <a:lnTo>
                    <a:pt x="121872" y="135007"/>
                  </a:lnTo>
                  <a:lnTo>
                    <a:pt x="121911" y="144494"/>
                  </a:lnTo>
                  <a:lnTo>
                    <a:pt x="122149" y="148542"/>
                  </a:lnTo>
                  <a:lnTo>
                    <a:pt x="123006" y="151876"/>
                  </a:lnTo>
                  <a:lnTo>
                    <a:pt x="123177" y="153143"/>
                  </a:lnTo>
                  <a:lnTo>
                    <a:pt x="122330" y="154172"/>
                  </a:lnTo>
                  <a:lnTo>
                    <a:pt x="121491" y="154372"/>
                  </a:lnTo>
                  <a:lnTo>
                    <a:pt x="120701" y="152762"/>
                  </a:lnTo>
                  <a:lnTo>
                    <a:pt x="118910" y="151533"/>
                  </a:lnTo>
                  <a:lnTo>
                    <a:pt x="116262" y="150219"/>
                  </a:lnTo>
                  <a:lnTo>
                    <a:pt x="115138" y="149343"/>
                  </a:lnTo>
                  <a:lnTo>
                    <a:pt x="113776" y="149695"/>
                  </a:lnTo>
                  <a:lnTo>
                    <a:pt x="111862" y="151686"/>
                  </a:lnTo>
                  <a:lnTo>
                    <a:pt x="111100" y="153534"/>
                  </a:lnTo>
                  <a:lnTo>
                    <a:pt x="111433" y="156124"/>
                  </a:lnTo>
                  <a:lnTo>
                    <a:pt x="112033" y="158677"/>
                  </a:lnTo>
                  <a:lnTo>
                    <a:pt x="113367" y="160134"/>
                  </a:lnTo>
                  <a:lnTo>
                    <a:pt x="113472" y="161744"/>
                  </a:lnTo>
                  <a:lnTo>
                    <a:pt x="113948" y="163830"/>
                  </a:lnTo>
                  <a:lnTo>
                    <a:pt x="114634" y="165735"/>
                  </a:lnTo>
                  <a:lnTo>
                    <a:pt x="114958" y="167802"/>
                  </a:lnTo>
                  <a:lnTo>
                    <a:pt x="114519" y="167840"/>
                  </a:lnTo>
                  <a:lnTo>
                    <a:pt x="112929" y="165192"/>
                  </a:lnTo>
                  <a:lnTo>
                    <a:pt x="111500" y="162325"/>
                  </a:lnTo>
                  <a:lnTo>
                    <a:pt x="107795" y="156896"/>
                  </a:lnTo>
                  <a:lnTo>
                    <a:pt x="106585" y="147161"/>
                  </a:lnTo>
                  <a:lnTo>
                    <a:pt x="106509" y="142342"/>
                  </a:lnTo>
                  <a:lnTo>
                    <a:pt x="103966" y="136665"/>
                  </a:lnTo>
                  <a:lnTo>
                    <a:pt x="102280" y="128797"/>
                  </a:lnTo>
                  <a:lnTo>
                    <a:pt x="101603" y="126749"/>
                  </a:lnTo>
                  <a:lnTo>
                    <a:pt x="102489" y="124196"/>
                  </a:lnTo>
                  <a:lnTo>
                    <a:pt x="102641" y="123244"/>
                  </a:lnTo>
                  <a:lnTo>
                    <a:pt x="102165" y="123454"/>
                  </a:lnTo>
                  <a:lnTo>
                    <a:pt x="100870" y="124768"/>
                  </a:lnTo>
                  <a:lnTo>
                    <a:pt x="99184" y="121625"/>
                  </a:lnTo>
                  <a:lnTo>
                    <a:pt x="98079" y="118806"/>
                  </a:lnTo>
                  <a:lnTo>
                    <a:pt x="93716" y="112967"/>
                  </a:lnTo>
                  <a:lnTo>
                    <a:pt x="92450" y="110385"/>
                  </a:lnTo>
                  <a:lnTo>
                    <a:pt x="92393" y="107861"/>
                  </a:lnTo>
                  <a:lnTo>
                    <a:pt x="90507" y="110395"/>
                  </a:lnTo>
                  <a:lnTo>
                    <a:pt x="87945" y="112176"/>
                  </a:lnTo>
                  <a:lnTo>
                    <a:pt x="85334" y="114853"/>
                  </a:lnTo>
                  <a:lnTo>
                    <a:pt x="83601" y="115662"/>
                  </a:lnTo>
                  <a:lnTo>
                    <a:pt x="78105" y="116157"/>
                  </a:lnTo>
                  <a:lnTo>
                    <a:pt x="74924" y="112576"/>
                  </a:lnTo>
                  <a:lnTo>
                    <a:pt x="70361" y="103804"/>
                  </a:lnTo>
                  <a:lnTo>
                    <a:pt x="69761" y="101822"/>
                  </a:lnTo>
                  <a:lnTo>
                    <a:pt x="70361" y="96650"/>
                  </a:lnTo>
                  <a:lnTo>
                    <a:pt x="69275" y="91745"/>
                  </a:lnTo>
                  <a:lnTo>
                    <a:pt x="69295" y="89164"/>
                  </a:lnTo>
                  <a:lnTo>
                    <a:pt x="68971" y="87430"/>
                  </a:lnTo>
                  <a:lnTo>
                    <a:pt x="68152" y="87811"/>
                  </a:lnTo>
                  <a:lnTo>
                    <a:pt x="67837" y="89002"/>
                  </a:lnTo>
                  <a:lnTo>
                    <a:pt x="68018" y="90821"/>
                  </a:lnTo>
                  <a:lnTo>
                    <a:pt x="67685" y="92345"/>
                  </a:lnTo>
                  <a:lnTo>
                    <a:pt x="63741" y="92050"/>
                  </a:lnTo>
                  <a:lnTo>
                    <a:pt x="60027" y="91354"/>
                  </a:lnTo>
                  <a:lnTo>
                    <a:pt x="63294" y="93936"/>
                  </a:lnTo>
                  <a:lnTo>
                    <a:pt x="66809" y="94536"/>
                  </a:lnTo>
                  <a:lnTo>
                    <a:pt x="68618" y="96841"/>
                  </a:lnTo>
                  <a:lnTo>
                    <a:pt x="68837" y="98641"/>
                  </a:lnTo>
                  <a:lnTo>
                    <a:pt x="68723" y="100670"/>
                  </a:lnTo>
                  <a:lnTo>
                    <a:pt x="66933" y="102089"/>
                  </a:lnTo>
                  <a:lnTo>
                    <a:pt x="65284" y="102984"/>
                  </a:lnTo>
                  <a:lnTo>
                    <a:pt x="65580" y="104928"/>
                  </a:lnTo>
                  <a:lnTo>
                    <a:pt x="67580" y="107290"/>
                  </a:lnTo>
                  <a:lnTo>
                    <a:pt x="65161" y="107956"/>
                  </a:lnTo>
                  <a:lnTo>
                    <a:pt x="64504" y="109499"/>
                  </a:lnTo>
                  <a:lnTo>
                    <a:pt x="64446" y="111700"/>
                  </a:lnTo>
                  <a:lnTo>
                    <a:pt x="65665" y="113643"/>
                  </a:lnTo>
                  <a:lnTo>
                    <a:pt x="66151" y="115081"/>
                  </a:lnTo>
                  <a:lnTo>
                    <a:pt x="65856" y="116405"/>
                  </a:lnTo>
                  <a:lnTo>
                    <a:pt x="67037" y="117824"/>
                  </a:lnTo>
                  <a:lnTo>
                    <a:pt x="68752" y="120806"/>
                  </a:lnTo>
                  <a:lnTo>
                    <a:pt x="69304" y="122920"/>
                  </a:lnTo>
                  <a:lnTo>
                    <a:pt x="68589" y="125902"/>
                  </a:lnTo>
                  <a:lnTo>
                    <a:pt x="67609" y="127063"/>
                  </a:lnTo>
                  <a:lnTo>
                    <a:pt x="66037" y="128188"/>
                  </a:lnTo>
                  <a:lnTo>
                    <a:pt x="62341" y="131941"/>
                  </a:lnTo>
                  <a:lnTo>
                    <a:pt x="60531" y="136208"/>
                  </a:lnTo>
                  <a:lnTo>
                    <a:pt x="58998" y="138198"/>
                  </a:lnTo>
                  <a:lnTo>
                    <a:pt x="57074" y="138570"/>
                  </a:lnTo>
                  <a:lnTo>
                    <a:pt x="56331" y="137694"/>
                  </a:lnTo>
                  <a:lnTo>
                    <a:pt x="54740" y="136550"/>
                  </a:lnTo>
                  <a:lnTo>
                    <a:pt x="54702" y="134464"/>
                  </a:lnTo>
                  <a:lnTo>
                    <a:pt x="55188" y="132817"/>
                  </a:lnTo>
                  <a:lnTo>
                    <a:pt x="58436" y="128826"/>
                  </a:lnTo>
                  <a:lnTo>
                    <a:pt x="56665" y="129359"/>
                  </a:lnTo>
                  <a:lnTo>
                    <a:pt x="54664" y="130502"/>
                  </a:lnTo>
                  <a:lnTo>
                    <a:pt x="51616" y="132664"/>
                  </a:lnTo>
                  <a:lnTo>
                    <a:pt x="50645" y="129988"/>
                  </a:lnTo>
                  <a:lnTo>
                    <a:pt x="50006" y="127511"/>
                  </a:lnTo>
                  <a:lnTo>
                    <a:pt x="49997" y="124473"/>
                  </a:lnTo>
                  <a:lnTo>
                    <a:pt x="52444" y="119929"/>
                  </a:lnTo>
                  <a:lnTo>
                    <a:pt x="49673" y="122196"/>
                  </a:lnTo>
                  <a:lnTo>
                    <a:pt x="48911" y="125025"/>
                  </a:lnTo>
                  <a:lnTo>
                    <a:pt x="49254" y="128359"/>
                  </a:lnTo>
                  <a:lnTo>
                    <a:pt x="48892" y="130721"/>
                  </a:lnTo>
                  <a:lnTo>
                    <a:pt x="47816" y="133798"/>
                  </a:lnTo>
                  <a:lnTo>
                    <a:pt x="46339" y="135646"/>
                  </a:lnTo>
                  <a:lnTo>
                    <a:pt x="43958" y="136836"/>
                  </a:lnTo>
                  <a:lnTo>
                    <a:pt x="42910" y="138655"/>
                  </a:lnTo>
                  <a:lnTo>
                    <a:pt x="41310" y="139989"/>
                  </a:lnTo>
                  <a:lnTo>
                    <a:pt x="41263" y="137322"/>
                  </a:lnTo>
                  <a:lnTo>
                    <a:pt x="40748" y="133798"/>
                  </a:lnTo>
                  <a:lnTo>
                    <a:pt x="39024" y="125425"/>
                  </a:lnTo>
                  <a:lnTo>
                    <a:pt x="38652" y="127225"/>
                  </a:lnTo>
                  <a:lnTo>
                    <a:pt x="39548" y="132417"/>
                  </a:lnTo>
                  <a:lnTo>
                    <a:pt x="39491" y="135789"/>
                  </a:lnTo>
                  <a:lnTo>
                    <a:pt x="38186" y="138456"/>
                  </a:lnTo>
                  <a:lnTo>
                    <a:pt x="35566" y="141313"/>
                  </a:lnTo>
                  <a:lnTo>
                    <a:pt x="33557" y="141713"/>
                  </a:lnTo>
                  <a:lnTo>
                    <a:pt x="32375" y="141275"/>
                  </a:lnTo>
                  <a:lnTo>
                    <a:pt x="30585" y="139503"/>
                  </a:lnTo>
                  <a:lnTo>
                    <a:pt x="28623" y="136970"/>
                  </a:lnTo>
                  <a:lnTo>
                    <a:pt x="28299" y="132893"/>
                  </a:lnTo>
                  <a:lnTo>
                    <a:pt x="27489" y="130655"/>
                  </a:lnTo>
                  <a:lnTo>
                    <a:pt x="27613" y="127978"/>
                  </a:lnTo>
                  <a:lnTo>
                    <a:pt x="27451" y="125444"/>
                  </a:lnTo>
                  <a:lnTo>
                    <a:pt x="25346" y="118653"/>
                  </a:lnTo>
                  <a:lnTo>
                    <a:pt x="23984" y="115167"/>
                  </a:lnTo>
                  <a:lnTo>
                    <a:pt x="24156" y="114043"/>
                  </a:lnTo>
                  <a:lnTo>
                    <a:pt x="24060" y="113567"/>
                  </a:lnTo>
                  <a:lnTo>
                    <a:pt x="23432" y="109071"/>
                  </a:lnTo>
                  <a:lnTo>
                    <a:pt x="22555" y="106318"/>
                  </a:lnTo>
                  <a:lnTo>
                    <a:pt x="22117" y="103384"/>
                  </a:lnTo>
                  <a:lnTo>
                    <a:pt x="24194" y="99165"/>
                  </a:lnTo>
                  <a:lnTo>
                    <a:pt x="23356" y="98479"/>
                  </a:lnTo>
                  <a:lnTo>
                    <a:pt x="20964" y="97917"/>
                  </a:lnTo>
                  <a:lnTo>
                    <a:pt x="18745" y="97184"/>
                  </a:lnTo>
                  <a:lnTo>
                    <a:pt x="18202" y="96088"/>
                  </a:lnTo>
                  <a:lnTo>
                    <a:pt x="19193" y="91926"/>
                  </a:lnTo>
                  <a:lnTo>
                    <a:pt x="18040" y="90297"/>
                  </a:lnTo>
                  <a:lnTo>
                    <a:pt x="16383" y="88649"/>
                  </a:lnTo>
                  <a:lnTo>
                    <a:pt x="15859" y="87992"/>
                  </a:lnTo>
                  <a:lnTo>
                    <a:pt x="15307" y="87135"/>
                  </a:lnTo>
                  <a:lnTo>
                    <a:pt x="14545" y="85039"/>
                  </a:lnTo>
                  <a:lnTo>
                    <a:pt x="16021" y="80629"/>
                  </a:lnTo>
                  <a:lnTo>
                    <a:pt x="18088" y="75505"/>
                  </a:lnTo>
                  <a:lnTo>
                    <a:pt x="18459" y="73552"/>
                  </a:lnTo>
                  <a:lnTo>
                    <a:pt x="18802" y="70161"/>
                  </a:lnTo>
                  <a:lnTo>
                    <a:pt x="18993" y="68856"/>
                  </a:lnTo>
                  <a:lnTo>
                    <a:pt x="18726" y="67571"/>
                  </a:lnTo>
                  <a:lnTo>
                    <a:pt x="16545" y="66085"/>
                  </a:lnTo>
                  <a:lnTo>
                    <a:pt x="12706" y="65484"/>
                  </a:lnTo>
                  <a:lnTo>
                    <a:pt x="9992" y="64237"/>
                  </a:lnTo>
                  <a:lnTo>
                    <a:pt x="8411" y="62351"/>
                  </a:lnTo>
                  <a:lnTo>
                    <a:pt x="7058" y="61598"/>
                  </a:lnTo>
                  <a:lnTo>
                    <a:pt x="5392" y="62160"/>
                  </a:lnTo>
                  <a:lnTo>
                    <a:pt x="3267" y="61427"/>
                  </a:lnTo>
                  <a:lnTo>
                    <a:pt x="1486" y="59550"/>
                  </a:lnTo>
                  <a:lnTo>
                    <a:pt x="0" y="57274"/>
                  </a:lnTo>
                  <a:lnTo>
                    <a:pt x="191" y="56207"/>
                  </a:lnTo>
                  <a:lnTo>
                    <a:pt x="581" y="54788"/>
                  </a:lnTo>
                  <a:lnTo>
                    <a:pt x="3381" y="48882"/>
                  </a:lnTo>
                  <a:lnTo>
                    <a:pt x="4419" y="48701"/>
                  </a:lnTo>
                  <a:lnTo>
                    <a:pt x="6848" y="49835"/>
                  </a:lnTo>
                  <a:lnTo>
                    <a:pt x="7754" y="49835"/>
                  </a:lnTo>
                  <a:lnTo>
                    <a:pt x="9344" y="47501"/>
                  </a:lnTo>
                  <a:lnTo>
                    <a:pt x="11573" y="40843"/>
                  </a:lnTo>
                  <a:lnTo>
                    <a:pt x="14716" y="40862"/>
                  </a:lnTo>
                  <a:lnTo>
                    <a:pt x="17488" y="41072"/>
                  </a:lnTo>
                  <a:lnTo>
                    <a:pt x="19355" y="41415"/>
                  </a:lnTo>
                  <a:lnTo>
                    <a:pt x="21212" y="41205"/>
                  </a:lnTo>
                  <a:lnTo>
                    <a:pt x="23165" y="40672"/>
                  </a:lnTo>
                  <a:lnTo>
                    <a:pt x="24222" y="39834"/>
                  </a:lnTo>
                  <a:lnTo>
                    <a:pt x="24803" y="38767"/>
                  </a:lnTo>
                  <a:lnTo>
                    <a:pt x="24603" y="37843"/>
                  </a:lnTo>
                  <a:lnTo>
                    <a:pt x="22213" y="36586"/>
                  </a:lnTo>
                  <a:lnTo>
                    <a:pt x="21288" y="35643"/>
                  </a:lnTo>
                  <a:lnTo>
                    <a:pt x="20622" y="32966"/>
                  </a:lnTo>
                  <a:lnTo>
                    <a:pt x="19927" y="31966"/>
                  </a:lnTo>
                  <a:lnTo>
                    <a:pt x="15230" y="31823"/>
                  </a:lnTo>
                  <a:lnTo>
                    <a:pt x="12792" y="30594"/>
                  </a:lnTo>
                  <a:lnTo>
                    <a:pt x="11449" y="29489"/>
                  </a:lnTo>
                  <a:lnTo>
                    <a:pt x="9068" y="25841"/>
                  </a:lnTo>
                  <a:lnTo>
                    <a:pt x="6115" y="23136"/>
                  </a:lnTo>
                  <a:lnTo>
                    <a:pt x="3296" y="22498"/>
                  </a:lnTo>
                  <a:lnTo>
                    <a:pt x="2210" y="21622"/>
                  </a:lnTo>
                  <a:lnTo>
                    <a:pt x="1619" y="20231"/>
                  </a:lnTo>
                  <a:lnTo>
                    <a:pt x="1953" y="18222"/>
                  </a:lnTo>
                  <a:lnTo>
                    <a:pt x="2800" y="16393"/>
                  </a:lnTo>
                  <a:lnTo>
                    <a:pt x="3391" y="14354"/>
                  </a:lnTo>
                  <a:lnTo>
                    <a:pt x="5639" y="11659"/>
                  </a:lnTo>
                  <a:lnTo>
                    <a:pt x="8277" y="9306"/>
                  </a:lnTo>
                  <a:lnTo>
                    <a:pt x="9458" y="7687"/>
                  </a:lnTo>
                  <a:lnTo>
                    <a:pt x="11125" y="5982"/>
                  </a:lnTo>
                  <a:lnTo>
                    <a:pt x="11325" y="5048"/>
                  </a:lnTo>
                  <a:lnTo>
                    <a:pt x="11039" y="3981"/>
                  </a:lnTo>
                  <a:lnTo>
                    <a:pt x="9687" y="2962"/>
                  </a:lnTo>
                  <a:lnTo>
                    <a:pt x="8744" y="2639"/>
                  </a:lnTo>
                  <a:lnTo>
                    <a:pt x="8592" y="1981"/>
                  </a:lnTo>
                  <a:lnTo>
                    <a:pt x="9240" y="219"/>
                  </a:lnTo>
                  <a:lnTo>
                    <a:pt x="10525" y="0"/>
                  </a:lnTo>
                  <a:lnTo>
                    <a:pt x="13202" y="1600"/>
                  </a:lnTo>
                  <a:lnTo>
                    <a:pt x="15926" y="4181"/>
                  </a:lnTo>
                  <a:lnTo>
                    <a:pt x="17536" y="6487"/>
                  </a:lnTo>
                  <a:lnTo>
                    <a:pt x="17602" y="8306"/>
                  </a:lnTo>
                  <a:lnTo>
                    <a:pt x="18650" y="8601"/>
                  </a:lnTo>
                  <a:lnTo>
                    <a:pt x="19708" y="8668"/>
                  </a:lnTo>
                  <a:lnTo>
                    <a:pt x="21479" y="9468"/>
                  </a:lnTo>
                  <a:lnTo>
                    <a:pt x="23308" y="9230"/>
                  </a:lnTo>
                  <a:lnTo>
                    <a:pt x="24489" y="9678"/>
                  </a:lnTo>
                  <a:lnTo>
                    <a:pt x="25279" y="9516"/>
                  </a:lnTo>
                  <a:lnTo>
                    <a:pt x="25575" y="8468"/>
                  </a:lnTo>
                  <a:lnTo>
                    <a:pt x="24689" y="6925"/>
                  </a:lnTo>
                  <a:lnTo>
                    <a:pt x="24041" y="5829"/>
                  </a:lnTo>
                  <a:lnTo>
                    <a:pt x="24784" y="4724"/>
                  </a:lnTo>
                  <a:lnTo>
                    <a:pt x="25632" y="4506"/>
                  </a:lnTo>
                  <a:lnTo>
                    <a:pt x="26575" y="4782"/>
                  </a:lnTo>
                  <a:lnTo>
                    <a:pt x="27861" y="5772"/>
                  </a:lnTo>
                  <a:lnTo>
                    <a:pt x="28803" y="7801"/>
                  </a:lnTo>
                  <a:lnTo>
                    <a:pt x="28985" y="10954"/>
                  </a:lnTo>
                  <a:lnTo>
                    <a:pt x="31071" y="13802"/>
                  </a:lnTo>
                  <a:lnTo>
                    <a:pt x="33824" y="15821"/>
                  </a:lnTo>
                  <a:lnTo>
                    <a:pt x="35976" y="16755"/>
                  </a:lnTo>
                  <a:lnTo>
                    <a:pt x="38567" y="17421"/>
                  </a:lnTo>
                  <a:lnTo>
                    <a:pt x="40786" y="16783"/>
                  </a:lnTo>
                  <a:lnTo>
                    <a:pt x="41891" y="14802"/>
                  </a:lnTo>
                  <a:lnTo>
                    <a:pt x="41386" y="13021"/>
                  </a:lnTo>
                  <a:lnTo>
                    <a:pt x="41739" y="11430"/>
                  </a:lnTo>
                  <a:lnTo>
                    <a:pt x="42625" y="10554"/>
                  </a:lnTo>
                  <a:lnTo>
                    <a:pt x="44015" y="10611"/>
                  </a:lnTo>
                  <a:lnTo>
                    <a:pt x="45044" y="11868"/>
                  </a:lnTo>
                  <a:lnTo>
                    <a:pt x="48063" y="18669"/>
                  </a:lnTo>
                  <a:lnTo>
                    <a:pt x="47444" y="21679"/>
                  </a:lnTo>
                  <a:lnTo>
                    <a:pt x="48120" y="29928"/>
                  </a:lnTo>
                  <a:lnTo>
                    <a:pt x="47358" y="35357"/>
                  </a:lnTo>
                  <a:lnTo>
                    <a:pt x="47482" y="36529"/>
                  </a:lnTo>
                  <a:lnTo>
                    <a:pt x="47835" y="37433"/>
                  </a:lnTo>
                  <a:lnTo>
                    <a:pt x="48349" y="37805"/>
                  </a:lnTo>
                  <a:lnTo>
                    <a:pt x="49235" y="37795"/>
                  </a:lnTo>
                  <a:lnTo>
                    <a:pt x="52911" y="38814"/>
                  </a:lnTo>
                  <a:lnTo>
                    <a:pt x="56007" y="39948"/>
                  </a:lnTo>
                  <a:lnTo>
                    <a:pt x="59503" y="40977"/>
                  </a:lnTo>
                  <a:lnTo>
                    <a:pt x="64551" y="41777"/>
                  </a:lnTo>
                  <a:lnTo>
                    <a:pt x="67646" y="41520"/>
                  </a:lnTo>
                  <a:lnTo>
                    <a:pt x="69190" y="41491"/>
                  </a:lnTo>
                  <a:lnTo>
                    <a:pt x="72323" y="41729"/>
                  </a:lnTo>
                  <a:lnTo>
                    <a:pt x="80553" y="41300"/>
                  </a:lnTo>
                  <a:lnTo>
                    <a:pt x="87363" y="41186"/>
                  </a:lnTo>
                  <a:lnTo>
                    <a:pt x="90135" y="41967"/>
                  </a:lnTo>
                  <a:lnTo>
                    <a:pt x="92354" y="42243"/>
                  </a:lnTo>
                  <a:lnTo>
                    <a:pt x="99936" y="41701"/>
                  </a:lnTo>
                  <a:lnTo>
                    <a:pt x="107595" y="41443"/>
                  </a:lnTo>
                  <a:lnTo>
                    <a:pt x="111738" y="43167"/>
                  </a:lnTo>
                  <a:lnTo>
                    <a:pt x="116253" y="45977"/>
                  </a:lnTo>
                  <a:lnTo>
                    <a:pt x="118796" y="48063"/>
                  </a:lnTo>
                  <a:lnTo>
                    <a:pt x="119253" y="49254"/>
                  </a:lnTo>
                  <a:lnTo>
                    <a:pt x="118977" y="50273"/>
                  </a:lnTo>
                  <a:lnTo>
                    <a:pt x="118129" y="50835"/>
                  </a:lnTo>
                  <a:lnTo>
                    <a:pt x="116567" y="50854"/>
                  </a:lnTo>
                  <a:lnTo>
                    <a:pt x="112995" y="49492"/>
                  </a:lnTo>
                  <a:lnTo>
                    <a:pt x="112386" y="49892"/>
                  </a:lnTo>
                  <a:lnTo>
                    <a:pt x="112452" y="52673"/>
                  </a:lnTo>
                  <a:lnTo>
                    <a:pt x="112338" y="53112"/>
                  </a:lnTo>
                  <a:lnTo>
                    <a:pt x="111576" y="55607"/>
                  </a:lnTo>
                  <a:lnTo>
                    <a:pt x="109424" y="61217"/>
                  </a:lnTo>
                  <a:lnTo>
                    <a:pt x="109004" y="63722"/>
                  </a:lnTo>
                  <a:lnTo>
                    <a:pt x="108547" y="64361"/>
                  </a:lnTo>
                  <a:lnTo>
                    <a:pt x="107985" y="64713"/>
                  </a:lnTo>
                  <a:lnTo>
                    <a:pt x="106299" y="64808"/>
                  </a:lnTo>
                  <a:lnTo>
                    <a:pt x="104975" y="65218"/>
                  </a:lnTo>
                  <a:lnTo>
                    <a:pt x="104423" y="66132"/>
                  </a:lnTo>
                  <a:lnTo>
                    <a:pt x="103565" y="68018"/>
                  </a:lnTo>
                  <a:lnTo>
                    <a:pt x="102965" y="69923"/>
                  </a:lnTo>
                  <a:lnTo>
                    <a:pt x="102146" y="70514"/>
                  </a:lnTo>
                  <a:lnTo>
                    <a:pt x="100175" y="69485"/>
                  </a:lnTo>
                  <a:lnTo>
                    <a:pt x="98946" y="69647"/>
                  </a:lnTo>
                  <a:lnTo>
                    <a:pt x="97403" y="70085"/>
                  </a:lnTo>
                  <a:lnTo>
                    <a:pt x="95860" y="71171"/>
                  </a:lnTo>
                  <a:lnTo>
                    <a:pt x="94802" y="72523"/>
                  </a:lnTo>
                  <a:lnTo>
                    <a:pt x="93602" y="72981"/>
                  </a:lnTo>
                  <a:lnTo>
                    <a:pt x="90021" y="72714"/>
                  </a:lnTo>
                  <a:lnTo>
                    <a:pt x="89345" y="72905"/>
                  </a:lnTo>
                  <a:lnTo>
                    <a:pt x="88888" y="73866"/>
                  </a:lnTo>
                  <a:lnTo>
                    <a:pt x="88525" y="75076"/>
                  </a:lnTo>
                  <a:lnTo>
                    <a:pt x="85735" y="77934"/>
                  </a:lnTo>
                  <a:lnTo>
                    <a:pt x="84677" y="82515"/>
                  </a:lnTo>
                  <a:lnTo>
                    <a:pt x="83820" y="85487"/>
                  </a:lnTo>
                  <a:lnTo>
                    <a:pt x="83963" y="87792"/>
                  </a:lnTo>
                  <a:lnTo>
                    <a:pt x="86316" y="93802"/>
                  </a:lnTo>
                  <a:lnTo>
                    <a:pt x="87963" y="101594"/>
                  </a:lnTo>
                  <a:lnTo>
                    <a:pt x="88592" y="102384"/>
                  </a:lnTo>
                  <a:lnTo>
                    <a:pt x="89145" y="102632"/>
                  </a:lnTo>
                  <a:lnTo>
                    <a:pt x="89392" y="102451"/>
                  </a:lnTo>
                  <a:lnTo>
                    <a:pt x="89335" y="100841"/>
                  </a:lnTo>
                  <a:lnTo>
                    <a:pt x="89440" y="98889"/>
                  </a:lnTo>
                  <a:lnTo>
                    <a:pt x="90211" y="98431"/>
                  </a:lnTo>
                  <a:lnTo>
                    <a:pt x="91202" y="98831"/>
                  </a:lnTo>
                  <a:lnTo>
                    <a:pt x="92145" y="100527"/>
                  </a:lnTo>
                  <a:lnTo>
                    <a:pt x="93202" y="103632"/>
                  </a:lnTo>
                  <a:lnTo>
                    <a:pt x="94336" y="104851"/>
                  </a:lnTo>
                  <a:lnTo>
                    <a:pt x="96108" y="105194"/>
                  </a:lnTo>
                  <a:lnTo>
                    <a:pt x="98117" y="104461"/>
                  </a:lnTo>
                  <a:lnTo>
                    <a:pt x="99613" y="103061"/>
                  </a:lnTo>
                  <a:lnTo>
                    <a:pt x="100222" y="101537"/>
                  </a:lnTo>
                  <a:lnTo>
                    <a:pt x="99793" y="98546"/>
                  </a:lnTo>
                  <a:lnTo>
                    <a:pt x="99699" y="96307"/>
                  </a:lnTo>
                  <a:lnTo>
                    <a:pt x="100660" y="94174"/>
                  </a:lnTo>
                  <a:lnTo>
                    <a:pt x="104108" y="90992"/>
                  </a:lnTo>
                  <a:lnTo>
                    <a:pt x="104604" y="90011"/>
                  </a:lnTo>
                  <a:lnTo>
                    <a:pt x="104384" y="87297"/>
                  </a:lnTo>
                  <a:lnTo>
                    <a:pt x="104394" y="84744"/>
                  </a:lnTo>
                  <a:lnTo>
                    <a:pt x="105699" y="84572"/>
                  </a:lnTo>
                  <a:lnTo>
                    <a:pt x="107461" y="84982"/>
                  </a:lnTo>
                  <a:lnTo>
                    <a:pt x="109671" y="83734"/>
                  </a:lnTo>
                  <a:lnTo>
                    <a:pt x="110347" y="83706"/>
                  </a:lnTo>
                  <a:lnTo>
                    <a:pt x="111280" y="85049"/>
                  </a:lnTo>
                  <a:lnTo>
                    <a:pt x="112852" y="84820"/>
                  </a:lnTo>
                  <a:lnTo>
                    <a:pt x="114015" y="90364"/>
                  </a:lnTo>
                  <a:lnTo>
                    <a:pt x="115205" y="95250"/>
                  </a:lnTo>
                  <a:lnTo>
                    <a:pt x="115214" y="97527"/>
                  </a:lnTo>
                  <a:lnTo>
                    <a:pt x="115414" y="102518"/>
                  </a:lnTo>
                  <a:lnTo>
                    <a:pt x="115957" y="106585"/>
                  </a:lnTo>
                  <a:lnTo>
                    <a:pt x="116805" y="107509"/>
                  </a:lnTo>
                  <a:lnTo>
                    <a:pt x="117796" y="109681"/>
                  </a:lnTo>
                  <a:lnTo>
                    <a:pt x="118710" y="112204"/>
                  </a:lnTo>
                  <a:lnTo>
                    <a:pt x="119425" y="113614"/>
                  </a:lnTo>
                  <a:lnTo>
                    <a:pt x="119910" y="118215"/>
                  </a:lnTo>
                  <a:lnTo>
                    <a:pt x="120511" y="121530"/>
                  </a:lnTo>
                  <a:lnTo>
                    <a:pt x="121301" y="131931"/>
                  </a:lnTo>
                  <a:lnTo>
                    <a:pt x="121663" y="133921"/>
                  </a:lnTo>
                  <a:close/>
                  <a:moveTo>
                    <a:pt x="69990" y="105594"/>
                  </a:moveTo>
                  <a:lnTo>
                    <a:pt x="70466" y="106832"/>
                  </a:lnTo>
                  <a:lnTo>
                    <a:pt x="68980" y="106089"/>
                  </a:lnTo>
                  <a:lnTo>
                    <a:pt x="67866" y="105232"/>
                  </a:lnTo>
                  <a:lnTo>
                    <a:pt x="67180" y="104089"/>
                  </a:lnTo>
                  <a:lnTo>
                    <a:pt x="68342" y="103489"/>
                  </a:lnTo>
                  <a:lnTo>
                    <a:pt x="69990" y="105594"/>
                  </a:lnTo>
                  <a:close/>
                  <a:moveTo>
                    <a:pt x="73619" y="130731"/>
                  </a:moveTo>
                  <a:lnTo>
                    <a:pt x="68971" y="131741"/>
                  </a:lnTo>
                  <a:lnTo>
                    <a:pt x="66599" y="131426"/>
                  </a:lnTo>
                  <a:lnTo>
                    <a:pt x="71028" y="123892"/>
                  </a:lnTo>
                  <a:lnTo>
                    <a:pt x="70876" y="120520"/>
                  </a:lnTo>
                  <a:lnTo>
                    <a:pt x="70190" y="117767"/>
                  </a:lnTo>
                  <a:lnTo>
                    <a:pt x="67942" y="115557"/>
                  </a:lnTo>
                  <a:lnTo>
                    <a:pt x="67818" y="113976"/>
                  </a:lnTo>
                  <a:lnTo>
                    <a:pt x="66809" y="111814"/>
                  </a:lnTo>
                  <a:lnTo>
                    <a:pt x="66284" y="109281"/>
                  </a:lnTo>
                  <a:lnTo>
                    <a:pt x="68780" y="108471"/>
                  </a:lnTo>
                  <a:lnTo>
                    <a:pt x="70809" y="109919"/>
                  </a:lnTo>
                  <a:lnTo>
                    <a:pt x="71095" y="110719"/>
                  </a:lnTo>
                  <a:lnTo>
                    <a:pt x="71533" y="112786"/>
                  </a:lnTo>
                  <a:lnTo>
                    <a:pt x="72533" y="114938"/>
                  </a:lnTo>
                  <a:lnTo>
                    <a:pt x="76038" y="119367"/>
                  </a:lnTo>
                  <a:lnTo>
                    <a:pt x="75972" y="122082"/>
                  </a:lnTo>
                  <a:lnTo>
                    <a:pt x="75009" y="128702"/>
                  </a:lnTo>
                  <a:lnTo>
                    <a:pt x="73619" y="130731"/>
                  </a:lnTo>
                  <a:close/>
                  <a:moveTo>
                    <a:pt x="94441" y="122330"/>
                  </a:moveTo>
                  <a:lnTo>
                    <a:pt x="93202" y="123177"/>
                  </a:lnTo>
                  <a:lnTo>
                    <a:pt x="92040" y="122444"/>
                  </a:lnTo>
                  <a:lnTo>
                    <a:pt x="90554" y="119644"/>
                  </a:lnTo>
                  <a:lnTo>
                    <a:pt x="91287" y="116100"/>
                  </a:lnTo>
                  <a:lnTo>
                    <a:pt x="91754" y="115596"/>
                  </a:lnTo>
                  <a:lnTo>
                    <a:pt x="92497" y="116748"/>
                  </a:lnTo>
                  <a:lnTo>
                    <a:pt x="93536" y="119215"/>
                  </a:lnTo>
                  <a:lnTo>
                    <a:pt x="94212" y="121091"/>
                  </a:lnTo>
                  <a:lnTo>
                    <a:pt x="94441" y="122330"/>
                  </a:lnTo>
                  <a:close/>
                  <a:moveTo>
                    <a:pt x="83591" y="128273"/>
                  </a:moveTo>
                  <a:lnTo>
                    <a:pt x="80763" y="130283"/>
                  </a:lnTo>
                  <a:lnTo>
                    <a:pt x="81686" y="118377"/>
                  </a:lnTo>
                  <a:lnTo>
                    <a:pt x="83801" y="122815"/>
                  </a:lnTo>
                  <a:lnTo>
                    <a:pt x="84334" y="125187"/>
                  </a:lnTo>
                  <a:lnTo>
                    <a:pt x="83591" y="128273"/>
                  </a:lnTo>
                  <a:close/>
                  <a:moveTo>
                    <a:pt x="102918" y="138103"/>
                  </a:moveTo>
                  <a:lnTo>
                    <a:pt x="101946" y="140446"/>
                  </a:lnTo>
                  <a:lnTo>
                    <a:pt x="101470" y="138741"/>
                  </a:lnTo>
                  <a:lnTo>
                    <a:pt x="101879" y="136579"/>
                  </a:lnTo>
                  <a:lnTo>
                    <a:pt x="102298" y="135389"/>
                  </a:lnTo>
                  <a:lnTo>
                    <a:pt x="102575" y="135398"/>
                  </a:lnTo>
                  <a:lnTo>
                    <a:pt x="103147" y="136627"/>
                  </a:lnTo>
                  <a:lnTo>
                    <a:pt x="102918" y="138103"/>
                  </a:lnTo>
                  <a:close/>
                  <a:moveTo>
                    <a:pt x="104937" y="147371"/>
                  </a:moveTo>
                  <a:lnTo>
                    <a:pt x="103327" y="147504"/>
                  </a:lnTo>
                  <a:lnTo>
                    <a:pt x="102537" y="146656"/>
                  </a:lnTo>
                  <a:lnTo>
                    <a:pt x="102908" y="145466"/>
                  </a:lnTo>
                  <a:lnTo>
                    <a:pt x="102470" y="141627"/>
                  </a:lnTo>
                  <a:lnTo>
                    <a:pt x="103832" y="141227"/>
                  </a:lnTo>
                  <a:lnTo>
                    <a:pt x="104527" y="141246"/>
                  </a:lnTo>
                  <a:lnTo>
                    <a:pt x="104918" y="142380"/>
                  </a:lnTo>
                  <a:lnTo>
                    <a:pt x="105280" y="144456"/>
                  </a:lnTo>
                  <a:lnTo>
                    <a:pt x="104937" y="147371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DEE6D34A-8FF9-2D45-AA4D-585A337ACFAA}"/>
                </a:ext>
              </a:extLst>
            </p:cNvPr>
            <p:cNvSpPr>
              <a:spLocks/>
            </p:cNvSpPr>
            <p:nvPr/>
          </p:nvSpPr>
          <p:spPr>
            <a:xfrm>
              <a:off x="7157939" y="3943515"/>
              <a:ext cx="4410" cy="13011"/>
            </a:xfrm>
            <a:custGeom>
              <a:avLst/>
              <a:gdLst>
                <a:gd name="connsiteX0" fmla="*/ 4143 w 4410"/>
                <a:gd name="connsiteY0" fmla="*/ 10754 h 13011"/>
                <a:gd name="connsiteX1" fmla="*/ 3277 w 4410"/>
                <a:gd name="connsiteY1" fmla="*/ 13011 h 13011"/>
                <a:gd name="connsiteX2" fmla="*/ 2448 w 4410"/>
                <a:gd name="connsiteY2" fmla="*/ 12221 h 13011"/>
                <a:gd name="connsiteX3" fmla="*/ 352 w 4410"/>
                <a:gd name="connsiteY3" fmla="*/ 8315 h 13011"/>
                <a:gd name="connsiteX4" fmla="*/ 981 w 4410"/>
                <a:gd name="connsiteY4" fmla="*/ 5572 h 13011"/>
                <a:gd name="connsiteX5" fmla="*/ 0 w 4410"/>
                <a:gd name="connsiteY5" fmla="*/ 1648 h 13011"/>
                <a:gd name="connsiteX6" fmla="*/ 467 w 4410"/>
                <a:gd name="connsiteY6" fmla="*/ 524 h 13011"/>
                <a:gd name="connsiteX7" fmla="*/ 2981 w 4410"/>
                <a:gd name="connsiteY7" fmla="*/ 0 h 13011"/>
                <a:gd name="connsiteX8" fmla="*/ 3563 w 4410"/>
                <a:gd name="connsiteY8" fmla="*/ 172 h 13011"/>
                <a:gd name="connsiteX9" fmla="*/ 2810 w 4410"/>
                <a:gd name="connsiteY9" fmla="*/ 1429 h 13011"/>
                <a:gd name="connsiteX10" fmla="*/ 4200 w 4410"/>
                <a:gd name="connsiteY10" fmla="*/ 3620 h 13011"/>
                <a:gd name="connsiteX11" fmla="*/ 4410 w 4410"/>
                <a:gd name="connsiteY11" fmla="*/ 7230 h 1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10" h="13011">
                  <a:moveTo>
                    <a:pt x="4143" y="10754"/>
                  </a:moveTo>
                  <a:lnTo>
                    <a:pt x="3277" y="13011"/>
                  </a:lnTo>
                  <a:lnTo>
                    <a:pt x="2448" y="12221"/>
                  </a:lnTo>
                  <a:lnTo>
                    <a:pt x="352" y="8315"/>
                  </a:lnTo>
                  <a:lnTo>
                    <a:pt x="981" y="5572"/>
                  </a:lnTo>
                  <a:lnTo>
                    <a:pt x="0" y="1648"/>
                  </a:lnTo>
                  <a:lnTo>
                    <a:pt x="467" y="524"/>
                  </a:lnTo>
                  <a:lnTo>
                    <a:pt x="2981" y="0"/>
                  </a:lnTo>
                  <a:lnTo>
                    <a:pt x="3563" y="172"/>
                  </a:lnTo>
                  <a:lnTo>
                    <a:pt x="2810" y="1429"/>
                  </a:lnTo>
                  <a:lnTo>
                    <a:pt x="4200" y="3620"/>
                  </a:lnTo>
                  <a:lnTo>
                    <a:pt x="4410" y="723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C93838B-F4A3-15A9-F927-7A647022A672}"/>
                </a:ext>
              </a:extLst>
            </p:cNvPr>
            <p:cNvSpPr>
              <a:spLocks/>
            </p:cNvSpPr>
            <p:nvPr/>
          </p:nvSpPr>
          <p:spPr>
            <a:xfrm>
              <a:off x="8858380" y="4532941"/>
              <a:ext cx="33756" cy="26622"/>
            </a:xfrm>
            <a:custGeom>
              <a:avLst/>
              <a:gdLst>
                <a:gd name="connsiteX0" fmla="*/ 25746 w 33756"/>
                <a:gd name="connsiteY0" fmla="*/ 3305 h 26622"/>
                <a:gd name="connsiteX1" fmla="*/ 23565 w 33756"/>
                <a:gd name="connsiteY1" fmla="*/ 4467 h 26622"/>
                <a:gd name="connsiteX2" fmla="*/ 21413 w 33756"/>
                <a:gd name="connsiteY2" fmla="*/ 5915 h 26622"/>
                <a:gd name="connsiteX3" fmla="*/ 19260 w 33756"/>
                <a:gd name="connsiteY3" fmla="*/ 7163 h 26622"/>
                <a:gd name="connsiteX4" fmla="*/ 18259 w 33756"/>
                <a:gd name="connsiteY4" fmla="*/ 8144 h 26622"/>
                <a:gd name="connsiteX5" fmla="*/ 18612 w 33756"/>
                <a:gd name="connsiteY5" fmla="*/ 9515 h 26622"/>
                <a:gd name="connsiteX6" fmla="*/ 19136 w 33756"/>
                <a:gd name="connsiteY6" fmla="*/ 12535 h 26622"/>
                <a:gd name="connsiteX7" fmla="*/ 19421 w 33756"/>
                <a:gd name="connsiteY7" fmla="*/ 14906 h 26622"/>
                <a:gd name="connsiteX8" fmla="*/ 20174 w 33756"/>
                <a:gd name="connsiteY8" fmla="*/ 15849 h 26622"/>
                <a:gd name="connsiteX9" fmla="*/ 20764 w 33756"/>
                <a:gd name="connsiteY9" fmla="*/ 16793 h 26622"/>
                <a:gd name="connsiteX10" fmla="*/ 20527 w 33756"/>
                <a:gd name="connsiteY10" fmla="*/ 17821 h 26622"/>
                <a:gd name="connsiteX11" fmla="*/ 19250 w 33756"/>
                <a:gd name="connsiteY11" fmla="*/ 19783 h 26622"/>
                <a:gd name="connsiteX12" fmla="*/ 19974 w 33756"/>
                <a:gd name="connsiteY12" fmla="*/ 20164 h 26622"/>
                <a:gd name="connsiteX13" fmla="*/ 19050 w 33756"/>
                <a:gd name="connsiteY13" fmla="*/ 22765 h 26622"/>
                <a:gd name="connsiteX14" fmla="*/ 17679 w 33756"/>
                <a:gd name="connsiteY14" fmla="*/ 24689 h 26622"/>
                <a:gd name="connsiteX15" fmla="*/ 15783 w 33756"/>
                <a:gd name="connsiteY15" fmla="*/ 26260 h 26622"/>
                <a:gd name="connsiteX16" fmla="*/ 14564 w 33756"/>
                <a:gd name="connsiteY16" fmla="*/ 26622 h 26622"/>
                <a:gd name="connsiteX17" fmla="*/ 13583 w 33756"/>
                <a:gd name="connsiteY17" fmla="*/ 25955 h 26622"/>
                <a:gd name="connsiteX18" fmla="*/ 11982 w 33756"/>
                <a:gd name="connsiteY18" fmla="*/ 24231 h 26622"/>
                <a:gd name="connsiteX19" fmla="*/ 10239 w 33756"/>
                <a:gd name="connsiteY19" fmla="*/ 21841 h 26622"/>
                <a:gd name="connsiteX20" fmla="*/ 9430 w 33756"/>
                <a:gd name="connsiteY20" fmla="*/ 20450 h 26622"/>
                <a:gd name="connsiteX21" fmla="*/ 6925 w 33756"/>
                <a:gd name="connsiteY21" fmla="*/ 20260 h 26622"/>
                <a:gd name="connsiteX22" fmla="*/ 6029 w 33756"/>
                <a:gd name="connsiteY22" fmla="*/ 19155 h 26622"/>
                <a:gd name="connsiteX23" fmla="*/ 5972 w 33756"/>
                <a:gd name="connsiteY23" fmla="*/ 17802 h 26622"/>
                <a:gd name="connsiteX24" fmla="*/ 5268 w 33756"/>
                <a:gd name="connsiteY24" fmla="*/ 16221 h 26622"/>
                <a:gd name="connsiteX25" fmla="*/ 4277 w 33756"/>
                <a:gd name="connsiteY25" fmla="*/ 14526 h 26622"/>
                <a:gd name="connsiteX26" fmla="*/ 2810 w 33756"/>
                <a:gd name="connsiteY26" fmla="*/ 13211 h 26622"/>
                <a:gd name="connsiteX27" fmla="*/ 838 w 33756"/>
                <a:gd name="connsiteY27" fmla="*/ 12192 h 26622"/>
                <a:gd name="connsiteX28" fmla="*/ 0 w 33756"/>
                <a:gd name="connsiteY28" fmla="*/ 11458 h 26622"/>
                <a:gd name="connsiteX29" fmla="*/ 3048 w 33756"/>
                <a:gd name="connsiteY29" fmla="*/ 11506 h 26622"/>
                <a:gd name="connsiteX30" fmla="*/ 6296 w 33756"/>
                <a:gd name="connsiteY30" fmla="*/ 11078 h 26622"/>
                <a:gd name="connsiteX31" fmla="*/ 9640 w 33756"/>
                <a:gd name="connsiteY31" fmla="*/ 9658 h 26622"/>
                <a:gd name="connsiteX32" fmla="*/ 12859 w 33756"/>
                <a:gd name="connsiteY32" fmla="*/ 7944 h 26622"/>
                <a:gd name="connsiteX33" fmla="*/ 15564 w 33756"/>
                <a:gd name="connsiteY33" fmla="*/ 5982 h 26622"/>
                <a:gd name="connsiteX34" fmla="*/ 18107 w 33756"/>
                <a:gd name="connsiteY34" fmla="*/ 3772 h 26622"/>
                <a:gd name="connsiteX35" fmla="*/ 20764 w 33756"/>
                <a:gd name="connsiteY35" fmla="*/ 2029 h 26622"/>
                <a:gd name="connsiteX36" fmla="*/ 24908 w 33756"/>
                <a:gd name="connsiteY36" fmla="*/ 0 h 26622"/>
                <a:gd name="connsiteX37" fmla="*/ 26299 w 33756"/>
                <a:gd name="connsiteY37" fmla="*/ 162 h 26622"/>
                <a:gd name="connsiteX38" fmla="*/ 26289 w 33756"/>
                <a:gd name="connsiteY38" fmla="*/ 1600 h 26622"/>
                <a:gd name="connsiteX39" fmla="*/ 25746 w 33756"/>
                <a:gd name="connsiteY39" fmla="*/ 3305 h 26622"/>
                <a:gd name="connsiteX40" fmla="*/ 25746 w 33756"/>
                <a:gd name="connsiteY40" fmla="*/ 3305 h 26622"/>
                <a:gd name="connsiteX41" fmla="*/ 28775 w 33756"/>
                <a:gd name="connsiteY41" fmla="*/ 3305 h 26622"/>
                <a:gd name="connsiteX42" fmla="*/ 29528 w 33756"/>
                <a:gd name="connsiteY42" fmla="*/ 4181 h 26622"/>
                <a:gd name="connsiteX43" fmla="*/ 31118 w 33756"/>
                <a:gd name="connsiteY43" fmla="*/ 7277 h 26622"/>
                <a:gd name="connsiteX44" fmla="*/ 32157 w 33756"/>
                <a:gd name="connsiteY44" fmla="*/ 10382 h 26622"/>
                <a:gd name="connsiteX45" fmla="*/ 32490 w 33756"/>
                <a:gd name="connsiteY45" fmla="*/ 15116 h 26622"/>
                <a:gd name="connsiteX46" fmla="*/ 33757 w 33756"/>
                <a:gd name="connsiteY46" fmla="*/ 17126 h 26622"/>
                <a:gd name="connsiteX47" fmla="*/ 33557 w 33756"/>
                <a:gd name="connsiteY47" fmla="*/ 17535 h 26622"/>
                <a:gd name="connsiteX48" fmla="*/ 32795 w 33756"/>
                <a:gd name="connsiteY48" fmla="*/ 17878 h 26622"/>
                <a:gd name="connsiteX49" fmla="*/ 31614 w 33756"/>
                <a:gd name="connsiteY49" fmla="*/ 18021 h 26622"/>
                <a:gd name="connsiteX50" fmla="*/ 29576 w 33756"/>
                <a:gd name="connsiteY50" fmla="*/ 17564 h 26622"/>
                <a:gd name="connsiteX51" fmla="*/ 27880 w 33756"/>
                <a:gd name="connsiteY51" fmla="*/ 16869 h 26622"/>
                <a:gd name="connsiteX52" fmla="*/ 26394 w 33756"/>
                <a:gd name="connsiteY52" fmla="*/ 11744 h 26622"/>
                <a:gd name="connsiteX53" fmla="*/ 25737 w 33756"/>
                <a:gd name="connsiteY53" fmla="*/ 8849 h 26622"/>
                <a:gd name="connsiteX54" fmla="*/ 25794 w 33756"/>
                <a:gd name="connsiteY54" fmla="*/ 5391 h 26622"/>
                <a:gd name="connsiteX55" fmla="*/ 25746 w 33756"/>
                <a:gd name="connsiteY55" fmla="*/ 3305 h 26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3756" h="26622">
                  <a:moveTo>
                    <a:pt x="25746" y="3305"/>
                  </a:moveTo>
                  <a:lnTo>
                    <a:pt x="23565" y="4467"/>
                  </a:lnTo>
                  <a:lnTo>
                    <a:pt x="21413" y="5915"/>
                  </a:lnTo>
                  <a:lnTo>
                    <a:pt x="19260" y="7163"/>
                  </a:lnTo>
                  <a:lnTo>
                    <a:pt x="18259" y="8144"/>
                  </a:lnTo>
                  <a:lnTo>
                    <a:pt x="18612" y="9515"/>
                  </a:lnTo>
                  <a:lnTo>
                    <a:pt x="19136" y="12535"/>
                  </a:lnTo>
                  <a:lnTo>
                    <a:pt x="19421" y="14906"/>
                  </a:lnTo>
                  <a:lnTo>
                    <a:pt x="20174" y="15849"/>
                  </a:lnTo>
                  <a:lnTo>
                    <a:pt x="20764" y="16793"/>
                  </a:lnTo>
                  <a:lnTo>
                    <a:pt x="20527" y="17821"/>
                  </a:lnTo>
                  <a:lnTo>
                    <a:pt x="19250" y="19783"/>
                  </a:lnTo>
                  <a:lnTo>
                    <a:pt x="19974" y="20164"/>
                  </a:lnTo>
                  <a:lnTo>
                    <a:pt x="19050" y="22765"/>
                  </a:lnTo>
                  <a:lnTo>
                    <a:pt x="17679" y="24689"/>
                  </a:lnTo>
                  <a:lnTo>
                    <a:pt x="15783" y="26260"/>
                  </a:lnTo>
                  <a:lnTo>
                    <a:pt x="14564" y="26622"/>
                  </a:lnTo>
                  <a:lnTo>
                    <a:pt x="13583" y="25955"/>
                  </a:lnTo>
                  <a:lnTo>
                    <a:pt x="11982" y="24231"/>
                  </a:lnTo>
                  <a:lnTo>
                    <a:pt x="10239" y="21841"/>
                  </a:lnTo>
                  <a:lnTo>
                    <a:pt x="9430" y="20450"/>
                  </a:lnTo>
                  <a:lnTo>
                    <a:pt x="6925" y="20260"/>
                  </a:lnTo>
                  <a:lnTo>
                    <a:pt x="6029" y="19155"/>
                  </a:lnTo>
                  <a:lnTo>
                    <a:pt x="5972" y="17802"/>
                  </a:lnTo>
                  <a:lnTo>
                    <a:pt x="5268" y="16221"/>
                  </a:lnTo>
                  <a:lnTo>
                    <a:pt x="4277" y="14526"/>
                  </a:lnTo>
                  <a:lnTo>
                    <a:pt x="2810" y="13211"/>
                  </a:lnTo>
                  <a:lnTo>
                    <a:pt x="838" y="12192"/>
                  </a:lnTo>
                  <a:lnTo>
                    <a:pt x="0" y="11458"/>
                  </a:lnTo>
                  <a:lnTo>
                    <a:pt x="3048" y="11506"/>
                  </a:lnTo>
                  <a:lnTo>
                    <a:pt x="6296" y="11078"/>
                  </a:lnTo>
                  <a:lnTo>
                    <a:pt x="9640" y="9658"/>
                  </a:lnTo>
                  <a:lnTo>
                    <a:pt x="12859" y="7944"/>
                  </a:lnTo>
                  <a:lnTo>
                    <a:pt x="15564" y="5982"/>
                  </a:lnTo>
                  <a:lnTo>
                    <a:pt x="18107" y="3772"/>
                  </a:lnTo>
                  <a:lnTo>
                    <a:pt x="20764" y="2029"/>
                  </a:lnTo>
                  <a:lnTo>
                    <a:pt x="24908" y="0"/>
                  </a:lnTo>
                  <a:lnTo>
                    <a:pt x="26299" y="162"/>
                  </a:lnTo>
                  <a:lnTo>
                    <a:pt x="26289" y="1600"/>
                  </a:lnTo>
                  <a:lnTo>
                    <a:pt x="25746" y="3305"/>
                  </a:lnTo>
                  <a:close/>
                  <a:moveTo>
                    <a:pt x="25746" y="3305"/>
                  </a:moveTo>
                  <a:lnTo>
                    <a:pt x="28775" y="3305"/>
                  </a:lnTo>
                  <a:lnTo>
                    <a:pt x="29528" y="4181"/>
                  </a:lnTo>
                  <a:lnTo>
                    <a:pt x="31118" y="7277"/>
                  </a:lnTo>
                  <a:lnTo>
                    <a:pt x="32157" y="10382"/>
                  </a:lnTo>
                  <a:lnTo>
                    <a:pt x="32490" y="15116"/>
                  </a:lnTo>
                  <a:lnTo>
                    <a:pt x="33757" y="17126"/>
                  </a:lnTo>
                  <a:lnTo>
                    <a:pt x="33557" y="17535"/>
                  </a:lnTo>
                  <a:lnTo>
                    <a:pt x="32795" y="17878"/>
                  </a:lnTo>
                  <a:lnTo>
                    <a:pt x="31614" y="18021"/>
                  </a:lnTo>
                  <a:lnTo>
                    <a:pt x="29576" y="17564"/>
                  </a:lnTo>
                  <a:lnTo>
                    <a:pt x="27880" y="16869"/>
                  </a:lnTo>
                  <a:lnTo>
                    <a:pt x="26394" y="11744"/>
                  </a:lnTo>
                  <a:lnTo>
                    <a:pt x="25737" y="8849"/>
                  </a:lnTo>
                  <a:lnTo>
                    <a:pt x="25794" y="5391"/>
                  </a:lnTo>
                  <a:lnTo>
                    <a:pt x="25746" y="330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FA7FB73-B43B-4EEE-ED47-01E6770C2F24}"/>
                </a:ext>
              </a:extLst>
            </p:cNvPr>
            <p:cNvSpPr>
              <a:spLocks/>
            </p:cNvSpPr>
            <p:nvPr/>
          </p:nvSpPr>
          <p:spPr>
            <a:xfrm>
              <a:off x="8181401" y="3881736"/>
              <a:ext cx="89410" cy="48263"/>
            </a:xfrm>
            <a:custGeom>
              <a:avLst/>
              <a:gdLst>
                <a:gd name="connsiteX0" fmla="*/ 77334 w 89410"/>
                <a:gd name="connsiteY0" fmla="*/ 16611 h 48263"/>
                <a:gd name="connsiteX1" fmla="*/ 77181 w 89410"/>
                <a:gd name="connsiteY1" fmla="*/ 17288 h 48263"/>
                <a:gd name="connsiteX2" fmla="*/ 76428 w 89410"/>
                <a:gd name="connsiteY2" fmla="*/ 19107 h 48263"/>
                <a:gd name="connsiteX3" fmla="*/ 75933 w 89410"/>
                <a:gd name="connsiteY3" fmla="*/ 21069 h 48263"/>
                <a:gd name="connsiteX4" fmla="*/ 76343 w 89410"/>
                <a:gd name="connsiteY4" fmla="*/ 22688 h 48263"/>
                <a:gd name="connsiteX5" fmla="*/ 78038 w 89410"/>
                <a:gd name="connsiteY5" fmla="*/ 24603 h 48263"/>
                <a:gd name="connsiteX6" fmla="*/ 80315 w 89410"/>
                <a:gd name="connsiteY6" fmla="*/ 26136 h 48263"/>
                <a:gd name="connsiteX7" fmla="*/ 83201 w 89410"/>
                <a:gd name="connsiteY7" fmla="*/ 26251 h 48263"/>
                <a:gd name="connsiteX8" fmla="*/ 85868 w 89410"/>
                <a:gd name="connsiteY8" fmla="*/ 25660 h 48263"/>
                <a:gd name="connsiteX9" fmla="*/ 86925 w 89410"/>
                <a:gd name="connsiteY9" fmla="*/ 25908 h 48263"/>
                <a:gd name="connsiteX10" fmla="*/ 88373 w 89410"/>
                <a:gd name="connsiteY10" fmla="*/ 28470 h 48263"/>
                <a:gd name="connsiteX11" fmla="*/ 89411 w 89410"/>
                <a:gd name="connsiteY11" fmla="*/ 30680 h 48263"/>
                <a:gd name="connsiteX12" fmla="*/ 88002 w 89410"/>
                <a:gd name="connsiteY12" fmla="*/ 32966 h 48263"/>
                <a:gd name="connsiteX13" fmla="*/ 87239 w 89410"/>
                <a:gd name="connsiteY13" fmla="*/ 34966 h 48263"/>
                <a:gd name="connsiteX14" fmla="*/ 86973 w 89410"/>
                <a:gd name="connsiteY14" fmla="*/ 36386 h 48263"/>
                <a:gd name="connsiteX15" fmla="*/ 87144 w 89410"/>
                <a:gd name="connsiteY15" fmla="*/ 37005 h 48263"/>
                <a:gd name="connsiteX16" fmla="*/ 88002 w 89410"/>
                <a:gd name="connsiteY16" fmla="*/ 38148 h 48263"/>
                <a:gd name="connsiteX17" fmla="*/ 89002 w 89410"/>
                <a:gd name="connsiteY17" fmla="*/ 40110 h 48263"/>
                <a:gd name="connsiteX18" fmla="*/ 89145 w 89410"/>
                <a:gd name="connsiteY18" fmla="*/ 41910 h 48263"/>
                <a:gd name="connsiteX19" fmla="*/ 88506 w 89410"/>
                <a:gd name="connsiteY19" fmla="*/ 43101 h 48263"/>
                <a:gd name="connsiteX20" fmla="*/ 87135 w 89410"/>
                <a:gd name="connsiteY20" fmla="*/ 43691 h 48263"/>
                <a:gd name="connsiteX21" fmla="*/ 85668 w 89410"/>
                <a:gd name="connsiteY21" fmla="*/ 43520 h 48263"/>
                <a:gd name="connsiteX22" fmla="*/ 84458 w 89410"/>
                <a:gd name="connsiteY22" fmla="*/ 43548 h 48263"/>
                <a:gd name="connsiteX23" fmla="*/ 82953 w 89410"/>
                <a:gd name="connsiteY23" fmla="*/ 43758 h 48263"/>
                <a:gd name="connsiteX24" fmla="*/ 80591 w 89410"/>
                <a:gd name="connsiteY24" fmla="*/ 44415 h 48263"/>
                <a:gd name="connsiteX25" fmla="*/ 78400 w 89410"/>
                <a:gd name="connsiteY25" fmla="*/ 45272 h 48263"/>
                <a:gd name="connsiteX26" fmla="*/ 74276 w 89410"/>
                <a:gd name="connsiteY26" fmla="*/ 45120 h 48263"/>
                <a:gd name="connsiteX27" fmla="*/ 72628 w 89410"/>
                <a:gd name="connsiteY27" fmla="*/ 43339 h 48263"/>
                <a:gd name="connsiteX28" fmla="*/ 71857 w 89410"/>
                <a:gd name="connsiteY28" fmla="*/ 43329 h 48263"/>
                <a:gd name="connsiteX29" fmla="*/ 68113 w 89410"/>
                <a:gd name="connsiteY29" fmla="*/ 45634 h 48263"/>
                <a:gd name="connsiteX30" fmla="*/ 64027 w 89410"/>
                <a:gd name="connsiteY30" fmla="*/ 45225 h 48263"/>
                <a:gd name="connsiteX31" fmla="*/ 56598 w 89410"/>
                <a:gd name="connsiteY31" fmla="*/ 45996 h 48263"/>
                <a:gd name="connsiteX32" fmla="*/ 53483 w 89410"/>
                <a:gd name="connsiteY32" fmla="*/ 46177 h 48263"/>
                <a:gd name="connsiteX33" fmla="*/ 50292 w 89410"/>
                <a:gd name="connsiteY33" fmla="*/ 45920 h 48263"/>
                <a:gd name="connsiteX34" fmla="*/ 48673 w 89410"/>
                <a:gd name="connsiteY34" fmla="*/ 45434 h 48263"/>
                <a:gd name="connsiteX35" fmla="*/ 45682 w 89410"/>
                <a:gd name="connsiteY35" fmla="*/ 43815 h 48263"/>
                <a:gd name="connsiteX36" fmla="*/ 42958 w 89410"/>
                <a:gd name="connsiteY36" fmla="*/ 42643 h 48263"/>
                <a:gd name="connsiteX37" fmla="*/ 40195 w 89410"/>
                <a:gd name="connsiteY37" fmla="*/ 43720 h 48263"/>
                <a:gd name="connsiteX38" fmla="*/ 39214 w 89410"/>
                <a:gd name="connsiteY38" fmla="*/ 43920 h 48263"/>
                <a:gd name="connsiteX39" fmla="*/ 37005 w 89410"/>
                <a:gd name="connsiteY39" fmla="*/ 46682 h 48263"/>
                <a:gd name="connsiteX40" fmla="*/ 32195 w 89410"/>
                <a:gd name="connsiteY40" fmla="*/ 47597 h 48263"/>
                <a:gd name="connsiteX41" fmla="*/ 27404 w 89410"/>
                <a:gd name="connsiteY41" fmla="*/ 48263 h 48263"/>
                <a:gd name="connsiteX42" fmla="*/ 25984 w 89410"/>
                <a:gd name="connsiteY42" fmla="*/ 47901 h 48263"/>
                <a:gd name="connsiteX43" fmla="*/ 23279 w 89410"/>
                <a:gd name="connsiteY43" fmla="*/ 47730 h 48263"/>
                <a:gd name="connsiteX44" fmla="*/ 23184 w 89410"/>
                <a:gd name="connsiteY44" fmla="*/ 47082 h 48263"/>
                <a:gd name="connsiteX45" fmla="*/ 23270 w 89410"/>
                <a:gd name="connsiteY45" fmla="*/ 46453 h 48263"/>
                <a:gd name="connsiteX46" fmla="*/ 22650 w 89410"/>
                <a:gd name="connsiteY46" fmla="*/ 45958 h 48263"/>
                <a:gd name="connsiteX47" fmla="*/ 21555 w 89410"/>
                <a:gd name="connsiteY47" fmla="*/ 45444 h 48263"/>
                <a:gd name="connsiteX48" fmla="*/ 19669 w 89410"/>
                <a:gd name="connsiteY48" fmla="*/ 45225 h 48263"/>
                <a:gd name="connsiteX49" fmla="*/ 17250 w 89410"/>
                <a:gd name="connsiteY49" fmla="*/ 44539 h 48263"/>
                <a:gd name="connsiteX50" fmla="*/ 15859 w 89410"/>
                <a:gd name="connsiteY50" fmla="*/ 43882 h 48263"/>
                <a:gd name="connsiteX51" fmla="*/ 10944 w 89410"/>
                <a:gd name="connsiteY51" fmla="*/ 44853 h 48263"/>
                <a:gd name="connsiteX52" fmla="*/ 8077 w 89410"/>
                <a:gd name="connsiteY52" fmla="*/ 43396 h 48263"/>
                <a:gd name="connsiteX53" fmla="*/ 4819 w 89410"/>
                <a:gd name="connsiteY53" fmla="*/ 41386 h 48263"/>
                <a:gd name="connsiteX54" fmla="*/ 3172 w 89410"/>
                <a:gd name="connsiteY54" fmla="*/ 40519 h 48263"/>
                <a:gd name="connsiteX55" fmla="*/ 2581 w 89410"/>
                <a:gd name="connsiteY55" fmla="*/ 37414 h 48263"/>
                <a:gd name="connsiteX56" fmla="*/ 2000 w 89410"/>
                <a:gd name="connsiteY56" fmla="*/ 36414 h 48263"/>
                <a:gd name="connsiteX57" fmla="*/ 714 w 89410"/>
                <a:gd name="connsiteY57" fmla="*/ 35357 h 48263"/>
                <a:gd name="connsiteX58" fmla="*/ 0 w 89410"/>
                <a:gd name="connsiteY58" fmla="*/ 34119 h 48263"/>
                <a:gd name="connsiteX59" fmla="*/ 581 w 89410"/>
                <a:gd name="connsiteY59" fmla="*/ 32852 h 48263"/>
                <a:gd name="connsiteX60" fmla="*/ 3820 w 89410"/>
                <a:gd name="connsiteY60" fmla="*/ 30480 h 48263"/>
                <a:gd name="connsiteX61" fmla="*/ 4076 w 89410"/>
                <a:gd name="connsiteY61" fmla="*/ 29918 h 48263"/>
                <a:gd name="connsiteX62" fmla="*/ 5582 w 89410"/>
                <a:gd name="connsiteY62" fmla="*/ 25498 h 48263"/>
                <a:gd name="connsiteX63" fmla="*/ 7668 w 89410"/>
                <a:gd name="connsiteY63" fmla="*/ 23879 h 48263"/>
                <a:gd name="connsiteX64" fmla="*/ 9725 w 89410"/>
                <a:gd name="connsiteY64" fmla="*/ 21641 h 48263"/>
                <a:gd name="connsiteX65" fmla="*/ 11278 w 89410"/>
                <a:gd name="connsiteY65" fmla="*/ 18079 h 48263"/>
                <a:gd name="connsiteX66" fmla="*/ 14268 w 89410"/>
                <a:gd name="connsiteY66" fmla="*/ 14411 h 48263"/>
                <a:gd name="connsiteX67" fmla="*/ 17564 w 89410"/>
                <a:gd name="connsiteY67" fmla="*/ 10649 h 48263"/>
                <a:gd name="connsiteX68" fmla="*/ 19831 w 89410"/>
                <a:gd name="connsiteY68" fmla="*/ 7582 h 48263"/>
                <a:gd name="connsiteX69" fmla="*/ 21327 w 89410"/>
                <a:gd name="connsiteY69" fmla="*/ 6153 h 48263"/>
                <a:gd name="connsiteX70" fmla="*/ 24432 w 89410"/>
                <a:gd name="connsiteY70" fmla="*/ 4619 h 48263"/>
                <a:gd name="connsiteX71" fmla="*/ 27022 w 89410"/>
                <a:gd name="connsiteY71" fmla="*/ 3715 h 48263"/>
                <a:gd name="connsiteX72" fmla="*/ 28823 w 89410"/>
                <a:gd name="connsiteY72" fmla="*/ 1667 h 48263"/>
                <a:gd name="connsiteX73" fmla="*/ 30985 w 89410"/>
                <a:gd name="connsiteY73" fmla="*/ 514 h 48263"/>
                <a:gd name="connsiteX74" fmla="*/ 33204 w 89410"/>
                <a:gd name="connsiteY74" fmla="*/ 0 h 48263"/>
                <a:gd name="connsiteX75" fmla="*/ 36509 w 89410"/>
                <a:gd name="connsiteY75" fmla="*/ 286 h 48263"/>
                <a:gd name="connsiteX76" fmla="*/ 39614 w 89410"/>
                <a:gd name="connsiteY76" fmla="*/ 1010 h 48263"/>
                <a:gd name="connsiteX77" fmla="*/ 43024 w 89410"/>
                <a:gd name="connsiteY77" fmla="*/ 2038 h 48263"/>
                <a:gd name="connsiteX78" fmla="*/ 43415 w 89410"/>
                <a:gd name="connsiteY78" fmla="*/ 2867 h 48263"/>
                <a:gd name="connsiteX79" fmla="*/ 43119 w 89410"/>
                <a:gd name="connsiteY79" fmla="*/ 4315 h 48263"/>
                <a:gd name="connsiteX80" fmla="*/ 42634 w 89410"/>
                <a:gd name="connsiteY80" fmla="*/ 5801 h 48263"/>
                <a:gd name="connsiteX81" fmla="*/ 42624 w 89410"/>
                <a:gd name="connsiteY81" fmla="*/ 6553 h 48263"/>
                <a:gd name="connsiteX82" fmla="*/ 43139 w 89410"/>
                <a:gd name="connsiteY82" fmla="*/ 6972 h 48263"/>
                <a:gd name="connsiteX83" fmla="*/ 46472 w 89410"/>
                <a:gd name="connsiteY83" fmla="*/ 7258 h 48263"/>
                <a:gd name="connsiteX84" fmla="*/ 50559 w 89410"/>
                <a:gd name="connsiteY84" fmla="*/ 7030 h 48263"/>
                <a:gd name="connsiteX85" fmla="*/ 52844 w 89410"/>
                <a:gd name="connsiteY85" fmla="*/ 7230 h 48263"/>
                <a:gd name="connsiteX86" fmla="*/ 57950 w 89410"/>
                <a:gd name="connsiteY86" fmla="*/ 8592 h 48263"/>
                <a:gd name="connsiteX87" fmla="*/ 59436 w 89410"/>
                <a:gd name="connsiteY87" fmla="*/ 9553 h 48263"/>
                <a:gd name="connsiteX88" fmla="*/ 60998 w 89410"/>
                <a:gd name="connsiteY88" fmla="*/ 10287 h 48263"/>
                <a:gd name="connsiteX89" fmla="*/ 62532 w 89410"/>
                <a:gd name="connsiteY89" fmla="*/ 10163 h 48263"/>
                <a:gd name="connsiteX90" fmla="*/ 64455 w 89410"/>
                <a:gd name="connsiteY90" fmla="*/ 8582 h 48263"/>
                <a:gd name="connsiteX91" fmla="*/ 66484 w 89410"/>
                <a:gd name="connsiteY91" fmla="*/ 7248 h 48263"/>
                <a:gd name="connsiteX92" fmla="*/ 67742 w 89410"/>
                <a:gd name="connsiteY92" fmla="*/ 7030 h 48263"/>
                <a:gd name="connsiteX93" fmla="*/ 68646 w 89410"/>
                <a:gd name="connsiteY93" fmla="*/ 7458 h 48263"/>
                <a:gd name="connsiteX94" fmla="*/ 70266 w 89410"/>
                <a:gd name="connsiteY94" fmla="*/ 8734 h 48263"/>
                <a:gd name="connsiteX95" fmla="*/ 73638 w 89410"/>
                <a:gd name="connsiteY95" fmla="*/ 9935 h 48263"/>
                <a:gd name="connsiteX96" fmla="*/ 76628 w 89410"/>
                <a:gd name="connsiteY96" fmla="*/ 10839 h 48263"/>
                <a:gd name="connsiteX97" fmla="*/ 77610 w 89410"/>
                <a:gd name="connsiteY97" fmla="*/ 11697 h 48263"/>
                <a:gd name="connsiteX98" fmla="*/ 77267 w 89410"/>
                <a:gd name="connsiteY98" fmla="*/ 15383 h 4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89410" h="48263">
                  <a:moveTo>
                    <a:pt x="77334" y="16611"/>
                  </a:moveTo>
                  <a:lnTo>
                    <a:pt x="77181" y="17288"/>
                  </a:lnTo>
                  <a:lnTo>
                    <a:pt x="76428" y="19107"/>
                  </a:lnTo>
                  <a:lnTo>
                    <a:pt x="75933" y="21069"/>
                  </a:lnTo>
                  <a:lnTo>
                    <a:pt x="76343" y="22688"/>
                  </a:lnTo>
                  <a:lnTo>
                    <a:pt x="78038" y="24603"/>
                  </a:lnTo>
                  <a:lnTo>
                    <a:pt x="80315" y="26136"/>
                  </a:lnTo>
                  <a:lnTo>
                    <a:pt x="83201" y="26251"/>
                  </a:lnTo>
                  <a:lnTo>
                    <a:pt x="85868" y="25660"/>
                  </a:lnTo>
                  <a:lnTo>
                    <a:pt x="86925" y="25908"/>
                  </a:lnTo>
                  <a:lnTo>
                    <a:pt x="88373" y="28470"/>
                  </a:lnTo>
                  <a:lnTo>
                    <a:pt x="89411" y="30680"/>
                  </a:lnTo>
                  <a:lnTo>
                    <a:pt x="88002" y="32966"/>
                  </a:lnTo>
                  <a:lnTo>
                    <a:pt x="87239" y="34966"/>
                  </a:lnTo>
                  <a:lnTo>
                    <a:pt x="86973" y="36386"/>
                  </a:lnTo>
                  <a:lnTo>
                    <a:pt x="87144" y="37005"/>
                  </a:lnTo>
                  <a:lnTo>
                    <a:pt x="88002" y="38148"/>
                  </a:lnTo>
                  <a:lnTo>
                    <a:pt x="89002" y="40110"/>
                  </a:lnTo>
                  <a:lnTo>
                    <a:pt x="89145" y="41910"/>
                  </a:lnTo>
                  <a:lnTo>
                    <a:pt x="88506" y="43101"/>
                  </a:lnTo>
                  <a:lnTo>
                    <a:pt x="87135" y="43691"/>
                  </a:lnTo>
                  <a:lnTo>
                    <a:pt x="85668" y="43520"/>
                  </a:lnTo>
                  <a:lnTo>
                    <a:pt x="84458" y="43548"/>
                  </a:lnTo>
                  <a:lnTo>
                    <a:pt x="82953" y="43758"/>
                  </a:lnTo>
                  <a:lnTo>
                    <a:pt x="80591" y="44415"/>
                  </a:lnTo>
                  <a:lnTo>
                    <a:pt x="78400" y="45272"/>
                  </a:lnTo>
                  <a:lnTo>
                    <a:pt x="74276" y="45120"/>
                  </a:lnTo>
                  <a:lnTo>
                    <a:pt x="72628" y="43339"/>
                  </a:lnTo>
                  <a:lnTo>
                    <a:pt x="71857" y="43329"/>
                  </a:lnTo>
                  <a:lnTo>
                    <a:pt x="68113" y="45634"/>
                  </a:lnTo>
                  <a:lnTo>
                    <a:pt x="64027" y="45225"/>
                  </a:lnTo>
                  <a:lnTo>
                    <a:pt x="56598" y="45996"/>
                  </a:lnTo>
                  <a:lnTo>
                    <a:pt x="53483" y="46177"/>
                  </a:lnTo>
                  <a:lnTo>
                    <a:pt x="50292" y="45920"/>
                  </a:lnTo>
                  <a:lnTo>
                    <a:pt x="48673" y="45434"/>
                  </a:lnTo>
                  <a:lnTo>
                    <a:pt x="45682" y="43815"/>
                  </a:lnTo>
                  <a:lnTo>
                    <a:pt x="42958" y="42643"/>
                  </a:lnTo>
                  <a:lnTo>
                    <a:pt x="40195" y="43720"/>
                  </a:lnTo>
                  <a:lnTo>
                    <a:pt x="39214" y="43920"/>
                  </a:lnTo>
                  <a:lnTo>
                    <a:pt x="37005" y="46682"/>
                  </a:lnTo>
                  <a:lnTo>
                    <a:pt x="32195" y="47597"/>
                  </a:lnTo>
                  <a:lnTo>
                    <a:pt x="27404" y="48263"/>
                  </a:lnTo>
                  <a:lnTo>
                    <a:pt x="25984" y="47901"/>
                  </a:lnTo>
                  <a:lnTo>
                    <a:pt x="23279" y="47730"/>
                  </a:lnTo>
                  <a:lnTo>
                    <a:pt x="23184" y="47082"/>
                  </a:lnTo>
                  <a:lnTo>
                    <a:pt x="23270" y="46453"/>
                  </a:lnTo>
                  <a:lnTo>
                    <a:pt x="22650" y="45958"/>
                  </a:lnTo>
                  <a:lnTo>
                    <a:pt x="21555" y="45444"/>
                  </a:lnTo>
                  <a:lnTo>
                    <a:pt x="19669" y="45225"/>
                  </a:lnTo>
                  <a:lnTo>
                    <a:pt x="17250" y="44539"/>
                  </a:lnTo>
                  <a:lnTo>
                    <a:pt x="15859" y="43882"/>
                  </a:lnTo>
                  <a:lnTo>
                    <a:pt x="10944" y="44853"/>
                  </a:lnTo>
                  <a:lnTo>
                    <a:pt x="8077" y="43396"/>
                  </a:lnTo>
                  <a:lnTo>
                    <a:pt x="4819" y="41386"/>
                  </a:lnTo>
                  <a:lnTo>
                    <a:pt x="3172" y="40519"/>
                  </a:lnTo>
                  <a:lnTo>
                    <a:pt x="2581" y="37414"/>
                  </a:lnTo>
                  <a:lnTo>
                    <a:pt x="2000" y="36414"/>
                  </a:lnTo>
                  <a:lnTo>
                    <a:pt x="714" y="35357"/>
                  </a:lnTo>
                  <a:lnTo>
                    <a:pt x="0" y="34119"/>
                  </a:lnTo>
                  <a:lnTo>
                    <a:pt x="581" y="32852"/>
                  </a:lnTo>
                  <a:lnTo>
                    <a:pt x="3820" y="30480"/>
                  </a:lnTo>
                  <a:lnTo>
                    <a:pt x="4076" y="29918"/>
                  </a:lnTo>
                  <a:lnTo>
                    <a:pt x="5582" y="25498"/>
                  </a:lnTo>
                  <a:lnTo>
                    <a:pt x="7668" y="23879"/>
                  </a:lnTo>
                  <a:lnTo>
                    <a:pt x="9725" y="21641"/>
                  </a:lnTo>
                  <a:lnTo>
                    <a:pt x="11278" y="18079"/>
                  </a:lnTo>
                  <a:lnTo>
                    <a:pt x="14268" y="14411"/>
                  </a:lnTo>
                  <a:lnTo>
                    <a:pt x="17564" y="10649"/>
                  </a:lnTo>
                  <a:lnTo>
                    <a:pt x="19831" y="7582"/>
                  </a:lnTo>
                  <a:lnTo>
                    <a:pt x="21327" y="6153"/>
                  </a:lnTo>
                  <a:lnTo>
                    <a:pt x="24432" y="4619"/>
                  </a:lnTo>
                  <a:lnTo>
                    <a:pt x="27022" y="3715"/>
                  </a:lnTo>
                  <a:lnTo>
                    <a:pt x="28823" y="1667"/>
                  </a:lnTo>
                  <a:lnTo>
                    <a:pt x="30985" y="514"/>
                  </a:lnTo>
                  <a:lnTo>
                    <a:pt x="33204" y="0"/>
                  </a:lnTo>
                  <a:lnTo>
                    <a:pt x="36509" y="286"/>
                  </a:lnTo>
                  <a:lnTo>
                    <a:pt x="39614" y="1010"/>
                  </a:lnTo>
                  <a:lnTo>
                    <a:pt x="43024" y="2038"/>
                  </a:lnTo>
                  <a:lnTo>
                    <a:pt x="43415" y="2867"/>
                  </a:lnTo>
                  <a:lnTo>
                    <a:pt x="43119" y="4315"/>
                  </a:lnTo>
                  <a:lnTo>
                    <a:pt x="42634" y="5801"/>
                  </a:lnTo>
                  <a:lnTo>
                    <a:pt x="42624" y="6553"/>
                  </a:lnTo>
                  <a:lnTo>
                    <a:pt x="43139" y="6972"/>
                  </a:lnTo>
                  <a:lnTo>
                    <a:pt x="46472" y="7258"/>
                  </a:lnTo>
                  <a:lnTo>
                    <a:pt x="50559" y="7030"/>
                  </a:lnTo>
                  <a:lnTo>
                    <a:pt x="52844" y="7230"/>
                  </a:lnTo>
                  <a:lnTo>
                    <a:pt x="57950" y="8592"/>
                  </a:lnTo>
                  <a:lnTo>
                    <a:pt x="59436" y="9553"/>
                  </a:lnTo>
                  <a:lnTo>
                    <a:pt x="60998" y="10287"/>
                  </a:lnTo>
                  <a:lnTo>
                    <a:pt x="62532" y="10163"/>
                  </a:lnTo>
                  <a:lnTo>
                    <a:pt x="64455" y="8582"/>
                  </a:lnTo>
                  <a:lnTo>
                    <a:pt x="66484" y="7248"/>
                  </a:lnTo>
                  <a:lnTo>
                    <a:pt x="67742" y="7030"/>
                  </a:lnTo>
                  <a:lnTo>
                    <a:pt x="68646" y="7458"/>
                  </a:lnTo>
                  <a:lnTo>
                    <a:pt x="70266" y="8734"/>
                  </a:lnTo>
                  <a:lnTo>
                    <a:pt x="73638" y="9935"/>
                  </a:lnTo>
                  <a:lnTo>
                    <a:pt x="76628" y="10839"/>
                  </a:lnTo>
                  <a:lnTo>
                    <a:pt x="77610" y="11697"/>
                  </a:lnTo>
                  <a:lnTo>
                    <a:pt x="77267" y="15383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5F0CB933-A926-DE5F-18EB-47B840A45A83}"/>
                </a:ext>
              </a:extLst>
            </p:cNvPr>
            <p:cNvSpPr>
              <a:spLocks/>
            </p:cNvSpPr>
            <p:nvPr/>
          </p:nvSpPr>
          <p:spPr>
            <a:xfrm>
              <a:off x="7776893" y="2972984"/>
              <a:ext cx="1634547" cy="1201292"/>
            </a:xfrm>
            <a:custGeom>
              <a:avLst/>
              <a:gdLst>
                <a:gd name="connsiteX0" fmla="*/ 996610 w 1634547"/>
                <a:gd name="connsiteY0" fmla="*/ 1151420 h 1201292"/>
                <a:gd name="connsiteX1" fmla="*/ 997944 w 1634547"/>
                <a:gd name="connsiteY1" fmla="*/ 1152678 h 1201292"/>
                <a:gd name="connsiteX2" fmla="*/ 998811 w 1634547"/>
                <a:gd name="connsiteY2" fmla="*/ 1154497 h 1201292"/>
                <a:gd name="connsiteX3" fmla="*/ 999525 w 1634547"/>
                <a:gd name="connsiteY3" fmla="*/ 1157850 h 1201292"/>
                <a:gd name="connsiteX4" fmla="*/ 999954 w 1634547"/>
                <a:gd name="connsiteY4" fmla="*/ 1160936 h 1201292"/>
                <a:gd name="connsiteX5" fmla="*/ 997258 w 1634547"/>
                <a:gd name="connsiteY5" fmla="*/ 1162898 h 1201292"/>
                <a:gd name="connsiteX6" fmla="*/ 994839 w 1634547"/>
                <a:gd name="connsiteY6" fmla="*/ 1163688 h 1201292"/>
                <a:gd name="connsiteX7" fmla="*/ 989991 w 1634547"/>
                <a:gd name="connsiteY7" fmla="*/ 1171204 h 1201292"/>
                <a:gd name="connsiteX8" fmla="*/ 988981 w 1634547"/>
                <a:gd name="connsiteY8" fmla="*/ 1173576 h 1201292"/>
                <a:gd name="connsiteX9" fmla="*/ 988162 w 1634547"/>
                <a:gd name="connsiteY9" fmla="*/ 1174566 h 1201292"/>
                <a:gd name="connsiteX10" fmla="*/ 987904 w 1634547"/>
                <a:gd name="connsiteY10" fmla="*/ 1175595 h 1201292"/>
                <a:gd name="connsiteX11" fmla="*/ 988000 w 1634547"/>
                <a:gd name="connsiteY11" fmla="*/ 1176623 h 1201292"/>
                <a:gd name="connsiteX12" fmla="*/ 986743 w 1634547"/>
                <a:gd name="connsiteY12" fmla="*/ 1180224 h 1201292"/>
                <a:gd name="connsiteX13" fmla="*/ 985638 w 1634547"/>
                <a:gd name="connsiteY13" fmla="*/ 1184653 h 1201292"/>
                <a:gd name="connsiteX14" fmla="*/ 984933 w 1634547"/>
                <a:gd name="connsiteY14" fmla="*/ 1186463 h 1201292"/>
                <a:gd name="connsiteX15" fmla="*/ 983542 w 1634547"/>
                <a:gd name="connsiteY15" fmla="*/ 1187853 h 1201292"/>
                <a:gd name="connsiteX16" fmla="*/ 981780 w 1634547"/>
                <a:gd name="connsiteY16" fmla="*/ 1188558 h 1201292"/>
                <a:gd name="connsiteX17" fmla="*/ 980637 w 1634547"/>
                <a:gd name="connsiteY17" fmla="*/ 1188663 h 1201292"/>
                <a:gd name="connsiteX18" fmla="*/ 979599 w 1634547"/>
                <a:gd name="connsiteY18" fmla="*/ 1189044 h 1201292"/>
                <a:gd name="connsiteX19" fmla="*/ 977036 w 1634547"/>
                <a:gd name="connsiteY19" fmla="*/ 1191454 h 1201292"/>
                <a:gd name="connsiteX20" fmla="*/ 974150 w 1634547"/>
                <a:gd name="connsiteY20" fmla="*/ 1193264 h 1201292"/>
                <a:gd name="connsiteX21" fmla="*/ 974636 w 1634547"/>
                <a:gd name="connsiteY21" fmla="*/ 1194092 h 1201292"/>
                <a:gd name="connsiteX22" fmla="*/ 974665 w 1634547"/>
                <a:gd name="connsiteY22" fmla="*/ 1194883 h 1201292"/>
                <a:gd name="connsiteX23" fmla="*/ 973398 w 1634547"/>
                <a:gd name="connsiteY23" fmla="*/ 1195759 h 1201292"/>
                <a:gd name="connsiteX24" fmla="*/ 971998 w 1634547"/>
                <a:gd name="connsiteY24" fmla="*/ 1195588 h 1201292"/>
                <a:gd name="connsiteX25" fmla="*/ 967930 w 1634547"/>
                <a:gd name="connsiteY25" fmla="*/ 1196302 h 1201292"/>
                <a:gd name="connsiteX26" fmla="*/ 966445 w 1634547"/>
                <a:gd name="connsiteY26" fmla="*/ 1197655 h 1201292"/>
                <a:gd name="connsiteX27" fmla="*/ 964921 w 1634547"/>
                <a:gd name="connsiteY27" fmla="*/ 1200150 h 1201292"/>
                <a:gd name="connsiteX28" fmla="*/ 964339 w 1634547"/>
                <a:gd name="connsiteY28" fmla="*/ 1200493 h 1201292"/>
                <a:gd name="connsiteX29" fmla="*/ 961882 w 1634547"/>
                <a:gd name="connsiteY29" fmla="*/ 1201074 h 1201292"/>
                <a:gd name="connsiteX30" fmla="*/ 960015 w 1634547"/>
                <a:gd name="connsiteY30" fmla="*/ 1201293 h 1201292"/>
                <a:gd name="connsiteX31" fmla="*/ 956824 w 1634547"/>
                <a:gd name="connsiteY31" fmla="*/ 1199531 h 1201292"/>
                <a:gd name="connsiteX32" fmla="*/ 955243 w 1634547"/>
                <a:gd name="connsiteY32" fmla="*/ 1199017 h 1201292"/>
                <a:gd name="connsiteX33" fmla="*/ 951033 w 1634547"/>
                <a:gd name="connsiteY33" fmla="*/ 1198302 h 1201292"/>
                <a:gd name="connsiteX34" fmla="*/ 946928 w 1634547"/>
                <a:gd name="connsiteY34" fmla="*/ 1197112 h 1201292"/>
                <a:gd name="connsiteX35" fmla="*/ 944052 w 1634547"/>
                <a:gd name="connsiteY35" fmla="*/ 1195750 h 1201292"/>
                <a:gd name="connsiteX36" fmla="*/ 938156 w 1634547"/>
                <a:gd name="connsiteY36" fmla="*/ 1192416 h 1201292"/>
                <a:gd name="connsiteX37" fmla="*/ 937470 w 1634547"/>
                <a:gd name="connsiteY37" fmla="*/ 1186387 h 1201292"/>
                <a:gd name="connsiteX38" fmla="*/ 936460 w 1634547"/>
                <a:gd name="connsiteY38" fmla="*/ 1183129 h 1201292"/>
                <a:gd name="connsiteX39" fmla="*/ 936393 w 1634547"/>
                <a:gd name="connsiteY39" fmla="*/ 1181967 h 1201292"/>
                <a:gd name="connsiteX40" fmla="*/ 936784 w 1634547"/>
                <a:gd name="connsiteY40" fmla="*/ 1171918 h 1201292"/>
                <a:gd name="connsiteX41" fmla="*/ 937193 w 1634547"/>
                <a:gd name="connsiteY41" fmla="*/ 1170813 h 1201292"/>
                <a:gd name="connsiteX42" fmla="*/ 937946 w 1634547"/>
                <a:gd name="connsiteY42" fmla="*/ 1169851 h 1201292"/>
                <a:gd name="connsiteX43" fmla="*/ 940546 w 1634547"/>
                <a:gd name="connsiteY43" fmla="*/ 1167603 h 1201292"/>
                <a:gd name="connsiteX44" fmla="*/ 943527 w 1634547"/>
                <a:gd name="connsiteY44" fmla="*/ 1165822 h 1201292"/>
                <a:gd name="connsiteX45" fmla="*/ 947804 w 1634547"/>
                <a:gd name="connsiteY45" fmla="*/ 1162088 h 1201292"/>
                <a:gd name="connsiteX46" fmla="*/ 950909 w 1634547"/>
                <a:gd name="connsiteY46" fmla="*/ 1160383 h 1201292"/>
                <a:gd name="connsiteX47" fmla="*/ 953510 w 1634547"/>
                <a:gd name="connsiteY47" fmla="*/ 1157926 h 1201292"/>
                <a:gd name="connsiteX48" fmla="*/ 951986 w 1634547"/>
                <a:gd name="connsiteY48" fmla="*/ 1158031 h 1201292"/>
                <a:gd name="connsiteX49" fmla="*/ 950862 w 1634547"/>
                <a:gd name="connsiteY49" fmla="*/ 1157716 h 1201292"/>
                <a:gd name="connsiteX50" fmla="*/ 951967 w 1634547"/>
                <a:gd name="connsiteY50" fmla="*/ 1155611 h 1201292"/>
                <a:gd name="connsiteX51" fmla="*/ 953158 w 1634547"/>
                <a:gd name="connsiteY51" fmla="*/ 1154487 h 1201292"/>
                <a:gd name="connsiteX52" fmla="*/ 954538 w 1634547"/>
                <a:gd name="connsiteY52" fmla="*/ 1153878 h 1201292"/>
                <a:gd name="connsiteX53" fmla="*/ 957301 w 1634547"/>
                <a:gd name="connsiteY53" fmla="*/ 1154316 h 1201292"/>
                <a:gd name="connsiteX54" fmla="*/ 959854 w 1634547"/>
                <a:gd name="connsiteY54" fmla="*/ 1153878 h 1201292"/>
                <a:gd name="connsiteX55" fmla="*/ 961740 w 1634547"/>
                <a:gd name="connsiteY55" fmla="*/ 1152011 h 1201292"/>
                <a:gd name="connsiteX56" fmla="*/ 963530 w 1634547"/>
                <a:gd name="connsiteY56" fmla="*/ 1151611 h 1201292"/>
                <a:gd name="connsiteX57" fmla="*/ 970350 w 1634547"/>
                <a:gd name="connsiteY57" fmla="*/ 1152220 h 1201292"/>
                <a:gd name="connsiteX58" fmla="*/ 975074 w 1634547"/>
                <a:gd name="connsiteY58" fmla="*/ 1151363 h 1201292"/>
                <a:gd name="connsiteX59" fmla="*/ 977436 w 1634547"/>
                <a:gd name="connsiteY59" fmla="*/ 1149639 h 1201292"/>
                <a:gd name="connsiteX60" fmla="*/ 978551 w 1634547"/>
                <a:gd name="connsiteY60" fmla="*/ 1149572 h 1201292"/>
                <a:gd name="connsiteX61" fmla="*/ 982037 w 1634547"/>
                <a:gd name="connsiteY61" fmla="*/ 1150058 h 1201292"/>
                <a:gd name="connsiteX62" fmla="*/ 983332 w 1634547"/>
                <a:gd name="connsiteY62" fmla="*/ 1151849 h 1201292"/>
                <a:gd name="connsiteX63" fmla="*/ 983219 w 1634547"/>
                <a:gd name="connsiteY63" fmla="*/ 1150649 h 1201292"/>
                <a:gd name="connsiteX64" fmla="*/ 983371 w 1634547"/>
                <a:gd name="connsiteY64" fmla="*/ 1149477 h 1201292"/>
                <a:gd name="connsiteX65" fmla="*/ 984009 w 1634547"/>
                <a:gd name="connsiteY65" fmla="*/ 1149601 h 1201292"/>
                <a:gd name="connsiteX66" fmla="*/ 988571 w 1634547"/>
                <a:gd name="connsiteY66" fmla="*/ 1151820 h 1201292"/>
                <a:gd name="connsiteX67" fmla="*/ 988581 w 1634547"/>
                <a:gd name="connsiteY67" fmla="*/ 1149106 h 1201292"/>
                <a:gd name="connsiteX68" fmla="*/ 988838 w 1634547"/>
                <a:gd name="connsiteY68" fmla="*/ 1148391 h 1201292"/>
                <a:gd name="connsiteX69" fmla="*/ 990257 w 1634547"/>
                <a:gd name="connsiteY69" fmla="*/ 1147258 h 1201292"/>
                <a:gd name="connsiteX70" fmla="*/ 990972 w 1634547"/>
                <a:gd name="connsiteY70" fmla="*/ 1147277 h 1201292"/>
                <a:gd name="connsiteX71" fmla="*/ 992744 w 1634547"/>
                <a:gd name="connsiteY71" fmla="*/ 1149468 h 1201292"/>
                <a:gd name="connsiteX72" fmla="*/ 994467 w 1634547"/>
                <a:gd name="connsiteY72" fmla="*/ 1150744 h 1201292"/>
                <a:gd name="connsiteX73" fmla="*/ 996610 w 1634547"/>
                <a:gd name="connsiteY73" fmla="*/ 1151420 h 1201292"/>
                <a:gd name="connsiteX74" fmla="*/ 983152 w 1634547"/>
                <a:gd name="connsiteY74" fmla="*/ 1120169 h 1201292"/>
                <a:gd name="connsiteX75" fmla="*/ 984142 w 1634547"/>
                <a:gd name="connsiteY75" fmla="*/ 1121159 h 1201292"/>
                <a:gd name="connsiteX76" fmla="*/ 986790 w 1634547"/>
                <a:gd name="connsiteY76" fmla="*/ 1120464 h 1201292"/>
                <a:gd name="connsiteX77" fmla="*/ 987276 w 1634547"/>
                <a:gd name="connsiteY77" fmla="*/ 1121721 h 1201292"/>
                <a:gd name="connsiteX78" fmla="*/ 987257 w 1634547"/>
                <a:gd name="connsiteY78" fmla="*/ 1122312 h 1201292"/>
                <a:gd name="connsiteX79" fmla="*/ 986314 w 1634547"/>
                <a:gd name="connsiteY79" fmla="*/ 1123760 h 1201292"/>
                <a:gd name="connsiteX80" fmla="*/ 984123 w 1634547"/>
                <a:gd name="connsiteY80" fmla="*/ 1122645 h 1201292"/>
                <a:gd name="connsiteX81" fmla="*/ 981942 w 1634547"/>
                <a:gd name="connsiteY81" fmla="*/ 1122902 h 1201292"/>
                <a:gd name="connsiteX82" fmla="*/ 980361 w 1634547"/>
                <a:gd name="connsiteY82" fmla="*/ 1122807 h 1201292"/>
                <a:gd name="connsiteX83" fmla="*/ 979932 w 1634547"/>
                <a:gd name="connsiteY83" fmla="*/ 1122121 h 1201292"/>
                <a:gd name="connsiteX84" fmla="*/ 981142 w 1634547"/>
                <a:gd name="connsiteY84" fmla="*/ 1120712 h 1201292"/>
                <a:gd name="connsiteX85" fmla="*/ 983152 w 1634547"/>
                <a:gd name="connsiteY85" fmla="*/ 1120169 h 1201292"/>
                <a:gd name="connsiteX86" fmla="*/ 1043531 w 1634547"/>
                <a:gd name="connsiteY86" fmla="*/ 1104567 h 1201292"/>
                <a:gd name="connsiteX87" fmla="*/ 1040911 w 1634547"/>
                <a:gd name="connsiteY87" fmla="*/ 1105167 h 1201292"/>
                <a:gd name="connsiteX88" fmla="*/ 1040349 w 1634547"/>
                <a:gd name="connsiteY88" fmla="*/ 1105043 h 1201292"/>
                <a:gd name="connsiteX89" fmla="*/ 1041264 w 1634547"/>
                <a:gd name="connsiteY89" fmla="*/ 1103567 h 1201292"/>
                <a:gd name="connsiteX90" fmla="*/ 1043635 w 1634547"/>
                <a:gd name="connsiteY90" fmla="*/ 1102548 h 1201292"/>
                <a:gd name="connsiteX91" fmla="*/ 1043531 w 1634547"/>
                <a:gd name="connsiteY91" fmla="*/ 1104567 h 1201292"/>
                <a:gd name="connsiteX92" fmla="*/ 1047445 w 1634547"/>
                <a:gd name="connsiteY92" fmla="*/ 1105653 h 1201292"/>
                <a:gd name="connsiteX93" fmla="*/ 1046931 w 1634547"/>
                <a:gd name="connsiteY93" fmla="*/ 1106224 h 1201292"/>
                <a:gd name="connsiteX94" fmla="*/ 1046150 w 1634547"/>
                <a:gd name="connsiteY94" fmla="*/ 1105186 h 1201292"/>
                <a:gd name="connsiteX95" fmla="*/ 1045931 w 1634547"/>
                <a:gd name="connsiteY95" fmla="*/ 1103700 h 1201292"/>
                <a:gd name="connsiteX96" fmla="*/ 1045369 w 1634547"/>
                <a:gd name="connsiteY96" fmla="*/ 1102900 h 1201292"/>
                <a:gd name="connsiteX97" fmla="*/ 1046655 w 1634547"/>
                <a:gd name="connsiteY97" fmla="*/ 1101890 h 1201292"/>
                <a:gd name="connsiteX98" fmla="*/ 1047226 w 1634547"/>
                <a:gd name="connsiteY98" fmla="*/ 1100776 h 1201292"/>
                <a:gd name="connsiteX99" fmla="*/ 1048750 w 1634547"/>
                <a:gd name="connsiteY99" fmla="*/ 1100995 h 1201292"/>
                <a:gd name="connsiteX100" fmla="*/ 1049379 w 1634547"/>
                <a:gd name="connsiteY100" fmla="*/ 1101328 h 1201292"/>
                <a:gd name="connsiteX101" fmla="*/ 1048036 w 1634547"/>
                <a:gd name="connsiteY101" fmla="*/ 1102490 h 1201292"/>
                <a:gd name="connsiteX102" fmla="*/ 1047722 w 1634547"/>
                <a:gd name="connsiteY102" fmla="*/ 1102986 h 1201292"/>
                <a:gd name="connsiteX103" fmla="*/ 1047445 w 1634547"/>
                <a:gd name="connsiteY103" fmla="*/ 1105653 h 1201292"/>
                <a:gd name="connsiteX104" fmla="*/ 1067895 w 1634547"/>
                <a:gd name="connsiteY104" fmla="*/ 1071134 h 1201292"/>
                <a:gd name="connsiteX105" fmla="*/ 1068115 w 1634547"/>
                <a:gd name="connsiteY105" fmla="*/ 1072467 h 1201292"/>
                <a:gd name="connsiteX106" fmla="*/ 1066029 w 1634547"/>
                <a:gd name="connsiteY106" fmla="*/ 1070439 h 1201292"/>
                <a:gd name="connsiteX107" fmla="*/ 1065429 w 1634547"/>
                <a:gd name="connsiteY107" fmla="*/ 1070324 h 1201292"/>
                <a:gd name="connsiteX108" fmla="*/ 1064438 w 1634547"/>
                <a:gd name="connsiteY108" fmla="*/ 1069562 h 1201292"/>
                <a:gd name="connsiteX109" fmla="*/ 1063857 w 1634547"/>
                <a:gd name="connsiteY109" fmla="*/ 1068286 h 1201292"/>
                <a:gd name="connsiteX110" fmla="*/ 1065476 w 1634547"/>
                <a:gd name="connsiteY110" fmla="*/ 1068238 h 1201292"/>
                <a:gd name="connsiteX111" fmla="*/ 1066962 w 1634547"/>
                <a:gd name="connsiteY111" fmla="*/ 1069753 h 1201292"/>
                <a:gd name="connsiteX112" fmla="*/ 1067895 w 1634547"/>
                <a:gd name="connsiteY112" fmla="*/ 1071134 h 1201292"/>
                <a:gd name="connsiteX113" fmla="*/ 1191606 w 1634547"/>
                <a:gd name="connsiteY113" fmla="*/ 1022033 h 1201292"/>
                <a:gd name="connsiteX114" fmla="*/ 1190711 w 1634547"/>
                <a:gd name="connsiteY114" fmla="*/ 1023795 h 1201292"/>
                <a:gd name="connsiteX115" fmla="*/ 1189130 w 1634547"/>
                <a:gd name="connsiteY115" fmla="*/ 1023499 h 1201292"/>
                <a:gd name="connsiteX116" fmla="*/ 1189082 w 1634547"/>
                <a:gd name="connsiteY116" fmla="*/ 1022252 h 1201292"/>
                <a:gd name="connsiteX117" fmla="*/ 1188758 w 1634547"/>
                <a:gd name="connsiteY117" fmla="*/ 1021890 h 1201292"/>
                <a:gd name="connsiteX118" fmla="*/ 1189197 w 1634547"/>
                <a:gd name="connsiteY118" fmla="*/ 1020728 h 1201292"/>
                <a:gd name="connsiteX119" fmla="*/ 1189482 w 1634547"/>
                <a:gd name="connsiteY119" fmla="*/ 1020404 h 1201292"/>
                <a:gd name="connsiteX120" fmla="*/ 1191273 w 1634547"/>
                <a:gd name="connsiteY120" fmla="*/ 1021394 h 1201292"/>
                <a:gd name="connsiteX121" fmla="*/ 1191606 w 1634547"/>
                <a:gd name="connsiteY121" fmla="*/ 1022033 h 1201292"/>
                <a:gd name="connsiteX122" fmla="*/ 1235393 w 1634547"/>
                <a:gd name="connsiteY122" fmla="*/ 993858 h 1201292"/>
                <a:gd name="connsiteX123" fmla="*/ 1233402 w 1634547"/>
                <a:gd name="connsiteY123" fmla="*/ 995220 h 1201292"/>
                <a:gd name="connsiteX124" fmla="*/ 1232164 w 1634547"/>
                <a:gd name="connsiteY124" fmla="*/ 994572 h 1201292"/>
                <a:gd name="connsiteX125" fmla="*/ 1232145 w 1634547"/>
                <a:gd name="connsiteY125" fmla="*/ 992743 h 1201292"/>
                <a:gd name="connsiteX126" fmla="*/ 1232773 w 1634547"/>
                <a:gd name="connsiteY126" fmla="*/ 991095 h 1201292"/>
                <a:gd name="connsiteX127" fmla="*/ 1232049 w 1634547"/>
                <a:gd name="connsiteY127" fmla="*/ 989905 h 1201292"/>
                <a:gd name="connsiteX128" fmla="*/ 1232754 w 1634547"/>
                <a:gd name="connsiteY128" fmla="*/ 988495 h 1201292"/>
                <a:gd name="connsiteX129" fmla="*/ 1234231 w 1634547"/>
                <a:gd name="connsiteY129" fmla="*/ 988076 h 1201292"/>
                <a:gd name="connsiteX130" fmla="*/ 1234764 w 1634547"/>
                <a:gd name="connsiteY130" fmla="*/ 988962 h 1201292"/>
                <a:gd name="connsiteX131" fmla="*/ 1235593 w 1634547"/>
                <a:gd name="connsiteY131" fmla="*/ 989429 h 1201292"/>
                <a:gd name="connsiteX132" fmla="*/ 1235850 w 1634547"/>
                <a:gd name="connsiteY132" fmla="*/ 989914 h 1201292"/>
                <a:gd name="connsiteX133" fmla="*/ 1235860 w 1634547"/>
                <a:gd name="connsiteY133" fmla="*/ 990838 h 1201292"/>
                <a:gd name="connsiteX134" fmla="*/ 1235069 w 1634547"/>
                <a:gd name="connsiteY134" fmla="*/ 992362 h 1201292"/>
                <a:gd name="connsiteX135" fmla="*/ 1235688 w 1634547"/>
                <a:gd name="connsiteY135" fmla="*/ 993191 h 1201292"/>
                <a:gd name="connsiteX136" fmla="*/ 1235393 w 1634547"/>
                <a:gd name="connsiteY136" fmla="*/ 993858 h 1201292"/>
                <a:gd name="connsiteX137" fmla="*/ 1273626 w 1634547"/>
                <a:gd name="connsiteY137" fmla="*/ 915543 h 1201292"/>
                <a:gd name="connsiteX138" fmla="*/ 1271292 w 1634547"/>
                <a:gd name="connsiteY138" fmla="*/ 916267 h 1201292"/>
                <a:gd name="connsiteX139" fmla="*/ 1270416 w 1634547"/>
                <a:gd name="connsiteY139" fmla="*/ 916267 h 1201292"/>
                <a:gd name="connsiteX140" fmla="*/ 1270492 w 1634547"/>
                <a:gd name="connsiteY140" fmla="*/ 914076 h 1201292"/>
                <a:gd name="connsiteX141" fmla="*/ 1272397 w 1634547"/>
                <a:gd name="connsiteY141" fmla="*/ 911990 h 1201292"/>
                <a:gd name="connsiteX142" fmla="*/ 1273169 w 1634547"/>
                <a:gd name="connsiteY142" fmla="*/ 912686 h 1201292"/>
                <a:gd name="connsiteX143" fmla="*/ 1273607 w 1634547"/>
                <a:gd name="connsiteY143" fmla="*/ 913772 h 1201292"/>
                <a:gd name="connsiteX144" fmla="*/ 1273626 w 1634547"/>
                <a:gd name="connsiteY144" fmla="*/ 915543 h 1201292"/>
                <a:gd name="connsiteX145" fmla="*/ 1298248 w 1634547"/>
                <a:gd name="connsiteY145" fmla="*/ 867166 h 1201292"/>
                <a:gd name="connsiteX146" fmla="*/ 1298153 w 1634547"/>
                <a:gd name="connsiteY146" fmla="*/ 867737 h 1201292"/>
                <a:gd name="connsiteX147" fmla="*/ 1295876 w 1634547"/>
                <a:gd name="connsiteY147" fmla="*/ 865746 h 1201292"/>
                <a:gd name="connsiteX148" fmla="*/ 1294781 w 1634547"/>
                <a:gd name="connsiteY148" fmla="*/ 865422 h 1201292"/>
                <a:gd name="connsiteX149" fmla="*/ 1295305 w 1634547"/>
                <a:gd name="connsiteY149" fmla="*/ 864289 h 1201292"/>
                <a:gd name="connsiteX150" fmla="*/ 1296838 w 1634547"/>
                <a:gd name="connsiteY150" fmla="*/ 864003 h 1201292"/>
                <a:gd name="connsiteX151" fmla="*/ 1298057 w 1634547"/>
                <a:gd name="connsiteY151" fmla="*/ 866499 h 1201292"/>
                <a:gd name="connsiteX152" fmla="*/ 1298248 w 1634547"/>
                <a:gd name="connsiteY152" fmla="*/ 867166 h 1201292"/>
                <a:gd name="connsiteX153" fmla="*/ 1304440 w 1634547"/>
                <a:gd name="connsiteY153" fmla="*/ 860632 h 1201292"/>
                <a:gd name="connsiteX154" fmla="*/ 1304182 w 1634547"/>
                <a:gd name="connsiteY154" fmla="*/ 862051 h 1201292"/>
                <a:gd name="connsiteX155" fmla="*/ 1303468 w 1634547"/>
                <a:gd name="connsiteY155" fmla="*/ 861851 h 1201292"/>
                <a:gd name="connsiteX156" fmla="*/ 1302515 w 1634547"/>
                <a:gd name="connsiteY156" fmla="*/ 859327 h 1201292"/>
                <a:gd name="connsiteX157" fmla="*/ 1303030 w 1634547"/>
                <a:gd name="connsiteY157" fmla="*/ 858708 h 1201292"/>
                <a:gd name="connsiteX158" fmla="*/ 1304382 w 1634547"/>
                <a:gd name="connsiteY158" fmla="*/ 858860 h 1201292"/>
                <a:gd name="connsiteX159" fmla="*/ 1304440 w 1634547"/>
                <a:gd name="connsiteY159" fmla="*/ 860632 h 1201292"/>
                <a:gd name="connsiteX160" fmla="*/ 1301553 w 1634547"/>
                <a:gd name="connsiteY160" fmla="*/ 858450 h 1201292"/>
                <a:gd name="connsiteX161" fmla="*/ 1301163 w 1634547"/>
                <a:gd name="connsiteY161" fmla="*/ 859050 h 1201292"/>
                <a:gd name="connsiteX162" fmla="*/ 1297857 w 1634547"/>
                <a:gd name="connsiteY162" fmla="*/ 857288 h 1201292"/>
                <a:gd name="connsiteX163" fmla="*/ 1294276 w 1634547"/>
                <a:gd name="connsiteY163" fmla="*/ 856917 h 1201292"/>
                <a:gd name="connsiteX164" fmla="*/ 1293038 w 1634547"/>
                <a:gd name="connsiteY164" fmla="*/ 855364 h 1201292"/>
                <a:gd name="connsiteX165" fmla="*/ 1292819 w 1634547"/>
                <a:gd name="connsiteY165" fmla="*/ 852926 h 1201292"/>
                <a:gd name="connsiteX166" fmla="*/ 1296591 w 1634547"/>
                <a:gd name="connsiteY166" fmla="*/ 853031 h 1201292"/>
                <a:gd name="connsiteX167" fmla="*/ 1301239 w 1634547"/>
                <a:gd name="connsiteY167" fmla="*/ 855231 h 1201292"/>
                <a:gd name="connsiteX168" fmla="*/ 1302239 w 1634547"/>
                <a:gd name="connsiteY168" fmla="*/ 856355 h 1201292"/>
                <a:gd name="connsiteX169" fmla="*/ 1301553 w 1634547"/>
                <a:gd name="connsiteY169" fmla="*/ 858450 h 1201292"/>
                <a:gd name="connsiteX170" fmla="*/ 1289961 w 1634547"/>
                <a:gd name="connsiteY170" fmla="*/ 811130 h 1201292"/>
                <a:gd name="connsiteX171" fmla="*/ 1287771 w 1634547"/>
                <a:gd name="connsiteY171" fmla="*/ 812025 h 1201292"/>
                <a:gd name="connsiteX172" fmla="*/ 1280817 w 1634547"/>
                <a:gd name="connsiteY172" fmla="*/ 809349 h 1201292"/>
                <a:gd name="connsiteX173" fmla="*/ 1275902 w 1634547"/>
                <a:gd name="connsiteY173" fmla="*/ 806406 h 1201292"/>
                <a:gd name="connsiteX174" fmla="*/ 1272969 w 1634547"/>
                <a:gd name="connsiteY174" fmla="*/ 802834 h 1201292"/>
                <a:gd name="connsiteX175" fmla="*/ 1272550 w 1634547"/>
                <a:gd name="connsiteY175" fmla="*/ 801358 h 1201292"/>
                <a:gd name="connsiteX176" fmla="*/ 1275969 w 1634547"/>
                <a:gd name="connsiteY176" fmla="*/ 801605 h 1201292"/>
                <a:gd name="connsiteX177" fmla="*/ 1279313 w 1634547"/>
                <a:gd name="connsiteY177" fmla="*/ 802891 h 1201292"/>
                <a:gd name="connsiteX178" fmla="*/ 1280056 w 1634547"/>
                <a:gd name="connsiteY178" fmla="*/ 804853 h 1201292"/>
                <a:gd name="connsiteX179" fmla="*/ 1281408 w 1634547"/>
                <a:gd name="connsiteY179" fmla="*/ 805472 h 1201292"/>
                <a:gd name="connsiteX180" fmla="*/ 1282322 w 1634547"/>
                <a:gd name="connsiteY180" fmla="*/ 806615 h 1201292"/>
                <a:gd name="connsiteX181" fmla="*/ 1288514 w 1634547"/>
                <a:gd name="connsiteY181" fmla="*/ 809273 h 1201292"/>
                <a:gd name="connsiteX182" fmla="*/ 1289466 w 1634547"/>
                <a:gd name="connsiteY182" fmla="*/ 810073 h 1201292"/>
                <a:gd name="connsiteX183" fmla="*/ 1289961 w 1634547"/>
                <a:gd name="connsiteY183" fmla="*/ 811130 h 1201292"/>
                <a:gd name="connsiteX184" fmla="*/ 1333452 w 1634547"/>
                <a:gd name="connsiteY184" fmla="*/ 1248 h 1201292"/>
                <a:gd name="connsiteX185" fmla="*/ 1334662 w 1634547"/>
                <a:gd name="connsiteY185" fmla="*/ 1381 h 1201292"/>
                <a:gd name="connsiteX186" fmla="*/ 1335329 w 1634547"/>
                <a:gd name="connsiteY186" fmla="*/ 1372 h 1201292"/>
                <a:gd name="connsiteX187" fmla="*/ 1336615 w 1634547"/>
                <a:gd name="connsiteY187" fmla="*/ 476 h 1201292"/>
                <a:gd name="connsiteX188" fmla="*/ 1340168 w 1634547"/>
                <a:gd name="connsiteY188" fmla="*/ 2067 h 1201292"/>
                <a:gd name="connsiteX189" fmla="*/ 1346959 w 1634547"/>
                <a:gd name="connsiteY189" fmla="*/ 6791 h 1201292"/>
                <a:gd name="connsiteX190" fmla="*/ 1351216 w 1634547"/>
                <a:gd name="connsiteY190" fmla="*/ 8887 h 1201292"/>
                <a:gd name="connsiteX191" fmla="*/ 1352979 w 1634547"/>
                <a:gd name="connsiteY191" fmla="*/ 8372 h 1201292"/>
                <a:gd name="connsiteX192" fmla="*/ 1354884 w 1634547"/>
                <a:gd name="connsiteY192" fmla="*/ 9678 h 1201292"/>
                <a:gd name="connsiteX193" fmla="*/ 1356970 w 1634547"/>
                <a:gd name="connsiteY193" fmla="*/ 12802 h 1201292"/>
                <a:gd name="connsiteX194" fmla="*/ 1359551 w 1634547"/>
                <a:gd name="connsiteY194" fmla="*/ 14640 h 1201292"/>
                <a:gd name="connsiteX195" fmla="*/ 1364199 w 1634547"/>
                <a:gd name="connsiteY195" fmla="*/ 15488 h 1201292"/>
                <a:gd name="connsiteX196" fmla="*/ 1368810 w 1634547"/>
                <a:gd name="connsiteY196" fmla="*/ 18898 h 1201292"/>
                <a:gd name="connsiteX197" fmla="*/ 1370667 w 1634547"/>
                <a:gd name="connsiteY197" fmla="*/ 19088 h 1201292"/>
                <a:gd name="connsiteX198" fmla="*/ 1371315 w 1634547"/>
                <a:gd name="connsiteY198" fmla="*/ 17174 h 1201292"/>
                <a:gd name="connsiteX199" fmla="*/ 1373038 w 1634547"/>
                <a:gd name="connsiteY199" fmla="*/ 16078 h 1201292"/>
                <a:gd name="connsiteX200" fmla="*/ 1375820 w 1634547"/>
                <a:gd name="connsiteY200" fmla="*/ 15793 h 1201292"/>
                <a:gd name="connsiteX201" fmla="*/ 1379849 w 1634547"/>
                <a:gd name="connsiteY201" fmla="*/ 17479 h 1201292"/>
                <a:gd name="connsiteX202" fmla="*/ 1385116 w 1634547"/>
                <a:gd name="connsiteY202" fmla="*/ 21127 h 1201292"/>
                <a:gd name="connsiteX203" fmla="*/ 1388421 w 1634547"/>
                <a:gd name="connsiteY203" fmla="*/ 22727 h 1201292"/>
                <a:gd name="connsiteX204" fmla="*/ 1389764 w 1634547"/>
                <a:gd name="connsiteY204" fmla="*/ 22288 h 1201292"/>
                <a:gd name="connsiteX205" fmla="*/ 1391174 w 1634547"/>
                <a:gd name="connsiteY205" fmla="*/ 22965 h 1201292"/>
                <a:gd name="connsiteX206" fmla="*/ 1392308 w 1634547"/>
                <a:gd name="connsiteY206" fmla="*/ 24670 h 1201292"/>
                <a:gd name="connsiteX207" fmla="*/ 1392412 w 1634547"/>
                <a:gd name="connsiteY207" fmla="*/ 26775 h 1201292"/>
                <a:gd name="connsiteX208" fmla="*/ 1392021 w 1634547"/>
                <a:gd name="connsiteY208" fmla="*/ 27899 h 1201292"/>
                <a:gd name="connsiteX209" fmla="*/ 1393289 w 1634547"/>
                <a:gd name="connsiteY209" fmla="*/ 29671 h 1201292"/>
                <a:gd name="connsiteX210" fmla="*/ 1394746 w 1634547"/>
                <a:gd name="connsiteY210" fmla="*/ 29671 h 1201292"/>
                <a:gd name="connsiteX211" fmla="*/ 1397127 w 1634547"/>
                <a:gd name="connsiteY211" fmla="*/ 30518 h 1201292"/>
                <a:gd name="connsiteX212" fmla="*/ 1398994 w 1634547"/>
                <a:gd name="connsiteY212" fmla="*/ 33642 h 1201292"/>
                <a:gd name="connsiteX213" fmla="*/ 1400670 w 1634547"/>
                <a:gd name="connsiteY213" fmla="*/ 35090 h 1201292"/>
                <a:gd name="connsiteX214" fmla="*/ 1401842 w 1634547"/>
                <a:gd name="connsiteY214" fmla="*/ 36338 h 1201292"/>
                <a:gd name="connsiteX215" fmla="*/ 1402052 w 1634547"/>
                <a:gd name="connsiteY215" fmla="*/ 37376 h 1201292"/>
                <a:gd name="connsiteX216" fmla="*/ 1402156 w 1634547"/>
                <a:gd name="connsiteY216" fmla="*/ 38424 h 1201292"/>
                <a:gd name="connsiteX217" fmla="*/ 1401813 w 1634547"/>
                <a:gd name="connsiteY217" fmla="*/ 39234 h 1201292"/>
                <a:gd name="connsiteX218" fmla="*/ 1401175 w 1634547"/>
                <a:gd name="connsiteY218" fmla="*/ 40577 h 1201292"/>
                <a:gd name="connsiteX219" fmla="*/ 1400975 w 1634547"/>
                <a:gd name="connsiteY219" fmla="*/ 42015 h 1201292"/>
                <a:gd name="connsiteX220" fmla="*/ 1401785 w 1634547"/>
                <a:gd name="connsiteY220" fmla="*/ 43634 h 1201292"/>
                <a:gd name="connsiteX221" fmla="*/ 1404747 w 1634547"/>
                <a:gd name="connsiteY221" fmla="*/ 44806 h 1201292"/>
                <a:gd name="connsiteX222" fmla="*/ 1405747 w 1634547"/>
                <a:gd name="connsiteY222" fmla="*/ 46016 h 1201292"/>
                <a:gd name="connsiteX223" fmla="*/ 1405976 w 1634547"/>
                <a:gd name="connsiteY223" fmla="*/ 47558 h 1201292"/>
                <a:gd name="connsiteX224" fmla="*/ 1406900 w 1634547"/>
                <a:gd name="connsiteY224" fmla="*/ 49263 h 1201292"/>
                <a:gd name="connsiteX225" fmla="*/ 1408919 w 1634547"/>
                <a:gd name="connsiteY225" fmla="*/ 51235 h 1201292"/>
                <a:gd name="connsiteX226" fmla="*/ 1409681 w 1634547"/>
                <a:gd name="connsiteY226" fmla="*/ 52883 h 1201292"/>
                <a:gd name="connsiteX227" fmla="*/ 1409215 w 1634547"/>
                <a:gd name="connsiteY227" fmla="*/ 54207 h 1201292"/>
                <a:gd name="connsiteX228" fmla="*/ 1409815 w 1634547"/>
                <a:gd name="connsiteY228" fmla="*/ 55312 h 1201292"/>
                <a:gd name="connsiteX229" fmla="*/ 1410805 w 1634547"/>
                <a:gd name="connsiteY229" fmla="*/ 56179 h 1201292"/>
                <a:gd name="connsiteX230" fmla="*/ 1411015 w 1634547"/>
                <a:gd name="connsiteY230" fmla="*/ 59312 h 1201292"/>
                <a:gd name="connsiteX231" fmla="*/ 1411101 w 1634547"/>
                <a:gd name="connsiteY231" fmla="*/ 61113 h 1201292"/>
                <a:gd name="connsiteX232" fmla="*/ 1412729 w 1634547"/>
                <a:gd name="connsiteY232" fmla="*/ 63132 h 1201292"/>
                <a:gd name="connsiteX233" fmla="*/ 1413063 w 1634547"/>
                <a:gd name="connsiteY233" fmla="*/ 67266 h 1201292"/>
                <a:gd name="connsiteX234" fmla="*/ 1414196 w 1634547"/>
                <a:gd name="connsiteY234" fmla="*/ 71828 h 1201292"/>
                <a:gd name="connsiteX235" fmla="*/ 1418015 w 1634547"/>
                <a:gd name="connsiteY235" fmla="*/ 78067 h 1201292"/>
                <a:gd name="connsiteX236" fmla="*/ 1419282 w 1634547"/>
                <a:gd name="connsiteY236" fmla="*/ 81439 h 1201292"/>
                <a:gd name="connsiteX237" fmla="*/ 1418958 w 1634547"/>
                <a:gd name="connsiteY237" fmla="*/ 85439 h 1201292"/>
                <a:gd name="connsiteX238" fmla="*/ 1419511 w 1634547"/>
                <a:gd name="connsiteY238" fmla="*/ 87316 h 1201292"/>
                <a:gd name="connsiteX239" fmla="*/ 1421254 w 1634547"/>
                <a:gd name="connsiteY239" fmla="*/ 88221 h 1201292"/>
                <a:gd name="connsiteX240" fmla="*/ 1422082 w 1634547"/>
                <a:gd name="connsiteY240" fmla="*/ 89906 h 1201292"/>
                <a:gd name="connsiteX241" fmla="*/ 1421988 w 1634547"/>
                <a:gd name="connsiteY241" fmla="*/ 92373 h 1201292"/>
                <a:gd name="connsiteX242" fmla="*/ 1422664 w 1634547"/>
                <a:gd name="connsiteY242" fmla="*/ 93907 h 1201292"/>
                <a:gd name="connsiteX243" fmla="*/ 1423216 w 1634547"/>
                <a:gd name="connsiteY243" fmla="*/ 95536 h 1201292"/>
                <a:gd name="connsiteX244" fmla="*/ 1422845 w 1634547"/>
                <a:gd name="connsiteY244" fmla="*/ 98070 h 1201292"/>
                <a:gd name="connsiteX245" fmla="*/ 1423397 w 1634547"/>
                <a:gd name="connsiteY245" fmla="*/ 100346 h 1201292"/>
                <a:gd name="connsiteX246" fmla="*/ 1424292 w 1634547"/>
                <a:gd name="connsiteY246" fmla="*/ 101680 h 1201292"/>
                <a:gd name="connsiteX247" fmla="*/ 1424921 w 1634547"/>
                <a:gd name="connsiteY247" fmla="*/ 104137 h 1201292"/>
                <a:gd name="connsiteX248" fmla="*/ 1425274 w 1634547"/>
                <a:gd name="connsiteY248" fmla="*/ 107204 h 1201292"/>
                <a:gd name="connsiteX249" fmla="*/ 1427836 w 1634547"/>
                <a:gd name="connsiteY249" fmla="*/ 112043 h 1201292"/>
                <a:gd name="connsiteX250" fmla="*/ 1432589 w 1634547"/>
                <a:gd name="connsiteY250" fmla="*/ 118653 h 1201292"/>
                <a:gd name="connsiteX251" fmla="*/ 1435503 w 1634547"/>
                <a:gd name="connsiteY251" fmla="*/ 123777 h 1201292"/>
                <a:gd name="connsiteX252" fmla="*/ 1436561 w 1634547"/>
                <a:gd name="connsiteY252" fmla="*/ 127416 h 1201292"/>
                <a:gd name="connsiteX253" fmla="*/ 1436570 w 1634547"/>
                <a:gd name="connsiteY253" fmla="*/ 130407 h 1201292"/>
                <a:gd name="connsiteX254" fmla="*/ 1435532 w 1634547"/>
                <a:gd name="connsiteY254" fmla="*/ 132750 h 1201292"/>
                <a:gd name="connsiteX255" fmla="*/ 1435475 w 1634547"/>
                <a:gd name="connsiteY255" fmla="*/ 134455 h 1201292"/>
                <a:gd name="connsiteX256" fmla="*/ 1436408 w 1634547"/>
                <a:gd name="connsiteY256" fmla="*/ 135522 h 1201292"/>
                <a:gd name="connsiteX257" fmla="*/ 1436684 w 1634547"/>
                <a:gd name="connsiteY257" fmla="*/ 136960 h 1201292"/>
                <a:gd name="connsiteX258" fmla="*/ 1436313 w 1634547"/>
                <a:gd name="connsiteY258" fmla="*/ 138779 h 1201292"/>
                <a:gd name="connsiteX259" fmla="*/ 1437856 w 1634547"/>
                <a:gd name="connsiteY259" fmla="*/ 140932 h 1201292"/>
                <a:gd name="connsiteX260" fmla="*/ 1443076 w 1634547"/>
                <a:gd name="connsiteY260" fmla="*/ 144666 h 1201292"/>
                <a:gd name="connsiteX261" fmla="*/ 1440990 w 1634547"/>
                <a:gd name="connsiteY261" fmla="*/ 150381 h 1201292"/>
                <a:gd name="connsiteX262" fmla="*/ 1440437 w 1634547"/>
                <a:gd name="connsiteY262" fmla="*/ 154391 h 1201292"/>
                <a:gd name="connsiteX263" fmla="*/ 1440713 w 1634547"/>
                <a:gd name="connsiteY263" fmla="*/ 158601 h 1201292"/>
                <a:gd name="connsiteX264" fmla="*/ 1442009 w 1634547"/>
                <a:gd name="connsiteY264" fmla="*/ 161563 h 1201292"/>
                <a:gd name="connsiteX265" fmla="*/ 1444304 w 1634547"/>
                <a:gd name="connsiteY265" fmla="*/ 163278 h 1201292"/>
                <a:gd name="connsiteX266" fmla="*/ 1445733 w 1634547"/>
                <a:gd name="connsiteY266" fmla="*/ 165068 h 1201292"/>
                <a:gd name="connsiteX267" fmla="*/ 1446295 w 1634547"/>
                <a:gd name="connsiteY267" fmla="*/ 166935 h 1201292"/>
                <a:gd name="connsiteX268" fmla="*/ 1449058 w 1634547"/>
                <a:gd name="connsiteY268" fmla="*/ 168964 h 1201292"/>
                <a:gd name="connsiteX269" fmla="*/ 1454011 w 1634547"/>
                <a:gd name="connsiteY269" fmla="*/ 171164 h 1201292"/>
                <a:gd name="connsiteX270" fmla="*/ 1460364 w 1634547"/>
                <a:gd name="connsiteY270" fmla="*/ 171555 h 1201292"/>
                <a:gd name="connsiteX271" fmla="*/ 1468108 w 1634547"/>
                <a:gd name="connsiteY271" fmla="*/ 170117 h 1201292"/>
                <a:gd name="connsiteX272" fmla="*/ 1472842 w 1634547"/>
                <a:gd name="connsiteY272" fmla="*/ 169879 h 1201292"/>
                <a:gd name="connsiteX273" fmla="*/ 1474584 w 1634547"/>
                <a:gd name="connsiteY273" fmla="*/ 170831 h 1201292"/>
                <a:gd name="connsiteX274" fmla="*/ 1475184 w 1634547"/>
                <a:gd name="connsiteY274" fmla="*/ 172279 h 1201292"/>
                <a:gd name="connsiteX275" fmla="*/ 1474622 w 1634547"/>
                <a:gd name="connsiteY275" fmla="*/ 174212 h 1201292"/>
                <a:gd name="connsiteX276" fmla="*/ 1475937 w 1634547"/>
                <a:gd name="connsiteY276" fmla="*/ 175479 h 1201292"/>
                <a:gd name="connsiteX277" fmla="*/ 1479118 w 1634547"/>
                <a:gd name="connsiteY277" fmla="*/ 176089 h 1201292"/>
                <a:gd name="connsiteX278" fmla="*/ 1481300 w 1634547"/>
                <a:gd name="connsiteY278" fmla="*/ 177298 h 1201292"/>
                <a:gd name="connsiteX279" fmla="*/ 1482500 w 1634547"/>
                <a:gd name="connsiteY279" fmla="*/ 179127 h 1201292"/>
                <a:gd name="connsiteX280" fmla="*/ 1483966 w 1634547"/>
                <a:gd name="connsiteY280" fmla="*/ 179642 h 1201292"/>
                <a:gd name="connsiteX281" fmla="*/ 1485709 w 1634547"/>
                <a:gd name="connsiteY281" fmla="*/ 178851 h 1201292"/>
                <a:gd name="connsiteX282" fmla="*/ 1487405 w 1634547"/>
                <a:gd name="connsiteY282" fmla="*/ 178965 h 1201292"/>
                <a:gd name="connsiteX283" fmla="*/ 1489053 w 1634547"/>
                <a:gd name="connsiteY283" fmla="*/ 179975 h 1201292"/>
                <a:gd name="connsiteX284" fmla="*/ 1490120 w 1634547"/>
                <a:gd name="connsiteY284" fmla="*/ 179622 h 1201292"/>
                <a:gd name="connsiteX285" fmla="*/ 1491053 w 1634547"/>
                <a:gd name="connsiteY285" fmla="*/ 178518 h 1201292"/>
                <a:gd name="connsiteX286" fmla="*/ 1492548 w 1634547"/>
                <a:gd name="connsiteY286" fmla="*/ 178518 h 1201292"/>
                <a:gd name="connsiteX287" fmla="*/ 1494082 w 1634547"/>
                <a:gd name="connsiteY287" fmla="*/ 178537 h 1201292"/>
                <a:gd name="connsiteX288" fmla="*/ 1495034 w 1634547"/>
                <a:gd name="connsiteY288" fmla="*/ 181213 h 1201292"/>
                <a:gd name="connsiteX289" fmla="*/ 1496578 w 1634547"/>
                <a:gd name="connsiteY289" fmla="*/ 182718 h 1201292"/>
                <a:gd name="connsiteX290" fmla="*/ 1498711 w 1634547"/>
                <a:gd name="connsiteY290" fmla="*/ 183052 h 1201292"/>
                <a:gd name="connsiteX291" fmla="*/ 1501960 w 1634547"/>
                <a:gd name="connsiteY291" fmla="*/ 186300 h 1201292"/>
                <a:gd name="connsiteX292" fmla="*/ 1508493 w 1634547"/>
                <a:gd name="connsiteY292" fmla="*/ 195529 h 1201292"/>
                <a:gd name="connsiteX293" fmla="*/ 1512741 w 1634547"/>
                <a:gd name="connsiteY293" fmla="*/ 198796 h 1201292"/>
                <a:gd name="connsiteX294" fmla="*/ 1516999 w 1634547"/>
                <a:gd name="connsiteY294" fmla="*/ 199815 h 1201292"/>
                <a:gd name="connsiteX295" fmla="*/ 1522295 w 1634547"/>
                <a:gd name="connsiteY295" fmla="*/ 200025 h 1201292"/>
                <a:gd name="connsiteX296" fmla="*/ 1524010 w 1634547"/>
                <a:gd name="connsiteY296" fmla="*/ 203588 h 1201292"/>
                <a:gd name="connsiteX297" fmla="*/ 1522619 w 1634547"/>
                <a:gd name="connsiteY297" fmla="*/ 207350 h 1201292"/>
                <a:gd name="connsiteX298" fmla="*/ 1522266 w 1634547"/>
                <a:gd name="connsiteY298" fmla="*/ 210484 h 1201292"/>
                <a:gd name="connsiteX299" fmla="*/ 1523467 w 1634547"/>
                <a:gd name="connsiteY299" fmla="*/ 211607 h 1201292"/>
                <a:gd name="connsiteX300" fmla="*/ 1525124 w 1634547"/>
                <a:gd name="connsiteY300" fmla="*/ 215284 h 1201292"/>
                <a:gd name="connsiteX301" fmla="*/ 1527467 w 1634547"/>
                <a:gd name="connsiteY301" fmla="*/ 217418 h 1201292"/>
                <a:gd name="connsiteX302" fmla="*/ 1527915 w 1634547"/>
                <a:gd name="connsiteY302" fmla="*/ 219104 h 1201292"/>
                <a:gd name="connsiteX303" fmla="*/ 1529001 w 1634547"/>
                <a:gd name="connsiteY303" fmla="*/ 220990 h 1201292"/>
                <a:gd name="connsiteX304" fmla="*/ 1528543 w 1634547"/>
                <a:gd name="connsiteY304" fmla="*/ 224466 h 1201292"/>
                <a:gd name="connsiteX305" fmla="*/ 1526534 w 1634547"/>
                <a:gd name="connsiteY305" fmla="*/ 229543 h 1201292"/>
                <a:gd name="connsiteX306" fmla="*/ 1527087 w 1634547"/>
                <a:gd name="connsiteY306" fmla="*/ 233867 h 1201292"/>
                <a:gd name="connsiteX307" fmla="*/ 1530192 w 1634547"/>
                <a:gd name="connsiteY307" fmla="*/ 237439 h 1201292"/>
                <a:gd name="connsiteX308" fmla="*/ 1531982 w 1634547"/>
                <a:gd name="connsiteY308" fmla="*/ 240878 h 1201292"/>
                <a:gd name="connsiteX309" fmla="*/ 1532449 w 1634547"/>
                <a:gd name="connsiteY309" fmla="*/ 244173 h 1201292"/>
                <a:gd name="connsiteX310" fmla="*/ 1533220 w 1634547"/>
                <a:gd name="connsiteY310" fmla="*/ 246174 h 1201292"/>
                <a:gd name="connsiteX311" fmla="*/ 1534316 w 1634547"/>
                <a:gd name="connsiteY311" fmla="*/ 246879 h 1201292"/>
                <a:gd name="connsiteX312" fmla="*/ 1537497 w 1634547"/>
                <a:gd name="connsiteY312" fmla="*/ 246631 h 1201292"/>
                <a:gd name="connsiteX313" fmla="*/ 1542783 w 1634547"/>
                <a:gd name="connsiteY313" fmla="*/ 245440 h 1201292"/>
                <a:gd name="connsiteX314" fmla="*/ 1546650 w 1634547"/>
                <a:gd name="connsiteY314" fmla="*/ 245640 h 1201292"/>
                <a:gd name="connsiteX315" fmla="*/ 1549127 w 1634547"/>
                <a:gd name="connsiteY315" fmla="*/ 247250 h 1201292"/>
                <a:gd name="connsiteX316" fmla="*/ 1555232 w 1634547"/>
                <a:gd name="connsiteY316" fmla="*/ 247307 h 1201292"/>
                <a:gd name="connsiteX317" fmla="*/ 1564977 w 1634547"/>
                <a:gd name="connsiteY317" fmla="*/ 245821 h 1201292"/>
                <a:gd name="connsiteX318" fmla="*/ 1571130 w 1634547"/>
                <a:gd name="connsiteY318" fmla="*/ 245364 h 1201292"/>
                <a:gd name="connsiteX319" fmla="*/ 1573702 w 1634547"/>
                <a:gd name="connsiteY319" fmla="*/ 245936 h 1201292"/>
                <a:gd name="connsiteX320" fmla="*/ 1575988 w 1634547"/>
                <a:gd name="connsiteY320" fmla="*/ 243812 h 1201292"/>
                <a:gd name="connsiteX321" fmla="*/ 1577997 w 1634547"/>
                <a:gd name="connsiteY321" fmla="*/ 238982 h 1201292"/>
                <a:gd name="connsiteX322" fmla="*/ 1579874 w 1634547"/>
                <a:gd name="connsiteY322" fmla="*/ 236716 h 1201292"/>
                <a:gd name="connsiteX323" fmla="*/ 1581636 w 1634547"/>
                <a:gd name="connsiteY323" fmla="*/ 237001 h 1201292"/>
                <a:gd name="connsiteX324" fmla="*/ 1584417 w 1634547"/>
                <a:gd name="connsiteY324" fmla="*/ 235449 h 1201292"/>
                <a:gd name="connsiteX325" fmla="*/ 1588237 w 1634547"/>
                <a:gd name="connsiteY325" fmla="*/ 232048 h 1201292"/>
                <a:gd name="connsiteX326" fmla="*/ 1591551 w 1634547"/>
                <a:gd name="connsiteY326" fmla="*/ 230400 h 1201292"/>
                <a:gd name="connsiteX327" fmla="*/ 1595752 w 1634547"/>
                <a:gd name="connsiteY327" fmla="*/ 230572 h 1201292"/>
                <a:gd name="connsiteX328" fmla="*/ 1600229 w 1634547"/>
                <a:gd name="connsiteY328" fmla="*/ 230743 h 1201292"/>
                <a:gd name="connsiteX329" fmla="*/ 1603029 w 1634547"/>
                <a:gd name="connsiteY329" fmla="*/ 229314 h 1201292"/>
                <a:gd name="connsiteX330" fmla="*/ 1605658 w 1634547"/>
                <a:gd name="connsiteY330" fmla="*/ 226333 h 1201292"/>
                <a:gd name="connsiteX331" fmla="*/ 1610220 w 1634547"/>
                <a:gd name="connsiteY331" fmla="*/ 223695 h 1201292"/>
                <a:gd name="connsiteX332" fmla="*/ 1619945 w 1634547"/>
                <a:gd name="connsiteY332" fmla="*/ 220237 h 1201292"/>
                <a:gd name="connsiteX333" fmla="*/ 1622279 w 1634547"/>
                <a:gd name="connsiteY333" fmla="*/ 219694 h 1201292"/>
                <a:gd name="connsiteX334" fmla="*/ 1623393 w 1634547"/>
                <a:gd name="connsiteY334" fmla="*/ 219885 h 1201292"/>
                <a:gd name="connsiteX335" fmla="*/ 1626632 w 1634547"/>
                <a:gd name="connsiteY335" fmla="*/ 220428 h 1201292"/>
                <a:gd name="connsiteX336" fmla="*/ 1629509 w 1634547"/>
                <a:gd name="connsiteY336" fmla="*/ 221780 h 1201292"/>
                <a:gd name="connsiteX337" fmla="*/ 1632223 w 1634547"/>
                <a:gd name="connsiteY337" fmla="*/ 224495 h 1201292"/>
                <a:gd name="connsiteX338" fmla="*/ 1632642 w 1634547"/>
                <a:gd name="connsiteY338" fmla="*/ 226238 h 1201292"/>
                <a:gd name="connsiteX339" fmla="*/ 1632338 w 1634547"/>
                <a:gd name="connsiteY339" fmla="*/ 228524 h 1201292"/>
                <a:gd name="connsiteX340" fmla="*/ 1631738 w 1634547"/>
                <a:gd name="connsiteY340" fmla="*/ 229848 h 1201292"/>
                <a:gd name="connsiteX341" fmla="*/ 1630623 w 1634547"/>
                <a:gd name="connsiteY341" fmla="*/ 231334 h 1201292"/>
                <a:gd name="connsiteX342" fmla="*/ 1629575 w 1634547"/>
                <a:gd name="connsiteY342" fmla="*/ 233744 h 1201292"/>
                <a:gd name="connsiteX343" fmla="*/ 1630252 w 1634547"/>
                <a:gd name="connsiteY343" fmla="*/ 235620 h 1201292"/>
                <a:gd name="connsiteX344" fmla="*/ 1631823 w 1634547"/>
                <a:gd name="connsiteY344" fmla="*/ 239630 h 1201292"/>
                <a:gd name="connsiteX345" fmla="*/ 1633118 w 1634547"/>
                <a:gd name="connsiteY345" fmla="*/ 242526 h 1201292"/>
                <a:gd name="connsiteX346" fmla="*/ 1634547 w 1634547"/>
                <a:gd name="connsiteY346" fmla="*/ 245936 h 1201292"/>
                <a:gd name="connsiteX347" fmla="*/ 1633909 w 1634547"/>
                <a:gd name="connsiteY347" fmla="*/ 247155 h 1201292"/>
                <a:gd name="connsiteX348" fmla="*/ 1633042 w 1634547"/>
                <a:gd name="connsiteY348" fmla="*/ 249517 h 1201292"/>
                <a:gd name="connsiteX349" fmla="*/ 1630385 w 1634547"/>
                <a:gd name="connsiteY349" fmla="*/ 253508 h 1201292"/>
                <a:gd name="connsiteX350" fmla="*/ 1628937 w 1634547"/>
                <a:gd name="connsiteY350" fmla="*/ 255032 h 1201292"/>
                <a:gd name="connsiteX351" fmla="*/ 1627375 w 1634547"/>
                <a:gd name="connsiteY351" fmla="*/ 256518 h 1201292"/>
                <a:gd name="connsiteX352" fmla="*/ 1624679 w 1634547"/>
                <a:gd name="connsiteY352" fmla="*/ 256880 h 1201292"/>
                <a:gd name="connsiteX353" fmla="*/ 1623527 w 1634547"/>
                <a:gd name="connsiteY353" fmla="*/ 257223 h 1201292"/>
                <a:gd name="connsiteX354" fmla="*/ 1622222 w 1634547"/>
                <a:gd name="connsiteY354" fmla="*/ 257851 h 1201292"/>
                <a:gd name="connsiteX355" fmla="*/ 1621403 w 1634547"/>
                <a:gd name="connsiteY355" fmla="*/ 259261 h 1201292"/>
                <a:gd name="connsiteX356" fmla="*/ 1620469 w 1634547"/>
                <a:gd name="connsiteY356" fmla="*/ 260252 h 1201292"/>
                <a:gd name="connsiteX357" fmla="*/ 1618926 w 1634547"/>
                <a:gd name="connsiteY357" fmla="*/ 262233 h 1201292"/>
                <a:gd name="connsiteX358" fmla="*/ 1618802 w 1634547"/>
                <a:gd name="connsiteY358" fmla="*/ 263938 h 1201292"/>
                <a:gd name="connsiteX359" fmla="*/ 1619498 w 1634547"/>
                <a:gd name="connsiteY359" fmla="*/ 266472 h 1201292"/>
                <a:gd name="connsiteX360" fmla="*/ 1619841 w 1634547"/>
                <a:gd name="connsiteY360" fmla="*/ 269062 h 1201292"/>
                <a:gd name="connsiteX361" fmla="*/ 1618098 w 1634547"/>
                <a:gd name="connsiteY361" fmla="*/ 271377 h 1201292"/>
                <a:gd name="connsiteX362" fmla="*/ 1616745 w 1634547"/>
                <a:gd name="connsiteY362" fmla="*/ 274930 h 1201292"/>
                <a:gd name="connsiteX363" fmla="*/ 1616336 w 1634547"/>
                <a:gd name="connsiteY363" fmla="*/ 275997 h 1201292"/>
                <a:gd name="connsiteX364" fmla="*/ 1615669 w 1634547"/>
                <a:gd name="connsiteY364" fmla="*/ 278682 h 1201292"/>
                <a:gd name="connsiteX365" fmla="*/ 1615469 w 1634547"/>
                <a:gd name="connsiteY365" fmla="*/ 279616 h 1201292"/>
                <a:gd name="connsiteX366" fmla="*/ 1615040 w 1634547"/>
                <a:gd name="connsiteY366" fmla="*/ 285255 h 1201292"/>
                <a:gd name="connsiteX367" fmla="*/ 1613297 w 1634547"/>
                <a:gd name="connsiteY367" fmla="*/ 289093 h 1201292"/>
                <a:gd name="connsiteX368" fmla="*/ 1610868 w 1634547"/>
                <a:gd name="connsiteY368" fmla="*/ 293551 h 1201292"/>
                <a:gd name="connsiteX369" fmla="*/ 1611411 w 1634547"/>
                <a:gd name="connsiteY369" fmla="*/ 296209 h 1201292"/>
                <a:gd name="connsiteX370" fmla="*/ 1611839 w 1634547"/>
                <a:gd name="connsiteY370" fmla="*/ 298666 h 1201292"/>
                <a:gd name="connsiteX371" fmla="*/ 1611240 w 1634547"/>
                <a:gd name="connsiteY371" fmla="*/ 299857 h 1201292"/>
                <a:gd name="connsiteX372" fmla="*/ 1611087 w 1634547"/>
                <a:gd name="connsiteY372" fmla="*/ 300895 h 1201292"/>
                <a:gd name="connsiteX373" fmla="*/ 1610735 w 1634547"/>
                <a:gd name="connsiteY373" fmla="*/ 303257 h 1201292"/>
                <a:gd name="connsiteX374" fmla="*/ 1609973 w 1634547"/>
                <a:gd name="connsiteY374" fmla="*/ 304162 h 1201292"/>
                <a:gd name="connsiteX375" fmla="*/ 1607763 w 1634547"/>
                <a:gd name="connsiteY375" fmla="*/ 305638 h 1201292"/>
                <a:gd name="connsiteX376" fmla="*/ 1606439 w 1634547"/>
                <a:gd name="connsiteY376" fmla="*/ 307420 h 1201292"/>
                <a:gd name="connsiteX377" fmla="*/ 1606715 w 1634547"/>
                <a:gd name="connsiteY377" fmla="*/ 310115 h 1201292"/>
                <a:gd name="connsiteX378" fmla="*/ 1606039 w 1634547"/>
                <a:gd name="connsiteY378" fmla="*/ 312449 h 1201292"/>
                <a:gd name="connsiteX379" fmla="*/ 1605029 w 1634547"/>
                <a:gd name="connsiteY379" fmla="*/ 314506 h 1201292"/>
                <a:gd name="connsiteX380" fmla="*/ 1603972 w 1634547"/>
                <a:gd name="connsiteY380" fmla="*/ 315849 h 1201292"/>
                <a:gd name="connsiteX381" fmla="*/ 1602448 w 1634547"/>
                <a:gd name="connsiteY381" fmla="*/ 316706 h 1201292"/>
                <a:gd name="connsiteX382" fmla="*/ 1601438 w 1634547"/>
                <a:gd name="connsiteY382" fmla="*/ 317430 h 1201292"/>
                <a:gd name="connsiteX383" fmla="*/ 1600676 w 1634547"/>
                <a:gd name="connsiteY383" fmla="*/ 320040 h 1201292"/>
                <a:gd name="connsiteX384" fmla="*/ 1600448 w 1634547"/>
                <a:gd name="connsiteY384" fmla="*/ 322059 h 1201292"/>
                <a:gd name="connsiteX385" fmla="*/ 1599733 w 1634547"/>
                <a:gd name="connsiteY385" fmla="*/ 324069 h 1201292"/>
                <a:gd name="connsiteX386" fmla="*/ 1600172 w 1634547"/>
                <a:gd name="connsiteY386" fmla="*/ 326117 h 1201292"/>
                <a:gd name="connsiteX387" fmla="*/ 1599400 w 1634547"/>
                <a:gd name="connsiteY387" fmla="*/ 327889 h 1201292"/>
                <a:gd name="connsiteX388" fmla="*/ 1597228 w 1634547"/>
                <a:gd name="connsiteY388" fmla="*/ 329127 h 1201292"/>
                <a:gd name="connsiteX389" fmla="*/ 1596000 w 1634547"/>
                <a:gd name="connsiteY389" fmla="*/ 329860 h 1201292"/>
                <a:gd name="connsiteX390" fmla="*/ 1594866 w 1634547"/>
                <a:gd name="connsiteY390" fmla="*/ 330156 h 1201292"/>
                <a:gd name="connsiteX391" fmla="*/ 1592695 w 1634547"/>
                <a:gd name="connsiteY391" fmla="*/ 332080 h 1201292"/>
                <a:gd name="connsiteX392" fmla="*/ 1590751 w 1634547"/>
                <a:gd name="connsiteY392" fmla="*/ 338662 h 1201292"/>
                <a:gd name="connsiteX393" fmla="*/ 1590313 w 1634547"/>
                <a:gd name="connsiteY393" fmla="*/ 342481 h 1201292"/>
                <a:gd name="connsiteX394" fmla="*/ 1590761 w 1634547"/>
                <a:gd name="connsiteY394" fmla="*/ 345872 h 1201292"/>
                <a:gd name="connsiteX395" fmla="*/ 1588037 w 1634547"/>
                <a:gd name="connsiteY395" fmla="*/ 347996 h 1201292"/>
                <a:gd name="connsiteX396" fmla="*/ 1586017 w 1634547"/>
                <a:gd name="connsiteY396" fmla="*/ 349682 h 1201292"/>
                <a:gd name="connsiteX397" fmla="*/ 1584750 w 1634547"/>
                <a:gd name="connsiteY397" fmla="*/ 349072 h 1201292"/>
                <a:gd name="connsiteX398" fmla="*/ 1583407 w 1634547"/>
                <a:gd name="connsiteY398" fmla="*/ 348501 h 1201292"/>
                <a:gd name="connsiteX399" fmla="*/ 1580322 w 1634547"/>
                <a:gd name="connsiteY399" fmla="*/ 347767 h 1201292"/>
                <a:gd name="connsiteX400" fmla="*/ 1578779 w 1634547"/>
                <a:gd name="connsiteY400" fmla="*/ 347272 h 1201292"/>
                <a:gd name="connsiteX401" fmla="*/ 1575673 w 1634547"/>
                <a:gd name="connsiteY401" fmla="*/ 346167 h 1201292"/>
                <a:gd name="connsiteX402" fmla="*/ 1570701 w 1634547"/>
                <a:gd name="connsiteY402" fmla="*/ 344767 h 1201292"/>
                <a:gd name="connsiteX403" fmla="*/ 1565843 w 1634547"/>
                <a:gd name="connsiteY403" fmla="*/ 343138 h 1201292"/>
                <a:gd name="connsiteX404" fmla="*/ 1562795 w 1634547"/>
                <a:gd name="connsiteY404" fmla="*/ 342281 h 1201292"/>
                <a:gd name="connsiteX405" fmla="*/ 1560395 w 1634547"/>
                <a:gd name="connsiteY405" fmla="*/ 341595 h 1201292"/>
                <a:gd name="connsiteX406" fmla="*/ 1558576 w 1634547"/>
                <a:gd name="connsiteY406" fmla="*/ 340471 h 1201292"/>
                <a:gd name="connsiteX407" fmla="*/ 1557042 w 1634547"/>
                <a:gd name="connsiteY407" fmla="*/ 338461 h 1201292"/>
                <a:gd name="connsiteX408" fmla="*/ 1555518 w 1634547"/>
                <a:gd name="connsiteY408" fmla="*/ 339271 h 1201292"/>
                <a:gd name="connsiteX409" fmla="*/ 1554109 w 1634547"/>
                <a:gd name="connsiteY409" fmla="*/ 341652 h 1201292"/>
                <a:gd name="connsiteX410" fmla="*/ 1551756 w 1634547"/>
                <a:gd name="connsiteY410" fmla="*/ 343062 h 1201292"/>
                <a:gd name="connsiteX411" fmla="*/ 1550689 w 1634547"/>
                <a:gd name="connsiteY411" fmla="*/ 345662 h 1201292"/>
                <a:gd name="connsiteX412" fmla="*/ 1549746 w 1634547"/>
                <a:gd name="connsiteY412" fmla="*/ 347653 h 1201292"/>
                <a:gd name="connsiteX413" fmla="*/ 1547308 w 1634547"/>
                <a:gd name="connsiteY413" fmla="*/ 350311 h 1201292"/>
                <a:gd name="connsiteX414" fmla="*/ 1546222 w 1634547"/>
                <a:gd name="connsiteY414" fmla="*/ 351406 h 1201292"/>
                <a:gd name="connsiteX415" fmla="*/ 1541450 w 1634547"/>
                <a:gd name="connsiteY415" fmla="*/ 353206 h 1201292"/>
                <a:gd name="connsiteX416" fmla="*/ 1540373 w 1634547"/>
                <a:gd name="connsiteY416" fmla="*/ 353806 h 1201292"/>
                <a:gd name="connsiteX417" fmla="*/ 1536478 w 1634547"/>
                <a:gd name="connsiteY417" fmla="*/ 354187 h 1201292"/>
                <a:gd name="connsiteX418" fmla="*/ 1535154 w 1634547"/>
                <a:gd name="connsiteY418" fmla="*/ 354978 h 1201292"/>
                <a:gd name="connsiteX419" fmla="*/ 1533783 w 1634547"/>
                <a:gd name="connsiteY419" fmla="*/ 356654 h 1201292"/>
                <a:gd name="connsiteX420" fmla="*/ 1533411 w 1634547"/>
                <a:gd name="connsiteY420" fmla="*/ 358321 h 1201292"/>
                <a:gd name="connsiteX421" fmla="*/ 1534383 w 1634547"/>
                <a:gd name="connsiteY421" fmla="*/ 360074 h 1201292"/>
                <a:gd name="connsiteX422" fmla="*/ 1535897 w 1634547"/>
                <a:gd name="connsiteY422" fmla="*/ 363579 h 1201292"/>
                <a:gd name="connsiteX423" fmla="*/ 1536602 w 1634547"/>
                <a:gd name="connsiteY423" fmla="*/ 365970 h 1201292"/>
                <a:gd name="connsiteX424" fmla="*/ 1537631 w 1634547"/>
                <a:gd name="connsiteY424" fmla="*/ 370704 h 1201292"/>
                <a:gd name="connsiteX425" fmla="*/ 1541088 w 1634547"/>
                <a:gd name="connsiteY425" fmla="*/ 385496 h 1201292"/>
                <a:gd name="connsiteX426" fmla="*/ 1539974 w 1634547"/>
                <a:gd name="connsiteY426" fmla="*/ 388039 h 1201292"/>
                <a:gd name="connsiteX427" fmla="*/ 1538935 w 1634547"/>
                <a:gd name="connsiteY427" fmla="*/ 399059 h 1201292"/>
                <a:gd name="connsiteX428" fmla="*/ 1539183 w 1634547"/>
                <a:gd name="connsiteY428" fmla="*/ 401041 h 1201292"/>
                <a:gd name="connsiteX429" fmla="*/ 1539078 w 1634547"/>
                <a:gd name="connsiteY429" fmla="*/ 404127 h 1201292"/>
                <a:gd name="connsiteX430" fmla="*/ 1539145 w 1634547"/>
                <a:gd name="connsiteY430" fmla="*/ 406384 h 1201292"/>
                <a:gd name="connsiteX431" fmla="*/ 1539860 w 1634547"/>
                <a:gd name="connsiteY431" fmla="*/ 406946 h 1201292"/>
                <a:gd name="connsiteX432" fmla="*/ 1540793 w 1634547"/>
                <a:gd name="connsiteY432" fmla="*/ 407737 h 1201292"/>
                <a:gd name="connsiteX433" fmla="*/ 1541269 w 1634547"/>
                <a:gd name="connsiteY433" fmla="*/ 409051 h 1201292"/>
                <a:gd name="connsiteX434" fmla="*/ 1541145 w 1634547"/>
                <a:gd name="connsiteY434" fmla="*/ 411071 h 1201292"/>
                <a:gd name="connsiteX435" fmla="*/ 1540669 w 1634547"/>
                <a:gd name="connsiteY435" fmla="*/ 412547 h 1201292"/>
                <a:gd name="connsiteX436" fmla="*/ 1539936 w 1634547"/>
                <a:gd name="connsiteY436" fmla="*/ 415471 h 1201292"/>
                <a:gd name="connsiteX437" fmla="*/ 1538964 w 1634547"/>
                <a:gd name="connsiteY437" fmla="*/ 419691 h 1201292"/>
                <a:gd name="connsiteX438" fmla="*/ 1537888 w 1634547"/>
                <a:gd name="connsiteY438" fmla="*/ 421310 h 1201292"/>
                <a:gd name="connsiteX439" fmla="*/ 1537183 w 1634547"/>
                <a:gd name="connsiteY439" fmla="*/ 422596 h 1201292"/>
                <a:gd name="connsiteX440" fmla="*/ 1536582 w 1634547"/>
                <a:gd name="connsiteY440" fmla="*/ 423482 h 1201292"/>
                <a:gd name="connsiteX441" fmla="*/ 1536506 w 1634547"/>
                <a:gd name="connsiteY441" fmla="*/ 426463 h 1201292"/>
                <a:gd name="connsiteX442" fmla="*/ 1536106 w 1634547"/>
                <a:gd name="connsiteY442" fmla="*/ 428425 h 1201292"/>
                <a:gd name="connsiteX443" fmla="*/ 1534420 w 1634547"/>
                <a:gd name="connsiteY443" fmla="*/ 429120 h 1201292"/>
                <a:gd name="connsiteX444" fmla="*/ 1532744 w 1634547"/>
                <a:gd name="connsiteY444" fmla="*/ 430263 h 1201292"/>
                <a:gd name="connsiteX445" fmla="*/ 1530753 w 1634547"/>
                <a:gd name="connsiteY445" fmla="*/ 429844 h 1201292"/>
                <a:gd name="connsiteX446" fmla="*/ 1529001 w 1634547"/>
                <a:gd name="connsiteY446" fmla="*/ 430073 h 1201292"/>
                <a:gd name="connsiteX447" fmla="*/ 1526839 w 1634547"/>
                <a:gd name="connsiteY447" fmla="*/ 430835 h 1201292"/>
                <a:gd name="connsiteX448" fmla="*/ 1522962 w 1634547"/>
                <a:gd name="connsiteY448" fmla="*/ 431721 h 1201292"/>
                <a:gd name="connsiteX449" fmla="*/ 1520714 w 1634547"/>
                <a:gd name="connsiteY449" fmla="*/ 432902 h 1201292"/>
                <a:gd name="connsiteX450" fmla="*/ 1519638 w 1634547"/>
                <a:gd name="connsiteY450" fmla="*/ 433759 h 1201292"/>
                <a:gd name="connsiteX451" fmla="*/ 1518895 w 1634547"/>
                <a:gd name="connsiteY451" fmla="*/ 434788 h 1201292"/>
                <a:gd name="connsiteX452" fmla="*/ 1518761 w 1634547"/>
                <a:gd name="connsiteY452" fmla="*/ 435778 h 1201292"/>
                <a:gd name="connsiteX453" fmla="*/ 1519276 w 1634547"/>
                <a:gd name="connsiteY453" fmla="*/ 436302 h 1201292"/>
                <a:gd name="connsiteX454" fmla="*/ 1521457 w 1634547"/>
                <a:gd name="connsiteY454" fmla="*/ 436702 h 1201292"/>
                <a:gd name="connsiteX455" fmla="*/ 1522952 w 1634547"/>
                <a:gd name="connsiteY455" fmla="*/ 438550 h 1201292"/>
                <a:gd name="connsiteX456" fmla="*/ 1523162 w 1634547"/>
                <a:gd name="connsiteY456" fmla="*/ 440569 h 1201292"/>
                <a:gd name="connsiteX457" fmla="*/ 1521619 w 1634547"/>
                <a:gd name="connsiteY457" fmla="*/ 441722 h 1201292"/>
                <a:gd name="connsiteX458" fmla="*/ 1520857 w 1634547"/>
                <a:gd name="connsiteY458" fmla="*/ 440455 h 1201292"/>
                <a:gd name="connsiteX459" fmla="*/ 1519571 w 1634547"/>
                <a:gd name="connsiteY459" fmla="*/ 440055 h 1201292"/>
                <a:gd name="connsiteX460" fmla="*/ 1517180 w 1634547"/>
                <a:gd name="connsiteY460" fmla="*/ 438274 h 1201292"/>
                <a:gd name="connsiteX461" fmla="*/ 1515428 w 1634547"/>
                <a:gd name="connsiteY461" fmla="*/ 436312 h 1201292"/>
                <a:gd name="connsiteX462" fmla="*/ 1514123 w 1634547"/>
                <a:gd name="connsiteY462" fmla="*/ 434140 h 1201292"/>
                <a:gd name="connsiteX463" fmla="*/ 1514180 w 1634547"/>
                <a:gd name="connsiteY463" fmla="*/ 429501 h 1201292"/>
                <a:gd name="connsiteX464" fmla="*/ 1513961 w 1634547"/>
                <a:gd name="connsiteY464" fmla="*/ 428806 h 1201292"/>
                <a:gd name="connsiteX465" fmla="*/ 1511579 w 1634547"/>
                <a:gd name="connsiteY465" fmla="*/ 427854 h 1201292"/>
                <a:gd name="connsiteX466" fmla="*/ 1510875 w 1634547"/>
                <a:gd name="connsiteY466" fmla="*/ 426463 h 1201292"/>
                <a:gd name="connsiteX467" fmla="*/ 1509741 w 1634547"/>
                <a:gd name="connsiteY467" fmla="*/ 425806 h 1201292"/>
                <a:gd name="connsiteX468" fmla="*/ 1508131 w 1634547"/>
                <a:gd name="connsiteY468" fmla="*/ 426225 h 1201292"/>
                <a:gd name="connsiteX469" fmla="*/ 1506922 w 1634547"/>
                <a:gd name="connsiteY469" fmla="*/ 425787 h 1201292"/>
                <a:gd name="connsiteX470" fmla="*/ 1505960 w 1634547"/>
                <a:gd name="connsiteY470" fmla="*/ 425025 h 1201292"/>
                <a:gd name="connsiteX471" fmla="*/ 1504817 w 1634547"/>
                <a:gd name="connsiteY471" fmla="*/ 424939 h 1201292"/>
                <a:gd name="connsiteX472" fmla="*/ 1503826 w 1634547"/>
                <a:gd name="connsiteY472" fmla="*/ 426139 h 1201292"/>
                <a:gd name="connsiteX473" fmla="*/ 1503293 w 1634547"/>
                <a:gd name="connsiteY473" fmla="*/ 428720 h 1201292"/>
                <a:gd name="connsiteX474" fmla="*/ 1501626 w 1634547"/>
                <a:gd name="connsiteY474" fmla="*/ 432997 h 1201292"/>
                <a:gd name="connsiteX475" fmla="*/ 1501474 w 1634547"/>
                <a:gd name="connsiteY475" fmla="*/ 435578 h 1201292"/>
                <a:gd name="connsiteX476" fmla="*/ 1500759 w 1634547"/>
                <a:gd name="connsiteY476" fmla="*/ 439255 h 1201292"/>
                <a:gd name="connsiteX477" fmla="*/ 1500045 w 1634547"/>
                <a:gd name="connsiteY477" fmla="*/ 443913 h 1201292"/>
                <a:gd name="connsiteX478" fmla="*/ 1499445 w 1634547"/>
                <a:gd name="connsiteY478" fmla="*/ 444884 h 1201292"/>
                <a:gd name="connsiteX479" fmla="*/ 1497587 w 1634547"/>
                <a:gd name="connsiteY479" fmla="*/ 445027 h 1201292"/>
                <a:gd name="connsiteX480" fmla="*/ 1496949 w 1634547"/>
                <a:gd name="connsiteY480" fmla="*/ 445332 h 1201292"/>
                <a:gd name="connsiteX481" fmla="*/ 1495968 w 1634547"/>
                <a:gd name="connsiteY481" fmla="*/ 446913 h 1201292"/>
                <a:gd name="connsiteX482" fmla="*/ 1494797 w 1634547"/>
                <a:gd name="connsiteY482" fmla="*/ 447180 h 1201292"/>
                <a:gd name="connsiteX483" fmla="*/ 1493758 w 1634547"/>
                <a:gd name="connsiteY483" fmla="*/ 446256 h 1201292"/>
                <a:gd name="connsiteX484" fmla="*/ 1492129 w 1634547"/>
                <a:gd name="connsiteY484" fmla="*/ 445332 h 1201292"/>
                <a:gd name="connsiteX485" fmla="*/ 1490577 w 1634547"/>
                <a:gd name="connsiteY485" fmla="*/ 445208 h 1201292"/>
                <a:gd name="connsiteX486" fmla="*/ 1489186 w 1634547"/>
                <a:gd name="connsiteY486" fmla="*/ 446132 h 1201292"/>
                <a:gd name="connsiteX487" fmla="*/ 1487548 w 1634547"/>
                <a:gd name="connsiteY487" fmla="*/ 448142 h 1201292"/>
                <a:gd name="connsiteX488" fmla="*/ 1486615 w 1634547"/>
                <a:gd name="connsiteY488" fmla="*/ 449761 h 1201292"/>
                <a:gd name="connsiteX489" fmla="*/ 1486281 w 1634547"/>
                <a:gd name="connsiteY489" fmla="*/ 451285 h 1201292"/>
                <a:gd name="connsiteX490" fmla="*/ 1486024 w 1634547"/>
                <a:gd name="connsiteY490" fmla="*/ 453162 h 1201292"/>
                <a:gd name="connsiteX491" fmla="*/ 1484366 w 1634547"/>
                <a:gd name="connsiteY491" fmla="*/ 454952 h 1201292"/>
                <a:gd name="connsiteX492" fmla="*/ 1482862 w 1634547"/>
                <a:gd name="connsiteY492" fmla="*/ 455895 h 1201292"/>
                <a:gd name="connsiteX493" fmla="*/ 1479747 w 1634547"/>
                <a:gd name="connsiteY493" fmla="*/ 458534 h 1201292"/>
                <a:gd name="connsiteX494" fmla="*/ 1478756 w 1634547"/>
                <a:gd name="connsiteY494" fmla="*/ 459629 h 1201292"/>
                <a:gd name="connsiteX495" fmla="*/ 1476527 w 1634547"/>
                <a:gd name="connsiteY495" fmla="*/ 459639 h 1201292"/>
                <a:gd name="connsiteX496" fmla="*/ 1474098 w 1634547"/>
                <a:gd name="connsiteY496" fmla="*/ 459534 h 1201292"/>
                <a:gd name="connsiteX497" fmla="*/ 1470822 w 1634547"/>
                <a:gd name="connsiteY497" fmla="*/ 460248 h 1201292"/>
                <a:gd name="connsiteX498" fmla="*/ 1465488 w 1634547"/>
                <a:gd name="connsiteY498" fmla="*/ 460610 h 1201292"/>
                <a:gd name="connsiteX499" fmla="*/ 1462297 w 1634547"/>
                <a:gd name="connsiteY499" fmla="*/ 460067 h 1201292"/>
                <a:gd name="connsiteX500" fmla="*/ 1458354 w 1634547"/>
                <a:gd name="connsiteY500" fmla="*/ 460572 h 1201292"/>
                <a:gd name="connsiteX501" fmla="*/ 1455278 w 1634547"/>
                <a:gd name="connsiteY501" fmla="*/ 461429 h 1201292"/>
                <a:gd name="connsiteX502" fmla="*/ 1454839 w 1634547"/>
                <a:gd name="connsiteY502" fmla="*/ 462715 h 1201292"/>
                <a:gd name="connsiteX503" fmla="*/ 1454954 w 1634547"/>
                <a:gd name="connsiteY503" fmla="*/ 464620 h 1201292"/>
                <a:gd name="connsiteX504" fmla="*/ 1455563 w 1634547"/>
                <a:gd name="connsiteY504" fmla="*/ 465858 h 1201292"/>
                <a:gd name="connsiteX505" fmla="*/ 1456315 w 1634547"/>
                <a:gd name="connsiteY505" fmla="*/ 466687 h 1201292"/>
                <a:gd name="connsiteX506" fmla="*/ 1457592 w 1634547"/>
                <a:gd name="connsiteY506" fmla="*/ 469240 h 1201292"/>
                <a:gd name="connsiteX507" fmla="*/ 1458935 w 1634547"/>
                <a:gd name="connsiteY507" fmla="*/ 471707 h 1201292"/>
                <a:gd name="connsiteX508" fmla="*/ 1460964 w 1634547"/>
                <a:gd name="connsiteY508" fmla="*/ 473297 h 1201292"/>
                <a:gd name="connsiteX509" fmla="*/ 1461811 w 1634547"/>
                <a:gd name="connsiteY509" fmla="*/ 475012 h 1201292"/>
                <a:gd name="connsiteX510" fmla="*/ 1461850 w 1634547"/>
                <a:gd name="connsiteY510" fmla="*/ 476603 h 1201292"/>
                <a:gd name="connsiteX511" fmla="*/ 1460888 w 1634547"/>
                <a:gd name="connsiteY511" fmla="*/ 478603 h 1201292"/>
                <a:gd name="connsiteX512" fmla="*/ 1459430 w 1634547"/>
                <a:gd name="connsiteY512" fmla="*/ 481213 h 1201292"/>
                <a:gd name="connsiteX513" fmla="*/ 1458068 w 1634547"/>
                <a:gd name="connsiteY513" fmla="*/ 482822 h 1201292"/>
                <a:gd name="connsiteX514" fmla="*/ 1457049 w 1634547"/>
                <a:gd name="connsiteY514" fmla="*/ 482765 h 1201292"/>
                <a:gd name="connsiteX515" fmla="*/ 1455487 w 1634547"/>
                <a:gd name="connsiteY515" fmla="*/ 481832 h 1201292"/>
                <a:gd name="connsiteX516" fmla="*/ 1454429 w 1634547"/>
                <a:gd name="connsiteY516" fmla="*/ 480651 h 1201292"/>
                <a:gd name="connsiteX517" fmla="*/ 1451906 w 1634547"/>
                <a:gd name="connsiteY517" fmla="*/ 480213 h 1201292"/>
                <a:gd name="connsiteX518" fmla="*/ 1445733 w 1634547"/>
                <a:gd name="connsiteY518" fmla="*/ 480965 h 1201292"/>
                <a:gd name="connsiteX519" fmla="*/ 1442647 w 1634547"/>
                <a:gd name="connsiteY519" fmla="*/ 480441 h 1201292"/>
                <a:gd name="connsiteX520" fmla="*/ 1441171 w 1634547"/>
                <a:gd name="connsiteY520" fmla="*/ 479479 h 1201292"/>
                <a:gd name="connsiteX521" fmla="*/ 1438590 w 1634547"/>
                <a:gd name="connsiteY521" fmla="*/ 479412 h 1201292"/>
                <a:gd name="connsiteX522" fmla="*/ 1434599 w 1634547"/>
                <a:gd name="connsiteY522" fmla="*/ 478127 h 1201292"/>
                <a:gd name="connsiteX523" fmla="*/ 1432160 w 1634547"/>
                <a:gd name="connsiteY523" fmla="*/ 477717 h 1201292"/>
                <a:gd name="connsiteX524" fmla="*/ 1431007 w 1634547"/>
                <a:gd name="connsiteY524" fmla="*/ 476898 h 1201292"/>
                <a:gd name="connsiteX525" fmla="*/ 1430788 w 1634547"/>
                <a:gd name="connsiteY525" fmla="*/ 475012 h 1201292"/>
                <a:gd name="connsiteX526" fmla="*/ 1429645 w 1634547"/>
                <a:gd name="connsiteY526" fmla="*/ 473716 h 1201292"/>
                <a:gd name="connsiteX527" fmla="*/ 1428998 w 1634547"/>
                <a:gd name="connsiteY527" fmla="*/ 472164 h 1201292"/>
                <a:gd name="connsiteX528" fmla="*/ 1427550 w 1634547"/>
                <a:gd name="connsiteY528" fmla="*/ 470211 h 1201292"/>
                <a:gd name="connsiteX529" fmla="*/ 1426160 w 1634547"/>
                <a:gd name="connsiteY529" fmla="*/ 469230 h 1201292"/>
                <a:gd name="connsiteX530" fmla="*/ 1424788 w 1634547"/>
                <a:gd name="connsiteY530" fmla="*/ 468821 h 1201292"/>
                <a:gd name="connsiteX531" fmla="*/ 1423292 w 1634547"/>
                <a:gd name="connsiteY531" fmla="*/ 470002 h 1201292"/>
                <a:gd name="connsiteX532" fmla="*/ 1421692 w 1634547"/>
                <a:gd name="connsiteY532" fmla="*/ 471069 h 1201292"/>
                <a:gd name="connsiteX533" fmla="*/ 1420502 w 1634547"/>
                <a:gd name="connsiteY533" fmla="*/ 470830 h 1201292"/>
                <a:gd name="connsiteX534" fmla="*/ 1419920 w 1634547"/>
                <a:gd name="connsiteY534" fmla="*/ 471126 h 1201292"/>
                <a:gd name="connsiteX535" fmla="*/ 1419273 w 1634547"/>
                <a:gd name="connsiteY535" fmla="*/ 472012 h 1201292"/>
                <a:gd name="connsiteX536" fmla="*/ 1416701 w 1634547"/>
                <a:gd name="connsiteY536" fmla="*/ 473821 h 1201292"/>
                <a:gd name="connsiteX537" fmla="*/ 1416101 w 1634547"/>
                <a:gd name="connsiteY537" fmla="*/ 475479 h 1201292"/>
                <a:gd name="connsiteX538" fmla="*/ 1415082 w 1634547"/>
                <a:gd name="connsiteY538" fmla="*/ 478993 h 1201292"/>
                <a:gd name="connsiteX539" fmla="*/ 1414367 w 1634547"/>
                <a:gd name="connsiteY539" fmla="*/ 482603 h 1201292"/>
                <a:gd name="connsiteX540" fmla="*/ 1413758 w 1634547"/>
                <a:gd name="connsiteY540" fmla="*/ 483880 h 1201292"/>
                <a:gd name="connsiteX541" fmla="*/ 1412720 w 1634547"/>
                <a:gd name="connsiteY541" fmla="*/ 484099 h 1201292"/>
                <a:gd name="connsiteX542" fmla="*/ 1411662 w 1634547"/>
                <a:gd name="connsiteY542" fmla="*/ 485185 h 1201292"/>
                <a:gd name="connsiteX543" fmla="*/ 1409443 w 1634547"/>
                <a:gd name="connsiteY543" fmla="*/ 488566 h 1201292"/>
                <a:gd name="connsiteX544" fmla="*/ 1407433 w 1634547"/>
                <a:gd name="connsiteY544" fmla="*/ 491680 h 1201292"/>
                <a:gd name="connsiteX545" fmla="*/ 1404518 w 1634547"/>
                <a:gd name="connsiteY545" fmla="*/ 493786 h 1201292"/>
                <a:gd name="connsiteX546" fmla="*/ 1403138 w 1634547"/>
                <a:gd name="connsiteY546" fmla="*/ 495710 h 1201292"/>
                <a:gd name="connsiteX547" fmla="*/ 1402432 w 1634547"/>
                <a:gd name="connsiteY547" fmla="*/ 497462 h 1201292"/>
                <a:gd name="connsiteX548" fmla="*/ 1400356 w 1634547"/>
                <a:gd name="connsiteY548" fmla="*/ 499910 h 1201292"/>
                <a:gd name="connsiteX549" fmla="*/ 1397308 w 1634547"/>
                <a:gd name="connsiteY549" fmla="*/ 500348 h 1201292"/>
                <a:gd name="connsiteX550" fmla="*/ 1394879 w 1634547"/>
                <a:gd name="connsiteY550" fmla="*/ 501063 h 1201292"/>
                <a:gd name="connsiteX551" fmla="*/ 1393393 w 1634547"/>
                <a:gd name="connsiteY551" fmla="*/ 501253 h 1201292"/>
                <a:gd name="connsiteX552" fmla="*/ 1392327 w 1634547"/>
                <a:gd name="connsiteY552" fmla="*/ 502244 h 1201292"/>
                <a:gd name="connsiteX553" fmla="*/ 1391545 w 1634547"/>
                <a:gd name="connsiteY553" fmla="*/ 503749 h 1201292"/>
                <a:gd name="connsiteX554" fmla="*/ 1391174 w 1634547"/>
                <a:gd name="connsiteY554" fmla="*/ 504349 h 1201292"/>
                <a:gd name="connsiteX555" fmla="*/ 1389793 w 1634547"/>
                <a:gd name="connsiteY555" fmla="*/ 504349 h 1201292"/>
                <a:gd name="connsiteX556" fmla="*/ 1388421 w 1634547"/>
                <a:gd name="connsiteY556" fmla="*/ 505625 h 1201292"/>
                <a:gd name="connsiteX557" fmla="*/ 1385059 w 1634547"/>
                <a:gd name="connsiteY557" fmla="*/ 508530 h 1201292"/>
                <a:gd name="connsiteX558" fmla="*/ 1382316 w 1634547"/>
                <a:gd name="connsiteY558" fmla="*/ 509073 h 1201292"/>
                <a:gd name="connsiteX559" fmla="*/ 1378887 w 1634547"/>
                <a:gd name="connsiteY559" fmla="*/ 511007 h 1201292"/>
                <a:gd name="connsiteX560" fmla="*/ 1375867 w 1634547"/>
                <a:gd name="connsiteY560" fmla="*/ 512474 h 1201292"/>
                <a:gd name="connsiteX561" fmla="*/ 1374610 w 1634547"/>
                <a:gd name="connsiteY561" fmla="*/ 513302 h 1201292"/>
                <a:gd name="connsiteX562" fmla="*/ 1374277 w 1634547"/>
                <a:gd name="connsiteY562" fmla="*/ 514217 h 1201292"/>
                <a:gd name="connsiteX563" fmla="*/ 1373838 w 1634547"/>
                <a:gd name="connsiteY563" fmla="*/ 515379 h 1201292"/>
                <a:gd name="connsiteX564" fmla="*/ 1372381 w 1634547"/>
                <a:gd name="connsiteY564" fmla="*/ 515607 h 1201292"/>
                <a:gd name="connsiteX565" fmla="*/ 1370972 w 1634547"/>
                <a:gd name="connsiteY565" fmla="*/ 515550 h 1201292"/>
                <a:gd name="connsiteX566" fmla="*/ 1367828 w 1634547"/>
                <a:gd name="connsiteY566" fmla="*/ 518208 h 1201292"/>
                <a:gd name="connsiteX567" fmla="*/ 1366238 w 1634547"/>
                <a:gd name="connsiteY567" fmla="*/ 520465 h 1201292"/>
                <a:gd name="connsiteX568" fmla="*/ 1360056 w 1634547"/>
                <a:gd name="connsiteY568" fmla="*/ 525266 h 1201292"/>
                <a:gd name="connsiteX569" fmla="*/ 1357532 w 1634547"/>
                <a:gd name="connsiteY569" fmla="*/ 527961 h 1201292"/>
                <a:gd name="connsiteX570" fmla="*/ 1356884 w 1634547"/>
                <a:gd name="connsiteY570" fmla="*/ 531448 h 1201292"/>
                <a:gd name="connsiteX571" fmla="*/ 1356560 w 1634547"/>
                <a:gd name="connsiteY571" fmla="*/ 531190 h 1201292"/>
                <a:gd name="connsiteX572" fmla="*/ 1354360 w 1634547"/>
                <a:gd name="connsiteY572" fmla="*/ 534229 h 1201292"/>
                <a:gd name="connsiteX573" fmla="*/ 1350036 w 1634547"/>
                <a:gd name="connsiteY573" fmla="*/ 537115 h 1201292"/>
                <a:gd name="connsiteX574" fmla="*/ 1340796 w 1634547"/>
                <a:gd name="connsiteY574" fmla="*/ 537763 h 1201292"/>
                <a:gd name="connsiteX575" fmla="*/ 1337872 w 1634547"/>
                <a:gd name="connsiteY575" fmla="*/ 535715 h 1201292"/>
                <a:gd name="connsiteX576" fmla="*/ 1336815 w 1634547"/>
                <a:gd name="connsiteY576" fmla="*/ 537125 h 1201292"/>
                <a:gd name="connsiteX577" fmla="*/ 1335996 w 1634547"/>
                <a:gd name="connsiteY577" fmla="*/ 539020 h 1201292"/>
                <a:gd name="connsiteX578" fmla="*/ 1333567 w 1634547"/>
                <a:gd name="connsiteY578" fmla="*/ 539648 h 1201292"/>
                <a:gd name="connsiteX579" fmla="*/ 1329785 w 1634547"/>
                <a:gd name="connsiteY579" fmla="*/ 539820 h 1201292"/>
                <a:gd name="connsiteX580" fmla="*/ 1327661 w 1634547"/>
                <a:gd name="connsiteY580" fmla="*/ 541068 h 1201292"/>
                <a:gd name="connsiteX581" fmla="*/ 1326528 w 1634547"/>
                <a:gd name="connsiteY581" fmla="*/ 542458 h 1201292"/>
                <a:gd name="connsiteX582" fmla="*/ 1321337 w 1634547"/>
                <a:gd name="connsiteY582" fmla="*/ 542906 h 1201292"/>
                <a:gd name="connsiteX583" fmla="*/ 1319432 w 1634547"/>
                <a:gd name="connsiteY583" fmla="*/ 544764 h 1201292"/>
                <a:gd name="connsiteX584" fmla="*/ 1316193 w 1634547"/>
                <a:gd name="connsiteY584" fmla="*/ 545421 h 1201292"/>
                <a:gd name="connsiteX585" fmla="*/ 1302696 w 1634547"/>
                <a:gd name="connsiteY585" fmla="*/ 553517 h 1201292"/>
                <a:gd name="connsiteX586" fmla="*/ 1299753 w 1634547"/>
                <a:gd name="connsiteY586" fmla="*/ 556917 h 1201292"/>
                <a:gd name="connsiteX587" fmla="*/ 1296962 w 1634547"/>
                <a:gd name="connsiteY587" fmla="*/ 560889 h 1201292"/>
                <a:gd name="connsiteX588" fmla="*/ 1295009 w 1634547"/>
                <a:gd name="connsiteY588" fmla="*/ 562880 h 1201292"/>
                <a:gd name="connsiteX589" fmla="*/ 1293257 w 1634547"/>
                <a:gd name="connsiteY589" fmla="*/ 564271 h 1201292"/>
                <a:gd name="connsiteX590" fmla="*/ 1291667 w 1634547"/>
                <a:gd name="connsiteY590" fmla="*/ 564842 h 1201292"/>
                <a:gd name="connsiteX591" fmla="*/ 1290104 w 1634547"/>
                <a:gd name="connsiteY591" fmla="*/ 566214 h 1201292"/>
                <a:gd name="connsiteX592" fmla="*/ 1288523 w 1634547"/>
                <a:gd name="connsiteY592" fmla="*/ 566385 h 1201292"/>
                <a:gd name="connsiteX593" fmla="*/ 1286913 w 1634547"/>
                <a:gd name="connsiteY593" fmla="*/ 565756 h 1201292"/>
                <a:gd name="connsiteX594" fmla="*/ 1285113 w 1634547"/>
                <a:gd name="connsiteY594" fmla="*/ 565976 h 1201292"/>
                <a:gd name="connsiteX595" fmla="*/ 1283922 w 1634547"/>
                <a:gd name="connsiteY595" fmla="*/ 567633 h 1201292"/>
                <a:gd name="connsiteX596" fmla="*/ 1284923 w 1634547"/>
                <a:gd name="connsiteY596" fmla="*/ 569795 h 1201292"/>
                <a:gd name="connsiteX597" fmla="*/ 1284370 w 1634547"/>
                <a:gd name="connsiteY597" fmla="*/ 570710 h 1201292"/>
                <a:gd name="connsiteX598" fmla="*/ 1280827 w 1634547"/>
                <a:gd name="connsiteY598" fmla="*/ 571881 h 1201292"/>
                <a:gd name="connsiteX599" fmla="*/ 1275550 w 1634547"/>
                <a:gd name="connsiteY599" fmla="*/ 572653 h 1201292"/>
                <a:gd name="connsiteX600" fmla="*/ 1273321 w 1634547"/>
                <a:gd name="connsiteY600" fmla="*/ 574062 h 1201292"/>
                <a:gd name="connsiteX601" fmla="*/ 1272540 w 1634547"/>
                <a:gd name="connsiteY601" fmla="*/ 574862 h 1201292"/>
                <a:gd name="connsiteX602" fmla="*/ 1271378 w 1634547"/>
                <a:gd name="connsiteY602" fmla="*/ 575263 h 1201292"/>
                <a:gd name="connsiteX603" fmla="*/ 1270254 w 1634547"/>
                <a:gd name="connsiteY603" fmla="*/ 572481 h 1201292"/>
                <a:gd name="connsiteX604" fmla="*/ 1269854 w 1634547"/>
                <a:gd name="connsiteY604" fmla="*/ 568805 h 1201292"/>
                <a:gd name="connsiteX605" fmla="*/ 1272035 w 1634547"/>
                <a:gd name="connsiteY605" fmla="*/ 567919 h 1201292"/>
                <a:gd name="connsiteX606" fmla="*/ 1274045 w 1634547"/>
                <a:gd name="connsiteY606" fmla="*/ 567452 h 1201292"/>
                <a:gd name="connsiteX607" fmla="*/ 1285180 w 1634547"/>
                <a:gd name="connsiteY607" fmla="*/ 562366 h 1201292"/>
                <a:gd name="connsiteX608" fmla="*/ 1283789 w 1634547"/>
                <a:gd name="connsiteY608" fmla="*/ 558537 h 1201292"/>
                <a:gd name="connsiteX609" fmla="*/ 1284780 w 1634547"/>
                <a:gd name="connsiteY609" fmla="*/ 556870 h 1201292"/>
                <a:gd name="connsiteX610" fmla="*/ 1287276 w 1634547"/>
                <a:gd name="connsiteY610" fmla="*/ 554155 h 1201292"/>
                <a:gd name="connsiteX611" fmla="*/ 1288895 w 1634547"/>
                <a:gd name="connsiteY611" fmla="*/ 552812 h 1201292"/>
                <a:gd name="connsiteX612" fmla="*/ 1288019 w 1634547"/>
                <a:gd name="connsiteY612" fmla="*/ 552317 h 1201292"/>
                <a:gd name="connsiteX613" fmla="*/ 1280713 w 1634547"/>
                <a:gd name="connsiteY613" fmla="*/ 553212 h 1201292"/>
                <a:gd name="connsiteX614" fmla="*/ 1276531 w 1634547"/>
                <a:gd name="connsiteY614" fmla="*/ 553145 h 1201292"/>
                <a:gd name="connsiteX615" fmla="*/ 1274379 w 1634547"/>
                <a:gd name="connsiteY615" fmla="*/ 552869 h 1201292"/>
                <a:gd name="connsiteX616" fmla="*/ 1275026 w 1634547"/>
                <a:gd name="connsiteY616" fmla="*/ 550545 h 1201292"/>
                <a:gd name="connsiteX617" fmla="*/ 1274664 w 1634547"/>
                <a:gd name="connsiteY617" fmla="*/ 548221 h 1201292"/>
                <a:gd name="connsiteX618" fmla="*/ 1274159 w 1634547"/>
                <a:gd name="connsiteY618" fmla="*/ 547354 h 1201292"/>
                <a:gd name="connsiteX619" fmla="*/ 1277884 w 1634547"/>
                <a:gd name="connsiteY619" fmla="*/ 544706 h 1201292"/>
                <a:gd name="connsiteX620" fmla="*/ 1279570 w 1634547"/>
                <a:gd name="connsiteY620" fmla="*/ 544059 h 1201292"/>
                <a:gd name="connsiteX621" fmla="*/ 1280856 w 1634547"/>
                <a:gd name="connsiteY621" fmla="*/ 544097 h 1201292"/>
                <a:gd name="connsiteX622" fmla="*/ 1280760 w 1634547"/>
                <a:gd name="connsiteY622" fmla="*/ 542497 h 1201292"/>
                <a:gd name="connsiteX623" fmla="*/ 1279693 w 1634547"/>
                <a:gd name="connsiteY623" fmla="*/ 540087 h 1201292"/>
                <a:gd name="connsiteX624" fmla="*/ 1280846 w 1634547"/>
                <a:gd name="connsiteY624" fmla="*/ 536972 h 1201292"/>
                <a:gd name="connsiteX625" fmla="*/ 1288428 w 1634547"/>
                <a:gd name="connsiteY625" fmla="*/ 533305 h 1201292"/>
                <a:gd name="connsiteX626" fmla="*/ 1290247 w 1634547"/>
                <a:gd name="connsiteY626" fmla="*/ 529971 h 1201292"/>
                <a:gd name="connsiteX627" fmla="*/ 1293286 w 1634547"/>
                <a:gd name="connsiteY627" fmla="*/ 526857 h 1201292"/>
                <a:gd name="connsiteX628" fmla="*/ 1298848 w 1634547"/>
                <a:gd name="connsiteY628" fmla="*/ 519103 h 1201292"/>
                <a:gd name="connsiteX629" fmla="*/ 1299182 w 1634547"/>
                <a:gd name="connsiteY629" fmla="*/ 517779 h 1201292"/>
                <a:gd name="connsiteX630" fmla="*/ 1300801 w 1634547"/>
                <a:gd name="connsiteY630" fmla="*/ 514131 h 1201292"/>
                <a:gd name="connsiteX631" fmla="*/ 1301086 w 1634547"/>
                <a:gd name="connsiteY631" fmla="*/ 512674 h 1201292"/>
                <a:gd name="connsiteX632" fmla="*/ 1298515 w 1634547"/>
                <a:gd name="connsiteY632" fmla="*/ 510540 h 1201292"/>
                <a:gd name="connsiteX633" fmla="*/ 1297496 w 1634547"/>
                <a:gd name="connsiteY633" fmla="*/ 507549 h 1201292"/>
                <a:gd name="connsiteX634" fmla="*/ 1289971 w 1634547"/>
                <a:gd name="connsiteY634" fmla="*/ 502139 h 1201292"/>
                <a:gd name="connsiteX635" fmla="*/ 1289333 w 1634547"/>
                <a:gd name="connsiteY635" fmla="*/ 497481 h 1201292"/>
                <a:gd name="connsiteX636" fmla="*/ 1288628 w 1634547"/>
                <a:gd name="connsiteY636" fmla="*/ 497681 h 1201292"/>
                <a:gd name="connsiteX637" fmla="*/ 1287485 w 1634547"/>
                <a:gd name="connsiteY637" fmla="*/ 500939 h 1201292"/>
                <a:gd name="connsiteX638" fmla="*/ 1286504 w 1634547"/>
                <a:gd name="connsiteY638" fmla="*/ 501987 h 1201292"/>
                <a:gd name="connsiteX639" fmla="*/ 1283018 w 1634547"/>
                <a:gd name="connsiteY639" fmla="*/ 502082 h 1201292"/>
                <a:gd name="connsiteX640" fmla="*/ 1281370 w 1634547"/>
                <a:gd name="connsiteY640" fmla="*/ 500853 h 1201292"/>
                <a:gd name="connsiteX641" fmla="*/ 1271674 w 1634547"/>
                <a:gd name="connsiteY641" fmla="*/ 500053 h 1201292"/>
                <a:gd name="connsiteX642" fmla="*/ 1269302 w 1634547"/>
                <a:gd name="connsiteY642" fmla="*/ 502158 h 1201292"/>
                <a:gd name="connsiteX643" fmla="*/ 1267092 w 1634547"/>
                <a:gd name="connsiteY643" fmla="*/ 505406 h 1201292"/>
                <a:gd name="connsiteX644" fmla="*/ 1264930 w 1634547"/>
                <a:gd name="connsiteY644" fmla="*/ 507730 h 1201292"/>
                <a:gd name="connsiteX645" fmla="*/ 1262758 w 1634547"/>
                <a:gd name="connsiteY645" fmla="*/ 508921 h 1201292"/>
                <a:gd name="connsiteX646" fmla="*/ 1260872 w 1634547"/>
                <a:gd name="connsiteY646" fmla="*/ 511035 h 1201292"/>
                <a:gd name="connsiteX647" fmla="*/ 1253081 w 1634547"/>
                <a:gd name="connsiteY647" fmla="*/ 523551 h 1201292"/>
                <a:gd name="connsiteX648" fmla="*/ 1250137 w 1634547"/>
                <a:gd name="connsiteY648" fmla="*/ 524504 h 1201292"/>
                <a:gd name="connsiteX649" fmla="*/ 1236279 w 1634547"/>
                <a:gd name="connsiteY649" fmla="*/ 532038 h 1201292"/>
                <a:gd name="connsiteX650" fmla="*/ 1229335 w 1634547"/>
                <a:gd name="connsiteY650" fmla="*/ 534991 h 1201292"/>
                <a:gd name="connsiteX651" fmla="*/ 1223991 w 1634547"/>
                <a:gd name="connsiteY651" fmla="*/ 540191 h 1201292"/>
                <a:gd name="connsiteX652" fmla="*/ 1222153 w 1634547"/>
                <a:gd name="connsiteY652" fmla="*/ 543335 h 1201292"/>
                <a:gd name="connsiteX653" fmla="*/ 1220524 w 1634547"/>
                <a:gd name="connsiteY653" fmla="*/ 546821 h 1201292"/>
                <a:gd name="connsiteX654" fmla="*/ 1219534 w 1634547"/>
                <a:gd name="connsiteY654" fmla="*/ 552088 h 1201292"/>
                <a:gd name="connsiteX655" fmla="*/ 1214600 w 1634547"/>
                <a:gd name="connsiteY655" fmla="*/ 558479 h 1201292"/>
                <a:gd name="connsiteX656" fmla="*/ 1212904 w 1634547"/>
                <a:gd name="connsiteY656" fmla="*/ 559851 h 1201292"/>
                <a:gd name="connsiteX657" fmla="*/ 1211180 w 1634547"/>
                <a:gd name="connsiteY657" fmla="*/ 560404 h 1201292"/>
                <a:gd name="connsiteX658" fmla="*/ 1208884 w 1634547"/>
                <a:gd name="connsiteY658" fmla="*/ 560203 h 1201292"/>
                <a:gd name="connsiteX659" fmla="*/ 1206903 w 1634547"/>
                <a:gd name="connsiteY659" fmla="*/ 560604 h 1201292"/>
                <a:gd name="connsiteX660" fmla="*/ 1203531 w 1634547"/>
                <a:gd name="connsiteY660" fmla="*/ 560041 h 1201292"/>
                <a:gd name="connsiteX661" fmla="*/ 1199398 w 1634547"/>
                <a:gd name="connsiteY661" fmla="*/ 562061 h 1201292"/>
                <a:gd name="connsiteX662" fmla="*/ 1194749 w 1634547"/>
                <a:gd name="connsiteY662" fmla="*/ 563804 h 1201292"/>
                <a:gd name="connsiteX663" fmla="*/ 1190740 w 1634547"/>
                <a:gd name="connsiteY663" fmla="*/ 559413 h 1201292"/>
                <a:gd name="connsiteX664" fmla="*/ 1187872 w 1634547"/>
                <a:gd name="connsiteY664" fmla="*/ 558327 h 1201292"/>
                <a:gd name="connsiteX665" fmla="*/ 1183196 w 1634547"/>
                <a:gd name="connsiteY665" fmla="*/ 559546 h 1201292"/>
                <a:gd name="connsiteX666" fmla="*/ 1181024 w 1634547"/>
                <a:gd name="connsiteY666" fmla="*/ 561499 h 1201292"/>
                <a:gd name="connsiteX667" fmla="*/ 1176528 w 1634547"/>
                <a:gd name="connsiteY667" fmla="*/ 571148 h 1201292"/>
                <a:gd name="connsiteX668" fmla="*/ 1174842 w 1634547"/>
                <a:gd name="connsiteY668" fmla="*/ 576663 h 1201292"/>
                <a:gd name="connsiteX669" fmla="*/ 1174956 w 1634547"/>
                <a:gd name="connsiteY669" fmla="*/ 578920 h 1201292"/>
                <a:gd name="connsiteX670" fmla="*/ 1177576 w 1634547"/>
                <a:gd name="connsiteY670" fmla="*/ 585759 h 1201292"/>
                <a:gd name="connsiteX671" fmla="*/ 1180538 w 1634547"/>
                <a:gd name="connsiteY671" fmla="*/ 589579 h 1201292"/>
                <a:gd name="connsiteX672" fmla="*/ 1187177 w 1634547"/>
                <a:gd name="connsiteY672" fmla="*/ 593932 h 1201292"/>
                <a:gd name="connsiteX673" fmla="*/ 1201293 w 1634547"/>
                <a:gd name="connsiteY673" fmla="*/ 596922 h 1201292"/>
                <a:gd name="connsiteX674" fmla="*/ 1204608 w 1634547"/>
                <a:gd name="connsiteY674" fmla="*/ 595856 h 1201292"/>
                <a:gd name="connsiteX675" fmla="*/ 1208161 w 1634547"/>
                <a:gd name="connsiteY675" fmla="*/ 595846 h 1201292"/>
                <a:gd name="connsiteX676" fmla="*/ 1211904 w 1634547"/>
                <a:gd name="connsiteY676" fmla="*/ 598684 h 1201292"/>
                <a:gd name="connsiteX677" fmla="*/ 1214247 w 1634547"/>
                <a:gd name="connsiteY677" fmla="*/ 603371 h 1201292"/>
                <a:gd name="connsiteX678" fmla="*/ 1214457 w 1634547"/>
                <a:gd name="connsiteY678" fmla="*/ 606562 h 1201292"/>
                <a:gd name="connsiteX679" fmla="*/ 1214533 w 1634547"/>
                <a:gd name="connsiteY679" fmla="*/ 607666 h 1201292"/>
                <a:gd name="connsiteX680" fmla="*/ 1215390 w 1634547"/>
                <a:gd name="connsiteY680" fmla="*/ 608609 h 1201292"/>
                <a:gd name="connsiteX681" fmla="*/ 1215895 w 1634547"/>
                <a:gd name="connsiteY681" fmla="*/ 610219 h 1201292"/>
                <a:gd name="connsiteX682" fmla="*/ 1214409 w 1634547"/>
                <a:gd name="connsiteY682" fmla="*/ 611553 h 1201292"/>
                <a:gd name="connsiteX683" fmla="*/ 1213266 w 1634547"/>
                <a:gd name="connsiteY683" fmla="*/ 612220 h 1201292"/>
                <a:gd name="connsiteX684" fmla="*/ 1212304 w 1634547"/>
                <a:gd name="connsiteY684" fmla="*/ 617163 h 1201292"/>
                <a:gd name="connsiteX685" fmla="*/ 1212247 w 1634547"/>
                <a:gd name="connsiteY685" fmla="*/ 622621 h 1201292"/>
                <a:gd name="connsiteX686" fmla="*/ 1213457 w 1634547"/>
                <a:gd name="connsiteY686" fmla="*/ 624431 h 1201292"/>
                <a:gd name="connsiteX687" fmla="*/ 1216495 w 1634547"/>
                <a:gd name="connsiteY687" fmla="*/ 626974 h 1201292"/>
                <a:gd name="connsiteX688" fmla="*/ 1221191 w 1634547"/>
                <a:gd name="connsiteY688" fmla="*/ 629069 h 1201292"/>
                <a:gd name="connsiteX689" fmla="*/ 1225535 w 1634547"/>
                <a:gd name="connsiteY689" fmla="*/ 629517 h 1201292"/>
                <a:gd name="connsiteX690" fmla="*/ 1233831 w 1634547"/>
                <a:gd name="connsiteY690" fmla="*/ 628507 h 1201292"/>
                <a:gd name="connsiteX691" fmla="*/ 1237222 w 1634547"/>
                <a:gd name="connsiteY691" fmla="*/ 625221 h 1201292"/>
                <a:gd name="connsiteX692" fmla="*/ 1237022 w 1634547"/>
                <a:gd name="connsiteY692" fmla="*/ 623802 h 1201292"/>
                <a:gd name="connsiteX693" fmla="*/ 1237107 w 1634547"/>
                <a:gd name="connsiteY693" fmla="*/ 621964 h 1201292"/>
                <a:gd name="connsiteX694" fmla="*/ 1244413 w 1634547"/>
                <a:gd name="connsiteY694" fmla="*/ 617134 h 1201292"/>
                <a:gd name="connsiteX695" fmla="*/ 1248575 w 1634547"/>
                <a:gd name="connsiteY695" fmla="*/ 612848 h 1201292"/>
                <a:gd name="connsiteX696" fmla="*/ 1247927 w 1634547"/>
                <a:gd name="connsiteY696" fmla="*/ 611715 h 1201292"/>
                <a:gd name="connsiteX697" fmla="*/ 1247127 w 1634547"/>
                <a:gd name="connsiteY697" fmla="*/ 610962 h 1201292"/>
                <a:gd name="connsiteX698" fmla="*/ 1247861 w 1634547"/>
                <a:gd name="connsiteY698" fmla="*/ 610524 h 1201292"/>
                <a:gd name="connsiteX699" fmla="*/ 1250137 w 1634547"/>
                <a:gd name="connsiteY699" fmla="*/ 610219 h 1201292"/>
                <a:gd name="connsiteX700" fmla="*/ 1260291 w 1634547"/>
                <a:gd name="connsiteY700" fmla="*/ 605742 h 1201292"/>
                <a:gd name="connsiteX701" fmla="*/ 1268283 w 1634547"/>
                <a:gd name="connsiteY701" fmla="*/ 609400 h 1201292"/>
                <a:gd name="connsiteX702" fmla="*/ 1272845 w 1634547"/>
                <a:gd name="connsiteY702" fmla="*/ 613610 h 1201292"/>
                <a:gd name="connsiteX703" fmla="*/ 1277360 w 1634547"/>
                <a:gd name="connsiteY703" fmla="*/ 614315 h 1201292"/>
                <a:gd name="connsiteX704" fmla="*/ 1280484 w 1634547"/>
                <a:gd name="connsiteY704" fmla="*/ 616468 h 1201292"/>
                <a:gd name="connsiteX705" fmla="*/ 1284094 w 1634547"/>
                <a:gd name="connsiteY705" fmla="*/ 618297 h 1201292"/>
                <a:gd name="connsiteX706" fmla="*/ 1288799 w 1634547"/>
                <a:gd name="connsiteY706" fmla="*/ 618420 h 1201292"/>
                <a:gd name="connsiteX707" fmla="*/ 1292771 w 1634547"/>
                <a:gd name="connsiteY707" fmla="*/ 618801 h 1201292"/>
                <a:gd name="connsiteX708" fmla="*/ 1293981 w 1634547"/>
                <a:gd name="connsiteY708" fmla="*/ 617106 h 1201292"/>
                <a:gd name="connsiteX709" fmla="*/ 1295229 w 1634547"/>
                <a:gd name="connsiteY709" fmla="*/ 615992 h 1201292"/>
                <a:gd name="connsiteX710" fmla="*/ 1296638 w 1634547"/>
                <a:gd name="connsiteY710" fmla="*/ 616210 h 1201292"/>
                <a:gd name="connsiteX711" fmla="*/ 1298229 w 1634547"/>
                <a:gd name="connsiteY711" fmla="*/ 618430 h 1201292"/>
                <a:gd name="connsiteX712" fmla="*/ 1302744 w 1634547"/>
                <a:gd name="connsiteY712" fmla="*/ 620135 h 1201292"/>
                <a:gd name="connsiteX713" fmla="*/ 1306906 w 1634547"/>
                <a:gd name="connsiteY713" fmla="*/ 620049 h 1201292"/>
                <a:gd name="connsiteX714" fmla="*/ 1309821 w 1634547"/>
                <a:gd name="connsiteY714" fmla="*/ 619430 h 1201292"/>
                <a:gd name="connsiteX715" fmla="*/ 1311554 w 1634547"/>
                <a:gd name="connsiteY715" fmla="*/ 620221 h 1201292"/>
                <a:gd name="connsiteX716" fmla="*/ 1309049 w 1634547"/>
                <a:gd name="connsiteY716" fmla="*/ 623059 h 1201292"/>
                <a:gd name="connsiteX717" fmla="*/ 1309421 w 1634547"/>
                <a:gd name="connsiteY717" fmla="*/ 627631 h 1201292"/>
                <a:gd name="connsiteX718" fmla="*/ 1307506 w 1634547"/>
                <a:gd name="connsiteY718" fmla="*/ 629079 h 1201292"/>
                <a:gd name="connsiteX719" fmla="*/ 1305668 w 1634547"/>
                <a:gd name="connsiteY719" fmla="*/ 631403 h 1201292"/>
                <a:gd name="connsiteX720" fmla="*/ 1306754 w 1634547"/>
                <a:gd name="connsiteY720" fmla="*/ 632936 h 1201292"/>
                <a:gd name="connsiteX721" fmla="*/ 1307716 w 1634547"/>
                <a:gd name="connsiteY721" fmla="*/ 633584 h 1201292"/>
                <a:gd name="connsiteX722" fmla="*/ 1307621 w 1634547"/>
                <a:gd name="connsiteY722" fmla="*/ 635441 h 1201292"/>
                <a:gd name="connsiteX723" fmla="*/ 1305944 w 1634547"/>
                <a:gd name="connsiteY723" fmla="*/ 636499 h 1201292"/>
                <a:gd name="connsiteX724" fmla="*/ 1302839 w 1634547"/>
                <a:gd name="connsiteY724" fmla="*/ 639261 h 1201292"/>
                <a:gd name="connsiteX725" fmla="*/ 1301049 w 1634547"/>
                <a:gd name="connsiteY725" fmla="*/ 639213 h 1201292"/>
                <a:gd name="connsiteX726" fmla="*/ 1300201 w 1634547"/>
                <a:gd name="connsiteY726" fmla="*/ 638680 h 1201292"/>
                <a:gd name="connsiteX727" fmla="*/ 1299600 w 1634547"/>
                <a:gd name="connsiteY727" fmla="*/ 637689 h 1201292"/>
                <a:gd name="connsiteX728" fmla="*/ 1299153 w 1634547"/>
                <a:gd name="connsiteY728" fmla="*/ 636099 h 1201292"/>
                <a:gd name="connsiteX729" fmla="*/ 1298067 w 1634547"/>
                <a:gd name="connsiteY729" fmla="*/ 635051 h 1201292"/>
                <a:gd name="connsiteX730" fmla="*/ 1295057 w 1634547"/>
                <a:gd name="connsiteY730" fmla="*/ 634651 h 1201292"/>
                <a:gd name="connsiteX731" fmla="*/ 1291933 w 1634547"/>
                <a:gd name="connsiteY731" fmla="*/ 635032 h 1201292"/>
                <a:gd name="connsiteX732" fmla="*/ 1284904 w 1634547"/>
                <a:gd name="connsiteY732" fmla="*/ 639128 h 1201292"/>
                <a:gd name="connsiteX733" fmla="*/ 1278036 w 1634547"/>
                <a:gd name="connsiteY733" fmla="*/ 642385 h 1201292"/>
                <a:gd name="connsiteX734" fmla="*/ 1270845 w 1634547"/>
                <a:gd name="connsiteY734" fmla="*/ 644966 h 1201292"/>
                <a:gd name="connsiteX735" fmla="*/ 1268435 w 1634547"/>
                <a:gd name="connsiteY735" fmla="*/ 646595 h 1201292"/>
                <a:gd name="connsiteX736" fmla="*/ 1266720 w 1634547"/>
                <a:gd name="connsiteY736" fmla="*/ 647043 h 1201292"/>
                <a:gd name="connsiteX737" fmla="*/ 1263739 w 1634547"/>
                <a:gd name="connsiteY737" fmla="*/ 645814 h 1201292"/>
                <a:gd name="connsiteX738" fmla="*/ 1261939 w 1634547"/>
                <a:gd name="connsiteY738" fmla="*/ 645890 h 1201292"/>
                <a:gd name="connsiteX739" fmla="*/ 1261558 w 1634547"/>
                <a:gd name="connsiteY739" fmla="*/ 646738 h 1201292"/>
                <a:gd name="connsiteX740" fmla="*/ 1263853 w 1634547"/>
                <a:gd name="connsiteY740" fmla="*/ 649005 h 1201292"/>
                <a:gd name="connsiteX741" fmla="*/ 1264454 w 1634547"/>
                <a:gd name="connsiteY741" fmla="*/ 650777 h 1201292"/>
                <a:gd name="connsiteX742" fmla="*/ 1264215 w 1634547"/>
                <a:gd name="connsiteY742" fmla="*/ 652139 h 1201292"/>
                <a:gd name="connsiteX743" fmla="*/ 1262910 w 1634547"/>
                <a:gd name="connsiteY743" fmla="*/ 652739 h 1201292"/>
                <a:gd name="connsiteX744" fmla="*/ 1261015 w 1634547"/>
                <a:gd name="connsiteY744" fmla="*/ 651748 h 1201292"/>
                <a:gd name="connsiteX745" fmla="*/ 1259281 w 1634547"/>
                <a:gd name="connsiteY745" fmla="*/ 653167 h 1201292"/>
                <a:gd name="connsiteX746" fmla="*/ 1258501 w 1634547"/>
                <a:gd name="connsiteY746" fmla="*/ 655558 h 1201292"/>
                <a:gd name="connsiteX747" fmla="*/ 1258462 w 1634547"/>
                <a:gd name="connsiteY747" fmla="*/ 661245 h 1201292"/>
                <a:gd name="connsiteX748" fmla="*/ 1257319 w 1634547"/>
                <a:gd name="connsiteY748" fmla="*/ 662512 h 1201292"/>
                <a:gd name="connsiteX749" fmla="*/ 1254147 w 1634547"/>
                <a:gd name="connsiteY749" fmla="*/ 663207 h 1201292"/>
                <a:gd name="connsiteX750" fmla="*/ 1250775 w 1634547"/>
                <a:gd name="connsiteY750" fmla="*/ 665017 h 1201292"/>
                <a:gd name="connsiteX751" fmla="*/ 1249576 w 1634547"/>
                <a:gd name="connsiteY751" fmla="*/ 664178 h 1201292"/>
                <a:gd name="connsiteX752" fmla="*/ 1249099 w 1634547"/>
                <a:gd name="connsiteY752" fmla="*/ 663159 h 1201292"/>
                <a:gd name="connsiteX753" fmla="*/ 1249452 w 1634547"/>
                <a:gd name="connsiteY753" fmla="*/ 660549 h 1201292"/>
                <a:gd name="connsiteX754" fmla="*/ 1249033 w 1634547"/>
                <a:gd name="connsiteY754" fmla="*/ 659273 h 1201292"/>
                <a:gd name="connsiteX755" fmla="*/ 1247490 w 1634547"/>
                <a:gd name="connsiteY755" fmla="*/ 659340 h 1201292"/>
                <a:gd name="connsiteX756" fmla="*/ 1245165 w 1634547"/>
                <a:gd name="connsiteY756" fmla="*/ 660121 h 1201292"/>
                <a:gd name="connsiteX757" fmla="*/ 1243394 w 1634547"/>
                <a:gd name="connsiteY757" fmla="*/ 661835 h 1201292"/>
                <a:gd name="connsiteX758" fmla="*/ 1242784 w 1634547"/>
                <a:gd name="connsiteY758" fmla="*/ 662874 h 1201292"/>
                <a:gd name="connsiteX759" fmla="*/ 1245118 w 1634547"/>
                <a:gd name="connsiteY759" fmla="*/ 666217 h 1201292"/>
                <a:gd name="connsiteX760" fmla="*/ 1247337 w 1634547"/>
                <a:gd name="connsiteY760" fmla="*/ 666560 h 1201292"/>
                <a:gd name="connsiteX761" fmla="*/ 1247880 w 1634547"/>
                <a:gd name="connsiteY761" fmla="*/ 667312 h 1201292"/>
                <a:gd name="connsiteX762" fmla="*/ 1246118 w 1634547"/>
                <a:gd name="connsiteY762" fmla="*/ 668941 h 1201292"/>
                <a:gd name="connsiteX763" fmla="*/ 1241727 w 1634547"/>
                <a:gd name="connsiteY763" fmla="*/ 671360 h 1201292"/>
                <a:gd name="connsiteX764" fmla="*/ 1240993 w 1634547"/>
                <a:gd name="connsiteY764" fmla="*/ 673389 h 1201292"/>
                <a:gd name="connsiteX765" fmla="*/ 1239688 w 1634547"/>
                <a:gd name="connsiteY765" fmla="*/ 675332 h 1201292"/>
                <a:gd name="connsiteX766" fmla="*/ 1237898 w 1634547"/>
                <a:gd name="connsiteY766" fmla="*/ 676875 h 1201292"/>
                <a:gd name="connsiteX767" fmla="*/ 1236679 w 1634547"/>
                <a:gd name="connsiteY767" fmla="*/ 678504 h 1201292"/>
                <a:gd name="connsiteX768" fmla="*/ 1235193 w 1634547"/>
                <a:gd name="connsiteY768" fmla="*/ 679352 h 1201292"/>
                <a:gd name="connsiteX769" fmla="*/ 1232764 w 1634547"/>
                <a:gd name="connsiteY769" fmla="*/ 680304 h 1201292"/>
                <a:gd name="connsiteX770" fmla="*/ 1229783 w 1634547"/>
                <a:gd name="connsiteY770" fmla="*/ 684191 h 1201292"/>
                <a:gd name="connsiteX771" fmla="*/ 1227601 w 1634547"/>
                <a:gd name="connsiteY771" fmla="*/ 687819 h 1201292"/>
                <a:gd name="connsiteX772" fmla="*/ 1225010 w 1634547"/>
                <a:gd name="connsiteY772" fmla="*/ 689686 h 1201292"/>
                <a:gd name="connsiteX773" fmla="*/ 1222963 w 1634547"/>
                <a:gd name="connsiteY773" fmla="*/ 695801 h 1201292"/>
                <a:gd name="connsiteX774" fmla="*/ 1219295 w 1634547"/>
                <a:gd name="connsiteY774" fmla="*/ 699116 h 1201292"/>
                <a:gd name="connsiteX775" fmla="*/ 1217943 w 1634547"/>
                <a:gd name="connsiteY775" fmla="*/ 704412 h 1201292"/>
                <a:gd name="connsiteX776" fmla="*/ 1218895 w 1634547"/>
                <a:gd name="connsiteY776" fmla="*/ 707660 h 1201292"/>
                <a:gd name="connsiteX777" fmla="*/ 1222924 w 1634547"/>
                <a:gd name="connsiteY777" fmla="*/ 707632 h 1201292"/>
                <a:gd name="connsiteX778" fmla="*/ 1224934 w 1634547"/>
                <a:gd name="connsiteY778" fmla="*/ 708775 h 1201292"/>
                <a:gd name="connsiteX779" fmla="*/ 1229106 w 1634547"/>
                <a:gd name="connsiteY779" fmla="*/ 713042 h 1201292"/>
                <a:gd name="connsiteX780" fmla="*/ 1234097 w 1634547"/>
                <a:gd name="connsiteY780" fmla="*/ 715823 h 1201292"/>
                <a:gd name="connsiteX781" fmla="*/ 1239279 w 1634547"/>
                <a:gd name="connsiteY781" fmla="*/ 717385 h 1201292"/>
                <a:gd name="connsiteX782" fmla="*/ 1245632 w 1634547"/>
                <a:gd name="connsiteY782" fmla="*/ 721319 h 1201292"/>
                <a:gd name="connsiteX783" fmla="*/ 1247384 w 1634547"/>
                <a:gd name="connsiteY783" fmla="*/ 722986 h 1201292"/>
                <a:gd name="connsiteX784" fmla="*/ 1248880 w 1634547"/>
                <a:gd name="connsiteY784" fmla="*/ 726367 h 1201292"/>
                <a:gd name="connsiteX785" fmla="*/ 1251633 w 1634547"/>
                <a:gd name="connsiteY785" fmla="*/ 736083 h 1201292"/>
                <a:gd name="connsiteX786" fmla="*/ 1253614 w 1634547"/>
                <a:gd name="connsiteY786" fmla="*/ 740883 h 1201292"/>
                <a:gd name="connsiteX787" fmla="*/ 1253747 w 1634547"/>
                <a:gd name="connsiteY787" fmla="*/ 743388 h 1201292"/>
                <a:gd name="connsiteX788" fmla="*/ 1256719 w 1634547"/>
                <a:gd name="connsiteY788" fmla="*/ 748103 h 1201292"/>
                <a:gd name="connsiteX789" fmla="*/ 1259891 w 1634547"/>
                <a:gd name="connsiteY789" fmla="*/ 756200 h 1201292"/>
                <a:gd name="connsiteX790" fmla="*/ 1263549 w 1634547"/>
                <a:gd name="connsiteY790" fmla="*/ 763191 h 1201292"/>
                <a:gd name="connsiteX791" fmla="*/ 1264244 w 1634547"/>
                <a:gd name="connsiteY791" fmla="*/ 768687 h 1201292"/>
                <a:gd name="connsiteX792" fmla="*/ 1263063 w 1634547"/>
                <a:gd name="connsiteY792" fmla="*/ 771192 h 1201292"/>
                <a:gd name="connsiteX793" fmla="*/ 1263072 w 1634547"/>
                <a:gd name="connsiteY793" fmla="*/ 774440 h 1201292"/>
                <a:gd name="connsiteX794" fmla="*/ 1266720 w 1634547"/>
                <a:gd name="connsiteY794" fmla="*/ 777421 h 1201292"/>
                <a:gd name="connsiteX795" fmla="*/ 1274836 w 1634547"/>
                <a:gd name="connsiteY795" fmla="*/ 780879 h 1201292"/>
                <a:gd name="connsiteX796" fmla="*/ 1276131 w 1634547"/>
                <a:gd name="connsiteY796" fmla="*/ 781898 h 1201292"/>
                <a:gd name="connsiteX797" fmla="*/ 1277721 w 1634547"/>
                <a:gd name="connsiteY797" fmla="*/ 783574 h 1201292"/>
                <a:gd name="connsiteX798" fmla="*/ 1277798 w 1634547"/>
                <a:gd name="connsiteY798" fmla="*/ 788784 h 1201292"/>
                <a:gd name="connsiteX799" fmla="*/ 1279055 w 1634547"/>
                <a:gd name="connsiteY799" fmla="*/ 790442 h 1201292"/>
                <a:gd name="connsiteX800" fmla="*/ 1280113 w 1634547"/>
                <a:gd name="connsiteY800" fmla="*/ 791451 h 1201292"/>
                <a:gd name="connsiteX801" fmla="*/ 1285027 w 1634547"/>
                <a:gd name="connsiteY801" fmla="*/ 793652 h 1201292"/>
                <a:gd name="connsiteX802" fmla="*/ 1287085 w 1634547"/>
                <a:gd name="connsiteY802" fmla="*/ 795481 h 1201292"/>
                <a:gd name="connsiteX803" fmla="*/ 1289266 w 1634547"/>
                <a:gd name="connsiteY803" fmla="*/ 798395 h 1201292"/>
                <a:gd name="connsiteX804" fmla="*/ 1289895 w 1634547"/>
                <a:gd name="connsiteY804" fmla="*/ 801005 h 1201292"/>
                <a:gd name="connsiteX805" fmla="*/ 1290161 w 1634547"/>
                <a:gd name="connsiteY805" fmla="*/ 804539 h 1201292"/>
                <a:gd name="connsiteX806" fmla="*/ 1287418 w 1634547"/>
                <a:gd name="connsiteY806" fmla="*/ 804663 h 1201292"/>
                <a:gd name="connsiteX807" fmla="*/ 1285208 w 1634547"/>
                <a:gd name="connsiteY807" fmla="*/ 804263 h 1201292"/>
                <a:gd name="connsiteX808" fmla="*/ 1276417 w 1634547"/>
                <a:gd name="connsiteY808" fmla="*/ 799672 h 1201292"/>
                <a:gd name="connsiteX809" fmla="*/ 1274131 w 1634547"/>
                <a:gd name="connsiteY809" fmla="*/ 799548 h 1201292"/>
                <a:gd name="connsiteX810" fmla="*/ 1270902 w 1634547"/>
                <a:gd name="connsiteY810" fmla="*/ 800186 h 1201292"/>
                <a:gd name="connsiteX811" fmla="*/ 1266301 w 1634547"/>
                <a:gd name="connsiteY811" fmla="*/ 799338 h 1201292"/>
                <a:gd name="connsiteX812" fmla="*/ 1261443 w 1634547"/>
                <a:gd name="connsiteY812" fmla="*/ 794242 h 1201292"/>
                <a:gd name="connsiteX813" fmla="*/ 1257938 w 1634547"/>
                <a:gd name="connsiteY813" fmla="*/ 792699 h 1201292"/>
                <a:gd name="connsiteX814" fmla="*/ 1254176 w 1634547"/>
                <a:gd name="connsiteY814" fmla="*/ 791918 h 1201292"/>
                <a:gd name="connsiteX815" fmla="*/ 1245203 w 1634547"/>
                <a:gd name="connsiteY815" fmla="*/ 796300 h 1201292"/>
                <a:gd name="connsiteX816" fmla="*/ 1242917 w 1634547"/>
                <a:gd name="connsiteY816" fmla="*/ 795985 h 1201292"/>
                <a:gd name="connsiteX817" fmla="*/ 1242260 w 1634547"/>
                <a:gd name="connsiteY817" fmla="*/ 796480 h 1201292"/>
                <a:gd name="connsiteX818" fmla="*/ 1241250 w 1634547"/>
                <a:gd name="connsiteY818" fmla="*/ 797233 h 1201292"/>
                <a:gd name="connsiteX819" fmla="*/ 1245413 w 1634547"/>
                <a:gd name="connsiteY819" fmla="*/ 798176 h 1201292"/>
                <a:gd name="connsiteX820" fmla="*/ 1249585 w 1634547"/>
                <a:gd name="connsiteY820" fmla="*/ 796738 h 1201292"/>
                <a:gd name="connsiteX821" fmla="*/ 1253585 w 1634547"/>
                <a:gd name="connsiteY821" fmla="*/ 794614 h 1201292"/>
                <a:gd name="connsiteX822" fmla="*/ 1259424 w 1634547"/>
                <a:gd name="connsiteY822" fmla="*/ 795747 h 1201292"/>
                <a:gd name="connsiteX823" fmla="*/ 1260405 w 1634547"/>
                <a:gd name="connsiteY823" fmla="*/ 797662 h 1201292"/>
                <a:gd name="connsiteX824" fmla="*/ 1261367 w 1634547"/>
                <a:gd name="connsiteY824" fmla="*/ 800891 h 1201292"/>
                <a:gd name="connsiteX825" fmla="*/ 1265368 w 1634547"/>
                <a:gd name="connsiteY825" fmla="*/ 803072 h 1201292"/>
                <a:gd name="connsiteX826" fmla="*/ 1268511 w 1634547"/>
                <a:gd name="connsiteY826" fmla="*/ 804034 h 1201292"/>
                <a:gd name="connsiteX827" fmla="*/ 1272511 w 1634547"/>
                <a:gd name="connsiteY827" fmla="*/ 806891 h 1201292"/>
                <a:gd name="connsiteX828" fmla="*/ 1276417 w 1634547"/>
                <a:gd name="connsiteY828" fmla="*/ 811349 h 1201292"/>
                <a:gd name="connsiteX829" fmla="*/ 1284694 w 1634547"/>
                <a:gd name="connsiteY829" fmla="*/ 816512 h 1201292"/>
                <a:gd name="connsiteX830" fmla="*/ 1288047 w 1634547"/>
                <a:gd name="connsiteY830" fmla="*/ 821389 h 1201292"/>
                <a:gd name="connsiteX831" fmla="*/ 1289342 w 1634547"/>
                <a:gd name="connsiteY831" fmla="*/ 824532 h 1201292"/>
                <a:gd name="connsiteX832" fmla="*/ 1290504 w 1634547"/>
                <a:gd name="connsiteY832" fmla="*/ 829018 h 1201292"/>
                <a:gd name="connsiteX833" fmla="*/ 1287609 w 1634547"/>
                <a:gd name="connsiteY833" fmla="*/ 830466 h 1201292"/>
                <a:gd name="connsiteX834" fmla="*/ 1285084 w 1634547"/>
                <a:gd name="connsiteY834" fmla="*/ 830666 h 1201292"/>
                <a:gd name="connsiteX835" fmla="*/ 1281132 w 1634547"/>
                <a:gd name="connsiteY835" fmla="*/ 831371 h 1201292"/>
                <a:gd name="connsiteX836" fmla="*/ 1278227 w 1634547"/>
                <a:gd name="connsiteY836" fmla="*/ 832961 h 1201292"/>
                <a:gd name="connsiteX837" fmla="*/ 1275312 w 1634547"/>
                <a:gd name="connsiteY837" fmla="*/ 835743 h 1201292"/>
                <a:gd name="connsiteX838" fmla="*/ 1266959 w 1634547"/>
                <a:gd name="connsiteY838" fmla="*/ 840115 h 1201292"/>
                <a:gd name="connsiteX839" fmla="*/ 1265377 w 1634547"/>
                <a:gd name="connsiteY839" fmla="*/ 842848 h 1201292"/>
                <a:gd name="connsiteX840" fmla="*/ 1264291 w 1634547"/>
                <a:gd name="connsiteY840" fmla="*/ 845230 h 1201292"/>
                <a:gd name="connsiteX841" fmla="*/ 1262253 w 1634547"/>
                <a:gd name="connsiteY841" fmla="*/ 846401 h 1201292"/>
                <a:gd name="connsiteX842" fmla="*/ 1257138 w 1634547"/>
                <a:gd name="connsiteY842" fmla="*/ 845287 h 1201292"/>
                <a:gd name="connsiteX843" fmla="*/ 1252318 w 1634547"/>
                <a:gd name="connsiteY843" fmla="*/ 845382 h 1201292"/>
                <a:gd name="connsiteX844" fmla="*/ 1246861 w 1634547"/>
                <a:gd name="connsiteY844" fmla="*/ 848592 h 1201292"/>
                <a:gd name="connsiteX845" fmla="*/ 1245498 w 1634547"/>
                <a:gd name="connsiteY845" fmla="*/ 849897 h 1201292"/>
                <a:gd name="connsiteX846" fmla="*/ 1246404 w 1634547"/>
                <a:gd name="connsiteY846" fmla="*/ 849640 h 1201292"/>
                <a:gd name="connsiteX847" fmla="*/ 1247261 w 1634547"/>
                <a:gd name="connsiteY847" fmla="*/ 849230 h 1201292"/>
                <a:gd name="connsiteX848" fmla="*/ 1249718 w 1634547"/>
                <a:gd name="connsiteY848" fmla="*/ 849716 h 1201292"/>
                <a:gd name="connsiteX849" fmla="*/ 1253519 w 1634547"/>
                <a:gd name="connsiteY849" fmla="*/ 848001 h 1201292"/>
                <a:gd name="connsiteX850" fmla="*/ 1257233 w 1634547"/>
                <a:gd name="connsiteY850" fmla="*/ 853231 h 1201292"/>
                <a:gd name="connsiteX851" fmla="*/ 1264482 w 1634547"/>
                <a:gd name="connsiteY851" fmla="*/ 852383 h 1201292"/>
                <a:gd name="connsiteX852" fmla="*/ 1271292 w 1634547"/>
                <a:gd name="connsiteY852" fmla="*/ 848040 h 1201292"/>
                <a:gd name="connsiteX853" fmla="*/ 1273931 w 1634547"/>
                <a:gd name="connsiteY853" fmla="*/ 847963 h 1201292"/>
                <a:gd name="connsiteX854" fmla="*/ 1276131 w 1634547"/>
                <a:gd name="connsiteY854" fmla="*/ 848630 h 1201292"/>
                <a:gd name="connsiteX855" fmla="*/ 1278598 w 1634547"/>
                <a:gd name="connsiteY855" fmla="*/ 850345 h 1201292"/>
                <a:gd name="connsiteX856" fmla="*/ 1285151 w 1634547"/>
                <a:gd name="connsiteY856" fmla="*/ 857955 h 1201292"/>
                <a:gd name="connsiteX857" fmla="*/ 1288752 w 1634547"/>
                <a:gd name="connsiteY857" fmla="*/ 858784 h 1201292"/>
                <a:gd name="connsiteX858" fmla="*/ 1292276 w 1634547"/>
                <a:gd name="connsiteY858" fmla="*/ 860565 h 1201292"/>
                <a:gd name="connsiteX859" fmla="*/ 1294229 w 1634547"/>
                <a:gd name="connsiteY859" fmla="*/ 860765 h 1201292"/>
                <a:gd name="connsiteX860" fmla="*/ 1295991 w 1634547"/>
                <a:gd name="connsiteY860" fmla="*/ 861298 h 1201292"/>
                <a:gd name="connsiteX861" fmla="*/ 1291247 w 1634547"/>
                <a:gd name="connsiteY861" fmla="*/ 864080 h 1201292"/>
                <a:gd name="connsiteX862" fmla="*/ 1285123 w 1634547"/>
                <a:gd name="connsiteY862" fmla="*/ 870080 h 1201292"/>
                <a:gd name="connsiteX863" fmla="*/ 1282399 w 1634547"/>
                <a:gd name="connsiteY863" fmla="*/ 871509 h 1201292"/>
                <a:gd name="connsiteX864" fmla="*/ 1280570 w 1634547"/>
                <a:gd name="connsiteY864" fmla="*/ 873109 h 1201292"/>
                <a:gd name="connsiteX865" fmla="*/ 1285504 w 1634547"/>
                <a:gd name="connsiteY865" fmla="*/ 872309 h 1201292"/>
                <a:gd name="connsiteX866" fmla="*/ 1289009 w 1634547"/>
                <a:gd name="connsiteY866" fmla="*/ 869442 h 1201292"/>
                <a:gd name="connsiteX867" fmla="*/ 1290781 w 1634547"/>
                <a:gd name="connsiteY867" fmla="*/ 868737 h 1201292"/>
                <a:gd name="connsiteX868" fmla="*/ 1292200 w 1634547"/>
                <a:gd name="connsiteY868" fmla="*/ 869404 h 1201292"/>
                <a:gd name="connsiteX869" fmla="*/ 1292923 w 1634547"/>
                <a:gd name="connsiteY869" fmla="*/ 872938 h 1201292"/>
                <a:gd name="connsiteX870" fmla="*/ 1291571 w 1634547"/>
                <a:gd name="connsiteY870" fmla="*/ 883777 h 1201292"/>
                <a:gd name="connsiteX871" fmla="*/ 1289847 w 1634547"/>
                <a:gd name="connsiteY871" fmla="*/ 883968 h 1201292"/>
                <a:gd name="connsiteX872" fmla="*/ 1288171 w 1634547"/>
                <a:gd name="connsiteY872" fmla="*/ 881024 h 1201292"/>
                <a:gd name="connsiteX873" fmla="*/ 1286209 w 1634547"/>
                <a:gd name="connsiteY873" fmla="*/ 880091 h 1201292"/>
                <a:gd name="connsiteX874" fmla="*/ 1284561 w 1634547"/>
                <a:gd name="connsiteY874" fmla="*/ 880701 h 1201292"/>
                <a:gd name="connsiteX875" fmla="*/ 1281293 w 1634547"/>
                <a:gd name="connsiteY875" fmla="*/ 880682 h 1201292"/>
                <a:gd name="connsiteX876" fmla="*/ 1280046 w 1634547"/>
                <a:gd name="connsiteY876" fmla="*/ 882015 h 1201292"/>
                <a:gd name="connsiteX877" fmla="*/ 1278998 w 1634547"/>
                <a:gd name="connsiteY877" fmla="*/ 883901 h 1201292"/>
                <a:gd name="connsiteX878" fmla="*/ 1280951 w 1634547"/>
                <a:gd name="connsiteY878" fmla="*/ 884292 h 1201292"/>
                <a:gd name="connsiteX879" fmla="*/ 1284799 w 1634547"/>
                <a:gd name="connsiteY879" fmla="*/ 887578 h 1201292"/>
                <a:gd name="connsiteX880" fmla="*/ 1285190 w 1634547"/>
                <a:gd name="connsiteY880" fmla="*/ 889321 h 1201292"/>
                <a:gd name="connsiteX881" fmla="*/ 1284161 w 1634547"/>
                <a:gd name="connsiteY881" fmla="*/ 890454 h 1201292"/>
                <a:gd name="connsiteX882" fmla="*/ 1281465 w 1634547"/>
                <a:gd name="connsiteY882" fmla="*/ 889968 h 1201292"/>
                <a:gd name="connsiteX883" fmla="*/ 1284741 w 1634547"/>
                <a:gd name="connsiteY883" fmla="*/ 892416 h 1201292"/>
                <a:gd name="connsiteX884" fmla="*/ 1283875 w 1634547"/>
                <a:gd name="connsiteY884" fmla="*/ 894950 h 1201292"/>
                <a:gd name="connsiteX885" fmla="*/ 1282818 w 1634547"/>
                <a:gd name="connsiteY885" fmla="*/ 895950 h 1201292"/>
                <a:gd name="connsiteX886" fmla="*/ 1280913 w 1634547"/>
                <a:gd name="connsiteY886" fmla="*/ 896588 h 1201292"/>
                <a:gd name="connsiteX887" fmla="*/ 1279741 w 1634547"/>
                <a:gd name="connsiteY887" fmla="*/ 898779 h 1201292"/>
                <a:gd name="connsiteX888" fmla="*/ 1281427 w 1634547"/>
                <a:gd name="connsiteY888" fmla="*/ 902427 h 1201292"/>
                <a:gd name="connsiteX889" fmla="*/ 1283132 w 1634547"/>
                <a:gd name="connsiteY889" fmla="*/ 907094 h 1201292"/>
                <a:gd name="connsiteX890" fmla="*/ 1283341 w 1634547"/>
                <a:gd name="connsiteY890" fmla="*/ 909342 h 1201292"/>
                <a:gd name="connsiteX891" fmla="*/ 1280674 w 1634547"/>
                <a:gd name="connsiteY891" fmla="*/ 908371 h 1201292"/>
                <a:gd name="connsiteX892" fmla="*/ 1276512 w 1634547"/>
                <a:gd name="connsiteY892" fmla="*/ 911219 h 1201292"/>
                <a:gd name="connsiteX893" fmla="*/ 1274321 w 1634547"/>
                <a:gd name="connsiteY893" fmla="*/ 911457 h 1201292"/>
                <a:gd name="connsiteX894" fmla="*/ 1272835 w 1634547"/>
                <a:gd name="connsiteY894" fmla="*/ 907704 h 1201292"/>
                <a:gd name="connsiteX895" fmla="*/ 1270940 w 1634547"/>
                <a:gd name="connsiteY895" fmla="*/ 908295 h 1201292"/>
                <a:gd name="connsiteX896" fmla="*/ 1269673 w 1634547"/>
                <a:gd name="connsiteY896" fmla="*/ 909381 h 1201292"/>
                <a:gd name="connsiteX897" fmla="*/ 1267987 w 1634547"/>
                <a:gd name="connsiteY897" fmla="*/ 913400 h 1201292"/>
                <a:gd name="connsiteX898" fmla="*/ 1265930 w 1634547"/>
                <a:gd name="connsiteY898" fmla="*/ 917029 h 1201292"/>
                <a:gd name="connsiteX899" fmla="*/ 1264158 w 1634547"/>
                <a:gd name="connsiteY899" fmla="*/ 918020 h 1201292"/>
                <a:gd name="connsiteX900" fmla="*/ 1262034 w 1634547"/>
                <a:gd name="connsiteY900" fmla="*/ 917734 h 1201292"/>
                <a:gd name="connsiteX901" fmla="*/ 1260281 w 1634547"/>
                <a:gd name="connsiteY901" fmla="*/ 917839 h 1201292"/>
                <a:gd name="connsiteX902" fmla="*/ 1260710 w 1634547"/>
                <a:gd name="connsiteY902" fmla="*/ 918820 h 1201292"/>
                <a:gd name="connsiteX903" fmla="*/ 1262558 w 1634547"/>
                <a:gd name="connsiteY903" fmla="*/ 920010 h 1201292"/>
                <a:gd name="connsiteX904" fmla="*/ 1262558 w 1634547"/>
                <a:gd name="connsiteY904" fmla="*/ 921401 h 1201292"/>
                <a:gd name="connsiteX905" fmla="*/ 1258615 w 1634547"/>
                <a:gd name="connsiteY905" fmla="*/ 925811 h 1201292"/>
                <a:gd name="connsiteX906" fmla="*/ 1257976 w 1634547"/>
                <a:gd name="connsiteY906" fmla="*/ 927516 h 1201292"/>
                <a:gd name="connsiteX907" fmla="*/ 1258072 w 1634547"/>
                <a:gd name="connsiteY907" fmla="*/ 928964 h 1201292"/>
                <a:gd name="connsiteX908" fmla="*/ 1256005 w 1634547"/>
                <a:gd name="connsiteY908" fmla="*/ 930726 h 1201292"/>
                <a:gd name="connsiteX909" fmla="*/ 1257119 w 1634547"/>
                <a:gd name="connsiteY909" fmla="*/ 933688 h 1201292"/>
                <a:gd name="connsiteX910" fmla="*/ 1256538 w 1634547"/>
                <a:gd name="connsiteY910" fmla="*/ 935774 h 1201292"/>
                <a:gd name="connsiteX911" fmla="*/ 1254728 w 1634547"/>
                <a:gd name="connsiteY911" fmla="*/ 938594 h 1201292"/>
                <a:gd name="connsiteX912" fmla="*/ 1252824 w 1634547"/>
                <a:gd name="connsiteY912" fmla="*/ 940451 h 1201292"/>
                <a:gd name="connsiteX913" fmla="*/ 1250585 w 1634547"/>
                <a:gd name="connsiteY913" fmla="*/ 943461 h 1201292"/>
                <a:gd name="connsiteX914" fmla="*/ 1247747 w 1634547"/>
                <a:gd name="connsiteY914" fmla="*/ 945204 h 1201292"/>
                <a:gd name="connsiteX915" fmla="*/ 1244003 w 1634547"/>
                <a:gd name="connsiteY915" fmla="*/ 951500 h 1201292"/>
                <a:gd name="connsiteX916" fmla="*/ 1242899 w 1634547"/>
                <a:gd name="connsiteY916" fmla="*/ 954643 h 1201292"/>
                <a:gd name="connsiteX917" fmla="*/ 1242622 w 1634547"/>
                <a:gd name="connsiteY917" fmla="*/ 957891 h 1201292"/>
                <a:gd name="connsiteX918" fmla="*/ 1241450 w 1634547"/>
                <a:gd name="connsiteY918" fmla="*/ 959015 h 1201292"/>
                <a:gd name="connsiteX919" fmla="*/ 1239441 w 1634547"/>
                <a:gd name="connsiteY919" fmla="*/ 960425 h 1201292"/>
                <a:gd name="connsiteX920" fmla="*/ 1237155 w 1634547"/>
                <a:gd name="connsiteY920" fmla="*/ 959711 h 1201292"/>
                <a:gd name="connsiteX921" fmla="*/ 1237079 w 1634547"/>
                <a:gd name="connsiteY921" fmla="*/ 957548 h 1201292"/>
                <a:gd name="connsiteX922" fmla="*/ 1236088 w 1634547"/>
                <a:gd name="connsiteY922" fmla="*/ 957358 h 1201292"/>
                <a:gd name="connsiteX923" fmla="*/ 1235526 w 1634547"/>
                <a:gd name="connsiteY923" fmla="*/ 955939 h 1201292"/>
                <a:gd name="connsiteX924" fmla="*/ 1235354 w 1634547"/>
                <a:gd name="connsiteY924" fmla="*/ 954138 h 1201292"/>
                <a:gd name="connsiteX925" fmla="*/ 1235593 w 1634547"/>
                <a:gd name="connsiteY925" fmla="*/ 952681 h 1201292"/>
                <a:gd name="connsiteX926" fmla="*/ 1234640 w 1634547"/>
                <a:gd name="connsiteY926" fmla="*/ 953129 h 1201292"/>
                <a:gd name="connsiteX927" fmla="*/ 1234050 w 1634547"/>
                <a:gd name="connsiteY927" fmla="*/ 954815 h 1201292"/>
                <a:gd name="connsiteX928" fmla="*/ 1232545 w 1634547"/>
                <a:gd name="connsiteY928" fmla="*/ 956186 h 1201292"/>
                <a:gd name="connsiteX929" fmla="*/ 1230973 w 1634547"/>
                <a:gd name="connsiteY929" fmla="*/ 955634 h 1201292"/>
                <a:gd name="connsiteX930" fmla="*/ 1229277 w 1634547"/>
                <a:gd name="connsiteY930" fmla="*/ 954510 h 1201292"/>
                <a:gd name="connsiteX931" fmla="*/ 1229325 w 1634547"/>
                <a:gd name="connsiteY931" fmla="*/ 956129 h 1201292"/>
                <a:gd name="connsiteX932" fmla="*/ 1230230 w 1634547"/>
                <a:gd name="connsiteY932" fmla="*/ 957758 h 1201292"/>
                <a:gd name="connsiteX933" fmla="*/ 1230621 w 1634547"/>
                <a:gd name="connsiteY933" fmla="*/ 959387 h 1201292"/>
                <a:gd name="connsiteX934" fmla="*/ 1232964 w 1634547"/>
                <a:gd name="connsiteY934" fmla="*/ 959739 h 1201292"/>
                <a:gd name="connsiteX935" fmla="*/ 1234535 w 1634547"/>
                <a:gd name="connsiteY935" fmla="*/ 961606 h 1201292"/>
                <a:gd name="connsiteX936" fmla="*/ 1235773 w 1634547"/>
                <a:gd name="connsiteY936" fmla="*/ 964473 h 1201292"/>
                <a:gd name="connsiteX937" fmla="*/ 1236021 w 1634547"/>
                <a:gd name="connsiteY937" fmla="*/ 965549 h 1201292"/>
                <a:gd name="connsiteX938" fmla="*/ 1236983 w 1634547"/>
                <a:gd name="connsiteY938" fmla="*/ 966826 h 1201292"/>
                <a:gd name="connsiteX939" fmla="*/ 1237116 w 1634547"/>
                <a:gd name="connsiteY939" fmla="*/ 967921 h 1201292"/>
                <a:gd name="connsiteX940" fmla="*/ 1234878 w 1634547"/>
                <a:gd name="connsiteY940" fmla="*/ 968931 h 1201292"/>
                <a:gd name="connsiteX941" fmla="*/ 1232078 w 1634547"/>
                <a:gd name="connsiteY941" fmla="*/ 970817 h 1201292"/>
                <a:gd name="connsiteX942" fmla="*/ 1228716 w 1634547"/>
                <a:gd name="connsiteY942" fmla="*/ 974046 h 1201292"/>
                <a:gd name="connsiteX943" fmla="*/ 1225944 w 1634547"/>
                <a:gd name="connsiteY943" fmla="*/ 976198 h 1201292"/>
                <a:gd name="connsiteX944" fmla="*/ 1223439 w 1634547"/>
                <a:gd name="connsiteY944" fmla="*/ 976217 h 1201292"/>
                <a:gd name="connsiteX945" fmla="*/ 1221924 w 1634547"/>
                <a:gd name="connsiteY945" fmla="*/ 975970 h 1201292"/>
                <a:gd name="connsiteX946" fmla="*/ 1219762 w 1634547"/>
                <a:gd name="connsiteY946" fmla="*/ 974732 h 1201292"/>
                <a:gd name="connsiteX947" fmla="*/ 1217276 w 1634547"/>
                <a:gd name="connsiteY947" fmla="*/ 974217 h 1201292"/>
                <a:gd name="connsiteX948" fmla="*/ 1220610 w 1634547"/>
                <a:gd name="connsiteY948" fmla="*/ 978570 h 1201292"/>
                <a:gd name="connsiteX949" fmla="*/ 1222429 w 1634547"/>
                <a:gd name="connsiteY949" fmla="*/ 979342 h 1201292"/>
                <a:gd name="connsiteX950" fmla="*/ 1224715 w 1634547"/>
                <a:gd name="connsiteY950" fmla="*/ 979180 h 1201292"/>
                <a:gd name="connsiteX951" fmla="*/ 1226934 w 1634547"/>
                <a:gd name="connsiteY951" fmla="*/ 977560 h 1201292"/>
                <a:gd name="connsiteX952" fmla="*/ 1230087 w 1634547"/>
                <a:gd name="connsiteY952" fmla="*/ 977732 h 1201292"/>
                <a:gd name="connsiteX953" fmla="*/ 1230878 w 1634547"/>
                <a:gd name="connsiteY953" fmla="*/ 980237 h 1201292"/>
                <a:gd name="connsiteX954" fmla="*/ 1230040 w 1634547"/>
                <a:gd name="connsiteY954" fmla="*/ 983066 h 1201292"/>
                <a:gd name="connsiteX955" fmla="*/ 1228316 w 1634547"/>
                <a:gd name="connsiteY955" fmla="*/ 986733 h 1201292"/>
                <a:gd name="connsiteX956" fmla="*/ 1227963 w 1634547"/>
                <a:gd name="connsiteY956" fmla="*/ 989905 h 1201292"/>
                <a:gd name="connsiteX957" fmla="*/ 1230096 w 1634547"/>
                <a:gd name="connsiteY957" fmla="*/ 994439 h 1201292"/>
                <a:gd name="connsiteX958" fmla="*/ 1230192 w 1634547"/>
                <a:gd name="connsiteY958" fmla="*/ 995801 h 1201292"/>
                <a:gd name="connsiteX959" fmla="*/ 1229392 w 1634547"/>
                <a:gd name="connsiteY959" fmla="*/ 996477 h 1201292"/>
                <a:gd name="connsiteX960" fmla="*/ 1226887 w 1634547"/>
                <a:gd name="connsiteY960" fmla="*/ 995286 h 1201292"/>
                <a:gd name="connsiteX961" fmla="*/ 1224820 w 1634547"/>
                <a:gd name="connsiteY961" fmla="*/ 993782 h 1201292"/>
                <a:gd name="connsiteX962" fmla="*/ 1222734 w 1634547"/>
                <a:gd name="connsiteY962" fmla="*/ 994181 h 1201292"/>
                <a:gd name="connsiteX963" fmla="*/ 1220571 w 1634547"/>
                <a:gd name="connsiteY963" fmla="*/ 993543 h 1201292"/>
                <a:gd name="connsiteX964" fmla="*/ 1218352 w 1634547"/>
                <a:gd name="connsiteY964" fmla="*/ 994077 h 1201292"/>
                <a:gd name="connsiteX965" fmla="*/ 1217447 w 1634547"/>
                <a:gd name="connsiteY965" fmla="*/ 995124 h 1201292"/>
                <a:gd name="connsiteX966" fmla="*/ 1218057 w 1634547"/>
                <a:gd name="connsiteY966" fmla="*/ 996848 h 1201292"/>
                <a:gd name="connsiteX967" fmla="*/ 1220048 w 1634547"/>
                <a:gd name="connsiteY967" fmla="*/ 998277 h 1201292"/>
                <a:gd name="connsiteX968" fmla="*/ 1221162 w 1634547"/>
                <a:gd name="connsiteY968" fmla="*/ 1000478 h 1201292"/>
                <a:gd name="connsiteX969" fmla="*/ 1219829 w 1634547"/>
                <a:gd name="connsiteY969" fmla="*/ 1001249 h 1201292"/>
                <a:gd name="connsiteX970" fmla="*/ 1214181 w 1634547"/>
                <a:gd name="connsiteY970" fmla="*/ 1000735 h 1201292"/>
                <a:gd name="connsiteX971" fmla="*/ 1212923 w 1634547"/>
                <a:gd name="connsiteY971" fmla="*/ 1001154 h 1201292"/>
                <a:gd name="connsiteX972" fmla="*/ 1211237 w 1634547"/>
                <a:gd name="connsiteY972" fmla="*/ 1003573 h 1201292"/>
                <a:gd name="connsiteX973" fmla="*/ 1212332 w 1634547"/>
                <a:gd name="connsiteY973" fmla="*/ 1007155 h 1201292"/>
                <a:gd name="connsiteX974" fmla="*/ 1211085 w 1634547"/>
                <a:gd name="connsiteY974" fmla="*/ 1009374 h 1201292"/>
                <a:gd name="connsiteX975" fmla="*/ 1208761 w 1634547"/>
                <a:gd name="connsiteY975" fmla="*/ 1009898 h 1201292"/>
                <a:gd name="connsiteX976" fmla="*/ 1205703 w 1634547"/>
                <a:gd name="connsiteY976" fmla="*/ 1011689 h 1201292"/>
                <a:gd name="connsiteX977" fmla="*/ 1203817 w 1634547"/>
                <a:gd name="connsiteY977" fmla="*/ 1012107 h 1201292"/>
                <a:gd name="connsiteX978" fmla="*/ 1203913 w 1634547"/>
                <a:gd name="connsiteY978" fmla="*/ 1012888 h 1201292"/>
                <a:gd name="connsiteX979" fmla="*/ 1205294 w 1634547"/>
                <a:gd name="connsiteY979" fmla="*/ 1013670 h 1201292"/>
                <a:gd name="connsiteX980" fmla="*/ 1206027 w 1634547"/>
                <a:gd name="connsiteY980" fmla="*/ 1014727 h 1201292"/>
                <a:gd name="connsiteX981" fmla="*/ 1204360 w 1634547"/>
                <a:gd name="connsiteY981" fmla="*/ 1018375 h 1201292"/>
                <a:gd name="connsiteX982" fmla="*/ 1201779 w 1634547"/>
                <a:gd name="connsiteY982" fmla="*/ 1019575 h 1201292"/>
                <a:gd name="connsiteX983" fmla="*/ 1197816 w 1634547"/>
                <a:gd name="connsiteY983" fmla="*/ 1018975 h 1201292"/>
                <a:gd name="connsiteX984" fmla="*/ 1194702 w 1634547"/>
                <a:gd name="connsiteY984" fmla="*/ 1019794 h 1201292"/>
                <a:gd name="connsiteX985" fmla="*/ 1192006 w 1634547"/>
                <a:gd name="connsiteY985" fmla="*/ 1018242 h 1201292"/>
                <a:gd name="connsiteX986" fmla="*/ 1189130 w 1634547"/>
                <a:gd name="connsiteY986" fmla="*/ 1018213 h 1201292"/>
                <a:gd name="connsiteX987" fmla="*/ 1187177 w 1634547"/>
                <a:gd name="connsiteY987" fmla="*/ 1020175 h 1201292"/>
                <a:gd name="connsiteX988" fmla="*/ 1186968 w 1634547"/>
                <a:gd name="connsiteY988" fmla="*/ 1022452 h 1201292"/>
                <a:gd name="connsiteX989" fmla="*/ 1185072 w 1634547"/>
                <a:gd name="connsiteY989" fmla="*/ 1022680 h 1201292"/>
                <a:gd name="connsiteX990" fmla="*/ 1184053 w 1634547"/>
                <a:gd name="connsiteY990" fmla="*/ 1022509 h 1201292"/>
                <a:gd name="connsiteX991" fmla="*/ 1182615 w 1634547"/>
                <a:gd name="connsiteY991" fmla="*/ 1022671 h 1201292"/>
                <a:gd name="connsiteX992" fmla="*/ 1182767 w 1634547"/>
                <a:gd name="connsiteY992" fmla="*/ 1023890 h 1201292"/>
                <a:gd name="connsiteX993" fmla="*/ 1183586 w 1634547"/>
                <a:gd name="connsiteY993" fmla="*/ 1024957 h 1201292"/>
                <a:gd name="connsiteX994" fmla="*/ 1187472 w 1634547"/>
                <a:gd name="connsiteY994" fmla="*/ 1025433 h 1201292"/>
                <a:gd name="connsiteX995" fmla="*/ 1188168 w 1634547"/>
                <a:gd name="connsiteY995" fmla="*/ 1026967 h 1201292"/>
                <a:gd name="connsiteX996" fmla="*/ 1188320 w 1634547"/>
                <a:gd name="connsiteY996" fmla="*/ 1029329 h 1201292"/>
                <a:gd name="connsiteX997" fmla="*/ 1184253 w 1634547"/>
                <a:gd name="connsiteY997" fmla="*/ 1033396 h 1201292"/>
                <a:gd name="connsiteX998" fmla="*/ 1182519 w 1634547"/>
                <a:gd name="connsiteY998" fmla="*/ 1036139 h 1201292"/>
                <a:gd name="connsiteX999" fmla="*/ 1179909 w 1634547"/>
                <a:gd name="connsiteY999" fmla="*/ 1036063 h 1201292"/>
                <a:gd name="connsiteX1000" fmla="*/ 1177938 w 1634547"/>
                <a:gd name="connsiteY1000" fmla="*/ 1038263 h 1201292"/>
                <a:gd name="connsiteX1001" fmla="*/ 1176881 w 1634547"/>
                <a:gd name="connsiteY1001" fmla="*/ 1041245 h 1201292"/>
                <a:gd name="connsiteX1002" fmla="*/ 1175575 w 1634547"/>
                <a:gd name="connsiteY1002" fmla="*/ 1040654 h 1201292"/>
                <a:gd name="connsiteX1003" fmla="*/ 1172556 w 1634547"/>
                <a:gd name="connsiteY1003" fmla="*/ 1041130 h 1201292"/>
                <a:gd name="connsiteX1004" fmla="*/ 1171670 w 1634547"/>
                <a:gd name="connsiteY1004" fmla="*/ 1042549 h 1201292"/>
                <a:gd name="connsiteX1005" fmla="*/ 1172375 w 1634547"/>
                <a:gd name="connsiteY1005" fmla="*/ 1043140 h 1201292"/>
                <a:gd name="connsiteX1006" fmla="*/ 1172442 w 1634547"/>
                <a:gd name="connsiteY1006" fmla="*/ 1044159 h 1201292"/>
                <a:gd name="connsiteX1007" fmla="*/ 1171232 w 1634547"/>
                <a:gd name="connsiteY1007" fmla="*/ 1047502 h 1201292"/>
                <a:gd name="connsiteX1008" fmla="*/ 1169918 w 1634547"/>
                <a:gd name="connsiteY1008" fmla="*/ 1048445 h 1201292"/>
                <a:gd name="connsiteX1009" fmla="*/ 1169346 w 1634547"/>
                <a:gd name="connsiteY1009" fmla="*/ 1047074 h 1201292"/>
                <a:gd name="connsiteX1010" fmla="*/ 1168918 w 1634547"/>
                <a:gd name="connsiteY1010" fmla="*/ 1044950 h 1201292"/>
                <a:gd name="connsiteX1011" fmla="*/ 1167860 w 1634547"/>
                <a:gd name="connsiteY1011" fmla="*/ 1044788 h 1201292"/>
                <a:gd name="connsiteX1012" fmla="*/ 1166098 w 1634547"/>
                <a:gd name="connsiteY1012" fmla="*/ 1046740 h 1201292"/>
                <a:gd name="connsiteX1013" fmla="*/ 1164041 w 1634547"/>
                <a:gd name="connsiteY1013" fmla="*/ 1048141 h 1201292"/>
                <a:gd name="connsiteX1014" fmla="*/ 1162279 w 1634547"/>
                <a:gd name="connsiteY1014" fmla="*/ 1048722 h 1201292"/>
                <a:gd name="connsiteX1015" fmla="*/ 1160945 w 1634547"/>
                <a:gd name="connsiteY1015" fmla="*/ 1047426 h 1201292"/>
                <a:gd name="connsiteX1016" fmla="*/ 1157678 w 1634547"/>
                <a:gd name="connsiteY1016" fmla="*/ 1046750 h 1201292"/>
                <a:gd name="connsiteX1017" fmla="*/ 1156345 w 1634547"/>
                <a:gd name="connsiteY1017" fmla="*/ 1052360 h 1201292"/>
                <a:gd name="connsiteX1018" fmla="*/ 1153640 w 1634547"/>
                <a:gd name="connsiteY1018" fmla="*/ 1054398 h 1201292"/>
                <a:gd name="connsiteX1019" fmla="*/ 1152373 w 1634547"/>
                <a:gd name="connsiteY1019" fmla="*/ 1055037 h 1201292"/>
                <a:gd name="connsiteX1020" fmla="*/ 1150163 w 1634547"/>
                <a:gd name="connsiteY1020" fmla="*/ 1055227 h 1201292"/>
                <a:gd name="connsiteX1021" fmla="*/ 1151573 w 1634547"/>
                <a:gd name="connsiteY1021" fmla="*/ 1055999 h 1201292"/>
                <a:gd name="connsiteX1022" fmla="*/ 1152011 w 1634547"/>
                <a:gd name="connsiteY1022" fmla="*/ 1057437 h 1201292"/>
                <a:gd name="connsiteX1023" fmla="*/ 1151220 w 1634547"/>
                <a:gd name="connsiteY1023" fmla="*/ 1058866 h 1201292"/>
                <a:gd name="connsiteX1024" fmla="*/ 1149010 w 1634547"/>
                <a:gd name="connsiteY1024" fmla="*/ 1059152 h 1201292"/>
                <a:gd name="connsiteX1025" fmla="*/ 1147725 w 1634547"/>
                <a:gd name="connsiteY1025" fmla="*/ 1060266 h 1201292"/>
                <a:gd name="connsiteX1026" fmla="*/ 1147229 w 1634547"/>
                <a:gd name="connsiteY1026" fmla="*/ 1065267 h 1201292"/>
                <a:gd name="connsiteX1027" fmla="*/ 1145915 w 1634547"/>
                <a:gd name="connsiteY1027" fmla="*/ 1067019 h 1201292"/>
                <a:gd name="connsiteX1028" fmla="*/ 1142562 w 1634547"/>
                <a:gd name="connsiteY1028" fmla="*/ 1067162 h 1201292"/>
                <a:gd name="connsiteX1029" fmla="*/ 1140057 w 1634547"/>
                <a:gd name="connsiteY1029" fmla="*/ 1066000 h 1201292"/>
                <a:gd name="connsiteX1030" fmla="*/ 1139257 w 1634547"/>
                <a:gd name="connsiteY1030" fmla="*/ 1066915 h 1201292"/>
                <a:gd name="connsiteX1031" fmla="*/ 1138838 w 1634547"/>
                <a:gd name="connsiteY1031" fmla="*/ 1067810 h 1201292"/>
                <a:gd name="connsiteX1032" fmla="*/ 1137523 w 1634547"/>
                <a:gd name="connsiteY1032" fmla="*/ 1068715 h 1201292"/>
                <a:gd name="connsiteX1033" fmla="*/ 1134990 w 1634547"/>
                <a:gd name="connsiteY1033" fmla="*/ 1068953 h 1201292"/>
                <a:gd name="connsiteX1034" fmla="*/ 1129360 w 1634547"/>
                <a:gd name="connsiteY1034" fmla="*/ 1071191 h 1201292"/>
                <a:gd name="connsiteX1035" fmla="*/ 1126779 w 1634547"/>
                <a:gd name="connsiteY1035" fmla="*/ 1070543 h 1201292"/>
                <a:gd name="connsiteX1036" fmla="*/ 1123702 w 1634547"/>
                <a:gd name="connsiteY1036" fmla="*/ 1069696 h 1201292"/>
                <a:gd name="connsiteX1037" fmla="*/ 1121579 w 1634547"/>
                <a:gd name="connsiteY1037" fmla="*/ 1070525 h 1201292"/>
                <a:gd name="connsiteX1038" fmla="*/ 1120874 w 1634547"/>
                <a:gd name="connsiteY1038" fmla="*/ 1072239 h 1201292"/>
                <a:gd name="connsiteX1039" fmla="*/ 1119893 w 1634547"/>
                <a:gd name="connsiteY1039" fmla="*/ 1073572 h 1201292"/>
                <a:gd name="connsiteX1040" fmla="*/ 1116806 w 1634547"/>
                <a:gd name="connsiteY1040" fmla="*/ 1073572 h 1201292"/>
                <a:gd name="connsiteX1041" fmla="*/ 1114330 w 1634547"/>
                <a:gd name="connsiteY1041" fmla="*/ 1071925 h 1201292"/>
                <a:gd name="connsiteX1042" fmla="*/ 1111806 w 1634547"/>
                <a:gd name="connsiteY1042" fmla="*/ 1070734 h 1201292"/>
                <a:gd name="connsiteX1043" fmla="*/ 1109015 w 1634547"/>
                <a:gd name="connsiteY1043" fmla="*/ 1071763 h 1201292"/>
                <a:gd name="connsiteX1044" fmla="*/ 1106891 w 1634547"/>
                <a:gd name="connsiteY1044" fmla="*/ 1073858 h 1201292"/>
                <a:gd name="connsiteX1045" fmla="*/ 1104281 w 1634547"/>
                <a:gd name="connsiteY1045" fmla="*/ 1074563 h 1201292"/>
                <a:gd name="connsiteX1046" fmla="*/ 1103795 w 1634547"/>
                <a:gd name="connsiteY1046" fmla="*/ 1075868 h 1201292"/>
                <a:gd name="connsiteX1047" fmla="*/ 1102662 w 1634547"/>
                <a:gd name="connsiteY1047" fmla="*/ 1076516 h 1201292"/>
                <a:gd name="connsiteX1048" fmla="*/ 1099900 w 1634547"/>
                <a:gd name="connsiteY1048" fmla="*/ 1076239 h 1201292"/>
                <a:gd name="connsiteX1049" fmla="*/ 1098852 w 1634547"/>
                <a:gd name="connsiteY1049" fmla="*/ 1073001 h 1201292"/>
                <a:gd name="connsiteX1050" fmla="*/ 1097261 w 1634547"/>
                <a:gd name="connsiteY1050" fmla="*/ 1072525 h 1201292"/>
                <a:gd name="connsiteX1051" fmla="*/ 1095690 w 1634547"/>
                <a:gd name="connsiteY1051" fmla="*/ 1074163 h 1201292"/>
                <a:gd name="connsiteX1052" fmla="*/ 1095127 w 1634547"/>
                <a:gd name="connsiteY1052" fmla="*/ 1075439 h 1201292"/>
                <a:gd name="connsiteX1053" fmla="*/ 1094394 w 1634547"/>
                <a:gd name="connsiteY1053" fmla="*/ 1076411 h 1201292"/>
                <a:gd name="connsiteX1054" fmla="*/ 1094651 w 1634547"/>
                <a:gd name="connsiteY1054" fmla="*/ 1079049 h 1201292"/>
                <a:gd name="connsiteX1055" fmla="*/ 1093098 w 1634547"/>
                <a:gd name="connsiteY1055" fmla="*/ 1079107 h 1201292"/>
                <a:gd name="connsiteX1056" fmla="*/ 1091070 w 1634547"/>
                <a:gd name="connsiteY1056" fmla="*/ 1077487 h 1201292"/>
                <a:gd name="connsiteX1057" fmla="*/ 1088937 w 1634547"/>
                <a:gd name="connsiteY1057" fmla="*/ 1077201 h 1201292"/>
                <a:gd name="connsiteX1058" fmla="*/ 1086945 w 1634547"/>
                <a:gd name="connsiteY1058" fmla="*/ 1078706 h 1201292"/>
                <a:gd name="connsiteX1059" fmla="*/ 1085936 w 1634547"/>
                <a:gd name="connsiteY1059" fmla="*/ 1078335 h 1201292"/>
                <a:gd name="connsiteX1060" fmla="*/ 1084869 w 1634547"/>
                <a:gd name="connsiteY1060" fmla="*/ 1078021 h 1201292"/>
                <a:gd name="connsiteX1061" fmla="*/ 1083126 w 1634547"/>
                <a:gd name="connsiteY1061" fmla="*/ 1078021 h 1201292"/>
                <a:gd name="connsiteX1062" fmla="*/ 1082459 w 1634547"/>
                <a:gd name="connsiteY1062" fmla="*/ 1078421 h 1201292"/>
                <a:gd name="connsiteX1063" fmla="*/ 1081183 w 1634547"/>
                <a:gd name="connsiteY1063" fmla="*/ 1078659 h 1201292"/>
                <a:gd name="connsiteX1064" fmla="*/ 1080325 w 1634547"/>
                <a:gd name="connsiteY1064" fmla="*/ 1079478 h 1201292"/>
                <a:gd name="connsiteX1065" fmla="*/ 1080249 w 1634547"/>
                <a:gd name="connsiteY1065" fmla="*/ 1079545 h 1201292"/>
                <a:gd name="connsiteX1066" fmla="*/ 1078002 w 1634547"/>
                <a:gd name="connsiteY1066" fmla="*/ 1078992 h 1201292"/>
                <a:gd name="connsiteX1067" fmla="*/ 1075249 w 1634547"/>
                <a:gd name="connsiteY1067" fmla="*/ 1076801 h 1201292"/>
                <a:gd name="connsiteX1068" fmla="*/ 1073277 w 1634547"/>
                <a:gd name="connsiteY1068" fmla="*/ 1073163 h 1201292"/>
                <a:gd name="connsiteX1069" fmla="*/ 1070772 w 1634547"/>
                <a:gd name="connsiteY1069" fmla="*/ 1071201 h 1201292"/>
                <a:gd name="connsiteX1070" fmla="*/ 1069667 w 1634547"/>
                <a:gd name="connsiteY1070" fmla="*/ 1069477 h 1201292"/>
                <a:gd name="connsiteX1071" fmla="*/ 1069238 w 1634547"/>
                <a:gd name="connsiteY1071" fmla="*/ 1066381 h 1201292"/>
                <a:gd name="connsiteX1072" fmla="*/ 1068781 w 1634547"/>
                <a:gd name="connsiteY1072" fmla="*/ 1064905 h 1201292"/>
                <a:gd name="connsiteX1073" fmla="*/ 1068934 w 1634547"/>
                <a:gd name="connsiteY1073" fmla="*/ 1063266 h 1201292"/>
                <a:gd name="connsiteX1074" fmla="*/ 1069696 w 1634547"/>
                <a:gd name="connsiteY1074" fmla="*/ 1061809 h 1201292"/>
                <a:gd name="connsiteX1075" fmla="*/ 1067000 w 1634547"/>
                <a:gd name="connsiteY1075" fmla="*/ 1062542 h 1201292"/>
                <a:gd name="connsiteX1076" fmla="*/ 1065009 w 1634547"/>
                <a:gd name="connsiteY1076" fmla="*/ 1063905 h 1201292"/>
                <a:gd name="connsiteX1077" fmla="*/ 1065419 w 1634547"/>
                <a:gd name="connsiteY1077" fmla="*/ 1065619 h 1201292"/>
                <a:gd name="connsiteX1078" fmla="*/ 1064924 w 1634547"/>
                <a:gd name="connsiteY1078" fmla="*/ 1067210 h 1201292"/>
                <a:gd name="connsiteX1079" fmla="*/ 1061952 w 1634547"/>
                <a:gd name="connsiteY1079" fmla="*/ 1068038 h 1201292"/>
                <a:gd name="connsiteX1080" fmla="*/ 1062133 w 1634547"/>
                <a:gd name="connsiteY1080" fmla="*/ 1068705 h 1201292"/>
                <a:gd name="connsiteX1081" fmla="*/ 1062333 w 1634547"/>
                <a:gd name="connsiteY1081" fmla="*/ 1069410 h 1201292"/>
                <a:gd name="connsiteX1082" fmla="*/ 1064657 w 1634547"/>
                <a:gd name="connsiteY1082" fmla="*/ 1071582 h 1201292"/>
                <a:gd name="connsiteX1083" fmla="*/ 1065133 w 1634547"/>
                <a:gd name="connsiteY1083" fmla="*/ 1073401 h 1201292"/>
                <a:gd name="connsiteX1084" fmla="*/ 1066076 w 1634547"/>
                <a:gd name="connsiteY1084" fmla="*/ 1074373 h 1201292"/>
                <a:gd name="connsiteX1085" fmla="*/ 1067895 w 1634547"/>
                <a:gd name="connsiteY1085" fmla="*/ 1077201 h 1201292"/>
                <a:gd name="connsiteX1086" fmla="*/ 1067848 w 1634547"/>
                <a:gd name="connsiteY1086" fmla="*/ 1082669 h 1201292"/>
                <a:gd name="connsiteX1087" fmla="*/ 1068848 w 1634547"/>
                <a:gd name="connsiteY1087" fmla="*/ 1084212 h 1201292"/>
                <a:gd name="connsiteX1088" fmla="*/ 1068514 w 1634547"/>
                <a:gd name="connsiteY1088" fmla="*/ 1085745 h 1201292"/>
                <a:gd name="connsiteX1089" fmla="*/ 1067791 w 1634547"/>
                <a:gd name="connsiteY1089" fmla="*/ 1087812 h 1201292"/>
                <a:gd name="connsiteX1090" fmla="*/ 1067724 w 1634547"/>
                <a:gd name="connsiteY1090" fmla="*/ 1087841 h 1201292"/>
                <a:gd name="connsiteX1091" fmla="*/ 1067191 w 1634547"/>
                <a:gd name="connsiteY1091" fmla="*/ 1087212 h 1201292"/>
                <a:gd name="connsiteX1092" fmla="*/ 1066315 w 1634547"/>
                <a:gd name="connsiteY1092" fmla="*/ 1087336 h 1201292"/>
                <a:gd name="connsiteX1093" fmla="*/ 1065962 w 1634547"/>
                <a:gd name="connsiteY1093" fmla="*/ 1088031 h 1201292"/>
                <a:gd name="connsiteX1094" fmla="*/ 1065905 w 1634547"/>
                <a:gd name="connsiteY1094" fmla="*/ 1088660 h 1201292"/>
                <a:gd name="connsiteX1095" fmla="*/ 1065752 w 1634547"/>
                <a:gd name="connsiteY1095" fmla="*/ 1088689 h 1201292"/>
                <a:gd name="connsiteX1096" fmla="*/ 1064210 w 1634547"/>
                <a:gd name="connsiteY1096" fmla="*/ 1089146 h 1201292"/>
                <a:gd name="connsiteX1097" fmla="*/ 1062914 w 1634547"/>
                <a:gd name="connsiteY1097" fmla="*/ 1089536 h 1201292"/>
                <a:gd name="connsiteX1098" fmla="*/ 1061866 w 1634547"/>
                <a:gd name="connsiteY1098" fmla="*/ 1090089 h 1201292"/>
                <a:gd name="connsiteX1099" fmla="*/ 1060218 w 1634547"/>
                <a:gd name="connsiteY1099" fmla="*/ 1091717 h 1201292"/>
                <a:gd name="connsiteX1100" fmla="*/ 1057084 w 1634547"/>
                <a:gd name="connsiteY1100" fmla="*/ 1092118 h 1201292"/>
                <a:gd name="connsiteX1101" fmla="*/ 1055475 w 1634547"/>
                <a:gd name="connsiteY1101" fmla="*/ 1088307 h 1201292"/>
                <a:gd name="connsiteX1102" fmla="*/ 1053313 w 1634547"/>
                <a:gd name="connsiteY1102" fmla="*/ 1090851 h 1201292"/>
                <a:gd name="connsiteX1103" fmla="*/ 1052665 w 1634547"/>
                <a:gd name="connsiteY1103" fmla="*/ 1096042 h 1201292"/>
                <a:gd name="connsiteX1104" fmla="*/ 1051865 w 1634547"/>
                <a:gd name="connsiteY1104" fmla="*/ 1096928 h 1201292"/>
                <a:gd name="connsiteX1105" fmla="*/ 1050522 w 1634547"/>
                <a:gd name="connsiteY1105" fmla="*/ 1097671 h 1201292"/>
                <a:gd name="connsiteX1106" fmla="*/ 1047979 w 1634547"/>
                <a:gd name="connsiteY1106" fmla="*/ 1095861 h 1201292"/>
                <a:gd name="connsiteX1107" fmla="*/ 1045759 w 1634547"/>
                <a:gd name="connsiteY1107" fmla="*/ 1097071 h 1201292"/>
                <a:gd name="connsiteX1108" fmla="*/ 1044026 w 1634547"/>
                <a:gd name="connsiteY1108" fmla="*/ 1098299 h 1201292"/>
                <a:gd name="connsiteX1109" fmla="*/ 1043311 w 1634547"/>
                <a:gd name="connsiteY1109" fmla="*/ 1099433 h 1201292"/>
                <a:gd name="connsiteX1110" fmla="*/ 1042035 w 1634547"/>
                <a:gd name="connsiteY1110" fmla="*/ 1100662 h 1201292"/>
                <a:gd name="connsiteX1111" fmla="*/ 1039587 w 1634547"/>
                <a:gd name="connsiteY1111" fmla="*/ 1099471 h 1201292"/>
                <a:gd name="connsiteX1112" fmla="*/ 1037616 w 1634547"/>
                <a:gd name="connsiteY1112" fmla="*/ 1097690 h 1201292"/>
                <a:gd name="connsiteX1113" fmla="*/ 1038111 w 1634547"/>
                <a:gd name="connsiteY1113" fmla="*/ 1096347 h 1201292"/>
                <a:gd name="connsiteX1114" fmla="*/ 1037834 w 1634547"/>
                <a:gd name="connsiteY1114" fmla="*/ 1095470 h 1201292"/>
                <a:gd name="connsiteX1115" fmla="*/ 1036949 w 1634547"/>
                <a:gd name="connsiteY1115" fmla="*/ 1094804 h 1201292"/>
                <a:gd name="connsiteX1116" fmla="*/ 1035968 w 1634547"/>
                <a:gd name="connsiteY1116" fmla="*/ 1094899 h 1201292"/>
                <a:gd name="connsiteX1117" fmla="*/ 1036454 w 1634547"/>
                <a:gd name="connsiteY1117" fmla="*/ 1096642 h 1201292"/>
                <a:gd name="connsiteX1118" fmla="*/ 1036777 w 1634547"/>
                <a:gd name="connsiteY1118" fmla="*/ 1099976 h 1201292"/>
                <a:gd name="connsiteX1119" fmla="*/ 1035882 w 1634547"/>
                <a:gd name="connsiteY1119" fmla="*/ 1100938 h 1201292"/>
                <a:gd name="connsiteX1120" fmla="*/ 1034501 w 1634547"/>
                <a:gd name="connsiteY1120" fmla="*/ 1101681 h 1201292"/>
                <a:gd name="connsiteX1121" fmla="*/ 1031520 w 1634547"/>
                <a:gd name="connsiteY1121" fmla="*/ 1101071 h 1201292"/>
                <a:gd name="connsiteX1122" fmla="*/ 1029491 w 1634547"/>
                <a:gd name="connsiteY1122" fmla="*/ 1099833 h 1201292"/>
                <a:gd name="connsiteX1123" fmla="*/ 1027024 w 1634547"/>
                <a:gd name="connsiteY1123" fmla="*/ 1098785 h 1201292"/>
                <a:gd name="connsiteX1124" fmla="*/ 1024852 w 1634547"/>
                <a:gd name="connsiteY1124" fmla="*/ 1098595 h 1201292"/>
                <a:gd name="connsiteX1125" fmla="*/ 1024376 w 1634547"/>
                <a:gd name="connsiteY1125" fmla="*/ 1100700 h 1201292"/>
                <a:gd name="connsiteX1126" fmla="*/ 1022966 w 1634547"/>
                <a:gd name="connsiteY1126" fmla="*/ 1102395 h 1201292"/>
                <a:gd name="connsiteX1127" fmla="*/ 1021661 w 1634547"/>
                <a:gd name="connsiteY1127" fmla="*/ 1102605 h 1201292"/>
                <a:gd name="connsiteX1128" fmla="*/ 1020356 w 1634547"/>
                <a:gd name="connsiteY1128" fmla="*/ 1102338 h 1201292"/>
                <a:gd name="connsiteX1129" fmla="*/ 1018642 w 1634547"/>
                <a:gd name="connsiteY1129" fmla="*/ 1104167 h 1201292"/>
                <a:gd name="connsiteX1130" fmla="*/ 1017832 w 1634547"/>
                <a:gd name="connsiteY1130" fmla="*/ 1105500 h 1201292"/>
                <a:gd name="connsiteX1131" fmla="*/ 1015718 w 1634547"/>
                <a:gd name="connsiteY1131" fmla="*/ 1106910 h 1201292"/>
                <a:gd name="connsiteX1132" fmla="*/ 1010098 w 1634547"/>
                <a:gd name="connsiteY1132" fmla="*/ 1107596 h 1201292"/>
                <a:gd name="connsiteX1133" fmla="*/ 1008136 w 1634547"/>
                <a:gd name="connsiteY1133" fmla="*/ 1108986 h 1201292"/>
                <a:gd name="connsiteX1134" fmla="*/ 1005507 w 1634547"/>
                <a:gd name="connsiteY1134" fmla="*/ 1108767 h 1201292"/>
                <a:gd name="connsiteX1135" fmla="*/ 1003468 w 1634547"/>
                <a:gd name="connsiteY1135" fmla="*/ 1109101 h 1201292"/>
                <a:gd name="connsiteX1136" fmla="*/ 1002297 w 1634547"/>
                <a:gd name="connsiteY1136" fmla="*/ 1109025 h 1201292"/>
                <a:gd name="connsiteX1137" fmla="*/ 1001249 w 1634547"/>
                <a:gd name="connsiteY1137" fmla="*/ 1108272 h 1201292"/>
                <a:gd name="connsiteX1138" fmla="*/ 1000068 w 1634547"/>
                <a:gd name="connsiteY1138" fmla="*/ 1108253 h 1201292"/>
                <a:gd name="connsiteX1139" fmla="*/ 999525 w 1634547"/>
                <a:gd name="connsiteY1139" fmla="*/ 1110577 h 1201292"/>
                <a:gd name="connsiteX1140" fmla="*/ 996344 w 1634547"/>
                <a:gd name="connsiteY1140" fmla="*/ 1111558 h 1201292"/>
                <a:gd name="connsiteX1141" fmla="*/ 993486 w 1634547"/>
                <a:gd name="connsiteY1141" fmla="*/ 1111825 h 1201292"/>
                <a:gd name="connsiteX1142" fmla="*/ 990305 w 1634547"/>
                <a:gd name="connsiteY1142" fmla="*/ 1114892 h 1201292"/>
                <a:gd name="connsiteX1143" fmla="*/ 988038 w 1634547"/>
                <a:gd name="connsiteY1143" fmla="*/ 1116749 h 1201292"/>
                <a:gd name="connsiteX1144" fmla="*/ 986352 w 1634547"/>
                <a:gd name="connsiteY1144" fmla="*/ 1116940 h 1201292"/>
                <a:gd name="connsiteX1145" fmla="*/ 985114 w 1634547"/>
                <a:gd name="connsiteY1145" fmla="*/ 1116283 h 1201292"/>
                <a:gd name="connsiteX1146" fmla="*/ 984495 w 1634547"/>
                <a:gd name="connsiteY1146" fmla="*/ 1113539 h 1201292"/>
                <a:gd name="connsiteX1147" fmla="*/ 983866 w 1634547"/>
                <a:gd name="connsiteY1147" fmla="*/ 1113216 h 1201292"/>
                <a:gd name="connsiteX1148" fmla="*/ 983504 w 1634547"/>
                <a:gd name="connsiteY1148" fmla="*/ 1115797 h 1201292"/>
                <a:gd name="connsiteX1149" fmla="*/ 982904 w 1634547"/>
                <a:gd name="connsiteY1149" fmla="*/ 1117940 h 1201292"/>
                <a:gd name="connsiteX1150" fmla="*/ 981742 w 1634547"/>
                <a:gd name="connsiteY1150" fmla="*/ 1119111 h 1201292"/>
                <a:gd name="connsiteX1151" fmla="*/ 978065 w 1634547"/>
                <a:gd name="connsiteY1151" fmla="*/ 1121778 h 1201292"/>
                <a:gd name="connsiteX1152" fmla="*/ 977008 w 1634547"/>
                <a:gd name="connsiteY1152" fmla="*/ 1124426 h 1201292"/>
                <a:gd name="connsiteX1153" fmla="*/ 977713 w 1634547"/>
                <a:gd name="connsiteY1153" fmla="*/ 1126874 h 1201292"/>
                <a:gd name="connsiteX1154" fmla="*/ 982656 w 1634547"/>
                <a:gd name="connsiteY1154" fmla="*/ 1127474 h 1201292"/>
                <a:gd name="connsiteX1155" fmla="*/ 983266 w 1634547"/>
                <a:gd name="connsiteY1155" fmla="*/ 1128817 h 1201292"/>
                <a:gd name="connsiteX1156" fmla="*/ 982789 w 1634547"/>
                <a:gd name="connsiteY1156" fmla="*/ 1129913 h 1201292"/>
                <a:gd name="connsiteX1157" fmla="*/ 981609 w 1634547"/>
                <a:gd name="connsiteY1157" fmla="*/ 1130827 h 1201292"/>
                <a:gd name="connsiteX1158" fmla="*/ 981256 w 1634547"/>
                <a:gd name="connsiteY1158" fmla="*/ 1132199 h 1201292"/>
                <a:gd name="connsiteX1159" fmla="*/ 986561 w 1634547"/>
                <a:gd name="connsiteY1159" fmla="*/ 1136561 h 1201292"/>
                <a:gd name="connsiteX1160" fmla="*/ 986724 w 1634547"/>
                <a:gd name="connsiteY1160" fmla="*/ 1138209 h 1201292"/>
                <a:gd name="connsiteX1161" fmla="*/ 985904 w 1634547"/>
                <a:gd name="connsiteY1161" fmla="*/ 1139152 h 1201292"/>
                <a:gd name="connsiteX1162" fmla="*/ 984914 w 1634547"/>
                <a:gd name="connsiteY1162" fmla="*/ 1141181 h 1201292"/>
                <a:gd name="connsiteX1163" fmla="*/ 982113 w 1634547"/>
                <a:gd name="connsiteY1163" fmla="*/ 1142895 h 1201292"/>
                <a:gd name="connsiteX1164" fmla="*/ 976189 w 1634547"/>
                <a:gd name="connsiteY1164" fmla="*/ 1143772 h 1201292"/>
                <a:gd name="connsiteX1165" fmla="*/ 971245 w 1634547"/>
                <a:gd name="connsiteY1165" fmla="*/ 1142886 h 1201292"/>
                <a:gd name="connsiteX1166" fmla="*/ 969750 w 1634547"/>
                <a:gd name="connsiteY1166" fmla="*/ 1140933 h 1201292"/>
                <a:gd name="connsiteX1167" fmla="*/ 969845 w 1634547"/>
                <a:gd name="connsiteY1167" fmla="*/ 1139543 h 1201292"/>
                <a:gd name="connsiteX1168" fmla="*/ 971074 w 1634547"/>
                <a:gd name="connsiteY1168" fmla="*/ 1139943 h 1201292"/>
                <a:gd name="connsiteX1169" fmla="*/ 972465 w 1634547"/>
                <a:gd name="connsiteY1169" fmla="*/ 1139819 h 1201292"/>
                <a:gd name="connsiteX1170" fmla="*/ 972045 w 1634547"/>
                <a:gd name="connsiteY1170" fmla="*/ 1138542 h 1201292"/>
                <a:gd name="connsiteX1171" fmla="*/ 971455 w 1634547"/>
                <a:gd name="connsiteY1171" fmla="*/ 1137800 h 1201292"/>
                <a:gd name="connsiteX1172" fmla="*/ 969179 w 1634547"/>
                <a:gd name="connsiteY1172" fmla="*/ 1136666 h 1201292"/>
                <a:gd name="connsiteX1173" fmla="*/ 967331 w 1634547"/>
                <a:gd name="connsiteY1173" fmla="*/ 1133608 h 1201292"/>
                <a:gd name="connsiteX1174" fmla="*/ 967683 w 1634547"/>
                <a:gd name="connsiteY1174" fmla="*/ 1131065 h 1201292"/>
                <a:gd name="connsiteX1175" fmla="*/ 966683 w 1634547"/>
                <a:gd name="connsiteY1175" fmla="*/ 1129094 h 1201292"/>
                <a:gd name="connsiteX1176" fmla="*/ 965578 w 1634547"/>
                <a:gd name="connsiteY1176" fmla="*/ 1127446 h 1201292"/>
                <a:gd name="connsiteX1177" fmla="*/ 964473 w 1634547"/>
                <a:gd name="connsiteY1177" fmla="*/ 1126455 h 1201292"/>
                <a:gd name="connsiteX1178" fmla="*/ 963873 w 1634547"/>
                <a:gd name="connsiteY1178" fmla="*/ 1125226 h 1201292"/>
                <a:gd name="connsiteX1179" fmla="*/ 964997 w 1634547"/>
                <a:gd name="connsiteY1179" fmla="*/ 1121359 h 1201292"/>
                <a:gd name="connsiteX1180" fmla="*/ 964378 w 1634547"/>
                <a:gd name="connsiteY1180" fmla="*/ 1119111 h 1201292"/>
                <a:gd name="connsiteX1181" fmla="*/ 966492 w 1634547"/>
                <a:gd name="connsiteY1181" fmla="*/ 1116349 h 1201292"/>
                <a:gd name="connsiteX1182" fmla="*/ 967016 w 1634547"/>
                <a:gd name="connsiteY1182" fmla="*/ 1113234 h 1201292"/>
                <a:gd name="connsiteX1183" fmla="*/ 970788 w 1634547"/>
                <a:gd name="connsiteY1183" fmla="*/ 1112120 h 1201292"/>
                <a:gd name="connsiteX1184" fmla="*/ 971045 w 1634547"/>
                <a:gd name="connsiteY1184" fmla="*/ 1109148 h 1201292"/>
                <a:gd name="connsiteX1185" fmla="*/ 968340 w 1634547"/>
                <a:gd name="connsiteY1185" fmla="*/ 1109063 h 1201292"/>
                <a:gd name="connsiteX1186" fmla="*/ 966464 w 1634547"/>
                <a:gd name="connsiteY1186" fmla="*/ 1106881 h 1201292"/>
                <a:gd name="connsiteX1187" fmla="*/ 966035 w 1634547"/>
                <a:gd name="connsiteY1187" fmla="*/ 1107805 h 1201292"/>
                <a:gd name="connsiteX1188" fmla="*/ 964530 w 1634547"/>
                <a:gd name="connsiteY1188" fmla="*/ 1107900 h 1201292"/>
                <a:gd name="connsiteX1189" fmla="*/ 962054 w 1634547"/>
                <a:gd name="connsiteY1189" fmla="*/ 1103691 h 1201292"/>
                <a:gd name="connsiteX1190" fmla="*/ 961311 w 1634547"/>
                <a:gd name="connsiteY1190" fmla="*/ 1103157 h 1201292"/>
                <a:gd name="connsiteX1191" fmla="*/ 960111 w 1634547"/>
                <a:gd name="connsiteY1191" fmla="*/ 1103081 h 1201292"/>
                <a:gd name="connsiteX1192" fmla="*/ 960711 w 1634547"/>
                <a:gd name="connsiteY1192" fmla="*/ 1107520 h 1201292"/>
                <a:gd name="connsiteX1193" fmla="*/ 957806 w 1634547"/>
                <a:gd name="connsiteY1193" fmla="*/ 1109186 h 1201292"/>
                <a:gd name="connsiteX1194" fmla="*/ 955424 w 1634547"/>
                <a:gd name="connsiteY1194" fmla="*/ 1109920 h 1201292"/>
                <a:gd name="connsiteX1195" fmla="*/ 952052 w 1634547"/>
                <a:gd name="connsiteY1195" fmla="*/ 1110225 h 1201292"/>
                <a:gd name="connsiteX1196" fmla="*/ 950129 w 1634547"/>
                <a:gd name="connsiteY1196" fmla="*/ 1110739 h 1201292"/>
                <a:gd name="connsiteX1197" fmla="*/ 948337 w 1634547"/>
                <a:gd name="connsiteY1197" fmla="*/ 1110320 h 1201292"/>
                <a:gd name="connsiteX1198" fmla="*/ 948776 w 1634547"/>
                <a:gd name="connsiteY1198" fmla="*/ 1108977 h 1201292"/>
                <a:gd name="connsiteX1199" fmla="*/ 949728 w 1634547"/>
                <a:gd name="connsiteY1199" fmla="*/ 1107377 h 1201292"/>
                <a:gd name="connsiteX1200" fmla="*/ 948880 w 1634547"/>
                <a:gd name="connsiteY1200" fmla="*/ 1106034 h 1201292"/>
                <a:gd name="connsiteX1201" fmla="*/ 946975 w 1634547"/>
                <a:gd name="connsiteY1201" fmla="*/ 1105005 h 1201292"/>
                <a:gd name="connsiteX1202" fmla="*/ 944061 w 1634547"/>
                <a:gd name="connsiteY1202" fmla="*/ 1105062 h 1201292"/>
                <a:gd name="connsiteX1203" fmla="*/ 942051 w 1634547"/>
                <a:gd name="connsiteY1203" fmla="*/ 1104776 h 1201292"/>
                <a:gd name="connsiteX1204" fmla="*/ 940051 w 1634547"/>
                <a:gd name="connsiteY1204" fmla="*/ 1104891 h 1201292"/>
                <a:gd name="connsiteX1205" fmla="*/ 939318 w 1634547"/>
                <a:gd name="connsiteY1205" fmla="*/ 1104291 h 1201292"/>
                <a:gd name="connsiteX1206" fmla="*/ 937460 w 1634547"/>
                <a:gd name="connsiteY1206" fmla="*/ 1102185 h 1201292"/>
                <a:gd name="connsiteX1207" fmla="*/ 935888 w 1634547"/>
                <a:gd name="connsiteY1207" fmla="*/ 1100881 h 1201292"/>
                <a:gd name="connsiteX1208" fmla="*/ 935184 w 1634547"/>
                <a:gd name="connsiteY1208" fmla="*/ 1099576 h 1201292"/>
                <a:gd name="connsiteX1209" fmla="*/ 935888 w 1634547"/>
                <a:gd name="connsiteY1209" fmla="*/ 1098061 h 1201292"/>
                <a:gd name="connsiteX1210" fmla="*/ 935298 w 1634547"/>
                <a:gd name="connsiteY1210" fmla="*/ 1097137 h 1201292"/>
                <a:gd name="connsiteX1211" fmla="*/ 932259 w 1634547"/>
                <a:gd name="connsiteY1211" fmla="*/ 1097033 h 1201292"/>
                <a:gd name="connsiteX1212" fmla="*/ 932279 w 1634547"/>
                <a:gd name="connsiteY1212" fmla="*/ 1099204 h 1201292"/>
                <a:gd name="connsiteX1213" fmla="*/ 932593 w 1634547"/>
                <a:gd name="connsiteY1213" fmla="*/ 1101767 h 1201292"/>
                <a:gd name="connsiteX1214" fmla="*/ 933479 w 1634547"/>
                <a:gd name="connsiteY1214" fmla="*/ 1103709 h 1201292"/>
                <a:gd name="connsiteX1215" fmla="*/ 932850 w 1634547"/>
                <a:gd name="connsiteY1215" fmla="*/ 1104795 h 1201292"/>
                <a:gd name="connsiteX1216" fmla="*/ 931307 w 1634547"/>
                <a:gd name="connsiteY1216" fmla="*/ 1105538 h 1201292"/>
                <a:gd name="connsiteX1217" fmla="*/ 929659 w 1634547"/>
                <a:gd name="connsiteY1217" fmla="*/ 1103481 h 1201292"/>
                <a:gd name="connsiteX1218" fmla="*/ 928907 w 1634547"/>
                <a:gd name="connsiteY1218" fmla="*/ 1102976 h 1201292"/>
                <a:gd name="connsiteX1219" fmla="*/ 928116 w 1634547"/>
                <a:gd name="connsiteY1219" fmla="*/ 1103071 h 1201292"/>
                <a:gd name="connsiteX1220" fmla="*/ 927516 w 1634547"/>
                <a:gd name="connsiteY1220" fmla="*/ 1105119 h 1201292"/>
                <a:gd name="connsiteX1221" fmla="*/ 926021 w 1634547"/>
                <a:gd name="connsiteY1221" fmla="*/ 1106939 h 1201292"/>
                <a:gd name="connsiteX1222" fmla="*/ 923334 w 1634547"/>
                <a:gd name="connsiteY1222" fmla="*/ 1106739 h 1201292"/>
                <a:gd name="connsiteX1223" fmla="*/ 921239 w 1634547"/>
                <a:gd name="connsiteY1223" fmla="*/ 1107862 h 1201292"/>
                <a:gd name="connsiteX1224" fmla="*/ 918706 w 1634547"/>
                <a:gd name="connsiteY1224" fmla="*/ 1108377 h 1201292"/>
                <a:gd name="connsiteX1225" fmla="*/ 916981 w 1634547"/>
                <a:gd name="connsiteY1225" fmla="*/ 1106872 h 1201292"/>
                <a:gd name="connsiteX1226" fmla="*/ 914133 w 1634547"/>
                <a:gd name="connsiteY1226" fmla="*/ 1104452 h 1201292"/>
                <a:gd name="connsiteX1227" fmla="*/ 913000 w 1634547"/>
                <a:gd name="connsiteY1227" fmla="*/ 1104176 h 1201292"/>
                <a:gd name="connsiteX1228" fmla="*/ 909838 w 1634547"/>
                <a:gd name="connsiteY1228" fmla="*/ 1105357 h 1201292"/>
                <a:gd name="connsiteX1229" fmla="*/ 905294 w 1634547"/>
                <a:gd name="connsiteY1229" fmla="*/ 1105796 h 1201292"/>
                <a:gd name="connsiteX1230" fmla="*/ 904284 w 1634547"/>
                <a:gd name="connsiteY1230" fmla="*/ 1104538 h 1201292"/>
                <a:gd name="connsiteX1231" fmla="*/ 902094 w 1634547"/>
                <a:gd name="connsiteY1231" fmla="*/ 1105491 h 1201292"/>
                <a:gd name="connsiteX1232" fmla="*/ 899979 w 1634547"/>
                <a:gd name="connsiteY1232" fmla="*/ 1102586 h 1201292"/>
                <a:gd name="connsiteX1233" fmla="*/ 897474 w 1634547"/>
                <a:gd name="connsiteY1233" fmla="*/ 1102395 h 1201292"/>
                <a:gd name="connsiteX1234" fmla="*/ 894350 w 1634547"/>
                <a:gd name="connsiteY1234" fmla="*/ 1100195 h 1201292"/>
                <a:gd name="connsiteX1235" fmla="*/ 893226 w 1634547"/>
                <a:gd name="connsiteY1235" fmla="*/ 1099023 h 1201292"/>
                <a:gd name="connsiteX1236" fmla="*/ 892873 w 1634547"/>
                <a:gd name="connsiteY1236" fmla="*/ 1097347 h 1201292"/>
                <a:gd name="connsiteX1237" fmla="*/ 891921 w 1634547"/>
                <a:gd name="connsiteY1237" fmla="*/ 1096471 h 1201292"/>
                <a:gd name="connsiteX1238" fmla="*/ 890702 w 1634547"/>
                <a:gd name="connsiteY1238" fmla="*/ 1096585 h 1201292"/>
                <a:gd name="connsiteX1239" fmla="*/ 889340 w 1634547"/>
                <a:gd name="connsiteY1239" fmla="*/ 1095690 h 1201292"/>
                <a:gd name="connsiteX1240" fmla="*/ 887187 w 1634547"/>
                <a:gd name="connsiteY1240" fmla="*/ 1094804 h 1201292"/>
                <a:gd name="connsiteX1241" fmla="*/ 885454 w 1634547"/>
                <a:gd name="connsiteY1241" fmla="*/ 1094280 h 1201292"/>
                <a:gd name="connsiteX1242" fmla="*/ 884597 w 1634547"/>
                <a:gd name="connsiteY1242" fmla="*/ 1094680 h 1201292"/>
                <a:gd name="connsiteX1243" fmla="*/ 883691 w 1634547"/>
                <a:gd name="connsiteY1243" fmla="*/ 1094889 h 1201292"/>
                <a:gd name="connsiteX1244" fmla="*/ 883530 w 1634547"/>
                <a:gd name="connsiteY1244" fmla="*/ 1093766 h 1201292"/>
                <a:gd name="connsiteX1245" fmla="*/ 883596 w 1634547"/>
                <a:gd name="connsiteY1245" fmla="*/ 1090374 h 1201292"/>
                <a:gd name="connsiteX1246" fmla="*/ 883434 w 1634547"/>
                <a:gd name="connsiteY1246" fmla="*/ 1087365 h 1201292"/>
                <a:gd name="connsiteX1247" fmla="*/ 882958 w 1634547"/>
                <a:gd name="connsiteY1247" fmla="*/ 1086003 h 1201292"/>
                <a:gd name="connsiteX1248" fmla="*/ 881796 w 1634547"/>
                <a:gd name="connsiteY1248" fmla="*/ 1084974 h 1201292"/>
                <a:gd name="connsiteX1249" fmla="*/ 880748 w 1634547"/>
                <a:gd name="connsiteY1249" fmla="*/ 1084479 h 1201292"/>
                <a:gd name="connsiteX1250" fmla="*/ 880282 w 1634547"/>
                <a:gd name="connsiteY1250" fmla="*/ 1082926 h 1201292"/>
                <a:gd name="connsiteX1251" fmla="*/ 880663 w 1634547"/>
                <a:gd name="connsiteY1251" fmla="*/ 1079878 h 1201292"/>
                <a:gd name="connsiteX1252" fmla="*/ 881520 w 1634547"/>
                <a:gd name="connsiteY1252" fmla="*/ 1077811 h 1201292"/>
                <a:gd name="connsiteX1253" fmla="*/ 882872 w 1634547"/>
                <a:gd name="connsiteY1253" fmla="*/ 1077440 h 1201292"/>
                <a:gd name="connsiteX1254" fmla="*/ 884701 w 1634547"/>
                <a:gd name="connsiteY1254" fmla="*/ 1075954 h 1201292"/>
                <a:gd name="connsiteX1255" fmla="*/ 885634 w 1634547"/>
                <a:gd name="connsiteY1255" fmla="*/ 1073839 h 1201292"/>
                <a:gd name="connsiteX1256" fmla="*/ 886806 w 1634547"/>
                <a:gd name="connsiteY1256" fmla="*/ 1071877 h 1201292"/>
                <a:gd name="connsiteX1257" fmla="*/ 882635 w 1634547"/>
                <a:gd name="connsiteY1257" fmla="*/ 1069124 h 1201292"/>
                <a:gd name="connsiteX1258" fmla="*/ 880443 w 1634547"/>
                <a:gd name="connsiteY1258" fmla="*/ 1068134 h 1201292"/>
                <a:gd name="connsiteX1259" fmla="*/ 878014 w 1634547"/>
                <a:gd name="connsiteY1259" fmla="*/ 1068553 h 1201292"/>
                <a:gd name="connsiteX1260" fmla="*/ 874995 w 1634547"/>
                <a:gd name="connsiteY1260" fmla="*/ 1069429 h 1201292"/>
                <a:gd name="connsiteX1261" fmla="*/ 873423 w 1634547"/>
                <a:gd name="connsiteY1261" fmla="*/ 1069600 h 1201292"/>
                <a:gd name="connsiteX1262" fmla="*/ 872633 w 1634547"/>
                <a:gd name="connsiteY1262" fmla="*/ 1069257 h 1201292"/>
                <a:gd name="connsiteX1263" fmla="*/ 870871 w 1634547"/>
                <a:gd name="connsiteY1263" fmla="*/ 1066781 h 1201292"/>
                <a:gd name="connsiteX1264" fmla="*/ 869918 w 1634547"/>
                <a:gd name="connsiteY1264" fmla="*/ 1066352 h 1201292"/>
                <a:gd name="connsiteX1265" fmla="*/ 867785 w 1634547"/>
                <a:gd name="connsiteY1265" fmla="*/ 1066191 h 1201292"/>
                <a:gd name="connsiteX1266" fmla="*/ 865984 w 1634547"/>
                <a:gd name="connsiteY1266" fmla="*/ 1066210 h 1201292"/>
                <a:gd name="connsiteX1267" fmla="*/ 864956 w 1634547"/>
                <a:gd name="connsiteY1267" fmla="*/ 1067286 h 1201292"/>
                <a:gd name="connsiteX1268" fmla="*/ 863355 w 1634547"/>
                <a:gd name="connsiteY1268" fmla="*/ 1067648 h 1201292"/>
                <a:gd name="connsiteX1269" fmla="*/ 861756 w 1634547"/>
                <a:gd name="connsiteY1269" fmla="*/ 1067705 h 1201292"/>
                <a:gd name="connsiteX1270" fmla="*/ 860136 w 1634547"/>
                <a:gd name="connsiteY1270" fmla="*/ 1066362 h 1201292"/>
                <a:gd name="connsiteX1271" fmla="*/ 857698 w 1634547"/>
                <a:gd name="connsiteY1271" fmla="*/ 1064609 h 1201292"/>
                <a:gd name="connsiteX1272" fmla="*/ 853878 w 1634547"/>
                <a:gd name="connsiteY1272" fmla="*/ 1063371 h 1201292"/>
                <a:gd name="connsiteX1273" fmla="*/ 853411 w 1634547"/>
                <a:gd name="connsiteY1273" fmla="*/ 1061952 h 1201292"/>
                <a:gd name="connsiteX1274" fmla="*/ 852440 w 1634547"/>
                <a:gd name="connsiteY1274" fmla="*/ 1060247 h 1201292"/>
                <a:gd name="connsiteX1275" fmla="*/ 850992 w 1634547"/>
                <a:gd name="connsiteY1275" fmla="*/ 1058666 h 1201292"/>
                <a:gd name="connsiteX1276" fmla="*/ 848592 w 1634547"/>
                <a:gd name="connsiteY1276" fmla="*/ 1056570 h 1201292"/>
                <a:gd name="connsiteX1277" fmla="*/ 846582 w 1634547"/>
                <a:gd name="connsiteY1277" fmla="*/ 1055484 h 1201292"/>
                <a:gd name="connsiteX1278" fmla="*/ 845601 w 1634547"/>
                <a:gd name="connsiteY1278" fmla="*/ 1056151 h 1201292"/>
                <a:gd name="connsiteX1279" fmla="*/ 844268 w 1634547"/>
                <a:gd name="connsiteY1279" fmla="*/ 1057342 h 1201292"/>
                <a:gd name="connsiteX1280" fmla="*/ 839105 w 1634547"/>
                <a:gd name="connsiteY1280" fmla="*/ 1059847 h 1201292"/>
                <a:gd name="connsiteX1281" fmla="*/ 836819 w 1634547"/>
                <a:gd name="connsiteY1281" fmla="*/ 1060828 h 1201292"/>
                <a:gd name="connsiteX1282" fmla="*/ 835600 w 1634547"/>
                <a:gd name="connsiteY1282" fmla="*/ 1061523 h 1201292"/>
                <a:gd name="connsiteX1283" fmla="*/ 834580 w 1634547"/>
                <a:gd name="connsiteY1283" fmla="*/ 1062571 h 1201292"/>
                <a:gd name="connsiteX1284" fmla="*/ 834267 w 1634547"/>
                <a:gd name="connsiteY1284" fmla="*/ 1065152 h 1201292"/>
                <a:gd name="connsiteX1285" fmla="*/ 833761 w 1634547"/>
                <a:gd name="connsiteY1285" fmla="*/ 1068029 h 1201292"/>
                <a:gd name="connsiteX1286" fmla="*/ 832275 w 1634547"/>
                <a:gd name="connsiteY1286" fmla="*/ 1069486 h 1201292"/>
                <a:gd name="connsiteX1287" fmla="*/ 830866 w 1634547"/>
                <a:gd name="connsiteY1287" fmla="*/ 1070591 h 1201292"/>
                <a:gd name="connsiteX1288" fmla="*/ 829390 w 1634547"/>
                <a:gd name="connsiteY1288" fmla="*/ 1070705 h 1201292"/>
                <a:gd name="connsiteX1289" fmla="*/ 827942 w 1634547"/>
                <a:gd name="connsiteY1289" fmla="*/ 1070658 h 1201292"/>
                <a:gd name="connsiteX1290" fmla="*/ 826580 w 1634547"/>
                <a:gd name="connsiteY1290" fmla="*/ 1071115 h 1201292"/>
                <a:gd name="connsiteX1291" fmla="*/ 822427 w 1634547"/>
                <a:gd name="connsiteY1291" fmla="*/ 1074001 h 1201292"/>
                <a:gd name="connsiteX1292" fmla="*/ 820474 w 1634547"/>
                <a:gd name="connsiteY1292" fmla="*/ 1073773 h 1201292"/>
                <a:gd name="connsiteX1293" fmla="*/ 818865 w 1634547"/>
                <a:gd name="connsiteY1293" fmla="*/ 1072144 h 1201292"/>
                <a:gd name="connsiteX1294" fmla="*/ 818179 w 1634547"/>
                <a:gd name="connsiteY1294" fmla="*/ 1070963 h 1201292"/>
                <a:gd name="connsiteX1295" fmla="*/ 816321 w 1634547"/>
                <a:gd name="connsiteY1295" fmla="*/ 1071229 h 1201292"/>
                <a:gd name="connsiteX1296" fmla="*/ 813940 w 1634547"/>
                <a:gd name="connsiteY1296" fmla="*/ 1072610 h 1201292"/>
                <a:gd name="connsiteX1297" fmla="*/ 812835 w 1634547"/>
                <a:gd name="connsiteY1297" fmla="*/ 1075087 h 1201292"/>
                <a:gd name="connsiteX1298" fmla="*/ 812254 w 1634547"/>
                <a:gd name="connsiteY1298" fmla="*/ 1077401 h 1201292"/>
                <a:gd name="connsiteX1299" fmla="*/ 811730 w 1634547"/>
                <a:gd name="connsiteY1299" fmla="*/ 1078430 h 1201292"/>
                <a:gd name="connsiteX1300" fmla="*/ 810930 w 1634547"/>
                <a:gd name="connsiteY1300" fmla="*/ 1078725 h 1201292"/>
                <a:gd name="connsiteX1301" fmla="*/ 810225 w 1634547"/>
                <a:gd name="connsiteY1301" fmla="*/ 1078773 h 1201292"/>
                <a:gd name="connsiteX1302" fmla="*/ 802805 w 1634547"/>
                <a:gd name="connsiteY1302" fmla="*/ 1072096 h 1201292"/>
                <a:gd name="connsiteX1303" fmla="*/ 802348 w 1634547"/>
                <a:gd name="connsiteY1303" fmla="*/ 1071753 h 1201292"/>
                <a:gd name="connsiteX1304" fmla="*/ 801015 w 1634547"/>
                <a:gd name="connsiteY1304" fmla="*/ 1073125 h 1201292"/>
                <a:gd name="connsiteX1305" fmla="*/ 799805 w 1634547"/>
                <a:gd name="connsiteY1305" fmla="*/ 1076668 h 1201292"/>
                <a:gd name="connsiteX1306" fmla="*/ 798938 w 1634547"/>
                <a:gd name="connsiteY1306" fmla="*/ 1077344 h 1201292"/>
                <a:gd name="connsiteX1307" fmla="*/ 798347 w 1634547"/>
                <a:gd name="connsiteY1307" fmla="*/ 1077068 h 1201292"/>
                <a:gd name="connsiteX1308" fmla="*/ 795281 w 1634547"/>
                <a:gd name="connsiteY1308" fmla="*/ 1072534 h 1201292"/>
                <a:gd name="connsiteX1309" fmla="*/ 794490 w 1634547"/>
                <a:gd name="connsiteY1309" fmla="*/ 1072106 h 1201292"/>
                <a:gd name="connsiteX1310" fmla="*/ 793795 w 1634547"/>
                <a:gd name="connsiteY1310" fmla="*/ 1072258 h 1201292"/>
                <a:gd name="connsiteX1311" fmla="*/ 792871 w 1634547"/>
                <a:gd name="connsiteY1311" fmla="*/ 1073725 h 1201292"/>
                <a:gd name="connsiteX1312" fmla="*/ 790927 w 1634547"/>
                <a:gd name="connsiteY1312" fmla="*/ 1075887 h 1201292"/>
                <a:gd name="connsiteX1313" fmla="*/ 789441 w 1634547"/>
                <a:gd name="connsiteY1313" fmla="*/ 1077201 h 1201292"/>
                <a:gd name="connsiteX1314" fmla="*/ 789404 w 1634547"/>
                <a:gd name="connsiteY1314" fmla="*/ 1078659 h 1201292"/>
                <a:gd name="connsiteX1315" fmla="*/ 787785 w 1634547"/>
                <a:gd name="connsiteY1315" fmla="*/ 1079945 h 1201292"/>
                <a:gd name="connsiteX1316" fmla="*/ 785908 w 1634547"/>
                <a:gd name="connsiteY1316" fmla="*/ 1081231 h 1201292"/>
                <a:gd name="connsiteX1317" fmla="*/ 785279 w 1634547"/>
                <a:gd name="connsiteY1317" fmla="*/ 1081364 h 1201292"/>
                <a:gd name="connsiteX1318" fmla="*/ 784031 w 1634547"/>
                <a:gd name="connsiteY1318" fmla="*/ 1080849 h 1201292"/>
                <a:gd name="connsiteX1319" fmla="*/ 782403 w 1634547"/>
                <a:gd name="connsiteY1319" fmla="*/ 1079145 h 1201292"/>
                <a:gd name="connsiteX1320" fmla="*/ 781222 w 1634547"/>
                <a:gd name="connsiteY1320" fmla="*/ 1077363 h 1201292"/>
                <a:gd name="connsiteX1321" fmla="*/ 778297 w 1634547"/>
                <a:gd name="connsiteY1321" fmla="*/ 1075592 h 1201292"/>
                <a:gd name="connsiteX1322" fmla="*/ 775021 w 1634547"/>
                <a:gd name="connsiteY1322" fmla="*/ 1074096 h 1201292"/>
                <a:gd name="connsiteX1323" fmla="*/ 772849 w 1634547"/>
                <a:gd name="connsiteY1323" fmla="*/ 1072925 h 1201292"/>
                <a:gd name="connsiteX1324" fmla="*/ 771611 w 1634547"/>
                <a:gd name="connsiteY1324" fmla="*/ 1072639 h 1201292"/>
                <a:gd name="connsiteX1325" fmla="*/ 770458 w 1634547"/>
                <a:gd name="connsiteY1325" fmla="*/ 1073163 h 1201292"/>
                <a:gd name="connsiteX1326" fmla="*/ 769877 w 1634547"/>
                <a:gd name="connsiteY1326" fmla="*/ 1073877 h 1201292"/>
                <a:gd name="connsiteX1327" fmla="*/ 769058 w 1634547"/>
                <a:gd name="connsiteY1327" fmla="*/ 1075649 h 1201292"/>
                <a:gd name="connsiteX1328" fmla="*/ 767096 w 1634547"/>
                <a:gd name="connsiteY1328" fmla="*/ 1078544 h 1201292"/>
                <a:gd name="connsiteX1329" fmla="*/ 765343 w 1634547"/>
                <a:gd name="connsiteY1329" fmla="*/ 1080849 h 1201292"/>
                <a:gd name="connsiteX1330" fmla="*/ 763714 w 1634547"/>
                <a:gd name="connsiteY1330" fmla="*/ 1082326 h 1201292"/>
                <a:gd name="connsiteX1331" fmla="*/ 762419 w 1634547"/>
                <a:gd name="connsiteY1331" fmla="*/ 1083345 h 1201292"/>
                <a:gd name="connsiteX1332" fmla="*/ 761448 w 1634547"/>
                <a:gd name="connsiteY1332" fmla="*/ 1082393 h 1201292"/>
                <a:gd name="connsiteX1333" fmla="*/ 759657 w 1634547"/>
                <a:gd name="connsiteY1333" fmla="*/ 1081612 h 1201292"/>
                <a:gd name="connsiteX1334" fmla="*/ 757552 w 1634547"/>
                <a:gd name="connsiteY1334" fmla="*/ 1081612 h 1201292"/>
                <a:gd name="connsiteX1335" fmla="*/ 754780 w 1634547"/>
                <a:gd name="connsiteY1335" fmla="*/ 1083078 h 1201292"/>
                <a:gd name="connsiteX1336" fmla="*/ 752599 w 1634547"/>
                <a:gd name="connsiteY1336" fmla="*/ 1080145 h 1201292"/>
                <a:gd name="connsiteX1337" fmla="*/ 752027 w 1634547"/>
                <a:gd name="connsiteY1337" fmla="*/ 1080002 h 1201292"/>
                <a:gd name="connsiteX1338" fmla="*/ 751189 w 1634547"/>
                <a:gd name="connsiteY1338" fmla="*/ 1080250 h 1201292"/>
                <a:gd name="connsiteX1339" fmla="*/ 750218 w 1634547"/>
                <a:gd name="connsiteY1339" fmla="*/ 1080945 h 1201292"/>
                <a:gd name="connsiteX1340" fmla="*/ 749551 w 1634547"/>
                <a:gd name="connsiteY1340" fmla="*/ 1082583 h 1201292"/>
                <a:gd name="connsiteX1341" fmla="*/ 748846 w 1634547"/>
                <a:gd name="connsiteY1341" fmla="*/ 1084821 h 1201292"/>
                <a:gd name="connsiteX1342" fmla="*/ 747456 w 1634547"/>
                <a:gd name="connsiteY1342" fmla="*/ 1086288 h 1201292"/>
                <a:gd name="connsiteX1343" fmla="*/ 746303 w 1634547"/>
                <a:gd name="connsiteY1343" fmla="*/ 1086936 h 1201292"/>
                <a:gd name="connsiteX1344" fmla="*/ 746636 w 1634547"/>
                <a:gd name="connsiteY1344" fmla="*/ 1088193 h 1201292"/>
                <a:gd name="connsiteX1345" fmla="*/ 747293 w 1634547"/>
                <a:gd name="connsiteY1345" fmla="*/ 1089555 h 1201292"/>
                <a:gd name="connsiteX1346" fmla="*/ 747246 w 1634547"/>
                <a:gd name="connsiteY1346" fmla="*/ 1090746 h 1201292"/>
                <a:gd name="connsiteX1347" fmla="*/ 747665 w 1634547"/>
                <a:gd name="connsiteY1347" fmla="*/ 1092622 h 1201292"/>
                <a:gd name="connsiteX1348" fmla="*/ 748389 w 1634547"/>
                <a:gd name="connsiteY1348" fmla="*/ 1094499 h 1201292"/>
                <a:gd name="connsiteX1349" fmla="*/ 750970 w 1634547"/>
                <a:gd name="connsiteY1349" fmla="*/ 1097576 h 1201292"/>
                <a:gd name="connsiteX1350" fmla="*/ 751961 w 1634547"/>
                <a:gd name="connsiteY1350" fmla="*/ 1099176 h 1201292"/>
                <a:gd name="connsiteX1351" fmla="*/ 752161 w 1634547"/>
                <a:gd name="connsiteY1351" fmla="*/ 1100566 h 1201292"/>
                <a:gd name="connsiteX1352" fmla="*/ 752256 w 1634547"/>
                <a:gd name="connsiteY1352" fmla="*/ 1105500 h 1201292"/>
                <a:gd name="connsiteX1353" fmla="*/ 752151 w 1634547"/>
                <a:gd name="connsiteY1353" fmla="*/ 1107558 h 1201292"/>
                <a:gd name="connsiteX1354" fmla="*/ 751637 w 1634547"/>
                <a:gd name="connsiteY1354" fmla="*/ 1111520 h 1201292"/>
                <a:gd name="connsiteX1355" fmla="*/ 751599 w 1634547"/>
                <a:gd name="connsiteY1355" fmla="*/ 1113806 h 1201292"/>
                <a:gd name="connsiteX1356" fmla="*/ 752675 w 1634547"/>
                <a:gd name="connsiteY1356" fmla="*/ 1114835 h 1201292"/>
                <a:gd name="connsiteX1357" fmla="*/ 753713 w 1634547"/>
                <a:gd name="connsiteY1357" fmla="*/ 1116063 h 1201292"/>
                <a:gd name="connsiteX1358" fmla="*/ 753666 w 1634547"/>
                <a:gd name="connsiteY1358" fmla="*/ 1116730 h 1201292"/>
                <a:gd name="connsiteX1359" fmla="*/ 753209 w 1634547"/>
                <a:gd name="connsiteY1359" fmla="*/ 1116968 h 1201292"/>
                <a:gd name="connsiteX1360" fmla="*/ 751732 w 1634547"/>
                <a:gd name="connsiteY1360" fmla="*/ 1118330 h 1201292"/>
                <a:gd name="connsiteX1361" fmla="*/ 751113 w 1634547"/>
                <a:gd name="connsiteY1361" fmla="*/ 1118511 h 1201292"/>
                <a:gd name="connsiteX1362" fmla="*/ 750141 w 1634547"/>
                <a:gd name="connsiteY1362" fmla="*/ 1117949 h 1201292"/>
                <a:gd name="connsiteX1363" fmla="*/ 748884 w 1634547"/>
                <a:gd name="connsiteY1363" fmla="*/ 1117530 h 1201292"/>
                <a:gd name="connsiteX1364" fmla="*/ 747884 w 1634547"/>
                <a:gd name="connsiteY1364" fmla="*/ 1116987 h 1201292"/>
                <a:gd name="connsiteX1365" fmla="*/ 746770 w 1634547"/>
                <a:gd name="connsiteY1365" fmla="*/ 1116111 h 1201292"/>
                <a:gd name="connsiteX1366" fmla="*/ 744131 w 1634547"/>
                <a:gd name="connsiteY1366" fmla="*/ 1116206 h 1201292"/>
                <a:gd name="connsiteX1367" fmla="*/ 739797 w 1634547"/>
                <a:gd name="connsiteY1367" fmla="*/ 1117540 h 1201292"/>
                <a:gd name="connsiteX1368" fmla="*/ 738902 w 1634547"/>
                <a:gd name="connsiteY1368" fmla="*/ 1117159 h 1201292"/>
                <a:gd name="connsiteX1369" fmla="*/ 738283 w 1634547"/>
                <a:gd name="connsiteY1369" fmla="*/ 1116406 h 1201292"/>
                <a:gd name="connsiteX1370" fmla="*/ 737940 w 1634547"/>
                <a:gd name="connsiteY1370" fmla="*/ 1114844 h 1201292"/>
                <a:gd name="connsiteX1371" fmla="*/ 738150 w 1634547"/>
                <a:gd name="connsiteY1371" fmla="*/ 1113016 h 1201292"/>
                <a:gd name="connsiteX1372" fmla="*/ 737768 w 1634547"/>
                <a:gd name="connsiteY1372" fmla="*/ 1111844 h 1201292"/>
                <a:gd name="connsiteX1373" fmla="*/ 736959 w 1634547"/>
                <a:gd name="connsiteY1373" fmla="*/ 1111149 h 1201292"/>
                <a:gd name="connsiteX1374" fmla="*/ 737540 w 1634547"/>
                <a:gd name="connsiteY1374" fmla="*/ 1107882 h 1201292"/>
                <a:gd name="connsiteX1375" fmla="*/ 735997 w 1634547"/>
                <a:gd name="connsiteY1375" fmla="*/ 1106586 h 1201292"/>
                <a:gd name="connsiteX1376" fmla="*/ 736216 w 1634547"/>
                <a:gd name="connsiteY1376" fmla="*/ 1106186 h 1201292"/>
                <a:gd name="connsiteX1377" fmla="*/ 735702 w 1634547"/>
                <a:gd name="connsiteY1377" fmla="*/ 1102652 h 1201292"/>
                <a:gd name="connsiteX1378" fmla="*/ 735768 w 1634547"/>
                <a:gd name="connsiteY1378" fmla="*/ 1101776 h 1201292"/>
                <a:gd name="connsiteX1379" fmla="*/ 735502 w 1634547"/>
                <a:gd name="connsiteY1379" fmla="*/ 1101481 h 1201292"/>
                <a:gd name="connsiteX1380" fmla="*/ 734416 w 1634547"/>
                <a:gd name="connsiteY1380" fmla="*/ 1101204 h 1201292"/>
                <a:gd name="connsiteX1381" fmla="*/ 732797 w 1634547"/>
                <a:gd name="connsiteY1381" fmla="*/ 1101757 h 1201292"/>
                <a:gd name="connsiteX1382" fmla="*/ 727872 w 1634547"/>
                <a:gd name="connsiteY1382" fmla="*/ 1104081 h 1201292"/>
                <a:gd name="connsiteX1383" fmla="*/ 723643 w 1634547"/>
                <a:gd name="connsiteY1383" fmla="*/ 1108377 h 1201292"/>
                <a:gd name="connsiteX1384" fmla="*/ 721709 w 1634547"/>
                <a:gd name="connsiteY1384" fmla="*/ 1109329 h 1201292"/>
                <a:gd name="connsiteX1385" fmla="*/ 719757 w 1634547"/>
                <a:gd name="connsiteY1385" fmla="*/ 1109720 h 1201292"/>
                <a:gd name="connsiteX1386" fmla="*/ 717461 w 1634547"/>
                <a:gd name="connsiteY1386" fmla="*/ 1108977 h 1201292"/>
                <a:gd name="connsiteX1387" fmla="*/ 714918 w 1634547"/>
                <a:gd name="connsiteY1387" fmla="*/ 1108491 h 1201292"/>
                <a:gd name="connsiteX1388" fmla="*/ 711289 w 1634547"/>
                <a:gd name="connsiteY1388" fmla="*/ 1109577 h 1201292"/>
                <a:gd name="connsiteX1389" fmla="*/ 709499 w 1634547"/>
                <a:gd name="connsiteY1389" fmla="*/ 1109072 h 1201292"/>
                <a:gd name="connsiteX1390" fmla="*/ 708670 w 1634547"/>
                <a:gd name="connsiteY1390" fmla="*/ 1108196 h 1201292"/>
                <a:gd name="connsiteX1391" fmla="*/ 707936 w 1634547"/>
                <a:gd name="connsiteY1391" fmla="*/ 1106862 h 1201292"/>
                <a:gd name="connsiteX1392" fmla="*/ 708384 w 1634547"/>
                <a:gd name="connsiteY1392" fmla="*/ 1105167 h 1201292"/>
                <a:gd name="connsiteX1393" fmla="*/ 708107 w 1634547"/>
                <a:gd name="connsiteY1393" fmla="*/ 1103919 h 1201292"/>
                <a:gd name="connsiteX1394" fmla="*/ 706660 w 1634547"/>
                <a:gd name="connsiteY1394" fmla="*/ 1103291 h 1201292"/>
                <a:gd name="connsiteX1395" fmla="*/ 704974 w 1634547"/>
                <a:gd name="connsiteY1395" fmla="*/ 1102748 h 1201292"/>
                <a:gd name="connsiteX1396" fmla="*/ 703974 w 1634547"/>
                <a:gd name="connsiteY1396" fmla="*/ 1101119 h 1201292"/>
                <a:gd name="connsiteX1397" fmla="*/ 703574 w 1634547"/>
                <a:gd name="connsiteY1397" fmla="*/ 1099338 h 1201292"/>
                <a:gd name="connsiteX1398" fmla="*/ 703964 w 1634547"/>
                <a:gd name="connsiteY1398" fmla="*/ 1097023 h 1201292"/>
                <a:gd name="connsiteX1399" fmla="*/ 704165 w 1634547"/>
                <a:gd name="connsiteY1399" fmla="*/ 1094537 h 1201292"/>
                <a:gd name="connsiteX1400" fmla="*/ 703355 w 1634547"/>
                <a:gd name="connsiteY1400" fmla="*/ 1093394 h 1201292"/>
                <a:gd name="connsiteX1401" fmla="*/ 700887 w 1634547"/>
                <a:gd name="connsiteY1401" fmla="*/ 1092775 h 1201292"/>
                <a:gd name="connsiteX1402" fmla="*/ 694668 w 1634547"/>
                <a:gd name="connsiteY1402" fmla="*/ 1091641 h 1201292"/>
                <a:gd name="connsiteX1403" fmla="*/ 689220 w 1634547"/>
                <a:gd name="connsiteY1403" fmla="*/ 1091022 h 1201292"/>
                <a:gd name="connsiteX1404" fmla="*/ 686934 w 1634547"/>
                <a:gd name="connsiteY1404" fmla="*/ 1091317 h 1201292"/>
                <a:gd name="connsiteX1405" fmla="*/ 685067 w 1634547"/>
                <a:gd name="connsiteY1405" fmla="*/ 1091041 h 1201292"/>
                <a:gd name="connsiteX1406" fmla="*/ 683990 w 1634547"/>
                <a:gd name="connsiteY1406" fmla="*/ 1090584 h 1201292"/>
                <a:gd name="connsiteX1407" fmla="*/ 683466 w 1634547"/>
                <a:gd name="connsiteY1407" fmla="*/ 1089803 h 1201292"/>
                <a:gd name="connsiteX1408" fmla="*/ 683438 w 1634547"/>
                <a:gd name="connsiteY1408" fmla="*/ 1088679 h 1201292"/>
                <a:gd name="connsiteX1409" fmla="*/ 684324 w 1634547"/>
                <a:gd name="connsiteY1409" fmla="*/ 1086098 h 1201292"/>
                <a:gd name="connsiteX1410" fmla="*/ 685324 w 1634547"/>
                <a:gd name="connsiteY1410" fmla="*/ 1083574 h 1201292"/>
                <a:gd name="connsiteX1411" fmla="*/ 687857 w 1634547"/>
                <a:gd name="connsiteY1411" fmla="*/ 1079897 h 1201292"/>
                <a:gd name="connsiteX1412" fmla="*/ 688010 w 1634547"/>
                <a:gd name="connsiteY1412" fmla="*/ 1077344 h 1201292"/>
                <a:gd name="connsiteX1413" fmla="*/ 687877 w 1634547"/>
                <a:gd name="connsiteY1413" fmla="*/ 1074401 h 1201292"/>
                <a:gd name="connsiteX1414" fmla="*/ 689134 w 1634547"/>
                <a:gd name="connsiteY1414" fmla="*/ 1070467 h 1201292"/>
                <a:gd name="connsiteX1415" fmla="*/ 691315 w 1634547"/>
                <a:gd name="connsiteY1415" fmla="*/ 1067524 h 1201292"/>
                <a:gd name="connsiteX1416" fmla="*/ 692391 w 1634547"/>
                <a:gd name="connsiteY1416" fmla="*/ 1066600 h 1201292"/>
                <a:gd name="connsiteX1417" fmla="*/ 692135 w 1634547"/>
                <a:gd name="connsiteY1417" fmla="*/ 1065286 h 1201292"/>
                <a:gd name="connsiteX1418" fmla="*/ 691258 w 1634547"/>
                <a:gd name="connsiteY1418" fmla="*/ 1064085 h 1201292"/>
                <a:gd name="connsiteX1419" fmla="*/ 690010 w 1634547"/>
                <a:gd name="connsiteY1419" fmla="*/ 1063419 h 1201292"/>
                <a:gd name="connsiteX1420" fmla="*/ 687944 w 1634547"/>
                <a:gd name="connsiteY1420" fmla="*/ 1062647 h 1201292"/>
                <a:gd name="connsiteX1421" fmla="*/ 684724 w 1634547"/>
                <a:gd name="connsiteY1421" fmla="*/ 1062438 h 1201292"/>
                <a:gd name="connsiteX1422" fmla="*/ 680304 w 1634547"/>
                <a:gd name="connsiteY1422" fmla="*/ 1061647 h 1201292"/>
                <a:gd name="connsiteX1423" fmla="*/ 675189 w 1634547"/>
                <a:gd name="connsiteY1423" fmla="*/ 1059895 h 1201292"/>
                <a:gd name="connsiteX1424" fmla="*/ 675780 w 1634547"/>
                <a:gd name="connsiteY1424" fmla="*/ 1056532 h 1201292"/>
                <a:gd name="connsiteX1425" fmla="*/ 675694 w 1634547"/>
                <a:gd name="connsiteY1425" fmla="*/ 1054427 h 1201292"/>
                <a:gd name="connsiteX1426" fmla="*/ 675065 w 1634547"/>
                <a:gd name="connsiteY1426" fmla="*/ 1052694 h 1201292"/>
                <a:gd name="connsiteX1427" fmla="*/ 674027 w 1634547"/>
                <a:gd name="connsiteY1427" fmla="*/ 1051465 h 1201292"/>
                <a:gd name="connsiteX1428" fmla="*/ 673437 w 1634547"/>
                <a:gd name="connsiteY1428" fmla="*/ 1050370 h 1201292"/>
                <a:gd name="connsiteX1429" fmla="*/ 674361 w 1634547"/>
                <a:gd name="connsiteY1429" fmla="*/ 1047360 h 1201292"/>
                <a:gd name="connsiteX1430" fmla="*/ 673170 w 1634547"/>
                <a:gd name="connsiteY1430" fmla="*/ 1044064 h 1201292"/>
                <a:gd name="connsiteX1431" fmla="*/ 671770 w 1634547"/>
                <a:gd name="connsiteY1431" fmla="*/ 1042749 h 1201292"/>
                <a:gd name="connsiteX1432" fmla="*/ 670322 w 1634547"/>
                <a:gd name="connsiteY1432" fmla="*/ 1041045 h 1201292"/>
                <a:gd name="connsiteX1433" fmla="*/ 670208 w 1634547"/>
                <a:gd name="connsiteY1433" fmla="*/ 1039206 h 1201292"/>
                <a:gd name="connsiteX1434" fmla="*/ 670865 w 1634547"/>
                <a:gd name="connsiteY1434" fmla="*/ 1037492 h 1201292"/>
                <a:gd name="connsiteX1435" fmla="*/ 674408 w 1634547"/>
                <a:gd name="connsiteY1435" fmla="*/ 1033806 h 1201292"/>
                <a:gd name="connsiteX1436" fmla="*/ 674437 w 1634547"/>
                <a:gd name="connsiteY1436" fmla="*/ 1032910 h 1201292"/>
                <a:gd name="connsiteX1437" fmla="*/ 673561 w 1634547"/>
                <a:gd name="connsiteY1437" fmla="*/ 1032986 h 1201292"/>
                <a:gd name="connsiteX1438" fmla="*/ 672551 w 1634547"/>
                <a:gd name="connsiteY1438" fmla="*/ 1033063 h 1201292"/>
                <a:gd name="connsiteX1439" fmla="*/ 667712 w 1634547"/>
                <a:gd name="connsiteY1439" fmla="*/ 1034405 h 1201292"/>
                <a:gd name="connsiteX1440" fmla="*/ 667188 w 1634547"/>
                <a:gd name="connsiteY1440" fmla="*/ 1033558 h 1201292"/>
                <a:gd name="connsiteX1441" fmla="*/ 665455 w 1634547"/>
                <a:gd name="connsiteY1441" fmla="*/ 1033072 h 1201292"/>
                <a:gd name="connsiteX1442" fmla="*/ 661921 w 1634547"/>
                <a:gd name="connsiteY1442" fmla="*/ 1032977 h 1201292"/>
                <a:gd name="connsiteX1443" fmla="*/ 657787 w 1634547"/>
                <a:gd name="connsiteY1443" fmla="*/ 1033224 h 1201292"/>
                <a:gd name="connsiteX1444" fmla="*/ 652558 w 1634547"/>
                <a:gd name="connsiteY1444" fmla="*/ 1034539 h 1201292"/>
                <a:gd name="connsiteX1445" fmla="*/ 647757 w 1634547"/>
                <a:gd name="connsiteY1445" fmla="*/ 1036844 h 1201292"/>
                <a:gd name="connsiteX1446" fmla="*/ 645576 w 1634547"/>
                <a:gd name="connsiteY1446" fmla="*/ 1038425 h 1201292"/>
                <a:gd name="connsiteX1447" fmla="*/ 643719 w 1634547"/>
                <a:gd name="connsiteY1447" fmla="*/ 1039406 h 1201292"/>
                <a:gd name="connsiteX1448" fmla="*/ 642214 w 1634547"/>
                <a:gd name="connsiteY1448" fmla="*/ 1039730 h 1201292"/>
                <a:gd name="connsiteX1449" fmla="*/ 640471 w 1634547"/>
                <a:gd name="connsiteY1449" fmla="*/ 1039035 h 1201292"/>
                <a:gd name="connsiteX1450" fmla="*/ 640566 w 1634547"/>
                <a:gd name="connsiteY1450" fmla="*/ 1036777 h 1201292"/>
                <a:gd name="connsiteX1451" fmla="*/ 643843 w 1634547"/>
                <a:gd name="connsiteY1451" fmla="*/ 1032634 h 1201292"/>
                <a:gd name="connsiteX1452" fmla="*/ 644309 w 1634547"/>
                <a:gd name="connsiteY1452" fmla="*/ 1029786 h 1201292"/>
                <a:gd name="connsiteX1453" fmla="*/ 643319 w 1634547"/>
                <a:gd name="connsiteY1453" fmla="*/ 1027338 h 1201292"/>
                <a:gd name="connsiteX1454" fmla="*/ 643204 w 1634547"/>
                <a:gd name="connsiteY1454" fmla="*/ 1025376 h 1201292"/>
                <a:gd name="connsiteX1455" fmla="*/ 642052 w 1634547"/>
                <a:gd name="connsiteY1455" fmla="*/ 1024128 h 1201292"/>
                <a:gd name="connsiteX1456" fmla="*/ 640442 w 1634547"/>
                <a:gd name="connsiteY1456" fmla="*/ 1023519 h 1201292"/>
                <a:gd name="connsiteX1457" fmla="*/ 639585 w 1634547"/>
                <a:gd name="connsiteY1457" fmla="*/ 1022128 h 1201292"/>
                <a:gd name="connsiteX1458" fmla="*/ 639528 w 1634547"/>
                <a:gd name="connsiteY1458" fmla="*/ 1018051 h 1201292"/>
                <a:gd name="connsiteX1459" fmla="*/ 640966 w 1634547"/>
                <a:gd name="connsiteY1459" fmla="*/ 1013851 h 1201292"/>
                <a:gd name="connsiteX1460" fmla="*/ 643300 w 1634547"/>
                <a:gd name="connsiteY1460" fmla="*/ 1012527 h 1201292"/>
                <a:gd name="connsiteX1461" fmla="*/ 644719 w 1634547"/>
                <a:gd name="connsiteY1461" fmla="*/ 1011889 h 1201292"/>
                <a:gd name="connsiteX1462" fmla="*/ 645100 w 1634547"/>
                <a:gd name="connsiteY1462" fmla="*/ 1011069 h 1201292"/>
                <a:gd name="connsiteX1463" fmla="*/ 644376 w 1634547"/>
                <a:gd name="connsiteY1463" fmla="*/ 1008117 h 1201292"/>
                <a:gd name="connsiteX1464" fmla="*/ 644490 w 1634547"/>
                <a:gd name="connsiteY1464" fmla="*/ 1006240 h 1201292"/>
                <a:gd name="connsiteX1465" fmla="*/ 645881 w 1634547"/>
                <a:gd name="connsiteY1465" fmla="*/ 1002611 h 1201292"/>
                <a:gd name="connsiteX1466" fmla="*/ 647272 w 1634547"/>
                <a:gd name="connsiteY1466" fmla="*/ 999858 h 1201292"/>
                <a:gd name="connsiteX1467" fmla="*/ 649900 w 1634547"/>
                <a:gd name="connsiteY1467" fmla="*/ 1000316 h 1201292"/>
                <a:gd name="connsiteX1468" fmla="*/ 651081 w 1634547"/>
                <a:gd name="connsiteY1468" fmla="*/ 999630 h 1201292"/>
                <a:gd name="connsiteX1469" fmla="*/ 652386 w 1634547"/>
                <a:gd name="connsiteY1469" fmla="*/ 998649 h 1201292"/>
                <a:gd name="connsiteX1470" fmla="*/ 653805 w 1634547"/>
                <a:gd name="connsiteY1470" fmla="*/ 996992 h 1201292"/>
                <a:gd name="connsiteX1471" fmla="*/ 654758 w 1634547"/>
                <a:gd name="connsiteY1471" fmla="*/ 995020 h 1201292"/>
                <a:gd name="connsiteX1472" fmla="*/ 655920 w 1634547"/>
                <a:gd name="connsiteY1472" fmla="*/ 990448 h 1201292"/>
                <a:gd name="connsiteX1473" fmla="*/ 656711 w 1634547"/>
                <a:gd name="connsiteY1473" fmla="*/ 989762 h 1201292"/>
                <a:gd name="connsiteX1474" fmla="*/ 660025 w 1634547"/>
                <a:gd name="connsiteY1474" fmla="*/ 990524 h 1201292"/>
                <a:gd name="connsiteX1475" fmla="*/ 661016 w 1634547"/>
                <a:gd name="connsiteY1475" fmla="*/ 989990 h 1201292"/>
                <a:gd name="connsiteX1476" fmla="*/ 662826 w 1634547"/>
                <a:gd name="connsiteY1476" fmla="*/ 987305 h 1201292"/>
                <a:gd name="connsiteX1477" fmla="*/ 664540 w 1634547"/>
                <a:gd name="connsiteY1477" fmla="*/ 984028 h 1201292"/>
                <a:gd name="connsiteX1478" fmla="*/ 667026 w 1634547"/>
                <a:gd name="connsiteY1478" fmla="*/ 983018 h 1201292"/>
                <a:gd name="connsiteX1479" fmla="*/ 668817 w 1634547"/>
                <a:gd name="connsiteY1479" fmla="*/ 982914 h 1201292"/>
                <a:gd name="connsiteX1480" fmla="*/ 669646 w 1634547"/>
                <a:gd name="connsiteY1480" fmla="*/ 981828 h 1201292"/>
                <a:gd name="connsiteX1481" fmla="*/ 669598 w 1634547"/>
                <a:gd name="connsiteY1481" fmla="*/ 980227 h 1201292"/>
                <a:gd name="connsiteX1482" fmla="*/ 667893 w 1634547"/>
                <a:gd name="connsiteY1482" fmla="*/ 977684 h 1201292"/>
                <a:gd name="connsiteX1483" fmla="*/ 667178 w 1634547"/>
                <a:gd name="connsiteY1483" fmla="*/ 975655 h 1201292"/>
                <a:gd name="connsiteX1484" fmla="*/ 667388 w 1634547"/>
                <a:gd name="connsiteY1484" fmla="*/ 974417 h 1201292"/>
                <a:gd name="connsiteX1485" fmla="*/ 669827 w 1634547"/>
                <a:gd name="connsiteY1485" fmla="*/ 973665 h 1201292"/>
                <a:gd name="connsiteX1486" fmla="*/ 670427 w 1634547"/>
                <a:gd name="connsiteY1486" fmla="*/ 972188 h 1201292"/>
                <a:gd name="connsiteX1487" fmla="*/ 670065 w 1634547"/>
                <a:gd name="connsiteY1487" fmla="*/ 968950 h 1201292"/>
                <a:gd name="connsiteX1488" fmla="*/ 671065 w 1634547"/>
                <a:gd name="connsiteY1488" fmla="*/ 965054 h 1201292"/>
                <a:gd name="connsiteX1489" fmla="*/ 671665 w 1634547"/>
                <a:gd name="connsiteY1489" fmla="*/ 960492 h 1201292"/>
                <a:gd name="connsiteX1490" fmla="*/ 671865 w 1634547"/>
                <a:gd name="connsiteY1490" fmla="*/ 957082 h 1201292"/>
                <a:gd name="connsiteX1491" fmla="*/ 671836 w 1634547"/>
                <a:gd name="connsiteY1491" fmla="*/ 954481 h 1201292"/>
                <a:gd name="connsiteX1492" fmla="*/ 671599 w 1634547"/>
                <a:gd name="connsiteY1492" fmla="*/ 951748 h 1201292"/>
                <a:gd name="connsiteX1493" fmla="*/ 671256 w 1634547"/>
                <a:gd name="connsiteY1493" fmla="*/ 946756 h 1201292"/>
                <a:gd name="connsiteX1494" fmla="*/ 670141 w 1634547"/>
                <a:gd name="connsiteY1494" fmla="*/ 942404 h 1201292"/>
                <a:gd name="connsiteX1495" fmla="*/ 670341 w 1634547"/>
                <a:gd name="connsiteY1495" fmla="*/ 940765 h 1201292"/>
                <a:gd name="connsiteX1496" fmla="*/ 670189 w 1634547"/>
                <a:gd name="connsiteY1496" fmla="*/ 935479 h 1201292"/>
                <a:gd name="connsiteX1497" fmla="*/ 669503 w 1634547"/>
                <a:gd name="connsiteY1497" fmla="*/ 930964 h 1201292"/>
                <a:gd name="connsiteX1498" fmla="*/ 668131 w 1634547"/>
                <a:gd name="connsiteY1498" fmla="*/ 930173 h 1201292"/>
                <a:gd name="connsiteX1499" fmla="*/ 665579 w 1634547"/>
                <a:gd name="connsiteY1499" fmla="*/ 928707 h 1201292"/>
                <a:gd name="connsiteX1500" fmla="*/ 664188 w 1634547"/>
                <a:gd name="connsiteY1500" fmla="*/ 928421 h 1201292"/>
                <a:gd name="connsiteX1501" fmla="*/ 663026 w 1634547"/>
                <a:gd name="connsiteY1501" fmla="*/ 928954 h 1201292"/>
                <a:gd name="connsiteX1502" fmla="*/ 662587 w 1634547"/>
                <a:gd name="connsiteY1502" fmla="*/ 930526 h 1201292"/>
                <a:gd name="connsiteX1503" fmla="*/ 661464 w 1634547"/>
                <a:gd name="connsiteY1503" fmla="*/ 931993 h 1201292"/>
                <a:gd name="connsiteX1504" fmla="*/ 660082 w 1634547"/>
                <a:gd name="connsiteY1504" fmla="*/ 931631 h 1201292"/>
                <a:gd name="connsiteX1505" fmla="*/ 659425 w 1634547"/>
                <a:gd name="connsiteY1505" fmla="*/ 930164 h 1201292"/>
                <a:gd name="connsiteX1506" fmla="*/ 658539 w 1634547"/>
                <a:gd name="connsiteY1506" fmla="*/ 928240 h 1201292"/>
                <a:gd name="connsiteX1507" fmla="*/ 655577 w 1634547"/>
                <a:gd name="connsiteY1507" fmla="*/ 919086 h 1201292"/>
                <a:gd name="connsiteX1508" fmla="*/ 655254 w 1634547"/>
                <a:gd name="connsiteY1508" fmla="*/ 916448 h 1201292"/>
                <a:gd name="connsiteX1509" fmla="*/ 654730 w 1634547"/>
                <a:gd name="connsiteY1509" fmla="*/ 913819 h 1201292"/>
                <a:gd name="connsiteX1510" fmla="*/ 653739 w 1634547"/>
                <a:gd name="connsiteY1510" fmla="*/ 912505 h 1201292"/>
                <a:gd name="connsiteX1511" fmla="*/ 652691 w 1634547"/>
                <a:gd name="connsiteY1511" fmla="*/ 911724 h 1201292"/>
                <a:gd name="connsiteX1512" fmla="*/ 650329 w 1634547"/>
                <a:gd name="connsiteY1512" fmla="*/ 908638 h 1201292"/>
                <a:gd name="connsiteX1513" fmla="*/ 649091 w 1634547"/>
                <a:gd name="connsiteY1513" fmla="*/ 907352 h 1201292"/>
                <a:gd name="connsiteX1514" fmla="*/ 648491 w 1634547"/>
                <a:gd name="connsiteY1514" fmla="*/ 907142 h 1201292"/>
                <a:gd name="connsiteX1515" fmla="*/ 647195 w 1634547"/>
                <a:gd name="connsiteY1515" fmla="*/ 907361 h 1201292"/>
                <a:gd name="connsiteX1516" fmla="*/ 645919 w 1634547"/>
                <a:gd name="connsiteY1516" fmla="*/ 907361 h 1201292"/>
                <a:gd name="connsiteX1517" fmla="*/ 644880 w 1634547"/>
                <a:gd name="connsiteY1517" fmla="*/ 905818 h 1201292"/>
                <a:gd name="connsiteX1518" fmla="*/ 643928 w 1634547"/>
                <a:gd name="connsiteY1518" fmla="*/ 903932 h 1201292"/>
                <a:gd name="connsiteX1519" fmla="*/ 642976 w 1634547"/>
                <a:gd name="connsiteY1519" fmla="*/ 903008 h 1201292"/>
                <a:gd name="connsiteX1520" fmla="*/ 641375 w 1634547"/>
                <a:gd name="connsiteY1520" fmla="*/ 902494 h 1201292"/>
                <a:gd name="connsiteX1521" fmla="*/ 639737 w 1634547"/>
                <a:gd name="connsiteY1521" fmla="*/ 902694 h 1201292"/>
                <a:gd name="connsiteX1522" fmla="*/ 638775 w 1634547"/>
                <a:gd name="connsiteY1522" fmla="*/ 904323 h 1201292"/>
                <a:gd name="connsiteX1523" fmla="*/ 638127 w 1634547"/>
                <a:gd name="connsiteY1523" fmla="*/ 905247 h 1201292"/>
                <a:gd name="connsiteX1524" fmla="*/ 636889 w 1634547"/>
                <a:gd name="connsiteY1524" fmla="*/ 907418 h 1201292"/>
                <a:gd name="connsiteX1525" fmla="*/ 634889 w 1634547"/>
                <a:gd name="connsiteY1525" fmla="*/ 910419 h 1201292"/>
                <a:gd name="connsiteX1526" fmla="*/ 633975 w 1634547"/>
                <a:gd name="connsiteY1526" fmla="*/ 911523 h 1201292"/>
                <a:gd name="connsiteX1527" fmla="*/ 633089 w 1634547"/>
                <a:gd name="connsiteY1527" fmla="*/ 910952 h 1201292"/>
                <a:gd name="connsiteX1528" fmla="*/ 629231 w 1634547"/>
                <a:gd name="connsiteY1528" fmla="*/ 907828 h 1201292"/>
                <a:gd name="connsiteX1529" fmla="*/ 627374 w 1634547"/>
                <a:gd name="connsiteY1529" fmla="*/ 906961 h 1201292"/>
                <a:gd name="connsiteX1530" fmla="*/ 624840 w 1634547"/>
                <a:gd name="connsiteY1530" fmla="*/ 907904 h 1201292"/>
                <a:gd name="connsiteX1531" fmla="*/ 620887 w 1634547"/>
                <a:gd name="connsiteY1531" fmla="*/ 907161 h 1201292"/>
                <a:gd name="connsiteX1532" fmla="*/ 619363 w 1634547"/>
                <a:gd name="connsiteY1532" fmla="*/ 907018 h 1201292"/>
                <a:gd name="connsiteX1533" fmla="*/ 616068 w 1634547"/>
                <a:gd name="connsiteY1533" fmla="*/ 904523 h 1201292"/>
                <a:gd name="connsiteX1534" fmla="*/ 614725 w 1634547"/>
                <a:gd name="connsiteY1534" fmla="*/ 904218 h 1201292"/>
                <a:gd name="connsiteX1535" fmla="*/ 610048 w 1634547"/>
                <a:gd name="connsiteY1535" fmla="*/ 905847 h 1201292"/>
                <a:gd name="connsiteX1536" fmla="*/ 609019 w 1634547"/>
                <a:gd name="connsiteY1536" fmla="*/ 906999 h 1201292"/>
                <a:gd name="connsiteX1537" fmla="*/ 608419 w 1634547"/>
                <a:gd name="connsiteY1537" fmla="*/ 907018 h 1201292"/>
                <a:gd name="connsiteX1538" fmla="*/ 607171 w 1634547"/>
                <a:gd name="connsiteY1538" fmla="*/ 906437 h 1201292"/>
                <a:gd name="connsiteX1539" fmla="*/ 606152 w 1634547"/>
                <a:gd name="connsiteY1539" fmla="*/ 905666 h 1201292"/>
                <a:gd name="connsiteX1540" fmla="*/ 606085 w 1634547"/>
                <a:gd name="connsiteY1540" fmla="*/ 905180 h 1201292"/>
                <a:gd name="connsiteX1541" fmla="*/ 607352 w 1634547"/>
                <a:gd name="connsiteY1541" fmla="*/ 903961 h 1201292"/>
                <a:gd name="connsiteX1542" fmla="*/ 607447 w 1634547"/>
                <a:gd name="connsiteY1542" fmla="*/ 903103 h 1201292"/>
                <a:gd name="connsiteX1543" fmla="*/ 607381 w 1634547"/>
                <a:gd name="connsiteY1543" fmla="*/ 902237 h 1201292"/>
                <a:gd name="connsiteX1544" fmla="*/ 609200 w 1634547"/>
                <a:gd name="connsiteY1544" fmla="*/ 899779 h 1201292"/>
                <a:gd name="connsiteX1545" fmla="*/ 614163 w 1634547"/>
                <a:gd name="connsiteY1545" fmla="*/ 895017 h 1201292"/>
                <a:gd name="connsiteX1546" fmla="*/ 613334 w 1634547"/>
                <a:gd name="connsiteY1546" fmla="*/ 893016 h 1201292"/>
                <a:gd name="connsiteX1547" fmla="*/ 611381 w 1634547"/>
                <a:gd name="connsiteY1547" fmla="*/ 889073 h 1201292"/>
                <a:gd name="connsiteX1548" fmla="*/ 611124 w 1634547"/>
                <a:gd name="connsiteY1548" fmla="*/ 887159 h 1201292"/>
                <a:gd name="connsiteX1549" fmla="*/ 610276 w 1634547"/>
                <a:gd name="connsiteY1549" fmla="*/ 886292 h 1201292"/>
                <a:gd name="connsiteX1550" fmla="*/ 607905 w 1634547"/>
                <a:gd name="connsiteY1550" fmla="*/ 886997 h 1201292"/>
                <a:gd name="connsiteX1551" fmla="*/ 602971 w 1634547"/>
                <a:gd name="connsiteY1551" fmla="*/ 890578 h 1201292"/>
                <a:gd name="connsiteX1552" fmla="*/ 602295 w 1634547"/>
                <a:gd name="connsiteY1552" fmla="*/ 890188 h 1201292"/>
                <a:gd name="connsiteX1553" fmla="*/ 602418 w 1634547"/>
                <a:gd name="connsiteY1553" fmla="*/ 888949 h 1201292"/>
                <a:gd name="connsiteX1554" fmla="*/ 601904 w 1634547"/>
                <a:gd name="connsiteY1554" fmla="*/ 885339 h 1201292"/>
                <a:gd name="connsiteX1555" fmla="*/ 603466 w 1634547"/>
                <a:gd name="connsiteY1555" fmla="*/ 884254 h 1201292"/>
                <a:gd name="connsiteX1556" fmla="*/ 605867 w 1634547"/>
                <a:gd name="connsiteY1556" fmla="*/ 882930 h 1201292"/>
                <a:gd name="connsiteX1557" fmla="*/ 607714 w 1634547"/>
                <a:gd name="connsiteY1557" fmla="*/ 881453 h 1201292"/>
                <a:gd name="connsiteX1558" fmla="*/ 608143 w 1634547"/>
                <a:gd name="connsiteY1558" fmla="*/ 880263 h 1201292"/>
                <a:gd name="connsiteX1559" fmla="*/ 607638 w 1634547"/>
                <a:gd name="connsiteY1559" fmla="*/ 879891 h 1201292"/>
                <a:gd name="connsiteX1560" fmla="*/ 604914 w 1634547"/>
                <a:gd name="connsiteY1560" fmla="*/ 880358 h 1201292"/>
                <a:gd name="connsiteX1561" fmla="*/ 603838 w 1634547"/>
                <a:gd name="connsiteY1561" fmla="*/ 879548 h 1201292"/>
                <a:gd name="connsiteX1562" fmla="*/ 602056 w 1634547"/>
                <a:gd name="connsiteY1562" fmla="*/ 876224 h 1201292"/>
                <a:gd name="connsiteX1563" fmla="*/ 600751 w 1634547"/>
                <a:gd name="connsiteY1563" fmla="*/ 874919 h 1201292"/>
                <a:gd name="connsiteX1564" fmla="*/ 599570 w 1634547"/>
                <a:gd name="connsiteY1564" fmla="*/ 874214 h 1201292"/>
                <a:gd name="connsiteX1565" fmla="*/ 595551 w 1634547"/>
                <a:gd name="connsiteY1565" fmla="*/ 875929 h 1201292"/>
                <a:gd name="connsiteX1566" fmla="*/ 590884 w 1634547"/>
                <a:gd name="connsiteY1566" fmla="*/ 878281 h 1201292"/>
                <a:gd name="connsiteX1567" fmla="*/ 585683 w 1634547"/>
                <a:gd name="connsiteY1567" fmla="*/ 881558 h 1201292"/>
                <a:gd name="connsiteX1568" fmla="*/ 585711 w 1634547"/>
                <a:gd name="connsiteY1568" fmla="*/ 883234 h 1201292"/>
                <a:gd name="connsiteX1569" fmla="*/ 585092 w 1634547"/>
                <a:gd name="connsiteY1569" fmla="*/ 883663 h 1201292"/>
                <a:gd name="connsiteX1570" fmla="*/ 584102 w 1634547"/>
                <a:gd name="connsiteY1570" fmla="*/ 884720 h 1201292"/>
                <a:gd name="connsiteX1571" fmla="*/ 583130 w 1634547"/>
                <a:gd name="connsiteY1571" fmla="*/ 886178 h 1201292"/>
                <a:gd name="connsiteX1572" fmla="*/ 582302 w 1634547"/>
                <a:gd name="connsiteY1572" fmla="*/ 886692 h 1201292"/>
                <a:gd name="connsiteX1573" fmla="*/ 581330 w 1634547"/>
                <a:gd name="connsiteY1573" fmla="*/ 886740 h 1201292"/>
                <a:gd name="connsiteX1574" fmla="*/ 579349 w 1634547"/>
                <a:gd name="connsiteY1574" fmla="*/ 886330 h 1201292"/>
                <a:gd name="connsiteX1575" fmla="*/ 575758 w 1634547"/>
                <a:gd name="connsiteY1575" fmla="*/ 884672 h 1201292"/>
                <a:gd name="connsiteX1576" fmla="*/ 571862 w 1634547"/>
                <a:gd name="connsiteY1576" fmla="*/ 883301 h 1201292"/>
                <a:gd name="connsiteX1577" fmla="*/ 571024 w 1634547"/>
                <a:gd name="connsiteY1577" fmla="*/ 883453 h 1201292"/>
                <a:gd name="connsiteX1578" fmla="*/ 565728 w 1634547"/>
                <a:gd name="connsiteY1578" fmla="*/ 882482 h 1201292"/>
                <a:gd name="connsiteX1579" fmla="*/ 565557 w 1634547"/>
                <a:gd name="connsiteY1579" fmla="*/ 881701 h 1201292"/>
                <a:gd name="connsiteX1580" fmla="*/ 564756 w 1634547"/>
                <a:gd name="connsiteY1580" fmla="*/ 880167 h 1201292"/>
                <a:gd name="connsiteX1581" fmla="*/ 563252 w 1634547"/>
                <a:gd name="connsiteY1581" fmla="*/ 878777 h 1201292"/>
                <a:gd name="connsiteX1582" fmla="*/ 561813 w 1634547"/>
                <a:gd name="connsiteY1582" fmla="*/ 878310 h 1201292"/>
                <a:gd name="connsiteX1583" fmla="*/ 557670 w 1634547"/>
                <a:gd name="connsiteY1583" fmla="*/ 881244 h 1201292"/>
                <a:gd name="connsiteX1584" fmla="*/ 552993 w 1634547"/>
                <a:gd name="connsiteY1584" fmla="*/ 883425 h 1201292"/>
                <a:gd name="connsiteX1585" fmla="*/ 550336 w 1634547"/>
                <a:gd name="connsiteY1585" fmla="*/ 886006 h 1201292"/>
                <a:gd name="connsiteX1586" fmla="*/ 548145 w 1634547"/>
                <a:gd name="connsiteY1586" fmla="*/ 888568 h 1201292"/>
                <a:gd name="connsiteX1587" fmla="*/ 545630 w 1634547"/>
                <a:gd name="connsiteY1587" fmla="*/ 889063 h 1201292"/>
                <a:gd name="connsiteX1588" fmla="*/ 545516 w 1634547"/>
                <a:gd name="connsiteY1588" fmla="*/ 890645 h 1201292"/>
                <a:gd name="connsiteX1589" fmla="*/ 544459 w 1634547"/>
                <a:gd name="connsiteY1589" fmla="*/ 892064 h 1201292"/>
                <a:gd name="connsiteX1590" fmla="*/ 542554 w 1634547"/>
                <a:gd name="connsiteY1590" fmla="*/ 893817 h 1201292"/>
                <a:gd name="connsiteX1591" fmla="*/ 538772 w 1634547"/>
                <a:gd name="connsiteY1591" fmla="*/ 896045 h 1201292"/>
                <a:gd name="connsiteX1592" fmla="*/ 536210 w 1634547"/>
                <a:gd name="connsiteY1592" fmla="*/ 897246 h 1201292"/>
                <a:gd name="connsiteX1593" fmla="*/ 528075 w 1634547"/>
                <a:gd name="connsiteY1593" fmla="*/ 898341 h 1201292"/>
                <a:gd name="connsiteX1594" fmla="*/ 525170 w 1634547"/>
                <a:gd name="connsiteY1594" fmla="*/ 899084 h 1201292"/>
                <a:gd name="connsiteX1595" fmla="*/ 523951 w 1634547"/>
                <a:gd name="connsiteY1595" fmla="*/ 900256 h 1201292"/>
                <a:gd name="connsiteX1596" fmla="*/ 522647 w 1634547"/>
                <a:gd name="connsiteY1596" fmla="*/ 903227 h 1201292"/>
                <a:gd name="connsiteX1597" fmla="*/ 521618 w 1634547"/>
                <a:gd name="connsiteY1597" fmla="*/ 905961 h 1201292"/>
                <a:gd name="connsiteX1598" fmla="*/ 519370 w 1634547"/>
                <a:gd name="connsiteY1598" fmla="*/ 908218 h 1201292"/>
                <a:gd name="connsiteX1599" fmla="*/ 515274 w 1634547"/>
                <a:gd name="connsiteY1599" fmla="*/ 911228 h 1201292"/>
                <a:gd name="connsiteX1600" fmla="*/ 510464 w 1634547"/>
                <a:gd name="connsiteY1600" fmla="*/ 913667 h 1201292"/>
                <a:gd name="connsiteX1601" fmla="*/ 509140 w 1634547"/>
                <a:gd name="connsiteY1601" fmla="*/ 915286 h 1201292"/>
                <a:gd name="connsiteX1602" fmla="*/ 508902 w 1634547"/>
                <a:gd name="connsiteY1602" fmla="*/ 916248 h 1201292"/>
                <a:gd name="connsiteX1603" fmla="*/ 509502 w 1634547"/>
                <a:gd name="connsiteY1603" fmla="*/ 916600 h 1201292"/>
                <a:gd name="connsiteX1604" fmla="*/ 510093 w 1634547"/>
                <a:gd name="connsiteY1604" fmla="*/ 917334 h 1201292"/>
                <a:gd name="connsiteX1605" fmla="*/ 510093 w 1634547"/>
                <a:gd name="connsiteY1605" fmla="*/ 918439 h 1201292"/>
                <a:gd name="connsiteX1606" fmla="*/ 509474 w 1634547"/>
                <a:gd name="connsiteY1606" fmla="*/ 919639 h 1201292"/>
                <a:gd name="connsiteX1607" fmla="*/ 506330 w 1634547"/>
                <a:gd name="connsiteY1607" fmla="*/ 921734 h 1201292"/>
                <a:gd name="connsiteX1608" fmla="*/ 504558 w 1634547"/>
                <a:gd name="connsiteY1608" fmla="*/ 922734 h 1201292"/>
                <a:gd name="connsiteX1609" fmla="*/ 502796 w 1634547"/>
                <a:gd name="connsiteY1609" fmla="*/ 923373 h 1201292"/>
                <a:gd name="connsiteX1610" fmla="*/ 500825 w 1634547"/>
                <a:gd name="connsiteY1610" fmla="*/ 923487 h 1201292"/>
                <a:gd name="connsiteX1611" fmla="*/ 498929 w 1634547"/>
                <a:gd name="connsiteY1611" fmla="*/ 923201 h 1201292"/>
                <a:gd name="connsiteX1612" fmla="*/ 498405 w 1634547"/>
                <a:gd name="connsiteY1612" fmla="*/ 922858 h 1201292"/>
                <a:gd name="connsiteX1613" fmla="*/ 497653 w 1634547"/>
                <a:gd name="connsiteY1613" fmla="*/ 923297 h 1201292"/>
                <a:gd name="connsiteX1614" fmla="*/ 495919 w 1634547"/>
                <a:gd name="connsiteY1614" fmla="*/ 923735 h 1201292"/>
                <a:gd name="connsiteX1615" fmla="*/ 494414 w 1634547"/>
                <a:gd name="connsiteY1615" fmla="*/ 923877 h 1201292"/>
                <a:gd name="connsiteX1616" fmla="*/ 491109 w 1634547"/>
                <a:gd name="connsiteY1616" fmla="*/ 926202 h 1201292"/>
                <a:gd name="connsiteX1617" fmla="*/ 489290 w 1634547"/>
                <a:gd name="connsiteY1617" fmla="*/ 926221 h 1201292"/>
                <a:gd name="connsiteX1618" fmla="*/ 487023 w 1634547"/>
                <a:gd name="connsiteY1618" fmla="*/ 925716 h 1201292"/>
                <a:gd name="connsiteX1619" fmla="*/ 484032 w 1634547"/>
                <a:gd name="connsiteY1619" fmla="*/ 925316 h 1201292"/>
                <a:gd name="connsiteX1620" fmla="*/ 481870 w 1634547"/>
                <a:gd name="connsiteY1620" fmla="*/ 925316 h 1201292"/>
                <a:gd name="connsiteX1621" fmla="*/ 481803 w 1634547"/>
                <a:gd name="connsiteY1621" fmla="*/ 924087 h 1201292"/>
                <a:gd name="connsiteX1622" fmla="*/ 482136 w 1634547"/>
                <a:gd name="connsiteY1622" fmla="*/ 920401 h 1201292"/>
                <a:gd name="connsiteX1623" fmla="*/ 481156 w 1634547"/>
                <a:gd name="connsiteY1623" fmla="*/ 919544 h 1201292"/>
                <a:gd name="connsiteX1624" fmla="*/ 478164 w 1634547"/>
                <a:gd name="connsiteY1624" fmla="*/ 918639 h 1201292"/>
                <a:gd name="connsiteX1625" fmla="*/ 474793 w 1634547"/>
                <a:gd name="connsiteY1625" fmla="*/ 917439 h 1201292"/>
                <a:gd name="connsiteX1626" fmla="*/ 473173 w 1634547"/>
                <a:gd name="connsiteY1626" fmla="*/ 916162 h 1201292"/>
                <a:gd name="connsiteX1627" fmla="*/ 472269 w 1634547"/>
                <a:gd name="connsiteY1627" fmla="*/ 915734 h 1201292"/>
                <a:gd name="connsiteX1628" fmla="*/ 471002 w 1634547"/>
                <a:gd name="connsiteY1628" fmla="*/ 915943 h 1201292"/>
                <a:gd name="connsiteX1629" fmla="*/ 468973 w 1634547"/>
                <a:gd name="connsiteY1629" fmla="*/ 917286 h 1201292"/>
                <a:gd name="connsiteX1630" fmla="*/ 467049 w 1634547"/>
                <a:gd name="connsiteY1630" fmla="*/ 918867 h 1201292"/>
                <a:gd name="connsiteX1631" fmla="*/ 465525 w 1634547"/>
                <a:gd name="connsiteY1631" fmla="*/ 919001 h 1201292"/>
                <a:gd name="connsiteX1632" fmla="*/ 463963 w 1634547"/>
                <a:gd name="connsiteY1632" fmla="*/ 918267 h 1201292"/>
                <a:gd name="connsiteX1633" fmla="*/ 462477 w 1634547"/>
                <a:gd name="connsiteY1633" fmla="*/ 917296 h 1201292"/>
                <a:gd name="connsiteX1634" fmla="*/ 457372 w 1634547"/>
                <a:gd name="connsiteY1634" fmla="*/ 915934 h 1201292"/>
                <a:gd name="connsiteX1635" fmla="*/ 455086 w 1634547"/>
                <a:gd name="connsiteY1635" fmla="*/ 915734 h 1201292"/>
                <a:gd name="connsiteX1636" fmla="*/ 450999 w 1634547"/>
                <a:gd name="connsiteY1636" fmla="*/ 915962 h 1201292"/>
                <a:gd name="connsiteX1637" fmla="*/ 447666 w 1634547"/>
                <a:gd name="connsiteY1637" fmla="*/ 915676 h 1201292"/>
                <a:gd name="connsiteX1638" fmla="*/ 447142 w 1634547"/>
                <a:gd name="connsiteY1638" fmla="*/ 915257 h 1201292"/>
                <a:gd name="connsiteX1639" fmla="*/ 447151 w 1634547"/>
                <a:gd name="connsiteY1639" fmla="*/ 914495 h 1201292"/>
                <a:gd name="connsiteX1640" fmla="*/ 447647 w 1634547"/>
                <a:gd name="connsiteY1640" fmla="*/ 913019 h 1201292"/>
                <a:gd name="connsiteX1641" fmla="*/ 447933 w 1634547"/>
                <a:gd name="connsiteY1641" fmla="*/ 911562 h 1201292"/>
                <a:gd name="connsiteX1642" fmla="*/ 447542 w 1634547"/>
                <a:gd name="connsiteY1642" fmla="*/ 910733 h 1201292"/>
                <a:gd name="connsiteX1643" fmla="*/ 444142 w 1634547"/>
                <a:gd name="connsiteY1643" fmla="*/ 909714 h 1201292"/>
                <a:gd name="connsiteX1644" fmla="*/ 441036 w 1634547"/>
                <a:gd name="connsiteY1644" fmla="*/ 908980 h 1201292"/>
                <a:gd name="connsiteX1645" fmla="*/ 437731 w 1634547"/>
                <a:gd name="connsiteY1645" fmla="*/ 908704 h 1201292"/>
                <a:gd name="connsiteX1646" fmla="*/ 435512 w 1634547"/>
                <a:gd name="connsiteY1646" fmla="*/ 909219 h 1201292"/>
                <a:gd name="connsiteX1647" fmla="*/ 433340 w 1634547"/>
                <a:gd name="connsiteY1647" fmla="*/ 910362 h 1201292"/>
                <a:gd name="connsiteX1648" fmla="*/ 431549 w 1634547"/>
                <a:gd name="connsiteY1648" fmla="*/ 912419 h 1201292"/>
                <a:gd name="connsiteX1649" fmla="*/ 428959 w 1634547"/>
                <a:gd name="connsiteY1649" fmla="*/ 913314 h 1201292"/>
                <a:gd name="connsiteX1650" fmla="*/ 425863 w 1634547"/>
                <a:gd name="connsiteY1650" fmla="*/ 914848 h 1201292"/>
                <a:gd name="connsiteX1651" fmla="*/ 424368 w 1634547"/>
                <a:gd name="connsiteY1651" fmla="*/ 916277 h 1201292"/>
                <a:gd name="connsiteX1652" fmla="*/ 422100 w 1634547"/>
                <a:gd name="connsiteY1652" fmla="*/ 919344 h 1201292"/>
                <a:gd name="connsiteX1653" fmla="*/ 418805 w 1634547"/>
                <a:gd name="connsiteY1653" fmla="*/ 923106 h 1201292"/>
                <a:gd name="connsiteX1654" fmla="*/ 415814 w 1634547"/>
                <a:gd name="connsiteY1654" fmla="*/ 926773 h 1201292"/>
                <a:gd name="connsiteX1655" fmla="*/ 414261 w 1634547"/>
                <a:gd name="connsiteY1655" fmla="*/ 930335 h 1201292"/>
                <a:gd name="connsiteX1656" fmla="*/ 412204 w 1634547"/>
                <a:gd name="connsiteY1656" fmla="*/ 932574 h 1201292"/>
                <a:gd name="connsiteX1657" fmla="*/ 410118 w 1634547"/>
                <a:gd name="connsiteY1657" fmla="*/ 934183 h 1201292"/>
                <a:gd name="connsiteX1658" fmla="*/ 408613 w 1634547"/>
                <a:gd name="connsiteY1658" fmla="*/ 938613 h 1201292"/>
                <a:gd name="connsiteX1659" fmla="*/ 407041 w 1634547"/>
                <a:gd name="connsiteY1659" fmla="*/ 937213 h 1201292"/>
                <a:gd name="connsiteX1660" fmla="*/ 405241 w 1634547"/>
                <a:gd name="connsiteY1660" fmla="*/ 935203 h 1201292"/>
                <a:gd name="connsiteX1661" fmla="*/ 404813 w 1634547"/>
                <a:gd name="connsiteY1661" fmla="*/ 932450 h 1201292"/>
                <a:gd name="connsiteX1662" fmla="*/ 406946 w 1634547"/>
                <a:gd name="connsiteY1662" fmla="*/ 925135 h 1201292"/>
                <a:gd name="connsiteX1663" fmla="*/ 407451 w 1634547"/>
                <a:gd name="connsiteY1663" fmla="*/ 922087 h 1201292"/>
                <a:gd name="connsiteX1664" fmla="*/ 406908 w 1634547"/>
                <a:gd name="connsiteY1664" fmla="*/ 920925 h 1201292"/>
                <a:gd name="connsiteX1665" fmla="*/ 406241 w 1634547"/>
                <a:gd name="connsiteY1665" fmla="*/ 917924 h 1201292"/>
                <a:gd name="connsiteX1666" fmla="*/ 404975 w 1634547"/>
                <a:gd name="connsiteY1666" fmla="*/ 916934 h 1201292"/>
                <a:gd name="connsiteX1667" fmla="*/ 401355 w 1634547"/>
                <a:gd name="connsiteY1667" fmla="*/ 915362 h 1201292"/>
                <a:gd name="connsiteX1668" fmla="*/ 400202 w 1634547"/>
                <a:gd name="connsiteY1668" fmla="*/ 915315 h 1201292"/>
                <a:gd name="connsiteX1669" fmla="*/ 398964 w 1634547"/>
                <a:gd name="connsiteY1669" fmla="*/ 916400 h 1201292"/>
                <a:gd name="connsiteX1670" fmla="*/ 397755 w 1634547"/>
                <a:gd name="connsiteY1670" fmla="*/ 917086 h 1201292"/>
                <a:gd name="connsiteX1671" fmla="*/ 396145 w 1634547"/>
                <a:gd name="connsiteY1671" fmla="*/ 917772 h 1201292"/>
                <a:gd name="connsiteX1672" fmla="*/ 392106 w 1634547"/>
                <a:gd name="connsiteY1672" fmla="*/ 919058 h 1201292"/>
                <a:gd name="connsiteX1673" fmla="*/ 388525 w 1634547"/>
                <a:gd name="connsiteY1673" fmla="*/ 919658 h 1201292"/>
                <a:gd name="connsiteX1674" fmla="*/ 387668 w 1634547"/>
                <a:gd name="connsiteY1674" fmla="*/ 920134 h 1201292"/>
                <a:gd name="connsiteX1675" fmla="*/ 387401 w 1634547"/>
                <a:gd name="connsiteY1675" fmla="*/ 920991 h 1201292"/>
                <a:gd name="connsiteX1676" fmla="*/ 387687 w 1634547"/>
                <a:gd name="connsiteY1676" fmla="*/ 922011 h 1201292"/>
                <a:gd name="connsiteX1677" fmla="*/ 385382 w 1634547"/>
                <a:gd name="connsiteY1677" fmla="*/ 921620 h 1201292"/>
                <a:gd name="connsiteX1678" fmla="*/ 382972 w 1634547"/>
                <a:gd name="connsiteY1678" fmla="*/ 921401 h 1201292"/>
                <a:gd name="connsiteX1679" fmla="*/ 381029 w 1634547"/>
                <a:gd name="connsiteY1679" fmla="*/ 921544 h 1201292"/>
                <a:gd name="connsiteX1680" fmla="*/ 376276 w 1634547"/>
                <a:gd name="connsiteY1680" fmla="*/ 923487 h 1201292"/>
                <a:gd name="connsiteX1681" fmla="*/ 374666 w 1634547"/>
                <a:gd name="connsiteY1681" fmla="*/ 923677 h 1201292"/>
                <a:gd name="connsiteX1682" fmla="*/ 372876 w 1634547"/>
                <a:gd name="connsiteY1682" fmla="*/ 923477 h 1201292"/>
                <a:gd name="connsiteX1683" fmla="*/ 370437 w 1634547"/>
                <a:gd name="connsiteY1683" fmla="*/ 923420 h 1201292"/>
                <a:gd name="connsiteX1684" fmla="*/ 365798 w 1634547"/>
                <a:gd name="connsiteY1684" fmla="*/ 923477 h 1201292"/>
                <a:gd name="connsiteX1685" fmla="*/ 361807 w 1634547"/>
                <a:gd name="connsiteY1685" fmla="*/ 922982 h 1201292"/>
                <a:gd name="connsiteX1686" fmla="*/ 358559 w 1634547"/>
                <a:gd name="connsiteY1686" fmla="*/ 920267 h 1201292"/>
                <a:gd name="connsiteX1687" fmla="*/ 356264 w 1634547"/>
                <a:gd name="connsiteY1687" fmla="*/ 919067 h 1201292"/>
                <a:gd name="connsiteX1688" fmla="*/ 353816 w 1634547"/>
                <a:gd name="connsiteY1688" fmla="*/ 918143 h 1201292"/>
                <a:gd name="connsiteX1689" fmla="*/ 351349 w 1634547"/>
                <a:gd name="connsiteY1689" fmla="*/ 917448 h 1201292"/>
                <a:gd name="connsiteX1690" fmla="*/ 350530 w 1634547"/>
                <a:gd name="connsiteY1690" fmla="*/ 915991 h 1201292"/>
                <a:gd name="connsiteX1691" fmla="*/ 349748 w 1634547"/>
                <a:gd name="connsiteY1691" fmla="*/ 915257 h 1201292"/>
                <a:gd name="connsiteX1692" fmla="*/ 347719 w 1634547"/>
                <a:gd name="connsiteY1692" fmla="*/ 915019 h 1201292"/>
                <a:gd name="connsiteX1693" fmla="*/ 346110 w 1634547"/>
                <a:gd name="connsiteY1693" fmla="*/ 915553 h 1201292"/>
                <a:gd name="connsiteX1694" fmla="*/ 345110 w 1634547"/>
                <a:gd name="connsiteY1694" fmla="*/ 919220 h 1201292"/>
                <a:gd name="connsiteX1695" fmla="*/ 344253 w 1634547"/>
                <a:gd name="connsiteY1695" fmla="*/ 919944 h 1201292"/>
                <a:gd name="connsiteX1696" fmla="*/ 342215 w 1634547"/>
                <a:gd name="connsiteY1696" fmla="*/ 920267 h 1201292"/>
                <a:gd name="connsiteX1697" fmla="*/ 340071 w 1634547"/>
                <a:gd name="connsiteY1697" fmla="*/ 919334 h 1201292"/>
                <a:gd name="connsiteX1698" fmla="*/ 337109 w 1634547"/>
                <a:gd name="connsiteY1698" fmla="*/ 917448 h 1201292"/>
                <a:gd name="connsiteX1699" fmla="*/ 335947 w 1634547"/>
                <a:gd name="connsiteY1699" fmla="*/ 915353 h 1201292"/>
                <a:gd name="connsiteX1700" fmla="*/ 334956 w 1634547"/>
                <a:gd name="connsiteY1700" fmla="*/ 914676 h 1201292"/>
                <a:gd name="connsiteX1701" fmla="*/ 333394 w 1634547"/>
                <a:gd name="connsiteY1701" fmla="*/ 915600 h 1201292"/>
                <a:gd name="connsiteX1702" fmla="*/ 333308 w 1634547"/>
                <a:gd name="connsiteY1702" fmla="*/ 918286 h 1201292"/>
                <a:gd name="connsiteX1703" fmla="*/ 333004 w 1634547"/>
                <a:gd name="connsiteY1703" fmla="*/ 920087 h 1201292"/>
                <a:gd name="connsiteX1704" fmla="*/ 331146 w 1634547"/>
                <a:gd name="connsiteY1704" fmla="*/ 920820 h 1201292"/>
                <a:gd name="connsiteX1705" fmla="*/ 330070 w 1634547"/>
                <a:gd name="connsiteY1705" fmla="*/ 920287 h 1201292"/>
                <a:gd name="connsiteX1706" fmla="*/ 329203 w 1634547"/>
                <a:gd name="connsiteY1706" fmla="*/ 918439 h 1201292"/>
                <a:gd name="connsiteX1707" fmla="*/ 327022 w 1634547"/>
                <a:gd name="connsiteY1707" fmla="*/ 914048 h 1201292"/>
                <a:gd name="connsiteX1708" fmla="*/ 324860 w 1634547"/>
                <a:gd name="connsiteY1708" fmla="*/ 911476 h 1201292"/>
                <a:gd name="connsiteX1709" fmla="*/ 322679 w 1634547"/>
                <a:gd name="connsiteY1709" fmla="*/ 909761 h 1201292"/>
                <a:gd name="connsiteX1710" fmla="*/ 315526 w 1634547"/>
                <a:gd name="connsiteY1710" fmla="*/ 909809 h 1201292"/>
                <a:gd name="connsiteX1711" fmla="*/ 310220 w 1634547"/>
                <a:gd name="connsiteY1711" fmla="*/ 909304 h 1201292"/>
                <a:gd name="connsiteX1712" fmla="*/ 307820 w 1634547"/>
                <a:gd name="connsiteY1712" fmla="*/ 908600 h 1201292"/>
                <a:gd name="connsiteX1713" fmla="*/ 306914 w 1634547"/>
                <a:gd name="connsiteY1713" fmla="*/ 906904 h 1201292"/>
                <a:gd name="connsiteX1714" fmla="*/ 307791 w 1634547"/>
                <a:gd name="connsiteY1714" fmla="*/ 903513 h 1201292"/>
                <a:gd name="connsiteX1715" fmla="*/ 308820 w 1634547"/>
                <a:gd name="connsiteY1715" fmla="*/ 900865 h 1201292"/>
                <a:gd name="connsiteX1716" fmla="*/ 308791 w 1634547"/>
                <a:gd name="connsiteY1716" fmla="*/ 900246 h 1201292"/>
                <a:gd name="connsiteX1717" fmla="*/ 307915 w 1634547"/>
                <a:gd name="connsiteY1717" fmla="*/ 899932 h 1201292"/>
                <a:gd name="connsiteX1718" fmla="*/ 306391 w 1634547"/>
                <a:gd name="connsiteY1718" fmla="*/ 899722 h 1201292"/>
                <a:gd name="connsiteX1719" fmla="*/ 300666 w 1634547"/>
                <a:gd name="connsiteY1719" fmla="*/ 901418 h 1201292"/>
                <a:gd name="connsiteX1720" fmla="*/ 299104 w 1634547"/>
                <a:gd name="connsiteY1720" fmla="*/ 901217 h 1201292"/>
                <a:gd name="connsiteX1721" fmla="*/ 298114 w 1634547"/>
                <a:gd name="connsiteY1721" fmla="*/ 900637 h 1201292"/>
                <a:gd name="connsiteX1722" fmla="*/ 296904 w 1634547"/>
                <a:gd name="connsiteY1722" fmla="*/ 900141 h 1201292"/>
                <a:gd name="connsiteX1723" fmla="*/ 295903 w 1634547"/>
                <a:gd name="connsiteY1723" fmla="*/ 899351 h 1201292"/>
                <a:gd name="connsiteX1724" fmla="*/ 295208 w 1634547"/>
                <a:gd name="connsiteY1724" fmla="*/ 898198 h 1201292"/>
                <a:gd name="connsiteX1725" fmla="*/ 290256 w 1634547"/>
                <a:gd name="connsiteY1725" fmla="*/ 895369 h 1201292"/>
                <a:gd name="connsiteX1726" fmla="*/ 288798 w 1634547"/>
                <a:gd name="connsiteY1726" fmla="*/ 893817 h 1201292"/>
                <a:gd name="connsiteX1727" fmla="*/ 286160 w 1634547"/>
                <a:gd name="connsiteY1727" fmla="*/ 891873 h 1201292"/>
                <a:gd name="connsiteX1728" fmla="*/ 283931 w 1634547"/>
                <a:gd name="connsiteY1728" fmla="*/ 890549 h 1201292"/>
                <a:gd name="connsiteX1729" fmla="*/ 282521 w 1634547"/>
                <a:gd name="connsiteY1729" fmla="*/ 886759 h 1201292"/>
                <a:gd name="connsiteX1730" fmla="*/ 281235 w 1634547"/>
                <a:gd name="connsiteY1730" fmla="*/ 883110 h 1201292"/>
                <a:gd name="connsiteX1731" fmla="*/ 280531 w 1634547"/>
                <a:gd name="connsiteY1731" fmla="*/ 881167 h 1201292"/>
                <a:gd name="connsiteX1732" fmla="*/ 278406 w 1634547"/>
                <a:gd name="connsiteY1732" fmla="*/ 880139 h 1201292"/>
                <a:gd name="connsiteX1733" fmla="*/ 276111 w 1634547"/>
                <a:gd name="connsiteY1733" fmla="*/ 879358 h 1201292"/>
                <a:gd name="connsiteX1734" fmla="*/ 272225 w 1634547"/>
                <a:gd name="connsiteY1734" fmla="*/ 880948 h 1201292"/>
                <a:gd name="connsiteX1735" fmla="*/ 269034 w 1634547"/>
                <a:gd name="connsiteY1735" fmla="*/ 882158 h 1201292"/>
                <a:gd name="connsiteX1736" fmla="*/ 266691 w 1634547"/>
                <a:gd name="connsiteY1736" fmla="*/ 882282 h 1201292"/>
                <a:gd name="connsiteX1737" fmla="*/ 263309 w 1634547"/>
                <a:gd name="connsiteY1737" fmla="*/ 878539 h 1201292"/>
                <a:gd name="connsiteX1738" fmla="*/ 260595 w 1634547"/>
                <a:gd name="connsiteY1738" fmla="*/ 874490 h 1201292"/>
                <a:gd name="connsiteX1739" fmla="*/ 257385 w 1634547"/>
                <a:gd name="connsiteY1739" fmla="*/ 870956 h 1201292"/>
                <a:gd name="connsiteX1740" fmla="*/ 255251 w 1634547"/>
                <a:gd name="connsiteY1740" fmla="*/ 869175 h 1201292"/>
                <a:gd name="connsiteX1741" fmla="*/ 251470 w 1634547"/>
                <a:gd name="connsiteY1741" fmla="*/ 869004 h 1201292"/>
                <a:gd name="connsiteX1742" fmla="*/ 247212 w 1634547"/>
                <a:gd name="connsiteY1742" fmla="*/ 867013 h 1201292"/>
                <a:gd name="connsiteX1743" fmla="*/ 241497 w 1634547"/>
                <a:gd name="connsiteY1743" fmla="*/ 862479 h 1201292"/>
                <a:gd name="connsiteX1744" fmla="*/ 237373 w 1634547"/>
                <a:gd name="connsiteY1744" fmla="*/ 859098 h 1201292"/>
                <a:gd name="connsiteX1745" fmla="*/ 230267 w 1634547"/>
                <a:gd name="connsiteY1745" fmla="*/ 855336 h 1201292"/>
                <a:gd name="connsiteX1746" fmla="*/ 228610 w 1634547"/>
                <a:gd name="connsiteY1746" fmla="*/ 853754 h 1201292"/>
                <a:gd name="connsiteX1747" fmla="*/ 227981 w 1634547"/>
                <a:gd name="connsiteY1747" fmla="*/ 852411 h 1201292"/>
                <a:gd name="connsiteX1748" fmla="*/ 227009 w 1634547"/>
                <a:gd name="connsiteY1748" fmla="*/ 849764 h 1201292"/>
                <a:gd name="connsiteX1749" fmla="*/ 225523 w 1634547"/>
                <a:gd name="connsiteY1749" fmla="*/ 847249 h 1201292"/>
                <a:gd name="connsiteX1750" fmla="*/ 220485 w 1634547"/>
                <a:gd name="connsiteY1750" fmla="*/ 846154 h 1201292"/>
                <a:gd name="connsiteX1751" fmla="*/ 214789 w 1634547"/>
                <a:gd name="connsiteY1751" fmla="*/ 845373 h 1201292"/>
                <a:gd name="connsiteX1752" fmla="*/ 208779 w 1634547"/>
                <a:gd name="connsiteY1752" fmla="*/ 846915 h 1201292"/>
                <a:gd name="connsiteX1753" fmla="*/ 204454 w 1634547"/>
                <a:gd name="connsiteY1753" fmla="*/ 854440 h 1201292"/>
                <a:gd name="connsiteX1754" fmla="*/ 202368 w 1634547"/>
                <a:gd name="connsiteY1754" fmla="*/ 856079 h 1201292"/>
                <a:gd name="connsiteX1755" fmla="*/ 200577 w 1634547"/>
                <a:gd name="connsiteY1755" fmla="*/ 856174 h 1201292"/>
                <a:gd name="connsiteX1756" fmla="*/ 199111 w 1634547"/>
                <a:gd name="connsiteY1756" fmla="*/ 854259 h 1201292"/>
                <a:gd name="connsiteX1757" fmla="*/ 197901 w 1634547"/>
                <a:gd name="connsiteY1757" fmla="*/ 852249 h 1201292"/>
                <a:gd name="connsiteX1758" fmla="*/ 197244 w 1634547"/>
                <a:gd name="connsiteY1758" fmla="*/ 850021 h 1201292"/>
                <a:gd name="connsiteX1759" fmla="*/ 194253 w 1634547"/>
                <a:gd name="connsiteY1759" fmla="*/ 848373 h 1201292"/>
                <a:gd name="connsiteX1760" fmla="*/ 190871 w 1634547"/>
                <a:gd name="connsiteY1760" fmla="*/ 846220 h 1201292"/>
                <a:gd name="connsiteX1761" fmla="*/ 189138 w 1634547"/>
                <a:gd name="connsiteY1761" fmla="*/ 844544 h 1201292"/>
                <a:gd name="connsiteX1762" fmla="*/ 187186 w 1634547"/>
                <a:gd name="connsiteY1762" fmla="*/ 843496 h 1201292"/>
                <a:gd name="connsiteX1763" fmla="*/ 185366 w 1634547"/>
                <a:gd name="connsiteY1763" fmla="*/ 843048 h 1201292"/>
                <a:gd name="connsiteX1764" fmla="*/ 181861 w 1634547"/>
                <a:gd name="connsiteY1764" fmla="*/ 841629 h 1201292"/>
                <a:gd name="connsiteX1765" fmla="*/ 177889 w 1634547"/>
                <a:gd name="connsiteY1765" fmla="*/ 840029 h 1201292"/>
                <a:gd name="connsiteX1766" fmla="*/ 176022 w 1634547"/>
                <a:gd name="connsiteY1766" fmla="*/ 839810 h 1201292"/>
                <a:gd name="connsiteX1767" fmla="*/ 175889 w 1634547"/>
                <a:gd name="connsiteY1767" fmla="*/ 838667 h 1201292"/>
                <a:gd name="connsiteX1768" fmla="*/ 176451 w 1634547"/>
                <a:gd name="connsiteY1768" fmla="*/ 836238 h 1201292"/>
                <a:gd name="connsiteX1769" fmla="*/ 176108 w 1634547"/>
                <a:gd name="connsiteY1769" fmla="*/ 833904 h 1201292"/>
                <a:gd name="connsiteX1770" fmla="*/ 174908 w 1634547"/>
                <a:gd name="connsiteY1770" fmla="*/ 832952 h 1201292"/>
                <a:gd name="connsiteX1771" fmla="*/ 173098 w 1634547"/>
                <a:gd name="connsiteY1771" fmla="*/ 833199 h 1201292"/>
                <a:gd name="connsiteX1772" fmla="*/ 168907 w 1634547"/>
                <a:gd name="connsiteY1772" fmla="*/ 829885 h 1201292"/>
                <a:gd name="connsiteX1773" fmla="*/ 168697 w 1634547"/>
                <a:gd name="connsiteY1773" fmla="*/ 829713 h 1201292"/>
                <a:gd name="connsiteX1774" fmla="*/ 167507 w 1634547"/>
                <a:gd name="connsiteY1774" fmla="*/ 828770 h 1201292"/>
                <a:gd name="connsiteX1775" fmla="*/ 165440 w 1634547"/>
                <a:gd name="connsiteY1775" fmla="*/ 827418 h 1201292"/>
                <a:gd name="connsiteX1776" fmla="*/ 161953 w 1634547"/>
                <a:gd name="connsiteY1776" fmla="*/ 827513 h 1201292"/>
                <a:gd name="connsiteX1777" fmla="*/ 159315 w 1634547"/>
                <a:gd name="connsiteY1777" fmla="*/ 828009 h 1201292"/>
                <a:gd name="connsiteX1778" fmla="*/ 157382 w 1634547"/>
                <a:gd name="connsiteY1778" fmla="*/ 826627 h 1201292"/>
                <a:gd name="connsiteX1779" fmla="*/ 154581 w 1634547"/>
                <a:gd name="connsiteY1779" fmla="*/ 824437 h 1201292"/>
                <a:gd name="connsiteX1780" fmla="*/ 154077 w 1634547"/>
                <a:gd name="connsiteY1780" fmla="*/ 823951 h 1201292"/>
                <a:gd name="connsiteX1781" fmla="*/ 153248 w 1634547"/>
                <a:gd name="connsiteY1781" fmla="*/ 823151 h 1201292"/>
                <a:gd name="connsiteX1782" fmla="*/ 150409 w 1634547"/>
                <a:gd name="connsiteY1782" fmla="*/ 818922 h 1201292"/>
                <a:gd name="connsiteX1783" fmla="*/ 147057 w 1634547"/>
                <a:gd name="connsiteY1783" fmla="*/ 813911 h 1201292"/>
                <a:gd name="connsiteX1784" fmla="*/ 145361 w 1634547"/>
                <a:gd name="connsiteY1784" fmla="*/ 813178 h 1201292"/>
                <a:gd name="connsiteX1785" fmla="*/ 144485 w 1634547"/>
                <a:gd name="connsiteY1785" fmla="*/ 813559 h 1201292"/>
                <a:gd name="connsiteX1786" fmla="*/ 143494 w 1634547"/>
                <a:gd name="connsiteY1786" fmla="*/ 816216 h 1201292"/>
                <a:gd name="connsiteX1787" fmla="*/ 142751 w 1634547"/>
                <a:gd name="connsiteY1787" fmla="*/ 815950 h 1201292"/>
                <a:gd name="connsiteX1788" fmla="*/ 141504 w 1634547"/>
                <a:gd name="connsiteY1788" fmla="*/ 816131 h 1201292"/>
                <a:gd name="connsiteX1789" fmla="*/ 140037 w 1634547"/>
                <a:gd name="connsiteY1789" fmla="*/ 817064 h 1201292"/>
                <a:gd name="connsiteX1790" fmla="*/ 138627 w 1634547"/>
                <a:gd name="connsiteY1790" fmla="*/ 817302 h 1201292"/>
                <a:gd name="connsiteX1791" fmla="*/ 137722 w 1634547"/>
                <a:gd name="connsiteY1791" fmla="*/ 817026 h 1201292"/>
                <a:gd name="connsiteX1792" fmla="*/ 137341 w 1634547"/>
                <a:gd name="connsiteY1792" fmla="*/ 816369 h 1201292"/>
                <a:gd name="connsiteX1793" fmla="*/ 137741 w 1634547"/>
                <a:gd name="connsiteY1793" fmla="*/ 812854 h 1201292"/>
                <a:gd name="connsiteX1794" fmla="*/ 136884 w 1634547"/>
                <a:gd name="connsiteY1794" fmla="*/ 811759 h 1201292"/>
                <a:gd name="connsiteX1795" fmla="*/ 137646 w 1634547"/>
                <a:gd name="connsiteY1795" fmla="*/ 809311 h 1201292"/>
                <a:gd name="connsiteX1796" fmla="*/ 138932 w 1634547"/>
                <a:gd name="connsiteY1796" fmla="*/ 807196 h 1201292"/>
                <a:gd name="connsiteX1797" fmla="*/ 137617 w 1634547"/>
                <a:gd name="connsiteY1797" fmla="*/ 805625 h 1201292"/>
                <a:gd name="connsiteX1798" fmla="*/ 135998 w 1634547"/>
                <a:gd name="connsiteY1798" fmla="*/ 803377 h 1201292"/>
                <a:gd name="connsiteX1799" fmla="*/ 135817 w 1634547"/>
                <a:gd name="connsiteY1799" fmla="*/ 801338 h 1201292"/>
                <a:gd name="connsiteX1800" fmla="*/ 136693 w 1634547"/>
                <a:gd name="connsiteY1800" fmla="*/ 798767 h 1201292"/>
                <a:gd name="connsiteX1801" fmla="*/ 137122 w 1634547"/>
                <a:gd name="connsiteY1801" fmla="*/ 796566 h 1201292"/>
                <a:gd name="connsiteX1802" fmla="*/ 136855 w 1634547"/>
                <a:gd name="connsiteY1802" fmla="*/ 795757 h 1201292"/>
                <a:gd name="connsiteX1803" fmla="*/ 135579 w 1634547"/>
                <a:gd name="connsiteY1803" fmla="*/ 794528 h 1201292"/>
                <a:gd name="connsiteX1804" fmla="*/ 130712 w 1634547"/>
                <a:gd name="connsiteY1804" fmla="*/ 788470 h 1201292"/>
                <a:gd name="connsiteX1805" fmla="*/ 130454 w 1634547"/>
                <a:gd name="connsiteY1805" fmla="*/ 787832 h 1201292"/>
                <a:gd name="connsiteX1806" fmla="*/ 129635 w 1634547"/>
                <a:gd name="connsiteY1806" fmla="*/ 785813 h 1201292"/>
                <a:gd name="connsiteX1807" fmla="*/ 129254 w 1634547"/>
                <a:gd name="connsiteY1807" fmla="*/ 782765 h 1201292"/>
                <a:gd name="connsiteX1808" fmla="*/ 128626 w 1634547"/>
                <a:gd name="connsiteY1808" fmla="*/ 780583 h 1201292"/>
                <a:gd name="connsiteX1809" fmla="*/ 127883 w 1634547"/>
                <a:gd name="connsiteY1809" fmla="*/ 778907 h 1201292"/>
                <a:gd name="connsiteX1810" fmla="*/ 127940 w 1634547"/>
                <a:gd name="connsiteY1810" fmla="*/ 778116 h 1201292"/>
                <a:gd name="connsiteX1811" fmla="*/ 128502 w 1634547"/>
                <a:gd name="connsiteY1811" fmla="*/ 777707 h 1201292"/>
                <a:gd name="connsiteX1812" fmla="*/ 131540 w 1634547"/>
                <a:gd name="connsiteY1812" fmla="*/ 777297 h 1201292"/>
                <a:gd name="connsiteX1813" fmla="*/ 134350 w 1634547"/>
                <a:gd name="connsiteY1813" fmla="*/ 777040 h 1201292"/>
                <a:gd name="connsiteX1814" fmla="*/ 136198 w 1634547"/>
                <a:gd name="connsiteY1814" fmla="*/ 776469 h 1201292"/>
                <a:gd name="connsiteX1815" fmla="*/ 137160 w 1634547"/>
                <a:gd name="connsiteY1815" fmla="*/ 777688 h 1201292"/>
                <a:gd name="connsiteX1816" fmla="*/ 137608 w 1634547"/>
                <a:gd name="connsiteY1816" fmla="*/ 779555 h 1201292"/>
                <a:gd name="connsiteX1817" fmla="*/ 138093 w 1634547"/>
                <a:gd name="connsiteY1817" fmla="*/ 780536 h 1201292"/>
                <a:gd name="connsiteX1818" fmla="*/ 139875 w 1634547"/>
                <a:gd name="connsiteY1818" fmla="*/ 782308 h 1201292"/>
                <a:gd name="connsiteX1819" fmla="*/ 142047 w 1634547"/>
                <a:gd name="connsiteY1819" fmla="*/ 784003 h 1201292"/>
                <a:gd name="connsiteX1820" fmla="*/ 144152 w 1634547"/>
                <a:gd name="connsiteY1820" fmla="*/ 783784 h 1201292"/>
                <a:gd name="connsiteX1821" fmla="*/ 146009 w 1634547"/>
                <a:gd name="connsiteY1821" fmla="*/ 783060 h 1201292"/>
                <a:gd name="connsiteX1822" fmla="*/ 147618 w 1634547"/>
                <a:gd name="connsiteY1822" fmla="*/ 780298 h 1201292"/>
                <a:gd name="connsiteX1823" fmla="*/ 148752 w 1634547"/>
                <a:gd name="connsiteY1823" fmla="*/ 779621 h 1201292"/>
                <a:gd name="connsiteX1824" fmla="*/ 150076 w 1634547"/>
                <a:gd name="connsiteY1824" fmla="*/ 779498 h 1201292"/>
                <a:gd name="connsiteX1825" fmla="*/ 150076 w 1634547"/>
                <a:gd name="connsiteY1825" fmla="*/ 779298 h 1201292"/>
                <a:gd name="connsiteX1826" fmla="*/ 150000 w 1634547"/>
                <a:gd name="connsiteY1826" fmla="*/ 777516 h 1201292"/>
                <a:gd name="connsiteX1827" fmla="*/ 150466 w 1634547"/>
                <a:gd name="connsiteY1827" fmla="*/ 773125 h 1201292"/>
                <a:gd name="connsiteX1828" fmla="*/ 150305 w 1634547"/>
                <a:gd name="connsiteY1828" fmla="*/ 771363 h 1201292"/>
                <a:gd name="connsiteX1829" fmla="*/ 149704 w 1634547"/>
                <a:gd name="connsiteY1829" fmla="*/ 769773 h 1201292"/>
                <a:gd name="connsiteX1830" fmla="*/ 149809 w 1634547"/>
                <a:gd name="connsiteY1830" fmla="*/ 768001 h 1201292"/>
                <a:gd name="connsiteX1831" fmla="*/ 149609 w 1634547"/>
                <a:gd name="connsiteY1831" fmla="*/ 765429 h 1201292"/>
                <a:gd name="connsiteX1832" fmla="*/ 148095 w 1634547"/>
                <a:gd name="connsiteY1832" fmla="*/ 763667 h 1201292"/>
                <a:gd name="connsiteX1833" fmla="*/ 147104 w 1634547"/>
                <a:gd name="connsiteY1833" fmla="*/ 762991 h 1201292"/>
                <a:gd name="connsiteX1834" fmla="*/ 146942 w 1634547"/>
                <a:gd name="connsiteY1834" fmla="*/ 762038 h 1201292"/>
                <a:gd name="connsiteX1835" fmla="*/ 147457 w 1634547"/>
                <a:gd name="connsiteY1835" fmla="*/ 760276 h 1201292"/>
                <a:gd name="connsiteX1836" fmla="*/ 147809 w 1634547"/>
                <a:gd name="connsiteY1836" fmla="*/ 758247 h 1201292"/>
                <a:gd name="connsiteX1837" fmla="*/ 147285 w 1634547"/>
                <a:gd name="connsiteY1837" fmla="*/ 756752 h 1201292"/>
                <a:gd name="connsiteX1838" fmla="*/ 147199 w 1634547"/>
                <a:gd name="connsiteY1838" fmla="*/ 756523 h 1201292"/>
                <a:gd name="connsiteX1839" fmla="*/ 145971 w 1634547"/>
                <a:gd name="connsiteY1839" fmla="*/ 755752 h 1201292"/>
                <a:gd name="connsiteX1840" fmla="*/ 144532 w 1634547"/>
                <a:gd name="connsiteY1840" fmla="*/ 754447 h 1201292"/>
                <a:gd name="connsiteX1841" fmla="*/ 142818 w 1634547"/>
                <a:gd name="connsiteY1841" fmla="*/ 752685 h 1201292"/>
                <a:gd name="connsiteX1842" fmla="*/ 141970 w 1634547"/>
                <a:gd name="connsiteY1842" fmla="*/ 751408 h 1201292"/>
                <a:gd name="connsiteX1843" fmla="*/ 140580 w 1634547"/>
                <a:gd name="connsiteY1843" fmla="*/ 749999 h 1201292"/>
                <a:gd name="connsiteX1844" fmla="*/ 138884 w 1634547"/>
                <a:gd name="connsiteY1844" fmla="*/ 747808 h 1201292"/>
                <a:gd name="connsiteX1845" fmla="*/ 138570 w 1634547"/>
                <a:gd name="connsiteY1845" fmla="*/ 742998 h 1201292"/>
                <a:gd name="connsiteX1846" fmla="*/ 138399 w 1634547"/>
                <a:gd name="connsiteY1846" fmla="*/ 737931 h 1201292"/>
                <a:gd name="connsiteX1847" fmla="*/ 137808 w 1634547"/>
                <a:gd name="connsiteY1847" fmla="*/ 735406 h 1201292"/>
                <a:gd name="connsiteX1848" fmla="*/ 136865 w 1634547"/>
                <a:gd name="connsiteY1848" fmla="*/ 731377 h 1201292"/>
                <a:gd name="connsiteX1849" fmla="*/ 137008 w 1634547"/>
                <a:gd name="connsiteY1849" fmla="*/ 730025 h 1201292"/>
                <a:gd name="connsiteX1850" fmla="*/ 137579 w 1634547"/>
                <a:gd name="connsiteY1850" fmla="*/ 728996 h 1201292"/>
                <a:gd name="connsiteX1851" fmla="*/ 142361 w 1634547"/>
                <a:gd name="connsiteY1851" fmla="*/ 725739 h 1201292"/>
                <a:gd name="connsiteX1852" fmla="*/ 143399 w 1634547"/>
                <a:gd name="connsiteY1852" fmla="*/ 724472 h 1201292"/>
                <a:gd name="connsiteX1853" fmla="*/ 143570 w 1634547"/>
                <a:gd name="connsiteY1853" fmla="*/ 723510 h 1201292"/>
                <a:gd name="connsiteX1854" fmla="*/ 143380 w 1634547"/>
                <a:gd name="connsiteY1854" fmla="*/ 722081 h 1201292"/>
                <a:gd name="connsiteX1855" fmla="*/ 142475 w 1634547"/>
                <a:gd name="connsiteY1855" fmla="*/ 720490 h 1201292"/>
                <a:gd name="connsiteX1856" fmla="*/ 140570 w 1634547"/>
                <a:gd name="connsiteY1856" fmla="*/ 719252 h 1201292"/>
                <a:gd name="connsiteX1857" fmla="*/ 137846 w 1634547"/>
                <a:gd name="connsiteY1857" fmla="*/ 717233 h 1201292"/>
                <a:gd name="connsiteX1858" fmla="*/ 135379 w 1634547"/>
                <a:gd name="connsiteY1858" fmla="*/ 715128 h 1201292"/>
                <a:gd name="connsiteX1859" fmla="*/ 131226 w 1634547"/>
                <a:gd name="connsiteY1859" fmla="*/ 713842 h 1201292"/>
                <a:gd name="connsiteX1860" fmla="*/ 126187 w 1634547"/>
                <a:gd name="connsiteY1860" fmla="*/ 712270 h 1201292"/>
                <a:gd name="connsiteX1861" fmla="*/ 124978 w 1634547"/>
                <a:gd name="connsiteY1861" fmla="*/ 710737 h 1201292"/>
                <a:gd name="connsiteX1862" fmla="*/ 123758 w 1634547"/>
                <a:gd name="connsiteY1862" fmla="*/ 706984 h 1201292"/>
                <a:gd name="connsiteX1863" fmla="*/ 121682 w 1634547"/>
                <a:gd name="connsiteY1863" fmla="*/ 701250 h 1201292"/>
                <a:gd name="connsiteX1864" fmla="*/ 119472 w 1634547"/>
                <a:gd name="connsiteY1864" fmla="*/ 695125 h 1201292"/>
                <a:gd name="connsiteX1865" fmla="*/ 117767 w 1634547"/>
                <a:gd name="connsiteY1865" fmla="*/ 691344 h 1201292"/>
                <a:gd name="connsiteX1866" fmla="*/ 117681 w 1634547"/>
                <a:gd name="connsiteY1866" fmla="*/ 689525 h 1201292"/>
                <a:gd name="connsiteX1867" fmla="*/ 118701 w 1634547"/>
                <a:gd name="connsiteY1867" fmla="*/ 684876 h 1201292"/>
                <a:gd name="connsiteX1868" fmla="*/ 118577 w 1634547"/>
                <a:gd name="connsiteY1868" fmla="*/ 683886 h 1201292"/>
                <a:gd name="connsiteX1869" fmla="*/ 117681 w 1634547"/>
                <a:gd name="connsiteY1869" fmla="*/ 683543 h 1201292"/>
                <a:gd name="connsiteX1870" fmla="*/ 115977 w 1634547"/>
                <a:gd name="connsiteY1870" fmla="*/ 684152 h 1201292"/>
                <a:gd name="connsiteX1871" fmla="*/ 114615 w 1634547"/>
                <a:gd name="connsiteY1871" fmla="*/ 684886 h 1201292"/>
                <a:gd name="connsiteX1872" fmla="*/ 113452 w 1634547"/>
                <a:gd name="connsiteY1872" fmla="*/ 684505 h 1201292"/>
                <a:gd name="connsiteX1873" fmla="*/ 112376 w 1634547"/>
                <a:gd name="connsiteY1873" fmla="*/ 683724 h 1201292"/>
                <a:gd name="connsiteX1874" fmla="*/ 112157 w 1634547"/>
                <a:gd name="connsiteY1874" fmla="*/ 683457 h 1201292"/>
                <a:gd name="connsiteX1875" fmla="*/ 112071 w 1634547"/>
                <a:gd name="connsiteY1875" fmla="*/ 683352 h 1201292"/>
                <a:gd name="connsiteX1876" fmla="*/ 110052 w 1634547"/>
                <a:gd name="connsiteY1876" fmla="*/ 683857 h 1201292"/>
                <a:gd name="connsiteX1877" fmla="*/ 106004 w 1634547"/>
                <a:gd name="connsiteY1877" fmla="*/ 684143 h 1201292"/>
                <a:gd name="connsiteX1878" fmla="*/ 104604 w 1634547"/>
                <a:gd name="connsiteY1878" fmla="*/ 684095 h 1201292"/>
                <a:gd name="connsiteX1879" fmla="*/ 102641 w 1634547"/>
                <a:gd name="connsiteY1879" fmla="*/ 684028 h 1201292"/>
                <a:gd name="connsiteX1880" fmla="*/ 98584 w 1634547"/>
                <a:gd name="connsiteY1880" fmla="*/ 682962 h 1201292"/>
                <a:gd name="connsiteX1881" fmla="*/ 93107 w 1634547"/>
                <a:gd name="connsiteY1881" fmla="*/ 681524 h 1201292"/>
                <a:gd name="connsiteX1882" fmla="*/ 87459 w 1634547"/>
                <a:gd name="connsiteY1882" fmla="*/ 679523 h 1201292"/>
                <a:gd name="connsiteX1883" fmla="*/ 84468 w 1634547"/>
                <a:gd name="connsiteY1883" fmla="*/ 677932 h 1201292"/>
                <a:gd name="connsiteX1884" fmla="*/ 83420 w 1634547"/>
                <a:gd name="connsiteY1884" fmla="*/ 677380 h 1201292"/>
                <a:gd name="connsiteX1885" fmla="*/ 80858 w 1634547"/>
                <a:gd name="connsiteY1885" fmla="*/ 675723 h 1201292"/>
                <a:gd name="connsiteX1886" fmla="*/ 79039 w 1634547"/>
                <a:gd name="connsiteY1886" fmla="*/ 674294 h 1201292"/>
                <a:gd name="connsiteX1887" fmla="*/ 78715 w 1634547"/>
                <a:gd name="connsiteY1887" fmla="*/ 670551 h 1201292"/>
                <a:gd name="connsiteX1888" fmla="*/ 77391 w 1634547"/>
                <a:gd name="connsiteY1888" fmla="*/ 670836 h 1201292"/>
                <a:gd name="connsiteX1889" fmla="*/ 74286 w 1634547"/>
                <a:gd name="connsiteY1889" fmla="*/ 672189 h 1201292"/>
                <a:gd name="connsiteX1890" fmla="*/ 70704 w 1634547"/>
                <a:gd name="connsiteY1890" fmla="*/ 673046 h 1201292"/>
                <a:gd name="connsiteX1891" fmla="*/ 68723 w 1634547"/>
                <a:gd name="connsiteY1891" fmla="*/ 673056 h 1201292"/>
                <a:gd name="connsiteX1892" fmla="*/ 67923 w 1634547"/>
                <a:gd name="connsiteY1892" fmla="*/ 672455 h 1201292"/>
                <a:gd name="connsiteX1893" fmla="*/ 66732 w 1634547"/>
                <a:gd name="connsiteY1893" fmla="*/ 668503 h 1201292"/>
                <a:gd name="connsiteX1894" fmla="*/ 65866 w 1634547"/>
                <a:gd name="connsiteY1894" fmla="*/ 667388 h 1201292"/>
                <a:gd name="connsiteX1895" fmla="*/ 64256 w 1634547"/>
                <a:gd name="connsiteY1895" fmla="*/ 666950 h 1201292"/>
                <a:gd name="connsiteX1896" fmla="*/ 62503 w 1634547"/>
                <a:gd name="connsiteY1896" fmla="*/ 666255 h 1201292"/>
                <a:gd name="connsiteX1897" fmla="*/ 61617 w 1634547"/>
                <a:gd name="connsiteY1897" fmla="*/ 665226 h 1201292"/>
                <a:gd name="connsiteX1898" fmla="*/ 61417 w 1634547"/>
                <a:gd name="connsiteY1898" fmla="*/ 663921 h 1201292"/>
                <a:gd name="connsiteX1899" fmla="*/ 62199 w 1634547"/>
                <a:gd name="connsiteY1899" fmla="*/ 662426 h 1201292"/>
                <a:gd name="connsiteX1900" fmla="*/ 63122 w 1634547"/>
                <a:gd name="connsiteY1900" fmla="*/ 661273 h 1201292"/>
                <a:gd name="connsiteX1901" fmla="*/ 63284 w 1634547"/>
                <a:gd name="connsiteY1901" fmla="*/ 654225 h 1201292"/>
                <a:gd name="connsiteX1902" fmla="*/ 62684 w 1634547"/>
                <a:gd name="connsiteY1902" fmla="*/ 651720 h 1201292"/>
                <a:gd name="connsiteX1903" fmla="*/ 62179 w 1634547"/>
                <a:gd name="connsiteY1903" fmla="*/ 649615 h 1201292"/>
                <a:gd name="connsiteX1904" fmla="*/ 60893 w 1634547"/>
                <a:gd name="connsiteY1904" fmla="*/ 646995 h 1201292"/>
                <a:gd name="connsiteX1905" fmla="*/ 59693 w 1634547"/>
                <a:gd name="connsiteY1905" fmla="*/ 645376 h 1201292"/>
                <a:gd name="connsiteX1906" fmla="*/ 57884 w 1634547"/>
                <a:gd name="connsiteY1906" fmla="*/ 643871 h 1201292"/>
                <a:gd name="connsiteX1907" fmla="*/ 55073 w 1634547"/>
                <a:gd name="connsiteY1907" fmla="*/ 642309 h 1201292"/>
                <a:gd name="connsiteX1908" fmla="*/ 52568 w 1634547"/>
                <a:gd name="connsiteY1908" fmla="*/ 641728 h 1201292"/>
                <a:gd name="connsiteX1909" fmla="*/ 49539 w 1634547"/>
                <a:gd name="connsiteY1909" fmla="*/ 642871 h 1201292"/>
                <a:gd name="connsiteX1910" fmla="*/ 48578 w 1634547"/>
                <a:gd name="connsiteY1910" fmla="*/ 642433 h 1201292"/>
                <a:gd name="connsiteX1911" fmla="*/ 47310 w 1634547"/>
                <a:gd name="connsiteY1911" fmla="*/ 637594 h 1201292"/>
                <a:gd name="connsiteX1912" fmla="*/ 46501 w 1634547"/>
                <a:gd name="connsiteY1912" fmla="*/ 636604 h 1201292"/>
                <a:gd name="connsiteX1913" fmla="*/ 41120 w 1634547"/>
                <a:gd name="connsiteY1913" fmla="*/ 634613 h 1201292"/>
                <a:gd name="connsiteX1914" fmla="*/ 38681 w 1634547"/>
                <a:gd name="connsiteY1914" fmla="*/ 634156 h 1201292"/>
                <a:gd name="connsiteX1915" fmla="*/ 35871 w 1634547"/>
                <a:gd name="connsiteY1915" fmla="*/ 634775 h 1201292"/>
                <a:gd name="connsiteX1916" fmla="*/ 34271 w 1634547"/>
                <a:gd name="connsiteY1916" fmla="*/ 635308 h 1201292"/>
                <a:gd name="connsiteX1917" fmla="*/ 32985 w 1634547"/>
                <a:gd name="connsiteY1917" fmla="*/ 634422 h 1201292"/>
                <a:gd name="connsiteX1918" fmla="*/ 30975 w 1634547"/>
                <a:gd name="connsiteY1918" fmla="*/ 633298 h 1201292"/>
                <a:gd name="connsiteX1919" fmla="*/ 29003 w 1634547"/>
                <a:gd name="connsiteY1919" fmla="*/ 632527 h 1201292"/>
                <a:gd name="connsiteX1920" fmla="*/ 26556 w 1634547"/>
                <a:gd name="connsiteY1920" fmla="*/ 632498 h 1201292"/>
                <a:gd name="connsiteX1921" fmla="*/ 24975 w 1634547"/>
                <a:gd name="connsiteY1921" fmla="*/ 632974 h 1201292"/>
                <a:gd name="connsiteX1922" fmla="*/ 24575 w 1634547"/>
                <a:gd name="connsiteY1922" fmla="*/ 632698 h 1201292"/>
                <a:gd name="connsiteX1923" fmla="*/ 23813 w 1634547"/>
                <a:gd name="connsiteY1923" fmla="*/ 631812 h 1201292"/>
                <a:gd name="connsiteX1924" fmla="*/ 20555 w 1634547"/>
                <a:gd name="connsiteY1924" fmla="*/ 629136 h 1201292"/>
                <a:gd name="connsiteX1925" fmla="*/ 20441 w 1634547"/>
                <a:gd name="connsiteY1925" fmla="*/ 628460 h 1201292"/>
                <a:gd name="connsiteX1926" fmla="*/ 25432 w 1634547"/>
                <a:gd name="connsiteY1926" fmla="*/ 625821 h 1201292"/>
                <a:gd name="connsiteX1927" fmla="*/ 28375 w 1634547"/>
                <a:gd name="connsiteY1927" fmla="*/ 624821 h 1201292"/>
                <a:gd name="connsiteX1928" fmla="*/ 29918 w 1634547"/>
                <a:gd name="connsiteY1928" fmla="*/ 624021 h 1201292"/>
                <a:gd name="connsiteX1929" fmla="*/ 30242 w 1634547"/>
                <a:gd name="connsiteY1929" fmla="*/ 624192 h 1201292"/>
                <a:gd name="connsiteX1930" fmla="*/ 31004 w 1634547"/>
                <a:gd name="connsiteY1930" fmla="*/ 625412 h 1201292"/>
                <a:gd name="connsiteX1931" fmla="*/ 32947 w 1634547"/>
                <a:gd name="connsiteY1931" fmla="*/ 626212 h 1201292"/>
                <a:gd name="connsiteX1932" fmla="*/ 34319 w 1634547"/>
                <a:gd name="connsiteY1932" fmla="*/ 625993 h 1201292"/>
                <a:gd name="connsiteX1933" fmla="*/ 35033 w 1634547"/>
                <a:gd name="connsiteY1933" fmla="*/ 625383 h 1201292"/>
                <a:gd name="connsiteX1934" fmla="*/ 37452 w 1634547"/>
                <a:gd name="connsiteY1934" fmla="*/ 623926 h 1201292"/>
                <a:gd name="connsiteX1935" fmla="*/ 39338 w 1634547"/>
                <a:gd name="connsiteY1935" fmla="*/ 622230 h 1201292"/>
                <a:gd name="connsiteX1936" fmla="*/ 40396 w 1634547"/>
                <a:gd name="connsiteY1936" fmla="*/ 620840 h 1201292"/>
                <a:gd name="connsiteX1937" fmla="*/ 39824 w 1634547"/>
                <a:gd name="connsiteY1937" fmla="*/ 618649 h 1201292"/>
                <a:gd name="connsiteX1938" fmla="*/ 36852 w 1634547"/>
                <a:gd name="connsiteY1938" fmla="*/ 615992 h 1201292"/>
                <a:gd name="connsiteX1939" fmla="*/ 34966 w 1634547"/>
                <a:gd name="connsiteY1939" fmla="*/ 614572 h 1201292"/>
                <a:gd name="connsiteX1940" fmla="*/ 34385 w 1634547"/>
                <a:gd name="connsiteY1940" fmla="*/ 613610 h 1201292"/>
                <a:gd name="connsiteX1941" fmla="*/ 34871 w 1634547"/>
                <a:gd name="connsiteY1941" fmla="*/ 610724 h 1201292"/>
                <a:gd name="connsiteX1942" fmla="*/ 35557 w 1634547"/>
                <a:gd name="connsiteY1942" fmla="*/ 607857 h 1201292"/>
                <a:gd name="connsiteX1943" fmla="*/ 35100 w 1634547"/>
                <a:gd name="connsiteY1943" fmla="*/ 606762 h 1201292"/>
                <a:gd name="connsiteX1944" fmla="*/ 34538 w 1634547"/>
                <a:gd name="connsiteY1944" fmla="*/ 605828 h 1201292"/>
                <a:gd name="connsiteX1945" fmla="*/ 34290 w 1634547"/>
                <a:gd name="connsiteY1945" fmla="*/ 602695 h 1201292"/>
                <a:gd name="connsiteX1946" fmla="*/ 32994 w 1634547"/>
                <a:gd name="connsiteY1946" fmla="*/ 598904 h 1201292"/>
                <a:gd name="connsiteX1947" fmla="*/ 31585 w 1634547"/>
                <a:gd name="connsiteY1947" fmla="*/ 596694 h 1201292"/>
                <a:gd name="connsiteX1948" fmla="*/ 31195 w 1634547"/>
                <a:gd name="connsiteY1948" fmla="*/ 593703 h 1201292"/>
                <a:gd name="connsiteX1949" fmla="*/ 31118 w 1634547"/>
                <a:gd name="connsiteY1949" fmla="*/ 590903 h 1201292"/>
                <a:gd name="connsiteX1950" fmla="*/ 32823 w 1634547"/>
                <a:gd name="connsiteY1950" fmla="*/ 586502 h 1201292"/>
                <a:gd name="connsiteX1951" fmla="*/ 32195 w 1634547"/>
                <a:gd name="connsiteY1951" fmla="*/ 584597 h 1201292"/>
                <a:gd name="connsiteX1952" fmla="*/ 30404 w 1634547"/>
                <a:gd name="connsiteY1952" fmla="*/ 582902 h 1201292"/>
                <a:gd name="connsiteX1953" fmla="*/ 24232 w 1634547"/>
                <a:gd name="connsiteY1953" fmla="*/ 579834 h 1201292"/>
                <a:gd name="connsiteX1954" fmla="*/ 17907 w 1634547"/>
                <a:gd name="connsiteY1954" fmla="*/ 577806 h 1201292"/>
                <a:gd name="connsiteX1955" fmla="*/ 15497 w 1634547"/>
                <a:gd name="connsiteY1955" fmla="*/ 577882 h 1201292"/>
                <a:gd name="connsiteX1956" fmla="*/ 14002 w 1634547"/>
                <a:gd name="connsiteY1956" fmla="*/ 577758 h 1201292"/>
                <a:gd name="connsiteX1957" fmla="*/ 12230 w 1634547"/>
                <a:gd name="connsiteY1957" fmla="*/ 579549 h 1201292"/>
                <a:gd name="connsiteX1958" fmla="*/ 11173 w 1634547"/>
                <a:gd name="connsiteY1958" fmla="*/ 581892 h 1201292"/>
                <a:gd name="connsiteX1959" fmla="*/ 9697 w 1634547"/>
                <a:gd name="connsiteY1959" fmla="*/ 582101 h 1201292"/>
                <a:gd name="connsiteX1960" fmla="*/ 7001 w 1634547"/>
                <a:gd name="connsiteY1960" fmla="*/ 581111 h 1201292"/>
                <a:gd name="connsiteX1961" fmla="*/ 5201 w 1634547"/>
                <a:gd name="connsiteY1961" fmla="*/ 579606 h 1201292"/>
                <a:gd name="connsiteX1962" fmla="*/ 3924 w 1634547"/>
                <a:gd name="connsiteY1962" fmla="*/ 576472 h 1201292"/>
                <a:gd name="connsiteX1963" fmla="*/ 2934 w 1634547"/>
                <a:gd name="connsiteY1963" fmla="*/ 572434 h 1201292"/>
                <a:gd name="connsiteX1964" fmla="*/ 2372 w 1634547"/>
                <a:gd name="connsiteY1964" fmla="*/ 571167 h 1201292"/>
                <a:gd name="connsiteX1965" fmla="*/ 2657 w 1634547"/>
                <a:gd name="connsiteY1965" fmla="*/ 570071 h 1201292"/>
                <a:gd name="connsiteX1966" fmla="*/ 3277 w 1634547"/>
                <a:gd name="connsiteY1966" fmla="*/ 569100 h 1201292"/>
                <a:gd name="connsiteX1967" fmla="*/ 5001 w 1634547"/>
                <a:gd name="connsiteY1967" fmla="*/ 568185 h 1201292"/>
                <a:gd name="connsiteX1968" fmla="*/ 5286 w 1634547"/>
                <a:gd name="connsiteY1968" fmla="*/ 567252 h 1201292"/>
                <a:gd name="connsiteX1969" fmla="*/ 5029 w 1634547"/>
                <a:gd name="connsiteY1969" fmla="*/ 566099 h 1201292"/>
                <a:gd name="connsiteX1970" fmla="*/ 3639 w 1634547"/>
                <a:gd name="connsiteY1970" fmla="*/ 564642 h 1201292"/>
                <a:gd name="connsiteX1971" fmla="*/ 2220 w 1634547"/>
                <a:gd name="connsiteY1971" fmla="*/ 562585 h 1201292"/>
                <a:gd name="connsiteX1972" fmla="*/ 0 w 1634547"/>
                <a:gd name="connsiteY1972" fmla="*/ 558308 h 1201292"/>
                <a:gd name="connsiteX1973" fmla="*/ 428 w 1634547"/>
                <a:gd name="connsiteY1973" fmla="*/ 555946 h 1201292"/>
                <a:gd name="connsiteX1974" fmla="*/ 781 w 1634547"/>
                <a:gd name="connsiteY1974" fmla="*/ 552545 h 1201292"/>
                <a:gd name="connsiteX1975" fmla="*/ 648 w 1634547"/>
                <a:gd name="connsiteY1975" fmla="*/ 550755 h 1201292"/>
                <a:gd name="connsiteX1976" fmla="*/ 2896 w 1634547"/>
                <a:gd name="connsiteY1976" fmla="*/ 550288 h 1201292"/>
                <a:gd name="connsiteX1977" fmla="*/ 5762 w 1634547"/>
                <a:gd name="connsiteY1977" fmla="*/ 549364 h 1201292"/>
                <a:gd name="connsiteX1978" fmla="*/ 7096 w 1634547"/>
                <a:gd name="connsiteY1978" fmla="*/ 547831 h 1201292"/>
                <a:gd name="connsiteX1979" fmla="*/ 8020 w 1634547"/>
                <a:gd name="connsiteY1979" fmla="*/ 546268 h 1201292"/>
                <a:gd name="connsiteX1980" fmla="*/ 8220 w 1634547"/>
                <a:gd name="connsiteY1980" fmla="*/ 545297 h 1201292"/>
                <a:gd name="connsiteX1981" fmla="*/ 7354 w 1634547"/>
                <a:gd name="connsiteY1981" fmla="*/ 541554 h 1201292"/>
                <a:gd name="connsiteX1982" fmla="*/ 6211 w 1634547"/>
                <a:gd name="connsiteY1982" fmla="*/ 539887 h 1201292"/>
                <a:gd name="connsiteX1983" fmla="*/ 6096 w 1634547"/>
                <a:gd name="connsiteY1983" fmla="*/ 538591 h 1201292"/>
                <a:gd name="connsiteX1984" fmla="*/ 6658 w 1634547"/>
                <a:gd name="connsiteY1984" fmla="*/ 537601 h 1201292"/>
                <a:gd name="connsiteX1985" fmla="*/ 7411 w 1634547"/>
                <a:gd name="connsiteY1985" fmla="*/ 535896 h 1201292"/>
                <a:gd name="connsiteX1986" fmla="*/ 8858 w 1634547"/>
                <a:gd name="connsiteY1986" fmla="*/ 532390 h 1201292"/>
                <a:gd name="connsiteX1987" fmla="*/ 10268 w 1634547"/>
                <a:gd name="connsiteY1987" fmla="*/ 530152 h 1201292"/>
                <a:gd name="connsiteX1988" fmla="*/ 11039 w 1634547"/>
                <a:gd name="connsiteY1988" fmla="*/ 529590 h 1201292"/>
                <a:gd name="connsiteX1989" fmla="*/ 12764 w 1634547"/>
                <a:gd name="connsiteY1989" fmla="*/ 529066 h 1201292"/>
                <a:gd name="connsiteX1990" fmla="*/ 16973 w 1634547"/>
                <a:gd name="connsiteY1990" fmla="*/ 528447 h 1201292"/>
                <a:gd name="connsiteX1991" fmla="*/ 21498 w 1634547"/>
                <a:gd name="connsiteY1991" fmla="*/ 526875 h 1201292"/>
                <a:gd name="connsiteX1992" fmla="*/ 26870 w 1634547"/>
                <a:gd name="connsiteY1992" fmla="*/ 522170 h 1201292"/>
                <a:gd name="connsiteX1993" fmla="*/ 28661 w 1634547"/>
                <a:gd name="connsiteY1993" fmla="*/ 520827 h 1201292"/>
                <a:gd name="connsiteX1994" fmla="*/ 31004 w 1634547"/>
                <a:gd name="connsiteY1994" fmla="*/ 520151 h 1201292"/>
                <a:gd name="connsiteX1995" fmla="*/ 32681 w 1634547"/>
                <a:gd name="connsiteY1995" fmla="*/ 520198 h 1201292"/>
                <a:gd name="connsiteX1996" fmla="*/ 32985 w 1634547"/>
                <a:gd name="connsiteY1996" fmla="*/ 519627 h 1201292"/>
                <a:gd name="connsiteX1997" fmla="*/ 31899 w 1634547"/>
                <a:gd name="connsiteY1997" fmla="*/ 516703 h 1201292"/>
                <a:gd name="connsiteX1998" fmla="*/ 32166 w 1634547"/>
                <a:gd name="connsiteY1998" fmla="*/ 515646 h 1201292"/>
                <a:gd name="connsiteX1999" fmla="*/ 32804 w 1634547"/>
                <a:gd name="connsiteY1999" fmla="*/ 514817 h 1201292"/>
                <a:gd name="connsiteX2000" fmla="*/ 33614 w 1634547"/>
                <a:gd name="connsiteY2000" fmla="*/ 514436 h 1201292"/>
                <a:gd name="connsiteX2001" fmla="*/ 37338 w 1634547"/>
                <a:gd name="connsiteY2001" fmla="*/ 515979 h 1201292"/>
                <a:gd name="connsiteX2002" fmla="*/ 40186 w 1634547"/>
                <a:gd name="connsiteY2002" fmla="*/ 515817 h 1201292"/>
                <a:gd name="connsiteX2003" fmla="*/ 43653 w 1634547"/>
                <a:gd name="connsiteY2003" fmla="*/ 514903 h 1201292"/>
                <a:gd name="connsiteX2004" fmla="*/ 51130 w 1634547"/>
                <a:gd name="connsiteY2004" fmla="*/ 509740 h 1201292"/>
                <a:gd name="connsiteX2005" fmla="*/ 52064 w 1634547"/>
                <a:gd name="connsiteY2005" fmla="*/ 509816 h 1201292"/>
                <a:gd name="connsiteX2006" fmla="*/ 52816 w 1634547"/>
                <a:gd name="connsiteY2006" fmla="*/ 510512 h 1201292"/>
                <a:gd name="connsiteX2007" fmla="*/ 53721 w 1634547"/>
                <a:gd name="connsiteY2007" fmla="*/ 513626 h 1201292"/>
                <a:gd name="connsiteX2008" fmla="*/ 54750 w 1634547"/>
                <a:gd name="connsiteY2008" fmla="*/ 520179 h 1201292"/>
                <a:gd name="connsiteX2009" fmla="*/ 55321 w 1634547"/>
                <a:gd name="connsiteY2009" fmla="*/ 520998 h 1201292"/>
                <a:gd name="connsiteX2010" fmla="*/ 60522 w 1634547"/>
                <a:gd name="connsiteY2010" fmla="*/ 521084 h 1201292"/>
                <a:gd name="connsiteX2011" fmla="*/ 64065 w 1634547"/>
                <a:gd name="connsiteY2011" fmla="*/ 518703 h 1201292"/>
                <a:gd name="connsiteX2012" fmla="*/ 65618 w 1634547"/>
                <a:gd name="connsiteY2012" fmla="*/ 518141 h 1201292"/>
                <a:gd name="connsiteX2013" fmla="*/ 68132 w 1634547"/>
                <a:gd name="connsiteY2013" fmla="*/ 518531 h 1201292"/>
                <a:gd name="connsiteX2014" fmla="*/ 69466 w 1634547"/>
                <a:gd name="connsiteY2014" fmla="*/ 517417 h 1201292"/>
                <a:gd name="connsiteX2015" fmla="*/ 70857 w 1634547"/>
                <a:gd name="connsiteY2015" fmla="*/ 516636 h 1201292"/>
                <a:gd name="connsiteX2016" fmla="*/ 72467 w 1634547"/>
                <a:gd name="connsiteY2016" fmla="*/ 519379 h 1201292"/>
                <a:gd name="connsiteX2017" fmla="*/ 74543 w 1634547"/>
                <a:gd name="connsiteY2017" fmla="*/ 518065 h 1201292"/>
                <a:gd name="connsiteX2018" fmla="*/ 76781 w 1634547"/>
                <a:gd name="connsiteY2018" fmla="*/ 515979 h 1201292"/>
                <a:gd name="connsiteX2019" fmla="*/ 77877 w 1634547"/>
                <a:gd name="connsiteY2019" fmla="*/ 513817 h 1201292"/>
                <a:gd name="connsiteX2020" fmla="*/ 79391 w 1634547"/>
                <a:gd name="connsiteY2020" fmla="*/ 511483 h 1201292"/>
                <a:gd name="connsiteX2021" fmla="*/ 80572 w 1634547"/>
                <a:gd name="connsiteY2021" fmla="*/ 508521 h 1201292"/>
                <a:gd name="connsiteX2022" fmla="*/ 81049 w 1634547"/>
                <a:gd name="connsiteY2022" fmla="*/ 505721 h 1201292"/>
                <a:gd name="connsiteX2023" fmla="*/ 81629 w 1634547"/>
                <a:gd name="connsiteY2023" fmla="*/ 504406 h 1201292"/>
                <a:gd name="connsiteX2024" fmla="*/ 82887 w 1634547"/>
                <a:gd name="connsiteY2024" fmla="*/ 503053 h 1201292"/>
                <a:gd name="connsiteX2025" fmla="*/ 85983 w 1634547"/>
                <a:gd name="connsiteY2025" fmla="*/ 497272 h 1201292"/>
                <a:gd name="connsiteX2026" fmla="*/ 88211 w 1634547"/>
                <a:gd name="connsiteY2026" fmla="*/ 495795 h 1201292"/>
                <a:gd name="connsiteX2027" fmla="*/ 90326 w 1634547"/>
                <a:gd name="connsiteY2027" fmla="*/ 495272 h 1201292"/>
                <a:gd name="connsiteX2028" fmla="*/ 95555 w 1634547"/>
                <a:gd name="connsiteY2028" fmla="*/ 496272 h 1201292"/>
                <a:gd name="connsiteX2029" fmla="*/ 98270 w 1634547"/>
                <a:gd name="connsiteY2029" fmla="*/ 496148 h 1201292"/>
                <a:gd name="connsiteX2030" fmla="*/ 106232 w 1634547"/>
                <a:gd name="connsiteY2030" fmla="*/ 496910 h 1201292"/>
                <a:gd name="connsiteX2031" fmla="*/ 109909 w 1634547"/>
                <a:gd name="connsiteY2031" fmla="*/ 495795 h 1201292"/>
                <a:gd name="connsiteX2032" fmla="*/ 112481 w 1634547"/>
                <a:gd name="connsiteY2032" fmla="*/ 494690 h 1201292"/>
                <a:gd name="connsiteX2033" fmla="*/ 116253 w 1634547"/>
                <a:gd name="connsiteY2033" fmla="*/ 494862 h 1201292"/>
                <a:gd name="connsiteX2034" fmla="*/ 120720 w 1634547"/>
                <a:gd name="connsiteY2034" fmla="*/ 493986 h 1201292"/>
                <a:gd name="connsiteX2035" fmla="*/ 126673 w 1634547"/>
                <a:gd name="connsiteY2035" fmla="*/ 486699 h 1201292"/>
                <a:gd name="connsiteX2036" fmla="*/ 126749 w 1634547"/>
                <a:gd name="connsiteY2036" fmla="*/ 485147 h 1201292"/>
                <a:gd name="connsiteX2037" fmla="*/ 127111 w 1634547"/>
                <a:gd name="connsiteY2037" fmla="*/ 483499 h 1201292"/>
                <a:gd name="connsiteX2038" fmla="*/ 129264 w 1634547"/>
                <a:gd name="connsiteY2038" fmla="*/ 481870 h 1201292"/>
                <a:gd name="connsiteX2039" fmla="*/ 131940 w 1634547"/>
                <a:gd name="connsiteY2039" fmla="*/ 480374 h 1201292"/>
                <a:gd name="connsiteX2040" fmla="*/ 137274 w 1634547"/>
                <a:gd name="connsiteY2040" fmla="*/ 476803 h 1201292"/>
                <a:gd name="connsiteX2041" fmla="*/ 148124 w 1634547"/>
                <a:gd name="connsiteY2041" fmla="*/ 471135 h 1201292"/>
                <a:gd name="connsiteX2042" fmla="*/ 152009 w 1634547"/>
                <a:gd name="connsiteY2042" fmla="*/ 468859 h 1201292"/>
                <a:gd name="connsiteX2043" fmla="*/ 153629 w 1634547"/>
                <a:gd name="connsiteY2043" fmla="*/ 468916 h 1201292"/>
                <a:gd name="connsiteX2044" fmla="*/ 157629 w 1634547"/>
                <a:gd name="connsiteY2044" fmla="*/ 467487 h 1201292"/>
                <a:gd name="connsiteX2045" fmla="*/ 164640 w 1634547"/>
                <a:gd name="connsiteY2045" fmla="*/ 464706 h 1201292"/>
                <a:gd name="connsiteX2046" fmla="*/ 166621 w 1634547"/>
                <a:gd name="connsiteY2046" fmla="*/ 461239 h 1201292"/>
                <a:gd name="connsiteX2047" fmla="*/ 168469 w 1634547"/>
                <a:gd name="connsiteY2047" fmla="*/ 460543 h 1201292"/>
                <a:gd name="connsiteX2048" fmla="*/ 176660 w 1634547"/>
                <a:gd name="connsiteY2048" fmla="*/ 459924 h 1201292"/>
                <a:gd name="connsiteX2049" fmla="*/ 177175 w 1634547"/>
                <a:gd name="connsiteY2049" fmla="*/ 459524 h 1201292"/>
                <a:gd name="connsiteX2050" fmla="*/ 177460 w 1634547"/>
                <a:gd name="connsiteY2050" fmla="*/ 458934 h 1201292"/>
                <a:gd name="connsiteX2051" fmla="*/ 177003 w 1634547"/>
                <a:gd name="connsiteY2051" fmla="*/ 456419 h 1201292"/>
                <a:gd name="connsiteX2052" fmla="*/ 176470 w 1634547"/>
                <a:gd name="connsiteY2052" fmla="*/ 454257 h 1201292"/>
                <a:gd name="connsiteX2053" fmla="*/ 177108 w 1634547"/>
                <a:gd name="connsiteY2053" fmla="*/ 453619 h 1201292"/>
                <a:gd name="connsiteX2054" fmla="*/ 177794 w 1634547"/>
                <a:gd name="connsiteY2054" fmla="*/ 452628 h 1201292"/>
                <a:gd name="connsiteX2055" fmla="*/ 177689 w 1634547"/>
                <a:gd name="connsiteY2055" fmla="*/ 451238 h 1201292"/>
                <a:gd name="connsiteX2056" fmla="*/ 176365 w 1634547"/>
                <a:gd name="connsiteY2056" fmla="*/ 446723 h 1201292"/>
                <a:gd name="connsiteX2057" fmla="*/ 175660 w 1634547"/>
                <a:gd name="connsiteY2057" fmla="*/ 442436 h 1201292"/>
                <a:gd name="connsiteX2058" fmla="*/ 175193 w 1634547"/>
                <a:gd name="connsiteY2058" fmla="*/ 438560 h 1201292"/>
                <a:gd name="connsiteX2059" fmla="*/ 175279 w 1634547"/>
                <a:gd name="connsiteY2059" fmla="*/ 437112 h 1201292"/>
                <a:gd name="connsiteX2060" fmla="*/ 176269 w 1634547"/>
                <a:gd name="connsiteY2060" fmla="*/ 434607 h 1201292"/>
                <a:gd name="connsiteX2061" fmla="*/ 177555 w 1634547"/>
                <a:gd name="connsiteY2061" fmla="*/ 432330 h 1201292"/>
                <a:gd name="connsiteX2062" fmla="*/ 182194 w 1634547"/>
                <a:gd name="connsiteY2062" fmla="*/ 430206 h 1201292"/>
                <a:gd name="connsiteX2063" fmla="*/ 185271 w 1634547"/>
                <a:gd name="connsiteY2063" fmla="*/ 429568 h 1201292"/>
                <a:gd name="connsiteX2064" fmla="*/ 185395 w 1634547"/>
                <a:gd name="connsiteY2064" fmla="*/ 428177 h 1201292"/>
                <a:gd name="connsiteX2065" fmla="*/ 182909 w 1634547"/>
                <a:gd name="connsiteY2065" fmla="*/ 427311 h 1201292"/>
                <a:gd name="connsiteX2066" fmla="*/ 181109 w 1634547"/>
                <a:gd name="connsiteY2066" fmla="*/ 425920 h 1201292"/>
                <a:gd name="connsiteX2067" fmla="*/ 180794 w 1634547"/>
                <a:gd name="connsiteY2067" fmla="*/ 425129 h 1201292"/>
                <a:gd name="connsiteX2068" fmla="*/ 180880 w 1634547"/>
                <a:gd name="connsiteY2068" fmla="*/ 424225 h 1201292"/>
                <a:gd name="connsiteX2069" fmla="*/ 181299 w 1634547"/>
                <a:gd name="connsiteY2069" fmla="*/ 423396 h 1201292"/>
                <a:gd name="connsiteX2070" fmla="*/ 184423 w 1634547"/>
                <a:gd name="connsiteY2070" fmla="*/ 421834 h 1201292"/>
                <a:gd name="connsiteX2071" fmla="*/ 187366 w 1634547"/>
                <a:gd name="connsiteY2071" fmla="*/ 420281 h 1201292"/>
                <a:gd name="connsiteX2072" fmla="*/ 190958 w 1634547"/>
                <a:gd name="connsiteY2072" fmla="*/ 421224 h 1201292"/>
                <a:gd name="connsiteX2073" fmla="*/ 191662 w 1634547"/>
                <a:gd name="connsiteY2073" fmla="*/ 420624 h 1201292"/>
                <a:gd name="connsiteX2074" fmla="*/ 191871 w 1634547"/>
                <a:gd name="connsiteY2074" fmla="*/ 419072 h 1201292"/>
                <a:gd name="connsiteX2075" fmla="*/ 191100 w 1634547"/>
                <a:gd name="connsiteY2075" fmla="*/ 417509 h 1201292"/>
                <a:gd name="connsiteX2076" fmla="*/ 190376 w 1634547"/>
                <a:gd name="connsiteY2076" fmla="*/ 414947 h 1201292"/>
                <a:gd name="connsiteX2077" fmla="*/ 188719 w 1634547"/>
                <a:gd name="connsiteY2077" fmla="*/ 413633 h 1201292"/>
                <a:gd name="connsiteX2078" fmla="*/ 188652 w 1634547"/>
                <a:gd name="connsiteY2078" fmla="*/ 412061 h 1201292"/>
                <a:gd name="connsiteX2079" fmla="*/ 189672 w 1634547"/>
                <a:gd name="connsiteY2079" fmla="*/ 409347 h 1201292"/>
                <a:gd name="connsiteX2080" fmla="*/ 188262 w 1634547"/>
                <a:gd name="connsiteY2080" fmla="*/ 404317 h 1201292"/>
                <a:gd name="connsiteX2081" fmla="*/ 186728 w 1634547"/>
                <a:gd name="connsiteY2081" fmla="*/ 399869 h 1201292"/>
                <a:gd name="connsiteX2082" fmla="*/ 184128 w 1634547"/>
                <a:gd name="connsiteY2082" fmla="*/ 392230 h 1201292"/>
                <a:gd name="connsiteX2083" fmla="*/ 182404 w 1634547"/>
                <a:gd name="connsiteY2083" fmla="*/ 390020 h 1201292"/>
                <a:gd name="connsiteX2084" fmla="*/ 181442 w 1634547"/>
                <a:gd name="connsiteY2084" fmla="*/ 386487 h 1201292"/>
                <a:gd name="connsiteX2085" fmla="*/ 180366 w 1634547"/>
                <a:gd name="connsiteY2085" fmla="*/ 384629 h 1201292"/>
                <a:gd name="connsiteX2086" fmla="*/ 180461 w 1634547"/>
                <a:gd name="connsiteY2086" fmla="*/ 381876 h 1201292"/>
                <a:gd name="connsiteX2087" fmla="*/ 180642 w 1634547"/>
                <a:gd name="connsiteY2087" fmla="*/ 379943 h 1201292"/>
                <a:gd name="connsiteX2088" fmla="*/ 180366 w 1634547"/>
                <a:gd name="connsiteY2088" fmla="*/ 376104 h 1201292"/>
                <a:gd name="connsiteX2089" fmla="*/ 179861 w 1634547"/>
                <a:gd name="connsiteY2089" fmla="*/ 371932 h 1201292"/>
                <a:gd name="connsiteX2090" fmla="*/ 180366 w 1634547"/>
                <a:gd name="connsiteY2090" fmla="*/ 367694 h 1201292"/>
                <a:gd name="connsiteX2091" fmla="*/ 181337 w 1634547"/>
                <a:gd name="connsiteY2091" fmla="*/ 364893 h 1201292"/>
                <a:gd name="connsiteX2092" fmla="*/ 181080 w 1634547"/>
                <a:gd name="connsiteY2092" fmla="*/ 363817 h 1201292"/>
                <a:gd name="connsiteX2093" fmla="*/ 181594 w 1634547"/>
                <a:gd name="connsiteY2093" fmla="*/ 363017 h 1201292"/>
                <a:gd name="connsiteX2094" fmla="*/ 183061 w 1634547"/>
                <a:gd name="connsiteY2094" fmla="*/ 362750 h 1201292"/>
                <a:gd name="connsiteX2095" fmla="*/ 183756 w 1634547"/>
                <a:gd name="connsiteY2095" fmla="*/ 361598 h 1201292"/>
                <a:gd name="connsiteX2096" fmla="*/ 183061 w 1634547"/>
                <a:gd name="connsiteY2096" fmla="*/ 360417 h 1201292"/>
                <a:gd name="connsiteX2097" fmla="*/ 180527 w 1634547"/>
                <a:gd name="connsiteY2097" fmla="*/ 359502 h 1201292"/>
                <a:gd name="connsiteX2098" fmla="*/ 177698 w 1634547"/>
                <a:gd name="connsiteY2098" fmla="*/ 358083 h 1201292"/>
                <a:gd name="connsiteX2099" fmla="*/ 174298 w 1634547"/>
                <a:gd name="connsiteY2099" fmla="*/ 358245 h 1201292"/>
                <a:gd name="connsiteX2100" fmla="*/ 170812 w 1634547"/>
                <a:gd name="connsiteY2100" fmla="*/ 358493 h 1201292"/>
                <a:gd name="connsiteX2101" fmla="*/ 169069 w 1634547"/>
                <a:gd name="connsiteY2101" fmla="*/ 357445 h 1201292"/>
                <a:gd name="connsiteX2102" fmla="*/ 167545 w 1634547"/>
                <a:gd name="connsiteY2102" fmla="*/ 356102 h 1201292"/>
                <a:gd name="connsiteX2103" fmla="*/ 167459 w 1634547"/>
                <a:gd name="connsiteY2103" fmla="*/ 355245 h 1201292"/>
                <a:gd name="connsiteX2104" fmla="*/ 169555 w 1634547"/>
                <a:gd name="connsiteY2104" fmla="*/ 352978 h 1201292"/>
                <a:gd name="connsiteX2105" fmla="*/ 172469 w 1634547"/>
                <a:gd name="connsiteY2105" fmla="*/ 350625 h 1201292"/>
                <a:gd name="connsiteX2106" fmla="*/ 176994 w 1634547"/>
                <a:gd name="connsiteY2106" fmla="*/ 349587 h 1201292"/>
                <a:gd name="connsiteX2107" fmla="*/ 181975 w 1634547"/>
                <a:gd name="connsiteY2107" fmla="*/ 348034 h 1201292"/>
                <a:gd name="connsiteX2108" fmla="*/ 184499 w 1634547"/>
                <a:gd name="connsiteY2108" fmla="*/ 346910 h 1201292"/>
                <a:gd name="connsiteX2109" fmla="*/ 187862 w 1634547"/>
                <a:gd name="connsiteY2109" fmla="*/ 346100 h 1201292"/>
                <a:gd name="connsiteX2110" fmla="*/ 191748 w 1634547"/>
                <a:gd name="connsiteY2110" fmla="*/ 345758 h 1201292"/>
                <a:gd name="connsiteX2111" fmla="*/ 193700 w 1634547"/>
                <a:gd name="connsiteY2111" fmla="*/ 345986 h 1201292"/>
                <a:gd name="connsiteX2112" fmla="*/ 198701 w 1634547"/>
                <a:gd name="connsiteY2112" fmla="*/ 344481 h 1201292"/>
                <a:gd name="connsiteX2113" fmla="*/ 206569 w 1634547"/>
                <a:gd name="connsiteY2113" fmla="*/ 341567 h 1201292"/>
                <a:gd name="connsiteX2114" fmla="*/ 213713 w 1634547"/>
                <a:gd name="connsiteY2114" fmla="*/ 339119 h 1201292"/>
                <a:gd name="connsiteX2115" fmla="*/ 216113 w 1634547"/>
                <a:gd name="connsiteY2115" fmla="*/ 337661 h 1201292"/>
                <a:gd name="connsiteX2116" fmla="*/ 217904 w 1634547"/>
                <a:gd name="connsiteY2116" fmla="*/ 339119 h 1201292"/>
                <a:gd name="connsiteX2117" fmla="*/ 218732 w 1634547"/>
                <a:gd name="connsiteY2117" fmla="*/ 342329 h 1201292"/>
                <a:gd name="connsiteX2118" fmla="*/ 220818 w 1634547"/>
                <a:gd name="connsiteY2118" fmla="*/ 343986 h 1201292"/>
                <a:gd name="connsiteX2119" fmla="*/ 222885 w 1634547"/>
                <a:gd name="connsiteY2119" fmla="*/ 344786 h 1201292"/>
                <a:gd name="connsiteX2120" fmla="*/ 224076 w 1634547"/>
                <a:gd name="connsiteY2120" fmla="*/ 344748 h 1201292"/>
                <a:gd name="connsiteX2121" fmla="*/ 227638 w 1634547"/>
                <a:gd name="connsiteY2121" fmla="*/ 343500 h 1201292"/>
                <a:gd name="connsiteX2122" fmla="*/ 231486 w 1634547"/>
                <a:gd name="connsiteY2122" fmla="*/ 342586 h 1201292"/>
                <a:gd name="connsiteX2123" fmla="*/ 233001 w 1634547"/>
                <a:gd name="connsiteY2123" fmla="*/ 343081 h 1201292"/>
                <a:gd name="connsiteX2124" fmla="*/ 234953 w 1634547"/>
                <a:gd name="connsiteY2124" fmla="*/ 344719 h 1201292"/>
                <a:gd name="connsiteX2125" fmla="*/ 237144 w 1634547"/>
                <a:gd name="connsiteY2125" fmla="*/ 346186 h 1201292"/>
                <a:gd name="connsiteX2126" fmla="*/ 238287 w 1634547"/>
                <a:gd name="connsiteY2126" fmla="*/ 346120 h 1201292"/>
                <a:gd name="connsiteX2127" fmla="*/ 239287 w 1634547"/>
                <a:gd name="connsiteY2127" fmla="*/ 344986 h 1201292"/>
                <a:gd name="connsiteX2128" fmla="*/ 240297 w 1634547"/>
                <a:gd name="connsiteY2128" fmla="*/ 342700 h 1201292"/>
                <a:gd name="connsiteX2129" fmla="*/ 240935 w 1634547"/>
                <a:gd name="connsiteY2129" fmla="*/ 339785 h 1201292"/>
                <a:gd name="connsiteX2130" fmla="*/ 241068 w 1634547"/>
                <a:gd name="connsiteY2130" fmla="*/ 336699 h 1201292"/>
                <a:gd name="connsiteX2131" fmla="*/ 240687 w 1634547"/>
                <a:gd name="connsiteY2131" fmla="*/ 334813 h 1201292"/>
                <a:gd name="connsiteX2132" fmla="*/ 239916 w 1634547"/>
                <a:gd name="connsiteY2132" fmla="*/ 334118 h 1201292"/>
                <a:gd name="connsiteX2133" fmla="*/ 236411 w 1634547"/>
                <a:gd name="connsiteY2133" fmla="*/ 333004 h 1201292"/>
                <a:gd name="connsiteX2134" fmla="*/ 233067 w 1634547"/>
                <a:gd name="connsiteY2134" fmla="*/ 331184 h 1201292"/>
                <a:gd name="connsiteX2135" fmla="*/ 232686 w 1634547"/>
                <a:gd name="connsiteY2135" fmla="*/ 329517 h 1201292"/>
                <a:gd name="connsiteX2136" fmla="*/ 232763 w 1634547"/>
                <a:gd name="connsiteY2136" fmla="*/ 328327 h 1201292"/>
                <a:gd name="connsiteX2137" fmla="*/ 233649 w 1634547"/>
                <a:gd name="connsiteY2137" fmla="*/ 325412 h 1201292"/>
                <a:gd name="connsiteX2138" fmla="*/ 235830 w 1634547"/>
                <a:gd name="connsiteY2138" fmla="*/ 320050 h 1201292"/>
                <a:gd name="connsiteX2139" fmla="*/ 238020 w 1634547"/>
                <a:gd name="connsiteY2139" fmla="*/ 312630 h 1201292"/>
                <a:gd name="connsiteX2140" fmla="*/ 239183 w 1634547"/>
                <a:gd name="connsiteY2140" fmla="*/ 306753 h 1201292"/>
                <a:gd name="connsiteX2141" fmla="*/ 242850 w 1634547"/>
                <a:gd name="connsiteY2141" fmla="*/ 297961 h 1201292"/>
                <a:gd name="connsiteX2142" fmla="*/ 245736 w 1634547"/>
                <a:gd name="connsiteY2142" fmla="*/ 288760 h 1201292"/>
                <a:gd name="connsiteX2143" fmla="*/ 250403 w 1634547"/>
                <a:gd name="connsiteY2143" fmla="*/ 275463 h 1201292"/>
                <a:gd name="connsiteX2144" fmla="*/ 251184 w 1634547"/>
                <a:gd name="connsiteY2144" fmla="*/ 272825 h 1201292"/>
                <a:gd name="connsiteX2145" fmla="*/ 251613 w 1634547"/>
                <a:gd name="connsiteY2145" fmla="*/ 268605 h 1201292"/>
                <a:gd name="connsiteX2146" fmla="*/ 251860 w 1634547"/>
                <a:gd name="connsiteY2146" fmla="*/ 266862 h 1201292"/>
                <a:gd name="connsiteX2147" fmla="*/ 253489 w 1634547"/>
                <a:gd name="connsiteY2147" fmla="*/ 265948 h 1201292"/>
                <a:gd name="connsiteX2148" fmla="*/ 256232 w 1634547"/>
                <a:gd name="connsiteY2148" fmla="*/ 266843 h 1201292"/>
                <a:gd name="connsiteX2149" fmla="*/ 262928 w 1634547"/>
                <a:gd name="connsiteY2149" fmla="*/ 269891 h 1201292"/>
                <a:gd name="connsiteX2150" fmla="*/ 268024 w 1634547"/>
                <a:gd name="connsiteY2150" fmla="*/ 272453 h 1201292"/>
                <a:gd name="connsiteX2151" fmla="*/ 270158 w 1634547"/>
                <a:gd name="connsiteY2151" fmla="*/ 273320 h 1201292"/>
                <a:gd name="connsiteX2152" fmla="*/ 273329 w 1634547"/>
                <a:gd name="connsiteY2152" fmla="*/ 274225 h 1201292"/>
                <a:gd name="connsiteX2153" fmla="*/ 278235 w 1634547"/>
                <a:gd name="connsiteY2153" fmla="*/ 275292 h 1201292"/>
                <a:gd name="connsiteX2154" fmla="*/ 281074 w 1634547"/>
                <a:gd name="connsiteY2154" fmla="*/ 274977 h 1201292"/>
                <a:gd name="connsiteX2155" fmla="*/ 283559 w 1634547"/>
                <a:gd name="connsiteY2155" fmla="*/ 274349 h 1201292"/>
                <a:gd name="connsiteX2156" fmla="*/ 286874 w 1634547"/>
                <a:gd name="connsiteY2156" fmla="*/ 274291 h 1201292"/>
                <a:gd name="connsiteX2157" fmla="*/ 292046 w 1634547"/>
                <a:gd name="connsiteY2157" fmla="*/ 275082 h 1201292"/>
                <a:gd name="connsiteX2158" fmla="*/ 293646 w 1634547"/>
                <a:gd name="connsiteY2158" fmla="*/ 275111 h 1201292"/>
                <a:gd name="connsiteX2159" fmla="*/ 295637 w 1634547"/>
                <a:gd name="connsiteY2159" fmla="*/ 275215 h 1201292"/>
                <a:gd name="connsiteX2160" fmla="*/ 297047 w 1634547"/>
                <a:gd name="connsiteY2160" fmla="*/ 276511 h 1201292"/>
                <a:gd name="connsiteX2161" fmla="*/ 297752 w 1634547"/>
                <a:gd name="connsiteY2161" fmla="*/ 279435 h 1201292"/>
                <a:gd name="connsiteX2162" fmla="*/ 298818 w 1634547"/>
                <a:gd name="connsiteY2162" fmla="*/ 280749 h 1201292"/>
                <a:gd name="connsiteX2163" fmla="*/ 300752 w 1634547"/>
                <a:gd name="connsiteY2163" fmla="*/ 280264 h 1201292"/>
                <a:gd name="connsiteX2164" fmla="*/ 304867 w 1634547"/>
                <a:gd name="connsiteY2164" fmla="*/ 277682 h 1201292"/>
                <a:gd name="connsiteX2165" fmla="*/ 307496 w 1634547"/>
                <a:gd name="connsiteY2165" fmla="*/ 275654 h 1201292"/>
                <a:gd name="connsiteX2166" fmla="*/ 310782 w 1634547"/>
                <a:gd name="connsiteY2166" fmla="*/ 272710 h 1201292"/>
                <a:gd name="connsiteX2167" fmla="*/ 314040 w 1634547"/>
                <a:gd name="connsiteY2167" fmla="*/ 272310 h 1201292"/>
                <a:gd name="connsiteX2168" fmla="*/ 317497 w 1634547"/>
                <a:gd name="connsiteY2168" fmla="*/ 271653 h 1201292"/>
                <a:gd name="connsiteX2169" fmla="*/ 318697 w 1634547"/>
                <a:gd name="connsiteY2169" fmla="*/ 270196 h 1201292"/>
                <a:gd name="connsiteX2170" fmla="*/ 319974 w 1634547"/>
                <a:gd name="connsiteY2170" fmla="*/ 266767 h 1201292"/>
                <a:gd name="connsiteX2171" fmla="*/ 322097 w 1634547"/>
                <a:gd name="connsiteY2171" fmla="*/ 264176 h 1201292"/>
                <a:gd name="connsiteX2172" fmla="*/ 322450 w 1634547"/>
                <a:gd name="connsiteY2172" fmla="*/ 260880 h 1201292"/>
                <a:gd name="connsiteX2173" fmla="*/ 321707 w 1634547"/>
                <a:gd name="connsiteY2173" fmla="*/ 258556 h 1201292"/>
                <a:gd name="connsiteX2174" fmla="*/ 320230 w 1634547"/>
                <a:gd name="connsiteY2174" fmla="*/ 254765 h 1201292"/>
                <a:gd name="connsiteX2175" fmla="*/ 320278 w 1634547"/>
                <a:gd name="connsiteY2175" fmla="*/ 252203 h 1201292"/>
                <a:gd name="connsiteX2176" fmla="*/ 319564 w 1634547"/>
                <a:gd name="connsiteY2176" fmla="*/ 244764 h 1201292"/>
                <a:gd name="connsiteX2177" fmla="*/ 318611 w 1634547"/>
                <a:gd name="connsiteY2177" fmla="*/ 238049 h 1201292"/>
                <a:gd name="connsiteX2178" fmla="*/ 319583 w 1634547"/>
                <a:gd name="connsiteY2178" fmla="*/ 232629 h 1201292"/>
                <a:gd name="connsiteX2179" fmla="*/ 321297 w 1634547"/>
                <a:gd name="connsiteY2179" fmla="*/ 226552 h 1201292"/>
                <a:gd name="connsiteX2180" fmla="*/ 321964 w 1634547"/>
                <a:gd name="connsiteY2180" fmla="*/ 224685 h 1201292"/>
                <a:gd name="connsiteX2181" fmla="*/ 323050 w 1634547"/>
                <a:gd name="connsiteY2181" fmla="*/ 222237 h 1201292"/>
                <a:gd name="connsiteX2182" fmla="*/ 324584 w 1634547"/>
                <a:gd name="connsiteY2182" fmla="*/ 219294 h 1201292"/>
                <a:gd name="connsiteX2183" fmla="*/ 326736 w 1634547"/>
                <a:gd name="connsiteY2183" fmla="*/ 218370 h 1201292"/>
                <a:gd name="connsiteX2184" fmla="*/ 332784 w 1634547"/>
                <a:gd name="connsiteY2184" fmla="*/ 217742 h 1201292"/>
                <a:gd name="connsiteX2185" fmla="*/ 338385 w 1634547"/>
                <a:gd name="connsiteY2185" fmla="*/ 216503 h 1201292"/>
                <a:gd name="connsiteX2186" fmla="*/ 341243 w 1634547"/>
                <a:gd name="connsiteY2186" fmla="*/ 215227 h 1201292"/>
                <a:gd name="connsiteX2187" fmla="*/ 344214 w 1634547"/>
                <a:gd name="connsiteY2187" fmla="*/ 214456 h 1201292"/>
                <a:gd name="connsiteX2188" fmla="*/ 345986 w 1634547"/>
                <a:gd name="connsiteY2188" fmla="*/ 213522 h 1201292"/>
                <a:gd name="connsiteX2189" fmla="*/ 349034 w 1634547"/>
                <a:gd name="connsiteY2189" fmla="*/ 209207 h 1201292"/>
                <a:gd name="connsiteX2190" fmla="*/ 350482 w 1634547"/>
                <a:gd name="connsiteY2190" fmla="*/ 206721 h 1201292"/>
                <a:gd name="connsiteX2191" fmla="*/ 351549 w 1634547"/>
                <a:gd name="connsiteY2191" fmla="*/ 200111 h 1201292"/>
                <a:gd name="connsiteX2192" fmla="*/ 350768 w 1634547"/>
                <a:gd name="connsiteY2192" fmla="*/ 196930 h 1201292"/>
                <a:gd name="connsiteX2193" fmla="*/ 351415 w 1634547"/>
                <a:gd name="connsiteY2193" fmla="*/ 194110 h 1201292"/>
                <a:gd name="connsiteX2194" fmla="*/ 352892 w 1634547"/>
                <a:gd name="connsiteY2194" fmla="*/ 192453 h 1201292"/>
                <a:gd name="connsiteX2195" fmla="*/ 354968 w 1634547"/>
                <a:gd name="connsiteY2195" fmla="*/ 190786 h 1201292"/>
                <a:gd name="connsiteX2196" fmla="*/ 356359 w 1634547"/>
                <a:gd name="connsiteY2196" fmla="*/ 190500 h 1201292"/>
                <a:gd name="connsiteX2197" fmla="*/ 359321 w 1634547"/>
                <a:gd name="connsiteY2197" fmla="*/ 189995 h 1201292"/>
                <a:gd name="connsiteX2198" fmla="*/ 364179 w 1634547"/>
                <a:gd name="connsiteY2198" fmla="*/ 190167 h 1201292"/>
                <a:gd name="connsiteX2199" fmla="*/ 366656 w 1634547"/>
                <a:gd name="connsiteY2199" fmla="*/ 190976 h 1201292"/>
                <a:gd name="connsiteX2200" fmla="*/ 369170 w 1634547"/>
                <a:gd name="connsiteY2200" fmla="*/ 191357 h 1201292"/>
                <a:gd name="connsiteX2201" fmla="*/ 370761 w 1634547"/>
                <a:gd name="connsiteY2201" fmla="*/ 190757 h 1201292"/>
                <a:gd name="connsiteX2202" fmla="*/ 371818 w 1634547"/>
                <a:gd name="connsiteY2202" fmla="*/ 189490 h 1201292"/>
                <a:gd name="connsiteX2203" fmla="*/ 373447 w 1634547"/>
                <a:gd name="connsiteY2203" fmla="*/ 189091 h 1201292"/>
                <a:gd name="connsiteX2204" fmla="*/ 375895 w 1634547"/>
                <a:gd name="connsiteY2204" fmla="*/ 188481 h 1201292"/>
                <a:gd name="connsiteX2205" fmla="*/ 378419 w 1634547"/>
                <a:gd name="connsiteY2205" fmla="*/ 187719 h 1201292"/>
                <a:gd name="connsiteX2206" fmla="*/ 379809 w 1634547"/>
                <a:gd name="connsiteY2206" fmla="*/ 187862 h 1201292"/>
                <a:gd name="connsiteX2207" fmla="*/ 380095 w 1634547"/>
                <a:gd name="connsiteY2207" fmla="*/ 189738 h 1201292"/>
                <a:gd name="connsiteX2208" fmla="*/ 379866 w 1634547"/>
                <a:gd name="connsiteY2208" fmla="*/ 191205 h 1201292"/>
                <a:gd name="connsiteX2209" fmla="*/ 380352 w 1634547"/>
                <a:gd name="connsiteY2209" fmla="*/ 193167 h 1201292"/>
                <a:gd name="connsiteX2210" fmla="*/ 381352 w 1634547"/>
                <a:gd name="connsiteY2210" fmla="*/ 194463 h 1201292"/>
                <a:gd name="connsiteX2211" fmla="*/ 381029 w 1634547"/>
                <a:gd name="connsiteY2211" fmla="*/ 195863 h 1201292"/>
                <a:gd name="connsiteX2212" fmla="*/ 379619 w 1634547"/>
                <a:gd name="connsiteY2212" fmla="*/ 196672 h 1201292"/>
                <a:gd name="connsiteX2213" fmla="*/ 378228 w 1634547"/>
                <a:gd name="connsiteY2213" fmla="*/ 197768 h 1201292"/>
                <a:gd name="connsiteX2214" fmla="*/ 377923 w 1634547"/>
                <a:gd name="connsiteY2214" fmla="*/ 199263 h 1201292"/>
                <a:gd name="connsiteX2215" fmla="*/ 379686 w 1634547"/>
                <a:gd name="connsiteY2215" fmla="*/ 201121 h 1201292"/>
                <a:gd name="connsiteX2216" fmla="*/ 380286 w 1634547"/>
                <a:gd name="connsiteY2216" fmla="*/ 202902 h 1201292"/>
                <a:gd name="connsiteX2217" fmla="*/ 383238 w 1634547"/>
                <a:gd name="connsiteY2217" fmla="*/ 203968 h 1201292"/>
                <a:gd name="connsiteX2218" fmla="*/ 385534 w 1634547"/>
                <a:gd name="connsiteY2218" fmla="*/ 205169 h 1201292"/>
                <a:gd name="connsiteX2219" fmla="*/ 386391 w 1634547"/>
                <a:gd name="connsiteY2219" fmla="*/ 206321 h 1201292"/>
                <a:gd name="connsiteX2220" fmla="*/ 386134 w 1634547"/>
                <a:gd name="connsiteY2220" fmla="*/ 207616 h 1201292"/>
                <a:gd name="connsiteX2221" fmla="*/ 385077 w 1634547"/>
                <a:gd name="connsiteY2221" fmla="*/ 209007 h 1201292"/>
                <a:gd name="connsiteX2222" fmla="*/ 384057 w 1634547"/>
                <a:gd name="connsiteY2222" fmla="*/ 210503 h 1201292"/>
                <a:gd name="connsiteX2223" fmla="*/ 383924 w 1634547"/>
                <a:gd name="connsiteY2223" fmla="*/ 211398 h 1201292"/>
                <a:gd name="connsiteX2224" fmla="*/ 384248 w 1634547"/>
                <a:gd name="connsiteY2224" fmla="*/ 212446 h 1201292"/>
                <a:gd name="connsiteX2225" fmla="*/ 386458 w 1634547"/>
                <a:gd name="connsiteY2225" fmla="*/ 213141 h 1201292"/>
                <a:gd name="connsiteX2226" fmla="*/ 389020 w 1634547"/>
                <a:gd name="connsiteY2226" fmla="*/ 214294 h 1201292"/>
                <a:gd name="connsiteX2227" fmla="*/ 393078 w 1634547"/>
                <a:gd name="connsiteY2227" fmla="*/ 215780 h 1201292"/>
                <a:gd name="connsiteX2228" fmla="*/ 395859 w 1634547"/>
                <a:gd name="connsiteY2228" fmla="*/ 218542 h 1201292"/>
                <a:gd name="connsiteX2229" fmla="*/ 398622 w 1634547"/>
                <a:gd name="connsiteY2229" fmla="*/ 219304 h 1201292"/>
                <a:gd name="connsiteX2230" fmla="*/ 399955 w 1634547"/>
                <a:gd name="connsiteY2230" fmla="*/ 221990 h 1201292"/>
                <a:gd name="connsiteX2231" fmla="*/ 400193 w 1634547"/>
                <a:gd name="connsiteY2231" fmla="*/ 225885 h 1201292"/>
                <a:gd name="connsiteX2232" fmla="*/ 403022 w 1634547"/>
                <a:gd name="connsiteY2232" fmla="*/ 227867 h 1201292"/>
                <a:gd name="connsiteX2233" fmla="*/ 407204 w 1634547"/>
                <a:gd name="connsiteY2233" fmla="*/ 230619 h 1201292"/>
                <a:gd name="connsiteX2234" fmla="*/ 409327 w 1634547"/>
                <a:gd name="connsiteY2234" fmla="*/ 231124 h 1201292"/>
                <a:gd name="connsiteX2235" fmla="*/ 410746 w 1634547"/>
                <a:gd name="connsiteY2235" fmla="*/ 232686 h 1201292"/>
                <a:gd name="connsiteX2236" fmla="*/ 412795 w 1634547"/>
                <a:gd name="connsiteY2236" fmla="*/ 234572 h 1201292"/>
                <a:gd name="connsiteX2237" fmla="*/ 414614 w 1634547"/>
                <a:gd name="connsiteY2237" fmla="*/ 235163 h 1201292"/>
                <a:gd name="connsiteX2238" fmla="*/ 416776 w 1634547"/>
                <a:gd name="connsiteY2238" fmla="*/ 235439 h 1201292"/>
                <a:gd name="connsiteX2239" fmla="*/ 420338 w 1634547"/>
                <a:gd name="connsiteY2239" fmla="*/ 233686 h 1201292"/>
                <a:gd name="connsiteX2240" fmla="*/ 424339 w 1634547"/>
                <a:gd name="connsiteY2240" fmla="*/ 233515 h 1201292"/>
                <a:gd name="connsiteX2241" fmla="*/ 426520 w 1634547"/>
                <a:gd name="connsiteY2241" fmla="*/ 234515 h 1201292"/>
                <a:gd name="connsiteX2242" fmla="*/ 428597 w 1634547"/>
                <a:gd name="connsiteY2242" fmla="*/ 238287 h 1201292"/>
                <a:gd name="connsiteX2243" fmla="*/ 430063 w 1634547"/>
                <a:gd name="connsiteY2243" fmla="*/ 239478 h 1201292"/>
                <a:gd name="connsiteX2244" fmla="*/ 430930 w 1634547"/>
                <a:gd name="connsiteY2244" fmla="*/ 240535 h 1201292"/>
                <a:gd name="connsiteX2245" fmla="*/ 432331 w 1634547"/>
                <a:gd name="connsiteY2245" fmla="*/ 241545 h 1201292"/>
                <a:gd name="connsiteX2246" fmla="*/ 433750 w 1634547"/>
                <a:gd name="connsiteY2246" fmla="*/ 241697 h 1201292"/>
                <a:gd name="connsiteX2247" fmla="*/ 435864 w 1634547"/>
                <a:gd name="connsiteY2247" fmla="*/ 240859 h 1201292"/>
                <a:gd name="connsiteX2248" fmla="*/ 437150 w 1634547"/>
                <a:gd name="connsiteY2248" fmla="*/ 239192 h 1201292"/>
                <a:gd name="connsiteX2249" fmla="*/ 438998 w 1634547"/>
                <a:gd name="connsiteY2249" fmla="*/ 239535 h 1201292"/>
                <a:gd name="connsiteX2250" fmla="*/ 439693 w 1634547"/>
                <a:gd name="connsiteY2250" fmla="*/ 240621 h 1201292"/>
                <a:gd name="connsiteX2251" fmla="*/ 440036 w 1634547"/>
                <a:gd name="connsiteY2251" fmla="*/ 242478 h 1201292"/>
                <a:gd name="connsiteX2252" fmla="*/ 441017 w 1634547"/>
                <a:gd name="connsiteY2252" fmla="*/ 244783 h 1201292"/>
                <a:gd name="connsiteX2253" fmla="*/ 443360 w 1634547"/>
                <a:gd name="connsiteY2253" fmla="*/ 246497 h 1201292"/>
                <a:gd name="connsiteX2254" fmla="*/ 446637 w 1634547"/>
                <a:gd name="connsiteY2254" fmla="*/ 247517 h 1201292"/>
                <a:gd name="connsiteX2255" fmla="*/ 447094 w 1634547"/>
                <a:gd name="connsiteY2255" fmla="*/ 248355 h 1201292"/>
                <a:gd name="connsiteX2256" fmla="*/ 447551 w 1634547"/>
                <a:gd name="connsiteY2256" fmla="*/ 250650 h 1201292"/>
                <a:gd name="connsiteX2257" fmla="*/ 448437 w 1634547"/>
                <a:gd name="connsiteY2257" fmla="*/ 252241 h 1201292"/>
                <a:gd name="connsiteX2258" fmla="*/ 449628 w 1634547"/>
                <a:gd name="connsiteY2258" fmla="*/ 254318 h 1201292"/>
                <a:gd name="connsiteX2259" fmla="*/ 450761 w 1634547"/>
                <a:gd name="connsiteY2259" fmla="*/ 258099 h 1201292"/>
                <a:gd name="connsiteX2260" fmla="*/ 450999 w 1634547"/>
                <a:gd name="connsiteY2260" fmla="*/ 261223 h 1201292"/>
                <a:gd name="connsiteX2261" fmla="*/ 451523 w 1634547"/>
                <a:gd name="connsiteY2261" fmla="*/ 262938 h 1201292"/>
                <a:gd name="connsiteX2262" fmla="*/ 453037 w 1634547"/>
                <a:gd name="connsiteY2262" fmla="*/ 265729 h 1201292"/>
                <a:gd name="connsiteX2263" fmla="*/ 455457 w 1634547"/>
                <a:gd name="connsiteY2263" fmla="*/ 270186 h 1201292"/>
                <a:gd name="connsiteX2264" fmla="*/ 457381 w 1634547"/>
                <a:gd name="connsiteY2264" fmla="*/ 273958 h 1201292"/>
                <a:gd name="connsiteX2265" fmla="*/ 459610 w 1634547"/>
                <a:gd name="connsiteY2265" fmla="*/ 274692 h 1201292"/>
                <a:gd name="connsiteX2266" fmla="*/ 461506 w 1634547"/>
                <a:gd name="connsiteY2266" fmla="*/ 275882 h 1201292"/>
                <a:gd name="connsiteX2267" fmla="*/ 462591 w 1634547"/>
                <a:gd name="connsiteY2267" fmla="*/ 278664 h 1201292"/>
                <a:gd name="connsiteX2268" fmla="*/ 464601 w 1634547"/>
                <a:gd name="connsiteY2268" fmla="*/ 283893 h 1201292"/>
                <a:gd name="connsiteX2269" fmla="*/ 464925 w 1634547"/>
                <a:gd name="connsiteY2269" fmla="*/ 287303 h 1201292"/>
                <a:gd name="connsiteX2270" fmla="*/ 465096 w 1634547"/>
                <a:gd name="connsiteY2270" fmla="*/ 289846 h 1201292"/>
                <a:gd name="connsiteX2271" fmla="*/ 465754 w 1634547"/>
                <a:gd name="connsiteY2271" fmla="*/ 290999 h 1201292"/>
                <a:gd name="connsiteX2272" fmla="*/ 465897 w 1634547"/>
                <a:gd name="connsiteY2272" fmla="*/ 292437 h 1201292"/>
                <a:gd name="connsiteX2273" fmla="*/ 464220 w 1634547"/>
                <a:gd name="connsiteY2273" fmla="*/ 297895 h 1201292"/>
                <a:gd name="connsiteX2274" fmla="*/ 462801 w 1634547"/>
                <a:gd name="connsiteY2274" fmla="*/ 300352 h 1201292"/>
                <a:gd name="connsiteX2275" fmla="*/ 462620 w 1634547"/>
                <a:gd name="connsiteY2275" fmla="*/ 302419 h 1201292"/>
                <a:gd name="connsiteX2276" fmla="*/ 463582 w 1634547"/>
                <a:gd name="connsiteY2276" fmla="*/ 306010 h 1201292"/>
                <a:gd name="connsiteX2277" fmla="*/ 464906 w 1634547"/>
                <a:gd name="connsiteY2277" fmla="*/ 308791 h 1201292"/>
                <a:gd name="connsiteX2278" fmla="*/ 465039 w 1634547"/>
                <a:gd name="connsiteY2278" fmla="*/ 311448 h 1201292"/>
                <a:gd name="connsiteX2279" fmla="*/ 463915 w 1634547"/>
                <a:gd name="connsiteY2279" fmla="*/ 313392 h 1201292"/>
                <a:gd name="connsiteX2280" fmla="*/ 461982 w 1634547"/>
                <a:gd name="connsiteY2280" fmla="*/ 315821 h 1201292"/>
                <a:gd name="connsiteX2281" fmla="*/ 461048 w 1634547"/>
                <a:gd name="connsiteY2281" fmla="*/ 317211 h 1201292"/>
                <a:gd name="connsiteX2282" fmla="*/ 459543 w 1634547"/>
                <a:gd name="connsiteY2282" fmla="*/ 318430 h 1201292"/>
                <a:gd name="connsiteX2283" fmla="*/ 457238 w 1634547"/>
                <a:gd name="connsiteY2283" fmla="*/ 323117 h 1201292"/>
                <a:gd name="connsiteX2284" fmla="*/ 456200 w 1634547"/>
                <a:gd name="connsiteY2284" fmla="*/ 328289 h 1201292"/>
                <a:gd name="connsiteX2285" fmla="*/ 455962 w 1634547"/>
                <a:gd name="connsiteY2285" fmla="*/ 330946 h 1201292"/>
                <a:gd name="connsiteX2286" fmla="*/ 456838 w 1634547"/>
                <a:gd name="connsiteY2286" fmla="*/ 332870 h 1201292"/>
                <a:gd name="connsiteX2287" fmla="*/ 458305 w 1634547"/>
                <a:gd name="connsiteY2287" fmla="*/ 334985 h 1201292"/>
                <a:gd name="connsiteX2288" fmla="*/ 458667 w 1634547"/>
                <a:gd name="connsiteY2288" fmla="*/ 336814 h 1201292"/>
                <a:gd name="connsiteX2289" fmla="*/ 461077 w 1634547"/>
                <a:gd name="connsiteY2289" fmla="*/ 340900 h 1201292"/>
                <a:gd name="connsiteX2290" fmla="*/ 461715 w 1634547"/>
                <a:gd name="connsiteY2290" fmla="*/ 343424 h 1201292"/>
                <a:gd name="connsiteX2291" fmla="*/ 462705 w 1634547"/>
                <a:gd name="connsiteY2291" fmla="*/ 343510 h 1201292"/>
                <a:gd name="connsiteX2292" fmla="*/ 463763 w 1634547"/>
                <a:gd name="connsiteY2292" fmla="*/ 342681 h 1201292"/>
                <a:gd name="connsiteX2293" fmla="*/ 466344 w 1634547"/>
                <a:gd name="connsiteY2293" fmla="*/ 342624 h 1201292"/>
                <a:gd name="connsiteX2294" fmla="*/ 468687 w 1634547"/>
                <a:gd name="connsiteY2294" fmla="*/ 343519 h 1201292"/>
                <a:gd name="connsiteX2295" fmla="*/ 470935 w 1634547"/>
                <a:gd name="connsiteY2295" fmla="*/ 345386 h 1201292"/>
                <a:gd name="connsiteX2296" fmla="*/ 473345 w 1634547"/>
                <a:gd name="connsiteY2296" fmla="*/ 346377 h 1201292"/>
                <a:gd name="connsiteX2297" fmla="*/ 476793 w 1634547"/>
                <a:gd name="connsiteY2297" fmla="*/ 346129 h 1201292"/>
                <a:gd name="connsiteX2298" fmla="*/ 478631 w 1634547"/>
                <a:gd name="connsiteY2298" fmla="*/ 347129 h 1201292"/>
                <a:gd name="connsiteX2299" fmla="*/ 480613 w 1634547"/>
                <a:gd name="connsiteY2299" fmla="*/ 347948 h 1201292"/>
                <a:gd name="connsiteX2300" fmla="*/ 484718 w 1634547"/>
                <a:gd name="connsiteY2300" fmla="*/ 348234 h 1201292"/>
                <a:gd name="connsiteX2301" fmla="*/ 487795 w 1634547"/>
                <a:gd name="connsiteY2301" fmla="*/ 348225 h 1201292"/>
                <a:gd name="connsiteX2302" fmla="*/ 492519 w 1634547"/>
                <a:gd name="connsiteY2302" fmla="*/ 348253 h 1201292"/>
                <a:gd name="connsiteX2303" fmla="*/ 496338 w 1634547"/>
                <a:gd name="connsiteY2303" fmla="*/ 349510 h 1201292"/>
                <a:gd name="connsiteX2304" fmla="*/ 503054 w 1634547"/>
                <a:gd name="connsiteY2304" fmla="*/ 350501 h 1201292"/>
                <a:gd name="connsiteX2305" fmla="*/ 507206 w 1634547"/>
                <a:gd name="connsiteY2305" fmla="*/ 350425 h 1201292"/>
                <a:gd name="connsiteX2306" fmla="*/ 512788 w 1634547"/>
                <a:gd name="connsiteY2306" fmla="*/ 349491 h 1201292"/>
                <a:gd name="connsiteX2307" fmla="*/ 516207 w 1634547"/>
                <a:gd name="connsiteY2307" fmla="*/ 350082 h 1201292"/>
                <a:gd name="connsiteX2308" fmla="*/ 526332 w 1634547"/>
                <a:gd name="connsiteY2308" fmla="*/ 351473 h 1201292"/>
                <a:gd name="connsiteX2309" fmla="*/ 532257 w 1634547"/>
                <a:gd name="connsiteY2309" fmla="*/ 352930 h 1201292"/>
                <a:gd name="connsiteX2310" fmla="*/ 536010 w 1634547"/>
                <a:gd name="connsiteY2310" fmla="*/ 354568 h 1201292"/>
                <a:gd name="connsiteX2311" fmla="*/ 538649 w 1634547"/>
                <a:gd name="connsiteY2311" fmla="*/ 357159 h 1201292"/>
                <a:gd name="connsiteX2312" fmla="*/ 541668 w 1634547"/>
                <a:gd name="connsiteY2312" fmla="*/ 361198 h 1201292"/>
                <a:gd name="connsiteX2313" fmla="*/ 544068 w 1634547"/>
                <a:gd name="connsiteY2313" fmla="*/ 363046 h 1201292"/>
                <a:gd name="connsiteX2314" fmla="*/ 550516 w 1634547"/>
                <a:gd name="connsiteY2314" fmla="*/ 364160 h 1201292"/>
                <a:gd name="connsiteX2315" fmla="*/ 554946 w 1634547"/>
                <a:gd name="connsiteY2315" fmla="*/ 368865 h 1201292"/>
                <a:gd name="connsiteX2316" fmla="*/ 558403 w 1634547"/>
                <a:gd name="connsiteY2316" fmla="*/ 370618 h 1201292"/>
                <a:gd name="connsiteX2317" fmla="*/ 564223 w 1634547"/>
                <a:gd name="connsiteY2317" fmla="*/ 375161 h 1201292"/>
                <a:gd name="connsiteX2318" fmla="*/ 568338 w 1634547"/>
                <a:gd name="connsiteY2318" fmla="*/ 376933 h 1201292"/>
                <a:gd name="connsiteX2319" fmla="*/ 573262 w 1634547"/>
                <a:gd name="connsiteY2319" fmla="*/ 378562 h 1201292"/>
                <a:gd name="connsiteX2320" fmla="*/ 581292 w 1634547"/>
                <a:gd name="connsiteY2320" fmla="*/ 377866 h 1201292"/>
                <a:gd name="connsiteX2321" fmla="*/ 581740 w 1634547"/>
                <a:gd name="connsiteY2321" fmla="*/ 378476 h 1201292"/>
                <a:gd name="connsiteX2322" fmla="*/ 581120 w 1634547"/>
                <a:gd name="connsiteY2322" fmla="*/ 380933 h 1201292"/>
                <a:gd name="connsiteX2323" fmla="*/ 580634 w 1634547"/>
                <a:gd name="connsiteY2323" fmla="*/ 384296 h 1201292"/>
                <a:gd name="connsiteX2324" fmla="*/ 580634 w 1634547"/>
                <a:gd name="connsiteY2324" fmla="*/ 386725 h 1201292"/>
                <a:gd name="connsiteX2325" fmla="*/ 581463 w 1634547"/>
                <a:gd name="connsiteY2325" fmla="*/ 387963 h 1201292"/>
                <a:gd name="connsiteX2326" fmla="*/ 584530 w 1634547"/>
                <a:gd name="connsiteY2326" fmla="*/ 388696 h 1201292"/>
                <a:gd name="connsiteX2327" fmla="*/ 585978 w 1634547"/>
                <a:gd name="connsiteY2327" fmla="*/ 389887 h 1201292"/>
                <a:gd name="connsiteX2328" fmla="*/ 587083 w 1634547"/>
                <a:gd name="connsiteY2328" fmla="*/ 392173 h 1201292"/>
                <a:gd name="connsiteX2329" fmla="*/ 587721 w 1634547"/>
                <a:gd name="connsiteY2329" fmla="*/ 393592 h 1201292"/>
                <a:gd name="connsiteX2330" fmla="*/ 590302 w 1634547"/>
                <a:gd name="connsiteY2330" fmla="*/ 400583 h 1201292"/>
                <a:gd name="connsiteX2331" fmla="*/ 594436 w 1634547"/>
                <a:gd name="connsiteY2331" fmla="*/ 410880 h 1201292"/>
                <a:gd name="connsiteX2332" fmla="*/ 594913 w 1634547"/>
                <a:gd name="connsiteY2332" fmla="*/ 414833 h 1201292"/>
                <a:gd name="connsiteX2333" fmla="*/ 596322 w 1634547"/>
                <a:gd name="connsiteY2333" fmla="*/ 417376 h 1201292"/>
                <a:gd name="connsiteX2334" fmla="*/ 600809 w 1634547"/>
                <a:gd name="connsiteY2334" fmla="*/ 421405 h 1201292"/>
                <a:gd name="connsiteX2335" fmla="*/ 603161 w 1634547"/>
                <a:gd name="connsiteY2335" fmla="*/ 424387 h 1201292"/>
                <a:gd name="connsiteX2336" fmla="*/ 606666 w 1634547"/>
                <a:gd name="connsiteY2336" fmla="*/ 427511 h 1201292"/>
                <a:gd name="connsiteX2337" fmla="*/ 607819 w 1634547"/>
                <a:gd name="connsiteY2337" fmla="*/ 430397 h 1201292"/>
                <a:gd name="connsiteX2338" fmla="*/ 608076 w 1634547"/>
                <a:gd name="connsiteY2338" fmla="*/ 434121 h 1201292"/>
                <a:gd name="connsiteX2339" fmla="*/ 608962 w 1634547"/>
                <a:gd name="connsiteY2339" fmla="*/ 435083 h 1201292"/>
                <a:gd name="connsiteX2340" fmla="*/ 615372 w 1634547"/>
                <a:gd name="connsiteY2340" fmla="*/ 434226 h 1201292"/>
                <a:gd name="connsiteX2341" fmla="*/ 620926 w 1634547"/>
                <a:gd name="connsiteY2341" fmla="*/ 433626 h 1201292"/>
                <a:gd name="connsiteX2342" fmla="*/ 630888 w 1634547"/>
                <a:gd name="connsiteY2342" fmla="*/ 432559 h 1201292"/>
                <a:gd name="connsiteX2343" fmla="*/ 644604 w 1634547"/>
                <a:gd name="connsiteY2343" fmla="*/ 434502 h 1201292"/>
                <a:gd name="connsiteX2344" fmla="*/ 658749 w 1634547"/>
                <a:gd name="connsiteY2344" fmla="*/ 436378 h 1201292"/>
                <a:gd name="connsiteX2345" fmla="*/ 671256 w 1634547"/>
                <a:gd name="connsiteY2345" fmla="*/ 438036 h 1201292"/>
                <a:gd name="connsiteX2346" fmla="*/ 677418 w 1634547"/>
                <a:gd name="connsiteY2346" fmla="*/ 438845 h 1201292"/>
                <a:gd name="connsiteX2347" fmla="*/ 691344 w 1634547"/>
                <a:gd name="connsiteY2347" fmla="*/ 440589 h 1201292"/>
                <a:gd name="connsiteX2348" fmla="*/ 699088 w 1634547"/>
                <a:gd name="connsiteY2348" fmla="*/ 438369 h 1201292"/>
                <a:gd name="connsiteX2349" fmla="*/ 705136 w 1634547"/>
                <a:gd name="connsiteY2349" fmla="*/ 436636 h 1201292"/>
                <a:gd name="connsiteX2350" fmla="*/ 707879 w 1634547"/>
                <a:gd name="connsiteY2350" fmla="*/ 436874 h 1201292"/>
                <a:gd name="connsiteX2351" fmla="*/ 719442 w 1634547"/>
                <a:gd name="connsiteY2351" fmla="*/ 438826 h 1201292"/>
                <a:gd name="connsiteX2352" fmla="*/ 726224 w 1634547"/>
                <a:gd name="connsiteY2352" fmla="*/ 439874 h 1201292"/>
                <a:gd name="connsiteX2353" fmla="*/ 734759 w 1634547"/>
                <a:gd name="connsiteY2353" fmla="*/ 441188 h 1201292"/>
                <a:gd name="connsiteX2354" fmla="*/ 740683 w 1634547"/>
                <a:gd name="connsiteY2354" fmla="*/ 441674 h 1201292"/>
                <a:gd name="connsiteX2355" fmla="*/ 745541 w 1634547"/>
                <a:gd name="connsiteY2355" fmla="*/ 441646 h 1201292"/>
                <a:gd name="connsiteX2356" fmla="*/ 747779 w 1634547"/>
                <a:gd name="connsiteY2356" fmla="*/ 442198 h 1201292"/>
                <a:gd name="connsiteX2357" fmla="*/ 749941 w 1634547"/>
                <a:gd name="connsiteY2357" fmla="*/ 443046 h 1201292"/>
                <a:gd name="connsiteX2358" fmla="*/ 751380 w 1634547"/>
                <a:gd name="connsiteY2358" fmla="*/ 444284 h 1201292"/>
                <a:gd name="connsiteX2359" fmla="*/ 755818 w 1634547"/>
                <a:gd name="connsiteY2359" fmla="*/ 450533 h 1201292"/>
                <a:gd name="connsiteX2360" fmla="*/ 758304 w 1634547"/>
                <a:gd name="connsiteY2360" fmla="*/ 453285 h 1201292"/>
                <a:gd name="connsiteX2361" fmla="*/ 763229 w 1634547"/>
                <a:gd name="connsiteY2361" fmla="*/ 455362 h 1201292"/>
                <a:gd name="connsiteX2362" fmla="*/ 774411 w 1634547"/>
                <a:gd name="connsiteY2362" fmla="*/ 457733 h 1201292"/>
                <a:gd name="connsiteX2363" fmla="*/ 780602 w 1634547"/>
                <a:gd name="connsiteY2363" fmla="*/ 459172 h 1201292"/>
                <a:gd name="connsiteX2364" fmla="*/ 787708 w 1634547"/>
                <a:gd name="connsiteY2364" fmla="*/ 460820 h 1201292"/>
                <a:gd name="connsiteX2365" fmla="*/ 792394 w 1634547"/>
                <a:gd name="connsiteY2365" fmla="*/ 463306 h 1201292"/>
                <a:gd name="connsiteX2366" fmla="*/ 797786 w 1634547"/>
                <a:gd name="connsiteY2366" fmla="*/ 466192 h 1201292"/>
                <a:gd name="connsiteX2367" fmla="*/ 804767 w 1634547"/>
                <a:gd name="connsiteY2367" fmla="*/ 469925 h 1201292"/>
                <a:gd name="connsiteX2368" fmla="*/ 812416 w 1634547"/>
                <a:gd name="connsiteY2368" fmla="*/ 468297 h 1201292"/>
                <a:gd name="connsiteX2369" fmla="*/ 820645 w 1634547"/>
                <a:gd name="connsiteY2369" fmla="*/ 466535 h 1201292"/>
                <a:gd name="connsiteX2370" fmla="*/ 825808 w 1634547"/>
                <a:gd name="connsiteY2370" fmla="*/ 465430 h 1201292"/>
                <a:gd name="connsiteX2371" fmla="*/ 825808 w 1634547"/>
                <a:gd name="connsiteY2371" fmla="*/ 473221 h 1201292"/>
                <a:gd name="connsiteX2372" fmla="*/ 833171 w 1634547"/>
                <a:gd name="connsiteY2372" fmla="*/ 473840 h 1201292"/>
                <a:gd name="connsiteX2373" fmla="*/ 835476 w 1634547"/>
                <a:gd name="connsiteY2373" fmla="*/ 473755 h 1201292"/>
                <a:gd name="connsiteX2374" fmla="*/ 838734 w 1634547"/>
                <a:gd name="connsiteY2374" fmla="*/ 475469 h 1201292"/>
                <a:gd name="connsiteX2375" fmla="*/ 840562 w 1634547"/>
                <a:gd name="connsiteY2375" fmla="*/ 474745 h 1201292"/>
                <a:gd name="connsiteX2376" fmla="*/ 842306 w 1634547"/>
                <a:gd name="connsiteY2376" fmla="*/ 473059 h 1201292"/>
                <a:gd name="connsiteX2377" fmla="*/ 844487 w 1634547"/>
                <a:gd name="connsiteY2377" fmla="*/ 470392 h 1201292"/>
                <a:gd name="connsiteX2378" fmla="*/ 847620 w 1634547"/>
                <a:gd name="connsiteY2378" fmla="*/ 469221 h 1201292"/>
                <a:gd name="connsiteX2379" fmla="*/ 853040 w 1634547"/>
                <a:gd name="connsiteY2379" fmla="*/ 466230 h 1201292"/>
                <a:gd name="connsiteX2380" fmla="*/ 854364 w 1634547"/>
                <a:gd name="connsiteY2380" fmla="*/ 465506 h 1201292"/>
                <a:gd name="connsiteX2381" fmla="*/ 862413 w 1634547"/>
                <a:gd name="connsiteY2381" fmla="*/ 461248 h 1201292"/>
                <a:gd name="connsiteX2382" fmla="*/ 874433 w 1634547"/>
                <a:gd name="connsiteY2382" fmla="*/ 455990 h 1201292"/>
                <a:gd name="connsiteX2383" fmla="*/ 879824 w 1634547"/>
                <a:gd name="connsiteY2383" fmla="*/ 453438 h 1201292"/>
                <a:gd name="connsiteX2384" fmla="*/ 881434 w 1634547"/>
                <a:gd name="connsiteY2384" fmla="*/ 452866 h 1201292"/>
                <a:gd name="connsiteX2385" fmla="*/ 884482 w 1634547"/>
                <a:gd name="connsiteY2385" fmla="*/ 451561 h 1201292"/>
                <a:gd name="connsiteX2386" fmla="*/ 886540 w 1634547"/>
                <a:gd name="connsiteY2386" fmla="*/ 450657 h 1201292"/>
                <a:gd name="connsiteX2387" fmla="*/ 890178 w 1634547"/>
                <a:gd name="connsiteY2387" fmla="*/ 449932 h 1201292"/>
                <a:gd name="connsiteX2388" fmla="*/ 895112 w 1634547"/>
                <a:gd name="connsiteY2388" fmla="*/ 449475 h 1201292"/>
                <a:gd name="connsiteX2389" fmla="*/ 900503 w 1634547"/>
                <a:gd name="connsiteY2389" fmla="*/ 448485 h 1201292"/>
                <a:gd name="connsiteX2390" fmla="*/ 912695 w 1634547"/>
                <a:gd name="connsiteY2390" fmla="*/ 446618 h 1201292"/>
                <a:gd name="connsiteX2391" fmla="*/ 914229 w 1634547"/>
                <a:gd name="connsiteY2391" fmla="*/ 446446 h 1201292"/>
                <a:gd name="connsiteX2392" fmla="*/ 921077 w 1634547"/>
                <a:gd name="connsiteY2392" fmla="*/ 445675 h 1201292"/>
                <a:gd name="connsiteX2393" fmla="*/ 923992 w 1634547"/>
                <a:gd name="connsiteY2393" fmla="*/ 444951 h 1201292"/>
                <a:gd name="connsiteX2394" fmla="*/ 928345 w 1634547"/>
                <a:gd name="connsiteY2394" fmla="*/ 445332 h 1201292"/>
                <a:gd name="connsiteX2395" fmla="*/ 934031 w 1634547"/>
                <a:gd name="connsiteY2395" fmla="*/ 445599 h 1201292"/>
                <a:gd name="connsiteX2396" fmla="*/ 937803 w 1634547"/>
                <a:gd name="connsiteY2396" fmla="*/ 446075 h 1201292"/>
                <a:gd name="connsiteX2397" fmla="*/ 942804 w 1634547"/>
                <a:gd name="connsiteY2397" fmla="*/ 445703 h 1201292"/>
                <a:gd name="connsiteX2398" fmla="*/ 949680 w 1634547"/>
                <a:gd name="connsiteY2398" fmla="*/ 445199 h 1201292"/>
                <a:gd name="connsiteX2399" fmla="*/ 955243 w 1634547"/>
                <a:gd name="connsiteY2399" fmla="*/ 445275 h 1201292"/>
                <a:gd name="connsiteX2400" fmla="*/ 958006 w 1634547"/>
                <a:gd name="connsiteY2400" fmla="*/ 444646 h 1201292"/>
                <a:gd name="connsiteX2401" fmla="*/ 962082 w 1634547"/>
                <a:gd name="connsiteY2401" fmla="*/ 442674 h 1201292"/>
                <a:gd name="connsiteX2402" fmla="*/ 964816 w 1634547"/>
                <a:gd name="connsiteY2402" fmla="*/ 441112 h 1201292"/>
                <a:gd name="connsiteX2403" fmla="*/ 969112 w 1634547"/>
                <a:gd name="connsiteY2403" fmla="*/ 439217 h 1201292"/>
                <a:gd name="connsiteX2404" fmla="*/ 974446 w 1634547"/>
                <a:gd name="connsiteY2404" fmla="*/ 437245 h 1201292"/>
                <a:gd name="connsiteX2405" fmla="*/ 978161 w 1634547"/>
                <a:gd name="connsiteY2405" fmla="*/ 435455 h 1201292"/>
                <a:gd name="connsiteX2406" fmla="*/ 980618 w 1634547"/>
                <a:gd name="connsiteY2406" fmla="*/ 434264 h 1201292"/>
                <a:gd name="connsiteX2407" fmla="*/ 983599 w 1634547"/>
                <a:gd name="connsiteY2407" fmla="*/ 433140 h 1201292"/>
                <a:gd name="connsiteX2408" fmla="*/ 984380 w 1634547"/>
                <a:gd name="connsiteY2408" fmla="*/ 431692 h 1201292"/>
                <a:gd name="connsiteX2409" fmla="*/ 985238 w 1634547"/>
                <a:gd name="connsiteY2409" fmla="*/ 430578 h 1201292"/>
                <a:gd name="connsiteX2410" fmla="*/ 986819 w 1634547"/>
                <a:gd name="connsiteY2410" fmla="*/ 428720 h 1201292"/>
                <a:gd name="connsiteX2411" fmla="*/ 989667 w 1634547"/>
                <a:gd name="connsiteY2411" fmla="*/ 425253 h 1201292"/>
                <a:gd name="connsiteX2412" fmla="*/ 991838 w 1634547"/>
                <a:gd name="connsiteY2412" fmla="*/ 422215 h 1201292"/>
                <a:gd name="connsiteX2413" fmla="*/ 992905 w 1634547"/>
                <a:gd name="connsiteY2413" fmla="*/ 420862 h 1201292"/>
                <a:gd name="connsiteX2414" fmla="*/ 995343 w 1634547"/>
                <a:gd name="connsiteY2414" fmla="*/ 417824 h 1201292"/>
                <a:gd name="connsiteX2415" fmla="*/ 997315 w 1634547"/>
                <a:gd name="connsiteY2415" fmla="*/ 415528 h 1201292"/>
                <a:gd name="connsiteX2416" fmla="*/ 999830 w 1634547"/>
                <a:gd name="connsiteY2416" fmla="*/ 412433 h 1201292"/>
                <a:gd name="connsiteX2417" fmla="*/ 1001944 w 1634547"/>
                <a:gd name="connsiteY2417" fmla="*/ 411432 h 1201292"/>
                <a:gd name="connsiteX2418" fmla="*/ 1004631 w 1634547"/>
                <a:gd name="connsiteY2418" fmla="*/ 410585 h 1201292"/>
                <a:gd name="connsiteX2419" fmla="*/ 1011688 w 1634547"/>
                <a:gd name="connsiteY2419" fmla="*/ 407546 h 1201292"/>
                <a:gd name="connsiteX2420" fmla="*/ 1013089 w 1634547"/>
                <a:gd name="connsiteY2420" fmla="*/ 406889 h 1201292"/>
                <a:gd name="connsiteX2421" fmla="*/ 1014260 w 1634547"/>
                <a:gd name="connsiteY2421" fmla="*/ 406756 h 1201292"/>
                <a:gd name="connsiteX2422" fmla="*/ 1016756 w 1634547"/>
                <a:gd name="connsiteY2422" fmla="*/ 404298 h 1201292"/>
                <a:gd name="connsiteX2423" fmla="*/ 1018870 w 1634547"/>
                <a:gd name="connsiteY2423" fmla="*/ 402165 h 1201292"/>
                <a:gd name="connsiteX2424" fmla="*/ 1020252 w 1634547"/>
                <a:gd name="connsiteY2424" fmla="*/ 400574 h 1201292"/>
                <a:gd name="connsiteX2425" fmla="*/ 1023118 w 1634547"/>
                <a:gd name="connsiteY2425" fmla="*/ 399993 h 1201292"/>
                <a:gd name="connsiteX2426" fmla="*/ 1024585 w 1634547"/>
                <a:gd name="connsiteY2426" fmla="*/ 398840 h 1201292"/>
                <a:gd name="connsiteX2427" fmla="*/ 1024843 w 1634547"/>
                <a:gd name="connsiteY2427" fmla="*/ 397335 h 1201292"/>
                <a:gd name="connsiteX2428" fmla="*/ 1024547 w 1634547"/>
                <a:gd name="connsiteY2428" fmla="*/ 395031 h 1201292"/>
                <a:gd name="connsiteX2429" fmla="*/ 1023166 w 1634547"/>
                <a:gd name="connsiteY2429" fmla="*/ 392668 h 1201292"/>
                <a:gd name="connsiteX2430" fmla="*/ 1022004 w 1634547"/>
                <a:gd name="connsiteY2430" fmla="*/ 390601 h 1201292"/>
                <a:gd name="connsiteX2431" fmla="*/ 1017908 w 1634547"/>
                <a:gd name="connsiteY2431" fmla="*/ 386658 h 1201292"/>
                <a:gd name="connsiteX2432" fmla="*/ 1015737 w 1634547"/>
                <a:gd name="connsiteY2432" fmla="*/ 384210 h 1201292"/>
                <a:gd name="connsiteX2433" fmla="*/ 1013527 w 1634547"/>
                <a:gd name="connsiteY2433" fmla="*/ 381057 h 1201292"/>
                <a:gd name="connsiteX2434" fmla="*/ 1012622 w 1634547"/>
                <a:gd name="connsiteY2434" fmla="*/ 378095 h 1201292"/>
                <a:gd name="connsiteX2435" fmla="*/ 1011108 w 1634547"/>
                <a:gd name="connsiteY2435" fmla="*/ 376209 h 1201292"/>
                <a:gd name="connsiteX2436" fmla="*/ 1010384 w 1634547"/>
                <a:gd name="connsiteY2436" fmla="*/ 374533 h 1201292"/>
                <a:gd name="connsiteX2437" fmla="*/ 1010612 w 1634547"/>
                <a:gd name="connsiteY2437" fmla="*/ 372599 h 1201292"/>
                <a:gd name="connsiteX2438" fmla="*/ 1012717 w 1634547"/>
                <a:gd name="connsiteY2438" fmla="*/ 369151 h 1201292"/>
                <a:gd name="connsiteX2439" fmla="*/ 1013384 w 1634547"/>
                <a:gd name="connsiteY2439" fmla="*/ 366970 h 1201292"/>
                <a:gd name="connsiteX2440" fmla="*/ 1014260 w 1634547"/>
                <a:gd name="connsiteY2440" fmla="*/ 363112 h 1201292"/>
                <a:gd name="connsiteX2441" fmla="*/ 1016232 w 1634547"/>
                <a:gd name="connsiteY2441" fmla="*/ 357331 h 1201292"/>
                <a:gd name="connsiteX2442" fmla="*/ 1017841 w 1634547"/>
                <a:gd name="connsiteY2442" fmla="*/ 354616 h 1201292"/>
                <a:gd name="connsiteX2443" fmla="*/ 1019699 w 1634547"/>
                <a:gd name="connsiteY2443" fmla="*/ 351968 h 1201292"/>
                <a:gd name="connsiteX2444" fmla="*/ 1023633 w 1634547"/>
                <a:gd name="connsiteY2444" fmla="*/ 348405 h 1201292"/>
                <a:gd name="connsiteX2445" fmla="*/ 1027233 w 1634547"/>
                <a:gd name="connsiteY2445" fmla="*/ 347748 h 1201292"/>
                <a:gd name="connsiteX2446" fmla="*/ 1029376 w 1634547"/>
                <a:gd name="connsiteY2446" fmla="*/ 348453 h 1201292"/>
                <a:gd name="connsiteX2447" fmla="*/ 1034168 w 1634547"/>
                <a:gd name="connsiteY2447" fmla="*/ 348453 h 1201292"/>
                <a:gd name="connsiteX2448" fmla="*/ 1037358 w 1634547"/>
                <a:gd name="connsiteY2448" fmla="*/ 348644 h 1201292"/>
                <a:gd name="connsiteX2449" fmla="*/ 1039711 w 1634547"/>
                <a:gd name="connsiteY2449" fmla="*/ 350425 h 1201292"/>
                <a:gd name="connsiteX2450" fmla="*/ 1042311 w 1634547"/>
                <a:gd name="connsiteY2450" fmla="*/ 353939 h 1201292"/>
                <a:gd name="connsiteX2451" fmla="*/ 1045255 w 1634547"/>
                <a:gd name="connsiteY2451" fmla="*/ 355225 h 1201292"/>
                <a:gd name="connsiteX2452" fmla="*/ 1054418 w 1634547"/>
                <a:gd name="connsiteY2452" fmla="*/ 357978 h 1201292"/>
                <a:gd name="connsiteX2453" fmla="*/ 1058333 w 1634547"/>
                <a:gd name="connsiteY2453" fmla="*/ 358559 h 1201292"/>
                <a:gd name="connsiteX2454" fmla="*/ 1061133 w 1634547"/>
                <a:gd name="connsiteY2454" fmla="*/ 358683 h 1201292"/>
                <a:gd name="connsiteX2455" fmla="*/ 1065276 w 1634547"/>
                <a:gd name="connsiteY2455" fmla="*/ 359588 h 1201292"/>
                <a:gd name="connsiteX2456" fmla="*/ 1066667 w 1634547"/>
                <a:gd name="connsiteY2456" fmla="*/ 359788 h 1201292"/>
                <a:gd name="connsiteX2457" fmla="*/ 1068791 w 1634547"/>
                <a:gd name="connsiteY2457" fmla="*/ 360407 h 1201292"/>
                <a:gd name="connsiteX2458" fmla="*/ 1070543 w 1634547"/>
                <a:gd name="connsiteY2458" fmla="*/ 359740 h 1201292"/>
                <a:gd name="connsiteX2459" fmla="*/ 1073201 w 1634547"/>
                <a:gd name="connsiteY2459" fmla="*/ 357388 h 1201292"/>
                <a:gd name="connsiteX2460" fmla="*/ 1076544 w 1634547"/>
                <a:gd name="connsiteY2460" fmla="*/ 354749 h 1201292"/>
                <a:gd name="connsiteX2461" fmla="*/ 1077983 w 1634547"/>
                <a:gd name="connsiteY2461" fmla="*/ 354140 h 1201292"/>
                <a:gd name="connsiteX2462" fmla="*/ 1080640 w 1634547"/>
                <a:gd name="connsiteY2462" fmla="*/ 352996 h 1201292"/>
                <a:gd name="connsiteX2463" fmla="*/ 1081974 w 1634547"/>
                <a:gd name="connsiteY2463" fmla="*/ 351920 h 1201292"/>
                <a:gd name="connsiteX2464" fmla="*/ 1084307 w 1634547"/>
                <a:gd name="connsiteY2464" fmla="*/ 348948 h 1201292"/>
                <a:gd name="connsiteX2465" fmla="*/ 1087336 w 1634547"/>
                <a:gd name="connsiteY2465" fmla="*/ 346643 h 1201292"/>
                <a:gd name="connsiteX2466" fmla="*/ 1091032 w 1634547"/>
                <a:gd name="connsiteY2466" fmla="*/ 343176 h 1201292"/>
                <a:gd name="connsiteX2467" fmla="*/ 1092851 w 1634547"/>
                <a:gd name="connsiteY2467" fmla="*/ 340566 h 1201292"/>
                <a:gd name="connsiteX2468" fmla="*/ 1093251 w 1634547"/>
                <a:gd name="connsiteY2468" fmla="*/ 338880 h 1201292"/>
                <a:gd name="connsiteX2469" fmla="*/ 1093651 w 1634547"/>
                <a:gd name="connsiteY2469" fmla="*/ 337052 h 1201292"/>
                <a:gd name="connsiteX2470" fmla="*/ 1094794 w 1634547"/>
                <a:gd name="connsiteY2470" fmla="*/ 336090 h 1201292"/>
                <a:gd name="connsiteX2471" fmla="*/ 1097042 w 1634547"/>
                <a:gd name="connsiteY2471" fmla="*/ 335204 h 1201292"/>
                <a:gd name="connsiteX2472" fmla="*/ 1099575 w 1634547"/>
                <a:gd name="connsiteY2472" fmla="*/ 334966 h 1201292"/>
                <a:gd name="connsiteX2473" fmla="*/ 1104395 w 1634547"/>
                <a:gd name="connsiteY2473" fmla="*/ 336537 h 1201292"/>
                <a:gd name="connsiteX2474" fmla="*/ 1110910 w 1634547"/>
                <a:gd name="connsiteY2474" fmla="*/ 336090 h 1201292"/>
                <a:gd name="connsiteX2475" fmla="*/ 1112368 w 1634547"/>
                <a:gd name="connsiteY2475" fmla="*/ 335861 h 1201292"/>
                <a:gd name="connsiteX2476" fmla="*/ 1118302 w 1634547"/>
                <a:gd name="connsiteY2476" fmla="*/ 334956 h 1201292"/>
                <a:gd name="connsiteX2477" fmla="*/ 1120978 w 1634547"/>
                <a:gd name="connsiteY2477" fmla="*/ 334213 h 1201292"/>
                <a:gd name="connsiteX2478" fmla="*/ 1124750 w 1634547"/>
                <a:gd name="connsiteY2478" fmla="*/ 333499 h 1201292"/>
                <a:gd name="connsiteX2479" fmla="*/ 1127646 w 1634547"/>
                <a:gd name="connsiteY2479" fmla="*/ 330584 h 1201292"/>
                <a:gd name="connsiteX2480" fmla="*/ 1131522 w 1634547"/>
                <a:gd name="connsiteY2480" fmla="*/ 327108 h 1201292"/>
                <a:gd name="connsiteX2481" fmla="*/ 1134342 w 1634547"/>
                <a:gd name="connsiteY2481" fmla="*/ 325174 h 1201292"/>
                <a:gd name="connsiteX2482" fmla="*/ 1136218 w 1634547"/>
                <a:gd name="connsiteY2482" fmla="*/ 324803 h 1201292"/>
                <a:gd name="connsiteX2483" fmla="*/ 1138561 w 1634547"/>
                <a:gd name="connsiteY2483" fmla="*/ 322793 h 1201292"/>
                <a:gd name="connsiteX2484" fmla="*/ 1139714 w 1634547"/>
                <a:gd name="connsiteY2484" fmla="*/ 320631 h 1201292"/>
                <a:gd name="connsiteX2485" fmla="*/ 1139409 w 1634547"/>
                <a:gd name="connsiteY2485" fmla="*/ 318726 h 1201292"/>
                <a:gd name="connsiteX2486" fmla="*/ 1138971 w 1634547"/>
                <a:gd name="connsiteY2486" fmla="*/ 317154 h 1201292"/>
                <a:gd name="connsiteX2487" fmla="*/ 1140352 w 1634547"/>
                <a:gd name="connsiteY2487" fmla="*/ 314230 h 1201292"/>
                <a:gd name="connsiteX2488" fmla="*/ 1142848 w 1634547"/>
                <a:gd name="connsiteY2488" fmla="*/ 309105 h 1201292"/>
                <a:gd name="connsiteX2489" fmla="*/ 1145172 w 1634547"/>
                <a:gd name="connsiteY2489" fmla="*/ 306715 h 1201292"/>
                <a:gd name="connsiteX2490" fmla="*/ 1147096 w 1634547"/>
                <a:gd name="connsiteY2490" fmla="*/ 304781 h 1201292"/>
                <a:gd name="connsiteX2491" fmla="*/ 1148325 w 1634547"/>
                <a:gd name="connsiteY2491" fmla="*/ 301666 h 1201292"/>
                <a:gd name="connsiteX2492" fmla="*/ 1149839 w 1634547"/>
                <a:gd name="connsiteY2492" fmla="*/ 300771 h 1201292"/>
                <a:gd name="connsiteX2493" fmla="*/ 1151697 w 1634547"/>
                <a:gd name="connsiteY2493" fmla="*/ 300428 h 1201292"/>
                <a:gd name="connsiteX2494" fmla="*/ 1154316 w 1634547"/>
                <a:gd name="connsiteY2494" fmla="*/ 298313 h 1201292"/>
                <a:gd name="connsiteX2495" fmla="*/ 1156240 w 1634547"/>
                <a:gd name="connsiteY2495" fmla="*/ 297885 h 1201292"/>
                <a:gd name="connsiteX2496" fmla="*/ 1159440 w 1634547"/>
                <a:gd name="connsiteY2496" fmla="*/ 298895 h 1201292"/>
                <a:gd name="connsiteX2497" fmla="*/ 1164174 w 1634547"/>
                <a:gd name="connsiteY2497" fmla="*/ 299152 h 1201292"/>
                <a:gd name="connsiteX2498" fmla="*/ 1167194 w 1634547"/>
                <a:gd name="connsiteY2498" fmla="*/ 299256 h 1201292"/>
                <a:gd name="connsiteX2499" fmla="*/ 1168918 w 1634547"/>
                <a:gd name="connsiteY2499" fmla="*/ 298876 h 1201292"/>
                <a:gd name="connsiteX2500" fmla="*/ 1169546 w 1634547"/>
                <a:gd name="connsiteY2500" fmla="*/ 297742 h 1201292"/>
                <a:gd name="connsiteX2501" fmla="*/ 1169528 w 1634547"/>
                <a:gd name="connsiteY2501" fmla="*/ 295990 h 1201292"/>
                <a:gd name="connsiteX2502" fmla="*/ 1170489 w 1634547"/>
                <a:gd name="connsiteY2502" fmla="*/ 292084 h 1201292"/>
                <a:gd name="connsiteX2503" fmla="*/ 1170851 w 1634547"/>
                <a:gd name="connsiteY2503" fmla="*/ 290798 h 1201292"/>
                <a:gd name="connsiteX2504" fmla="*/ 1171718 w 1634547"/>
                <a:gd name="connsiteY2504" fmla="*/ 290198 h 1201292"/>
                <a:gd name="connsiteX2505" fmla="*/ 1174632 w 1634547"/>
                <a:gd name="connsiteY2505" fmla="*/ 290122 h 1201292"/>
                <a:gd name="connsiteX2506" fmla="*/ 1176595 w 1634547"/>
                <a:gd name="connsiteY2506" fmla="*/ 291522 h 1201292"/>
                <a:gd name="connsiteX2507" fmla="*/ 1177947 w 1634547"/>
                <a:gd name="connsiteY2507" fmla="*/ 292684 h 1201292"/>
                <a:gd name="connsiteX2508" fmla="*/ 1179824 w 1634547"/>
                <a:gd name="connsiteY2508" fmla="*/ 292837 h 1201292"/>
                <a:gd name="connsiteX2509" fmla="*/ 1181758 w 1634547"/>
                <a:gd name="connsiteY2509" fmla="*/ 292075 h 1201292"/>
                <a:gd name="connsiteX2510" fmla="*/ 1184339 w 1634547"/>
                <a:gd name="connsiteY2510" fmla="*/ 288912 h 1201292"/>
                <a:gd name="connsiteX2511" fmla="*/ 1188644 w 1634547"/>
                <a:gd name="connsiteY2511" fmla="*/ 287074 h 1201292"/>
                <a:gd name="connsiteX2512" fmla="*/ 1190930 w 1634547"/>
                <a:gd name="connsiteY2512" fmla="*/ 286607 h 1201292"/>
                <a:gd name="connsiteX2513" fmla="*/ 1194988 w 1634547"/>
                <a:gd name="connsiteY2513" fmla="*/ 285112 h 1201292"/>
                <a:gd name="connsiteX2514" fmla="*/ 1197550 w 1634547"/>
                <a:gd name="connsiteY2514" fmla="*/ 285655 h 1201292"/>
                <a:gd name="connsiteX2515" fmla="*/ 1202255 w 1634547"/>
                <a:gd name="connsiteY2515" fmla="*/ 286093 h 1201292"/>
                <a:gd name="connsiteX2516" fmla="*/ 1204074 w 1634547"/>
                <a:gd name="connsiteY2516" fmla="*/ 285712 h 1201292"/>
                <a:gd name="connsiteX2517" fmla="*/ 1206056 w 1634547"/>
                <a:gd name="connsiteY2517" fmla="*/ 286093 h 1201292"/>
                <a:gd name="connsiteX2518" fmla="*/ 1207856 w 1634547"/>
                <a:gd name="connsiteY2518" fmla="*/ 283950 h 1201292"/>
                <a:gd name="connsiteX2519" fmla="*/ 1209284 w 1634547"/>
                <a:gd name="connsiteY2519" fmla="*/ 283436 h 1201292"/>
                <a:gd name="connsiteX2520" fmla="*/ 1212314 w 1634547"/>
                <a:gd name="connsiteY2520" fmla="*/ 284426 h 1201292"/>
                <a:gd name="connsiteX2521" fmla="*/ 1214218 w 1634547"/>
                <a:gd name="connsiteY2521" fmla="*/ 286083 h 1201292"/>
                <a:gd name="connsiteX2522" fmla="*/ 1217781 w 1634547"/>
                <a:gd name="connsiteY2522" fmla="*/ 288160 h 1201292"/>
                <a:gd name="connsiteX2523" fmla="*/ 1222324 w 1634547"/>
                <a:gd name="connsiteY2523" fmla="*/ 289131 h 1201292"/>
                <a:gd name="connsiteX2524" fmla="*/ 1226125 w 1634547"/>
                <a:gd name="connsiteY2524" fmla="*/ 288636 h 1201292"/>
                <a:gd name="connsiteX2525" fmla="*/ 1230030 w 1634547"/>
                <a:gd name="connsiteY2525" fmla="*/ 289513 h 1201292"/>
                <a:gd name="connsiteX2526" fmla="*/ 1232335 w 1634547"/>
                <a:gd name="connsiteY2526" fmla="*/ 289436 h 1201292"/>
                <a:gd name="connsiteX2527" fmla="*/ 1233431 w 1634547"/>
                <a:gd name="connsiteY2527" fmla="*/ 288617 h 1201292"/>
                <a:gd name="connsiteX2528" fmla="*/ 1236631 w 1634547"/>
                <a:gd name="connsiteY2528" fmla="*/ 286874 h 1201292"/>
                <a:gd name="connsiteX2529" fmla="*/ 1237393 w 1634547"/>
                <a:gd name="connsiteY2529" fmla="*/ 284512 h 1201292"/>
                <a:gd name="connsiteX2530" fmla="*/ 1237079 w 1634547"/>
                <a:gd name="connsiteY2530" fmla="*/ 282235 h 1201292"/>
                <a:gd name="connsiteX2531" fmla="*/ 1237450 w 1634547"/>
                <a:gd name="connsiteY2531" fmla="*/ 279654 h 1201292"/>
                <a:gd name="connsiteX2532" fmla="*/ 1236507 w 1634547"/>
                <a:gd name="connsiteY2532" fmla="*/ 277749 h 1201292"/>
                <a:gd name="connsiteX2533" fmla="*/ 1234526 w 1634547"/>
                <a:gd name="connsiteY2533" fmla="*/ 274930 h 1201292"/>
                <a:gd name="connsiteX2534" fmla="*/ 1233754 w 1634547"/>
                <a:gd name="connsiteY2534" fmla="*/ 273044 h 1201292"/>
                <a:gd name="connsiteX2535" fmla="*/ 1233688 w 1634547"/>
                <a:gd name="connsiteY2535" fmla="*/ 270577 h 1201292"/>
                <a:gd name="connsiteX2536" fmla="*/ 1232449 w 1634547"/>
                <a:gd name="connsiteY2536" fmla="*/ 268224 h 1201292"/>
                <a:gd name="connsiteX2537" fmla="*/ 1229477 w 1634547"/>
                <a:gd name="connsiteY2537" fmla="*/ 265386 h 1201292"/>
                <a:gd name="connsiteX2538" fmla="*/ 1227525 w 1634547"/>
                <a:gd name="connsiteY2538" fmla="*/ 264071 h 1201292"/>
                <a:gd name="connsiteX2539" fmla="*/ 1223506 w 1634547"/>
                <a:gd name="connsiteY2539" fmla="*/ 259156 h 1201292"/>
                <a:gd name="connsiteX2540" fmla="*/ 1222143 w 1634547"/>
                <a:gd name="connsiteY2540" fmla="*/ 258004 h 1201292"/>
                <a:gd name="connsiteX2541" fmla="*/ 1221677 w 1634547"/>
                <a:gd name="connsiteY2541" fmla="*/ 257194 h 1201292"/>
                <a:gd name="connsiteX2542" fmla="*/ 1221210 w 1634547"/>
                <a:gd name="connsiteY2542" fmla="*/ 255546 h 1201292"/>
                <a:gd name="connsiteX2543" fmla="*/ 1219724 w 1634547"/>
                <a:gd name="connsiteY2543" fmla="*/ 254756 h 1201292"/>
                <a:gd name="connsiteX2544" fmla="*/ 1217772 w 1634547"/>
                <a:gd name="connsiteY2544" fmla="*/ 253470 h 1201292"/>
                <a:gd name="connsiteX2545" fmla="*/ 1216723 w 1634547"/>
                <a:gd name="connsiteY2545" fmla="*/ 252156 h 1201292"/>
                <a:gd name="connsiteX2546" fmla="*/ 1216038 w 1634547"/>
                <a:gd name="connsiteY2546" fmla="*/ 249869 h 1201292"/>
                <a:gd name="connsiteX2547" fmla="*/ 1215628 w 1634547"/>
                <a:gd name="connsiteY2547" fmla="*/ 248374 h 1201292"/>
                <a:gd name="connsiteX2548" fmla="*/ 1213904 w 1634547"/>
                <a:gd name="connsiteY2548" fmla="*/ 247136 h 1201292"/>
                <a:gd name="connsiteX2549" fmla="*/ 1212180 w 1634547"/>
                <a:gd name="connsiteY2549" fmla="*/ 246440 h 1201292"/>
                <a:gd name="connsiteX2550" fmla="*/ 1210237 w 1634547"/>
                <a:gd name="connsiteY2550" fmla="*/ 245564 h 1201292"/>
                <a:gd name="connsiteX2551" fmla="*/ 1207018 w 1634547"/>
                <a:gd name="connsiteY2551" fmla="*/ 244278 h 1201292"/>
                <a:gd name="connsiteX2552" fmla="*/ 1205160 w 1634547"/>
                <a:gd name="connsiteY2552" fmla="*/ 241716 h 1201292"/>
                <a:gd name="connsiteX2553" fmla="*/ 1201884 w 1634547"/>
                <a:gd name="connsiteY2553" fmla="*/ 236906 h 1201292"/>
                <a:gd name="connsiteX2554" fmla="*/ 1200026 w 1634547"/>
                <a:gd name="connsiteY2554" fmla="*/ 235287 h 1201292"/>
                <a:gd name="connsiteX2555" fmla="*/ 1193111 w 1634547"/>
                <a:gd name="connsiteY2555" fmla="*/ 234668 h 1201292"/>
                <a:gd name="connsiteX2556" fmla="*/ 1190625 w 1634547"/>
                <a:gd name="connsiteY2556" fmla="*/ 233496 h 1201292"/>
                <a:gd name="connsiteX2557" fmla="*/ 1187815 w 1634547"/>
                <a:gd name="connsiteY2557" fmla="*/ 233896 h 1201292"/>
                <a:gd name="connsiteX2558" fmla="*/ 1186139 w 1634547"/>
                <a:gd name="connsiteY2558" fmla="*/ 234668 h 1201292"/>
                <a:gd name="connsiteX2559" fmla="*/ 1182424 w 1634547"/>
                <a:gd name="connsiteY2559" fmla="*/ 234658 h 1201292"/>
                <a:gd name="connsiteX2560" fmla="*/ 1180500 w 1634547"/>
                <a:gd name="connsiteY2560" fmla="*/ 235134 h 1201292"/>
                <a:gd name="connsiteX2561" fmla="*/ 1178052 w 1634547"/>
                <a:gd name="connsiteY2561" fmla="*/ 238306 h 1201292"/>
                <a:gd name="connsiteX2562" fmla="*/ 1174804 w 1634547"/>
                <a:gd name="connsiteY2562" fmla="*/ 242421 h 1201292"/>
                <a:gd name="connsiteX2563" fmla="*/ 1172127 w 1634547"/>
                <a:gd name="connsiteY2563" fmla="*/ 244926 h 1201292"/>
                <a:gd name="connsiteX2564" fmla="*/ 1170223 w 1634547"/>
                <a:gd name="connsiteY2564" fmla="*/ 247526 h 1201292"/>
                <a:gd name="connsiteX2565" fmla="*/ 1169337 w 1634547"/>
                <a:gd name="connsiteY2565" fmla="*/ 248460 h 1201292"/>
                <a:gd name="connsiteX2566" fmla="*/ 1167603 w 1634547"/>
                <a:gd name="connsiteY2566" fmla="*/ 247898 h 1201292"/>
                <a:gd name="connsiteX2567" fmla="*/ 1165222 w 1634547"/>
                <a:gd name="connsiteY2567" fmla="*/ 244974 h 1201292"/>
                <a:gd name="connsiteX2568" fmla="*/ 1161822 w 1634547"/>
                <a:gd name="connsiteY2568" fmla="*/ 242354 h 1201292"/>
                <a:gd name="connsiteX2569" fmla="*/ 1158669 w 1634547"/>
                <a:gd name="connsiteY2569" fmla="*/ 241163 h 1201292"/>
                <a:gd name="connsiteX2570" fmla="*/ 1157316 w 1634547"/>
                <a:gd name="connsiteY2570" fmla="*/ 240506 h 1201292"/>
                <a:gd name="connsiteX2571" fmla="*/ 1153554 w 1634547"/>
                <a:gd name="connsiteY2571" fmla="*/ 239840 h 1201292"/>
                <a:gd name="connsiteX2572" fmla="*/ 1150649 w 1634547"/>
                <a:gd name="connsiteY2572" fmla="*/ 240049 h 1201292"/>
                <a:gd name="connsiteX2573" fmla="*/ 1146943 w 1634547"/>
                <a:gd name="connsiteY2573" fmla="*/ 241040 h 1201292"/>
                <a:gd name="connsiteX2574" fmla="*/ 1143324 w 1634547"/>
                <a:gd name="connsiteY2574" fmla="*/ 240859 h 1201292"/>
                <a:gd name="connsiteX2575" fmla="*/ 1141695 w 1634547"/>
                <a:gd name="connsiteY2575" fmla="*/ 240230 h 1201292"/>
                <a:gd name="connsiteX2576" fmla="*/ 1139390 w 1634547"/>
                <a:gd name="connsiteY2576" fmla="*/ 240297 h 1201292"/>
                <a:gd name="connsiteX2577" fmla="*/ 1135218 w 1634547"/>
                <a:gd name="connsiteY2577" fmla="*/ 243021 h 1201292"/>
                <a:gd name="connsiteX2578" fmla="*/ 1133056 w 1634547"/>
                <a:gd name="connsiteY2578" fmla="*/ 246117 h 1201292"/>
                <a:gd name="connsiteX2579" fmla="*/ 1130494 w 1634547"/>
                <a:gd name="connsiteY2579" fmla="*/ 247088 h 1201292"/>
                <a:gd name="connsiteX2580" fmla="*/ 1128179 w 1634547"/>
                <a:gd name="connsiteY2580" fmla="*/ 245059 h 1201292"/>
                <a:gd name="connsiteX2581" fmla="*/ 1125512 w 1634547"/>
                <a:gd name="connsiteY2581" fmla="*/ 242659 h 1201292"/>
                <a:gd name="connsiteX2582" fmla="*/ 1122959 w 1634547"/>
                <a:gd name="connsiteY2582" fmla="*/ 239649 h 1201292"/>
                <a:gd name="connsiteX2583" fmla="*/ 1121388 w 1634547"/>
                <a:gd name="connsiteY2583" fmla="*/ 236858 h 1201292"/>
                <a:gd name="connsiteX2584" fmla="*/ 1120512 w 1634547"/>
                <a:gd name="connsiteY2584" fmla="*/ 229448 h 1201292"/>
                <a:gd name="connsiteX2585" fmla="*/ 1123569 w 1634547"/>
                <a:gd name="connsiteY2585" fmla="*/ 227238 h 1201292"/>
                <a:gd name="connsiteX2586" fmla="*/ 1127474 w 1634547"/>
                <a:gd name="connsiteY2586" fmla="*/ 224752 h 1201292"/>
                <a:gd name="connsiteX2587" fmla="*/ 1127770 w 1634547"/>
                <a:gd name="connsiteY2587" fmla="*/ 220818 h 1201292"/>
                <a:gd name="connsiteX2588" fmla="*/ 1127627 w 1634547"/>
                <a:gd name="connsiteY2588" fmla="*/ 216427 h 1201292"/>
                <a:gd name="connsiteX2589" fmla="*/ 1128398 w 1634547"/>
                <a:gd name="connsiteY2589" fmla="*/ 211531 h 1201292"/>
                <a:gd name="connsiteX2590" fmla="*/ 1131961 w 1634547"/>
                <a:gd name="connsiteY2590" fmla="*/ 207007 h 1201292"/>
                <a:gd name="connsiteX2591" fmla="*/ 1133875 w 1634547"/>
                <a:gd name="connsiteY2591" fmla="*/ 203254 h 1201292"/>
                <a:gd name="connsiteX2592" fmla="*/ 1134113 w 1634547"/>
                <a:gd name="connsiteY2592" fmla="*/ 200911 h 1201292"/>
                <a:gd name="connsiteX2593" fmla="*/ 1135828 w 1634547"/>
                <a:gd name="connsiteY2593" fmla="*/ 197015 h 1201292"/>
                <a:gd name="connsiteX2594" fmla="*/ 1137466 w 1634547"/>
                <a:gd name="connsiteY2594" fmla="*/ 192900 h 1201292"/>
                <a:gd name="connsiteX2595" fmla="*/ 1139704 w 1634547"/>
                <a:gd name="connsiteY2595" fmla="*/ 187490 h 1201292"/>
                <a:gd name="connsiteX2596" fmla="*/ 1143943 w 1634547"/>
                <a:gd name="connsiteY2596" fmla="*/ 177851 h 1201292"/>
                <a:gd name="connsiteX2597" fmla="*/ 1148953 w 1634547"/>
                <a:gd name="connsiteY2597" fmla="*/ 166402 h 1201292"/>
                <a:gd name="connsiteX2598" fmla="*/ 1151458 w 1634547"/>
                <a:gd name="connsiteY2598" fmla="*/ 160668 h 1201292"/>
                <a:gd name="connsiteX2599" fmla="*/ 1156954 w 1634547"/>
                <a:gd name="connsiteY2599" fmla="*/ 164221 h 1201292"/>
                <a:gd name="connsiteX2600" fmla="*/ 1160498 w 1634547"/>
                <a:gd name="connsiteY2600" fmla="*/ 166068 h 1201292"/>
                <a:gd name="connsiteX2601" fmla="*/ 1166489 w 1634547"/>
                <a:gd name="connsiteY2601" fmla="*/ 168869 h 1201292"/>
                <a:gd name="connsiteX2602" fmla="*/ 1172670 w 1634547"/>
                <a:gd name="connsiteY2602" fmla="*/ 169498 h 1201292"/>
                <a:gd name="connsiteX2603" fmla="*/ 1178586 w 1634547"/>
                <a:gd name="connsiteY2603" fmla="*/ 172526 h 1201292"/>
                <a:gd name="connsiteX2604" fmla="*/ 1181634 w 1634547"/>
                <a:gd name="connsiteY2604" fmla="*/ 173441 h 1201292"/>
                <a:gd name="connsiteX2605" fmla="*/ 1183262 w 1634547"/>
                <a:gd name="connsiteY2605" fmla="*/ 173441 h 1201292"/>
                <a:gd name="connsiteX2606" fmla="*/ 1191635 w 1634547"/>
                <a:gd name="connsiteY2606" fmla="*/ 166068 h 1201292"/>
                <a:gd name="connsiteX2607" fmla="*/ 1198712 w 1634547"/>
                <a:gd name="connsiteY2607" fmla="*/ 159811 h 1201292"/>
                <a:gd name="connsiteX2608" fmla="*/ 1206846 w 1634547"/>
                <a:gd name="connsiteY2608" fmla="*/ 154915 h 1201292"/>
                <a:gd name="connsiteX2609" fmla="*/ 1212828 w 1634547"/>
                <a:gd name="connsiteY2609" fmla="*/ 154248 h 1201292"/>
                <a:gd name="connsiteX2610" fmla="*/ 1217324 w 1634547"/>
                <a:gd name="connsiteY2610" fmla="*/ 152819 h 1201292"/>
                <a:gd name="connsiteX2611" fmla="*/ 1220315 w 1634547"/>
                <a:gd name="connsiteY2611" fmla="*/ 150619 h 1201292"/>
                <a:gd name="connsiteX2612" fmla="*/ 1222096 w 1634547"/>
                <a:gd name="connsiteY2612" fmla="*/ 146942 h 1201292"/>
                <a:gd name="connsiteX2613" fmla="*/ 1222639 w 1634547"/>
                <a:gd name="connsiteY2613" fmla="*/ 141780 h 1201292"/>
                <a:gd name="connsiteX2614" fmla="*/ 1221438 w 1634547"/>
                <a:gd name="connsiteY2614" fmla="*/ 138646 h 1201292"/>
                <a:gd name="connsiteX2615" fmla="*/ 1218505 w 1634547"/>
                <a:gd name="connsiteY2615" fmla="*/ 137560 h 1201292"/>
                <a:gd name="connsiteX2616" fmla="*/ 1217752 w 1634547"/>
                <a:gd name="connsiteY2616" fmla="*/ 136465 h 1201292"/>
                <a:gd name="connsiteX2617" fmla="*/ 1219162 w 1634547"/>
                <a:gd name="connsiteY2617" fmla="*/ 135350 h 1201292"/>
                <a:gd name="connsiteX2618" fmla="*/ 1220210 w 1634547"/>
                <a:gd name="connsiteY2618" fmla="*/ 133188 h 1201292"/>
                <a:gd name="connsiteX2619" fmla="*/ 1220867 w 1634547"/>
                <a:gd name="connsiteY2619" fmla="*/ 129969 h 1201292"/>
                <a:gd name="connsiteX2620" fmla="*/ 1222563 w 1634547"/>
                <a:gd name="connsiteY2620" fmla="*/ 126902 h 1201292"/>
                <a:gd name="connsiteX2621" fmla="*/ 1225277 w 1634547"/>
                <a:gd name="connsiteY2621" fmla="*/ 124006 h 1201292"/>
                <a:gd name="connsiteX2622" fmla="*/ 1226782 w 1634547"/>
                <a:gd name="connsiteY2622" fmla="*/ 120787 h 1201292"/>
                <a:gd name="connsiteX2623" fmla="*/ 1227058 w 1634547"/>
                <a:gd name="connsiteY2623" fmla="*/ 117243 h 1201292"/>
                <a:gd name="connsiteX2624" fmla="*/ 1228697 w 1634547"/>
                <a:gd name="connsiteY2624" fmla="*/ 113700 h 1201292"/>
                <a:gd name="connsiteX2625" fmla="*/ 1231678 w 1634547"/>
                <a:gd name="connsiteY2625" fmla="*/ 110166 h 1201292"/>
                <a:gd name="connsiteX2626" fmla="*/ 1233316 w 1634547"/>
                <a:gd name="connsiteY2626" fmla="*/ 106871 h 1201292"/>
                <a:gd name="connsiteX2627" fmla="*/ 1233592 w 1634547"/>
                <a:gd name="connsiteY2627" fmla="*/ 103823 h 1201292"/>
                <a:gd name="connsiteX2628" fmla="*/ 1235107 w 1634547"/>
                <a:gd name="connsiteY2628" fmla="*/ 100089 h 1201292"/>
                <a:gd name="connsiteX2629" fmla="*/ 1239222 w 1634547"/>
                <a:gd name="connsiteY2629" fmla="*/ 93469 h 1201292"/>
                <a:gd name="connsiteX2630" fmla="*/ 1241889 w 1634547"/>
                <a:gd name="connsiteY2630" fmla="*/ 85820 h 1201292"/>
                <a:gd name="connsiteX2631" fmla="*/ 1246441 w 1634547"/>
                <a:gd name="connsiteY2631" fmla="*/ 80563 h 1201292"/>
                <a:gd name="connsiteX2632" fmla="*/ 1253757 w 1634547"/>
                <a:gd name="connsiteY2632" fmla="*/ 75152 h 1201292"/>
                <a:gd name="connsiteX2633" fmla="*/ 1258319 w 1634547"/>
                <a:gd name="connsiteY2633" fmla="*/ 69771 h 1201292"/>
                <a:gd name="connsiteX2634" fmla="*/ 1260139 w 1634547"/>
                <a:gd name="connsiteY2634" fmla="*/ 64418 h 1201292"/>
                <a:gd name="connsiteX2635" fmla="*/ 1259996 w 1634547"/>
                <a:gd name="connsiteY2635" fmla="*/ 59674 h 1201292"/>
                <a:gd name="connsiteX2636" fmla="*/ 1257881 w 1634547"/>
                <a:gd name="connsiteY2636" fmla="*/ 55559 h 1201292"/>
                <a:gd name="connsiteX2637" fmla="*/ 1257472 w 1634547"/>
                <a:gd name="connsiteY2637" fmla="*/ 51368 h 1201292"/>
                <a:gd name="connsiteX2638" fmla="*/ 1258786 w 1634547"/>
                <a:gd name="connsiteY2638" fmla="*/ 47092 h 1201292"/>
                <a:gd name="connsiteX2639" fmla="*/ 1257634 w 1634547"/>
                <a:gd name="connsiteY2639" fmla="*/ 43891 h 1201292"/>
                <a:gd name="connsiteX2640" fmla="*/ 1254024 w 1634547"/>
                <a:gd name="connsiteY2640" fmla="*/ 41767 h 1201292"/>
                <a:gd name="connsiteX2641" fmla="*/ 1249718 w 1634547"/>
                <a:gd name="connsiteY2641" fmla="*/ 41243 h 1201292"/>
                <a:gd name="connsiteX2642" fmla="*/ 1244718 w 1634547"/>
                <a:gd name="connsiteY2642" fmla="*/ 42320 h 1201292"/>
                <a:gd name="connsiteX2643" fmla="*/ 1241908 w 1634547"/>
                <a:gd name="connsiteY2643" fmla="*/ 40977 h 1201292"/>
                <a:gd name="connsiteX2644" fmla="*/ 1241289 w 1634547"/>
                <a:gd name="connsiteY2644" fmla="*/ 37224 h 1201292"/>
                <a:gd name="connsiteX2645" fmla="*/ 1242632 w 1634547"/>
                <a:gd name="connsiteY2645" fmla="*/ 34185 h 1201292"/>
                <a:gd name="connsiteX2646" fmla="*/ 1245937 w 1634547"/>
                <a:gd name="connsiteY2646" fmla="*/ 31861 h 1201292"/>
                <a:gd name="connsiteX2647" fmla="*/ 1251366 w 1634547"/>
                <a:gd name="connsiteY2647" fmla="*/ 26194 h 1201292"/>
                <a:gd name="connsiteX2648" fmla="*/ 1258929 w 1634547"/>
                <a:gd name="connsiteY2648" fmla="*/ 17145 h 1201292"/>
                <a:gd name="connsiteX2649" fmla="*/ 1266454 w 1634547"/>
                <a:gd name="connsiteY2649" fmla="*/ 12125 h 1201292"/>
                <a:gd name="connsiteX2650" fmla="*/ 1277674 w 1634547"/>
                <a:gd name="connsiteY2650" fmla="*/ 10678 h 1201292"/>
                <a:gd name="connsiteX2651" fmla="*/ 1286723 w 1634547"/>
                <a:gd name="connsiteY2651" fmla="*/ 7696 h 1201292"/>
                <a:gd name="connsiteX2652" fmla="*/ 1295943 w 1634547"/>
                <a:gd name="connsiteY2652" fmla="*/ 4667 h 1201292"/>
                <a:gd name="connsiteX2653" fmla="*/ 1302601 w 1634547"/>
                <a:gd name="connsiteY2653" fmla="*/ 3162 h 1201292"/>
                <a:gd name="connsiteX2654" fmla="*/ 1303734 w 1634547"/>
                <a:gd name="connsiteY2654" fmla="*/ 4172 h 1201292"/>
                <a:gd name="connsiteX2655" fmla="*/ 1307363 w 1634547"/>
                <a:gd name="connsiteY2655" fmla="*/ 4420 h 1201292"/>
                <a:gd name="connsiteX2656" fmla="*/ 1313488 w 1634547"/>
                <a:gd name="connsiteY2656" fmla="*/ 3905 h 1201292"/>
                <a:gd name="connsiteX2657" fmla="*/ 1319175 w 1634547"/>
                <a:gd name="connsiteY2657" fmla="*/ 2600 h 1201292"/>
                <a:gd name="connsiteX2658" fmla="*/ 1324433 w 1634547"/>
                <a:gd name="connsiteY2658" fmla="*/ 495 h 1201292"/>
                <a:gd name="connsiteX2659" fmla="*/ 1328595 w 1634547"/>
                <a:gd name="connsiteY2659" fmla="*/ 0 h 1201292"/>
                <a:gd name="connsiteX2660" fmla="*/ 1331653 w 1634547"/>
                <a:gd name="connsiteY2660" fmla="*/ 1114 h 1201292"/>
                <a:gd name="connsiteX2661" fmla="*/ 1333452 w 1634547"/>
                <a:gd name="connsiteY2661" fmla="*/ 1248 h 1201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</a:cxnLst>
              <a:rect l="l" t="t" r="r" b="b"/>
              <a:pathLst>
                <a:path w="1634547" h="1201292">
                  <a:moveTo>
                    <a:pt x="996610" y="1151420"/>
                  </a:moveTo>
                  <a:lnTo>
                    <a:pt x="997944" y="1152678"/>
                  </a:lnTo>
                  <a:lnTo>
                    <a:pt x="998811" y="1154497"/>
                  </a:lnTo>
                  <a:lnTo>
                    <a:pt x="999525" y="1157850"/>
                  </a:lnTo>
                  <a:lnTo>
                    <a:pt x="999954" y="1160936"/>
                  </a:lnTo>
                  <a:lnTo>
                    <a:pt x="997258" y="1162898"/>
                  </a:lnTo>
                  <a:lnTo>
                    <a:pt x="994839" y="1163688"/>
                  </a:lnTo>
                  <a:lnTo>
                    <a:pt x="989991" y="1171204"/>
                  </a:lnTo>
                  <a:lnTo>
                    <a:pt x="988981" y="1173576"/>
                  </a:lnTo>
                  <a:lnTo>
                    <a:pt x="988162" y="1174566"/>
                  </a:lnTo>
                  <a:lnTo>
                    <a:pt x="987904" y="1175595"/>
                  </a:lnTo>
                  <a:lnTo>
                    <a:pt x="988000" y="1176623"/>
                  </a:lnTo>
                  <a:lnTo>
                    <a:pt x="986743" y="1180224"/>
                  </a:lnTo>
                  <a:lnTo>
                    <a:pt x="985638" y="1184653"/>
                  </a:lnTo>
                  <a:lnTo>
                    <a:pt x="984933" y="1186463"/>
                  </a:lnTo>
                  <a:lnTo>
                    <a:pt x="983542" y="1187853"/>
                  </a:lnTo>
                  <a:lnTo>
                    <a:pt x="981780" y="1188558"/>
                  </a:lnTo>
                  <a:lnTo>
                    <a:pt x="980637" y="1188663"/>
                  </a:lnTo>
                  <a:lnTo>
                    <a:pt x="979599" y="1189044"/>
                  </a:lnTo>
                  <a:lnTo>
                    <a:pt x="977036" y="1191454"/>
                  </a:lnTo>
                  <a:lnTo>
                    <a:pt x="974150" y="1193264"/>
                  </a:lnTo>
                  <a:lnTo>
                    <a:pt x="974636" y="1194092"/>
                  </a:lnTo>
                  <a:lnTo>
                    <a:pt x="974665" y="1194883"/>
                  </a:lnTo>
                  <a:lnTo>
                    <a:pt x="973398" y="1195759"/>
                  </a:lnTo>
                  <a:lnTo>
                    <a:pt x="971998" y="1195588"/>
                  </a:lnTo>
                  <a:lnTo>
                    <a:pt x="967930" y="1196302"/>
                  </a:lnTo>
                  <a:lnTo>
                    <a:pt x="966445" y="1197655"/>
                  </a:lnTo>
                  <a:lnTo>
                    <a:pt x="964921" y="1200150"/>
                  </a:lnTo>
                  <a:lnTo>
                    <a:pt x="964339" y="1200493"/>
                  </a:lnTo>
                  <a:lnTo>
                    <a:pt x="961882" y="1201074"/>
                  </a:lnTo>
                  <a:lnTo>
                    <a:pt x="960015" y="1201293"/>
                  </a:lnTo>
                  <a:lnTo>
                    <a:pt x="956824" y="1199531"/>
                  </a:lnTo>
                  <a:lnTo>
                    <a:pt x="955243" y="1199017"/>
                  </a:lnTo>
                  <a:lnTo>
                    <a:pt x="951033" y="1198302"/>
                  </a:lnTo>
                  <a:lnTo>
                    <a:pt x="946928" y="1197112"/>
                  </a:lnTo>
                  <a:lnTo>
                    <a:pt x="944052" y="1195750"/>
                  </a:lnTo>
                  <a:lnTo>
                    <a:pt x="938156" y="1192416"/>
                  </a:lnTo>
                  <a:lnTo>
                    <a:pt x="937470" y="1186387"/>
                  </a:lnTo>
                  <a:lnTo>
                    <a:pt x="936460" y="1183129"/>
                  </a:lnTo>
                  <a:lnTo>
                    <a:pt x="936393" y="1181967"/>
                  </a:lnTo>
                  <a:lnTo>
                    <a:pt x="936784" y="1171918"/>
                  </a:lnTo>
                  <a:lnTo>
                    <a:pt x="937193" y="1170813"/>
                  </a:lnTo>
                  <a:lnTo>
                    <a:pt x="937946" y="1169851"/>
                  </a:lnTo>
                  <a:lnTo>
                    <a:pt x="940546" y="1167603"/>
                  </a:lnTo>
                  <a:lnTo>
                    <a:pt x="943527" y="1165822"/>
                  </a:lnTo>
                  <a:lnTo>
                    <a:pt x="947804" y="1162088"/>
                  </a:lnTo>
                  <a:lnTo>
                    <a:pt x="950909" y="1160383"/>
                  </a:lnTo>
                  <a:lnTo>
                    <a:pt x="953510" y="1157926"/>
                  </a:lnTo>
                  <a:lnTo>
                    <a:pt x="951986" y="1158031"/>
                  </a:lnTo>
                  <a:lnTo>
                    <a:pt x="950862" y="1157716"/>
                  </a:lnTo>
                  <a:lnTo>
                    <a:pt x="951967" y="1155611"/>
                  </a:lnTo>
                  <a:lnTo>
                    <a:pt x="953158" y="1154487"/>
                  </a:lnTo>
                  <a:lnTo>
                    <a:pt x="954538" y="1153878"/>
                  </a:lnTo>
                  <a:lnTo>
                    <a:pt x="957301" y="1154316"/>
                  </a:lnTo>
                  <a:lnTo>
                    <a:pt x="959854" y="1153878"/>
                  </a:lnTo>
                  <a:lnTo>
                    <a:pt x="961740" y="1152011"/>
                  </a:lnTo>
                  <a:lnTo>
                    <a:pt x="963530" y="1151611"/>
                  </a:lnTo>
                  <a:lnTo>
                    <a:pt x="970350" y="1152220"/>
                  </a:lnTo>
                  <a:lnTo>
                    <a:pt x="975074" y="1151363"/>
                  </a:lnTo>
                  <a:lnTo>
                    <a:pt x="977436" y="1149639"/>
                  </a:lnTo>
                  <a:lnTo>
                    <a:pt x="978551" y="1149572"/>
                  </a:lnTo>
                  <a:lnTo>
                    <a:pt x="982037" y="1150058"/>
                  </a:lnTo>
                  <a:lnTo>
                    <a:pt x="983332" y="1151849"/>
                  </a:lnTo>
                  <a:lnTo>
                    <a:pt x="983219" y="1150649"/>
                  </a:lnTo>
                  <a:lnTo>
                    <a:pt x="983371" y="1149477"/>
                  </a:lnTo>
                  <a:lnTo>
                    <a:pt x="984009" y="1149601"/>
                  </a:lnTo>
                  <a:lnTo>
                    <a:pt x="988571" y="1151820"/>
                  </a:lnTo>
                  <a:lnTo>
                    <a:pt x="988581" y="1149106"/>
                  </a:lnTo>
                  <a:lnTo>
                    <a:pt x="988838" y="1148391"/>
                  </a:lnTo>
                  <a:lnTo>
                    <a:pt x="990257" y="1147258"/>
                  </a:lnTo>
                  <a:lnTo>
                    <a:pt x="990972" y="1147277"/>
                  </a:lnTo>
                  <a:lnTo>
                    <a:pt x="992744" y="1149468"/>
                  </a:lnTo>
                  <a:lnTo>
                    <a:pt x="994467" y="1150744"/>
                  </a:lnTo>
                  <a:lnTo>
                    <a:pt x="996610" y="1151420"/>
                  </a:lnTo>
                  <a:close/>
                  <a:moveTo>
                    <a:pt x="983152" y="1120169"/>
                  </a:moveTo>
                  <a:lnTo>
                    <a:pt x="984142" y="1121159"/>
                  </a:lnTo>
                  <a:lnTo>
                    <a:pt x="986790" y="1120464"/>
                  </a:lnTo>
                  <a:lnTo>
                    <a:pt x="987276" y="1121721"/>
                  </a:lnTo>
                  <a:lnTo>
                    <a:pt x="987257" y="1122312"/>
                  </a:lnTo>
                  <a:lnTo>
                    <a:pt x="986314" y="1123760"/>
                  </a:lnTo>
                  <a:lnTo>
                    <a:pt x="984123" y="1122645"/>
                  </a:lnTo>
                  <a:lnTo>
                    <a:pt x="981942" y="1122902"/>
                  </a:lnTo>
                  <a:lnTo>
                    <a:pt x="980361" y="1122807"/>
                  </a:lnTo>
                  <a:lnTo>
                    <a:pt x="979932" y="1122121"/>
                  </a:lnTo>
                  <a:lnTo>
                    <a:pt x="981142" y="1120712"/>
                  </a:lnTo>
                  <a:lnTo>
                    <a:pt x="983152" y="1120169"/>
                  </a:lnTo>
                  <a:close/>
                  <a:moveTo>
                    <a:pt x="1043531" y="1104567"/>
                  </a:moveTo>
                  <a:lnTo>
                    <a:pt x="1040911" y="1105167"/>
                  </a:lnTo>
                  <a:lnTo>
                    <a:pt x="1040349" y="1105043"/>
                  </a:lnTo>
                  <a:lnTo>
                    <a:pt x="1041264" y="1103567"/>
                  </a:lnTo>
                  <a:lnTo>
                    <a:pt x="1043635" y="1102548"/>
                  </a:lnTo>
                  <a:lnTo>
                    <a:pt x="1043531" y="1104567"/>
                  </a:lnTo>
                  <a:close/>
                  <a:moveTo>
                    <a:pt x="1047445" y="1105653"/>
                  </a:moveTo>
                  <a:lnTo>
                    <a:pt x="1046931" y="1106224"/>
                  </a:lnTo>
                  <a:lnTo>
                    <a:pt x="1046150" y="1105186"/>
                  </a:lnTo>
                  <a:lnTo>
                    <a:pt x="1045931" y="1103700"/>
                  </a:lnTo>
                  <a:lnTo>
                    <a:pt x="1045369" y="1102900"/>
                  </a:lnTo>
                  <a:lnTo>
                    <a:pt x="1046655" y="1101890"/>
                  </a:lnTo>
                  <a:lnTo>
                    <a:pt x="1047226" y="1100776"/>
                  </a:lnTo>
                  <a:lnTo>
                    <a:pt x="1048750" y="1100995"/>
                  </a:lnTo>
                  <a:lnTo>
                    <a:pt x="1049379" y="1101328"/>
                  </a:lnTo>
                  <a:lnTo>
                    <a:pt x="1048036" y="1102490"/>
                  </a:lnTo>
                  <a:lnTo>
                    <a:pt x="1047722" y="1102986"/>
                  </a:lnTo>
                  <a:lnTo>
                    <a:pt x="1047445" y="1105653"/>
                  </a:lnTo>
                  <a:close/>
                  <a:moveTo>
                    <a:pt x="1067895" y="1071134"/>
                  </a:moveTo>
                  <a:lnTo>
                    <a:pt x="1068115" y="1072467"/>
                  </a:lnTo>
                  <a:lnTo>
                    <a:pt x="1066029" y="1070439"/>
                  </a:lnTo>
                  <a:lnTo>
                    <a:pt x="1065429" y="1070324"/>
                  </a:lnTo>
                  <a:lnTo>
                    <a:pt x="1064438" y="1069562"/>
                  </a:lnTo>
                  <a:lnTo>
                    <a:pt x="1063857" y="1068286"/>
                  </a:lnTo>
                  <a:lnTo>
                    <a:pt x="1065476" y="1068238"/>
                  </a:lnTo>
                  <a:lnTo>
                    <a:pt x="1066962" y="1069753"/>
                  </a:lnTo>
                  <a:lnTo>
                    <a:pt x="1067895" y="1071134"/>
                  </a:lnTo>
                  <a:close/>
                  <a:moveTo>
                    <a:pt x="1191606" y="1022033"/>
                  </a:moveTo>
                  <a:lnTo>
                    <a:pt x="1190711" y="1023795"/>
                  </a:lnTo>
                  <a:lnTo>
                    <a:pt x="1189130" y="1023499"/>
                  </a:lnTo>
                  <a:lnTo>
                    <a:pt x="1189082" y="1022252"/>
                  </a:lnTo>
                  <a:lnTo>
                    <a:pt x="1188758" y="1021890"/>
                  </a:lnTo>
                  <a:lnTo>
                    <a:pt x="1189197" y="1020728"/>
                  </a:lnTo>
                  <a:lnTo>
                    <a:pt x="1189482" y="1020404"/>
                  </a:lnTo>
                  <a:lnTo>
                    <a:pt x="1191273" y="1021394"/>
                  </a:lnTo>
                  <a:lnTo>
                    <a:pt x="1191606" y="1022033"/>
                  </a:lnTo>
                  <a:close/>
                  <a:moveTo>
                    <a:pt x="1235393" y="993858"/>
                  </a:moveTo>
                  <a:lnTo>
                    <a:pt x="1233402" y="995220"/>
                  </a:lnTo>
                  <a:lnTo>
                    <a:pt x="1232164" y="994572"/>
                  </a:lnTo>
                  <a:lnTo>
                    <a:pt x="1232145" y="992743"/>
                  </a:lnTo>
                  <a:lnTo>
                    <a:pt x="1232773" y="991095"/>
                  </a:lnTo>
                  <a:lnTo>
                    <a:pt x="1232049" y="989905"/>
                  </a:lnTo>
                  <a:lnTo>
                    <a:pt x="1232754" y="988495"/>
                  </a:lnTo>
                  <a:lnTo>
                    <a:pt x="1234231" y="988076"/>
                  </a:lnTo>
                  <a:lnTo>
                    <a:pt x="1234764" y="988962"/>
                  </a:lnTo>
                  <a:lnTo>
                    <a:pt x="1235593" y="989429"/>
                  </a:lnTo>
                  <a:lnTo>
                    <a:pt x="1235850" y="989914"/>
                  </a:lnTo>
                  <a:lnTo>
                    <a:pt x="1235860" y="990838"/>
                  </a:lnTo>
                  <a:lnTo>
                    <a:pt x="1235069" y="992362"/>
                  </a:lnTo>
                  <a:lnTo>
                    <a:pt x="1235688" y="993191"/>
                  </a:lnTo>
                  <a:lnTo>
                    <a:pt x="1235393" y="993858"/>
                  </a:lnTo>
                  <a:close/>
                  <a:moveTo>
                    <a:pt x="1273626" y="915543"/>
                  </a:moveTo>
                  <a:lnTo>
                    <a:pt x="1271292" y="916267"/>
                  </a:lnTo>
                  <a:lnTo>
                    <a:pt x="1270416" y="916267"/>
                  </a:lnTo>
                  <a:lnTo>
                    <a:pt x="1270492" y="914076"/>
                  </a:lnTo>
                  <a:lnTo>
                    <a:pt x="1272397" y="911990"/>
                  </a:lnTo>
                  <a:lnTo>
                    <a:pt x="1273169" y="912686"/>
                  </a:lnTo>
                  <a:lnTo>
                    <a:pt x="1273607" y="913772"/>
                  </a:lnTo>
                  <a:lnTo>
                    <a:pt x="1273626" y="915543"/>
                  </a:lnTo>
                  <a:close/>
                  <a:moveTo>
                    <a:pt x="1298248" y="867166"/>
                  </a:moveTo>
                  <a:lnTo>
                    <a:pt x="1298153" y="867737"/>
                  </a:lnTo>
                  <a:lnTo>
                    <a:pt x="1295876" y="865746"/>
                  </a:lnTo>
                  <a:lnTo>
                    <a:pt x="1294781" y="865422"/>
                  </a:lnTo>
                  <a:lnTo>
                    <a:pt x="1295305" y="864289"/>
                  </a:lnTo>
                  <a:lnTo>
                    <a:pt x="1296838" y="864003"/>
                  </a:lnTo>
                  <a:lnTo>
                    <a:pt x="1298057" y="866499"/>
                  </a:lnTo>
                  <a:lnTo>
                    <a:pt x="1298248" y="867166"/>
                  </a:lnTo>
                  <a:close/>
                  <a:moveTo>
                    <a:pt x="1304440" y="860632"/>
                  </a:moveTo>
                  <a:lnTo>
                    <a:pt x="1304182" y="862051"/>
                  </a:lnTo>
                  <a:lnTo>
                    <a:pt x="1303468" y="861851"/>
                  </a:lnTo>
                  <a:lnTo>
                    <a:pt x="1302515" y="859327"/>
                  </a:lnTo>
                  <a:lnTo>
                    <a:pt x="1303030" y="858708"/>
                  </a:lnTo>
                  <a:lnTo>
                    <a:pt x="1304382" y="858860"/>
                  </a:lnTo>
                  <a:lnTo>
                    <a:pt x="1304440" y="860632"/>
                  </a:lnTo>
                  <a:close/>
                  <a:moveTo>
                    <a:pt x="1301553" y="858450"/>
                  </a:moveTo>
                  <a:lnTo>
                    <a:pt x="1301163" y="859050"/>
                  </a:lnTo>
                  <a:lnTo>
                    <a:pt x="1297857" y="857288"/>
                  </a:lnTo>
                  <a:lnTo>
                    <a:pt x="1294276" y="856917"/>
                  </a:lnTo>
                  <a:lnTo>
                    <a:pt x="1293038" y="855364"/>
                  </a:lnTo>
                  <a:lnTo>
                    <a:pt x="1292819" y="852926"/>
                  </a:lnTo>
                  <a:lnTo>
                    <a:pt x="1296591" y="853031"/>
                  </a:lnTo>
                  <a:lnTo>
                    <a:pt x="1301239" y="855231"/>
                  </a:lnTo>
                  <a:lnTo>
                    <a:pt x="1302239" y="856355"/>
                  </a:lnTo>
                  <a:lnTo>
                    <a:pt x="1301553" y="858450"/>
                  </a:lnTo>
                  <a:close/>
                  <a:moveTo>
                    <a:pt x="1289961" y="811130"/>
                  </a:moveTo>
                  <a:lnTo>
                    <a:pt x="1287771" y="812025"/>
                  </a:lnTo>
                  <a:lnTo>
                    <a:pt x="1280817" y="809349"/>
                  </a:lnTo>
                  <a:lnTo>
                    <a:pt x="1275902" y="806406"/>
                  </a:lnTo>
                  <a:lnTo>
                    <a:pt x="1272969" y="802834"/>
                  </a:lnTo>
                  <a:lnTo>
                    <a:pt x="1272550" y="801358"/>
                  </a:lnTo>
                  <a:lnTo>
                    <a:pt x="1275969" y="801605"/>
                  </a:lnTo>
                  <a:lnTo>
                    <a:pt x="1279313" y="802891"/>
                  </a:lnTo>
                  <a:lnTo>
                    <a:pt x="1280056" y="804853"/>
                  </a:lnTo>
                  <a:lnTo>
                    <a:pt x="1281408" y="805472"/>
                  </a:lnTo>
                  <a:lnTo>
                    <a:pt x="1282322" y="806615"/>
                  </a:lnTo>
                  <a:lnTo>
                    <a:pt x="1288514" y="809273"/>
                  </a:lnTo>
                  <a:lnTo>
                    <a:pt x="1289466" y="810073"/>
                  </a:lnTo>
                  <a:lnTo>
                    <a:pt x="1289961" y="811130"/>
                  </a:lnTo>
                  <a:close/>
                  <a:moveTo>
                    <a:pt x="1333452" y="1248"/>
                  </a:moveTo>
                  <a:lnTo>
                    <a:pt x="1334662" y="1381"/>
                  </a:lnTo>
                  <a:lnTo>
                    <a:pt x="1335329" y="1372"/>
                  </a:lnTo>
                  <a:lnTo>
                    <a:pt x="1336615" y="476"/>
                  </a:lnTo>
                  <a:lnTo>
                    <a:pt x="1340168" y="2067"/>
                  </a:lnTo>
                  <a:lnTo>
                    <a:pt x="1346959" y="6791"/>
                  </a:lnTo>
                  <a:lnTo>
                    <a:pt x="1351216" y="8887"/>
                  </a:lnTo>
                  <a:lnTo>
                    <a:pt x="1352979" y="8372"/>
                  </a:lnTo>
                  <a:lnTo>
                    <a:pt x="1354884" y="9678"/>
                  </a:lnTo>
                  <a:lnTo>
                    <a:pt x="1356970" y="12802"/>
                  </a:lnTo>
                  <a:lnTo>
                    <a:pt x="1359551" y="14640"/>
                  </a:lnTo>
                  <a:lnTo>
                    <a:pt x="1364199" y="15488"/>
                  </a:lnTo>
                  <a:lnTo>
                    <a:pt x="1368810" y="18898"/>
                  </a:lnTo>
                  <a:lnTo>
                    <a:pt x="1370667" y="19088"/>
                  </a:lnTo>
                  <a:lnTo>
                    <a:pt x="1371315" y="17174"/>
                  </a:lnTo>
                  <a:lnTo>
                    <a:pt x="1373038" y="16078"/>
                  </a:lnTo>
                  <a:lnTo>
                    <a:pt x="1375820" y="15793"/>
                  </a:lnTo>
                  <a:lnTo>
                    <a:pt x="1379849" y="17479"/>
                  </a:lnTo>
                  <a:lnTo>
                    <a:pt x="1385116" y="21127"/>
                  </a:lnTo>
                  <a:lnTo>
                    <a:pt x="1388421" y="22727"/>
                  </a:lnTo>
                  <a:lnTo>
                    <a:pt x="1389764" y="22288"/>
                  </a:lnTo>
                  <a:lnTo>
                    <a:pt x="1391174" y="22965"/>
                  </a:lnTo>
                  <a:lnTo>
                    <a:pt x="1392308" y="24670"/>
                  </a:lnTo>
                  <a:lnTo>
                    <a:pt x="1392412" y="26775"/>
                  </a:lnTo>
                  <a:lnTo>
                    <a:pt x="1392021" y="27899"/>
                  </a:lnTo>
                  <a:lnTo>
                    <a:pt x="1393289" y="29671"/>
                  </a:lnTo>
                  <a:lnTo>
                    <a:pt x="1394746" y="29671"/>
                  </a:lnTo>
                  <a:lnTo>
                    <a:pt x="1397127" y="30518"/>
                  </a:lnTo>
                  <a:lnTo>
                    <a:pt x="1398994" y="33642"/>
                  </a:lnTo>
                  <a:lnTo>
                    <a:pt x="1400670" y="35090"/>
                  </a:lnTo>
                  <a:lnTo>
                    <a:pt x="1401842" y="36338"/>
                  </a:lnTo>
                  <a:lnTo>
                    <a:pt x="1402052" y="37376"/>
                  </a:lnTo>
                  <a:lnTo>
                    <a:pt x="1402156" y="38424"/>
                  </a:lnTo>
                  <a:lnTo>
                    <a:pt x="1401813" y="39234"/>
                  </a:lnTo>
                  <a:lnTo>
                    <a:pt x="1401175" y="40577"/>
                  </a:lnTo>
                  <a:lnTo>
                    <a:pt x="1400975" y="42015"/>
                  </a:lnTo>
                  <a:lnTo>
                    <a:pt x="1401785" y="43634"/>
                  </a:lnTo>
                  <a:lnTo>
                    <a:pt x="1404747" y="44806"/>
                  </a:lnTo>
                  <a:lnTo>
                    <a:pt x="1405747" y="46016"/>
                  </a:lnTo>
                  <a:lnTo>
                    <a:pt x="1405976" y="47558"/>
                  </a:lnTo>
                  <a:lnTo>
                    <a:pt x="1406900" y="49263"/>
                  </a:lnTo>
                  <a:lnTo>
                    <a:pt x="1408919" y="51235"/>
                  </a:lnTo>
                  <a:lnTo>
                    <a:pt x="1409681" y="52883"/>
                  </a:lnTo>
                  <a:lnTo>
                    <a:pt x="1409215" y="54207"/>
                  </a:lnTo>
                  <a:lnTo>
                    <a:pt x="1409815" y="55312"/>
                  </a:lnTo>
                  <a:lnTo>
                    <a:pt x="1410805" y="56179"/>
                  </a:lnTo>
                  <a:lnTo>
                    <a:pt x="1411015" y="59312"/>
                  </a:lnTo>
                  <a:lnTo>
                    <a:pt x="1411101" y="61113"/>
                  </a:lnTo>
                  <a:lnTo>
                    <a:pt x="1412729" y="63132"/>
                  </a:lnTo>
                  <a:lnTo>
                    <a:pt x="1413063" y="67266"/>
                  </a:lnTo>
                  <a:lnTo>
                    <a:pt x="1414196" y="71828"/>
                  </a:lnTo>
                  <a:lnTo>
                    <a:pt x="1418015" y="78067"/>
                  </a:lnTo>
                  <a:lnTo>
                    <a:pt x="1419282" y="81439"/>
                  </a:lnTo>
                  <a:lnTo>
                    <a:pt x="1418958" y="85439"/>
                  </a:lnTo>
                  <a:lnTo>
                    <a:pt x="1419511" y="87316"/>
                  </a:lnTo>
                  <a:lnTo>
                    <a:pt x="1421254" y="88221"/>
                  </a:lnTo>
                  <a:lnTo>
                    <a:pt x="1422082" y="89906"/>
                  </a:lnTo>
                  <a:lnTo>
                    <a:pt x="1421988" y="92373"/>
                  </a:lnTo>
                  <a:lnTo>
                    <a:pt x="1422664" y="93907"/>
                  </a:lnTo>
                  <a:lnTo>
                    <a:pt x="1423216" y="95536"/>
                  </a:lnTo>
                  <a:lnTo>
                    <a:pt x="1422845" y="98070"/>
                  </a:lnTo>
                  <a:lnTo>
                    <a:pt x="1423397" y="100346"/>
                  </a:lnTo>
                  <a:lnTo>
                    <a:pt x="1424292" y="101680"/>
                  </a:lnTo>
                  <a:lnTo>
                    <a:pt x="1424921" y="104137"/>
                  </a:lnTo>
                  <a:lnTo>
                    <a:pt x="1425274" y="107204"/>
                  </a:lnTo>
                  <a:lnTo>
                    <a:pt x="1427836" y="112043"/>
                  </a:lnTo>
                  <a:lnTo>
                    <a:pt x="1432589" y="118653"/>
                  </a:lnTo>
                  <a:lnTo>
                    <a:pt x="1435503" y="123777"/>
                  </a:lnTo>
                  <a:lnTo>
                    <a:pt x="1436561" y="127416"/>
                  </a:lnTo>
                  <a:lnTo>
                    <a:pt x="1436570" y="130407"/>
                  </a:lnTo>
                  <a:lnTo>
                    <a:pt x="1435532" y="132750"/>
                  </a:lnTo>
                  <a:lnTo>
                    <a:pt x="1435475" y="134455"/>
                  </a:lnTo>
                  <a:lnTo>
                    <a:pt x="1436408" y="135522"/>
                  </a:lnTo>
                  <a:lnTo>
                    <a:pt x="1436684" y="136960"/>
                  </a:lnTo>
                  <a:lnTo>
                    <a:pt x="1436313" y="138779"/>
                  </a:lnTo>
                  <a:lnTo>
                    <a:pt x="1437856" y="140932"/>
                  </a:lnTo>
                  <a:lnTo>
                    <a:pt x="1443076" y="144666"/>
                  </a:lnTo>
                  <a:lnTo>
                    <a:pt x="1440990" y="150381"/>
                  </a:lnTo>
                  <a:lnTo>
                    <a:pt x="1440437" y="154391"/>
                  </a:lnTo>
                  <a:lnTo>
                    <a:pt x="1440713" y="158601"/>
                  </a:lnTo>
                  <a:lnTo>
                    <a:pt x="1442009" y="161563"/>
                  </a:lnTo>
                  <a:lnTo>
                    <a:pt x="1444304" y="163278"/>
                  </a:lnTo>
                  <a:lnTo>
                    <a:pt x="1445733" y="165068"/>
                  </a:lnTo>
                  <a:lnTo>
                    <a:pt x="1446295" y="166935"/>
                  </a:lnTo>
                  <a:lnTo>
                    <a:pt x="1449058" y="168964"/>
                  </a:lnTo>
                  <a:lnTo>
                    <a:pt x="1454011" y="171164"/>
                  </a:lnTo>
                  <a:lnTo>
                    <a:pt x="1460364" y="171555"/>
                  </a:lnTo>
                  <a:lnTo>
                    <a:pt x="1468108" y="170117"/>
                  </a:lnTo>
                  <a:lnTo>
                    <a:pt x="1472842" y="169879"/>
                  </a:lnTo>
                  <a:lnTo>
                    <a:pt x="1474584" y="170831"/>
                  </a:lnTo>
                  <a:lnTo>
                    <a:pt x="1475184" y="172279"/>
                  </a:lnTo>
                  <a:lnTo>
                    <a:pt x="1474622" y="174212"/>
                  </a:lnTo>
                  <a:lnTo>
                    <a:pt x="1475937" y="175479"/>
                  </a:lnTo>
                  <a:lnTo>
                    <a:pt x="1479118" y="176089"/>
                  </a:lnTo>
                  <a:lnTo>
                    <a:pt x="1481300" y="177298"/>
                  </a:lnTo>
                  <a:lnTo>
                    <a:pt x="1482500" y="179127"/>
                  </a:lnTo>
                  <a:lnTo>
                    <a:pt x="1483966" y="179642"/>
                  </a:lnTo>
                  <a:lnTo>
                    <a:pt x="1485709" y="178851"/>
                  </a:lnTo>
                  <a:lnTo>
                    <a:pt x="1487405" y="178965"/>
                  </a:lnTo>
                  <a:lnTo>
                    <a:pt x="1489053" y="179975"/>
                  </a:lnTo>
                  <a:lnTo>
                    <a:pt x="1490120" y="179622"/>
                  </a:lnTo>
                  <a:lnTo>
                    <a:pt x="1491053" y="178518"/>
                  </a:lnTo>
                  <a:lnTo>
                    <a:pt x="1492548" y="178518"/>
                  </a:lnTo>
                  <a:lnTo>
                    <a:pt x="1494082" y="178537"/>
                  </a:lnTo>
                  <a:lnTo>
                    <a:pt x="1495034" y="181213"/>
                  </a:lnTo>
                  <a:lnTo>
                    <a:pt x="1496578" y="182718"/>
                  </a:lnTo>
                  <a:lnTo>
                    <a:pt x="1498711" y="183052"/>
                  </a:lnTo>
                  <a:lnTo>
                    <a:pt x="1501960" y="186300"/>
                  </a:lnTo>
                  <a:lnTo>
                    <a:pt x="1508493" y="195529"/>
                  </a:lnTo>
                  <a:lnTo>
                    <a:pt x="1512741" y="198796"/>
                  </a:lnTo>
                  <a:lnTo>
                    <a:pt x="1516999" y="199815"/>
                  </a:lnTo>
                  <a:lnTo>
                    <a:pt x="1522295" y="200025"/>
                  </a:lnTo>
                  <a:lnTo>
                    <a:pt x="1524010" y="203588"/>
                  </a:lnTo>
                  <a:lnTo>
                    <a:pt x="1522619" y="207350"/>
                  </a:lnTo>
                  <a:lnTo>
                    <a:pt x="1522266" y="210484"/>
                  </a:lnTo>
                  <a:lnTo>
                    <a:pt x="1523467" y="211607"/>
                  </a:lnTo>
                  <a:lnTo>
                    <a:pt x="1525124" y="215284"/>
                  </a:lnTo>
                  <a:lnTo>
                    <a:pt x="1527467" y="217418"/>
                  </a:lnTo>
                  <a:lnTo>
                    <a:pt x="1527915" y="219104"/>
                  </a:lnTo>
                  <a:lnTo>
                    <a:pt x="1529001" y="220990"/>
                  </a:lnTo>
                  <a:lnTo>
                    <a:pt x="1528543" y="224466"/>
                  </a:lnTo>
                  <a:lnTo>
                    <a:pt x="1526534" y="229543"/>
                  </a:lnTo>
                  <a:lnTo>
                    <a:pt x="1527087" y="233867"/>
                  </a:lnTo>
                  <a:lnTo>
                    <a:pt x="1530192" y="237439"/>
                  </a:lnTo>
                  <a:lnTo>
                    <a:pt x="1531982" y="240878"/>
                  </a:lnTo>
                  <a:lnTo>
                    <a:pt x="1532449" y="244173"/>
                  </a:lnTo>
                  <a:lnTo>
                    <a:pt x="1533220" y="246174"/>
                  </a:lnTo>
                  <a:lnTo>
                    <a:pt x="1534316" y="246879"/>
                  </a:lnTo>
                  <a:lnTo>
                    <a:pt x="1537497" y="246631"/>
                  </a:lnTo>
                  <a:lnTo>
                    <a:pt x="1542783" y="245440"/>
                  </a:lnTo>
                  <a:lnTo>
                    <a:pt x="1546650" y="245640"/>
                  </a:lnTo>
                  <a:lnTo>
                    <a:pt x="1549127" y="247250"/>
                  </a:lnTo>
                  <a:lnTo>
                    <a:pt x="1555232" y="247307"/>
                  </a:lnTo>
                  <a:lnTo>
                    <a:pt x="1564977" y="245821"/>
                  </a:lnTo>
                  <a:lnTo>
                    <a:pt x="1571130" y="245364"/>
                  </a:lnTo>
                  <a:lnTo>
                    <a:pt x="1573702" y="245936"/>
                  </a:lnTo>
                  <a:lnTo>
                    <a:pt x="1575988" y="243812"/>
                  </a:lnTo>
                  <a:lnTo>
                    <a:pt x="1577997" y="238982"/>
                  </a:lnTo>
                  <a:lnTo>
                    <a:pt x="1579874" y="236716"/>
                  </a:lnTo>
                  <a:lnTo>
                    <a:pt x="1581636" y="237001"/>
                  </a:lnTo>
                  <a:lnTo>
                    <a:pt x="1584417" y="235449"/>
                  </a:lnTo>
                  <a:lnTo>
                    <a:pt x="1588237" y="232048"/>
                  </a:lnTo>
                  <a:lnTo>
                    <a:pt x="1591551" y="230400"/>
                  </a:lnTo>
                  <a:lnTo>
                    <a:pt x="1595752" y="230572"/>
                  </a:lnTo>
                  <a:lnTo>
                    <a:pt x="1600229" y="230743"/>
                  </a:lnTo>
                  <a:lnTo>
                    <a:pt x="1603029" y="229314"/>
                  </a:lnTo>
                  <a:lnTo>
                    <a:pt x="1605658" y="226333"/>
                  </a:lnTo>
                  <a:lnTo>
                    <a:pt x="1610220" y="223695"/>
                  </a:lnTo>
                  <a:lnTo>
                    <a:pt x="1619945" y="220237"/>
                  </a:lnTo>
                  <a:lnTo>
                    <a:pt x="1622279" y="219694"/>
                  </a:lnTo>
                  <a:lnTo>
                    <a:pt x="1623393" y="219885"/>
                  </a:lnTo>
                  <a:lnTo>
                    <a:pt x="1626632" y="220428"/>
                  </a:lnTo>
                  <a:lnTo>
                    <a:pt x="1629509" y="221780"/>
                  </a:lnTo>
                  <a:lnTo>
                    <a:pt x="1632223" y="224495"/>
                  </a:lnTo>
                  <a:lnTo>
                    <a:pt x="1632642" y="226238"/>
                  </a:lnTo>
                  <a:lnTo>
                    <a:pt x="1632338" y="228524"/>
                  </a:lnTo>
                  <a:lnTo>
                    <a:pt x="1631738" y="229848"/>
                  </a:lnTo>
                  <a:lnTo>
                    <a:pt x="1630623" y="231334"/>
                  </a:lnTo>
                  <a:lnTo>
                    <a:pt x="1629575" y="233744"/>
                  </a:lnTo>
                  <a:lnTo>
                    <a:pt x="1630252" y="235620"/>
                  </a:lnTo>
                  <a:lnTo>
                    <a:pt x="1631823" y="239630"/>
                  </a:lnTo>
                  <a:lnTo>
                    <a:pt x="1633118" y="242526"/>
                  </a:lnTo>
                  <a:lnTo>
                    <a:pt x="1634547" y="245936"/>
                  </a:lnTo>
                  <a:lnTo>
                    <a:pt x="1633909" y="247155"/>
                  </a:lnTo>
                  <a:lnTo>
                    <a:pt x="1633042" y="249517"/>
                  </a:lnTo>
                  <a:lnTo>
                    <a:pt x="1630385" y="253508"/>
                  </a:lnTo>
                  <a:lnTo>
                    <a:pt x="1628937" y="255032"/>
                  </a:lnTo>
                  <a:lnTo>
                    <a:pt x="1627375" y="256518"/>
                  </a:lnTo>
                  <a:lnTo>
                    <a:pt x="1624679" y="256880"/>
                  </a:lnTo>
                  <a:lnTo>
                    <a:pt x="1623527" y="257223"/>
                  </a:lnTo>
                  <a:lnTo>
                    <a:pt x="1622222" y="257851"/>
                  </a:lnTo>
                  <a:lnTo>
                    <a:pt x="1621403" y="259261"/>
                  </a:lnTo>
                  <a:lnTo>
                    <a:pt x="1620469" y="260252"/>
                  </a:lnTo>
                  <a:lnTo>
                    <a:pt x="1618926" y="262233"/>
                  </a:lnTo>
                  <a:lnTo>
                    <a:pt x="1618802" y="263938"/>
                  </a:lnTo>
                  <a:lnTo>
                    <a:pt x="1619498" y="266472"/>
                  </a:lnTo>
                  <a:lnTo>
                    <a:pt x="1619841" y="269062"/>
                  </a:lnTo>
                  <a:lnTo>
                    <a:pt x="1618098" y="271377"/>
                  </a:lnTo>
                  <a:lnTo>
                    <a:pt x="1616745" y="274930"/>
                  </a:lnTo>
                  <a:lnTo>
                    <a:pt x="1616336" y="275997"/>
                  </a:lnTo>
                  <a:lnTo>
                    <a:pt x="1615669" y="278682"/>
                  </a:lnTo>
                  <a:lnTo>
                    <a:pt x="1615469" y="279616"/>
                  </a:lnTo>
                  <a:lnTo>
                    <a:pt x="1615040" y="285255"/>
                  </a:lnTo>
                  <a:lnTo>
                    <a:pt x="1613297" y="289093"/>
                  </a:lnTo>
                  <a:lnTo>
                    <a:pt x="1610868" y="293551"/>
                  </a:lnTo>
                  <a:lnTo>
                    <a:pt x="1611411" y="296209"/>
                  </a:lnTo>
                  <a:lnTo>
                    <a:pt x="1611839" y="298666"/>
                  </a:lnTo>
                  <a:lnTo>
                    <a:pt x="1611240" y="299857"/>
                  </a:lnTo>
                  <a:lnTo>
                    <a:pt x="1611087" y="300895"/>
                  </a:lnTo>
                  <a:lnTo>
                    <a:pt x="1610735" y="303257"/>
                  </a:lnTo>
                  <a:lnTo>
                    <a:pt x="1609973" y="304162"/>
                  </a:lnTo>
                  <a:lnTo>
                    <a:pt x="1607763" y="305638"/>
                  </a:lnTo>
                  <a:lnTo>
                    <a:pt x="1606439" y="307420"/>
                  </a:lnTo>
                  <a:lnTo>
                    <a:pt x="1606715" y="310115"/>
                  </a:lnTo>
                  <a:lnTo>
                    <a:pt x="1606039" y="312449"/>
                  </a:lnTo>
                  <a:lnTo>
                    <a:pt x="1605029" y="314506"/>
                  </a:lnTo>
                  <a:lnTo>
                    <a:pt x="1603972" y="315849"/>
                  </a:lnTo>
                  <a:lnTo>
                    <a:pt x="1602448" y="316706"/>
                  </a:lnTo>
                  <a:lnTo>
                    <a:pt x="1601438" y="317430"/>
                  </a:lnTo>
                  <a:lnTo>
                    <a:pt x="1600676" y="320040"/>
                  </a:lnTo>
                  <a:lnTo>
                    <a:pt x="1600448" y="322059"/>
                  </a:lnTo>
                  <a:lnTo>
                    <a:pt x="1599733" y="324069"/>
                  </a:lnTo>
                  <a:lnTo>
                    <a:pt x="1600172" y="326117"/>
                  </a:lnTo>
                  <a:lnTo>
                    <a:pt x="1599400" y="327889"/>
                  </a:lnTo>
                  <a:lnTo>
                    <a:pt x="1597228" y="329127"/>
                  </a:lnTo>
                  <a:lnTo>
                    <a:pt x="1596000" y="329860"/>
                  </a:lnTo>
                  <a:lnTo>
                    <a:pt x="1594866" y="330156"/>
                  </a:lnTo>
                  <a:lnTo>
                    <a:pt x="1592695" y="332080"/>
                  </a:lnTo>
                  <a:lnTo>
                    <a:pt x="1590751" y="338662"/>
                  </a:lnTo>
                  <a:lnTo>
                    <a:pt x="1590313" y="342481"/>
                  </a:lnTo>
                  <a:lnTo>
                    <a:pt x="1590761" y="345872"/>
                  </a:lnTo>
                  <a:lnTo>
                    <a:pt x="1588037" y="347996"/>
                  </a:lnTo>
                  <a:lnTo>
                    <a:pt x="1586017" y="349682"/>
                  </a:lnTo>
                  <a:lnTo>
                    <a:pt x="1584750" y="349072"/>
                  </a:lnTo>
                  <a:lnTo>
                    <a:pt x="1583407" y="348501"/>
                  </a:lnTo>
                  <a:lnTo>
                    <a:pt x="1580322" y="347767"/>
                  </a:lnTo>
                  <a:lnTo>
                    <a:pt x="1578779" y="347272"/>
                  </a:lnTo>
                  <a:lnTo>
                    <a:pt x="1575673" y="346167"/>
                  </a:lnTo>
                  <a:lnTo>
                    <a:pt x="1570701" y="344767"/>
                  </a:lnTo>
                  <a:lnTo>
                    <a:pt x="1565843" y="343138"/>
                  </a:lnTo>
                  <a:lnTo>
                    <a:pt x="1562795" y="342281"/>
                  </a:lnTo>
                  <a:lnTo>
                    <a:pt x="1560395" y="341595"/>
                  </a:lnTo>
                  <a:lnTo>
                    <a:pt x="1558576" y="340471"/>
                  </a:lnTo>
                  <a:lnTo>
                    <a:pt x="1557042" y="338461"/>
                  </a:lnTo>
                  <a:lnTo>
                    <a:pt x="1555518" y="339271"/>
                  </a:lnTo>
                  <a:lnTo>
                    <a:pt x="1554109" y="341652"/>
                  </a:lnTo>
                  <a:lnTo>
                    <a:pt x="1551756" y="343062"/>
                  </a:lnTo>
                  <a:lnTo>
                    <a:pt x="1550689" y="345662"/>
                  </a:lnTo>
                  <a:lnTo>
                    <a:pt x="1549746" y="347653"/>
                  </a:lnTo>
                  <a:lnTo>
                    <a:pt x="1547308" y="350311"/>
                  </a:lnTo>
                  <a:lnTo>
                    <a:pt x="1546222" y="351406"/>
                  </a:lnTo>
                  <a:lnTo>
                    <a:pt x="1541450" y="353206"/>
                  </a:lnTo>
                  <a:lnTo>
                    <a:pt x="1540373" y="353806"/>
                  </a:lnTo>
                  <a:lnTo>
                    <a:pt x="1536478" y="354187"/>
                  </a:lnTo>
                  <a:lnTo>
                    <a:pt x="1535154" y="354978"/>
                  </a:lnTo>
                  <a:lnTo>
                    <a:pt x="1533783" y="356654"/>
                  </a:lnTo>
                  <a:lnTo>
                    <a:pt x="1533411" y="358321"/>
                  </a:lnTo>
                  <a:lnTo>
                    <a:pt x="1534383" y="360074"/>
                  </a:lnTo>
                  <a:lnTo>
                    <a:pt x="1535897" y="363579"/>
                  </a:lnTo>
                  <a:lnTo>
                    <a:pt x="1536602" y="365970"/>
                  </a:lnTo>
                  <a:lnTo>
                    <a:pt x="1537631" y="370704"/>
                  </a:lnTo>
                  <a:lnTo>
                    <a:pt x="1541088" y="385496"/>
                  </a:lnTo>
                  <a:lnTo>
                    <a:pt x="1539974" y="388039"/>
                  </a:lnTo>
                  <a:lnTo>
                    <a:pt x="1538935" y="399059"/>
                  </a:lnTo>
                  <a:lnTo>
                    <a:pt x="1539183" y="401041"/>
                  </a:lnTo>
                  <a:lnTo>
                    <a:pt x="1539078" y="404127"/>
                  </a:lnTo>
                  <a:lnTo>
                    <a:pt x="1539145" y="406384"/>
                  </a:lnTo>
                  <a:lnTo>
                    <a:pt x="1539860" y="406946"/>
                  </a:lnTo>
                  <a:lnTo>
                    <a:pt x="1540793" y="407737"/>
                  </a:lnTo>
                  <a:lnTo>
                    <a:pt x="1541269" y="409051"/>
                  </a:lnTo>
                  <a:lnTo>
                    <a:pt x="1541145" y="411071"/>
                  </a:lnTo>
                  <a:lnTo>
                    <a:pt x="1540669" y="412547"/>
                  </a:lnTo>
                  <a:lnTo>
                    <a:pt x="1539936" y="415471"/>
                  </a:lnTo>
                  <a:lnTo>
                    <a:pt x="1538964" y="419691"/>
                  </a:lnTo>
                  <a:lnTo>
                    <a:pt x="1537888" y="421310"/>
                  </a:lnTo>
                  <a:lnTo>
                    <a:pt x="1537183" y="422596"/>
                  </a:lnTo>
                  <a:lnTo>
                    <a:pt x="1536582" y="423482"/>
                  </a:lnTo>
                  <a:lnTo>
                    <a:pt x="1536506" y="426463"/>
                  </a:lnTo>
                  <a:lnTo>
                    <a:pt x="1536106" y="428425"/>
                  </a:lnTo>
                  <a:lnTo>
                    <a:pt x="1534420" y="429120"/>
                  </a:lnTo>
                  <a:lnTo>
                    <a:pt x="1532744" y="430263"/>
                  </a:lnTo>
                  <a:lnTo>
                    <a:pt x="1530753" y="429844"/>
                  </a:lnTo>
                  <a:lnTo>
                    <a:pt x="1529001" y="430073"/>
                  </a:lnTo>
                  <a:lnTo>
                    <a:pt x="1526839" y="430835"/>
                  </a:lnTo>
                  <a:lnTo>
                    <a:pt x="1522962" y="431721"/>
                  </a:lnTo>
                  <a:lnTo>
                    <a:pt x="1520714" y="432902"/>
                  </a:lnTo>
                  <a:lnTo>
                    <a:pt x="1519638" y="433759"/>
                  </a:lnTo>
                  <a:lnTo>
                    <a:pt x="1518895" y="434788"/>
                  </a:lnTo>
                  <a:lnTo>
                    <a:pt x="1518761" y="435778"/>
                  </a:lnTo>
                  <a:lnTo>
                    <a:pt x="1519276" y="436302"/>
                  </a:lnTo>
                  <a:lnTo>
                    <a:pt x="1521457" y="436702"/>
                  </a:lnTo>
                  <a:lnTo>
                    <a:pt x="1522952" y="438550"/>
                  </a:lnTo>
                  <a:lnTo>
                    <a:pt x="1523162" y="440569"/>
                  </a:lnTo>
                  <a:lnTo>
                    <a:pt x="1521619" y="441722"/>
                  </a:lnTo>
                  <a:lnTo>
                    <a:pt x="1520857" y="440455"/>
                  </a:lnTo>
                  <a:lnTo>
                    <a:pt x="1519571" y="440055"/>
                  </a:lnTo>
                  <a:lnTo>
                    <a:pt x="1517180" y="438274"/>
                  </a:lnTo>
                  <a:lnTo>
                    <a:pt x="1515428" y="436312"/>
                  </a:lnTo>
                  <a:lnTo>
                    <a:pt x="1514123" y="434140"/>
                  </a:lnTo>
                  <a:lnTo>
                    <a:pt x="1514180" y="429501"/>
                  </a:lnTo>
                  <a:lnTo>
                    <a:pt x="1513961" y="428806"/>
                  </a:lnTo>
                  <a:lnTo>
                    <a:pt x="1511579" y="427854"/>
                  </a:lnTo>
                  <a:lnTo>
                    <a:pt x="1510875" y="426463"/>
                  </a:lnTo>
                  <a:lnTo>
                    <a:pt x="1509741" y="425806"/>
                  </a:lnTo>
                  <a:lnTo>
                    <a:pt x="1508131" y="426225"/>
                  </a:lnTo>
                  <a:lnTo>
                    <a:pt x="1506922" y="425787"/>
                  </a:lnTo>
                  <a:lnTo>
                    <a:pt x="1505960" y="425025"/>
                  </a:lnTo>
                  <a:lnTo>
                    <a:pt x="1504817" y="424939"/>
                  </a:lnTo>
                  <a:lnTo>
                    <a:pt x="1503826" y="426139"/>
                  </a:lnTo>
                  <a:lnTo>
                    <a:pt x="1503293" y="428720"/>
                  </a:lnTo>
                  <a:lnTo>
                    <a:pt x="1501626" y="432997"/>
                  </a:lnTo>
                  <a:lnTo>
                    <a:pt x="1501474" y="435578"/>
                  </a:lnTo>
                  <a:lnTo>
                    <a:pt x="1500759" y="439255"/>
                  </a:lnTo>
                  <a:lnTo>
                    <a:pt x="1500045" y="443913"/>
                  </a:lnTo>
                  <a:lnTo>
                    <a:pt x="1499445" y="444884"/>
                  </a:lnTo>
                  <a:lnTo>
                    <a:pt x="1497587" y="445027"/>
                  </a:lnTo>
                  <a:lnTo>
                    <a:pt x="1496949" y="445332"/>
                  </a:lnTo>
                  <a:lnTo>
                    <a:pt x="1495968" y="446913"/>
                  </a:lnTo>
                  <a:lnTo>
                    <a:pt x="1494797" y="447180"/>
                  </a:lnTo>
                  <a:lnTo>
                    <a:pt x="1493758" y="446256"/>
                  </a:lnTo>
                  <a:lnTo>
                    <a:pt x="1492129" y="445332"/>
                  </a:lnTo>
                  <a:lnTo>
                    <a:pt x="1490577" y="445208"/>
                  </a:lnTo>
                  <a:lnTo>
                    <a:pt x="1489186" y="446132"/>
                  </a:lnTo>
                  <a:lnTo>
                    <a:pt x="1487548" y="448142"/>
                  </a:lnTo>
                  <a:lnTo>
                    <a:pt x="1486615" y="449761"/>
                  </a:lnTo>
                  <a:lnTo>
                    <a:pt x="1486281" y="451285"/>
                  </a:lnTo>
                  <a:lnTo>
                    <a:pt x="1486024" y="453162"/>
                  </a:lnTo>
                  <a:lnTo>
                    <a:pt x="1484366" y="454952"/>
                  </a:lnTo>
                  <a:lnTo>
                    <a:pt x="1482862" y="455895"/>
                  </a:lnTo>
                  <a:lnTo>
                    <a:pt x="1479747" y="458534"/>
                  </a:lnTo>
                  <a:lnTo>
                    <a:pt x="1478756" y="459629"/>
                  </a:lnTo>
                  <a:lnTo>
                    <a:pt x="1476527" y="459639"/>
                  </a:lnTo>
                  <a:lnTo>
                    <a:pt x="1474098" y="459534"/>
                  </a:lnTo>
                  <a:lnTo>
                    <a:pt x="1470822" y="460248"/>
                  </a:lnTo>
                  <a:lnTo>
                    <a:pt x="1465488" y="460610"/>
                  </a:lnTo>
                  <a:lnTo>
                    <a:pt x="1462297" y="460067"/>
                  </a:lnTo>
                  <a:lnTo>
                    <a:pt x="1458354" y="460572"/>
                  </a:lnTo>
                  <a:lnTo>
                    <a:pt x="1455278" y="461429"/>
                  </a:lnTo>
                  <a:lnTo>
                    <a:pt x="1454839" y="462715"/>
                  </a:lnTo>
                  <a:lnTo>
                    <a:pt x="1454954" y="464620"/>
                  </a:lnTo>
                  <a:lnTo>
                    <a:pt x="1455563" y="465858"/>
                  </a:lnTo>
                  <a:lnTo>
                    <a:pt x="1456315" y="466687"/>
                  </a:lnTo>
                  <a:lnTo>
                    <a:pt x="1457592" y="469240"/>
                  </a:lnTo>
                  <a:lnTo>
                    <a:pt x="1458935" y="471707"/>
                  </a:lnTo>
                  <a:lnTo>
                    <a:pt x="1460964" y="473297"/>
                  </a:lnTo>
                  <a:lnTo>
                    <a:pt x="1461811" y="475012"/>
                  </a:lnTo>
                  <a:lnTo>
                    <a:pt x="1461850" y="476603"/>
                  </a:lnTo>
                  <a:lnTo>
                    <a:pt x="1460888" y="478603"/>
                  </a:lnTo>
                  <a:lnTo>
                    <a:pt x="1459430" y="481213"/>
                  </a:lnTo>
                  <a:lnTo>
                    <a:pt x="1458068" y="482822"/>
                  </a:lnTo>
                  <a:lnTo>
                    <a:pt x="1457049" y="482765"/>
                  </a:lnTo>
                  <a:lnTo>
                    <a:pt x="1455487" y="481832"/>
                  </a:lnTo>
                  <a:lnTo>
                    <a:pt x="1454429" y="480651"/>
                  </a:lnTo>
                  <a:lnTo>
                    <a:pt x="1451906" y="480213"/>
                  </a:lnTo>
                  <a:lnTo>
                    <a:pt x="1445733" y="480965"/>
                  </a:lnTo>
                  <a:lnTo>
                    <a:pt x="1442647" y="480441"/>
                  </a:lnTo>
                  <a:lnTo>
                    <a:pt x="1441171" y="479479"/>
                  </a:lnTo>
                  <a:lnTo>
                    <a:pt x="1438590" y="479412"/>
                  </a:lnTo>
                  <a:lnTo>
                    <a:pt x="1434599" y="478127"/>
                  </a:lnTo>
                  <a:lnTo>
                    <a:pt x="1432160" y="477717"/>
                  </a:lnTo>
                  <a:lnTo>
                    <a:pt x="1431007" y="476898"/>
                  </a:lnTo>
                  <a:lnTo>
                    <a:pt x="1430788" y="475012"/>
                  </a:lnTo>
                  <a:lnTo>
                    <a:pt x="1429645" y="473716"/>
                  </a:lnTo>
                  <a:lnTo>
                    <a:pt x="1428998" y="472164"/>
                  </a:lnTo>
                  <a:lnTo>
                    <a:pt x="1427550" y="470211"/>
                  </a:lnTo>
                  <a:lnTo>
                    <a:pt x="1426160" y="469230"/>
                  </a:lnTo>
                  <a:lnTo>
                    <a:pt x="1424788" y="468821"/>
                  </a:lnTo>
                  <a:lnTo>
                    <a:pt x="1423292" y="470002"/>
                  </a:lnTo>
                  <a:lnTo>
                    <a:pt x="1421692" y="471069"/>
                  </a:lnTo>
                  <a:lnTo>
                    <a:pt x="1420502" y="470830"/>
                  </a:lnTo>
                  <a:lnTo>
                    <a:pt x="1419920" y="471126"/>
                  </a:lnTo>
                  <a:lnTo>
                    <a:pt x="1419273" y="472012"/>
                  </a:lnTo>
                  <a:lnTo>
                    <a:pt x="1416701" y="473821"/>
                  </a:lnTo>
                  <a:lnTo>
                    <a:pt x="1416101" y="475479"/>
                  </a:lnTo>
                  <a:lnTo>
                    <a:pt x="1415082" y="478993"/>
                  </a:lnTo>
                  <a:lnTo>
                    <a:pt x="1414367" y="482603"/>
                  </a:lnTo>
                  <a:lnTo>
                    <a:pt x="1413758" y="483880"/>
                  </a:lnTo>
                  <a:lnTo>
                    <a:pt x="1412720" y="484099"/>
                  </a:lnTo>
                  <a:lnTo>
                    <a:pt x="1411662" y="485185"/>
                  </a:lnTo>
                  <a:lnTo>
                    <a:pt x="1409443" y="488566"/>
                  </a:lnTo>
                  <a:lnTo>
                    <a:pt x="1407433" y="491680"/>
                  </a:lnTo>
                  <a:lnTo>
                    <a:pt x="1404518" y="493786"/>
                  </a:lnTo>
                  <a:lnTo>
                    <a:pt x="1403138" y="495710"/>
                  </a:lnTo>
                  <a:lnTo>
                    <a:pt x="1402432" y="497462"/>
                  </a:lnTo>
                  <a:lnTo>
                    <a:pt x="1400356" y="499910"/>
                  </a:lnTo>
                  <a:lnTo>
                    <a:pt x="1397308" y="500348"/>
                  </a:lnTo>
                  <a:lnTo>
                    <a:pt x="1394879" y="501063"/>
                  </a:lnTo>
                  <a:lnTo>
                    <a:pt x="1393393" y="501253"/>
                  </a:lnTo>
                  <a:lnTo>
                    <a:pt x="1392327" y="502244"/>
                  </a:lnTo>
                  <a:lnTo>
                    <a:pt x="1391545" y="503749"/>
                  </a:lnTo>
                  <a:lnTo>
                    <a:pt x="1391174" y="504349"/>
                  </a:lnTo>
                  <a:lnTo>
                    <a:pt x="1389793" y="504349"/>
                  </a:lnTo>
                  <a:lnTo>
                    <a:pt x="1388421" y="505625"/>
                  </a:lnTo>
                  <a:lnTo>
                    <a:pt x="1385059" y="508530"/>
                  </a:lnTo>
                  <a:lnTo>
                    <a:pt x="1382316" y="509073"/>
                  </a:lnTo>
                  <a:lnTo>
                    <a:pt x="1378887" y="511007"/>
                  </a:lnTo>
                  <a:lnTo>
                    <a:pt x="1375867" y="512474"/>
                  </a:lnTo>
                  <a:lnTo>
                    <a:pt x="1374610" y="513302"/>
                  </a:lnTo>
                  <a:lnTo>
                    <a:pt x="1374277" y="514217"/>
                  </a:lnTo>
                  <a:lnTo>
                    <a:pt x="1373838" y="515379"/>
                  </a:lnTo>
                  <a:lnTo>
                    <a:pt x="1372381" y="515607"/>
                  </a:lnTo>
                  <a:lnTo>
                    <a:pt x="1370972" y="515550"/>
                  </a:lnTo>
                  <a:lnTo>
                    <a:pt x="1367828" y="518208"/>
                  </a:lnTo>
                  <a:lnTo>
                    <a:pt x="1366238" y="520465"/>
                  </a:lnTo>
                  <a:lnTo>
                    <a:pt x="1360056" y="525266"/>
                  </a:lnTo>
                  <a:lnTo>
                    <a:pt x="1357532" y="527961"/>
                  </a:lnTo>
                  <a:lnTo>
                    <a:pt x="1356884" y="531448"/>
                  </a:lnTo>
                  <a:lnTo>
                    <a:pt x="1356560" y="531190"/>
                  </a:lnTo>
                  <a:lnTo>
                    <a:pt x="1354360" y="534229"/>
                  </a:lnTo>
                  <a:lnTo>
                    <a:pt x="1350036" y="537115"/>
                  </a:lnTo>
                  <a:lnTo>
                    <a:pt x="1340796" y="537763"/>
                  </a:lnTo>
                  <a:lnTo>
                    <a:pt x="1337872" y="535715"/>
                  </a:lnTo>
                  <a:lnTo>
                    <a:pt x="1336815" y="537125"/>
                  </a:lnTo>
                  <a:lnTo>
                    <a:pt x="1335996" y="539020"/>
                  </a:lnTo>
                  <a:lnTo>
                    <a:pt x="1333567" y="539648"/>
                  </a:lnTo>
                  <a:lnTo>
                    <a:pt x="1329785" y="539820"/>
                  </a:lnTo>
                  <a:lnTo>
                    <a:pt x="1327661" y="541068"/>
                  </a:lnTo>
                  <a:lnTo>
                    <a:pt x="1326528" y="542458"/>
                  </a:lnTo>
                  <a:lnTo>
                    <a:pt x="1321337" y="542906"/>
                  </a:lnTo>
                  <a:lnTo>
                    <a:pt x="1319432" y="544764"/>
                  </a:lnTo>
                  <a:lnTo>
                    <a:pt x="1316193" y="545421"/>
                  </a:lnTo>
                  <a:lnTo>
                    <a:pt x="1302696" y="553517"/>
                  </a:lnTo>
                  <a:lnTo>
                    <a:pt x="1299753" y="556917"/>
                  </a:lnTo>
                  <a:lnTo>
                    <a:pt x="1296962" y="560889"/>
                  </a:lnTo>
                  <a:lnTo>
                    <a:pt x="1295009" y="562880"/>
                  </a:lnTo>
                  <a:lnTo>
                    <a:pt x="1293257" y="564271"/>
                  </a:lnTo>
                  <a:lnTo>
                    <a:pt x="1291667" y="564842"/>
                  </a:lnTo>
                  <a:lnTo>
                    <a:pt x="1290104" y="566214"/>
                  </a:lnTo>
                  <a:lnTo>
                    <a:pt x="1288523" y="566385"/>
                  </a:lnTo>
                  <a:lnTo>
                    <a:pt x="1286913" y="565756"/>
                  </a:lnTo>
                  <a:lnTo>
                    <a:pt x="1285113" y="565976"/>
                  </a:lnTo>
                  <a:lnTo>
                    <a:pt x="1283922" y="567633"/>
                  </a:lnTo>
                  <a:lnTo>
                    <a:pt x="1284923" y="569795"/>
                  </a:lnTo>
                  <a:lnTo>
                    <a:pt x="1284370" y="570710"/>
                  </a:lnTo>
                  <a:lnTo>
                    <a:pt x="1280827" y="571881"/>
                  </a:lnTo>
                  <a:lnTo>
                    <a:pt x="1275550" y="572653"/>
                  </a:lnTo>
                  <a:lnTo>
                    <a:pt x="1273321" y="574062"/>
                  </a:lnTo>
                  <a:lnTo>
                    <a:pt x="1272540" y="574862"/>
                  </a:lnTo>
                  <a:lnTo>
                    <a:pt x="1271378" y="575263"/>
                  </a:lnTo>
                  <a:lnTo>
                    <a:pt x="1270254" y="572481"/>
                  </a:lnTo>
                  <a:lnTo>
                    <a:pt x="1269854" y="568805"/>
                  </a:lnTo>
                  <a:lnTo>
                    <a:pt x="1272035" y="567919"/>
                  </a:lnTo>
                  <a:lnTo>
                    <a:pt x="1274045" y="567452"/>
                  </a:lnTo>
                  <a:lnTo>
                    <a:pt x="1285180" y="562366"/>
                  </a:lnTo>
                  <a:lnTo>
                    <a:pt x="1283789" y="558537"/>
                  </a:lnTo>
                  <a:lnTo>
                    <a:pt x="1284780" y="556870"/>
                  </a:lnTo>
                  <a:lnTo>
                    <a:pt x="1287276" y="554155"/>
                  </a:lnTo>
                  <a:lnTo>
                    <a:pt x="1288895" y="552812"/>
                  </a:lnTo>
                  <a:lnTo>
                    <a:pt x="1288019" y="552317"/>
                  </a:lnTo>
                  <a:lnTo>
                    <a:pt x="1280713" y="553212"/>
                  </a:lnTo>
                  <a:lnTo>
                    <a:pt x="1276531" y="553145"/>
                  </a:lnTo>
                  <a:lnTo>
                    <a:pt x="1274379" y="552869"/>
                  </a:lnTo>
                  <a:lnTo>
                    <a:pt x="1275026" y="550545"/>
                  </a:lnTo>
                  <a:lnTo>
                    <a:pt x="1274664" y="548221"/>
                  </a:lnTo>
                  <a:lnTo>
                    <a:pt x="1274159" y="547354"/>
                  </a:lnTo>
                  <a:lnTo>
                    <a:pt x="1277884" y="544706"/>
                  </a:lnTo>
                  <a:lnTo>
                    <a:pt x="1279570" y="544059"/>
                  </a:lnTo>
                  <a:lnTo>
                    <a:pt x="1280856" y="544097"/>
                  </a:lnTo>
                  <a:lnTo>
                    <a:pt x="1280760" y="542497"/>
                  </a:lnTo>
                  <a:lnTo>
                    <a:pt x="1279693" y="540087"/>
                  </a:lnTo>
                  <a:lnTo>
                    <a:pt x="1280846" y="536972"/>
                  </a:lnTo>
                  <a:lnTo>
                    <a:pt x="1288428" y="533305"/>
                  </a:lnTo>
                  <a:lnTo>
                    <a:pt x="1290247" y="529971"/>
                  </a:lnTo>
                  <a:lnTo>
                    <a:pt x="1293286" y="526857"/>
                  </a:lnTo>
                  <a:lnTo>
                    <a:pt x="1298848" y="519103"/>
                  </a:lnTo>
                  <a:lnTo>
                    <a:pt x="1299182" y="517779"/>
                  </a:lnTo>
                  <a:lnTo>
                    <a:pt x="1300801" y="514131"/>
                  </a:lnTo>
                  <a:lnTo>
                    <a:pt x="1301086" y="512674"/>
                  </a:lnTo>
                  <a:lnTo>
                    <a:pt x="1298515" y="510540"/>
                  </a:lnTo>
                  <a:lnTo>
                    <a:pt x="1297496" y="507549"/>
                  </a:lnTo>
                  <a:lnTo>
                    <a:pt x="1289971" y="502139"/>
                  </a:lnTo>
                  <a:lnTo>
                    <a:pt x="1289333" y="497481"/>
                  </a:lnTo>
                  <a:lnTo>
                    <a:pt x="1288628" y="497681"/>
                  </a:lnTo>
                  <a:lnTo>
                    <a:pt x="1287485" y="500939"/>
                  </a:lnTo>
                  <a:lnTo>
                    <a:pt x="1286504" y="501987"/>
                  </a:lnTo>
                  <a:lnTo>
                    <a:pt x="1283018" y="502082"/>
                  </a:lnTo>
                  <a:lnTo>
                    <a:pt x="1281370" y="500853"/>
                  </a:lnTo>
                  <a:lnTo>
                    <a:pt x="1271674" y="500053"/>
                  </a:lnTo>
                  <a:lnTo>
                    <a:pt x="1269302" y="502158"/>
                  </a:lnTo>
                  <a:lnTo>
                    <a:pt x="1267092" y="505406"/>
                  </a:lnTo>
                  <a:lnTo>
                    <a:pt x="1264930" y="507730"/>
                  </a:lnTo>
                  <a:lnTo>
                    <a:pt x="1262758" y="508921"/>
                  </a:lnTo>
                  <a:lnTo>
                    <a:pt x="1260872" y="511035"/>
                  </a:lnTo>
                  <a:lnTo>
                    <a:pt x="1253081" y="523551"/>
                  </a:lnTo>
                  <a:lnTo>
                    <a:pt x="1250137" y="524504"/>
                  </a:lnTo>
                  <a:lnTo>
                    <a:pt x="1236279" y="532038"/>
                  </a:lnTo>
                  <a:lnTo>
                    <a:pt x="1229335" y="534991"/>
                  </a:lnTo>
                  <a:lnTo>
                    <a:pt x="1223991" y="540191"/>
                  </a:lnTo>
                  <a:lnTo>
                    <a:pt x="1222153" y="543335"/>
                  </a:lnTo>
                  <a:lnTo>
                    <a:pt x="1220524" y="546821"/>
                  </a:lnTo>
                  <a:lnTo>
                    <a:pt x="1219534" y="552088"/>
                  </a:lnTo>
                  <a:lnTo>
                    <a:pt x="1214600" y="558479"/>
                  </a:lnTo>
                  <a:lnTo>
                    <a:pt x="1212904" y="559851"/>
                  </a:lnTo>
                  <a:lnTo>
                    <a:pt x="1211180" y="560404"/>
                  </a:lnTo>
                  <a:lnTo>
                    <a:pt x="1208884" y="560203"/>
                  </a:lnTo>
                  <a:lnTo>
                    <a:pt x="1206903" y="560604"/>
                  </a:lnTo>
                  <a:lnTo>
                    <a:pt x="1203531" y="560041"/>
                  </a:lnTo>
                  <a:lnTo>
                    <a:pt x="1199398" y="562061"/>
                  </a:lnTo>
                  <a:lnTo>
                    <a:pt x="1194749" y="563804"/>
                  </a:lnTo>
                  <a:lnTo>
                    <a:pt x="1190740" y="559413"/>
                  </a:lnTo>
                  <a:lnTo>
                    <a:pt x="1187872" y="558327"/>
                  </a:lnTo>
                  <a:lnTo>
                    <a:pt x="1183196" y="559546"/>
                  </a:lnTo>
                  <a:lnTo>
                    <a:pt x="1181024" y="561499"/>
                  </a:lnTo>
                  <a:lnTo>
                    <a:pt x="1176528" y="571148"/>
                  </a:lnTo>
                  <a:lnTo>
                    <a:pt x="1174842" y="576663"/>
                  </a:lnTo>
                  <a:lnTo>
                    <a:pt x="1174956" y="578920"/>
                  </a:lnTo>
                  <a:lnTo>
                    <a:pt x="1177576" y="585759"/>
                  </a:lnTo>
                  <a:lnTo>
                    <a:pt x="1180538" y="589579"/>
                  </a:lnTo>
                  <a:lnTo>
                    <a:pt x="1187177" y="593932"/>
                  </a:lnTo>
                  <a:lnTo>
                    <a:pt x="1201293" y="596922"/>
                  </a:lnTo>
                  <a:lnTo>
                    <a:pt x="1204608" y="595856"/>
                  </a:lnTo>
                  <a:lnTo>
                    <a:pt x="1208161" y="595846"/>
                  </a:lnTo>
                  <a:lnTo>
                    <a:pt x="1211904" y="598684"/>
                  </a:lnTo>
                  <a:lnTo>
                    <a:pt x="1214247" y="603371"/>
                  </a:lnTo>
                  <a:lnTo>
                    <a:pt x="1214457" y="606562"/>
                  </a:lnTo>
                  <a:lnTo>
                    <a:pt x="1214533" y="607666"/>
                  </a:lnTo>
                  <a:lnTo>
                    <a:pt x="1215390" y="608609"/>
                  </a:lnTo>
                  <a:lnTo>
                    <a:pt x="1215895" y="610219"/>
                  </a:lnTo>
                  <a:lnTo>
                    <a:pt x="1214409" y="611553"/>
                  </a:lnTo>
                  <a:lnTo>
                    <a:pt x="1213266" y="612220"/>
                  </a:lnTo>
                  <a:lnTo>
                    <a:pt x="1212304" y="617163"/>
                  </a:lnTo>
                  <a:lnTo>
                    <a:pt x="1212247" y="622621"/>
                  </a:lnTo>
                  <a:lnTo>
                    <a:pt x="1213457" y="624431"/>
                  </a:lnTo>
                  <a:lnTo>
                    <a:pt x="1216495" y="626974"/>
                  </a:lnTo>
                  <a:lnTo>
                    <a:pt x="1221191" y="629069"/>
                  </a:lnTo>
                  <a:lnTo>
                    <a:pt x="1225535" y="629517"/>
                  </a:lnTo>
                  <a:lnTo>
                    <a:pt x="1233831" y="628507"/>
                  </a:lnTo>
                  <a:lnTo>
                    <a:pt x="1237222" y="625221"/>
                  </a:lnTo>
                  <a:lnTo>
                    <a:pt x="1237022" y="623802"/>
                  </a:lnTo>
                  <a:lnTo>
                    <a:pt x="1237107" y="621964"/>
                  </a:lnTo>
                  <a:lnTo>
                    <a:pt x="1244413" y="617134"/>
                  </a:lnTo>
                  <a:lnTo>
                    <a:pt x="1248575" y="612848"/>
                  </a:lnTo>
                  <a:lnTo>
                    <a:pt x="1247927" y="611715"/>
                  </a:lnTo>
                  <a:lnTo>
                    <a:pt x="1247127" y="610962"/>
                  </a:lnTo>
                  <a:lnTo>
                    <a:pt x="1247861" y="610524"/>
                  </a:lnTo>
                  <a:lnTo>
                    <a:pt x="1250137" y="610219"/>
                  </a:lnTo>
                  <a:lnTo>
                    <a:pt x="1260291" y="605742"/>
                  </a:lnTo>
                  <a:lnTo>
                    <a:pt x="1268283" y="609400"/>
                  </a:lnTo>
                  <a:lnTo>
                    <a:pt x="1272845" y="613610"/>
                  </a:lnTo>
                  <a:lnTo>
                    <a:pt x="1277360" y="614315"/>
                  </a:lnTo>
                  <a:lnTo>
                    <a:pt x="1280484" y="616468"/>
                  </a:lnTo>
                  <a:lnTo>
                    <a:pt x="1284094" y="618297"/>
                  </a:lnTo>
                  <a:lnTo>
                    <a:pt x="1288799" y="618420"/>
                  </a:lnTo>
                  <a:lnTo>
                    <a:pt x="1292771" y="618801"/>
                  </a:lnTo>
                  <a:lnTo>
                    <a:pt x="1293981" y="617106"/>
                  </a:lnTo>
                  <a:lnTo>
                    <a:pt x="1295229" y="615992"/>
                  </a:lnTo>
                  <a:lnTo>
                    <a:pt x="1296638" y="616210"/>
                  </a:lnTo>
                  <a:lnTo>
                    <a:pt x="1298229" y="618430"/>
                  </a:lnTo>
                  <a:lnTo>
                    <a:pt x="1302744" y="620135"/>
                  </a:lnTo>
                  <a:lnTo>
                    <a:pt x="1306906" y="620049"/>
                  </a:lnTo>
                  <a:lnTo>
                    <a:pt x="1309821" y="619430"/>
                  </a:lnTo>
                  <a:lnTo>
                    <a:pt x="1311554" y="620221"/>
                  </a:lnTo>
                  <a:lnTo>
                    <a:pt x="1309049" y="623059"/>
                  </a:lnTo>
                  <a:lnTo>
                    <a:pt x="1309421" y="627631"/>
                  </a:lnTo>
                  <a:lnTo>
                    <a:pt x="1307506" y="629079"/>
                  </a:lnTo>
                  <a:lnTo>
                    <a:pt x="1305668" y="631403"/>
                  </a:lnTo>
                  <a:lnTo>
                    <a:pt x="1306754" y="632936"/>
                  </a:lnTo>
                  <a:lnTo>
                    <a:pt x="1307716" y="633584"/>
                  </a:lnTo>
                  <a:lnTo>
                    <a:pt x="1307621" y="635441"/>
                  </a:lnTo>
                  <a:lnTo>
                    <a:pt x="1305944" y="636499"/>
                  </a:lnTo>
                  <a:lnTo>
                    <a:pt x="1302839" y="639261"/>
                  </a:lnTo>
                  <a:lnTo>
                    <a:pt x="1301049" y="639213"/>
                  </a:lnTo>
                  <a:lnTo>
                    <a:pt x="1300201" y="638680"/>
                  </a:lnTo>
                  <a:lnTo>
                    <a:pt x="1299600" y="637689"/>
                  </a:lnTo>
                  <a:lnTo>
                    <a:pt x="1299153" y="636099"/>
                  </a:lnTo>
                  <a:lnTo>
                    <a:pt x="1298067" y="635051"/>
                  </a:lnTo>
                  <a:lnTo>
                    <a:pt x="1295057" y="634651"/>
                  </a:lnTo>
                  <a:lnTo>
                    <a:pt x="1291933" y="635032"/>
                  </a:lnTo>
                  <a:lnTo>
                    <a:pt x="1284904" y="639128"/>
                  </a:lnTo>
                  <a:lnTo>
                    <a:pt x="1278036" y="642385"/>
                  </a:lnTo>
                  <a:lnTo>
                    <a:pt x="1270845" y="644966"/>
                  </a:lnTo>
                  <a:lnTo>
                    <a:pt x="1268435" y="646595"/>
                  </a:lnTo>
                  <a:lnTo>
                    <a:pt x="1266720" y="647043"/>
                  </a:lnTo>
                  <a:lnTo>
                    <a:pt x="1263739" y="645814"/>
                  </a:lnTo>
                  <a:lnTo>
                    <a:pt x="1261939" y="645890"/>
                  </a:lnTo>
                  <a:lnTo>
                    <a:pt x="1261558" y="646738"/>
                  </a:lnTo>
                  <a:lnTo>
                    <a:pt x="1263853" y="649005"/>
                  </a:lnTo>
                  <a:lnTo>
                    <a:pt x="1264454" y="650777"/>
                  </a:lnTo>
                  <a:lnTo>
                    <a:pt x="1264215" y="652139"/>
                  </a:lnTo>
                  <a:lnTo>
                    <a:pt x="1262910" y="652739"/>
                  </a:lnTo>
                  <a:lnTo>
                    <a:pt x="1261015" y="651748"/>
                  </a:lnTo>
                  <a:lnTo>
                    <a:pt x="1259281" y="653167"/>
                  </a:lnTo>
                  <a:lnTo>
                    <a:pt x="1258501" y="655558"/>
                  </a:lnTo>
                  <a:lnTo>
                    <a:pt x="1258462" y="661245"/>
                  </a:lnTo>
                  <a:lnTo>
                    <a:pt x="1257319" y="662512"/>
                  </a:lnTo>
                  <a:lnTo>
                    <a:pt x="1254147" y="663207"/>
                  </a:lnTo>
                  <a:lnTo>
                    <a:pt x="1250775" y="665017"/>
                  </a:lnTo>
                  <a:lnTo>
                    <a:pt x="1249576" y="664178"/>
                  </a:lnTo>
                  <a:lnTo>
                    <a:pt x="1249099" y="663159"/>
                  </a:lnTo>
                  <a:lnTo>
                    <a:pt x="1249452" y="660549"/>
                  </a:lnTo>
                  <a:lnTo>
                    <a:pt x="1249033" y="659273"/>
                  </a:lnTo>
                  <a:lnTo>
                    <a:pt x="1247490" y="659340"/>
                  </a:lnTo>
                  <a:lnTo>
                    <a:pt x="1245165" y="660121"/>
                  </a:lnTo>
                  <a:lnTo>
                    <a:pt x="1243394" y="661835"/>
                  </a:lnTo>
                  <a:lnTo>
                    <a:pt x="1242784" y="662874"/>
                  </a:lnTo>
                  <a:lnTo>
                    <a:pt x="1245118" y="666217"/>
                  </a:lnTo>
                  <a:lnTo>
                    <a:pt x="1247337" y="666560"/>
                  </a:lnTo>
                  <a:lnTo>
                    <a:pt x="1247880" y="667312"/>
                  </a:lnTo>
                  <a:lnTo>
                    <a:pt x="1246118" y="668941"/>
                  </a:lnTo>
                  <a:lnTo>
                    <a:pt x="1241727" y="671360"/>
                  </a:lnTo>
                  <a:lnTo>
                    <a:pt x="1240993" y="673389"/>
                  </a:lnTo>
                  <a:lnTo>
                    <a:pt x="1239688" y="675332"/>
                  </a:lnTo>
                  <a:lnTo>
                    <a:pt x="1237898" y="676875"/>
                  </a:lnTo>
                  <a:lnTo>
                    <a:pt x="1236679" y="678504"/>
                  </a:lnTo>
                  <a:lnTo>
                    <a:pt x="1235193" y="679352"/>
                  </a:lnTo>
                  <a:lnTo>
                    <a:pt x="1232764" y="680304"/>
                  </a:lnTo>
                  <a:lnTo>
                    <a:pt x="1229783" y="684191"/>
                  </a:lnTo>
                  <a:lnTo>
                    <a:pt x="1227601" y="687819"/>
                  </a:lnTo>
                  <a:lnTo>
                    <a:pt x="1225010" y="689686"/>
                  </a:lnTo>
                  <a:lnTo>
                    <a:pt x="1222963" y="695801"/>
                  </a:lnTo>
                  <a:lnTo>
                    <a:pt x="1219295" y="699116"/>
                  </a:lnTo>
                  <a:lnTo>
                    <a:pt x="1217943" y="704412"/>
                  </a:lnTo>
                  <a:lnTo>
                    <a:pt x="1218895" y="707660"/>
                  </a:lnTo>
                  <a:lnTo>
                    <a:pt x="1222924" y="707632"/>
                  </a:lnTo>
                  <a:lnTo>
                    <a:pt x="1224934" y="708775"/>
                  </a:lnTo>
                  <a:lnTo>
                    <a:pt x="1229106" y="713042"/>
                  </a:lnTo>
                  <a:lnTo>
                    <a:pt x="1234097" y="715823"/>
                  </a:lnTo>
                  <a:lnTo>
                    <a:pt x="1239279" y="717385"/>
                  </a:lnTo>
                  <a:lnTo>
                    <a:pt x="1245632" y="721319"/>
                  </a:lnTo>
                  <a:lnTo>
                    <a:pt x="1247384" y="722986"/>
                  </a:lnTo>
                  <a:lnTo>
                    <a:pt x="1248880" y="726367"/>
                  </a:lnTo>
                  <a:lnTo>
                    <a:pt x="1251633" y="736083"/>
                  </a:lnTo>
                  <a:lnTo>
                    <a:pt x="1253614" y="740883"/>
                  </a:lnTo>
                  <a:lnTo>
                    <a:pt x="1253747" y="743388"/>
                  </a:lnTo>
                  <a:lnTo>
                    <a:pt x="1256719" y="748103"/>
                  </a:lnTo>
                  <a:lnTo>
                    <a:pt x="1259891" y="756200"/>
                  </a:lnTo>
                  <a:lnTo>
                    <a:pt x="1263549" y="763191"/>
                  </a:lnTo>
                  <a:lnTo>
                    <a:pt x="1264244" y="768687"/>
                  </a:lnTo>
                  <a:lnTo>
                    <a:pt x="1263063" y="771192"/>
                  </a:lnTo>
                  <a:lnTo>
                    <a:pt x="1263072" y="774440"/>
                  </a:lnTo>
                  <a:lnTo>
                    <a:pt x="1266720" y="777421"/>
                  </a:lnTo>
                  <a:lnTo>
                    <a:pt x="1274836" y="780879"/>
                  </a:lnTo>
                  <a:lnTo>
                    <a:pt x="1276131" y="781898"/>
                  </a:lnTo>
                  <a:lnTo>
                    <a:pt x="1277721" y="783574"/>
                  </a:lnTo>
                  <a:lnTo>
                    <a:pt x="1277798" y="788784"/>
                  </a:lnTo>
                  <a:lnTo>
                    <a:pt x="1279055" y="790442"/>
                  </a:lnTo>
                  <a:lnTo>
                    <a:pt x="1280113" y="791451"/>
                  </a:lnTo>
                  <a:lnTo>
                    <a:pt x="1285027" y="793652"/>
                  </a:lnTo>
                  <a:lnTo>
                    <a:pt x="1287085" y="795481"/>
                  </a:lnTo>
                  <a:lnTo>
                    <a:pt x="1289266" y="798395"/>
                  </a:lnTo>
                  <a:lnTo>
                    <a:pt x="1289895" y="801005"/>
                  </a:lnTo>
                  <a:lnTo>
                    <a:pt x="1290161" y="804539"/>
                  </a:lnTo>
                  <a:lnTo>
                    <a:pt x="1287418" y="804663"/>
                  </a:lnTo>
                  <a:lnTo>
                    <a:pt x="1285208" y="804263"/>
                  </a:lnTo>
                  <a:lnTo>
                    <a:pt x="1276417" y="799672"/>
                  </a:lnTo>
                  <a:lnTo>
                    <a:pt x="1274131" y="799548"/>
                  </a:lnTo>
                  <a:lnTo>
                    <a:pt x="1270902" y="800186"/>
                  </a:lnTo>
                  <a:lnTo>
                    <a:pt x="1266301" y="799338"/>
                  </a:lnTo>
                  <a:lnTo>
                    <a:pt x="1261443" y="794242"/>
                  </a:lnTo>
                  <a:lnTo>
                    <a:pt x="1257938" y="792699"/>
                  </a:lnTo>
                  <a:lnTo>
                    <a:pt x="1254176" y="791918"/>
                  </a:lnTo>
                  <a:lnTo>
                    <a:pt x="1245203" y="796300"/>
                  </a:lnTo>
                  <a:lnTo>
                    <a:pt x="1242917" y="795985"/>
                  </a:lnTo>
                  <a:lnTo>
                    <a:pt x="1242260" y="796480"/>
                  </a:lnTo>
                  <a:lnTo>
                    <a:pt x="1241250" y="797233"/>
                  </a:lnTo>
                  <a:lnTo>
                    <a:pt x="1245413" y="798176"/>
                  </a:lnTo>
                  <a:lnTo>
                    <a:pt x="1249585" y="796738"/>
                  </a:lnTo>
                  <a:lnTo>
                    <a:pt x="1253585" y="794614"/>
                  </a:lnTo>
                  <a:lnTo>
                    <a:pt x="1259424" y="795747"/>
                  </a:lnTo>
                  <a:lnTo>
                    <a:pt x="1260405" y="797662"/>
                  </a:lnTo>
                  <a:lnTo>
                    <a:pt x="1261367" y="800891"/>
                  </a:lnTo>
                  <a:lnTo>
                    <a:pt x="1265368" y="803072"/>
                  </a:lnTo>
                  <a:lnTo>
                    <a:pt x="1268511" y="804034"/>
                  </a:lnTo>
                  <a:lnTo>
                    <a:pt x="1272511" y="806891"/>
                  </a:lnTo>
                  <a:lnTo>
                    <a:pt x="1276417" y="811349"/>
                  </a:lnTo>
                  <a:lnTo>
                    <a:pt x="1284694" y="816512"/>
                  </a:lnTo>
                  <a:lnTo>
                    <a:pt x="1288047" y="821389"/>
                  </a:lnTo>
                  <a:lnTo>
                    <a:pt x="1289342" y="824532"/>
                  </a:lnTo>
                  <a:lnTo>
                    <a:pt x="1290504" y="829018"/>
                  </a:lnTo>
                  <a:lnTo>
                    <a:pt x="1287609" y="830466"/>
                  </a:lnTo>
                  <a:lnTo>
                    <a:pt x="1285084" y="830666"/>
                  </a:lnTo>
                  <a:lnTo>
                    <a:pt x="1281132" y="831371"/>
                  </a:lnTo>
                  <a:lnTo>
                    <a:pt x="1278227" y="832961"/>
                  </a:lnTo>
                  <a:lnTo>
                    <a:pt x="1275312" y="835743"/>
                  </a:lnTo>
                  <a:lnTo>
                    <a:pt x="1266959" y="840115"/>
                  </a:lnTo>
                  <a:lnTo>
                    <a:pt x="1265377" y="842848"/>
                  </a:lnTo>
                  <a:lnTo>
                    <a:pt x="1264291" y="845230"/>
                  </a:lnTo>
                  <a:lnTo>
                    <a:pt x="1262253" y="846401"/>
                  </a:lnTo>
                  <a:lnTo>
                    <a:pt x="1257138" y="845287"/>
                  </a:lnTo>
                  <a:lnTo>
                    <a:pt x="1252318" y="845382"/>
                  </a:lnTo>
                  <a:lnTo>
                    <a:pt x="1246861" y="848592"/>
                  </a:lnTo>
                  <a:lnTo>
                    <a:pt x="1245498" y="849897"/>
                  </a:lnTo>
                  <a:lnTo>
                    <a:pt x="1246404" y="849640"/>
                  </a:lnTo>
                  <a:lnTo>
                    <a:pt x="1247261" y="849230"/>
                  </a:lnTo>
                  <a:lnTo>
                    <a:pt x="1249718" y="849716"/>
                  </a:lnTo>
                  <a:lnTo>
                    <a:pt x="1253519" y="848001"/>
                  </a:lnTo>
                  <a:lnTo>
                    <a:pt x="1257233" y="853231"/>
                  </a:lnTo>
                  <a:lnTo>
                    <a:pt x="1264482" y="852383"/>
                  </a:lnTo>
                  <a:lnTo>
                    <a:pt x="1271292" y="848040"/>
                  </a:lnTo>
                  <a:lnTo>
                    <a:pt x="1273931" y="847963"/>
                  </a:lnTo>
                  <a:lnTo>
                    <a:pt x="1276131" y="848630"/>
                  </a:lnTo>
                  <a:lnTo>
                    <a:pt x="1278598" y="850345"/>
                  </a:lnTo>
                  <a:lnTo>
                    <a:pt x="1285151" y="857955"/>
                  </a:lnTo>
                  <a:lnTo>
                    <a:pt x="1288752" y="858784"/>
                  </a:lnTo>
                  <a:lnTo>
                    <a:pt x="1292276" y="860565"/>
                  </a:lnTo>
                  <a:lnTo>
                    <a:pt x="1294229" y="860765"/>
                  </a:lnTo>
                  <a:lnTo>
                    <a:pt x="1295991" y="861298"/>
                  </a:lnTo>
                  <a:lnTo>
                    <a:pt x="1291247" y="864080"/>
                  </a:lnTo>
                  <a:lnTo>
                    <a:pt x="1285123" y="870080"/>
                  </a:lnTo>
                  <a:lnTo>
                    <a:pt x="1282399" y="871509"/>
                  </a:lnTo>
                  <a:lnTo>
                    <a:pt x="1280570" y="873109"/>
                  </a:lnTo>
                  <a:lnTo>
                    <a:pt x="1285504" y="872309"/>
                  </a:lnTo>
                  <a:lnTo>
                    <a:pt x="1289009" y="869442"/>
                  </a:lnTo>
                  <a:lnTo>
                    <a:pt x="1290781" y="868737"/>
                  </a:lnTo>
                  <a:lnTo>
                    <a:pt x="1292200" y="869404"/>
                  </a:lnTo>
                  <a:lnTo>
                    <a:pt x="1292923" y="872938"/>
                  </a:lnTo>
                  <a:lnTo>
                    <a:pt x="1291571" y="883777"/>
                  </a:lnTo>
                  <a:lnTo>
                    <a:pt x="1289847" y="883968"/>
                  </a:lnTo>
                  <a:lnTo>
                    <a:pt x="1288171" y="881024"/>
                  </a:lnTo>
                  <a:lnTo>
                    <a:pt x="1286209" y="880091"/>
                  </a:lnTo>
                  <a:lnTo>
                    <a:pt x="1284561" y="880701"/>
                  </a:lnTo>
                  <a:lnTo>
                    <a:pt x="1281293" y="880682"/>
                  </a:lnTo>
                  <a:lnTo>
                    <a:pt x="1280046" y="882015"/>
                  </a:lnTo>
                  <a:lnTo>
                    <a:pt x="1278998" y="883901"/>
                  </a:lnTo>
                  <a:lnTo>
                    <a:pt x="1280951" y="884292"/>
                  </a:lnTo>
                  <a:lnTo>
                    <a:pt x="1284799" y="887578"/>
                  </a:lnTo>
                  <a:lnTo>
                    <a:pt x="1285190" y="889321"/>
                  </a:lnTo>
                  <a:lnTo>
                    <a:pt x="1284161" y="890454"/>
                  </a:lnTo>
                  <a:lnTo>
                    <a:pt x="1281465" y="889968"/>
                  </a:lnTo>
                  <a:lnTo>
                    <a:pt x="1284741" y="892416"/>
                  </a:lnTo>
                  <a:lnTo>
                    <a:pt x="1283875" y="894950"/>
                  </a:lnTo>
                  <a:lnTo>
                    <a:pt x="1282818" y="895950"/>
                  </a:lnTo>
                  <a:lnTo>
                    <a:pt x="1280913" y="896588"/>
                  </a:lnTo>
                  <a:lnTo>
                    <a:pt x="1279741" y="898779"/>
                  </a:lnTo>
                  <a:lnTo>
                    <a:pt x="1281427" y="902427"/>
                  </a:lnTo>
                  <a:lnTo>
                    <a:pt x="1283132" y="907094"/>
                  </a:lnTo>
                  <a:lnTo>
                    <a:pt x="1283341" y="909342"/>
                  </a:lnTo>
                  <a:lnTo>
                    <a:pt x="1280674" y="908371"/>
                  </a:lnTo>
                  <a:lnTo>
                    <a:pt x="1276512" y="911219"/>
                  </a:lnTo>
                  <a:lnTo>
                    <a:pt x="1274321" y="911457"/>
                  </a:lnTo>
                  <a:lnTo>
                    <a:pt x="1272835" y="907704"/>
                  </a:lnTo>
                  <a:lnTo>
                    <a:pt x="1270940" y="908295"/>
                  </a:lnTo>
                  <a:lnTo>
                    <a:pt x="1269673" y="909381"/>
                  </a:lnTo>
                  <a:lnTo>
                    <a:pt x="1267987" y="913400"/>
                  </a:lnTo>
                  <a:lnTo>
                    <a:pt x="1265930" y="917029"/>
                  </a:lnTo>
                  <a:lnTo>
                    <a:pt x="1264158" y="918020"/>
                  </a:lnTo>
                  <a:lnTo>
                    <a:pt x="1262034" y="917734"/>
                  </a:lnTo>
                  <a:lnTo>
                    <a:pt x="1260281" y="917839"/>
                  </a:lnTo>
                  <a:lnTo>
                    <a:pt x="1260710" y="918820"/>
                  </a:lnTo>
                  <a:lnTo>
                    <a:pt x="1262558" y="920010"/>
                  </a:lnTo>
                  <a:lnTo>
                    <a:pt x="1262558" y="921401"/>
                  </a:lnTo>
                  <a:lnTo>
                    <a:pt x="1258615" y="925811"/>
                  </a:lnTo>
                  <a:lnTo>
                    <a:pt x="1257976" y="927516"/>
                  </a:lnTo>
                  <a:lnTo>
                    <a:pt x="1258072" y="928964"/>
                  </a:lnTo>
                  <a:lnTo>
                    <a:pt x="1256005" y="930726"/>
                  </a:lnTo>
                  <a:lnTo>
                    <a:pt x="1257119" y="933688"/>
                  </a:lnTo>
                  <a:lnTo>
                    <a:pt x="1256538" y="935774"/>
                  </a:lnTo>
                  <a:lnTo>
                    <a:pt x="1254728" y="938594"/>
                  </a:lnTo>
                  <a:lnTo>
                    <a:pt x="1252824" y="940451"/>
                  </a:lnTo>
                  <a:lnTo>
                    <a:pt x="1250585" y="943461"/>
                  </a:lnTo>
                  <a:lnTo>
                    <a:pt x="1247747" y="945204"/>
                  </a:lnTo>
                  <a:lnTo>
                    <a:pt x="1244003" y="951500"/>
                  </a:lnTo>
                  <a:lnTo>
                    <a:pt x="1242899" y="954643"/>
                  </a:lnTo>
                  <a:lnTo>
                    <a:pt x="1242622" y="957891"/>
                  </a:lnTo>
                  <a:lnTo>
                    <a:pt x="1241450" y="959015"/>
                  </a:lnTo>
                  <a:lnTo>
                    <a:pt x="1239441" y="960425"/>
                  </a:lnTo>
                  <a:lnTo>
                    <a:pt x="1237155" y="959711"/>
                  </a:lnTo>
                  <a:lnTo>
                    <a:pt x="1237079" y="957548"/>
                  </a:lnTo>
                  <a:lnTo>
                    <a:pt x="1236088" y="957358"/>
                  </a:lnTo>
                  <a:lnTo>
                    <a:pt x="1235526" y="955939"/>
                  </a:lnTo>
                  <a:lnTo>
                    <a:pt x="1235354" y="954138"/>
                  </a:lnTo>
                  <a:lnTo>
                    <a:pt x="1235593" y="952681"/>
                  </a:lnTo>
                  <a:lnTo>
                    <a:pt x="1234640" y="953129"/>
                  </a:lnTo>
                  <a:lnTo>
                    <a:pt x="1234050" y="954815"/>
                  </a:lnTo>
                  <a:lnTo>
                    <a:pt x="1232545" y="956186"/>
                  </a:lnTo>
                  <a:lnTo>
                    <a:pt x="1230973" y="955634"/>
                  </a:lnTo>
                  <a:lnTo>
                    <a:pt x="1229277" y="954510"/>
                  </a:lnTo>
                  <a:lnTo>
                    <a:pt x="1229325" y="956129"/>
                  </a:lnTo>
                  <a:lnTo>
                    <a:pt x="1230230" y="957758"/>
                  </a:lnTo>
                  <a:lnTo>
                    <a:pt x="1230621" y="959387"/>
                  </a:lnTo>
                  <a:lnTo>
                    <a:pt x="1232964" y="959739"/>
                  </a:lnTo>
                  <a:lnTo>
                    <a:pt x="1234535" y="961606"/>
                  </a:lnTo>
                  <a:lnTo>
                    <a:pt x="1235773" y="964473"/>
                  </a:lnTo>
                  <a:lnTo>
                    <a:pt x="1236021" y="965549"/>
                  </a:lnTo>
                  <a:lnTo>
                    <a:pt x="1236983" y="966826"/>
                  </a:lnTo>
                  <a:lnTo>
                    <a:pt x="1237116" y="967921"/>
                  </a:lnTo>
                  <a:lnTo>
                    <a:pt x="1234878" y="968931"/>
                  </a:lnTo>
                  <a:lnTo>
                    <a:pt x="1232078" y="970817"/>
                  </a:lnTo>
                  <a:lnTo>
                    <a:pt x="1228716" y="974046"/>
                  </a:lnTo>
                  <a:lnTo>
                    <a:pt x="1225944" y="976198"/>
                  </a:lnTo>
                  <a:lnTo>
                    <a:pt x="1223439" y="976217"/>
                  </a:lnTo>
                  <a:lnTo>
                    <a:pt x="1221924" y="975970"/>
                  </a:lnTo>
                  <a:lnTo>
                    <a:pt x="1219762" y="974732"/>
                  </a:lnTo>
                  <a:lnTo>
                    <a:pt x="1217276" y="974217"/>
                  </a:lnTo>
                  <a:lnTo>
                    <a:pt x="1220610" y="978570"/>
                  </a:lnTo>
                  <a:lnTo>
                    <a:pt x="1222429" y="979342"/>
                  </a:lnTo>
                  <a:lnTo>
                    <a:pt x="1224715" y="979180"/>
                  </a:lnTo>
                  <a:lnTo>
                    <a:pt x="1226934" y="977560"/>
                  </a:lnTo>
                  <a:lnTo>
                    <a:pt x="1230087" y="977732"/>
                  </a:lnTo>
                  <a:lnTo>
                    <a:pt x="1230878" y="980237"/>
                  </a:lnTo>
                  <a:lnTo>
                    <a:pt x="1230040" y="983066"/>
                  </a:lnTo>
                  <a:lnTo>
                    <a:pt x="1228316" y="986733"/>
                  </a:lnTo>
                  <a:lnTo>
                    <a:pt x="1227963" y="989905"/>
                  </a:lnTo>
                  <a:lnTo>
                    <a:pt x="1230096" y="994439"/>
                  </a:lnTo>
                  <a:lnTo>
                    <a:pt x="1230192" y="995801"/>
                  </a:lnTo>
                  <a:lnTo>
                    <a:pt x="1229392" y="996477"/>
                  </a:lnTo>
                  <a:lnTo>
                    <a:pt x="1226887" y="995286"/>
                  </a:lnTo>
                  <a:lnTo>
                    <a:pt x="1224820" y="993782"/>
                  </a:lnTo>
                  <a:lnTo>
                    <a:pt x="1222734" y="994181"/>
                  </a:lnTo>
                  <a:lnTo>
                    <a:pt x="1220571" y="993543"/>
                  </a:lnTo>
                  <a:lnTo>
                    <a:pt x="1218352" y="994077"/>
                  </a:lnTo>
                  <a:lnTo>
                    <a:pt x="1217447" y="995124"/>
                  </a:lnTo>
                  <a:lnTo>
                    <a:pt x="1218057" y="996848"/>
                  </a:lnTo>
                  <a:lnTo>
                    <a:pt x="1220048" y="998277"/>
                  </a:lnTo>
                  <a:lnTo>
                    <a:pt x="1221162" y="1000478"/>
                  </a:lnTo>
                  <a:lnTo>
                    <a:pt x="1219829" y="1001249"/>
                  </a:lnTo>
                  <a:lnTo>
                    <a:pt x="1214181" y="1000735"/>
                  </a:lnTo>
                  <a:lnTo>
                    <a:pt x="1212923" y="1001154"/>
                  </a:lnTo>
                  <a:lnTo>
                    <a:pt x="1211237" y="1003573"/>
                  </a:lnTo>
                  <a:lnTo>
                    <a:pt x="1212332" y="1007155"/>
                  </a:lnTo>
                  <a:lnTo>
                    <a:pt x="1211085" y="1009374"/>
                  </a:lnTo>
                  <a:lnTo>
                    <a:pt x="1208761" y="1009898"/>
                  </a:lnTo>
                  <a:lnTo>
                    <a:pt x="1205703" y="1011689"/>
                  </a:lnTo>
                  <a:lnTo>
                    <a:pt x="1203817" y="1012107"/>
                  </a:lnTo>
                  <a:lnTo>
                    <a:pt x="1203913" y="1012888"/>
                  </a:lnTo>
                  <a:lnTo>
                    <a:pt x="1205294" y="1013670"/>
                  </a:lnTo>
                  <a:lnTo>
                    <a:pt x="1206027" y="1014727"/>
                  </a:lnTo>
                  <a:lnTo>
                    <a:pt x="1204360" y="1018375"/>
                  </a:lnTo>
                  <a:lnTo>
                    <a:pt x="1201779" y="1019575"/>
                  </a:lnTo>
                  <a:lnTo>
                    <a:pt x="1197816" y="1018975"/>
                  </a:lnTo>
                  <a:lnTo>
                    <a:pt x="1194702" y="1019794"/>
                  </a:lnTo>
                  <a:lnTo>
                    <a:pt x="1192006" y="1018242"/>
                  </a:lnTo>
                  <a:lnTo>
                    <a:pt x="1189130" y="1018213"/>
                  </a:lnTo>
                  <a:lnTo>
                    <a:pt x="1187177" y="1020175"/>
                  </a:lnTo>
                  <a:lnTo>
                    <a:pt x="1186968" y="1022452"/>
                  </a:lnTo>
                  <a:lnTo>
                    <a:pt x="1185072" y="1022680"/>
                  </a:lnTo>
                  <a:lnTo>
                    <a:pt x="1184053" y="1022509"/>
                  </a:lnTo>
                  <a:lnTo>
                    <a:pt x="1182615" y="1022671"/>
                  </a:lnTo>
                  <a:lnTo>
                    <a:pt x="1182767" y="1023890"/>
                  </a:lnTo>
                  <a:lnTo>
                    <a:pt x="1183586" y="1024957"/>
                  </a:lnTo>
                  <a:lnTo>
                    <a:pt x="1187472" y="1025433"/>
                  </a:lnTo>
                  <a:lnTo>
                    <a:pt x="1188168" y="1026967"/>
                  </a:lnTo>
                  <a:lnTo>
                    <a:pt x="1188320" y="1029329"/>
                  </a:lnTo>
                  <a:lnTo>
                    <a:pt x="1184253" y="1033396"/>
                  </a:lnTo>
                  <a:lnTo>
                    <a:pt x="1182519" y="1036139"/>
                  </a:lnTo>
                  <a:lnTo>
                    <a:pt x="1179909" y="1036063"/>
                  </a:lnTo>
                  <a:lnTo>
                    <a:pt x="1177938" y="1038263"/>
                  </a:lnTo>
                  <a:lnTo>
                    <a:pt x="1176881" y="1041245"/>
                  </a:lnTo>
                  <a:lnTo>
                    <a:pt x="1175575" y="1040654"/>
                  </a:lnTo>
                  <a:lnTo>
                    <a:pt x="1172556" y="1041130"/>
                  </a:lnTo>
                  <a:lnTo>
                    <a:pt x="1171670" y="1042549"/>
                  </a:lnTo>
                  <a:lnTo>
                    <a:pt x="1172375" y="1043140"/>
                  </a:lnTo>
                  <a:lnTo>
                    <a:pt x="1172442" y="1044159"/>
                  </a:lnTo>
                  <a:lnTo>
                    <a:pt x="1171232" y="1047502"/>
                  </a:lnTo>
                  <a:lnTo>
                    <a:pt x="1169918" y="1048445"/>
                  </a:lnTo>
                  <a:lnTo>
                    <a:pt x="1169346" y="1047074"/>
                  </a:lnTo>
                  <a:lnTo>
                    <a:pt x="1168918" y="1044950"/>
                  </a:lnTo>
                  <a:lnTo>
                    <a:pt x="1167860" y="1044788"/>
                  </a:lnTo>
                  <a:lnTo>
                    <a:pt x="1166098" y="1046740"/>
                  </a:lnTo>
                  <a:lnTo>
                    <a:pt x="1164041" y="1048141"/>
                  </a:lnTo>
                  <a:lnTo>
                    <a:pt x="1162279" y="1048722"/>
                  </a:lnTo>
                  <a:lnTo>
                    <a:pt x="1160945" y="1047426"/>
                  </a:lnTo>
                  <a:lnTo>
                    <a:pt x="1157678" y="1046750"/>
                  </a:lnTo>
                  <a:lnTo>
                    <a:pt x="1156345" y="1052360"/>
                  </a:lnTo>
                  <a:lnTo>
                    <a:pt x="1153640" y="1054398"/>
                  </a:lnTo>
                  <a:lnTo>
                    <a:pt x="1152373" y="1055037"/>
                  </a:lnTo>
                  <a:lnTo>
                    <a:pt x="1150163" y="1055227"/>
                  </a:lnTo>
                  <a:lnTo>
                    <a:pt x="1151573" y="1055999"/>
                  </a:lnTo>
                  <a:lnTo>
                    <a:pt x="1152011" y="1057437"/>
                  </a:lnTo>
                  <a:lnTo>
                    <a:pt x="1151220" y="1058866"/>
                  </a:lnTo>
                  <a:lnTo>
                    <a:pt x="1149010" y="1059152"/>
                  </a:lnTo>
                  <a:lnTo>
                    <a:pt x="1147725" y="1060266"/>
                  </a:lnTo>
                  <a:lnTo>
                    <a:pt x="1147229" y="1065267"/>
                  </a:lnTo>
                  <a:lnTo>
                    <a:pt x="1145915" y="1067019"/>
                  </a:lnTo>
                  <a:lnTo>
                    <a:pt x="1142562" y="1067162"/>
                  </a:lnTo>
                  <a:lnTo>
                    <a:pt x="1140057" y="1066000"/>
                  </a:lnTo>
                  <a:lnTo>
                    <a:pt x="1139257" y="1066915"/>
                  </a:lnTo>
                  <a:lnTo>
                    <a:pt x="1138838" y="1067810"/>
                  </a:lnTo>
                  <a:lnTo>
                    <a:pt x="1137523" y="1068715"/>
                  </a:lnTo>
                  <a:lnTo>
                    <a:pt x="1134990" y="1068953"/>
                  </a:lnTo>
                  <a:lnTo>
                    <a:pt x="1129360" y="1071191"/>
                  </a:lnTo>
                  <a:lnTo>
                    <a:pt x="1126779" y="1070543"/>
                  </a:lnTo>
                  <a:lnTo>
                    <a:pt x="1123702" y="1069696"/>
                  </a:lnTo>
                  <a:lnTo>
                    <a:pt x="1121579" y="1070525"/>
                  </a:lnTo>
                  <a:lnTo>
                    <a:pt x="1120874" y="1072239"/>
                  </a:lnTo>
                  <a:lnTo>
                    <a:pt x="1119893" y="1073572"/>
                  </a:lnTo>
                  <a:lnTo>
                    <a:pt x="1116806" y="1073572"/>
                  </a:lnTo>
                  <a:lnTo>
                    <a:pt x="1114330" y="1071925"/>
                  </a:lnTo>
                  <a:lnTo>
                    <a:pt x="1111806" y="1070734"/>
                  </a:lnTo>
                  <a:lnTo>
                    <a:pt x="1109015" y="1071763"/>
                  </a:lnTo>
                  <a:lnTo>
                    <a:pt x="1106891" y="1073858"/>
                  </a:lnTo>
                  <a:lnTo>
                    <a:pt x="1104281" y="1074563"/>
                  </a:lnTo>
                  <a:lnTo>
                    <a:pt x="1103795" y="1075868"/>
                  </a:lnTo>
                  <a:lnTo>
                    <a:pt x="1102662" y="1076516"/>
                  </a:lnTo>
                  <a:lnTo>
                    <a:pt x="1099900" y="1076239"/>
                  </a:lnTo>
                  <a:lnTo>
                    <a:pt x="1098852" y="1073001"/>
                  </a:lnTo>
                  <a:lnTo>
                    <a:pt x="1097261" y="1072525"/>
                  </a:lnTo>
                  <a:lnTo>
                    <a:pt x="1095690" y="1074163"/>
                  </a:lnTo>
                  <a:lnTo>
                    <a:pt x="1095127" y="1075439"/>
                  </a:lnTo>
                  <a:lnTo>
                    <a:pt x="1094394" y="1076411"/>
                  </a:lnTo>
                  <a:lnTo>
                    <a:pt x="1094651" y="1079049"/>
                  </a:lnTo>
                  <a:lnTo>
                    <a:pt x="1093098" y="1079107"/>
                  </a:lnTo>
                  <a:lnTo>
                    <a:pt x="1091070" y="1077487"/>
                  </a:lnTo>
                  <a:lnTo>
                    <a:pt x="1088937" y="1077201"/>
                  </a:lnTo>
                  <a:lnTo>
                    <a:pt x="1086945" y="1078706"/>
                  </a:lnTo>
                  <a:lnTo>
                    <a:pt x="1085936" y="1078335"/>
                  </a:lnTo>
                  <a:lnTo>
                    <a:pt x="1084869" y="1078021"/>
                  </a:lnTo>
                  <a:lnTo>
                    <a:pt x="1083126" y="1078021"/>
                  </a:lnTo>
                  <a:lnTo>
                    <a:pt x="1082459" y="1078421"/>
                  </a:lnTo>
                  <a:lnTo>
                    <a:pt x="1081183" y="1078659"/>
                  </a:lnTo>
                  <a:lnTo>
                    <a:pt x="1080325" y="1079478"/>
                  </a:lnTo>
                  <a:lnTo>
                    <a:pt x="1080249" y="1079545"/>
                  </a:lnTo>
                  <a:lnTo>
                    <a:pt x="1078002" y="1078992"/>
                  </a:lnTo>
                  <a:lnTo>
                    <a:pt x="1075249" y="1076801"/>
                  </a:lnTo>
                  <a:lnTo>
                    <a:pt x="1073277" y="1073163"/>
                  </a:lnTo>
                  <a:lnTo>
                    <a:pt x="1070772" y="1071201"/>
                  </a:lnTo>
                  <a:lnTo>
                    <a:pt x="1069667" y="1069477"/>
                  </a:lnTo>
                  <a:lnTo>
                    <a:pt x="1069238" y="1066381"/>
                  </a:lnTo>
                  <a:lnTo>
                    <a:pt x="1068781" y="1064905"/>
                  </a:lnTo>
                  <a:lnTo>
                    <a:pt x="1068934" y="1063266"/>
                  </a:lnTo>
                  <a:lnTo>
                    <a:pt x="1069696" y="1061809"/>
                  </a:lnTo>
                  <a:lnTo>
                    <a:pt x="1067000" y="1062542"/>
                  </a:lnTo>
                  <a:lnTo>
                    <a:pt x="1065009" y="1063905"/>
                  </a:lnTo>
                  <a:lnTo>
                    <a:pt x="1065419" y="1065619"/>
                  </a:lnTo>
                  <a:lnTo>
                    <a:pt x="1064924" y="1067210"/>
                  </a:lnTo>
                  <a:lnTo>
                    <a:pt x="1061952" y="1068038"/>
                  </a:lnTo>
                  <a:lnTo>
                    <a:pt x="1062133" y="1068705"/>
                  </a:lnTo>
                  <a:lnTo>
                    <a:pt x="1062333" y="1069410"/>
                  </a:lnTo>
                  <a:lnTo>
                    <a:pt x="1064657" y="1071582"/>
                  </a:lnTo>
                  <a:lnTo>
                    <a:pt x="1065133" y="1073401"/>
                  </a:lnTo>
                  <a:lnTo>
                    <a:pt x="1066076" y="1074373"/>
                  </a:lnTo>
                  <a:lnTo>
                    <a:pt x="1067895" y="1077201"/>
                  </a:lnTo>
                  <a:lnTo>
                    <a:pt x="1067848" y="1082669"/>
                  </a:lnTo>
                  <a:lnTo>
                    <a:pt x="1068848" y="1084212"/>
                  </a:lnTo>
                  <a:lnTo>
                    <a:pt x="1068514" y="1085745"/>
                  </a:lnTo>
                  <a:lnTo>
                    <a:pt x="1067791" y="1087812"/>
                  </a:lnTo>
                  <a:lnTo>
                    <a:pt x="1067724" y="1087841"/>
                  </a:lnTo>
                  <a:lnTo>
                    <a:pt x="1067191" y="1087212"/>
                  </a:lnTo>
                  <a:lnTo>
                    <a:pt x="1066315" y="1087336"/>
                  </a:lnTo>
                  <a:lnTo>
                    <a:pt x="1065962" y="1088031"/>
                  </a:lnTo>
                  <a:lnTo>
                    <a:pt x="1065905" y="1088660"/>
                  </a:lnTo>
                  <a:lnTo>
                    <a:pt x="1065752" y="1088689"/>
                  </a:lnTo>
                  <a:lnTo>
                    <a:pt x="1064210" y="1089146"/>
                  </a:lnTo>
                  <a:lnTo>
                    <a:pt x="1062914" y="1089536"/>
                  </a:lnTo>
                  <a:lnTo>
                    <a:pt x="1061866" y="1090089"/>
                  </a:lnTo>
                  <a:lnTo>
                    <a:pt x="1060218" y="1091717"/>
                  </a:lnTo>
                  <a:lnTo>
                    <a:pt x="1057084" y="1092118"/>
                  </a:lnTo>
                  <a:lnTo>
                    <a:pt x="1055475" y="1088307"/>
                  </a:lnTo>
                  <a:lnTo>
                    <a:pt x="1053313" y="1090851"/>
                  </a:lnTo>
                  <a:lnTo>
                    <a:pt x="1052665" y="1096042"/>
                  </a:lnTo>
                  <a:lnTo>
                    <a:pt x="1051865" y="1096928"/>
                  </a:lnTo>
                  <a:lnTo>
                    <a:pt x="1050522" y="1097671"/>
                  </a:lnTo>
                  <a:lnTo>
                    <a:pt x="1047979" y="1095861"/>
                  </a:lnTo>
                  <a:lnTo>
                    <a:pt x="1045759" y="1097071"/>
                  </a:lnTo>
                  <a:lnTo>
                    <a:pt x="1044026" y="1098299"/>
                  </a:lnTo>
                  <a:lnTo>
                    <a:pt x="1043311" y="1099433"/>
                  </a:lnTo>
                  <a:lnTo>
                    <a:pt x="1042035" y="1100662"/>
                  </a:lnTo>
                  <a:lnTo>
                    <a:pt x="1039587" y="1099471"/>
                  </a:lnTo>
                  <a:lnTo>
                    <a:pt x="1037616" y="1097690"/>
                  </a:lnTo>
                  <a:lnTo>
                    <a:pt x="1038111" y="1096347"/>
                  </a:lnTo>
                  <a:lnTo>
                    <a:pt x="1037834" y="1095470"/>
                  </a:lnTo>
                  <a:lnTo>
                    <a:pt x="1036949" y="1094804"/>
                  </a:lnTo>
                  <a:lnTo>
                    <a:pt x="1035968" y="1094899"/>
                  </a:lnTo>
                  <a:lnTo>
                    <a:pt x="1036454" y="1096642"/>
                  </a:lnTo>
                  <a:lnTo>
                    <a:pt x="1036777" y="1099976"/>
                  </a:lnTo>
                  <a:lnTo>
                    <a:pt x="1035882" y="1100938"/>
                  </a:lnTo>
                  <a:lnTo>
                    <a:pt x="1034501" y="1101681"/>
                  </a:lnTo>
                  <a:lnTo>
                    <a:pt x="1031520" y="1101071"/>
                  </a:lnTo>
                  <a:lnTo>
                    <a:pt x="1029491" y="1099833"/>
                  </a:lnTo>
                  <a:lnTo>
                    <a:pt x="1027024" y="1098785"/>
                  </a:lnTo>
                  <a:lnTo>
                    <a:pt x="1024852" y="1098595"/>
                  </a:lnTo>
                  <a:lnTo>
                    <a:pt x="1024376" y="1100700"/>
                  </a:lnTo>
                  <a:lnTo>
                    <a:pt x="1022966" y="1102395"/>
                  </a:lnTo>
                  <a:lnTo>
                    <a:pt x="1021661" y="1102605"/>
                  </a:lnTo>
                  <a:lnTo>
                    <a:pt x="1020356" y="1102338"/>
                  </a:lnTo>
                  <a:lnTo>
                    <a:pt x="1018642" y="1104167"/>
                  </a:lnTo>
                  <a:lnTo>
                    <a:pt x="1017832" y="1105500"/>
                  </a:lnTo>
                  <a:lnTo>
                    <a:pt x="1015718" y="1106910"/>
                  </a:lnTo>
                  <a:lnTo>
                    <a:pt x="1010098" y="1107596"/>
                  </a:lnTo>
                  <a:lnTo>
                    <a:pt x="1008136" y="1108986"/>
                  </a:lnTo>
                  <a:lnTo>
                    <a:pt x="1005507" y="1108767"/>
                  </a:lnTo>
                  <a:lnTo>
                    <a:pt x="1003468" y="1109101"/>
                  </a:lnTo>
                  <a:lnTo>
                    <a:pt x="1002297" y="1109025"/>
                  </a:lnTo>
                  <a:lnTo>
                    <a:pt x="1001249" y="1108272"/>
                  </a:lnTo>
                  <a:lnTo>
                    <a:pt x="1000068" y="1108253"/>
                  </a:lnTo>
                  <a:lnTo>
                    <a:pt x="999525" y="1110577"/>
                  </a:lnTo>
                  <a:lnTo>
                    <a:pt x="996344" y="1111558"/>
                  </a:lnTo>
                  <a:lnTo>
                    <a:pt x="993486" y="1111825"/>
                  </a:lnTo>
                  <a:lnTo>
                    <a:pt x="990305" y="1114892"/>
                  </a:lnTo>
                  <a:lnTo>
                    <a:pt x="988038" y="1116749"/>
                  </a:lnTo>
                  <a:lnTo>
                    <a:pt x="986352" y="1116940"/>
                  </a:lnTo>
                  <a:lnTo>
                    <a:pt x="985114" y="1116283"/>
                  </a:lnTo>
                  <a:lnTo>
                    <a:pt x="984495" y="1113539"/>
                  </a:lnTo>
                  <a:lnTo>
                    <a:pt x="983866" y="1113216"/>
                  </a:lnTo>
                  <a:lnTo>
                    <a:pt x="983504" y="1115797"/>
                  </a:lnTo>
                  <a:lnTo>
                    <a:pt x="982904" y="1117940"/>
                  </a:lnTo>
                  <a:lnTo>
                    <a:pt x="981742" y="1119111"/>
                  </a:lnTo>
                  <a:lnTo>
                    <a:pt x="978065" y="1121778"/>
                  </a:lnTo>
                  <a:lnTo>
                    <a:pt x="977008" y="1124426"/>
                  </a:lnTo>
                  <a:lnTo>
                    <a:pt x="977713" y="1126874"/>
                  </a:lnTo>
                  <a:lnTo>
                    <a:pt x="982656" y="1127474"/>
                  </a:lnTo>
                  <a:lnTo>
                    <a:pt x="983266" y="1128817"/>
                  </a:lnTo>
                  <a:lnTo>
                    <a:pt x="982789" y="1129913"/>
                  </a:lnTo>
                  <a:lnTo>
                    <a:pt x="981609" y="1130827"/>
                  </a:lnTo>
                  <a:lnTo>
                    <a:pt x="981256" y="1132199"/>
                  </a:lnTo>
                  <a:lnTo>
                    <a:pt x="986561" y="1136561"/>
                  </a:lnTo>
                  <a:lnTo>
                    <a:pt x="986724" y="1138209"/>
                  </a:lnTo>
                  <a:lnTo>
                    <a:pt x="985904" y="1139152"/>
                  </a:lnTo>
                  <a:lnTo>
                    <a:pt x="984914" y="1141181"/>
                  </a:lnTo>
                  <a:lnTo>
                    <a:pt x="982113" y="1142895"/>
                  </a:lnTo>
                  <a:lnTo>
                    <a:pt x="976189" y="1143772"/>
                  </a:lnTo>
                  <a:lnTo>
                    <a:pt x="971245" y="1142886"/>
                  </a:lnTo>
                  <a:lnTo>
                    <a:pt x="969750" y="1140933"/>
                  </a:lnTo>
                  <a:lnTo>
                    <a:pt x="969845" y="1139543"/>
                  </a:lnTo>
                  <a:lnTo>
                    <a:pt x="971074" y="1139943"/>
                  </a:lnTo>
                  <a:lnTo>
                    <a:pt x="972465" y="1139819"/>
                  </a:lnTo>
                  <a:lnTo>
                    <a:pt x="972045" y="1138542"/>
                  </a:lnTo>
                  <a:lnTo>
                    <a:pt x="971455" y="1137800"/>
                  </a:lnTo>
                  <a:lnTo>
                    <a:pt x="969179" y="1136666"/>
                  </a:lnTo>
                  <a:lnTo>
                    <a:pt x="967331" y="1133608"/>
                  </a:lnTo>
                  <a:lnTo>
                    <a:pt x="967683" y="1131065"/>
                  </a:lnTo>
                  <a:lnTo>
                    <a:pt x="966683" y="1129094"/>
                  </a:lnTo>
                  <a:lnTo>
                    <a:pt x="965578" y="1127446"/>
                  </a:lnTo>
                  <a:lnTo>
                    <a:pt x="964473" y="1126455"/>
                  </a:lnTo>
                  <a:lnTo>
                    <a:pt x="963873" y="1125226"/>
                  </a:lnTo>
                  <a:lnTo>
                    <a:pt x="964997" y="1121359"/>
                  </a:lnTo>
                  <a:lnTo>
                    <a:pt x="964378" y="1119111"/>
                  </a:lnTo>
                  <a:lnTo>
                    <a:pt x="966492" y="1116349"/>
                  </a:lnTo>
                  <a:lnTo>
                    <a:pt x="967016" y="1113234"/>
                  </a:lnTo>
                  <a:lnTo>
                    <a:pt x="970788" y="1112120"/>
                  </a:lnTo>
                  <a:lnTo>
                    <a:pt x="971045" y="1109148"/>
                  </a:lnTo>
                  <a:lnTo>
                    <a:pt x="968340" y="1109063"/>
                  </a:lnTo>
                  <a:lnTo>
                    <a:pt x="966464" y="1106881"/>
                  </a:lnTo>
                  <a:lnTo>
                    <a:pt x="966035" y="1107805"/>
                  </a:lnTo>
                  <a:lnTo>
                    <a:pt x="964530" y="1107900"/>
                  </a:lnTo>
                  <a:lnTo>
                    <a:pt x="962054" y="1103691"/>
                  </a:lnTo>
                  <a:lnTo>
                    <a:pt x="961311" y="1103157"/>
                  </a:lnTo>
                  <a:lnTo>
                    <a:pt x="960111" y="1103081"/>
                  </a:lnTo>
                  <a:lnTo>
                    <a:pt x="960711" y="1107520"/>
                  </a:lnTo>
                  <a:lnTo>
                    <a:pt x="957806" y="1109186"/>
                  </a:lnTo>
                  <a:lnTo>
                    <a:pt x="955424" y="1109920"/>
                  </a:lnTo>
                  <a:lnTo>
                    <a:pt x="952052" y="1110225"/>
                  </a:lnTo>
                  <a:lnTo>
                    <a:pt x="950129" y="1110739"/>
                  </a:lnTo>
                  <a:lnTo>
                    <a:pt x="948337" y="1110320"/>
                  </a:lnTo>
                  <a:lnTo>
                    <a:pt x="948776" y="1108977"/>
                  </a:lnTo>
                  <a:lnTo>
                    <a:pt x="949728" y="1107377"/>
                  </a:lnTo>
                  <a:lnTo>
                    <a:pt x="948880" y="1106034"/>
                  </a:lnTo>
                  <a:lnTo>
                    <a:pt x="946975" y="1105005"/>
                  </a:lnTo>
                  <a:lnTo>
                    <a:pt x="944061" y="1105062"/>
                  </a:lnTo>
                  <a:lnTo>
                    <a:pt x="942051" y="1104776"/>
                  </a:lnTo>
                  <a:lnTo>
                    <a:pt x="940051" y="1104891"/>
                  </a:lnTo>
                  <a:lnTo>
                    <a:pt x="939318" y="1104291"/>
                  </a:lnTo>
                  <a:lnTo>
                    <a:pt x="937460" y="1102185"/>
                  </a:lnTo>
                  <a:lnTo>
                    <a:pt x="935888" y="1100881"/>
                  </a:lnTo>
                  <a:lnTo>
                    <a:pt x="935184" y="1099576"/>
                  </a:lnTo>
                  <a:lnTo>
                    <a:pt x="935888" y="1098061"/>
                  </a:lnTo>
                  <a:lnTo>
                    <a:pt x="935298" y="1097137"/>
                  </a:lnTo>
                  <a:lnTo>
                    <a:pt x="932259" y="1097033"/>
                  </a:lnTo>
                  <a:lnTo>
                    <a:pt x="932279" y="1099204"/>
                  </a:lnTo>
                  <a:lnTo>
                    <a:pt x="932593" y="1101767"/>
                  </a:lnTo>
                  <a:lnTo>
                    <a:pt x="933479" y="1103709"/>
                  </a:lnTo>
                  <a:lnTo>
                    <a:pt x="932850" y="1104795"/>
                  </a:lnTo>
                  <a:lnTo>
                    <a:pt x="931307" y="1105538"/>
                  </a:lnTo>
                  <a:lnTo>
                    <a:pt x="929659" y="1103481"/>
                  </a:lnTo>
                  <a:lnTo>
                    <a:pt x="928907" y="1102976"/>
                  </a:lnTo>
                  <a:lnTo>
                    <a:pt x="928116" y="1103071"/>
                  </a:lnTo>
                  <a:lnTo>
                    <a:pt x="927516" y="1105119"/>
                  </a:lnTo>
                  <a:lnTo>
                    <a:pt x="926021" y="1106939"/>
                  </a:lnTo>
                  <a:lnTo>
                    <a:pt x="923334" y="1106739"/>
                  </a:lnTo>
                  <a:lnTo>
                    <a:pt x="921239" y="1107862"/>
                  </a:lnTo>
                  <a:lnTo>
                    <a:pt x="918706" y="1108377"/>
                  </a:lnTo>
                  <a:lnTo>
                    <a:pt x="916981" y="1106872"/>
                  </a:lnTo>
                  <a:lnTo>
                    <a:pt x="914133" y="1104452"/>
                  </a:lnTo>
                  <a:lnTo>
                    <a:pt x="913000" y="1104176"/>
                  </a:lnTo>
                  <a:lnTo>
                    <a:pt x="909838" y="1105357"/>
                  </a:lnTo>
                  <a:lnTo>
                    <a:pt x="905294" y="1105796"/>
                  </a:lnTo>
                  <a:lnTo>
                    <a:pt x="904284" y="1104538"/>
                  </a:lnTo>
                  <a:lnTo>
                    <a:pt x="902094" y="1105491"/>
                  </a:lnTo>
                  <a:lnTo>
                    <a:pt x="899979" y="1102586"/>
                  </a:lnTo>
                  <a:lnTo>
                    <a:pt x="897474" y="1102395"/>
                  </a:lnTo>
                  <a:lnTo>
                    <a:pt x="894350" y="1100195"/>
                  </a:lnTo>
                  <a:lnTo>
                    <a:pt x="893226" y="1099023"/>
                  </a:lnTo>
                  <a:lnTo>
                    <a:pt x="892873" y="1097347"/>
                  </a:lnTo>
                  <a:lnTo>
                    <a:pt x="891921" y="1096471"/>
                  </a:lnTo>
                  <a:lnTo>
                    <a:pt x="890702" y="1096585"/>
                  </a:lnTo>
                  <a:lnTo>
                    <a:pt x="889340" y="1095690"/>
                  </a:lnTo>
                  <a:lnTo>
                    <a:pt x="887187" y="1094804"/>
                  </a:lnTo>
                  <a:lnTo>
                    <a:pt x="885454" y="1094280"/>
                  </a:lnTo>
                  <a:lnTo>
                    <a:pt x="884597" y="1094680"/>
                  </a:lnTo>
                  <a:lnTo>
                    <a:pt x="883691" y="1094889"/>
                  </a:lnTo>
                  <a:lnTo>
                    <a:pt x="883530" y="1093766"/>
                  </a:lnTo>
                  <a:lnTo>
                    <a:pt x="883596" y="1090374"/>
                  </a:lnTo>
                  <a:lnTo>
                    <a:pt x="883434" y="1087365"/>
                  </a:lnTo>
                  <a:lnTo>
                    <a:pt x="882958" y="1086003"/>
                  </a:lnTo>
                  <a:lnTo>
                    <a:pt x="881796" y="1084974"/>
                  </a:lnTo>
                  <a:lnTo>
                    <a:pt x="880748" y="1084479"/>
                  </a:lnTo>
                  <a:lnTo>
                    <a:pt x="880282" y="1082926"/>
                  </a:lnTo>
                  <a:lnTo>
                    <a:pt x="880663" y="1079878"/>
                  </a:lnTo>
                  <a:lnTo>
                    <a:pt x="881520" y="1077811"/>
                  </a:lnTo>
                  <a:lnTo>
                    <a:pt x="882872" y="1077440"/>
                  </a:lnTo>
                  <a:lnTo>
                    <a:pt x="884701" y="1075954"/>
                  </a:lnTo>
                  <a:lnTo>
                    <a:pt x="885634" y="1073839"/>
                  </a:lnTo>
                  <a:lnTo>
                    <a:pt x="886806" y="1071877"/>
                  </a:lnTo>
                  <a:lnTo>
                    <a:pt x="882635" y="1069124"/>
                  </a:lnTo>
                  <a:lnTo>
                    <a:pt x="880443" y="1068134"/>
                  </a:lnTo>
                  <a:lnTo>
                    <a:pt x="878014" y="1068553"/>
                  </a:lnTo>
                  <a:lnTo>
                    <a:pt x="874995" y="1069429"/>
                  </a:lnTo>
                  <a:lnTo>
                    <a:pt x="873423" y="1069600"/>
                  </a:lnTo>
                  <a:lnTo>
                    <a:pt x="872633" y="1069257"/>
                  </a:lnTo>
                  <a:lnTo>
                    <a:pt x="870871" y="1066781"/>
                  </a:lnTo>
                  <a:lnTo>
                    <a:pt x="869918" y="1066352"/>
                  </a:lnTo>
                  <a:lnTo>
                    <a:pt x="867785" y="1066191"/>
                  </a:lnTo>
                  <a:lnTo>
                    <a:pt x="865984" y="1066210"/>
                  </a:lnTo>
                  <a:lnTo>
                    <a:pt x="864956" y="1067286"/>
                  </a:lnTo>
                  <a:lnTo>
                    <a:pt x="863355" y="1067648"/>
                  </a:lnTo>
                  <a:lnTo>
                    <a:pt x="861756" y="1067705"/>
                  </a:lnTo>
                  <a:lnTo>
                    <a:pt x="860136" y="1066362"/>
                  </a:lnTo>
                  <a:lnTo>
                    <a:pt x="857698" y="1064609"/>
                  </a:lnTo>
                  <a:lnTo>
                    <a:pt x="853878" y="1063371"/>
                  </a:lnTo>
                  <a:lnTo>
                    <a:pt x="853411" y="1061952"/>
                  </a:lnTo>
                  <a:lnTo>
                    <a:pt x="852440" y="1060247"/>
                  </a:lnTo>
                  <a:lnTo>
                    <a:pt x="850992" y="1058666"/>
                  </a:lnTo>
                  <a:lnTo>
                    <a:pt x="848592" y="1056570"/>
                  </a:lnTo>
                  <a:lnTo>
                    <a:pt x="846582" y="1055484"/>
                  </a:lnTo>
                  <a:lnTo>
                    <a:pt x="845601" y="1056151"/>
                  </a:lnTo>
                  <a:lnTo>
                    <a:pt x="844268" y="1057342"/>
                  </a:lnTo>
                  <a:lnTo>
                    <a:pt x="839105" y="1059847"/>
                  </a:lnTo>
                  <a:lnTo>
                    <a:pt x="836819" y="1060828"/>
                  </a:lnTo>
                  <a:lnTo>
                    <a:pt x="835600" y="1061523"/>
                  </a:lnTo>
                  <a:lnTo>
                    <a:pt x="834580" y="1062571"/>
                  </a:lnTo>
                  <a:lnTo>
                    <a:pt x="834267" y="1065152"/>
                  </a:lnTo>
                  <a:lnTo>
                    <a:pt x="833761" y="1068029"/>
                  </a:lnTo>
                  <a:lnTo>
                    <a:pt x="832275" y="1069486"/>
                  </a:lnTo>
                  <a:lnTo>
                    <a:pt x="830866" y="1070591"/>
                  </a:lnTo>
                  <a:lnTo>
                    <a:pt x="829390" y="1070705"/>
                  </a:lnTo>
                  <a:lnTo>
                    <a:pt x="827942" y="1070658"/>
                  </a:lnTo>
                  <a:lnTo>
                    <a:pt x="826580" y="1071115"/>
                  </a:lnTo>
                  <a:lnTo>
                    <a:pt x="822427" y="1074001"/>
                  </a:lnTo>
                  <a:lnTo>
                    <a:pt x="820474" y="1073773"/>
                  </a:lnTo>
                  <a:lnTo>
                    <a:pt x="818865" y="1072144"/>
                  </a:lnTo>
                  <a:lnTo>
                    <a:pt x="818179" y="1070963"/>
                  </a:lnTo>
                  <a:lnTo>
                    <a:pt x="816321" y="1071229"/>
                  </a:lnTo>
                  <a:lnTo>
                    <a:pt x="813940" y="1072610"/>
                  </a:lnTo>
                  <a:lnTo>
                    <a:pt x="812835" y="1075087"/>
                  </a:lnTo>
                  <a:lnTo>
                    <a:pt x="812254" y="1077401"/>
                  </a:lnTo>
                  <a:lnTo>
                    <a:pt x="811730" y="1078430"/>
                  </a:lnTo>
                  <a:lnTo>
                    <a:pt x="810930" y="1078725"/>
                  </a:lnTo>
                  <a:lnTo>
                    <a:pt x="810225" y="1078773"/>
                  </a:lnTo>
                  <a:lnTo>
                    <a:pt x="802805" y="1072096"/>
                  </a:lnTo>
                  <a:lnTo>
                    <a:pt x="802348" y="1071753"/>
                  </a:lnTo>
                  <a:lnTo>
                    <a:pt x="801015" y="1073125"/>
                  </a:lnTo>
                  <a:lnTo>
                    <a:pt x="799805" y="1076668"/>
                  </a:lnTo>
                  <a:lnTo>
                    <a:pt x="798938" y="1077344"/>
                  </a:lnTo>
                  <a:lnTo>
                    <a:pt x="798347" y="1077068"/>
                  </a:lnTo>
                  <a:lnTo>
                    <a:pt x="795281" y="1072534"/>
                  </a:lnTo>
                  <a:lnTo>
                    <a:pt x="794490" y="1072106"/>
                  </a:lnTo>
                  <a:lnTo>
                    <a:pt x="793795" y="1072258"/>
                  </a:lnTo>
                  <a:lnTo>
                    <a:pt x="792871" y="1073725"/>
                  </a:lnTo>
                  <a:lnTo>
                    <a:pt x="790927" y="1075887"/>
                  </a:lnTo>
                  <a:lnTo>
                    <a:pt x="789441" y="1077201"/>
                  </a:lnTo>
                  <a:lnTo>
                    <a:pt x="789404" y="1078659"/>
                  </a:lnTo>
                  <a:lnTo>
                    <a:pt x="787785" y="1079945"/>
                  </a:lnTo>
                  <a:lnTo>
                    <a:pt x="785908" y="1081231"/>
                  </a:lnTo>
                  <a:lnTo>
                    <a:pt x="785279" y="1081364"/>
                  </a:lnTo>
                  <a:lnTo>
                    <a:pt x="784031" y="1080849"/>
                  </a:lnTo>
                  <a:lnTo>
                    <a:pt x="782403" y="1079145"/>
                  </a:lnTo>
                  <a:lnTo>
                    <a:pt x="781222" y="1077363"/>
                  </a:lnTo>
                  <a:lnTo>
                    <a:pt x="778297" y="1075592"/>
                  </a:lnTo>
                  <a:lnTo>
                    <a:pt x="775021" y="1074096"/>
                  </a:lnTo>
                  <a:lnTo>
                    <a:pt x="772849" y="1072925"/>
                  </a:lnTo>
                  <a:lnTo>
                    <a:pt x="771611" y="1072639"/>
                  </a:lnTo>
                  <a:lnTo>
                    <a:pt x="770458" y="1073163"/>
                  </a:lnTo>
                  <a:lnTo>
                    <a:pt x="769877" y="1073877"/>
                  </a:lnTo>
                  <a:lnTo>
                    <a:pt x="769058" y="1075649"/>
                  </a:lnTo>
                  <a:lnTo>
                    <a:pt x="767096" y="1078544"/>
                  </a:lnTo>
                  <a:lnTo>
                    <a:pt x="765343" y="1080849"/>
                  </a:lnTo>
                  <a:lnTo>
                    <a:pt x="763714" y="1082326"/>
                  </a:lnTo>
                  <a:lnTo>
                    <a:pt x="762419" y="1083345"/>
                  </a:lnTo>
                  <a:lnTo>
                    <a:pt x="761448" y="1082393"/>
                  </a:lnTo>
                  <a:lnTo>
                    <a:pt x="759657" y="1081612"/>
                  </a:lnTo>
                  <a:lnTo>
                    <a:pt x="757552" y="1081612"/>
                  </a:lnTo>
                  <a:lnTo>
                    <a:pt x="754780" y="1083078"/>
                  </a:lnTo>
                  <a:lnTo>
                    <a:pt x="752599" y="1080145"/>
                  </a:lnTo>
                  <a:lnTo>
                    <a:pt x="752027" y="1080002"/>
                  </a:lnTo>
                  <a:lnTo>
                    <a:pt x="751189" y="1080250"/>
                  </a:lnTo>
                  <a:lnTo>
                    <a:pt x="750218" y="1080945"/>
                  </a:lnTo>
                  <a:lnTo>
                    <a:pt x="749551" y="1082583"/>
                  </a:lnTo>
                  <a:lnTo>
                    <a:pt x="748846" y="1084821"/>
                  </a:lnTo>
                  <a:lnTo>
                    <a:pt x="747456" y="1086288"/>
                  </a:lnTo>
                  <a:lnTo>
                    <a:pt x="746303" y="1086936"/>
                  </a:lnTo>
                  <a:lnTo>
                    <a:pt x="746636" y="1088193"/>
                  </a:lnTo>
                  <a:lnTo>
                    <a:pt x="747293" y="1089555"/>
                  </a:lnTo>
                  <a:lnTo>
                    <a:pt x="747246" y="1090746"/>
                  </a:lnTo>
                  <a:lnTo>
                    <a:pt x="747665" y="1092622"/>
                  </a:lnTo>
                  <a:lnTo>
                    <a:pt x="748389" y="1094499"/>
                  </a:lnTo>
                  <a:lnTo>
                    <a:pt x="750970" y="1097576"/>
                  </a:lnTo>
                  <a:lnTo>
                    <a:pt x="751961" y="1099176"/>
                  </a:lnTo>
                  <a:lnTo>
                    <a:pt x="752161" y="1100566"/>
                  </a:lnTo>
                  <a:lnTo>
                    <a:pt x="752256" y="1105500"/>
                  </a:lnTo>
                  <a:lnTo>
                    <a:pt x="752151" y="1107558"/>
                  </a:lnTo>
                  <a:lnTo>
                    <a:pt x="751637" y="1111520"/>
                  </a:lnTo>
                  <a:lnTo>
                    <a:pt x="751599" y="1113806"/>
                  </a:lnTo>
                  <a:lnTo>
                    <a:pt x="752675" y="1114835"/>
                  </a:lnTo>
                  <a:lnTo>
                    <a:pt x="753713" y="1116063"/>
                  </a:lnTo>
                  <a:lnTo>
                    <a:pt x="753666" y="1116730"/>
                  </a:lnTo>
                  <a:lnTo>
                    <a:pt x="753209" y="1116968"/>
                  </a:lnTo>
                  <a:lnTo>
                    <a:pt x="751732" y="1118330"/>
                  </a:lnTo>
                  <a:lnTo>
                    <a:pt x="751113" y="1118511"/>
                  </a:lnTo>
                  <a:lnTo>
                    <a:pt x="750141" y="1117949"/>
                  </a:lnTo>
                  <a:lnTo>
                    <a:pt x="748884" y="1117530"/>
                  </a:lnTo>
                  <a:lnTo>
                    <a:pt x="747884" y="1116987"/>
                  </a:lnTo>
                  <a:lnTo>
                    <a:pt x="746770" y="1116111"/>
                  </a:lnTo>
                  <a:lnTo>
                    <a:pt x="744131" y="1116206"/>
                  </a:lnTo>
                  <a:lnTo>
                    <a:pt x="739797" y="1117540"/>
                  </a:lnTo>
                  <a:lnTo>
                    <a:pt x="738902" y="1117159"/>
                  </a:lnTo>
                  <a:lnTo>
                    <a:pt x="738283" y="1116406"/>
                  </a:lnTo>
                  <a:lnTo>
                    <a:pt x="737940" y="1114844"/>
                  </a:lnTo>
                  <a:lnTo>
                    <a:pt x="738150" y="1113016"/>
                  </a:lnTo>
                  <a:lnTo>
                    <a:pt x="737768" y="1111844"/>
                  </a:lnTo>
                  <a:lnTo>
                    <a:pt x="736959" y="1111149"/>
                  </a:lnTo>
                  <a:lnTo>
                    <a:pt x="737540" y="1107882"/>
                  </a:lnTo>
                  <a:lnTo>
                    <a:pt x="735997" y="1106586"/>
                  </a:lnTo>
                  <a:lnTo>
                    <a:pt x="736216" y="1106186"/>
                  </a:lnTo>
                  <a:lnTo>
                    <a:pt x="735702" y="1102652"/>
                  </a:lnTo>
                  <a:lnTo>
                    <a:pt x="735768" y="1101776"/>
                  </a:lnTo>
                  <a:lnTo>
                    <a:pt x="735502" y="1101481"/>
                  </a:lnTo>
                  <a:lnTo>
                    <a:pt x="734416" y="1101204"/>
                  </a:lnTo>
                  <a:lnTo>
                    <a:pt x="732797" y="1101757"/>
                  </a:lnTo>
                  <a:lnTo>
                    <a:pt x="727872" y="1104081"/>
                  </a:lnTo>
                  <a:lnTo>
                    <a:pt x="723643" y="1108377"/>
                  </a:lnTo>
                  <a:lnTo>
                    <a:pt x="721709" y="1109329"/>
                  </a:lnTo>
                  <a:lnTo>
                    <a:pt x="719757" y="1109720"/>
                  </a:lnTo>
                  <a:lnTo>
                    <a:pt x="717461" y="1108977"/>
                  </a:lnTo>
                  <a:lnTo>
                    <a:pt x="714918" y="1108491"/>
                  </a:lnTo>
                  <a:lnTo>
                    <a:pt x="711289" y="1109577"/>
                  </a:lnTo>
                  <a:lnTo>
                    <a:pt x="709499" y="1109072"/>
                  </a:lnTo>
                  <a:lnTo>
                    <a:pt x="708670" y="1108196"/>
                  </a:lnTo>
                  <a:lnTo>
                    <a:pt x="707936" y="1106862"/>
                  </a:lnTo>
                  <a:lnTo>
                    <a:pt x="708384" y="1105167"/>
                  </a:lnTo>
                  <a:lnTo>
                    <a:pt x="708107" y="1103919"/>
                  </a:lnTo>
                  <a:lnTo>
                    <a:pt x="706660" y="1103291"/>
                  </a:lnTo>
                  <a:lnTo>
                    <a:pt x="704974" y="1102748"/>
                  </a:lnTo>
                  <a:lnTo>
                    <a:pt x="703974" y="1101119"/>
                  </a:lnTo>
                  <a:lnTo>
                    <a:pt x="703574" y="1099338"/>
                  </a:lnTo>
                  <a:lnTo>
                    <a:pt x="703964" y="1097023"/>
                  </a:lnTo>
                  <a:lnTo>
                    <a:pt x="704165" y="1094537"/>
                  </a:lnTo>
                  <a:lnTo>
                    <a:pt x="703355" y="1093394"/>
                  </a:lnTo>
                  <a:lnTo>
                    <a:pt x="700887" y="1092775"/>
                  </a:lnTo>
                  <a:lnTo>
                    <a:pt x="694668" y="1091641"/>
                  </a:lnTo>
                  <a:lnTo>
                    <a:pt x="689220" y="1091022"/>
                  </a:lnTo>
                  <a:lnTo>
                    <a:pt x="686934" y="1091317"/>
                  </a:lnTo>
                  <a:lnTo>
                    <a:pt x="685067" y="1091041"/>
                  </a:lnTo>
                  <a:lnTo>
                    <a:pt x="683990" y="1090584"/>
                  </a:lnTo>
                  <a:lnTo>
                    <a:pt x="683466" y="1089803"/>
                  </a:lnTo>
                  <a:lnTo>
                    <a:pt x="683438" y="1088679"/>
                  </a:lnTo>
                  <a:lnTo>
                    <a:pt x="684324" y="1086098"/>
                  </a:lnTo>
                  <a:lnTo>
                    <a:pt x="685324" y="1083574"/>
                  </a:lnTo>
                  <a:lnTo>
                    <a:pt x="687857" y="1079897"/>
                  </a:lnTo>
                  <a:lnTo>
                    <a:pt x="688010" y="1077344"/>
                  </a:lnTo>
                  <a:lnTo>
                    <a:pt x="687877" y="1074401"/>
                  </a:lnTo>
                  <a:lnTo>
                    <a:pt x="689134" y="1070467"/>
                  </a:lnTo>
                  <a:lnTo>
                    <a:pt x="691315" y="1067524"/>
                  </a:lnTo>
                  <a:lnTo>
                    <a:pt x="692391" y="1066600"/>
                  </a:lnTo>
                  <a:lnTo>
                    <a:pt x="692135" y="1065286"/>
                  </a:lnTo>
                  <a:lnTo>
                    <a:pt x="691258" y="1064085"/>
                  </a:lnTo>
                  <a:lnTo>
                    <a:pt x="690010" y="1063419"/>
                  </a:lnTo>
                  <a:lnTo>
                    <a:pt x="687944" y="1062647"/>
                  </a:lnTo>
                  <a:lnTo>
                    <a:pt x="684724" y="1062438"/>
                  </a:lnTo>
                  <a:lnTo>
                    <a:pt x="680304" y="1061647"/>
                  </a:lnTo>
                  <a:lnTo>
                    <a:pt x="675189" y="1059895"/>
                  </a:lnTo>
                  <a:lnTo>
                    <a:pt x="675780" y="1056532"/>
                  </a:lnTo>
                  <a:lnTo>
                    <a:pt x="675694" y="1054427"/>
                  </a:lnTo>
                  <a:lnTo>
                    <a:pt x="675065" y="1052694"/>
                  </a:lnTo>
                  <a:lnTo>
                    <a:pt x="674027" y="1051465"/>
                  </a:lnTo>
                  <a:lnTo>
                    <a:pt x="673437" y="1050370"/>
                  </a:lnTo>
                  <a:lnTo>
                    <a:pt x="674361" y="1047360"/>
                  </a:lnTo>
                  <a:lnTo>
                    <a:pt x="673170" y="1044064"/>
                  </a:lnTo>
                  <a:lnTo>
                    <a:pt x="671770" y="1042749"/>
                  </a:lnTo>
                  <a:lnTo>
                    <a:pt x="670322" y="1041045"/>
                  </a:lnTo>
                  <a:lnTo>
                    <a:pt x="670208" y="1039206"/>
                  </a:lnTo>
                  <a:lnTo>
                    <a:pt x="670865" y="1037492"/>
                  </a:lnTo>
                  <a:lnTo>
                    <a:pt x="674408" y="1033806"/>
                  </a:lnTo>
                  <a:lnTo>
                    <a:pt x="674437" y="1032910"/>
                  </a:lnTo>
                  <a:lnTo>
                    <a:pt x="673561" y="1032986"/>
                  </a:lnTo>
                  <a:lnTo>
                    <a:pt x="672551" y="1033063"/>
                  </a:lnTo>
                  <a:lnTo>
                    <a:pt x="667712" y="1034405"/>
                  </a:lnTo>
                  <a:lnTo>
                    <a:pt x="667188" y="1033558"/>
                  </a:lnTo>
                  <a:lnTo>
                    <a:pt x="665455" y="1033072"/>
                  </a:lnTo>
                  <a:lnTo>
                    <a:pt x="661921" y="1032977"/>
                  </a:lnTo>
                  <a:lnTo>
                    <a:pt x="657787" y="1033224"/>
                  </a:lnTo>
                  <a:lnTo>
                    <a:pt x="652558" y="1034539"/>
                  </a:lnTo>
                  <a:lnTo>
                    <a:pt x="647757" y="1036844"/>
                  </a:lnTo>
                  <a:lnTo>
                    <a:pt x="645576" y="1038425"/>
                  </a:lnTo>
                  <a:lnTo>
                    <a:pt x="643719" y="1039406"/>
                  </a:lnTo>
                  <a:lnTo>
                    <a:pt x="642214" y="1039730"/>
                  </a:lnTo>
                  <a:lnTo>
                    <a:pt x="640471" y="1039035"/>
                  </a:lnTo>
                  <a:lnTo>
                    <a:pt x="640566" y="1036777"/>
                  </a:lnTo>
                  <a:lnTo>
                    <a:pt x="643843" y="1032634"/>
                  </a:lnTo>
                  <a:lnTo>
                    <a:pt x="644309" y="1029786"/>
                  </a:lnTo>
                  <a:lnTo>
                    <a:pt x="643319" y="1027338"/>
                  </a:lnTo>
                  <a:lnTo>
                    <a:pt x="643204" y="1025376"/>
                  </a:lnTo>
                  <a:lnTo>
                    <a:pt x="642052" y="1024128"/>
                  </a:lnTo>
                  <a:lnTo>
                    <a:pt x="640442" y="1023519"/>
                  </a:lnTo>
                  <a:lnTo>
                    <a:pt x="639585" y="1022128"/>
                  </a:lnTo>
                  <a:lnTo>
                    <a:pt x="639528" y="1018051"/>
                  </a:lnTo>
                  <a:lnTo>
                    <a:pt x="640966" y="1013851"/>
                  </a:lnTo>
                  <a:lnTo>
                    <a:pt x="643300" y="1012527"/>
                  </a:lnTo>
                  <a:lnTo>
                    <a:pt x="644719" y="1011889"/>
                  </a:lnTo>
                  <a:lnTo>
                    <a:pt x="645100" y="1011069"/>
                  </a:lnTo>
                  <a:lnTo>
                    <a:pt x="644376" y="1008117"/>
                  </a:lnTo>
                  <a:lnTo>
                    <a:pt x="644490" y="1006240"/>
                  </a:lnTo>
                  <a:lnTo>
                    <a:pt x="645881" y="1002611"/>
                  </a:lnTo>
                  <a:lnTo>
                    <a:pt x="647272" y="999858"/>
                  </a:lnTo>
                  <a:lnTo>
                    <a:pt x="649900" y="1000316"/>
                  </a:lnTo>
                  <a:lnTo>
                    <a:pt x="651081" y="999630"/>
                  </a:lnTo>
                  <a:lnTo>
                    <a:pt x="652386" y="998649"/>
                  </a:lnTo>
                  <a:lnTo>
                    <a:pt x="653805" y="996992"/>
                  </a:lnTo>
                  <a:lnTo>
                    <a:pt x="654758" y="995020"/>
                  </a:lnTo>
                  <a:lnTo>
                    <a:pt x="655920" y="990448"/>
                  </a:lnTo>
                  <a:lnTo>
                    <a:pt x="656711" y="989762"/>
                  </a:lnTo>
                  <a:lnTo>
                    <a:pt x="660025" y="990524"/>
                  </a:lnTo>
                  <a:lnTo>
                    <a:pt x="661016" y="989990"/>
                  </a:lnTo>
                  <a:lnTo>
                    <a:pt x="662826" y="987305"/>
                  </a:lnTo>
                  <a:lnTo>
                    <a:pt x="664540" y="984028"/>
                  </a:lnTo>
                  <a:lnTo>
                    <a:pt x="667026" y="983018"/>
                  </a:lnTo>
                  <a:lnTo>
                    <a:pt x="668817" y="982914"/>
                  </a:lnTo>
                  <a:lnTo>
                    <a:pt x="669646" y="981828"/>
                  </a:lnTo>
                  <a:lnTo>
                    <a:pt x="669598" y="980227"/>
                  </a:lnTo>
                  <a:lnTo>
                    <a:pt x="667893" y="977684"/>
                  </a:lnTo>
                  <a:lnTo>
                    <a:pt x="667178" y="975655"/>
                  </a:lnTo>
                  <a:lnTo>
                    <a:pt x="667388" y="974417"/>
                  </a:lnTo>
                  <a:lnTo>
                    <a:pt x="669827" y="973665"/>
                  </a:lnTo>
                  <a:lnTo>
                    <a:pt x="670427" y="972188"/>
                  </a:lnTo>
                  <a:lnTo>
                    <a:pt x="670065" y="968950"/>
                  </a:lnTo>
                  <a:lnTo>
                    <a:pt x="671065" y="965054"/>
                  </a:lnTo>
                  <a:lnTo>
                    <a:pt x="671665" y="960492"/>
                  </a:lnTo>
                  <a:lnTo>
                    <a:pt x="671865" y="957082"/>
                  </a:lnTo>
                  <a:lnTo>
                    <a:pt x="671836" y="954481"/>
                  </a:lnTo>
                  <a:lnTo>
                    <a:pt x="671599" y="951748"/>
                  </a:lnTo>
                  <a:lnTo>
                    <a:pt x="671256" y="946756"/>
                  </a:lnTo>
                  <a:lnTo>
                    <a:pt x="670141" y="942404"/>
                  </a:lnTo>
                  <a:lnTo>
                    <a:pt x="670341" y="940765"/>
                  </a:lnTo>
                  <a:lnTo>
                    <a:pt x="670189" y="935479"/>
                  </a:lnTo>
                  <a:lnTo>
                    <a:pt x="669503" y="930964"/>
                  </a:lnTo>
                  <a:lnTo>
                    <a:pt x="668131" y="930173"/>
                  </a:lnTo>
                  <a:lnTo>
                    <a:pt x="665579" y="928707"/>
                  </a:lnTo>
                  <a:lnTo>
                    <a:pt x="664188" y="928421"/>
                  </a:lnTo>
                  <a:lnTo>
                    <a:pt x="663026" y="928954"/>
                  </a:lnTo>
                  <a:lnTo>
                    <a:pt x="662587" y="930526"/>
                  </a:lnTo>
                  <a:lnTo>
                    <a:pt x="661464" y="931993"/>
                  </a:lnTo>
                  <a:lnTo>
                    <a:pt x="660082" y="931631"/>
                  </a:lnTo>
                  <a:lnTo>
                    <a:pt x="659425" y="930164"/>
                  </a:lnTo>
                  <a:lnTo>
                    <a:pt x="658539" y="928240"/>
                  </a:lnTo>
                  <a:lnTo>
                    <a:pt x="655577" y="919086"/>
                  </a:lnTo>
                  <a:lnTo>
                    <a:pt x="655254" y="916448"/>
                  </a:lnTo>
                  <a:lnTo>
                    <a:pt x="654730" y="913819"/>
                  </a:lnTo>
                  <a:lnTo>
                    <a:pt x="653739" y="912505"/>
                  </a:lnTo>
                  <a:lnTo>
                    <a:pt x="652691" y="911724"/>
                  </a:lnTo>
                  <a:lnTo>
                    <a:pt x="650329" y="908638"/>
                  </a:lnTo>
                  <a:lnTo>
                    <a:pt x="649091" y="907352"/>
                  </a:lnTo>
                  <a:lnTo>
                    <a:pt x="648491" y="907142"/>
                  </a:lnTo>
                  <a:lnTo>
                    <a:pt x="647195" y="907361"/>
                  </a:lnTo>
                  <a:lnTo>
                    <a:pt x="645919" y="907361"/>
                  </a:lnTo>
                  <a:lnTo>
                    <a:pt x="644880" y="905818"/>
                  </a:lnTo>
                  <a:lnTo>
                    <a:pt x="643928" y="903932"/>
                  </a:lnTo>
                  <a:lnTo>
                    <a:pt x="642976" y="903008"/>
                  </a:lnTo>
                  <a:lnTo>
                    <a:pt x="641375" y="902494"/>
                  </a:lnTo>
                  <a:lnTo>
                    <a:pt x="639737" y="902694"/>
                  </a:lnTo>
                  <a:lnTo>
                    <a:pt x="638775" y="904323"/>
                  </a:lnTo>
                  <a:lnTo>
                    <a:pt x="638127" y="905247"/>
                  </a:lnTo>
                  <a:lnTo>
                    <a:pt x="636889" y="907418"/>
                  </a:lnTo>
                  <a:lnTo>
                    <a:pt x="634889" y="910419"/>
                  </a:lnTo>
                  <a:lnTo>
                    <a:pt x="633975" y="911523"/>
                  </a:lnTo>
                  <a:lnTo>
                    <a:pt x="633089" y="910952"/>
                  </a:lnTo>
                  <a:lnTo>
                    <a:pt x="629231" y="907828"/>
                  </a:lnTo>
                  <a:lnTo>
                    <a:pt x="627374" y="906961"/>
                  </a:lnTo>
                  <a:lnTo>
                    <a:pt x="624840" y="907904"/>
                  </a:lnTo>
                  <a:lnTo>
                    <a:pt x="620887" y="907161"/>
                  </a:lnTo>
                  <a:lnTo>
                    <a:pt x="619363" y="907018"/>
                  </a:lnTo>
                  <a:lnTo>
                    <a:pt x="616068" y="904523"/>
                  </a:lnTo>
                  <a:lnTo>
                    <a:pt x="614725" y="904218"/>
                  </a:lnTo>
                  <a:lnTo>
                    <a:pt x="610048" y="905847"/>
                  </a:lnTo>
                  <a:lnTo>
                    <a:pt x="609019" y="906999"/>
                  </a:lnTo>
                  <a:lnTo>
                    <a:pt x="608419" y="907018"/>
                  </a:lnTo>
                  <a:lnTo>
                    <a:pt x="607171" y="906437"/>
                  </a:lnTo>
                  <a:lnTo>
                    <a:pt x="606152" y="905666"/>
                  </a:lnTo>
                  <a:lnTo>
                    <a:pt x="606085" y="905180"/>
                  </a:lnTo>
                  <a:lnTo>
                    <a:pt x="607352" y="903961"/>
                  </a:lnTo>
                  <a:lnTo>
                    <a:pt x="607447" y="903103"/>
                  </a:lnTo>
                  <a:lnTo>
                    <a:pt x="607381" y="902237"/>
                  </a:lnTo>
                  <a:lnTo>
                    <a:pt x="609200" y="899779"/>
                  </a:lnTo>
                  <a:lnTo>
                    <a:pt x="614163" y="895017"/>
                  </a:lnTo>
                  <a:lnTo>
                    <a:pt x="613334" y="893016"/>
                  </a:lnTo>
                  <a:lnTo>
                    <a:pt x="611381" y="889073"/>
                  </a:lnTo>
                  <a:lnTo>
                    <a:pt x="611124" y="887159"/>
                  </a:lnTo>
                  <a:lnTo>
                    <a:pt x="610276" y="886292"/>
                  </a:lnTo>
                  <a:lnTo>
                    <a:pt x="607905" y="886997"/>
                  </a:lnTo>
                  <a:lnTo>
                    <a:pt x="602971" y="890578"/>
                  </a:lnTo>
                  <a:lnTo>
                    <a:pt x="602295" y="890188"/>
                  </a:lnTo>
                  <a:lnTo>
                    <a:pt x="602418" y="888949"/>
                  </a:lnTo>
                  <a:lnTo>
                    <a:pt x="601904" y="885339"/>
                  </a:lnTo>
                  <a:lnTo>
                    <a:pt x="603466" y="884254"/>
                  </a:lnTo>
                  <a:lnTo>
                    <a:pt x="605867" y="882930"/>
                  </a:lnTo>
                  <a:lnTo>
                    <a:pt x="607714" y="881453"/>
                  </a:lnTo>
                  <a:lnTo>
                    <a:pt x="608143" y="880263"/>
                  </a:lnTo>
                  <a:lnTo>
                    <a:pt x="607638" y="879891"/>
                  </a:lnTo>
                  <a:lnTo>
                    <a:pt x="604914" y="880358"/>
                  </a:lnTo>
                  <a:lnTo>
                    <a:pt x="603838" y="879548"/>
                  </a:lnTo>
                  <a:lnTo>
                    <a:pt x="602056" y="876224"/>
                  </a:lnTo>
                  <a:lnTo>
                    <a:pt x="600751" y="874919"/>
                  </a:lnTo>
                  <a:lnTo>
                    <a:pt x="599570" y="874214"/>
                  </a:lnTo>
                  <a:lnTo>
                    <a:pt x="595551" y="875929"/>
                  </a:lnTo>
                  <a:lnTo>
                    <a:pt x="590884" y="878281"/>
                  </a:lnTo>
                  <a:lnTo>
                    <a:pt x="585683" y="881558"/>
                  </a:lnTo>
                  <a:lnTo>
                    <a:pt x="585711" y="883234"/>
                  </a:lnTo>
                  <a:lnTo>
                    <a:pt x="585092" y="883663"/>
                  </a:lnTo>
                  <a:lnTo>
                    <a:pt x="584102" y="884720"/>
                  </a:lnTo>
                  <a:lnTo>
                    <a:pt x="583130" y="886178"/>
                  </a:lnTo>
                  <a:lnTo>
                    <a:pt x="582302" y="886692"/>
                  </a:lnTo>
                  <a:lnTo>
                    <a:pt x="581330" y="886740"/>
                  </a:lnTo>
                  <a:lnTo>
                    <a:pt x="579349" y="886330"/>
                  </a:lnTo>
                  <a:lnTo>
                    <a:pt x="575758" y="884672"/>
                  </a:lnTo>
                  <a:lnTo>
                    <a:pt x="571862" y="883301"/>
                  </a:lnTo>
                  <a:lnTo>
                    <a:pt x="571024" y="883453"/>
                  </a:lnTo>
                  <a:lnTo>
                    <a:pt x="565728" y="882482"/>
                  </a:lnTo>
                  <a:lnTo>
                    <a:pt x="565557" y="881701"/>
                  </a:lnTo>
                  <a:lnTo>
                    <a:pt x="564756" y="880167"/>
                  </a:lnTo>
                  <a:lnTo>
                    <a:pt x="563252" y="878777"/>
                  </a:lnTo>
                  <a:lnTo>
                    <a:pt x="561813" y="878310"/>
                  </a:lnTo>
                  <a:lnTo>
                    <a:pt x="557670" y="881244"/>
                  </a:lnTo>
                  <a:lnTo>
                    <a:pt x="552993" y="883425"/>
                  </a:lnTo>
                  <a:lnTo>
                    <a:pt x="550336" y="886006"/>
                  </a:lnTo>
                  <a:lnTo>
                    <a:pt x="548145" y="888568"/>
                  </a:lnTo>
                  <a:lnTo>
                    <a:pt x="545630" y="889063"/>
                  </a:lnTo>
                  <a:lnTo>
                    <a:pt x="545516" y="890645"/>
                  </a:lnTo>
                  <a:lnTo>
                    <a:pt x="544459" y="892064"/>
                  </a:lnTo>
                  <a:lnTo>
                    <a:pt x="542554" y="893817"/>
                  </a:lnTo>
                  <a:lnTo>
                    <a:pt x="538772" y="896045"/>
                  </a:lnTo>
                  <a:lnTo>
                    <a:pt x="536210" y="897246"/>
                  </a:lnTo>
                  <a:lnTo>
                    <a:pt x="528075" y="898341"/>
                  </a:lnTo>
                  <a:lnTo>
                    <a:pt x="525170" y="899084"/>
                  </a:lnTo>
                  <a:lnTo>
                    <a:pt x="523951" y="900256"/>
                  </a:lnTo>
                  <a:lnTo>
                    <a:pt x="522647" y="903227"/>
                  </a:lnTo>
                  <a:lnTo>
                    <a:pt x="521618" y="905961"/>
                  </a:lnTo>
                  <a:lnTo>
                    <a:pt x="519370" y="908218"/>
                  </a:lnTo>
                  <a:lnTo>
                    <a:pt x="515274" y="911228"/>
                  </a:lnTo>
                  <a:lnTo>
                    <a:pt x="510464" y="913667"/>
                  </a:lnTo>
                  <a:lnTo>
                    <a:pt x="509140" y="915286"/>
                  </a:lnTo>
                  <a:lnTo>
                    <a:pt x="508902" y="916248"/>
                  </a:lnTo>
                  <a:lnTo>
                    <a:pt x="509502" y="916600"/>
                  </a:lnTo>
                  <a:lnTo>
                    <a:pt x="510093" y="917334"/>
                  </a:lnTo>
                  <a:lnTo>
                    <a:pt x="510093" y="918439"/>
                  </a:lnTo>
                  <a:lnTo>
                    <a:pt x="509474" y="919639"/>
                  </a:lnTo>
                  <a:lnTo>
                    <a:pt x="506330" y="921734"/>
                  </a:lnTo>
                  <a:lnTo>
                    <a:pt x="504558" y="922734"/>
                  </a:lnTo>
                  <a:lnTo>
                    <a:pt x="502796" y="923373"/>
                  </a:lnTo>
                  <a:lnTo>
                    <a:pt x="500825" y="923487"/>
                  </a:lnTo>
                  <a:lnTo>
                    <a:pt x="498929" y="923201"/>
                  </a:lnTo>
                  <a:lnTo>
                    <a:pt x="498405" y="922858"/>
                  </a:lnTo>
                  <a:lnTo>
                    <a:pt x="497653" y="923297"/>
                  </a:lnTo>
                  <a:lnTo>
                    <a:pt x="495919" y="923735"/>
                  </a:lnTo>
                  <a:lnTo>
                    <a:pt x="494414" y="923877"/>
                  </a:lnTo>
                  <a:lnTo>
                    <a:pt x="491109" y="926202"/>
                  </a:lnTo>
                  <a:lnTo>
                    <a:pt x="489290" y="926221"/>
                  </a:lnTo>
                  <a:lnTo>
                    <a:pt x="487023" y="925716"/>
                  </a:lnTo>
                  <a:lnTo>
                    <a:pt x="484032" y="925316"/>
                  </a:lnTo>
                  <a:lnTo>
                    <a:pt x="481870" y="925316"/>
                  </a:lnTo>
                  <a:lnTo>
                    <a:pt x="481803" y="924087"/>
                  </a:lnTo>
                  <a:lnTo>
                    <a:pt x="482136" y="920401"/>
                  </a:lnTo>
                  <a:lnTo>
                    <a:pt x="481156" y="919544"/>
                  </a:lnTo>
                  <a:lnTo>
                    <a:pt x="478164" y="918639"/>
                  </a:lnTo>
                  <a:lnTo>
                    <a:pt x="474793" y="917439"/>
                  </a:lnTo>
                  <a:lnTo>
                    <a:pt x="473173" y="916162"/>
                  </a:lnTo>
                  <a:lnTo>
                    <a:pt x="472269" y="915734"/>
                  </a:lnTo>
                  <a:lnTo>
                    <a:pt x="471002" y="915943"/>
                  </a:lnTo>
                  <a:lnTo>
                    <a:pt x="468973" y="917286"/>
                  </a:lnTo>
                  <a:lnTo>
                    <a:pt x="467049" y="918867"/>
                  </a:lnTo>
                  <a:lnTo>
                    <a:pt x="465525" y="919001"/>
                  </a:lnTo>
                  <a:lnTo>
                    <a:pt x="463963" y="918267"/>
                  </a:lnTo>
                  <a:lnTo>
                    <a:pt x="462477" y="917296"/>
                  </a:lnTo>
                  <a:lnTo>
                    <a:pt x="457372" y="915934"/>
                  </a:lnTo>
                  <a:lnTo>
                    <a:pt x="455086" y="915734"/>
                  </a:lnTo>
                  <a:lnTo>
                    <a:pt x="450999" y="915962"/>
                  </a:lnTo>
                  <a:lnTo>
                    <a:pt x="447666" y="915676"/>
                  </a:lnTo>
                  <a:lnTo>
                    <a:pt x="447142" y="915257"/>
                  </a:lnTo>
                  <a:lnTo>
                    <a:pt x="447151" y="914495"/>
                  </a:lnTo>
                  <a:lnTo>
                    <a:pt x="447647" y="913019"/>
                  </a:lnTo>
                  <a:lnTo>
                    <a:pt x="447933" y="911562"/>
                  </a:lnTo>
                  <a:lnTo>
                    <a:pt x="447542" y="910733"/>
                  </a:lnTo>
                  <a:lnTo>
                    <a:pt x="444142" y="909714"/>
                  </a:lnTo>
                  <a:lnTo>
                    <a:pt x="441036" y="908980"/>
                  </a:lnTo>
                  <a:lnTo>
                    <a:pt x="437731" y="908704"/>
                  </a:lnTo>
                  <a:lnTo>
                    <a:pt x="435512" y="909219"/>
                  </a:lnTo>
                  <a:lnTo>
                    <a:pt x="433340" y="910362"/>
                  </a:lnTo>
                  <a:lnTo>
                    <a:pt x="431549" y="912419"/>
                  </a:lnTo>
                  <a:lnTo>
                    <a:pt x="428959" y="913314"/>
                  </a:lnTo>
                  <a:lnTo>
                    <a:pt x="425863" y="914848"/>
                  </a:lnTo>
                  <a:lnTo>
                    <a:pt x="424368" y="916277"/>
                  </a:lnTo>
                  <a:lnTo>
                    <a:pt x="422100" y="919344"/>
                  </a:lnTo>
                  <a:lnTo>
                    <a:pt x="418805" y="923106"/>
                  </a:lnTo>
                  <a:lnTo>
                    <a:pt x="415814" y="926773"/>
                  </a:lnTo>
                  <a:lnTo>
                    <a:pt x="414261" y="930335"/>
                  </a:lnTo>
                  <a:lnTo>
                    <a:pt x="412204" y="932574"/>
                  </a:lnTo>
                  <a:lnTo>
                    <a:pt x="410118" y="934183"/>
                  </a:lnTo>
                  <a:lnTo>
                    <a:pt x="408613" y="938613"/>
                  </a:lnTo>
                  <a:lnTo>
                    <a:pt x="407041" y="937213"/>
                  </a:lnTo>
                  <a:lnTo>
                    <a:pt x="405241" y="935203"/>
                  </a:lnTo>
                  <a:lnTo>
                    <a:pt x="404813" y="932450"/>
                  </a:lnTo>
                  <a:lnTo>
                    <a:pt x="406946" y="925135"/>
                  </a:lnTo>
                  <a:lnTo>
                    <a:pt x="407451" y="922087"/>
                  </a:lnTo>
                  <a:lnTo>
                    <a:pt x="406908" y="920925"/>
                  </a:lnTo>
                  <a:lnTo>
                    <a:pt x="406241" y="917924"/>
                  </a:lnTo>
                  <a:lnTo>
                    <a:pt x="404975" y="916934"/>
                  </a:lnTo>
                  <a:lnTo>
                    <a:pt x="401355" y="915362"/>
                  </a:lnTo>
                  <a:lnTo>
                    <a:pt x="400202" y="915315"/>
                  </a:lnTo>
                  <a:lnTo>
                    <a:pt x="398964" y="916400"/>
                  </a:lnTo>
                  <a:lnTo>
                    <a:pt x="397755" y="917086"/>
                  </a:lnTo>
                  <a:lnTo>
                    <a:pt x="396145" y="917772"/>
                  </a:lnTo>
                  <a:lnTo>
                    <a:pt x="392106" y="919058"/>
                  </a:lnTo>
                  <a:lnTo>
                    <a:pt x="388525" y="919658"/>
                  </a:lnTo>
                  <a:lnTo>
                    <a:pt x="387668" y="920134"/>
                  </a:lnTo>
                  <a:lnTo>
                    <a:pt x="387401" y="920991"/>
                  </a:lnTo>
                  <a:lnTo>
                    <a:pt x="387687" y="922011"/>
                  </a:lnTo>
                  <a:lnTo>
                    <a:pt x="385382" y="921620"/>
                  </a:lnTo>
                  <a:lnTo>
                    <a:pt x="382972" y="921401"/>
                  </a:lnTo>
                  <a:lnTo>
                    <a:pt x="381029" y="921544"/>
                  </a:lnTo>
                  <a:lnTo>
                    <a:pt x="376276" y="923487"/>
                  </a:lnTo>
                  <a:lnTo>
                    <a:pt x="374666" y="923677"/>
                  </a:lnTo>
                  <a:lnTo>
                    <a:pt x="372876" y="923477"/>
                  </a:lnTo>
                  <a:lnTo>
                    <a:pt x="370437" y="923420"/>
                  </a:lnTo>
                  <a:lnTo>
                    <a:pt x="365798" y="923477"/>
                  </a:lnTo>
                  <a:lnTo>
                    <a:pt x="361807" y="922982"/>
                  </a:lnTo>
                  <a:lnTo>
                    <a:pt x="358559" y="920267"/>
                  </a:lnTo>
                  <a:lnTo>
                    <a:pt x="356264" y="919067"/>
                  </a:lnTo>
                  <a:lnTo>
                    <a:pt x="353816" y="918143"/>
                  </a:lnTo>
                  <a:lnTo>
                    <a:pt x="351349" y="917448"/>
                  </a:lnTo>
                  <a:lnTo>
                    <a:pt x="350530" y="915991"/>
                  </a:lnTo>
                  <a:lnTo>
                    <a:pt x="349748" y="915257"/>
                  </a:lnTo>
                  <a:lnTo>
                    <a:pt x="347719" y="915019"/>
                  </a:lnTo>
                  <a:lnTo>
                    <a:pt x="346110" y="915553"/>
                  </a:lnTo>
                  <a:lnTo>
                    <a:pt x="345110" y="919220"/>
                  </a:lnTo>
                  <a:lnTo>
                    <a:pt x="344253" y="919944"/>
                  </a:lnTo>
                  <a:lnTo>
                    <a:pt x="342215" y="920267"/>
                  </a:lnTo>
                  <a:lnTo>
                    <a:pt x="340071" y="919334"/>
                  </a:lnTo>
                  <a:lnTo>
                    <a:pt x="337109" y="917448"/>
                  </a:lnTo>
                  <a:lnTo>
                    <a:pt x="335947" y="915353"/>
                  </a:lnTo>
                  <a:lnTo>
                    <a:pt x="334956" y="914676"/>
                  </a:lnTo>
                  <a:lnTo>
                    <a:pt x="333394" y="915600"/>
                  </a:lnTo>
                  <a:lnTo>
                    <a:pt x="333308" y="918286"/>
                  </a:lnTo>
                  <a:lnTo>
                    <a:pt x="333004" y="920087"/>
                  </a:lnTo>
                  <a:lnTo>
                    <a:pt x="331146" y="920820"/>
                  </a:lnTo>
                  <a:lnTo>
                    <a:pt x="330070" y="920287"/>
                  </a:lnTo>
                  <a:lnTo>
                    <a:pt x="329203" y="918439"/>
                  </a:lnTo>
                  <a:lnTo>
                    <a:pt x="327022" y="914048"/>
                  </a:lnTo>
                  <a:lnTo>
                    <a:pt x="324860" y="911476"/>
                  </a:lnTo>
                  <a:lnTo>
                    <a:pt x="322679" y="909761"/>
                  </a:lnTo>
                  <a:lnTo>
                    <a:pt x="315526" y="909809"/>
                  </a:lnTo>
                  <a:lnTo>
                    <a:pt x="310220" y="909304"/>
                  </a:lnTo>
                  <a:lnTo>
                    <a:pt x="307820" y="908600"/>
                  </a:lnTo>
                  <a:lnTo>
                    <a:pt x="306914" y="906904"/>
                  </a:lnTo>
                  <a:lnTo>
                    <a:pt x="307791" y="903513"/>
                  </a:lnTo>
                  <a:lnTo>
                    <a:pt x="308820" y="900865"/>
                  </a:lnTo>
                  <a:lnTo>
                    <a:pt x="308791" y="900246"/>
                  </a:lnTo>
                  <a:lnTo>
                    <a:pt x="307915" y="899932"/>
                  </a:lnTo>
                  <a:lnTo>
                    <a:pt x="306391" y="899722"/>
                  </a:lnTo>
                  <a:lnTo>
                    <a:pt x="300666" y="901418"/>
                  </a:lnTo>
                  <a:lnTo>
                    <a:pt x="299104" y="901217"/>
                  </a:lnTo>
                  <a:lnTo>
                    <a:pt x="298114" y="900637"/>
                  </a:lnTo>
                  <a:lnTo>
                    <a:pt x="296904" y="900141"/>
                  </a:lnTo>
                  <a:lnTo>
                    <a:pt x="295903" y="899351"/>
                  </a:lnTo>
                  <a:lnTo>
                    <a:pt x="295208" y="898198"/>
                  </a:lnTo>
                  <a:lnTo>
                    <a:pt x="290256" y="895369"/>
                  </a:lnTo>
                  <a:lnTo>
                    <a:pt x="288798" y="893817"/>
                  </a:lnTo>
                  <a:lnTo>
                    <a:pt x="286160" y="891873"/>
                  </a:lnTo>
                  <a:lnTo>
                    <a:pt x="283931" y="890549"/>
                  </a:lnTo>
                  <a:lnTo>
                    <a:pt x="282521" y="886759"/>
                  </a:lnTo>
                  <a:lnTo>
                    <a:pt x="281235" y="883110"/>
                  </a:lnTo>
                  <a:lnTo>
                    <a:pt x="280531" y="881167"/>
                  </a:lnTo>
                  <a:lnTo>
                    <a:pt x="278406" y="880139"/>
                  </a:lnTo>
                  <a:lnTo>
                    <a:pt x="276111" y="879358"/>
                  </a:lnTo>
                  <a:lnTo>
                    <a:pt x="272225" y="880948"/>
                  </a:lnTo>
                  <a:lnTo>
                    <a:pt x="269034" y="882158"/>
                  </a:lnTo>
                  <a:lnTo>
                    <a:pt x="266691" y="882282"/>
                  </a:lnTo>
                  <a:lnTo>
                    <a:pt x="263309" y="878539"/>
                  </a:lnTo>
                  <a:lnTo>
                    <a:pt x="260595" y="874490"/>
                  </a:lnTo>
                  <a:lnTo>
                    <a:pt x="257385" y="870956"/>
                  </a:lnTo>
                  <a:lnTo>
                    <a:pt x="255251" y="869175"/>
                  </a:lnTo>
                  <a:lnTo>
                    <a:pt x="251470" y="869004"/>
                  </a:lnTo>
                  <a:lnTo>
                    <a:pt x="247212" y="867013"/>
                  </a:lnTo>
                  <a:lnTo>
                    <a:pt x="241497" y="862479"/>
                  </a:lnTo>
                  <a:lnTo>
                    <a:pt x="237373" y="859098"/>
                  </a:lnTo>
                  <a:lnTo>
                    <a:pt x="230267" y="855336"/>
                  </a:lnTo>
                  <a:lnTo>
                    <a:pt x="228610" y="853754"/>
                  </a:lnTo>
                  <a:lnTo>
                    <a:pt x="227981" y="852411"/>
                  </a:lnTo>
                  <a:lnTo>
                    <a:pt x="227009" y="849764"/>
                  </a:lnTo>
                  <a:lnTo>
                    <a:pt x="225523" y="847249"/>
                  </a:lnTo>
                  <a:lnTo>
                    <a:pt x="220485" y="846154"/>
                  </a:lnTo>
                  <a:lnTo>
                    <a:pt x="214789" y="845373"/>
                  </a:lnTo>
                  <a:lnTo>
                    <a:pt x="208779" y="846915"/>
                  </a:lnTo>
                  <a:lnTo>
                    <a:pt x="204454" y="854440"/>
                  </a:lnTo>
                  <a:lnTo>
                    <a:pt x="202368" y="856079"/>
                  </a:lnTo>
                  <a:lnTo>
                    <a:pt x="200577" y="856174"/>
                  </a:lnTo>
                  <a:lnTo>
                    <a:pt x="199111" y="854259"/>
                  </a:lnTo>
                  <a:lnTo>
                    <a:pt x="197901" y="852249"/>
                  </a:lnTo>
                  <a:lnTo>
                    <a:pt x="197244" y="850021"/>
                  </a:lnTo>
                  <a:lnTo>
                    <a:pt x="194253" y="848373"/>
                  </a:lnTo>
                  <a:lnTo>
                    <a:pt x="190871" y="846220"/>
                  </a:lnTo>
                  <a:lnTo>
                    <a:pt x="189138" y="844544"/>
                  </a:lnTo>
                  <a:lnTo>
                    <a:pt x="187186" y="843496"/>
                  </a:lnTo>
                  <a:lnTo>
                    <a:pt x="185366" y="843048"/>
                  </a:lnTo>
                  <a:lnTo>
                    <a:pt x="181861" y="841629"/>
                  </a:lnTo>
                  <a:lnTo>
                    <a:pt x="177889" y="840029"/>
                  </a:lnTo>
                  <a:lnTo>
                    <a:pt x="176022" y="839810"/>
                  </a:lnTo>
                  <a:lnTo>
                    <a:pt x="175889" y="838667"/>
                  </a:lnTo>
                  <a:lnTo>
                    <a:pt x="176451" y="836238"/>
                  </a:lnTo>
                  <a:lnTo>
                    <a:pt x="176108" y="833904"/>
                  </a:lnTo>
                  <a:lnTo>
                    <a:pt x="174908" y="832952"/>
                  </a:lnTo>
                  <a:lnTo>
                    <a:pt x="173098" y="833199"/>
                  </a:lnTo>
                  <a:lnTo>
                    <a:pt x="168907" y="829885"/>
                  </a:lnTo>
                  <a:lnTo>
                    <a:pt x="168697" y="829713"/>
                  </a:lnTo>
                  <a:lnTo>
                    <a:pt x="167507" y="828770"/>
                  </a:lnTo>
                  <a:lnTo>
                    <a:pt x="165440" y="827418"/>
                  </a:lnTo>
                  <a:lnTo>
                    <a:pt x="161953" y="827513"/>
                  </a:lnTo>
                  <a:lnTo>
                    <a:pt x="159315" y="828009"/>
                  </a:lnTo>
                  <a:lnTo>
                    <a:pt x="157382" y="826627"/>
                  </a:lnTo>
                  <a:lnTo>
                    <a:pt x="154581" y="824437"/>
                  </a:lnTo>
                  <a:lnTo>
                    <a:pt x="154077" y="823951"/>
                  </a:lnTo>
                  <a:lnTo>
                    <a:pt x="153248" y="823151"/>
                  </a:lnTo>
                  <a:lnTo>
                    <a:pt x="150409" y="818922"/>
                  </a:lnTo>
                  <a:lnTo>
                    <a:pt x="147057" y="813911"/>
                  </a:lnTo>
                  <a:lnTo>
                    <a:pt x="145361" y="813178"/>
                  </a:lnTo>
                  <a:lnTo>
                    <a:pt x="144485" y="813559"/>
                  </a:lnTo>
                  <a:lnTo>
                    <a:pt x="143494" y="816216"/>
                  </a:lnTo>
                  <a:lnTo>
                    <a:pt x="142751" y="815950"/>
                  </a:lnTo>
                  <a:lnTo>
                    <a:pt x="141504" y="816131"/>
                  </a:lnTo>
                  <a:lnTo>
                    <a:pt x="140037" y="817064"/>
                  </a:lnTo>
                  <a:lnTo>
                    <a:pt x="138627" y="817302"/>
                  </a:lnTo>
                  <a:lnTo>
                    <a:pt x="137722" y="817026"/>
                  </a:lnTo>
                  <a:lnTo>
                    <a:pt x="137341" y="816369"/>
                  </a:lnTo>
                  <a:lnTo>
                    <a:pt x="137741" y="812854"/>
                  </a:lnTo>
                  <a:lnTo>
                    <a:pt x="136884" y="811759"/>
                  </a:lnTo>
                  <a:lnTo>
                    <a:pt x="137646" y="809311"/>
                  </a:lnTo>
                  <a:lnTo>
                    <a:pt x="138932" y="807196"/>
                  </a:lnTo>
                  <a:lnTo>
                    <a:pt x="137617" y="805625"/>
                  </a:lnTo>
                  <a:lnTo>
                    <a:pt x="135998" y="803377"/>
                  </a:lnTo>
                  <a:lnTo>
                    <a:pt x="135817" y="801338"/>
                  </a:lnTo>
                  <a:lnTo>
                    <a:pt x="136693" y="798767"/>
                  </a:lnTo>
                  <a:lnTo>
                    <a:pt x="137122" y="796566"/>
                  </a:lnTo>
                  <a:lnTo>
                    <a:pt x="136855" y="795757"/>
                  </a:lnTo>
                  <a:lnTo>
                    <a:pt x="135579" y="794528"/>
                  </a:lnTo>
                  <a:lnTo>
                    <a:pt x="130712" y="788470"/>
                  </a:lnTo>
                  <a:lnTo>
                    <a:pt x="130454" y="787832"/>
                  </a:lnTo>
                  <a:lnTo>
                    <a:pt x="129635" y="785813"/>
                  </a:lnTo>
                  <a:lnTo>
                    <a:pt x="129254" y="782765"/>
                  </a:lnTo>
                  <a:lnTo>
                    <a:pt x="128626" y="780583"/>
                  </a:lnTo>
                  <a:lnTo>
                    <a:pt x="127883" y="778907"/>
                  </a:lnTo>
                  <a:lnTo>
                    <a:pt x="127940" y="778116"/>
                  </a:lnTo>
                  <a:lnTo>
                    <a:pt x="128502" y="777707"/>
                  </a:lnTo>
                  <a:lnTo>
                    <a:pt x="131540" y="777297"/>
                  </a:lnTo>
                  <a:lnTo>
                    <a:pt x="134350" y="777040"/>
                  </a:lnTo>
                  <a:lnTo>
                    <a:pt x="136198" y="776469"/>
                  </a:lnTo>
                  <a:lnTo>
                    <a:pt x="137160" y="777688"/>
                  </a:lnTo>
                  <a:lnTo>
                    <a:pt x="137608" y="779555"/>
                  </a:lnTo>
                  <a:lnTo>
                    <a:pt x="138093" y="780536"/>
                  </a:lnTo>
                  <a:lnTo>
                    <a:pt x="139875" y="782308"/>
                  </a:lnTo>
                  <a:lnTo>
                    <a:pt x="142047" y="784003"/>
                  </a:lnTo>
                  <a:lnTo>
                    <a:pt x="144152" y="783784"/>
                  </a:lnTo>
                  <a:lnTo>
                    <a:pt x="146009" y="783060"/>
                  </a:lnTo>
                  <a:lnTo>
                    <a:pt x="147618" y="780298"/>
                  </a:lnTo>
                  <a:lnTo>
                    <a:pt x="148752" y="779621"/>
                  </a:lnTo>
                  <a:lnTo>
                    <a:pt x="150076" y="779498"/>
                  </a:lnTo>
                  <a:lnTo>
                    <a:pt x="150076" y="779298"/>
                  </a:lnTo>
                  <a:lnTo>
                    <a:pt x="150000" y="777516"/>
                  </a:lnTo>
                  <a:lnTo>
                    <a:pt x="150466" y="773125"/>
                  </a:lnTo>
                  <a:lnTo>
                    <a:pt x="150305" y="771363"/>
                  </a:lnTo>
                  <a:lnTo>
                    <a:pt x="149704" y="769773"/>
                  </a:lnTo>
                  <a:lnTo>
                    <a:pt x="149809" y="768001"/>
                  </a:lnTo>
                  <a:lnTo>
                    <a:pt x="149609" y="765429"/>
                  </a:lnTo>
                  <a:lnTo>
                    <a:pt x="148095" y="763667"/>
                  </a:lnTo>
                  <a:lnTo>
                    <a:pt x="147104" y="762991"/>
                  </a:lnTo>
                  <a:lnTo>
                    <a:pt x="146942" y="762038"/>
                  </a:lnTo>
                  <a:lnTo>
                    <a:pt x="147457" y="760276"/>
                  </a:lnTo>
                  <a:lnTo>
                    <a:pt x="147809" y="758247"/>
                  </a:lnTo>
                  <a:lnTo>
                    <a:pt x="147285" y="756752"/>
                  </a:lnTo>
                  <a:lnTo>
                    <a:pt x="147199" y="756523"/>
                  </a:lnTo>
                  <a:lnTo>
                    <a:pt x="145971" y="755752"/>
                  </a:lnTo>
                  <a:lnTo>
                    <a:pt x="144532" y="754447"/>
                  </a:lnTo>
                  <a:lnTo>
                    <a:pt x="142818" y="752685"/>
                  </a:lnTo>
                  <a:lnTo>
                    <a:pt x="141970" y="751408"/>
                  </a:lnTo>
                  <a:lnTo>
                    <a:pt x="140580" y="749999"/>
                  </a:lnTo>
                  <a:lnTo>
                    <a:pt x="138884" y="747808"/>
                  </a:lnTo>
                  <a:lnTo>
                    <a:pt x="138570" y="742998"/>
                  </a:lnTo>
                  <a:lnTo>
                    <a:pt x="138399" y="737931"/>
                  </a:lnTo>
                  <a:lnTo>
                    <a:pt x="137808" y="735406"/>
                  </a:lnTo>
                  <a:lnTo>
                    <a:pt x="136865" y="731377"/>
                  </a:lnTo>
                  <a:lnTo>
                    <a:pt x="137008" y="730025"/>
                  </a:lnTo>
                  <a:lnTo>
                    <a:pt x="137579" y="728996"/>
                  </a:lnTo>
                  <a:lnTo>
                    <a:pt x="142361" y="725739"/>
                  </a:lnTo>
                  <a:lnTo>
                    <a:pt x="143399" y="724472"/>
                  </a:lnTo>
                  <a:lnTo>
                    <a:pt x="143570" y="723510"/>
                  </a:lnTo>
                  <a:lnTo>
                    <a:pt x="143380" y="722081"/>
                  </a:lnTo>
                  <a:lnTo>
                    <a:pt x="142475" y="720490"/>
                  </a:lnTo>
                  <a:lnTo>
                    <a:pt x="140570" y="719252"/>
                  </a:lnTo>
                  <a:lnTo>
                    <a:pt x="137846" y="717233"/>
                  </a:lnTo>
                  <a:lnTo>
                    <a:pt x="135379" y="715128"/>
                  </a:lnTo>
                  <a:lnTo>
                    <a:pt x="131226" y="713842"/>
                  </a:lnTo>
                  <a:lnTo>
                    <a:pt x="126187" y="712270"/>
                  </a:lnTo>
                  <a:lnTo>
                    <a:pt x="124978" y="710737"/>
                  </a:lnTo>
                  <a:lnTo>
                    <a:pt x="123758" y="706984"/>
                  </a:lnTo>
                  <a:lnTo>
                    <a:pt x="121682" y="701250"/>
                  </a:lnTo>
                  <a:lnTo>
                    <a:pt x="119472" y="695125"/>
                  </a:lnTo>
                  <a:lnTo>
                    <a:pt x="117767" y="691344"/>
                  </a:lnTo>
                  <a:lnTo>
                    <a:pt x="117681" y="689525"/>
                  </a:lnTo>
                  <a:lnTo>
                    <a:pt x="118701" y="684876"/>
                  </a:lnTo>
                  <a:lnTo>
                    <a:pt x="118577" y="683886"/>
                  </a:lnTo>
                  <a:lnTo>
                    <a:pt x="117681" y="683543"/>
                  </a:lnTo>
                  <a:lnTo>
                    <a:pt x="115977" y="684152"/>
                  </a:lnTo>
                  <a:lnTo>
                    <a:pt x="114615" y="684886"/>
                  </a:lnTo>
                  <a:lnTo>
                    <a:pt x="113452" y="684505"/>
                  </a:lnTo>
                  <a:lnTo>
                    <a:pt x="112376" y="683724"/>
                  </a:lnTo>
                  <a:lnTo>
                    <a:pt x="112157" y="683457"/>
                  </a:lnTo>
                  <a:lnTo>
                    <a:pt x="112071" y="683352"/>
                  </a:lnTo>
                  <a:lnTo>
                    <a:pt x="110052" y="683857"/>
                  </a:lnTo>
                  <a:lnTo>
                    <a:pt x="106004" y="684143"/>
                  </a:lnTo>
                  <a:lnTo>
                    <a:pt x="104604" y="684095"/>
                  </a:lnTo>
                  <a:lnTo>
                    <a:pt x="102641" y="684028"/>
                  </a:lnTo>
                  <a:lnTo>
                    <a:pt x="98584" y="682962"/>
                  </a:lnTo>
                  <a:lnTo>
                    <a:pt x="93107" y="681524"/>
                  </a:lnTo>
                  <a:lnTo>
                    <a:pt x="87459" y="679523"/>
                  </a:lnTo>
                  <a:lnTo>
                    <a:pt x="84468" y="677932"/>
                  </a:lnTo>
                  <a:lnTo>
                    <a:pt x="83420" y="677380"/>
                  </a:lnTo>
                  <a:lnTo>
                    <a:pt x="80858" y="675723"/>
                  </a:lnTo>
                  <a:lnTo>
                    <a:pt x="79039" y="674294"/>
                  </a:lnTo>
                  <a:lnTo>
                    <a:pt x="78715" y="670551"/>
                  </a:lnTo>
                  <a:lnTo>
                    <a:pt x="77391" y="670836"/>
                  </a:lnTo>
                  <a:lnTo>
                    <a:pt x="74286" y="672189"/>
                  </a:lnTo>
                  <a:lnTo>
                    <a:pt x="70704" y="673046"/>
                  </a:lnTo>
                  <a:lnTo>
                    <a:pt x="68723" y="673056"/>
                  </a:lnTo>
                  <a:lnTo>
                    <a:pt x="67923" y="672455"/>
                  </a:lnTo>
                  <a:lnTo>
                    <a:pt x="66732" y="668503"/>
                  </a:lnTo>
                  <a:lnTo>
                    <a:pt x="65866" y="667388"/>
                  </a:lnTo>
                  <a:lnTo>
                    <a:pt x="64256" y="666950"/>
                  </a:lnTo>
                  <a:lnTo>
                    <a:pt x="62503" y="666255"/>
                  </a:lnTo>
                  <a:lnTo>
                    <a:pt x="61617" y="665226"/>
                  </a:lnTo>
                  <a:lnTo>
                    <a:pt x="61417" y="663921"/>
                  </a:lnTo>
                  <a:lnTo>
                    <a:pt x="62199" y="662426"/>
                  </a:lnTo>
                  <a:lnTo>
                    <a:pt x="63122" y="661273"/>
                  </a:lnTo>
                  <a:lnTo>
                    <a:pt x="63284" y="654225"/>
                  </a:lnTo>
                  <a:lnTo>
                    <a:pt x="62684" y="651720"/>
                  </a:lnTo>
                  <a:lnTo>
                    <a:pt x="62179" y="649615"/>
                  </a:lnTo>
                  <a:lnTo>
                    <a:pt x="60893" y="646995"/>
                  </a:lnTo>
                  <a:lnTo>
                    <a:pt x="59693" y="645376"/>
                  </a:lnTo>
                  <a:lnTo>
                    <a:pt x="57884" y="643871"/>
                  </a:lnTo>
                  <a:lnTo>
                    <a:pt x="55073" y="642309"/>
                  </a:lnTo>
                  <a:lnTo>
                    <a:pt x="52568" y="641728"/>
                  </a:lnTo>
                  <a:lnTo>
                    <a:pt x="49539" y="642871"/>
                  </a:lnTo>
                  <a:lnTo>
                    <a:pt x="48578" y="642433"/>
                  </a:lnTo>
                  <a:lnTo>
                    <a:pt x="47310" y="637594"/>
                  </a:lnTo>
                  <a:lnTo>
                    <a:pt x="46501" y="636604"/>
                  </a:lnTo>
                  <a:lnTo>
                    <a:pt x="41120" y="634613"/>
                  </a:lnTo>
                  <a:lnTo>
                    <a:pt x="38681" y="634156"/>
                  </a:lnTo>
                  <a:lnTo>
                    <a:pt x="35871" y="634775"/>
                  </a:lnTo>
                  <a:lnTo>
                    <a:pt x="34271" y="635308"/>
                  </a:lnTo>
                  <a:lnTo>
                    <a:pt x="32985" y="634422"/>
                  </a:lnTo>
                  <a:lnTo>
                    <a:pt x="30975" y="633298"/>
                  </a:lnTo>
                  <a:lnTo>
                    <a:pt x="29003" y="632527"/>
                  </a:lnTo>
                  <a:lnTo>
                    <a:pt x="26556" y="632498"/>
                  </a:lnTo>
                  <a:lnTo>
                    <a:pt x="24975" y="632974"/>
                  </a:lnTo>
                  <a:lnTo>
                    <a:pt x="24575" y="632698"/>
                  </a:lnTo>
                  <a:lnTo>
                    <a:pt x="23813" y="631812"/>
                  </a:lnTo>
                  <a:lnTo>
                    <a:pt x="20555" y="629136"/>
                  </a:lnTo>
                  <a:lnTo>
                    <a:pt x="20441" y="628460"/>
                  </a:lnTo>
                  <a:lnTo>
                    <a:pt x="25432" y="625821"/>
                  </a:lnTo>
                  <a:lnTo>
                    <a:pt x="28375" y="624821"/>
                  </a:lnTo>
                  <a:lnTo>
                    <a:pt x="29918" y="624021"/>
                  </a:lnTo>
                  <a:lnTo>
                    <a:pt x="30242" y="624192"/>
                  </a:lnTo>
                  <a:lnTo>
                    <a:pt x="31004" y="625412"/>
                  </a:lnTo>
                  <a:lnTo>
                    <a:pt x="32947" y="626212"/>
                  </a:lnTo>
                  <a:lnTo>
                    <a:pt x="34319" y="625993"/>
                  </a:lnTo>
                  <a:lnTo>
                    <a:pt x="35033" y="625383"/>
                  </a:lnTo>
                  <a:lnTo>
                    <a:pt x="37452" y="623926"/>
                  </a:lnTo>
                  <a:lnTo>
                    <a:pt x="39338" y="622230"/>
                  </a:lnTo>
                  <a:lnTo>
                    <a:pt x="40396" y="620840"/>
                  </a:lnTo>
                  <a:lnTo>
                    <a:pt x="39824" y="618649"/>
                  </a:lnTo>
                  <a:lnTo>
                    <a:pt x="36852" y="615992"/>
                  </a:lnTo>
                  <a:lnTo>
                    <a:pt x="34966" y="614572"/>
                  </a:lnTo>
                  <a:lnTo>
                    <a:pt x="34385" y="613610"/>
                  </a:lnTo>
                  <a:lnTo>
                    <a:pt x="34871" y="610724"/>
                  </a:lnTo>
                  <a:lnTo>
                    <a:pt x="35557" y="607857"/>
                  </a:lnTo>
                  <a:lnTo>
                    <a:pt x="35100" y="606762"/>
                  </a:lnTo>
                  <a:lnTo>
                    <a:pt x="34538" y="605828"/>
                  </a:lnTo>
                  <a:lnTo>
                    <a:pt x="34290" y="602695"/>
                  </a:lnTo>
                  <a:lnTo>
                    <a:pt x="32994" y="598904"/>
                  </a:lnTo>
                  <a:lnTo>
                    <a:pt x="31585" y="596694"/>
                  </a:lnTo>
                  <a:lnTo>
                    <a:pt x="31195" y="593703"/>
                  </a:lnTo>
                  <a:lnTo>
                    <a:pt x="31118" y="590903"/>
                  </a:lnTo>
                  <a:lnTo>
                    <a:pt x="32823" y="586502"/>
                  </a:lnTo>
                  <a:lnTo>
                    <a:pt x="32195" y="584597"/>
                  </a:lnTo>
                  <a:lnTo>
                    <a:pt x="30404" y="582902"/>
                  </a:lnTo>
                  <a:lnTo>
                    <a:pt x="24232" y="579834"/>
                  </a:lnTo>
                  <a:lnTo>
                    <a:pt x="17907" y="577806"/>
                  </a:lnTo>
                  <a:lnTo>
                    <a:pt x="15497" y="577882"/>
                  </a:lnTo>
                  <a:lnTo>
                    <a:pt x="14002" y="577758"/>
                  </a:lnTo>
                  <a:lnTo>
                    <a:pt x="12230" y="579549"/>
                  </a:lnTo>
                  <a:lnTo>
                    <a:pt x="11173" y="581892"/>
                  </a:lnTo>
                  <a:lnTo>
                    <a:pt x="9697" y="582101"/>
                  </a:lnTo>
                  <a:lnTo>
                    <a:pt x="7001" y="581111"/>
                  </a:lnTo>
                  <a:lnTo>
                    <a:pt x="5201" y="579606"/>
                  </a:lnTo>
                  <a:lnTo>
                    <a:pt x="3924" y="576472"/>
                  </a:lnTo>
                  <a:lnTo>
                    <a:pt x="2934" y="572434"/>
                  </a:lnTo>
                  <a:lnTo>
                    <a:pt x="2372" y="571167"/>
                  </a:lnTo>
                  <a:lnTo>
                    <a:pt x="2657" y="570071"/>
                  </a:lnTo>
                  <a:lnTo>
                    <a:pt x="3277" y="569100"/>
                  </a:lnTo>
                  <a:lnTo>
                    <a:pt x="5001" y="568185"/>
                  </a:lnTo>
                  <a:lnTo>
                    <a:pt x="5286" y="567252"/>
                  </a:lnTo>
                  <a:lnTo>
                    <a:pt x="5029" y="566099"/>
                  </a:lnTo>
                  <a:lnTo>
                    <a:pt x="3639" y="564642"/>
                  </a:lnTo>
                  <a:lnTo>
                    <a:pt x="2220" y="562585"/>
                  </a:lnTo>
                  <a:lnTo>
                    <a:pt x="0" y="558308"/>
                  </a:lnTo>
                  <a:lnTo>
                    <a:pt x="428" y="555946"/>
                  </a:lnTo>
                  <a:lnTo>
                    <a:pt x="781" y="552545"/>
                  </a:lnTo>
                  <a:lnTo>
                    <a:pt x="648" y="550755"/>
                  </a:lnTo>
                  <a:lnTo>
                    <a:pt x="2896" y="550288"/>
                  </a:lnTo>
                  <a:lnTo>
                    <a:pt x="5762" y="549364"/>
                  </a:lnTo>
                  <a:lnTo>
                    <a:pt x="7096" y="547831"/>
                  </a:lnTo>
                  <a:lnTo>
                    <a:pt x="8020" y="546268"/>
                  </a:lnTo>
                  <a:lnTo>
                    <a:pt x="8220" y="545297"/>
                  </a:lnTo>
                  <a:lnTo>
                    <a:pt x="7354" y="541554"/>
                  </a:lnTo>
                  <a:lnTo>
                    <a:pt x="6211" y="539887"/>
                  </a:lnTo>
                  <a:lnTo>
                    <a:pt x="6096" y="538591"/>
                  </a:lnTo>
                  <a:lnTo>
                    <a:pt x="6658" y="537601"/>
                  </a:lnTo>
                  <a:lnTo>
                    <a:pt x="7411" y="535896"/>
                  </a:lnTo>
                  <a:lnTo>
                    <a:pt x="8858" y="532390"/>
                  </a:lnTo>
                  <a:lnTo>
                    <a:pt x="10268" y="530152"/>
                  </a:lnTo>
                  <a:lnTo>
                    <a:pt x="11039" y="529590"/>
                  </a:lnTo>
                  <a:lnTo>
                    <a:pt x="12764" y="529066"/>
                  </a:lnTo>
                  <a:lnTo>
                    <a:pt x="16973" y="528447"/>
                  </a:lnTo>
                  <a:lnTo>
                    <a:pt x="21498" y="526875"/>
                  </a:lnTo>
                  <a:lnTo>
                    <a:pt x="26870" y="522170"/>
                  </a:lnTo>
                  <a:lnTo>
                    <a:pt x="28661" y="520827"/>
                  </a:lnTo>
                  <a:lnTo>
                    <a:pt x="31004" y="520151"/>
                  </a:lnTo>
                  <a:lnTo>
                    <a:pt x="32681" y="520198"/>
                  </a:lnTo>
                  <a:lnTo>
                    <a:pt x="32985" y="519627"/>
                  </a:lnTo>
                  <a:lnTo>
                    <a:pt x="31899" y="516703"/>
                  </a:lnTo>
                  <a:lnTo>
                    <a:pt x="32166" y="515646"/>
                  </a:lnTo>
                  <a:lnTo>
                    <a:pt x="32804" y="514817"/>
                  </a:lnTo>
                  <a:lnTo>
                    <a:pt x="33614" y="514436"/>
                  </a:lnTo>
                  <a:lnTo>
                    <a:pt x="37338" y="515979"/>
                  </a:lnTo>
                  <a:lnTo>
                    <a:pt x="40186" y="515817"/>
                  </a:lnTo>
                  <a:lnTo>
                    <a:pt x="43653" y="514903"/>
                  </a:lnTo>
                  <a:lnTo>
                    <a:pt x="51130" y="509740"/>
                  </a:lnTo>
                  <a:lnTo>
                    <a:pt x="52064" y="509816"/>
                  </a:lnTo>
                  <a:lnTo>
                    <a:pt x="52816" y="510512"/>
                  </a:lnTo>
                  <a:lnTo>
                    <a:pt x="53721" y="513626"/>
                  </a:lnTo>
                  <a:lnTo>
                    <a:pt x="54750" y="520179"/>
                  </a:lnTo>
                  <a:lnTo>
                    <a:pt x="55321" y="520998"/>
                  </a:lnTo>
                  <a:lnTo>
                    <a:pt x="60522" y="521084"/>
                  </a:lnTo>
                  <a:lnTo>
                    <a:pt x="64065" y="518703"/>
                  </a:lnTo>
                  <a:lnTo>
                    <a:pt x="65618" y="518141"/>
                  </a:lnTo>
                  <a:lnTo>
                    <a:pt x="68132" y="518531"/>
                  </a:lnTo>
                  <a:lnTo>
                    <a:pt x="69466" y="517417"/>
                  </a:lnTo>
                  <a:lnTo>
                    <a:pt x="70857" y="516636"/>
                  </a:lnTo>
                  <a:lnTo>
                    <a:pt x="72467" y="519379"/>
                  </a:lnTo>
                  <a:lnTo>
                    <a:pt x="74543" y="518065"/>
                  </a:lnTo>
                  <a:lnTo>
                    <a:pt x="76781" y="515979"/>
                  </a:lnTo>
                  <a:lnTo>
                    <a:pt x="77877" y="513817"/>
                  </a:lnTo>
                  <a:lnTo>
                    <a:pt x="79391" y="511483"/>
                  </a:lnTo>
                  <a:lnTo>
                    <a:pt x="80572" y="508521"/>
                  </a:lnTo>
                  <a:lnTo>
                    <a:pt x="81049" y="505721"/>
                  </a:lnTo>
                  <a:lnTo>
                    <a:pt x="81629" y="504406"/>
                  </a:lnTo>
                  <a:lnTo>
                    <a:pt x="82887" y="503053"/>
                  </a:lnTo>
                  <a:lnTo>
                    <a:pt x="85983" y="497272"/>
                  </a:lnTo>
                  <a:lnTo>
                    <a:pt x="88211" y="495795"/>
                  </a:lnTo>
                  <a:lnTo>
                    <a:pt x="90326" y="495272"/>
                  </a:lnTo>
                  <a:lnTo>
                    <a:pt x="95555" y="496272"/>
                  </a:lnTo>
                  <a:lnTo>
                    <a:pt x="98270" y="496148"/>
                  </a:lnTo>
                  <a:lnTo>
                    <a:pt x="106232" y="496910"/>
                  </a:lnTo>
                  <a:lnTo>
                    <a:pt x="109909" y="495795"/>
                  </a:lnTo>
                  <a:lnTo>
                    <a:pt x="112481" y="494690"/>
                  </a:lnTo>
                  <a:lnTo>
                    <a:pt x="116253" y="494862"/>
                  </a:lnTo>
                  <a:lnTo>
                    <a:pt x="120720" y="493986"/>
                  </a:lnTo>
                  <a:lnTo>
                    <a:pt x="126673" y="486699"/>
                  </a:lnTo>
                  <a:lnTo>
                    <a:pt x="126749" y="485147"/>
                  </a:lnTo>
                  <a:lnTo>
                    <a:pt x="127111" y="483499"/>
                  </a:lnTo>
                  <a:lnTo>
                    <a:pt x="129264" y="481870"/>
                  </a:lnTo>
                  <a:lnTo>
                    <a:pt x="131940" y="480374"/>
                  </a:lnTo>
                  <a:lnTo>
                    <a:pt x="137274" y="476803"/>
                  </a:lnTo>
                  <a:lnTo>
                    <a:pt x="148124" y="471135"/>
                  </a:lnTo>
                  <a:lnTo>
                    <a:pt x="152009" y="468859"/>
                  </a:lnTo>
                  <a:lnTo>
                    <a:pt x="153629" y="468916"/>
                  </a:lnTo>
                  <a:lnTo>
                    <a:pt x="157629" y="467487"/>
                  </a:lnTo>
                  <a:lnTo>
                    <a:pt x="164640" y="464706"/>
                  </a:lnTo>
                  <a:lnTo>
                    <a:pt x="166621" y="461239"/>
                  </a:lnTo>
                  <a:lnTo>
                    <a:pt x="168469" y="460543"/>
                  </a:lnTo>
                  <a:lnTo>
                    <a:pt x="176660" y="459924"/>
                  </a:lnTo>
                  <a:lnTo>
                    <a:pt x="177175" y="459524"/>
                  </a:lnTo>
                  <a:lnTo>
                    <a:pt x="177460" y="458934"/>
                  </a:lnTo>
                  <a:lnTo>
                    <a:pt x="177003" y="456419"/>
                  </a:lnTo>
                  <a:lnTo>
                    <a:pt x="176470" y="454257"/>
                  </a:lnTo>
                  <a:lnTo>
                    <a:pt x="177108" y="453619"/>
                  </a:lnTo>
                  <a:lnTo>
                    <a:pt x="177794" y="452628"/>
                  </a:lnTo>
                  <a:lnTo>
                    <a:pt x="177689" y="451238"/>
                  </a:lnTo>
                  <a:lnTo>
                    <a:pt x="176365" y="446723"/>
                  </a:lnTo>
                  <a:lnTo>
                    <a:pt x="175660" y="442436"/>
                  </a:lnTo>
                  <a:lnTo>
                    <a:pt x="175193" y="438560"/>
                  </a:lnTo>
                  <a:lnTo>
                    <a:pt x="175279" y="437112"/>
                  </a:lnTo>
                  <a:lnTo>
                    <a:pt x="176269" y="434607"/>
                  </a:lnTo>
                  <a:lnTo>
                    <a:pt x="177555" y="432330"/>
                  </a:lnTo>
                  <a:lnTo>
                    <a:pt x="182194" y="430206"/>
                  </a:lnTo>
                  <a:lnTo>
                    <a:pt x="185271" y="429568"/>
                  </a:lnTo>
                  <a:lnTo>
                    <a:pt x="185395" y="428177"/>
                  </a:lnTo>
                  <a:lnTo>
                    <a:pt x="182909" y="427311"/>
                  </a:lnTo>
                  <a:lnTo>
                    <a:pt x="181109" y="425920"/>
                  </a:lnTo>
                  <a:lnTo>
                    <a:pt x="180794" y="425129"/>
                  </a:lnTo>
                  <a:lnTo>
                    <a:pt x="180880" y="424225"/>
                  </a:lnTo>
                  <a:lnTo>
                    <a:pt x="181299" y="423396"/>
                  </a:lnTo>
                  <a:lnTo>
                    <a:pt x="184423" y="421834"/>
                  </a:lnTo>
                  <a:lnTo>
                    <a:pt x="187366" y="420281"/>
                  </a:lnTo>
                  <a:lnTo>
                    <a:pt x="190958" y="421224"/>
                  </a:lnTo>
                  <a:lnTo>
                    <a:pt x="191662" y="420624"/>
                  </a:lnTo>
                  <a:lnTo>
                    <a:pt x="191871" y="419072"/>
                  </a:lnTo>
                  <a:lnTo>
                    <a:pt x="191100" y="417509"/>
                  </a:lnTo>
                  <a:lnTo>
                    <a:pt x="190376" y="414947"/>
                  </a:lnTo>
                  <a:lnTo>
                    <a:pt x="188719" y="413633"/>
                  </a:lnTo>
                  <a:lnTo>
                    <a:pt x="188652" y="412061"/>
                  </a:lnTo>
                  <a:lnTo>
                    <a:pt x="189672" y="409347"/>
                  </a:lnTo>
                  <a:lnTo>
                    <a:pt x="188262" y="404317"/>
                  </a:lnTo>
                  <a:lnTo>
                    <a:pt x="186728" y="399869"/>
                  </a:lnTo>
                  <a:lnTo>
                    <a:pt x="184128" y="392230"/>
                  </a:lnTo>
                  <a:lnTo>
                    <a:pt x="182404" y="390020"/>
                  </a:lnTo>
                  <a:lnTo>
                    <a:pt x="181442" y="386487"/>
                  </a:lnTo>
                  <a:lnTo>
                    <a:pt x="180366" y="384629"/>
                  </a:lnTo>
                  <a:lnTo>
                    <a:pt x="180461" y="381876"/>
                  </a:lnTo>
                  <a:lnTo>
                    <a:pt x="180642" y="379943"/>
                  </a:lnTo>
                  <a:lnTo>
                    <a:pt x="180366" y="376104"/>
                  </a:lnTo>
                  <a:lnTo>
                    <a:pt x="179861" y="371932"/>
                  </a:lnTo>
                  <a:lnTo>
                    <a:pt x="180366" y="367694"/>
                  </a:lnTo>
                  <a:lnTo>
                    <a:pt x="181337" y="364893"/>
                  </a:lnTo>
                  <a:lnTo>
                    <a:pt x="181080" y="363817"/>
                  </a:lnTo>
                  <a:lnTo>
                    <a:pt x="181594" y="363017"/>
                  </a:lnTo>
                  <a:lnTo>
                    <a:pt x="183061" y="362750"/>
                  </a:lnTo>
                  <a:lnTo>
                    <a:pt x="183756" y="361598"/>
                  </a:lnTo>
                  <a:lnTo>
                    <a:pt x="183061" y="360417"/>
                  </a:lnTo>
                  <a:lnTo>
                    <a:pt x="180527" y="359502"/>
                  </a:lnTo>
                  <a:lnTo>
                    <a:pt x="177698" y="358083"/>
                  </a:lnTo>
                  <a:lnTo>
                    <a:pt x="174298" y="358245"/>
                  </a:lnTo>
                  <a:lnTo>
                    <a:pt x="170812" y="358493"/>
                  </a:lnTo>
                  <a:lnTo>
                    <a:pt x="169069" y="357445"/>
                  </a:lnTo>
                  <a:lnTo>
                    <a:pt x="167545" y="356102"/>
                  </a:lnTo>
                  <a:lnTo>
                    <a:pt x="167459" y="355245"/>
                  </a:lnTo>
                  <a:lnTo>
                    <a:pt x="169555" y="352978"/>
                  </a:lnTo>
                  <a:lnTo>
                    <a:pt x="172469" y="350625"/>
                  </a:lnTo>
                  <a:lnTo>
                    <a:pt x="176994" y="349587"/>
                  </a:lnTo>
                  <a:lnTo>
                    <a:pt x="181975" y="348034"/>
                  </a:lnTo>
                  <a:lnTo>
                    <a:pt x="184499" y="346910"/>
                  </a:lnTo>
                  <a:lnTo>
                    <a:pt x="187862" y="346100"/>
                  </a:lnTo>
                  <a:lnTo>
                    <a:pt x="191748" y="345758"/>
                  </a:lnTo>
                  <a:lnTo>
                    <a:pt x="193700" y="345986"/>
                  </a:lnTo>
                  <a:lnTo>
                    <a:pt x="198701" y="344481"/>
                  </a:lnTo>
                  <a:lnTo>
                    <a:pt x="206569" y="341567"/>
                  </a:lnTo>
                  <a:lnTo>
                    <a:pt x="213713" y="339119"/>
                  </a:lnTo>
                  <a:lnTo>
                    <a:pt x="216113" y="337661"/>
                  </a:lnTo>
                  <a:lnTo>
                    <a:pt x="217904" y="339119"/>
                  </a:lnTo>
                  <a:lnTo>
                    <a:pt x="218732" y="342329"/>
                  </a:lnTo>
                  <a:lnTo>
                    <a:pt x="220818" y="343986"/>
                  </a:lnTo>
                  <a:lnTo>
                    <a:pt x="222885" y="344786"/>
                  </a:lnTo>
                  <a:lnTo>
                    <a:pt x="224076" y="344748"/>
                  </a:lnTo>
                  <a:lnTo>
                    <a:pt x="227638" y="343500"/>
                  </a:lnTo>
                  <a:lnTo>
                    <a:pt x="231486" y="342586"/>
                  </a:lnTo>
                  <a:lnTo>
                    <a:pt x="233001" y="343081"/>
                  </a:lnTo>
                  <a:lnTo>
                    <a:pt x="234953" y="344719"/>
                  </a:lnTo>
                  <a:lnTo>
                    <a:pt x="237144" y="346186"/>
                  </a:lnTo>
                  <a:lnTo>
                    <a:pt x="238287" y="346120"/>
                  </a:lnTo>
                  <a:lnTo>
                    <a:pt x="239287" y="344986"/>
                  </a:lnTo>
                  <a:lnTo>
                    <a:pt x="240297" y="342700"/>
                  </a:lnTo>
                  <a:lnTo>
                    <a:pt x="240935" y="339785"/>
                  </a:lnTo>
                  <a:lnTo>
                    <a:pt x="241068" y="336699"/>
                  </a:lnTo>
                  <a:lnTo>
                    <a:pt x="240687" y="334813"/>
                  </a:lnTo>
                  <a:lnTo>
                    <a:pt x="239916" y="334118"/>
                  </a:lnTo>
                  <a:lnTo>
                    <a:pt x="236411" y="333004"/>
                  </a:lnTo>
                  <a:lnTo>
                    <a:pt x="233067" y="331184"/>
                  </a:lnTo>
                  <a:lnTo>
                    <a:pt x="232686" y="329517"/>
                  </a:lnTo>
                  <a:lnTo>
                    <a:pt x="232763" y="328327"/>
                  </a:lnTo>
                  <a:lnTo>
                    <a:pt x="233649" y="325412"/>
                  </a:lnTo>
                  <a:lnTo>
                    <a:pt x="235830" y="320050"/>
                  </a:lnTo>
                  <a:lnTo>
                    <a:pt x="238020" y="312630"/>
                  </a:lnTo>
                  <a:lnTo>
                    <a:pt x="239183" y="306753"/>
                  </a:lnTo>
                  <a:lnTo>
                    <a:pt x="242850" y="297961"/>
                  </a:lnTo>
                  <a:lnTo>
                    <a:pt x="245736" y="288760"/>
                  </a:lnTo>
                  <a:lnTo>
                    <a:pt x="250403" y="275463"/>
                  </a:lnTo>
                  <a:lnTo>
                    <a:pt x="251184" y="272825"/>
                  </a:lnTo>
                  <a:lnTo>
                    <a:pt x="251613" y="268605"/>
                  </a:lnTo>
                  <a:lnTo>
                    <a:pt x="251860" y="266862"/>
                  </a:lnTo>
                  <a:lnTo>
                    <a:pt x="253489" y="265948"/>
                  </a:lnTo>
                  <a:lnTo>
                    <a:pt x="256232" y="266843"/>
                  </a:lnTo>
                  <a:lnTo>
                    <a:pt x="262928" y="269891"/>
                  </a:lnTo>
                  <a:lnTo>
                    <a:pt x="268024" y="272453"/>
                  </a:lnTo>
                  <a:lnTo>
                    <a:pt x="270158" y="273320"/>
                  </a:lnTo>
                  <a:lnTo>
                    <a:pt x="273329" y="274225"/>
                  </a:lnTo>
                  <a:lnTo>
                    <a:pt x="278235" y="275292"/>
                  </a:lnTo>
                  <a:lnTo>
                    <a:pt x="281074" y="274977"/>
                  </a:lnTo>
                  <a:lnTo>
                    <a:pt x="283559" y="274349"/>
                  </a:lnTo>
                  <a:lnTo>
                    <a:pt x="286874" y="274291"/>
                  </a:lnTo>
                  <a:lnTo>
                    <a:pt x="292046" y="275082"/>
                  </a:lnTo>
                  <a:lnTo>
                    <a:pt x="293646" y="275111"/>
                  </a:lnTo>
                  <a:lnTo>
                    <a:pt x="295637" y="275215"/>
                  </a:lnTo>
                  <a:lnTo>
                    <a:pt x="297047" y="276511"/>
                  </a:lnTo>
                  <a:lnTo>
                    <a:pt x="297752" y="279435"/>
                  </a:lnTo>
                  <a:lnTo>
                    <a:pt x="298818" y="280749"/>
                  </a:lnTo>
                  <a:lnTo>
                    <a:pt x="300752" y="280264"/>
                  </a:lnTo>
                  <a:lnTo>
                    <a:pt x="304867" y="277682"/>
                  </a:lnTo>
                  <a:lnTo>
                    <a:pt x="307496" y="275654"/>
                  </a:lnTo>
                  <a:lnTo>
                    <a:pt x="310782" y="272710"/>
                  </a:lnTo>
                  <a:lnTo>
                    <a:pt x="314040" y="272310"/>
                  </a:lnTo>
                  <a:lnTo>
                    <a:pt x="317497" y="271653"/>
                  </a:lnTo>
                  <a:lnTo>
                    <a:pt x="318697" y="270196"/>
                  </a:lnTo>
                  <a:lnTo>
                    <a:pt x="319974" y="266767"/>
                  </a:lnTo>
                  <a:lnTo>
                    <a:pt x="322097" y="264176"/>
                  </a:lnTo>
                  <a:lnTo>
                    <a:pt x="322450" y="260880"/>
                  </a:lnTo>
                  <a:lnTo>
                    <a:pt x="321707" y="258556"/>
                  </a:lnTo>
                  <a:lnTo>
                    <a:pt x="320230" y="254765"/>
                  </a:lnTo>
                  <a:lnTo>
                    <a:pt x="320278" y="252203"/>
                  </a:lnTo>
                  <a:lnTo>
                    <a:pt x="319564" y="244764"/>
                  </a:lnTo>
                  <a:lnTo>
                    <a:pt x="318611" y="238049"/>
                  </a:lnTo>
                  <a:lnTo>
                    <a:pt x="319583" y="232629"/>
                  </a:lnTo>
                  <a:lnTo>
                    <a:pt x="321297" y="226552"/>
                  </a:lnTo>
                  <a:lnTo>
                    <a:pt x="321964" y="224685"/>
                  </a:lnTo>
                  <a:lnTo>
                    <a:pt x="323050" y="222237"/>
                  </a:lnTo>
                  <a:lnTo>
                    <a:pt x="324584" y="219294"/>
                  </a:lnTo>
                  <a:lnTo>
                    <a:pt x="326736" y="218370"/>
                  </a:lnTo>
                  <a:lnTo>
                    <a:pt x="332784" y="217742"/>
                  </a:lnTo>
                  <a:lnTo>
                    <a:pt x="338385" y="216503"/>
                  </a:lnTo>
                  <a:lnTo>
                    <a:pt x="341243" y="215227"/>
                  </a:lnTo>
                  <a:lnTo>
                    <a:pt x="344214" y="214456"/>
                  </a:lnTo>
                  <a:lnTo>
                    <a:pt x="345986" y="213522"/>
                  </a:lnTo>
                  <a:lnTo>
                    <a:pt x="349034" y="209207"/>
                  </a:lnTo>
                  <a:lnTo>
                    <a:pt x="350482" y="206721"/>
                  </a:lnTo>
                  <a:lnTo>
                    <a:pt x="351549" y="200111"/>
                  </a:lnTo>
                  <a:lnTo>
                    <a:pt x="350768" y="196930"/>
                  </a:lnTo>
                  <a:lnTo>
                    <a:pt x="351415" y="194110"/>
                  </a:lnTo>
                  <a:lnTo>
                    <a:pt x="352892" y="192453"/>
                  </a:lnTo>
                  <a:lnTo>
                    <a:pt x="354968" y="190786"/>
                  </a:lnTo>
                  <a:lnTo>
                    <a:pt x="356359" y="190500"/>
                  </a:lnTo>
                  <a:lnTo>
                    <a:pt x="359321" y="189995"/>
                  </a:lnTo>
                  <a:lnTo>
                    <a:pt x="364179" y="190167"/>
                  </a:lnTo>
                  <a:lnTo>
                    <a:pt x="366656" y="190976"/>
                  </a:lnTo>
                  <a:lnTo>
                    <a:pt x="369170" y="191357"/>
                  </a:lnTo>
                  <a:lnTo>
                    <a:pt x="370761" y="190757"/>
                  </a:lnTo>
                  <a:lnTo>
                    <a:pt x="371818" y="189490"/>
                  </a:lnTo>
                  <a:lnTo>
                    <a:pt x="373447" y="189091"/>
                  </a:lnTo>
                  <a:lnTo>
                    <a:pt x="375895" y="188481"/>
                  </a:lnTo>
                  <a:lnTo>
                    <a:pt x="378419" y="187719"/>
                  </a:lnTo>
                  <a:lnTo>
                    <a:pt x="379809" y="187862"/>
                  </a:lnTo>
                  <a:lnTo>
                    <a:pt x="380095" y="189738"/>
                  </a:lnTo>
                  <a:lnTo>
                    <a:pt x="379866" y="191205"/>
                  </a:lnTo>
                  <a:lnTo>
                    <a:pt x="380352" y="193167"/>
                  </a:lnTo>
                  <a:lnTo>
                    <a:pt x="381352" y="194463"/>
                  </a:lnTo>
                  <a:lnTo>
                    <a:pt x="381029" y="195863"/>
                  </a:lnTo>
                  <a:lnTo>
                    <a:pt x="379619" y="196672"/>
                  </a:lnTo>
                  <a:lnTo>
                    <a:pt x="378228" y="197768"/>
                  </a:lnTo>
                  <a:lnTo>
                    <a:pt x="377923" y="199263"/>
                  </a:lnTo>
                  <a:lnTo>
                    <a:pt x="379686" y="201121"/>
                  </a:lnTo>
                  <a:lnTo>
                    <a:pt x="380286" y="202902"/>
                  </a:lnTo>
                  <a:lnTo>
                    <a:pt x="383238" y="203968"/>
                  </a:lnTo>
                  <a:lnTo>
                    <a:pt x="385534" y="205169"/>
                  </a:lnTo>
                  <a:lnTo>
                    <a:pt x="386391" y="206321"/>
                  </a:lnTo>
                  <a:lnTo>
                    <a:pt x="386134" y="207616"/>
                  </a:lnTo>
                  <a:lnTo>
                    <a:pt x="385077" y="209007"/>
                  </a:lnTo>
                  <a:lnTo>
                    <a:pt x="384057" y="210503"/>
                  </a:lnTo>
                  <a:lnTo>
                    <a:pt x="383924" y="211398"/>
                  </a:lnTo>
                  <a:lnTo>
                    <a:pt x="384248" y="212446"/>
                  </a:lnTo>
                  <a:lnTo>
                    <a:pt x="386458" y="213141"/>
                  </a:lnTo>
                  <a:lnTo>
                    <a:pt x="389020" y="214294"/>
                  </a:lnTo>
                  <a:lnTo>
                    <a:pt x="393078" y="215780"/>
                  </a:lnTo>
                  <a:lnTo>
                    <a:pt x="395859" y="218542"/>
                  </a:lnTo>
                  <a:lnTo>
                    <a:pt x="398622" y="219304"/>
                  </a:lnTo>
                  <a:lnTo>
                    <a:pt x="399955" y="221990"/>
                  </a:lnTo>
                  <a:lnTo>
                    <a:pt x="400193" y="225885"/>
                  </a:lnTo>
                  <a:lnTo>
                    <a:pt x="403022" y="227867"/>
                  </a:lnTo>
                  <a:lnTo>
                    <a:pt x="407204" y="230619"/>
                  </a:lnTo>
                  <a:lnTo>
                    <a:pt x="409327" y="231124"/>
                  </a:lnTo>
                  <a:lnTo>
                    <a:pt x="410746" y="232686"/>
                  </a:lnTo>
                  <a:lnTo>
                    <a:pt x="412795" y="234572"/>
                  </a:lnTo>
                  <a:lnTo>
                    <a:pt x="414614" y="235163"/>
                  </a:lnTo>
                  <a:lnTo>
                    <a:pt x="416776" y="235439"/>
                  </a:lnTo>
                  <a:lnTo>
                    <a:pt x="420338" y="233686"/>
                  </a:lnTo>
                  <a:lnTo>
                    <a:pt x="424339" y="233515"/>
                  </a:lnTo>
                  <a:lnTo>
                    <a:pt x="426520" y="234515"/>
                  </a:lnTo>
                  <a:lnTo>
                    <a:pt x="428597" y="238287"/>
                  </a:lnTo>
                  <a:lnTo>
                    <a:pt x="430063" y="239478"/>
                  </a:lnTo>
                  <a:lnTo>
                    <a:pt x="430930" y="240535"/>
                  </a:lnTo>
                  <a:lnTo>
                    <a:pt x="432331" y="241545"/>
                  </a:lnTo>
                  <a:lnTo>
                    <a:pt x="433750" y="241697"/>
                  </a:lnTo>
                  <a:lnTo>
                    <a:pt x="435864" y="240859"/>
                  </a:lnTo>
                  <a:lnTo>
                    <a:pt x="437150" y="239192"/>
                  </a:lnTo>
                  <a:lnTo>
                    <a:pt x="438998" y="239535"/>
                  </a:lnTo>
                  <a:lnTo>
                    <a:pt x="439693" y="240621"/>
                  </a:lnTo>
                  <a:lnTo>
                    <a:pt x="440036" y="242478"/>
                  </a:lnTo>
                  <a:lnTo>
                    <a:pt x="441017" y="244783"/>
                  </a:lnTo>
                  <a:lnTo>
                    <a:pt x="443360" y="246497"/>
                  </a:lnTo>
                  <a:lnTo>
                    <a:pt x="446637" y="247517"/>
                  </a:lnTo>
                  <a:lnTo>
                    <a:pt x="447094" y="248355"/>
                  </a:lnTo>
                  <a:lnTo>
                    <a:pt x="447551" y="250650"/>
                  </a:lnTo>
                  <a:lnTo>
                    <a:pt x="448437" y="252241"/>
                  </a:lnTo>
                  <a:lnTo>
                    <a:pt x="449628" y="254318"/>
                  </a:lnTo>
                  <a:lnTo>
                    <a:pt x="450761" y="258099"/>
                  </a:lnTo>
                  <a:lnTo>
                    <a:pt x="450999" y="261223"/>
                  </a:lnTo>
                  <a:lnTo>
                    <a:pt x="451523" y="262938"/>
                  </a:lnTo>
                  <a:lnTo>
                    <a:pt x="453037" y="265729"/>
                  </a:lnTo>
                  <a:lnTo>
                    <a:pt x="455457" y="270186"/>
                  </a:lnTo>
                  <a:lnTo>
                    <a:pt x="457381" y="273958"/>
                  </a:lnTo>
                  <a:lnTo>
                    <a:pt x="459610" y="274692"/>
                  </a:lnTo>
                  <a:lnTo>
                    <a:pt x="461506" y="275882"/>
                  </a:lnTo>
                  <a:lnTo>
                    <a:pt x="462591" y="278664"/>
                  </a:lnTo>
                  <a:lnTo>
                    <a:pt x="464601" y="283893"/>
                  </a:lnTo>
                  <a:lnTo>
                    <a:pt x="464925" y="287303"/>
                  </a:lnTo>
                  <a:lnTo>
                    <a:pt x="465096" y="289846"/>
                  </a:lnTo>
                  <a:lnTo>
                    <a:pt x="465754" y="290999"/>
                  </a:lnTo>
                  <a:lnTo>
                    <a:pt x="465897" y="292437"/>
                  </a:lnTo>
                  <a:lnTo>
                    <a:pt x="464220" y="297895"/>
                  </a:lnTo>
                  <a:lnTo>
                    <a:pt x="462801" y="300352"/>
                  </a:lnTo>
                  <a:lnTo>
                    <a:pt x="462620" y="302419"/>
                  </a:lnTo>
                  <a:lnTo>
                    <a:pt x="463582" y="306010"/>
                  </a:lnTo>
                  <a:lnTo>
                    <a:pt x="464906" y="308791"/>
                  </a:lnTo>
                  <a:lnTo>
                    <a:pt x="465039" y="311448"/>
                  </a:lnTo>
                  <a:lnTo>
                    <a:pt x="463915" y="313392"/>
                  </a:lnTo>
                  <a:lnTo>
                    <a:pt x="461982" y="315821"/>
                  </a:lnTo>
                  <a:lnTo>
                    <a:pt x="461048" y="317211"/>
                  </a:lnTo>
                  <a:lnTo>
                    <a:pt x="459543" y="318430"/>
                  </a:lnTo>
                  <a:lnTo>
                    <a:pt x="457238" y="323117"/>
                  </a:lnTo>
                  <a:lnTo>
                    <a:pt x="456200" y="328289"/>
                  </a:lnTo>
                  <a:lnTo>
                    <a:pt x="455962" y="330946"/>
                  </a:lnTo>
                  <a:lnTo>
                    <a:pt x="456838" y="332870"/>
                  </a:lnTo>
                  <a:lnTo>
                    <a:pt x="458305" y="334985"/>
                  </a:lnTo>
                  <a:lnTo>
                    <a:pt x="458667" y="336814"/>
                  </a:lnTo>
                  <a:lnTo>
                    <a:pt x="461077" y="340900"/>
                  </a:lnTo>
                  <a:lnTo>
                    <a:pt x="461715" y="343424"/>
                  </a:lnTo>
                  <a:lnTo>
                    <a:pt x="462705" y="343510"/>
                  </a:lnTo>
                  <a:lnTo>
                    <a:pt x="463763" y="342681"/>
                  </a:lnTo>
                  <a:lnTo>
                    <a:pt x="466344" y="342624"/>
                  </a:lnTo>
                  <a:lnTo>
                    <a:pt x="468687" y="343519"/>
                  </a:lnTo>
                  <a:lnTo>
                    <a:pt x="470935" y="345386"/>
                  </a:lnTo>
                  <a:lnTo>
                    <a:pt x="473345" y="346377"/>
                  </a:lnTo>
                  <a:lnTo>
                    <a:pt x="476793" y="346129"/>
                  </a:lnTo>
                  <a:lnTo>
                    <a:pt x="478631" y="347129"/>
                  </a:lnTo>
                  <a:lnTo>
                    <a:pt x="480613" y="347948"/>
                  </a:lnTo>
                  <a:lnTo>
                    <a:pt x="484718" y="348234"/>
                  </a:lnTo>
                  <a:lnTo>
                    <a:pt x="487795" y="348225"/>
                  </a:lnTo>
                  <a:lnTo>
                    <a:pt x="492519" y="348253"/>
                  </a:lnTo>
                  <a:lnTo>
                    <a:pt x="496338" y="349510"/>
                  </a:lnTo>
                  <a:lnTo>
                    <a:pt x="503054" y="350501"/>
                  </a:lnTo>
                  <a:lnTo>
                    <a:pt x="507206" y="350425"/>
                  </a:lnTo>
                  <a:lnTo>
                    <a:pt x="512788" y="349491"/>
                  </a:lnTo>
                  <a:lnTo>
                    <a:pt x="516207" y="350082"/>
                  </a:lnTo>
                  <a:lnTo>
                    <a:pt x="526332" y="351473"/>
                  </a:lnTo>
                  <a:lnTo>
                    <a:pt x="532257" y="352930"/>
                  </a:lnTo>
                  <a:lnTo>
                    <a:pt x="536010" y="354568"/>
                  </a:lnTo>
                  <a:lnTo>
                    <a:pt x="538649" y="357159"/>
                  </a:lnTo>
                  <a:lnTo>
                    <a:pt x="541668" y="361198"/>
                  </a:lnTo>
                  <a:lnTo>
                    <a:pt x="544068" y="363046"/>
                  </a:lnTo>
                  <a:lnTo>
                    <a:pt x="550516" y="364160"/>
                  </a:lnTo>
                  <a:lnTo>
                    <a:pt x="554946" y="368865"/>
                  </a:lnTo>
                  <a:lnTo>
                    <a:pt x="558403" y="370618"/>
                  </a:lnTo>
                  <a:lnTo>
                    <a:pt x="564223" y="375161"/>
                  </a:lnTo>
                  <a:lnTo>
                    <a:pt x="568338" y="376933"/>
                  </a:lnTo>
                  <a:lnTo>
                    <a:pt x="573262" y="378562"/>
                  </a:lnTo>
                  <a:lnTo>
                    <a:pt x="581292" y="377866"/>
                  </a:lnTo>
                  <a:lnTo>
                    <a:pt x="581740" y="378476"/>
                  </a:lnTo>
                  <a:lnTo>
                    <a:pt x="581120" y="380933"/>
                  </a:lnTo>
                  <a:lnTo>
                    <a:pt x="580634" y="384296"/>
                  </a:lnTo>
                  <a:lnTo>
                    <a:pt x="580634" y="386725"/>
                  </a:lnTo>
                  <a:lnTo>
                    <a:pt x="581463" y="387963"/>
                  </a:lnTo>
                  <a:lnTo>
                    <a:pt x="584530" y="388696"/>
                  </a:lnTo>
                  <a:lnTo>
                    <a:pt x="585978" y="389887"/>
                  </a:lnTo>
                  <a:lnTo>
                    <a:pt x="587083" y="392173"/>
                  </a:lnTo>
                  <a:lnTo>
                    <a:pt x="587721" y="393592"/>
                  </a:lnTo>
                  <a:lnTo>
                    <a:pt x="590302" y="400583"/>
                  </a:lnTo>
                  <a:lnTo>
                    <a:pt x="594436" y="410880"/>
                  </a:lnTo>
                  <a:lnTo>
                    <a:pt x="594913" y="414833"/>
                  </a:lnTo>
                  <a:lnTo>
                    <a:pt x="596322" y="417376"/>
                  </a:lnTo>
                  <a:lnTo>
                    <a:pt x="600809" y="421405"/>
                  </a:lnTo>
                  <a:lnTo>
                    <a:pt x="603161" y="424387"/>
                  </a:lnTo>
                  <a:lnTo>
                    <a:pt x="606666" y="427511"/>
                  </a:lnTo>
                  <a:lnTo>
                    <a:pt x="607819" y="430397"/>
                  </a:lnTo>
                  <a:lnTo>
                    <a:pt x="608076" y="434121"/>
                  </a:lnTo>
                  <a:lnTo>
                    <a:pt x="608962" y="435083"/>
                  </a:lnTo>
                  <a:lnTo>
                    <a:pt x="615372" y="434226"/>
                  </a:lnTo>
                  <a:lnTo>
                    <a:pt x="620926" y="433626"/>
                  </a:lnTo>
                  <a:lnTo>
                    <a:pt x="630888" y="432559"/>
                  </a:lnTo>
                  <a:lnTo>
                    <a:pt x="644604" y="434502"/>
                  </a:lnTo>
                  <a:lnTo>
                    <a:pt x="658749" y="436378"/>
                  </a:lnTo>
                  <a:lnTo>
                    <a:pt x="671256" y="438036"/>
                  </a:lnTo>
                  <a:lnTo>
                    <a:pt x="677418" y="438845"/>
                  </a:lnTo>
                  <a:lnTo>
                    <a:pt x="691344" y="440589"/>
                  </a:lnTo>
                  <a:lnTo>
                    <a:pt x="699088" y="438369"/>
                  </a:lnTo>
                  <a:lnTo>
                    <a:pt x="705136" y="436636"/>
                  </a:lnTo>
                  <a:lnTo>
                    <a:pt x="707879" y="436874"/>
                  </a:lnTo>
                  <a:lnTo>
                    <a:pt x="719442" y="438826"/>
                  </a:lnTo>
                  <a:lnTo>
                    <a:pt x="726224" y="439874"/>
                  </a:lnTo>
                  <a:lnTo>
                    <a:pt x="734759" y="441188"/>
                  </a:lnTo>
                  <a:lnTo>
                    <a:pt x="740683" y="441674"/>
                  </a:lnTo>
                  <a:lnTo>
                    <a:pt x="745541" y="441646"/>
                  </a:lnTo>
                  <a:lnTo>
                    <a:pt x="747779" y="442198"/>
                  </a:lnTo>
                  <a:lnTo>
                    <a:pt x="749941" y="443046"/>
                  </a:lnTo>
                  <a:lnTo>
                    <a:pt x="751380" y="444284"/>
                  </a:lnTo>
                  <a:lnTo>
                    <a:pt x="755818" y="450533"/>
                  </a:lnTo>
                  <a:lnTo>
                    <a:pt x="758304" y="453285"/>
                  </a:lnTo>
                  <a:lnTo>
                    <a:pt x="763229" y="455362"/>
                  </a:lnTo>
                  <a:lnTo>
                    <a:pt x="774411" y="457733"/>
                  </a:lnTo>
                  <a:lnTo>
                    <a:pt x="780602" y="459172"/>
                  </a:lnTo>
                  <a:lnTo>
                    <a:pt x="787708" y="460820"/>
                  </a:lnTo>
                  <a:lnTo>
                    <a:pt x="792394" y="463306"/>
                  </a:lnTo>
                  <a:lnTo>
                    <a:pt x="797786" y="466192"/>
                  </a:lnTo>
                  <a:lnTo>
                    <a:pt x="804767" y="469925"/>
                  </a:lnTo>
                  <a:lnTo>
                    <a:pt x="812416" y="468297"/>
                  </a:lnTo>
                  <a:lnTo>
                    <a:pt x="820645" y="466535"/>
                  </a:lnTo>
                  <a:lnTo>
                    <a:pt x="825808" y="465430"/>
                  </a:lnTo>
                  <a:lnTo>
                    <a:pt x="825808" y="473221"/>
                  </a:lnTo>
                  <a:lnTo>
                    <a:pt x="833171" y="473840"/>
                  </a:lnTo>
                  <a:lnTo>
                    <a:pt x="835476" y="473755"/>
                  </a:lnTo>
                  <a:lnTo>
                    <a:pt x="838734" y="475469"/>
                  </a:lnTo>
                  <a:lnTo>
                    <a:pt x="840562" y="474745"/>
                  </a:lnTo>
                  <a:lnTo>
                    <a:pt x="842306" y="473059"/>
                  </a:lnTo>
                  <a:lnTo>
                    <a:pt x="844487" y="470392"/>
                  </a:lnTo>
                  <a:lnTo>
                    <a:pt x="847620" y="469221"/>
                  </a:lnTo>
                  <a:lnTo>
                    <a:pt x="853040" y="466230"/>
                  </a:lnTo>
                  <a:lnTo>
                    <a:pt x="854364" y="465506"/>
                  </a:lnTo>
                  <a:lnTo>
                    <a:pt x="862413" y="461248"/>
                  </a:lnTo>
                  <a:lnTo>
                    <a:pt x="874433" y="455990"/>
                  </a:lnTo>
                  <a:lnTo>
                    <a:pt x="879824" y="453438"/>
                  </a:lnTo>
                  <a:lnTo>
                    <a:pt x="881434" y="452866"/>
                  </a:lnTo>
                  <a:lnTo>
                    <a:pt x="884482" y="451561"/>
                  </a:lnTo>
                  <a:lnTo>
                    <a:pt x="886540" y="450657"/>
                  </a:lnTo>
                  <a:lnTo>
                    <a:pt x="890178" y="449932"/>
                  </a:lnTo>
                  <a:lnTo>
                    <a:pt x="895112" y="449475"/>
                  </a:lnTo>
                  <a:lnTo>
                    <a:pt x="900503" y="448485"/>
                  </a:lnTo>
                  <a:lnTo>
                    <a:pt x="912695" y="446618"/>
                  </a:lnTo>
                  <a:lnTo>
                    <a:pt x="914229" y="446446"/>
                  </a:lnTo>
                  <a:lnTo>
                    <a:pt x="921077" y="445675"/>
                  </a:lnTo>
                  <a:lnTo>
                    <a:pt x="923992" y="444951"/>
                  </a:lnTo>
                  <a:lnTo>
                    <a:pt x="928345" y="445332"/>
                  </a:lnTo>
                  <a:lnTo>
                    <a:pt x="934031" y="445599"/>
                  </a:lnTo>
                  <a:lnTo>
                    <a:pt x="937803" y="446075"/>
                  </a:lnTo>
                  <a:lnTo>
                    <a:pt x="942804" y="445703"/>
                  </a:lnTo>
                  <a:lnTo>
                    <a:pt x="949680" y="445199"/>
                  </a:lnTo>
                  <a:lnTo>
                    <a:pt x="955243" y="445275"/>
                  </a:lnTo>
                  <a:lnTo>
                    <a:pt x="958006" y="444646"/>
                  </a:lnTo>
                  <a:lnTo>
                    <a:pt x="962082" y="442674"/>
                  </a:lnTo>
                  <a:lnTo>
                    <a:pt x="964816" y="441112"/>
                  </a:lnTo>
                  <a:lnTo>
                    <a:pt x="969112" y="439217"/>
                  </a:lnTo>
                  <a:lnTo>
                    <a:pt x="974446" y="437245"/>
                  </a:lnTo>
                  <a:lnTo>
                    <a:pt x="978161" y="435455"/>
                  </a:lnTo>
                  <a:lnTo>
                    <a:pt x="980618" y="434264"/>
                  </a:lnTo>
                  <a:lnTo>
                    <a:pt x="983599" y="433140"/>
                  </a:lnTo>
                  <a:lnTo>
                    <a:pt x="984380" y="431692"/>
                  </a:lnTo>
                  <a:lnTo>
                    <a:pt x="985238" y="430578"/>
                  </a:lnTo>
                  <a:lnTo>
                    <a:pt x="986819" y="428720"/>
                  </a:lnTo>
                  <a:lnTo>
                    <a:pt x="989667" y="425253"/>
                  </a:lnTo>
                  <a:lnTo>
                    <a:pt x="991838" y="422215"/>
                  </a:lnTo>
                  <a:lnTo>
                    <a:pt x="992905" y="420862"/>
                  </a:lnTo>
                  <a:lnTo>
                    <a:pt x="995343" y="417824"/>
                  </a:lnTo>
                  <a:lnTo>
                    <a:pt x="997315" y="415528"/>
                  </a:lnTo>
                  <a:lnTo>
                    <a:pt x="999830" y="412433"/>
                  </a:lnTo>
                  <a:lnTo>
                    <a:pt x="1001944" y="411432"/>
                  </a:lnTo>
                  <a:lnTo>
                    <a:pt x="1004631" y="410585"/>
                  </a:lnTo>
                  <a:lnTo>
                    <a:pt x="1011688" y="407546"/>
                  </a:lnTo>
                  <a:lnTo>
                    <a:pt x="1013089" y="406889"/>
                  </a:lnTo>
                  <a:lnTo>
                    <a:pt x="1014260" y="406756"/>
                  </a:lnTo>
                  <a:lnTo>
                    <a:pt x="1016756" y="404298"/>
                  </a:lnTo>
                  <a:lnTo>
                    <a:pt x="1018870" y="402165"/>
                  </a:lnTo>
                  <a:lnTo>
                    <a:pt x="1020252" y="400574"/>
                  </a:lnTo>
                  <a:lnTo>
                    <a:pt x="1023118" y="399993"/>
                  </a:lnTo>
                  <a:lnTo>
                    <a:pt x="1024585" y="398840"/>
                  </a:lnTo>
                  <a:lnTo>
                    <a:pt x="1024843" y="397335"/>
                  </a:lnTo>
                  <a:lnTo>
                    <a:pt x="1024547" y="395031"/>
                  </a:lnTo>
                  <a:lnTo>
                    <a:pt x="1023166" y="392668"/>
                  </a:lnTo>
                  <a:lnTo>
                    <a:pt x="1022004" y="390601"/>
                  </a:lnTo>
                  <a:lnTo>
                    <a:pt x="1017908" y="386658"/>
                  </a:lnTo>
                  <a:lnTo>
                    <a:pt x="1015737" y="384210"/>
                  </a:lnTo>
                  <a:lnTo>
                    <a:pt x="1013527" y="381057"/>
                  </a:lnTo>
                  <a:lnTo>
                    <a:pt x="1012622" y="378095"/>
                  </a:lnTo>
                  <a:lnTo>
                    <a:pt x="1011108" y="376209"/>
                  </a:lnTo>
                  <a:lnTo>
                    <a:pt x="1010384" y="374533"/>
                  </a:lnTo>
                  <a:lnTo>
                    <a:pt x="1010612" y="372599"/>
                  </a:lnTo>
                  <a:lnTo>
                    <a:pt x="1012717" y="369151"/>
                  </a:lnTo>
                  <a:lnTo>
                    <a:pt x="1013384" y="366970"/>
                  </a:lnTo>
                  <a:lnTo>
                    <a:pt x="1014260" y="363112"/>
                  </a:lnTo>
                  <a:lnTo>
                    <a:pt x="1016232" y="357331"/>
                  </a:lnTo>
                  <a:lnTo>
                    <a:pt x="1017841" y="354616"/>
                  </a:lnTo>
                  <a:lnTo>
                    <a:pt x="1019699" y="351968"/>
                  </a:lnTo>
                  <a:lnTo>
                    <a:pt x="1023633" y="348405"/>
                  </a:lnTo>
                  <a:lnTo>
                    <a:pt x="1027233" y="347748"/>
                  </a:lnTo>
                  <a:lnTo>
                    <a:pt x="1029376" y="348453"/>
                  </a:lnTo>
                  <a:lnTo>
                    <a:pt x="1034168" y="348453"/>
                  </a:lnTo>
                  <a:lnTo>
                    <a:pt x="1037358" y="348644"/>
                  </a:lnTo>
                  <a:lnTo>
                    <a:pt x="1039711" y="350425"/>
                  </a:lnTo>
                  <a:lnTo>
                    <a:pt x="1042311" y="353939"/>
                  </a:lnTo>
                  <a:lnTo>
                    <a:pt x="1045255" y="355225"/>
                  </a:lnTo>
                  <a:lnTo>
                    <a:pt x="1054418" y="357978"/>
                  </a:lnTo>
                  <a:lnTo>
                    <a:pt x="1058333" y="358559"/>
                  </a:lnTo>
                  <a:lnTo>
                    <a:pt x="1061133" y="358683"/>
                  </a:lnTo>
                  <a:lnTo>
                    <a:pt x="1065276" y="359588"/>
                  </a:lnTo>
                  <a:lnTo>
                    <a:pt x="1066667" y="359788"/>
                  </a:lnTo>
                  <a:lnTo>
                    <a:pt x="1068791" y="360407"/>
                  </a:lnTo>
                  <a:lnTo>
                    <a:pt x="1070543" y="359740"/>
                  </a:lnTo>
                  <a:lnTo>
                    <a:pt x="1073201" y="357388"/>
                  </a:lnTo>
                  <a:lnTo>
                    <a:pt x="1076544" y="354749"/>
                  </a:lnTo>
                  <a:lnTo>
                    <a:pt x="1077983" y="354140"/>
                  </a:lnTo>
                  <a:lnTo>
                    <a:pt x="1080640" y="352996"/>
                  </a:lnTo>
                  <a:lnTo>
                    <a:pt x="1081974" y="351920"/>
                  </a:lnTo>
                  <a:lnTo>
                    <a:pt x="1084307" y="348948"/>
                  </a:lnTo>
                  <a:lnTo>
                    <a:pt x="1087336" y="346643"/>
                  </a:lnTo>
                  <a:lnTo>
                    <a:pt x="1091032" y="343176"/>
                  </a:lnTo>
                  <a:lnTo>
                    <a:pt x="1092851" y="340566"/>
                  </a:lnTo>
                  <a:lnTo>
                    <a:pt x="1093251" y="338880"/>
                  </a:lnTo>
                  <a:lnTo>
                    <a:pt x="1093651" y="337052"/>
                  </a:lnTo>
                  <a:lnTo>
                    <a:pt x="1094794" y="336090"/>
                  </a:lnTo>
                  <a:lnTo>
                    <a:pt x="1097042" y="335204"/>
                  </a:lnTo>
                  <a:lnTo>
                    <a:pt x="1099575" y="334966"/>
                  </a:lnTo>
                  <a:lnTo>
                    <a:pt x="1104395" y="336537"/>
                  </a:lnTo>
                  <a:lnTo>
                    <a:pt x="1110910" y="336090"/>
                  </a:lnTo>
                  <a:lnTo>
                    <a:pt x="1112368" y="335861"/>
                  </a:lnTo>
                  <a:lnTo>
                    <a:pt x="1118302" y="334956"/>
                  </a:lnTo>
                  <a:lnTo>
                    <a:pt x="1120978" y="334213"/>
                  </a:lnTo>
                  <a:lnTo>
                    <a:pt x="1124750" y="333499"/>
                  </a:lnTo>
                  <a:lnTo>
                    <a:pt x="1127646" y="330584"/>
                  </a:lnTo>
                  <a:lnTo>
                    <a:pt x="1131522" y="327108"/>
                  </a:lnTo>
                  <a:lnTo>
                    <a:pt x="1134342" y="325174"/>
                  </a:lnTo>
                  <a:lnTo>
                    <a:pt x="1136218" y="324803"/>
                  </a:lnTo>
                  <a:lnTo>
                    <a:pt x="1138561" y="322793"/>
                  </a:lnTo>
                  <a:lnTo>
                    <a:pt x="1139714" y="320631"/>
                  </a:lnTo>
                  <a:lnTo>
                    <a:pt x="1139409" y="318726"/>
                  </a:lnTo>
                  <a:lnTo>
                    <a:pt x="1138971" y="317154"/>
                  </a:lnTo>
                  <a:lnTo>
                    <a:pt x="1140352" y="314230"/>
                  </a:lnTo>
                  <a:lnTo>
                    <a:pt x="1142848" y="309105"/>
                  </a:lnTo>
                  <a:lnTo>
                    <a:pt x="1145172" y="306715"/>
                  </a:lnTo>
                  <a:lnTo>
                    <a:pt x="1147096" y="304781"/>
                  </a:lnTo>
                  <a:lnTo>
                    <a:pt x="1148325" y="301666"/>
                  </a:lnTo>
                  <a:lnTo>
                    <a:pt x="1149839" y="300771"/>
                  </a:lnTo>
                  <a:lnTo>
                    <a:pt x="1151697" y="300428"/>
                  </a:lnTo>
                  <a:lnTo>
                    <a:pt x="1154316" y="298313"/>
                  </a:lnTo>
                  <a:lnTo>
                    <a:pt x="1156240" y="297885"/>
                  </a:lnTo>
                  <a:lnTo>
                    <a:pt x="1159440" y="298895"/>
                  </a:lnTo>
                  <a:lnTo>
                    <a:pt x="1164174" y="299152"/>
                  </a:lnTo>
                  <a:lnTo>
                    <a:pt x="1167194" y="299256"/>
                  </a:lnTo>
                  <a:lnTo>
                    <a:pt x="1168918" y="298876"/>
                  </a:lnTo>
                  <a:lnTo>
                    <a:pt x="1169546" y="297742"/>
                  </a:lnTo>
                  <a:lnTo>
                    <a:pt x="1169528" y="295990"/>
                  </a:lnTo>
                  <a:lnTo>
                    <a:pt x="1170489" y="292084"/>
                  </a:lnTo>
                  <a:lnTo>
                    <a:pt x="1170851" y="290798"/>
                  </a:lnTo>
                  <a:lnTo>
                    <a:pt x="1171718" y="290198"/>
                  </a:lnTo>
                  <a:lnTo>
                    <a:pt x="1174632" y="290122"/>
                  </a:lnTo>
                  <a:lnTo>
                    <a:pt x="1176595" y="291522"/>
                  </a:lnTo>
                  <a:lnTo>
                    <a:pt x="1177947" y="292684"/>
                  </a:lnTo>
                  <a:lnTo>
                    <a:pt x="1179824" y="292837"/>
                  </a:lnTo>
                  <a:lnTo>
                    <a:pt x="1181758" y="292075"/>
                  </a:lnTo>
                  <a:lnTo>
                    <a:pt x="1184339" y="288912"/>
                  </a:lnTo>
                  <a:lnTo>
                    <a:pt x="1188644" y="287074"/>
                  </a:lnTo>
                  <a:lnTo>
                    <a:pt x="1190930" y="286607"/>
                  </a:lnTo>
                  <a:lnTo>
                    <a:pt x="1194988" y="285112"/>
                  </a:lnTo>
                  <a:lnTo>
                    <a:pt x="1197550" y="285655"/>
                  </a:lnTo>
                  <a:lnTo>
                    <a:pt x="1202255" y="286093"/>
                  </a:lnTo>
                  <a:lnTo>
                    <a:pt x="1204074" y="285712"/>
                  </a:lnTo>
                  <a:lnTo>
                    <a:pt x="1206056" y="286093"/>
                  </a:lnTo>
                  <a:lnTo>
                    <a:pt x="1207856" y="283950"/>
                  </a:lnTo>
                  <a:lnTo>
                    <a:pt x="1209284" y="283436"/>
                  </a:lnTo>
                  <a:lnTo>
                    <a:pt x="1212314" y="284426"/>
                  </a:lnTo>
                  <a:lnTo>
                    <a:pt x="1214218" y="286083"/>
                  </a:lnTo>
                  <a:lnTo>
                    <a:pt x="1217781" y="288160"/>
                  </a:lnTo>
                  <a:lnTo>
                    <a:pt x="1222324" y="289131"/>
                  </a:lnTo>
                  <a:lnTo>
                    <a:pt x="1226125" y="288636"/>
                  </a:lnTo>
                  <a:lnTo>
                    <a:pt x="1230030" y="289513"/>
                  </a:lnTo>
                  <a:lnTo>
                    <a:pt x="1232335" y="289436"/>
                  </a:lnTo>
                  <a:lnTo>
                    <a:pt x="1233431" y="288617"/>
                  </a:lnTo>
                  <a:lnTo>
                    <a:pt x="1236631" y="286874"/>
                  </a:lnTo>
                  <a:lnTo>
                    <a:pt x="1237393" y="284512"/>
                  </a:lnTo>
                  <a:lnTo>
                    <a:pt x="1237079" y="282235"/>
                  </a:lnTo>
                  <a:lnTo>
                    <a:pt x="1237450" y="279654"/>
                  </a:lnTo>
                  <a:lnTo>
                    <a:pt x="1236507" y="277749"/>
                  </a:lnTo>
                  <a:lnTo>
                    <a:pt x="1234526" y="274930"/>
                  </a:lnTo>
                  <a:lnTo>
                    <a:pt x="1233754" y="273044"/>
                  </a:lnTo>
                  <a:lnTo>
                    <a:pt x="1233688" y="270577"/>
                  </a:lnTo>
                  <a:lnTo>
                    <a:pt x="1232449" y="268224"/>
                  </a:lnTo>
                  <a:lnTo>
                    <a:pt x="1229477" y="265386"/>
                  </a:lnTo>
                  <a:lnTo>
                    <a:pt x="1227525" y="264071"/>
                  </a:lnTo>
                  <a:lnTo>
                    <a:pt x="1223506" y="259156"/>
                  </a:lnTo>
                  <a:lnTo>
                    <a:pt x="1222143" y="258004"/>
                  </a:lnTo>
                  <a:lnTo>
                    <a:pt x="1221677" y="257194"/>
                  </a:lnTo>
                  <a:lnTo>
                    <a:pt x="1221210" y="255546"/>
                  </a:lnTo>
                  <a:lnTo>
                    <a:pt x="1219724" y="254756"/>
                  </a:lnTo>
                  <a:lnTo>
                    <a:pt x="1217772" y="253470"/>
                  </a:lnTo>
                  <a:lnTo>
                    <a:pt x="1216723" y="252156"/>
                  </a:lnTo>
                  <a:lnTo>
                    <a:pt x="1216038" y="249869"/>
                  </a:lnTo>
                  <a:lnTo>
                    <a:pt x="1215628" y="248374"/>
                  </a:lnTo>
                  <a:lnTo>
                    <a:pt x="1213904" y="247136"/>
                  </a:lnTo>
                  <a:lnTo>
                    <a:pt x="1212180" y="246440"/>
                  </a:lnTo>
                  <a:lnTo>
                    <a:pt x="1210237" y="245564"/>
                  </a:lnTo>
                  <a:lnTo>
                    <a:pt x="1207018" y="244278"/>
                  </a:lnTo>
                  <a:lnTo>
                    <a:pt x="1205160" y="241716"/>
                  </a:lnTo>
                  <a:lnTo>
                    <a:pt x="1201884" y="236906"/>
                  </a:lnTo>
                  <a:lnTo>
                    <a:pt x="1200026" y="235287"/>
                  </a:lnTo>
                  <a:lnTo>
                    <a:pt x="1193111" y="234668"/>
                  </a:lnTo>
                  <a:lnTo>
                    <a:pt x="1190625" y="233496"/>
                  </a:lnTo>
                  <a:lnTo>
                    <a:pt x="1187815" y="233896"/>
                  </a:lnTo>
                  <a:lnTo>
                    <a:pt x="1186139" y="234668"/>
                  </a:lnTo>
                  <a:lnTo>
                    <a:pt x="1182424" y="234658"/>
                  </a:lnTo>
                  <a:lnTo>
                    <a:pt x="1180500" y="235134"/>
                  </a:lnTo>
                  <a:lnTo>
                    <a:pt x="1178052" y="238306"/>
                  </a:lnTo>
                  <a:lnTo>
                    <a:pt x="1174804" y="242421"/>
                  </a:lnTo>
                  <a:lnTo>
                    <a:pt x="1172127" y="244926"/>
                  </a:lnTo>
                  <a:lnTo>
                    <a:pt x="1170223" y="247526"/>
                  </a:lnTo>
                  <a:lnTo>
                    <a:pt x="1169337" y="248460"/>
                  </a:lnTo>
                  <a:lnTo>
                    <a:pt x="1167603" y="247898"/>
                  </a:lnTo>
                  <a:lnTo>
                    <a:pt x="1165222" y="244974"/>
                  </a:lnTo>
                  <a:lnTo>
                    <a:pt x="1161822" y="242354"/>
                  </a:lnTo>
                  <a:lnTo>
                    <a:pt x="1158669" y="241163"/>
                  </a:lnTo>
                  <a:lnTo>
                    <a:pt x="1157316" y="240506"/>
                  </a:lnTo>
                  <a:lnTo>
                    <a:pt x="1153554" y="239840"/>
                  </a:lnTo>
                  <a:lnTo>
                    <a:pt x="1150649" y="240049"/>
                  </a:lnTo>
                  <a:lnTo>
                    <a:pt x="1146943" y="241040"/>
                  </a:lnTo>
                  <a:lnTo>
                    <a:pt x="1143324" y="240859"/>
                  </a:lnTo>
                  <a:lnTo>
                    <a:pt x="1141695" y="240230"/>
                  </a:lnTo>
                  <a:lnTo>
                    <a:pt x="1139390" y="240297"/>
                  </a:lnTo>
                  <a:lnTo>
                    <a:pt x="1135218" y="243021"/>
                  </a:lnTo>
                  <a:lnTo>
                    <a:pt x="1133056" y="246117"/>
                  </a:lnTo>
                  <a:lnTo>
                    <a:pt x="1130494" y="247088"/>
                  </a:lnTo>
                  <a:lnTo>
                    <a:pt x="1128179" y="245059"/>
                  </a:lnTo>
                  <a:lnTo>
                    <a:pt x="1125512" y="242659"/>
                  </a:lnTo>
                  <a:lnTo>
                    <a:pt x="1122959" y="239649"/>
                  </a:lnTo>
                  <a:lnTo>
                    <a:pt x="1121388" y="236858"/>
                  </a:lnTo>
                  <a:lnTo>
                    <a:pt x="1120512" y="229448"/>
                  </a:lnTo>
                  <a:lnTo>
                    <a:pt x="1123569" y="227238"/>
                  </a:lnTo>
                  <a:lnTo>
                    <a:pt x="1127474" y="224752"/>
                  </a:lnTo>
                  <a:lnTo>
                    <a:pt x="1127770" y="220818"/>
                  </a:lnTo>
                  <a:lnTo>
                    <a:pt x="1127627" y="216427"/>
                  </a:lnTo>
                  <a:lnTo>
                    <a:pt x="1128398" y="211531"/>
                  </a:lnTo>
                  <a:lnTo>
                    <a:pt x="1131961" y="207007"/>
                  </a:lnTo>
                  <a:lnTo>
                    <a:pt x="1133875" y="203254"/>
                  </a:lnTo>
                  <a:lnTo>
                    <a:pt x="1134113" y="200911"/>
                  </a:lnTo>
                  <a:lnTo>
                    <a:pt x="1135828" y="197015"/>
                  </a:lnTo>
                  <a:lnTo>
                    <a:pt x="1137466" y="192900"/>
                  </a:lnTo>
                  <a:lnTo>
                    <a:pt x="1139704" y="187490"/>
                  </a:lnTo>
                  <a:lnTo>
                    <a:pt x="1143943" y="177851"/>
                  </a:lnTo>
                  <a:lnTo>
                    <a:pt x="1148953" y="166402"/>
                  </a:lnTo>
                  <a:lnTo>
                    <a:pt x="1151458" y="160668"/>
                  </a:lnTo>
                  <a:lnTo>
                    <a:pt x="1156954" y="164221"/>
                  </a:lnTo>
                  <a:lnTo>
                    <a:pt x="1160498" y="166068"/>
                  </a:lnTo>
                  <a:lnTo>
                    <a:pt x="1166489" y="168869"/>
                  </a:lnTo>
                  <a:lnTo>
                    <a:pt x="1172670" y="169498"/>
                  </a:lnTo>
                  <a:lnTo>
                    <a:pt x="1178586" y="172526"/>
                  </a:lnTo>
                  <a:lnTo>
                    <a:pt x="1181634" y="173441"/>
                  </a:lnTo>
                  <a:lnTo>
                    <a:pt x="1183262" y="173441"/>
                  </a:lnTo>
                  <a:lnTo>
                    <a:pt x="1191635" y="166068"/>
                  </a:lnTo>
                  <a:lnTo>
                    <a:pt x="1198712" y="159811"/>
                  </a:lnTo>
                  <a:lnTo>
                    <a:pt x="1206846" y="154915"/>
                  </a:lnTo>
                  <a:lnTo>
                    <a:pt x="1212828" y="154248"/>
                  </a:lnTo>
                  <a:lnTo>
                    <a:pt x="1217324" y="152819"/>
                  </a:lnTo>
                  <a:lnTo>
                    <a:pt x="1220315" y="150619"/>
                  </a:lnTo>
                  <a:lnTo>
                    <a:pt x="1222096" y="146942"/>
                  </a:lnTo>
                  <a:lnTo>
                    <a:pt x="1222639" y="141780"/>
                  </a:lnTo>
                  <a:lnTo>
                    <a:pt x="1221438" y="138646"/>
                  </a:lnTo>
                  <a:lnTo>
                    <a:pt x="1218505" y="137560"/>
                  </a:lnTo>
                  <a:lnTo>
                    <a:pt x="1217752" y="136465"/>
                  </a:lnTo>
                  <a:lnTo>
                    <a:pt x="1219162" y="135350"/>
                  </a:lnTo>
                  <a:lnTo>
                    <a:pt x="1220210" y="133188"/>
                  </a:lnTo>
                  <a:lnTo>
                    <a:pt x="1220867" y="129969"/>
                  </a:lnTo>
                  <a:lnTo>
                    <a:pt x="1222563" y="126902"/>
                  </a:lnTo>
                  <a:lnTo>
                    <a:pt x="1225277" y="124006"/>
                  </a:lnTo>
                  <a:lnTo>
                    <a:pt x="1226782" y="120787"/>
                  </a:lnTo>
                  <a:lnTo>
                    <a:pt x="1227058" y="117243"/>
                  </a:lnTo>
                  <a:lnTo>
                    <a:pt x="1228697" y="113700"/>
                  </a:lnTo>
                  <a:lnTo>
                    <a:pt x="1231678" y="110166"/>
                  </a:lnTo>
                  <a:lnTo>
                    <a:pt x="1233316" y="106871"/>
                  </a:lnTo>
                  <a:lnTo>
                    <a:pt x="1233592" y="103823"/>
                  </a:lnTo>
                  <a:lnTo>
                    <a:pt x="1235107" y="100089"/>
                  </a:lnTo>
                  <a:lnTo>
                    <a:pt x="1239222" y="93469"/>
                  </a:lnTo>
                  <a:lnTo>
                    <a:pt x="1241889" y="85820"/>
                  </a:lnTo>
                  <a:lnTo>
                    <a:pt x="1246441" y="80563"/>
                  </a:lnTo>
                  <a:lnTo>
                    <a:pt x="1253757" y="75152"/>
                  </a:lnTo>
                  <a:lnTo>
                    <a:pt x="1258319" y="69771"/>
                  </a:lnTo>
                  <a:lnTo>
                    <a:pt x="1260139" y="64418"/>
                  </a:lnTo>
                  <a:lnTo>
                    <a:pt x="1259996" y="59674"/>
                  </a:lnTo>
                  <a:lnTo>
                    <a:pt x="1257881" y="55559"/>
                  </a:lnTo>
                  <a:lnTo>
                    <a:pt x="1257472" y="51368"/>
                  </a:lnTo>
                  <a:lnTo>
                    <a:pt x="1258786" y="47092"/>
                  </a:lnTo>
                  <a:lnTo>
                    <a:pt x="1257634" y="43891"/>
                  </a:lnTo>
                  <a:lnTo>
                    <a:pt x="1254024" y="41767"/>
                  </a:lnTo>
                  <a:lnTo>
                    <a:pt x="1249718" y="41243"/>
                  </a:lnTo>
                  <a:lnTo>
                    <a:pt x="1244718" y="42320"/>
                  </a:lnTo>
                  <a:lnTo>
                    <a:pt x="1241908" y="40977"/>
                  </a:lnTo>
                  <a:lnTo>
                    <a:pt x="1241289" y="37224"/>
                  </a:lnTo>
                  <a:lnTo>
                    <a:pt x="1242632" y="34185"/>
                  </a:lnTo>
                  <a:lnTo>
                    <a:pt x="1245937" y="31861"/>
                  </a:lnTo>
                  <a:lnTo>
                    <a:pt x="1251366" y="26194"/>
                  </a:lnTo>
                  <a:lnTo>
                    <a:pt x="1258929" y="17145"/>
                  </a:lnTo>
                  <a:lnTo>
                    <a:pt x="1266454" y="12125"/>
                  </a:lnTo>
                  <a:lnTo>
                    <a:pt x="1277674" y="10678"/>
                  </a:lnTo>
                  <a:lnTo>
                    <a:pt x="1286723" y="7696"/>
                  </a:lnTo>
                  <a:lnTo>
                    <a:pt x="1295943" y="4667"/>
                  </a:lnTo>
                  <a:lnTo>
                    <a:pt x="1302601" y="3162"/>
                  </a:lnTo>
                  <a:lnTo>
                    <a:pt x="1303734" y="4172"/>
                  </a:lnTo>
                  <a:lnTo>
                    <a:pt x="1307363" y="4420"/>
                  </a:lnTo>
                  <a:lnTo>
                    <a:pt x="1313488" y="3905"/>
                  </a:lnTo>
                  <a:lnTo>
                    <a:pt x="1319175" y="2600"/>
                  </a:lnTo>
                  <a:lnTo>
                    <a:pt x="1324433" y="495"/>
                  </a:lnTo>
                  <a:lnTo>
                    <a:pt x="1328595" y="0"/>
                  </a:lnTo>
                  <a:lnTo>
                    <a:pt x="1331653" y="1114"/>
                  </a:lnTo>
                  <a:lnTo>
                    <a:pt x="1333452" y="1248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30CEE6F-3391-CF58-1F8D-219B4B01B552}"/>
                </a:ext>
              </a:extLst>
            </p:cNvPr>
            <p:cNvSpPr>
              <a:spLocks/>
            </p:cNvSpPr>
            <p:nvPr/>
          </p:nvSpPr>
          <p:spPr>
            <a:xfrm>
              <a:off x="8631705" y="4945031"/>
              <a:ext cx="3771" cy="3609"/>
            </a:xfrm>
            <a:custGeom>
              <a:avLst/>
              <a:gdLst>
                <a:gd name="connsiteX0" fmla="*/ 3772 w 3771"/>
                <a:gd name="connsiteY0" fmla="*/ 1686 h 3609"/>
                <a:gd name="connsiteX1" fmla="*/ 3010 w 3771"/>
                <a:gd name="connsiteY1" fmla="*/ 3610 h 3609"/>
                <a:gd name="connsiteX2" fmla="*/ 1610 w 3771"/>
                <a:gd name="connsiteY2" fmla="*/ 2553 h 3609"/>
                <a:gd name="connsiteX3" fmla="*/ 0 w 3771"/>
                <a:gd name="connsiteY3" fmla="*/ 2210 h 3609"/>
                <a:gd name="connsiteX4" fmla="*/ 315 w 3771"/>
                <a:gd name="connsiteY4" fmla="*/ 781 h 3609"/>
                <a:gd name="connsiteX5" fmla="*/ 1638 w 3771"/>
                <a:gd name="connsiteY5" fmla="*/ 581 h 3609"/>
                <a:gd name="connsiteX6" fmla="*/ 2295 w 3771"/>
                <a:gd name="connsiteY6" fmla="*/ 505 h 3609"/>
                <a:gd name="connsiteX7" fmla="*/ 3238 w 3771"/>
                <a:gd name="connsiteY7" fmla="*/ 0 h 3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71" h="3609">
                  <a:moveTo>
                    <a:pt x="3772" y="1686"/>
                  </a:moveTo>
                  <a:lnTo>
                    <a:pt x="3010" y="3610"/>
                  </a:lnTo>
                  <a:lnTo>
                    <a:pt x="1610" y="2553"/>
                  </a:lnTo>
                  <a:lnTo>
                    <a:pt x="0" y="2210"/>
                  </a:lnTo>
                  <a:lnTo>
                    <a:pt x="315" y="781"/>
                  </a:lnTo>
                  <a:lnTo>
                    <a:pt x="1638" y="581"/>
                  </a:lnTo>
                  <a:lnTo>
                    <a:pt x="2295" y="505"/>
                  </a:lnTo>
                  <a:lnTo>
                    <a:pt x="3238" y="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319FC525-7F6E-10FB-8D09-A96C9AFDF802}"/>
                </a:ext>
              </a:extLst>
            </p:cNvPr>
            <p:cNvSpPr>
              <a:spLocks/>
            </p:cNvSpPr>
            <p:nvPr/>
          </p:nvSpPr>
          <p:spPr>
            <a:xfrm>
              <a:off x="9499899" y="4410574"/>
              <a:ext cx="666454" cy="115604"/>
            </a:xfrm>
            <a:custGeom>
              <a:avLst/>
              <a:gdLst>
                <a:gd name="connsiteX0" fmla="*/ 2162 w 666454"/>
                <a:gd name="connsiteY0" fmla="*/ 2486 h 115604"/>
                <a:gd name="connsiteX1" fmla="*/ 133 w 666454"/>
                <a:gd name="connsiteY1" fmla="*/ 4677 h 115604"/>
                <a:gd name="connsiteX2" fmla="*/ 0 w 666454"/>
                <a:gd name="connsiteY2" fmla="*/ 3963 h 115604"/>
                <a:gd name="connsiteX3" fmla="*/ 610 w 666454"/>
                <a:gd name="connsiteY3" fmla="*/ 2648 h 115604"/>
                <a:gd name="connsiteX4" fmla="*/ 1467 w 666454"/>
                <a:gd name="connsiteY4" fmla="*/ 1153 h 115604"/>
                <a:gd name="connsiteX5" fmla="*/ 2267 w 666454"/>
                <a:gd name="connsiteY5" fmla="*/ 257 h 115604"/>
                <a:gd name="connsiteX6" fmla="*/ 3305 w 666454"/>
                <a:gd name="connsiteY6" fmla="*/ 0 h 115604"/>
                <a:gd name="connsiteX7" fmla="*/ 4048 w 666454"/>
                <a:gd name="connsiteY7" fmla="*/ 1238 h 115604"/>
                <a:gd name="connsiteX8" fmla="*/ 3210 w 666454"/>
                <a:gd name="connsiteY8" fmla="*/ 2315 h 115604"/>
                <a:gd name="connsiteX9" fmla="*/ 2162 w 666454"/>
                <a:gd name="connsiteY9" fmla="*/ 2486 h 115604"/>
                <a:gd name="connsiteX10" fmla="*/ 369418 w 666454"/>
                <a:gd name="connsiteY10" fmla="*/ 58026 h 115604"/>
                <a:gd name="connsiteX11" fmla="*/ 368951 w 666454"/>
                <a:gd name="connsiteY11" fmla="*/ 58169 h 115604"/>
                <a:gd name="connsiteX12" fmla="*/ 368741 w 666454"/>
                <a:gd name="connsiteY12" fmla="*/ 58036 h 115604"/>
                <a:gd name="connsiteX13" fmla="*/ 368846 w 666454"/>
                <a:gd name="connsiteY13" fmla="*/ 57350 h 115604"/>
                <a:gd name="connsiteX14" fmla="*/ 368998 w 666454"/>
                <a:gd name="connsiteY14" fmla="*/ 57112 h 115604"/>
                <a:gd name="connsiteX15" fmla="*/ 369437 w 666454"/>
                <a:gd name="connsiteY15" fmla="*/ 57093 h 115604"/>
                <a:gd name="connsiteX16" fmla="*/ 370199 w 666454"/>
                <a:gd name="connsiteY16" fmla="*/ 57283 h 115604"/>
                <a:gd name="connsiteX17" fmla="*/ 370256 w 666454"/>
                <a:gd name="connsiteY17" fmla="*/ 57455 h 115604"/>
                <a:gd name="connsiteX18" fmla="*/ 369418 w 666454"/>
                <a:gd name="connsiteY18" fmla="*/ 58026 h 115604"/>
                <a:gd name="connsiteX19" fmla="*/ 363169 w 666454"/>
                <a:gd name="connsiteY19" fmla="*/ 60322 h 115604"/>
                <a:gd name="connsiteX20" fmla="*/ 362950 w 666454"/>
                <a:gd name="connsiteY20" fmla="*/ 60674 h 115604"/>
                <a:gd name="connsiteX21" fmla="*/ 361322 w 666454"/>
                <a:gd name="connsiteY21" fmla="*/ 60541 h 115604"/>
                <a:gd name="connsiteX22" fmla="*/ 361093 w 666454"/>
                <a:gd name="connsiteY22" fmla="*/ 60341 h 115604"/>
                <a:gd name="connsiteX23" fmla="*/ 361236 w 666454"/>
                <a:gd name="connsiteY23" fmla="*/ 60188 h 115604"/>
                <a:gd name="connsiteX24" fmla="*/ 362017 w 666454"/>
                <a:gd name="connsiteY24" fmla="*/ 60027 h 115604"/>
                <a:gd name="connsiteX25" fmla="*/ 362112 w 666454"/>
                <a:gd name="connsiteY25" fmla="*/ 59541 h 115604"/>
                <a:gd name="connsiteX26" fmla="*/ 361712 w 666454"/>
                <a:gd name="connsiteY26" fmla="*/ 59436 h 115604"/>
                <a:gd name="connsiteX27" fmla="*/ 362055 w 666454"/>
                <a:gd name="connsiteY27" fmla="*/ 59179 h 115604"/>
                <a:gd name="connsiteX28" fmla="*/ 362693 w 666454"/>
                <a:gd name="connsiteY28" fmla="*/ 59131 h 115604"/>
                <a:gd name="connsiteX29" fmla="*/ 363055 w 666454"/>
                <a:gd name="connsiteY29" fmla="*/ 59436 h 115604"/>
                <a:gd name="connsiteX30" fmla="*/ 363255 w 666454"/>
                <a:gd name="connsiteY30" fmla="*/ 59874 h 115604"/>
                <a:gd name="connsiteX31" fmla="*/ 363169 w 666454"/>
                <a:gd name="connsiteY31" fmla="*/ 60322 h 115604"/>
                <a:gd name="connsiteX32" fmla="*/ 541391 w 666454"/>
                <a:gd name="connsiteY32" fmla="*/ 74571 h 115604"/>
                <a:gd name="connsiteX33" fmla="*/ 539839 w 666454"/>
                <a:gd name="connsiteY33" fmla="*/ 75171 h 115604"/>
                <a:gd name="connsiteX34" fmla="*/ 537886 w 666454"/>
                <a:gd name="connsiteY34" fmla="*/ 74895 h 115604"/>
                <a:gd name="connsiteX35" fmla="*/ 537286 w 666454"/>
                <a:gd name="connsiteY35" fmla="*/ 72714 h 115604"/>
                <a:gd name="connsiteX36" fmla="*/ 536391 w 666454"/>
                <a:gd name="connsiteY36" fmla="*/ 72133 h 115604"/>
                <a:gd name="connsiteX37" fmla="*/ 536591 w 666454"/>
                <a:gd name="connsiteY37" fmla="*/ 71056 h 115604"/>
                <a:gd name="connsiteX38" fmla="*/ 537963 w 666454"/>
                <a:gd name="connsiteY38" fmla="*/ 70180 h 115604"/>
                <a:gd name="connsiteX39" fmla="*/ 540868 w 666454"/>
                <a:gd name="connsiteY39" fmla="*/ 70895 h 115604"/>
                <a:gd name="connsiteX40" fmla="*/ 541944 w 666454"/>
                <a:gd name="connsiteY40" fmla="*/ 72447 h 115604"/>
                <a:gd name="connsiteX41" fmla="*/ 541258 w 666454"/>
                <a:gd name="connsiteY41" fmla="*/ 73476 h 115604"/>
                <a:gd name="connsiteX42" fmla="*/ 541391 w 666454"/>
                <a:gd name="connsiteY42" fmla="*/ 74571 h 115604"/>
                <a:gd name="connsiteX43" fmla="*/ 666179 w 666454"/>
                <a:gd name="connsiteY43" fmla="*/ 114310 h 115604"/>
                <a:gd name="connsiteX44" fmla="*/ 666455 w 666454"/>
                <a:gd name="connsiteY44" fmla="*/ 115605 h 115604"/>
                <a:gd name="connsiteX45" fmla="*/ 664750 w 666454"/>
                <a:gd name="connsiteY45" fmla="*/ 114976 h 115604"/>
                <a:gd name="connsiteX46" fmla="*/ 664521 w 666454"/>
                <a:gd name="connsiteY46" fmla="*/ 114519 h 115604"/>
                <a:gd name="connsiteX47" fmla="*/ 665512 w 666454"/>
                <a:gd name="connsiteY47" fmla="*/ 114062 h 115604"/>
                <a:gd name="connsiteX48" fmla="*/ 666179 w 666454"/>
                <a:gd name="connsiteY48" fmla="*/ 114310 h 115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666454" h="115604">
                  <a:moveTo>
                    <a:pt x="2162" y="2486"/>
                  </a:moveTo>
                  <a:lnTo>
                    <a:pt x="133" y="4677"/>
                  </a:lnTo>
                  <a:lnTo>
                    <a:pt x="0" y="3963"/>
                  </a:lnTo>
                  <a:lnTo>
                    <a:pt x="610" y="2648"/>
                  </a:lnTo>
                  <a:lnTo>
                    <a:pt x="1467" y="1153"/>
                  </a:lnTo>
                  <a:lnTo>
                    <a:pt x="2267" y="257"/>
                  </a:lnTo>
                  <a:lnTo>
                    <a:pt x="3305" y="0"/>
                  </a:lnTo>
                  <a:lnTo>
                    <a:pt x="4048" y="1238"/>
                  </a:lnTo>
                  <a:lnTo>
                    <a:pt x="3210" y="2315"/>
                  </a:lnTo>
                  <a:lnTo>
                    <a:pt x="2162" y="2486"/>
                  </a:lnTo>
                  <a:close/>
                  <a:moveTo>
                    <a:pt x="369418" y="58026"/>
                  </a:moveTo>
                  <a:lnTo>
                    <a:pt x="368951" y="58169"/>
                  </a:lnTo>
                  <a:lnTo>
                    <a:pt x="368741" y="58036"/>
                  </a:lnTo>
                  <a:lnTo>
                    <a:pt x="368846" y="57350"/>
                  </a:lnTo>
                  <a:lnTo>
                    <a:pt x="368998" y="57112"/>
                  </a:lnTo>
                  <a:lnTo>
                    <a:pt x="369437" y="57093"/>
                  </a:lnTo>
                  <a:lnTo>
                    <a:pt x="370199" y="57283"/>
                  </a:lnTo>
                  <a:lnTo>
                    <a:pt x="370256" y="57455"/>
                  </a:lnTo>
                  <a:lnTo>
                    <a:pt x="369418" y="58026"/>
                  </a:lnTo>
                  <a:close/>
                  <a:moveTo>
                    <a:pt x="363169" y="60322"/>
                  </a:moveTo>
                  <a:lnTo>
                    <a:pt x="362950" y="60674"/>
                  </a:lnTo>
                  <a:lnTo>
                    <a:pt x="361322" y="60541"/>
                  </a:lnTo>
                  <a:lnTo>
                    <a:pt x="361093" y="60341"/>
                  </a:lnTo>
                  <a:lnTo>
                    <a:pt x="361236" y="60188"/>
                  </a:lnTo>
                  <a:lnTo>
                    <a:pt x="362017" y="60027"/>
                  </a:lnTo>
                  <a:lnTo>
                    <a:pt x="362112" y="59541"/>
                  </a:lnTo>
                  <a:lnTo>
                    <a:pt x="361712" y="59436"/>
                  </a:lnTo>
                  <a:lnTo>
                    <a:pt x="362055" y="59179"/>
                  </a:lnTo>
                  <a:lnTo>
                    <a:pt x="362693" y="59131"/>
                  </a:lnTo>
                  <a:lnTo>
                    <a:pt x="363055" y="59436"/>
                  </a:lnTo>
                  <a:lnTo>
                    <a:pt x="363255" y="59874"/>
                  </a:lnTo>
                  <a:lnTo>
                    <a:pt x="363169" y="60322"/>
                  </a:lnTo>
                  <a:close/>
                  <a:moveTo>
                    <a:pt x="541391" y="74571"/>
                  </a:moveTo>
                  <a:lnTo>
                    <a:pt x="539839" y="75171"/>
                  </a:lnTo>
                  <a:lnTo>
                    <a:pt x="537886" y="74895"/>
                  </a:lnTo>
                  <a:lnTo>
                    <a:pt x="537286" y="72714"/>
                  </a:lnTo>
                  <a:lnTo>
                    <a:pt x="536391" y="72133"/>
                  </a:lnTo>
                  <a:lnTo>
                    <a:pt x="536591" y="71056"/>
                  </a:lnTo>
                  <a:lnTo>
                    <a:pt x="537963" y="70180"/>
                  </a:lnTo>
                  <a:lnTo>
                    <a:pt x="540868" y="70895"/>
                  </a:lnTo>
                  <a:lnTo>
                    <a:pt x="541944" y="72447"/>
                  </a:lnTo>
                  <a:lnTo>
                    <a:pt x="541258" y="73476"/>
                  </a:lnTo>
                  <a:lnTo>
                    <a:pt x="541391" y="74571"/>
                  </a:lnTo>
                  <a:close/>
                  <a:moveTo>
                    <a:pt x="666179" y="114310"/>
                  </a:moveTo>
                  <a:lnTo>
                    <a:pt x="666455" y="115605"/>
                  </a:lnTo>
                  <a:lnTo>
                    <a:pt x="664750" y="114976"/>
                  </a:lnTo>
                  <a:lnTo>
                    <a:pt x="664521" y="114519"/>
                  </a:lnTo>
                  <a:lnTo>
                    <a:pt x="665512" y="114062"/>
                  </a:lnTo>
                  <a:lnTo>
                    <a:pt x="666179" y="11431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E3925303-8C79-6273-9357-309B3D390CCA}"/>
                </a:ext>
              </a:extLst>
            </p:cNvPr>
            <p:cNvSpPr>
              <a:spLocks/>
            </p:cNvSpPr>
            <p:nvPr/>
          </p:nvSpPr>
          <p:spPr>
            <a:xfrm>
              <a:off x="6877942" y="3377063"/>
              <a:ext cx="178955" cy="90049"/>
            </a:xfrm>
            <a:custGeom>
              <a:avLst/>
              <a:gdLst>
                <a:gd name="connsiteX0" fmla="*/ 172460 w 178955"/>
                <a:gd name="connsiteY0" fmla="*/ 60884 h 90049"/>
                <a:gd name="connsiteX1" fmla="*/ 171812 w 178955"/>
                <a:gd name="connsiteY1" fmla="*/ 62160 h 90049"/>
                <a:gd name="connsiteX2" fmla="*/ 170279 w 178955"/>
                <a:gd name="connsiteY2" fmla="*/ 64475 h 90049"/>
                <a:gd name="connsiteX3" fmla="*/ 169059 w 178955"/>
                <a:gd name="connsiteY3" fmla="*/ 65656 h 90049"/>
                <a:gd name="connsiteX4" fmla="*/ 167707 w 178955"/>
                <a:gd name="connsiteY4" fmla="*/ 65846 h 90049"/>
                <a:gd name="connsiteX5" fmla="*/ 166364 w 178955"/>
                <a:gd name="connsiteY5" fmla="*/ 66389 h 90049"/>
                <a:gd name="connsiteX6" fmla="*/ 165897 w 178955"/>
                <a:gd name="connsiteY6" fmla="*/ 67628 h 90049"/>
                <a:gd name="connsiteX7" fmla="*/ 165840 w 178955"/>
                <a:gd name="connsiteY7" fmla="*/ 69228 h 90049"/>
                <a:gd name="connsiteX8" fmla="*/ 166068 w 178955"/>
                <a:gd name="connsiteY8" fmla="*/ 70380 h 90049"/>
                <a:gd name="connsiteX9" fmla="*/ 166411 w 178955"/>
                <a:gd name="connsiteY9" fmla="*/ 70809 h 90049"/>
                <a:gd name="connsiteX10" fmla="*/ 167783 w 178955"/>
                <a:gd name="connsiteY10" fmla="*/ 71190 h 90049"/>
                <a:gd name="connsiteX11" fmla="*/ 169136 w 178955"/>
                <a:gd name="connsiteY11" fmla="*/ 74552 h 90049"/>
                <a:gd name="connsiteX12" fmla="*/ 171259 w 178955"/>
                <a:gd name="connsiteY12" fmla="*/ 76248 h 90049"/>
                <a:gd name="connsiteX13" fmla="*/ 174574 w 178955"/>
                <a:gd name="connsiteY13" fmla="*/ 78172 h 90049"/>
                <a:gd name="connsiteX14" fmla="*/ 177518 w 178955"/>
                <a:gd name="connsiteY14" fmla="*/ 80372 h 90049"/>
                <a:gd name="connsiteX15" fmla="*/ 178956 w 178955"/>
                <a:gd name="connsiteY15" fmla="*/ 82391 h 90049"/>
                <a:gd name="connsiteX16" fmla="*/ 178679 w 178955"/>
                <a:gd name="connsiteY16" fmla="*/ 83858 h 90049"/>
                <a:gd name="connsiteX17" fmla="*/ 177718 w 178955"/>
                <a:gd name="connsiteY17" fmla="*/ 86887 h 90049"/>
                <a:gd name="connsiteX18" fmla="*/ 175260 w 178955"/>
                <a:gd name="connsiteY18" fmla="*/ 89411 h 90049"/>
                <a:gd name="connsiteX19" fmla="*/ 173212 w 178955"/>
                <a:gd name="connsiteY19" fmla="*/ 90049 h 90049"/>
                <a:gd name="connsiteX20" fmla="*/ 172488 w 178955"/>
                <a:gd name="connsiteY20" fmla="*/ 89811 h 90049"/>
                <a:gd name="connsiteX21" fmla="*/ 171155 w 178955"/>
                <a:gd name="connsiteY21" fmla="*/ 89030 h 90049"/>
                <a:gd name="connsiteX22" fmla="*/ 168459 w 178955"/>
                <a:gd name="connsiteY22" fmla="*/ 87078 h 90049"/>
                <a:gd name="connsiteX23" fmla="*/ 165535 w 178955"/>
                <a:gd name="connsiteY23" fmla="*/ 85535 h 90049"/>
                <a:gd name="connsiteX24" fmla="*/ 163287 w 178955"/>
                <a:gd name="connsiteY24" fmla="*/ 86040 h 90049"/>
                <a:gd name="connsiteX25" fmla="*/ 161810 w 178955"/>
                <a:gd name="connsiteY25" fmla="*/ 86620 h 90049"/>
                <a:gd name="connsiteX26" fmla="*/ 158887 w 178955"/>
                <a:gd name="connsiteY26" fmla="*/ 85935 h 90049"/>
                <a:gd name="connsiteX27" fmla="*/ 155429 w 178955"/>
                <a:gd name="connsiteY27" fmla="*/ 84601 h 90049"/>
                <a:gd name="connsiteX28" fmla="*/ 153629 w 178955"/>
                <a:gd name="connsiteY28" fmla="*/ 83287 h 90049"/>
                <a:gd name="connsiteX29" fmla="*/ 152838 w 178955"/>
                <a:gd name="connsiteY29" fmla="*/ 82315 h 90049"/>
                <a:gd name="connsiteX30" fmla="*/ 153371 w 178955"/>
                <a:gd name="connsiteY30" fmla="*/ 80591 h 90049"/>
                <a:gd name="connsiteX31" fmla="*/ 145532 w 178955"/>
                <a:gd name="connsiteY31" fmla="*/ 77476 h 90049"/>
                <a:gd name="connsiteX32" fmla="*/ 141751 w 178955"/>
                <a:gd name="connsiteY32" fmla="*/ 76610 h 90049"/>
                <a:gd name="connsiteX33" fmla="*/ 140046 w 178955"/>
                <a:gd name="connsiteY33" fmla="*/ 77553 h 90049"/>
                <a:gd name="connsiteX34" fmla="*/ 134284 w 178955"/>
                <a:gd name="connsiteY34" fmla="*/ 82239 h 90049"/>
                <a:gd name="connsiteX35" fmla="*/ 133598 w 178955"/>
                <a:gd name="connsiteY35" fmla="*/ 82715 h 90049"/>
                <a:gd name="connsiteX36" fmla="*/ 129197 w 178955"/>
                <a:gd name="connsiteY36" fmla="*/ 83363 h 90049"/>
                <a:gd name="connsiteX37" fmla="*/ 129187 w 178955"/>
                <a:gd name="connsiteY37" fmla="*/ 83744 h 90049"/>
                <a:gd name="connsiteX38" fmla="*/ 130188 w 178955"/>
                <a:gd name="connsiteY38" fmla="*/ 84754 h 90049"/>
                <a:gd name="connsiteX39" fmla="*/ 129997 w 178955"/>
                <a:gd name="connsiteY39" fmla="*/ 85068 h 90049"/>
                <a:gd name="connsiteX40" fmla="*/ 122615 w 178955"/>
                <a:gd name="connsiteY40" fmla="*/ 85173 h 90049"/>
                <a:gd name="connsiteX41" fmla="*/ 120158 w 178955"/>
                <a:gd name="connsiteY41" fmla="*/ 85782 h 90049"/>
                <a:gd name="connsiteX42" fmla="*/ 113586 w 178955"/>
                <a:gd name="connsiteY42" fmla="*/ 84992 h 90049"/>
                <a:gd name="connsiteX43" fmla="*/ 111423 w 178955"/>
                <a:gd name="connsiteY43" fmla="*/ 85344 h 90049"/>
                <a:gd name="connsiteX44" fmla="*/ 109576 w 178955"/>
                <a:gd name="connsiteY44" fmla="*/ 86078 h 90049"/>
                <a:gd name="connsiteX45" fmla="*/ 105080 w 178955"/>
                <a:gd name="connsiteY45" fmla="*/ 86916 h 90049"/>
                <a:gd name="connsiteX46" fmla="*/ 101975 w 178955"/>
                <a:gd name="connsiteY46" fmla="*/ 87897 h 90049"/>
                <a:gd name="connsiteX47" fmla="*/ 98012 w 178955"/>
                <a:gd name="connsiteY47" fmla="*/ 88411 h 90049"/>
                <a:gd name="connsiteX48" fmla="*/ 93926 w 178955"/>
                <a:gd name="connsiteY48" fmla="*/ 88459 h 90049"/>
                <a:gd name="connsiteX49" fmla="*/ 92526 w 178955"/>
                <a:gd name="connsiteY49" fmla="*/ 88754 h 90049"/>
                <a:gd name="connsiteX50" fmla="*/ 92583 w 178955"/>
                <a:gd name="connsiteY50" fmla="*/ 88078 h 90049"/>
                <a:gd name="connsiteX51" fmla="*/ 92364 w 178955"/>
                <a:gd name="connsiteY51" fmla="*/ 87039 h 90049"/>
                <a:gd name="connsiteX52" fmla="*/ 91535 w 178955"/>
                <a:gd name="connsiteY52" fmla="*/ 86287 h 90049"/>
                <a:gd name="connsiteX53" fmla="*/ 90373 w 178955"/>
                <a:gd name="connsiteY53" fmla="*/ 85811 h 90049"/>
                <a:gd name="connsiteX54" fmla="*/ 88239 w 178955"/>
                <a:gd name="connsiteY54" fmla="*/ 85992 h 90049"/>
                <a:gd name="connsiteX55" fmla="*/ 86268 w 178955"/>
                <a:gd name="connsiteY55" fmla="*/ 85487 h 90049"/>
                <a:gd name="connsiteX56" fmla="*/ 84867 w 178955"/>
                <a:gd name="connsiteY56" fmla="*/ 84172 h 90049"/>
                <a:gd name="connsiteX57" fmla="*/ 84544 w 178955"/>
                <a:gd name="connsiteY57" fmla="*/ 83163 h 90049"/>
                <a:gd name="connsiteX58" fmla="*/ 85354 w 178955"/>
                <a:gd name="connsiteY58" fmla="*/ 82344 h 90049"/>
                <a:gd name="connsiteX59" fmla="*/ 84763 w 178955"/>
                <a:gd name="connsiteY59" fmla="*/ 81667 h 90049"/>
                <a:gd name="connsiteX60" fmla="*/ 82305 w 178955"/>
                <a:gd name="connsiteY60" fmla="*/ 80048 h 90049"/>
                <a:gd name="connsiteX61" fmla="*/ 78286 w 178955"/>
                <a:gd name="connsiteY61" fmla="*/ 76000 h 90049"/>
                <a:gd name="connsiteX62" fmla="*/ 76009 w 178955"/>
                <a:gd name="connsiteY62" fmla="*/ 75095 h 90049"/>
                <a:gd name="connsiteX63" fmla="*/ 75105 w 178955"/>
                <a:gd name="connsiteY63" fmla="*/ 72552 h 90049"/>
                <a:gd name="connsiteX64" fmla="*/ 74200 w 178955"/>
                <a:gd name="connsiteY64" fmla="*/ 72009 h 90049"/>
                <a:gd name="connsiteX65" fmla="*/ 72285 w 178955"/>
                <a:gd name="connsiteY65" fmla="*/ 71771 h 90049"/>
                <a:gd name="connsiteX66" fmla="*/ 70266 w 178955"/>
                <a:gd name="connsiteY66" fmla="*/ 72019 h 90049"/>
                <a:gd name="connsiteX67" fmla="*/ 69828 w 178955"/>
                <a:gd name="connsiteY67" fmla="*/ 72304 h 90049"/>
                <a:gd name="connsiteX68" fmla="*/ 69209 w 178955"/>
                <a:gd name="connsiteY68" fmla="*/ 72714 h 90049"/>
                <a:gd name="connsiteX69" fmla="*/ 67627 w 178955"/>
                <a:gd name="connsiteY69" fmla="*/ 75886 h 90049"/>
                <a:gd name="connsiteX70" fmla="*/ 66513 w 178955"/>
                <a:gd name="connsiteY70" fmla="*/ 76962 h 90049"/>
                <a:gd name="connsiteX71" fmla="*/ 63789 w 178955"/>
                <a:gd name="connsiteY71" fmla="*/ 76457 h 90049"/>
                <a:gd name="connsiteX72" fmla="*/ 61532 w 178955"/>
                <a:gd name="connsiteY72" fmla="*/ 75714 h 90049"/>
                <a:gd name="connsiteX73" fmla="*/ 59693 w 178955"/>
                <a:gd name="connsiteY73" fmla="*/ 75295 h 90049"/>
                <a:gd name="connsiteX74" fmla="*/ 56122 w 178955"/>
                <a:gd name="connsiteY74" fmla="*/ 75029 h 90049"/>
                <a:gd name="connsiteX75" fmla="*/ 52064 w 178955"/>
                <a:gd name="connsiteY75" fmla="*/ 74971 h 90049"/>
                <a:gd name="connsiteX76" fmla="*/ 49330 w 178955"/>
                <a:gd name="connsiteY76" fmla="*/ 77229 h 90049"/>
                <a:gd name="connsiteX77" fmla="*/ 48149 w 178955"/>
                <a:gd name="connsiteY77" fmla="*/ 76933 h 90049"/>
                <a:gd name="connsiteX78" fmla="*/ 46072 w 178955"/>
                <a:gd name="connsiteY78" fmla="*/ 75829 h 90049"/>
                <a:gd name="connsiteX79" fmla="*/ 42719 w 178955"/>
                <a:gd name="connsiteY79" fmla="*/ 74914 h 90049"/>
                <a:gd name="connsiteX80" fmla="*/ 40948 w 178955"/>
                <a:gd name="connsiteY80" fmla="*/ 74200 h 90049"/>
                <a:gd name="connsiteX81" fmla="*/ 46072 w 178955"/>
                <a:gd name="connsiteY81" fmla="*/ 67504 h 90049"/>
                <a:gd name="connsiteX82" fmla="*/ 47597 w 178955"/>
                <a:gd name="connsiteY82" fmla="*/ 63513 h 90049"/>
                <a:gd name="connsiteX83" fmla="*/ 47644 w 178955"/>
                <a:gd name="connsiteY83" fmla="*/ 61093 h 90049"/>
                <a:gd name="connsiteX84" fmla="*/ 47710 w 178955"/>
                <a:gd name="connsiteY84" fmla="*/ 58045 h 90049"/>
                <a:gd name="connsiteX85" fmla="*/ 45044 w 178955"/>
                <a:gd name="connsiteY85" fmla="*/ 51702 h 90049"/>
                <a:gd name="connsiteX86" fmla="*/ 42758 w 178955"/>
                <a:gd name="connsiteY86" fmla="*/ 42672 h 90049"/>
                <a:gd name="connsiteX87" fmla="*/ 40377 w 178955"/>
                <a:gd name="connsiteY87" fmla="*/ 33223 h 90049"/>
                <a:gd name="connsiteX88" fmla="*/ 38519 w 178955"/>
                <a:gd name="connsiteY88" fmla="*/ 30385 h 90049"/>
                <a:gd name="connsiteX89" fmla="*/ 30756 w 178955"/>
                <a:gd name="connsiteY89" fmla="*/ 27099 h 90049"/>
                <a:gd name="connsiteX90" fmla="*/ 28956 w 178955"/>
                <a:gd name="connsiteY90" fmla="*/ 23365 h 90049"/>
                <a:gd name="connsiteX91" fmla="*/ 22946 w 178955"/>
                <a:gd name="connsiteY91" fmla="*/ 18536 h 90049"/>
                <a:gd name="connsiteX92" fmla="*/ 14592 w 178955"/>
                <a:gd name="connsiteY92" fmla="*/ 16431 h 90049"/>
                <a:gd name="connsiteX93" fmla="*/ 12935 w 178955"/>
                <a:gd name="connsiteY93" fmla="*/ 15535 h 90049"/>
                <a:gd name="connsiteX94" fmla="*/ 5677 w 178955"/>
                <a:gd name="connsiteY94" fmla="*/ 9439 h 90049"/>
                <a:gd name="connsiteX95" fmla="*/ 0 w 178955"/>
                <a:gd name="connsiteY95" fmla="*/ 5505 h 90049"/>
                <a:gd name="connsiteX96" fmla="*/ 1219 w 178955"/>
                <a:gd name="connsiteY96" fmla="*/ 3124 h 90049"/>
                <a:gd name="connsiteX97" fmla="*/ 2838 w 178955"/>
                <a:gd name="connsiteY97" fmla="*/ 610 h 90049"/>
                <a:gd name="connsiteX98" fmla="*/ 4591 w 178955"/>
                <a:gd name="connsiteY98" fmla="*/ 0 h 90049"/>
                <a:gd name="connsiteX99" fmla="*/ 9725 w 178955"/>
                <a:gd name="connsiteY99" fmla="*/ 991 h 90049"/>
                <a:gd name="connsiteX100" fmla="*/ 14459 w 178955"/>
                <a:gd name="connsiteY100" fmla="*/ 2124 h 90049"/>
                <a:gd name="connsiteX101" fmla="*/ 17907 w 178955"/>
                <a:gd name="connsiteY101" fmla="*/ 1314 h 90049"/>
                <a:gd name="connsiteX102" fmla="*/ 22012 w 178955"/>
                <a:gd name="connsiteY102" fmla="*/ 3296 h 90049"/>
                <a:gd name="connsiteX103" fmla="*/ 25765 w 178955"/>
                <a:gd name="connsiteY103" fmla="*/ 5563 h 90049"/>
                <a:gd name="connsiteX104" fmla="*/ 29537 w 178955"/>
                <a:gd name="connsiteY104" fmla="*/ 7163 h 90049"/>
                <a:gd name="connsiteX105" fmla="*/ 36890 w 178955"/>
                <a:gd name="connsiteY105" fmla="*/ 8677 h 90049"/>
                <a:gd name="connsiteX106" fmla="*/ 39634 w 178955"/>
                <a:gd name="connsiteY106" fmla="*/ 10763 h 90049"/>
                <a:gd name="connsiteX107" fmla="*/ 42834 w 178955"/>
                <a:gd name="connsiteY107" fmla="*/ 12849 h 90049"/>
                <a:gd name="connsiteX108" fmla="*/ 55379 w 178955"/>
                <a:gd name="connsiteY108" fmla="*/ 13906 h 90049"/>
                <a:gd name="connsiteX109" fmla="*/ 56388 w 178955"/>
                <a:gd name="connsiteY109" fmla="*/ 13583 h 90049"/>
                <a:gd name="connsiteX110" fmla="*/ 57312 w 178955"/>
                <a:gd name="connsiteY110" fmla="*/ 13278 h 90049"/>
                <a:gd name="connsiteX111" fmla="*/ 61522 w 178955"/>
                <a:gd name="connsiteY111" fmla="*/ 12525 h 90049"/>
                <a:gd name="connsiteX112" fmla="*/ 65246 w 178955"/>
                <a:gd name="connsiteY112" fmla="*/ 12659 h 90049"/>
                <a:gd name="connsiteX113" fmla="*/ 69180 w 178955"/>
                <a:gd name="connsiteY113" fmla="*/ 15192 h 90049"/>
                <a:gd name="connsiteX114" fmla="*/ 71694 w 178955"/>
                <a:gd name="connsiteY114" fmla="*/ 15040 h 90049"/>
                <a:gd name="connsiteX115" fmla="*/ 74381 w 178955"/>
                <a:gd name="connsiteY115" fmla="*/ 14659 h 90049"/>
                <a:gd name="connsiteX116" fmla="*/ 77838 w 178955"/>
                <a:gd name="connsiteY116" fmla="*/ 16012 h 90049"/>
                <a:gd name="connsiteX117" fmla="*/ 80553 w 178955"/>
                <a:gd name="connsiteY117" fmla="*/ 17517 h 90049"/>
                <a:gd name="connsiteX118" fmla="*/ 80782 w 178955"/>
                <a:gd name="connsiteY118" fmla="*/ 19031 h 90049"/>
                <a:gd name="connsiteX119" fmla="*/ 83163 w 178955"/>
                <a:gd name="connsiteY119" fmla="*/ 21241 h 90049"/>
                <a:gd name="connsiteX120" fmla="*/ 90078 w 178955"/>
                <a:gd name="connsiteY120" fmla="*/ 24603 h 90049"/>
                <a:gd name="connsiteX121" fmla="*/ 95688 w 178955"/>
                <a:gd name="connsiteY121" fmla="*/ 26508 h 90049"/>
                <a:gd name="connsiteX122" fmla="*/ 97431 w 178955"/>
                <a:gd name="connsiteY122" fmla="*/ 27842 h 90049"/>
                <a:gd name="connsiteX123" fmla="*/ 101698 w 178955"/>
                <a:gd name="connsiteY123" fmla="*/ 30042 h 90049"/>
                <a:gd name="connsiteX124" fmla="*/ 102127 w 178955"/>
                <a:gd name="connsiteY124" fmla="*/ 30737 h 90049"/>
                <a:gd name="connsiteX125" fmla="*/ 102041 w 178955"/>
                <a:gd name="connsiteY125" fmla="*/ 31642 h 90049"/>
                <a:gd name="connsiteX126" fmla="*/ 100822 w 178955"/>
                <a:gd name="connsiteY126" fmla="*/ 33290 h 90049"/>
                <a:gd name="connsiteX127" fmla="*/ 100517 w 178955"/>
                <a:gd name="connsiteY127" fmla="*/ 34747 h 90049"/>
                <a:gd name="connsiteX128" fmla="*/ 101089 w 178955"/>
                <a:gd name="connsiteY128" fmla="*/ 35595 h 90049"/>
                <a:gd name="connsiteX129" fmla="*/ 102861 w 178955"/>
                <a:gd name="connsiteY129" fmla="*/ 36395 h 90049"/>
                <a:gd name="connsiteX130" fmla="*/ 106366 w 178955"/>
                <a:gd name="connsiteY130" fmla="*/ 36576 h 90049"/>
                <a:gd name="connsiteX131" fmla="*/ 107632 w 178955"/>
                <a:gd name="connsiteY131" fmla="*/ 35528 h 90049"/>
                <a:gd name="connsiteX132" fmla="*/ 110252 w 178955"/>
                <a:gd name="connsiteY132" fmla="*/ 34776 h 90049"/>
                <a:gd name="connsiteX133" fmla="*/ 112852 w 178955"/>
                <a:gd name="connsiteY133" fmla="*/ 33423 h 90049"/>
                <a:gd name="connsiteX134" fmla="*/ 116319 w 178955"/>
                <a:gd name="connsiteY134" fmla="*/ 31623 h 90049"/>
                <a:gd name="connsiteX135" fmla="*/ 121034 w 178955"/>
                <a:gd name="connsiteY135" fmla="*/ 29985 h 90049"/>
                <a:gd name="connsiteX136" fmla="*/ 122920 w 178955"/>
                <a:gd name="connsiteY136" fmla="*/ 29985 h 90049"/>
                <a:gd name="connsiteX137" fmla="*/ 124730 w 178955"/>
                <a:gd name="connsiteY137" fmla="*/ 30490 h 90049"/>
                <a:gd name="connsiteX138" fmla="*/ 125997 w 178955"/>
                <a:gd name="connsiteY138" fmla="*/ 31395 h 90049"/>
                <a:gd name="connsiteX139" fmla="*/ 128121 w 178955"/>
                <a:gd name="connsiteY139" fmla="*/ 34757 h 90049"/>
                <a:gd name="connsiteX140" fmla="*/ 130245 w 178955"/>
                <a:gd name="connsiteY140" fmla="*/ 30051 h 90049"/>
                <a:gd name="connsiteX141" fmla="*/ 130788 w 178955"/>
                <a:gd name="connsiteY141" fmla="*/ 29699 h 90049"/>
                <a:gd name="connsiteX142" fmla="*/ 132731 w 178955"/>
                <a:gd name="connsiteY142" fmla="*/ 30652 h 90049"/>
                <a:gd name="connsiteX143" fmla="*/ 136150 w 178955"/>
                <a:gd name="connsiteY143" fmla="*/ 31956 h 90049"/>
                <a:gd name="connsiteX144" fmla="*/ 138522 w 178955"/>
                <a:gd name="connsiteY144" fmla="*/ 32652 h 90049"/>
                <a:gd name="connsiteX145" fmla="*/ 139808 w 178955"/>
                <a:gd name="connsiteY145" fmla="*/ 33623 h 90049"/>
                <a:gd name="connsiteX146" fmla="*/ 143427 w 178955"/>
                <a:gd name="connsiteY146" fmla="*/ 37910 h 90049"/>
                <a:gd name="connsiteX147" fmla="*/ 149285 w 178955"/>
                <a:gd name="connsiteY147" fmla="*/ 37690 h 90049"/>
                <a:gd name="connsiteX148" fmla="*/ 151762 w 178955"/>
                <a:gd name="connsiteY148" fmla="*/ 38348 h 90049"/>
                <a:gd name="connsiteX149" fmla="*/ 153095 w 178955"/>
                <a:gd name="connsiteY149" fmla="*/ 39053 h 90049"/>
                <a:gd name="connsiteX150" fmla="*/ 153686 w 178955"/>
                <a:gd name="connsiteY150" fmla="*/ 39881 h 90049"/>
                <a:gd name="connsiteX151" fmla="*/ 152638 w 178955"/>
                <a:gd name="connsiteY151" fmla="*/ 44129 h 90049"/>
                <a:gd name="connsiteX152" fmla="*/ 151190 w 178955"/>
                <a:gd name="connsiteY152" fmla="*/ 48549 h 90049"/>
                <a:gd name="connsiteX153" fmla="*/ 151314 w 178955"/>
                <a:gd name="connsiteY153" fmla="*/ 49606 h 90049"/>
                <a:gd name="connsiteX154" fmla="*/ 153657 w 178955"/>
                <a:gd name="connsiteY154" fmla="*/ 51273 h 90049"/>
                <a:gd name="connsiteX155" fmla="*/ 156858 w 178955"/>
                <a:gd name="connsiteY155" fmla="*/ 53026 h 90049"/>
                <a:gd name="connsiteX156" fmla="*/ 158572 w 178955"/>
                <a:gd name="connsiteY156" fmla="*/ 54435 h 90049"/>
                <a:gd name="connsiteX157" fmla="*/ 159744 w 178955"/>
                <a:gd name="connsiteY157" fmla="*/ 55702 h 90049"/>
                <a:gd name="connsiteX158" fmla="*/ 162268 w 178955"/>
                <a:gd name="connsiteY158" fmla="*/ 56664 h 90049"/>
                <a:gd name="connsiteX159" fmla="*/ 165249 w 178955"/>
                <a:gd name="connsiteY159" fmla="*/ 57255 h 90049"/>
                <a:gd name="connsiteX160" fmla="*/ 166659 w 178955"/>
                <a:gd name="connsiteY160" fmla="*/ 57331 h 90049"/>
                <a:gd name="connsiteX161" fmla="*/ 168135 w 178955"/>
                <a:gd name="connsiteY161" fmla="*/ 58398 h 90049"/>
                <a:gd name="connsiteX162" fmla="*/ 171974 w 178955"/>
                <a:gd name="connsiteY162" fmla="*/ 60388 h 90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</a:cxnLst>
              <a:rect l="l" t="t" r="r" b="b"/>
              <a:pathLst>
                <a:path w="178955" h="90049">
                  <a:moveTo>
                    <a:pt x="172460" y="60884"/>
                  </a:moveTo>
                  <a:lnTo>
                    <a:pt x="171812" y="62160"/>
                  </a:lnTo>
                  <a:lnTo>
                    <a:pt x="170279" y="64475"/>
                  </a:lnTo>
                  <a:lnTo>
                    <a:pt x="169059" y="65656"/>
                  </a:lnTo>
                  <a:lnTo>
                    <a:pt x="167707" y="65846"/>
                  </a:lnTo>
                  <a:lnTo>
                    <a:pt x="166364" y="66389"/>
                  </a:lnTo>
                  <a:lnTo>
                    <a:pt x="165897" y="67628"/>
                  </a:lnTo>
                  <a:lnTo>
                    <a:pt x="165840" y="69228"/>
                  </a:lnTo>
                  <a:lnTo>
                    <a:pt x="166068" y="70380"/>
                  </a:lnTo>
                  <a:lnTo>
                    <a:pt x="166411" y="70809"/>
                  </a:lnTo>
                  <a:lnTo>
                    <a:pt x="167783" y="71190"/>
                  </a:lnTo>
                  <a:lnTo>
                    <a:pt x="169136" y="74552"/>
                  </a:lnTo>
                  <a:lnTo>
                    <a:pt x="171259" y="76248"/>
                  </a:lnTo>
                  <a:lnTo>
                    <a:pt x="174574" y="78172"/>
                  </a:lnTo>
                  <a:lnTo>
                    <a:pt x="177518" y="80372"/>
                  </a:lnTo>
                  <a:lnTo>
                    <a:pt x="178956" y="82391"/>
                  </a:lnTo>
                  <a:lnTo>
                    <a:pt x="178679" y="83858"/>
                  </a:lnTo>
                  <a:lnTo>
                    <a:pt x="177718" y="86887"/>
                  </a:lnTo>
                  <a:lnTo>
                    <a:pt x="175260" y="89411"/>
                  </a:lnTo>
                  <a:lnTo>
                    <a:pt x="173212" y="90049"/>
                  </a:lnTo>
                  <a:lnTo>
                    <a:pt x="172488" y="89811"/>
                  </a:lnTo>
                  <a:lnTo>
                    <a:pt x="171155" y="89030"/>
                  </a:lnTo>
                  <a:lnTo>
                    <a:pt x="168459" y="87078"/>
                  </a:lnTo>
                  <a:lnTo>
                    <a:pt x="165535" y="85535"/>
                  </a:lnTo>
                  <a:lnTo>
                    <a:pt x="163287" y="86040"/>
                  </a:lnTo>
                  <a:lnTo>
                    <a:pt x="161810" y="86620"/>
                  </a:lnTo>
                  <a:lnTo>
                    <a:pt x="158887" y="85935"/>
                  </a:lnTo>
                  <a:lnTo>
                    <a:pt x="155429" y="84601"/>
                  </a:lnTo>
                  <a:lnTo>
                    <a:pt x="153629" y="83287"/>
                  </a:lnTo>
                  <a:lnTo>
                    <a:pt x="152838" y="82315"/>
                  </a:lnTo>
                  <a:lnTo>
                    <a:pt x="153371" y="80591"/>
                  </a:lnTo>
                  <a:lnTo>
                    <a:pt x="145532" y="77476"/>
                  </a:lnTo>
                  <a:lnTo>
                    <a:pt x="141751" y="76610"/>
                  </a:lnTo>
                  <a:lnTo>
                    <a:pt x="140046" y="77553"/>
                  </a:lnTo>
                  <a:lnTo>
                    <a:pt x="134284" y="82239"/>
                  </a:lnTo>
                  <a:lnTo>
                    <a:pt x="133598" y="82715"/>
                  </a:lnTo>
                  <a:lnTo>
                    <a:pt x="129197" y="83363"/>
                  </a:lnTo>
                  <a:lnTo>
                    <a:pt x="129187" y="83744"/>
                  </a:lnTo>
                  <a:lnTo>
                    <a:pt x="130188" y="84754"/>
                  </a:lnTo>
                  <a:lnTo>
                    <a:pt x="129997" y="85068"/>
                  </a:lnTo>
                  <a:lnTo>
                    <a:pt x="122615" y="85173"/>
                  </a:lnTo>
                  <a:lnTo>
                    <a:pt x="120158" y="85782"/>
                  </a:lnTo>
                  <a:lnTo>
                    <a:pt x="113586" y="84992"/>
                  </a:lnTo>
                  <a:lnTo>
                    <a:pt x="111423" y="85344"/>
                  </a:lnTo>
                  <a:lnTo>
                    <a:pt x="109576" y="86078"/>
                  </a:lnTo>
                  <a:lnTo>
                    <a:pt x="105080" y="86916"/>
                  </a:lnTo>
                  <a:lnTo>
                    <a:pt x="101975" y="87897"/>
                  </a:lnTo>
                  <a:lnTo>
                    <a:pt x="98012" y="88411"/>
                  </a:lnTo>
                  <a:lnTo>
                    <a:pt x="93926" y="88459"/>
                  </a:lnTo>
                  <a:lnTo>
                    <a:pt x="92526" y="88754"/>
                  </a:lnTo>
                  <a:lnTo>
                    <a:pt x="92583" y="88078"/>
                  </a:lnTo>
                  <a:lnTo>
                    <a:pt x="92364" y="87039"/>
                  </a:lnTo>
                  <a:lnTo>
                    <a:pt x="91535" y="86287"/>
                  </a:lnTo>
                  <a:lnTo>
                    <a:pt x="90373" y="85811"/>
                  </a:lnTo>
                  <a:lnTo>
                    <a:pt x="88239" y="85992"/>
                  </a:lnTo>
                  <a:lnTo>
                    <a:pt x="86268" y="85487"/>
                  </a:lnTo>
                  <a:lnTo>
                    <a:pt x="84867" y="84172"/>
                  </a:lnTo>
                  <a:lnTo>
                    <a:pt x="84544" y="83163"/>
                  </a:lnTo>
                  <a:lnTo>
                    <a:pt x="85354" y="82344"/>
                  </a:lnTo>
                  <a:lnTo>
                    <a:pt x="84763" y="81667"/>
                  </a:lnTo>
                  <a:lnTo>
                    <a:pt x="82305" y="80048"/>
                  </a:lnTo>
                  <a:lnTo>
                    <a:pt x="78286" y="76000"/>
                  </a:lnTo>
                  <a:lnTo>
                    <a:pt x="76009" y="75095"/>
                  </a:lnTo>
                  <a:lnTo>
                    <a:pt x="75105" y="72552"/>
                  </a:lnTo>
                  <a:lnTo>
                    <a:pt x="74200" y="72009"/>
                  </a:lnTo>
                  <a:lnTo>
                    <a:pt x="72285" y="71771"/>
                  </a:lnTo>
                  <a:lnTo>
                    <a:pt x="70266" y="72019"/>
                  </a:lnTo>
                  <a:lnTo>
                    <a:pt x="69828" y="72304"/>
                  </a:lnTo>
                  <a:lnTo>
                    <a:pt x="69209" y="72714"/>
                  </a:lnTo>
                  <a:lnTo>
                    <a:pt x="67627" y="75886"/>
                  </a:lnTo>
                  <a:lnTo>
                    <a:pt x="66513" y="76962"/>
                  </a:lnTo>
                  <a:lnTo>
                    <a:pt x="63789" y="76457"/>
                  </a:lnTo>
                  <a:lnTo>
                    <a:pt x="61532" y="75714"/>
                  </a:lnTo>
                  <a:lnTo>
                    <a:pt x="59693" y="75295"/>
                  </a:lnTo>
                  <a:lnTo>
                    <a:pt x="56122" y="75029"/>
                  </a:lnTo>
                  <a:lnTo>
                    <a:pt x="52064" y="74971"/>
                  </a:lnTo>
                  <a:lnTo>
                    <a:pt x="49330" y="77229"/>
                  </a:lnTo>
                  <a:lnTo>
                    <a:pt x="48149" y="76933"/>
                  </a:lnTo>
                  <a:lnTo>
                    <a:pt x="46072" y="75829"/>
                  </a:lnTo>
                  <a:lnTo>
                    <a:pt x="42719" y="74914"/>
                  </a:lnTo>
                  <a:lnTo>
                    <a:pt x="40948" y="74200"/>
                  </a:lnTo>
                  <a:lnTo>
                    <a:pt x="46072" y="67504"/>
                  </a:lnTo>
                  <a:lnTo>
                    <a:pt x="47597" y="63513"/>
                  </a:lnTo>
                  <a:lnTo>
                    <a:pt x="47644" y="61093"/>
                  </a:lnTo>
                  <a:lnTo>
                    <a:pt x="47710" y="58045"/>
                  </a:lnTo>
                  <a:lnTo>
                    <a:pt x="45044" y="51702"/>
                  </a:lnTo>
                  <a:lnTo>
                    <a:pt x="42758" y="42672"/>
                  </a:lnTo>
                  <a:lnTo>
                    <a:pt x="40377" y="33223"/>
                  </a:lnTo>
                  <a:lnTo>
                    <a:pt x="38519" y="30385"/>
                  </a:lnTo>
                  <a:lnTo>
                    <a:pt x="30756" y="27099"/>
                  </a:lnTo>
                  <a:lnTo>
                    <a:pt x="28956" y="23365"/>
                  </a:lnTo>
                  <a:lnTo>
                    <a:pt x="22946" y="18536"/>
                  </a:lnTo>
                  <a:lnTo>
                    <a:pt x="14592" y="16431"/>
                  </a:lnTo>
                  <a:lnTo>
                    <a:pt x="12935" y="15535"/>
                  </a:lnTo>
                  <a:lnTo>
                    <a:pt x="5677" y="9439"/>
                  </a:lnTo>
                  <a:lnTo>
                    <a:pt x="0" y="5505"/>
                  </a:lnTo>
                  <a:lnTo>
                    <a:pt x="1219" y="3124"/>
                  </a:lnTo>
                  <a:lnTo>
                    <a:pt x="2838" y="610"/>
                  </a:lnTo>
                  <a:lnTo>
                    <a:pt x="4591" y="0"/>
                  </a:lnTo>
                  <a:lnTo>
                    <a:pt x="9725" y="991"/>
                  </a:lnTo>
                  <a:lnTo>
                    <a:pt x="14459" y="2124"/>
                  </a:lnTo>
                  <a:lnTo>
                    <a:pt x="17907" y="1314"/>
                  </a:lnTo>
                  <a:lnTo>
                    <a:pt x="22012" y="3296"/>
                  </a:lnTo>
                  <a:lnTo>
                    <a:pt x="25765" y="5563"/>
                  </a:lnTo>
                  <a:lnTo>
                    <a:pt x="29537" y="7163"/>
                  </a:lnTo>
                  <a:lnTo>
                    <a:pt x="36890" y="8677"/>
                  </a:lnTo>
                  <a:lnTo>
                    <a:pt x="39634" y="10763"/>
                  </a:lnTo>
                  <a:lnTo>
                    <a:pt x="42834" y="12849"/>
                  </a:lnTo>
                  <a:lnTo>
                    <a:pt x="55379" y="13906"/>
                  </a:lnTo>
                  <a:lnTo>
                    <a:pt x="56388" y="13583"/>
                  </a:lnTo>
                  <a:lnTo>
                    <a:pt x="57312" y="13278"/>
                  </a:lnTo>
                  <a:lnTo>
                    <a:pt x="61522" y="12525"/>
                  </a:lnTo>
                  <a:lnTo>
                    <a:pt x="65246" y="12659"/>
                  </a:lnTo>
                  <a:lnTo>
                    <a:pt x="69180" y="15192"/>
                  </a:lnTo>
                  <a:lnTo>
                    <a:pt x="71694" y="15040"/>
                  </a:lnTo>
                  <a:lnTo>
                    <a:pt x="74381" y="14659"/>
                  </a:lnTo>
                  <a:lnTo>
                    <a:pt x="77838" y="16012"/>
                  </a:lnTo>
                  <a:lnTo>
                    <a:pt x="80553" y="17517"/>
                  </a:lnTo>
                  <a:lnTo>
                    <a:pt x="80782" y="19031"/>
                  </a:lnTo>
                  <a:lnTo>
                    <a:pt x="83163" y="21241"/>
                  </a:lnTo>
                  <a:lnTo>
                    <a:pt x="90078" y="24603"/>
                  </a:lnTo>
                  <a:lnTo>
                    <a:pt x="95688" y="26508"/>
                  </a:lnTo>
                  <a:lnTo>
                    <a:pt x="97431" y="27842"/>
                  </a:lnTo>
                  <a:lnTo>
                    <a:pt x="101698" y="30042"/>
                  </a:lnTo>
                  <a:lnTo>
                    <a:pt x="102127" y="30737"/>
                  </a:lnTo>
                  <a:lnTo>
                    <a:pt x="102041" y="31642"/>
                  </a:lnTo>
                  <a:lnTo>
                    <a:pt x="100822" y="33290"/>
                  </a:lnTo>
                  <a:lnTo>
                    <a:pt x="100517" y="34747"/>
                  </a:lnTo>
                  <a:lnTo>
                    <a:pt x="101089" y="35595"/>
                  </a:lnTo>
                  <a:lnTo>
                    <a:pt x="102861" y="36395"/>
                  </a:lnTo>
                  <a:lnTo>
                    <a:pt x="106366" y="36576"/>
                  </a:lnTo>
                  <a:lnTo>
                    <a:pt x="107632" y="35528"/>
                  </a:lnTo>
                  <a:lnTo>
                    <a:pt x="110252" y="34776"/>
                  </a:lnTo>
                  <a:lnTo>
                    <a:pt x="112852" y="33423"/>
                  </a:lnTo>
                  <a:lnTo>
                    <a:pt x="116319" y="31623"/>
                  </a:lnTo>
                  <a:lnTo>
                    <a:pt x="121034" y="29985"/>
                  </a:lnTo>
                  <a:lnTo>
                    <a:pt x="122920" y="29985"/>
                  </a:lnTo>
                  <a:lnTo>
                    <a:pt x="124730" y="30490"/>
                  </a:lnTo>
                  <a:lnTo>
                    <a:pt x="125997" y="31395"/>
                  </a:lnTo>
                  <a:lnTo>
                    <a:pt x="128121" y="34757"/>
                  </a:lnTo>
                  <a:lnTo>
                    <a:pt x="130245" y="30051"/>
                  </a:lnTo>
                  <a:lnTo>
                    <a:pt x="130788" y="29699"/>
                  </a:lnTo>
                  <a:lnTo>
                    <a:pt x="132731" y="30652"/>
                  </a:lnTo>
                  <a:lnTo>
                    <a:pt x="136150" y="31956"/>
                  </a:lnTo>
                  <a:lnTo>
                    <a:pt x="138522" y="32652"/>
                  </a:lnTo>
                  <a:lnTo>
                    <a:pt x="139808" y="33623"/>
                  </a:lnTo>
                  <a:lnTo>
                    <a:pt x="143427" y="37910"/>
                  </a:lnTo>
                  <a:lnTo>
                    <a:pt x="149285" y="37690"/>
                  </a:lnTo>
                  <a:lnTo>
                    <a:pt x="151762" y="38348"/>
                  </a:lnTo>
                  <a:lnTo>
                    <a:pt x="153095" y="39053"/>
                  </a:lnTo>
                  <a:lnTo>
                    <a:pt x="153686" y="39881"/>
                  </a:lnTo>
                  <a:lnTo>
                    <a:pt x="152638" y="44129"/>
                  </a:lnTo>
                  <a:lnTo>
                    <a:pt x="151190" y="48549"/>
                  </a:lnTo>
                  <a:lnTo>
                    <a:pt x="151314" y="49606"/>
                  </a:lnTo>
                  <a:lnTo>
                    <a:pt x="153657" y="51273"/>
                  </a:lnTo>
                  <a:lnTo>
                    <a:pt x="156858" y="53026"/>
                  </a:lnTo>
                  <a:lnTo>
                    <a:pt x="158572" y="54435"/>
                  </a:lnTo>
                  <a:lnTo>
                    <a:pt x="159744" y="55702"/>
                  </a:lnTo>
                  <a:lnTo>
                    <a:pt x="162268" y="56664"/>
                  </a:lnTo>
                  <a:lnTo>
                    <a:pt x="165249" y="57255"/>
                  </a:lnTo>
                  <a:lnTo>
                    <a:pt x="166659" y="57331"/>
                  </a:lnTo>
                  <a:lnTo>
                    <a:pt x="168135" y="58398"/>
                  </a:lnTo>
                  <a:lnTo>
                    <a:pt x="171974" y="60388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48AFABA-A93C-4E2C-772A-8FE0B3F0ECD3}"/>
                </a:ext>
              </a:extLst>
            </p:cNvPr>
            <p:cNvSpPr>
              <a:spLocks/>
            </p:cNvSpPr>
            <p:nvPr/>
          </p:nvSpPr>
          <p:spPr>
            <a:xfrm>
              <a:off x="9675987" y="4301293"/>
              <a:ext cx="7801" cy="9963"/>
            </a:xfrm>
            <a:custGeom>
              <a:avLst/>
              <a:gdLst>
                <a:gd name="connsiteX0" fmla="*/ 2477 w 7801"/>
                <a:gd name="connsiteY0" fmla="*/ 9915 h 9963"/>
                <a:gd name="connsiteX1" fmla="*/ 1343 w 7801"/>
                <a:gd name="connsiteY1" fmla="*/ 9963 h 9963"/>
                <a:gd name="connsiteX2" fmla="*/ 362 w 7801"/>
                <a:gd name="connsiteY2" fmla="*/ 9049 h 9963"/>
                <a:gd name="connsiteX3" fmla="*/ 19 w 7801"/>
                <a:gd name="connsiteY3" fmla="*/ 8429 h 9963"/>
                <a:gd name="connsiteX4" fmla="*/ 0 w 7801"/>
                <a:gd name="connsiteY4" fmla="*/ 5286 h 9963"/>
                <a:gd name="connsiteX5" fmla="*/ 3772 w 7801"/>
                <a:gd name="connsiteY5" fmla="*/ 2610 h 9963"/>
                <a:gd name="connsiteX6" fmla="*/ 5010 w 7801"/>
                <a:gd name="connsiteY6" fmla="*/ 0 h 9963"/>
                <a:gd name="connsiteX7" fmla="*/ 6048 w 7801"/>
                <a:gd name="connsiteY7" fmla="*/ 210 h 9963"/>
                <a:gd name="connsiteX8" fmla="*/ 6963 w 7801"/>
                <a:gd name="connsiteY8" fmla="*/ 638 h 9963"/>
                <a:gd name="connsiteX9" fmla="*/ 7801 w 7801"/>
                <a:gd name="connsiteY9" fmla="*/ 1419 h 9963"/>
                <a:gd name="connsiteX10" fmla="*/ 3486 w 7801"/>
                <a:gd name="connsiteY10" fmla="*/ 5772 h 9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801" h="9963">
                  <a:moveTo>
                    <a:pt x="2477" y="9915"/>
                  </a:moveTo>
                  <a:lnTo>
                    <a:pt x="1343" y="9963"/>
                  </a:lnTo>
                  <a:lnTo>
                    <a:pt x="362" y="9049"/>
                  </a:lnTo>
                  <a:lnTo>
                    <a:pt x="19" y="8429"/>
                  </a:lnTo>
                  <a:lnTo>
                    <a:pt x="0" y="5286"/>
                  </a:lnTo>
                  <a:lnTo>
                    <a:pt x="3772" y="2610"/>
                  </a:lnTo>
                  <a:lnTo>
                    <a:pt x="5010" y="0"/>
                  </a:lnTo>
                  <a:lnTo>
                    <a:pt x="6048" y="210"/>
                  </a:lnTo>
                  <a:lnTo>
                    <a:pt x="6963" y="638"/>
                  </a:lnTo>
                  <a:lnTo>
                    <a:pt x="7801" y="1419"/>
                  </a:lnTo>
                  <a:lnTo>
                    <a:pt x="3486" y="5772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C9583C6-369D-9EEE-D1D6-C7B224247328}"/>
                </a:ext>
              </a:extLst>
            </p:cNvPr>
            <p:cNvSpPr>
              <a:spLocks/>
            </p:cNvSpPr>
            <p:nvPr/>
          </p:nvSpPr>
          <p:spPr>
            <a:xfrm>
              <a:off x="8852370" y="4051014"/>
              <a:ext cx="13268" cy="10629"/>
            </a:xfrm>
            <a:custGeom>
              <a:avLst/>
              <a:gdLst>
                <a:gd name="connsiteX0" fmla="*/ 11420 w 13268"/>
                <a:gd name="connsiteY0" fmla="*/ 686 h 10629"/>
                <a:gd name="connsiteX1" fmla="*/ 11516 w 13268"/>
                <a:gd name="connsiteY1" fmla="*/ 810 h 10629"/>
                <a:gd name="connsiteX2" fmla="*/ 12097 w 13268"/>
                <a:gd name="connsiteY2" fmla="*/ 1886 h 10629"/>
                <a:gd name="connsiteX3" fmla="*/ 11916 w 13268"/>
                <a:gd name="connsiteY3" fmla="*/ 3086 h 10629"/>
                <a:gd name="connsiteX4" fmla="*/ 13002 w 13268"/>
                <a:gd name="connsiteY4" fmla="*/ 3667 h 10629"/>
                <a:gd name="connsiteX5" fmla="*/ 13268 w 13268"/>
                <a:gd name="connsiteY5" fmla="*/ 4858 h 10629"/>
                <a:gd name="connsiteX6" fmla="*/ 12068 w 13268"/>
                <a:gd name="connsiteY6" fmla="*/ 5496 h 10629"/>
                <a:gd name="connsiteX7" fmla="*/ 12002 w 13268"/>
                <a:gd name="connsiteY7" fmla="*/ 6886 h 10629"/>
                <a:gd name="connsiteX8" fmla="*/ 11468 w 13268"/>
                <a:gd name="connsiteY8" fmla="*/ 7744 h 10629"/>
                <a:gd name="connsiteX9" fmla="*/ 8020 w 13268"/>
                <a:gd name="connsiteY9" fmla="*/ 6220 h 10629"/>
                <a:gd name="connsiteX10" fmla="*/ 5182 w 13268"/>
                <a:gd name="connsiteY10" fmla="*/ 5429 h 10629"/>
                <a:gd name="connsiteX11" fmla="*/ 2620 w 13268"/>
                <a:gd name="connsiteY11" fmla="*/ 5744 h 10629"/>
                <a:gd name="connsiteX12" fmla="*/ 1686 w 13268"/>
                <a:gd name="connsiteY12" fmla="*/ 4848 h 10629"/>
                <a:gd name="connsiteX13" fmla="*/ 1524 w 13268"/>
                <a:gd name="connsiteY13" fmla="*/ 3924 h 10629"/>
                <a:gd name="connsiteX14" fmla="*/ 4476 w 13268"/>
                <a:gd name="connsiteY14" fmla="*/ 2324 h 10629"/>
                <a:gd name="connsiteX15" fmla="*/ 4706 w 13268"/>
                <a:gd name="connsiteY15" fmla="*/ 1524 h 10629"/>
                <a:gd name="connsiteX16" fmla="*/ 4782 w 13268"/>
                <a:gd name="connsiteY16" fmla="*/ 1457 h 10629"/>
                <a:gd name="connsiteX17" fmla="*/ 5639 w 13268"/>
                <a:gd name="connsiteY17" fmla="*/ 638 h 10629"/>
                <a:gd name="connsiteX18" fmla="*/ 6915 w 13268"/>
                <a:gd name="connsiteY18" fmla="*/ 400 h 10629"/>
                <a:gd name="connsiteX19" fmla="*/ 7582 w 13268"/>
                <a:gd name="connsiteY19" fmla="*/ 0 h 10629"/>
                <a:gd name="connsiteX20" fmla="*/ 9325 w 13268"/>
                <a:gd name="connsiteY20" fmla="*/ 0 h 10629"/>
                <a:gd name="connsiteX21" fmla="*/ 10392 w 13268"/>
                <a:gd name="connsiteY21" fmla="*/ 314 h 10629"/>
                <a:gd name="connsiteX22" fmla="*/ 11420 w 13268"/>
                <a:gd name="connsiteY22" fmla="*/ 686 h 10629"/>
                <a:gd name="connsiteX23" fmla="*/ 4248 w 13268"/>
                <a:gd name="connsiteY23" fmla="*/ 10192 h 10629"/>
                <a:gd name="connsiteX24" fmla="*/ 1028 w 13268"/>
                <a:gd name="connsiteY24" fmla="*/ 10192 h 10629"/>
                <a:gd name="connsiteX25" fmla="*/ 343 w 13268"/>
                <a:gd name="connsiteY25" fmla="*/ 9906 h 10629"/>
                <a:gd name="connsiteX26" fmla="*/ 0 w 13268"/>
                <a:gd name="connsiteY26" fmla="*/ 9296 h 10629"/>
                <a:gd name="connsiteX27" fmla="*/ 1143 w 13268"/>
                <a:gd name="connsiteY27" fmla="*/ 8191 h 10629"/>
                <a:gd name="connsiteX28" fmla="*/ 5486 w 13268"/>
                <a:gd name="connsiteY28" fmla="*/ 6667 h 10629"/>
                <a:gd name="connsiteX29" fmla="*/ 4400 w 13268"/>
                <a:gd name="connsiteY29" fmla="*/ 8268 h 10629"/>
                <a:gd name="connsiteX30" fmla="*/ 4248 w 13268"/>
                <a:gd name="connsiteY30" fmla="*/ 10192 h 10629"/>
                <a:gd name="connsiteX31" fmla="*/ 10506 w 13268"/>
                <a:gd name="connsiteY31" fmla="*/ 10192 h 10629"/>
                <a:gd name="connsiteX32" fmla="*/ 9849 w 13268"/>
                <a:gd name="connsiteY32" fmla="*/ 10630 h 10629"/>
                <a:gd name="connsiteX33" fmla="*/ 8020 w 13268"/>
                <a:gd name="connsiteY33" fmla="*/ 8534 h 10629"/>
                <a:gd name="connsiteX34" fmla="*/ 7906 w 13268"/>
                <a:gd name="connsiteY34" fmla="*/ 7849 h 10629"/>
                <a:gd name="connsiteX35" fmla="*/ 9316 w 13268"/>
                <a:gd name="connsiteY35" fmla="*/ 7725 h 10629"/>
                <a:gd name="connsiteX36" fmla="*/ 10906 w 13268"/>
                <a:gd name="connsiteY36" fmla="*/ 8677 h 10629"/>
                <a:gd name="connsiteX37" fmla="*/ 10811 w 13268"/>
                <a:gd name="connsiteY37" fmla="*/ 9544 h 10629"/>
                <a:gd name="connsiteX38" fmla="*/ 10506 w 13268"/>
                <a:gd name="connsiteY38" fmla="*/ 10192 h 1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3268" h="10629">
                  <a:moveTo>
                    <a:pt x="11420" y="686"/>
                  </a:moveTo>
                  <a:lnTo>
                    <a:pt x="11516" y="810"/>
                  </a:lnTo>
                  <a:lnTo>
                    <a:pt x="12097" y="1886"/>
                  </a:lnTo>
                  <a:lnTo>
                    <a:pt x="11916" y="3086"/>
                  </a:lnTo>
                  <a:lnTo>
                    <a:pt x="13002" y="3667"/>
                  </a:lnTo>
                  <a:lnTo>
                    <a:pt x="13268" y="4858"/>
                  </a:lnTo>
                  <a:lnTo>
                    <a:pt x="12068" y="5496"/>
                  </a:lnTo>
                  <a:lnTo>
                    <a:pt x="12002" y="6886"/>
                  </a:lnTo>
                  <a:lnTo>
                    <a:pt x="11468" y="7744"/>
                  </a:lnTo>
                  <a:lnTo>
                    <a:pt x="8020" y="6220"/>
                  </a:lnTo>
                  <a:lnTo>
                    <a:pt x="5182" y="5429"/>
                  </a:lnTo>
                  <a:lnTo>
                    <a:pt x="2620" y="5744"/>
                  </a:lnTo>
                  <a:lnTo>
                    <a:pt x="1686" y="4848"/>
                  </a:lnTo>
                  <a:lnTo>
                    <a:pt x="1524" y="3924"/>
                  </a:lnTo>
                  <a:lnTo>
                    <a:pt x="4476" y="2324"/>
                  </a:lnTo>
                  <a:lnTo>
                    <a:pt x="4706" y="1524"/>
                  </a:lnTo>
                  <a:lnTo>
                    <a:pt x="4782" y="1457"/>
                  </a:lnTo>
                  <a:lnTo>
                    <a:pt x="5639" y="638"/>
                  </a:lnTo>
                  <a:lnTo>
                    <a:pt x="6915" y="400"/>
                  </a:lnTo>
                  <a:lnTo>
                    <a:pt x="7582" y="0"/>
                  </a:lnTo>
                  <a:lnTo>
                    <a:pt x="9325" y="0"/>
                  </a:lnTo>
                  <a:lnTo>
                    <a:pt x="10392" y="314"/>
                  </a:lnTo>
                  <a:lnTo>
                    <a:pt x="11420" y="686"/>
                  </a:lnTo>
                  <a:close/>
                  <a:moveTo>
                    <a:pt x="4248" y="10192"/>
                  </a:moveTo>
                  <a:lnTo>
                    <a:pt x="1028" y="10192"/>
                  </a:lnTo>
                  <a:lnTo>
                    <a:pt x="343" y="9906"/>
                  </a:lnTo>
                  <a:lnTo>
                    <a:pt x="0" y="9296"/>
                  </a:lnTo>
                  <a:lnTo>
                    <a:pt x="1143" y="8191"/>
                  </a:lnTo>
                  <a:lnTo>
                    <a:pt x="5486" y="6667"/>
                  </a:lnTo>
                  <a:lnTo>
                    <a:pt x="4400" y="8268"/>
                  </a:lnTo>
                  <a:lnTo>
                    <a:pt x="4248" y="10192"/>
                  </a:lnTo>
                  <a:close/>
                  <a:moveTo>
                    <a:pt x="10506" y="10192"/>
                  </a:moveTo>
                  <a:lnTo>
                    <a:pt x="9849" y="10630"/>
                  </a:lnTo>
                  <a:lnTo>
                    <a:pt x="8020" y="8534"/>
                  </a:lnTo>
                  <a:lnTo>
                    <a:pt x="7906" y="7849"/>
                  </a:lnTo>
                  <a:lnTo>
                    <a:pt x="9316" y="7725"/>
                  </a:lnTo>
                  <a:lnTo>
                    <a:pt x="10906" y="8677"/>
                  </a:lnTo>
                  <a:lnTo>
                    <a:pt x="10811" y="9544"/>
                  </a:lnTo>
                  <a:lnTo>
                    <a:pt x="10506" y="10192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1DB6C54-404A-B6F8-2285-A334C5929BE1}"/>
                </a:ext>
              </a:extLst>
            </p:cNvPr>
            <p:cNvSpPr>
              <a:spLocks/>
            </p:cNvSpPr>
            <p:nvPr/>
          </p:nvSpPr>
          <p:spPr>
            <a:xfrm>
              <a:off x="8354308" y="4509367"/>
              <a:ext cx="1223485" cy="448608"/>
            </a:xfrm>
            <a:custGeom>
              <a:avLst/>
              <a:gdLst>
                <a:gd name="connsiteX0" fmla="*/ 741588 w 1223485"/>
                <a:gd name="connsiteY0" fmla="*/ 448599 h 448608"/>
                <a:gd name="connsiteX1" fmla="*/ 739101 w 1223485"/>
                <a:gd name="connsiteY1" fmla="*/ 448608 h 448608"/>
                <a:gd name="connsiteX2" fmla="*/ 738301 w 1223485"/>
                <a:gd name="connsiteY2" fmla="*/ 448323 h 448608"/>
                <a:gd name="connsiteX3" fmla="*/ 738101 w 1223485"/>
                <a:gd name="connsiteY3" fmla="*/ 445941 h 448608"/>
                <a:gd name="connsiteX4" fmla="*/ 738835 w 1223485"/>
                <a:gd name="connsiteY4" fmla="*/ 444608 h 448608"/>
                <a:gd name="connsiteX5" fmla="*/ 744598 w 1223485"/>
                <a:gd name="connsiteY5" fmla="*/ 442893 h 448608"/>
                <a:gd name="connsiteX6" fmla="*/ 746846 w 1223485"/>
                <a:gd name="connsiteY6" fmla="*/ 441312 h 448608"/>
                <a:gd name="connsiteX7" fmla="*/ 750046 w 1223485"/>
                <a:gd name="connsiteY7" fmla="*/ 438026 h 448608"/>
                <a:gd name="connsiteX8" fmla="*/ 752027 w 1223485"/>
                <a:gd name="connsiteY8" fmla="*/ 437169 h 448608"/>
                <a:gd name="connsiteX9" fmla="*/ 752532 w 1223485"/>
                <a:gd name="connsiteY9" fmla="*/ 436797 h 448608"/>
                <a:gd name="connsiteX10" fmla="*/ 752875 w 1223485"/>
                <a:gd name="connsiteY10" fmla="*/ 436864 h 448608"/>
                <a:gd name="connsiteX11" fmla="*/ 753189 w 1223485"/>
                <a:gd name="connsiteY11" fmla="*/ 439369 h 448608"/>
                <a:gd name="connsiteX12" fmla="*/ 753989 w 1223485"/>
                <a:gd name="connsiteY12" fmla="*/ 440855 h 448608"/>
                <a:gd name="connsiteX13" fmla="*/ 754132 w 1223485"/>
                <a:gd name="connsiteY13" fmla="*/ 441636 h 448608"/>
                <a:gd name="connsiteX14" fmla="*/ 751255 w 1223485"/>
                <a:gd name="connsiteY14" fmla="*/ 442903 h 448608"/>
                <a:gd name="connsiteX15" fmla="*/ 748684 w 1223485"/>
                <a:gd name="connsiteY15" fmla="*/ 445818 h 448608"/>
                <a:gd name="connsiteX16" fmla="*/ 743083 w 1223485"/>
                <a:gd name="connsiteY16" fmla="*/ 447723 h 448608"/>
                <a:gd name="connsiteX17" fmla="*/ 741588 w 1223485"/>
                <a:gd name="connsiteY17" fmla="*/ 448599 h 448608"/>
                <a:gd name="connsiteX18" fmla="*/ 713098 w 1223485"/>
                <a:gd name="connsiteY18" fmla="*/ 439979 h 448608"/>
                <a:gd name="connsiteX19" fmla="*/ 711765 w 1223485"/>
                <a:gd name="connsiteY19" fmla="*/ 440303 h 448608"/>
                <a:gd name="connsiteX20" fmla="*/ 708898 w 1223485"/>
                <a:gd name="connsiteY20" fmla="*/ 439521 h 448608"/>
                <a:gd name="connsiteX21" fmla="*/ 708317 w 1223485"/>
                <a:gd name="connsiteY21" fmla="*/ 439045 h 448608"/>
                <a:gd name="connsiteX22" fmla="*/ 710774 w 1223485"/>
                <a:gd name="connsiteY22" fmla="*/ 437740 h 448608"/>
                <a:gd name="connsiteX23" fmla="*/ 712660 w 1223485"/>
                <a:gd name="connsiteY23" fmla="*/ 435893 h 448608"/>
                <a:gd name="connsiteX24" fmla="*/ 714860 w 1223485"/>
                <a:gd name="connsiteY24" fmla="*/ 435731 h 448608"/>
                <a:gd name="connsiteX25" fmla="*/ 716166 w 1223485"/>
                <a:gd name="connsiteY25" fmla="*/ 436111 h 448608"/>
                <a:gd name="connsiteX26" fmla="*/ 715718 w 1223485"/>
                <a:gd name="connsiteY26" fmla="*/ 438312 h 448608"/>
                <a:gd name="connsiteX27" fmla="*/ 713098 w 1223485"/>
                <a:gd name="connsiteY27" fmla="*/ 439979 h 448608"/>
                <a:gd name="connsiteX28" fmla="*/ 754075 w 1223485"/>
                <a:gd name="connsiteY28" fmla="*/ 432206 h 448608"/>
                <a:gd name="connsiteX29" fmla="*/ 751665 w 1223485"/>
                <a:gd name="connsiteY29" fmla="*/ 433149 h 448608"/>
                <a:gd name="connsiteX30" fmla="*/ 751656 w 1223485"/>
                <a:gd name="connsiteY30" fmla="*/ 431168 h 448608"/>
                <a:gd name="connsiteX31" fmla="*/ 753513 w 1223485"/>
                <a:gd name="connsiteY31" fmla="*/ 428663 h 448608"/>
                <a:gd name="connsiteX32" fmla="*/ 755209 w 1223485"/>
                <a:gd name="connsiteY32" fmla="*/ 427815 h 448608"/>
                <a:gd name="connsiteX33" fmla="*/ 756152 w 1223485"/>
                <a:gd name="connsiteY33" fmla="*/ 428815 h 448608"/>
                <a:gd name="connsiteX34" fmla="*/ 756237 w 1223485"/>
                <a:gd name="connsiteY34" fmla="*/ 429273 h 448608"/>
                <a:gd name="connsiteX35" fmla="*/ 753780 w 1223485"/>
                <a:gd name="connsiteY35" fmla="*/ 430168 h 448608"/>
                <a:gd name="connsiteX36" fmla="*/ 754075 w 1223485"/>
                <a:gd name="connsiteY36" fmla="*/ 432206 h 448608"/>
                <a:gd name="connsiteX37" fmla="*/ 663092 w 1223485"/>
                <a:gd name="connsiteY37" fmla="*/ 407194 h 448608"/>
                <a:gd name="connsiteX38" fmla="*/ 664302 w 1223485"/>
                <a:gd name="connsiteY38" fmla="*/ 408403 h 448608"/>
                <a:gd name="connsiteX39" fmla="*/ 668674 w 1223485"/>
                <a:gd name="connsiteY39" fmla="*/ 410737 h 448608"/>
                <a:gd name="connsiteX40" fmla="*/ 669388 w 1223485"/>
                <a:gd name="connsiteY40" fmla="*/ 411718 h 448608"/>
                <a:gd name="connsiteX41" fmla="*/ 669664 w 1223485"/>
                <a:gd name="connsiteY41" fmla="*/ 413337 h 448608"/>
                <a:gd name="connsiteX42" fmla="*/ 670540 w 1223485"/>
                <a:gd name="connsiteY42" fmla="*/ 414538 h 448608"/>
                <a:gd name="connsiteX43" fmla="*/ 672512 w 1223485"/>
                <a:gd name="connsiteY43" fmla="*/ 414728 h 448608"/>
                <a:gd name="connsiteX44" fmla="*/ 674618 w 1223485"/>
                <a:gd name="connsiteY44" fmla="*/ 414480 h 448608"/>
                <a:gd name="connsiteX45" fmla="*/ 676227 w 1223485"/>
                <a:gd name="connsiteY45" fmla="*/ 415252 h 448608"/>
                <a:gd name="connsiteX46" fmla="*/ 677618 w 1223485"/>
                <a:gd name="connsiteY46" fmla="*/ 416462 h 448608"/>
                <a:gd name="connsiteX47" fmla="*/ 679675 w 1223485"/>
                <a:gd name="connsiteY47" fmla="*/ 418814 h 448608"/>
                <a:gd name="connsiteX48" fmla="*/ 681485 w 1223485"/>
                <a:gd name="connsiteY48" fmla="*/ 421414 h 448608"/>
                <a:gd name="connsiteX49" fmla="*/ 683733 w 1223485"/>
                <a:gd name="connsiteY49" fmla="*/ 422872 h 448608"/>
                <a:gd name="connsiteX50" fmla="*/ 685019 w 1223485"/>
                <a:gd name="connsiteY50" fmla="*/ 425044 h 448608"/>
                <a:gd name="connsiteX51" fmla="*/ 684266 w 1223485"/>
                <a:gd name="connsiteY51" fmla="*/ 426958 h 448608"/>
                <a:gd name="connsiteX52" fmla="*/ 681418 w 1223485"/>
                <a:gd name="connsiteY52" fmla="*/ 429606 h 448608"/>
                <a:gd name="connsiteX53" fmla="*/ 679885 w 1223485"/>
                <a:gd name="connsiteY53" fmla="*/ 430178 h 448608"/>
                <a:gd name="connsiteX54" fmla="*/ 677780 w 1223485"/>
                <a:gd name="connsiteY54" fmla="*/ 430387 h 448608"/>
                <a:gd name="connsiteX55" fmla="*/ 674503 w 1223485"/>
                <a:gd name="connsiteY55" fmla="*/ 431968 h 448608"/>
                <a:gd name="connsiteX56" fmla="*/ 673303 w 1223485"/>
                <a:gd name="connsiteY56" fmla="*/ 431149 h 448608"/>
                <a:gd name="connsiteX57" fmla="*/ 669588 w 1223485"/>
                <a:gd name="connsiteY57" fmla="*/ 430578 h 448608"/>
                <a:gd name="connsiteX58" fmla="*/ 666626 w 1223485"/>
                <a:gd name="connsiteY58" fmla="*/ 429435 h 448608"/>
                <a:gd name="connsiteX59" fmla="*/ 664140 w 1223485"/>
                <a:gd name="connsiteY59" fmla="*/ 427349 h 448608"/>
                <a:gd name="connsiteX60" fmla="*/ 662711 w 1223485"/>
                <a:gd name="connsiteY60" fmla="*/ 425110 h 448608"/>
                <a:gd name="connsiteX61" fmla="*/ 660902 w 1223485"/>
                <a:gd name="connsiteY61" fmla="*/ 423129 h 448608"/>
                <a:gd name="connsiteX62" fmla="*/ 657749 w 1223485"/>
                <a:gd name="connsiteY62" fmla="*/ 421805 h 448608"/>
                <a:gd name="connsiteX63" fmla="*/ 652091 w 1223485"/>
                <a:gd name="connsiteY63" fmla="*/ 417919 h 448608"/>
                <a:gd name="connsiteX64" fmla="*/ 648595 w 1223485"/>
                <a:gd name="connsiteY64" fmla="*/ 417566 h 448608"/>
                <a:gd name="connsiteX65" fmla="*/ 647166 w 1223485"/>
                <a:gd name="connsiteY65" fmla="*/ 417852 h 448608"/>
                <a:gd name="connsiteX66" fmla="*/ 645728 w 1223485"/>
                <a:gd name="connsiteY66" fmla="*/ 417871 h 448608"/>
                <a:gd name="connsiteX67" fmla="*/ 638317 w 1223485"/>
                <a:gd name="connsiteY67" fmla="*/ 416128 h 448608"/>
                <a:gd name="connsiteX68" fmla="*/ 637165 w 1223485"/>
                <a:gd name="connsiteY68" fmla="*/ 415109 h 448608"/>
                <a:gd name="connsiteX69" fmla="*/ 636260 w 1223485"/>
                <a:gd name="connsiteY69" fmla="*/ 413804 h 448608"/>
                <a:gd name="connsiteX70" fmla="*/ 635432 w 1223485"/>
                <a:gd name="connsiteY70" fmla="*/ 412518 h 448608"/>
                <a:gd name="connsiteX71" fmla="*/ 634927 w 1223485"/>
                <a:gd name="connsiteY71" fmla="*/ 411080 h 448608"/>
                <a:gd name="connsiteX72" fmla="*/ 635879 w 1223485"/>
                <a:gd name="connsiteY72" fmla="*/ 409803 h 448608"/>
                <a:gd name="connsiteX73" fmla="*/ 636870 w 1223485"/>
                <a:gd name="connsiteY73" fmla="*/ 408946 h 448608"/>
                <a:gd name="connsiteX74" fmla="*/ 640994 w 1223485"/>
                <a:gd name="connsiteY74" fmla="*/ 407441 h 448608"/>
                <a:gd name="connsiteX75" fmla="*/ 643947 w 1223485"/>
                <a:gd name="connsiteY75" fmla="*/ 406984 h 448608"/>
                <a:gd name="connsiteX76" fmla="*/ 647366 w 1223485"/>
                <a:gd name="connsiteY76" fmla="*/ 407051 h 448608"/>
                <a:gd name="connsiteX77" fmla="*/ 652463 w 1223485"/>
                <a:gd name="connsiteY77" fmla="*/ 406584 h 448608"/>
                <a:gd name="connsiteX78" fmla="*/ 657291 w 1223485"/>
                <a:gd name="connsiteY78" fmla="*/ 407336 h 448608"/>
                <a:gd name="connsiteX79" fmla="*/ 658777 w 1223485"/>
                <a:gd name="connsiteY79" fmla="*/ 406775 h 448608"/>
                <a:gd name="connsiteX80" fmla="*/ 661216 w 1223485"/>
                <a:gd name="connsiteY80" fmla="*/ 405212 h 448608"/>
                <a:gd name="connsiteX81" fmla="*/ 662064 w 1223485"/>
                <a:gd name="connsiteY81" fmla="*/ 405755 h 448608"/>
                <a:gd name="connsiteX82" fmla="*/ 663092 w 1223485"/>
                <a:gd name="connsiteY82" fmla="*/ 407194 h 448608"/>
                <a:gd name="connsiteX83" fmla="*/ 794728 w 1223485"/>
                <a:gd name="connsiteY83" fmla="*/ 398554 h 448608"/>
                <a:gd name="connsiteX84" fmla="*/ 795709 w 1223485"/>
                <a:gd name="connsiteY84" fmla="*/ 398850 h 448608"/>
                <a:gd name="connsiteX85" fmla="*/ 799100 w 1223485"/>
                <a:gd name="connsiteY85" fmla="*/ 397230 h 448608"/>
                <a:gd name="connsiteX86" fmla="*/ 799738 w 1223485"/>
                <a:gd name="connsiteY86" fmla="*/ 397535 h 448608"/>
                <a:gd name="connsiteX87" fmla="*/ 800395 w 1223485"/>
                <a:gd name="connsiteY87" fmla="*/ 398269 h 448608"/>
                <a:gd name="connsiteX88" fmla="*/ 800405 w 1223485"/>
                <a:gd name="connsiteY88" fmla="*/ 400431 h 448608"/>
                <a:gd name="connsiteX89" fmla="*/ 799100 w 1223485"/>
                <a:gd name="connsiteY89" fmla="*/ 402231 h 448608"/>
                <a:gd name="connsiteX90" fmla="*/ 795804 w 1223485"/>
                <a:gd name="connsiteY90" fmla="*/ 402374 h 448608"/>
                <a:gd name="connsiteX91" fmla="*/ 795338 w 1223485"/>
                <a:gd name="connsiteY91" fmla="*/ 402879 h 448608"/>
                <a:gd name="connsiteX92" fmla="*/ 795299 w 1223485"/>
                <a:gd name="connsiteY92" fmla="*/ 403974 h 448608"/>
                <a:gd name="connsiteX93" fmla="*/ 795556 w 1223485"/>
                <a:gd name="connsiteY93" fmla="*/ 405041 h 448608"/>
                <a:gd name="connsiteX94" fmla="*/ 796318 w 1223485"/>
                <a:gd name="connsiteY94" fmla="*/ 405898 h 448608"/>
                <a:gd name="connsiteX95" fmla="*/ 797300 w 1223485"/>
                <a:gd name="connsiteY95" fmla="*/ 407403 h 448608"/>
                <a:gd name="connsiteX96" fmla="*/ 798223 w 1223485"/>
                <a:gd name="connsiteY96" fmla="*/ 410908 h 448608"/>
                <a:gd name="connsiteX97" fmla="*/ 796357 w 1223485"/>
                <a:gd name="connsiteY97" fmla="*/ 412347 h 448608"/>
                <a:gd name="connsiteX98" fmla="*/ 795414 w 1223485"/>
                <a:gd name="connsiteY98" fmla="*/ 415052 h 448608"/>
                <a:gd name="connsiteX99" fmla="*/ 792175 w 1223485"/>
                <a:gd name="connsiteY99" fmla="*/ 417595 h 448608"/>
                <a:gd name="connsiteX100" fmla="*/ 788613 w 1223485"/>
                <a:gd name="connsiteY100" fmla="*/ 421757 h 448608"/>
                <a:gd name="connsiteX101" fmla="*/ 785755 w 1223485"/>
                <a:gd name="connsiteY101" fmla="*/ 423881 h 448608"/>
                <a:gd name="connsiteX102" fmla="*/ 783250 w 1223485"/>
                <a:gd name="connsiteY102" fmla="*/ 426396 h 448608"/>
                <a:gd name="connsiteX103" fmla="*/ 781098 w 1223485"/>
                <a:gd name="connsiteY103" fmla="*/ 428082 h 448608"/>
                <a:gd name="connsiteX104" fmla="*/ 778402 w 1223485"/>
                <a:gd name="connsiteY104" fmla="*/ 428654 h 448608"/>
                <a:gd name="connsiteX105" fmla="*/ 774373 w 1223485"/>
                <a:gd name="connsiteY105" fmla="*/ 429015 h 448608"/>
                <a:gd name="connsiteX106" fmla="*/ 768896 w 1223485"/>
                <a:gd name="connsiteY106" fmla="*/ 432025 h 448608"/>
                <a:gd name="connsiteX107" fmla="*/ 765867 w 1223485"/>
                <a:gd name="connsiteY107" fmla="*/ 433340 h 448608"/>
                <a:gd name="connsiteX108" fmla="*/ 762914 w 1223485"/>
                <a:gd name="connsiteY108" fmla="*/ 433435 h 448608"/>
                <a:gd name="connsiteX109" fmla="*/ 760152 w 1223485"/>
                <a:gd name="connsiteY109" fmla="*/ 432454 h 448608"/>
                <a:gd name="connsiteX110" fmla="*/ 759104 w 1223485"/>
                <a:gd name="connsiteY110" fmla="*/ 431349 h 448608"/>
                <a:gd name="connsiteX111" fmla="*/ 759352 w 1223485"/>
                <a:gd name="connsiteY111" fmla="*/ 429863 h 448608"/>
                <a:gd name="connsiteX112" fmla="*/ 760266 w 1223485"/>
                <a:gd name="connsiteY112" fmla="*/ 428587 h 448608"/>
                <a:gd name="connsiteX113" fmla="*/ 761381 w 1223485"/>
                <a:gd name="connsiteY113" fmla="*/ 427539 h 448608"/>
                <a:gd name="connsiteX114" fmla="*/ 762085 w 1223485"/>
                <a:gd name="connsiteY114" fmla="*/ 426187 h 448608"/>
                <a:gd name="connsiteX115" fmla="*/ 758961 w 1223485"/>
                <a:gd name="connsiteY115" fmla="*/ 424472 h 448608"/>
                <a:gd name="connsiteX116" fmla="*/ 758694 w 1223485"/>
                <a:gd name="connsiteY116" fmla="*/ 423167 h 448608"/>
                <a:gd name="connsiteX117" fmla="*/ 759933 w 1223485"/>
                <a:gd name="connsiteY117" fmla="*/ 419690 h 448608"/>
                <a:gd name="connsiteX118" fmla="*/ 760743 w 1223485"/>
                <a:gd name="connsiteY118" fmla="*/ 416119 h 448608"/>
                <a:gd name="connsiteX119" fmla="*/ 761905 w 1223485"/>
                <a:gd name="connsiteY119" fmla="*/ 413680 h 448608"/>
                <a:gd name="connsiteX120" fmla="*/ 766381 w 1223485"/>
                <a:gd name="connsiteY120" fmla="*/ 409327 h 448608"/>
                <a:gd name="connsiteX121" fmla="*/ 769058 w 1223485"/>
                <a:gd name="connsiteY121" fmla="*/ 407165 h 448608"/>
                <a:gd name="connsiteX122" fmla="*/ 770639 w 1223485"/>
                <a:gd name="connsiteY122" fmla="*/ 406327 h 448608"/>
                <a:gd name="connsiteX123" fmla="*/ 771077 w 1223485"/>
                <a:gd name="connsiteY123" fmla="*/ 407241 h 448608"/>
                <a:gd name="connsiteX124" fmla="*/ 772077 w 1223485"/>
                <a:gd name="connsiteY124" fmla="*/ 408346 h 448608"/>
                <a:gd name="connsiteX125" fmla="*/ 772753 w 1223485"/>
                <a:gd name="connsiteY125" fmla="*/ 408527 h 448608"/>
                <a:gd name="connsiteX126" fmla="*/ 773268 w 1223485"/>
                <a:gd name="connsiteY126" fmla="*/ 408279 h 448608"/>
                <a:gd name="connsiteX127" fmla="*/ 777211 w 1223485"/>
                <a:gd name="connsiteY127" fmla="*/ 408661 h 448608"/>
                <a:gd name="connsiteX128" fmla="*/ 778202 w 1223485"/>
                <a:gd name="connsiteY128" fmla="*/ 408279 h 448608"/>
                <a:gd name="connsiteX129" fmla="*/ 779707 w 1223485"/>
                <a:gd name="connsiteY129" fmla="*/ 406555 h 448608"/>
                <a:gd name="connsiteX130" fmla="*/ 780697 w 1223485"/>
                <a:gd name="connsiteY130" fmla="*/ 405594 h 448608"/>
                <a:gd name="connsiteX131" fmla="*/ 781364 w 1223485"/>
                <a:gd name="connsiteY131" fmla="*/ 403555 h 448608"/>
                <a:gd name="connsiteX132" fmla="*/ 781535 w 1223485"/>
                <a:gd name="connsiteY132" fmla="*/ 402260 h 448608"/>
                <a:gd name="connsiteX133" fmla="*/ 785041 w 1223485"/>
                <a:gd name="connsiteY133" fmla="*/ 401317 h 448608"/>
                <a:gd name="connsiteX134" fmla="*/ 786917 w 1223485"/>
                <a:gd name="connsiteY134" fmla="*/ 400278 h 448608"/>
                <a:gd name="connsiteX135" fmla="*/ 788584 w 1223485"/>
                <a:gd name="connsiteY135" fmla="*/ 398802 h 448608"/>
                <a:gd name="connsiteX136" fmla="*/ 793442 w 1223485"/>
                <a:gd name="connsiteY136" fmla="*/ 396287 h 448608"/>
                <a:gd name="connsiteX137" fmla="*/ 794309 w 1223485"/>
                <a:gd name="connsiteY137" fmla="*/ 395592 h 448608"/>
                <a:gd name="connsiteX138" fmla="*/ 794118 w 1223485"/>
                <a:gd name="connsiteY138" fmla="*/ 397983 h 448608"/>
                <a:gd name="connsiteX139" fmla="*/ 794728 w 1223485"/>
                <a:gd name="connsiteY139" fmla="*/ 398554 h 448608"/>
                <a:gd name="connsiteX140" fmla="*/ 545401 w 1223485"/>
                <a:gd name="connsiteY140" fmla="*/ 390925 h 448608"/>
                <a:gd name="connsiteX141" fmla="*/ 544659 w 1223485"/>
                <a:gd name="connsiteY141" fmla="*/ 391849 h 448608"/>
                <a:gd name="connsiteX142" fmla="*/ 542487 w 1223485"/>
                <a:gd name="connsiteY142" fmla="*/ 390201 h 448608"/>
                <a:gd name="connsiteX143" fmla="*/ 541934 w 1223485"/>
                <a:gd name="connsiteY143" fmla="*/ 389458 h 448608"/>
                <a:gd name="connsiteX144" fmla="*/ 543544 w 1223485"/>
                <a:gd name="connsiteY144" fmla="*/ 388391 h 448608"/>
                <a:gd name="connsiteX145" fmla="*/ 544106 w 1223485"/>
                <a:gd name="connsiteY145" fmla="*/ 388239 h 448608"/>
                <a:gd name="connsiteX146" fmla="*/ 545496 w 1223485"/>
                <a:gd name="connsiteY146" fmla="*/ 389401 h 448608"/>
                <a:gd name="connsiteX147" fmla="*/ 545401 w 1223485"/>
                <a:gd name="connsiteY147" fmla="*/ 390925 h 448608"/>
                <a:gd name="connsiteX148" fmla="*/ 742349 w 1223485"/>
                <a:gd name="connsiteY148" fmla="*/ 384896 h 448608"/>
                <a:gd name="connsiteX149" fmla="*/ 741493 w 1223485"/>
                <a:gd name="connsiteY149" fmla="*/ 386477 h 448608"/>
                <a:gd name="connsiteX150" fmla="*/ 739959 w 1223485"/>
                <a:gd name="connsiteY150" fmla="*/ 386029 h 448608"/>
                <a:gd name="connsiteX151" fmla="*/ 740378 w 1223485"/>
                <a:gd name="connsiteY151" fmla="*/ 384505 h 448608"/>
                <a:gd name="connsiteX152" fmla="*/ 741159 w 1223485"/>
                <a:gd name="connsiteY152" fmla="*/ 383600 h 448608"/>
                <a:gd name="connsiteX153" fmla="*/ 743235 w 1223485"/>
                <a:gd name="connsiteY153" fmla="*/ 382286 h 448608"/>
                <a:gd name="connsiteX154" fmla="*/ 745350 w 1223485"/>
                <a:gd name="connsiteY154" fmla="*/ 382057 h 448608"/>
                <a:gd name="connsiteX155" fmla="*/ 746646 w 1223485"/>
                <a:gd name="connsiteY155" fmla="*/ 382514 h 448608"/>
                <a:gd name="connsiteX156" fmla="*/ 747055 w 1223485"/>
                <a:gd name="connsiteY156" fmla="*/ 383019 h 448608"/>
                <a:gd name="connsiteX157" fmla="*/ 743759 w 1223485"/>
                <a:gd name="connsiteY157" fmla="*/ 383534 h 448608"/>
                <a:gd name="connsiteX158" fmla="*/ 742349 w 1223485"/>
                <a:gd name="connsiteY158" fmla="*/ 384896 h 448608"/>
                <a:gd name="connsiteX159" fmla="*/ 648433 w 1223485"/>
                <a:gd name="connsiteY159" fmla="*/ 390154 h 448608"/>
                <a:gd name="connsiteX160" fmla="*/ 647395 w 1223485"/>
                <a:gd name="connsiteY160" fmla="*/ 390411 h 448608"/>
                <a:gd name="connsiteX161" fmla="*/ 646347 w 1223485"/>
                <a:gd name="connsiteY161" fmla="*/ 390020 h 448608"/>
                <a:gd name="connsiteX162" fmla="*/ 646776 w 1223485"/>
                <a:gd name="connsiteY162" fmla="*/ 387629 h 448608"/>
                <a:gd name="connsiteX163" fmla="*/ 646176 w 1223485"/>
                <a:gd name="connsiteY163" fmla="*/ 386001 h 448608"/>
                <a:gd name="connsiteX164" fmla="*/ 647262 w 1223485"/>
                <a:gd name="connsiteY164" fmla="*/ 384724 h 448608"/>
                <a:gd name="connsiteX165" fmla="*/ 647538 w 1223485"/>
                <a:gd name="connsiteY165" fmla="*/ 382467 h 448608"/>
                <a:gd name="connsiteX166" fmla="*/ 647976 w 1223485"/>
                <a:gd name="connsiteY166" fmla="*/ 381781 h 448608"/>
                <a:gd name="connsiteX167" fmla="*/ 648614 w 1223485"/>
                <a:gd name="connsiteY167" fmla="*/ 382495 h 448608"/>
                <a:gd name="connsiteX168" fmla="*/ 648909 w 1223485"/>
                <a:gd name="connsiteY168" fmla="*/ 382962 h 448608"/>
                <a:gd name="connsiteX169" fmla="*/ 649462 w 1223485"/>
                <a:gd name="connsiteY169" fmla="*/ 383181 h 448608"/>
                <a:gd name="connsiteX170" fmla="*/ 650662 w 1223485"/>
                <a:gd name="connsiteY170" fmla="*/ 383219 h 448608"/>
                <a:gd name="connsiteX171" fmla="*/ 650929 w 1223485"/>
                <a:gd name="connsiteY171" fmla="*/ 384200 h 448608"/>
                <a:gd name="connsiteX172" fmla="*/ 650881 w 1223485"/>
                <a:gd name="connsiteY172" fmla="*/ 385124 h 448608"/>
                <a:gd name="connsiteX173" fmla="*/ 650367 w 1223485"/>
                <a:gd name="connsiteY173" fmla="*/ 386096 h 448608"/>
                <a:gd name="connsiteX174" fmla="*/ 648938 w 1223485"/>
                <a:gd name="connsiteY174" fmla="*/ 387134 h 448608"/>
                <a:gd name="connsiteX175" fmla="*/ 647909 w 1223485"/>
                <a:gd name="connsiteY175" fmla="*/ 388306 h 448608"/>
                <a:gd name="connsiteX176" fmla="*/ 648433 w 1223485"/>
                <a:gd name="connsiteY176" fmla="*/ 390154 h 448608"/>
                <a:gd name="connsiteX177" fmla="*/ 751437 w 1223485"/>
                <a:gd name="connsiteY177" fmla="*/ 379781 h 448608"/>
                <a:gd name="connsiteX178" fmla="*/ 750894 w 1223485"/>
                <a:gd name="connsiteY178" fmla="*/ 380962 h 448608"/>
                <a:gd name="connsiteX179" fmla="*/ 743616 w 1223485"/>
                <a:gd name="connsiteY179" fmla="*/ 380886 h 448608"/>
                <a:gd name="connsiteX180" fmla="*/ 743817 w 1223485"/>
                <a:gd name="connsiteY180" fmla="*/ 379333 h 448608"/>
                <a:gd name="connsiteX181" fmla="*/ 745836 w 1223485"/>
                <a:gd name="connsiteY181" fmla="*/ 377638 h 448608"/>
                <a:gd name="connsiteX182" fmla="*/ 746512 w 1223485"/>
                <a:gd name="connsiteY182" fmla="*/ 377076 h 448608"/>
                <a:gd name="connsiteX183" fmla="*/ 748741 w 1223485"/>
                <a:gd name="connsiteY183" fmla="*/ 376580 h 448608"/>
                <a:gd name="connsiteX184" fmla="*/ 751922 w 1223485"/>
                <a:gd name="connsiteY184" fmla="*/ 377476 h 448608"/>
                <a:gd name="connsiteX185" fmla="*/ 751437 w 1223485"/>
                <a:gd name="connsiteY185" fmla="*/ 379781 h 448608"/>
                <a:gd name="connsiteX186" fmla="*/ 572967 w 1223485"/>
                <a:gd name="connsiteY186" fmla="*/ 386734 h 448608"/>
                <a:gd name="connsiteX187" fmla="*/ 569585 w 1223485"/>
                <a:gd name="connsiteY187" fmla="*/ 392297 h 448608"/>
                <a:gd name="connsiteX188" fmla="*/ 570795 w 1223485"/>
                <a:gd name="connsiteY188" fmla="*/ 393192 h 448608"/>
                <a:gd name="connsiteX189" fmla="*/ 571519 w 1223485"/>
                <a:gd name="connsiteY189" fmla="*/ 394040 h 448608"/>
                <a:gd name="connsiteX190" fmla="*/ 565918 w 1223485"/>
                <a:gd name="connsiteY190" fmla="*/ 395192 h 448608"/>
                <a:gd name="connsiteX191" fmla="*/ 563585 w 1223485"/>
                <a:gd name="connsiteY191" fmla="*/ 394583 h 448608"/>
                <a:gd name="connsiteX192" fmla="*/ 562232 w 1223485"/>
                <a:gd name="connsiteY192" fmla="*/ 394745 h 448608"/>
                <a:gd name="connsiteX193" fmla="*/ 556546 w 1223485"/>
                <a:gd name="connsiteY193" fmla="*/ 393697 h 448608"/>
                <a:gd name="connsiteX194" fmla="*/ 552479 w 1223485"/>
                <a:gd name="connsiteY194" fmla="*/ 392421 h 448608"/>
                <a:gd name="connsiteX195" fmla="*/ 552012 w 1223485"/>
                <a:gd name="connsiteY195" fmla="*/ 391411 h 448608"/>
                <a:gd name="connsiteX196" fmla="*/ 552336 w 1223485"/>
                <a:gd name="connsiteY196" fmla="*/ 390201 h 448608"/>
                <a:gd name="connsiteX197" fmla="*/ 553535 w 1223485"/>
                <a:gd name="connsiteY197" fmla="*/ 390611 h 448608"/>
                <a:gd name="connsiteX198" fmla="*/ 556670 w 1223485"/>
                <a:gd name="connsiteY198" fmla="*/ 390801 h 448608"/>
                <a:gd name="connsiteX199" fmla="*/ 557869 w 1223485"/>
                <a:gd name="connsiteY199" fmla="*/ 390258 h 448608"/>
                <a:gd name="connsiteX200" fmla="*/ 557898 w 1223485"/>
                <a:gd name="connsiteY200" fmla="*/ 386677 h 448608"/>
                <a:gd name="connsiteX201" fmla="*/ 557460 w 1223485"/>
                <a:gd name="connsiteY201" fmla="*/ 382000 h 448608"/>
                <a:gd name="connsiteX202" fmla="*/ 561698 w 1223485"/>
                <a:gd name="connsiteY202" fmla="*/ 378190 h 448608"/>
                <a:gd name="connsiteX203" fmla="*/ 563956 w 1223485"/>
                <a:gd name="connsiteY203" fmla="*/ 376647 h 448608"/>
                <a:gd name="connsiteX204" fmla="*/ 566547 w 1223485"/>
                <a:gd name="connsiteY204" fmla="*/ 375742 h 448608"/>
                <a:gd name="connsiteX205" fmla="*/ 573100 w 1223485"/>
                <a:gd name="connsiteY205" fmla="*/ 377847 h 448608"/>
                <a:gd name="connsiteX206" fmla="*/ 574186 w 1223485"/>
                <a:gd name="connsiteY206" fmla="*/ 378419 h 448608"/>
                <a:gd name="connsiteX207" fmla="*/ 575024 w 1223485"/>
                <a:gd name="connsiteY207" fmla="*/ 379276 h 448608"/>
                <a:gd name="connsiteX208" fmla="*/ 575434 w 1223485"/>
                <a:gd name="connsiteY208" fmla="*/ 380647 h 448608"/>
                <a:gd name="connsiteX209" fmla="*/ 572967 w 1223485"/>
                <a:gd name="connsiteY209" fmla="*/ 386734 h 448608"/>
                <a:gd name="connsiteX210" fmla="*/ 777354 w 1223485"/>
                <a:gd name="connsiteY210" fmla="*/ 379104 h 448608"/>
                <a:gd name="connsiteX211" fmla="*/ 775725 w 1223485"/>
                <a:gd name="connsiteY211" fmla="*/ 380762 h 448608"/>
                <a:gd name="connsiteX212" fmla="*/ 774620 w 1223485"/>
                <a:gd name="connsiteY212" fmla="*/ 383648 h 448608"/>
                <a:gd name="connsiteX213" fmla="*/ 773611 w 1223485"/>
                <a:gd name="connsiteY213" fmla="*/ 384524 h 448608"/>
                <a:gd name="connsiteX214" fmla="*/ 771449 w 1223485"/>
                <a:gd name="connsiteY214" fmla="*/ 385067 h 448608"/>
                <a:gd name="connsiteX215" fmla="*/ 770144 w 1223485"/>
                <a:gd name="connsiteY215" fmla="*/ 382171 h 448608"/>
                <a:gd name="connsiteX216" fmla="*/ 767753 w 1223485"/>
                <a:gd name="connsiteY216" fmla="*/ 382305 h 448608"/>
                <a:gd name="connsiteX217" fmla="*/ 768925 w 1223485"/>
                <a:gd name="connsiteY217" fmla="*/ 379752 h 448608"/>
                <a:gd name="connsiteX218" fmla="*/ 770048 w 1223485"/>
                <a:gd name="connsiteY218" fmla="*/ 378800 h 448608"/>
                <a:gd name="connsiteX219" fmla="*/ 771515 w 1223485"/>
                <a:gd name="connsiteY219" fmla="*/ 378781 h 448608"/>
                <a:gd name="connsiteX220" fmla="*/ 772239 w 1223485"/>
                <a:gd name="connsiteY220" fmla="*/ 379809 h 448608"/>
                <a:gd name="connsiteX221" fmla="*/ 772630 w 1223485"/>
                <a:gd name="connsiteY221" fmla="*/ 380028 h 448608"/>
                <a:gd name="connsiteX222" fmla="*/ 776078 w 1223485"/>
                <a:gd name="connsiteY222" fmla="*/ 375713 h 448608"/>
                <a:gd name="connsiteX223" fmla="*/ 776773 w 1223485"/>
                <a:gd name="connsiteY223" fmla="*/ 375666 h 448608"/>
                <a:gd name="connsiteX224" fmla="*/ 777354 w 1223485"/>
                <a:gd name="connsiteY224" fmla="*/ 375856 h 448608"/>
                <a:gd name="connsiteX225" fmla="*/ 777821 w 1223485"/>
                <a:gd name="connsiteY225" fmla="*/ 376399 h 448608"/>
                <a:gd name="connsiteX226" fmla="*/ 777354 w 1223485"/>
                <a:gd name="connsiteY226" fmla="*/ 379104 h 448608"/>
                <a:gd name="connsiteX227" fmla="*/ 767676 w 1223485"/>
                <a:gd name="connsiteY227" fmla="*/ 377571 h 448608"/>
                <a:gd name="connsiteX228" fmla="*/ 763905 w 1223485"/>
                <a:gd name="connsiteY228" fmla="*/ 378304 h 448608"/>
                <a:gd name="connsiteX229" fmla="*/ 761599 w 1223485"/>
                <a:gd name="connsiteY229" fmla="*/ 381657 h 448608"/>
                <a:gd name="connsiteX230" fmla="*/ 759771 w 1223485"/>
                <a:gd name="connsiteY230" fmla="*/ 381610 h 448608"/>
                <a:gd name="connsiteX231" fmla="*/ 758771 w 1223485"/>
                <a:gd name="connsiteY231" fmla="*/ 383096 h 448608"/>
                <a:gd name="connsiteX232" fmla="*/ 758542 w 1223485"/>
                <a:gd name="connsiteY232" fmla="*/ 383734 h 448608"/>
                <a:gd name="connsiteX233" fmla="*/ 758676 w 1223485"/>
                <a:gd name="connsiteY233" fmla="*/ 384334 h 448608"/>
                <a:gd name="connsiteX234" fmla="*/ 758476 w 1223485"/>
                <a:gd name="connsiteY234" fmla="*/ 384905 h 448608"/>
                <a:gd name="connsiteX235" fmla="*/ 757751 w 1223485"/>
                <a:gd name="connsiteY235" fmla="*/ 385496 h 448608"/>
                <a:gd name="connsiteX236" fmla="*/ 756037 w 1223485"/>
                <a:gd name="connsiteY236" fmla="*/ 384572 h 448608"/>
                <a:gd name="connsiteX237" fmla="*/ 754570 w 1223485"/>
                <a:gd name="connsiteY237" fmla="*/ 385753 h 448608"/>
                <a:gd name="connsiteX238" fmla="*/ 753951 w 1223485"/>
                <a:gd name="connsiteY238" fmla="*/ 386039 h 448608"/>
                <a:gd name="connsiteX239" fmla="*/ 751789 w 1223485"/>
                <a:gd name="connsiteY239" fmla="*/ 384667 h 448608"/>
                <a:gd name="connsiteX240" fmla="*/ 749741 w 1223485"/>
                <a:gd name="connsiteY240" fmla="*/ 384753 h 448608"/>
                <a:gd name="connsiteX241" fmla="*/ 749122 w 1223485"/>
                <a:gd name="connsiteY241" fmla="*/ 384543 h 448608"/>
                <a:gd name="connsiteX242" fmla="*/ 751665 w 1223485"/>
                <a:gd name="connsiteY242" fmla="*/ 382086 h 448608"/>
                <a:gd name="connsiteX243" fmla="*/ 755132 w 1223485"/>
                <a:gd name="connsiteY243" fmla="*/ 379790 h 448608"/>
                <a:gd name="connsiteX244" fmla="*/ 755704 w 1223485"/>
                <a:gd name="connsiteY244" fmla="*/ 378943 h 448608"/>
                <a:gd name="connsiteX245" fmla="*/ 754342 w 1223485"/>
                <a:gd name="connsiteY245" fmla="*/ 378714 h 448608"/>
                <a:gd name="connsiteX246" fmla="*/ 753532 w 1223485"/>
                <a:gd name="connsiteY246" fmla="*/ 378371 h 448608"/>
                <a:gd name="connsiteX247" fmla="*/ 753427 w 1223485"/>
                <a:gd name="connsiteY247" fmla="*/ 377828 h 448608"/>
                <a:gd name="connsiteX248" fmla="*/ 755618 w 1223485"/>
                <a:gd name="connsiteY248" fmla="*/ 377466 h 448608"/>
                <a:gd name="connsiteX249" fmla="*/ 757132 w 1223485"/>
                <a:gd name="connsiteY249" fmla="*/ 377419 h 448608"/>
                <a:gd name="connsiteX250" fmla="*/ 758285 w 1223485"/>
                <a:gd name="connsiteY250" fmla="*/ 378123 h 448608"/>
                <a:gd name="connsiteX251" fmla="*/ 759018 w 1223485"/>
                <a:gd name="connsiteY251" fmla="*/ 378123 h 448608"/>
                <a:gd name="connsiteX252" fmla="*/ 763705 w 1223485"/>
                <a:gd name="connsiteY252" fmla="*/ 375418 h 448608"/>
                <a:gd name="connsiteX253" fmla="*/ 765562 w 1223485"/>
                <a:gd name="connsiteY253" fmla="*/ 376028 h 448608"/>
                <a:gd name="connsiteX254" fmla="*/ 766915 w 1223485"/>
                <a:gd name="connsiteY254" fmla="*/ 376723 h 448608"/>
                <a:gd name="connsiteX255" fmla="*/ 767676 w 1223485"/>
                <a:gd name="connsiteY255" fmla="*/ 377571 h 448608"/>
                <a:gd name="connsiteX256" fmla="*/ 1167860 w 1223485"/>
                <a:gd name="connsiteY256" fmla="*/ 380695 h 448608"/>
                <a:gd name="connsiteX257" fmla="*/ 1166536 w 1223485"/>
                <a:gd name="connsiteY257" fmla="*/ 381048 h 448608"/>
                <a:gd name="connsiteX258" fmla="*/ 1159811 w 1223485"/>
                <a:gd name="connsiteY258" fmla="*/ 380238 h 448608"/>
                <a:gd name="connsiteX259" fmla="*/ 1159097 w 1223485"/>
                <a:gd name="connsiteY259" fmla="*/ 379133 h 448608"/>
                <a:gd name="connsiteX260" fmla="*/ 1158992 w 1223485"/>
                <a:gd name="connsiteY260" fmla="*/ 378562 h 448608"/>
                <a:gd name="connsiteX261" fmla="*/ 1160526 w 1223485"/>
                <a:gd name="connsiteY261" fmla="*/ 377466 h 448608"/>
                <a:gd name="connsiteX262" fmla="*/ 1162012 w 1223485"/>
                <a:gd name="connsiteY262" fmla="*/ 375609 h 448608"/>
                <a:gd name="connsiteX263" fmla="*/ 1164317 w 1223485"/>
                <a:gd name="connsiteY263" fmla="*/ 374913 h 448608"/>
                <a:gd name="connsiteX264" fmla="*/ 1165212 w 1223485"/>
                <a:gd name="connsiteY264" fmla="*/ 374913 h 448608"/>
                <a:gd name="connsiteX265" fmla="*/ 1167917 w 1223485"/>
                <a:gd name="connsiteY265" fmla="*/ 379314 h 448608"/>
                <a:gd name="connsiteX266" fmla="*/ 1167860 w 1223485"/>
                <a:gd name="connsiteY266" fmla="*/ 380695 h 448608"/>
                <a:gd name="connsiteX267" fmla="*/ 597436 w 1223485"/>
                <a:gd name="connsiteY267" fmla="*/ 380124 h 448608"/>
                <a:gd name="connsiteX268" fmla="*/ 596836 w 1223485"/>
                <a:gd name="connsiteY268" fmla="*/ 380143 h 448608"/>
                <a:gd name="connsiteX269" fmla="*/ 595674 w 1223485"/>
                <a:gd name="connsiteY269" fmla="*/ 379619 h 448608"/>
                <a:gd name="connsiteX270" fmla="*/ 596093 w 1223485"/>
                <a:gd name="connsiteY270" fmla="*/ 378505 h 448608"/>
                <a:gd name="connsiteX271" fmla="*/ 595465 w 1223485"/>
                <a:gd name="connsiteY271" fmla="*/ 376685 h 448608"/>
                <a:gd name="connsiteX272" fmla="*/ 595684 w 1223485"/>
                <a:gd name="connsiteY272" fmla="*/ 375190 h 448608"/>
                <a:gd name="connsiteX273" fmla="*/ 597169 w 1223485"/>
                <a:gd name="connsiteY273" fmla="*/ 374342 h 448608"/>
                <a:gd name="connsiteX274" fmla="*/ 600341 w 1223485"/>
                <a:gd name="connsiteY274" fmla="*/ 374247 h 448608"/>
                <a:gd name="connsiteX275" fmla="*/ 600456 w 1223485"/>
                <a:gd name="connsiteY275" fmla="*/ 375342 h 448608"/>
                <a:gd name="connsiteX276" fmla="*/ 597436 w 1223485"/>
                <a:gd name="connsiteY276" fmla="*/ 380124 h 448608"/>
                <a:gd name="connsiteX277" fmla="*/ 638004 w 1223485"/>
                <a:gd name="connsiteY277" fmla="*/ 376666 h 448608"/>
                <a:gd name="connsiteX278" fmla="*/ 636832 w 1223485"/>
                <a:gd name="connsiteY278" fmla="*/ 376695 h 448608"/>
                <a:gd name="connsiteX279" fmla="*/ 636594 w 1223485"/>
                <a:gd name="connsiteY279" fmla="*/ 375618 h 448608"/>
                <a:gd name="connsiteX280" fmla="*/ 637013 w 1223485"/>
                <a:gd name="connsiteY280" fmla="*/ 374494 h 448608"/>
                <a:gd name="connsiteX281" fmla="*/ 638137 w 1223485"/>
                <a:gd name="connsiteY281" fmla="*/ 374018 h 448608"/>
                <a:gd name="connsiteX282" fmla="*/ 638651 w 1223485"/>
                <a:gd name="connsiteY282" fmla="*/ 373989 h 448608"/>
                <a:gd name="connsiteX283" fmla="*/ 639460 w 1223485"/>
                <a:gd name="connsiteY283" fmla="*/ 375009 h 448608"/>
                <a:gd name="connsiteX284" fmla="*/ 639642 w 1223485"/>
                <a:gd name="connsiteY284" fmla="*/ 375542 h 448608"/>
                <a:gd name="connsiteX285" fmla="*/ 638889 w 1223485"/>
                <a:gd name="connsiteY285" fmla="*/ 376247 h 448608"/>
                <a:gd name="connsiteX286" fmla="*/ 638004 w 1223485"/>
                <a:gd name="connsiteY286" fmla="*/ 376666 h 448608"/>
                <a:gd name="connsiteX287" fmla="*/ 785070 w 1223485"/>
                <a:gd name="connsiteY287" fmla="*/ 374037 h 448608"/>
                <a:gd name="connsiteX288" fmla="*/ 785707 w 1223485"/>
                <a:gd name="connsiteY288" fmla="*/ 375666 h 448608"/>
                <a:gd name="connsiteX289" fmla="*/ 787775 w 1223485"/>
                <a:gd name="connsiteY289" fmla="*/ 374761 h 448608"/>
                <a:gd name="connsiteX290" fmla="*/ 789794 w 1223485"/>
                <a:gd name="connsiteY290" fmla="*/ 374532 h 448608"/>
                <a:gd name="connsiteX291" fmla="*/ 794385 w 1223485"/>
                <a:gd name="connsiteY291" fmla="*/ 374704 h 448608"/>
                <a:gd name="connsiteX292" fmla="*/ 797757 w 1223485"/>
                <a:gd name="connsiteY292" fmla="*/ 375066 h 448608"/>
                <a:gd name="connsiteX293" fmla="*/ 799747 w 1223485"/>
                <a:gd name="connsiteY293" fmla="*/ 375742 h 448608"/>
                <a:gd name="connsiteX294" fmla="*/ 799938 w 1223485"/>
                <a:gd name="connsiteY294" fmla="*/ 379009 h 448608"/>
                <a:gd name="connsiteX295" fmla="*/ 799004 w 1223485"/>
                <a:gd name="connsiteY295" fmla="*/ 379714 h 448608"/>
                <a:gd name="connsiteX296" fmla="*/ 781564 w 1223485"/>
                <a:gd name="connsiteY296" fmla="*/ 382181 h 448608"/>
                <a:gd name="connsiteX297" fmla="*/ 779859 w 1223485"/>
                <a:gd name="connsiteY297" fmla="*/ 381390 h 448608"/>
                <a:gd name="connsiteX298" fmla="*/ 779193 w 1223485"/>
                <a:gd name="connsiteY298" fmla="*/ 380609 h 448608"/>
                <a:gd name="connsiteX299" fmla="*/ 781069 w 1223485"/>
                <a:gd name="connsiteY299" fmla="*/ 378190 h 448608"/>
                <a:gd name="connsiteX300" fmla="*/ 780202 w 1223485"/>
                <a:gd name="connsiteY300" fmla="*/ 377037 h 448608"/>
                <a:gd name="connsiteX301" fmla="*/ 781192 w 1223485"/>
                <a:gd name="connsiteY301" fmla="*/ 375161 h 448608"/>
                <a:gd name="connsiteX302" fmla="*/ 783278 w 1223485"/>
                <a:gd name="connsiteY302" fmla="*/ 373885 h 448608"/>
                <a:gd name="connsiteX303" fmla="*/ 785070 w 1223485"/>
                <a:gd name="connsiteY303" fmla="*/ 374037 h 448608"/>
                <a:gd name="connsiteX304" fmla="*/ 871899 w 1223485"/>
                <a:gd name="connsiteY304" fmla="*/ 372913 h 448608"/>
                <a:gd name="connsiteX305" fmla="*/ 876576 w 1223485"/>
                <a:gd name="connsiteY305" fmla="*/ 373989 h 448608"/>
                <a:gd name="connsiteX306" fmla="*/ 879253 w 1223485"/>
                <a:gd name="connsiteY306" fmla="*/ 373875 h 448608"/>
                <a:gd name="connsiteX307" fmla="*/ 879805 w 1223485"/>
                <a:gd name="connsiteY307" fmla="*/ 374837 h 448608"/>
                <a:gd name="connsiteX308" fmla="*/ 877243 w 1223485"/>
                <a:gd name="connsiteY308" fmla="*/ 377114 h 448608"/>
                <a:gd name="connsiteX309" fmla="*/ 871823 w 1223485"/>
                <a:gd name="connsiteY309" fmla="*/ 375361 h 448608"/>
                <a:gd name="connsiteX310" fmla="*/ 870899 w 1223485"/>
                <a:gd name="connsiteY310" fmla="*/ 373485 h 448608"/>
                <a:gd name="connsiteX311" fmla="*/ 871899 w 1223485"/>
                <a:gd name="connsiteY311" fmla="*/ 372913 h 448608"/>
                <a:gd name="connsiteX312" fmla="*/ 737149 w 1223485"/>
                <a:gd name="connsiteY312" fmla="*/ 386686 h 448608"/>
                <a:gd name="connsiteX313" fmla="*/ 733377 w 1223485"/>
                <a:gd name="connsiteY313" fmla="*/ 387639 h 448608"/>
                <a:gd name="connsiteX314" fmla="*/ 731034 w 1223485"/>
                <a:gd name="connsiteY314" fmla="*/ 388544 h 448608"/>
                <a:gd name="connsiteX315" fmla="*/ 728796 w 1223485"/>
                <a:gd name="connsiteY315" fmla="*/ 389744 h 448608"/>
                <a:gd name="connsiteX316" fmla="*/ 727386 w 1223485"/>
                <a:gd name="connsiteY316" fmla="*/ 389992 h 448608"/>
                <a:gd name="connsiteX317" fmla="*/ 724824 w 1223485"/>
                <a:gd name="connsiteY317" fmla="*/ 390087 h 448608"/>
                <a:gd name="connsiteX318" fmla="*/ 721195 w 1223485"/>
                <a:gd name="connsiteY318" fmla="*/ 389868 h 448608"/>
                <a:gd name="connsiteX319" fmla="*/ 718747 w 1223485"/>
                <a:gd name="connsiteY319" fmla="*/ 390258 h 448608"/>
                <a:gd name="connsiteX320" fmla="*/ 711918 w 1223485"/>
                <a:gd name="connsiteY320" fmla="*/ 393364 h 448608"/>
                <a:gd name="connsiteX321" fmla="*/ 709231 w 1223485"/>
                <a:gd name="connsiteY321" fmla="*/ 393630 h 448608"/>
                <a:gd name="connsiteX322" fmla="*/ 706907 w 1223485"/>
                <a:gd name="connsiteY322" fmla="*/ 394392 h 448608"/>
                <a:gd name="connsiteX323" fmla="*/ 706107 w 1223485"/>
                <a:gd name="connsiteY323" fmla="*/ 393182 h 448608"/>
                <a:gd name="connsiteX324" fmla="*/ 705116 w 1223485"/>
                <a:gd name="connsiteY324" fmla="*/ 392287 h 448608"/>
                <a:gd name="connsiteX325" fmla="*/ 702850 w 1223485"/>
                <a:gd name="connsiteY325" fmla="*/ 392068 h 448608"/>
                <a:gd name="connsiteX326" fmla="*/ 700583 w 1223485"/>
                <a:gd name="connsiteY326" fmla="*/ 392135 h 448608"/>
                <a:gd name="connsiteX327" fmla="*/ 698278 w 1223485"/>
                <a:gd name="connsiteY327" fmla="*/ 394878 h 448608"/>
                <a:gd name="connsiteX328" fmla="*/ 694601 w 1223485"/>
                <a:gd name="connsiteY328" fmla="*/ 394297 h 448608"/>
                <a:gd name="connsiteX329" fmla="*/ 693182 w 1223485"/>
                <a:gd name="connsiteY329" fmla="*/ 394535 h 448608"/>
                <a:gd name="connsiteX330" fmla="*/ 691801 w 1223485"/>
                <a:gd name="connsiteY330" fmla="*/ 395116 h 448608"/>
                <a:gd name="connsiteX331" fmla="*/ 690439 w 1223485"/>
                <a:gd name="connsiteY331" fmla="*/ 395373 h 448608"/>
                <a:gd name="connsiteX332" fmla="*/ 689010 w 1223485"/>
                <a:gd name="connsiteY332" fmla="*/ 395183 h 448608"/>
                <a:gd name="connsiteX333" fmla="*/ 683647 w 1223485"/>
                <a:gd name="connsiteY333" fmla="*/ 393049 h 448608"/>
                <a:gd name="connsiteX334" fmla="*/ 677494 w 1223485"/>
                <a:gd name="connsiteY334" fmla="*/ 391782 h 448608"/>
                <a:gd name="connsiteX335" fmla="*/ 671322 w 1223485"/>
                <a:gd name="connsiteY335" fmla="*/ 392278 h 448608"/>
                <a:gd name="connsiteX336" fmla="*/ 666007 w 1223485"/>
                <a:gd name="connsiteY336" fmla="*/ 391106 h 448608"/>
                <a:gd name="connsiteX337" fmla="*/ 663092 w 1223485"/>
                <a:gd name="connsiteY337" fmla="*/ 392001 h 448608"/>
                <a:gd name="connsiteX338" fmla="*/ 660349 w 1223485"/>
                <a:gd name="connsiteY338" fmla="*/ 393278 h 448608"/>
                <a:gd name="connsiteX339" fmla="*/ 659539 w 1223485"/>
                <a:gd name="connsiteY339" fmla="*/ 391935 h 448608"/>
                <a:gd name="connsiteX340" fmla="*/ 658539 w 1223485"/>
                <a:gd name="connsiteY340" fmla="*/ 390753 h 448608"/>
                <a:gd name="connsiteX341" fmla="*/ 657644 w 1223485"/>
                <a:gd name="connsiteY341" fmla="*/ 388982 h 448608"/>
                <a:gd name="connsiteX342" fmla="*/ 657615 w 1223485"/>
                <a:gd name="connsiteY342" fmla="*/ 386972 h 448608"/>
                <a:gd name="connsiteX343" fmla="*/ 657910 w 1223485"/>
                <a:gd name="connsiteY343" fmla="*/ 385572 h 448608"/>
                <a:gd name="connsiteX344" fmla="*/ 658701 w 1223485"/>
                <a:gd name="connsiteY344" fmla="*/ 384286 h 448608"/>
                <a:gd name="connsiteX345" fmla="*/ 659196 w 1223485"/>
                <a:gd name="connsiteY345" fmla="*/ 382953 h 448608"/>
                <a:gd name="connsiteX346" fmla="*/ 659425 w 1223485"/>
                <a:gd name="connsiteY346" fmla="*/ 381524 h 448608"/>
                <a:gd name="connsiteX347" fmla="*/ 660587 w 1223485"/>
                <a:gd name="connsiteY347" fmla="*/ 382200 h 448608"/>
                <a:gd name="connsiteX348" fmla="*/ 661797 w 1223485"/>
                <a:gd name="connsiteY348" fmla="*/ 381943 h 448608"/>
                <a:gd name="connsiteX349" fmla="*/ 665416 w 1223485"/>
                <a:gd name="connsiteY349" fmla="*/ 380390 h 448608"/>
                <a:gd name="connsiteX350" fmla="*/ 668950 w 1223485"/>
                <a:gd name="connsiteY350" fmla="*/ 378038 h 448608"/>
                <a:gd name="connsiteX351" fmla="*/ 672236 w 1223485"/>
                <a:gd name="connsiteY351" fmla="*/ 377180 h 448608"/>
                <a:gd name="connsiteX352" fmla="*/ 674132 w 1223485"/>
                <a:gd name="connsiteY352" fmla="*/ 376942 h 448608"/>
                <a:gd name="connsiteX353" fmla="*/ 675751 w 1223485"/>
                <a:gd name="connsiteY353" fmla="*/ 377409 h 448608"/>
                <a:gd name="connsiteX354" fmla="*/ 677399 w 1223485"/>
                <a:gd name="connsiteY354" fmla="*/ 377237 h 448608"/>
                <a:gd name="connsiteX355" fmla="*/ 679085 w 1223485"/>
                <a:gd name="connsiteY355" fmla="*/ 376714 h 448608"/>
                <a:gd name="connsiteX356" fmla="*/ 681742 w 1223485"/>
                <a:gd name="connsiteY356" fmla="*/ 378514 h 448608"/>
                <a:gd name="connsiteX357" fmla="*/ 682857 w 1223485"/>
                <a:gd name="connsiteY357" fmla="*/ 378885 h 448608"/>
                <a:gd name="connsiteX358" fmla="*/ 686457 w 1223485"/>
                <a:gd name="connsiteY358" fmla="*/ 379028 h 448608"/>
                <a:gd name="connsiteX359" fmla="*/ 689734 w 1223485"/>
                <a:gd name="connsiteY359" fmla="*/ 380066 h 448608"/>
                <a:gd name="connsiteX360" fmla="*/ 692667 w 1223485"/>
                <a:gd name="connsiteY360" fmla="*/ 381628 h 448608"/>
                <a:gd name="connsiteX361" fmla="*/ 696896 w 1223485"/>
                <a:gd name="connsiteY361" fmla="*/ 383086 h 448608"/>
                <a:gd name="connsiteX362" fmla="*/ 699449 w 1223485"/>
                <a:gd name="connsiteY362" fmla="*/ 385048 h 448608"/>
                <a:gd name="connsiteX363" fmla="*/ 701392 w 1223485"/>
                <a:gd name="connsiteY363" fmla="*/ 385772 h 448608"/>
                <a:gd name="connsiteX364" fmla="*/ 702830 w 1223485"/>
                <a:gd name="connsiteY364" fmla="*/ 385972 h 448608"/>
                <a:gd name="connsiteX365" fmla="*/ 704155 w 1223485"/>
                <a:gd name="connsiteY365" fmla="*/ 385705 h 448608"/>
                <a:gd name="connsiteX366" fmla="*/ 705831 w 1223485"/>
                <a:gd name="connsiteY366" fmla="*/ 384391 h 448608"/>
                <a:gd name="connsiteX367" fmla="*/ 707784 w 1223485"/>
                <a:gd name="connsiteY367" fmla="*/ 383848 h 448608"/>
                <a:gd name="connsiteX368" fmla="*/ 709479 w 1223485"/>
                <a:gd name="connsiteY368" fmla="*/ 383867 h 448608"/>
                <a:gd name="connsiteX369" fmla="*/ 712575 w 1223485"/>
                <a:gd name="connsiteY369" fmla="*/ 383524 h 448608"/>
                <a:gd name="connsiteX370" fmla="*/ 713889 w 1223485"/>
                <a:gd name="connsiteY370" fmla="*/ 383210 h 448608"/>
                <a:gd name="connsiteX371" fmla="*/ 715346 w 1223485"/>
                <a:gd name="connsiteY371" fmla="*/ 382486 h 448608"/>
                <a:gd name="connsiteX372" fmla="*/ 716775 w 1223485"/>
                <a:gd name="connsiteY372" fmla="*/ 382934 h 448608"/>
                <a:gd name="connsiteX373" fmla="*/ 718032 w 1223485"/>
                <a:gd name="connsiteY373" fmla="*/ 383600 h 448608"/>
                <a:gd name="connsiteX374" fmla="*/ 723271 w 1223485"/>
                <a:gd name="connsiteY374" fmla="*/ 387039 h 448608"/>
                <a:gd name="connsiteX375" fmla="*/ 724881 w 1223485"/>
                <a:gd name="connsiteY375" fmla="*/ 387134 h 448608"/>
                <a:gd name="connsiteX376" fmla="*/ 727834 w 1223485"/>
                <a:gd name="connsiteY376" fmla="*/ 386391 h 448608"/>
                <a:gd name="connsiteX377" fmla="*/ 728720 w 1223485"/>
                <a:gd name="connsiteY377" fmla="*/ 385467 h 448608"/>
                <a:gd name="connsiteX378" fmla="*/ 729176 w 1223485"/>
                <a:gd name="connsiteY378" fmla="*/ 384048 h 448608"/>
                <a:gd name="connsiteX379" fmla="*/ 729986 w 1223485"/>
                <a:gd name="connsiteY379" fmla="*/ 382867 h 448608"/>
                <a:gd name="connsiteX380" fmla="*/ 731110 w 1223485"/>
                <a:gd name="connsiteY380" fmla="*/ 381848 h 448608"/>
                <a:gd name="connsiteX381" fmla="*/ 732387 w 1223485"/>
                <a:gd name="connsiteY381" fmla="*/ 381067 h 448608"/>
                <a:gd name="connsiteX382" fmla="*/ 736302 w 1223485"/>
                <a:gd name="connsiteY382" fmla="*/ 379743 h 448608"/>
                <a:gd name="connsiteX383" fmla="*/ 738978 w 1223485"/>
                <a:gd name="connsiteY383" fmla="*/ 378438 h 448608"/>
                <a:gd name="connsiteX384" fmla="*/ 740816 w 1223485"/>
                <a:gd name="connsiteY384" fmla="*/ 376228 h 448608"/>
                <a:gd name="connsiteX385" fmla="*/ 736520 w 1223485"/>
                <a:gd name="connsiteY385" fmla="*/ 375256 h 448608"/>
                <a:gd name="connsiteX386" fmla="*/ 737425 w 1223485"/>
                <a:gd name="connsiteY386" fmla="*/ 373666 h 448608"/>
                <a:gd name="connsiteX387" fmla="*/ 738854 w 1223485"/>
                <a:gd name="connsiteY387" fmla="*/ 372770 h 448608"/>
                <a:gd name="connsiteX388" fmla="*/ 740750 w 1223485"/>
                <a:gd name="connsiteY388" fmla="*/ 373104 h 448608"/>
                <a:gd name="connsiteX389" fmla="*/ 742397 w 1223485"/>
                <a:gd name="connsiteY389" fmla="*/ 374342 h 448608"/>
                <a:gd name="connsiteX390" fmla="*/ 743131 w 1223485"/>
                <a:gd name="connsiteY390" fmla="*/ 379095 h 448608"/>
                <a:gd name="connsiteX391" fmla="*/ 741778 w 1223485"/>
                <a:gd name="connsiteY391" fmla="*/ 379762 h 448608"/>
                <a:gd name="connsiteX392" fmla="*/ 740921 w 1223485"/>
                <a:gd name="connsiteY392" fmla="*/ 380486 h 448608"/>
                <a:gd name="connsiteX393" fmla="*/ 740350 w 1223485"/>
                <a:gd name="connsiteY393" fmla="*/ 381438 h 448608"/>
                <a:gd name="connsiteX394" fmla="*/ 737911 w 1223485"/>
                <a:gd name="connsiteY394" fmla="*/ 383181 h 448608"/>
                <a:gd name="connsiteX395" fmla="*/ 738873 w 1223485"/>
                <a:gd name="connsiteY395" fmla="*/ 385362 h 448608"/>
                <a:gd name="connsiteX396" fmla="*/ 738158 w 1223485"/>
                <a:gd name="connsiteY396" fmla="*/ 386267 h 448608"/>
                <a:gd name="connsiteX397" fmla="*/ 737149 w 1223485"/>
                <a:gd name="connsiteY397" fmla="*/ 386686 h 448608"/>
                <a:gd name="connsiteX398" fmla="*/ 953128 w 1223485"/>
                <a:gd name="connsiteY398" fmla="*/ 378809 h 448608"/>
                <a:gd name="connsiteX399" fmla="*/ 950804 w 1223485"/>
                <a:gd name="connsiteY399" fmla="*/ 379647 h 448608"/>
                <a:gd name="connsiteX400" fmla="*/ 952357 w 1223485"/>
                <a:gd name="connsiteY400" fmla="*/ 377523 h 448608"/>
                <a:gd name="connsiteX401" fmla="*/ 957348 w 1223485"/>
                <a:gd name="connsiteY401" fmla="*/ 372704 h 448608"/>
                <a:gd name="connsiteX402" fmla="*/ 959139 w 1223485"/>
                <a:gd name="connsiteY402" fmla="*/ 373599 h 448608"/>
                <a:gd name="connsiteX403" fmla="*/ 961520 w 1223485"/>
                <a:gd name="connsiteY403" fmla="*/ 373771 h 448608"/>
                <a:gd name="connsiteX404" fmla="*/ 957967 w 1223485"/>
                <a:gd name="connsiteY404" fmla="*/ 375952 h 448608"/>
                <a:gd name="connsiteX405" fmla="*/ 954348 w 1223485"/>
                <a:gd name="connsiteY405" fmla="*/ 376857 h 448608"/>
                <a:gd name="connsiteX406" fmla="*/ 953128 w 1223485"/>
                <a:gd name="connsiteY406" fmla="*/ 378809 h 448608"/>
                <a:gd name="connsiteX407" fmla="*/ 615772 w 1223485"/>
                <a:gd name="connsiteY407" fmla="*/ 378790 h 448608"/>
                <a:gd name="connsiteX408" fmla="*/ 617115 w 1223485"/>
                <a:gd name="connsiteY408" fmla="*/ 379847 h 448608"/>
                <a:gd name="connsiteX409" fmla="*/ 618334 w 1223485"/>
                <a:gd name="connsiteY409" fmla="*/ 379752 h 448608"/>
                <a:gd name="connsiteX410" fmla="*/ 620887 w 1223485"/>
                <a:gd name="connsiteY410" fmla="*/ 378133 h 448608"/>
                <a:gd name="connsiteX411" fmla="*/ 622420 w 1223485"/>
                <a:gd name="connsiteY411" fmla="*/ 377542 h 448608"/>
                <a:gd name="connsiteX412" fmla="*/ 624068 w 1223485"/>
                <a:gd name="connsiteY412" fmla="*/ 377523 h 448608"/>
                <a:gd name="connsiteX413" fmla="*/ 625659 w 1223485"/>
                <a:gd name="connsiteY413" fmla="*/ 377790 h 448608"/>
                <a:gd name="connsiteX414" fmla="*/ 627230 w 1223485"/>
                <a:gd name="connsiteY414" fmla="*/ 378943 h 448608"/>
                <a:gd name="connsiteX415" fmla="*/ 627802 w 1223485"/>
                <a:gd name="connsiteY415" fmla="*/ 380819 h 448608"/>
                <a:gd name="connsiteX416" fmla="*/ 628392 w 1223485"/>
                <a:gd name="connsiteY416" fmla="*/ 381400 h 448608"/>
                <a:gd name="connsiteX417" fmla="*/ 629316 w 1223485"/>
                <a:gd name="connsiteY417" fmla="*/ 379152 h 448608"/>
                <a:gd name="connsiteX418" fmla="*/ 630545 w 1223485"/>
                <a:gd name="connsiteY418" fmla="*/ 378476 h 448608"/>
                <a:gd name="connsiteX419" fmla="*/ 631927 w 1223485"/>
                <a:gd name="connsiteY419" fmla="*/ 378133 h 448608"/>
                <a:gd name="connsiteX420" fmla="*/ 634089 w 1223485"/>
                <a:gd name="connsiteY420" fmla="*/ 378257 h 448608"/>
                <a:gd name="connsiteX421" fmla="*/ 635736 w 1223485"/>
                <a:gd name="connsiteY421" fmla="*/ 379333 h 448608"/>
                <a:gd name="connsiteX422" fmla="*/ 637232 w 1223485"/>
                <a:gd name="connsiteY422" fmla="*/ 382524 h 448608"/>
                <a:gd name="connsiteX423" fmla="*/ 637184 w 1223485"/>
                <a:gd name="connsiteY423" fmla="*/ 385315 h 448608"/>
                <a:gd name="connsiteX424" fmla="*/ 637727 w 1223485"/>
                <a:gd name="connsiteY424" fmla="*/ 386362 h 448608"/>
                <a:gd name="connsiteX425" fmla="*/ 638756 w 1223485"/>
                <a:gd name="connsiteY425" fmla="*/ 387125 h 448608"/>
                <a:gd name="connsiteX426" fmla="*/ 639518 w 1223485"/>
                <a:gd name="connsiteY426" fmla="*/ 388201 h 448608"/>
                <a:gd name="connsiteX427" fmla="*/ 638841 w 1223485"/>
                <a:gd name="connsiteY427" fmla="*/ 389325 h 448608"/>
                <a:gd name="connsiteX428" fmla="*/ 638165 w 1223485"/>
                <a:gd name="connsiteY428" fmla="*/ 389868 h 448608"/>
                <a:gd name="connsiteX429" fmla="*/ 636232 w 1223485"/>
                <a:gd name="connsiteY429" fmla="*/ 390382 h 448608"/>
                <a:gd name="connsiteX430" fmla="*/ 635298 w 1223485"/>
                <a:gd name="connsiteY430" fmla="*/ 390163 h 448608"/>
                <a:gd name="connsiteX431" fmla="*/ 634432 w 1223485"/>
                <a:gd name="connsiteY431" fmla="*/ 389401 h 448608"/>
                <a:gd name="connsiteX432" fmla="*/ 633470 w 1223485"/>
                <a:gd name="connsiteY432" fmla="*/ 389125 h 448608"/>
                <a:gd name="connsiteX433" fmla="*/ 631279 w 1223485"/>
                <a:gd name="connsiteY433" fmla="*/ 389382 h 448608"/>
                <a:gd name="connsiteX434" fmla="*/ 629259 w 1223485"/>
                <a:gd name="connsiteY434" fmla="*/ 390011 h 448608"/>
                <a:gd name="connsiteX435" fmla="*/ 629535 w 1223485"/>
                <a:gd name="connsiteY435" fmla="*/ 391030 h 448608"/>
                <a:gd name="connsiteX436" fmla="*/ 631193 w 1223485"/>
                <a:gd name="connsiteY436" fmla="*/ 391487 h 448608"/>
                <a:gd name="connsiteX437" fmla="*/ 631688 w 1223485"/>
                <a:gd name="connsiteY437" fmla="*/ 391973 h 448608"/>
                <a:gd name="connsiteX438" fmla="*/ 631584 w 1223485"/>
                <a:gd name="connsiteY438" fmla="*/ 392630 h 448608"/>
                <a:gd name="connsiteX439" fmla="*/ 630936 w 1223485"/>
                <a:gd name="connsiteY439" fmla="*/ 392763 h 448608"/>
                <a:gd name="connsiteX440" fmla="*/ 628783 w 1223485"/>
                <a:gd name="connsiteY440" fmla="*/ 391878 h 448608"/>
                <a:gd name="connsiteX441" fmla="*/ 627336 w 1223485"/>
                <a:gd name="connsiteY441" fmla="*/ 392058 h 448608"/>
                <a:gd name="connsiteX442" fmla="*/ 622116 w 1223485"/>
                <a:gd name="connsiteY442" fmla="*/ 393259 h 448608"/>
                <a:gd name="connsiteX443" fmla="*/ 620735 w 1223485"/>
                <a:gd name="connsiteY443" fmla="*/ 393230 h 448608"/>
                <a:gd name="connsiteX444" fmla="*/ 619953 w 1223485"/>
                <a:gd name="connsiteY444" fmla="*/ 392096 h 448608"/>
                <a:gd name="connsiteX445" fmla="*/ 620010 w 1223485"/>
                <a:gd name="connsiteY445" fmla="*/ 389144 h 448608"/>
                <a:gd name="connsiteX446" fmla="*/ 619449 w 1223485"/>
                <a:gd name="connsiteY446" fmla="*/ 388363 h 448608"/>
                <a:gd name="connsiteX447" fmla="*/ 615572 w 1223485"/>
                <a:gd name="connsiteY447" fmla="*/ 391944 h 448608"/>
                <a:gd name="connsiteX448" fmla="*/ 614400 w 1223485"/>
                <a:gd name="connsiteY448" fmla="*/ 392821 h 448608"/>
                <a:gd name="connsiteX449" fmla="*/ 612838 w 1223485"/>
                <a:gd name="connsiteY449" fmla="*/ 393230 h 448608"/>
                <a:gd name="connsiteX450" fmla="*/ 611210 w 1223485"/>
                <a:gd name="connsiteY450" fmla="*/ 393087 h 448608"/>
                <a:gd name="connsiteX451" fmla="*/ 605609 w 1223485"/>
                <a:gd name="connsiteY451" fmla="*/ 395259 h 448608"/>
                <a:gd name="connsiteX452" fmla="*/ 603847 w 1223485"/>
                <a:gd name="connsiteY452" fmla="*/ 394954 h 448608"/>
                <a:gd name="connsiteX453" fmla="*/ 602142 w 1223485"/>
                <a:gd name="connsiteY453" fmla="*/ 394954 h 448608"/>
                <a:gd name="connsiteX454" fmla="*/ 596160 w 1223485"/>
                <a:gd name="connsiteY454" fmla="*/ 397307 h 448608"/>
                <a:gd name="connsiteX455" fmla="*/ 592950 w 1223485"/>
                <a:gd name="connsiteY455" fmla="*/ 397964 h 448608"/>
                <a:gd name="connsiteX456" fmla="*/ 591302 w 1223485"/>
                <a:gd name="connsiteY456" fmla="*/ 398011 h 448608"/>
                <a:gd name="connsiteX457" fmla="*/ 589664 w 1223485"/>
                <a:gd name="connsiteY457" fmla="*/ 397811 h 448608"/>
                <a:gd name="connsiteX458" fmla="*/ 588197 w 1223485"/>
                <a:gd name="connsiteY458" fmla="*/ 398021 h 448608"/>
                <a:gd name="connsiteX459" fmla="*/ 586883 w 1223485"/>
                <a:gd name="connsiteY459" fmla="*/ 398974 h 448608"/>
                <a:gd name="connsiteX460" fmla="*/ 584216 w 1223485"/>
                <a:gd name="connsiteY460" fmla="*/ 399774 h 448608"/>
                <a:gd name="connsiteX461" fmla="*/ 581463 w 1223485"/>
                <a:gd name="connsiteY461" fmla="*/ 399164 h 448608"/>
                <a:gd name="connsiteX462" fmla="*/ 579139 w 1223485"/>
                <a:gd name="connsiteY462" fmla="*/ 398354 h 448608"/>
                <a:gd name="connsiteX463" fmla="*/ 576929 w 1223485"/>
                <a:gd name="connsiteY463" fmla="*/ 397288 h 448608"/>
                <a:gd name="connsiteX464" fmla="*/ 576376 w 1223485"/>
                <a:gd name="connsiteY464" fmla="*/ 395916 h 448608"/>
                <a:gd name="connsiteX465" fmla="*/ 576491 w 1223485"/>
                <a:gd name="connsiteY465" fmla="*/ 394278 h 448608"/>
                <a:gd name="connsiteX466" fmla="*/ 577424 w 1223485"/>
                <a:gd name="connsiteY466" fmla="*/ 392039 h 448608"/>
                <a:gd name="connsiteX467" fmla="*/ 576796 w 1223485"/>
                <a:gd name="connsiteY467" fmla="*/ 388106 h 448608"/>
                <a:gd name="connsiteX468" fmla="*/ 577282 w 1223485"/>
                <a:gd name="connsiteY468" fmla="*/ 386315 h 448608"/>
                <a:gd name="connsiteX469" fmla="*/ 578186 w 1223485"/>
                <a:gd name="connsiteY469" fmla="*/ 384553 h 448608"/>
                <a:gd name="connsiteX470" fmla="*/ 579558 w 1223485"/>
                <a:gd name="connsiteY470" fmla="*/ 383905 h 448608"/>
                <a:gd name="connsiteX471" fmla="*/ 581349 w 1223485"/>
                <a:gd name="connsiteY471" fmla="*/ 383772 h 448608"/>
                <a:gd name="connsiteX472" fmla="*/ 584311 w 1223485"/>
                <a:gd name="connsiteY472" fmla="*/ 382191 h 448608"/>
                <a:gd name="connsiteX473" fmla="*/ 587016 w 1223485"/>
                <a:gd name="connsiteY473" fmla="*/ 380114 h 448608"/>
                <a:gd name="connsiteX474" fmla="*/ 588578 w 1223485"/>
                <a:gd name="connsiteY474" fmla="*/ 380314 h 448608"/>
                <a:gd name="connsiteX475" fmla="*/ 592141 w 1223485"/>
                <a:gd name="connsiteY475" fmla="*/ 381762 h 448608"/>
                <a:gd name="connsiteX476" fmla="*/ 594227 w 1223485"/>
                <a:gd name="connsiteY476" fmla="*/ 381933 h 448608"/>
                <a:gd name="connsiteX477" fmla="*/ 597770 w 1223485"/>
                <a:gd name="connsiteY477" fmla="*/ 381705 h 448608"/>
                <a:gd name="connsiteX478" fmla="*/ 599227 w 1223485"/>
                <a:gd name="connsiteY478" fmla="*/ 382591 h 448608"/>
                <a:gd name="connsiteX479" fmla="*/ 599808 w 1223485"/>
                <a:gd name="connsiteY479" fmla="*/ 384629 h 448608"/>
                <a:gd name="connsiteX480" fmla="*/ 600599 w 1223485"/>
                <a:gd name="connsiteY480" fmla="*/ 385372 h 448608"/>
                <a:gd name="connsiteX481" fmla="*/ 601637 w 1223485"/>
                <a:gd name="connsiteY481" fmla="*/ 385896 h 448608"/>
                <a:gd name="connsiteX482" fmla="*/ 604152 w 1223485"/>
                <a:gd name="connsiteY482" fmla="*/ 389344 h 448608"/>
                <a:gd name="connsiteX483" fmla="*/ 606485 w 1223485"/>
                <a:gd name="connsiteY483" fmla="*/ 389163 h 448608"/>
                <a:gd name="connsiteX484" fmla="*/ 608523 w 1223485"/>
                <a:gd name="connsiteY484" fmla="*/ 389792 h 448608"/>
                <a:gd name="connsiteX485" fmla="*/ 612124 w 1223485"/>
                <a:gd name="connsiteY485" fmla="*/ 387705 h 448608"/>
                <a:gd name="connsiteX486" fmla="*/ 614848 w 1223485"/>
                <a:gd name="connsiteY486" fmla="*/ 387763 h 448608"/>
                <a:gd name="connsiteX487" fmla="*/ 615619 w 1223485"/>
                <a:gd name="connsiteY487" fmla="*/ 386143 h 448608"/>
                <a:gd name="connsiteX488" fmla="*/ 613991 w 1223485"/>
                <a:gd name="connsiteY488" fmla="*/ 384410 h 448608"/>
                <a:gd name="connsiteX489" fmla="*/ 612029 w 1223485"/>
                <a:gd name="connsiteY489" fmla="*/ 383010 h 448608"/>
                <a:gd name="connsiteX490" fmla="*/ 610971 w 1223485"/>
                <a:gd name="connsiteY490" fmla="*/ 382714 h 448608"/>
                <a:gd name="connsiteX491" fmla="*/ 609819 w 1223485"/>
                <a:gd name="connsiteY491" fmla="*/ 382800 h 448608"/>
                <a:gd name="connsiteX492" fmla="*/ 608790 w 1223485"/>
                <a:gd name="connsiteY492" fmla="*/ 382581 h 448608"/>
                <a:gd name="connsiteX493" fmla="*/ 604399 w 1223485"/>
                <a:gd name="connsiteY493" fmla="*/ 379438 h 448608"/>
                <a:gd name="connsiteX494" fmla="*/ 603094 w 1223485"/>
                <a:gd name="connsiteY494" fmla="*/ 377742 h 448608"/>
                <a:gd name="connsiteX495" fmla="*/ 602351 w 1223485"/>
                <a:gd name="connsiteY495" fmla="*/ 375752 h 448608"/>
                <a:gd name="connsiteX496" fmla="*/ 602799 w 1223485"/>
                <a:gd name="connsiteY496" fmla="*/ 374275 h 448608"/>
                <a:gd name="connsiteX497" fmla="*/ 605818 w 1223485"/>
                <a:gd name="connsiteY497" fmla="*/ 372970 h 448608"/>
                <a:gd name="connsiteX498" fmla="*/ 607228 w 1223485"/>
                <a:gd name="connsiteY498" fmla="*/ 372656 h 448608"/>
                <a:gd name="connsiteX499" fmla="*/ 612477 w 1223485"/>
                <a:gd name="connsiteY499" fmla="*/ 373551 h 448608"/>
                <a:gd name="connsiteX500" fmla="*/ 613372 w 1223485"/>
                <a:gd name="connsiteY500" fmla="*/ 374294 h 448608"/>
                <a:gd name="connsiteX501" fmla="*/ 614763 w 1223485"/>
                <a:gd name="connsiteY501" fmla="*/ 377438 h 448608"/>
                <a:gd name="connsiteX502" fmla="*/ 615772 w 1223485"/>
                <a:gd name="connsiteY502" fmla="*/ 378790 h 448608"/>
                <a:gd name="connsiteX503" fmla="*/ 541068 w 1223485"/>
                <a:gd name="connsiteY503" fmla="*/ 374428 h 448608"/>
                <a:gd name="connsiteX504" fmla="*/ 543782 w 1223485"/>
                <a:gd name="connsiteY504" fmla="*/ 375847 h 448608"/>
                <a:gd name="connsiteX505" fmla="*/ 547564 w 1223485"/>
                <a:gd name="connsiteY505" fmla="*/ 380019 h 448608"/>
                <a:gd name="connsiteX506" fmla="*/ 547916 w 1223485"/>
                <a:gd name="connsiteY506" fmla="*/ 381190 h 448608"/>
                <a:gd name="connsiteX507" fmla="*/ 546773 w 1223485"/>
                <a:gd name="connsiteY507" fmla="*/ 382295 h 448608"/>
                <a:gd name="connsiteX508" fmla="*/ 544068 w 1223485"/>
                <a:gd name="connsiteY508" fmla="*/ 384067 h 448608"/>
                <a:gd name="connsiteX509" fmla="*/ 538020 w 1223485"/>
                <a:gd name="connsiteY509" fmla="*/ 386801 h 448608"/>
                <a:gd name="connsiteX510" fmla="*/ 536981 w 1223485"/>
                <a:gd name="connsiteY510" fmla="*/ 388087 h 448608"/>
                <a:gd name="connsiteX511" fmla="*/ 535705 w 1223485"/>
                <a:gd name="connsiteY511" fmla="*/ 390611 h 448608"/>
                <a:gd name="connsiteX512" fmla="*/ 535410 w 1223485"/>
                <a:gd name="connsiteY512" fmla="*/ 391687 h 448608"/>
                <a:gd name="connsiteX513" fmla="*/ 534981 w 1223485"/>
                <a:gd name="connsiteY513" fmla="*/ 392278 h 448608"/>
                <a:gd name="connsiteX514" fmla="*/ 534285 w 1223485"/>
                <a:gd name="connsiteY514" fmla="*/ 392706 h 448608"/>
                <a:gd name="connsiteX515" fmla="*/ 532971 w 1223485"/>
                <a:gd name="connsiteY515" fmla="*/ 393078 h 448608"/>
                <a:gd name="connsiteX516" fmla="*/ 531543 w 1223485"/>
                <a:gd name="connsiteY516" fmla="*/ 392544 h 448608"/>
                <a:gd name="connsiteX517" fmla="*/ 532838 w 1223485"/>
                <a:gd name="connsiteY517" fmla="*/ 390925 h 448608"/>
                <a:gd name="connsiteX518" fmla="*/ 532886 w 1223485"/>
                <a:gd name="connsiteY518" fmla="*/ 388991 h 448608"/>
                <a:gd name="connsiteX519" fmla="*/ 531923 w 1223485"/>
                <a:gd name="connsiteY519" fmla="*/ 387182 h 448608"/>
                <a:gd name="connsiteX520" fmla="*/ 530561 w 1223485"/>
                <a:gd name="connsiteY520" fmla="*/ 385667 h 448608"/>
                <a:gd name="connsiteX521" fmla="*/ 527818 w 1223485"/>
                <a:gd name="connsiteY521" fmla="*/ 383610 h 448608"/>
                <a:gd name="connsiteX522" fmla="*/ 524875 w 1223485"/>
                <a:gd name="connsiteY522" fmla="*/ 381790 h 448608"/>
                <a:gd name="connsiteX523" fmla="*/ 521903 w 1223485"/>
                <a:gd name="connsiteY523" fmla="*/ 380857 h 448608"/>
                <a:gd name="connsiteX524" fmla="*/ 518750 w 1223485"/>
                <a:gd name="connsiteY524" fmla="*/ 380438 h 448608"/>
                <a:gd name="connsiteX525" fmla="*/ 517617 w 1223485"/>
                <a:gd name="connsiteY525" fmla="*/ 379552 h 448608"/>
                <a:gd name="connsiteX526" fmla="*/ 515769 w 1223485"/>
                <a:gd name="connsiteY526" fmla="*/ 377285 h 448608"/>
                <a:gd name="connsiteX527" fmla="*/ 515169 w 1223485"/>
                <a:gd name="connsiteY527" fmla="*/ 376047 h 448608"/>
                <a:gd name="connsiteX528" fmla="*/ 514864 w 1223485"/>
                <a:gd name="connsiteY528" fmla="*/ 374752 h 448608"/>
                <a:gd name="connsiteX529" fmla="*/ 515064 w 1223485"/>
                <a:gd name="connsiteY529" fmla="*/ 373494 h 448608"/>
                <a:gd name="connsiteX530" fmla="*/ 515845 w 1223485"/>
                <a:gd name="connsiteY530" fmla="*/ 373418 h 448608"/>
                <a:gd name="connsiteX531" fmla="*/ 518931 w 1223485"/>
                <a:gd name="connsiteY531" fmla="*/ 373713 h 448608"/>
                <a:gd name="connsiteX532" fmla="*/ 524627 w 1223485"/>
                <a:gd name="connsiteY532" fmla="*/ 375190 h 448608"/>
                <a:gd name="connsiteX533" fmla="*/ 527447 w 1223485"/>
                <a:gd name="connsiteY533" fmla="*/ 375313 h 448608"/>
                <a:gd name="connsiteX534" fmla="*/ 529047 w 1223485"/>
                <a:gd name="connsiteY534" fmla="*/ 374971 h 448608"/>
                <a:gd name="connsiteX535" fmla="*/ 533219 w 1223485"/>
                <a:gd name="connsiteY535" fmla="*/ 372056 h 448608"/>
                <a:gd name="connsiteX536" fmla="*/ 534209 w 1223485"/>
                <a:gd name="connsiteY536" fmla="*/ 372103 h 448608"/>
                <a:gd name="connsiteX537" fmla="*/ 538200 w 1223485"/>
                <a:gd name="connsiteY537" fmla="*/ 373389 h 448608"/>
                <a:gd name="connsiteX538" fmla="*/ 541068 w 1223485"/>
                <a:gd name="connsiteY538" fmla="*/ 374428 h 448608"/>
                <a:gd name="connsiteX539" fmla="*/ 925773 w 1223485"/>
                <a:gd name="connsiteY539" fmla="*/ 369046 h 448608"/>
                <a:gd name="connsiteX540" fmla="*/ 924191 w 1223485"/>
                <a:gd name="connsiteY540" fmla="*/ 371513 h 448608"/>
                <a:gd name="connsiteX541" fmla="*/ 922411 w 1223485"/>
                <a:gd name="connsiteY541" fmla="*/ 371351 h 448608"/>
                <a:gd name="connsiteX542" fmla="*/ 919163 w 1223485"/>
                <a:gd name="connsiteY542" fmla="*/ 368046 h 448608"/>
                <a:gd name="connsiteX543" fmla="*/ 919353 w 1223485"/>
                <a:gd name="connsiteY543" fmla="*/ 365741 h 448608"/>
                <a:gd name="connsiteX544" fmla="*/ 919619 w 1223485"/>
                <a:gd name="connsiteY544" fmla="*/ 364988 h 448608"/>
                <a:gd name="connsiteX545" fmla="*/ 920867 w 1223485"/>
                <a:gd name="connsiteY545" fmla="*/ 364760 h 448608"/>
                <a:gd name="connsiteX546" fmla="*/ 925068 w 1223485"/>
                <a:gd name="connsiteY546" fmla="*/ 365427 h 448608"/>
                <a:gd name="connsiteX547" fmla="*/ 925887 w 1223485"/>
                <a:gd name="connsiteY547" fmla="*/ 367294 h 448608"/>
                <a:gd name="connsiteX548" fmla="*/ 925773 w 1223485"/>
                <a:gd name="connsiteY548" fmla="*/ 369046 h 448608"/>
                <a:gd name="connsiteX549" fmla="*/ 844553 w 1223485"/>
                <a:gd name="connsiteY549" fmla="*/ 361359 h 448608"/>
                <a:gd name="connsiteX550" fmla="*/ 844915 w 1223485"/>
                <a:gd name="connsiteY550" fmla="*/ 362664 h 448608"/>
                <a:gd name="connsiteX551" fmla="*/ 844867 w 1223485"/>
                <a:gd name="connsiteY551" fmla="*/ 363236 h 448608"/>
                <a:gd name="connsiteX552" fmla="*/ 841667 w 1223485"/>
                <a:gd name="connsiteY552" fmla="*/ 363655 h 448608"/>
                <a:gd name="connsiteX553" fmla="*/ 838581 w 1223485"/>
                <a:gd name="connsiteY553" fmla="*/ 365103 h 448608"/>
                <a:gd name="connsiteX554" fmla="*/ 837000 w 1223485"/>
                <a:gd name="connsiteY554" fmla="*/ 366769 h 448608"/>
                <a:gd name="connsiteX555" fmla="*/ 835761 w 1223485"/>
                <a:gd name="connsiteY555" fmla="*/ 368932 h 448608"/>
                <a:gd name="connsiteX556" fmla="*/ 831513 w 1223485"/>
                <a:gd name="connsiteY556" fmla="*/ 368055 h 448608"/>
                <a:gd name="connsiteX557" fmla="*/ 827722 w 1223485"/>
                <a:gd name="connsiteY557" fmla="*/ 367913 h 448608"/>
                <a:gd name="connsiteX558" fmla="*/ 826046 w 1223485"/>
                <a:gd name="connsiteY558" fmla="*/ 367151 h 448608"/>
                <a:gd name="connsiteX559" fmla="*/ 824226 w 1223485"/>
                <a:gd name="connsiteY559" fmla="*/ 367198 h 448608"/>
                <a:gd name="connsiteX560" fmla="*/ 821864 w 1223485"/>
                <a:gd name="connsiteY560" fmla="*/ 367865 h 448608"/>
                <a:gd name="connsiteX561" fmla="*/ 818502 w 1223485"/>
                <a:gd name="connsiteY561" fmla="*/ 369694 h 448608"/>
                <a:gd name="connsiteX562" fmla="*/ 817759 w 1223485"/>
                <a:gd name="connsiteY562" fmla="*/ 369837 h 448608"/>
                <a:gd name="connsiteX563" fmla="*/ 818026 w 1223485"/>
                <a:gd name="connsiteY563" fmla="*/ 367055 h 448608"/>
                <a:gd name="connsiteX564" fmla="*/ 818959 w 1223485"/>
                <a:gd name="connsiteY564" fmla="*/ 365341 h 448608"/>
                <a:gd name="connsiteX565" fmla="*/ 822493 w 1223485"/>
                <a:gd name="connsiteY565" fmla="*/ 361236 h 448608"/>
                <a:gd name="connsiteX566" fmla="*/ 825436 w 1223485"/>
                <a:gd name="connsiteY566" fmla="*/ 362140 h 448608"/>
                <a:gd name="connsiteX567" fmla="*/ 828856 w 1223485"/>
                <a:gd name="connsiteY567" fmla="*/ 362398 h 448608"/>
                <a:gd name="connsiteX568" fmla="*/ 832752 w 1223485"/>
                <a:gd name="connsiteY568" fmla="*/ 361597 h 448608"/>
                <a:gd name="connsiteX569" fmla="*/ 835523 w 1223485"/>
                <a:gd name="connsiteY569" fmla="*/ 359750 h 448608"/>
                <a:gd name="connsiteX570" fmla="*/ 839438 w 1223485"/>
                <a:gd name="connsiteY570" fmla="*/ 358778 h 448608"/>
                <a:gd name="connsiteX571" fmla="*/ 842562 w 1223485"/>
                <a:gd name="connsiteY571" fmla="*/ 361197 h 448608"/>
                <a:gd name="connsiteX572" fmla="*/ 844553 w 1223485"/>
                <a:gd name="connsiteY572" fmla="*/ 361359 h 448608"/>
                <a:gd name="connsiteX573" fmla="*/ 861098 w 1223485"/>
                <a:gd name="connsiteY573" fmla="*/ 360159 h 448608"/>
                <a:gd name="connsiteX574" fmla="*/ 859374 w 1223485"/>
                <a:gd name="connsiteY574" fmla="*/ 360788 h 448608"/>
                <a:gd name="connsiteX575" fmla="*/ 859907 w 1223485"/>
                <a:gd name="connsiteY575" fmla="*/ 358807 h 448608"/>
                <a:gd name="connsiteX576" fmla="*/ 859793 w 1223485"/>
                <a:gd name="connsiteY576" fmla="*/ 357206 h 448608"/>
                <a:gd name="connsiteX577" fmla="*/ 862584 w 1223485"/>
                <a:gd name="connsiteY577" fmla="*/ 357692 h 448608"/>
                <a:gd name="connsiteX578" fmla="*/ 862556 w 1223485"/>
                <a:gd name="connsiteY578" fmla="*/ 358969 h 448608"/>
                <a:gd name="connsiteX579" fmla="*/ 862289 w 1223485"/>
                <a:gd name="connsiteY579" fmla="*/ 359464 h 448608"/>
                <a:gd name="connsiteX580" fmla="*/ 861098 w 1223485"/>
                <a:gd name="connsiteY580" fmla="*/ 360159 h 448608"/>
                <a:gd name="connsiteX581" fmla="*/ 1158240 w 1223485"/>
                <a:gd name="connsiteY581" fmla="*/ 377600 h 448608"/>
                <a:gd name="connsiteX582" fmla="*/ 1151848 w 1223485"/>
                <a:gd name="connsiteY582" fmla="*/ 381133 h 448608"/>
                <a:gd name="connsiteX583" fmla="*/ 1143466 w 1223485"/>
                <a:gd name="connsiteY583" fmla="*/ 380514 h 448608"/>
                <a:gd name="connsiteX584" fmla="*/ 1140495 w 1223485"/>
                <a:gd name="connsiteY584" fmla="*/ 380457 h 448608"/>
                <a:gd name="connsiteX585" fmla="*/ 1135570 w 1223485"/>
                <a:gd name="connsiteY585" fmla="*/ 381314 h 448608"/>
                <a:gd name="connsiteX586" fmla="*/ 1134580 w 1223485"/>
                <a:gd name="connsiteY586" fmla="*/ 380629 h 448608"/>
                <a:gd name="connsiteX587" fmla="*/ 1135513 w 1223485"/>
                <a:gd name="connsiteY587" fmla="*/ 377304 h 448608"/>
                <a:gd name="connsiteX588" fmla="*/ 1139447 w 1223485"/>
                <a:gd name="connsiteY588" fmla="*/ 368455 h 448608"/>
                <a:gd name="connsiteX589" fmla="*/ 1144124 w 1223485"/>
                <a:gd name="connsiteY589" fmla="*/ 360664 h 448608"/>
                <a:gd name="connsiteX590" fmla="*/ 1146114 w 1223485"/>
                <a:gd name="connsiteY590" fmla="*/ 358645 h 448608"/>
                <a:gd name="connsiteX591" fmla="*/ 1148886 w 1223485"/>
                <a:gd name="connsiteY591" fmla="*/ 356749 h 448608"/>
                <a:gd name="connsiteX592" fmla="*/ 1151830 w 1223485"/>
                <a:gd name="connsiteY592" fmla="*/ 355225 h 448608"/>
                <a:gd name="connsiteX593" fmla="*/ 1158468 w 1223485"/>
                <a:gd name="connsiteY593" fmla="*/ 353644 h 448608"/>
                <a:gd name="connsiteX594" fmla="*/ 1164507 w 1223485"/>
                <a:gd name="connsiteY594" fmla="*/ 353930 h 448608"/>
                <a:gd name="connsiteX595" fmla="*/ 1165374 w 1223485"/>
                <a:gd name="connsiteY595" fmla="*/ 354578 h 448608"/>
                <a:gd name="connsiteX596" fmla="*/ 1167974 w 1223485"/>
                <a:gd name="connsiteY596" fmla="*/ 357168 h 448608"/>
                <a:gd name="connsiteX597" fmla="*/ 1169660 w 1223485"/>
                <a:gd name="connsiteY597" fmla="*/ 359216 h 448608"/>
                <a:gd name="connsiteX598" fmla="*/ 1170365 w 1223485"/>
                <a:gd name="connsiteY598" fmla="*/ 362112 h 448608"/>
                <a:gd name="connsiteX599" fmla="*/ 1167793 w 1223485"/>
                <a:gd name="connsiteY599" fmla="*/ 367093 h 448608"/>
                <a:gd name="connsiteX600" fmla="*/ 1164927 w 1223485"/>
                <a:gd name="connsiteY600" fmla="*/ 371847 h 448608"/>
                <a:gd name="connsiteX601" fmla="*/ 1160278 w 1223485"/>
                <a:gd name="connsiteY601" fmla="*/ 375580 h 448608"/>
                <a:gd name="connsiteX602" fmla="*/ 1158240 w 1223485"/>
                <a:gd name="connsiteY602" fmla="*/ 377600 h 448608"/>
                <a:gd name="connsiteX603" fmla="*/ 965511 w 1223485"/>
                <a:gd name="connsiteY603" fmla="*/ 370246 h 448608"/>
                <a:gd name="connsiteX604" fmla="*/ 965073 w 1223485"/>
                <a:gd name="connsiteY604" fmla="*/ 370551 h 448608"/>
                <a:gd name="connsiteX605" fmla="*/ 961748 w 1223485"/>
                <a:gd name="connsiteY605" fmla="*/ 370208 h 448608"/>
                <a:gd name="connsiteX606" fmla="*/ 959853 w 1223485"/>
                <a:gd name="connsiteY606" fmla="*/ 370199 h 448608"/>
                <a:gd name="connsiteX607" fmla="*/ 960101 w 1223485"/>
                <a:gd name="connsiteY607" fmla="*/ 368170 h 448608"/>
                <a:gd name="connsiteX608" fmla="*/ 959119 w 1223485"/>
                <a:gd name="connsiteY608" fmla="*/ 366646 h 448608"/>
                <a:gd name="connsiteX609" fmla="*/ 960463 w 1223485"/>
                <a:gd name="connsiteY609" fmla="*/ 364407 h 448608"/>
                <a:gd name="connsiteX610" fmla="*/ 960491 w 1223485"/>
                <a:gd name="connsiteY610" fmla="*/ 361817 h 448608"/>
                <a:gd name="connsiteX611" fmla="*/ 961882 w 1223485"/>
                <a:gd name="connsiteY611" fmla="*/ 361464 h 448608"/>
                <a:gd name="connsiteX612" fmla="*/ 962082 w 1223485"/>
                <a:gd name="connsiteY612" fmla="*/ 359988 h 448608"/>
                <a:gd name="connsiteX613" fmla="*/ 963759 w 1223485"/>
                <a:gd name="connsiteY613" fmla="*/ 356073 h 448608"/>
                <a:gd name="connsiteX614" fmla="*/ 964749 w 1223485"/>
                <a:gd name="connsiteY614" fmla="*/ 355206 h 448608"/>
                <a:gd name="connsiteX615" fmla="*/ 966140 w 1223485"/>
                <a:gd name="connsiteY615" fmla="*/ 354863 h 448608"/>
                <a:gd name="connsiteX616" fmla="*/ 967797 w 1223485"/>
                <a:gd name="connsiteY616" fmla="*/ 352577 h 448608"/>
                <a:gd name="connsiteX617" fmla="*/ 968740 w 1223485"/>
                <a:gd name="connsiteY617" fmla="*/ 351911 h 448608"/>
                <a:gd name="connsiteX618" fmla="*/ 969721 w 1223485"/>
                <a:gd name="connsiteY618" fmla="*/ 350177 h 448608"/>
                <a:gd name="connsiteX619" fmla="*/ 971121 w 1223485"/>
                <a:gd name="connsiteY619" fmla="*/ 349377 h 448608"/>
                <a:gd name="connsiteX620" fmla="*/ 971007 w 1223485"/>
                <a:gd name="connsiteY620" fmla="*/ 347891 h 448608"/>
                <a:gd name="connsiteX621" fmla="*/ 971798 w 1223485"/>
                <a:gd name="connsiteY621" fmla="*/ 347110 h 448608"/>
                <a:gd name="connsiteX622" fmla="*/ 974007 w 1223485"/>
                <a:gd name="connsiteY622" fmla="*/ 346500 h 448608"/>
                <a:gd name="connsiteX623" fmla="*/ 975541 w 1223485"/>
                <a:gd name="connsiteY623" fmla="*/ 347234 h 448608"/>
                <a:gd name="connsiteX624" fmla="*/ 976484 w 1223485"/>
                <a:gd name="connsiteY624" fmla="*/ 348748 h 448608"/>
                <a:gd name="connsiteX625" fmla="*/ 974017 w 1223485"/>
                <a:gd name="connsiteY625" fmla="*/ 350615 h 448608"/>
                <a:gd name="connsiteX626" fmla="*/ 975284 w 1223485"/>
                <a:gd name="connsiteY626" fmla="*/ 355216 h 448608"/>
                <a:gd name="connsiteX627" fmla="*/ 973493 w 1223485"/>
                <a:gd name="connsiteY627" fmla="*/ 360235 h 448608"/>
                <a:gd name="connsiteX628" fmla="*/ 972321 w 1223485"/>
                <a:gd name="connsiteY628" fmla="*/ 361740 h 448608"/>
                <a:gd name="connsiteX629" fmla="*/ 970130 w 1223485"/>
                <a:gd name="connsiteY629" fmla="*/ 363036 h 448608"/>
                <a:gd name="connsiteX630" fmla="*/ 969473 w 1223485"/>
                <a:gd name="connsiteY630" fmla="*/ 364264 h 448608"/>
                <a:gd name="connsiteX631" fmla="*/ 966892 w 1223485"/>
                <a:gd name="connsiteY631" fmla="*/ 366741 h 448608"/>
                <a:gd name="connsiteX632" fmla="*/ 966111 w 1223485"/>
                <a:gd name="connsiteY632" fmla="*/ 368856 h 448608"/>
                <a:gd name="connsiteX633" fmla="*/ 965997 w 1223485"/>
                <a:gd name="connsiteY633" fmla="*/ 369751 h 448608"/>
                <a:gd name="connsiteX634" fmla="*/ 965511 w 1223485"/>
                <a:gd name="connsiteY634" fmla="*/ 370246 h 448608"/>
                <a:gd name="connsiteX635" fmla="*/ 983056 w 1223485"/>
                <a:gd name="connsiteY635" fmla="*/ 348882 h 448608"/>
                <a:gd name="connsiteX636" fmla="*/ 982723 w 1223485"/>
                <a:gd name="connsiteY636" fmla="*/ 350206 h 448608"/>
                <a:gd name="connsiteX637" fmla="*/ 981580 w 1223485"/>
                <a:gd name="connsiteY637" fmla="*/ 349501 h 448608"/>
                <a:gd name="connsiteX638" fmla="*/ 980456 w 1223485"/>
                <a:gd name="connsiteY638" fmla="*/ 347958 h 448608"/>
                <a:gd name="connsiteX639" fmla="*/ 978808 w 1223485"/>
                <a:gd name="connsiteY639" fmla="*/ 347739 h 448608"/>
                <a:gd name="connsiteX640" fmla="*/ 977589 w 1223485"/>
                <a:gd name="connsiteY640" fmla="*/ 347329 h 448608"/>
                <a:gd name="connsiteX641" fmla="*/ 976874 w 1223485"/>
                <a:gd name="connsiteY641" fmla="*/ 346605 h 448608"/>
                <a:gd name="connsiteX642" fmla="*/ 981456 w 1223485"/>
                <a:gd name="connsiteY642" fmla="*/ 346272 h 448608"/>
                <a:gd name="connsiteX643" fmla="*/ 983056 w 1223485"/>
                <a:gd name="connsiteY643" fmla="*/ 348882 h 448608"/>
                <a:gd name="connsiteX644" fmla="*/ 513397 w 1223485"/>
                <a:gd name="connsiteY644" fmla="*/ 347043 h 448608"/>
                <a:gd name="connsiteX645" fmla="*/ 512997 w 1223485"/>
                <a:gd name="connsiteY645" fmla="*/ 348110 h 448608"/>
                <a:gd name="connsiteX646" fmla="*/ 511635 w 1223485"/>
                <a:gd name="connsiteY646" fmla="*/ 347843 h 448608"/>
                <a:gd name="connsiteX647" fmla="*/ 510349 w 1223485"/>
                <a:gd name="connsiteY647" fmla="*/ 346081 h 448608"/>
                <a:gd name="connsiteX648" fmla="*/ 510968 w 1223485"/>
                <a:gd name="connsiteY648" fmla="*/ 345624 h 448608"/>
                <a:gd name="connsiteX649" fmla="*/ 511683 w 1223485"/>
                <a:gd name="connsiteY649" fmla="*/ 345434 h 448608"/>
                <a:gd name="connsiteX650" fmla="*/ 512616 w 1223485"/>
                <a:gd name="connsiteY650" fmla="*/ 345634 h 448608"/>
                <a:gd name="connsiteX651" fmla="*/ 513397 w 1223485"/>
                <a:gd name="connsiteY651" fmla="*/ 347043 h 448608"/>
                <a:gd name="connsiteX652" fmla="*/ 894531 w 1223485"/>
                <a:gd name="connsiteY652" fmla="*/ 348386 h 448608"/>
                <a:gd name="connsiteX653" fmla="*/ 893330 w 1223485"/>
                <a:gd name="connsiteY653" fmla="*/ 349063 h 448608"/>
                <a:gd name="connsiteX654" fmla="*/ 891331 w 1223485"/>
                <a:gd name="connsiteY654" fmla="*/ 347663 h 448608"/>
                <a:gd name="connsiteX655" fmla="*/ 890778 w 1223485"/>
                <a:gd name="connsiteY655" fmla="*/ 347081 h 448608"/>
                <a:gd name="connsiteX656" fmla="*/ 892044 w 1223485"/>
                <a:gd name="connsiteY656" fmla="*/ 345710 h 448608"/>
                <a:gd name="connsiteX657" fmla="*/ 893397 w 1223485"/>
                <a:gd name="connsiteY657" fmla="*/ 345319 h 448608"/>
                <a:gd name="connsiteX658" fmla="*/ 894216 w 1223485"/>
                <a:gd name="connsiteY658" fmla="*/ 345919 h 448608"/>
                <a:gd name="connsiteX659" fmla="*/ 894616 w 1223485"/>
                <a:gd name="connsiteY659" fmla="*/ 346520 h 448608"/>
                <a:gd name="connsiteX660" fmla="*/ 894445 w 1223485"/>
                <a:gd name="connsiteY660" fmla="*/ 347177 h 448608"/>
                <a:gd name="connsiteX661" fmla="*/ 894531 w 1223485"/>
                <a:gd name="connsiteY661" fmla="*/ 348386 h 448608"/>
                <a:gd name="connsiteX662" fmla="*/ 683457 w 1223485"/>
                <a:gd name="connsiteY662" fmla="*/ 346662 h 448608"/>
                <a:gd name="connsiteX663" fmla="*/ 680732 w 1223485"/>
                <a:gd name="connsiteY663" fmla="*/ 346815 h 448608"/>
                <a:gd name="connsiteX664" fmla="*/ 679885 w 1223485"/>
                <a:gd name="connsiteY664" fmla="*/ 346577 h 448608"/>
                <a:gd name="connsiteX665" fmla="*/ 679685 w 1223485"/>
                <a:gd name="connsiteY665" fmla="*/ 343967 h 448608"/>
                <a:gd name="connsiteX666" fmla="*/ 682676 w 1223485"/>
                <a:gd name="connsiteY666" fmla="*/ 345091 h 448608"/>
                <a:gd name="connsiteX667" fmla="*/ 683647 w 1223485"/>
                <a:gd name="connsiteY667" fmla="*/ 345167 h 448608"/>
                <a:gd name="connsiteX668" fmla="*/ 683457 w 1223485"/>
                <a:gd name="connsiteY668" fmla="*/ 346662 h 448608"/>
                <a:gd name="connsiteX669" fmla="*/ 498214 w 1223485"/>
                <a:gd name="connsiteY669" fmla="*/ 346300 h 448608"/>
                <a:gd name="connsiteX670" fmla="*/ 497700 w 1223485"/>
                <a:gd name="connsiteY670" fmla="*/ 346691 h 448608"/>
                <a:gd name="connsiteX671" fmla="*/ 493157 w 1223485"/>
                <a:gd name="connsiteY671" fmla="*/ 346472 h 448608"/>
                <a:gd name="connsiteX672" fmla="*/ 490232 w 1223485"/>
                <a:gd name="connsiteY672" fmla="*/ 348653 h 448608"/>
                <a:gd name="connsiteX673" fmla="*/ 488204 w 1223485"/>
                <a:gd name="connsiteY673" fmla="*/ 349320 h 448608"/>
                <a:gd name="connsiteX674" fmla="*/ 480926 w 1223485"/>
                <a:gd name="connsiteY674" fmla="*/ 349320 h 448608"/>
                <a:gd name="connsiteX675" fmla="*/ 480060 w 1223485"/>
                <a:gd name="connsiteY675" fmla="*/ 349025 h 448608"/>
                <a:gd name="connsiteX676" fmla="*/ 479412 w 1223485"/>
                <a:gd name="connsiteY676" fmla="*/ 349025 h 448608"/>
                <a:gd name="connsiteX677" fmla="*/ 479021 w 1223485"/>
                <a:gd name="connsiteY677" fmla="*/ 349463 h 448608"/>
                <a:gd name="connsiteX678" fmla="*/ 476707 w 1223485"/>
                <a:gd name="connsiteY678" fmla="*/ 349129 h 448608"/>
                <a:gd name="connsiteX679" fmla="*/ 469316 w 1223485"/>
                <a:gd name="connsiteY679" fmla="*/ 347196 h 448608"/>
                <a:gd name="connsiteX680" fmla="*/ 468306 w 1223485"/>
                <a:gd name="connsiteY680" fmla="*/ 345405 h 448608"/>
                <a:gd name="connsiteX681" fmla="*/ 469449 w 1223485"/>
                <a:gd name="connsiteY681" fmla="*/ 343490 h 448608"/>
                <a:gd name="connsiteX682" fmla="*/ 472107 w 1223485"/>
                <a:gd name="connsiteY682" fmla="*/ 340776 h 448608"/>
                <a:gd name="connsiteX683" fmla="*/ 477431 w 1223485"/>
                <a:gd name="connsiteY683" fmla="*/ 340242 h 448608"/>
                <a:gd name="connsiteX684" fmla="*/ 501691 w 1223485"/>
                <a:gd name="connsiteY684" fmla="*/ 340052 h 448608"/>
                <a:gd name="connsiteX685" fmla="*/ 504330 w 1223485"/>
                <a:gd name="connsiteY685" fmla="*/ 342386 h 448608"/>
                <a:gd name="connsiteX686" fmla="*/ 504577 w 1223485"/>
                <a:gd name="connsiteY686" fmla="*/ 343176 h 448608"/>
                <a:gd name="connsiteX687" fmla="*/ 499291 w 1223485"/>
                <a:gd name="connsiteY687" fmla="*/ 344767 h 448608"/>
                <a:gd name="connsiteX688" fmla="*/ 498214 w 1223485"/>
                <a:gd name="connsiteY688" fmla="*/ 346300 h 448608"/>
                <a:gd name="connsiteX689" fmla="*/ 539182 w 1223485"/>
                <a:gd name="connsiteY689" fmla="*/ 342690 h 448608"/>
                <a:gd name="connsiteX690" fmla="*/ 537000 w 1223485"/>
                <a:gd name="connsiteY690" fmla="*/ 343148 h 448608"/>
                <a:gd name="connsiteX691" fmla="*/ 534981 w 1223485"/>
                <a:gd name="connsiteY691" fmla="*/ 342205 h 448608"/>
                <a:gd name="connsiteX692" fmla="*/ 535038 w 1223485"/>
                <a:gd name="connsiteY692" fmla="*/ 340938 h 448608"/>
                <a:gd name="connsiteX693" fmla="*/ 535534 w 1223485"/>
                <a:gd name="connsiteY693" fmla="*/ 339757 h 448608"/>
                <a:gd name="connsiteX694" fmla="*/ 538553 w 1223485"/>
                <a:gd name="connsiteY694" fmla="*/ 339147 h 448608"/>
                <a:gd name="connsiteX695" fmla="*/ 540172 w 1223485"/>
                <a:gd name="connsiteY695" fmla="*/ 339185 h 448608"/>
                <a:gd name="connsiteX696" fmla="*/ 541906 w 1223485"/>
                <a:gd name="connsiteY696" fmla="*/ 339995 h 448608"/>
                <a:gd name="connsiteX697" fmla="*/ 543115 w 1223485"/>
                <a:gd name="connsiteY697" fmla="*/ 340843 h 448608"/>
                <a:gd name="connsiteX698" fmla="*/ 543706 w 1223485"/>
                <a:gd name="connsiteY698" fmla="*/ 341833 h 448608"/>
                <a:gd name="connsiteX699" fmla="*/ 540439 w 1223485"/>
                <a:gd name="connsiteY699" fmla="*/ 341881 h 448608"/>
                <a:gd name="connsiteX700" fmla="*/ 539182 w 1223485"/>
                <a:gd name="connsiteY700" fmla="*/ 342690 h 448608"/>
                <a:gd name="connsiteX701" fmla="*/ 1055027 w 1223485"/>
                <a:gd name="connsiteY701" fmla="*/ 336785 h 448608"/>
                <a:gd name="connsiteX702" fmla="*/ 1054579 w 1223485"/>
                <a:gd name="connsiteY702" fmla="*/ 337195 h 448608"/>
                <a:gd name="connsiteX703" fmla="*/ 1053884 w 1223485"/>
                <a:gd name="connsiteY703" fmla="*/ 336328 h 448608"/>
                <a:gd name="connsiteX704" fmla="*/ 1053817 w 1223485"/>
                <a:gd name="connsiteY704" fmla="*/ 335785 h 448608"/>
                <a:gd name="connsiteX705" fmla="*/ 1054741 w 1223485"/>
                <a:gd name="connsiteY705" fmla="*/ 334308 h 448608"/>
                <a:gd name="connsiteX706" fmla="*/ 1055655 w 1223485"/>
                <a:gd name="connsiteY706" fmla="*/ 333451 h 448608"/>
                <a:gd name="connsiteX707" fmla="*/ 1056675 w 1223485"/>
                <a:gd name="connsiteY707" fmla="*/ 333385 h 448608"/>
                <a:gd name="connsiteX708" fmla="*/ 1056418 w 1223485"/>
                <a:gd name="connsiteY708" fmla="*/ 334594 h 448608"/>
                <a:gd name="connsiteX709" fmla="*/ 1055027 w 1223485"/>
                <a:gd name="connsiteY709" fmla="*/ 336785 h 448608"/>
                <a:gd name="connsiteX710" fmla="*/ 268538 w 1223485"/>
                <a:gd name="connsiteY710" fmla="*/ 333861 h 448608"/>
                <a:gd name="connsiteX711" fmla="*/ 266872 w 1223485"/>
                <a:gd name="connsiteY711" fmla="*/ 334451 h 448608"/>
                <a:gd name="connsiteX712" fmla="*/ 265595 w 1223485"/>
                <a:gd name="connsiteY712" fmla="*/ 333927 h 448608"/>
                <a:gd name="connsiteX713" fmla="*/ 265023 w 1223485"/>
                <a:gd name="connsiteY713" fmla="*/ 333175 h 448608"/>
                <a:gd name="connsiteX714" fmla="*/ 266909 w 1223485"/>
                <a:gd name="connsiteY714" fmla="*/ 331327 h 448608"/>
                <a:gd name="connsiteX715" fmla="*/ 267805 w 1223485"/>
                <a:gd name="connsiteY715" fmla="*/ 330889 h 448608"/>
                <a:gd name="connsiteX716" fmla="*/ 268748 w 1223485"/>
                <a:gd name="connsiteY716" fmla="*/ 330746 h 448608"/>
                <a:gd name="connsiteX717" fmla="*/ 269195 w 1223485"/>
                <a:gd name="connsiteY717" fmla="*/ 331746 h 448608"/>
                <a:gd name="connsiteX718" fmla="*/ 268538 w 1223485"/>
                <a:gd name="connsiteY718" fmla="*/ 333861 h 448608"/>
                <a:gd name="connsiteX719" fmla="*/ 1056141 w 1223485"/>
                <a:gd name="connsiteY719" fmla="*/ 331432 h 448608"/>
                <a:gd name="connsiteX720" fmla="*/ 1054665 w 1223485"/>
                <a:gd name="connsiteY720" fmla="*/ 331679 h 448608"/>
                <a:gd name="connsiteX721" fmla="*/ 1053941 w 1223485"/>
                <a:gd name="connsiteY721" fmla="*/ 329498 h 448608"/>
                <a:gd name="connsiteX722" fmla="*/ 1055160 w 1223485"/>
                <a:gd name="connsiteY722" fmla="*/ 328936 h 448608"/>
                <a:gd name="connsiteX723" fmla="*/ 1056484 w 1223485"/>
                <a:gd name="connsiteY723" fmla="*/ 330270 h 448608"/>
                <a:gd name="connsiteX724" fmla="*/ 1056141 w 1223485"/>
                <a:gd name="connsiteY724" fmla="*/ 331432 h 448608"/>
                <a:gd name="connsiteX725" fmla="*/ 1058903 w 1223485"/>
                <a:gd name="connsiteY725" fmla="*/ 328346 h 448608"/>
                <a:gd name="connsiteX726" fmla="*/ 1058256 w 1223485"/>
                <a:gd name="connsiteY726" fmla="*/ 328565 h 448608"/>
                <a:gd name="connsiteX727" fmla="*/ 1058266 w 1223485"/>
                <a:gd name="connsiteY727" fmla="*/ 327250 h 448608"/>
                <a:gd name="connsiteX728" fmla="*/ 1058999 w 1223485"/>
                <a:gd name="connsiteY728" fmla="*/ 326088 h 448608"/>
                <a:gd name="connsiteX729" fmla="*/ 1059770 w 1223485"/>
                <a:gd name="connsiteY729" fmla="*/ 325421 h 448608"/>
                <a:gd name="connsiteX730" fmla="*/ 1060685 w 1223485"/>
                <a:gd name="connsiteY730" fmla="*/ 325393 h 448608"/>
                <a:gd name="connsiteX731" fmla="*/ 1058903 w 1223485"/>
                <a:gd name="connsiteY731" fmla="*/ 328346 h 448608"/>
                <a:gd name="connsiteX732" fmla="*/ 1051350 w 1223485"/>
                <a:gd name="connsiteY732" fmla="*/ 328565 h 448608"/>
                <a:gd name="connsiteX733" fmla="*/ 1050912 w 1223485"/>
                <a:gd name="connsiteY733" fmla="*/ 330451 h 448608"/>
                <a:gd name="connsiteX734" fmla="*/ 1050474 w 1223485"/>
                <a:gd name="connsiteY734" fmla="*/ 332556 h 448608"/>
                <a:gd name="connsiteX735" fmla="*/ 1048026 w 1223485"/>
                <a:gd name="connsiteY735" fmla="*/ 334918 h 448608"/>
                <a:gd name="connsiteX736" fmla="*/ 1046512 w 1223485"/>
                <a:gd name="connsiteY736" fmla="*/ 338528 h 448608"/>
                <a:gd name="connsiteX737" fmla="*/ 1045626 w 1223485"/>
                <a:gd name="connsiteY737" fmla="*/ 339433 h 448608"/>
                <a:gd name="connsiteX738" fmla="*/ 1042340 w 1223485"/>
                <a:gd name="connsiteY738" fmla="*/ 341043 h 448608"/>
                <a:gd name="connsiteX739" fmla="*/ 1039416 w 1223485"/>
                <a:gd name="connsiteY739" fmla="*/ 339033 h 448608"/>
                <a:gd name="connsiteX740" fmla="*/ 1038567 w 1223485"/>
                <a:gd name="connsiteY740" fmla="*/ 337309 h 448608"/>
                <a:gd name="connsiteX741" fmla="*/ 1039853 w 1223485"/>
                <a:gd name="connsiteY741" fmla="*/ 329346 h 448608"/>
                <a:gd name="connsiteX742" fmla="*/ 1041111 w 1223485"/>
                <a:gd name="connsiteY742" fmla="*/ 329612 h 448608"/>
                <a:gd name="connsiteX743" fmla="*/ 1041930 w 1223485"/>
                <a:gd name="connsiteY743" fmla="*/ 329555 h 448608"/>
                <a:gd name="connsiteX744" fmla="*/ 1042197 w 1223485"/>
                <a:gd name="connsiteY744" fmla="*/ 329032 h 448608"/>
                <a:gd name="connsiteX745" fmla="*/ 1040320 w 1223485"/>
                <a:gd name="connsiteY745" fmla="*/ 328136 h 448608"/>
                <a:gd name="connsiteX746" fmla="*/ 1039968 w 1223485"/>
                <a:gd name="connsiteY746" fmla="*/ 323564 h 448608"/>
                <a:gd name="connsiteX747" fmla="*/ 1040063 w 1223485"/>
                <a:gd name="connsiteY747" fmla="*/ 321840 h 448608"/>
                <a:gd name="connsiteX748" fmla="*/ 1041482 w 1223485"/>
                <a:gd name="connsiteY748" fmla="*/ 321450 h 448608"/>
                <a:gd name="connsiteX749" fmla="*/ 1043254 w 1223485"/>
                <a:gd name="connsiteY749" fmla="*/ 322793 h 448608"/>
                <a:gd name="connsiteX750" fmla="*/ 1045483 w 1223485"/>
                <a:gd name="connsiteY750" fmla="*/ 325183 h 448608"/>
                <a:gd name="connsiteX751" fmla="*/ 1048083 w 1223485"/>
                <a:gd name="connsiteY751" fmla="*/ 327069 h 448608"/>
                <a:gd name="connsiteX752" fmla="*/ 1051350 w 1223485"/>
                <a:gd name="connsiteY752" fmla="*/ 328565 h 448608"/>
                <a:gd name="connsiteX753" fmla="*/ 325241 w 1223485"/>
                <a:gd name="connsiteY753" fmla="*/ 316954 h 448608"/>
                <a:gd name="connsiteX754" fmla="*/ 327936 w 1223485"/>
                <a:gd name="connsiteY754" fmla="*/ 320002 h 448608"/>
                <a:gd name="connsiteX755" fmla="*/ 330289 w 1223485"/>
                <a:gd name="connsiteY755" fmla="*/ 321631 h 448608"/>
                <a:gd name="connsiteX756" fmla="*/ 333070 w 1223485"/>
                <a:gd name="connsiteY756" fmla="*/ 322516 h 448608"/>
                <a:gd name="connsiteX757" fmla="*/ 335994 w 1223485"/>
                <a:gd name="connsiteY757" fmla="*/ 322602 h 448608"/>
                <a:gd name="connsiteX758" fmla="*/ 338871 w 1223485"/>
                <a:gd name="connsiteY758" fmla="*/ 322993 h 448608"/>
                <a:gd name="connsiteX759" fmla="*/ 342223 w 1223485"/>
                <a:gd name="connsiteY759" fmla="*/ 324155 h 448608"/>
                <a:gd name="connsiteX760" fmla="*/ 345662 w 1223485"/>
                <a:gd name="connsiteY760" fmla="*/ 324688 h 448608"/>
                <a:gd name="connsiteX761" fmla="*/ 347262 w 1223485"/>
                <a:gd name="connsiteY761" fmla="*/ 324488 h 448608"/>
                <a:gd name="connsiteX762" fmla="*/ 348786 w 1223485"/>
                <a:gd name="connsiteY762" fmla="*/ 323888 h 448608"/>
                <a:gd name="connsiteX763" fmla="*/ 349862 w 1223485"/>
                <a:gd name="connsiteY763" fmla="*/ 323850 h 448608"/>
                <a:gd name="connsiteX764" fmla="*/ 350805 w 1223485"/>
                <a:gd name="connsiteY764" fmla="*/ 324412 h 448608"/>
                <a:gd name="connsiteX765" fmla="*/ 353187 w 1223485"/>
                <a:gd name="connsiteY765" fmla="*/ 326993 h 448608"/>
                <a:gd name="connsiteX766" fmla="*/ 355768 w 1223485"/>
                <a:gd name="connsiteY766" fmla="*/ 329355 h 448608"/>
                <a:gd name="connsiteX767" fmla="*/ 356368 w 1223485"/>
                <a:gd name="connsiteY767" fmla="*/ 330555 h 448608"/>
                <a:gd name="connsiteX768" fmla="*/ 358121 w 1223485"/>
                <a:gd name="connsiteY768" fmla="*/ 336252 h 448608"/>
                <a:gd name="connsiteX769" fmla="*/ 360102 w 1223485"/>
                <a:gd name="connsiteY769" fmla="*/ 337890 h 448608"/>
                <a:gd name="connsiteX770" fmla="*/ 362826 w 1223485"/>
                <a:gd name="connsiteY770" fmla="*/ 338366 h 448608"/>
                <a:gd name="connsiteX771" fmla="*/ 366027 w 1223485"/>
                <a:gd name="connsiteY771" fmla="*/ 338366 h 448608"/>
                <a:gd name="connsiteX772" fmla="*/ 369208 w 1223485"/>
                <a:gd name="connsiteY772" fmla="*/ 338604 h 448608"/>
                <a:gd name="connsiteX773" fmla="*/ 376580 w 1223485"/>
                <a:gd name="connsiteY773" fmla="*/ 339938 h 448608"/>
                <a:gd name="connsiteX774" fmla="*/ 379504 w 1223485"/>
                <a:gd name="connsiteY774" fmla="*/ 339747 h 448608"/>
                <a:gd name="connsiteX775" fmla="*/ 382095 w 1223485"/>
                <a:gd name="connsiteY775" fmla="*/ 338414 h 448608"/>
                <a:gd name="connsiteX776" fmla="*/ 384400 w 1223485"/>
                <a:gd name="connsiteY776" fmla="*/ 339280 h 448608"/>
                <a:gd name="connsiteX777" fmla="*/ 390658 w 1223485"/>
                <a:gd name="connsiteY777" fmla="*/ 340881 h 448608"/>
                <a:gd name="connsiteX778" fmla="*/ 393735 w 1223485"/>
                <a:gd name="connsiteY778" fmla="*/ 341243 h 448608"/>
                <a:gd name="connsiteX779" fmla="*/ 397230 w 1223485"/>
                <a:gd name="connsiteY779" fmla="*/ 340785 h 448608"/>
                <a:gd name="connsiteX780" fmla="*/ 400735 w 1223485"/>
                <a:gd name="connsiteY780" fmla="*/ 340690 h 448608"/>
                <a:gd name="connsiteX781" fmla="*/ 402412 w 1223485"/>
                <a:gd name="connsiteY781" fmla="*/ 341157 h 448608"/>
                <a:gd name="connsiteX782" fmla="*/ 404022 w 1223485"/>
                <a:gd name="connsiteY782" fmla="*/ 341852 h 448608"/>
                <a:gd name="connsiteX783" fmla="*/ 405403 w 1223485"/>
                <a:gd name="connsiteY783" fmla="*/ 342100 h 448608"/>
                <a:gd name="connsiteX784" fmla="*/ 406832 w 1223485"/>
                <a:gd name="connsiteY784" fmla="*/ 342090 h 448608"/>
                <a:gd name="connsiteX785" fmla="*/ 409365 w 1223485"/>
                <a:gd name="connsiteY785" fmla="*/ 340757 h 448608"/>
                <a:gd name="connsiteX786" fmla="*/ 411042 w 1223485"/>
                <a:gd name="connsiteY786" fmla="*/ 338309 h 448608"/>
                <a:gd name="connsiteX787" fmla="*/ 412404 w 1223485"/>
                <a:gd name="connsiteY787" fmla="*/ 335223 h 448608"/>
                <a:gd name="connsiteX788" fmla="*/ 413461 w 1223485"/>
                <a:gd name="connsiteY788" fmla="*/ 332003 h 448608"/>
                <a:gd name="connsiteX789" fmla="*/ 414175 w 1223485"/>
                <a:gd name="connsiteY789" fmla="*/ 330622 h 448608"/>
                <a:gd name="connsiteX790" fmla="*/ 415147 w 1223485"/>
                <a:gd name="connsiteY790" fmla="*/ 329403 h 448608"/>
                <a:gd name="connsiteX791" fmla="*/ 416414 w 1223485"/>
                <a:gd name="connsiteY791" fmla="*/ 328613 h 448608"/>
                <a:gd name="connsiteX792" fmla="*/ 417766 w 1223485"/>
                <a:gd name="connsiteY792" fmla="*/ 328117 h 448608"/>
                <a:gd name="connsiteX793" fmla="*/ 421443 w 1223485"/>
                <a:gd name="connsiteY793" fmla="*/ 328422 h 448608"/>
                <a:gd name="connsiteX794" fmla="*/ 422205 w 1223485"/>
                <a:gd name="connsiteY794" fmla="*/ 329203 h 448608"/>
                <a:gd name="connsiteX795" fmla="*/ 426320 w 1223485"/>
                <a:gd name="connsiteY795" fmla="*/ 334661 h 448608"/>
                <a:gd name="connsiteX796" fmla="*/ 427044 w 1223485"/>
                <a:gd name="connsiteY796" fmla="*/ 335137 h 448608"/>
                <a:gd name="connsiteX797" fmla="*/ 431330 w 1223485"/>
                <a:gd name="connsiteY797" fmla="*/ 335480 h 448608"/>
                <a:gd name="connsiteX798" fmla="*/ 432521 w 1223485"/>
                <a:gd name="connsiteY798" fmla="*/ 335299 h 448608"/>
                <a:gd name="connsiteX799" fmla="*/ 435130 w 1223485"/>
                <a:gd name="connsiteY799" fmla="*/ 334204 h 448608"/>
                <a:gd name="connsiteX800" fmla="*/ 436626 w 1223485"/>
                <a:gd name="connsiteY800" fmla="*/ 334108 h 448608"/>
                <a:gd name="connsiteX801" fmla="*/ 439378 w 1223485"/>
                <a:gd name="connsiteY801" fmla="*/ 335461 h 448608"/>
                <a:gd name="connsiteX802" fmla="*/ 440569 w 1223485"/>
                <a:gd name="connsiteY802" fmla="*/ 336613 h 448608"/>
                <a:gd name="connsiteX803" fmla="*/ 441903 w 1223485"/>
                <a:gd name="connsiteY803" fmla="*/ 337461 h 448608"/>
                <a:gd name="connsiteX804" fmla="*/ 448646 w 1223485"/>
                <a:gd name="connsiteY804" fmla="*/ 338328 h 448608"/>
                <a:gd name="connsiteX805" fmla="*/ 451247 w 1223485"/>
                <a:gd name="connsiteY805" fmla="*/ 340671 h 448608"/>
                <a:gd name="connsiteX806" fmla="*/ 452571 w 1223485"/>
                <a:gd name="connsiteY806" fmla="*/ 340985 h 448608"/>
                <a:gd name="connsiteX807" fmla="*/ 457257 w 1223485"/>
                <a:gd name="connsiteY807" fmla="*/ 340700 h 448608"/>
                <a:gd name="connsiteX808" fmla="*/ 460505 w 1223485"/>
                <a:gd name="connsiteY808" fmla="*/ 340928 h 448608"/>
                <a:gd name="connsiteX809" fmla="*/ 463325 w 1223485"/>
                <a:gd name="connsiteY809" fmla="*/ 341557 h 448608"/>
                <a:gd name="connsiteX810" fmla="*/ 464610 w 1223485"/>
                <a:gd name="connsiteY810" fmla="*/ 344881 h 448608"/>
                <a:gd name="connsiteX811" fmla="*/ 465648 w 1223485"/>
                <a:gd name="connsiteY811" fmla="*/ 348291 h 448608"/>
                <a:gd name="connsiteX812" fmla="*/ 466248 w 1223485"/>
                <a:gd name="connsiteY812" fmla="*/ 349453 h 448608"/>
                <a:gd name="connsiteX813" fmla="*/ 469011 w 1223485"/>
                <a:gd name="connsiteY813" fmla="*/ 350625 h 448608"/>
                <a:gd name="connsiteX814" fmla="*/ 470135 w 1223485"/>
                <a:gd name="connsiteY814" fmla="*/ 351682 h 448608"/>
                <a:gd name="connsiteX815" fmla="*/ 469839 w 1223485"/>
                <a:gd name="connsiteY815" fmla="*/ 355082 h 448608"/>
                <a:gd name="connsiteX816" fmla="*/ 470144 w 1223485"/>
                <a:gd name="connsiteY816" fmla="*/ 358321 h 448608"/>
                <a:gd name="connsiteX817" fmla="*/ 476002 w 1223485"/>
                <a:gd name="connsiteY817" fmla="*/ 361140 h 448608"/>
                <a:gd name="connsiteX818" fmla="*/ 482269 w 1223485"/>
                <a:gd name="connsiteY818" fmla="*/ 362760 h 448608"/>
                <a:gd name="connsiteX819" fmla="*/ 488937 w 1223485"/>
                <a:gd name="connsiteY819" fmla="*/ 362912 h 448608"/>
                <a:gd name="connsiteX820" fmla="*/ 495614 w 1223485"/>
                <a:gd name="connsiteY820" fmla="*/ 362350 h 448608"/>
                <a:gd name="connsiteX821" fmla="*/ 499053 w 1223485"/>
                <a:gd name="connsiteY821" fmla="*/ 361655 h 448608"/>
                <a:gd name="connsiteX822" fmla="*/ 503358 w 1223485"/>
                <a:gd name="connsiteY822" fmla="*/ 360454 h 448608"/>
                <a:gd name="connsiteX823" fmla="*/ 504254 w 1223485"/>
                <a:gd name="connsiteY823" fmla="*/ 360474 h 448608"/>
                <a:gd name="connsiteX824" fmla="*/ 512588 w 1223485"/>
                <a:gd name="connsiteY824" fmla="*/ 364179 h 448608"/>
                <a:gd name="connsiteX825" fmla="*/ 513302 w 1223485"/>
                <a:gd name="connsiteY825" fmla="*/ 364750 h 448608"/>
                <a:gd name="connsiteX826" fmla="*/ 514235 w 1223485"/>
                <a:gd name="connsiteY826" fmla="*/ 367522 h 448608"/>
                <a:gd name="connsiteX827" fmla="*/ 514207 w 1223485"/>
                <a:gd name="connsiteY827" fmla="*/ 370446 h 448608"/>
                <a:gd name="connsiteX828" fmla="*/ 512654 w 1223485"/>
                <a:gd name="connsiteY828" fmla="*/ 377390 h 448608"/>
                <a:gd name="connsiteX829" fmla="*/ 512550 w 1223485"/>
                <a:gd name="connsiteY829" fmla="*/ 379295 h 448608"/>
                <a:gd name="connsiteX830" fmla="*/ 512702 w 1223485"/>
                <a:gd name="connsiteY830" fmla="*/ 381200 h 448608"/>
                <a:gd name="connsiteX831" fmla="*/ 514359 w 1223485"/>
                <a:gd name="connsiteY831" fmla="*/ 385343 h 448608"/>
                <a:gd name="connsiteX832" fmla="*/ 515245 w 1223485"/>
                <a:gd name="connsiteY832" fmla="*/ 386534 h 448608"/>
                <a:gd name="connsiteX833" fmla="*/ 518264 w 1223485"/>
                <a:gd name="connsiteY833" fmla="*/ 388715 h 448608"/>
                <a:gd name="connsiteX834" fmla="*/ 518388 w 1223485"/>
                <a:gd name="connsiteY834" fmla="*/ 389858 h 448608"/>
                <a:gd name="connsiteX835" fmla="*/ 517970 w 1223485"/>
                <a:gd name="connsiteY835" fmla="*/ 391001 h 448608"/>
                <a:gd name="connsiteX836" fmla="*/ 514635 w 1223485"/>
                <a:gd name="connsiteY836" fmla="*/ 390220 h 448608"/>
                <a:gd name="connsiteX837" fmla="*/ 512607 w 1223485"/>
                <a:gd name="connsiteY837" fmla="*/ 389277 h 448608"/>
                <a:gd name="connsiteX838" fmla="*/ 511435 w 1223485"/>
                <a:gd name="connsiteY838" fmla="*/ 387715 h 448608"/>
                <a:gd name="connsiteX839" fmla="*/ 509759 w 1223485"/>
                <a:gd name="connsiteY839" fmla="*/ 386829 h 448608"/>
                <a:gd name="connsiteX840" fmla="*/ 506625 w 1223485"/>
                <a:gd name="connsiteY840" fmla="*/ 387153 h 448608"/>
                <a:gd name="connsiteX841" fmla="*/ 500767 w 1223485"/>
                <a:gd name="connsiteY841" fmla="*/ 385591 h 448608"/>
                <a:gd name="connsiteX842" fmla="*/ 494147 w 1223485"/>
                <a:gd name="connsiteY842" fmla="*/ 383172 h 448608"/>
                <a:gd name="connsiteX843" fmla="*/ 482412 w 1223485"/>
                <a:gd name="connsiteY843" fmla="*/ 378038 h 448608"/>
                <a:gd name="connsiteX844" fmla="*/ 479212 w 1223485"/>
                <a:gd name="connsiteY844" fmla="*/ 378076 h 448608"/>
                <a:gd name="connsiteX845" fmla="*/ 476145 w 1223485"/>
                <a:gd name="connsiteY845" fmla="*/ 378733 h 448608"/>
                <a:gd name="connsiteX846" fmla="*/ 472907 w 1223485"/>
                <a:gd name="connsiteY846" fmla="*/ 380038 h 448608"/>
                <a:gd name="connsiteX847" fmla="*/ 469535 w 1223485"/>
                <a:gd name="connsiteY847" fmla="*/ 380971 h 448608"/>
                <a:gd name="connsiteX848" fmla="*/ 467058 w 1223485"/>
                <a:gd name="connsiteY848" fmla="*/ 381324 h 448608"/>
                <a:gd name="connsiteX849" fmla="*/ 464572 w 1223485"/>
                <a:gd name="connsiteY849" fmla="*/ 381067 h 448608"/>
                <a:gd name="connsiteX850" fmla="*/ 458305 w 1223485"/>
                <a:gd name="connsiteY850" fmla="*/ 379838 h 448608"/>
                <a:gd name="connsiteX851" fmla="*/ 451990 w 1223485"/>
                <a:gd name="connsiteY851" fmla="*/ 379038 h 448608"/>
                <a:gd name="connsiteX852" fmla="*/ 435807 w 1223485"/>
                <a:gd name="connsiteY852" fmla="*/ 378533 h 448608"/>
                <a:gd name="connsiteX853" fmla="*/ 431235 w 1223485"/>
                <a:gd name="connsiteY853" fmla="*/ 377361 h 448608"/>
                <a:gd name="connsiteX854" fmla="*/ 423663 w 1223485"/>
                <a:gd name="connsiteY854" fmla="*/ 376771 h 448608"/>
                <a:gd name="connsiteX855" fmla="*/ 417643 w 1223485"/>
                <a:gd name="connsiteY855" fmla="*/ 375761 h 448608"/>
                <a:gd name="connsiteX856" fmla="*/ 411680 w 1223485"/>
                <a:gd name="connsiteY856" fmla="*/ 374352 h 448608"/>
                <a:gd name="connsiteX857" fmla="*/ 396478 w 1223485"/>
                <a:gd name="connsiteY857" fmla="*/ 367408 h 448608"/>
                <a:gd name="connsiteX858" fmla="*/ 391506 w 1223485"/>
                <a:gd name="connsiteY858" fmla="*/ 365665 h 448608"/>
                <a:gd name="connsiteX859" fmla="*/ 376238 w 1223485"/>
                <a:gd name="connsiteY859" fmla="*/ 362350 h 448608"/>
                <a:gd name="connsiteX860" fmla="*/ 373885 w 1223485"/>
                <a:gd name="connsiteY860" fmla="*/ 362083 h 448608"/>
                <a:gd name="connsiteX861" fmla="*/ 368351 w 1223485"/>
                <a:gd name="connsiteY861" fmla="*/ 362331 h 448608"/>
                <a:gd name="connsiteX862" fmla="*/ 364864 w 1223485"/>
                <a:gd name="connsiteY862" fmla="*/ 361359 h 448608"/>
                <a:gd name="connsiteX863" fmla="*/ 361797 w 1223485"/>
                <a:gd name="connsiteY863" fmla="*/ 361340 h 448608"/>
                <a:gd name="connsiteX864" fmla="*/ 357235 w 1223485"/>
                <a:gd name="connsiteY864" fmla="*/ 362417 h 448608"/>
                <a:gd name="connsiteX865" fmla="*/ 355835 w 1223485"/>
                <a:gd name="connsiteY865" fmla="*/ 363188 h 448608"/>
                <a:gd name="connsiteX866" fmla="*/ 354063 w 1223485"/>
                <a:gd name="connsiteY866" fmla="*/ 364817 h 448608"/>
                <a:gd name="connsiteX867" fmla="*/ 350958 w 1223485"/>
                <a:gd name="connsiteY867" fmla="*/ 364741 h 448608"/>
                <a:gd name="connsiteX868" fmla="*/ 347881 w 1223485"/>
                <a:gd name="connsiteY868" fmla="*/ 364426 h 448608"/>
                <a:gd name="connsiteX869" fmla="*/ 339776 w 1223485"/>
                <a:gd name="connsiteY869" fmla="*/ 362864 h 448608"/>
                <a:gd name="connsiteX870" fmla="*/ 336756 w 1223485"/>
                <a:gd name="connsiteY870" fmla="*/ 361902 h 448608"/>
                <a:gd name="connsiteX871" fmla="*/ 333851 w 1223485"/>
                <a:gd name="connsiteY871" fmla="*/ 360483 h 448608"/>
                <a:gd name="connsiteX872" fmla="*/ 331241 w 1223485"/>
                <a:gd name="connsiteY872" fmla="*/ 358635 h 448608"/>
                <a:gd name="connsiteX873" fmla="*/ 329869 w 1223485"/>
                <a:gd name="connsiteY873" fmla="*/ 357978 h 448608"/>
                <a:gd name="connsiteX874" fmla="*/ 322869 w 1223485"/>
                <a:gd name="connsiteY874" fmla="*/ 356092 h 448608"/>
                <a:gd name="connsiteX875" fmla="*/ 317154 w 1223485"/>
                <a:gd name="connsiteY875" fmla="*/ 355444 h 448608"/>
                <a:gd name="connsiteX876" fmla="*/ 305400 w 1223485"/>
                <a:gd name="connsiteY876" fmla="*/ 354587 h 448608"/>
                <a:gd name="connsiteX877" fmla="*/ 302828 w 1223485"/>
                <a:gd name="connsiteY877" fmla="*/ 354016 h 448608"/>
                <a:gd name="connsiteX878" fmla="*/ 300685 w 1223485"/>
                <a:gd name="connsiteY878" fmla="*/ 353330 h 448608"/>
                <a:gd name="connsiteX879" fmla="*/ 299513 w 1223485"/>
                <a:gd name="connsiteY879" fmla="*/ 351806 h 448608"/>
                <a:gd name="connsiteX880" fmla="*/ 299666 w 1223485"/>
                <a:gd name="connsiteY880" fmla="*/ 349863 h 448608"/>
                <a:gd name="connsiteX881" fmla="*/ 300504 w 1223485"/>
                <a:gd name="connsiteY881" fmla="*/ 348186 h 448608"/>
                <a:gd name="connsiteX882" fmla="*/ 301657 w 1223485"/>
                <a:gd name="connsiteY882" fmla="*/ 346500 h 448608"/>
                <a:gd name="connsiteX883" fmla="*/ 302409 w 1223485"/>
                <a:gd name="connsiteY883" fmla="*/ 344891 h 448608"/>
                <a:gd name="connsiteX884" fmla="*/ 293818 w 1223485"/>
                <a:gd name="connsiteY884" fmla="*/ 341519 h 448608"/>
                <a:gd name="connsiteX885" fmla="*/ 287035 w 1223485"/>
                <a:gd name="connsiteY885" fmla="*/ 339680 h 448608"/>
                <a:gd name="connsiteX886" fmla="*/ 284102 w 1223485"/>
                <a:gd name="connsiteY886" fmla="*/ 339328 h 448608"/>
                <a:gd name="connsiteX887" fmla="*/ 281159 w 1223485"/>
                <a:gd name="connsiteY887" fmla="*/ 339328 h 448608"/>
                <a:gd name="connsiteX888" fmla="*/ 277844 w 1223485"/>
                <a:gd name="connsiteY888" fmla="*/ 339709 h 448608"/>
                <a:gd name="connsiteX889" fmla="*/ 274568 w 1223485"/>
                <a:gd name="connsiteY889" fmla="*/ 339528 h 448608"/>
                <a:gd name="connsiteX890" fmla="*/ 273025 w 1223485"/>
                <a:gd name="connsiteY890" fmla="*/ 338976 h 448608"/>
                <a:gd name="connsiteX891" fmla="*/ 271453 w 1223485"/>
                <a:gd name="connsiteY891" fmla="*/ 338785 h 448608"/>
                <a:gd name="connsiteX892" fmla="*/ 269871 w 1223485"/>
                <a:gd name="connsiteY892" fmla="*/ 339185 h 448608"/>
                <a:gd name="connsiteX893" fmla="*/ 268605 w 1223485"/>
                <a:gd name="connsiteY893" fmla="*/ 339033 h 448608"/>
                <a:gd name="connsiteX894" fmla="*/ 268281 w 1223485"/>
                <a:gd name="connsiteY894" fmla="*/ 337499 h 448608"/>
                <a:gd name="connsiteX895" fmla="*/ 269091 w 1223485"/>
                <a:gd name="connsiteY895" fmla="*/ 336194 h 448608"/>
                <a:gd name="connsiteX896" fmla="*/ 270748 w 1223485"/>
                <a:gd name="connsiteY896" fmla="*/ 334718 h 448608"/>
                <a:gd name="connsiteX897" fmla="*/ 271700 w 1223485"/>
                <a:gd name="connsiteY897" fmla="*/ 334461 h 448608"/>
                <a:gd name="connsiteX898" fmla="*/ 272129 w 1223485"/>
                <a:gd name="connsiteY898" fmla="*/ 336775 h 448608"/>
                <a:gd name="connsiteX899" fmla="*/ 272605 w 1223485"/>
                <a:gd name="connsiteY899" fmla="*/ 337233 h 448608"/>
                <a:gd name="connsiteX900" fmla="*/ 274072 w 1223485"/>
                <a:gd name="connsiteY900" fmla="*/ 337737 h 448608"/>
                <a:gd name="connsiteX901" fmla="*/ 274711 w 1223485"/>
                <a:gd name="connsiteY901" fmla="*/ 337595 h 448608"/>
                <a:gd name="connsiteX902" fmla="*/ 277301 w 1223485"/>
                <a:gd name="connsiteY902" fmla="*/ 334642 h 448608"/>
                <a:gd name="connsiteX903" fmla="*/ 278025 w 1223485"/>
                <a:gd name="connsiteY903" fmla="*/ 333184 h 448608"/>
                <a:gd name="connsiteX904" fmla="*/ 279282 w 1223485"/>
                <a:gd name="connsiteY904" fmla="*/ 329251 h 448608"/>
                <a:gd name="connsiteX905" fmla="*/ 280654 w 1223485"/>
                <a:gd name="connsiteY905" fmla="*/ 330013 h 448608"/>
                <a:gd name="connsiteX906" fmla="*/ 282025 w 1223485"/>
                <a:gd name="connsiteY906" fmla="*/ 329546 h 448608"/>
                <a:gd name="connsiteX907" fmla="*/ 282816 w 1223485"/>
                <a:gd name="connsiteY907" fmla="*/ 328917 h 448608"/>
                <a:gd name="connsiteX908" fmla="*/ 284997 w 1223485"/>
                <a:gd name="connsiteY908" fmla="*/ 319821 h 448608"/>
                <a:gd name="connsiteX909" fmla="*/ 286807 w 1223485"/>
                <a:gd name="connsiteY909" fmla="*/ 317164 h 448608"/>
                <a:gd name="connsiteX910" fmla="*/ 289284 w 1223485"/>
                <a:gd name="connsiteY910" fmla="*/ 314963 h 448608"/>
                <a:gd name="connsiteX911" fmla="*/ 290522 w 1223485"/>
                <a:gd name="connsiteY911" fmla="*/ 314420 h 448608"/>
                <a:gd name="connsiteX912" fmla="*/ 292951 w 1223485"/>
                <a:gd name="connsiteY912" fmla="*/ 315773 h 448608"/>
                <a:gd name="connsiteX913" fmla="*/ 297875 w 1223485"/>
                <a:gd name="connsiteY913" fmla="*/ 316287 h 448608"/>
                <a:gd name="connsiteX914" fmla="*/ 300799 w 1223485"/>
                <a:gd name="connsiteY914" fmla="*/ 317182 h 448608"/>
                <a:gd name="connsiteX915" fmla="*/ 303733 w 1223485"/>
                <a:gd name="connsiteY915" fmla="*/ 317297 h 448608"/>
                <a:gd name="connsiteX916" fmla="*/ 306600 w 1223485"/>
                <a:gd name="connsiteY916" fmla="*/ 317735 h 448608"/>
                <a:gd name="connsiteX917" fmla="*/ 310591 w 1223485"/>
                <a:gd name="connsiteY917" fmla="*/ 319335 h 448608"/>
                <a:gd name="connsiteX918" fmla="*/ 312001 w 1223485"/>
                <a:gd name="connsiteY918" fmla="*/ 319164 h 448608"/>
                <a:gd name="connsiteX919" fmla="*/ 313430 w 1223485"/>
                <a:gd name="connsiteY919" fmla="*/ 318668 h 448608"/>
                <a:gd name="connsiteX920" fmla="*/ 315573 w 1223485"/>
                <a:gd name="connsiteY920" fmla="*/ 316925 h 448608"/>
                <a:gd name="connsiteX921" fmla="*/ 316506 w 1223485"/>
                <a:gd name="connsiteY921" fmla="*/ 314144 h 448608"/>
                <a:gd name="connsiteX922" fmla="*/ 319592 w 1223485"/>
                <a:gd name="connsiteY922" fmla="*/ 315554 h 448608"/>
                <a:gd name="connsiteX923" fmla="*/ 324135 w 1223485"/>
                <a:gd name="connsiteY923" fmla="*/ 316116 h 448608"/>
                <a:gd name="connsiteX924" fmla="*/ 325241 w 1223485"/>
                <a:gd name="connsiteY924" fmla="*/ 316954 h 448608"/>
                <a:gd name="connsiteX925" fmla="*/ 771058 w 1223485"/>
                <a:gd name="connsiteY925" fmla="*/ 316049 h 448608"/>
                <a:gd name="connsiteX926" fmla="*/ 770820 w 1223485"/>
                <a:gd name="connsiteY926" fmla="*/ 317325 h 448608"/>
                <a:gd name="connsiteX927" fmla="*/ 769839 w 1223485"/>
                <a:gd name="connsiteY927" fmla="*/ 315858 h 448608"/>
                <a:gd name="connsiteX928" fmla="*/ 768944 w 1223485"/>
                <a:gd name="connsiteY928" fmla="*/ 315135 h 448608"/>
                <a:gd name="connsiteX929" fmla="*/ 769039 w 1223485"/>
                <a:gd name="connsiteY929" fmla="*/ 313554 h 448608"/>
                <a:gd name="connsiteX930" fmla="*/ 770305 w 1223485"/>
                <a:gd name="connsiteY930" fmla="*/ 314144 h 448608"/>
                <a:gd name="connsiteX931" fmla="*/ 771058 w 1223485"/>
                <a:gd name="connsiteY931" fmla="*/ 316049 h 448608"/>
                <a:gd name="connsiteX932" fmla="*/ 676884 w 1223485"/>
                <a:gd name="connsiteY932" fmla="*/ 324726 h 448608"/>
                <a:gd name="connsiteX933" fmla="*/ 675789 w 1223485"/>
                <a:gd name="connsiteY933" fmla="*/ 329174 h 448608"/>
                <a:gd name="connsiteX934" fmla="*/ 675275 w 1223485"/>
                <a:gd name="connsiteY934" fmla="*/ 327603 h 448608"/>
                <a:gd name="connsiteX935" fmla="*/ 675075 w 1223485"/>
                <a:gd name="connsiteY935" fmla="*/ 323535 h 448608"/>
                <a:gd name="connsiteX936" fmla="*/ 674398 w 1223485"/>
                <a:gd name="connsiteY936" fmla="*/ 321555 h 448608"/>
                <a:gd name="connsiteX937" fmla="*/ 674827 w 1223485"/>
                <a:gd name="connsiteY937" fmla="*/ 319278 h 448608"/>
                <a:gd name="connsiteX938" fmla="*/ 674684 w 1223485"/>
                <a:gd name="connsiteY938" fmla="*/ 313439 h 448608"/>
                <a:gd name="connsiteX939" fmla="*/ 675513 w 1223485"/>
                <a:gd name="connsiteY939" fmla="*/ 310744 h 448608"/>
                <a:gd name="connsiteX940" fmla="*/ 677037 w 1223485"/>
                <a:gd name="connsiteY940" fmla="*/ 314172 h 448608"/>
                <a:gd name="connsiteX941" fmla="*/ 677437 w 1223485"/>
                <a:gd name="connsiteY941" fmla="*/ 315916 h 448608"/>
                <a:gd name="connsiteX942" fmla="*/ 676884 w 1223485"/>
                <a:gd name="connsiteY942" fmla="*/ 324726 h 448608"/>
                <a:gd name="connsiteX943" fmla="*/ 468134 w 1223485"/>
                <a:gd name="connsiteY943" fmla="*/ 311706 h 448608"/>
                <a:gd name="connsiteX944" fmla="*/ 467563 w 1223485"/>
                <a:gd name="connsiteY944" fmla="*/ 312658 h 448608"/>
                <a:gd name="connsiteX945" fmla="*/ 464991 w 1223485"/>
                <a:gd name="connsiteY945" fmla="*/ 312582 h 448608"/>
                <a:gd name="connsiteX946" fmla="*/ 464562 w 1223485"/>
                <a:gd name="connsiteY946" fmla="*/ 311515 h 448608"/>
                <a:gd name="connsiteX947" fmla="*/ 466239 w 1223485"/>
                <a:gd name="connsiteY947" fmla="*/ 309572 h 448608"/>
                <a:gd name="connsiteX948" fmla="*/ 467344 w 1223485"/>
                <a:gd name="connsiteY948" fmla="*/ 309448 h 448608"/>
                <a:gd name="connsiteX949" fmla="*/ 468335 w 1223485"/>
                <a:gd name="connsiteY949" fmla="*/ 310162 h 448608"/>
                <a:gd name="connsiteX950" fmla="*/ 468134 w 1223485"/>
                <a:gd name="connsiteY950" fmla="*/ 311706 h 448608"/>
                <a:gd name="connsiteX951" fmla="*/ 1005116 w 1223485"/>
                <a:gd name="connsiteY951" fmla="*/ 312763 h 448608"/>
                <a:gd name="connsiteX952" fmla="*/ 1003487 w 1223485"/>
                <a:gd name="connsiteY952" fmla="*/ 315335 h 448608"/>
                <a:gd name="connsiteX953" fmla="*/ 1002382 w 1223485"/>
                <a:gd name="connsiteY953" fmla="*/ 314430 h 448608"/>
                <a:gd name="connsiteX954" fmla="*/ 1001763 w 1223485"/>
                <a:gd name="connsiteY954" fmla="*/ 314420 h 448608"/>
                <a:gd name="connsiteX955" fmla="*/ 1001382 w 1223485"/>
                <a:gd name="connsiteY955" fmla="*/ 312906 h 448608"/>
                <a:gd name="connsiteX956" fmla="*/ 1001763 w 1223485"/>
                <a:gd name="connsiteY956" fmla="*/ 309781 h 448608"/>
                <a:gd name="connsiteX957" fmla="*/ 1000391 w 1223485"/>
                <a:gd name="connsiteY957" fmla="*/ 306267 h 448608"/>
                <a:gd name="connsiteX958" fmla="*/ 1002192 w 1223485"/>
                <a:gd name="connsiteY958" fmla="*/ 306314 h 448608"/>
                <a:gd name="connsiteX959" fmla="*/ 1002696 w 1223485"/>
                <a:gd name="connsiteY959" fmla="*/ 307362 h 448608"/>
                <a:gd name="connsiteX960" fmla="*/ 1003268 w 1223485"/>
                <a:gd name="connsiteY960" fmla="*/ 307715 h 448608"/>
                <a:gd name="connsiteX961" fmla="*/ 1005049 w 1223485"/>
                <a:gd name="connsiteY961" fmla="*/ 311105 h 448608"/>
                <a:gd name="connsiteX962" fmla="*/ 1005116 w 1223485"/>
                <a:gd name="connsiteY962" fmla="*/ 312763 h 448608"/>
                <a:gd name="connsiteX963" fmla="*/ 1056970 w 1223485"/>
                <a:gd name="connsiteY963" fmla="*/ 308924 h 448608"/>
                <a:gd name="connsiteX964" fmla="*/ 1056761 w 1223485"/>
                <a:gd name="connsiteY964" fmla="*/ 309953 h 448608"/>
                <a:gd name="connsiteX965" fmla="*/ 1056741 w 1223485"/>
                <a:gd name="connsiteY965" fmla="*/ 311848 h 448608"/>
                <a:gd name="connsiteX966" fmla="*/ 1057189 w 1223485"/>
                <a:gd name="connsiteY966" fmla="*/ 313611 h 448608"/>
                <a:gd name="connsiteX967" fmla="*/ 1056046 w 1223485"/>
                <a:gd name="connsiteY967" fmla="*/ 315401 h 448608"/>
                <a:gd name="connsiteX968" fmla="*/ 1057113 w 1223485"/>
                <a:gd name="connsiteY968" fmla="*/ 318078 h 448608"/>
                <a:gd name="connsiteX969" fmla="*/ 1057275 w 1223485"/>
                <a:gd name="connsiteY969" fmla="*/ 319411 h 448608"/>
                <a:gd name="connsiteX970" fmla="*/ 1057208 w 1223485"/>
                <a:gd name="connsiteY970" fmla="*/ 321297 h 448608"/>
                <a:gd name="connsiteX971" fmla="*/ 1056913 w 1223485"/>
                <a:gd name="connsiteY971" fmla="*/ 322145 h 448608"/>
                <a:gd name="connsiteX972" fmla="*/ 1056103 w 1223485"/>
                <a:gd name="connsiteY972" fmla="*/ 324621 h 448608"/>
                <a:gd name="connsiteX973" fmla="*/ 1055294 w 1223485"/>
                <a:gd name="connsiteY973" fmla="*/ 325507 h 448608"/>
                <a:gd name="connsiteX974" fmla="*/ 1054684 w 1223485"/>
                <a:gd name="connsiteY974" fmla="*/ 325755 h 448608"/>
                <a:gd name="connsiteX975" fmla="*/ 1054065 w 1223485"/>
                <a:gd name="connsiteY975" fmla="*/ 326507 h 448608"/>
                <a:gd name="connsiteX976" fmla="*/ 1048807 w 1223485"/>
                <a:gd name="connsiteY976" fmla="*/ 325698 h 448608"/>
                <a:gd name="connsiteX977" fmla="*/ 1046540 w 1223485"/>
                <a:gd name="connsiteY977" fmla="*/ 323974 h 448608"/>
                <a:gd name="connsiteX978" fmla="*/ 1044511 w 1223485"/>
                <a:gd name="connsiteY978" fmla="*/ 322116 h 448608"/>
                <a:gd name="connsiteX979" fmla="*/ 1044083 w 1223485"/>
                <a:gd name="connsiteY979" fmla="*/ 321335 h 448608"/>
                <a:gd name="connsiteX980" fmla="*/ 1041702 w 1223485"/>
                <a:gd name="connsiteY980" fmla="*/ 319164 h 448608"/>
                <a:gd name="connsiteX981" fmla="*/ 1041149 w 1223485"/>
                <a:gd name="connsiteY981" fmla="*/ 318430 h 448608"/>
                <a:gd name="connsiteX982" fmla="*/ 1041102 w 1223485"/>
                <a:gd name="connsiteY982" fmla="*/ 317268 h 448608"/>
                <a:gd name="connsiteX983" fmla="*/ 1043025 w 1223485"/>
                <a:gd name="connsiteY983" fmla="*/ 316973 h 448608"/>
                <a:gd name="connsiteX984" fmla="*/ 1045083 w 1223485"/>
                <a:gd name="connsiteY984" fmla="*/ 317011 h 448608"/>
                <a:gd name="connsiteX985" fmla="*/ 1044987 w 1223485"/>
                <a:gd name="connsiteY985" fmla="*/ 315973 h 448608"/>
                <a:gd name="connsiteX986" fmla="*/ 1046178 w 1223485"/>
                <a:gd name="connsiteY986" fmla="*/ 312296 h 448608"/>
                <a:gd name="connsiteX987" fmla="*/ 1043054 w 1223485"/>
                <a:gd name="connsiteY987" fmla="*/ 309934 h 448608"/>
                <a:gd name="connsiteX988" fmla="*/ 1042502 w 1223485"/>
                <a:gd name="connsiteY988" fmla="*/ 308943 h 448608"/>
                <a:gd name="connsiteX989" fmla="*/ 1043616 w 1223485"/>
                <a:gd name="connsiteY989" fmla="*/ 308277 h 448608"/>
                <a:gd name="connsiteX990" fmla="*/ 1046130 w 1223485"/>
                <a:gd name="connsiteY990" fmla="*/ 309096 h 448608"/>
                <a:gd name="connsiteX991" fmla="*/ 1049207 w 1223485"/>
                <a:gd name="connsiteY991" fmla="*/ 304952 h 448608"/>
                <a:gd name="connsiteX992" fmla="*/ 1050112 w 1223485"/>
                <a:gd name="connsiteY992" fmla="*/ 304086 h 448608"/>
                <a:gd name="connsiteX993" fmla="*/ 1050550 w 1223485"/>
                <a:gd name="connsiteY993" fmla="*/ 301780 h 448608"/>
                <a:gd name="connsiteX994" fmla="*/ 1052274 w 1223485"/>
                <a:gd name="connsiteY994" fmla="*/ 301485 h 448608"/>
                <a:gd name="connsiteX995" fmla="*/ 1053493 w 1223485"/>
                <a:gd name="connsiteY995" fmla="*/ 301780 h 448608"/>
                <a:gd name="connsiteX996" fmla="*/ 1054284 w 1223485"/>
                <a:gd name="connsiteY996" fmla="*/ 303219 h 448608"/>
                <a:gd name="connsiteX997" fmla="*/ 1054598 w 1223485"/>
                <a:gd name="connsiteY997" fmla="*/ 304467 h 448608"/>
                <a:gd name="connsiteX998" fmla="*/ 1054265 w 1223485"/>
                <a:gd name="connsiteY998" fmla="*/ 305590 h 448608"/>
                <a:gd name="connsiteX999" fmla="*/ 1055741 w 1223485"/>
                <a:gd name="connsiteY999" fmla="*/ 306171 h 448608"/>
                <a:gd name="connsiteX1000" fmla="*/ 1056970 w 1223485"/>
                <a:gd name="connsiteY1000" fmla="*/ 308924 h 448608"/>
                <a:gd name="connsiteX1001" fmla="*/ 1008307 w 1223485"/>
                <a:gd name="connsiteY1001" fmla="*/ 314134 h 448608"/>
                <a:gd name="connsiteX1002" fmla="*/ 1006126 w 1223485"/>
                <a:gd name="connsiteY1002" fmla="*/ 316430 h 448608"/>
                <a:gd name="connsiteX1003" fmla="*/ 1008173 w 1223485"/>
                <a:gd name="connsiteY1003" fmla="*/ 311020 h 448608"/>
                <a:gd name="connsiteX1004" fmla="*/ 1008602 w 1223485"/>
                <a:gd name="connsiteY1004" fmla="*/ 308277 h 448608"/>
                <a:gd name="connsiteX1005" fmla="*/ 1010507 w 1223485"/>
                <a:gd name="connsiteY1005" fmla="*/ 306648 h 448608"/>
                <a:gd name="connsiteX1006" fmla="*/ 1013336 w 1223485"/>
                <a:gd name="connsiteY1006" fmla="*/ 298361 h 448608"/>
                <a:gd name="connsiteX1007" fmla="*/ 1013965 w 1223485"/>
                <a:gd name="connsiteY1007" fmla="*/ 298552 h 448608"/>
                <a:gd name="connsiteX1008" fmla="*/ 1014889 w 1223485"/>
                <a:gd name="connsiteY1008" fmla="*/ 299361 h 448608"/>
                <a:gd name="connsiteX1009" fmla="*/ 1013470 w 1223485"/>
                <a:gd name="connsiteY1009" fmla="*/ 305438 h 448608"/>
                <a:gd name="connsiteX1010" fmla="*/ 1009497 w 1223485"/>
                <a:gd name="connsiteY1010" fmla="*/ 309705 h 448608"/>
                <a:gd name="connsiteX1011" fmla="*/ 1008307 w 1223485"/>
                <a:gd name="connsiteY1011" fmla="*/ 314134 h 448608"/>
                <a:gd name="connsiteX1012" fmla="*/ 191405 w 1223485"/>
                <a:gd name="connsiteY1012" fmla="*/ 302838 h 448608"/>
                <a:gd name="connsiteX1013" fmla="*/ 189223 w 1223485"/>
                <a:gd name="connsiteY1013" fmla="*/ 302971 h 448608"/>
                <a:gd name="connsiteX1014" fmla="*/ 185204 w 1223485"/>
                <a:gd name="connsiteY1014" fmla="*/ 299695 h 448608"/>
                <a:gd name="connsiteX1015" fmla="*/ 184547 w 1223485"/>
                <a:gd name="connsiteY1015" fmla="*/ 298685 h 448608"/>
                <a:gd name="connsiteX1016" fmla="*/ 185680 w 1223485"/>
                <a:gd name="connsiteY1016" fmla="*/ 297713 h 448608"/>
                <a:gd name="connsiteX1017" fmla="*/ 186890 w 1223485"/>
                <a:gd name="connsiteY1017" fmla="*/ 297780 h 448608"/>
                <a:gd name="connsiteX1018" fmla="*/ 191519 w 1223485"/>
                <a:gd name="connsiteY1018" fmla="*/ 299847 h 448608"/>
                <a:gd name="connsiteX1019" fmla="*/ 192424 w 1223485"/>
                <a:gd name="connsiteY1019" fmla="*/ 300866 h 448608"/>
                <a:gd name="connsiteX1020" fmla="*/ 191405 w 1223485"/>
                <a:gd name="connsiteY1020" fmla="*/ 302838 h 448608"/>
                <a:gd name="connsiteX1021" fmla="*/ 759704 w 1223485"/>
                <a:gd name="connsiteY1021" fmla="*/ 297313 h 448608"/>
                <a:gd name="connsiteX1022" fmla="*/ 759600 w 1223485"/>
                <a:gd name="connsiteY1022" fmla="*/ 300018 h 448608"/>
                <a:gd name="connsiteX1023" fmla="*/ 758533 w 1223485"/>
                <a:gd name="connsiteY1023" fmla="*/ 299866 h 448608"/>
                <a:gd name="connsiteX1024" fmla="*/ 757657 w 1223485"/>
                <a:gd name="connsiteY1024" fmla="*/ 298913 h 448608"/>
                <a:gd name="connsiteX1025" fmla="*/ 757418 w 1223485"/>
                <a:gd name="connsiteY1025" fmla="*/ 298018 h 448608"/>
                <a:gd name="connsiteX1026" fmla="*/ 757466 w 1223485"/>
                <a:gd name="connsiteY1026" fmla="*/ 297294 h 448608"/>
                <a:gd name="connsiteX1027" fmla="*/ 757942 w 1223485"/>
                <a:gd name="connsiteY1027" fmla="*/ 296723 h 448608"/>
                <a:gd name="connsiteX1028" fmla="*/ 759704 w 1223485"/>
                <a:gd name="connsiteY1028" fmla="*/ 297313 h 448608"/>
                <a:gd name="connsiteX1029" fmla="*/ 717375 w 1223485"/>
                <a:gd name="connsiteY1029" fmla="*/ 301752 h 448608"/>
                <a:gd name="connsiteX1030" fmla="*/ 715670 w 1223485"/>
                <a:gd name="connsiteY1030" fmla="*/ 302466 h 448608"/>
                <a:gd name="connsiteX1031" fmla="*/ 712460 w 1223485"/>
                <a:gd name="connsiteY1031" fmla="*/ 299418 h 448608"/>
                <a:gd name="connsiteX1032" fmla="*/ 711098 w 1223485"/>
                <a:gd name="connsiteY1032" fmla="*/ 296904 h 448608"/>
                <a:gd name="connsiteX1033" fmla="*/ 711422 w 1223485"/>
                <a:gd name="connsiteY1033" fmla="*/ 295485 h 448608"/>
                <a:gd name="connsiteX1034" fmla="*/ 712384 w 1223485"/>
                <a:gd name="connsiteY1034" fmla="*/ 294246 h 448608"/>
                <a:gd name="connsiteX1035" fmla="*/ 712841 w 1223485"/>
                <a:gd name="connsiteY1035" fmla="*/ 293932 h 448608"/>
                <a:gd name="connsiteX1036" fmla="*/ 712641 w 1223485"/>
                <a:gd name="connsiteY1036" fmla="*/ 292637 h 448608"/>
                <a:gd name="connsiteX1037" fmla="*/ 713908 w 1223485"/>
                <a:gd name="connsiteY1037" fmla="*/ 292008 h 448608"/>
                <a:gd name="connsiteX1038" fmla="*/ 715299 w 1223485"/>
                <a:gd name="connsiteY1038" fmla="*/ 292094 h 448608"/>
                <a:gd name="connsiteX1039" fmla="*/ 716213 w 1223485"/>
                <a:gd name="connsiteY1039" fmla="*/ 293837 h 448608"/>
                <a:gd name="connsiteX1040" fmla="*/ 717309 w 1223485"/>
                <a:gd name="connsiteY1040" fmla="*/ 294313 h 448608"/>
                <a:gd name="connsiteX1041" fmla="*/ 717871 w 1223485"/>
                <a:gd name="connsiteY1041" fmla="*/ 295980 h 448608"/>
                <a:gd name="connsiteX1042" fmla="*/ 717375 w 1223485"/>
                <a:gd name="connsiteY1042" fmla="*/ 301752 h 448608"/>
                <a:gd name="connsiteX1043" fmla="*/ 733463 w 1223485"/>
                <a:gd name="connsiteY1043" fmla="*/ 297256 h 448608"/>
                <a:gd name="connsiteX1044" fmla="*/ 732777 w 1223485"/>
                <a:gd name="connsiteY1044" fmla="*/ 299028 h 448608"/>
                <a:gd name="connsiteX1045" fmla="*/ 731301 w 1223485"/>
                <a:gd name="connsiteY1045" fmla="*/ 300409 h 448608"/>
                <a:gd name="connsiteX1046" fmla="*/ 730119 w 1223485"/>
                <a:gd name="connsiteY1046" fmla="*/ 300514 h 448608"/>
                <a:gd name="connsiteX1047" fmla="*/ 728881 w 1223485"/>
                <a:gd name="connsiteY1047" fmla="*/ 300228 h 448608"/>
                <a:gd name="connsiteX1048" fmla="*/ 726700 w 1223485"/>
                <a:gd name="connsiteY1048" fmla="*/ 299028 h 448608"/>
                <a:gd name="connsiteX1049" fmla="*/ 726138 w 1223485"/>
                <a:gd name="connsiteY1049" fmla="*/ 300294 h 448608"/>
                <a:gd name="connsiteX1050" fmla="*/ 724414 w 1223485"/>
                <a:gd name="connsiteY1050" fmla="*/ 300238 h 448608"/>
                <a:gd name="connsiteX1051" fmla="*/ 723786 w 1223485"/>
                <a:gd name="connsiteY1051" fmla="*/ 298599 h 448608"/>
                <a:gd name="connsiteX1052" fmla="*/ 725014 w 1223485"/>
                <a:gd name="connsiteY1052" fmla="*/ 293751 h 448608"/>
                <a:gd name="connsiteX1053" fmla="*/ 726805 w 1223485"/>
                <a:gd name="connsiteY1053" fmla="*/ 291941 h 448608"/>
                <a:gd name="connsiteX1054" fmla="*/ 726634 w 1223485"/>
                <a:gd name="connsiteY1054" fmla="*/ 290036 h 448608"/>
                <a:gd name="connsiteX1055" fmla="*/ 725148 w 1223485"/>
                <a:gd name="connsiteY1055" fmla="*/ 285988 h 448608"/>
                <a:gd name="connsiteX1056" fmla="*/ 726071 w 1223485"/>
                <a:gd name="connsiteY1056" fmla="*/ 283873 h 448608"/>
                <a:gd name="connsiteX1057" fmla="*/ 730234 w 1223485"/>
                <a:gd name="connsiteY1057" fmla="*/ 282273 h 448608"/>
                <a:gd name="connsiteX1058" fmla="*/ 733863 w 1223485"/>
                <a:gd name="connsiteY1058" fmla="*/ 280321 h 448608"/>
                <a:gd name="connsiteX1059" fmla="*/ 734977 w 1223485"/>
                <a:gd name="connsiteY1059" fmla="*/ 279921 h 448608"/>
                <a:gd name="connsiteX1060" fmla="*/ 735987 w 1223485"/>
                <a:gd name="connsiteY1060" fmla="*/ 281426 h 448608"/>
                <a:gd name="connsiteX1061" fmla="*/ 736530 w 1223485"/>
                <a:gd name="connsiteY1061" fmla="*/ 288322 h 448608"/>
                <a:gd name="connsiteX1062" fmla="*/ 732634 w 1223485"/>
                <a:gd name="connsiteY1062" fmla="*/ 293779 h 448608"/>
                <a:gd name="connsiteX1063" fmla="*/ 733463 w 1223485"/>
                <a:gd name="connsiteY1063" fmla="*/ 297256 h 448608"/>
                <a:gd name="connsiteX1064" fmla="*/ 747760 w 1223485"/>
                <a:gd name="connsiteY1064" fmla="*/ 278111 h 448608"/>
                <a:gd name="connsiteX1065" fmla="*/ 748379 w 1223485"/>
                <a:gd name="connsiteY1065" fmla="*/ 283845 h 448608"/>
                <a:gd name="connsiteX1066" fmla="*/ 748179 w 1223485"/>
                <a:gd name="connsiteY1066" fmla="*/ 285350 h 448608"/>
                <a:gd name="connsiteX1067" fmla="*/ 746674 w 1223485"/>
                <a:gd name="connsiteY1067" fmla="*/ 283150 h 448608"/>
                <a:gd name="connsiteX1068" fmla="*/ 746131 w 1223485"/>
                <a:gd name="connsiteY1068" fmla="*/ 282712 h 448608"/>
                <a:gd name="connsiteX1069" fmla="*/ 745712 w 1223485"/>
                <a:gd name="connsiteY1069" fmla="*/ 283150 h 448608"/>
                <a:gd name="connsiteX1070" fmla="*/ 745178 w 1223485"/>
                <a:gd name="connsiteY1070" fmla="*/ 283388 h 448608"/>
                <a:gd name="connsiteX1071" fmla="*/ 744417 w 1223485"/>
                <a:gd name="connsiteY1071" fmla="*/ 283369 h 448608"/>
                <a:gd name="connsiteX1072" fmla="*/ 743426 w 1223485"/>
                <a:gd name="connsiteY1072" fmla="*/ 285588 h 448608"/>
                <a:gd name="connsiteX1073" fmla="*/ 743331 w 1223485"/>
                <a:gd name="connsiteY1073" fmla="*/ 287684 h 448608"/>
                <a:gd name="connsiteX1074" fmla="*/ 742579 w 1223485"/>
                <a:gd name="connsiteY1074" fmla="*/ 289084 h 448608"/>
                <a:gd name="connsiteX1075" fmla="*/ 742188 w 1223485"/>
                <a:gd name="connsiteY1075" fmla="*/ 293761 h 448608"/>
                <a:gd name="connsiteX1076" fmla="*/ 742436 w 1223485"/>
                <a:gd name="connsiteY1076" fmla="*/ 295018 h 448608"/>
                <a:gd name="connsiteX1077" fmla="*/ 743598 w 1223485"/>
                <a:gd name="connsiteY1077" fmla="*/ 294399 h 448608"/>
                <a:gd name="connsiteX1078" fmla="*/ 744312 w 1223485"/>
                <a:gd name="connsiteY1078" fmla="*/ 294237 h 448608"/>
                <a:gd name="connsiteX1079" fmla="*/ 746941 w 1223485"/>
                <a:gd name="connsiteY1079" fmla="*/ 296037 h 448608"/>
                <a:gd name="connsiteX1080" fmla="*/ 748332 w 1223485"/>
                <a:gd name="connsiteY1080" fmla="*/ 297351 h 448608"/>
                <a:gd name="connsiteX1081" fmla="*/ 747941 w 1223485"/>
                <a:gd name="connsiteY1081" fmla="*/ 298942 h 448608"/>
                <a:gd name="connsiteX1082" fmla="*/ 746160 w 1223485"/>
                <a:gd name="connsiteY1082" fmla="*/ 300542 h 448608"/>
                <a:gd name="connsiteX1083" fmla="*/ 744093 w 1223485"/>
                <a:gd name="connsiteY1083" fmla="*/ 301238 h 448608"/>
                <a:gd name="connsiteX1084" fmla="*/ 742549 w 1223485"/>
                <a:gd name="connsiteY1084" fmla="*/ 300552 h 448608"/>
                <a:gd name="connsiteX1085" fmla="*/ 742093 w 1223485"/>
                <a:gd name="connsiteY1085" fmla="*/ 300876 h 448608"/>
                <a:gd name="connsiteX1086" fmla="*/ 741178 w 1223485"/>
                <a:gd name="connsiteY1086" fmla="*/ 301695 h 448608"/>
                <a:gd name="connsiteX1087" fmla="*/ 740493 w 1223485"/>
                <a:gd name="connsiteY1087" fmla="*/ 302781 h 448608"/>
                <a:gd name="connsiteX1088" fmla="*/ 740693 w 1223485"/>
                <a:gd name="connsiteY1088" fmla="*/ 303895 h 448608"/>
                <a:gd name="connsiteX1089" fmla="*/ 738931 w 1223485"/>
                <a:gd name="connsiteY1089" fmla="*/ 307067 h 448608"/>
                <a:gd name="connsiteX1090" fmla="*/ 737911 w 1223485"/>
                <a:gd name="connsiteY1090" fmla="*/ 307962 h 448608"/>
                <a:gd name="connsiteX1091" fmla="*/ 735796 w 1223485"/>
                <a:gd name="connsiteY1091" fmla="*/ 306991 h 448608"/>
                <a:gd name="connsiteX1092" fmla="*/ 734492 w 1223485"/>
                <a:gd name="connsiteY1092" fmla="*/ 307819 h 448608"/>
                <a:gd name="connsiteX1093" fmla="*/ 733444 w 1223485"/>
                <a:gd name="connsiteY1093" fmla="*/ 307743 h 448608"/>
                <a:gd name="connsiteX1094" fmla="*/ 731834 w 1223485"/>
                <a:gd name="connsiteY1094" fmla="*/ 304571 h 448608"/>
                <a:gd name="connsiteX1095" fmla="*/ 731882 w 1223485"/>
                <a:gd name="connsiteY1095" fmla="*/ 303085 h 448608"/>
                <a:gd name="connsiteX1096" fmla="*/ 733367 w 1223485"/>
                <a:gd name="connsiteY1096" fmla="*/ 301419 h 448608"/>
                <a:gd name="connsiteX1097" fmla="*/ 733377 w 1223485"/>
                <a:gd name="connsiteY1097" fmla="*/ 300218 h 448608"/>
                <a:gd name="connsiteX1098" fmla="*/ 734110 w 1223485"/>
                <a:gd name="connsiteY1098" fmla="*/ 298875 h 448608"/>
                <a:gd name="connsiteX1099" fmla="*/ 735749 w 1223485"/>
                <a:gd name="connsiteY1099" fmla="*/ 297037 h 448608"/>
                <a:gd name="connsiteX1100" fmla="*/ 736692 w 1223485"/>
                <a:gd name="connsiteY1100" fmla="*/ 295647 h 448608"/>
                <a:gd name="connsiteX1101" fmla="*/ 736720 w 1223485"/>
                <a:gd name="connsiteY1101" fmla="*/ 294770 h 448608"/>
                <a:gd name="connsiteX1102" fmla="*/ 737416 w 1223485"/>
                <a:gd name="connsiteY1102" fmla="*/ 291436 h 448608"/>
                <a:gd name="connsiteX1103" fmla="*/ 737682 w 1223485"/>
                <a:gd name="connsiteY1103" fmla="*/ 290046 h 448608"/>
                <a:gd name="connsiteX1104" fmla="*/ 738158 w 1223485"/>
                <a:gd name="connsiteY1104" fmla="*/ 288569 h 448608"/>
                <a:gd name="connsiteX1105" fmla="*/ 738901 w 1223485"/>
                <a:gd name="connsiteY1105" fmla="*/ 285550 h 448608"/>
                <a:gd name="connsiteX1106" fmla="*/ 739007 w 1223485"/>
                <a:gd name="connsiteY1106" fmla="*/ 279873 h 448608"/>
                <a:gd name="connsiteX1107" fmla="*/ 741512 w 1223485"/>
                <a:gd name="connsiteY1107" fmla="*/ 275196 h 448608"/>
                <a:gd name="connsiteX1108" fmla="*/ 743959 w 1223485"/>
                <a:gd name="connsiteY1108" fmla="*/ 273920 h 448608"/>
                <a:gd name="connsiteX1109" fmla="*/ 744931 w 1223485"/>
                <a:gd name="connsiteY1109" fmla="*/ 273710 h 448608"/>
                <a:gd name="connsiteX1110" fmla="*/ 744778 w 1223485"/>
                <a:gd name="connsiteY1110" fmla="*/ 274958 h 448608"/>
                <a:gd name="connsiteX1111" fmla="*/ 747760 w 1223485"/>
                <a:gd name="connsiteY1111" fmla="*/ 278111 h 448608"/>
                <a:gd name="connsiteX1112" fmla="*/ 1025528 w 1223485"/>
                <a:gd name="connsiteY1112" fmla="*/ 269986 h 448608"/>
                <a:gd name="connsiteX1113" fmla="*/ 1026900 w 1223485"/>
                <a:gd name="connsiteY1113" fmla="*/ 271405 h 448608"/>
                <a:gd name="connsiteX1114" fmla="*/ 1023718 w 1223485"/>
                <a:gd name="connsiteY1114" fmla="*/ 270291 h 448608"/>
                <a:gd name="connsiteX1115" fmla="*/ 1019165 w 1223485"/>
                <a:gd name="connsiteY1115" fmla="*/ 267957 h 448608"/>
                <a:gd name="connsiteX1116" fmla="*/ 1018851 w 1223485"/>
                <a:gd name="connsiteY1116" fmla="*/ 266395 h 448608"/>
                <a:gd name="connsiteX1117" fmla="*/ 1022680 w 1223485"/>
                <a:gd name="connsiteY1117" fmla="*/ 268757 h 448608"/>
                <a:gd name="connsiteX1118" fmla="*/ 1025528 w 1223485"/>
                <a:gd name="connsiteY1118" fmla="*/ 269986 h 448608"/>
                <a:gd name="connsiteX1119" fmla="*/ 749427 w 1223485"/>
                <a:gd name="connsiteY1119" fmla="*/ 266443 h 448608"/>
                <a:gd name="connsiteX1120" fmla="*/ 746817 w 1223485"/>
                <a:gd name="connsiteY1120" fmla="*/ 269643 h 448608"/>
                <a:gd name="connsiteX1121" fmla="*/ 744998 w 1223485"/>
                <a:gd name="connsiteY1121" fmla="*/ 269481 h 448608"/>
                <a:gd name="connsiteX1122" fmla="*/ 742816 w 1223485"/>
                <a:gd name="connsiteY1122" fmla="*/ 267376 h 448608"/>
                <a:gd name="connsiteX1123" fmla="*/ 742188 w 1223485"/>
                <a:gd name="connsiteY1123" fmla="*/ 265071 h 448608"/>
                <a:gd name="connsiteX1124" fmla="*/ 742131 w 1223485"/>
                <a:gd name="connsiteY1124" fmla="*/ 264233 h 448608"/>
                <a:gd name="connsiteX1125" fmla="*/ 743616 w 1223485"/>
                <a:gd name="connsiteY1125" fmla="*/ 262928 h 448608"/>
                <a:gd name="connsiteX1126" fmla="*/ 748617 w 1223485"/>
                <a:gd name="connsiteY1126" fmla="*/ 263366 h 448608"/>
                <a:gd name="connsiteX1127" fmla="*/ 749560 w 1223485"/>
                <a:gd name="connsiteY1127" fmla="*/ 264528 h 448608"/>
                <a:gd name="connsiteX1128" fmla="*/ 749427 w 1223485"/>
                <a:gd name="connsiteY1128" fmla="*/ 266443 h 448608"/>
                <a:gd name="connsiteX1129" fmla="*/ 891654 w 1223485"/>
                <a:gd name="connsiteY1129" fmla="*/ 252403 h 448608"/>
                <a:gd name="connsiteX1130" fmla="*/ 887092 w 1223485"/>
                <a:gd name="connsiteY1130" fmla="*/ 253794 h 448608"/>
                <a:gd name="connsiteX1131" fmla="*/ 888073 w 1223485"/>
                <a:gd name="connsiteY1131" fmla="*/ 251203 h 448608"/>
                <a:gd name="connsiteX1132" fmla="*/ 888692 w 1223485"/>
                <a:gd name="connsiteY1132" fmla="*/ 250517 h 448608"/>
                <a:gd name="connsiteX1133" fmla="*/ 890949 w 1223485"/>
                <a:gd name="connsiteY1133" fmla="*/ 251222 h 448608"/>
                <a:gd name="connsiteX1134" fmla="*/ 891654 w 1223485"/>
                <a:gd name="connsiteY1134" fmla="*/ 252403 h 448608"/>
                <a:gd name="connsiteX1135" fmla="*/ 883977 w 1223485"/>
                <a:gd name="connsiteY1135" fmla="*/ 254775 h 448608"/>
                <a:gd name="connsiteX1136" fmla="*/ 883291 w 1223485"/>
                <a:gd name="connsiteY1136" fmla="*/ 255746 h 448608"/>
                <a:gd name="connsiteX1137" fmla="*/ 881739 w 1223485"/>
                <a:gd name="connsiteY1137" fmla="*/ 256384 h 448608"/>
                <a:gd name="connsiteX1138" fmla="*/ 880443 w 1223485"/>
                <a:gd name="connsiteY1138" fmla="*/ 256318 h 448608"/>
                <a:gd name="connsiteX1139" fmla="*/ 880863 w 1223485"/>
                <a:gd name="connsiteY1139" fmla="*/ 255384 h 448608"/>
                <a:gd name="connsiteX1140" fmla="*/ 880538 w 1223485"/>
                <a:gd name="connsiteY1140" fmla="*/ 254841 h 448608"/>
                <a:gd name="connsiteX1141" fmla="*/ 879577 w 1223485"/>
                <a:gd name="connsiteY1141" fmla="*/ 255079 h 448608"/>
                <a:gd name="connsiteX1142" fmla="*/ 878005 w 1223485"/>
                <a:gd name="connsiteY1142" fmla="*/ 255832 h 448608"/>
                <a:gd name="connsiteX1143" fmla="*/ 876023 w 1223485"/>
                <a:gd name="connsiteY1143" fmla="*/ 257337 h 448608"/>
                <a:gd name="connsiteX1144" fmla="*/ 874862 w 1223485"/>
                <a:gd name="connsiteY1144" fmla="*/ 256594 h 448608"/>
                <a:gd name="connsiteX1145" fmla="*/ 874614 w 1223485"/>
                <a:gd name="connsiteY1145" fmla="*/ 255432 h 448608"/>
                <a:gd name="connsiteX1146" fmla="*/ 874680 w 1223485"/>
                <a:gd name="connsiteY1146" fmla="*/ 254898 h 448608"/>
                <a:gd name="connsiteX1147" fmla="*/ 877052 w 1223485"/>
                <a:gd name="connsiteY1147" fmla="*/ 252812 h 448608"/>
                <a:gd name="connsiteX1148" fmla="*/ 879805 w 1223485"/>
                <a:gd name="connsiteY1148" fmla="*/ 252451 h 448608"/>
                <a:gd name="connsiteX1149" fmla="*/ 883682 w 1223485"/>
                <a:gd name="connsiteY1149" fmla="*/ 250450 h 448608"/>
                <a:gd name="connsiteX1150" fmla="*/ 885415 w 1223485"/>
                <a:gd name="connsiteY1150" fmla="*/ 250545 h 448608"/>
                <a:gd name="connsiteX1151" fmla="*/ 885006 w 1223485"/>
                <a:gd name="connsiteY1151" fmla="*/ 251812 h 448608"/>
                <a:gd name="connsiteX1152" fmla="*/ 884405 w 1223485"/>
                <a:gd name="connsiteY1152" fmla="*/ 252717 h 448608"/>
                <a:gd name="connsiteX1153" fmla="*/ 884044 w 1223485"/>
                <a:gd name="connsiteY1153" fmla="*/ 253670 h 448608"/>
                <a:gd name="connsiteX1154" fmla="*/ 883977 w 1223485"/>
                <a:gd name="connsiteY1154" fmla="*/ 254775 h 448608"/>
                <a:gd name="connsiteX1155" fmla="*/ 895922 w 1223485"/>
                <a:gd name="connsiteY1155" fmla="*/ 251374 h 448608"/>
                <a:gd name="connsiteX1156" fmla="*/ 895864 w 1223485"/>
                <a:gd name="connsiteY1156" fmla="*/ 252498 h 448608"/>
                <a:gd name="connsiteX1157" fmla="*/ 895674 w 1223485"/>
                <a:gd name="connsiteY1157" fmla="*/ 252851 h 448608"/>
                <a:gd name="connsiteX1158" fmla="*/ 894216 w 1223485"/>
                <a:gd name="connsiteY1158" fmla="*/ 252460 h 448608"/>
                <a:gd name="connsiteX1159" fmla="*/ 893178 w 1223485"/>
                <a:gd name="connsiteY1159" fmla="*/ 252479 h 448608"/>
                <a:gd name="connsiteX1160" fmla="*/ 892254 w 1223485"/>
                <a:gd name="connsiteY1160" fmla="*/ 250450 h 448608"/>
                <a:gd name="connsiteX1161" fmla="*/ 892511 w 1223485"/>
                <a:gd name="connsiteY1161" fmla="*/ 249984 h 448608"/>
                <a:gd name="connsiteX1162" fmla="*/ 894426 w 1223485"/>
                <a:gd name="connsiteY1162" fmla="*/ 250574 h 448608"/>
                <a:gd name="connsiteX1163" fmla="*/ 895140 w 1223485"/>
                <a:gd name="connsiteY1163" fmla="*/ 250774 h 448608"/>
                <a:gd name="connsiteX1164" fmla="*/ 895922 w 1223485"/>
                <a:gd name="connsiteY1164" fmla="*/ 251374 h 448608"/>
                <a:gd name="connsiteX1165" fmla="*/ 567166 w 1223485"/>
                <a:gd name="connsiteY1165" fmla="*/ 249183 h 448608"/>
                <a:gd name="connsiteX1166" fmla="*/ 566185 w 1223485"/>
                <a:gd name="connsiteY1166" fmla="*/ 253765 h 448608"/>
                <a:gd name="connsiteX1167" fmla="*/ 564556 w 1223485"/>
                <a:gd name="connsiteY1167" fmla="*/ 251165 h 448608"/>
                <a:gd name="connsiteX1168" fmla="*/ 566385 w 1223485"/>
                <a:gd name="connsiteY1168" fmla="*/ 248088 h 448608"/>
                <a:gd name="connsiteX1169" fmla="*/ 567233 w 1223485"/>
                <a:gd name="connsiteY1169" fmla="*/ 247469 h 448608"/>
                <a:gd name="connsiteX1170" fmla="*/ 567166 w 1223485"/>
                <a:gd name="connsiteY1170" fmla="*/ 249183 h 448608"/>
                <a:gd name="connsiteX1171" fmla="*/ 866089 w 1223485"/>
                <a:gd name="connsiteY1171" fmla="*/ 245211 h 448608"/>
                <a:gd name="connsiteX1172" fmla="*/ 866699 w 1223485"/>
                <a:gd name="connsiteY1172" fmla="*/ 246393 h 448608"/>
                <a:gd name="connsiteX1173" fmla="*/ 864079 w 1223485"/>
                <a:gd name="connsiteY1173" fmla="*/ 245650 h 448608"/>
                <a:gd name="connsiteX1174" fmla="*/ 862917 w 1223485"/>
                <a:gd name="connsiteY1174" fmla="*/ 244507 h 448608"/>
                <a:gd name="connsiteX1175" fmla="*/ 864060 w 1223485"/>
                <a:gd name="connsiteY1175" fmla="*/ 243792 h 448608"/>
                <a:gd name="connsiteX1176" fmla="*/ 864698 w 1223485"/>
                <a:gd name="connsiteY1176" fmla="*/ 243602 h 448608"/>
                <a:gd name="connsiteX1177" fmla="*/ 866089 w 1223485"/>
                <a:gd name="connsiteY1177" fmla="*/ 245211 h 448608"/>
                <a:gd name="connsiteX1178" fmla="*/ 563946 w 1223485"/>
                <a:gd name="connsiteY1178" fmla="*/ 259928 h 448608"/>
                <a:gd name="connsiteX1179" fmla="*/ 558336 w 1223485"/>
                <a:gd name="connsiteY1179" fmla="*/ 264881 h 448608"/>
                <a:gd name="connsiteX1180" fmla="*/ 557403 w 1223485"/>
                <a:gd name="connsiteY1180" fmla="*/ 263623 h 448608"/>
                <a:gd name="connsiteX1181" fmla="*/ 557889 w 1223485"/>
                <a:gd name="connsiteY1181" fmla="*/ 258585 h 448608"/>
                <a:gd name="connsiteX1182" fmla="*/ 556327 w 1223485"/>
                <a:gd name="connsiteY1182" fmla="*/ 255451 h 448608"/>
                <a:gd name="connsiteX1183" fmla="*/ 556431 w 1223485"/>
                <a:gd name="connsiteY1183" fmla="*/ 253127 h 448608"/>
                <a:gd name="connsiteX1184" fmla="*/ 557536 w 1223485"/>
                <a:gd name="connsiteY1184" fmla="*/ 249012 h 448608"/>
                <a:gd name="connsiteX1185" fmla="*/ 558975 w 1223485"/>
                <a:gd name="connsiteY1185" fmla="*/ 245859 h 448608"/>
                <a:gd name="connsiteX1186" fmla="*/ 562232 w 1223485"/>
                <a:gd name="connsiteY1186" fmla="*/ 243754 h 448608"/>
                <a:gd name="connsiteX1187" fmla="*/ 563042 w 1223485"/>
                <a:gd name="connsiteY1187" fmla="*/ 243507 h 448608"/>
                <a:gd name="connsiteX1188" fmla="*/ 562842 w 1223485"/>
                <a:gd name="connsiteY1188" fmla="*/ 247326 h 448608"/>
                <a:gd name="connsiteX1189" fmla="*/ 563489 w 1223485"/>
                <a:gd name="connsiteY1189" fmla="*/ 248764 h 448608"/>
                <a:gd name="connsiteX1190" fmla="*/ 563718 w 1223485"/>
                <a:gd name="connsiteY1190" fmla="*/ 249993 h 448608"/>
                <a:gd name="connsiteX1191" fmla="*/ 563375 w 1223485"/>
                <a:gd name="connsiteY1191" fmla="*/ 251050 h 448608"/>
                <a:gd name="connsiteX1192" fmla="*/ 563985 w 1223485"/>
                <a:gd name="connsiteY1192" fmla="*/ 255946 h 448608"/>
                <a:gd name="connsiteX1193" fmla="*/ 564346 w 1223485"/>
                <a:gd name="connsiteY1193" fmla="*/ 257137 h 448608"/>
                <a:gd name="connsiteX1194" fmla="*/ 563556 w 1223485"/>
                <a:gd name="connsiteY1194" fmla="*/ 258680 h 448608"/>
                <a:gd name="connsiteX1195" fmla="*/ 563946 w 1223485"/>
                <a:gd name="connsiteY1195" fmla="*/ 259928 h 448608"/>
                <a:gd name="connsiteX1196" fmla="*/ 846163 w 1223485"/>
                <a:gd name="connsiteY1196" fmla="*/ 239173 h 448608"/>
                <a:gd name="connsiteX1197" fmla="*/ 850563 w 1223485"/>
                <a:gd name="connsiteY1197" fmla="*/ 241249 h 448608"/>
                <a:gd name="connsiteX1198" fmla="*/ 851554 w 1223485"/>
                <a:gd name="connsiteY1198" fmla="*/ 242602 h 448608"/>
                <a:gd name="connsiteX1199" fmla="*/ 852345 w 1223485"/>
                <a:gd name="connsiteY1199" fmla="*/ 244211 h 448608"/>
                <a:gd name="connsiteX1200" fmla="*/ 853211 w 1223485"/>
                <a:gd name="connsiteY1200" fmla="*/ 245097 h 448608"/>
                <a:gd name="connsiteX1201" fmla="*/ 854240 w 1223485"/>
                <a:gd name="connsiteY1201" fmla="*/ 245821 h 448608"/>
                <a:gd name="connsiteX1202" fmla="*/ 855954 w 1223485"/>
                <a:gd name="connsiteY1202" fmla="*/ 247221 h 448608"/>
                <a:gd name="connsiteX1203" fmla="*/ 856402 w 1223485"/>
                <a:gd name="connsiteY1203" fmla="*/ 249355 h 448608"/>
                <a:gd name="connsiteX1204" fmla="*/ 856012 w 1223485"/>
                <a:gd name="connsiteY1204" fmla="*/ 253660 h 448608"/>
                <a:gd name="connsiteX1205" fmla="*/ 854021 w 1223485"/>
                <a:gd name="connsiteY1205" fmla="*/ 254041 h 448608"/>
                <a:gd name="connsiteX1206" fmla="*/ 852154 w 1223485"/>
                <a:gd name="connsiteY1206" fmla="*/ 254670 h 448608"/>
                <a:gd name="connsiteX1207" fmla="*/ 848306 w 1223485"/>
                <a:gd name="connsiteY1207" fmla="*/ 257165 h 448608"/>
                <a:gd name="connsiteX1208" fmla="*/ 846411 w 1223485"/>
                <a:gd name="connsiteY1208" fmla="*/ 257651 h 448608"/>
                <a:gd name="connsiteX1209" fmla="*/ 844382 w 1223485"/>
                <a:gd name="connsiteY1209" fmla="*/ 257823 h 448608"/>
                <a:gd name="connsiteX1210" fmla="*/ 842943 w 1223485"/>
                <a:gd name="connsiteY1210" fmla="*/ 258480 h 448608"/>
                <a:gd name="connsiteX1211" fmla="*/ 841505 w 1223485"/>
                <a:gd name="connsiteY1211" fmla="*/ 258737 h 448608"/>
                <a:gd name="connsiteX1212" fmla="*/ 837762 w 1223485"/>
                <a:gd name="connsiteY1212" fmla="*/ 257356 h 448608"/>
                <a:gd name="connsiteX1213" fmla="*/ 834142 w 1223485"/>
                <a:gd name="connsiteY1213" fmla="*/ 255737 h 448608"/>
                <a:gd name="connsiteX1214" fmla="*/ 828884 w 1223485"/>
                <a:gd name="connsiteY1214" fmla="*/ 252927 h 448608"/>
                <a:gd name="connsiteX1215" fmla="*/ 827913 w 1223485"/>
                <a:gd name="connsiteY1215" fmla="*/ 252241 h 448608"/>
                <a:gd name="connsiteX1216" fmla="*/ 827065 w 1223485"/>
                <a:gd name="connsiteY1216" fmla="*/ 250736 h 448608"/>
                <a:gd name="connsiteX1217" fmla="*/ 824656 w 1223485"/>
                <a:gd name="connsiteY1217" fmla="*/ 248031 h 448608"/>
                <a:gd name="connsiteX1218" fmla="*/ 824055 w 1223485"/>
                <a:gd name="connsiteY1218" fmla="*/ 246297 h 448608"/>
                <a:gd name="connsiteX1219" fmla="*/ 823855 w 1223485"/>
                <a:gd name="connsiteY1219" fmla="*/ 241363 h 448608"/>
                <a:gd name="connsiteX1220" fmla="*/ 824484 w 1223485"/>
                <a:gd name="connsiteY1220" fmla="*/ 240230 h 448608"/>
                <a:gd name="connsiteX1221" fmla="*/ 825493 w 1223485"/>
                <a:gd name="connsiteY1221" fmla="*/ 239630 h 448608"/>
                <a:gd name="connsiteX1222" fmla="*/ 829008 w 1223485"/>
                <a:gd name="connsiteY1222" fmla="*/ 240773 h 448608"/>
                <a:gd name="connsiteX1223" fmla="*/ 831323 w 1223485"/>
                <a:gd name="connsiteY1223" fmla="*/ 239582 h 448608"/>
                <a:gd name="connsiteX1224" fmla="*/ 837971 w 1223485"/>
                <a:gd name="connsiteY1224" fmla="*/ 238573 h 448608"/>
                <a:gd name="connsiteX1225" fmla="*/ 844743 w 1223485"/>
                <a:gd name="connsiteY1225" fmla="*/ 238677 h 448608"/>
                <a:gd name="connsiteX1226" fmla="*/ 846163 w 1223485"/>
                <a:gd name="connsiteY1226" fmla="*/ 239173 h 448608"/>
                <a:gd name="connsiteX1227" fmla="*/ 876290 w 1223485"/>
                <a:gd name="connsiteY1227" fmla="*/ 235144 h 448608"/>
                <a:gd name="connsiteX1228" fmla="*/ 874947 w 1223485"/>
                <a:gd name="connsiteY1228" fmla="*/ 237363 h 448608"/>
                <a:gd name="connsiteX1229" fmla="*/ 872594 w 1223485"/>
                <a:gd name="connsiteY1229" fmla="*/ 237268 h 448608"/>
                <a:gd name="connsiteX1230" fmla="*/ 872185 w 1223485"/>
                <a:gd name="connsiteY1230" fmla="*/ 236953 h 448608"/>
                <a:gd name="connsiteX1231" fmla="*/ 874966 w 1223485"/>
                <a:gd name="connsiteY1231" fmla="*/ 235563 h 448608"/>
                <a:gd name="connsiteX1232" fmla="*/ 876290 w 1223485"/>
                <a:gd name="connsiteY1232" fmla="*/ 235144 h 448608"/>
                <a:gd name="connsiteX1233" fmla="*/ 312210 w 1223485"/>
                <a:gd name="connsiteY1233" fmla="*/ 236972 h 448608"/>
                <a:gd name="connsiteX1234" fmla="*/ 311762 w 1223485"/>
                <a:gd name="connsiteY1234" fmla="*/ 237506 h 448608"/>
                <a:gd name="connsiteX1235" fmla="*/ 310286 w 1223485"/>
                <a:gd name="connsiteY1235" fmla="*/ 237220 h 448608"/>
                <a:gd name="connsiteX1236" fmla="*/ 309210 w 1223485"/>
                <a:gd name="connsiteY1236" fmla="*/ 236477 h 448608"/>
                <a:gd name="connsiteX1237" fmla="*/ 308543 w 1223485"/>
                <a:gd name="connsiteY1237" fmla="*/ 235772 h 448608"/>
                <a:gd name="connsiteX1238" fmla="*/ 308372 w 1223485"/>
                <a:gd name="connsiteY1238" fmla="*/ 235039 h 448608"/>
                <a:gd name="connsiteX1239" fmla="*/ 309810 w 1223485"/>
                <a:gd name="connsiteY1239" fmla="*/ 234134 h 448608"/>
                <a:gd name="connsiteX1240" fmla="*/ 312848 w 1223485"/>
                <a:gd name="connsiteY1240" fmla="*/ 235067 h 448608"/>
                <a:gd name="connsiteX1241" fmla="*/ 312210 w 1223485"/>
                <a:gd name="connsiteY1241" fmla="*/ 236972 h 448608"/>
                <a:gd name="connsiteX1242" fmla="*/ 327898 w 1223485"/>
                <a:gd name="connsiteY1242" fmla="*/ 234162 h 448608"/>
                <a:gd name="connsiteX1243" fmla="*/ 326821 w 1223485"/>
                <a:gd name="connsiteY1243" fmla="*/ 234848 h 448608"/>
                <a:gd name="connsiteX1244" fmla="*/ 326193 w 1223485"/>
                <a:gd name="connsiteY1244" fmla="*/ 234191 h 448608"/>
                <a:gd name="connsiteX1245" fmla="*/ 326002 w 1223485"/>
                <a:gd name="connsiteY1245" fmla="*/ 233458 h 448608"/>
                <a:gd name="connsiteX1246" fmla="*/ 326460 w 1223485"/>
                <a:gd name="connsiteY1246" fmla="*/ 232534 h 448608"/>
                <a:gd name="connsiteX1247" fmla="*/ 327927 w 1223485"/>
                <a:gd name="connsiteY1247" fmla="*/ 232448 h 448608"/>
                <a:gd name="connsiteX1248" fmla="*/ 328603 w 1223485"/>
                <a:gd name="connsiteY1248" fmla="*/ 232724 h 448608"/>
                <a:gd name="connsiteX1249" fmla="*/ 327898 w 1223485"/>
                <a:gd name="connsiteY1249" fmla="*/ 234162 h 448608"/>
                <a:gd name="connsiteX1250" fmla="*/ 923515 w 1223485"/>
                <a:gd name="connsiteY1250" fmla="*/ 233267 h 448608"/>
                <a:gd name="connsiteX1251" fmla="*/ 929659 w 1223485"/>
                <a:gd name="connsiteY1251" fmla="*/ 236210 h 448608"/>
                <a:gd name="connsiteX1252" fmla="*/ 932840 w 1223485"/>
                <a:gd name="connsiteY1252" fmla="*/ 236639 h 448608"/>
                <a:gd name="connsiteX1253" fmla="*/ 938193 w 1223485"/>
                <a:gd name="connsiteY1253" fmla="*/ 236258 h 448608"/>
                <a:gd name="connsiteX1254" fmla="*/ 940212 w 1223485"/>
                <a:gd name="connsiteY1254" fmla="*/ 236544 h 448608"/>
                <a:gd name="connsiteX1255" fmla="*/ 945318 w 1223485"/>
                <a:gd name="connsiteY1255" fmla="*/ 240306 h 448608"/>
                <a:gd name="connsiteX1256" fmla="*/ 946804 w 1223485"/>
                <a:gd name="connsiteY1256" fmla="*/ 242888 h 448608"/>
                <a:gd name="connsiteX1257" fmla="*/ 947232 w 1223485"/>
                <a:gd name="connsiteY1257" fmla="*/ 245116 h 448608"/>
                <a:gd name="connsiteX1258" fmla="*/ 948023 w 1223485"/>
                <a:gd name="connsiteY1258" fmla="*/ 247231 h 448608"/>
                <a:gd name="connsiteX1259" fmla="*/ 949280 w 1223485"/>
                <a:gd name="connsiteY1259" fmla="*/ 247764 h 448608"/>
                <a:gd name="connsiteX1260" fmla="*/ 950757 w 1223485"/>
                <a:gd name="connsiteY1260" fmla="*/ 247964 h 448608"/>
                <a:gd name="connsiteX1261" fmla="*/ 952681 w 1223485"/>
                <a:gd name="connsiteY1261" fmla="*/ 251012 h 448608"/>
                <a:gd name="connsiteX1262" fmla="*/ 953062 w 1223485"/>
                <a:gd name="connsiteY1262" fmla="*/ 252003 h 448608"/>
                <a:gd name="connsiteX1263" fmla="*/ 951605 w 1223485"/>
                <a:gd name="connsiteY1263" fmla="*/ 259651 h 448608"/>
                <a:gd name="connsiteX1264" fmla="*/ 945594 w 1223485"/>
                <a:gd name="connsiteY1264" fmla="*/ 256756 h 448608"/>
                <a:gd name="connsiteX1265" fmla="*/ 939793 w 1223485"/>
                <a:gd name="connsiteY1265" fmla="*/ 253470 h 448608"/>
                <a:gd name="connsiteX1266" fmla="*/ 937288 w 1223485"/>
                <a:gd name="connsiteY1266" fmla="*/ 252251 h 448608"/>
                <a:gd name="connsiteX1267" fmla="*/ 930602 w 1223485"/>
                <a:gd name="connsiteY1267" fmla="*/ 249469 h 448608"/>
                <a:gd name="connsiteX1268" fmla="*/ 929583 w 1223485"/>
                <a:gd name="connsiteY1268" fmla="*/ 248517 h 448608"/>
                <a:gd name="connsiteX1269" fmla="*/ 928830 w 1223485"/>
                <a:gd name="connsiteY1269" fmla="*/ 247259 h 448608"/>
                <a:gd name="connsiteX1270" fmla="*/ 925916 w 1223485"/>
                <a:gd name="connsiteY1270" fmla="*/ 245545 h 448608"/>
                <a:gd name="connsiteX1271" fmla="*/ 920105 w 1223485"/>
                <a:gd name="connsiteY1271" fmla="*/ 245278 h 448608"/>
                <a:gd name="connsiteX1272" fmla="*/ 917924 w 1223485"/>
                <a:gd name="connsiteY1272" fmla="*/ 245326 h 448608"/>
                <a:gd name="connsiteX1273" fmla="*/ 917038 w 1223485"/>
                <a:gd name="connsiteY1273" fmla="*/ 245583 h 448608"/>
                <a:gd name="connsiteX1274" fmla="*/ 917267 w 1223485"/>
                <a:gd name="connsiteY1274" fmla="*/ 246507 h 448608"/>
                <a:gd name="connsiteX1275" fmla="*/ 917295 w 1223485"/>
                <a:gd name="connsiteY1275" fmla="*/ 248383 h 448608"/>
                <a:gd name="connsiteX1276" fmla="*/ 915857 w 1223485"/>
                <a:gd name="connsiteY1276" fmla="*/ 248898 h 448608"/>
                <a:gd name="connsiteX1277" fmla="*/ 912247 w 1223485"/>
                <a:gd name="connsiteY1277" fmla="*/ 247717 h 448608"/>
                <a:gd name="connsiteX1278" fmla="*/ 909028 w 1223485"/>
                <a:gd name="connsiteY1278" fmla="*/ 247288 h 448608"/>
                <a:gd name="connsiteX1279" fmla="*/ 906227 w 1223485"/>
                <a:gd name="connsiteY1279" fmla="*/ 246126 h 448608"/>
                <a:gd name="connsiteX1280" fmla="*/ 902484 w 1223485"/>
                <a:gd name="connsiteY1280" fmla="*/ 245516 h 448608"/>
                <a:gd name="connsiteX1281" fmla="*/ 902065 w 1223485"/>
                <a:gd name="connsiteY1281" fmla="*/ 244935 h 448608"/>
                <a:gd name="connsiteX1282" fmla="*/ 902389 w 1223485"/>
                <a:gd name="connsiteY1282" fmla="*/ 244069 h 448608"/>
                <a:gd name="connsiteX1283" fmla="*/ 902217 w 1223485"/>
                <a:gd name="connsiteY1283" fmla="*/ 243259 h 448608"/>
                <a:gd name="connsiteX1284" fmla="*/ 901351 w 1223485"/>
                <a:gd name="connsiteY1284" fmla="*/ 242944 h 448608"/>
                <a:gd name="connsiteX1285" fmla="*/ 899665 w 1223485"/>
                <a:gd name="connsiteY1285" fmla="*/ 243097 h 448608"/>
                <a:gd name="connsiteX1286" fmla="*/ 898036 w 1223485"/>
                <a:gd name="connsiteY1286" fmla="*/ 243916 h 448608"/>
                <a:gd name="connsiteX1287" fmla="*/ 896683 w 1223485"/>
                <a:gd name="connsiteY1287" fmla="*/ 244840 h 448608"/>
                <a:gd name="connsiteX1288" fmla="*/ 894702 w 1223485"/>
                <a:gd name="connsiteY1288" fmla="*/ 247393 h 448608"/>
                <a:gd name="connsiteX1289" fmla="*/ 893693 w 1223485"/>
                <a:gd name="connsiteY1289" fmla="*/ 248374 h 448608"/>
                <a:gd name="connsiteX1290" fmla="*/ 890416 w 1223485"/>
                <a:gd name="connsiteY1290" fmla="*/ 248793 h 448608"/>
                <a:gd name="connsiteX1291" fmla="*/ 889054 w 1223485"/>
                <a:gd name="connsiteY1291" fmla="*/ 248545 h 448608"/>
                <a:gd name="connsiteX1292" fmla="*/ 887806 w 1223485"/>
                <a:gd name="connsiteY1292" fmla="*/ 247917 h 448608"/>
                <a:gd name="connsiteX1293" fmla="*/ 884082 w 1223485"/>
                <a:gd name="connsiteY1293" fmla="*/ 243249 h 448608"/>
                <a:gd name="connsiteX1294" fmla="*/ 882825 w 1223485"/>
                <a:gd name="connsiteY1294" fmla="*/ 242240 h 448608"/>
                <a:gd name="connsiteX1295" fmla="*/ 881424 w 1223485"/>
                <a:gd name="connsiteY1295" fmla="*/ 241420 h 448608"/>
                <a:gd name="connsiteX1296" fmla="*/ 880129 w 1223485"/>
                <a:gd name="connsiteY1296" fmla="*/ 241040 h 448608"/>
                <a:gd name="connsiteX1297" fmla="*/ 878786 w 1223485"/>
                <a:gd name="connsiteY1297" fmla="*/ 241754 h 448608"/>
                <a:gd name="connsiteX1298" fmla="*/ 878091 w 1223485"/>
                <a:gd name="connsiteY1298" fmla="*/ 243202 h 448608"/>
                <a:gd name="connsiteX1299" fmla="*/ 877776 w 1223485"/>
                <a:gd name="connsiteY1299" fmla="*/ 244926 h 448608"/>
                <a:gd name="connsiteX1300" fmla="*/ 877405 w 1223485"/>
                <a:gd name="connsiteY1300" fmla="*/ 245916 h 448608"/>
                <a:gd name="connsiteX1301" fmla="*/ 875795 w 1223485"/>
                <a:gd name="connsiteY1301" fmla="*/ 248679 h 448608"/>
                <a:gd name="connsiteX1302" fmla="*/ 874462 w 1223485"/>
                <a:gd name="connsiteY1302" fmla="*/ 250317 h 448608"/>
                <a:gd name="connsiteX1303" fmla="*/ 873985 w 1223485"/>
                <a:gd name="connsiteY1303" fmla="*/ 250060 h 448608"/>
                <a:gd name="connsiteX1304" fmla="*/ 874662 w 1223485"/>
                <a:gd name="connsiteY1304" fmla="*/ 247431 h 448608"/>
                <a:gd name="connsiteX1305" fmla="*/ 874662 w 1223485"/>
                <a:gd name="connsiteY1305" fmla="*/ 245945 h 448608"/>
                <a:gd name="connsiteX1306" fmla="*/ 873843 w 1223485"/>
                <a:gd name="connsiteY1306" fmla="*/ 244373 h 448608"/>
                <a:gd name="connsiteX1307" fmla="*/ 873318 w 1223485"/>
                <a:gd name="connsiteY1307" fmla="*/ 242773 h 448608"/>
                <a:gd name="connsiteX1308" fmla="*/ 879614 w 1223485"/>
                <a:gd name="connsiteY1308" fmla="*/ 235125 h 448608"/>
                <a:gd name="connsiteX1309" fmla="*/ 881891 w 1223485"/>
                <a:gd name="connsiteY1309" fmla="*/ 233305 h 448608"/>
                <a:gd name="connsiteX1310" fmla="*/ 891816 w 1223485"/>
                <a:gd name="connsiteY1310" fmla="*/ 232677 h 448608"/>
                <a:gd name="connsiteX1311" fmla="*/ 897712 w 1223485"/>
                <a:gd name="connsiteY1311" fmla="*/ 233067 h 448608"/>
                <a:gd name="connsiteX1312" fmla="*/ 900932 w 1223485"/>
                <a:gd name="connsiteY1312" fmla="*/ 232877 h 448608"/>
                <a:gd name="connsiteX1313" fmla="*/ 903084 w 1223485"/>
                <a:gd name="connsiteY1313" fmla="*/ 232315 h 448608"/>
                <a:gd name="connsiteX1314" fmla="*/ 904865 w 1223485"/>
                <a:gd name="connsiteY1314" fmla="*/ 232581 h 448608"/>
                <a:gd name="connsiteX1315" fmla="*/ 905313 w 1223485"/>
                <a:gd name="connsiteY1315" fmla="*/ 234086 h 448608"/>
                <a:gd name="connsiteX1316" fmla="*/ 906427 w 1223485"/>
                <a:gd name="connsiteY1316" fmla="*/ 235201 h 448608"/>
                <a:gd name="connsiteX1317" fmla="*/ 907980 w 1223485"/>
                <a:gd name="connsiteY1317" fmla="*/ 235105 h 448608"/>
                <a:gd name="connsiteX1318" fmla="*/ 910799 w 1223485"/>
                <a:gd name="connsiteY1318" fmla="*/ 233924 h 448608"/>
                <a:gd name="connsiteX1319" fmla="*/ 913247 w 1223485"/>
                <a:gd name="connsiteY1319" fmla="*/ 232105 h 448608"/>
                <a:gd name="connsiteX1320" fmla="*/ 914742 w 1223485"/>
                <a:gd name="connsiteY1320" fmla="*/ 231315 h 448608"/>
                <a:gd name="connsiteX1321" fmla="*/ 916267 w 1223485"/>
                <a:gd name="connsiteY1321" fmla="*/ 231181 h 448608"/>
                <a:gd name="connsiteX1322" fmla="*/ 917838 w 1223485"/>
                <a:gd name="connsiteY1322" fmla="*/ 231305 h 448608"/>
                <a:gd name="connsiteX1323" fmla="*/ 919372 w 1223485"/>
                <a:gd name="connsiteY1323" fmla="*/ 231724 h 448608"/>
                <a:gd name="connsiteX1324" fmla="*/ 923515 w 1223485"/>
                <a:gd name="connsiteY1324" fmla="*/ 233267 h 448608"/>
                <a:gd name="connsiteX1325" fmla="*/ 139484 w 1223485"/>
                <a:gd name="connsiteY1325" fmla="*/ 241697 h 448608"/>
                <a:gd name="connsiteX1326" fmla="*/ 140551 w 1223485"/>
                <a:gd name="connsiteY1326" fmla="*/ 245573 h 448608"/>
                <a:gd name="connsiteX1327" fmla="*/ 137370 w 1223485"/>
                <a:gd name="connsiteY1327" fmla="*/ 242935 h 448608"/>
                <a:gd name="connsiteX1328" fmla="*/ 137436 w 1223485"/>
                <a:gd name="connsiteY1328" fmla="*/ 241068 h 448608"/>
                <a:gd name="connsiteX1329" fmla="*/ 136998 w 1223485"/>
                <a:gd name="connsiteY1329" fmla="*/ 239849 h 448608"/>
                <a:gd name="connsiteX1330" fmla="*/ 135074 w 1223485"/>
                <a:gd name="connsiteY1330" fmla="*/ 238353 h 448608"/>
                <a:gd name="connsiteX1331" fmla="*/ 133588 w 1223485"/>
                <a:gd name="connsiteY1331" fmla="*/ 236477 h 448608"/>
                <a:gd name="connsiteX1332" fmla="*/ 132921 w 1223485"/>
                <a:gd name="connsiteY1332" fmla="*/ 232048 h 448608"/>
                <a:gd name="connsiteX1333" fmla="*/ 133435 w 1223485"/>
                <a:gd name="connsiteY1333" fmla="*/ 231124 h 448608"/>
                <a:gd name="connsiteX1334" fmla="*/ 134693 w 1223485"/>
                <a:gd name="connsiteY1334" fmla="*/ 231067 h 448608"/>
                <a:gd name="connsiteX1335" fmla="*/ 140284 w 1223485"/>
                <a:gd name="connsiteY1335" fmla="*/ 236877 h 448608"/>
                <a:gd name="connsiteX1336" fmla="*/ 140665 w 1223485"/>
                <a:gd name="connsiteY1336" fmla="*/ 237858 h 448608"/>
                <a:gd name="connsiteX1337" fmla="*/ 140541 w 1223485"/>
                <a:gd name="connsiteY1337" fmla="*/ 239935 h 448608"/>
                <a:gd name="connsiteX1338" fmla="*/ 139732 w 1223485"/>
                <a:gd name="connsiteY1338" fmla="*/ 240582 h 448608"/>
                <a:gd name="connsiteX1339" fmla="*/ 139484 w 1223485"/>
                <a:gd name="connsiteY1339" fmla="*/ 241697 h 448608"/>
                <a:gd name="connsiteX1340" fmla="*/ 347520 w 1223485"/>
                <a:gd name="connsiteY1340" fmla="*/ 236772 h 448608"/>
                <a:gd name="connsiteX1341" fmla="*/ 347100 w 1223485"/>
                <a:gd name="connsiteY1341" fmla="*/ 239573 h 448608"/>
                <a:gd name="connsiteX1342" fmla="*/ 346453 w 1223485"/>
                <a:gd name="connsiteY1342" fmla="*/ 240630 h 448608"/>
                <a:gd name="connsiteX1343" fmla="*/ 344224 w 1223485"/>
                <a:gd name="connsiteY1343" fmla="*/ 242021 h 448608"/>
                <a:gd name="connsiteX1344" fmla="*/ 343462 w 1223485"/>
                <a:gd name="connsiteY1344" fmla="*/ 242868 h 448608"/>
                <a:gd name="connsiteX1345" fmla="*/ 341376 w 1223485"/>
                <a:gd name="connsiteY1345" fmla="*/ 242735 h 448608"/>
                <a:gd name="connsiteX1346" fmla="*/ 341109 w 1223485"/>
                <a:gd name="connsiteY1346" fmla="*/ 241268 h 448608"/>
                <a:gd name="connsiteX1347" fmla="*/ 340414 w 1223485"/>
                <a:gd name="connsiteY1347" fmla="*/ 240277 h 448608"/>
                <a:gd name="connsiteX1348" fmla="*/ 338204 w 1223485"/>
                <a:gd name="connsiteY1348" fmla="*/ 239135 h 448608"/>
                <a:gd name="connsiteX1349" fmla="*/ 337623 w 1223485"/>
                <a:gd name="connsiteY1349" fmla="*/ 239411 h 448608"/>
                <a:gd name="connsiteX1350" fmla="*/ 337223 w 1223485"/>
                <a:gd name="connsiteY1350" fmla="*/ 241116 h 448608"/>
                <a:gd name="connsiteX1351" fmla="*/ 332889 w 1223485"/>
                <a:gd name="connsiteY1351" fmla="*/ 242306 h 448608"/>
                <a:gd name="connsiteX1352" fmla="*/ 331679 w 1223485"/>
                <a:gd name="connsiteY1352" fmla="*/ 242411 h 448608"/>
                <a:gd name="connsiteX1353" fmla="*/ 332279 w 1223485"/>
                <a:gd name="connsiteY1353" fmla="*/ 240163 h 448608"/>
                <a:gd name="connsiteX1354" fmla="*/ 331155 w 1223485"/>
                <a:gd name="connsiteY1354" fmla="*/ 238392 h 448608"/>
                <a:gd name="connsiteX1355" fmla="*/ 331070 w 1223485"/>
                <a:gd name="connsiteY1355" fmla="*/ 236220 h 448608"/>
                <a:gd name="connsiteX1356" fmla="*/ 330860 w 1223485"/>
                <a:gd name="connsiteY1356" fmla="*/ 235267 h 448608"/>
                <a:gd name="connsiteX1357" fmla="*/ 330317 w 1223485"/>
                <a:gd name="connsiteY1357" fmla="*/ 234715 h 448608"/>
                <a:gd name="connsiteX1358" fmla="*/ 331422 w 1223485"/>
                <a:gd name="connsiteY1358" fmla="*/ 233201 h 448608"/>
                <a:gd name="connsiteX1359" fmla="*/ 331232 w 1223485"/>
                <a:gd name="connsiteY1359" fmla="*/ 231515 h 448608"/>
                <a:gd name="connsiteX1360" fmla="*/ 332403 w 1223485"/>
                <a:gd name="connsiteY1360" fmla="*/ 229705 h 448608"/>
                <a:gd name="connsiteX1361" fmla="*/ 333051 w 1223485"/>
                <a:gd name="connsiteY1361" fmla="*/ 225314 h 448608"/>
                <a:gd name="connsiteX1362" fmla="*/ 337632 w 1223485"/>
                <a:gd name="connsiteY1362" fmla="*/ 224352 h 448608"/>
                <a:gd name="connsiteX1363" fmla="*/ 338623 w 1223485"/>
                <a:gd name="connsiteY1363" fmla="*/ 225142 h 448608"/>
                <a:gd name="connsiteX1364" fmla="*/ 343967 w 1223485"/>
                <a:gd name="connsiteY1364" fmla="*/ 226133 h 448608"/>
                <a:gd name="connsiteX1365" fmla="*/ 347739 w 1223485"/>
                <a:gd name="connsiteY1365" fmla="*/ 228790 h 448608"/>
                <a:gd name="connsiteX1366" fmla="*/ 349748 w 1223485"/>
                <a:gd name="connsiteY1366" fmla="*/ 232324 h 448608"/>
                <a:gd name="connsiteX1367" fmla="*/ 347520 w 1223485"/>
                <a:gd name="connsiteY1367" fmla="*/ 236772 h 448608"/>
                <a:gd name="connsiteX1368" fmla="*/ 133578 w 1223485"/>
                <a:gd name="connsiteY1368" fmla="*/ 229943 h 448608"/>
                <a:gd name="connsiteX1369" fmla="*/ 131673 w 1223485"/>
                <a:gd name="connsiteY1369" fmla="*/ 232086 h 448608"/>
                <a:gd name="connsiteX1370" fmla="*/ 128530 w 1223485"/>
                <a:gd name="connsiteY1370" fmla="*/ 232038 h 448608"/>
                <a:gd name="connsiteX1371" fmla="*/ 127911 w 1223485"/>
                <a:gd name="connsiteY1371" fmla="*/ 230714 h 448608"/>
                <a:gd name="connsiteX1372" fmla="*/ 128054 w 1223485"/>
                <a:gd name="connsiteY1372" fmla="*/ 227514 h 448608"/>
                <a:gd name="connsiteX1373" fmla="*/ 127282 w 1223485"/>
                <a:gd name="connsiteY1373" fmla="*/ 226466 h 448608"/>
                <a:gd name="connsiteX1374" fmla="*/ 127311 w 1223485"/>
                <a:gd name="connsiteY1374" fmla="*/ 226047 h 448608"/>
                <a:gd name="connsiteX1375" fmla="*/ 127816 w 1223485"/>
                <a:gd name="connsiteY1375" fmla="*/ 224228 h 448608"/>
                <a:gd name="connsiteX1376" fmla="*/ 128454 w 1223485"/>
                <a:gd name="connsiteY1376" fmla="*/ 223828 h 448608"/>
                <a:gd name="connsiteX1377" fmla="*/ 133531 w 1223485"/>
                <a:gd name="connsiteY1377" fmla="*/ 228333 h 448608"/>
                <a:gd name="connsiteX1378" fmla="*/ 133578 w 1223485"/>
                <a:gd name="connsiteY1378" fmla="*/ 229943 h 448608"/>
                <a:gd name="connsiteX1379" fmla="*/ 1047007 w 1223485"/>
                <a:gd name="connsiteY1379" fmla="*/ 213541 h 448608"/>
                <a:gd name="connsiteX1380" fmla="*/ 1046226 w 1223485"/>
                <a:gd name="connsiteY1380" fmla="*/ 213941 h 448608"/>
                <a:gd name="connsiteX1381" fmla="*/ 1045959 w 1223485"/>
                <a:gd name="connsiteY1381" fmla="*/ 212788 h 448608"/>
                <a:gd name="connsiteX1382" fmla="*/ 1046378 w 1223485"/>
                <a:gd name="connsiteY1382" fmla="*/ 211236 h 448608"/>
                <a:gd name="connsiteX1383" fmla="*/ 1046883 w 1223485"/>
                <a:gd name="connsiteY1383" fmla="*/ 210988 h 448608"/>
                <a:gd name="connsiteX1384" fmla="*/ 1047464 w 1223485"/>
                <a:gd name="connsiteY1384" fmla="*/ 211064 h 448608"/>
                <a:gd name="connsiteX1385" fmla="*/ 1048216 w 1223485"/>
                <a:gd name="connsiteY1385" fmla="*/ 211626 h 448608"/>
                <a:gd name="connsiteX1386" fmla="*/ 1047007 w 1223485"/>
                <a:gd name="connsiteY1386" fmla="*/ 213541 h 448608"/>
                <a:gd name="connsiteX1387" fmla="*/ 123930 w 1223485"/>
                <a:gd name="connsiteY1387" fmla="*/ 219370 h 448608"/>
                <a:gd name="connsiteX1388" fmla="*/ 124063 w 1223485"/>
                <a:gd name="connsiteY1388" fmla="*/ 220075 h 448608"/>
                <a:gd name="connsiteX1389" fmla="*/ 119710 w 1223485"/>
                <a:gd name="connsiteY1389" fmla="*/ 217741 h 448608"/>
                <a:gd name="connsiteX1390" fmla="*/ 117614 w 1223485"/>
                <a:gd name="connsiteY1390" fmla="*/ 217094 h 448608"/>
                <a:gd name="connsiteX1391" fmla="*/ 115757 w 1223485"/>
                <a:gd name="connsiteY1391" fmla="*/ 214541 h 448608"/>
                <a:gd name="connsiteX1392" fmla="*/ 116338 w 1223485"/>
                <a:gd name="connsiteY1392" fmla="*/ 213322 h 448608"/>
                <a:gd name="connsiteX1393" fmla="*/ 116414 w 1223485"/>
                <a:gd name="connsiteY1393" fmla="*/ 211607 h 448608"/>
                <a:gd name="connsiteX1394" fmla="*/ 116691 w 1223485"/>
                <a:gd name="connsiteY1394" fmla="*/ 210931 h 448608"/>
                <a:gd name="connsiteX1395" fmla="*/ 118024 w 1223485"/>
                <a:gd name="connsiteY1395" fmla="*/ 210683 h 448608"/>
                <a:gd name="connsiteX1396" fmla="*/ 119758 w 1223485"/>
                <a:gd name="connsiteY1396" fmla="*/ 211931 h 448608"/>
                <a:gd name="connsiteX1397" fmla="*/ 121053 w 1223485"/>
                <a:gd name="connsiteY1397" fmla="*/ 214970 h 448608"/>
                <a:gd name="connsiteX1398" fmla="*/ 123215 w 1223485"/>
                <a:gd name="connsiteY1398" fmla="*/ 217799 h 448608"/>
                <a:gd name="connsiteX1399" fmla="*/ 123930 w 1223485"/>
                <a:gd name="connsiteY1399" fmla="*/ 219370 h 448608"/>
                <a:gd name="connsiteX1400" fmla="*/ 824626 w 1223485"/>
                <a:gd name="connsiteY1400" fmla="*/ 222247 h 448608"/>
                <a:gd name="connsiteX1401" fmla="*/ 824169 w 1223485"/>
                <a:gd name="connsiteY1401" fmla="*/ 222733 h 448608"/>
                <a:gd name="connsiteX1402" fmla="*/ 822560 w 1223485"/>
                <a:gd name="connsiteY1402" fmla="*/ 221294 h 448608"/>
                <a:gd name="connsiteX1403" fmla="*/ 821484 w 1223485"/>
                <a:gd name="connsiteY1403" fmla="*/ 217237 h 448608"/>
                <a:gd name="connsiteX1404" fmla="*/ 820559 w 1223485"/>
                <a:gd name="connsiteY1404" fmla="*/ 216160 h 448608"/>
                <a:gd name="connsiteX1405" fmla="*/ 819483 w 1223485"/>
                <a:gd name="connsiteY1405" fmla="*/ 212303 h 448608"/>
                <a:gd name="connsiteX1406" fmla="*/ 819759 w 1223485"/>
                <a:gd name="connsiteY1406" fmla="*/ 211207 h 448608"/>
                <a:gd name="connsiteX1407" fmla="*/ 821093 w 1223485"/>
                <a:gd name="connsiteY1407" fmla="*/ 209588 h 448608"/>
                <a:gd name="connsiteX1408" fmla="*/ 822160 w 1223485"/>
                <a:gd name="connsiteY1408" fmla="*/ 209607 h 448608"/>
                <a:gd name="connsiteX1409" fmla="*/ 822950 w 1223485"/>
                <a:gd name="connsiteY1409" fmla="*/ 210569 h 448608"/>
                <a:gd name="connsiteX1410" fmla="*/ 822512 w 1223485"/>
                <a:gd name="connsiteY1410" fmla="*/ 214722 h 448608"/>
                <a:gd name="connsiteX1411" fmla="*/ 824903 w 1223485"/>
                <a:gd name="connsiteY1411" fmla="*/ 219980 h 448608"/>
                <a:gd name="connsiteX1412" fmla="*/ 824626 w 1223485"/>
                <a:gd name="connsiteY1412" fmla="*/ 222247 h 448608"/>
                <a:gd name="connsiteX1413" fmla="*/ 765629 w 1223485"/>
                <a:gd name="connsiteY1413" fmla="*/ 209074 h 448608"/>
                <a:gd name="connsiteX1414" fmla="*/ 766105 w 1223485"/>
                <a:gd name="connsiteY1414" fmla="*/ 210140 h 448608"/>
                <a:gd name="connsiteX1415" fmla="*/ 764429 w 1223485"/>
                <a:gd name="connsiteY1415" fmla="*/ 210112 h 448608"/>
                <a:gd name="connsiteX1416" fmla="*/ 763734 w 1223485"/>
                <a:gd name="connsiteY1416" fmla="*/ 208102 h 448608"/>
                <a:gd name="connsiteX1417" fmla="*/ 763905 w 1223485"/>
                <a:gd name="connsiteY1417" fmla="*/ 207026 h 448608"/>
                <a:gd name="connsiteX1418" fmla="*/ 765629 w 1223485"/>
                <a:gd name="connsiteY1418" fmla="*/ 209074 h 448608"/>
                <a:gd name="connsiteX1419" fmla="*/ 823798 w 1223485"/>
                <a:gd name="connsiteY1419" fmla="*/ 204664 h 448608"/>
                <a:gd name="connsiteX1420" fmla="*/ 832018 w 1223485"/>
                <a:gd name="connsiteY1420" fmla="*/ 205549 h 448608"/>
                <a:gd name="connsiteX1421" fmla="*/ 830856 w 1223485"/>
                <a:gd name="connsiteY1421" fmla="*/ 206512 h 448608"/>
                <a:gd name="connsiteX1422" fmla="*/ 821988 w 1223485"/>
                <a:gd name="connsiteY1422" fmla="*/ 208045 h 448608"/>
                <a:gd name="connsiteX1423" fmla="*/ 818845 w 1223485"/>
                <a:gd name="connsiteY1423" fmla="*/ 207769 h 448608"/>
                <a:gd name="connsiteX1424" fmla="*/ 809224 w 1223485"/>
                <a:gd name="connsiteY1424" fmla="*/ 208674 h 448608"/>
                <a:gd name="connsiteX1425" fmla="*/ 807977 w 1223485"/>
                <a:gd name="connsiteY1425" fmla="*/ 208616 h 448608"/>
                <a:gd name="connsiteX1426" fmla="*/ 807796 w 1223485"/>
                <a:gd name="connsiteY1426" fmla="*/ 207131 h 448608"/>
                <a:gd name="connsiteX1427" fmla="*/ 806767 w 1223485"/>
                <a:gd name="connsiteY1427" fmla="*/ 206092 h 448608"/>
                <a:gd name="connsiteX1428" fmla="*/ 808301 w 1223485"/>
                <a:gd name="connsiteY1428" fmla="*/ 205187 h 448608"/>
                <a:gd name="connsiteX1429" fmla="*/ 810339 w 1223485"/>
                <a:gd name="connsiteY1429" fmla="*/ 204978 h 448608"/>
                <a:gd name="connsiteX1430" fmla="*/ 815673 w 1223485"/>
                <a:gd name="connsiteY1430" fmla="*/ 205321 h 448608"/>
                <a:gd name="connsiteX1431" fmla="*/ 823798 w 1223485"/>
                <a:gd name="connsiteY1431" fmla="*/ 204664 h 448608"/>
                <a:gd name="connsiteX1432" fmla="*/ 747027 w 1223485"/>
                <a:gd name="connsiteY1432" fmla="*/ 205378 h 448608"/>
                <a:gd name="connsiteX1433" fmla="*/ 745064 w 1223485"/>
                <a:gd name="connsiteY1433" fmla="*/ 207569 h 448608"/>
                <a:gd name="connsiteX1434" fmla="*/ 744855 w 1223485"/>
                <a:gd name="connsiteY1434" fmla="*/ 206397 h 448608"/>
                <a:gd name="connsiteX1435" fmla="*/ 745255 w 1223485"/>
                <a:gd name="connsiteY1435" fmla="*/ 205330 h 448608"/>
                <a:gd name="connsiteX1436" fmla="*/ 745807 w 1223485"/>
                <a:gd name="connsiteY1436" fmla="*/ 204578 h 448608"/>
                <a:gd name="connsiteX1437" fmla="*/ 746636 w 1223485"/>
                <a:gd name="connsiteY1437" fmla="*/ 204206 h 448608"/>
                <a:gd name="connsiteX1438" fmla="*/ 747027 w 1223485"/>
                <a:gd name="connsiteY1438" fmla="*/ 205378 h 448608"/>
                <a:gd name="connsiteX1439" fmla="*/ 939517 w 1223485"/>
                <a:gd name="connsiteY1439" fmla="*/ 202035 h 448608"/>
                <a:gd name="connsiteX1440" fmla="*/ 939841 w 1223485"/>
                <a:gd name="connsiteY1440" fmla="*/ 203616 h 448608"/>
                <a:gd name="connsiteX1441" fmla="*/ 941432 w 1223485"/>
                <a:gd name="connsiteY1441" fmla="*/ 205073 h 448608"/>
                <a:gd name="connsiteX1442" fmla="*/ 940879 w 1223485"/>
                <a:gd name="connsiteY1442" fmla="*/ 207340 h 448608"/>
                <a:gd name="connsiteX1443" fmla="*/ 940251 w 1223485"/>
                <a:gd name="connsiteY1443" fmla="*/ 207683 h 448608"/>
                <a:gd name="connsiteX1444" fmla="*/ 940584 w 1223485"/>
                <a:gd name="connsiteY1444" fmla="*/ 208712 h 448608"/>
                <a:gd name="connsiteX1445" fmla="*/ 941270 w 1223485"/>
                <a:gd name="connsiteY1445" fmla="*/ 209502 h 448608"/>
                <a:gd name="connsiteX1446" fmla="*/ 940032 w 1223485"/>
                <a:gd name="connsiteY1446" fmla="*/ 210045 h 448608"/>
                <a:gd name="connsiteX1447" fmla="*/ 939126 w 1223485"/>
                <a:gd name="connsiteY1447" fmla="*/ 209778 h 448608"/>
                <a:gd name="connsiteX1448" fmla="*/ 937670 w 1223485"/>
                <a:gd name="connsiteY1448" fmla="*/ 210512 h 448608"/>
                <a:gd name="connsiteX1449" fmla="*/ 936698 w 1223485"/>
                <a:gd name="connsiteY1449" fmla="*/ 211531 h 448608"/>
                <a:gd name="connsiteX1450" fmla="*/ 933640 w 1223485"/>
                <a:gd name="connsiteY1450" fmla="*/ 211960 h 448608"/>
                <a:gd name="connsiteX1451" fmla="*/ 932564 w 1223485"/>
                <a:gd name="connsiteY1451" fmla="*/ 211017 h 448608"/>
                <a:gd name="connsiteX1452" fmla="*/ 927039 w 1223485"/>
                <a:gd name="connsiteY1452" fmla="*/ 209902 h 448608"/>
                <a:gd name="connsiteX1453" fmla="*/ 923506 w 1223485"/>
                <a:gd name="connsiteY1453" fmla="*/ 207464 h 448608"/>
                <a:gd name="connsiteX1454" fmla="*/ 923058 w 1223485"/>
                <a:gd name="connsiteY1454" fmla="*/ 206730 h 448608"/>
                <a:gd name="connsiteX1455" fmla="*/ 929907 w 1223485"/>
                <a:gd name="connsiteY1455" fmla="*/ 203863 h 448608"/>
                <a:gd name="connsiteX1456" fmla="*/ 932897 w 1223485"/>
                <a:gd name="connsiteY1456" fmla="*/ 203102 h 448608"/>
                <a:gd name="connsiteX1457" fmla="*/ 935412 w 1223485"/>
                <a:gd name="connsiteY1457" fmla="*/ 203149 h 448608"/>
                <a:gd name="connsiteX1458" fmla="*/ 938574 w 1223485"/>
                <a:gd name="connsiteY1458" fmla="*/ 202082 h 448608"/>
                <a:gd name="connsiteX1459" fmla="*/ 939517 w 1223485"/>
                <a:gd name="connsiteY1459" fmla="*/ 202035 h 448608"/>
                <a:gd name="connsiteX1460" fmla="*/ 795604 w 1223485"/>
                <a:gd name="connsiteY1460" fmla="*/ 202425 h 448608"/>
                <a:gd name="connsiteX1461" fmla="*/ 798109 w 1223485"/>
                <a:gd name="connsiteY1461" fmla="*/ 203368 h 448608"/>
                <a:gd name="connsiteX1462" fmla="*/ 798986 w 1223485"/>
                <a:gd name="connsiteY1462" fmla="*/ 203368 h 448608"/>
                <a:gd name="connsiteX1463" fmla="*/ 799814 w 1223485"/>
                <a:gd name="connsiteY1463" fmla="*/ 202263 h 448608"/>
                <a:gd name="connsiteX1464" fmla="*/ 800329 w 1223485"/>
                <a:gd name="connsiteY1464" fmla="*/ 202082 h 448608"/>
                <a:gd name="connsiteX1465" fmla="*/ 801452 w 1223485"/>
                <a:gd name="connsiteY1465" fmla="*/ 202625 h 448608"/>
                <a:gd name="connsiteX1466" fmla="*/ 801710 w 1223485"/>
                <a:gd name="connsiteY1466" fmla="*/ 204416 h 448608"/>
                <a:gd name="connsiteX1467" fmla="*/ 803329 w 1223485"/>
                <a:gd name="connsiteY1467" fmla="*/ 204168 h 448608"/>
                <a:gd name="connsiteX1468" fmla="*/ 804586 w 1223485"/>
                <a:gd name="connsiteY1468" fmla="*/ 204778 h 448608"/>
                <a:gd name="connsiteX1469" fmla="*/ 804986 w 1223485"/>
                <a:gd name="connsiteY1469" fmla="*/ 205207 h 448608"/>
                <a:gd name="connsiteX1470" fmla="*/ 804815 w 1223485"/>
                <a:gd name="connsiteY1470" fmla="*/ 206988 h 448608"/>
                <a:gd name="connsiteX1471" fmla="*/ 800024 w 1223485"/>
                <a:gd name="connsiteY1471" fmla="*/ 207302 h 448608"/>
                <a:gd name="connsiteX1472" fmla="*/ 796604 w 1223485"/>
                <a:gd name="connsiteY1472" fmla="*/ 208740 h 448608"/>
                <a:gd name="connsiteX1473" fmla="*/ 792003 w 1223485"/>
                <a:gd name="connsiteY1473" fmla="*/ 207445 h 448608"/>
                <a:gd name="connsiteX1474" fmla="*/ 786784 w 1223485"/>
                <a:gd name="connsiteY1474" fmla="*/ 209664 h 448608"/>
                <a:gd name="connsiteX1475" fmla="*/ 783612 w 1223485"/>
                <a:gd name="connsiteY1475" fmla="*/ 210436 h 448608"/>
                <a:gd name="connsiteX1476" fmla="*/ 780859 w 1223485"/>
                <a:gd name="connsiteY1476" fmla="*/ 210388 h 448608"/>
                <a:gd name="connsiteX1477" fmla="*/ 778507 w 1223485"/>
                <a:gd name="connsiteY1477" fmla="*/ 206502 h 448608"/>
                <a:gd name="connsiteX1478" fmla="*/ 779878 w 1223485"/>
                <a:gd name="connsiteY1478" fmla="*/ 201949 h 448608"/>
                <a:gd name="connsiteX1479" fmla="*/ 780869 w 1223485"/>
                <a:gd name="connsiteY1479" fmla="*/ 201196 h 448608"/>
                <a:gd name="connsiteX1480" fmla="*/ 782621 w 1223485"/>
                <a:gd name="connsiteY1480" fmla="*/ 200796 h 448608"/>
                <a:gd name="connsiteX1481" fmla="*/ 787460 w 1223485"/>
                <a:gd name="connsiteY1481" fmla="*/ 200577 h 448608"/>
                <a:gd name="connsiteX1482" fmla="*/ 795604 w 1223485"/>
                <a:gd name="connsiteY1482" fmla="*/ 202425 h 448608"/>
                <a:gd name="connsiteX1483" fmla="*/ 1076411 w 1223485"/>
                <a:gd name="connsiteY1483" fmla="*/ 199406 h 448608"/>
                <a:gd name="connsiteX1484" fmla="*/ 1086965 w 1223485"/>
                <a:gd name="connsiteY1484" fmla="*/ 200739 h 448608"/>
                <a:gd name="connsiteX1485" fmla="*/ 1089822 w 1223485"/>
                <a:gd name="connsiteY1485" fmla="*/ 200568 h 448608"/>
                <a:gd name="connsiteX1486" fmla="*/ 1095851 w 1223485"/>
                <a:gd name="connsiteY1486" fmla="*/ 201082 h 448608"/>
                <a:gd name="connsiteX1487" fmla="*/ 1100881 w 1223485"/>
                <a:gd name="connsiteY1487" fmla="*/ 202854 h 448608"/>
                <a:gd name="connsiteX1488" fmla="*/ 1109672 w 1223485"/>
                <a:gd name="connsiteY1488" fmla="*/ 203178 h 448608"/>
                <a:gd name="connsiteX1489" fmla="*/ 1112291 w 1223485"/>
                <a:gd name="connsiteY1489" fmla="*/ 203711 h 448608"/>
                <a:gd name="connsiteX1490" fmla="*/ 1114320 w 1223485"/>
                <a:gd name="connsiteY1490" fmla="*/ 204930 h 448608"/>
                <a:gd name="connsiteX1491" fmla="*/ 1109396 w 1223485"/>
                <a:gd name="connsiteY1491" fmla="*/ 205930 h 448608"/>
                <a:gd name="connsiteX1492" fmla="*/ 1107081 w 1223485"/>
                <a:gd name="connsiteY1492" fmla="*/ 206873 h 448608"/>
                <a:gd name="connsiteX1493" fmla="*/ 1102776 w 1223485"/>
                <a:gd name="connsiteY1493" fmla="*/ 207340 h 448608"/>
                <a:gd name="connsiteX1494" fmla="*/ 1099175 w 1223485"/>
                <a:gd name="connsiteY1494" fmla="*/ 206864 h 448608"/>
                <a:gd name="connsiteX1495" fmla="*/ 1096556 w 1223485"/>
                <a:gd name="connsiteY1495" fmla="*/ 207426 h 448608"/>
                <a:gd name="connsiteX1496" fmla="*/ 1095604 w 1223485"/>
                <a:gd name="connsiteY1496" fmla="*/ 206512 h 448608"/>
                <a:gd name="connsiteX1497" fmla="*/ 1091774 w 1223485"/>
                <a:gd name="connsiteY1497" fmla="*/ 205578 h 448608"/>
                <a:gd name="connsiteX1498" fmla="*/ 1086869 w 1223485"/>
                <a:gd name="connsiteY1498" fmla="*/ 203663 h 448608"/>
                <a:gd name="connsiteX1499" fmla="*/ 1076754 w 1223485"/>
                <a:gd name="connsiteY1499" fmla="*/ 201444 h 448608"/>
                <a:gd name="connsiteX1500" fmla="*/ 1076277 w 1223485"/>
                <a:gd name="connsiteY1500" fmla="*/ 200053 h 448608"/>
                <a:gd name="connsiteX1501" fmla="*/ 1076411 w 1223485"/>
                <a:gd name="connsiteY1501" fmla="*/ 199406 h 448608"/>
                <a:gd name="connsiteX1502" fmla="*/ 367455 w 1223485"/>
                <a:gd name="connsiteY1502" fmla="*/ 200149 h 448608"/>
                <a:gd name="connsiteX1503" fmla="*/ 364388 w 1223485"/>
                <a:gd name="connsiteY1503" fmla="*/ 201263 h 448608"/>
                <a:gd name="connsiteX1504" fmla="*/ 363464 w 1223485"/>
                <a:gd name="connsiteY1504" fmla="*/ 198768 h 448608"/>
                <a:gd name="connsiteX1505" fmla="*/ 365427 w 1223485"/>
                <a:gd name="connsiteY1505" fmla="*/ 198025 h 448608"/>
                <a:gd name="connsiteX1506" fmla="*/ 367560 w 1223485"/>
                <a:gd name="connsiteY1506" fmla="*/ 198672 h 448608"/>
                <a:gd name="connsiteX1507" fmla="*/ 367455 w 1223485"/>
                <a:gd name="connsiteY1507" fmla="*/ 200149 h 448608"/>
                <a:gd name="connsiteX1508" fmla="*/ 289731 w 1223485"/>
                <a:gd name="connsiteY1508" fmla="*/ 201473 h 448608"/>
                <a:gd name="connsiteX1509" fmla="*/ 290655 w 1223485"/>
                <a:gd name="connsiteY1509" fmla="*/ 203302 h 448608"/>
                <a:gd name="connsiteX1510" fmla="*/ 291912 w 1223485"/>
                <a:gd name="connsiteY1510" fmla="*/ 204949 h 448608"/>
                <a:gd name="connsiteX1511" fmla="*/ 292836 w 1223485"/>
                <a:gd name="connsiteY1511" fmla="*/ 206730 h 448608"/>
                <a:gd name="connsiteX1512" fmla="*/ 294103 w 1223485"/>
                <a:gd name="connsiteY1512" fmla="*/ 215274 h 448608"/>
                <a:gd name="connsiteX1513" fmla="*/ 298294 w 1223485"/>
                <a:gd name="connsiteY1513" fmla="*/ 222618 h 448608"/>
                <a:gd name="connsiteX1514" fmla="*/ 310400 w 1223485"/>
                <a:gd name="connsiteY1514" fmla="*/ 225504 h 448608"/>
                <a:gd name="connsiteX1515" fmla="*/ 308420 w 1223485"/>
                <a:gd name="connsiteY1515" fmla="*/ 226695 h 448608"/>
                <a:gd name="connsiteX1516" fmla="*/ 307410 w 1223485"/>
                <a:gd name="connsiteY1516" fmla="*/ 227762 h 448608"/>
                <a:gd name="connsiteX1517" fmla="*/ 306667 w 1223485"/>
                <a:gd name="connsiteY1517" fmla="*/ 228981 h 448608"/>
                <a:gd name="connsiteX1518" fmla="*/ 304885 w 1223485"/>
                <a:gd name="connsiteY1518" fmla="*/ 234077 h 448608"/>
                <a:gd name="connsiteX1519" fmla="*/ 305057 w 1223485"/>
                <a:gd name="connsiteY1519" fmla="*/ 235163 h 448608"/>
                <a:gd name="connsiteX1520" fmla="*/ 306105 w 1223485"/>
                <a:gd name="connsiteY1520" fmla="*/ 236887 h 448608"/>
                <a:gd name="connsiteX1521" fmla="*/ 306352 w 1223485"/>
                <a:gd name="connsiteY1521" fmla="*/ 238763 h 448608"/>
                <a:gd name="connsiteX1522" fmla="*/ 304838 w 1223485"/>
                <a:gd name="connsiteY1522" fmla="*/ 238753 h 448608"/>
                <a:gd name="connsiteX1523" fmla="*/ 303133 w 1223485"/>
                <a:gd name="connsiteY1523" fmla="*/ 238335 h 448608"/>
                <a:gd name="connsiteX1524" fmla="*/ 301771 w 1223485"/>
                <a:gd name="connsiteY1524" fmla="*/ 237630 h 448608"/>
                <a:gd name="connsiteX1525" fmla="*/ 300504 w 1223485"/>
                <a:gd name="connsiteY1525" fmla="*/ 236706 h 448608"/>
                <a:gd name="connsiteX1526" fmla="*/ 299132 w 1223485"/>
                <a:gd name="connsiteY1526" fmla="*/ 235972 h 448608"/>
                <a:gd name="connsiteX1527" fmla="*/ 297646 w 1223485"/>
                <a:gd name="connsiteY1527" fmla="*/ 235496 h 448608"/>
                <a:gd name="connsiteX1528" fmla="*/ 295189 w 1223485"/>
                <a:gd name="connsiteY1528" fmla="*/ 234039 h 448608"/>
                <a:gd name="connsiteX1529" fmla="*/ 291865 w 1223485"/>
                <a:gd name="connsiteY1529" fmla="*/ 233010 h 448608"/>
                <a:gd name="connsiteX1530" fmla="*/ 288474 w 1223485"/>
                <a:gd name="connsiteY1530" fmla="*/ 232200 h 448608"/>
                <a:gd name="connsiteX1531" fmla="*/ 286826 w 1223485"/>
                <a:gd name="connsiteY1531" fmla="*/ 230038 h 448608"/>
                <a:gd name="connsiteX1532" fmla="*/ 286045 w 1223485"/>
                <a:gd name="connsiteY1532" fmla="*/ 227371 h 448608"/>
                <a:gd name="connsiteX1533" fmla="*/ 286883 w 1223485"/>
                <a:gd name="connsiteY1533" fmla="*/ 223390 h 448608"/>
                <a:gd name="connsiteX1534" fmla="*/ 286035 w 1223485"/>
                <a:gd name="connsiteY1534" fmla="*/ 222285 h 448608"/>
                <a:gd name="connsiteX1535" fmla="*/ 284826 w 1223485"/>
                <a:gd name="connsiteY1535" fmla="*/ 221313 h 448608"/>
                <a:gd name="connsiteX1536" fmla="*/ 283340 w 1223485"/>
                <a:gd name="connsiteY1536" fmla="*/ 218446 h 448608"/>
                <a:gd name="connsiteX1537" fmla="*/ 282778 w 1223485"/>
                <a:gd name="connsiteY1537" fmla="*/ 215094 h 448608"/>
                <a:gd name="connsiteX1538" fmla="*/ 280625 w 1223485"/>
                <a:gd name="connsiteY1538" fmla="*/ 213798 h 448608"/>
                <a:gd name="connsiteX1539" fmla="*/ 277787 w 1223485"/>
                <a:gd name="connsiteY1539" fmla="*/ 213008 h 448608"/>
                <a:gd name="connsiteX1540" fmla="*/ 276539 w 1223485"/>
                <a:gd name="connsiteY1540" fmla="*/ 212369 h 448608"/>
                <a:gd name="connsiteX1541" fmla="*/ 270929 w 1223485"/>
                <a:gd name="connsiteY1541" fmla="*/ 213598 h 448608"/>
                <a:gd name="connsiteX1542" fmla="*/ 269577 w 1223485"/>
                <a:gd name="connsiteY1542" fmla="*/ 213312 h 448608"/>
                <a:gd name="connsiteX1543" fmla="*/ 268386 w 1223485"/>
                <a:gd name="connsiteY1543" fmla="*/ 212379 h 448608"/>
                <a:gd name="connsiteX1544" fmla="*/ 265328 w 1223485"/>
                <a:gd name="connsiteY1544" fmla="*/ 211398 h 448608"/>
                <a:gd name="connsiteX1545" fmla="*/ 265452 w 1223485"/>
                <a:gd name="connsiteY1545" fmla="*/ 209540 h 448608"/>
                <a:gd name="connsiteX1546" fmla="*/ 266872 w 1223485"/>
                <a:gd name="connsiteY1546" fmla="*/ 208054 h 448608"/>
                <a:gd name="connsiteX1547" fmla="*/ 270214 w 1223485"/>
                <a:gd name="connsiteY1547" fmla="*/ 206559 h 448608"/>
                <a:gd name="connsiteX1548" fmla="*/ 271786 w 1223485"/>
                <a:gd name="connsiteY1548" fmla="*/ 205302 h 448608"/>
                <a:gd name="connsiteX1549" fmla="*/ 272091 w 1223485"/>
                <a:gd name="connsiteY1549" fmla="*/ 203645 h 448608"/>
                <a:gd name="connsiteX1550" fmla="*/ 271500 w 1223485"/>
                <a:gd name="connsiteY1550" fmla="*/ 202435 h 448608"/>
                <a:gd name="connsiteX1551" fmla="*/ 271729 w 1223485"/>
                <a:gd name="connsiteY1551" fmla="*/ 201168 h 448608"/>
                <a:gd name="connsiteX1552" fmla="*/ 272786 w 1223485"/>
                <a:gd name="connsiteY1552" fmla="*/ 199939 h 448608"/>
                <a:gd name="connsiteX1553" fmla="*/ 274034 w 1223485"/>
                <a:gd name="connsiteY1553" fmla="*/ 198977 h 448608"/>
                <a:gd name="connsiteX1554" fmla="*/ 277406 w 1223485"/>
                <a:gd name="connsiteY1554" fmla="*/ 197701 h 448608"/>
                <a:gd name="connsiteX1555" fmla="*/ 278873 w 1223485"/>
                <a:gd name="connsiteY1555" fmla="*/ 199920 h 448608"/>
                <a:gd name="connsiteX1556" fmla="*/ 279597 w 1223485"/>
                <a:gd name="connsiteY1556" fmla="*/ 201778 h 448608"/>
                <a:gd name="connsiteX1557" fmla="*/ 280492 w 1223485"/>
                <a:gd name="connsiteY1557" fmla="*/ 203120 h 448608"/>
                <a:gd name="connsiteX1558" fmla="*/ 281921 w 1223485"/>
                <a:gd name="connsiteY1558" fmla="*/ 201196 h 448608"/>
                <a:gd name="connsiteX1559" fmla="*/ 281006 w 1223485"/>
                <a:gd name="connsiteY1559" fmla="*/ 197882 h 448608"/>
                <a:gd name="connsiteX1560" fmla="*/ 283569 w 1223485"/>
                <a:gd name="connsiteY1560" fmla="*/ 197139 h 448608"/>
                <a:gd name="connsiteX1561" fmla="*/ 286083 w 1223485"/>
                <a:gd name="connsiteY1561" fmla="*/ 197110 h 448608"/>
                <a:gd name="connsiteX1562" fmla="*/ 287978 w 1223485"/>
                <a:gd name="connsiteY1562" fmla="*/ 198025 h 448608"/>
                <a:gd name="connsiteX1563" fmla="*/ 289217 w 1223485"/>
                <a:gd name="connsiteY1563" fmla="*/ 199454 h 448608"/>
                <a:gd name="connsiteX1564" fmla="*/ 289731 w 1223485"/>
                <a:gd name="connsiteY1564" fmla="*/ 201473 h 448608"/>
                <a:gd name="connsiteX1565" fmla="*/ 758923 w 1223485"/>
                <a:gd name="connsiteY1565" fmla="*/ 202397 h 448608"/>
                <a:gd name="connsiteX1566" fmla="*/ 757085 w 1223485"/>
                <a:gd name="connsiteY1566" fmla="*/ 202568 h 448608"/>
                <a:gd name="connsiteX1567" fmla="*/ 755856 w 1223485"/>
                <a:gd name="connsiteY1567" fmla="*/ 201787 h 448608"/>
                <a:gd name="connsiteX1568" fmla="*/ 755971 w 1223485"/>
                <a:gd name="connsiteY1568" fmla="*/ 197891 h 448608"/>
                <a:gd name="connsiteX1569" fmla="*/ 757085 w 1223485"/>
                <a:gd name="connsiteY1569" fmla="*/ 197044 h 448608"/>
                <a:gd name="connsiteX1570" fmla="*/ 757628 w 1223485"/>
                <a:gd name="connsiteY1570" fmla="*/ 197187 h 448608"/>
                <a:gd name="connsiteX1571" fmla="*/ 757961 w 1223485"/>
                <a:gd name="connsiteY1571" fmla="*/ 198349 h 448608"/>
                <a:gd name="connsiteX1572" fmla="*/ 758523 w 1223485"/>
                <a:gd name="connsiteY1572" fmla="*/ 199387 h 448608"/>
                <a:gd name="connsiteX1573" fmla="*/ 759437 w 1223485"/>
                <a:gd name="connsiteY1573" fmla="*/ 200358 h 448608"/>
                <a:gd name="connsiteX1574" fmla="*/ 758923 w 1223485"/>
                <a:gd name="connsiteY1574" fmla="*/ 202397 h 448608"/>
                <a:gd name="connsiteX1575" fmla="*/ 880700 w 1223485"/>
                <a:gd name="connsiteY1575" fmla="*/ 201235 h 448608"/>
                <a:gd name="connsiteX1576" fmla="*/ 879062 w 1223485"/>
                <a:gd name="connsiteY1576" fmla="*/ 202311 h 448608"/>
                <a:gd name="connsiteX1577" fmla="*/ 878243 w 1223485"/>
                <a:gd name="connsiteY1577" fmla="*/ 202606 h 448608"/>
                <a:gd name="connsiteX1578" fmla="*/ 874300 w 1223485"/>
                <a:gd name="connsiteY1578" fmla="*/ 201882 h 448608"/>
                <a:gd name="connsiteX1579" fmla="*/ 869689 w 1223485"/>
                <a:gd name="connsiteY1579" fmla="*/ 202035 h 448608"/>
                <a:gd name="connsiteX1580" fmla="*/ 864889 w 1223485"/>
                <a:gd name="connsiteY1580" fmla="*/ 203035 h 448608"/>
                <a:gd name="connsiteX1581" fmla="*/ 862117 w 1223485"/>
                <a:gd name="connsiteY1581" fmla="*/ 202187 h 448608"/>
                <a:gd name="connsiteX1582" fmla="*/ 860355 w 1223485"/>
                <a:gd name="connsiteY1582" fmla="*/ 200806 h 448608"/>
                <a:gd name="connsiteX1583" fmla="*/ 860441 w 1223485"/>
                <a:gd name="connsiteY1583" fmla="*/ 199349 h 448608"/>
                <a:gd name="connsiteX1584" fmla="*/ 862089 w 1223485"/>
                <a:gd name="connsiteY1584" fmla="*/ 195739 h 448608"/>
                <a:gd name="connsiteX1585" fmla="*/ 865698 w 1223485"/>
                <a:gd name="connsiteY1585" fmla="*/ 193005 h 448608"/>
                <a:gd name="connsiteX1586" fmla="*/ 867165 w 1223485"/>
                <a:gd name="connsiteY1586" fmla="*/ 192510 h 448608"/>
                <a:gd name="connsiteX1587" fmla="*/ 869746 w 1223485"/>
                <a:gd name="connsiteY1587" fmla="*/ 193253 h 448608"/>
                <a:gd name="connsiteX1588" fmla="*/ 874080 w 1223485"/>
                <a:gd name="connsiteY1588" fmla="*/ 195348 h 448608"/>
                <a:gd name="connsiteX1589" fmla="*/ 877491 w 1223485"/>
                <a:gd name="connsiteY1589" fmla="*/ 197806 h 448608"/>
                <a:gd name="connsiteX1590" fmla="*/ 880586 w 1223485"/>
                <a:gd name="connsiteY1590" fmla="*/ 199720 h 448608"/>
                <a:gd name="connsiteX1591" fmla="*/ 880700 w 1223485"/>
                <a:gd name="connsiteY1591" fmla="*/ 201235 h 448608"/>
                <a:gd name="connsiteX1592" fmla="*/ 748626 w 1223485"/>
                <a:gd name="connsiteY1592" fmla="*/ 188243 h 448608"/>
                <a:gd name="connsiteX1593" fmla="*/ 749217 w 1223485"/>
                <a:gd name="connsiteY1593" fmla="*/ 189900 h 448608"/>
                <a:gd name="connsiteX1594" fmla="*/ 748246 w 1223485"/>
                <a:gd name="connsiteY1594" fmla="*/ 191338 h 448608"/>
                <a:gd name="connsiteX1595" fmla="*/ 749303 w 1223485"/>
                <a:gd name="connsiteY1595" fmla="*/ 194034 h 448608"/>
                <a:gd name="connsiteX1596" fmla="*/ 751998 w 1223485"/>
                <a:gd name="connsiteY1596" fmla="*/ 190443 h 448608"/>
                <a:gd name="connsiteX1597" fmla="*/ 754570 w 1223485"/>
                <a:gd name="connsiteY1597" fmla="*/ 189986 h 448608"/>
                <a:gd name="connsiteX1598" fmla="*/ 756028 w 1223485"/>
                <a:gd name="connsiteY1598" fmla="*/ 190586 h 448608"/>
                <a:gd name="connsiteX1599" fmla="*/ 757028 w 1223485"/>
                <a:gd name="connsiteY1599" fmla="*/ 191300 h 448608"/>
                <a:gd name="connsiteX1600" fmla="*/ 757580 w 1223485"/>
                <a:gd name="connsiteY1600" fmla="*/ 192662 h 448608"/>
                <a:gd name="connsiteX1601" fmla="*/ 756628 w 1223485"/>
                <a:gd name="connsiteY1601" fmla="*/ 195586 h 448608"/>
                <a:gd name="connsiteX1602" fmla="*/ 754942 w 1223485"/>
                <a:gd name="connsiteY1602" fmla="*/ 196958 h 448608"/>
                <a:gd name="connsiteX1603" fmla="*/ 752760 w 1223485"/>
                <a:gd name="connsiteY1603" fmla="*/ 197177 h 448608"/>
                <a:gd name="connsiteX1604" fmla="*/ 751732 w 1223485"/>
                <a:gd name="connsiteY1604" fmla="*/ 195472 h 448608"/>
                <a:gd name="connsiteX1605" fmla="*/ 750303 w 1223485"/>
                <a:gd name="connsiteY1605" fmla="*/ 195310 h 448608"/>
                <a:gd name="connsiteX1606" fmla="*/ 749303 w 1223485"/>
                <a:gd name="connsiteY1606" fmla="*/ 199025 h 448608"/>
                <a:gd name="connsiteX1607" fmla="*/ 748855 w 1223485"/>
                <a:gd name="connsiteY1607" fmla="*/ 199596 h 448608"/>
                <a:gd name="connsiteX1608" fmla="*/ 747579 w 1223485"/>
                <a:gd name="connsiteY1608" fmla="*/ 200063 h 448608"/>
                <a:gd name="connsiteX1609" fmla="*/ 746446 w 1223485"/>
                <a:gd name="connsiteY1609" fmla="*/ 199044 h 448608"/>
                <a:gd name="connsiteX1610" fmla="*/ 746245 w 1223485"/>
                <a:gd name="connsiteY1610" fmla="*/ 198472 h 448608"/>
                <a:gd name="connsiteX1611" fmla="*/ 747855 w 1223485"/>
                <a:gd name="connsiteY1611" fmla="*/ 196787 h 448608"/>
                <a:gd name="connsiteX1612" fmla="*/ 746979 w 1223485"/>
                <a:gd name="connsiteY1612" fmla="*/ 191786 h 448608"/>
                <a:gd name="connsiteX1613" fmla="*/ 745769 w 1223485"/>
                <a:gd name="connsiteY1613" fmla="*/ 192729 h 448608"/>
                <a:gd name="connsiteX1614" fmla="*/ 742540 w 1223485"/>
                <a:gd name="connsiteY1614" fmla="*/ 197272 h 448608"/>
                <a:gd name="connsiteX1615" fmla="*/ 740026 w 1223485"/>
                <a:gd name="connsiteY1615" fmla="*/ 199301 h 448608"/>
                <a:gd name="connsiteX1616" fmla="*/ 739168 w 1223485"/>
                <a:gd name="connsiteY1616" fmla="*/ 198272 h 448608"/>
                <a:gd name="connsiteX1617" fmla="*/ 737892 w 1223485"/>
                <a:gd name="connsiteY1617" fmla="*/ 195186 h 448608"/>
                <a:gd name="connsiteX1618" fmla="*/ 738473 w 1223485"/>
                <a:gd name="connsiteY1618" fmla="*/ 191224 h 448608"/>
                <a:gd name="connsiteX1619" fmla="*/ 740502 w 1223485"/>
                <a:gd name="connsiteY1619" fmla="*/ 188547 h 448608"/>
                <a:gd name="connsiteX1620" fmla="*/ 742226 w 1223485"/>
                <a:gd name="connsiteY1620" fmla="*/ 188728 h 448608"/>
                <a:gd name="connsiteX1621" fmla="*/ 747188 w 1223485"/>
                <a:gd name="connsiteY1621" fmla="*/ 187890 h 448608"/>
                <a:gd name="connsiteX1622" fmla="*/ 748626 w 1223485"/>
                <a:gd name="connsiteY1622" fmla="*/ 188243 h 448608"/>
                <a:gd name="connsiteX1623" fmla="*/ 387696 w 1223485"/>
                <a:gd name="connsiteY1623" fmla="*/ 188490 h 448608"/>
                <a:gd name="connsiteX1624" fmla="*/ 382362 w 1223485"/>
                <a:gd name="connsiteY1624" fmla="*/ 191205 h 448608"/>
                <a:gd name="connsiteX1625" fmla="*/ 381105 w 1223485"/>
                <a:gd name="connsiteY1625" fmla="*/ 191062 h 448608"/>
                <a:gd name="connsiteX1626" fmla="*/ 380152 w 1223485"/>
                <a:gd name="connsiteY1626" fmla="*/ 190100 h 448608"/>
                <a:gd name="connsiteX1627" fmla="*/ 380742 w 1223485"/>
                <a:gd name="connsiteY1627" fmla="*/ 184861 h 448608"/>
                <a:gd name="connsiteX1628" fmla="*/ 381428 w 1223485"/>
                <a:gd name="connsiteY1628" fmla="*/ 183299 h 448608"/>
                <a:gd name="connsiteX1629" fmla="*/ 385143 w 1223485"/>
                <a:gd name="connsiteY1629" fmla="*/ 183127 h 448608"/>
                <a:gd name="connsiteX1630" fmla="*/ 387401 w 1223485"/>
                <a:gd name="connsiteY1630" fmla="*/ 183880 h 448608"/>
                <a:gd name="connsiteX1631" fmla="*/ 388582 w 1223485"/>
                <a:gd name="connsiteY1631" fmla="*/ 184728 h 448608"/>
                <a:gd name="connsiteX1632" fmla="*/ 389039 w 1223485"/>
                <a:gd name="connsiteY1632" fmla="*/ 186480 h 448608"/>
                <a:gd name="connsiteX1633" fmla="*/ 388782 w 1223485"/>
                <a:gd name="connsiteY1633" fmla="*/ 187538 h 448608"/>
                <a:gd name="connsiteX1634" fmla="*/ 387696 w 1223485"/>
                <a:gd name="connsiteY1634" fmla="*/ 188490 h 448608"/>
                <a:gd name="connsiteX1635" fmla="*/ 1062818 w 1223485"/>
                <a:gd name="connsiteY1635" fmla="*/ 186776 h 448608"/>
                <a:gd name="connsiteX1636" fmla="*/ 1061532 w 1223485"/>
                <a:gd name="connsiteY1636" fmla="*/ 187262 h 448608"/>
                <a:gd name="connsiteX1637" fmla="*/ 1060046 w 1223485"/>
                <a:gd name="connsiteY1637" fmla="*/ 186728 h 448608"/>
                <a:gd name="connsiteX1638" fmla="*/ 1058637 w 1223485"/>
                <a:gd name="connsiteY1638" fmla="*/ 184690 h 448608"/>
                <a:gd name="connsiteX1639" fmla="*/ 1059142 w 1223485"/>
                <a:gd name="connsiteY1639" fmla="*/ 183127 h 448608"/>
                <a:gd name="connsiteX1640" fmla="*/ 1060789 w 1223485"/>
                <a:gd name="connsiteY1640" fmla="*/ 182051 h 448608"/>
                <a:gd name="connsiteX1641" fmla="*/ 1062171 w 1223485"/>
                <a:gd name="connsiteY1641" fmla="*/ 183127 h 448608"/>
                <a:gd name="connsiteX1642" fmla="*/ 1062599 w 1223485"/>
                <a:gd name="connsiteY1642" fmla="*/ 184499 h 448608"/>
                <a:gd name="connsiteX1643" fmla="*/ 1063647 w 1223485"/>
                <a:gd name="connsiteY1643" fmla="*/ 184595 h 448608"/>
                <a:gd name="connsiteX1644" fmla="*/ 1062818 w 1223485"/>
                <a:gd name="connsiteY1644" fmla="*/ 186776 h 448608"/>
                <a:gd name="connsiteX1645" fmla="*/ 105775 w 1223485"/>
                <a:gd name="connsiteY1645" fmla="*/ 204359 h 448608"/>
                <a:gd name="connsiteX1646" fmla="*/ 103308 w 1223485"/>
                <a:gd name="connsiteY1646" fmla="*/ 204502 h 448608"/>
                <a:gd name="connsiteX1647" fmla="*/ 98031 w 1223485"/>
                <a:gd name="connsiteY1647" fmla="*/ 201320 h 448608"/>
                <a:gd name="connsiteX1648" fmla="*/ 96783 w 1223485"/>
                <a:gd name="connsiteY1648" fmla="*/ 199892 h 448608"/>
                <a:gd name="connsiteX1649" fmla="*/ 96478 w 1223485"/>
                <a:gd name="connsiteY1649" fmla="*/ 197986 h 448608"/>
                <a:gd name="connsiteX1650" fmla="*/ 91421 w 1223485"/>
                <a:gd name="connsiteY1650" fmla="*/ 190633 h 448608"/>
                <a:gd name="connsiteX1651" fmla="*/ 90744 w 1223485"/>
                <a:gd name="connsiteY1651" fmla="*/ 188947 h 448608"/>
                <a:gd name="connsiteX1652" fmla="*/ 92735 w 1223485"/>
                <a:gd name="connsiteY1652" fmla="*/ 182909 h 448608"/>
                <a:gd name="connsiteX1653" fmla="*/ 97888 w 1223485"/>
                <a:gd name="connsiteY1653" fmla="*/ 181451 h 448608"/>
                <a:gd name="connsiteX1654" fmla="*/ 99593 w 1223485"/>
                <a:gd name="connsiteY1654" fmla="*/ 182470 h 448608"/>
                <a:gd name="connsiteX1655" fmla="*/ 100193 w 1223485"/>
                <a:gd name="connsiteY1655" fmla="*/ 185185 h 448608"/>
                <a:gd name="connsiteX1656" fmla="*/ 103146 w 1223485"/>
                <a:gd name="connsiteY1656" fmla="*/ 190081 h 448608"/>
                <a:gd name="connsiteX1657" fmla="*/ 104117 w 1223485"/>
                <a:gd name="connsiteY1657" fmla="*/ 192719 h 448608"/>
                <a:gd name="connsiteX1658" fmla="*/ 104851 w 1223485"/>
                <a:gd name="connsiteY1658" fmla="*/ 193891 h 448608"/>
                <a:gd name="connsiteX1659" fmla="*/ 105156 w 1223485"/>
                <a:gd name="connsiteY1659" fmla="*/ 194805 h 448608"/>
                <a:gd name="connsiteX1660" fmla="*/ 104899 w 1223485"/>
                <a:gd name="connsiteY1660" fmla="*/ 195434 h 448608"/>
                <a:gd name="connsiteX1661" fmla="*/ 107032 w 1223485"/>
                <a:gd name="connsiteY1661" fmla="*/ 198539 h 448608"/>
                <a:gd name="connsiteX1662" fmla="*/ 108556 w 1223485"/>
                <a:gd name="connsiteY1662" fmla="*/ 200358 h 448608"/>
                <a:gd name="connsiteX1663" fmla="*/ 108671 w 1223485"/>
                <a:gd name="connsiteY1663" fmla="*/ 203302 h 448608"/>
                <a:gd name="connsiteX1664" fmla="*/ 105775 w 1223485"/>
                <a:gd name="connsiteY1664" fmla="*/ 204359 h 448608"/>
                <a:gd name="connsiteX1665" fmla="*/ 956853 w 1223485"/>
                <a:gd name="connsiteY1665" fmla="*/ 192071 h 448608"/>
                <a:gd name="connsiteX1666" fmla="*/ 955910 w 1223485"/>
                <a:gd name="connsiteY1666" fmla="*/ 192814 h 448608"/>
                <a:gd name="connsiteX1667" fmla="*/ 952662 w 1223485"/>
                <a:gd name="connsiteY1667" fmla="*/ 192119 h 448608"/>
                <a:gd name="connsiteX1668" fmla="*/ 950976 w 1223485"/>
                <a:gd name="connsiteY1668" fmla="*/ 190481 h 448608"/>
                <a:gd name="connsiteX1669" fmla="*/ 949833 w 1223485"/>
                <a:gd name="connsiteY1669" fmla="*/ 188281 h 448608"/>
                <a:gd name="connsiteX1670" fmla="*/ 949100 w 1223485"/>
                <a:gd name="connsiteY1670" fmla="*/ 186471 h 448608"/>
                <a:gd name="connsiteX1671" fmla="*/ 948899 w 1223485"/>
                <a:gd name="connsiteY1671" fmla="*/ 185033 h 448608"/>
                <a:gd name="connsiteX1672" fmla="*/ 947928 w 1223485"/>
                <a:gd name="connsiteY1672" fmla="*/ 183271 h 448608"/>
                <a:gd name="connsiteX1673" fmla="*/ 948061 w 1223485"/>
                <a:gd name="connsiteY1673" fmla="*/ 182632 h 448608"/>
                <a:gd name="connsiteX1674" fmla="*/ 954052 w 1223485"/>
                <a:gd name="connsiteY1674" fmla="*/ 180775 h 448608"/>
                <a:gd name="connsiteX1675" fmla="*/ 955186 w 1223485"/>
                <a:gd name="connsiteY1675" fmla="*/ 181451 h 448608"/>
                <a:gd name="connsiteX1676" fmla="*/ 957691 w 1223485"/>
                <a:gd name="connsiteY1676" fmla="*/ 181508 h 448608"/>
                <a:gd name="connsiteX1677" fmla="*/ 958777 w 1223485"/>
                <a:gd name="connsiteY1677" fmla="*/ 182851 h 448608"/>
                <a:gd name="connsiteX1678" fmla="*/ 958034 w 1223485"/>
                <a:gd name="connsiteY1678" fmla="*/ 188690 h 448608"/>
                <a:gd name="connsiteX1679" fmla="*/ 956853 w 1223485"/>
                <a:gd name="connsiteY1679" fmla="*/ 192071 h 448608"/>
                <a:gd name="connsiteX1680" fmla="*/ 954281 w 1223485"/>
                <a:gd name="connsiteY1680" fmla="*/ 177784 h 448608"/>
                <a:gd name="connsiteX1681" fmla="*/ 953595 w 1223485"/>
                <a:gd name="connsiteY1681" fmla="*/ 179137 h 448608"/>
                <a:gd name="connsiteX1682" fmla="*/ 952329 w 1223485"/>
                <a:gd name="connsiteY1682" fmla="*/ 180051 h 448608"/>
                <a:gd name="connsiteX1683" fmla="*/ 940832 w 1223485"/>
                <a:gd name="connsiteY1683" fmla="*/ 181670 h 448608"/>
                <a:gd name="connsiteX1684" fmla="*/ 941822 w 1223485"/>
                <a:gd name="connsiteY1684" fmla="*/ 180699 h 448608"/>
                <a:gd name="connsiteX1685" fmla="*/ 942308 w 1223485"/>
                <a:gd name="connsiteY1685" fmla="*/ 179737 h 448608"/>
                <a:gd name="connsiteX1686" fmla="*/ 943032 w 1223485"/>
                <a:gd name="connsiteY1686" fmla="*/ 179241 h 448608"/>
                <a:gd name="connsiteX1687" fmla="*/ 944166 w 1223485"/>
                <a:gd name="connsiteY1687" fmla="*/ 179375 h 448608"/>
                <a:gd name="connsiteX1688" fmla="*/ 944737 w 1223485"/>
                <a:gd name="connsiteY1688" fmla="*/ 179079 h 448608"/>
                <a:gd name="connsiteX1689" fmla="*/ 945318 w 1223485"/>
                <a:gd name="connsiteY1689" fmla="*/ 178965 h 448608"/>
                <a:gd name="connsiteX1690" fmla="*/ 945956 w 1223485"/>
                <a:gd name="connsiteY1690" fmla="*/ 179089 h 448608"/>
                <a:gd name="connsiteX1691" fmla="*/ 947071 w 1223485"/>
                <a:gd name="connsiteY1691" fmla="*/ 178689 h 448608"/>
                <a:gd name="connsiteX1692" fmla="*/ 949414 w 1223485"/>
                <a:gd name="connsiteY1692" fmla="*/ 178975 h 448608"/>
                <a:gd name="connsiteX1693" fmla="*/ 951833 w 1223485"/>
                <a:gd name="connsiteY1693" fmla="*/ 178746 h 448608"/>
                <a:gd name="connsiteX1694" fmla="*/ 951652 w 1223485"/>
                <a:gd name="connsiteY1694" fmla="*/ 177451 h 448608"/>
                <a:gd name="connsiteX1695" fmla="*/ 954281 w 1223485"/>
                <a:gd name="connsiteY1695" fmla="*/ 177784 h 448608"/>
                <a:gd name="connsiteX1696" fmla="*/ 1073972 w 1223485"/>
                <a:gd name="connsiteY1696" fmla="*/ 174431 h 448608"/>
                <a:gd name="connsiteX1697" fmla="*/ 1079659 w 1223485"/>
                <a:gd name="connsiteY1697" fmla="*/ 175470 h 448608"/>
                <a:gd name="connsiteX1698" fmla="*/ 1081735 w 1223485"/>
                <a:gd name="connsiteY1698" fmla="*/ 175412 h 448608"/>
                <a:gd name="connsiteX1699" fmla="*/ 1083764 w 1223485"/>
                <a:gd name="connsiteY1699" fmla="*/ 176584 h 448608"/>
                <a:gd name="connsiteX1700" fmla="*/ 1086231 w 1223485"/>
                <a:gd name="connsiteY1700" fmla="*/ 176031 h 448608"/>
                <a:gd name="connsiteX1701" fmla="*/ 1087621 w 1223485"/>
                <a:gd name="connsiteY1701" fmla="*/ 176412 h 448608"/>
                <a:gd name="connsiteX1702" fmla="*/ 1092299 w 1223485"/>
                <a:gd name="connsiteY1702" fmla="*/ 180442 h 448608"/>
                <a:gd name="connsiteX1703" fmla="*/ 1094604 w 1223485"/>
                <a:gd name="connsiteY1703" fmla="*/ 183109 h 448608"/>
                <a:gd name="connsiteX1704" fmla="*/ 1098013 w 1223485"/>
                <a:gd name="connsiteY1704" fmla="*/ 185404 h 448608"/>
                <a:gd name="connsiteX1705" fmla="*/ 1100490 w 1223485"/>
                <a:gd name="connsiteY1705" fmla="*/ 186185 h 448608"/>
                <a:gd name="connsiteX1706" fmla="*/ 1098632 w 1223485"/>
                <a:gd name="connsiteY1706" fmla="*/ 188281 h 448608"/>
                <a:gd name="connsiteX1707" fmla="*/ 1094861 w 1223485"/>
                <a:gd name="connsiteY1707" fmla="*/ 189386 h 448608"/>
                <a:gd name="connsiteX1708" fmla="*/ 1093413 w 1223485"/>
                <a:gd name="connsiteY1708" fmla="*/ 189443 h 448608"/>
                <a:gd name="connsiteX1709" fmla="*/ 1090527 w 1223485"/>
                <a:gd name="connsiteY1709" fmla="*/ 188195 h 448608"/>
                <a:gd name="connsiteX1710" fmla="*/ 1088193 w 1223485"/>
                <a:gd name="connsiteY1710" fmla="*/ 188423 h 448608"/>
                <a:gd name="connsiteX1711" fmla="*/ 1086155 w 1223485"/>
                <a:gd name="connsiteY1711" fmla="*/ 186861 h 448608"/>
                <a:gd name="connsiteX1712" fmla="*/ 1085802 w 1223485"/>
                <a:gd name="connsiteY1712" fmla="*/ 184442 h 448608"/>
                <a:gd name="connsiteX1713" fmla="*/ 1083697 w 1223485"/>
                <a:gd name="connsiteY1713" fmla="*/ 178994 h 448608"/>
                <a:gd name="connsiteX1714" fmla="*/ 1080992 w 1223485"/>
                <a:gd name="connsiteY1714" fmla="*/ 180556 h 448608"/>
                <a:gd name="connsiteX1715" fmla="*/ 1077734 w 1223485"/>
                <a:gd name="connsiteY1715" fmla="*/ 178041 h 448608"/>
                <a:gd name="connsiteX1716" fmla="*/ 1076849 w 1223485"/>
                <a:gd name="connsiteY1716" fmla="*/ 177984 h 448608"/>
                <a:gd name="connsiteX1717" fmla="*/ 1076649 w 1223485"/>
                <a:gd name="connsiteY1717" fmla="*/ 178403 h 448608"/>
                <a:gd name="connsiteX1718" fmla="*/ 1075268 w 1223485"/>
                <a:gd name="connsiteY1718" fmla="*/ 177555 h 448608"/>
                <a:gd name="connsiteX1719" fmla="*/ 1074086 w 1223485"/>
                <a:gd name="connsiteY1719" fmla="*/ 175860 h 448608"/>
                <a:gd name="connsiteX1720" fmla="*/ 1073972 w 1223485"/>
                <a:gd name="connsiteY1720" fmla="*/ 174431 h 448608"/>
                <a:gd name="connsiteX1721" fmla="*/ 857916 w 1223485"/>
                <a:gd name="connsiteY1721" fmla="*/ 177879 h 448608"/>
                <a:gd name="connsiteX1722" fmla="*/ 857612 w 1223485"/>
                <a:gd name="connsiteY1722" fmla="*/ 178422 h 448608"/>
                <a:gd name="connsiteX1723" fmla="*/ 854821 w 1223485"/>
                <a:gd name="connsiteY1723" fmla="*/ 177727 h 448608"/>
                <a:gd name="connsiteX1724" fmla="*/ 854068 w 1223485"/>
                <a:gd name="connsiteY1724" fmla="*/ 177346 h 448608"/>
                <a:gd name="connsiteX1725" fmla="*/ 855469 w 1223485"/>
                <a:gd name="connsiteY1725" fmla="*/ 173584 h 448608"/>
                <a:gd name="connsiteX1726" fmla="*/ 856783 w 1223485"/>
                <a:gd name="connsiteY1726" fmla="*/ 173698 h 448608"/>
                <a:gd name="connsiteX1727" fmla="*/ 857935 w 1223485"/>
                <a:gd name="connsiteY1727" fmla="*/ 177279 h 448608"/>
                <a:gd name="connsiteX1728" fmla="*/ 857916 w 1223485"/>
                <a:gd name="connsiteY1728" fmla="*/ 177879 h 448608"/>
                <a:gd name="connsiteX1729" fmla="*/ 946832 w 1223485"/>
                <a:gd name="connsiteY1729" fmla="*/ 171183 h 448608"/>
                <a:gd name="connsiteX1730" fmla="*/ 945299 w 1223485"/>
                <a:gd name="connsiteY1730" fmla="*/ 171212 h 448608"/>
                <a:gd name="connsiteX1731" fmla="*/ 942527 w 1223485"/>
                <a:gd name="connsiteY1731" fmla="*/ 170059 h 448608"/>
                <a:gd name="connsiteX1732" fmla="*/ 944137 w 1223485"/>
                <a:gd name="connsiteY1732" fmla="*/ 169059 h 448608"/>
                <a:gd name="connsiteX1733" fmla="*/ 945156 w 1223485"/>
                <a:gd name="connsiteY1733" fmla="*/ 168850 h 448608"/>
                <a:gd name="connsiteX1734" fmla="*/ 946052 w 1223485"/>
                <a:gd name="connsiteY1734" fmla="*/ 168250 h 448608"/>
                <a:gd name="connsiteX1735" fmla="*/ 946547 w 1223485"/>
                <a:gd name="connsiteY1735" fmla="*/ 168221 h 448608"/>
                <a:gd name="connsiteX1736" fmla="*/ 947642 w 1223485"/>
                <a:gd name="connsiteY1736" fmla="*/ 168735 h 448608"/>
                <a:gd name="connsiteX1737" fmla="*/ 948366 w 1223485"/>
                <a:gd name="connsiteY1737" fmla="*/ 169602 h 448608"/>
                <a:gd name="connsiteX1738" fmla="*/ 946832 w 1223485"/>
                <a:gd name="connsiteY1738" fmla="*/ 171183 h 448608"/>
                <a:gd name="connsiteX1739" fmla="*/ 712594 w 1223485"/>
                <a:gd name="connsiteY1739" fmla="*/ 167945 h 448608"/>
                <a:gd name="connsiteX1740" fmla="*/ 713727 w 1223485"/>
                <a:gd name="connsiteY1740" fmla="*/ 169126 h 448608"/>
                <a:gd name="connsiteX1741" fmla="*/ 713051 w 1223485"/>
                <a:gd name="connsiteY1741" fmla="*/ 170488 h 448608"/>
                <a:gd name="connsiteX1742" fmla="*/ 712127 w 1223485"/>
                <a:gd name="connsiteY1742" fmla="*/ 170145 h 448608"/>
                <a:gd name="connsiteX1743" fmla="*/ 709698 w 1223485"/>
                <a:gd name="connsiteY1743" fmla="*/ 170164 h 448608"/>
                <a:gd name="connsiteX1744" fmla="*/ 708784 w 1223485"/>
                <a:gd name="connsiteY1744" fmla="*/ 170269 h 448608"/>
                <a:gd name="connsiteX1745" fmla="*/ 707688 w 1223485"/>
                <a:gd name="connsiteY1745" fmla="*/ 171069 h 448608"/>
                <a:gd name="connsiteX1746" fmla="*/ 707002 w 1223485"/>
                <a:gd name="connsiteY1746" fmla="*/ 171097 h 448608"/>
                <a:gd name="connsiteX1747" fmla="*/ 707469 w 1223485"/>
                <a:gd name="connsiteY1747" fmla="*/ 169840 h 448608"/>
                <a:gd name="connsiteX1748" fmla="*/ 709526 w 1223485"/>
                <a:gd name="connsiteY1748" fmla="*/ 167935 h 448608"/>
                <a:gd name="connsiteX1749" fmla="*/ 710812 w 1223485"/>
                <a:gd name="connsiteY1749" fmla="*/ 168221 h 448608"/>
                <a:gd name="connsiteX1750" fmla="*/ 712594 w 1223485"/>
                <a:gd name="connsiteY1750" fmla="*/ 167945 h 448608"/>
                <a:gd name="connsiteX1751" fmla="*/ 1022909 w 1223485"/>
                <a:gd name="connsiteY1751" fmla="*/ 176422 h 448608"/>
                <a:gd name="connsiteX1752" fmla="*/ 1029614 w 1223485"/>
                <a:gd name="connsiteY1752" fmla="*/ 176822 h 448608"/>
                <a:gd name="connsiteX1753" fmla="*/ 1032996 w 1223485"/>
                <a:gd name="connsiteY1753" fmla="*/ 176555 h 448608"/>
                <a:gd name="connsiteX1754" fmla="*/ 1036320 w 1223485"/>
                <a:gd name="connsiteY1754" fmla="*/ 176898 h 448608"/>
                <a:gd name="connsiteX1755" fmla="*/ 1037672 w 1223485"/>
                <a:gd name="connsiteY1755" fmla="*/ 177575 h 448608"/>
                <a:gd name="connsiteX1756" fmla="*/ 1039987 w 1223485"/>
                <a:gd name="connsiteY1756" fmla="*/ 179622 h 448608"/>
                <a:gd name="connsiteX1757" fmla="*/ 1039330 w 1223485"/>
                <a:gd name="connsiteY1757" fmla="*/ 180965 h 448608"/>
                <a:gd name="connsiteX1758" fmla="*/ 1038930 w 1223485"/>
                <a:gd name="connsiteY1758" fmla="*/ 183747 h 448608"/>
                <a:gd name="connsiteX1759" fmla="*/ 1040111 w 1223485"/>
                <a:gd name="connsiteY1759" fmla="*/ 186414 h 448608"/>
                <a:gd name="connsiteX1760" fmla="*/ 1042035 w 1223485"/>
                <a:gd name="connsiteY1760" fmla="*/ 189090 h 448608"/>
                <a:gd name="connsiteX1761" fmla="*/ 1043616 w 1223485"/>
                <a:gd name="connsiteY1761" fmla="*/ 191948 h 448608"/>
                <a:gd name="connsiteX1762" fmla="*/ 1043940 w 1223485"/>
                <a:gd name="connsiteY1762" fmla="*/ 193338 h 448608"/>
                <a:gd name="connsiteX1763" fmla="*/ 1043340 w 1223485"/>
                <a:gd name="connsiteY1763" fmla="*/ 196291 h 448608"/>
                <a:gd name="connsiteX1764" fmla="*/ 1042797 w 1223485"/>
                <a:gd name="connsiteY1764" fmla="*/ 197748 h 448608"/>
                <a:gd name="connsiteX1765" fmla="*/ 1040882 w 1223485"/>
                <a:gd name="connsiteY1765" fmla="*/ 200187 h 448608"/>
                <a:gd name="connsiteX1766" fmla="*/ 1039835 w 1223485"/>
                <a:gd name="connsiteY1766" fmla="*/ 202844 h 448608"/>
                <a:gd name="connsiteX1767" fmla="*/ 1040511 w 1223485"/>
                <a:gd name="connsiteY1767" fmla="*/ 206121 h 448608"/>
                <a:gd name="connsiteX1768" fmla="*/ 1040882 w 1223485"/>
                <a:gd name="connsiteY1768" fmla="*/ 209426 h 448608"/>
                <a:gd name="connsiteX1769" fmla="*/ 1040816 w 1223485"/>
                <a:gd name="connsiteY1769" fmla="*/ 212455 h 448608"/>
                <a:gd name="connsiteX1770" fmla="*/ 1041159 w 1223485"/>
                <a:gd name="connsiteY1770" fmla="*/ 215436 h 448608"/>
                <a:gd name="connsiteX1771" fmla="*/ 1042197 w 1223485"/>
                <a:gd name="connsiteY1771" fmla="*/ 218465 h 448608"/>
                <a:gd name="connsiteX1772" fmla="*/ 1046673 w 1223485"/>
                <a:gd name="connsiteY1772" fmla="*/ 226752 h 448608"/>
                <a:gd name="connsiteX1773" fmla="*/ 1049283 w 1223485"/>
                <a:gd name="connsiteY1773" fmla="*/ 232372 h 448608"/>
                <a:gd name="connsiteX1774" fmla="*/ 1050121 w 1223485"/>
                <a:gd name="connsiteY1774" fmla="*/ 229228 h 448608"/>
                <a:gd name="connsiteX1775" fmla="*/ 1049912 w 1223485"/>
                <a:gd name="connsiteY1775" fmla="*/ 225742 h 448608"/>
                <a:gd name="connsiteX1776" fmla="*/ 1050845 w 1223485"/>
                <a:gd name="connsiteY1776" fmla="*/ 224485 h 448608"/>
                <a:gd name="connsiteX1777" fmla="*/ 1052150 w 1223485"/>
                <a:gd name="connsiteY1777" fmla="*/ 223818 h 448608"/>
                <a:gd name="connsiteX1778" fmla="*/ 1053779 w 1223485"/>
                <a:gd name="connsiteY1778" fmla="*/ 224514 h 448608"/>
                <a:gd name="connsiteX1779" fmla="*/ 1054236 w 1223485"/>
                <a:gd name="connsiteY1779" fmla="*/ 225923 h 448608"/>
                <a:gd name="connsiteX1780" fmla="*/ 1054360 w 1223485"/>
                <a:gd name="connsiteY1780" fmla="*/ 229010 h 448608"/>
                <a:gd name="connsiteX1781" fmla="*/ 1055770 w 1223485"/>
                <a:gd name="connsiteY1781" fmla="*/ 235067 h 448608"/>
                <a:gd name="connsiteX1782" fmla="*/ 1057580 w 1223485"/>
                <a:gd name="connsiteY1782" fmla="*/ 235343 h 448608"/>
                <a:gd name="connsiteX1783" fmla="*/ 1059542 w 1223485"/>
                <a:gd name="connsiteY1783" fmla="*/ 234420 h 448608"/>
                <a:gd name="connsiteX1784" fmla="*/ 1059866 w 1223485"/>
                <a:gd name="connsiteY1784" fmla="*/ 236268 h 448608"/>
                <a:gd name="connsiteX1785" fmla="*/ 1059789 w 1223485"/>
                <a:gd name="connsiteY1785" fmla="*/ 239696 h 448608"/>
                <a:gd name="connsiteX1786" fmla="*/ 1060704 w 1223485"/>
                <a:gd name="connsiteY1786" fmla="*/ 242421 h 448608"/>
                <a:gd name="connsiteX1787" fmla="*/ 1061513 w 1223485"/>
                <a:gd name="connsiteY1787" fmla="*/ 243487 h 448608"/>
                <a:gd name="connsiteX1788" fmla="*/ 1064733 w 1223485"/>
                <a:gd name="connsiteY1788" fmla="*/ 245697 h 448608"/>
                <a:gd name="connsiteX1789" fmla="*/ 1066190 w 1223485"/>
                <a:gd name="connsiteY1789" fmla="*/ 246107 h 448608"/>
                <a:gd name="connsiteX1790" fmla="*/ 1070448 w 1223485"/>
                <a:gd name="connsiteY1790" fmla="*/ 246640 h 448608"/>
                <a:gd name="connsiteX1791" fmla="*/ 1073658 w 1223485"/>
                <a:gd name="connsiteY1791" fmla="*/ 246812 h 448608"/>
                <a:gd name="connsiteX1792" fmla="*/ 1076734 w 1223485"/>
                <a:gd name="connsiteY1792" fmla="*/ 246021 h 448608"/>
                <a:gd name="connsiteX1793" fmla="*/ 1078716 w 1223485"/>
                <a:gd name="connsiteY1793" fmla="*/ 243992 h 448608"/>
                <a:gd name="connsiteX1794" fmla="*/ 1080506 w 1223485"/>
                <a:gd name="connsiteY1794" fmla="*/ 241792 h 448608"/>
                <a:gd name="connsiteX1795" fmla="*/ 1086688 w 1223485"/>
                <a:gd name="connsiteY1795" fmla="*/ 236725 h 448608"/>
                <a:gd name="connsiteX1796" fmla="*/ 1088479 w 1223485"/>
                <a:gd name="connsiteY1796" fmla="*/ 234296 h 448608"/>
                <a:gd name="connsiteX1797" fmla="*/ 1090203 w 1223485"/>
                <a:gd name="connsiteY1797" fmla="*/ 230581 h 448608"/>
                <a:gd name="connsiteX1798" fmla="*/ 1090803 w 1223485"/>
                <a:gd name="connsiteY1798" fmla="*/ 229791 h 448608"/>
                <a:gd name="connsiteX1799" fmla="*/ 1096956 w 1223485"/>
                <a:gd name="connsiteY1799" fmla="*/ 225771 h 448608"/>
                <a:gd name="connsiteX1800" fmla="*/ 1097661 w 1223485"/>
                <a:gd name="connsiteY1800" fmla="*/ 224342 h 448608"/>
                <a:gd name="connsiteX1801" fmla="*/ 1098537 w 1223485"/>
                <a:gd name="connsiteY1801" fmla="*/ 221580 h 448608"/>
                <a:gd name="connsiteX1802" fmla="*/ 1099880 w 1223485"/>
                <a:gd name="connsiteY1802" fmla="*/ 218913 h 448608"/>
                <a:gd name="connsiteX1803" fmla="*/ 1100881 w 1223485"/>
                <a:gd name="connsiteY1803" fmla="*/ 217532 h 448608"/>
                <a:gd name="connsiteX1804" fmla="*/ 1106824 w 1223485"/>
                <a:gd name="connsiteY1804" fmla="*/ 216227 h 448608"/>
                <a:gd name="connsiteX1805" fmla="*/ 1112987 w 1223485"/>
                <a:gd name="connsiteY1805" fmla="*/ 215522 h 448608"/>
                <a:gd name="connsiteX1806" fmla="*/ 1119111 w 1223485"/>
                <a:gd name="connsiteY1806" fmla="*/ 213065 h 448608"/>
                <a:gd name="connsiteX1807" fmla="*/ 1121750 w 1223485"/>
                <a:gd name="connsiteY1807" fmla="*/ 210950 h 448608"/>
                <a:gd name="connsiteX1808" fmla="*/ 1121883 w 1223485"/>
                <a:gd name="connsiteY1808" fmla="*/ 209560 h 448608"/>
                <a:gd name="connsiteX1809" fmla="*/ 1120540 w 1223485"/>
                <a:gd name="connsiteY1809" fmla="*/ 207121 h 448608"/>
                <a:gd name="connsiteX1810" fmla="*/ 1120483 w 1223485"/>
                <a:gd name="connsiteY1810" fmla="*/ 206045 h 448608"/>
                <a:gd name="connsiteX1811" fmla="*/ 1121893 w 1223485"/>
                <a:gd name="connsiteY1811" fmla="*/ 205016 h 448608"/>
                <a:gd name="connsiteX1812" fmla="*/ 1127350 w 1223485"/>
                <a:gd name="connsiteY1812" fmla="*/ 201921 h 448608"/>
                <a:gd name="connsiteX1813" fmla="*/ 1133656 w 1223485"/>
                <a:gd name="connsiteY1813" fmla="*/ 198739 h 448608"/>
                <a:gd name="connsiteX1814" fmla="*/ 1138723 w 1223485"/>
                <a:gd name="connsiteY1814" fmla="*/ 196548 h 448608"/>
                <a:gd name="connsiteX1815" fmla="*/ 1141523 w 1223485"/>
                <a:gd name="connsiteY1815" fmla="*/ 196567 h 448608"/>
                <a:gd name="connsiteX1816" fmla="*/ 1144105 w 1223485"/>
                <a:gd name="connsiteY1816" fmla="*/ 198501 h 448608"/>
                <a:gd name="connsiteX1817" fmla="*/ 1146857 w 1223485"/>
                <a:gd name="connsiteY1817" fmla="*/ 200082 h 448608"/>
                <a:gd name="connsiteX1818" fmla="*/ 1161269 w 1223485"/>
                <a:gd name="connsiteY1818" fmla="*/ 204730 h 448608"/>
                <a:gd name="connsiteX1819" fmla="*/ 1163574 w 1223485"/>
                <a:gd name="connsiteY1819" fmla="*/ 206178 h 448608"/>
                <a:gd name="connsiteX1820" fmla="*/ 1165584 w 1223485"/>
                <a:gd name="connsiteY1820" fmla="*/ 208102 h 448608"/>
                <a:gd name="connsiteX1821" fmla="*/ 1168469 w 1223485"/>
                <a:gd name="connsiteY1821" fmla="*/ 209436 h 448608"/>
                <a:gd name="connsiteX1822" fmla="*/ 1171689 w 1223485"/>
                <a:gd name="connsiteY1822" fmla="*/ 210074 h 448608"/>
                <a:gd name="connsiteX1823" fmla="*/ 1174613 w 1223485"/>
                <a:gd name="connsiteY1823" fmla="*/ 211322 h 448608"/>
                <a:gd name="connsiteX1824" fmla="*/ 1177385 w 1223485"/>
                <a:gd name="connsiteY1824" fmla="*/ 212922 h 448608"/>
                <a:gd name="connsiteX1825" fmla="*/ 1183519 w 1223485"/>
                <a:gd name="connsiteY1825" fmla="*/ 215913 h 448608"/>
                <a:gd name="connsiteX1826" fmla="*/ 1191749 w 1223485"/>
                <a:gd name="connsiteY1826" fmla="*/ 219542 h 448608"/>
                <a:gd name="connsiteX1827" fmla="*/ 1193854 w 1223485"/>
                <a:gd name="connsiteY1827" fmla="*/ 219751 h 448608"/>
                <a:gd name="connsiteX1828" fmla="*/ 1201512 w 1223485"/>
                <a:gd name="connsiteY1828" fmla="*/ 219580 h 448608"/>
                <a:gd name="connsiteX1829" fmla="*/ 1202836 w 1223485"/>
                <a:gd name="connsiteY1829" fmla="*/ 220266 h 448608"/>
                <a:gd name="connsiteX1830" fmla="*/ 1204093 w 1223485"/>
                <a:gd name="connsiteY1830" fmla="*/ 221237 h 448608"/>
                <a:gd name="connsiteX1831" fmla="*/ 1205255 w 1223485"/>
                <a:gd name="connsiteY1831" fmla="*/ 221456 h 448608"/>
                <a:gd name="connsiteX1832" fmla="*/ 1214028 w 1223485"/>
                <a:gd name="connsiteY1832" fmla="*/ 222132 h 448608"/>
                <a:gd name="connsiteX1833" fmla="*/ 1215371 w 1223485"/>
                <a:gd name="connsiteY1833" fmla="*/ 222828 h 448608"/>
                <a:gd name="connsiteX1834" fmla="*/ 1216647 w 1223485"/>
                <a:gd name="connsiteY1834" fmla="*/ 223790 h 448608"/>
                <a:gd name="connsiteX1835" fmla="*/ 1217362 w 1223485"/>
                <a:gd name="connsiteY1835" fmla="*/ 226419 h 448608"/>
                <a:gd name="connsiteX1836" fmla="*/ 1223410 w 1223485"/>
                <a:gd name="connsiteY1836" fmla="*/ 226485 h 448608"/>
                <a:gd name="connsiteX1837" fmla="*/ 1223410 w 1223485"/>
                <a:gd name="connsiteY1837" fmla="*/ 231638 h 448608"/>
                <a:gd name="connsiteX1838" fmla="*/ 1223410 w 1223485"/>
                <a:gd name="connsiteY1838" fmla="*/ 237039 h 448608"/>
                <a:gd name="connsiteX1839" fmla="*/ 1223420 w 1223485"/>
                <a:gd name="connsiteY1839" fmla="*/ 242440 h 448608"/>
                <a:gd name="connsiteX1840" fmla="*/ 1223420 w 1223485"/>
                <a:gd name="connsiteY1840" fmla="*/ 247850 h 448608"/>
                <a:gd name="connsiteX1841" fmla="*/ 1223420 w 1223485"/>
                <a:gd name="connsiteY1841" fmla="*/ 253260 h 448608"/>
                <a:gd name="connsiteX1842" fmla="*/ 1223429 w 1223485"/>
                <a:gd name="connsiteY1842" fmla="*/ 258670 h 448608"/>
                <a:gd name="connsiteX1843" fmla="*/ 1223429 w 1223485"/>
                <a:gd name="connsiteY1843" fmla="*/ 264081 h 448608"/>
                <a:gd name="connsiteX1844" fmla="*/ 1223429 w 1223485"/>
                <a:gd name="connsiteY1844" fmla="*/ 269491 h 448608"/>
                <a:gd name="connsiteX1845" fmla="*/ 1223429 w 1223485"/>
                <a:gd name="connsiteY1845" fmla="*/ 274901 h 448608"/>
                <a:gd name="connsiteX1846" fmla="*/ 1223429 w 1223485"/>
                <a:gd name="connsiteY1846" fmla="*/ 280311 h 448608"/>
                <a:gd name="connsiteX1847" fmla="*/ 1223438 w 1223485"/>
                <a:gd name="connsiteY1847" fmla="*/ 285731 h 448608"/>
                <a:gd name="connsiteX1848" fmla="*/ 1223438 w 1223485"/>
                <a:gd name="connsiteY1848" fmla="*/ 291151 h 448608"/>
                <a:gd name="connsiteX1849" fmla="*/ 1223438 w 1223485"/>
                <a:gd name="connsiteY1849" fmla="*/ 296570 h 448608"/>
                <a:gd name="connsiteX1850" fmla="*/ 1223438 w 1223485"/>
                <a:gd name="connsiteY1850" fmla="*/ 301990 h 448608"/>
                <a:gd name="connsiteX1851" fmla="*/ 1223438 w 1223485"/>
                <a:gd name="connsiteY1851" fmla="*/ 307410 h 448608"/>
                <a:gd name="connsiteX1852" fmla="*/ 1223448 w 1223485"/>
                <a:gd name="connsiteY1852" fmla="*/ 312839 h 448608"/>
                <a:gd name="connsiteX1853" fmla="*/ 1223448 w 1223485"/>
                <a:gd name="connsiteY1853" fmla="*/ 318268 h 448608"/>
                <a:gd name="connsiteX1854" fmla="*/ 1223448 w 1223485"/>
                <a:gd name="connsiteY1854" fmla="*/ 323697 h 448608"/>
                <a:gd name="connsiteX1855" fmla="*/ 1223448 w 1223485"/>
                <a:gd name="connsiteY1855" fmla="*/ 326012 h 448608"/>
                <a:gd name="connsiteX1856" fmla="*/ 1222619 w 1223485"/>
                <a:gd name="connsiteY1856" fmla="*/ 328851 h 448608"/>
                <a:gd name="connsiteX1857" fmla="*/ 1220771 w 1223485"/>
                <a:gd name="connsiteY1857" fmla="*/ 333099 h 448608"/>
                <a:gd name="connsiteX1858" fmla="*/ 1220448 w 1223485"/>
                <a:gd name="connsiteY1858" fmla="*/ 336537 h 448608"/>
                <a:gd name="connsiteX1859" fmla="*/ 1221971 w 1223485"/>
                <a:gd name="connsiteY1859" fmla="*/ 339214 h 448608"/>
                <a:gd name="connsiteX1860" fmla="*/ 1223457 w 1223485"/>
                <a:gd name="connsiteY1860" fmla="*/ 340957 h 448608"/>
                <a:gd name="connsiteX1861" fmla="*/ 1223457 w 1223485"/>
                <a:gd name="connsiteY1861" fmla="*/ 345434 h 448608"/>
                <a:gd name="connsiteX1862" fmla="*/ 1223457 w 1223485"/>
                <a:gd name="connsiteY1862" fmla="*/ 350872 h 448608"/>
                <a:gd name="connsiteX1863" fmla="*/ 1223467 w 1223485"/>
                <a:gd name="connsiteY1863" fmla="*/ 356321 h 448608"/>
                <a:gd name="connsiteX1864" fmla="*/ 1223467 w 1223485"/>
                <a:gd name="connsiteY1864" fmla="*/ 361769 h 448608"/>
                <a:gd name="connsiteX1865" fmla="*/ 1223467 w 1223485"/>
                <a:gd name="connsiteY1865" fmla="*/ 367217 h 448608"/>
                <a:gd name="connsiteX1866" fmla="*/ 1223467 w 1223485"/>
                <a:gd name="connsiteY1866" fmla="*/ 372666 h 448608"/>
                <a:gd name="connsiteX1867" fmla="*/ 1223467 w 1223485"/>
                <a:gd name="connsiteY1867" fmla="*/ 378123 h 448608"/>
                <a:gd name="connsiteX1868" fmla="*/ 1223477 w 1223485"/>
                <a:gd name="connsiteY1868" fmla="*/ 383581 h 448608"/>
                <a:gd name="connsiteX1869" fmla="*/ 1223477 w 1223485"/>
                <a:gd name="connsiteY1869" fmla="*/ 389039 h 448608"/>
                <a:gd name="connsiteX1870" fmla="*/ 1223477 w 1223485"/>
                <a:gd name="connsiteY1870" fmla="*/ 394497 h 448608"/>
                <a:gd name="connsiteX1871" fmla="*/ 1223477 w 1223485"/>
                <a:gd name="connsiteY1871" fmla="*/ 399964 h 448608"/>
                <a:gd name="connsiteX1872" fmla="*/ 1223486 w 1223485"/>
                <a:gd name="connsiteY1872" fmla="*/ 400317 h 448608"/>
                <a:gd name="connsiteX1873" fmla="*/ 1222095 w 1223485"/>
                <a:gd name="connsiteY1873" fmla="*/ 399412 h 448608"/>
                <a:gd name="connsiteX1874" fmla="*/ 1218409 w 1223485"/>
                <a:gd name="connsiteY1874" fmla="*/ 396421 h 448608"/>
                <a:gd name="connsiteX1875" fmla="*/ 1215066 w 1223485"/>
                <a:gd name="connsiteY1875" fmla="*/ 393011 h 448608"/>
                <a:gd name="connsiteX1876" fmla="*/ 1212904 w 1223485"/>
                <a:gd name="connsiteY1876" fmla="*/ 389830 h 448608"/>
                <a:gd name="connsiteX1877" fmla="*/ 1210465 w 1223485"/>
                <a:gd name="connsiteY1877" fmla="*/ 386934 h 448608"/>
                <a:gd name="connsiteX1878" fmla="*/ 1200083 w 1223485"/>
                <a:gd name="connsiteY1878" fmla="*/ 378352 h 448608"/>
                <a:gd name="connsiteX1879" fmla="*/ 1197454 w 1223485"/>
                <a:gd name="connsiteY1879" fmla="*/ 375533 h 448608"/>
                <a:gd name="connsiteX1880" fmla="*/ 1196921 w 1223485"/>
                <a:gd name="connsiteY1880" fmla="*/ 374752 h 448608"/>
                <a:gd name="connsiteX1881" fmla="*/ 1197168 w 1223485"/>
                <a:gd name="connsiteY1881" fmla="*/ 374018 h 448608"/>
                <a:gd name="connsiteX1882" fmla="*/ 1198369 w 1223485"/>
                <a:gd name="connsiteY1882" fmla="*/ 372532 h 448608"/>
                <a:gd name="connsiteX1883" fmla="*/ 1200492 w 1223485"/>
                <a:gd name="connsiteY1883" fmla="*/ 368237 h 448608"/>
                <a:gd name="connsiteX1884" fmla="*/ 1198273 w 1223485"/>
                <a:gd name="connsiteY1884" fmla="*/ 370894 h 448608"/>
                <a:gd name="connsiteX1885" fmla="*/ 1195635 w 1223485"/>
                <a:gd name="connsiteY1885" fmla="*/ 372999 h 448608"/>
                <a:gd name="connsiteX1886" fmla="*/ 1191787 w 1223485"/>
                <a:gd name="connsiteY1886" fmla="*/ 373132 h 448608"/>
                <a:gd name="connsiteX1887" fmla="*/ 1188015 w 1223485"/>
                <a:gd name="connsiteY1887" fmla="*/ 373647 h 448608"/>
                <a:gd name="connsiteX1888" fmla="*/ 1184519 w 1223485"/>
                <a:gd name="connsiteY1888" fmla="*/ 374913 h 448608"/>
                <a:gd name="connsiteX1889" fmla="*/ 1180966 w 1223485"/>
                <a:gd name="connsiteY1889" fmla="*/ 375352 h 448608"/>
                <a:gd name="connsiteX1890" fmla="*/ 1179185 w 1223485"/>
                <a:gd name="connsiteY1890" fmla="*/ 374732 h 448608"/>
                <a:gd name="connsiteX1891" fmla="*/ 1178118 w 1223485"/>
                <a:gd name="connsiteY1891" fmla="*/ 373151 h 448608"/>
                <a:gd name="connsiteX1892" fmla="*/ 1177557 w 1223485"/>
                <a:gd name="connsiteY1892" fmla="*/ 371532 h 448608"/>
                <a:gd name="connsiteX1893" fmla="*/ 1177309 w 1223485"/>
                <a:gd name="connsiteY1893" fmla="*/ 369808 h 448608"/>
                <a:gd name="connsiteX1894" fmla="*/ 1175813 w 1223485"/>
                <a:gd name="connsiteY1894" fmla="*/ 372589 h 448608"/>
                <a:gd name="connsiteX1895" fmla="*/ 1172880 w 1223485"/>
                <a:gd name="connsiteY1895" fmla="*/ 374113 h 448608"/>
                <a:gd name="connsiteX1896" fmla="*/ 1168870 w 1223485"/>
                <a:gd name="connsiteY1896" fmla="*/ 377323 h 448608"/>
                <a:gd name="connsiteX1897" fmla="*/ 1167726 w 1223485"/>
                <a:gd name="connsiteY1897" fmla="*/ 376657 h 448608"/>
                <a:gd name="connsiteX1898" fmla="*/ 1167041 w 1223485"/>
                <a:gd name="connsiteY1898" fmla="*/ 375437 h 448608"/>
                <a:gd name="connsiteX1899" fmla="*/ 1166813 w 1223485"/>
                <a:gd name="connsiteY1899" fmla="*/ 374170 h 448608"/>
                <a:gd name="connsiteX1900" fmla="*/ 1167584 w 1223485"/>
                <a:gd name="connsiteY1900" fmla="*/ 372818 h 448608"/>
                <a:gd name="connsiteX1901" fmla="*/ 1168136 w 1223485"/>
                <a:gd name="connsiteY1901" fmla="*/ 371389 h 448608"/>
                <a:gd name="connsiteX1902" fmla="*/ 1168946 w 1223485"/>
                <a:gd name="connsiteY1902" fmla="*/ 367951 h 448608"/>
                <a:gd name="connsiteX1903" fmla="*/ 1170737 w 1223485"/>
                <a:gd name="connsiteY1903" fmla="*/ 365922 h 448608"/>
                <a:gd name="connsiteX1904" fmla="*/ 1171880 w 1223485"/>
                <a:gd name="connsiteY1904" fmla="*/ 362007 h 448608"/>
                <a:gd name="connsiteX1905" fmla="*/ 1172623 w 1223485"/>
                <a:gd name="connsiteY1905" fmla="*/ 360616 h 448608"/>
                <a:gd name="connsiteX1906" fmla="*/ 1173003 w 1223485"/>
                <a:gd name="connsiteY1906" fmla="*/ 359226 h 448608"/>
                <a:gd name="connsiteX1907" fmla="*/ 1171965 w 1223485"/>
                <a:gd name="connsiteY1907" fmla="*/ 357645 h 448608"/>
                <a:gd name="connsiteX1908" fmla="*/ 1170203 w 1223485"/>
                <a:gd name="connsiteY1908" fmla="*/ 357111 h 448608"/>
                <a:gd name="connsiteX1909" fmla="*/ 1168994 w 1223485"/>
                <a:gd name="connsiteY1909" fmla="*/ 356149 h 448608"/>
                <a:gd name="connsiteX1910" fmla="*/ 1167603 w 1223485"/>
                <a:gd name="connsiteY1910" fmla="*/ 353492 h 448608"/>
                <a:gd name="connsiteX1911" fmla="*/ 1166727 w 1223485"/>
                <a:gd name="connsiteY1911" fmla="*/ 352597 h 448608"/>
                <a:gd name="connsiteX1912" fmla="*/ 1165136 w 1223485"/>
                <a:gd name="connsiteY1912" fmla="*/ 351501 h 448608"/>
                <a:gd name="connsiteX1913" fmla="*/ 1163917 w 1223485"/>
                <a:gd name="connsiteY1913" fmla="*/ 350234 h 448608"/>
                <a:gd name="connsiteX1914" fmla="*/ 1165269 w 1223485"/>
                <a:gd name="connsiteY1914" fmla="*/ 349272 h 448608"/>
                <a:gd name="connsiteX1915" fmla="*/ 1167050 w 1223485"/>
                <a:gd name="connsiteY1915" fmla="*/ 348882 h 448608"/>
                <a:gd name="connsiteX1916" fmla="*/ 1168508 w 1223485"/>
                <a:gd name="connsiteY1916" fmla="*/ 348939 h 448608"/>
                <a:gd name="connsiteX1917" fmla="*/ 1171137 w 1223485"/>
                <a:gd name="connsiteY1917" fmla="*/ 349539 h 448608"/>
                <a:gd name="connsiteX1918" fmla="*/ 1172327 w 1223485"/>
                <a:gd name="connsiteY1918" fmla="*/ 349567 h 448608"/>
                <a:gd name="connsiteX1919" fmla="*/ 1175385 w 1223485"/>
                <a:gd name="connsiteY1919" fmla="*/ 348586 h 448608"/>
                <a:gd name="connsiteX1920" fmla="*/ 1173661 w 1223485"/>
                <a:gd name="connsiteY1920" fmla="*/ 348891 h 448608"/>
                <a:gd name="connsiteX1921" fmla="*/ 1171956 w 1223485"/>
                <a:gd name="connsiteY1921" fmla="*/ 348853 h 448608"/>
                <a:gd name="connsiteX1922" fmla="*/ 1166527 w 1223485"/>
                <a:gd name="connsiteY1922" fmla="*/ 347138 h 448608"/>
                <a:gd name="connsiteX1923" fmla="*/ 1163165 w 1223485"/>
                <a:gd name="connsiteY1923" fmla="*/ 345357 h 448608"/>
                <a:gd name="connsiteX1924" fmla="*/ 1159993 w 1223485"/>
                <a:gd name="connsiteY1924" fmla="*/ 341786 h 448608"/>
                <a:gd name="connsiteX1925" fmla="*/ 1159954 w 1223485"/>
                <a:gd name="connsiteY1925" fmla="*/ 341100 h 448608"/>
                <a:gd name="connsiteX1926" fmla="*/ 1162192 w 1223485"/>
                <a:gd name="connsiteY1926" fmla="*/ 340452 h 448608"/>
                <a:gd name="connsiteX1927" fmla="*/ 1167022 w 1223485"/>
                <a:gd name="connsiteY1927" fmla="*/ 339700 h 448608"/>
                <a:gd name="connsiteX1928" fmla="*/ 1165527 w 1223485"/>
                <a:gd name="connsiteY1928" fmla="*/ 337880 h 448608"/>
                <a:gd name="connsiteX1929" fmla="*/ 1163345 w 1223485"/>
                <a:gd name="connsiteY1929" fmla="*/ 336290 h 448608"/>
                <a:gd name="connsiteX1930" fmla="*/ 1162583 w 1223485"/>
                <a:gd name="connsiteY1930" fmla="*/ 333470 h 448608"/>
                <a:gd name="connsiteX1931" fmla="*/ 1161097 w 1223485"/>
                <a:gd name="connsiteY1931" fmla="*/ 331727 h 448608"/>
                <a:gd name="connsiteX1932" fmla="*/ 1157878 w 1223485"/>
                <a:gd name="connsiteY1932" fmla="*/ 328879 h 448608"/>
                <a:gd name="connsiteX1933" fmla="*/ 1155659 w 1223485"/>
                <a:gd name="connsiteY1933" fmla="*/ 325926 h 448608"/>
                <a:gd name="connsiteX1934" fmla="*/ 1153782 w 1223485"/>
                <a:gd name="connsiteY1934" fmla="*/ 319926 h 448608"/>
                <a:gd name="connsiteX1935" fmla="*/ 1151858 w 1223485"/>
                <a:gd name="connsiteY1935" fmla="*/ 315392 h 448608"/>
                <a:gd name="connsiteX1936" fmla="*/ 1152334 w 1223485"/>
                <a:gd name="connsiteY1936" fmla="*/ 313754 h 448608"/>
                <a:gd name="connsiteX1937" fmla="*/ 1153953 w 1223485"/>
                <a:gd name="connsiteY1937" fmla="*/ 312582 h 448608"/>
                <a:gd name="connsiteX1938" fmla="*/ 1151496 w 1223485"/>
                <a:gd name="connsiteY1938" fmla="*/ 312448 h 448608"/>
                <a:gd name="connsiteX1939" fmla="*/ 1149277 w 1223485"/>
                <a:gd name="connsiteY1939" fmla="*/ 311610 h 448608"/>
                <a:gd name="connsiteX1940" fmla="*/ 1150458 w 1223485"/>
                <a:gd name="connsiteY1940" fmla="*/ 309410 h 448608"/>
                <a:gd name="connsiteX1941" fmla="*/ 1153030 w 1223485"/>
                <a:gd name="connsiteY1941" fmla="*/ 308105 h 448608"/>
                <a:gd name="connsiteX1942" fmla="*/ 1150687 w 1223485"/>
                <a:gd name="connsiteY1942" fmla="*/ 308438 h 448608"/>
                <a:gd name="connsiteX1943" fmla="*/ 1148400 w 1223485"/>
                <a:gd name="connsiteY1943" fmla="*/ 309077 h 448608"/>
                <a:gd name="connsiteX1944" fmla="*/ 1147362 w 1223485"/>
                <a:gd name="connsiteY1944" fmla="*/ 309201 h 448608"/>
                <a:gd name="connsiteX1945" fmla="*/ 1146286 w 1223485"/>
                <a:gd name="connsiteY1945" fmla="*/ 309000 h 448608"/>
                <a:gd name="connsiteX1946" fmla="*/ 1145714 w 1223485"/>
                <a:gd name="connsiteY1946" fmla="*/ 308115 h 448608"/>
                <a:gd name="connsiteX1947" fmla="*/ 1145638 w 1223485"/>
                <a:gd name="connsiteY1947" fmla="*/ 306857 h 448608"/>
                <a:gd name="connsiteX1948" fmla="*/ 1145971 w 1223485"/>
                <a:gd name="connsiteY1948" fmla="*/ 304638 h 448608"/>
                <a:gd name="connsiteX1949" fmla="*/ 1145581 w 1223485"/>
                <a:gd name="connsiteY1949" fmla="*/ 302485 h 448608"/>
                <a:gd name="connsiteX1950" fmla="*/ 1143552 w 1223485"/>
                <a:gd name="connsiteY1950" fmla="*/ 301485 h 448608"/>
                <a:gd name="connsiteX1951" fmla="*/ 1141866 w 1223485"/>
                <a:gd name="connsiteY1951" fmla="*/ 299952 h 448608"/>
                <a:gd name="connsiteX1952" fmla="*/ 1140914 w 1223485"/>
                <a:gd name="connsiteY1952" fmla="*/ 299380 h 448608"/>
                <a:gd name="connsiteX1953" fmla="*/ 1139676 w 1223485"/>
                <a:gd name="connsiteY1953" fmla="*/ 299418 h 448608"/>
                <a:gd name="connsiteX1954" fmla="*/ 1138466 w 1223485"/>
                <a:gd name="connsiteY1954" fmla="*/ 298390 h 448608"/>
                <a:gd name="connsiteX1955" fmla="*/ 1137495 w 1223485"/>
                <a:gd name="connsiteY1955" fmla="*/ 296904 h 448608"/>
                <a:gd name="connsiteX1956" fmla="*/ 1125398 w 1223485"/>
                <a:gd name="connsiteY1956" fmla="*/ 290455 h 448608"/>
                <a:gd name="connsiteX1957" fmla="*/ 1124683 w 1223485"/>
                <a:gd name="connsiteY1957" fmla="*/ 288617 h 448608"/>
                <a:gd name="connsiteX1958" fmla="*/ 1123559 w 1223485"/>
                <a:gd name="connsiteY1958" fmla="*/ 289417 h 448608"/>
                <a:gd name="connsiteX1959" fmla="*/ 1122445 w 1223485"/>
                <a:gd name="connsiteY1959" fmla="*/ 289817 h 448608"/>
                <a:gd name="connsiteX1960" fmla="*/ 1121054 w 1223485"/>
                <a:gd name="connsiteY1960" fmla="*/ 288760 h 448608"/>
                <a:gd name="connsiteX1961" fmla="*/ 1119597 w 1223485"/>
                <a:gd name="connsiteY1961" fmla="*/ 288055 h 448608"/>
                <a:gd name="connsiteX1962" fmla="*/ 1118006 w 1223485"/>
                <a:gd name="connsiteY1962" fmla="*/ 288169 h 448608"/>
                <a:gd name="connsiteX1963" fmla="*/ 1116539 w 1223485"/>
                <a:gd name="connsiteY1963" fmla="*/ 287598 h 448608"/>
                <a:gd name="connsiteX1964" fmla="*/ 1114997 w 1223485"/>
                <a:gd name="connsiteY1964" fmla="*/ 287274 h 448608"/>
                <a:gd name="connsiteX1965" fmla="*/ 1113387 w 1223485"/>
                <a:gd name="connsiteY1965" fmla="*/ 287226 h 448608"/>
                <a:gd name="connsiteX1966" fmla="*/ 1107034 w 1223485"/>
                <a:gd name="connsiteY1966" fmla="*/ 285245 h 448608"/>
                <a:gd name="connsiteX1967" fmla="*/ 1101014 w 1223485"/>
                <a:gd name="connsiteY1967" fmla="*/ 282111 h 448608"/>
                <a:gd name="connsiteX1968" fmla="*/ 1096108 w 1223485"/>
                <a:gd name="connsiteY1968" fmla="*/ 280759 h 448608"/>
                <a:gd name="connsiteX1969" fmla="*/ 1093089 w 1223485"/>
                <a:gd name="connsiteY1969" fmla="*/ 278997 h 448608"/>
                <a:gd name="connsiteX1970" fmla="*/ 1089946 w 1223485"/>
                <a:gd name="connsiteY1970" fmla="*/ 277568 h 448608"/>
                <a:gd name="connsiteX1971" fmla="*/ 1082916 w 1223485"/>
                <a:gd name="connsiteY1971" fmla="*/ 276177 h 448608"/>
                <a:gd name="connsiteX1972" fmla="*/ 1075791 w 1223485"/>
                <a:gd name="connsiteY1972" fmla="*/ 275234 h 448608"/>
                <a:gd name="connsiteX1973" fmla="*/ 1073210 w 1223485"/>
                <a:gd name="connsiteY1973" fmla="*/ 275206 h 448608"/>
                <a:gd name="connsiteX1974" fmla="*/ 1071048 w 1223485"/>
                <a:gd name="connsiteY1974" fmla="*/ 275511 h 448608"/>
                <a:gd name="connsiteX1975" fmla="*/ 1068971 w 1223485"/>
                <a:gd name="connsiteY1975" fmla="*/ 275444 h 448608"/>
                <a:gd name="connsiteX1976" fmla="*/ 1057180 w 1223485"/>
                <a:gd name="connsiteY1976" fmla="*/ 268643 h 448608"/>
                <a:gd name="connsiteX1977" fmla="*/ 1055189 w 1223485"/>
                <a:gd name="connsiteY1977" fmla="*/ 265547 h 448608"/>
                <a:gd name="connsiteX1978" fmla="*/ 1055379 w 1223485"/>
                <a:gd name="connsiteY1978" fmla="*/ 263738 h 448608"/>
                <a:gd name="connsiteX1979" fmla="*/ 1055913 w 1223485"/>
                <a:gd name="connsiteY1979" fmla="*/ 262242 h 448608"/>
                <a:gd name="connsiteX1980" fmla="*/ 1060723 w 1223485"/>
                <a:gd name="connsiteY1980" fmla="*/ 261814 h 448608"/>
                <a:gd name="connsiteX1981" fmla="*/ 1057341 w 1223485"/>
                <a:gd name="connsiteY1981" fmla="*/ 261375 h 448608"/>
                <a:gd name="connsiteX1982" fmla="*/ 1055951 w 1223485"/>
                <a:gd name="connsiteY1982" fmla="*/ 261576 h 448608"/>
                <a:gd name="connsiteX1983" fmla="*/ 1053160 w 1223485"/>
                <a:gd name="connsiteY1983" fmla="*/ 262804 h 448608"/>
                <a:gd name="connsiteX1984" fmla="*/ 1051655 w 1223485"/>
                <a:gd name="connsiteY1984" fmla="*/ 262890 h 448608"/>
                <a:gd name="connsiteX1985" fmla="*/ 1049521 w 1223485"/>
                <a:gd name="connsiteY1985" fmla="*/ 262071 h 448608"/>
                <a:gd name="connsiteX1986" fmla="*/ 1047483 w 1223485"/>
                <a:gd name="connsiteY1986" fmla="*/ 261042 h 448608"/>
                <a:gd name="connsiteX1987" fmla="*/ 1044140 w 1223485"/>
                <a:gd name="connsiteY1987" fmla="*/ 261994 h 448608"/>
                <a:gd name="connsiteX1988" fmla="*/ 1042435 w 1223485"/>
                <a:gd name="connsiteY1988" fmla="*/ 260432 h 448608"/>
                <a:gd name="connsiteX1989" fmla="*/ 1041845 w 1223485"/>
                <a:gd name="connsiteY1989" fmla="*/ 258785 h 448608"/>
                <a:gd name="connsiteX1990" fmla="*/ 1040949 w 1223485"/>
                <a:gd name="connsiteY1990" fmla="*/ 258032 h 448608"/>
                <a:gd name="connsiteX1991" fmla="*/ 1039692 w 1223485"/>
                <a:gd name="connsiteY1991" fmla="*/ 258108 h 448608"/>
                <a:gd name="connsiteX1992" fmla="*/ 1037996 w 1223485"/>
                <a:gd name="connsiteY1992" fmla="*/ 258708 h 448608"/>
                <a:gd name="connsiteX1993" fmla="*/ 1036310 w 1223485"/>
                <a:gd name="connsiteY1993" fmla="*/ 258604 h 448608"/>
                <a:gd name="connsiteX1994" fmla="*/ 1035225 w 1223485"/>
                <a:gd name="connsiteY1994" fmla="*/ 257470 h 448608"/>
                <a:gd name="connsiteX1995" fmla="*/ 1034443 w 1223485"/>
                <a:gd name="connsiteY1995" fmla="*/ 255994 h 448608"/>
                <a:gd name="connsiteX1996" fmla="*/ 1033291 w 1223485"/>
                <a:gd name="connsiteY1996" fmla="*/ 254936 h 448608"/>
                <a:gd name="connsiteX1997" fmla="*/ 1031900 w 1223485"/>
                <a:gd name="connsiteY1997" fmla="*/ 254127 h 448608"/>
                <a:gd name="connsiteX1998" fmla="*/ 1029614 w 1223485"/>
                <a:gd name="connsiteY1998" fmla="*/ 252213 h 448608"/>
                <a:gd name="connsiteX1999" fmla="*/ 1028423 w 1223485"/>
                <a:gd name="connsiteY1999" fmla="*/ 249593 h 448608"/>
                <a:gd name="connsiteX2000" fmla="*/ 1028566 w 1223485"/>
                <a:gd name="connsiteY2000" fmla="*/ 245069 h 448608"/>
                <a:gd name="connsiteX2001" fmla="*/ 1028929 w 1223485"/>
                <a:gd name="connsiteY2001" fmla="*/ 243449 h 448608"/>
                <a:gd name="connsiteX2002" fmla="*/ 1031186 w 1223485"/>
                <a:gd name="connsiteY2002" fmla="*/ 240811 h 448608"/>
                <a:gd name="connsiteX2003" fmla="*/ 1032786 w 1223485"/>
                <a:gd name="connsiteY2003" fmla="*/ 238306 h 448608"/>
                <a:gd name="connsiteX2004" fmla="*/ 1030805 w 1223485"/>
                <a:gd name="connsiteY2004" fmla="*/ 238030 h 448608"/>
                <a:gd name="connsiteX2005" fmla="*/ 1029014 w 1223485"/>
                <a:gd name="connsiteY2005" fmla="*/ 239182 h 448608"/>
                <a:gd name="connsiteX2006" fmla="*/ 1028262 w 1223485"/>
                <a:gd name="connsiteY2006" fmla="*/ 240363 h 448608"/>
                <a:gd name="connsiteX2007" fmla="*/ 1027957 w 1223485"/>
                <a:gd name="connsiteY2007" fmla="*/ 241792 h 448608"/>
                <a:gd name="connsiteX2008" fmla="*/ 1027757 w 1223485"/>
                <a:gd name="connsiteY2008" fmla="*/ 246545 h 448608"/>
                <a:gd name="connsiteX2009" fmla="*/ 1026319 w 1223485"/>
                <a:gd name="connsiteY2009" fmla="*/ 247926 h 448608"/>
                <a:gd name="connsiteX2010" fmla="*/ 1024147 w 1223485"/>
                <a:gd name="connsiteY2010" fmla="*/ 247812 h 448608"/>
                <a:gd name="connsiteX2011" fmla="*/ 1024785 w 1223485"/>
                <a:gd name="connsiteY2011" fmla="*/ 250593 h 448608"/>
                <a:gd name="connsiteX2012" fmla="*/ 1023899 w 1223485"/>
                <a:gd name="connsiteY2012" fmla="*/ 253232 h 448608"/>
                <a:gd name="connsiteX2013" fmla="*/ 1021375 w 1223485"/>
                <a:gd name="connsiteY2013" fmla="*/ 256337 h 448608"/>
                <a:gd name="connsiteX2014" fmla="*/ 1021175 w 1223485"/>
                <a:gd name="connsiteY2014" fmla="*/ 257746 h 448608"/>
                <a:gd name="connsiteX2015" fmla="*/ 1021575 w 1223485"/>
                <a:gd name="connsiteY2015" fmla="*/ 259280 h 448608"/>
                <a:gd name="connsiteX2016" fmla="*/ 1021003 w 1223485"/>
                <a:gd name="connsiteY2016" fmla="*/ 260785 h 448608"/>
                <a:gd name="connsiteX2017" fmla="*/ 1016927 w 1223485"/>
                <a:gd name="connsiteY2017" fmla="*/ 265128 h 448608"/>
                <a:gd name="connsiteX2018" fmla="*/ 1015565 w 1223485"/>
                <a:gd name="connsiteY2018" fmla="*/ 265338 h 448608"/>
                <a:gd name="connsiteX2019" fmla="*/ 1012555 w 1223485"/>
                <a:gd name="connsiteY2019" fmla="*/ 265309 h 448608"/>
                <a:gd name="connsiteX2020" fmla="*/ 1009440 w 1223485"/>
                <a:gd name="connsiteY2020" fmla="*/ 265995 h 448608"/>
                <a:gd name="connsiteX2021" fmla="*/ 1007993 w 1223485"/>
                <a:gd name="connsiteY2021" fmla="*/ 264985 h 448608"/>
                <a:gd name="connsiteX2022" fmla="*/ 1006811 w 1223485"/>
                <a:gd name="connsiteY2022" fmla="*/ 263671 h 448608"/>
                <a:gd name="connsiteX2023" fmla="*/ 1005925 w 1223485"/>
                <a:gd name="connsiteY2023" fmla="*/ 262109 h 448608"/>
                <a:gd name="connsiteX2024" fmla="*/ 1004688 w 1223485"/>
                <a:gd name="connsiteY2024" fmla="*/ 258899 h 448608"/>
                <a:gd name="connsiteX2025" fmla="*/ 1003697 w 1223485"/>
                <a:gd name="connsiteY2025" fmla="*/ 255584 h 448608"/>
                <a:gd name="connsiteX2026" fmla="*/ 1006792 w 1223485"/>
                <a:gd name="connsiteY2026" fmla="*/ 251527 h 448608"/>
                <a:gd name="connsiteX2027" fmla="*/ 1005725 w 1223485"/>
                <a:gd name="connsiteY2027" fmla="*/ 247860 h 448608"/>
                <a:gd name="connsiteX2028" fmla="*/ 1003630 w 1223485"/>
                <a:gd name="connsiteY2028" fmla="*/ 244707 h 448608"/>
                <a:gd name="connsiteX2029" fmla="*/ 998334 w 1223485"/>
                <a:gd name="connsiteY2029" fmla="*/ 240344 h 448608"/>
                <a:gd name="connsiteX2030" fmla="*/ 992848 w 1223485"/>
                <a:gd name="connsiteY2030" fmla="*/ 236201 h 448608"/>
                <a:gd name="connsiteX2031" fmla="*/ 990352 w 1223485"/>
                <a:gd name="connsiteY2031" fmla="*/ 235363 h 448608"/>
                <a:gd name="connsiteX2032" fmla="*/ 986266 w 1223485"/>
                <a:gd name="connsiteY2032" fmla="*/ 234991 h 448608"/>
                <a:gd name="connsiteX2033" fmla="*/ 984971 w 1223485"/>
                <a:gd name="connsiteY2033" fmla="*/ 234591 h 448608"/>
                <a:gd name="connsiteX2034" fmla="*/ 983704 w 1223485"/>
                <a:gd name="connsiteY2034" fmla="*/ 233039 h 448608"/>
                <a:gd name="connsiteX2035" fmla="*/ 982761 w 1223485"/>
                <a:gd name="connsiteY2035" fmla="*/ 231248 h 448608"/>
                <a:gd name="connsiteX2036" fmla="*/ 985323 w 1223485"/>
                <a:gd name="connsiteY2036" fmla="*/ 230476 h 448608"/>
                <a:gd name="connsiteX2037" fmla="*/ 989695 w 1223485"/>
                <a:gd name="connsiteY2037" fmla="*/ 228371 h 448608"/>
                <a:gd name="connsiteX2038" fmla="*/ 992181 w 1223485"/>
                <a:gd name="connsiteY2038" fmla="*/ 228476 h 448608"/>
                <a:gd name="connsiteX2039" fmla="*/ 998925 w 1223485"/>
                <a:gd name="connsiteY2039" fmla="*/ 229619 h 448608"/>
                <a:gd name="connsiteX2040" fmla="*/ 1000992 w 1223485"/>
                <a:gd name="connsiteY2040" fmla="*/ 230657 h 448608"/>
                <a:gd name="connsiteX2041" fmla="*/ 1002916 w 1223485"/>
                <a:gd name="connsiteY2041" fmla="*/ 231267 h 448608"/>
                <a:gd name="connsiteX2042" fmla="*/ 1007516 w 1223485"/>
                <a:gd name="connsiteY2042" fmla="*/ 227790 h 448608"/>
                <a:gd name="connsiteX2043" fmla="*/ 1011164 w 1223485"/>
                <a:gd name="connsiteY2043" fmla="*/ 223247 h 448608"/>
                <a:gd name="connsiteX2044" fmla="*/ 1013440 w 1223485"/>
                <a:gd name="connsiteY2044" fmla="*/ 222256 h 448608"/>
                <a:gd name="connsiteX2045" fmla="*/ 1015374 w 1223485"/>
                <a:gd name="connsiteY2045" fmla="*/ 221923 h 448608"/>
                <a:gd name="connsiteX2046" fmla="*/ 1017346 w 1223485"/>
                <a:gd name="connsiteY2046" fmla="*/ 222361 h 448608"/>
                <a:gd name="connsiteX2047" fmla="*/ 1021261 w 1223485"/>
                <a:gd name="connsiteY2047" fmla="*/ 223942 h 448608"/>
                <a:gd name="connsiteX2048" fmla="*/ 1024338 w 1223485"/>
                <a:gd name="connsiteY2048" fmla="*/ 224685 h 448608"/>
                <a:gd name="connsiteX2049" fmla="*/ 1026528 w 1223485"/>
                <a:gd name="connsiteY2049" fmla="*/ 224828 h 448608"/>
                <a:gd name="connsiteX2050" fmla="*/ 1027671 w 1223485"/>
                <a:gd name="connsiteY2050" fmla="*/ 226247 h 448608"/>
                <a:gd name="connsiteX2051" fmla="*/ 1028966 w 1223485"/>
                <a:gd name="connsiteY2051" fmla="*/ 226885 h 448608"/>
                <a:gd name="connsiteX2052" fmla="*/ 1029262 w 1223485"/>
                <a:gd name="connsiteY2052" fmla="*/ 224742 h 448608"/>
                <a:gd name="connsiteX2053" fmla="*/ 1030386 w 1223485"/>
                <a:gd name="connsiteY2053" fmla="*/ 222266 h 448608"/>
                <a:gd name="connsiteX2054" fmla="*/ 1032567 w 1223485"/>
                <a:gd name="connsiteY2054" fmla="*/ 221494 h 448608"/>
                <a:gd name="connsiteX2055" fmla="*/ 1033719 w 1223485"/>
                <a:gd name="connsiteY2055" fmla="*/ 221313 h 448608"/>
                <a:gd name="connsiteX2056" fmla="*/ 1034443 w 1223485"/>
                <a:gd name="connsiteY2056" fmla="*/ 220675 h 448608"/>
                <a:gd name="connsiteX2057" fmla="*/ 1034282 w 1223485"/>
                <a:gd name="connsiteY2057" fmla="*/ 218380 h 448608"/>
                <a:gd name="connsiteX2058" fmla="*/ 1031395 w 1223485"/>
                <a:gd name="connsiteY2058" fmla="*/ 218094 h 448608"/>
                <a:gd name="connsiteX2059" fmla="*/ 1032967 w 1223485"/>
                <a:gd name="connsiteY2059" fmla="*/ 216122 h 448608"/>
                <a:gd name="connsiteX2060" fmla="*/ 1034367 w 1223485"/>
                <a:gd name="connsiteY2060" fmla="*/ 215160 h 448608"/>
                <a:gd name="connsiteX2061" fmla="*/ 1034853 w 1223485"/>
                <a:gd name="connsiteY2061" fmla="*/ 214198 h 448608"/>
                <a:gd name="connsiteX2062" fmla="*/ 1034882 w 1223485"/>
                <a:gd name="connsiteY2062" fmla="*/ 212998 h 448608"/>
                <a:gd name="connsiteX2063" fmla="*/ 1029233 w 1223485"/>
                <a:gd name="connsiteY2063" fmla="*/ 215312 h 448608"/>
                <a:gd name="connsiteX2064" fmla="*/ 1023280 w 1223485"/>
                <a:gd name="connsiteY2064" fmla="*/ 216284 h 448608"/>
                <a:gd name="connsiteX2065" fmla="*/ 1019765 w 1223485"/>
                <a:gd name="connsiteY2065" fmla="*/ 216017 h 448608"/>
                <a:gd name="connsiteX2066" fmla="*/ 1016260 w 1223485"/>
                <a:gd name="connsiteY2066" fmla="*/ 215989 h 448608"/>
                <a:gd name="connsiteX2067" fmla="*/ 1009249 w 1223485"/>
                <a:gd name="connsiteY2067" fmla="*/ 217532 h 448608"/>
                <a:gd name="connsiteX2068" fmla="*/ 1006592 w 1223485"/>
                <a:gd name="connsiteY2068" fmla="*/ 217475 h 448608"/>
                <a:gd name="connsiteX2069" fmla="*/ 1000391 w 1223485"/>
                <a:gd name="connsiteY2069" fmla="*/ 216846 h 448608"/>
                <a:gd name="connsiteX2070" fmla="*/ 996962 w 1223485"/>
                <a:gd name="connsiteY2070" fmla="*/ 216094 h 448608"/>
                <a:gd name="connsiteX2071" fmla="*/ 994314 w 1223485"/>
                <a:gd name="connsiteY2071" fmla="*/ 216675 h 448608"/>
                <a:gd name="connsiteX2072" fmla="*/ 991752 w 1223485"/>
                <a:gd name="connsiteY2072" fmla="*/ 216722 h 448608"/>
                <a:gd name="connsiteX2073" fmla="*/ 989076 w 1223485"/>
                <a:gd name="connsiteY2073" fmla="*/ 214951 h 448608"/>
                <a:gd name="connsiteX2074" fmla="*/ 986799 w 1223485"/>
                <a:gd name="connsiteY2074" fmla="*/ 212741 h 448608"/>
                <a:gd name="connsiteX2075" fmla="*/ 985666 w 1223485"/>
                <a:gd name="connsiteY2075" fmla="*/ 211169 h 448608"/>
                <a:gd name="connsiteX2076" fmla="*/ 984161 w 1223485"/>
                <a:gd name="connsiteY2076" fmla="*/ 210026 h 448608"/>
                <a:gd name="connsiteX2077" fmla="*/ 983494 w 1223485"/>
                <a:gd name="connsiteY2077" fmla="*/ 208493 h 448608"/>
                <a:gd name="connsiteX2078" fmla="*/ 981827 w 1223485"/>
                <a:gd name="connsiteY2078" fmla="*/ 202720 h 448608"/>
                <a:gd name="connsiteX2079" fmla="*/ 981675 w 1223485"/>
                <a:gd name="connsiteY2079" fmla="*/ 198587 h 448608"/>
                <a:gd name="connsiteX2080" fmla="*/ 978979 w 1223485"/>
                <a:gd name="connsiteY2080" fmla="*/ 198511 h 448608"/>
                <a:gd name="connsiteX2081" fmla="*/ 976360 w 1223485"/>
                <a:gd name="connsiteY2081" fmla="*/ 198101 h 448608"/>
                <a:gd name="connsiteX2082" fmla="*/ 964654 w 1223485"/>
                <a:gd name="connsiteY2082" fmla="*/ 194177 h 448608"/>
                <a:gd name="connsiteX2083" fmla="*/ 963244 w 1223485"/>
                <a:gd name="connsiteY2083" fmla="*/ 195139 h 448608"/>
                <a:gd name="connsiteX2084" fmla="*/ 961596 w 1223485"/>
                <a:gd name="connsiteY2084" fmla="*/ 195634 h 448608"/>
                <a:gd name="connsiteX2085" fmla="*/ 959948 w 1223485"/>
                <a:gd name="connsiteY2085" fmla="*/ 195815 h 448608"/>
                <a:gd name="connsiteX2086" fmla="*/ 958319 w 1223485"/>
                <a:gd name="connsiteY2086" fmla="*/ 195615 h 448608"/>
                <a:gd name="connsiteX2087" fmla="*/ 956691 w 1223485"/>
                <a:gd name="connsiteY2087" fmla="*/ 195005 h 448608"/>
                <a:gd name="connsiteX2088" fmla="*/ 956833 w 1223485"/>
                <a:gd name="connsiteY2088" fmla="*/ 193919 h 448608"/>
                <a:gd name="connsiteX2089" fmla="*/ 958034 w 1223485"/>
                <a:gd name="connsiteY2089" fmla="*/ 191271 h 448608"/>
                <a:gd name="connsiteX2090" fmla="*/ 959225 w 1223485"/>
                <a:gd name="connsiteY2090" fmla="*/ 190290 h 448608"/>
                <a:gd name="connsiteX2091" fmla="*/ 960863 w 1223485"/>
                <a:gd name="connsiteY2091" fmla="*/ 189528 h 448608"/>
                <a:gd name="connsiteX2092" fmla="*/ 961901 w 1223485"/>
                <a:gd name="connsiteY2092" fmla="*/ 188119 h 448608"/>
                <a:gd name="connsiteX2093" fmla="*/ 963596 w 1223485"/>
                <a:gd name="connsiteY2093" fmla="*/ 183899 h 448608"/>
                <a:gd name="connsiteX2094" fmla="*/ 963730 w 1223485"/>
                <a:gd name="connsiteY2094" fmla="*/ 182461 h 448608"/>
                <a:gd name="connsiteX2095" fmla="*/ 963539 w 1223485"/>
                <a:gd name="connsiteY2095" fmla="*/ 180994 h 448608"/>
                <a:gd name="connsiteX2096" fmla="*/ 963682 w 1223485"/>
                <a:gd name="connsiteY2096" fmla="*/ 179879 h 448608"/>
                <a:gd name="connsiteX2097" fmla="*/ 964730 w 1223485"/>
                <a:gd name="connsiteY2097" fmla="*/ 179299 h 448608"/>
                <a:gd name="connsiteX2098" fmla="*/ 969140 w 1223485"/>
                <a:gd name="connsiteY2098" fmla="*/ 177927 h 448608"/>
                <a:gd name="connsiteX2099" fmla="*/ 978303 w 1223485"/>
                <a:gd name="connsiteY2099" fmla="*/ 175851 h 448608"/>
                <a:gd name="connsiteX2100" fmla="*/ 980618 w 1223485"/>
                <a:gd name="connsiteY2100" fmla="*/ 174612 h 448608"/>
                <a:gd name="connsiteX2101" fmla="*/ 982532 w 1223485"/>
                <a:gd name="connsiteY2101" fmla="*/ 172631 h 448608"/>
                <a:gd name="connsiteX2102" fmla="*/ 984761 w 1223485"/>
                <a:gd name="connsiteY2102" fmla="*/ 171431 h 448608"/>
                <a:gd name="connsiteX2103" fmla="*/ 985780 w 1223485"/>
                <a:gd name="connsiteY2103" fmla="*/ 170212 h 448608"/>
                <a:gd name="connsiteX2104" fmla="*/ 986961 w 1223485"/>
                <a:gd name="connsiteY2104" fmla="*/ 169231 h 448608"/>
                <a:gd name="connsiteX2105" fmla="*/ 994048 w 1223485"/>
                <a:gd name="connsiteY2105" fmla="*/ 166611 h 448608"/>
                <a:gd name="connsiteX2106" fmla="*/ 997105 w 1223485"/>
                <a:gd name="connsiteY2106" fmla="*/ 166402 h 448608"/>
                <a:gd name="connsiteX2107" fmla="*/ 1000230 w 1223485"/>
                <a:gd name="connsiteY2107" fmla="*/ 166706 h 448608"/>
                <a:gd name="connsiteX2108" fmla="*/ 1006411 w 1223485"/>
                <a:gd name="connsiteY2108" fmla="*/ 168259 h 448608"/>
                <a:gd name="connsiteX2109" fmla="*/ 1012307 w 1223485"/>
                <a:gd name="connsiteY2109" fmla="*/ 170764 h 448608"/>
                <a:gd name="connsiteX2110" fmla="*/ 1017422 w 1223485"/>
                <a:gd name="connsiteY2110" fmla="*/ 174060 h 448608"/>
                <a:gd name="connsiteX2111" fmla="*/ 1022909 w 1223485"/>
                <a:gd name="connsiteY2111" fmla="*/ 176422 h 448608"/>
                <a:gd name="connsiteX2112" fmla="*/ 247726 w 1223485"/>
                <a:gd name="connsiteY2112" fmla="*/ 166030 h 448608"/>
                <a:gd name="connsiteX2113" fmla="*/ 250231 w 1223485"/>
                <a:gd name="connsiteY2113" fmla="*/ 168612 h 448608"/>
                <a:gd name="connsiteX2114" fmla="*/ 250831 w 1223485"/>
                <a:gd name="connsiteY2114" fmla="*/ 169535 h 448608"/>
                <a:gd name="connsiteX2115" fmla="*/ 249593 w 1223485"/>
                <a:gd name="connsiteY2115" fmla="*/ 170964 h 448608"/>
                <a:gd name="connsiteX2116" fmla="*/ 248602 w 1223485"/>
                <a:gd name="connsiteY2116" fmla="*/ 172983 h 448608"/>
                <a:gd name="connsiteX2117" fmla="*/ 248031 w 1223485"/>
                <a:gd name="connsiteY2117" fmla="*/ 173412 h 448608"/>
                <a:gd name="connsiteX2118" fmla="*/ 246116 w 1223485"/>
                <a:gd name="connsiteY2118" fmla="*/ 172641 h 448608"/>
                <a:gd name="connsiteX2119" fmla="*/ 244764 w 1223485"/>
                <a:gd name="connsiteY2119" fmla="*/ 174622 h 448608"/>
                <a:gd name="connsiteX2120" fmla="*/ 243868 w 1223485"/>
                <a:gd name="connsiteY2120" fmla="*/ 171450 h 448608"/>
                <a:gd name="connsiteX2121" fmla="*/ 241925 w 1223485"/>
                <a:gd name="connsiteY2121" fmla="*/ 169440 h 448608"/>
                <a:gd name="connsiteX2122" fmla="*/ 243135 w 1223485"/>
                <a:gd name="connsiteY2122" fmla="*/ 167383 h 448608"/>
                <a:gd name="connsiteX2123" fmla="*/ 243573 w 1223485"/>
                <a:gd name="connsiteY2123" fmla="*/ 167230 h 448608"/>
                <a:gd name="connsiteX2124" fmla="*/ 244164 w 1223485"/>
                <a:gd name="connsiteY2124" fmla="*/ 167297 h 448608"/>
                <a:gd name="connsiteX2125" fmla="*/ 244773 w 1223485"/>
                <a:gd name="connsiteY2125" fmla="*/ 167840 h 448608"/>
                <a:gd name="connsiteX2126" fmla="*/ 247726 w 1223485"/>
                <a:gd name="connsiteY2126" fmla="*/ 166030 h 448608"/>
                <a:gd name="connsiteX2127" fmla="*/ 865041 w 1223485"/>
                <a:gd name="connsiteY2127" fmla="*/ 165611 h 448608"/>
                <a:gd name="connsiteX2128" fmla="*/ 868127 w 1223485"/>
                <a:gd name="connsiteY2128" fmla="*/ 169583 h 448608"/>
                <a:gd name="connsiteX2129" fmla="*/ 866051 w 1223485"/>
                <a:gd name="connsiteY2129" fmla="*/ 173346 h 448608"/>
                <a:gd name="connsiteX2130" fmla="*/ 867480 w 1223485"/>
                <a:gd name="connsiteY2130" fmla="*/ 175450 h 448608"/>
                <a:gd name="connsiteX2131" fmla="*/ 871375 w 1223485"/>
                <a:gd name="connsiteY2131" fmla="*/ 175584 h 448608"/>
                <a:gd name="connsiteX2132" fmla="*/ 872271 w 1223485"/>
                <a:gd name="connsiteY2132" fmla="*/ 176374 h 448608"/>
                <a:gd name="connsiteX2133" fmla="*/ 872957 w 1223485"/>
                <a:gd name="connsiteY2133" fmla="*/ 177327 h 448608"/>
                <a:gd name="connsiteX2134" fmla="*/ 873404 w 1223485"/>
                <a:gd name="connsiteY2134" fmla="*/ 178622 h 448608"/>
                <a:gd name="connsiteX2135" fmla="*/ 872394 w 1223485"/>
                <a:gd name="connsiteY2135" fmla="*/ 179661 h 448608"/>
                <a:gd name="connsiteX2136" fmla="*/ 870223 w 1223485"/>
                <a:gd name="connsiteY2136" fmla="*/ 180613 h 448608"/>
                <a:gd name="connsiteX2137" fmla="*/ 867718 w 1223485"/>
                <a:gd name="connsiteY2137" fmla="*/ 179241 h 448608"/>
                <a:gd name="connsiteX2138" fmla="*/ 867060 w 1223485"/>
                <a:gd name="connsiteY2138" fmla="*/ 177965 h 448608"/>
                <a:gd name="connsiteX2139" fmla="*/ 866546 w 1223485"/>
                <a:gd name="connsiteY2139" fmla="*/ 177489 h 448608"/>
                <a:gd name="connsiteX2140" fmla="*/ 863174 w 1223485"/>
                <a:gd name="connsiteY2140" fmla="*/ 178460 h 448608"/>
                <a:gd name="connsiteX2141" fmla="*/ 862231 w 1223485"/>
                <a:gd name="connsiteY2141" fmla="*/ 178556 h 448608"/>
                <a:gd name="connsiteX2142" fmla="*/ 861583 w 1223485"/>
                <a:gd name="connsiteY2142" fmla="*/ 176774 h 448608"/>
                <a:gd name="connsiteX2143" fmla="*/ 862393 w 1223485"/>
                <a:gd name="connsiteY2143" fmla="*/ 174222 h 448608"/>
                <a:gd name="connsiteX2144" fmla="*/ 860041 w 1223485"/>
                <a:gd name="connsiteY2144" fmla="*/ 173069 h 448608"/>
                <a:gd name="connsiteX2145" fmla="*/ 857878 w 1223485"/>
                <a:gd name="connsiteY2145" fmla="*/ 170431 h 448608"/>
                <a:gd name="connsiteX2146" fmla="*/ 857802 w 1223485"/>
                <a:gd name="connsiteY2146" fmla="*/ 169373 h 448608"/>
                <a:gd name="connsiteX2147" fmla="*/ 858669 w 1223485"/>
                <a:gd name="connsiteY2147" fmla="*/ 167535 h 448608"/>
                <a:gd name="connsiteX2148" fmla="*/ 858555 w 1223485"/>
                <a:gd name="connsiteY2148" fmla="*/ 166068 h 448608"/>
                <a:gd name="connsiteX2149" fmla="*/ 859784 w 1223485"/>
                <a:gd name="connsiteY2149" fmla="*/ 165954 h 448608"/>
                <a:gd name="connsiteX2150" fmla="*/ 862031 w 1223485"/>
                <a:gd name="connsiteY2150" fmla="*/ 167935 h 448608"/>
                <a:gd name="connsiteX2151" fmla="*/ 863003 w 1223485"/>
                <a:gd name="connsiteY2151" fmla="*/ 166068 h 448608"/>
                <a:gd name="connsiteX2152" fmla="*/ 863965 w 1223485"/>
                <a:gd name="connsiteY2152" fmla="*/ 165287 h 448608"/>
                <a:gd name="connsiteX2153" fmla="*/ 865041 w 1223485"/>
                <a:gd name="connsiteY2153" fmla="*/ 165611 h 448608"/>
                <a:gd name="connsiteX2154" fmla="*/ 856564 w 1223485"/>
                <a:gd name="connsiteY2154" fmla="*/ 170288 h 448608"/>
                <a:gd name="connsiteX2155" fmla="*/ 854887 w 1223485"/>
                <a:gd name="connsiteY2155" fmla="*/ 170974 h 448608"/>
                <a:gd name="connsiteX2156" fmla="*/ 853068 w 1223485"/>
                <a:gd name="connsiteY2156" fmla="*/ 170964 h 448608"/>
                <a:gd name="connsiteX2157" fmla="*/ 852668 w 1223485"/>
                <a:gd name="connsiteY2157" fmla="*/ 168135 h 448608"/>
                <a:gd name="connsiteX2158" fmla="*/ 853268 w 1223485"/>
                <a:gd name="connsiteY2158" fmla="*/ 164544 h 448608"/>
                <a:gd name="connsiteX2159" fmla="*/ 854964 w 1223485"/>
                <a:gd name="connsiteY2159" fmla="*/ 163935 h 448608"/>
                <a:gd name="connsiteX2160" fmla="*/ 857640 w 1223485"/>
                <a:gd name="connsiteY2160" fmla="*/ 164697 h 448608"/>
                <a:gd name="connsiteX2161" fmla="*/ 856649 w 1223485"/>
                <a:gd name="connsiteY2161" fmla="*/ 165602 h 448608"/>
                <a:gd name="connsiteX2162" fmla="*/ 857383 w 1223485"/>
                <a:gd name="connsiteY2162" fmla="*/ 167526 h 448608"/>
                <a:gd name="connsiteX2163" fmla="*/ 856564 w 1223485"/>
                <a:gd name="connsiteY2163" fmla="*/ 170288 h 448608"/>
                <a:gd name="connsiteX2164" fmla="*/ 228009 w 1223485"/>
                <a:gd name="connsiteY2164" fmla="*/ 166383 h 448608"/>
                <a:gd name="connsiteX2165" fmla="*/ 224533 w 1223485"/>
                <a:gd name="connsiteY2165" fmla="*/ 167307 h 448608"/>
                <a:gd name="connsiteX2166" fmla="*/ 220656 w 1223485"/>
                <a:gd name="connsiteY2166" fmla="*/ 166640 h 448608"/>
                <a:gd name="connsiteX2167" fmla="*/ 221132 w 1223485"/>
                <a:gd name="connsiteY2167" fmla="*/ 165049 h 448608"/>
                <a:gd name="connsiteX2168" fmla="*/ 222999 w 1223485"/>
                <a:gd name="connsiteY2168" fmla="*/ 163192 h 448608"/>
                <a:gd name="connsiteX2169" fmla="*/ 224657 w 1223485"/>
                <a:gd name="connsiteY2169" fmla="*/ 163268 h 448608"/>
                <a:gd name="connsiteX2170" fmla="*/ 227676 w 1223485"/>
                <a:gd name="connsiteY2170" fmla="*/ 164487 h 448608"/>
                <a:gd name="connsiteX2171" fmla="*/ 228742 w 1223485"/>
                <a:gd name="connsiteY2171" fmla="*/ 165583 h 448608"/>
                <a:gd name="connsiteX2172" fmla="*/ 228009 w 1223485"/>
                <a:gd name="connsiteY2172" fmla="*/ 166383 h 448608"/>
                <a:gd name="connsiteX2173" fmla="*/ 951814 w 1223485"/>
                <a:gd name="connsiteY2173" fmla="*/ 157248 h 448608"/>
                <a:gd name="connsiteX2174" fmla="*/ 956443 w 1223485"/>
                <a:gd name="connsiteY2174" fmla="*/ 158382 h 448608"/>
                <a:gd name="connsiteX2175" fmla="*/ 957491 w 1223485"/>
                <a:gd name="connsiteY2175" fmla="*/ 158201 h 448608"/>
                <a:gd name="connsiteX2176" fmla="*/ 964206 w 1223485"/>
                <a:gd name="connsiteY2176" fmla="*/ 161115 h 448608"/>
                <a:gd name="connsiteX2177" fmla="*/ 965263 w 1223485"/>
                <a:gd name="connsiteY2177" fmla="*/ 162563 h 448608"/>
                <a:gd name="connsiteX2178" fmla="*/ 964892 w 1223485"/>
                <a:gd name="connsiteY2178" fmla="*/ 163544 h 448608"/>
                <a:gd name="connsiteX2179" fmla="*/ 965882 w 1223485"/>
                <a:gd name="connsiteY2179" fmla="*/ 164859 h 448608"/>
                <a:gd name="connsiteX2180" fmla="*/ 963692 w 1223485"/>
                <a:gd name="connsiteY2180" fmla="*/ 166859 h 448608"/>
                <a:gd name="connsiteX2181" fmla="*/ 962634 w 1223485"/>
                <a:gd name="connsiteY2181" fmla="*/ 167078 h 448608"/>
                <a:gd name="connsiteX2182" fmla="*/ 961568 w 1223485"/>
                <a:gd name="connsiteY2182" fmla="*/ 166326 h 448608"/>
                <a:gd name="connsiteX2183" fmla="*/ 959425 w 1223485"/>
                <a:gd name="connsiteY2183" fmla="*/ 165906 h 448608"/>
                <a:gd name="connsiteX2184" fmla="*/ 956948 w 1223485"/>
                <a:gd name="connsiteY2184" fmla="*/ 166726 h 448608"/>
                <a:gd name="connsiteX2185" fmla="*/ 955377 w 1223485"/>
                <a:gd name="connsiteY2185" fmla="*/ 166106 h 448608"/>
                <a:gd name="connsiteX2186" fmla="*/ 954043 w 1223485"/>
                <a:gd name="connsiteY2186" fmla="*/ 164277 h 448608"/>
                <a:gd name="connsiteX2187" fmla="*/ 951681 w 1223485"/>
                <a:gd name="connsiteY2187" fmla="*/ 163163 h 448608"/>
                <a:gd name="connsiteX2188" fmla="*/ 948337 w 1223485"/>
                <a:gd name="connsiteY2188" fmla="*/ 159296 h 448608"/>
                <a:gd name="connsiteX2189" fmla="*/ 946699 w 1223485"/>
                <a:gd name="connsiteY2189" fmla="*/ 159439 h 448608"/>
                <a:gd name="connsiteX2190" fmla="*/ 947128 w 1223485"/>
                <a:gd name="connsiteY2190" fmla="*/ 160953 h 448608"/>
                <a:gd name="connsiteX2191" fmla="*/ 948547 w 1223485"/>
                <a:gd name="connsiteY2191" fmla="*/ 161953 h 448608"/>
                <a:gd name="connsiteX2192" fmla="*/ 950414 w 1223485"/>
                <a:gd name="connsiteY2192" fmla="*/ 164897 h 448608"/>
                <a:gd name="connsiteX2193" fmla="*/ 951490 w 1223485"/>
                <a:gd name="connsiteY2193" fmla="*/ 165182 h 448608"/>
                <a:gd name="connsiteX2194" fmla="*/ 952595 w 1223485"/>
                <a:gd name="connsiteY2194" fmla="*/ 165078 h 448608"/>
                <a:gd name="connsiteX2195" fmla="*/ 954091 w 1223485"/>
                <a:gd name="connsiteY2195" fmla="*/ 166306 h 448608"/>
                <a:gd name="connsiteX2196" fmla="*/ 954014 w 1223485"/>
                <a:gd name="connsiteY2196" fmla="*/ 168202 h 448608"/>
                <a:gd name="connsiteX2197" fmla="*/ 950109 w 1223485"/>
                <a:gd name="connsiteY2197" fmla="*/ 168945 h 448608"/>
                <a:gd name="connsiteX2198" fmla="*/ 948757 w 1223485"/>
                <a:gd name="connsiteY2198" fmla="*/ 167554 h 448608"/>
                <a:gd name="connsiteX2199" fmla="*/ 948461 w 1223485"/>
                <a:gd name="connsiteY2199" fmla="*/ 165030 h 448608"/>
                <a:gd name="connsiteX2200" fmla="*/ 946270 w 1223485"/>
                <a:gd name="connsiteY2200" fmla="*/ 165878 h 448608"/>
                <a:gd name="connsiteX2201" fmla="*/ 945423 w 1223485"/>
                <a:gd name="connsiteY2201" fmla="*/ 166754 h 448608"/>
                <a:gd name="connsiteX2202" fmla="*/ 944785 w 1223485"/>
                <a:gd name="connsiteY2202" fmla="*/ 166878 h 448608"/>
                <a:gd name="connsiteX2203" fmla="*/ 943327 w 1223485"/>
                <a:gd name="connsiteY2203" fmla="*/ 164249 h 448608"/>
                <a:gd name="connsiteX2204" fmla="*/ 939155 w 1223485"/>
                <a:gd name="connsiteY2204" fmla="*/ 164106 h 448608"/>
                <a:gd name="connsiteX2205" fmla="*/ 936384 w 1223485"/>
                <a:gd name="connsiteY2205" fmla="*/ 162715 h 448608"/>
                <a:gd name="connsiteX2206" fmla="*/ 937755 w 1223485"/>
                <a:gd name="connsiteY2206" fmla="*/ 161258 h 448608"/>
                <a:gd name="connsiteX2207" fmla="*/ 937955 w 1223485"/>
                <a:gd name="connsiteY2207" fmla="*/ 159848 h 448608"/>
                <a:gd name="connsiteX2208" fmla="*/ 939755 w 1223485"/>
                <a:gd name="connsiteY2208" fmla="*/ 159087 h 448608"/>
                <a:gd name="connsiteX2209" fmla="*/ 941575 w 1223485"/>
                <a:gd name="connsiteY2209" fmla="*/ 159763 h 448608"/>
                <a:gd name="connsiteX2210" fmla="*/ 943413 w 1223485"/>
                <a:gd name="connsiteY2210" fmla="*/ 158744 h 448608"/>
                <a:gd name="connsiteX2211" fmla="*/ 944718 w 1223485"/>
                <a:gd name="connsiteY2211" fmla="*/ 159001 h 448608"/>
                <a:gd name="connsiteX2212" fmla="*/ 945680 w 1223485"/>
                <a:gd name="connsiteY2212" fmla="*/ 158353 h 448608"/>
                <a:gd name="connsiteX2213" fmla="*/ 949376 w 1223485"/>
                <a:gd name="connsiteY2213" fmla="*/ 157944 h 448608"/>
                <a:gd name="connsiteX2214" fmla="*/ 951814 w 1223485"/>
                <a:gd name="connsiteY2214" fmla="*/ 157248 h 448608"/>
                <a:gd name="connsiteX2215" fmla="*/ 86934 w 1223485"/>
                <a:gd name="connsiteY2215" fmla="*/ 171221 h 448608"/>
                <a:gd name="connsiteX2216" fmla="*/ 85344 w 1223485"/>
                <a:gd name="connsiteY2216" fmla="*/ 172450 h 448608"/>
                <a:gd name="connsiteX2217" fmla="*/ 82934 w 1223485"/>
                <a:gd name="connsiteY2217" fmla="*/ 171259 h 448608"/>
                <a:gd name="connsiteX2218" fmla="*/ 83744 w 1223485"/>
                <a:gd name="connsiteY2218" fmla="*/ 169554 h 448608"/>
                <a:gd name="connsiteX2219" fmla="*/ 84134 w 1223485"/>
                <a:gd name="connsiteY2219" fmla="*/ 167202 h 448608"/>
                <a:gd name="connsiteX2220" fmla="*/ 85582 w 1223485"/>
                <a:gd name="connsiteY2220" fmla="*/ 165335 h 448608"/>
                <a:gd name="connsiteX2221" fmla="*/ 86067 w 1223485"/>
                <a:gd name="connsiteY2221" fmla="*/ 163144 h 448608"/>
                <a:gd name="connsiteX2222" fmla="*/ 83286 w 1223485"/>
                <a:gd name="connsiteY2222" fmla="*/ 157153 h 448608"/>
                <a:gd name="connsiteX2223" fmla="*/ 84668 w 1223485"/>
                <a:gd name="connsiteY2223" fmla="*/ 156953 h 448608"/>
                <a:gd name="connsiteX2224" fmla="*/ 85763 w 1223485"/>
                <a:gd name="connsiteY2224" fmla="*/ 157601 h 448608"/>
                <a:gd name="connsiteX2225" fmla="*/ 87601 w 1223485"/>
                <a:gd name="connsiteY2225" fmla="*/ 161582 h 448608"/>
                <a:gd name="connsiteX2226" fmla="*/ 89202 w 1223485"/>
                <a:gd name="connsiteY2226" fmla="*/ 163973 h 448608"/>
                <a:gd name="connsiteX2227" fmla="*/ 88563 w 1223485"/>
                <a:gd name="connsiteY2227" fmla="*/ 167211 h 448608"/>
                <a:gd name="connsiteX2228" fmla="*/ 86934 w 1223485"/>
                <a:gd name="connsiteY2228" fmla="*/ 171221 h 448608"/>
                <a:gd name="connsiteX2229" fmla="*/ 255870 w 1223485"/>
                <a:gd name="connsiteY2229" fmla="*/ 161811 h 448608"/>
                <a:gd name="connsiteX2230" fmla="*/ 256641 w 1223485"/>
                <a:gd name="connsiteY2230" fmla="*/ 162249 h 448608"/>
                <a:gd name="connsiteX2231" fmla="*/ 257594 w 1223485"/>
                <a:gd name="connsiteY2231" fmla="*/ 160868 h 448608"/>
                <a:gd name="connsiteX2232" fmla="*/ 259356 w 1223485"/>
                <a:gd name="connsiteY2232" fmla="*/ 162754 h 448608"/>
                <a:gd name="connsiteX2233" fmla="*/ 260442 w 1223485"/>
                <a:gd name="connsiteY2233" fmla="*/ 163697 h 448608"/>
                <a:gd name="connsiteX2234" fmla="*/ 261928 w 1223485"/>
                <a:gd name="connsiteY2234" fmla="*/ 164640 h 448608"/>
                <a:gd name="connsiteX2235" fmla="*/ 260470 w 1223485"/>
                <a:gd name="connsiteY2235" fmla="*/ 164678 h 448608"/>
                <a:gd name="connsiteX2236" fmla="*/ 259870 w 1223485"/>
                <a:gd name="connsiteY2236" fmla="*/ 165545 h 448608"/>
                <a:gd name="connsiteX2237" fmla="*/ 259489 w 1223485"/>
                <a:gd name="connsiteY2237" fmla="*/ 165716 h 448608"/>
                <a:gd name="connsiteX2238" fmla="*/ 253822 w 1223485"/>
                <a:gd name="connsiteY2238" fmla="*/ 162677 h 448608"/>
                <a:gd name="connsiteX2239" fmla="*/ 250193 w 1223485"/>
                <a:gd name="connsiteY2239" fmla="*/ 163659 h 448608"/>
                <a:gd name="connsiteX2240" fmla="*/ 247707 w 1223485"/>
                <a:gd name="connsiteY2240" fmla="*/ 162773 h 448608"/>
                <a:gd name="connsiteX2241" fmla="*/ 247002 w 1223485"/>
                <a:gd name="connsiteY2241" fmla="*/ 162163 h 448608"/>
                <a:gd name="connsiteX2242" fmla="*/ 248335 w 1223485"/>
                <a:gd name="connsiteY2242" fmla="*/ 160496 h 448608"/>
                <a:gd name="connsiteX2243" fmla="*/ 249564 w 1223485"/>
                <a:gd name="connsiteY2243" fmla="*/ 156677 h 448608"/>
                <a:gd name="connsiteX2244" fmla="*/ 252050 w 1223485"/>
                <a:gd name="connsiteY2244" fmla="*/ 157639 h 448608"/>
                <a:gd name="connsiteX2245" fmla="*/ 252650 w 1223485"/>
                <a:gd name="connsiteY2245" fmla="*/ 158820 h 448608"/>
                <a:gd name="connsiteX2246" fmla="*/ 252498 w 1223485"/>
                <a:gd name="connsiteY2246" fmla="*/ 159172 h 448608"/>
                <a:gd name="connsiteX2247" fmla="*/ 254127 w 1223485"/>
                <a:gd name="connsiteY2247" fmla="*/ 159886 h 448608"/>
                <a:gd name="connsiteX2248" fmla="*/ 255870 w 1223485"/>
                <a:gd name="connsiteY2248" fmla="*/ 161811 h 448608"/>
                <a:gd name="connsiteX2249" fmla="*/ 918020 w 1223485"/>
                <a:gd name="connsiteY2249" fmla="*/ 162106 h 448608"/>
                <a:gd name="connsiteX2250" fmla="*/ 916857 w 1223485"/>
                <a:gd name="connsiteY2250" fmla="*/ 162182 h 448608"/>
                <a:gd name="connsiteX2251" fmla="*/ 915886 w 1223485"/>
                <a:gd name="connsiteY2251" fmla="*/ 160629 h 448608"/>
                <a:gd name="connsiteX2252" fmla="*/ 913238 w 1223485"/>
                <a:gd name="connsiteY2252" fmla="*/ 158905 h 448608"/>
                <a:gd name="connsiteX2253" fmla="*/ 911600 w 1223485"/>
                <a:gd name="connsiteY2253" fmla="*/ 155934 h 448608"/>
                <a:gd name="connsiteX2254" fmla="*/ 917829 w 1223485"/>
                <a:gd name="connsiteY2254" fmla="*/ 160839 h 448608"/>
                <a:gd name="connsiteX2255" fmla="*/ 918020 w 1223485"/>
                <a:gd name="connsiteY2255" fmla="*/ 162106 h 448608"/>
                <a:gd name="connsiteX2256" fmla="*/ 862003 w 1223485"/>
                <a:gd name="connsiteY2256" fmla="*/ 157296 h 448608"/>
                <a:gd name="connsiteX2257" fmla="*/ 861870 w 1223485"/>
                <a:gd name="connsiteY2257" fmla="*/ 158115 h 448608"/>
                <a:gd name="connsiteX2258" fmla="*/ 861040 w 1223485"/>
                <a:gd name="connsiteY2258" fmla="*/ 156972 h 448608"/>
                <a:gd name="connsiteX2259" fmla="*/ 860479 w 1223485"/>
                <a:gd name="connsiteY2259" fmla="*/ 156696 h 448608"/>
                <a:gd name="connsiteX2260" fmla="*/ 861079 w 1223485"/>
                <a:gd name="connsiteY2260" fmla="*/ 153838 h 448608"/>
                <a:gd name="connsiteX2261" fmla="*/ 861393 w 1223485"/>
                <a:gd name="connsiteY2261" fmla="*/ 153353 h 448608"/>
                <a:gd name="connsiteX2262" fmla="*/ 861879 w 1223485"/>
                <a:gd name="connsiteY2262" fmla="*/ 155305 h 448608"/>
                <a:gd name="connsiteX2263" fmla="*/ 862003 w 1223485"/>
                <a:gd name="connsiteY2263" fmla="*/ 157296 h 448608"/>
                <a:gd name="connsiteX2264" fmla="*/ 253479 w 1223485"/>
                <a:gd name="connsiteY2264" fmla="*/ 155553 h 448608"/>
                <a:gd name="connsiteX2265" fmla="*/ 253708 w 1223485"/>
                <a:gd name="connsiteY2265" fmla="*/ 156210 h 448608"/>
                <a:gd name="connsiteX2266" fmla="*/ 252450 w 1223485"/>
                <a:gd name="connsiteY2266" fmla="*/ 155467 h 448608"/>
                <a:gd name="connsiteX2267" fmla="*/ 251688 w 1223485"/>
                <a:gd name="connsiteY2267" fmla="*/ 155019 h 448608"/>
                <a:gd name="connsiteX2268" fmla="*/ 251174 w 1223485"/>
                <a:gd name="connsiteY2268" fmla="*/ 154610 h 448608"/>
                <a:gd name="connsiteX2269" fmla="*/ 248393 w 1223485"/>
                <a:gd name="connsiteY2269" fmla="*/ 150981 h 448608"/>
                <a:gd name="connsiteX2270" fmla="*/ 249584 w 1223485"/>
                <a:gd name="connsiteY2270" fmla="*/ 151209 h 448608"/>
                <a:gd name="connsiteX2271" fmla="*/ 252679 w 1223485"/>
                <a:gd name="connsiteY2271" fmla="*/ 154400 h 448608"/>
                <a:gd name="connsiteX2272" fmla="*/ 253479 w 1223485"/>
                <a:gd name="connsiteY2272" fmla="*/ 155553 h 448608"/>
                <a:gd name="connsiteX2273" fmla="*/ 215922 w 1223485"/>
                <a:gd name="connsiteY2273" fmla="*/ 142751 h 448608"/>
                <a:gd name="connsiteX2274" fmla="*/ 212922 w 1223485"/>
                <a:gd name="connsiteY2274" fmla="*/ 142903 h 448608"/>
                <a:gd name="connsiteX2275" fmla="*/ 212045 w 1223485"/>
                <a:gd name="connsiteY2275" fmla="*/ 142560 h 448608"/>
                <a:gd name="connsiteX2276" fmla="*/ 212417 w 1223485"/>
                <a:gd name="connsiteY2276" fmla="*/ 140065 h 448608"/>
                <a:gd name="connsiteX2277" fmla="*/ 213331 w 1223485"/>
                <a:gd name="connsiteY2277" fmla="*/ 138560 h 448608"/>
                <a:gd name="connsiteX2278" fmla="*/ 214693 w 1223485"/>
                <a:gd name="connsiteY2278" fmla="*/ 138589 h 448608"/>
                <a:gd name="connsiteX2279" fmla="*/ 216208 w 1223485"/>
                <a:gd name="connsiteY2279" fmla="*/ 140836 h 448608"/>
                <a:gd name="connsiteX2280" fmla="*/ 215922 w 1223485"/>
                <a:gd name="connsiteY2280" fmla="*/ 142751 h 448608"/>
                <a:gd name="connsiteX2281" fmla="*/ 861107 w 1223485"/>
                <a:gd name="connsiteY2281" fmla="*/ 140084 h 448608"/>
                <a:gd name="connsiteX2282" fmla="*/ 860145 w 1223485"/>
                <a:gd name="connsiteY2282" fmla="*/ 140380 h 448608"/>
                <a:gd name="connsiteX2283" fmla="*/ 859869 w 1223485"/>
                <a:gd name="connsiteY2283" fmla="*/ 140275 h 448608"/>
                <a:gd name="connsiteX2284" fmla="*/ 859584 w 1223485"/>
                <a:gd name="connsiteY2284" fmla="*/ 139208 h 448608"/>
                <a:gd name="connsiteX2285" fmla="*/ 860117 w 1223485"/>
                <a:gd name="connsiteY2285" fmla="*/ 137398 h 448608"/>
                <a:gd name="connsiteX2286" fmla="*/ 861241 w 1223485"/>
                <a:gd name="connsiteY2286" fmla="*/ 137379 h 448608"/>
                <a:gd name="connsiteX2287" fmla="*/ 861717 w 1223485"/>
                <a:gd name="connsiteY2287" fmla="*/ 137674 h 448608"/>
                <a:gd name="connsiteX2288" fmla="*/ 861813 w 1223485"/>
                <a:gd name="connsiteY2288" fmla="*/ 139008 h 448608"/>
                <a:gd name="connsiteX2289" fmla="*/ 861107 w 1223485"/>
                <a:gd name="connsiteY2289" fmla="*/ 140084 h 448608"/>
                <a:gd name="connsiteX2290" fmla="*/ 859841 w 1223485"/>
                <a:gd name="connsiteY2290" fmla="*/ 136122 h 448608"/>
                <a:gd name="connsiteX2291" fmla="*/ 858926 w 1223485"/>
                <a:gd name="connsiteY2291" fmla="*/ 136998 h 448608"/>
                <a:gd name="connsiteX2292" fmla="*/ 858059 w 1223485"/>
                <a:gd name="connsiteY2292" fmla="*/ 136703 h 448608"/>
                <a:gd name="connsiteX2293" fmla="*/ 857535 w 1223485"/>
                <a:gd name="connsiteY2293" fmla="*/ 135579 h 448608"/>
                <a:gd name="connsiteX2294" fmla="*/ 857707 w 1223485"/>
                <a:gd name="connsiteY2294" fmla="*/ 134769 h 448608"/>
                <a:gd name="connsiteX2295" fmla="*/ 858431 w 1223485"/>
                <a:gd name="connsiteY2295" fmla="*/ 134245 h 448608"/>
                <a:gd name="connsiteX2296" fmla="*/ 859336 w 1223485"/>
                <a:gd name="connsiteY2296" fmla="*/ 134636 h 448608"/>
                <a:gd name="connsiteX2297" fmla="*/ 859841 w 1223485"/>
                <a:gd name="connsiteY2297" fmla="*/ 136122 h 448608"/>
                <a:gd name="connsiteX2298" fmla="*/ 220351 w 1223485"/>
                <a:gd name="connsiteY2298" fmla="*/ 139494 h 448608"/>
                <a:gd name="connsiteX2299" fmla="*/ 219799 w 1223485"/>
                <a:gd name="connsiteY2299" fmla="*/ 139855 h 448608"/>
                <a:gd name="connsiteX2300" fmla="*/ 217522 w 1223485"/>
                <a:gd name="connsiteY2300" fmla="*/ 136484 h 448608"/>
                <a:gd name="connsiteX2301" fmla="*/ 218094 w 1223485"/>
                <a:gd name="connsiteY2301" fmla="*/ 134541 h 448608"/>
                <a:gd name="connsiteX2302" fmla="*/ 218646 w 1223485"/>
                <a:gd name="connsiteY2302" fmla="*/ 134045 h 448608"/>
                <a:gd name="connsiteX2303" fmla="*/ 219903 w 1223485"/>
                <a:gd name="connsiteY2303" fmla="*/ 135236 h 448608"/>
                <a:gd name="connsiteX2304" fmla="*/ 220894 w 1223485"/>
                <a:gd name="connsiteY2304" fmla="*/ 136474 h 448608"/>
                <a:gd name="connsiteX2305" fmla="*/ 221618 w 1223485"/>
                <a:gd name="connsiteY2305" fmla="*/ 137951 h 448608"/>
                <a:gd name="connsiteX2306" fmla="*/ 220351 w 1223485"/>
                <a:gd name="connsiteY2306" fmla="*/ 139494 h 448608"/>
                <a:gd name="connsiteX2307" fmla="*/ 230476 w 1223485"/>
                <a:gd name="connsiteY2307" fmla="*/ 135874 h 448608"/>
                <a:gd name="connsiteX2308" fmla="*/ 230619 w 1223485"/>
                <a:gd name="connsiteY2308" fmla="*/ 136636 h 448608"/>
                <a:gd name="connsiteX2309" fmla="*/ 228171 w 1223485"/>
                <a:gd name="connsiteY2309" fmla="*/ 135103 h 448608"/>
                <a:gd name="connsiteX2310" fmla="*/ 228105 w 1223485"/>
                <a:gd name="connsiteY2310" fmla="*/ 133988 h 448608"/>
                <a:gd name="connsiteX2311" fmla="*/ 228419 w 1223485"/>
                <a:gd name="connsiteY2311" fmla="*/ 133474 h 448608"/>
                <a:gd name="connsiteX2312" fmla="*/ 229876 w 1223485"/>
                <a:gd name="connsiteY2312" fmla="*/ 134664 h 448608"/>
                <a:gd name="connsiteX2313" fmla="*/ 230476 w 1223485"/>
                <a:gd name="connsiteY2313" fmla="*/ 135874 h 448608"/>
                <a:gd name="connsiteX2314" fmla="*/ 241449 w 1223485"/>
                <a:gd name="connsiteY2314" fmla="*/ 134988 h 448608"/>
                <a:gd name="connsiteX2315" fmla="*/ 239773 w 1223485"/>
                <a:gd name="connsiteY2315" fmla="*/ 135769 h 448608"/>
                <a:gd name="connsiteX2316" fmla="*/ 237667 w 1223485"/>
                <a:gd name="connsiteY2316" fmla="*/ 133340 h 448608"/>
                <a:gd name="connsiteX2317" fmla="*/ 237744 w 1223485"/>
                <a:gd name="connsiteY2317" fmla="*/ 132779 h 448608"/>
                <a:gd name="connsiteX2318" fmla="*/ 237944 w 1223485"/>
                <a:gd name="connsiteY2318" fmla="*/ 132350 h 448608"/>
                <a:gd name="connsiteX2319" fmla="*/ 238334 w 1223485"/>
                <a:gd name="connsiteY2319" fmla="*/ 132074 h 448608"/>
                <a:gd name="connsiteX2320" fmla="*/ 239611 w 1223485"/>
                <a:gd name="connsiteY2320" fmla="*/ 133331 h 448608"/>
                <a:gd name="connsiteX2321" fmla="*/ 241125 w 1223485"/>
                <a:gd name="connsiteY2321" fmla="*/ 133778 h 448608"/>
                <a:gd name="connsiteX2322" fmla="*/ 241449 w 1223485"/>
                <a:gd name="connsiteY2322" fmla="*/ 134988 h 448608"/>
                <a:gd name="connsiteX2323" fmla="*/ 209055 w 1223485"/>
                <a:gd name="connsiteY2323" fmla="*/ 137312 h 448608"/>
                <a:gd name="connsiteX2324" fmla="*/ 208549 w 1223485"/>
                <a:gd name="connsiteY2324" fmla="*/ 138331 h 448608"/>
                <a:gd name="connsiteX2325" fmla="*/ 207559 w 1223485"/>
                <a:gd name="connsiteY2325" fmla="*/ 137579 h 448608"/>
                <a:gd name="connsiteX2326" fmla="*/ 202339 w 1223485"/>
                <a:gd name="connsiteY2326" fmla="*/ 136436 h 448608"/>
                <a:gd name="connsiteX2327" fmla="*/ 200577 w 1223485"/>
                <a:gd name="connsiteY2327" fmla="*/ 136312 h 448608"/>
                <a:gd name="connsiteX2328" fmla="*/ 196062 w 1223485"/>
                <a:gd name="connsiteY2328" fmla="*/ 135055 h 448608"/>
                <a:gd name="connsiteX2329" fmla="*/ 194691 w 1223485"/>
                <a:gd name="connsiteY2329" fmla="*/ 134388 h 448608"/>
                <a:gd name="connsiteX2330" fmla="*/ 193710 w 1223485"/>
                <a:gd name="connsiteY2330" fmla="*/ 133512 h 448608"/>
                <a:gd name="connsiteX2331" fmla="*/ 194043 w 1223485"/>
                <a:gd name="connsiteY2331" fmla="*/ 131902 h 448608"/>
                <a:gd name="connsiteX2332" fmla="*/ 194710 w 1223485"/>
                <a:gd name="connsiteY2332" fmla="*/ 130931 h 448608"/>
                <a:gd name="connsiteX2333" fmla="*/ 195110 w 1223485"/>
                <a:gd name="connsiteY2333" fmla="*/ 128226 h 448608"/>
                <a:gd name="connsiteX2334" fmla="*/ 196253 w 1223485"/>
                <a:gd name="connsiteY2334" fmla="*/ 127120 h 448608"/>
                <a:gd name="connsiteX2335" fmla="*/ 198491 w 1223485"/>
                <a:gd name="connsiteY2335" fmla="*/ 129130 h 448608"/>
                <a:gd name="connsiteX2336" fmla="*/ 200977 w 1223485"/>
                <a:gd name="connsiteY2336" fmla="*/ 130864 h 448608"/>
                <a:gd name="connsiteX2337" fmla="*/ 202416 w 1223485"/>
                <a:gd name="connsiteY2337" fmla="*/ 131654 h 448608"/>
                <a:gd name="connsiteX2338" fmla="*/ 206807 w 1223485"/>
                <a:gd name="connsiteY2338" fmla="*/ 133426 h 448608"/>
                <a:gd name="connsiteX2339" fmla="*/ 208359 w 1223485"/>
                <a:gd name="connsiteY2339" fmla="*/ 134312 h 448608"/>
                <a:gd name="connsiteX2340" fmla="*/ 209055 w 1223485"/>
                <a:gd name="connsiteY2340" fmla="*/ 137312 h 448608"/>
                <a:gd name="connsiteX2341" fmla="*/ 219646 w 1223485"/>
                <a:gd name="connsiteY2341" fmla="*/ 129302 h 448608"/>
                <a:gd name="connsiteX2342" fmla="*/ 219808 w 1223485"/>
                <a:gd name="connsiteY2342" fmla="*/ 130759 h 448608"/>
                <a:gd name="connsiteX2343" fmla="*/ 218027 w 1223485"/>
                <a:gd name="connsiteY2343" fmla="*/ 130407 h 448608"/>
                <a:gd name="connsiteX2344" fmla="*/ 216741 w 1223485"/>
                <a:gd name="connsiteY2344" fmla="*/ 128692 h 448608"/>
                <a:gd name="connsiteX2345" fmla="*/ 217798 w 1223485"/>
                <a:gd name="connsiteY2345" fmla="*/ 127473 h 448608"/>
                <a:gd name="connsiteX2346" fmla="*/ 218465 w 1223485"/>
                <a:gd name="connsiteY2346" fmla="*/ 127035 h 448608"/>
                <a:gd name="connsiteX2347" fmla="*/ 219132 w 1223485"/>
                <a:gd name="connsiteY2347" fmla="*/ 128654 h 448608"/>
                <a:gd name="connsiteX2348" fmla="*/ 219646 w 1223485"/>
                <a:gd name="connsiteY2348" fmla="*/ 129302 h 448608"/>
                <a:gd name="connsiteX2349" fmla="*/ 212760 w 1223485"/>
                <a:gd name="connsiteY2349" fmla="*/ 134036 h 448608"/>
                <a:gd name="connsiteX2350" fmla="*/ 211979 w 1223485"/>
                <a:gd name="connsiteY2350" fmla="*/ 134798 h 448608"/>
                <a:gd name="connsiteX2351" fmla="*/ 210626 w 1223485"/>
                <a:gd name="connsiteY2351" fmla="*/ 134617 h 448608"/>
                <a:gd name="connsiteX2352" fmla="*/ 209207 w 1223485"/>
                <a:gd name="connsiteY2352" fmla="*/ 133721 h 448608"/>
                <a:gd name="connsiteX2353" fmla="*/ 207359 w 1223485"/>
                <a:gd name="connsiteY2353" fmla="*/ 132112 h 448608"/>
                <a:gd name="connsiteX2354" fmla="*/ 205283 w 1223485"/>
                <a:gd name="connsiteY2354" fmla="*/ 130673 h 448608"/>
                <a:gd name="connsiteX2355" fmla="*/ 202654 w 1223485"/>
                <a:gd name="connsiteY2355" fmla="*/ 129769 h 448608"/>
                <a:gd name="connsiteX2356" fmla="*/ 201006 w 1223485"/>
                <a:gd name="connsiteY2356" fmla="*/ 129492 h 448608"/>
                <a:gd name="connsiteX2357" fmla="*/ 200349 w 1223485"/>
                <a:gd name="connsiteY2357" fmla="*/ 129159 h 448608"/>
                <a:gd name="connsiteX2358" fmla="*/ 200977 w 1223485"/>
                <a:gd name="connsiteY2358" fmla="*/ 126368 h 448608"/>
                <a:gd name="connsiteX2359" fmla="*/ 202711 w 1223485"/>
                <a:gd name="connsiteY2359" fmla="*/ 126197 h 448608"/>
                <a:gd name="connsiteX2360" fmla="*/ 208312 w 1223485"/>
                <a:gd name="connsiteY2360" fmla="*/ 128787 h 448608"/>
                <a:gd name="connsiteX2361" fmla="*/ 210121 w 1223485"/>
                <a:gd name="connsiteY2361" fmla="*/ 130197 h 448608"/>
                <a:gd name="connsiteX2362" fmla="*/ 212760 w 1223485"/>
                <a:gd name="connsiteY2362" fmla="*/ 134036 h 448608"/>
                <a:gd name="connsiteX2363" fmla="*/ 235715 w 1223485"/>
                <a:gd name="connsiteY2363" fmla="*/ 125787 h 448608"/>
                <a:gd name="connsiteX2364" fmla="*/ 237411 w 1223485"/>
                <a:gd name="connsiteY2364" fmla="*/ 126949 h 448608"/>
                <a:gd name="connsiteX2365" fmla="*/ 238801 w 1223485"/>
                <a:gd name="connsiteY2365" fmla="*/ 126187 h 448608"/>
                <a:gd name="connsiteX2366" fmla="*/ 238744 w 1223485"/>
                <a:gd name="connsiteY2366" fmla="*/ 127178 h 448608"/>
                <a:gd name="connsiteX2367" fmla="*/ 238467 w 1223485"/>
                <a:gd name="connsiteY2367" fmla="*/ 128130 h 448608"/>
                <a:gd name="connsiteX2368" fmla="*/ 236829 w 1223485"/>
                <a:gd name="connsiteY2368" fmla="*/ 130864 h 448608"/>
                <a:gd name="connsiteX2369" fmla="*/ 234086 w 1223485"/>
                <a:gd name="connsiteY2369" fmla="*/ 130235 h 448608"/>
                <a:gd name="connsiteX2370" fmla="*/ 233457 w 1223485"/>
                <a:gd name="connsiteY2370" fmla="*/ 129349 h 448608"/>
                <a:gd name="connsiteX2371" fmla="*/ 233257 w 1223485"/>
                <a:gd name="connsiteY2371" fmla="*/ 128692 h 448608"/>
                <a:gd name="connsiteX2372" fmla="*/ 233658 w 1223485"/>
                <a:gd name="connsiteY2372" fmla="*/ 128283 h 448608"/>
                <a:gd name="connsiteX2373" fmla="*/ 233876 w 1223485"/>
                <a:gd name="connsiteY2373" fmla="*/ 126940 h 448608"/>
                <a:gd name="connsiteX2374" fmla="*/ 235058 w 1223485"/>
                <a:gd name="connsiteY2374" fmla="*/ 126940 h 448608"/>
                <a:gd name="connsiteX2375" fmla="*/ 235715 w 1223485"/>
                <a:gd name="connsiteY2375" fmla="*/ 125787 h 448608"/>
                <a:gd name="connsiteX2376" fmla="*/ 250697 w 1223485"/>
                <a:gd name="connsiteY2376" fmla="*/ 124844 h 448608"/>
                <a:gd name="connsiteX2377" fmla="*/ 250860 w 1223485"/>
                <a:gd name="connsiteY2377" fmla="*/ 126835 h 448608"/>
                <a:gd name="connsiteX2378" fmla="*/ 252383 w 1223485"/>
                <a:gd name="connsiteY2378" fmla="*/ 127806 h 448608"/>
                <a:gd name="connsiteX2379" fmla="*/ 252774 w 1223485"/>
                <a:gd name="connsiteY2379" fmla="*/ 129273 h 448608"/>
                <a:gd name="connsiteX2380" fmla="*/ 252507 w 1223485"/>
                <a:gd name="connsiteY2380" fmla="*/ 131626 h 448608"/>
                <a:gd name="connsiteX2381" fmla="*/ 251079 w 1223485"/>
                <a:gd name="connsiteY2381" fmla="*/ 134341 h 448608"/>
                <a:gd name="connsiteX2382" fmla="*/ 250441 w 1223485"/>
                <a:gd name="connsiteY2382" fmla="*/ 135055 h 448608"/>
                <a:gd name="connsiteX2383" fmla="*/ 248545 w 1223485"/>
                <a:gd name="connsiteY2383" fmla="*/ 134503 h 448608"/>
                <a:gd name="connsiteX2384" fmla="*/ 247916 w 1223485"/>
                <a:gd name="connsiteY2384" fmla="*/ 133598 h 448608"/>
                <a:gd name="connsiteX2385" fmla="*/ 247669 w 1223485"/>
                <a:gd name="connsiteY2385" fmla="*/ 132893 h 448608"/>
                <a:gd name="connsiteX2386" fmla="*/ 247935 w 1223485"/>
                <a:gd name="connsiteY2386" fmla="*/ 132388 h 448608"/>
                <a:gd name="connsiteX2387" fmla="*/ 246536 w 1223485"/>
                <a:gd name="connsiteY2387" fmla="*/ 131750 h 448608"/>
                <a:gd name="connsiteX2388" fmla="*/ 247440 w 1223485"/>
                <a:gd name="connsiteY2388" fmla="*/ 130712 h 448608"/>
                <a:gd name="connsiteX2389" fmla="*/ 246821 w 1223485"/>
                <a:gd name="connsiteY2389" fmla="*/ 129254 h 448608"/>
                <a:gd name="connsiteX2390" fmla="*/ 242944 w 1223485"/>
                <a:gd name="connsiteY2390" fmla="*/ 130169 h 448608"/>
                <a:gd name="connsiteX2391" fmla="*/ 241821 w 1223485"/>
                <a:gd name="connsiteY2391" fmla="*/ 130197 h 448608"/>
                <a:gd name="connsiteX2392" fmla="*/ 241621 w 1223485"/>
                <a:gd name="connsiteY2392" fmla="*/ 128540 h 448608"/>
                <a:gd name="connsiteX2393" fmla="*/ 241782 w 1223485"/>
                <a:gd name="connsiteY2393" fmla="*/ 127873 h 448608"/>
                <a:gd name="connsiteX2394" fmla="*/ 244764 w 1223485"/>
                <a:gd name="connsiteY2394" fmla="*/ 125778 h 448608"/>
                <a:gd name="connsiteX2395" fmla="*/ 246545 w 1223485"/>
                <a:gd name="connsiteY2395" fmla="*/ 125387 h 448608"/>
                <a:gd name="connsiteX2396" fmla="*/ 248459 w 1223485"/>
                <a:gd name="connsiteY2396" fmla="*/ 125806 h 448608"/>
                <a:gd name="connsiteX2397" fmla="*/ 250697 w 1223485"/>
                <a:gd name="connsiteY2397" fmla="*/ 124844 h 448608"/>
                <a:gd name="connsiteX2398" fmla="*/ 193005 w 1223485"/>
                <a:gd name="connsiteY2398" fmla="*/ 130845 h 448608"/>
                <a:gd name="connsiteX2399" fmla="*/ 191767 w 1223485"/>
                <a:gd name="connsiteY2399" fmla="*/ 131645 h 448608"/>
                <a:gd name="connsiteX2400" fmla="*/ 190281 w 1223485"/>
                <a:gd name="connsiteY2400" fmla="*/ 130388 h 448608"/>
                <a:gd name="connsiteX2401" fmla="*/ 189062 w 1223485"/>
                <a:gd name="connsiteY2401" fmla="*/ 128568 h 448608"/>
                <a:gd name="connsiteX2402" fmla="*/ 188423 w 1223485"/>
                <a:gd name="connsiteY2402" fmla="*/ 126673 h 448608"/>
                <a:gd name="connsiteX2403" fmla="*/ 187842 w 1223485"/>
                <a:gd name="connsiteY2403" fmla="*/ 123568 h 448608"/>
                <a:gd name="connsiteX2404" fmla="*/ 187690 w 1223485"/>
                <a:gd name="connsiteY2404" fmla="*/ 121339 h 448608"/>
                <a:gd name="connsiteX2405" fmla="*/ 188433 w 1223485"/>
                <a:gd name="connsiteY2405" fmla="*/ 120034 h 448608"/>
                <a:gd name="connsiteX2406" fmla="*/ 188976 w 1223485"/>
                <a:gd name="connsiteY2406" fmla="*/ 120082 h 448608"/>
                <a:gd name="connsiteX2407" fmla="*/ 191166 w 1223485"/>
                <a:gd name="connsiteY2407" fmla="*/ 121406 h 448608"/>
                <a:gd name="connsiteX2408" fmla="*/ 192614 w 1223485"/>
                <a:gd name="connsiteY2408" fmla="*/ 123654 h 448608"/>
                <a:gd name="connsiteX2409" fmla="*/ 193414 w 1223485"/>
                <a:gd name="connsiteY2409" fmla="*/ 124358 h 448608"/>
                <a:gd name="connsiteX2410" fmla="*/ 193577 w 1223485"/>
                <a:gd name="connsiteY2410" fmla="*/ 126425 h 448608"/>
                <a:gd name="connsiteX2411" fmla="*/ 193043 w 1223485"/>
                <a:gd name="connsiteY2411" fmla="*/ 128787 h 448608"/>
                <a:gd name="connsiteX2412" fmla="*/ 193005 w 1223485"/>
                <a:gd name="connsiteY2412" fmla="*/ 130845 h 448608"/>
                <a:gd name="connsiteX2413" fmla="*/ 60798 w 1223485"/>
                <a:gd name="connsiteY2413" fmla="*/ 118234 h 448608"/>
                <a:gd name="connsiteX2414" fmla="*/ 66589 w 1223485"/>
                <a:gd name="connsiteY2414" fmla="*/ 125701 h 448608"/>
                <a:gd name="connsiteX2415" fmla="*/ 68942 w 1223485"/>
                <a:gd name="connsiteY2415" fmla="*/ 126702 h 448608"/>
                <a:gd name="connsiteX2416" fmla="*/ 72066 w 1223485"/>
                <a:gd name="connsiteY2416" fmla="*/ 130092 h 448608"/>
                <a:gd name="connsiteX2417" fmla="*/ 72828 w 1223485"/>
                <a:gd name="connsiteY2417" fmla="*/ 131273 h 448608"/>
                <a:gd name="connsiteX2418" fmla="*/ 72037 w 1223485"/>
                <a:gd name="connsiteY2418" fmla="*/ 133655 h 448608"/>
                <a:gd name="connsiteX2419" fmla="*/ 71351 w 1223485"/>
                <a:gd name="connsiteY2419" fmla="*/ 140456 h 448608"/>
                <a:gd name="connsiteX2420" fmla="*/ 69856 w 1223485"/>
                <a:gd name="connsiteY2420" fmla="*/ 142151 h 448608"/>
                <a:gd name="connsiteX2421" fmla="*/ 66208 w 1223485"/>
                <a:gd name="connsiteY2421" fmla="*/ 141313 h 448608"/>
                <a:gd name="connsiteX2422" fmla="*/ 66170 w 1223485"/>
                <a:gd name="connsiteY2422" fmla="*/ 140122 h 448608"/>
                <a:gd name="connsiteX2423" fmla="*/ 64065 w 1223485"/>
                <a:gd name="connsiteY2423" fmla="*/ 134998 h 448608"/>
                <a:gd name="connsiteX2424" fmla="*/ 60255 w 1223485"/>
                <a:gd name="connsiteY2424" fmla="*/ 132140 h 448608"/>
                <a:gd name="connsiteX2425" fmla="*/ 58760 w 1223485"/>
                <a:gd name="connsiteY2425" fmla="*/ 131988 h 448608"/>
                <a:gd name="connsiteX2426" fmla="*/ 57778 w 1223485"/>
                <a:gd name="connsiteY2426" fmla="*/ 129064 h 448608"/>
                <a:gd name="connsiteX2427" fmla="*/ 55854 w 1223485"/>
                <a:gd name="connsiteY2427" fmla="*/ 125606 h 448608"/>
                <a:gd name="connsiteX2428" fmla="*/ 50044 w 1223485"/>
                <a:gd name="connsiteY2428" fmla="*/ 119281 h 448608"/>
                <a:gd name="connsiteX2429" fmla="*/ 54454 w 1223485"/>
                <a:gd name="connsiteY2429" fmla="*/ 119329 h 448608"/>
                <a:gd name="connsiteX2430" fmla="*/ 56597 w 1223485"/>
                <a:gd name="connsiteY2430" fmla="*/ 117786 h 448608"/>
                <a:gd name="connsiteX2431" fmla="*/ 57092 w 1223485"/>
                <a:gd name="connsiteY2431" fmla="*/ 116557 h 448608"/>
                <a:gd name="connsiteX2432" fmla="*/ 57445 w 1223485"/>
                <a:gd name="connsiteY2432" fmla="*/ 116243 h 448608"/>
                <a:gd name="connsiteX2433" fmla="*/ 60798 w 1223485"/>
                <a:gd name="connsiteY2433" fmla="*/ 118234 h 448608"/>
                <a:gd name="connsiteX2434" fmla="*/ 194738 w 1223485"/>
                <a:gd name="connsiteY2434" fmla="*/ 118386 h 448608"/>
                <a:gd name="connsiteX2435" fmla="*/ 194939 w 1223485"/>
                <a:gd name="connsiteY2435" fmla="*/ 121796 h 448608"/>
                <a:gd name="connsiteX2436" fmla="*/ 192948 w 1223485"/>
                <a:gd name="connsiteY2436" fmla="*/ 120901 h 448608"/>
                <a:gd name="connsiteX2437" fmla="*/ 191395 w 1223485"/>
                <a:gd name="connsiteY2437" fmla="*/ 119548 h 448608"/>
                <a:gd name="connsiteX2438" fmla="*/ 188909 w 1223485"/>
                <a:gd name="connsiteY2438" fmla="*/ 118548 h 448608"/>
                <a:gd name="connsiteX2439" fmla="*/ 185899 w 1223485"/>
                <a:gd name="connsiteY2439" fmla="*/ 118224 h 448608"/>
                <a:gd name="connsiteX2440" fmla="*/ 183689 w 1223485"/>
                <a:gd name="connsiteY2440" fmla="*/ 117338 h 448608"/>
                <a:gd name="connsiteX2441" fmla="*/ 182146 w 1223485"/>
                <a:gd name="connsiteY2441" fmla="*/ 115757 h 448608"/>
                <a:gd name="connsiteX2442" fmla="*/ 182080 w 1223485"/>
                <a:gd name="connsiteY2442" fmla="*/ 115024 h 448608"/>
                <a:gd name="connsiteX2443" fmla="*/ 182232 w 1223485"/>
                <a:gd name="connsiteY2443" fmla="*/ 114433 h 448608"/>
                <a:gd name="connsiteX2444" fmla="*/ 182727 w 1223485"/>
                <a:gd name="connsiteY2444" fmla="*/ 113967 h 448608"/>
                <a:gd name="connsiteX2445" fmla="*/ 194148 w 1223485"/>
                <a:gd name="connsiteY2445" fmla="*/ 117034 h 448608"/>
                <a:gd name="connsiteX2446" fmla="*/ 194738 w 1223485"/>
                <a:gd name="connsiteY2446" fmla="*/ 118386 h 448608"/>
                <a:gd name="connsiteX2447" fmla="*/ 793442 w 1223485"/>
                <a:gd name="connsiteY2447" fmla="*/ 130712 h 448608"/>
                <a:gd name="connsiteX2448" fmla="*/ 788346 w 1223485"/>
                <a:gd name="connsiteY2448" fmla="*/ 135217 h 448608"/>
                <a:gd name="connsiteX2449" fmla="*/ 786793 w 1223485"/>
                <a:gd name="connsiteY2449" fmla="*/ 137398 h 448608"/>
                <a:gd name="connsiteX2450" fmla="*/ 785431 w 1223485"/>
                <a:gd name="connsiteY2450" fmla="*/ 139741 h 448608"/>
                <a:gd name="connsiteX2451" fmla="*/ 783421 w 1223485"/>
                <a:gd name="connsiteY2451" fmla="*/ 142342 h 448608"/>
                <a:gd name="connsiteX2452" fmla="*/ 781116 w 1223485"/>
                <a:gd name="connsiteY2452" fmla="*/ 144637 h 448608"/>
                <a:gd name="connsiteX2453" fmla="*/ 779964 w 1223485"/>
                <a:gd name="connsiteY2453" fmla="*/ 145313 h 448608"/>
                <a:gd name="connsiteX2454" fmla="*/ 777116 w 1223485"/>
                <a:gd name="connsiteY2454" fmla="*/ 146552 h 448608"/>
                <a:gd name="connsiteX2455" fmla="*/ 775478 w 1223485"/>
                <a:gd name="connsiteY2455" fmla="*/ 147028 h 448608"/>
                <a:gd name="connsiteX2456" fmla="*/ 772392 w 1223485"/>
                <a:gd name="connsiteY2456" fmla="*/ 147190 h 448608"/>
                <a:gd name="connsiteX2457" fmla="*/ 763095 w 1223485"/>
                <a:gd name="connsiteY2457" fmla="*/ 149019 h 448608"/>
                <a:gd name="connsiteX2458" fmla="*/ 760047 w 1223485"/>
                <a:gd name="connsiteY2458" fmla="*/ 149228 h 448608"/>
                <a:gd name="connsiteX2459" fmla="*/ 757008 w 1223485"/>
                <a:gd name="connsiteY2459" fmla="*/ 149152 h 448608"/>
                <a:gd name="connsiteX2460" fmla="*/ 751255 w 1223485"/>
                <a:gd name="connsiteY2460" fmla="*/ 148695 h 448608"/>
                <a:gd name="connsiteX2461" fmla="*/ 750055 w 1223485"/>
                <a:gd name="connsiteY2461" fmla="*/ 148457 h 448608"/>
                <a:gd name="connsiteX2462" fmla="*/ 747760 w 1223485"/>
                <a:gd name="connsiteY2462" fmla="*/ 146094 h 448608"/>
                <a:gd name="connsiteX2463" fmla="*/ 745169 w 1223485"/>
                <a:gd name="connsiteY2463" fmla="*/ 144228 h 448608"/>
                <a:gd name="connsiteX2464" fmla="*/ 742883 w 1223485"/>
                <a:gd name="connsiteY2464" fmla="*/ 144028 h 448608"/>
                <a:gd name="connsiteX2465" fmla="*/ 740550 w 1223485"/>
                <a:gd name="connsiteY2465" fmla="*/ 144228 h 448608"/>
                <a:gd name="connsiteX2466" fmla="*/ 723738 w 1223485"/>
                <a:gd name="connsiteY2466" fmla="*/ 144361 h 448608"/>
                <a:gd name="connsiteX2467" fmla="*/ 717861 w 1223485"/>
                <a:gd name="connsiteY2467" fmla="*/ 144713 h 448608"/>
                <a:gd name="connsiteX2468" fmla="*/ 712012 w 1223485"/>
                <a:gd name="connsiteY2468" fmla="*/ 145542 h 448608"/>
                <a:gd name="connsiteX2469" fmla="*/ 708822 w 1223485"/>
                <a:gd name="connsiteY2469" fmla="*/ 145161 h 448608"/>
                <a:gd name="connsiteX2470" fmla="*/ 705669 w 1223485"/>
                <a:gd name="connsiteY2470" fmla="*/ 144228 h 448608"/>
                <a:gd name="connsiteX2471" fmla="*/ 703288 w 1223485"/>
                <a:gd name="connsiteY2471" fmla="*/ 143894 h 448608"/>
                <a:gd name="connsiteX2472" fmla="*/ 700887 w 1223485"/>
                <a:gd name="connsiteY2472" fmla="*/ 143989 h 448608"/>
                <a:gd name="connsiteX2473" fmla="*/ 689857 w 1223485"/>
                <a:gd name="connsiteY2473" fmla="*/ 145399 h 448608"/>
                <a:gd name="connsiteX2474" fmla="*/ 687076 w 1223485"/>
                <a:gd name="connsiteY2474" fmla="*/ 145266 h 448608"/>
                <a:gd name="connsiteX2475" fmla="*/ 681494 w 1223485"/>
                <a:gd name="connsiteY2475" fmla="*/ 143465 h 448608"/>
                <a:gd name="connsiteX2476" fmla="*/ 678256 w 1223485"/>
                <a:gd name="connsiteY2476" fmla="*/ 143103 h 448608"/>
                <a:gd name="connsiteX2477" fmla="*/ 675065 w 1223485"/>
                <a:gd name="connsiteY2477" fmla="*/ 143589 h 448608"/>
                <a:gd name="connsiteX2478" fmla="*/ 672103 w 1223485"/>
                <a:gd name="connsiteY2478" fmla="*/ 145209 h 448608"/>
                <a:gd name="connsiteX2479" fmla="*/ 670979 w 1223485"/>
                <a:gd name="connsiteY2479" fmla="*/ 146294 h 448608"/>
                <a:gd name="connsiteX2480" fmla="*/ 667912 w 1223485"/>
                <a:gd name="connsiteY2480" fmla="*/ 150009 h 448608"/>
                <a:gd name="connsiteX2481" fmla="*/ 666179 w 1223485"/>
                <a:gd name="connsiteY2481" fmla="*/ 152714 h 448608"/>
                <a:gd name="connsiteX2482" fmla="*/ 664854 w 1223485"/>
                <a:gd name="connsiteY2482" fmla="*/ 156086 h 448608"/>
                <a:gd name="connsiteX2483" fmla="*/ 663730 w 1223485"/>
                <a:gd name="connsiteY2483" fmla="*/ 159525 h 448608"/>
                <a:gd name="connsiteX2484" fmla="*/ 663130 w 1223485"/>
                <a:gd name="connsiteY2484" fmla="*/ 162344 h 448608"/>
                <a:gd name="connsiteX2485" fmla="*/ 663092 w 1223485"/>
                <a:gd name="connsiteY2485" fmla="*/ 165297 h 448608"/>
                <a:gd name="connsiteX2486" fmla="*/ 663626 w 1223485"/>
                <a:gd name="connsiteY2486" fmla="*/ 168612 h 448608"/>
                <a:gd name="connsiteX2487" fmla="*/ 664454 w 1223485"/>
                <a:gd name="connsiteY2487" fmla="*/ 171888 h 448608"/>
                <a:gd name="connsiteX2488" fmla="*/ 665378 w 1223485"/>
                <a:gd name="connsiteY2488" fmla="*/ 174393 h 448608"/>
                <a:gd name="connsiteX2489" fmla="*/ 669207 w 1223485"/>
                <a:gd name="connsiteY2489" fmla="*/ 180184 h 448608"/>
                <a:gd name="connsiteX2490" fmla="*/ 669988 w 1223485"/>
                <a:gd name="connsiteY2490" fmla="*/ 181003 h 448608"/>
                <a:gd name="connsiteX2491" fmla="*/ 674151 w 1223485"/>
                <a:gd name="connsiteY2491" fmla="*/ 182632 h 448608"/>
                <a:gd name="connsiteX2492" fmla="*/ 676617 w 1223485"/>
                <a:gd name="connsiteY2492" fmla="*/ 184728 h 448608"/>
                <a:gd name="connsiteX2493" fmla="*/ 678952 w 1223485"/>
                <a:gd name="connsiteY2493" fmla="*/ 190538 h 448608"/>
                <a:gd name="connsiteX2494" fmla="*/ 680628 w 1223485"/>
                <a:gd name="connsiteY2494" fmla="*/ 193510 h 448608"/>
                <a:gd name="connsiteX2495" fmla="*/ 682257 w 1223485"/>
                <a:gd name="connsiteY2495" fmla="*/ 193548 h 448608"/>
                <a:gd name="connsiteX2496" fmla="*/ 684085 w 1223485"/>
                <a:gd name="connsiteY2496" fmla="*/ 193338 h 448608"/>
                <a:gd name="connsiteX2497" fmla="*/ 687267 w 1223485"/>
                <a:gd name="connsiteY2497" fmla="*/ 193719 h 448608"/>
                <a:gd name="connsiteX2498" fmla="*/ 690410 w 1223485"/>
                <a:gd name="connsiteY2498" fmla="*/ 194481 h 448608"/>
                <a:gd name="connsiteX2499" fmla="*/ 693477 w 1223485"/>
                <a:gd name="connsiteY2499" fmla="*/ 192700 h 448608"/>
                <a:gd name="connsiteX2500" fmla="*/ 695191 w 1223485"/>
                <a:gd name="connsiteY2500" fmla="*/ 189328 h 448608"/>
                <a:gd name="connsiteX2501" fmla="*/ 696916 w 1223485"/>
                <a:gd name="connsiteY2501" fmla="*/ 186823 h 448608"/>
                <a:gd name="connsiteX2502" fmla="*/ 701049 w 1223485"/>
                <a:gd name="connsiteY2502" fmla="*/ 182061 h 448608"/>
                <a:gd name="connsiteX2503" fmla="*/ 703402 w 1223485"/>
                <a:gd name="connsiteY2503" fmla="*/ 179861 h 448608"/>
                <a:gd name="connsiteX2504" fmla="*/ 704898 w 1223485"/>
                <a:gd name="connsiteY2504" fmla="*/ 179137 h 448608"/>
                <a:gd name="connsiteX2505" fmla="*/ 706431 w 1223485"/>
                <a:gd name="connsiteY2505" fmla="*/ 179451 h 448608"/>
                <a:gd name="connsiteX2506" fmla="*/ 707727 w 1223485"/>
                <a:gd name="connsiteY2506" fmla="*/ 180708 h 448608"/>
                <a:gd name="connsiteX2507" fmla="*/ 709231 w 1223485"/>
                <a:gd name="connsiteY2507" fmla="*/ 181708 h 448608"/>
                <a:gd name="connsiteX2508" fmla="*/ 712318 w 1223485"/>
                <a:gd name="connsiteY2508" fmla="*/ 182251 h 448608"/>
                <a:gd name="connsiteX2509" fmla="*/ 715432 w 1223485"/>
                <a:gd name="connsiteY2509" fmla="*/ 181918 h 448608"/>
                <a:gd name="connsiteX2510" fmla="*/ 718747 w 1223485"/>
                <a:gd name="connsiteY2510" fmla="*/ 180365 h 448608"/>
                <a:gd name="connsiteX2511" fmla="*/ 719937 w 1223485"/>
                <a:gd name="connsiteY2511" fmla="*/ 179413 h 448608"/>
                <a:gd name="connsiteX2512" fmla="*/ 720928 w 1223485"/>
                <a:gd name="connsiteY2512" fmla="*/ 178213 h 448608"/>
                <a:gd name="connsiteX2513" fmla="*/ 723738 w 1223485"/>
                <a:gd name="connsiteY2513" fmla="*/ 177232 h 448608"/>
                <a:gd name="connsiteX2514" fmla="*/ 730415 w 1223485"/>
                <a:gd name="connsiteY2514" fmla="*/ 177222 h 448608"/>
                <a:gd name="connsiteX2515" fmla="*/ 733853 w 1223485"/>
                <a:gd name="connsiteY2515" fmla="*/ 177575 h 448608"/>
                <a:gd name="connsiteX2516" fmla="*/ 740007 w 1223485"/>
                <a:gd name="connsiteY2516" fmla="*/ 177184 h 448608"/>
                <a:gd name="connsiteX2517" fmla="*/ 739921 w 1223485"/>
                <a:gd name="connsiteY2517" fmla="*/ 176308 h 448608"/>
                <a:gd name="connsiteX2518" fmla="*/ 738731 w 1223485"/>
                <a:gd name="connsiteY2518" fmla="*/ 175374 h 448608"/>
                <a:gd name="connsiteX2519" fmla="*/ 738425 w 1223485"/>
                <a:gd name="connsiteY2519" fmla="*/ 174622 h 448608"/>
                <a:gd name="connsiteX2520" fmla="*/ 739568 w 1223485"/>
                <a:gd name="connsiteY2520" fmla="*/ 174136 h 448608"/>
                <a:gd name="connsiteX2521" fmla="*/ 743531 w 1223485"/>
                <a:gd name="connsiteY2521" fmla="*/ 173050 h 448608"/>
                <a:gd name="connsiteX2522" fmla="*/ 747570 w 1223485"/>
                <a:gd name="connsiteY2522" fmla="*/ 172279 h 448608"/>
                <a:gd name="connsiteX2523" fmla="*/ 750513 w 1223485"/>
                <a:gd name="connsiteY2523" fmla="*/ 172831 h 448608"/>
                <a:gd name="connsiteX2524" fmla="*/ 753132 w 1223485"/>
                <a:gd name="connsiteY2524" fmla="*/ 174345 h 448608"/>
                <a:gd name="connsiteX2525" fmla="*/ 754142 w 1223485"/>
                <a:gd name="connsiteY2525" fmla="*/ 175908 h 448608"/>
                <a:gd name="connsiteX2526" fmla="*/ 754589 w 1223485"/>
                <a:gd name="connsiteY2526" fmla="*/ 177784 h 448608"/>
                <a:gd name="connsiteX2527" fmla="*/ 753580 w 1223485"/>
                <a:gd name="connsiteY2527" fmla="*/ 182651 h 448608"/>
                <a:gd name="connsiteX2528" fmla="*/ 753084 w 1223485"/>
                <a:gd name="connsiteY2528" fmla="*/ 183785 h 448608"/>
                <a:gd name="connsiteX2529" fmla="*/ 750989 w 1223485"/>
                <a:gd name="connsiteY2529" fmla="*/ 184366 h 448608"/>
                <a:gd name="connsiteX2530" fmla="*/ 749017 w 1223485"/>
                <a:gd name="connsiteY2530" fmla="*/ 183718 h 448608"/>
                <a:gd name="connsiteX2531" fmla="*/ 747065 w 1223485"/>
                <a:gd name="connsiteY2531" fmla="*/ 181203 h 448608"/>
                <a:gd name="connsiteX2532" fmla="*/ 744302 w 1223485"/>
                <a:gd name="connsiteY2532" fmla="*/ 180280 h 448608"/>
                <a:gd name="connsiteX2533" fmla="*/ 740387 w 1223485"/>
                <a:gd name="connsiteY2533" fmla="*/ 181042 h 448608"/>
                <a:gd name="connsiteX2534" fmla="*/ 739035 w 1223485"/>
                <a:gd name="connsiteY2534" fmla="*/ 181765 h 448608"/>
                <a:gd name="connsiteX2535" fmla="*/ 737835 w 1223485"/>
                <a:gd name="connsiteY2535" fmla="*/ 182766 h 448608"/>
                <a:gd name="connsiteX2536" fmla="*/ 735625 w 1223485"/>
                <a:gd name="connsiteY2536" fmla="*/ 185376 h 448608"/>
                <a:gd name="connsiteX2537" fmla="*/ 733787 w 1223485"/>
                <a:gd name="connsiteY2537" fmla="*/ 188319 h 448608"/>
                <a:gd name="connsiteX2538" fmla="*/ 729796 w 1223485"/>
                <a:gd name="connsiteY2538" fmla="*/ 192900 h 448608"/>
                <a:gd name="connsiteX2539" fmla="*/ 725195 w 1223485"/>
                <a:gd name="connsiteY2539" fmla="*/ 196882 h 448608"/>
                <a:gd name="connsiteX2540" fmla="*/ 722966 w 1223485"/>
                <a:gd name="connsiteY2540" fmla="*/ 198406 h 448608"/>
                <a:gd name="connsiteX2541" fmla="*/ 720471 w 1223485"/>
                <a:gd name="connsiteY2541" fmla="*/ 199425 h 448608"/>
                <a:gd name="connsiteX2542" fmla="*/ 712479 w 1223485"/>
                <a:gd name="connsiteY2542" fmla="*/ 202063 h 448608"/>
                <a:gd name="connsiteX2543" fmla="*/ 710374 w 1223485"/>
                <a:gd name="connsiteY2543" fmla="*/ 204025 h 448608"/>
                <a:gd name="connsiteX2544" fmla="*/ 708736 w 1223485"/>
                <a:gd name="connsiteY2544" fmla="*/ 206569 h 448608"/>
                <a:gd name="connsiteX2545" fmla="*/ 706926 w 1223485"/>
                <a:gd name="connsiteY2545" fmla="*/ 207435 h 448608"/>
                <a:gd name="connsiteX2546" fmla="*/ 704831 w 1223485"/>
                <a:gd name="connsiteY2546" fmla="*/ 207712 h 448608"/>
                <a:gd name="connsiteX2547" fmla="*/ 703259 w 1223485"/>
                <a:gd name="connsiteY2547" fmla="*/ 207235 h 448608"/>
                <a:gd name="connsiteX2548" fmla="*/ 700078 w 1223485"/>
                <a:gd name="connsiteY2548" fmla="*/ 205797 h 448608"/>
                <a:gd name="connsiteX2549" fmla="*/ 699030 w 1223485"/>
                <a:gd name="connsiteY2549" fmla="*/ 206978 h 448608"/>
                <a:gd name="connsiteX2550" fmla="*/ 698849 w 1223485"/>
                <a:gd name="connsiteY2550" fmla="*/ 208779 h 448608"/>
                <a:gd name="connsiteX2551" fmla="*/ 700411 w 1223485"/>
                <a:gd name="connsiteY2551" fmla="*/ 209417 h 448608"/>
                <a:gd name="connsiteX2552" fmla="*/ 702945 w 1223485"/>
                <a:gd name="connsiteY2552" fmla="*/ 211407 h 448608"/>
                <a:gd name="connsiteX2553" fmla="*/ 704898 w 1223485"/>
                <a:gd name="connsiteY2553" fmla="*/ 214217 h 448608"/>
                <a:gd name="connsiteX2554" fmla="*/ 706145 w 1223485"/>
                <a:gd name="connsiteY2554" fmla="*/ 214817 h 448608"/>
                <a:gd name="connsiteX2555" fmla="*/ 708936 w 1223485"/>
                <a:gd name="connsiteY2555" fmla="*/ 215732 h 448608"/>
                <a:gd name="connsiteX2556" fmla="*/ 710108 w 1223485"/>
                <a:gd name="connsiteY2556" fmla="*/ 216608 h 448608"/>
                <a:gd name="connsiteX2557" fmla="*/ 712203 w 1223485"/>
                <a:gd name="connsiteY2557" fmla="*/ 219018 h 448608"/>
                <a:gd name="connsiteX2558" fmla="*/ 715508 w 1223485"/>
                <a:gd name="connsiteY2558" fmla="*/ 224619 h 448608"/>
                <a:gd name="connsiteX2559" fmla="*/ 716632 w 1223485"/>
                <a:gd name="connsiteY2559" fmla="*/ 227647 h 448608"/>
                <a:gd name="connsiteX2560" fmla="*/ 718471 w 1223485"/>
                <a:gd name="connsiteY2560" fmla="*/ 230124 h 448608"/>
                <a:gd name="connsiteX2561" fmla="*/ 724052 w 1223485"/>
                <a:gd name="connsiteY2561" fmla="*/ 234324 h 448608"/>
                <a:gd name="connsiteX2562" fmla="*/ 724366 w 1223485"/>
                <a:gd name="connsiteY2562" fmla="*/ 235515 h 448608"/>
                <a:gd name="connsiteX2563" fmla="*/ 724024 w 1223485"/>
                <a:gd name="connsiteY2563" fmla="*/ 236906 h 448608"/>
                <a:gd name="connsiteX2564" fmla="*/ 724452 w 1223485"/>
                <a:gd name="connsiteY2564" fmla="*/ 238163 h 448608"/>
                <a:gd name="connsiteX2565" fmla="*/ 726453 w 1223485"/>
                <a:gd name="connsiteY2565" fmla="*/ 240573 h 448608"/>
                <a:gd name="connsiteX2566" fmla="*/ 726929 w 1223485"/>
                <a:gd name="connsiteY2566" fmla="*/ 242135 h 448608"/>
                <a:gd name="connsiteX2567" fmla="*/ 724748 w 1223485"/>
                <a:gd name="connsiteY2567" fmla="*/ 244116 h 448608"/>
                <a:gd name="connsiteX2568" fmla="*/ 724624 w 1223485"/>
                <a:gd name="connsiteY2568" fmla="*/ 246974 h 448608"/>
                <a:gd name="connsiteX2569" fmla="*/ 723281 w 1223485"/>
                <a:gd name="connsiteY2569" fmla="*/ 250822 h 448608"/>
                <a:gd name="connsiteX2570" fmla="*/ 722986 w 1223485"/>
                <a:gd name="connsiteY2570" fmla="*/ 252117 h 448608"/>
                <a:gd name="connsiteX2571" fmla="*/ 723023 w 1223485"/>
                <a:gd name="connsiteY2571" fmla="*/ 253298 h 448608"/>
                <a:gd name="connsiteX2572" fmla="*/ 723966 w 1223485"/>
                <a:gd name="connsiteY2572" fmla="*/ 254393 h 448608"/>
                <a:gd name="connsiteX2573" fmla="*/ 725062 w 1223485"/>
                <a:gd name="connsiteY2573" fmla="*/ 255260 h 448608"/>
                <a:gd name="connsiteX2574" fmla="*/ 726567 w 1223485"/>
                <a:gd name="connsiteY2574" fmla="*/ 255718 h 448608"/>
                <a:gd name="connsiteX2575" fmla="*/ 727881 w 1223485"/>
                <a:gd name="connsiteY2575" fmla="*/ 256470 h 448608"/>
                <a:gd name="connsiteX2576" fmla="*/ 730415 w 1223485"/>
                <a:gd name="connsiteY2576" fmla="*/ 259471 h 448608"/>
                <a:gd name="connsiteX2577" fmla="*/ 731739 w 1223485"/>
                <a:gd name="connsiteY2577" fmla="*/ 260261 h 448608"/>
                <a:gd name="connsiteX2578" fmla="*/ 732577 w 1223485"/>
                <a:gd name="connsiteY2578" fmla="*/ 261356 h 448608"/>
                <a:gd name="connsiteX2579" fmla="*/ 732491 w 1223485"/>
                <a:gd name="connsiteY2579" fmla="*/ 262985 h 448608"/>
                <a:gd name="connsiteX2580" fmla="*/ 733644 w 1223485"/>
                <a:gd name="connsiteY2580" fmla="*/ 263938 h 448608"/>
                <a:gd name="connsiteX2581" fmla="*/ 734701 w 1223485"/>
                <a:gd name="connsiteY2581" fmla="*/ 265643 h 448608"/>
                <a:gd name="connsiteX2582" fmla="*/ 736330 w 1223485"/>
                <a:gd name="connsiteY2582" fmla="*/ 266052 h 448608"/>
                <a:gd name="connsiteX2583" fmla="*/ 737082 w 1223485"/>
                <a:gd name="connsiteY2583" fmla="*/ 265566 h 448608"/>
                <a:gd name="connsiteX2584" fmla="*/ 737606 w 1223485"/>
                <a:gd name="connsiteY2584" fmla="*/ 264833 h 448608"/>
                <a:gd name="connsiteX2585" fmla="*/ 738940 w 1223485"/>
                <a:gd name="connsiteY2585" fmla="*/ 265109 h 448608"/>
                <a:gd name="connsiteX2586" fmla="*/ 739721 w 1223485"/>
                <a:gd name="connsiteY2586" fmla="*/ 266300 h 448608"/>
                <a:gd name="connsiteX2587" fmla="*/ 740178 w 1223485"/>
                <a:gd name="connsiteY2587" fmla="*/ 267824 h 448608"/>
                <a:gd name="connsiteX2588" fmla="*/ 740330 w 1223485"/>
                <a:gd name="connsiteY2588" fmla="*/ 269500 h 448608"/>
                <a:gd name="connsiteX2589" fmla="*/ 740264 w 1223485"/>
                <a:gd name="connsiteY2589" fmla="*/ 272682 h 448608"/>
                <a:gd name="connsiteX2590" fmla="*/ 739597 w 1223485"/>
                <a:gd name="connsiteY2590" fmla="*/ 273825 h 448608"/>
                <a:gd name="connsiteX2591" fmla="*/ 738140 w 1223485"/>
                <a:gd name="connsiteY2591" fmla="*/ 273768 h 448608"/>
                <a:gd name="connsiteX2592" fmla="*/ 735520 w 1223485"/>
                <a:gd name="connsiteY2592" fmla="*/ 272453 h 448608"/>
                <a:gd name="connsiteX2593" fmla="*/ 735396 w 1223485"/>
                <a:gd name="connsiteY2593" fmla="*/ 273405 h 448608"/>
                <a:gd name="connsiteX2594" fmla="*/ 735577 w 1223485"/>
                <a:gd name="connsiteY2594" fmla="*/ 274320 h 448608"/>
                <a:gd name="connsiteX2595" fmla="*/ 734244 w 1223485"/>
                <a:gd name="connsiteY2595" fmla="*/ 274625 h 448608"/>
                <a:gd name="connsiteX2596" fmla="*/ 732720 w 1223485"/>
                <a:gd name="connsiteY2596" fmla="*/ 274491 h 448608"/>
                <a:gd name="connsiteX2597" fmla="*/ 728891 w 1223485"/>
                <a:gd name="connsiteY2597" fmla="*/ 274615 h 448608"/>
                <a:gd name="connsiteX2598" fmla="*/ 721823 w 1223485"/>
                <a:gd name="connsiteY2598" fmla="*/ 276597 h 448608"/>
                <a:gd name="connsiteX2599" fmla="*/ 719347 w 1223485"/>
                <a:gd name="connsiteY2599" fmla="*/ 277768 h 448608"/>
                <a:gd name="connsiteX2600" fmla="*/ 717737 w 1223485"/>
                <a:gd name="connsiteY2600" fmla="*/ 279892 h 448608"/>
                <a:gd name="connsiteX2601" fmla="*/ 717623 w 1223485"/>
                <a:gd name="connsiteY2601" fmla="*/ 281368 h 448608"/>
                <a:gd name="connsiteX2602" fmla="*/ 718242 w 1223485"/>
                <a:gd name="connsiteY2602" fmla="*/ 284464 h 448608"/>
                <a:gd name="connsiteX2603" fmla="*/ 717299 w 1223485"/>
                <a:gd name="connsiteY2603" fmla="*/ 285550 h 448608"/>
                <a:gd name="connsiteX2604" fmla="*/ 714061 w 1223485"/>
                <a:gd name="connsiteY2604" fmla="*/ 285960 h 448608"/>
                <a:gd name="connsiteX2605" fmla="*/ 709536 w 1223485"/>
                <a:gd name="connsiteY2605" fmla="*/ 285131 h 448608"/>
                <a:gd name="connsiteX2606" fmla="*/ 706802 w 1223485"/>
                <a:gd name="connsiteY2606" fmla="*/ 284302 h 448608"/>
                <a:gd name="connsiteX2607" fmla="*/ 705278 w 1223485"/>
                <a:gd name="connsiteY2607" fmla="*/ 283607 h 448608"/>
                <a:gd name="connsiteX2608" fmla="*/ 703297 w 1223485"/>
                <a:gd name="connsiteY2608" fmla="*/ 281521 h 448608"/>
                <a:gd name="connsiteX2609" fmla="*/ 702545 w 1223485"/>
                <a:gd name="connsiteY2609" fmla="*/ 278854 h 448608"/>
                <a:gd name="connsiteX2610" fmla="*/ 704012 w 1223485"/>
                <a:gd name="connsiteY2610" fmla="*/ 270920 h 448608"/>
                <a:gd name="connsiteX2611" fmla="*/ 704421 w 1223485"/>
                <a:gd name="connsiteY2611" fmla="*/ 269900 h 448608"/>
                <a:gd name="connsiteX2612" fmla="*/ 705135 w 1223485"/>
                <a:gd name="connsiteY2612" fmla="*/ 268996 h 448608"/>
                <a:gd name="connsiteX2613" fmla="*/ 705888 w 1223485"/>
                <a:gd name="connsiteY2613" fmla="*/ 267557 h 448608"/>
                <a:gd name="connsiteX2614" fmla="*/ 706069 w 1223485"/>
                <a:gd name="connsiteY2614" fmla="*/ 265862 h 448608"/>
                <a:gd name="connsiteX2615" fmla="*/ 703907 w 1223485"/>
                <a:gd name="connsiteY2615" fmla="*/ 263795 h 448608"/>
                <a:gd name="connsiteX2616" fmla="*/ 700649 w 1223485"/>
                <a:gd name="connsiteY2616" fmla="*/ 262976 h 448608"/>
                <a:gd name="connsiteX2617" fmla="*/ 697896 w 1223485"/>
                <a:gd name="connsiteY2617" fmla="*/ 261252 h 448608"/>
                <a:gd name="connsiteX2618" fmla="*/ 687248 w 1223485"/>
                <a:gd name="connsiteY2618" fmla="*/ 251574 h 448608"/>
                <a:gd name="connsiteX2619" fmla="*/ 686648 w 1223485"/>
                <a:gd name="connsiteY2619" fmla="*/ 250641 h 448608"/>
                <a:gd name="connsiteX2620" fmla="*/ 686628 w 1223485"/>
                <a:gd name="connsiteY2620" fmla="*/ 249041 h 448608"/>
                <a:gd name="connsiteX2621" fmla="*/ 687057 w 1223485"/>
                <a:gd name="connsiteY2621" fmla="*/ 247545 h 448608"/>
                <a:gd name="connsiteX2622" fmla="*/ 690553 w 1223485"/>
                <a:gd name="connsiteY2622" fmla="*/ 242259 h 448608"/>
                <a:gd name="connsiteX2623" fmla="*/ 691000 w 1223485"/>
                <a:gd name="connsiteY2623" fmla="*/ 241249 h 448608"/>
                <a:gd name="connsiteX2624" fmla="*/ 691429 w 1223485"/>
                <a:gd name="connsiteY2624" fmla="*/ 237077 h 448608"/>
                <a:gd name="connsiteX2625" fmla="*/ 691324 w 1223485"/>
                <a:gd name="connsiteY2625" fmla="*/ 233639 h 448608"/>
                <a:gd name="connsiteX2626" fmla="*/ 690934 w 1223485"/>
                <a:gd name="connsiteY2626" fmla="*/ 230200 h 448608"/>
                <a:gd name="connsiteX2627" fmla="*/ 689277 w 1223485"/>
                <a:gd name="connsiteY2627" fmla="*/ 228038 h 448608"/>
                <a:gd name="connsiteX2628" fmla="*/ 686314 w 1223485"/>
                <a:gd name="connsiteY2628" fmla="*/ 227381 h 448608"/>
                <a:gd name="connsiteX2629" fmla="*/ 683257 w 1223485"/>
                <a:gd name="connsiteY2629" fmla="*/ 227276 h 448608"/>
                <a:gd name="connsiteX2630" fmla="*/ 680275 w 1223485"/>
                <a:gd name="connsiteY2630" fmla="*/ 227962 h 448608"/>
                <a:gd name="connsiteX2631" fmla="*/ 677342 w 1223485"/>
                <a:gd name="connsiteY2631" fmla="*/ 229695 h 448608"/>
                <a:gd name="connsiteX2632" fmla="*/ 671932 w 1223485"/>
                <a:gd name="connsiteY2632" fmla="*/ 233334 h 448608"/>
                <a:gd name="connsiteX2633" fmla="*/ 669779 w 1223485"/>
                <a:gd name="connsiteY2633" fmla="*/ 235458 h 448608"/>
                <a:gd name="connsiteX2634" fmla="*/ 669588 w 1223485"/>
                <a:gd name="connsiteY2634" fmla="*/ 238211 h 448608"/>
                <a:gd name="connsiteX2635" fmla="*/ 670827 w 1223485"/>
                <a:gd name="connsiteY2635" fmla="*/ 240906 h 448608"/>
                <a:gd name="connsiteX2636" fmla="*/ 672426 w 1223485"/>
                <a:gd name="connsiteY2636" fmla="*/ 243364 h 448608"/>
                <a:gd name="connsiteX2637" fmla="*/ 673284 w 1223485"/>
                <a:gd name="connsiteY2637" fmla="*/ 246059 h 448608"/>
                <a:gd name="connsiteX2638" fmla="*/ 674465 w 1223485"/>
                <a:gd name="connsiteY2638" fmla="*/ 255613 h 448608"/>
                <a:gd name="connsiteX2639" fmla="*/ 674427 w 1223485"/>
                <a:gd name="connsiteY2639" fmla="*/ 256689 h 448608"/>
                <a:gd name="connsiteX2640" fmla="*/ 673036 w 1223485"/>
                <a:gd name="connsiteY2640" fmla="*/ 259471 h 448608"/>
                <a:gd name="connsiteX2641" fmla="*/ 672484 w 1223485"/>
                <a:gd name="connsiteY2641" fmla="*/ 265681 h 448608"/>
                <a:gd name="connsiteX2642" fmla="*/ 673084 w 1223485"/>
                <a:gd name="connsiteY2642" fmla="*/ 274453 h 448608"/>
                <a:gd name="connsiteX2643" fmla="*/ 674036 w 1223485"/>
                <a:gd name="connsiteY2643" fmla="*/ 279835 h 448608"/>
                <a:gd name="connsiteX2644" fmla="*/ 673627 w 1223485"/>
                <a:gd name="connsiteY2644" fmla="*/ 282759 h 448608"/>
                <a:gd name="connsiteX2645" fmla="*/ 671093 w 1223485"/>
                <a:gd name="connsiteY2645" fmla="*/ 289045 h 448608"/>
                <a:gd name="connsiteX2646" fmla="*/ 670322 w 1223485"/>
                <a:gd name="connsiteY2646" fmla="*/ 292493 h 448608"/>
                <a:gd name="connsiteX2647" fmla="*/ 670264 w 1223485"/>
                <a:gd name="connsiteY2647" fmla="*/ 293913 h 448608"/>
                <a:gd name="connsiteX2648" fmla="*/ 673246 w 1223485"/>
                <a:gd name="connsiteY2648" fmla="*/ 300485 h 448608"/>
                <a:gd name="connsiteX2649" fmla="*/ 673932 w 1223485"/>
                <a:gd name="connsiteY2649" fmla="*/ 303085 h 448608"/>
                <a:gd name="connsiteX2650" fmla="*/ 674294 w 1223485"/>
                <a:gd name="connsiteY2650" fmla="*/ 305781 h 448608"/>
                <a:gd name="connsiteX2651" fmla="*/ 671122 w 1223485"/>
                <a:gd name="connsiteY2651" fmla="*/ 304457 h 448608"/>
                <a:gd name="connsiteX2652" fmla="*/ 669655 w 1223485"/>
                <a:gd name="connsiteY2652" fmla="*/ 304524 h 448608"/>
                <a:gd name="connsiteX2653" fmla="*/ 668159 w 1223485"/>
                <a:gd name="connsiteY2653" fmla="*/ 304924 h 448608"/>
                <a:gd name="connsiteX2654" fmla="*/ 664854 w 1223485"/>
                <a:gd name="connsiteY2654" fmla="*/ 305352 h 448608"/>
                <a:gd name="connsiteX2655" fmla="*/ 661492 w 1223485"/>
                <a:gd name="connsiteY2655" fmla="*/ 305410 h 448608"/>
                <a:gd name="connsiteX2656" fmla="*/ 660320 w 1223485"/>
                <a:gd name="connsiteY2656" fmla="*/ 305905 h 448608"/>
                <a:gd name="connsiteX2657" fmla="*/ 657939 w 1223485"/>
                <a:gd name="connsiteY2657" fmla="*/ 307657 h 448608"/>
                <a:gd name="connsiteX2658" fmla="*/ 656491 w 1223485"/>
                <a:gd name="connsiteY2658" fmla="*/ 308362 h 448608"/>
                <a:gd name="connsiteX2659" fmla="*/ 655234 w 1223485"/>
                <a:gd name="connsiteY2659" fmla="*/ 308496 h 448608"/>
                <a:gd name="connsiteX2660" fmla="*/ 650967 w 1223485"/>
                <a:gd name="connsiteY2660" fmla="*/ 306305 h 448608"/>
                <a:gd name="connsiteX2661" fmla="*/ 648443 w 1223485"/>
                <a:gd name="connsiteY2661" fmla="*/ 303924 h 448608"/>
                <a:gd name="connsiteX2662" fmla="*/ 646119 w 1223485"/>
                <a:gd name="connsiteY2662" fmla="*/ 301342 h 448608"/>
                <a:gd name="connsiteX2663" fmla="*/ 645690 w 1223485"/>
                <a:gd name="connsiteY2663" fmla="*/ 298390 h 448608"/>
                <a:gd name="connsiteX2664" fmla="*/ 646500 w 1223485"/>
                <a:gd name="connsiteY2664" fmla="*/ 295361 h 448608"/>
                <a:gd name="connsiteX2665" fmla="*/ 647652 w 1223485"/>
                <a:gd name="connsiteY2665" fmla="*/ 292122 h 448608"/>
                <a:gd name="connsiteX2666" fmla="*/ 649948 w 1223485"/>
                <a:gd name="connsiteY2666" fmla="*/ 286741 h 448608"/>
                <a:gd name="connsiteX2667" fmla="*/ 649834 w 1223485"/>
                <a:gd name="connsiteY2667" fmla="*/ 283131 h 448608"/>
                <a:gd name="connsiteX2668" fmla="*/ 650624 w 1223485"/>
                <a:gd name="connsiteY2668" fmla="*/ 280168 h 448608"/>
                <a:gd name="connsiteX2669" fmla="*/ 651938 w 1223485"/>
                <a:gd name="connsiteY2669" fmla="*/ 277301 h 448608"/>
                <a:gd name="connsiteX2670" fmla="*/ 652415 w 1223485"/>
                <a:gd name="connsiteY2670" fmla="*/ 274653 h 448608"/>
                <a:gd name="connsiteX2671" fmla="*/ 652729 w 1223485"/>
                <a:gd name="connsiteY2671" fmla="*/ 264290 h 448608"/>
                <a:gd name="connsiteX2672" fmla="*/ 652405 w 1223485"/>
                <a:gd name="connsiteY2672" fmla="*/ 263366 h 448608"/>
                <a:gd name="connsiteX2673" fmla="*/ 649252 w 1223485"/>
                <a:gd name="connsiteY2673" fmla="*/ 257213 h 448608"/>
                <a:gd name="connsiteX2674" fmla="*/ 648891 w 1223485"/>
                <a:gd name="connsiteY2674" fmla="*/ 256184 h 448608"/>
                <a:gd name="connsiteX2675" fmla="*/ 648871 w 1223485"/>
                <a:gd name="connsiteY2675" fmla="*/ 254527 h 448608"/>
                <a:gd name="connsiteX2676" fmla="*/ 649214 w 1223485"/>
                <a:gd name="connsiteY2676" fmla="*/ 252936 h 448608"/>
                <a:gd name="connsiteX2677" fmla="*/ 649281 w 1223485"/>
                <a:gd name="connsiteY2677" fmla="*/ 251517 h 448608"/>
                <a:gd name="connsiteX2678" fmla="*/ 648557 w 1223485"/>
                <a:gd name="connsiteY2678" fmla="*/ 250422 h 448608"/>
                <a:gd name="connsiteX2679" fmla="*/ 647281 w 1223485"/>
                <a:gd name="connsiteY2679" fmla="*/ 249422 h 448608"/>
                <a:gd name="connsiteX2680" fmla="*/ 645738 w 1223485"/>
                <a:gd name="connsiteY2680" fmla="*/ 248983 h 448608"/>
                <a:gd name="connsiteX2681" fmla="*/ 642471 w 1223485"/>
                <a:gd name="connsiteY2681" fmla="*/ 249412 h 448608"/>
                <a:gd name="connsiteX2682" fmla="*/ 635918 w 1223485"/>
                <a:gd name="connsiteY2682" fmla="*/ 251069 h 448608"/>
                <a:gd name="connsiteX2683" fmla="*/ 633984 w 1223485"/>
                <a:gd name="connsiteY2683" fmla="*/ 249612 h 448608"/>
                <a:gd name="connsiteX2684" fmla="*/ 632536 w 1223485"/>
                <a:gd name="connsiteY2684" fmla="*/ 247364 h 448608"/>
                <a:gd name="connsiteX2685" fmla="*/ 631593 w 1223485"/>
                <a:gd name="connsiteY2685" fmla="*/ 244221 h 448608"/>
                <a:gd name="connsiteX2686" fmla="*/ 631050 w 1223485"/>
                <a:gd name="connsiteY2686" fmla="*/ 240935 h 448608"/>
                <a:gd name="connsiteX2687" fmla="*/ 631298 w 1223485"/>
                <a:gd name="connsiteY2687" fmla="*/ 237849 h 448608"/>
                <a:gd name="connsiteX2688" fmla="*/ 632270 w 1223485"/>
                <a:gd name="connsiteY2688" fmla="*/ 234867 h 448608"/>
                <a:gd name="connsiteX2689" fmla="*/ 631488 w 1223485"/>
                <a:gd name="connsiteY2689" fmla="*/ 232781 h 448608"/>
                <a:gd name="connsiteX2690" fmla="*/ 630278 w 1223485"/>
                <a:gd name="connsiteY2690" fmla="*/ 230514 h 448608"/>
                <a:gd name="connsiteX2691" fmla="*/ 630269 w 1223485"/>
                <a:gd name="connsiteY2691" fmla="*/ 229343 h 448608"/>
                <a:gd name="connsiteX2692" fmla="*/ 630955 w 1223485"/>
                <a:gd name="connsiteY2692" fmla="*/ 228324 h 448608"/>
                <a:gd name="connsiteX2693" fmla="*/ 632136 w 1223485"/>
                <a:gd name="connsiteY2693" fmla="*/ 227466 h 448608"/>
                <a:gd name="connsiteX2694" fmla="*/ 633584 w 1223485"/>
                <a:gd name="connsiteY2694" fmla="*/ 226971 h 448608"/>
                <a:gd name="connsiteX2695" fmla="*/ 634936 w 1223485"/>
                <a:gd name="connsiteY2695" fmla="*/ 226066 h 448608"/>
                <a:gd name="connsiteX2696" fmla="*/ 638527 w 1223485"/>
                <a:gd name="connsiteY2696" fmla="*/ 223028 h 448608"/>
                <a:gd name="connsiteX2697" fmla="*/ 639670 w 1223485"/>
                <a:gd name="connsiteY2697" fmla="*/ 220351 h 448608"/>
                <a:gd name="connsiteX2698" fmla="*/ 639756 w 1223485"/>
                <a:gd name="connsiteY2698" fmla="*/ 217056 h 448608"/>
                <a:gd name="connsiteX2699" fmla="*/ 640670 w 1223485"/>
                <a:gd name="connsiteY2699" fmla="*/ 213912 h 448608"/>
                <a:gd name="connsiteX2700" fmla="*/ 642499 w 1223485"/>
                <a:gd name="connsiteY2700" fmla="*/ 211007 h 448608"/>
                <a:gd name="connsiteX2701" fmla="*/ 644671 w 1223485"/>
                <a:gd name="connsiteY2701" fmla="*/ 208321 h 448608"/>
                <a:gd name="connsiteX2702" fmla="*/ 645366 w 1223485"/>
                <a:gd name="connsiteY2702" fmla="*/ 205549 h 448608"/>
                <a:gd name="connsiteX2703" fmla="*/ 644309 w 1223485"/>
                <a:gd name="connsiteY2703" fmla="*/ 201149 h 448608"/>
                <a:gd name="connsiteX2704" fmla="*/ 644728 w 1223485"/>
                <a:gd name="connsiteY2704" fmla="*/ 199149 h 448608"/>
                <a:gd name="connsiteX2705" fmla="*/ 644366 w 1223485"/>
                <a:gd name="connsiteY2705" fmla="*/ 196796 h 448608"/>
                <a:gd name="connsiteX2706" fmla="*/ 644328 w 1223485"/>
                <a:gd name="connsiteY2706" fmla="*/ 194472 h 448608"/>
                <a:gd name="connsiteX2707" fmla="*/ 645671 w 1223485"/>
                <a:gd name="connsiteY2707" fmla="*/ 190100 h 448608"/>
                <a:gd name="connsiteX2708" fmla="*/ 649652 w 1223485"/>
                <a:gd name="connsiteY2708" fmla="*/ 181156 h 448608"/>
                <a:gd name="connsiteX2709" fmla="*/ 653539 w 1223485"/>
                <a:gd name="connsiteY2709" fmla="*/ 176403 h 448608"/>
                <a:gd name="connsiteX2710" fmla="*/ 655082 w 1223485"/>
                <a:gd name="connsiteY2710" fmla="*/ 175155 h 448608"/>
                <a:gd name="connsiteX2711" fmla="*/ 657101 w 1223485"/>
                <a:gd name="connsiteY2711" fmla="*/ 177365 h 448608"/>
                <a:gd name="connsiteX2712" fmla="*/ 658634 w 1223485"/>
                <a:gd name="connsiteY2712" fmla="*/ 179965 h 448608"/>
                <a:gd name="connsiteX2713" fmla="*/ 658663 w 1223485"/>
                <a:gd name="connsiteY2713" fmla="*/ 177613 h 448608"/>
                <a:gd name="connsiteX2714" fmla="*/ 658206 w 1223485"/>
                <a:gd name="connsiteY2714" fmla="*/ 175355 h 448608"/>
                <a:gd name="connsiteX2715" fmla="*/ 656663 w 1223485"/>
                <a:gd name="connsiteY2715" fmla="*/ 169974 h 448608"/>
                <a:gd name="connsiteX2716" fmla="*/ 655320 w 1223485"/>
                <a:gd name="connsiteY2716" fmla="*/ 159477 h 448608"/>
                <a:gd name="connsiteX2717" fmla="*/ 655691 w 1223485"/>
                <a:gd name="connsiteY2717" fmla="*/ 158486 h 448608"/>
                <a:gd name="connsiteX2718" fmla="*/ 657054 w 1223485"/>
                <a:gd name="connsiteY2718" fmla="*/ 158648 h 448608"/>
                <a:gd name="connsiteX2719" fmla="*/ 658444 w 1223485"/>
                <a:gd name="connsiteY2719" fmla="*/ 157724 h 448608"/>
                <a:gd name="connsiteX2720" fmla="*/ 659168 w 1223485"/>
                <a:gd name="connsiteY2720" fmla="*/ 156077 h 448608"/>
                <a:gd name="connsiteX2721" fmla="*/ 657730 w 1223485"/>
                <a:gd name="connsiteY2721" fmla="*/ 152181 h 448608"/>
                <a:gd name="connsiteX2722" fmla="*/ 657663 w 1223485"/>
                <a:gd name="connsiteY2722" fmla="*/ 150800 h 448608"/>
                <a:gd name="connsiteX2723" fmla="*/ 660444 w 1223485"/>
                <a:gd name="connsiteY2723" fmla="*/ 145323 h 448608"/>
                <a:gd name="connsiteX2724" fmla="*/ 662711 w 1223485"/>
                <a:gd name="connsiteY2724" fmla="*/ 143332 h 448608"/>
                <a:gd name="connsiteX2725" fmla="*/ 663702 w 1223485"/>
                <a:gd name="connsiteY2725" fmla="*/ 142104 h 448608"/>
                <a:gd name="connsiteX2726" fmla="*/ 664273 w 1223485"/>
                <a:gd name="connsiteY2726" fmla="*/ 138760 h 448608"/>
                <a:gd name="connsiteX2727" fmla="*/ 665454 w 1223485"/>
                <a:gd name="connsiteY2727" fmla="*/ 137503 h 448608"/>
                <a:gd name="connsiteX2728" fmla="*/ 666940 w 1223485"/>
                <a:gd name="connsiteY2728" fmla="*/ 136598 h 448608"/>
                <a:gd name="connsiteX2729" fmla="*/ 668902 w 1223485"/>
                <a:gd name="connsiteY2729" fmla="*/ 134283 h 448608"/>
                <a:gd name="connsiteX2730" fmla="*/ 669960 w 1223485"/>
                <a:gd name="connsiteY2730" fmla="*/ 131369 h 448608"/>
                <a:gd name="connsiteX2731" fmla="*/ 670607 w 1223485"/>
                <a:gd name="connsiteY2731" fmla="*/ 131150 h 448608"/>
                <a:gd name="connsiteX2732" fmla="*/ 671370 w 1223485"/>
                <a:gd name="connsiteY2732" fmla="*/ 131045 h 448608"/>
                <a:gd name="connsiteX2733" fmla="*/ 672550 w 1223485"/>
                <a:gd name="connsiteY2733" fmla="*/ 133588 h 448608"/>
                <a:gd name="connsiteX2734" fmla="*/ 673875 w 1223485"/>
                <a:gd name="connsiteY2734" fmla="*/ 134617 h 448608"/>
                <a:gd name="connsiteX2735" fmla="*/ 676560 w 1223485"/>
                <a:gd name="connsiteY2735" fmla="*/ 135446 h 448608"/>
                <a:gd name="connsiteX2736" fmla="*/ 678856 w 1223485"/>
                <a:gd name="connsiteY2736" fmla="*/ 134464 h 448608"/>
                <a:gd name="connsiteX2737" fmla="*/ 679494 w 1223485"/>
                <a:gd name="connsiteY2737" fmla="*/ 133188 h 448608"/>
                <a:gd name="connsiteX2738" fmla="*/ 680361 w 1223485"/>
                <a:gd name="connsiteY2738" fmla="*/ 132093 h 448608"/>
                <a:gd name="connsiteX2739" fmla="*/ 681751 w 1223485"/>
                <a:gd name="connsiteY2739" fmla="*/ 130950 h 448608"/>
                <a:gd name="connsiteX2740" fmla="*/ 682923 w 1223485"/>
                <a:gd name="connsiteY2740" fmla="*/ 129645 h 448608"/>
                <a:gd name="connsiteX2741" fmla="*/ 684228 w 1223485"/>
                <a:gd name="connsiteY2741" fmla="*/ 126625 h 448608"/>
                <a:gd name="connsiteX2742" fmla="*/ 685952 w 1223485"/>
                <a:gd name="connsiteY2742" fmla="*/ 123873 h 448608"/>
                <a:gd name="connsiteX2743" fmla="*/ 687133 w 1223485"/>
                <a:gd name="connsiteY2743" fmla="*/ 122911 h 448608"/>
                <a:gd name="connsiteX2744" fmla="*/ 688553 w 1223485"/>
                <a:gd name="connsiteY2744" fmla="*/ 122311 h 448608"/>
                <a:gd name="connsiteX2745" fmla="*/ 690133 w 1223485"/>
                <a:gd name="connsiteY2745" fmla="*/ 121939 h 448608"/>
                <a:gd name="connsiteX2746" fmla="*/ 691658 w 1223485"/>
                <a:gd name="connsiteY2746" fmla="*/ 121891 h 448608"/>
                <a:gd name="connsiteX2747" fmla="*/ 695039 w 1223485"/>
                <a:gd name="connsiteY2747" fmla="*/ 123615 h 448608"/>
                <a:gd name="connsiteX2748" fmla="*/ 697001 w 1223485"/>
                <a:gd name="connsiteY2748" fmla="*/ 123958 h 448608"/>
                <a:gd name="connsiteX2749" fmla="*/ 699011 w 1223485"/>
                <a:gd name="connsiteY2749" fmla="*/ 123835 h 448608"/>
                <a:gd name="connsiteX2750" fmla="*/ 700278 w 1223485"/>
                <a:gd name="connsiteY2750" fmla="*/ 124120 h 448608"/>
                <a:gd name="connsiteX2751" fmla="*/ 701240 w 1223485"/>
                <a:gd name="connsiteY2751" fmla="*/ 124901 h 448608"/>
                <a:gd name="connsiteX2752" fmla="*/ 702116 w 1223485"/>
                <a:gd name="connsiteY2752" fmla="*/ 126463 h 448608"/>
                <a:gd name="connsiteX2753" fmla="*/ 703193 w 1223485"/>
                <a:gd name="connsiteY2753" fmla="*/ 127816 h 448608"/>
                <a:gd name="connsiteX2754" fmla="*/ 704193 w 1223485"/>
                <a:gd name="connsiteY2754" fmla="*/ 128483 h 448608"/>
                <a:gd name="connsiteX2755" fmla="*/ 705288 w 1223485"/>
                <a:gd name="connsiteY2755" fmla="*/ 128797 h 448608"/>
                <a:gd name="connsiteX2756" fmla="*/ 712651 w 1223485"/>
                <a:gd name="connsiteY2756" fmla="*/ 128245 h 448608"/>
                <a:gd name="connsiteX2757" fmla="*/ 719090 w 1223485"/>
                <a:gd name="connsiteY2757" fmla="*/ 129769 h 448608"/>
                <a:gd name="connsiteX2758" fmla="*/ 727872 w 1223485"/>
                <a:gd name="connsiteY2758" fmla="*/ 130112 h 448608"/>
                <a:gd name="connsiteX2759" fmla="*/ 730882 w 1223485"/>
                <a:gd name="connsiteY2759" fmla="*/ 131007 h 448608"/>
                <a:gd name="connsiteX2760" fmla="*/ 733777 w 1223485"/>
                <a:gd name="connsiteY2760" fmla="*/ 132178 h 448608"/>
                <a:gd name="connsiteX2761" fmla="*/ 737311 w 1223485"/>
                <a:gd name="connsiteY2761" fmla="*/ 134236 h 448608"/>
                <a:gd name="connsiteX2762" fmla="*/ 738607 w 1223485"/>
                <a:gd name="connsiteY2762" fmla="*/ 134693 h 448608"/>
                <a:gd name="connsiteX2763" fmla="*/ 740054 w 1223485"/>
                <a:gd name="connsiteY2763" fmla="*/ 134579 h 448608"/>
                <a:gd name="connsiteX2764" fmla="*/ 741854 w 1223485"/>
                <a:gd name="connsiteY2764" fmla="*/ 132636 h 448608"/>
                <a:gd name="connsiteX2765" fmla="*/ 743264 w 1223485"/>
                <a:gd name="connsiteY2765" fmla="*/ 132216 h 448608"/>
                <a:gd name="connsiteX2766" fmla="*/ 744693 w 1223485"/>
                <a:gd name="connsiteY2766" fmla="*/ 132140 h 448608"/>
                <a:gd name="connsiteX2767" fmla="*/ 750351 w 1223485"/>
                <a:gd name="connsiteY2767" fmla="*/ 132502 h 448608"/>
                <a:gd name="connsiteX2768" fmla="*/ 765553 w 1223485"/>
                <a:gd name="connsiteY2768" fmla="*/ 134883 h 448608"/>
                <a:gd name="connsiteX2769" fmla="*/ 767800 w 1223485"/>
                <a:gd name="connsiteY2769" fmla="*/ 134560 h 448608"/>
                <a:gd name="connsiteX2770" fmla="*/ 776964 w 1223485"/>
                <a:gd name="connsiteY2770" fmla="*/ 129997 h 448608"/>
                <a:gd name="connsiteX2771" fmla="*/ 780640 w 1223485"/>
                <a:gd name="connsiteY2771" fmla="*/ 125673 h 448608"/>
                <a:gd name="connsiteX2772" fmla="*/ 783927 w 1223485"/>
                <a:gd name="connsiteY2772" fmla="*/ 124473 h 448608"/>
                <a:gd name="connsiteX2773" fmla="*/ 785031 w 1223485"/>
                <a:gd name="connsiteY2773" fmla="*/ 122511 h 448608"/>
                <a:gd name="connsiteX2774" fmla="*/ 785698 w 1223485"/>
                <a:gd name="connsiteY2774" fmla="*/ 120167 h 448608"/>
                <a:gd name="connsiteX2775" fmla="*/ 786860 w 1223485"/>
                <a:gd name="connsiteY2775" fmla="*/ 119539 h 448608"/>
                <a:gd name="connsiteX2776" fmla="*/ 789613 w 1223485"/>
                <a:gd name="connsiteY2776" fmla="*/ 118872 h 448608"/>
                <a:gd name="connsiteX2777" fmla="*/ 790699 w 1223485"/>
                <a:gd name="connsiteY2777" fmla="*/ 118177 h 448608"/>
                <a:gd name="connsiteX2778" fmla="*/ 792651 w 1223485"/>
                <a:gd name="connsiteY2778" fmla="*/ 115291 h 448608"/>
                <a:gd name="connsiteX2779" fmla="*/ 794956 w 1223485"/>
                <a:gd name="connsiteY2779" fmla="*/ 112738 h 448608"/>
                <a:gd name="connsiteX2780" fmla="*/ 796090 w 1223485"/>
                <a:gd name="connsiteY2780" fmla="*/ 111966 h 448608"/>
                <a:gd name="connsiteX2781" fmla="*/ 799347 w 1223485"/>
                <a:gd name="connsiteY2781" fmla="*/ 112376 h 448608"/>
                <a:gd name="connsiteX2782" fmla="*/ 800785 w 1223485"/>
                <a:gd name="connsiteY2782" fmla="*/ 113490 h 448608"/>
                <a:gd name="connsiteX2783" fmla="*/ 802614 w 1223485"/>
                <a:gd name="connsiteY2783" fmla="*/ 117243 h 448608"/>
                <a:gd name="connsiteX2784" fmla="*/ 802300 w 1223485"/>
                <a:gd name="connsiteY2784" fmla="*/ 117872 h 448608"/>
                <a:gd name="connsiteX2785" fmla="*/ 800138 w 1223485"/>
                <a:gd name="connsiteY2785" fmla="*/ 119739 h 448608"/>
                <a:gd name="connsiteX2786" fmla="*/ 799509 w 1223485"/>
                <a:gd name="connsiteY2786" fmla="*/ 120529 h 448608"/>
                <a:gd name="connsiteX2787" fmla="*/ 797118 w 1223485"/>
                <a:gd name="connsiteY2787" fmla="*/ 125806 h 448608"/>
                <a:gd name="connsiteX2788" fmla="*/ 795480 w 1223485"/>
                <a:gd name="connsiteY2788" fmla="*/ 128397 h 448608"/>
                <a:gd name="connsiteX2789" fmla="*/ 793442 w 1223485"/>
                <a:gd name="connsiteY2789" fmla="*/ 130712 h 448608"/>
                <a:gd name="connsiteX2790" fmla="*/ 173793 w 1223485"/>
                <a:gd name="connsiteY2790" fmla="*/ 101937 h 448608"/>
                <a:gd name="connsiteX2791" fmla="*/ 175231 w 1223485"/>
                <a:gd name="connsiteY2791" fmla="*/ 104118 h 448608"/>
                <a:gd name="connsiteX2792" fmla="*/ 175536 w 1223485"/>
                <a:gd name="connsiteY2792" fmla="*/ 105527 h 448608"/>
                <a:gd name="connsiteX2793" fmla="*/ 174479 w 1223485"/>
                <a:gd name="connsiteY2793" fmla="*/ 107147 h 448608"/>
                <a:gd name="connsiteX2794" fmla="*/ 174088 w 1223485"/>
                <a:gd name="connsiteY2794" fmla="*/ 109633 h 448608"/>
                <a:gd name="connsiteX2795" fmla="*/ 170973 w 1223485"/>
                <a:gd name="connsiteY2795" fmla="*/ 111585 h 448608"/>
                <a:gd name="connsiteX2796" fmla="*/ 168250 w 1223485"/>
                <a:gd name="connsiteY2796" fmla="*/ 111119 h 448608"/>
                <a:gd name="connsiteX2797" fmla="*/ 167364 w 1223485"/>
                <a:gd name="connsiteY2797" fmla="*/ 110423 h 448608"/>
                <a:gd name="connsiteX2798" fmla="*/ 165639 w 1223485"/>
                <a:gd name="connsiteY2798" fmla="*/ 106651 h 448608"/>
                <a:gd name="connsiteX2799" fmla="*/ 165811 w 1223485"/>
                <a:gd name="connsiteY2799" fmla="*/ 103451 h 448608"/>
                <a:gd name="connsiteX2800" fmla="*/ 166887 w 1223485"/>
                <a:gd name="connsiteY2800" fmla="*/ 102232 h 448608"/>
                <a:gd name="connsiteX2801" fmla="*/ 169421 w 1223485"/>
                <a:gd name="connsiteY2801" fmla="*/ 102422 h 448608"/>
                <a:gd name="connsiteX2802" fmla="*/ 171993 w 1223485"/>
                <a:gd name="connsiteY2802" fmla="*/ 100670 h 448608"/>
                <a:gd name="connsiteX2803" fmla="*/ 173793 w 1223485"/>
                <a:gd name="connsiteY2803" fmla="*/ 101937 h 448608"/>
                <a:gd name="connsiteX2804" fmla="*/ 869470 w 1223485"/>
                <a:gd name="connsiteY2804" fmla="*/ 134617 h 448608"/>
                <a:gd name="connsiteX2805" fmla="*/ 871414 w 1223485"/>
                <a:gd name="connsiteY2805" fmla="*/ 135207 h 448608"/>
                <a:gd name="connsiteX2806" fmla="*/ 873433 w 1223485"/>
                <a:gd name="connsiteY2806" fmla="*/ 135045 h 448608"/>
                <a:gd name="connsiteX2807" fmla="*/ 874433 w 1223485"/>
                <a:gd name="connsiteY2807" fmla="*/ 133855 h 448608"/>
                <a:gd name="connsiteX2808" fmla="*/ 874709 w 1223485"/>
                <a:gd name="connsiteY2808" fmla="*/ 132312 h 448608"/>
                <a:gd name="connsiteX2809" fmla="*/ 875729 w 1223485"/>
                <a:gd name="connsiteY2809" fmla="*/ 129445 h 448608"/>
                <a:gd name="connsiteX2810" fmla="*/ 878081 w 1223485"/>
                <a:gd name="connsiteY2810" fmla="*/ 127502 h 448608"/>
                <a:gd name="connsiteX2811" fmla="*/ 879729 w 1223485"/>
                <a:gd name="connsiteY2811" fmla="*/ 127197 h 448608"/>
                <a:gd name="connsiteX2812" fmla="*/ 880900 w 1223485"/>
                <a:gd name="connsiteY2812" fmla="*/ 126378 h 448608"/>
                <a:gd name="connsiteX2813" fmla="*/ 880700 w 1223485"/>
                <a:gd name="connsiteY2813" fmla="*/ 124253 h 448608"/>
                <a:gd name="connsiteX2814" fmla="*/ 880824 w 1223485"/>
                <a:gd name="connsiteY2814" fmla="*/ 122168 h 448608"/>
                <a:gd name="connsiteX2815" fmla="*/ 882567 w 1223485"/>
                <a:gd name="connsiteY2815" fmla="*/ 119939 h 448608"/>
                <a:gd name="connsiteX2816" fmla="*/ 887949 w 1223485"/>
                <a:gd name="connsiteY2816" fmla="*/ 116834 h 448608"/>
                <a:gd name="connsiteX2817" fmla="*/ 891025 w 1223485"/>
                <a:gd name="connsiteY2817" fmla="*/ 115729 h 448608"/>
                <a:gd name="connsiteX2818" fmla="*/ 895016 w 1223485"/>
                <a:gd name="connsiteY2818" fmla="*/ 115376 h 448608"/>
                <a:gd name="connsiteX2819" fmla="*/ 895464 w 1223485"/>
                <a:gd name="connsiteY2819" fmla="*/ 116567 h 448608"/>
                <a:gd name="connsiteX2820" fmla="*/ 895007 w 1223485"/>
                <a:gd name="connsiteY2820" fmla="*/ 118262 h 448608"/>
                <a:gd name="connsiteX2821" fmla="*/ 895778 w 1223485"/>
                <a:gd name="connsiteY2821" fmla="*/ 120825 h 448608"/>
                <a:gd name="connsiteX2822" fmla="*/ 895398 w 1223485"/>
                <a:gd name="connsiteY2822" fmla="*/ 127759 h 448608"/>
                <a:gd name="connsiteX2823" fmla="*/ 894483 w 1223485"/>
                <a:gd name="connsiteY2823" fmla="*/ 128740 h 448608"/>
                <a:gd name="connsiteX2824" fmla="*/ 890358 w 1223485"/>
                <a:gd name="connsiteY2824" fmla="*/ 131131 h 448608"/>
                <a:gd name="connsiteX2825" fmla="*/ 885854 w 1223485"/>
                <a:gd name="connsiteY2825" fmla="*/ 133045 h 448608"/>
                <a:gd name="connsiteX2826" fmla="*/ 884587 w 1223485"/>
                <a:gd name="connsiteY2826" fmla="*/ 133845 h 448608"/>
                <a:gd name="connsiteX2827" fmla="*/ 883472 w 1223485"/>
                <a:gd name="connsiteY2827" fmla="*/ 135750 h 448608"/>
                <a:gd name="connsiteX2828" fmla="*/ 883568 w 1223485"/>
                <a:gd name="connsiteY2828" fmla="*/ 137646 h 448608"/>
                <a:gd name="connsiteX2829" fmla="*/ 887244 w 1223485"/>
                <a:gd name="connsiteY2829" fmla="*/ 140170 h 448608"/>
                <a:gd name="connsiteX2830" fmla="*/ 892950 w 1223485"/>
                <a:gd name="connsiteY2830" fmla="*/ 142532 h 448608"/>
                <a:gd name="connsiteX2831" fmla="*/ 894121 w 1223485"/>
                <a:gd name="connsiteY2831" fmla="*/ 143637 h 448608"/>
                <a:gd name="connsiteX2832" fmla="*/ 894883 w 1223485"/>
                <a:gd name="connsiteY2832" fmla="*/ 145494 h 448608"/>
                <a:gd name="connsiteX2833" fmla="*/ 895092 w 1223485"/>
                <a:gd name="connsiteY2833" fmla="*/ 147571 h 448608"/>
                <a:gd name="connsiteX2834" fmla="*/ 896474 w 1223485"/>
                <a:gd name="connsiteY2834" fmla="*/ 148561 h 448608"/>
                <a:gd name="connsiteX2835" fmla="*/ 898407 w 1223485"/>
                <a:gd name="connsiteY2835" fmla="*/ 149038 h 448608"/>
                <a:gd name="connsiteX2836" fmla="*/ 899683 w 1223485"/>
                <a:gd name="connsiteY2836" fmla="*/ 150019 h 448608"/>
                <a:gd name="connsiteX2837" fmla="*/ 900656 w 1223485"/>
                <a:gd name="connsiteY2837" fmla="*/ 151400 h 448608"/>
                <a:gd name="connsiteX2838" fmla="*/ 891054 w 1223485"/>
                <a:gd name="connsiteY2838" fmla="*/ 148171 h 448608"/>
                <a:gd name="connsiteX2839" fmla="*/ 888539 w 1223485"/>
                <a:gd name="connsiteY2839" fmla="*/ 146752 h 448608"/>
                <a:gd name="connsiteX2840" fmla="*/ 885511 w 1223485"/>
                <a:gd name="connsiteY2840" fmla="*/ 146580 h 448608"/>
                <a:gd name="connsiteX2841" fmla="*/ 882510 w 1223485"/>
                <a:gd name="connsiteY2841" fmla="*/ 146152 h 448608"/>
                <a:gd name="connsiteX2842" fmla="*/ 879453 w 1223485"/>
                <a:gd name="connsiteY2842" fmla="*/ 144913 h 448608"/>
                <a:gd name="connsiteX2843" fmla="*/ 876166 w 1223485"/>
                <a:gd name="connsiteY2843" fmla="*/ 144618 h 448608"/>
                <a:gd name="connsiteX2844" fmla="*/ 874595 w 1223485"/>
                <a:gd name="connsiteY2844" fmla="*/ 145513 h 448608"/>
                <a:gd name="connsiteX2845" fmla="*/ 873985 w 1223485"/>
                <a:gd name="connsiteY2845" fmla="*/ 147266 h 448608"/>
                <a:gd name="connsiteX2846" fmla="*/ 873614 w 1223485"/>
                <a:gd name="connsiteY2846" fmla="*/ 149228 h 448608"/>
                <a:gd name="connsiteX2847" fmla="*/ 874338 w 1223485"/>
                <a:gd name="connsiteY2847" fmla="*/ 151667 h 448608"/>
                <a:gd name="connsiteX2848" fmla="*/ 874271 w 1223485"/>
                <a:gd name="connsiteY2848" fmla="*/ 153152 h 448608"/>
                <a:gd name="connsiteX2849" fmla="*/ 873652 w 1223485"/>
                <a:gd name="connsiteY2849" fmla="*/ 155829 h 448608"/>
                <a:gd name="connsiteX2850" fmla="*/ 876033 w 1223485"/>
                <a:gd name="connsiteY2850" fmla="*/ 163744 h 448608"/>
                <a:gd name="connsiteX2851" fmla="*/ 879014 w 1223485"/>
                <a:gd name="connsiteY2851" fmla="*/ 170031 h 448608"/>
                <a:gd name="connsiteX2852" fmla="*/ 883405 w 1223485"/>
                <a:gd name="connsiteY2852" fmla="*/ 176574 h 448608"/>
                <a:gd name="connsiteX2853" fmla="*/ 885577 w 1223485"/>
                <a:gd name="connsiteY2853" fmla="*/ 178822 h 448608"/>
                <a:gd name="connsiteX2854" fmla="*/ 888006 w 1223485"/>
                <a:gd name="connsiteY2854" fmla="*/ 180851 h 448608"/>
                <a:gd name="connsiteX2855" fmla="*/ 884063 w 1223485"/>
                <a:gd name="connsiteY2855" fmla="*/ 180251 h 448608"/>
                <a:gd name="connsiteX2856" fmla="*/ 882872 w 1223485"/>
                <a:gd name="connsiteY2856" fmla="*/ 178070 h 448608"/>
                <a:gd name="connsiteX2857" fmla="*/ 877881 w 1223485"/>
                <a:gd name="connsiteY2857" fmla="*/ 175898 h 448608"/>
                <a:gd name="connsiteX2858" fmla="*/ 876919 w 1223485"/>
                <a:gd name="connsiteY2858" fmla="*/ 174603 h 448608"/>
                <a:gd name="connsiteX2859" fmla="*/ 873661 w 1223485"/>
                <a:gd name="connsiteY2859" fmla="*/ 168392 h 448608"/>
                <a:gd name="connsiteX2860" fmla="*/ 872709 w 1223485"/>
                <a:gd name="connsiteY2860" fmla="*/ 167230 h 448608"/>
                <a:gd name="connsiteX2861" fmla="*/ 869709 w 1223485"/>
                <a:gd name="connsiteY2861" fmla="*/ 165116 h 448608"/>
                <a:gd name="connsiteX2862" fmla="*/ 868385 w 1223485"/>
                <a:gd name="connsiteY2862" fmla="*/ 163563 h 448608"/>
                <a:gd name="connsiteX2863" fmla="*/ 867937 w 1223485"/>
                <a:gd name="connsiteY2863" fmla="*/ 161468 h 448608"/>
                <a:gd name="connsiteX2864" fmla="*/ 868270 w 1223485"/>
                <a:gd name="connsiteY2864" fmla="*/ 159267 h 448608"/>
                <a:gd name="connsiteX2865" fmla="*/ 868099 w 1223485"/>
                <a:gd name="connsiteY2865" fmla="*/ 156220 h 448608"/>
                <a:gd name="connsiteX2866" fmla="*/ 868213 w 1223485"/>
                <a:gd name="connsiteY2866" fmla="*/ 153190 h 448608"/>
                <a:gd name="connsiteX2867" fmla="*/ 868832 w 1223485"/>
                <a:gd name="connsiteY2867" fmla="*/ 149495 h 448608"/>
                <a:gd name="connsiteX2868" fmla="*/ 867756 w 1223485"/>
                <a:gd name="connsiteY2868" fmla="*/ 148190 h 448608"/>
                <a:gd name="connsiteX2869" fmla="*/ 866356 w 1223485"/>
                <a:gd name="connsiteY2869" fmla="*/ 146971 h 448608"/>
                <a:gd name="connsiteX2870" fmla="*/ 864727 w 1223485"/>
                <a:gd name="connsiteY2870" fmla="*/ 144142 h 448608"/>
                <a:gd name="connsiteX2871" fmla="*/ 864241 w 1223485"/>
                <a:gd name="connsiteY2871" fmla="*/ 140922 h 448608"/>
                <a:gd name="connsiteX2872" fmla="*/ 864375 w 1223485"/>
                <a:gd name="connsiteY2872" fmla="*/ 139074 h 448608"/>
                <a:gd name="connsiteX2873" fmla="*/ 865041 w 1223485"/>
                <a:gd name="connsiteY2873" fmla="*/ 137436 h 448608"/>
                <a:gd name="connsiteX2874" fmla="*/ 865946 w 1223485"/>
                <a:gd name="connsiteY2874" fmla="*/ 136017 h 448608"/>
                <a:gd name="connsiteX2875" fmla="*/ 866146 w 1223485"/>
                <a:gd name="connsiteY2875" fmla="*/ 134626 h 448608"/>
                <a:gd name="connsiteX2876" fmla="*/ 863803 w 1223485"/>
                <a:gd name="connsiteY2876" fmla="*/ 132617 h 448608"/>
                <a:gd name="connsiteX2877" fmla="*/ 861346 w 1223485"/>
                <a:gd name="connsiteY2877" fmla="*/ 126882 h 448608"/>
                <a:gd name="connsiteX2878" fmla="*/ 861127 w 1223485"/>
                <a:gd name="connsiteY2878" fmla="*/ 123911 h 448608"/>
                <a:gd name="connsiteX2879" fmla="*/ 864251 w 1223485"/>
                <a:gd name="connsiteY2879" fmla="*/ 118186 h 448608"/>
                <a:gd name="connsiteX2880" fmla="*/ 864184 w 1223485"/>
                <a:gd name="connsiteY2880" fmla="*/ 115405 h 448608"/>
                <a:gd name="connsiteX2881" fmla="*/ 864803 w 1223485"/>
                <a:gd name="connsiteY2881" fmla="*/ 113757 h 448608"/>
                <a:gd name="connsiteX2882" fmla="*/ 865137 w 1223485"/>
                <a:gd name="connsiteY2882" fmla="*/ 112005 h 448608"/>
                <a:gd name="connsiteX2883" fmla="*/ 866775 w 1223485"/>
                <a:gd name="connsiteY2883" fmla="*/ 108194 h 448608"/>
                <a:gd name="connsiteX2884" fmla="*/ 869432 w 1223485"/>
                <a:gd name="connsiteY2884" fmla="*/ 104947 h 448608"/>
                <a:gd name="connsiteX2885" fmla="*/ 873947 w 1223485"/>
                <a:gd name="connsiteY2885" fmla="*/ 100393 h 448608"/>
                <a:gd name="connsiteX2886" fmla="*/ 875662 w 1223485"/>
                <a:gd name="connsiteY2886" fmla="*/ 99403 h 448608"/>
                <a:gd name="connsiteX2887" fmla="*/ 877595 w 1223485"/>
                <a:gd name="connsiteY2887" fmla="*/ 98755 h 448608"/>
                <a:gd name="connsiteX2888" fmla="*/ 877767 w 1223485"/>
                <a:gd name="connsiteY2888" fmla="*/ 99869 h 448608"/>
                <a:gd name="connsiteX2889" fmla="*/ 877462 w 1223485"/>
                <a:gd name="connsiteY2889" fmla="*/ 100860 h 448608"/>
                <a:gd name="connsiteX2890" fmla="*/ 874128 w 1223485"/>
                <a:gd name="connsiteY2890" fmla="*/ 105489 h 448608"/>
                <a:gd name="connsiteX2891" fmla="*/ 873680 w 1223485"/>
                <a:gd name="connsiteY2891" fmla="*/ 106537 h 448608"/>
                <a:gd name="connsiteX2892" fmla="*/ 873595 w 1223485"/>
                <a:gd name="connsiteY2892" fmla="*/ 108480 h 448608"/>
                <a:gd name="connsiteX2893" fmla="*/ 875186 w 1223485"/>
                <a:gd name="connsiteY2893" fmla="*/ 109633 h 448608"/>
                <a:gd name="connsiteX2894" fmla="*/ 876919 w 1223485"/>
                <a:gd name="connsiteY2894" fmla="*/ 111985 h 448608"/>
                <a:gd name="connsiteX2895" fmla="*/ 877252 w 1223485"/>
                <a:gd name="connsiteY2895" fmla="*/ 115110 h 448608"/>
                <a:gd name="connsiteX2896" fmla="*/ 877319 w 1223485"/>
                <a:gd name="connsiteY2896" fmla="*/ 118443 h 448608"/>
                <a:gd name="connsiteX2897" fmla="*/ 876938 w 1223485"/>
                <a:gd name="connsiteY2897" fmla="*/ 121796 h 448608"/>
                <a:gd name="connsiteX2898" fmla="*/ 876300 w 1223485"/>
                <a:gd name="connsiteY2898" fmla="*/ 122920 h 448608"/>
                <a:gd name="connsiteX2899" fmla="*/ 873566 w 1223485"/>
                <a:gd name="connsiteY2899" fmla="*/ 126292 h 448608"/>
                <a:gd name="connsiteX2900" fmla="*/ 867347 w 1223485"/>
                <a:gd name="connsiteY2900" fmla="*/ 130245 h 448608"/>
                <a:gd name="connsiteX2901" fmla="*/ 866813 w 1223485"/>
                <a:gd name="connsiteY2901" fmla="*/ 131226 h 448608"/>
                <a:gd name="connsiteX2902" fmla="*/ 866860 w 1223485"/>
                <a:gd name="connsiteY2902" fmla="*/ 132312 h 448608"/>
                <a:gd name="connsiteX2903" fmla="*/ 868003 w 1223485"/>
                <a:gd name="connsiteY2903" fmla="*/ 133626 h 448608"/>
                <a:gd name="connsiteX2904" fmla="*/ 869470 w 1223485"/>
                <a:gd name="connsiteY2904" fmla="*/ 134617 h 448608"/>
                <a:gd name="connsiteX2905" fmla="*/ 56855 w 1223485"/>
                <a:gd name="connsiteY2905" fmla="*/ 102013 h 448608"/>
                <a:gd name="connsiteX2906" fmla="*/ 56702 w 1223485"/>
                <a:gd name="connsiteY2906" fmla="*/ 102613 h 448608"/>
                <a:gd name="connsiteX2907" fmla="*/ 53940 w 1223485"/>
                <a:gd name="connsiteY2907" fmla="*/ 99822 h 448608"/>
                <a:gd name="connsiteX2908" fmla="*/ 50816 w 1223485"/>
                <a:gd name="connsiteY2908" fmla="*/ 98269 h 448608"/>
                <a:gd name="connsiteX2909" fmla="*/ 52111 w 1223485"/>
                <a:gd name="connsiteY2909" fmla="*/ 97869 h 448608"/>
                <a:gd name="connsiteX2910" fmla="*/ 54693 w 1223485"/>
                <a:gd name="connsiteY2910" fmla="*/ 98298 h 448608"/>
                <a:gd name="connsiteX2911" fmla="*/ 55721 w 1223485"/>
                <a:gd name="connsiteY2911" fmla="*/ 98698 h 448608"/>
                <a:gd name="connsiteX2912" fmla="*/ 56712 w 1223485"/>
                <a:gd name="connsiteY2912" fmla="*/ 100089 h 448608"/>
                <a:gd name="connsiteX2913" fmla="*/ 56855 w 1223485"/>
                <a:gd name="connsiteY2913" fmla="*/ 102013 h 448608"/>
                <a:gd name="connsiteX2914" fmla="*/ 888749 w 1223485"/>
                <a:gd name="connsiteY2914" fmla="*/ 102641 h 448608"/>
                <a:gd name="connsiteX2915" fmla="*/ 884520 w 1223485"/>
                <a:gd name="connsiteY2915" fmla="*/ 103099 h 448608"/>
                <a:gd name="connsiteX2916" fmla="*/ 883558 w 1223485"/>
                <a:gd name="connsiteY2916" fmla="*/ 101832 h 448608"/>
                <a:gd name="connsiteX2917" fmla="*/ 882443 w 1223485"/>
                <a:gd name="connsiteY2917" fmla="*/ 96117 h 448608"/>
                <a:gd name="connsiteX2918" fmla="*/ 885444 w 1223485"/>
                <a:gd name="connsiteY2918" fmla="*/ 91545 h 448608"/>
                <a:gd name="connsiteX2919" fmla="*/ 889225 w 1223485"/>
                <a:gd name="connsiteY2919" fmla="*/ 88859 h 448608"/>
                <a:gd name="connsiteX2920" fmla="*/ 891807 w 1223485"/>
                <a:gd name="connsiteY2920" fmla="*/ 88182 h 448608"/>
                <a:gd name="connsiteX2921" fmla="*/ 892711 w 1223485"/>
                <a:gd name="connsiteY2921" fmla="*/ 88144 h 448608"/>
                <a:gd name="connsiteX2922" fmla="*/ 895016 w 1223485"/>
                <a:gd name="connsiteY2922" fmla="*/ 91440 h 448608"/>
                <a:gd name="connsiteX2923" fmla="*/ 893264 w 1223485"/>
                <a:gd name="connsiteY2923" fmla="*/ 98060 h 448608"/>
                <a:gd name="connsiteX2924" fmla="*/ 891244 w 1223485"/>
                <a:gd name="connsiteY2924" fmla="*/ 101441 h 448608"/>
                <a:gd name="connsiteX2925" fmla="*/ 888749 w 1223485"/>
                <a:gd name="connsiteY2925" fmla="*/ 102641 h 448608"/>
                <a:gd name="connsiteX2926" fmla="*/ 807310 w 1223485"/>
                <a:gd name="connsiteY2926" fmla="*/ 86706 h 448608"/>
                <a:gd name="connsiteX2927" fmla="*/ 807034 w 1223485"/>
                <a:gd name="connsiteY2927" fmla="*/ 87296 h 448608"/>
                <a:gd name="connsiteX2928" fmla="*/ 806043 w 1223485"/>
                <a:gd name="connsiteY2928" fmla="*/ 84182 h 448608"/>
                <a:gd name="connsiteX2929" fmla="*/ 806872 w 1223485"/>
                <a:gd name="connsiteY2929" fmla="*/ 82620 h 448608"/>
                <a:gd name="connsiteX2930" fmla="*/ 808063 w 1223485"/>
                <a:gd name="connsiteY2930" fmla="*/ 83191 h 448608"/>
                <a:gd name="connsiteX2931" fmla="*/ 808358 w 1223485"/>
                <a:gd name="connsiteY2931" fmla="*/ 83744 h 448608"/>
                <a:gd name="connsiteX2932" fmla="*/ 807225 w 1223485"/>
                <a:gd name="connsiteY2932" fmla="*/ 85230 h 448608"/>
                <a:gd name="connsiteX2933" fmla="*/ 807310 w 1223485"/>
                <a:gd name="connsiteY2933" fmla="*/ 86706 h 448608"/>
                <a:gd name="connsiteX2934" fmla="*/ 33594 w 1223485"/>
                <a:gd name="connsiteY2934" fmla="*/ 94450 h 448608"/>
                <a:gd name="connsiteX2935" fmla="*/ 31918 w 1223485"/>
                <a:gd name="connsiteY2935" fmla="*/ 94697 h 448608"/>
                <a:gd name="connsiteX2936" fmla="*/ 30299 w 1223485"/>
                <a:gd name="connsiteY2936" fmla="*/ 94126 h 448608"/>
                <a:gd name="connsiteX2937" fmla="*/ 28956 w 1223485"/>
                <a:gd name="connsiteY2937" fmla="*/ 92602 h 448608"/>
                <a:gd name="connsiteX2938" fmla="*/ 21774 w 1223485"/>
                <a:gd name="connsiteY2938" fmla="*/ 88182 h 448608"/>
                <a:gd name="connsiteX2939" fmla="*/ 19545 w 1223485"/>
                <a:gd name="connsiteY2939" fmla="*/ 88116 h 448608"/>
                <a:gd name="connsiteX2940" fmla="*/ 17983 w 1223485"/>
                <a:gd name="connsiteY2940" fmla="*/ 86982 h 448608"/>
                <a:gd name="connsiteX2941" fmla="*/ 16078 w 1223485"/>
                <a:gd name="connsiteY2941" fmla="*/ 86592 h 448608"/>
                <a:gd name="connsiteX2942" fmla="*/ 14058 w 1223485"/>
                <a:gd name="connsiteY2942" fmla="*/ 83639 h 448608"/>
                <a:gd name="connsiteX2943" fmla="*/ 13630 w 1223485"/>
                <a:gd name="connsiteY2943" fmla="*/ 82058 h 448608"/>
                <a:gd name="connsiteX2944" fmla="*/ 15097 w 1223485"/>
                <a:gd name="connsiteY2944" fmla="*/ 81286 h 448608"/>
                <a:gd name="connsiteX2945" fmla="*/ 16021 w 1223485"/>
                <a:gd name="connsiteY2945" fmla="*/ 79667 h 448608"/>
                <a:gd name="connsiteX2946" fmla="*/ 18412 w 1223485"/>
                <a:gd name="connsiteY2946" fmla="*/ 80381 h 448608"/>
                <a:gd name="connsiteX2947" fmla="*/ 21136 w 1223485"/>
                <a:gd name="connsiteY2947" fmla="*/ 83239 h 448608"/>
                <a:gd name="connsiteX2948" fmla="*/ 23907 w 1223485"/>
                <a:gd name="connsiteY2948" fmla="*/ 84306 h 448608"/>
                <a:gd name="connsiteX2949" fmla="*/ 24660 w 1223485"/>
                <a:gd name="connsiteY2949" fmla="*/ 84849 h 448608"/>
                <a:gd name="connsiteX2950" fmla="*/ 26012 w 1223485"/>
                <a:gd name="connsiteY2950" fmla="*/ 86430 h 448608"/>
                <a:gd name="connsiteX2951" fmla="*/ 32347 w 1223485"/>
                <a:gd name="connsiteY2951" fmla="*/ 90316 h 448608"/>
                <a:gd name="connsiteX2952" fmla="*/ 33032 w 1223485"/>
                <a:gd name="connsiteY2952" fmla="*/ 91640 h 448608"/>
                <a:gd name="connsiteX2953" fmla="*/ 33471 w 1223485"/>
                <a:gd name="connsiteY2953" fmla="*/ 92964 h 448608"/>
                <a:gd name="connsiteX2954" fmla="*/ 33594 w 1223485"/>
                <a:gd name="connsiteY2954" fmla="*/ 94450 h 448608"/>
                <a:gd name="connsiteX2955" fmla="*/ 365703 w 1223485"/>
                <a:gd name="connsiteY2955" fmla="*/ 79953 h 448608"/>
                <a:gd name="connsiteX2956" fmla="*/ 364398 w 1223485"/>
                <a:gd name="connsiteY2956" fmla="*/ 81343 h 448608"/>
                <a:gd name="connsiteX2957" fmla="*/ 363007 w 1223485"/>
                <a:gd name="connsiteY2957" fmla="*/ 80477 h 448608"/>
                <a:gd name="connsiteX2958" fmla="*/ 365160 w 1223485"/>
                <a:gd name="connsiteY2958" fmla="*/ 77657 h 448608"/>
                <a:gd name="connsiteX2959" fmla="*/ 365664 w 1223485"/>
                <a:gd name="connsiteY2959" fmla="*/ 77467 h 448608"/>
                <a:gd name="connsiteX2960" fmla="*/ 365703 w 1223485"/>
                <a:gd name="connsiteY2960" fmla="*/ 79953 h 448608"/>
                <a:gd name="connsiteX2961" fmla="*/ 282111 w 1223485"/>
                <a:gd name="connsiteY2961" fmla="*/ 81086 h 448608"/>
                <a:gd name="connsiteX2962" fmla="*/ 280997 w 1223485"/>
                <a:gd name="connsiteY2962" fmla="*/ 81191 h 448608"/>
                <a:gd name="connsiteX2963" fmla="*/ 280664 w 1223485"/>
                <a:gd name="connsiteY2963" fmla="*/ 80400 h 448608"/>
                <a:gd name="connsiteX2964" fmla="*/ 280711 w 1223485"/>
                <a:gd name="connsiteY2964" fmla="*/ 79038 h 448608"/>
                <a:gd name="connsiteX2965" fmla="*/ 280616 w 1223485"/>
                <a:gd name="connsiteY2965" fmla="*/ 77953 h 448608"/>
                <a:gd name="connsiteX2966" fmla="*/ 280292 w 1223485"/>
                <a:gd name="connsiteY2966" fmla="*/ 77143 h 448608"/>
                <a:gd name="connsiteX2967" fmla="*/ 280292 w 1223485"/>
                <a:gd name="connsiteY2967" fmla="*/ 75781 h 448608"/>
                <a:gd name="connsiteX2968" fmla="*/ 281321 w 1223485"/>
                <a:gd name="connsiteY2968" fmla="*/ 76457 h 448608"/>
                <a:gd name="connsiteX2969" fmla="*/ 282111 w 1223485"/>
                <a:gd name="connsiteY2969" fmla="*/ 77095 h 448608"/>
                <a:gd name="connsiteX2970" fmla="*/ 283026 w 1223485"/>
                <a:gd name="connsiteY2970" fmla="*/ 77553 h 448608"/>
                <a:gd name="connsiteX2971" fmla="*/ 283769 w 1223485"/>
                <a:gd name="connsiteY2971" fmla="*/ 77857 h 448608"/>
                <a:gd name="connsiteX2972" fmla="*/ 284159 w 1223485"/>
                <a:gd name="connsiteY2972" fmla="*/ 78067 h 448608"/>
                <a:gd name="connsiteX2973" fmla="*/ 283426 w 1223485"/>
                <a:gd name="connsiteY2973" fmla="*/ 79991 h 448608"/>
                <a:gd name="connsiteX2974" fmla="*/ 282111 w 1223485"/>
                <a:gd name="connsiteY2974" fmla="*/ 81086 h 448608"/>
                <a:gd name="connsiteX2975" fmla="*/ 296132 w 1223485"/>
                <a:gd name="connsiteY2975" fmla="*/ 73266 h 448608"/>
                <a:gd name="connsiteX2976" fmla="*/ 296094 w 1223485"/>
                <a:gd name="connsiteY2976" fmla="*/ 75095 h 448608"/>
                <a:gd name="connsiteX2977" fmla="*/ 294246 w 1223485"/>
                <a:gd name="connsiteY2977" fmla="*/ 74019 h 448608"/>
                <a:gd name="connsiteX2978" fmla="*/ 293884 w 1223485"/>
                <a:gd name="connsiteY2978" fmla="*/ 71990 h 448608"/>
                <a:gd name="connsiteX2979" fmla="*/ 294494 w 1223485"/>
                <a:gd name="connsiteY2979" fmla="*/ 71333 h 448608"/>
                <a:gd name="connsiteX2980" fmla="*/ 295760 w 1223485"/>
                <a:gd name="connsiteY2980" fmla="*/ 71685 h 448608"/>
                <a:gd name="connsiteX2981" fmla="*/ 296132 w 1223485"/>
                <a:gd name="connsiteY2981" fmla="*/ 73266 h 448608"/>
                <a:gd name="connsiteX2982" fmla="*/ 600160 w 1223485"/>
                <a:gd name="connsiteY2982" fmla="*/ 69980 h 448608"/>
                <a:gd name="connsiteX2983" fmla="*/ 599827 w 1223485"/>
                <a:gd name="connsiteY2983" fmla="*/ 70856 h 448608"/>
                <a:gd name="connsiteX2984" fmla="*/ 597541 w 1223485"/>
                <a:gd name="connsiteY2984" fmla="*/ 68713 h 448608"/>
                <a:gd name="connsiteX2985" fmla="*/ 596941 w 1223485"/>
                <a:gd name="connsiteY2985" fmla="*/ 67161 h 448608"/>
                <a:gd name="connsiteX2986" fmla="*/ 597217 w 1223485"/>
                <a:gd name="connsiteY2986" fmla="*/ 65951 h 448608"/>
                <a:gd name="connsiteX2987" fmla="*/ 599589 w 1223485"/>
                <a:gd name="connsiteY2987" fmla="*/ 65846 h 448608"/>
                <a:gd name="connsiteX2988" fmla="*/ 600770 w 1223485"/>
                <a:gd name="connsiteY2988" fmla="*/ 66608 h 448608"/>
                <a:gd name="connsiteX2989" fmla="*/ 600160 w 1223485"/>
                <a:gd name="connsiteY2989" fmla="*/ 69980 h 448608"/>
                <a:gd name="connsiteX2990" fmla="*/ 814006 w 1223485"/>
                <a:gd name="connsiteY2990" fmla="*/ 65846 h 448608"/>
                <a:gd name="connsiteX2991" fmla="*/ 813339 w 1223485"/>
                <a:gd name="connsiteY2991" fmla="*/ 66656 h 448608"/>
                <a:gd name="connsiteX2992" fmla="*/ 810091 w 1223485"/>
                <a:gd name="connsiteY2992" fmla="*/ 65170 h 448608"/>
                <a:gd name="connsiteX2993" fmla="*/ 810253 w 1223485"/>
                <a:gd name="connsiteY2993" fmla="*/ 62817 h 448608"/>
                <a:gd name="connsiteX2994" fmla="*/ 809815 w 1223485"/>
                <a:gd name="connsiteY2994" fmla="*/ 61655 h 448608"/>
                <a:gd name="connsiteX2995" fmla="*/ 808939 w 1223485"/>
                <a:gd name="connsiteY2995" fmla="*/ 60436 h 448608"/>
                <a:gd name="connsiteX2996" fmla="*/ 808587 w 1223485"/>
                <a:gd name="connsiteY2996" fmla="*/ 59246 h 448608"/>
                <a:gd name="connsiteX2997" fmla="*/ 808948 w 1223485"/>
                <a:gd name="connsiteY2997" fmla="*/ 57940 h 448608"/>
                <a:gd name="connsiteX2998" fmla="*/ 810949 w 1223485"/>
                <a:gd name="connsiteY2998" fmla="*/ 59607 h 448608"/>
                <a:gd name="connsiteX2999" fmla="*/ 812073 w 1223485"/>
                <a:gd name="connsiteY2999" fmla="*/ 62255 h 448608"/>
                <a:gd name="connsiteX3000" fmla="*/ 813616 w 1223485"/>
                <a:gd name="connsiteY3000" fmla="*/ 64770 h 448608"/>
                <a:gd name="connsiteX3001" fmla="*/ 814006 w 1223485"/>
                <a:gd name="connsiteY3001" fmla="*/ 65846 h 448608"/>
                <a:gd name="connsiteX3002" fmla="*/ 845925 w 1223485"/>
                <a:gd name="connsiteY3002" fmla="*/ 56997 h 448608"/>
                <a:gd name="connsiteX3003" fmla="*/ 845486 w 1223485"/>
                <a:gd name="connsiteY3003" fmla="*/ 57302 h 448608"/>
                <a:gd name="connsiteX3004" fmla="*/ 844525 w 1223485"/>
                <a:gd name="connsiteY3004" fmla="*/ 56588 h 448608"/>
                <a:gd name="connsiteX3005" fmla="*/ 843924 w 1223485"/>
                <a:gd name="connsiteY3005" fmla="*/ 55797 h 448608"/>
                <a:gd name="connsiteX3006" fmla="*/ 843962 w 1223485"/>
                <a:gd name="connsiteY3006" fmla="*/ 55007 h 448608"/>
                <a:gd name="connsiteX3007" fmla="*/ 844648 w 1223485"/>
                <a:gd name="connsiteY3007" fmla="*/ 54607 h 448608"/>
                <a:gd name="connsiteX3008" fmla="*/ 846039 w 1223485"/>
                <a:gd name="connsiteY3008" fmla="*/ 55816 h 448608"/>
                <a:gd name="connsiteX3009" fmla="*/ 846068 w 1223485"/>
                <a:gd name="connsiteY3009" fmla="*/ 56483 h 448608"/>
                <a:gd name="connsiteX3010" fmla="*/ 845925 w 1223485"/>
                <a:gd name="connsiteY3010" fmla="*/ 56997 h 448608"/>
                <a:gd name="connsiteX3011" fmla="*/ 842381 w 1223485"/>
                <a:gd name="connsiteY3011" fmla="*/ 54178 h 448608"/>
                <a:gd name="connsiteX3012" fmla="*/ 842448 w 1223485"/>
                <a:gd name="connsiteY3012" fmla="*/ 55302 h 448608"/>
                <a:gd name="connsiteX3013" fmla="*/ 840829 w 1223485"/>
                <a:gd name="connsiteY3013" fmla="*/ 52749 h 448608"/>
                <a:gd name="connsiteX3014" fmla="*/ 840200 w 1223485"/>
                <a:gd name="connsiteY3014" fmla="*/ 49730 h 448608"/>
                <a:gd name="connsiteX3015" fmla="*/ 841486 w 1223485"/>
                <a:gd name="connsiteY3015" fmla="*/ 50806 h 448608"/>
                <a:gd name="connsiteX3016" fmla="*/ 842924 w 1223485"/>
                <a:gd name="connsiteY3016" fmla="*/ 53035 h 448608"/>
                <a:gd name="connsiteX3017" fmla="*/ 842381 w 1223485"/>
                <a:gd name="connsiteY3017" fmla="*/ 54178 h 448608"/>
                <a:gd name="connsiteX3018" fmla="*/ 606209 w 1223485"/>
                <a:gd name="connsiteY3018" fmla="*/ 45882 h 448608"/>
                <a:gd name="connsiteX3019" fmla="*/ 607104 w 1223485"/>
                <a:gd name="connsiteY3019" fmla="*/ 48425 h 448608"/>
                <a:gd name="connsiteX3020" fmla="*/ 607237 w 1223485"/>
                <a:gd name="connsiteY3020" fmla="*/ 49397 h 448608"/>
                <a:gd name="connsiteX3021" fmla="*/ 602275 w 1223485"/>
                <a:gd name="connsiteY3021" fmla="*/ 50730 h 448608"/>
                <a:gd name="connsiteX3022" fmla="*/ 599284 w 1223485"/>
                <a:gd name="connsiteY3022" fmla="*/ 47606 h 448608"/>
                <a:gd name="connsiteX3023" fmla="*/ 599922 w 1223485"/>
                <a:gd name="connsiteY3023" fmla="*/ 46339 h 448608"/>
                <a:gd name="connsiteX3024" fmla="*/ 602504 w 1223485"/>
                <a:gd name="connsiteY3024" fmla="*/ 46396 h 448608"/>
                <a:gd name="connsiteX3025" fmla="*/ 606209 w 1223485"/>
                <a:gd name="connsiteY3025" fmla="*/ 45882 h 448608"/>
                <a:gd name="connsiteX3026" fmla="*/ 350434 w 1223485"/>
                <a:gd name="connsiteY3026" fmla="*/ 59093 h 448608"/>
                <a:gd name="connsiteX3027" fmla="*/ 346777 w 1223485"/>
                <a:gd name="connsiteY3027" fmla="*/ 60074 h 448608"/>
                <a:gd name="connsiteX3028" fmla="*/ 344662 w 1223485"/>
                <a:gd name="connsiteY3028" fmla="*/ 58703 h 448608"/>
                <a:gd name="connsiteX3029" fmla="*/ 346948 w 1223485"/>
                <a:gd name="connsiteY3029" fmla="*/ 57017 h 448608"/>
                <a:gd name="connsiteX3030" fmla="*/ 347757 w 1223485"/>
                <a:gd name="connsiteY3030" fmla="*/ 56902 h 448608"/>
                <a:gd name="connsiteX3031" fmla="*/ 348291 w 1223485"/>
                <a:gd name="connsiteY3031" fmla="*/ 56569 h 448608"/>
                <a:gd name="connsiteX3032" fmla="*/ 348482 w 1223485"/>
                <a:gd name="connsiteY3032" fmla="*/ 55883 h 448608"/>
                <a:gd name="connsiteX3033" fmla="*/ 344348 w 1223485"/>
                <a:gd name="connsiteY3033" fmla="*/ 54769 h 448608"/>
                <a:gd name="connsiteX3034" fmla="*/ 343166 w 1223485"/>
                <a:gd name="connsiteY3034" fmla="*/ 53788 h 448608"/>
                <a:gd name="connsiteX3035" fmla="*/ 342043 w 1223485"/>
                <a:gd name="connsiteY3035" fmla="*/ 51292 h 448608"/>
                <a:gd name="connsiteX3036" fmla="*/ 342071 w 1223485"/>
                <a:gd name="connsiteY3036" fmla="*/ 49701 h 448608"/>
                <a:gd name="connsiteX3037" fmla="*/ 347386 w 1223485"/>
                <a:gd name="connsiteY3037" fmla="*/ 45501 h 448608"/>
                <a:gd name="connsiteX3038" fmla="*/ 348624 w 1223485"/>
                <a:gd name="connsiteY3038" fmla="*/ 45053 h 448608"/>
                <a:gd name="connsiteX3039" fmla="*/ 348824 w 1223485"/>
                <a:gd name="connsiteY3039" fmla="*/ 46796 h 448608"/>
                <a:gd name="connsiteX3040" fmla="*/ 352491 w 1223485"/>
                <a:gd name="connsiteY3040" fmla="*/ 51197 h 448608"/>
                <a:gd name="connsiteX3041" fmla="*/ 352653 w 1223485"/>
                <a:gd name="connsiteY3041" fmla="*/ 54130 h 448608"/>
                <a:gd name="connsiteX3042" fmla="*/ 352510 w 1223485"/>
                <a:gd name="connsiteY3042" fmla="*/ 55188 h 448608"/>
                <a:gd name="connsiteX3043" fmla="*/ 350434 w 1223485"/>
                <a:gd name="connsiteY3043" fmla="*/ 59093 h 448608"/>
                <a:gd name="connsiteX3044" fmla="*/ 570623 w 1223485"/>
                <a:gd name="connsiteY3044" fmla="*/ 41253 h 448608"/>
                <a:gd name="connsiteX3045" fmla="*/ 571585 w 1223485"/>
                <a:gd name="connsiteY3045" fmla="*/ 41824 h 448608"/>
                <a:gd name="connsiteX3046" fmla="*/ 572919 w 1223485"/>
                <a:gd name="connsiteY3046" fmla="*/ 41805 h 448608"/>
                <a:gd name="connsiteX3047" fmla="*/ 574500 w 1223485"/>
                <a:gd name="connsiteY3047" fmla="*/ 41386 h 448608"/>
                <a:gd name="connsiteX3048" fmla="*/ 578386 w 1223485"/>
                <a:gd name="connsiteY3048" fmla="*/ 41786 h 448608"/>
                <a:gd name="connsiteX3049" fmla="*/ 585263 w 1223485"/>
                <a:gd name="connsiteY3049" fmla="*/ 41872 h 448608"/>
                <a:gd name="connsiteX3050" fmla="*/ 589997 w 1223485"/>
                <a:gd name="connsiteY3050" fmla="*/ 42872 h 448608"/>
                <a:gd name="connsiteX3051" fmla="*/ 594627 w 1223485"/>
                <a:gd name="connsiteY3051" fmla="*/ 45701 h 448608"/>
                <a:gd name="connsiteX3052" fmla="*/ 596932 w 1223485"/>
                <a:gd name="connsiteY3052" fmla="*/ 46272 h 448608"/>
                <a:gd name="connsiteX3053" fmla="*/ 597922 w 1223485"/>
                <a:gd name="connsiteY3053" fmla="*/ 46291 h 448608"/>
                <a:gd name="connsiteX3054" fmla="*/ 597703 w 1223485"/>
                <a:gd name="connsiteY3054" fmla="*/ 46511 h 448608"/>
                <a:gd name="connsiteX3055" fmla="*/ 595874 w 1223485"/>
                <a:gd name="connsiteY3055" fmla="*/ 47282 h 448608"/>
                <a:gd name="connsiteX3056" fmla="*/ 595007 w 1223485"/>
                <a:gd name="connsiteY3056" fmla="*/ 48806 h 448608"/>
                <a:gd name="connsiteX3057" fmla="*/ 597532 w 1223485"/>
                <a:gd name="connsiteY3057" fmla="*/ 51140 h 448608"/>
                <a:gd name="connsiteX3058" fmla="*/ 597703 w 1223485"/>
                <a:gd name="connsiteY3058" fmla="*/ 52692 h 448608"/>
                <a:gd name="connsiteX3059" fmla="*/ 599656 w 1223485"/>
                <a:gd name="connsiteY3059" fmla="*/ 54083 h 448608"/>
                <a:gd name="connsiteX3060" fmla="*/ 602046 w 1223485"/>
                <a:gd name="connsiteY3060" fmla="*/ 56245 h 448608"/>
                <a:gd name="connsiteX3061" fmla="*/ 602142 w 1223485"/>
                <a:gd name="connsiteY3061" fmla="*/ 56950 h 448608"/>
                <a:gd name="connsiteX3062" fmla="*/ 602952 w 1223485"/>
                <a:gd name="connsiteY3062" fmla="*/ 57921 h 448608"/>
                <a:gd name="connsiteX3063" fmla="*/ 603361 w 1223485"/>
                <a:gd name="connsiteY3063" fmla="*/ 59112 h 448608"/>
                <a:gd name="connsiteX3064" fmla="*/ 601675 w 1223485"/>
                <a:gd name="connsiteY3064" fmla="*/ 60293 h 448608"/>
                <a:gd name="connsiteX3065" fmla="*/ 599418 w 1223485"/>
                <a:gd name="connsiteY3065" fmla="*/ 60512 h 448608"/>
                <a:gd name="connsiteX3066" fmla="*/ 597741 w 1223485"/>
                <a:gd name="connsiteY3066" fmla="*/ 59398 h 448608"/>
                <a:gd name="connsiteX3067" fmla="*/ 596208 w 1223485"/>
                <a:gd name="connsiteY3067" fmla="*/ 58007 h 448608"/>
                <a:gd name="connsiteX3068" fmla="*/ 595808 w 1223485"/>
                <a:gd name="connsiteY3068" fmla="*/ 59731 h 448608"/>
                <a:gd name="connsiteX3069" fmla="*/ 594617 w 1223485"/>
                <a:gd name="connsiteY3069" fmla="*/ 60722 h 448608"/>
                <a:gd name="connsiteX3070" fmla="*/ 590273 w 1223485"/>
                <a:gd name="connsiteY3070" fmla="*/ 60436 h 448608"/>
                <a:gd name="connsiteX3071" fmla="*/ 587168 w 1223485"/>
                <a:gd name="connsiteY3071" fmla="*/ 60445 h 448608"/>
                <a:gd name="connsiteX3072" fmla="*/ 584082 w 1223485"/>
                <a:gd name="connsiteY3072" fmla="*/ 60874 h 448608"/>
                <a:gd name="connsiteX3073" fmla="*/ 585625 w 1223485"/>
                <a:gd name="connsiteY3073" fmla="*/ 61141 h 448608"/>
                <a:gd name="connsiteX3074" fmla="*/ 587026 w 1223485"/>
                <a:gd name="connsiteY3074" fmla="*/ 61693 h 448608"/>
                <a:gd name="connsiteX3075" fmla="*/ 591835 w 1223485"/>
                <a:gd name="connsiteY3075" fmla="*/ 66094 h 448608"/>
                <a:gd name="connsiteX3076" fmla="*/ 592864 w 1223485"/>
                <a:gd name="connsiteY3076" fmla="*/ 67723 h 448608"/>
                <a:gd name="connsiteX3077" fmla="*/ 591178 w 1223485"/>
                <a:gd name="connsiteY3077" fmla="*/ 70961 h 448608"/>
                <a:gd name="connsiteX3078" fmla="*/ 591998 w 1223485"/>
                <a:gd name="connsiteY3078" fmla="*/ 72285 h 448608"/>
                <a:gd name="connsiteX3079" fmla="*/ 593855 w 1223485"/>
                <a:gd name="connsiteY3079" fmla="*/ 73047 h 448608"/>
                <a:gd name="connsiteX3080" fmla="*/ 596122 w 1223485"/>
                <a:gd name="connsiteY3080" fmla="*/ 74657 h 448608"/>
                <a:gd name="connsiteX3081" fmla="*/ 597732 w 1223485"/>
                <a:gd name="connsiteY3081" fmla="*/ 74819 h 448608"/>
                <a:gd name="connsiteX3082" fmla="*/ 598894 w 1223485"/>
                <a:gd name="connsiteY3082" fmla="*/ 75733 h 448608"/>
                <a:gd name="connsiteX3083" fmla="*/ 598941 w 1223485"/>
                <a:gd name="connsiteY3083" fmla="*/ 77314 h 448608"/>
                <a:gd name="connsiteX3084" fmla="*/ 599618 w 1223485"/>
                <a:gd name="connsiteY3084" fmla="*/ 78743 h 448608"/>
                <a:gd name="connsiteX3085" fmla="*/ 597789 w 1223485"/>
                <a:gd name="connsiteY3085" fmla="*/ 79324 h 448608"/>
                <a:gd name="connsiteX3086" fmla="*/ 599598 w 1223485"/>
                <a:gd name="connsiteY3086" fmla="*/ 79705 h 448608"/>
                <a:gd name="connsiteX3087" fmla="*/ 601218 w 1223485"/>
                <a:gd name="connsiteY3087" fmla="*/ 80438 h 448608"/>
                <a:gd name="connsiteX3088" fmla="*/ 600332 w 1223485"/>
                <a:gd name="connsiteY3088" fmla="*/ 81181 h 448608"/>
                <a:gd name="connsiteX3089" fmla="*/ 599646 w 1223485"/>
                <a:gd name="connsiteY3089" fmla="*/ 82086 h 448608"/>
                <a:gd name="connsiteX3090" fmla="*/ 600389 w 1223485"/>
                <a:gd name="connsiteY3090" fmla="*/ 82572 h 448608"/>
                <a:gd name="connsiteX3091" fmla="*/ 602609 w 1223485"/>
                <a:gd name="connsiteY3091" fmla="*/ 83401 h 448608"/>
                <a:gd name="connsiteX3092" fmla="*/ 603580 w 1223485"/>
                <a:gd name="connsiteY3092" fmla="*/ 84172 h 448608"/>
                <a:gd name="connsiteX3093" fmla="*/ 604085 w 1223485"/>
                <a:gd name="connsiteY3093" fmla="*/ 86239 h 448608"/>
                <a:gd name="connsiteX3094" fmla="*/ 606257 w 1223485"/>
                <a:gd name="connsiteY3094" fmla="*/ 89621 h 448608"/>
                <a:gd name="connsiteX3095" fmla="*/ 610219 w 1223485"/>
                <a:gd name="connsiteY3095" fmla="*/ 93983 h 448608"/>
                <a:gd name="connsiteX3096" fmla="*/ 611086 w 1223485"/>
                <a:gd name="connsiteY3096" fmla="*/ 95574 h 448608"/>
                <a:gd name="connsiteX3097" fmla="*/ 611076 w 1223485"/>
                <a:gd name="connsiteY3097" fmla="*/ 97041 h 448608"/>
                <a:gd name="connsiteX3098" fmla="*/ 610419 w 1223485"/>
                <a:gd name="connsiteY3098" fmla="*/ 98298 h 448608"/>
                <a:gd name="connsiteX3099" fmla="*/ 608162 w 1223485"/>
                <a:gd name="connsiteY3099" fmla="*/ 99765 h 448608"/>
                <a:gd name="connsiteX3100" fmla="*/ 606361 w 1223485"/>
                <a:gd name="connsiteY3100" fmla="*/ 101708 h 448608"/>
                <a:gd name="connsiteX3101" fmla="*/ 606142 w 1223485"/>
                <a:gd name="connsiteY3101" fmla="*/ 102413 h 448608"/>
                <a:gd name="connsiteX3102" fmla="*/ 603685 w 1223485"/>
                <a:gd name="connsiteY3102" fmla="*/ 103308 h 448608"/>
                <a:gd name="connsiteX3103" fmla="*/ 604808 w 1223485"/>
                <a:gd name="connsiteY3103" fmla="*/ 103965 h 448608"/>
                <a:gd name="connsiteX3104" fmla="*/ 605704 w 1223485"/>
                <a:gd name="connsiteY3104" fmla="*/ 104861 h 448608"/>
                <a:gd name="connsiteX3105" fmla="*/ 607409 w 1223485"/>
                <a:gd name="connsiteY3105" fmla="*/ 107556 h 448608"/>
                <a:gd name="connsiteX3106" fmla="*/ 611476 w 1223485"/>
                <a:gd name="connsiteY3106" fmla="*/ 111938 h 448608"/>
                <a:gd name="connsiteX3107" fmla="*/ 613524 w 1223485"/>
                <a:gd name="connsiteY3107" fmla="*/ 113576 h 448608"/>
                <a:gd name="connsiteX3108" fmla="*/ 621935 w 1223485"/>
                <a:gd name="connsiteY3108" fmla="*/ 119520 h 448608"/>
                <a:gd name="connsiteX3109" fmla="*/ 626411 w 1223485"/>
                <a:gd name="connsiteY3109" fmla="*/ 122110 h 448608"/>
                <a:gd name="connsiteX3110" fmla="*/ 632127 w 1223485"/>
                <a:gd name="connsiteY3110" fmla="*/ 128035 h 448608"/>
                <a:gd name="connsiteX3111" fmla="*/ 635089 w 1223485"/>
                <a:gd name="connsiteY3111" fmla="*/ 129407 h 448608"/>
                <a:gd name="connsiteX3112" fmla="*/ 635670 w 1223485"/>
                <a:gd name="connsiteY3112" fmla="*/ 131055 h 448608"/>
                <a:gd name="connsiteX3113" fmla="*/ 633193 w 1223485"/>
                <a:gd name="connsiteY3113" fmla="*/ 133588 h 448608"/>
                <a:gd name="connsiteX3114" fmla="*/ 629593 w 1223485"/>
                <a:gd name="connsiteY3114" fmla="*/ 134855 h 448608"/>
                <a:gd name="connsiteX3115" fmla="*/ 623640 w 1223485"/>
                <a:gd name="connsiteY3115" fmla="*/ 135531 h 448608"/>
                <a:gd name="connsiteX3116" fmla="*/ 617668 w 1223485"/>
                <a:gd name="connsiteY3116" fmla="*/ 134645 h 448608"/>
                <a:gd name="connsiteX3117" fmla="*/ 614581 w 1223485"/>
                <a:gd name="connsiteY3117" fmla="*/ 133921 h 448608"/>
                <a:gd name="connsiteX3118" fmla="*/ 611895 w 1223485"/>
                <a:gd name="connsiteY3118" fmla="*/ 132464 h 448608"/>
                <a:gd name="connsiteX3119" fmla="*/ 609781 w 1223485"/>
                <a:gd name="connsiteY3119" fmla="*/ 129540 h 448608"/>
                <a:gd name="connsiteX3120" fmla="*/ 606980 w 1223485"/>
                <a:gd name="connsiteY3120" fmla="*/ 127959 h 448608"/>
                <a:gd name="connsiteX3121" fmla="*/ 608057 w 1223485"/>
                <a:gd name="connsiteY3121" fmla="*/ 129730 h 448608"/>
                <a:gd name="connsiteX3122" fmla="*/ 608733 w 1223485"/>
                <a:gd name="connsiteY3122" fmla="*/ 131540 h 448608"/>
                <a:gd name="connsiteX3123" fmla="*/ 608380 w 1223485"/>
                <a:gd name="connsiteY3123" fmla="*/ 133512 h 448608"/>
                <a:gd name="connsiteX3124" fmla="*/ 607285 w 1223485"/>
                <a:gd name="connsiteY3124" fmla="*/ 135055 h 448608"/>
                <a:gd name="connsiteX3125" fmla="*/ 605399 w 1223485"/>
                <a:gd name="connsiteY3125" fmla="*/ 136188 h 448608"/>
                <a:gd name="connsiteX3126" fmla="*/ 603380 w 1223485"/>
                <a:gd name="connsiteY3126" fmla="*/ 137112 h 448608"/>
                <a:gd name="connsiteX3127" fmla="*/ 602523 w 1223485"/>
                <a:gd name="connsiteY3127" fmla="*/ 137760 h 448608"/>
                <a:gd name="connsiteX3128" fmla="*/ 597398 w 1223485"/>
                <a:gd name="connsiteY3128" fmla="*/ 148076 h 448608"/>
                <a:gd name="connsiteX3129" fmla="*/ 596569 w 1223485"/>
                <a:gd name="connsiteY3129" fmla="*/ 150866 h 448608"/>
                <a:gd name="connsiteX3130" fmla="*/ 595007 w 1223485"/>
                <a:gd name="connsiteY3130" fmla="*/ 162449 h 448608"/>
                <a:gd name="connsiteX3131" fmla="*/ 594979 w 1223485"/>
                <a:gd name="connsiteY3131" fmla="*/ 165725 h 448608"/>
                <a:gd name="connsiteX3132" fmla="*/ 597284 w 1223485"/>
                <a:gd name="connsiteY3132" fmla="*/ 171850 h 448608"/>
                <a:gd name="connsiteX3133" fmla="*/ 597484 w 1223485"/>
                <a:gd name="connsiteY3133" fmla="*/ 175060 h 448608"/>
                <a:gd name="connsiteX3134" fmla="*/ 597941 w 1223485"/>
                <a:gd name="connsiteY3134" fmla="*/ 176451 h 448608"/>
                <a:gd name="connsiteX3135" fmla="*/ 597636 w 1223485"/>
                <a:gd name="connsiteY3135" fmla="*/ 177603 h 448608"/>
                <a:gd name="connsiteX3136" fmla="*/ 596551 w 1223485"/>
                <a:gd name="connsiteY3136" fmla="*/ 178289 h 448608"/>
                <a:gd name="connsiteX3137" fmla="*/ 592150 w 1223485"/>
                <a:gd name="connsiteY3137" fmla="*/ 180156 h 448608"/>
                <a:gd name="connsiteX3138" fmla="*/ 589045 w 1223485"/>
                <a:gd name="connsiteY3138" fmla="*/ 181708 h 448608"/>
                <a:gd name="connsiteX3139" fmla="*/ 586521 w 1223485"/>
                <a:gd name="connsiteY3139" fmla="*/ 183918 h 448608"/>
                <a:gd name="connsiteX3140" fmla="*/ 584482 w 1223485"/>
                <a:gd name="connsiteY3140" fmla="*/ 186671 h 448608"/>
                <a:gd name="connsiteX3141" fmla="*/ 582692 w 1223485"/>
                <a:gd name="connsiteY3141" fmla="*/ 188662 h 448608"/>
                <a:gd name="connsiteX3142" fmla="*/ 580311 w 1223485"/>
                <a:gd name="connsiteY3142" fmla="*/ 189614 h 448608"/>
                <a:gd name="connsiteX3143" fmla="*/ 578577 w 1223485"/>
                <a:gd name="connsiteY3143" fmla="*/ 189471 h 448608"/>
                <a:gd name="connsiteX3144" fmla="*/ 577186 w 1223485"/>
                <a:gd name="connsiteY3144" fmla="*/ 188557 h 448608"/>
                <a:gd name="connsiteX3145" fmla="*/ 576205 w 1223485"/>
                <a:gd name="connsiteY3145" fmla="*/ 186785 h 448608"/>
                <a:gd name="connsiteX3146" fmla="*/ 575643 w 1223485"/>
                <a:gd name="connsiteY3146" fmla="*/ 184852 h 448608"/>
                <a:gd name="connsiteX3147" fmla="*/ 575281 w 1223485"/>
                <a:gd name="connsiteY3147" fmla="*/ 186280 h 448608"/>
                <a:gd name="connsiteX3148" fmla="*/ 575348 w 1223485"/>
                <a:gd name="connsiteY3148" fmla="*/ 187680 h 448608"/>
                <a:gd name="connsiteX3149" fmla="*/ 576167 w 1223485"/>
                <a:gd name="connsiteY3149" fmla="*/ 189176 h 448608"/>
                <a:gd name="connsiteX3150" fmla="*/ 576481 w 1223485"/>
                <a:gd name="connsiteY3150" fmla="*/ 190757 h 448608"/>
                <a:gd name="connsiteX3151" fmla="*/ 576005 w 1223485"/>
                <a:gd name="connsiteY3151" fmla="*/ 192367 h 448608"/>
                <a:gd name="connsiteX3152" fmla="*/ 574986 w 1223485"/>
                <a:gd name="connsiteY3152" fmla="*/ 193653 h 448608"/>
                <a:gd name="connsiteX3153" fmla="*/ 572224 w 1223485"/>
                <a:gd name="connsiteY3153" fmla="*/ 195053 h 448608"/>
                <a:gd name="connsiteX3154" fmla="*/ 570699 w 1223485"/>
                <a:gd name="connsiteY3154" fmla="*/ 196253 h 448608"/>
                <a:gd name="connsiteX3155" fmla="*/ 570404 w 1223485"/>
                <a:gd name="connsiteY3155" fmla="*/ 198377 h 448608"/>
                <a:gd name="connsiteX3156" fmla="*/ 569671 w 1223485"/>
                <a:gd name="connsiteY3156" fmla="*/ 199568 h 448608"/>
                <a:gd name="connsiteX3157" fmla="*/ 568614 w 1223485"/>
                <a:gd name="connsiteY3157" fmla="*/ 200492 h 448608"/>
                <a:gd name="connsiteX3158" fmla="*/ 564718 w 1223485"/>
                <a:gd name="connsiteY3158" fmla="*/ 202606 h 448608"/>
                <a:gd name="connsiteX3159" fmla="*/ 563842 w 1223485"/>
                <a:gd name="connsiteY3159" fmla="*/ 203454 h 448608"/>
                <a:gd name="connsiteX3160" fmla="*/ 563203 w 1223485"/>
                <a:gd name="connsiteY3160" fmla="*/ 204530 h 448608"/>
                <a:gd name="connsiteX3161" fmla="*/ 565280 w 1223485"/>
                <a:gd name="connsiteY3161" fmla="*/ 204359 h 448608"/>
                <a:gd name="connsiteX3162" fmla="*/ 567185 w 1223485"/>
                <a:gd name="connsiteY3162" fmla="*/ 204530 h 448608"/>
                <a:gd name="connsiteX3163" fmla="*/ 567328 w 1223485"/>
                <a:gd name="connsiteY3163" fmla="*/ 206635 h 448608"/>
                <a:gd name="connsiteX3164" fmla="*/ 567928 w 1223485"/>
                <a:gd name="connsiteY3164" fmla="*/ 208207 h 448608"/>
                <a:gd name="connsiteX3165" fmla="*/ 567166 w 1223485"/>
                <a:gd name="connsiteY3165" fmla="*/ 211646 h 448608"/>
                <a:gd name="connsiteX3166" fmla="*/ 564232 w 1223485"/>
                <a:gd name="connsiteY3166" fmla="*/ 213970 h 448608"/>
                <a:gd name="connsiteX3167" fmla="*/ 565699 w 1223485"/>
                <a:gd name="connsiteY3167" fmla="*/ 214455 h 448608"/>
                <a:gd name="connsiteX3168" fmla="*/ 567023 w 1223485"/>
                <a:gd name="connsiteY3168" fmla="*/ 215217 h 448608"/>
                <a:gd name="connsiteX3169" fmla="*/ 569966 w 1223485"/>
                <a:gd name="connsiteY3169" fmla="*/ 215779 h 448608"/>
                <a:gd name="connsiteX3170" fmla="*/ 570957 w 1223485"/>
                <a:gd name="connsiteY3170" fmla="*/ 218218 h 448608"/>
                <a:gd name="connsiteX3171" fmla="*/ 570519 w 1223485"/>
                <a:gd name="connsiteY3171" fmla="*/ 221171 h 448608"/>
                <a:gd name="connsiteX3172" fmla="*/ 569986 w 1223485"/>
                <a:gd name="connsiteY3172" fmla="*/ 223818 h 448608"/>
                <a:gd name="connsiteX3173" fmla="*/ 567871 w 1223485"/>
                <a:gd name="connsiteY3173" fmla="*/ 224552 h 448608"/>
                <a:gd name="connsiteX3174" fmla="*/ 566556 w 1223485"/>
                <a:gd name="connsiteY3174" fmla="*/ 224066 h 448608"/>
                <a:gd name="connsiteX3175" fmla="*/ 565252 w 1223485"/>
                <a:gd name="connsiteY3175" fmla="*/ 224114 h 448608"/>
                <a:gd name="connsiteX3176" fmla="*/ 564289 w 1223485"/>
                <a:gd name="connsiteY3176" fmla="*/ 224914 h 448608"/>
                <a:gd name="connsiteX3177" fmla="*/ 564042 w 1223485"/>
                <a:gd name="connsiteY3177" fmla="*/ 226285 h 448608"/>
                <a:gd name="connsiteX3178" fmla="*/ 565861 w 1223485"/>
                <a:gd name="connsiteY3178" fmla="*/ 225609 h 448608"/>
                <a:gd name="connsiteX3179" fmla="*/ 565756 w 1223485"/>
                <a:gd name="connsiteY3179" fmla="*/ 229038 h 448608"/>
                <a:gd name="connsiteX3180" fmla="*/ 565261 w 1223485"/>
                <a:gd name="connsiteY3180" fmla="*/ 232381 h 448608"/>
                <a:gd name="connsiteX3181" fmla="*/ 564661 w 1223485"/>
                <a:gd name="connsiteY3181" fmla="*/ 234229 h 448608"/>
                <a:gd name="connsiteX3182" fmla="*/ 563546 w 1223485"/>
                <a:gd name="connsiteY3182" fmla="*/ 235734 h 448608"/>
                <a:gd name="connsiteX3183" fmla="*/ 561861 w 1223485"/>
                <a:gd name="connsiteY3183" fmla="*/ 236220 h 448608"/>
                <a:gd name="connsiteX3184" fmla="*/ 560270 w 1223485"/>
                <a:gd name="connsiteY3184" fmla="*/ 235087 h 448608"/>
                <a:gd name="connsiteX3185" fmla="*/ 559946 w 1223485"/>
                <a:gd name="connsiteY3185" fmla="*/ 236401 h 448608"/>
                <a:gd name="connsiteX3186" fmla="*/ 560432 w 1223485"/>
                <a:gd name="connsiteY3186" fmla="*/ 237506 h 448608"/>
                <a:gd name="connsiteX3187" fmla="*/ 562699 w 1223485"/>
                <a:gd name="connsiteY3187" fmla="*/ 240192 h 448608"/>
                <a:gd name="connsiteX3188" fmla="*/ 561308 w 1223485"/>
                <a:gd name="connsiteY3188" fmla="*/ 240782 h 448608"/>
                <a:gd name="connsiteX3189" fmla="*/ 560298 w 1223485"/>
                <a:gd name="connsiteY3189" fmla="*/ 241697 h 448608"/>
                <a:gd name="connsiteX3190" fmla="*/ 559841 w 1223485"/>
                <a:gd name="connsiteY3190" fmla="*/ 243030 h 448608"/>
                <a:gd name="connsiteX3191" fmla="*/ 557374 w 1223485"/>
                <a:gd name="connsiteY3191" fmla="*/ 246088 h 448608"/>
                <a:gd name="connsiteX3192" fmla="*/ 556279 w 1223485"/>
                <a:gd name="connsiteY3192" fmla="*/ 248336 h 448608"/>
                <a:gd name="connsiteX3193" fmla="*/ 555812 w 1223485"/>
                <a:gd name="connsiteY3193" fmla="*/ 250736 h 448608"/>
                <a:gd name="connsiteX3194" fmla="*/ 554660 w 1223485"/>
                <a:gd name="connsiteY3194" fmla="*/ 252641 h 448608"/>
                <a:gd name="connsiteX3195" fmla="*/ 536000 w 1223485"/>
                <a:gd name="connsiteY3195" fmla="*/ 260947 h 448608"/>
                <a:gd name="connsiteX3196" fmla="*/ 520903 w 1223485"/>
                <a:gd name="connsiteY3196" fmla="*/ 267938 h 448608"/>
                <a:gd name="connsiteX3197" fmla="*/ 519817 w 1223485"/>
                <a:gd name="connsiteY3197" fmla="*/ 267462 h 448608"/>
                <a:gd name="connsiteX3198" fmla="*/ 519083 w 1223485"/>
                <a:gd name="connsiteY3198" fmla="*/ 266395 h 448608"/>
                <a:gd name="connsiteX3199" fmla="*/ 518570 w 1223485"/>
                <a:gd name="connsiteY3199" fmla="*/ 255527 h 448608"/>
                <a:gd name="connsiteX3200" fmla="*/ 516702 w 1223485"/>
                <a:gd name="connsiteY3200" fmla="*/ 249974 h 448608"/>
                <a:gd name="connsiteX3201" fmla="*/ 516426 w 1223485"/>
                <a:gd name="connsiteY3201" fmla="*/ 246840 h 448608"/>
                <a:gd name="connsiteX3202" fmla="*/ 514292 w 1223485"/>
                <a:gd name="connsiteY3202" fmla="*/ 249631 h 448608"/>
                <a:gd name="connsiteX3203" fmla="*/ 512988 w 1223485"/>
                <a:gd name="connsiteY3203" fmla="*/ 249345 h 448608"/>
                <a:gd name="connsiteX3204" fmla="*/ 511578 w 1223485"/>
                <a:gd name="connsiteY3204" fmla="*/ 248631 h 448608"/>
                <a:gd name="connsiteX3205" fmla="*/ 510521 w 1223485"/>
                <a:gd name="connsiteY3205" fmla="*/ 247717 h 448608"/>
                <a:gd name="connsiteX3206" fmla="*/ 510435 w 1223485"/>
                <a:gd name="connsiteY3206" fmla="*/ 246516 h 448608"/>
                <a:gd name="connsiteX3207" fmla="*/ 511578 w 1223485"/>
                <a:gd name="connsiteY3207" fmla="*/ 243068 h 448608"/>
                <a:gd name="connsiteX3208" fmla="*/ 510197 w 1223485"/>
                <a:gd name="connsiteY3208" fmla="*/ 244964 h 448608"/>
                <a:gd name="connsiteX3209" fmla="*/ 508692 w 1223485"/>
                <a:gd name="connsiteY3209" fmla="*/ 246421 h 448608"/>
                <a:gd name="connsiteX3210" fmla="*/ 507130 w 1223485"/>
                <a:gd name="connsiteY3210" fmla="*/ 246240 h 448608"/>
                <a:gd name="connsiteX3211" fmla="*/ 505777 w 1223485"/>
                <a:gd name="connsiteY3211" fmla="*/ 245516 h 448608"/>
                <a:gd name="connsiteX3212" fmla="*/ 505282 w 1223485"/>
                <a:gd name="connsiteY3212" fmla="*/ 244392 h 448608"/>
                <a:gd name="connsiteX3213" fmla="*/ 504567 w 1223485"/>
                <a:gd name="connsiteY3213" fmla="*/ 244221 h 448608"/>
                <a:gd name="connsiteX3214" fmla="*/ 501262 w 1223485"/>
                <a:gd name="connsiteY3214" fmla="*/ 247288 h 448608"/>
                <a:gd name="connsiteX3215" fmla="*/ 496910 w 1223485"/>
                <a:gd name="connsiteY3215" fmla="*/ 248936 h 448608"/>
                <a:gd name="connsiteX3216" fmla="*/ 494481 w 1223485"/>
                <a:gd name="connsiteY3216" fmla="*/ 248907 h 448608"/>
                <a:gd name="connsiteX3217" fmla="*/ 492576 w 1223485"/>
                <a:gd name="connsiteY3217" fmla="*/ 247964 h 448608"/>
                <a:gd name="connsiteX3218" fmla="*/ 492671 w 1223485"/>
                <a:gd name="connsiteY3218" fmla="*/ 245621 h 448608"/>
                <a:gd name="connsiteX3219" fmla="*/ 492471 w 1223485"/>
                <a:gd name="connsiteY3219" fmla="*/ 243335 h 448608"/>
                <a:gd name="connsiteX3220" fmla="*/ 491937 w 1223485"/>
                <a:gd name="connsiteY3220" fmla="*/ 241992 h 448608"/>
                <a:gd name="connsiteX3221" fmla="*/ 490766 w 1223485"/>
                <a:gd name="connsiteY3221" fmla="*/ 241506 h 448608"/>
                <a:gd name="connsiteX3222" fmla="*/ 489689 w 1223485"/>
                <a:gd name="connsiteY3222" fmla="*/ 241678 h 448608"/>
                <a:gd name="connsiteX3223" fmla="*/ 486565 w 1223485"/>
                <a:gd name="connsiteY3223" fmla="*/ 242868 h 448608"/>
                <a:gd name="connsiteX3224" fmla="*/ 485451 w 1223485"/>
                <a:gd name="connsiteY3224" fmla="*/ 242726 h 448608"/>
                <a:gd name="connsiteX3225" fmla="*/ 484813 w 1223485"/>
                <a:gd name="connsiteY3225" fmla="*/ 243326 h 448608"/>
                <a:gd name="connsiteX3226" fmla="*/ 476545 w 1223485"/>
                <a:gd name="connsiteY3226" fmla="*/ 235001 h 448608"/>
                <a:gd name="connsiteX3227" fmla="*/ 474878 w 1223485"/>
                <a:gd name="connsiteY3227" fmla="*/ 241745 h 448608"/>
                <a:gd name="connsiteX3228" fmla="*/ 469163 w 1223485"/>
                <a:gd name="connsiteY3228" fmla="*/ 245326 h 448608"/>
                <a:gd name="connsiteX3229" fmla="*/ 464953 w 1223485"/>
                <a:gd name="connsiteY3229" fmla="*/ 247412 h 448608"/>
                <a:gd name="connsiteX3230" fmla="*/ 460772 w 1223485"/>
                <a:gd name="connsiteY3230" fmla="*/ 246631 h 448608"/>
                <a:gd name="connsiteX3231" fmla="*/ 456533 w 1223485"/>
                <a:gd name="connsiteY3231" fmla="*/ 245297 h 448608"/>
                <a:gd name="connsiteX3232" fmla="*/ 452304 w 1223485"/>
                <a:gd name="connsiteY3232" fmla="*/ 246907 h 448608"/>
                <a:gd name="connsiteX3233" fmla="*/ 447713 w 1223485"/>
                <a:gd name="connsiteY3233" fmla="*/ 250850 h 448608"/>
                <a:gd name="connsiteX3234" fmla="*/ 446446 w 1223485"/>
                <a:gd name="connsiteY3234" fmla="*/ 251450 h 448608"/>
                <a:gd name="connsiteX3235" fmla="*/ 445122 w 1223485"/>
                <a:gd name="connsiteY3235" fmla="*/ 251441 h 448608"/>
                <a:gd name="connsiteX3236" fmla="*/ 444151 w 1223485"/>
                <a:gd name="connsiteY3236" fmla="*/ 250927 h 448608"/>
                <a:gd name="connsiteX3237" fmla="*/ 444484 w 1223485"/>
                <a:gd name="connsiteY3237" fmla="*/ 247936 h 448608"/>
                <a:gd name="connsiteX3238" fmla="*/ 444522 w 1223485"/>
                <a:gd name="connsiteY3238" fmla="*/ 244945 h 448608"/>
                <a:gd name="connsiteX3239" fmla="*/ 444179 w 1223485"/>
                <a:gd name="connsiteY3239" fmla="*/ 238287 h 448608"/>
                <a:gd name="connsiteX3240" fmla="*/ 443817 w 1223485"/>
                <a:gd name="connsiteY3240" fmla="*/ 236972 h 448608"/>
                <a:gd name="connsiteX3241" fmla="*/ 442493 w 1223485"/>
                <a:gd name="connsiteY3241" fmla="*/ 235144 h 448608"/>
                <a:gd name="connsiteX3242" fmla="*/ 440741 w 1223485"/>
                <a:gd name="connsiteY3242" fmla="*/ 233820 h 448608"/>
                <a:gd name="connsiteX3243" fmla="*/ 439769 w 1223485"/>
                <a:gd name="connsiteY3243" fmla="*/ 234782 h 448608"/>
                <a:gd name="connsiteX3244" fmla="*/ 438883 w 1223485"/>
                <a:gd name="connsiteY3244" fmla="*/ 236106 h 448608"/>
                <a:gd name="connsiteX3245" fmla="*/ 435397 w 1223485"/>
                <a:gd name="connsiteY3245" fmla="*/ 236048 h 448608"/>
                <a:gd name="connsiteX3246" fmla="*/ 431997 w 1223485"/>
                <a:gd name="connsiteY3246" fmla="*/ 234991 h 448608"/>
                <a:gd name="connsiteX3247" fmla="*/ 429101 w 1223485"/>
                <a:gd name="connsiteY3247" fmla="*/ 235591 h 448608"/>
                <a:gd name="connsiteX3248" fmla="*/ 423348 w 1223485"/>
                <a:gd name="connsiteY3248" fmla="*/ 238230 h 448608"/>
                <a:gd name="connsiteX3249" fmla="*/ 420300 w 1223485"/>
                <a:gd name="connsiteY3249" fmla="*/ 238639 h 448608"/>
                <a:gd name="connsiteX3250" fmla="*/ 418662 w 1223485"/>
                <a:gd name="connsiteY3250" fmla="*/ 238039 h 448608"/>
                <a:gd name="connsiteX3251" fmla="*/ 417614 w 1223485"/>
                <a:gd name="connsiteY3251" fmla="*/ 236620 h 448608"/>
                <a:gd name="connsiteX3252" fmla="*/ 418214 w 1223485"/>
                <a:gd name="connsiteY3252" fmla="*/ 235315 h 448608"/>
                <a:gd name="connsiteX3253" fmla="*/ 419481 w 1223485"/>
                <a:gd name="connsiteY3253" fmla="*/ 234315 h 448608"/>
                <a:gd name="connsiteX3254" fmla="*/ 417119 w 1223485"/>
                <a:gd name="connsiteY3254" fmla="*/ 235105 h 448608"/>
                <a:gd name="connsiteX3255" fmla="*/ 415109 w 1223485"/>
                <a:gd name="connsiteY3255" fmla="*/ 236439 h 448608"/>
                <a:gd name="connsiteX3256" fmla="*/ 414232 w 1223485"/>
                <a:gd name="connsiteY3256" fmla="*/ 237296 h 448608"/>
                <a:gd name="connsiteX3257" fmla="*/ 413289 w 1223485"/>
                <a:gd name="connsiteY3257" fmla="*/ 236868 h 448608"/>
                <a:gd name="connsiteX3258" fmla="*/ 410775 w 1223485"/>
                <a:gd name="connsiteY3258" fmla="*/ 233858 h 448608"/>
                <a:gd name="connsiteX3259" fmla="*/ 405517 w 1223485"/>
                <a:gd name="connsiteY3259" fmla="*/ 234982 h 448608"/>
                <a:gd name="connsiteX3260" fmla="*/ 404813 w 1223485"/>
                <a:gd name="connsiteY3260" fmla="*/ 235325 h 448608"/>
                <a:gd name="connsiteX3261" fmla="*/ 403517 w 1223485"/>
                <a:gd name="connsiteY3261" fmla="*/ 236353 h 448608"/>
                <a:gd name="connsiteX3262" fmla="*/ 402269 w 1223485"/>
                <a:gd name="connsiteY3262" fmla="*/ 235839 h 448608"/>
                <a:gd name="connsiteX3263" fmla="*/ 401650 w 1223485"/>
                <a:gd name="connsiteY3263" fmla="*/ 234744 h 448608"/>
                <a:gd name="connsiteX3264" fmla="*/ 401431 w 1223485"/>
                <a:gd name="connsiteY3264" fmla="*/ 228457 h 448608"/>
                <a:gd name="connsiteX3265" fmla="*/ 398754 w 1223485"/>
                <a:gd name="connsiteY3265" fmla="*/ 216370 h 448608"/>
                <a:gd name="connsiteX3266" fmla="*/ 398021 w 1223485"/>
                <a:gd name="connsiteY3266" fmla="*/ 210198 h 448608"/>
                <a:gd name="connsiteX3267" fmla="*/ 397430 w 1223485"/>
                <a:gd name="connsiteY3267" fmla="*/ 208740 h 448608"/>
                <a:gd name="connsiteX3268" fmla="*/ 394363 w 1223485"/>
                <a:gd name="connsiteY3268" fmla="*/ 206521 h 448608"/>
                <a:gd name="connsiteX3269" fmla="*/ 394468 w 1223485"/>
                <a:gd name="connsiteY3269" fmla="*/ 203340 h 448608"/>
                <a:gd name="connsiteX3270" fmla="*/ 396068 w 1223485"/>
                <a:gd name="connsiteY3270" fmla="*/ 200673 h 448608"/>
                <a:gd name="connsiteX3271" fmla="*/ 396402 w 1223485"/>
                <a:gd name="connsiteY3271" fmla="*/ 197568 h 448608"/>
                <a:gd name="connsiteX3272" fmla="*/ 395944 w 1223485"/>
                <a:gd name="connsiteY3272" fmla="*/ 194196 h 448608"/>
                <a:gd name="connsiteX3273" fmla="*/ 394982 w 1223485"/>
                <a:gd name="connsiteY3273" fmla="*/ 190900 h 448608"/>
                <a:gd name="connsiteX3274" fmla="*/ 393773 w 1223485"/>
                <a:gd name="connsiteY3274" fmla="*/ 188414 h 448608"/>
                <a:gd name="connsiteX3275" fmla="*/ 392039 w 1223485"/>
                <a:gd name="connsiteY3275" fmla="*/ 186290 h 448608"/>
                <a:gd name="connsiteX3276" fmla="*/ 389744 w 1223485"/>
                <a:gd name="connsiteY3276" fmla="*/ 183909 h 448608"/>
                <a:gd name="connsiteX3277" fmla="*/ 386915 w 1223485"/>
                <a:gd name="connsiteY3277" fmla="*/ 182128 h 448608"/>
                <a:gd name="connsiteX3278" fmla="*/ 380819 w 1223485"/>
                <a:gd name="connsiteY3278" fmla="*/ 180127 h 448608"/>
                <a:gd name="connsiteX3279" fmla="*/ 377609 w 1223485"/>
                <a:gd name="connsiteY3279" fmla="*/ 180308 h 448608"/>
                <a:gd name="connsiteX3280" fmla="*/ 376409 w 1223485"/>
                <a:gd name="connsiteY3280" fmla="*/ 179518 h 448608"/>
                <a:gd name="connsiteX3281" fmla="*/ 375608 w 1223485"/>
                <a:gd name="connsiteY3281" fmla="*/ 178498 h 448608"/>
                <a:gd name="connsiteX3282" fmla="*/ 375932 w 1223485"/>
                <a:gd name="connsiteY3282" fmla="*/ 176498 h 448608"/>
                <a:gd name="connsiteX3283" fmla="*/ 377018 w 1223485"/>
                <a:gd name="connsiteY3283" fmla="*/ 175127 h 448608"/>
                <a:gd name="connsiteX3284" fmla="*/ 378476 w 1223485"/>
                <a:gd name="connsiteY3284" fmla="*/ 174784 h 448608"/>
                <a:gd name="connsiteX3285" fmla="*/ 378657 w 1223485"/>
                <a:gd name="connsiteY3285" fmla="*/ 174003 h 448608"/>
                <a:gd name="connsiteX3286" fmla="*/ 375561 w 1223485"/>
                <a:gd name="connsiteY3286" fmla="*/ 172393 h 448608"/>
                <a:gd name="connsiteX3287" fmla="*/ 372980 w 1223485"/>
                <a:gd name="connsiteY3287" fmla="*/ 170202 h 448608"/>
                <a:gd name="connsiteX3288" fmla="*/ 372170 w 1223485"/>
                <a:gd name="connsiteY3288" fmla="*/ 168888 h 448608"/>
                <a:gd name="connsiteX3289" fmla="*/ 371923 w 1223485"/>
                <a:gd name="connsiteY3289" fmla="*/ 167440 h 448608"/>
                <a:gd name="connsiteX3290" fmla="*/ 371941 w 1223485"/>
                <a:gd name="connsiteY3290" fmla="*/ 164097 h 448608"/>
                <a:gd name="connsiteX3291" fmla="*/ 372684 w 1223485"/>
                <a:gd name="connsiteY3291" fmla="*/ 161982 h 448608"/>
                <a:gd name="connsiteX3292" fmla="*/ 373094 w 1223485"/>
                <a:gd name="connsiteY3292" fmla="*/ 160839 h 448608"/>
                <a:gd name="connsiteX3293" fmla="*/ 373885 w 1223485"/>
                <a:gd name="connsiteY3293" fmla="*/ 157305 h 448608"/>
                <a:gd name="connsiteX3294" fmla="*/ 375571 w 1223485"/>
                <a:gd name="connsiteY3294" fmla="*/ 156229 h 448608"/>
                <a:gd name="connsiteX3295" fmla="*/ 375304 w 1223485"/>
                <a:gd name="connsiteY3295" fmla="*/ 155581 h 448608"/>
                <a:gd name="connsiteX3296" fmla="*/ 374580 w 1223485"/>
                <a:gd name="connsiteY3296" fmla="*/ 155095 h 448608"/>
                <a:gd name="connsiteX3297" fmla="*/ 373532 w 1223485"/>
                <a:gd name="connsiteY3297" fmla="*/ 153933 h 448608"/>
                <a:gd name="connsiteX3298" fmla="*/ 372666 w 1223485"/>
                <a:gd name="connsiteY3298" fmla="*/ 152600 h 448608"/>
                <a:gd name="connsiteX3299" fmla="*/ 370694 w 1223485"/>
                <a:gd name="connsiteY3299" fmla="*/ 150333 h 448608"/>
                <a:gd name="connsiteX3300" fmla="*/ 367217 w 1223485"/>
                <a:gd name="connsiteY3300" fmla="*/ 147609 h 448608"/>
                <a:gd name="connsiteX3301" fmla="*/ 366626 w 1223485"/>
                <a:gd name="connsiteY3301" fmla="*/ 142903 h 448608"/>
                <a:gd name="connsiteX3302" fmla="*/ 366179 w 1223485"/>
                <a:gd name="connsiteY3302" fmla="*/ 135969 h 448608"/>
                <a:gd name="connsiteX3303" fmla="*/ 366465 w 1223485"/>
                <a:gd name="connsiteY3303" fmla="*/ 132817 h 448608"/>
                <a:gd name="connsiteX3304" fmla="*/ 367579 w 1223485"/>
                <a:gd name="connsiteY3304" fmla="*/ 126920 h 448608"/>
                <a:gd name="connsiteX3305" fmla="*/ 369513 w 1223485"/>
                <a:gd name="connsiteY3305" fmla="*/ 125063 h 448608"/>
                <a:gd name="connsiteX3306" fmla="*/ 371046 w 1223485"/>
                <a:gd name="connsiteY3306" fmla="*/ 124549 h 448608"/>
                <a:gd name="connsiteX3307" fmla="*/ 372199 w 1223485"/>
                <a:gd name="connsiteY3307" fmla="*/ 123758 h 448608"/>
                <a:gd name="connsiteX3308" fmla="*/ 371246 w 1223485"/>
                <a:gd name="connsiteY3308" fmla="*/ 123644 h 448608"/>
                <a:gd name="connsiteX3309" fmla="*/ 370427 w 1223485"/>
                <a:gd name="connsiteY3309" fmla="*/ 123939 h 448608"/>
                <a:gd name="connsiteX3310" fmla="*/ 368960 w 1223485"/>
                <a:gd name="connsiteY3310" fmla="*/ 124139 h 448608"/>
                <a:gd name="connsiteX3311" fmla="*/ 370170 w 1223485"/>
                <a:gd name="connsiteY3311" fmla="*/ 118863 h 448608"/>
                <a:gd name="connsiteX3312" fmla="*/ 370713 w 1223485"/>
                <a:gd name="connsiteY3312" fmla="*/ 117338 h 448608"/>
                <a:gd name="connsiteX3313" fmla="*/ 373142 w 1223485"/>
                <a:gd name="connsiteY3313" fmla="*/ 114386 h 448608"/>
                <a:gd name="connsiteX3314" fmla="*/ 375990 w 1223485"/>
                <a:gd name="connsiteY3314" fmla="*/ 111776 h 448608"/>
                <a:gd name="connsiteX3315" fmla="*/ 377190 w 1223485"/>
                <a:gd name="connsiteY3315" fmla="*/ 108699 h 448608"/>
                <a:gd name="connsiteX3316" fmla="*/ 378809 w 1223485"/>
                <a:gd name="connsiteY3316" fmla="*/ 106004 h 448608"/>
                <a:gd name="connsiteX3317" fmla="*/ 385505 w 1223485"/>
                <a:gd name="connsiteY3317" fmla="*/ 103222 h 448608"/>
                <a:gd name="connsiteX3318" fmla="*/ 383095 w 1223485"/>
                <a:gd name="connsiteY3318" fmla="*/ 106709 h 448608"/>
                <a:gd name="connsiteX3319" fmla="*/ 383362 w 1223485"/>
                <a:gd name="connsiteY3319" fmla="*/ 107975 h 448608"/>
                <a:gd name="connsiteX3320" fmla="*/ 383953 w 1223485"/>
                <a:gd name="connsiteY3320" fmla="*/ 109099 h 448608"/>
                <a:gd name="connsiteX3321" fmla="*/ 385686 w 1223485"/>
                <a:gd name="connsiteY3321" fmla="*/ 109890 h 448608"/>
                <a:gd name="connsiteX3322" fmla="*/ 386182 w 1223485"/>
                <a:gd name="connsiteY3322" fmla="*/ 114186 h 448608"/>
                <a:gd name="connsiteX3323" fmla="*/ 388362 w 1223485"/>
                <a:gd name="connsiteY3323" fmla="*/ 116624 h 448608"/>
                <a:gd name="connsiteX3324" fmla="*/ 390554 w 1223485"/>
                <a:gd name="connsiteY3324" fmla="*/ 118853 h 448608"/>
                <a:gd name="connsiteX3325" fmla="*/ 392173 w 1223485"/>
                <a:gd name="connsiteY3325" fmla="*/ 119948 h 448608"/>
                <a:gd name="connsiteX3326" fmla="*/ 393954 w 1223485"/>
                <a:gd name="connsiteY3326" fmla="*/ 121539 h 448608"/>
                <a:gd name="connsiteX3327" fmla="*/ 395201 w 1223485"/>
                <a:gd name="connsiteY3327" fmla="*/ 123015 h 448608"/>
                <a:gd name="connsiteX3328" fmla="*/ 396516 w 1223485"/>
                <a:gd name="connsiteY3328" fmla="*/ 124253 h 448608"/>
                <a:gd name="connsiteX3329" fmla="*/ 398497 w 1223485"/>
                <a:gd name="connsiteY3329" fmla="*/ 125463 h 448608"/>
                <a:gd name="connsiteX3330" fmla="*/ 403860 w 1223485"/>
                <a:gd name="connsiteY3330" fmla="*/ 130616 h 448608"/>
                <a:gd name="connsiteX3331" fmla="*/ 406098 w 1223485"/>
                <a:gd name="connsiteY3331" fmla="*/ 132131 h 448608"/>
                <a:gd name="connsiteX3332" fmla="*/ 407765 w 1223485"/>
                <a:gd name="connsiteY3332" fmla="*/ 133645 h 448608"/>
                <a:gd name="connsiteX3333" fmla="*/ 408946 w 1223485"/>
                <a:gd name="connsiteY3333" fmla="*/ 134179 h 448608"/>
                <a:gd name="connsiteX3334" fmla="*/ 411870 w 1223485"/>
                <a:gd name="connsiteY3334" fmla="*/ 133750 h 448608"/>
                <a:gd name="connsiteX3335" fmla="*/ 420509 w 1223485"/>
                <a:gd name="connsiteY3335" fmla="*/ 130054 h 448608"/>
                <a:gd name="connsiteX3336" fmla="*/ 422062 w 1223485"/>
                <a:gd name="connsiteY3336" fmla="*/ 129816 h 448608"/>
                <a:gd name="connsiteX3337" fmla="*/ 424872 w 1223485"/>
                <a:gd name="connsiteY3337" fmla="*/ 129178 h 448608"/>
                <a:gd name="connsiteX3338" fmla="*/ 429834 w 1223485"/>
                <a:gd name="connsiteY3338" fmla="*/ 129378 h 448608"/>
                <a:gd name="connsiteX3339" fmla="*/ 435083 w 1223485"/>
                <a:gd name="connsiteY3339" fmla="*/ 130635 h 448608"/>
                <a:gd name="connsiteX3340" fmla="*/ 436788 w 1223485"/>
                <a:gd name="connsiteY3340" fmla="*/ 130673 h 448608"/>
                <a:gd name="connsiteX3341" fmla="*/ 438407 w 1223485"/>
                <a:gd name="connsiteY3341" fmla="*/ 129921 h 448608"/>
                <a:gd name="connsiteX3342" fmla="*/ 440655 w 1223485"/>
                <a:gd name="connsiteY3342" fmla="*/ 130140 h 448608"/>
                <a:gd name="connsiteX3343" fmla="*/ 442750 w 1223485"/>
                <a:gd name="connsiteY3343" fmla="*/ 130530 h 448608"/>
                <a:gd name="connsiteX3344" fmla="*/ 443798 w 1223485"/>
                <a:gd name="connsiteY3344" fmla="*/ 130207 h 448608"/>
                <a:gd name="connsiteX3345" fmla="*/ 446846 w 1223485"/>
                <a:gd name="connsiteY3345" fmla="*/ 127511 h 448608"/>
                <a:gd name="connsiteX3346" fmla="*/ 450999 w 1223485"/>
                <a:gd name="connsiteY3346" fmla="*/ 126711 h 448608"/>
                <a:gd name="connsiteX3347" fmla="*/ 452342 w 1223485"/>
                <a:gd name="connsiteY3347" fmla="*/ 124044 h 448608"/>
                <a:gd name="connsiteX3348" fmla="*/ 453380 w 1223485"/>
                <a:gd name="connsiteY3348" fmla="*/ 121530 h 448608"/>
                <a:gd name="connsiteX3349" fmla="*/ 453876 w 1223485"/>
                <a:gd name="connsiteY3349" fmla="*/ 118853 h 448608"/>
                <a:gd name="connsiteX3350" fmla="*/ 455609 w 1223485"/>
                <a:gd name="connsiteY3350" fmla="*/ 117777 h 448608"/>
                <a:gd name="connsiteX3351" fmla="*/ 458038 w 1223485"/>
                <a:gd name="connsiteY3351" fmla="*/ 116843 h 448608"/>
                <a:gd name="connsiteX3352" fmla="*/ 461639 w 1223485"/>
                <a:gd name="connsiteY3352" fmla="*/ 115662 h 448608"/>
                <a:gd name="connsiteX3353" fmla="*/ 474126 w 1223485"/>
                <a:gd name="connsiteY3353" fmla="*/ 115453 h 448608"/>
                <a:gd name="connsiteX3354" fmla="*/ 475336 w 1223485"/>
                <a:gd name="connsiteY3354" fmla="*/ 115967 h 448608"/>
                <a:gd name="connsiteX3355" fmla="*/ 475592 w 1223485"/>
                <a:gd name="connsiteY3355" fmla="*/ 117338 h 448608"/>
                <a:gd name="connsiteX3356" fmla="*/ 475336 w 1223485"/>
                <a:gd name="connsiteY3356" fmla="*/ 118376 h 448608"/>
                <a:gd name="connsiteX3357" fmla="*/ 475831 w 1223485"/>
                <a:gd name="connsiteY3357" fmla="*/ 118996 h 448608"/>
                <a:gd name="connsiteX3358" fmla="*/ 477488 w 1223485"/>
                <a:gd name="connsiteY3358" fmla="*/ 119053 h 448608"/>
                <a:gd name="connsiteX3359" fmla="*/ 479021 w 1223485"/>
                <a:gd name="connsiteY3359" fmla="*/ 119682 h 448608"/>
                <a:gd name="connsiteX3360" fmla="*/ 485241 w 1223485"/>
                <a:gd name="connsiteY3360" fmla="*/ 121834 h 448608"/>
                <a:gd name="connsiteX3361" fmla="*/ 487889 w 1223485"/>
                <a:gd name="connsiteY3361" fmla="*/ 122501 h 448608"/>
                <a:gd name="connsiteX3362" fmla="*/ 489365 w 1223485"/>
                <a:gd name="connsiteY3362" fmla="*/ 122329 h 448608"/>
                <a:gd name="connsiteX3363" fmla="*/ 492280 w 1223485"/>
                <a:gd name="connsiteY3363" fmla="*/ 124253 h 448608"/>
                <a:gd name="connsiteX3364" fmla="*/ 493871 w 1223485"/>
                <a:gd name="connsiteY3364" fmla="*/ 123596 h 448608"/>
                <a:gd name="connsiteX3365" fmla="*/ 495976 w 1223485"/>
                <a:gd name="connsiteY3365" fmla="*/ 122244 h 448608"/>
                <a:gd name="connsiteX3366" fmla="*/ 497977 w 1223485"/>
                <a:gd name="connsiteY3366" fmla="*/ 120425 h 448608"/>
                <a:gd name="connsiteX3367" fmla="*/ 499767 w 1223485"/>
                <a:gd name="connsiteY3367" fmla="*/ 118986 h 448608"/>
                <a:gd name="connsiteX3368" fmla="*/ 502368 w 1223485"/>
                <a:gd name="connsiteY3368" fmla="*/ 118424 h 448608"/>
                <a:gd name="connsiteX3369" fmla="*/ 505739 w 1223485"/>
                <a:gd name="connsiteY3369" fmla="*/ 118500 h 448608"/>
                <a:gd name="connsiteX3370" fmla="*/ 509721 w 1223485"/>
                <a:gd name="connsiteY3370" fmla="*/ 118005 h 448608"/>
                <a:gd name="connsiteX3371" fmla="*/ 512721 w 1223485"/>
                <a:gd name="connsiteY3371" fmla="*/ 117234 h 448608"/>
                <a:gd name="connsiteX3372" fmla="*/ 516074 w 1223485"/>
                <a:gd name="connsiteY3372" fmla="*/ 118510 h 448608"/>
                <a:gd name="connsiteX3373" fmla="*/ 516969 w 1223485"/>
                <a:gd name="connsiteY3373" fmla="*/ 118110 h 448608"/>
                <a:gd name="connsiteX3374" fmla="*/ 517550 w 1223485"/>
                <a:gd name="connsiteY3374" fmla="*/ 116862 h 448608"/>
                <a:gd name="connsiteX3375" fmla="*/ 519284 w 1223485"/>
                <a:gd name="connsiteY3375" fmla="*/ 114129 h 448608"/>
                <a:gd name="connsiteX3376" fmla="*/ 520055 w 1223485"/>
                <a:gd name="connsiteY3376" fmla="*/ 112290 h 448608"/>
                <a:gd name="connsiteX3377" fmla="*/ 520722 w 1223485"/>
                <a:gd name="connsiteY3377" fmla="*/ 108766 h 448608"/>
                <a:gd name="connsiteX3378" fmla="*/ 521189 w 1223485"/>
                <a:gd name="connsiteY3378" fmla="*/ 107928 h 448608"/>
                <a:gd name="connsiteX3379" fmla="*/ 522465 w 1223485"/>
                <a:gd name="connsiteY3379" fmla="*/ 107442 h 448608"/>
                <a:gd name="connsiteX3380" fmla="*/ 523770 w 1223485"/>
                <a:gd name="connsiteY3380" fmla="*/ 106775 h 448608"/>
                <a:gd name="connsiteX3381" fmla="*/ 524113 w 1223485"/>
                <a:gd name="connsiteY3381" fmla="*/ 105718 h 448608"/>
                <a:gd name="connsiteX3382" fmla="*/ 524589 w 1223485"/>
                <a:gd name="connsiteY3382" fmla="*/ 104489 h 448608"/>
                <a:gd name="connsiteX3383" fmla="*/ 524199 w 1223485"/>
                <a:gd name="connsiteY3383" fmla="*/ 103461 h 448608"/>
                <a:gd name="connsiteX3384" fmla="*/ 523456 w 1223485"/>
                <a:gd name="connsiteY3384" fmla="*/ 102594 h 448608"/>
                <a:gd name="connsiteX3385" fmla="*/ 522675 w 1223485"/>
                <a:gd name="connsiteY3385" fmla="*/ 99651 h 448608"/>
                <a:gd name="connsiteX3386" fmla="*/ 522922 w 1223485"/>
                <a:gd name="connsiteY3386" fmla="*/ 98307 h 448608"/>
                <a:gd name="connsiteX3387" fmla="*/ 523408 w 1223485"/>
                <a:gd name="connsiteY3387" fmla="*/ 97307 h 448608"/>
                <a:gd name="connsiteX3388" fmla="*/ 524751 w 1223485"/>
                <a:gd name="connsiteY3388" fmla="*/ 96803 h 448608"/>
                <a:gd name="connsiteX3389" fmla="*/ 528295 w 1223485"/>
                <a:gd name="connsiteY3389" fmla="*/ 94640 h 448608"/>
                <a:gd name="connsiteX3390" fmla="*/ 531438 w 1223485"/>
                <a:gd name="connsiteY3390" fmla="*/ 92107 h 448608"/>
                <a:gd name="connsiteX3391" fmla="*/ 533162 w 1223485"/>
                <a:gd name="connsiteY3391" fmla="*/ 90868 h 448608"/>
                <a:gd name="connsiteX3392" fmla="*/ 533914 w 1223485"/>
                <a:gd name="connsiteY3392" fmla="*/ 90068 h 448608"/>
                <a:gd name="connsiteX3393" fmla="*/ 533962 w 1223485"/>
                <a:gd name="connsiteY3393" fmla="*/ 88906 h 448608"/>
                <a:gd name="connsiteX3394" fmla="*/ 532590 w 1223485"/>
                <a:gd name="connsiteY3394" fmla="*/ 87697 h 448608"/>
                <a:gd name="connsiteX3395" fmla="*/ 531276 w 1223485"/>
                <a:gd name="connsiteY3395" fmla="*/ 87116 h 448608"/>
                <a:gd name="connsiteX3396" fmla="*/ 531180 w 1223485"/>
                <a:gd name="connsiteY3396" fmla="*/ 85715 h 448608"/>
                <a:gd name="connsiteX3397" fmla="*/ 531228 w 1223485"/>
                <a:gd name="connsiteY3397" fmla="*/ 84744 h 448608"/>
                <a:gd name="connsiteX3398" fmla="*/ 531628 w 1223485"/>
                <a:gd name="connsiteY3398" fmla="*/ 83829 h 448608"/>
                <a:gd name="connsiteX3399" fmla="*/ 531428 w 1223485"/>
                <a:gd name="connsiteY3399" fmla="*/ 82943 h 448608"/>
                <a:gd name="connsiteX3400" fmla="*/ 531419 w 1223485"/>
                <a:gd name="connsiteY3400" fmla="*/ 81620 h 448608"/>
                <a:gd name="connsiteX3401" fmla="*/ 532257 w 1223485"/>
                <a:gd name="connsiteY3401" fmla="*/ 80191 h 448608"/>
                <a:gd name="connsiteX3402" fmla="*/ 534190 w 1223485"/>
                <a:gd name="connsiteY3402" fmla="*/ 78076 h 448608"/>
                <a:gd name="connsiteX3403" fmla="*/ 535714 w 1223485"/>
                <a:gd name="connsiteY3403" fmla="*/ 76705 h 448608"/>
                <a:gd name="connsiteX3404" fmla="*/ 537410 w 1223485"/>
                <a:gd name="connsiteY3404" fmla="*/ 77553 h 448608"/>
                <a:gd name="connsiteX3405" fmla="*/ 539382 w 1223485"/>
                <a:gd name="connsiteY3405" fmla="*/ 77162 h 448608"/>
                <a:gd name="connsiteX3406" fmla="*/ 541258 w 1223485"/>
                <a:gd name="connsiteY3406" fmla="*/ 76476 h 448608"/>
                <a:gd name="connsiteX3407" fmla="*/ 542296 w 1223485"/>
                <a:gd name="connsiteY3407" fmla="*/ 73981 h 448608"/>
                <a:gd name="connsiteX3408" fmla="*/ 542458 w 1223485"/>
                <a:gd name="connsiteY3408" fmla="*/ 72790 h 448608"/>
                <a:gd name="connsiteX3409" fmla="*/ 542211 w 1223485"/>
                <a:gd name="connsiteY3409" fmla="*/ 71837 h 448608"/>
                <a:gd name="connsiteX3410" fmla="*/ 542858 w 1223485"/>
                <a:gd name="connsiteY3410" fmla="*/ 68285 h 448608"/>
                <a:gd name="connsiteX3411" fmla="*/ 543020 w 1223485"/>
                <a:gd name="connsiteY3411" fmla="*/ 67770 h 448608"/>
                <a:gd name="connsiteX3412" fmla="*/ 544249 w 1223485"/>
                <a:gd name="connsiteY3412" fmla="*/ 65532 h 448608"/>
                <a:gd name="connsiteX3413" fmla="*/ 544373 w 1223485"/>
                <a:gd name="connsiteY3413" fmla="*/ 64027 h 448608"/>
                <a:gd name="connsiteX3414" fmla="*/ 543677 w 1223485"/>
                <a:gd name="connsiteY3414" fmla="*/ 60531 h 448608"/>
                <a:gd name="connsiteX3415" fmla="*/ 544116 w 1223485"/>
                <a:gd name="connsiteY3415" fmla="*/ 57883 h 448608"/>
                <a:gd name="connsiteX3416" fmla="*/ 544316 w 1223485"/>
                <a:gd name="connsiteY3416" fmla="*/ 52406 h 448608"/>
                <a:gd name="connsiteX3417" fmla="*/ 545049 w 1223485"/>
                <a:gd name="connsiteY3417" fmla="*/ 51425 h 448608"/>
                <a:gd name="connsiteX3418" fmla="*/ 545896 w 1223485"/>
                <a:gd name="connsiteY3418" fmla="*/ 48587 h 448608"/>
                <a:gd name="connsiteX3419" fmla="*/ 547268 w 1223485"/>
                <a:gd name="connsiteY3419" fmla="*/ 45625 h 448608"/>
                <a:gd name="connsiteX3420" fmla="*/ 550040 w 1223485"/>
                <a:gd name="connsiteY3420" fmla="*/ 44015 h 448608"/>
                <a:gd name="connsiteX3421" fmla="*/ 551488 w 1223485"/>
                <a:gd name="connsiteY3421" fmla="*/ 41900 h 448608"/>
                <a:gd name="connsiteX3422" fmla="*/ 552126 w 1223485"/>
                <a:gd name="connsiteY3422" fmla="*/ 41500 h 448608"/>
                <a:gd name="connsiteX3423" fmla="*/ 553078 w 1223485"/>
                <a:gd name="connsiteY3423" fmla="*/ 41481 h 448608"/>
                <a:gd name="connsiteX3424" fmla="*/ 556431 w 1223485"/>
                <a:gd name="connsiteY3424" fmla="*/ 43024 h 448608"/>
                <a:gd name="connsiteX3425" fmla="*/ 559441 w 1223485"/>
                <a:gd name="connsiteY3425" fmla="*/ 41310 h 448608"/>
                <a:gd name="connsiteX3426" fmla="*/ 562165 w 1223485"/>
                <a:gd name="connsiteY3426" fmla="*/ 41110 h 448608"/>
                <a:gd name="connsiteX3427" fmla="*/ 564413 w 1223485"/>
                <a:gd name="connsiteY3427" fmla="*/ 41338 h 448608"/>
                <a:gd name="connsiteX3428" fmla="*/ 565680 w 1223485"/>
                <a:gd name="connsiteY3428" fmla="*/ 42043 h 448608"/>
                <a:gd name="connsiteX3429" fmla="*/ 566928 w 1223485"/>
                <a:gd name="connsiteY3429" fmla="*/ 42548 h 448608"/>
                <a:gd name="connsiteX3430" fmla="*/ 569614 w 1223485"/>
                <a:gd name="connsiteY3430" fmla="*/ 40881 h 448608"/>
                <a:gd name="connsiteX3431" fmla="*/ 570623 w 1223485"/>
                <a:gd name="connsiteY3431" fmla="*/ 41253 h 448608"/>
                <a:gd name="connsiteX3432" fmla="*/ 844972 w 1223485"/>
                <a:gd name="connsiteY3432" fmla="*/ 49949 h 448608"/>
                <a:gd name="connsiteX3433" fmla="*/ 843896 w 1223485"/>
                <a:gd name="connsiteY3433" fmla="*/ 50502 h 448608"/>
                <a:gd name="connsiteX3434" fmla="*/ 842162 w 1223485"/>
                <a:gd name="connsiteY3434" fmla="*/ 50302 h 448608"/>
                <a:gd name="connsiteX3435" fmla="*/ 841972 w 1223485"/>
                <a:gd name="connsiteY3435" fmla="*/ 48949 h 448608"/>
                <a:gd name="connsiteX3436" fmla="*/ 843734 w 1223485"/>
                <a:gd name="connsiteY3436" fmla="*/ 46520 h 448608"/>
                <a:gd name="connsiteX3437" fmla="*/ 844896 w 1223485"/>
                <a:gd name="connsiteY3437" fmla="*/ 43958 h 448608"/>
                <a:gd name="connsiteX3438" fmla="*/ 843658 w 1223485"/>
                <a:gd name="connsiteY3438" fmla="*/ 43320 h 448608"/>
                <a:gd name="connsiteX3439" fmla="*/ 842448 w 1223485"/>
                <a:gd name="connsiteY3439" fmla="*/ 41681 h 448608"/>
                <a:gd name="connsiteX3440" fmla="*/ 842400 w 1223485"/>
                <a:gd name="connsiteY3440" fmla="*/ 39776 h 448608"/>
                <a:gd name="connsiteX3441" fmla="*/ 843391 w 1223485"/>
                <a:gd name="connsiteY3441" fmla="*/ 36252 h 448608"/>
                <a:gd name="connsiteX3442" fmla="*/ 844858 w 1223485"/>
                <a:gd name="connsiteY3442" fmla="*/ 36538 h 448608"/>
                <a:gd name="connsiteX3443" fmla="*/ 846268 w 1223485"/>
                <a:gd name="connsiteY3443" fmla="*/ 38062 h 448608"/>
                <a:gd name="connsiteX3444" fmla="*/ 846848 w 1223485"/>
                <a:gd name="connsiteY3444" fmla="*/ 40919 h 448608"/>
                <a:gd name="connsiteX3445" fmla="*/ 847773 w 1223485"/>
                <a:gd name="connsiteY3445" fmla="*/ 43091 h 448608"/>
                <a:gd name="connsiteX3446" fmla="*/ 845810 w 1223485"/>
                <a:gd name="connsiteY3446" fmla="*/ 46044 h 448608"/>
                <a:gd name="connsiteX3447" fmla="*/ 844972 w 1223485"/>
                <a:gd name="connsiteY3447" fmla="*/ 49949 h 448608"/>
                <a:gd name="connsiteX3448" fmla="*/ 34366 w 1223485"/>
                <a:gd name="connsiteY3448" fmla="*/ 18088 h 448608"/>
                <a:gd name="connsiteX3449" fmla="*/ 37642 w 1223485"/>
                <a:gd name="connsiteY3449" fmla="*/ 18326 h 448608"/>
                <a:gd name="connsiteX3450" fmla="*/ 43729 w 1223485"/>
                <a:gd name="connsiteY3450" fmla="*/ 16878 h 448608"/>
                <a:gd name="connsiteX3451" fmla="*/ 47072 w 1223485"/>
                <a:gd name="connsiteY3451" fmla="*/ 17021 h 448608"/>
                <a:gd name="connsiteX3452" fmla="*/ 50225 w 1223485"/>
                <a:gd name="connsiteY3452" fmla="*/ 18069 h 448608"/>
                <a:gd name="connsiteX3453" fmla="*/ 53025 w 1223485"/>
                <a:gd name="connsiteY3453" fmla="*/ 18669 h 448608"/>
                <a:gd name="connsiteX3454" fmla="*/ 59998 w 1223485"/>
                <a:gd name="connsiteY3454" fmla="*/ 17897 h 448608"/>
                <a:gd name="connsiteX3455" fmla="*/ 61312 w 1223485"/>
                <a:gd name="connsiteY3455" fmla="*/ 18097 h 448608"/>
                <a:gd name="connsiteX3456" fmla="*/ 62569 w 1223485"/>
                <a:gd name="connsiteY3456" fmla="*/ 18697 h 448608"/>
                <a:gd name="connsiteX3457" fmla="*/ 63636 w 1223485"/>
                <a:gd name="connsiteY3457" fmla="*/ 19650 h 448608"/>
                <a:gd name="connsiteX3458" fmla="*/ 66827 w 1223485"/>
                <a:gd name="connsiteY3458" fmla="*/ 23117 h 448608"/>
                <a:gd name="connsiteX3459" fmla="*/ 72218 w 1223485"/>
                <a:gd name="connsiteY3459" fmla="*/ 27384 h 448608"/>
                <a:gd name="connsiteX3460" fmla="*/ 73771 w 1223485"/>
                <a:gd name="connsiteY3460" fmla="*/ 30118 h 448608"/>
                <a:gd name="connsiteX3461" fmla="*/ 74656 w 1223485"/>
                <a:gd name="connsiteY3461" fmla="*/ 33194 h 448608"/>
                <a:gd name="connsiteX3462" fmla="*/ 75219 w 1223485"/>
                <a:gd name="connsiteY3462" fmla="*/ 33909 h 448608"/>
                <a:gd name="connsiteX3463" fmla="*/ 81315 w 1223485"/>
                <a:gd name="connsiteY3463" fmla="*/ 39786 h 448608"/>
                <a:gd name="connsiteX3464" fmla="*/ 81972 w 1223485"/>
                <a:gd name="connsiteY3464" fmla="*/ 42243 h 448608"/>
                <a:gd name="connsiteX3465" fmla="*/ 81115 w 1223485"/>
                <a:gd name="connsiteY3465" fmla="*/ 45644 h 448608"/>
                <a:gd name="connsiteX3466" fmla="*/ 82886 w 1223485"/>
                <a:gd name="connsiteY3466" fmla="*/ 48349 h 448608"/>
                <a:gd name="connsiteX3467" fmla="*/ 88792 w 1223485"/>
                <a:gd name="connsiteY3467" fmla="*/ 50892 h 448608"/>
                <a:gd name="connsiteX3468" fmla="*/ 92278 w 1223485"/>
                <a:gd name="connsiteY3468" fmla="*/ 52740 h 448608"/>
                <a:gd name="connsiteX3469" fmla="*/ 93021 w 1223485"/>
                <a:gd name="connsiteY3469" fmla="*/ 53873 h 448608"/>
                <a:gd name="connsiteX3470" fmla="*/ 93535 w 1223485"/>
                <a:gd name="connsiteY3470" fmla="*/ 55226 h 448608"/>
                <a:gd name="connsiteX3471" fmla="*/ 95469 w 1223485"/>
                <a:gd name="connsiteY3471" fmla="*/ 57226 h 448608"/>
                <a:gd name="connsiteX3472" fmla="*/ 97888 w 1223485"/>
                <a:gd name="connsiteY3472" fmla="*/ 58531 h 448608"/>
                <a:gd name="connsiteX3473" fmla="*/ 105441 w 1223485"/>
                <a:gd name="connsiteY3473" fmla="*/ 61969 h 448608"/>
                <a:gd name="connsiteX3474" fmla="*/ 115348 w 1223485"/>
                <a:gd name="connsiteY3474" fmla="*/ 69151 h 448608"/>
                <a:gd name="connsiteX3475" fmla="*/ 120977 w 1223485"/>
                <a:gd name="connsiteY3475" fmla="*/ 72561 h 448608"/>
                <a:gd name="connsiteX3476" fmla="*/ 125635 w 1223485"/>
                <a:gd name="connsiteY3476" fmla="*/ 77743 h 448608"/>
                <a:gd name="connsiteX3477" fmla="*/ 127321 w 1223485"/>
                <a:gd name="connsiteY3477" fmla="*/ 80220 h 448608"/>
                <a:gd name="connsiteX3478" fmla="*/ 128711 w 1223485"/>
                <a:gd name="connsiteY3478" fmla="*/ 82896 h 448608"/>
                <a:gd name="connsiteX3479" fmla="*/ 131540 w 1223485"/>
                <a:gd name="connsiteY3479" fmla="*/ 86792 h 448608"/>
                <a:gd name="connsiteX3480" fmla="*/ 136350 w 1223485"/>
                <a:gd name="connsiteY3480" fmla="*/ 91602 h 448608"/>
                <a:gd name="connsiteX3481" fmla="*/ 137570 w 1223485"/>
                <a:gd name="connsiteY3481" fmla="*/ 93069 h 448608"/>
                <a:gd name="connsiteX3482" fmla="*/ 138865 w 1223485"/>
                <a:gd name="connsiteY3482" fmla="*/ 95193 h 448608"/>
                <a:gd name="connsiteX3483" fmla="*/ 140360 w 1223485"/>
                <a:gd name="connsiteY3483" fmla="*/ 97164 h 448608"/>
                <a:gd name="connsiteX3484" fmla="*/ 142151 w 1223485"/>
                <a:gd name="connsiteY3484" fmla="*/ 98974 h 448608"/>
                <a:gd name="connsiteX3485" fmla="*/ 144284 w 1223485"/>
                <a:gd name="connsiteY3485" fmla="*/ 100365 h 448608"/>
                <a:gd name="connsiteX3486" fmla="*/ 146465 w 1223485"/>
                <a:gd name="connsiteY3486" fmla="*/ 100812 h 448608"/>
                <a:gd name="connsiteX3487" fmla="*/ 149980 w 1223485"/>
                <a:gd name="connsiteY3487" fmla="*/ 104289 h 448608"/>
                <a:gd name="connsiteX3488" fmla="*/ 151876 w 1223485"/>
                <a:gd name="connsiteY3488" fmla="*/ 105375 h 448608"/>
                <a:gd name="connsiteX3489" fmla="*/ 151581 w 1223485"/>
                <a:gd name="connsiteY3489" fmla="*/ 102651 h 448608"/>
                <a:gd name="connsiteX3490" fmla="*/ 149980 w 1223485"/>
                <a:gd name="connsiteY3490" fmla="*/ 100269 h 448608"/>
                <a:gd name="connsiteX3491" fmla="*/ 150009 w 1223485"/>
                <a:gd name="connsiteY3491" fmla="*/ 98841 h 448608"/>
                <a:gd name="connsiteX3492" fmla="*/ 150285 w 1223485"/>
                <a:gd name="connsiteY3492" fmla="*/ 97555 h 448608"/>
                <a:gd name="connsiteX3493" fmla="*/ 151590 w 1223485"/>
                <a:gd name="connsiteY3493" fmla="*/ 96479 h 448608"/>
                <a:gd name="connsiteX3494" fmla="*/ 153162 w 1223485"/>
                <a:gd name="connsiteY3494" fmla="*/ 96174 h 448608"/>
                <a:gd name="connsiteX3495" fmla="*/ 156114 w 1223485"/>
                <a:gd name="connsiteY3495" fmla="*/ 97164 h 448608"/>
                <a:gd name="connsiteX3496" fmla="*/ 160906 w 1223485"/>
                <a:gd name="connsiteY3496" fmla="*/ 101289 h 448608"/>
                <a:gd name="connsiteX3497" fmla="*/ 162925 w 1223485"/>
                <a:gd name="connsiteY3497" fmla="*/ 103689 h 448608"/>
                <a:gd name="connsiteX3498" fmla="*/ 164439 w 1223485"/>
                <a:gd name="connsiteY3498" fmla="*/ 107004 h 448608"/>
                <a:gd name="connsiteX3499" fmla="*/ 165715 w 1223485"/>
                <a:gd name="connsiteY3499" fmla="*/ 110442 h 448608"/>
                <a:gd name="connsiteX3500" fmla="*/ 167621 w 1223485"/>
                <a:gd name="connsiteY3500" fmla="*/ 112157 h 448608"/>
                <a:gd name="connsiteX3501" fmla="*/ 170249 w 1223485"/>
                <a:gd name="connsiteY3501" fmla="*/ 112757 h 448608"/>
                <a:gd name="connsiteX3502" fmla="*/ 173174 w 1223485"/>
                <a:gd name="connsiteY3502" fmla="*/ 113004 h 448608"/>
                <a:gd name="connsiteX3503" fmla="*/ 175860 w 1223485"/>
                <a:gd name="connsiteY3503" fmla="*/ 114062 h 448608"/>
                <a:gd name="connsiteX3504" fmla="*/ 182146 w 1223485"/>
                <a:gd name="connsiteY3504" fmla="*/ 118824 h 448608"/>
                <a:gd name="connsiteX3505" fmla="*/ 184232 w 1223485"/>
                <a:gd name="connsiteY3505" fmla="*/ 121063 h 448608"/>
                <a:gd name="connsiteX3506" fmla="*/ 185814 w 1223485"/>
                <a:gd name="connsiteY3506" fmla="*/ 123692 h 448608"/>
                <a:gd name="connsiteX3507" fmla="*/ 186899 w 1223485"/>
                <a:gd name="connsiteY3507" fmla="*/ 126806 h 448608"/>
                <a:gd name="connsiteX3508" fmla="*/ 187576 w 1223485"/>
                <a:gd name="connsiteY3508" fmla="*/ 130073 h 448608"/>
                <a:gd name="connsiteX3509" fmla="*/ 187995 w 1223485"/>
                <a:gd name="connsiteY3509" fmla="*/ 130826 h 448608"/>
                <a:gd name="connsiteX3510" fmla="*/ 192033 w 1223485"/>
                <a:gd name="connsiteY3510" fmla="*/ 134769 h 448608"/>
                <a:gd name="connsiteX3511" fmla="*/ 194157 w 1223485"/>
                <a:gd name="connsiteY3511" fmla="*/ 136436 h 448608"/>
                <a:gd name="connsiteX3512" fmla="*/ 196748 w 1223485"/>
                <a:gd name="connsiteY3512" fmla="*/ 137246 h 448608"/>
                <a:gd name="connsiteX3513" fmla="*/ 204321 w 1223485"/>
                <a:gd name="connsiteY3513" fmla="*/ 138131 h 448608"/>
                <a:gd name="connsiteX3514" fmla="*/ 206978 w 1223485"/>
                <a:gd name="connsiteY3514" fmla="*/ 139494 h 448608"/>
                <a:gd name="connsiteX3515" fmla="*/ 209188 w 1223485"/>
                <a:gd name="connsiteY3515" fmla="*/ 141761 h 448608"/>
                <a:gd name="connsiteX3516" fmla="*/ 210112 w 1223485"/>
                <a:gd name="connsiteY3516" fmla="*/ 144066 h 448608"/>
                <a:gd name="connsiteX3517" fmla="*/ 208540 w 1223485"/>
                <a:gd name="connsiteY3517" fmla="*/ 146104 h 448608"/>
                <a:gd name="connsiteX3518" fmla="*/ 202625 w 1223485"/>
                <a:gd name="connsiteY3518" fmla="*/ 149228 h 448608"/>
                <a:gd name="connsiteX3519" fmla="*/ 196310 w 1223485"/>
                <a:gd name="connsiteY3519" fmla="*/ 151390 h 448608"/>
                <a:gd name="connsiteX3520" fmla="*/ 202454 w 1223485"/>
                <a:gd name="connsiteY3520" fmla="*/ 150647 h 448608"/>
                <a:gd name="connsiteX3521" fmla="*/ 205559 w 1223485"/>
                <a:gd name="connsiteY3521" fmla="*/ 149742 h 448608"/>
                <a:gd name="connsiteX3522" fmla="*/ 208416 w 1223485"/>
                <a:gd name="connsiteY3522" fmla="*/ 148333 h 448608"/>
                <a:gd name="connsiteX3523" fmla="*/ 211245 w 1223485"/>
                <a:gd name="connsiteY3523" fmla="*/ 146533 h 448608"/>
                <a:gd name="connsiteX3524" fmla="*/ 215741 w 1223485"/>
                <a:gd name="connsiteY3524" fmla="*/ 144018 h 448608"/>
                <a:gd name="connsiteX3525" fmla="*/ 217408 w 1223485"/>
                <a:gd name="connsiteY3525" fmla="*/ 143503 h 448608"/>
                <a:gd name="connsiteX3526" fmla="*/ 219370 w 1223485"/>
                <a:gd name="connsiteY3526" fmla="*/ 143685 h 448608"/>
                <a:gd name="connsiteX3527" fmla="*/ 221151 w 1223485"/>
                <a:gd name="connsiteY3527" fmla="*/ 144399 h 448608"/>
                <a:gd name="connsiteX3528" fmla="*/ 223818 w 1223485"/>
                <a:gd name="connsiteY3528" fmla="*/ 146866 h 448608"/>
                <a:gd name="connsiteX3529" fmla="*/ 226333 w 1223485"/>
                <a:gd name="connsiteY3529" fmla="*/ 149476 h 448608"/>
                <a:gd name="connsiteX3530" fmla="*/ 228209 w 1223485"/>
                <a:gd name="connsiteY3530" fmla="*/ 152514 h 448608"/>
                <a:gd name="connsiteX3531" fmla="*/ 229381 w 1223485"/>
                <a:gd name="connsiteY3531" fmla="*/ 155896 h 448608"/>
                <a:gd name="connsiteX3532" fmla="*/ 227228 w 1223485"/>
                <a:gd name="connsiteY3532" fmla="*/ 157667 h 448608"/>
                <a:gd name="connsiteX3533" fmla="*/ 224104 w 1223485"/>
                <a:gd name="connsiteY3533" fmla="*/ 158972 h 448608"/>
                <a:gd name="connsiteX3534" fmla="*/ 219808 w 1223485"/>
                <a:gd name="connsiteY3534" fmla="*/ 162239 h 448608"/>
                <a:gd name="connsiteX3535" fmla="*/ 219351 w 1223485"/>
                <a:gd name="connsiteY3535" fmla="*/ 163535 h 448608"/>
                <a:gd name="connsiteX3536" fmla="*/ 220237 w 1223485"/>
                <a:gd name="connsiteY3536" fmla="*/ 164363 h 448608"/>
                <a:gd name="connsiteX3537" fmla="*/ 219189 w 1223485"/>
                <a:gd name="connsiteY3537" fmla="*/ 166764 h 448608"/>
                <a:gd name="connsiteX3538" fmla="*/ 221599 w 1223485"/>
                <a:gd name="connsiteY3538" fmla="*/ 168250 h 448608"/>
                <a:gd name="connsiteX3539" fmla="*/ 221961 w 1223485"/>
                <a:gd name="connsiteY3539" fmla="*/ 169507 h 448608"/>
                <a:gd name="connsiteX3540" fmla="*/ 219875 w 1223485"/>
                <a:gd name="connsiteY3540" fmla="*/ 171307 h 448608"/>
                <a:gd name="connsiteX3541" fmla="*/ 220075 w 1223485"/>
                <a:gd name="connsiteY3541" fmla="*/ 172421 h 448608"/>
                <a:gd name="connsiteX3542" fmla="*/ 222589 w 1223485"/>
                <a:gd name="connsiteY3542" fmla="*/ 177184 h 448608"/>
                <a:gd name="connsiteX3543" fmla="*/ 223790 w 1223485"/>
                <a:gd name="connsiteY3543" fmla="*/ 178270 h 448608"/>
                <a:gd name="connsiteX3544" fmla="*/ 227628 w 1223485"/>
                <a:gd name="connsiteY3544" fmla="*/ 180689 h 448608"/>
                <a:gd name="connsiteX3545" fmla="*/ 233476 w 1223485"/>
                <a:gd name="connsiteY3545" fmla="*/ 183137 h 448608"/>
                <a:gd name="connsiteX3546" fmla="*/ 236715 w 1223485"/>
                <a:gd name="connsiteY3546" fmla="*/ 184261 h 448608"/>
                <a:gd name="connsiteX3547" fmla="*/ 240392 w 1223485"/>
                <a:gd name="connsiteY3547" fmla="*/ 185128 h 448608"/>
                <a:gd name="connsiteX3548" fmla="*/ 241963 w 1223485"/>
                <a:gd name="connsiteY3548" fmla="*/ 185109 h 448608"/>
                <a:gd name="connsiteX3549" fmla="*/ 244716 w 1223485"/>
                <a:gd name="connsiteY3549" fmla="*/ 184709 h 448608"/>
                <a:gd name="connsiteX3550" fmla="*/ 245278 w 1223485"/>
                <a:gd name="connsiteY3550" fmla="*/ 185661 h 448608"/>
                <a:gd name="connsiteX3551" fmla="*/ 246459 w 1223485"/>
                <a:gd name="connsiteY3551" fmla="*/ 190347 h 448608"/>
                <a:gd name="connsiteX3552" fmla="*/ 247031 w 1223485"/>
                <a:gd name="connsiteY3552" fmla="*/ 193319 h 448608"/>
                <a:gd name="connsiteX3553" fmla="*/ 247878 w 1223485"/>
                <a:gd name="connsiteY3553" fmla="*/ 199634 h 448608"/>
                <a:gd name="connsiteX3554" fmla="*/ 248945 w 1223485"/>
                <a:gd name="connsiteY3554" fmla="*/ 202254 h 448608"/>
                <a:gd name="connsiteX3555" fmla="*/ 248878 w 1223485"/>
                <a:gd name="connsiteY3555" fmla="*/ 205454 h 448608"/>
                <a:gd name="connsiteX3556" fmla="*/ 250279 w 1223485"/>
                <a:gd name="connsiteY3556" fmla="*/ 208178 h 448608"/>
                <a:gd name="connsiteX3557" fmla="*/ 253165 w 1223485"/>
                <a:gd name="connsiteY3557" fmla="*/ 209921 h 448608"/>
                <a:gd name="connsiteX3558" fmla="*/ 256222 w 1223485"/>
                <a:gd name="connsiteY3558" fmla="*/ 211341 h 448608"/>
                <a:gd name="connsiteX3559" fmla="*/ 257670 w 1223485"/>
                <a:gd name="connsiteY3559" fmla="*/ 212731 h 448608"/>
                <a:gd name="connsiteX3560" fmla="*/ 257651 w 1223485"/>
                <a:gd name="connsiteY3560" fmla="*/ 214827 h 448608"/>
                <a:gd name="connsiteX3561" fmla="*/ 257156 w 1223485"/>
                <a:gd name="connsiteY3561" fmla="*/ 216484 h 448608"/>
                <a:gd name="connsiteX3562" fmla="*/ 256127 w 1223485"/>
                <a:gd name="connsiteY3562" fmla="*/ 217770 h 448608"/>
                <a:gd name="connsiteX3563" fmla="*/ 252946 w 1223485"/>
                <a:gd name="connsiteY3563" fmla="*/ 220504 h 448608"/>
                <a:gd name="connsiteX3564" fmla="*/ 252374 w 1223485"/>
                <a:gd name="connsiteY3564" fmla="*/ 221685 h 448608"/>
                <a:gd name="connsiteX3565" fmla="*/ 251926 w 1223485"/>
                <a:gd name="connsiteY3565" fmla="*/ 224695 h 448608"/>
                <a:gd name="connsiteX3566" fmla="*/ 252469 w 1223485"/>
                <a:gd name="connsiteY3566" fmla="*/ 226076 h 448608"/>
                <a:gd name="connsiteX3567" fmla="*/ 253746 w 1223485"/>
                <a:gd name="connsiteY3567" fmla="*/ 226152 h 448608"/>
                <a:gd name="connsiteX3568" fmla="*/ 254736 w 1223485"/>
                <a:gd name="connsiteY3568" fmla="*/ 225428 h 448608"/>
                <a:gd name="connsiteX3569" fmla="*/ 258546 w 1223485"/>
                <a:gd name="connsiteY3569" fmla="*/ 221389 h 448608"/>
                <a:gd name="connsiteX3570" fmla="*/ 259575 w 1223485"/>
                <a:gd name="connsiteY3570" fmla="*/ 220685 h 448608"/>
                <a:gd name="connsiteX3571" fmla="*/ 261013 w 1223485"/>
                <a:gd name="connsiteY3571" fmla="*/ 220113 h 448608"/>
                <a:gd name="connsiteX3572" fmla="*/ 262481 w 1223485"/>
                <a:gd name="connsiteY3572" fmla="*/ 219751 h 448608"/>
                <a:gd name="connsiteX3573" fmla="*/ 269443 w 1223485"/>
                <a:gd name="connsiteY3573" fmla="*/ 219723 h 448608"/>
                <a:gd name="connsiteX3574" fmla="*/ 272405 w 1223485"/>
                <a:gd name="connsiteY3574" fmla="*/ 220361 h 448608"/>
                <a:gd name="connsiteX3575" fmla="*/ 275025 w 1223485"/>
                <a:gd name="connsiteY3575" fmla="*/ 221675 h 448608"/>
                <a:gd name="connsiteX3576" fmla="*/ 277339 w 1223485"/>
                <a:gd name="connsiteY3576" fmla="*/ 223323 h 448608"/>
                <a:gd name="connsiteX3577" fmla="*/ 285826 w 1223485"/>
                <a:gd name="connsiteY3577" fmla="*/ 233848 h 448608"/>
                <a:gd name="connsiteX3578" fmla="*/ 289703 w 1223485"/>
                <a:gd name="connsiteY3578" fmla="*/ 239658 h 448608"/>
                <a:gd name="connsiteX3579" fmla="*/ 290007 w 1223485"/>
                <a:gd name="connsiteY3579" fmla="*/ 241106 h 448608"/>
                <a:gd name="connsiteX3580" fmla="*/ 290074 w 1223485"/>
                <a:gd name="connsiteY3580" fmla="*/ 242611 h 448608"/>
                <a:gd name="connsiteX3581" fmla="*/ 289417 w 1223485"/>
                <a:gd name="connsiteY3581" fmla="*/ 243773 h 448608"/>
                <a:gd name="connsiteX3582" fmla="*/ 285892 w 1223485"/>
                <a:gd name="connsiteY3582" fmla="*/ 247745 h 448608"/>
                <a:gd name="connsiteX3583" fmla="*/ 285445 w 1223485"/>
                <a:gd name="connsiteY3583" fmla="*/ 248841 h 448608"/>
                <a:gd name="connsiteX3584" fmla="*/ 284350 w 1223485"/>
                <a:gd name="connsiteY3584" fmla="*/ 253165 h 448608"/>
                <a:gd name="connsiteX3585" fmla="*/ 284550 w 1223485"/>
                <a:gd name="connsiteY3585" fmla="*/ 256280 h 448608"/>
                <a:gd name="connsiteX3586" fmla="*/ 285721 w 1223485"/>
                <a:gd name="connsiteY3586" fmla="*/ 257585 h 448608"/>
                <a:gd name="connsiteX3587" fmla="*/ 286664 w 1223485"/>
                <a:gd name="connsiteY3587" fmla="*/ 259004 h 448608"/>
                <a:gd name="connsiteX3588" fmla="*/ 286588 w 1223485"/>
                <a:gd name="connsiteY3588" fmla="*/ 260290 h 448608"/>
                <a:gd name="connsiteX3589" fmla="*/ 284264 w 1223485"/>
                <a:gd name="connsiteY3589" fmla="*/ 266690 h 448608"/>
                <a:gd name="connsiteX3590" fmla="*/ 284026 w 1223485"/>
                <a:gd name="connsiteY3590" fmla="*/ 267786 h 448608"/>
                <a:gd name="connsiteX3591" fmla="*/ 285492 w 1223485"/>
                <a:gd name="connsiteY3591" fmla="*/ 278197 h 448608"/>
                <a:gd name="connsiteX3592" fmla="*/ 285597 w 1223485"/>
                <a:gd name="connsiteY3592" fmla="*/ 281016 h 448608"/>
                <a:gd name="connsiteX3593" fmla="*/ 285302 w 1223485"/>
                <a:gd name="connsiteY3593" fmla="*/ 284588 h 448608"/>
                <a:gd name="connsiteX3594" fmla="*/ 285512 w 1223485"/>
                <a:gd name="connsiteY3594" fmla="*/ 290341 h 448608"/>
                <a:gd name="connsiteX3595" fmla="*/ 283607 w 1223485"/>
                <a:gd name="connsiteY3595" fmla="*/ 308134 h 448608"/>
                <a:gd name="connsiteX3596" fmla="*/ 283254 w 1223485"/>
                <a:gd name="connsiteY3596" fmla="*/ 309191 h 448608"/>
                <a:gd name="connsiteX3597" fmla="*/ 281797 w 1223485"/>
                <a:gd name="connsiteY3597" fmla="*/ 311915 h 448608"/>
                <a:gd name="connsiteX3598" fmla="*/ 279882 w 1223485"/>
                <a:gd name="connsiteY3598" fmla="*/ 311896 h 448608"/>
                <a:gd name="connsiteX3599" fmla="*/ 278330 w 1223485"/>
                <a:gd name="connsiteY3599" fmla="*/ 311420 h 448608"/>
                <a:gd name="connsiteX3600" fmla="*/ 277253 w 1223485"/>
                <a:gd name="connsiteY3600" fmla="*/ 310382 h 448608"/>
                <a:gd name="connsiteX3601" fmla="*/ 276653 w 1223485"/>
                <a:gd name="connsiteY3601" fmla="*/ 309096 h 448608"/>
                <a:gd name="connsiteX3602" fmla="*/ 275777 w 1223485"/>
                <a:gd name="connsiteY3602" fmla="*/ 308038 h 448608"/>
                <a:gd name="connsiteX3603" fmla="*/ 271148 w 1223485"/>
                <a:gd name="connsiteY3603" fmla="*/ 304752 h 448608"/>
                <a:gd name="connsiteX3604" fmla="*/ 269938 w 1223485"/>
                <a:gd name="connsiteY3604" fmla="*/ 305295 h 448608"/>
                <a:gd name="connsiteX3605" fmla="*/ 265233 w 1223485"/>
                <a:gd name="connsiteY3605" fmla="*/ 309372 h 448608"/>
                <a:gd name="connsiteX3606" fmla="*/ 263985 w 1223485"/>
                <a:gd name="connsiteY3606" fmla="*/ 309972 h 448608"/>
                <a:gd name="connsiteX3607" fmla="*/ 262414 w 1223485"/>
                <a:gd name="connsiteY3607" fmla="*/ 309477 h 448608"/>
                <a:gd name="connsiteX3608" fmla="*/ 259937 w 1223485"/>
                <a:gd name="connsiteY3608" fmla="*/ 308258 h 448608"/>
                <a:gd name="connsiteX3609" fmla="*/ 252174 w 1223485"/>
                <a:gd name="connsiteY3609" fmla="*/ 303971 h 448608"/>
                <a:gd name="connsiteX3610" fmla="*/ 251698 w 1223485"/>
                <a:gd name="connsiteY3610" fmla="*/ 305343 h 448608"/>
                <a:gd name="connsiteX3611" fmla="*/ 251593 w 1223485"/>
                <a:gd name="connsiteY3611" fmla="*/ 307200 h 448608"/>
                <a:gd name="connsiteX3612" fmla="*/ 253136 w 1223485"/>
                <a:gd name="connsiteY3612" fmla="*/ 311868 h 448608"/>
                <a:gd name="connsiteX3613" fmla="*/ 253355 w 1223485"/>
                <a:gd name="connsiteY3613" fmla="*/ 313906 h 448608"/>
                <a:gd name="connsiteX3614" fmla="*/ 251946 w 1223485"/>
                <a:gd name="connsiteY3614" fmla="*/ 314306 h 448608"/>
                <a:gd name="connsiteX3615" fmla="*/ 251155 w 1223485"/>
                <a:gd name="connsiteY3615" fmla="*/ 314220 h 448608"/>
                <a:gd name="connsiteX3616" fmla="*/ 247926 w 1223485"/>
                <a:gd name="connsiteY3616" fmla="*/ 311515 h 448608"/>
                <a:gd name="connsiteX3617" fmla="*/ 244945 w 1223485"/>
                <a:gd name="connsiteY3617" fmla="*/ 308515 h 448608"/>
                <a:gd name="connsiteX3618" fmla="*/ 241563 w 1223485"/>
                <a:gd name="connsiteY3618" fmla="*/ 304457 h 448608"/>
                <a:gd name="connsiteX3619" fmla="*/ 239087 w 1223485"/>
                <a:gd name="connsiteY3619" fmla="*/ 302533 h 448608"/>
                <a:gd name="connsiteX3620" fmla="*/ 236858 w 1223485"/>
                <a:gd name="connsiteY3620" fmla="*/ 300380 h 448608"/>
                <a:gd name="connsiteX3621" fmla="*/ 230571 w 1223485"/>
                <a:gd name="connsiteY3621" fmla="*/ 292208 h 448608"/>
                <a:gd name="connsiteX3622" fmla="*/ 228933 w 1223485"/>
                <a:gd name="connsiteY3622" fmla="*/ 290960 h 448608"/>
                <a:gd name="connsiteX3623" fmla="*/ 219189 w 1223485"/>
                <a:gd name="connsiteY3623" fmla="*/ 285197 h 448608"/>
                <a:gd name="connsiteX3624" fmla="*/ 217227 w 1223485"/>
                <a:gd name="connsiteY3624" fmla="*/ 283826 h 448608"/>
                <a:gd name="connsiteX3625" fmla="*/ 214732 w 1223485"/>
                <a:gd name="connsiteY3625" fmla="*/ 281445 h 448608"/>
                <a:gd name="connsiteX3626" fmla="*/ 212055 w 1223485"/>
                <a:gd name="connsiteY3626" fmla="*/ 279320 h 448608"/>
                <a:gd name="connsiteX3627" fmla="*/ 206178 w 1223485"/>
                <a:gd name="connsiteY3627" fmla="*/ 275977 h 448608"/>
                <a:gd name="connsiteX3628" fmla="*/ 195986 w 1223485"/>
                <a:gd name="connsiteY3628" fmla="*/ 267500 h 448608"/>
                <a:gd name="connsiteX3629" fmla="*/ 191557 w 1223485"/>
                <a:gd name="connsiteY3629" fmla="*/ 262633 h 448608"/>
                <a:gd name="connsiteX3630" fmla="*/ 186633 w 1223485"/>
                <a:gd name="connsiteY3630" fmla="*/ 254784 h 448608"/>
                <a:gd name="connsiteX3631" fmla="*/ 185023 w 1223485"/>
                <a:gd name="connsiteY3631" fmla="*/ 252784 h 448608"/>
                <a:gd name="connsiteX3632" fmla="*/ 176746 w 1223485"/>
                <a:gd name="connsiteY3632" fmla="*/ 246897 h 448608"/>
                <a:gd name="connsiteX3633" fmla="*/ 172231 w 1223485"/>
                <a:gd name="connsiteY3633" fmla="*/ 243335 h 448608"/>
                <a:gd name="connsiteX3634" fmla="*/ 170345 w 1223485"/>
                <a:gd name="connsiteY3634" fmla="*/ 241287 h 448608"/>
                <a:gd name="connsiteX3635" fmla="*/ 165954 w 1223485"/>
                <a:gd name="connsiteY3635" fmla="*/ 234153 h 448608"/>
                <a:gd name="connsiteX3636" fmla="*/ 164668 w 1223485"/>
                <a:gd name="connsiteY3636" fmla="*/ 231753 h 448608"/>
                <a:gd name="connsiteX3637" fmla="*/ 163049 w 1223485"/>
                <a:gd name="connsiteY3637" fmla="*/ 229629 h 448608"/>
                <a:gd name="connsiteX3638" fmla="*/ 160391 w 1223485"/>
                <a:gd name="connsiteY3638" fmla="*/ 227905 h 448608"/>
                <a:gd name="connsiteX3639" fmla="*/ 158048 w 1223485"/>
                <a:gd name="connsiteY3639" fmla="*/ 225885 h 448608"/>
                <a:gd name="connsiteX3640" fmla="*/ 153400 w 1223485"/>
                <a:gd name="connsiteY3640" fmla="*/ 219437 h 448608"/>
                <a:gd name="connsiteX3641" fmla="*/ 151933 w 1223485"/>
                <a:gd name="connsiteY3641" fmla="*/ 216865 h 448608"/>
                <a:gd name="connsiteX3642" fmla="*/ 150828 w 1223485"/>
                <a:gd name="connsiteY3642" fmla="*/ 214084 h 448608"/>
                <a:gd name="connsiteX3643" fmla="*/ 151028 w 1223485"/>
                <a:gd name="connsiteY3643" fmla="*/ 208512 h 448608"/>
                <a:gd name="connsiteX3644" fmla="*/ 141170 w 1223485"/>
                <a:gd name="connsiteY3644" fmla="*/ 191643 h 448608"/>
                <a:gd name="connsiteX3645" fmla="*/ 138693 w 1223485"/>
                <a:gd name="connsiteY3645" fmla="*/ 186385 h 448608"/>
                <a:gd name="connsiteX3646" fmla="*/ 136397 w 1223485"/>
                <a:gd name="connsiteY3646" fmla="*/ 179089 h 448608"/>
                <a:gd name="connsiteX3647" fmla="*/ 135893 w 1223485"/>
                <a:gd name="connsiteY3647" fmla="*/ 178356 h 448608"/>
                <a:gd name="connsiteX3648" fmla="*/ 130511 w 1223485"/>
                <a:gd name="connsiteY3648" fmla="*/ 171821 h 448608"/>
                <a:gd name="connsiteX3649" fmla="*/ 128616 w 1223485"/>
                <a:gd name="connsiteY3649" fmla="*/ 169726 h 448608"/>
                <a:gd name="connsiteX3650" fmla="*/ 126311 w 1223485"/>
                <a:gd name="connsiteY3650" fmla="*/ 167764 h 448608"/>
                <a:gd name="connsiteX3651" fmla="*/ 124434 w 1223485"/>
                <a:gd name="connsiteY3651" fmla="*/ 165468 h 448608"/>
                <a:gd name="connsiteX3652" fmla="*/ 120719 w 1223485"/>
                <a:gd name="connsiteY3652" fmla="*/ 158010 h 448608"/>
                <a:gd name="connsiteX3653" fmla="*/ 119339 w 1223485"/>
                <a:gd name="connsiteY3653" fmla="*/ 155943 h 448608"/>
                <a:gd name="connsiteX3654" fmla="*/ 117405 w 1223485"/>
                <a:gd name="connsiteY3654" fmla="*/ 154419 h 448608"/>
                <a:gd name="connsiteX3655" fmla="*/ 110375 w 1223485"/>
                <a:gd name="connsiteY3655" fmla="*/ 151600 h 448608"/>
                <a:gd name="connsiteX3656" fmla="*/ 107756 w 1223485"/>
                <a:gd name="connsiteY3656" fmla="*/ 150028 h 448608"/>
                <a:gd name="connsiteX3657" fmla="*/ 105689 w 1223485"/>
                <a:gd name="connsiteY3657" fmla="*/ 147799 h 448608"/>
                <a:gd name="connsiteX3658" fmla="*/ 104422 w 1223485"/>
                <a:gd name="connsiteY3658" fmla="*/ 144951 h 448608"/>
                <a:gd name="connsiteX3659" fmla="*/ 103032 w 1223485"/>
                <a:gd name="connsiteY3659" fmla="*/ 138912 h 448608"/>
                <a:gd name="connsiteX3660" fmla="*/ 99707 w 1223485"/>
                <a:gd name="connsiteY3660" fmla="*/ 129740 h 448608"/>
                <a:gd name="connsiteX3661" fmla="*/ 95993 w 1223485"/>
                <a:gd name="connsiteY3661" fmla="*/ 117453 h 448608"/>
                <a:gd name="connsiteX3662" fmla="*/ 93478 w 1223485"/>
                <a:gd name="connsiteY3662" fmla="*/ 111947 h 448608"/>
                <a:gd name="connsiteX3663" fmla="*/ 90611 w 1223485"/>
                <a:gd name="connsiteY3663" fmla="*/ 107623 h 448608"/>
                <a:gd name="connsiteX3664" fmla="*/ 89773 w 1223485"/>
                <a:gd name="connsiteY3664" fmla="*/ 106623 h 448608"/>
                <a:gd name="connsiteX3665" fmla="*/ 77009 w 1223485"/>
                <a:gd name="connsiteY3665" fmla="*/ 98841 h 448608"/>
                <a:gd name="connsiteX3666" fmla="*/ 74828 w 1223485"/>
                <a:gd name="connsiteY3666" fmla="*/ 97688 h 448608"/>
                <a:gd name="connsiteX3667" fmla="*/ 72514 w 1223485"/>
                <a:gd name="connsiteY3667" fmla="*/ 97003 h 448608"/>
                <a:gd name="connsiteX3668" fmla="*/ 69209 w 1223485"/>
                <a:gd name="connsiteY3668" fmla="*/ 96507 h 448608"/>
                <a:gd name="connsiteX3669" fmla="*/ 66684 w 1223485"/>
                <a:gd name="connsiteY3669" fmla="*/ 94497 h 448608"/>
                <a:gd name="connsiteX3670" fmla="*/ 65656 w 1223485"/>
                <a:gd name="connsiteY3670" fmla="*/ 90887 h 448608"/>
                <a:gd name="connsiteX3671" fmla="*/ 65075 w 1223485"/>
                <a:gd name="connsiteY3671" fmla="*/ 86049 h 448608"/>
                <a:gd name="connsiteX3672" fmla="*/ 64446 w 1223485"/>
                <a:gd name="connsiteY3672" fmla="*/ 83163 h 448608"/>
                <a:gd name="connsiteX3673" fmla="*/ 63751 w 1223485"/>
                <a:gd name="connsiteY3673" fmla="*/ 81524 h 448608"/>
                <a:gd name="connsiteX3674" fmla="*/ 58417 w 1223485"/>
                <a:gd name="connsiteY3674" fmla="*/ 78105 h 448608"/>
                <a:gd name="connsiteX3675" fmla="*/ 56321 w 1223485"/>
                <a:gd name="connsiteY3675" fmla="*/ 75400 h 448608"/>
                <a:gd name="connsiteX3676" fmla="*/ 54578 w 1223485"/>
                <a:gd name="connsiteY3676" fmla="*/ 72419 h 448608"/>
                <a:gd name="connsiteX3677" fmla="*/ 52987 w 1223485"/>
                <a:gd name="connsiteY3677" fmla="*/ 70113 h 448608"/>
                <a:gd name="connsiteX3678" fmla="*/ 47120 w 1223485"/>
                <a:gd name="connsiteY3678" fmla="*/ 62151 h 448608"/>
                <a:gd name="connsiteX3679" fmla="*/ 45110 w 1223485"/>
                <a:gd name="connsiteY3679" fmla="*/ 60065 h 448608"/>
                <a:gd name="connsiteX3680" fmla="*/ 42624 w 1223485"/>
                <a:gd name="connsiteY3680" fmla="*/ 58607 h 448608"/>
                <a:gd name="connsiteX3681" fmla="*/ 35261 w 1223485"/>
                <a:gd name="connsiteY3681" fmla="*/ 57064 h 448608"/>
                <a:gd name="connsiteX3682" fmla="*/ 33099 w 1223485"/>
                <a:gd name="connsiteY3682" fmla="*/ 55740 h 448608"/>
                <a:gd name="connsiteX3683" fmla="*/ 29527 w 1223485"/>
                <a:gd name="connsiteY3683" fmla="*/ 51216 h 448608"/>
                <a:gd name="connsiteX3684" fmla="*/ 27365 w 1223485"/>
                <a:gd name="connsiteY3684" fmla="*/ 48911 h 448608"/>
                <a:gd name="connsiteX3685" fmla="*/ 20888 w 1223485"/>
                <a:gd name="connsiteY3685" fmla="*/ 43834 h 448608"/>
                <a:gd name="connsiteX3686" fmla="*/ 9944 w 1223485"/>
                <a:gd name="connsiteY3686" fmla="*/ 33214 h 448608"/>
                <a:gd name="connsiteX3687" fmla="*/ 7705 w 1223485"/>
                <a:gd name="connsiteY3687" fmla="*/ 30566 h 448608"/>
                <a:gd name="connsiteX3688" fmla="*/ 6029 w 1223485"/>
                <a:gd name="connsiteY3688" fmla="*/ 27804 h 448608"/>
                <a:gd name="connsiteX3689" fmla="*/ 4667 w 1223485"/>
                <a:gd name="connsiteY3689" fmla="*/ 24841 h 448608"/>
                <a:gd name="connsiteX3690" fmla="*/ 0 w 1223485"/>
                <a:gd name="connsiteY3690" fmla="*/ 16631 h 448608"/>
                <a:gd name="connsiteX3691" fmla="*/ 381 w 1223485"/>
                <a:gd name="connsiteY3691" fmla="*/ 14973 h 448608"/>
                <a:gd name="connsiteX3692" fmla="*/ 1076 w 1223485"/>
                <a:gd name="connsiteY3692" fmla="*/ 13249 h 448608"/>
                <a:gd name="connsiteX3693" fmla="*/ 971 w 1223485"/>
                <a:gd name="connsiteY3693" fmla="*/ 11820 h 448608"/>
                <a:gd name="connsiteX3694" fmla="*/ 457 w 1223485"/>
                <a:gd name="connsiteY3694" fmla="*/ 10411 h 448608"/>
                <a:gd name="connsiteX3695" fmla="*/ 562 w 1223485"/>
                <a:gd name="connsiteY3695" fmla="*/ 9144 h 448608"/>
                <a:gd name="connsiteX3696" fmla="*/ 1952 w 1223485"/>
                <a:gd name="connsiteY3696" fmla="*/ 8391 h 448608"/>
                <a:gd name="connsiteX3697" fmla="*/ 5067 w 1223485"/>
                <a:gd name="connsiteY3697" fmla="*/ 7429 h 448608"/>
                <a:gd name="connsiteX3698" fmla="*/ 8296 w 1223485"/>
                <a:gd name="connsiteY3698" fmla="*/ 7544 h 448608"/>
                <a:gd name="connsiteX3699" fmla="*/ 11287 w 1223485"/>
                <a:gd name="connsiteY3699" fmla="*/ 7953 h 448608"/>
                <a:gd name="connsiteX3700" fmla="*/ 14182 w 1223485"/>
                <a:gd name="connsiteY3700" fmla="*/ 8744 h 448608"/>
                <a:gd name="connsiteX3701" fmla="*/ 16964 w 1223485"/>
                <a:gd name="connsiteY3701" fmla="*/ 10468 h 448608"/>
                <a:gd name="connsiteX3702" fmla="*/ 21936 w 1223485"/>
                <a:gd name="connsiteY3702" fmla="*/ 14830 h 448608"/>
                <a:gd name="connsiteX3703" fmla="*/ 24765 w 1223485"/>
                <a:gd name="connsiteY3703" fmla="*/ 16345 h 448608"/>
                <a:gd name="connsiteX3704" fmla="*/ 27908 w 1223485"/>
                <a:gd name="connsiteY3704" fmla="*/ 17078 h 448608"/>
                <a:gd name="connsiteX3705" fmla="*/ 34366 w 1223485"/>
                <a:gd name="connsiteY3705" fmla="*/ 18088 h 448608"/>
                <a:gd name="connsiteX3706" fmla="*/ 4143 w 1223485"/>
                <a:gd name="connsiteY3706" fmla="*/ 2534 h 448608"/>
                <a:gd name="connsiteX3707" fmla="*/ 3620 w 1223485"/>
                <a:gd name="connsiteY3707" fmla="*/ 3286 h 448608"/>
                <a:gd name="connsiteX3708" fmla="*/ 2028 w 1223485"/>
                <a:gd name="connsiteY3708" fmla="*/ 2895 h 448608"/>
                <a:gd name="connsiteX3709" fmla="*/ 276 w 1223485"/>
                <a:gd name="connsiteY3709" fmla="*/ 467 h 448608"/>
                <a:gd name="connsiteX3710" fmla="*/ 924 w 1223485"/>
                <a:gd name="connsiteY3710" fmla="*/ 0 h 448608"/>
                <a:gd name="connsiteX3711" fmla="*/ 2000 w 1223485"/>
                <a:gd name="connsiteY3711" fmla="*/ 248 h 448608"/>
                <a:gd name="connsiteX3712" fmla="*/ 4057 w 1223485"/>
                <a:gd name="connsiteY3712" fmla="*/ 810 h 448608"/>
                <a:gd name="connsiteX3713" fmla="*/ 4238 w 1223485"/>
                <a:gd name="connsiteY3713" fmla="*/ 1714 h 448608"/>
                <a:gd name="connsiteX3714" fmla="*/ 4143 w 1223485"/>
                <a:gd name="connsiteY3714" fmla="*/ 2534 h 44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</a:cxnLst>
              <a:rect l="l" t="t" r="r" b="b"/>
              <a:pathLst>
                <a:path w="1223485" h="448608">
                  <a:moveTo>
                    <a:pt x="741588" y="448599"/>
                  </a:moveTo>
                  <a:lnTo>
                    <a:pt x="739101" y="448608"/>
                  </a:lnTo>
                  <a:lnTo>
                    <a:pt x="738301" y="448323"/>
                  </a:lnTo>
                  <a:lnTo>
                    <a:pt x="738101" y="445941"/>
                  </a:lnTo>
                  <a:lnTo>
                    <a:pt x="738835" y="444608"/>
                  </a:lnTo>
                  <a:lnTo>
                    <a:pt x="744598" y="442893"/>
                  </a:lnTo>
                  <a:lnTo>
                    <a:pt x="746846" y="441312"/>
                  </a:lnTo>
                  <a:lnTo>
                    <a:pt x="750046" y="438026"/>
                  </a:lnTo>
                  <a:lnTo>
                    <a:pt x="752027" y="437169"/>
                  </a:lnTo>
                  <a:lnTo>
                    <a:pt x="752532" y="436797"/>
                  </a:lnTo>
                  <a:lnTo>
                    <a:pt x="752875" y="436864"/>
                  </a:lnTo>
                  <a:lnTo>
                    <a:pt x="753189" y="439369"/>
                  </a:lnTo>
                  <a:lnTo>
                    <a:pt x="753989" y="440855"/>
                  </a:lnTo>
                  <a:lnTo>
                    <a:pt x="754132" y="441636"/>
                  </a:lnTo>
                  <a:lnTo>
                    <a:pt x="751255" y="442903"/>
                  </a:lnTo>
                  <a:lnTo>
                    <a:pt x="748684" y="445818"/>
                  </a:lnTo>
                  <a:lnTo>
                    <a:pt x="743083" y="447723"/>
                  </a:lnTo>
                  <a:lnTo>
                    <a:pt x="741588" y="448599"/>
                  </a:lnTo>
                  <a:close/>
                  <a:moveTo>
                    <a:pt x="713098" y="439979"/>
                  </a:moveTo>
                  <a:lnTo>
                    <a:pt x="711765" y="440303"/>
                  </a:lnTo>
                  <a:lnTo>
                    <a:pt x="708898" y="439521"/>
                  </a:lnTo>
                  <a:lnTo>
                    <a:pt x="708317" y="439045"/>
                  </a:lnTo>
                  <a:lnTo>
                    <a:pt x="710774" y="437740"/>
                  </a:lnTo>
                  <a:lnTo>
                    <a:pt x="712660" y="435893"/>
                  </a:lnTo>
                  <a:lnTo>
                    <a:pt x="714860" y="435731"/>
                  </a:lnTo>
                  <a:lnTo>
                    <a:pt x="716166" y="436111"/>
                  </a:lnTo>
                  <a:lnTo>
                    <a:pt x="715718" y="438312"/>
                  </a:lnTo>
                  <a:lnTo>
                    <a:pt x="713098" y="439979"/>
                  </a:lnTo>
                  <a:close/>
                  <a:moveTo>
                    <a:pt x="754075" y="432206"/>
                  </a:moveTo>
                  <a:lnTo>
                    <a:pt x="751665" y="433149"/>
                  </a:lnTo>
                  <a:lnTo>
                    <a:pt x="751656" y="431168"/>
                  </a:lnTo>
                  <a:lnTo>
                    <a:pt x="753513" y="428663"/>
                  </a:lnTo>
                  <a:lnTo>
                    <a:pt x="755209" y="427815"/>
                  </a:lnTo>
                  <a:lnTo>
                    <a:pt x="756152" y="428815"/>
                  </a:lnTo>
                  <a:lnTo>
                    <a:pt x="756237" y="429273"/>
                  </a:lnTo>
                  <a:lnTo>
                    <a:pt x="753780" y="430168"/>
                  </a:lnTo>
                  <a:lnTo>
                    <a:pt x="754075" y="432206"/>
                  </a:lnTo>
                  <a:close/>
                  <a:moveTo>
                    <a:pt x="663092" y="407194"/>
                  </a:moveTo>
                  <a:lnTo>
                    <a:pt x="664302" y="408403"/>
                  </a:lnTo>
                  <a:lnTo>
                    <a:pt x="668674" y="410737"/>
                  </a:lnTo>
                  <a:lnTo>
                    <a:pt x="669388" y="411718"/>
                  </a:lnTo>
                  <a:lnTo>
                    <a:pt x="669664" y="413337"/>
                  </a:lnTo>
                  <a:lnTo>
                    <a:pt x="670540" y="414538"/>
                  </a:lnTo>
                  <a:lnTo>
                    <a:pt x="672512" y="414728"/>
                  </a:lnTo>
                  <a:lnTo>
                    <a:pt x="674618" y="414480"/>
                  </a:lnTo>
                  <a:lnTo>
                    <a:pt x="676227" y="415252"/>
                  </a:lnTo>
                  <a:lnTo>
                    <a:pt x="677618" y="416462"/>
                  </a:lnTo>
                  <a:lnTo>
                    <a:pt x="679675" y="418814"/>
                  </a:lnTo>
                  <a:lnTo>
                    <a:pt x="681485" y="421414"/>
                  </a:lnTo>
                  <a:lnTo>
                    <a:pt x="683733" y="422872"/>
                  </a:lnTo>
                  <a:lnTo>
                    <a:pt x="685019" y="425044"/>
                  </a:lnTo>
                  <a:lnTo>
                    <a:pt x="684266" y="426958"/>
                  </a:lnTo>
                  <a:lnTo>
                    <a:pt x="681418" y="429606"/>
                  </a:lnTo>
                  <a:lnTo>
                    <a:pt x="679885" y="430178"/>
                  </a:lnTo>
                  <a:lnTo>
                    <a:pt x="677780" y="430387"/>
                  </a:lnTo>
                  <a:lnTo>
                    <a:pt x="674503" y="431968"/>
                  </a:lnTo>
                  <a:lnTo>
                    <a:pt x="673303" y="431149"/>
                  </a:lnTo>
                  <a:lnTo>
                    <a:pt x="669588" y="430578"/>
                  </a:lnTo>
                  <a:lnTo>
                    <a:pt x="666626" y="429435"/>
                  </a:lnTo>
                  <a:lnTo>
                    <a:pt x="664140" y="427349"/>
                  </a:lnTo>
                  <a:lnTo>
                    <a:pt x="662711" y="425110"/>
                  </a:lnTo>
                  <a:lnTo>
                    <a:pt x="660902" y="423129"/>
                  </a:lnTo>
                  <a:lnTo>
                    <a:pt x="657749" y="421805"/>
                  </a:lnTo>
                  <a:lnTo>
                    <a:pt x="652091" y="417919"/>
                  </a:lnTo>
                  <a:lnTo>
                    <a:pt x="648595" y="417566"/>
                  </a:lnTo>
                  <a:lnTo>
                    <a:pt x="647166" y="417852"/>
                  </a:lnTo>
                  <a:lnTo>
                    <a:pt x="645728" y="417871"/>
                  </a:lnTo>
                  <a:lnTo>
                    <a:pt x="638317" y="416128"/>
                  </a:lnTo>
                  <a:lnTo>
                    <a:pt x="637165" y="415109"/>
                  </a:lnTo>
                  <a:lnTo>
                    <a:pt x="636260" y="413804"/>
                  </a:lnTo>
                  <a:lnTo>
                    <a:pt x="635432" y="412518"/>
                  </a:lnTo>
                  <a:lnTo>
                    <a:pt x="634927" y="411080"/>
                  </a:lnTo>
                  <a:lnTo>
                    <a:pt x="635879" y="409803"/>
                  </a:lnTo>
                  <a:lnTo>
                    <a:pt x="636870" y="408946"/>
                  </a:lnTo>
                  <a:lnTo>
                    <a:pt x="640994" y="407441"/>
                  </a:lnTo>
                  <a:lnTo>
                    <a:pt x="643947" y="406984"/>
                  </a:lnTo>
                  <a:lnTo>
                    <a:pt x="647366" y="407051"/>
                  </a:lnTo>
                  <a:lnTo>
                    <a:pt x="652463" y="406584"/>
                  </a:lnTo>
                  <a:lnTo>
                    <a:pt x="657291" y="407336"/>
                  </a:lnTo>
                  <a:lnTo>
                    <a:pt x="658777" y="406775"/>
                  </a:lnTo>
                  <a:lnTo>
                    <a:pt x="661216" y="405212"/>
                  </a:lnTo>
                  <a:lnTo>
                    <a:pt x="662064" y="405755"/>
                  </a:lnTo>
                  <a:lnTo>
                    <a:pt x="663092" y="407194"/>
                  </a:lnTo>
                  <a:close/>
                  <a:moveTo>
                    <a:pt x="794728" y="398554"/>
                  </a:moveTo>
                  <a:lnTo>
                    <a:pt x="795709" y="398850"/>
                  </a:lnTo>
                  <a:lnTo>
                    <a:pt x="799100" y="397230"/>
                  </a:lnTo>
                  <a:lnTo>
                    <a:pt x="799738" y="397535"/>
                  </a:lnTo>
                  <a:lnTo>
                    <a:pt x="800395" y="398269"/>
                  </a:lnTo>
                  <a:lnTo>
                    <a:pt x="800405" y="400431"/>
                  </a:lnTo>
                  <a:lnTo>
                    <a:pt x="799100" y="402231"/>
                  </a:lnTo>
                  <a:lnTo>
                    <a:pt x="795804" y="402374"/>
                  </a:lnTo>
                  <a:lnTo>
                    <a:pt x="795338" y="402879"/>
                  </a:lnTo>
                  <a:lnTo>
                    <a:pt x="795299" y="403974"/>
                  </a:lnTo>
                  <a:lnTo>
                    <a:pt x="795556" y="405041"/>
                  </a:lnTo>
                  <a:lnTo>
                    <a:pt x="796318" y="405898"/>
                  </a:lnTo>
                  <a:lnTo>
                    <a:pt x="797300" y="407403"/>
                  </a:lnTo>
                  <a:lnTo>
                    <a:pt x="798223" y="410908"/>
                  </a:lnTo>
                  <a:lnTo>
                    <a:pt x="796357" y="412347"/>
                  </a:lnTo>
                  <a:lnTo>
                    <a:pt x="795414" y="415052"/>
                  </a:lnTo>
                  <a:lnTo>
                    <a:pt x="792175" y="417595"/>
                  </a:lnTo>
                  <a:lnTo>
                    <a:pt x="788613" y="421757"/>
                  </a:lnTo>
                  <a:lnTo>
                    <a:pt x="785755" y="423881"/>
                  </a:lnTo>
                  <a:lnTo>
                    <a:pt x="783250" y="426396"/>
                  </a:lnTo>
                  <a:lnTo>
                    <a:pt x="781098" y="428082"/>
                  </a:lnTo>
                  <a:lnTo>
                    <a:pt x="778402" y="428654"/>
                  </a:lnTo>
                  <a:lnTo>
                    <a:pt x="774373" y="429015"/>
                  </a:lnTo>
                  <a:lnTo>
                    <a:pt x="768896" y="432025"/>
                  </a:lnTo>
                  <a:lnTo>
                    <a:pt x="765867" y="433340"/>
                  </a:lnTo>
                  <a:lnTo>
                    <a:pt x="762914" y="433435"/>
                  </a:lnTo>
                  <a:lnTo>
                    <a:pt x="760152" y="432454"/>
                  </a:lnTo>
                  <a:lnTo>
                    <a:pt x="759104" y="431349"/>
                  </a:lnTo>
                  <a:lnTo>
                    <a:pt x="759352" y="429863"/>
                  </a:lnTo>
                  <a:lnTo>
                    <a:pt x="760266" y="428587"/>
                  </a:lnTo>
                  <a:lnTo>
                    <a:pt x="761381" y="427539"/>
                  </a:lnTo>
                  <a:lnTo>
                    <a:pt x="762085" y="426187"/>
                  </a:lnTo>
                  <a:lnTo>
                    <a:pt x="758961" y="424472"/>
                  </a:lnTo>
                  <a:lnTo>
                    <a:pt x="758694" y="423167"/>
                  </a:lnTo>
                  <a:lnTo>
                    <a:pt x="759933" y="419690"/>
                  </a:lnTo>
                  <a:lnTo>
                    <a:pt x="760743" y="416119"/>
                  </a:lnTo>
                  <a:lnTo>
                    <a:pt x="761905" y="413680"/>
                  </a:lnTo>
                  <a:lnTo>
                    <a:pt x="766381" y="409327"/>
                  </a:lnTo>
                  <a:lnTo>
                    <a:pt x="769058" y="407165"/>
                  </a:lnTo>
                  <a:lnTo>
                    <a:pt x="770639" y="406327"/>
                  </a:lnTo>
                  <a:lnTo>
                    <a:pt x="771077" y="407241"/>
                  </a:lnTo>
                  <a:lnTo>
                    <a:pt x="772077" y="408346"/>
                  </a:lnTo>
                  <a:lnTo>
                    <a:pt x="772753" y="408527"/>
                  </a:lnTo>
                  <a:lnTo>
                    <a:pt x="773268" y="408279"/>
                  </a:lnTo>
                  <a:lnTo>
                    <a:pt x="777211" y="408661"/>
                  </a:lnTo>
                  <a:lnTo>
                    <a:pt x="778202" y="408279"/>
                  </a:lnTo>
                  <a:lnTo>
                    <a:pt x="779707" y="406555"/>
                  </a:lnTo>
                  <a:lnTo>
                    <a:pt x="780697" y="405594"/>
                  </a:lnTo>
                  <a:lnTo>
                    <a:pt x="781364" y="403555"/>
                  </a:lnTo>
                  <a:lnTo>
                    <a:pt x="781535" y="402260"/>
                  </a:lnTo>
                  <a:lnTo>
                    <a:pt x="785041" y="401317"/>
                  </a:lnTo>
                  <a:lnTo>
                    <a:pt x="786917" y="400278"/>
                  </a:lnTo>
                  <a:lnTo>
                    <a:pt x="788584" y="398802"/>
                  </a:lnTo>
                  <a:lnTo>
                    <a:pt x="793442" y="396287"/>
                  </a:lnTo>
                  <a:lnTo>
                    <a:pt x="794309" y="395592"/>
                  </a:lnTo>
                  <a:lnTo>
                    <a:pt x="794118" y="397983"/>
                  </a:lnTo>
                  <a:lnTo>
                    <a:pt x="794728" y="398554"/>
                  </a:lnTo>
                  <a:close/>
                  <a:moveTo>
                    <a:pt x="545401" y="390925"/>
                  </a:moveTo>
                  <a:lnTo>
                    <a:pt x="544659" y="391849"/>
                  </a:lnTo>
                  <a:lnTo>
                    <a:pt x="542487" y="390201"/>
                  </a:lnTo>
                  <a:lnTo>
                    <a:pt x="541934" y="389458"/>
                  </a:lnTo>
                  <a:lnTo>
                    <a:pt x="543544" y="388391"/>
                  </a:lnTo>
                  <a:lnTo>
                    <a:pt x="544106" y="388239"/>
                  </a:lnTo>
                  <a:lnTo>
                    <a:pt x="545496" y="389401"/>
                  </a:lnTo>
                  <a:lnTo>
                    <a:pt x="545401" y="390925"/>
                  </a:lnTo>
                  <a:close/>
                  <a:moveTo>
                    <a:pt x="742349" y="384896"/>
                  </a:moveTo>
                  <a:lnTo>
                    <a:pt x="741493" y="386477"/>
                  </a:lnTo>
                  <a:lnTo>
                    <a:pt x="739959" y="386029"/>
                  </a:lnTo>
                  <a:lnTo>
                    <a:pt x="740378" y="384505"/>
                  </a:lnTo>
                  <a:lnTo>
                    <a:pt x="741159" y="383600"/>
                  </a:lnTo>
                  <a:lnTo>
                    <a:pt x="743235" y="382286"/>
                  </a:lnTo>
                  <a:lnTo>
                    <a:pt x="745350" y="382057"/>
                  </a:lnTo>
                  <a:lnTo>
                    <a:pt x="746646" y="382514"/>
                  </a:lnTo>
                  <a:lnTo>
                    <a:pt x="747055" y="383019"/>
                  </a:lnTo>
                  <a:lnTo>
                    <a:pt x="743759" y="383534"/>
                  </a:lnTo>
                  <a:lnTo>
                    <a:pt x="742349" y="384896"/>
                  </a:lnTo>
                  <a:close/>
                  <a:moveTo>
                    <a:pt x="648433" y="390154"/>
                  </a:moveTo>
                  <a:lnTo>
                    <a:pt x="647395" y="390411"/>
                  </a:lnTo>
                  <a:lnTo>
                    <a:pt x="646347" y="390020"/>
                  </a:lnTo>
                  <a:lnTo>
                    <a:pt x="646776" y="387629"/>
                  </a:lnTo>
                  <a:lnTo>
                    <a:pt x="646176" y="386001"/>
                  </a:lnTo>
                  <a:lnTo>
                    <a:pt x="647262" y="384724"/>
                  </a:lnTo>
                  <a:lnTo>
                    <a:pt x="647538" y="382467"/>
                  </a:lnTo>
                  <a:lnTo>
                    <a:pt x="647976" y="381781"/>
                  </a:lnTo>
                  <a:lnTo>
                    <a:pt x="648614" y="382495"/>
                  </a:lnTo>
                  <a:lnTo>
                    <a:pt x="648909" y="382962"/>
                  </a:lnTo>
                  <a:lnTo>
                    <a:pt x="649462" y="383181"/>
                  </a:lnTo>
                  <a:lnTo>
                    <a:pt x="650662" y="383219"/>
                  </a:lnTo>
                  <a:lnTo>
                    <a:pt x="650929" y="384200"/>
                  </a:lnTo>
                  <a:lnTo>
                    <a:pt x="650881" y="385124"/>
                  </a:lnTo>
                  <a:lnTo>
                    <a:pt x="650367" y="386096"/>
                  </a:lnTo>
                  <a:lnTo>
                    <a:pt x="648938" y="387134"/>
                  </a:lnTo>
                  <a:lnTo>
                    <a:pt x="647909" y="388306"/>
                  </a:lnTo>
                  <a:lnTo>
                    <a:pt x="648433" y="390154"/>
                  </a:lnTo>
                  <a:close/>
                  <a:moveTo>
                    <a:pt x="751437" y="379781"/>
                  </a:moveTo>
                  <a:lnTo>
                    <a:pt x="750894" y="380962"/>
                  </a:lnTo>
                  <a:lnTo>
                    <a:pt x="743616" y="380886"/>
                  </a:lnTo>
                  <a:lnTo>
                    <a:pt x="743817" y="379333"/>
                  </a:lnTo>
                  <a:lnTo>
                    <a:pt x="745836" y="377638"/>
                  </a:lnTo>
                  <a:lnTo>
                    <a:pt x="746512" y="377076"/>
                  </a:lnTo>
                  <a:lnTo>
                    <a:pt x="748741" y="376580"/>
                  </a:lnTo>
                  <a:lnTo>
                    <a:pt x="751922" y="377476"/>
                  </a:lnTo>
                  <a:lnTo>
                    <a:pt x="751437" y="379781"/>
                  </a:lnTo>
                  <a:close/>
                  <a:moveTo>
                    <a:pt x="572967" y="386734"/>
                  </a:moveTo>
                  <a:lnTo>
                    <a:pt x="569585" y="392297"/>
                  </a:lnTo>
                  <a:lnTo>
                    <a:pt x="570795" y="393192"/>
                  </a:lnTo>
                  <a:lnTo>
                    <a:pt x="571519" y="394040"/>
                  </a:lnTo>
                  <a:lnTo>
                    <a:pt x="565918" y="395192"/>
                  </a:lnTo>
                  <a:lnTo>
                    <a:pt x="563585" y="394583"/>
                  </a:lnTo>
                  <a:lnTo>
                    <a:pt x="562232" y="394745"/>
                  </a:lnTo>
                  <a:lnTo>
                    <a:pt x="556546" y="393697"/>
                  </a:lnTo>
                  <a:lnTo>
                    <a:pt x="552479" y="392421"/>
                  </a:lnTo>
                  <a:lnTo>
                    <a:pt x="552012" y="391411"/>
                  </a:lnTo>
                  <a:lnTo>
                    <a:pt x="552336" y="390201"/>
                  </a:lnTo>
                  <a:lnTo>
                    <a:pt x="553535" y="390611"/>
                  </a:lnTo>
                  <a:lnTo>
                    <a:pt x="556670" y="390801"/>
                  </a:lnTo>
                  <a:lnTo>
                    <a:pt x="557869" y="390258"/>
                  </a:lnTo>
                  <a:lnTo>
                    <a:pt x="557898" y="386677"/>
                  </a:lnTo>
                  <a:lnTo>
                    <a:pt x="557460" y="382000"/>
                  </a:lnTo>
                  <a:lnTo>
                    <a:pt x="561698" y="378190"/>
                  </a:lnTo>
                  <a:lnTo>
                    <a:pt x="563956" y="376647"/>
                  </a:lnTo>
                  <a:lnTo>
                    <a:pt x="566547" y="375742"/>
                  </a:lnTo>
                  <a:lnTo>
                    <a:pt x="573100" y="377847"/>
                  </a:lnTo>
                  <a:lnTo>
                    <a:pt x="574186" y="378419"/>
                  </a:lnTo>
                  <a:lnTo>
                    <a:pt x="575024" y="379276"/>
                  </a:lnTo>
                  <a:lnTo>
                    <a:pt x="575434" y="380647"/>
                  </a:lnTo>
                  <a:lnTo>
                    <a:pt x="572967" y="386734"/>
                  </a:lnTo>
                  <a:close/>
                  <a:moveTo>
                    <a:pt x="777354" y="379104"/>
                  </a:moveTo>
                  <a:lnTo>
                    <a:pt x="775725" y="380762"/>
                  </a:lnTo>
                  <a:lnTo>
                    <a:pt x="774620" y="383648"/>
                  </a:lnTo>
                  <a:lnTo>
                    <a:pt x="773611" y="384524"/>
                  </a:lnTo>
                  <a:lnTo>
                    <a:pt x="771449" y="385067"/>
                  </a:lnTo>
                  <a:lnTo>
                    <a:pt x="770144" y="382171"/>
                  </a:lnTo>
                  <a:lnTo>
                    <a:pt x="767753" y="382305"/>
                  </a:lnTo>
                  <a:lnTo>
                    <a:pt x="768925" y="379752"/>
                  </a:lnTo>
                  <a:lnTo>
                    <a:pt x="770048" y="378800"/>
                  </a:lnTo>
                  <a:lnTo>
                    <a:pt x="771515" y="378781"/>
                  </a:lnTo>
                  <a:lnTo>
                    <a:pt x="772239" y="379809"/>
                  </a:lnTo>
                  <a:lnTo>
                    <a:pt x="772630" y="380028"/>
                  </a:lnTo>
                  <a:lnTo>
                    <a:pt x="776078" y="375713"/>
                  </a:lnTo>
                  <a:lnTo>
                    <a:pt x="776773" y="375666"/>
                  </a:lnTo>
                  <a:lnTo>
                    <a:pt x="777354" y="375856"/>
                  </a:lnTo>
                  <a:lnTo>
                    <a:pt x="777821" y="376399"/>
                  </a:lnTo>
                  <a:lnTo>
                    <a:pt x="777354" y="379104"/>
                  </a:lnTo>
                  <a:close/>
                  <a:moveTo>
                    <a:pt x="767676" y="377571"/>
                  </a:moveTo>
                  <a:lnTo>
                    <a:pt x="763905" y="378304"/>
                  </a:lnTo>
                  <a:lnTo>
                    <a:pt x="761599" y="381657"/>
                  </a:lnTo>
                  <a:lnTo>
                    <a:pt x="759771" y="381610"/>
                  </a:lnTo>
                  <a:lnTo>
                    <a:pt x="758771" y="383096"/>
                  </a:lnTo>
                  <a:lnTo>
                    <a:pt x="758542" y="383734"/>
                  </a:lnTo>
                  <a:lnTo>
                    <a:pt x="758676" y="384334"/>
                  </a:lnTo>
                  <a:lnTo>
                    <a:pt x="758476" y="384905"/>
                  </a:lnTo>
                  <a:lnTo>
                    <a:pt x="757751" y="385496"/>
                  </a:lnTo>
                  <a:lnTo>
                    <a:pt x="756037" y="384572"/>
                  </a:lnTo>
                  <a:lnTo>
                    <a:pt x="754570" y="385753"/>
                  </a:lnTo>
                  <a:lnTo>
                    <a:pt x="753951" y="386039"/>
                  </a:lnTo>
                  <a:lnTo>
                    <a:pt x="751789" y="384667"/>
                  </a:lnTo>
                  <a:lnTo>
                    <a:pt x="749741" y="384753"/>
                  </a:lnTo>
                  <a:lnTo>
                    <a:pt x="749122" y="384543"/>
                  </a:lnTo>
                  <a:lnTo>
                    <a:pt x="751665" y="382086"/>
                  </a:lnTo>
                  <a:lnTo>
                    <a:pt x="755132" y="379790"/>
                  </a:lnTo>
                  <a:lnTo>
                    <a:pt x="755704" y="378943"/>
                  </a:lnTo>
                  <a:lnTo>
                    <a:pt x="754342" y="378714"/>
                  </a:lnTo>
                  <a:lnTo>
                    <a:pt x="753532" y="378371"/>
                  </a:lnTo>
                  <a:lnTo>
                    <a:pt x="753427" y="377828"/>
                  </a:lnTo>
                  <a:lnTo>
                    <a:pt x="755618" y="377466"/>
                  </a:lnTo>
                  <a:lnTo>
                    <a:pt x="757132" y="377419"/>
                  </a:lnTo>
                  <a:lnTo>
                    <a:pt x="758285" y="378123"/>
                  </a:lnTo>
                  <a:lnTo>
                    <a:pt x="759018" y="378123"/>
                  </a:lnTo>
                  <a:lnTo>
                    <a:pt x="763705" y="375418"/>
                  </a:lnTo>
                  <a:lnTo>
                    <a:pt x="765562" y="376028"/>
                  </a:lnTo>
                  <a:lnTo>
                    <a:pt x="766915" y="376723"/>
                  </a:lnTo>
                  <a:lnTo>
                    <a:pt x="767676" y="377571"/>
                  </a:lnTo>
                  <a:close/>
                  <a:moveTo>
                    <a:pt x="1167860" y="380695"/>
                  </a:moveTo>
                  <a:lnTo>
                    <a:pt x="1166536" y="381048"/>
                  </a:lnTo>
                  <a:lnTo>
                    <a:pt x="1159811" y="380238"/>
                  </a:lnTo>
                  <a:lnTo>
                    <a:pt x="1159097" y="379133"/>
                  </a:lnTo>
                  <a:lnTo>
                    <a:pt x="1158992" y="378562"/>
                  </a:lnTo>
                  <a:lnTo>
                    <a:pt x="1160526" y="377466"/>
                  </a:lnTo>
                  <a:lnTo>
                    <a:pt x="1162012" y="375609"/>
                  </a:lnTo>
                  <a:lnTo>
                    <a:pt x="1164317" y="374913"/>
                  </a:lnTo>
                  <a:lnTo>
                    <a:pt x="1165212" y="374913"/>
                  </a:lnTo>
                  <a:lnTo>
                    <a:pt x="1167917" y="379314"/>
                  </a:lnTo>
                  <a:lnTo>
                    <a:pt x="1167860" y="380695"/>
                  </a:lnTo>
                  <a:close/>
                  <a:moveTo>
                    <a:pt x="597436" y="380124"/>
                  </a:moveTo>
                  <a:lnTo>
                    <a:pt x="596836" y="380143"/>
                  </a:lnTo>
                  <a:lnTo>
                    <a:pt x="595674" y="379619"/>
                  </a:lnTo>
                  <a:lnTo>
                    <a:pt x="596093" y="378505"/>
                  </a:lnTo>
                  <a:lnTo>
                    <a:pt x="595465" y="376685"/>
                  </a:lnTo>
                  <a:lnTo>
                    <a:pt x="595684" y="375190"/>
                  </a:lnTo>
                  <a:lnTo>
                    <a:pt x="597169" y="374342"/>
                  </a:lnTo>
                  <a:lnTo>
                    <a:pt x="600341" y="374247"/>
                  </a:lnTo>
                  <a:lnTo>
                    <a:pt x="600456" y="375342"/>
                  </a:lnTo>
                  <a:lnTo>
                    <a:pt x="597436" y="380124"/>
                  </a:lnTo>
                  <a:close/>
                  <a:moveTo>
                    <a:pt x="638004" y="376666"/>
                  </a:moveTo>
                  <a:lnTo>
                    <a:pt x="636832" y="376695"/>
                  </a:lnTo>
                  <a:lnTo>
                    <a:pt x="636594" y="375618"/>
                  </a:lnTo>
                  <a:lnTo>
                    <a:pt x="637013" y="374494"/>
                  </a:lnTo>
                  <a:lnTo>
                    <a:pt x="638137" y="374018"/>
                  </a:lnTo>
                  <a:lnTo>
                    <a:pt x="638651" y="373989"/>
                  </a:lnTo>
                  <a:lnTo>
                    <a:pt x="639460" y="375009"/>
                  </a:lnTo>
                  <a:lnTo>
                    <a:pt x="639642" y="375542"/>
                  </a:lnTo>
                  <a:lnTo>
                    <a:pt x="638889" y="376247"/>
                  </a:lnTo>
                  <a:lnTo>
                    <a:pt x="638004" y="376666"/>
                  </a:lnTo>
                  <a:close/>
                  <a:moveTo>
                    <a:pt x="785070" y="374037"/>
                  </a:moveTo>
                  <a:lnTo>
                    <a:pt x="785707" y="375666"/>
                  </a:lnTo>
                  <a:lnTo>
                    <a:pt x="787775" y="374761"/>
                  </a:lnTo>
                  <a:lnTo>
                    <a:pt x="789794" y="374532"/>
                  </a:lnTo>
                  <a:lnTo>
                    <a:pt x="794385" y="374704"/>
                  </a:lnTo>
                  <a:lnTo>
                    <a:pt x="797757" y="375066"/>
                  </a:lnTo>
                  <a:lnTo>
                    <a:pt x="799747" y="375742"/>
                  </a:lnTo>
                  <a:lnTo>
                    <a:pt x="799938" y="379009"/>
                  </a:lnTo>
                  <a:lnTo>
                    <a:pt x="799004" y="379714"/>
                  </a:lnTo>
                  <a:lnTo>
                    <a:pt x="781564" y="382181"/>
                  </a:lnTo>
                  <a:lnTo>
                    <a:pt x="779859" y="381390"/>
                  </a:lnTo>
                  <a:lnTo>
                    <a:pt x="779193" y="380609"/>
                  </a:lnTo>
                  <a:lnTo>
                    <a:pt x="781069" y="378190"/>
                  </a:lnTo>
                  <a:lnTo>
                    <a:pt x="780202" y="377037"/>
                  </a:lnTo>
                  <a:lnTo>
                    <a:pt x="781192" y="375161"/>
                  </a:lnTo>
                  <a:lnTo>
                    <a:pt x="783278" y="373885"/>
                  </a:lnTo>
                  <a:lnTo>
                    <a:pt x="785070" y="374037"/>
                  </a:lnTo>
                  <a:close/>
                  <a:moveTo>
                    <a:pt x="871899" y="372913"/>
                  </a:moveTo>
                  <a:lnTo>
                    <a:pt x="876576" y="373989"/>
                  </a:lnTo>
                  <a:lnTo>
                    <a:pt x="879253" y="373875"/>
                  </a:lnTo>
                  <a:lnTo>
                    <a:pt x="879805" y="374837"/>
                  </a:lnTo>
                  <a:lnTo>
                    <a:pt x="877243" y="377114"/>
                  </a:lnTo>
                  <a:lnTo>
                    <a:pt x="871823" y="375361"/>
                  </a:lnTo>
                  <a:lnTo>
                    <a:pt x="870899" y="373485"/>
                  </a:lnTo>
                  <a:lnTo>
                    <a:pt x="871899" y="372913"/>
                  </a:lnTo>
                  <a:close/>
                  <a:moveTo>
                    <a:pt x="737149" y="386686"/>
                  </a:moveTo>
                  <a:lnTo>
                    <a:pt x="733377" y="387639"/>
                  </a:lnTo>
                  <a:lnTo>
                    <a:pt x="731034" y="388544"/>
                  </a:lnTo>
                  <a:lnTo>
                    <a:pt x="728796" y="389744"/>
                  </a:lnTo>
                  <a:lnTo>
                    <a:pt x="727386" y="389992"/>
                  </a:lnTo>
                  <a:lnTo>
                    <a:pt x="724824" y="390087"/>
                  </a:lnTo>
                  <a:lnTo>
                    <a:pt x="721195" y="389868"/>
                  </a:lnTo>
                  <a:lnTo>
                    <a:pt x="718747" y="390258"/>
                  </a:lnTo>
                  <a:lnTo>
                    <a:pt x="711918" y="393364"/>
                  </a:lnTo>
                  <a:lnTo>
                    <a:pt x="709231" y="393630"/>
                  </a:lnTo>
                  <a:lnTo>
                    <a:pt x="706907" y="394392"/>
                  </a:lnTo>
                  <a:lnTo>
                    <a:pt x="706107" y="393182"/>
                  </a:lnTo>
                  <a:lnTo>
                    <a:pt x="705116" y="392287"/>
                  </a:lnTo>
                  <a:lnTo>
                    <a:pt x="702850" y="392068"/>
                  </a:lnTo>
                  <a:lnTo>
                    <a:pt x="700583" y="392135"/>
                  </a:lnTo>
                  <a:lnTo>
                    <a:pt x="698278" y="394878"/>
                  </a:lnTo>
                  <a:lnTo>
                    <a:pt x="694601" y="394297"/>
                  </a:lnTo>
                  <a:lnTo>
                    <a:pt x="693182" y="394535"/>
                  </a:lnTo>
                  <a:lnTo>
                    <a:pt x="691801" y="395116"/>
                  </a:lnTo>
                  <a:lnTo>
                    <a:pt x="690439" y="395373"/>
                  </a:lnTo>
                  <a:lnTo>
                    <a:pt x="689010" y="395183"/>
                  </a:lnTo>
                  <a:lnTo>
                    <a:pt x="683647" y="393049"/>
                  </a:lnTo>
                  <a:lnTo>
                    <a:pt x="677494" y="391782"/>
                  </a:lnTo>
                  <a:lnTo>
                    <a:pt x="671322" y="392278"/>
                  </a:lnTo>
                  <a:lnTo>
                    <a:pt x="666007" y="391106"/>
                  </a:lnTo>
                  <a:lnTo>
                    <a:pt x="663092" y="392001"/>
                  </a:lnTo>
                  <a:lnTo>
                    <a:pt x="660349" y="393278"/>
                  </a:lnTo>
                  <a:lnTo>
                    <a:pt x="659539" y="391935"/>
                  </a:lnTo>
                  <a:lnTo>
                    <a:pt x="658539" y="390753"/>
                  </a:lnTo>
                  <a:lnTo>
                    <a:pt x="657644" y="388982"/>
                  </a:lnTo>
                  <a:lnTo>
                    <a:pt x="657615" y="386972"/>
                  </a:lnTo>
                  <a:lnTo>
                    <a:pt x="657910" y="385572"/>
                  </a:lnTo>
                  <a:lnTo>
                    <a:pt x="658701" y="384286"/>
                  </a:lnTo>
                  <a:lnTo>
                    <a:pt x="659196" y="382953"/>
                  </a:lnTo>
                  <a:lnTo>
                    <a:pt x="659425" y="381524"/>
                  </a:lnTo>
                  <a:lnTo>
                    <a:pt x="660587" y="382200"/>
                  </a:lnTo>
                  <a:lnTo>
                    <a:pt x="661797" y="381943"/>
                  </a:lnTo>
                  <a:lnTo>
                    <a:pt x="665416" y="380390"/>
                  </a:lnTo>
                  <a:lnTo>
                    <a:pt x="668950" y="378038"/>
                  </a:lnTo>
                  <a:lnTo>
                    <a:pt x="672236" y="377180"/>
                  </a:lnTo>
                  <a:lnTo>
                    <a:pt x="674132" y="376942"/>
                  </a:lnTo>
                  <a:lnTo>
                    <a:pt x="675751" y="377409"/>
                  </a:lnTo>
                  <a:lnTo>
                    <a:pt x="677399" y="377237"/>
                  </a:lnTo>
                  <a:lnTo>
                    <a:pt x="679085" y="376714"/>
                  </a:lnTo>
                  <a:lnTo>
                    <a:pt x="681742" y="378514"/>
                  </a:lnTo>
                  <a:lnTo>
                    <a:pt x="682857" y="378885"/>
                  </a:lnTo>
                  <a:lnTo>
                    <a:pt x="686457" y="379028"/>
                  </a:lnTo>
                  <a:lnTo>
                    <a:pt x="689734" y="380066"/>
                  </a:lnTo>
                  <a:lnTo>
                    <a:pt x="692667" y="381628"/>
                  </a:lnTo>
                  <a:lnTo>
                    <a:pt x="696896" y="383086"/>
                  </a:lnTo>
                  <a:lnTo>
                    <a:pt x="699449" y="385048"/>
                  </a:lnTo>
                  <a:lnTo>
                    <a:pt x="701392" y="385772"/>
                  </a:lnTo>
                  <a:lnTo>
                    <a:pt x="702830" y="385972"/>
                  </a:lnTo>
                  <a:lnTo>
                    <a:pt x="704155" y="385705"/>
                  </a:lnTo>
                  <a:lnTo>
                    <a:pt x="705831" y="384391"/>
                  </a:lnTo>
                  <a:lnTo>
                    <a:pt x="707784" y="383848"/>
                  </a:lnTo>
                  <a:lnTo>
                    <a:pt x="709479" y="383867"/>
                  </a:lnTo>
                  <a:lnTo>
                    <a:pt x="712575" y="383524"/>
                  </a:lnTo>
                  <a:lnTo>
                    <a:pt x="713889" y="383210"/>
                  </a:lnTo>
                  <a:lnTo>
                    <a:pt x="715346" y="382486"/>
                  </a:lnTo>
                  <a:lnTo>
                    <a:pt x="716775" y="382934"/>
                  </a:lnTo>
                  <a:lnTo>
                    <a:pt x="718032" y="383600"/>
                  </a:lnTo>
                  <a:lnTo>
                    <a:pt x="723271" y="387039"/>
                  </a:lnTo>
                  <a:lnTo>
                    <a:pt x="724881" y="387134"/>
                  </a:lnTo>
                  <a:lnTo>
                    <a:pt x="727834" y="386391"/>
                  </a:lnTo>
                  <a:lnTo>
                    <a:pt x="728720" y="385467"/>
                  </a:lnTo>
                  <a:lnTo>
                    <a:pt x="729176" y="384048"/>
                  </a:lnTo>
                  <a:lnTo>
                    <a:pt x="729986" y="382867"/>
                  </a:lnTo>
                  <a:lnTo>
                    <a:pt x="731110" y="381848"/>
                  </a:lnTo>
                  <a:lnTo>
                    <a:pt x="732387" y="381067"/>
                  </a:lnTo>
                  <a:lnTo>
                    <a:pt x="736302" y="379743"/>
                  </a:lnTo>
                  <a:lnTo>
                    <a:pt x="738978" y="378438"/>
                  </a:lnTo>
                  <a:lnTo>
                    <a:pt x="740816" y="376228"/>
                  </a:lnTo>
                  <a:lnTo>
                    <a:pt x="736520" y="375256"/>
                  </a:lnTo>
                  <a:lnTo>
                    <a:pt x="737425" y="373666"/>
                  </a:lnTo>
                  <a:lnTo>
                    <a:pt x="738854" y="372770"/>
                  </a:lnTo>
                  <a:lnTo>
                    <a:pt x="740750" y="373104"/>
                  </a:lnTo>
                  <a:lnTo>
                    <a:pt x="742397" y="374342"/>
                  </a:lnTo>
                  <a:lnTo>
                    <a:pt x="743131" y="379095"/>
                  </a:lnTo>
                  <a:lnTo>
                    <a:pt x="741778" y="379762"/>
                  </a:lnTo>
                  <a:lnTo>
                    <a:pt x="740921" y="380486"/>
                  </a:lnTo>
                  <a:lnTo>
                    <a:pt x="740350" y="381438"/>
                  </a:lnTo>
                  <a:lnTo>
                    <a:pt x="737911" y="383181"/>
                  </a:lnTo>
                  <a:lnTo>
                    <a:pt x="738873" y="385362"/>
                  </a:lnTo>
                  <a:lnTo>
                    <a:pt x="738158" y="386267"/>
                  </a:lnTo>
                  <a:lnTo>
                    <a:pt x="737149" y="386686"/>
                  </a:lnTo>
                  <a:close/>
                  <a:moveTo>
                    <a:pt x="953128" y="378809"/>
                  </a:moveTo>
                  <a:lnTo>
                    <a:pt x="950804" y="379647"/>
                  </a:lnTo>
                  <a:lnTo>
                    <a:pt x="952357" y="377523"/>
                  </a:lnTo>
                  <a:lnTo>
                    <a:pt x="957348" y="372704"/>
                  </a:lnTo>
                  <a:lnTo>
                    <a:pt x="959139" y="373599"/>
                  </a:lnTo>
                  <a:lnTo>
                    <a:pt x="961520" y="373771"/>
                  </a:lnTo>
                  <a:lnTo>
                    <a:pt x="957967" y="375952"/>
                  </a:lnTo>
                  <a:lnTo>
                    <a:pt x="954348" y="376857"/>
                  </a:lnTo>
                  <a:lnTo>
                    <a:pt x="953128" y="378809"/>
                  </a:lnTo>
                  <a:close/>
                  <a:moveTo>
                    <a:pt x="615772" y="378790"/>
                  </a:moveTo>
                  <a:lnTo>
                    <a:pt x="617115" y="379847"/>
                  </a:lnTo>
                  <a:lnTo>
                    <a:pt x="618334" y="379752"/>
                  </a:lnTo>
                  <a:lnTo>
                    <a:pt x="620887" y="378133"/>
                  </a:lnTo>
                  <a:lnTo>
                    <a:pt x="622420" y="377542"/>
                  </a:lnTo>
                  <a:lnTo>
                    <a:pt x="624068" y="377523"/>
                  </a:lnTo>
                  <a:lnTo>
                    <a:pt x="625659" y="377790"/>
                  </a:lnTo>
                  <a:lnTo>
                    <a:pt x="627230" y="378943"/>
                  </a:lnTo>
                  <a:lnTo>
                    <a:pt x="627802" y="380819"/>
                  </a:lnTo>
                  <a:lnTo>
                    <a:pt x="628392" y="381400"/>
                  </a:lnTo>
                  <a:lnTo>
                    <a:pt x="629316" y="379152"/>
                  </a:lnTo>
                  <a:lnTo>
                    <a:pt x="630545" y="378476"/>
                  </a:lnTo>
                  <a:lnTo>
                    <a:pt x="631927" y="378133"/>
                  </a:lnTo>
                  <a:lnTo>
                    <a:pt x="634089" y="378257"/>
                  </a:lnTo>
                  <a:lnTo>
                    <a:pt x="635736" y="379333"/>
                  </a:lnTo>
                  <a:lnTo>
                    <a:pt x="637232" y="382524"/>
                  </a:lnTo>
                  <a:lnTo>
                    <a:pt x="637184" y="385315"/>
                  </a:lnTo>
                  <a:lnTo>
                    <a:pt x="637727" y="386362"/>
                  </a:lnTo>
                  <a:lnTo>
                    <a:pt x="638756" y="387125"/>
                  </a:lnTo>
                  <a:lnTo>
                    <a:pt x="639518" y="388201"/>
                  </a:lnTo>
                  <a:lnTo>
                    <a:pt x="638841" y="389325"/>
                  </a:lnTo>
                  <a:lnTo>
                    <a:pt x="638165" y="389868"/>
                  </a:lnTo>
                  <a:lnTo>
                    <a:pt x="636232" y="390382"/>
                  </a:lnTo>
                  <a:lnTo>
                    <a:pt x="635298" y="390163"/>
                  </a:lnTo>
                  <a:lnTo>
                    <a:pt x="634432" y="389401"/>
                  </a:lnTo>
                  <a:lnTo>
                    <a:pt x="633470" y="389125"/>
                  </a:lnTo>
                  <a:lnTo>
                    <a:pt x="631279" y="389382"/>
                  </a:lnTo>
                  <a:lnTo>
                    <a:pt x="629259" y="390011"/>
                  </a:lnTo>
                  <a:lnTo>
                    <a:pt x="629535" y="391030"/>
                  </a:lnTo>
                  <a:lnTo>
                    <a:pt x="631193" y="391487"/>
                  </a:lnTo>
                  <a:lnTo>
                    <a:pt x="631688" y="391973"/>
                  </a:lnTo>
                  <a:lnTo>
                    <a:pt x="631584" y="392630"/>
                  </a:lnTo>
                  <a:lnTo>
                    <a:pt x="630936" y="392763"/>
                  </a:lnTo>
                  <a:lnTo>
                    <a:pt x="628783" y="391878"/>
                  </a:lnTo>
                  <a:lnTo>
                    <a:pt x="627336" y="392058"/>
                  </a:lnTo>
                  <a:lnTo>
                    <a:pt x="622116" y="393259"/>
                  </a:lnTo>
                  <a:lnTo>
                    <a:pt x="620735" y="393230"/>
                  </a:lnTo>
                  <a:lnTo>
                    <a:pt x="619953" y="392096"/>
                  </a:lnTo>
                  <a:lnTo>
                    <a:pt x="620010" y="389144"/>
                  </a:lnTo>
                  <a:lnTo>
                    <a:pt x="619449" y="388363"/>
                  </a:lnTo>
                  <a:lnTo>
                    <a:pt x="615572" y="391944"/>
                  </a:lnTo>
                  <a:lnTo>
                    <a:pt x="614400" y="392821"/>
                  </a:lnTo>
                  <a:lnTo>
                    <a:pt x="612838" y="393230"/>
                  </a:lnTo>
                  <a:lnTo>
                    <a:pt x="611210" y="393087"/>
                  </a:lnTo>
                  <a:lnTo>
                    <a:pt x="605609" y="395259"/>
                  </a:lnTo>
                  <a:lnTo>
                    <a:pt x="603847" y="394954"/>
                  </a:lnTo>
                  <a:lnTo>
                    <a:pt x="602142" y="394954"/>
                  </a:lnTo>
                  <a:lnTo>
                    <a:pt x="596160" y="397307"/>
                  </a:lnTo>
                  <a:lnTo>
                    <a:pt x="592950" y="397964"/>
                  </a:lnTo>
                  <a:lnTo>
                    <a:pt x="591302" y="398011"/>
                  </a:lnTo>
                  <a:lnTo>
                    <a:pt x="589664" y="397811"/>
                  </a:lnTo>
                  <a:lnTo>
                    <a:pt x="588197" y="398021"/>
                  </a:lnTo>
                  <a:lnTo>
                    <a:pt x="586883" y="398974"/>
                  </a:lnTo>
                  <a:lnTo>
                    <a:pt x="584216" y="399774"/>
                  </a:lnTo>
                  <a:lnTo>
                    <a:pt x="581463" y="399164"/>
                  </a:lnTo>
                  <a:lnTo>
                    <a:pt x="579139" y="398354"/>
                  </a:lnTo>
                  <a:lnTo>
                    <a:pt x="576929" y="397288"/>
                  </a:lnTo>
                  <a:lnTo>
                    <a:pt x="576376" y="395916"/>
                  </a:lnTo>
                  <a:lnTo>
                    <a:pt x="576491" y="394278"/>
                  </a:lnTo>
                  <a:lnTo>
                    <a:pt x="577424" y="392039"/>
                  </a:lnTo>
                  <a:lnTo>
                    <a:pt x="576796" y="388106"/>
                  </a:lnTo>
                  <a:lnTo>
                    <a:pt x="577282" y="386315"/>
                  </a:lnTo>
                  <a:lnTo>
                    <a:pt x="578186" y="384553"/>
                  </a:lnTo>
                  <a:lnTo>
                    <a:pt x="579558" y="383905"/>
                  </a:lnTo>
                  <a:lnTo>
                    <a:pt x="581349" y="383772"/>
                  </a:lnTo>
                  <a:lnTo>
                    <a:pt x="584311" y="382191"/>
                  </a:lnTo>
                  <a:lnTo>
                    <a:pt x="587016" y="380114"/>
                  </a:lnTo>
                  <a:lnTo>
                    <a:pt x="588578" y="380314"/>
                  </a:lnTo>
                  <a:lnTo>
                    <a:pt x="592141" y="381762"/>
                  </a:lnTo>
                  <a:lnTo>
                    <a:pt x="594227" y="381933"/>
                  </a:lnTo>
                  <a:lnTo>
                    <a:pt x="597770" y="381705"/>
                  </a:lnTo>
                  <a:lnTo>
                    <a:pt x="599227" y="382591"/>
                  </a:lnTo>
                  <a:lnTo>
                    <a:pt x="599808" y="384629"/>
                  </a:lnTo>
                  <a:lnTo>
                    <a:pt x="600599" y="385372"/>
                  </a:lnTo>
                  <a:lnTo>
                    <a:pt x="601637" y="385896"/>
                  </a:lnTo>
                  <a:lnTo>
                    <a:pt x="604152" y="389344"/>
                  </a:lnTo>
                  <a:lnTo>
                    <a:pt x="606485" y="389163"/>
                  </a:lnTo>
                  <a:lnTo>
                    <a:pt x="608523" y="389792"/>
                  </a:lnTo>
                  <a:lnTo>
                    <a:pt x="612124" y="387705"/>
                  </a:lnTo>
                  <a:lnTo>
                    <a:pt x="614848" y="387763"/>
                  </a:lnTo>
                  <a:lnTo>
                    <a:pt x="615619" y="386143"/>
                  </a:lnTo>
                  <a:lnTo>
                    <a:pt x="613991" y="384410"/>
                  </a:lnTo>
                  <a:lnTo>
                    <a:pt x="612029" y="383010"/>
                  </a:lnTo>
                  <a:lnTo>
                    <a:pt x="610971" y="382714"/>
                  </a:lnTo>
                  <a:lnTo>
                    <a:pt x="609819" y="382800"/>
                  </a:lnTo>
                  <a:lnTo>
                    <a:pt x="608790" y="382581"/>
                  </a:lnTo>
                  <a:lnTo>
                    <a:pt x="604399" y="379438"/>
                  </a:lnTo>
                  <a:lnTo>
                    <a:pt x="603094" y="377742"/>
                  </a:lnTo>
                  <a:lnTo>
                    <a:pt x="602351" y="375752"/>
                  </a:lnTo>
                  <a:lnTo>
                    <a:pt x="602799" y="374275"/>
                  </a:lnTo>
                  <a:lnTo>
                    <a:pt x="605818" y="372970"/>
                  </a:lnTo>
                  <a:lnTo>
                    <a:pt x="607228" y="372656"/>
                  </a:lnTo>
                  <a:lnTo>
                    <a:pt x="612477" y="373551"/>
                  </a:lnTo>
                  <a:lnTo>
                    <a:pt x="613372" y="374294"/>
                  </a:lnTo>
                  <a:lnTo>
                    <a:pt x="614763" y="377438"/>
                  </a:lnTo>
                  <a:lnTo>
                    <a:pt x="615772" y="378790"/>
                  </a:lnTo>
                  <a:close/>
                  <a:moveTo>
                    <a:pt x="541068" y="374428"/>
                  </a:moveTo>
                  <a:lnTo>
                    <a:pt x="543782" y="375847"/>
                  </a:lnTo>
                  <a:lnTo>
                    <a:pt x="547564" y="380019"/>
                  </a:lnTo>
                  <a:lnTo>
                    <a:pt x="547916" y="381190"/>
                  </a:lnTo>
                  <a:lnTo>
                    <a:pt x="546773" y="382295"/>
                  </a:lnTo>
                  <a:lnTo>
                    <a:pt x="544068" y="384067"/>
                  </a:lnTo>
                  <a:lnTo>
                    <a:pt x="538020" y="386801"/>
                  </a:lnTo>
                  <a:lnTo>
                    <a:pt x="536981" y="388087"/>
                  </a:lnTo>
                  <a:lnTo>
                    <a:pt x="535705" y="390611"/>
                  </a:lnTo>
                  <a:lnTo>
                    <a:pt x="535410" y="391687"/>
                  </a:lnTo>
                  <a:lnTo>
                    <a:pt x="534981" y="392278"/>
                  </a:lnTo>
                  <a:lnTo>
                    <a:pt x="534285" y="392706"/>
                  </a:lnTo>
                  <a:lnTo>
                    <a:pt x="532971" y="393078"/>
                  </a:lnTo>
                  <a:lnTo>
                    <a:pt x="531543" y="392544"/>
                  </a:lnTo>
                  <a:lnTo>
                    <a:pt x="532838" y="390925"/>
                  </a:lnTo>
                  <a:lnTo>
                    <a:pt x="532886" y="388991"/>
                  </a:lnTo>
                  <a:lnTo>
                    <a:pt x="531923" y="387182"/>
                  </a:lnTo>
                  <a:lnTo>
                    <a:pt x="530561" y="385667"/>
                  </a:lnTo>
                  <a:lnTo>
                    <a:pt x="527818" y="383610"/>
                  </a:lnTo>
                  <a:lnTo>
                    <a:pt x="524875" y="381790"/>
                  </a:lnTo>
                  <a:lnTo>
                    <a:pt x="521903" y="380857"/>
                  </a:lnTo>
                  <a:lnTo>
                    <a:pt x="518750" y="380438"/>
                  </a:lnTo>
                  <a:lnTo>
                    <a:pt x="517617" y="379552"/>
                  </a:lnTo>
                  <a:lnTo>
                    <a:pt x="515769" y="377285"/>
                  </a:lnTo>
                  <a:lnTo>
                    <a:pt x="515169" y="376047"/>
                  </a:lnTo>
                  <a:lnTo>
                    <a:pt x="514864" y="374752"/>
                  </a:lnTo>
                  <a:lnTo>
                    <a:pt x="515064" y="373494"/>
                  </a:lnTo>
                  <a:lnTo>
                    <a:pt x="515845" y="373418"/>
                  </a:lnTo>
                  <a:lnTo>
                    <a:pt x="518931" y="373713"/>
                  </a:lnTo>
                  <a:lnTo>
                    <a:pt x="524627" y="375190"/>
                  </a:lnTo>
                  <a:lnTo>
                    <a:pt x="527447" y="375313"/>
                  </a:lnTo>
                  <a:lnTo>
                    <a:pt x="529047" y="374971"/>
                  </a:lnTo>
                  <a:lnTo>
                    <a:pt x="533219" y="372056"/>
                  </a:lnTo>
                  <a:lnTo>
                    <a:pt x="534209" y="372103"/>
                  </a:lnTo>
                  <a:lnTo>
                    <a:pt x="538200" y="373389"/>
                  </a:lnTo>
                  <a:lnTo>
                    <a:pt x="541068" y="374428"/>
                  </a:lnTo>
                  <a:close/>
                  <a:moveTo>
                    <a:pt x="925773" y="369046"/>
                  </a:moveTo>
                  <a:lnTo>
                    <a:pt x="924191" y="371513"/>
                  </a:lnTo>
                  <a:lnTo>
                    <a:pt x="922411" y="371351"/>
                  </a:lnTo>
                  <a:lnTo>
                    <a:pt x="919163" y="368046"/>
                  </a:lnTo>
                  <a:lnTo>
                    <a:pt x="919353" y="365741"/>
                  </a:lnTo>
                  <a:lnTo>
                    <a:pt x="919619" y="364988"/>
                  </a:lnTo>
                  <a:lnTo>
                    <a:pt x="920867" y="364760"/>
                  </a:lnTo>
                  <a:lnTo>
                    <a:pt x="925068" y="365427"/>
                  </a:lnTo>
                  <a:lnTo>
                    <a:pt x="925887" y="367294"/>
                  </a:lnTo>
                  <a:lnTo>
                    <a:pt x="925773" y="369046"/>
                  </a:lnTo>
                  <a:close/>
                  <a:moveTo>
                    <a:pt x="844553" y="361359"/>
                  </a:moveTo>
                  <a:lnTo>
                    <a:pt x="844915" y="362664"/>
                  </a:lnTo>
                  <a:lnTo>
                    <a:pt x="844867" y="363236"/>
                  </a:lnTo>
                  <a:lnTo>
                    <a:pt x="841667" y="363655"/>
                  </a:lnTo>
                  <a:lnTo>
                    <a:pt x="838581" y="365103"/>
                  </a:lnTo>
                  <a:lnTo>
                    <a:pt x="837000" y="366769"/>
                  </a:lnTo>
                  <a:lnTo>
                    <a:pt x="835761" y="368932"/>
                  </a:lnTo>
                  <a:lnTo>
                    <a:pt x="831513" y="368055"/>
                  </a:lnTo>
                  <a:lnTo>
                    <a:pt x="827722" y="367913"/>
                  </a:lnTo>
                  <a:lnTo>
                    <a:pt x="826046" y="367151"/>
                  </a:lnTo>
                  <a:lnTo>
                    <a:pt x="824226" y="367198"/>
                  </a:lnTo>
                  <a:lnTo>
                    <a:pt x="821864" y="367865"/>
                  </a:lnTo>
                  <a:lnTo>
                    <a:pt x="818502" y="369694"/>
                  </a:lnTo>
                  <a:lnTo>
                    <a:pt x="817759" y="369837"/>
                  </a:lnTo>
                  <a:lnTo>
                    <a:pt x="818026" y="367055"/>
                  </a:lnTo>
                  <a:lnTo>
                    <a:pt x="818959" y="365341"/>
                  </a:lnTo>
                  <a:lnTo>
                    <a:pt x="822493" y="361236"/>
                  </a:lnTo>
                  <a:lnTo>
                    <a:pt x="825436" y="362140"/>
                  </a:lnTo>
                  <a:lnTo>
                    <a:pt x="828856" y="362398"/>
                  </a:lnTo>
                  <a:lnTo>
                    <a:pt x="832752" y="361597"/>
                  </a:lnTo>
                  <a:lnTo>
                    <a:pt x="835523" y="359750"/>
                  </a:lnTo>
                  <a:lnTo>
                    <a:pt x="839438" y="358778"/>
                  </a:lnTo>
                  <a:lnTo>
                    <a:pt x="842562" y="361197"/>
                  </a:lnTo>
                  <a:lnTo>
                    <a:pt x="844553" y="361359"/>
                  </a:lnTo>
                  <a:close/>
                  <a:moveTo>
                    <a:pt x="861098" y="360159"/>
                  </a:moveTo>
                  <a:lnTo>
                    <a:pt x="859374" y="360788"/>
                  </a:lnTo>
                  <a:lnTo>
                    <a:pt x="859907" y="358807"/>
                  </a:lnTo>
                  <a:lnTo>
                    <a:pt x="859793" y="357206"/>
                  </a:lnTo>
                  <a:lnTo>
                    <a:pt x="862584" y="357692"/>
                  </a:lnTo>
                  <a:lnTo>
                    <a:pt x="862556" y="358969"/>
                  </a:lnTo>
                  <a:lnTo>
                    <a:pt x="862289" y="359464"/>
                  </a:lnTo>
                  <a:lnTo>
                    <a:pt x="861098" y="360159"/>
                  </a:lnTo>
                  <a:close/>
                  <a:moveTo>
                    <a:pt x="1158240" y="377600"/>
                  </a:moveTo>
                  <a:lnTo>
                    <a:pt x="1151848" y="381133"/>
                  </a:lnTo>
                  <a:lnTo>
                    <a:pt x="1143466" y="380514"/>
                  </a:lnTo>
                  <a:lnTo>
                    <a:pt x="1140495" y="380457"/>
                  </a:lnTo>
                  <a:lnTo>
                    <a:pt x="1135570" y="381314"/>
                  </a:lnTo>
                  <a:lnTo>
                    <a:pt x="1134580" y="380629"/>
                  </a:lnTo>
                  <a:lnTo>
                    <a:pt x="1135513" y="377304"/>
                  </a:lnTo>
                  <a:lnTo>
                    <a:pt x="1139447" y="368455"/>
                  </a:lnTo>
                  <a:lnTo>
                    <a:pt x="1144124" y="360664"/>
                  </a:lnTo>
                  <a:lnTo>
                    <a:pt x="1146114" y="358645"/>
                  </a:lnTo>
                  <a:lnTo>
                    <a:pt x="1148886" y="356749"/>
                  </a:lnTo>
                  <a:lnTo>
                    <a:pt x="1151830" y="355225"/>
                  </a:lnTo>
                  <a:lnTo>
                    <a:pt x="1158468" y="353644"/>
                  </a:lnTo>
                  <a:lnTo>
                    <a:pt x="1164507" y="353930"/>
                  </a:lnTo>
                  <a:lnTo>
                    <a:pt x="1165374" y="354578"/>
                  </a:lnTo>
                  <a:lnTo>
                    <a:pt x="1167974" y="357168"/>
                  </a:lnTo>
                  <a:lnTo>
                    <a:pt x="1169660" y="359216"/>
                  </a:lnTo>
                  <a:lnTo>
                    <a:pt x="1170365" y="362112"/>
                  </a:lnTo>
                  <a:lnTo>
                    <a:pt x="1167793" y="367093"/>
                  </a:lnTo>
                  <a:lnTo>
                    <a:pt x="1164927" y="371847"/>
                  </a:lnTo>
                  <a:lnTo>
                    <a:pt x="1160278" y="375580"/>
                  </a:lnTo>
                  <a:lnTo>
                    <a:pt x="1158240" y="377600"/>
                  </a:lnTo>
                  <a:close/>
                  <a:moveTo>
                    <a:pt x="965511" y="370246"/>
                  </a:moveTo>
                  <a:lnTo>
                    <a:pt x="965073" y="370551"/>
                  </a:lnTo>
                  <a:lnTo>
                    <a:pt x="961748" y="370208"/>
                  </a:lnTo>
                  <a:lnTo>
                    <a:pt x="959853" y="370199"/>
                  </a:lnTo>
                  <a:lnTo>
                    <a:pt x="960101" y="368170"/>
                  </a:lnTo>
                  <a:lnTo>
                    <a:pt x="959119" y="366646"/>
                  </a:lnTo>
                  <a:lnTo>
                    <a:pt x="960463" y="364407"/>
                  </a:lnTo>
                  <a:lnTo>
                    <a:pt x="960491" y="361817"/>
                  </a:lnTo>
                  <a:lnTo>
                    <a:pt x="961882" y="361464"/>
                  </a:lnTo>
                  <a:lnTo>
                    <a:pt x="962082" y="359988"/>
                  </a:lnTo>
                  <a:lnTo>
                    <a:pt x="963759" y="356073"/>
                  </a:lnTo>
                  <a:lnTo>
                    <a:pt x="964749" y="355206"/>
                  </a:lnTo>
                  <a:lnTo>
                    <a:pt x="966140" y="354863"/>
                  </a:lnTo>
                  <a:lnTo>
                    <a:pt x="967797" y="352577"/>
                  </a:lnTo>
                  <a:lnTo>
                    <a:pt x="968740" y="351911"/>
                  </a:lnTo>
                  <a:lnTo>
                    <a:pt x="969721" y="350177"/>
                  </a:lnTo>
                  <a:lnTo>
                    <a:pt x="971121" y="349377"/>
                  </a:lnTo>
                  <a:lnTo>
                    <a:pt x="971007" y="347891"/>
                  </a:lnTo>
                  <a:lnTo>
                    <a:pt x="971798" y="347110"/>
                  </a:lnTo>
                  <a:lnTo>
                    <a:pt x="974007" y="346500"/>
                  </a:lnTo>
                  <a:lnTo>
                    <a:pt x="975541" y="347234"/>
                  </a:lnTo>
                  <a:lnTo>
                    <a:pt x="976484" y="348748"/>
                  </a:lnTo>
                  <a:lnTo>
                    <a:pt x="974017" y="350615"/>
                  </a:lnTo>
                  <a:lnTo>
                    <a:pt x="975284" y="355216"/>
                  </a:lnTo>
                  <a:lnTo>
                    <a:pt x="973493" y="360235"/>
                  </a:lnTo>
                  <a:lnTo>
                    <a:pt x="972321" y="361740"/>
                  </a:lnTo>
                  <a:lnTo>
                    <a:pt x="970130" y="363036"/>
                  </a:lnTo>
                  <a:lnTo>
                    <a:pt x="969473" y="364264"/>
                  </a:lnTo>
                  <a:lnTo>
                    <a:pt x="966892" y="366741"/>
                  </a:lnTo>
                  <a:lnTo>
                    <a:pt x="966111" y="368856"/>
                  </a:lnTo>
                  <a:lnTo>
                    <a:pt x="965997" y="369751"/>
                  </a:lnTo>
                  <a:lnTo>
                    <a:pt x="965511" y="370246"/>
                  </a:lnTo>
                  <a:close/>
                  <a:moveTo>
                    <a:pt x="983056" y="348882"/>
                  </a:moveTo>
                  <a:lnTo>
                    <a:pt x="982723" y="350206"/>
                  </a:lnTo>
                  <a:lnTo>
                    <a:pt x="981580" y="349501"/>
                  </a:lnTo>
                  <a:lnTo>
                    <a:pt x="980456" y="347958"/>
                  </a:lnTo>
                  <a:lnTo>
                    <a:pt x="978808" y="347739"/>
                  </a:lnTo>
                  <a:lnTo>
                    <a:pt x="977589" y="347329"/>
                  </a:lnTo>
                  <a:lnTo>
                    <a:pt x="976874" y="346605"/>
                  </a:lnTo>
                  <a:lnTo>
                    <a:pt x="981456" y="346272"/>
                  </a:lnTo>
                  <a:lnTo>
                    <a:pt x="983056" y="348882"/>
                  </a:lnTo>
                  <a:close/>
                  <a:moveTo>
                    <a:pt x="513397" y="347043"/>
                  </a:moveTo>
                  <a:lnTo>
                    <a:pt x="512997" y="348110"/>
                  </a:lnTo>
                  <a:lnTo>
                    <a:pt x="511635" y="347843"/>
                  </a:lnTo>
                  <a:lnTo>
                    <a:pt x="510349" y="346081"/>
                  </a:lnTo>
                  <a:lnTo>
                    <a:pt x="510968" y="345624"/>
                  </a:lnTo>
                  <a:lnTo>
                    <a:pt x="511683" y="345434"/>
                  </a:lnTo>
                  <a:lnTo>
                    <a:pt x="512616" y="345634"/>
                  </a:lnTo>
                  <a:lnTo>
                    <a:pt x="513397" y="347043"/>
                  </a:lnTo>
                  <a:close/>
                  <a:moveTo>
                    <a:pt x="894531" y="348386"/>
                  </a:moveTo>
                  <a:lnTo>
                    <a:pt x="893330" y="349063"/>
                  </a:lnTo>
                  <a:lnTo>
                    <a:pt x="891331" y="347663"/>
                  </a:lnTo>
                  <a:lnTo>
                    <a:pt x="890778" y="347081"/>
                  </a:lnTo>
                  <a:lnTo>
                    <a:pt x="892044" y="345710"/>
                  </a:lnTo>
                  <a:lnTo>
                    <a:pt x="893397" y="345319"/>
                  </a:lnTo>
                  <a:lnTo>
                    <a:pt x="894216" y="345919"/>
                  </a:lnTo>
                  <a:lnTo>
                    <a:pt x="894616" y="346520"/>
                  </a:lnTo>
                  <a:lnTo>
                    <a:pt x="894445" y="347177"/>
                  </a:lnTo>
                  <a:lnTo>
                    <a:pt x="894531" y="348386"/>
                  </a:lnTo>
                  <a:close/>
                  <a:moveTo>
                    <a:pt x="683457" y="346662"/>
                  </a:moveTo>
                  <a:lnTo>
                    <a:pt x="680732" y="346815"/>
                  </a:lnTo>
                  <a:lnTo>
                    <a:pt x="679885" y="346577"/>
                  </a:lnTo>
                  <a:lnTo>
                    <a:pt x="679685" y="343967"/>
                  </a:lnTo>
                  <a:lnTo>
                    <a:pt x="682676" y="345091"/>
                  </a:lnTo>
                  <a:lnTo>
                    <a:pt x="683647" y="345167"/>
                  </a:lnTo>
                  <a:lnTo>
                    <a:pt x="683457" y="346662"/>
                  </a:lnTo>
                  <a:close/>
                  <a:moveTo>
                    <a:pt x="498214" y="346300"/>
                  </a:moveTo>
                  <a:lnTo>
                    <a:pt x="497700" y="346691"/>
                  </a:lnTo>
                  <a:lnTo>
                    <a:pt x="493157" y="346472"/>
                  </a:lnTo>
                  <a:lnTo>
                    <a:pt x="490232" y="348653"/>
                  </a:lnTo>
                  <a:lnTo>
                    <a:pt x="488204" y="349320"/>
                  </a:lnTo>
                  <a:lnTo>
                    <a:pt x="480926" y="349320"/>
                  </a:lnTo>
                  <a:lnTo>
                    <a:pt x="480060" y="349025"/>
                  </a:lnTo>
                  <a:lnTo>
                    <a:pt x="479412" y="349025"/>
                  </a:lnTo>
                  <a:lnTo>
                    <a:pt x="479021" y="349463"/>
                  </a:lnTo>
                  <a:lnTo>
                    <a:pt x="476707" y="349129"/>
                  </a:lnTo>
                  <a:lnTo>
                    <a:pt x="469316" y="347196"/>
                  </a:lnTo>
                  <a:lnTo>
                    <a:pt x="468306" y="345405"/>
                  </a:lnTo>
                  <a:lnTo>
                    <a:pt x="469449" y="343490"/>
                  </a:lnTo>
                  <a:lnTo>
                    <a:pt x="472107" y="340776"/>
                  </a:lnTo>
                  <a:lnTo>
                    <a:pt x="477431" y="340242"/>
                  </a:lnTo>
                  <a:lnTo>
                    <a:pt x="501691" y="340052"/>
                  </a:lnTo>
                  <a:lnTo>
                    <a:pt x="504330" y="342386"/>
                  </a:lnTo>
                  <a:lnTo>
                    <a:pt x="504577" y="343176"/>
                  </a:lnTo>
                  <a:lnTo>
                    <a:pt x="499291" y="344767"/>
                  </a:lnTo>
                  <a:lnTo>
                    <a:pt x="498214" y="346300"/>
                  </a:lnTo>
                  <a:close/>
                  <a:moveTo>
                    <a:pt x="539182" y="342690"/>
                  </a:moveTo>
                  <a:lnTo>
                    <a:pt x="537000" y="343148"/>
                  </a:lnTo>
                  <a:lnTo>
                    <a:pt x="534981" y="342205"/>
                  </a:lnTo>
                  <a:lnTo>
                    <a:pt x="535038" y="340938"/>
                  </a:lnTo>
                  <a:lnTo>
                    <a:pt x="535534" y="339757"/>
                  </a:lnTo>
                  <a:lnTo>
                    <a:pt x="538553" y="339147"/>
                  </a:lnTo>
                  <a:lnTo>
                    <a:pt x="540172" y="339185"/>
                  </a:lnTo>
                  <a:lnTo>
                    <a:pt x="541906" y="339995"/>
                  </a:lnTo>
                  <a:lnTo>
                    <a:pt x="543115" y="340843"/>
                  </a:lnTo>
                  <a:lnTo>
                    <a:pt x="543706" y="341833"/>
                  </a:lnTo>
                  <a:lnTo>
                    <a:pt x="540439" y="341881"/>
                  </a:lnTo>
                  <a:lnTo>
                    <a:pt x="539182" y="342690"/>
                  </a:lnTo>
                  <a:close/>
                  <a:moveTo>
                    <a:pt x="1055027" y="336785"/>
                  </a:moveTo>
                  <a:lnTo>
                    <a:pt x="1054579" y="337195"/>
                  </a:lnTo>
                  <a:lnTo>
                    <a:pt x="1053884" y="336328"/>
                  </a:lnTo>
                  <a:lnTo>
                    <a:pt x="1053817" y="335785"/>
                  </a:lnTo>
                  <a:lnTo>
                    <a:pt x="1054741" y="334308"/>
                  </a:lnTo>
                  <a:lnTo>
                    <a:pt x="1055655" y="333451"/>
                  </a:lnTo>
                  <a:lnTo>
                    <a:pt x="1056675" y="333385"/>
                  </a:lnTo>
                  <a:lnTo>
                    <a:pt x="1056418" y="334594"/>
                  </a:lnTo>
                  <a:lnTo>
                    <a:pt x="1055027" y="336785"/>
                  </a:lnTo>
                  <a:close/>
                  <a:moveTo>
                    <a:pt x="268538" y="333861"/>
                  </a:moveTo>
                  <a:lnTo>
                    <a:pt x="266872" y="334451"/>
                  </a:lnTo>
                  <a:lnTo>
                    <a:pt x="265595" y="333927"/>
                  </a:lnTo>
                  <a:lnTo>
                    <a:pt x="265023" y="333175"/>
                  </a:lnTo>
                  <a:lnTo>
                    <a:pt x="266909" y="331327"/>
                  </a:lnTo>
                  <a:lnTo>
                    <a:pt x="267805" y="330889"/>
                  </a:lnTo>
                  <a:lnTo>
                    <a:pt x="268748" y="330746"/>
                  </a:lnTo>
                  <a:lnTo>
                    <a:pt x="269195" y="331746"/>
                  </a:lnTo>
                  <a:lnTo>
                    <a:pt x="268538" y="333861"/>
                  </a:lnTo>
                  <a:close/>
                  <a:moveTo>
                    <a:pt x="1056141" y="331432"/>
                  </a:moveTo>
                  <a:lnTo>
                    <a:pt x="1054665" y="331679"/>
                  </a:lnTo>
                  <a:lnTo>
                    <a:pt x="1053941" y="329498"/>
                  </a:lnTo>
                  <a:lnTo>
                    <a:pt x="1055160" y="328936"/>
                  </a:lnTo>
                  <a:lnTo>
                    <a:pt x="1056484" y="330270"/>
                  </a:lnTo>
                  <a:lnTo>
                    <a:pt x="1056141" y="331432"/>
                  </a:lnTo>
                  <a:close/>
                  <a:moveTo>
                    <a:pt x="1058903" y="328346"/>
                  </a:moveTo>
                  <a:lnTo>
                    <a:pt x="1058256" y="328565"/>
                  </a:lnTo>
                  <a:lnTo>
                    <a:pt x="1058266" y="327250"/>
                  </a:lnTo>
                  <a:lnTo>
                    <a:pt x="1058999" y="326088"/>
                  </a:lnTo>
                  <a:lnTo>
                    <a:pt x="1059770" y="325421"/>
                  </a:lnTo>
                  <a:lnTo>
                    <a:pt x="1060685" y="325393"/>
                  </a:lnTo>
                  <a:lnTo>
                    <a:pt x="1058903" y="328346"/>
                  </a:lnTo>
                  <a:close/>
                  <a:moveTo>
                    <a:pt x="1051350" y="328565"/>
                  </a:moveTo>
                  <a:lnTo>
                    <a:pt x="1050912" y="330451"/>
                  </a:lnTo>
                  <a:lnTo>
                    <a:pt x="1050474" y="332556"/>
                  </a:lnTo>
                  <a:lnTo>
                    <a:pt x="1048026" y="334918"/>
                  </a:lnTo>
                  <a:lnTo>
                    <a:pt x="1046512" y="338528"/>
                  </a:lnTo>
                  <a:lnTo>
                    <a:pt x="1045626" y="339433"/>
                  </a:lnTo>
                  <a:lnTo>
                    <a:pt x="1042340" y="341043"/>
                  </a:lnTo>
                  <a:lnTo>
                    <a:pt x="1039416" y="339033"/>
                  </a:lnTo>
                  <a:lnTo>
                    <a:pt x="1038567" y="337309"/>
                  </a:lnTo>
                  <a:lnTo>
                    <a:pt x="1039853" y="329346"/>
                  </a:lnTo>
                  <a:lnTo>
                    <a:pt x="1041111" y="329612"/>
                  </a:lnTo>
                  <a:lnTo>
                    <a:pt x="1041930" y="329555"/>
                  </a:lnTo>
                  <a:lnTo>
                    <a:pt x="1042197" y="329032"/>
                  </a:lnTo>
                  <a:lnTo>
                    <a:pt x="1040320" y="328136"/>
                  </a:lnTo>
                  <a:lnTo>
                    <a:pt x="1039968" y="323564"/>
                  </a:lnTo>
                  <a:lnTo>
                    <a:pt x="1040063" y="321840"/>
                  </a:lnTo>
                  <a:lnTo>
                    <a:pt x="1041482" y="321450"/>
                  </a:lnTo>
                  <a:lnTo>
                    <a:pt x="1043254" y="322793"/>
                  </a:lnTo>
                  <a:lnTo>
                    <a:pt x="1045483" y="325183"/>
                  </a:lnTo>
                  <a:lnTo>
                    <a:pt x="1048083" y="327069"/>
                  </a:lnTo>
                  <a:lnTo>
                    <a:pt x="1051350" y="328565"/>
                  </a:lnTo>
                  <a:close/>
                  <a:moveTo>
                    <a:pt x="325241" y="316954"/>
                  </a:moveTo>
                  <a:lnTo>
                    <a:pt x="327936" y="320002"/>
                  </a:lnTo>
                  <a:lnTo>
                    <a:pt x="330289" y="321631"/>
                  </a:lnTo>
                  <a:lnTo>
                    <a:pt x="333070" y="322516"/>
                  </a:lnTo>
                  <a:lnTo>
                    <a:pt x="335994" y="322602"/>
                  </a:lnTo>
                  <a:lnTo>
                    <a:pt x="338871" y="322993"/>
                  </a:lnTo>
                  <a:lnTo>
                    <a:pt x="342223" y="324155"/>
                  </a:lnTo>
                  <a:lnTo>
                    <a:pt x="345662" y="324688"/>
                  </a:lnTo>
                  <a:lnTo>
                    <a:pt x="347262" y="324488"/>
                  </a:lnTo>
                  <a:lnTo>
                    <a:pt x="348786" y="323888"/>
                  </a:lnTo>
                  <a:lnTo>
                    <a:pt x="349862" y="323850"/>
                  </a:lnTo>
                  <a:lnTo>
                    <a:pt x="350805" y="324412"/>
                  </a:lnTo>
                  <a:lnTo>
                    <a:pt x="353187" y="326993"/>
                  </a:lnTo>
                  <a:lnTo>
                    <a:pt x="355768" y="329355"/>
                  </a:lnTo>
                  <a:lnTo>
                    <a:pt x="356368" y="330555"/>
                  </a:lnTo>
                  <a:lnTo>
                    <a:pt x="358121" y="336252"/>
                  </a:lnTo>
                  <a:lnTo>
                    <a:pt x="360102" y="337890"/>
                  </a:lnTo>
                  <a:lnTo>
                    <a:pt x="362826" y="338366"/>
                  </a:lnTo>
                  <a:lnTo>
                    <a:pt x="366027" y="338366"/>
                  </a:lnTo>
                  <a:lnTo>
                    <a:pt x="369208" y="338604"/>
                  </a:lnTo>
                  <a:lnTo>
                    <a:pt x="376580" y="339938"/>
                  </a:lnTo>
                  <a:lnTo>
                    <a:pt x="379504" y="339747"/>
                  </a:lnTo>
                  <a:lnTo>
                    <a:pt x="382095" y="338414"/>
                  </a:lnTo>
                  <a:lnTo>
                    <a:pt x="384400" y="339280"/>
                  </a:lnTo>
                  <a:lnTo>
                    <a:pt x="390658" y="340881"/>
                  </a:lnTo>
                  <a:lnTo>
                    <a:pt x="393735" y="341243"/>
                  </a:lnTo>
                  <a:lnTo>
                    <a:pt x="397230" y="340785"/>
                  </a:lnTo>
                  <a:lnTo>
                    <a:pt x="400735" y="340690"/>
                  </a:lnTo>
                  <a:lnTo>
                    <a:pt x="402412" y="341157"/>
                  </a:lnTo>
                  <a:lnTo>
                    <a:pt x="404022" y="341852"/>
                  </a:lnTo>
                  <a:lnTo>
                    <a:pt x="405403" y="342100"/>
                  </a:lnTo>
                  <a:lnTo>
                    <a:pt x="406832" y="342090"/>
                  </a:lnTo>
                  <a:lnTo>
                    <a:pt x="409365" y="340757"/>
                  </a:lnTo>
                  <a:lnTo>
                    <a:pt x="411042" y="338309"/>
                  </a:lnTo>
                  <a:lnTo>
                    <a:pt x="412404" y="335223"/>
                  </a:lnTo>
                  <a:lnTo>
                    <a:pt x="413461" y="332003"/>
                  </a:lnTo>
                  <a:lnTo>
                    <a:pt x="414175" y="330622"/>
                  </a:lnTo>
                  <a:lnTo>
                    <a:pt x="415147" y="329403"/>
                  </a:lnTo>
                  <a:lnTo>
                    <a:pt x="416414" y="328613"/>
                  </a:lnTo>
                  <a:lnTo>
                    <a:pt x="417766" y="328117"/>
                  </a:lnTo>
                  <a:lnTo>
                    <a:pt x="421443" y="328422"/>
                  </a:lnTo>
                  <a:lnTo>
                    <a:pt x="422205" y="329203"/>
                  </a:lnTo>
                  <a:lnTo>
                    <a:pt x="426320" y="334661"/>
                  </a:lnTo>
                  <a:lnTo>
                    <a:pt x="427044" y="335137"/>
                  </a:lnTo>
                  <a:lnTo>
                    <a:pt x="431330" y="335480"/>
                  </a:lnTo>
                  <a:lnTo>
                    <a:pt x="432521" y="335299"/>
                  </a:lnTo>
                  <a:lnTo>
                    <a:pt x="435130" y="334204"/>
                  </a:lnTo>
                  <a:lnTo>
                    <a:pt x="436626" y="334108"/>
                  </a:lnTo>
                  <a:lnTo>
                    <a:pt x="439378" y="335461"/>
                  </a:lnTo>
                  <a:lnTo>
                    <a:pt x="440569" y="336613"/>
                  </a:lnTo>
                  <a:lnTo>
                    <a:pt x="441903" y="337461"/>
                  </a:lnTo>
                  <a:lnTo>
                    <a:pt x="448646" y="338328"/>
                  </a:lnTo>
                  <a:lnTo>
                    <a:pt x="451247" y="340671"/>
                  </a:lnTo>
                  <a:lnTo>
                    <a:pt x="452571" y="340985"/>
                  </a:lnTo>
                  <a:lnTo>
                    <a:pt x="457257" y="340700"/>
                  </a:lnTo>
                  <a:lnTo>
                    <a:pt x="460505" y="340928"/>
                  </a:lnTo>
                  <a:lnTo>
                    <a:pt x="463325" y="341557"/>
                  </a:lnTo>
                  <a:lnTo>
                    <a:pt x="464610" y="344881"/>
                  </a:lnTo>
                  <a:lnTo>
                    <a:pt x="465648" y="348291"/>
                  </a:lnTo>
                  <a:lnTo>
                    <a:pt x="466248" y="349453"/>
                  </a:lnTo>
                  <a:lnTo>
                    <a:pt x="469011" y="350625"/>
                  </a:lnTo>
                  <a:lnTo>
                    <a:pt x="470135" y="351682"/>
                  </a:lnTo>
                  <a:lnTo>
                    <a:pt x="469839" y="355082"/>
                  </a:lnTo>
                  <a:lnTo>
                    <a:pt x="470144" y="358321"/>
                  </a:lnTo>
                  <a:lnTo>
                    <a:pt x="476002" y="361140"/>
                  </a:lnTo>
                  <a:lnTo>
                    <a:pt x="482269" y="362760"/>
                  </a:lnTo>
                  <a:lnTo>
                    <a:pt x="488937" y="362912"/>
                  </a:lnTo>
                  <a:lnTo>
                    <a:pt x="495614" y="362350"/>
                  </a:lnTo>
                  <a:lnTo>
                    <a:pt x="499053" y="361655"/>
                  </a:lnTo>
                  <a:lnTo>
                    <a:pt x="503358" y="360454"/>
                  </a:lnTo>
                  <a:lnTo>
                    <a:pt x="504254" y="360474"/>
                  </a:lnTo>
                  <a:lnTo>
                    <a:pt x="512588" y="364179"/>
                  </a:lnTo>
                  <a:lnTo>
                    <a:pt x="513302" y="364750"/>
                  </a:lnTo>
                  <a:lnTo>
                    <a:pt x="514235" y="367522"/>
                  </a:lnTo>
                  <a:lnTo>
                    <a:pt x="514207" y="370446"/>
                  </a:lnTo>
                  <a:lnTo>
                    <a:pt x="512654" y="377390"/>
                  </a:lnTo>
                  <a:lnTo>
                    <a:pt x="512550" y="379295"/>
                  </a:lnTo>
                  <a:lnTo>
                    <a:pt x="512702" y="381200"/>
                  </a:lnTo>
                  <a:lnTo>
                    <a:pt x="514359" y="385343"/>
                  </a:lnTo>
                  <a:lnTo>
                    <a:pt x="515245" y="386534"/>
                  </a:lnTo>
                  <a:lnTo>
                    <a:pt x="518264" y="388715"/>
                  </a:lnTo>
                  <a:lnTo>
                    <a:pt x="518388" y="389858"/>
                  </a:lnTo>
                  <a:lnTo>
                    <a:pt x="517970" y="391001"/>
                  </a:lnTo>
                  <a:lnTo>
                    <a:pt x="514635" y="390220"/>
                  </a:lnTo>
                  <a:lnTo>
                    <a:pt x="512607" y="389277"/>
                  </a:lnTo>
                  <a:lnTo>
                    <a:pt x="511435" y="387715"/>
                  </a:lnTo>
                  <a:lnTo>
                    <a:pt x="509759" y="386829"/>
                  </a:lnTo>
                  <a:lnTo>
                    <a:pt x="506625" y="387153"/>
                  </a:lnTo>
                  <a:lnTo>
                    <a:pt x="500767" y="385591"/>
                  </a:lnTo>
                  <a:lnTo>
                    <a:pt x="494147" y="383172"/>
                  </a:lnTo>
                  <a:lnTo>
                    <a:pt x="482412" y="378038"/>
                  </a:lnTo>
                  <a:lnTo>
                    <a:pt x="479212" y="378076"/>
                  </a:lnTo>
                  <a:lnTo>
                    <a:pt x="476145" y="378733"/>
                  </a:lnTo>
                  <a:lnTo>
                    <a:pt x="472907" y="380038"/>
                  </a:lnTo>
                  <a:lnTo>
                    <a:pt x="469535" y="380971"/>
                  </a:lnTo>
                  <a:lnTo>
                    <a:pt x="467058" y="381324"/>
                  </a:lnTo>
                  <a:lnTo>
                    <a:pt x="464572" y="381067"/>
                  </a:lnTo>
                  <a:lnTo>
                    <a:pt x="458305" y="379838"/>
                  </a:lnTo>
                  <a:lnTo>
                    <a:pt x="451990" y="379038"/>
                  </a:lnTo>
                  <a:lnTo>
                    <a:pt x="435807" y="378533"/>
                  </a:lnTo>
                  <a:lnTo>
                    <a:pt x="431235" y="377361"/>
                  </a:lnTo>
                  <a:lnTo>
                    <a:pt x="423663" y="376771"/>
                  </a:lnTo>
                  <a:lnTo>
                    <a:pt x="417643" y="375761"/>
                  </a:lnTo>
                  <a:lnTo>
                    <a:pt x="411680" y="374352"/>
                  </a:lnTo>
                  <a:lnTo>
                    <a:pt x="396478" y="367408"/>
                  </a:lnTo>
                  <a:lnTo>
                    <a:pt x="391506" y="365665"/>
                  </a:lnTo>
                  <a:lnTo>
                    <a:pt x="376238" y="362350"/>
                  </a:lnTo>
                  <a:lnTo>
                    <a:pt x="373885" y="362083"/>
                  </a:lnTo>
                  <a:lnTo>
                    <a:pt x="368351" y="362331"/>
                  </a:lnTo>
                  <a:lnTo>
                    <a:pt x="364864" y="361359"/>
                  </a:lnTo>
                  <a:lnTo>
                    <a:pt x="361797" y="361340"/>
                  </a:lnTo>
                  <a:lnTo>
                    <a:pt x="357235" y="362417"/>
                  </a:lnTo>
                  <a:lnTo>
                    <a:pt x="355835" y="363188"/>
                  </a:lnTo>
                  <a:lnTo>
                    <a:pt x="354063" y="364817"/>
                  </a:lnTo>
                  <a:lnTo>
                    <a:pt x="350958" y="364741"/>
                  </a:lnTo>
                  <a:lnTo>
                    <a:pt x="347881" y="364426"/>
                  </a:lnTo>
                  <a:lnTo>
                    <a:pt x="339776" y="362864"/>
                  </a:lnTo>
                  <a:lnTo>
                    <a:pt x="336756" y="361902"/>
                  </a:lnTo>
                  <a:lnTo>
                    <a:pt x="333851" y="360483"/>
                  </a:lnTo>
                  <a:lnTo>
                    <a:pt x="331241" y="358635"/>
                  </a:lnTo>
                  <a:lnTo>
                    <a:pt x="329869" y="357978"/>
                  </a:lnTo>
                  <a:lnTo>
                    <a:pt x="322869" y="356092"/>
                  </a:lnTo>
                  <a:lnTo>
                    <a:pt x="317154" y="355444"/>
                  </a:lnTo>
                  <a:lnTo>
                    <a:pt x="305400" y="354587"/>
                  </a:lnTo>
                  <a:lnTo>
                    <a:pt x="302828" y="354016"/>
                  </a:lnTo>
                  <a:lnTo>
                    <a:pt x="300685" y="353330"/>
                  </a:lnTo>
                  <a:lnTo>
                    <a:pt x="299513" y="351806"/>
                  </a:lnTo>
                  <a:lnTo>
                    <a:pt x="299666" y="349863"/>
                  </a:lnTo>
                  <a:lnTo>
                    <a:pt x="300504" y="348186"/>
                  </a:lnTo>
                  <a:lnTo>
                    <a:pt x="301657" y="346500"/>
                  </a:lnTo>
                  <a:lnTo>
                    <a:pt x="302409" y="344891"/>
                  </a:lnTo>
                  <a:lnTo>
                    <a:pt x="293818" y="341519"/>
                  </a:lnTo>
                  <a:lnTo>
                    <a:pt x="287035" y="339680"/>
                  </a:lnTo>
                  <a:lnTo>
                    <a:pt x="284102" y="339328"/>
                  </a:lnTo>
                  <a:lnTo>
                    <a:pt x="281159" y="339328"/>
                  </a:lnTo>
                  <a:lnTo>
                    <a:pt x="277844" y="339709"/>
                  </a:lnTo>
                  <a:lnTo>
                    <a:pt x="274568" y="339528"/>
                  </a:lnTo>
                  <a:lnTo>
                    <a:pt x="273025" y="338976"/>
                  </a:lnTo>
                  <a:lnTo>
                    <a:pt x="271453" y="338785"/>
                  </a:lnTo>
                  <a:lnTo>
                    <a:pt x="269871" y="339185"/>
                  </a:lnTo>
                  <a:lnTo>
                    <a:pt x="268605" y="339033"/>
                  </a:lnTo>
                  <a:lnTo>
                    <a:pt x="268281" y="337499"/>
                  </a:lnTo>
                  <a:lnTo>
                    <a:pt x="269091" y="336194"/>
                  </a:lnTo>
                  <a:lnTo>
                    <a:pt x="270748" y="334718"/>
                  </a:lnTo>
                  <a:lnTo>
                    <a:pt x="271700" y="334461"/>
                  </a:lnTo>
                  <a:lnTo>
                    <a:pt x="272129" y="336775"/>
                  </a:lnTo>
                  <a:lnTo>
                    <a:pt x="272605" y="337233"/>
                  </a:lnTo>
                  <a:lnTo>
                    <a:pt x="274072" y="337737"/>
                  </a:lnTo>
                  <a:lnTo>
                    <a:pt x="274711" y="337595"/>
                  </a:lnTo>
                  <a:lnTo>
                    <a:pt x="277301" y="334642"/>
                  </a:lnTo>
                  <a:lnTo>
                    <a:pt x="278025" y="333184"/>
                  </a:lnTo>
                  <a:lnTo>
                    <a:pt x="279282" y="329251"/>
                  </a:lnTo>
                  <a:lnTo>
                    <a:pt x="280654" y="330013"/>
                  </a:lnTo>
                  <a:lnTo>
                    <a:pt x="282025" y="329546"/>
                  </a:lnTo>
                  <a:lnTo>
                    <a:pt x="282816" y="328917"/>
                  </a:lnTo>
                  <a:lnTo>
                    <a:pt x="284997" y="319821"/>
                  </a:lnTo>
                  <a:lnTo>
                    <a:pt x="286807" y="317164"/>
                  </a:lnTo>
                  <a:lnTo>
                    <a:pt x="289284" y="314963"/>
                  </a:lnTo>
                  <a:lnTo>
                    <a:pt x="290522" y="314420"/>
                  </a:lnTo>
                  <a:lnTo>
                    <a:pt x="292951" y="315773"/>
                  </a:lnTo>
                  <a:lnTo>
                    <a:pt x="297875" y="316287"/>
                  </a:lnTo>
                  <a:lnTo>
                    <a:pt x="300799" y="317182"/>
                  </a:lnTo>
                  <a:lnTo>
                    <a:pt x="303733" y="317297"/>
                  </a:lnTo>
                  <a:lnTo>
                    <a:pt x="306600" y="317735"/>
                  </a:lnTo>
                  <a:lnTo>
                    <a:pt x="310591" y="319335"/>
                  </a:lnTo>
                  <a:lnTo>
                    <a:pt x="312001" y="319164"/>
                  </a:lnTo>
                  <a:lnTo>
                    <a:pt x="313430" y="318668"/>
                  </a:lnTo>
                  <a:lnTo>
                    <a:pt x="315573" y="316925"/>
                  </a:lnTo>
                  <a:lnTo>
                    <a:pt x="316506" y="314144"/>
                  </a:lnTo>
                  <a:lnTo>
                    <a:pt x="319592" y="315554"/>
                  </a:lnTo>
                  <a:lnTo>
                    <a:pt x="324135" y="316116"/>
                  </a:lnTo>
                  <a:lnTo>
                    <a:pt x="325241" y="316954"/>
                  </a:lnTo>
                  <a:close/>
                  <a:moveTo>
                    <a:pt x="771058" y="316049"/>
                  </a:moveTo>
                  <a:lnTo>
                    <a:pt x="770820" y="317325"/>
                  </a:lnTo>
                  <a:lnTo>
                    <a:pt x="769839" y="315858"/>
                  </a:lnTo>
                  <a:lnTo>
                    <a:pt x="768944" y="315135"/>
                  </a:lnTo>
                  <a:lnTo>
                    <a:pt x="769039" y="313554"/>
                  </a:lnTo>
                  <a:lnTo>
                    <a:pt x="770305" y="314144"/>
                  </a:lnTo>
                  <a:lnTo>
                    <a:pt x="771058" y="316049"/>
                  </a:lnTo>
                  <a:close/>
                  <a:moveTo>
                    <a:pt x="676884" y="324726"/>
                  </a:moveTo>
                  <a:lnTo>
                    <a:pt x="675789" y="329174"/>
                  </a:lnTo>
                  <a:lnTo>
                    <a:pt x="675275" y="327603"/>
                  </a:lnTo>
                  <a:lnTo>
                    <a:pt x="675075" y="323535"/>
                  </a:lnTo>
                  <a:lnTo>
                    <a:pt x="674398" y="321555"/>
                  </a:lnTo>
                  <a:lnTo>
                    <a:pt x="674827" y="319278"/>
                  </a:lnTo>
                  <a:lnTo>
                    <a:pt x="674684" y="313439"/>
                  </a:lnTo>
                  <a:lnTo>
                    <a:pt x="675513" y="310744"/>
                  </a:lnTo>
                  <a:lnTo>
                    <a:pt x="677037" y="314172"/>
                  </a:lnTo>
                  <a:lnTo>
                    <a:pt x="677437" y="315916"/>
                  </a:lnTo>
                  <a:lnTo>
                    <a:pt x="676884" y="324726"/>
                  </a:lnTo>
                  <a:close/>
                  <a:moveTo>
                    <a:pt x="468134" y="311706"/>
                  </a:moveTo>
                  <a:lnTo>
                    <a:pt x="467563" y="312658"/>
                  </a:lnTo>
                  <a:lnTo>
                    <a:pt x="464991" y="312582"/>
                  </a:lnTo>
                  <a:lnTo>
                    <a:pt x="464562" y="311515"/>
                  </a:lnTo>
                  <a:lnTo>
                    <a:pt x="466239" y="309572"/>
                  </a:lnTo>
                  <a:lnTo>
                    <a:pt x="467344" y="309448"/>
                  </a:lnTo>
                  <a:lnTo>
                    <a:pt x="468335" y="310162"/>
                  </a:lnTo>
                  <a:lnTo>
                    <a:pt x="468134" y="311706"/>
                  </a:lnTo>
                  <a:close/>
                  <a:moveTo>
                    <a:pt x="1005116" y="312763"/>
                  </a:moveTo>
                  <a:lnTo>
                    <a:pt x="1003487" y="315335"/>
                  </a:lnTo>
                  <a:lnTo>
                    <a:pt x="1002382" y="314430"/>
                  </a:lnTo>
                  <a:lnTo>
                    <a:pt x="1001763" y="314420"/>
                  </a:lnTo>
                  <a:lnTo>
                    <a:pt x="1001382" y="312906"/>
                  </a:lnTo>
                  <a:lnTo>
                    <a:pt x="1001763" y="309781"/>
                  </a:lnTo>
                  <a:lnTo>
                    <a:pt x="1000391" y="306267"/>
                  </a:lnTo>
                  <a:lnTo>
                    <a:pt x="1002192" y="306314"/>
                  </a:lnTo>
                  <a:lnTo>
                    <a:pt x="1002696" y="307362"/>
                  </a:lnTo>
                  <a:lnTo>
                    <a:pt x="1003268" y="307715"/>
                  </a:lnTo>
                  <a:lnTo>
                    <a:pt x="1005049" y="311105"/>
                  </a:lnTo>
                  <a:lnTo>
                    <a:pt x="1005116" y="312763"/>
                  </a:lnTo>
                  <a:close/>
                  <a:moveTo>
                    <a:pt x="1056970" y="308924"/>
                  </a:moveTo>
                  <a:lnTo>
                    <a:pt x="1056761" y="309953"/>
                  </a:lnTo>
                  <a:lnTo>
                    <a:pt x="1056741" y="311848"/>
                  </a:lnTo>
                  <a:lnTo>
                    <a:pt x="1057189" y="313611"/>
                  </a:lnTo>
                  <a:lnTo>
                    <a:pt x="1056046" y="315401"/>
                  </a:lnTo>
                  <a:lnTo>
                    <a:pt x="1057113" y="318078"/>
                  </a:lnTo>
                  <a:lnTo>
                    <a:pt x="1057275" y="319411"/>
                  </a:lnTo>
                  <a:lnTo>
                    <a:pt x="1057208" y="321297"/>
                  </a:lnTo>
                  <a:lnTo>
                    <a:pt x="1056913" y="322145"/>
                  </a:lnTo>
                  <a:lnTo>
                    <a:pt x="1056103" y="324621"/>
                  </a:lnTo>
                  <a:lnTo>
                    <a:pt x="1055294" y="325507"/>
                  </a:lnTo>
                  <a:lnTo>
                    <a:pt x="1054684" y="325755"/>
                  </a:lnTo>
                  <a:lnTo>
                    <a:pt x="1054065" y="326507"/>
                  </a:lnTo>
                  <a:lnTo>
                    <a:pt x="1048807" y="325698"/>
                  </a:lnTo>
                  <a:lnTo>
                    <a:pt x="1046540" y="323974"/>
                  </a:lnTo>
                  <a:lnTo>
                    <a:pt x="1044511" y="322116"/>
                  </a:lnTo>
                  <a:lnTo>
                    <a:pt x="1044083" y="321335"/>
                  </a:lnTo>
                  <a:lnTo>
                    <a:pt x="1041702" y="319164"/>
                  </a:lnTo>
                  <a:lnTo>
                    <a:pt x="1041149" y="318430"/>
                  </a:lnTo>
                  <a:lnTo>
                    <a:pt x="1041102" y="317268"/>
                  </a:lnTo>
                  <a:lnTo>
                    <a:pt x="1043025" y="316973"/>
                  </a:lnTo>
                  <a:lnTo>
                    <a:pt x="1045083" y="317011"/>
                  </a:lnTo>
                  <a:lnTo>
                    <a:pt x="1044987" y="315973"/>
                  </a:lnTo>
                  <a:lnTo>
                    <a:pt x="1046178" y="312296"/>
                  </a:lnTo>
                  <a:lnTo>
                    <a:pt x="1043054" y="309934"/>
                  </a:lnTo>
                  <a:lnTo>
                    <a:pt x="1042502" y="308943"/>
                  </a:lnTo>
                  <a:lnTo>
                    <a:pt x="1043616" y="308277"/>
                  </a:lnTo>
                  <a:lnTo>
                    <a:pt x="1046130" y="309096"/>
                  </a:lnTo>
                  <a:lnTo>
                    <a:pt x="1049207" y="304952"/>
                  </a:lnTo>
                  <a:lnTo>
                    <a:pt x="1050112" y="304086"/>
                  </a:lnTo>
                  <a:lnTo>
                    <a:pt x="1050550" y="301780"/>
                  </a:lnTo>
                  <a:lnTo>
                    <a:pt x="1052274" y="301485"/>
                  </a:lnTo>
                  <a:lnTo>
                    <a:pt x="1053493" y="301780"/>
                  </a:lnTo>
                  <a:lnTo>
                    <a:pt x="1054284" y="303219"/>
                  </a:lnTo>
                  <a:lnTo>
                    <a:pt x="1054598" y="304467"/>
                  </a:lnTo>
                  <a:lnTo>
                    <a:pt x="1054265" y="305590"/>
                  </a:lnTo>
                  <a:lnTo>
                    <a:pt x="1055741" y="306171"/>
                  </a:lnTo>
                  <a:lnTo>
                    <a:pt x="1056970" y="308924"/>
                  </a:lnTo>
                  <a:close/>
                  <a:moveTo>
                    <a:pt x="1008307" y="314134"/>
                  </a:moveTo>
                  <a:lnTo>
                    <a:pt x="1006126" y="316430"/>
                  </a:lnTo>
                  <a:lnTo>
                    <a:pt x="1008173" y="311020"/>
                  </a:lnTo>
                  <a:lnTo>
                    <a:pt x="1008602" y="308277"/>
                  </a:lnTo>
                  <a:lnTo>
                    <a:pt x="1010507" y="306648"/>
                  </a:lnTo>
                  <a:lnTo>
                    <a:pt x="1013336" y="298361"/>
                  </a:lnTo>
                  <a:lnTo>
                    <a:pt x="1013965" y="298552"/>
                  </a:lnTo>
                  <a:lnTo>
                    <a:pt x="1014889" y="299361"/>
                  </a:lnTo>
                  <a:lnTo>
                    <a:pt x="1013470" y="305438"/>
                  </a:lnTo>
                  <a:lnTo>
                    <a:pt x="1009497" y="309705"/>
                  </a:lnTo>
                  <a:lnTo>
                    <a:pt x="1008307" y="314134"/>
                  </a:lnTo>
                  <a:close/>
                  <a:moveTo>
                    <a:pt x="191405" y="302838"/>
                  </a:moveTo>
                  <a:lnTo>
                    <a:pt x="189223" y="302971"/>
                  </a:lnTo>
                  <a:lnTo>
                    <a:pt x="185204" y="299695"/>
                  </a:lnTo>
                  <a:lnTo>
                    <a:pt x="184547" y="298685"/>
                  </a:lnTo>
                  <a:lnTo>
                    <a:pt x="185680" y="297713"/>
                  </a:lnTo>
                  <a:lnTo>
                    <a:pt x="186890" y="297780"/>
                  </a:lnTo>
                  <a:lnTo>
                    <a:pt x="191519" y="299847"/>
                  </a:lnTo>
                  <a:lnTo>
                    <a:pt x="192424" y="300866"/>
                  </a:lnTo>
                  <a:lnTo>
                    <a:pt x="191405" y="302838"/>
                  </a:lnTo>
                  <a:close/>
                  <a:moveTo>
                    <a:pt x="759704" y="297313"/>
                  </a:moveTo>
                  <a:lnTo>
                    <a:pt x="759600" y="300018"/>
                  </a:lnTo>
                  <a:lnTo>
                    <a:pt x="758533" y="299866"/>
                  </a:lnTo>
                  <a:lnTo>
                    <a:pt x="757657" y="298913"/>
                  </a:lnTo>
                  <a:lnTo>
                    <a:pt x="757418" y="298018"/>
                  </a:lnTo>
                  <a:lnTo>
                    <a:pt x="757466" y="297294"/>
                  </a:lnTo>
                  <a:lnTo>
                    <a:pt x="757942" y="296723"/>
                  </a:lnTo>
                  <a:lnTo>
                    <a:pt x="759704" y="297313"/>
                  </a:lnTo>
                  <a:close/>
                  <a:moveTo>
                    <a:pt x="717375" y="301752"/>
                  </a:moveTo>
                  <a:lnTo>
                    <a:pt x="715670" y="302466"/>
                  </a:lnTo>
                  <a:lnTo>
                    <a:pt x="712460" y="299418"/>
                  </a:lnTo>
                  <a:lnTo>
                    <a:pt x="711098" y="296904"/>
                  </a:lnTo>
                  <a:lnTo>
                    <a:pt x="711422" y="295485"/>
                  </a:lnTo>
                  <a:lnTo>
                    <a:pt x="712384" y="294246"/>
                  </a:lnTo>
                  <a:lnTo>
                    <a:pt x="712841" y="293932"/>
                  </a:lnTo>
                  <a:lnTo>
                    <a:pt x="712641" y="292637"/>
                  </a:lnTo>
                  <a:lnTo>
                    <a:pt x="713908" y="292008"/>
                  </a:lnTo>
                  <a:lnTo>
                    <a:pt x="715299" y="292094"/>
                  </a:lnTo>
                  <a:lnTo>
                    <a:pt x="716213" y="293837"/>
                  </a:lnTo>
                  <a:lnTo>
                    <a:pt x="717309" y="294313"/>
                  </a:lnTo>
                  <a:lnTo>
                    <a:pt x="717871" y="295980"/>
                  </a:lnTo>
                  <a:lnTo>
                    <a:pt x="717375" y="301752"/>
                  </a:lnTo>
                  <a:close/>
                  <a:moveTo>
                    <a:pt x="733463" y="297256"/>
                  </a:moveTo>
                  <a:lnTo>
                    <a:pt x="732777" y="299028"/>
                  </a:lnTo>
                  <a:lnTo>
                    <a:pt x="731301" y="300409"/>
                  </a:lnTo>
                  <a:lnTo>
                    <a:pt x="730119" y="300514"/>
                  </a:lnTo>
                  <a:lnTo>
                    <a:pt x="728881" y="300228"/>
                  </a:lnTo>
                  <a:lnTo>
                    <a:pt x="726700" y="299028"/>
                  </a:lnTo>
                  <a:lnTo>
                    <a:pt x="726138" y="300294"/>
                  </a:lnTo>
                  <a:lnTo>
                    <a:pt x="724414" y="300238"/>
                  </a:lnTo>
                  <a:lnTo>
                    <a:pt x="723786" y="298599"/>
                  </a:lnTo>
                  <a:lnTo>
                    <a:pt x="725014" y="293751"/>
                  </a:lnTo>
                  <a:lnTo>
                    <a:pt x="726805" y="291941"/>
                  </a:lnTo>
                  <a:lnTo>
                    <a:pt x="726634" y="290036"/>
                  </a:lnTo>
                  <a:lnTo>
                    <a:pt x="725148" y="285988"/>
                  </a:lnTo>
                  <a:lnTo>
                    <a:pt x="726071" y="283873"/>
                  </a:lnTo>
                  <a:lnTo>
                    <a:pt x="730234" y="282273"/>
                  </a:lnTo>
                  <a:lnTo>
                    <a:pt x="733863" y="280321"/>
                  </a:lnTo>
                  <a:lnTo>
                    <a:pt x="734977" y="279921"/>
                  </a:lnTo>
                  <a:lnTo>
                    <a:pt x="735987" y="281426"/>
                  </a:lnTo>
                  <a:lnTo>
                    <a:pt x="736530" y="288322"/>
                  </a:lnTo>
                  <a:lnTo>
                    <a:pt x="732634" y="293779"/>
                  </a:lnTo>
                  <a:lnTo>
                    <a:pt x="733463" y="297256"/>
                  </a:lnTo>
                  <a:close/>
                  <a:moveTo>
                    <a:pt x="747760" y="278111"/>
                  </a:moveTo>
                  <a:lnTo>
                    <a:pt x="748379" y="283845"/>
                  </a:lnTo>
                  <a:lnTo>
                    <a:pt x="748179" y="285350"/>
                  </a:lnTo>
                  <a:lnTo>
                    <a:pt x="746674" y="283150"/>
                  </a:lnTo>
                  <a:lnTo>
                    <a:pt x="746131" y="282712"/>
                  </a:lnTo>
                  <a:lnTo>
                    <a:pt x="745712" y="283150"/>
                  </a:lnTo>
                  <a:lnTo>
                    <a:pt x="745178" y="283388"/>
                  </a:lnTo>
                  <a:lnTo>
                    <a:pt x="744417" y="283369"/>
                  </a:lnTo>
                  <a:lnTo>
                    <a:pt x="743426" y="285588"/>
                  </a:lnTo>
                  <a:lnTo>
                    <a:pt x="743331" y="287684"/>
                  </a:lnTo>
                  <a:lnTo>
                    <a:pt x="742579" y="289084"/>
                  </a:lnTo>
                  <a:lnTo>
                    <a:pt x="742188" y="293761"/>
                  </a:lnTo>
                  <a:lnTo>
                    <a:pt x="742436" y="295018"/>
                  </a:lnTo>
                  <a:lnTo>
                    <a:pt x="743598" y="294399"/>
                  </a:lnTo>
                  <a:lnTo>
                    <a:pt x="744312" y="294237"/>
                  </a:lnTo>
                  <a:lnTo>
                    <a:pt x="746941" y="296037"/>
                  </a:lnTo>
                  <a:lnTo>
                    <a:pt x="748332" y="297351"/>
                  </a:lnTo>
                  <a:lnTo>
                    <a:pt x="747941" y="298942"/>
                  </a:lnTo>
                  <a:lnTo>
                    <a:pt x="746160" y="300542"/>
                  </a:lnTo>
                  <a:lnTo>
                    <a:pt x="744093" y="301238"/>
                  </a:lnTo>
                  <a:lnTo>
                    <a:pt x="742549" y="300552"/>
                  </a:lnTo>
                  <a:lnTo>
                    <a:pt x="742093" y="300876"/>
                  </a:lnTo>
                  <a:lnTo>
                    <a:pt x="741178" y="301695"/>
                  </a:lnTo>
                  <a:lnTo>
                    <a:pt x="740493" y="302781"/>
                  </a:lnTo>
                  <a:lnTo>
                    <a:pt x="740693" y="303895"/>
                  </a:lnTo>
                  <a:lnTo>
                    <a:pt x="738931" y="307067"/>
                  </a:lnTo>
                  <a:lnTo>
                    <a:pt x="737911" y="307962"/>
                  </a:lnTo>
                  <a:lnTo>
                    <a:pt x="735796" y="306991"/>
                  </a:lnTo>
                  <a:lnTo>
                    <a:pt x="734492" y="307819"/>
                  </a:lnTo>
                  <a:lnTo>
                    <a:pt x="733444" y="307743"/>
                  </a:lnTo>
                  <a:lnTo>
                    <a:pt x="731834" y="304571"/>
                  </a:lnTo>
                  <a:lnTo>
                    <a:pt x="731882" y="303085"/>
                  </a:lnTo>
                  <a:lnTo>
                    <a:pt x="733367" y="301419"/>
                  </a:lnTo>
                  <a:lnTo>
                    <a:pt x="733377" y="300218"/>
                  </a:lnTo>
                  <a:lnTo>
                    <a:pt x="734110" y="298875"/>
                  </a:lnTo>
                  <a:lnTo>
                    <a:pt x="735749" y="297037"/>
                  </a:lnTo>
                  <a:lnTo>
                    <a:pt x="736692" y="295647"/>
                  </a:lnTo>
                  <a:lnTo>
                    <a:pt x="736720" y="294770"/>
                  </a:lnTo>
                  <a:lnTo>
                    <a:pt x="737416" y="291436"/>
                  </a:lnTo>
                  <a:lnTo>
                    <a:pt x="737682" y="290046"/>
                  </a:lnTo>
                  <a:lnTo>
                    <a:pt x="738158" y="288569"/>
                  </a:lnTo>
                  <a:lnTo>
                    <a:pt x="738901" y="285550"/>
                  </a:lnTo>
                  <a:lnTo>
                    <a:pt x="739007" y="279873"/>
                  </a:lnTo>
                  <a:lnTo>
                    <a:pt x="741512" y="275196"/>
                  </a:lnTo>
                  <a:lnTo>
                    <a:pt x="743959" y="273920"/>
                  </a:lnTo>
                  <a:lnTo>
                    <a:pt x="744931" y="273710"/>
                  </a:lnTo>
                  <a:lnTo>
                    <a:pt x="744778" y="274958"/>
                  </a:lnTo>
                  <a:lnTo>
                    <a:pt x="747760" y="278111"/>
                  </a:lnTo>
                  <a:close/>
                  <a:moveTo>
                    <a:pt x="1025528" y="269986"/>
                  </a:moveTo>
                  <a:lnTo>
                    <a:pt x="1026900" y="271405"/>
                  </a:lnTo>
                  <a:lnTo>
                    <a:pt x="1023718" y="270291"/>
                  </a:lnTo>
                  <a:lnTo>
                    <a:pt x="1019165" y="267957"/>
                  </a:lnTo>
                  <a:lnTo>
                    <a:pt x="1018851" y="266395"/>
                  </a:lnTo>
                  <a:lnTo>
                    <a:pt x="1022680" y="268757"/>
                  </a:lnTo>
                  <a:lnTo>
                    <a:pt x="1025528" y="269986"/>
                  </a:lnTo>
                  <a:close/>
                  <a:moveTo>
                    <a:pt x="749427" y="266443"/>
                  </a:moveTo>
                  <a:lnTo>
                    <a:pt x="746817" y="269643"/>
                  </a:lnTo>
                  <a:lnTo>
                    <a:pt x="744998" y="269481"/>
                  </a:lnTo>
                  <a:lnTo>
                    <a:pt x="742816" y="267376"/>
                  </a:lnTo>
                  <a:lnTo>
                    <a:pt x="742188" y="265071"/>
                  </a:lnTo>
                  <a:lnTo>
                    <a:pt x="742131" y="264233"/>
                  </a:lnTo>
                  <a:lnTo>
                    <a:pt x="743616" y="262928"/>
                  </a:lnTo>
                  <a:lnTo>
                    <a:pt x="748617" y="263366"/>
                  </a:lnTo>
                  <a:lnTo>
                    <a:pt x="749560" y="264528"/>
                  </a:lnTo>
                  <a:lnTo>
                    <a:pt x="749427" y="266443"/>
                  </a:lnTo>
                  <a:close/>
                  <a:moveTo>
                    <a:pt x="891654" y="252403"/>
                  </a:moveTo>
                  <a:lnTo>
                    <a:pt x="887092" y="253794"/>
                  </a:lnTo>
                  <a:lnTo>
                    <a:pt x="888073" y="251203"/>
                  </a:lnTo>
                  <a:lnTo>
                    <a:pt x="888692" y="250517"/>
                  </a:lnTo>
                  <a:lnTo>
                    <a:pt x="890949" y="251222"/>
                  </a:lnTo>
                  <a:lnTo>
                    <a:pt x="891654" y="252403"/>
                  </a:lnTo>
                  <a:close/>
                  <a:moveTo>
                    <a:pt x="883977" y="254775"/>
                  </a:moveTo>
                  <a:lnTo>
                    <a:pt x="883291" y="255746"/>
                  </a:lnTo>
                  <a:lnTo>
                    <a:pt x="881739" y="256384"/>
                  </a:lnTo>
                  <a:lnTo>
                    <a:pt x="880443" y="256318"/>
                  </a:lnTo>
                  <a:lnTo>
                    <a:pt x="880863" y="255384"/>
                  </a:lnTo>
                  <a:lnTo>
                    <a:pt x="880538" y="254841"/>
                  </a:lnTo>
                  <a:lnTo>
                    <a:pt x="879577" y="255079"/>
                  </a:lnTo>
                  <a:lnTo>
                    <a:pt x="878005" y="255832"/>
                  </a:lnTo>
                  <a:lnTo>
                    <a:pt x="876023" y="257337"/>
                  </a:lnTo>
                  <a:lnTo>
                    <a:pt x="874862" y="256594"/>
                  </a:lnTo>
                  <a:lnTo>
                    <a:pt x="874614" y="255432"/>
                  </a:lnTo>
                  <a:lnTo>
                    <a:pt x="874680" y="254898"/>
                  </a:lnTo>
                  <a:lnTo>
                    <a:pt x="877052" y="252812"/>
                  </a:lnTo>
                  <a:lnTo>
                    <a:pt x="879805" y="252451"/>
                  </a:lnTo>
                  <a:lnTo>
                    <a:pt x="883682" y="250450"/>
                  </a:lnTo>
                  <a:lnTo>
                    <a:pt x="885415" y="250545"/>
                  </a:lnTo>
                  <a:lnTo>
                    <a:pt x="885006" y="251812"/>
                  </a:lnTo>
                  <a:lnTo>
                    <a:pt x="884405" y="252717"/>
                  </a:lnTo>
                  <a:lnTo>
                    <a:pt x="884044" y="253670"/>
                  </a:lnTo>
                  <a:lnTo>
                    <a:pt x="883977" y="254775"/>
                  </a:lnTo>
                  <a:close/>
                  <a:moveTo>
                    <a:pt x="895922" y="251374"/>
                  </a:moveTo>
                  <a:lnTo>
                    <a:pt x="895864" y="252498"/>
                  </a:lnTo>
                  <a:lnTo>
                    <a:pt x="895674" y="252851"/>
                  </a:lnTo>
                  <a:lnTo>
                    <a:pt x="894216" y="252460"/>
                  </a:lnTo>
                  <a:lnTo>
                    <a:pt x="893178" y="252479"/>
                  </a:lnTo>
                  <a:lnTo>
                    <a:pt x="892254" y="250450"/>
                  </a:lnTo>
                  <a:lnTo>
                    <a:pt x="892511" y="249984"/>
                  </a:lnTo>
                  <a:lnTo>
                    <a:pt x="894426" y="250574"/>
                  </a:lnTo>
                  <a:lnTo>
                    <a:pt x="895140" y="250774"/>
                  </a:lnTo>
                  <a:lnTo>
                    <a:pt x="895922" y="251374"/>
                  </a:lnTo>
                  <a:close/>
                  <a:moveTo>
                    <a:pt x="567166" y="249183"/>
                  </a:moveTo>
                  <a:lnTo>
                    <a:pt x="566185" y="253765"/>
                  </a:lnTo>
                  <a:lnTo>
                    <a:pt x="564556" y="251165"/>
                  </a:lnTo>
                  <a:lnTo>
                    <a:pt x="566385" y="248088"/>
                  </a:lnTo>
                  <a:lnTo>
                    <a:pt x="567233" y="247469"/>
                  </a:lnTo>
                  <a:lnTo>
                    <a:pt x="567166" y="249183"/>
                  </a:lnTo>
                  <a:close/>
                  <a:moveTo>
                    <a:pt x="866089" y="245211"/>
                  </a:moveTo>
                  <a:lnTo>
                    <a:pt x="866699" y="246393"/>
                  </a:lnTo>
                  <a:lnTo>
                    <a:pt x="864079" y="245650"/>
                  </a:lnTo>
                  <a:lnTo>
                    <a:pt x="862917" y="244507"/>
                  </a:lnTo>
                  <a:lnTo>
                    <a:pt x="864060" y="243792"/>
                  </a:lnTo>
                  <a:lnTo>
                    <a:pt x="864698" y="243602"/>
                  </a:lnTo>
                  <a:lnTo>
                    <a:pt x="866089" y="245211"/>
                  </a:lnTo>
                  <a:close/>
                  <a:moveTo>
                    <a:pt x="563946" y="259928"/>
                  </a:moveTo>
                  <a:lnTo>
                    <a:pt x="558336" y="264881"/>
                  </a:lnTo>
                  <a:lnTo>
                    <a:pt x="557403" y="263623"/>
                  </a:lnTo>
                  <a:lnTo>
                    <a:pt x="557889" y="258585"/>
                  </a:lnTo>
                  <a:lnTo>
                    <a:pt x="556327" y="255451"/>
                  </a:lnTo>
                  <a:lnTo>
                    <a:pt x="556431" y="253127"/>
                  </a:lnTo>
                  <a:lnTo>
                    <a:pt x="557536" y="249012"/>
                  </a:lnTo>
                  <a:lnTo>
                    <a:pt x="558975" y="245859"/>
                  </a:lnTo>
                  <a:lnTo>
                    <a:pt x="562232" y="243754"/>
                  </a:lnTo>
                  <a:lnTo>
                    <a:pt x="563042" y="243507"/>
                  </a:lnTo>
                  <a:lnTo>
                    <a:pt x="562842" y="247326"/>
                  </a:lnTo>
                  <a:lnTo>
                    <a:pt x="563489" y="248764"/>
                  </a:lnTo>
                  <a:lnTo>
                    <a:pt x="563718" y="249993"/>
                  </a:lnTo>
                  <a:lnTo>
                    <a:pt x="563375" y="251050"/>
                  </a:lnTo>
                  <a:lnTo>
                    <a:pt x="563985" y="255946"/>
                  </a:lnTo>
                  <a:lnTo>
                    <a:pt x="564346" y="257137"/>
                  </a:lnTo>
                  <a:lnTo>
                    <a:pt x="563556" y="258680"/>
                  </a:lnTo>
                  <a:lnTo>
                    <a:pt x="563946" y="259928"/>
                  </a:lnTo>
                  <a:close/>
                  <a:moveTo>
                    <a:pt x="846163" y="239173"/>
                  </a:moveTo>
                  <a:lnTo>
                    <a:pt x="850563" y="241249"/>
                  </a:lnTo>
                  <a:lnTo>
                    <a:pt x="851554" y="242602"/>
                  </a:lnTo>
                  <a:lnTo>
                    <a:pt x="852345" y="244211"/>
                  </a:lnTo>
                  <a:lnTo>
                    <a:pt x="853211" y="245097"/>
                  </a:lnTo>
                  <a:lnTo>
                    <a:pt x="854240" y="245821"/>
                  </a:lnTo>
                  <a:lnTo>
                    <a:pt x="855954" y="247221"/>
                  </a:lnTo>
                  <a:lnTo>
                    <a:pt x="856402" y="249355"/>
                  </a:lnTo>
                  <a:lnTo>
                    <a:pt x="856012" y="253660"/>
                  </a:lnTo>
                  <a:lnTo>
                    <a:pt x="854021" y="254041"/>
                  </a:lnTo>
                  <a:lnTo>
                    <a:pt x="852154" y="254670"/>
                  </a:lnTo>
                  <a:lnTo>
                    <a:pt x="848306" y="257165"/>
                  </a:lnTo>
                  <a:lnTo>
                    <a:pt x="846411" y="257651"/>
                  </a:lnTo>
                  <a:lnTo>
                    <a:pt x="844382" y="257823"/>
                  </a:lnTo>
                  <a:lnTo>
                    <a:pt x="842943" y="258480"/>
                  </a:lnTo>
                  <a:lnTo>
                    <a:pt x="841505" y="258737"/>
                  </a:lnTo>
                  <a:lnTo>
                    <a:pt x="837762" y="257356"/>
                  </a:lnTo>
                  <a:lnTo>
                    <a:pt x="834142" y="255737"/>
                  </a:lnTo>
                  <a:lnTo>
                    <a:pt x="828884" y="252927"/>
                  </a:lnTo>
                  <a:lnTo>
                    <a:pt x="827913" y="252241"/>
                  </a:lnTo>
                  <a:lnTo>
                    <a:pt x="827065" y="250736"/>
                  </a:lnTo>
                  <a:lnTo>
                    <a:pt x="824656" y="248031"/>
                  </a:lnTo>
                  <a:lnTo>
                    <a:pt x="824055" y="246297"/>
                  </a:lnTo>
                  <a:lnTo>
                    <a:pt x="823855" y="241363"/>
                  </a:lnTo>
                  <a:lnTo>
                    <a:pt x="824484" y="240230"/>
                  </a:lnTo>
                  <a:lnTo>
                    <a:pt x="825493" y="239630"/>
                  </a:lnTo>
                  <a:lnTo>
                    <a:pt x="829008" y="240773"/>
                  </a:lnTo>
                  <a:lnTo>
                    <a:pt x="831323" y="239582"/>
                  </a:lnTo>
                  <a:lnTo>
                    <a:pt x="837971" y="238573"/>
                  </a:lnTo>
                  <a:lnTo>
                    <a:pt x="844743" y="238677"/>
                  </a:lnTo>
                  <a:lnTo>
                    <a:pt x="846163" y="239173"/>
                  </a:lnTo>
                  <a:close/>
                  <a:moveTo>
                    <a:pt x="876290" y="235144"/>
                  </a:moveTo>
                  <a:lnTo>
                    <a:pt x="874947" y="237363"/>
                  </a:lnTo>
                  <a:lnTo>
                    <a:pt x="872594" y="237268"/>
                  </a:lnTo>
                  <a:lnTo>
                    <a:pt x="872185" y="236953"/>
                  </a:lnTo>
                  <a:lnTo>
                    <a:pt x="874966" y="235563"/>
                  </a:lnTo>
                  <a:lnTo>
                    <a:pt x="876290" y="235144"/>
                  </a:lnTo>
                  <a:close/>
                  <a:moveTo>
                    <a:pt x="312210" y="236972"/>
                  </a:moveTo>
                  <a:lnTo>
                    <a:pt x="311762" y="237506"/>
                  </a:lnTo>
                  <a:lnTo>
                    <a:pt x="310286" y="237220"/>
                  </a:lnTo>
                  <a:lnTo>
                    <a:pt x="309210" y="236477"/>
                  </a:lnTo>
                  <a:lnTo>
                    <a:pt x="308543" y="235772"/>
                  </a:lnTo>
                  <a:lnTo>
                    <a:pt x="308372" y="235039"/>
                  </a:lnTo>
                  <a:lnTo>
                    <a:pt x="309810" y="234134"/>
                  </a:lnTo>
                  <a:lnTo>
                    <a:pt x="312848" y="235067"/>
                  </a:lnTo>
                  <a:lnTo>
                    <a:pt x="312210" y="236972"/>
                  </a:lnTo>
                  <a:close/>
                  <a:moveTo>
                    <a:pt x="327898" y="234162"/>
                  </a:moveTo>
                  <a:lnTo>
                    <a:pt x="326821" y="234848"/>
                  </a:lnTo>
                  <a:lnTo>
                    <a:pt x="326193" y="234191"/>
                  </a:lnTo>
                  <a:lnTo>
                    <a:pt x="326002" y="233458"/>
                  </a:lnTo>
                  <a:lnTo>
                    <a:pt x="326460" y="232534"/>
                  </a:lnTo>
                  <a:lnTo>
                    <a:pt x="327927" y="232448"/>
                  </a:lnTo>
                  <a:lnTo>
                    <a:pt x="328603" y="232724"/>
                  </a:lnTo>
                  <a:lnTo>
                    <a:pt x="327898" y="234162"/>
                  </a:lnTo>
                  <a:close/>
                  <a:moveTo>
                    <a:pt x="923515" y="233267"/>
                  </a:moveTo>
                  <a:lnTo>
                    <a:pt x="929659" y="236210"/>
                  </a:lnTo>
                  <a:lnTo>
                    <a:pt x="932840" y="236639"/>
                  </a:lnTo>
                  <a:lnTo>
                    <a:pt x="938193" y="236258"/>
                  </a:lnTo>
                  <a:lnTo>
                    <a:pt x="940212" y="236544"/>
                  </a:lnTo>
                  <a:lnTo>
                    <a:pt x="945318" y="240306"/>
                  </a:lnTo>
                  <a:lnTo>
                    <a:pt x="946804" y="242888"/>
                  </a:lnTo>
                  <a:lnTo>
                    <a:pt x="947232" y="245116"/>
                  </a:lnTo>
                  <a:lnTo>
                    <a:pt x="948023" y="247231"/>
                  </a:lnTo>
                  <a:lnTo>
                    <a:pt x="949280" y="247764"/>
                  </a:lnTo>
                  <a:lnTo>
                    <a:pt x="950757" y="247964"/>
                  </a:lnTo>
                  <a:lnTo>
                    <a:pt x="952681" y="251012"/>
                  </a:lnTo>
                  <a:lnTo>
                    <a:pt x="953062" y="252003"/>
                  </a:lnTo>
                  <a:lnTo>
                    <a:pt x="951605" y="259651"/>
                  </a:lnTo>
                  <a:lnTo>
                    <a:pt x="945594" y="256756"/>
                  </a:lnTo>
                  <a:lnTo>
                    <a:pt x="939793" y="253470"/>
                  </a:lnTo>
                  <a:lnTo>
                    <a:pt x="937288" y="252251"/>
                  </a:lnTo>
                  <a:lnTo>
                    <a:pt x="930602" y="249469"/>
                  </a:lnTo>
                  <a:lnTo>
                    <a:pt x="929583" y="248517"/>
                  </a:lnTo>
                  <a:lnTo>
                    <a:pt x="928830" y="247259"/>
                  </a:lnTo>
                  <a:lnTo>
                    <a:pt x="925916" y="245545"/>
                  </a:lnTo>
                  <a:lnTo>
                    <a:pt x="920105" y="245278"/>
                  </a:lnTo>
                  <a:lnTo>
                    <a:pt x="917924" y="245326"/>
                  </a:lnTo>
                  <a:lnTo>
                    <a:pt x="917038" y="245583"/>
                  </a:lnTo>
                  <a:lnTo>
                    <a:pt x="917267" y="246507"/>
                  </a:lnTo>
                  <a:lnTo>
                    <a:pt x="917295" y="248383"/>
                  </a:lnTo>
                  <a:lnTo>
                    <a:pt x="915857" y="248898"/>
                  </a:lnTo>
                  <a:lnTo>
                    <a:pt x="912247" y="247717"/>
                  </a:lnTo>
                  <a:lnTo>
                    <a:pt x="909028" y="247288"/>
                  </a:lnTo>
                  <a:lnTo>
                    <a:pt x="906227" y="246126"/>
                  </a:lnTo>
                  <a:lnTo>
                    <a:pt x="902484" y="245516"/>
                  </a:lnTo>
                  <a:lnTo>
                    <a:pt x="902065" y="244935"/>
                  </a:lnTo>
                  <a:lnTo>
                    <a:pt x="902389" y="244069"/>
                  </a:lnTo>
                  <a:lnTo>
                    <a:pt x="902217" y="243259"/>
                  </a:lnTo>
                  <a:lnTo>
                    <a:pt x="901351" y="242944"/>
                  </a:lnTo>
                  <a:lnTo>
                    <a:pt x="899665" y="243097"/>
                  </a:lnTo>
                  <a:lnTo>
                    <a:pt x="898036" y="243916"/>
                  </a:lnTo>
                  <a:lnTo>
                    <a:pt x="896683" y="244840"/>
                  </a:lnTo>
                  <a:lnTo>
                    <a:pt x="894702" y="247393"/>
                  </a:lnTo>
                  <a:lnTo>
                    <a:pt x="893693" y="248374"/>
                  </a:lnTo>
                  <a:lnTo>
                    <a:pt x="890416" y="248793"/>
                  </a:lnTo>
                  <a:lnTo>
                    <a:pt x="889054" y="248545"/>
                  </a:lnTo>
                  <a:lnTo>
                    <a:pt x="887806" y="247917"/>
                  </a:lnTo>
                  <a:lnTo>
                    <a:pt x="884082" y="243249"/>
                  </a:lnTo>
                  <a:lnTo>
                    <a:pt x="882825" y="242240"/>
                  </a:lnTo>
                  <a:lnTo>
                    <a:pt x="881424" y="241420"/>
                  </a:lnTo>
                  <a:lnTo>
                    <a:pt x="880129" y="241040"/>
                  </a:lnTo>
                  <a:lnTo>
                    <a:pt x="878786" y="241754"/>
                  </a:lnTo>
                  <a:lnTo>
                    <a:pt x="878091" y="243202"/>
                  </a:lnTo>
                  <a:lnTo>
                    <a:pt x="877776" y="244926"/>
                  </a:lnTo>
                  <a:lnTo>
                    <a:pt x="877405" y="245916"/>
                  </a:lnTo>
                  <a:lnTo>
                    <a:pt x="875795" y="248679"/>
                  </a:lnTo>
                  <a:lnTo>
                    <a:pt x="874462" y="250317"/>
                  </a:lnTo>
                  <a:lnTo>
                    <a:pt x="873985" y="250060"/>
                  </a:lnTo>
                  <a:lnTo>
                    <a:pt x="874662" y="247431"/>
                  </a:lnTo>
                  <a:lnTo>
                    <a:pt x="874662" y="245945"/>
                  </a:lnTo>
                  <a:lnTo>
                    <a:pt x="873843" y="244373"/>
                  </a:lnTo>
                  <a:lnTo>
                    <a:pt x="873318" y="242773"/>
                  </a:lnTo>
                  <a:lnTo>
                    <a:pt x="879614" y="235125"/>
                  </a:lnTo>
                  <a:lnTo>
                    <a:pt x="881891" y="233305"/>
                  </a:lnTo>
                  <a:lnTo>
                    <a:pt x="891816" y="232677"/>
                  </a:lnTo>
                  <a:lnTo>
                    <a:pt x="897712" y="233067"/>
                  </a:lnTo>
                  <a:lnTo>
                    <a:pt x="900932" y="232877"/>
                  </a:lnTo>
                  <a:lnTo>
                    <a:pt x="903084" y="232315"/>
                  </a:lnTo>
                  <a:lnTo>
                    <a:pt x="904865" y="232581"/>
                  </a:lnTo>
                  <a:lnTo>
                    <a:pt x="905313" y="234086"/>
                  </a:lnTo>
                  <a:lnTo>
                    <a:pt x="906427" y="235201"/>
                  </a:lnTo>
                  <a:lnTo>
                    <a:pt x="907980" y="235105"/>
                  </a:lnTo>
                  <a:lnTo>
                    <a:pt x="910799" y="233924"/>
                  </a:lnTo>
                  <a:lnTo>
                    <a:pt x="913247" y="232105"/>
                  </a:lnTo>
                  <a:lnTo>
                    <a:pt x="914742" y="231315"/>
                  </a:lnTo>
                  <a:lnTo>
                    <a:pt x="916267" y="231181"/>
                  </a:lnTo>
                  <a:lnTo>
                    <a:pt x="917838" y="231305"/>
                  </a:lnTo>
                  <a:lnTo>
                    <a:pt x="919372" y="231724"/>
                  </a:lnTo>
                  <a:lnTo>
                    <a:pt x="923515" y="233267"/>
                  </a:lnTo>
                  <a:close/>
                  <a:moveTo>
                    <a:pt x="139484" y="241697"/>
                  </a:moveTo>
                  <a:lnTo>
                    <a:pt x="140551" y="245573"/>
                  </a:lnTo>
                  <a:lnTo>
                    <a:pt x="137370" y="242935"/>
                  </a:lnTo>
                  <a:lnTo>
                    <a:pt x="137436" y="241068"/>
                  </a:lnTo>
                  <a:lnTo>
                    <a:pt x="136998" y="239849"/>
                  </a:lnTo>
                  <a:lnTo>
                    <a:pt x="135074" y="238353"/>
                  </a:lnTo>
                  <a:lnTo>
                    <a:pt x="133588" y="236477"/>
                  </a:lnTo>
                  <a:lnTo>
                    <a:pt x="132921" y="232048"/>
                  </a:lnTo>
                  <a:lnTo>
                    <a:pt x="133435" y="231124"/>
                  </a:lnTo>
                  <a:lnTo>
                    <a:pt x="134693" y="231067"/>
                  </a:lnTo>
                  <a:lnTo>
                    <a:pt x="140284" y="236877"/>
                  </a:lnTo>
                  <a:lnTo>
                    <a:pt x="140665" y="237858"/>
                  </a:lnTo>
                  <a:lnTo>
                    <a:pt x="140541" y="239935"/>
                  </a:lnTo>
                  <a:lnTo>
                    <a:pt x="139732" y="240582"/>
                  </a:lnTo>
                  <a:lnTo>
                    <a:pt x="139484" y="241697"/>
                  </a:lnTo>
                  <a:close/>
                  <a:moveTo>
                    <a:pt x="347520" y="236772"/>
                  </a:moveTo>
                  <a:lnTo>
                    <a:pt x="347100" y="239573"/>
                  </a:lnTo>
                  <a:lnTo>
                    <a:pt x="346453" y="240630"/>
                  </a:lnTo>
                  <a:lnTo>
                    <a:pt x="344224" y="242021"/>
                  </a:lnTo>
                  <a:lnTo>
                    <a:pt x="343462" y="242868"/>
                  </a:lnTo>
                  <a:lnTo>
                    <a:pt x="341376" y="242735"/>
                  </a:lnTo>
                  <a:lnTo>
                    <a:pt x="341109" y="241268"/>
                  </a:lnTo>
                  <a:lnTo>
                    <a:pt x="340414" y="240277"/>
                  </a:lnTo>
                  <a:lnTo>
                    <a:pt x="338204" y="239135"/>
                  </a:lnTo>
                  <a:lnTo>
                    <a:pt x="337623" y="239411"/>
                  </a:lnTo>
                  <a:lnTo>
                    <a:pt x="337223" y="241116"/>
                  </a:lnTo>
                  <a:lnTo>
                    <a:pt x="332889" y="242306"/>
                  </a:lnTo>
                  <a:lnTo>
                    <a:pt x="331679" y="242411"/>
                  </a:lnTo>
                  <a:lnTo>
                    <a:pt x="332279" y="240163"/>
                  </a:lnTo>
                  <a:lnTo>
                    <a:pt x="331155" y="238392"/>
                  </a:lnTo>
                  <a:lnTo>
                    <a:pt x="331070" y="236220"/>
                  </a:lnTo>
                  <a:lnTo>
                    <a:pt x="330860" y="235267"/>
                  </a:lnTo>
                  <a:lnTo>
                    <a:pt x="330317" y="234715"/>
                  </a:lnTo>
                  <a:lnTo>
                    <a:pt x="331422" y="233201"/>
                  </a:lnTo>
                  <a:lnTo>
                    <a:pt x="331232" y="231515"/>
                  </a:lnTo>
                  <a:lnTo>
                    <a:pt x="332403" y="229705"/>
                  </a:lnTo>
                  <a:lnTo>
                    <a:pt x="333051" y="225314"/>
                  </a:lnTo>
                  <a:lnTo>
                    <a:pt x="337632" y="224352"/>
                  </a:lnTo>
                  <a:lnTo>
                    <a:pt x="338623" y="225142"/>
                  </a:lnTo>
                  <a:lnTo>
                    <a:pt x="343967" y="226133"/>
                  </a:lnTo>
                  <a:lnTo>
                    <a:pt x="347739" y="228790"/>
                  </a:lnTo>
                  <a:lnTo>
                    <a:pt x="349748" y="232324"/>
                  </a:lnTo>
                  <a:lnTo>
                    <a:pt x="347520" y="236772"/>
                  </a:lnTo>
                  <a:close/>
                  <a:moveTo>
                    <a:pt x="133578" y="229943"/>
                  </a:moveTo>
                  <a:lnTo>
                    <a:pt x="131673" y="232086"/>
                  </a:lnTo>
                  <a:lnTo>
                    <a:pt x="128530" y="232038"/>
                  </a:lnTo>
                  <a:lnTo>
                    <a:pt x="127911" y="230714"/>
                  </a:lnTo>
                  <a:lnTo>
                    <a:pt x="128054" y="227514"/>
                  </a:lnTo>
                  <a:lnTo>
                    <a:pt x="127282" y="226466"/>
                  </a:lnTo>
                  <a:lnTo>
                    <a:pt x="127311" y="226047"/>
                  </a:lnTo>
                  <a:lnTo>
                    <a:pt x="127816" y="224228"/>
                  </a:lnTo>
                  <a:lnTo>
                    <a:pt x="128454" y="223828"/>
                  </a:lnTo>
                  <a:lnTo>
                    <a:pt x="133531" y="228333"/>
                  </a:lnTo>
                  <a:lnTo>
                    <a:pt x="133578" y="229943"/>
                  </a:lnTo>
                  <a:close/>
                  <a:moveTo>
                    <a:pt x="1047007" y="213541"/>
                  </a:moveTo>
                  <a:lnTo>
                    <a:pt x="1046226" y="213941"/>
                  </a:lnTo>
                  <a:lnTo>
                    <a:pt x="1045959" y="212788"/>
                  </a:lnTo>
                  <a:lnTo>
                    <a:pt x="1046378" y="211236"/>
                  </a:lnTo>
                  <a:lnTo>
                    <a:pt x="1046883" y="210988"/>
                  </a:lnTo>
                  <a:lnTo>
                    <a:pt x="1047464" y="211064"/>
                  </a:lnTo>
                  <a:lnTo>
                    <a:pt x="1048216" y="211626"/>
                  </a:lnTo>
                  <a:lnTo>
                    <a:pt x="1047007" y="213541"/>
                  </a:lnTo>
                  <a:close/>
                  <a:moveTo>
                    <a:pt x="123930" y="219370"/>
                  </a:moveTo>
                  <a:lnTo>
                    <a:pt x="124063" y="220075"/>
                  </a:lnTo>
                  <a:lnTo>
                    <a:pt x="119710" y="217741"/>
                  </a:lnTo>
                  <a:lnTo>
                    <a:pt x="117614" y="217094"/>
                  </a:lnTo>
                  <a:lnTo>
                    <a:pt x="115757" y="214541"/>
                  </a:lnTo>
                  <a:lnTo>
                    <a:pt x="116338" y="213322"/>
                  </a:lnTo>
                  <a:lnTo>
                    <a:pt x="116414" y="211607"/>
                  </a:lnTo>
                  <a:lnTo>
                    <a:pt x="116691" y="210931"/>
                  </a:lnTo>
                  <a:lnTo>
                    <a:pt x="118024" y="210683"/>
                  </a:lnTo>
                  <a:lnTo>
                    <a:pt x="119758" y="211931"/>
                  </a:lnTo>
                  <a:lnTo>
                    <a:pt x="121053" y="214970"/>
                  </a:lnTo>
                  <a:lnTo>
                    <a:pt x="123215" y="217799"/>
                  </a:lnTo>
                  <a:lnTo>
                    <a:pt x="123930" y="219370"/>
                  </a:lnTo>
                  <a:close/>
                  <a:moveTo>
                    <a:pt x="824626" y="222247"/>
                  </a:moveTo>
                  <a:lnTo>
                    <a:pt x="824169" y="222733"/>
                  </a:lnTo>
                  <a:lnTo>
                    <a:pt x="822560" y="221294"/>
                  </a:lnTo>
                  <a:lnTo>
                    <a:pt x="821484" y="217237"/>
                  </a:lnTo>
                  <a:lnTo>
                    <a:pt x="820559" y="216160"/>
                  </a:lnTo>
                  <a:lnTo>
                    <a:pt x="819483" y="212303"/>
                  </a:lnTo>
                  <a:lnTo>
                    <a:pt x="819759" y="211207"/>
                  </a:lnTo>
                  <a:lnTo>
                    <a:pt x="821093" y="209588"/>
                  </a:lnTo>
                  <a:lnTo>
                    <a:pt x="822160" y="209607"/>
                  </a:lnTo>
                  <a:lnTo>
                    <a:pt x="822950" y="210569"/>
                  </a:lnTo>
                  <a:lnTo>
                    <a:pt x="822512" y="214722"/>
                  </a:lnTo>
                  <a:lnTo>
                    <a:pt x="824903" y="219980"/>
                  </a:lnTo>
                  <a:lnTo>
                    <a:pt x="824626" y="222247"/>
                  </a:lnTo>
                  <a:close/>
                  <a:moveTo>
                    <a:pt x="765629" y="209074"/>
                  </a:moveTo>
                  <a:lnTo>
                    <a:pt x="766105" y="210140"/>
                  </a:lnTo>
                  <a:lnTo>
                    <a:pt x="764429" y="210112"/>
                  </a:lnTo>
                  <a:lnTo>
                    <a:pt x="763734" y="208102"/>
                  </a:lnTo>
                  <a:lnTo>
                    <a:pt x="763905" y="207026"/>
                  </a:lnTo>
                  <a:lnTo>
                    <a:pt x="765629" y="209074"/>
                  </a:lnTo>
                  <a:close/>
                  <a:moveTo>
                    <a:pt x="823798" y="204664"/>
                  </a:moveTo>
                  <a:lnTo>
                    <a:pt x="832018" y="205549"/>
                  </a:lnTo>
                  <a:lnTo>
                    <a:pt x="830856" y="206512"/>
                  </a:lnTo>
                  <a:lnTo>
                    <a:pt x="821988" y="208045"/>
                  </a:lnTo>
                  <a:lnTo>
                    <a:pt x="818845" y="207769"/>
                  </a:lnTo>
                  <a:lnTo>
                    <a:pt x="809224" y="208674"/>
                  </a:lnTo>
                  <a:lnTo>
                    <a:pt x="807977" y="208616"/>
                  </a:lnTo>
                  <a:lnTo>
                    <a:pt x="807796" y="207131"/>
                  </a:lnTo>
                  <a:lnTo>
                    <a:pt x="806767" y="206092"/>
                  </a:lnTo>
                  <a:lnTo>
                    <a:pt x="808301" y="205187"/>
                  </a:lnTo>
                  <a:lnTo>
                    <a:pt x="810339" y="204978"/>
                  </a:lnTo>
                  <a:lnTo>
                    <a:pt x="815673" y="205321"/>
                  </a:lnTo>
                  <a:lnTo>
                    <a:pt x="823798" y="204664"/>
                  </a:lnTo>
                  <a:close/>
                  <a:moveTo>
                    <a:pt x="747027" y="205378"/>
                  </a:moveTo>
                  <a:lnTo>
                    <a:pt x="745064" y="207569"/>
                  </a:lnTo>
                  <a:lnTo>
                    <a:pt x="744855" y="206397"/>
                  </a:lnTo>
                  <a:lnTo>
                    <a:pt x="745255" y="205330"/>
                  </a:lnTo>
                  <a:lnTo>
                    <a:pt x="745807" y="204578"/>
                  </a:lnTo>
                  <a:lnTo>
                    <a:pt x="746636" y="204206"/>
                  </a:lnTo>
                  <a:lnTo>
                    <a:pt x="747027" y="205378"/>
                  </a:lnTo>
                  <a:close/>
                  <a:moveTo>
                    <a:pt x="939517" y="202035"/>
                  </a:moveTo>
                  <a:lnTo>
                    <a:pt x="939841" y="203616"/>
                  </a:lnTo>
                  <a:lnTo>
                    <a:pt x="941432" y="205073"/>
                  </a:lnTo>
                  <a:lnTo>
                    <a:pt x="940879" y="207340"/>
                  </a:lnTo>
                  <a:lnTo>
                    <a:pt x="940251" y="207683"/>
                  </a:lnTo>
                  <a:lnTo>
                    <a:pt x="940584" y="208712"/>
                  </a:lnTo>
                  <a:lnTo>
                    <a:pt x="941270" y="209502"/>
                  </a:lnTo>
                  <a:lnTo>
                    <a:pt x="940032" y="210045"/>
                  </a:lnTo>
                  <a:lnTo>
                    <a:pt x="939126" y="209778"/>
                  </a:lnTo>
                  <a:lnTo>
                    <a:pt x="937670" y="210512"/>
                  </a:lnTo>
                  <a:lnTo>
                    <a:pt x="936698" y="211531"/>
                  </a:lnTo>
                  <a:lnTo>
                    <a:pt x="933640" y="211960"/>
                  </a:lnTo>
                  <a:lnTo>
                    <a:pt x="932564" y="211017"/>
                  </a:lnTo>
                  <a:lnTo>
                    <a:pt x="927039" y="209902"/>
                  </a:lnTo>
                  <a:lnTo>
                    <a:pt x="923506" y="207464"/>
                  </a:lnTo>
                  <a:lnTo>
                    <a:pt x="923058" y="206730"/>
                  </a:lnTo>
                  <a:lnTo>
                    <a:pt x="929907" y="203863"/>
                  </a:lnTo>
                  <a:lnTo>
                    <a:pt x="932897" y="203102"/>
                  </a:lnTo>
                  <a:lnTo>
                    <a:pt x="935412" y="203149"/>
                  </a:lnTo>
                  <a:lnTo>
                    <a:pt x="938574" y="202082"/>
                  </a:lnTo>
                  <a:lnTo>
                    <a:pt x="939517" y="202035"/>
                  </a:lnTo>
                  <a:close/>
                  <a:moveTo>
                    <a:pt x="795604" y="202425"/>
                  </a:moveTo>
                  <a:lnTo>
                    <a:pt x="798109" y="203368"/>
                  </a:lnTo>
                  <a:lnTo>
                    <a:pt x="798986" y="203368"/>
                  </a:lnTo>
                  <a:lnTo>
                    <a:pt x="799814" y="202263"/>
                  </a:lnTo>
                  <a:lnTo>
                    <a:pt x="800329" y="202082"/>
                  </a:lnTo>
                  <a:lnTo>
                    <a:pt x="801452" y="202625"/>
                  </a:lnTo>
                  <a:lnTo>
                    <a:pt x="801710" y="204416"/>
                  </a:lnTo>
                  <a:lnTo>
                    <a:pt x="803329" y="204168"/>
                  </a:lnTo>
                  <a:lnTo>
                    <a:pt x="804586" y="204778"/>
                  </a:lnTo>
                  <a:lnTo>
                    <a:pt x="804986" y="205207"/>
                  </a:lnTo>
                  <a:lnTo>
                    <a:pt x="804815" y="206988"/>
                  </a:lnTo>
                  <a:lnTo>
                    <a:pt x="800024" y="207302"/>
                  </a:lnTo>
                  <a:lnTo>
                    <a:pt x="796604" y="208740"/>
                  </a:lnTo>
                  <a:lnTo>
                    <a:pt x="792003" y="207445"/>
                  </a:lnTo>
                  <a:lnTo>
                    <a:pt x="786784" y="209664"/>
                  </a:lnTo>
                  <a:lnTo>
                    <a:pt x="783612" y="210436"/>
                  </a:lnTo>
                  <a:lnTo>
                    <a:pt x="780859" y="210388"/>
                  </a:lnTo>
                  <a:lnTo>
                    <a:pt x="778507" y="206502"/>
                  </a:lnTo>
                  <a:lnTo>
                    <a:pt x="779878" y="201949"/>
                  </a:lnTo>
                  <a:lnTo>
                    <a:pt x="780869" y="201196"/>
                  </a:lnTo>
                  <a:lnTo>
                    <a:pt x="782621" y="200796"/>
                  </a:lnTo>
                  <a:lnTo>
                    <a:pt x="787460" y="200577"/>
                  </a:lnTo>
                  <a:lnTo>
                    <a:pt x="795604" y="202425"/>
                  </a:lnTo>
                  <a:close/>
                  <a:moveTo>
                    <a:pt x="1076411" y="199406"/>
                  </a:moveTo>
                  <a:lnTo>
                    <a:pt x="1086965" y="200739"/>
                  </a:lnTo>
                  <a:lnTo>
                    <a:pt x="1089822" y="200568"/>
                  </a:lnTo>
                  <a:lnTo>
                    <a:pt x="1095851" y="201082"/>
                  </a:lnTo>
                  <a:lnTo>
                    <a:pt x="1100881" y="202854"/>
                  </a:lnTo>
                  <a:lnTo>
                    <a:pt x="1109672" y="203178"/>
                  </a:lnTo>
                  <a:lnTo>
                    <a:pt x="1112291" y="203711"/>
                  </a:lnTo>
                  <a:lnTo>
                    <a:pt x="1114320" y="204930"/>
                  </a:lnTo>
                  <a:lnTo>
                    <a:pt x="1109396" y="205930"/>
                  </a:lnTo>
                  <a:lnTo>
                    <a:pt x="1107081" y="206873"/>
                  </a:lnTo>
                  <a:lnTo>
                    <a:pt x="1102776" y="207340"/>
                  </a:lnTo>
                  <a:lnTo>
                    <a:pt x="1099175" y="206864"/>
                  </a:lnTo>
                  <a:lnTo>
                    <a:pt x="1096556" y="207426"/>
                  </a:lnTo>
                  <a:lnTo>
                    <a:pt x="1095604" y="206512"/>
                  </a:lnTo>
                  <a:lnTo>
                    <a:pt x="1091774" y="205578"/>
                  </a:lnTo>
                  <a:lnTo>
                    <a:pt x="1086869" y="203663"/>
                  </a:lnTo>
                  <a:lnTo>
                    <a:pt x="1076754" y="201444"/>
                  </a:lnTo>
                  <a:lnTo>
                    <a:pt x="1076277" y="200053"/>
                  </a:lnTo>
                  <a:lnTo>
                    <a:pt x="1076411" y="199406"/>
                  </a:lnTo>
                  <a:close/>
                  <a:moveTo>
                    <a:pt x="367455" y="200149"/>
                  </a:moveTo>
                  <a:lnTo>
                    <a:pt x="364388" y="201263"/>
                  </a:lnTo>
                  <a:lnTo>
                    <a:pt x="363464" y="198768"/>
                  </a:lnTo>
                  <a:lnTo>
                    <a:pt x="365427" y="198025"/>
                  </a:lnTo>
                  <a:lnTo>
                    <a:pt x="367560" y="198672"/>
                  </a:lnTo>
                  <a:lnTo>
                    <a:pt x="367455" y="200149"/>
                  </a:lnTo>
                  <a:close/>
                  <a:moveTo>
                    <a:pt x="289731" y="201473"/>
                  </a:moveTo>
                  <a:lnTo>
                    <a:pt x="290655" y="203302"/>
                  </a:lnTo>
                  <a:lnTo>
                    <a:pt x="291912" y="204949"/>
                  </a:lnTo>
                  <a:lnTo>
                    <a:pt x="292836" y="206730"/>
                  </a:lnTo>
                  <a:lnTo>
                    <a:pt x="294103" y="215274"/>
                  </a:lnTo>
                  <a:lnTo>
                    <a:pt x="298294" y="222618"/>
                  </a:lnTo>
                  <a:lnTo>
                    <a:pt x="310400" y="225504"/>
                  </a:lnTo>
                  <a:lnTo>
                    <a:pt x="308420" y="226695"/>
                  </a:lnTo>
                  <a:lnTo>
                    <a:pt x="307410" y="227762"/>
                  </a:lnTo>
                  <a:lnTo>
                    <a:pt x="306667" y="228981"/>
                  </a:lnTo>
                  <a:lnTo>
                    <a:pt x="304885" y="234077"/>
                  </a:lnTo>
                  <a:lnTo>
                    <a:pt x="305057" y="235163"/>
                  </a:lnTo>
                  <a:lnTo>
                    <a:pt x="306105" y="236887"/>
                  </a:lnTo>
                  <a:lnTo>
                    <a:pt x="306352" y="238763"/>
                  </a:lnTo>
                  <a:lnTo>
                    <a:pt x="304838" y="238753"/>
                  </a:lnTo>
                  <a:lnTo>
                    <a:pt x="303133" y="238335"/>
                  </a:lnTo>
                  <a:lnTo>
                    <a:pt x="301771" y="237630"/>
                  </a:lnTo>
                  <a:lnTo>
                    <a:pt x="300504" y="236706"/>
                  </a:lnTo>
                  <a:lnTo>
                    <a:pt x="299132" y="235972"/>
                  </a:lnTo>
                  <a:lnTo>
                    <a:pt x="297646" y="235496"/>
                  </a:lnTo>
                  <a:lnTo>
                    <a:pt x="295189" y="234039"/>
                  </a:lnTo>
                  <a:lnTo>
                    <a:pt x="291865" y="233010"/>
                  </a:lnTo>
                  <a:lnTo>
                    <a:pt x="288474" y="232200"/>
                  </a:lnTo>
                  <a:lnTo>
                    <a:pt x="286826" y="230038"/>
                  </a:lnTo>
                  <a:lnTo>
                    <a:pt x="286045" y="227371"/>
                  </a:lnTo>
                  <a:lnTo>
                    <a:pt x="286883" y="223390"/>
                  </a:lnTo>
                  <a:lnTo>
                    <a:pt x="286035" y="222285"/>
                  </a:lnTo>
                  <a:lnTo>
                    <a:pt x="284826" y="221313"/>
                  </a:lnTo>
                  <a:lnTo>
                    <a:pt x="283340" y="218446"/>
                  </a:lnTo>
                  <a:lnTo>
                    <a:pt x="282778" y="215094"/>
                  </a:lnTo>
                  <a:lnTo>
                    <a:pt x="280625" y="213798"/>
                  </a:lnTo>
                  <a:lnTo>
                    <a:pt x="277787" y="213008"/>
                  </a:lnTo>
                  <a:lnTo>
                    <a:pt x="276539" y="212369"/>
                  </a:lnTo>
                  <a:lnTo>
                    <a:pt x="270929" y="213598"/>
                  </a:lnTo>
                  <a:lnTo>
                    <a:pt x="269577" y="213312"/>
                  </a:lnTo>
                  <a:lnTo>
                    <a:pt x="268386" y="212379"/>
                  </a:lnTo>
                  <a:lnTo>
                    <a:pt x="265328" y="211398"/>
                  </a:lnTo>
                  <a:lnTo>
                    <a:pt x="265452" y="209540"/>
                  </a:lnTo>
                  <a:lnTo>
                    <a:pt x="266872" y="208054"/>
                  </a:lnTo>
                  <a:lnTo>
                    <a:pt x="270214" y="206559"/>
                  </a:lnTo>
                  <a:lnTo>
                    <a:pt x="271786" y="205302"/>
                  </a:lnTo>
                  <a:lnTo>
                    <a:pt x="272091" y="203645"/>
                  </a:lnTo>
                  <a:lnTo>
                    <a:pt x="271500" y="202435"/>
                  </a:lnTo>
                  <a:lnTo>
                    <a:pt x="271729" y="201168"/>
                  </a:lnTo>
                  <a:lnTo>
                    <a:pt x="272786" y="199939"/>
                  </a:lnTo>
                  <a:lnTo>
                    <a:pt x="274034" y="198977"/>
                  </a:lnTo>
                  <a:lnTo>
                    <a:pt x="277406" y="197701"/>
                  </a:lnTo>
                  <a:lnTo>
                    <a:pt x="278873" y="199920"/>
                  </a:lnTo>
                  <a:lnTo>
                    <a:pt x="279597" y="201778"/>
                  </a:lnTo>
                  <a:lnTo>
                    <a:pt x="280492" y="203120"/>
                  </a:lnTo>
                  <a:lnTo>
                    <a:pt x="281921" y="201196"/>
                  </a:lnTo>
                  <a:lnTo>
                    <a:pt x="281006" y="197882"/>
                  </a:lnTo>
                  <a:lnTo>
                    <a:pt x="283569" y="197139"/>
                  </a:lnTo>
                  <a:lnTo>
                    <a:pt x="286083" y="197110"/>
                  </a:lnTo>
                  <a:lnTo>
                    <a:pt x="287978" y="198025"/>
                  </a:lnTo>
                  <a:lnTo>
                    <a:pt x="289217" y="199454"/>
                  </a:lnTo>
                  <a:lnTo>
                    <a:pt x="289731" y="201473"/>
                  </a:lnTo>
                  <a:close/>
                  <a:moveTo>
                    <a:pt x="758923" y="202397"/>
                  </a:moveTo>
                  <a:lnTo>
                    <a:pt x="757085" y="202568"/>
                  </a:lnTo>
                  <a:lnTo>
                    <a:pt x="755856" y="201787"/>
                  </a:lnTo>
                  <a:lnTo>
                    <a:pt x="755971" y="197891"/>
                  </a:lnTo>
                  <a:lnTo>
                    <a:pt x="757085" y="197044"/>
                  </a:lnTo>
                  <a:lnTo>
                    <a:pt x="757628" y="197187"/>
                  </a:lnTo>
                  <a:lnTo>
                    <a:pt x="757961" y="198349"/>
                  </a:lnTo>
                  <a:lnTo>
                    <a:pt x="758523" y="199387"/>
                  </a:lnTo>
                  <a:lnTo>
                    <a:pt x="759437" y="200358"/>
                  </a:lnTo>
                  <a:lnTo>
                    <a:pt x="758923" y="202397"/>
                  </a:lnTo>
                  <a:close/>
                  <a:moveTo>
                    <a:pt x="880700" y="201235"/>
                  </a:moveTo>
                  <a:lnTo>
                    <a:pt x="879062" y="202311"/>
                  </a:lnTo>
                  <a:lnTo>
                    <a:pt x="878243" y="202606"/>
                  </a:lnTo>
                  <a:lnTo>
                    <a:pt x="874300" y="201882"/>
                  </a:lnTo>
                  <a:lnTo>
                    <a:pt x="869689" y="202035"/>
                  </a:lnTo>
                  <a:lnTo>
                    <a:pt x="864889" y="203035"/>
                  </a:lnTo>
                  <a:lnTo>
                    <a:pt x="862117" y="202187"/>
                  </a:lnTo>
                  <a:lnTo>
                    <a:pt x="860355" y="200806"/>
                  </a:lnTo>
                  <a:lnTo>
                    <a:pt x="860441" y="199349"/>
                  </a:lnTo>
                  <a:lnTo>
                    <a:pt x="862089" y="195739"/>
                  </a:lnTo>
                  <a:lnTo>
                    <a:pt x="865698" y="193005"/>
                  </a:lnTo>
                  <a:lnTo>
                    <a:pt x="867165" y="192510"/>
                  </a:lnTo>
                  <a:lnTo>
                    <a:pt x="869746" y="193253"/>
                  </a:lnTo>
                  <a:lnTo>
                    <a:pt x="874080" y="195348"/>
                  </a:lnTo>
                  <a:lnTo>
                    <a:pt x="877491" y="197806"/>
                  </a:lnTo>
                  <a:lnTo>
                    <a:pt x="880586" y="199720"/>
                  </a:lnTo>
                  <a:lnTo>
                    <a:pt x="880700" y="201235"/>
                  </a:lnTo>
                  <a:close/>
                  <a:moveTo>
                    <a:pt x="748626" y="188243"/>
                  </a:moveTo>
                  <a:lnTo>
                    <a:pt x="749217" y="189900"/>
                  </a:lnTo>
                  <a:lnTo>
                    <a:pt x="748246" y="191338"/>
                  </a:lnTo>
                  <a:lnTo>
                    <a:pt x="749303" y="194034"/>
                  </a:lnTo>
                  <a:lnTo>
                    <a:pt x="751998" y="190443"/>
                  </a:lnTo>
                  <a:lnTo>
                    <a:pt x="754570" y="189986"/>
                  </a:lnTo>
                  <a:lnTo>
                    <a:pt x="756028" y="190586"/>
                  </a:lnTo>
                  <a:lnTo>
                    <a:pt x="757028" y="191300"/>
                  </a:lnTo>
                  <a:lnTo>
                    <a:pt x="757580" y="192662"/>
                  </a:lnTo>
                  <a:lnTo>
                    <a:pt x="756628" y="195586"/>
                  </a:lnTo>
                  <a:lnTo>
                    <a:pt x="754942" y="196958"/>
                  </a:lnTo>
                  <a:lnTo>
                    <a:pt x="752760" y="197177"/>
                  </a:lnTo>
                  <a:lnTo>
                    <a:pt x="751732" y="195472"/>
                  </a:lnTo>
                  <a:lnTo>
                    <a:pt x="750303" y="195310"/>
                  </a:lnTo>
                  <a:lnTo>
                    <a:pt x="749303" y="199025"/>
                  </a:lnTo>
                  <a:lnTo>
                    <a:pt x="748855" y="199596"/>
                  </a:lnTo>
                  <a:lnTo>
                    <a:pt x="747579" y="200063"/>
                  </a:lnTo>
                  <a:lnTo>
                    <a:pt x="746446" y="199044"/>
                  </a:lnTo>
                  <a:lnTo>
                    <a:pt x="746245" y="198472"/>
                  </a:lnTo>
                  <a:lnTo>
                    <a:pt x="747855" y="196787"/>
                  </a:lnTo>
                  <a:lnTo>
                    <a:pt x="746979" y="191786"/>
                  </a:lnTo>
                  <a:lnTo>
                    <a:pt x="745769" y="192729"/>
                  </a:lnTo>
                  <a:lnTo>
                    <a:pt x="742540" y="197272"/>
                  </a:lnTo>
                  <a:lnTo>
                    <a:pt x="740026" y="199301"/>
                  </a:lnTo>
                  <a:lnTo>
                    <a:pt x="739168" y="198272"/>
                  </a:lnTo>
                  <a:lnTo>
                    <a:pt x="737892" y="195186"/>
                  </a:lnTo>
                  <a:lnTo>
                    <a:pt x="738473" y="191224"/>
                  </a:lnTo>
                  <a:lnTo>
                    <a:pt x="740502" y="188547"/>
                  </a:lnTo>
                  <a:lnTo>
                    <a:pt x="742226" y="188728"/>
                  </a:lnTo>
                  <a:lnTo>
                    <a:pt x="747188" y="187890"/>
                  </a:lnTo>
                  <a:lnTo>
                    <a:pt x="748626" y="188243"/>
                  </a:lnTo>
                  <a:close/>
                  <a:moveTo>
                    <a:pt x="387696" y="188490"/>
                  </a:moveTo>
                  <a:lnTo>
                    <a:pt x="382362" y="191205"/>
                  </a:lnTo>
                  <a:lnTo>
                    <a:pt x="381105" y="191062"/>
                  </a:lnTo>
                  <a:lnTo>
                    <a:pt x="380152" y="190100"/>
                  </a:lnTo>
                  <a:lnTo>
                    <a:pt x="380742" y="184861"/>
                  </a:lnTo>
                  <a:lnTo>
                    <a:pt x="381428" y="183299"/>
                  </a:lnTo>
                  <a:lnTo>
                    <a:pt x="385143" y="183127"/>
                  </a:lnTo>
                  <a:lnTo>
                    <a:pt x="387401" y="183880"/>
                  </a:lnTo>
                  <a:lnTo>
                    <a:pt x="388582" y="184728"/>
                  </a:lnTo>
                  <a:lnTo>
                    <a:pt x="389039" y="186480"/>
                  </a:lnTo>
                  <a:lnTo>
                    <a:pt x="388782" y="187538"/>
                  </a:lnTo>
                  <a:lnTo>
                    <a:pt x="387696" y="188490"/>
                  </a:lnTo>
                  <a:close/>
                  <a:moveTo>
                    <a:pt x="1062818" y="186776"/>
                  </a:moveTo>
                  <a:lnTo>
                    <a:pt x="1061532" y="187262"/>
                  </a:lnTo>
                  <a:lnTo>
                    <a:pt x="1060046" y="186728"/>
                  </a:lnTo>
                  <a:lnTo>
                    <a:pt x="1058637" y="184690"/>
                  </a:lnTo>
                  <a:lnTo>
                    <a:pt x="1059142" y="183127"/>
                  </a:lnTo>
                  <a:lnTo>
                    <a:pt x="1060789" y="182051"/>
                  </a:lnTo>
                  <a:lnTo>
                    <a:pt x="1062171" y="183127"/>
                  </a:lnTo>
                  <a:lnTo>
                    <a:pt x="1062599" y="184499"/>
                  </a:lnTo>
                  <a:lnTo>
                    <a:pt x="1063647" y="184595"/>
                  </a:lnTo>
                  <a:lnTo>
                    <a:pt x="1062818" y="186776"/>
                  </a:lnTo>
                  <a:close/>
                  <a:moveTo>
                    <a:pt x="105775" y="204359"/>
                  </a:moveTo>
                  <a:lnTo>
                    <a:pt x="103308" y="204502"/>
                  </a:lnTo>
                  <a:lnTo>
                    <a:pt x="98031" y="201320"/>
                  </a:lnTo>
                  <a:lnTo>
                    <a:pt x="96783" y="199892"/>
                  </a:lnTo>
                  <a:lnTo>
                    <a:pt x="96478" y="197986"/>
                  </a:lnTo>
                  <a:lnTo>
                    <a:pt x="91421" y="190633"/>
                  </a:lnTo>
                  <a:lnTo>
                    <a:pt x="90744" y="188947"/>
                  </a:lnTo>
                  <a:lnTo>
                    <a:pt x="92735" y="182909"/>
                  </a:lnTo>
                  <a:lnTo>
                    <a:pt x="97888" y="181451"/>
                  </a:lnTo>
                  <a:lnTo>
                    <a:pt x="99593" y="182470"/>
                  </a:lnTo>
                  <a:lnTo>
                    <a:pt x="100193" y="185185"/>
                  </a:lnTo>
                  <a:lnTo>
                    <a:pt x="103146" y="190081"/>
                  </a:lnTo>
                  <a:lnTo>
                    <a:pt x="104117" y="192719"/>
                  </a:lnTo>
                  <a:lnTo>
                    <a:pt x="104851" y="193891"/>
                  </a:lnTo>
                  <a:lnTo>
                    <a:pt x="105156" y="194805"/>
                  </a:lnTo>
                  <a:lnTo>
                    <a:pt x="104899" y="195434"/>
                  </a:lnTo>
                  <a:lnTo>
                    <a:pt x="107032" y="198539"/>
                  </a:lnTo>
                  <a:lnTo>
                    <a:pt x="108556" y="200358"/>
                  </a:lnTo>
                  <a:lnTo>
                    <a:pt x="108671" y="203302"/>
                  </a:lnTo>
                  <a:lnTo>
                    <a:pt x="105775" y="204359"/>
                  </a:lnTo>
                  <a:close/>
                  <a:moveTo>
                    <a:pt x="956853" y="192071"/>
                  </a:moveTo>
                  <a:lnTo>
                    <a:pt x="955910" y="192814"/>
                  </a:lnTo>
                  <a:lnTo>
                    <a:pt x="952662" y="192119"/>
                  </a:lnTo>
                  <a:lnTo>
                    <a:pt x="950976" y="190481"/>
                  </a:lnTo>
                  <a:lnTo>
                    <a:pt x="949833" y="188281"/>
                  </a:lnTo>
                  <a:lnTo>
                    <a:pt x="949100" y="186471"/>
                  </a:lnTo>
                  <a:lnTo>
                    <a:pt x="948899" y="185033"/>
                  </a:lnTo>
                  <a:lnTo>
                    <a:pt x="947928" y="183271"/>
                  </a:lnTo>
                  <a:lnTo>
                    <a:pt x="948061" y="182632"/>
                  </a:lnTo>
                  <a:lnTo>
                    <a:pt x="954052" y="180775"/>
                  </a:lnTo>
                  <a:lnTo>
                    <a:pt x="955186" y="181451"/>
                  </a:lnTo>
                  <a:lnTo>
                    <a:pt x="957691" y="181508"/>
                  </a:lnTo>
                  <a:lnTo>
                    <a:pt x="958777" y="182851"/>
                  </a:lnTo>
                  <a:lnTo>
                    <a:pt x="958034" y="188690"/>
                  </a:lnTo>
                  <a:lnTo>
                    <a:pt x="956853" y="192071"/>
                  </a:lnTo>
                  <a:close/>
                  <a:moveTo>
                    <a:pt x="954281" y="177784"/>
                  </a:moveTo>
                  <a:lnTo>
                    <a:pt x="953595" y="179137"/>
                  </a:lnTo>
                  <a:lnTo>
                    <a:pt x="952329" y="180051"/>
                  </a:lnTo>
                  <a:lnTo>
                    <a:pt x="940832" y="181670"/>
                  </a:lnTo>
                  <a:lnTo>
                    <a:pt x="941822" y="180699"/>
                  </a:lnTo>
                  <a:lnTo>
                    <a:pt x="942308" y="179737"/>
                  </a:lnTo>
                  <a:lnTo>
                    <a:pt x="943032" y="179241"/>
                  </a:lnTo>
                  <a:lnTo>
                    <a:pt x="944166" y="179375"/>
                  </a:lnTo>
                  <a:lnTo>
                    <a:pt x="944737" y="179079"/>
                  </a:lnTo>
                  <a:lnTo>
                    <a:pt x="945318" y="178965"/>
                  </a:lnTo>
                  <a:lnTo>
                    <a:pt x="945956" y="179089"/>
                  </a:lnTo>
                  <a:lnTo>
                    <a:pt x="947071" y="178689"/>
                  </a:lnTo>
                  <a:lnTo>
                    <a:pt x="949414" y="178975"/>
                  </a:lnTo>
                  <a:lnTo>
                    <a:pt x="951833" y="178746"/>
                  </a:lnTo>
                  <a:lnTo>
                    <a:pt x="951652" y="177451"/>
                  </a:lnTo>
                  <a:lnTo>
                    <a:pt x="954281" y="177784"/>
                  </a:lnTo>
                  <a:close/>
                  <a:moveTo>
                    <a:pt x="1073972" y="174431"/>
                  </a:moveTo>
                  <a:lnTo>
                    <a:pt x="1079659" y="175470"/>
                  </a:lnTo>
                  <a:lnTo>
                    <a:pt x="1081735" y="175412"/>
                  </a:lnTo>
                  <a:lnTo>
                    <a:pt x="1083764" y="176584"/>
                  </a:lnTo>
                  <a:lnTo>
                    <a:pt x="1086231" y="176031"/>
                  </a:lnTo>
                  <a:lnTo>
                    <a:pt x="1087621" y="176412"/>
                  </a:lnTo>
                  <a:lnTo>
                    <a:pt x="1092299" y="180442"/>
                  </a:lnTo>
                  <a:lnTo>
                    <a:pt x="1094604" y="183109"/>
                  </a:lnTo>
                  <a:lnTo>
                    <a:pt x="1098013" y="185404"/>
                  </a:lnTo>
                  <a:lnTo>
                    <a:pt x="1100490" y="186185"/>
                  </a:lnTo>
                  <a:lnTo>
                    <a:pt x="1098632" y="188281"/>
                  </a:lnTo>
                  <a:lnTo>
                    <a:pt x="1094861" y="189386"/>
                  </a:lnTo>
                  <a:lnTo>
                    <a:pt x="1093413" y="189443"/>
                  </a:lnTo>
                  <a:lnTo>
                    <a:pt x="1090527" y="188195"/>
                  </a:lnTo>
                  <a:lnTo>
                    <a:pt x="1088193" y="188423"/>
                  </a:lnTo>
                  <a:lnTo>
                    <a:pt x="1086155" y="186861"/>
                  </a:lnTo>
                  <a:lnTo>
                    <a:pt x="1085802" y="184442"/>
                  </a:lnTo>
                  <a:lnTo>
                    <a:pt x="1083697" y="178994"/>
                  </a:lnTo>
                  <a:lnTo>
                    <a:pt x="1080992" y="180556"/>
                  </a:lnTo>
                  <a:lnTo>
                    <a:pt x="1077734" y="178041"/>
                  </a:lnTo>
                  <a:lnTo>
                    <a:pt x="1076849" y="177984"/>
                  </a:lnTo>
                  <a:lnTo>
                    <a:pt x="1076649" y="178403"/>
                  </a:lnTo>
                  <a:lnTo>
                    <a:pt x="1075268" y="177555"/>
                  </a:lnTo>
                  <a:lnTo>
                    <a:pt x="1074086" y="175860"/>
                  </a:lnTo>
                  <a:lnTo>
                    <a:pt x="1073972" y="174431"/>
                  </a:lnTo>
                  <a:close/>
                  <a:moveTo>
                    <a:pt x="857916" y="177879"/>
                  </a:moveTo>
                  <a:lnTo>
                    <a:pt x="857612" y="178422"/>
                  </a:lnTo>
                  <a:lnTo>
                    <a:pt x="854821" y="177727"/>
                  </a:lnTo>
                  <a:lnTo>
                    <a:pt x="854068" y="177346"/>
                  </a:lnTo>
                  <a:lnTo>
                    <a:pt x="855469" y="173584"/>
                  </a:lnTo>
                  <a:lnTo>
                    <a:pt x="856783" y="173698"/>
                  </a:lnTo>
                  <a:lnTo>
                    <a:pt x="857935" y="177279"/>
                  </a:lnTo>
                  <a:lnTo>
                    <a:pt x="857916" y="177879"/>
                  </a:lnTo>
                  <a:close/>
                  <a:moveTo>
                    <a:pt x="946832" y="171183"/>
                  </a:moveTo>
                  <a:lnTo>
                    <a:pt x="945299" y="171212"/>
                  </a:lnTo>
                  <a:lnTo>
                    <a:pt x="942527" y="170059"/>
                  </a:lnTo>
                  <a:lnTo>
                    <a:pt x="944137" y="169059"/>
                  </a:lnTo>
                  <a:lnTo>
                    <a:pt x="945156" y="168850"/>
                  </a:lnTo>
                  <a:lnTo>
                    <a:pt x="946052" y="168250"/>
                  </a:lnTo>
                  <a:lnTo>
                    <a:pt x="946547" y="168221"/>
                  </a:lnTo>
                  <a:lnTo>
                    <a:pt x="947642" y="168735"/>
                  </a:lnTo>
                  <a:lnTo>
                    <a:pt x="948366" y="169602"/>
                  </a:lnTo>
                  <a:lnTo>
                    <a:pt x="946832" y="171183"/>
                  </a:lnTo>
                  <a:close/>
                  <a:moveTo>
                    <a:pt x="712594" y="167945"/>
                  </a:moveTo>
                  <a:lnTo>
                    <a:pt x="713727" y="169126"/>
                  </a:lnTo>
                  <a:lnTo>
                    <a:pt x="713051" y="170488"/>
                  </a:lnTo>
                  <a:lnTo>
                    <a:pt x="712127" y="170145"/>
                  </a:lnTo>
                  <a:lnTo>
                    <a:pt x="709698" y="170164"/>
                  </a:lnTo>
                  <a:lnTo>
                    <a:pt x="708784" y="170269"/>
                  </a:lnTo>
                  <a:lnTo>
                    <a:pt x="707688" y="171069"/>
                  </a:lnTo>
                  <a:lnTo>
                    <a:pt x="707002" y="171097"/>
                  </a:lnTo>
                  <a:lnTo>
                    <a:pt x="707469" y="169840"/>
                  </a:lnTo>
                  <a:lnTo>
                    <a:pt x="709526" y="167935"/>
                  </a:lnTo>
                  <a:lnTo>
                    <a:pt x="710812" y="168221"/>
                  </a:lnTo>
                  <a:lnTo>
                    <a:pt x="712594" y="167945"/>
                  </a:lnTo>
                  <a:close/>
                  <a:moveTo>
                    <a:pt x="1022909" y="176422"/>
                  </a:moveTo>
                  <a:lnTo>
                    <a:pt x="1029614" y="176822"/>
                  </a:lnTo>
                  <a:lnTo>
                    <a:pt x="1032996" y="176555"/>
                  </a:lnTo>
                  <a:lnTo>
                    <a:pt x="1036320" y="176898"/>
                  </a:lnTo>
                  <a:lnTo>
                    <a:pt x="1037672" y="177575"/>
                  </a:lnTo>
                  <a:lnTo>
                    <a:pt x="1039987" y="179622"/>
                  </a:lnTo>
                  <a:lnTo>
                    <a:pt x="1039330" y="180965"/>
                  </a:lnTo>
                  <a:lnTo>
                    <a:pt x="1038930" y="183747"/>
                  </a:lnTo>
                  <a:lnTo>
                    <a:pt x="1040111" y="186414"/>
                  </a:lnTo>
                  <a:lnTo>
                    <a:pt x="1042035" y="189090"/>
                  </a:lnTo>
                  <a:lnTo>
                    <a:pt x="1043616" y="191948"/>
                  </a:lnTo>
                  <a:lnTo>
                    <a:pt x="1043940" y="193338"/>
                  </a:lnTo>
                  <a:lnTo>
                    <a:pt x="1043340" y="196291"/>
                  </a:lnTo>
                  <a:lnTo>
                    <a:pt x="1042797" y="197748"/>
                  </a:lnTo>
                  <a:lnTo>
                    <a:pt x="1040882" y="200187"/>
                  </a:lnTo>
                  <a:lnTo>
                    <a:pt x="1039835" y="202844"/>
                  </a:lnTo>
                  <a:lnTo>
                    <a:pt x="1040511" y="206121"/>
                  </a:lnTo>
                  <a:lnTo>
                    <a:pt x="1040882" y="209426"/>
                  </a:lnTo>
                  <a:lnTo>
                    <a:pt x="1040816" y="212455"/>
                  </a:lnTo>
                  <a:lnTo>
                    <a:pt x="1041159" y="215436"/>
                  </a:lnTo>
                  <a:lnTo>
                    <a:pt x="1042197" y="218465"/>
                  </a:lnTo>
                  <a:lnTo>
                    <a:pt x="1046673" y="226752"/>
                  </a:lnTo>
                  <a:lnTo>
                    <a:pt x="1049283" y="232372"/>
                  </a:lnTo>
                  <a:lnTo>
                    <a:pt x="1050121" y="229228"/>
                  </a:lnTo>
                  <a:lnTo>
                    <a:pt x="1049912" y="225742"/>
                  </a:lnTo>
                  <a:lnTo>
                    <a:pt x="1050845" y="224485"/>
                  </a:lnTo>
                  <a:lnTo>
                    <a:pt x="1052150" y="223818"/>
                  </a:lnTo>
                  <a:lnTo>
                    <a:pt x="1053779" y="224514"/>
                  </a:lnTo>
                  <a:lnTo>
                    <a:pt x="1054236" y="225923"/>
                  </a:lnTo>
                  <a:lnTo>
                    <a:pt x="1054360" y="229010"/>
                  </a:lnTo>
                  <a:lnTo>
                    <a:pt x="1055770" y="235067"/>
                  </a:lnTo>
                  <a:lnTo>
                    <a:pt x="1057580" y="235343"/>
                  </a:lnTo>
                  <a:lnTo>
                    <a:pt x="1059542" y="234420"/>
                  </a:lnTo>
                  <a:lnTo>
                    <a:pt x="1059866" y="236268"/>
                  </a:lnTo>
                  <a:lnTo>
                    <a:pt x="1059789" y="239696"/>
                  </a:lnTo>
                  <a:lnTo>
                    <a:pt x="1060704" y="242421"/>
                  </a:lnTo>
                  <a:lnTo>
                    <a:pt x="1061513" y="243487"/>
                  </a:lnTo>
                  <a:lnTo>
                    <a:pt x="1064733" y="245697"/>
                  </a:lnTo>
                  <a:lnTo>
                    <a:pt x="1066190" y="246107"/>
                  </a:lnTo>
                  <a:lnTo>
                    <a:pt x="1070448" y="246640"/>
                  </a:lnTo>
                  <a:lnTo>
                    <a:pt x="1073658" y="246812"/>
                  </a:lnTo>
                  <a:lnTo>
                    <a:pt x="1076734" y="246021"/>
                  </a:lnTo>
                  <a:lnTo>
                    <a:pt x="1078716" y="243992"/>
                  </a:lnTo>
                  <a:lnTo>
                    <a:pt x="1080506" y="241792"/>
                  </a:lnTo>
                  <a:lnTo>
                    <a:pt x="1086688" y="236725"/>
                  </a:lnTo>
                  <a:lnTo>
                    <a:pt x="1088479" y="234296"/>
                  </a:lnTo>
                  <a:lnTo>
                    <a:pt x="1090203" y="230581"/>
                  </a:lnTo>
                  <a:lnTo>
                    <a:pt x="1090803" y="229791"/>
                  </a:lnTo>
                  <a:lnTo>
                    <a:pt x="1096956" y="225771"/>
                  </a:lnTo>
                  <a:lnTo>
                    <a:pt x="1097661" y="224342"/>
                  </a:lnTo>
                  <a:lnTo>
                    <a:pt x="1098537" y="221580"/>
                  </a:lnTo>
                  <a:lnTo>
                    <a:pt x="1099880" y="218913"/>
                  </a:lnTo>
                  <a:lnTo>
                    <a:pt x="1100881" y="217532"/>
                  </a:lnTo>
                  <a:lnTo>
                    <a:pt x="1106824" y="216227"/>
                  </a:lnTo>
                  <a:lnTo>
                    <a:pt x="1112987" y="215522"/>
                  </a:lnTo>
                  <a:lnTo>
                    <a:pt x="1119111" y="213065"/>
                  </a:lnTo>
                  <a:lnTo>
                    <a:pt x="1121750" y="210950"/>
                  </a:lnTo>
                  <a:lnTo>
                    <a:pt x="1121883" y="209560"/>
                  </a:lnTo>
                  <a:lnTo>
                    <a:pt x="1120540" y="207121"/>
                  </a:lnTo>
                  <a:lnTo>
                    <a:pt x="1120483" y="206045"/>
                  </a:lnTo>
                  <a:lnTo>
                    <a:pt x="1121893" y="205016"/>
                  </a:lnTo>
                  <a:lnTo>
                    <a:pt x="1127350" y="201921"/>
                  </a:lnTo>
                  <a:lnTo>
                    <a:pt x="1133656" y="198739"/>
                  </a:lnTo>
                  <a:lnTo>
                    <a:pt x="1138723" y="196548"/>
                  </a:lnTo>
                  <a:lnTo>
                    <a:pt x="1141523" y="196567"/>
                  </a:lnTo>
                  <a:lnTo>
                    <a:pt x="1144105" y="198501"/>
                  </a:lnTo>
                  <a:lnTo>
                    <a:pt x="1146857" y="200082"/>
                  </a:lnTo>
                  <a:lnTo>
                    <a:pt x="1161269" y="204730"/>
                  </a:lnTo>
                  <a:lnTo>
                    <a:pt x="1163574" y="206178"/>
                  </a:lnTo>
                  <a:lnTo>
                    <a:pt x="1165584" y="208102"/>
                  </a:lnTo>
                  <a:lnTo>
                    <a:pt x="1168469" y="209436"/>
                  </a:lnTo>
                  <a:lnTo>
                    <a:pt x="1171689" y="210074"/>
                  </a:lnTo>
                  <a:lnTo>
                    <a:pt x="1174613" y="211322"/>
                  </a:lnTo>
                  <a:lnTo>
                    <a:pt x="1177385" y="212922"/>
                  </a:lnTo>
                  <a:lnTo>
                    <a:pt x="1183519" y="215913"/>
                  </a:lnTo>
                  <a:lnTo>
                    <a:pt x="1191749" y="219542"/>
                  </a:lnTo>
                  <a:lnTo>
                    <a:pt x="1193854" y="219751"/>
                  </a:lnTo>
                  <a:lnTo>
                    <a:pt x="1201512" y="219580"/>
                  </a:lnTo>
                  <a:lnTo>
                    <a:pt x="1202836" y="220266"/>
                  </a:lnTo>
                  <a:lnTo>
                    <a:pt x="1204093" y="221237"/>
                  </a:lnTo>
                  <a:lnTo>
                    <a:pt x="1205255" y="221456"/>
                  </a:lnTo>
                  <a:lnTo>
                    <a:pt x="1214028" y="222132"/>
                  </a:lnTo>
                  <a:lnTo>
                    <a:pt x="1215371" y="222828"/>
                  </a:lnTo>
                  <a:lnTo>
                    <a:pt x="1216647" y="223790"/>
                  </a:lnTo>
                  <a:lnTo>
                    <a:pt x="1217362" y="226419"/>
                  </a:lnTo>
                  <a:lnTo>
                    <a:pt x="1223410" y="226485"/>
                  </a:lnTo>
                  <a:lnTo>
                    <a:pt x="1223410" y="231638"/>
                  </a:lnTo>
                  <a:lnTo>
                    <a:pt x="1223410" y="237039"/>
                  </a:lnTo>
                  <a:lnTo>
                    <a:pt x="1223420" y="242440"/>
                  </a:lnTo>
                  <a:lnTo>
                    <a:pt x="1223420" y="247850"/>
                  </a:lnTo>
                  <a:lnTo>
                    <a:pt x="1223420" y="253260"/>
                  </a:lnTo>
                  <a:lnTo>
                    <a:pt x="1223429" y="258670"/>
                  </a:lnTo>
                  <a:lnTo>
                    <a:pt x="1223429" y="264081"/>
                  </a:lnTo>
                  <a:lnTo>
                    <a:pt x="1223429" y="269491"/>
                  </a:lnTo>
                  <a:lnTo>
                    <a:pt x="1223429" y="274901"/>
                  </a:lnTo>
                  <a:lnTo>
                    <a:pt x="1223429" y="280311"/>
                  </a:lnTo>
                  <a:lnTo>
                    <a:pt x="1223438" y="285731"/>
                  </a:lnTo>
                  <a:lnTo>
                    <a:pt x="1223438" y="291151"/>
                  </a:lnTo>
                  <a:lnTo>
                    <a:pt x="1223438" y="296570"/>
                  </a:lnTo>
                  <a:lnTo>
                    <a:pt x="1223438" y="301990"/>
                  </a:lnTo>
                  <a:lnTo>
                    <a:pt x="1223438" y="307410"/>
                  </a:lnTo>
                  <a:lnTo>
                    <a:pt x="1223448" y="312839"/>
                  </a:lnTo>
                  <a:lnTo>
                    <a:pt x="1223448" y="318268"/>
                  </a:lnTo>
                  <a:lnTo>
                    <a:pt x="1223448" y="323697"/>
                  </a:lnTo>
                  <a:lnTo>
                    <a:pt x="1223448" y="326012"/>
                  </a:lnTo>
                  <a:lnTo>
                    <a:pt x="1222619" y="328851"/>
                  </a:lnTo>
                  <a:lnTo>
                    <a:pt x="1220771" y="333099"/>
                  </a:lnTo>
                  <a:lnTo>
                    <a:pt x="1220448" y="336537"/>
                  </a:lnTo>
                  <a:lnTo>
                    <a:pt x="1221971" y="339214"/>
                  </a:lnTo>
                  <a:lnTo>
                    <a:pt x="1223457" y="340957"/>
                  </a:lnTo>
                  <a:lnTo>
                    <a:pt x="1223457" y="345434"/>
                  </a:lnTo>
                  <a:lnTo>
                    <a:pt x="1223457" y="350872"/>
                  </a:lnTo>
                  <a:lnTo>
                    <a:pt x="1223467" y="356321"/>
                  </a:lnTo>
                  <a:lnTo>
                    <a:pt x="1223467" y="361769"/>
                  </a:lnTo>
                  <a:lnTo>
                    <a:pt x="1223467" y="367217"/>
                  </a:lnTo>
                  <a:lnTo>
                    <a:pt x="1223467" y="372666"/>
                  </a:lnTo>
                  <a:lnTo>
                    <a:pt x="1223467" y="378123"/>
                  </a:lnTo>
                  <a:lnTo>
                    <a:pt x="1223477" y="383581"/>
                  </a:lnTo>
                  <a:lnTo>
                    <a:pt x="1223477" y="389039"/>
                  </a:lnTo>
                  <a:lnTo>
                    <a:pt x="1223477" y="394497"/>
                  </a:lnTo>
                  <a:lnTo>
                    <a:pt x="1223477" y="399964"/>
                  </a:lnTo>
                  <a:lnTo>
                    <a:pt x="1223486" y="400317"/>
                  </a:lnTo>
                  <a:lnTo>
                    <a:pt x="1222095" y="399412"/>
                  </a:lnTo>
                  <a:lnTo>
                    <a:pt x="1218409" y="396421"/>
                  </a:lnTo>
                  <a:lnTo>
                    <a:pt x="1215066" y="393011"/>
                  </a:lnTo>
                  <a:lnTo>
                    <a:pt x="1212904" y="389830"/>
                  </a:lnTo>
                  <a:lnTo>
                    <a:pt x="1210465" y="386934"/>
                  </a:lnTo>
                  <a:lnTo>
                    <a:pt x="1200083" y="378352"/>
                  </a:lnTo>
                  <a:lnTo>
                    <a:pt x="1197454" y="375533"/>
                  </a:lnTo>
                  <a:lnTo>
                    <a:pt x="1196921" y="374752"/>
                  </a:lnTo>
                  <a:lnTo>
                    <a:pt x="1197168" y="374018"/>
                  </a:lnTo>
                  <a:lnTo>
                    <a:pt x="1198369" y="372532"/>
                  </a:lnTo>
                  <a:lnTo>
                    <a:pt x="1200492" y="368237"/>
                  </a:lnTo>
                  <a:lnTo>
                    <a:pt x="1198273" y="370894"/>
                  </a:lnTo>
                  <a:lnTo>
                    <a:pt x="1195635" y="372999"/>
                  </a:lnTo>
                  <a:lnTo>
                    <a:pt x="1191787" y="373132"/>
                  </a:lnTo>
                  <a:lnTo>
                    <a:pt x="1188015" y="373647"/>
                  </a:lnTo>
                  <a:lnTo>
                    <a:pt x="1184519" y="374913"/>
                  </a:lnTo>
                  <a:lnTo>
                    <a:pt x="1180966" y="375352"/>
                  </a:lnTo>
                  <a:lnTo>
                    <a:pt x="1179185" y="374732"/>
                  </a:lnTo>
                  <a:lnTo>
                    <a:pt x="1178118" y="373151"/>
                  </a:lnTo>
                  <a:lnTo>
                    <a:pt x="1177557" y="371532"/>
                  </a:lnTo>
                  <a:lnTo>
                    <a:pt x="1177309" y="369808"/>
                  </a:lnTo>
                  <a:lnTo>
                    <a:pt x="1175813" y="372589"/>
                  </a:lnTo>
                  <a:lnTo>
                    <a:pt x="1172880" y="374113"/>
                  </a:lnTo>
                  <a:lnTo>
                    <a:pt x="1168870" y="377323"/>
                  </a:lnTo>
                  <a:lnTo>
                    <a:pt x="1167726" y="376657"/>
                  </a:lnTo>
                  <a:lnTo>
                    <a:pt x="1167041" y="375437"/>
                  </a:lnTo>
                  <a:lnTo>
                    <a:pt x="1166813" y="374170"/>
                  </a:lnTo>
                  <a:lnTo>
                    <a:pt x="1167584" y="372818"/>
                  </a:lnTo>
                  <a:lnTo>
                    <a:pt x="1168136" y="371389"/>
                  </a:lnTo>
                  <a:lnTo>
                    <a:pt x="1168946" y="367951"/>
                  </a:lnTo>
                  <a:lnTo>
                    <a:pt x="1170737" y="365922"/>
                  </a:lnTo>
                  <a:lnTo>
                    <a:pt x="1171880" y="362007"/>
                  </a:lnTo>
                  <a:lnTo>
                    <a:pt x="1172623" y="360616"/>
                  </a:lnTo>
                  <a:lnTo>
                    <a:pt x="1173003" y="359226"/>
                  </a:lnTo>
                  <a:lnTo>
                    <a:pt x="1171965" y="357645"/>
                  </a:lnTo>
                  <a:lnTo>
                    <a:pt x="1170203" y="357111"/>
                  </a:lnTo>
                  <a:lnTo>
                    <a:pt x="1168994" y="356149"/>
                  </a:lnTo>
                  <a:lnTo>
                    <a:pt x="1167603" y="353492"/>
                  </a:lnTo>
                  <a:lnTo>
                    <a:pt x="1166727" y="352597"/>
                  </a:lnTo>
                  <a:lnTo>
                    <a:pt x="1165136" y="351501"/>
                  </a:lnTo>
                  <a:lnTo>
                    <a:pt x="1163917" y="350234"/>
                  </a:lnTo>
                  <a:lnTo>
                    <a:pt x="1165269" y="349272"/>
                  </a:lnTo>
                  <a:lnTo>
                    <a:pt x="1167050" y="348882"/>
                  </a:lnTo>
                  <a:lnTo>
                    <a:pt x="1168508" y="348939"/>
                  </a:lnTo>
                  <a:lnTo>
                    <a:pt x="1171137" y="349539"/>
                  </a:lnTo>
                  <a:lnTo>
                    <a:pt x="1172327" y="349567"/>
                  </a:lnTo>
                  <a:lnTo>
                    <a:pt x="1175385" y="348586"/>
                  </a:lnTo>
                  <a:lnTo>
                    <a:pt x="1173661" y="348891"/>
                  </a:lnTo>
                  <a:lnTo>
                    <a:pt x="1171956" y="348853"/>
                  </a:lnTo>
                  <a:lnTo>
                    <a:pt x="1166527" y="347138"/>
                  </a:lnTo>
                  <a:lnTo>
                    <a:pt x="1163165" y="345357"/>
                  </a:lnTo>
                  <a:lnTo>
                    <a:pt x="1159993" y="341786"/>
                  </a:lnTo>
                  <a:lnTo>
                    <a:pt x="1159954" y="341100"/>
                  </a:lnTo>
                  <a:lnTo>
                    <a:pt x="1162192" y="340452"/>
                  </a:lnTo>
                  <a:lnTo>
                    <a:pt x="1167022" y="339700"/>
                  </a:lnTo>
                  <a:lnTo>
                    <a:pt x="1165527" y="337880"/>
                  </a:lnTo>
                  <a:lnTo>
                    <a:pt x="1163345" y="336290"/>
                  </a:lnTo>
                  <a:lnTo>
                    <a:pt x="1162583" y="333470"/>
                  </a:lnTo>
                  <a:lnTo>
                    <a:pt x="1161097" y="331727"/>
                  </a:lnTo>
                  <a:lnTo>
                    <a:pt x="1157878" y="328879"/>
                  </a:lnTo>
                  <a:lnTo>
                    <a:pt x="1155659" y="325926"/>
                  </a:lnTo>
                  <a:lnTo>
                    <a:pt x="1153782" y="319926"/>
                  </a:lnTo>
                  <a:lnTo>
                    <a:pt x="1151858" y="315392"/>
                  </a:lnTo>
                  <a:lnTo>
                    <a:pt x="1152334" y="313754"/>
                  </a:lnTo>
                  <a:lnTo>
                    <a:pt x="1153953" y="312582"/>
                  </a:lnTo>
                  <a:lnTo>
                    <a:pt x="1151496" y="312448"/>
                  </a:lnTo>
                  <a:lnTo>
                    <a:pt x="1149277" y="311610"/>
                  </a:lnTo>
                  <a:lnTo>
                    <a:pt x="1150458" y="309410"/>
                  </a:lnTo>
                  <a:lnTo>
                    <a:pt x="1153030" y="308105"/>
                  </a:lnTo>
                  <a:lnTo>
                    <a:pt x="1150687" y="308438"/>
                  </a:lnTo>
                  <a:lnTo>
                    <a:pt x="1148400" y="309077"/>
                  </a:lnTo>
                  <a:lnTo>
                    <a:pt x="1147362" y="309201"/>
                  </a:lnTo>
                  <a:lnTo>
                    <a:pt x="1146286" y="309000"/>
                  </a:lnTo>
                  <a:lnTo>
                    <a:pt x="1145714" y="308115"/>
                  </a:lnTo>
                  <a:lnTo>
                    <a:pt x="1145638" y="306857"/>
                  </a:lnTo>
                  <a:lnTo>
                    <a:pt x="1145971" y="304638"/>
                  </a:lnTo>
                  <a:lnTo>
                    <a:pt x="1145581" y="302485"/>
                  </a:lnTo>
                  <a:lnTo>
                    <a:pt x="1143552" y="301485"/>
                  </a:lnTo>
                  <a:lnTo>
                    <a:pt x="1141866" y="299952"/>
                  </a:lnTo>
                  <a:lnTo>
                    <a:pt x="1140914" y="299380"/>
                  </a:lnTo>
                  <a:lnTo>
                    <a:pt x="1139676" y="299418"/>
                  </a:lnTo>
                  <a:lnTo>
                    <a:pt x="1138466" y="298390"/>
                  </a:lnTo>
                  <a:lnTo>
                    <a:pt x="1137495" y="296904"/>
                  </a:lnTo>
                  <a:lnTo>
                    <a:pt x="1125398" y="290455"/>
                  </a:lnTo>
                  <a:lnTo>
                    <a:pt x="1124683" y="288617"/>
                  </a:lnTo>
                  <a:lnTo>
                    <a:pt x="1123559" y="289417"/>
                  </a:lnTo>
                  <a:lnTo>
                    <a:pt x="1122445" y="289817"/>
                  </a:lnTo>
                  <a:lnTo>
                    <a:pt x="1121054" y="288760"/>
                  </a:lnTo>
                  <a:lnTo>
                    <a:pt x="1119597" y="288055"/>
                  </a:lnTo>
                  <a:lnTo>
                    <a:pt x="1118006" y="288169"/>
                  </a:lnTo>
                  <a:lnTo>
                    <a:pt x="1116539" y="287598"/>
                  </a:lnTo>
                  <a:lnTo>
                    <a:pt x="1114997" y="287274"/>
                  </a:lnTo>
                  <a:lnTo>
                    <a:pt x="1113387" y="287226"/>
                  </a:lnTo>
                  <a:lnTo>
                    <a:pt x="1107034" y="285245"/>
                  </a:lnTo>
                  <a:lnTo>
                    <a:pt x="1101014" y="282111"/>
                  </a:lnTo>
                  <a:lnTo>
                    <a:pt x="1096108" y="280759"/>
                  </a:lnTo>
                  <a:lnTo>
                    <a:pt x="1093089" y="278997"/>
                  </a:lnTo>
                  <a:lnTo>
                    <a:pt x="1089946" y="277568"/>
                  </a:lnTo>
                  <a:lnTo>
                    <a:pt x="1082916" y="276177"/>
                  </a:lnTo>
                  <a:lnTo>
                    <a:pt x="1075791" y="275234"/>
                  </a:lnTo>
                  <a:lnTo>
                    <a:pt x="1073210" y="275206"/>
                  </a:lnTo>
                  <a:lnTo>
                    <a:pt x="1071048" y="275511"/>
                  </a:lnTo>
                  <a:lnTo>
                    <a:pt x="1068971" y="275444"/>
                  </a:lnTo>
                  <a:lnTo>
                    <a:pt x="1057180" y="268643"/>
                  </a:lnTo>
                  <a:lnTo>
                    <a:pt x="1055189" y="265547"/>
                  </a:lnTo>
                  <a:lnTo>
                    <a:pt x="1055379" y="263738"/>
                  </a:lnTo>
                  <a:lnTo>
                    <a:pt x="1055913" y="262242"/>
                  </a:lnTo>
                  <a:lnTo>
                    <a:pt x="1060723" y="261814"/>
                  </a:lnTo>
                  <a:lnTo>
                    <a:pt x="1057341" y="261375"/>
                  </a:lnTo>
                  <a:lnTo>
                    <a:pt x="1055951" y="261576"/>
                  </a:lnTo>
                  <a:lnTo>
                    <a:pt x="1053160" y="262804"/>
                  </a:lnTo>
                  <a:lnTo>
                    <a:pt x="1051655" y="262890"/>
                  </a:lnTo>
                  <a:lnTo>
                    <a:pt x="1049521" y="262071"/>
                  </a:lnTo>
                  <a:lnTo>
                    <a:pt x="1047483" y="261042"/>
                  </a:lnTo>
                  <a:lnTo>
                    <a:pt x="1044140" y="261994"/>
                  </a:lnTo>
                  <a:lnTo>
                    <a:pt x="1042435" y="260432"/>
                  </a:lnTo>
                  <a:lnTo>
                    <a:pt x="1041845" y="258785"/>
                  </a:lnTo>
                  <a:lnTo>
                    <a:pt x="1040949" y="258032"/>
                  </a:lnTo>
                  <a:lnTo>
                    <a:pt x="1039692" y="258108"/>
                  </a:lnTo>
                  <a:lnTo>
                    <a:pt x="1037996" y="258708"/>
                  </a:lnTo>
                  <a:lnTo>
                    <a:pt x="1036310" y="258604"/>
                  </a:lnTo>
                  <a:lnTo>
                    <a:pt x="1035225" y="257470"/>
                  </a:lnTo>
                  <a:lnTo>
                    <a:pt x="1034443" y="255994"/>
                  </a:lnTo>
                  <a:lnTo>
                    <a:pt x="1033291" y="254936"/>
                  </a:lnTo>
                  <a:lnTo>
                    <a:pt x="1031900" y="254127"/>
                  </a:lnTo>
                  <a:lnTo>
                    <a:pt x="1029614" y="252213"/>
                  </a:lnTo>
                  <a:lnTo>
                    <a:pt x="1028423" y="249593"/>
                  </a:lnTo>
                  <a:lnTo>
                    <a:pt x="1028566" y="245069"/>
                  </a:lnTo>
                  <a:lnTo>
                    <a:pt x="1028929" y="243449"/>
                  </a:lnTo>
                  <a:lnTo>
                    <a:pt x="1031186" y="240811"/>
                  </a:lnTo>
                  <a:lnTo>
                    <a:pt x="1032786" y="238306"/>
                  </a:lnTo>
                  <a:lnTo>
                    <a:pt x="1030805" y="238030"/>
                  </a:lnTo>
                  <a:lnTo>
                    <a:pt x="1029014" y="239182"/>
                  </a:lnTo>
                  <a:lnTo>
                    <a:pt x="1028262" y="240363"/>
                  </a:lnTo>
                  <a:lnTo>
                    <a:pt x="1027957" y="241792"/>
                  </a:lnTo>
                  <a:lnTo>
                    <a:pt x="1027757" y="246545"/>
                  </a:lnTo>
                  <a:lnTo>
                    <a:pt x="1026319" y="247926"/>
                  </a:lnTo>
                  <a:lnTo>
                    <a:pt x="1024147" y="247812"/>
                  </a:lnTo>
                  <a:lnTo>
                    <a:pt x="1024785" y="250593"/>
                  </a:lnTo>
                  <a:lnTo>
                    <a:pt x="1023899" y="253232"/>
                  </a:lnTo>
                  <a:lnTo>
                    <a:pt x="1021375" y="256337"/>
                  </a:lnTo>
                  <a:lnTo>
                    <a:pt x="1021175" y="257746"/>
                  </a:lnTo>
                  <a:lnTo>
                    <a:pt x="1021575" y="259280"/>
                  </a:lnTo>
                  <a:lnTo>
                    <a:pt x="1021003" y="260785"/>
                  </a:lnTo>
                  <a:lnTo>
                    <a:pt x="1016927" y="265128"/>
                  </a:lnTo>
                  <a:lnTo>
                    <a:pt x="1015565" y="265338"/>
                  </a:lnTo>
                  <a:lnTo>
                    <a:pt x="1012555" y="265309"/>
                  </a:lnTo>
                  <a:lnTo>
                    <a:pt x="1009440" y="265995"/>
                  </a:lnTo>
                  <a:lnTo>
                    <a:pt x="1007993" y="264985"/>
                  </a:lnTo>
                  <a:lnTo>
                    <a:pt x="1006811" y="263671"/>
                  </a:lnTo>
                  <a:lnTo>
                    <a:pt x="1005925" y="262109"/>
                  </a:lnTo>
                  <a:lnTo>
                    <a:pt x="1004688" y="258899"/>
                  </a:lnTo>
                  <a:lnTo>
                    <a:pt x="1003697" y="255584"/>
                  </a:lnTo>
                  <a:lnTo>
                    <a:pt x="1006792" y="251527"/>
                  </a:lnTo>
                  <a:lnTo>
                    <a:pt x="1005725" y="247860"/>
                  </a:lnTo>
                  <a:lnTo>
                    <a:pt x="1003630" y="244707"/>
                  </a:lnTo>
                  <a:lnTo>
                    <a:pt x="998334" y="240344"/>
                  </a:lnTo>
                  <a:lnTo>
                    <a:pt x="992848" y="236201"/>
                  </a:lnTo>
                  <a:lnTo>
                    <a:pt x="990352" y="235363"/>
                  </a:lnTo>
                  <a:lnTo>
                    <a:pt x="986266" y="234991"/>
                  </a:lnTo>
                  <a:lnTo>
                    <a:pt x="984971" y="234591"/>
                  </a:lnTo>
                  <a:lnTo>
                    <a:pt x="983704" y="233039"/>
                  </a:lnTo>
                  <a:lnTo>
                    <a:pt x="982761" y="231248"/>
                  </a:lnTo>
                  <a:lnTo>
                    <a:pt x="985323" y="230476"/>
                  </a:lnTo>
                  <a:lnTo>
                    <a:pt x="989695" y="228371"/>
                  </a:lnTo>
                  <a:lnTo>
                    <a:pt x="992181" y="228476"/>
                  </a:lnTo>
                  <a:lnTo>
                    <a:pt x="998925" y="229619"/>
                  </a:lnTo>
                  <a:lnTo>
                    <a:pt x="1000992" y="230657"/>
                  </a:lnTo>
                  <a:lnTo>
                    <a:pt x="1002916" y="231267"/>
                  </a:lnTo>
                  <a:lnTo>
                    <a:pt x="1007516" y="227790"/>
                  </a:lnTo>
                  <a:lnTo>
                    <a:pt x="1011164" y="223247"/>
                  </a:lnTo>
                  <a:lnTo>
                    <a:pt x="1013440" y="222256"/>
                  </a:lnTo>
                  <a:lnTo>
                    <a:pt x="1015374" y="221923"/>
                  </a:lnTo>
                  <a:lnTo>
                    <a:pt x="1017346" y="222361"/>
                  </a:lnTo>
                  <a:lnTo>
                    <a:pt x="1021261" y="223942"/>
                  </a:lnTo>
                  <a:lnTo>
                    <a:pt x="1024338" y="224685"/>
                  </a:lnTo>
                  <a:lnTo>
                    <a:pt x="1026528" y="224828"/>
                  </a:lnTo>
                  <a:lnTo>
                    <a:pt x="1027671" y="226247"/>
                  </a:lnTo>
                  <a:lnTo>
                    <a:pt x="1028966" y="226885"/>
                  </a:lnTo>
                  <a:lnTo>
                    <a:pt x="1029262" y="224742"/>
                  </a:lnTo>
                  <a:lnTo>
                    <a:pt x="1030386" y="222266"/>
                  </a:lnTo>
                  <a:lnTo>
                    <a:pt x="1032567" y="221494"/>
                  </a:lnTo>
                  <a:lnTo>
                    <a:pt x="1033719" y="221313"/>
                  </a:lnTo>
                  <a:lnTo>
                    <a:pt x="1034443" y="220675"/>
                  </a:lnTo>
                  <a:lnTo>
                    <a:pt x="1034282" y="218380"/>
                  </a:lnTo>
                  <a:lnTo>
                    <a:pt x="1031395" y="218094"/>
                  </a:lnTo>
                  <a:lnTo>
                    <a:pt x="1032967" y="216122"/>
                  </a:lnTo>
                  <a:lnTo>
                    <a:pt x="1034367" y="215160"/>
                  </a:lnTo>
                  <a:lnTo>
                    <a:pt x="1034853" y="214198"/>
                  </a:lnTo>
                  <a:lnTo>
                    <a:pt x="1034882" y="212998"/>
                  </a:lnTo>
                  <a:lnTo>
                    <a:pt x="1029233" y="215312"/>
                  </a:lnTo>
                  <a:lnTo>
                    <a:pt x="1023280" y="216284"/>
                  </a:lnTo>
                  <a:lnTo>
                    <a:pt x="1019765" y="216017"/>
                  </a:lnTo>
                  <a:lnTo>
                    <a:pt x="1016260" y="215989"/>
                  </a:lnTo>
                  <a:lnTo>
                    <a:pt x="1009249" y="217532"/>
                  </a:lnTo>
                  <a:lnTo>
                    <a:pt x="1006592" y="217475"/>
                  </a:lnTo>
                  <a:lnTo>
                    <a:pt x="1000391" y="216846"/>
                  </a:lnTo>
                  <a:lnTo>
                    <a:pt x="996962" y="216094"/>
                  </a:lnTo>
                  <a:lnTo>
                    <a:pt x="994314" y="216675"/>
                  </a:lnTo>
                  <a:lnTo>
                    <a:pt x="991752" y="216722"/>
                  </a:lnTo>
                  <a:lnTo>
                    <a:pt x="989076" y="214951"/>
                  </a:lnTo>
                  <a:lnTo>
                    <a:pt x="986799" y="212741"/>
                  </a:lnTo>
                  <a:lnTo>
                    <a:pt x="985666" y="211169"/>
                  </a:lnTo>
                  <a:lnTo>
                    <a:pt x="984161" y="210026"/>
                  </a:lnTo>
                  <a:lnTo>
                    <a:pt x="983494" y="208493"/>
                  </a:lnTo>
                  <a:lnTo>
                    <a:pt x="981827" y="202720"/>
                  </a:lnTo>
                  <a:lnTo>
                    <a:pt x="981675" y="198587"/>
                  </a:lnTo>
                  <a:lnTo>
                    <a:pt x="978979" y="198511"/>
                  </a:lnTo>
                  <a:lnTo>
                    <a:pt x="976360" y="198101"/>
                  </a:lnTo>
                  <a:lnTo>
                    <a:pt x="964654" y="194177"/>
                  </a:lnTo>
                  <a:lnTo>
                    <a:pt x="963244" y="195139"/>
                  </a:lnTo>
                  <a:lnTo>
                    <a:pt x="961596" y="195634"/>
                  </a:lnTo>
                  <a:lnTo>
                    <a:pt x="959948" y="195815"/>
                  </a:lnTo>
                  <a:lnTo>
                    <a:pt x="958319" y="195615"/>
                  </a:lnTo>
                  <a:lnTo>
                    <a:pt x="956691" y="195005"/>
                  </a:lnTo>
                  <a:lnTo>
                    <a:pt x="956833" y="193919"/>
                  </a:lnTo>
                  <a:lnTo>
                    <a:pt x="958034" y="191271"/>
                  </a:lnTo>
                  <a:lnTo>
                    <a:pt x="959225" y="190290"/>
                  </a:lnTo>
                  <a:lnTo>
                    <a:pt x="960863" y="189528"/>
                  </a:lnTo>
                  <a:lnTo>
                    <a:pt x="961901" y="188119"/>
                  </a:lnTo>
                  <a:lnTo>
                    <a:pt x="963596" y="183899"/>
                  </a:lnTo>
                  <a:lnTo>
                    <a:pt x="963730" y="182461"/>
                  </a:lnTo>
                  <a:lnTo>
                    <a:pt x="963539" y="180994"/>
                  </a:lnTo>
                  <a:lnTo>
                    <a:pt x="963682" y="179879"/>
                  </a:lnTo>
                  <a:lnTo>
                    <a:pt x="964730" y="179299"/>
                  </a:lnTo>
                  <a:lnTo>
                    <a:pt x="969140" y="177927"/>
                  </a:lnTo>
                  <a:lnTo>
                    <a:pt x="978303" y="175851"/>
                  </a:lnTo>
                  <a:lnTo>
                    <a:pt x="980618" y="174612"/>
                  </a:lnTo>
                  <a:lnTo>
                    <a:pt x="982532" y="172631"/>
                  </a:lnTo>
                  <a:lnTo>
                    <a:pt x="984761" y="171431"/>
                  </a:lnTo>
                  <a:lnTo>
                    <a:pt x="985780" y="170212"/>
                  </a:lnTo>
                  <a:lnTo>
                    <a:pt x="986961" y="169231"/>
                  </a:lnTo>
                  <a:lnTo>
                    <a:pt x="994048" y="166611"/>
                  </a:lnTo>
                  <a:lnTo>
                    <a:pt x="997105" y="166402"/>
                  </a:lnTo>
                  <a:lnTo>
                    <a:pt x="1000230" y="166706"/>
                  </a:lnTo>
                  <a:lnTo>
                    <a:pt x="1006411" y="168259"/>
                  </a:lnTo>
                  <a:lnTo>
                    <a:pt x="1012307" y="170764"/>
                  </a:lnTo>
                  <a:lnTo>
                    <a:pt x="1017422" y="174060"/>
                  </a:lnTo>
                  <a:lnTo>
                    <a:pt x="1022909" y="176422"/>
                  </a:lnTo>
                  <a:close/>
                  <a:moveTo>
                    <a:pt x="247726" y="166030"/>
                  </a:moveTo>
                  <a:lnTo>
                    <a:pt x="250231" y="168612"/>
                  </a:lnTo>
                  <a:lnTo>
                    <a:pt x="250831" y="169535"/>
                  </a:lnTo>
                  <a:lnTo>
                    <a:pt x="249593" y="170964"/>
                  </a:lnTo>
                  <a:lnTo>
                    <a:pt x="248602" y="172983"/>
                  </a:lnTo>
                  <a:lnTo>
                    <a:pt x="248031" y="173412"/>
                  </a:lnTo>
                  <a:lnTo>
                    <a:pt x="246116" y="172641"/>
                  </a:lnTo>
                  <a:lnTo>
                    <a:pt x="244764" y="174622"/>
                  </a:lnTo>
                  <a:lnTo>
                    <a:pt x="243868" y="171450"/>
                  </a:lnTo>
                  <a:lnTo>
                    <a:pt x="241925" y="169440"/>
                  </a:lnTo>
                  <a:lnTo>
                    <a:pt x="243135" y="167383"/>
                  </a:lnTo>
                  <a:lnTo>
                    <a:pt x="243573" y="167230"/>
                  </a:lnTo>
                  <a:lnTo>
                    <a:pt x="244164" y="167297"/>
                  </a:lnTo>
                  <a:lnTo>
                    <a:pt x="244773" y="167840"/>
                  </a:lnTo>
                  <a:lnTo>
                    <a:pt x="247726" y="166030"/>
                  </a:lnTo>
                  <a:close/>
                  <a:moveTo>
                    <a:pt x="865041" y="165611"/>
                  </a:moveTo>
                  <a:lnTo>
                    <a:pt x="868127" y="169583"/>
                  </a:lnTo>
                  <a:lnTo>
                    <a:pt x="866051" y="173346"/>
                  </a:lnTo>
                  <a:lnTo>
                    <a:pt x="867480" y="175450"/>
                  </a:lnTo>
                  <a:lnTo>
                    <a:pt x="871375" y="175584"/>
                  </a:lnTo>
                  <a:lnTo>
                    <a:pt x="872271" y="176374"/>
                  </a:lnTo>
                  <a:lnTo>
                    <a:pt x="872957" y="177327"/>
                  </a:lnTo>
                  <a:lnTo>
                    <a:pt x="873404" y="178622"/>
                  </a:lnTo>
                  <a:lnTo>
                    <a:pt x="872394" y="179661"/>
                  </a:lnTo>
                  <a:lnTo>
                    <a:pt x="870223" y="180613"/>
                  </a:lnTo>
                  <a:lnTo>
                    <a:pt x="867718" y="179241"/>
                  </a:lnTo>
                  <a:lnTo>
                    <a:pt x="867060" y="177965"/>
                  </a:lnTo>
                  <a:lnTo>
                    <a:pt x="866546" y="177489"/>
                  </a:lnTo>
                  <a:lnTo>
                    <a:pt x="863174" y="178460"/>
                  </a:lnTo>
                  <a:lnTo>
                    <a:pt x="862231" y="178556"/>
                  </a:lnTo>
                  <a:lnTo>
                    <a:pt x="861583" y="176774"/>
                  </a:lnTo>
                  <a:lnTo>
                    <a:pt x="862393" y="174222"/>
                  </a:lnTo>
                  <a:lnTo>
                    <a:pt x="860041" y="173069"/>
                  </a:lnTo>
                  <a:lnTo>
                    <a:pt x="857878" y="170431"/>
                  </a:lnTo>
                  <a:lnTo>
                    <a:pt x="857802" y="169373"/>
                  </a:lnTo>
                  <a:lnTo>
                    <a:pt x="858669" y="167535"/>
                  </a:lnTo>
                  <a:lnTo>
                    <a:pt x="858555" y="166068"/>
                  </a:lnTo>
                  <a:lnTo>
                    <a:pt x="859784" y="165954"/>
                  </a:lnTo>
                  <a:lnTo>
                    <a:pt x="862031" y="167935"/>
                  </a:lnTo>
                  <a:lnTo>
                    <a:pt x="863003" y="166068"/>
                  </a:lnTo>
                  <a:lnTo>
                    <a:pt x="863965" y="165287"/>
                  </a:lnTo>
                  <a:lnTo>
                    <a:pt x="865041" y="165611"/>
                  </a:lnTo>
                  <a:close/>
                  <a:moveTo>
                    <a:pt x="856564" y="170288"/>
                  </a:moveTo>
                  <a:lnTo>
                    <a:pt x="854887" y="170974"/>
                  </a:lnTo>
                  <a:lnTo>
                    <a:pt x="853068" y="170964"/>
                  </a:lnTo>
                  <a:lnTo>
                    <a:pt x="852668" y="168135"/>
                  </a:lnTo>
                  <a:lnTo>
                    <a:pt x="853268" y="164544"/>
                  </a:lnTo>
                  <a:lnTo>
                    <a:pt x="854964" y="163935"/>
                  </a:lnTo>
                  <a:lnTo>
                    <a:pt x="857640" y="164697"/>
                  </a:lnTo>
                  <a:lnTo>
                    <a:pt x="856649" y="165602"/>
                  </a:lnTo>
                  <a:lnTo>
                    <a:pt x="857383" y="167526"/>
                  </a:lnTo>
                  <a:lnTo>
                    <a:pt x="856564" y="170288"/>
                  </a:lnTo>
                  <a:close/>
                  <a:moveTo>
                    <a:pt x="228009" y="166383"/>
                  </a:moveTo>
                  <a:lnTo>
                    <a:pt x="224533" y="167307"/>
                  </a:lnTo>
                  <a:lnTo>
                    <a:pt x="220656" y="166640"/>
                  </a:lnTo>
                  <a:lnTo>
                    <a:pt x="221132" y="165049"/>
                  </a:lnTo>
                  <a:lnTo>
                    <a:pt x="222999" y="163192"/>
                  </a:lnTo>
                  <a:lnTo>
                    <a:pt x="224657" y="163268"/>
                  </a:lnTo>
                  <a:lnTo>
                    <a:pt x="227676" y="164487"/>
                  </a:lnTo>
                  <a:lnTo>
                    <a:pt x="228742" y="165583"/>
                  </a:lnTo>
                  <a:lnTo>
                    <a:pt x="228009" y="166383"/>
                  </a:lnTo>
                  <a:close/>
                  <a:moveTo>
                    <a:pt x="951814" y="157248"/>
                  </a:moveTo>
                  <a:lnTo>
                    <a:pt x="956443" y="158382"/>
                  </a:lnTo>
                  <a:lnTo>
                    <a:pt x="957491" y="158201"/>
                  </a:lnTo>
                  <a:lnTo>
                    <a:pt x="964206" y="161115"/>
                  </a:lnTo>
                  <a:lnTo>
                    <a:pt x="965263" y="162563"/>
                  </a:lnTo>
                  <a:lnTo>
                    <a:pt x="964892" y="163544"/>
                  </a:lnTo>
                  <a:lnTo>
                    <a:pt x="965882" y="164859"/>
                  </a:lnTo>
                  <a:lnTo>
                    <a:pt x="963692" y="166859"/>
                  </a:lnTo>
                  <a:lnTo>
                    <a:pt x="962634" y="167078"/>
                  </a:lnTo>
                  <a:lnTo>
                    <a:pt x="961568" y="166326"/>
                  </a:lnTo>
                  <a:lnTo>
                    <a:pt x="959425" y="165906"/>
                  </a:lnTo>
                  <a:lnTo>
                    <a:pt x="956948" y="166726"/>
                  </a:lnTo>
                  <a:lnTo>
                    <a:pt x="955377" y="166106"/>
                  </a:lnTo>
                  <a:lnTo>
                    <a:pt x="954043" y="164277"/>
                  </a:lnTo>
                  <a:lnTo>
                    <a:pt x="951681" y="163163"/>
                  </a:lnTo>
                  <a:lnTo>
                    <a:pt x="948337" y="159296"/>
                  </a:lnTo>
                  <a:lnTo>
                    <a:pt x="946699" y="159439"/>
                  </a:lnTo>
                  <a:lnTo>
                    <a:pt x="947128" y="160953"/>
                  </a:lnTo>
                  <a:lnTo>
                    <a:pt x="948547" y="161953"/>
                  </a:lnTo>
                  <a:lnTo>
                    <a:pt x="950414" y="164897"/>
                  </a:lnTo>
                  <a:lnTo>
                    <a:pt x="951490" y="165182"/>
                  </a:lnTo>
                  <a:lnTo>
                    <a:pt x="952595" y="165078"/>
                  </a:lnTo>
                  <a:lnTo>
                    <a:pt x="954091" y="166306"/>
                  </a:lnTo>
                  <a:lnTo>
                    <a:pt x="954014" y="168202"/>
                  </a:lnTo>
                  <a:lnTo>
                    <a:pt x="950109" y="168945"/>
                  </a:lnTo>
                  <a:lnTo>
                    <a:pt x="948757" y="167554"/>
                  </a:lnTo>
                  <a:lnTo>
                    <a:pt x="948461" y="165030"/>
                  </a:lnTo>
                  <a:lnTo>
                    <a:pt x="946270" y="165878"/>
                  </a:lnTo>
                  <a:lnTo>
                    <a:pt x="945423" y="166754"/>
                  </a:lnTo>
                  <a:lnTo>
                    <a:pt x="944785" y="166878"/>
                  </a:lnTo>
                  <a:lnTo>
                    <a:pt x="943327" y="164249"/>
                  </a:lnTo>
                  <a:lnTo>
                    <a:pt x="939155" y="164106"/>
                  </a:lnTo>
                  <a:lnTo>
                    <a:pt x="936384" y="162715"/>
                  </a:lnTo>
                  <a:lnTo>
                    <a:pt x="937755" y="161258"/>
                  </a:lnTo>
                  <a:lnTo>
                    <a:pt x="937955" y="159848"/>
                  </a:lnTo>
                  <a:lnTo>
                    <a:pt x="939755" y="159087"/>
                  </a:lnTo>
                  <a:lnTo>
                    <a:pt x="941575" y="159763"/>
                  </a:lnTo>
                  <a:lnTo>
                    <a:pt x="943413" y="158744"/>
                  </a:lnTo>
                  <a:lnTo>
                    <a:pt x="944718" y="159001"/>
                  </a:lnTo>
                  <a:lnTo>
                    <a:pt x="945680" y="158353"/>
                  </a:lnTo>
                  <a:lnTo>
                    <a:pt x="949376" y="157944"/>
                  </a:lnTo>
                  <a:lnTo>
                    <a:pt x="951814" y="157248"/>
                  </a:lnTo>
                  <a:close/>
                  <a:moveTo>
                    <a:pt x="86934" y="171221"/>
                  </a:moveTo>
                  <a:lnTo>
                    <a:pt x="85344" y="172450"/>
                  </a:lnTo>
                  <a:lnTo>
                    <a:pt x="82934" y="171259"/>
                  </a:lnTo>
                  <a:lnTo>
                    <a:pt x="83744" y="169554"/>
                  </a:lnTo>
                  <a:lnTo>
                    <a:pt x="84134" y="167202"/>
                  </a:lnTo>
                  <a:lnTo>
                    <a:pt x="85582" y="165335"/>
                  </a:lnTo>
                  <a:lnTo>
                    <a:pt x="86067" y="163144"/>
                  </a:lnTo>
                  <a:lnTo>
                    <a:pt x="83286" y="157153"/>
                  </a:lnTo>
                  <a:lnTo>
                    <a:pt x="84668" y="156953"/>
                  </a:lnTo>
                  <a:lnTo>
                    <a:pt x="85763" y="157601"/>
                  </a:lnTo>
                  <a:lnTo>
                    <a:pt x="87601" y="161582"/>
                  </a:lnTo>
                  <a:lnTo>
                    <a:pt x="89202" y="163973"/>
                  </a:lnTo>
                  <a:lnTo>
                    <a:pt x="88563" y="167211"/>
                  </a:lnTo>
                  <a:lnTo>
                    <a:pt x="86934" y="171221"/>
                  </a:lnTo>
                  <a:close/>
                  <a:moveTo>
                    <a:pt x="255870" y="161811"/>
                  </a:moveTo>
                  <a:lnTo>
                    <a:pt x="256641" y="162249"/>
                  </a:lnTo>
                  <a:lnTo>
                    <a:pt x="257594" y="160868"/>
                  </a:lnTo>
                  <a:lnTo>
                    <a:pt x="259356" y="162754"/>
                  </a:lnTo>
                  <a:lnTo>
                    <a:pt x="260442" y="163697"/>
                  </a:lnTo>
                  <a:lnTo>
                    <a:pt x="261928" y="164640"/>
                  </a:lnTo>
                  <a:lnTo>
                    <a:pt x="260470" y="164678"/>
                  </a:lnTo>
                  <a:lnTo>
                    <a:pt x="259870" y="165545"/>
                  </a:lnTo>
                  <a:lnTo>
                    <a:pt x="259489" y="165716"/>
                  </a:lnTo>
                  <a:lnTo>
                    <a:pt x="253822" y="162677"/>
                  </a:lnTo>
                  <a:lnTo>
                    <a:pt x="250193" y="163659"/>
                  </a:lnTo>
                  <a:lnTo>
                    <a:pt x="247707" y="162773"/>
                  </a:lnTo>
                  <a:lnTo>
                    <a:pt x="247002" y="162163"/>
                  </a:lnTo>
                  <a:lnTo>
                    <a:pt x="248335" y="160496"/>
                  </a:lnTo>
                  <a:lnTo>
                    <a:pt x="249564" y="156677"/>
                  </a:lnTo>
                  <a:lnTo>
                    <a:pt x="252050" y="157639"/>
                  </a:lnTo>
                  <a:lnTo>
                    <a:pt x="252650" y="158820"/>
                  </a:lnTo>
                  <a:lnTo>
                    <a:pt x="252498" y="159172"/>
                  </a:lnTo>
                  <a:lnTo>
                    <a:pt x="254127" y="159886"/>
                  </a:lnTo>
                  <a:lnTo>
                    <a:pt x="255870" y="161811"/>
                  </a:lnTo>
                  <a:close/>
                  <a:moveTo>
                    <a:pt x="918020" y="162106"/>
                  </a:moveTo>
                  <a:lnTo>
                    <a:pt x="916857" y="162182"/>
                  </a:lnTo>
                  <a:lnTo>
                    <a:pt x="915886" y="160629"/>
                  </a:lnTo>
                  <a:lnTo>
                    <a:pt x="913238" y="158905"/>
                  </a:lnTo>
                  <a:lnTo>
                    <a:pt x="911600" y="155934"/>
                  </a:lnTo>
                  <a:lnTo>
                    <a:pt x="917829" y="160839"/>
                  </a:lnTo>
                  <a:lnTo>
                    <a:pt x="918020" y="162106"/>
                  </a:lnTo>
                  <a:close/>
                  <a:moveTo>
                    <a:pt x="862003" y="157296"/>
                  </a:moveTo>
                  <a:lnTo>
                    <a:pt x="861870" y="158115"/>
                  </a:lnTo>
                  <a:lnTo>
                    <a:pt x="861040" y="156972"/>
                  </a:lnTo>
                  <a:lnTo>
                    <a:pt x="860479" y="156696"/>
                  </a:lnTo>
                  <a:lnTo>
                    <a:pt x="861079" y="153838"/>
                  </a:lnTo>
                  <a:lnTo>
                    <a:pt x="861393" y="153353"/>
                  </a:lnTo>
                  <a:lnTo>
                    <a:pt x="861879" y="155305"/>
                  </a:lnTo>
                  <a:lnTo>
                    <a:pt x="862003" y="157296"/>
                  </a:lnTo>
                  <a:close/>
                  <a:moveTo>
                    <a:pt x="253479" y="155553"/>
                  </a:moveTo>
                  <a:lnTo>
                    <a:pt x="253708" y="156210"/>
                  </a:lnTo>
                  <a:lnTo>
                    <a:pt x="252450" y="155467"/>
                  </a:lnTo>
                  <a:lnTo>
                    <a:pt x="251688" y="155019"/>
                  </a:lnTo>
                  <a:lnTo>
                    <a:pt x="251174" y="154610"/>
                  </a:lnTo>
                  <a:lnTo>
                    <a:pt x="248393" y="150981"/>
                  </a:lnTo>
                  <a:lnTo>
                    <a:pt x="249584" y="151209"/>
                  </a:lnTo>
                  <a:lnTo>
                    <a:pt x="252679" y="154400"/>
                  </a:lnTo>
                  <a:lnTo>
                    <a:pt x="253479" y="155553"/>
                  </a:lnTo>
                  <a:close/>
                  <a:moveTo>
                    <a:pt x="215922" y="142751"/>
                  </a:moveTo>
                  <a:lnTo>
                    <a:pt x="212922" y="142903"/>
                  </a:lnTo>
                  <a:lnTo>
                    <a:pt x="212045" y="142560"/>
                  </a:lnTo>
                  <a:lnTo>
                    <a:pt x="212417" y="140065"/>
                  </a:lnTo>
                  <a:lnTo>
                    <a:pt x="213331" y="138560"/>
                  </a:lnTo>
                  <a:lnTo>
                    <a:pt x="214693" y="138589"/>
                  </a:lnTo>
                  <a:lnTo>
                    <a:pt x="216208" y="140836"/>
                  </a:lnTo>
                  <a:lnTo>
                    <a:pt x="215922" y="142751"/>
                  </a:lnTo>
                  <a:close/>
                  <a:moveTo>
                    <a:pt x="861107" y="140084"/>
                  </a:moveTo>
                  <a:lnTo>
                    <a:pt x="860145" y="140380"/>
                  </a:lnTo>
                  <a:lnTo>
                    <a:pt x="859869" y="140275"/>
                  </a:lnTo>
                  <a:lnTo>
                    <a:pt x="859584" y="139208"/>
                  </a:lnTo>
                  <a:lnTo>
                    <a:pt x="860117" y="137398"/>
                  </a:lnTo>
                  <a:lnTo>
                    <a:pt x="861241" y="137379"/>
                  </a:lnTo>
                  <a:lnTo>
                    <a:pt x="861717" y="137674"/>
                  </a:lnTo>
                  <a:lnTo>
                    <a:pt x="861813" y="139008"/>
                  </a:lnTo>
                  <a:lnTo>
                    <a:pt x="861107" y="140084"/>
                  </a:lnTo>
                  <a:close/>
                  <a:moveTo>
                    <a:pt x="859841" y="136122"/>
                  </a:moveTo>
                  <a:lnTo>
                    <a:pt x="858926" y="136998"/>
                  </a:lnTo>
                  <a:lnTo>
                    <a:pt x="858059" y="136703"/>
                  </a:lnTo>
                  <a:lnTo>
                    <a:pt x="857535" y="135579"/>
                  </a:lnTo>
                  <a:lnTo>
                    <a:pt x="857707" y="134769"/>
                  </a:lnTo>
                  <a:lnTo>
                    <a:pt x="858431" y="134245"/>
                  </a:lnTo>
                  <a:lnTo>
                    <a:pt x="859336" y="134636"/>
                  </a:lnTo>
                  <a:lnTo>
                    <a:pt x="859841" y="136122"/>
                  </a:lnTo>
                  <a:close/>
                  <a:moveTo>
                    <a:pt x="220351" y="139494"/>
                  </a:moveTo>
                  <a:lnTo>
                    <a:pt x="219799" y="139855"/>
                  </a:lnTo>
                  <a:lnTo>
                    <a:pt x="217522" y="136484"/>
                  </a:lnTo>
                  <a:lnTo>
                    <a:pt x="218094" y="134541"/>
                  </a:lnTo>
                  <a:lnTo>
                    <a:pt x="218646" y="134045"/>
                  </a:lnTo>
                  <a:lnTo>
                    <a:pt x="219903" y="135236"/>
                  </a:lnTo>
                  <a:lnTo>
                    <a:pt x="220894" y="136474"/>
                  </a:lnTo>
                  <a:lnTo>
                    <a:pt x="221618" y="137951"/>
                  </a:lnTo>
                  <a:lnTo>
                    <a:pt x="220351" y="139494"/>
                  </a:lnTo>
                  <a:close/>
                  <a:moveTo>
                    <a:pt x="230476" y="135874"/>
                  </a:moveTo>
                  <a:lnTo>
                    <a:pt x="230619" y="136636"/>
                  </a:lnTo>
                  <a:lnTo>
                    <a:pt x="228171" y="135103"/>
                  </a:lnTo>
                  <a:lnTo>
                    <a:pt x="228105" y="133988"/>
                  </a:lnTo>
                  <a:lnTo>
                    <a:pt x="228419" y="133474"/>
                  </a:lnTo>
                  <a:lnTo>
                    <a:pt x="229876" y="134664"/>
                  </a:lnTo>
                  <a:lnTo>
                    <a:pt x="230476" y="135874"/>
                  </a:lnTo>
                  <a:close/>
                  <a:moveTo>
                    <a:pt x="241449" y="134988"/>
                  </a:moveTo>
                  <a:lnTo>
                    <a:pt x="239773" y="135769"/>
                  </a:lnTo>
                  <a:lnTo>
                    <a:pt x="237667" y="133340"/>
                  </a:lnTo>
                  <a:lnTo>
                    <a:pt x="237744" y="132779"/>
                  </a:lnTo>
                  <a:lnTo>
                    <a:pt x="237944" y="132350"/>
                  </a:lnTo>
                  <a:lnTo>
                    <a:pt x="238334" y="132074"/>
                  </a:lnTo>
                  <a:lnTo>
                    <a:pt x="239611" y="133331"/>
                  </a:lnTo>
                  <a:lnTo>
                    <a:pt x="241125" y="133778"/>
                  </a:lnTo>
                  <a:lnTo>
                    <a:pt x="241449" y="134988"/>
                  </a:lnTo>
                  <a:close/>
                  <a:moveTo>
                    <a:pt x="209055" y="137312"/>
                  </a:moveTo>
                  <a:lnTo>
                    <a:pt x="208549" y="138331"/>
                  </a:lnTo>
                  <a:lnTo>
                    <a:pt x="207559" y="137579"/>
                  </a:lnTo>
                  <a:lnTo>
                    <a:pt x="202339" y="136436"/>
                  </a:lnTo>
                  <a:lnTo>
                    <a:pt x="200577" y="136312"/>
                  </a:lnTo>
                  <a:lnTo>
                    <a:pt x="196062" y="135055"/>
                  </a:lnTo>
                  <a:lnTo>
                    <a:pt x="194691" y="134388"/>
                  </a:lnTo>
                  <a:lnTo>
                    <a:pt x="193710" y="133512"/>
                  </a:lnTo>
                  <a:lnTo>
                    <a:pt x="194043" y="131902"/>
                  </a:lnTo>
                  <a:lnTo>
                    <a:pt x="194710" y="130931"/>
                  </a:lnTo>
                  <a:lnTo>
                    <a:pt x="195110" y="128226"/>
                  </a:lnTo>
                  <a:lnTo>
                    <a:pt x="196253" y="127120"/>
                  </a:lnTo>
                  <a:lnTo>
                    <a:pt x="198491" y="129130"/>
                  </a:lnTo>
                  <a:lnTo>
                    <a:pt x="200977" y="130864"/>
                  </a:lnTo>
                  <a:lnTo>
                    <a:pt x="202416" y="131654"/>
                  </a:lnTo>
                  <a:lnTo>
                    <a:pt x="206807" y="133426"/>
                  </a:lnTo>
                  <a:lnTo>
                    <a:pt x="208359" y="134312"/>
                  </a:lnTo>
                  <a:lnTo>
                    <a:pt x="209055" y="137312"/>
                  </a:lnTo>
                  <a:close/>
                  <a:moveTo>
                    <a:pt x="219646" y="129302"/>
                  </a:moveTo>
                  <a:lnTo>
                    <a:pt x="219808" y="130759"/>
                  </a:lnTo>
                  <a:lnTo>
                    <a:pt x="218027" y="130407"/>
                  </a:lnTo>
                  <a:lnTo>
                    <a:pt x="216741" y="128692"/>
                  </a:lnTo>
                  <a:lnTo>
                    <a:pt x="217798" y="127473"/>
                  </a:lnTo>
                  <a:lnTo>
                    <a:pt x="218465" y="127035"/>
                  </a:lnTo>
                  <a:lnTo>
                    <a:pt x="219132" y="128654"/>
                  </a:lnTo>
                  <a:lnTo>
                    <a:pt x="219646" y="129302"/>
                  </a:lnTo>
                  <a:close/>
                  <a:moveTo>
                    <a:pt x="212760" y="134036"/>
                  </a:moveTo>
                  <a:lnTo>
                    <a:pt x="211979" y="134798"/>
                  </a:lnTo>
                  <a:lnTo>
                    <a:pt x="210626" y="134617"/>
                  </a:lnTo>
                  <a:lnTo>
                    <a:pt x="209207" y="133721"/>
                  </a:lnTo>
                  <a:lnTo>
                    <a:pt x="207359" y="132112"/>
                  </a:lnTo>
                  <a:lnTo>
                    <a:pt x="205283" y="130673"/>
                  </a:lnTo>
                  <a:lnTo>
                    <a:pt x="202654" y="129769"/>
                  </a:lnTo>
                  <a:lnTo>
                    <a:pt x="201006" y="129492"/>
                  </a:lnTo>
                  <a:lnTo>
                    <a:pt x="200349" y="129159"/>
                  </a:lnTo>
                  <a:lnTo>
                    <a:pt x="200977" y="126368"/>
                  </a:lnTo>
                  <a:lnTo>
                    <a:pt x="202711" y="126197"/>
                  </a:lnTo>
                  <a:lnTo>
                    <a:pt x="208312" y="128787"/>
                  </a:lnTo>
                  <a:lnTo>
                    <a:pt x="210121" y="130197"/>
                  </a:lnTo>
                  <a:lnTo>
                    <a:pt x="212760" y="134036"/>
                  </a:lnTo>
                  <a:close/>
                  <a:moveTo>
                    <a:pt x="235715" y="125787"/>
                  </a:moveTo>
                  <a:lnTo>
                    <a:pt x="237411" y="126949"/>
                  </a:lnTo>
                  <a:lnTo>
                    <a:pt x="238801" y="126187"/>
                  </a:lnTo>
                  <a:lnTo>
                    <a:pt x="238744" y="127178"/>
                  </a:lnTo>
                  <a:lnTo>
                    <a:pt x="238467" y="128130"/>
                  </a:lnTo>
                  <a:lnTo>
                    <a:pt x="236829" y="130864"/>
                  </a:lnTo>
                  <a:lnTo>
                    <a:pt x="234086" y="130235"/>
                  </a:lnTo>
                  <a:lnTo>
                    <a:pt x="233457" y="129349"/>
                  </a:lnTo>
                  <a:lnTo>
                    <a:pt x="233257" y="128692"/>
                  </a:lnTo>
                  <a:lnTo>
                    <a:pt x="233658" y="128283"/>
                  </a:lnTo>
                  <a:lnTo>
                    <a:pt x="233876" y="126940"/>
                  </a:lnTo>
                  <a:lnTo>
                    <a:pt x="235058" y="126940"/>
                  </a:lnTo>
                  <a:lnTo>
                    <a:pt x="235715" y="125787"/>
                  </a:lnTo>
                  <a:close/>
                  <a:moveTo>
                    <a:pt x="250697" y="124844"/>
                  </a:moveTo>
                  <a:lnTo>
                    <a:pt x="250860" y="126835"/>
                  </a:lnTo>
                  <a:lnTo>
                    <a:pt x="252383" y="127806"/>
                  </a:lnTo>
                  <a:lnTo>
                    <a:pt x="252774" y="129273"/>
                  </a:lnTo>
                  <a:lnTo>
                    <a:pt x="252507" y="131626"/>
                  </a:lnTo>
                  <a:lnTo>
                    <a:pt x="251079" y="134341"/>
                  </a:lnTo>
                  <a:lnTo>
                    <a:pt x="250441" y="135055"/>
                  </a:lnTo>
                  <a:lnTo>
                    <a:pt x="248545" y="134503"/>
                  </a:lnTo>
                  <a:lnTo>
                    <a:pt x="247916" y="133598"/>
                  </a:lnTo>
                  <a:lnTo>
                    <a:pt x="247669" y="132893"/>
                  </a:lnTo>
                  <a:lnTo>
                    <a:pt x="247935" y="132388"/>
                  </a:lnTo>
                  <a:lnTo>
                    <a:pt x="246536" y="131750"/>
                  </a:lnTo>
                  <a:lnTo>
                    <a:pt x="247440" y="130712"/>
                  </a:lnTo>
                  <a:lnTo>
                    <a:pt x="246821" y="129254"/>
                  </a:lnTo>
                  <a:lnTo>
                    <a:pt x="242944" y="130169"/>
                  </a:lnTo>
                  <a:lnTo>
                    <a:pt x="241821" y="130197"/>
                  </a:lnTo>
                  <a:lnTo>
                    <a:pt x="241621" y="128540"/>
                  </a:lnTo>
                  <a:lnTo>
                    <a:pt x="241782" y="127873"/>
                  </a:lnTo>
                  <a:lnTo>
                    <a:pt x="244764" y="125778"/>
                  </a:lnTo>
                  <a:lnTo>
                    <a:pt x="246545" y="125387"/>
                  </a:lnTo>
                  <a:lnTo>
                    <a:pt x="248459" y="125806"/>
                  </a:lnTo>
                  <a:lnTo>
                    <a:pt x="250697" y="124844"/>
                  </a:lnTo>
                  <a:close/>
                  <a:moveTo>
                    <a:pt x="193005" y="130845"/>
                  </a:moveTo>
                  <a:lnTo>
                    <a:pt x="191767" y="131645"/>
                  </a:lnTo>
                  <a:lnTo>
                    <a:pt x="190281" y="130388"/>
                  </a:lnTo>
                  <a:lnTo>
                    <a:pt x="189062" y="128568"/>
                  </a:lnTo>
                  <a:lnTo>
                    <a:pt x="188423" y="126673"/>
                  </a:lnTo>
                  <a:lnTo>
                    <a:pt x="187842" y="123568"/>
                  </a:lnTo>
                  <a:lnTo>
                    <a:pt x="187690" y="121339"/>
                  </a:lnTo>
                  <a:lnTo>
                    <a:pt x="188433" y="120034"/>
                  </a:lnTo>
                  <a:lnTo>
                    <a:pt x="188976" y="120082"/>
                  </a:lnTo>
                  <a:lnTo>
                    <a:pt x="191166" y="121406"/>
                  </a:lnTo>
                  <a:lnTo>
                    <a:pt x="192614" y="123654"/>
                  </a:lnTo>
                  <a:lnTo>
                    <a:pt x="193414" y="124358"/>
                  </a:lnTo>
                  <a:lnTo>
                    <a:pt x="193577" y="126425"/>
                  </a:lnTo>
                  <a:lnTo>
                    <a:pt x="193043" y="128787"/>
                  </a:lnTo>
                  <a:lnTo>
                    <a:pt x="193005" y="130845"/>
                  </a:lnTo>
                  <a:close/>
                  <a:moveTo>
                    <a:pt x="60798" y="118234"/>
                  </a:moveTo>
                  <a:lnTo>
                    <a:pt x="66589" y="125701"/>
                  </a:lnTo>
                  <a:lnTo>
                    <a:pt x="68942" y="126702"/>
                  </a:lnTo>
                  <a:lnTo>
                    <a:pt x="72066" y="130092"/>
                  </a:lnTo>
                  <a:lnTo>
                    <a:pt x="72828" y="131273"/>
                  </a:lnTo>
                  <a:lnTo>
                    <a:pt x="72037" y="133655"/>
                  </a:lnTo>
                  <a:lnTo>
                    <a:pt x="71351" y="140456"/>
                  </a:lnTo>
                  <a:lnTo>
                    <a:pt x="69856" y="142151"/>
                  </a:lnTo>
                  <a:lnTo>
                    <a:pt x="66208" y="141313"/>
                  </a:lnTo>
                  <a:lnTo>
                    <a:pt x="66170" y="140122"/>
                  </a:lnTo>
                  <a:lnTo>
                    <a:pt x="64065" y="134998"/>
                  </a:lnTo>
                  <a:lnTo>
                    <a:pt x="60255" y="132140"/>
                  </a:lnTo>
                  <a:lnTo>
                    <a:pt x="58760" y="131988"/>
                  </a:lnTo>
                  <a:lnTo>
                    <a:pt x="57778" y="129064"/>
                  </a:lnTo>
                  <a:lnTo>
                    <a:pt x="55854" y="125606"/>
                  </a:lnTo>
                  <a:lnTo>
                    <a:pt x="50044" y="119281"/>
                  </a:lnTo>
                  <a:lnTo>
                    <a:pt x="54454" y="119329"/>
                  </a:lnTo>
                  <a:lnTo>
                    <a:pt x="56597" y="117786"/>
                  </a:lnTo>
                  <a:lnTo>
                    <a:pt x="57092" y="116557"/>
                  </a:lnTo>
                  <a:lnTo>
                    <a:pt x="57445" y="116243"/>
                  </a:lnTo>
                  <a:lnTo>
                    <a:pt x="60798" y="118234"/>
                  </a:lnTo>
                  <a:close/>
                  <a:moveTo>
                    <a:pt x="194738" y="118386"/>
                  </a:moveTo>
                  <a:lnTo>
                    <a:pt x="194939" y="121796"/>
                  </a:lnTo>
                  <a:lnTo>
                    <a:pt x="192948" y="120901"/>
                  </a:lnTo>
                  <a:lnTo>
                    <a:pt x="191395" y="119548"/>
                  </a:lnTo>
                  <a:lnTo>
                    <a:pt x="188909" y="118548"/>
                  </a:lnTo>
                  <a:lnTo>
                    <a:pt x="185899" y="118224"/>
                  </a:lnTo>
                  <a:lnTo>
                    <a:pt x="183689" y="117338"/>
                  </a:lnTo>
                  <a:lnTo>
                    <a:pt x="182146" y="115757"/>
                  </a:lnTo>
                  <a:lnTo>
                    <a:pt x="182080" y="115024"/>
                  </a:lnTo>
                  <a:lnTo>
                    <a:pt x="182232" y="114433"/>
                  </a:lnTo>
                  <a:lnTo>
                    <a:pt x="182727" y="113967"/>
                  </a:lnTo>
                  <a:lnTo>
                    <a:pt x="194148" y="117034"/>
                  </a:lnTo>
                  <a:lnTo>
                    <a:pt x="194738" y="118386"/>
                  </a:lnTo>
                  <a:close/>
                  <a:moveTo>
                    <a:pt x="793442" y="130712"/>
                  </a:moveTo>
                  <a:lnTo>
                    <a:pt x="788346" y="135217"/>
                  </a:lnTo>
                  <a:lnTo>
                    <a:pt x="786793" y="137398"/>
                  </a:lnTo>
                  <a:lnTo>
                    <a:pt x="785431" y="139741"/>
                  </a:lnTo>
                  <a:lnTo>
                    <a:pt x="783421" y="142342"/>
                  </a:lnTo>
                  <a:lnTo>
                    <a:pt x="781116" y="144637"/>
                  </a:lnTo>
                  <a:lnTo>
                    <a:pt x="779964" y="145313"/>
                  </a:lnTo>
                  <a:lnTo>
                    <a:pt x="777116" y="146552"/>
                  </a:lnTo>
                  <a:lnTo>
                    <a:pt x="775478" y="147028"/>
                  </a:lnTo>
                  <a:lnTo>
                    <a:pt x="772392" y="147190"/>
                  </a:lnTo>
                  <a:lnTo>
                    <a:pt x="763095" y="149019"/>
                  </a:lnTo>
                  <a:lnTo>
                    <a:pt x="760047" y="149228"/>
                  </a:lnTo>
                  <a:lnTo>
                    <a:pt x="757008" y="149152"/>
                  </a:lnTo>
                  <a:lnTo>
                    <a:pt x="751255" y="148695"/>
                  </a:lnTo>
                  <a:lnTo>
                    <a:pt x="750055" y="148457"/>
                  </a:lnTo>
                  <a:lnTo>
                    <a:pt x="747760" y="146094"/>
                  </a:lnTo>
                  <a:lnTo>
                    <a:pt x="745169" y="144228"/>
                  </a:lnTo>
                  <a:lnTo>
                    <a:pt x="742883" y="144028"/>
                  </a:lnTo>
                  <a:lnTo>
                    <a:pt x="740550" y="144228"/>
                  </a:lnTo>
                  <a:lnTo>
                    <a:pt x="723738" y="144361"/>
                  </a:lnTo>
                  <a:lnTo>
                    <a:pt x="717861" y="144713"/>
                  </a:lnTo>
                  <a:lnTo>
                    <a:pt x="712012" y="145542"/>
                  </a:lnTo>
                  <a:lnTo>
                    <a:pt x="708822" y="145161"/>
                  </a:lnTo>
                  <a:lnTo>
                    <a:pt x="705669" y="144228"/>
                  </a:lnTo>
                  <a:lnTo>
                    <a:pt x="703288" y="143894"/>
                  </a:lnTo>
                  <a:lnTo>
                    <a:pt x="700887" y="143989"/>
                  </a:lnTo>
                  <a:lnTo>
                    <a:pt x="689857" y="145399"/>
                  </a:lnTo>
                  <a:lnTo>
                    <a:pt x="687076" y="145266"/>
                  </a:lnTo>
                  <a:lnTo>
                    <a:pt x="681494" y="143465"/>
                  </a:lnTo>
                  <a:lnTo>
                    <a:pt x="678256" y="143103"/>
                  </a:lnTo>
                  <a:lnTo>
                    <a:pt x="675065" y="143589"/>
                  </a:lnTo>
                  <a:lnTo>
                    <a:pt x="672103" y="145209"/>
                  </a:lnTo>
                  <a:lnTo>
                    <a:pt x="670979" y="146294"/>
                  </a:lnTo>
                  <a:lnTo>
                    <a:pt x="667912" y="150009"/>
                  </a:lnTo>
                  <a:lnTo>
                    <a:pt x="666179" y="152714"/>
                  </a:lnTo>
                  <a:lnTo>
                    <a:pt x="664854" y="156086"/>
                  </a:lnTo>
                  <a:lnTo>
                    <a:pt x="663730" y="159525"/>
                  </a:lnTo>
                  <a:lnTo>
                    <a:pt x="663130" y="162344"/>
                  </a:lnTo>
                  <a:lnTo>
                    <a:pt x="663092" y="165297"/>
                  </a:lnTo>
                  <a:lnTo>
                    <a:pt x="663626" y="168612"/>
                  </a:lnTo>
                  <a:lnTo>
                    <a:pt x="664454" y="171888"/>
                  </a:lnTo>
                  <a:lnTo>
                    <a:pt x="665378" y="174393"/>
                  </a:lnTo>
                  <a:lnTo>
                    <a:pt x="669207" y="180184"/>
                  </a:lnTo>
                  <a:lnTo>
                    <a:pt x="669988" y="181003"/>
                  </a:lnTo>
                  <a:lnTo>
                    <a:pt x="674151" y="182632"/>
                  </a:lnTo>
                  <a:lnTo>
                    <a:pt x="676617" y="184728"/>
                  </a:lnTo>
                  <a:lnTo>
                    <a:pt x="678952" y="190538"/>
                  </a:lnTo>
                  <a:lnTo>
                    <a:pt x="680628" y="193510"/>
                  </a:lnTo>
                  <a:lnTo>
                    <a:pt x="682257" y="193548"/>
                  </a:lnTo>
                  <a:lnTo>
                    <a:pt x="684085" y="193338"/>
                  </a:lnTo>
                  <a:lnTo>
                    <a:pt x="687267" y="193719"/>
                  </a:lnTo>
                  <a:lnTo>
                    <a:pt x="690410" y="194481"/>
                  </a:lnTo>
                  <a:lnTo>
                    <a:pt x="693477" y="192700"/>
                  </a:lnTo>
                  <a:lnTo>
                    <a:pt x="695191" y="189328"/>
                  </a:lnTo>
                  <a:lnTo>
                    <a:pt x="696916" y="186823"/>
                  </a:lnTo>
                  <a:lnTo>
                    <a:pt x="701049" y="182061"/>
                  </a:lnTo>
                  <a:lnTo>
                    <a:pt x="703402" y="179861"/>
                  </a:lnTo>
                  <a:lnTo>
                    <a:pt x="704898" y="179137"/>
                  </a:lnTo>
                  <a:lnTo>
                    <a:pt x="706431" y="179451"/>
                  </a:lnTo>
                  <a:lnTo>
                    <a:pt x="707727" y="180708"/>
                  </a:lnTo>
                  <a:lnTo>
                    <a:pt x="709231" y="181708"/>
                  </a:lnTo>
                  <a:lnTo>
                    <a:pt x="712318" y="182251"/>
                  </a:lnTo>
                  <a:lnTo>
                    <a:pt x="715432" y="181918"/>
                  </a:lnTo>
                  <a:lnTo>
                    <a:pt x="718747" y="180365"/>
                  </a:lnTo>
                  <a:lnTo>
                    <a:pt x="719937" y="179413"/>
                  </a:lnTo>
                  <a:lnTo>
                    <a:pt x="720928" y="178213"/>
                  </a:lnTo>
                  <a:lnTo>
                    <a:pt x="723738" y="177232"/>
                  </a:lnTo>
                  <a:lnTo>
                    <a:pt x="730415" y="177222"/>
                  </a:lnTo>
                  <a:lnTo>
                    <a:pt x="733853" y="177575"/>
                  </a:lnTo>
                  <a:lnTo>
                    <a:pt x="740007" y="177184"/>
                  </a:lnTo>
                  <a:lnTo>
                    <a:pt x="739921" y="176308"/>
                  </a:lnTo>
                  <a:lnTo>
                    <a:pt x="738731" y="175374"/>
                  </a:lnTo>
                  <a:lnTo>
                    <a:pt x="738425" y="174622"/>
                  </a:lnTo>
                  <a:lnTo>
                    <a:pt x="739568" y="174136"/>
                  </a:lnTo>
                  <a:lnTo>
                    <a:pt x="743531" y="173050"/>
                  </a:lnTo>
                  <a:lnTo>
                    <a:pt x="747570" y="172279"/>
                  </a:lnTo>
                  <a:lnTo>
                    <a:pt x="750513" y="172831"/>
                  </a:lnTo>
                  <a:lnTo>
                    <a:pt x="753132" y="174345"/>
                  </a:lnTo>
                  <a:lnTo>
                    <a:pt x="754142" y="175908"/>
                  </a:lnTo>
                  <a:lnTo>
                    <a:pt x="754589" y="177784"/>
                  </a:lnTo>
                  <a:lnTo>
                    <a:pt x="753580" y="182651"/>
                  </a:lnTo>
                  <a:lnTo>
                    <a:pt x="753084" y="183785"/>
                  </a:lnTo>
                  <a:lnTo>
                    <a:pt x="750989" y="184366"/>
                  </a:lnTo>
                  <a:lnTo>
                    <a:pt x="749017" y="183718"/>
                  </a:lnTo>
                  <a:lnTo>
                    <a:pt x="747065" y="181203"/>
                  </a:lnTo>
                  <a:lnTo>
                    <a:pt x="744302" y="180280"/>
                  </a:lnTo>
                  <a:lnTo>
                    <a:pt x="740387" y="181042"/>
                  </a:lnTo>
                  <a:lnTo>
                    <a:pt x="739035" y="181765"/>
                  </a:lnTo>
                  <a:lnTo>
                    <a:pt x="737835" y="182766"/>
                  </a:lnTo>
                  <a:lnTo>
                    <a:pt x="735625" y="185376"/>
                  </a:lnTo>
                  <a:lnTo>
                    <a:pt x="733787" y="188319"/>
                  </a:lnTo>
                  <a:lnTo>
                    <a:pt x="729796" y="192900"/>
                  </a:lnTo>
                  <a:lnTo>
                    <a:pt x="725195" y="196882"/>
                  </a:lnTo>
                  <a:lnTo>
                    <a:pt x="722966" y="198406"/>
                  </a:lnTo>
                  <a:lnTo>
                    <a:pt x="720471" y="199425"/>
                  </a:lnTo>
                  <a:lnTo>
                    <a:pt x="712479" y="202063"/>
                  </a:lnTo>
                  <a:lnTo>
                    <a:pt x="710374" y="204025"/>
                  </a:lnTo>
                  <a:lnTo>
                    <a:pt x="708736" y="206569"/>
                  </a:lnTo>
                  <a:lnTo>
                    <a:pt x="706926" y="207435"/>
                  </a:lnTo>
                  <a:lnTo>
                    <a:pt x="704831" y="207712"/>
                  </a:lnTo>
                  <a:lnTo>
                    <a:pt x="703259" y="207235"/>
                  </a:lnTo>
                  <a:lnTo>
                    <a:pt x="700078" y="205797"/>
                  </a:lnTo>
                  <a:lnTo>
                    <a:pt x="699030" y="206978"/>
                  </a:lnTo>
                  <a:lnTo>
                    <a:pt x="698849" y="208779"/>
                  </a:lnTo>
                  <a:lnTo>
                    <a:pt x="700411" y="209417"/>
                  </a:lnTo>
                  <a:lnTo>
                    <a:pt x="702945" y="211407"/>
                  </a:lnTo>
                  <a:lnTo>
                    <a:pt x="704898" y="214217"/>
                  </a:lnTo>
                  <a:lnTo>
                    <a:pt x="706145" y="214817"/>
                  </a:lnTo>
                  <a:lnTo>
                    <a:pt x="708936" y="215732"/>
                  </a:lnTo>
                  <a:lnTo>
                    <a:pt x="710108" y="216608"/>
                  </a:lnTo>
                  <a:lnTo>
                    <a:pt x="712203" y="219018"/>
                  </a:lnTo>
                  <a:lnTo>
                    <a:pt x="715508" y="224619"/>
                  </a:lnTo>
                  <a:lnTo>
                    <a:pt x="716632" y="227647"/>
                  </a:lnTo>
                  <a:lnTo>
                    <a:pt x="718471" y="230124"/>
                  </a:lnTo>
                  <a:lnTo>
                    <a:pt x="724052" y="234324"/>
                  </a:lnTo>
                  <a:lnTo>
                    <a:pt x="724366" y="235515"/>
                  </a:lnTo>
                  <a:lnTo>
                    <a:pt x="724024" y="236906"/>
                  </a:lnTo>
                  <a:lnTo>
                    <a:pt x="724452" y="238163"/>
                  </a:lnTo>
                  <a:lnTo>
                    <a:pt x="726453" y="240573"/>
                  </a:lnTo>
                  <a:lnTo>
                    <a:pt x="726929" y="242135"/>
                  </a:lnTo>
                  <a:lnTo>
                    <a:pt x="724748" y="244116"/>
                  </a:lnTo>
                  <a:lnTo>
                    <a:pt x="724624" y="246974"/>
                  </a:lnTo>
                  <a:lnTo>
                    <a:pt x="723281" y="250822"/>
                  </a:lnTo>
                  <a:lnTo>
                    <a:pt x="722986" y="252117"/>
                  </a:lnTo>
                  <a:lnTo>
                    <a:pt x="723023" y="253298"/>
                  </a:lnTo>
                  <a:lnTo>
                    <a:pt x="723966" y="254393"/>
                  </a:lnTo>
                  <a:lnTo>
                    <a:pt x="725062" y="255260"/>
                  </a:lnTo>
                  <a:lnTo>
                    <a:pt x="726567" y="255718"/>
                  </a:lnTo>
                  <a:lnTo>
                    <a:pt x="727881" y="256470"/>
                  </a:lnTo>
                  <a:lnTo>
                    <a:pt x="730415" y="259471"/>
                  </a:lnTo>
                  <a:lnTo>
                    <a:pt x="731739" y="260261"/>
                  </a:lnTo>
                  <a:lnTo>
                    <a:pt x="732577" y="261356"/>
                  </a:lnTo>
                  <a:lnTo>
                    <a:pt x="732491" y="262985"/>
                  </a:lnTo>
                  <a:lnTo>
                    <a:pt x="733644" y="263938"/>
                  </a:lnTo>
                  <a:lnTo>
                    <a:pt x="734701" y="265643"/>
                  </a:lnTo>
                  <a:lnTo>
                    <a:pt x="736330" y="266052"/>
                  </a:lnTo>
                  <a:lnTo>
                    <a:pt x="737082" y="265566"/>
                  </a:lnTo>
                  <a:lnTo>
                    <a:pt x="737606" y="264833"/>
                  </a:lnTo>
                  <a:lnTo>
                    <a:pt x="738940" y="265109"/>
                  </a:lnTo>
                  <a:lnTo>
                    <a:pt x="739721" y="266300"/>
                  </a:lnTo>
                  <a:lnTo>
                    <a:pt x="740178" y="267824"/>
                  </a:lnTo>
                  <a:lnTo>
                    <a:pt x="740330" y="269500"/>
                  </a:lnTo>
                  <a:lnTo>
                    <a:pt x="740264" y="272682"/>
                  </a:lnTo>
                  <a:lnTo>
                    <a:pt x="739597" y="273825"/>
                  </a:lnTo>
                  <a:lnTo>
                    <a:pt x="738140" y="273768"/>
                  </a:lnTo>
                  <a:lnTo>
                    <a:pt x="735520" y="272453"/>
                  </a:lnTo>
                  <a:lnTo>
                    <a:pt x="735396" y="273405"/>
                  </a:lnTo>
                  <a:lnTo>
                    <a:pt x="735577" y="274320"/>
                  </a:lnTo>
                  <a:lnTo>
                    <a:pt x="734244" y="274625"/>
                  </a:lnTo>
                  <a:lnTo>
                    <a:pt x="732720" y="274491"/>
                  </a:lnTo>
                  <a:lnTo>
                    <a:pt x="728891" y="274615"/>
                  </a:lnTo>
                  <a:lnTo>
                    <a:pt x="721823" y="276597"/>
                  </a:lnTo>
                  <a:lnTo>
                    <a:pt x="719347" y="277768"/>
                  </a:lnTo>
                  <a:lnTo>
                    <a:pt x="717737" y="279892"/>
                  </a:lnTo>
                  <a:lnTo>
                    <a:pt x="717623" y="281368"/>
                  </a:lnTo>
                  <a:lnTo>
                    <a:pt x="718242" y="284464"/>
                  </a:lnTo>
                  <a:lnTo>
                    <a:pt x="717299" y="285550"/>
                  </a:lnTo>
                  <a:lnTo>
                    <a:pt x="714061" y="285960"/>
                  </a:lnTo>
                  <a:lnTo>
                    <a:pt x="709536" y="285131"/>
                  </a:lnTo>
                  <a:lnTo>
                    <a:pt x="706802" y="284302"/>
                  </a:lnTo>
                  <a:lnTo>
                    <a:pt x="705278" y="283607"/>
                  </a:lnTo>
                  <a:lnTo>
                    <a:pt x="703297" y="281521"/>
                  </a:lnTo>
                  <a:lnTo>
                    <a:pt x="702545" y="278854"/>
                  </a:lnTo>
                  <a:lnTo>
                    <a:pt x="704012" y="270920"/>
                  </a:lnTo>
                  <a:lnTo>
                    <a:pt x="704421" y="269900"/>
                  </a:lnTo>
                  <a:lnTo>
                    <a:pt x="705135" y="268996"/>
                  </a:lnTo>
                  <a:lnTo>
                    <a:pt x="705888" y="267557"/>
                  </a:lnTo>
                  <a:lnTo>
                    <a:pt x="706069" y="265862"/>
                  </a:lnTo>
                  <a:lnTo>
                    <a:pt x="703907" y="263795"/>
                  </a:lnTo>
                  <a:lnTo>
                    <a:pt x="700649" y="262976"/>
                  </a:lnTo>
                  <a:lnTo>
                    <a:pt x="697896" y="261252"/>
                  </a:lnTo>
                  <a:lnTo>
                    <a:pt x="687248" y="251574"/>
                  </a:lnTo>
                  <a:lnTo>
                    <a:pt x="686648" y="250641"/>
                  </a:lnTo>
                  <a:lnTo>
                    <a:pt x="686628" y="249041"/>
                  </a:lnTo>
                  <a:lnTo>
                    <a:pt x="687057" y="247545"/>
                  </a:lnTo>
                  <a:lnTo>
                    <a:pt x="690553" y="242259"/>
                  </a:lnTo>
                  <a:lnTo>
                    <a:pt x="691000" y="241249"/>
                  </a:lnTo>
                  <a:lnTo>
                    <a:pt x="691429" y="237077"/>
                  </a:lnTo>
                  <a:lnTo>
                    <a:pt x="691324" y="233639"/>
                  </a:lnTo>
                  <a:lnTo>
                    <a:pt x="690934" y="230200"/>
                  </a:lnTo>
                  <a:lnTo>
                    <a:pt x="689277" y="228038"/>
                  </a:lnTo>
                  <a:lnTo>
                    <a:pt x="686314" y="227381"/>
                  </a:lnTo>
                  <a:lnTo>
                    <a:pt x="683257" y="227276"/>
                  </a:lnTo>
                  <a:lnTo>
                    <a:pt x="680275" y="227962"/>
                  </a:lnTo>
                  <a:lnTo>
                    <a:pt x="677342" y="229695"/>
                  </a:lnTo>
                  <a:lnTo>
                    <a:pt x="671932" y="233334"/>
                  </a:lnTo>
                  <a:lnTo>
                    <a:pt x="669779" y="235458"/>
                  </a:lnTo>
                  <a:lnTo>
                    <a:pt x="669588" y="238211"/>
                  </a:lnTo>
                  <a:lnTo>
                    <a:pt x="670827" y="240906"/>
                  </a:lnTo>
                  <a:lnTo>
                    <a:pt x="672426" y="243364"/>
                  </a:lnTo>
                  <a:lnTo>
                    <a:pt x="673284" y="246059"/>
                  </a:lnTo>
                  <a:lnTo>
                    <a:pt x="674465" y="255613"/>
                  </a:lnTo>
                  <a:lnTo>
                    <a:pt x="674427" y="256689"/>
                  </a:lnTo>
                  <a:lnTo>
                    <a:pt x="673036" y="259471"/>
                  </a:lnTo>
                  <a:lnTo>
                    <a:pt x="672484" y="265681"/>
                  </a:lnTo>
                  <a:lnTo>
                    <a:pt x="673084" y="274453"/>
                  </a:lnTo>
                  <a:lnTo>
                    <a:pt x="674036" y="279835"/>
                  </a:lnTo>
                  <a:lnTo>
                    <a:pt x="673627" y="282759"/>
                  </a:lnTo>
                  <a:lnTo>
                    <a:pt x="671093" y="289045"/>
                  </a:lnTo>
                  <a:lnTo>
                    <a:pt x="670322" y="292493"/>
                  </a:lnTo>
                  <a:lnTo>
                    <a:pt x="670264" y="293913"/>
                  </a:lnTo>
                  <a:lnTo>
                    <a:pt x="673246" y="300485"/>
                  </a:lnTo>
                  <a:lnTo>
                    <a:pt x="673932" y="303085"/>
                  </a:lnTo>
                  <a:lnTo>
                    <a:pt x="674294" y="305781"/>
                  </a:lnTo>
                  <a:lnTo>
                    <a:pt x="671122" y="304457"/>
                  </a:lnTo>
                  <a:lnTo>
                    <a:pt x="669655" y="304524"/>
                  </a:lnTo>
                  <a:lnTo>
                    <a:pt x="668159" y="304924"/>
                  </a:lnTo>
                  <a:lnTo>
                    <a:pt x="664854" y="305352"/>
                  </a:lnTo>
                  <a:lnTo>
                    <a:pt x="661492" y="305410"/>
                  </a:lnTo>
                  <a:lnTo>
                    <a:pt x="660320" y="305905"/>
                  </a:lnTo>
                  <a:lnTo>
                    <a:pt x="657939" y="307657"/>
                  </a:lnTo>
                  <a:lnTo>
                    <a:pt x="656491" y="308362"/>
                  </a:lnTo>
                  <a:lnTo>
                    <a:pt x="655234" y="308496"/>
                  </a:lnTo>
                  <a:lnTo>
                    <a:pt x="650967" y="306305"/>
                  </a:lnTo>
                  <a:lnTo>
                    <a:pt x="648443" y="303924"/>
                  </a:lnTo>
                  <a:lnTo>
                    <a:pt x="646119" y="301342"/>
                  </a:lnTo>
                  <a:lnTo>
                    <a:pt x="645690" y="298390"/>
                  </a:lnTo>
                  <a:lnTo>
                    <a:pt x="646500" y="295361"/>
                  </a:lnTo>
                  <a:lnTo>
                    <a:pt x="647652" y="292122"/>
                  </a:lnTo>
                  <a:lnTo>
                    <a:pt x="649948" y="286741"/>
                  </a:lnTo>
                  <a:lnTo>
                    <a:pt x="649834" y="283131"/>
                  </a:lnTo>
                  <a:lnTo>
                    <a:pt x="650624" y="280168"/>
                  </a:lnTo>
                  <a:lnTo>
                    <a:pt x="651938" y="277301"/>
                  </a:lnTo>
                  <a:lnTo>
                    <a:pt x="652415" y="274653"/>
                  </a:lnTo>
                  <a:lnTo>
                    <a:pt x="652729" y="264290"/>
                  </a:lnTo>
                  <a:lnTo>
                    <a:pt x="652405" y="263366"/>
                  </a:lnTo>
                  <a:lnTo>
                    <a:pt x="649252" y="257213"/>
                  </a:lnTo>
                  <a:lnTo>
                    <a:pt x="648891" y="256184"/>
                  </a:lnTo>
                  <a:lnTo>
                    <a:pt x="648871" y="254527"/>
                  </a:lnTo>
                  <a:lnTo>
                    <a:pt x="649214" y="252936"/>
                  </a:lnTo>
                  <a:lnTo>
                    <a:pt x="649281" y="251517"/>
                  </a:lnTo>
                  <a:lnTo>
                    <a:pt x="648557" y="250422"/>
                  </a:lnTo>
                  <a:lnTo>
                    <a:pt x="647281" y="249422"/>
                  </a:lnTo>
                  <a:lnTo>
                    <a:pt x="645738" y="248983"/>
                  </a:lnTo>
                  <a:lnTo>
                    <a:pt x="642471" y="249412"/>
                  </a:lnTo>
                  <a:lnTo>
                    <a:pt x="635918" y="251069"/>
                  </a:lnTo>
                  <a:lnTo>
                    <a:pt x="633984" y="249612"/>
                  </a:lnTo>
                  <a:lnTo>
                    <a:pt x="632536" y="247364"/>
                  </a:lnTo>
                  <a:lnTo>
                    <a:pt x="631593" y="244221"/>
                  </a:lnTo>
                  <a:lnTo>
                    <a:pt x="631050" y="240935"/>
                  </a:lnTo>
                  <a:lnTo>
                    <a:pt x="631298" y="237849"/>
                  </a:lnTo>
                  <a:lnTo>
                    <a:pt x="632270" y="234867"/>
                  </a:lnTo>
                  <a:lnTo>
                    <a:pt x="631488" y="232781"/>
                  </a:lnTo>
                  <a:lnTo>
                    <a:pt x="630278" y="230514"/>
                  </a:lnTo>
                  <a:lnTo>
                    <a:pt x="630269" y="229343"/>
                  </a:lnTo>
                  <a:lnTo>
                    <a:pt x="630955" y="228324"/>
                  </a:lnTo>
                  <a:lnTo>
                    <a:pt x="632136" y="227466"/>
                  </a:lnTo>
                  <a:lnTo>
                    <a:pt x="633584" y="226971"/>
                  </a:lnTo>
                  <a:lnTo>
                    <a:pt x="634936" y="226066"/>
                  </a:lnTo>
                  <a:lnTo>
                    <a:pt x="638527" y="223028"/>
                  </a:lnTo>
                  <a:lnTo>
                    <a:pt x="639670" y="220351"/>
                  </a:lnTo>
                  <a:lnTo>
                    <a:pt x="639756" y="217056"/>
                  </a:lnTo>
                  <a:lnTo>
                    <a:pt x="640670" y="213912"/>
                  </a:lnTo>
                  <a:lnTo>
                    <a:pt x="642499" y="211007"/>
                  </a:lnTo>
                  <a:lnTo>
                    <a:pt x="644671" y="208321"/>
                  </a:lnTo>
                  <a:lnTo>
                    <a:pt x="645366" y="205549"/>
                  </a:lnTo>
                  <a:lnTo>
                    <a:pt x="644309" y="201149"/>
                  </a:lnTo>
                  <a:lnTo>
                    <a:pt x="644728" y="199149"/>
                  </a:lnTo>
                  <a:lnTo>
                    <a:pt x="644366" y="196796"/>
                  </a:lnTo>
                  <a:lnTo>
                    <a:pt x="644328" y="194472"/>
                  </a:lnTo>
                  <a:lnTo>
                    <a:pt x="645671" y="190100"/>
                  </a:lnTo>
                  <a:lnTo>
                    <a:pt x="649652" y="181156"/>
                  </a:lnTo>
                  <a:lnTo>
                    <a:pt x="653539" y="176403"/>
                  </a:lnTo>
                  <a:lnTo>
                    <a:pt x="655082" y="175155"/>
                  </a:lnTo>
                  <a:lnTo>
                    <a:pt x="657101" y="177365"/>
                  </a:lnTo>
                  <a:lnTo>
                    <a:pt x="658634" y="179965"/>
                  </a:lnTo>
                  <a:lnTo>
                    <a:pt x="658663" y="177613"/>
                  </a:lnTo>
                  <a:lnTo>
                    <a:pt x="658206" y="175355"/>
                  </a:lnTo>
                  <a:lnTo>
                    <a:pt x="656663" y="169974"/>
                  </a:lnTo>
                  <a:lnTo>
                    <a:pt x="655320" y="159477"/>
                  </a:lnTo>
                  <a:lnTo>
                    <a:pt x="655691" y="158486"/>
                  </a:lnTo>
                  <a:lnTo>
                    <a:pt x="657054" y="158648"/>
                  </a:lnTo>
                  <a:lnTo>
                    <a:pt x="658444" y="157724"/>
                  </a:lnTo>
                  <a:lnTo>
                    <a:pt x="659168" y="156077"/>
                  </a:lnTo>
                  <a:lnTo>
                    <a:pt x="657730" y="152181"/>
                  </a:lnTo>
                  <a:lnTo>
                    <a:pt x="657663" y="150800"/>
                  </a:lnTo>
                  <a:lnTo>
                    <a:pt x="660444" y="145323"/>
                  </a:lnTo>
                  <a:lnTo>
                    <a:pt x="662711" y="143332"/>
                  </a:lnTo>
                  <a:lnTo>
                    <a:pt x="663702" y="142104"/>
                  </a:lnTo>
                  <a:lnTo>
                    <a:pt x="664273" y="138760"/>
                  </a:lnTo>
                  <a:lnTo>
                    <a:pt x="665454" y="137503"/>
                  </a:lnTo>
                  <a:lnTo>
                    <a:pt x="666940" y="136598"/>
                  </a:lnTo>
                  <a:lnTo>
                    <a:pt x="668902" y="134283"/>
                  </a:lnTo>
                  <a:lnTo>
                    <a:pt x="669960" y="131369"/>
                  </a:lnTo>
                  <a:lnTo>
                    <a:pt x="670607" y="131150"/>
                  </a:lnTo>
                  <a:lnTo>
                    <a:pt x="671370" y="131045"/>
                  </a:lnTo>
                  <a:lnTo>
                    <a:pt x="672550" y="133588"/>
                  </a:lnTo>
                  <a:lnTo>
                    <a:pt x="673875" y="134617"/>
                  </a:lnTo>
                  <a:lnTo>
                    <a:pt x="676560" y="135446"/>
                  </a:lnTo>
                  <a:lnTo>
                    <a:pt x="678856" y="134464"/>
                  </a:lnTo>
                  <a:lnTo>
                    <a:pt x="679494" y="133188"/>
                  </a:lnTo>
                  <a:lnTo>
                    <a:pt x="680361" y="132093"/>
                  </a:lnTo>
                  <a:lnTo>
                    <a:pt x="681751" y="130950"/>
                  </a:lnTo>
                  <a:lnTo>
                    <a:pt x="682923" y="129645"/>
                  </a:lnTo>
                  <a:lnTo>
                    <a:pt x="684228" y="126625"/>
                  </a:lnTo>
                  <a:lnTo>
                    <a:pt x="685952" y="123873"/>
                  </a:lnTo>
                  <a:lnTo>
                    <a:pt x="687133" y="122911"/>
                  </a:lnTo>
                  <a:lnTo>
                    <a:pt x="688553" y="122311"/>
                  </a:lnTo>
                  <a:lnTo>
                    <a:pt x="690133" y="121939"/>
                  </a:lnTo>
                  <a:lnTo>
                    <a:pt x="691658" y="121891"/>
                  </a:lnTo>
                  <a:lnTo>
                    <a:pt x="695039" y="123615"/>
                  </a:lnTo>
                  <a:lnTo>
                    <a:pt x="697001" y="123958"/>
                  </a:lnTo>
                  <a:lnTo>
                    <a:pt x="699011" y="123835"/>
                  </a:lnTo>
                  <a:lnTo>
                    <a:pt x="700278" y="124120"/>
                  </a:lnTo>
                  <a:lnTo>
                    <a:pt x="701240" y="124901"/>
                  </a:lnTo>
                  <a:lnTo>
                    <a:pt x="702116" y="126463"/>
                  </a:lnTo>
                  <a:lnTo>
                    <a:pt x="703193" y="127816"/>
                  </a:lnTo>
                  <a:lnTo>
                    <a:pt x="704193" y="128483"/>
                  </a:lnTo>
                  <a:lnTo>
                    <a:pt x="705288" y="128797"/>
                  </a:lnTo>
                  <a:lnTo>
                    <a:pt x="712651" y="128245"/>
                  </a:lnTo>
                  <a:lnTo>
                    <a:pt x="719090" y="129769"/>
                  </a:lnTo>
                  <a:lnTo>
                    <a:pt x="727872" y="130112"/>
                  </a:lnTo>
                  <a:lnTo>
                    <a:pt x="730882" y="131007"/>
                  </a:lnTo>
                  <a:lnTo>
                    <a:pt x="733777" y="132178"/>
                  </a:lnTo>
                  <a:lnTo>
                    <a:pt x="737311" y="134236"/>
                  </a:lnTo>
                  <a:lnTo>
                    <a:pt x="738607" y="134693"/>
                  </a:lnTo>
                  <a:lnTo>
                    <a:pt x="740054" y="134579"/>
                  </a:lnTo>
                  <a:lnTo>
                    <a:pt x="741854" y="132636"/>
                  </a:lnTo>
                  <a:lnTo>
                    <a:pt x="743264" y="132216"/>
                  </a:lnTo>
                  <a:lnTo>
                    <a:pt x="744693" y="132140"/>
                  </a:lnTo>
                  <a:lnTo>
                    <a:pt x="750351" y="132502"/>
                  </a:lnTo>
                  <a:lnTo>
                    <a:pt x="765553" y="134883"/>
                  </a:lnTo>
                  <a:lnTo>
                    <a:pt x="767800" y="134560"/>
                  </a:lnTo>
                  <a:lnTo>
                    <a:pt x="776964" y="129997"/>
                  </a:lnTo>
                  <a:lnTo>
                    <a:pt x="780640" y="125673"/>
                  </a:lnTo>
                  <a:lnTo>
                    <a:pt x="783927" y="124473"/>
                  </a:lnTo>
                  <a:lnTo>
                    <a:pt x="785031" y="122511"/>
                  </a:lnTo>
                  <a:lnTo>
                    <a:pt x="785698" y="120167"/>
                  </a:lnTo>
                  <a:lnTo>
                    <a:pt x="786860" y="119539"/>
                  </a:lnTo>
                  <a:lnTo>
                    <a:pt x="789613" y="118872"/>
                  </a:lnTo>
                  <a:lnTo>
                    <a:pt x="790699" y="118177"/>
                  </a:lnTo>
                  <a:lnTo>
                    <a:pt x="792651" y="115291"/>
                  </a:lnTo>
                  <a:lnTo>
                    <a:pt x="794956" y="112738"/>
                  </a:lnTo>
                  <a:lnTo>
                    <a:pt x="796090" y="111966"/>
                  </a:lnTo>
                  <a:lnTo>
                    <a:pt x="799347" y="112376"/>
                  </a:lnTo>
                  <a:lnTo>
                    <a:pt x="800785" y="113490"/>
                  </a:lnTo>
                  <a:lnTo>
                    <a:pt x="802614" y="117243"/>
                  </a:lnTo>
                  <a:lnTo>
                    <a:pt x="802300" y="117872"/>
                  </a:lnTo>
                  <a:lnTo>
                    <a:pt x="800138" y="119739"/>
                  </a:lnTo>
                  <a:lnTo>
                    <a:pt x="799509" y="120529"/>
                  </a:lnTo>
                  <a:lnTo>
                    <a:pt x="797118" y="125806"/>
                  </a:lnTo>
                  <a:lnTo>
                    <a:pt x="795480" y="128397"/>
                  </a:lnTo>
                  <a:lnTo>
                    <a:pt x="793442" y="130712"/>
                  </a:lnTo>
                  <a:close/>
                  <a:moveTo>
                    <a:pt x="173793" y="101937"/>
                  </a:moveTo>
                  <a:lnTo>
                    <a:pt x="175231" y="104118"/>
                  </a:lnTo>
                  <a:lnTo>
                    <a:pt x="175536" y="105527"/>
                  </a:lnTo>
                  <a:lnTo>
                    <a:pt x="174479" y="107147"/>
                  </a:lnTo>
                  <a:lnTo>
                    <a:pt x="174088" y="109633"/>
                  </a:lnTo>
                  <a:lnTo>
                    <a:pt x="170973" y="111585"/>
                  </a:lnTo>
                  <a:lnTo>
                    <a:pt x="168250" y="111119"/>
                  </a:lnTo>
                  <a:lnTo>
                    <a:pt x="167364" y="110423"/>
                  </a:lnTo>
                  <a:lnTo>
                    <a:pt x="165639" y="106651"/>
                  </a:lnTo>
                  <a:lnTo>
                    <a:pt x="165811" y="103451"/>
                  </a:lnTo>
                  <a:lnTo>
                    <a:pt x="166887" y="102232"/>
                  </a:lnTo>
                  <a:lnTo>
                    <a:pt x="169421" y="102422"/>
                  </a:lnTo>
                  <a:lnTo>
                    <a:pt x="171993" y="100670"/>
                  </a:lnTo>
                  <a:lnTo>
                    <a:pt x="173793" y="101937"/>
                  </a:lnTo>
                  <a:close/>
                  <a:moveTo>
                    <a:pt x="869470" y="134617"/>
                  </a:moveTo>
                  <a:lnTo>
                    <a:pt x="871414" y="135207"/>
                  </a:lnTo>
                  <a:lnTo>
                    <a:pt x="873433" y="135045"/>
                  </a:lnTo>
                  <a:lnTo>
                    <a:pt x="874433" y="133855"/>
                  </a:lnTo>
                  <a:lnTo>
                    <a:pt x="874709" y="132312"/>
                  </a:lnTo>
                  <a:lnTo>
                    <a:pt x="875729" y="129445"/>
                  </a:lnTo>
                  <a:lnTo>
                    <a:pt x="878081" y="127502"/>
                  </a:lnTo>
                  <a:lnTo>
                    <a:pt x="879729" y="127197"/>
                  </a:lnTo>
                  <a:lnTo>
                    <a:pt x="880900" y="126378"/>
                  </a:lnTo>
                  <a:lnTo>
                    <a:pt x="880700" y="124253"/>
                  </a:lnTo>
                  <a:lnTo>
                    <a:pt x="880824" y="122168"/>
                  </a:lnTo>
                  <a:lnTo>
                    <a:pt x="882567" y="119939"/>
                  </a:lnTo>
                  <a:lnTo>
                    <a:pt x="887949" y="116834"/>
                  </a:lnTo>
                  <a:lnTo>
                    <a:pt x="891025" y="115729"/>
                  </a:lnTo>
                  <a:lnTo>
                    <a:pt x="895016" y="115376"/>
                  </a:lnTo>
                  <a:lnTo>
                    <a:pt x="895464" y="116567"/>
                  </a:lnTo>
                  <a:lnTo>
                    <a:pt x="895007" y="118262"/>
                  </a:lnTo>
                  <a:lnTo>
                    <a:pt x="895778" y="120825"/>
                  </a:lnTo>
                  <a:lnTo>
                    <a:pt x="895398" y="127759"/>
                  </a:lnTo>
                  <a:lnTo>
                    <a:pt x="894483" y="128740"/>
                  </a:lnTo>
                  <a:lnTo>
                    <a:pt x="890358" y="131131"/>
                  </a:lnTo>
                  <a:lnTo>
                    <a:pt x="885854" y="133045"/>
                  </a:lnTo>
                  <a:lnTo>
                    <a:pt x="884587" y="133845"/>
                  </a:lnTo>
                  <a:lnTo>
                    <a:pt x="883472" y="135750"/>
                  </a:lnTo>
                  <a:lnTo>
                    <a:pt x="883568" y="137646"/>
                  </a:lnTo>
                  <a:lnTo>
                    <a:pt x="887244" y="140170"/>
                  </a:lnTo>
                  <a:lnTo>
                    <a:pt x="892950" y="142532"/>
                  </a:lnTo>
                  <a:lnTo>
                    <a:pt x="894121" y="143637"/>
                  </a:lnTo>
                  <a:lnTo>
                    <a:pt x="894883" y="145494"/>
                  </a:lnTo>
                  <a:lnTo>
                    <a:pt x="895092" y="147571"/>
                  </a:lnTo>
                  <a:lnTo>
                    <a:pt x="896474" y="148561"/>
                  </a:lnTo>
                  <a:lnTo>
                    <a:pt x="898407" y="149038"/>
                  </a:lnTo>
                  <a:lnTo>
                    <a:pt x="899683" y="150019"/>
                  </a:lnTo>
                  <a:lnTo>
                    <a:pt x="900656" y="151400"/>
                  </a:lnTo>
                  <a:lnTo>
                    <a:pt x="891054" y="148171"/>
                  </a:lnTo>
                  <a:lnTo>
                    <a:pt x="888539" y="146752"/>
                  </a:lnTo>
                  <a:lnTo>
                    <a:pt x="885511" y="146580"/>
                  </a:lnTo>
                  <a:lnTo>
                    <a:pt x="882510" y="146152"/>
                  </a:lnTo>
                  <a:lnTo>
                    <a:pt x="879453" y="144913"/>
                  </a:lnTo>
                  <a:lnTo>
                    <a:pt x="876166" y="144618"/>
                  </a:lnTo>
                  <a:lnTo>
                    <a:pt x="874595" y="145513"/>
                  </a:lnTo>
                  <a:lnTo>
                    <a:pt x="873985" y="147266"/>
                  </a:lnTo>
                  <a:lnTo>
                    <a:pt x="873614" y="149228"/>
                  </a:lnTo>
                  <a:lnTo>
                    <a:pt x="874338" y="151667"/>
                  </a:lnTo>
                  <a:lnTo>
                    <a:pt x="874271" y="153152"/>
                  </a:lnTo>
                  <a:lnTo>
                    <a:pt x="873652" y="155829"/>
                  </a:lnTo>
                  <a:lnTo>
                    <a:pt x="876033" y="163744"/>
                  </a:lnTo>
                  <a:lnTo>
                    <a:pt x="879014" y="170031"/>
                  </a:lnTo>
                  <a:lnTo>
                    <a:pt x="883405" y="176574"/>
                  </a:lnTo>
                  <a:lnTo>
                    <a:pt x="885577" y="178822"/>
                  </a:lnTo>
                  <a:lnTo>
                    <a:pt x="888006" y="180851"/>
                  </a:lnTo>
                  <a:lnTo>
                    <a:pt x="884063" y="180251"/>
                  </a:lnTo>
                  <a:lnTo>
                    <a:pt x="882872" y="178070"/>
                  </a:lnTo>
                  <a:lnTo>
                    <a:pt x="877881" y="175898"/>
                  </a:lnTo>
                  <a:lnTo>
                    <a:pt x="876919" y="174603"/>
                  </a:lnTo>
                  <a:lnTo>
                    <a:pt x="873661" y="168392"/>
                  </a:lnTo>
                  <a:lnTo>
                    <a:pt x="872709" y="167230"/>
                  </a:lnTo>
                  <a:lnTo>
                    <a:pt x="869709" y="165116"/>
                  </a:lnTo>
                  <a:lnTo>
                    <a:pt x="868385" y="163563"/>
                  </a:lnTo>
                  <a:lnTo>
                    <a:pt x="867937" y="161468"/>
                  </a:lnTo>
                  <a:lnTo>
                    <a:pt x="868270" y="159267"/>
                  </a:lnTo>
                  <a:lnTo>
                    <a:pt x="868099" y="156220"/>
                  </a:lnTo>
                  <a:lnTo>
                    <a:pt x="868213" y="153190"/>
                  </a:lnTo>
                  <a:lnTo>
                    <a:pt x="868832" y="149495"/>
                  </a:lnTo>
                  <a:lnTo>
                    <a:pt x="867756" y="148190"/>
                  </a:lnTo>
                  <a:lnTo>
                    <a:pt x="866356" y="146971"/>
                  </a:lnTo>
                  <a:lnTo>
                    <a:pt x="864727" y="144142"/>
                  </a:lnTo>
                  <a:lnTo>
                    <a:pt x="864241" y="140922"/>
                  </a:lnTo>
                  <a:lnTo>
                    <a:pt x="864375" y="139074"/>
                  </a:lnTo>
                  <a:lnTo>
                    <a:pt x="865041" y="137436"/>
                  </a:lnTo>
                  <a:lnTo>
                    <a:pt x="865946" y="136017"/>
                  </a:lnTo>
                  <a:lnTo>
                    <a:pt x="866146" y="134626"/>
                  </a:lnTo>
                  <a:lnTo>
                    <a:pt x="863803" y="132617"/>
                  </a:lnTo>
                  <a:lnTo>
                    <a:pt x="861346" y="126882"/>
                  </a:lnTo>
                  <a:lnTo>
                    <a:pt x="861127" y="123911"/>
                  </a:lnTo>
                  <a:lnTo>
                    <a:pt x="864251" y="118186"/>
                  </a:lnTo>
                  <a:lnTo>
                    <a:pt x="864184" y="115405"/>
                  </a:lnTo>
                  <a:lnTo>
                    <a:pt x="864803" y="113757"/>
                  </a:lnTo>
                  <a:lnTo>
                    <a:pt x="865137" y="112005"/>
                  </a:lnTo>
                  <a:lnTo>
                    <a:pt x="866775" y="108194"/>
                  </a:lnTo>
                  <a:lnTo>
                    <a:pt x="869432" y="104947"/>
                  </a:lnTo>
                  <a:lnTo>
                    <a:pt x="873947" y="100393"/>
                  </a:lnTo>
                  <a:lnTo>
                    <a:pt x="875662" y="99403"/>
                  </a:lnTo>
                  <a:lnTo>
                    <a:pt x="877595" y="98755"/>
                  </a:lnTo>
                  <a:lnTo>
                    <a:pt x="877767" y="99869"/>
                  </a:lnTo>
                  <a:lnTo>
                    <a:pt x="877462" y="100860"/>
                  </a:lnTo>
                  <a:lnTo>
                    <a:pt x="874128" y="105489"/>
                  </a:lnTo>
                  <a:lnTo>
                    <a:pt x="873680" y="106537"/>
                  </a:lnTo>
                  <a:lnTo>
                    <a:pt x="873595" y="108480"/>
                  </a:lnTo>
                  <a:lnTo>
                    <a:pt x="875186" y="109633"/>
                  </a:lnTo>
                  <a:lnTo>
                    <a:pt x="876919" y="111985"/>
                  </a:lnTo>
                  <a:lnTo>
                    <a:pt x="877252" y="115110"/>
                  </a:lnTo>
                  <a:lnTo>
                    <a:pt x="877319" y="118443"/>
                  </a:lnTo>
                  <a:lnTo>
                    <a:pt x="876938" y="121796"/>
                  </a:lnTo>
                  <a:lnTo>
                    <a:pt x="876300" y="122920"/>
                  </a:lnTo>
                  <a:lnTo>
                    <a:pt x="873566" y="126292"/>
                  </a:lnTo>
                  <a:lnTo>
                    <a:pt x="867347" y="130245"/>
                  </a:lnTo>
                  <a:lnTo>
                    <a:pt x="866813" y="131226"/>
                  </a:lnTo>
                  <a:lnTo>
                    <a:pt x="866860" y="132312"/>
                  </a:lnTo>
                  <a:lnTo>
                    <a:pt x="868003" y="133626"/>
                  </a:lnTo>
                  <a:lnTo>
                    <a:pt x="869470" y="134617"/>
                  </a:lnTo>
                  <a:close/>
                  <a:moveTo>
                    <a:pt x="56855" y="102013"/>
                  </a:moveTo>
                  <a:lnTo>
                    <a:pt x="56702" y="102613"/>
                  </a:lnTo>
                  <a:lnTo>
                    <a:pt x="53940" y="99822"/>
                  </a:lnTo>
                  <a:lnTo>
                    <a:pt x="50816" y="98269"/>
                  </a:lnTo>
                  <a:lnTo>
                    <a:pt x="52111" y="97869"/>
                  </a:lnTo>
                  <a:lnTo>
                    <a:pt x="54693" y="98298"/>
                  </a:lnTo>
                  <a:lnTo>
                    <a:pt x="55721" y="98698"/>
                  </a:lnTo>
                  <a:lnTo>
                    <a:pt x="56712" y="100089"/>
                  </a:lnTo>
                  <a:lnTo>
                    <a:pt x="56855" y="102013"/>
                  </a:lnTo>
                  <a:close/>
                  <a:moveTo>
                    <a:pt x="888749" y="102641"/>
                  </a:moveTo>
                  <a:lnTo>
                    <a:pt x="884520" y="103099"/>
                  </a:lnTo>
                  <a:lnTo>
                    <a:pt x="883558" y="101832"/>
                  </a:lnTo>
                  <a:lnTo>
                    <a:pt x="882443" y="96117"/>
                  </a:lnTo>
                  <a:lnTo>
                    <a:pt x="885444" y="91545"/>
                  </a:lnTo>
                  <a:lnTo>
                    <a:pt x="889225" y="88859"/>
                  </a:lnTo>
                  <a:lnTo>
                    <a:pt x="891807" y="88182"/>
                  </a:lnTo>
                  <a:lnTo>
                    <a:pt x="892711" y="88144"/>
                  </a:lnTo>
                  <a:lnTo>
                    <a:pt x="895016" y="91440"/>
                  </a:lnTo>
                  <a:lnTo>
                    <a:pt x="893264" y="98060"/>
                  </a:lnTo>
                  <a:lnTo>
                    <a:pt x="891244" y="101441"/>
                  </a:lnTo>
                  <a:lnTo>
                    <a:pt x="888749" y="102641"/>
                  </a:lnTo>
                  <a:close/>
                  <a:moveTo>
                    <a:pt x="807310" y="86706"/>
                  </a:moveTo>
                  <a:lnTo>
                    <a:pt x="807034" y="87296"/>
                  </a:lnTo>
                  <a:lnTo>
                    <a:pt x="806043" y="84182"/>
                  </a:lnTo>
                  <a:lnTo>
                    <a:pt x="806872" y="82620"/>
                  </a:lnTo>
                  <a:lnTo>
                    <a:pt x="808063" y="83191"/>
                  </a:lnTo>
                  <a:lnTo>
                    <a:pt x="808358" y="83744"/>
                  </a:lnTo>
                  <a:lnTo>
                    <a:pt x="807225" y="85230"/>
                  </a:lnTo>
                  <a:lnTo>
                    <a:pt x="807310" y="86706"/>
                  </a:lnTo>
                  <a:close/>
                  <a:moveTo>
                    <a:pt x="33594" y="94450"/>
                  </a:moveTo>
                  <a:lnTo>
                    <a:pt x="31918" y="94697"/>
                  </a:lnTo>
                  <a:lnTo>
                    <a:pt x="30299" y="94126"/>
                  </a:lnTo>
                  <a:lnTo>
                    <a:pt x="28956" y="92602"/>
                  </a:lnTo>
                  <a:lnTo>
                    <a:pt x="21774" y="88182"/>
                  </a:lnTo>
                  <a:lnTo>
                    <a:pt x="19545" y="88116"/>
                  </a:lnTo>
                  <a:lnTo>
                    <a:pt x="17983" y="86982"/>
                  </a:lnTo>
                  <a:lnTo>
                    <a:pt x="16078" y="86592"/>
                  </a:lnTo>
                  <a:lnTo>
                    <a:pt x="14058" y="83639"/>
                  </a:lnTo>
                  <a:lnTo>
                    <a:pt x="13630" y="82058"/>
                  </a:lnTo>
                  <a:lnTo>
                    <a:pt x="15097" y="81286"/>
                  </a:lnTo>
                  <a:lnTo>
                    <a:pt x="16021" y="79667"/>
                  </a:lnTo>
                  <a:lnTo>
                    <a:pt x="18412" y="80381"/>
                  </a:lnTo>
                  <a:lnTo>
                    <a:pt x="21136" y="83239"/>
                  </a:lnTo>
                  <a:lnTo>
                    <a:pt x="23907" y="84306"/>
                  </a:lnTo>
                  <a:lnTo>
                    <a:pt x="24660" y="84849"/>
                  </a:lnTo>
                  <a:lnTo>
                    <a:pt x="26012" y="86430"/>
                  </a:lnTo>
                  <a:lnTo>
                    <a:pt x="32347" y="90316"/>
                  </a:lnTo>
                  <a:lnTo>
                    <a:pt x="33032" y="91640"/>
                  </a:lnTo>
                  <a:lnTo>
                    <a:pt x="33471" y="92964"/>
                  </a:lnTo>
                  <a:lnTo>
                    <a:pt x="33594" y="94450"/>
                  </a:lnTo>
                  <a:close/>
                  <a:moveTo>
                    <a:pt x="365703" y="79953"/>
                  </a:moveTo>
                  <a:lnTo>
                    <a:pt x="364398" y="81343"/>
                  </a:lnTo>
                  <a:lnTo>
                    <a:pt x="363007" y="80477"/>
                  </a:lnTo>
                  <a:lnTo>
                    <a:pt x="365160" y="77657"/>
                  </a:lnTo>
                  <a:lnTo>
                    <a:pt x="365664" y="77467"/>
                  </a:lnTo>
                  <a:lnTo>
                    <a:pt x="365703" y="79953"/>
                  </a:lnTo>
                  <a:close/>
                  <a:moveTo>
                    <a:pt x="282111" y="81086"/>
                  </a:moveTo>
                  <a:lnTo>
                    <a:pt x="280997" y="81191"/>
                  </a:lnTo>
                  <a:lnTo>
                    <a:pt x="280664" y="80400"/>
                  </a:lnTo>
                  <a:lnTo>
                    <a:pt x="280711" y="79038"/>
                  </a:lnTo>
                  <a:lnTo>
                    <a:pt x="280616" y="77953"/>
                  </a:lnTo>
                  <a:lnTo>
                    <a:pt x="280292" y="77143"/>
                  </a:lnTo>
                  <a:lnTo>
                    <a:pt x="280292" y="75781"/>
                  </a:lnTo>
                  <a:lnTo>
                    <a:pt x="281321" y="76457"/>
                  </a:lnTo>
                  <a:lnTo>
                    <a:pt x="282111" y="77095"/>
                  </a:lnTo>
                  <a:lnTo>
                    <a:pt x="283026" y="77553"/>
                  </a:lnTo>
                  <a:lnTo>
                    <a:pt x="283769" y="77857"/>
                  </a:lnTo>
                  <a:lnTo>
                    <a:pt x="284159" y="78067"/>
                  </a:lnTo>
                  <a:lnTo>
                    <a:pt x="283426" y="79991"/>
                  </a:lnTo>
                  <a:lnTo>
                    <a:pt x="282111" y="81086"/>
                  </a:lnTo>
                  <a:close/>
                  <a:moveTo>
                    <a:pt x="296132" y="73266"/>
                  </a:moveTo>
                  <a:lnTo>
                    <a:pt x="296094" y="75095"/>
                  </a:lnTo>
                  <a:lnTo>
                    <a:pt x="294246" y="74019"/>
                  </a:lnTo>
                  <a:lnTo>
                    <a:pt x="293884" y="71990"/>
                  </a:lnTo>
                  <a:lnTo>
                    <a:pt x="294494" y="71333"/>
                  </a:lnTo>
                  <a:lnTo>
                    <a:pt x="295760" y="71685"/>
                  </a:lnTo>
                  <a:lnTo>
                    <a:pt x="296132" y="73266"/>
                  </a:lnTo>
                  <a:close/>
                  <a:moveTo>
                    <a:pt x="600160" y="69980"/>
                  </a:moveTo>
                  <a:lnTo>
                    <a:pt x="599827" y="70856"/>
                  </a:lnTo>
                  <a:lnTo>
                    <a:pt x="597541" y="68713"/>
                  </a:lnTo>
                  <a:lnTo>
                    <a:pt x="596941" y="67161"/>
                  </a:lnTo>
                  <a:lnTo>
                    <a:pt x="597217" y="65951"/>
                  </a:lnTo>
                  <a:lnTo>
                    <a:pt x="599589" y="65846"/>
                  </a:lnTo>
                  <a:lnTo>
                    <a:pt x="600770" y="66608"/>
                  </a:lnTo>
                  <a:lnTo>
                    <a:pt x="600160" y="69980"/>
                  </a:lnTo>
                  <a:close/>
                  <a:moveTo>
                    <a:pt x="814006" y="65846"/>
                  </a:moveTo>
                  <a:lnTo>
                    <a:pt x="813339" y="66656"/>
                  </a:lnTo>
                  <a:lnTo>
                    <a:pt x="810091" y="65170"/>
                  </a:lnTo>
                  <a:lnTo>
                    <a:pt x="810253" y="62817"/>
                  </a:lnTo>
                  <a:lnTo>
                    <a:pt x="809815" y="61655"/>
                  </a:lnTo>
                  <a:lnTo>
                    <a:pt x="808939" y="60436"/>
                  </a:lnTo>
                  <a:lnTo>
                    <a:pt x="808587" y="59246"/>
                  </a:lnTo>
                  <a:lnTo>
                    <a:pt x="808948" y="57940"/>
                  </a:lnTo>
                  <a:lnTo>
                    <a:pt x="810949" y="59607"/>
                  </a:lnTo>
                  <a:lnTo>
                    <a:pt x="812073" y="62255"/>
                  </a:lnTo>
                  <a:lnTo>
                    <a:pt x="813616" y="64770"/>
                  </a:lnTo>
                  <a:lnTo>
                    <a:pt x="814006" y="65846"/>
                  </a:lnTo>
                  <a:close/>
                  <a:moveTo>
                    <a:pt x="845925" y="56997"/>
                  </a:moveTo>
                  <a:lnTo>
                    <a:pt x="845486" y="57302"/>
                  </a:lnTo>
                  <a:lnTo>
                    <a:pt x="844525" y="56588"/>
                  </a:lnTo>
                  <a:lnTo>
                    <a:pt x="843924" y="55797"/>
                  </a:lnTo>
                  <a:lnTo>
                    <a:pt x="843962" y="55007"/>
                  </a:lnTo>
                  <a:lnTo>
                    <a:pt x="844648" y="54607"/>
                  </a:lnTo>
                  <a:lnTo>
                    <a:pt x="846039" y="55816"/>
                  </a:lnTo>
                  <a:lnTo>
                    <a:pt x="846068" y="56483"/>
                  </a:lnTo>
                  <a:lnTo>
                    <a:pt x="845925" y="56997"/>
                  </a:lnTo>
                  <a:close/>
                  <a:moveTo>
                    <a:pt x="842381" y="54178"/>
                  </a:moveTo>
                  <a:lnTo>
                    <a:pt x="842448" y="55302"/>
                  </a:lnTo>
                  <a:lnTo>
                    <a:pt x="840829" y="52749"/>
                  </a:lnTo>
                  <a:lnTo>
                    <a:pt x="840200" y="49730"/>
                  </a:lnTo>
                  <a:lnTo>
                    <a:pt x="841486" y="50806"/>
                  </a:lnTo>
                  <a:lnTo>
                    <a:pt x="842924" y="53035"/>
                  </a:lnTo>
                  <a:lnTo>
                    <a:pt x="842381" y="54178"/>
                  </a:lnTo>
                  <a:close/>
                  <a:moveTo>
                    <a:pt x="606209" y="45882"/>
                  </a:moveTo>
                  <a:lnTo>
                    <a:pt x="607104" y="48425"/>
                  </a:lnTo>
                  <a:lnTo>
                    <a:pt x="607237" y="49397"/>
                  </a:lnTo>
                  <a:lnTo>
                    <a:pt x="602275" y="50730"/>
                  </a:lnTo>
                  <a:lnTo>
                    <a:pt x="599284" y="47606"/>
                  </a:lnTo>
                  <a:lnTo>
                    <a:pt x="599922" y="46339"/>
                  </a:lnTo>
                  <a:lnTo>
                    <a:pt x="602504" y="46396"/>
                  </a:lnTo>
                  <a:lnTo>
                    <a:pt x="606209" y="45882"/>
                  </a:lnTo>
                  <a:close/>
                  <a:moveTo>
                    <a:pt x="350434" y="59093"/>
                  </a:moveTo>
                  <a:lnTo>
                    <a:pt x="346777" y="60074"/>
                  </a:lnTo>
                  <a:lnTo>
                    <a:pt x="344662" y="58703"/>
                  </a:lnTo>
                  <a:lnTo>
                    <a:pt x="346948" y="57017"/>
                  </a:lnTo>
                  <a:lnTo>
                    <a:pt x="347757" y="56902"/>
                  </a:lnTo>
                  <a:lnTo>
                    <a:pt x="348291" y="56569"/>
                  </a:lnTo>
                  <a:lnTo>
                    <a:pt x="348482" y="55883"/>
                  </a:lnTo>
                  <a:lnTo>
                    <a:pt x="344348" y="54769"/>
                  </a:lnTo>
                  <a:lnTo>
                    <a:pt x="343166" y="53788"/>
                  </a:lnTo>
                  <a:lnTo>
                    <a:pt x="342043" y="51292"/>
                  </a:lnTo>
                  <a:lnTo>
                    <a:pt x="342071" y="49701"/>
                  </a:lnTo>
                  <a:lnTo>
                    <a:pt x="347386" y="45501"/>
                  </a:lnTo>
                  <a:lnTo>
                    <a:pt x="348624" y="45053"/>
                  </a:lnTo>
                  <a:lnTo>
                    <a:pt x="348824" y="46796"/>
                  </a:lnTo>
                  <a:lnTo>
                    <a:pt x="352491" y="51197"/>
                  </a:lnTo>
                  <a:lnTo>
                    <a:pt x="352653" y="54130"/>
                  </a:lnTo>
                  <a:lnTo>
                    <a:pt x="352510" y="55188"/>
                  </a:lnTo>
                  <a:lnTo>
                    <a:pt x="350434" y="59093"/>
                  </a:lnTo>
                  <a:close/>
                  <a:moveTo>
                    <a:pt x="570623" y="41253"/>
                  </a:moveTo>
                  <a:lnTo>
                    <a:pt x="571585" y="41824"/>
                  </a:lnTo>
                  <a:lnTo>
                    <a:pt x="572919" y="41805"/>
                  </a:lnTo>
                  <a:lnTo>
                    <a:pt x="574500" y="41386"/>
                  </a:lnTo>
                  <a:lnTo>
                    <a:pt x="578386" y="41786"/>
                  </a:lnTo>
                  <a:lnTo>
                    <a:pt x="585263" y="41872"/>
                  </a:lnTo>
                  <a:lnTo>
                    <a:pt x="589997" y="42872"/>
                  </a:lnTo>
                  <a:lnTo>
                    <a:pt x="594627" y="45701"/>
                  </a:lnTo>
                  <a:lnTo>
                    <a:pt x="596932" y="46272"/>
                  </a:lnTo>
                  <a:lnTo>
                    <a:pt x="597922" y="46291"/>
                  </a:lnTo>
                  <a:lnTo>
                    <a:pt x="597703" y="46511"/>
                  </a:lnTo>
                  <a:lnTo>
                    <a:pt x="595874" y="47282"/>
                  </a:lnTo>
                  <a:lnTo>
                    <a:pt x="595007" y="48806"/>
                  </a:lnTo>
                  <a:lnTo>
                    <a:pt x="597532" y="51140"/>
                  </a:lnTo>
                  <a:lnTo>
                    <a:pt x="597703" y="52692"/>
                  </a:lnTo>
                  <a:lnTo>
                    <a:pt x="599656" y="54083"/>
                  </a:lnTo>
                  <a:lnTo>
                    <a:pt x="602046" y="56245"/>
                  </a:lnTo>
                  <a:lnTo>
                    <a:pt x="602142" y="56950"/>
                  </a:lnTo>
                  <a:lnTo>
                    <a:pt x="602952" y="57921"/>
                  </a:lnTo>
                  <a:lnTo>
                    <a:pt x="603361" y="59112"/>
                  </a:lnTo>
                  <a:lnTo>
                    <a:pt x="601675" y="60293"/>
                  </a:lnTo>
                  <a:lnTo>
                    <a:pt x="599418" y="60512"/>
                  </a:lnTo>
                  <a:lnTo>
                    <a:pt x="597741" y="59398"/>
                  </a:lnTo>
                  <a:lnTo>
                    <a:pt x="596208" y="58007"/>
                  </a:lnTo>
                  <a:lnTo>
                    <a:pt x="595808" y="59731"/>
                  </a:lnTo>
                  <a:lnTo>
                    <a:pt x="594617" y="60722"/>
                  </a:lnTo>
                  <a:lnTo>
                    <a:pt x="590273" y="60436"/>
                  </a:lnTo>
                  <a:lnTo>
                    <a:pt x="587168" y="60445"/>
                  </a:lnTo>
                  <a:lnTo>
                    <a:pt x="584082" y="60874"/>
                  </a:lnTo>
                  <a:lnTo>
                    <a:pt x="585625" y="61141"/>
                  </a:lnTo>
                  <a:lnTo>
                    <a:pt x="587026" y="61693"/>
                  </a:lnTo>
                  <a:lnTo>
                    <a:pt x="591835" y="66094"/>
                  </a:lnTo>
                  <a:lnTo>
                    <a:pt x="592864" y="67723"/>
                  </a:lnTo>
                  <a:lnTo>
                    <a:pt x="591178" y="70961"/>
                  </a:lnTo>
                  <a:lnTo>
                    <a:pt x="591998" y="72285"/>
                  </a:lnTo>
                  <a:lnTo>
                    <a:pt x="593855" y="73047"/>
                  </a:lnTo>
                  <a:lnTo>
                    <a:pt x="596122" y="74657"/>
                  </a:lnTo>
                  <a:lnTo>
                    <a:pt x="597732" y="74819"/>
                  </a:lnTo>
                  <a:lnTo>
                    <a:pt x="598894" y="75733"/>
                  </a:lnTo>
                  <a:lnTo>
                    <a:pt x="598941" y="77314"/>
                  </a:lnTo>
                  <a:lnTo>
                    <a:pt x="599618" y="78743"/>
                  </a:lnTo>
                  <a:lnTo>
                    <a:pt x="597789" y="79324"/>
                  </a:lnTo>
                  <a:lnTo>
                    <a:pt x="599598" y="79705"/>
                  </a:lnTo>
                  <a:lnTo>
                    <a:pt x="601218" y="80438"/>
                  </a:lnTo>
                  <a:lnTo>
                    <a:pt x="600332" y="81181"/>
                  </a:lnTo>
                  <a:lnTo>
                    <a:pt x="599646" y="82086"/>
                  </a:lnTo>
                  <a:lnTo>
                    <a:pt x="600389" y="82572"/>
                  </a:lnTo>
                  <a:lnTo>
                    <a:pt x="602609" y="83401"/>
                  </a:lnTo>
                  <a:lnTo>
                    <a:pt x="603580" y="84172"/>
                  </a:lnTo>
                  <a:lnTo>
                    <a:pt x="604085" y="86239"/>
                  </a:lnTo>
                  <a:lnTo>
                    <a:pt x="606257" y="89621"/>
                  </a:lnTo>
                  <a:lnTo>
                    <a:pt x="610219" y="93983"/>
                  </a:lnTo>
                  <a:lnTo>
                    <a:pt x="611086" y="95574"/>
                  </a:lnTo>
                  <a:lnTo>
                    <a:pt x="611076" y="97041"/>
                  </a:lnTo>
                  <a:lnTo>
                    <a:pt x="610419" y="98298"/>
                  </a:lnTo>
                  <a:lnTo>
                    <a:pt x="608162" y="99765"/>
                  </a:lnTo>
                  <a:lnTo>
                    <a:pt x="606361" y="101708"/>
                  </a:lnTo>
                  <a:lnTo>
                    <a:pt x="606142" y="102413"/>
                  </a:lnTo>
                  <a:lnTo>
                    <a:pt x="603685" y="103308"/>
                  </a:lnTo>
                  <a:lnTo>
                    <a:pt x="604808" y="103965"/>
                  </a:lnTo>
                  <a:lnTo>
                    <a:pt x="605704" y="104861"/>
                  </a:lnTo>
                  <a:lnTo>
                    <a:pt x="607409" y="107556"/>
                  </a:lnTo>
                  <a:lnTo>
                    <a:pt x="611476" y="111938"/>
                  </a:lnTo>
                  <a:lnTo>
                    <a:pt x="613524" y="113576"/>
                  </a:lnTo>
                  <a:lnTo>
                    <a:pt x="621935" y="119520"/>
                  </a:lnTo>
                  <a:lnTo>
                    <a:pt x="626411" y="122110"/>
                  </a:lnTo>
                  <a:lnTo>
                    <a:pt x="632127" y="128035"/>
                  </a:lnTo>
                  <a:lnTo>
                    <a:pt x="635089" y="129407"/>
                  </a:lnTo>
                  <a:lnTo>
                    <a:pt x="635670" y="131055"/>
                  </a:lnTo>
                  <a:lnTo>
                    <a:pt x="633193" y="133588"/>
                  </a:lnTo>
                  <a:lnTo>
                    <a:pt x="629593" y="134855"/>
                  </a:lnTo>
                  <a:lnTo>
                    <a:pt x="623640" y="135531"/>
                  </a:lnTo>
                  <a:lnTo>
                    <a:pt x="617668" y="134645"/>
                  </a:lnTo>
                  <a:lnTo>
                    <a:pt x="614581" y="133921"/>
                  </a:lnTo>
                  <a:lnTo>
                    <a:pt x="611895" y="132464"/>
                  </a:lnTo>
                  <a:lnTo>
                    <a:pt x="609781" y="129540"/>
                  </a:lnTo>
                  <a:lnTo>
                    <a:pt x="606980" y="127959"/>
                  </a:lnTo>
                  <a:lnTo>
                    <a:pt x="608057" y="129730"/>
                  </a:lnTo>
                  <a:lnTo>
                    <a:pt x="608733" y="131540"/>
                  </a:lnTo>
                  <a:lnTo>
                    <a:pt x="608380" y="133512"/>
                  </a:lnTo>
                  <a:lnTo>
                    <a:pt x="607285" y="135055"/>
                  </a:lnTo>
                  <a:lnTo>
                    <a:pt x="605399" y="136188"/>
                  </a:lnTo>
                  <a:lnTo>
                    <a:pt x="603380" y="137112"/>
                  </a:lnTo>
                  <a:lnTo>
                    <a:pt x="602523" y="137760"/>
                  </a:lnTo>
                  <a:lnTo>
                    <a:pt x="597398" y="148076"/>
                  </a:lnTo>
                  <a:lnTo>
                    <a:pt x="596569" y="150866"/>
                  </a:lnTo>
                  <a:lnTo>
                    <a:pt x="595007" y="162449"/>
                  </a:lnTo>
                  <a:lnTo>
                    <a:pt x="594979" y="165725"/>
                  </a:lnTo>
                  <a:lnTo>
                    <a:pt x="597284" y="171850"/>
                  </a:lnTo>
                  <a:lnTo>
                    <a:pt x="597484" y="175060"/>
                  </a:lnTo>
                  <a:lnTo>
                    <a:pt x="597941" y="176451"/>
                  </a:lnTo>
                  <a:lnTo>
                    <a:pt x="597636" y="177603"/>
                  </a:lnTo>
                  <a:lnTo>
                    <a:pt x="596551" y="178289"/>
                  </a:lnTo>
                  <a:lnTo>
                    <a:pt x="592150" y="180156"/>
                  </a:lnTo>
                  <a:lnTo>
                    <a:pt x="589045" y="181708"/>
                  </a:lnTo>
                  <a:lnTo>
                    <a:pt x="586521" y="183918"/>
                  </a:lnTo>
                  <a:lnTo>
                    <a:pt x="584482" y="186671"/>
                  </a:lnTo>
                  <a:lnTo>
                    <a:pt x="582692" y="188662"/>
                  </a:lnTo>
                  <a:lnTo>
                    <a:pt x="580311" y="189614"/>
                  </a:lnTo>
                  <a:lnTo>
                    <a:pt x="578577" y="189471"/>
                  </a:lnTo>
                  <a:lnTo>
                    <a:pt x="577186" y="188557"/>
                  </a:lnTo>
                  <a:lnTo>
                    <a:pt x="576205" y="186785"/>
                  </a:lnTo>
                  <a:lnTo>
                    <a:pt x="575643" y="184852"/>
                  </a:lnTo>
                  <a:lnTo>
                    <a:pt x="575281" y="186280"/>
                  </a:lnTo>
                  <a:lnTo>
                    <a:pt x="575348" y="187680"/>
                  </a:lnTo>
                  <a:lnTo>
                    <a:pt x="576167" y="189176"/>
                  </a:lnTo>
                  <a:lnTo>
                    <a:pt x="576481" y="190757"/>
                  </a:lnTo>
                  <a:lnTo>
                    <a:pt x="576005" y="192367"/>
                  </a:lnTo>
                  <a:lnTo>
                    <a:pt x="574986" y="193653"/>
                  </a:lnTo>
                  <a:lnTo>
                    <a:pt x="572224" y="195053"/>
                  </a:lnTo>
                  <a:lnTo>
                    <a:pt x="570699" y="196253"/>
                  </a:lnTo>
                  <a:lnTo>
                    <a:pt x="570404" y="198377"/>
                  </a:lnTo>
                  <a:lnTo>
                    <a:pt x="569671" y="199568"/>
                  </a:lnTo>
                  <a:lnTo>
                    <a:pt x="568614" y="200492"/>
                  </a:lnTo>
                  <a:lnTo>
                    <a:pt x="564718" y="202606"/>
                  </a:lnTo>
                  <a:lnTo>
                    <a:pt x="563842" y="203454"/>
                  </a:lnTo>
                  <a:lnTo>
                    <a:pt x="563203" y="204530"/>
                  </a:lnTo>
                  <a:lnTo>
                    <a:pt x="565280" y="204359"/>
                  </a:lnTo>
                  <a:lnTo>
                    <a:pt x="567185" y="204530"/>
                  </a:lnTo>
                  <a:lnTo>
                    <a:pt x="567328" y="206635"/>
                  </a:lnTo>
                  <a:lnTo>
                    <a:pt x="567928" y="208207"/>
                  </a:lnTo>
                  <a:lnTo>
                    <a:pt x="567166" y="211646"/>
                  </a:lnTo>
                  <a:lnTo>
                    <a:pt x="564232" y="213970"/>
                  </a:lnTo>
                  <a:lnTo>
                    <a:pt x="565699" y="214455"/>
                  </a:lnTo>
                  <a:lnTo>
                    <a:pt x="567023" y="215217"/>
                  </a:lnTo>
                  <a:lnTo>
                    <a:pt x="569966" y="215779"/>
                  </a:lnTo>
                  <a:lnTo>
                    <a:pt x="570957" y="218218"/>
                  </a:lnTo>
                  <a:lnTo>
                    <a:pt x="570519" y="221171"/>
                  </a:lnTo>
                  <a:lnTo>
                    <a:pt x="569986" y="223818"/>
                  </a:lnTo>
                  <a:lnTo>
                    <a:pt x="567871" y="224552"/>
                  </a:lnTo>
                  <a:lnTo>
                    <a:pt x="566556" y="224066"/>
                  </a:lnTo>
                  <a:lnTo>
                    <a:pt x="565252" y="224114"/>
                  </a:lnTo>
                  <a:lnTo>
                    <a:pt x="564289" y="224914"/>
                  </a:lnTo>
                  <a:lnTo>
                    <a:pt x="564042" y="226285"/>
                  </a:lnTo>
                  <a:lnTo>
                    <a:pt x="565861" y="225609"/>
                  </a:lnTo>
                  <a:lnTo>
                    <a:pt x="565756" y="229038"/>
                  </a:lnTo>
                  <a:lnTo>
                    <a:pt x="565261" y="232381"/>
                  </a:lnTo>
                  <a:lnTo>
                    <a:pt x="564661" y="234229"/>
                  </a:lnTo>
                  <a:lnTo>
                    <a:pt x="563546" y="235734"/>
                  </a:lnTo>
                  <a:lnTo>
                    <a:pt x="561861" y="236220"/>
                  </a:lnTo>
                  <a:lnTo>
                    <a:pt x="560270" y="235087"/>
                  </a:lnTo>
                  <a:lnTo>
                    <a:pt x="559946" y="236401"/>
                  </a:lnTo>
                  <a:lnTo>
                    <a:pt x="560432" y="237506"/>
                  </a:lnTo>
                  <a:lnTo>
                    <a:pt x="562699" y="240192"/>
                  </a:lnTo>
                  <a:lnTo>
                    <a:pt x="561308" y="240782"/>
                  </a:lnTo>
                  <a:lnTo>
                    <a:pt x="560298" y="241697"/>
                  </a:lnTo>
                  <a:lnTo>
                    <a:pt x="559841" y="243030"/>
                  </a:lnTo>
                  <a:lnTo>
                    <a:pt x="557374" y="246088"/>
                  </a:lnTo>
                  <a:lnTo>
                    <a:pt x="556279" y="248336"/>
                  </a:lnTo>
                  <a:lnTo>
                    <a:pt x="555812" y="250736"/>
                  </a:lnTo>
                  <a:lnTo>
                    <a:pt x="554660" y="252641"/>
                  </a:lnTo>
                  <a:lnTo>
                    <a:pt x="536000" y="260947"/>
                  </a:lnTo>
                  <a:lnTo>
                    <a:pt x="520903" y="267938"/>
                  </a:lnTo>
                  <a:lnTo>
                    <a:pt x="519817" y="267462"/>
                  </a:lnTo>
                  <a:lnTo>
                    <a:pt x="519083" y="266395"/>
                  </a:lnTo>
                  <a:lnTo>
                    <a:pt x="518570" y="255527"/>
                  </a:lnTo>
                  <a:lnTo>
                    <a:pt x="516702" y="249974"/>
                  </a:lnTo>
                  <a:lnTo>
                    <a:pt x="516426" y="246840"/>
                  </a:lnTo>
                  <a:lnTo>
                    <a:pt x="514292" y="249631"/>
                  </a:lnTo>
                  <a:lnTo>
                    <a:pt x="512988" y="249345"/>
                  </a:lnTo>
                  <a:lnTo>
                    <a:pt x="511578" y="248631"/>
                  </a:lnTo>
                  <a:lnTo>
                    <a:pt x="510521" y="247717"/>
                  </a:lnTo>
                  <a:lnTo>
                    <a:pt x="510435" y="246516"/>
                  </a:lnTo>
                  <a:lnTo>
                    <a:pt x="511578" y="243068"/>
                  </a:lnTo>
                  <a:lnTo>
                    <a:pt x="510197" y="244964"/>
                  </a:lnTo>
                  <a:lnTo>
                    <a:pt x="508692" y="246421"/>
                  </a:lnTo>
                  <a:lnTo>
                    <a:pt x="507130" y="246240"/>
                  </a:lnTo>
                  <a:lnTo>
                    <a:pt x="505777" y="245516"/>
                  </a:lnTo>
                  <a:lnTo>
                    <a:pt x="505282" y="244392"/>
                  </a:lnTo>
                  <a:lnTo>
                    <a:pt x="504567" y="244221"/>
                  </a:lnTo>
                  <a:lnTo>
                    <a:pt x="501262" y="247288"/>
                  </a:lnTo>
                  <a:lnTo>
                    <a:pt x="496910" y="248936"/>
                  </a:lnTo>
                  <a:lnTo>
                    <a:pt x="494481" y="248907"/>
                  </a:lnTo>
                  <a:lnTo>
                    <a:pt x="492576" y="247964"/>
                  </a:lnTo>
                  <a:lnTo>
                    <a:pt x="492671" y="245621"/>
                  </a:lnTo>
                  <a:lnTo>
                    <a:pt x="492471" y="243335"/>
                  </a:lnTo>
                  <a:lnTo>
                    <a:pt x="491937" y="241992"/>
                  </a:lnTo>
                  <a:lnTo>
                    <a:pt x="490766" y="241506"/>
                  </a:lnTo>
                  <a:lnTo>
                    <a:pt x="489689" y="241678"/>
                  </a:lnTo>
                  <a:lnTo>
                    <a:pt x="486565" y="242868"/>
                  </a:lnTo>
                  <a:lnTo>
                    <a:pt x="485451" y="242726"/>
                  </a:lnTo>
                  <a:lnTo>
                    <a:pt x="484813" y="243326"/>
                  </a:lnTo>
                  <a:lnTo>
                    <a:pt x="476545" y="235001"/>
                  </a:lnTo>
                  <a:lnTo>
                    <a:pt x="474878" y="241745"/>
                  </a:lnTo>
                  <a:lnTo>
                    <a:pt x="469163" y="245326"/>
                  </a:lnTo>
                  <a:lnTo>
                    <a:pt x="464953" y="247412"/>
                  </a:lnTo>
                  <a:lnTo>
                    <a:pt x="460772" y="246631"/>
                  </a:lnTo>
                  <a:lnTo>
                    <a:pt x="456533" y="245297"/>
                  </a:lnTo>
                  <a:lnTo>
                    <a:pt x="452304" y="246907"/>
                  </a:lnTo>
                  <a:lnTo>
                    <a:pt x="447713" y="250850"/>
                  </a:lnTo>
                  <a:lnTo>
                    <a:pt x="446446" y="251450"/>
                  </a:lnTo>
                  <a:lnTo>
                    <a:pt x="445122" y="251441"/>
                  </a:lnTo>
                  <a:lnTo>
                    <a:pt x="444151" y="250927"/>
                  </a:lnTo>
                  <a:lnTo>
                    <a:pt x="444484" y="247936"/>
                  </a:lnTo>
                  <a:lnTo>
                    <a:pt x="444522" y="244945"/>
                  </a:lnTo>
                  <a:lnTo>
                    <a:pt x="444179" y="238287"/>
                  </a:lnTo>
                  <a:lnTo>
                    <a:pt x="443817" y="236972"/>
                  </a:lnTo>
                  <a:lnTo>
                    <a:pt x="442493" y="235144"/>
                  </a:lnTo>
                  <a:lnTo>
                    <a:pt x="440741" y="233820"/>
                  </a:lnTo>
                  <a:lnTo>
                    <a:pt x="439769" y="234782"/>
                  </a:lnTo>
                  <a:lnTo>
                    <a:pt x="438883" y="236106"/>
                  </a:lnTo>
                  <a:lnTo>
                    <a:pt x="435397" y="236048"/>
                  </a:lnTo>
                  <a:lnTo>
                    <a:pt x="431997" y="234991"/>
                  </a:lnTo>
                  <a:lnTo>
                    <a:pt x="429101" y="235591"/>
                  </a:lnTo>
                  <a:lnTo>
                    <a:pt x="423348" y="238230"/>
                  </a:lnTo>
                  <a:lnTo>
                    <a:pt x="420300" y="238639"/>
                  </a:lnTo>
                  <a:lnTo>
                    <a:pt x="418662" y="238039"/>
                  </a:lnTo>
                  <a:lnTo>
                    <a:pt x="417614" y="236620"/>
                  </a:lnTo>
                  <a:lnTo>
                    <a:pt x="418214" y="235315"/>
                  </a:lnTo>
                  <a:lnTo>
                    <a:pt x="419481" y="234315"/>
                  </a:lnTo>
                  <a:lnTo>
                    <a:pt x="417119" y="235105"/>
                  </a:lnTo>
                  <a:lnTo>
                    <a:pt x="415109" y="236439"/>
                  </a:lnTo>
                  <a:lnTo>
                    <a:pt x="414232" y="237296"/>
                  </a:lnTo>
                  <a:lnTo>
                    <a:pt x="413289" y="236868"/>
                  </a:lnTo>
                  <a:lnTo>
                    <a:pt x="410775" y="233858"/>
                  </a:lnTo>
                  <a:lnTo>
                    <a:pt x="405517" y="234982"/>
                  </a:lnTo>
                  <a:lnTo>
                    <a:pt x="404813" y="235325"/>
                  </a:lnTo>
                  <a:lnTo>
                    <a:pt x="403517" y="236353"/>
                  </a:lnTo>
                  <a:lnTo>
                    <a:pt x="402269" y="235839"/>
                  </a:lnTo>
                  <a:lnTo>
                    <a:pt x="401650" y="234744"/>
                  </a:lnTo>
                  <a:lnTo>
                    <a:pt x="401431" y="228457"/>
                  </a:lnTo>
                  <a:lnTo>
                    <a:pt x="398754" y="216370"/>
                  </a:lnTo>
                  <a:lnTo>
                    <a:pt x="398021" y="210198"/>
                  </a:lnTo>
                  <a:lnTo>
                    <a:pt x="397430" y="208740"/>
                  </a:lnTo>
                  <a:lnTo>
                    <a:pt x="394363" y="206521"/>
                  </a:lnTo>
                  <a:lnTo>
                    <a:pt x="394468" y="203340"/>
                  </a:lnTo>
                  <a:lnTo>
                    <a:pt x="396068" y="200673"/>
                  </a:lnTo>
                  <a:lnTo>
                    <a:pt x="396402" y="197568"/>
                  </a:lnTo>
                  <a:lnTo>
                    <a:pt x="395944" y="194196"/>
                  </a:lnTo>
                  <a:lnTo>
                    <a:pt x="394982" y="190900"/>
                  </a:lnTo>
                  <a:lnTo>
                    <a:pt x="393773" y="188414"/>
                  </a:lnTo>
                  <a:lnTo>
                    <a:pt x="392039" y="186290"/>
                  </a:lnTo>
                  <a:lnTo>
                    <a:pt x="389744" y="183909"/>
                  </a:lnTo>
                  <a:lnTo>
                    <a:pt x="386915" y="182128"/>
                  </a:lnTo>
                  <a:lnTo>
                    <a:pt x="380819" y="180127"/>
                  </a:lnTo>
                  <a:lnTo>
                    <a:pt x="377609" y="180308"/>
                  </a:lnTo>
                  <a:lnTo>
                    <a:pt x="376409" y="179518"/>
                  </a:lnTo>
                  <a:lnTo>
                    <a:pt x="375608" y="178498"/>
                  </a:lnTo>
                  <a:lnTo>
                    <a:pt x="375932" y="176498"/>
                  </a:lnTo>
                  <a:lnTo>
                    <a:pt x="377018" y="175127"/>
                  </a:lnTo>
                  <a:lnTo>
                    <a:pt x="378476" y="174784"/>
                  </a:lnTo>
                  <a:lnTo>
                    <a:pt x="378657" y="174003"/>
                  </a:lnTo>
                  <a:lnTo>
                    <a:pt x="375561" y="172393"/>
                  </a:lnTo>
                  <a:lnTo>
                    <a:pt x="372980" y="170202"/>
                  </a:lnTo>
                  <a:lnTo>
                    <a:pt x="372170" y="168888"/>
                  </a:lnTo>
                  <a:lnTo>
                    <a:pt x="371923" y="167440"/>
                  </a:lnTo>
                  <a:lnTo>
                    <a:pt x="371941" y="164097"/>
                  </a:lnTo>
                  <a:lnTo>
                    <a:pt x="372684" y="161982"/>
                  </a:lnTo>
                  <a:lnTo>
                    <a:pt x="373094" y="160839"/>
                  </a:lnTo>
                  <a:lnTo>
                    <a:pt x="373885" y="157305"/>
                  </a:lnTo>
                  <a:lnTo>
                    <a:pt x="375571" y="156229"/>
                  </a:lnTo>
                  <a:lnTo>
                    <a:pt x="375304" y="155581"/>
                  </a:lnTo>
                  <a:lnTo>
                    <a:pt x="374580" y="155095"/>
                  </a:lnTo>
                  <a:lnTo>
                    <a:pt x="373532" y="153933"/>
                  </a:lnTo>
                  <a:lnTo>
                    <a:pt x="372666" y="152600"/>
                  </a:lnTo>
                  <a:lnTo>
                    <a:pt x="370694" y="150333"/>
                  </a:lnTo>
                  <a:lnTo>
                    <a:pt x="367217" y="147609"/>
                  </a:lnTo>
                  <a:lnTo>
                    <a:pt x="366626" y="142903"/>
                  </a:lnTo>
                  <a:lnTo>
                    <a:pt x="366179" y="135969"/>
                  </a:lnTo>
                  <a:lnTo>
                    <a:pt x="366465" y="132817"/>
                  </a:lnTo>
                  <a:lnTo>
                    <a:pt x="367579" y="126920"/>
                  </a:lnTo>
                  <a:lnTo>
                    <a:pt x="369513" y="125063"/>
                  </a:lnTo>
                  <a:lnTo>
                    <a:pt x="371046" y="124549"/>
                  </a:lnTo>
                  <a:lnTo>
                    <a:pt x="372199" y="123758"/>
                  </a:lnTo>
                  <a:lnTo>
                    <a:pt x="371246" y="123644"/>
                  </a:lnTo>
                  <a:lnTo>
                    <a:pt x="370427" y="123939"/>
                  </a:lnTo>
                  <a:lnTo>
                    <a:pt x="368960" y="124139"/>
                  </a:lnTo>
                  <a:lnTo>
                    <a:pt x="370170" y="118863"/>
                  </a:lnTo>
                  <a:lnTo>
                    <a:pt x="370713" y="117338"/>
                  </a:lnTo>
                  <a:lnTo>
                    <a:pt x="373142" y="114386"/>
                  </a:lnTo>
                  <a:lnTo>
                    <a:pt x="375990" y="111776"/>
                  </a:lnTo>
                  <a:lnTo>
                    <a:pt x="377190" y="108699"/>
                  </a:lnTo>
                  <a:lnTo>
                    <a:pt x="378809" y="106004"/>
                  </a:lnTo>
                  <a:lnTo>
                    <a:pt x="385505" y="103222"/>
                  </a:lnTo>
                  <a:lnTo>
                    <a:pt x="383095" y="106709"/>
                  </a:lnTo>
                  <a:lnTo>
                    <a:pt x="383362" y="107975"/>
                  </a:lnTo>
                  <a:lnTo>
                    <a:pt x="383953" y="109099"/>
                  </a:lnTo>
                  <a:lnTo>
                    <a:pt x="385686" y="109890"/>
                  </a:lnTo>
                  <a:lnTo>
                    <a:pt x="386182" y="114186"/>
                  </a:lnTo>
                  <a:lnTo>
                    <a:pt x="388362" y="116624"/>
                  </a:lnTo>
                  <a:lnTo>
                    <a:pt x="390554" y="118853"/>
                  </a:lnTo>
                  <a:lnTo>
                    <a:pt x="392173" y="119948"/>
                  </a:lnTo>
                  <a:lnTo>
                    <a:pt x="393954" y="121539"/>
                  </a:lnTo>
                  <a:lnTo>
                    <a:pt x="395201" y="123015"/>
                  </a:lnTo>
                  <a:lnTo>
                    <a:pt x="396516" y="124253"/>
                  </a:lnTo>
                  <a:lnTo>
                    <a:pt x="398497" y="125463"/>
                  </a:lnTo>
                  <a:lnTo>
                    <a:pt x="403860" y="130616"/>
                  </a:lnTo>
                  <a:lnTo>
                    <a:pt x="406098" y="132131"/>
                  </a:lnTo>
                  <a:lnTo>
                    <a:pt x="407765" y="133645"/>
                  </a:lnTo>
                  <a:lnTo>
                    <a:pt x="408946" y="134179"/>
                  </a:lnTo>
                  <a:lnTo>
                    <a:pt x="411870" y="133750"/>
                  </a:lnTo>
                  <a:lnTo>
                    <a:pt x="420509" y="130054"/>
                  </a:lnTo>
                  <a:lnTo>
                    <a:pt x="422062" y="129816"/>
                  </a:lnTo>
                  <a:lnTo>
                    <a:pt x="424872" y="129178"/>
                  </a:lnTo>
                  <a:lnTo>
                    <a:pt x="429834" y="129378"/>
                  </a:lnTo>
                  <a:lnTo>
                    <a:pt x="435083" y="130635"/>
                  </a:lnTo>
                  <a:lnTo>
                    <a:pt x="436788" y="130673"/>
                  </a:lnTo>
                  <a:lnTo>
                    <a:pt x="438407" y="129921"/>
                  </a:lnTo>
                  <a:lnTo>
                    <a:pt x="440655" y="130140"/>
                  </a:lnTo>
                  <a:lnTo>
                    <a:pt x="442750" y="130530"/>
                  </a:lnTo>
                  <a:lnTo>
                    <a:pt x="443798" y="130207"/>
                  </a:lnTo>
                  <a:lnTo>
                    <a:pt x="446846" y="127511"/>
                  </a:lnTo>
                  <a:lnTo>
                    <a:pt x="450999" y="126711"/>
                  </a:lnTo>
                  <a:lnTo>
                    <a:pt x="452342" y="124044"/>
                  </a:lnTo>
                  <a:lnTo>
                    <a:pt x="453380" y="121530"/>
                  </a:lnTo>
                  <a:lnTo>
                    <a:pt x="453876" y="118853"/>
                  </a:lnTo>
                  <a:lnTo>
                    <a:pt x="455609" y="117777"/>
                  </a:lnTo>
                  <a:lnTo>
                    <a:pt x="458038" y="116843"/>
                  </a:lnTo>
                  <a:lnTo>
                    <a:pt x="461639" y="115662"/>
                  </a:lnTo>
                  <a:lnTo>
                    <a:pt x="474126" y="115453"/>
                  </a:lnTo>
                  <a:lnTo>
                    <a:pt x="475336" y="115967"/>
                  </a:lnTo>
                  <a:lnTo>
                    <a:pt x="475592" y="117338"/>
                  </a:lnTo>
                  <a:lnTo>
                    <a:pt x="475336" y="118376"/>
                  </a:lnTo>
                  <a:lnTo>
                    <a:pt x="475831" y="118996"/>
                  </a:lnTo>
                  <a:lnTo>
                    <a:pt x="477488" y="119053"/>
                  </a:lnTo>
                  <a:lnTo>
                    <a:pt x="479021" y="119682"/>
                  </a:lnTo>
                  <a:lnTo>
                    <a:pt x="485241" y="121834"/>
                  </a:lnTo>
                  <a:lnTo>
                    <a:pt x="487889" y="122501"/>
                  </a:lnTo>
                  <a:lnTo>
                    <a:pt x="489365" y="122329"/>
                  </a:lnTo>
                  <a:lnTo>
                    <a:pt x="492280" y="124253"/>
                  </a:lnTo>
                  <a:lnTo>
                    <a:pt x="493871" y="123596"/>
                  </a:lnTo>
                  <a:lnTo>
                    <a:pt x="495976" y="122244"/>
                  </a:lnTo>
                  <a:lnTo>
                    <a:pt x="497977" y="120425"/>
                  </a:lnTo>
                  <a:lnTo>
                    <a:pt x="499767" y="118986"/>
                  </a:lnTo>
                  <a:lnTo>
                    <a:pt x="502368" y="118424"/>
                  </a:lnTo>
                  <a:lnTo>
                    <a:pt x="505739" y="118500"/>
                  </a:lnTo>
                  <a:lnTo>
                    <a:pt x="509721" y="118005"/>
                  </a:lnTo>
                  <a:lnTo>
                    <a:pt x="512721" y="117234"/>
                  </a:lnTo>
                  <a:lnTo>
                    <a:pt x="516074" y="118510"/>
                  </a:lnTo>
                  <a:lnTo>
                    <a:pt x="516969" y="118110"/>
                  </a:lnTo>
                  <a:lnTo>
                    <a:pt x="517550" y="116862"/>
                  </a:lnTo>
                  <a:lnTo>
                    <a:pt x="519284" y="114129"/>
                  </a:lnTo>
                  <a:lnTo>
                    <a:pt x="520055" y="112290"/>
                  </a:lnTo>
                  <a:lnTo>
                    <a:pt x="520722" y="108766"/>
                  </a:lnTo>
                  <a:lnTo>
                    <a:pt x="521189" y="107928"/>
                  </a:lnTo>
                  <a:lnTo>
                    <a:pt x="522465" y="107442"/>
                  </a:lnTo>
                  <a:lnTo>
                    <a:pt x="523770" y="106775"/>
                  </a:lnTo>
                  <a:lnTo>
                    <a:pt x="524113" y="105718"/>
                  </a:lnTo>
                  <a:lnTo>
                    <a:pt x="524589" y="104489"/>
                  </a:lnTo>
                  <a:lnTo>
                    <a:pt x="524199" y="103461"/>
                  </a:lnTo>
                  <a:lnTo>
                    <a:pt x="523456" y="102594"/>
                  </a:lnTo>
                  <a:lnTo>
                    <a:pt x="522675" y="99651"/>
                  </a:lnTo>
                  <a:lnTo>
                    <a:pt x="522922" y="98307"/>
                  </a:lnTo>
                  <a:lnTo>
                    <a:pt x="523408" y="97307"/>
                  </a:lnTo>
                  <a:lnTo>
                    <a:pt x="524751" y="96803"/>
                  </a:lnTo>
                  <a:lnTo>
                    <a:pt x="528295" y="94640"/>
                  </a:lnTo>
                  <a:lnTo>
                    <a:pt x="531438" y="92107"/>
                  </a:lnTo>
                  <a:lnTo>
                    <a:pt x="533162" y="90868"/>
                  </a:lnTo>
                  <a:lnTo>
                    <a:pt x="533914" y="90068"/>
                  </a:lnTo>
                  <a:lnTo>
                    <a:pt x="533962" y="88906"/>
                  </a:lnTo>
                  <a:lnTo>
                    <a:pt x="532590" y="87697"/>
                  </a:lnTo>
                  <a:lnTo>
                    <a:pt x="531276" y="87116"/>
                  </a:lnTo>
                  <a:lnTo>
                    <a:pt x="531180" y="85715"/>
                  </a:lnTo>
                  <a:lnTo>
                    <a:pt x="531228" y="84744"/>
                  </a:lnTo>
                  <a:lnTo>
                    <a:pt x="531628" y="83829"/>
                  </a:lnTo>
                  <a:lnTo>
                    <a:pt x="531428" y="82943"/>
                  </a:lnTo>
                  <a:lnTo>
                    <a:pt x="531419" y="81620"/>
                  </a:lnTo>
                  <a:lnTo>
                    <a:pt x="532257" y="80191"/>
                  </a:lnTo>
                  <a:lnTo>
                    <a:pt x="534190" y="78076"/>
                  </a:lnTo>
                  <a:lnTo>
                    <a:pt x="535714" y="76705"/>
                  </a:lnTo>
                  <a:lnTo>
                    <a:pt x="537410" y="77553"/>
                  </a:lnTo>
                  <a:lnTo>
                    <a:pt x="539382" y="77162"/>
                  </a:lnTo>
                  <a:lnTo>
                    <a:pt x="541258" y="76476"/>
                  </a:lnTo>
                  <a:lnTo>
                    <a:pt x="542296" y="73981"/>
                  </a:lnTo>
                  <a:lnTo>
                    <a:pt x="542458" y="72790"/>
                  </a:lnTo>
                  <a:lnTo>
                    <a:pt x="542211" y="71837"/>
                  </a:lnTo>
                  <a:lnTo>
                    <a:pt x="542858" y="68285"/>
                  </a:lnTo>
                  <a:lnTo>
                    <a:pt x="543020" y="67770"/>
                  </a:lnTo>
                  <a:lnTo>
                    <a:pt x="544249" y="65532"/>
                  </a:lnTo>
                  <a:lnTo>
                    <a:pt x="544373" y="64027"/>
                  </a:lnTo>
                  <a:lnTo>
                    <a:pt x="543677" y="60531"/>
                  </a:lnTo>
                  <a:lnTo>
                    <a:pt x="544116" y="57883"/>
                  </a:lnTo>
                  <a:lnTo>
                    <a:pt x="544316" y="52406"/>
                  </a:lnTo>
                  <a:lnTo>
                    <a:pt x="545049" y="51425"/>
                  </a:lnTo>
                  <a:lnTo>
                    <a:pt x="545896" y="48587"/>
                  </a:lnTo>
                  <a:lnTo>
                    <a:pt x="547268" y="45625"/>
                  </a:lnTo>
                  <a:lnTo>
                    <a:pt x="550040" y="44015"/>
                  </a:lnTo>
                  <a:lnTo>
                    <a:pt x="551488" y="41900"/>
                  </a:lnTo>
                  <a:lnTo>
                    <a:pt x="552126" y="41500"/>
                  </a:lnTo>
                  <a:lnTo>
                    <a:pt x="553078" y="41481"/>
                  </a:lnTo>
                  <a:lnTo>
                    <a:pt x="556431" y="43024"/>
                  </a:lnTo>
                  <a:lnTo>
                    <a:pt x="559441" y="41310"/>
                  </a:lnTo>
                  <a:lnTo>
                    <a:pt x="562165" y="41110"/>
                  </a:lnTo>
                  <a:lnTo>
                    <a:pt x="564413" y="41338"/>
                  </a:lnTo>
                  <a:lnTo>
                    <a:pt x="565680" y="42043"/>
                  </a:lnTo>
                  <a:lnTo>
                    <a:pt x="566928" y="42548"/>
                  </a:lnTo>
                  <a:lnTo>
                    <a:pt x="569614" y="40881"/>
                  </a:lnTo>
                  <a:lnTo>
                    <a:pt x="570623" y="41253"/>
                  </a:lnTo>
                  <a:close/>
                  <a:moveTo>
                    <a:pt x="844972" y="49949"/>
                  </a:moveTo>
                  <a:lnTo>
                    <a:pt x="843896" y="50502"/>
                  </a:lnTo>
                  <a:lnTo>
                    <a:pt x="842162" y="50302"/>
                  </a:lnTo>
                  <a:lnTo>
                    <a:pt x="841972" y="48949"/>
                  </a:lnTo>
                  <a:lnTo>
                    <a:pt x="843734" y="46520"/>
                  </a:lnTo>
                  <a:lnTo>
                    <a:pt x="844896" y="43958"/>
                  </a:lnTo>
                  <a:lnTo>
                    <a:pt x="843658" y="43320"/>
                  </a:lnTo>
                  <a:lnTo>
                    <a:pt x="842448" y="41681"/>
                  </a:lnTo>
                  <a:lnTo>
                    <a:pt x="842400" y="39776"/>
                  </a:lnTo>
                  <a:lnTo>
                    <a:pt x="843391" y="36252"/>
                  </a:lnTo>
                  <a:lnTo>
                    <a:pt x="844858" y="36538"/>
                  </a:lnTo>
                  <a:lnTo>
                    <a:pt x="846268" y="38062"/>
                  </a:lnTo>
                  <a:lnTo>
                    <a:pt x="846848" y="40919"/>
                  </a:lnTo>
                  <a:lnTo>
                    <a:pt x="847773" y="43091"/>
                  </a:lnTo>
                  <a:lnTo>
                    <a:pt x="845810" y="46044"/>
                  </a:lnTo>
                  <a:lnTo>
                    <a:pt x="844972" y="49949"/>
                  </a:lnTo>
                  <a:close/>
                  <a:moveTo>
                    <a:pt x="34366" y="18088"/>
                  </a:moveTo>
                  <a:lnTo>
                    <a:pt x="37642" y="18326"/>
                  </a:lnTo>
                  <a:lnTo>
                    <a:pt x="43729" y="16878"/>
                  </a:lnTo>
                  <a:lnTo>
                    <a:pt x="47072" y="17021"/>
                  </a:lnTo>
                  <a:lnTo>
                    <a:pt x="50225" y="18069"/>
                  </a:lnTo>
                  <a:lnTo>
                    <a:pt x="53025" y="18669"/>
                  </a:lnTo>
                  <a:lnTo>
                    <a:pt x="59998" y="17897"/>
                  </a:lnTo>
                  <a:lnTo>
                    <a:pt x="61312" y="18097"/>
                  </a:lnTo>
                  <a:lnTo>
                    <a:pt x="62569" y="18697"/>
                  </a:lnTo>
                  <a:lnTo>
                    <a:pt x="63636" y="19650"/>
                  </a:lnTo>
                  <a:lnTo>
                    <a:pt x="66827" y="23117"/>
                  </a:lnTo>
                  <a:lnTo>
                    <a:pt x="72218" y="27384"/>
                  </a:lnTo>
                  <a:lnTo>
                    <a:pt x="73771" y="30118"/>
                  </a:lnTo>
                  <a:lnTo>
                    <a:pt x="74656" y="33194"/>
                  </a:lnTo>
                  <a:lnTo>
                    <a:pt x="75219" y="33909"/>
                  </a:lnTo>
                  <a:lnTo>
                    <a:pt x="81315" y="39786"/>
                  </a:lnTo>
                  <a:lnTo>
                    <a:pt x="81972" y="42243"/>
                  </a:lnTo>
                  <a:lnTo>
                    <a:pt x="81115" y="45644"/>
                  </a:lnTo>
                  <a:lnTo>
                    <a:pt x="82886" y="48349"/>
                  </a:lnTo>
                  <a:lnTo>
                    <a:pt x="88792" y="50892"/>
                  </a:lnTo>
                  <a:lnTo>
                    <a:pt x="92278" y="52740"/>
                  </a:lnTo>
                  <a:lnTo>
                    <a:pt x="93021" y="53873"/>
                  </a:lnTo>
                  <a:lnTo>
                    <a:pt x="93535" y="55226"/>
                  </a:lnTo>
                  <a:lnTo>
                    <a:pt x="95469" y="57226"/>
                  </a:lnTo>
                  <a:lnTo>
                    <a:pt x="97888" y="58531"/>
                  </a:lnTo>
                  <a:lnTo>
                    <a:pt x="105441" y="61969"/>
                  </a:lnTo>
                  <a:lnTo>
                    <a:pt x="115348" y="69151"/>
                  </a:lnTo>
                  <a:lnTo>
                    <a:pt x="120977" y="72561"/>
                  </a:lnTo>
                  <a:lnTo>
                    <a:pt x="125635" y="77743"/>
                  </a:lnTo>
                  <a:lnTo>
                    <a:pt x="127321" y="80220"/>
                  </a:lnTo>
                  <a:lnTo>
                    <a:pt x="128711" y="82896"/>
                  </a:lnTo>
                  <a:lnTo>
                    <a:pt x="131540" y="86792"/>
                  </a:lnTo>
                  <a:lnTo>
                    <a:pt x="136350" y="91602"/>
                  </a:lnTo>
                  <a:lnTo>
                    <a:pt x="137570" y="93069"/>
                  </a:lnTo>
                  <a:lnTo>
                    <a:pt x="138865" y="95193"/>
                  </a:lnTo>
                  <a:lnTo>
                    <a:pt x="140360" y="97164"/>
                  </a:lnTo>
                  <a:lnTo>
                    <a:pt x="142151" y="98974"/>
                  </a:lnTo>
                  <a:lnTo>
                    <a:pt x="144284" y="100365"/>
                  </a:lnTo>
                  <a:lnTo>
                    <a:pt x="146465" y="100812"/>
                  </a:lnTo>
                  <a:lnTo>
                    <a:pt x="149980" y="104289"/>
                  </a:lnTo>
                  <a:lnTo>
                    <a:pt x="151876" y="105375"/>
                  </a:lnTo>
                  <a:lnTo>
                    <a:pt x="151581" y="102651"/>
                  </a:lnTo>
                  <a:lnTo>
                    <a:pt x="149980" y="100269"/>
                  </a:lnTo>
                  <a:lnTo>
                    <a:pt x="150009" y="98841"/>
                  </a:lnTo>
                  <a:lnTo>
                    <a:pt x="150285" y="97555"/>
                  </a:lnTo>
                  <a:lnTo>
                    <a:pt x="151590" y="96479"/>
                  </a:lnTo>
                  <a:lnTo>
                    <a:pt x="153162" y="96174"/>
                  </a:lnTo>
                  <a:lnTo>
                    <a:pt x="156114" y="97164"/>
                  </a:lnTo>
                  <a:lnTo>
                    <a:pt x="160906" y="101289"/>
                  </a:lnTo>
                  <a:lnTo>
                    <a:pt x="162925" y="103689"/>
                  </a:lnTo>
                  <a:lnTo>
                    <a:pt x="164439" y="107004"/>
                  </a:lnTo>
                  <a:lnTo>
                    <a:pt x="165715" y="110442"/>
                  </a:lnTo>
                  <a:lnTo>
                    <a:pt x="167621" y="112157"/>
                  </a:lnTo>
                  <a:lnTo>
                    <a:pt x="170249" y="112757"/>
                  </a:lnTo>
                  <a:lnTo>
                    <a:pt x="173174" y="113004"/>
                  </a:lnTo>
                  <a:lnTo>
                    <a:pt x="175860" y="114062"/>
                  </a:lnTo>
                  <a:lnTo>
                    <a:pt x="182146" y="118824"/>
                  </a:lnTo>
                  <a:lnTo>
                    <a:pt x="184232" y="121063"/>
                  </a:lnTo>
                  <a:lnTo>
                    <a:pt x="185814" y="123692"/>
                  </a:lnTo>
                  <a:lnTo>
                    <a:pt x="186899" y="126806"/>
                  </a:lnTo>
                  <a:lnTo>
                    <a:pt x="187576" y="130073"/>
                  </a:lnTo>
                  <a:lnTo>
                    <a:pt x="187995" y="130826"/>
                  </a:lnTo>
                  <a:lnTo>
                    <a:pt x="192033" y="134769"/>
                  </a:lnTo>
                  <a:lnTo>
                    <a:pt x="194157" y="136436"/>
                  </a:lnTo>
                  <a:lnTo>
                    <a:pt x="196748" y="137246"/>
                  </a:lnTo>
                  <a:lnTo>
                    <a:pt x="204321" y="138131"/>
                  </a:lnTo>
                  <a:lnTo>
                    <a:pt x="206978" y="139494"/>
                  </a:lnTo>
                  <a:lnTo>
                    <a:pt x="209188" y="141761"/>
                  </a:lnTo>
                  <a:lnTo>
                    <a:pt x="210112" y="144066"/>
                  </a:lnTo>
                  <a:lnTo>
                    <a:pt x="208540" y="146104"/>
                  </a:lnTo>
                  <a:lnTo>
                    <a:pt x="202625" y="149228"/>
                  </a:lnTo>
                  <a:lnTo>
                    <a:pt x="196310" y="151390"/>
                  </a:lnTo>
                  <a:lnTo>
                    <a:pt x="202454" y="150647"/>
                  </a:lnTo>
                  <a:lnTo>
                    <a:pt x="205559" y="149742"/>
                  </a:lnTo>
                  <a:lnTo>
                    <a:pt x="208416" y="148333"/>
                  </a:lnTo>
                  <a:lnTo>
                    <a:pt x="211245" y="146533"/>
                  </a:lnTo>
                  <a:lnTo>
                    <a:pt x="215741" y="144018"/>
                  </a:lnTo>
                  <a:lnTo>
                    <a:pt x="217408" y="143503"/>
                  </a:lnTo>
                  <a:lnTo>
                    <a:pt x="219370" y="143685"/>
                  </a:lnTo>
                  <a:lnTo>
                    <a:pt x="221151" y="144399"/>
                  </a:lnTo>
                  <a:lnTo>
                    <a:pt x="223818" y="146866"/>
                  </a:lnTo>
                  <a:lnTo>
                    <a:pt x="226333" y="149476"/>
                  </a:lnTo>
                  <a:lnTo>
                    <a:pt x="228209" y="152514"/>
                  </a:lnTo>
                  <a:lnTo>
                    <a:pt x="229381" y="155896"/>
                  </a:lnTo>
                  <a:lnTo>
                    <a:pt x="227228" y="157667"/>
                  </a:lnTo>
                  <a:lnTo>
                    <a:pt x="224104" y="158972"/>
                  </a:lnTo>
                  <a:lnTo>
                    <a:pt x="219808" y="162239"/>
                  </a:lnTo>
                  <a:lnTo>
                    <a:pt x="219351" y="163535"/>
                  </a:lnTo>
                  <a:lnTo>
                    <a:pt x="220237" y="164363"/>
                  </a:lnTo>
                  <a:lnTo>
                    <a:pt x="219189" y="166764"/>
                  </a:lnTo>
                  <a:lnTo>
                    <a:pt x="221599" y="168250"/>
                  </a:lnTo>
                  <a:lnTo>
                    <a:pt x="221961" y="169507"/>
                  </a:lnTo>
                  <a:lnTo>
                    <a:pt x="219875" y="171307"/>
                  </a:lnTo>
                  <a:lnTo>
                    <a:pt x="220075" y="172421"/>
                  </a:lnTo>
                  <a:lnTo>
                    <a:pt x="222589" y="177184"/>
                  </a:lnTo>
                  <a:lnTo>
                    <a:pt x="223790" y="178270"/>
                  </a:lnTo>
                  <a:lnTo>
                    <a:pt x="227628" y="180689"/>
                  </a:lnTo>
                  <a:lnTo>
                    <a:pt x="233476" y="183137"/>
                  </a:lnTo>
                  <a:lnTo>
                    <a:pt x="236715" y="184261"/>
                  </a:lnTo>
                  <a:lnTo>
                    <a:pt x="240392" y="185128"/>
                  </a:lnTo>
                  <a:lnTo>
                    <a:pt x="241963" y="185109"/>
                  </a:lnTo>
                  <a:lnTo>
                    <a:pt x="244716" y="184709"/>
                  </a:lnTo>
                  <a:lnTo>
                    <a:pt x="245278" y="185661"/>
                  </a:lnTo>
                  <a:lnTo>
                    <a:pt x="246459" y="190347"/>
                  </a:lnTo>
                  <a:lnTo>
                    <a:pt x="247031" y="193319"/>
                  </a:lnTo>
                  <a:lnTo>
                    <a:pt x="247878" y="199634"/>
                  </a:lnTo>
                  <a:lnTo>
                    <a:pt x="248945" y="202254"/>
                  </a:lnTo>
                  <a:lnTo>
                    <a:pt x="248878" y="205454"/>
                  </a:lnTo>
                  <a:lnTo>
                    <a:pt x="250279" y="208178"/>
                  </a:lnTo>
                  <a:lnTo>
                    <a:pt x="253165" y="209921"/>
                  </a:lnTo>
                  <a:lnTo>
                    <a:pt x="256222" y="211341"/>
                  </a:lnTo>
                  <a:lnTo>
                    <a:pt x="257670" y="212731"/>
                  </a:lnTo>
                  <a:lnTo>
                    <a:pt x="257651" y="214827"/>
                  </a:lnTo>
                  <a:lnTo>
                    <a:pt x="257156" y="216484"/>
                  </a:lnTo>
                  <a:lnTo>
                    <a:pt x="256127" y="217770"/>
                  </a:lnTo>
                  <a:lnTo>
                    <a:pt x="252946" y="220504"/>
                  </a:lnTo>
                  <a:lnTo>
                    <a:pt x="252374" y="221685"/>
                  </a:lnTo>
                  <a:lnTo>
                    <a:pt x="251926" y="224695"/>
                  </a:lnTo>
                  <a:lnTo>
                    <a:pt x="252469" y="226076"/>
                  </a:lnTo>
                  <a:lnTo>
                    <a:pt x="253746" y="226152"/>
                  </a:lnTo>
                  <a:lnTo>
                    <a:pt x="254736" y="225428"/>
                  </a:lnTo>
                  <a:lnTo>
                    <a:pt x="258546" y="221389"/>
                  </a:lnTo>
                  <a:lnTo>
                    <a:pt x="259575" y="220685"/>
                  </a:lnTo>
                  <a:lnTo>
                    <a:pt x="261013" y="220113"/>
                  </a:lnTo>
                  <a:lnTo>
                    <a:pt x="262481" y="219751"/>
                  </a:lnTo>
                  <a:lnTo>
                    <a:pt x="269443" y="219723"/>
                  </a:lnTo>
                  <a:lnTo>
                    <a:pt x="272405" y="220361"/>
                  </a:lnTo>
                  <a:lnTo>
                    <a:pt x="275025" y="221675"/>
                  </a:lnTo>
                  <a:lnTo>
                    <a:pt x="277339" y="223323"/>
                  </a:lnTo>
                  <a:lnTo>
                    <a:pt x="285826" y="233848"/>
                  </a:lnTo>
                  <a:lnTo>
                    <a:pt x="289703" y="239658"/>
                  </a:lnTo>
                  <a:lnTo>
                    <a:pt x="290007" y="241106"/>
                  </a:lnTo>
                  <a:lnTo>
                    <a:pt x="290074" y="242611"/>
                  </a:lnTo>
                  <a:lnTo>
                    <a:pt x="289417" y="243773"/>
                  </a:lnTo>
                  <a:lnTo>
                    <a:pt x="285892" y="247745"/>
                  </a:lnTo>
                  <a:lnTo>
                    <a:pt x="285445" y="248841"/>
                  </a:lnTo>
                  <a:lnTo>
                    <a:pt x="284350" y="253165"/>
                  </a:lnTo>
                  <a:lnTo>
                    <a:pt x="284550" y="256280"/>
                  </a:lnTo>
                  <a:lnTo>
                    <a:pt x="285721" y="257585"/>
                  </a:lnTo>
                  <a:lnTo>
                    <a:pt x="286664" y="259004"/>
                  </a:lnTo>
                  <a:lnTo>
                    <a:pt x="286588" y="260290"/>
                  </a:lnTo>
                  <a:lnTo>
                    <a:pt x="284264" y="266690"/>
                  </a:lnTo>
                  <a:lnTo>
                    <a:pt x="284026" y="267786"/>
                  </a:lnTo>
                  <a:lnTo>
                    <a:pt x="285492" y="278197"/>
                  </a:lnTo>
                  <a:lnTo>
                    <a:pt x="285597" y="281016"/>
                  </a:lnTo>
                  <a:lnTo>
                    <a:pt x="285302" y="284588"/>
                  </a:lnTo>
                  <a:lnTo>
                    <a:pt x="285512" y="290341"/>
                  </a:lnTo>
                  <a:lnTo>
                    <a:pt x="283607" y="308134"/>
                  </a:lnTo>
                  <a:lnTo>
                    <a:pt x="283254" y="309191"/>
                  </a:lnTo>
                  <a:lnTo>
                    <a:pt x="281797" y="311915"/>
                  </a:lnTo>
                  <a:lnTo>
                    <a:pt x="279882" y="311896"/>
                  </a:lnTo>
                  <a:lnTo>
                    <a:pt x="278330" y="311420"/>
                  </a:lnTo>
                  <a:lnTo>
                    <a:pt x="277253" y="310382"/>
                  </a:lnTo>
                  <a:lnTo>
                    <a:pt x="276653" y="309096"/>
                  </a:lnTo>
                  <a:lnTo>
                    <a:pt x="275777" y="308038"/>
                  </a:lnTo>
                  <a:lnTo>
                    <a:pt x="271148" y="304752"/>
                  </a:lnTo>
                  <a:lnTo>
                    <a:pt x="269938" y="305295"/>
                  </a:lnTo>
                  <a:lnTo>
                    <a:pt x="265233" y="309372"/>
                  </a:lnTo>
                  <a:lnTo>
                    <a:pt x="263985" y="309972"/>
                  </a:lnTo>
                  <a:lnTo>
                    <a:pt x="262414" y="309477"/>
                  </a:lnTo>
                  <a:lnTo>
                    <a:pt x="259937" y="308258"/>
                  </a:lnTo>
                  <a:lnTo>
                    <a:pt x="252174" y="303971"/>
                  </a:lnTo>
                  <a:lnTo>
                    <a:pt x="251698" y="305343"/>
                  </a:lnTo>
                  <a:lnTo>
                    <a:pt x="251593" y="307200"/>
                  </a:lnTo>
                  <a:lnTo>
                    <a:pt x="253136" y="311868"/>
                  </a:lnTo>
                  <a:lnTo>
                    <a:pt x="253355" y="313906"/>
                  </a:lnTo>
                  <a:lnTo>
                    <a:pt x="251946" y="314306"/>
                  </a:lnTo>
                  <a:lnTo>
                    <a:pt x="251155" y="314220"/>
                  </a:lnTo>
                  <a:lnTo>
                    <a:pt x="247926" y="311515"/>
                  </a:lnTo>
                  <a:lnTo>
                    <a:pt x="244945" y="308515"/>
                  </a:lnTo>
                  <a:lnTo>
                    <a:pt x="241563" y="304457"/>
                  </a:lnTo>
                  <a:lnTo>
                    <a:pt x="239087" y="302533"/>
                  </a:lnTo>
                  <a:lnTo>
                    <a:pt x="236858" y="300380"/>
                  </a:lnTo>
                  <a:lnTo>
                    <a:pt x="230571" y="292208"/>
                  </a:lnTo>
                  <a:lnTo>
                    <a:pt x="228933" y="290960"/>
                  </a:lnTo>
                  <a:lnTo>
                    <a:pt x="219189" y="285197"/>
                  </a:lnTo>
                  <a:lnTo>
                    <a:pt x="217227" y="283826"/>
                  </a:lnTo>
                  <a:lnTo>
                    <a:pt x="214732" y="281445"/>
                  </a:lnTo>
                  <a:lnTo>
                    <a:pt x="212055" y="279320"/>
                  </a:lnTo>
                  <a:lnTo>
                    <a:pt x="206178" y="275977"/>
                  </a:lnTo>
                  <a:lnTo>
                    <a:pt x="195986" y="267500"/>
                  </a:lnTo>
                  <a:lnTo>
                    <a:pt x="191557" y="262633"/>
                  </a:lnTo>
                  <a:lnTo>
                    <a:pt x="186633" y="254784"/>
                  </a:lnTo>
                  <a:lnTo>
                    <a:pt x="185023" y="252784"/>
                  </a:lnTo>
                  <a:lnTo>
                    <a:pt x="176746" y="246897"/>
                  </a:lnTo>
                  <a:lnTo>
                    <a:pt x="172231" y="243335"/>
                  </a:lnTo>
                  <a:lnTo>
                    <a:pt x="170345" y="241287"/>
                  </a:lnTo>
                  <a:lnTo>
                    <a:pt x="165954" y="234153"/>
                  </a:lnTo>
                  <a:lnTo>
                    <a:pt x="164668" y="231753"/>
                  </a:lnTo>
                  <a:lnTo>
                    <a:pt x="163049" y="229629"/>
                  </a:lnTo>
                  <a:lnTo>
                    <a:pt x="160391" y="227905"/>
                  </a:lnTo>
                  <a:lnTo>
                    <a:pt x="158048" y="225885"/>
                  </a:lnTo>
                  <a:lnTo>
                    <a:pt x="153400" y="219437"/>
                  </a:lnTo>
                  <a:lnTo>
                    <a:pt x="151933" y="216865"/>
                  </a:lnTo>
                  <a:lnTo>
                    <a:pt x="150828" y="214084"/>
                  </a:lnTo>
                  <a:lnTo>
                    <a:pt x="151028" y="208512"/>
                  </a:lnTo>
                  <a:lnTo>
                    <a:pt x="141170" y="191643"/>
                  </a:lnTo>
                  <a:lnTo>
                    <a:pt x="138693" y="186385"/>
                  </a:lnTo>
                  <a:lnTo>
                    <a:pt x="136397" y="179089"/>
                  </a:lnTo>
                  <a:lnTo>
                    <a:pt x="135893" y="178356"/>
                  </a:lnTo>
                  <a:lnTo>
                    <a:pt x="130511" y="171821"/>
                  </a:lnTo>
                  <a:lnTo>
                    <a:pt x="128616" y="169726"/>
                  </a:lnTo>
                  <a:lnTo>
                    <a:pt x="126311" y="167764"/>
                  </a:lnTo>
                  <a:lnTo>
                    <a:pt x="124434" y="165468"/>
                  </a:lnTo>
                  <a:lnTo>
                    <a:pt x="120719" y="158010"/>
                  </a:lnTo>
                  <a:lnTo>
                    <a:pt x="119339" y="155943"/>
                  </a:lnTo>
                  <a:lnTo>
                    <a:pt x="117405" y="154419"/>
                  </a:lnTo>
                  <a:lnTo>
                    <a:pt x="110375" y="151600"/>
                  </a:lnTo>
                  <a:lnTo>
                    <a:pt x="107756" y="150028"/>
                  </a:lnTo>
                  <a:lnTo>
                    <a:pt x="105689" y="147799"/>
                  </a:lnTo>
                  <a:lnTo>
                    <a:pt x="104422" y="144951"/>
                  </a:lnTo>
                  <a:lnTo>
                    <a:pt x="103032" y="138912"/>
                  </a:lnTo>
                  <a:lnTo>
                    <a:pt x="99707" y="129740"/>
                  </a:lnTo>
                  <a:lnTo>
                    <a:pt x="95993" y="117453"/>
                  </a:lnTo>
                  <a:lnTo>
                    <a:pt x="93478" y="111947"/>
                  </a:lnTo>
                  <a:lnTo>
                    <a:pt x="90611" y="107623"/>
                  </a:lnTo>
                  <a:lnTo>
                    <a:pt x="89773" y="106623"/>
                  </a:lnTo>
                  <a:lnTo>
                    <a:pt x="77009" y="98841"/>
                  </a:lnTo>
                  <a:lnTo>
                    <a:pt x="74828" y="97688"/>
                  </a:lnTo>
                  <a:lnTo>
                    <a:pt x="72514" y="97003"/>
                  </a:lnTo>
                  <a:lnTo>
                    <a:pt x="69209" y="96507"/>
                  </a:lnTo>
                  <a:lnTo>
                    <a:pt x="66684" y="94497"/>
                  </a:lnTo>
                  <a:lnTo>
                    <a:pt x="65656" y="90887"/>
                  </a:lnTo>
                  <a:lnTo>
                    <a:pt x="65075" y="86049"/>
                  </a:lnTo>
                  <a:lnTo>
                    <a:pt x="64446" y="83163"/>
                  </a:lnTo>
                  <a:lnTo>
                    <a:pt x="63751" y="81524"/>
                  </a:lnTo>
                  <a:lnTo>
                    <a:pt x="58417" y="78105"/>
                  </a:lnTo>
                  <a:lnTo>
                    <a:pt x="56321" y="75400"/>
                  </a:lnTo>
                  <a:lnTo>
                    <a:pt x="54578" y="72419"/>
                  </a:lnTo>
                  <a:lnTo>
                    <a:pt x="52987" y="70113"/>
                  </a:lnTo>
                  <a:lnTo>
                    <a:pt x="47120" y="62151"/>
                  </a:lnTo>
                  <a:lnTo>
                    <a:pt x="45110" y="60065"/>
                  </a:lnTo>
                  <a:lnTo>
                    <a:pt x="42624" y="58607"/>
                  </a:lnTo>
                  <a:lnTo>
                    <a:pt x="35261" y="57064"/>
                  </a:lnTo>
                  <a:lnTo>
                    <a:pt x="33099" y="55740"/>
                  </a:lnTo>
                  <a:lnTo>
                    <a:pt x="29527" y="51216"/>
                  </a:lnTo>
                  <a:lnTo>
                    <a:pt x="27365" y="48911"/>
                  </a:lnTo>
                  <a:lnTo>
                    <a:pt x="20888" y="43834"/>
                  </a:lnTo>
                  <a:lnTo>
                    <a:pt x="9944" y="33214"/>
                  </a:lnTo>
                  <a:lnTo>
                    <a:pt x="7705" y="30566"/>
                  </a:lnTo>
                  <a:lnTo>
                    <a:pt x="6029" y="27804"/>
                  </a:lnTo>
                  <a:lnTo>
                    <a:pt x="4667" y="24841"/>
                  </a:lnTo>
                  <a:lnTo>
                    <a:pt x="0" y="16631"/>
                  </a:lnTo>
                  <a:lnTo>
                    <a:pt x="381" y="14973"/>
                  </a:lnTo>
                  <a:lnTo>
                    <a:pt x="1076" y="13249"/>
                  </a:lnTo>
                  <a:lnTo>
                    <a:pt x="971" y="11820"/>
                  </a:lnTo>
                  <a:lnTo>
                    <a:pt x="457" y="10411"/>
                  </a:lnTo>
                  <a:lnTo>
                    <a:pt x="562" y="9144"/>
                  </a:lnTo>
                  <a:lnTo>
                    <a:pt x="1952" y="8391"/>
                  </a:lnTo>
                  <a:lnTo>
                    <a:pt x="5067" y="7429"/>
                  </a:lnTo>
                  <a:lnTo>
                    <a:pt x="8296" y="7544"/>
                  </a:lnTo>
                  <a:lnTo>
                    <a:pt x="11287" y="7953"/>
                  </a:lnTo>
                  <a:lnTo>
                    <a:pt x="14182" y="8744"/>
                  </a:lnTo>
                  <a:lnTo>
                    <a:pt x="16964" y="10468"/>
                  </a:lnTo>
                  <a:lnTo>
                    <a:pt x="21936" y="14830"/>
                  </a:lnTo>
                  <a:lnTo>
                    <a:pt x="24765" y="16345"/>
                  </a:lnTo>
                  <a:lnTo>
                    <a:pt x="27908" y="17078"/>
                  </a:lnTo>
                  <a:lnTo>
                    <a:pt x="34366" y="18088"/>
                  </a:lnTo>
                  <a:close/>
                  <a:moveTo>
                    <a:pt x="4143" y="2534"/>
                  </a:moveTo>
                  <a:lnTo>
                    <a:pt x="3620" y="3286"/>
                  </a:lnTo>
                  <a:lnTo>
                    <a:pt x="2028" y="2895"/>
                  </a:lnTo>
                  <a:lnTo>
                    <a:pt x="276" y="467"/>
                  </a:lnTo>
                  <a:lnTo>
                    <a:pt x="924" y="0"/>
                  </a:lnTo>
                  <a:lnTo>
                    <a:pt x="2000" y="248"/>
                  </a:lnTo>
                  <a:lnTo>
                    <a:pt x="4057" y="810"/>
                  </a:lnTo>
                  <a:lnTo>
                    <a:pt x="4238" y="1714"/>
                  </a:lnTo>
                  <a:lnTo>
                    <a:pt x="4143" y="2534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CB91E239-078B-CDA6-05BF-C56DFCD3B34A}"/>
                </a:ext>
              </a:extLst>
            </p:cNvPr>
            <p:cNvSpPr>
              <a:spLocks/>
            </p:cNvSpPr>
            <p:nvPr/>
          </p:nvSpPr>
          <p:spPr>
            <a:xfrm>
              <a:off x="6724695" y="3722954"/>
              <a:ext cx="44586" cy="123367"/>
            </a:xfrm>
            <a:custGeom>
              <a:avLst/>
              <a:gdLst>
                <a:gd name="connsiteX0" fmla="*/ 41214 w 44586"/>
                <a:gd name="connsiteY0" fmla="*/ 22136 h 123367"/>
                <a:gd name="connsiteX1" fmla="*/ 39805 w 44586"/>
                <a:gd name="connsiteY1" fmla="*/ 22327 h 123367"/>
                <a:gd name="connsiteX2" fmla="*/ 36509 w 44586"/>
                <a:gd name="connsiteY2" fmla="*/ 23803 h 123367"/>
                <a:gd name="connsiteX3" fmla="*/ 36062 w 44586"/>
                <a:gd name="connsiteY3" fmla="*/ 24251 h 123367"/>
                <a:gd name="connsiteX4" fmla="*/ 35480 w 44586"/>
                <a:gd name="connsiteY4" fmla="*/ 25108 h 123367"/>
                <a:gd name="connsiteX5" fmla="*/ 35376 w 44586"/>
                <a:gd name="connsiteY5" fmla="*/ 25765 h 123367"/>
                <a:gd name="connsiteX6" fmla="*/ 34909 w 44586"/>
                <a:gd name="connsiteY6" fmla="*/ 32852 h 123367"/>
                <a:gd name="connsiteX7" fmla="*/ 33118 w 44586"/>
                <a:gd name="connsiteY7" fmla="*/ 32652 h 123367"/>
                <a:gd name="connsiteX8" fmla="*/ 30937 w 44586"/>
                <a:gd name="connsiteY8" fmla="*/ 31109 h 123367"/>
                <a:gd name="connsiteX9" fmla="*/ 30509 w 44586"/>
                <a:gd name="connsiteY9" fmla="*/ 29775 h 123367"/>
                <a:gd name="connsiteX10" fmla="*/ 29851 w 44586"/>
                <a:gd name="connsiteY10" fmla="*/ 29318 h 123367"/>
                <a:gd name="connsiteX11" fmla="*/ 28289 w 44586"/>
                <a:gd name="connsiteY11" fmla="*/ 29146 h 123367"/>
                <a:gd name="connsiteX12" fmla="*/ 25336 w 44586"/>
                <a:gd name="connsiteY12" fmla="*/ 28470 h 123367"/>
                <a:gd name="connsiteX13" fmla="*/ 21907 w 44586"/>
                <a:gd name="connsiteY13" fmla="*/ 30804 h 123367"/>
                <a:gd name="connsiteX14" fmla="*/ 20450 w 44586"/>
                <a:gd name="connsiteY14" fmla="*/ 34652 h 123367"/>
                <a:gd name="connsiteX15" fmla="*/ 20155 w 44586"/>
                <a:gd name="connsiteY15" fmla="*/ 36452 h 123367"/>
                <a:gd name="connsiteX16" fmla="*/ 18993 w 44586"/>
                <a:gd name="connsiteY16" fmla="*/ 40224 h 123367"/>
                <a:gd name="connsiteX17" fmla="*/ 19402 w 44586"/>
                <a:gd name="connsiteY17" fmla="*/ 42548 h 123367"/>
                <a:gd name="connsiteX18" fmla="*/ 19602 w 44586"/>
                <a:gd name="connsiteY18" fmla="*/ 45549 h 123367"/>
                <a:gd name="connsiteX19" fmla="*/ 19898 w 44586"/>
                <a:gd name="connsiteY19" fmla="*/ 47996 h 123367"/>
                <a:gd name="connsiteX20" fmla="*/ 19593 w 44586"/>
                <a:gd name="connsiteY20" fmla="*/ 49473 h 123367"/>
                <a:gd name="connsiteX21" fmla="*/ 18935 w 44586"/>
                <a:gd name="connsiteY21" fmla="*/ 50254 h 123367"/>
                <a:gd name="connsiteX22" fmla="*/ 19126 w 44586"/>
                <a:gd name="connsiteY22" fmla="*/ 50816 h 123367"/>
                <a:gd name="connsiteX23" fmla="*/ 19717 w 44586"/>
                <a:gd name="connsiteY23" fmla="*/ 51026 h 123367"/>
                <a:gd name="connsiteX24" fmla="*/ 21593 w 44586"/>
                <a:gd name="connsiteY24" fmla="*/ 50359 h 123367"/>
                <a:gd name="connsiteX25" fmla="*/ 23565 w 44586"/>
                <a:gd name="connsiteY25" fmla="*/ 51026 h 123367"/>
                <a:gd name="connsiteX26" fmla="*/ 25460 w 44586"/>
                <a:gd name="connsiteY26" fmla="*/ 52292 h 123367"/>
                <a:gd name="connsiteX27" fmla="*/ 25612 w 44586"/>
                <a:gd name="connsiteY27" fmla="*/ 53112 h 123367"/>
                <a:gd name="connsiteX28" fmla="*/ 24269 w 44586"/>
                <a:gd name="connsiteY28" fmla="*/ 53597 h 123367"/>
                <a:gd name="connsiteX29" fmla="*/ 21098 w 44586"/>
                <a:gd name="connsiteY29" fmla="*/ 55512 h 123367"/>
                <a:gd name="connsiteX30" fmla="*/ 18859 w 44586"/>
                <a:gd name="connsiteY30" fmla="*/ 57731 h 123367"/>
                <a:gd name="connsiteX31" fmla="*/ 18279 w 44586"/>
                <a:gd name="connsiteY31" fmla="*/ 59779 h 123367"/>
                <a:gd name="connsiteX32" fmla="*/ 16764 w 44586"/>
                <a:gd name="connsiteY32" fmla="*/ 64141 h 123367"/>
                <a:gd name="connsiteX33" fmla="*/ 16973 w 44586"/>
                <a:gd name="connsiteY33" fmla="*/ 65037 h 123367"/>
                <a:gd name="connsiteX34" fmla="*/ 17707 w 44586"/>
                <a:gd name="connsiteY34" fmla="*/ 65561 h 123367"/>
                <a:gd name="connsiteX35" fmla="*/ 22870 w 44586"/>
                <a:gd name="connsiteY35" fmla="*/ 65094 h 123367"/>
                <a:gd name="connsiteX36" fmla="*/ 27565 w 44586"/>
                <a:gd name="connsiteY36" fmla="*/ 63332 h 123367"/>
                <a:gd name="connsiteX37" fmla="*/ 31099 w 44586"/>
                <a:gd name="connsiteY37" fmla="*/ 61455 h 123367"/>
                <a:gd name="connsiteX38" fmla="*/ 32214 w 44586"/>
                <a:gd name="connsiteY38" fmla="*/ 61570 h 123367"/>
                <a:gd name="connsiteX39" fmla="*/ 31471 w 44586"/>
                <a:gd name="connsiteY39" fmla="*/ 66370 h 123367"/>
                <a:gd name="connsiteX40" fmla="*/ 31489 w 44586"/>
                <a:gd name="connsiteY40" fmla="*/ 66389 h 123367"/>
                <a:gd name="connsiteX41" fmla="*/ 30880 w 44586"/>
                <a:gd name="connsiteY41" fmla="*/ 69323 h 123367"/>
                <a:gd name="connsiteX42" fmla="*/ 31118 w 44586"/>
                <a:gd name="connsiteY42" fmla="*/ 69818 h 123367"/>
                <a:gd name="connsiteX43" fmla="*/ 31918 w 44586"/>
                <a:gd name="connsiteY43" fmla="*/ 72371 h 123367"/>
                <a:gd name="connsiteX44" fmla="*/ 30404 w 44586"/>
                <a:gd name="connsiteY44" fmla="*/ 77029 h 123367"/>
                <a:gd name="connsiteX45" fmla="*/ 28727 w 44586"/>
                <a:gd name="connsiteY45" fmla="*/ 80820 h 123367"/>
                <a:gd name="connsiteX46" fmla="*/ 28137 w 44586"/>
                <a:gd name="connsiteY46" fmla="*/ 82610 h 123367"/>
                <a:gd name="connsiteX47" fmla="*/ 26498 w 44586"/>
                <a:gd name="connsiteY47" fmla="*/ 86601 h 123367"/>
                <a:gd name="connsiteX48" fmla="*/ 24822 w 44586"/>
                <a:gd name="connsiteY48" fmla="*/ 91221 h 123367"/>
                <a:gd name="connsiteX49" fmla="*/ 23926 w 44586"/>
                <a:gd name="connsiteY49" fmla="*/ 94402 h 123367"/>
                <a:gd name="connsiteX50" fmla="*/ 24126 w 44586"/>
                <a:gd name="connsiteY50" fmla="*/ 95526 h 123367"/>
                <a:gd name="connsiteX51" fmla="*/ 23717 w 44586"/>
                <a:gd name="connsiteY51" fmla="*/ 101346 h 123367"/>
                <a:gd name="connsiteX52" fmla="*/ 23956 w 44586"/>
                <a:gd name="connsiteY52" fmla="*/ 102994 h 123367"/>
                <a:gd name="connsiteX53" fmla="*/ 21993 w 44586"/>
                <a:gd name="connsiteY53" fmla="*/ 108033 h 123367"/>
                <a:gd name="connsiteX54" fmla="*/ 21603 w 44586"/>
                <a:gd name="connsiteY54" fmla="*/ 110519 h 123367"/>
                <a:gd name="connsiteX55" fmla="*/ 20812 w 44586"/>
                <a:gd name="connsiteY55" fmla="*/ 113881 h 123367"/>
                <a:gd name="connsiteX56" fmla="*/ 19459 w 44586"/>
                <a:gd name="connsiteY56" fmla="*/ 120987 h 123367"/>
                <a:gd name="connsiteX57" fmla="*/ 17612 w 44586"/>
                <a:gd name="connsiteY57" fmla="*/ 123368 h 123367"/>
                <a:gd name="connsiteX58" fmla="*/ 16697 w 44586"/>
                <a:gd name="connsiteY58" fmla="*/ 120720 h 123367"/>
                <a:gd name="connsiteX59" fmla="*/ 14583 w 44586"/>
                <a:gd name="connsiteY59" fmla="*/ 113119 h 123367"/>
                <a:gd name="connsiteX60" fmla="*/ 13087 w 44586"/>
                <a:gd name="connsiteY60" fmla="*/ 107899 h 123367"/>
                <a:gd name="connsiteX61" fmla="*/ 11039 w 44586"/>
                <a:gd name="connsiteY61" fmla="*/ 101470 h 123367"/>
                <a:gd name="connsiteX62" fmla="*/ 7591 w 44586"/>
                <a:gd name="connsiteY62" fmla="*/ 93621 h 123367"/>
                <a:gd name="connsiteX63" fmla="*/ 7277 w 44586"/>
                <a:gd name="connsiteY63" fmla="*/ 91726 h 123367"/>
                <a:gd name="connsiteX64" fmla="*/ 6534 w 44586"/>
                <a:gd name="connsiteY64" fmla="*/ 88983 h 123367"/>
                <a:gd name="connsiteX65" fmla="*/ 4163 w 44586"/>
                <a:gd name="connsiteY65" fmla="*/ 81820 h 123367"/>
                <a:gd name="connsiteX66" fmla="*/ 2219 w 44586"/>
                <a:gd name="connsiteY66" fmla="*/ 76638 h 123367"/>
                <a:gd name="connsiteX67" fmla="*/ 0 w 44586"/>
                <a:gd name="connsiteY67" fmla="*/ 70009 h 123367"/>
                <a:gd name="connsiteX68" fmla="*/ 2753 w 44586"/>
                <a:gd name="connsiteY68" fmla="*/ 67380 h 123367"/>
                <a:gd name="connsiteX69" fmla="*/ 2800 w 44586"/>
                <a:gd name="connsiteY69" fmla="*/ 65208 h 123367"/>
                <a:gd name="connsiteX70" fmla="*/ 7487 w 44586"/>
                <a:gd name="connsiteY70" fmla="*/ 60122 h 123367"/>
                <a:gd name="connsiteX71" fmla="*/ 7448 w 44586"/>
                <a:gd name="connsiteY71" fmla="*/ 59627 h 123367"/>
                <a:gd name="connsiteX72" fmla="*/ 6201 w 44586"/>
                <a:gd name="connsiteY72" fmla="*/ 58274 h 123367"/>
                <a:gd name="connsiteX73" fmla="*/ 6382 w 44586"/>
                <a:gd name="connsiteY73" fmla="*/ 58046 h 123367"/>
                <a:gd name="connsiteX74" fmla="*/ 11573 w 44586"/>
                <a:gd name="connsiteY74" fmla="*/ 48549 h 123367"/>
                <a:gd name="connsiteX75" fmla="*/ 14926 w 44586"/>
                <a:gd name="connsiteY75" fmla="*/ 39119 h 123367"/>
                <a:gd name="connsiteX76" fmla="*/ 18079 w 44586"/>
                <a:gd name="connsiteY76" fmla="*/ 25946 h 123367"/>
                <a:gd name="connsiteX77" fmla="*/ 20326 w 44586"/>
                <a:gd name="connsiteY77" fmla="*/ 19231 h 123367"/>
                <a:gd name="connsiteX78" fmla="*/ 22231 w 44586"/>
                <a:gd name="connsiteY78" fmla="*/ 14774 h 123367"/>
                <a:gd name="connsiteX79" fmla="*/ 23070 w 44586"/>
                <a:gd name="connsiteY79" fmla="*/ 11078 h 123367"/>
                <a:gd name="connsiteX80" fmla="*/ 26137 w 44586"/>
                <a:gd name="connsiteY80" fmla="*/ 10821 h 123367"/>
                <a:gd name="connsiteX81" fmla="*/ 28423 w 44586"/>
                <a:gd name="connsiteY81" fmla="*/ 11211 h 123367"/>
                <a:gd name="connsiteX82" fmla="*/ 31166 w 44586"/>
                <a:gd name="connsiteY82" fmla="*/ 11335 h 123367"/>
                <a:gd name="connsiteX83" fmla="*/ 33357 w 44586"/>
                <a:gd name="connsiteY83" fmla="*/ 9944 h 123367"/>
                <a:gd name="connsiteX84" fmla="*/ 34404 w 44586"/>
                <a:gd name="connsiteY84" fmla="*/ 5782 h 123367"/>
                <a:gd name="connsiteX85" fmla="*/ 35652 w 44586"/>
                <a:gd name="connsiteY85" fmla="*/ 5106 h 123367"/>
                <a:gd name="connsiteX86" fmla="*/ 36290 w 44586"/>
                <a:gd name="connsiteY86" fmla="*/ 6096 h 123367"/>
                <a:gd name="connsiteX87" fmla="*/ 36938 w 44586"/>
                <a:gd name="connsiteY87" fmla="*/ 5001 h 123367"/>
                <a:gd name="connsiteX88" fmla="*/ 39805 w 44586"/>
                <a:gd name="connsiteY88" fmla="*/ 3162 h 123367"/>
                <a:gd name="connsiteX89" fmla="*/ 41224 w 44586"/>
                <a:gd name="connsiteY89" fmla="*/ 1981 h 123367"/>
                <a:gd name="connsiteX90" fmla="*/ 42643 w 44586"/>
                <a:gd name="connsiteY90" fmla="*/ 524 h 123367"/>
                <a:gd name="connsiteX91" fmla="*/ 43405 w 44586"/>
                <a:gd name="connsiteY91" fmla="*/ 0 h 123367"/>
                <a:gd name="connsiteX92" fmla="*/ 42929 w 44586"/>
                <a:gd name="connsiteY92" fmla="*/ 1953 h 123367"/>
                <a:gd name="connsiteX93" fmla="*/ 42548 w 44586"/>
                <a:gd name="connsiteY93" fmla="*/ 3229 h 123367"/>
                <a:gd name="connsiteX94" fmla="*/ 42548 w 44586"/>
                <a:gd name="connsiteY94" fmla="*/ 4896 h 123367"/>
                <a:gd name="connsiteX95" fmla="*/ 43129 w 44586"/>
                <a:gd name="connsiteY95" fmla="*/ 5810 h 123367"/>
                <a:gd name="connsiteX96" fmla="*/ 43919 w 44586"/>
                <a:gd name="connsiteY96" fmla="*/ 7620 h 123367"/>
                <a:gd name="connsiteX97" fmla="*/ 44405 w 44586"/>
                <a:gd name="connsiteY97" fmla="*/ 9430 h 123367"/>
                <a:gd name="connsiteX98" fmla="*/ 43377 w 44586"/>
                <a:gd name="connsiteY98" fmla="*/ 10925 h 123367"/>
                <a:gd name="connsiteX99" fmla="*/ 43472 w 44586"/>
                <a:gd name="connsiteY99" fmla="*/ 12487 h 123367"/>
                <a:gd name="connsiteX100" fmla="*/ 43748 w 44586"/>
                <a:gd name="connsiteY100" fmla="*/ 13802 h 123367"/>
                <a:gd name="connsiteX101" fmla="*/ 44586 w 44586"/>
                <a:gd name="connsiteY101" fmla="*/ 15335 h 123367"/>
                <a:gd name="connsiteX102" fmla="*/ 43082 w 44586"/>
                <a:gd name="connsiteY102" fmla="*/ 18098 h 123367"/>
                <a:gd name="connsiteX103" fmla="*/ 41596 w 44586"/>
                <a:gd name="connsiteY103" fmla="*/ 20631 h 1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44586" h="123367">
                  <a:moveTo>
                    <a:pt x="41214" y="22136"/>
                  </a:moveTo>
                  <a:lnTo>
                    <a:pt x="39805" y="22327"/>
                  </a:lnTo>
                  <a:lnTo>
                    <a:pt x="36509" y="23803"/>
                  </a:lnTo>
                  <a:lnTo>
                    <a:pt x="36062" y="24251"/>
                  </a:lnTo>
                  <a:lnTo>
                    <a:pt x="35480" y="25108"/>
                  </a:lnTo>
                  <a:lnTo>
                    <a:pt x="35376" y="25765"/>
                  </a:lnTo>
                  <a:lnTo>
                    <a:pt x="34909" y="32852"/>
                  </a:lnTo>
                  <a:lnTo>
                    <a:pt x="33118" y="32652"/>
                  </a:lnTo>
                  <a:lnTo>
                    <a:pt x="30937" y="31109"/>
                  </a:lnTo>
                  <a:lnTo>
                    <a:pt x="30509" y="29775"/>
                  </a:lnTo>
                  <a:lnTo>
                    <a:pt x="29851" y="29318"/>
                  </a:lnTo>
                  <a:lnTo>
                    <a:pt x="28289" y="29146"/>
                  </a:lnTo>
                  <a:lnTo>
                    <a:pt x="25336" y="28470"/>
                  </a:lnTo>
                  <a:lnTo>
                    <a:pt x="21907" y="30804"/>
                  </a:lnTo>
                  <a:lnTo>
                    <a:pt x="20450" y="34652"/>
                  </a:lnTo>
                  <a:lnTo>
                    <a:pt x="20155" y="36452"/>
                  </a:lnTo>
                  <a:lnTo>
                    <a:pt x="18993" y="40224"/>
                  </a:lnTo>
                  <a:lnTo>
                    <a:pt x="19402" y="42548"/>
                  </a:lnTo>
                  <a:lnTo>
                    <a:pt x="19602" y="45549"/>
                  </a:lnTo>
                  <a:lnTo>
                    <a:pt x="19898" y="47996"/>
                  </a:lnTo>
                  <a:lnTo>
                    <a:pt x="19593" y="49473"/>
                  </a:lnTo>
                  <a:lnTo>
                    <a:pt x="18935" y="50254"/>
                  </a:lnTo>
                  <a:lnTo>
                    <a:pt x="19126" y="50816"/>
                  </a:lnTo>
                  <a:lnTo>
                    <a:pt x="19717" y="51026"/>
                  </a:lnTo>
                  <a:lnTo>
                    <a:pt x="21593" y="50359"/>
                  </a:lnTo>
                  <a:lnTo>
                    <a:pt x="23565" y="51026"/>
                  </a:lnTo>
                  <a:lnTo>
                    <a:pt x="25460" y="52292"/>
                  </a:lnTo>
                  <a:lnTo>
                    <a:pt x="25612" y="53112"/>
                  </a:lnTo>
                  <a:lnTo>
                    <a:pt x="24269" y="53597"/>
                  </a:lnTo>
                  <a:lnTo>
                    <a:pt x="21098" y="55512"/>
                  </a:lnTo>
                  <a:lnTo>
                    <a:pt x="18859" y="57731"/>
                  </a:lnTo>
                  <a:lnTo>
                    <a:pt x="18279" y="59779"/>
                  </a:lnTo>
                  <a:lnTo>
                    <a:pt x="16764" y="64141"/>
                  </a:lnTo>
                  <a:lnTo>
                    <a:pt x="16973" y="65037"/>
                  </a:lnTo>
                  <a:lnTo>
                    <a:pt x="17707" y="65561"/>
                  </a:lnTo>
                  <a:lnTo>
                    <a:pt x="22870" y="65094"/>
                  </a:lnTo>
                  <a:lnTo>
                    <a:pt x="27565" y="63332"/>
                  </a:lnTo>
                  <a:lnTo>
                    <a:pt x="31099" y="61455"/>
                  </a:lnTo>
                  <a:lnTo>
                    <a:pt x="32214" y="61570"/>
                  </a:lnTo>
                  <a:lnTo>
                    <a:pt x="31471" y="66370"/>
                  </a:lnTo>
                  <a:lnTo>
                    <a:pt x="31489" y="66389"/>
                  </a:lnTo>
                  <a:lnTo>
                    <a:pt x="30880" y="69323"/>
                  </a:lnTo>
                  <a:lnTo>
                    <a:pt x="31118" y="69818"/>
                  </a:lnTo>
                  <a:lnTo>
                    <a:pt x="31918" y="72371"/>
                  </a:lnTo>
                  <a:lnTo>
                    <a:pt x="30404" y="77029"/>
                  </a:lnTo>
                  <a:lnTo>
                    <a:pt x="28727" y="80820"/>
                  </a:lnTo>
                  <a:lnTo>
                    <a:pt x="28137" y="82610"/>
                  </a:lnTo>
                  <a:lnTo>
                    <a:pt x="26498" y="86601"/>
                  </a:lnTo>
                  <a:lnTo>
                    <a:pt x="24822" y="91221"/>
                  </a:lnTo>
                  <a:lnTo>
                    <a:pt x="23926" y="94402"/>
                  </a:lnTo>
                  <a:lnTo>
                    <a:pt x="24126" y="95526"/>
                  </a:lnTo>
                  <a:lnTo>
                    <a:pt x="23717" y="101346"/>
                  </a:lnTo>
                  <a:lnTo>
                    <a:pt x="23956" y="102994"/>
                  </a:lnTo>
                  <a:lnTo>
                    <a:pt x="21993" y="108033"/>
                  </a:lnTo>
                  <a:lnTo>
                    <a:pt x="21603" y="110519"/>
                  </a:lnTo>
                  <a:lnTo>
                    <a:pt x="20812" y="113881"/>
                  </a:lnTo>
                  <a:lnTo>
                    <a:pt x="19459" y="120987"/>
                  </a:lnTo>
                  <a:lnTo>
                    <a:pt x="17612" y="123368"/>
                  </a:lnTo>
                  <a:lnTo>
                    <a:pt x="16697" y="120720"/>
                  </a:lnTo>
                  <a:lnTo>
                    <a:pt x="14583" y="113119"/>
                  </a:lnTo>
                  <a:lnTo>
                    <a:pt x="13087" y="107899"/>
                  </a:lnTo>
                  <a:lnTo>
                    <a:pt x="11039" y="101470"/>
                  </a:lnTo>
                  <a:lnTo>
                    <a:pt x="7591" y="93621"/>
                  </a:lnTo>
                  <a:lnTo>
                    <a:pt x="7277" y="91726"/>
                  </a:lnTo>
                  <a:lnTo>
                    <a:pt x="6534" y="88983"/>
                  </a:lnTo>
                  <a:lnTo>
                    <a:pt x="4163" y="81820"/>
                  </a:lnTo>
                  <a:lnTo>
                    <a:pt x="2219" y="76638"/>
                  </a:lnTo>
                  <a:lnTo>
                    <a:pt x="0" y="70009"/>
                  </a:lnTo>
                  <a:lnTo>
                    <a:pt x="2753" y="67380"/>
                  </a:lnTo>
                  <a:lnTo>
                    <a:pt x="2800" y="65208"/>
                  </a:lnTo>
                  <a:lnTo>
                    <a:pt x="7487" y="60122"/>
                  </a:lnTo>
                  <a:lnTo>
                    <a:pt x="7448" y="59627"/>
                  </a:lnTo>
                  <a:lnTo>
                    <a:pt x="6201" y="58274"/>
                  </a:lnTo>
                  <a:lnTo>
                    <a:pt x="6382" y="58046"/>
                  </a:lnTo>
                  <a:lnTo>
                    <a:pt x="11573" y="48549"/>
                  </a:lnTo>
                  <a:lnTo>
                    <a:pt x="14926" y="39119"/>
                  </a:lnTo>
                  <a:lnTo>
                    <a:pt x="18079" y="25946"/>
                  </a:lnTo>
                  <a:lnTo>
                    <a:pt x="20326" y="19231"/>
                  </a:lnTo>
                  <a:lnTo>
                    <a:pt x="22231" y="14774"/>
                  </a:lnTo>
                  <a:lnTo>
                    <a:pt x="23070" y="11078"/>
                  </a:lnTo>
                  <a:lnTo>
                    <a:pt x="26137" y="10821"/>
                  </a:lnTo>
                  <a:lnTo>
                    <a:pt x="28423" y="11211"/>
                  </a:lnTo>
                  <a:lnTo>
                    <a:pt x="31166" y="11335"/>
                  </a:lnTo>
                  <a:lnTo>
                    <a:pt x="33357" y="9944"/>
                  </a:lnTo>
                  <a:lnTo>
                    <a:pt x="34404" y="5782"/>
                  </a:lnTo>
                  <a:lnTo>
                    <a:pt x="35652" y="5106"/>
                  </a:lnTo>
                  <a:lnTo>
                    <a:pt x="36290" y="6096"/>
                  </a:lnTo>
                  <a:lnTo>
                    <a:pt x="36938" y="5001"/>
                  </a:lnTo>
                  <a:lnTo>
                    <a:pt x="39805" y="3162"/>
                  </a:lnTo>
                  <a:lnTo>
                    <a:pt x="41224" y="1981"/>
                  </a:lnTo>
                  <a:lnTo>
                    <a:pt x="42643" y="524"/>
                  </a:lnTo>
                  <a:lnTo>
                    <a:pt x="43405" y="0"/>
                  </a:lnTo>
                  <a:lnTo>
                    <a:pt x="42929" y="1953"/>
                  </a:lnTo>
                  <a:lnTo>
                    <a:pt x="42548" y="3229"/>
                  </a:lnTo>
                  <a:lnTo>
                    <a:pt x="42548" y="4896"/>
                  </a:lnTo>
                  <a:lnTo>
                    <a:pt x="43129" y="5810"/>
                  </a:lnTo>
                  <a:lnTo>
                    <a:pt x="43919" y="7620"/>
                  </a:lnTo>
                  <a:lnTo>
                    <a:pt x="44405" y="9430"/>
                  </a:lnTo>
                  <a:lnTo>
                    <a:pt x="43377" y="10925"/>
                  </a:lnTo>
                  <a:lnTo>
                    <a:pt x="43472" y="12487"/>
                  </a:lnTo>
                  <a:lnTo>
                    <a:pt x="43748" y="13802"/>
                  </a:lnTo>
                  <a:lnTo>
                    <a:pt x="44586" y="15335"/>
                  </a:lnTo>
                  <a:lnTo>
                    <a:pt x="43082" y="18098"/>
                  </a:lnTo>
                  <a:lnTo>
                    <a:pt x="41596" y="20631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912C6C0B-0654-BAC9-442A-C4C6B779214F}"/>
                </a:ext>
              </a:extLst>
            </p:cNvPr>
            <p:cNvSpPr>
              <a:spLocks/>
            </p:cNvSpPr>
            <p:nvPr/>
          </p:nvSpPr>
          <p:spPr>
            <a:xfrm>
              <a:off x="7631503" y="3656308"/>
              <a:ext cx="779916" cy="830579"/>
            </a:xfrm>
            <a:custGeom>
              <a:avLst/>
              <a:gdLst>
                <a:gd name="connsiteX0" fmla="*/ 687600 w 779916"/>
                <a:gd name="connsiteY0" fmla="*/ 828380 h 830579"/>
                <a:gd name="connsiteX1" fmla="*/ 685962 w 779916"/>
                <a:gd name="connsiteY1" fmla="*/ 830580 h 830579"/>
                <a:gd name="connsiteX2" fmla="*/ 682761 w 779916"/>
                <a:gd name="connsiteY2" fmla="*/ 823836 h 830579"/>
                <a:gd name="connsiteX3" fmla="*/ 681390 w 779916"/>
                <a:gd name="connsiteY3" fmla="*/ 823427 h 830579"/>
                <a:gd name="connsiteX4" fmla="*/ 681342 w 779916"/>
                <a:gd name="connsiteY4" fmla="*/ 820217 h 830579"/>
                <a:gd name="connsiteX5" fmla="*/ 682085 w 779916"/>
                <a:gd name="connsiteY5" fmla="*/ 818950 h 830579"/>
                <a:gd name="connsiteX6" fmla="*/ 685790 w 779916"/>
                <a:gd name="connsiteY6" fmla="*/ 817531 h 830579"/>
                <a:gd name="connsiteX7" fmla="*/ 686762 w 779916"/>
                <a:gd name="connsiteY7" fmla="*/ 818321 h 830579"/>
                <a:gd name="connsiteX8" fmla="*/ 688648 w 779916"/>
                <a:gd name="connsiteY8" fmla="*/ 824570 h 830579"/>
                <a:gd name="connsiteX9" fmla="*/ 687600 w 779916"/>
                <a:gd name="connsiteY9" fmla="*/ 828380 h 830579"/>
                <a:gd name="connsiteX10" fmla="*/ 683419 w 779916"/>
                <a:gd name="connsiteY10" fmla="*/ 814311 h 830579"/>
                <a:gd name="connsiteX11" fmla="*/ 680875 w 779916"/>
                <a:gd name="connsiteY11" fmla="*/ 816845 h 830579"/>
                <a:gd name="connsiteX12" fmla="*/ 679771 w 779916"/>
                <a:gd name="connsiteY12" fmla="*/ 815321 h 830579"/>
                <a:gd name="connsiteX13" fmla="*/ 680228 w 779916"/>
                <a:gd name="connsiteY13" fmla="*/ 814264 h 830579"/>
                <a:gd name="connsiteX14" fmla="*/ 681304 w 779916"/>
                <a:gd name="connsiteY14" fmla="*/ 813683 h 830579"/>
                <a:gd name="connsiteX15" fmla="*/ 682314 w 779916"/>
                <a:gd name="connsiteY15" fmla="*/ 812863 h 830579"/>
                <a:gd name="connsiteX16" fmla="*/ 683419 w 779916"/>
                <a:gd name="connsiteY16" fmla="*/ 814311 h 830579"/>
                <a:gd name="connsiteX17" fmla="*/ 675637 w 779916"/>
                <a:gd name="connsiteY17" fmla="*/ 800348 h 830579"/>
                <a:gd name="connsiteX18" fmla="*/ 673560 w 779916"/>
                <a:gd name="connsiteY18" fmla="*/ 800376 h 830579"/>
                <a:gd name="connsiteX19" fmla="*/ 672951 w 779916"/>
                <a:gd name="connsiteY19" fmla="*/ 799224 h 830579"/>
                <a:gd name="connsiteX20" fmla="*/ 672074 w 779916"/>
                <a:gd name="connsiteY20" fmla="*/ 798033 h 830579"/>
                <a:gd name="connsiteX21" fmla="*/ 672741 w 779916"/>
                <a:gd name="connsiteY21" fmla="*/ 796880 h 830579"/>
                <a:gd name="connsiteX22" fmla="*/ 673836 w 779916"/>
                <a:gd name="connsiteY22" fmla="*/ 796585 h 830579"/>
                <a:gd name="connsiteX23" fmla="*/ 675389 w 779916"/>
                <a:gd name="connsiteY23" fmla="*/ 798452 h 830579"/>
                <a:gd name="connsiteX24" fmla="*/ 675751 w 779916"/>
                <a:gd name="connsiteY24" fmla="*/ 799776 h 830579"/>
                <a:gd name="connsiteX25" fmla="*/ 675637 w 779916"/>
                <a:gd name="connsiteY25" fmla="*/ 800348 h 830579"/>
                <a:gd name="connsiteX26" fmla="*/ 678161 w 779916"/>
                <a:gd name="connsiteY26" fmla="*/ 795556 h 830579"/>
                <a:gd name="connsiteX27" fmla="*/ 676903 w 779916"/>
                <a:gd name="connsiteY27" fmla="*/ 796547 h 830579"/>
                <a:gd name="connsiteX28" fmla="*/ 676589 w 779916"/>
                <a:gd name="connsiteY28" fmla="*/ 796414 h 830579"/>
                <a:gd name="connsiteX29" fmla="*/ 676408 w 779916"/>
                <a:gd name="connsiteY29" fmla="*/ 795652 h 830579"/>
                <a:gd name="connsiteX30" fmla="*/ 676360 w 779916"/>
                <a:gd name="connsiteY30" fmla="*/ 795118 h 830579"/>
                <a:gd name="connsiteX31" fmla="*/ 676132 w 779916"/>
                <a:gd name="connsiteY31" fmla="*/ 794156 h 830579"/>
                <a:gd name="connsiteX32" fmla="*/ 676008 w 779916"/>
                <a:gd name="connsiteY32" fmla="*/ 792461 h 830579"/>
                <a:gd name="connsiteX33" fmla="*/ 677008 w 779916"/>
                <a:gd name="connsiteY33" fmla="*/ 791042 h 830579"/>
                <a:gd name="connsiteX34" fmla="*/ 678009 w 779916"/>
                <a:gd name="connsiteY34" fmla="*/ 791337 h 830579"/>
                <a:gd name="connsiteX35" fmla="*/ 677466 w 779916"/>
                <a:gd name="connsiteY35" fmla="*/ 792785 h 830579"/>
                <a:gd name="connsiteX36" fmla="*/ 678161 w 779916"/>
                <a:gd name="connsiteY36" fmla="*/ 795556 h 830579"/>
                <a:gd name="connsiteX37" fmla="*/ 130978 w 779916"/>
                <a:gd name="connsiteY37" fmla="*/ 789851 h 830579"/>
                <a:gd name="connsiteX38" fmla="*/ 130597 w 779916"/>
                <a:gd name="connsiteY38" fmla="*/ 790184 h 830579"/>
                <a:gd name="connsiteX39" fmla="*/ 130207 w 779916"/>
                <a:gd name="connsiteY39" fmla="*/ 790308 h 830579"/>
                <a:gd name="connsiteX40" fmla="*/ 129940 w 779916"/>
                <a:gd name="connsiteY40" fmla="*/ 790270 h 830579"/>
                <a:gd name="connsiteX41" fmla="*/ 129797 w 779916"/>
                <a:gd name="connsiteY41" fmla="*/ 789937 h 830579"/>
                <a:gd name="connsiteX42" fmla="*/ 129873 w 779916"/>
                <a:gd name="connsiteY42" fmla="*/ 789689 h 830579"/>
                <a:gd name="connsiteX43" fmla="*/ 130216 w 779916"/>
                <a:gd name="connsiteY43" fmla="*/ 789975 h 830579"/>
                <a:gd name="connsiteX44" fmla="*/ 130673 w 779916"/>
                <a:gd name="connsiteY44" fmla="*/ 789708 h 830579"/>
                <a:gd name="connsiteX45" fmla="*/ 131188 w 779916"/>
                <a:gd name="connsiteY45" fmla="*/ 788860 h 830579"/>
                <a:gd name="connsiteX46" fmla="*/ 131312 w 779916"/>
                <a:gd name="connsiteY46" fmla="*/ 788584 h 830579"/>
                <a:gd name="connsiteX47" fmla="*/ 131416 w 779916"/>
                <a:gd name="connsiteY47" fmla="*/ 788736 h 830579"/>
                <a:gd name="connsiteX48" fmla="*/ 131312 w 779916"/>
                <a:gd name="connsiteY48" fmla="*/ 789222 h 830579"/>
                <a:gd name="connsiteX49" fmla="*/ 130978 w 779916"/>
                <a:gd name="connsiteY49" fmla="*/ 789851 h 830579"/>
                <a:gd name="connsiteX50" fmla="*/ 667569 w 779916"/>
                <a:gd name="connsiteY50" fmla="*/ 790375 h 830579"/>
                <a:gd name="connsiteX51" fmla="*/ 668369 w 779916"/>
                <a:gd name="connsiteY51" fmla="*/ 791375 h 830579"/>
                <a:gd name="connsiteX52" fmla="*/ 666893 w 779916"/>
                <a:gd name="connsiteY52" fmla="*/ 791203 h 830579"/>
                <a:gd name="connsiteX53" fmla="*/ 665521 w 779916"/>
                <a:gd name="connsiteY53" fmla="*/ 789689 h 830579"/>
                <a:gd name="connsiteX54" fmla="*/ 665883 w 779916"/>
                <a:gd name="connsiteY54" fmla="*/ 788270 h 830579"/>
                <a:gd name="connsiteX55" fmla="*/ 666398 w 779916"/>
                <a:gd name="connsiteY55" fmla="*/ 787689 h 830579"/>
                <a:gd name="connsiteX56" fmla="*/ 667569 w 779916"/>
                <a:gd name="connsiteY56" fmla="*/ 790375 h 830579"/>
                <a:gd name="connsiteX57" fmla="*/ 658120 w 779916"/>
                <a:gd name="connsiteY57" fmla="*/ 766543 h 830579"/>
                <a:gd name="connsiteX58" fmla="*/ 656949 w 779916"/>
                <a:gd name="connsiteY58" fmla="*/ 766696 h 830579"/>
                <a:gd name="connsiteX59" fmla="*/ 656225 w 779916"/>
                <a:gd name="connsiteY59" fmla="*/ 765781 h 830579"/>
                <a:gd name="connsiteX60" fmla="*/ 656139 w 779916"/>
                <a:gd name="connsiteY60" fmla="*/ 764715 h 830579"/>
                <a:gd name="connsiteX61" fmla="*/ 656806 w 779916"/>
                <a:gd name="connsiteY61" fmla="*/ 764019 h 830579"/>
                <a:gd name="connsiteX62" fmla="*/ 657434 w 779916"/>
                <a:gd name="connsiteY62" fmla="*/ 763657 h 830579"/>
                <a:gd name="connsiteX63" fmla="*/ 658063 w 779916"/>
                <a:gd name="connsiteY63" fmla="*/ 763753 h 830579"/>
                <a:gd name="connsiteX64" fmla="*/ 658692 w 779916"/>
                <a:gd name="connsiteY64" fmla="*/ 765553 h 830579"/>
                <a:gd name="connsiteX65" fmla="*/ 658120 w 779916"/>
                <a:gd name="connsiteY65" fmla="*/ 766543 h 830579"/>
                <a:gd name="connsiteX66" fmla="*/ 650519 w 779916"/>
                <a:gd name="connsiteY66" fmla="*/ 728320 h 830579"/>
                <a:gd name="connsiteX67" fmla="*/ 649710 w 779916"/>
                <a:gd name="connsiteY67" fmla="*/ 729244 h 830579"/>
                <a:gd name="connsiteX68" fmla="*/ 646957 w 779916"/>
                <a:gd name="connsiteY68" fmla="*/ 728520 h 830579"/>
                <a:gd name="connsiteX69" fmla="*/ 647157 w 779916"/>
                <a:gd name="connsiteY69" fmla="*/ 725738 h 830579"/>
                <a:gd name="connsiteX70" fmla="*/ 646509 w 779916"/>
                <a:gd name="connsiteY70" fmla="*/ 723014 h 830579"/>
                <a:gd name="connsiteX71" fmla="*/ 646986 w 779916"/>
                <a:gd name="connsiteY71" fmla="*/ 721871 h 830579"/>
                <a:gd name="connsiteX72" fmla="*/ 649052 w 779916"/>
                <a:gd name="connsiteY72" fmla="*/ 719919 h 830579"/>
                <a:gd name="connsiteX73" fmla="*/ 650729 w 779916"/>
                <a:gd name="connsiteY73" fmla="*/ 719061 h 830579"/>
                <a:gd name="connsiteX74" fmla="*/ 651891 w 779916"/>
                <a:gd name="connsiteY74" fmla="*/ 721700 h 830579"/>
                <a:gd name="connsiteX75" fmla="*/ 652434 w 779916"/>
                <a:gd name="connsiteY75" fmla="*/ 724281 h 830579"/>
                <a:gd name="connsiteX76" fmla="*/ 650519 w 779916"/>
                <a:gd name="connsiteY76" fmla="*/ 728320 h 830579"/>
                <a:gd name="connsiteX77" fmla="*/ 123301 w 779916"/>
                <a:gd name="connsiteY77" fmla="*/ 710803 h 830579"/>
                <a:gd name="connsiteX78" fmla="*/ 123101 w 779916"/>
                <a:gd name="connsiteY78" fmla="*/ 710974 h 830579"/>
                <a:gd name="connsiteX79" fmla="*/ 123082 w 779916"/>
                <a:gd name="connsiteY79" fmla="*/ 710479 h 830579"/>
                <a:gd name="connsiteX80" fmla="*/ 123330 w 779916"/>
                <a:gd name="connsiteY80" fmla="*/ 709689 h 830579"/>
                <a:gd name="connsiteX81" fmla="*/ 123615 w 779916"/>
                <a:gd name="connsiteY81" fmla="*/ 709165 h 830579"/>
                <a:gd name="connsiteX82" fmla="*/ 123701 w 779916"/>
                <a:gd name="connsiteY82" fmla="*/ 709222 h 830579"/>
                <a:gd name="connsiteX83" fmla="*/ 123625 w 779916"/>
                <a:gd name="connsiteY83" fmla="*/ 709736 h 830579"/>
                <a:gd name="connsiteX84" fmla="*/ 123482 w 779916"/>
                <a:gd name="connsiteY84" fmla="*/ 710432 h 830579"/>
                <a:gd name="connsiteX85" fmla="*/ 123301 w 779916"/>
                <a:gd name="connsiteY85" fmla="*/ 710803 h 830579"/>
                <a:gd name="connsiteX86" fmla="*/ 655605 w 779916"/>
                <a:gd name="connsiteY86" fmla="*/ 705955 h 830579"/>
                <a:gd name="connsiteX87" fmla="*/ 654301 w 779916"/>
                <a:gd name="connsiteY87" fmla="*/ 706498 h 830579"/>
                <a:gd name="connsiteX88" fmla="*/ 652996 w 779916"/>
                <a:gd name="connsiteY88" fmla="*/ 705821 h 830579"/>
                <a:gd name="connsiteX89" fmla="*/ 654015 w 779916"/>
                <a:gd name="connsiteY89" fmla="*/ 704726 h 830579"/>
                <a:gd name="connsiteX90" fmla="*/ 654186 w 779916"/>
                <a:gd name="connsiteY90" fmla="*/ 702497 h 830579"/>
                <a:gd name="connsiteX91" fmla="*/ 655520 w 779916"/>
                <a:gd name="connsiteY91" fmla="*/ 703736 h 830579"/>
                <a:gd name="connsiteX92" fmla="*/ 655444 w 779916"/>
                <a:gd name="connsiteY92" fmla="*/ 705145 h 830579"/>
                <a:gd name="connsiteX93" fmla="*/ 655605 w 779916"/>
                <a:gd name="connsiteY93" fmla="*/ 705955 h 830579"/>
                <a:gd name="connsiteX94" fmla="*/ 664273 w 779916"/>
                <a:gd name="connsiteY94" fmla="*/ 688172 h 830579"/>
                <a:gd name="connsiteX95" fmla="*/ 665464 w 779916"/>
                <a:gd name="connsiteY95" fmla="*/ 691905 h 830579"/>
                <a:gd name="connsiteX96" fmla="*/ 663311 w 779916"/>
                <a:gd name="connsiteY96" fmla="*/ 690277 h 830579"/>
                <a:gd name="connsiteX97" fmla="*/ 662616 w 779916"/>
                <a:gd name="connsiteY97" fmla="*/ 689105 h 830579"/>
                <a:gd name="connsiteX98" fmla="*/ 663693 w 779916"/>
                <a:gd name="connsiteY98" fmla="*/ 688314 h 830579"/>
                <a:gd name="connsiteX99" fmla="*/ 664273 w 779916"/>
                <a:gd name="connsiteY99" fmla="*/ 688172 h 830579"/>
                <a:gd name="connsiteX100" fmla="*/ 656254 w 779916"/>
                <a:gd name="connsiteY100" fmla="*/ 665654 h 830579"/>
                <a:gd name="connsiteX101" fmla="*/ 655405 w 779916"/>
                <a:gd name="connsiteY101" fmla="*/ 667426 h 830579"/>
                <a:gd name="connsiteX102" fmla="*/ 655234 w 779916"/>
                <a:gd name="connsiteY102" fmla="*/ 663635 h 830579"/>
                <a:gd name="connsiteX103" fmla="*/ 655634 w 779916"/>
                <a:gd name="connsiteY103" fmla="*/ 663159 h 830579"/>
                <a:gd name="connsiteX104" fmla="*/ 656063 w 779916"/>
                <a:gd name="connsiteY104" fmla="*/ 663026 h 830579"/>
                <a:gd name="connsiteX105" fmla="*/ 656606 w 779916"/>
                <a:gd name="connsiteY105" fmla="*/ 663378 h 830579"/>
                <a:gd name="connsiteX106" fmla="*/ 656254 w 779916"/>
                <a:gd name="connsiteY106" fmla="*/ 665654 h 830579"/>
                <a:gd name="connsiteX107" fmla="*/ 656396 w 779916"/>
                <a:gd name="connsiteY107" fmla="*/ 701764 h 830579"/>
                <a:gd name="connsiteX108" fmla="*/ 655806 w 779916"/>
                <a:gd name="connsiteY108" fmla="*/ 702402 h 830579"/>
                <a:gd name="connsiteX109" fmla="*/ 654939 w 779916"/>
                <a:gd name="connsiteY109" fmla="*/ 701688 h 830579"/>
                <a:gd name="connsiteX110" fmla="*/ 652453 w 779916"/>
                <a:gd name="connsiteY110" fmla="*/ 696820 h 830579"/>
                <a:gd name="connsiteX111" fmla="*/ 652024 w 779916"/>
                <a:gd name="connsiteY111" fmla="*/ 693696 h 830579"/>
                <a:gd name="connsiteX112" fmla="*/ 651338 w 779916"/>
                <a:gd name="connsiteY112" fmla="*/ 692610 h 830579"/>
                <a:gd name="connsiteX113" fmla="*/ 652215 w 779916"/>
                <a:gd name="connsiteY113" fmla="*/ 691058 h 830579"/>
                <a:gd name="connsiteX114" fmla="*/ 653310 w 779916"/>
                <a:gd name="connsiteY114" fmla="*/ 690543 h 830579"/>
                <a:gd name="connsiteX115" fmla="*/ 653958 w 779916"/>
                <a:gd name="connsiteY115" fmla="*/ 688791 h 830579"/>
                <a:gd name="connsiteX116" fmla="*/ 654186 w 779916"/>
                <a:gd name="connsiteY116" fmla="*/ 686124 h 830579"/>
                <a:gd name="connsiteX117" fmla="*/ 655148 w 779916"/>
                <a:gd name="connsiteY117" fmla="*/ 683943 h 830579"/>
                <a:gd name="connsiteX118" fmla="*/ 655634 w 779916"/>
                <a:gd name="connsiteY118" fmla="*/ 683333 h 830579"/>
                <a:gd name="connsiteX119" fmla="*/ 657634 w 779916"/>
                <a:gd name="connsiteY119" fmla="*/ 683314 h 830579"/>
                <a:gd name="connsiteX120" fmla="*/ 658140 w 779916"/>
                <a:gd name="connsiteY120" fmla="*/ 683038 h 830579"/>
                <a:gd name="connsiteX121" fmla="*/ 657863 w 779916"/>
                <a:gd name="connsiteY121" fmla="*/ 680952 h 830579"/>
                <a:gd name="connsiteX122" fmla="*/ 656701 w 779916"/>
                <a:gd name="connsiteY122" fmla="*/ 680047 h 830579"/>
                <a:gd name="connsiteX123" fmla="*/ 656291 w 779916"/>
                <a:gd name="connsiteY123" fmla="*/ 679466 h 830579"/>
                <a:gd name="connsiteX124" fmla="*/ 656339 w 779916"/>
                <a:gd name="connsiteY124" fmla="*/ 674465 h 830579"/>
                <a:gd name="connsiteX125" fmla="*/ 656644 w 779916"/>
                <a:gd name="connsiteY125" fmla="*/ 672446 h 830579"/>
                <a:gd name="connsiteX126" fmla="*/ 657368 w 779916"/>
                <a:gd name="connsiteY126" fmla="*/ 670988 h 830579"/>
                <a:gd name="connsiteX127" fmla="*/ 656854 w 779916"/>
                <a:gd name="connsiteY127" fmla="*/ 667979 h 830579"/>
                <a:gd name="connsiteX128" fmla="*/ 657197 w 779916"/>
                <a:gd name="connsiteY128" fmla="*/ 666855 h 830579"/>
                <a:gd name="connsiteX129" fmla="*/ 658635 w 779916"/>
                <a:gd name="connsiteY129" fmla="*/ 665274 h 830579"/>
                <a:gd name="connsiteX130" fmla="*/ 659273 w 779916"/>
                <a:gd name="connsiteY130" fmla="*/ 661902 h 830579"/>
                <a:gd name="connsiteX131" fmla="*/ 658683 w 779916"/>
                <a:gd name="connsiteY131" fmla="*/ 660892 h 830579"/>
                <a:gd name="connsiteX132" fmla="*/ 660054 w 779916"/>
                <a:gd name="connsiteY132" fmla="*/ 655691 h 830579"/>
                <a:gd name="connsiteX133" fmla="*/ 659978 w 779916"/>
                <a:gd name="connsiteY133" fmla="*/ 652205 h 830579"/>
                <a:gd name="connsiteX134" fmla="*/ 661768 w 779916"/>
                <a:gd name="connsiteY134" fmla="*/ 648719 h 830579"/>
                <a:gd name="connsiteX135" fmla="*/ 664569 w 779916"/>
                <a:gd name="connsiteY135" fmla="*/ 647129 h 830579"/>
                <a:gd name="connsiteX136" fmla="*/ 665455 w 779916"/>
                <a:gd name="connsiteY136" fmla="*/ 647090 h 830579"/>
                <a:gd name="connsiteX137" fmla="*/ 665569 w 779916"/>
                <a:gd name="connsiteY137" fmla="*/ 650072 h 830579"/>
                <a:gd name="connsiteX138" fmla="*/ 665836 w 779916"/>
                <a:gd name="connsiteY138" fmla="*/ 651053 h 830579"/>
                <a:gd name="connsiteX139" fmla="*/ 664216 w 779916"/>
                <a:gd name="connsiteY139" fmla="*/ 652815 h 830579"/>
                <a:gd name="connsiteX140" fmla="*/ 665759 w 779916"/>
                <a:gd name="connsiteY140" fmla="*/ 655110 h 830579"/>
                <a:gd name="connsiteX141" fmla="*/ 665559 w 779916"/>
                <a:gd name="connsiteY141" fmla="*/ 655939 h 830579"/>
                <a:gd name="connsiteX142" fmla="*/ 664940 w 779916"/>
                <a:gd name="connsiteY142" fmla="*/ 657758 h 830579"/>
                <a:gd name="connsiteX143" fmla="*/ 663921 w 779916"/>
                <a:gd name="connsiteY143" fmla="*/ 659549 h 830579"/>
                <a:gd name="connsiteX144" fmla="*/ 662502 w 779916"/>
                <a:gd name="connsiteY144" fmla="*/ 660282 h 830579"/>
                <a:gd name="connsiteX145" fmla="*/ 661397 w 779916"/>
                <a:gd name="connsiteY145" fmla="*/ 662664 h 830579"/>
                <a:gd name="connsiteX146" fmla="*/ 660768 w 779916"/>
                <a:gd name="connsiteY146" fmla="*/ 663559 h 830579"/>
                <a:gd name="connsiteX147" fmla="*/ 662873 w 779916"/>
                <a:gd name="connsiteY147" fmla="*/ 666064 h 830579"/>
                <a:gd name="connsiteX148" fmla="*/ 663550 w 779916"/>
                <a:gd name="connsiteY148" fmla="*/ 674560 h 830579"/>
                <a:gd name="connsiteX149" fmla="*/ 662007 w 779916"/>
                <a:gd name="connsiteY149" fmla="*/ 676885 h 830579"/>
                <a:gd name="connsiteX150" fmla="*/ 660168 w 779916"/>
                <a:gd name="connsiteY150" fmla="*/ 677351 h 830579"/>
                <a:gd name="connsiteX151" fmla="*/ 660597 w 779916"/>
                <a:gd name="connsiteY151" fmla="*/ 683009 h 830579"/>
                <a:gd name="connsiteX152" fmla="*/ 660263 w 779916"/>
                <a:gd name="connsiteY152" fmla="*/ 684276 h 830579"/>
                <a:gd name="connsiteX153" fmla="*/ 658444 w 779916"/>
                <a:gd name="connsiteY153" fmla="*/ 687048 h 830579"/>
                <a:gd name="connsiteX154" fmla="*/ 658101 w 779916"/>
                <a:gd name="connsiteY154" fmla="*/ 688257 h 830579"/>
                <a:gd name="connsiteX155" fmla="*/ 657082 w 779916"/>
                <a:gd name="connsiteY155" fmla="*/ 689400 h 830579"/>
                <a:gd name="connsiteX156" fmla="*/ 657510 w 779916"/>
                <a:gd name="connsiteY156" fmla="*/ 690819 h 830579"/>
                <a:gd name="connsiteX157" fmla="*/ 658396 w 779916"/>
                <a:gd name="connsiteY157" fmla="*/ 691439 h 830579"/>
                <a:gd name="connsiteX158" fmla="*/ 658416 w 779916"/>
                <a:gd name="connsiteY158" fmla="*/ 692601 h 830579"/>
                <a:gd name="connsiteX159" fmla="*/ 657597 w 779916"/>
                <a:gd name="connsiteY159" fmla="*/ 695582 h 830579"/>
                <a:gd name="connsiteX160" fmla="*/ 657530 w 779916"/>
                <a:gd name="connsiteY160" fmla="*/ 698983 h 830579"/>
                <a:gd name="connsiteX161" fmla="*/ 656396 w 779916"/>
                <a:gd name="connsiteY161" fmla="*/ 701764 h 830579"/>
                <a:gd name="connsiteX162" fmla="*/ 282064 w 779916"/>
                <a:gd name="connsiteY162" fmla="*/ 115453 h 830579"/>
                <a:gd name="connsiteX163" fmla="*/ 281997 w 779916"/>
                <a:gd name="connsiteY163" fmla="*/ 115348 h 830579"/>
                <a:gd name="connsiteX164" fmla="*/ 280425 w 779916"/>
                <a:gd name="connsiteY164" fmla="*/ 113014 h 830579"/>
                <a:gd name="connsiteX165" fmla="*/ 282064 w 779916"/>
                <a:gd name="connsiteY165" fmla="*/ 115453 h 830579"/>
                <a:gd name="connsiteX166" fmla="*/ 281188 w 779916"/>
                <a:gd name="connsiteY166" fmla="*/ 118024 h 830579"/>
                <a:gd name="connsiteX167" fmla="*/ 281368 w 779916"/>
                <a:gd name="connsiteY167" fmla="*/ 120062 h 830579"/>
                <a:gd name="connsiteX168" fmla="*/ 282987 w 779916"/>
                <a:gd name="connsiteY168" fmla="*/ 122311 h 830579"/>
                <a:gd name="connsiteX169" fmla="*/ 284302 w 779916"/>
                <a:gd name="connsiteY169" fmla="*/ 123882 h 830579"/>
                <a:gd name="connsiteX170" fmla="*/ 283016 w 779916"/>
                <a:gd name="connsiteY170" fmla="*/ 125997 h 830579"/>
                <a:gd name="connsiteX171" fmla="*/ 282254 w 779916"/>
                <a:gd name="connsiteY171" fmla="*/ 128444 h 830579"/>
                <a:gd name="connsiteX172" fmla="*/ 283111 w 779916"/>
                <a:gd name="connsiteY172" fmla="*/ 129540 h 830579"/>
                <a:gd name="connsiteX173" fmla="*/ 282711 w 779916"/>
                <a:gd name="connsiteY173" fmla="*/ 133055 h 830579"/>
                <a:gd name="connsiteX174" fmla="*/ 283093 w 779916"/>
                <a:gd name="connsiteY174" fmla="*/ 133712 h 830579"/>
                <a:gd name="connsiteX175" fmla="*/ 283997 w 779916"/>
                <a:gd name="connsiteY175" fmla="*/ 133988 h 830579"/>
                <a:gd name="connsiteX176" fmla="*/ 285407 w 779916"/>
                <a:gd name="connsiteY176" fmla="*/ 133750 h 830579"/>
                <a:gd name="connsiteX177" fmla="*/ 286483 w 779916"/>
                <a:gd name="connsiteY177" fmla="*/ 135464 h 830579"/>
                <a:gd name="connsiteX178" fmla="*/ 285512 w 779916"/>
                <a:gd name="connsiteY178" fmla="*/ 133921 h 830579"/>
                <a:gd name="connsiteX179" fmla="*/ 285398 w 779916"/>
                <a:gd name="connsiteY179" fmla="*/ 133750 h 830579"/>
                <a:gd name="connsiteX180" fmla="*/ 286864 w 779916"/>
                <a:gd name="connsiteY180" fmla="*/ 132817 h 830579"/>
                <a:gd name="connsiteX181" fmla="*/ 288112 w 779916"/>
                <a:gd name="connsiteY181" fmla="*/ 132636 h 830579"/>
                <a:gd name="connsiteX182" fmla="*/ 288855 w 779916"/>
                <a:gd name="connsiteY182" fmla="*/ 132902 h 830579"/>
                <a:gd name="connsiteX183" fmla="*/ 289846 w 779916"/>
                <a:gd name="connsiteY183" fmla="*/ 130245 h 830579"/>
                <a:gd name="connsiteX184" fmla="*/ 290722 w 779916"/>
                <a:gd name="connsiteY184" fmla="*/ 129864 h 830579"/>
                <a:gd name="connsiteX185" fmla="*/ 292418 w 779916"/>
                <a:gd name="connsiteY185" fmla="*/ 130597 h 830579"/>
                <a:gd name="connsiteX186" fmla="*/ 295770 w 779916"/>
                <a:gd name="connsiteY186" fmla="*/ 135607 h 830579"/>
                <a:gd name="connsiteX187" fmla="*/ 298609 w 779916"/>
                <a:gd name="connsiteY187" fmla="*/ 139837 h 830579"/>
                <a:gd name="connsiteX188" fmla="*/ 299208 w 779916"/>
                <a:gd name="connsiteY188" fmla="*/ 140418 h 830579"/>
                <a:gd name="connsiteX189" fmla="*/ 299428 w 779916"/>
                <a:gd name="connsiteY189" fmla="*/ 140636 h 830579"/>
                <a:gd name="connsiteX190" fmla="*/ 299933 w 779916"/>
                <a:gd name="connsiteY190" fmla="*/ 141122 h 830579"/>
                <a:gd name="connsiteX191" fmla="*/ 302733 w 779916"/>
                <a:gd name="connsiteY191" fmla="*/ 143313 h 830579"/>
                <a:gd name="connsiteX192" fmla="*/ 304666 w 779916"/>
                <a:gd name="connsiteY192" fmla="*/ 144694 h 830579"/>
                <a:gd name="connsiteX193" fmla="*/ 307305 w 779916"/>
                <a:gd name="connsiteY193" fmla="*/ 144199 h 830579"/>
                <a:gd name="connsiteX194" fmla="*/ 310791 w 779916"/>
                <a:gd name="connsiteY194" fmla="*/ 144104 h 830579"/>
                <a:gd name="connsiteX195" fmla="*/ 312858 w 779916"/>
                <a:gd name="connsiteY195" fmla="*/ 145456 h 830579"/>
                <a:gd name="connsiteX196" fmla="*/ 314049 w 779916"/>
                <a:gd name="connsiteY196" fmla="*/ 146399 h 830579"/>
                <a:gd name="connsiteX197" fmla="*/ 314106 w 779916"/>
                <a:gd name="connsiteY197" fmla="*/ 146533 h 830579"/>
                <a:gd name="connsiteX198" fmla="*/ 314267 w 779916"/>
                <a:gd name="connsiteY198" fmla="*/ 146561 h 830579"/>
                <a:gd name="connsiteX199" fmla="*/ 314267 w 779916"/>
                <a:gd name="connsiteY199" fmla="*/ 146561 h 830579"/>
                <a:gd name="connsiteX200" fmla="*/ 318458 w 779916"/>
                <a:gd name="connsiteY200" fmla="*/ 149876 h 830579"/>
                <a:gd name="connsiteX201" fmla="*/ 320268 w 779916"/>
                <a:gd name="connsiteY201" fmla="*/ 149628 h 830579"/>
                <a:gd name="connsiteX202" fmla="*/ 321469 w 779916"/>
                <a:gd name="connsiteY202" fmla="*/ 150581 h 830579"/>
                <a:gd name="connsiteX203" fmla="*/ 321812 w 779916"/>
                <a:gd name="connsiteY203" fmla="*/ 152914 h 830579"/>
                <a:gd name="connsiteX204" fmla="*/ 321250 w 779916"/>
                <a:gd name="connsiteY204" fmla="*/ 155343 h 830579"/>
                <a:gd name="connsiteX205" fmla="*/ 321383 w 779916"/>
                <a:gd name="connsiteY205" fmla="*/ 156486 h 830579"/>
                <a:gd name="connsiteX206" fmla="*/ 323250 w 779916"/>
                <a:gd name="connsiteY206" fmla="*/ 156705 h 830579"/>
                <a:gd name="connsiteX207" fmla="*/ 327222 w 779916"/>
                <a:gd name="connsiteY207" fmla="*/ 158305 h 830579"/>
                <a:gd name="connsiteX208" fmla="*/ 330727 w 779916"/>
                <a:gd name="connsiteY208" fmla="*/ 159725 h 830579"/>
                <a:gd name="connsiteX209" fmla="*/ 332546 w 779916"/>
                <a:gd name="connsiteY209" fmla="*/ 160172 h 830579"/>
                <a:gd name="connsiteX210" fmla="*/ 334499 w 779916"/>
                <a:gd name="connsiteY210" fmla="*/ 161220 h 830579"/>
                <a:gd name="connsiteX211" fmla="*/ 336232 w 779916"/>
                <a:gd name="connsiteY211" fmla="*/ 162896 h 830579"/>
                <a:gd name="connsiteX212" fmla="*/ 339614 w 779916"/>
                <a:gd name="connsiteY212" fmla="*/ 165049 h 830579"/>
                <a:gd name="connsiteX213" fmla="*/ 342605 w 779916"/>
                <a:gd name="connsiteY213" fmla="*/ 166697 h 830579"/>
                <a:gd name="connsiteX214" fmla="*/ 343262 w 779916"/>
                <a:gd name="connsiteY214" fmla="*/ 168926 h 830579"/>
                <a:gd name="connsiteX215" fmla="*/ 342081 w 779916"/>
                <a:gd name="connsiteY215" fmla="*/ 168450 h 830579"/>
                <a:gd name="connsiteX216" fmla="*/ 340519 w 779916"/>
                <a:gd name="connsiteY216" fmla="*/ 168697 h 830579"/>
                <a:gd name="connsiteX217" fmla="*/ 338928 w 779916"/>
                <a:gd name="connsiteY217" fmla="*/ 169688 h 830579"/>
                <a:gd name="connsiteX218" fmla="*/ 338175 w 779916"/>
                <a:gd name="connsiteY218" fmla="*/ 170316 h 830579"/>
                <a:gd name="connsiteX219" fmla="*/ 334546 w 779916"/>
                <a:gd name="connsiteY219" fmla="*/ 174155 h 830579"/>
                <a:gd name="connsiteX220" fmla="*/ 332641 w 779916"/>
                <a:gd name="connsiteY220" fmla="*/ 175336 h 830579"/>
                <a:gd name="connsiteX221" fmla="*/ 330936 w 779916"/>
                <a:gd name="connsiteY221" fmla="*/ 177060 h 830579"/>
                <a:gd name="connsiteX222" fmla="*/ 327003 w 779916"/>
                <a:gd name="connsiteY222" fmla="*/ 182251 h 830579"/>
                <a:gd name="connsiteX223" fmla="*/ 324726 w 779916"/>
                <a:gd name="connsiteY223" fmla="*/ 187090 h 830579"/>
                <a:gd name="connsiteX224" fmla="*/ 323069 w 779916"/>
                <a:gd name="connsiteY224" fmla="*/ 191633 h 830579"/>
                <a:gd name="connsiteX225" fmla="*/ 323097 w 779916"/>
                <a:gd name="connsiteY225" fmla="*/ 194843 h 830579"/>
                <a:gd name="connsiteX226" fmla="*/ 322488 w 779916"/>
                <a:gd name="connsiteY226" fmla="*/ 198606 h 830579"/>
                <a:gd name="connsiteX227" fmla="*/ 320793 w 779916"/>
                <a:gd name="connsiteY227" fmla="*/ 200749 h 830579"/>
                <a:gd name="connsiteX228" fmla="*/ 319754 w 779916"/>
                <a:gd name="connsiteY228" fmla="*/ 201473 h 830579"/>
                <a:gd name="connsiteX229" fmla="*/ 318525 w 779916"/>
                <a:gd name="connsiteY229" fmla="*/ 204702 h 830579"/>
                <a:gd name="connsiteX230" fmla="*/ 317639 w 779916"/>
                <a:gd name="connsiteY230" fmla="*/ 208464 h 830579"/>
                <a:gd name="connsiteX231" fmla="*/ 318154 w 779916"/>
                <a:gd name="connsiteY231" fmla="*/ 209683 h 830579"/>
                <a:gd name="connsiteX232" fmla="*/ 320268 w 779916"/>
                <a:gd name="connsiteY232" fmla="*/ 211322 h 830579"/>
                <a:gd name="connsiteX233" fmla="*/ 322326 w 779916"/>
                <a:gd name="connsiteY233" fmla="*/ 212922 h 830579"/>
                <a:gd name="connsiteX234" fmla="*/ 324945 w 779916"/>
                <a:gd name="connsiteY234" fmla="*/ 214655 h 830579"/>
                <a:gd name="connsiteX235" fmla="*/ 327460 w 779916"/>
                <a:gd name="connsiteY235" fmla="*/ 216303 h 830579"/>
                <a:gd name="connsiteX236" fmla="*/ 329079 w 779916"/>
                <a:gd name="connsiteY236" fmla="*/ 216513 h 830579"/>
                <a:gd name="connsiteX237" fmla="*/ 329527 w 779916"/>
                <a:gd name="connsiteY237" fmla="*/ 215579 h 830579"/>
                <a:gd name="connsiteX238" fmla="*/ 330117 w 779916"/>
                <a:gd name="connsiteY238" fmla="*/ 214684 h 830579"/>
                <a:gd name="connsiteX239" fmla="*/ 331965 w 779916"/>
                <a:gd name="connsiteY239" fmla="*/ 215160 h 830579"/>
                <a:gd name="connsiteX240" fmla="*/ 334213 w 779916"/>
                <a:gd name="connsiteY240" fmla="*/ 216770 h 830579"/>
                <a:gd name="connsiteX241" fmla="*/ 335680 w 779916"/>
                <a:gd name="connsiteY241" fmla="*/ 218056 h 830579"/>
                <a:gd name="connsiteX242" fmla="*/ 336328 w 779916"/>
                <a:gd name="connsiteY242" fmla="*/ 218484 h 830579"/>
                <a:gd name="connsiteX243" fmla="*/ 340214 w 779916"/>
                <a:gd name="connsiteY243" fmla="*/ 220646 h 830579"/>
                <a:gd name="connsiteX244" fmla="*/ 343433 w 779916"/>
                <a:gd name="connsiteY244" fmla="*/ 222428 h 830579"/>
                <a:gd name="connsiteX245" fmla="*/ 347510 w 779916"/>
                <a:gd name="connsiteY245" fmla="*/ 224685 h 830579"/>
                <a:gd name="connsiteX246" fmla="*/ 348501 w 779916"/>
                <a:gd name="connsiteY246" fmla="*/ 226066 h 830579"/>
                <a:gd name="connsiteX247" fmla="*/ 349377 w 779916"/>
                <a:gd name="connsiteY247" fmla="*/ 227533 h 830579"/>
                <a:gd name="connsiteX248" fmla="*/ 351301 w 779916"/>
                <a:gd name="connsiteY248" fmla="*/ 229476 h 830579"/>
                <a:gd name="connsiteX249" fmla="*/ 355978 w 779916"/>
                <a:gd name="connsiteY249" fmla="*/ 232915 h 830579"/>
                <a:gd name="connsiteX250" fmla="*/ 359978 w 779916"/>
                <a:gd name="connsiteY250" fmla="*/ 235382 h 830579"/>
                <a:gd name="connsiteX251" fmla="*/ 363236 w 779916"/>
                <a:gd name="connsiteY251" fmla="*/ 237382 h 830579"/>
                <a:gd name="connsiteX252" fmla="*/ 365789 w 779916"/>
                <a:gd name="connsiteY252" fmla="*/ 238782 h 830579"/>
                <a:gd name="connsiteX253" fmla="*/ 366969 w 779916"/>
                <a:gd name="connsiteY253" fmla="*/ 238563 h 830579"/>
                <a:gd name="connsiteX254" fmla="*/ 368265 w 779916"/>
                <a:gd name="connsiteY254" fmla="*/ 237810 h 830579"/>
                <a:gd name="connsiteX255" fmla="*/ 369398 w 779916"/>
                <a:gd name="connsiteY255" fmla="*/ 237382 h 830579"/>
                <a:gd name="connsiteX256" fmla="*/ 370722 w 779916"/>
                <a:gd name="connsiteY256" fmla="*/ 237782 h 830579"/>
                <a:gd name="connsiteX257" fmla="*/ 372723 w 779916"/>
                <a:gd name="connsiteY257" fmla="*/ 238849 h 830579"/>
                <a:gd name="connsiteX258" fmla="*/ 377418 w 779916"/>
                <a:gd name="connsiteY258" fmla="*/ 242106 h 830579"/>
                <a:gd name="connsiteX259" fmla="*/ 381800 w 779916"/>
                <a:gd name="connsiteY259" fmla="*/ 244650 h 830579"/>
                <a:gd name="connsiteX260" fmla="*/ 386572 w 779916"/>
                <a:gd name="connsiteY260" fmla="*/ 244192 h 830579"/>
                <a:gd name="connsiteX261" fmla="*/ 387839 w 779916"/>
                <a:gd name="connsiteY261" fmla="*/ 244602 h 830579"/>
                <a:gd name="connsiteX262" fmla="*/ 388734 w 779916"/>
                <a:gd name="connsiteY262" fmla="*/ 246907 h 830579"/>
                <a:gd name="connsiteX263" fmla="*/ 389334 w 779916"/>
                <a:gd name="connsiteY263" fmla="*/ 249241 h 830579"/>
                <a:gd name="connsiteX264" fmla="*/ 394668 w 779916"/>
                <a:gd name="connsiteY264" fmla="*/ 250784 h 830579"/>
                <a:gd name="connsiteX265" fmla="*/ 398173 w 779916"/>
                <a:gd name="connsiteY265" fmla="*/ 251479 h 830579"/>
                <a:gd name="connsiteX266" fmla="*/ 402184 w 779916"/>
                <a:gd name="connsiteY266" fmla="*/ 252746 h 830579"/>
                <a:gd name="connsiteX267" fmla="*/ 404213 w 779916"/>
                <a:gd name="connsiteY267" fmla="*/ 253689 h 830579"/>
                <a:gd name="connsiteX268" fmla="*/ 406346 w 779916"/>
                <a:gd name="connsiteY268" fmla="*/ 252508 h 830579"/>
                <a:gd name="connsiteX269" fmla="*/ 406736 w 779916"/>
                <a:gd name="connsiteY269" fmla="*/ 251470 h 830579"/>
                <a:gd name="connsiteX270" fmla="*/ 408422 w 779916"/>
                <a:gd name="connsiteY270" fmla="*/ 250860 h 830579"/>
                <a:gd name="connsiteX271" fmla="*/ 411223 w 779916"/>
                <a:gd name="connsiteY271" fmla="*/ 251127 h 830579"/>
                <a:gd name="connsiteX272" fmla="*/ 416443 w 779916"/>
                <a:gd name="connsiteY272" fmla="*/ 252936 h 830579"/>
                <a:gd name="connsiteX273" fmla="*/ 418624 w 779916"/>
                <a:gd name="connsiteY273" fmla="*/ 253479 h 830579"/>
                <a:gd name="connsiteX274" fmla="*/ 420452 w 779916"/>
                <a:gd name="connsiteY274" fmla="*/ 251765 h 830579"/>
                <a:gd name="connsiteX275" fmla="*/ 423853 w 779916"/>
                <a:gd name="connsiteY275" fmla="*/ 250974 h 830579"/>
                <a:gd name="connsiteX276" fmla="*/ 425634 w 779916"/>
                <a:gd name="connsiteY276" fmla="*/ 250079 h 830579"/>
                <a:gd name="connsiteX277" fmla="*/ 429349 w 779916"/>
                <a:gd name="connsiteY277" fmla="*/ 251984 h 830579"/>
                <a:gd name="connsiteX278" fmla="*/ 436054 w 779916"/>
                <a:gd name="connsiteY278" fmla="*/ 254365 h 830579"/>
                <a:gd name="connsiteX279" fmla="*/ 439512 w 779916"/>
                <a:gd name="connsiteY279" fmla="*/ 255851 h 830579"/>
                <a:gd name="connsiteX280" fmla="*/ 440331 w 779916"/>
                <a:gd name="connsiteY280" fmla="*/ 257308 h 830579"/>
                <a:gd name="connsiteX281" fmla="*/ 440703 w 779916"/>
                <a:gd name="connsiteY281" fmla="*/ 258689 h 830579"/>
                <a:gd name="connsiteX282" fmla="*/ 440674 w 779916"/>
                <a:gd name="connsiteY282" fmla="*/ 262042 h 830579"/>
                <a:gd name="connsiteX283" fmla="*/ 441522 w 779916"/>
                <a:gd name="connsiteY283" fmla="*/ 263557 h 830579"/>
                <a:gd name="connsiteX284" fmla="*/ 448246 w 779916"/>
                <a:gd name="connsiteY284" fmla="*/ 266957 h 830579"/>
                <a:gd name="connsiteX285" fmla="*/ 450466 w 779916"/>
                <a:gd name="connsiteY285" fmla="*/ 268395 h 830579"/>
                <a:gd name="connsiteX286" fmla="*/ 452256 w 779916"/>
                <a:gd name="connsiteY286" fmla="*/ 268862 h 830579"/>
                <a:gd name="connsiteX287" fmla="*/ 453266 w 779916"/>
                <a:gd name="connsiteY287" fmla="*/ 268919 h 830579"/>
                <a:gd name="connsiteX288" fmla="*/ 453961 w 779916"/>
                <a:gd name="connsiteY288" fmla="*/ 269348 h 830579"/>
                <a:gd name="connsiteX289" fmla="*/ 454561 w 779916"/>
                <a:gd name="connsiteY289" fmla="*/ 271281 h 830579"/>
                <a:gd name="connsiteX290" fmla="*/ 455038 w 779916"/>
                <a:gd name="connsiteY290" fmla="*/ 271729 h 830579"/>
                <a:gd name="connsiteX291" fmla="*/ 456333 w 779916"/>
                <a:gd name="connsiteY291" fmla="*/ 272205 h 830579"/>
                <a:gd name="connsiteX292" fmla="*/ 457743 w 779916"/>
                <a:gd name="connsiteY292" fmla="*/ 272482 h 830579"/>
                <a:gd name="connsiteX293" fmla="*/ 462115 w 779916"/>
                <a:gd name="connsiteY293" fmla="*/ 270805 h 830579"/>
                <a:gd name="connsiteX294" fmla="*/ 465105 w 779916"/>
                <a:gd name="connsiteY294" fmla="*/ 269539 h 830579"/>
                <a:gd name="connsiteX295" fmla="*/ 467240 w 779916"/>
                <a:gd name="connsiteY295" fmla="*/ 269862 h 830579"/>
                <a:gd name="connsiteX296" fmla="*/ 468620 w 779916"/>
                <a:gd name="connsiteY296" fmla="*/ 271272 h 830579"/>
                <a:gd name="connsiteX297" fmla="*/ 468820 w 779916"/>
                <a:gd name="connsiteY297" fmla="*/ 273329 h 830579"/>
                <a:gd name="connsiteX298" fmla="*/ 469621 w 779916"/>
                <a:gd name="connsiteY298" fmla="*/ 275501 h 830579"/>
                <a:gd name="connsiteX299" fmla="*/ 471145 w 779916"/>
                <a:gd name="connsiteY299" fmla="*/ 276558 h 830579"/>
                <a:gd name="connsiteX300" fmla="*/ 472783 w 779916"/>
                <a:gd name="connsiteY300" fmla="*/ 276673 h 830579"/>
                <a:gd name="connsiteX301" fmla="*/ 476841 w 779916"/>
                <a:gd name="connsiteY301" fmla="*/ 275206 h 830579"/>
                <a:gd name="connsiteX302" fmla="*/ 480107 w 779916"/>
                <a:gd name="connsiteY302" fmla="*/ 276330 h 830579"/>
                <a:gd name="connsiteX303" fmla="*/ 483098 w 779916"/>
                <a:gd name="connsiteY303" fmla="*/ 276739 h 830579"/>
                <a:gd name="connsiteX304" fmla="*/ 486432 w 779916"/>
                <a:gd name="connsiteY304" fmla="*/ 277444 h 830579"/>
                <a:gd name="connsiteX305" fmla="*/ 487727 w 779916"/>
                <a:gd name="connsiteY305" fmla="*/ 277978 h 830579"/>
                <a:gd name="connsiteX306" fmla="*/ 491176 w 779916"/>
                <a:gd name="connsiteY306" fmla="*/ 279768 h 830579"/>
                <a:gd name="connsiteX307" fmla="*/ 495395 w 779916"/>
                <a:gd name="connsiteY307" fmla="*/ 281578 h 830579"/>
                <a:gd name="connsiteX308" fmla="*/ 497024 w 779916"/>
                <a:gd name="connsiteY308" fmla="*/ 281378 h 830579"/>
                <a:gd name="connsiteX309" fmla="*/ 503815 w 779916"/>
                <a:gd name="connsiteY309" fmla="*/ 278006 h 830579"/>
                <a:gd name="connsiteX310" fmla="*/ 504396 w 779916"/>
                <a:gd name="connsiteY310" fmla="*/ 278416 h 830579"/>
                <a:gd name="connsiteX311" fmla="*/ 505777 w 779916"/>
                <a:gd name="connsiteY311" fmla="*/ 281635 h 830579"/>
                <a:gd name="connsiteX312" fmla="*/ 507845 w 779916"/>
                <a:gd name="connsiteY312" fmla="*/ 282788 h 830579"/>
                <a:gd name="connsiteX313" fmla="*/ 511073 w 779916"/>
                <a:gd name="connsiteY313" fmla="*/ 283797 h 830579"/>
                <a:gd name="connsiteX314" fmla="*/ 514445 w 779916"/>
                <a:gd name="connsiteY314" fmla="*/ 281940 h 830579"/>
                <a:gd name="connsiteX315" fmla="*/ 517103 w 779916"/>
                <a:gd name="connsiteY315" fmla="*/ 282473 h 830579"/>
                <a:gd name="connsiteX316" fmla="*/ 520322 w 779916"/>
                <a:gd name="connsiteY316" fmla="*/ 282645 h 830579"/>
                <a:gd name="connsiteX317" fmla="*/ 523408 w 779916"/>
                <a:gd name="connsiteY317" fmla="*/ 281749 h 830579"/>
                <a:gd name="connsiteX318" fmla="*/ 526085 w 779916"/>
                <a:gd name="connsiteY318" fmla="*/ 281521 h 830579"/>
                <a:gd name="connsiteX319" fmla="*/ 529980 w 779916"/>
                <a:gd name="connsiteY319" fmla="*/ 283140 h 830579"/>
                <a:gd name="connsiteX320" fmla="*/ 530837 w 779916"/>
                <a:gd name="connsiteY320" fmla="*/ 282769 h 830579"/>
                <a:gd name="connsiteX321" fmla="*/ 531580 w 779916"/>
                <a:gd name="connsiteY321" fmla="*/ 281730 h 830579"/>
                <a:gd name="connsiteX322" fmla="*/ 533095 w 779916"/>
                <a:gd name="connsiteY322" fmla="*/ 277082 h 830579"/>
                <a:gd name="connsiteX323" fmla="*/ 534438 w 779916"/>
                <a:gd name="connsiteY323" fmla="*/ 272967 h 830579"/>
                <a:gd name="connsiteX324" fmla="*/ 534315 w 779916"/>
                <a:gd name="connsiteY324" fmla="*/ 270510 h 830579"/>
                <a:gd name="connsiteX325" fmla="*/ 533086 w 779916"/>
                <a:gd name="connsiteY325" fmla="*/ 266900 h 830579"/>
                <a:gd name="connsiteX326" fmla="*/ 529933 w 779916"/>
                <a:gd name="connsiteY326" fmla="*/ 262194 h 830579"/>
                <a:gd name="connsiteX327" fmla="*/ 529704 w 779916"/>
                <a:gd name="connsiteY327" fmla="*/ 260766 h 830579"/>
                <a:gd name="connsiteX328" fmla="*/ 530761 w 779916"/>
                <a:gd name="connsiteY328" fmla="*/ 252546 h 830579"/>
                <a:gd name="connsiteX329" fmla="*/ 531933 w 779916"/>
                <a:gd name="connsiteY329" fmla="*/ 247793 h 830579"/>
                <a:gd name="connsiteX330" fmla="*/ 532933 w 779916"/>
                <a:gd name="connsiteY330" fmla="*/ 245545 h 830579"/>
                <a:gd name="connsiteX331" fmla="*/ 534038 w 779916"/>
                <a:gd name="connsiteY331" fmla="*/ 242335 h 830579"/>
                <a:gd name="connsiteX332" fmla="*/ 534238 w 779916"/>
                <a:gd name="connsiteY332" fmla="*/ 240849 h 830579"/>
                <a:gd name="connsiteX333" fmla="*/ 534124 w 779916"/>
                <a:gd name="connsiteY333" fmla="*/ 239506 h 830579"/>
                <a:gd name="connsiteX334" fmla="*/ 533048 w 779916"/>
                <a:gd name="connsiteY334" fmla="*/ 238687 h 830579"/>
                <a:gd name="connsiteX335" fmla="*/ 532762 w 779916"/>
                <a:gd name="connsiteY335" fmla="*/ 237668 h 830579"/>
                <a:gd name="connsiteX336" fmla="*/ 533029 w 779916"/>
                <a:gd name="connsiteY336" fmla="*/ 236811 h 830579"/>
                <a:gd name="connsiteX337" fmla="*/ 533885 w 779916"/>
                <a:gd name="connsiteY337" fmla="*/ 236334 h 830579"/>
                <a:gd name="connsiteX338" fmla="*/ 537467 w 779916"/>
                <a:gd name="connsiteY338" fmla="*/ 235734 h 830579"/>
                <a:gd name="connsiteX339" fmla="*/ 541506 w 779916"/>
                <a:gd name="connsiteY339" fmla="*/ 234448 h 830579"/>
                <a:gd name="connsiteX340" fmla="*/ 543115 w 779916"/>
                <a:gd name="connsiteY340" fmla="*/ 233762 h 830579"/>
                <a:gd name="connsiteX341" fmla="*/ 544325 w 779916"/>
                <a:gd name="connsiteY341" fmla="*/ 233077 h 830579"/>
                <a:gd name="connsiteX342" fmla="*/ 545563 w 779916"/>
                <a:gd name="connsiteY342" fmla="*/ 231991 h 830579"/>
                <a:gd name="connsiteX343" fmla="*/ 546716 w 779916"/>
                <a:gd name="connsiteY343" fmla="*/ 232038 h 830579"/>
                <a:gd name="connsiteX344" fmla="*/ 550336 w 779916"/>
                <a:gd name="connsiteY344" fmla="*/ 233610 h 830579"/>
                <a:gd name="connsiteX345" fmla="*/ 551602 w 779916"/>
                <a:gd name="connsiteY345" fmla="*/ 234601 h 830579"/>
                <a:gd name="connsiteX346" fmla="*/ 552269 w 779916"/>
                <a:gd name="connsiteY346" fmla="*/ 237601 h 830579"/>
                <a:gd name="connsiteX347" fmla="*/ 552812 w 779916"/>
                <a:gd name="connsiteY347" fmla="*/ 238763 h 830579"/>
                <a:gd name="connsiteX348" fmla="*/ 552336 w 779916"/>
                <a:gd name="connsiteY348" fmla="*/ 241811 h 830579"/>
                <a:gd name="connsiteX349" fmla="*/ 550164 w 779916"/>
                <a:gd name="connsiteY349" fmla="*/ 249183 h 830579"/>
                <a:gd name="connsiteX350" fmla="*/ 550593 w 779916"/>
                <a:gd name="connsiteY350" fmla="*/ 251936 h 830579"/>
                <a:gd name="connsiteX351" fmla="*/ 552392 w 779916"/>
                <a:gd name="connsiteY351" fmla="*/ 253946 h 830579"/>
                <a:gd name="connsiteX352" fmla="*/ 553964 w 779916"/>
                <a:gd name="connsiteY352" fmla="*/ 255346 h 830579"/>
                <a:gd name="connsiteX353" fmla="*/ 553707 w 779916"/>
                <a:gd name="connsiteY353" fmla="*/ 255908 h 830579"/>
                <a:gd name="connsiteX354" fmla="*/ 550469 w 779916"/>
                <a:gd name="connsiteY354" fmla="*/ 258280 h 830579"/>
                <a:gd name="connsiteX355" fmla="*/ 549887 w 779916"/>
                <a:gd name="connsiteY355" fmla="*/ 259547 h 830579"/>
                <a:gd name="connsiteX356" fmla="*/ 550602 w 779916"/>
                <a:gd name="connsiteY356" fmla="*/ 260785 h 830579"/>
                <a:gd name="connsiteX357" fmla="*/ 551888 w 779916"/>
                <a:gd name="connsiteY357" fmla="*/ 261833 h 830579"/>
                <a:gd name="connsiteX358" fmla="*/ 552469 w 779916"/>
                <a:gd name="connsiteY358" fmla="*/ 262833 h 830579"/>
                <a:gd name="connsiteX359" fmla="*/ 553069 w 779916"/>
                <a:gd name="connsiteY359" fmla="*/ 265938 h 830579"/>
                <a:gd name="connsiteX360" fmla="*/ 554717 w 779916"/>
                <a:gd name="connsiteY360" fmla="*/ 266814 h 830579"/>
                <a:gd name="connsiteX361" fmla="*/ 557974 w 779916"/>
                <a:gd name="connsiteY361" fmla="*/ 268814 h 830579"/>
                <a:gd name="connsiteX362" fmla="*/ 560841 w 779916"/>
                <a:gd name="connsiteY362" fmla="*/ 270272 h 830579"/>
                <a:gd name="connsiteX363" fmla="*/ 565766 w 779916"/>
                <a:gd name="connsiteY363" fmla="*/ 269300 h 830579"/>
                <a:gd name="connsiteX364" fmla="*/ 567157 w 779916"/>
                <a:gd name="connsiteY364" fmla="*/ 269957 h 830579"/>
                <a:gd name="connsiteX365" fmla="*/ 569576 w 779916"/>
                <a:gd name="connsiteY365" fmla="*/ 270643 h 830579"/>
                <a:gd name="connsiteX366" fmla="*/ 571462 w 779916"/>
                <a:gd name="connsiteY366" fmla="*/ 270853 h 830579"/>
                <a:gd name="connsiteX367" fmla="*/ 572557 w 779916"/>
                <a:gd name="connsiteY367" fmla="*/ 271367 h 830579"/>
                <a:gd name="connsiteX368" fmla="*/ 573167 w 779916"/>
                <a:gd name="connsiteY368" fmla="*/ 271862 h 830579"/>
                <a:gd name="connsiteX369" fmla="*/ 573081 w 779916"/>
                <a:gd name="connsiteY369" fmla="*/ 272491 h 830579"/>
                <a:gd name="connsiteX370" fmla="*/ 573186 w 779916"/>
                <a:gd name="connsiteY370" fmla="*/ 273139 h 830579"/>
                <a:gd name="connsiteX371" fmla="*/ 575881 w 779916"/>
                <a:gd name="connsiteY371" fmla="*/ 273310 h 830579"/>
                <a:gd name="connsiteX372" fmla="*/ 577301 w 779916"/>
                <a:gd name="connsiteY372" fmla="*/ 273682 h 830579"/>
                <a:gd name="connsiteX373" fmla="*/ 582092 w 779916"/>
                <a:gd name="connsiteY373" fmla="*/ 273015 h 830579"/>
                <a:gd name="connsiteX374" fmla="*/ 586902 w 779916"/>
                <a:gd name="connsiteY374" fmla="*/ 272101 h 830579"/>
                <a:gd name="connsiteX375" fmla="*/ 589112 w 779916"/>
                <a:gd name="connsiteY375" fmla="*/ 269329 h 830579"/>
                <a:gd name="connsiteX376" fmla="*/ 590093 w 779916"/>
                <a:gd name="connsiteY376" fmla="*/ 269129 h 830579"/>
                <a:gd name="connsiteX377" fmla="*/ 592855 w 779916"/>
                <a:gd name="connsiteY377" fmla="*/ 268053 h 830579"/>
                <a:gd name="connsiteX378" fmla="*/ 595579 w 779916"/>
                <a:gd name="connsiteY378" fmla="*/ 269234 h 830579"/>
                <a:gd name="connsiteX379" fmla="*/ 598570 w 779916"/>
                <a:gd name="connsiteY379" fmla="*/ 270843 h 830579"/>
                <a:gd name="connsiteX380" fmla="*/ 600189 w 779916"/>
                <a:gd name="connsiteY380" fmla="*/ 271329 h 830579"/>
                <a:gd name="connsiteX381" fmla="*/ 603380 w 779916"/>
                <a:gd name="connsiteY381" fmla="*/ 271586 h 830579"/>
                <a:gd name="connsiteX382" fmla="*/ 606485 w 779916"/>
                <a:gd name="connsiteY382" fmla="*/ 271405 h 830579"/>
                <a:gd name="connsiteX383" fmla="*/ 613915 w 779916"/>
                <a:gd name="connsiteY383" fmla="*/ 270634 h 830579"/>
                <a:gd name="connsiteX384" fmla="*/ 618001 w 779916"/>
                <a:gd name="connsiteY384" fmla="*/ 271034 h 830579"/>
                <a:gd name="connsiteX385" fmla="*/ 621754 w 779916"/>
                <a:gd name="connsiteY385" fmla="*/ 268729 h 830579"/>
                <a:gd name="connsiteX386" fmla="*/ 622525 w 779916"/>
                <a:gd name="connsiteY386" fmla="*/ 268738 h 830579"/>
                <a:gd name="connsiteX387" fmla="*/ 624173 w 779916"/>
                <a:gd name="connsiteY387" fmla="*/ 270520 h 830579"/>
                <a:gd name="connsiteX388" fmla="*/ 628298 w 779916"/>
                <a:gd name="connsiteY388" fmla="*/ 270681 h 830579"/>
                <a:gd name="connsiteX389" fmla="*/ 630488 w 779916"/>
                <a:gd name="connsiteY389" fmla="*/ 269824 h 830579"/>
                <a:gd name="connsiteX390" fmla="*/ 632850 w 779916"/>
                <a:gd name="connsiteY390" fmla="*/ 269167 h 830579"/>
                <a:gd name="connsiteX391" fmla="*/ 634355 w 779916"/>
                <a:gd name="connsiteY391" fmla="*/ 268957 h 830579"/>
                <a:gd name="connsiteX392" fmla="*/ 635565 w 779916"/>
                <a:gd name="connsiteY392" fmla="*/ 268938 h 830579"/>
                <a:gd name="connsiteX393" fmla="*/ 637022 w 779916"/>
                <a:gd name="connsiteY393" fmla="*/ 269110 h 830579"/>
                <a:gd name="connsiteX394" fmla="*/ 638404 w 779916"/>
                <a:gd name="connsiteY394" fmla="*/ 268519 h 830579"/>
                <a:gd name="connsiteX395" fmla="*/ 639032 w 779916"/>
                <a:gd name="connsiteY395" fmla="*/ 267328 h 830579"/>
                <a:gd name="connsiteX396" fmla="*/ 638890 w 779916"/>
                <a:gd name="connsiteY396" fmla="*/ 265528 h 830579"/>
                <a:gd name="connsiteX397" fmla="*/ 637899 w 779916"/>
                <a:gd name="connsiteY397" fmla="*/ 263566 h 830579"/>
                <a:gd name="connsiteX398" fmla="*/ 637032 w 779916"/>
                <a:gd name="connsiteY398" fmla="*/ 262414 h 830579"/>
                <a:gd name="connsiteX399" fmla="*/ 636861 w 779916"/>
                <a:gd name="connsiteY399" fmla="*/ 261804 h 830579"/>
                <a:gd name="connsiteX400" fmla="*/ 637127 w 779916"/>
                <a:gd name="connsiteY400" fmla="*/ 260385 h 830579"/>
                <a:gd name="connsiteX401" fmla="*/ 637889 w 779916"/>
                <a:gd name="connsiteY401" fmla="*/ 258385 h 830579"/>
                <a:gd name="connsiteX402" fmla="*/ 639289 w 779916"/>
                <a:gd name="connsiteY402" fmla="*/ 256099 h 830579"/>
                <a:gd name="connsiteX403" fmla="*/ 638260 w 779916"/>
                <a:gd name="connsiteY403" fmla="*/ 253879 h 830579"/>
                <a:gd name="connsiteX404" fmla="*/ 636822 w 779916"/>
                <a:gd name="connsiteY404" fmla="*/ 251336 h 830579"/>
                <a:gd name="connsiteX405" fmla="*/ 635765 w 779916"/>
                <a:gd name="connsiteY405" fmla="*/ 251088 h 830579"/>
                <a:gd name="connsiteX406" fmla="*/ 633098 w 779916"/>
                <a:gd name="connsiteY406" fmla="*/ 251679 h 830579"/>
                <a:gd name="connsiteX407" fmla="*/ 630212 w 779916"/>
                <a:gd name="connsiteY407" fmla="*/ 251565 h 830579"/>
                <a:gd name="connsiteX408" fmla="*/ 627936 w 779916"/>
                <a:gd name="connsiteY408" fmla="*/ 250031 h 830579"/>
                <a:gd name="connsiteX409" fmla="*/ 626240 w 779916"/>
                <a:gd name="connsiteY409" fmla="*/ 248107 h 830579"/>
                <a:gd name="connsiteX410" fmla="*/ 625830 w 779916"/>
                <a:gd name="connsiteY410" fmla="*/ 246497 h 830579"/>
                <a:gd name="connsiteX411" fmla="*/ 626326 w 779916"/>
                <a:gd name="connsiteY411" fmla="*/ 244526 h 830579"/>
                <a:gd name="connsiteX412" fmla="*/ 627078 w 779916"/>
                <a:gd name="connsiteY412" fmla="*/ 242716 h 830579"/>
                <a:gd name="connsiteX413" fmla="*/ 627240 w 779916"/>
                <a:gd name="connsiteY413" fmla="*/ 242040 h 830579"/>
                <a:gd name="connsiteX414" fmla="*/ 629402 w 779916"/>
                <a:gd name="connsiteY414" fmla="*/ 242040 h 830579"/>
                <a:gd name="connsiteX415" fmla="*/ 632393 w 779916"/>
                <a:gd name="connsiteY415" fmla="*/ 242440 h 830579"/>
                <a:gd name="connsiteX416" fmla="*/ 634660 w 779916"/>
                <a:gd name="connsiteY416" fmla="*/ 242944 h 830579"/>
                <a:gd name="connsiteX417" fmla="*/ 636479 w 779916"/>
                <a:gd name="connsiteY417" fmla="*/ 242926 h 830579"/>
                <a:gd name="connsiteX418" fmla="*/ 639785 w 779916"/>
                <a:gd name="connsiteY418" fmla="*/ 240601 h 830579"/>
                <a:gd name="connsiteX419" fmla="*/ 641289 w 779916"/>
                <a:gd name="connsiteY419" fmla="*/ 240459 h 830579"/>
                <a:gd name="connsiteX420" fmla="*/ 643023 w 779916"/>
                <a:gd name="connsiteY420" fmla="*/ 240020 h 830579"/>
                <a:gd name="connsiteX421" fmla="*/ 643776 w 779916"/>
                <a:gd name="connsiteY421" fmla="*/ 239582 h 830579"/>
                <a:gd name="connsiteX422" fmla="*/ 644300 w 779916"/>
                <a:gd name="connsiteY422" fmla="*/ 239925 h 830579"/>
                <a:gd name="connsiteX423" fmla="*/ 646195 w 779916"/>
                <a:gd name="connsiteY423" fmla="*/ 240211 h 830579"/>
                <a:gd name="connsiteX424" fmla="*/ 648167 w 779916"/>
                <a:gd name="connsiteY424" fmla="*/ 240097 h 830579"/>
                <a:gd name="connsiteX425" fmla="*/ 649929 w 779916"/>
                <a:gd name="connsiteY425" fmla="*/ 239458 h 830579"/>
                <a:gd name="connsiteX426" fmla="*/ 651700 w 779916"/>
                <a:gd name="connsiteY426" fmla="*/ 238458 h 830579"/>
                <a:gd name="connsiteX427" fmla="*/ 654844 w 779916"/>
                <a:gd name="connsiteY427" fmla="*/ 236363 h 830579"/>
                <a:gd name="connsiteX428" fmla="*/ 655463 w 779916"/>
                <a:gd name="connsiteY428" fmla="*/ 235163 h 830579"/>
                <a:gd name="connsiteX429" fmla="*/ 655463 w 779916"/>
                <a:gd name="connsiteY429" fmla="*/ 234058 h 830579"/>
                <a:gd name="connsiteX430" fmla="*/ 654872 w 779916"/>
                <a:gd name="connsiteY430" fmla="*/ 233324 h 830579"/>
                <a:gd name="connsiteX431" fmla="*/ 654272 w 779916"/>
                <a:gd name="connsiteY431" fmla="*/ 232972 h 830579"/>
                <a:gd name="connsiteX432" fmla="*/ 654510 w 779916"/>
                <a:gd name="connsiteY432" fmla="*/ 232010 h 830579"/>
                <a:gd name="connsiteX433" fmla="*/ 655834 w 779916"/>
                <a:gd name="connsiteY433" fmla="*/ 230391 h 830579"/>
                <a:gd name="connsiteX434" fmla="*/ 660645 w 779916"/>
                <a:gd name="connsiteY434" fmla="*/ 227952 h 830579"/>
                <a:gd name="connsiteX435" fmla="*/ 664740 w 779916"/>
                <a:gd name="connsiteY435" fmla="*/ 224942 h 830579"/>
                <a:gd name="connsiteX436" fmla="*/ 666988 w 779916"/>
                <a:gd name="connsiteY436" fmla="*/ 222685 h 830579"/>
                <a:gd name="connsiteX437" fmla="*/ 668017 w 779916"/>
                <a:gd name="connsiteY437" fmla="*/ 219951 h 830579"/>
                <a:gd name="connsiteX438" fmla="*/ 669321 w 779916"/>
                <a:gd name="connsiteY438" fmla="*/ 216979 h 830579"/>
                <a:gd name="connsiteX439" fmla="*/ 670541 w 779916"/>
                <a:gd name="connsiteY439" fmla="*/ 215808 h 830579"/>
                <a:gd name="connsiteX440" fmla="*/ 673446 w 779916"/>
                <a:gd name="connsiteY440" fmla="*/ 215065 h 830579"/>
                <a:gd name="connsiteX441" fmla="*/ 681581 w 779916"/>
                <a:gd name="connsiteY441" fmla="*/ 213970 h 830579"/>
                <a:gd name="connsiteX442" fmla="*/ 684143 w 779916"/>
                <a:gd name="connsiteY442" fmla="*/ 212769 h 830579"/>
                <a:gd name="connsiteX443" fmla="*/ 687924 w 779916"/>
                <a:gd name="connsiteY443" fmla="*/ 210541 h 830579"/>
                <a:gd name="connsiteX444" fmla="*/ 689829 w 779916"/>
                <a:gd name="connsiteY444" fmla="*/ 208788 h 830579"/>
                <a:gd name="connsiteX445" fmla="*/ 690886 w 779916"/>
                <a:gd name="connsiteY445" fmla="*/ 207369 h 830579"/>
                <a:gd name="connsiteX446" fmla="*/ 691000 w 779916"/>
                <a:gd name="connsiteY446" fmla="*/ 205787 h 830579"/>
                <a:gd name="connsiteX447" fmla="*/ 693515 w 779916"/>
                <a:gd name="connsiteY447" fmla="*/ 205292 h 830579"/>
                <a:gd name="connsiteX448" fmla="*/ 695706 w 779916"/>
                <a:gd name="connsiteY448" fmla="*/ 202730 h 830579"/>
                <a:gd name="connsiteX449" fmla="*/ 698363 w 779916"/>
                <a:gd name="connsiteY449" fmla="*/ 200149 h 830579"/>
                <a:gd name="connsiteX450" fmla="*/ 703040 w 779916"/>
                <a:gd name="connsiteY450" fmla="*/ 197968 h 830579"/>
                <a:gd name="connsiteX451" fmla="*/ 707184 w 779916"/>
                <a:gd name="connsiteY451" fmla="*/ 195034 h 830579"/>
                <a:gd name="connsiteX452" fmla="*/ 708622 w 779916"/>
                <a:gd name="connsiteY452" fmla="*/ 195501 h 830579"/>
                <a:gd name="connsiteX453" fmla="*/ 710127 w 779916"/>
                <a:gd name="connsiteY453" fmla="*/ 196891 h 830579"/>
                <a:gd name="connsiteX454" fmla="*/ 710927 w 779916"/>
                <a:gd name="connsiteY454" fmla="*/ 198425 h 830579"/>
                <a:gd name="connsiteX455" fmla="*/ 711098 w 779916"/>
                <a:gd name="connsiteY455" fmla="*/ 199206 h 830579"/>
                <a:gd name="connsiteX456" fmla="*/ 716394 w 779916"/>
                <a:gd name="connsiteY456" fmla="*/ 200177 h 830579"/>
                <a:gd name="connsiteX457" fmla="*/ 717232 w 779916"/>
                <a:gd name="connsiteY457" fmla="*/ 200025 h 830579"/>
                <a:gd name="connsiteX458" fmla="*/ 721128 w 779916"/>
                <a:gd name="connsiteY458" fmla="*/ 201396 h 830579"/>
                <a:gd name="connsiteX459" fmla="*/ 724719 w 779916"/>
                <a:gd name="connsiteY459" fmla="*/ 203054 h 830579"/>
                <a:gd name="connsiteX460" fmla="*/ 726700 w 779916"/>
                <a:gd name="connsiteY460" fmla="*/ 203463 h 830579"/>
                <a:gd name="connsiteX461" fmla="*/ 727672 w 779916"/>
                <a:gd name="connsiteY461" fmla="*/ 203416 h 830579"/>
                <a:gd name="connsiteX462" fmla="*/ 728500 w 779916"/>
                <a:gd name="connsiteY462" fmla="*/ 202902 h 830579"/>
                <a:gd name="connsiteX463" fmla="*/ 729472 w 779916"/>
                <a:gd name="connsiteY463" fmla="*/ 201444 h 830579"/>
                <a:gd name="connsiteX464" fmla="*/ 730462 w 779916"/>
                <a:gd name="connsiteY464" fmla="*/ 200387 h 830579"/>
                <a:gd name="connsiteX465" fmla="*/ 731082 w 779916"/>
                <a:gd name="connsiteY465" fmla="*/ 199958 h 830579"/>
                <a:gd name="connsiteX466" fmla="*/ 731053 w 779916"/>
                <a:gd name="connsiteY466" fmla="*/ 198282 h 830579"/>
                <a:gd name="connsiteX467" fmla="*/ 736254 w 779916"/>
                <a:gd name="connsiteY467" fmla="*/ 195005 h 830579"/>
                <a:gd name="connsiteX468" fmla="*/ 740921 w 779916"/>
                <a:gd name="connsiteY468" fmla="*/ 192652 h 830579"/>
                <a:gd name="connsiteX469" fmla="*/ 744941 w 779916"/>
                <a:gd name="connsiteY469" fmla="*/ 190938 h 830579"/>
                <a:gd name="connsiteX470" fmla="*/ 746122 w 779916"/>
                <a:gd name="connsiteY470" fmla="*/ 191643 h 830579"/>
                <a:gd name="connsiteX471" fmla="*/ 747427 w 779916"/>
                <a:gd name="connsiteY471" fmla="*/ 192948 h 830579"/>
                <a:gd name="connsiteX472" fmla="*/ 749208 w 779916"/>
                <a:gd name="connsiteY472" fmla="*/ 196272 h 830579"/>
                <a:gd name="connsiteX473" fmla="*/ 750284 w 779916"/>
                <a:gd name="connsiteY473" fmla="*/ 197082 h 830579"/>
                <a:gd name="connsiteX474" fmla="*/ 753008 w 779916"/>
                <a:gd name="connsiteY474" fmla="*/ 196615 h 830579"/>
                <a:gd name="connsiteX475" fmla="*/ 753513 w 779916"/>
                <a:gd name="connsiteY475" fmla="*/ 196987 h 830579"/>
                <a:gd name="connsiteX476" fmla="*/ 753084 w 779916"/>
                <a:gd name="connsiteY476" fmla="*/ 198177 h 830579"/>
                <a:gd name="connsiteX477" fmla="*/ 751237 w 779916"/>
                <a:gd name="connsiteY477" fmla="*/ 199654 h 830579"/>
                <a:gd name="connsiteX478" fmla="*/ 748836 w 779916"/>
                <a:gd name="connsiteY478" fmla="*/ 200977 h 830579"/>
                <a:gd name="connsiteX479" fmla="*/ 747274 w 779916"/>
                <a:gd name="connsiteY479" fmla="*/ 202063 h 830579"/>
                <a:gd name="connsiteX480" fmla="*/ 747789 w 779916"/>
                <a:gd name="connsiteY480" fmla="*/ 205673 h 830579"/>
                <a:gd name="connsiteX481" fmla="*/ 747665 w 779916"/>
                <a:gd name="connsiteY481" fmla="*/ 206912 h 830579"/>
                <a:gd name="connsiteX482" fmla="*/ 748341 w 779916"/>
                <a:gd name="connsiteY482" fmla="*/ 207302 h 830579"/>
                <a:gd name="connsiteX483" fmla="*/ 753275 w 779916"/>
                <a:gd name="connsiteY483" fmla="*/ 203721 h 830579"/>
                <a:gd name="connsiteX484" fmla="*/ 755647 w 779916"/>
                <a:gd name="connsiteY484" fmla="*/ 203016 h 830579"/>
                <a:gd name="connsiteX485" fmla="*/ 756495 w 779916"/>
                <a:gd name="connsiteY485" fmla="*/ 203883 h 830579"/>
                <a:gd name="connsiteX486" fmla="*/ 756752 w 779916"/>
                <a:gd name="connsiteY486" fmla="*/ 205797 h 830579"/>
                <a:gd name="connsiteX487" fmla="*/ 758704 w 779916"/>
                <a:gd name="connsiteY487" fmla="*/ 209740 h 830579"/>
                <a:gd name="connsiteX488" fmla="*/ 759533 w 779916"/>
                <a:gd name="connsiteY488" fmla="*/ 211741 h 830579"/>
                <a:gd name="connsiteX489" fmla="*/ 754570 w 779916"/>
                <a:gd name="connsiteY489" fmla="*/ 216503 h 830579"/>
                <a:gd name="connsiteX490" fmla="*/ 752751 w 779916"/>
                <a:gd name="connsiteY490" fmla="*/ 218960 h 830579"/>
                <a:gd name="connsiteX491" fmla="*/ 752818 w 779916"/>
                <a:gd name="connsiteY491" fmla="*/ 219827 h 830579"/>
                <a:gd name="connsiteX492" fmla="*/ 752723 w 779916"/>
                <a:gd name="connsiteY492" fmla="*/ 220685 h 830579"/>
                <a:gd name="connsiteX493" fmla="*/ 751456 w 779916"/>
                <a:gd name="connsiteY493" fmla="*/ 221904 h 830579"/>
                <a:gd name="connsiteX494" fmla="*/ 751522 w 779916"/>
                <a:gd name="connsiteY494" fmla="*/ 222390 h 830579"/>
                <a:gd name="connsiteX495" fmla="*/ 752541 w 779916"/>
                <a:gd name="connsiteY495" fmla="*/ 223161 h 830579"/>
                <a:gd name="connsiteX496" fmla="*/ 753789 w 779916"/>
                <a:gd name="connsiteY496" fmla="*/ 223742 h 830579"/>
                <a:gd name="connsiteX497" fmla="*/ 754389 w 779916"/>
                <a:gd name="connsiteY497" fmla="*/ 223723 h 830579"/>
                <a:gd name="connsiteX498" fmla="*/ 755418 w 779916"/>
                <a:gd name="connsiteY498" fmla="*/ 222571 h 830579"/>
                <a:gd name="connsiteX499" fmla="*/ 760095 w 779916"/>
                <a:gd name="connsiteY499" fmla="*/ 220942 h 830579"/>
                <a:gd name="connsiteX500" fmla="*/ 761438 w 779916"/>
                <a:gd name="connsiteY500" fmla="*/ 221247 h 830579"/>
                <a:gd name="connsiteX501" fmla="*/ 764734 w 779916"/>
                <a:gd name="connsiteY501" fmla="*/ 223742 h 830579"/>
                <a:gd name="connsiteX502" fmla="*/ 766257 w 779916"/>
                <a:gd name="connsiteY502" fmla="*/ 223885 h 830579"/>
                <a:gd name="connsiteX503" fmla="*/ 770211 w 779916"/>
                <a:gd name="connsiteY503" fmla="*/ 224628 h 830579"/>
                <a:gd name="connsiteX504" fmla="*/ 772744 w 779916"/>
                <a:gd name="connsiteY504" fmla="*/ 223685 h 830579"/>
                <a:gd name="connsiteX505" fmla="*/ 774602 w 779916"/>
                <a:gd name="connsiteY505" fmla="*/ 224552 h 830579"/>
                <a:gd name="connsiteX506" fmla="*/ 778459 w 779916"/>
                <a:gd name="connsiteY506" fmla="*/ 227676 h 830579"/>
                <a:gd name="connsiteX507" fmla="*/ 779345 w 779916"/>
                <a:gd name="connsiteY507" fmla="*/ 228247 h 830579"/>
                <a:gd name="connsiteX508" fmla="*/ 779021 w 779916"/>
                <a:gd name="connsiteY508" fmla="*/ 230143 h 830579"/>
                <a:gd name="connsiteX509" fmla="*/ 778821 w 779916"/>
                <a:gd name="connsiteY509" fmla="*/ 232229 h 830579"/>
                <a:gd name="connsiteX510" fmla="*/ 779802 w 779916"/>
                <a:gd name="connsiteY510" fmla="*/ 233886 h 830579"/>
                <a:gd name="connsiteX511" fmla="*/ 779916 w 779916"/>
                <a:gd name="connsiteY511" fmla="*/ 235353 h 830579"/>
                <a:gd name="connsiteX512" fmla="*/ 779697 w 779916"/>
                <a:gd name="connsiteY512" fmla="*/ 236696 h 830579"/>
                <a:gd name="connsiteX513" fmla="*/ 778926 w 779916"/>
                <a:gd name="connsiteY513" fmla="*/ 237620 h 830579"/>
                <a:gd name="connsiteX514" fmla="*/ 776783 w 779916"/>
                <a:gd name="connsiteY514" fmla="*/ 238134 h 830579"/>
                <a:gd name="connsiteX515" fmla="*/ 774963 w 779916"/>
                <a:gd name="connsiteY515" fmla="*/ 239735 h 830579"/>
                <a:gd name="connsiteX516" fmla="*/ 772068 w 779916"/>
                <a:gd name="connsiteY516" fmla="*/ 242049 h 830579"/>
                <a:gd name="connsiteX517" fmla="*/ 769744 w 779916"/>
                <a:gd name="connsiteY517" fmla="*/ 243897 h 830579"/>
                <a:gd name="connsiteX518" fmla="*/ 768058 w 779916"/>
                <a:gd name="connsiteY518" fmla="*/ 245535 h 830579"/>
                <a:gd name="connsiteX519" fmla="*/ 767448 w 779916"/>
                <a:gd name="connsiteY519" fmla="*/ 247250 h 830579"/>
                <a:gd name="connsiteX520" fmla="*/ 767639 w 779916"/>
                <a:gd name="connsiteY520" fmla="*/ 249412 h 830579"/>
                <a:gd name="connsiteX521" fmla="*/ 768125 w 779916"/>
                <a:gd name="connsiteY521" fmla="*/ 251670 h 830579"/>
                <a:gd name="connsiteX522" fmla="*/ 773516 w 779916"/>
                <a:gd name="connsiteY522" fmla="*/ 259937 h 830579"/>
                <a:gd name="connsiteX523" fmla="*/ 773468 w 779916"/>
                <a:gd name="connsiteY523" fmla="*/ 261366 h 830579"/>
                <a:gd name="connsiteX524" fmla="*/ 771763 w 779916"/>
                <a:gd name="connsiteY524" fmla="*/ 261766 h 830579"/>
                <a:gd name="connsiteX525" fmla="*/ 769496 w 779916"/>
                <a:gd name="connsiteY525" fmla="*/ 260833 h 830579"/>
                <a:gd name="connsiteX526" fmla="*/ 767543 w 779916"/>
                <a:gd name="connsiteY526" fmla="*/ 259499 h 830579"/>
                <a:gd name="connsiteX527" fmla="*/ 765343 w 779916"/>
                <a:gd name="connsiteY527" fmla="*/ 255956 h 830579"/>
                <a:gd name="connsiteX528" fmla="*/ 763571 w 779916"/>
                <a:gd name="connsiteY528" fmla="*/ 254898 h 830579"/>
                <a:gd name="connsiteX529" fmla="*/ 761809 w 779916"/>
                <a:gd name="connsiteY529" fmla="*/ 254670 h 830579"/>
                <a:gd name="connsiteX530" fmla="*/ 751332 w 779916"/>
                <a:gd name="connsiteY530" fmla="*/ 256489 h 830579"/>
                <a:gd name="connsiteX531" fmla="*/ 749112 w 779916"/>
                <a:gd name="connsiteY531" fmla="*/ 257004 h 830579"/>
                <a:gd name="connsiteX532" fmla="*/ 745655 w 779916"/>
                <a:gd name="connsiteY532" fmla="*/ 258328 h 830579"/>
                <a:gd name="connsiteX533" fmla="*/ 743235 w 779916"/>
                <a:gd name="connsiteY533" fmla="*/ 260985 h 830579"/>
                <a:gd name="connsiteX534" fmla="*/ 741473 w 779916"/>
                <a:gd name="connsiteY534" fmla="*/ 263414 h 830579"/>
                <a:gd name="connsiteX535" fmla="*/ 739664 w 779916"/>
                <a:gd name="connsiteY535" fmla="*/ 264395 h 830579"/>
                <a:gd name="connsiteX536" fmla="*/ 737016 w 779916"/>
                <a:gd name="connsiteY536" fmla="*/ 266281 h 830579"/>
                <a:gd name="connsiteX537" fmla="*/ 729672 w 779916"/>
                <a:gd name="connsiteY537" fmla="*/ 272072 h 830579"/>
                <a:gd name="connsiteX538" fmla="*/ 725434 w 779916"/>
                <a:gd name="connsiteY538" fmla="*/ 274568 h 830579"/>
                <a:gd name="connsiteX539" fmla="*/ 722662 w 779916"/>
                <a:gd name="connsiteY539" fmla="*/ 275482 h 830579"/>
                <a:gd name="connsiteX540" fmla="*/ 720719 w 779916"/>
                <a:gd name="connsiteY540" fmla="*/ 276796 h 830579"/>
                <a:gd name="connsiteX541" fmla="*/ 719671 w 779916"/>
                <a:gd name="connsiteY541" fmla="*/ 278930 h 830579"/>
                <a:gd name="connsiteX542" fmla="*/ 718880 w 779916"/>
                <a:gd name="connsiteY542" fmla="*/ 280463 h 830579"/>
                <a:gd name="connsiteX543" fmla="*/ 718652 w 779916"/>
                <a:gd name="connsiteY543" fmla="*/ 284226 h 830579"/>
                <a:gd name="connsiteX544" fmla="*/ 719138 w 779916"/>
                <a:gd name="connsiteY544" fmla="*/ 288855 h 830579"/>
                <a:gd name="connsiteX545" fmla="*/ 720185 w 779916"/>
                <a:gd name="connsiteY545" fmla="*/ 291808 h 830579"/>
                <a:gd name="connsiteX546" fmla="*/ 720747 w 779916"/>
                <a:gd name="connsiteY546" fmla="*/ 292427 h 830579"/>
                <a:gd name="connsiteX547" fmla="*/ 720833 w 779916"/>
                <a:gd name="connsiteY547" fmla="*/ 293294 h 830579"/>
                <a:gd name="connsiteX548" fmla="*/ 719776 w 779916"/>
                <a:gd name="connsiteY548" fmla="*/ 294884 h 830579"/>
                <a:gd name="connsiteX549" fmla="*/ 718385 w 779916"/>
                <a:gd name="connsiteY549" fmla="*/ 296246 h 830579"/>
                <a:gd name="connsiteX550" fmla="*/ 717709 w 779916"/>
                <a:gd name="connsiteY550" fmla="*/ 297085 h 830579"/>
                <a:gd name="connsiteX551" fmla="*/ 717089 w 779916"/>
                <a:gd name="connsiteY551" fmla="*/ 301295 h 830579"/>
                <a:gd name="connsiteX552" fmla="*/ 715861 w 779916"/>
                <a:gd name="connsiteY552" fmla="*/ 303362 h 830579"/>
                <a:gd name="connsiteX553" fmla="*/ 713594 w 779916"/>
                <a:gd name="connsiteY553" fmla="*/ 306400 h 830579"/>
                <a:gd name="connsiteX554" fmla="*/ 711584 w 779916"/>
                <a:gd name="connsiteY554" fmla="*/ 308696 h 830579"/>
                <a:gd name="connsiteX555" fmla="*/ 708431 w 779916"/>
                <a:gd name="connsiteY555" fmla="*/ 310477 h 830579"/>
                <a:gd name="connsiteX556" fmla="*/ 707231 w 779916"/>
                <a:gd name="connsiteY556" fmla="*/ 311915 h 830579"/>
                <a:gd name="connsiteX557" fmla="*/ 706078 w 779916"/>
                <a:gd name="connsiteY557" fmla="*/ 314573 h 830579"/>
                <a:gd name="connsiteX558" fmla="*/ 705402 w 779916"/>
                <a:gd name="connsiteY558" fmla="*/ 316821 h 830579"/>
                <a:gd name="connsiteX559" fmla="*/ 705365 w 779916"/>
                <a:gd name="connsiteY559" fmla="*/ 317630 h 830579"/>
                <a:gd name="connsiteX560" fmla="*/ 705726 w 779916"/>
                <a:gd name="connsiteY560" fmla="*/ 318345 h 830579"/>
                <a:gd name="connsiteX561" fmla="*/ 707041 w 779916"/>
                <a:gd name="connsiteY561" fmla="*/ 319135 h 830579"/>
                <a:gd name="connsiteX562" fmla="*/ 708631 w 779916"/>
                <a:gd name="connsiteY562" fmla="*/ 319897 h 830579"/>
                <a:gd name="connsiteX563" fmla="*/ 709393 w 779916"/>
                <a:gd name="connsiteY563" fmla="*/ 321088 h 830579"/>
                <a:gd name="connsiteX564" fmla="*/ 709498 w 779916"/>
                <a:gd name="connsiteY564" fmla="*/ 322526 h 830579"/>
                <a:gd name="connsiteX565" fmla="*/ 708317 w 779916"/>
                <a:gd name="connsiteY565" fmla="*/ 325984 h 830579"/>
                <a:gd name="connsiteX566" fmla="*/ 706193 w 779916"/>
                <a:gd name="connsiteY566" fmla="*/ 330775 h 830579"/>
                <a:gd name="connsiteX567" fmla="*/ 703764 w 779916"/>
                <a:gd name="connsiteY567" fmla="*/ 334566 h 830579"/>
                <a:gd name="connsiteX568" fmla="*/ 701259 w 779916"/>
                <a:gd name="connsiteY568" fmla="*/ 338176 h 830579"/>
                <a:gd name="connsiteX569" fmla="*/ 700659 w 779916"/>
                <a:gd name="connsiteY569" fmla="*/ 339357 h 830579"/>
                <a:gd name="connsiteX570" fmla="*/ 698411 w 779916"/>
                <a:gd name="connsiteY570" fmla="*/ 343786 h 830579"/>
                <a:gd name="connsiteX571" fmla="*/ 696449 w 779916"/>
                <a:gd name="connsiteY571" fmla="*/ 349872 h 830579"/>
                <a:gd name="connsiteX572" fmla="*/ 695125 w 779916"/>
                <a:gd name="connsiteY572" fmla="*/ 353958 h 830579"/>
                <a:gd name="connsiteX573" fmla="*/ 693982 w 779916"/>
                <a:gd name="connsiteY573" fmla="*/ 356759 h 830579"/>
                <a:gd name="connsiteX574" fmla="*/ 692572 w 779916"/>
                <a:gd name="connsiteY574" fmla="*/ 356883 h 830579"/>
                <a:gd name="connsiteX575" fmla="*/ 690867 w 779916"/>
                <a:gd name="connsiteY575" fmla="*/ 355987 h 830579"/>
                <a:gd name="connsiteX576" fmla="*/ 686705 w 779916"/>
                <a:gd name="connsiteY576" fmla="*/ 354797 h 830579"/>
                <a:gd name="connsiteX577" fmla="*/ 684047 w 779916"/>
                <a:gd name="connsiteY577" fmla="*/ 353835 h 830579"/>
                <a:gd name="connsiteX578" fmla="*/ 682114 w 779916"/>
                <a:gd name="connsiteY578" fmla="*/ 352968 h 830579"/>
                <a:gd name="connsiteX579" fmla="*/ 680771 w 779916"/>
                <a:gd name="connsiteY579" fmla="*/ 353006 h 830579"/>
                <a:gd name="connsiteX580" fmla="*/ 678923 w 779916"/>
                <a:gd name="connsiteY580" fmla="*/ 353568 h 830579"/>
                <a:gd name="connsiteX581" fmla="*/ 677046 w 779916"/>
                <a:gd name="connsiteY581" fmla="*/ 353958 h 830579"/>
                <a:gd name="connsiteX582" fmla="*/ 675932 w 779916"/>
                <a:gd name="connsiteY582" fmla="*/ 353539 h 830579"/>
                <a:gd name="connsiteX583" fmla="*/ 673351 w 779916"/>
                <a:gd name="connsiteY583" fmla="*/ 351015 h 830579"/>
                <a:gd name="connsiteX584" fmla="*/ 672560 w 779916"/>
                <a:gd name="connsiteY584" fmla="*/ 351301 h 830579"/>
                <a:gd name="connsiteX585" fmla="*/ 672056 w 779916"/>
                <a:gd name="connsiteY585" fmla="*/ 352530 h 830579"/>
                <a:gd name="connsiteX586" fmla="*/ 673798 w 779916"/>
                <a:gd name="connsiteY586" fmla="*/ 359731 h 830579"/>
                <a:gd name="connsiteX587" fmla="*/ 674932 w 779916"/>
                <a:gd name="connsiteY587" fmla="*/ 362407 h 830579"/>
                <a:gd name="connsiteX588" fmla="*/ 674741 w 779916"/>
                <a:gd name="connsiteY588" fmla="*/ 366874 h 830579"/>
                <a:gd name="connsiteX589" fmla="*/ 674294 w 779916"/>
                <a:gd name="connsiteY589" fmla="*/ 372351 h 830579"/>
                <a:gd name="connsiteX590" fmla="*/ 673627 w 779916"/>
                <a:gd name="connsiteY590" fmla="*/ 378323 h 830579"/>
                <a:gd name="connsiteX591" fmla="*/ 673179 w 779916"/>
                <a:gd name="connsiteY591" fmla="*/ 379704 h 830579"/>
                <a:gd name="connsiteX592" fmla="*/ 672074 w 779916"/>
                <a:gd name="connsiteY592" fmla="*/ 381286 h 830579"/>
                <a:gd name="connsiteX593" fmla="*/ 670617 w 779916"/>
                <a:gd name="connsiteY593" fmla="*/ 381714 h 830579"/>
                <a:gd name="connsiteX594" fmla="*/ 669293 w 779916"/>
                <a:gd name="connsiteY594" fmla="*/ 381095 h 830579"/>
                <a:gd name="connsiteX595" fmla="*/ 668236 w 779916"/>
                <a:gd name="connsiteY595" fmla="*/ 381238 h 830579"/>
                <a:gd name="connsiteX596" fmla="*/ 667883 w 779916"/>
                <a:gd name="connsiteY596" fmla="*/ 382238 h 830579"/>
                <a:gd name="connsiteX597" fmla="*/ 668188 w 779916"/>
                <a:gd name="connsiteY597" fmla="*/ 384820 h 830579"/>
                <a:gd name="connsiteX598" fmla="*/ 666893 w 779916"/>
                <a:gd name="connsiteY598" fmla="*/ 387772 h 830579"/>
                <a:gd name="connsiteX599" fmla="*/ 665940 w 779916"/>
                <a:gd name="connsiteY599" fmla="*/ 390296 h 830579"/>
                <a:gd name="connsiteX600" fmla="*/ 666188 w 779916"/>
                <a:gd name="connsiteY600" fmla="*/ 392744 h 830579"/>
                <a:gd name="connsiteX601" fmla="*/ 666645 w 779916"/>
                <a:gd name="connsiteY601" fmla="*/ 395230 h 830579"/>
                <a:gd name="connsiteX602" fmla="*/ 668160 w 779916"/>
                <a:gd name="connsiteY602" fmla="*/ 400602 h 830579"/>
                <a:gd name="connsiteX603" fmla="*/ 668169 w 779916"/>
                <a:gd name="connsiteY603" fmla="*/ 402564 h 830579"/>
                <a:gd name="connsiteX604" fmla="*/ 667874 w 779916"/>
                <a:gd name="connsiteY604" fmla="*/ 404326 h 830579"/>
                <a:gd name="connsiteX605" fmla="*/ 667083 w 779916"/>
                <a:gd name="connsiteY605" fmla="*/ 405060 h 830579"/>
                <a:gd name="connsiteX606" fmla="*/ 665721 w 779916"/>
                <a:gd name="connsiteY606" fmla="*/ 404936 h 830579"/>
                <a:gd name="connsiteX607" fmla="*/ 664978 w 779916"/>
                <a:gd name="connsiteY607" fmla="*/ 405660 h 830579"/>
                <a:gd name="connsiteX608" fmla="*/ 664416 w 779916"/>
                <a:gd name="connsiteY608" fmla="*/ 406765 h 830579"/>
                <a:gd name="connsiteX609" fmla="*/ 662883 w 779916"/>
                <a:gd name="connsiteY609" fmla="*/ 410832 h 830579"/>
                <a:gd name="connsiteX610" fmla="*/ 661416 w 779916"/>
                <a:gd name="connsiteY610" fmla="*/ 411261 h 830579"/>
                <a:gd name="connsiteX611" fmla="*/ 659939 w 779916"/>
                <a:gd name="connsiteY611" fmla="*/ 410651 h 830579"/>
                <a:gd name="connsiteX612" fmla="*/ 657730 w 779916"/>
                <a:gd name="connsiteY612" fmla="*/ 407937 h 830579"/>
                <a:gd name="connsiteX613" fmla="*/ 656377 w 779916"/>
                <a:gd name="connsiteY613" fmla="*/ 407146 h 830579"/>
                <a:gd name="connsiteX614" fmla="*/ 655520 w 779916"/>
                <a:gd name="connsiteY614" fmla="*/ 407194 h 830579"/>
                <a:gd name="connsiteX615" fmla="*/ 655139 w 779916"/>
                <a:gd name="connsiteY615" fmla="*/ 407908 h 830579"/>
                <a:gd name="connsiteX616" fmla="*/ 654539 w 779916"/>
                <a:gd name="connsiteY616" fmla="*/ 409527 h 830579"/>
                <a:gd name="connsiteX617" fmla="*/ 653939 w 779916"/>
                <a:gd name="connsiteY617" fmla="*/ 410613 h 830579"/>
                <a:gd name="connsiteX618" fmla="*/ 652463 w 779916"/>
                <a:gd name="connsiteY618" fmla="*/ 411566 h 830579"/>
                <a:gd name="connsiteX619" fmla="*/ 652100 w 779916"/>
                <a:gd name="connsiteY619" fmla="*/ 409565 h 830579"/>
                <a:gd name="connsiteX620" fmla="*/ 651310 w 779916"/>
                <a:gd name="connsiteY620" fmla="*/ 399164 h 830579"/>
                <a:gd name="connsiteX621" fmla="*/ 650710 w 779916"/>
                <a:gd name="connsiteY621" fmla="*/ 395849 h 830579"/>
                <a:gd name="connsiteX622" fmla="*/ 650224 w 779916"/>
                <a:gd name="connsiteY622" fmla="*/ 391249 h 830579"/>
                <a:gd name="connsiteX623" fmla="*/ 649510 w 779916"/>
                <a:gd name="connsiteY623" fmla="*/ 389839 h 830579"/>
                <a:gd name="connsiteX624" fmla="*/ 648595 w 779916"/>
                <a:gd name="connsiteY624" fmla="*/ 387315 h 830579"/>
                <a:gd name="connsiteX625" fmla="*/ 647586 w 779916"/>
                <a:gd name="connsiteY625" fmla="*/ 385134 h 830579"/>
                <a:gd name="connsiteX626" fmla="*/ 646738 w 779916"/>
                <a:gd name="connsiteY626" fmla="*/ 384210 h 830579"/>
                <a:gd name="connsiteX627" fmla="*/ 646195 w 779916"/>
                <a:gd name="connsiteY627" fmla="*/ 380143 h 830579"/>
                <a:gd name="connsiteX628" fmla="*/ 645995 w 779916"/>
                <a:gd name="connsiteY628" fmla="*/ 375161 h 830579"/>
                <a:gd name="connsiteX629" fmla="*/ 646004 w 779916"/>
                <a:gd name="connsiteY629" fmla="*/ 372799 h 830579"/>
                <a:gd name="connsiteX630" fmla="*/ 644814 w 779916"/>
                <a:gd name="connsiteY630" fmla="*/ 367912 h 830579"/>
                <a:gd name="connsiteX631" fmla="*/ 643652 w 779916"/>
                <a:gd name="connsiteY631" fmla="*/ 362369 h 830579"/>
                <a:gd name="connsiteX632" fmla="*/ 642080 w 779916"/>
                <a:gd name="connsiteY632" fmla="*/ 362598 h 830579"/>
                <a:gd name="connsiteX633" fmla="*/ 641147 w 779916"/>
                <a:gd name="connsiteY633" fmla="*/ 361255 h 830579"/>
                <a:gd name="connsiteX634" fmla="*/ 640470 w 779916"/>
                <a:gd name="connsiteY634" fmla="*/ 361283 h 830579"/>
                <a:gd name="connsiteX635" fmla="*/ 638260 w 779916"/>
                <a:gd name="connsiteY635" fmla="*/ 362531 h 830579"/>
                <a:gd name="connsiteX636" fmla="*/ 636498 w 779916"/>
                <a:gd name="connsiteY636" fmla="*/ 362121 h 830579"/>
                <a:gd name="connsiteX637" fmla="*/ 635194 w 779916"/>
                <a:gd name="connsiteY637" fmla="*/ 362293 h 830579"/>
                <a:gd name="connsiteX638" fmla="*/ 635184 w 779916"/>
                <a:gd name="connsiteY638" fmla="*/ 364845 h 830579"/>
                <a:gd name="connsiteX639" fmla="*/ 635403 w 779916"/>
                <a:gd name="connsiteY639" fmla="*/ 367560 h 830579"/>
                <a:gd name="connsiteX640" fmla="*/ 634908 w 779916"/>
                <a:gd name="connsiteY640" fmla="*/ 368541 h 830579"/>
                <a:gd name="connsiteX641" fmla="*/ 631460 w 779916"/>
                <a:gd name="connsiteY641" fmla="*/ 371723 h 830579"/>
                <a:gd name="connsiteX642" fmla="*/ 630498 w 779916"/>
                <a:gd name="connsiteY642" fmla="*/ 373856 h 830579"/>
                <a:gd name="connsiteX643" fmla="*/ 630593 w 779916"/>
                <a:gd name="connsiteY643" fmla="*/ 376095 h 830579"/>
                <a:gd name="connsiteX644" fmla="*/ 631021 w 779916"/>
                <a:gd name="connsiteY644" fmla="*/ 379085 h 830579"/>
                <a:gd name="connsiteX645" fmla="*/ 630412 w 779916"/>
                <a:gd name="connsiteY645" fmla="*/ 380609 h 830579"/>
                <a:gd name="connsiteX646" fmla="*/ 628917 w 779916"/>
                <a:gd name="connsiteY646" fmla="*/ 382010 h 830579"/>
                <a:gd name="connsiteX647" fmla="*/ 626907 w 779916"/>
                <a:gd name="connsiteY647" fmla="*/ 382743 h 830579"/>
                <a:gd name="connsiteX648" fmla="*/ 625135 w 779916"/>
                <a:gd name="connsiteY648" fmla="*/ 382400 h 830579"/>
                <a:gd name="connsiteX649" fmla="*/ 624001 w 779916"/>
                <a:gd name="connsiteY649" fmla="*/ 381181 h 830579"/>
                <a:gd name="connsiteX650" fmla="*/ 622945 w 779916"/>
                <a:gd name="connsiteY650" fmla="*/ 378076 h 830579"/>
                <a:gd name="connsiteX651" fmla="*/ 622002 w 779916"/>
                <a:gd name="connsiteY651" fmla="*/ 376380 h 830579"/>
                <a:gd name="connsiteX652" fmla="*/ 621011 w 779916"/>
                <a:gd name="connsiteY652" fmla="*/ 375980 h 830579"/>
                <a:gd name="connsiteX653" fmla="*/ 620239 w 779916"/>
                <a:gd name="connsiteY653" fmla="*/ 376438 h 830579"/>
                <a:gd name="connsiteX654" fmla="*/ 620134 w 779916"/>
                <a:gd name="connsiteY654" fmla="*/ 378390 h 830579"/>
                <a:gd name="connsiteX655" fmla="*/ 620192 w 779916"/>
                <a:gd name="connsiteY655" fmla="*/ 380000 h 830579"/>
                <a:gd name="connsiteX656" fmla="*/ 619944 w 779916"/>
                <a:gd name="connsiteY656" fmla="*/ 380181 h 830579"/>
                <a:gd name="connsiteX657" fmla="*/ 619392 w 779916"/>
                <a:gd name="connsiteY657" fmla="*/ 379933 h 830579"/>
                <a:gd name="connsiteX658" fmla="*/ 618763 w 779916"/>
                <a:gd name="connsiteY658" fmla="*/ 379143 h 830579"/>
                <a:gd name="connsiteX659" fmla="*/ 617115 w 779916"/>
                <a:gd name="connsiteY659" fmla="*/ 371351 h 830579"/>
                <a:gd name="connsiteX660" fmla="*/ 614763 w 779916"/>
                <a:gd name="connsiteY660" fmla="*/ 365341 h 830579"/>
                <a:gd name="connsiteX661" fmla="*/ 614619 w 779916"/>
                <a:gd name="connsiteY661" fmla="*/ 363036 h 830579"/>
                <a:gd name="connsiteX662" fmla="*/ 615477 w 779916"/>
                <a:gd name="connsiteY662" fmla="*/ 360064 h 830579"/>
                <a:gd name="connsiteX663" fmla="*/ 616534 w 779916"/>
                <a:gd name="connsiteY663" fmla="*/ 355482 h 830579"/>
                <a:gd name="connsiteX664" fmla="*/ 619325 w 779916"/>
                <a:gd name="connsiteY664" fmla="*/ 352625 h 830579"/>
                <a:gd name="connsiteX665" fmla="*/ 619687 w 779916"/>
                <a:gd name="connsiteY665" fmla="*/ 351415 h 830579"/>
                <a:gd name="connsiteX666" fmla="*/ 620144 w 779916"/>
                <a:gd name="connsiteY666" fmla="*/ 350453 h 830579"/>
                <a:gd name="connsiteX667" fmla="*/ 620820 w 779916"/>
                <a:gd name="connsiteY667" fmla="*/ 350263 h 830579"/>
                <a:gd name="connsiteX668" fmla="*/ 624402 w 779916"/>
                <a:gd name="connsiteY668" fmla="*/ 350529 h 830579"/>
                <a:gd name="connsiteX669" fmla="*/ 625602 w 779916"/>
                <a:gd name="connsiteY669" fmla="*/ 350072 h 830579"/>
                <a:gd name="connsiteX670" fmla="*/ 626659 w 779916"/>
                <a:gd name="connsiteY670" fmla="*/ 348720 h 830579"/>
                <a:gd name="connsiteX671" fmla="*/ 628202 w 779916"/>
                <a:gd name="connsiteY671" fmla="*/ 347634 h 830579"/>
                <a:gd name="connsiteX672" fmla="*/ 629745 w 779916"/>
                <a:gd name="connsiteY672" fmla="*/ 347196 h 830579"/>
                <a:gd name="connsiteX673" fmla="*/ 630974 w 779916"/>
                <a:gd name="connsiteY673" fmla="*/ 347034 h 830579"/>
                <a:gd name="connsiteX674" fmla="*/ 632946 w 779916"/>
                <a:gd name="connsiteY674" fmla="*/ 348062 h 830579"/>
                <a:gd name="connsiteX675" fmla="*/ 633765 w 779916"/>
                <a:gd name="connsiteY675" fmla="*/ 347472 h 830579"/>
                <a:gd name="connsiteX676" fmla="*/ 634365 w 779916"/>
                <a:gd name="connsiteY676" fmla="*/ 345567 h 830579"/>
                <a:gd name="connsiteX677" fmla="*/ 635222 w 779916"/>
                <a:gd name="connsiteY677" fmla="*/ 343681 h 830579"/>
                <a:gd name="connsiteX678" fmla="*/ 635775 w 779916"/>
                <a:gd name="connsiteY678" fmla="*/ 342767 h 830579"/>
                <a:gd name="connsiteX679" fmla="*/ 637098 w 779916"/>
                <a:gd name="connsiteY679" fmla="*/ 342357 h 830579"/>
                <a:gd name="connsiteX680" fmla="*/ 638784 w 779916"/>
                <a:gd name="connsiteY680" fmla="*/ 342262 h 830579"/>
                <a:gd name="connsiteX681" fmla="*/ 639346 w 779916"/>
                <a:gd name="connsiteY681" fmla="*/ 341909 h 830579"/>
                <a:gd name="connsiteX682" fmla="*/ 639803 w 779916"/>
                <a:gd name="connsiteY682" fmla="*/ 341271 h 830579"/>
                <a:gd name="connsiteX683" fmla="*/ 640223 w 779916"/>
                <a:gd name="connsiteY683" fmla="*/ 338766 h 830579"/>
                <a:gd name="connsiteX684" fmla="*/ 642375 w 779916"/>
                <a:gd name="connsiteY684" fmla="*/ 333156 h 830579"/>
                <a:gd name="connsiteX685" fmla="*/ 643138 w 779916"/>
                <a:gd name="connsiteY685" fmla="*/ 330660 h 830579"/>
                <a:gd name="connsiteX686" fmla="*/ 643251 w 779916"/>
                <a:gd name="connsiteY686" fmla="*/ 330222 h 830579"/>
                <a:gd name="connsiteX687" fmla="*/ 643185 w 779916"/>
                <a:gd name="connsiteY687" fmla="*/ 327441 h 830579"/>
                <a:gd name="connsiteX688" fmla="*/ 643794 w 779916"/>
                <a:gd name="connsiteY688" fmla="*/ 327041 h 830579"/>
                <a:gd name="connsiteX689" fmla="*/ 647366 w 779916"/>
                <a:gd name="connsiteY689" fmla="*/ 328403 h 830579"/>
                <a:gd name="connsiteX690" fmla="*/ 648928 w 779916"/>
                <a:gd name="connsiteY690" fmla="*/ 328384 h 830579"/>
                <a:gd name="connsiteX691" fmla="*/ 649776 w 779916"/>
                <a:gd name="connsiteY691" fmla="*/ 327822 h 830579"/>
                <a:gd name="connsiteX692" fmla="*/ 650053 w 779916"/>
                <a:gd name="connsiteY692" fmla="*/ 326803 h 830579"/>
                <a:gd name="connsiteX693" fmla="*/ 649595 w 779916"/>
                <a:gd name="connsiteY693" fmla="*/ 325612 h 830579"/>
                <a:gd name="connsiteX694" fmla="*/ 647052 w 779916"/>
                <a:gd name="connsiteY694" fmla="*/ 323526 h 830579"/>
                <a:gd name="connsiteX695" fmla="*/ 642538 w 779916"/>
                <a:gd name="connsiteY695" fmla="*/ 320716 h 830579"/>
                <a:gd name="connsiteX696" fmla="*/ 638394 w 779916"/>
                <a:gd name="connsiteY696" fmla="*/ 318992 h 830579"/>
                <a:gd name="connsiteX697" fmla="*/ 630736 w 779916"/>
                <a:gd name="connsiteY697" fmla="*/ 319249 h 830579"/>
                <a:gd name="connsiteX698" fmla="*/ 623154 w 779916"/>
                <a:gd name="connsiteY698" fmla="*/ 319792 h 830579"/>
                <a:gd name="connsiteX699" fmla="*/ 620935 w 779916"/>
                <a:gd name="connsiteY699" fmla="*/ 319516 h 830579"/>
                <a:gd name="connsiteX700" fmla="*/ 618163 w 779916"/>
                <a:gd name="connsiteY700" fmla="*/ 318735 h 830579"/>
                <a:gd name="connsiteX701" fmla="*/ 611352 w 779916"/>
                <a:gd name="connsiteY701" fmla="*/ 318849 h 830579"/>
                <a:gd name="connsiteX702" fmla="*/ 603123 w 779916"/>
                <a:gd name="connsiteY702" fmla="*/ 319278 h 830579"/>
                <a:gd name="connsiteX703" fmla="*/ 599989 w 779916"/>
                <a:gd name="connsiteY703" fmla="*/ 319040 h 830579"/>
                <a:gd name="connsiteX704" fmla="*/ 598446 w 779916"/>
                <a:gd name="connsiteY704" fmla="*/ 319068 h 830579"/>
                <a:gd name="connsiteX705" fmla="*/ 595350 w 779916"/>
                <a:gd name="connsiteY705" fmla="*/ 319326 h 830579"/>
                <a:gd name="connsiteX706" fmla="*/ 590302 w 779916"/>
                <a:gd name="connsiteY706" fmla="*/ 318525 h 830579"/>
                <a:gd name="connsiteX707" fmla="*/ 586807 w 779916"/>
                <a:gd name="connsiteY707" fmla="*/ 317497 h 830579"/>
                <a:gd name="connsiteX708" fmla="*/ 583711 w 779916"/>
                <a:gd name="connsiteY708" fmla="*/ 316363 h 830579"/>
                <a:gd name="connsiteX709" fmla="*/ 580034 w 779916"/>
                <a:gd name="connsiteY709" fmla="*/ 315344 h 830579"/>
                <a:gd name="connsiteX710" fmla="*/ 579148 w 779916"/>
                <a:gd name="connsiteY710" fmla="*/ 315354 h 830579"/>
                <a:gd name="connsiteX711" fmla="*/ 578634 w 779916"/>
                <a:gd name="connsiteY711" fmla="*/ 314982 h 830579"/>
                <a:gd name="connsiteX712" fmla="*/ 578282 w 779916"/>
                <a:gd name="connsiteY712" fmla="*/ 314077 h 830579"/>
                <a:gd name="connsiteX713" fmla="*/ 578158 w 779916"/>
                <a:gd name="connsiteY713" fmla="*/ 312906 h 830579"/>
                <a:gd name="connsiteX714" fmla="*/ 578920 w 779916"/>
                <a:gd name="connsiteY714" fmla="*/ 307476 h 830579"/>
                <a:gd name="connsiteX715" fmla="*/ 578244 w 779916"/>
                <a:gd name="connsiteY715" fmla="*/ 299228 h 830579"/>
                <a:gd name="connsiteX716" fmla="*/ 578863 w 779916"/>
                <a:gd name="connsiteY716" fmla="*/ 296218 h 830579"/>
                <a:gd name="connsiteX717" fmla="*/ 575853 w 779916"/>
                <a:gd name="connsiteY717" fmla="*/ 289436 h 830579"/>
                <a:gd name="connsiteX718" fmla="*/ 574824 w 779916"/>
                <a:gd name="connsiteY718" fmla="*/ 288179 h 830579"/>
                <a:gd name="connsiteX719" fmla="*/ 573434 w 779916"/>
                <a:gd name="connsiteY719" fmla="*/ 288122 h 830579"/>
                <a:gd name="connsiteX720" fmla="*/ 572548 w 779916"/>
                <a:gd name="connsiteY720" fmla="*/ 288998 h 830579"/>
                <a:gd name="connsiteX721" fmla="*/ 572195 w 779916"/>
                <a:gd name="connsiteY721" fmla="*/ 290589 h 830579"/>
                <a:gd name="connsiteX722" fmla="*/ 572700 w 779916"/>
                <a:gd name="connsiteY722" fmla="*/ 292370 h 830579"/>
                <a:gd name="connsiteX723" fmla="*/ 571595 w 779916"/>
                <a:gd name="connsiteY723" fmla="*/ 294351 h 830579"/>
                <a:gd name="connsiteX724" fmla="*/ 569376 w 779916"/>
                <a:gd name="connsiteY724" fmla="*/ 294989 h 830579"/>
                <a:gd name="connsiteX725" fmla="*/ 566785 w 779916"/>
                <a:gd name="connsiteY725" fmla="*/ 294322 h 830579"/>
                <a:gd name="connsiteX726" fmla="*/ 564632 w 779916"/>
                <a:gd name="connsiteY726" fmla="*/ 293389 h 830579"/>
                <a:gd name="connsiteX727" fmla="*/ 561861 w 779916"/>
                <a:gd name="connsiteY727" fmla="*/ 291370 h 830579"/>
                <a:gd name="connsiteX728" fmla="*/ 559775 w 779916"/>
                <a:gd name="connsiteY728" fmla="*/ 288522 h 830579"/>
                <a:gd name="connsiteX729" fmla="*/ 559594 w 779916"/>
                <a:gd name="connsiteY729" fmla="*/ 285369 h 830579"/>
                <a:gd name="connsiteX730" fmla="*/ 558651 w 779916"/>
                <a:gd name="connsiteY730" fmla="*/ 283340 h 830579"/>
                <a:gd name="connsiteX731" fmla="*/ 557365 w 779916"/>
                <a:gd name="connsiteY731" fmla="*/ 282349 h 830579"/>
                <a:gd name="connsiteX732" fmla="*/ 556422 w 779916"/>
                <a:gd name="connsiteY732" fmla="*/ 282073 h 830579"/>
                <a:gd name="connsiteX733" fmla="*/ 555574 w 779916"/>
                <a:gd name="connsiteY733" fmla="*/ 282292 h 830579"/>
                <a:gd name="connsiteX734" fmla="*/ 554831 w 779916"/>
                <a:gd name="connsiteY734" fmla="*/ 283397 h 830579"/>
                <a:gd name="connsiteX735" fmla="*/ 555479 w 779916"/>
                <a:gd name="connsiteY735" fmla="*/ 284493 h 830579"/>
                <a:gd name="connsiteX736" fmla="*/ 556365 w 779916"/>
                <a:gd name="connsiteY736" fmla="*/ 286036 h 830579"/>
                <a:gd name="connsiteX737" fmla="*/ 556070 w 779916"/>
                <a:gd name="connsiteY737" fmla="*/ 287083 h 830579"/>
                <a:gd name="connsiteX738" fmla="*/ 555279 w 779916"/>
                <a:gd name="connsiteY738" fmla="*/ 287245 h 830579"/>
                <a:gd name="connsiteX739" fmla="*/ 554098 w 779916"/>
                <a:gd name="connsiteY739" fmla="*/ 286798 h 830579"/>
                <a:gd name="connsiteX740" fmla="*/ 552269 w 779916"/>
                <a:gd name="connsiteY740" fmla="*/ 287036 h 830579"/>
                <a:gd name="connsiteX741" fmla="*/ 550497 w 779916"/>
                <a:gd name="connsiteY741" fmla="*/ 286236 h 830579"/>
                <a:gd name="connsiteX742" fmla="*/ 549440 w 779916"/>
                <a:gd name="connsiteY742" fmla="*/ 286169 h 830579"/>
                <a:gd name="connsiteX743" fmla="*/ 548392 w 779916"/>
                <a:gd name="connsiteY743" fmla="*/ 285874 h 830579"/>
                <a:gd name="connsiteX744" fmla="*/ 548326 w 779916"/>
                <a:gd name="connsiteY744" fmla="*/ 284054 h 830579"/>
                <a:gd name="connsiteX745" fmla="*/ 546716 w 779916"/>
                <a:gd name="connsiteY745" fmla="*/ 281749 h 830579"/>
                <a:gd name="connsiteX746" fmla="*/ 543992 w 779916"/>
                <a:gd name="connsiteY746" fmla="*/ 279168 h 830579"/>
                <a:gd name="connsiteX747" fmla="*/ 541315 w 779916"/>
                <a:gd name="connsiteY747" fmla="*/ 277568 h 830579"/>
                <a:gd name="connsiteX748" fmla="*/ 540029 w 779916"/>
                <a:gd name="connsiteY748" fmla="*/ 277787 h 830579"/>
                <a:gd name="connsiteX749" fmla="*/ 539382 w 779916"/>
                <a:gd name="connsiteY749" fmla="*/ 279549 h 830579"/>
                <a:gd name="connsiteX750" fmla="*/ 539534 w 779916"/>
                <a:gd name="connsiteY750" fmla="*/ 280206 h 830579"/>
                <a:gd name="connsiteX751" fmla="*/ 540477 w 779916"/>
                <a:gd name="connsiteY751" fmla="*/ 280530 h 830579"/>
                <a:gd name="connsiteX752" fmla="*/ 541830 w 779916"/>
                <a:gd name="connsiteY752" fmla="*/ 281549 h 830579"/>
                <a:gd name="connsiteX753" fmla="*/ 542115 w 779916"/>
                <a:gd name="connsiteY753" fmla="*/ 282616 h 830579"/>
                <a:gd name="connsiteX754" fmla="*/ 541915 w 779916"/>
                <a:gd name="connsiteY754" fmla="*/ 283550 h 830579"/>
                <a:gd name="connsiteX755" fmla="*/ 540248 w 779916"/>
                <a:gd name="connsiteY755" fmla="*/ 285255 h 830579"/>
                <a:gd name="connsiteX756" fmla="*/ 539067 w 779916"/>
                <a:gd name="connsiteY756" fmla="*/ 286874 h 830579"/>
                <a:gd name="connsiteX757" fmla="*/ 536429 w 779916"/>
                <a:gd name="connsiteY757" fmla="*/ 289227 h 830579"/>
                <a:gd name="connsiteX758" fmla="*/ 534181 w 779916"/>
                <a:gd name="connsiteY758" fmla="*/ 291922 h 830579"/>
                <a:gd name="connsiteX759" fmla="*/ 533590 w 779916"/>
                <a:gd name="connsiteY759" fmla="*/ 293961 h 830579"/>
                <a:gd name="connsiteX760" fmla="*/ 532743 w 779916"/>
                <a:gd name="connsiteY760" fmla="*/ 295789 h 830579"/>
                <a:gd name="connsiteX761" fmla="*/ 532409 w 779916"/>
                <a:gd name="connsiteY761" fmla="*/ 297799 h 830579"/>
                <a:gd name="connsiteX762" fmla="*/ 533000 w 779916"/>
                <a:gd name="connsiteY762" fmla="*/ 299190 h 830579"/>
                <a:gd name="connsiteX763" fmla="*/ 534085 w 779916"/>
                <a:gd name="connsiteY763" fmla="*/ 300066 h 830579"/>
                <a:gd name="connsiteX764" fmla="*/ 536905 w 779916"/>
                <a:gd name="connsiteY764" fmla="*/ 300704 h 830579"/>
                <a:gd name="connsiteX765" fmla="*/ 539858 w 779916"/>
                <a:gd name="connsiteY765" fmla="*/ 303409 h 830579"/>
                <a:gd name="connsiteX766" fmla="*/ 542239 w 779916"/>
                <a:gd name="connsiteY766" fmla="*/ 307057 h 830579"/>
                <a:gd name="connsiteX767" fmla="*/ 543582 w 779916"/>
                <a:gd name="connsiteY767" fmla="*/ 308162 h 830579"/>
                <a:gd name="connsiteX768" fmla="*/ 546021 w 779916"/>
                <a:gd name="connsiteY768" fmla="*/ 309391 h 830579"/>
                <a:gd name="connsiteX769" fmla="*/ 550716 w 779916"/>
                <a:gd name="connsiteY769" fmla="*/ 309534 h 830579"/>
                <a:gd name="connsiteX770" fmla="*/ 551412 w 779916"/>
                <a:gd name="connsiteY770" fmla="*/ 310534 h 830579"/>
                <a:gd name="connsiteX771" fmla="*/ 552079 w 779916"/>
                <a:gd name="connsiteY771" fmla="*/ 313211 h 830579"/>
                <a:gd name="connsiteX772" fmla="*/ 553002 w 779916"/>
                <a:gd name="connsiteY772" fmla="*/ 314154 h 830579"/>
                <a:gd name="connsiteX773" fmla="*/ 555393 w 779916"/>
                <a:gd name="connsiteY773" fmla="*/ 315411 h 830579"/>
                <a:gd name="connsiteX774" fmla="*/ 555593 w 779916"/>
                <a:gd name="connsiteY774" fmla="*/ 316335 h 830579"/>
                <a:gd name="connsiteX775" fmla="*/ 555012 w 779916"/>
                <a:gd name="connsiteY775" fmla="*/ 317402 h 830579"/>
                <a:gd name="connsiteX776" fmla="*/ 553955 w 779916"/>
                <a:gd name="connsiteY776" fmla="*/ 318240 h 830579"/>
                <a:gd name="connsiteX777" fmla="*/ 552002 w 779916"/>
                <a:gd name="connsiteY777" fmla="*/ 318773 h 830579"/>
                <a:gd name="connsiteX778" fmla="*/ 550145 w 779916"/>
                <a:gd name="connsiteY778" fmla="*/ 318983 h 830579"/>
                <a:gd name="connsiteX779" fmla="*/ 548278 w 779916"/>
                <a:gd name="connsiteY779" fmla="*/ 318640 h 830579"/>
                <a:gd name="connsiteX780" fmla="*/ 545506 w 779916"/>
                <a:gd name="connsiteY780" fmla="*/ 318430 h 830579"/>
                <a:gd name="connsiteX781" fmla="*/ 542363 w 779916"/>
                <a:gd name="connsiteY781" fmla="*/ 318411 h 830579"/>
                <a:gd name="connsiteX782" fmla="*/ 540134 w 779916"/>
                <a:gd name="connsiteY782" fmla="*/ 325069 h 830579"/>
                <a:gd name="connsiteX783" fmla="*/ 538543 w 779916"/>
                <a:gd name="connsiteY783" fmla="*/ 327403 h 830579"/>
                <a:gd name="connsiteX784" fmla="*/ 537639 w 779916"/>
                <a:gd name="connsiteY784" fmla="*/ 327403 h 830579"/>
                <a:gd name="connsiteX785" fmla="*/ 535210 w 779916"/>
                <a:gd name="connsiteY785" fmla="*/ 326269 h 830579"/>
                <a:gd name="connsiteX786" fmla="*/ 534171 w 779916"/>
                <a:gd name="connsiteY786" fmla="*/ 326450 h 830579"/>
                <a:gd name="connsiteX787" fmla="*/ 531371 w 779916"/>
                <a:gd name="connsiteY787" fmla="*/ 332356 h 830579"/>
                <a:gd name="connsiteX788" fmla="*/ 530980 w 779916"/>
                <a:gd name="connsiteY788" fmla="*/ 333775 h 830579"/>
                <a:gd name="connsiteX789" fmla="*/ 530790 w 779916"/>
                <a:gd name="connsiteY789" fmla="*/ 334842 h 830579"/>
                <a:gd name="connsiteX790" fmla="*/ 532276 w 779916"/>
                <a:gd name="connsiteY790" fmla="*/ 337118 h 830579"/>
                <a:gd name="connsiteX791" fmla="*/ 534057 w 779916"/>
                <a:gd name="connsiteY791" fmla="*/ 338995 h 830579"/>
                <a:gd name="connsiteX792" fmla="*/ 536181 w 779916"/>
                <a:gd name="connsiteY792" fmla="*/ 339728 h 830579"/>
                <a:gd name="connsiteX793" fmla="*/ 537848 w 779916"/>
                <a:gd name="connsiteY793" fmla="*/ 339166 h 830579"/>
                <a:gd name="connsiteX794" fmla="*/ 539201 w 779916"/>
                <a:gd name="connsiteY794" fmla="*/ 339919 h 830579"/>
                <a:gd name="connsiteX795" fmla="*/ 540782 w 779916"/>
                <a:gd name="connsiteY795" fmla="*/ 341804 h 830579"/>
                <a:gd name="connsiteX796" fmla="*/ 543497 w 779916"/>
                <a:gd name="connsiteY796" fmla="*/ 343052 h 830579"/>
                <a:gd name="connsiteX797" fmla="*/ 547335 w 779916"/>
                <a:gd name="connsiteY797" fmla="*/ 343652 h 830579"/>
                <a:gd name="connsiteX798" fmla="*/ 549516 w 779916"/>
                <a:gd name="connsiteY798" fmla="*/ 345138 h 830579"/>
                <a:gd name="connsiteX799" fmla="*/ 549783 w 779916"/>
                <a:gd name="connsiteY799" fmla="*/ 346424 h 830579"/>
                <a:gd name="connsiteX800" fmla="*/ 549593 w 779916"/>
                <a:gd name="connsiteY800" fmla="*/ 347729 h 830579"/>
                <a:gd name="connsiteX801" fmla="*/ 549250 w 779916"/>
                <a:gd name="connsiteY801" fmla="*/ 351120 h 830579"/>
                <a:gd name="connsiteX802" fmla="*/ 548878 w 779916"/>
                <a:gd name="connsiteY802" fmla="*/ 353073 h 830579"/>
                <a:gd name="connsiteX803" fmla="*/ 546811 w 779916"/>
                <a:gd name="connsiteY803" fmla="*/ 358197 h 830579"/>
                <a:gd name="connsiteX804" fmla="*/ 545335 w 779916"/>
                <a:gd name="connsiteY804" fmla="*/ 362607 h 830579"/>
                <a:gd name="connsiteX805" fmla="*/ 546097 w 779916"/>
                <a:gd name="connsiteY805" fmla="*/ 364703 h 830579"/>
                <a:gd name="connsiteX806" fmla="*/ 546649 w 779916"/>
                <a:gd name="connsiteY806" fmla="*/ 365560 h 830579"/>
                <a:gd name="connsiteX807" fmla="*/ 547173 w 779916"/>
                <a:gd name="connsiteY807" fmla="*/ 366217 h 830579"/>
                <a:gd name="connsiteX808" fmla="*/ 548830 w 779916"/>
                <a:gd name="connsiteY808" fmla="*/ 367865 h 830579"/>
                <a:gd name="connsiteX809" fmla="*/ 549983 w 779916"/>
                <a:gd name="connsiteY809" fmla="*/ 369494 h 830579"/>
                <a:gd name="connsiteX810" fmla="*/ 548992 w 779916"/>
                <a:gd name="connsiteY810" fmla="*/ 373656 h 830579"/>
                <a:gd name="connsiteX811" fmla="*/ 549535 w 779916"/>
                <a:gd name="connsiteY811" fmla="*/ 374752 h 830579"/>
                <a:gd name="connsiteX812" fmla="*/ 551755 w 779916"/>
                <a:gd name="connsiteY812" fmla="*/ 375485 h 830579"/>
                <a:gd name="connsiteX813" fmla="*/ 554145 w 779916"/>
                <a:gd name="connsiteY813" fmla="*/ 376047 h 830579"/>
                <a:gd name="connsiteX814" fmla="*/ 554984 w 779916"/>
                <a:gd name="connsiteY814" fmla="*/ 376733 h 830579"/>
                <a:gd name="connsiteX815" fmla="*/ 552907 w 779916"/>
                <a:gd name="connsiteY815" fmla="*/ 380952 h 830579"/>
                <a:gd name="connsiteX816" fmla="*/ 553345 w 779916"/>
                <a:gd name="connsiteY816" fmla="*/ 383886 h 830579"/>
                <a:gd name="connsiteX817" fmla="*/ 554221 w 779916"/>
                <a:gd name="connsiteY817" fmla="*/ 386639 h 830579"/>
                <a:gd name="connsiteX818" fmla="*/ 554850 w 779916"/>
                <a:gd name="connsiteY818" fmla="*/ 391135 h 830579"/>
                <a:gd name="connsiteX819" fmla="*/ 554945 w 779916"/>
                <a:gd name="connsiteY819" fmla="*/ 391611 h 830579"/>
                <a:gd name="connsiteX820" fmla="*/ 554774 w 779916"/>
                <a:gd name="connsiteY820" fmla="*/ 392735 h 830579"/>
                <a:gd name="connsiteX821" fmla="*/ 556136 w 779916"/>
                <a:gd name="connsiteY821" fmla="*/ 396221 h 830579"/>
                <a:gd name="connsiteX822" fmla="*/ 558241 w 779916"/>
                <a:gd name="connsiteY822" fmla="*/ 403012 h 830579"/>
                <a:gd name="connsiteX823" fmla="*/ 558403 w 779916"/>
                <a:gd name="connsiteY823" fmla="*/ 405546 h 830579"/>
                <a:gd name="connsiteX824" fmla="*/ 558279 w 779916"/>
                <a:gd name="connsiteY824" fmla="*/ 408222 h 830579"/>
                <a:gd name="connsiteX825" fmla="*/ 557660 w 779916"/>
                <a:gd name="connsiteY825" fmla="*/ 412690 h 830579"/>
                <a:gd name="connsiteX826" fmla="*/ 555555 w 779916"/>
                <a:gd name="connsiteY826" fmla="*/ 412670 h 830579"/>
                <a:gd name="connsiteX827" fmla="*/ 557432 w 779916"/>
                <a:gd name="connsiteY827" fmla="*/ 415652 h 830579"/>
                <a:gd name="connsiteX828" fmla="*/ 558032 w 779916"/>
                <a:gd name="connsiteY828" fmla="*/ 417795 h 830579"/>
                <a:gd name="connsiteX829" fmla="*/ 558289 w 779916"/>
                <a:gd name="connsiteY829" fmla="*/ 420786 h 830579"/>
                <a:gd name="connsiteX830" fmla="*/ 556031 w 779916"/>
                <a:gd name="connsiteY830" fmla="*/ 421157 h 830579"/>
                <a:gd name="connsiteX831" fmla="*/ 554431 w 779916"/>
                <a:gd name="connsiteY831" fmla="*/ 420824 h 830579"/>
                <a:gd name="connsiteX832" fmla="*/ 553098 w 779916"/>
                <a:gd name="connsiteY832" fmla="*/ 418204 h 830579"/>
                <a:gd name="connsiteX833" fmla="*/ 552479 w 779916"/>
                <a:gd name="connsiteY833" fmla="*/ 420586 h 830579"/>
                <a:gd name="connsiteX834" fmla="*/ 550097 w 779916"/>
                <a:gd name="connsiteY834" fmla="*/ 422786 h 830579"/>
                <a:gd name="connsiteX835" fmla="*/ 549240 w 779916"/>
                <a:gd name="connsiteY835" fmla="*/ 421710 h 830579"/>
                <a:gd name="connsiteX836" fmla="*/ 548744 w 779916"/>
                <a:gd name="connsiteY836" fmla="*/ 420557 h 830579"/>
                <a:gd name="connsiteX837" fmla="*/ 548650 w 779916"/>
                <a:gd name="connsiteY837" fmla="*/ 418519 h 830579"/>
                <a:gd name="connsiteX838" fmla="*/ 549964 w 779916"/>
                <a:gd name="connsiteY838" fmla="*/ 410737 h 830579"/>
                <a:gd name="connsiteX839" fmla="*/ 549697 w 779916"/>
                <a:gd name="connsiteY839" fmla="*/ 409861 h 830579"/>
                <a:gd name="connsiteX840" fmla="*/ 549107 w 779916"/>
                <a:gd name="connsiteY840" fmla="*/ 409280 h 830579"/>
                <a:gd name="connsiteX841" fmla="*/ 547801 w 779916"/>
                <a:gd name="connsiteY841" fmla="*/ 408965 h 830579"/>
                <a:gd name="connsiteX842" fmla="*/ 547316 w 779916"/>
                <a:gd name="connsiteY842" fmla="*/ 407384 h 830579"/>
                <a:gd name="connsiteX843" fmla="*/ 545325 w 779916"/>
                <a:gd name="connsiteY843" fmla="*/ 415690 h 830579"/>
                <a:gd name="connsiteX844" fmla="*/ 546202 w 779916"/>
                <a:gd name="connsiteY844" fmla="*/ 419081 h 830579"/>
                <a:gd name="connsiteX845" fmla="*/ 545802 w 779916"/>
                <a:gd name="connsiteY845" fmla="*/ 420624 h 830579"/>
                <a:gd name="connsiteX846" fmla="*/ 542087 w 779916"/>
                <a:gd name="connsiteY846" fmla="*/ 421919 h 830579"/>
                <a:gd name="connsiteX847" fmla="*/ 538324 w 779916"/>
                <a:gd name="connsiteY847" fmla="*/ 418805 h 830579"/>
                <a:gd name="connsiteX848" fmla="*/ 537848 w 779916"/>
                <a:gd name="connsiteY848" fmla="*/ 417804 h 830579"/>
                <a:gd name="connsiteX849" fmla="*/ 537629 w 779916"/>
                <a:gd name="connsiteY849" fmla="*/ 419557 h 830579"/>
                <a:gd name="connsiteX850" fmla="*/ 536953 w 779916"/>
                <a:gd name="connsiteY850" fmla="*/ 421691 h 830579"/>
                <a:gd name="connsiteX851" fmla="*/ 533429 w 779916"/>
                <a:gd name="connsiteY851" fmla="*/ 421300 h 830579"/>
                <a:gd name="connsiteX852" fmla="*/ 531686 w 779916"/>
                <a:gd name="connsiteY852" fmla="*/ 419633 h 830579"/>
                <a:gd name="connsiteX853" fmla="*/ 532819 w 779916"/>
                <a:gd name="connsiteY853" fmla="*/ 416795 h 830579"/>
                <a:gd name="connsiteX854" fmla="*/ 535000 w 779916"/>
                <a:gd name="connsiteY854" fmla="*/ 409937 h 830579"/>
                <a:gd name="connsiteX855" fmla="*/ 535410 w 779916"/>
                <a:gd name="connsiteY855" fmla="*/ 406879 h 830579"/>
                <a:gd name="connsiteX856" fmla="*/ 532486 w 779916"/>
                <a:gd name="connsiteY856" fmla="*/ 404631 h 830579"/>
                <a:gd name="connsiteX857" fmla="*/ 530009 w 779916"/>
                <a:gd name="connsiteY857" fmla="*/ 403250 h 830579"/>
                <a:gd name="connsiteX858" fmla="*/ 528590 w 779916"/>
                <a:gd name="connsiteY858" fmla="*/ 400126 h 830579"/>
                <a:gd name="connsiteX859" fmla="*/ 529133 w 779916"/>
                <a:gd name="connsiteY859" fmla="*/ 403555 h 830579"/>
                <a:gd name="connsiteX860" fmla="*/ 530457 w 779916"/>
                <a:gd name="connsiteY860" fmla="*/ 404774 h 830579"/>
                <a:gd name="connsiteX861" fmla="*/ 532381 w 779916"/>
                <a:gd name="connsiteY861" fmla="*/ 405632 h 830579"/>
                <a:gd name="connsiteX862" fmla="*/ 534419 w 779916"/>
                <a:gd name="connsiteY862" fmla="*/ 407384 h 830579"/>
                <a:gd name="connsiteX863" fmla="*/ 532952 w 779916"/>
                <a:gd name="connsiteY863" fmla="*/ 409518 h 830579"/>
                <a:gd name="connsiteX864" fmla="*/ 531523 w 779916"/>
                <a:gd name="connsiteY864" fmla="*/ 410842 h 830579"/>
                <a:gd name="connsiteX865" fmla="*/ 528790 w 779916"/>
                <a:gd name="connsiteY865" fmla="*/ 415871 h 830579"/>
                <a:gd name="connsiteX866" fmla="*/ 525456 w 779916"/>
                <a:gd name="connsiteY866" fmla="*/ 418681 h 830579"/>
                <a:gd name="connsiteX867" fmla="*/ 521570 w 779916"/>
                <a:gd name="connsiteY867" fmla="*/ 420795 h 830579"/>
                <a:gd name="connsiteX868" fmla="*/ 508806 w 779916"/>
                <a:gd name="connsiteY868" fmla="*/ 423901 h 830579"/>
                <a:gd name="connsiteX869" fmla="*/ 506130 w 779916"/>
                <a:gd name="connsiteY869" fmla="*/ 425158 h 830579"/>
                <a:gd name="connsiteX870" fmla="*/ 502215 w 779916"/>
                <a:gd name="connsiteY870" fmla="*/ 429025 h 830579"/>
                <a:gd name="connsiteX871" fmla="*/ 499681 w 779916"/>
                <a:gd name="connsiteY871" fmla="*/ 432692 h 830579"/>
                <a:gd name="connsiteX872" fmla="*/ 499215 w 779916"/>
                <a:gd name="connsiteY872" fmla="*/ 436407 h 830579"/>
                <a:gd name="connsiteX873" fmla="*/ 500643 w 779916"/>
                <a:gd name="connsiteY873" fmla="*/ 440417 h 830579"/>
                <a:gd name="connsiteX874" fmla="*/ 501805 w 779916"/>
                <a:gd name="connsiteY874" fmla="*/ 446684 h 830579"/>
                <a:gd name="connsiteX875" fmla="*/ 502777 w 779916"/>
                <a:gd name="connsiteY875" fmla="*/ 447961 h 830579"/>
                <a:gd name="connsiteX876" fmla="*/ 501415 w 779916"/>
                <a:gd name="connsiteY876" fmla="*/ 450247 h 830579"/>
                <a:gd name="connsiteX877" fmla="*/ 499043 w 779916"/>
                <a:gd name="connsiteY877" fmla="*/ 452676 h 830579"/>
                <a:gd name="connsiteX878" fmla="*/ 497081 w 779916"/>
                <a:gd name="connsiteY878" fmla="*/ 455943 h 830579"/>
                <a:gd name="connsiteX879" fmla="*/ 497262 w 779916"/>
                <a:gd name="connsiteY879" fmla="*/ 457733 h 830579"/>
                <a:gd name="connsiteX880" fmla="*/ 496757 w 779916"/>
                <a:gd name="connsiteY880" fmla="*/ 458943 h 830579"/>
                <a:gd name="connsiteX881" fmla="*/ 490032 w 779916"/>
                <a:gd name="connsiteY881" fmla="*/ 462953 h 830579"/>
                <a:gd name="connsiteX882" fmla="*/ 488623 w 779916"/>
                <a:gd name="connsiteY882" fmla="*/ 465296 h 830579"/>
                <a:gd name="connsiteX883" fmla="*/ 486775 w 779916"/>
                <a:gd name="connsiteY883" fmla="*/ 467620 h 830579"/>
                <a:gd name="connsiteX884" fmla="*/ 484565 w 779916"/>
                <a:gd name="connsiteY884" fmla="*/ 466287 h 830579"/>
                <a:gd name="connsiteX885" fmla="*/ 483270 w 779916"/>
                <a:gd name="connsiteY885" fmla="*/ 466306 h 830579"/>
                <a:gd name="connsiteX886" fmla="*/ 485051 w 779916"/>
                <a:gd name="connsiteY886" fmla="*/ 468154 h 830579"/>
                <a:gd name="connsiteX887" fmla="*/ 484822 w 779916"/>
                <a:gd name="connsiteY887" fmla="*/ 469373 h 830579"/>
                <a:gd name="connsiteX888" fmla="*/ 484194 w 779916"/>
                <a:gd name="connsiteY888" fmla="*/ 470087 h 830579"/>
                <a:gd name="connsiteX889" fmla="*/ 482498 w 779916"/>
                <a:gd name="connsiteY889" fmla="*/ 470754 h 830579"/>
                <a:gd name="connsiteX890" fmla="*/ 472783 w 779916"/>
                <a:gd name="connsiteY890" fmla="*/ 473697 h 830579"/>
                <a:gd name="connsiteX891" fmla="*/ 465353 w 779916"/>
                <a:gd name="connsiteY891" fmla="*/ 476488 h 830579"/>
                <a:gd name="connsiteX892" fmla="*/ 463267 w 779916"/>
                <a:gd name="connsiteY892" fmla="*/ 476374 h 830579"/>
                <a:gd name="connsiteX893" fmla="*/ 463648 w 779916"/>
                <a:gd name="connsiteY893" fmla="*/ 475526 h 830579"/>
                <a:gd name="connsiteX894" fmla="*/ 464953 w 779916"/>
                <a:gd name="connsiteY894" fmla="*/ 474774 h 830579"/>
                <a:gd name="connsiteX895" fmla="*/ 464820 w 779916"/>
                <a:gd name="connsiteY895" fmla="*/ 471573 h 830579"/>
                <a:gd name="connsiteX896" fmla="*/ 463458 w 779916"/>
                <a:gd name="connsiteY896" fmla="*/ 470983 h 830579"/>
                <a:gd name="connsiteX897" fmla="*/ 462276 w 779916"/>
                <a:gd name="connsiteY897" fmla="*/ 470754 h 830579"/>
                <a:gd name="connsiteX898" fmla="*/ 456619 w 779916"/>
                <a:gd name="connsiteY898" fmla="*/ 474659 h 830579"/>
                <a:gd name="connsiteX899" fmla="*/ 454333 w 779916"/>
                <a:gd name="connsiteY899" fmla="*/ 478517 h 830579"/>
                <a:gd name="connsiteX900" fmla="*/ 454809 w 779916"/>
                <a:gd name="connsiteY900" fmla="*/ 479250 h 830579"/>
                <a:gd name="connsiteX901" fmla="*/ 456095 w 779916"/>
                <a:gd name="connsiteY901" fmla="*/ 479069 h 830579"/>
                <a:gd name="connsiteX902" fmla="*/ 459895 w 779916"/>
                <a:gd name="connsiteY902" fmla="*/ 476888 h 830579"/>
                <a:gd name="connsiteX903" fmla="*/ 461667 w 779916"/>
                <a:gd name="connsiteY903" fmla="*/ 477507 h 830579"/>
                <a:gd name="connsiteX904" fmla="*/ 461791 w 779916"/>
                <a:gd name="connsiteY904" fmla="*/ 478364 h 830579"/>
                <a:gd name="connsiteX905" fmla="*/ 456019 w 779916"/>
                <a:gd name="connsiteY905" fmla="*/ 481698 h 830579"/>
                <a:gd name="connsiteX906" fmla="*/ 443875 w 779916"/>
                <a:gd name="connsiteY906" fmla="*/ 492480 h 830579"/>
                <a:gd name="connsiteX907" fmla="*/ 443303 w 779916"/>
                <a:gd name="connsiteY907" fmla="*/ 494605 h 830579"/>
                <a:gd name="connsiteX908" fmla="*/ 441722 w 779916"/>
                <a:gd name="connsiteY908" fmla="*/ 497005 h 830579"/>
                <a:gd name="connsiteX909" fmla="*/ 439541 w 779916"/>
                <a:gd name="connsiteY909" fmla="*/ 499262 h 830579"/>
                <a:gd name="connsiteX910" fmla="*/ 435626 w 779916"/>
                <a:gd name="connsiteY910" fmla="*/ 504720 h 830579"/>
                <a:gd name="connsiteX911" fmla="*/ 428120 w 779916"/>
                <a:gd name="connsiteY911" fmla="*/ 512826 h 830579"/>
                <a:gd name="connsiteX912" fmla="*/ 426034 w 779916"/>
                <a:gd name="connsiteY912" fmla="*/ 515845 h 830579"/>
                <a:gd name="connsiteX913" fmla="*/ 414014 w 779916"/>
                <a:gd name="connsiteY913" fmla="*/ 522075 h 830579"/>
                <a:gd name="connsiteX914" fmla="*/ 411823 w 779916"/>
                <a:gd name="connsiteY914" fmla="*/ 523922 h 830579"/>
                <a:gd name="connsiteX915" fmla="*/ 406889 w 779916"/>
                <a:gd name="connsiteY915" fmla="*/ 529980 h 830579"/>
                <a:gd name="connsiteX916" fmla="*/ 401821 w 779916"/>
                <a:gd name="connsiteY916" fmla="*/ 534933 h 830579"/>
                <a:gd name="connsiteX917" fmla="*/ 395907 w 779916"/>
                <a:gd name="connsiteY917" fmla="*/ 539039 h 830579"/>
                <a:gd name="connsiteX918" fmla="*/ 385648 w 779916"/>
                <a:gd name="connsiteY918" fmla="*/ 544268 h 830579"/>
                <a:gd name="connsiteX919" fmla="*/ 379409 w 779916"/>
                <a:gd name="connsiteY919" fmla="*/ 549212 h 830579"/>
                <a:gd name="connsiteX920" fmla="*/ 377457 w 779916"/>
                <a:gd name="connsiteY920" fmla="*/ 552497 h 830579"/>
                <a:gd name="connsiteX921" fmla="*/ 377333 w 779916"/>
                <a:gd name="connsiteY921" fmla="*/ 553669 h 830579"/>
                <a:gd name="connsiteX922" fmla="*/ 378000 w 779916"/>
                <a:gd name="connsiteY922" fmla="*/ 555260 h 830579"/>
                <a:gd name="connsiteX923" fmla="*/ 379143 w 779916"/>
                <a:gd name="connsiteY923" fmla="*/ 556746 h 830579"/>
                <a:gd name="connsiteX924" fmla="*/ 379400 w 779916"/>
                <a:gd name="connsiteY924" fmla="*/ 557927 h 830579"/>
                <a:gd name="connsiteX925" fmla="*/ 378838 w 779916"/>
                <a:gd name="connsiteY925" fmla="*/ 560041 h 830579"/>
                <a:gd name="connsiteX926" fmla="*/ 378533 w 779916"/>
                <a:gd name="connsiteY926" fmla="*/ 561213 h 830579"/>
                <a:gd name="connsiteX927" fmla="*/ 376704 w 779916"/>
                <a:gd name="connsiteY927" fmla="*/ 564109 h 830579"/>
                <a:gd name="connsiteX928" fmla="*/ 373570 w 779916"/>
                <a:gd name="connsiteY928" fmla="*/ 566175 h 830579"/>
                <a:gd name="connsiteX929" fmla="*/ 363426 w 779916"/>
                <a:gd name="connsiteY929" fmla="*/ 570490 h 830579"/>
                <a:gd name="connsiteX930" fmla="*/ 362083 w 779916"/>
                <a:gd name="connsiteY930" fmla="*/ 570357 h 830579"/>
                <a:gd name="connsiteX931" fmla="*/ 353806 w 779916"/>
                <a:gd name="connsiteY931" fmla="*/ 569500 h 830579"/>
                <a:gd name="connsiteX932" fmla="*/ 350711 w 779916"/>
                <a:gd name="connsiteY932" fmla="*/ 570281 h 830579"/>
                <a:gd name="connsiteX933" fmla="*/ 349434 w 779916"/>
                <a:gd name="connsiteY933" fmla="*/ 572300 h 830579"/>
                <a:gd name="connsiteX934" fmla="*/ 346586 w 779916"/>
                <a:gd name="connsiteY934" fmla="*/ 580654 h 830579"/>
                <a:gd name="connsiteX935" fmla="*/ 343862 w 779916"/>
                <a:gd name="connsiteY935" fmla="*/ 582873 h 830579"/>
                <a:gd name="connsiteX936" fmla="*/ 342881 w 779916"/>
                <a:gd name="connsiteY936" fmla="*/ 584883 h 830579"/>
                <a:gd name="connsiteX937" fmla="*/ 342490 w 779916"/>
                <a:gd name="connsiteY937" fmla="*/ 586273 h 830579"/>
                <a:gd name="connsiteX938" fmla="*/ 340852 w 779916"/>
                <a:gd name="connsiteY938" fmla="*/ 586235 h 830579"/>
                <a:gd name="connsiteX939" fmla="*/ 339442 w 779916"/>
                <a:gd name="connsiteY939" fmla="*/ 585616 h 830579"/>
                <a:gd name="connsiteX940" fmla="*/ 338414 w 779916"/>
                <a:gd name="connsiteY940" fmla="*/ 586064 h 830579"/>
                <a:gd name="connsiteX941" fmla="*/ 337232 w 779916"/>
                <a:gd name="connsiteY941" fmla="*/ 583263 h 830579"/>
                <a:gd name="connsiteX942" fmla="*/ 335251 w 779916"/>
                <a:gd name="connsiteY942" fmla="*/ 582692 h 830579"/>
                <a:gd name="connsiteX943" fmla="*/ 333613 w 779916"/>
                <a:gd name="connsiteY943" fmla="*/ 582492 h 830579"/>
                <a:gd name="connsiteX944" fmla="*/ 326622 w 779916"/>
                <a:gd name="connsiteY944" fmla="*/ 585311 h 830579"/>
                <a:gd name="connsiteX945" fmla="*/ 324174 w 779916"/>
                <a:gd name="connsiteY945" fmla="*/ 587578 h 830579"/>
                <a:gd name="connsiteX946" fmla="*/ 319030 w 779916"/>
                <a:gd name="connsiteY946" fmla="*/ 598256 h 830579"/>
                <a:gd name="connsiteX947" fmla="*/ 317754 w 779916"/>
                <a:gd name="connsiteY947" fmla="*/ 605133 h 830579"/>
                <a:gd name="connsiteX948" fmla="*/ 318964 w 779916"/>
                <a:gd name="connsiteY948" fmla="*/ 612715 h 830579"/>
                <a:gd name="connsiteX949" fmla="*/ 320754 w 779916"/>
                <a:gd name="connsiteY949" fmla="*/ 618763 h 830579"/>
                <a:gd name="connsiteX950" fmla="*/ 321107 w 779916"/>
                <a:gd name="connsiteY950" fmla="*/ 621497 h 830579"/>
                <a:gd name="connsiteX951" fmla="*/ 320887 w 779916"/>
                <a:gd name="connsiteY951" fmla="*/ 625040 h 830579"/>
                <a:gd name="connsiteX952" fmla="*/ 319973 w 779916"/>
                <a:gd name="connsiteY952" fmla="*/ 626764 h 830579"/>
                <a:gd name="connsiteX953" fmla="*/ 319325 w 779916"/>
                <a:gd name="connsiteY953" fmla="*/ 628802 h 830579"/>
                <a:gd name="connsiteX954" fmla="*/ 320183 w 779916"/>
                <a:gd name="connsiteY954" fmla="*/ 633003 h 830579"/>
                <a:gd name="connsiteX955" fmla="*/ 322345 w 779916"/>
                <a:gd name="connsiteY955" fmla="*/ 638499 h 830579"/>
                <a:gd name="connsiteX956" fmla="*/ 322869 w 779916"/>
                <a:gd name="connsiteY956" fmla="*/ 640823 h 830579"/>
                <a:gd name="connsiteX957" fmla="*/ 322916 w 779916"/>
                <a:gd name="connsiteY957" fmla="*/ 643214 h 830579"/>
                <a:gd name="connsiteX958" fmla="*/ 324545 w 779916"/>
                <a:gd name="connsiteY958" fmla="*/ 648700 h 830579"/>
                <a:gd name="connsiteX959" fmla="*/ 323450 w 779916"/>
                <a:gd name="connsiteY959" fmla="*/ 647709 h 830579"/>
                <a:gd name="connsiteX960" fmla="*/ 322583 w 779916"/>
                <a:gd name="connsiteY960" fmla="*/ 645395 h 830579"/>
                <a:gd name="connsiteX961" fmla="*/ 320526 w 779916"/>
                <a:gd name="connsiteY961" fmla="*/ 642442 h 830579"/>
                <a:gd name="connsiteX962" fmla="*/ 318002 w 779916"/>
                <a:gd name="connsiteY962" fmla="*/ 645385 h 830579"/>
                <a:gd name="connsiteX963" fmla="*/ 319392 w 779916"/>
                <a:gd name="connsiteY963" fmla="*/ 647500 h 830579"/>
                <a:gd name="connsiteX964" fmla="*/ 324098 w 779916"/>
                <a:gd name="connsiteY964" fmla="*/ 650014 h 830579"/>
                <a:gd name="connsiteX965" fmla="*/ 325488 w 779916"/>
                <a:gd name="connsiteY965" fmla="*/ 652072 h 830579"/>
                <a:gd name="connsiteX966" fmla="*/ 322459 w 779916"/>
                <a:gd name="connsiteY966" fmla="*/ 670369 h 830579"/>
                <a:gd name="connsiteX967" fmla="*/ 320164 w 779916"/>
                <a:gd name="connsiteY967" fmla="*/ 676856 h 830579"/>
                <a:gd name="connsiteX968" fmla="*/ 317345 w 779916"/>
                <a:gd name="connsiteY968" fmla="*/ 681104 h 830579"/>
                <a:gd name="connsiteX969" fmla="*/ 315849 w 779916"/>
                <a:gd name="connsiteY969" fmla="*/ 682742 h 830579"/>
                <a:gd name="connsiteX970" fmla="*/ 312505 w 779916"/>
                <a:gd name="connsiteY970" fmla="*/ 689486 h 830579"/>
                <a:gd name="connsiteX971" fmla="*/ 310182 w 779916"/>
                <a:gd name="connsiteY971" fmla="*/ 697592 h 830579"/>
                <a:gd name="connsiteX972" fmla="*/ 309715 w 779916"/>
                <a:gd name="connsiteY972" fmla="*/ 700707 h 830579"/>
                <a:gd name="connsiteX973" fmla="*/ 310762 w 779916"/>
                <a:gd name="connsiteY973" fmla="*/ 704193 h 830579"/>
                <a:gd name="connsiteX974" fmla="*/ 309572 w 779916"/>
                <a:gd name="connsiteY974" fmla="*/ 706250 h 830579"/>
                <a:gd name="connsiteX975" fmla="*/ 308086 w 779916"/>
                <a:gd name="connsiteY975" fmla="*/ 707822 h 830579"/>
                <a:gd name="connsiteX976" fmla="*/ 310915 w 779916"/>
                <a:gd name="connsiteY976" fmla="*/ 707117 h 830579"/>
                <a:gd name="connsiteX977" fmla="*/ 311886 w 779916"/>
                <a:gd name="connsiteY977" fmla="*/ 709003 h 830579"/>
                <a:gd name="connsiteX978" fmla="*/ 312248 w 779916"/>
                <a:gd name="connsiteY978" fmla="*/ 710955 h 830579"/>
                <a:gd name="connsiteX979" fmla="*/ 312287 w 779916"/>
                <a:gd name="connsiteY979" fmla="*/ 722538 h 830579"/>
                <a:gd name="connsiteX980" fmla="*/ 311972 w 779916"/>
                <a:gd name="connsiteY980" fmla="*/ 734596 h 830579"/>
                <a:gd name="connsiteX981" fmla="*/ 309791 w 779916"/>
                <a:gd name="connsiteY981" fmla="*/ 735092 h 830579"/>
                <a:gd name="connsiteX982" fmla="*/ 307400 w 779916"/>
                <a:gd name="connsiteY982" fmla="*/ 735216 h 830579"/>
                <a:gd name="connsiteX983" fmla="*/ 305285 w 779916"/>
                <a:gd name="connsiteY983" fmla="*/ 734873 h 830579"/>
                <a:gd name="connsiteX984" fmla="*/ 303771 w 779916"/>
                <a:gd name="connsiteY984" fmla="*/ 734406 h 830579"/>
                <a:gd name="connsiteX985" fmla="*/ 299999 w 779916"/>
                <a:gd name="connsiteY985" fmla="*/ 735044 h 830579"/>
                <a:gd name="connsiteX986" fmla="*/ 297970 w 779916"/>
                <a:gd name="connsiteY986" fmla="*/ 736378 h 830579"/>
                <a:gd name="connsiteX987" fmla="*/ 296342 w 779916"/>
                <a:gd name="connsiteY987" fmla="*/ 738588 h 830579"/>
                <a:gd name="connsiteX988" fmla="*/ 296456 w 779916"/>
                <a:gd name="connsiteY988" fmla="*/ 742359 h 830579"/>
                <a:gd name="connsiteX989" fmla="*/ 289465 w 779916"/>
                <a:gd name="connsiteY989" fmla="*/ 751846 h 830579"/>
                <a:gd name="connsiteX990" fmla="*/ 287960 w 779916"/>
                <a:gd name="connsiteY990" fmla="*/ 755009 h 830579"/>
                <a:gd name="connsiteX991" fmla="*/ 287407 w 779916"/>
                <a:gd name="connsiteY991" fmla="*/ 758047 h 830579"/>
                <a:gd name="connsiteX992" fmla="*/ 288312 w 779916"/>
                <a:gd name="connsiteY992" fmla="*/ 759638 h 830579"/>
                <a:gd name="connsiteX993" fmla="*/ 290103 w 779916"/>
                <a:gd name="connsiteY993" fmla="*/ 761267 h 830579"/>
                <a:gd name="connsiteX994" fmla="*/ 292436 w 779916"/>
                <a:gd name="connsiteY994" fmla="*/ 761924 h 830579"/>
                <a:gd name="connsiteX995" fmla="*/ 296942 w 779916"/>
                <a:gd name="connsiteY995" fmla="*/ 762581 h 830579"/>
                <a:gd name="connsiteX996" fmla="*/ 299104 w 779916"/>
                <a:gd name="connsiteY996" fmla="*/ 763448 h 830579"/>
                <a:gd name="connsiteX997" fmla="*/ 300571 w 779916"/>
                <a:gd name="connsiteY997" fmla="*/ 765057 h 830579"/>
                <a:gd name="connsiteX998" fmla="*/ 295265 w 779916"/>
                <a:gd name="connsiteY998" fmla="*/ 763343 h 830579"/>
                <a:gd name="connsiteX999" fmla="*/ 289027 w 779916"/>
                <a:gd name="connsiteY999" fmla="*/ 763000 h 830579"/>
                <a:gd name="connsiteX1000" fmla="*/ 274111 w 779916"/>
                <a:gd name="connsiteY1000" fmla="*/ 767401 h 830579"/>
                <a:gd name="connsiteX1001" fmla="*/ 270186 w 779916"/>
                <a:gd name="connsiteY1001" fmla="*/ 770487 h 830579"/>
                <a:gd name="connsiteX1002" fmla="*/ 267995 w 779916"/>
                <a:gd name="connsiteY1002" fmla="*/ 773163 h 830579"/>
                <a:gd name="connsiteX1003" fmla="*/ 266490 w 779916"/>
                <a:gd name="connsiteY1003" fmla="*/ 779278 h 830579"/>
                <a:gd name="connsiteX1004" fmla="*/ 266233 w 779916"/>
                <a:gd name="connsiteY1004" fmla="*/ 783364 h 830579"/>
                <a:gd name="connsiteX1005" fmla="*/ 264462 w 779916"/>
                <a:gd name="connsiteY1005" fmla="*/ 786765 h 830579"/>
                <a:gd name="connsiteX1006" fmla="*/ 256717 w 779916"/>
                <a:gd name="connsiteY1006" fmla="*/ 791985 h 830579"/>
                <a:gd name="connsiteX1007" fmla="*/ 251822 w 779916"/>
                <a:gd name="connsiteY1007" fmla="*/ 793594 h 830579"/>
                <a:gd name="connsiteX1008" fmla="*/ 249964 w 779916"/>
                <a:gd name="connsiteY1008" fmla="*/ 794985 h 830579"/>
                <a:gd name="connsiteX1009" fmla="*/ 244192 w 779916"/>
                <a:gd name="connsiteY1009" fmla="*/ 793185 h 830579"/>
                <a:gd name="connsiteX1010" fmla="*/ 237897 w 779916"/>
                <a:gd name="connsiteY1010" fmla="*/ 788613 h 830579"/>
                <a:gd name="connsiteX1011" fmla="*/ 235248 w 779916"/>
                <a:gd name="connsiteY1011" fmla="*/ 786155 h 830579"/>
                <a:gd name="connsiteX1012" fmla="*/ 225904 w 779916"/>
                <a:gd name="connsiteY1012" fmla="*/ 774344 h 830579"/>
                <a:gd name="connsiteX1013" fmla="*/ 224199 w 779916"/>
                <a:gd name="connsiteY1013" fmla="*/ 772849 h 830579"/>
                <a:gd name="connsiteX1014" fmla="*/ 222313 w 779916"/>
                <a:gd name="connsiteY1014" fmla="*/ 767791 h 830579"/>
                <a:gd name="connsiteX1015" fmla="*/ 222018 w 779916"/>
                <a:gd name="connsiteY1015" fmla="*/ 765905 h 830579"/>
                <a:gd name="connsiteX1016" fmla="*/ 221494 w 779916"/>
                <a:gd name="connsiteY1016" fmla="*/ 765153 h 830579"/>
                <a:gd name="connsiteX1017" fmla="*/ 220609 w 779916"/>
                <a:gd name="connsiteY1017" fmla="*/ 764638 h 830579"/>
                <a:gd name="connsiteX1018" fmla="*/ 220180 w 779916"/>
                <a:gd name="connsiteY1018" fmla="*/ 763857 h 830579"/>
                <a:gd name="connsiteX1019" fmla="*/ 218074 w 779916"/>
                <a:gd name="connsiteY1019" fmla="*/ 758066 h 830579"/>
                <a:gd name="connsiteX1020" fmla="*/ 217218 w 779916"/>
                <a:gd name="connsiteY1020" fmla="*/ 752027 h 830579"/>
                <a:gd name="connsiteX1021" fmla="*/ 215875 w 779916"/>
                <a:gd name="connsiteY1021" fmla="*/ 745274 h 830579"/>
                <a:gd name="connsiteX1022" fmla="*/ 216998 w 779916"/>
                <a:gd name="connsiteY1022" fmla="*/ 745741 h 830579"/>
                <a:gd name="connsiteX1023" fmla="*/ 218561 w 779916"/>
                <a:gd name="connsiteY1023" fmla="*/ 747960 h 830579"/>
                <a:gd name="connsiteX1024" fmla="*/ 219342 w 779916"/>
                <a:gd name="connsiteY1024" fmla="*/ 751189 h 830579"/>
                <a:gd name="connsiteX1025" fmla="*/ 219437 w 779916"/>
                <a:gd name="connsiteY1025" fmla="*/ 755704 h 830579"/>
                <a:gd name="connsiteX1026" fmla="*/ 220609 w 779916"/>
                <a:gd name="connsiteY1026" fmla="*/ 756228 h 830579"/>
                <a:gd name="connsiteX1027" fmla="*/ 221656 w 779916"/>
                <a:gd name="connsiteY1027" fmla="*/ 755799 h 830579"/>
                <a:gd name="connsiteX1028" fmla="*/ 218656 w 779916"/>
                <a:gd name="connsiteY1028" fmla="*/ 745398 h 830579"/>
                <a:gd name="connsiteX1029" fmla="*/ 216046 w 779916"/>
                <a:gd name="connsiteY1029" fmla="*/ 742817 h 830579"/>
                <a:gd name="connsiteX1030" fmla="*/ 215360 w 779916"/>
                <a:gd name="connsiteY1030" fmla="*/ 742645 h 830579"/>
                <a:gd name="connsiteX1031" fmla="*/ 214626 w 779916"/>
                <a:gd name="connsiteY1031" fmla="*/ 740978 h 830579"/>
                <a:gd name="connsiteX1032" fmla="*/ 214550 w 779916"/>
                <a:gd name="connsiteY1032" fmla="*/ 738883 h 830579"/>
                <a:gd name="connsiteX1033" fmla="*/ 214779 w 779916"/>
                <a:gd name="connsiteY1033" fmla="*/ 737892 h 830579"/>
                <a:gd name="connsiteX1034" fmla="*/ 212693 w 779916"/>
                <a:gd name="connsiteY1034" fmla="*/ 734482 h 830579"/>
                <a:gd name="connsiteX1035" fmla="*/ 211960 w 779916"/>
                <a:gd name="connsiteY1035" fmla="*/ 732453 h 830579"/>
                <a:gd name="connsiteX1036" fmla="*/ 207330 w 779916"/>
                <a:gd name="connsiteY1036" fmla="*/ 722138 h 830579"/>
                <a:gd name="connsiteX1037" fmla="*/ 205244 w 779916"/>
                <a:gd name="connsiteY1037" fmla="*/ 714737 h 830579"/>
                <a:gd name="connsiteX1038" fmla="*/ 202016 w 779916"/>
                <a:gd name="connsiteY1038" fmla="*/ 706498 h 830579"/>
                <a:gd name="connsiteX1039" fmla="*/ 199930 w 779916"/>
                <a:gd name="connsiteY1039" fmla="*/ 703612 h 830579"/>
                <a:gd name="connsiteX1040" fmla="*/ 196682 w 779916"/>
                <a:gd name="connsiteY1040" fmla="*/ 697249 h 830579"/>
                <a:gd name="connsiteX1041" fmla="*/ 193957 w 779916"/>
                <a:gd name="connsiteY1041" fmla="*/ 694287 h 830579"/>
                <a:gd name="connsiteX1042" fmla="*/ 191071 w 779916"/>
                <a:gd name="connsiteY1042" fmla="*/ 690315 h 830579"/>
                <a:gd name="connsiteX1043" fmla="*/ 188804 w 779916"/>
                <a:gd name="connsiteY1043" fmla="*/ 688553 h 830579"/>
                <a:gd name="connsiteX1044" fmla="*/ 187919 w 779916"/>
                <a:gd name="connsiteY1044" fmla="*/ 687629 h 830579"/>
                <a:gd name="connsiteX1045" fmla="*/ 181203 w 779916"/>
                <a:gd name="connsiteY1045" fmla="*/ 673846 h 830579"/>
                <a:gd name="connsiteX1046" fmla="*/ 179137 w 779916"/>
                <a:gd name="connsiteY1046" fmla="*/ 666217 h 830579"/>
                <a:gd name="connsiteX1047" fmla="*/ 177384 w 779916"/>
                <a:gd name="connsiteY1047" fmla="*/ 662616 h 830579"/>
                <a:gd name="connsiteX1048" fmla="*/ 176517 w 779916"/>
                <a:gd name="connsiteY1048" fmla="*/ 659873 h 830579"/>
                <a:gd name="connsiteX1049" fmla="*/ 174164 w 779916"/>
                <a:gd name="connsiteY1049" fmla="*/ 648148 h 830579"/>
                <a:gd name="connsiteX1050" fmla="*/ 174145 w 779916"/>
                <a:gd name="connsiteY1050" fmla="*/ 646052 h 830579"/>
                <a:gd name="connsiteX1051" fmla="*/ 173860 w 779916"/>
                <a:gd name="connsiteY1051" fmla="*/ 643757 h 830579"/>
                <a:gd name="connsiteX1052" fmla="*/ 172183 w 779916"/>
                <a:gd name="connsiteY1052" fmla="*/ 638785 h 830579"/>
                <a:gd name="connsiteX1053" fmla="*/ 169240 w 779916"/>
                <a:gd name="connsiteY1053" fmla="*/ 633403 h 830579"/>
                <a:gd name="connsiteX1054" fmla="*/ 168393 w 779916"/>
                <a:gd name="connsiteY1054" fmla="*/ 630050 h 830579"/>
                <a:gd name="connsiteX1055" fmla="*/ 168402 w 779916"/>
                <a:gd name="connsiteY1055" fmla="*/ 628745 h 830579"/>
                <a:gd name="connsiteX1056" fmla="*/ 166535 w 779916"/>
                <a:gd name="connsiteY1056" fmla="*/ 623506 h 830579"/>
                <a:gd name="connsiteX1057" fmla="*/ 166135 w 779916"/>
                <a:gd name="connsiteY1057" fmla="*/ 621116 h 830579"/>
                <a:gd name="connsiteX1058" fmla="*/ 164878 w 779916"/>
                <a:gd name="connsiteY1058" fmla="*/ 618906 h 830579"/>
                <a:gd name="connsiteX1059" fmla="*/ 163411 w 779916"/>
                <a:gd name="connsiteY1059" fmla="*/ 616877 h 830579"/>
                <a:gd name="connsiteX1060" fmla="*/ 161887 w 779916"/>
                <a:gd name="connsiteY1060" fmla="*/ 615248 h 830579"/>
                <a:gd name="connsiteX1061" fmla="*/ 158296 w 779916"/>
                <a:gd name="connsiteY1061" fmla="*/ 609933 h 830579"/>
                <a:gd name="connsiteX1062" fmla="*/ 157010 w 779916"/>
                <a:gd name="connsiteY1062" fmla="*/ 608638 h 830579"/>
                <a:gd name="connsiteX1063" fmla="*/ 154562 w 779916"/>
                <a:gd name="connsiteY1063" fmla="*/ 605190 h 830579"/>
                <a:gd name="connsiteX1064" fmla="*/ 152819 w 779916"/>
                <a:gd name="connsiteY1064" fmla="*/ 598818 h 830579"/>
                <a:gd name="connsiteX1065" fmla="*/ 150590 w 779916"/>
                <a:gd name="connsiteY1065" fmla="*/ 596322 h 830579"/>
                <a:gd name="connsiteX1066" fmla="*/ 154095 w 779916"/>
                <a:gd name="connsiteY1066" fmla="*/ 596322 h 830579"/>
                <a:gd name="connsiteX1067" fmla="*/ 151952 w 779916"/>
                <a:gd name="connsiteY1067" fmla="*/ 593960 h 830579"/>
                <a:gd name="connsiteX1068" fmla="*/ 150943 w 779916"/>
                <a:gd name="connsiteY1068" fmla="*/ 592417 h 830579"/>
                <a:gd name="connsiteX1069" fmla="*/ 149819 w 779916"/>
                <a:gd name="connsiteY1069" fmla="*/ 591464 h 830579"/>
                <a:gd name="connsiteX1070" fmla="*/ 151447 w 779916"/>
                <a:gd name="connsiteY1070" fmla="*/ 589083 h 830579"/>
                <a:gd name="connsiteX1071" fmla="*/ 148780 w 779916"/>
                <a:gd name="connsiteY1071" fmla="*/ 589150 h 830579"/>
                <a:gd name="connsiteX1072" fmla="*/ 147371 w 779916"/>
                <a:gd name="connsiteY1072" fmla="*/ 587721 h 830579"/>
                <a:gd name="connsiteX1073" fmla="*/ 145437 w 779916"/>
                <a:gd name="connsiteY1073" fmla="*/ 583244 h 830579"/>
                <a:gd name="connsiteX1074" fmla="*/ 141922 w 779916"/>
                <a:gd name="connsiteY1074" fmla="*/ 578177 h 830579"/>
                <a:gd name="connsiteX1075" fmla="*/ 141322 w 779916"/>
                <a:gd name="connsiteY1075" fmla="*/ 575472 h 830579"/>
                <a:gd name="connsiteX1076" fmla="*/ 138217 w 779916"/>
                <a:gd name="connsiteY1076" fmla="*/ 566947 h 830579"/>
                <a:gd name="connsiteX1077" fmla="*/ 135588 w 779916"/>
                <a:gd name="connsiteY1077" fmla="*/ 546440 h 830579"/>
                <a:gd name="connsiteX1078" fmla="*/ 133179 w 779916"/>
                <a:gd name="connsiteY1078" fmla="*/ 537286 h 830579"/>
                <a:gd name="connsiteX1079" fmla="*/ 133369 w 779916"/>
                <a:gd name="connsiteY1079" fmla="*/ 534657 h 830579"/>
                <a:gd name="connsiteX1080" fmla="*/ 130454 w 779916"/>
                <a:gd name="connsiteY1080" fmla="*/ 526714 h 830579"/>
                <a:gd name="connsiteX1081" fmla="*/ 129035 w 779916"/>
                <a:gd name="connsiteY1081" fmla="*/ 521379 h 830579"/>
                <a:gd name="connsiteX1082" fmla="*/ 128454 w 779916"/>
                <a:gd name="connsiteY1082" fmla="*/ 516855 h 830579"/>
                <a:gd name="connsiteX1083" fmla="*/ 127682 w 779916"/>
                <a:gd name="connsiteY1083" fmla="*/ 513883 h 830579"/>
                <a:gd name="connsiteX1084" fmla="*/ 126987 w 779916"/>
                <a:gd name="connsiteY1084" fmla="*/ 507978 h 830579"/>
                <a:gd name="connsiteX1085" fmla="*/ 125873 w 779916"/>
                <a:gd name="connsiteY1085" fmla="*/ 506111 h 830579"/>
                <a:gd name="connsiteX1086" fmla="*/ 125749 w 779916"/>
                <a:gd name="connsiteY1086" fmla="*/ 504987 h 830579"/>
                <a:gd name="connsiteX1087" fmla="*/ 126492 w 779916"/>
                <a:gd name="connsiteY1087" fmla="*/ 502291 h 830579"/>
                <a:gd name="connsiteX1088" fmla="*/ 128578 w 779916"/>
                <a:gd name="connsiteY1088" fmla="*/ 498129 h 830579"/>
                <a:gd name="connsiteX1089" fmla="*/ 129349 w 779916"/>
                <a:gd name="connsiteY1089" fmla="*/ 495490 h 830579"/>
                <a:gd name="connsiteX1090" fmla="*/ 128444 w 779916"/>
                <a:gd name="connsiteY1090" fmla="*/ 491776 h 830579"/>
                <a:gd name="connsiteX1091" fmla="*/ 126549 w 779916"/>
                <a:gd name="connsiteY1091" fmla="*/ 495681 h 830579"/>
                <a:gd name="connsiteX1092" fmla="*/ 124777 w 779916"/>
                <a:gd name="connsiteY1092" fmla="*/ 496776 h 830579"/>
                <a:gd name="connsiteX1093" fmla="*/ 123930 w 779916"/>
                <a:gd name="connsiteY1093" fmla="*/ 493862 h 830579"/>
                <a:gd name="connsiteX1094" fmla="*/ 123920 w 779916"/>
                <a:gd name="connsiteY1094" fmla="*/ 489937 h 830579"/>
                <a:gd name="connsiteX1095" fmla="*/ 123701 w 779916"/>
                <a:gd name="connsiteY1095" fmla="*/ 488994 h 830579"/>
                <a:gd name="connsiteX1096" fmla="*/ 124168 w 779916"/>
                <a:gd name="connsiteY1096" fmla="*/ 487680 h 830579"/>
                <a:gd name="connsiteX1097" fmla="*/ 128854 w 779916"/>
                <a:gd name="connsiteY1097" fmla="*/ 488280 h 830579"/>
                <a:gd name="connsiteX1098" fmla="*/ 123520 w 779916"/>
                <a:gd name="connsiteY1098" fmla="*/ 485870 h 830579"/>
                <a:gd name="connsiteX1099" fmla="*/ 122891 w 779916"/>
                <a:gd name="connsiteY1099" fmla="*/ 484461 h 830579"/>
                <a:gd name="connsiteX1100" fmla="*/ 122691 w 779916"/>
                <a:gd name="connsiteY1100" fmla="*/ 483403 h 830579"/>
                <a:gd name="connsiteX1101" fmla="*/ 123834 w 779916"/>
                <a:gd name="connsiteY1101" fmla="*/ 481451 h 830579"/>
                <a:gd name="connsiteX1102" fmla="*/ 121891 w 779916"/>
                <a:gd name="connsiteY1102" fmla="*/ 479803 h 830579"/>
                <a:gd name="connsiteX1103" fmla="*/ 121110 w 779916"/>
                <a:gd name="connsiteY1103" fmla="*/ 474754 h 830579"/>
                <a:gd name="connsiteX1104" fmla="*/ 120539 w 779916"/>
                <a:gd name="connsiteY1104" fmla="*/ 473602 h 830579"/>
                <a:gd name="connsiteX1105" fmla="*/ 120319 w 779916"/>
                <a:gd name="connsiteY1105" fmla="*/ 472669 h 830579"/>
                <a:gd name="connsiteX1106" fmla="*/ 121425 w 779916"/>
                <a:gd name="connsiteY1106" fmla="*/ 465687 h 830579"/>
                <a:gd name="connsiteX1107" fmla="*/ 126016 w 779916"/>
                <a:gd name="connsiteY1107" fmla="*/ 451942 h 830579"/>
                <a:gd name="connsiteX1108" fmla="*/ 126359 w 779916"/>
                <a:gd name="connsiteY1108" fmla="*/ 448828 h 830579"/>
                <a:gd name="connsiteX1109" fmla="*/ 125959 w 779916"/>
                <a:gd name="connsiteY1109" fmla="*/ 444398 h 830579"/>
                <a:gd name="connsiteX1110" fmla="*/ 124939 w 779916"/>
                <a:gd name="connsiteY1110" fmla="*/ 440874 h 830579"/>
                <a:gd name="connsiteX1111" fmla="*/ 124501 w 779916"/>
                <a:gd name="connsiteY1111" fmla="*/ 437140 h 830579"/>
                <a:gd name="connsiteX1112" fmla="*/ 124225 w 779916"/>
                <a:gd name="connsiteY1112" fmla="*/ 436178 h 830579"/>
                <a:gd name="connsiteX1113" fmla="*/ 122558 w 779916"/>
                <a:gd name="connsiteY1113" fmla="*/ 435835 h 830579"/>
                <a:gd name="connsiteX1114" fmla="*/ 120977 w 779916"/>
                <a:gd name="connsiteY1114" fmla="*/ 434454 h 830579"/>
                <a:gd name="connsiteX1115" fmla="*/ 119148 w 779916"/>
                <a:gd name="connsiteY1115" fmla="*/ 428911 h 830579"/>
                <a:gd name="connsiteX1116" fmla="*/ 120825 w 779916"/>
                <a:gd name="connsiteY1116" fmla="*/ 427091 h 830579"/>
                <a:gd name="connsiteX1117" fmla="*/ 122120 w 779916"/>
                <a:gd name="connsiteY1117" fmla="*/ 426091 h 830579"/>
                <a:gd name="connsiteX1118" fmla="*/ 120339 w 779916"/>
                <a:gd name="connsiteY1118" fmla="*/ 426510 h 830579"/>
                <a:gd name="connsiteX1119" fmla="*/ 118872 w 779916"/>
                <a:gd name="connsiteY1119" fmla="*/ 426339 h 830579"/>
                <a:gd name="connsiteX1120" fmla="*/ 121653 w 779916"/>
                <a:gd name="connsiteY1120" fmla="*/ 423777 h 830579"/>
                <a:gd name="connsiteX1121" fmla="*/ 124139 w 779916"/>
                <a:gd name="connsiteY1121" fmla="*/ 421815 h 830579"/>
                <a:gd name="connsiteX1122" fmla="*/ 129807 w 779916"/>
                <a:gd name="connsiteY1122" fmla="*/ 419538 h 830579"/>
                <a:gd name="connsiteX1123" fmla="*/ 132216 w 779916"/>
                <a:gd name="connsiteY1123" fmla="*/ 418081 h 830579"/>
                <a:gd name="connsiteX1124" fmla="*/ 128654 w 779916"/>
                <a:gd name="connsiteY1124" fmla="*/ 419395 h 830579"/>
                <a:gd name="connsiteX1125" fmla="*/ 124920 w 779916"/>
                <a:gd name="connsiteY1125" fmla="*/ 419890 h 830579"/>
                <a:gd name="connsiteX1126" fmla="*/ 116995 w 779916"/>
                <a:gd name="connsiteY1126" fmla="*/ 419624 h 830579"/>
                <a:gd name="connsiteX1127" fmla="*/ 118320 w 779916"/>
                <a:gd name="connsiteY1127" fmla="*/ 414442 h 830579"/>
                <a:gd name="connsiteX1128" fmla="*/ 119701 w 779916"/>
                <a:gd name="connsiteY1128" fmla="*/ 412709 h 830579"/>
                <a:gd name="connsiteX1129" fmla="*/ 121196 w 779916"/>
                <a:gd name="connsiteY1129" fmla="*/ 411737 h 830579"/>
                <a:gd name="connsiteX1130" fmla="*/ 118996 w 779916"/>
                <a:gd name="connsiteY1130" fmla="*/ 412032 h 830579"/>
                <a:gd name="connsiteX1131" fmla="*/ 116443 w 779916"/>
                <a:gd name="connsiteY1131" fmla="*/ 411623 h 830579"/>
                <a:gd name="connsiteX1132" fmla="*/ 117262 w 779916"/>
                <a:gd name="connsiteY1132" fmla="*/ 406355 h 830579"/>
                <a:gd name="connsiteX1133" fmla="*/ 119272 w 779916"/>
                <a:gd name="connsiteY1133" fmla="*/ 405212 h 830579"/>
                <a:gd name="connsiteX1134" fmla="*/ 121434 w 779916"/>
                <a:gd name="connsiteY1134" fmla="*/ 404993 h 830579"/>
                <a:gd name="connsiteX1135" fmla="*/ 124120 w 779916"/>
                <a:gd name="connsiteY1135" fmla="*/ 404241 h 830579"/>
                <a:gd name="connsiteX1136" fmla="*/ 121244 w 779916"/>
                <a:gd name="connsiteY1136" fmla="*/ 403374 h 830579"/>
                <a:gd name="connsiteX1137" fmla="*/ 118263 w 779916"/>
                <a:gd name="connsiteY1137" fmla="*/ 402955 h 830579"/>
                <a:gd name="connsiteX1138" fmla="*/ 114671 w 779916"/>
                <a:gd name="connsiteY1138" fmla="*/ 403822 h 830579"/>
                <a:gd name="connsiteX1139" fmla="*/ 111376 w 779916"/>
                <a:gd name="connsiteY1139" fmla="*/ 403184 h 830579"/>
                <a:gd name="connsiteX1140" fmla="*/ 107366 w 779916"/>
                <a:gd name="connsiteY1140" fmla="*/ 403193 h 830579"/>
                <a:gd name="connsiteX1141" fmla="*/ 108966 w 779916"/>
                <a:gd name="connsiteY1141" fmla="*/ 403898 h 830579"/>
                <a:gd name="connsiteX1142" fmla="*/ 110680 w 779916"/>
                <a:gd name="connsiteY1142" fmla="*/ 405498 h 830579"/>
                <a:gd name="connsiteX1143" fmla="*/ 109823 w 779916"/>
                <a:gd name="connsiteY1143" fmla="*/ 408356 h 830579"/>
                <a:gd name="connsiteX1144" fmla="*/ 109014 w 779916"/>
                <a:gd name="connsiteY1144" fmla="*/ 410137 h 830579"/>
                <a:gd name="connsiteX1145" fmla="*/ 106813 w 779916"/>
                <a:gd name="connsiteY1145" fmla="*/ 411366 h 830579"/>
                <a:gd name="connsiteX1146" fmla="*/ 105013 w 779916"/>
                <a:gd name="connsiteY1146" fmla="*/ 413223 h 830579"/>
                <a:gd name="connsiteX1147" fmla="*/ 104508 w 779916"/>
                <a:gd name="connsiteY1147" fmla="*/ 414852 h 830579"/>
                <a:gd name="connsiteX1148" fmla="*/ 103489 w 779916"/>
                <a:gd name="connsiteY1148" fmla="*/ 415995 h 830579"/>
                <a:gd name="connsiteX1149" fmla="*/ 105251 w 779916"/>
                <a:gd name="connsiteY1149" fmla="*/ 416805 h 830579"/>
                <a:gd name="connsiteX1150" fmla="*/ 107061 w 779916"/>
                <a:gd name="connsiteY1150" fmla="*/ 417385 h 830579"/>
                <a:gd name="connsiteX1151" fmla="*/ 108109 w 779916"/>
                <a:gd name="connsiteY1151" fmla="*/ 418709 h 830579"/>
                <a:gd name="connsiteX1152" fmla="*/ 109347 w 779916"/>
                <a:gd name="connsiteY1152" fmla="*/ 420624 h 830579"/>
                <a:gd name="connsiteX1153" fmla="*/ 109280 w 779916"/>
                <a:gd name="connsiteY1153" fmla="*/ 424348 h 830579"/>
                <a:gd name="connsiteX1154" fmla="*/ 104537 w 779916"/>
                <a:gd name="connsiteY1154" fmla="*/ 433102 h 830579"/>
                <a:gd name="connsiteX1155" fmla="*/ 102898 w 779916"/>
                <a:gd name="connsiteY1155" fmla="*/ 435054 h 830579"/>
                <a:gd name="connsiteX1156" fmla="*/ 91021 w 779916"/>
                <a:gd name="connsiteY1156" fmla="*/ 440331 h 830579"/>
                <a:gd name="connsiteX1157" fmla="*/ 86363 w 779916"/>
                <a:gd name="connsiteY1157" fmla="*/ 443198 h 830579"/>
                <a:gd name="connsiteX1158" fmla="*/ 76419 w 779916"/>
                <a:gd name="connsiteY1158" fmla="*/ 446922 h 830579"/>
                <a:gd name="connsiteX1159" fmla="*/ 72552 w 779916"/>
                <a:gd name="connsiteY1159" fmla="*/ 447618 h 830579"/>
                <a:gd name="connsiteX1160" fmla="*/ 68266 w 779916"/>
                <a:gd name="connsiteY1160" fmla="*/ 446875 h 830579"/>
                <a:gd name="connsiteX1161" fmla="*/ 61998 w 779916"/>
                <a:gd name="connsiteY1161" fmla="*/ 444046 h 830579"/>
                <a:gd name="connsiteX1162" fmla="*/ 52435 w 779916"/>
                <a:gd name="connsiteY1162" fmla="*/ 436797 h 830579"/>
                <a:gd name="connsiteX1163" fmla="*/ 49949 w 779916"/>
                <a:gd name="connsiteY1163" fmla="*/ 434407 h 830579"/>
                <a:gd name="connsiteX1164" fmla="*/ 42300 w 779916"/>
                <a:gd name="connsiteY1164" fmla="*/ 425082 h 830579"/>
                <a:gd name="connsiteX1165" fmla="*/ 36786 w 779916"/>
                <a:gd name="connsiteY1165" fmla="*/ 420138 h 830579"/>
                <a:gd name="connsiteX1166" fmla="*/ 32604 w 779916"/>
                <a:gd name="connsiteY1166" fmla="*/ 415537 h 830579"/>
                <a:gd name="connsiteX1167" fmla="*/ 27422 w 779916"/>
                <a:gd name="connsiteY1167" fmla="*/ 411175 h 830579"/>
                <a:gd name="connsiteX1168" fmla="*/ 22536 w 779916"/>
                <a:gd name="connsiteY1168" fmla="*/ 405289 h 830579"/>
                <a:gd name="connsiteX1169" fmla="*/ 21498 w 779916"/>
                <a:gd name="connsiteY1169" fmla="*/ 402602 h 830579"/>
                <a:gd name="connsiteX1170" fmla="*/ 21860 w 779916"/>
                <a:gd name="connsiteY1170" fmla="*/ 399869 h 830579"/>
                <a:gd name="connsiteX1171" fmla="*/ 23679 w 779916"/>
                <a:gd name="connsiteY1171" fmla="*/ 398383 h 830579"/>
                <a:gd name="connsiteX1172" fmla="*/ 25812 w 779916"/>
                <a:gd name="connsiteY1172" fmla="*/ 398983 h 830579"/>
                <a:gd name="connsiteX1173" fmla="*/ 27498 w 779916"/>
                <a:gd name="connsiteY1173" fmla="*/ 401288 h 830579"/>
                <a:gd name="connsiteX1174" fmla="*/ 28689 w 779916"/>
                <a:gd name="connsiteY1174" fmla="*/ 402317 h 830579"/>
                <a:gd name="connsiteX1175" fmla="*/ 29689 w 779916"/>
                <a:gd name="connsiteY1175" fmla="*/ 402736 h 830579"/>
                <a:gd name="connsiteX1176" fmla="*/ 36986 w 779916"/>
                <a:gd name="connsiteY1176" fmla="*/ 399202 h 830579"/>
                <a:gd name="connsiteX1177" fmla="*/ 39814 w 779916"/>
                <a:gd name="connsiteY1177" fmla="*/ 399345 h 830579"/>
                <a:gd name="connsiteX1178" fmla="*/ 41748 w 779916"/>
                <a:gd name="connsiteY1178" fmla="*/ 397573 h 830579"/>
                <a:gd name="connsiteX1179" fmla="*/ 44196 w 779916"/>
                <a:gd name="connsiteY1179" fmla="*/ 397964 h 830579"/>
                <a:gd name="connsiteX1180" fmla="*/ 49187 w 779916"/>
                <a:gd name="connsiteY1180" fmla="*/ 395202 h 830579"/>
                <a:gd name="connsiteX1181" fmla="*/ 51282 w 779916"/>
                <a:gd name="connsiteY1181" fmla="*/ 395030 h 830579"/>
                <a:gd name="connsiteX1182" fmla="*/ 53778 w 779916"/>
                <a:gd name="connsiteY1182" fmla="*/ 394478 h 830579"/>
                <a:gd name="connsiteX1183" fmla="*/ 57798 w 779916"/>
                <a:gd name="connsiteY1183" fmla="*/ 387477 h 830579"/>
                <a:gd name="connsiteX1184" fmla="*/ 60807 w 779916"/>
                <a:gd name="connsiteY1184" fmla="*/ 383019 h 830579"/>
                <a:gd name="connsiteX1185" fmla="*/ 62760 w 779916"/>
                <a:gd name="connsiteY1185" fmla="*/ 382086 h 830579"/>
                <a:gd name="connsiteX1186" fmla="*/ 62646 w 779916"/>
                <a:gd name="connsiteY1186" fmla="*/ 381000 h 830579"/>
                <a:gd name="connsiteX1187" fmla="*/ 62103 w 779916"/>
                <a:gd name="connsiteY1187" fmla="*/ 379581 h 830579"/>
                <a:gd name="connsiteX1188" fmla="*/ 60646 w 779916"/>
                <a:gd name="connsiteY1188" fmla="*/ 379943 h 830579"/>
                <a:gd name="connsiteX1189" fmla="*/ 59627 w 779916"/>
                <a:gd name="connsiteY1189" fmla="*/ 381295 h 830579"/>
                <a:gd name="connsiteX1190" fmla="*/ 58874 w 779916"/>
                <a:gd name="connsiteY1190" fmla="*/ 382934 h 830579"/>
                <a:gd name="connsiteX1191" fmla="*/ 58112 w 779916"/>
                <a:gd name="connsiteY1191" fmla="*/ 383915 h 830579"/>
                <a:gd name="connsiteX1192" fmla="*/ 55750 w 779916"/>
                <a:gd name="connsiteY1192" fmla="*/ 383010 h 830579"/>
                <a:gd name="connsiteX1193" fmla="*/ 54159 w 779916"/>
                <a:gd name="connsiteY1193" fmla="*/ 383162 h 830579"/>
                <a:gd name="connsiteX1194" fmla="*/ 52197 w 779916"/>
                <a:gd name="connsiteY1194" fmla="*/ 383695 h 830579"/>
                <a:gd name="connsiteX1195" fmla="*/ 45025 w 779916"/>
                <a:gd name="connsiteY1195" fmla="*/ 386305 h 830579"/>
                <a:gd name="connsiteX1196" fmla="*/ 42072 w 779916"/>
                <a:gd name="connsiteY1196" fmla="*/ 388648 h 830579"/>
                <a:gd name="connsiteX1197" fmla="*/ 40071 w 779916"/>
                <a:gd name="connsiteY1197" fmla="*/ 389115 h 830579"/>
                <a:gd name="connsiteX1198" fmla="*/ 28613 w 779916"/>
                <a:gd name="connsiteY1198" fmla="*/ 386534 h 830579"/>
                <a:gd name="connsiteX1199" fmla="*/ 17412 w 779916"/>
                <a:gd name="connsiteY1199" fmla="*/ 380609 h 830579"/>
                <a:gd name="connsiteX1200" fmla="*/ 12697 w 779916"/>
                <a:gd name="connsiteY1200" fmla="*/ 376666 h 830579"/>
                <a:gd name="connsiteX1201" fmla="*/ 9715 w 779916"/>
                <a:gd name="connsiteY1201" fmla="*/ 371627 h 830579"/>
                <a:gd name="connsiteX1202" fmla="*/ 6734 w 779916"/>
                <a:gd name="connsiteY1202" fmla="*/ 365617 h 830579"/>
                <a:gd name="connsiteX1203" fmla="*/ 7715 w 779916"/>
                <a:gd name="connsiteY1203" fmla="*/ 363931 h 830579"/>
                <a:gd name="connsiteX1204" fmla="*/ 12344 w 779916"/>
                <a:gd name="connsiteY1204" fmla="*/ 360312 h 830579"/>
                <a:gd name="connsiteX1205" fmla="*/ 16345 w 779916"/>
                <a:gd name="connsiteY1205" fmla="*/ 357464 h 830579"/>
                <a:gd name="connsiteX1206" fmla="*/ 12754 w 779916"/>
                <a:gd name="connsiteY1206" fmla="*/ 358730 h 830579"/>
                <a:gd name="connsiteX1207" fmla="*/ 8867 w 779916"/>
                <a:gd name="connsiteY1207" fmla="*/ 360493 h 830579"/>
                <a:gd name="connsiteX1208" fmla="*/ 6944 w 779916"/>
                <a:gd name="connsiteY1208" fmla="*/ 361721 h 830579"/>
                <a:gd name="connsiteX1209" fmla="*/ 4763 w 779916"/>
                <a:gd name="connsiteY1209" fmla="*/ 364302 h 830579"/>
                <a:gd name="connsiteX1210" fmla="*/ 1867 w 779916"/>
                <a:gd name="connsiteY1210" fmla="*/ 364884 h 830579"/>
                <a:gd name="connsiteX1211" fmla="*/ 724 w 779916"/>
                <a:gd name="connsiteY1211" fmla="*/ 361054 h 830579"/>
                <a:gd name="connsiteX1212" fmla="*/ 0 w 779916"/>
                <a:gd name="connsiteY1212" fmla="*/ 357321 h 830579"/>
                <a:gd name="connsiteX1213" fmla="*/ 1848 w 779916"/>
                <a:gd name="connsiteY1213" fmla="*/ 356063 h 830579"/>
                <a:gd name="connsiteX1214" fmla="*/ 3143 w 779916"/>
                <a:gd name="connsiteY1214" fmla="*/ 355273 h 830579"/>
                <a:gd name="connsiteX1215" fmla="*/ 5772 w 779916"/>
                <a:gd name="connsiteY1215" fmla="*/ 354606 h 830579"/>
                <a:gd name="connsiteX1216" fmla="*/ 8648 w 779916"/>
                <a:gd name="connsiteY1216" fmla="*/ 354130 h 830579"/>
                <a:gd name="connsiteX1217" fmla="*/ 11259 w 779916"/>
                <a:gd name="connsiteY1217" fmla="*/ 354149 h 830579"/>
                <a:gd name="connsiteX1218" fmla="*/ 14944 w 779916"/>
                <a:gd name="connsiteY1218" fmla="*/ 354206 h 830579"/>
                <a:gd name="connsiteX1219" fmla="*/ 15049 w 779916"/>
                <a:gd name="connsiteY1219" fmla="*/ 345443 h 830579"/>
                <a:gd name="connsiteX1220" fmla="*/ 15354 w 779916"/>
                <a:gd name="connsiteY1220" fmla="*/ 344672 h 830579"/>
                <a:gd name="connsiteX1221" fmla="*/ 15878 w 779916"/>
                <a:gd name="connsiteY1221" fmla="*/ 344224 h 830579"/>
                <a:gd name="connsiteX1222" fmla="*/ 16478 w 779916"/>
                <a:gd name="connsiteY1222" fmla="*/ 344033 h 830579"/>
                <a:gd name="connsiteX1223" fmla="*/ 16983 w 779916"/>
                <a:gd name="connsiteY1223" fmla="*/ 344167 h 830579"/>
                <a:gd name="connsiteX1224" fmla="*/ 17736 w 779916"/>
                <a:gd name="connsiteY1224" fmla="*/ 345481 h 830579"/>
                <a:gd name="connsiteX1225" fmla="*/ 18679 w 779916"/>
                <a:gd name="connsiteY1225" fmla="*/ 345405 h 830579"/>
                <a:gd name="connsiteX1226" fmla="*/ 19678 w 779916"/>
                <a:gd name="connsiteY1226" fmla="*/ 344643 h 830579"/>
                <a:gd name="connsiteX1227" fmla="*/ 21907 w 779916"/>
                <a:gd name="connsiteY1227" fmla="*/ 345214 h 830579"/>
                <a:gd name="connsiteX1228" fmla="*/ 23698 w 779916"/>
                <a:gd name="connsiteY1228" fmla="*/ 344824 h 830579"/>
                <a:gd name="connsiteX1229" fmla="*/ 25508 w 779916"/>
                <a:gd name="connsiteY1229" fmla="*/ 345338 h 830579"/>
                <a:gd name="connsiteX1230" fmla="*/ 28594 w 779916"/>
                <a:gd name="connsiteY1230" fmla="*/ 345348 h 830579"/>
                <a:gd name="connsiteX1231" fmla="*/ 34166 w 779916"/>
                <a:gd name="connsiteY1231" fmla="*/ 345138 h 830579"/>
                <a:gd name="connsiteX1232" fmla="*/ 37262 w 779916"/>
                <a:gd name="connsiteY1232" fmla="*/ 345205 h 830579"/>
                <a:gd name="connsiteX1233" fmla="*/ 39262 w 779916"/>
                <a:gd name="connsiteY1233" fmla="*/ 346596 h 830579"/>
                <a:gd name="connsiteX1234" fmla="*/ 41453 w 779916"/>
                <a:gd name="connsiteY1234" fmla="*/ 348129 h 830579"/>
                <a:gd name="connsiteX1235" fmla="*/ 43825 w 779916"/>
                <a:gd name="connsiteY1235" fmla="*/ 348348 h 830579"/>
                <a:gd name="connsiteX1236" fmla="*/ 47263 w 779916"/>
                <a:gd name="connsiteY1236" fmla="*/ 348167 h 830579"/>
                <a:gd name="connsiteX1237" fmla="*/ 49596 w 779916"/>
                <a:gd name="connsiteY1237" fmla="*/ 347577 h 830579"/>
                <a:gd name="connsiteX1238" fmla="*/ 50778 w 779916"/>
                <a:gd name="connsiteY1238" fmla="*/ 346148 h 830579"/>
                <a:gd name="connsiteX1239" fmla="*/ 51664 w 779916"/>
                <a:gd name="connsiteY1239" fmla="*/ 344776 h 830579"/>
                <a:gd name="connsiteX1240" fmla="*/ 56759 w 779916"/>
                <a:gd name="connsiteY1240" fmla="*/ 342776 h 830579"/>
                <a:gd name="connsiteX1241" fmla="*/ 62112 w 779916"/>
                <a:gd name="connsiteY1241" fmla="*/ 341147 h 830579"/>
                <a:gd name="connsiteX1242" fmla="*/ 63655 w 779916"/>
                <a:gd name="connsiteY1242" fmla="*/ 340966 h 830579"/>
                <a:gd name="connsiteX1243" fmla="*/ 64141 w 779916"/>
                <a:gd name="connsiteY1243" fmla="*/ 341919 h 830579"/>
                <a:gd name="connsiteX1244" fmla="*/ 63903 w 779916"/>
                <a:gd name="connsiteY1244" fmla="*/ 343510 h 830579"/>
                <a:gd name="connsiteX1245" fmla="*/ 64522 w 779916"/>
                <a:gd name="connsiteY1245" fmla="*/ 345024 h 830579"/>
                <a:gd name="connsiteX1246" fmla="*/ 66675 w 779916"/>
                <a:gd name="connsiteY1246" fmla="*/ 345986 h 830579"/>
                <a:gd name="connsiteX1247" fmla="*/ 68189 w 779916"/>
                <a:gd name="connsiteY1247" fmla="*/ 346224 h 830579"/>
                <a:gd name="connsiteX1248" fmla="*/ 69552 w 779916"/>
                <a:gd name="connsiteY1248" fmla="*/ 346005 h 830579"/>
                <a:gd name="connsiteX1249" fmla="*/ 70561 w 779916"/>
                <a:gd name="connsiteY1249" fmla="*/ 345519 h 830579"/>
                <a:gd name="connsiteX1250" fmla="*/ 72733 w 779916"/>
                <a:gd name="connsiteY1250" fmla="*/ 343138 h 830579"/>
                <a:gd name="connsiteX1251" fmla="*/ 73857 w 779916"/>
                <a:gd name="connsiteY1251" fmla="*/ 342595 h 830579"/>
                <a:gd name="connsiteX1252" fmla="*/ 75314 w 779916"/>
                <a:gd name="connsiteY1252" fmla="*/ 342633 h 830579"/>
                <a:gd name="connsiteX1253" fmla="*/ 76952 w 779916"/>
                <a:gd name="connsiteY1253" fmla="*/ 341490 h 830579"/>
                <a:gd name="connsiteX1254" fmla="*/ 76981 w 779916"/>
                <a:gd name="connsiteY1254" fmla="*/ 340614 h 830579"/>
                <a:gd name="connsiteX1255" fmla="*/ 75942 w 779916"/>
                <a:gd name="connsiteY1255" fmla="*/ 340195 h 830579"/>
                <a:gd name="connsiteX1256" fmla="*/ 75057 w 779916"/>
                <a:gd name="connsiteY1256" fmla="*/ 338937 h 830579"/>
                <a:gd name="connsiteX1257" fmla="*/ 75229 w 779916"/>
                <a:gd name="connsiteY1257" fmla="*/ 337918 h 830579"/>
                <a:gd name="connsiteX1258" fmla="*/ 74971 w 779916"/>
                <a:gd name="connsiteY1258" fmla="*/ 336470 h 830579"/>
                <a:gd name="connsiteX1259" fmla="*/ 75152 w 779916"/>
                <a:gd name="connsiteY1259" fmla="*/ 335099 h 830579"/>
                <a:gd name="connsiteX1260" fmla="*/ 75848 w 779916"/>
                <a:gd name="connsiteY1260" fmla="*/ 334070 h 830579"/>
                <a:gd name="connsiteX1261" fmla="*/ 77067 w 779916"/>
                <a:gd name="connsiteY1261" fmla="*/ 333080 h 830579"/>
                <a:gd name="connsiteX1262" fmla="*/ 76343 w 779916"/>
                <a:gd name="connsiteY1262" fmla="*/ 331032 h 830579"/>
                <a:gd name="connsiteX1263" fmla="*/ 74476 w 779916"/>
                <a:gd name="connsiteY1263" fmla="*/ 327107 h 830579"/>
                <a:gd name="connsiteX1264" fmla="*/ 72523 w 779916"/>
                <a:gd name="connsiteY1264" fmla="*/ 322078 h 830579"/>
                <a:gd name="connsiteX1265" fmla="*/ 70456 w 779916"/>
                <a:gd name="connsiteY1265" fmla="*/ 317887 h 830579"/>
                <a:gd name="connsiteX1266" fmla="*/ 67837 w 779916"/>
                <a:gd name="connsiteY1266" fmla="*/ 314210 h 830579"/>
                <a:gd name="connsiteX1267" fmla="*/ 66484 w 779916"/>
                <a:gd name="connsiteY1267" fmla="*/ 311505 h 830579"/>
                <a:gd name="connsiteX1268" fmla="*/ 66627 w 779916"/>
                <a:gd name="connsiteY1268" fmla="*/ 305533 h 830579"/>
                <a:gd name="connsiteX1269" fmla="*/ 66399 w 779916"/>
                <a:gd name="connsiteY1269" fmla="*/ 304324 h 830579"/>
                <a:gd name="connsiteX1270" fmla="*/ 65494 w 779916"/>
                <a:gd name="connsiteY1270" fmla="*/ 303581 h 830579"/>
                <a:gd name="connsiteX1271" fmla="*/ 64284 w 779916"/>
                <a:gd name="connsiteY1271" fmla="*/ 303171 h 830579"/>
                <a:gd name="connsiteX1272" fmla="*/ 62579 w 779916"/>
                <a:gd name="connsiteY1272" fmla="*/ 303781 h 830579"/>
                <a:gd name="connsiteX1273" fmla="*/ 61046 w 779916"/>
                <a:gd name="connsiteY1273" fmla="*/ 303895 h 830579"/>
                <a:gd name="connsiteX1274" fmla="*/ 57750 w 779916"/>
                <a:gd name="connsiteY1274" fmla="*/ 303762 h 830579"/>
                <a:gd name="connsiteX1275" fmla="*/ 56131 w 779916"/>
                <a:gd name="connsiteY1275" fmla="*/ 303152 h 830579"/>
                <a:gd name="connsiteX1276" fmla="*/ 51730 w 779916"/>
                <a:gd name="connsiteY1276" fmla="*/ 297142 h 830579"/>
                <a:gd name="connsiteX1277" fmla="*/ 51149 w 779916"/>
                <a:gd name="connsiteY1277" fmla="*/ 294780 h 830579"/>
                <a:gd name="connsiteX1278" fmla="*/ 51130 w 779916"/>
                <a:gd name="connsiteY1278" fmla="*/ 292351 h 830579"/>
                <a:gd name="connsiteX1279" fmla="*/ 52587 w 779916"/>
                <a:gd name="connsiteY1279" fmla="*/ 288122 h 830579"/>
                <a:gd name="connsiteX1280" fmla="*/ 53035 w 779916"/>
                <a:gd name="connsiteY1280" fmla="*/ 284178 h 830579"/>
                <a:gd name="connsiteX1281" fmla="*/ 53235 w 779916"/>
                <a:gd name="connsiteY1281" fmla="*/ 280501 h 830579"/>
                <a:gd name="connsiteX1282" fmla="*/ 52997 w 779916"/>
                <a:gd name="connsiteY1282" fmla="*/ 279463 h 830579"/>
                <a:gd name="connsiteX1283" fmla="*/ 52111 w 779916"/>
                <a:gd name="connsiteY1283" fmla="*/ 278225 h 830579"/>
                <a:gd name="connsiteX1284" fmla="*/ 50635 w 779916"/>
                <a:gd name="connsiteY1284" fmla="*/ 277311 h 830579"/>
                <a:gd name="connsiteX1285" fmla="*/ 46682 w 779916"/>
                <a:gd name="connsiteY1285" fmla="*/ 277092 h 830579"/>
                <a:gd name="connsiteX1286" fmla="*/ 41986 w 779916"/>
                <a:gd name="connsiteY1286" fmla="*/ 275872 h 830579"/>
                <a:gd name="connsiteX1287" fmla="*/ 38376 w 779916"/>
                <a:gd name="connsiteY1287" fmla="*/ 273729 h 830579"/>
                <a:gd name="connsiteX1288" fmla="*/ 35862 w 779916"/>
                <a:gd name="connsiteY1288" fmla="*/ 272434 h 830579"/>
                <a:gd name="connsiteX1289" fmla="*/ 35185 w 779916"/>
                <a:gd name="connsiteY1289" fmla="*/ 271586 h 830579"/>
                <a:gd name="connsiteX1290" fmla="*/ 34880 w 779916"/>
                <a:gd name="connsiteY1290" fmla="*/ 270596 h 830579"/>
                <a:gd name="connsiteX1291" fmla="*/ 35537 w 779916"/>
                <a:gd name="connsiteY1291" fmla="*/ 266129 h 830579"/>
                <a:gd name="connsiteX1292" fmla="*/ 36671 w 779916"/>
                <a:gd name="connsiteY1292" fmla="*/ 261090 h 830579"/>
                <a:gd name="connsiteX1293" fmla="*/ 37500 w 779916"/>
                <a:gd name="connsiteY1293" fmla="*/ 259547 h 830579"/>
                <a:gd name="connsiteX1294" fmla="*/ 38928 w 779916"/>
                <a:gd name="connsiteY1294" fmla="*/ 257946 h 830579"/>
                <a:gd name="connsiteX1295" fmla="*/ 39986 w 779916"/>
                <a:gd name="connsiteY1295" fmla="*/ 256860 h 830579"/>
                <a:gd name="connsiteX1296" fmla="*/ 41681 w 779916"/>
                <a:gd name="connsiteY1296" fmla="*/ 255422 h 830579"/>
                <a:gd name="connsiteX1297" fmla="*/ 46263 w 779916"/>
                <a:gd name="connsiteY1297" fmla="*/ 250603 h 830579"/>
                <a:gd name="connsiteX1298" fmla="*/ 50368 w 779916"/>
                <a:gd name="connsiteY1298" fmla="*/ 243964 h 830579"/>
                <a:gd name="connsiteX1299" fmla="*/ 52911 w 779916"/>
                <a:gd name="connsiteY1299" fmla="*/ 239325 h 830579"/>
                <a:gd name="connsiteX1300" fmla="*/ 54235 w 779916"/>
                <a:gd name="connsiteY1300" fmla="*/ 237944 h 830579"/>
                <a:gd name="connsiteX1301" fmla="*/ 55588 w 779916"/>
                <a:gd name="connsiteY1301" fmla="*/ 236763 h 830579"/>
                <a:gd name="connsiteX1302" fmla="*/ 57559 w 779916"/>
                <a:gd name="connsiteY1302" fmla="*/ 235334 h 830579"/>
                <a:gd name="connsiteX1303" fmla="*/ 59845 w 779916"/>
                <a:gd name="connsiteY1303" fmla="*/ 234029 h 830579"/>
                <a:gd name="connsiteX1304" fmla="*/ 62112 w 779916"/>
                <a:gd name="connsiteY1304" fmla="*/ 234086 h 830579"/>
                <a:gd name="connsiteX1305" fmla="*/ 64265 w 779916"/>
                <a:gd name="connsiteY1305" fmla="*/ 235277 h 830579"/>
                <a:gd name="connsiteX1306" fmla="*/ 65865 w 779916"/>
                <a:gd name="connsiteY1306" fmla="*/ 236668 h 830579"/>
                <a:gd name="connsiteX1307" fmla="*/ 66408 w 779916"/>
                <a:gd name="connsiteY1307" fmla="*/ 239744 h 830579"/>
                <a:gd name="connsiteX1308" fmla="*/ 67542 w 779916"/>
                <a:gd name="connsiteY1308" fmla="*/ 241735 h 830579"/>
                <a:gd name="connsiteX1309" fmla="*/ 68761 w 779916"/>
                <a:gd name="connsiteY1309" fmla="*/ 242935 h 830579"/>
                <a:gd name="connsiteX1310" fmla="*/ 70380 w 779916"/>
                <a:gd name="connsiteY1310" fmla="*/ 243516 h 830579"/>
                <a:gd name="connsiteX1311" fmla="*/ 72447 w 779916"/>
                <a:gd name="connsiteY1311" fmla="*/ 243373 h 830579"/>
                <a:gd name="connsiteX1312" fmla="*/ 80724 w 779916"/>
                <a:gd name="connsiteY1312" fmla="*/ 239849 h 830579"/>
                <a:gd name="connsiteX1313" fmla="*/ 83544 w 779916"/>
                <a:gd name="connsiteY1313" fmla="*/ 239135 h 830579"/>
                <a:gd name="connsiteX1314" fmla="*/ 90306 w 779916"/>
                <a:gd name="connsiteY1314" fmla="*/ 238696 h 830579"/>
                <a:gd name="connsiteX1315" fmla="*/ 94945 w 779916"/>
                <a:gd name="connsiteY1315" fmla="*/ 237334 h 830579"/>
                <a:gd name="connsiteX1316" fmla="*/ 99050 w 779916"/>
                <a:gd name="connsiteY1316" fmla="*/ 235906 h 830579"/>
                <a:gd name="connsiteX1317" fmla="*/ 99555 w 779916"/>
                <a:gd name="connsiteY1317" fmla="*/ 233343 h 830579"/>
                <a:gd name="connsiteX1318" fmla="*/ 101136 w 779916"/>
                <a:gd name="connsiteY1318" fmla="*/ 229428 h 830579"/>
                <a:gd name="connsiteX1319" fmla="*/ 105956 w 779916"/>
                <a:gd name="connsiteY1319" fmla="*/ 224323 h 830579"/>
                <a:gd name="connsiteX1320" fmla="*/ 107318 w 779916"/>
                <a:gd name="connsiteY1320" fmla="*/ 222047 h 830579"/>
                <a:gd name="connsiteX1321" fmla="*/ 108775 w 779916"/>
                <a:gd name="connsiteY1321" fmla="*/ 217684 h 830579"/>
                <a:gd name="connsiteX1322" fmla="*/ 110328 w 779916"/>
                <a:gd name="connsiteY1322" fmla="*/ 213703 h 830579"/>
                <a:gd name="connsiteX1323" fmla="*/ 111671 w 779916"/>
                <a:gd name="connsiteY1323" fmla="*/ 212045 h 830579"/>
                <a:gd name="connsiteX1324" fmla="*/ 119253 w 779916"/>
                <a:gd name="connsiteY1324" fmla="*/ 207664 h 830579"/>
                <a:gd name="connsiteX1325" fmla="*/ 126673 w 779916"/>
                <a:gd name="connsiteY1325" fmla="*/ 203635 h 830579"/>
                <a:gd name="connsiteX1326" fmla="*/ 127892 w 779916"/>
                <a:gd name="connsiteY1326" fmla="*/ 201806 h 830579"/>
                <a:gd name="connsiteX1327" fmla="*/ 132692 w 779916"/>
                <a:gd name="connsiteY1327" fmla="*/ 193424 h 830579"/>
                <a:gd name="connsiteX1328" fmla="*/ 135436 w 779916"/>
                <a:gd name="connsiteY1328" fmla="*/ 187718 h 830579"/>
                <a:gd name="connsiteX1329" fmla="*/ 136150 w 779916"/>
                <a:gd name="connsiteY1329" fmla="*/ 185880 h 830579"/>
                <a:gd name="connsiteX1330" fmla="*/ 137741 w 779916"/>
                <a:gd name="connsiteY1330" fmla="*/ 180918 h 830579"/>
                <a:gd name="connsiteX1331" fmla="*/ 139465 w 779916"/>
                <a:gd name="connsiteY1331" fmla="*/ 175965 h 830579"/>
                <a:gd name="connsiteX1332" fmla="*/ 141751 w 779916"/>
                <a:gd name="connsiteY1332" fmla="*/ 174812 h 830579"/>
                <a:gd name="connsiteX1333" fmla="*/ 146847 w 779916"/>
                <a:gd name="connsiteY1333" fmla="*/ 172926 h 830579"/>
                <a:gd name="connsiteX1334" fmla="*/ 150886 w 779916"/>
                <a:gd name="connsiteY1334" fmla="*/ 171079 h 830579"/>
                <a:gd name="connsiteX1335" fmla="*/ 152962 w 779916"/>
                <a:gd name="connsiteY1335" fmla="*/ 168964 h 830579"/>
                <a:gd name="connsiteX1336" fmla="*/ 154210 w 779916"/>
                <a:gd name="connsiteY1336" fmla="*/ 167116 h 830579"/>
                <a:gd name="connsiteX1337" fmla="*/ 153981 w 779916"/>
                <a:gd name="connsiteY1337" fmla="*/ 165287 h 830579"/>
                <a:gd name="connsiteX1338" fmla="*/ 152867 w 779916"/>
                <a:gd name="connsiteY1338" fmla="*/ 163116 h 830579"/>
                <a:gd name="connsiteX1339" fmla="*/ 153095 w 779916"/>
                <a:gd name="connsiteY1339" fmla="*/ 161820 h 830579"/>
                <a:gd name="connsiteX1340" fmla="*/ 153295 w 779916"/>
                <a:gd name="connsiteY1340" fmla="*/ 160544 h 830579"/>
                <a:gd name="connsiteX1341" fmla="*/ 156239 w 779916"/>
                <a:gd name="connsiteY1341" fmla="*/ 157944 h 830579"/>
                <a:gd name="connsiteX1342" fmla="*/ 161754 w 779916"/>
                <a:gd name="connsiteY1342" fmla="*/ 150238 h 830579"/>
                <a:gd name="connsiteX1343" fmla="*/ 165068 w 779916"/>
                <a:gd name="connsiteY1343" fmla="*/ 146380 h 830579"/>
                <a:gd name="connsiteX1344" fmla="*/ 166164 w 779916"/>
                <a:gd name="connsiteY1344" fmla="*/ 146380 h 830579"/>
                <a:gd name="connsiteX1345" fmla="*/ 169621 w 779916"/>
                <a:gd name="connsiteY1345" fmla="*/ 144323 h 830579"/>
                <a:gd name="connsiteX1346" fmla="*/ 172907 w 779916"/>
                <a:gd name="connsiteY1346" fmla="*/ 141999 h 830579"/>
                <a:gd name="connsiteX1347" fmla="*/ 172717 w 779916"/>
                <a:gd name="connsiteY1347" fmla="*/ 140941 h 830579"/>
                <a:gd name="connsiteX1348" fmla="*/ 172307 w 779916"/>
                <a:gd name="connsiteY1348" fmla="*/ 139570 h 830579"/>
                <a:gd name="connsiteX1349" fmla="*/ 170421 w 779916"/>
                <a:gd name="connsiteY1349" fmla="*/ 138960 h 830579"/>
                <a:gd name="connsiteX1350" fmla="*/ 169821 w 779916"/>
                <a:gd name="connsiteY1350" fmla="*/ 137312 h 830579"/>
                <a:gd name="connsiteX1351" fmla="*/ 170288 w 779916"/>
                <a:gd name="connsiteY1351" fmla="*/ 134950 h 830579"/>
                <a:gd name="connsiteX1352" fmla="*/ 171869 w 779916"/>
                <a:gd name="connsiteY1352" fmla="*/ 128597 h 830579"/>
                <a:gd name="connsiteX1353" fmla="*/ 171545 w 779916"/>
                <a:gd name="connsiteY1353" fmla="*/ 126768 h 830579"/>
                <a:gd name="connsiteX1354" fmla="*/ 169621 w 779916"/>
                <a:gd name="connsiteY1354" fmla="*/ 120863 h 830579"/>
                <a:gd name="connsiteX1355" fmla="*/ 170050 w 779916"/>
                <a:gd name="connsiteY1355" fmla="*/ 119234 h 830579"/>
                <a:gd name="connsiteX1356" fmla="*/ 170840 w 779916"/>
                <a:gd name="connsiteY1356" fmla="*/ 117557 h 830579"/>
                <a:gd name="connsiteX1357" fmla="*/ 172993 w 779916"/>
                <a:gd name="connsiteY1357" fmla="*/ 115329 h 830579"/>
                <a:gd name="connsiteX1358" fmla="*/ 175765 w 779916"/>
                <a:gd name="connsiteY1358" fmla="*/ 113471 h 830579"/>
                <a:gd name="connsiteX1359" fmla="*/ 184642 w 779916"/>
                <a:gd name="connsiteY1359" fmla="*/ 109071 h 830579"/>
                <a:gd name="connsiteX1360" fmla="*/ 186442 w 779916"/>
                <a:gd name="connsiteY1360" fmla="*/ 108585 h 830579"/>
                <a:gd name="connsiteX1361" fmla="*/ 189519 w 779916"/>
                <a:gd name="connsiteY1361" fmla="*/ 107470 h 830579"/>
                <a:gd name="connsiteX1362" fmla="*/ 191405 w 779916"/>
                <a:gd name="connsiteY1362" fmla="*/ 105118 h 830579"/>
                <a:gd name="connsiteX1363" fmla="*/ 191633 w 779916"/>
                <a:gd name="connsiteY1363" fmla="*/ 103108 h 830579"/>
                <a:gd name="connsiteX1364" fmla="*/ 190805 w 779916"/>
                <a:gd name="connsiteY1364" fmla="*/ 101860 h 830579"/>
                <a:gd name="connsiteX1365" fmla="*/ 188966 w 779916"/>
                <a:gd name="connsiteY1365" fmla="*/ 100184 h 830579"/>
                <a:gd name="connsiteX1366" fmla="*/ 185509 w 779916"/>
                <a:gd name="connsiteY1366" fmla="*/ 98669 h 830579"/>
                <a:gd name="connsiteX1367" fmla="*/ 182385 w 779916"/>
                <a:gd name="connsiteY1367" fmla="*/ 97346 h 830579"/>
                <a:gd name="connsiteX1368" fmla="*/ 177079 w 779916"/>
                <a:gd name="connsiteY1368" fmla="*/ 97488 h 830579"/>
                <a:gd name="connsiteX1369" fmla="*/ 174327 w 779916"/>
                <a:gd name="connsiteY1369" fmla="*/ 96355 h 830579"/>
                <a:gd name="connsiteX1370" fmla="*/ 173574 w 779916"/>
                <a:gd name="connsiteY1370" fmla="*/ 95564 h 830579"/>
                <a:gd name="connsiteX1371" fmla="*/ 173193 w 779916"/>
                <a:gd name="connsiteY1371" fmla="*/ 92764 h 830579"/>
                <a:gd name="connsiteX1372" fmla="*/ 173727 w 779916"/>
                <a:gd name="connsiteY1372" fmla="*/ 88021 h 830579"/>
                <a:gd name="connsiteX1373" fmla="*/ 172898 w 779916"/>
                <a:gd name="connsiteY1373" fmla="*/ 87601 h 830579"/>
                <a:gd name="connsiteX1374" fmla="*/ 171717 w 779916"/>
                <a:gd name="connsiteY1374" fmla="*/ 88163 h 830579"/>
                <a:gd name="connsiteX1375" fmla="*/ 168916 w 779916"/>
                <a:gd name="connsiteY1375" fmla="*/ 87601 h 830579"/>
                <a:gd name="connsiteX1376" fmla="*/ 165478 w 779916"/>
                <a:gd name="connsiteY1376" fmla="*/ 87668 h 830579"/>
                <a:gd name="connsiteX1377" fmla="*/ 164163 w 779916"/>
                <a:gd name="connsiteY1377" fmla="*/ 86344 h 830579"/>
                <a:gd name="connsiteX1378" fmla="*/ 164811 w 779916"/>
                <a:gd name="connsiteY1378" fmla="*/ 84753 h 830579"/>
                <a:gd name="connsiteX1379" fmla="*/ 164611 w 779916"/>
                <a:gd name="connsiteY1379" fmla="*/ 82629 h 830579"/>
                <a:gd name="connsiteX1380" fmla="*/ 164096 w 779916"/>
                <a:gd name="connsiteY1380" fmla="*/ 80610 h 830579"/>
                <a:gd name="connsiteX1381" fmla="*/ 163563 w 779916"/>
                <a:gd name="connsiteY1381" fmla="*/ 80191 h 830579"/>
                <a:gd name="connsiteX1382" fmla="*/ 161915 w 779916"/>
                <a:gd name="connsiteY1382" fmla="*/ 79705 h 830579"/>
                <a:gd name="connsiteX1383" fmla="*/ 159353 w 779916"/>
                <a:gd name="connsiteY1383" fmla="*/ 77953 h 830579"/>
                <a:gd name="connsiteX1384" fmla="*/ 157286 w 779916"/>
                <a:gd name="connsiteY1384" fmla="*/ 75790 h 830579"/>
                <a:gd name="connsiteX1385" fmla="*/ 156077 w 779916"/>
                <a:gd name="connsiteY1385" fmla="*/ 74323 h 830579"/>
                <a:gd name="connsiteX1386" fmla="*/ 155705 w 779916"/>
                <a:gd name="connsiteY1386" fmla="*/ 73314 h 830579"/>
                <a:gd name="connsiteX1387" fmla="*/ 155820 w 779916"/>
                <a:gd name="connsiteY1387" fmla="*/ 72647 h 830579"/>
                <a:gd name="connsiteX1388" fmla="*/ 157324 w 779916"/>
                <a:gd name="connsiteY1388" fmla="*/ 70771 h 830579"/>
                <a:gd name="connsiteX1389" fmla="*/ 159115 w 779916"/>
                <a:gd name="connsiteY1389" fmla="*/ 68132 h 830579"/>
                <a:gd name="connsiteX1390" fmla="*/ 159772 w 779916"/>
                <a:gd name="connsiteY1390" fmla="*/ 65865 h 830579"/>
                <a:gd name="connsiteX1391" fmla="*/ 159972 w 779916"/>
                <a:gd name="connsiteY1391" fmla="*/ 64218 h 830579"/>
                <a:gd name="connsiteX1392" fmla="*/ 159468 w 779916"/>
                <a:gd name="connsiteY1392" fmla="*/ 63008 h 830579"/>
                <a:gd name="connsiteX1393" fmla="*/ 157819 w 779916"/>
                <a:gd name="connsiteY1393" fmla="*/ 61522 h 830579"/>
                <a:gd name="connsiteX1394" fmla="*/ 156057 w 779916"/>
                <a:gd name="connsiteY1394" fmla="*/ 60217 h 830579"/>
                <a:gd name="connsiteX1395" fmla="*/ 155353 w 779916"/>
                <a:gd name="connsiteY1395" fmla="*/ 59084 h 830579"/>
                <a:gd name="connsiteX1396" fmla="*/ 155324 w 779916"/>
                <a:gd name="connsiteY1396" fmla="*/ 57369 h 830579"/>
                <a:gd name="connsiteX1397" fmla="*/ 155981 w 779916"/>
                <a:gd name="connsiteY1397" fmla="*/ 55226 h 830579"/>
                <a:gd name="connsiteX1398" fmla="*/ 158048 w 779916"/>
                <a:gd name="connsiteY1398" fmla="*/ 53607 h 830579"/>
                <a:gd name="connsiteX1399" fmla="*/ 161715 w 779916"/>
                <a:gd name="connsiteY1399" fmla="*/ 52073 h 830579"/>
                <a:gd name="connsiteX1400" fmla="*/ 162668 w 779916"/>
                <a:gd name="connsiteY1400" fmla="*/ 50168 h 830579"/>
                <a:gd name="connsiteX1401" fmla="*/ 162544 w 779916"/>
                <a:gd name="connsiteY1401" fmla="*/ 48758 h 830579"/>
                <a:gd name="connsiteX1402" fmla="*/ 161544 w 779916"/>
                <a:gd name="connsiteY1402" fmla="*/ 48339 h 830579"/>
                <a:gd name="connsiteX1403" fmla="*/ 158962 w 779916"/>
                <a:gd name="connsiteY1403" fmla="*/ 48330 h 830579"/>
                <a:gd name="connsiteX1404" fmla="*/ 154619 w 779916"/>
                <a:gd name="connsiteY1404" fmla="*/ 47844 h 830579"/>
                <a:gd name="connsiteX1405" fmla="*/ 153886 w 779916"/>
                <a:gd name="connsiteY1405" fmla="*/ 47063 h 830579"/>
                <a:gd name="connsiteX1406" fmla="*/ 153391 w 779916"/>
                <a:gd name="connsiteY1406" fmla="*/ 46015 h 830579"/>
                <a:gd name="connsiteX1407" fmla="*/ 153381 w 779916"/>
                <a:gd name="connsiteY1407" fmla="*/ 44977 h 830579"/>
                <a:gd name="connsiteX1408" fmla="*/ 154305 w 779916"/>
                <a:gd name="connsiteY1408" fmla="*/ 43796 h 830579"/>
                <a:gd name="connsiteX1409" fmla="*/ 155410 w 779916"/>
                <a:gd name="connsiteY1409" fmla="*/ 42300 h 830579"/>
                <a:gd name="connsiteX1410" fmla="*/ 155210 w 779916"/>
                <a:gd name="connsiteY1410" fmla="*/ 40843 h 830579"/>
                <a:gd name="connsiteX1411" fmla="*/ 153934 w 779916"/>
                <a:gd name="connsiteY1411" fmla="*/ 39195 h 830579"/>
                <a:gd name="connsiteX1412" fmla="*/ 150876 w 779916"/>
                <a:gd name="connsiteY1412" fmla="*/ 37995 h 830579"/>
                <a:gd name="connsiteX1413" fmla="*/ 150457 w 779916"/>
                <a:gd name="connsiteY1413" fmla="*/ 36290 h 830579"/>
                <a:gd name="connsiteX1414" fmla="*/ 150933 w 779916"/>
                <a:gd name="connsiteY1414" fmla="*/ 34871 h 830579"/>
                <a:gd name="connsiteX1415" fmla="*/ 151942 w 779916"/>
                <a:gd name="connsiteY1415" fmla="*/ 32842 h 830579"/>
                <a:gd name="connsiteX1416" fmla="*/ 152828 w 779916"/>
                <a:gd name="connsiteY1416" fmla="*/ 31432 h 830579"/>
                <a:gd name="connsiteX1417" fmla="*/ 154914 w 779916"/>
                <a:gd name="connsiteY1417" fmla="*/ 27413 h 830579"/>
                <a:gd name="connsiteX1418" fmla="*/ 157448 w 779916"/>
                <a:gd name="connsiteY1418" fmla="*/ 26536 h 830579"/>
                <a:gd name="connsiteX1419" fmla="*/ 160553 w 779916"/>
                <a:gd name="connsiteY1419" fmla="*/ 25232 h 830579"/>
                <a:gd name="connsiteX1420" fmla="*/ 163982 w 779916"/>
                <a:gd name="connsiteY1420" fmla="*/ 23793 h 830579"/>
                <a:gd name="connsiteX1421" fmla="*/ 169269 w 779916"/>
                <a:gd name="connsiteY1421" fmla="*/ 24870 h 830579"/>
                <a:gd name="connsiteX1422" fmla="*/ 171841 w 779916"/>
                <a:gd name="connsiteY1422" fmla="*/ 25403 h 830579"/>
                <a:gd name="connsiteX1423" fmla="*/ 177041 w 779916"/>
                <a:gd name="connsiteY1423" fmla="*/ 26632 h 830579"/>
                <a:gd name="connsiteX1424" fmla="*/ 181403 w 779916"/>
                <a:gd name="connsiteY1424" fmla="*/ 27661 h 830579"/>
                <a:gd name="connsiteX1425" fmla="*/ 185861 w 779916"/>
                <a:gd name="connsiteY1425" fmla="*/ 27956 h 830579"/>
                <a:gd name="connsiteX1426" fmla="*/ 187709 w 779916"/>
                <a:gd name="connsiteY1426" fmla="*/ 27880 h 830579"/>
                <a:gd name="connsiteX1427" fmla="*/ 189747 w 779916"/>
                <a:gd name="connsiteY1427" fmla="*/ 29099 h 830579"/>
                <a:gd name="connsiteX1428" fmla="*/ 194786 w 779916"/>
                <a:gd name="connsiteY1428" fmla="*/ 31185 h 830579"/>
                <a:gd name="connsiteX1429" fmla="*/ 198882 w 779916"/>
                <a:gd name="connsiteY1429" fmla="*/ 32280 h 830579"/>
                <a:gd name="connsiteX1430" fmla="*/ 201653 w 779916"/>
                <a:gd name="connsiteY1430" fmla="*/ 32271 h 830579"/>
                <a:gd name="connsiteX1431" fmla="*/ 205740 w 779916"/>
                <a:gd name="connsiteY1431" fmla="*/ 30423 h 830579"/>
                <a:gd name="connsiteX1432" fmla="*/ 207778 w 779916"/>
                <a:gd name="connsiteY1432" fmla="*/ 28727 h 830579"/>
                <a:gd name="connsiteX1433" fmla="*/ 210521 w 779916"/>
                <a:gd name="connsiteY1433" fmla="*/ 26870 h 830579"/>
                <a:gd name="connsiteX1434" fmla="*/ 214036 w 779916"/>
                <a:gd name="connsiteY1434" fmla="*/ 26946 h 830579"/>
                <a:gd name="connsiteX1435" fmla="*/ 221637 w 779916"/>
                <a:gd name="connsiteY1435" fmla="*/ 24079 h 830579"/>
                <a:gd name="connsiteX1436" fmla="*/ 223056 w 779916"/>
                <a:gd name="connsiteY1436" fmla="*/ 24574 h 830579"/>
                <a:gd name="connsiteX1437" fmla="*/ 225314 w 779916"/>
                <a:gd name="connsiteY1437" fmla="*/ 24736 h 830579"/>
                <a:gd name="connsiteX1438" fmla="*/ 228038 w 779916"/>
                <a:gd name="connsiteY1438" fmla="*/ 23079 h 830579"/>
                <a:gd name="connsiteX1439" fmla="*/ 229438 w 779916"/>
                <a:gd name="connsiteY1439" fmla="*/ 21117 h 830579"/>
                <a:gd name="connsiteX1440" fmla="*/ 229657 w 779916"/>
                <a:gd name="connsiteY1440" fmla="*/ 20126 h 830579"/>
                <a:gd name="connsiteX1441" fmla="*/ 230334 w 779916"/>
                <a:gd name="connsiteY1441" fmla="*/ 19402 h 830579"/>
                <a:gd name="connsiteX1442" fmla="*/ 233248 w 779916"/>
                <a:gd name="connsiteY1442" fmla="*/ 18154 h 830579"/>
                <a:gd name="connsiteX1443" fmla="*/ 236172 w 779916"/>
                <a:gd name="connsiteY1443" fmla="*/ 16421 h 830579"/>
                <a:gd name="connsiteX1444" fmla="*/ 236963 w 779916"/>
                <a:gd name="connsiteY1444" fmla="*/ 14135 h 830579"/>
                <a:gd name="connsiteX1445" fmla="*/ 237449 w 779916"/>
                <a:gd name="connsiteY1445" fmla="*/ 12582 h 830579"/>
                <a:gd name="connsiteX1446" fmla="*/ 240649 w 779916"/>
                <a:gd name="connsiteY1446" fmla="*/ 10582 h 830579"/>
                <a:gd name="connsiteX1447" fmla="*/ 243983 w 779916"/>
                <a:gd name="connsiteY1447" fmla="*/ 8496 h 830579"/>
                <a:gd name="connsiteX1448" fmla="*/ 247469 w 779916"/>
                <a:gd name="connsiteY1448" fmla="*/ 6315 h 830579"/>
                <a:gd name="connsiteX1449" fmla="*/ 251431 w 779916"/>
                <a:gd name="connsiteY1449" fmla="*/ 3829 h 830579"/>
                <a:gd name="connsiteX1450" fmla="*/ 254784 w 779916"/>
                <a:gd name="connsiteY1450" fmla="*/ 1724 h 830579"/>
                <a:gd name="connsiteX1451" fmla="*/ 257527 w 779916"/>
                <a:gd name="connsiteY1451" fmla="*/ 0 h 830579"/>
                <a:gd name="connsiteX1452" fmla="*/ 257832 w 779916"/>
                <a:gd name="connsiteY1452" fmla="*/ 371 h 830579"/>
                <a:gd name="connsiteX1453" fmla="*/ 258909 w 779916"/>
                <a:gd name="connsiteY1453" fmla="*/ 1153 h 830579"/>
                <a:gd name="connsiteX1454" fmla="*/ 260071 w 779916"/>
                <a:gd name="connsiteY1454" fmla="*/ 1533 h 830579"/>
                <a:gd name="connsiteX1455" fmla="*/ 261432 w 779916"/>
                <a:gd name="connsiteY1455" fmla="*/ 800 h 830579"/>
                <a:gd name="connsiteX1456" fmla="*/ 263137 w 779916"/>
                <a:gd name="connsiteY1456" fmla="*/ 190 h 830579"/>
                <a:gd name="connsiteX1457" fmla="*/ 264033 w 779916"/>
                <a:gd name="connsiteY1457" fmla="*/ 533 h 830579"/>
                <a:gd name="connsiteX1458" fmla="*/ 264157 w 779916"/>
                <a:gd name="connsiteY1458" fmla="*/ 1524 h 830579"/>
                <a:gd name="connsiteX1459" fmla="*/ 263137 w 779916"/>
                <a:gd name="connsiteY1459" fmla="*/ 6172 h 830579"/>
                <a:gd name="connsiteX1460" fmla="*/ 263223 w 779916"/>
                <a:gd name="connsiteY1460" fmla="*/ 7991 h 830579"/>
                <a:gd name="connsiteX1461" fmla="*/ 264928 w 779916"/>
                <a:gd name="connsiteY1461" fmla="*/ 11773 h 830579"/>
                <a:gd name="connsiteX1462" fmla="*/ 267138 w 779916"/>
                <a:gd name="connsiteY1462" fmla="*/ 17897 h 830579"/>
                <a:gd name="connsiteX1463" fmla="*/ 269214 w 779916"/>
                <a:gd name="connsiteY1463" fmla="*/ 23631 h 830579"/>
                <a:gd name="connsiteX1464" fmla="*/ 270434 w 779916"/>
                <a:gd name="connsiteY1464" fmla="*/ 27384 h 830579"/>
                <a:gd name="connsiteX1465" fmla="*/ 271643 w 779916"/>
                <a:gd name="connsiteY1465" fmla="*/ 28918 h 830579"/>
                <a:gd name="connsiteX1466" fmla="*/ 276682 w 779916"/>
                <a:gd name="connsiteY1466" fmla="*/ 30489 h 830579"/>
                <a:gd name="connsiteX1467" fmla="*/ 280835 w 779916"/>
                <a:gd name="connsiteY1467" fmla="*/ 31775 h 830579"/>
                <a:gd name="connsiteX1468" fmla="*/ 283302 w 779916"/>
                <a:gd name="connsiteY1468" fmla="*/ 33880 h 830579"/>
                <a:gd name="connsiteX1469" fmla="*/ 286026 w 779916"/>
                <a:gd name="connsiteY1469" fmla="*/ 35900 h 830579"/>
                <a:gd name="connsiteX1470" fmla="*/ 287931 w 779916"/>
                <a:gd name="connsiteY1470" fmla="*/ 37138 h 830579"/>
                <a:gd name="connsiteX1471" fmla="*/ 288836 w 779916"/>
                <a:gd name="connsiteY1471" fmla="*/ 38728 h 830579"/>
                <a:gd name="connsiteX1472" fmla="*/ 289027 w 779916"/>
                <a:gd name="connsiteY1472" fmla="*/ 40157 h 830579"/>
                <a:gd name="connsiteX1473" fmla="*/ 288855 w 779916"/>
                <a:gd name="connsiteY1473" fmla="*/ 41119 h 830579"/>
                <a:gd name="connsiteX1474" fmla="*/ 287817 w 779916"/>
                <a:gd name="connsiteY1474" fmla="*/ 42386 h 830579"/>
                <a:gd name="connsiteX1475" fmla="*/ 283035 w 779916"/>
                <a:gd name="connsiteY1475" fmla="*/ 45644 h 830579"/>
                <a:gd name="connsiteX1476" fmla="*/ 282464 w 779916"/>
                <a:gd name="connsiteY1476" fmla="*/ 46672 h 830579"/>
                <a:gd name="connsiteX1477" fmla="*/ 282321 w 779916"/>
                <a:gd name="connsiteY1477" fmla="*/ 48025 h 830579"/>
                <a:gd name="connsiteX1478" fmla="*/ 283264 w 779916"/>
                <a:gd name="connsiteY1478" fmla="*/ 52054 h 830579"/>
                <a:gd name="connsiteX1479" fmla="*/ 283854 w 779916"/>
                <a:gd name="connsiteY1479" fmla="*/ 54578 h 830579"/>
                <a:gd name="connsiteX1480" fmla="*/ 284026 w 779916"/>
                <a:gd name="connsiteY1480" fmla="*/ 59645 h 830579"/>
                <a:gd name="connsiteX1481" fmla="*/ 284340 w 779916"/>
                <a:gd name="connsiteY1481" fmla="*/ 64456 h 830579"/>
                <a:gd name="connsiteX1482" fmla="*/ 286035 w 779916"/>
                <a:gd name="connsiteY1482" fmla="*/ 66646 h 830579"/>
                <a:gd name="connsiteX1483" fmla="*/ 287426 w 779916"/>
                <a:gd name="connsiteY1483" fmla="*/ 68056 h 830579"/>
                <a:gd name="connsiteX1484" fmla="*/ 288274 w 779916"/>
                <a:gd name="connsiteY1484" fmla="*/ 69332 h 830579"/>
                <a:gd name="connsiteX1485" fmla="*/ 289989 w 779916"/>
                <a:gd name="connsiteY1485" fmla="*/ 71095 h 830579"/>
                <a:gd name="connsiteX1486" fmla="*/ 291427 w 779916"/>
                <a:gd name="connsiteY1486" fmla="*/ 72399 h 830579"/>
                <a:gd name="connsiteX1487" fmla="*/ 292655 w 779916"/>
                <a:gd name="connsiteY1487" fmla="*/ 73171 h 830579"/>
                <a:gd name="connsiteX1488" fmla="*/ 293255 w 779916"/>
                <a:gd name="connsiteY1488" fmla="*/ 74895 h 830579"/>
                <a:gd name="connsiteX1489" fmla="*/ 292903 w 779916"/>
                <a:gd name="connsiteY1489" fmla="*/ 76924 h 830579"/>
                <a:gd name="connsiteX1490" fmla="*/ 292389 w 779916"/>
                <a:gd name="connsiteY1490" fmla="*/ 78686 h 830579"/>
                <a:gd name="connsiteX1491" fmla="*/ 292551 w 779916"/>
                <a:gd name="connsiteY1491" fmla="*/ 79638 h 830579"/>
                <a:gd name="connsiteX1492" fmla="*/ 293541 w 779916"/>
                <a:gd name="connsiteY1492" fmla="*/ 80315 h 830579"/>
                <a:gd name="connsiteX1493" fmla="*/ 295056 w 779916"/>
                <a:gd name="connsiteY1493" fmla="*/ 82077 h 830579"/>
                <a:gd name="connsiteX1494" fmla="*/ 295256 w 779916"/>
                <a:gd name="connsiteY1494" fmla="*/ 84649 h 830579"/>
                <a:gd name="connsiteX1495" fmla="*/ 295151 w 779916"/>
                <a:gd name="connsiteY1495" fmla="*/ 86420 h 830579"/>
                <a:gd name="connsiteX1496" fmla="*/ 295751 w 779916"/>
                <a:gd name="connsiteY1496" fmla="*/ 88011 h 830579"/>
                <a:gd name="connsiteX1497" fmla="*/ 295913 w 779916"/>
                <a:gd name="connsiteY1497" fmla="*/ 89773 h 830579"/>
                <a:gd name="connsiteX1498" fmla="*/ 295447 w 779916"/>
                <a:gd name="connsiteY1498" fmla="*/ 94164 h 830579"/>
                <a:gd name="connsiteX1499" fmla="*/ 295523 w 779916"/>
                <a:gd name="connsiteY1499" fmla="*/ 96145 h 830579"/>
                <a:gd name="connsiteX1500" fmla="*/ 294198 w 779916"/>
                <a:gd name="connsiteY1500" fmla="*/ 96269 h 830579"/>
                <a:gd name="connsiteX1501" fmla="*/ 293065 w 779916"/>
                <a:gd name="connsiteY1501" fmla="*/ 96945 h 830579"/>
                <a:gd name="connsiteX1502" fmla="*/ 291455 w 779916"/>
                <a:gd name="connsiteY1502" fmla="*/ 99708 h 830579"/>
                <a:gd name="connsiteX1503" fmla="*/ 289598 w 779916"/>
                <a:gd name="connsiteY1503" fmla="*/ 100431 h 830579"/>
                <a:gd name="connsiteX1504" fmla="*/ 287493 w 779916"/>
                <a:gd name="connsiteY1504" fmla="*/ 100651 h 830579"/>
                <a:gd name="connsiteX1505" fmla="*/ 285321 w 779916"/>
                <a:gd name="connsiteY1505" fmla="*/ 98955 h 830579"/>
                <a:gd name="connsiteX1506" fmla="*/ 283540 w 779916"/>
                <a:gd name="connsiteY1506" fmla="*/ 97184 h 830579"/>
                <a:gd name="connsiteX1507" fmla="*/ 283054 w 779916"/>
                <a:gd name="connsiteY1507" fmla="*/ 96202 h 830579"/>
                <a:gd name="connsiteX1508" fmla="*/ 282607 w 779916"/>
                <a:gd name="connsiteY1508" fmla="*/ 94336 h 830579"/>
                <a:gd name="connsiteX1509" fmla="*/ 281644 w 779916"/>
                <a:gd name="connsiteY1509" fmla="*/ 93116 h 830579"/>
                <a:gd name="connsiteX1510" fmla="*/ 279797 w 779916"/>
                <a:gd name="connsiteY1510" fmla="*/ 93688 h 830579"/>
                <a:gd name="connsiteX1511" fmla="*/ 276987 w 779916"/>
                <a:gd name="connsiteY1511" fmla="*/ 93945 h 830579"/>
                <a:gd name="connsiteX1512" fmla="*/ 273948 w 779916"/>
                <a:gd name="connsiteY1512" fmla="*/ 94354 h 830579"/>
                <a:gd name="connsiteX1513" fmla="*/ 273386 w 779916"/>
                <a:gd name="connsiteY1513" fmla="*/ 94764 h 830579"/>
                <a:gd name="connsiteX1514" fmla="*/ 273329 w 779916"/>
                <a:gd name="connsiteY1514" fmla="*/ 95555 h 830579"/>
                <a:gd name="connsiteX1515" fmla="*/ 274072 w 779916"/>
                <a:gd name="connsiteY1515" fmla="*/ 97231 h 830579"/>
                <a:gd name="connsiteX1516" fmla="*/ 274701 w 779916"/>
                <a:gd name="connsiteY1516" fmla="*/ 99412 h 830579"/>
                <a:gd name="connsiteX1517" fmla="*/ 275082 w 779916"/>
                <a:gd name="connsiteY1517" fmla="*/ 102460 h 830579"/>
                <a:gd name="connsiteX1518" fmla="*/ 275901 w 779916"/>
                <a:gd name="connsiteY1518" fmla="*/ 104480 h 830579"/>
                <a:gd name="connsiteX1519" fmla="*/ 276158 w 779916"/>
                <a:gd name="connsiteY1519" fmla="*/ 105118 h 830579"/>
                <a:gd name="connsiteX1520" fmla="*/ 281025 w 779916"/>
                <a:gd name="connsiteY1520" fmla="*/ 111176 h 830579"/>
                <a:gd name="connsiteX1521" fmla="*/ 282302 w 779916"/>
                <a:gd name="connsiteY1521" fmla="*/ 112404 h 830579"/>
                <a:gd name="connsiteX1522" fmla="*/ 282569 w 779916"/>
                <a:gd name="connsiteY1522" fmla="*/ 113214 h 830579"/>
                <a:gd name="connsiteX1523" fmla="*/ 282064 w 779916"/>
                <a:gd name="connsiteY1523" fmla="*/ 115453 h 83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</a:cxnLst>
              <a:rect l="l" t="t" r="r" b="b"/>
              <a:pathLst>
                <a:path w="779916" h="830579">
                  <a:moveTo>
                    <a:pt x="687600" y="828380"/>
                  </a:moveTo>
                  <a:lnTo>
                    <a:pt x="685962" y="830580"/>
                  </a:lnTo>
                  <a:lnTo>
                    <a:pt x="682761" y="823836"/>
                  </a:lnTo>
                  <a:lnTo>
                    <a:pt x="681390" y="823427"/>
                  </a:lnTo>
                  <a:lnTo>
                    <a:pt x="681342" y="820217"/>
                  </a:lnTo>
                  <a:lnTo>
                    <a:pt x="682085" y="818950"/>
                  </a:lnTo>
                  <a:lnTo>
                    <a:pt x="685790" y="817531"/>
                  </a:lnTo>
                  <a:lnTo>
                    <a:pt x="686762" y="818321"/>
                  </a:lnTo>
                  <a:lnTo>
                    <a:pt x="688648" y="824570"/>
                  </a:lnTo>
                  <a:lnTo>
                    <a:pt x="687600" y="828380"/>
                  </a:lnTo>
                  <a:close/>
                  <a:moveTo>
                    <a:pt x="683419" y="814311"/>
                  </a:moveTo>
                  <a:lnTo>
                    <a:pt x="680875" y="816845"/>
                  </a:lnTo>
                  <a:lnTo>
                    <a:pt x="679771" y="815321"/>
                  </a:lnTo>
                  <a:lnTo>
                    <a:pt x="680228" y="814264"/>
                  </a:lnTo>
                  <a:lnTo>
                    <a:pt x="681304" y="813683"/>
                  </a:lnTo>
                  <a:lnTo>
                    <a:pt x="682314" y="812863"/>
                  </a:lnTo>
                  <a:lnTo>
                    <a:pt x="683419" y="814311"/>
                  </a:lnTo>
                  <a:close/>
                  <a:moveTo>
                    <a:pt x="675637" y="800348"/>
                  </a:moveTo>
                  <a:lnTo>
                    <a:pt x="673560" y="800376"/>
                  </a:lnTo>
                  <a:lnTo>
                    <a:pt x="672951" y="799224"/>
                  </a:lnTo>
                  <a:lnTo>
                    <a:pt x="672074" y="798033"/>
                  </a:lnTo>
                  <a:lnTo>
                    <a:pt x="672741" y="796880"/>
                  </a:lnTo>
                  <a:lnTo>
                    <a:pt x="673836" y="796585"/>
                  </a:lnTo>
                  <a:lnTo>
                    <a:pt x="675389" y="798452"/>
                  </a:lnTo>
                  <a:lnTo>
                    <a:pt x="675751" y="799776"/>
                  </a:lnTo>
                  <a:lnTo>
                    <a:pt x="675637" y="800348"/>
                  </a:lnTo>
                  <a:close/>
                  <a:moveTo>
                    <a:pt x="678161" y="795556"/>
                  </a:moveTo>
                  <a:lnTo>
                    <a:pt x="676903" y="796547"/>
                  </a:lnTo>
                  <a:lnTo>
                    <a:pt x="676589" y="796414"/>
                  </a:lnTo>
                  <a:lnTo>
                    <a:pt x="676408" y="795652"/>
                  </a:lnTo>
                  <a:lnTo>
                    <a:pt x="676360" y="795118"/>
                  </a:lnTo>
                  <a:lnTo>
                    <a:pt x="676132" y="794156"/>
                  </a:lnTo>
                  <a:lnTo>
                    <a:pt x="676008" y="792461"/>
                  </a:lnTo>
                  <a:lnTo>
                    <a:pt x="677008" y="791042"/>
                  </a:lnTo>
                  <a:lnTo>
                    <a:pt x="678009" y="791337"/>
                  </a:lnTo>
                  <a:lnTo>
                    <a:pt x="677466" y="792785"/>
                  </a:lnTo>
                  <a:lnTo>
                    <a:pt x="678161" y="795556"/>
                  </a:lnTo>
                  <a:close/>
                  <a:moveTo>
                    <a:pt x="130978" y="789851"/>
                  </a:moveTo>
                  <a:lnTo>
                    <a:pt x="130597" y="790184"/>
                  </a:lnTo>
                  <a:lnTo>
                    <a:pt x="130207" y="790308"/>
                  </a:lnTo>
                  <a:lnTo>
                    <a:pt x="129940" y="790270"/>
                  </a:lnTo>
                  <a:lnTo>
                    <a:pt x="129797" y="789937"/>
                  </a:lnTo>
                  <a:lnTo>
                    <a:pt x="129873" y="789689"/>
                  </a:lnTo>
                  <a:lnTo>
                    <a:pt x="130216" y="789975"/>
                  </a:lnTo>
                  <a:lnTo>
                    <a:pt x="130673" y="789708"/>
                  </a:lnTo>
                  <a:lnTo>
                    <a:pt x="131188" y="788860"/>
                  </a:lnTo>
                  <a:lnTo>
                    <a:pt x="131312" y="788584"/>
                  </a:lnTo>
                  <a:lnTo>
                    <a:pt x="131416" y="788736"/>
                  </a:lnTo>
                  <a:lnTo>
                    <a:pt x="131312" y="789222"/>
                  </a:lnTo>
                  <a:lnTo>
                    <a:pt x="130978" y="789851"/>
                  </a:lnTo>
                  <a:close/>
                  <a:moveTo>
                    <a:pt x="667569" y="790375"/>
                  </a:moveTo>
                  <a:lnTo>
                    <a:pt x="668369" y="791375"/>
                  </a:lnTo>
                  <a:lnTo>
                    <a:pt x="666893" y="791203"/>
                  </a:lnTo>
                  <a:lnTo>
                    <a:pt x="665521" y="789689"/>
                  </a:lnTo>
                  <a:lnTo>
                    <a:pt x="665883" y="788270"/>
                  </a:lnTo>
                  <a:lnTo>
                    <a:pt x="666398" y="787689"/>
                  </a:lnTo>
                  <a:lnTo>
                    <a:pt x="667569" y="790375"/>
                  </a:lnTo>
                  <a:close/>
                  <a:moveTo>
                    <a:pt x="658120" y="766543"/>
                  </a:moveTo>
                  <a:lnTo>
                    <a:pt x="656949" y="766696"/>
                  </a:lnTo>
                  <a:lnTo>
                    <a:pt x="656225" y="765781"/>
                  </a:lnTo>
                  <a:lnTo>
                    <a:pt x="656139" y="764715"/>
                  </a:lnTo>
                  <a:lnTo>
                    <a:pt x="656806" y="764019"/>
                  </a:lnTo>
                  <a:lnTo>
                    <a:pt x="657434" y="763657"/>
                  </a:lnTo>
                  <a:lnTo>
                    <a:pt x="658063" y="763753"/>
                  </a:lnTo>
                  <a:lnTo>
                    <a:pt x="658692" y="765553"/>
                  </a:lnTo>
                  <a:lnTo>
                    <a:pt x="658120" y="766543"/>
                  </a:lnTo>
                  <a:close/>
                  <a:moveTo>
                    <a:pt x="650519" y="728320"/>
                  </a:moveTo>
                  <a:lnTo>
                    <a:pt x="649710" y="729244"/>
                  </a:lnTo>
                  <a:lnTo>
                    <a:pt x="646957" y="728520"/>
                  </a:lnTo>
                  <a:lnTo>
                    <a:pt x="647157" y="725738"/>
                  </a:lnTo>
                  <a:lnTo>
                    <a:pt x="646509" y="723014"/>
                  </a:lnTo>
                  <a:lnTo>
                    <a:pt x="646986" y="721871"/>
                  </a:lnTo>
                  <a:lnTo>
                    <a:pt x="649052" y="719919"/>
                  </a:lnTo>
                  <a:lnTo>
                    <a:pt x="650729" y="719061"/>
                  </a:lnTo>
                  <a:lnTo>
                    <a:pt x="651891" y="721700"/>
                  </a:lnTo>
                  <a:lnTo>
                    <a:pt x="652434" y="724281"/>
                  </a:lnTo>
                  <a:lnTo>
                    <a:pt x="650519" y="728320"/>
                  </a:lnTo>
                  <a:close/>
                  <a:moveTo>
                    <a:pt x="123301" y="710803"/>
                  </a:moveTo>
                  <a:lnTo>
                    <a:pt x="123101" y="710974"/>
                  </a:lnTo>
                  <a:lnTo>
                    <a:pt x="123082" y="710479"/>
                  </a:lnTo>
                  <a:lnTo>
                    <a:pt x="123330" y="709689"/>
                  </a:lnTo>
                  <a:lnTo>
                    <a:pt x="123615" y="709165"/>
                  </a:lnTo>
                  <a:lnTo>
                    <a:pt x="123701" y="709222"/>
                  </a:lnTo>
                  <a:lnTo>
                    <a:pt x="123625" y="709736"/>
                  </a:lnTo>
                  <a:lnTo>
                    <a:pt x="123482" y="710432"/>
                  </a:lnTo>
                  <a:lnTo>
                    <a:pt x="123301" y="710803"/>
                  </a:lnTo>
                  <a:close/>
                  <a:moveTo>
                    <a:pt x="655605" y="705955"/>
                  </a:moveTo>
                  <a:lnTo>
                    <a:pt x="654301" y="706498"/>
                  </a:lnTo>
                  <a:lnTo>
                    <a:pt x="652996" y="705821"/>
                  </a:lnTo>
                  <a:lnTo>
                    <a:pt x="654015" y="704726"/>
                  </a:lnTo>
                  <a:lnTo>
                    <a:pt x="654186" y="702497"/>
                  </a:lnTo>
                  <a:lnTo>
                    <a:pt x="655520" y="703736"/>
                  </a:lnTo>
                  <a:lnTo>
                    <a:pt x="655444" y="705145"/>
                  </a:lnTo>
                  <a:lnTo>
                    <a:pt x="655605" y="705955"/>
                  </a:lnTo>
                  <a:close/>
                  <a:moveTo>
                    <a:pt x="664273" y="688172"/>
                  </a:moveTo>
                  <a:lnTo>
                    <a:pt x="665464" y="691905"/>
                  </a:lnTo>
                  <a:lnTo>
                    <a:pt x="663311" y="690277"/>
                  </a:lnTo>
                  <a:lnTo>
                    <a:pt x="662616" y="689105"/>
                  </a:lnTo>
                  <a:lnTo>
                    <a:pt x="663693" y="688314"/>
                  </a:lnTo>
                  <a:lnTo>
                    <a:pt x="664273" y="688172"/>
                  </a:lnTo>
                  <a:close/>
                  <a:moveTo>
                    <a:pt x="656254" y="665654"/>
                  </a:moveTo>
                  <a:lnTo>
                    <a:pt x="655405" y="667426"/>
                  </a:lnTo>
                  <a:lnTo>
                    <a:pt x="655234" y="663635"/>
                  </a:lnTo>
                  <a:lnTo>
                    <a:pt x="655634" y="663159"/>
                  </a:lnTo>
                  <a:lnTo>
                    <a:pt x="656063" y="663026"/>
                  </a:lnTo>
                  <a:lnTo>
                    <a:pt x="656606" y="663378"/>
                  </a:lnTo>
                  <a:lnTo>
                    <a:pt x="656254" y="665654"/>
                  </a:lnTo>
                  <a:close/>
                  <a:moveTo>
                    <a:pt x="656396" y="701764"/>
                  </a:moveTo>
                  <a:lnTo>
                    <a:pt x="655806" y="702402"/>
                  </a:lnTo>
                  <a:lnTo>
                    <a:pt x="654939" y="701688"/>
                  </a:lnTo>
                  <a:lnTo>
                    <a:pt x="652453" y="696820"/>
                  </a:lnTo>
                  <a:lnTo>
                    <a:pt x="652024" y="693696"/>
                  </a:lnTo>
                  <a:lnTo>
                    <a:pt x="651338" y="692610"/>
                  </a:lnTo>
                  <a:lnTo>
                    <a:pt x="652215" y="691058"/>
                  </a:lnTo>
                  <a:lnTo>
                    <a:pt x="653310" y="690543"/>
                  </a:lnTo>
                  <a:lnTo>
                    <a:pt x="653958" y="688791"/>
                  </a:lnTo>
                  <a:lnTo>
                    <a:pt x="654186" y="686124"/>
                  </a:lnTo>
                  <a:lnTo>
                    <a:pt x="655148" y="683943"/>
                  </a:lnTo>
                  <a:lnTo>
                    <a:pt x="655634" y="683333"/>
                  </a:lnTo>
                  <a:lnTo>
                    <a:pt x="657634" y="683314"/>
                  </a:lnTo>
                  <a:lnTo>
                    <a:pt x="658140" y="683038"/>
                  </a:lnTo>
                  <a:lnTo>
                    <a:pt x="657863" y="680952"/>
                  </a:lnTo>
                  <a:lnTo>
                    <a:pt x="656701" y="680047"/>
                  </a:lnTo>
                  <a:lnTo>
                    <a:pt x="656291" y="679466"/>
                  </a:lnTo>
                  <a:lnTo>
                    <a:pt x="656339" y="674465"/>
                  </a:lnTo>
                  <a:lnTo>
                    <a:pt x="656644" y="672446"/>
                  </a:lnTo>
                  <a:lnTo>
                    <a:pt x="657368" y="670988"/>
                  </a:lnTo>
                  <a:lnTo>
                    <a:pt x="656854" y="667979"/>
                  </a:lnTo>
                  <a:lnTo>
                    <a:pt x="657197" y="666855"/>
                  </a:lnTo>
                  <a:lnTo>
                    <a:pt x="658635" y="665274"/>
                  </a:lnTo>
                  <a:lnTo>
                    <a:pt x="659273" y="661902"/>
                  </a:lnTo>
                  <a:lnTo>
                    <a:pt x="658683" y="660892"/>
                  </a:lnTo>
                  <a:lnTo>
                    <a:pt x="660054" y="655691"/>
                  </a:lnTo>
                  <a:lnTo>
                    <a:pt x="659978" y="652205"/>
                  </a:lnTo>
                  <a:lnTo>
                    <a:pt x="661768" y="648719"/>
                  </a:lnTo>
                  <a:lnTo>
                    <a:pt x="664569" y="647129"/>
                  </a:lnTo>
                  <a:lnTo>
                    <a:pt x="665455" y="647090"/>
                  </a:lnTo>
                  <a:lnTo>
                    <a:pt x="665569" y="650072"/>
                  </a:lnTo>
                  <a:lnTo>
                    <a:pt x="665836" y="651053"/>
                  </a:lnTo>
                  <a:lnTo>
                    <a:pt x="664216" y="652815"/>
                  </a:lnTo>
                  <a:lnTo>
                    <a:pt x="665759" y="655110"/>
                  </a:lnTo>
                  <a:lnTo>
                    <a:pt x="665559" y="655939"/>
                  </a:lnTo>
                  <a:lnTo>
                    <a:pt x="664940" y="657758"/>
                  </a:lnTo>
                  <a:lnTo>
                    <a:pt x="663921" y="659549"/>
                  </a:lnTo>
                  <a:lnTo>
                    <a:pt x="662502" y="660282"/>
                  </a:lnTo>
                  <a:lnTo>
                    <a:pt x="661397" y="662664"/>
                  </a:lnTo>
                  <a:lnTo>
                    <a:pt x="660768" y="663559"/>
                  </a:lnTo>
                  <a:lnTo>
                    <a:pt x="662873" y="666064"/>
                  </a:lnTo>
                  <a:lnTo>
                    <a:pt x="663550" y="674560"/>
                  </a:lnTo>
                  <a:lnTo>
                    <a:pt x="662007" y="676885"/>
                  </a:lnTo>
                  <a:lnTo>
                    <a:pt x="660168" y="677351"/>
                  </a:lnTo>
                  <a:lnTo>
                    <a:pt x="660597" y="683009"/>
                  </a:lnTo>
                  <a:lnTo>
                    <a:pt x="660263" y="684276"/>
                  </a:lnTo>
                  <a:lnTo>
                    <a:pt x="658444" y="687048"/>
                  </a:lnTo>
                  <a:lnTo>
                    <a:pt x="658101" y="688257"/>
                  </a:lnTo>
                  <a:lnTo>
                    <a:pt x="657082" y="689400"/>
                  </a:lnTo>
                  <a:lnTo>
                    <a:pt x="657510" y="690819"/>
                  </a:lnTo>
                  <a:lnTo>
                    <a:pt x="658396" y="691439"/>
                  </a:lnTo>
                  <a:lnTo>
                    <a:pt x="658416" y="692601"/>
                  </a:lnTo>
                  <a:lnTo>
                    <a:pt x="657597" y="695582"/>
                  </a:lnTo>
                  <a:lnTo>
                    <a:pt x="657530" y="698983"/>
                  </a:lnTo>
                  <a:lnTo>
                    <a:pt x="656396" y="701764"/>
                  </a:lnTo>
                  <a:close/>
                  <a:moveTo>
                    <a:pt x="282064" y="115453"/>
                  </a:moveTo>
                  <a:lnTo>
                    <a:pt x="281997" y="115348"/>
                  </a:lnTo>
                  <a:lnTo>
                    <a:pt x="280425" y="113014"/>
                  </a:lnTo>
                  <a:lnTo>
                    <a:pt x="282064" y="115453"/>
                  </a:lnTo>
                  <a:lnTo>
                    <a:pt x="281188" y="118024"/>
                  </a:lnTo>
                  <a:lnTo>
                    <a:pt x="281368" y="120062"/>
                  </a:lnTo>
                  <a:lnTo>
                    <a:pt x="282987" y="122311"/>
                  </a:lnTo>
                  <a:lnTo>
                    <a:pt x="284302" y="123882"/>
                  </a:lnTo>
                  <a:lnTo>
                    <a:pt x="283016" y="125997"/>
                  </a:lnTo>
                  <a:lnTo>
                    <a:pt x="282254" y="128444"/>
                  </a:lnTo>
                  <a:lnTo>
                    <a:pt x="283111" y="129540"/>
                  </a:lnTo>
                  <a:lnTo>
                    <a:pt x="282711" y="133055"/>
                  </a:lnTo>
                  <a:lnTo>
                    <a:pt x="283093" y="133712"/>
                  </a:lnTo>
                  <a:lnTo>
                    <a:pt x="283997" y="133988"/>
                  </a:lnTo>
                  <a:lnTo>
                    <a:pt x="285407" y="133750"/>
                  </a:lnTo>
                  <a:lnTo>
                    <a:pt x="286483" y="135464"/>
                  </a:lnTo>
                  <a:lnTo>
                    <a:pt x="285512" y="133921"/>
                  </a:lnTo>
                  <a:lnTo>
                    <a:pt x="285398" y="133750"/>
                  </a:lnTo>
                  <a:lnTo>
                    <a:pt x="286864" y="132817"/>
                  </a:lnTo>
                  <a:lnTo>
                    <a:pt x="288112" y="132636"/>
                  </a:lnTo>
                  <a:lnTo>
                    <a:pt x="288855" y="132902"/>
                  </a:lnTo>
                  <a:lnTo>
                    <a:pt x="289846" y="130245"/>
                  </a:lnTo>
                  <a:lnTo>
                    <a:pt x="290722" y="129864"/>
                  </a:lnTo>
                  <a:lnTo>
                    <a:pt x="292418" y="130597"/>
                  </a:lnTo>
                  <a:lnTo>
                    <a:pt x="295770" y="135607"/>
                  </a:lnTo>
                  <a:lnTo>
                    <a:pt x="298609" y="139837"/>
                  </a:lnTo>
                  <a:lnTo>
                    <a:pt x="299208" y="140418"/>
                  </a:lnTo>
                  <a:lnTo>
                    <a:pt x="299428" y="140636"/>
                  </a:lnTo>
                  <a:lnTo>
                    <a:pt x="299933" y="141122"/>
                  </a:lnTo>
                  <a:lnTo>
                    <a:pt x="302733" y="143313"/>
                  </a:lnTo>
                  <a:lnTo>
                    <a:pt x="304666" y="144694"/>
                  </a:lnTo>
                  <a:lnTo>
                    <a:pt x="307305" y="144199"/>
                  </a:lnTo>
                  <a:lnTo>
                    <a:pt x="310791" y="144104"/>
                  </a:lnTo>
                  <a:lnTo>
                    <a:pt x="312858" y="145456"/>
                  </a:lnTo>
                  <a:lnTo>
                    <a:pt x="314049" y="146399"/>
                  </a:lnTo>
                  <a:lnTo>
                    <a:pt x="314106" y="146533"/>
                  </a:lnTo>
                  <a:lnTo>
                    <a:pt x="314267" y="146561"/>
                  </a:lnTo>
                  <a:lnTo>
                    <a:pt x="314267" y="146561"/>
                  </a:lnTo>
                  <a:lnTo>
                    <a:pt x="318458" y="149876"/>
                  </a:lnTo>
                  <a:lnTo>
                    <a:pt x="320268" y="149628"/>
                  </a:lnTo>
                  <a:lnTo>
                    <a:pt x="321469" y="150581"/>
                  </a:lnTo>
                  <a:lnTo>
                    <a:pt x="321812" y="152914"/>
                  </a:lnTo>
                  <a:lnTo>
                    <a:pt x="321250" y="155343"/>
                  </a:lnTo>
                  <a:lnTo>
                    <a:pt x="321383" y="156486"/>
                  </a:lnTo>
                  <a:lnTo>
                    <a:pt x="323250" y="156705"/>
                  </a:lnTo>
                  <a:lnTo>
                    <a:pt x="327222" y="158305"/>
                  </a:lnTo>
                  <a:lnTo>
                    <a:pt x="330727" y="159725"/>
                  </a:lnTo>
                  <a:lnTo>
                    <a:pt x="332546" y="160172"/>
                  </a:lnTo>
                  <a:lnTo>
                    <a:pt x="334499" y="161220"/>
                  </a:lnTo>
                  <a:lnTo>
                    <a:pt x="336232" y="162896"/>
                  </a:lnTo>
                  <a:lnTo>
                    <a:pt x="339614" y="165049"/>
                  </a:lnTo>
                  <a:lnTo>
                    <a:pt x="342605" y="166697"/>
                  </a:lnTo>
                  <a:lnTo>
                    <a:pt x="343262" y="168926"/>
                  </a:lnTo>
                  <a:lnTo>
                    <a:pt x="342081" y="168450"/>
                  </a:lnTo>
                  <a:lnTo>
                    <a:pt x="340519" y="168697"/>
                  </a:lnTo>
                  <a:lnTo>
                    <a:pt x="338928" y="169688"/>
                  </a:lnTo>
                  <a:lnTo>
                    <a:pt x="338175" y="170316"/>
                  </a:lnTo>
                  <a:lnTo>
                    <a:pt x="334546" y="174155"/>
                  </a:lnTo>
                  <a:lnTo>
                    <a:pt x="332641" y="175336"/>
                  </a:lnTo>
                  <a:lnTo>
                    <a:pt x="330936" y="177060"/>
                  </a:lnTo>
                  <a:lnTo>
                    <a:pt x="327003" y="182251"/>
                  </a:lnTo>
                  <a:lnTo>
                    <a:pt x="324726" y="187090"/>
                  </a:lnTo>
                  <a:lnTo>
                    <a:pt x="323069" y="191633"/>
                  </a:lnTo>
                  <a:lnTo>
                    <a:pt x="323097" y="194843"/>
                  </a:lnTo>
                  <a:lnTo>
                    <a:pt x="322488" y="198606"/>
                  </a:lnTo>
                  <a:lnTo>
                    <a:pt x="320793" y="200749"/>
                  </a:lnTo>
                  <a:lnTo>
                    <a:pt x="319754" y="201473"/>
                  </a:lnTo>
                  <a:lnTo>
                    <a:pt x="318525" y="204702"/>
                  </a:lnTo>
                  <a:lnTo>
                    <a:pt x="317639" y="208464"/>
                  </a:lnTo>
                  <a:lnTo>
                    <a:pt x="318154" y="209683"/>
                  </a:lnTo>
                  <a:lnTo>
                    <a:pt x="320268" y="211322"/>
                  </a:lnTo>
                  <a:lnTo>
                    <a:pt x="322326" y="212922"/>
                  </a:lnTo>
                  <a:lnTo>
                    <a:pt x="324945" y="214655"/>
                  </a:lnTo>
                  <a:lnTo>
                    <a:pt x="327460" y="216303"/>
                  </a:lnTo>
                  <a:lnTo>
                    <a:pt x="329079" y="216513"/>
                  </a:lnTo>
                  <a:lnTo>
                    <a:pt x="329527" y="215579"/>
                  </a:lnTo>
                  <a:lnTo>
                    <a:pt x="330117" y="214684"/>
                  </a:lnTo>
                  <a:lnTo>
                    <a:pt x="331965" y="215160"/>
                  </a:lnTo>
                  <a:lnTo>
                    <a:pt x="334213" y="216770"/>
                  </a:lnTo>
                  <a:lnTo>
                    <a:pt x="335680" y="218056"/>
                  </a:lnTo>
                  <a:lnTo>
                    <a:pt x="336328" y="218484"/>
                  </a:lnTo>
                  <a:lnTo>
                    <a:pt x="340214" y="220646"/>
                  </a:lnTo>
                  <a:lnTo>
                    <a:pt x="343433" y="222428"/>
                  </a:lnTo>
                  <a:lnTo>
                    <a:pt x="347510" y="224685"/>
                  </a:lnTo>
                  <a:lnTo>
                    <a:pt x="348501" y="226066"/>
                  </a:lnTo>
                  <a:lnTo>
                    <a:pt x="349377" y="227533"/>
                  </a:lnTo>
                  <a:lnTo>
                    <a:pt x="351301" y="229476"/>
                  </a:lnTo>
                  <a:lnTo>
                    <a:pt x="355978" y="232915"/>
                  </a:lnTo>
                  <a:lnTo>
                    <a:pt x="359978" y="235382"/>
                  </a:lnTo>
                  <a:lnTo>
                    <a:pt x="363236" y="237382"/>
                  </a:lnTo>
                  <a:lnTo>
                    <a:pt x="365789" y="238782"/>
                  </a:lnTo>
                  <a:lnTo>
                    <a:pt x="366969" y="238563"/>
                  </a:lnTo>
                  <a:lnTo>
                    <a:pt x="368265" y="237810"/>
                  </a:lnTo>
                  <a:lnTo>
                    <a:pt x="369398" y="237382"/>
                  </a:lnTo>
                  <a:lnTo>
                    <a:pt x="370722" y="237782"/>
                  </a:lnTo>
                  <a:lnTo>
                    <a:pt x="372723" y="238849"/>
                  </a:lnTo>
                  <a:lnTo>
                    <a:pt x="377418" y="242106"/>
                  </a:lnTo>
                  <a:lnTo>
                    <a:pt x="381800" y="244650"/>
                  </a:lnTo>
                  <a:lnTo>
                    <a:pt x="386572" y="244192"/>
                  </a:lnTo>
                  <a:lnTo>
                    <a:pt x="387839" y="244602"/>
                  </a:lnTo>
                  <a:lnTo>
                    <a:pt x="388734" y="246907"/>
                  </a:lnTo>
                  <a:lnTo>
                    <a:pt x="389334" y="249241"/>
                  </a:lnTo>
                  <a:lnTo>
                    <a:pt x="394668" y="250784"/>
                  </a:lnTo>
                  <a:lnTo>
                    <a:pt x="398173" y="251479"/>
                  </a:lnTo>
                  <a:lnTo>
                    <a:pt x="402184" y="252746"/>
                  </a:lnTo>
                  <a:lnTo>
                    <a:pt x="404213" y="253689"/>
                  </a:lnTo>
                  <a:lnTo>
                    <a:pt x="406346" y="252508"/>
                  </a:lnTo>
                  <a:lnTo>
                    <a:pt x="406736" y="251470"/>
                  </a:lnTo>
                  <a:lnTo>
                    <a:pt x="408422" y="250860"/>
                  </a:lnTo>
                  <a:lnTo>
                    <a:pt x="411223" y="251127"/>
                  </a:lnTo>
                  <a:lnTo>
                    <a:pt x="416443" y="252936"/>
                  </a:lnTo>
                  <a:lnTo>
                    <a:pt x="418624" y="253479"/>
                  </a:lnTo>
                  <a:lnTo>
                    <a:pt x="420452" y="251765"/>
                  </a:lnTo>
                  <a:lnTo>
                    <a:pt x="423853" y="250974"/>
                  </a:lnTo>
                  <a:lnTo>
                    <a:pt x="425634" y="250079"/>
                  </a:lnTo>
                  <a:lnTo>
                    <a:pt x="429349" y="251984"/>
                  </a:lnTo>
                  <a:lnTo>
                    <a:pt x="436054" y="254365"/>
                  </a:lnTo>
                  <a:lnTo>
                    <a:pt x="439512" y="255851"/>
                  </a:lnTo>
                  <a:lnTo>
                    <a:pt x="440331" y="257308"/>
                  </a:lnTo>
                  <a:lnTo>
                    <a:pt x="440703" y="258689"/>
                  </a:lnTo>
                  <a:lnTo>
                    <a:pt x="440674" y="262042"/>
                  </a:lnTo>
                  <a:lnTo>
                    <a:pt x="441522" y="263557"/>
                  </a:lnTo>
                  <a:lnTo>
                    <a:pt x="448246" y="266957"/>
                  </a:lnTo>
                  <a:lnTo>
                    <a:pt x="450466" y="268395"/>
                  </a:lnTo>
                  <a:lnTo>
                    <a:pt x="452256" y="268862"/>
                  </a:lnTo>
                  <a:lnTo>
                    <a:pt x="453266" y="268919"/>
                  </a:lnTo>
                  <a:lnTo>
                    <a:pt x="453961" y="269348"/>
                  </a:lnTo>
                  <a:lnTo>
                    <a:pt x="454561" y="271281"/>
                  </a:lnTo>
                  <a:lnTo>
                    <a:pt x="455038" y="271729"/>
                  </a:lnTo>
                  <a:lnTo>
                    <a:pt x="456333" y="272205"/>
                  </a:lnTo>
                  <a:lnTo>
                    <a:pt x="457743" y="272482"/>
                  </a:lnTo>
                  <a:lnTo>
                    <a:pt x="462115" y="270805"/>
                  </a:lnTo>
                  <a:lnTo>
                    <a:pt x="465105" y="269539"/>
                  </a:lnTo>
                  <a:lnTo>
                    <a:pt x="467240" y="269862"/>
                  </a:lnTo>
                  <a:lnTo>
                    <a:pt x="468620" y="271272"/>
                  </a:lnTo>
                  <a:lnTo>
                    <a:pt x="468820" y="273329"/>
                  </a:lnTo>
                  <a:lnTo>
                    <a:pt x="469621" y="275501"/>
                  </a:lnTo>
                  <a:lnTo>
                    <a:pt x="471145" y="276558"/>
                  </a:lnTo>
                  <a:lnTo>
                    <a:pt x="472783" y="276673"/>
                  </a:lnTo>
                  <a:lnTo>
                    <a:pt x="476841" y="275206"/>
                  </a:lnTo>
                  <a:lnTo>
                    <a:pt x="480107" y="276330"/>
                  </a:lnTo>
                  <a:lnTo>
                    <a:pt x="483098" y="276739"/>
                  </a:lnTo>
                  <a:lnTo>
                    <a:pt x="486432" y="277444"/>
                  </a:lnTo>
                  <a:lnTo>
                    <a:pt x="487727" y="277978"/>
                  </a:lnTo>
                  <a:lnTo>
                    <a:pt x="491176" y="279768"/>
                  </a:lnTo>
                  <a:lnTo>
                    <a:pt x="495395" y="281578"/>
                  </a:lnTo>
                  <a:lnTo>
                    <a:pt x="497024" y="281378"/>
                  </a:lnTo>
                  <a:lnTo>
                    <a:pt x="503815" y="278006"/>
                  </a:lnTo>
                  <a:lnTo>
                    <a:pt x="504396" y="278416"/>
                  </a:lnTo>
                  <a:lnTo>
                    <a:pt x="505777" y="281635"/>
                  </a:lnTo>
                  <a:lnTo>
                    <a:pt x="507845" y="282788"/>
                  </a:lnTo>
                  <a:lnTo>
                    <a:pt x="511073" y="283797"/>
                  </a:lnTo>
                  <a:lnTo>
                    <a:pt x="514445" y="281940"/>
                  </a:lnTo>
                  <a:lnTo>
                    <a:pt x="517103" y="282473"/>
                  </a:lnTo>
                  <a:lnTo>
                    <a:pt x="520322" y="282645"/>
                  </a:lnTo>
                  <a:lnTo>
                    <a:pt x="523408" y="281749"/>
                  </a:lnTo>
                  <a:lnTo>
                    <a:pt x="526085" y="281521"/>
                  </a:lnTo>
                  <a:lnTo>
                    <a:pt x="529980" y="283140"/>
                  </a:lnTo>
                  <a:lnTo>
                    <a:pt x="530837" y="282769"/>
                  </a:lnTo>
                  <a:lnTo>
                    <a:pt x="531580" y="281730"/>
                  </a:lnTo>
                  <a:lnTo>
                    <a:pt x="533095" y="277082"/>
                  </a:lnTo>
                  <a:lnTo>
                    <a:pt x="534438" y="272967"/>
                  </a:lnTo>
                  <a:lnTo>
                    <a:pt x="534315" y="270510"/>
                  </a:lnTo>
                  <a:lnTo>
                    <a:pt x="533086" y="266900"/>
                  </a:lnTo>
                  <a:lnTo>
                    <a:pt x="529933" y="262194"/>
                  </a:lnTo>
                  <a:lnTo>
                    <a:pt x="529704" y="260766"/>
                  </a:lnTo>
                  <a:lnTo>
                    <a:pt x="530761" y="252546"/>
                  </a:lnTo>
                  <a:lnTo>
                    <a:pt x="531933" y="247793"/>
                  </a:lnTo>
                  <a:lnTo>
                    <a:pt x="532933" y="245545"/>
                  </a:lnTo>
                  <a:lnTo>
                    <a:pt x="534038" y="242335"/>
                  </a:lnTo>
                  <a:lnTo>
                    <a:pt x="534238" y="240849"/>
                  </a:lnTo>
                  <a:lnTo>
                    <a:pt x="534124" y="239506"/>
                  </a:lnTo>
                  <a:lnTo>
                    <a:pt x="533048" y="238687"/>
                  </a:lnTo>
                  <a:lnTo>
                    <a:pt x="532762" y="237668"/>
                  </a:lnTo>
                  <a:lnTo>
                    <a:pt x="533029" y="236811"/>
                  </a:lnTo>
                  <a:lnTo>
                    <a:pt x="533885" y="236334"/>
                  </a:lnTo>
                  <a:lnTo>
                    <a:pt x="537467" y="235734"/>
                  </a:lnTo>
                  <a:lnTo>
                    <a:pt x="541506" y="234448"/>
                  </a:lnTo>
                  <a:lnTo>
                    <a:pt x="543115" y="233762"/>
                  </a:lnTo>
                  <a:lnTo>
                    <a:pt x="544325" y="233077"/>
                  </a:lnTo>
                  <a:lnTo>
                    <a:pt x="545563" y="231991"/>
                  </a:lnTo>
                  <a:lnTo>
                    <a:pt x="546716" y="232038"/>
                  </a:lnTo>
                  <a:lnTo>
                    <a:pt x="550336" y="233610"/>
                  </a:lnTo>
                  <a:lnTo>
                    <a:pt x="551602" y="234601"/>
                  </a:lnTo>
                  <a:lnTo>
                    <a:pt x="552269" y="237601"/>
                  </a:lnTo>
                  <a:lnTo>
                    <a:pt x="552812" y="238763"/>
                  </a:lnTo>
                  <a:lnTo>
                    <a:pt x="552336" y="241811"/>
                  </a:lnTo>
                  <a:lnTo>
                    <a:pt x="550164" y="249183"/>
                  </a:lnTo>
                  <a:lnTo>
                    <a:pt x="550593" y="251936"/>
                  </a:lnTo>
                  <a:lnTo>
                    <a:pt x="552392" y="253946"/>
                  </a:lnTo>
                  <a:lnTo>
                    <a:pt x="553964" y="255346"/>
                  </a:lnTo>
                  <a:lnTo>
                    <a:pt x="553707" y="255908"/>
                  </a:lnTo>
                  <a:lnTo>
                    <a:pt x="550469" y="258280"/>
                  </a:lnTo>
                  <a:lnTo>
                    <a:pt x="549887" y="259547"/>
                  </a:lnTo>
                  <a:lnTo>
                    <a:pt x="550602" y="260785"/>
                  </a:lnTo>
                  <a:lnTo>
                    <a:pt x="551888" y="261833"/>
                  </a:lnTo>
                  <a:lnTo>
                    <a:pt x="552469" y="262833"/>
                  </a:lnTo>
                  <a:lnTo>
                    <a:pt x="553069" y="265938"/>
                  </a:lnTo>
                  <a:lnTo>
                    <a:pt x="554717" y="266814"/>
                  </a:lnTo>
                  <a:lnTo>
                    <a:pt x="557974" y="268814"/>
                  </a:lnTo>
                  <a:lnTo>
                    <a:pt x="560841" y="270272"/>
                  </a:lnTo>
                  <a:lnTo>
                    <a:pt x="565766" y="269300"/>
                  </a:lnTo>
                  <a:lnTo>
                    <a:pt x="567157" y="269957"/>
                  </a:lnTo>
                  <a:lnTo>
                    <a:pt x="569576" y="270643"/>
                  </a:lnTo>
                  <a:lnTo>
                    <a:pt x="571462" y="270853"/>
                  </a:lnTo>
                  <a:lnTo>
                    <a:pt x="572557" y="271367"/>
                  </a:lnTo>
                  <a:lnTo>
                    <a:pt x="573167" y="271862"/>
                  </a:lnTo>
                  <a:lnTo>
                    <a:pt x="573081" y="272491"/>
                  </a:lnTo>
                  <a:lnTo>
                    <a:pt x="573186" y="273139"/>
                  </a:lnTo>
                  <a:lnTo>
                    <a:pt x="575881" y="273310"/>
                  </a:lnTo>
                  <a:lnTo>
                    <a:pt x="577301" y="273682"/>
                  </a:lnTo>
                  <a:lnTo>
                    <a:pt x="582092" y="273015"/>
                  </a:lnTo>
                  <a:lnTo>
                    <a:pt x="586902" y="272101"/>
                  </a:lnTo>
                  <a:lnTo>
                    <a:pt x="589112" y="269329"/>
                  </a:lnTo>
                  <a:lnTo>
                    <a:pt x="590093" y="269129"/>
                  </a:lnTo>
                  <a:lnTo>
                    <a:pt x="592855" y="268053"/>
                  </a:lnTo>
                  <a:lnTo>
                    <a:pt x="595579" y="269234"/>
                  </a:lnTo>
                  <a:lnTo>
                    <a:pt x="598570" y="270843"/>
                  </a:lnTo>
                  <a:lnTo>
                    <a:pt x="600189" y="271329"/>
                  </a:lnTo>
                  <a:lnTo>
                    <a:pt x="603380" y="271586"/>
                  </a:lnTo>
                  <a:lnTo>
                    <a:pt x="606485" y="271405"/>
                  </a:lnTo>
                  <a:lnTo>
                    <a:pt x="613915" y="270634"/>
                  </a:lnTo>
                  <a:lnTo>
                    <a:pt x="618001" y="271034"/>
                  </a:lnTo>
                  <a:lnTo>
                    <a:pt x="621754" y="268729"/>
                  </a:lnTo>
                  <a:lnTo>
                    <a:pt x="622525" y="268738"/>
                  </a:lnTo>
                  <a:lnTo>
                    <a:pt x="624173" y="270520"/>
                  </a:lnTo>
                  <a:lnTo>
                    <a:pt x="628298" y="270681"/>
                  </a:lnTo>
                  <a:lnTo>
                    <a:pt x="630488" y="269824"/>
                  </a:lnTo>
                  <a:lnTo>
                    <a:pt x="632850" y="269167"/>
                  </a:lnTo>
                  <a:lnTo>
                    <a:pt x="634355" y="268957"/>
                  </a:lnTo>
                  <a:lnTo>
                    <a:pt x="635565" y="268938"/>
                  </a:lnTo>
                  <a:lnTo>
                    <a:pt x="637022" y="269110"/>
                  </a:lnTo>
                  <a:lnTo>
                    <a:pt x="638404" y="268519"/>
                  </a:lnTo>
                  <a:lnTo>
                    <a:pt x="639032" y="267328"/>
                  </a:lnTo>
                  <a:lnTo>
                    <a:pt x="638890" y="265528"/>
                  </a:lnTo>
                  <a:lnTo>
                    <a:pt x="637899" y="263566"/>
                  </a:lnTo>
                  <a:lnTo>
                    <a:pt x="637032" y="262414"/>
                  </a:lnTo>
                  <a:lnTo>
                    <a:pt x="636861" y="261804"/>
                  </a:lnTo>
                  <a:lnTo>
                    <a:pt x="637127" y="260385"/>
                  </a:lnTo>
                  <a:lnTo>
                    <a:pt x="637889" y="258385"/>
                  </a:lnTo>
                  <a:lnTo>
                    <a:pt x="639289" y="256099"/>
                  </a:lnTo>
                  <a:lnTo>
                    <a:pt x="638260" y="253879"/>
                  </a:lnTo>
                  <a:lnTo>
                    <a:pt x="636822" y="251336"/>
                  </a:lnTo>
                  <a:lnTo>
                    <a:pt x="635765" y="251088"/>
                  </a:lnTo>
                  <a:lnTo>
                    <a:pt x="633098" y="251679"/>
                  </a:lnTo>
                  <a:lnTo>
                    <a:pt x="630212" y="251565"/>
                  </a:lnTo>
                  <a:lnTo>
                    <a:pt x="627936" y="250031"/>
                  </a:lnTo>
                  <a:lnTo>
                    <a:pt x="626240" y="248107"/>
                  </a:lnTo>
                  <a:lnTo>
                    <a:pt x="625830" y="246497"/>
                  </a:lnTo>
                  <a:lnTo>
                    <a:pt x="626326" y="244526"/>
                  </a:lnTo>
                  <a:lnTo>
                    <a:pt x="627078" y="242716"/>
                  </a:lnTo>
                  <a:lnTo>
                    <a:pt x="627240" y="242040"/>
                  </a:lnTo>
                  <a:lnTo>
                    <a:pt x="629402" y="242040"/>
                  </a:lnTo>
                  <a:lnTo>
                    <a:pt x="632393" y="242440"/>
                  </a:lnTo>
                  <a:lnTo>
                    <a:pt x="634660" y="242944"/>
                  </a:lnTo>
                  <a:lnTo>
                    <a:pt x="636479" y="242926"/>
                  </a:lnTo>
                  <a:lnTo>
                    <a:pt x="639785" y="240601"/>
                  </a:lnTo>
                  <a:lnTo>
                    <a:pt x="641289" y="240459"/>
                  </a:lnTo>
                  <a:lnTo>
                    <a:pt x="643023" y="240020"/>
                  </a:lnTo>
                  <a:lnTo>
                    <a:pt x="643776" y="239582"/>
                  </a:lnTo>
                  <a:lnTo>
                    <a:pt x="644300" y="239925"/>
                  </a:lnTo>
                  <a:lnTo>
                    <a:pt x="646195" y="240211"/>
                  </a:lnTo>
                  <a:lnTo>
                    <a:pt x="648167" y="240097"/>
                  </a:lnTo>
                  <a:lnTo>
                    <a:pt x="649929" y="239458"/>
                  </a:lnTo>
                  <a:lnTo>
                    <a:pt x="651700" y="238458"/>
                  </a:lnTo>
                  <a:lnTo>
                    <a:pt x="654844" y="236363"/>
                  </a:lnTo>
                  <a:lnTo>
                    <a:pt x="655463" y="235163"/>
                  </a:lnTo>
                  <a:lnTo>
                    <a:pt x="655463" y="234058"/>
                  </a:lnTo>
                  <a:lnTo>
                    <a:pt x="654872" y="233324"/>
                  </a:lnTo>
                  <a:lnTo>
                    <a:pt x="654272" y="232972"/>
                  </a:lnTo>
                  <a:lnTo>
                    <a:pt x="654510" y="232010"/>
                  </a:lnTo>
                  <a:lnTo>
                    <a:pt x="655834" y="230391"/>
                  </a:lnTo>
                  <a:lnTo>
                    <a:pt x="660645" y="227952"/>
                  </a:lnTo>
                  <a:lnTo>
                    <a:pt x="664740" y="224942"/>
                  </a:lnTo>
                  <a:lnTo>
                    <a:pt x="666988" y="222685"/>
                  </a:lnTo>
                  <a:lnTo>
                    <a:pt x="668017" y="219951"/>
                  </a:lnTo>
                  <a:lnTo>
                    <a:pt x="669321" y="216979"/>
                  </a:lnTo>
                  <a:lnTo>
                    <a:pt x="670541" y="215808"/>
                  </a:lnTo>
                  <a:lnTo>
                    <a:pt x="673446" y="215065"/>
                  </a:lnTo>
                  <a:lnTo>
                    <a:pt x="681581" y="213970"/>
                  </a:lnTo>
                  <a:lnTo>
                    <a:pt x="684143" y="212769"/>
                  </a:lnTo>
                  <a:lnTo>
                    <a:pt x="687924" y="210541"/>
                  </a:lnTo>
                  <a:lnTo>
                    <a:pt x="689829" y="208788"/>
                  </a:lnTo>
                  <a:lnTo>
                    <a:pt x="690886" y="207369"/>
                  </a:lnTo>
                  <a:lnTo>
                    <a:pt x="691000" y="205787"/>
                  </a:lnTo>
                  <a:lnTo>
                    <a:pt x="693515" y="205292"/>
                  </a:lnTo>
                  <a:lnTo>
                    <a:pt x="695706" y="202730"/>
                  </a:lnTo>
                  <a:lnTo>
                    <a:pt x="698363" y="200149"/>
                  </a:lnTo>
                  <a:lnTo>
                    <a:pt x="703040" y="197968"/>
                  </a:lnTo>
                  <a:lnTo>
                    <a:pt x="707184" y="195034"/>
                  </a:lnTo>
                  <a:lnTo>
                    <a:pt x="708622" y="195501"/>
                  </a:lnTo>
                  <a:lnTo>
                    <a:pt x="710127" y="196891"/>
                  </a:lnTo>
                  <a:lnTo>
                    <a:pt x="710927" y="198425"/>
                  </a:lnTo>
                  <a:lnTo>
                    <a:pt x="711098" y="199206"/>
                  </a:lnTo>
                  <a:lnTo>
                    <a:pt x="716394" y="200177"/>
                  </a:lnTo>
                  <a:lnTo>
                    <a:pt x="717232" y="200025"/>
                  </a:lnTo>
                  <a:lnTo>
                    <a:pt x="721128" y="201396"/>
                  </a:lnTo>
                  <a:lnTo>
                    <a:pt x="724719" y="203054"/>
                  </a:lnTo>
                  <a:lnTo>
                    <a:pt x="726700" y="203463"/>
                  </a:lnTo>
                  <a:lnTo>
                    <a:pt x="727672" y="203416"/>
                  </a:lnTo>
                  <a:lnTo>
                    <a:pt x="728500" y="202902"/>
                  </a:lnTo>
                  <a:lnTo>
                    <a:pt x="729472" y="201444"/>
                  </a:lnTo>
                  <a:lnTo>
                    <a:pt x="730462" y="200387"/>
                  </a:lnTo>
                  <a:lnTo>
                    <a:pt x="731082" y="199958"/>
                  </a:lnTo>
                  <a:lnTo>
                    <a:pt x="731053" y="198282"/>
                  </a:lnTo>
                  <a:lnTo>
                    <a:pt x="736254" y="195005"/>
                  </a:lnTo>
                  <a:lnTo>
                    <a:pt x="740921" y="192652"/>
                  </a:lnTo>
                  <a:lnTo>
                    <a:pt x="744941" y="190938"/>
                  </a:lnTo>
                  <a:lnTo>
                    <a:pt x="746122" y="191643"/>
                  </a:lnTo>
                  <a:lnTo>
                    <a:pt x="747427" y="192948"/>
                  </a:lnTo>
                  <a:lnTo>
                    <a:pt x="749208" y="196272"/>
                  </a:lnTo>
                  <a:lnTo>
                    <a:pt x="750284" y="197082"/>
                  </a:lnTo>
                  <a:lnTo>
                    <a:pt x="753008" y="196615"/>
                  </a:lnTo>
                  <a:lnTo>
                    <a:pt x="753513" y="196987"/>
                  </a:lnTo>
                  <a:lnTo>
                    <a:pt x="753084" y="198177"/>
                  </a:lnTo>
                  <a:lnTo>
                    <a:pt x="751237" y="199654"/>
                  </a:lnTo>
                  <a:lnTo>
                    <a:pt x="748836" y="200977"/>
                  </a:lnTo>
                  <a:lnTo>
                    <a:pt x="747274" y="202063"/>
                  </a:lnTo>
                  <a:lnTo>
                    <a:pt x="747789" y="205673"/>
                  </a:lnTo>
                  <a:lnTo>
                    <a:pt x="747665" y="206912"/>
                  </a:lnTo>
                  <a:lnTo>
                    <a:pt x="748341" y="207302"/>
                  </a:lnTo>
                  <a:lnTo>
                    <a:pt x="753275" y="203721"/>
                  </a:lnTo>
                  <a:lnTo>
                    <a:pt x="755647" y="203016"/>
                  </a:lnTo>
                  <a:lnTo>
                    <a:pt x="756495" y="203883"/>
                  </a:lnTo>
                  <a:lnTo>
                    <a:pt x="756752" y="205797"/>
                  </a:lnTo>
                  <a:lnTo>
                    <a:pt x="758704" y="209740"/>
                  </a:lnTo>
                  <a:lnTo>
                    <a:pt x="759533" y="211741"/>
                  </a:lnTo>
                  <a:lnTo>
                    <a:pt x="754570" y="216503"/>
                  </a:lnTo>
                  <a:lnTo>
                    <a:pt x="752751" y="218960"/>
                  </a:lnTo>
                  <a:lnTo>
                    <a:pt x="752818" y="219827"/>
                  </a:lnTo>
                  <a:lnTo>
                    <a:pt x="752723" y="220685"/>
                  </a:lnTo>
                  <a:lnTo>
                    <a:pt x="751456" y="221904"/>
                  </a:lnTo>
                  <a:lnTo>
                    <a:pt x="751522" y="222390"/>
                  </a:lnTo>
                  <a:lnTo>
                    <a:pt x="752541" y="223161"/>
                  </a:lnTo>
                  <a:lnTo>
                    <a:pt x="753789" y="223742"/>
                  </a:lnTo>
                  <a:lnTo>
                    <a:pt x="754389" y="223723"/>
                  </a:lnTo>
                  <a:lnTo>
                    <a:pt x="755418" y="222571"/>
                  </a:lnTo>
                  <a:lnTo>
                    <a:pt x="760095" y="220942"/>
                  </a:lnTo>
                  <a:lnTo>
                    <a:pt x="761438" y="221247"/>
                  </a:lnTo>
                  <a:lnTo>
                    <a:pt x="764734" y="223742"/>
                  </a:lnTo>
                  <a:lnTo>
                    <a:pt x="766257" y="223885"/>
                  </a:lnTo>
                  <a:lnTo>
                    <a:pt x="770211" y="224628"/>
                  </a:lnTo>
                  <a:lnTo>
                    <a:pt x="772744" y="223685"/>
                  </a:lnTo>
                  <a:lnTo>
                    <a:pt x="774602" y="224552"/>
                  </a:lnTo>
                  <a:lnTo>
                    <a:pt x="778459" y="227676"/>
                  </a:lnTo>
                  <a:lnTo>
                    <a:pt x="779345" y="228247"/>
                  </a:lnTo>
                  <a:lnTo>
                    <a:pt x="779021" y="230143"/>
                  </a:lnTo>
                  <a:lnTo>
                    <a:pt x="778821" y="232229"/>
                  </a:lnTo>
                  <a:lnTo>
                    <a:pt x="779802" y="233886"/>
                  </a:lnTo>
                  <a:lnTo>
                    <a:pt x="779916" y="235353"/>
                  </a:lnTo>
                  <a:lnTo>
                    <a:pt x="779697" y="236696"/>
                  </a:lnTo>
                  <a:lnTo>
                    <a:pt x="778926" y="237620"/>
                  </a:lnTo>
                  <a:lnTo>
                    <a:pt x="776783" y="238134"/>
                  </a:lnTo>
                  <a:lnTo>
                    <a:pt x="774963" y="239735"/>
                  </a:lnTo>
                  <a:lnTo>
                    <a:pt x="772068" y="242049"/>
                  </a:lnTo>
                  <a:lnTo>
                    <a:pt x="769744" y="243897"/>
                  </a:lnTo>
                  <a:lnTo>
                    <a:pt x="768058" y="245535"/>
                  </a:lnTo>
                  <a:lnTo>
                    <a:pt x="767448" y="247250"/>
                  </a:lnTo>
                  <a:lnTo>
                    <a:pt x="767639" y="249412"/>
                  </a:lnTo>
                  <a:lnTo>
                    <a:pt x="768125" y="251670"/>
                  </a:lnTo>
                  <a:lnTo>
                    <a:pt x="773516" y="259937"/>
                  </a:lnTo>
                  <a:lnTo>
                    <a:pt x="773468" y="261366"/>
                  </a:lnTo>
                  <a:lnTo>
                    <a:pt x="771763" y="261766"/>
                  </a:lnTo>
                  <a:lnTo>
                    <a:pt x="769496" y="260833"/>
                  </a:lnTo>
                  <a:lnTo>
                    <a:pt x="767543" y="259499"/>
                  </a:lnTo>
                  <a:lnTo>
                    <a:pt x="765343" y="255956"/>
                  </a:lnTo>
                  <a:lnTo>
                    <a:pt x="763571" y="254898"/>
                  </a:lnTo>
                  <a:lnTo>
                    <a:pt x="761809" y="254670"/>
                  </a:lnTo>
                  <a:lnTo>
                    <a:pt x="751332" y="256489"/>
                  </a:lnTo>
                  <a:lnTo>
                    <a:pt x="749112" y="257004"/>
                  </a:lnTo>
                  <a:lnTo>
                    <a:pt x="745655" y="258328"/>
                  </a:lnTo>
                  <a:lnTo>
                    <a:pt x="743235" y="260985"/>
                  </a:lnTo>
                  <a:lnTo>
                    <a:pt x="741473" y="263414"/>
                  </a:lnTo>
                  <a:lnTo>
                    <a:pt x="739664" y="264395"/>
                  </a:lnTo>
                  <a:lnTo>
                    <a:pt x="737016" y="266281"/>
                  </a:lnTo>
                  <a:lnTo>
                    <a:pt x="729672" y="272072"/>
                  </a:lnTo>
                  <a:lnTo>
                    <a:pt x="725434" y="274568"/>
                  </a:lnTo>
                  <a:lnTo>
                    <a:pt x="722662" y="275482"/>
                  </a:lnTo>
                  <a:lnTo>
                    <a:pt x="720719" y="276796"/>
                  </a:lnTo>
                  <a:lnTo>
                    <a:pt x="719671" y="278930"/>
                  </a:lnTo>
                  <a:lnTo>
                    <a:pt x="718880" y="280463"/>
                  </a:lnTo>
                  <a:lnTo>
                    <a:pt x="718652" y="284226"/>
                  </a:lnTo>
                  <a:lnTo>
                    <a:pt x="719138" y="288855"/>
                  </a:lnTo>
                  <a:lnTo>
                    <a:pt x="720185" y="291808"/>
                  </a:lnTo>
                  <a:lnTo>
                    <a:pt x="720747" y="292427"/>
                  </a:lnTo>
                  <a:lnTo>
                    <a:pt x="720833" y="293294"/>
                  </a:lnTo>
                  <a:lnTo>
                    <a:pt x="719776" y="294884"/>
                  </a:lnTo>
                  <a:lnTo>
                    <a:pt x="718385" y="296246"/>
                  </a:lnTo>
                  <a:lnTo>
                    <a:pt x="717709" y="297085"/>
                  </a:lnTo>
                  <a:lnTo>
                    <a:pt x="717089" y="301295"/>
                  </a:lnTo>
                  <a:lnTo>
                    <a:pt x="715861" y="303362"/>
                  </a:lnTo>
                  <a:lnTo>
                    <a:pt x="713594" y="306400"/>
                  </a:lnTo>
                  <a:lnTo>
                    <a:pt x="711584" y="308696"/>
                  </a:lnTo>
                  <a:lnTo>
                    <a:pt x="708431" y="310477"/>
                  </a:lnTo>
                  <a:lnTo>
                    <a:pt x="707231" y="311915"/>
                  </a:lnTo>
                  <a:lnTo>
                    <a:pt x="706078" y="314573"/>
                  </a:lnTo>
                  <a:lnTo>
                    <a:pt x="705402" y="316821"/>
                  </a:lnTo>
                  <a:lnTo>
                    <a:pt x="705365" y="317630"/>
                  </a:lnTo>
                  <a:lnTo>
                    <a:pt x="705726" y="318345"/>
                  </a:lnTo>
                  <a:lnTo>
                    <a:pt x="707041" y="319135"/>
                  </a:lnTo>
                  <a:lnTo>
                    <a:pt x="708631" y="319897"/>
                  </a:lnTo>
                  <a:lnTo>
                    <a:pt x="709393" y="321088"/>
                  </a:lnTo>
                  <a:lnTo>
                    <a:pt x="709498" y="322526"/>
                  </a:lnTo>
                  <a:lnTo>
                    <a:pt x="708317" y="325984"/>
                  </a:lnTo>
                  <a:lnTo>
                    <a:pt x="706193" y="330775"/>
                  </a:lnTo>
                  <a:lnTo>
                    <a:pt x="703764" y="334566"/>
                  </a:lnTo>
                  <a:lnTo>
                    <a:pt x="701259" y="338176"/>
                  </a:lnTo>
                  <a:lnTo>
                    <a:pt x="700659" y="339357"/>
                  </a:lnTo>
                  <a:lnTo>
                    <a:pt x="698411" y="343786"/>
                  </a:lnTo>
                  <a:lnTo>
                    <a:pt x="696449" y="349872"/>
                  </a:lnTo>
                  <a:lnTo>
                    <a:pt x="695125" y="353958"/>
                  </a:lnTo>
                  <a:lnTo>
                    <a:pt x="693982" y="356759"/>
                  </a:lnTo>
                  <a:lnTo>
                    <a:pt x="692572" y="356883"/>
                  </a:lnTo>
                  <a:lnTo>
                    <a:pt x="690867" y="355987"/>
                  </a:lnTo>
                  <a:lnTo>
                    <a:pt x="686705" y="354797"/>
                  </a:lnTo>
                  <a:lnTo>
                    <a:pt x="684047" y="353835"/>
                  </a:lnTo>
                  <a:lnTo>
                    <a:pt x="682114" y="352968"/>
                  </a:lnTo>
                  <a:lnTo>
                    <a:pt x="680771" y="353006"/>
                  </a:lnTo>
                  <a:lnTo>
                    <a:pt x="678923" y="353568"/>
                  </a:lnTo>
                  <a:lnTo>
                    <a:pt x="677046" y="353958"/>
                  </a:lnTo>
                  <a:lnTo>
                    <a:pt x="675932" y="353539"/>
                  </a:lnTo>
                  <a:lnTo>
                    <a:pt x="673351" y="351015"/>
                  </a:lnTo>
                  <a:lnTo>
                    <a:pt x="672560" y="351301"/>
                  </a:lnTo>
                  <a:lnTo>
                    <a:pt x="672056" y="352530"/>
                  </a:lnTo>
                  <a:lnTo>
                    <a:pt x="673798" y="359731"/>
                  </a:lnTo>
                  <a:lnTo>
                    <a:pt x="674932" y="362407"/>
                  </a:lnTo>
                  <a:lnTo>
                    <a:pt x="674741" y="366874"/>
                  </a:lnTo>
                  <a:lnTo>
                    <a:pt x="674294" y="372351"/>
                  </a:lnTo>
                  <a:lnTo>
                    <a:pt x="673627" y="378323"/>
                  </a:lnTo>
                  <a:lnTo>
                    <a:pt x="673179" y="379704"/>
                  </a:lnTo>
                  <a:lnTo>
                    <a:pt x="672074" y="381286"/>
                  </a:lnTo>
                  <a:lnTo>
                    <a:pt x="670617" y="381714"/>
                  </a:lnTo>
                  <a:lnTo>
                    <a:pt x="669293" y="381095"/>
                  </a:lnTo>
                  <a:lnTo>
                    <a:pt x="668236" y="381238"/>
                  </a:lnTo>
                  <a:lnTo>
                    <a:pt x="667883" y="382238"/>
                  </a:lnTo>
                  <a:lnTo>
                    <a:pt x="668188" y="384820"/>
                  </a:lnTo>
                  <a:lnTo>
                    <a:pt x="666893" y="387772"/>
                  </a:lnTo>
                  <a:lnTo>
                    <a:pt x="665940" y="390296"/>
                  </a:lnTo>
                  <a:lnTo>
                    <a:pt x="666188" y="392744"/>
                  </a:lnTo>
                  <a:lnTo>
                    <a:pt x="666645" y="395230"/>
                  </a:lnTo>
                  <a:lnTo>
                    <a:pt x="668160" y="400602"/>
                  </a:lnTo>
                  <a:lnTo>
                    <a:pt x="668169" y="402564"/>
                  </a:lnTo>
                  <a:lnTo>
                    <a:pt x="667874" y="404326"/>
                  </a:lnTo>
                  <a:lnTo>
                    <a:pt x="667083" y="405060"/>
                  </a:lnTo>
                  <a:lnTo>
                    <a:pt x="665721" y="404936"/>
                  </a:lnTo>
                  <a:lnTo>
                    <a:pt x="664978" y="405660"/>
                  </a:lnTo>
                  <a:lnTo>
                    <a:pt x="664416" y="406765"/>
                  </a:lnTo>
                  <a:lnTo>
                    <a:pt x="662883" y="410832"/>
                  </a:lnTo>
                  <a:lnTo>
                    <a:pt x="661416" y="411261"/>
                  </a:lnTo>
                  <a:lnTo>
                    <a:pt x="659939" y="410651"/>
                  </a:lnTo>
                  <a:lnTo>
                    <a:pt x="657730" y="407937"/>
                  </a:lnTo>
                  <a:lnTo>
                    <a:pt x="656377" y="407146"/>
                  </a:lnTo>
                  <a:lnTo>
                    <a:pt x="655520" y="407194"/>
                  </a:lnTo>
                  <a:lnTo>
                    <a:pt x="655139" y="407908"/>
                  </a:lnTo>
                  <a:lnTo>
                    <a:pt x="654539" y="409527"/>
                  </a:lnTo>
                  <a:lnTo>
                    <a:pt x="653939" y="410613"/>
                  </a:lnTo>
                  <a:lnTo>
                    <a:pt x="652463" y="411566"/>
                  </a:lnTo>
                  <a:lnTo>
                    <a:pt x="652100" y="409565"/>
                  </a:lnTo>
                  <a:lnTo>
                    <a:pt x="651310" y="399164"/>
                  </a:lnTo>
                  <a:lnTo>
                    <a:pt x="650710" y="395849"/>
                  </a:lnTo>
                  <a:lnTo>
                    <a:pt x="650224" y="391249"/>
                  </a:lnTo>
                  <a:lnTo>
                    <a:pt x="649510" y="389839"/>
                  </a:lnTo>
                  <a:lnTo>
                    <a:pt x="648595" y="387315"/>
                  </a:lnTo>
                  <a:lnTo>
                    <a:pt x="647586" y="385134"/>
                  </a:lnTo>
                  <a:lnTo>
                    <a:pt x="646738" y="384210"/>
                  </a:lnTo>
                  <a:lnTo>
                    <a:pt x="646195" y="380143"/>
                  </a:lnTo>
                  <a:lnTo>
                    <a:pt x="645995" y="375161"/>
                  </a:lnTo>
                  <a:lnTo>
                    <a:pt x="646004" y="372799"/>
                  </a:lnTo>
                  <a:lnTo>
                    <a:pt x="644814" y="367912"/>
                  </a:lnTo>
                  <a:lnTo>
                    <a:pt x="643652" y="362369"/>
                  </a:lnTo>
                  <a:lnTo>
                    <a:pt x="642080" y="362598"/>
                  </a:lnTo>
                  <a:lnTo>
                    <a:pt x="641147" y="361255"/>
                  </a:lnTo>
                  <a:lnTo>
                    <a:pt x="640470" y="361283"/>
                  </a:lnTo>
                  <a:lnTo>
                    <a:pt x="638260" y="362531"/>
                  </a:lnTo>
                  <a:lnTo>
                    <a:pt x="636498" y="362121"/>
                  </a:lnTo>
                  <a:lnTo>
                    <a:pt x="635194" y="362293"/>
                  </a:lnTo>
                  <a:lnTo>
                    <a:pt x="635184" y="364845"/>
                  </a:lnTo>
                  <a:lnTo>
                    <a:pt x="635403" y="367560"/>
                  </a:lnTo>
                  <a:lnTo>
                    <a:pt x="634908" y="368541"/>
                  </a:lnTo>
                  <a:lnTo>
                    <a:pt x="631460" y="371723"/>
                  </a:lnTo>
                  <a:lnTo>
                    <a:pt x="630498" y="373856"/>
                  </a:lnTo>
                  <a:lnTo>
                    <a:pt x="630593" y="376095"/>
                  </a:lnTo>
                  <a:lnTo>
                    <a:pt x="631021" y="379085"/>
                  </a:lnTo>
                  <a:lnTo>
                    <a:pt x="630412" y="380609"/>
                  </a:lnTo>
                  <a:lnTo>
                    <a:pt x="628917" y="382010"/>
                  </a:lnTo>
                  <a:lnTo>
                    <a:pt x="626907" y="382743"/>
                  </a:lnTo>
                  <a:lnTo>
                    <a:pt x="625135" y="382400"/>
                  </a:lnTo>
                  <a:lnTo>
                    <a:pt x="624001" y="381181"/>
                  </a:lnTo>
                  <a:lnTo>
                    <a:pt x="622945" y="378076"/>
                  </a:lnTo>
                  <a:lnTo>
                    <a:pt x="622002" y="376380"/>
                  </a:lnTo>
                  <a:lnTo>
                    <a:pt x="621011" y="375980"/>
                  </a:lnTo>
                  <a:lnTo>
                    <a:pt x="620239" y="376438"/>
                  </a:lnTo>
                  <a:lnTo>
                    <a:pt x="620134" y="378390"/>
                  </a:lnTo>
                  <a:lnTo>
                    <a:pt x="620192" y="380000"/>
                  </a:lnTo>
                  <a:lnTo>
                    <a:pt x="619944" y="380181"/>
                  </a:lnTo>
                  <a:lnTo>
                    <a:pt x="619392" y="379933"/>
                  </a:lnTo>
                  <a:lnTo>
                    <a:pt x="618763" y="379143"/>
                  </a:lnTo>
                  <a:lnTo>
                    <a:pt x="617115" y="371351"/>
                  </a:lnTo>
                  <a:lnTo>
                    <a:pt x="614763" y="365341"/>
                  </a:lnTo>
                  <a:lnTo>
                    <a:pt x="614619" y="363036"/>
                  </a:lnTo>
                  <a:lnTo>
                    <a:pt x="615477" y="360064"/>
                  </a:lnTo>
                  <a:lnTo>
                    <a:pt x="616534" y="355482"/>
                  </a:lnTo>
                  <a:lnTo>
                    <a:pt x="619325" y="352625"/>
                  </a:lnTo>
                  <a:lnTo>
                    <a:pt x="619687" y="351415"/>
                  </a:lnTo>
                  <a:lnTo>
                    <a:pt x="620144" y="350453"/>
                  </a:lnTo>
                  <a:lnTo>
                    <a:pt x="620820" y="350263"/>
                  </a:lnTo>
                  <a:lnTo>
                    <a:pt x="624402" y="350529"/>
                  </a:lnTo>
                  <a:lnTo>
                    <a:pt x="625602" y="350072"/>
                  </a:lnTo>
                  <a:lnTo>
                    <a:pt x="626659" y="348720"/>
                  </a:lnTo>
                  <a:lnTo>
                    <a:pt x="628202" y="347634"/>
                  </a:lnTo>
                  <a:lnTo>
                    <a:pt x="629745" y="347196"/>
                  </a:lnTo>
                  <a:lnTo>
                    <a:pt x="630974" y="347034"/>
                  </a:lnTo>
                  <a:lnTo>
                    <a:pt x="632946" y="348062"/>
                  </a:lnTo>
                  <a:lnTo>
                    <a:pt x="633765" y="347472"/>
                  </a:lnTo>
                  <a:lnTo>
                    <a:pt x="634365" y="345567"/>
                  </a:lnTo>
                  <a:lnTo>
                    <a:pt x="635222" y="343681"/>
                  </a:lnTo>
                  <a:lnTo>
                    <a:pt x="635775" y="342767"/>
                  </a:lnTo>
                  <a:lnTo>
                    <a:pt x="637098" y="342357"/>
                  </a:lnTo>
                  <a:lnTo>
                    <a:pt x="638784" y="342262"/>
                  </a:lnTo>
                  <a:lnTo>
                    <a:pt x="639346" y="341909"/>
                  </a:lnTo>
                  <a:lnTo>
                    <a:pt x="639803" y="341271"/>
                  </a:lnTo>
                  <a:lnTo>
                    <a:pt x="640223" y="338766"/>
                  </a:lnTo>
                  <a:lnTo>
                    <a:pt x="642375" y="333156"/>
                  </a:lnTo>
                  <a:lnTo>
                    <a:pt x="643138" y="330660"/>
                  </a:lnTo>
                  <a:lnTo>
                    <a:pt x="643251" y="330222"/>
                  </a:lnTo>
                  <a:lnTo>
                    <a:pt x="643185" y="327441"/>
                  </a:lnTo>
                  <a:lnTo>
                    <a:pt x="643794" y="327041"/>
                  </a:lnTo>
                  <a:lnTo>
                    <a:pt x="647366" y="328403"/>
                  </a:lnTo>
                  <a:lnTo>
                    <a:pt x="648928" y="328384"/>
                  </a:lnTo>
                  <a:lnTo>
                    <a:pt x="649776" y="327822"/>
                  </a:lnTo>
                  <a:lnTo>
                    <a:pt x="650053" y="326803"/>
                  </a:lnTo>
                  <a:lnTo>
                    <a:pt x="649595" y="325612"/>
                  </a:lnTo>
                  <a:lnTo>
                    <a:pt x="647052" y="323526"/>
                  </a:lnTo>
                  <a:lnTo>
                    <a:pt x="642538" y="320716"/>
                  </a:lnTo>
                  <a:lnTo>
                    <a:pt x="638394" y="318992"/>
                  </a:lnTo>
                  <a:lnTo>
                    <a:pt x="630736" y="319249"/>
                  </a:lnTo>
                  <a:lnTo>
                    <a:pt x="623154" y="319792"/>
                  </a:lnTo>
                  <a:lnTo>
                    <a:pt x="620935" y="319516"/>
                  </a:lnTo>
                  <a:lnTo>
                    <a:pt x="618163" y="318735"/>
                  </a:lnTo>
                  <a:lnTo>
                    <a:pt x="611352" y="318849"/>
                  </a:lnTo>
                  <a:lnTo>
                    <a:pt x="603123" y="319278"/>
                  </a:lnTo>
                  <a:lnTo>
                    <a:pt x="599989" y="319040"/>
                  </a:lnTo>
                  <a:lnTo>
                    <a:pt x="598446" y="319068"/>
                  </a:lnTo>
                  <a:lnTo>
                    <a:pt x="595350" y="319326"/>
                  </a:lnTo>
                  <a:lnTo>
                    <a:pt x="590302" y="318525"/>
                  </a:lnTo>
                  <a:lnTo>
                    <a:pt x="586807" y="317497"/>
                  </a:lnTo>
                  <a:lnTo>
                    <a:pt x="583711" y="316363"/>
                  </a:lnTo>
                  <a:lnTo>
                    <a:pt x="580034" y="315344"/>
                  </a:lnTo>
                  <a:lnTo>
                    <a:pt x="579148" y="315354"/>
                  </a:lnTo>
                  <a:lnTo>
                    <a:pt x="578634" y="314982"/>
                  </a:lnTo>
                  <a:lnTo>
                    <a:pt x="578282" y="314077"/>
                  </a:lnTo>
                  <a:lnTo>
                    <a:pt x="578158" y="312906"/>
                  </a:lnTo>
                  <a:lnTo>
                    <a:pt x="578920" y="307476"/>
                  </a:lnTo>
                  <a:lnTo>
                    <a:pt x="578244" y="299228"/>
                  </a:lnTo>
                  <a:lnTo>
                    <a:pt x="578863" y="296218"/>
                  </a:lnTo>
                  <a:lnTo>
                    <a:pt x="575853" y="289436"/>
                  </a:lnTo>
                  <a:lnTo>
                    <a:pt x="574824" y="288179"/>
                  </a:lnTo>
                  <a:lnTo>
                    <a:pt x="573434" y="288122"/>
                  </a:lnTo>
                  <a:lnTo>
                    <a:pt x="572548" y="288998"/>
                  </a:lnTo>
                  <a:lnTo>
                    <a:pt x="572195" y="290589"/>
                  </a:lnTo>
                  <a:lnTo>
                    <a:pt x="572700" y="292370"/>
                  </a:lnTo>
                  <a:lnTo>
                    <a:pt x="571595" y="294351"/>
                  </a:lnTo>
                  <a:lnTo>
                    <a:pt x="569376" y="294989"/>
                  </a:lnTo>
                  <a:lnTo>
                    <a:pt x="566785" y="294322"/>
                  </a:lnTo>
                  <a:lnTo>
                    <a:pt x="564632" y="293389"/>
                  </a:lnTo>
                  <a:lnTo>
                    <a:pt x="561861" y="291370"/>
                  </a:lnTo>
                  <a:lnTo>
                    <a:pt x="559775" y="288522"/>
                  </a:lnTo>
                  <a:lnTo>
                    <a:pt x="559594" y="285369"/>
                  </a:lnTo>
                  <a:lnTo>
                    <a:pt x="558651" y="283340"/>
                  </a:lnTo>
                  <a:lnTo>
                    <a:pt x="557365" y="282349"/>
                  </a:lnTo>
                  <a:lnTo>
                    <a:pt x="556422" y="282073"/>
                  </a:lnTo>
                  <a:lnTo>
                    <a:pt x="555574" y="282292"/>
                  </a:lnTo>
                  <a:lnTo>
                    <a:pt x="554831" y="283397"/>
                  </a:lnTo>
                  <a:lnTo>
                    <a:pt x="555479" y="284493"/>
                  </a:lnTo>
                  <a:lnTo>
                    <a:pt x="556365" y="286036"/>
                  </a:lnTo>
                  <a:lnTo>
                    <a:pt x="556070" y="287083"/>
                  </a:lnTo>
                  <a:lnTo>
                    <a:pt x="555279" y="287245"/>
                  </a:lnTo>
                  <a:lnTo>
                    <a:pt x="554098" y="286798"/>
                  </a:lnTo>
                  <a:lnTo>
                    <a:pt x="552269" y="287036"/>
                  </a:lnTo>
                  <a:lnTo>
                    <a:pt x="550497" y="286236"/>
                  </a:lnTo>
                  <a:lnTo>
                    <a:pt x="549440" y="286169"/>
                  </a:lnTo>
                  <a:lnTo>
                    <a:pt x="548392" y="285874"/>
                  </a:lnTo>
                  <a:lnTo>
                    <a:pt x="548326" y="284054"/>
                  </a:lnTo>
                  <a:lnTo>
                    <a:pt x="546716" y="281749"/>
                  </a:lnTo>
                  <a:lnTo>
                    <a:pt x="543992" y="279168"/>
                  </a:lnTo>
                  <a:lnTo>
                    <a:pt x="541315" y="277568"/>
                  </a:lnTo>
                  <a:lnTo>
                    <a:pt x="540029" y="277787"/>
                  </a:lnTo>
                  <a:lnTo>
                    <a:pt x="539382" y="279549"/>
                  </a:lnTo>
                  <a:lnTo>
                    <a:pt x="539534" y="280206"/>
                  </a:lnTo>
                  <a:lnTo>
                    <a:pt x="540477" y="280530"/>
                  </a:lnTo>
                  <a:lnTo>
                    <a:pt x="541830" y="281549"/>
                  </a:lnTo>
                  <a:lnTo>
                    <a:pt x="542115" y="282616"/>
                  </a:lnTo>
                  <a:lnTo>
                    <a:pt x="541915" y="283550"/>
                  </a:lnTo>
                  <a:lnTo>
                    <a:pt x="540248" y="285255"/>
                  </a:lnTo>
                  <a:lnTo>
                    <a:pt x="539067" y="286874"/>
                  </a:lnTo>
                  <a:lnTo>
                    <a:pt x="536429" y="289227"/>
                  </a:lnTo>
                  <a:lnTo>
                    <a:pt x="534181" y="291922"/>
                  </a:lnTo>
                  <a:lnTo>
                    <a:pt x="533590" y="293961"/>
                  </a:lnTo>
                  <a:lnTo>
                    <a:pt x="532743" y="295789"/>
                  </a:lnTo>
                  <a:lnTo>
                    <a:pt x="532409" y="297799"/>
                  </a:lnTo>
                  <a:lnTo>
                    <a:pt x="533000" y="299190"/>
                  </a:lnTo>
                  <a:lnTo>
                    <a:pt x="534085" y="300066"/>
                  </a:lnTo>
                  <a:lnTo>
                    <a:pt x="536905" y="300704"/>
                  </a:lnTo>
                  <a:lnTo>
                    <a:pt x="539858" y="303409"/>
                  </a:lnTo>
                  <a:lnTo>
                    <a:pt x="542239" y="307057"/>
                  </a:lnTo>
                  <a:lnTo>
                    <a:pt x="543582" y="308162"/>
                  </a:lnTo>
                  <a:lnTo>
                    <a:pt x="546021" y="309391"/>
                  </a:lnTo>
                  <a:lnTo>
                    <a:pt x="550716" y="309534"/>
                  </a:lnTo>
                  <a:lnTo>
                    <a:pt x="551412" y="310534"/>
                  </a:lnTo>
                  <a:lnTo>
                    <a:pt x="552079" y="313211"/>
                  </a:lnTo>
                  <a:lnTo>
                    <a:pt x="553002" y="314154"/>
                  </a:lnTo>
                  <a:lnTo>
                    <a:pt x="555393" y="315411"/>
                  </a:lnTo>
                  <a:lnTo>
                    <a:pt x="555593" y="316335"/>
                  </a:lnTo>
                  <a:lnTo>
                    <a:pt x="555012" y="317402"/>
                  </a:lnTo>
                  <a:lnTo>
                    <a:pt x="553955" y="318240"/>
                  </a:lnTo>
                  <a:lnTo>
                    <a:pt x="552002" y="318773"/>
                  </a:lnTo>
                  <a:lnTo>
                    <a:pt x="550145" y="318983"/>
                  </a:lnTo>
                  <a:lnTo>
                    <a:pt x="548278" y="318640"/>
                  </a:lnTo>
                  <a:lnTo>
                    <a:pt x="545506" y="318430"/>
                  </a:lnTo>
                  <a:lnTo>
                    <a:pt x="542363" y="318411"/>
                  </a:lnTo>
                  <a:lnTo>
                    <a:pt x="540134" y="325069"/>
                  </a:lnTo>
                  <a:lnTo>
                    <a:pt x="538543" y="327403"/>
                  </a:lnTo>
                  <a:lnTo>
                    <a:pt x="537639" y="327403"/>
                  </a:lnTo>
                  <a:lnTo>
                    <a:pt x="535210" y="326269"/>
                  </a:lnTo>
                  <a:lnTo>
                    <a:pt x="534171" y="326450"/>
                  </a:lnTo>
                  <a:lnTo>
                    <a:pt x="531371" y="332356"/>
                  </a:lnTo>
                  <a:lnTo>
                    <a:pt x="530980" y="333775"/>
                  </a:lnTo>
                  <a:lnTo>
                    <a:pt x="530790" y="334842"/>
                  </a:lnTo>
                  <a:lnTo>
                    <a:pt x="532276" y="337118"/>
                  </a:lnTo>
                  <a:lnTo>
                    <a:pt x="534057" y="338995"/>
                  </a:lnTo>
                  <a:lnTo>
                    <a:pt x="536181" y="339728"/>
                  </a:lnTo>
                  <a:lnTo>
                    <a:pt x="537848" y="339166"/>
                  </a:lnTo>
                  <a:lnTo>
                    <a:pt x="539201" y="339919"/>
                  </a:lnTo>
                  <a:lnTo>
                    <a:pt x="540782" y="341804"/>
                  </a:lnTo>
                  <a:lnTo>
                    <a:pt x="543497" y="343052"/>
                  </a:lnTo>
                  <a:lnTo>
                    <a:pt x="547335" y="343652"/>
                  </a:lnTo>
                  <a:lnTo>
                    <a:pt x="549516" y="345138"/>
                  </a:lnTo>
                  <a:lnTo>
                    <a:pt x="549783" y="346424"/>
                  </a:lnTo>
                  <a:lnTo>
                    <a:pt x="549593" y="347729"/>
                  </a:lnTo>
                  <a:lnTo>
                    <a:pt x="549250" y="351120"/>
                  </a:lnTo>
                  <a:lnTo>
                    <a:pt x="548878" y="353073"/>
                  </a:lnTo>
                  <a:lnTo>
                    <a:pt x="546811" y="358197"/>
                  </a:lnTo>
                  <a:lnTo>
                    <a:pt x="545335" y="362607"/>
                  </a:lnTo>
                  <a:lnTo>
                    <a:pt x="546097" y="364703"/>
                  </a:lnTo>
                  <a:lnTo>
                    <a:pt x="546649" y="365560"/>
                  </a:lnTo>
                  <a:lnTo>
                    <a:pt x="547173" y="366217"/>
                  </a:lnTo>
                  <a:lnTo>
                    <a:pt x="548830" y="367865"/>
                  </a:lnTo>
                  <a:lnTo>
                    <a:pt x="549983" y="369494"/>
                  </a:lnTo>
                  <a:lnTo>
                    <a:pt x="548992" y="373656"/>
                  </a:lnTo>
                  <a:lnTo>
                    <a:pt x="549535" y="374752"/>
                  </a:lnTo>
                  <a:lnTo>
                    <a:pt x="551755" y="375485"/>
                  </a:lnTo>
                  <a:lnTo>
                    <a:pt x="554145" y="376047"/>
                  </a:lnTo>
                  <a:lnTo>
                    <a:pt x="554984" y="376733"/>
                  </a:lnTo>
                  <a:lnTo>
                    <a:pt x="552907" y="380952"/>
                  </a:lnTo>
                  <a:lnTo>
                    <a:pt x="553345" y="383886"/>
                  </a:lnTo>
                  <a:lnTo>
                    <a:pt x="554221" y="386639"/>
                  </a:lnTo>
                  <a:lnTo>
                    <a:pt x="554850" y="391135"/>
                  </a:lnTo>
                  <a:lnTo>
                    <a:pt x="554945" y="391611"/>
                  </a:lnTo>
                  <a:lnTo>
                    <a:pt x="554774" y="392735"/>
                  </a:lnTo>
                  <a:lnTo>
                    <a:pt x="556136" y="396221"/>
                  </a:lnTo>
                  <a:lnTo>
                    <a:pt x="558241" y="403012"/>
                  </a:lnTo>
                  <a:lnTo>
                    <a:pt x="558403" y="405546"/>
                  </a:lnTo>
                  <a:lnTo>
                    <a:pt x="558279" y="408222"/>
                  </a:lnTo>
                  <a:lnTo>
                    <a:pt x="557660" y="412690"/>
                  </a:lnTo>
                  <a:lnTo>
                    <a:pt x="555555" y="412670"/>
                  </a:lnTo>
                  <a:lnTo>
                    <a:pt x="557432" y="415652"/>
                  </a:lnTo>
                  <a:lnTo>
                    <a:pt x="558032" y="417795"/>
                  </a:lnTo>
                  <a:lnTo>
                    <a:pt x="558289" y="420786"/>
                  </a:lnTo>
                  <a:lnTo>
                    <a:pt x="556031" y="421157"/>
                  </a:lnTo>
                  <a:lnTo>
                    <a:pt x="554431" y="420824"/>
                  </a:lnTo>
                  <a:lnTo>
                    <a:pt x="553098" y="418204"/>
                  </a:lnTo>
                  <a:lnTo>
                    <a:pt x="552479" y="420586"/>
                  </a:lnTo>
                  <a:lnTo>
                    <a:pt x="550097" y="422786"/>
                  </a:lnTo>
                  <a:lnTo>
                    <a:pt x="549240" y="421710"/>
                  </a:lnTo>
                  <a:lnTo>
                    <a:pt x="548744" y="420557"/>
                  </a:lnTo>
                  <a:lnTo>
                    <a:pt x="548650" y="418519"/>
                  </a:lnTo>
                  <a:lnTo>
                    <a:pt x="549964" y="410737"/>
                  </a:lnTo>
                  <a:lnTo>
                    <a:pt x="549697" y="409861"/>
                  </a:lnTo>
                  <a:lnTo>
                    <a:pt x="549107" y="409280"/>
                  </a:lnTo>
                  <a:lnTo>
                    <a:pt x="547801" y="408965"/>
                  </a:lnTo>
                  <a:lnTo>
                    <a:pt x="547316" y="407384"/>
                  </a:lnTo>
                  <a:lnTo>
                    <a:pt x="545325" y="415690"/>
                  </a:lnTo>
                  <a:lnTo>
                    <a:pt x="546202" y="419081"/>
                  </a:lnTo>
                  <a:lnTo>
                    <a:pt x="545802" y="420624"/>
                  </a:lnTo>
                  <a:lnTo>
                    <a:pt x="542087" y="421919"/>
                  </a:lnTo>
                  <a:lnTo>
                    <a:pt x="538324" y="418805"/>
                  </a:lnTo>
                  <a:lnTo>
                    <a:pt x="537848" y="417804"/>
                  </a:lnTo>
                  <a:lnTo>
                    <a:pt x="537629" y="419557"/>
                  </a:lnTo>
                  <a:lnTo>
                    <a:pt x="536953" y="421691"/>
                  </a:lnTo>
                  <a:lnTo>
                    <a:pt x="533429" y="421300"/>
                  </a:lnTo>
                  <a:lnTo>
                    <a:pt x="531686" y="419633"/>
                  </a:lnTo>
                  <a:lnTo>
                    <a:pt x="532819" y="416795"/>
                  </a:lnTo>
                  <a:lnTo>
                    <a:pt x="535000" y="409937"/>
                  </a:lnTo>
                  <a:lnTo>
                    <a:pt x="535410" y="406879"/>
                  </a:lnTo>
                  <a:lnTo>
                    <a:pt x="532486" y="404631"/>
                  </a:lnTo>
                  <a:lnTo>
                    <a:pt x="530009" y="403250"/>
                  </a:lnTo>
                  <a:lnTo>
                    <a:pt x="528590" y="400126"/>
                  </a:lnTo>
                  <a:lnTo>
                    <a:pt x="529133" y="403555"/>
                  </a:lnTo>
                  <a:lnTo>
                    <a:pt x="530457" y="404774"/>
                  </a:lnTo>
                  <a:lnTo>
                    <a:pt x="532381" y="405632"/>
                  </a:lnTo>
                  <a:lnTo>
                    <a:pt x="534419" y="407384"/>
                  </a:lnTo>
                  <a:lnTo>
                    <a:pt x="532952" y="409518"/>
                  </a:lnTo>
                  <a:lnTo>
                    <a:pt x="531523" y="410842"/>
                  </a:lnTo>
                  <a:lnTo>
                    <a:pt x="528790" y="415871"/>
                  </a:lnTo>
                  <a:lnTo>
                    <a:pt x="525456" y="418681"/>
                  </a:lnTo>
                  <a:lnTo>
                    <a:pt x="521570" y="420795"/>
                  </a:lnTo>
                  <a:lnTo>
                    <a:pt x="508806" y="423901"/>
                  </a:lnTo>
                  <a:lnTo>
                    <a:pt x="506130" y="425158"/>
                  </a:lnTo>
                  <a:lnTo>
                    <a:pt x="502215" y="429025"/>
                  </a:lnTo>
                  <a:lnTo>
                    <a:pt x="499681" y="432692"/>
                  </a:lnTo>
                  <a:lnTo>
                    <a:pt x="499215" y="436407"/>
                  </a:lnTo>
                  <a:lnTo>
                    <a:pt x="500643" y="440417"/>
                  </a:lnTo>
                  <a:lnTo>
                    <a:pt x="501805" y="446684"/>
                  </a:lnTo>
                  <a:lnTo>
                    <a:pt x="502777" y="447961"/>
                  </a:lnTo>
                  <a:lnTo>
                    <a:pt x="501415" y="450247"/>
                  </a:lnTo>
                  <a:lnTo>
                    <a:pt x="499043" y="452676"/>
                  </a:lnTo>
                  <a:lnTo>
                    <a:pt x="497081" y="455943"/>
                  </a:lnTo>
                  <a:lnTo>
                    <a:pt x="497262" y="457733"/>
                  </a:lnTo>
                  <a:lnTo>
                    <a:pt x="496757" y="458943"/>
                  </a:lnTo>
                  <a:lnTo>
                    <a:pt x="490032" y="462953"/>
                  </a:lnTo>
                  <a:lnTo>
                    <a:pt x="488623" y="465296"/>
                  </a:lnTo>
                  <a:lnTo>
                    <a:pt x="486775" y="467620"/>
                  </a:lnTo>
                  <a:lnTo>
                    <a:pt x="484565" y="466287"/>
                  </a:lnTo>
                  <a:lnTo>
                    <a:pt x="483270" y="466306"/>
                  </a:lnTo>
                  <a:lnTo>
                    <a:pt x="485051" y="468154"/>
                  </a:lnTo>
                  <a:lnTo>
                    <a:pt x="484822" y="469373"/>
                  </a:lnTo>
                  <a:lnTo>
                    <a:pt x="484194" y="470087"/>
                  </a:lnTo>
                  <a:lnTo>
                    <a:pt x="482498" y="470754"/>
                  </a:lnTo>
                  <a:lnTo>
                    <a:pt x="472783" y="473697"/>
                  </a:lnTo>
                  <a:lnTo>
                    <a:pt x="465353" y="476488"/>
                  </a:lnTo>
                  <a:lnTo>
                    <a:pt x="463267" y="476374"/>
                  </a:lnTo>
                  <a:lnTo>
                    <a:pt x="463648" y="475526"/>
                  </a:lnTo>
                  <a:lnTo>
                    <a:pt x="464953" y="474774"/>
                  </a:lnTo>
                  <a:lnTo>
                    <a:pt x="464820" y="471573"/>
                  </a:lnTo>
                  <a:lnTo>
                    <a:pt x="463458" y="470983"/>
                  </a:lnTo>
                  <a:lnTo>
                    <a:pt x="462276" y="470754"/>
                  </a:lnTo>
                  <a:lnTo>
                    <a:pt x="456619" y="474659"/>
                  </a:lnTo>
                  <a:lnTo>
                    <a:pt x="454333" y="478517"/>
                  </a:lnTo>
                  <a:lnTo>
                    <a:pt x="454809" y="479250"/>
                  </a:lnTo>
                  <a:lnTo>
                    <a:pt x="456095" y="479069"/>
                  </a:lnTo>
                  <a:lnTo>
                    <a:pt x="459895" y="476888"/>
                  </a:lnTo>
                  <a:lnTo>
                    <a:pt x="461667" y="477507"/>
                  </a:lnTo>
                  <a:lnTo>
                    <a:pt x="461791" y="478364"/>
                  </a:lnTo>
                  <a:lnTo>
                    <a:pt x="456019" y="481698"/>
                  </a:lnTo>
                  <a:lnTo>
                    <a:pt x="443875" y="492480"/>
                  </a:lnTo>
                  <a:lnTo>
                    <a:pt x="443303" y="494605"/>
                  </a:lnTo>
                  <a:lnTo>
                    <a:pt x="441722" y="497005"/>
                  </a:lnTo>
                  <a:lnTo>
                    <a:pt x="439541" y="499262"/>
                  </a:lnTo>
                  <a:lnTo>
                    <a:pt x="435626" y="504720"/>
                  </a:lnTo>
                  <a:lnTo>
                    <a:pt x="428120" y="512826"/>
                  </a:lnTo>
                  <a:lnTo>
                    <a:pt x="426034" y="515845"/>
                  </a:lnTo>
                  <a:lnTo>
                    <a:pt x="414014" y="522075"/>
                  </a:lnTo>
                  <a:lnTo>
                    <a:pt x="411823" y="523922"/>
                  </a:lnTo>
                  <a:lnTo>
                    <a:pt x="406889" y="529980"/>
                  </a:lnTo>
                  <a:lnTo>
                    <a:pt x="401821" y="534933"/>
                  </a:lnTo>
                  <a:lnTo>
                    <a:pt x="395907" y="539039"/>
                  </a:lnTo>
                  <a:lnTo>
                    <a:pt x="385648" y="544268"/>
                  </a:lnTo>
                  <a:lnTo>
                    <a:pt x="379409" y="549212"/>
                  </a:lnTo>
                  <a:lnTo>
                    <a:pt x="377457" y="552497"/>
                  </a:lnTo>
                  <a:lnTo>
                    <a:pt x="377333" y="553669"/>
                  </a:lnTo>
                  <a:lnTo>
                    <a:pt x="378000" y="555260"/>
                  </a:lnTo>
                  <a:lnTo>
                    <a:pt x="379143" y="556746"/>
                  </a:lnTo>
                  <a:lnTo>
                    <a:pt x="379400" y="557927"/>
                  </a:lnTo>
                  <a:lnTo>
                    <a:pt x="378838" y="560041"/>
                  </a:lnTo>
                  <a:lnTo>
                    <a:pt x="378533" y="561213"/>
                  </a:lnTo>
                  <a:lnTo>
                    <a:pt x="376704" y="564109"/>
                  </a:lnTo>
                  <a:lnTo>
                    <a:pt x="373570" y="566175"/>
                  </a:lnTo>
                  <a:lnTo>
                    <a:pt x="363426" y="570490"/>
                  </a:lnTo>
                  <a:lnTo>
                    <a:pt x="362083" y="570357"/>
                  </a:lnTo>
                  <a:lnTo>
                    <a:pt x="353806" y="569500"/>
                  </a:lnTo>
                  <a:lnTo>
                    <a:pt x="350711" y="570281"/>
                  </a:lnTo>
                  <a:lnTo>
                    <a:pt x="349434" y="572300"/>
                  </a:lnTo>
                  <a:lnTo>
                    <a:pt x="346586" y="580654"/>
                  </a:lnTo>
                  <a:lnTo>
                    <a:pt x="343862" y="582873"/>
                  </a:lnTo>
                  <a:lnTo>
                    <a:pt x="342881" y="584883"/>
                  </a:lnTo>
                  <a:lnTo>
                    <a:pt x="342490" y="586273"/>
                  </a:lnTo>
                  <a:lnTo>
                    <a:pt x="340852" y="586235"/>
                  </a:lnTo>
                  <a:lnTo>
                    <a:pt x="339442" y="585616"/>
                  </a:lnTo>
                  <a:lnTo>
                    <a:pt x="338414" y="586064"/>
                  </a:lnTo>
                  <a:lnTo>
                    <a:pt x="337232" y="583263"/>
                  </a:lnTo>
                  <a:lnTo>
                    <a:pt x="335251" y="582692"/>
                  </a:lnTo>
                  <a:lnTo>
                    <a:pt x="333613" y="582492"/>
                  </a:lnTo>
                  <a:lnTo>
                    <a:pt x="326622" y="585311"/>
                  </a:lnTo>
                  <a:lnTo>
                    <a:pt x="324174" y="587578"/>
                  </a:lnTo>
                  <a:lnTo>
                    <a:pt x="319030" y="598256"/>
                  </a:lnTo>
                  <a:lnTo>
                    <a:pt x="317754" y="605133"/>
                  </a:lnTo>
                  <a:lnTo>
                    <a:pt x="318964" y="612715"/>
                  </a:lnTo>
                  <a:lnTo>
                    <a:pt x="320754" y="618763"/>
                  </a:lnTo>
                  <a:lnTo>
                    <a:pt x="321107" y="621497"/>
                  </a:lnTo>
                  <a:lnTo>
                    <a:pt x="320887" y="625040"/>
                  </a:lnTo>
                  <a:lnTo>
                    <a:pt x="319973" y="626764"/>
                  </a:lnTo>
                  <a:lnTo>
                    <a:pt x="319325" y="628802"/>
                  </a:lnTo>
                  <a:lnTo>
                    <a:pt x="320183" y="633003"/>
                  </a:lnTo>
                  <a:lnTo>
                    <a:pt x="322345" y="638499"/>
                  </a:lnTo>
                  <a:lnTo>
                    <a:pt x="322869" y="640823"/>
                  </a:lnTo>
                  <a:lnTo>
                    <a:pt x="322916" y="643214"/>
                  </a:lnTo>
                  <a:lnTo>
                    <a:pt x="324545" y="648700"/>
                  </a:lnTo>
                  <a:lnTo>
                    <a:pt x="323450" y="647709"/>
                  </a:lnTo>
                  <a:lnTo>
                    <a:pt x="322583" y="645395"/>
                  </a:lnTo>
                  <a:lnTo>
                    <a:pt x="320526" y="642442"/>
                  </a:lnTo>
                  <a:lnTo>
                    <a:pt x="318002" y="645385"/>
                  </a:lnTo>
                  <a:lnTo>
                    <a:pt x="319392" y="647500"/>
                  </a:lnTo>
                  <a:lnTo>
                    <a:pt x="324098" y="650014"/>
                  </a:lnTo>
                  <a:lnTo>
                    <a:pt x="325488" y="652072"/>
                  </a:lnTo>
                  <a:lnTo>
                    <a:pt x="322459" y="670369"/>
                  </a:lnTo>
                  <a:lnTo>
                    <a:pt x="320164" y="676856"/>
                  </a:lnTo>
                  <a:lnTo>
                    <a:pt x="317345" y="681104"/>
                  </a:lnTo>
                  <a:lnTo>
                    <a:pt x="315849" y="682742"/>
                  </a:lnTo>
                  <a:lnTo>
                    <a:pt x="312505" y="689486"/>
                  </a:lnTo>
                  <a:lnTo>
                    <a:pt x="310182" y="697592"/>
                  </a:lnTo>
                  <a:lnTo>
                    <a:pt x="309715" y="700707"/>
                  </a:lnTo>
                  <a:lnTo>
                    <a:pt x="310762" y="704193"/>
                  </a:lnTo>
                  <a:lnTo>
                    <a:pt x="309572" y="706250"/>
                  </a:lnTo>
                  <a:lnTo>
                    <a:pt x="308086" y="707822"/>
                  </a:lnTo>
                  <a:lnTo>
                    <a:pt x="310915" y="707117"/>
                  </a:lnTo>
                  <a:lnTo>
                    <a:pt x="311886" y="709003"/>
                  </a:lnTo>
                  <a:lnTo>
                    <a:pt x="312248" y="710955"/>
                  </a:lnTo>
                  <a:lnTo>
                    <a:pt x="312287" y="722538"/>
                  </a:lnTo>
                  <a:lnTo>
                    <a:pt x="311972" y="734596"/>
                  </a:lnTo>
                  <a:lnTo>
                    <a:pt x="309791" y="735092"/>
                  </a:lnTo>
                  <a:lnTo>
                    <a:pt x="307400" y="735216"/>
                  </a:lnTo>
                  <a:lnTo>
                    <a:pt x="305285" y="734873"/>
                  </a:lnTo>
                  <a:lnTo>
                    <a:pt x="303771" y="734406"/>
                  </a:lnTo>
                  <a:lnTo>
                    <a:pt x="299999" y="735044"/>
                  </a:lnTo>
                  <a:lnTo>
                    <a:pt x="297970" y="736378"/>
                  </a:lnTo>
                  <a:lnTo>
                    <a:pt x="296342" y="738588"/>
                  </a:lnTo>
                  <a:lnTo>
                    <a:pt x="296456" y="742359"/>
                  </a:lnTo>
                  <a:lnTo>
                    <a:pt x="289465" y="751846"/>
                  </a:lnTo>
                  <a:lnTo>
                    <a:pt x="287960" y="755009"/>
                  </a:lnTo>
                  <a:lnTo>
                    <a:pt x="287407" y="758047"/>
                  </a:lnTo>
                  <a:lnTo>
                    <a:pt x="288312" y="759638"/>
                  </a:lnTo>
                  <a:lnTo>
                    <a:pt x="290103" y="761267"/>
                  </a:lnTo>
                  <a:lnTo>
                    <a:pt x="292436" y="761924"/>
                  </a:lnTo>
                  <a:lnTo>
                    <a:pt x="296942" y="762581"/>
                  </a:lnTo>
                  <a:lnTo>
                    <a:pt x="299104" y="763448"/>
                  </a:lnTo>
                  <a:lnTo>
                    <a:pt x="300571" y="765057"/>
                  </a:lnTo>
                  <a:lnTo>
                    <a:pt x="295265" y="763343"/>
                  </a:lnTo>
                  <a:lnTo>
                    <a:pt x="289027" y="763000"/>
                  </a:lnTo>
                  <a:lnTo>
                    <a:pt x="274111" y="767401"/>
                  </a:lnTo>
                  <a:lnTo>
                    <a:pt x="270186" y="770487"/>
                  </a:lnTo>
                  <a:lnTo>
                    <a:pt x="267995" y="773163"/>
                  </a:lnTo>
                  <a:lnTo>
                    <a:pt x="266490" y="779278"/>
                  </a:lnTo>
                  <a:lnTo>
                    <a:pt x="266233" y="783364"/>
                  </a:lnTo>
                  <a:lnTo>
                    <a:pt x="264462" y="786765"/>
                  </a:lnTo>
                  <a:lnTo>
                    <a:pt x="256717" y="791985"/>
                  </a:lnTo>
                  <a:lnTo>
                    <a:pt x="251822" y="793594"/>
                  </a:lnTo>
                  <a:lnTo>
                    <a:pt x="249964" y="794985"/>
                  </a:lnTo>
                  <a:lnTo>
                    <a:pt x="244192" y="793185"/>
                  </a:lnTo>
                  <a:lnTo>
                    <a:pt x="237897" y="788613"/>
                  </a:lnTo>
                  <a:lnTo>
                    <a:pt x="235248" y="786155"/>
                  </a:lnTo>
                  <a:lnTo>
                    <a:pt x="225904" y="774344"/>
                  </a:lnTo>
                  <a:lnTo>
                    <a:pt x="224199" y="772849"/>
                  </a:lnTo>
                  <a:lnTo>
                    <a:pt x="222313" y="767791"/>
                  </a:lnTo>
                  <a:lnTo>
                    <a:pt x="222018" y="765905"/>
                  </a:lnTo>
                  <a:lnTo>
                    <a:pt x="221494" y="765153"/>
                  </a:lnTo>
                  <a:lnTo>
                    <a:pt x="220609" y="764638"/>
                  </a:lnTo>
                  <a:lnTo>
                    <a:pt x="220180" y="763857"/>
                  </a:lnTo>
                  <a:lnTo>
                    <a:pt x="218074" y="758066"/>
                  </a:lnTo>
                  <a:lnTo>
                    <a:pt x="217218" y="752027"/>
                  </a:lnTo>
                  <a:lnTo>
                    <a:pt x="215875" y="745274"/>
                  </a:lnTo>
                  <a:lnTo>
                    <a:pt x="216998" y="745741"/>
                  </a:lnTo>
                  <a:lnTo>
                    <a:pt x="218561" y="747960"/>
                  </a:lnTo>
                  <a:lnTo>
                    <a:pt x="219342" y="751189"/>
                  </a:lnTo>
                  <a:lnTo>
                    <a:pt x="219437" y="755704"/>
                  </a:lnTo>
                  <a:lnTo>
                    <a:pt x="220609" y="756228"/>
                  </a:lnTo>
                  <a:lnTo>
                    <a:pt x="221656" y="755799"/>
                  </a:lnTo>
                  <a:lnTo>
                    <a:pt x="218656" y="745398"/>
                  </a:lnTo>
                  <a:lnTo>
                    <a:pt x="216046" y="742817"/>
                  </a:lnTo>
                  <a:lnTo>
                    <a:pt x="215360" y="742645"/>
                  </a:lnTo>
                  <a:lnTo>
                    <a:pt x="214626" y="740978"/>
                  </a:lnTo>
                  <a:lnTo>
                    <a:pt x="214550" y="738883"/>
                  </a:lnTo>
                  <a:lnTo>
                    <a:pt x="214779" y="737892"/>
                  </a:lnTo>
                  <a:lnTo>
                    <a:pt x="212693" y="734482"/>
                  </a:lnTo>
                  <a:lnTo>
                    <a:pt x="211960" y="732453"/>
                  </a:lnTo>
                  <a:lnTo>
                    <a:pt x="207330" y="722138"/>
                  </a:lnTo>
                  <a:lnTo>
                    <a:pt x="205244" y="714737"/>
                  </a:lnTo>
                  <a:lnTo>
                    <a:pt x="202016" y="706498"/>
                  </a:lnTo>
                  <a:lnTo>
                    <a:pt x="199930" y="703612"/>
                  </a:lnTo>
                  <a:lnTo>
                    <a:pt x="196682" y="697249"/>
                  </a:lnTo>
                  <a:lnTo>
                    <a:pt x="193957" y="694287"/>
                  </a:lnTo>
                  <a:lnTo>
                    <a:pt x="191071" y="690315"/>
                  </a:lnTo>
                  <a:lnTo>
                    <a:pt x="188804" y="688553"/>
                  </a:lnTo>
                  <a:lnTo>
                    <a:pt x="187919" y="687629"/>
                  </a:lnTo>
                  <a:lnTo>
                    <a:pt x="181203" y="673846"/>
                  </a:lnTo>
                  <a:lnTo>
                    <a:pt x="179137" y="666217"/>
                  </a:lnTo>
                  <a:lnTo>
                    <a:pt x="177384" y="662616"/>
                  </a:lnTo>
                  <a:lnTo>
                    <a:pt x="176517" y="659873"/>
                  </a:lnTo>
                  <a:lnTo>
                    <a:pt x="174164" y="648148"/>
                  </a:lnTo>
                  <a:lnTo>
                    <a:pt x="174145" y="646052"/>
                  </a:lnTo>
                  <a:lnTo>
                    <a:pt x="173860" y="643757"/>
                  </a:lnTo>
                  <a:lnTo>
                    <a:pt x="172183" y="638785"/>
                  </a:lnTo>
                  <a:lnTo>
                    <a:pt x="169240" y="633403"/>
                  </a:lnTo>
                  <a:lnTo>
                    <a:pt x="168393" y="630050"/>
                  </a:lnTo>
                  <a:lnTo>
                    <a:pt x="168402" y="628745"/>
                  </a:lnTo>
                  <a:lnTo>
                    <a:pt x="166535" y="623506"/>
                  </a:lnTo>
                  <a:lnTo>
                    <a:pt x="166135" y="621116"/>
                  </a:lnTo>
                  <a:lnTo>
                    <a:pt x="164878" y="618906"/>
                  </a:lnTo>
                  <a:lnTo>
                    <a:pt x="163411" y="616877"/>
                  </a:lnTo>
                  <a:lnTo>
                    <a:pt x="161887" y="615248"/>
                  </a:lnTo>
                  <a:lnTo>
                    <a:pt x="158296" y="609933"/>
                  </a:lnTo>
                  <a:lnTo>
                    <a:pt x="157010" y="608638"/>
                  </a:lnTo>
                  <a:lnTo>
                    <a:pt x="154562" y="605190"/>
                  </a:lnTo>
                  <a:lnTo>
                    <a:pt x="152819" y="598818"/>
                  </a:lnTo>
                  <a:lnTo>
                    <a:pt x="150590" y="596322"/>
                  </a:lnTo>
                  <a:lnTo>
                    <a:pt x="154095" y="596322"/>
                  </a:lnTo>
                  <a:lnTo>
                    <a:pt x="151952" y="593960"/>
                  </a:lnTo>
                  <a:lnTo>
                    <a:pt x="150943" y="592417"/>
                  </a:lnTo>
                  <a:lnTo>
                    <a:pt x="149819" y="591464"/>
                  </a:lnTo>
                  <a:lnTo>
                    <a:pt x="151447" y="589083"/>
                  </a:lnTo>
                  <a:lnTo>
                    <a:pt x="148780" y="589150"/>
                  </a:lnTo>
                  <a:lnTo>
                    <a:pt x="147371" y="587721"/>
                  </a:lnTo>
                  <a:lnTo>
                    <a:pt x="145437" y="583244"/>
                  </a:lnTo>
                  <a:lnTo>
                    <a:pt x="141922" y="578177"/>
                  </a:lnTo>
                  <a:lnTo>
                    <a:pt x="141322" y="575472"/>
                  </a:lnTo>
                  <a:lnTo>
                    <a:pt x="138217" y="566947"/>
                  </a:lnTo>
                  <a:lnTo>
                    <a:pt x="135588" y="546440"/>
                  </a:lnTo>
                  <a:lnTo>
                    <a:pt x="133179" y="537286"/>
                  </a:lnTo>
                  <a:lnTo>
                    <a:pt x="133369" y="534657"/>
                  </a:lnTo>
                  <a:lnTo>
                    <a:pt x="130454" y="526714"/>
                  </a:lnTo>
                  <a:lnTo>
                    <a:pt x="129035" y="521379"/>
                  </a:lnTo>
                  <a:lnTo>
                    <a:pt x="128454" y="516855"/>
                  </a:lnTo>
                  <a:lnTo>
                    <a:pt x="127682" y="513883"/>
                  </a:lnTo>
                  <a:lnTo>
                    <a:pt x="126987" y="507978"/>
                  </a:lnTo>
                  <a:lnTo>
                    <a:pt x="125873" y="506111"/>
                  </a:lnTo>
                  <a:lnTo>
                    <a:pt x="125749" y="504987"/>
                  </a:lnTo>
                  <a:lnTo>
                    <a:pt x="126492" y="502291"/>
                  </a:lnTo>
                  <a:lnTo>
                    <a:pt x="128578" y="498129"/>
                  </a:lnTo>
                  <a:lnTo>
                    <a:pt x="129349" y="495490"/>
                  </a:lnTo>
                  <a:lnTo>
                    <a:pt x="128444" y="491776"/>
                  </a:lnTo>
                  <a:lnTo>
                    <a:pt x="126549" y="495681"/>
                  </a:lnTo>
                  <a:lnTo>
                    <a:pt x="124777" y="496776"/>
                  </a:lnTo>
                  <a:lnTo>
                    <a:pt x="123930" y="493862"/>
                  </a:lnTo>
                  <a:lnTo>
                    <a:pt x="123920" y="489937"/>
                  </a:lnTo>
                  <a:lnTo>
                    <a:pt x="123701" y="488994"/>
                  </a:lnTo>
                  <a:lnTo>
                    <a:pt x="124168" y="487680"/>
                  </a:lnTo>
                  <a:lnTo>
                    <a:pt x="128854" y="488280"/>
                  </a:lnTo>
                  <a:lnTo>
                    <a:pt x="123520" y="485870"/>
                  </a:lnTo>
                  <a:lnTo>
                    <a:pt x="122891" y="484461"/>
                  </a:lnTo>
                  <a:lnTo>
                    <a:pt x="122691" y="483403"/>
                  </a:lnTo>
                  <a:lnTo>
                    <a:pt x="123834" y="481451"/>
                  </a:lnTo>
                  <a:lnTo>
                    <a:pt x="121891" y="479803"/>
                  </a:lnTo>
                  <a:lnTo>
                    <a:pt x="121110" y="474754"/>
                  </a:lnTo>
                  <a:lnTo>
                    <a:pt x="120539" y="473602"/>
                  </a:lnTo>
                  <a:lnTo>
                    <a:pt x="120319" y="472669"/>
                  </a:lnTo>
                  <a:lnTo>
                    <a:pt x="121425" y="465687"/>
                  </a:lnTo>
                  <a:lnTo>
                    <a:pt x="126016" y="451942"/>
                  </a:lnTo>
                  <a:lnTo>
                    <a:pt x="126359" y="448828"/>
                  </a:lnTo>
                  <a:lnTo>
                    <a:pt x="125959" y="444398"/>
                  </a:lnTo>
                  <a:lnTo>
                    <a:pt x="124939" y="440874"/>
                  </a:lnTo>
                  <a:lnTo>
                    <a:pt x="124501" y="437140"/>
                  </a:lnTo>
                  <a:lnTo>
                    <a:pt x="124225" y="436178"/>
                  </a:lnTo>
                  <a:lnTo>
                    <a:pt x="122558" y="435835"/>
                  </a:lnTo>
                  <a:lnTo>
                    <a:pt x="120977" y="434454"/>
                  </a:lnTo>
                  <a:lnTo>
                    <a:pt x="119148" y="428911"/>
                  </a:lnTo>
                  <a:lnTo>
                    <a:pt x="120825" y="427091"/>
                  </a:lnTo>
                  <a:lnTo>
                    <a:pt x="122120" y="426091"/>
                  </a:lnTo>
                  <a:lnTo>
                    <a:pt x="120339" y="426510"/>
                  </a:lnTo>
                  <a:lnTo>
                    <a:pt x="118872" y="426339"/>
                  </a:lnTo>
                  <a:lnTo>
                    <a:pt x="121653" y="423777"/>
                  </a:lnTo>
                  <a:lnTo>
                    <a:pt x="124139" y="421815"/>
                  </a:lnTo>
                  <a:lnTo>
                    <a:pt x="129807" y="419538"/>
                  </a:lnTo>
                  <a:lnTo>
                    <a:pt x="132216" y="418081"/>
                  </a:lnTo>
                  <a:lnTo>
                    <a:pt x="128654" y="419395"/>
                  </a:lnTo>
                  <a:lnTo>
                    <a:pt x="124920" y="419890"/>
                  </a:lnTo>
                  <a:lnTo>
                    <a:pt x="116995" y="419624"/>
                  </a:lnTo>
                  <a:lnTo>
                    <a:pt x="118320" y="414442"/>
                  </a:lnTo>
                  <a:lnTo>
                    <a:pt x="119701" y="412709"/>
                  </a:lnTo>
                  <a:lnTo>
                    <a:pt x="121196" y="411737"/>
                  </a:lnTo>
                  <a:lnTo>
                    <a:pt x="118996" y="412032"/>
                  </a:lnTo>
                  <a:lnTo>
                    <a:pt x="116443" y="411623"/>
                  </a:lnTo>
                  <a:lnTo>
                    <a:pt x="117262" y="406355"/>
                  </a:lnTo>
                  <a:lnTo>
                    <a:pt x="119272" y="405212"/>
                  </a:lnTo>
                  <a:lnTo>
                    <a:pt x="121434" y="404993"/>
                  </a:lnTo>
                  <a:lnTo>
                    <a:pt x="124120" y="404241"/>
                  </a:lnTo>
                  <a:lnTo>
                    <a:pt x="121244" y="403374"/>
                  </a:lnTo>
                  <a:lnTo>
                    <a:pt x="118263" y="402955"/>
                  </a:lnTo>
                  <a:lnTo>
                    <a:pt x="114671" y="403822"/>
                  </a:lnTo>
                  <a:lnTo>
                    <a:pt x="111376" y="403184"/>
                  </a:lnTo>
                  <a:lnTo>
                    <a:pt x="107366" y="403193"/>
                  </a:lnTo>
                  <a:lnTo>
                    <a:pt x="108966" y="403898"/>
                  </a:lnTo>
                  <a:lnTo>
                    <a:pt x="110680" y="405498"/>
                  </a:lnTo>
                  <a:lnTo>
                    <a:pt x="109823" y="408356"/>
                  </a:lnTo>
                  <a:lnTo>
                    <a:pt x="109014" y="410137"/>
                  </a:lnTo>
                  <a:lnTo>
                    <a:pt x="106813" y="411366"/>
                  </a:lnTo>
                  <a:lnTo>
                    <a:pt x="105013" y="413223"/>
                  </a:lnTo>
                  <a:lnTo>
                    <a:pt x="104508" y="414852"/>
                  </a:lnTo>
                  <a:lnTo>
                    <a:pt x="103489" y="415995"/>
                  </a:lnTo>
                  <a:lnTo>
                    <a:pt x="105251" y="416805"/>
                  </a:lnTo>
                  <a:lnTo>
                    <a:pt x="107061" y="417385"/>
                  </a:lnTo>
                  <a:lnTo>
                    <a:pt x="108109" y="418709"/>
                  </a:lnTo>
                  <a:lnTo>
                    <a:pt x="109347" y="420624"/>
                  </a:lnTo>
                  <a:lnTo>
                    <a:pt x="109280" y="424348"/>
                  </a:lnTo>
                  <a:lnTo>
                    <a:pt x="104537" y="433102"/>
                  </a:lnTo>
                  <a:lnTo>
                    <a:pt x="102898" y="435054"/>
                  </a:lnTo>
                  <a:lnTo>
                    <a:pt x="91021" y="440331"/>
                  </a:lnTo>
                  <a:lnTo>
                    <a:pt x="86363" y="443198"/>
                  </a:lnTo>
                  <a:lnTo>
                    <a:pt x="76419" y="446922"/>
                  </a:lnTo>
                  <a:lnTo>
                    <a:pt x="72552" y="447618"/>
                  </a:lnTo>
                  <a:lnTo>
                    <a:pt x="68266" y="446875"/>
                  </a:lnTo>
                  <a:lnTo>
                    <a:pt x="61998" y="444046"/>
                  </a:lnTo>
                  <a:lnTo>
                    <a:pt x="52435" y="436797"/>
                  </a:lnTo>
                  <a:lnTo>
                    <a:pt x="49949" y="434407"/>
                  </a:lnTo>
                  <a:lnTo>
                    <a:pt x="42300" y="425082"/>
                  </a:lnTo>
                  <a:lnTo>
                    <a:pt x="36786" y="420138"/>
                  </a:lnTo>
                  <a:lnTo>
                    <a:pt x="32604" y="415537"/>
                  </a:lnTo>
                  <a:lnTo>
                    <a:pt x="27422" y="411175"/>
                  </a:lnTo>
                  <a:lnTo>
                    <a:pt x="22536" y="405289"/>
                  </a:lnTo>
                  <a:lnTo>
                    <a:pt x="21498" y="402602"/>
                  </a:lnTo>
                  <a:lnTo>
                    <a:pt x="21860" y="399869"/>
                  </a:lnTo>
                  <a:lnTo>
                    <a:pt x="23679" y="398383"/>
                  </a:lnTo>
                  <a:lnTo>
                    <a:pt x="25812" y="398983"/>
                  </a:lnTo>
                  <a:lnTo>
                    <a:pt x="27498" y="401288"/>
                  </a:lnTo>
                  <a:lnTo>
                    <a:pt x="28689" y="402317"/>
                  </a:lnTo>
                  <a:lnTo>
                    <a:pt x="29689" y="402736"/>
                  </a:lnTo>
                  <a:lnTo>
                    <a:pt x="36986" y="399202"/>
                  </a:lnTo>
                  <a:lnTo>
                    <a:pt x="39814" y="399345"/>
                  </a:lnTo>
                  <a:lnTo>
                    <a:pt x="41748" y="397573"/>
                  </a:lnTo>
                  <a:lnTo>
                    <a:pt x="44196" y="397964"/>
                  </a:lnTo>
                  <a:lnTo>
                    <a:pt x="49187" y="395202"/>
                  </a:lnTo>
                  <a:lnTo>
                    <a:pt x="51282" y="395030"/>
                  </a:lnTo>
                  <a:lnTo>
                    <a:pt x="53778" y="394478"/>
                  </a:lnTo>
                  <a:lnTo>
                    <a:pt x="57798" y="387477"/>
                  </a:lnTo>
                  <a:lnTo>
                    <a:pt x="60807" y="383019"/>
                  </a:lnTo>
                  <a:lnTo>
                    <a:pt x="62760" y="382086"/>
                  </a:lnTo>
                  <a:lnTo>
                    <a:pt x="62646" y="381000"/>
                  </a:lnTo>
                  <a:lnTo>
                    <a:pt x="62103" y="379581"/>
                  </a:lnTo>
                  <a:lnTo>
                    <a:pt x="60646" y="379943"/>
                  </a:lnTo>
                  <a:lnTo>
                    <a:pt x="59627" y="381295"/>
                  </a:lnTo>
                  <a:lnTo>
                    <a:pt x="58874" y="382934"/>
                  </a:lnTo>
                  <a:lnTo>
                    <a:pt x="58112" y="383915"/>
                  </a:lnTo>
                  <a:lnTo>
                    <a:pt x="55750" y="383010"/>
                  </a:lnTo>
                  <a:lnTo>
                    <a:pt x="54159" y="383162"/>
                  </a:lnTo>
                  <a:lnTo>
                    <a:pt x="52197" y="383695"/>
                  </a:lnTo>
                  <a:lnTo>
                    <a:pt x="45025" y="386305"/>
                  </a:lnTo>
                  <a:lnTo>
                    <a:pt x="42072" y="388648"/>
                  </a:lnTo>
                  <a:lnTo>
                    <a:pt x="40071" y="389115"/>
                  </a:lnTo>
                  <a:lnTo>
                    <a:pt x="28613" y="386534"/>
                  </a:lnTo>
                  <a:lnTo>
                    <a:pt x="17412" y="380609"/>
                  </a:lnTo>
                  <a:lnTo>
                    <a:pt x="12697" y="376666"/>
                  </a:lnTo>
                  <a:lnTo>
                    <a:pt x="9715" y="371627"/>
                  </a:lnTo>
                  <a:lnTo>
                    <a:pt x="6734" y="365617"/>
                  </a:lnTo>
                  <a:lnTo>
                    <a:pt x="7715" y="363931"/>
                  </a:lnTo>
                  <a:lnTo>
                    <a:pt x="12344" y="360312"/>
                  </a:lnTo>
                  <a:lnTo>
                    <a:pt x="16345" y="357464"/>
                  </a:lnTo>
                  <a:lnTo>
                    <a:pt x="12754" y="358730"/>
                  </a:lnTo>
                  <a:lnTo>
                    <a:pt x="8867" y="360493"/>
                  </a:lnTo>
                  <a:lnTo>
                    <a:pt x="6944" y="361721"/>
                  </a:lnTo>
                  <a:lnTo>
                    <a:pt x="4763" y="364302"/>
                  </a:lnTo>
                  <a:lnTo>
                    <a:pt x="1867" y="364884"/>
                  </a:lnTo>
                  <a:lnTo>
                    <a:pt x="724" y="361054"/>
                  </a:lnTo>
                  <a:lnTo>
                    <a:pt x="0" y="357321"/>
                  </a:lnTo>
                  <a:lnTo>
                    <a:pt x="1848" y="356063"/>
                  </a:lnTo>
                  <a:lnTo>
                    <a:pt x="3143" y="355273"/>
                  </a:lnTo>
                  <a:lnTo>
                    <a:pt x="5772" y="354606"/>
                  </a:lnTo>
                  <a:lnTo>
                    <a:pt x="8648" y="354130"/>
                  </a:lnTo>
                  <a:lnTo>
                    <a:pt x="11259" y="354149"/>
                  </a:lnTo>
                  <a:lnTo>
                    <a:pt x="14944" y="354206"/>
                  </a:lnTo>
                  <a:lnTo>
                    <a:pt x="15049" y="345443"/>
                  </a:lnTo>
                  <a:lnTo>
                    <a:pt x="15354" y="344672"/>
                  </a:lnTo>
                  <a:lnTo>
                    <a:pt x="15878" y="344224"/>
                  </a:lnTo>
                  <a:lnTo>
                    <a:pt x="16478" y="344033"/>
                  </a:lnTo>
                  <a:lnTo>
                    <a:pt x="16983" y="344167"/>
                  </a:lnTo>
                  <a:lnTo>
                    <a:pt x="17736" y="345481"/>
                  </a:lnTo>
                  <a:lnTo>
                    <a:pt x="18679" y="345405"/>
                  </a:lnTo>
                  <a:lnTo>
                    <a:pt x="19678" y="344643"/>
                  </a:lnTo>
                  <a:lnTo>
                    <a:pt x="21907" y="345214"/>
                  </a:lnTo>
                  <a:lnTo>
                    <a:pt x="23698" y="344824"/>
                  </a:lnTo>
                  <a:lnTo>
                    <a:pt x="25508" y="345338"/>
                  </a:lnTo>
                  <a:lnTo>
                    <a:pt x="28594" y="345348"/>
                  </a:lnTo>
                  <a:lnTo>
                    <a:pt x="34166" y="345138"/>
                  </a:lnTo>
                  <a:lnTo>
                    <a:pt x="37262" y="345205"/>
                  </a:lnTo>
                  <a:lnTo>
                    <a:pt x="39262" y="346596"/>
                  </a:lnTo>
                  <a:lnTo>
                    <a:pt x="41453" y="348129"/>
                  </a:lnTo>
                  <a:lnTo>
                    <a:pt x="43825" y="348348"/>
                  </a:lnTo>
                  <a:lnTo>
                    <a:pt x="47263" y="348167"/>
                  </a:lnTo>
                  <a:lnTo>
                    <a:pt x="49596" y="347577"/>
                  </a:lnTo>
                  <a:lnTo>
                    <a:pt x="50778" y="346148"/>
                  </a:lnTo>
                  <a:lnTo>
                    <a:pt x="51664" y="344776"/>
                  </a:lnTo>
                  <a:lnTo>
                    <a:pt x="56759" y="342776"/>
                  </a:lnTo>
                  <a:lnTo>
                    <a:pt x="62112" y="341147"/>
                  </a:lnTo>
                  <a:lnTo>
                    <a:pt x="63655" y="340966"/>
                  </a:lnTo>
                  <a:lnTo>
                    <a:pt x="64141" y="341919"/>
                  </a:lnTo>
                  <a:lnTo>
                    <a:pt x="63903" y="343510"/>
                  </a:lnTo>
                  <a:lnTo>
                    <a:pt x="64522" y="345024"/>
                  </a:lnTo>
                  <a:lnTo>
                    <a:pt x="66675" y="345986"/>
                  </a:lnTo>
                  <a:lnTo>
                    <a:pt x="68189" y="346224"/>
                  </a:lnTo>
                  <a:lnTo>
                    <a:pt x="69552" y="346005"/>
                  </a:lnTo>
                  <a:lnTo>
                    <a:pt x="70561" y="345519"/>
                  </a:lnTo>
                  <a:lnTo>
                    <a:pt x="72733" y="343138"/>
                  </a:lnTo>
                  <a:lnTo>
                    <a:pt x="73857" y="342595"/>
                  </a:lnTo>
                  <a:lnTo>
                    <a:pt x="75314" y="342633"/>
                  </a:lnTo>
                  <a:lnTo>
                    <a:pt x="76952" y="341490"/>
                  </a:lnTo>
                  <a:lnTo>
                    <a:pt x="76981" y="340614"/>
                  </a:lnTo>
                  <a:lnTo>
                    <a:pt x="75942" y="340195"/>
                  </a:lnTo>
                  <a:lnTo>
                    <a:pt x="75057" y="338937"/>
                  </a:lnTo>
                  <a:lnTo>
                    <a:pt x="75229" y="337918"/>
                  </a:lnTo>
                  <a:lnTo>
                    <a:pt x="74971" y="336470"/>
                  </a:lnTo>
                  <a:lnTo>
                    <a:pt x="75152" y="335099"/>
                  </a:lnTo>
                  <a:lnTo>
                    <a:pt x="75848" y="334070"/>
                  </a:lnTo>
                  <a:lnTo>
                    <a:pt x="77067" y="333080"/>
                  </a:lnTo>
                  <a:lnTo>
                    <a:pt x="76343" y="331032"/>
                  </a:lnTo>
                  <a:lnTo>
                    <a:pt x="74476" y="327107"/>
                  </a:lnTo>
                  <a:lnTo>
                    <a:pt x="72523" y="322078"/>
                  </a:lnTo>
                  <a:lnTo>
                    <a:pt x="70456" y="317887"/>
                  </a:lnTo>
                  <a:lnTo>
                    <a:pt x="67837" y="314210"/>
                  </a:lnTo>
                  <a:lnTo>
                    <a:pt x="66484" y="311505"/>
                  </a:lnTo>
                  <a:lnTo>
                    <a:pt x="66627" y="305533"/>
                  </a:lnTo>
                  <a:lnTo>
                    <a:pt x="66399" y="304324"/>
                  </a:lnTo>
                  <a:lnTo>
                    <a:pt x="65494" y="303581"/>
                  </a:lnTo>
                  <a:lnTo>
                    <a:pt x="64284" y="303171"/>
                  </a:lnTo>
                  <a:lnTo>
                    <a:pt x="62579" y="303781"/>
                  </a:lnTo>
                  <a:lnTo>
                    <a:pt x="61046" y="303895"/>
                  </a:lnTo>
                  <a:lnTo>
                    <a:pt x="57750" y="303762"/>
                  </a:lnTo>
                  <a:lnTo>
                    <a:pt x="56131" y="303152"/>
                  </a:lnTo>
                  <a:lnTo>
                    <a:pt x="51730" y="297142"/>
                  </a:lnTo>
                  <a:lnTo>
                    <a:pt x="51149" y="294780"/>
                  </a:lnTo>
                  <a:lnTo>
                    <a:pt x="51130" y="292351"/>
                  </a:lnTo>
                  <a:lnTo>
                    <a:pt x="52587" y="288122"/>
                  </a:lnTo>
                  <a:lnTo>
                    <a:pt x="53035" y="284178"/>
                  </a:lnTo>
                  <a:lnTo>
                    <a:pt x="53235" y="280501"/>
                  </a:lnTo>
                  <a:lnTo>
                    <a:pt x="52997" y="279463"/>
                  </a:lnTo>
                  <a:lnTo>
                    <a:pt x="52111" y="278225"/>
                  </a:lnTo>
                  <a:lnTo>
                    <a:pt x="50635" y="277311"/>
                  </a:lnTo>
                  <a:lnTo>
                    <a:pt x="46682" y="277092"/>
                  </a:lnTo>
                  <a:lnTo>
                    <a:pt x="41986" y="275872"/>
                  </a:lnTo>
                  <a:lnTo>
                    <a:pt x="38376" y="273729"/>
                  </a:lnTo>
                  <a:lnTo>
                    <a:pt x="35862" y="272434"/>
                  </a:lnTo>
                  <a:lnTo>
                    <a:pt x="35185" y="271586"/>
                  </a:lnTo>
                  <a:lnTo>
                    <a:pt x="34880" y="270596"/>
                  </a:lnTo>
                  <a:lnTo>
                    <a:pt x="35537" y="266129"/>
                  </a:lnTo>
                  <a:lnTo>
                    <a:pt x="36671" y="261090"/>
                  </a:lnTo>
                  <a:lnTo>
                    <a:pt x="37500" y="259547"/>
                  </a:lnTo>
                  <a:lnTo>
                    <a:pt x="38928" y="257946"/>
                  </a:lnTo>
                  <a:lnTo>
                    <a:pt x="39986" y="256860"/>
                  </a:lnTo>
                  <a:lnTo>
                    <a:pt x="41681" y="255422"/>
                  </a:lnTo>
                  <a:lnTo>
                    <a:pt x="46263" y="250603"/>
                  </a:lnTo>
                  <a:lnTo>
                    <a:pt x="50368" y="243964"/>
                  </a:lnTo>
                  <a:lnTo>
                    <a:pt x="52911" y="239325"/>
                  </a:lnTo>
                  <a:lnTo>
                    <a:pt x="54235" y="237944"/>
                  </a:lnTo>
                  <a:lnTo>
                    <a:pt x="55588" y="236763"/>
                  </a:lnTo>
                  <a:lnTo>
                    <a:pt x="57559" y="235334"/>
                  </a:lnTo>
                  <a:lnTo>
                    <a:pt x="59845" y="234029"/>
                  </a:lnTo>
                  <a:lnTo>
                    <a:pt x="62112" y="234086"/>
                  </a:lnTo>
                  <a:lnTo>
                    <a:pt x="64265" y="235277"/>
                  </a:lnTo>
                  <a:lnTo>
                    <a:pt x="65865" y="236668"/>
                  </a:lnTo>
                  <a:lnTo>
                    <a:pt x="66408" y="239744"/>
                  </a:lnTo>
                  <a:lnTo>
                    <a:pt x="67542" y="241735"/>
                  </a:lnTo>
                  <a:lnTo>
                    <a:pt x="68761" y="242935"/>
                  </a:lnTo>
                  <a:lnTo>
                    <a:pt x="70380" y="243516"/>
                  </a:lnTo>
                  <a:lnTo>
                    <a:pt x="72447" y="243373"/>
                  </a:lnTo>
                  <a:lnTo>
                    <a:pt x="80724" y="239849"/>
                  </a:lnTo>
                  <a:lnTo>
                    <a:pt x="83544" y="239135"/>
                  </a:lnTo>
                  <a:lnTo>
                    <a:pt x="90306" y="238696"/>
                  </a:lnTo>
                  <a:lnTo>
                    <a:pt x="94945" y="237334"/>
                  </a:lnTo>
                  <a:lnTo>
                    <a:pt x="99050" y="235906"/>
                  </a:lnTo>
                  <a:lnTo>
                    <a:pt x="99555" y="233343"/>
                  </a:lnTo>
                  <a:lnTo>
                    <a:pt x="101136" y="229428"/>
                  </a:lnTo>
                  <a:lnTo>
                    <a:pt x="105956" y="224323"/>
                  </a:lnTo>
                  <a:lnTo>
                    <a:pt x="107318" y="222047"/>
                  </a:lnTo>
                  <a:lnTo>
                    <a:pt x="108775" y="217684"/>
                  </a:lnTo>
                  <a:lnTo>
                    <a:pt x="110328" y="213703"/>
                  </a:lnTo>
                  <a:lnTo>
                    <a:pt x="111671" y="212045"/>
                  </a:lnTo>
                  <a:lnTo>
                    <a:pt x="119253" y="207664"/>
                  </a:lnTo>
                  <a:lnTo>
                    <a:pt x="126673" y="203635"/>
                  </a:lnTo>
                  <a:lnTo>
                    <a:pt x="127892" y="201806"/>
                  </a:lnTo>
                  <a:lnTo>
                    <a:pt x="132692" y="193424"/>
                  </a:lnTo>
                  <a:lnTo>
                    <a:pt x="135436" y="187718"/>
                  </a:lnTo>
                  <a:lnTo>
                    <a:pt x="136150" y="185880"/>
                  </a:lnTo>
                  <a:lnTo>
                    <a:pt x="137741" y="180918"/>
                  </a:lnTo>
                  <a:lnTo>
                    <a:pt x="139465" y="175965"/>
                  </a:lnTo>
                  <a:lnTo>
                    <a:pt x="141751" y="174812"/>
                  </a:lnTo>
                  <a:lnTo>
                    <a:pt x="146847" y="172926"/>
                  </a:lnTo>
                  <a:lnTo>
                    <a:pt x="150886" y="171079"/>
                  </a:lnTo>
                  <a:lnTo>
                    <a:pt x="152962" y="168964"/>
                  </a:lnTo>
                  <a:lnTo>
                    <a:pt x="154210" y="167116"/>
                  </a:lnTo>
                  <a:lnTo>
                    <a:pt x="153981" y="165287"/>
                  </a:lnTo>
                  <a:lnTo>
                    <a:pt x="152867" y="163116"/>
                  </a:lnTo>
                  <a:lnTo>
                    <a:pt x="153095" y="161820"/>
                  </a:lnTo>
                  <a:lnTo>
                    <a:pt x="153295" y="160544"/>
                  </a:lnTo>
                  <a:lnTo>
                    <a:pt x="156239" y="157944"/>
                  </a:lnTo>
                  <a:lnTo>
                    <a:pt x="161754" y="150238"/>
                  </a:lnTo>
                  <a:lnTo>
                    <a:pt x="165068" y="146380"/>
                  </a:lnTo>
                  <a:lnTo>
                    <a:pt x="166164" y="146380"/>
                  </a:lnTo>
                  <a:lnTo>
                    <a:pt x="169621" y="144323"/>
                  </a:lnTo>
                  <a:lnTo>
                    <a:pt x="172907" y="141999"/>
                  </a:lnTo>
                  <a:lnTo>
                    <a:pt x="172717" y="140941"/>
                  </a:lnTo>
                  <a:lnTo>
                    <a:pt x="172307" y="139570"/>
                  </a:lnTo>
                  <a:lnTo>
                    <a:pt x="170421" y="138960"/>
                  </a:lnTo>
                  <a:lnTo>
                    <a:pt x="169821" y="137312"/>
                  </a:lnTo>
                  <a:lnTo>
                    <a:pt x="170288" y="134950"/>
                  </a:lnTo>
                  <a:lnTo>
                    <a:pt x="171869" y="128597"/>
                  </a:lnTo>
                  <a:lnTo>
                    <a:pt x="171545" y="126768"/>
                  </a:lnTo>
                  <a:lnTo>
                    <a:pt x="169621" y="120863"/>
                  </a:lnTo>
                  <a:lnTo>
                    <a:pt x="170050" y="119234"/>
                  </a:lnTo>
                  <a:lnTo>
                    <a:pt x="170840" y="117557"/>
                  </a:lnTo>
                  <a:lnTo>
                    <a:pt x="172993" y="115329"/>
                  </a:lnTo>
                  <a:lnTo>
                    <a:pt x="175765" y="113471"/>
                  </a:lnTo>
                  <a:lnTo>
                    <a:pt x="184642" y="109071"/>
                  </a:lnTo>
                  <a:lnTo>
                    <a:pt x="186442" y="108585"/>
                  </a:lnTo>
                  <a:lnTo>
                    <a:pt x="189519" y="107470"/>
                  </a:lnTo>
                  <a:lnTo>
                    <a:pt x="191405" y="105118"/>
                  </a:lnTo>
                  <a:lnTo>
                    <a:pt x="191633" y="103108"/>
                  </a:lnTo>
                  <a:lnTo>
                    <a:pt x="190805" y="101860"/>
                  </a:lnTo>
                  <a:lnTo>
                    <a:pt x="188966" y="100184"/>
                  </a:lnTo>
                  <a:lnTo>
                    <a:pt x="185509" y="98669"/>
                  </a:lnTo>
                  <a:lnTo>
                    <a:pt x="182385" y="97346"/>
                  </a:lnTo>
                  <a:lnTo>
                    <a:pt x="177079" y="97488"/>
                  </a:lnTo>
                  <a:lnTo>
                    <a:pt x="174327" y="96355"/>
                  </a:lnTo>
                  <a:lnTo>
                    <a:pt x="173574" y="95564"/>
                  </a:lnTo>
                  <a:lnTo>
                    <a:pt x="173193" y="92764"/>
                  </a:lnTo>
                  <a:lnTo>
                    <a:pt x="173727" y="88021"/>
                  </a:lnTo>
                  <a:lnTo>
                    <a:pt x="172898" y="87601"/>
                  </a:lnTo>
                  <a:lnTo>
                    <a:pt x="171717" y="88163"/>
                  </a:lnTo>
                  <a:lnTo>
                    <a:pt x="168916" y="87601"/>
                  </a:lnTo>
                  <a:lnTo>
                    <a:pt x="165478" y="87668"/>
                  </a:lnTo>
                  <a:lnTo>
                    <a:pt x="164163" y="86344"/>
                  </a:lnTo>
                  <a:lnTo>
                    <a:pt x="164811" y="84753"/>
                  </a:lnTo>
                  <a:lnTo>
                    <a:pt x="164611" y="82629"/>
                  </a:lnTo>
                  <a:lnTo>
                    <a:pt x="164096" y="80610"/>
                  </a:lnTo>
                  <a:lnTo>
                    <a:pt x="163563" y="80191"/>
                  </a:lnTo>
                  <a:lnTo>
                    <a:pt x="161915" y="79705"/>
                  </a:lnTo>
                  <a:lnTo>
                    <a:pt x="159353" y="77953"/>
                  </a:lnTo>
                  <a:lnTo>
                    <a:pt x="157286" y="75790"/>
                  </a:lnTo>
                  <a:lnTo>
                    <a:pt x="156077" y="74323"/>
                  </a:lnTo>
                  <a:lnTo>
                    <a:pt x="155705" y="73314"/>
                  </a:lnTo>
                  <a:lnTo>
                    <a:pt x="155820" y="72647"/>
                  </a:lnTo>
                  <a:lnTo>
                    <a:pt x="157324" y="70771"/>
                  </a:lnTo>
                  <a:lnTo>
                    <a:pt x="159115" y="68132"/>
                  </a:lnTo>
                  <a:lnTo>
                    <a:pt x="159772" y="65865"/>
                  </a:lnTo>
                  <a:lnTo>
                    <a:pt x="159972" y="64218"/>
                  </a:lnTo>
                  <a:lnTo>
                    <a:pt x="159468" y="63008"/>
                  </a:lnTo>
                  <a:lnTo>
                    <a:pt x="157819" y="61522"/>
                  </a:lnTo>
                  <a:lnTo>
                    <a:pt x="156057" y="60217"/>
                  </a:lnTo>
                  <a:lnTo>
                    <a:pt x="155353" y="59084"/>
                  </a:lnTo>
                  <a:lnTo>
                    <a:pt x="155324" y="57369"/>
                  </a:lnTo>
                  <a:lnTo>
                    <a:pt x="155981" y="55226"/>
                  </a:lnTo>
                  <a:lnTo>
                    <a:pt x="158048" y="53607"/>
                  </a:lnTo>
                  <a:lnTo>
                    <a:pt x="161715" y="52073"/>
                  </a:lnTo>
                  <a:lnTo>
                    <a:pt x="162668" y="50168"/>
                  </a:lnTo>
                  <a:lnTo>
                    <a:pt x="162544" y="48758"/>
                  </a:lnTo>
                  <a:lnTo>
                    <a:pt x="161544" y="48339"/>
                  </a:lnTo>
                  <a:lnTo>
                    <a:pt x="158962" y="48330"/>
                  </a:lnTo>
                  <a:lnTo>
                    <a:pt x="154619" y="47844"/>
                  </a:lnTo>
                  <a:lnTo>
                    <a:pt x="153886" y="47063"/>
                  </a:lnTo>
                  <a:lnTo>
                    <a:pt x="153391" y="46015"/>
                  </a:lnTo>
                  <a:lnTo>
                    <a:pt x="153381" y="44977"/>
                  </a:lnTo>
                  <a:lnTo>
                    <a:pt x="154305" y="43796"/>
                  </a:lnTo>
                  <a:lnTo>
                    <a:pt x="155410" y="42300"/>
                  </a:lnTo>
                  <a:lnTo>
                    <a:pt x="155210" y="40843"/>
                  </a:lnTo>
                  <a:lnTo>
                    <a:pt x="153934" y="39195"/>
                  </a:lnTo>
                  <a:lnTo>
                    <a:pt x="150876" y="37995"/>
                  </a:lnTo>
                  <a:lnTo>
                    <a:pt x="150457" y="36290"/>
                  </a:lnTo>
                  <a:lnTo>
                    <a:pt x="150933" y="34871"/>
                  </a:lnTo>
                  <a:lnTo>
                    <a:pt x="151942" y="32842"/>
                  </a:lnTo>
                  <a:lnTo>
                    <a:pt x="152828" y="31432"/>
                  </a:lnTo>
                  <a:lnTo>
                    <a:pt x="154914" y="27413"/>
                  </a:lnTo>
                  <a:lnTo>
                    <a:pt x="157448" y="26536"/>
                  </a:lnTo>
                  <a:lnTo>
                    <a:pt x="160553" y="25232"/>
                  </a:lnTo>
                  <a:lnTo>
                    <a:pt x="163982" y="23793"/>
                  </a:lnTo>
                  <a:lnTo>
                    <a:pt x="169269" y="24870"/>
                  </a:lnTo>
                  <a:lnTo>
                    <a:pt x="171841" y="25403"/>
                  </a:lnTo>
                  <a:lnTo>
                    <a:pt x="177041" y="26632"/>
                  </a:lnTo>
                  <a:lnTo>
                    <a:pt x="181403" y="27661"/>
                  </a:lnTo>
                  <a:lnTo>
                    <a:pt x="185861" y="27956"/>
                  </a:lnTo>
                  <a:lnTo>
                    <a:pt x="187709" y="27880"/>
                  </a:lnTo>
                  <a:lnTo>
                    <a:pt x="189747" y="29099"/>
                  </a:lnTo>
                  <a:lnTo>
                    <a:pt x="194786" y="31185"/>
                  </a:lnTo>
                  <a:lnTo>
                    <a:pt x="198882" y="32280"/>
                  </a:lnTo>
                  <a:lnTo>
                    <a:pt x="201653" y="32271"/>
                  </a:lnTo>
                  <a:lnTo>
                    <a:pt x="205740" y="30423"/>
                  </a:lnTo>
                  <a:lnTo>
                    <a:pt x="207778" y="28727"/>
                  </a:lnTo>
                  <a:lnTo>
                    <a:pt x="210521" y="26870"/>
                  </a:lnTo>
                  <a:lnTo>
                    <a:pt x="214036" y="26946"/>
                  </a:lnTo>
                  <a:lnTo>
                    <a:pt x="221637" y="24079"/>
                  </a:lnTo>
                  <a:lnTo>
                    <a:pt x="223056" y="24574"/>
                  </a:lnTo>
                  <a:lnTo>
                    <a:pt x="225314" y="24736"/>
                  </a:lnTo>
                  <a:lnTo>
                    <a:pt x="228038" y="23079"/>
                  </a:lnTo>
                  <a:lnTo>
                    <a:pt x="229438" y="21117"/>
                  </a:lnTo>
                  <a:lnTo>
                    <a:pt x="229657" y="20126"/>
                  </a:lnTo>
                  <a:lnTo>
                    <a:pt x="230334" y="19402"/>
                  </a:lnTo>
                  <a:lnTo>
                    <a:pt x="233248" y="18154"/>
                  </a:lnTo>
                  <a:lnTo>
                    <a:pt x="236172" y="16421"/>
                  </a:lnTo>
                  <a:lnTo>
                    <a:pt x="236963" y="14135"/>
                  </a:lnTo>
                  <a:lnTo>
                    <a:pt x="237449" y="12582"/>
                  </a:lnTo>
                  <a:lnTo>
                    <a:pt x="240649" y="10582"/>
                  </a:lnTo>
                  <a:lnTo>
                    <a:pt x="243983" y="8496"/>
                  </a:lnTo>
                  <a:lnTo>
                    <a:pt x="247469" y="6315"/>
                  </a:lnTo>
                  <a:lnTo>
                    <a:pt x="251431" y="3829"/>
                  </a:lnTo>
                  <a:lnTo>
                    <a:pt x="254784" y="1724"/>
                  </a:lnTo>
                  <a:lnTo>
                    <a:pt x="257527" y="0"/>
                  </a:lnTo>
                  <a:lnTo>
                    <a:pt x="257832" y="371"/>
                  </a:lnTo>
                  <a:lnTo>
                    <a:pt x="258909" y="1153"/>
                  </a:lnTo>
                  <a:lnTo>
                    <a:pt x="260071" y="1533"/>
                  </a:lnTo>
                  <a:lnTo>
                    <a:pt x="261432" y="800"/>
                  </a:lnTo>
                  <a:lnTo>
                    <a:pt x="263137" y="190"/>
                  </a:lnTo>
                  <a:lnTo>
                    <a:pt x="264033" y="533"/>
                  </a:lnTo>
                  <a:lnTo>
                    <a:pt x="264157" y="1524"/>
                  </a:lnTo>
                  <a:lnTo>
                    <a:pt x="263137" y="6172"/>
                  </a:lnTo>
                  <a:lnTo>
                    <a:pt x="263223" y="7991"/>
                  </a:lnTo>
                  <a:lnTo>
                    <a:pt x="264928" y="11773"/>
                  </a:lnTo>
                  <a:lnTo>
                    <a:pt x="267138" y="17897"/>
                  </a:lnTo>
                  <a:lnTo>
                    <a:pt x="269214" y="23631"/>
                  </a:lnTo>
                  <a:lnTo>
                    <a:pt x="270434" y="27384"/>
                  </a:lnTo>
                  <a:lnTo>
                    <a:pt x="271643" y="28918"/>
                  </a:lnTo>
                  <a:lnTo>
                    <a:pt x="276682" y="30489"/>
                  </a:lnTo>
                  <a:lnTo>
                    <a:pt x="280835" y="31775"/>
                  </a:lnTo>
                  <a:lnTo>
                    <a:pt x="283302" y="33880"/>
                  </a:lnTo>
                  <a:lnTo>
                    <a:pt x="286026" y="35900"/>
                  </a:lnTo>
                  <a:lnTo>
                    <a:pt x="287931" y="37138"/>
                  </a:lnTo>
                  <a:lnTo>
                    <a:pt x="288836" y="38728"/>
                  </a:lnTo>
                  <a:lnTo>
                    <a:pt x="289027" y="40157"/>
                  </a:lnTo>
                  <a:lnTo>
                    <a:pt x="288855" y="41119"/>
                  </a:lnTo>
                  <a:lnTo>
                    <a:pt x="287817" y="42386"/>
                  </a:lnTo>
                  <a:lnTo>
                    <a:pt x="283035" y="45644"/>
                  </a:lnTo>
                  <a:lnTo>
                    <a:pt x="282464" y="46672"/>
                  </a:lnTo>
                  <a:lnTo>
                    <a:pt x="282321" y="48025"/>
                  </a:lnTo>
                  <a:lnTo>
                    <a:pt x="283264" y="52054"/>
                  </a:lnTo>
                  <a:lnTo>
                    <a:pt x="283854" y="54578"/>
                  </a:lnTo>
                  <a:lnTo>
                    <a:pt x="284026" y="59645"/>
                  </a:lnTo>
                  <a:lnTo>
                    <a:pt x="284340" y="64456"/>
                  </a:lnTo>
                  <a:lnTo>
                    <a:pt x="286035" y="66646"/>
                  </a:lnTo>
                  <a:lnTo>
                    <a:pt x="287426" y="68056"/>
                  </a:lnTo>
                  <a:lnTo>
                    <a:pt x="288274" y="69332"/>
                  </a:lnTo>
                  <a:lnTo>
                    <a:pt x="289989" y="71095"/>
                  </a:lnTo>
                  <a:lnTo>
                    <a:pt x="291427" y="72399"/>
                  </a:lnTo>
                  <a:lnTo>
                    <a:pt x="292655" y="73171"/>
                  </a:lnTo>
                  <a:lnTo>
                    <a:pt x="293255" y="74895"/>
                  </a:lnTo>
                  <a:lnTo>
                    <a:pt x="292903" y="76924"/>
                  </a:lnTo>
                  <a:lnTo>
                    <a:pt x="292389" y="78686"/>
                  </a:lnTo>
                  <a:lnTo>
                    <a:pt x="292551" y="79638"/>
                  </a:lnTo>
                  <a:lnTo>
                    <a:pt x="293541" y="80315"/>
                  </a:lnTo>
                  <a:lnTo>
                    <a:pt x="295056" y="82077"/>
                  </a:lnTo>
                  <a:lnTo>
                    <a:pt x="295256" y="84649"/>
                  </a:lnTo>
                  <a:lnTo>
                    <a:pt x="295151" y="86420"/>
                  </a:lnTo>
                  <a:lnTo>
                    <a:pt x="295751" y="88011"/>
                  </a:lnTo>
                  <a:lnTo>
                    <a:pt x="295913" y="89773"/>
                  </a:lnTo>
                  <a:lnTo>
                    <a:pt x="295447" y="94164"/>
                  </a:lnTo>
                  <a:lnTo>
                    <a:pt x="295523" y="96145"/>
                  </a:lnTo>
                  <a:lnTo>
                    <a:pt x="294198" y="96269"/>
                  </a:lnTo>
                  <a:lnTo>
                    <a:pt x="293065" y="96945"/>
                  </a:lnTo>
                  <a:lnTo>
                    <a:pt x="291455" y="99708"/>
                  </a:lnTo>
                  <a:lnTo>
                    <a:pt x="289598" y="100431"/>
                  </a:lnTo>
                  <a:lnTo>
                    <a:pt x="287493" y="100651"/>
                  </a:lnTo>
                  <a:lnTo>
                    <a:pt x="285321" y="98955"/>
                  </a:lnTo>
                  <a:lnTo>
                    <a:pt x="283540" y="97184"/>
                  </a:lnTo>
                  <a:lnTo>
                    <a:pt x="283054" y="96202"/>
                  </a:lnTo>
                  <a:lnTo>
                    <a:pt x="282607" y="94336"/>
                  </a:lnTo>
                  <a:lnTo>
                    <a:pt x="281644" y="93116"/>
                  </a:lnTo>
                  <a:lnTo>
                    <a:pt x="279797" y="93688"/>
                  </a:lnTo>
                  <a:lnTo>
                    <a:pt x="276987" y="93945"/>
                  </a:lnTo>
                  <a:lnTo>
                    <a:pt x="273948" y="94354"/>
                  </a:lnTo>
                  <a:lnTo>
                    <a:pt x="273386" y="94764"/>
                  </a:lnTo>
                  <a:lnTo>
                    <a:pt x="273329" y="95555"/>
                  </a:lnTo>
                  <a:lnTo>
                    <a:pt x="274072" y="97231"/>
                  </a:lnTo>
                  <a:lnTo>
                    <a:pt x="274701" y="99412"/>
                  </a:lnTo>
                  <a:lnTo>
                    <a:pt x="275082" y="102460"/>
                  </a:lnTo>
                  <a:lnTo>
                    <a:pt x="275901" y="104480"/>
                  </a:lnTo>
                  <a:lnTo>
                    <a:pt x="276158" y="105118"/>
                  </a:lnTo>
                  <a:lnTo>
                    <a:pt x="281025" y="111176"/>
                  </a:lnTo>
                  <a:lnTo>
                    <a:pt x="282302" y="112404"/>
                  </a:lnTo>
                  <a:lnTo>
                    <a:pt x="282569" y="113214"/>
                  </a:lnTo>
                  <a:lnTo>
                    <a:pt x="282064" y="115453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A0F7C737-A931-BD12-D795-D4FD8D5D12A8}"/>
                </a:ext>
              </a:extLst>
            </p:cNvPr>
            <p:cNvSpPr>
              <a:spLocks/>
            </p:cNvSpPr>
            <p:nvPr/>
          </p:nvSpPr>
          <p:spPr>
            <a:xfrm>
              <a:off x="6845739" y="3594272"/>
              <a:ext cx="261251" cy="264661"/>
            </a:xfrm>
            <a:custGeom>
              <a:avLst/>
              <a:gdLst>
                <a:gd name="connsiteX0" fmla="*/ 160172 w 261251"/>
                <a:gd name="connsiteY0" fmla="*/ 7668 h 264661"/>
                <a:gd name="connsiteX1" fmla="*/ 160172 w 261251"/>
                <a:gd name="connsiteY1" fmla="*/ 7915 h 264661"/>
                <a:gd name="connsiteX2" fmla="*/ 161058 w 261251"/>
                <a:gd name="connsiteY2" fmla="*/ 10287 h 264661"/>
                <a:gd name="connsiteX3" fmla="*/ 163258 w 261251"/>
                <a:gd name="connsiteY3" fmla="*/ 19098 h 264661"/>
                <a:gd name="connsiteX4" fmla="*/ 164516 w 261251"/>
                <a:gd name="connsiteY4" fmla="*/ 20212 h 264661"/>
                <a:gd name="connsiteX5" fmla="*/ 165945 w 261251"/>
                <a:gd name="connsiteY5" fmla="*/ 21146 h 264661"/>
                <a:gd name="connsiteX6" fmla="*/ 166954 w 261251"/>
                <a:gd name="connsiteY6" fmla="*/ 22450 h 264661"/>
                <a:gd name="connsiteX7" fmla="*/ 167354 w 261251"/>
                <a:gd name="connsiteY7" fmla="*/ 23765 h 264661"/>
                <a:gd name="connsiteX8" fmla="*/ 167230 w 261251"/>
                <a:gd name="connsiteY8" fmla="*/ 25803 h 264661"/>
                <a:gd name="connsiteX9" fmla="*/ 167278 w 261251"/>
                <a:gd name="connsiteY9" fmla="*/ 28165 h 264661"/>
                <a:gd name="connsiteX10" fmla="*/ 167868 w 261251"/>
                <a:gd name="connsiteY10" fmla="*/ 29975 h 264661"/>
                <a:gd name="connsiteX11" fmla="*/ 168687 w 261251"/>
                <a:gd name="connsiteY11" fmla="*/ 31347 h 264661"/>
                <a:gd name="connsiteX12" fmla="*/ 169450 w 261251"/>
                <a:gd name="connsiteY12" fmla="*/ 32032 h 264661"/>
                <a:gd name="connsiteX13" fmla="*/ 170593 w 261251"/>
                <a:gd name="connsiteY13" fmla="*/ 32099 h 264661"/>
                <a:gd name="connsiteX14" fmla="*/ 171964 w 261251"/>
                <a:gd name="connsiteY14" fmla="*/ 32433 h 264661"/>
                <a:gd name="connsiteX15" fmla="*/ 172888 w 261251"/>
                <a:gd name="connsiteY15" fmla="*/ 33795 h 264661"/>
                <a:gd name="connsiteX16" fmla="*/ 175831 w 261251"/>
                <a:gd name="connsiteY16" fmla="*/ 43729 h 264661"/>
                <a:gd name="connsiteX17" fmla="*/ 176107 w 261251"/>
                <a:gd name="connsiteY17" fmla="*/ 45025 h 264661"/>
                <a:gd name="connsiteX18" fmla="*/ 177346 w 261251"/>
                <a:gd name="connsiteY18" fmla="*/ 45444 h 264661"/>
                <a:gd name="connsiteX19" fmla="*/ 179375 w 261251"/>
                <a:gd name="connsiteY19" fmla="*/ 45253 h 264661"/>
                <a:gd name="connsiteX20" fmla="*/ 181460 w 261251"/>
                <a:gd name="connsiteY20" fmla="*/ 46282 h 264661"/>
                <a:gd name="connsiteX21" fmla="*/ 183689 w 261251"/>
                <a:gd name="connsiteY21" fmla="*/ 47882 h 264661"/>
                <a:gd name="connsiteX22" fmla="*/ 185785 w 261251"/>
                <a:gd name="connsiteY22" fmla="*/ 50902 h 264661"/>
                <a:gd name="connsiteX23" fmla="*/ 187194 w 261251"/>
                <a:gd name="connsiteY23" fmla="*/ 51387 h 264661"/>
                <a:gd name="connsiteX24" fmla="*/ 191614 w 261251"/>
                <a:gd name="connsiteY24" fmla="*/ 50940 h 264661"/>
                <a:gd name="connsiteX25" fmla="*/ 197653 w 261251"/>
                <a:gd name="connsiteY25" fmla="*/ 51425 h 264661"/>
                <a:gd name="connsiteX26" fmla="*/ 200482 w 261251"/>
                <a:gd name="connsiteY26" fmla="*/ 52978 h 264661"/>
                <a:gd name="connsiteX27" fmla="*/ 200197 w 261251"/>
                <a:gd name="connsiteY27" fmla="*/ 53940 h 264661"/>
                <a:gd name="connsiteX28" fmla="*/ 198015 w 261251"/>
                <a:gd name="connsiteY28" fmla="*/ 55007 h 264661"/>
                <a:gd name="connsiteX29" fmla="*/ 194177 w 261251"/>
                <a:gd name="connsiteY29" fmla="*/ 56264 h 264661"/>
                <a:gd name="connsiteX30" fmla="*/ 193043 w 261251"/>
                <a:gd name="connsiteY30" fmla="*/ 58388 h 264661"/>
                <a:gd name="connsiteX31" fmla="*/ 192405 w 261251"/>
                <a:gd name="connsiteY31" fmla="*/ 61141 h 264661"/>
                <a:gd name="connsiteX32" fmla="*/ 192519 w 261251"/>
                <a:gd name="connsiteY32" fmla="*/ 62684 h 264661"/>
                <a:gd name="connsiteX33" fmla="*/ 193462 w 261251"/>
                <a:gd name="connsiteY33" fmla="*/ 64380 h 264661"/>
                <a:gd name="connsiteX34" fmla="*/ 196167 w 261251"/>
                <a:gd name="connsiteY34" fmla="*/ 67751 h 264661"/>
                <a:gd name="connsiteX35" fmla="*/ 196319 w 261251"/>
                <a:gd name="connsiteY35" fmla="*/ 68971 h 264661"/>
                <a:gd name="connsiteX36" fmla="*/ 196805 w 261251"/>
                <a:gd name="connsiteY36" fmla="*/ 70666 h 264661"/>
                <a:gd name="connsiteX37" fmla="*/ 197310 w 261251"/>
                <a:gd name="connsiteY37" fmla="*/ 71828 h 264661"/>
                <a:gd name="connsiteX38" fmla="*/ 196748 w 261251"/>
                <a:gd name="connsiteY38" fmla="*/ 74066 h 264661"/>
                <a:gd name="connsiteX39" fmla="*/ 194291 w 261251"/>
                <a:gd name="connsiteY39" fmla="*/ 75619 h 264661"/>
                <a:gd name="connsiteX40" fmla="*/ 191062 w 261251"/>
                <a:gd name="connsiteY40" fmla="*/ 77295 h 264661"/>
                <a:gd name="connsiteX41" fmla="*/ 184575 w 261251"/>
                <a:gd name="connsiteY41" fmla="*/ 84763 h 264661"/>
                <a:gd name="connsiteX42" fmla="*/ 184089 w 261251"/>
                <a:gd name="connsiteY42" fmla="*/ 86373 h 264661"/>
                <a:gd name="connsiteX43" fmla="*/ 184128 w 261251"/>
                <a:gd name="connsiteY43" fmla="*/ 90773 h 264661"/>
                <a:gd name="connsiteX44" fmla="*/ 183480 w 261251"/>
                <a:gd name="connsiteY44" fmla="*/ 92030 h 264661"/>
                <a:gd name="connsiteX45" fmla="*/ 181432 w 261251"/>
                <a:gd name="connsiteY45" fmla="*/ 92012 h 264661"/>
                <a:gd name="connsiteX46" fmla="*/ 179832 w 261251"/>
                <a:gd name="connsiteY46" fmla="*/ 91783 h 264661"/>
                <a:gd name="connsiteX47" fmla="*/ 179746 w 261251"/>
                <a:gd name="connsiteY47" fmla="*/ 93316 h 264661"/>
                <a:gd name="connsiteX48" fmla="*/ 178727 w 261251"/>
                <a:gd name="connsiteY48" fmla="*/ 95374 h 264661"/>
                <a:gd name="connsiteX49" fmla="*/ 178146 w 261251"/>
                <a:gd name="connsiteY49" fmla="*/ 97155 h 264661"/>
                <a:gd name="connsiteX50" fmla="*/ 180527 w 261251"/>
                <a:gd name="connsiteY50" fmla="*/ 101355 h 264661"/>
                <a:gd name="connsiteX51" fmla="*/ 180956 w 261251"/>
                <a:gd name="connsiteY51" fmla="*/ 103584 h 264661"/>
                <a:gd name="connsiteX52" fmla="*/ 180575 w 261251"/>
                <a:gd name="connsiteY52" fmla="*/ 105613 h 264661"/>
                <a:gd name="connsiteX53" fmla="*/ 178365 w 261251"/>
                <a:gd name="connsiteY53" fmla="*/ 109099 h 264661"/>
                <a:gd name="connsiteX54" fmla="*/ 177060 w 261251"/>
                <a:gd name="connsiteY54" fmla="*/ 111442 h 264661"/>
                <a:gd name="connsiteX55" fmla="*/ 177375 w 261251"/>
                <a:gd name="connsiteY55" fmla="*/ 111966 h 264661"/>
                <a:gd name="connsiteX56" fmla="*/ 179098 w 261251"/>
                <a:gd name="connsiteY56" fmla="*/ 112900 h 264661"/>
                <a:gd name="connsiteX57" fmla="*/ 184452 w 261251"/>
                <a:gd name="connsiteY57" fmla="*/ 120548 h 264661"/>
                <a:gd name="connsiteX58" fmla="*/ 186175 w 261251"/>
                <a:gd name="connsiteY58" fmla="*/ 123234 h 264661"/>
                <a:gd name="connsiteX59" fmla="*/ 188443 w 261251"/>
                <a:gd name="connsiteY59" fmla="*/ 122529 h 264661"/>
                <a:gd name="connsiteX60" fmla="*/ 189290 w 261251"/>
                <a:gd name="connsiteY60" fmla="*/ 122577 h 264661"/>
                <a:gd name="connsiteX61" fmla="*/ 189947 w 261251"/>
                <a:gd name="connsiteY61" fmla="*/ 123006 h 264661"/>
                <a:gd name="connsiteX62" fmla="*/ 190357 w 261251"/>
                <a:gd name="connsiteY62" fmla="*/ 123911 h 264661"/>
                <a:gd name="connsiteX63" fmla="*/ 190357 w 261251"/>
                <a:gd name="connsiteY63" fmla="*/ 125054 h 264661"/>
                <a:gd name="connsiteX64" fmla="*/ 189786 w 261251"/>
                <a:gd name="connsiteY64" fmla="*/ 126768 h 264661"/>
                <a:gd name="connsiteX65" fmla="*/ 192671 w 261251"/>
                <a:gd name="connsiteY65" fmla="*/ 127463 h 264661"/>
                <a:gd name="connsiteX66" fmla="*/ 193710 w 261251"/>
                <a:gd name="connsiteY66" fmla="*/ 129197 h 264661"/>
                <a:gd name="connsiteX67" fmla="*/ 197072 w 261251"/>
                <a:gd name="connsiteY67" fmla="*/ 135122 h 264661"/>
                <a:gd name="connsiteX68" fmla="*/ 196948 w 261251"/>
                <a:gd name="connsiteY68" fmla="*/ 136884 h 264661"/>
                <a:gd name="connsiteX69" fmla="*/ 195339 w 261251"/>
                <a:gd name="connsiteY69" fmla="*/ 139675 h 264661"/>
                <a:gd name="connsiteX70" fmla="*/ 195319 w 261251"/>
                <a:gd name="connsiteY70" fmla="*/ 141522 h 264661"/>
                <a:gd name="connsiteX71" fmla="*/ 195662 w 261251"/>
                <a:gd name="connsiteY71" fmla="*/ 143180 h 264661"/>
                <a:gd name="connsiteX72" fmla="*/ 196186 w 261251"/>
                <a:gd name="connsiteY72" fmla="*/ 143761 h 264661"/>
                <a:gd name="connsiteX73" fmla="*/ 201149 w 261251"/>
                <a:gd name="connsiteY73" fmla="*/ 143999 h 264661"/>
                <a:gd name="connsiteX74" fmla="*/ 203254 w 261251"/>
                <a:gd name="connsiteY74" fmla="*/ 144666 h 264661"/>
                <a:gd name="connsiteX75" fmla="*/ 208407 w 261251"/>
                <a:gd name="connsiteY75" fmla="*/ 147676 h 264661"/>
                <a:gd name="connsiteX76" fmla="*/ 214274 w 261251"/>
                <a:gd name="connsiteY76" fmla="*/ 152295 h 264661"/>
                <a:gd name="connsiteX77" fmla="*/ 219065 w 261251"/>
                <a:gd name="connsiteY77" fmla="*/ 156077 h 264661"/>
                <a:gd name="connsiteX78" fmla="*/ 223152 w 261251"/>
                <a:gd name="connsiteY78" fmla="*/ 159287 h 264661"/>
                <a:gd name="connsiteX79" fmla="*/ 227533 w 261251"/>
                <a:gd name="connsiteY79" fmla="*/ 159058 h 264661"/>
                <a:gd name="connsiteX80" fmla="*/ 228724 w 261251"/>
                <a:gd name="connsiteY80" fmla="*/ 159639 h 264661"/>
                <a:gd name="connsiteX81" fmla="*/ 229828 w 261251"/>
                <a:gd name="connsiteY81" fmla="*/ 160639 h 264661"/>
                <a:gd name="connsiteX82" fmla="*/ 231086 w 261251"/>
                <a:gd name="connsiteY82" fmla="*/ 163278 h 264661"/>
                <a:gd name="connsiteX83" fmla="*/ 233591 w 261251"/>
                <a:gd name="connsiteY83" fmla="*/ 169231 h 264661"/>
                <a:gd name="connsiteX84" fmla="*/ 235725 w 261251"/>
                <a:gd name="connsiteY84" fmla="*/ 171202 h 264661"/>
                <a:gd name="connsiteX85" fmla="*/ 239010 w 261251"/>
                <a:gd name="connsiteY85" fmla="*/ 175955 h 264661"/>
                <a:gd name="connsiteX86" fmla="*/ 242097 w 261251"/>
                <a:gd name="connsiteY86" fmla="*/ 180404 h 264661"/>
                <a:gd name="connsiteX87" fmla="*/ 240068 w 261251"/>
                <a:gd name="connsiteY87" fmla="*/ 186442 h 264661"/>
                <a:gd name="connsiteX88" fmla="*/ 238077 w 261251"/>
                <a:gd name="connsiteY88" fmla="*/ 192710 h 264661"/>
                <a:gd name="connsiteX89" fmla="*/ 238077 w 261251"/>
                <a:gd name="connsiteY89" fmla="*/ 200768 h 264661"/>
                <a:gd name="connsiteX90" fmla="*/ 238077 w 261251"/>
                <a:gd name="connsiteY90" fmla="*/ 205092 h 264661"/>
                <a:gd name="connsiteX91" fmla="*/ 242268 w 261251"/>
                <a:gd name="connsiteY91" fmla="*/ 205273 h 264661"/>
                <a:gd name="connsiteX92" fmla="*/ 246926 w 261251"/>
                <a:gd name="connsiteY92" fmla="*/ 205483 h 264661"/>
                <a:gd name="connsiteX93" fmla="*/ 246964 w 261251"/>
                <a:gd name="connsiteY93" fmla="*/ 210636 h 264661"/>
                <a:gd name="connsiteX94" fmla="*/ 247002 w 261251"/>
                <a:gd name="connsiteY94" fmla="*/ 215808 h 264661"/>
                <a:gd name="connsiteX95" fmla="*/ 247040 w 261251"/>
                <a:gd name="connsiteY95" fmla="*/ 221694 h 264661"/>
                <a:gd name="connsiteX96" fmla="*/ 248412 w 261251"/>
                <a:gd name="connsiteY96" fmla="*/ 221942 h 264661"/>
                <a:gd name="connsiteX97" fmla="*/ 250584 w 261251"/>
                <a:gd name="connsiteY97" fmla="*/ 223209 h 264661"/>
                <a:gd name="connsiteX98" fmla="*/ 251517 w 261251"/>
                <a:gd name="connsiteY98" fmla="*/ 225114 h 264661"/>
                <a:gd name="connsiteX99" fmla="*/ 252679 w 261251"/>
                <a:gd name="connsiteY99" fmla="*/ 226152 h 264661"/>
                <a:gd name="connsiteX100" fmla="*/ 254098 w 261251"/>
                <a:gd name="connsiteY100" fmla="*/ 226323 h 264661"/>
                <a:gd name="connsiteX101" fmla="*/ 255489 w 261251"/>
                <a:gd name="connsiteY101" fmla="*/ 227257 h 264661"/>
                <a:gd name="connsiteX102" fmla="*/ 256870 w 261251"/>
                <a:gd name="connsiteY102" fmla="*/ 228962 h 264661"/>
                <a:gd name="connsiteX103" fmla="*/ 257375 w 261251"/>
                <a:gd name="connsiteY103" fmla="*/ 230238 h 264661"/>
                <a:gd name="connsiteX104" fmla="*/ 257004 w 261251"/>
                <a:gd name="connsiteY104" fmla="*/ 231124 h 264661"/>
                <a:gd name="connsiteX105" fmla="*/ 257299 w 261251"/>
                <a:gd name="connsiteY105" fmla="*/ 232667 h 264661"/>
                <a:gd name="connsiteX106" fmla="*/ 258260 w 261251"/>
                <a:gd name="connsiteY106" fmla="*/ 234877 h 264661"/>
                <a:gd name="connsiteX107" fmla="*/ 259432 w 261251"/>
                <a:gd name="connsiteY107" fmla="*/ 235915 h 264661"/>
                <a:gd name="connsiteX108" fmla="*/ 261252 w 261251"/>
                <a:gd name="connsiteY108" fmla="*/ 237191 h 264661"/>
                <a:gd name="connsiteX109" fmla="*/ 258785 w 261251"/>
                <a:gd name="connsiteY109" fmla="*/ 237925 h 264661"/>
                <a:gd name="connsiteX110" fmla="*/ 256118 w 261251"/>
                <a:gd name="connsiteY110" fmla="*/ 237363 h 264661"/>
                <a:gd name="connsiteX111" fmla="*/ 250431 w 261251"/>
                <a:gd name="connsiteY111" fmla="*/ 234782 h 264661"/>
                <a:gd name="connsiteX112" fmla="*/ 248583 w 261251"/>
                <a:gd name="connsiteY112" fmla="*/ 234705 h 264661"/>
                <a:gd name="connsiteX113" fmla="*/ 246173 w 261251"/>
                <a:gd name="connsiteY113" fmla="*/ 235686 h 264661"/>
                <a:gd name="connsiteX114" fmla="*/ 246069 w 261251"/>
                <a:gd name="connsiteY114" fmla="*/ 236563 h 264661"/>
                <a:gd name="connsiteX115" fmla="*/ 240059 w 261251"/>
                <a:gd name="connsiteY115" fmla="*/ 233677 h 264661"/>
                <a:gd name="connsiteX116" fmla="*/ 237896 w 261251"/>
                <a:gd name="connsiteY116" fmla="*/ 233096 h 264661"/>
                <a:gd name="connsiteX117" fmla="*/ 237115 w 261251"/>
                <a:gd name="connsiteY117" fmla="*/ 233039 h 264661"/>
                <a:gd name="connsiteX118" fmla="*/ 233667 w 261251"/>
                <a:gd name="connsiteY118" fmla="*/ 233067 h 264661"/>
                <a:gd name="connsiteX119" fmla="*/ 228762 w 261251"/>
                <a:gd name="connsiteY119" fmla="*/ 233591 h 264661"/>
                <a:gd name="connsiteX120" fmla="*/ 225876 w 261251"/>
                <a:gd name="connsiteY120" fmla="*/ 234763 h 264661"/>
                <a:gd name="connsiteX121" fmla="*/ 223875 w 261251"/>
                <a:gd name="connsiteY121" fmla="*/ 236001 h 264661"/>
                <a:gd name="connsiteX122" fmla="*/ 222961 w 261251"/>
                <a:gd name="connsiteY122" fmla="*/ 237220 h 264661"/>
                <a:gd name="connsiteX123" fmla="*/ 222637 w 261251"/>
                <a:gd name="connsiteY123" fmla="*/ 237877 h 264661"/>
                <a:gd name="connsiteX124" fmla="*/ 221075 w 261251"/>
                <a:gd name="connsiteY124" fmla="*/ 241468 h 264661"/>
                <a:gd name="connsiteX125" fmla="*/ 219265 w 261251"/>
                <a:gd name="connsiteY125" fmla="*/ 246069 h 264661"/>
                <a:gd name="connsiteX126" fmla="*/ 217389 w 261251"/>
                <a:gd name="connsiteY126" fmla="*/ 250202 h 264661"/>
                <a:gd name="connsiteX127" fmla="*/ 213741 w 261251"/>
                <a:gd name="connsiteY127" fmla="*/ 256013 h 264661"/>
                <a:gd name="connsiteX128" fmla="*/ 211721 w 261251"/>
                <a:gd name="connsiteY128" fmla="*/ 258689 h 264661"/>
                <a:gd name="connsiteX129" fmla="*/ 207388 w 261251"/>
                <a:gd name="connsiteY129" fmla="*/ 263662 h 264661"/>
                <a:gd name="connsiteX130" fmla="*/ 202702 w 261251"/>
                <a:gd name="connsiteY130" fmla="*/ 264661 h 264661"/>
                <a:gd name="connsiteX131" fmla="*/ 191833 w 261251"/>
                <a:gd name="connsiteY131" fmla="*/ 263680 h 264661"/>
                <a:gd name="connsiteX132" fmla="*/ 179784 w 261251"/>
                <a:gd name="connsiteY132" fmla="*/ 262585 h 264661"/>
                <a:gd name="connsiteX133" fmla="*/ 167792 w 261251"/>
                <a:gd name="connsiteY133" fmla="*/ 261509 h 264661"/>
                <a:gd name="connsiteX134" fmla="*/ 158867 w 261251"/>
                <a:gd name="connsiteY134" fmla="*/ 260699 h 264661"/>
                <a:gd name="connsiteX135" fmla="*/ 158182 w 261251"/>
                <a:gd name="connsiteY135" fmla="*/ 260432 h 264661"/>
                <a:gd name="connsiteX136" fmla="*/ 149352 w 261251"/>
                <a:gd name="connsiteY136" fmla="*/ 253327 h 264661"/>
                <a:gd name="connsiteX137" fmla="*/ 142380 w 261251"/>
                <a:gd name="connsiteY137" fmla="*/ 247698 h 264661"/>
                <a:gd name="connsiteX138" fmla="*/ 133664 w 261251"/>
                <a:gd name="connsiteY138" fmla="*/ 240659 h 264661"/>
                <a:gd name="connsiteX139" fmla="*/ 124768 w 261251"/>
                <a:gd name="connsiteY139" fmla="*/ 233448 h 264661"/>
                <a:gd name="connsiteX140" fmla="*/ 115738 w 261251"/>
                <a:gd name="connsiteY140" fmla="*/ 226123 h 264661"/>
                <a:gd name="connsiteX141" fmla="*/ 109175 w 261251"/>
                <a:gd name="connsiteY141" fmla="*/ 220789 h 264661"/>
                <a:gd name="connsiteX142" fmla="*/ 101212 w 261251"/>
                <a:gd name="connsiteY142" fmla="*/ 213912 h 264661"/>
                <a:gd name="connsiteX143" fmla="*/ 93964 w 261251"/>
                <a:gd name="connsiteY143" fmla="*/ 207635 h 264661"/>
                <a:gd name="connsiteX144" fmla="*/ 88239 w 261251"/>
                <a:gd name="connsiteY144" fmla="*/ 202663 h 264661"/>
                <a:gd name="connsiteX145" fmla="*/ 80896 w 261251"/>
                <a:gd name="connsiteY145" fmla="*/ 198320 h 264661"/>
                <a:gd name="connsiteX146" fmla="*/ 75162 w 261251"/>
                <a:gd name="connsiteY146" fmla="*/ 194910 h 264661"/>
                <a:gd name="connsiteX147" fmla="*/ 66799 w 261251"/>
                <a:gd name="connsiteY147" fmla="*/ 189947 h 264661"/>
                <a:gd name="connsiteX148" fmla="*/ 60122 w 261251"/>
                <a:gd name="connsiteY148" fmla="*/ 185976 h 264661"/>
                <a:gd name="connsiteX149" fmla="*/ 54397 w 261251"/>
                <a:gd name="connsiteY149" fmla="*/ 182566 h 264661"/>
                <a:gd name="connsiteX150" fmla="*/ 45587 w 261251"/>
                <a:gd name="connsiteY150" fmla="*/ 177308 h 264661"/>
                <a:gd name="connsiteX151" fmla="*/ 42663 w 261251"/>
                <a:gd name="connsiteY151" fmla="*/ 175879 h 264661"/>
                <a:gd name="connsiteX152" fmla="*/ 33528 w 261251"/>
                <a:gd name="connsiteY152" fmla="*/ 174117 h 264661"/>
                <a:gd name="connsiteX153" fmla="*/ 24869 w 261251"/>
                <a:gd name="connsiteY153" fmla="*/ 172631 h 264661"/>
                <a:gd name="connsiteX154" fmla="*/ 15907 w 261251"/>
                <a:gd name="connsiteY154" fmla="*/ 171088 h 264661"/>
                <a:gd name="connsiteX155" fmla="*/ 9944 w 261251"/>
                <a:gd name="connsiteY155" fmla="*/ 170059 h 264661"/>
                <a:gd name="connsiteX156" fmla="*/ 13878 w 261251"/>
                <a:gd name="connsiteY156" fmla="*/ 166306 h 264661"/>
                <a:gd name="connsiteX157" fmla="*/ 12668 w 261251"/>
                <a:gd name="connsiteY157" fmla="*/ 162935 h 264661"/>
                <a:gd name="connsiteX158" fmla="*/ 9801 w 261251"/>
                <a:gd name="connsiteY158" fmla="*/ 163554 h 264661"/>
                <a:gd name="connsiteX159" fmla="*/ 7162 w 261251"/>
                <a:gd name="connsiteY159" fmla="*/ 164354 h 264661"/>
                <a:gd name="connsiteX160" fmla="*/ 5562 w 261251"/>
                <a:gd name="connsiteY160" fmla="*/ 159105 h 264661"/>
                <a:gd name="connsiteX161" fmla="*/ 7601 w 261251"/>
                <a:gd name="connsiteY161" fmla="*/ 158448 h 264661"/>
                <a:gd name="connsiteX162" fmla="*/ 5715 w 261251"/>
                <a:gd name="connsiteY162" fmla="*/ 151581 h 264661"/>
                <a:gd name="connsiteX163" fmla="*/ 3781 w 261251"/>
                <a:gd name="connsiteY163" fmla="*/ 144494 h 264661"/>
                <a:gd name="connsiteX164" fmla="*/ 1914 w 261251"/>
                <a:gd name="connsiteY164" fmla="*/ 137627 h 264661"/>
                <a:gd name="connsiteX165" fmla="*/ 0 w 261251"/>
                <a:gd name="connsiteY165" fmla="*/ 130588 h 264661"/>
                <a:gd name="connsiteX166" fmla="*/ 7572 w 261251"/>
                <a:gd name="connsiteY166" fmla="*/ 126063 h 264661"/>
                <a:gd name="connsiteX167" fmla="*/ 13230 w 261251"/>
                <a:gd name="connsiteY167" fmla="*/ 122682 h 264661"/>
                <a:gd name="connsiteX168" fmla="*/ 21145 w 261251"/>
                <a:gd name="connsiteY168" fmla="*/ 117938 h 264661"/>
                <a:gd name="connsiteX169" fmla="*/ 28775 w 261251"/>
                <a:gd name="connsiteY169" fmla="*/ 113357 h 264661"/>
                <a:gd name="connsiteX170" fmla="*/ 36043 w 261251"/>
                <a:gd name="connsiteY170" fmla="*/ 108985 h 264661"/>
                <a:gd name="connsiteX171" fmla="*/ 44053 w 261251"/>
                <a:gd name="connsiteY171" fmla="*/ 104156 h 264661"/>
                <a:gd name="connsiteX172" fmla="*/ 51215 w 261251"/>
                <a:gd name="connsiteY172" fmla="*/ 99831 h 264661"/>
                <a:gd name="connsiteX173" fmla="*/ 57778 w 261251"/>
                <a:gd name="connsiteY173" fmla="*/ 98069 h 264661"/>
                <a:gd name="connsiteX174" fmla="*/ 59169 w 261251"/>
                <a:gd name="connsiteY174" fmla="*/ 96707 h 264661"/>
                <a:gd name="connsiteX175" fmla="*/ 62160 w 261251"/>
                <a:gd name="connsiteY175" fmla="*/ 90783 h 264661"/>
                <a:gd name="connsiteX176" fmla="*/ 64722 w 261251"/>
                <a:gd name="connsiteY176" fmla="*/ 85715 h 264661"/>
                <a:gd name="connsiteX177" fmla="*/ 64846 w 261251"/>
                <a:gd name="connsiteY177" fmla="*/ 84544 h 264661"/>
                <a:gd name="connsiteX178" fmla="*/ 64855 w 261251"/>
                <a:gd name="connsiteY178" fmla="*/ 77333 h 264661"/>
                <a:gd name="connsiteX179" fmla="*/ 65303 w 261251"/>
                <a:gd name="connsiteY179" fmla="*/ 68847 h 264661"/>
                <a:gd name="connsiteX180" fmla="*/ 66151 w 261251"/>
                <a:gd name="connsiteY180" fmla="*/ 64303 h 264661"/>
                <a:gd name="connsiteX181" fmla="*/ 67627 w 261251"/>
                <a:gd name="connsiteY181" fmla="*/ 60274 h 264661"/>
                <a:gd name="connsiteX182" fmla="*/ 68980 w 261251"/>
                <a:gd name="connsiteY182" fmla="*/ 57331 h 264661"/>
                <a:gd name="connsiteX183" fmla="*/ 69123 w 261251"/>
                <a:gd name="connsiteY183" fmla="*/ 54578 h 264661"/>
                <a:gd name="connsiteX184" fmla="*/ 68942 w 261251"/>
                <a:gd name="connsiteY184" fmla="*/ 51778 h 264661"/>
                <a:gd name="connsiteX185" fmla="*/ 67542 w 261251"/>
                <a:gd name="connsiteY185" fmla="*/ 47539 h 264661"/>
                <a:gd name="connsiteX186" fmla="*/ 66084 w 261251"/>
                <a:gd name="connsiteY186" fmla="*/ 43110 h 264661"/>
                <a:gd name="connsiteX187" fmla="*/ 66246 w 261251"/>
                <a:gd name="connsiteY187" fmla="*/ 38843 h 264661"/>
                <a:gd name="connsiteX188" fmla="*/ 66513 w 261251"/>
                <a:gd name="connsiteY188" fmla="*/ 36557 h 264661"/>
                <a:gd name="connsiteX189" fmla="*/ 67427 w 261251"/>
                <a:gd name="connsiteY189" fmla="*/ 32890 h 264661"/>
                <a:gd name="connsiteX190" fmla="*/ 68989 w 261251"/>
                <a:gd name="connsiteY190" fmla="*/ 30204 h 264661"/>
                <a:gd name="connsiteX191" fmla="*/ 70666 w 261251"/>
                <a:gd name="connsiteY191" fmla="*/ 28546 h 264661"/>
                <a:gd name="connsiteX192" fmla="*/ 76895 w 261251"/>
                <a:gd name="connsiteY192" fmla="*/ 26832 h 264661"/>
                <a:gd name="connsiteX193" fmla="*/ 80600 w 261251"/>
                <a:gd name="connsiteY193" fmla="*/ 25813 h 264661"/>
                <a:gd name="connsiteX194" fmla="*/ 85554 w 261251"/>
                <a:gd name="connsiteY194" fmla="*/ 21050 h 264661"/>
                <a:gd name="connsiteX195" fmla="*/ 88496 w 261251"/>
                <a:gd name="connsiteY195" fmla="*/ 18212 h 264661"/>
                <a:gd name="connsiteX196" fmla="*/ 92593 w 261251"/>
                <a:gd name="connsiteY196" fmla="*/ 13716 h 264661"/>
                <a:gd name="connsiteX197" fmla="*/ 95612 w 261251"/>
                <a:gd name="connsiteY197" fmla="*/ 10401 h 264661"/>
                <a:gd name="connsiteX198" fmla="*/ 95850 w 261251"/>
                <a:gd name="connsiteY198" fmla="*/ 9249 h 264661"/>
                <a:gd name="connsiteX199" fmla="*/ 95850 w 261251"/>
                <a:gd name="connsiteY199" fmla="*/ 8801 h 264661"/>
                <a:gd name="connsiteX200" fmla="*/ 98441 w 261251"/>
                <a:gd name="connsiteY200" fmla="*/ 8125 h 264661"/>
                <a:gd name="connsiteX201" fmla="*/ 103231 w 261251"/>
                <a:gd name="connsiteY201" fmla="*/ 4096 h 264661"/>
                <a:gd name="connsiteX202" fmla="*/ 106061 w 261251"/>
                <a:gd name="connsiteY202" fmla="*/ 333 h 264661"/>
                <a:gd name="connsiteX203" fmla="*/ 106956 w 261251"/>
                <a:gd name="connsiteY203" fmla="*/ 0 h 264661"/>
                <a:gd name="connsiteX204" fmla="*/ 109480 w 261251"/>
                <a:gd name="connsiteY204" fmla="*/ 1229 h 264661"/>
                <a:gd name="connsiteX205" fmla="*/ 111290 w 261251"/>
                <a:gd name="connsiteY205" fmla="*/ 1571 h 264661"/>
                <a:gd name="connsiteX206" fmla="*/ 115452 w 261251"/>
                <a:gd name="connsiteY206" fmla="*/ 143 h 264661"/>
                <a:gd name="connsiteX207" fmla="*/ 117929 w 261251"/>
                <a:gd name="connsiteY207" fmla="*/ 895 h 264661"/>
                <a:gd name="connsiteX208" fmla="*/ 120015 w 261251"/>
                <a:gd name="connsiteY208" fmla="*/ 1848 h 264661"/>
                <a:gd name="connsiteX209" fmla="*/ 121177 w 261251"/>
                <a:gd name="connsiteY209" fmla="*/ 1914 h 264661"/>
                <a:gd name="connsiteX210" fmla="*/ 126768 w 261251"/>
                <a:gd name="connsiteY210" fmla="*/ 4258 h 264661"/>
                <a:gd name="connsiteX211" fmla="*/ 128168 w 261251"/>
                <a:gd name="connsiteY211" fmla="*/ 4543 h 264661"/>
                <a:gd name="connsiteX212" fmla="*/ 131045 w 261251"/>
                <a:gd name="connsiteY212" fmla="*/ 4829 h 264661"/>
                <a:gd name="connsiteX213" fmla="*/ 135341 w 261251"/>
                <a:gd name="connsiteY213" fmla="*/ 4962 h 264661"/>
                <a:gd name="connsiteX214" fmla="*/ 138113 w 261251"/>
                <a:gd name="connsiteY214" fmla="*/ 3429 h 264661"/>
                <a:gd name="connsiteX215" fmla="*/ 140065 w 261251"/>
                <a:gd name="connsiteY215" fmla="*/ 1952 h 264661"/>
                <a:gd name="connsiteX216" fmla="*/ 141437 w 261251"/>
                <a:gd name="connsiteY216" fmla="*/ 1991 h 264661"/>
                <a:gd name="connsiteX217" fmla="*/ 142770 w 261251"/>
                <a:gd name="connsiteY217" fmla="*/ 2343 h 264661"/>
                <a:gd name="connsiteX218" fmla="*/ 143894 w 261251"/>
                <a:gd name="connsiteY218" fmla="*/ 2972 h 264661"/>
                <a:gd name="connsiteX219" fmla="*/ 144837 w 261251"/>
                <a:gd name="connsiteY219" fmla="*/ 4076 h 264661"/>
                <a:gd name="connsiteX220" fmla="*/ 145285 w 261251"/>
                <a:gd name="connsiteY220" fmla="*/ 5658 h 264661"/>
                <a:gd name="connsiteX221" fmla="*/ 145104 w 261251"/>
                <a:gd name="connsiteY221" fmla="*/ 10696 h 264661"/>
                <a:gd name="connsiteX222" fmla="*/ 145523 w 261251"/>
                <a:gd name="connsiteY222" fmla="*/ 12020 h 264661"/>
                <a:gd name="connsiteX223" fmla="*/ 146285 w 261251"/>
                <a:gd name="connsiteY223" fmla="*/ 12973 h 264661"/>
                <a:gd name="connsiteX224" fmla="*/ 147247 w 261251"/>
                <a:gd name="connsiteY224" fmla="*/ 13154 h 264661"/>
                <a:gd name="connsiteX225" fmla="*/ 148418 w 261251"/>
                <a:gd name="connsiteY225" fmla="*/ 12059 h 264661"/>
                <a:gd name="connsiteX226" fmla="*/ 150457 w 261251"/>
                <a:gd name="connsiteY226" fmla="*/ 10468 h 264661"/>
                <a:gd name="connsiteX227" fmla="*/ 152971 w 261251"/>
                <a:gd name="connsiteY227" fmla="*/ 8734 h 264661"/>
                <a:gd name="connsiteX228" fmla="*/ 154838 w 261251"/>
                <a:gd name="connsiteY228" fmla="*/ 7144 h 264661"/>
                <a:gd name="connsiteX229" fmla="*/ 155914 w 261251"/>
                <a:gd name="connsiteY229" fmla="*/ 6543 h 264661"/>
                <a:gd name="connsiteX230" fmla="*/ 157600 w 261251"/>
                <a:gd name="connsiteY230" fmla="*/ 6629 h 264661"/>
                <a:gd name="connsiteX231" fmla="*/ 159248 w 261251"/>
                <a:gd name="connsiteY231" fmla="*/ 6905 h 26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</a:cxnLst>
              <a:rect l="l" t="t" r="r" b="b"/>
              <a:pathLst>
                <a:path w="261251" h="264661">
                  <a:moveTo>
                    <a:pt x="160172" y="7668"/>
                  </a:moveTo>
                  <a:lnTo>
                    <a:pt x="160172" y="7915"/>
                  </a:lnTo>
                  <a:lnTo>
                    <a:pt x="161058" y="10287"/>
                  </a:lnTo>
                  <a:lnTo>
                    <a:pt x="163258" y="19098"/>
                  </a:lnTo>
                  <a:lnTo>
                    <a:pt x="164516" y="20212"/>
                  </a:lnTo>
                  <a:lnTo>
                    <a:pt x="165945" y="21146"/>
                  </a:lnTo>
                  <a:lnTo>
                    <a:pt x="166954" y="22450"/>
                  </a:lnTo>
                  <a:lnTo>
                    <a:pt x="167354" y="23765"/>
                  </a:lnTo>
                  <a:lnTo>
                    <a:pt x="167230" y="25803"/>
                  </a:lnTo>
                  <a:lnTo>
                    <a:pt x="167278" y="28165"/>
                  </a:lnTo>
                  <a:lnTo>
                    <a:pt x="167868" y="29975"/>
                  </a:lnTo>
                  <a:lnTo>
                    <a:pt x="168687" y="31347"/>
                  </a:lnTo>
                  <a:lnTo>
                    <a:pt x="169450" y="32032"/>
                  </a:lnTo>
                  <a:lnTo>
                    <a:pt x="170593" y="32099"/>
                  </a:lnTo>
                  <a:lnTo>
                    <a:pt x="171964" y="32433"/>
                  </a:lnTo>
                  <a:lnTo>
                    <a:pt x="172888" y="33795"/>
                  </a:lnTo>
                  <a:lnTo>
                    <a:pt x="175831" y="43729"/>
                  </a:lnTo>
                  <a:lnTo>
                    <a:pt x="176107" y="45025"/>
                  </a:lnTo>
                  <a:lnTo>
                    <a:pt x="177346" y="45444"/>
                  </a:lnTo>
                  <a:lnTo>
                    <a:pt x="179375" y="45253"/>
                  </a:lnTo>
                  <a:lnTo>
                    <a:pt x="181460" y="46282"/>
                  </a:lnTo>
                  <a:lnTo>
                    <a:pt x="183689" y="47882"/>
                  </a:lnTo>
                  <a:lnTo>
                    <a:pt x="185785" y="50902"/>
                  </a:lnTo>
                  <a:lnTo>
                    <a:pt x="187194" y="51387"/>
                  </a:lnTo>
                  <a:lnTo>
                    <a:pt x="191614" y="50940"/>
                  </a:lnTo>
                  <a:lnTo>
                    <a:pt x="197653" y="51425"/>
                  </a:lnTo>
                  <a:lnTo>
                    <a:pt x="200482" y="52978"/>
                  </a:lnTo>
                  <a:lnTo>
                    <a:pt x="200197" y="53940"/>
                  </a:lnTo>
                  <a:lnTo>
                    <a:pt x="198015" y="55007"/>
                  </a:lnTo>
                  <a:lnTo>
                    <a:pt x="194177" y="56264"/>
                  </a:lnTo>
                  <a:lnTo>
                    <a:pt x="193043" y="58388"/>
                  </a:lnTo>
                  <a:lnTo>
                    <a:pt x="192405" y="61141"/>
                  </a:lnTo>
                  <a:lnTo>
                    <a:pt x="192519" y="62684"/>
                  </a:lnTo>
                  <a:lnTo>
                    <a:pt x="193462" y="64380"/>
                  </a:lnTo>
                  <a:lnTo>
                    <a:pt x="196167" y="67751"/>
                  </a:lnTo>
                  <a:lnTo>
                    <a:pt x="196319" y="68971"/>
                  </a:lnTo>
                  <a:lnTo>
                    <a:pt x="196805" y="70666"/>
                  </a:lnTo>
                  <a:lnTo>
                    <a:pt x="197310" y="71828"/>
                  </a:lnTo>
                  <a:lnTo>
                    <a:pt x="196748" y="74066"/>
                  </a:lnTo>
                  <a:lnTo>
                    <a:pt x="194291" y="75619"/>
                  </a:lnTo>
                  <a:lnTo>
                    <a:pt x="191062" y="77295"/>
                  </a:lnTo>
                  <a:lnTo>
                    <a:pt x="184575" y="84763"/>
                  </a:lnTo>
                  <a:lnTo>
                    <a:pt x="184089" y="86373"/>
                  </a:lnTo>
                  <a:lnTo>
                    <a:pt x="184128" y="90773"/>
                  </a:lnTo>
                  <a:lnTo>
                    <a:pt x="183480" y="92030"/>
                  </a:lnTo>
                  <a:lnTo>
                    <a:pt x="181432" y="92012"/>
                  </a:lnTo>
                  <a:lnTo>
                    <a:pt x="179832" y="91783"/>
                  </a:lnTo>
                  <a:lnTo>
                    <a:pt x="179746" y="93316"/>
                  </a:lnTo>
                  <a:lnTo>
                    <a:pt x="178727" y="95374"/>
                  </a:lnTo>
                  <a:lnTo>
                    <a:pt x="178146" y="97155"/>
                  </a:lnTo>
                  <a:lnTo>
                    <a:pt x="180527" y="101355"/>
                  </a:lnTo>
                  <a:lnTo>
                    <a:pt x="180956" y="103584"/>
                  </a:lnTo>
                  <a:lnTo>
                    <a:pt x="180575" y="105613"/>
                  </a:lnTo>
                  <a:lnTo>
                    <a:pt x="178365" y="109099"/>
                  </a:lnTo>
                  <a:lnTo>
                    <a:pt x="177060" y="111442"/>
                  </a:lnTo>
                  <a:lnTo>
                    <a:pt x="177375" y="111966"/>
                  </a:lnTo>
                  <a:lnTo>
                    <a:pt x="179098" y="112900"/>
                  </a:lnTo>
                  <a:lnTo>
                    <a:pt x="184452" y="120548"/>
                  </a:lnTo>
                  <a:lnTo>
                    <a:pt x="186175" y="123234"/>
                  </a:lnTo>
                  <a:lnTo>
                    <a:pt x="188443" y="122529"/>
                  </a:lnTo>
                  <a:lnTo>
                    <a:pt x="189290" y="122577"/>
                  </a:lnTo>
                  <a:lnTo>
                    <a:pt x="189947" y="123006"/>
                  </a:lnTo>
                  <a:lnTo>
                    <a:pt x="190357" y="123911"/>
                  </a:lnTo>
                  <a:lnTo>
                    <a:pt x="190357" y="125054"/>
                  </a:lnTo>
                  <a:lnTo>
                    <a:pt x="189786" y="126768"/>
                  </a:lnTo>
                  <a:lnTo>
                    <a:pt x="192671" y="127463"/>
                  </a:lnTo>
                  <a:lnTo>
                    <a:pt x="193710" y="129197"/>
                  </a:lnTo>
                  <a:lnTo>
                    <a:pt x="197072" y="135122"/>
                  </a:lnTo>
                  <a:lnTo>
                    <a:pt x="196948" y="136884"/>
                  </a:lnTo>
                  <a:lnTo>
                    <a:pt x="195339" y="139675"/>
                  </a:lnTo>
                  <a:lnTo>
                    <a:pt x="195319" y="141522"/>
                  </a:lnTo>
                  <a:lnTo>
                    <a:pt x="195662" y="143180"/>
                  </a:lnTo>
                  <a:lnTo>
                    <a:pt x="196186" y="143761"/>
                  </a:lnTo>
                  <a:lnTo>
                    <a:pt x="201149" y="143999"/>
                  </a:lnTo>
                  <a:lnTo>
                    <a:pt x="203254" y="144666"/>
                  </a:lnTo>
                  <a:lnTo>
                    <a:pt x="208407" y="147676"/>
                  </a:lnTo>
                  <a:lnTo>
                    <a:pt x="214274" y="152295"/>
                  </a:lnTo>
                  <a:lnTo>
                    <a:pt x="219065" y="156077"/>
                  </a:lnTo>
                  <a:lnTo>
                    <a:pt x="223152" y="159287"/>
                  </a:lnTo>
                  <a:lnTo>
                    <a:pt x="227533" y="159058"/>
                  </a:lnTo>
                  <a:lnTo>
                    <a:pt x="228724" y="159639"/>
                  </a:lnTo>
                  <a:lnTo>
                    <a:pt x="229828" y="160639"/>
                  </a:lnTo>
                  <a:lnTo>
                    <a:pt x="231086" y="163278"/>
                  </a:lnTo>
                  <a:lnTo>
                    <a:pt x="233591" y="169231"/>
                  </a:lnTo>
                  <a:lnTo>
                    <a:pt x="235725" y="171202"/>
                  </a:lnTo>
                  <a:lnTo>
                    <a:pt x="239010" y="175955"/>
                  </a:lnTo>
                  <a:lnTo>
                    <a:pt x="242097" y="180404"/>
                  </a:lnTo>
                  <a:lnTo>
                    <a:pt x="240068" y="186442"/>
                  </a:lnTo>
                  <a:lnTo>
                    <a:pt x="238077" y="192710"/>
                  </a:lnTo>
                  <a:lnTo>
                    <a:pt x="238077" y="200768"/>
                  </a:lnTo>
                  <a:lnTo>
                    <a:pt x="238077" y="205092"/>
                  </a:lnTo>
                  <a:lnTo>
                    <a:pt x="242268" y="205273"/>
                  </a:lnTo>
                  <a:lnTo>
                    <a:pt x="246926" y="205483"/>
                  </a:lnTo>
                  <a:lnTo>
                    <a:pt x="246964" y="210636"/>
                  </a:lnTo>
                  <a:lnTo>
                    <a:pt x="247002" y="215808"/>
                  </a:lnTo>
                  <a:lnTo>
                    <a:pt x="247040" y="221694"/>
                  </a:lnTo>
                  <a:lnTo>
                    <a:pt x="248412" y="221942"/>
                  </a:lnTo>
                  <a:lnTo>
                    <a:pt x="250584" y="223209"/>
                  </a:lnTo>
                  <a:lnTo>
                    <a:pt x="251517" y="225114"/>
                  </a:lnTo>
                  <a:lnTo>
                    <a:pt x="252679" y="226152"/>
                  </a:lnTo>
                  <a:lnTo>
                    <a:pt x="254098" y="226323"/>
                  </a:lnTo>
                  <a:lnTo>
                    <a:pt x="255489" y="227257"/>
                  </a:lnTo>
                  <a:lnTo>
                    <a:pt x="256870" y="228962"/>
                  </a:lnTo>
                  <a:lnTo>
                    <a:pt x="257375" y="230238"/>
                  </a:lnTo>
                  <a:lnTo>
                    <a:pt x="257004" y="231124"/>
                  </a:lnTo>
                  <a:lnTo>
                    <a:pt x="257299" y="232667"/>
                  </a:lnTo>
                  <a:lnTo>
                    <a:pt x="258260" y="234877"/>
                  </a:lnTo>
                  <a:lnTo>
                    <a:pt x="259432" y="235915"/>
                  </a:lnTo>
                  <a:lnTo>
                    <a:pt x="261252" y="237191"/>
                  </a:lnTo>
                  <a:lnTo>
                    <a:pt x="258785" y="237925"/>
                  </a:lnTo>
                  <a:lnTo>
                    <a:pt x="256118" y="237363"/>
                  </a:lnTo>
                  <a:lnTo>
                    <a:pt x="250431" y="234782"/>
                  </a:lnTo>
                  <a:lnTo>
                    <a:pt x="248583" y="234705"/>
                  </a:lnTo>
                  <a:lnTo>
                    <a:pt x="246173" y="235686"/>
                  </a:lnTo>
                  <a:lnTo>
                    <a:pt x="246069" y="236563"/>
                  </a:lnTo>
                  <a:lnTo>
                    <a:pt x="240059" y="233677"/>
                  </a:lnTo>
                  <a:lnTo>
                    <a:pt x="237896" y="233096"/>
                  </a:lnTo>
                  <a:lnTo>
                    <a:pt x="237115" y="233039"/>
                  </a:lnTo>
                  <a:lnTo>
                    <a:pt x="233667" y="233067"/>
                  </a:lnTo>
                  <a:lnTo>
                    <a:pt x="228762" y="233591"/>
                  </a:lnTo>
                  <a:lnTo>
                    <a:pt x="225876" y="234763"/>
                  </a:lnTo>
                  <a:lnTo>
                    <a:pt x="223875" y="236001"/>
                  </a:lnTo>
                  <a:lnTo>
                    <a:pt x="222961" y="237220"/>
                  </a:lnTo>
                  <a:lnTo>
                    <a:pt x="222637" y="237877"/>
                  </a:lnTo>
                  <a:lnTo>
                    <a:pt x="221075" y="241468"/>
                  </a:lnTo>
                  <a:lnTo>
                    <a:pt x="219265" y="246069"/>
                  </a:lnTo>
                  <a:lnTo>
                    <a:pt x="217389" y="250202"/>
                  </a:lnTo>
                  <a:lnTo>
                    <a:pt x="213741" y="256013"/>
                  </a:lnTo>
                  <a:lnTo>
                    <a:pt x="211721" y="258689"/>
                  </a:lnTo>
                  <a:lnTo>
                    <a:pt x="207388" y="263662"/>
                  </a:lnTo>
                  <a:lnTo>
                    <a:pt x="202702" y="264661"/>
                  </a:lnTo>
                  <a:lnTo>
                    <a:pt x="191833" y="263680"/>
                  </a:lnTo>
                  <a:lnTo>
                    <a:pt x="179784" y="262585"/>
                  </a:lnTo>
                  <a:lnTo>
                    <a:pt x="167792" y="261509"/>
                  </a:lnTo>
                  <a:lnTo>
                    <a:pt x="158867" y="260699"/>
                  </a:lnTo>
                  <a:lnTo>
                    <a:pt x="158182" y="260432"/>
                  </a:lnTo>
                  <a:lnTo>
                    <a:pt x="149352" y="253327"/>
                  </a:lnTo>
                  <a:lnTo>
                    <a:pt x="142380" y="247698"/>
                  </a:lnTo>
                  <a:lnTo>
                    <a:pt x="133664" y="240659"/>
                  </a:lnTo>
                  <a:lnTo>
                    <a:pt x="124768" y="233448"/>
                  </a:lnTo>
                  <a:lnTo>
                    <a:pt x="115738" y="226123"/>
                  </a:lnTo>
                  <a:lnTo>
                    <a:pt x="109175" y="220789"/>
                  </a:lnTo>
                  <a:lnTo>
                    <a:pt x="101212" y="213912"/>
                  </a:lnTo>
                  <a:lnTo>
                    <a:pt x="93964" y="207635"/>
                  </a:lnTo>
                  <a:lnTo>
                    <a:pt x="88239" y="202663"/>
                  </a:lnTo>
                  <a:lnTo>
                    <a:pt x="80896" y="198320"/>
                  </a:lnTo>
                  <a:lnTo>
                    <a:pt x="75162" y="194910"/>
                  </a:lnTo>
                  <a:lnTo>
                    <a:pt x="66799" y="189947"/>
                  </a:lnTo>
                  <a:lnTo>
                    <a:pt x="60122" y="185976"/>
                  </a:lnTo>
                  <a:lnTo>
                    <a:pt x="54397" y="182566"/>
                  </a:lnTo>
                  <a:lnTo>
                    <a:pt x="45587" y="177308"/>
                  </a:lnTo>
                  <a:lnTo>
                    <a:pt x="42663" y="175879"/>
                  </a:lnTo>
                  <a:lnTo>
                    <a:pt x="33528" y="174117"/>
                  </a:lnTo>
                  <a:lnTo>
                    <a:pt x="24869" y="172631"/>
                  </a:lnTo>
                  <a:lnTo>
                    <a:pt x="15907" y="171088"/>
                  </a:lnTo>
                  <a:lnTo>
                    <a:pt x="9944" y="170059"/>
                  </a:lnTo>
                  <a:lnTo>
                    <a:pt x="13878" y="166306"/>
                  </a:lnTo>
                  <a:lnTo>
                    <a:pt x="12668" y="162935"/>
                  </a:lnTo>
                  <a:lnTo>
                    <a:pt x="9801" y="163554"/>
                  </a:lnTo>
                  <a:lnTo>
                    <a:pt x="7162" y="164354"/>
                  </a:lnTo>
                  <a:lnTo>
                    <a:pt x="5562" y="159105"/>
                  </a:lnTo>
                  <a:lnTo>
                    <a:pt x="7601" y="158448"/>
                  </a:lnTo>
                  <a:lnTo>
                    <a:pt x="5715" y="151581"/>
                  </a:lnTo>
                  <a:lnTo>
                    <a:pt x="3781" y="144494"/>
                  </a:lnTo>
                  <a:lnTo>
                    <a:pt x="1914" y="137627"/>
                  </a:lnTo>
                  <a:lnTo>
                    <a:pt x="0" y="130588"/>
                  </a:lnTo>
                  <a:lnTo>
                    <a:pt x="7572" y="126063"/>
                  </a:lnTo>
                  <a:lnTo>
                    <a:pt x="13230" y="122682"/>
                  </a:lnTo>
                  <a:lnTo>
                    <a:pt x="21145" y="117938"/>
                  </a:lnTo>
                  <a:lnTo>
                    <a:pt x="28775" y="113357"/>
                  </a:lnTo>
                  <a:lnTo>
                    <a:pt x="36043" y="108985"/>
                  </a:lnTo>
                  <a:lnTo>
                    <a:pt x="44053" y="104156"/>
                  </a:lnTo>
                  <a:lnTo>
                    <a:pt x="51215" y="99831"/>
                  </a:lnTo>
                  <a:lnTo>
                    <a:pt x="57778" y="98069"/>
                  </a:lnTo>
                  <a:lnTo>
                    <a:pt x="59169" y="96707"/>
                  </a:lnTo>
                  <a:lnTo>
                    <a:pt x="62160" y="90783"/>
                  </a:lnTo>
                  <a:lnTo>
                    <a:pt x="64722" y="85715"/>
                  </a:lnTo>
                  <a:lnTo>
                    <a:pt x="64846" y="84544"/>
                  </a:lnTo>
                  <a:lnTo>
                    <a:pt x="64855" y="77333"/>
                  </a:lnTo>
                  <a:lnTo>
                    <a:pt x="65303" y="68847"/>
                  </a:lnTo>
                  <a:lnTo>
                    <a:pt x="66151" y="64303"/>
                  </a:lnTo>
                  <a:lnTo>
                    <a:pt x="67627" y="60274"/>
                  </a:lnTo>
                  <a:lnTo>
                    <a:pt x="68980" y="57331"/>
                  </a:lnTo>
                  <a:lnTo>
                    <a:pt x="69123" y="54578"/>
                  </a:lnTo>
                  <a:lnTo>
                    <a:pt x="68942" y="51778"/>
                  </a:lnTo>
                  <a:lnTo>
                    <a:pt x="67542" y="47539"/>
                  </a:lnTo>
                  <a:lnTo>
                    <a:pt x="66084" y="43110"/>
                  </a:lnTo>
                  <a:lnTo>
                    <a:pt x="66246" y="38843"/>
                  </a:lnTo>
                  <a:lnTo>
                    <a:pt x="66513" y="36557"/>
                  </a:lnTo>
                  <a:lnTo>
                    <a:pt x="67427" y="32890"/>
                  </a:lnTo>
                  <a:lnTo>
                    <a:pt x="68989" y="30204"/>
                  </a:lnTo>
                  <a:lnTo>
                    <a:pt x="70666" y="28546"/>
                  </a:lnTo>
                  <a:lnTo>
                    <a:pt x="76895" y="26832"/>
                  </a:lnTo>
                  <a:lnTo>
                    <a:pt x="80600" y="25813"/>
                  </a:lnTo>
                  <a:lnTo>
                    <a:pt x="85554" y="21050"/>
                  </a:lnTo>
                  <a:lnTo>
                    <a:pt x="88496" y="18212"/>
                  </a:lnTo>
                  <a:lnTo>
                    <a:pt x="92593" y="13716"/>
                  </a:lnTo>
                  <a:lnTo>
                    <a:pt x="95612" y="10401"/>
                  </a:lnTo>
                  <a:lnTo>
                    <a:pt x="95850" y="9249"/>
                  </a:lnTo>
                  <a:lnTo>
                    <a:pt x="95850" y="8801"/>
                  </a:lnTo>
                  <a:lnTo>
                    <a:pt x="98441" y="8125"/>
                  </a:lnTo>
                  <a:lnTo>
                    <a:pt x="103231" y="4096"/>
                  </a:lnTo>
                  <a:lnTo>
                    <a:pt x="106061" y="333"/>
                  </a:lnTo>
                  <a:lnTo>
                    <a:pt x="106956" y="0"/>
                  </a:lnTo>
                  <a:lnTo>
                    <a:pt x="109480" y="1229"/>
                  </a:lnTo>
                  <a:lnTo>
                    <a:pt x="111290" y="1571"/>
                  </a:lnTo>
                  <a:lnTo>
                    <a:pt x="115452" y="143"/>
                  </a:lnTo>
                  <a:lnTo>
                    <a:pt x="117929" y="895"/>
                  </a:lnTo>
                  <a:lnTo>
                    <a:pt x="120015" y="1848"/>
                  </a:lnTo>
                  <a:lnTo>
                    <a:pt x="121177" y="1914"/>
                  </a:lnTo>
                  <a:lnTo>
                    <a:pt x="126768" y="4258"/>
                  </a:lnTo>
                  <a:lnTo>
                    <a:pt x="128168" y="4543"/>
                  </a:lnTo>
                  <a:lnTo>
                    <a:pt x="131045" y="4829"/>
                  </a:lnTo>
                  <a:lnTo>
                    <a:pt x="135341" y="4962"/>
                  </a:lnTo>
                  <a:lnTo>
                    <a:pt x="138113" y="3429"/>
                  </a:lnTo>
                  <a:lnTo>
                    <a:pt x="140065" y="1952"/>
                  </a:lnTo>
                  <a:lnTo>
                    <a:pt x="141437" y="1991"/>
                  </a:lnTo>
                  <a:lnTo>
                    <a:pt x="142770" y="2343"/>
                  </a:lnTo>
                  <a:lnTo>
                    <a:pt x="143894" y="2972"/>
                  </a:lnTo>
                  <a:lnTo>
                    <a:pt x="144837" y="4076"/>
                  </a:lnTo>
                  <a:lnTo>
                    <a:pt x="145285" y="5658"/>
                  </a:lnTo>
                  <a:lnTo>
                    <a:pt x="145104" y="10696"/>
                  </a:lnTo>
                  <a:lnTo>
                    <a:pt x="145523" y="12020"/>
                  </a:lnTo>
                  <a:lnTo>
                    <a:pt x="146285" y="12973"/>
                  </a:lnTo>
                  <a:lnTo>
                    <a:pt x="147247" y="13154"/>
                  </a:lnTo>
                  <a:lnTo>
                    <a:pt x="148418" y="12059"/>
                  </a:lnTo>
                  <a:lnTo>
                    <a:pt x="150457" y="10468"/>
                  </a:lnTo>
                  <a:lnTo>
                    <a:pt x="152971" y="8734"/>
                  </a:lnTo>
                  <a:lnTo>
                    <a:pt x="154838" y="7144"/>
                  </a:lnTo>
                  <a:lnTo>
                    <a:pt x="155914" y="6543"/>
                  </a:lnTo>
                  <a:lnTo>
                    <a:pt x="157600" y="6629"/>
                  </a:lnTo>
                  <a:lnTo>
                    <a:pt x="159248" y="690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9DADCB26-0840-7B3E-8DCC-72C261A8DC4D}"/>
                </a:ext>
              </a:extLst>
            </p:cNvPr>
            <p:cNvSpPr>
              <a:spLocks/>
            </p:cNvSpPr>
            <p:nvPr/>
          </p:nvSpPr>
          <p:spPr>
            <a:xfrm>
              <a:off x="6986185" y="3512566"/>
              <a:ext cx="515349" cy="464696"/>
            </a:xfrm>
            <a:custGeom>
              <a:avLst/>
              <a:gdLst>
                <a:gd name="connsiteX0" fmla="*/ 21117 w 515349"/>
                <a:gd name="connsiteY0" fmla="*/ 4162 h 464696"/>
                <a:gd name="connsiteX1" fmla="*/ 21679 w 515349"/>
                <a:gd name="connsiteY1" fmla="*/ 4905 h 464696"/>
                <a:gd name="connsiteX2" fmla="*/ 26012 w 515349"/>
                <a:gd name="connsiteY2" fmla="*/ 12001 h 464696"/>
                <a:gd name="connsiteX3" fmla="*/ 27917 w 515349"/>
                <a:gd name="connsiteY3" fmla="*/ 14088 h 464696"/>
                <a:gd name="connsiteX4" fmla="*/ 29032 w 515349"/>
                <a:gd name="connsiteY4" fmla="*/ 15859 h 464696"/>
                <a:gd name="connsiteX5" fmla="*/ 29785 w 515349"/>
                <a:gd name="connsiteY5" fmla="*/ 17831 h 464696"/>
                <a:gd name="connsiteX6" fmla="*/ 31109 w 515349"/>
                <a:gd name="connsiteY6" fmla="*/ 19164 h 464696"/>
                <a:gd name="connsiteX7" fmla="*/ 32861 w 515349"/>
                <a:gd name="connsiteY7" fmla="*/ 19888 h 464696"/>
                <a:gd name="connsiteX8" fmla="*/ 34985 w 515349"/>
                <a:gd name="connsiteY8" fmla="*/ 21793 h 464696"/>
                <a:gd name="connsiteX9" fmla="*/ 36423 w 515349"/>
                <a:gd name="connsiteY9" fmla="*/ 23279 h 464696"/>
                <a:gd name="connsiteX10" fmla="*/ 38833 w 515349"/>
                <a:gd name="connsiteY10" fmla="*/ 26356 h 464696"/>
                <a:gd name="connsiteX11" fmla="*/ 41386 w 515349"/>
                <a:gd name="connsiteY11" fmla="*/ 27499 h 464696"/>
                <a:gd name="connsiteX12" fmla="*/ 50654 w 515349"/>
                <a:gd name="connsiteY12" fmla="*/ 29718 h 464696"/>
                <a:gd name="connsiteX13" fmla="*/ 55807 w 515349"/>
                <a:gd name="connsiteY13" fmla="*/ 30747 h 464696"/>
                <a:gd name="connsiteX14" fmla="*/ 57293 w 515349"/>
                <a:gd name="connsiteY14" fmla="*/ 31042 h 464696"/>
                <a:gd name="connsiteX15" fmla="*/ 61236 w 515349"/>
                <a:gd name="connsiteY15" fmla="*/ 29556 h 464696"/>
                <a:gd name="connsiteX16" fmla="*/ 65856 w 515349"/>
                <a:gd name="connsiteY16" fmla="*/ 29756 h 464696"/>
                <a:gd name="connsiteX17" fmla="*/ 67570 w 515349"/>
                <a:gd name="connsiteY17" fmla="*/ 29832 h 464696"/>
                <a:gd name="connsiteX18" fmla="*/ 73676 w 515349"/>
                <a:gd name="connsiteY18" fmla="*/ 23565 h 464696"/>
                <a:gd name="connsiteX19" fmla="*/ 75533 w 515349"/>
                <a:gd name="connsiteY19" fmla="*/ 21469 h 464696"/>
                <a:gd name="connsiteX20" fmla="*/ 79172 w 515349"/>
                <a:gd name="connsiteY20" fmla="*/ 20383 h 464696"/>
                <a:gd name="connsiteX21" fmla="*/ 81219 w 515349"/>
                <a:gd name="connsiteY21" fmla="*/ 17878 h 464696"/>
                <a:gd name="connsiteX22" fmla="*/ 84506 w 515349"/>
                <a:gd name="connsiteY22" fmla="*/ 14849 h 464696"/>
                <a:gd name="connsiteX23" fmla="*/ 88516 w 515349"/>
                <a:gd name="connsiteY23" fmla="*/ 11992 h 464696"/>
                <a:gd name="connsiteX24" fmla="*/ 92202 w 515349"/>
                <a:gd name="connsiteY24" fmla="*/ 9420 h 464696"/>
                <a:gd name="connsiteX25" fmla="*/ 95022 w 515349"/>
                <a:gd name="connsiteY25" fmla="*/ 7868 h 464696"/>
                <a:gd name="connsiteX26" fmla="*/ 100126 w 515349"/>
                <a:gd name="connsiteY26" fmla="*/ 4229 h 464696"/>
                <a:gd name="connsiteX27" fmla="*/ 103318 w 515349"/>
                <a:gd name="connsiteY27" fmla="*/ 2972 h 464696"/>
                <a:gd name="connsiteX28" fmla="*/ 106089 w 515349"/>
                <a:gd name="connsiteY28" fmla="*/ 3010 h 464696"/>
                <a:gd name="connsiteX29" fmla="*/ 110242 w 515349"/>
                <a:gd name="connsiteY29" fmla="*/ 7277 h 464696"/>
                <a:gd name="connsiteX30" fmla="*/ 113738 w 515349"/>
                <a:gd name="connsiteY30" fmla="*/ 11154 h 464696"/>
                <a:gd name="connsiteX31" fmla="*/ 114815 w 515349"/>
                <a:gd name="connsiteY31" fmla="*/ 12849 h 464696"/>
                <a:gd name="connsiteX32" fmla="*/ 113081 w 515349"/>
                <a:gd name="connsiteY32" fmla="*/ 14373 h 464696"/>
                <a:gd name="connsiteX33" fmla="*/ 109842 w 515349"/>
                <a:gd name="connsiteY33" fmla="*/ 15840 h 464696"/>
                <a:gd name="connsiteX34" fmla="*/ 109223 w 515349"/>
                <a:gd name="connsiteY34" fmla="*/ 16916 h 464696"/>
                <a:gd name="connsiteX35" fmla="*/ 109004 w 515349"/>
                <a:gd name="connsiteY35" fmla="*/ 18297 h 464696"/>
                <a:gd name="connsiteX36" fmla="*/ 109128 w 515349"/>
                <a:gd name="connsiteY36" fmla="*/ 19612 h 464696"/>
                <a:gd name="connsiteX37" fmla="*/ 109566 w 515349"/>
                <a:gd name="connsiteY37" fmla="*/ 20688 h 464696"/>
                <a:gd name="connsiteX38" fmla="*/ 113538 w 515349"/>
                <a:gd name="connsiteY38" fmla="*/ 23174 h 464696"/>
                <a:gd name="connsiteX39" fmla="*/ 113985 w 515349"/>
                <a:gd name="connsiteY39" fmla="*/ 24546 h 464696"/>
                <a:gd name="connsiteX40" fmla="*/ 114014 w 515349"/>
                <a:gd name="connsiteY40" fmla="*/ 25936 h 464696"/>
                <a:gd name="connsiteX41" fmla="*/ 113566 w 515349"/>
                <a:gd name="connsiteY41" fmla="*/ 26803 h 464696"/>
                <a:gd name="connsiteX42" fmla="*/ 112680 w 515349"/>
                <a:gd name="connsiteY42" fmla="*/ 27308 h 464696"/>
                <a:gd name="connsiteX43" fmla="*/ 109918 w 515349"/>
                <a:gd name="connsiteY43" fmla="*/ 28004 h 464696"/>
                <a:gd name="connsiteX44" fmla="*/ 107547 w 515349"/>
                <a:gd name="connsiteY44" fmla="*/ 28813 h 464696"/>
                <a:gd name="connsiteX45" fmla="*/ 106727 w 515349"/>
                <a:gd name="connsiteY45" fmla="*/ 29604 h 464696"/>
                <a:gd name="connsiteX46" fmla="*/ 106013 w 515349"/>
                <a:gd name="connsiteY46" fmla="*/ 30547 h 464696"/>
                <a:gd name="connsiteX47" fmla="*/ 106118 w 515349"/>
                <a:gd name="connsiteY47" fmla="*/ 31594 h 464696"/>
                <a:gd name="connsiteX48" fmla="*/ 106832 w 515349"/>
                <a:gd name="connsiteY48" fmla="*/ 32785 h 464696"/>
                <a:gd name="connsiteX49" fmla="*/ 111680 w 515349"/>
                <a:gd name="connsiteY49" fmla="*/ 36023 h 464696"/>
                <a:gd name="connsiteX50" fmla="*/ 112233 w 515349"/>
                <a:gd name="connsiteY50" fmla="*/ 37214 h 464696"/>
                <a:gd name="connsiteX51" fmla="*/ 113195 w 515349"/>
                <a:gd name="connsiteY51" fmla="*/ 38814 h 464696"/>
                <a:gd name="connsiteX52" fmla="*/ 114385 w 515349"/>
                <a:gd name="connsiteY52" fmla="*/ 39795 h 464696"/>
                <a:gd name="connsiteX53" fmla="*/ 116405 w 515349"/>
                <a:gd name="connsiteY53" fmla="*/ 40062 h 464696"/>
                <a:gd name="connsiteX54" fmla="*/ 117377 w 515349"/>
                <a:gd name="connsiteY54" fmla="*/ 40719 h 464696"/>
                <a:gd name="connsiteX55" fmla="*/ 122063 w 515349"/>
                <a:gd name="connsiteY55" fmla="*/ 46682 h 464696"/>
                <a:gd name="connsiteX56" fmla="*/ 123206 w 515349"/>
                <a:gd name="connsiteY56" fmla="*/ 47101 h 464696"/>
                <a:gd name="connsiteX57" fmla="*/ 128683 w 515349"/>
                <a:gd name="connsiteY57" fmla="*/ 45787 h 464696"/>
                <a:gd name="connsiteX58" fmla="*/ 129444 w 515349"/>
                <a:gd name="connsiteY58" fmla="*/ 45844 h 464696"/>
                <a:gd name="connsiteX59" fmla="*/ 129492 w 515349"/>
                <a:gd name="connsiteY59" fmla="*/ 47301 h 464696"/>
                <a:gd name="connsiteX60" fmla="*/ 130311 w 515349"/>
                <a:gd name="connsiteY60" fmla="*/ 55740 h 464696"/>
                <a:gd name="connsiteX61" fmla="*/ 130940 w 515349"/>
                <a:gd name="connsiteY61" fmla="*/ 60093 h 464696"/>
                <a:gd name="connsiteX62" fmla="*/ 131883 w 515349"/>
                <a:gd name="connsiteY62" fmla="*/ 64313 h 464696"/>
                <a:gd name="connsiteX63" fmla="*/ 133359 w 515349"/>
                <a:gd name="connsiteY63" fmla="*/ 68161 h 464696"/>
                <a:gd name="connsiteX64" fmla="*/ 135112 w 515349"/>
                <a:gd name="connsiteY64" fmla="*/ 71809 h 464696"/>
                <a:gd name="connsiteX65" fmla="*/ 137531 w 515349"/>
                <a:gd name="connsiteY65" fmla="*/ 74057 h 464696"/>
                <a:gd name="connsiteX66" fmla="*/ 142903 w 515349"/>
                <a:gd name="connsiteY66" fmla="*/ 76762 h 464696"/>
                <a:gd name="connsiteX67" fmla="*/ 145513 w 515349"/>
                <a:gd name="connsiteY67" fmla="*/ 77543 h 464696"/>
                <a:gd name="connsiteX68" fmla="*/ 152381 w 515349"/>
                <a:gd name="connsiteY68" fmla="*/ 78086 h 464696"/>
                <a:gd name="connsiteX69" fmla="*/ 159162 w 515349"/>
                <a:gd name="connsiteY69" fmla="*/ 79277 h 464696"/>
                <a:gd name="connsiteX70" fmla="*/ 163163 w 515349"/>
                <a:gd name="connsiteY70" fmla="*/ 80543 h 464696"/>
                <a:gd name="connsiteX71" fmla="*/ 164392 w 515349"/>
                <a:gd name="connsiteY71" fmla="*/ 81439 h 464696"/>
                <a:gd name="connsiteX72" fmla="*/ 165402 w 515349"/>
                <a:gd name="connsiteY72" fmla="*/ 82810 h 464696"/>
                <a:gd name="connsiteX73" fmla="*/ 168716 w 515349"/>
                <a:gd name="connsiteY73" fmla="*/ 89173 h 464696"/>
                <a:gd name="connsiteX74" fmla="*/ 173936 w 515349"/>
                <a:gd name="connsiteY74" fmla="*/ 93697 h 464696"/>
                <a:gd name="connsiteX75" fmla="*/ 184471 w 515349"/>
                <a:gd name="connsiteY75" fmla="*/ 100470 h 464696"/>
                <a:gd name="connsiteX76" fmla="*/ 189576 w 515349"/>
                <a:gd name="connsiteY76" fmla="*/ 102718 h 464696"/>
                <a:gd name="connsiteX77" fmla="*/ 206778 w 515349"/>
                <a:gd name="connsiteY77" fmla="*/ 106966 h 464696"/>
                <a:gd name="connsiteX78" fmla="*/ 218227 w 515349"/>
                <a:gd name="connsiteY78" fmla="*/ 106728 h 464696"/>
                <a:gd name="connsiteX79" fmla="*/ 249869 w 515349"/>
                <a:gd name="connsiteY79" fmla="*/ 98527 h 464696"/>
                <a:gd name="connsiteX80" fmla="*/ 260385 w 515349"/>
                <a:gd name="connsiteY80" fmla="*/ 96479 h 464696"/>
                <a:gd name="connsiteX81" fmla="*/ 264338 w 515349"/>
                <a:gd name="connsiteY81" fmla="*/ 96479 h 464696"/>
                <a:gd name="connsiteX82" fmla="*/ 261985 w 515349"/>
                <a:gd name="connsiteY82" fmla="*/ 98107 h 464696"/>
                <a:gd name="connsiteX83" fmla="*/ 258032 w 515349"/>
                <a:gd name="connsiteY83" fmla="*/ 99041 h 464696"/>
                <a:gd name="connsiteX84" fmla="*/ 260413 w 515349"/>
                <a:gd name="connsiteY84" fmla="*/ 100193 h 464696"/>
                <a:gd name="connsiteX85" fmla="*/ 264100 w 515349"/>
                <a:gd name="connsiteY85" fmla="*/ 100384 h 464696"/>
                <a:gd name="connsiteX86" fmla="*/ 265805 w 515349"/>
                <a:gd name="connsiteY86" fmla="*/ 100193 h 464696"/>
                <a:gd name="connsiteX87" fmla="*/ 267043 w 515349"/>
                <a:gd name="connsiteY87" fmla="*/ 99155 h 464696"/>
                <a:gd name="connsiteX88" fmla="*/ 267243 w 515349"/>
                <a:gd name="connsiteY88" fmla="*/ 97431 h 464696"/>
                <a:gd name="connsiteX89" fmla="*/ 267062 w 515349"/>
                <a:gd name="connsiteY89" fmla="*/ 95726 h 464696"/>
                <a:gd name="connsiteX90" fmla="*/ 265319 w 515349"/>
                <a:gd name="connsiteY90" fmla="*/ 88077 h 464696"/>
                <a:gd name="connsiteX91" fmla="*/ 264309 w 515349"/>
                <a:gd name="connsiteY91" fmla="*/ 82667 h 464696"/>
                <a:gd name="connsiteX92" fmla="*/ 271729 w 515349"/>
                <a:gd name="connsiteY92" fmla="*/ 83039 h 464696"/>
                <a:gd name="connsiteX93" fmla="*/ 274615 w 515349"/>
                <a:gd name="connsiteY93" fmla="*/ 82334 h 464696"/>
                <a:gd name="connsiteX94" fmla="*/ 278863 w 515349"/>
                <a:gd name="connsiteY94" fmla="*/ 80524 h 464696"/>
                <a:gd name="connsiteX95" fmla="*/ 282083 w 515349"/>
                <a:gd name="connsiteY95" fmla="*/ 79429 h 464696"/>
                <a:gd name="connsiteX96" fmla="*/ 283702 w 515349"/>
                <a:gd name="connsiteY96" fmla="*/ 79277 h 464696"/>
                <a:gd name="connsiteX97" fmla="*/ 285302 w 515349"/>
                <a:gd name="connsiteY97" fmla="*/ 78429 h 464696"/>
                <a:gd name="connsiteX98" fmla="*/ 286531 w 515349"/>
                <a:gd name="connsiteY98" fmla="*/ 77362 h 464696"/>
                <a:gd name="connsiteX99" fmla="*/ 289293 w 515349"/>
                <a:gd name="connsiteY99" fmla="*/ 69942 h 464696"/>
                <a:gd name="connsiteX100" fmla="*/ 290674 w 515349"/>
                <a:gd name="connsiteY100" fmla="*/ 68075 h 464696"/>
                <a:gd name="connsiteX101" fmla="*/ 295360 w 515349"/>
                <a:gd name="connsiteY101" fmla="*/ 63884 h 464696"/>
                <a:gd name="connsiteX102" fmla="*/ 299342 w 515349"/>
                <a:gd name="connsiteY102" fmla="*/ 61226 h 464696"/>
                <a:gd name="connsiteX103" fmla="*/ 303514 w 515349"/>
                <a:gd name="connsiteY103" fmla="*/ 58864 h 464696"/>
                <a:gd name="connsiteX104" fmla="*/ 308800 w 515349"/>
                <a:gd name="connsiteY104" fmla="*/ 57217 h 464696"/>
                <a:gd name="connsiteX105" fmla="*/ 315820 w 515349"/>
                <a:gd name="connsiteY105" fmla="*/ 57388 h 464696"/>
                <a:gd name="connsiteX106" fmla="*/ 321411 w 515349"/>
                <a:gd name="connsiteY106" fmla="*/ 57969 h 464696"/>
                <a:gd name="connsiteX107" fmla="*/ 324650 w 515349"/>
                <a:gd name="connsiteY107" fmla="*/ 57941 h 464696"/>
                <a:gd name="connsiteX108" fmla="*/ 326184 w 515349"/>
                <a:gd name="connsiteY108" fmla="*/ 58112 h 464696"/>
                <a:gd name="connsiteX109" fmla="*/ 327336 w 515349"/>
                <a:gd name="connsiteY109" fmla="*/ 57874 h 464696"/>
                <a:gd name="connsiteX110" fmla="*/ 328003 w 515349"/>
                <a:gd name="connsiteY110" fmla="*/ 57388 h 464696"/>
                <a:gd name="connsiteX111" fmla="*/ 328726 w 515349"/>
                <a:gd name="connsiteY111" fmla="*/ 54130 h 464696"/>
                <a:gd name="connsiteX112" fmla="*/ 329869 w 515349"/>
                <a:gd name="connsiteY112" fmla="*/ 53064 h 464696"/>
                <a:gd name="connsiteX113" fmla="*/ 331841 w 515349"/>
                <a:gd name="connsiteY113" fmla="*/ 52149 h 464696"/>
                <a:gd name="connsiteX114" fmla="*/ 334603 w 515349"/>
                <a:gd name="connsiteY114" fmla="*/ 52149 h 464696"/>
                <a:gd name="connsiteX115" fmla="*/ 337975 w 515349"/>
                <a:gd name="connsiteY115" fmla="*/ 51911 h 464696"/>
                <a:gd name="connsiteX116" fmla="*/ 340776 w 515349"/>
                <a:gd name="connsiteY116" fmla="*/ 52130 h 464696"/>
                <a:gd name="connsiteX117" fmla="*/ 344300 w 515349"/>
                <a:gd name="connsiteY117" fmla="*/ 53378 h 464696"/>
                <a:gd name="connsiteX118" fmla="*/ 348901 w 515349"/>
                <a:gd name="connsiteY118" fmla="*/ 53483 h 464696"/>
                <a:gd name="connsiteX119" fmla="*/ 351967 w 515349"/>
                <a:gd name="connsiteY119" fmla="*/ 53264 h 464696"/>
                <a:gd name="connsiteX120" fmla="*/ 353749 w 515349"/>
                <a:gd name="connsiteY120" fmla="*/ 54512 h 464696"/>
                <a:gd name="connsiteX121" fmla="*/ 355035 w 515349"/>
                <a:gd name="connsiteY121" fmla="*/ 56178 h 464696"/>
                <a:gd name="connsiteX122" fmla="*/ 355654 w 515349"/>
                <a:gd name="connsiteY122" fmla="*/ 57569 h 464696"/>
                <a:gd name="connsiteX123" fmla="*/ 355797 w 515349"/>
                <a:gd name="connsiteY123" fmla="*/ 59474 h 464696"/>
                <a:gd name="connsiteX124" fmla="*/ 355768 w 515349"/>
                <a:gd name="connsiteY124" fmla="*/ 60922 h 464696"/>
                <a:gd name="connsiteX125" fmla="*/ 356254 w 515349"/>
                <a:gd name="connsiteY125" fmla="*/ 61484 h 464696"/>
                <a:gd name="connsiteX126" fmla="*/ 358121 w 515349"/>
                <a:gd name="connsiteY126" fmla="*/ 62351 h 464696"/>
                <a:gd name="connsiteX127" fmla="*/ 360721 w 515349"/>
                <a:gd name="connsiteY127" fmla="*/ 62998 h 464696"/>
                <a:gd name="connsiteX128" fmla="*/ 365779 w 515349"/>
                <a:gd name="connsiteY128" fmla="*/ 63779 h 464696"/>
                <a:gd name="connsiteX129" fmla="*/ 370532 w 515349"/>
                <a:gd name="connsiteY129" fmla="*/ 65284 h 464696"/>
                <a:gd name="connsiteX130" fmla="*/ 372999 w 515349"/>
                <a:gd name="connsiteY130" fmla="*/ 66304 h 464696"/>
                <a:gd name="connsiteX131" fmla="*/ 376428 w 515349"/>
                <a:gd name="connsiteY131" fmla="*/ 67894 h 464696"/>
                <a:gd name="connsiteX132" fmla="*/ 380514 w 515349"/>
                <a:gd name="connsiteY132" fmla="*/ 71847 h 464696"/>
                <a:gd name="connsiteX133" fmla="*/ 382028 w 515349"/>
                <a:gd name="connsiteY133" fmla="*/ 72466 h 464696"/>
                <a:gd name="connsiteX134" fmla="*/ 383857 w 515349"/>
                <a:gd name="connsiteY134" fmla="*/ 72866 h 464696"/>
                <a:gd name="connsiteX135" fmla="*/ 385163 w 515349"/>
                <a:gd name="connsiteY135" fmla="*/ 72762 h 464696"/>
                <a:gd name="connsiteX136" fmla="*/ 388229 w 515349"/>
                <a:gd name="connsiteY136" fmla="*/ 71095 h 464696"/>
                <a:gd name="connsiteX137" fmla="*/ 390897 w 515349"/>
                <a:gd name="connsiteY137" fmla="*/ 72323 h 464696"/>
                <a:gd name="connsiteX138" fmla="*/ 392249 w 515349"/>
                <a:gd name="connsiteY138" fmla="*/ 72161 h 464696"/>
                <a:gd name="connsiteX139" fmla="*/ 395316 w 515349"/>
                <a:gd name="connsiteY139" fmla="*/ 71247 h 464696"/>
                <a:gd name="connsiteX140" fmla="*/ 398573 w 515349"/>
                <a:gd name="connsiteY140" fmla="*/ 72390 h 464696"/>
                <a:gd name="connsiteX141" fmla="*/ 406689 w 515349"/>
                <a:gd name="connsiteY141" fmla="*/ 76714 h 464696"/>
                <a:gd name="connsiteX142" fmla="*/ 407584 w 515349"/>
                <a:gd name="connsiteY142" fmla="*/ 76619 h 464696"/>
                <a:gd name="connsiteX143" fmla="*/ 408318 w 515349"/>
                <a:gd name="connsiteY143" fmla="*/ 77057 h 464696"/>
                <a:gd name="connsiteX144" fmla="*/ 408994 w 515349"/>
                <a:gd name="connsiteY144" fmla="*/ 78048 h 464696"/>
                <a:gd name="connsiteX145" fmla="*/ 409470 w 515349"/>
                <a:gd name="connsiteY145" fmla="*/ 79267 h 464696"/>
                <a:gd name="connsiteX146" fmla="*/ 410070 w 515349"/>
                <a:gd name="connsiteY146" fmla="*/ 82982 h 464696"/>
                <a:gd name="connsiteX147" fmla="*/ 412413 w 515349"/>
                <a:gd name="connsiteY147" fmla="*/ 85696 h 464696"/>
                <a:gd name="connsiteX148" fmla="*/ 415280 w 515349"/>
                <a:gd name="connsiteY148" fmla="*/ 88163 h 464696"/>
                <a:gd name="connsiteX149" fmla="*/ 418624 w 515349"/>
                <a:gd name="connsiteY149" fmla="*/ 89516 h 464696"/>
                <a:gd name="connsiteX150" fmla="*/ 425605 w 515349"/>
                <a:gd name="connsiteY150" fmla="*/ 92745 h 464696"/>
                <a:gd name="connsiteX151" fmla="*/ 428654 w 515349"/>
                <a:gd name="connsiteY151" fmla="*/ 95364 h 464696"/>
                <a:gd name="connsiteX152" fmla="*/ 431739 w 515349"/>
                <a:gd name="connsiteY152" fmla="*/ 99803 h 464696"/>
                <a:gd name="connsiteX153" fmla="*/ 435550 w 515349"/>
                <a:gd name="connsiteY153" fmla="*/ 105642 h 464696"/>
                <a:gd name="connsiteX154" fmla="*/ 436102 w 515349"/>
                <a:gd name="connsiteY154" fmla="*/ 106175 h 464696"/>
                <a:gd name="connsiteX155" fmla="*/ 445894 w 515349"/>
                <a:gd name="connsiteY155" fmla="*/ 105994 h 464696"/>
                <a:gd name="connsiteX156" fmla="*/ 456905 w 515349"/>
                <a:gd name="connsiteY156" fmla="*/ 106004 h 464696"/>
                <a:gd name="connsiteX157" fmla="*/ 458248 w 515349"/>
                <a:gd name="connsiteY157" fmla="*/ 108337 h 464696"/>
                <a:gd name="connsiteX158" fmla="*/ 458000 w 515349"/>
                <a:gd name="connsiteY158" fmla="*/ 112957 h 464696"/>
                <a:gd name="connsiteX159" fmla="*/ 458391 w 515349"/>
                <a:gd name="connsiteY159" fmla="*/ 117691 h 464696"/>
                <a:gd name="connsiteX160" fmla="*/ 459381 w 515349"/>
                <a:gd name="connsiteY160" fmla="*/ 120958 h 464696"/>
                <a:gd name="connsiteX161" fmla="*/ 459391 w 515349"/>
                <a:gd name="connsiteY161" fmla="*/ 123968 h 464696"/>
                <a:gd name="connsiteX162" fmla="*/ 458600 w 515349"/>
                <a:gd name="connsiteY162" fmla="*/ 125492 h 464696"/>
                <a:gd name="connsiteX163" fmla="*/ 457981 w 515349"/>
                <a:gd name="connsiteY163" fmla="*/ 127235 h 464696"/>
                <a:gd name="connsiteX164" fmla="*/ 457800 w 515349"/>
                <a:gd name="connsiteY164" fmla="*/ 127997 h 464696"/>
                <a:gd name="connsiteX165" fmla="*/ 459210 w 515349"/>
                <a:gd name="connsiteY165" fmla="*/ 129083 h 464696"/>
                <a:gd name="connsiteX166" fmla="*/ 460448 w 515349"/>
                <a:gd name="connsiteY166" fmla="*/ 131578 h 464696"/>
                <a:gd name="connsiteX167" fmla="*/ 460629 w 515349"/>
                <a:gd name="connsiteY167" fmla="*/ 135055 h 464696"/>
                <a:gd name="connsiteX168" fmla="*/ 460019 w 515349"/>
                <a:gd name="connsiteY168" fmla="*/ 136893 h 464696"/>
                <a:gd name="connsiteX169" fmla="*/ 460105 w 515349"/>
                <a:gd name="connsiteY169" fmla="*/ 138417 h 464696"/>
                <a:gd name="connsiteX170" fmla="*/ 460724 w 515349"/>
                <a:gd name="connsiteY170" fmla="*/ 139713 h 464696"/>
                <a:gd name="connsiteX171" fmla="*/ 461257 w 515349"/>
                <a:gd name="connsiteY171" fmla="*/ 141875 h 464696"/>
                <a:gd name="connsiteX172" fmla="*/ 461163 w 515349"/>
                <a:gd name="connsiteY172" fmla="*/ 143180 h 464696"/>
                <a:gd name="connsiteX173" fmla="*/ 460277 w 515349"/>
                <a:gd name="connsiteY173" fmla="*/ 144475 h 464696"/>
                <a:gd name="connsiteX174" fmla="*/ 459743 w 515349"/>
                <a:gd name="connsiteY174" fmla="*/ 146094 h 464696"/>
                <a:gd name="connsiteX175" fmla="*/ 459038 w 515349"/>
                <a:gd name="connsiteY175" fmla="*/ 148142 h 464696"/>
                <a:gd name="connsiteX176" fmla="*/ 458781 w 515349"/>
                <a:gd name="connsiteY176" fmla="*/ 149762 h 464696"/>
                <a:gd name="connsiteX177" fmla="*/ 457448 w 515349"/>
                <a:gd name="connsiteY177" fmla="*/ 150514 h 464696"/>
                <a:gd name="connsiteX178" fmla="*/ 456390 w 515349"/>
                <a:gd name="connsiteY178" fmla="*/ 151057 h 464696"/>
                <a:gd name="connsiteX179" fmla="*/ 456571 w 515349"/>
                <a:gd name="connsiteY179" fmla="*/ 153105 h 464696"/>
                <a:gd name="connsiteX180" fmla="*/ 457105 w 515349"/>
                <a:gd name="connsiteY180" fmla="*/ 154829 h 464696"/>
                <a:gd name="connsiteX181" fmla="*/ 457724 w 515349"/>
                <a:gd name="connsiteY181" fmla="*/ 156867 h 464696"/>
                <a:gd name="connsiteX182" fmla="*/ 457019 w 515349"/>
                <a:gd name="connsiteY182" fmla="*/ 158267 h 464696"/>
                <a:gd name="connsiteX183" fmla="*/ 456571 w 515349"/>
                <a:gd name="connsiteY183" fmla="*/ 159877 h 464696"/>
                <a:gd name="connsiteX184" fmla="*/ 455590 w 515349"/>
                <a:gd name="connsiteY184" fmla="*/ 162458 h 464696"/>
                <a:gd name="connsiteX185" fmla="*/ 455857 w 515349"/>
                <a:gd name="connsiteY185" fmla="*/ 164602 h 464696"/>
                <a:gd name="connsiteX186" fmla="*/ 454800 w 515349"/>
                <a:gd name="connsiteY186" fmla="*/ 166421 h 464696"/>
                <a:gd name="connsiteX187" fmla="*/ 453466 w 515349"/>
                <a:gd name="connsiteY187" fmla="*/ 168030 h 464696"/>
                <a:gd name="connsiteX188" fmla="*/ 452581 w 515349"/>
                <a:gd name="connsiteY188" fmla="*/ 169316 h 464696"/>
                <a:gd name="connsiteX189" fmla="*/ 452399 w 515349"/>
                <a:gd name="connsiteY189" fmla="*/ 171135 h 464696"/>
                <a:gd name="connsiteX190" fmla="*/ 451428 w 515349"/>
                <a:gd name="connsiteY190" fmla="*/ 171774 h 464696"/>
                <a:gd name="connsiteX191" fmla="*/ 449570 w 515349"/>
                <a:gd name="connsiteY191" fmla="*/ 173269 h 464696"/>
                <a:gd name="connsiteX192" fmla="*/ 448427 w 515349"/>
                <a:gd name="connsiteY192" fmla="*/ 174336 h 464696"/>
                <a:gd name="connsiteX193" fmla="*/ 446741 w 515349"/>
                <a:gd name="connsiteY193" fmla="*/ 174660 h 464696"/>
                <a:gd name="connsiteX194" fmla="*/ 446389 w 515349"/>
                <a:gd name="connsiteY194" fmla="*/ 175517 h 464696"/>
                <a:gd name="connsiteX195" fmla="*/ 446656 w 515349"/>
                <a:gd name="connsiteY195" fmla="*/ 176365 h 464696"/>
                <a:gd name="connsiteX196" fmla="*/ 447360 w 515349"/>
                <a:gd name="connsiteY196" fmla="*/ 176898 h 464696"/>
                <a:gd name="connsiteX197" fmla="*/ 448456 w 515349"/>
                <a:gd name="connsiteY197" fmla="*/ 178746 h 464696"/>
                <a:gd name="connsiteX198" fmla="*/ 450742 w 515349"/>
                <a:gd name="connsiteY198" fmla="*/ 181928 h 464696"/>
                <a:gd name="connsiteX199" fmla="*/ 444151 w 515349"/>
                <a:gd name="connsiteY199" fmla="*/ 182328 h 464696"/>
                <a:gd name="connsiteX200" fmla="*/ 442217 w 515349"/>
                <a:gd name="connsiteY200" fmla="*/ 185137 h 464696"/>
                <a:gd name="connsiteX201" fmla="*/ 439960 w 515349"/>
                <a:gd name="connsiteY201" fmla="*/ 189157 h 464696"/>
                <a:gd name="connsiteX202" fmla="*/ 441064 w 515349"/>
                <a:gd name="connsiteY202" fmla="*/ 197272 h 464696"/>
                <a:gd name="connsiteX203" fmla="*/ 439960 w 515349"/>
                <a:gd name="connsiteY203" fmla="*/ 201435 h 464696"/>
                <a:gd name="connsiteX204" fmla="*/ 440627 w 515349"/>
                <a:gd name="connsiteY204" fmla="*/ 203768 h 464696"/>
                <a:gd name="connsiteX205" fmla="*/ 442313 w 515349"/>
                <a:gd name="connsiteY205" fmla="*/ 205378 h 464696"/>
                <a:gd name="connsiteX206" fmla="*/ 444475 w 515349"/>
                <a:gd name="connsiteY206" fmla="*/ 206273 h 464696"/>
                <a:gd name="connsiteX207" fmla="*/ 448532 w 515349"/>
                <a:gd name="connsiteY207" fmla="*/ 206330 h 464696"/>
                <a:gd name="connsiteX208" fmla="*/ 451218 w 515349"/>
                <a:gd name="connsiteY208" fmla="*/ 206959 h 464696"/>
                <a:gd name="connsiteX209" fmla="*/ 451485 w 515349"/>
                <a:gd name="connsiteY209" fmla="*/ 208036 h 464696"/>
                <a:gd name="connsiteX210" fmla="*/ 449942 w 515349"/>
                <a:gd name="connsiteY210" fmla="*/ 209607 h 464696"/>
                <a:gd name="connsiteX211" fmla="*/ 447475 w 515349"/>
                <a:gd name="connsiteY211" fmla="*/ 212550 h 464696"/>
                <a:gd name="connsiteX212" fmla="*/ 446161 w 515349"/>
                <a:gd name="connsiteY212" fmla="*/ 213836 h 464696"/>
                <a:gd name="connsiteX213" fmla="*/ 441960 w 515349"/>
                <a:gd name="connsiteY213" fmla="*/ 219742 h 464696"/>
                <a:gd name="connsiteX214" fmla="*/ 441998 w 515349"/>
                <a:gd name="connsiteY214" fmla="*/ 222256 h 464696"/>
                <a:gd name="connsiteX215" fmla="*/ 442389 w 515349"/>
                <a:gd name="connsiteY215" fmla="*/ 224285 h 464696"/>
                <a:gd name="connsiteX216" fmla="*/ 444198 w 515349"/>
                <a:gd name="connsiteY216" fmla="*/ 230638 h 464696"/>
                <a:gd name="connsiteX217" fmla="*/ 445970 w 515349"/>
                <a:gd name="connsiteY217" fmla="*/ 236782 h 464696"/>
                <a:gd name="connsiteX218" fmla="*/ 449142 w 515349"/>
                <a:gd name="connsiteY218" fmla="*/ 247831 h 464696"/>
                <a:gd name="connsiteX219" fmla="*/ 449085 w 515349"/>
                <a:gd name="connsiteY219" fmla="*/ 250393 h 464696"/>
                <a:gd name="connsiteX220" fmla="*/ 448094 w 515349"/>
                <a:gd name="connsiteY220" fmla="*/ 256070 h 464696"/>
                <a:gd name="connsiteX221" fmla="*/ 448027 w 515349"/>
                <a:gd name="connsiteY221" fmla="*/ 259518 h 464696"/>
                <a:gd name="connsiteX222" fmla="*/ 448475 w 515349"/>
                <a:gd name="connsiteY222" fmla="*/ 263985 h 464696"/>
                <a:gd name="connsiteX223" fmla="*/ 448142 w 515349"/>
                <a:gd name="connsiteY223" fmla="*/ 266290 h 464696"/>
                <a:gd name="connsiteX224" fmla="*/ 448923 w 515349"/>
                <a:gd name="connsiteY224" fmla="*/ 271453 h 464696"/>
                <a:gd name="connsiteX225" fmla="*/ 449809 w 515349"/>
                <a:gd name="connsiteY225" fmla="*/ 271824 h 464696"/>
                <a:gd name="connsiteX226" fmla="*/ 456676 w 515349"/>
                <a:gd name="connsiteY226" fmla="*/ 272825 h 464696"/>
                <a:gd name="connsiteX227" fmla="*/ 462972 w 515349"/>
                <a:gd name="connsiteY227" fmla="*/ 273748 h 464696"/>
                <a:gd name="connsiteX228" fmla="*/ 471364 w 515349"/>
                <a:gd name="connsiteY228" fmla="*/ 274968 h 464696"/>
                <a:gd name="connsiteX229" fmla="*/ 473907 w 515349"/>
                <a:gd name="connsiteY229" fmla="*/ 277987 h 464696"/>
                <a:gd name="connsiteX230" fmla="*/ 475488 w 515349"/>
                <a:gd name="connsiteY230" fmla="*/ 284607 h 464696"/>
                <a:gd name="connsiteX231" fmla="*/ 475393 w 515349"/>
                <a:gd name="connsiteY231" fmla="*/ 289550 h 464696"/>
                <a:gd name="connsiteX232" fmla="*/ 474678 w 515349"/>
                <a:gd name="connsiteY232" fmla="*/ 292075 h 464696"/>
                <a:gd name="connsiteX233" fmla="*/ 468677 w 515349"/>
                <a:gd name="connsiteY233" fmla="*/ 299266 h 464696"/>
                <a:gd name="connsiteX234" fmla="*/ 462582 w 515349"/>
                <a:gd name="connsiteY234" fmla="*/ 306543 h 464696"/>
                <a:gd name="connsiteX235" fmla="*/ 456495 w 515349"/>
                <a:gd name="connsiteY235" fmla="*/ 313792 h 464696"/>
                <a:gd name="connsiteX236" fmla="*/ 450189 w 515349"/>
                <a:gd name="connsiteY236" fmla="*/ 321288 h 464696"/>
                <a:gd name="connsiteX237" fmla="*/ 449532 w 515349"/>
                <a:gd name="connsiteY237" fmla="*/ 322078 h 464696"/>
                <a:gd name="connsiteX238" fmla="*/ 454628 w 515349"/>
                <a:gd name="connsiteY238" fmla="*/ 328060 h 464696"/>
                <a:gd name="connsiteX239" fmla="*/ 457781 w 515349"/>
                <a:gd name="connsiteY239" fmla="*/ 331756 h 464696"/>
                <a:gd name="connsiteX240" fmla="*/ 462229 w 515349"/>
                <a:gd name="connsiteY240" fmla="*/ 336947 h 464696"/>
                <a:gd name="connsiteX241" fmla="*/ 462791 w 515349"/>
                <a:gd name="connsiteY241" fmla="*/ 338194 h 464696"/>
                <a:gd name="connsiteX242" fmla="*/ 462753 w 515349"/>
                <a:gd name="connsiteY242" fmla="*/ 340233 h 464696"/>
                <a:gd name="connsiteX243" fmla="*/ 467316 w 515349"/>
                <a:gd name="connsiteY243" fmla="*/ 348120 h 464696"/>
                <a:gd name="connsiteX244" fmla="*/ 468925 w 515349"/>
                <a:gd name="connsiteY244" fmla="*/ 352225 h 464696"/>
                <a:gd name="connsiteX245" fmla="*/ 470373 w 515349"/>
                <a:gd name="connsiteY245" fmla="*/ 354635 h 464696"/>
                <a:gd name="connsiteX246" fmla="*/ 473983 w 515349"/>
                <a:gd name="connsiteY246" fmla="*/ 358397 h 464696"/>
                <a:gd name="connsiteX247" fmla="*/ 477507 w 515349"/>
                <a:gd name="connsiteY247" fmla="*/ 362064 h 464696"/>
                <a:gd name="connsiteX248" fmla="*/ 481326 w 515349"/>
                <a:gd name="connsiteY248" fmla="*/ 363741 h 464696"/>
                <a:gd name="connsiteX249" fmla="*/ 483937 w 515349"/>
                <a:gd name="connsiteY249" fmla="*/ 364112 h 464696"/>
                <a:gd name="connsiteX250" fmla="*/ 489880 w 515349"/>
                <a:gd name="connsiteY250" fmla="*/ 366046 h 464696"/>
                <a:gd name="connsiteX251" fmla="*/ 492052 w 515349"/>
                <a:gd name="connsiteY251" fmla="*/ 367589 h 464696"/>
                <a:gd name="connsiteX252" fmla="*/ 495538 w 515349"/>
                <a:gd name="connsiteY252" fmla="*/ 371475 h 464696"/>
                <a:gd name="connsiteX253" fmla="*/ 499633 w 515349"/>
                <a:gd name="connsiteY253" fmla="*/ 370942 h 464696"/>
                <a:gd name="connsiteX254" fmla="*/ 500482 w 515349"/>
                <a:gd name="connsiteY254" fmla="*/ 370942 h 464696"/>
                <a:gd name="connsiteX255" fmla="*/ 500710 w 515349"/>
                <a:gd name="connsiteY255" fmla="*/ 371218 h 464696"/>
                <a:gd name="connsiteX256" fmla="*/ 500834 w 515349"/>
                <a:gd name="connsiteY256" fmla="*/ 372466 h 464696"/>
                <a:gd name="connsiteX257" fmla="*/ 500234 w 515349"/>
                <a:gd name="connsiteY257" fmla="*/ 378495 h 464696"/>
                <a:gd name="connsiteX258" fmla="*/ 501367 w 515349"/>
                <a:gd name="connsiteY258" fmla="*/ 384562 h 464696"/>
                <a:gd name="connsiteX259" fmla="*/ 502158 w 515349"/>
                <a:gd name="connsiteY259" fmla="*/ 393678 h 464696"/>
                <a:gd name="connsiteX260" fmla="*/ 501862 w 515349"/>
                <a:gd name="connsiteY260" fmla="*/ 395249 h 464696"/>
                <a:gd name="connsiteX261" fmla="*/ 500882 w 515349"/>
                <a:gd name="connsiteY261" fmla="*/ 397878 h 464696"/>
                <a:gd name="connsiteX262" fmla="*/ 500834 w 515349"/>
                <a:gd name="connsiteY262" fmla="*/ 399564 h 464696"/>
                <a:gd name="connsiteX263" fmla="*/ 500577 w 515349"/>
                <a:gd name="connsiteY263" fmla="*/ 400602 h 464696"/>
                <a:gd name="connsiteX264" fmla="*/ 500843 w 515349"/>
                <a:gd name="connsiteY264" fmla="*/ 401060 h 464696"/>
                <a:gd name="connsiteX265" fmla="*/ 502148 w 515349"/>
                <a:gd name="connsiteY265" fmla="*/ 401679 h 464696"/>
                <a:gd name="connsiteX266" fmla="*/ 504930 w 515349"/>
                <a:gd name="connsiteY266" fmla="*/ 402012 h 464696"/>
                <a:gd name="connsiteX267" fmla="*/ 511645 w 515349"/>
                <a:gd name="connsiteY267" fmla="*/ 400993 h 464696"/>
                <a:gd name="connsiteX268" fmla="*/ 512426 w 515349"/>
                <a:gd name="connsiteY268" fmla="*/ 401250 h 464696"/>
                <a:gd name="connsiteX269" fmla="*/ 514035 w 515349"/>
                <a:gd name="connsiteY269" fmla="*/ 402326 h 464696"/>
                <a:gd name="connsiteX270" fmla="*/ 515245 w 515349"/>
                <a:gd name="connsiteY270" fmla="*/ 404012 h 464696"/>
                <a:gd name="connsiteX271" fmla="*/ 515350 w 515349"/>
                <a:gd name="connsiteY271" fmla="*/ 404813 h 464696"/>
                <a:gd name="connsiteX272" fmla="*/ 513655 w 515349"/>
                <a:gd name="connsiteY272" fmla="*/ 406213 h 464696"/>
                <a:gd name="connsiteX273" fmla="*/ 513379 w 515349"/>
                <a:gd name="connsiteY273" fmla="*/ 408584 h 464696"/>
                <a:gd name="connsiteX274" fmla="*/ 513883 w 515349"/>
                <a:gd name="connsiteY274" fmla="*/ 412137 h 464696"/>
                <a:gd name="connsiteX275" fmla="*/ 513655 w 515349"/>
                <a:gd name="connsiteY275" fmla="*/ 412566 h 464696"/>
                <a:gd name="connsiteX276" fmla="*/ 512169 w 515349"/>
                <a:gd name="connsiteY276" fmla="*/ 413366 h 464696"/>
                <a:gd name="connsiteX277" fmla="*/ 511683 w 515349"/>
                <a:gd name="connsiteY277" fmla="*/ 418490 h 464696"/>
                <a:gd name="connsiteX278" fmla="*/ 511416 w 515349"/>
                <a:gd name="connsiteY278" fmla="*/ 418957 h 464696"/>
                <a:gd name="connsiteX279" fmla="*/ 509683 w 515349"/>
                <a:gd name="connsiteY279" fmla="*/ 419481 h 464696"/>
                <a:gd name="connsiteX280" fmla="*/ 501491 w 515349"/>
                <a:gd name="connsiteY280" fmla="*/ 419129 h 464696"/>
                <a:gd name="connsiteX281" fmla="*/ 500558 w 515349"/>
                <a:gd name="connsiteY281" fmla="*/ 419272 h 464696"/>
                <a:gd name="connsiteX282" fmla="*/ 497481 w 515349"/>
                <a:gd name="connsiteY282" fmla="*/ 420624 h 464696"/>
                <a:gd name="connsiteX283" fmla="*/ 492204 w 515349"/>
                <a:gd name="connsiteY283" fmla="*/ 421596 h 464696"/>
                <a:gd name="connsiteX284" fmla="*/ 490757 w 515349"/>
                <a:gd name="connsiteY284" fmla="*/ 422148 h 464696"/>
                <a:gd name="connsiteX285" fmla="*/ 488813 w 515349"/>
                <a:gd name="connsiteY285" fmla="*/ 423691 h 464696"/>
                <a:gd name="connsiteX286" fmla="*/ 487413 w 515349"/>
                <a:gd name="connsiteY286" fmla="*/ 425567 h 464696"/>
                <a:gd name="connsiteX287" fmla="*/ 487146 w 515349"/>
                <a:gd name="connsiteY287" fmla="*/ 427301 h 464696"/>
                <a:gd name="connsiteX288" fmla="*/ 486870 w 515349"/>
                <a:gd name="connsiteY288" fmla="*/ 427663 h 464696"/>
                <a:gd name="connsiteX289" fmla="*/ 483851 w 515349"/>
                <a:gd name="connsiteY289" fmla="*/ 427311 h 464696"/>
                <a:gd name="connsiteX290" fmla="*/ 482860 w 515349"/>
                <a:gd name="connsiteY290" fmla="*/ 428815 h 464696"/>
                <a:gd name="connsiteX291" fmla="*/ 477002 w 515349"/>
                <a:gd name="connsiteY291" fmla="*/ 431063 h 464696"/>
                <a:gd name="connsiteX292" fmla="*/ 476279 w 515349"/>
                <a:gd name="connsiteY292" fmla="*/ 431549 h 464696"/>
                <a:gd name="connsiteX293" fmla="*/ 475412 w 515349"/>
                <a:gd name="connsiteY293" fmla="*/ 433340 h 464696"/>
                <a:gd name="connsiteX294" fmla="*/ 474630 w 515349"/>
                <a:gd name="connsiteY294" fmla="*/ 438360 h 464696"/>
                <a:gd name="connsiteX295" fmla="*/ 473926 w 515349"/>
                <a:gd name="connsiteY295" fmla="*/ 442865 h 464696"/>
                <a:gd name="connsiteX296" fmla="*/ 473478 w 515349"/>
                <a:gd name="connsiteY296" fmla="*/ 443522 h 464696"/>
                <a:gd name="connsiteX297" fmla="*/ 471631 w 515349"/>
                <a:gd name="connsiteY297" fmla="*/ 445065 h 464696"/>
                <a:gd name="connsiteX298" fmla="*/ 471449 w 515349"/>
                <a:gd name="connsiteY298" fmla="*/ 445589 h 464696"/>
                <a:gd name="connsiteX299" fmla="*/ 471697 w 515349"/>
                <a:gd name="connsiteY299" fmla="*/ 447332 h 464696"/>
                <a:gd name="connsiteX300" fmla="*/ 470858 w 515349"/>
                <a:gd name="connsiteY300" fmla="*/ 450504 h 464696"/>
                <a:gd name="connsiteX301" fmla="*/ 470202 w 515349"/>
                <a:gd name="connsiteY301" fmla="*/ 459296 h 464696"/>
                <a:gd name="connsiteX302" fmla="*/ 469468 w 515349"/>
                <a:gd name="connsiteY302" fmla="*/ 461753 h 464696"/>
                <a:gd name="connsiteX303" fmla="*/ 468011 w 515349"/>
                <a:gd name="connsiteY303" fmla="*/ 461953 h 464696"/>
                <a:gd name="connsiteX304" fmla="*/ 466868 w 515349"/>
                <a:gd name="connsiteY304" fmla="*/ 463182 h 464696"/>
                <a:gd name="connsiteX305" fmla="*/ 464772 w 515349"/>
                <a:gd name="connsiteY305" fmla="*/ 464696 h 464696"/>
                <a:gd name="connsiteX306" fmla="*/ 460248 w 515349"/>
                <a:gd name="connsiteY306" fmla="*/ 463525 h 464696"/>
                <a:gd name="connsiteX307" fmla="*/ 456657 w 515349"/>
                <a:gd name="connsiteY307" fmla="*/ 462296 h 464696"/>
                <a:gd name="connsiteX308" fmla="*/ 444770 w 515349"/>
                <a:gd name="connsiteY308" fmla="*/ 459410 h 464696"/>
                <a:gd name="connsiteX309" fmla="*/ 443465 w 515349"/>
                <a:gd name="connsiteY309" fmla="*/ 458010 h 464696"/>
                <a:gd name="connsiteX310" fmla="*/ 442722 w 515349"/>
                <a:gd name="connsiteY310" fmla="*/ 455543 h 464696"/>
                <a:gd name="connsiteX311" fmla="*/ 440664 w 515349"/>
                <a:gd name="connsiteY311" fmla="*/ 454847 h 464696"/>
                <a:gd name="connsiteX312" fmla="*/ 437712 w 515349"/>
                <a:gd name="connsiteY312" fmla="*/ 458543 h 464696"/>
                <a:gd name="connsiteX313" fmla="*/ 427672 w 515349"/>
                <a:gd name="connsiteY313" fmla="*/ 456409 h 464696"/>
                <a:gd name="connsiteX314" fmla="*/ 424262 w 515349"/>
                <a:gd name="connsiteY314" fmla="*/ 457067 h 464696"/>
                <a:gd name="connsiteX315" fmla="*/ 422157 w 515349"/>
                <a:gd name="connsiteY315" fmla="*/ 455914 h 464696"/>
                <a:gd name="connsiteX316" fmla="*/ 416747 w 515349"/>
                <a:gd name="connsiteY316" fmla="*/ 455847 h 464696"/>
                <a:gd name="connsiteX317" fmla="*/ 412480 w 515349"/>
                <a:gd name="connsiteY317" fmla="*/ 453542 h 464696"/>
                <a:gd name="connsiteX318" fmla="*/ 406355 w 515349"/>
                <a:gd name="connsiteY318" fmla="*/ 455123 h 464696"/>
                <a:gd name="connsiteX319" fmla="*/ 401517 w 515349"/>
                <a:gd name="connsiteY319" fmla="*/ 455428 h 464696"/>
                <a:gd name="connsiteX320" fmla="*/ 394878 w 515349"/>
                <a:gd name="connsiteY320" fmla="*/ 451390 h 464696"/>
                <a:gd name="connsiteX321" fmla="*/ 387744 w 515349"/>
                <a:gd name="connsiteY321" fmla="*/ 450275 h 464696"/>
                <a:gd name="connsiteX322" fmla="*/ 381952 w 515349"/>
                <a:gd name="connsiteY322" fmla="*/ 450618 h 464696"/>
                <a:gd name="connsiteX323" fmla="*/ 378971 w 515349"/>
                <a:gd name="connsiteY323" fmla="*/ 450304 h 464696"/>
                <a:gd name="connsiteX324" fmla="*/ 374142 w 515349"/>
                <a:gd name="connsiteY324" fmla="*/ 448856 h 464696"/>
                <a:gd name="connsiteX325" fmla="*/ 371856 w 515349"/>
                <a:gd name="connsiteY325" fmla="*/ 447360 h 464696"/>
                <a:gd name="connsiteX326" fmla="*/ 368093 w 515349"/>
                <a:gd name="connsiteY326" fmla="*/ 448504 h 464696"/>
                <a:gd name="connsiteX327" fmla="*/ 366398 w 515349"/>
                <a:gd name="connsiteY327" fmla="*/ 446379 h 464696"/>
                <a:gd name="connsiteX328" fmla="*/ 355759 w 515349"/>
                <a:gd name="connsiteY328" fmla="*/ 444408 h 464696"/>
                <a:gd name="connsiteX329" fmla="*/ 353787 w 515349"/>
                <a:gd name="connsiteY329" fmla="*/ 440646 h 464696"/>
                <a:gd name="connsiteX330" fmla="*/ 352310 w 515349"/>
                <a:gd name="connsiteY330" fmla="*/ 437150 h 464696"/>
                <a:gd name="connsiteX331" fmla="*/ 352197 w 515349"/>
                <a:gd name="connsiteY331" fmla="*/ 433549 h 464696"/>
                <a:gd name="connsiteX332" fmla="*/ 349605 w 515349"/>
                <a:gd name="connsiteY332" fmla="*/ 427244 h 464696"/>
                <a:gd name="connsiteX333" fmla="*/ 348739 w 515349"/>
                <a:gd name="connsiteY333" fmla="*/ 418071 h 464696"/>
                <a:gd name="connsiteX334" fmla="*/ 347776 w 515349"/>
                <a:gd name="connsiteY334" fmla="*/ 414480 h 464696"/>
                <a:gd name="connsiteX335" fmla="*/ 346338 w 515349"/>
                <a:gd name="connsiteY335" fmla="*/ 411356 h 464696"/>
                <a:gd name="connsiteX336" fmla="*/ 344424 w 515349"/>
                <a:gd name="connsiteY336" fmla="*/ 408699 h 464696"/>
                <a:gd name="connsiteX337" fmla="*/ 341823 w 515349"/>
                <a:gd name="connsiteY337" fmla="*/ 405851 h 464696"/>
                <a:gd name="connsiteX338" fmla="*/ 339557 w 515349"/>
                <a:gd name="connsiteY338" fmla="*/ 404717 h 464696"/>
                <a:gd name="connsiteX339" fmla="*/ 329612 w 515349"/>
                <a:gd name="connsiteY339" fmla="*/ 402546 h 464696"/>
                <a:gd name="connsiteX340" fmla="*/ 327698 w 515349"/>
                <a:gd name="connsiteY340" fmla="*/ 402831 h 464696"/>
                <a:gd name="connsiteX341" fmla="*/ 323250 w 515349"/>
                <a:gd name="connsiteY341" fmla="*/ 404250 h 464696"/>
                <a:gd name="connsiteX342" fmla="*/ 318516 w 515349"/>
                <a:gd name="connsiteY342" fmla="*/ 407403 h 464696"/>
                <a:gd name="connsiteX343" fmla="*/ 310743 w 515349"/>
                <a:gd name="connsiteY343" fmla="*/ 409194 h 464696"/>
                <a:gd name="connsiteX344" fmla="*/ 309181 w 515349"/>
                <a:gd name="connsiteY344" fmla="*/ 410546 h 464696"/>
                <a:gd name="connsiteX345" fmla="*/ 307229 w 515349"/>
                <a:gd name="connsiteY345" fmla="*/ 413595 h 464696"/>
                <a:gd name="connsiteX346" fmla="*/ 304695 w 515349"/>
                <a:gd name="connsiteY346" fmla="*/ 415366 h 464696"/>
                <a:gd name="connsiteX347" fmla="*/ 301228 w 515349"/>
                <a:gd name="connsiteY347" fmla="*/ 414909 h 464696"/>
                <a:gd name="connsiteX348" fmla="*/ 297494 w 515349"/>
                <a:gd name="connsiteY348" fmla="*/ 416709 h 464696"/>
                <a:gd name="connsiteX349" fmla="*/ 290569 w 515349"/>
                <a:gd name="connsiteY349" fmla="*/ 421729 h 464696"/>
                <a:gd name="connsiteX350" fmla="*/ 286921 w 515349"/>
                <a:gd name="connsiteY350" fmla="*/ 423262 h 464696"/>
                <a:gd name="connsiteX351" fmla="*/ 283864 w 515349"/>
                <a:gd name="connsiteY351" fmla="*/ 423148 h 464696"/>
                <a:gd name="connsiteX352" fmla="*/ 280578 w 515349"/>
                <a:gd name="connsiteY352" fmla="*/ 420767 h 464696"/>
                <a:gd name="connsiteX353" fmla="*/ 273234 w 515349"/>
                <a:gd name="connsiteY353" fmla="*/ 417566 h 464696"/>
                <a:gd name="connsiteX354" fmla="*/ 268481 w 515349"/>
                <a:gd name="connsiteY354" fmla="*/ 416500 h 464696"/>
                <a:gd name="connsiteX355" fmla="*/ 261890 w 515349"/>
                <a:gd name="connsiteY355" fmla="*/ 417233 h 464696"/>
                <a:gd name="connsiteX356" fmla="*/ 258766 w 515349"/>
                <a:gd name="connsiteY356" fmla="*/ 416700 h 464696"/>
                <a:gd name="connsiteX357" fmla="*/ 253460 w 515349"/>
                <a:gd name="connsiteY357" fmla="*/ 412937 h 464696"/>
                <a:gd name="connsiteX358" fmla="*/ 252070 w 515349"/>
                <a:gd name="connsiteY358" fmla="*/ 410203 h 464696"/>
                <a:gd name="connsiteX359" fmla="*/ 249041 w 515349"/>
                <a:gd name="connsiteY359" fmla="*/ 408375 h 464696"/>
                <a:gd name="connsiteX360" fmla="*/ 239439 w 515349"/>
                <a:gd name="connsiteY360" fmla="*/ 404270 h 464696"/>
                <a:gd name="connsiteX361" fmla="*/ 231667 w 515349"/>
                <a:gd name="connsiteY361" fmla="*/ 398840 h 464696"/>
                <a:gd name="connsiteX362" fmla="*/ 230238 w 515349"/>
                <a:gd name="connsiteY362" fmla="*/ 396783 h 464696"/>
                <a:gd name="connsiteX363" fmla="*/ 229285 w 515349"/>
                <a:gd name="connsiteY363" fmla="*/ 393744 h 464696"/>
                <a:gd name="connsiteX364" fmla="*/ 225904 w 515349"/>
                <a:gd name="connsiteY364" fmla="*/ 390049 h 464696"/>
                <a:gd name="connsiteX365" fmla="*/ 218313 w 515349"/>
                <a:gd name="connsiteY365" fmla="*/ 387029 h 464696"/>
                <a:gd name="connsiteX366" fmla="*/ 214007 w 515349"/>
                <a:gd name="connsiteY366" fmla="*/ 383810 h 464696"/>
                <a:gd name="connsiteX367" fmla="*/ 208959 w 515349"/>
                <a:gd name="connsiteY367" fmla="*/ 383086 h 464696"/>
                <a:gd name="connsiteX368" fmla="*/ 204264 w 515349"/>
                <a:gd name="connsiteY368" fmla="*/ 383191 h 464696"/>
                <a:gd name="connsiteX369" fmla="*/ 202196 w 515349"/>
                <a:gd name="connsiteY369" fmla="*/ 382610 h 464696"/>
                <a:gd name="connsiteX370" fmla="*/ 200320 w 515349"/>
                <a:gd name="connsiteY370" fmla="*/ 381228 h 464696"/>
                <a:gd name="connsiteX371" fmla="*/ 193910 w 515349"/>
                <a:gd name="connsiteY371" fmla="*/ 374561 h 464696"/>
                <a:gd name="connsiteX372" fmla="*/ 193834 w 515349"/>
                <a:gd name="connsiteY372" fmla="*/ 371923 h 464696"/>
                <a:gd name="connsiteX373" fmla="*/ 189881 w 515349"/>
                <a:gd name="connsiteY373" fmla="*/ 365388 h 464696"/>
                <a:gd name="connsiteX374" fmla="*/ 188957 w 515349"/>
                <a:gd name="connsiteY374" fmla="*/ 363055 h 464696"/>
                <a:gd name="connsiteX375" fmla="*/ 188109 w 515349"/>
                <a:gd name="connsiteY375" fmla="*/ 356568 h 464696"/>
                <a:gd name="connsiteX376" fmla="*/ 187014 w 515349"/>
                <a:gd name="connsiteY376" fmla="*/ 354873 h 464696"/>
                <a:gd name="connsiteX377" fmla="*/ 182889 w 515349"/>
                <a:gd name="connsiteY377" fmla="*/ 352196 h 464696"/>
                <a:gd name="connsiteX378" fmla="*/ 182251 w 515349"/>
                <a:gd name="connsiteY378" fmla="*/ 350444 h 464696"/>
                <a:gd name="connsiteX379" fmla="*/ 183128 w 515349"/>
                <a:gd name="connsiteY379" fmla="*/ 348110 h 464696"/>
                <a:gd name="connsiteX380" fmla="*/ 183128 w 515349"/>
                <a:gd name="connsiteY380" fmla="*/ 346338 h 464696"/>
                <a:gd name="connsiteX381" fmla="*/ 180984 w 515349"/>
                <a:gd name="connsiteY381" fmla="*/ 344672 h 464696"/>
                <a:gd name="connsiteX382" fmla="*/ 177765 w 515349"/>
                <a:gd name="connsiteY382" fmla="*/ 343786 h 464696"/>
                <a:gd name="connsiteX383" fmla="*/ 176984 w 515349"/>
                <a:gd name="connsiteY383" fmla="*/ 341786 h 464696"/>
                <a:gd name="connsiteX384" fmla="*/ 177575 w 515349"/>
                <a:gd name="connsiteY384" fmla="*/ 337890 h 464696"/>
                <a:gd name="connsiteX385" fmla="*/ 177089 w 515349"/>
                <a:gd name="connsiteY385" fmla="*/ 335442 h 464696"/>
                <a:gd name="connsiteX386" fmla="*/ 174250 w 515349"/>
                <a:gd name="connsiteY386" fmla="*/ 331527 h 464696"/>
                <a:gd name="connsiteX387" fmla="*/ 170059 w 515349"/>
                <a:gd name="connsiteY387" fmla="*/ 327517 h 464696"/>
                <a:gd name="connsiteX388" fmla="*/ 165878 w 515349"/>
                <a:gd name="connsiteY388" fmla="*/ 321573 h 464696"/>
                <a:gd name="connsiteX389" fmla="*/ 164239 w 515349"/>
                <a:gd name="connsiteY389" fmla="*/ 320087 h 464696"/>
                <a:gd name="connsiteX390" fmla="*/ 163173 w 515349"/>
                <a:gd name="connsiteY390" fmla="*/ 316192 h 464696"/>
                <a:gd name="connsiteX391" fmla="*/ 161639 w 515349"/>
                <a:gd name="connsiteY391" fmla="*/ 311563 h 464696"/>
                <a:gd name="connsiteX392" fmla="*/ 159277 w 515349"/>
                <a:gd name="connsiteY392" fmla="*/ 311229 h 464696"/>
                <a:gd name="connsiteX393" fmla="*/ 147828 w 515349"/>
                <a:gd name="connsiteY393" fmla="*/ 316782 h 464696"/>
                <a:gd name="connsiteX394" fmla="*/ 144485 w 515349"/>
                <a:gd name="connsiteY394" fmla="*/ 313658 h 464696"/>
                <a:gd name="connsiteX395" fmla="*/ 134445 w 515349"/>
                <a:gd name="connsiteY395" fmla="*/ 308229 h 464696"/>
                <a:gd name="connsiteX396" fmla="*/ 133750 w 515349"/>
                <a:gd name="connsiteY396" fmla="*/ 307410 h 464696"/>
                <a:gd name="connsiteX397" fmla="*/ 133045 w 515349"/>
                <a:gd name="connsiteY397" fmla="*/ 306162 h 464696"/>
                <a:gd name="connsiteX398" fmla="*/ 134312 w 515349"/>
                <a:gd name="connsiteY398" fmla="*/ 305438 h 464696"/>
                <a:gd name="connsiteX399" fmla="*/ 135569 w 515349"/>
                <a:gd name="connsiteY399" fmla="*/ 305143 h 464696"/>
                <a:gd name="connsiteX400" fmla="*/ 138093 w 515349"/>
                <a:gd name="connsiteY400" fmla="*/ 306114 h 464696"/>
                <a:gd name="connsiteX401" fmla="*/ 139608 w 515349"/>
                <a:gd name="connsiteY401" fmla="*/ 304972 h 464696"/>
                <a:gd name="connsiteX402" fmla="*/ 139008 w 515349"/>
                <a:gd name="connsiteY402" fmla="*/ 303124 h 464696"/>
                <a:gd name="connsiteX403" fmla="*/ 136484 w 515349"/>
                <a:gd name="connsiteY403" fmla="*/ 301980 h 464696"/>
                <a:gd name="connsiteX404" fmla="*/ 133055 w 515349"/>
                <a:gd name="connsiteY404" fmla="*/ 302066 h 464696"/>
                <a:gd name="connsiteX405" fmla="*/ 133998 w 515349"/>
                <a:gd name="connsiteY405" fmla="*/ 303800 h 464696"/>
                <a:gd name="connsiteX406" fmla="*/ 130787 w 515349"/>
                <a:gd name="connsiteY406" fmla="*/ 305438 h 464696"/>
                <a:gd name="connsiteX407" fmla="*/ 130102 w 515349"/>
                <a:gd name="connsiteY407" fmla="*/ 307581 h 464696"/>
                <a:gd name="connsiteX408" fmla="*/ 130569 w 515349"/>
                <a:gd name="connsiteY408" fmla="*/ 310239 h 464696"/>
                <a:gd name="connsiteX409" fmla="*/ 130845 w 515349"/>
                <a:gd name="connsiteY409" fmla="*/ 313954 h 464696"/>
                <a:gd name="connsiteX410" fmla="*/ 129540 w 515349"/>
                <a:gd name="connsiteY410" fmla="*/ 315744 h 464696"/>
                <a:gd name="connsiteX411" fmla="*/ 128530 w 515349"/>
                <a:gd name="connsiteY411" fmla="*/ 316573 h 464696"/>
                <a:gd name="connsiteX412" fmla="*/ 124216 w 515349"/>
                <a:gd name="connsiteY412" fmla="*/ 316792 h 464696"/>
                <a:gd name="connsiteX413" fmla="*/ 122196 w 515349"/>
                <a:gd name="connsiteY413" fmla="*/ 318430 h 464696"/>
                <a:gd name="connsiteX414" fmla="*/ 120891 w 515349"/>
                <a:gd name="connsiteY414" fmla="*/ 318821 h 464696"/>
                <a:gd name="connsiteX415" fmla="*/ 119072 w 515349"/>
                <a:gd name="connsiteY415" fmla="*/ 317544 h 464696"/>
                <a:gd name="connsiteX416" fmla="*/ 117900 w 515349"/>
                <a:gd name="connsiteY416" fmla="*/ 316506 h 464696"/>
                <a:gd name="connsiteX417" fmla="*/ 116938 w 515349"/>
                <a:gd name="connsiteY417" fmla="*/ 314296 h 464696"/>
                <a:gd name="connsiteX418" fmla="*/ 116643 w 515349"/>
                <a:gd name="connsiteY418" fmla="*/ 312753 h 464696"/>
                <a:gd name="connsiteX419" fmla="*/ 117014 w 515349"/>
                <a:gd name="connsiteY419" fmla="*/ 311877 h 464696"/>
                <a:gd name="connsiteX420" fmla="*/ 116510 w 515349"/>
                <a:gd name="connsiteY420" fmla="*/ 310591 h 464696"/>
                <a:gd name="connsiteX421" fmla="*/ 115128 w 515349"/>
                <a:gd name="connsiteY421" fmla="*/ 308886 h 464696"/>
                <a:gd name="connsiteX422" fmla="*/ 113738 w 515349"/>
                <a:gd name="connsiteY422" fmla="*/ 307953 h 464696"/>
                <a:gd name="connsiteX423" fmla="*/ 112328 w 515349"/>
                <a:gd name="connsiteY423" fmla="*/ 307781 h 464696"/>
                <a:gd name="connsiteX424" fmla="*/ 111157 w 515349"/>
                <a:gd name="connsiteY424" fmla="*/ 306743 h 464696"/>
                <a:gd name="connsiteX425" fmla="*/ 110223 w 515349"/>
                <a:gd name="connsiteY425" fmla="*/ 304838 h 464696"/>
                <a:gd name="connsiteX426" fmla="*/ 108042 w 515349"/>
                <a:gd name="connsiteY426" fmla="*/ 303581 h 464696"/>
                <a:gd name="connsiteX427" fmla="*/ 106670 w 515349"/>
                <a:gd name="connsiteY427" fmla="*/ 303333 h 464696"/>
                <a:gd name="connsiteX428" fmla="*/ 106632 w 515349"/>
                <a:gd name="connsiteY428" fmla="*/ 297437 h 464696"/>
                <a:gd name="connsiteX429" fmla="*/ 106594 w 515349"/>
                <a:gd name="connsiteY429" fmla="*/ 292265 h 464696"/>
                <a:gd name="connsiteX430" fmla="*/ 106556 w 515349"/>
                <a:gd name="connsiteY430" fmla="*/ 287112 h 464696"/>
                <a:gd name="connsiteX431" fmla="*/ 101898 w 515349"/>
                <a:gd name="connsiteY431" fmla="*/ 286903 h 464696"/>
                <a:gd name="connsiteX432" fmla="*/ 97707 w 515349"/>
                <a:gd name="connsiteY432" fmla="*/ 286721 h 464696"/>
                <a:gd name="connsiteX433" fmla="*/ 97707 w 515349"/>
                <a:gd name="connsiteY433" fmla="*/ 282397 h 464696"/>
                <a:gd name="connsiteX434" fmla="*/ 97707 w 515349"/>
                <a:gd name="connsiteY434" fmla="*/ 274329 h 464696"/>
                <a:gd name="connsiteX435" fmla="*/ 99698 w 515349"/>
                <a:gd name="connsiteY435" fmla="*/ 268062 h 464696"/>
                <a:gd name="connsiteX436" fmla="*/ 101727 w 515349"/>
                <a:gd name="connsiteY436" fmla="*/ 262023 h 464696"/>
                <a:gd name="connsiteX437" fmla="*/ 98640 w 515349"/>
                <a:gd name="connsiteY437" fmla="*/ 257575 h 464696"/>
                <a:gd name="connsiteX438" fmla="*/ 95355 w 515349"/>
                <a:gd name="connsiteY438" fmla="*/ 252822 h 464696"/>
                <a:gd name="connsiteX439" fmla="*/ 93221 w 515349"/>
                <a:gd name="connsiteY439" fmla="*/ 250841 h 464696"/>
                <a:gd name="connsiteX440" fmla="*/ 90716 w 515349"/>
                <a:gd name="connsiteY440" fmla="*/ 244888 h 464696"/>
                <a:gd name="connsiteX441" fmla="*/ 89468 w 515349"/>
                <a:gd name="connsiteY441" fmla="*/ 242249 h 464696"/>
                <a:gd name="connsiteX442" fmla="*/ 88363 w 515349"/>
                <a:gd name="connsiteY442" fmla="*/ 241249 h 464696"/>
                <a:gd name="connsiteX443" fmla="*/ 87173 w 515349"/>
                <a:gd name="connsiteY443" fmla="*/ 240668 h 464696"/>
                <a:gd name="connsiteX444" fmla="*/ 82801 w 515349"/>
                <a:gd name="connsiteY444" fmla="*/ 240897 h 464696"/>
                <a:gd name="connsiteX445" fmla="*/ 78714 w 515349"/>
                <a:gd name="connsiteY445" fmla="*/ 237687 h 464696"/>
                <a:gd name="connsiteX446" fmla="*/ 73923 w 515349"/>
                <a:gd name="connsiteY446" fmla="*/ 233915 h 464696"/>
                <a:gd name="connsiteX447" fmla="*/ 68066 w 515349"/>
                <a:gd name="connsiteY447" fmla="*/ 229295 h 464696"/>
                <a:gd name="connsiteX448" fmla="*/ 62903 w 515349"/>
                <a:gd name="connsiteY448" fmla="*/ 226276 h 464696"/>
                <a:gd name="connsiteX449" fmla="*/ 60798 w 515349"/>
                <a:gd name="connsiteY449" fmla="*/ 225609 h 464696"/>
                <a:gd name="connsiteX450" fmla="*/ 55836 w 515349"/>
                <a:gd name="connsiteY450" fmla="*/ 225380 h 464696"/>
                <a:gd name="connsiteX451" fmla="*/ 55312 w 515349"/>
                <a:gd name="connsiteY451" fmla="*/ 224799 h 464696"/>
                <a:gd name="connsiteX452" fmla="*/ 54969 w 515349"/>
                <a:gd name="connsiteY452" fmla="*/ 223142 h 464696"/>
                <a:gd name="connsiteX453" fmla="*/ 54978 w 515349"/>
                <a:gd name="connsiteY453" fmla="*/ 221294 h 464696"/>
                <a:gd name="connsiteX454" fmla="*/ 56588 w 515349"/>
                <a:gd name="connsiteY454" fmla="*/ 218504 h 464696"/>
                <a:gd name="connsiteX455" fmla="*/ 56712 w 515349"/>
                <a:gd name="connsiteY455" fmla="*/ 216741 h 464696"/>
                <a:gd name="connsiteX456" fmla="*/ 53350 w 515349"/>
                <a:gd name="connsiteY456" fmla="*/ 210817 h 464696"/>
                <a:gd name="connsiteX457" fmla="*/ 52311 w 515349"/>
                <a:gd name="connsiteY457" fmla="*/ 209083 h 464696"/>
                <a:gd name="connsiteX458" fmla="*/ 49435 w 515349"/>
                <a:gd name="connsiteY458" fmla="*/ 208388 h 464696"/>
                <a:gd name="connsiteX459" fmla="*/ 50006 w 515349"/>
                <a:gd name="connsiteY459" fmla="*/ 206673 h 464696"/>
                <a:gd name="connsiteX460" fmla="*/ 50006 w 515349"/>
                <a:gd name="connsiteY460" fmla="*/ 205530 h 464696"/>
                <a:gd name="connsiteX461" fmla="*/ 49596 w 515349"/>
                <a:gd name="connsiteY461" fmla="*/ 204626 h 464696"/>
                <a:gd name="connsiteX462" fmla="*/ 48930 w 515349"/>
                <a:gd name="connsiteY462" fmla="*/ 204197 h 464696"/>
                <a:gd name="connsiteX463" fmla="*/ 48082 w 515349"/>
                <a:gd name="connsiteY463" fmla="*/ 204149 h 464696"/>
                <a:gd name="connsiteX464" fmla="*/ 45825 w 515349"/>
                <a:gd name="connsiteY464" fmla="*/ 204854 h 464696"/>
                <a:gd name="connsiteX465" fmla="*/ 44101 w 515349"/>
                <a:gd name="connsiteY465" fmla="*/ 202168 h 464696"/>
                <a:gd name="connsiteX466" fmla="*/ 38738 w 515349"/>
                <a:gd name="connsiteY466" fmla="*/ 194520 h 464696"/>
                <a:gd name="connsiteX467" fmla="*/ 37014 w 515349"/>
                <a:gd name="connsiteY467" fmla="*/ 193586 h 464696"/>
                <a:gd name="connsiteX468" fmla="*/ 36700 w 515349"/>
                <a:gd name="connsiteY468" fmla="*/ 193062 h 464696"/>
                <a:gd name="connsiteX469" fmla="*/ 38005 w 515349"/>
                <a:gd name="connsiteY469" fmla="*/ 190710 h 464696"/>
                <a:gd name="connsiteX470" fmla="*/ 40214 w 515349"/>
                <a:gd name="connsiteY470" fmla="*/ 187223 h 464696"/>
                <a:gd name="connsiteX471" fmla="*/ 40595 w 515349"/>
                <a:gd name="connsiteY471" fmla="*/ 185204 h 464696"/>
                <a:gd name="connsiteX472" fmla="*/ 40176 w 515349"/>
                <a:gd name="connsiteY472" fmla="*/ 182975 h 464696"/>
                <a:gd name="connsiteX473" fmla="*/ 37795 w 515349"/>
                <a:gd name="connsiteY473" fmla="*/ 178775 h 464696"/>
                <a:gd name="connsiteX474" fmla="*/ 38376 w 515349"/>
                <a:gd name="connsiteY474" fmla="*/ 176994 h 464696"/>
                <a:gd name="connsiteX475" fmla="*/ 39395 w 515349"/>
                <a:gd name="connsiteY475" fmla="*/ 174946 h 464696"/>
                <a:gd name="connsiteX476" fmla="*/ 39481 w 515349"/>
                <a:gd name="connsiteY476" fmla="*/ 173403 h 464696"/>
                <a:gd name="connsiteX477" fmla="*/ 41081 w 515349"/>
                <a:gd name="connsiteY477" fmla="*/ 173631 h 464696"/>
                <a:gd name="connsiteX478" fmla="*/ 43129 w 515349"/>
                <a:gd name="connsiteY478" fmla="*/ 173650 h 464696"/>
                <a:gd name="connsiteX479" fmla="*/ 43777 w 515349"/>
                <a:gd name="connsiteY479" fmla="*/ 172393 h 464696"/>
                <a:gd name="connsiteX480" fmla="*/ 43739 w 515349"/>
                <a:gd name="connsiteY480" fmla="*/ 167992 h 464696"/>
                <a:gd name="connsiteX481" fmla="*/ 44225 w 515349"/>
                <a:gd name="connsiteY481" fmla="*/ 166383 h 464696"/>
                <a:gd name="connsiteX482" fmla="*/ 50721 w 515349"/>
                <a:gd name="connsiteY482" fmla="*/ 158915 h 464696"/>
                <a:gd name="connsiteX483" fmla="*/ 53950 w 515349"/>
                <a:gd name="connsiteY483" fmla="*/ 157239 h 464696"/>
                <a:gd name="connsiteX484" fmla="*/ 56407 w 515349"/>
                <a:gd name="connsiteY484" fmla="*/ 155695 h 464696"/>
                <a:gd name="connsiteX485" fmla="*/ 56969 w 515349"/>
                <a:gd name="connsiteY485" fmla="*/ 153448 h 464696"/>
                <a:gd name="connsiteX486" fmla="*/ 56464 w 515349"/>
                <a:gd name="connsiteY486" fmla="*/ 152286 h 464696"/>
                <a:gd name="connsiteX487" fmla="*/ 55979 w 515349"/>
                <a:gd name="connsiteY487" fmla="*/ 150590 h 464696"/>
                <a:gd name="connsiteX488" fmla="*/ 55826 w 515349"/>
                <a:gd name="connsiteY488" fmla="*/ 149371 h 464696"/>
                <a:gd name="connsiteX489" fmla="*/ 53121 w 515349"/>
                <a:gd name="connsiteY489" fmla="*/ 145999 h 464696"/>
                <a:gd name="connsiteX490" fmla="*/ 52178 w 515349"/>
                <a:gd name="connsiteY490" fmla="*/ 144304 h 464696"/>
                <a:gd name="connsiteX491" fmla="*/ 52064 w 515349"/>
                <a:gd name="connsiteY491" fmla="*/ 142751 h 464696"/>
                <a:gd name="connsiteX492" fmla="*/ 52701 w 515349"/>
                <a:gd name="connsiteY492" fmla="*/ 140008 h 464696"/>
                <a:gd name="connsiteX493" fmla="*/ 53835 w 515349"/>
                <a:gd name="connsiteY493" fmla="*/ 137874 h 464696"/>
                <a:gd name="connsiteX494" fmla="*/ 57674 w 515349"/>
                <a:gd name="connsiteY494" fmla="*/ 136617 h 464696"/>
                <a:gd name="connsiteX495" fmla="*/ 59855 w 515349"/>
                <a:gd name="connsiteY495" fmla="*/ 135550 h 464696"/>
                <a:gd name="connsiteX496" fmla="*/ 60150 w 515349"/>
                <a:gd name="connsiteY496" fmla="*/ 134588 h 464696"/>
                <a:gd name="connsiteX497" fmla="*/ 57322 w 515349"/>
                <a:gd name="connsiteY497" fmla="*/ 133035 h 464696"/>
                <a:gd name="connsiteX498" fmla="*/ 51282 w 515349"/>
                <a:gd name="connsiteY498" fmla="*/ 132550 h 464696"/>
                <a:gd name="connsiteX499" fmla="*/ 46863 w 515349"/>
                <a:gd name="connsiteY499" fmla="*/ 132997 h 464696"/>
                <a:gd name="connsiteX500" fmla="*/ 45453 w 515349"/>
                <a:gd name="connsiteY500" fmla="*/ 132512 h 464696"/>
                <a:gd name="connsiteX501" fmla="*/ 43358 w 515349"/>
                <a:gd name="connsiteY501" fmla="*/ 129502 h 464696"/>
                <a:gd name="connsiteX502" fmla="*/ 41129 w 515349"/>
                <a:gd name="connsiteY502" fmla="*/ 127901 h 464696"/>
                <a:gd name="connsiteX503" fmla="*/ 39043 w 515349"/>
                <a:gd name="connsiteY503" fmla="*/ 126873 h 464696"/>
                <a:gd name="connsiteX504" fmla="*/ 37014 w 515349"/>
                <a:gd name="connsiteY504" fmla="*/ 127063 h 464696"/>
                <a:gd name="connsiteX505" fmla="*/ 35785 w 515349"/>
                <a:gd name="connsiteY505" fmla="*/ 126654 h 464696"/>
                <a:gd name="connsiteX506" fmla="*/ 35500 w 515349"/>
                <a:gd name="connsiteY506" fmla="*/ 125358 h 464696"/>
                <a:gd name="connsiteX507" fmla="*/ 32566 w 515349"/>
                <a:gd name="connsiteY507" fmla="*/ 115424 h 464696"/>
                <a:gd name="connsiteX508" fmla="*/ 31642 w 515349"/>
                <a:gd name="connsiteY508" fmla="*/ 114062 h 464696"/>
                <a:gd name="connsiteX509" fmla="*/ 30270 w 515349"/>
                <a:gd name="connsiteY509" fmla="*/ 113729 h 464696"/>
                <a:gd name="connsiteX510" fmla="*/ 29118 w 515349"/>
                <a:gd name="connsiteY510" fmla="*/ 113662 h 464696"/>
                <a:gd name="connsiteX511" fmla="*/ 28356 w 515349"/>
                <a:gd name="connsiteY511" fmla="*/ 112976 h 464696"/>
                <a:gd name="connsiteX512" fmla="*/ 27537 w 515349"/>
                <a:gd name="connsiteY512" fmla="*/ 111604 h 464696"/>
                <a:gd name="connsiteX513" fmla="*/ 26946 w 515349"/>
                <a:gd name="connsiteY513" fmla="*/ 109804 h 464696"/>
                <a:gd name="connsiteX514" fmla="*/ 26908 w 515349"/>
                <a:gd name="connsiteY514" fmla="*/ 107432 h 464696"/>
                <a:gd name="connsiteX515" fmla="*/ 27032 w 515349"/>
                <a:gd name="connsiteY515" fmla="*/ 105394 h 464696"/>
                <a:gd name="connsiteX516" fmla="*/ 26632 w 515349"/>
                <a:gd name="connsiteY516" fmla="*/ 104080 h 464696"/>
                <a:gd name="connsiteX517" fmla="*/ 25622 w 515349"/>
                <a:gd name="connsiteY517" fmla="*/ 102775 h 464696"/>
                <a:gd name="connsiteX518" fmla="*/ 24193 w 515349"/>
                <a:gd name="connsiteY518" fmla="*/ 101832 h 464696"/>
                <a:gd name="connsiteX519" fmla="*/ 22936 w 515349"/>
                <a:gd name="connsiteY519" fmla="*/ 100727 h 464696"/>
                <a:gd name="connsiteX520" fmla="*/ 20736 w 515349"/>
                <a:gd name="connsiteY520" fmla="*/ 91916 h 464696"/>
                <a:gd name="connsiteX521" fmla="*/ 19850 w 515349"/>
                <a:gd name="connsiteY521" fmla="*/ 89545 h 464696"/>
                <a:gd name="connsiteX522" fmla="*/ 19850 w 515349"/>
                <a:gd name="connsiteY522" fmla="*/ 89297 h 464696"/>
                <a:gd name="connsiteX523" fmla="*/ 19888 w 515349"/>
                <a:gd name="connsiteY523" fmla="*/ 88830 h 464696"/>
                <a:gd name="connsiteX524" fmla="*/ 19669 w 515349"/>
                <a:gd name="connsiteY524" fmla="*/ 86801 h 464696"/>
                <a:gd name="connsiteX525" fmla="*/ 20688 w 515349"/>
                <a:gd name="connsiteY525" fmla="*/ 85039 h 464696"/>
                <a:gd name="connsiteX526" fmla="*/ 20621 w 515349"/>
                <a:gd name="connsiteY526" fmla="*/ 84344 h 464696"/>
                <a:gd name="connsiteX527" fmla="*/ 18507 w 515349"/>
                <a:gd name="connsiteY527" fmla="*/ 82115 h 464696"/>
                <a:gd name="connsiteX528" fmla="*/ 15535 w 515349"/>
                <a:gd name="connsiteY528" fmla="*/ 79886 h 464696"/>
                <a:gd name="connsiteX529" fmla="*/ 14735 w 515349"/>
                <a:gd name="connsiteY529" fmla="*/ 79495 h 464696"/>
                <a:gd name="connsiteX530" fmla="*/ 14716 w 515349"/>
                <a:gd name="connsiteY530" fmla="*/ 77114 h 464696"/>
                <a:gd name="connsiteX531" fmla="*/ 14821 w 515349"/>
                <a:gd name="connsiteY531" fmla="*/ 75314 h 464696"/>
                <a:gd name="connsiteX532" fmla="*/ 14554 w 515349"/>
                <a:gd name="connsiteY532" fmla="*/ 73685 h 464696"/>
                <a:gd name="connsiteX533" fmla="*/ 13982 w 515349"/>
                <a:gd name="connsiteY533" fmla="*/ 72752 h 464696"/>
                <a:gd name="connsiteX534" fmla="*/ 13964 w 515349"/>
                <a:gd name="connsiteY534" fmla="*/ 72019 h 464696"/>
                <a:gd name="connsiteX535" fmla="*/ 15154 w 515349"/>
                <a:gd name="connsiteY535" fmla="*/ 70266 h 464696"/>
                <a:gd name="connsiteX536" fmla="*/ 14383 w 515349"/>
                <a:gd name="connsiteY536" fmla="*/ 69113 h 464696"/>
                <a:gd name="connsiteX537" fmla="*/ 10010 w 515349"/>
                <a:gd name="connsiteY537" fmla="*/ 66265 h 464696"/>
                <a:gd name="connsiteX538" fmla="*/ 8372 w 515349"/>
                <a:gd name="connsiteY538" fmla="*/ 64837 h 464696"/>
                <a:gd name="connsiteX539" fmla="*/ 5343 w 515349"/>
                <a:gd name="connsiteY539" fmla="*/ 64551 h 464696"/>
                <a:gd name="connsiteX540" fmla="*/ 5029 w 515349"/>
                <a:gd name="connsiteY540" fmla="*/ 63608 h 464696"/>
                <a:gd name="connsiteX541" fmla="*/ 5505 w 515349"/>
                <a:gd name="connsiteY541" fmla="*/ 61617 h 464696"/>
                <a:gd name="connsiteX542" fmla="*/ 6544 w 515349"/>
                <a:gd name="connsiteY542" fmla="*/ 59198 h 464696"/>
                <a:gd name="connsiteX543" fmla="*/ 8182 w 515349"/>
                <a:gd name="connsiteY543" fmla="*/ 56817 h 464696"/>
                <a:gd name="connsiteX544" fmla="*/ 8706 w 515349"/>
                <a:gd name="connsiteY544" fmla="*/ 55559 h 464696"/>
                <a:gd name="connsiteX545" fmla="*/ 9344 w 515349"/>
                <a:gd name="connsiteY545" fmla="*/ 53416 h 464696"/>
                <a:gd name="connsiteX546" fmla="*/ 9563 w 515349"/>
                <a:gd name="connsiteY546" fmla="*/ 51892 h 464696"/>
                <a:gd name="connsiteX547" fmla="*/ 11401 w 515349"/>
                <a:gd name="connsiteY547" fmla="*/ 49749 h 464696"/>
                <a:gd name="connsiteX548" fmla="*/ 11411 w 515349"/>
                <a:gd name="connsiteY548" fmla="*/ 49187 h 464696"/>
                <a:gd name="connsiteX549" fmla="*/ 10896 w 515349"/>
                <a:gd name="connsiteY549" fmla="*/ 48416 h 464696"/>
                <a:gd name="connsiteX550" fmla="*/ 9430 w 515349"/>
                <a:gd name="connsiteY550" fmla="*/ 47987 h 464696"/>
                <a:gd name="connsiteX551" fmla="*/ 7925 w 515349"/>
                <a:gd name="connsiteY551" fmla="*/ 47806 h 464696"/>
                <a:gd name="connsiteX552" fmla="*/ 7363 w 515349"/>
                <a:gd name="connsiteY552" fmla="*/ 47415 h 464696"/>
                <a:gd name="connsiteX553" fmla="*/ 7163 w 515349"/>
                <a:gd name="connsiteY553" fmla="*/ 46263 h 464696"/>
                <a:gd name="connsiteX554" fmla="*/ 7353 w 515349"/>
                <a:gd name="connsiteY554" fmla="*/ 41577 h 464696"/>
                <a:gd name="connsiteX555" fmla="*/ 6877 w 515349"/>
                <a:gd name="connsiteY555" fmla="*/ 38757 h 464696"/>
                <a:gd name="connsiteX556" fmla="*/ 6258 w 515349"/>
                <a:gd name="connsiteY556" fmla="*/ 36709 h 464696"/>
                <a:gd name="connsiteX557" fmla="*/ 6648 w 515349"/>
                <a:gd name="connsiteY557" fmla="*/ 32090 h 464696"/>
                <a:gd name="connsiteX558" fmla="*/ 5601 w 515349"/>
                <a:gd name="connsiteY558" fmla="*/ 31156 h 464696"/>
                <a:gd name="connsiteX559" fmla="*/ 3953 w 515349"/>
                <a:gd name="connsiteY559" fmla="*/ 28727 h 464696"/>
                <a:gd name="connsiteX560" fmla="*/ 3248 w 515349"/>
                <a:gd name="connsiteY560" fmla="*/ 26670 h 464696"/>
                <a:gd name="connsiteX561" fmla="*/ 3629 w 515349"/>
                <a:gd name="connsiteY561" fmla="*/ 25898 h 464696"/>
                <a:gd name="connsiteX562" fmla="*/ 3981 w 515349"/>
                <a:gd name="connsiteY562" fmla="*/ 24546 h 464696"/>
                <a:gd name="connsiteX563" fmla="*/ 4210 w 515349"/>
                <a:gd name="connsiteY563" fmla="*/ 22765 h 464696"/>
                <a:gd name="connsiteX564" fmla="*/ 4143 w 515349"/>
                <a:gd name="connsiteY564" fmla="*/ 21507 h 464696"/>
                <a:gd name="connsiteX565" fmla="*/ 2629 w 515349"/>
                <a:gd name="connsiteY565" fmla="*/ 20279 h 464696"/>
                <a:gd name="connsiteX566" fmla="*/ 1505 w 515349"/>
                <a:gd name="connsiteY566" fmla="*/ 18983 h 464696"/>
                <a:gd name="connsiteX567" fmla="*/ 1371 w 515349"/>
                <a:gd name="connsiteY567" fmla="*/ 17554 h 464696"/>
                <a:gd name="connsiteX568" fmla="*/ 924 w 515349"/>
                <a:gd name="connsiteY568" fmla="*/ 15802 h 464696"/>
                <a:gd name="connsiteX569" fmla="*/ 285 w 515349"/>
                <a:gd name="connsiteY569" fmla="*/ 14411 h 464696"/>
                <a:gd name="connsiteX570" fmla="*/ 0 w 515349"/>
                <a:gd name="connsiteY570" fmla="*/ 13506 h 464696"/>
                <a:gd name="connsiteX571" fmla="*/ 552 w 515349"/>
                <a:gd name="connsiteY571" fmla="*/ 12973 h 464696"/>
                <a:gd name="connsiteX572" fmla="*/ 2695 w 515349"/>
                <a:gd name="connsiteY572" fmla="*/ 12554 h 464696"/>
                <a:gd name="connsiteX573" fmla="*/ 5810 w 515349"/>
                <a:gd name="connsiteY573" fmla="*/ 12849 h 464696"/>
                <a:gd name="connsiteX574" fmla="*/ 8354 w 515349"/>
                <a:gd name="connsiteY574" fmla="*/ 12868 h 464696"/>
                <a:gd name="connsiteX575" fmla="*/ 9792 w 515349"/>
                <a:gd name="connsiteY575" fmla="*/ 11973 h 464696"/>
                <a:gd name="connsiteX576" fmla="*/ 11573 w 515349"/>
                <a:gd name="connsiteY576" fmla="*/ 3524 h 464696"/>
                <a:gd name="connsiteX577" fmla="*/ 13202 w 515349"/>
                <a:gd name="connsiteY577" fmla="*/ 1295 h 464696"/>
                <a:gd name="connsiteX578" fmla="*/ 15087 w 515349"/>
                <a:gd name="connsiteY578" fmla="*/ 0 h 464696"/>
                <a:gd name="connsiteX579" fmla="*/ 18774 w 515349"/>
                <a:gd name="connsiteY579" fmla="*/ 3010 h 464696"/>
                <a:gd name="connsiteX580" fmla="*/ 20298 w 515349"/>
                <a:gd name="connsiteY580" fmla="*/ 4067 h 464696"/>
                <a:gd name="connsiteX581" fmla="*/ 21117 w 515349"/>
                <a:gd name="connsiteY581" fmla="*/ 4162 h 464696"/>
                <a:gd name="connsiteX582" fmla="*/ 325078 w 515349"/>
                <a:gd name="connsiteY582" fmla="*/ 410889 h 464696"/>
                <a:gd name="connsiteX583" fmla="*/ 322583 w 515349"/>
                <a:gd name="connsiteY583" fmla="*/ 414461 h 464696"/>
                <a:gd name="connsiteX584" fmla="*/ 318821 w 515349"/>
                <a:gd name="connsiteY584" fmla="*/ 417443 h 464696"/>
                <a:gd name="connsiteX585" fmla="*/ 317221 w 515349"/>
                <a:gd name="connsiteY585" fmla="*/ 416519 h 464696"/>
                <a:gd name="connsiteX586" fmla="*/ 315973 w 515349"/>
                <a:gd name="connsiteY586" fmla="*/ 416557 h 464696"/>
                <a:gd name="connsiteX587" fmla="*/ 313287 w 515349"/>
                <a:gd name="connsiteY587" fmla="*/ 417700 h 464696"/>
                <a:gd name="connsiteX588" fmla="*/ 311353 w 515349"/>
                <a:gd name="connsiteY588" fmla="*/ 417900 h 464696"/>
                <a:gd name="connsiteX589" fmla="*/ 307838 w 515349"/>
                <a:gd name="connsiteY589" fmla="*/ 419929 h 464696"/>
                <a:gd name="connsiteX590" fmla="*/ 304638 w 515349"/>
                <a:gd name="connsiteY590" fmla="*/ 420948 h 464696"/>
                <a:gd name="connsiteX591" fmla="*/ 302419 w 515349"/>
                <a:gd name="connsiteY591" fmla="*/ 420872 h 464696"/>
                <a:gd name="connsiteX592" fmla="*/ 301647 w 515349"/>
                <a:gd name="connsiteY592" fmla="*/ 420662 h 464696"/>
                <a:gd name="connsiteX593" fmla="*/ 301209 w 515349"/>
                <a:gd name="connsiteY593" fmla="*/ 419281 h 464696"/>
                <a:gd name="connsiteX594" fmla="*/ 301247 w 515349"/>
                <a:gd name="connsiteY594" fmla="*/ 418729 h 464696"/>
                <a:gd name="connsiteX595" fmla="*/ 302600 w 515349"/>
                <a:gd name="connsiteY595" fmla="*/ 419014 h 464696"/>
                <a:gd name="connsiteX596" fmla="*/ 307543 w 515349"/>
                <a:gd name="connsiteY596" fmla="*/ 417166 h 464696"/>
                <a:gd name="connsiteX597" fmla="*/ 313706 w 515349"/>
                <a:gd name="connsiteY597" fmla="*/ 414138 h 464696"/>
                <a:gd name="connsiteX598" fmla="*/ 314297 w 515349"/>
                <a:gd name="connsiteY598" fmla="*/ 412785 h 464696"/>
                <a:gd name="connsiteX599" fmla="*/ 313306 w 515349"/>
                <a:gd name="connsiteY599" fmla="*/ 410585 h 464696"/>
                <a:gd name="connsiteX600" fmla="*/ 313572 w 515349"/>
                <a:gd name="connsiteY600" fmla="*/ 410089 h 464696"/>
                <a:gd name="connsiteX601" fmla="*/ 317573 w 515349"/>
                <a:gd name="connsiteY601" fmla="*/ 411213 h 464696"/>
                <a:gd name="connsiteX602" fmla="*/ 322040 w 515349"/>
                <a:gd name="connsiteY602" fmla="*/ 409022 h 464696"/>
                <a:gd name="connsiteX603" fmla="*/ 325774 w 515349"/>
                <a:gd name="connsiteY603" fmla="*/ 408422 h 464696"/>
                <a:gd name="connsiteX604" fmla="*/ 327527 w 515349"/>
                <a:gd name="connsiteY604" fmla="*/ 409947 h 464696"/>
                <a:gd name="connsiteX605" fmla="*/ 325078 w 515349"/>
                <a:gd name="connsiteY605" fmla="*/ 410889 h 464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</a:cxnLst>
              <a:rect l="l" t="t" r="r" b="b"/>
              <a:pathLst>
                <a:path w="515349" h="464696">
                  <a:moveTo>
                    <a:pt x="21117" y="4162"/>
                  </a:moveTo>
                  <a:lnTo>
                    <a:pt x="21679" y="4905"/>
                  </a:lnTo>
                  <a:lnTo>
                    <a:pt x="26012" y="12001"/>
                  </a:lnTo>
                  <a:lnTo>
                    <a:pt x="27917" y="14088"/>
                  </a:lnTo>
                  <a:lnTo>
                    <a:pt x="29032" y="15859"/>
                  </a:lnTo>
                  <a:lnTo>
                    <a:pt x="29785" y="17831"/>
                  </a:lnTo>
                  <a:lnTo>
                    <a:pt x="31109" y="19164"/>
                  </a:lnTo>
                  <a:lnTo>
                    <a:pt x="32861" y="19888"/>
                  </a:lnTo>
                  <a:lnTo>
                    <a:pt x="34985" y="21793"/>
                  </a:lnTo>
                  <a:lnTo>
                    <a:pt x="36423" y="23279"/>
                  </a:lnTo>
                  <a:lnTo>
                    <a:pt x="38833" y="26356"/>
                  </a:lnTo>
                  <a:lnTo>
                    <a:pt x="41386" y="27499"/>
                  </a:lnTo>
                  <a:lnTo>
                    <a:pt x="50654" y="29718"/>
                  </a:lnTo>
                  <a:lnTo>
                    <a:pt x="55807" y="30747"/>
                  </a:lnTo>
                  <a:lnTo>
                    <a:pt x="57293" y="31042"/>
                  </a:lnTo>
                  <a:lnTo>
                    <a:pt x="61236" y="29556"/>
                  </a:lnTo>
                  <a:lnTo>
                    <a:pt x="65856" y="29756"/>
                  </a:lnTo>
                  <a:lnTo>
                    <a:pt x="67570" y="29832"/>
                  </a:lnTo>
                  <a:lnTo>
                    <a:pt x="73676" y="23565"/>
                  </a:lnTo>
                  <a:lnTo>
                    <a:pt x="75533" y="21469"/>
                  </a:lnTo>
                  <a:lnTo>
                    <a:pt x="79172" y="20383"/>
                  </a:lnTo>
                  <a:lnTo>
                    <a:pt x="81219" y="17878"/>
                  </a:lnTo>
                  <a:lnTo>
                    <a:pt x="84506" y="14849"/>
                  </a:lnTo>
                  <a:lnTo>
                    <a:pt x="88516" y="11992"/>
                  </a:lnTo>
                  <a:lnTo>
                    <a:pt x="92202" y="9420"/>
                  </a:lnTo>
                  <a:lnTo>
                    <a:pt x="95022" y="7868"/>
                  </a:lnTo>
                  <a:lnTo>
                    <a:pt x="100126" y="4229"/>
                  </a:lnTo>
                  <a:lnTo>
                    <a:pt x="103318" y="2972"/>
                  </a:lnTo>
                  <a:lnTo>
                    <a:pt x="106089" y="3010"/>
                  </a:lnTo>
                  <a:lnTo>
                    <a:pt x="110242" y="7277"/>
                  </a:lnTo>
                  <a:lnTo>
                    <a:pt x="113738" y="11154"/>
                  </a:lnTo>
                  <a:lnTo>
                    <a:pt x="114815" y="12849"/>
                  </a:lnTo>
                  <a:lnTo>
                    <a:pt x="113081" y="14373"/>
                  </a:lnTo>
                  <a:lnTo>
                    <a:pt x="109842" y="15840"/>
                  </a:lnTo>
                  <a:lnTo>
                    <a:pt x="109223" y="16916"/>
                  </a:lnTo>
                  <a:lnTo>
                    <a:pt x="109004" y="18297"/>
                  </a:lnTo>
                  <a:lnTo>
                    <a:pt x="109128" y="19612"/>
                  </a:lnTo>
                  <a:lnTo>
                    <a:pt x="109566" y="20688"/>
                  </a:lnTo>
                  <a:lnTo>
                    <a:pt x="113538" y="23174"/>
                  </a:lnTo>
                  <a:lnTo>
                    <a:pt x="113985" y="24546"/>
                  </a:lnTo>
                  <a:lnTo>
                    <a:pt x="114014" y="25936"/>
                  </a:lnTo>
                  <a:lnTo>
                    <a:pt x="113566" y="26803"/>
                  </a:lnTo>
                  <a:lnTo>
                    <a:pt x="112680" y="27308"/>
                  </a:lnTo>
                  <a:lnTo>
                    <a:pt x="109918" y="28004"/>
                  </a:lnTo>
                  <a:lnTo>
                    <a:pt x="107547" y="28813"/>
                  </a:lnTo>
                  <a:lnTo>
                    <a:pt x="106727" y="29604"/>
                  </a:lnTo>
                  <a:lnTo>
                    <a:pt x="106013" y="30547"/>
                  </a:lnTo>
                  <a:lnTo>
                    <a:pt x="106118" y="31594"/>
                  </a:lnTo>
                  <a:lnTo>
                    <a:pt x="106832" y="32785"/>
                  </a:lnTo>
                  <a:lnTo>
                    <a:pt x="111680" y="36023"/>
                  </a:lnTo>
                  <a:lnTo>
                    <a:pt x="112233" y="37214"/>
                  </a:lnTo>
                  <a:lnTo>
                    <a:pt x="113195" y="38814"/>
                  </a:lnTo>
                  <a:lnTo>
                    <a:pt x="114385" y="39795"/>
                  </a:lnTo>
                  <a:lnTo>
                    <a:pt x="116405" y="40062"/>
                  </a:lnTo>
                  <a:lnTo>
                    <a:pt x="117377" y="40719"/>
                  </a:lnTo>
                  <a:lnTo>
                    <a:pt x="122063" y="46682"/>
                  </a:lnTo>
                  <a:lnTo>
                    <a:pt x="123206" y="47101"/>
                  </a:lnTo>
                  <a:lnTo>
                    <a:pt x="128683" y="45787"/>
                  </a:lnTo>
                  <a:lnTo>
                    <a:pt x="129444" y="45844"/>
                  </a:lnTo>
                  <a:lnTo>
                    <a:pt x="129492" y="47301"/>
                  </a:lnTo>
                  <a:lnTo>
                    <a:pt x="130311" y="55740"/>
                  </a:lnTo>
                  <a:lnTo>
                    <a:pt x="130940" y="60093"/>
                  </a:lnTo>
                  <a:lnTo>
                    <a:pt x="131883" y="64313"/>
                  </a:lnTo>
                  <a:lnTo>
                    <a:pt x="133359" y="68161"/>
                  </a:lnTo>
                  <a:lnTo>
                    <a:pt x="135112" y="71809"/>
                  </a:lnTo>
                  <a:lnTo>
                    <a:pt x="137531" y="74057"/>
                  </a:lnTo>
                  <a:lnTo>
                    <a:pt x="142903" y="76762"/>
                  </a:lnTo>
                  <a:lnTo>
                    <a:pt x="145513" y="77543"/>
                  </a:lnTo>
                  <a:lnTo>
                    <a:pt x="152381" y="78086"/>
                  </a:lnTo>
                  <a:lnTo>
                    <a:pt x="159162" y="79277"/>
                  </a:lnTo>
                  <a:lnTo>
                    <a:pt x="163163" y="80543"/>
                  </a:lnTo>
                  <a:lnTo>
                    <a:pt x="164392" y="81439"/>
                  </a:lnTo>
                  <a:lnTo>
                    <a:pt x="165402" y="82810"/>
                  </a:lnTo>
                  <a:lnTo>
                    <a:pt x="168716" y="89173"/>
                  </a:lnTo>
                  <a:lnTo>
                    <a:pt x="173936" y="93697"/>
                  </a:lnTo>
                  <a:lnTo>
                    <a:pt x="184471" y="100470"/>
                  </a:lnTo>
                  <a:lnTo>
                    <a:pt x="189576" y="102718"/>
                  </a:lnTo>
                  <a:lnTo>
                    <a:pt x="206778" y="106966"/>
                  </a:lnTo>
                  <a:lnTo>
                    <a:pt x="218227" y="106728"/>
                  </a:lnTo>
                  <a:lnTo>
                    <a:pt x="249869" y="98527"/>
                  </a:lnTo>
                  <a:lnTo>
                    <a:pt x="260385" y="96479"/>
                  </a:lnTo>
                  <a:lnTo>
                    <a:pt x="264338" y="96479"/>
                  </a:lnTo>
                  <a:lnTo>
                    <a:pt x="261985" y="98107"/>
                  </a:lnTo>
                  <a:lnTo>
                    <a:pt x="258032" y="99041"/>
                  </a:lnTo>
                  <a:lnTo>
                    <a:pt x="260413" y="100193"/>
                  </a:lnTo>
                  <a:lnTo>
                    <a:pt x="264100" y="100384"/>
                  </a:lnTo>
                  <a:lnTo>
                    <a:pt x="265805" y="100193"/>
                  </a:lnTo>
                  <a:lnTo>
                    <a:pt x="267043" y="99155"/>
                  </a:lnTo>
                  <a:lnTo>
                    <a:pt x="267243" y="97431"/>
                  </a:lnTo>
                  <a:lnTo>
                    <a:pt x="267062" y="95726"/>
                  </a:lnTo>
                  <a:lnTo>
                    <a:pt x="265319" y="88077"/>
                  </a:lnTo>
                  <a:lnTo>
                    <a:pt x="264309" y="82667"/>
                  </a:lnTo>
                  <a:lnTo>
                    <a:pt x="271729" y="83039"/>
                  </a:lnTo>
                  <a:lnTo>
                    <a:pt x="274615" y="82334"/>
                  </a:lnTo>
                  <a:lnTo>
                    <a:pt x="278863" y="80524"/>
                  </a:lnTo>
                  <a:lnTo>
                    <a:pt x="282083" y="79429"/>
                  </a:lnTo>
                  <a:lnTo>
                    <a:pt x="283702" y="79277"/>
                  </a:lnTo>
                  <a:lnTo>
                    <a:pt x="285302" y="78429"/>
                  </a:lnTo>
                  <a:lnTo>
                    <a:pt x="286531" y="77362"/>
                  </a:lnTo>
                  <a:lnTo>
                    <a:pt x="289293" y="69942"/>
                  </a:lnTo>
                  <a:lnTo>
                    <a:pt x="290674" y="68075"/>
                  </a:lnTo>
                  <a:lnTo>
                    <a:pt x="295360" y="63884"/>
                  </a:lnTo>
                  <a:lnTo>
                    <a:pt x="299342" y="61226"/>
                  </a:lnTo>
                  <a:lnTo>
                    <a:pt x="303514" y="58864"/>
                  </a:lnTo>
                  <a:lnTo>
                    <a:pt x="308800" y="57217"/>
                  </a:lnTo>
                  <a:lnTo>
                    <a:pt x="315820" y="57388"/>
                  </a:lnTo>
                  <a:lnTo>
                    <a:pt x="321411" y="57969"/>
                  </a:lnTo>
                  <a:lnTo>
                    <a:pt x="324650" y="57941"/>
                  </a:lnTo>
                  <a:lnTo>
                    <a:pt x="326184" y="58112"/>
                  </a:lnTo>
                  <a:lnTo>
                    <a:pt x="327336" y="57874"/>
                  </a:lnTo>
                  <a:lnTo>
                    <a:pt x="328003" y="57388"/>
                  </a:lnTo>
                  <a:lnTo>
                    <a:pt x="328726" y="54130"/>
                  </a:lnTo>
                  <a:lnTo>
                    <a:pt x="329869" y="53064"/>
                  </a:lnTo>
                  <a:lnTo>
                    <a:pt x="331841" y="52149"/>
                  </a:lnTo>
                  <a:lnTo>
                    <a:pt x="334603" y="52149"/>
                  </a:lnTo>
                  <a:lnTo>
                    <a:pt x="337975" y="51911"/>
                  </a:lnTo>
                  <a:lnTo>
                    <a:pt x="340776" y="52130"/>
                  </a:lnTo>
                  <a:lnTo>
                    <a:pt x="344300" y="53378"/>
                  </a:lnTo>
                  <a:lnTo>
                    <a:pt x="348901" y="53483"/>
                  </a:lnTo>
                  <a:lnTo>
                    <a:pt x="351967" y="53264"/>
                  </a:lnTo>
                  <a:lnTo>
                    <a:pt x="353749" y="54512"/>
                  </a:lnTo>
                  <a:lnTo>
                    <a:pt x="355035" y="56178"/>
                  </a:lnTo>
                  <a:lnTo>
                    <a:pt x="355654" y="57569"/>
                  </a:lnTo>
                  <a:lnTo>
                    <a:pt x="355797" y="59474"/>
                  </a:lnTo>
                  <a:lnTo>
                    <a:pt x="355768" y="60922"/>
                  </a:lnTo>
                  <a:lnTo>
                    <a:pt x="356254" y="61484"/>
                  </a:lnTo>
                  <a:lnTo>
                    <a:pt x="358121" y="62351"/>
                  </a:lnTo>
                  <a:lnTo>
                    <a:pt x="360721" y="62998"/>
                  </a:lnTo>
                  <a:lnTo>
                    <a:pt x="365779" y="63779"/>
                  </a:lnTo>
                  <a:lnTo>
                    <a:pt x="370532" y="65284"/>
                  </a:lnTo>
                  <a:lnTo>
                    <a:pt x="372999" y="66304"/>
                  </a:lnTo>
                  <a:lnTo>
                    <a:pt x="376428" y="67894"/>
                  </a:lnTo>
                  <a:lnTo>
                    <a:pt x="380514" y="71847"/>
                  </a:lnTo>
                  <a:lnTo>
                    <a:pt x="382028" y="72466"/>
                  </a:lnTo>
                  <a:lnTo>
                    <a:pt x="383857" y="72866"/>
                  </a:lnTo>
                  <a:lnTo>
                    <a:pt x="385163" y="72762"/>
                  </a:lnTo>
                  <a:lnTo>
                    <a:pt x="388229" y="71095"/>
                  </a:lnTo>
                  <a:lnTo>
                    <a:pt x="390897" y="72323"/>
                  </a:lnTo>
                  <a:lnTo>
                    <a:pt x="392249" y="72161"/>
                  </a:lnTo>
                  <a:lnTo>
                    <a:pt x="395316" y="71247"/>
                  </a:lnTo>
                  <a:lnTo>
                    <a:pt x="398573" y="72390"/>
                  </a:lnTo>
                  <a:lnTo>
                    <a:pt x="406689" y="76714"/>
                  </a:lnTo>
                  <a:lnTo>
                    <a:pt x="407584" y="76619"/>
                  </a:lnTo>
                  <a:lnTo>
                    <a:pt x="408318" y="77057"/>
                  </a:lnTo>
                  <a:lnTo>
                    <a:pt x="408994" y="78048"/>
                  </a:lnTo>
                  <a:lnTo>
                    <a:pt x="409470" y="79267"/>
                  </a:lnTo>
                  <a:lnTo>
                    <a:pt x="410070" y="82982"/>
                  </a:lnTo>
                  <a:lnTo>
                    <a:pt x="412413" y="85696"/>
                  </a:lnTo>
                  <a:lnTo>
                    <a:pt x="415280" y="88163"/>
                  </a:lnTo>
                  <a:lnTo>
                    <a:pt x="418624" y="89516"/>
                  </a:lnTo>
                  <a:lnTo>
                    <a:pt x="425605" y="92745"/>
                  </a:lnTo>
                  <a:lnTo>
                    <a:pt x="428654" y="95364"/>
                  </a:lnTo>
                  <a:lnTo>
                    <a:pt x="431739" y="99803"/>
                  </a:lnTo>
                  <a:lnTo>
                    <a:pt x="435550" y="105642"/>
                  </a:lnTo>
                  <a:lnTo>
                    <a:pt x="436102" y="106175"/>
                  </a:lnTo>
                  <a:lnTo>
                    <a:pt x="445894" y="105994"/>
                  </a:lnTo>
                  <a:lnTo>
                    <a:pt x="456905" y="106004"/>
                  </a:lnTo>
                  <a:lnTo>
                    <a:pt x="458248" y="108337"/>
                  </a:lnTo>
                  <a:lnTo>
                    <a:pt x="458000" y="112957"/>
                  </a:lnTo>
                  <a:lnTo>
                    <a:pt x="458391" y="117691"/>
                  </a:lnTo>
                  <a:lnTo>
                    <a:pt x="459381" y="120958"/>
                  </a:lnTo>
                  <a:lnTo>
                    <a:pt x="459391" y="123968"/>
                  </a:lnTo>
                  <a:lnTo>
                    <a:pt x="458600" y="125492"/>
                  </a:lnTo>
                  <a:lnTo>
                    <a:pt x="457981" y="127235"/>
                  </a:lnTo>
                  <a:lnTo>
                    <a:pt x="457800" y="127997"/>
                  </a:lnTo>
                  <a:lnTo>
                    <a:pt x="459210" y="129083"/>
                  </a:lnTo>
                  <a:lnTo>
                    <a:pt x="460448" y="131578"/>
                  </a:lnTo>
                  <a:lnTo>
                    <a:pt x="460629" y="135055"/>
                  </a:lnTo>
                  <a:lnTo>
                    <a:pt x="460019" y="136893"/>
                  </a:lnTo>
                  <a:lnTo>
                    <a:pt x="460105" y="138417"/>
                  </a:lnTo>
                  <a:lnTo>
                    <a:pt x="460724" y="139713"/>
                  </a:lnTo>
                  <a:lnTo>
                    <a:pt x="461257" y="141875"/>
                  </a:lnTo>
                  <a:lnTo>
                    <a:pt x="461163" y="143180"/>
                  </a:lnTo>
                  <a:lnTo>
                    <a:pt x="460277" y="144475"/>
                  </a:lnTo>
                  <a:lnTo>
                    <a:pt x="459743" y="146094"/>
                  </a:lnTo>
                  <a:lnTo>
                    <a:pt x="459038" y="148142"/>
                  </a:lnTo>
                  <a:lnTo>
                    <a:pt x="458781" y="149762"/>
                  </a:lnTo>
                  <a:lnTo>
                    <a:pt x="457448" y="150514"/>
                  </a:lnTo>
                  <a:lnTo>
                    <a:pt x="456390" y="151057"/>
                  </a:lnTo>
                  <a:lnTo>
                    <a:pt x="456571" y="153105"/>
                  </a:lnTo>
                  <a:lnTo>
                    <a:pt x="457105" y="154829"/>
                  </a:lnTo>
                  <a:lnTo>
                    <a:pt x="457724" y="156867"/>
                  </a:lnTo>
                  <a:lnTo>
                    <a:pt x="457019" y="158267"/>
                  </a:lnTo>
                  <a:lnTo>
                    <a:pt x="456571" y="159877"/>
                  </a:lnTo>
                  <a:lnTo>
                    <a:pt x="455590" y="162458"/>
                  </a:lnTo>
                  <a:lnTo>
                    <a:pt x="455857" y="164602"/>
                  </a:lnTo>
                  <a:lnTo>
                    <a:pt x="454800" y="166421"/>
                  </a:lnTo>
                  <a:lnTo>
                    <a:pt x="453466" y="168030"/>
                  </a:lnTo>
                  <a:lnTo>
                    <a:pt x="452581" y="169316"/>
                  </a:lnTo>
                  <a:lnTo>
                    <a:pt x="452399" y="171135"/>
                  </a:lnTo>
                  <a:lnTo>
                    <a:pt x="451428" y="171774"/>
                  </a:lnTo>
                  <a:lnTo>
                    <a:pt x="449570" y="173269"/>
                  </a:lnTo>
                  <a:lnTo>
                    <a:pt x="448427" y="174336"/>
                  </a:lnTo>
                  <a:lnTo>
                    <a:pt x="446741" y="174660"/>
                  </a:lnTo>
                  <a:lnTo>
                    <a:pt x="446389" y="175517"/>
                  </a:lnTo>
                  <a:lnTo>
                    <a:pt x="446656" y="176365"/>
                  </a:lnTo>
                  <a:lnTo>
                    <a:pt x="447360" y="176898"/>
                  </a:lnTo>
                  <a:lnTo>
                    <a:pt x="448456" y="178746"/>
                  </a:lnTo>
                  <a:lnTo>
                    <a:pt x="450742" y="181928"/>
                  </a:lnTo>
                  <a:lnTo>
                    <a:pt x="444151" y="182328"/>
                  </a:lnTo>
                  <a:lnTo>
                    <a:pt x="442217" y="185137"/>
                  </a:lnTo>
                  <a:lnTo>
                    <a:pt x="439960" y="189157"/>
                  </a:lnTo>
                  <a:lnTo>
                    <a:pt x="441064" y="197272"/>
                  </a:lnTo>
                  <a:lnTo>
                    <a:pt x="439960" y="201435"/>
                  </a:lnTo>
                  <a:lnTo>
                    <a:pt x="440627" y="203768"/>
                  </a:lnTo>
                  <a:lnTo>
                    <a:pt x="442313" y="205378"/>
                  </a:lnTo>
                  <a:lnTo>
                    <a:pt x="444475" y="206273"/>
                  </a:lnTo>
                  <a:lnTo>
                    <a:pt x="448532" y="206330"/>
                  </a:lnTo>
                  <a:lnTo>
                    <a:pt x="451218" y="206959"/>
                  </a:lnTo>
                  <a:lnTo>
                    <a:pt x="451485" y="208036"/>
                  </a:lnTo>
                  <a:lnTo>
                    <a:pt x="449942" y="209607"/>
                  </a:lnTo>
                  <a:lnTo>
                    <a:pt x="447475" y="212550"/>
                  </a:lnTo>
                  <a:lnTo>
                    <a:pt x="446161" y="213836"/>
                  </a:lnTo>
                  <a:lnTo>
                    <a:pt x="441960" y="219742"/>
                  </a:lnTo>
                  <a:lnTo>
                    <a:pt x="441998" y="222256"/>
                  </a:lnTo>
                  <a:lnTo>
                    <a:pt x="442389" y="224285"/>
                  </a:lnTo>
                  <a:lnTo>
                    <a:pt x="444198" y="230638"/>
                  </a:lnTo>
                  <a:lnTo>
                    <a:pt x="445970" y="236782"/>
                  </a:lnTo>
                  <a:lnTo>
                    <a:pt x="449142" y="247831"/>
                  </a:lnTo>
                  <a:lnTo>
                    <a:pt x="449085" y="250393"/>
                  </a:lnTo>
                  <a:lnTo>
                    <a:pt x="448094" y="256070"/>
                  </a:lnTo>
                  <a:lnTo>
                    <a:pt x="448027" y="259518"/>
                  </a:lnTo>
                  <a:lnTo>
                    <a:pt x="448475" y="263985"/>
                  </a:lnTo>
                  <a:lnTo>
                    <a:pt x="448142" y="266290"/>
                  </a:lnTo>
                  <a:lnTo>
                    <a:pt x="448923" y="271453"/>
                  </a:lnTo>
                  <a:lnTo>
                    <a:pt x="449809" y="271824"/>
                  </a:lnTo>
                  <a:lnTo>
                    <a:pt x="456676" y="272825"/>
                  </a:lnTo>
                  <a:lnTo>
                    <a:pt x="462972" y="273748"/>
                  </a:lnTo>
                  <a:lnTo>
                    <a:pt x="471364" y="274968"/>
                  </a:lnTo>
                  <a:lnTo>
                    <a:pt x="473907" y="277987"/>
                  </a:lnTo>
                  <a:lnTo>
                    <a:pt x="475488" y="284607"/>
                  </a:lnTo>
                  <a:lnTo>
                    <a:pt x="475393" y="289550"/>
                  </a:lnTo>
                  <a:lnTo>
                    <a:pt x="474678" y="292075"/>
                  </a:lnTo>
                  <a:lnTo>
                    <a:pt x="468677" y="299266"/>
                  </a:lnTo>
                  <a:lnTo>
                    <a:pt x="462582" y="306543"/>
                  </a:lnTo>
                  <a:lnTo>
                    <a:pt x="456495" y="313792"/>
                  </a:lnTo>
                  <a:lnTo>
                    <a:pt x="450189" y="321288"/>
                  </a:lnTo>
                  <a:lnTo>
                    <a:pt x="449532" y="322078"/>
                  </a:lnTo>
                  <a:lnTo>
                    <a:pt x="454628" y="328060"/>
                  </a:lnTo>
                  <a:lnTo>
                    <a:pt x="457781" y="331756"/>
                  </a:lnTo>
                  <a:lnTo>
                    <a:pt x="462229" y="336947"/>
                  </a:lnTo>
                  <a:lnTo>
                    <a:pt x="462791" y="338194"/>
                  </a:lnTo>
                  <a:lnTo>
                    <a:pt x="462753" y="340233"/>
                  </a:lnTo>
                  <a:lnTo>
                    <a:pt x="467316" y="348120"/>
                  </a:lnTo>
                  <a:lnTo>
                    <a:pt x="468925" y="352225"/>
                  </a:lnTo>
                  <a:lnTo>
                    <a:pt x="470373" y="354635"/>
                  </a:lnTo>
                  <a:lnTo>
                    <a:pt x="473983" y="358397"/>
                  </a:lnTo>
                  <a:lnTo>
                    <a:pt x="477507" y="362064"/>
                  </a:lnTo>
                  <a:lnTo>
                    <a:pt x="481326" y="363741"/>
                  </a:lnTo>
                  <a:lnTo>
                    <a:pt x="483937" y="364112"/>
                  </a:lnTo>
                  <a:lnTo>
                    <a:pt x="489880" y="366046"/>
                  </a:lnTo>
                  <a:lnTo>
                    <a:pt x="492052" y="367589"/>
                  </a:lnTo>
                  <a:lnTo>
                    <a:pt x="495538" y="371475"/>
                  </a:lnTo>
                  <a:lnTo>
                    <a:pt x="499633" y="370942"/>
                  </a:lnTo>
                  <a:lnTo>
                    <a:pt x="500482" y="370942"/>
                  </a:lnTo>
                  <a:lnTo>
                    <a:pt x="500710" y="371218"/>
                  </a:lnTo>
                  <a:lnTo>
                    <a:pt x="500834" y="372466"/>
                  </a:lnTo>
                  <a:lnTo>
                    <a:pt x="500234" y="378495"/>
                  </a:lnTo>
                  <a:lnTo>
                    <a:pt x="501367" y="384562"/>
                  </a:lnTo>
                  <a:lnTo>
                    <a:pt x="502158" y="393678"/>
                  </a:lnTo>
                  <a:lnTo>
                    <a:pt x="501862" y="395249"/>
                  </a:lnTo>
                  <a:lnTo>
                    <a:pt x="500882" y="397878"/>
                  </a:lnTo>
                  <a:lnTo>
                    <a:pt x="500834" y="399564"/>
                  </a:lnTo>
                  <a:lnTo>
                    <a:pt x="500577" y="400602"/>
                  </a:lnTo>
                  <a:lnTo>
                    <a:pt x="500843" y="401060"/>
                  </a:lnTo>
                  <a:lnTo>
                    <a:pt x="502148" y="401679"/>
                  </a:lnTo>
                  <a:lnTo>
                    <a:pt x="504930" y="402012"/>
                  </a:lnTo>
                  <a:lnTo>
                    <a:pt x="511645" y="400993"/>
                  </a:lnTo>
                  <a:lnTo>
                    <a:pt x="512426" y="401250"/>
                  </a:lnTo>
                  <a:lnTo>
                    <a:pt x="514035" y="402326"/>
                  </a:lnTo>
                  <a:lnTo>
                    <a:pt x="515245" y="404012"/>
                  </a:lnTo>
                  <a:lnTo>
                    <a:pt x="515350" y="404813"/>
                  </a:lnTo>
                  <a:lnTo>
                    <a:pt x="513655" y="406213"/>
                  </a:lnTo>
                  <a:lnTo>
                    <a:pt x="513379" y="408584"/>
                  </a:lnTo>
                  <a:lnTo>
                    <a:pt x="513883" y="412137"/>
                  </a:lnTo>
                  <a:lnTo>
                    <a:pt x="513655" y="412566"/>
                  </a:lnTo>
                  <a:lnTo>
                    <a:pt x="512169" y="413366"/>
                  </a:lnTo>
                  <a:lnTo>
                    <a:pt x="511683" y="418490"/>
                  </a:lnTo>
                  <a:lnTo>
                    <a:pt x="511416" y="418957"/>
                  </a:lnTo>
                  <a:lnTo>
                    <a:pt x="509683" y="419481"/>
                  </a:lnTo>
                  <a:lnTo>
                    <a:pt x="501491" y="419129"/>
                  </a:lnTo>
                  <a:lnTo>
                    <a:pt x="500558" y="419272"/>
                  </a:lnTo>
                  <a:lnTo>
                    <a:pt x="497481" y="420624"/>
                  </a:lnTo>
                  <a:lnTo>
                    <a:pt x="492204" y="421596"/>
                  </a:lnTo>
                  <a:lnTo>
                    <a:pt x="490757" y="422148"/>
                  </a:lnTo>
                  <a:lnTo>
                    <a:pt x="488813" y="423691"/>
                  </a:lnTo>
                  <a:lnTo>
                    <a:pt x="487413" y="425567"/>
                  </a:lnTo>
                  <a:lnTo>
                    <a:pt x="487146" y="427301"/>
                  </a:lnTo>
                  <a:lnTo>
                    <a:pt x="486870" y="427663"/>
                  </a:lnTo>
                  <a:lnTo>
                    <a:pt x="483851" y="427311"/>
                  </a:lnTo>
                  <a:lnTo>
                    <a:pt x="482860" y="428815"/>
                  </a:lnTo>
                  <a:lnTo>
                    <a:pt x="477002" y="431063"/>
                  </a:lnTo>
                  <a:lnTo>
                    <a:pt x="476279" y="431549"/>
                  </a:lnTo>
                  <a:lnTo>
                    <a:pt x="475412" y="433340"/>
                  </a:lnTo>
                  <a:lnTo>
                    <a:pt x="474630" y="438360"/>
                  </a:lnTo>
                  <a:lnTo>
                    <a:pt x="473926" y="442865"/>
                  </a:lnTo>
                  <a:lnTo>
                    <a:pt x="473478" y="443522"/>
                  </a:lnTo>
                  <a:lnTo>
                    <a:pt x="471631" y="445065"/>
                  </a:lnTo>
                  <a:lnTo>
                    <a:pt x="471449" y="445589"/>
                  </a:lnTo>
                  <a:lnTo>
                    <a:pt x="471697" y="447332"/>
                  </a:lnTo>
                  <a:lnTo>
                    <a:pt x="470858" y="450504"/>
                  </a:lnTo>
                  <a:lnTo>
                    <a:pt x="470202" y="459296"/>
                  </a:lnTo>
                  <a:lnTo>
                    <a:pt x="469468" y="461753"/>
                  </a:lnTo>
                  <a:lnTo>
                    <a:pt x="468011" y="461953"/>
                  </a:lnTo>
                  <a:lnTo>
                    <a:pt x="466868" y="463182"/>
                  </a:lnTo>
                  <a:lnTo>
                    <a:pt x="464772" y="464696"/>
                  </a:lnTo>
                  <a:lnTo>
                    <a:pt x="460248" y="463525"/>
                  </a:lnTo>
                  <a:lnTo>
                    <a:pt x="456657" y="462296"/>
                  </a:lnTo>
                  <a:lnTo>
                    <a:pt x="444770" y="459410"/>
                  </a:lnTo>
                  <a:lnTo>
                    <a:pt x="443465" y="458010"/>
                  </a:lnTo>
                  <a:lnTo>
                    <a:pt x="442722" y="455543"/>
                  </a:lnTo>
                  <a:lnTo>
                    <a:pt x="440664" y="454847"/>
                  </a:lnTo>
                  <a:lnTo>
                    <a:pt x="437712" y="458543"/>
                  </a:lnTo>
                  <a:lnTo>
                    <a:pt x="427672" y="456409"/>
                  </a:lnTo>
                  <a:lnTo>
                    <a:pt x="424262" y="457067"/>
                  </a:lnTo>
                  <a:lnTo>
                    <a:pt x="422157" y="455914"/>
                  </a:lnTo>
                  <a:lnTo>
                    <a:pt x="416747" y="455847"/>
                  </a:lnTo>
                  <a:lnTo>
                    <a:pt x="412480" y="453542"/>
                  </a:lnTo>
                  <a:lnTo>
                    <a:pt x="406355" y="455123"/>
                  </a:lnTo>
                  <a:lnTo>
                    <a:pt x="401517" y="455428"/>
                  </a:lnTo>
                  <a:lnTo>
                    <a:pt x="394878" y="451390"/>
                  </a:lnTo>
                  <a:lnTo>
                    <a:pt x="387744" y="450275"/>
                  </a:lnTo>
                  <a:lnTo>
                    <a:pt x="381952" y="450618"/>
                  </a:lnTo>
                  <a:lnTo>
                    <a:pt x="378971" y="450304"/>
                  </a:lnTo>
                  <a:lnTo>
                    <a:pt x="374142" y="448856"/>
                  </a:lnTo>
                  <a:lnTo>
                    <a:pt x="371856" y="447360"/>
                  </a:lnTo>
                  <a:lnTo>
                    <a:pt x="368093" y="448504"/>
                  </a:lnTo>
                  <a:lnTo>
                    <a:pt x="366398" y="446379"/>
                  </a:lnTo>
                  <a:lnTo>
                    <a:pt x="355759" y="444408"/>
                  </a:lnTo>
                  <a:lnTo>
                    <a:pt x="353787" y="440646"/>
                  </a:lnTo>
                  <a:lnTo>
                    <a:pt x="352310" y="437150"/>
                  </a:lnTo>
                  <a:lnTo>
                    <a:pt x="352197" y="433549"/>
                  </a:lnTo>
                  <a:lnTo>
                    <a:pt x="349605" y="427244"/>
                  </a:lnTo>
                  <a:lnTo>
                    <a:pt x="348739" y="418071"/>
                  </a:lnTo>
                  <a:lnTo>
                    <a:pt x="347776" y="414480"/>
                  </a:lnTo>
                  <a:lnTo>
                    <a:pt x="346338" y="411356"/>
                  </a:lnTo>
                  <a:lnTo>
                    <a:pt x="344424" y="408699"/>
                  </a:lnTo>
                  <a:lnTo>
                    <a:pt x="341823" y="405851"/>
                  </a:lnTo>
                  <a:lnTo>
                    <a:pt x="339557" y="404717"/>
                  </a:lnTo>
                  <a:lnTo>
                    <a:pt x="329612" y="402546"/>
                  </a:lnTo>
                  <a:lnTo>
                    <a:pt x="327698" y="402831"/>
                  </a:lnTo>
                  <a:lnTo>
                    <a:pt x="323250" y="404250"/>
                  </a:lnTo>
                  <a:lnTo>
                    <a:pt x="318516" y="407403"/>
                  </a:lnTo>
                  <a:lnTo>
                    <a:pt x="310743" y="409194"/>
                  </a:lnTo>
                  <a:lnTo>
                    <a:pt x="309181" y="410546"/>
                  </a:lnTo>
                  <a:lnTo>
                    <a:pt x="307229" y="413595"/>
                  </a:lnTo>
                  <a:lnTo>
                    <a:pt x="304695" y="415366"/>
                  </a:lnTo>
                  <a:lnTo>
                    <a:pt x="301228" y="414909"/>
                  </a:lnTo>
                  <a:lnTo>
                    <a:pt x="297494" y="416709"/>
                  </a:lnTo>
                  <a:lnTo>
                    <a:pt x="290569" y="421729"/>
                  </a:lnTo>
                  <a:lnTo>
                    <a:pt x="286921" y="423262"/>
                  </a:lnTo>
                  <a:lnTo>
                    <a:pt x="283864" y="423148"/>
                  </a:lnTo>
                  <a:lnTo>
                    <a:pt x="280578" y="420767"/>
                  </a:lnTo>
                  <a:lnTo>
                    <a:pt x="273234" y="417566"/>
                  </a:lnTo>
                  <a:lnTo>
                    <a:pt x="268481" y="416500"/>
                  </a:lnTo>
                  <a:lnTo>
                    <a:pt x="261890" y="417233"/>
                  </a:lnTo>
                  <a:lnTo>
                    <a:pt x="258766" y="416700"/>
                  </a:lnTo>
                  <a:lnTo>
                    <a:pt x="253460" y="412937"/>
                  </a:lnTo>
                  <a:lnTo>
                    <a:pt x="252070" y="410203"/>
                  </a:lnTo>
                  <a:lnTo>
                    <a:pt x="249041" y="408375"/>
                  </a:lnTo>
                  <a:lnTo>
                    <a:pt x="239439" y="404270"/>
                  </a:lnTo>
                  <a:lnTo>
                    <a:pt x="231667" y="398840"/>
                  </a:lnTo>
                  <a:lnTo>
                    <a:pt x="230238" y="396783"/>
                  </a:lnTo>
                  <a:lnTo>
                    <a:pt x="229285" y="393744"/>
                  </a:lnTo>
                  <a:lnTo>
                    <a:pt x="225904" y="390049"/>
                  </a:lnTo>
                  <a:lnTo>
                    <a:pt x="218313" y="387029"/>
                  </a:lnTo>
                  <a:lnTo>
                    <a:pt x="214007" y="383810"/>
                  </a:lnTo>
                  <a:lnTo>
                    <a:pt x="208959" y="383086"/>
                  </a:lnTo>
                  <a:lnTo>
                    <a:pt x="204264" y="383191"/>
                  </a:lnTo>
                  <a:lnTo>
                    <a:pt x="202196" y="382610"/>
                  </a:lnTo>
                  <a:lnTo>
                    <a:pt x="200320" y="381228"/>
                  </a:lnTo>
                  <a:lnTo>
                    <a:pt x="193910" y="374561"/>
                  </a:lnTo>
                  <a:lnTo>
                    <a:pt x="193834" y="371923"/>
                  </a:lnTo>
                  <a:lnTo>
                    <a:pt x="189881" y="365388"/>
                  </a:lnTo>
                  <a:lnTo>
                    <a:pt x="188957" y="363055"/>
                  </a:lnTo>
                  <a:lnTo>
                    <a:pt x="188109" y="356568"/>
                  </a:lnTo>
                  <a:lnTo>
                    <a:pt x="187014" y="354873"/>
                  </a:lnTo>
                  <a:lnTo>
                    <a:pt x="182889" y="352196"/>
                  </a:lnTo>
                  <a:lnTo>
                    <a:pt x="182251" y="350444"/>
                  </a:lnTo>
                  <a:lnTo>
                    <a:pt x="183128" y="348110"/>
                  </a:lnTo>
                  <a:lnTo>
                    <a:pt x="183128" y="346338"/>
                  </a:lnTo>
                  <a:lnTo>
                    <a:pt x="180984" y="344672"/>
                  </a:lnTo>
                  <a:lnTo>
                    <a:pt x="177765" y="343786"/>
                  </a:lnTo>
                  <a:lnTo>
                    <a:pt x="176984" y="341786"/>
                  </a:lnTo>
                  <a:lnTo>
                    <a:pt x="177575" y="337890"/>
                  </a:lnTo>
                  <a:lnTo>
                    <a:pt x="177089" y="335442"/>
                  </a:lnTo>
                  <a:lnTo>
                    <a:pt x="174250" y="331527"/>
                  </a:lnTo>
                  <a:lnTo>
                    <a:pt x="170059" y="327517"/>
                  </a:lnTo>
                  <a:lnTo>
                    <a:pt x="165878" y="321573"/>
                  </a:lnTo>
                  <a:lnTo>
                    <a:pt x="164239" y="320087"/>
                  </a:lnTo>
                  <a:lnTo>
                    <a:pt x="163173" y="316192"/>
                  </a:lnTo>
                  <a:lnTo>
                    <a:pt x="161639" y="311563"/>
                  </a:lnTo>
                  <a:lnTo>
                    <a:pt x="159277" y="311229"/>
                  </a:lnTo>
                  <a:lnTo>
                    <a:pt x="147828" y="316782"/>
                  </a:lnTo>
                  <a:lnTo>
                    <a:pt x="144485" y="313658"/>
                  </a:lnTo>
                  <a:lnTo>
                    <a:pt x="134445" y="308229"/>
                  </a:lnTo>
                  <a:lnTo>
                    <a:pt x="133750" y="307410"/>
                  </a:lnTo>
                  <a:lnTo>
                    <a:pt x="133045" y="306162"/>
                  </a:lnTo>
                  <a:lnTo>
                    <a:pt x="134312" y="305438"/>
                  </a:lnTo>
                  <a:lnTo>
                    <a:pt x="135569" y="305143"/>
                  </a:lnTo>
                  <a:lnTo>
                    <a:pt x="138093" y="306114"/>
                  </a:lnTo>
                  <a:lnTo>
                    <a:pt x="139608" y="304972"/>
                  </a:lnTo>
                  <a:lnTo>
                    <a:pt x="139008" y="303124"/>
                  </a:lnTo>
                  <a:lnTo>
                    <a:pt x="136484" y="301980"/>
                  </a:lnTo>
                  <a:lnTo>
                    <a:pt x="133055" y="302066"/>
                  </a:lnTo>
                  <a:lnTo>
                    <a:pt x="133998" y="303800"/>
                  </a:lnTo>
                  <a:lnTo>
                    <a:pt x="130787" y="305438"/>
                  </a:lnTo>
                  <a:lnTo>
                    <a:pt x="130102" y="307581"/>
                  </a:lnTo>
                  <a:lnTo>
                    <a:pt x="130569" y="310239"/>
                  </a:lnTo>
                  <a:lnTo>
                    <a:pt x="130845" y="313954"/>
                  </a:lnTo>
                  <a:lnTo>
                    <a:pt x="129540" y="315744"/>
                  </a:lnTo>
                  <a:lnTo>
                    <a:pt x="128530" y="316573"/>
                  </a:lnTo>
                  <a:lnTo>
                    <a:pt x="124216" y="316792"/>
                  </a:lnTo>
                  <a:lnTo>
                    <a:pt x="122196" y="318430"/>
                  </a:lnTo>
                  <a:lnTo>
                    <a:pt x="120891" y="318821"/>
                  </a:lnTo>
                  <a:lnTo>
                    <a:pt x="119072" y="317544"/>
                  </a:lnTo>
                  <a:lnTo>
                    <a:pt x="117900" y="316506"/>
                  </a:lnTo>
                  <a:lnTo>
                    <a:pt x="116938" y="314296"/>
                  </a:lnTo>
                  <a:lnTo>
                    <a:pt x="116643" y="312753"/>
                  </a:lnTo>
                  <a:lnTo>
                    <a:pt x="117014" y="311877"/>
                  </a:lnTo>
                  <a:lnTo>
                    <a:pt x="116510" y="310591"/>
                  </a:lnTo>
                  <a:lnTo>
                    <a:pt x="115128" y="308886"/>
                  </a:lnTo>
                  <a:lnTo>
                    <a:pt x="113738" y="307953"/>
                  </a:lnTo>
                  <a:lnTo>
                    <a:pt x="112328" y="307781"/>
                  </a:lnTo>
                  <a:lnTo>
                    <a:pt x="111157" y="306743"/>
                  </a:lnTo>
                  <a:lnTo>
                    <a:pt x="110223" y="304838"/>
                  </a:lnTo>
                  <a:lnTo>
                    <a:pt x="108042" y="303581"/>
                  </a:lnTo>
                  <a:lnTo>
                    <a:pt x="106670" y="303333"/>
                  </a:lnTo>
                  <a:lnTo>
                    <a:pt x="106632" y="297437"/>
                  </a:lnTo>
                  <a:lnTo>
                    <a:pt x="106594" y="292265"/>
                  </a:lnTo>
                  <a:lnTo>
                    <a:pt x="106556" y="287112"/>
                  </a:lnTo>
                  <a:lnTo>
                    <a:pt x="101898" y="286903"/>
                  </a:lnTo>
                  <a:lnTo>
                    <a:pt x="97707" y="286721"/>
                  </a:lnTo>
                  <a:lnTo>
                    <a:pt x="97707" y="282397"/>
                  </a:lnTo>
                  <a:lnTo>
                    <a:pt x="97707" y="274329"/>
                  </a:lnTo>
                  <a:lnTo>
                    <a:pt x="99698" y="268062"/>
                  </a:lnTo>
                  <a:lnTo>
                    <a:pt x="101727" y="262023"/>
                  </a:lnTo>
                  <a:lnTo>
                    <a:pt x="98640" y="257575"/>
                  </a:lnTo>
                  <a:lnTo>
                    <a:pt x="95355" y="252822"/>
                  </a:lnTo>
                  <a:lnTo>
                    <a:pt x="93221" y="250841"/>
                  </a:lnTo>
                  <a:lnTo>
                    <a:pt x="90716" y="244888"/>
                  </a:lnTo>
                  <a:lnTo>
                    <a:pt x="89468" y="242249"/>
                  </a:lnTo>
                  <a:lnTo>
                    <a:pt x="88363" y="241249"/>
                  </a:lnTo>
                  <a:lnTo>
                    <a:pt x="87173" y="240668"/>
                  </a:lnTo>
                  <a:lnTo>
                    <a:pt x="82801" y="240897"/>
                  </a:lnTo>
                  <a:lnTo>
                    <a:pt x="78714" y="237687"/>
                  </a:lnTo>
                  <a:lnTo>
                    <a:pt x="73923" y="233915"/>
                  </a:lnTo>
                  <a:lnTo>
                    <a:pt x="68066" y="229295"/>
                  </a:lnTo>
                  <a:lnTo>
                    <a:pt x="62903" y="226276"/>
                  </a:lnTo>
                  <a:lnTo>
                    <a:pt x="60798" y="225609"/>
                  </a:lnTo>
                  <a:lnTo>
                    <a:pt x="55836" y="225380"/>
                  </a:lnTo>
                  <a:lnTo>
                    <a:pt x="55312" y="224799"/>
                  </a:lnTo>
                  <a:lnTo>
                    <a:pt x="54969" y="223142"/>
                  </a:lnTo>
                  <a:lnTo>
                    <a:pt x="54978" y="221294"/>
                  </a:lnTo>
                  <a:lnTo>
                    <a:pt x="56588" y="218504"/>
                  </a:lnTo>
                  <a:lnTo>
                    <a:pt x="56712" y="216741"/>
                  </a:lnTo>
                  <a:lnTo>
                    <a:pt x="53350" y="210817"/>
                  </a:lnTo>
                  <a:lnTo>
                    <a:pt x="52311" y="209083"/>
                  </a:lnTo>
                  <a:lnTo>
                    <a:pt x="49435" y="208388"/>
                  </a:lnTo>
                  <a:lnTo>
                    <a:pt x="50006" y="206673"/>
                  </a:lnTo>
                  <a:lnTo>
                    <a:pt x="50006" y="205530"/>
                  </a:lnTo>
                  <a:lnTo>
                    <a:pt x="49596" y="204626"/>
                  </a:lnTo>
                  <a:lnTo>
                    <a:pt x="48930" y="204197"/>
                  </a:lnTo>
                  <a:lnTo>
                    <a:pt x="48082" y="204149"/>
                  </a:lnTo>
                  <a:lnTo>
                    <a:pt x="45825" y="204854"/>
                  </a:lnTo>
                  <a:lnTo>
                    <a:pt x="44101" y="202168"/>
                  </a:lnTo>
                  <a:lnTo>
                    <a:pt x="38738" y="194520"/>
                  </a:lnTo>
                  <a:lnTo>
                    <a:pt x="37014" y="193586"/>
                  </a:lnTo>
                  <a:lnTo>
                    <a:pt x="36700" y="193062"/>
                  </a:lnTo>
                  <a:lnTo>
                    <a:pt x="38005" y="190710"/>
                  </a:lnTo>
                  <a:lnTo>
                    <a:pt x="40214" y="187223"/>
                  </a:lnTo>
                  <a:lnTo>
                    <a:pt x="40595" y="185204"/>
                  </a:lnTo>
                  <a:lnTo>
                    <a:pt x="40176" y="182975"/>
                  </a:lnTo>
                  <a:lnTo>
                    <a:pt x="37795" y="178775"/>
                  </a:lnTo>
                  <a:lnTo>
                    <a:pt x="38376" y="176994"/>
                  </a:lnTo>
                  <a:lnTo>
                    <a:pt x="39395" y="174946"/>
                  </a:lnTo>
                  <a:lnTo>
                    <a:pt x="39481" y="173403"/>
                  </a:lnTo>
                  <a:lnTo>
                    <a:pt x="41081" y="173631"/>
                  </a:lnTo>
                  <a:lnTo>
                    <a:pt x="43129" y="173650"/>
                  </a:lnTo>
                  <a:lnTo>
                    <a:pt x="43777" y="172393"/>
                  </a:lnTo>
                  <a:lnTo>
                    <a:pt x="43739" y="167992"/>
                  </a:lnTo>
                  <a:lnTo>
                    <a:pt x="44225" y="166383"/>
                  </a:lnTo>
                  <a:lnTo>
                    <a:pt x="50721" y="158915"/>
                  </a:lnTo>
                  <a:lnTo>
                    <a:pt x="53950" y="157239"/>
                  </a:lnTo>
                  <a:lnTo>
                    <a:pt x="56407" y="155695"/>
                  </a:lnTo>
                  <a:lnTo>
                    <a:pt x="56969" y="153448"/>
                  </a:lnTo>
                  <a:lnTo>
                    <a:pt x="56464" y="152286"/>
                  </a:lnTo>
                  <a:lnTo>
                    <a:pt x="55979" y="150590"/>
                  </a:lnTo>
                  <a:lnTo>
                    <a:pt x="55826" y="149371"/>
                  </a:lnTo>
                  <a:lnTo>
                    <a:pt x="53121" y="145999"/>
                  </a:lnTo>
                  <a:lnTo>
                    <a:pt x="52178" y="144304"/>
                  </a:lnTo>
                  <a:lnTo>
                    <a:pt x="52064" y="142751"/>
                  </a:lnTo>
                  <a:lnTo>
                    <a:pt x="52701" y="140008"/>
                  </a:lnTo>
                  <a:lnTo>
                    <a:pt x="53835" y="137874"/>
                  </a:lnTo>
                  <a:lnTo>
                    <a:pt x="57674" y="136617"/>
                  </a:lnTo>
                  <a:lnTo>
                    <a:pt x="59855" y="135550"/>
                  </a:lnTo>
                  <a:lnTo>
                    <a:pt x="60150" y="134588"/>
                  </a:lnTo>
                  <a:lnTo>
                    <a:pt x="57322" y="133035"/>
                  </a:lnTo>
                  <a:lnTo>
                    <a:pt x="51282" y="132550"/>
                  </a:lnTo>
                  <a:lnTo>
                    <a:pt x="46863" y="132997"/>
                  </a:lnTo>
                  <a:lnTo>
                    <a:pt x="45453" y="132512"/>
                  </a:lnTo>
                  <a:lnTo>
                    <a:pt x="43358" y="129502"/>
                  </a:lnTo>
                  <a:lnTo>
                    <a:pt x="41129" y="127901"/>
                  </a:lnTo>
                  <a:lnTo>
                    <a:pt x="39043" y="126873"/>
                  </a:lnTo>
                  <a:lnTo>
                    <a:pt x="37014" y="127063"/>
                  </a:lnTo>
                  <a:lnTo>
                    <a:pt x="35785" y="126654"/>
                  </a:lnTo>
                  <a:lnTo>
                    <a:pt x="35500" y="125358"/>
                  </a:lnTo>
                  <a:lnTo>
                    <a:pt x="32566" y="115424"/>
                  </a:lnTo>
                  <a:lnTo>
                    <a:pt x="31642" y="114062"/>
                  </a:lnTo>
                  <a:lnTo>
                    <a:pt x="30270" y="113729"/>
                  </a:lnTo>
                  <a:lnTo>
                    <a:pt x="29118" y="113662"/>
                  </a:lnTo>
                  <a:lnTo>
                    <a:pt x="28356" y="112976"/>
                  </a:lnTo>
                  <a:lnTo>
                    <a:pt x="27537" y="111604"/>
                  </a:lnTo>
                  <a:lnTo>
                    <a:pt x="26946" y="109804"/>
                  </a:lnTo>
                  <a:lnTo>
                    <a:pt x="26908" y="107432"/>
                  </a:lnTo>
                  <a:lnTo>
                    <a:pt x="27032" y="105394"/>
                  </a:lnTo>
                  <a:lnTo>
                    <a:pt x="26632" y="104080"/>
                  </a:lnTo>
                  <a:lnTo>
                    <a:pt x="25622" y="102775"/>
                  </a:lnTo>
                  <a:lnTo>
                    <a:pt x="24193" y="101832"/>
                  </a:lnTo>
                  <a:lnTo>
                    <a:pt x="22936" y="100727"/>
                  </a:lnTo>
                  <a:lnTo>
                    <a:pt x="20736" y="91916"/>
                  </a:lnTo>
                  <a:lnTo>
                    <a:pt x="19850" y="89545"/>
                  </a:lnTo>
                  <a:lnTo>
                    <a:pt x="19850" y="89297"/>
                  </a:lnTo>
                  <a:lnTo>
                    <a:pt x="19888" y="88830"/>
                  </a:lnTo>
                  <a:lnTo>
                    <a:pt x="19669" y="86801"/>
                  </a:lnTo>
                  <a:lnTo>
                    <a:pt x="20688" y="85039"/>
                  </a:lnTo>
                  <a:lnTo>
                    <a:pt x="20621" y="84344"/>
                  </a:lnTo>
                  <a:lnTo>
                    <a:pt x="18507" y="82115"/>
                  </a:lnTo>
                  <a:lnTo>
                    <a:pt x="15535" y="79886"/>
                  </a:lnTo>
                  <a:lnTo>
                    <a:pt x="14735" y="79495"/>
                  </a:lnTo>
                  <a:lnTo>
                    <a:pt x="14716" y="77114"/>
                  </a:lnTo>
                  <a:lnTo>
                    <a:pt x="14821" y="75314"/>
                  </a:lnTo>
                  <a:lnTo>
                    <a:pt x="14554" y="73685"/>
                  </a:lnTo>
                  <a:lnTo>
                    <a:pt x="13982" y="72752"/>
                  </a:lnTo>
                  <a:lnTo>
                    <a:pt x="13964" y="72019"/>
                  </a:lnTo>
                  <a:lnTo>
                    <a:pt x="15154" y="70266"/>
                  </a:lnTo>
                  <a:lnTo>
                    <a:pt x="14383" y="69113"/>
                  </a:lnTo>
                  <a:lnTo>
                    <a:pt x="10010" y="66265"/>
                  </a:lnTo>
                  <a:lnTo>
                    <a:pt x="8372" y="64837"/>
                  </a:lnTo>
                  <a:lnTo>
                    <a:pt x="5343" y="64551"/>
                  </a:lnTo>
                  <a:lnTo>
                    <a:pt x="5029" y="63608"/>
                  </a:lnTo>
                  <a:lnTo>
                    <a:pt x="5505" y="61617"/>
                  </a:lnTo>
                  <a:lnTo>
                    <a:pt x="6544" y="59198"/>
                  </a:lnTo>
                  <a:lnTo>
                    <a:pt x="8182" y="56817"/>
                  </a:lnTo>
                  <a:lnTo>
                    <a:pt x="8706" y="55559"/>
                  </a:lnTo>
                  <a:lnTo>
                    <a:pt x="9344" y="53416"/>
                  </a:lnTo>
                  <a:lnTo>
                    <a:pt x="9563" y="51892"/>
                  </a:lnTo>
                  <a:lnTo>
                    <a:pt x="11401" y="49749"/>
                  </a:lnTo>
                  <a:lnTo>
                    <a:pt x="11411" y="49187"/>
                  </a:lnTo>
                  <a:lnTo>
                    <a:pt x="10896" y="48416"/>
                  </a:lnTo>
                  <a:lnTo>
                    <a:pt x="9430" y="47987"/>
                  </a:lnTo>
                  <a:lnTo>
                    <a:pt x="7925" y="47806"/>
                  </a:lnTo>
                  <a:lnTo>
                    <a:pt x="7363" y="47415"/>
                  </a:lnTo>
                  <a:lnTo>
                    <a:pt x="7163" y="46263"/>
                  </a:lnTo>
                  <a:lnTo>
                    <a:pt x="7353" y="41577"/>
                  </a:lnTo>
                  <a:lnTo>
                    <a:pt x="6877" y="38757"/>
                  </a:lnTo>
                  <a:lnTo>
                    <a:pt x="6258" y="36709"/>
                  </a:lnTo>
                  <a:lnTo>
                    <a:pt x="6648" y="32090"/>
                  </a:lnTo>
                  <a:lnTo>
                    <a:pt x="5601" y="31156"/>
                  </a:lnTo>
                  <a:lnTo>
                    <a:pt x="3953" y="28727"/>
                  </a:lnTo>
                  <a:lnTo>
                    <a:pt x="3248" y="26670"/>
                  </a:lnTo>
                  <a:lnTo>
                    <a:pt x="3629" y="25898"/>
                  </a:lnTo>
                  <a:lnTo>
                    <a:pt x="3981" y="24546"/>
                  </a:lnTo>
                  <a:lnTo>
                    <a:pt x="4210" y="22765"/>
                  </a:lnTo>
                  <a:lnTo>
                    <a:pt x="4143" y="21507"/>
                  </a:lnTo>
                  <a:lnTo>
                    <a:pt x="2629" y="20279"/>
                  </a:lnTo>
                  <a:lnTo>
                    <a:pt x="1505" y="18983"/>
                  </a:lnTo>
                  <a:lnTo>
                    <a:pt x="1371" y="17554"/>
                  </a:lnTo>
                  <a:lnTo>
                    <a:pt x="924" y="15802"/>
                  </a:lnTo>
                  <a:lnTo>
                    <a:pt x="285" y="14411"/>
                  </a:lnTo>
                  <a:lnTo>
                    <a:pt x="0" y="13506"/>
                  </a:lnTo>
                  <a:lnTo>
                    <a:pt x="552" y="12973"/>
                  </a:lnTo>
                  <a:lnTo>
                    <a:pt x="2695" y="12554"/>
                  </a:lnTo>
                  <a:lnTo>
                    <a:pt x="5810" y="12849"/>
                  </a:lnTo>
                  <a:lnTo>
                    <a:pt x="8354" y="12868"/>
                  </a:lnTo>
                  <a:lnTo>
                    <a:pt x="9792" y="11973"/>
                  </a:lnTo>
                  <a:lnTo>
                    <a:pt x="11573" y="3524"/>
                  </a:lnTo>
                  <a:lnTo>
                    <a:pt x="13202" y="1295"/>
                  </a:lnTo>
                  <a:lnTo>
                    <a:pt x="15087" y="0"/>
                  </a:lnTo>
                  <a:lnTo>
                    <a:pt x="18774" y="3010"/>
                  </a:lnTo>
                  <a:lnTo>
                    <a:pt x="20298" y="4067"/>
                  </a:lnTo>
                  <a:lnTo>
                    <a:pt x="21117" y="4162"/>
                  </a:lnTo>
                  <a:close/>
                  <a:moveTo>
                    <a:pt x="325078" y="410889"/>
                  </a:moveTo>
                  <a:lnTo>
                    <a:pt x="322583" y="414461"/>
                  </a:lnTo>
                  <a:lnTo>
                    <a:pt x="318821" y="417443"/>
                  </a:lnTo>
                  <a:lnTo>
                    <a:pt x="317221" y="416519"/>
                  </a:lnTo>
                  <a:lnTo>
                    <a:pt x="315973" y="416557"/>
                  </a:lnTo>
                  <a:lnTo>
                    <a:pt x="313287" y="417700"/>
                  </a:lnTo>
                  <a:lnTo>
                    <a:pt x="311353" y="417900"/>
                  </a:lnTo>
                  <a:lnTo>
                    <a:pt x="307838" y="419929"/>
                  </a:lnTo>
                  <a:lnTo>
                    <a:pt x="304638" y="420948"/>
                  </a:lnTo>
                  <a:lnTo>
                    <a:pt x="302419" y="420872"/>
                  </a:lnTo>
                  <a:lnTo>
                    <a:pt x="301647" y="420662"/>
                  </a:lnTo>
                  <a:lnTo>
                    <a:pt x="301209" y="419281"/>
                  </a:lnTo>
                  <a:lnTo>
                    <a:pt x="301247" y="418729"/>
                  </a:lnTo>
                  <a:lnTo>
                    <a:pt x="302600" y="419014"/>
                  </a:lnTo>
                  <a:lnTo>
                    <a:pt x="307543" y="417166"/>
                  </a:lnTo>
                  <a:lnTo>
                    <a:pt x="313706" y="414138"/>
                  </a:lnTo>
                  <a:lnTo>
                    <a:pt x="314297" y="412785"/>
                  </a:lnTo>
                  <a:lnTo>
                    <a:pt x="313306" y="410585"/>
                  </a:lnTo>
                  <a:lnTo>
                    <a:pt x="313572" y="410089"/>
                  </a:lnTo>
                  <a:lnTo>
                    <a:pt x="317573" y="411213"/>
                  </a:lnTo>
                  <a:lnTo>
                    <a:pt x="322040" y="409022"/>
                  </a:lnTo>
                  <a:lnTo>
                    <a:pt x="325774" y="408422"/>
                  </a:lnTo>
                  <a:lnTo>
                    <a:pt x="327527" y="409947"/>
                  </a:lnTo>
                  <a:lnTo>
                    <a:pt x="325078" y="41088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BCC6B05-65BD-6D5B-66AA-EDE464FA570D}"/>
                </a:ext>
              </a:extLst>
            </p:cNvPr>
            <p:cNvSpPr>
              <a:spLocks/>
            </p:cNvSpPr>
            <p:nvPr/>
          </p:nvSpPr>
          <p:spPr>
            <a:xfrm>
              <a:off x="6743554" y="3724859"/>
              <a:ext cx="116062" cy="130206"/>
            </a:xfrm>
            <a:custGeom>
              <a:avLst/>
              <a:gdLst>
                <a:gd name="connsiteX0" fmla="*/ 112129 w 116062"/>
                <a:gd name="connsiteY0" fmla="*/ 39472 h 130206"/>
                <a:gd name="connsiteX1" fmla="*/ 108166 w 116062"/>
                <a:gd name="connsiteY1" fmla="*/ 43139 h 130206"/>
                <a:gd name="connsiteX2" fmla="*/ 107232 w 116062"/>
                <a:gd name="connsiteY2" fmla="*/ 43539 h 130206"/>
                <a:gd name="connsiteX3" fmla="*/ 102079 w 116062"/>
                <a:gd name="connsiteY3" fmla="*/ 45053 h 130206"/>
                <a:gd name="connsiteX4" fmla="*/ 91545 w 116062"/>
                <a:gd name="connsiteY4" fmla="*/ 48158 h 130206"/>
                <a:gd name="connsiteX5" fmla="*/ 84487 w 116062"/>
                <a:gd name="connsiteY5" fmla="*/ 50235 h 130206"/>
                <a:gd name="connsiteX6" fmla="*/ 75457 w 116062"/>
                <a:gd name="connsiteY6" fmla="*/ 52883 h 130206"/>
                <a:gd name="connsiteX7" fmla="*/ 67961 w 116062"/>
                <a:gd name="connsiteY7" fmla="*/ 55093 h 130206"/>
                <a:gd name="connsiteX8" fmla="*/ 60541 w 116062"/>
                <a:gd name="connsiteY8" fmla="*/ 57264 h 130206"/>
                <a:gd name="connsiteX9" fmla="*/ 53664 w 116062"/>
                <a:gd name="connsiteY9" fmla="*/ 59284 h 130206"/>
                <a:gd name="connsiteX10" fmla="*/ 57588 w 116062"/>
                <a:gd name="connsiteY10" fmla="*/ 63532 h 130206"/>
                <a:gd name="connsiteX11" fmla="*/ 63579 w 116062"/>
                <a:gd name="connsiteY11" fmla="*/ 70018 h 130206"/>
                <a:gd name="connsiteX12" fmla="*/ 67580 w 116062"/>
                <a:gd name="connsiteY12" fmla="*/ 74333 h 130206"/>
                <a:gd name="connsiteX13" fmla="*/ 72295 w 116062"/>
                <a:gd name="connsiteY13" fmla="*/ 79877 h 130206"/>
                <a:gd name="connsiteX14" fmla="*/ 76505 w 116062"/>
                <a:gd name="connsiteY14" fmla="*/ 84820 h 130206"/>
                <a:gd name="connsiteX15" fmla="*/ 80972 w 116062"/>
                <a:gd name="connsiteY15" fmla="*/ 90049 h 130206"/>
                <a:gd name="connsiteX16" fmla="*/ 77838 w 116062"/>
                <a:gd name="connsiteY16" fmla="*/ 91821 h 130206"/>
                <a:gd name="connsiteX17" fmla="*/ 72676 w 116062"/>
                <a:gd name="connsiteY17" fmla="*/ 94736 h 130206"/>
                <a:gd name="connsiteX18" fmla="*/ 72152 w 116062"/>
                <a:gd name="connsiteY18" fmla="*/ 95269 h 130206"/>
                <a:gd name="connsiteX19" fmla="*/ 71704 w 116062"/>
                <a:gd name="connsiteY19" fmla="*/ 95812 h 130206"/>
                <a:gd name="connsiteX20" fmla="*/ 69571 w 116062"/>
                <a:gd name="connsiteY20" fmla="*/ 101003 h 130206"/>
                <a:gd name="connsiteX21" fmla="*/ 67894 w 116062"/>
                <a:gd name="connsiteY21" fmla="*/ 105089 h 130206"/>
                <a:gd name="connsiteX22" fmla="*/ 67313 w 116062"/>
                <a:gd name="connsiteY22" fmla="*/ 105594 h 130206"/>
                <a:gd name="connsiteX23" fmla="*/ 60113 w 116062"/>
                <a:gd name="connsiteY23" fmla="*/ 107099 h 130206"/>
                <a:gd name="connsiteX24" fmla="*/ 52826 w 116062"/>
                <a:gd name="connsiteY24" fmla="*/ 108604 h 130206"/>
                <a:gd name="connsiteX25" fmla="*/ 48235 w 116062"/>
                <a:gd name="connsiteY25" fmla="*/ 109566 h 130206"/>
                <a:gd name="connsiteX26" fmla="*/ 46854 w 116062"/>
                <a:gd name="connsiteY26" fmla="*/ 110614 h 130206"/>
                <a:gd name="connsiteX27" fmla="*/ 43862 w 116062"/>
                <a:gd name="connsiteY27" fmla="*/ 115691 h 130206"/>
                <a:gd name="connsiteX28" fmla="*/ 40767 w 116062"/>
                <a:gd name="connsiteY28" fmla="*/ 120910 h 130206"/>
                <a:gd name="connsiteX29" fmla="*/ 35605 w 116062"/>
                <a:gd name="connsiteY29" fmla="*/ 125178 h 130206"/>
                <a:gd name="connsiteX30" fmla="*/ 29870 w 116062"/>
                <a:gd name="connsiteY30" fmla="*/ 129902 h 130206"/>
                <a:gd name="connsiteX31" fmla="*/ 28451 w 116062"/>
                <a:gd name="connsiteY31" fmla="*/ 130207 h 130206"/>
                <a:gd name="connsiteX32" fmla="*/ 24308 w 116062"/>
                <a:gd name="connsiteY32" fmla="*/ 129483 h 130206"/>
                <a:gd name="connsiteX33" fmla="*/ 17221 w 116062"/>
                <a:gd name="connsiteY33" fmla="*/ 128245 h 130206"/>
                <a:gd name="connsiteX34" fmla="*/ 10373 w 116062"/>
                <a:gd name="connsiteY34" fmla="*/ 127045 h 130206"/>
                <a:gd name="connsiteX35" fmla="*/ 5686 w 116062"/>
                <a:gd name="connsiteY35" fmla="*/ 126235 h 130206"/>
                <a:gd name="connsiteX36" fmla="*/ 0 w 116062"/>
                <a:gd name="connsiteY36" fmla="*/ 125235 h 130206"/>
                <a:gd name="connsiteX37" fmla="*/ 829 w 116062"/>
                <a:gd name="connsiteY37" fmla="*/ 121244 h 130206"/>
                <a:gd name="connsiteX38" fmla="*/ 600 w 116062"/>
                <a:gd name="connsiteY38" fmla="*/ 119081 h 130206"/>
                <a:gd name="connsiteX39" fmla="*/ 1953 w 116062"/>
                <a:gd name="connsiteY39" fmla="*/ 111976 h 130206"/>
                <a:gd name="connsiteX40" fmla="*/ 2743 w 116062"/>
                <a:gd name="connsiteY40" fmla="*/ 108613 h 130206"/>
                <a:gd name="connsiteX41" fmla="*/ 3134 w 116062"/>
                <a:gd name="connsiteY41" fmla="*/ 106128 h 130206"/>
                <a:gd name="connsiteX42" fmla="*/ 5096 w 116062"/>
                <a:gd name="connsiteY42" fmla="*/ 101089 h 130206"/>
                <a:gd name="connsiteX43" fmla="*/ 4858 w 116062"/>
                <a:gd name="connsiteY43" fmla="*/ 99441 h 130206"/>
                <a:gd name="connsiteX44" fmla="*/ 5267 w 116062"/>
                <a:gd name="connsiteY44" fmla="*/ 93621 h 130206"/>
                <a:gd name="connsiteX45" fmla="*/ 5067 w 116062"/>
                <a:gd name="connsiteY45" fmla="*/ 92497 h 130206"/>
                <a:gd name="connsiteX46" fmla="*/ 5963 w 116062"/>
                <a:gd name="connsiteY46" fmla="*/ 89316 h 130206"/>
                <a:gd name="connsiteX47" fmla="*/ 7639 w 116062"/>
                <a:gd name="connsiteY47" fmla="*/ 84696 h 130206"/>
                <a:gd name="connsiteX48" fmla="*/ 9277 w 116062"/>
                <a:gd name="connsiteY48" fmla="*/ 80705 h 130206"/>
                <a:gd name="connsiteX49" fmla="*/ 9868 w 116062"/>
                <a:gd name="connsiteY49" fmla="*/ 78915 h 130206"/>
                <a:gd name="connsiteX50" fmla="*/ 11545 w 116062"/>
                <a:gd name="connsiteY50" fmla="*/ 75124 h 130206"/>
                <a:gd name="connsiteX51" fmla="*/ 13059 w 116062"/>
                <a:gd name="connsiteY51" fmla="*/ 70466 h 130206"/>
                <a:gd name="connsiteX52" fmla="*/ 12259 w 116062"/>
                <a:gd name="connsiteY52" fmla="*/ 67913 h 130206"/>
                <a:gd name="connsiteX53" fmla="*/ 12021 w 116062"/>
                <a:gd name="connsiteY53" fmla="*/ 67418 h 130206"/>
                <a:gd name="connsiteX54" fmla="*/ 12630 w 116062"/>
                <a:gd name="connsiteY54" fmla="*/ 64484 h 130206"/>
                <a:gd name="connsiteX55" fmla="*/ 12611 w 116062"/>
                <a:gd name="connsiteY55" fmla="*/ 64465 h 130206"/>
                <a:gd name="connsiteX56" fmla="*/ 13354 w 116062"/>
                <a:gd name="connsiteY56" fmla="*/ 59665 h 130206"/>
                <a:gd name="connsiteX57" fmla="*/ 13754 w 116062"/>
                <a:gd name="connsiteY57" fmla="*/ 57074 h 130206"/>
                <a:gd name="connsiteX58" fmla="*/ 14659 w 116062"/>
                <a:gd name="connsiteY58" fmla="*/ 53635 h 130206"/>
                <a:gd name="connsiteX59" fmla="*/ 16259 w 116062"/>
                <a:gd name="connsiteY59" fmla="*/ 50721 h 130206"/>
                <a:gd name="connsiteX60" fmla="*/ 15516 w 116062"/>
                <a:gd name="connsiteY60" fmla="*/ 43853 h 130206"/>
                <a:gd name="connsiteX61" fmla="*/ 15602 w 116062"/>
                <a:gd name="connsiteY61" fmla="*/ 40138 h 130206"/>
                <a:gd name="connsiteX62" fmla="*/ 16602 w 116062"/>
                <a:gd name="connsiteY62" fmla="*/ 35909 h 130206"/>
                <a:gd name="connsiteX63" fmla="*/ 16050 w 116062"/>
                <a:gd name="connsiteY63" fmla="*/ 30947 h 130206"/>
                <a:gd name="connsiteX64" fmla="*/ 16516 w 116062"/>
                <a:gd name="connsiteY64" fmla="*/ 23860 h 130206"/>
                <a:gd name="connsiteX65" fmla="*/ 16621 w 116062"/>
                <a:gd name="connsiteY65" fmla="*/ 23203 h 130206"/>
                <a:gd name="connsiteX66" fmla="*/ 17202 w 116062"/>
                <a:gd name="connsiteY66" fmla="*/ 22346 h 130206"/>
                <a:gd name="connsiteX67" fmla="*/ 17650 w 116062"/>
                <a:gd name="connsiteY67" fmla="*/ 21898 h 130206"/>
                <a:gd name="connsiteX68" fmla="*/ 20946 w 116062"/>
                <a:gd name="connsiteY68" fmla="*/ 20422 h 130206"/>
                <a:gd name="connsiteX69" fmla="*/ 22355 w 116062"/>
                <a:gd name="connsiteY69" fmla="*/ 20231 h 130206"/>
                <a:gd name="connsiteX70" fmla="*/ 25232 w 116062"/>
                <a:gd name="connsiteY70" fmla="*/ 20898 h 130206"/>
                <a:gd name="connsiteX71" fmla="*/ 26880 w 116062"/>
                <a:gd name="connsiteY71" fmla="*/ 22384 h 130206"/>
                <a:gd name="connsiteX72" fmla="*/ 29632 w 116062"/>
                <a:gd name="connsiteY72" fmla="*/ 26584 h 130206"/>
                <a:gd name="connsiteX73" fmla="*/ 33919 w 116062"/>
                <a:gd name="connsiteY73" fmla="*/ 27804 h 130206"/>
                <a:gd name="connsiteX74" fmla="*/ 35643 w 116062"/>
                <a:gd name="connsiteY74" fmla="*/ 28994 h 130206"/>
                <a:gd name="connsiteX75" fmla="*/ 37986 w 116062"/>
                <a:gd name="connsiteY75" fmla="*/ 31214 h 130206"/>
                <a:gd name="connsiteX76" fmla="*/ 40853 w 116062"/>
                <a:gd name="connsiteY76" fmla="*/ 32023 h 130206"/>
                <a:gd name="connsiteX77" fmla="*/ 49921 w 116062"/>
                <a:gd name="connsiteY77" fmla="*/ 33404 h 130206"/>
                <a:gd name="connsiteX78" fmla="*/ 57150 w 116062"/>
                <a:gd name="connsiteY78" fmla="*/ 28737 h 130206"/>
                <a:gd name="connsiteX79" fmla="*/ 63265 w 116062"/>
                <a:gd name="connsiteY79" fmla="*/ 24784 h 130206"/>
                <a:gd name="connsiteX80" fmla="*/ 70209 w 116062"/>
                <a:gd name="connsiteY80" fmla="*/ 20288 h 130206"/>
                <a:gd name="connsiteX81" fmla="*/ 74933 w 116062"/>
                <a:gd name="connsiteY81" fmla="*/ 17221 h 130206"/>
                <a:gd name="connsiteX82" fmla="*/ 82991 w 116062"/>
                <a:gd name="connsiteY82" fmla="*/ 11992 h 130206"/>
                <a:gd name="connsiteX83" fmla="*/ 88306 w 116062"/>
                <a:gd name="connsiteY83" fmla="*/ 8687 h 130206"/>
                <a:gd name="connsiteX84" fmla="*/ 95288 w 116062"/>
                <a:gd name="connsiteY84" fmla="*/ 4315 h 130206"/>
                <a:gd name="connsiteX85" fmla="*/ 102184 w 116062"/>
                <a:gd name="connsiteY85" fmla="*/ 0 h 130206"/>
                <a:gd name="connsiteX86" fmla="*/ 104099 w 116062"/>
                <a:gd name="connsiteY86" fmla="*/ 7039 h 130206"/>
                <a:gd name="connsiteX87" fmla="*/ 105966 w 116062"/>
                <a:gd name="connsiteY87" fmla="*/ 13906 h 130206"/>
                <a:gd name="connsiteX88" fmla="*/ 107899 w 116062"/>
                <a:gd name="connsiteY88" fmla="*/ 20993 h 130206"/>
                <a:gd name="connsiteX89" fmla="*/ 109785 w 116062"/>
                <a:gd name="connsiteY89" fmla="*/ 27861 h 130206"/>
                <a:gd name="connsiteX90" fmla="*/ 107747 w 116062"/>
                <a:gd name="connsiteY90" fmla="*/ 28518 h 130206"/>
                <a:gd name="connsiteX91" fmla="*/ 109347 w 116062"/>
                <a:gd name="connsiteY91" fmla="*/ 33766 h 130206"/>
                <a:gd name="connsiteX92" fmla="*/ 111986 w 116062"/>
                <a:gd name="connsiteY92" fmla="*/ 32966 h 130206"/>
                <a:gd name="connsiteX93" fmla="*/ 114852 w 116062"/>
                <a:gd name="connsiteY93" fmla="*/ 32347 h 130206"/>
                <a:gd name="connsiteX94" fmla="*/ 116062 w 116062"/>
                <a:gd name="connsiteY94" fmla="*/ 35719 h 13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116062" h="130206">
                  <a:moveTo>
                    <a:pt x="112129" y="39472"/>
                  </a:moveTo>
                  <a:lnTo>
                    <a:pt x="108166" y="43139"/>
                  </a:lnTo>
                  <a:lnTo>
                    <a:pt x="107232" y="43539"/>
                  </a:lnTo>
                  <a:lnTo>
                    <a:pt x="102079" y="45053"/>
                  </a:lnTo>
                  <a:lnTo>
                    <a:pt x="91545" y="48158"/>
                  </a:lnTo>
                  <a:lnTo>
                    <a:pt x="84487" y="50235"/>
                  </a:lnTo>
                  <a:lnTo>
                    <a:pt x="75457" y="52883"/>
                  </a:lnTo>
                  <a:lnTo>
                    <a:pt x="67961" y="55093"/>
                  </a:lnTo>
                  <a:lnTo>
                    <a:pt x="60541" y="57264"/>
                  </a:lnTo>
                  <a:lnTo>
                    <a:pt x="53664" y="59284"/>
                  </a:lnTo>
                  <a:lnTo>
                    <a:pt x="57588" y="63532"/>
                  </a:lnTo>
                  <a:lnTo>
                    <a:pt x="63579" y="70018"/>
                  </a:lnTo>
                  <a:lnTo>
                    <a:pt x="67580" y="74333"/>
                  </a:lnTo>
                  <a:lnTo>
                    <a:pt x="72295" y="79877"/>
                  </a:lnTo>
                  <a:lnTo>
                    <a:pt x="76505" y="84820"/>
                  </a:lnTo>
                  <a:lnTo>
                    <a:pt x="80972" y="90049"/>
                  </a:lnTo>
                  <a:lnTo>
                    <a:pt x="77838" y="91821"/>
                  </a:lnTo>
                  <a:lnTo>
                    <a:pt x="72676" y="94736"/>
                  </a:lnTo>
                  <a:lnTo>
                    <a:pt x="72152" y="95269"/>
                  </a:lnTo>
                  <a:lnTo>
                    <a:pt x="71704" y="95812"/>
                  </a:lnTo>
                  <a:lnTo>
                    <a:pt x="69571" y="101003"/>
                  </a:lnTo>
                  <a:lnTo>
                    <a:pt x="67894" y="105089"/>
                  </a:lnTo>
                  <a:lnTo>
                    <a:pt x="67313" y="105594"/>
                  </a:lnTo>
                  <a:lnTo>
                    <a:pt x="60113" y="107099"/>
                  </a:lnTo>
                  <a:lnTo>
                    <a:pt x="52826" y="108604"/>
                  </a:lnTo>
                  <a:lnTo>
                    <a:pt x="48235" y="109566"/>
                  </a:lnTo>
                  <a:lnTo>
                    <a:pt x="46854" y="110614"/>
                  </a:lnTo>
                  <a:lnTo>
                    <a:pt x="43862" y="115691"/>
                  </a:lnTo>
                  <a:lnTo>
                    <a:pt x="40767" y="120910"/>
                  </a:lnTo>
                  <a:lnTo>
                    <a:pt x="35605" y="125178"/>
                  </a:lnTo>
                  <a:lnTo>
                    <a:pt x="29870" y="129902"/>
                  </a:lnTo>
                  <a:lnTo>
                    <a:pt x="28451" y="130207"/>
                  </a:lnTo>
                  <a:lnTo>
                    <a:pt x="24308" y="129483"/>
                  </a:lnTo>
                  <a:lnTo>
                    <a:pt x="17221" y="128245"/>
                  </a:lnTo>
                  <a:lnTo>
                    <a:pt x="10373" y="127045"/>
                  </a:lnTo>
                  <a:lnTo>
                    <a:pt x="5686" y="126235"/>
                  </a:lnTo>
                  <a:lnTo>
                    <a:pt x="0" y="125235"/>
                  </a:lnTo>
                  <a:lnTo>
                    <a:pt x="829" y="121244"/>
                  </a:lnTo>
                  <a:lnTo>
                    <a:pt x="600" y="119081"/>
                  </a:lnTo>
                  <a:lnTo>
                    <a:pt x="1953" y="111976"/>
                  </a:lnTo>
                  <a:lnTo>
                    <a:pt x="2743" y="108613"/>
                  </a:lnTo>
                  <a:lnTo>
                    <a:pt x="3134" y="106128"/>
                  </a:lnTo>
                  <a:lnTo>
                    <a:pt x="5096" y="101089"/>
                  </a:lnTo>
                  <a:lnTo>
                    <a:pt x="4858" y="99441"/>
                  </a:lnTo>
                  <a:lnTo>
                    <a:pt x="5267" y="93621"/>
                  </a:lnTo>
                  <a:lnTo>
                    <a:pt x="5067" y="92497"/>
                  </a:lnTo>
                  <a:lnTo>
                    <a:pt x="5963" y="89316"/>
                  </a:lnTo>
                  <a:lnTo>
                    <a:pt x="7639" y="84696"/>
                  </a:lnTo>
                  <a:lnTo>
                    <a:pt x="9277" y="80705"/>
                  </a:lnTo>
                  <a:lnTo>
                    <a:pt x="9868" y="78915"/>
                  </a:lnTo>
                  <a:lnTo>
                    <a:pt x="11545" y="75124"/>
                  </a:lnTo>
                  <a:lnTo>
                    <a:pt x="13059" y="70466"/>
                  </a:lnTo>
                  <a:lnTo>
                    <a:pt x="12259" y="67913"/>
                  </a:lnTo>
                  <a:lnTo>
                    <a:pt x="12021" y="67418"/>
                  </a:lnTo>
                  <a:lnTo>
                    <a:pt x="12630" y="64484"/>
                  </a:lnTo>
                  <a:lnTo>
                    <a:pt x="12611" y="64465"/>
                  </a:lnTo>
                  <a:lnTo>
                    <a:pt x="13354" y="59665"/>
                  </a:lnTo>
                  <a:lnTo>
                    <a:pt x="13754" y="57074"/>
                  </a:lnTo>
                  <a:lnTo>
                    <a:pt x="14659" y="53635"/>
                  </a:lnTo>
                  <a:lnTo>
                    <a:pt x="16259" y="50721"/>
                  </a:lnTo>
                  <a:lnTo>
                    <a:pt x="15516" y="43853"/>
                  </a:lnTo>
                  <a:lnTo>
                    <a:pt x="15602" y="40138"/>
                  </a:lnTo>
                  <a:lnTo>
                    <a:pt x="16602" y="35909"/>
                  </a:lnTo>
                  <a:lnTo>
                    <a:pt x="16050" y="30947"/>
                  </a:lnTo>
                  <a:lnTo>
                    <a:pt x="16516" y="23860"/>
                  </a:lnTo>
                  <a:lnTo>
                    <a:pt x="16621" y="23203"/>
                  </a:lnTo>
                  <a:lnTo>
                    <a:pt x="17202" y="22346"/>
                  </a:lnTo>
                  <a:lnTo>
                    <a:pt x="17650" y="21898"/>
                  </a:lnTo>
                  <a:lnTo>
                    <a:pt x="20946" y="20422"/>
                  </a:lnTo>
                  <a:lnTo>
                    <a:pt x="22355" y="20231"/>
                  </a:lnTo>
                  <a:lnTo>
                    <a:pt x="25232" y="20898"/>
                  </a:lnTo>
                  <a:lnTo>
                    <a:pt x="26880" y="22384"/>
                  </a:lnTo>
                  <a:lnTo>
                    <a:pt x="29632" y="26584"/>
                  </a:lnTo>
                  <a:lnTo>
                    <a:pt x="33919" y="27804"/>
                  </a:lnTo>
                  <a:lnTo>
                    <a:pt x="35643" y="28994"/>
                  </a:lnTo>
                  <a:lnTo>
                    <a:pt x="37986" y="31214"/>
                  </a:lnTo>
                  <a:lnTo>
                    <a:pt x="40853" y="32023"/>
                  </a:lnTo>
                  <a:lnTo>
                    <a:pt x="49921" y="33404"/>
                  </a:lnTo>
                  <a:lnTo>
                    <a:pt x="57150" y="28737"/>
                  </a:lnTo>
                  <a:lnTo>
                    <a:pt x="63265" y="24784"/>
                  </a:lnTo>
                  <a:lnTo>
                    <a:pt x="70209" y="20288"/>
                  </a:lnTo>
                  <a:lnTo>
                    <a:pt x="74933" y="17221"/>
                  </a:lnTo>
                  <a:lnTo>
                    <a:pt x="82991" y="11992"/>
                  </a:lnTo>
                  <a:lnTo>
                    <a:pt x="88306" y="8687"/>
                  </a:lnTo>
                  <a:lnTo>
                    <a:pt x="95288" y="4315"/>
                  </a:lnTo>
                  <a:lnTo>
                    <a:pt x="102184" y="0"/>
                  </a:lnTo>
                  <a:lnTo>
                    <a:pt x="104099" y="7039"/>
                  </a:lnTo>
                  <a:lnTo>
                    <a:pt x="105966" y="13906"/>
                  </a:lnTo>
                  <a:lnTo>
                    <a:pt x="107899" y="20993"/>
                  </a:lnTo>
                  <a:lnTo>
                    <a:pt x="109785" y="27861"/>
                  </a:lnTo>
                  <a:lnTo>
                    <a:pt x="107747" y="28518"/>
                  </a:lnTo>
                  <a:lnTo>
                    <a:pt x="109347" y="33766"/>
                  </a:lnTo>
                  <a:lnTo>
                    <a:pt x="111986" y="32966"/>
                  </a:lnTo>
                  <a:lnTo>
                    <a:pt x="114852" y="32347"/>
                  </a:lnTo>
                  <a:lnTo>
                    <a:pt x="116062" y="3571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1C7EB44-64CE-FA4C-BB9B-686663227FB4}"/>
                </a:ext>
              </a:extLst>
            </p:cNvPr>
            <p:cNvSpPr>
              <a:spLocks/>
            </p:cNvSpPr>
            <p:nvPr/>
          </p:nvSpPr>
          <p:spPr>
            <a:xfrm>
              <a:off x="9115441" y="3304559"/>
              <a:ext cx="592188" cy="697172"/>
            </a:xfrm>
            <a:custGeom>
              <a:avLst/>
              <a:gdLst>
                <a:gd name="connsiteX0" fmla="*/ 538496 w 592188"/>
                <a:gd name="connsiteY0" fmla="*/ 52292 h 697172"/>
                <a:gd name="connsiteX1" fmla="*/ 541848 w 592188"/>
                <a:gd name="connsiteY1" fmla="*/ 52483 h 697172"/>
                <a:gd name="connsiteX2" fmla="*/ 543344 w 592188"/>
                <a:gd name="connsiteY2" fmla="*/ 52311 h 697172"/>
                <a:gd name="connsiteX3" fmla="*/ 545906 w 592188"/>
                <a:gd name="connsiteY3" fmla="*/ 52873 h 697172"/>
                <a:gd name="connsiteX4" fmla="*/ 556070 w 592188"/>
                <a:gd name="connsiteY4" fmla="*/ 58503 h 697172"/>
                <a:gd name="connsiteX5" fmla="*/ 559136 w 592188"/>
                <a:gd name="connsiteY5" fmla="*/ 59217 h 697172"/>
                <a:gd name="connsiteX6" fmla="*/ 562308 w 592188"/>
                <a:gd name="connsiteY6" fmla="*/ 59303 h 697172"/>
                <a:gd name="connsiteX7" fmla="*/ 564537 w 592188"/>
                <a:gd name="connsiteY7" fmla="*/ 58846 h 697172"/>
                <a:gd name="connsiteX8" fmla="*/ 566499 w 592188"/>
                <a:gd name="connsiteY8" fmla="*/ 57302 h 697172"/>
                <a:gd name="connsiteX9" fmla="*/ 572633 w 592188"/>
                <a:gd name="connsiteY9" fmla="*/ 50473 h 697172"/>
                <a:gd name="connsiteX10" fmla="*/ 579091 w 592188"/>
                <a:gd name="connsiteY10" fmla="*/ 44234 h 697172"/>
                <a:gd name="connsiteX11" fmla="*/ 579806 w 592188"/>
                <a:gd name="connsiteY11" fmla="*/ 44472 h 697172"/>
                <a:gd name="connsiteX12" fmla="*/ 579806 w 592188"/>
                <a:gd name="connsiteY12" fmla="*/ 46196 h 697172"/>
                <a:gd name="connsiteX13" fmla="*/ 579329 w 592188"/>
                <a:gd name="connsiteY13" fmla="*/ 48111 h 697172"/>
                <a:gd name="connsiteX14" fmla="*/ 576472 w 592188"/>
                <a:gd name="connsiteY14" fmla="*/ 53816 h 697172"/>
                <a:gd name="connsiteX15" fmla="*/ 573300 w 592188"/>
                <a:gd name="connsiteY15" fmla="*/ 61474 h 697172"/>
                <a:gd name="connsiteX16" fmla="*/ 572624 w 592188"/>
                <a:gd name="connsiteY16" fmla="*/ 65342 h 697172"/>
                <a:gd name="connsiteX17" fmla="*/ 573652 w 592188"/>
                <a:gd name="connsiteY17" fmla="*/ 69104 h 697172"/>
                <a:gd name="connsiteX18" fmla="*/ 575643 w 592188"/>
                <a:gd name="connsiteY18" fmla="*/ 72209 h 697172"/>
                <a:gd name="connsiteX19" fmla="*/ 577215 w 592188"/>
                <a:gd name="connsiteY19" fmla="*/ 76448 h 697172"/>
                <a:gd name="connsiteX20" fmla="*/ 579025 w 592188"/>
                <a:gd name="connsiteY20" fmla="*/ 82325 h 697172"/>
                <a:gd name="connsiteX21" fmla="*/ 581577 w 592188"/>
                <a:gd name="connsiteY21" fmla="*/ 83068 h 697172"/>
                <a:gd name="connsiteX22" fmla="*/ 582968 w 592188"/>
                <a:gd name="connsiteY22" fmla="*/ 83153 h 697172"/>
                <a:gd name="connsiteX23" fmla="*/ 585521 w 592188"/>
                <a:gd name="connsiteY23" fmla="*/ 81391 h 697172"/>
                <a:gd name="connsiteX24" fmla="*/ 587930 w 592188"/>
                <a:gd name="connsiteY24" fmla="*/ 79153 h 697172"/>
                <a:gd name="connsiteX25" fmla="*/ 590007 w 592188"/>
                <a:gd name="connsiteY25" fmla="*/ 78877 h 697172"/>
                <a:gd name="connsiteX26" fmla="*/ 592188 w 592188"/>
                <a:gd name="connsiteY26" fmla="*/ 79258 h 697172"/>
                <a:gd name="connsiteX27" fmla="*/ 589321 w 592188"/>
                <a:gd name="connsiteY27" fmla="*/ 80820 h 697172"/>
                <a:gd name="connsiteX28" fmla="*/ 586616 w 592188"/>
                <a:gd name="connsiteY28" fmla="*/ 82725 h 697172"/>
                <a:gd name="connsiteX29" fmla="*/ 584292 w 592188"/>
                <a:gd name="connsiteY29" fmla="*/ 86325 h 697172"/>
                <a:gd name="connsiteX30" fmla="*/ 583425 w 592188"/>
                <a:gd name="connsiteY30" fmla="*/ 87001 h 697172"/>
                <a:gd name="connsiteX31" fmla="*/ 580749 w 592188"/>
                <a:gd name="connsiteY31" fmla="*/ 86782 h 697172"/>
                <a:gd name="connsiteX32" fmla="*/ 579215 w 592188"/>
                <a:gd name="connsiteY32" fmla="*/ 86916 h 697172"/>
                <a:gd name="connsiteX33" fmla="*/ 576081 w 592188"/>
                <a:gd name="connsiteY33" fmla="*/ 88421 h 697172"/>
                <a:gd name="connsiteX34" fmla="*/ 573328 w 592188"/>
                <a:gd name="connsiteY34" fmla="*/ 90126 h 697172"/>
                <a:gd name="connsiteX35" fmla="*/ 570699 w 592188"/>
                <a:gd name="connsiteY35" fmla="*/ 92212 h 697172"/>
                <a:gd name="connsiteX36" fmla="*/ 567833 w 592188"/>
                <a:gd name="connsiteY36" fmla="*/ 93326 h 697172"/>
                <a:gd name="connsiteX37" fmla="*/ 564775 w 592188"/>
                <a:gd name="connsiteY37" fmla="*/ 93593 h 697172"/>
                <a:gd name="connsiteX38" fmla="*/ 560060 w 592188"/>
                <a:gd name="connsiteY38" fmla="*/ 95298 h 697172"/>
                <a:gd name="connsiteX39" fmla="*/ 557003 w 592188"/>
                <a:gd name="connsiteY39" fmla="*/ 95422 h 697172"/>
                <a:gd name="connsiteX40" fmla="*/ 551259 w 592188"/>
                <a:gd name="connsiteY40" fmla="*/ 93936 h 697172"/>
                <a:gd name="connsiteX41" fmla="*/ 548468 w 592188"/>
                <a:gd name="connsiteY41" fmla="*/ 94336 h 697172"/>
                <a:gd name="connsiteX42" fmla="*/ 542382 w 592188"/>
                <a:gd name="connsiteY42" fmla="*/ 97689 h 697172"/>
                <a:gd name="connsiteX43" fmla="*/ 536838 w 592188"/>
                <a:gd name="connsiteY43" fmla="*/ 102527 h 697172"/>
                <a:gd name="connsiteX44" fmla="*/ 531990 w 592188"/>
                <a:gd name="connsiteY44" fmla="*/ 107947 h 697172"/>
                <a:gd name="connsiteX45" fmla="*/ 527942 w 592188"/>
                <a:gd name="connsiteY45" fmla="*/ 114443 h 697172"/>
                <a:gd name="connsiteX46" fmla="*/ 526313 w 592188"/>
                <a:gd name="connsiteY46" fmla="*/ 117815 h 697172"/>
                <a:gd name="connsiteX47" fmla="*/ 525332 w 592188"/>
                <a:gd name="connsiteY47" fmla="*/ 121587 h 697172"/>
                <a:gd name="connsiteX48" fmla="*/ 525199 w 592188"/>
                <a:gd name="connsiteY48" fmla="*/ 124082 h 697172"/>
                <a:gd name="connsiteX49" fmla="*/ 524837 w 592188"/>
                <a:gd name="connsiteY49" fmla="*/ 126473 h 697172"/>
                <a:gd name="connsiteX50" fmla="*/ 523904 w 592188"/>
                <a:gd name="connsiteY50" fmla="*/ 128140 h 697172"/>
                <a:gd name="connsiteX51" fmla="*/ 522780 w 592188"/>
                <a:gd name="connsiteY51" fmla="*/ 129492 h 697172"/>
                <a:gd name="connsiteX52" fmla="*/ 519436 w 592188"/>
                <a:gd name="connsiteY52" fmla="*/ 128702 h 697172"/>
                <a:gd name="connsiteX53" fmla="*/ 513950 w 592188"/>
                <a:gd name="connsiteY53" fmla="*/ 125254 h 697172"/>
                <a:gd name="connsiteX54" fmla="*/ 503311 w 592188"/>
                <a:gd name="connsiteY54" fmla="*/ 120234 h 697172"/>
                <a:gd name="connsiteX55" fmla="*/ 492071 w 592188"/>
                <a:gd name="connsiteY55" fmla="*/ 112528 h 697172"/>
                <a:gd name="connsiteX56" fmla="*/ 485747 w 592188"/>
                <a:gd name="connsiteY56" fmla="*/ 108652 h 697172"/>
                <a:gd name="connsiteX57" fmla="*/ 473859 w 592188"/>
                <a:gd name="connsiteY57" fmla="*/ 109814 h 697172"/>
                <a:gd name="connsiteX58" fmla="*/ 462610 w 592188"/>
                <a:gd name="connsiteY58" fmla="*/ 117205 h 697172"/>
                <a:gd name="connsiteX59" fmla="*/ 461610 w 592188"/>
                <a:gd name="connsiteY59" fmla="*/ 116577 h 697172"/>
                <a:gd name="connsiteX60" fmla="*/ 457314 w 592188"/>
                <a:gd name="connsiteY60" fmla="*/ 111509 h 697172"/>
                <a:gd name="connsiteX61" fmla="*/ 455228 w 592188"/>
                <a:gd name="connsiteY61" fmla="*/ 109499 h 697172"/>
                <a:gd name="connsiteX62" fmla="*/ 452742 w 592188"/>
                <a:gd name="connsiteY62" fmla="*/ 108928 h 697172"/>
                <a:gd name="connsiteX63" fmla="*/ 450894 w 592188"/>
                <a:gd name="connsiteY63" fmla="*/ 108995 h 697172"/>
                <a:gd name="connsiteX64" fmla="*/ 449103 w 592188"/>
                <a:gd name="connsiteY64" fmla="*/ 109366 h 697172"/>
                <a:gd name="connsiteX65" fmla="*/ 446561 w 592188"/>
                <a:gd name="connsiteY65" fmla="*/ 111976 h 697172"/>
                <a:gd name="connsiteX66" fmla="*/ 445627 w 592188"/>
                <a:gd name="connsiteY66" fmla="*/ 113852 h 697172"/>
                <a:gd name="connsiteX67" fmla="*/ 444903 w 592188"/>
                <a:gd name="connsiteY67" fmla="*/ 115986 h 697172"/>
                <a:gd name="connsiteX68" fmla="*/ 444684 w 592188"/>
                <a:gd name="connsiteY68" fmla="*/ 117491 h 697172"/>
                <a:gd name="connsiteX69" fmla="*/ 444989 w 592188"/>
                <a:gd name="connsiteY69" fmla="*/ 118967 h 697172"/>
                <a:gd name="connsiteX70" fmla="*/ 447399 w 592188"/>
                <a:gd name="connsiteY70" fmla="*/ 122301 h 697172"/>
                <a:gd name="connsiteX71" fmla="*/ 450370 w 592188"/>
                <a:gd name="connsiteY71" fmla="*/ 124778 h 697172"/>
                <a:gd name="connsiteX72" fmla="*/ 451713 w 592188"/>
                <a:gd name="connsiteY72" fmla="*/ 125244 h 697172"/>
                <a:gd name="connsiteX73" fmla="*/ 454561 w 592188"/>
                <a:gd name="connsiteY73" fmla="*/ 125073 h 697172"/>
                <a:gd name="connsiteX74" fmla="*/ 455886 w 592188"/>
                <a:gd name="connsiteY74" fmla="*/ 125330 h 697172"/>
                <a:gd name="connsiteX75" fmla="*/ 460657 w 592188"/>
                <a:gd name="connsiteY75" fmla="*/ 130293 h 697172"/>
                <a:gd name="connsiteX76" fmla="*/ 465887 w 592188"/>
                <a:gd name="connsiteY76" fmla="*/ 134941 h 697172"/>
                <a:gd name="connsiteX77" fmla="*/ 467039 w 592188"/>
                <a:gd name="connsiteY77" fmla="*/ 136474 h 697172"/>
                <a:gd name="connsiteX78" fmla="*/ 465105 w 592188"/>
                <a:gd name="connsiteY78" fmla="*/ 138084 h 697172"/>
                <a:gd name="connsiteX79" fmla="*/ 462991 w 592188"/>
                <a:gd name="connsiteY79" fmla="*/ 138884 h 697172"/>
                <a:gd name="connsiteX80" fmla="*/ 460524 w 592188"/>
                <a:gd name="connsiteY80" fmla="*/ 138684 h 697172"/>
                <a:gd name="connsiteX81" fmla="*/ 458085 w 592188"/>
                <a:gd name="connsiteY81" fmla="*/ 138074 h 697172"/>
                <a:gd name="connsiteX82" fmla="*/ 453914 w 592188"/>
                <a:gd name="connsiteY82" fmla="*/ 136103 h 697172"/>
                <a:gd name="connsiteX83" fmla="*/ 452123 w 592188"/>
                <a:gd name="connsiteY83" fmla="*/ 137779 h 697172"/>
                <a:gd name="connsiteX84" fmla="*/ 449342 w 592188"/>
                <a:gd name="connsiteY84" fmla="*/ 141218 h 697172"/>
                <a:gd name="connsiteX85" fmla="*/ 447808 w 592188"/>
                <a:gd name="connsiteY85" fmla="*/ 144952 h 697172"/>
                <a:gd name="connsiteX86" fmla="*/ 446561 w 592188"/>
                <a:gd name="connsiteY86" fmla="*/ 146656 h 697172"/>
                <a:gd name="connsiteX87" fmla="*/ 443493 w 592188"/>
                <a:gd name="connsiteY87" fmla="*/ 148904 h 697172"/>
                <a:gd name="connsiteX88" fmla="*/ 440245 w 592188"/>
                <a:gd name="connsiteY88" fmla="*/ 150066 h 697172"/>
                <a:gd name="connsiteX89" fmla="*/ 438540 w 592188"/>
                <a:gd name="connsiteY89" fmla="*/ 149685 h 697172"/>
                <a:gd name="connsiteX90" fmla="*/ 437245 w 592188"/>
                <a:gd name="connsiteY90" fmla="*/ 148276 h 697172"/>
                <a:gd name="connsiteX91" fmla="*/ 436512 w 592188"/>
                <a:gd name="connsiteY91" fmla="*/ 146590 h 697172"/>
                <a:gd name="connsiteX92" fmla="*/ 436140 w 592188"/>
                <a:gd name="connsiteY92" fmla="*/ 144628 h 697172"/>
                <a:gd name="connsiteX93" fmla="*/ 436826 w 592188"/>
                <a:gd name="connsiteY93" fmla="*/ 140380 h 697172"/>
                <a:gd name="connsiteX94" fmla="*/ 438512 w 592188"/>
                <a:gd name="connsiteY94" fmla="*/ 136541 h 697172"/>
                <a:gd name="connsiteX95" fmla="*/ 439159 w 592188"/>
                <a:gd name="connsiteY95" fmla="*/ 132617 h 697172"/>
                <a:gd name="connsiteX96" fmla="*/ 437779 w 592188"/>
                <a:gd name="connsiteY96" fmla="*/ 127083 h 697172"/>
                <a:gd name="connsiteX97" fmla="*/ 436902 w 592188"/>
                <a:gd name="connsiteY97" fmla="*/ 125921 h 697172"/>
                <a:gd name="connsiteX98" fmla="*/ 433454 w 592188"/>
                <a:gd name="connsiteY98" fmla="*/ 122672 h 697172"/>
                <a:gd name="connsiteX99" fmla="*/ 431854 w 592188"/>
                <a:gd name="connsiteY99" fmla="*/ 119501 h 697172"/>
                <a:gd name="connsiteX100" fmla="*/ 431473 w 592188"/>
                <a:gd name="connsiteY100" fmla="*/ 115548 h 697172"/>
                <a:gd name="connsiteX101" fmla="*/ 431673 w 592188"/>
                <a:gd name="connsiteY101" fmla="*/ 113367 h 697172"/>
                <a:gd name="connsiteX102" fmla="*/ 432511 w 592188"/>
                <a:gd name="connsiteY102" fmla="*/ 108538 h 697172"/>
                <a:gd name="connsiteX103" fmla="*/ 433349 w 592188"/>
                <a:gd name="connsiteY103" fmla="*/ 106099 h 697172"/>
                <a:gd name="connsiteX104" fmla="*/ 434930 w 592188"/>
                <a:gd name="connsiteY104" fmla="*/ 105299 h 697172"/>
                <a:gd name="connsiteX105" fmla="*/ 436664 w 592188"/>
                <a:gd name="connsiteY105" fmla="*/ 104813 h 697172"/>
                <a:gd name="connsiteX106" fmla="*/ 439321 w 592188"/>
                <a:gd name="connsiteY106" fmla="*/ 103061 h 697172"/>
                <a:gd name="connsiteX107" fmla="*/ 442246 w 592188"/>
                <a:gd name="connsiteY107" fmla="*/ 100794 h 697172"/>
                <a:gd name="connsiteX108" fmla="*/ 445046 w 592188"/>
                <a:gd name="connsiteY108" fmla="*/ 98203 h 697172"/>
                <a:gd name="connsiteX109" fmla="*/ 447817 w 592188"/>
                <a:gd name="connsiteY109" fmla="*/ 95031 h 697172"/>
                <a:gd name="connsiteX110" fmla="*/ 449256 w 592188"/>
                <a:gd name="connsiteY110" fmla="*/ 91545 h 697172"/>
                <a:gd name="connsiteX111" fmla="*/ 446884 w 592188"/>
                <a:gd name="connsiteY111" fmla="*/ 87259 h 697172"/>
                <a:gd name="connsiteX112" fmla="*/ 446389 w 592188"/>
                <a:gd name="connsiteY112" fmla="*/ 84706 h 697172"/>
                <a:gd name="connsiteX113" fmla="*/ 446741 w 592188"/>
                <a:gd name="connsiteY113" fmla="*/ 82296 h 697172"/>
                <a:gd name="connsiteX114" fmla="*/ 449275 w 592188"/>
                <a:gd name="connsiteY114" fmla="*/ 81010 h 697172"/>
                <a:gd name="connsiteX115" fmla="*/ 451875 w 592188"/>
                <a:gd name="connsiteY115" fmla="*/ 81982 h 697172"/>
                <a:gd name="connsiteX116" fmla="*/ 457124 w 592188"/>
                <a:gd name="connsiteY116" fmla="*/ 85525 h 697172"/>
                <a:gd name="connsiteX117" fmla="*/ 458143 w 592188"/>
                <a:gd name="connsiteY117" fmla="*/ 85877 h 697172"/>
                <a:gd name="connsiteX118" fmla="*/ 461743 w 592188"/>
                <a:gd name="connsiteY118" fmla="*/ 86040 h 697172"/>
                <a:gd name="connsiteX119" fmla="*/ 466677 w 592188"/>
                <a:gd name="connsiteY119" fmla="*/ 86811 h 697172"/>
                <a:gd name="connsiteX120" fmla="*/ 469535 w 592188"/>
                <a:gd name="connsiteY120" fmla="*/ 86620 h 697172"/>
                <a:gd name="connsiteX121" fmla="*/ 470916 w 592188"/>
                <a:gd name="connsiteY121" fmla="*/ 86087 h 697172"/>
                <a:gd name="connsiteX122" fmla="*/ 472992 w 592188"/>
                <a:gd name="connsiteY122" fmla="*/ 83163 h 697172"/>
                <a:gd name="connsiteX123" fmla="*/ 474011 w 592188"/>
                <a:gd name="connsiteY123" fmla="*/ 79429 h 697172"/>
                <a:gd name="connsiteX124" fmla="*/ 473640 w 592188"/>
                <a:gd name="connsiteY124" fmla="*/ 74619 h 697172"/>
                <a:gd name="connsiteX125" fmla="*/ 473621 w 592188"/>
                <a:gd name="connsiteY125" fmla="*/ 69837 h 697172"/>
                <a:gd name="connsiteX126" fmla="*/ 474936 w 592188"/>
                <a:gd name="connsiteY126" fmla="*/ 65932 h 697172"/>
                <a:gd name="connsiteX127" fmla="*/ 479050 w 592188"/>
                <a:gd name="connsiteY127" fmla="*/ 59636 h 697172"/>
                <a:gd name="connsiteX128" fmla="*/ 480231 w 592188"/>
                <a:gd name="connsiteY128" fmla="*/ 55921 h 697172"/>
                <a:gd name="connsiteX129" fmla="*/ 480660 w 592188"/>
                <a:gd name="connsiteY129" fmla="*/ 46854 h 697172"/>
                <a:gd name="connsiteX130" fmla="*/ 482146 w 592188"/>
                <a:gd name="connsiteY130" fmla="*/ 42853 h 697172"/>
                <a:gd name="connsiteX131" fmla="*/ 483336 w 592188"/>
                <a:gd name="connsiteY131" fmla="*/ 38691 h 697172"/>
                <a:gd name="connsiteX132" fmla="*/ 483908 w 592188"/>
                <a:gd name="connsiteY132" fmla="*/ 29947 h 697172"/>
                <a:gd name="connsiteX133" fmla="*/ 482222 w 592188"/>
                <a:gd name="connsiteY133" fmla="*/ 21507 h 697172"/>
                <a:gd name="connsiteX134" fmla="*/ 480526 w 592188"/>
                <a:gd name="connsiteY134" fmla="*/ 17354 h 697172"/>
                <a:gd name="connsiteX135" fmla="*/ 478584 w 592188"/>
                <a:gd name="connsiteY135" fmla="*/ 13402 h 697172"/>
                <a:gd name="connsiteX136" fmla="*/ 478869 w 592188"/>
                <a:gd name="connsiteY136" fmla="*/ 9620 h 697172"/>
                <a:gd name="connsiteX137" fmla="*/ 480441 w 592188"/>
                <a:gd name="connsiteY137" fmla="*/ 6105 h 697172"/>
                <a:gd name="connsiteX138" fmla="*/ 480479 w 592188"/>
                <a:gd name="connsiteY138" fmla="*/ 5048 h 697172"/>
                <a:gd name="connsiteX139" fmla="*/ 480850 w 592188"/>
                <a:gd name="connsiteY139" fmla="*/ 4105 h 697172"/>
                <a:gd name="connsiteX140" fmla="*/ 483794 w 592188"/>
                <a:gd name="connsiteY140" fmla="*/ 3438 h 697172"/>
                <a:gd name="connsiteX141" fmla="*/ 485174 w 592188"/>
                <a:gd name="connsiteY141" fmla="*/ 2686 h 697172"/>
                <a:gd name="connsiteX142" fmla="*/ 486499 w 592188"/>
                <a:gd name="connsiteY142" fmla="*/ 991 h 697172"/>
                <a:gd name="connsiteX143" fmla="*/ 488070 w 592188"/>
                <a:gd name="connsiteY143" fmla="*/ 0 h 697172"/>
                <a:gd name="connsiteX144" fmla="*/ 489223 w 592188"/>
                <a:gd name="connsiteY144" fmla="*/ 991 h 697172"/>
                <a:gd name="connsiteX145" fmla="*/ 490175 w 592188"/>
                <a:gd name="connsiteY145" fmla="*/ 2724 h 697172"/>
                <a:gd name="connsiteX146" fmla="*/ 494329 w 592188"/>
                <a:gd name="connsiteY146" fmla="*/ 6982 h 697172"/>
                <a:gd name="connsiteX147" fmla="*/ 500872 w 592188"/>
                <a:gd name="connsiteY147" fmla="*/ 14564 h 697172"/>
                <a:gd name="connsiteX148" fmla="*/ 508578 w 592188"/>
                <a:gd name="connsiteY148" fmla="*/ 26080 h 697172"/>
                <a:gd name="connsiteX149" fmla="*/ 513407 w 592188"/>
                <a:gd name="connsiteY149" fmla="*/ 31671 h 697172"/>
                <a:gd name="connsiteX150" fmla="*/ 518493 w 592188"/>
                <a:gd name="connsiteY150" fmla="*/ 36729 h 697172"/>
                <a:gd name="connsiteX151" fmla="*/ 524199 w 592188"/>
                <a:gd name="connsiteY151" fmla="*/ 41891 h 697172"/>
                <a:gd name="connsiteX152" fmla="*/ 530171 w 592188"/>
                <a:gd name="connsiteY152" fmla="*/ 46320 h 697172"/>
                <a:gd name="connsiteX153" fmla="*/ 533981 w 592188"/>
                <a:gd name="connsiteY153" fmla="*/ 48416 h 697172"/>
                <a:gd name="connsiteX154" fmla="*/ 536772 w 592188"/>
                <a:gd name="connsiteY154" fmla="*/ 51749 h 697172"/>
                <a:gd name="connsiteX155" fmla="*/ 538496 w 592188"/>
                <a:gd name="connsiteY155" fmla="*/ 52292 h 697172"/>
                <a:gd name="connsiteX156" fmla="*/ 464934 w 592188"/>
                <a:gd name="connsiteY156" fmla="*/ 6696 h 697172"/>
                <a:gd name="connsiteX157" fmla="*/ 463905 w 592188"/>
                <a:gd name="connsiteY157" fmla="*/ 9097 h 697172"/>
                <a:gd name="connsiteX158" fmla="*/ 462515 w 592188"/>
                <a:gd name="connsiteY158" fmla="*/ 5525 h 697172"/>
                <a:gd name="connsiteX159" fmla="*/ 462239 w 592188"/>
                <a:gd name="connsiteY159" fmla="*/ 1667 h 697172"/>
                <a:gd name="connsiteX160" fmla="*/ 463039 w 592188"/>
                <a:gd name="connsiteY160" fmla="*/ 1686 h 697172"/>
                <a:gd name="connsiteX161" fmla="*/ 464505 w 592188"/>
                <a:gd name="connsiteY161" fmla="*/ 2267 h 697172"/>
                <a:gd name="connsiteX162" fmla="*/ 464858 w 592188"/>
                <a:gd name="connsiteY162" fmla="*/ 4143 h 697172"/>
                <a:gd name="connsiteX163" fmla="*/ 464934 w 592188"/>
                <a:gd name="connsiteY163" fmla="*/ 6696 h 697172"/>
                <a:gd name="connsiteX164" fmla="*/ 470887 w 592188"/>
                <a:gd name="connsiteY164" fmla="*/ 14773 h 697172"/>
                <a:gd name="connsiteX165" fmla="*/ 469039 w 592188"/>
                <a:gd name="connsiteY165" fmla="*/ 15040 h 697172"/>
                <a:gd name="connsiteX166" fmla="*/ 466877 w 592188"/>
                <a:gd name="connsiteY166" fmla="*/ 13459 h 697172"/>
                <a:gd name="connsiteX167" fmla="*/ 466610 w 592188"/>
                <a:gd name="connsiteY167" fmla="*/ 11478 h 697172"/>
                <a:gd name="connsiteX168" fmla="*/ 468173 w 592188"/>
                <a:gd name="connsiteY168" fmla="*/ 9896 h 697172"/>
                <a:gd name="connsiteX169" fmla="*/ 469725 w 592188"/>
                <a:gd name="connsiteY169" fmla="*/ 10478 h 697172"/>
                <a:gd name="connsiteX170" fmla="*/ 471278 w 592188"/>
                <a:gd name="connsiteY170" fmla="*/ 12516 h 697172"/>
                <a:gd name="connsiteX171" fmla="*/ 471792 w 592188"/>
                <a:gd name="connsiteY171" fmla="*/ 13583 h 697172"/>
                <a:gd name="connsiteX172" fmla="*/ 470887 w 592188"/>
                <a:gd name="connsiteY172" fmla="*/ 14773 h 697172"/>
                <a:gd name="connsiteX173" fmla="*/ 422396 w 592188"/>
                <a:gd name="connsiteY173" fmla="*/ 126578 h 697172"/>
                <a:gd name="connsiteX174" fmla="*/ 421786 w 592188"/>
                <a:gd name="connsiteY174" fmla="*/ 126768 h 697172"/>
                <a:gd name="connsiteX175" fmla="*/ 421157 w 592188"/>
                <a:gd name="connsiteY175" fmla="*/ 126464 h 697172"/>
                <a:gd name="connsiteX176" fmla="*/ 420538 w 592188"/>
                <a:gd name="connsiteY176" fmla="*/ 123749 h 697172"/>
                <a:gd name="connsiteX177" fmla="*/ 421071 w 592188"/>
                <a:gd name="connsiteY177" fmla="*/ 122320 h 697172"/>
                <a:gd name="connsiteX178" fmla="*/ 422796 w 592188"/>
                <a:gd name="connsiteY178" fmla="*/ 121320 h 697172"/>
                <a:gd name="connsiteX179" fmla="*/ 424472 w 592188"/>
                <a:gd name="connsiteY179" fmla="*/ 121044 h 697172"/>
                <a:gd name="connsiteX180" fmla="*/ 423053 w 592188"/>
                <a:gd name="connsiteY180" fmla="*/ 126035 h 697172"/>
                <a:gd name="connsiteX181" fmla="*/ 422396 w 592188"/>
                <a:gd name="connsiteY181" fmla="*/ 126578 h 697172"/>
                <a:gd name="connsiteX182" fmla="*/ 469125 w 592188"/>
                <a:gd name="connsiteY182" fmla="*/ 151848 h 697172"/>
                <a:gd name="connsiteX183" fmla="*/ 470173 w 592188"/>
                <a:gd name="connsiteY183" fmla="*/ 152514 h 697172"/>
                <a:gd name="connsiteX184" fmla="*/ 475164 w 592188"/>
                <a:gd name="connsiteY184" fmla="*/ 150714 h 697172"/>
                <a:gd name="connsiteX185" fmla="*/ 474211 w 592188"/>
                <a:gd name="connsiteY185" fmla="*/ 156153 h 697172"/>
                <a:gd name="connsiteX186" fmla="*/ 473678 w 592188"/>
                <a:gd name="connsiteY186" fmla="*/ 161630 h 697172"/>
                <a:gd name="connsiteX187" fmla="*/ 474040 w 592188"/>
                <a:gd name="connsiteY187" fmla="*/ 170698 h 697172"/>
                <a:gd name="connsiteX188" fmla="*/ 474488 w 592188"/>
                <a:gd name="connsiteY188" fmla="*/ 174774 h 697172"/>
                <a:gd name="connsiteX189" fmla="*/ 475355 w 592188"/>
                <a:gd name="connsiteY189" fmla="*/ 178718 h 697172"/>
                <a:gd name="connsiteX190" fmla="*/ 477488 w 592188"/>
                <a:gd name="connsiteY190" fmla="*/ 181537 h 697172"/>
                <a:gd name="connsiteX191" fmla="*/ 480270 w 592188"/>
                <a:gd name="connsiteY191" fmla="*/ 183537 h 697172"/>
                <a:gd name="connsiteX192" fmla="*/ 484298 w 592188"/>
                <a:gd name="connsiteY192" fmla="*/ 189910 h 697172"/>
                <a:gd name="connsiteX193" fmla="*/ 486460 w 592188"/>
                <a:gd name="connsiteY193" fmla="*/ 197720 h 697172"/>
                <a:gd name="connsiteX194" fmla="*/ 487985 w 592188"/>
                <a:gd name="connsiteY194" fmla="*/ 201501 h 697172"/>
                <a:gd name="connsiteX195" fmla="*/ 489128 w 592188"/>
                <a:gd name="connsiteY195" fmla="*/ 205464 h 697172"/>
                <a:gd name="connsiteX196" fmla="*/ 489480 w 592188"/>
                <a:gd name="connsiteY196" fmla="*/ 207274 h 697172"/>
                <a:gd name="connsiteX197" fmla="*/ 489509 w 592188"/>
                <a:gd name="connsiteY197" fmla="*/ 209083 h 697172"/>
                <a:gd name="connsiteX198" fmla="*/ 489166 w 592188"/>
                <a:gd name="connsiteY198" fmla="*/ 211560 h 697172"/>
                <a:gd name="connsiteX199" fmla="*/ 489547 w 592188"/>
                <a:gd name="connsiteY199" fmla="*/ 213560 h 697172"/>
                <a:gd name="connsiteX200" fmla="*/ 489109 w 592188"/>
                <a:gd name="connsiteY200" fmla="*/ 219828 h 697172"/>
                <a:gd name="connsiteX201" fmla="*/ 487308 w 592188"/>
                <a:gd name="connsiteY201" fmla="*/ 227057 h 697172"/>
                <a:gd name="connsiteX202" fmla="*/ 487080 w 592188"/>
                <a:gd name="connsiteY202" fmla="*/ 230743 h 697172"/>
                <a:gd name="connsiteX203" fmla="*/ 485508 w 592188"/>
                <a:gd name="connsiteY203" fmla="*/ 231477 h 697172"/>
                <a:gd name="connsiteX204" fmla="*/ 484556 w 592188"/>
                <a:gd name="connsiteY204" fmla="*/ 233182 h 697172"/>
                <a:gd name="connsiteX205" fmla="*/ 483746 w 592188"/>
                <a:gd name="connsiteY205" fmla="*/ 233972 h 697172"/>
                <a:gd name="connsiteX206" fmla="*/ 482841 w 592188"/>
                <a:gd name="connsiteY206" fmla="*/ 234582 h 697172"/>
                <a:gd name="connsiteX207" fmla="*/ 481536 w 592188"/>
                <a:gd name="connsiteY207" fmla="*/ 234734 h 697172"/>
                <a:gd name="connsiteX208" fmla="*/ 480593 w 592188"/>
                <a:gd name="connsiteY208" fmla="*/ 235430 h 697172"/>
                <a:gd name="connsiteX209" fmla="*/ 480222 w 592188"/>
                <a:gd name="connsiteY209" fmla="*/ 237382 h 697172"/>
                <a:gd name="connsiteX210" fmla="*/ 479622 w 592188"/>
                <a:gd name="connsiteY210" fmla="*/ 239182 h 697172"/>
                <a:gd name="connsiteX211" fmla="*/ 478479 w 592188"/>
                <a:gd name="connsiteY211" fmla="*/ 240849 h 697172"/>
                <a:gd name="connsiteX212" fmla="*/ 477583 w 592188"/>
                <a:gd name="connsiteY212" fmla="*/ 242678 h 697172"/>
                <a:gd name="connsiteX213" fmla="*/ 476850 w 592188"/>
                <a:gd name="connsiteY213" fmla="*/ 247136 h 697172"/>
                <a:gd name="connsiteX214" fmla="*/ 476583 w 592188"/>
                <a:gd name="connsiteY214" fmla="*/ 251698 h 697172"/>
                <a:gd name="connsiteX215" fmla="*/ 475488 w 592188"/>
                <a:gd name="connsiteY215" fmla="*/ 254880 h 697172"/>
                <a:gd name="connsiteX216" fmla="*/ 472830 w 592188"/>
                <a:gd name="connsiteY216" fmla="*/ 255708 h 697172"/>
                <a:gd name="connsiteX217" fmla="*/ 469792 w 592188"/>
                <a:gd name="connsiteY217" fmla="*/ 255661 h 697172"/>
                <a:gd name="connsiteX218" fmla="*/ 465896 w 592188"/>
                <a:gd name="connsiteY218" fmla="*/ 257127 h 697172"/>
                <a:gd name="connsiteX219" fmla="*/ 465058 w 592188"/>
                <a:gd name="connsiteY219" fmla="*/ 257994 h 697172"/>
                <a:gd name="connsiteX220" fmla="*/ 461981 w 592188"/>
                <a:gd name="connsiteY220" fmla="*/ 263538 h 697172"/>
                <a:gd name="connsiteX221" fmla="*/ 461096 w 592188"/>
                <a:gd name="connsiteY221" fmla="*/ 266786 h 697172"/>
                <a:gd name="connsiteX222" fmla="*/ 461067 w 592188"/>
                <a:gd name="connsiteY222" fmla="*/ 270272 h 697172"/>
                <a:gd name="connsiteX223" fmla="*/ 461924 w 592188"/>
                <a:gd name="connsiteY223" fmla="*/ 274558 h 697172"/>
                <a:gd name="connsiteX224" fmla="*/ 463086 w 592188"/>
                <a:gd name="connsiteY224" fmla="*/ 278740 h 697172"/>
                <a:gd name="connsiteX225" fmla="*/ 463962 w 592188"/>
                <a:gd name="connsiteY225" fmla="*/ 286503 h 697172"/>
                <a:gd name="connsiteX226" fmla="*/ 463039 w 592188"/>
                <a:gd name="connsiteY226" fmla="*/ 298295 h 697172"/>
                <a:gd name="connsiteX227" fmla="*/ 462143 w 592188"/>
                <a:gd name="connsiteY227" fmla="*/ 302057 h 697172"/>
                <a:gd name="connsiteX228" fmla="*/ 460191 w 592188"/>
                <a:gd name="connsiteY228" fmla="*/ 304600 h 697172"/>
                <a:gd name="connsiteX229" fmla="*/ 458705 w 592188"/>
                <a:gd name="connsiteY229" fmla="*/ 305781 h 697172"/>
                <a:gd name="connsiteX230" fmla="*/ 457428 w 592188"/>
                <a:gd name="connsiteY230" fmla="*/ 307229 h 697172"/>
                <a:gd name="connsiteX231" fmla="*/ 455771 w 592188"/>
                <a:gd name="connsiteY231" fmla="*/ 311048 h 697172"/>
                <a:gd name="connsiteX232" fmla="*/ 453028 w 592188"/>
                <a:gd name="connsiteY232" fmla="*/ 318649 h 697172"/>
                <a:gd name="connsiteX233" fmla="*/ 452809 w 592188"/>
                <a:gd name="connsiteY233" fmla="*/ 320554 h 697172"/>
                <a:gd name="connsiteX234" fmla="*/ 452818 w 592188"/>
                <a:gd name="connsiteY234" fmla="*/ 322526 h 697172"/>
                <a:gd name="connsiteX235" fmla="*/ 452075 w 592188"/>
                <a:gd name="connsiteY235" fmla="*/ 325098 h 697172"/>
                <a:gd name="connsiteX236" fmla="*/ 451599 w 592188"/>
                <a:gd name="connsiteY236" fmla="*/ 327622 h 697172"/>
                <a:gd name="connsiteX237" fmla="*/ 452047 w 592188"/>
                <a:gd name="connsiteY237" fmla="*/ 330556 h 697172"/>
                <a:gd name="connsiteX238" fmla="*/ 452894 w 592188"/>
                <a:gd name="connsiteY238" fmla="*/ 333299 h 697172"/>
                <a:gd name="connsiteX239" fmla="*/ 456571 w 592188"/>
                <a:gd name="connsiteY239" fmla="*/ 340319 h 697172"/>
                <a:gd name="connsiteX240" fmla="*/ 458009 w 592188"/>
                <a:gd name="connsiteY240" fmla="*/ 342395 h 697172"/>
                <a:gd name="connsiteX241" fmla="*/ 459629 w 592188"/>
                <a:gd name="connsiteY241" fmla="*/ 344281 h 697172"/>
                <a:gd name="connsiteX242" fmla="*/ 453352 w 592188"/>
                <a:gd name="connsiteY242" fmla="*/ 346367 h 697172"/>
                <a:gd name="connsiteX243" fmla="*/ 452228 w 592188"/>
                <a:gd name="connsiteY243" fmla="*/ 347329 h 697172"/>
                <a:gd name="connsiteX244" fmla="*/ 448494 w 592188"/>
                <a:gd name="connsiteY244" fmla="*/ 351311 h 697172"/>
                <a:gd name="connsiteX245" fmla="*/ 447304 w 592188"/>
                <a:gd name="connsiteY245" fmla="*/ 355082 h 697172"/>
                <a:gd name="connsiteX246" fmla="*/ 447399 w 592188"/>
                <a:gd name="connsiteY246" fmla="*/ 359255 h 697172"/>
                <a:gd name="connsiteX247" fmla="*/ 446780 w 592188"/>
                <a:gd name="connsiteY247" fmla="*/ 360750 h 697172"/>
                <a:gd name="connsiteX248" fmla="*/ 445760 w 592188"/>
                <a:gd name="connsiteY248" fmla="*/ 362045 h 697172"/>
                <a:gd name="connsiteX249" fmla="*/ 444693 w 592188"/>
                <a:gd name="connsiteY249" fmla="*/ 362903 h 697172"/>
                <a:gd name="connsiteX250" fmla="*/ 440521 w 592188"/>
                <a:gd name="connsiteY250" fmla="*/ 364808 h 697172"/>
                <a:gd name="connsiteX251" fmla="*/ 437855 w 592188"/>
                <a:gd name="connsiteY251" fmla="*/ 366703 h 697172"/>
                <a:gd name="connsiteX252" fmla="*/ 435207 w 592188"/>
                <a:gd name="connsiteY252" fmla="*/ 369665 h 697172"/>
                <a:gd name="connsiteX253" fmla="*/ 434159 w 592188"/>
                <a:gd name="connsiteY253" fmla="*/ 371208 h 697172"/>
                <a:gd name="connsiteX254" fmla="*/ 432111 w 592188"/>
                <a:gd name="connsiteY254" fmla="*/ 370713 h 697172"/>
                <a:gd name="connsiteX255" fmla="*/ 430911 w 592188"/>
                <a:gd name="connsiteY255" fmla="*/ 369341 h 697172"/>
                <a:gd name="connsiteX256" fmla="*/ 432092 w 592188"/>
                <a:gd name="connsiteY256" fmla="*/ 367627 h 697172"/>
                <a:gd name="connsiteX257" fmla="*/ 431730 w 592188"/>
                <a:gd name="connsiteY257" fmla="*/ 365598 h 697172"/>
                <a:gd name="connsiteX258" fmla="*/ 432311 w 592188"/>
                <a:gd name="connsiteY258" fmla="*/ 360388 h 697172"/>
                <a:gd name="connsiteX259" fmla="*/ 431654 w 592188"/>
                <a:gd name="connsiteY259" fmla="*/ 358292 h 697172"/>
                <a:gd name="connsiteX260" fmla="*/ 433787 w 592188"/>
                <a:gd name="connsiteY260" fmla="*/ 356702 h 697172"/>
                <a:gd name="connsiteX261" fmla="*/ 434797 w 592188"/>
                <a:gd name="connsiteY261" fmla="*/ 354168 h 697172"/>
                <a:gd name="connsiteX262" fmla="*/ 437007 w 592188"/>
                <a:gd name="connsiteY262" fmla="*/ 352139 h 697172"/>
                <a:gd name="connsiteX263" fmla="*/ 438598 w 592188"/>
                <a:gd name="connsiteY263" fmla="*/ 350339 h 697172"/>
                <a:gd name="connsiteX264" fmla="*/ 438874 w 592188"/>
                <a:gd name="connsiteY264" fmla="*/ 348872 h 697172"/>
                <a:gd name="connsiteX265" fmla="*/ 437455 w 592188"/>
                <a:gd name="connsiteY265" fmla="*/ 347291 h 697172"/>
                <a:gd name="connsiteX266" fmla="*/ 435950 w 592188"/>
                <a:gd name="connsiteY266" fmla="*/ 346148 h 697172"/>
                <a:gd name="connsiteX267" fmla="*/ 433873 w 592188"/>
                <a:gd name="connsiteY267" fmla="*/ 346148 h 697172"/>
                <a:gd name="connsiteX268" fmla="*/ 431873 w 592188"/>
                <a:gd name="connsiteY268" fmla="*/ 346481 h 697172"/>
                <a:gd name="connsiteX269" fmla="*/ 430568 w 592188"/>
                <a:gd name="connsiteY269" fmla="*/ 347986 h 697172"/>
                <a:gd name="connsiteX270" fmla="*/ 430139 w 592188"/>
                <a:gd name="connsiteY270" fmla="*/ 350034 h 697172"/>
                <a:gd name="connsiteX271" fmla="*/ 430244 w 592188"/>
                <a:gd name="connsiteY271" fmla="*/ 350987 h 697172"/>
                <a:gd name="connsiteX272" fmla="*/ 430073 w 592188"/>
                <a:gd name="connsiteY272" fmla="*/ 351815 h 697172"/>
                <a:gd name="connsiteX273" fmla="*/ 426929 w 592188"/>
                <a:gd name="connsiteY273" fmla="*/ 354616 h 697172"/>
                <a:gd name="connsiteX274" fmla="*/ 427339 w 592188"/>
                <a:gd name="connsiteY274" fmla="*/ 357540 h 697172"/>
                <a:gd name="connsiteX275" fmla="*/ 428263 w 592188"/>
                <a:gd name="connsiteY275" fmla="*/ 359026 h 697172"/>
                <a:gd name="connsiteX276" fmla="*/ 429444 w 592188"/>
                <a:gd name="connsiteY276" fmla="*/ 359731 h 697172"/>
                <a:gd name="connsiteX277" fmla="*/ 429091 w 592188"/>
                <a:gd name="connsiteY277" fmla="*/ 360731 h 697172"/>
                <a:gd name="connsiteX278" fmla="*/ 427596 w 592188"/>
                <a:gd name="connsiteY278" fmla="*/ 363084 h 697172"/>
                <a:gd name="connsiteX279" fmla="*/ 426558 w 592188"/>
                <a:gd name="connsiteY279" fmla="*/ 363312 h 697172"/>
                <a:gd name="connsiteX280" fmla="*/ 424643 w 592188"/>
                <a:gd name="connsiteY280" fmla="*/ 360016 h 697172"/>
                <a:gd name="connsiteX281" fmla="*/ 422243 w 592188"/>
                <a:gd name="connsiteY281" fmla="*/ 358216 h 697172"/>
                <a:gd name="connsiteX282" fmla="*/ 419272 w 592188"/>
                <a:gd name="connsiteY282" fmla="*/ 358226 h 697172"/>
                <a:gd name="connsiteX283" fmla="*/ 416223 w 592188"/>
                <a:gd name="connsiteY283" fmla="*/ 358883 h 697172"/>
                <a:gd name="connsiteX284" fmla="*/ 413908 w 592188"/>
                <a:gd name="connsiteY284" fmla="*/ 361074 h 697172"/>
                <a:gd name="connsiteX285" fmla="*/ 413147 w 592188"/>
                <a:gd name="connsiteY285" fmla="*/ 362893 h 697172"/>
                <a:gd name="connsiteX286" fmla="*/ 412652 w 592188"/>
                <a:gd name="connsiteY286" fmla="*/ 364770 h 697172"/>
                <a:gd name="connsiteX287" fmla="*/ 412823 w 592188"/>
                <a:gd name="connsiteY287" fmla="*/ 369332 h 697172"/>
                <a:gd name="connsiteX288" fmla="*/ 411861 w 592188"/>
                <a:gd name="connsiteY288" fmla="*/ 373142 h 697172"/>
                <a:gd name="connsiteX289" fmla="*/ 409975 w 592188"/>
                <a:gd name="connsiteY289" fmla="*/ 376485 h 697172"/>
                <a:gd name="connsiteX290" fmla="*/ 409098 w 592188"/>
                <a:gd name="connsiteY290" fmla="*/ 377704 h 697172"/>
                <a:gd name="connsiteX291" fmla="*/ 406803 w 592188"/>
                <a:gd name="connsiteY291" fmla="*/ 379971 h 697172"/>
                <a:gd name="connsiteX292" fmla="*/ 405212 w 592188"/>
                <a:gd name="connsiteY292" fmla="*/ 380267 h 697172"/>
                <a:gd name="connsiteX293" fmla="*/ 404088 w 592188"/>
                <a:gd name="connsiteY293" fmla="*/ 379238 h 697172"/>
                <a:gd name="connsiteX294" fmla="*/ 403174 w 592188"/>
                <a:gd name="connsiteY294" fmla="*/ 377676 h 697172"/>
                <a:gd name="connsiteX295" fmla="*/ 404336 w 592188"/>
                <a:gd name="connsiteY295" fmla="*/ 371961 h 697172"/>
                <a:gd name="connsiteX296" fmla="*/ 404289 w 592188"/>
                <a:gd name="connsiteY296" fmla="*/ 368741 h 697172"/>
                <a:gd name="connsiteX297" fmla="*/ 406975 w 592188"/>
                <a:gd name="connsiteY297" fmla="*/ 367103 h 697172"/>
                <a:gd name="connsiteX298" fmla="*/ 404774 w 592188"/>
                <a:gd name="connsiteY298" fmla="*/ 364817 h 697172"/>
                <a:gd name="connsiteX299" fmla="*/ 402069 w 592188"/>
                <a:gd name="connsiteY299" fmla="*/ 363893 h 697172"/>
                <a:gd name="connsiteX300" fmla="*/ 398269 w 592188"/>
                <a:gd name="connsiteY300" fmla="*/ 365112 h 697172"/>
                <a:gd name="connsiteX301" fmla="*/ 397192 w 592188"/>
                <a:gd name="connsiteY301" fmla="*/ 366494 h 697172"/>
                <a:gd name="connsiteX302" fmla="*/ 396459 w 592188"/>
                <a:gd name="connsiteY302" fmla="*/ 368341 h 697172"/>
                <a:gd name="connsiteX303" fmla="*/ 394411 w 592188"/>
                <a:gd name="connsiteY303" fmla="*/ 370684 h 697172"/>
                <a:gd name="connsiteX304" fmla="*/ 392163 w 592188"/>
                <a:gd name="connsiteY304" fmla="*/ 372866 h 697172"/>
                <a:gd name="connsiteX305" fmla="*/ 389601 w 592188"/>
                <a:gd name="connsiteY305" fmla="*/ 376599 h 697172"/>
                <a:gd name="connsiteX306" fmla="*/ 387886 w 592188"/>
                <a:gd name="connsiteY306" fmla="*/ 381010 h 697172"/>
                <a:gd name="connsiteX307" fmla="*/ 382267 w 592188"/>
                <a:gd name="connsiteY307" fmla="*/ 379571 h 697172"/>
                <a:gd name="connsiteX308" fmla="*/ 379209 w 592188"/>
                <a:gd name="connsiteY308" fmla="*/ 379248 h 697172"/>
                <a:gd name="connsiteX309" fmla="*/ 376114 w 592188"/>
                <a:gd name="connsiteY309" fmla="*/ 379362 h 697172"/>
                <a:gd name="connsiteX310" fmla="*/ 370627 w 592188"/>
                <a:gd name="connsiteY310" fmla="*/ 378819 h 697172"/>
                <a:gd name="connsiteX311" fmla="*/ 364607 w 592188"/>
                <a:gd name="connsiteY311" fmla="*/ 379724 h 697172"/>
                <a:gd name="connsiteX312" fmla="*/ 357749 w 592188"/>
                <a:gd name="connsiteY312" fmla="*/ 381457 h 697172"/>
                <a:gd name="connsiteX313" fmla="*/ 358159 w 592188"/>
                <a:gd name="connsiteY313" fmla="*/ 380209 h 697172"/>
                <a:gd name="connsiteX314" fmla="*/ 363798 w 592188"/>
                <a:gd name="connsiteY314" fmla="*/ 377552 h 697172"/>
                <a:gd name="connsiteX315" fmla="*/ 363998 w 592188"/>
                <a:gd name="connsiteY315" fmla="*/ 376771 h 697172"/>
                <a:gd name="connsiteX316" fmla="*/ 363455 w 592188"/>
                <a:gd name="connsiteY316" fmla="*/ 375314 h 697172"/>
                <a:gd name="connsiteX317" fmla="*/ 362055 w 592188"/>
                <a:gd name="connsiteY317" fmla="*/ 375247 h 697172"/>
                <a:gd name="connsiteX318" fmla="*/ 358683 w 592188"/>
                <a:gd name="connsiteY318" fmla="*/ 375752 h 697172"/>
                <a:gd name="connsiteX319" fmla="*/ 356958 w 592188"/>
                <a:gd name="connsiteY319" fmla="*/ 375533 h 697172"/>
                <a:gd name="connsiteX320" fmla="*/ 356263 w 592188"/>
                <a:gd name="connsiteY320" fmla="*/ 373971 h 697172"/>
                <a:gd name="connsiteX321" fmla="*/ 355120 w 592188"/>
                <a:gd name="connsiteY321" fmla="*/ 373304 h 697172"/>
                <a:gd name="connsiteX322" fmla="*/ 354359 w 592188"/>
                <a:gd name="connsiteY322" fmla="*/ 373942 h 697172"/>
                <a:gd name="connsiteX323" fmla="*/ 354606 w 592188"/>
                <a:gd name="connsiteY323" fmla="*/ 376971 h 697172"/>
                <a:gd name="connsiteX324" fmla="*/ 353777 w 592188"/>
                <a:gd name="connsiteY324" fmla="*/ 377371 h 697172"/>
                <a:gd name="connsiteX325" fmla="*/ 352663 w 592188"/>
                <a:gd name="connsiteY325" fmla="*/ 376590 h 697172"/>
                <a:gd name="connsiteX326" fmla="*/ 353015 w 592188"/>
                <a:gd name="connsiteY326" fmla="*/ 374228 h 697172"/>
                <a:gd name="connsiteX327" fmla="*/ 352263 w 592188"/>
                <a:gd name="connsiteY327" fmla="*/ 370770 h 697172"/>
                <a:gd name="connsiteX328" fmla="*/ 352167 w 592188"/>
                <a:gd name="connsiteY328" fmla="*/ 368618 h 697172"/>
                <a:gd name="connsiteX329" fmla="*/ 353349 w 592188"/>
                <a:gd name="connsiteY329" fmla="*/ 366770 h 697172"/>
                <a:gd name="connsiteX330" fmla="*/ 352139 w 592188"/>
                <a:gd name="connsiteY330" fmla="*/ 365989 h 697172"/>
                <a:gd name="connsiteX331" fmla="*/ 350863 w 592188"/>
                <a:gd name="connsiteY331" fmla="*/ 366284 h 697172"/>
                <a:gd name="connsiteX332" fmla="*/ 349243 w 592188"/>
                <a:gd name="connsiteY332" fmla="*/ 367170 h 697172"/>
                <a:gd name="connsiteX333" fmla="*/ 347815 w 592188"/>
                <a:gd name="connsiteY333" fmla="*/ 368427 h 697172"/>
                <a:gd name="connsiteX334" fmla="*/ 344795 w 592188"/>
                <a:gd name="connsiteY334" fmla="*/ 374742 h 697172"/>
                <a:gd name="connsiteX335" fmla="*/ 343624 w 592188"/>
                <a:gd name="connsiteY335" fmla="*/ 378343 h 697172"/>
                <a:gd name="connsiteX336" fmla="*/ 345834 w 592188"/>
                <a:gd name="connsiteY336" fmla="*/ 381229 h 697172"/>
                <a:gd name="connsiteX337" fmla="*/ 351872 w 592188"/>
                <a:gd name="connsiteY337" fmla="*/ 385258 h 697172"/>
                <a:gd name="connsiteX338" fmla="*/ 352901 w 592188"/>
                <a:gd name="connsiteY338" fmla="*/ 386248 h 697172"/>
                <a:gd name="connsiteX339" fmla="*/ 352920 w 592188"/>
                <a:gd name="connsiteY339" fmla="*/ 387963 h 697172"/>
                <a:gd name="connsiteX340" fmla="*/ 352187 w 592188"/>
                <a:gd name="connsiteY340" fmla="*/ 389782 h 697172"/>
                <a:gd name="connsiteX341" fmla="*/ 350548 w 592188"/>
                <a:gd name="connsiteY341" fmla="*/ 390573 h 697172"/>
                <a:gd name="connsiteX342" fmla="*/ 343928 w 592188"/>
                <a:gd name="connsiteY342" fmla="*/ 391916 h 697172"/>
                <a:gd name="connsiteX343" fmla="*/ 338185 w 592188"/>
                <a:gd name="connsiteY343" fmla="*/ 394516 h 697172"/>
                <a:gd name="connsiteX344" fmla="*/ 336528 w 592188"/>
                <a:gd name="connsiteY344" fmla="*/ 397145 h 697172"/>
                <a:gd name="connsiteX345" fmla="*/ 331308 w 592188"/>
                <a:gd name="connsiteY345" fmla="*/ 407299 h 697172"/>
                <a:gd name="connsiteX346" fmla="*/ 327127 w 592188"/>
                <a:gd name="connsiteY346" fmla="*/ 414223 h 697172"/>
                <a:gd name="connsiteX347" fmla="*/ 321221 w 592188"/>
                <a:gd name="connsiteY347" fmla="*/ 416605 h 697172"/>
                <a:gd name="connsiteX348" fmla="*/ 314744 w 592188"/>
                <a:gd name="connsiteY348" fmla="*/ 414481 h 697172"/>
                <a:gd name="connsiteX349" fmla="*/ 313172 w 592188"/>
                <a:gd name="connsiteY349" fmla="*/ 412071 h 697172"/>
                <a:gd name="connsiteX350" fmla="*/ 311905 w 592188"/>
                <a:gd name="connsiteY350" fmla="*/ 409089 h 697172"/>
                <a:gd name="connsiteX351" fmla="*/ 309496 w 592188"/>
                <a:gd name="connsiteY351" fmla="*/ 406394 h 697172"/>
                <a:gd name="connsiteX352" fmla="*/ 307314 w 592188"/>
                <a:gd name="connsiteY352" fmla="*/ 403450 h 697172"/>
                <a:gd name="connsiteX353" fmla="*/ 306048 w 592188"/>
                <a:gd name="connsiteY353" fmla="*/ 399955 h 697172"/>
                <a:gd name="connsiteX354" fmla="*/ 306248 w 592188"/>
                <a:gd name="connsiteY354" fmla="*/ 394316 h 697172"/>
                <a:gd name="connsiteX355" fmla="*/ 305305 w 592188"/>
                <a:gd name="connsiteY355" fmla="*/ 390916 h 697172"/>
                <a:gd name="connsiteX356" fmla="*/ 306152 w 592188"/>
                <a:gd name="connsiteY356" fmla="*/ 390011 h 697172"/>
                <a:gd name="connsiteX357" fmla="*/ 309724 w 592188"/>
                <a:gd name="connsiteY357" fmla="*/ 387934 h 697172"/>
                <a:gd name="connsiteX358" fmla="*/ 310896 w 592188"/>
                <a:gd name="connsiteY358" fmla="*/ 386772 h 697172"/>
                <a:gd name="connsiteX359" fmla="*/ 312915 w 592188"/>
                <a:gd name="connsiteY359" fmla="*/ 384067 h 697172"/>
                <a:gd name="connsiteX360" fmla="*/ 313639 w 592188"/>
                <a:gd name="connsiteY360" fmla="*/ 382562 h 697172"/>
                <a:gd name="connsiteX361" fmla="*/ 313744 w 592188"/>
                <a:gd name="connsiteY361" fmla="*/ 380286 h 697172"/>
                <a:gd name="connsiteX362" fmla="*/ 312125 w 592188"/>
                <a:gd name="connsiteY362" fmla="*/ 379095 h 697172"/>
                <a:gd name="connsiteX363" fmla="*/ 307934 w 592188"/>
                <a:gd name="connsiteY363" fmla="*/ 379133 h 697172"/>
                <a:gd name="connsiteX364" fmla="*/ 303752 w 592188"/>
                <a:gd name="connsiteY364" fmla="*/ 379847 h 697172"/>
                <a:gd name="connsiteX365" fmla="*/ 300771 w 592188"/>
                <a:gd name="connsiteY365" fmla="*/ 378857 h 697172"/>
                <a:gd name="connsiteX366" fmla="*/ 296894 w 592188"/>
                <a:gd name="connsiteY366" fmla="*/ 376095 h 697172"/>
                <a:gd name="connsiteX367" fmla="*/ 295694 w 592188"/>
                <a:gd name="connsiteY367" fmla="*/ 375504 h 697172"/>
                <a:gd name="connsiteX368" fmla="*/ 291522 w 592188"/>
                <a:gd name="connsiteY368" fmla="*/ 375333 h 697172"/>
                <a:gd name="connsiteX369" fmla="*/ 288541 w 592188"/>
                <a:gd name="connsiteY369" fmla="*/ 375847 h 697172"/>
                <a:gd name="connsiteX370" fmla="*/ 285616 w 592188"/>
                <a:gd name="connsiteY370" fmla="*/ 376847 h 697172"/>
                <a:gd name="connsiteX371" fmla="*/ 282521 w 592188"/>
                <a:gd name="connsiteY371" fmla="*/ 377171 h 697172"/>
                <a:gd name="connsiteX372" fmla="*/ 281492 w 592188"/>
                <a:gd name="connsiteY372" fmla="*/ 377695 h 697172"/>
                <a:gd name="connsiteX373" fmla="*/ 277920 w 592188"/>
                <a:gd name="connsiteY373" fmla="*/ 381076 h 697172"/>
                <a:gd name="connsiteX374" fmla="*/ 275072 w 592188"/>
                <a:gd name="connsiteY374" fmla="*/ 383200 h 697172"/>
                <a:gd name="connsiteX375" fmla="*/ 272615 w 592188"/>
                <a:gd name="connsiteY375" fmla="*/ 384258 h 697172"/>
                <a:gd name="connsiteX376" fmla="*/ 267309 w 592188"/>
                <a:gd name="connsiteY376" fmla="*/ 384534 h 697172"/>
                <a:gd name="connsiteX377" fmla="*/ 264652 w 592188"/>
                <a:gd name="connsiteY377" fmla="*/ 385220 h 697172"/>
                <a:gd name="connsiteX378" fmla="*/ 261871 w 592188"/>
                <a:gd name="connsiteY378" fmla="*/ 386334 h 697172"/>
                <a:gd name="connsiteX379" fmla="*/ 261089 w 592188"/>
                <a:gd name="connsiteY379" fmla="*/ 386239 h 697172"/>
                <a:gd name="connsiteX380" fmla="*/ 258156 w 592188"/>
                <a:gd name="connsiteY380" fmla="*/ 387782 h 697172"/>
                <a:gd name="connsiteX381" fmla="*/ 254784 w 592188"/>
                <a:gd name="connsiteY381" fmla="*/ 389116 h 697172"/>
                <a:gd name="connsiteX382" fmla="*/ 252993 w 592188"/>
                <a:gd name="connsiteY382" fmla="*/ 390449 h 697172"/>
                <a:gd name="connsiteX383" fmla="*/ 249688 w 592188"/>
                <a:gd name="connsiteY383" fmla="*/ 389572 h 697172"/>
                <a:gd name="connsiteX384" fmla="*/ 243154 w 592188"/>
                <a:gd name="connsiteY384" fmla="*/ 391963 h 697172"/>
                <a:gd name="connsiteX385" fmla="*/ 239992 w 592188"/>
                <a:gd name="connsiteY385" fmla="*/ 392259 h 697172"/>
                <a:gd name="connsiteX386" fmla="*/ 236734 w 592188"/>
                <a:gd name="connsiteY386" fmla="*/ 390935 h 697172"/>
                <a:gd name="connsiteX387" fmla="*/ 233705 w 592188"/>
                <a:gd name="connsiteY387" fmla="*/ 388791 h 697172"/>
                <a:gd name="connsiteX388" fmla="*/ 230800 w 592188"/>
                <a:gd name="connsiteY388" fmla="*/ 389715 h 697172"/>
                <a:gd name="connsiteX389" fmla="*/ 228809 w 592188"/>
                <a:gd name="connsiteY389" fmla="*/ 392868 h 697172"/>
                <a:gd name="connsiteX390" fmla="*/ 227838 w 592188"/>
                <a:gd name="connsiteY390" fmla="*/ 399136 h 697172"/>
                <a:gd name="connsiteX391" fmla="*/ 226704 w 592188"/>
                <a:gd name="connsiteY391" fmla="*/ 401955 h 697172"/>
                <a:gd name="connsiteX392" fmla="*/ 226361 w 592188"/>
                <a:gd name="connsiteY392" fmla="*/ 405336 h 697172"/>
                <a:gd name="connsiteX393" fmla="*/ 224857 w 592188"/>
                <a:gd name="connsiteY393" fmla="*/ 404803 h 697172"/>
                <a:gd name="connsiteX394" fmla="*/ 216112 w 592188"/>
                <a:gd name="connsiteY394" fmla="*/ 398717 h 697172"/>
                <a:gd name="connsiteX395" fmla="*/ 215512 w 592188"/>
                <a:gd name="connsiteY395" fmla="*/ 398497 h 697172"/>
                <a:gd name="connsiteX396" fmla="*/ 208445 w 592188"/>
                <a:gd name="connsiteY396" fmla="*/ 399545 h 697172"/>
                <a:gd name="connsiteX397" fmla="*/ 206626 w 592188"/>
                <a:gd name="connsiteY397" fmla="*/ 400050 h 697172"/>
                <a:gd name="connsiteX398" fmla="*/ 204349 w 592188"/>
                <a:gd name="connsiteY398" fmla="*/ 401279 h 697172"/>
                <a:gd name="connsiteX399" fmla="*/ 201939 w 592188"/>
                <a:gd name="connsiteY399" fmla="*/ 401831 h 697172"/>
                <a:gd name="connsiteX400" fmla="*/ 199749 w 592188"/>
                <a:gd name="connsiteY400" fmla="*/ 400945 h 697172"/>
                <a:gd name="connsiteX401" fmla="*/ 197644 w 592188"/>
                <a:gd name="connsiteY401" fmla="*/ 399507 h 697172"/>
                <a:gd name="connsiteX402" fmla="*/ 195624 w 592188"/>
                <a:gd name="connsiteY402" fmla="*/ 399936 h 697172"/>
                <a:gd name="connsiteX403" fmla="*/ 193557 w 592188"/>
                <a:gd name="connsiteY403" fmla="*/ 400945 h 697172"/>
                <a:gd name="connsiteX404" fmla="*/ 192757 w 592188"/>
                <a:gd name="connsiteY404" fmla="*/ 391744 h 697172"/>
                <a:gd name="connsiteX405" fmla="*/ 193167 w 592188"/>
                <a:gd name="connsiteY405" fmla="*/ 390535 h 697172"/>
                <a:gd name="connsiteX406" fmla="*/ 194433 w 592188"/>
                <a:gd name="connsiteY406" fmla="*/ 388925 h 697172"/>
                <a:gd name="connsiteX407" fmla="*/ 195834 w 592188"/>
                <a:gd name="connsiteY407" fmla="*/ 387544 h 697172"/>
                <a:gd name="connsiteX408" fmla="*/ 199254 w 592188"/>
                <a:gd name="connsiteY408" fmla="*/ 387067 h 697172"/>
                <a:gd name="connsiteX409" fmla="*/ 202711 w 592188"/>
                <a:gd name="connsiteY409" fmla="*/ 387515 h 697172"/>
                <a:gd name="connsiteX410" fmla="*/ 205187 w 592188"/>
                <a:gd name="connsiteY410" fmla="*/ 386887 h 697172"/>
                <a:gd name="connsiteX411" fmla="*/ 207283 w 592188"/>
                <a:gd name="connsiteY411" fmla="*/ 385058 h 697172"/>
                <a:gd name="connsiteX412" fmla="*/ 209483 w 592188"/>
                <a:gd name="connsiteY412" fmla="*/ 382467 h 697172"/>
                <a:gd name="connsiteX413" fmla="*/ 211969 w 592188"/>
                <a:gd name="connsiteY413" fmla="*/ 380352 h 697172"/>
                <a:gd name="connsiteX414" fmla="*/ 215341 w 592188"/>
                <a:gd name="connsiteY414" fmla="*/ 378686 h 697172"/>
                <a:gd name="connsiteX415" fmla="*/ 218598 w 592188"/>
                <a:gd name="connsiteY415" fmla="*/ 376771 h 697172"/>
                <a:gd name="connsiteX416" fmla="*/ 221466 w 592188"/>
                <a:gd name="connsiteY416" fmla="*/ 374085 h 697172"/>
                <a:gd name="connsiteX417" fmla="*/ 224180 w 592188"/>
                <a:gd name="connsiteY417" fmla="*/ 371142 h 697172"/>
                <a:gd name="connsiteX418" fmla="*/ 226676 w 592188"/>
                <a:gd name="connsiteY418" fmla="*/ 368980 h 697172"/>
                <a:gd name="connsiteX419" fmla="*/ 229391 w 592188"/>
                <a:gd name="connsiteY419" fmla="*/ 367170 h 697172"/>
                <a:gd name="connsiteX420" fmla="*/ 233524 w 592188"/>
                <a:gd name="connsiteY420" fmla="*/ 362807 h 697172"/>
                <a:gd name="connsiteX421" fmla="*/ 239001 w 592188"/>
                <a:gd name="connsiteY421" fmla="*/ 357902 h 697172"/>
                <a:gd name="connsiteX422" fmla="*/ 241106 w 592188"/>
                <a:gd name="connsiteY422" fmla="*/ 354263 h 697172"/>
                <a:gd name="connsiteX423" fmla="*/ 242411 w 592188"/>
                <a:gd name="connsiteY423" fmla="*/ 353263 h 697172"/>
                <a:gd name="connsiteX424" fmla="*/ 247126 w 592188"/>
                <a:gd name="connsiteY424" fmla="*/ 351234 h 697172"/>
                <a:gd name="connsiteX425" fmla="*/ 253384 w 592188"/>
                <a:gd name="connsiteY425" fmla="*/ 349672 h 697172"/>
                <a:gd name="connsiteX426" fmla="*/ 256337 w 592188"/>
                <a:gd name="connsiteY426" fmla="*/ 349748 h 697172"/>
                <a:gd name="connsiteX427" fmla="*/ 259251 w 592188"/>
                <a:gd name="connsiteY427" fmla="*/ 352940 h 697172"/>
                <a:gd name="connsiteX428" fmla="*/ 260823 w 592188"/>
                <a:gd name="connsiteY428" fmla="*/ 352501 h 697172"/>
                <a:gd name="connsiteX429" fmla="*/ 262423 w 592188"/>
                <a:gd name="connsiteY429" fmla="*/ 351673 h 697172"/>
                <a:gd name="connsiteX430" fmla="*/ 265643 w 592188"/>
                <a:gd name="connsiteY430" fmla="*/ 351215 h 697172"/>
                <a:gd name="connsiteX431" fmla="*/ 268957 w 592188"/>
                <a:gd name="connsiteY431" fmla="*/ 351749 h 697172"/>
                <a:gd name="connsiteX432" fmla="*/ 272196 w 592188"/>
                <a:gd name="connsiteY432" fmla="*/ 351758 h 697172"/>
                <a:gd name="connsiteX433" fmla="*/ 275434 w 592188"/>
                <a:gd name="connsiteY433" fmla="*/ 351358 h 697172"/>
                <a:gd name="connsiteX434" fmla="*/ 281644 w 592188"/>
                <a:gd name="connsiteY434" fmla="*/ 350311 h 697172"/>
                <a:gd name="connsiteX435" fmla="*/ 284921 w 592188"/>
                <a:gd name="connsiteY435" fmla="*/ 349044 h 697172"/>
                <a:gd name="connsiteX436" fmla="*/ 288121 w 592188"/>
                <a:gd name="connsiteY436" fmla="*/ 347405 h 697172"/>
                <a:gd name="connsiteX437" fmla="*/ 299514 w 592188"/>
                <a:gd name="connsiteY437" fmla="*/ 346253 h 697172"/>
                <a:gd name="connsiteX438" fmla="*/ 307314 w 592188"/>
                <a:gd name="connsiteY438" fmla="*/ 343500 h 697172"/>
                <a:gd name="connsiteX439" fmla="*/ 308553 w 592188"/>
                <a:gd name="connsiteY439" fmla="*/ 343700 h 697172"/>
                <a:gd name="connsiteX440" fmla="*/ 309753 w 592188"/>
                <a:gd name="connsiteY440" fmla="*/ 344329 h 697172"/>
                <a:gd name="connsiteX441" fmla="*/ 309848 w 592188"/>
                <a:gd name="connsiteY441" fmla="*/ 346367 h 697172"/>
                <a:gd name="connsiteX442" fmla="*/ 308857 w 592188"/>
                <a:gd name="connsiteY442" fmla="*/ 348587 h 697172"/>
                <a:gd name="connsiteX443" fmla="*/ 309819 w 592188"/>
                <a:gd name="connsiteY443" fmla="*/ 349930 h 697172"/>
                <a:gd name="connsiteX444" fmla="*/ 311401 w 592188"/>
                <a:gd name="connsiteY444" fmla="*/ 350758 h 697172"/>
                <a:gd name="connsiteX445" fmla="*/ 318745 w 592188"/>
                <a:gd name="connsiteY445" fmla="*/ 351016 h 697172"/>
                <a:gd name="connsiteX446" fmla="*/ 320840 w 592188"/>
                <a:gd name="connsiteY446" fmla="*/ 351492 h 697172"/>
                <a:gd name="connsiteX447" fmla="*/ 323907 w 592188"/>
                <a:gd name="connsiteY447" fmla="*/ 349977 h 697172"/>
                <a:gd name="connsiteX448" fmla="*/ 326803 w 592188"/>
                <a:gd name="connsiteY448" fmla="*/ 348101 h 697172"/>
                <a:gd name="connsiteX449" fmla="*/ 329822 w 592188"/>
                <a:gd name="connsiteY449" fmla="*/ 345624 h 697172"/>
                <a:gd name="connsiteX450" fmla="*/ 331937 w 592188"/>
                <a:gd name="connsiteY450" fmla="*/ 342833 h 697172"/>
                <a:gd name="connsiteX451" fmla="*/ 329984 w 592188"/>
                <a:gd name="connsiteY451" fmla="*/ 339338 h 697172"/>
                <a:gd name="connsiteX452" fmla="*/ 329555 w 592188"/>
                <a:gd name="connsiteY452" fmla="*/ 335509 h 697172"/>
                <a:gd name="connsiteX453" fmla="*/ 331194 w 592188"/>
                <a:gd name="connsiteY453" fmla="*/ 331346 h 697172"/>
                <a:gd name="connsiteX454" fmla="*/ 333565 w 592188"/>
                <a:gd name="connsiteY454" fmla="*/ 327841 h 697172"/>
                <a:gd name="connsiteX455" fmla="*/ 336385 w 592188"/>
                <a:gd name="connsiteY455" fmla="*/ 325717 h 697172"/>
                <a:gd name="connsiteX456" fmla="*/ 338985 w 592188"/>
                <a:gd name="connsiteY456" fmla="*/ 323269 h 697172"/>
                <a:gd name="connsiteX457" fmla="*/ 344243 w 592188"/>
                <a:gd name="connsiteY457" fmla="*/ 316316 h 697172"/>
                <a:gd name="connsiteX458" fmla="*/ 348043 w 592188"/>
                <a:gd name="connsiteY458" fmla="*/ 310677 h 697172"/>
                <a:gd name="connsiteX459" fmla="*/ 349415 w 592188"/>
                <a:gd name="connsiteY459" fmla="*/ 303724 h 697172"/>
                <a:gd name="connsiteX460" fmla="*/ 348615 w 592188"/>
                <a:gd name="connsiteY460" fmla="*/ 295475 h 697172"/>
                <a:gd name="connsiteX461" fmla="*/ 351939 w 592188"/>
                <a:gd name="connsiteY461" fmla="*/ 289322 h 697172"/>
                <a:gd name="connsiteX462" fmla="*/ 355120 w 592188"/>
                <a:gd name="connsiteY462" fmla="*/ 288265 h 697172"/>
                <a:gd name="connsiteX463" fmla="*/ 361436 w 592188"/>
                <a:gd name="connsiteY463" fmla="*/ 285455 h 697172"/>
                <a:gd name="connsiteX464" fmla="*/ 364750 w 592188"/>
                <a:gd name="connsiteY464" fmla="*/ 284636 h 697172"/>
                <a:gd name="connsiteX465" fmla="*/ 365246 w 592188"/>
                <a:gd name="connsiteY465" fmla="*/ 285864 h 697172"/>
                <a:gd name="connsiteX466" fmla="*/ 365150 w 592188"/>
                <a:gd name="connsiteY466" fmla="*/ 287474 h 697172"/>
                <a:gd name="connsiteX467" fmla="*/ 360188 w 592188"/>
                <a:gd name="connsiteY467" fmla="*/ 292637 h 697172"/>
                <a:gd name="connsiteX468" fmla="*/ 357340 w 592188"/>
                <a:gd name="connsiteY468" fmla="*/ 294761 h 697172"/>
                <a:gd name="connsiteX469" fmla="*/ 355644 w 592188"/>
                <a:gd name="connsiteY469" fmla="*/ 295418 h 697172"/>
                <a:gd name="connsiteX470" fmla="*/ 354082 w 592188"/>
                <a:gd name="connsiteY470" fmla="*/ 296351 h 697172"/>
                <a:gd name="connsiteX471" fmla="*/ 353444 w 592188"/>
                <a:gd name="connsiteY471" fmla="*/ 298171 h 697172"/>
                <a:gd name="connsiteX472" fmla="*/ 355978 w 592188"/>
                <a:gd name="connsiteY472" fmla="*/ 301200 h 697172"/>
                <a:gd name="connsiteX473" fmla="*/ 356616 w 592188"/>
                <a:gd name="connsiteY473" fmla="*/ 303438 h 697172"/>
                <a:gd name="connsiteX474" fmla="*/ 356454 w 592188"/>
                <a:gd name="connsiteY474" fmla="*/ 305581 h 697172"/>
                <a:gd name="connsiteX475" fmla="*/ 356568 w 592188"/>
                <a:gd name="connsiteY475" fmla="*/ 307515 h 697172"/>
                <a:gd name="connsiteX476" fmla="*/ 359426 w 592188"/>
                <a:gd name="connsiteY476" fmla="*/ 309610 h 697172"/>
                <a:gd name="connsiteX477" fmla="*/ 362712 w 592188"/>
                <a:gd name="connsiteY477" fmla="*/ 310305 h 697172"/>
                <a:gd name="connsiteX478" fmla="*/ 364084 w 592188"/>
                <a:gd name="connsiteY478" fmla="*/ 310287 h 697172"/>
                <a:gd name="connsiteX479" fmla="*/ 365284 w 592188"/>
                <a:gd name="connsiteY479" fmla="*/ 309734 h 697172"/>
                <a:gd name="connsiteX480" fmla="*/ 369036 w 592188"/>
                <a:gd name="connsiteY480" fmla="*/ 304600 h 697172"/>
                <a:gd name="connsiteX481" fmla="*/ 369875 w 592188"/>
                <a:gd name="connsiteY481" fmla="*/ 303705 h 697172"/>
                <a:gd name="connsiteX482" fmla="*/ 380542 w 592188"/>
                <a:gd name="connsiteY482" fmla="*/ 299933 h 697172"/>
                <a:gd name="connsiteX483" fmla="*/ 385791 w 592188"/>
                <a:gd name="connsiteY483" fmla="*/ 297047 h 697172"/>
                <a:gd name="connsiteX484" fmla="*/ 388696 w 592188"/>
                <a:gd name="connsiteY484" fmla="*/ 296294 h 697172"/>
                <a:gd name="connsiteX485" fmla="*/ 391420 w 592188"/>
                <a:gd name="connsiteY485" fmla="*/ 294789 h 697172"/>
                <a:gd name="connsiteX486" fmla="*/ 397535 w 592188"/>
                <a:gd name="connsiteY486" fmla="*/ 288979 h 697172"/>
                <a:gd name="connsiteX487" fmla="*/ 399783 w 592188"/>
                <a:gd name="connsiteY487" fmla="*/ 286293 h 697172"/>
                <a:gd name="connsiteX488" fmla="*/ 401831 w 592188"/>
                <a:gd name="connsiteY488" fmla="*/ 283321 h 697172"/>
                <a:gd name="connsiteX489" fmla="*/ 403470 w 592188"/>
                <a:gd name="connsiteY489" fmla="*/ 279864 h 697172"/>
                <a:gd name="connsiteX490" fmla="*/ 404765 w 592188"/>
                <a:gd name="connsiteY490" fmla="*/ 276120 h 697172"/>
                <a:gd name="connsiteX491" fmla="*/ 406536 w 592188"/>
                <a:gd name="connsiteY491" fmla="*/ 273787 h 697172"/>
                <a:gd name="connsiteX492" fmla="*/ 416223 w 592188"/>
                <a:gd name="connsiteY492" fmla="*/ 268214 h 697172"/>
                <a:gd name="connsiteX493" fmla="*/ 419338 w 592188"/>
                <a:gd name="connsiteY493" fmla="*/ 265176 h 697172"/>
                <a:gd name="connsiteX494" fmla="*/ 420328 w 592188"/>
                <a:gd name="connsiteY494" fmla="*/ 263700 h 697172"/>
                <a:gd name="connsiteX495" fmla="*/ 421529 w 592188"/>
                <a:gd name="connsiteY495" fmla="*/ 259423 h 697172"/>
                <a:gd name="connsiteX496" fmla="*/ 422357 w 592188"/>
                <a:gd name="connsiteY496" fmla="*/ 254975 h 697172"/>
                <a:gd name="connsiteX497" fmla="*/ 423529 w 592188"/>
                <a:gd name="connsiteY497" fmla="*/ 251479 h 697172"/>
                <a:gd name="connsiteX498" fmla="*/ 425119 w 592188"/>
                <a:gd name="connsiteY498" fmla="*/ 248203 h 697172"/>
                <a:gd name="connsiteX499" fmla="*/ 427244 w 592188"/>
                <a:gd name="connsiteY499" fmla="*/ 244859 h 697172"/>
                <a:gd name="connsiteX500" fmla="*/ 429634 w 592188"/>
                <a:gd name="connsiteY500" fmla="*/ 241745 h 697172"/>
                <a:gd name="connsiteX501" fmla="*/ 431044 w 592188"/>
                <a:gd name="connsiteY501" fmla="*/ 238554 h 697172"/>
                <a:gd name="connsiteX502" fmla="*/ 433101 w 592188"/>
                <a:gd name="connsiteY502" fmla="*/ 230905 h 697172"/>
                <a:gd name="connsiteX503" fmla="*/ 433997 w 592188"/>
                <a:gd name="connsiteY503" fmla="*/ 226657 h 697172"/>
                <a:gd name="connsiteX504" fmla="*/ 434702 w 592188"/>
                <a:gd name="connsiteY504" fmla="*/ 225123 h 697172"/>
                <a:gd name="connsiteX505" fmla="*/ 435730 w 592188"/>
                <a:gd name="connsiteY505" fmla="*/ 223838 h 697172"/>
                <a:gd name="connsiteX506" fmla="*/ 436626 w 592188"/>
                <a:gd name="connsiteY506" fmla="*/ 222199 h 697172"/>
                <a:gd name="connsiteX507" fmla="*/ 437312 w 592188"/>
                <a:gd name="connsiteY507" fmla="*/ 220371 h 697172"/>
                <a:gd name="connsiteX508" fmla="*/ 437626 w 592188"/>
                <a:gd name="connsiteY508" fmla="*/ 218561 h 697172"/>
                <a:gd name="connsiteX509" fmla="*/ 438064 w 592188"/>
                <a:gd name="connsiteY509" fmla="*/ 213017 h 697172"/>
                <a:gd name="connsiteX510" fmla="*/ 437797 w 592188"/>
                <a:gd name="connsiteY510" fmla="*/ 208693 h 697172"/>
                <a:gd name="connsiteX511" fmla="*/ 436197 w 592188"/>
                <a:gd name="connsiteY511" fmla="*/ 205026 h 697172"/>
                <a:gd name="connsiteX512" fmla="*/ 434873 w 592188"/>
                <a:gd name="connsiteY512" fmla="*/ 203988 h 697172"/>
                <a:gd name="connsiteX513" fmla="*/ 433435 w 592188"/>
                <a:gd name="connsiteY513" fmla="*/ 203930 h 697172"/>
                <a:gd name="connsiteX514" fmla="*/ 431263 w 592188"/>
                <a:gd name="connsiteY514" fmla="*/ 204245 h 697172"/>
                <a:gd name="connsiteX515" fmla="*/ 429425 w 592188"/>
                <a:gd name="connsiteY515" fmla="*/ 202749 h 697172"/>
                <a:gd name="connsiteX516" fmla="*/ 429806 w 592188"/>
                <a:gd name="connsiteY516" fmla="*/ 201425 h 697172"/>
                <a:gd name="connsiteX517" fmla="*/ 431682 w 592188"/>
                <a:gd name="connsiteY517" fmla="*/ 201178 h 697172"/>
                <a:gd name="connsiteX518" fmla="*/ 432958 w 592188"/>
                <a:gd name="connsiteY518" fmla="*/ 200492 h 697172"/>
                <a:gd name="connsiteX519" fmla="*/ 433883 w 592188"/>
                <a:gd name="connsiteY519" fmla="*/ 199244 h 697172"/>
                <a:gd name="connsiteX520" fmla="*/ 435607 w 592188"/>
                <a:gd name="connsiteY520" fmla="*/ 195234 h 697172"/>
                <a:gd name="connsiteX521" fmla="*/ 436636 w 592188"/>
                <a:gd name="connsiteY521" fmla="*/ 190929 h 697172"/>
                <a:gd name="connsiteX522" fmla="*/ 436730 w 592188"/>
                <a:gd name="connsiteY522" fmla="*/ 189024 h 697172"/>
                <a:gd name="connsiteX523" fmla="*/ 435378 w 592188"/>
                <a:gd name="connsiteY523" fmla="*/ 185547 h 697172"/>
                <a:gd name="connsiteX524" fmla="*/ 434311 w 592188"/>
                <a:gd name="connsiteY524" fmla="*/ 181366 h 697172"/>
                <a:gd name="connsiteX525" fmla="*/ 434283 w 592188"/>
                <a:gd name="connsiteY525" fmla="*/ 179108 h 697172"/>
                <a:gd name="connsiteX526" fmla="*/ 435454 w 592188"/>
                <a:gd name="connsiteY526" fmla="*/ 176498 h 697172"/>
                <a:gd name="connsiteX527" fmla="*/ 437131 w 592188"/>
                <a:gd name="connsiteY527" fmla="*/ 174374 h 697172"/>
                <a:gd name="connsiteX528" fmla="*/ 438626 w 592188"/>
                <a:gd name="connsiteY528" fmla="*/ 173879 h 697172"/>
                <a:gd name="connsiteX529" fmla="*/ 440245 w 592188"/>
                <a:gd name="connsiteY529" fmla="*/ 173727 h 697172"/>
                <a:gd name="connsiteX530" fmla="*/ 441722 w 592188"/>
                <a:gd name="connsiteY530" fmla="*/ 172907 h 697172"/>
                <a:gd name="connsiteX531" fmla="*/ 443093 w 592188"/>
                <a:gd name="connsiteY531" fmla="*/ 171717 h 697172"/>
                <a:gd name="connsiteX532" fmla="*/ 443865 w 592188"/>
                <a:gd name="connsiteY532" fmla="*/ 170402 h 697172"/>
                <a:gd name="connsiteX533" fmla="*/ 445065 w 592188"/>
                <a:gd name="connsiteY533" fmla="*/ 166821 h 697172"/>
                <a:gd name="connsiteX534" fmla="*/ 445532 w 592188"/>
                <a:gd name="connsiteY534" fmla="*/ 164783 h 697172"/>
                <a:gd name="connsiteX535" fmla="*/ 444770 w 592188"/>
                <a:gd name="connsiteY535" fmla="*/ 159296 h 697172"/>
                <a:gd name="connsiteX536" fmla="*/ 445551 w 592188"/>
                <a:gd name="connsiteY536" fmla="*/ 157791 h 697172"/>
                <a:gd name="connsiteX537" fmla="*/ 446656 w 592188"/>
                <a:gd name="connsiteY537" fmla="*/ 156858 h 697172"/>
                <a:gd name="connsiteX538" fmla="*/ 448132 w 592188"/>
                <a:gd name="connsiteY538" fmla="*/ 157562 h 697172"/>
                <a:gd name="connsiteX539" fmla="*/ 449656 w 592188"/>
                <a:gd name="connsiteY539" fmla="*/ 157705 h 697172"/>
                <a:gd name="connsiteX540" fmla="*/ 451428 w 592188"/>
                <a:gd name="connsiteY540" fmla="*/ 157486 h 697172"/>
                <a:gd name="connsiteX541" fmla="*/ 453123 w 592188"/>
                <a:gd name="connsiteY541" fmla="*/ 158067 h 697172"/>
                <a:gd name="connsiteX542" fmla="*/ 453437 w 592188"/>
                <a:gd name="connsiteY542" fmla="*/ 159477 h 697172"/>
                <a:gd name="connsiteX543" fmla="*/ 454504 w 592188"/>
                <a:gd name="connsiteY543" fmla="*/ 168735 h 697172"/>
                <a:gd name="connsiteX544" fmla="*/ 455114 w 592188"/>
                <a:gd name="connsiteY544" fmla="*/ 169983 h 697172"/>
                <a:gd name="connsiteX545" fmla="*/ 456352 w 592188"/>
                <a:gd name="connsiteY545" fmla="*/ 170955 h 697172"/>
                <a:gd name="connsiteX546" fmla="*/ 457743 w 592188"/>
                <a:gd name="connsiteY546" fmla="*/ 170812 h 697172"/>
                <a:gd name="connsiteX547" fmla="*/ 458943 w 592188"/>
                <a:gd name="connsiteY547" fmla="*/ 169374 h 697172"/>
                <a:gd name="connsiteX548" fmla="*/ 459753 w 592188"/>
                <a:gd name="connsiteY548" fmla="*/ 167459 h 697172"/>
                <a:gd name="connsiteX549" fmla="*/ 461353 w 592188"/>
                <a:gd name="connsiteY549" fmla="*/ 167059 h 697172"/>
                <a:gd name="connsiteX550" fmla="*/ 466239 w 592188"/>
                <a:gd name="connsiteY550" fmla="*/ 169116 h 697172"/>
                <a:gd name="connsiteX551" fmla="*/ 467973 w 592188"/>
                <a:gd name="connsiteY551" fmla="*/ 167650 h 697172"/>
                <a:gd name="connsiteX552" fmla="*/ 469096 w 592188"/>
                <a:gd name="connsiteY552" fmla="*/ 165373 h 697172"/>
                <a:gd name="connsiteX553" fmla="*/ 470078 w 592188"/>
                <a:gd name="connsiteY553" fmla="*/ 161344 h 697172"/>
                <a:gd name="connsiteX554" fmla="*/ 469602 w 592188"/>
                <a:gd name="connsiteY554" fmla="*/ 157705 h 697172"/>
                <a:gd name="connsiteX555" fmla="*/ 468430 w 592188"/>
                <a:gd name="connsiteY555" fmla="*/ 156353 h 697172"/>
                <a:gd name="connsiteX556" fmla="*/ 467220 w 592188"/>
                <a:gd name="connsiteY556" fmla="*/ 156591 h 697172"/>
                <a:gd name="connsiteX557" fmla="*/ 466154 w 592188"/>
                <a:gd name="connsiteY557" fmla="*/ 157591 h 697172"/>
                <a:gd name="connsiteX558" fmla="*/ 464953 w 592188"/>
                <a:gd name="connsiteY558" fmla="*/ 158134 h 697172"/>
                <a:gd name="connsiteX559" fmla="*/ 457743 w 592188"/>
                <a:gd name="connsiteY559" fmla="*/ 160049 h 697172"/>
                <a:gd name="connsiteX560" fmla="*/ 457781 w 592188"/>
                <a:gd name="connsiteY560" fmla="*/ 155991 h 697172"/>
                <a:gd name="connsiteX561" fmla="*/ 459324 w 592188"/>
                <a:gd name="connsiteY561" fmla="*/ 149895 h 697172"/>
                <a:gd name="connsiteX562" fmla="*/ 460171 w 592188"/>
                <a:gd name="connsiteY562" fmla="*/ 147961 h 697172"/>
                <a:gd name="connsiteX563" fmla="*/ 461391 w 592188"/>
                <a:gd name="connsiteY563" fmla="*/ 147047 h 697172"/>
                <a:gd name="connsiteX564" fmla="*/ 464420 w 592188"/>
                <a:gd name="connsiteY564" fmla="*/ 148114 h 697172"/>
                <a:gd name="connsiteX565" fmla="*/ 465896 w 592188"/>
                <a:gd name="connsiteY565" fmla="*/ 148819 h 697172"/>
                <a:gd name="connsiteX566" fmla="*/ 469125 w 592188"/>
                <a:gd name="connsiteY566" fmla="*/ 151848 h 697172"/>
                <a:gd name="connsiteX567" fmla="*/ 391992 w 592188"/>
                <a:gd name="connsiteY567" fmla="*/ 274577 h 697172"/>
                <a:gd name="connsiteX568" fmla="*/ 389448 w 592188"/>
                <a:gd name="connsiteY568" fmla="*/ 274663 h 697172"/>
                <a:gd name="connsiteX569" fmla="*/ 388820 w 592188"/>
                <a:gd name="connsiteY569" fmla="*/ 274329 h 697172"/>
                <a:gd name="connsiteX570" fmla="*/ 390354 w 592188"/>
                <a:gd name="connsiteY570" fmla="*/ 273491 h 697172"/>
                <a:gd name="connsiteX571" fmla="*/ 390497 w 592188"/>
                <a:gd name="connsiteY571" fmla="*/ 272091 h 697172"/>
                <a:gd name="connsiteX572" fmla="*/ 391420 w 592188"/>
                <a:gd name="connsiteY572" fmla="*/ 269596 h 697172"/>
                <a:gd name="connsiteX573" fmla="*/ 391401 w 592188"/>
                <a:gd name="connsiteY573" fmla="*/ 268881 h 697172"/>
                <a:gd name="connsiteX574" fmla="*/ 389382 w 592188"/>
                <a:gd name="connsiteY574" fmla="*/ 268748 h 697172"/>
                <a:gd name="connsiteX575" fmla="*/ 389487 w 592188"/>
                <a:gd name="connsiteY575" fmla="*/ 265919 h 697172"/>
                <a:gd name="connsiteX576" fmla="*/ 390991 w 592188"/>
                <a:gd name="connsiteY576" fmla="*/ 263119 h 697172"/>
                <a:gd name="connsiteX577" fmla="*/ 395135 w 592188"/>
                <a:gd name="connsiteY577" fmla="*/ 258709 h 697172"/>
                <a:gd name="connsiteX578" fmla="*/ 396268 w 592188"/>
                <a:gd name="connsiteY578" fmla="*/ 257880 h 697172"/>
                <a:gd name="connsiteX579" fmla="*/ 396440 w 592188"/>
                <a:gd name="connsiteY579" fmla="*/ 259814 h 697172"/>
                <a:gd name="connsiteX580" fmla="*/ 395182 w 592188"/>
                <a:gd name="connsiteY580" fmla="*/ 264376 h 697172"/>
                <a:gd name="connsiteX581" fmla="*/ 394935 w 592188"/>
                <a:gd name="connsiteY581" fmla="*/ 266024 h 697172"/>
                <a:gd name="connsiteX582" fmla="*/ 398193 w 592188"/>
                <a:gd name="connsiteY582" fmla="*/ 266367 h 697172"/>
                <a:gd name="connsiteX583" fmla="*/ 396097 w 592188"/>
                <a:gd name="connsiteY583" fmla="*/ 271824 h 697172"/>
                <a:gd name="connsiteX584" fmla="*/ 391992 w 592188"/>
                <a:gd name="connsiteY584" fmla="*/ 274577 h 697172"/>
                <a:gd name="connsiteX585" fmla="*/ 259042 w 592188"/>
                <a:gd name="connsiteY585" fmla="*/ 328527 h 697172"/>
                <a:gd name="connsiteX586" fmla="*/ 257823 w 592188"/>
                <a:gd name="connsiteY586" fmla="*/ 329755 h 697172"/>
                <a:gd name="connsiteX587" fmla="*/ 255537 w 592188"/>
                <a:gd name="connsiteY587" fmla="*/ 329355 h 697172"/>
                <a:gd name="connsiteX588" fmla="*/ 254212 w 592188"/>
                <a:gd name="connsiteY588" fmla="*/ 327574 h 697172"/>
                <a:gd name="connsiteX589" fmla="*/ 254651 w 592188"/>
                <a:gd name="connsiteY589" fmla="*/ 325564 h 697172"/>
                <a:gd name="connsiteX590" fmla="*/ 257041 w 592188"/>
                <a:gd name="connsiteY590" fmla="*/ 324022 h 697172"/>
                <a:gd name="connsiteX591" fmla="*/ 259327 w 592188"/>
                <a:gd name="connsiteY591" fmla="*/ 327117 h 697172"/>
                <a:gd name="connsiteX592" fmla="*/ 259042 w 592188"/>
                <a:gd name="connsiteY592" fmla="*/ 328527 h 697172"/>
                <a:gd name="connsiteX593" fmla="*/ 421729 w 592188"/>
                <a:gd name="connsiteY593" fmla="*/ 376809 h 697172"/>
                <a:gd name="connsiteX594" fmla="*/ 421443 w 592188"/>
                <a:gd name="connsiteY594" fmla="*/ 378333 h 697172"/>
                <a:gd name="connsiteX595" fmla="*/ 420024 w 592188"/>
                <a:gd name="connsiteY595" fmla="*/ 378000 h 697172"/>
                <a:gd name="connsiteX596" fmla="*/ 419348 w 592188"/>
                <a:gd name="connsiteY596" fmla="*/ 377009 h 697172"/>
                <a:gd name="connsiteX597" fmla="*/ 419433 w 592188"/>
                <a:gd name="connsiteY597" fmla="*/ 375228 h 697172"/>
                <a:gd name="connsiteX598" fmla="*/ 420928 w 592188"/>
                <a:gd name="connsiteY598" fmla="*/ 375218 h 697172"/>
                <a:gd name="connsiteX599" fmla="*/ 421729 w 592188"/>
                <a:gd name="connsiteY599" fmla="*/ 376809 h 697172"/>
                <a:gd name="connsiteX600" fmla="*/ 152514 w 592188"/>
                <a:gd name="connsiteY600" fmla="*/ 388849 h 697172"/>
                <a:gd name="connsiteX601" fmla="*/ 151971 w 592188"/>
                <a:gd name="connsiteY601" fmla="*/ 390401 h 697172"/>
                <a:gd name="connsiteX602" fmla="*/ 150161 w 592188"/>
                <a:gd name="connsiteY602" fmla="*/ 389306 h 697172"/>
                <a:gd name="connsiteX603" fmla="*/ 149333 w 592188"/>
                <a:gd name="connsiteY603" fmla="*/ 388315 h 697172"/>
                <a:gd name="connsiteX604" fmla="*/ 151019 w 592188"/>
                <a:gd name="connsiteY604" fmla="*/ 383429 h 697172"/>
                <a:gd name="connsiteX605" fmla="*/ 150819 w 592188"/>
                <a:gd name="connsiteY605" fmla="*/ 381571 h 697172"/>
                <a:gd name="connsiteX606" fmla="*/ 150923 w 592188"/>
                <a:gd name="connsiteY606" fmla="*/ 380667 h 697172"/>
                <a:gd name="connsiteX607" fmla="*/ 154267 w 592188"/>
                <a:gd name="connsiteY607" fmla="*/ 378105 h 697172"/>
                <a:gd name="connsiteX608" fmla="*/ 154848 w 592188"/>
                <a:gd name="connsiteY608" fmla="*/ 378590 h 697172"/>
                <a:gd name="connsiteX609" fmla="*/ 155048 w 592188"/>
                <a:gd name="connsiteY609" fmla="*/ 379304 h 697172"/>
                <a:gd name="connsiteX610" fmla="*/ 154753 w 592188"/>
                <a:gd name="connsiteY610" fmla="*/ 380400 h 697172"/>
                <a:gd name="connsiteX611" fmla="*/ 154924 w 592188"/>
                <a:gd name="connsiteY611" fmla="*/ 382819 h 697172"/>
                <a:gd name="connsiteX612" fmla="*/ 152409 w 592188"/>
                <a:gd name="connsiteY612" fmla="*/ 386820 h 697172"/>
                <a:gd name="connsiteX613" fmla="*/ 152514 w 592188"/>
                <a:gd name="connsiteY613" fmla="*/ 388849 h 697172"/>
                <a:gd name="connsiteX614" fmla="*/ 300809 w 592188"/>
                <a:gd name="connsiteY614" fmla="*/ 390954 h 697172"/>
                <a:gd name="connsiteX615" fmla="*/ 297913 w 592188"/>
                <a:gd name="connsiteY615" fmla="*/ 393697 h 697172"/>
                <a:gd name="connsiteX616" fmla="*/ 295399 w 592188"/>
                <a:gd name="connsiteY616" fmla="*/ 393507 h 697172"/>
                <a:gd name="connsiteX617" fmla="*/ 294141 w 592188"/>
                <a:gd name="connsiteY617" fmla="*/ 392278 h 697172"/>
                <a:gd name="connsiteX618" fmla="*/ 293722 w 592188"/>
                <a:gd name="connsiteY618" fmla="*/ 390763 h 697172"/>
                <a:gd name="connsiteX619" fmla="*/ 296113 w 592188"/>
                <a:gd name="connsiteY619" fmla="*/ 388382 h 697172"/>
                <a:gd name="connsiteX620" fmla="*/ 298170 w 592188"/>
                <a:gd name="connsiteY620" fmla="*/ 385010 h 697172"/>
                <a:gd name="connsiteX621" fmla="*/ 300038 w 592188"/>
                <a:gd name="connsiteY621" fmla="*/ 383515 h 697172"/>
                <a:gd name="connsiteX622" fmla="*/ 301542 w 592188"/>
                <a:gd name="connsiteY622" fmla="*/ 382676 h 697172"/>
                <a:gd name="connsiteX623" fmla="*/ 302723 w 592188"/>
                <a:gd name="connsiteY623" fmla="*/ 382705 h 697172"/>
                <a:gd name="connsiteX624" fmla="*/ 300075 w 592188"/>
                <a:gd name="connsiteY624" fmla="*/ 387410 h 697172"/>
                <a:gd name="connsiteX625" fmla="*/ 300809 w 592188"/>
                <a:gd name="connsiteY625" fmla="*/ 390954 h 697172"/>
                <a:gd name="connsiteX626" fmla="*/ 285273 w 592188"/>
                <a:gd name="connsiteY626" fmla="*/ 384658 h 697172"/>
                <a:gd name="connsiteX627" fmla="*/ 284779 w 592188"/>
                <a:gd name="connsiteY627" fmla="*/ 385296 h 697172"/>
                <a:gd name="connsiteX628" fmla="*/ 284302 w 592188"/>
                <a:gd name="connsiteY628" fmla="*/ 385124 h 697172"/>
                <a:gd name="connsiteX629" fmla="*/ 282597 w 592188"/>
                <a:gd name="connsiteY629" fmla="*/ 386601 h 697172"/>
                <a:gd name="connsiteX630" fmla="*/ 282235 w 592188"/>
                <a:gd name="connsiteY630" fmla="*/ 385181 h 697172"/>
                <a:gd name="connsiteX631" fmla="*/ 280892 w 592188"/>
                <a:gd name="connsiteY631" fmla="*/ 384238 h 697172"/>
                <a:gd name="connsiteX632" fmla="*/ 280730 w 592188"/>
                <a:gd name="connsiteY632" fmla="*/ 383496 h 697172"/>
                <a:gd name="connsiteX633" fmla="*/ 284569 w 592188"/>
                <a:gd name="connsiteY633" fmla="*/ 383010 h 697172"/>
                <a:gd name="connsiteX634" fmla="*/ 285807 w 592188"/>
                <a:gd name="connsiteY634" fmla="*/ 383400 h 697172"/>
                <a:gd name="connsiteX635" fmla="*/ 285273 w 592188"/>
                <a:gd name="connsiteY635" fmla="*/ 384658 h 697172"/>
                <a:gd name="connsiteX636" fmla="*/ 285416 w 592188"/>
                <a:gd name="connsiteY636" fmla="*/ 391982 h 697172"/>
                <a:gd name="connsiteX637" fmla="*/ 289122 w 592188"/>
                <a:gd name="connsiteY637" fmla="*/ 393325 h 697172"/>
                <a:gd name="connsiteX638" fmla="*/ 292903 w 592188"/>
                <a:gd name="connsiteY638" fmla="*/ 392944 h 697172"/>
                <a:gd name="connsiteX639" fmla="*/ 292846 w 592188"/>
                <a:gd name="connsiteY639" fmla="*/ 398821 h 697172"/>
                <a:gd name="connsiteX640" fmla="*/ 293389 w 592188"/>
                <a:gd name="connsiteY640" fmla="*/ 400793 h 697172"/>
                <a:gd name="connsiteX641" fmla="*/ 294446 w 592188"/>
                <a:gd name="connsiteY641" fmla="*/ 402555 h 697172"/>
                <a:gd name="connsiteX642" fmla="*/ 293903 w 592188"/>
                <a:gd name="connsiteY642" fmla="*/ 405117 h 697172"/>
                <a:gd name="connsiteX643" fmla="*/ 295617 w 592188"/>
                <a:gd name="connsiteY643" fmla="*/ 405994 h 697172"/>
                <a:gd name="connsiteX644" fmla="*/ 290531 w 592188"/>
                <a:gd name="connsiteY644" fmla="*/ 408908 h 697172"/>
                <a:gd name="connsiteX645" fmla="*/ 285950 w 592188"/>
                <a:gd name="connsiteY645" fmla="*/ 412775 h 697172"/>
                <a:gd name="connsiteX646" fmla="*/ 284064 w 592188"/>
                <a:gd name="connsiteY646" fmla="*/ 415376 h 697172"/>
                <a:gd name="connsiteX647" fmla="*/ 282359 w 592188"/>
                <a:gd name="connsiteY647" fmla="*/ 418167 h 697172"/>
                <a:gd name="connsiteX648" fmla="*/ 281368 w 592188"/>
                <a:gd name="connsiteY648" fmla="*/ 421119 h 697172"/>
                <a:gd name="connsiteX649" fmla="*/ 280730 w 592188"/>
                <a:gd name="connsiteY649" fmla="*/ 424291 h 697172"/>
                <a:gd name="connsiteX650" fmla="*/ 279196 w 592188"/>
                <a:gd name="connsiteY650" fmla="*/ 423034 h 697172"/>
                <a:gd name="connsiteX651" fmla="*/ 274777 w 592188"/>
                <a:gd name="connsiteY651" fmla="*/ 417881 h 697172"/>
                <a:gd name="connsiteX652" fmla="*/ 271976 w 592188"/>
                <a:gd name="connsiteY652" fmla="*/ 416471 h 697172"/>
                <a:gd name="connsiteX653" fmla="*/ 267471 w 592188"/>
                <a:gd name="connsiteY653" fmla="*/ 415719 h 697172"/>
                <a:gd name="connsiteX654" fmla="*/ 266042 w 592188"/>
                <a:gd name="connsiteY654" fmla="*/ 415890 h 697172"/>
                <a:gd name="connsiteX655" fmla="*/ 256784 w 592188"/>
                <a:gd name="connsiteY655" fmla="*/ 420700 h 697172"/>
                <a:gd name="connsiteX656" fmla="*/ 255555 w 592188"/>
                <a:gd name="connsiteY656" fmla="*/ 424215 h 697172"/>
                <a:gd name="connsiteX657" fmla="*/ 253032 w 592188"/>
                <a:gd name="connsiteY657" fmla="*/ 429501 h 697172"/>
                <a:gd name="connsiteX658" fmla="*/ 251831 w 592188"/>
                <a:gd name="connsiteY658" fmla="*/ 431244 h 697172"/>
                <a:gd name="connsiteX659" fmla="*/ 250498 w 592188"/>
                <a:gd name="connsiteY659" fmla="*/ 431749 h 697172"/>
                <a:gd name="connsiteX660" fmla="*/ 249555 w 592188"/>
                <a:gd name="connsiteY660" fmla="*/ 432654 h 697172"/>
                <a:gd name="connsiteX661" fmla="*/ 248526 w 592188"/>
                <a:gd name="connsiteY661" fmla="*/ 437150 h 697172"/>
                <a:gd name="connsiteX662" fmla="*/ 245659 w 592188"/>
                <a:gd name="connsiteY662" fmla="*/ 439912 h 697172"/>
                <a:gd name="connsiteX663" fmla="*/ 243897 w 592188"/>
                <a:gd name="connsiteY663" fmla="*/ 439998 h 697172"/>
                <a:gd name="connsiteX664" fmla="*/ 240906 w 592188"/>
                <a:gd name="connsiteY664" fmla="*/ 439236 h 697172"/>
                <a:gd name="connsiteX665" fmla="*/ 239553 w 592188"/>
                <a:gd name="connsiteY665" fmla="*/ 439664 h 697172"/>
                <a:gd name="connsiteX666" fmla="*/ 241344 w 592188"/>
                <a:gd name="connsiteY666" fmla="*/ 435235 h 697172"/>
                <a:gd name="connsiteX667" fmla="*/ 238487 w 592188"/>
                <a:gd name="connsiteY667" fmla="*/ 434692 h 697172"/>
                <a:gd name="connsiteX668" fmla="*/ 235620 w 592188"/>
                <a:gd name="connsiteY668" fmla="*/ 434788 h 697172"/>
                <a:gd name="connsiteX669" fmla="*/ 235553 w 592188"/>
                <a:gd name="connsiteY669" fmla="*/ 431902 h 697172"/>
                <a:gd name="connsiteX670" fmla="*/ 233819 w 592188"/>
                <a:gd name="connsiteY670" fmla="*/ 430263 h 697172"/>
                <a:gd name="connsiteX671" fmla="*/ 235105 w 592188"/>
                <a:gd name="connsiteY671" fmla="*/ 428130 h 697172"/>
                <a:gd name="connsiteX672" fmla="*/ 235143 w 592188"/>
                <a:gd name="connsiteY672" fmla="*/ 426387 h 697172"/>
                <a:gd name="connsiteX673" fmla="*/ 235896 w 592188"/>
                <a:gd name="connsiteY673" fmla="*/ 425425 h 697172"/>
                <a:gd name="connsiteX674" fmla="*/ 236153 w 592188"/>
                <a:gd name="connsiteY674" fmla="*/ 424024 h 697172"/>
                <a:gd name="connsiteX675" fmla="*/ 236048 w 592188"/>
                <a:gd name="connsiteY675" fmla="*/ 422824 h 697172"/>
                <a:gd name="connsiteX676" fmla="*/ 234286 w 592188"/>
                <a:gd name="connsiteY676" fmla="*/ 422462 h 697172"/>
                <a:gd name="connsiteX677" fmla="*/ 233210 w 592188"/>
                <a:gd name="connsiteY677" fmla="*/ 421615 h 697172"/>
                <a:gd name="connsiteX678" fmla="*/ 233410 w 592188"/>
                <a:gd name="connsiteY678" fmla="*/ 418452 h 697172"/>
                <a:gd name="connsiteX679" fmla="*/ 232400 w 592188"/>
                <a:gd name="connsiteY679" fmla="*/ 418338 h 697172"/>
                <a:gd name="connsiteX680" fmla="*/ 229886 w 592188"/>
                <a:gd name="connsiteY680" fmla="*/ 418890 h 697172"/>
                <a:gd name="connsiteX681" fmla="*/ 224666 w 592188"/>
                <a:gd name="connsiteY681" fmla="*/ 421329 h 697172"/>
                <a:gd name="connsiteX682" fmla="*/ 223247 w 592188"/>
                <a:gd name="connsiteY682" fmla="*/ 421329 h 697172"/>
                <a:gd name="connsiteX683" fmla="*/ 225428 w 592188"/>
                <a:gd name="connsiteY683" fmla="*/ 419586 h 697172"/>
                <a:gd name="connsiteX684" fmla="*/ 230067 w 592188"/>
                <a:gd name="connsiteY684" fmla="*/ 417204 h 697172"/>
                <a:gd name="connsiteX685" fmla="*/ 232153 w 592188"/>
                <a:gd name="connsiteY685" fmla="*/ 415833 h 697172"/>
                <a:gd name="connsiteX686" fmla="*/ 236705 w 592188"/>
                <a:gd name="connsiteY686" fmla="*/ 411985 h 697172"/>
                <a:gd name="connsiteX687" fmla="*/ 239573 w 592188"/>
                <a:gd name="connsiteY687" fmla="*/ 410166 h 697172"/>
                <a:gd name="connsiteX688" fmla="*/ 241059 w 592188"/>
                <a:gd name="connsiteY688" fmla="*/ 406937 h 697172"/>
                <a:gd name="connsiteX689" fmla="*/ 241525 w 592188"/>
                <a:gd name="connsiteY689" fmla="*/ 404974 h 697172"/>
                <a:gd name="connsiteX690" fmla="*/ 242497 w 592188"/>
                <a:gd name="connsiteY690" fmla="*/ 403241 h 697172"/>
                <a:gd name="connsiteX691" fmla="*/ 243354 w 592188"/>
                <a:gd name="connsiteY691" fmla="*/ 400469 h 697172"/>
                <a:gd name="connsiteX692" fmla="*/ 244821 w 592188"/>
                <a:gd name="connsiteY692" fmla="*/ 399545 h 697172"/>
                <a:gd name="connsiteX693" fmla="*/ 247383 w 592188"/>
                <a:gd name="connsiteY693" fmla="*/ 397164 h 697172"/>
                <a:gd name="connsiteX694" fmla="*/ 248850 w 592188"/>
                <a:gd name="connsiteY694" fmla="*/ 397393 h 697172"/>
                <a:gd name="connsiteX695" fmla="*/ 250488 w 592188"/>
                <a:gd name="connsiteY695" fmla="*/ 400317 h 697172"/>
                <a:gd name="connsiteX696" fmla="*/ 252689 w 592188"/>
                <a:gd name="connsiteY696" fmla="*/ 402555 h 697172"/>
                <a:gd name="connsiteX697" fmla="*/ 254270 w 592188"/>
                <a:gd name="connsiteY697" fmla="*/ 402365 h 697172"/>
                <a:gd name="connsiteX698" fmla="*/ 257099 w 592188"/>
                <a:gd name="connsiteY698" fmla="*/ 401212 h 697172"/>
                <a:gd name="connsiteX699" fmla="*/ 258470 w 592188"/>
                <a:gd name="connsiteY699" fmla="*/ 400955 h 697172"/>
                <a:gd name="connsiteX700" fmla="*/ 261738 w 592188"/>
                <a:gd name="connsiteY700" fmla="*/ 401098 h 697172"/>
                <a:gd name="connsiteX701" fmla="*/ 264680 w 592188"/>
                <a:gd name="connsiteY701" fmla="*/ 399679 h 697172"/>
                <a:gd name="connsiteX702" fmla="*/ 265881 w 592188"/>
                <a:gd name="connsiteY702" fmla="*/ 398002 h 697172"/>
                <a:gd name="connsiteX703" fmla="*/ 266329 w 592188"/>
                <a:gd name="connsiteY703" fmla="*/ 395907 h 697172"/>
                <a:gd name="connsiteX704" fmla="*/ 265233 w 592188"/>
                <a:gd name="connsiteY704" fmla="*/ 392392 h 697172"/>
                <a:gd name="connsiteX705" fmla="*/ 266642 w 592188"/>
                <a:gd name="connsiteY705" fmla="*/ 392744 h 697172"/>
                <a:gd name="connsiteX706" fmla="*/ 268005 w 592188"/>
                <a:gd name="connsiteY706" fmla="*/ 392602 h 697172"/>
                <a:gd name="connsiteX707" fmla="*/ 271196 w 592188"/>
                <a:gd name="connsiteY707" fmla="*/ 390363 h 697172"/>
                <a:gd name="connsiteX708" fmla="*/ 274482 w 592188"/>
                <a:gd name="connsiteY708" fmla="*/ 389030 h 697172"/>
                <a:gd name="connsiteX709" fmla="*/ 277882 w 592188"/>
                <a:gd name="connsiteY709" fmla="*/ 388696 h 697172"/>
                <a:gd name="connsiteX710" fmla="*/ 281711 w 592188"/>
                <a:gd name="connsiteY710" fmla="*/ 389963 h 697172"/>
                <a:gd name="connsiteX711" fmla="*/ 285416 w 592188"/>
                <a:gd name="connsiteY711" fmla="*/ 391982 h 697172"/>
                <a:gd name="connsiteX712" fmla="*/ 149685 w 592188"/>
                <a:gd name="connsiteY712" fmla="*/ 396259 h 697172"/>
                <a:gd name="connsiteX713" fmla="*/ 147942 w 592188"/>
                <a:gd name="connsiteY713" fmla="*/ 397564 h 697172"/>
                <a:gd name="connsiteX714" fmla="*/ 147199 w 592188"/>
                <a:gd name="connsiteY714" fmla="*/ 395573 h 697172"/>
                <a:gd name="connsiteX715" fmla="*/ 147961 w 592188"/>
                <a:gd name="connsiteY715" fmla="*/ 389915 h 697172"/>
                <a:gd name="connsiteX716" fmla="*/ 151228 w 592188"/>
                <a:gd name="connsiteY716" fmla="*/ 391078 h 697172"/>
                <a:gd name="connsiteX717" fmla="*/ 151171 w 592188"/>
                <a:gd name="connsiteY717" fmla="*/ 392811 h 697172"/>
                <a:gd name="connsiteX718" fmla="*/ 149685 w 592188"/>
                <a:gd name="connsiteY718" fmla="*/ 396259 h 697172"/>
                <a:gd name="connsiteX719" fmla="*/ 237867 w 592188"/>
                <a:gd name="connsiteY719" fmla="*/ 396526 h 697172"/>
                <a:gd name="connsiteX720" fmla="*/ 237096 w 592188"/>
                <a:gd name="connsiteY720" fmla="*/ 397812 h 697172"/>
                <a:gd name="connsiteX721" fmla="*/ 234725 w 592188"/>
                <a:gd name="connsiteY721" fmla="*/ 397421 h 697172"/>
                <a:gd name="connsiteX722" fmla="*/ 235677 w 592188"/>
                <a:gd name="connsiteY722" fmla="*/ 396307 h 697172"/>
                <a:gd name="connsiteX723" fmla="*/ 236401 w 592188"/>
                <a:gd name="connsiteY723" fmla="*/ 394954 h 697172"/>
                <a:gd name="connsiteX724" fmla="*/ 236934 w 592188"/>
                <a:gd name="connsiteY724" fmla="*/ 394678 h 697172"/>
                <a:gd name="connsiteX725" fmla="*/ 237382 w 592188"/>
                <a:gd name="connsiteY725" fmla="*/ 396145 h 697172"/>
                <a:gd name="connsiteX726" fmla="*/ 237867 w 592188"/>
                <a:gd name="connsiteY726" fmla="*/ 396526 h 697172"/>
                <a:gd name="connsiteX727" fmla="*/ 229514 w 592188"/>
                <a:gd name="connsiteY727" fmla="*/ 401984 h 697172"/>
                <a:gd name="connsiteX728" fmla="*/ 230819 w 592188"/>
                <a:gd name="connsiteY728" fmla="*/ 403165 h 697172"/>
                <a:gd name="connsiteX729" fmla="*/ 233915 w 592188"/>
                <a:gd name="connsiteY729" fmla="*/ 402689 h 697172"/>
                <a:gd name="connsiteX730" fmla="*/ 234296 w 592188"/>
                <a:gd name="connsiteY730" fmla="*/ 403022 h 697172"/>
                <a:gd name="connsiteX731" fmla="*/ 233391 w 592188"/>
                <a:gd name="connsiteY731" fmla="*/ 404089 h 697172"/>
                <a:gd name="connsiteX732" fmla="*/ 232020 w 592188"/>
                <a:gd name="connsiteY732" fmla="*/ 405146 h 697172"/>
                <a:gd name="connsiteX733" fmla="*/ 229543 w 592188"/>
                <a:gd name="connsiteY733" fmla="*/ 404355 h 697172"/>
                <a:gd name="connsiteX734" fmla="*/ 227981 w 592188"/>
                <a:gd name="connsiteY734" fmla="*/ 404317 h 697172"/>
                <a:gd name="connsiteX735" fmla="*/ 227762 w 592188"/>
                <a:gd name="connsiteY735" fmla="*/ 402555 h 697172"/>
                <a:gd name="connsiteX736" fmla="*/ 227962 w 592188"/>
                <a:gd name="connsiteY736" fmla="*/ 401917 h 697172"/>
                <a:gd name="connsiteX737" fmla="*/ 229514 w 592188"/>
                <a:gd name="connsiteY737" fmla="*/ 401984 h 697172"/>
                <a:gd name="connsiteX738" fmla="*/ 200349 w 592188"/>
                <a:gd name="connsiteY738" fmla="*/ 412947 h 697172"/>
                <a:gd name="connsiteX739" fmla="*/ 203939 w 592188"/>
                <a:gd name="connsiteY739" fmla="*/ 413899 h 697172"/>
                <a:gd name="connsiteX740" fmla="*/ 205464 w 592188"/>
                <a:gd name="connsiteY740" fmla="*/ 413956 h 697172"/>
                <a:gd name="connsiteX741" fmla="*/ 206864 w 592188"/>
                <a:gd name="connsiteY741" fmla="*/ 413528 h 697172"/>
                <a:gd name="connsiteX742" fmla="*/ 209016 w 592188"/>
                <a:gd name="connsiteY742" fmla="*/ 412280 h 697172"/>
                <a:gd name="connsiteX743" fmla="*/ 211255 w 592188"/>
                <a:gd name="connsiteY743" fmla="*/ 411356 h 697172"/>
                <a:gd name="connsiteX744" fmla="*/ 212864 w 592188"/>
                <a:gd name="connsiteY744" fmla="*/ 411823 h 697172"/>
                <a:gd name="connsiteX745" fmla="*/ 214284 w 592188"/>
                <a:gd name="connsiteY745" fmla="*/ 412937 h 697172"/>
                <a:gd name="connsiteX746" fmla="*/ 215026 w 592188"/>
                <a:gd name="connsiteY746" fmla="*/ 414509 h 697172"/>
                <a:gd name="connsiteX747" fmla="*/ 214665 w 592188"/>
                <a:gd name="connsiteY747" fmla="*/ 416147 h 697172"/>
                <a:gd name="connsiteX748" fmla="*/ 212121 w 592188"/>
                <a:gd name="connsiteY748" fmla="*/ 419671 h 697172"/>
                <a:gd name="connsiteX749" fmla="*/ 210026 w 592188"/>
                <a:gd name="connsiteY749" fmla="*/ 423424 h 697172"/>
                <a:gd name="connsiteX750" fmla="*/ 214826 w 592188"/>
                <a:gd name="connsiteY750" fmla="*/ 424129 h 697172"/>
                <a:gd name="connsiteX751" fmla="*/ 219627 w 592188"/>
                <a:gd name="connsiteY751" fmla="*/ 424053 h 697172"/>
                <a:gd name="connsiteX752" fmla="*/ 218513 w 592188"/>
                <a:gd name="connsiteY752" fmla="*/ 426368 h 697172"/>
                <a:gd name="connsiteX753" fmla="*/ 218322 w 592188"/>
                <a:gd name="connsiteY753" fmla="*/ 428387 h 697172"/>
                <a:gd name="connsiteX754" fmla="*/ 219789 w 592188"/>
                <a:gd name="connsiteY754" fmla="*/ 429349 h 697172"/>
                <a:gd name="connsiteX755" fmla="*/ 221037 w 592188"/>
                <a:gd name="connsiteY755" fmla="*/ 430644 h 697172"/>
                <a:gd name="connsiteX756" fmla="*/ 220713 w 592188"/>
                <a:gd name="connsiteY756" fmla="*/ 431816 h 697172"/>
                <a:gd name="connsiteX757" fmla="*/ 219999 w 592188"/>
                <a:gd name="connsiteY757" fmla="*/ 432968 h 697172"/>
                <a:gd name="connsiteX758" fmla="*/ 222618 w 592188"/>
                <a:gd name="connsiteY758" fmla="*/ 434702 h 697172"/>
                <a:gd name="connsiteX759" fmla="*/ 222447 w 592188"/>
                <a:gd name="connsiteY759" fmla="*/ 435864 h 697172"/>
                <a:gd name="connsiteX760" fmla="*/ 221770 w 592188"/>
                <a:gd name="connsiteY760" fmla="*/ 437083 h 697172"/>
                <a:gd name="connsiteX761" fmla="*/ 215227 w 592188"/>
                <a:gd name="connsiteY761" fmla="*/ 445027 h 697172"/>
                <a:gd name="connsiteX762" fmla="*/ 213303 w 592188"/>
                <a:gd name="connsiteY762" fmla="*/ 449037 h 697172"/>
                <a:gd name="connsiteX763" fmla="*/ 211969 w 592188"/>
                <a:gd name="connsiteY763" fmla="*/ 453447 h 697172"/>
                <a:gd name="connsiteX764" fmla="*/ 210741 w 592188"/>
                <a:gd name="connsiteY764" fmla="*/ 456667 h 697172"/>
                <a:gd name="connsiteX765" fmla="*/ 209845 w 592188"/>
                <a:gd name="connsiteY765" fmla="*/ 460010 h 697172"/>
                <a:gd name="connsiteX766" fmla="*/ 209169 w 592188"/>
                <a:gd name="connsiteY766" fmla="*/ 463610 h 697172"/>
                <a:gd name="connsiteX767" fmla="*/ 207950 w 592188"/>
                <a:gd name="connsiteY767" fmla="*/ 467325 h 697172"/>
                <a:gd name="connsiteX768" fmla="*/ 208359 w 592188"/>
                <a:gd name="connsiteY768" fmla="*/ 470611 h 697172"/>
                <a:gd name="connsiteX769" fmla="*/ 207950 w 592188"/>
                <a:gd name="connsiteY769" fmla="*/ 473983 h 697172"/>
                <a:gd name="connsiteX770" fmla="*/ 204664 w 592188"/>
                <a:gd name="connsiteY770" fmla="*/ 482289 h 697172"/>
                <a:gd name="connsiteX771" fmla="*/ 202320 w 592188"/>
                <a:gd name="connsiteY771" fmla="*/ 482137 h 697172"/>
                <a:gd name="connsiteX772" fmla="*/ 199377 w 592188"/>
                <a:gd name="connsiteY772" fmla="*/ 481136 h 697172"/>
                <a:gd name="connsiteX773" fmla="*/ 197539 w 592188"/>
                <a:gd name="connsiteY773" fmla="*/ 481289 h 697172"/>
                <a:gd name="connsiteX774" fmla="*/ 196586 w 592188"/>
                <a:gd name="connsiteY774" fmla="*/ 483127 h 697172"/>
                <a:gd name="connsiteX775" fmla="*/ 198272 w 592188"/>
                <a:gd name="connsiteY775" fmla="*/ 486909 h 697172"/>
                <a:gd name="connsiteX776" fmla="*/ 193034 w 592188"/>
                <a:gd name="connsiteY776" fmla="*/ 491395 h 697172"/>
                <a:gd name="connsiteX777" fmla="*/ 187242 w 592188"/>
                <a:gd name="connsiteY777" fmla="*/ 494405 h 697172"/>
                <a:gd name="connsiteX778" fmla="*/ 187204 w 592188"/>
                <a:gd name="connsiteY778" fmla="*/ 493033 h 697172"/>
                <a:gd name="connsiteX779" fmla="*/ 187757 w 592188"/>
                <a:gd name="connsiteY779" fmla="*/ 491957 h 697172"/>
                <a:gd name="connsiteX780" fmla="*/ 188585 w 592188"/>
                <a:gd name="connsiteY780" fmla="*/ 491090 h 697172"/>
                <a:gd name="connsiteX781" fmla="*/ 189186 w 592188"/>
                <a:gd name="connsiteY781" fmla="*/ 490042 h 697172"/>
                <a:gd name="connsiteX782" fmla="*/ 190033 w 592188"/>
                <a:gd name="connsiteY782" fmla="*/ 486518 h 697172"/>
                <a:gd name="connsiteX783" fmla="*/ 189614 w 592188"/>
                <a:gd name="connsiteY783" fmla="*/ 482965 h 697172"/>
                <a:gd name="connsiteX784" fmla="*/ 187861 w 592188"/>
                <a:gd name="connsiteY784" fmla="*/ 478507 h 697172"/>
                <a:gd name="connsiteX785" fmla="*/ 187737 w 592188"/>
                <a:gd name="connsiteY785" fmla="*/ 476907 h 697172"/>
                <a:gd name="connsiteX786" fmla="*/ 188947 w 592188"/>
                <a:gd name="connsiteY786" fmla="*/ 476260 h 697172"/>
                <a:gd name="connsiteX787" fmla="*/ 189757 w 592188"/>
                <a:gd name="connsiteY787" fmla="*/ 476069 h 697172"/>
                <a:gd name="connsiteX788" fmla="*/ 190195 w 592188"/>
                <a:gd name="connsiteY788" fmla="*/ 475450 h 697172"/>
                <a:gd name="connsiteX789" fmla="*/ 190214 w 592188"/>
                <a:gd name="connsiteY789" fmla="*/ 473974 h 697172"/>
                <a:gd name="connsiteX790" fmla="*/ 189662 w 592188"/>
                <a:gd name="connsiteY790" fmla="*/ 472878 h 697172"/>
                <a:gd name="connsiteX791" fmla="*/ 188004 w 592188"/>
                <a:gd name="connsiteY791" fmla="*/ 472526 h 697172"/>
                <a:gd name="connsiteX792" fmla="*/ 186423 w 592188"/>
                <a:gd name="connsiteY792" fmla="*/ 472507 h 697172"/>
                <a:gd name="connsiteX793" fmla="*/ 185308 w 592188"/>
                <a:gd name="connsiteY793" fmla="*/ 474164 h 697172"/>
                <a:gd name="connsiteX794" fmla="*/ 183775 w 592188"/>
                <a:gd name="connsiteY794" fmla="*/ 477355 h 697172"/>
                <a:gd name="connsiteX795" fmla="*/ 183032 w 592188"/>
                <a:gd name="connsiteY795" fmla="*/ 480584 h 697172"/>
                <a:gd name="connsiteX796" fmla="*/ 183356 w 592188"/>
                <a:gd name="connsiteY796" fmla="*/ 482346 h 697172"/>
                <a:gd name="connsiteX797" fmla="*/ 184032 w 592188"/>
                <a:gd name="connsiteY797" fmla="*/ 483927 h 697172"/>
                <a:gd name="connsiteX798" fmla="*/ 186137 w 592188"/>
                <a:gd name="connsiteY798" fmla="*/ 486566 h 697172"/>
                <a:gd name="connsiteX799" fmla="*/ 185528 w 592188"/>
                <a:gd name="connsiteY799" fmla="*/ 488128 h 697172"/>
                <a:gd name="connsiteX800" fmla="*/ 184652 w 592188"/>
                <a:gd name="connsiteY800" fmla="*/ 489337 h 697172"/>
                <a:gd name="connsiteX801" fmla="*/ 177222 w 592188"/>
                <a:gd name="connsiteY801" fmla="*/ 486585 h 697172"/>
                <a:gd name="connsiteX802" fmla="*/ 175612 w 592188"/>
                <a:gd name="connsiteY802" fmla="*/ 486385 h 697172"/>
                <a:gd name="connsiteX803" fmla="*/ 174279 w 592188"/>
                <a:gd name="connsiteY803" fmla="*/ 485804 h 697172"/>
                <a:gd name="connsiteX804" fmla="*/ 172850 w 592188"/>
                <a:gd name="connsiteY804" fmla="*/ 482175 h 697172"/>
                <a:gd name="connsiteX805" fmla="*/ 175879 w 592188"/>
                <a:gd name="connsiteY805" fmla="*/ 481298 h 697172"/>
                <a:gd name="connsiteX806" fmla="*/ 176774 w 592188"/>
                <a:gd name="connsiteY806" fmla="*/ 480860 h 697172"/>
                <a:gd name="connsiteX807" fmla="*/ 177108 w 592188"/>
                <a:gd name="connsiteY807" fmla="*/ 479698 h 697172"/>
                <a:gd name="connsiteX808" fmla="*/ 177517 w 592188"/>
                <a:gd name="connsiteY808" fmla="*/ 476155 h 697172"/>
                <a:gd name="connsiteX809" fmla="*/ 176107 w 592188"/>
                <a:gd name="connsiteY809" fmla="*/ 473183 h 697172"/>
                <a:gd name="connsiteX810" fmla="*/ 174907 w 592188"/>
                <a:gd name="connsiteY810" fmla="*/ 472126 h 697172"/>
                <a:gd name="connsiteX811" fmla="*/ 173936 w 592188"/>
                <a:gd name="connsiteY811" fmla="*/ 470916 h 697172"/>
                <a:gd name="connsiteX812" fmla="*/ 174545 w 592188"/>
                <a:gd name="connsiteY812" fmla="*/ 468411 h 697172"/>
                <a:gd name="connsiteX813" fmla="*/ 174145 w 592188"/>
                <a:gd name="connsiteY813" fmla="*/ 465249 h 697172"/>
                <a:gd name="connsiteX814" fmla="*/ 174107 w 592188"/>
                <a:gd name="connsiteY814" fmla="*/ 460829 h 697172"/>
                <a:gd name="connsiteX815" fmla="*/ 174631 w 592188"/>
                <a:gd name="connsiteY815" fmla="*/ 460067 h 697172"/>
                <a:gd name="connsiteX816" fmla="*/ 177441 w 592188"/>
                <a:gd name="connsiteY816" fmla="*/ 459172 h 697172"/>
                <a:gd name="connsiteX817" fmla="*/ 179470 w 592188"/>
                <a:gd name="connsiteY817" fmla="*/ 456800 h 697172"/>
                <a:gd name="connsiteX818" fmla="*/ 181260 w 592188"/>
                <a:gd name="connsiteY818" fmla="*/ 454095 h 697172"/>
                <a:gd name="connsiteX819" fmla="*/ 183880 w 592188"/>
                <a:gd name="connsiteY819" fmla="*/ 449332 h 697172"/>
                <a:gd name="connsiteX820" fmla="*/ 186033 w 592188"/>
                <a:gd name="connsiteY820" fmla="*/ 444179 h 697172"/>
                <a:gd name="connsiteX821" fmla="*/ 183966 w 592188"/>
                <a:gd name="connsiteY821" fmla="*/ 443960 h 697172"/>
                <a:gd name="connsiteX822" fmla="*/ 182213 w 592188"/>
                <a:gd name="connsiteY822" fmla="*/ 442989 h 697172"/>
                <a:gd name="connsiteX823" fmla="*/ 184118 w 592188"/>
                <a:gd name="connsiteY823" fmla="*/ 440550 h 697172"/>
                <a:gd name="connsiteX824" fmla="*/ 183528 w 592188"/>
                <a:gd name="connsiteY824" fmla="*/ 437464 h 697172"/>
                <a:gd name="connsiteX825" fmla="*/ 180670 w 592188"/>
                <a:gd name="connsiteY825" fmla="*/ 433673 h 697172"/>
                <a:gd name="connsiteX826" fmla="*/ 179098 w 592188"/>
                <a:gd name="connsiteY826" fmla="*/ 429196 h 697172"/>
                <a:gd name="connsiteX827" fmla="*/ 176574 w 592188"/>
                <a:gd name="connsiteY827" fmla="*/ 427216 h 697172"/>
                <a:gd name="connsiteX828" fmla="*/ 175241 w 592188"/>
                <a:gd name="connsiteY828" fmla="*/ 426491 h 697172"/>
                <a:gd name="connsiteX829" fmla="*/ 173612 w 592188"/>
                <a:gd name="connsiteY829" fmla="*/ 427539 h 697172"/>
                <a:gd name="connsiteX830" fmla="*/ 172278 w 592188"/>
                <a:gd name="connsiteY830" fmla="*/ 428797 h 697172"/>
                <a:gd name="connsiteX831" fmla="*/ 173517 w 592188"/>
                <a:gd name="connsiteY831" fmla="*/ 431711 h 697172"/>
                <a:gd name="connsiteX832" fmla="*/ 173364 w 592188"/>
                <a:gd name="connsiteY832" fmla="*/ 434292 h 697172"/>
                <a:gd name="connsiteX833" fmla="*/ 173564 w 592188"/>
                <a:gd name="connsiteY833" fmla="*/ 436845 h 697172"/>
                <a:gd name="connsiteX834" fmla="*/ 174822 w 592188"/>
                <a:gd name="connsiteY834" fmla="*/ 436988 h 697172"/>
                <a:gd name="connsiteX835" fmla="*/ 176374 w 592188"/>
                <a:gd name="connsiteY835" fmla="*/ 436350 h 697172"/>
                <a:gd name="connsiteX836" fmla="*/ 177612 w 592188"/>
                <a:gd name="connsiteY836" fmla="*/ 436797 h 697172"/>
                <a:gd name="connsiteX837" fmla="*/ 178336 w 592188"/>
                <a:gd name="connsiteY837" fmla="*/ 438140 h 697172"/>
                <a:gd name="connsiteX838" fmla="*/ 178536 w 592188"/>
                <a:gd name="connsiteY838" fmla="*/ 439864 h 697172"/>
                <a:gd name="connsiteX839" fmla="*/ 177984 w 592188"/>
                <a:gd name="connsiteY839" fmla="*/ 441570 h 697172"/>
                <a:gd name="connsiteX840" fmla="*/ 176850 w 592188"/>
                <a:gd name="connsiteY840" fmla="*/ 442417 h 697172"/>
                <a:gd name="connsiteX841" fmla="*/ 175460 w 592188"/>
                <a:gd name="connsiteY841" fmla="*/ 442351 h 697172"/>
                <a:gd name="connsiteX842" fmla="*/ 174060 w 592188"/>
                <a:gd name="connsiteY842" fmla="*/ 441427 h 697172"/>
                <a:gd name="connsiteX843" fmla="*/ 172964 w 592188"/>
                <a:gd name="connsiteY843" fmla="*/ 440112 h 697172"/>
                <a:gd name="connsiteX844" fmla="*/ 170345 w 592188"/>
                <a:gd name="connsiteY844" fmla="*/ 439388 h 697172"/>
                <a:gd name="connsiteX845" fmla="*/ 167583 w 592188"/>
                <a:gd name="connsiteY845" fmla="*/ 440941 h 697172"/>
                <a:gd name="connsiteX846" fmla="*/ 164963 w 592188"/>
                <a:gd name="connsiteY846" fmla="*/ 444103 h 697172"/>
                <a:gd name="connsiteX847" fmla="*/ 162725 w 592188"/>
                <a:gd name="connsiteY847" fmla="*/ 445703 h 697172"/>
                <a:gd name="connsiteX848" fmla="*/ 163773 w 592188"/>
                <a:gd name="connsiteY848" fmla="*/ 443360 h 697172"/>
                <a:gd name="connsiteX849" fmla="*/ 164278 w 592188"/>
                <a:gd name="connsiteY849" fmla="*/ 440827 h 697172"/>
                <a:gd name="connsiteX850" fmla="*/ 163192 w 592188"/>
                <a:gd name="connsiteY850" fmla="*/ 439045 h 697172"/>
                <a:gd name="connsiteX851" fmla="*/ 160620 w 592188"/>
                <a:gd name="connsiteY851" fmla="*/ 436083 h 697172"/>
                <a:gd name="connsiteX852" fmla="*/ 160020 w 592188"/>
                <a:gd name="connsiteY852" fmla="*/ 434369 h 697172"/>
                <a:gd name="connsiteX853" fmla="*/ 159868 w 592188"/>
                <a:gd name="connsiteY853" fmla="*/ 432292 h 697172"/>
                <a:gd name="connsiteX854" fmla="*/ 160325 w 592188"/>
                <a:gd name="connsiteY854" fmla="*/ 430235 h 697172"/>
                <a:gd name="connsiteX855" fmla="*/ 162953 w 592188"/>
                <a:gd name="connsiteY855" fmla="*/ 432597 h 697172"/>
                <a:gd name="connsiteX856" fmla="*/ 164306 w 592188"/>
                <a:gd name="connsiteY856" fmla="*/ 435540 h 697172"/>
                <a:gd name="connsiteX857" fmla="*/ 166249 w 592188"/>
                <a:gd name="connsiteY857" fmla="*/ 436836 h 697172"/>
                <a:gd name="connsiteX858" fmla="*/ 168678 w 592188"/>
                <a:gd name="connsiteY858" fmla="*/ 436845 h 697172"/>
                <a:gd name="connsiteX859" fmla="*/ 166811 w 592188"/>
                <a:gd name="connsiteY859" fmla="*/ 432521 h 697172"/>
                <a:gd name="connsiteX860" fmla="*/ 166145 w 592188"/>
                <a:gd name="connsiteY860" fmla="*/ 431425 h 697172"/>
                <a:gd name="connsiteX861" fmla="*/ 163535 w 592188"/>
                <a:gd name="connsiteY861" fmla="*/ 429482 h 697172"/>
                <a:gd name="connsiteX862" fmla="*/ 159953 w 592188"/>
                <a:gd name="connsiteY862" fmla="*/ 426215 h 697172"/>
                <a:gd name="connsiteX863" fmla="*/ 157686 w 592188"/>
                <a:gd name="connsiteY863" fmla="*/ 424634 h 697172"/>
                <a:gd name="connsiteX864" fmla="*/ 158486 w 592188"/>
                <a:gd name="connsiteY864" fmla="*/ 421215 h 697172"/>
                <a:gd name="connsiteX865" fmla="*/ 159829 w 592188"/>
                <a:gd name="connsiteY865" fmla="*/ 420538 h 697172"/>
                <a:gd name="connsiteX866" fmla="*/ 160954 w 592188"/>
                <a:gd name="connsiteY866" fmla="*/ 420700 h 697172"/>
                <a:gd name="connsiteX867" fmla="*/ 164744 w 592188"/>
                <a:gd name="connsiteY867" fmla="*/ 421910 h 697172"/>
                <a:gd name="connsiteX868" fmla="*/ 165097 w 592188"/>
                <a:gd name="connsiteY868" fmla="*/ 420205 h 697172"/>
                <a:gd name="connsiteX869" fmla="*/ 164535 w 592188"/>
                <a:gd name="connsiteY869" fmla="*/ 419291 h 697172"/>
                <a:gd name="connsiteX870" fmla="*/ 164249 w 592188"/>
                <a:gd name="connsiteY870" fmla="*/ 418233 h 697172"/>
                <a:gd name="connsiteX871" fmla="*/ 166754 w 592188"/>
                <a:gd name="connsiteY871" fmla="*/ 416757 h 697172"/>
                <a:gd name="connsiteX872" fmla="*/ 170840 w 592188"/>
                <a:gd name="connsiteY872" fmla="*/ 415538 h 697172"/>
                <a:gd name="connsiteX873" fmla="*/ 171678 w 592188"/>
                <a:gd name="connsiteY873" fmla="*/ 414966 h 697172"/>
                <a:gd name="connsiteX874" fmla="*/ 172402 w 592188"/>
                <a:gd name="connsiteY874" fmla="*/ 413738 h 697172"/>
                <a:gd name="connsiteX875" fmla="*/ 173402 w 592188"/>
                <a:gd name="connsiteY875" fmla="*/ 413099 h 697172"/>
                <a:gd name="connsiteX876" fmla="*/ 176260 w 592188"/>
                <a:gd name="connsiteY876" fmla="*/ 413118 h 697172"/>
                <a:gd name="connsiteX877" fmla="*/ 178670 w 592188"/>
                <a:gd name="connsiteY877" fmla="*/ 411937 h 697172"/>
                <a:gd name="connsiteX878" fmla="*/ 180660 w 592188"/>
                <a:gd name="connsiteY878" fmla="*/ 408746 h 697172"/>
                <a:gd name="connsiteX879" fmla="*/ 181137 w 592188"/>
                <a:gd name="connsiteY879" fmla="*/ 406994 h 697172"/>
                <a:gd name="connsiteX880" fmla="*/ 181842 w 592188"/>
                <a:gd name="connsiteY880" fmla="*/ 405527 h 697172"/>
                <a:gd name="connsiteX881" fmla="*/ 186804 w 592188"/>
                <a:gd name="connsiteY881" fmla="*/ 402936 h 697172"/>
                <a:gd name="connsiteX882" fmla="*/ 188033 w 592188"/>
                <a:gd name="connsiteY882" fmla="*/ 402536 h 697172"/>
                <a:gd name="connsiteX883" fmla="*/ 191357 w 592188"/>
                <a:gd name="connsiteY883" fmla="*/ 402860 h 697172"/>
                <a:gd name="connsiteX884" fmla="*/ 194386 w 592188"/>
                <a:gd name="connsiteY884" fmla="*/ 404327 h 697172"/>
                <a:gd name="connsiteX885" fmla="*/ 195882 w 592188"/>
                <a:gd name="connsiteY885" fmla="*/ 407413 h 697172"/>
                <a:gd name="connsiteX886" fmla="*/ 197196 w 592188"/>
                <a:gd name="connsiteY886" fmla="*/ 410709 h 697172"/>
                <a:gd name="connsiteX887" fmla="*/ 200349 w 592188"/>
                <a:gd name="connsiteY887" fmla="*/ 412947 h 697172"/>
                <a:gd name="connsiteX888" fmla="*/ 163487 w 592188"/>
                <a:gd name="connsiteY888" fmla="*/ 408270 h 697172"/>
                <a:gd name="connsiteX889" fmla="*/ 161639 w 592188"/>
                <a:gd name="connsiteY889" fmla="*/ 409594 h 697172"/>
                <a:gd name="connsiteX890" fmla="*/ 160248 w 592188"/>
                <a:gd name="connsiteY890" fmla="*/ 408565 h 697172"/>
                <a:gd name="connsiteX891" fmla="*/ 160924 w 592188"/>
                <a:gd name="connsiteY891" fmla="*/ 405708 h 697172"/>
                <a:gd name="connsiteX892" fmla="*/ 161382 w 592188"/>
                <a:gd name="connsiteY892" fmla="*/ 404756 h 697172"/>
                <a:gd name="connsiteX893" fmla="*/ 162963 w 592188"/>
                <a:gd name="connsiteY893" fmla="*/ 405699 h 697172"/>
                <a:gd name="connsiteX894" fmla="*/ 163487 w 592188"/>
                <a:gd name="connsiteY894" fmla="*/ 408270 h 697172"/>
                <a:gd name="connsiteX895" fmla="*/ 155353 w 592188"/>
                <a:gd name="connsiteY895" fmla="*/ 425053 h 697172"/>
                <a:gd name="connsiteX896" fmla="*/ 153476 w 592188"/>
                <a:gd name="connsiteY896" fmla="*/ 426549 h 697172"/>
                <a:gd name="connsiteX897" fmla="*/ 152114 w 592188"/>
                <a:gd name="connsiteY897" fmla="*/ 426549 h 697172"/>
                <a:gd name="connsiteX898" fmla="*/ 153352 w 592188"/>
                <a:gd name="connsiteY898" fmla="*/ 424796 h 697172"/>
                <a:gd name="connsiteX899" fmla="*/ 153524 w 592188"/>
                <a:gd name="connsiteY899" fmla="*/ 423967 h 697172"/>
                <a:gd name="connsiteX900" fmla="*/ 154562 w 592188"/>
                <a:gd name="connsiteY900" fmla="*/ 421615 h 697172"/>
                <a:gd name="connsiteX901" fmla="*/ 156591 w 592188"/>
                <a:gd name="connsiteY901" fmla="*/ 420776 h 697172"/>
                <a:gd name="connsiteX902" fmla="*/ 157448 w 592188"/>
                <a:gd name="connsiteY902" fmla="*/ 420672 h 697172"/>
                <a:gd name="connsiteX903" fmla="*/ 155790 w 592188"/>
                <a:gd name="connsiteY903" fmla="*/ 423110 h 697172"/>
                <a:gd name="connsiteX904" fmla="*/ 155353 w 592188"/>
                <a:gd name="connsiteY904" fmla="*/ 425053 h 697172"/>
                <a:gd name="connsiteX905" fmla="*/ 144266 w 592188"/>
                <a:gd name="connsiteY905" fmla="*/ 437188 h 697172"/>
                <a:gd name="connsiteX906" fmla="*/ 143599 w 592188"/>
                <a:gd name="connsiteY906" fmla="*/ 437531 h 697172"/>
                <a:gd name="connsiteX907" fmla="*/ 142741 w 592188"/>
                <a:gd name="connsiteY907" fmla="*/ 434673 h 697172"/>
                <a:gd name="connsiteX908" fmla="*/ 142141 w 592188"/>
                <a:gd name="connsiteY908" fmla="*/ 433654 h 697172"/>
                <a:gd name="connsiteX909" fmla="*/ 143141 w 592188"/>
                <a:gd name="connsiteY909" fmla="*/ 433111 h 697172"/>
                <a:gd name="connsiteX910" fmla="*/ 145151 w 592188"/>
                <a:gd name="connsiteY910" fmla="*/ 427920 h 697172"/>
                <a:gd name="connsiteX911" fmla="*/ 145513 w 592188"/>
                <a:gd name="connsiteY911" fmla="*/ 429978 h 697172"/>
                <a:gd name="connsiteX912" fmla="*/ 146295 w 592188"/>
                <a:gd name="connsiteY912" fmla="*/ 432016 h 697172"/>
                <a:gd name="connsiteX913" fmla="*/ 147075 w 592188"/>
                <a:gd name="connsiteY913" fmla="*/ 432340 h 697172"/>
                <a:gd name="connsiteX914" fmla="*/ 146313 w 592188"/>
                <a:gd name="connsiteY914" fmla="*/ 433826 h 697172"/>
                <a:gd name="connsiteX915" fmla="*/ 145199 w 592188"/>
                <a:gd name="connsiteY915" fmla="*/ 434378 h 697172"/>
                <a:gd name="connsiteX916" fmla="*/ 144266 w 592188"/>
                <a:gd name="connsiteY916" fmla="*/ 437188 h 697172"/>
                <a:gd name="connsiteX917" fmla="*/ 432016 w 592188"/>
                <a:gd name="connsiteY917" fmla="*/ 430349 h 697172"/>
                <a:gd name="connsiteX918" fmla="*/ 431549 w 592188"/>
                <a:gd name="connsiteY918" fmla="*/ 430682 h 697172"/>
                <a:gd name="connsiteX919" fmla="*/ 430263 w 592188"/>
                <a:gd name="connsiteY919" fmla="*/ 429644 h 697172"/>
                <a:gd name="connsiteX920" fmla="*/ 430073 w 592188"/>
                <a:gd name="connsiteY920" fmla="*/ 428720 h 697172"/>
                <a:gd name="connsiteX921" fmla="*/ 430301 w 592188"/>
                <a:gd name="connsiteY921" fmla="*/ 428149 h 697172"/>
                <a:gd name="connsiteX922" fmla="*/ 431139 w 592188"/>
                <a:gd name="connsiteY922" fmla="*/ 428025 h 697172"/>
                <a:gd name="connsiteX923" fmla="*/ 432873 w 592188"/>
                <a:gd name="connsiteY923" fmla="*/ 429158 h 697172"/>
                <a:gd name="connsiteX924" fmla="*/ 432016 w 592188"/>
                <a:gd name="connsiteY924" fmla="*/ 430349 h 697172"/>
                <a:gd name="connsiteX925" fmla="*/ 133264 w 592188"/>
                <a:gd name="connsiteY925" fmla="*/ 438979 h 697172"/>
                <a:gd name="connsiteX926" fmla="*/ 134302 w 592188"/>
                <a:gd name="connsiteY926" fmla="*/ 439836 h 697172"/>
                <a:gd name="connsiteX927" fmla="*/ 135817 w 592188"/>
                <a:gd name="connsiteY927" fmla="*/ 439350 h 697172"/>
                <a:gd name="connsiteX928" fmla="*/ 137027 w 592188"/>
                <a:gd name="connsiteY928" fmla="*/ 439236 h 697172"/>
                <a:gd name="connsiteX929" fmla="*/ 137893 w 592188"/>
                <a:gd name="connsiteY929" fmla="*/ 439646 h 697172"/>
                <a:gd name="connsiteX930" fmla="*/ 138989 w 592188"/>
                <a:gd name="connsiteY930" fmla="*/ 441846 h 697172"/>
                <a:gd name="connsiteX931" fmla="*/ 139389 w 592188"/>
                <a:gd name="connsiteY931" fmla="*/ 443151 h 697172"/>
                <a:gd name="connsiteX932" fmla="*/ 137436 w 592188"/>
                <a:gd name="connsiteY932" fmla="*/ 443332 h 697172"/>
                <a:gd name="connsiteX933" fmla="*/ 136607 w 592188"/>
                <a:gd name="connsiteY933" fmla="*/ 443637 h 697172"/>
                <a:gd name="connsiteX934" fmla="*/ 135541 w 592188"/>
                <a:gd name="connsiteY934" fmla="*/ 445227 h 697172"/>
                <a:gd name="connsiteX935" fmla="*/ 134007 w 592188"/>
                <a:gd name="connsiteY935" fmla="*/ 444637 h 697172"/>
                <a:gd name="connsiteX936" fmla="*/ 133045 w 592188"/>
                <a:gd name="connsiteY936" fmla="*/ 443884 h 697172"/>
                <a:gd name="connsiteX937" fmla="*/ 132836 w 592188"/>
                <a:gd name="connsiteY937" fmla="*/ 442827 h 697172"/>
                <a:gd name="connsiteX938" fmla="*/ 133264 w 592188"/>
                <a:gd name="connsiteY938" fmla="*/ 438979 h 697172"/>
                <a:gd name="connsiteX939" fmla="*/ 171145 w 592188"/>
                <a:gd name="connsiteY939" fmla="*/ 456457 h 697172"/>
                <a:gd name="connsiteX940" fmla="*/ 169030 w 592188"/>
                <a:gd name="connsiteY940" fmla="*/ 457581 h 697172"/>
                <a:gd name="connsiteX941" fmla="*/ 168764 w 592188"/>
                <a:gd name="connsiteY941" fmla="*/ 456505 h 697172"/>
                <a:gd name="connsiteX942" fmla="*/ 167868 w 592188"/>
                <a:gd name="connsiteY942" fmla="*/ 456009 h 697172"/>
                <a:gd name="connsiteX943" fmla="*/ 169402 w 592188"/>
                <a:gd name="connsiteY943" fmla="*/ 454495 h 697172"/>
                <a:gd name="connsiteX944" fmla="*/ 169345 w 592188"/>
                <a:gd name="connsiteY944" fmla="*/ 453809 h 697172"/>
                <a:gd name="connsiteX945" fmla="*/ 168373 w 592188"/>
                <a:gd name="connsiteY945" fmla="*/ 452790 h 697172"/>
                <a:gd name="connsiteX946" fmla="*/ 169497 w 592188"/>
                <a:gd name="connsiteY946" fmla="*/ 448923 h 697172"/>
                <a:gd name="connsiteX947" fmla="*/ 169193 w 592188"/>
                <a:gd name="connsiteY947" fmla="*/ 447256 h 697172"/>
                <a:gd name="connsiteX948" fmla="*/ 173412 w 592188"/>
                <a:gd name="connsiteY948" fmla="*/ 446637 h 697172"/>
                <a:gd name="connsiteX949" fmla="*/ 174184 w 592188"/>
                <a:gd name="connsiteY949" fmla="*/ 448208 h 697172"/>
                <a:gd name="connsiteX950" fmla="*/ 174260 w 592188"/>
                <a:gd name="connsiteY950" fmla="*/ 452971 h 697172"/>
                <a:gd name="connsiteX951" fmla="*/ 171145 w 592188"/>
                <a:gd name="connsiteY951" fmla="*/ 456457 h 697172"/>
                <a:gd name="connsiteX952" fmla="*/ 179127 w 592188"/>
                <a:gd name="connsiteY952" fmla="*/ 450352 h 697172"/>
                <a:gd name="connsiteX953" fmla="*/ 176765 w 592188"/>
                <a:gd name="connsiteY953" fmla="*/ 450495 h 697172"/>
                <a:gd name="connsiteX954" fmla="*/ 175783 w 592188"/>
                <a:gd name="connsiteY954" fmla="*/ 450123 h 697172"/>
                <a:gd name="connsiteX955" fmla="*/ 175393 w 592188"/>
                <a:gd name="connsiteY955" fmla="*/ 449123 h 697172"/>
                <a:gd name="connsiteX956" fmla="*/ 178708 w 592188"/>
                <a:gd name="connsiteY956" fmla="*/ 447094 h 697172"/>
                <a:gd name="connsiteX957" fmla="*/ 181280 w 592188"/>
                <a:gd name="connsiteY957" fmla="*/ 447456 h 697172"/>
                <a:gd name="connsiteX958" fmla="*/ 180137 w 592188"/>
                <a:gd name="connsiteY958" fmla="*/ 449285 h 697172"/>
                <a:gd name="connsiteX959" fmla="*/ 179127 w 592188"/>
                <a:gd name="connsiteY959" fmla="*/ 450352 h 697172"/>
                <a:gd name="connsiteX960" fmla="*/ 161411 w 592188"/>
                <a:gd name="connsiteY960" fmla="*/ 474412 h 697172"/>
                <a:gd name="connsiteX961" fmla="*/ 160572 w 592188"/>
                <a:gd name="connsiteY961" fmla="*/ 474955 h 697172"/>
                <a:gd name="connsiteX962" fmla="*/ 161106 w 592188"/>
                <a:gd name="connsiteY962" fmla="*/ 472497 h 697172"/>
                <a:gd name="connsiteX963" fmla="*/ 163258 w 592188"/>
                <a:gd name="connsiteY963" fmla="*/ 470345 h 697172"/>
                <a:gd name="connsiteX964" fmla="*/ 163439 w 592188"/>
                <a:gd name="connsiteY964" fmla="*/ 471735 h 697172"/>
                <a:gd name="connsiteX965" fmla="*/ 161411 w 592188"/>
                <a:gd name="connsiteY965" fmla="*/ 474412 h 697172"/>
                <a:gd name="connsiteX966" fmla="*/ 194596 w 592188"/>
                <a:gd name="connsiteY966" fmla="*/ 513531 h 697172"/>
                <a:gd name="connsiteX967" fmla="*/ 192252 w 592188"/>
                <a:gd name="connsiteY967" fmla="*/ 513855 h 697172"/>
                <a:gd name="connsiteX968" fmla="*/ 192205 w 592188"/>
                <a:gd name="connsiteY968" fmla="*/ 512064 h 697172"/>
                <a:gd name="connsiteX969" fmla="*/ 194062 w 592188"/>
                <a:gd name="connsiteY969" fmla="*/ 508025 h 697172"/>
                <a:gd name="connsiteX970" fmla="*/ 194262 w 592188"/>
                <a:gd name="connsiteY970" fmla="*/ 505054 h 697172"/>
                <a:gd name="connsiteX971" fmla="*/ 195996 w 592188"/>
                <a:gd name="connsiteY971" fmla="*/ 501301 h 697172"/>
                <a:gd name="connsiteX972" fmla="*/ 196729 w 592188"/>
                <a:gd name="connsiteY972" fmla="*/ 500482 h 697172"/>
                <a:gd name="connsiteX973" fmla="*/ 197282 w 592188"/>
                <a:gd name="connsiteY973" fmla="*/ 500186 h 697172"/>
                <a:gd name="connsiteX974" fmla="*/ 197882 w 592188"/>
                <a:gd name="connsiteY974" fmla="*/ 501358 h 697172"/>
                <a:gd name="connsiteX975" fmla="*/ 197215 w 592188"/>
                <a:gd name="connsiteY975" fmla="*/ 505949 h 697172"/>
                <a:gd name="connsiteX976" fmla="*/ 195472 w 592188"/>
                <a:gd name="connsiteY976" fmla="*/ 509426 h 697172"/>
                <a:gd name="connsiteX977" fmla="*/ 194596 w 592188"/>
                <a:gd name="connsiteY977" fmla="*/ 513531 h 697172"/>
                <a:gd name="connsiteX978" fmla="*/ 185594 w 592188"/>
                <a:gd name="connsiteY978" fmla="*/ 517655 h 697172"/>
                <a:gd name="connsiteX979" fmla="*/ 182537 w 592188"/>
                <a:gd name="connsiteY979" fmla="*/ 518322 h 697172"/>
                <a:gd name="connsiteX980" fmla="*/ 180860 w 592188"/>
                <a:gd name="connsiteY980" fmla="*/ 517608 h 697172"/>
                <a:gd name="connsiteX981" fmla="*/ 179318 w 592188"/>
                <a:gd name="connsiteY981" fmla="*/ 513807 h 697172"/>
                <a:gd name="connsiteX982" fmla="*/ 182242 w 592188"/>
                <a:gd name="connsiteY982" fmla="*/ 511426 h 697172"/>
                <a:gd name="connsiteX983" fmla="*/ 186147 w 592188"/>
                <a:gd name="connsiteY983" fmla="*/ 513788 h 697172"/>
                <a:gd name="connsiteX984" fmla="*/ 186947 w 592188"/>
                <a:gd name="connsiteY984" fmla="*/ 514464 h 697172"/>
                <a:gd name="connsiteX985" fmla="*/ 185594 w 592188"/>
                <a:gd name="connsiteY985" fmla="*/ 517655 h 697172"/>
                <a:gd name="connsiteX986" fmla="*/ 154314 w 592188"/>
                <a:gd name="connsiteY986" fmla="*/ 580263 h 697172"/>
                <a:gd name="connsiteX987" fmla="*/ 152009 w 592188"/>
                <a:gd name="connsiteY987" fmla="*/ 582711 h 697172"/>
                <a:gd name="connsiteX988" fmla="*/ 149561 w 592188"/>
                <a:gd name="connsiteY988" fmla="*/ 580501 h 697172"/>
                <a:gd name="connsiteX989" fmla="*/ 146609 w 592188"/>
                <a:gd name="connsiteY989" fmla="*/ 579025 h 697172"/>
                <a:gd name="connsiteX990" fmla="*/ 148009 w 592188"/>
                <a:gd name="connsiteY990" fmla="*/ 578625 h 697172"/>
                <a:gd name="connsiteX991" fmla="*/ 148828 w 592188"/>
                <a:gd name="connsiteY991" fmla="*/ 578025 h 697172"/>
                <a:gd name="connsiteX992" fmla="*/ 148914 w 592188"/>
                <a:gd name="connsiteY992" fmla="*/ 577091 h 697172"/>
                <a:gd name="connsiteX993" fmla="*/ 150828 w 592188"/>
                <a:gd name="connsiteY993" fmla="*/ 575701 h 697172"/>
                <a:gd name="connsiteX994" fmla="*/ 154619 w 592188"/>
                <a:gd name="connsiteY994" fmla="*/ 574624 h 697172"/>
                <a:gd name="connsiteX995" fmla="*/ 155829 w 592188"/>
                <a:gd name="connsiteY995" fmla="*/ 574558 h 697172"/>
                <a:gd name="connsiteX996" fmla="*/ 157191 w 592188"/>
                <a:gd name="connsiteY996" fmla="*/ 573548 h 697172"/>
                <a:gd name="connsiteX997" fmla="*/ 157639 w 592188"/>
                <a:gd name="connsiteY997" fmla="*/ 572634 h 697172"/>
                <a:gd name="connsiteX998" fmla="*/ 158201 w 592188"/>
                <a:gd name="connsiteY998" fmla="*/ 572195 h 697172"/>
                <a:gd name="connsiteX999" fmla="*/ 160648 w 592188"/>
                <a:gd name="connsiteY999" fmla="*/ 570938 h 697172"/>
                <a:gd name="connsiteX1000" fmla="*/ 161315 w 592188"/>
                <a:gd name="connsiteY1000" fmla="*/ 572386 h 697172"/>
                <a:gd name="connsiteX1001" fmla="*/ 161201 w 592188"/>
                <a:gd name="connsiteY1001" fmla="*/ 573519 h 697172"/>
                <a:gd name="connsiteX1002" fmla="*/ 159362 w 592188"/>
                <a:gd name="connsiteY1002" fmla="*/ 574148 h 697172"/>
                <a:gd name="connsiteX1003" fmla="*/ 157572 w 592188"/>
                <a:gd name="connsiteY1003" fmla="*/ 575663 h 697172"/>
                <a:gd name="connsiteX1004" fmla="*/ 155905 w 592188"/>
                <a:gd name="connsiteY1004" fmla="*/ 577548 h 697172"/>
                <a:gd name="connsiteX1005" fmla="*/ 154419 w 592188"/>
                <a:gd name="connsiteY1005" fmla="*/ 578348 h 697172"/>
                <a:gd name="connsiteX1006" fmla="*/ 153943 w 592188"/>
                <a:gd name="connsiteY1006" fmla="*/ 578882 h 697172"/>
                <a:gd name="connsiteX1007" fmla="*/ 154314 w 592188"/>
                <a:gd name="connsiteY1007" fmla="*/ 580263 h 697172"/>
                <a:gd name="connsiteX1008" fmla="*/ 150876 w 592188"/>
                <a:gd name="connsiteY1008" fmla="*/ 583406 h 697172"/>
                <a:gd name="connsiteX1009" fmla="*/ 151057 w 592188"/>
                <a:gd name="connsiteY1009" fmla="*/ 584111 h 697172"/>
                <a:gd name="connsiteX1010" fmla="*/ 148437 w 592188"/>
                <a:gd name="connsiteY1010" fmla="*/ 583521 h 697172"/>
                <a:gd name="connsiteX1011" fmla="*/ 147371 w 592188"/>
                <a:gd name="connsiteY1011" fmla="*/ 580768 h 697172"/>
                <a:gd name="connsiteX1012" fmla="*/ 149114 w 592188"/>
                <a:gd name="connsiteY1012" fmla="*/ 581263 h 697172"/>
                <a:gd name="connsiteX1013" fmla="*/ 149647 w 592188"/>
                <a:gd name="connsiteY1013" fmla="*/ 582206 h 697172"/>
                <a:gd name="connsiteX1014" fmla="*/ 150876 w 592188"/>
                <a:gd name="connsiteY1014" fmla="*/ 583406 h 697172"/>
                <a:gd name="connsiteX1015" fmla="*/ 142161 w 592188"/>
                <a:gd name="connsiteY1015" fmla="*/ 594960 h 697172"/>
                <a:gd name="connsiteX1016" fmla="*/ 141037 w 592188"/>
                <a:gd name="connsiteY1016" fmla="*/ 595513 h 697172"/>
                <a:gd name="connsiteX1017" fmla="*/ 139541 w 592188"/>
                <a:gd name="connsiteY1017" fmla="*/ 594751 h 697172"/>
                <a:gd name="connsiteX1018" fmla="*/ 139074 w 592188"/>
                <a:gd name="connsiteY1018" fmla="*/ 591303 h 697172"/>
                <a:gd name="connsiteX1019" fmla="*/ 139741 w 592188"/>
                <a:gd name="connsiteY1019" fmla="*/ 589626 h 697172"/>
                <a:gd name="connsiteX1020" fmla="*/ 140913 w 592188"/>
                <a:gd name="connsiteY1020" fmla="*/ 589255 h 697172"/>
                <a:gd name="connsiteX1021" fmla="*/ 141932 w 592188"/>
                <a:gd name="connsiteY1021" fmla="*/ 592236 h 697172"/>
                <a:gd name="connsiteX1022" fmla="*/ 142637 w 592188"/>
                <a:gd name="connsiteY1022" fmla="*/ 593465 h 697172"/>
                <a:gd name="connsiteX1023" fmla="*/ 142161 w 592188"/>
                <a:gd name="connsiteY1023" fmla="*/ 594960 h 697172"/>
                <a:gd name="connsiteX1024" fmla="*/ 122396 w 592188"/>
                <a:gd name="connsiteY1024" fmla="*/ 626888 h 697172"/>
                <a:gd name="connsiteX1025" fmla="*/ 119815 w 592188"/>
                <a:gd name="connsiteY1025" fmla="*/ 628260 h 697172"/>
                <a:gd name="connsiteX1026" fmla="*/ 118863 w 592188"/>
                <a:gd name="connsiteY1026" fmla="*/ 629888 h 697172"/>
                <a:gd name="connsiteX1027" fmla="*/ 116481 w 592188"/>
                <a:gd name="connsiteY1027" fmla="*/ 630441 h 697172"/>
                <a:gd name="connsiteX1028" fmla="*/ 114166 w 592188"/>
                <a:gd name="connsiteY1028" fmla="*/ 632727 h 697172"/>
                <a:gd name="connsiteX1029" fmla="*/ 111919 w 592188"/>
                <a:gd name="connsiteY1029" fmla="*/ 633136 h 697172"/>
                <a:gd name="connsiteX1030" fmla="*/ 111976 w 592188"/>
                <a:gd name="connsiteY1030" fmla="*/ 634975 h 697172"/>
                <a:gd name="connsiteX1031" fmla="*/ 112938 w 592188"/>
                <a:gd name="connsiteY1031" fmla="*/ 636527 h 697172"/>
                <a:gd name="connsiteX1032" fmla="*/ 111442 w 592188"/>
                <a:gd name="connsiteY1032" fmla="*/ 636804 h 697172"/>
                <a:gd name="connsiteX1033" fmla="*/ 109871 w 592188"/>
                <a:gd name="connsiteY1033" fmla="*/ 638699 h 697172"/>
                <a:gd name="connsiteX1034" fmla="*/ 109747 w 592188"/>
                <a:gd name="connsiteY1034" fmla="*/ 640080 h 697172"/>
                <a:gd name="connsiteX1035" fmla="*/ 110309 w 592188"/>
                <a:gd name="connsiteY1035" fmla="*/ 641185 h 697172"/>
                <a:gd name="connsiteX1036" fmla="*/ 110233 w 592188"/>
                <a:gd name="connsiteY1036" fmla="*/ 641747 h 697172"/>
                <a:gd name="connsiteX1037" fmla="*/ 108252 w 592188"/>
                <a:gd name="connsiteY1037" fmla="*/ 643385 h 697172"/>
                <a:gd name="connsiteX1038" fmla="*/ 106203 w 592188"/>
                <a:gd name="connsiteY1038" fmla="*/ 643461 h 697172"/>
                <a:gd name="connsiteX1039" fmla="*/ 106118 w 592188"/>
                <a:gd name="connsiteY1039" fmla="*/ 641690 h 697172"/>
                <a:gd name="connsiteX1040" fmla="*/ 106251 w 592188"/>
                <a:gd name="connsiteY1040" fmla="*/ 640366 h 697172"/>
                <a:gd name="connsiteX1041" fmla="*/ 108185 w 592188"/>
                <a:gd name="connsiteY1041" fmla="*/ 637146 h 697172"/>
                <a:gd name="connsiteX1042" fmla="*/ 108232 w 592188"/>
                <a:gd name="connsiteY1042" fmla="*/ 633403 h 697172"/>
                <a:gd name="connsiteX1043" fmla="*/ 110023 w 592188"/>
                <a:gd name="connsiteY1043" fmla="*/ 632974 h 697172"/>
                <a:gd name="connsiteX1044" fmla="*/ 110671 w 592188"/>
                <a:gd name="connsiteY1044" fmla="*/ 632451 h 697172"/>
                <a:gd name="connsiteX1045" fmla="*/ 113499 w 592188"/>
                <a:gd name="connsiteY1045" fmla="*/ 629784 h 697172"/>
                <a:gd name="connsiteX1046" fmla="*/ 114024 w 592188"/>
                <a:gd name="connsiteY1046" fmla="*/ 628650 h 697172"/>
                <a:gd name="connsiteX1047" fmla="*/ 112557 w 592188"/>
                <a:gd name="connsiteY1047" fmla="*/ 627545 h 697172"/>
                <a:gd name="connsiteX1048" fmla="*/ 112671 w 592188"/>
                <a:gd name="connsiteY1048" fmla="*/ 626240 h 697172"/>
                <a:gd name="connsiteX1049" fmla="*/ 113004 w 592188"/>
                <a:gd name="connsiteY1049" fmla="*/ 625688 h 697172"/>
                <a:gd name="connsiteX1050" fmla="*/ 115328 w 592188"/>
                <a:gd name="connsiteY1050" fmla="*/ 626107 h 697172"/>
                <a:gd name="connsiteX1051" fmla="*/ 116271 w 592188"/>
                <a:gd name="connsiteY1051" fmla="*/ 627078 h 697172"/>
                <a:gd name="connsiteX1052" fmla="*/ 116738 w 592188"/>
                <a:gd name="connsiteY1052" fmla="*/ 627183 h 697172"/>
                <a:gd name="connsiteX1053" fmla="*/ 118100 w 592188"/>
                <a:gd name="connsiteY1053" fmla="*/ 626459 h 697172"/>
                <a:gd name="connsiteX1054" fmla="*/ 118739 w 592188"/>
                <a:gd name="connsiteY1054" fmla="*/ 625164 h 697172"/>
                <a:gd name="connsiteX1055" fmla="*/ 121272 w 592188"/>
                <a:gd name="connsiteY1055" fmla="*/ 622611 h 697172"/>
                <a:gd name="connsiteX1056" fmla="*/ 122301 w 592188"/>
                <a:gd name="connsiteY1056" fmla="*/ 620078 h 697172"/>
                <a:gd name="connsiteX1057" fmla="*/ 124349 w 592188"/>
                <a:gd name="connsiteY1057" fmla="*/ 622154 h 697172"/>
                <a:gd name="connsiteX1058" fmla="*/ 123797 w 592188"/>
                <a:gd name="connsiteY1058" fmla="*/ 624878 h 697172"/>
                <a:gd name="connsiteX1059" fmla="*/ 122396 w 592188"/>
                <a:gd name="connsiteY1059" fmla="*/ 626888 h 697172"/>
                <a:gd name="connsiteX1060" fmla="*/ 494757 w 592188"/>
                <a:gd name="connsiteY1060" fmla="*/ 627974 h 697172"/>
                <a:gd name="connsiteX1061" fmla="*/ 494262 w 592188"/>
                <a:gd name="connsiteY1061" fmla="*/ 627993 h 697172"/>
                <a:gd name="connsiteX1062" fmla="*/ 492585 w 592188"/>
                <a:gd name="connsiteY1062" fmla="*/ 624840 h 697172"/>
                <a:gd name="connsiteX1063" fmla="*/ 493071 w 592188"/>
                <a:gd name="connsiteY1063" fmla="*/ 624688 h 697172"/>
                <a:gd name="connsiteX1064" fmla="*/ 494052 w 592188"/>
                <a:gd name="connsiteY1064" fmla="*/ 625183 h 697172"/>
                <a:gd name="connsiteX1065" fmla="*/ 495129 w 592188"/>
                <a:gd name="connsiteY1065" fmla="*/ 627002 h 697172"/>
                <a:gd name="connsiteX1066" fmla="*/ 494757 w 592188"/>
                <a:gd name="connsiteY1066" fmla="*/ 627974 h 697172"/>
                <a:gd name="connsiteX1067" fmla="*/ 47158 w 592188"/>
                <a:gd name="connsiteY1067" fmla="*/ 683238 h 697172"/>
                <a:gd name="connsiteX1068" fmla="*/ 44901 w 592188"/>
                <a:gd name="connsiteY1068" fmla="*/ 684000 h 697172"/>
                <a:gd name="connsiteX1069" fmla="*/ 42481 w 592188"/>
                <a:gd name="connsiteY1069" fmla="*/ 683552 h 697172"/>
                <a:gd name="connsiteX1070" fmla="*/ 42872 w 592188"/>
                <a:gd name="connsiteY1070" fmla="*/ 679466 h 697172"/>
                <a:gd name="connsiteX1071" fmla="*/ 43710 w 592188"/>
                <a:gd name="connsiteY1071" fmla="*/ 680038 h 697172"/>
                <a:gd name="connsiteX1072" fmla="*/ 44234 w 592188"/>
                <a:gd name="connsiteY1072" fmla="*/ 681428 h 697172"/>
                <a:gd name="connsiteX1073" fmla="*/ 46034 w 592188"/>
                <a:gd name="connsiteY1073" fmla="*/ 682247 h 697172"/>
                <a:gd name="connsiteX1074" fmla="*/ 47158 w 592188"/>
                <a:gd name="connsiteY1074" fmla="*/ 683238 h 697172"/>
                <a:gd name="connsiteX1075" fmla="*/ 16383 w 592188"/>
                <a:gd name="connsiteY1075" fmla="*/ 689886 h 697172"/>
                <a:gd name="connsiteX1076" fmla="*/ 14811 w 592188"/>
                <a:gd name="connsiteY1076" fmla="*/ 694496 h 697172"/>
                <a:gd name="connsiteX1077" fmla="*/ 13506 w 592188"/>
                <a:gd name="connsiteY1077" fmla="*/ 695163 h 697172"/>
                <a:gd name="connsiteX1078" fmla="*/ 12173 w 592188"/>
                <a:gd name="connsiteY1078" fmla="*/ 694792 h 697172"/>
                <a:gd name="connsiteX1079" fmla="*/ 10801 w 592188"/>
                <a:gd name="connsiteY1079" fmla="*/ 692220 h 697172"/>
                <a:gd name="connsiteX1080" fmla="*/ 11763 w 592188"/>
                <a:gd name="connsiteY1080" fmla="*/ 691229 h 697172"/>
                <a:gd name="connsiteX1081" fmla="*/ 13097 w 592188"/>
                <a:gd name="connsiteY1081" fmla="*/ 691753 h 697172"/>
                <a:gd name="connsiteX1082" fmla="*/ 14173 w 592188"/>
                <a:gd name="connsiteY1082" fmla="*/ 691553 h 697172"/>
                <a:gd name="connsiteX1083" fmla="*/ 16621 w 592188"/>
                <a:gd name="connsiteY1083" fmla="*/ 687800 h 697172"/>
                <a:gd name="connsiteX1084" fmla="*/ 17212 w 592188"/>
                <a:gd name="connsiteY1084" fmla="*/ 688410 h 697172"/>
                <a:gd name="connsiteX1085" fmla="*/ 16383 w 592188"/>
                <a:gd name="connsiteY1085" fmla="*/ 689886 h 697172"/>
                <a:gd name="connsiteX1086" fmla="*/ 5582 w 592188"/>
                <a:gd name="connsiteY1086" fmla="*/ 696763 h 697172"/>
                <a:gd name="connsiteX1087" fmla="*/ 3896 w 592188"/>
                <a:gd name="connsiteY1087" fmla="*/ 697173 h 697172"/>
                <a:gd name="connsiteX1088" fmla="*/ 1867 w 592188"/>
                <a:gd name="connsiteY1088" fmla="*/ 696668 h 697172"/>
                <a:gd name="connsiteX1089" fmla="*/ 19 w 592188"/>
                <a:gd name="connsiteY1089" fmla="*/ 696525 h 697172"/>
                <a:gd name="connsiteX1090" fmla="*/ 0 w 592188"/>
                <a:gd name="connsiteY1090" fmla="*/ 695658 h 697172"/>
                <a:gd name="connsiteX1091" fmla="*/ 1934 w 592188"/>
                <a:gd name="connsiteY1091" fmla="*/ 694763 h 697172"/>
                <a:gd name="connsiteX1092" fmla="*/ 1971 w 592188"/>
                <a:gd name="connsiteY1092" fmla="*/ 693515 h 697172"/>
                <a:gd name="connsiteX1093" fmla="*/ 2448 w 592188"/>
                <a:gd name="connsiteY1093" fmla="*/ 692839 h 697172"/>
                <a:gd name="connsiteX1094" fmla="*/ 6820 w 592188"/>
                <a:gd name="connsiteY1094" fmla="*/ 694372 h 697172"/>
                <a:gd name="connsiteX1095" fmla="*/ 6629 w 592188"/>
                <a:gd name="connsiteY1095" fmla="*/ 695497 h 697172"/>
                <a:gd name="connsiteX1096" fmla="*/ 5582 w 592188"/>
                <a:gd name="connsiteY1096" fmla="*/ 696763 h 697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</a:cxnLst>
              <a:rect l="l" t="t" r="r" b="b"/>
              <a:pathLst>
                <a:path w="592188" h="697172">
                  <a:moveTo>
                    <a:pt x="538496" y="52292"/>
                  </a:moveTo>
                  <a:lnTo>
                    <a:pt x="541848" y="52483"/>
                  </a:lnTo>
                  <a:lnTo>
                    <a:pt x="543344" y="52311"/>
                  </a:lnTo>
                  <a:lnTo>
                    <a:pt x="545906" y="52873"/>
                  </a:lnTo>
                  <a:lnTo>
                    <a:pt x="556070" y="58503"/>
                  </a:lnTo>
                  <a:lnTo>
                    <a:pt x="559136" y="59217"/>
                  </a:lnTo>
                  <a:lnTo>
                    <a:pt x="562308" y="59303"/>
                  </a:lnTo>
                  <a:lnTo>
                    <a:pt x="564537" y="58846"/>
                  </a:lnTo>
                  <a:lnTo>
                    <a:pt x="566499" y="57302"/>
                  </a:lnTo>
                  <a:lnTo>
                    <a:pt x="572633" y="50473"/>
                  </a:lnTo>
                  <a:lnTo>
                    <a:pt x="579091" y="44234"/>
                  </a:lnTo>
                  <a:lnTo>
                    <a:pt x="579806" y="44472"/>
                  </a:lnTo>
                  <a:lnTo>
                    <a:pt x="579806" y="46196"/>
                  </a:lnTo>
                  <a:lnTo>
                    <a:pt x="579329" y="48111"/>
                  </a:lnTo>
                  <a:lnTo>
                    <a:pt x="576472" y="53816"/>
                  </a:lnTo>
                  <a:lnTo>
                    <a:pt x="573300" y="61474"/>
                  </a:lnTo>
                  <a:lnTo>
                    <a:pt x="572624" y="65342"/>
                  </a:lnTo>
                  <a:lnTo>
                    <a:pt x="573652" y="69104"/>
                  </a:lnTo>
                  <a:lnTo>
                    <a:pt x="575643" y="72209"/>
                  </a:lnTo>
                  <a:lnTo>
                    <a:pt x="577215" y="76448"/>
                  </a:lnTo>
                  <a:lnTo>
                    <a:pt x="579025" y="82325"/>
                  </a:lnTo>
                  <a:lnTo>
                    <a:pt x="581577" y="83068"/>
                  </a:lnTo>
                  <a:lnTo>
                    <a:pt x="582968" y="83153"/>
                  </a:lnTo>
                  <a:lnTo>
                    <a:pt x="585521" y="81391"/>
                  </a:lnTo>
                  <a:lnTo>
                    <a:pt x="587930" y="79153"/>
                  </a:lnTo>
                  <a:lnTo>
                    <a:pt x="590007" y="78877"/>
                  </a:lnTo>
                  <a:lnTo>
                    <a:pt x="592188" y="79258"/>
                  </a:lnTo>
                  <a:lnTo>
                    <a:pt x="589321" y="80820"/>
                  </a:lnTo>
                  <a:lnTo>
                    <a:pt x="586616" y="82725"/>
                  </a:lnTo>
                  <a:lnTo>
                    <a:pt x="584292" y="86325"/>
                  </a:lnTo>
                  <a:lnTo>
                    <a:pt x="583425" y="87001"/>
                  </a:lnTo>
                  <a:lnTo>
                    <a:pt x="580749" y="86782"/>
                  </a:lnTo>
                  <a:lnTo>
                    <a:pt x="579215" y="86916"/>
                  </a:lnTo>
                  <a:lnTo>
                    <a:pt x="576081" y="88421"/>
                  </a:lnTo>
                  <a:lnTo>
                    <a:pt x="573328" y="90126"/>
                  </a:lnTo>
                  <a:lnTo>
                    <a:pt x="570699" y="92212"/>
                  </a:lnTo>
                  <a:lnTo>
                    <a:pt x="567833" y="93326"/>
                  </a:lnTo>
                  <a:lnTo>
                    <a:pt x="564775" y="93593"/>
                  </a:lnTo>
                  <a:lnTo>
                    <a:pt x="560060" y="95298"/>
                  </a:lnTo>
                  <a:lnTo>
                    <a:pt x="557003" y="95422"/>
                  </a:lnTo>
                  <a:lnTo>
                    <a:pt x="551259" y="93936"/>
                  </a:lnTo>
                  <a:lnTo>
                    <a:pt x="548468" y="94336"/>
                  </a:lnTo>
                  <a:lnTo>
                    <a:pt x="542382" y="97689"/>
                  </a:lnTo>
                  <a:lnTo>
                    <a:pt x="536838" y="102527"/>
                  </a:lnTo>
                  <a:lnTo>
                    <a:pt x="531990" y="107947"/>
                  </a:lnTo>
                  <a:lnTo>
                    <a:pt x="527942" y="114443"/>
                  </a:lnTo>
                  <a:lnTo>
                    <a:pt x="526313" y="117815"/>
                  </a:lnTo>
                  <a:lnTo>
                    <a:pt x="525332" y="121587"/>
                  </a:lnTo>
                  <a:lnTo>
                    <a:pt x="525199" y="124082"/>
                  </a:lnTo>
                  <a:lnTo>
                    <a:pt x="524837" y="126473"/>
                  </a:lnTo>
                  <a:lnTo>
                    <a:pt x="523904" y="128140"/>
                  </a:lnTo>
                  <a:lnTo>
                    <a:pt x="522780" y="129492"/>
                  </a:lnTo>
                  <a:lnTo>
                    <a:pt x="519436" y="128702"/>
                  </a:lnTo>
                  <a:lnTo>
                    <a:pt x="513950" y="125254"/>
                  </a:lnTo>
                  <a:lnTo>
                    <a:pt x="503311" y="120234"/>
                  </a:lnTo>
                  <a:lnTo>
                    <a:pt x="492071" y="112528"/>
                  </a:lnTo>
                  <a:lnTo>
                    <a:pt x="485747" y="108652"/>
                  </a:lnTo>
                  <a:lnTo>
                    <a:pt x="473859" y="109814"/>
                  </a:lnTo>
                  <a:lnTo>
                    <a:pt x="462610" y="117205"/>
                  </a:lnTo>
                  <a:lnTo>
                    <a:pt x="461610" y="116577"/>
                  </a:lnTo>
                  <a:lnTo>
                    <a:pt x="457314" y="111509"/>
                  </a:lnTo>
                  <a:lnTo>
                    <a:pt x="455228" y="109499"/>
                  </a:lnTo>
                  <a:lnTo>
                    <a:pt x="452742" y="108928"/>
                  </a:lnTo>
                  <a:lnTo>
                    <a:pt x="450894" y="108995"/>
                  </a:lnTo>
                  <a:lnTo>
                    <a:pt x="449103" y="109366"/>
                  </a:lnTo>
                  <a:lnTo>
                    <a:pt x="446561" y="111976"/>
                  </a:lnTo>
                  <a:lnTo>
                    <a:pt x="445627" y="113852"/>
                  </a:lnTo>
                  <a:lnTo>
                    <a:pt x="444903" y="115986"/>
                  </a:lnTo>
                  <a:lnTo>
                    <a:pt x="444684" y="117491"/>
                  </a:lnTo>
                  <a:lnTo>
                    <a:pt x="444989" y="118967"/>
                  </a:lnTo>
                  <a:lnTo>
                    <a:pt x="447399" y="122301"/>
                  </a:lnTo>
                  <a:lnTo>
                    <a:pt x="450370" y="124778"/>
                  </a:lnTo>
                  <a:lnTo>
                    <a:pt x="451713" y="125244"/>
                  </a:lnTo>
                  <a:lnTo>
                    <a:pt x="454561" y="125073"/>
                  </a:lnTo>
                  <a:lnTo>
                    <a:pt x="455886" y="125330"/>
                  </a:lnTo>
                  <a:lnTo>
                    <a:pt x="460657" y="130293"/>
                  </a:lnTo>
                  <a:lnTo>
                    <a:pt x="465887" y="134941"/>
                  </a:lnTo>
                  <a:lnTo>
                    <a:pt x="467039" y="136474"/>
                  </a:lnTo>
                  <a:lnTo>
                    <a:pt x="465105" y="138084"/>
                  </a:lnTo>
                  <a:lnTo>
                    <a:pt x="462991" y="138884"/>
                  </a:lnTo>
                  <a:lnTo>
                    <a:pt x="460524" y="138684"/>
                  </a:lnTo>
                  <a:lnTo>
                    <a:pt x="458085" y="138074"/>
                  </a:lnTo>
                  <a:lnTo>
                    <a:pt x="453914" y="136103"/>
                  </a:lnTo>
                  <a:lnTo>
                    <a:pt x="452123" y="137779"/>
                  </a:lnTo>
                  <a:lnTo>
                    <a:pt x="449342" y="141218"/>
                  </a:lnTo>
                  <a:lnTo>
                    <a:pt x="447808" y="144952"/>
                  </a:lnTo>
                  <a:lnTo>
                    <a:pt x="446561" y="146656"/>
                  </a:lnTo>
                  <a:lnTo>
                    <a:pt x="443493" y="148904"/>
                  </a:lnTo>
                  <a:lnTo>
                    <a:pt x="440245" y="150066"/>
                  </a:lnTo>
                  <a:lnTo>
                    <a:pt x="438540" y="149685"/>
                  </a:lnTo>
                  <a:lnTo>
                    <a:pt x="437245" y="148276"/>
                  </a:lnTo>
                  <a:lnTo>
                    <a:pt x="436512" y="146590"/>
                  </a:lnTo>
                  <a:lnTo>
                    <a:pt x="436140" y="144628"/>
                  </a:lnTo>
                  <a:lnTo>
                    <a:pt x="436826" y="140380"/>
                  </a:lnTo>
                  <a:lnTo>
                    <a:pt x="438512" y="136541"/>
                  </a:lnTo>
                  <a:lnTo>
                    <a:pt x="439159" y="132617"/>
                  </a:lnTo>
                  <a:lnTo>
                    <a:pt x="437779" y="127083"/>
                  </a:lnTo>
                  <a:lnTo>
                    <a:pt x="436902" y="125921"/>
                  </a:lnTo>
                  <a:lnTo>
                    <a:pt x="433454" y="122672"/>
                  </a:lnTo>
                  <a:lnTo>
                    <a:pt x="431854" y="119501"/>
                  </a:lnTo>
                  <a:lnTo>
                    <a:pt x="431473" y="115548"/>
                  </a:lnTo>
                  <a:lnTo>
                    <a:pt x="431673" y="113367"/>
                  </a:lnTo>
                  <a:lnTo>
                    <a:pt x="432511" y="108538"/>
                  </a:lnTo>
                  <a:lnTo>
                    <a:pt x="433349" y="106099"/>
                  </a:lnTo>
                  <a:lnTo>
                    <a:pt x="434930" y="105299"/>
                  </a:lnTo>
                  <a:lnTo>
                    <a:pt x="436664" y="104813"/>
                  </a:lnTo>
                  <a:lnTo>
                    <a:pt x="439321" y="103061"/>
                  </a:lnTo>
                  <a:lnTo>
                    <a:pt x="442246" y="100794"/>
                  </a:lnTo>
                  <a:lnTo>
                    <a:pt x="445046" y="98203"/>
                  </a:lnTo>
                  <a:lnTo>
                    <a:pt x="447817" y="95031"/>
                  </a:lnTo>
                  <a:lnTo>
                    <a:pt x="449256" y="91545"/>
                  </a:lnTo>
                  <a:lnTo>
                    <a:pt x="446884" y="87259"/>
                  </a:lnTo>
                  <a:lnTo>
                    <a:pt x="446389" y="84706"/>
                  </a:lnTo>
                  <a:lnTo>
                    <a:pt x="446741" y="82296"/>
                  </a:lnTo>
                  <a:lnTo>
                    <a:pt x="449275" y="81010"/>
                  </a:lnTo>
                  <a:lnTo>
                    <a:pt x="451875" y="81982"/>
                  </a:lnTo>
                  <a:lnTo>
                    <a:pt x="457124" y="85525"/>
                  </a:lnTo>
                  <a:lnTo>
                    <a:pt x="458143" y="85877"/>
                  </a:lnTo>
                  <a:lnTo>
                    <a:pt x="461743" y="86040"/>
                  </a:lnTo>
                  <a:lnTo>
                    <a:pt x="466677" y="86811"/>
                  </a:lnTo>
                  <a:lnTo>
                    <a:pt x="469535" y="86620"/>
                  </a:lnTo>
                  <a:lnTo>
                    <a:pt x="470916" y="86087"/>
                  </a:lnTo>
                  <a:lnTo>
                    <a:pt x="472992" y="83163"/>
                  </a:lnTo>
                  <a:lnTo>
                    <a:pt x="474011" y="79429"/>
                  </a:lnTo>
                  <a:lnTo>
                    <a:pt x="473640" y="74619"/>
                  </a:lnTo>
                  <a:lnTo>
                    <a:pt x="473621" y="69837"/>
                  </a:lnTo>
                  <a:lnTo>
                    <a:pt x="474936" y="65932"/>
                  </a:lnTo>
                  <a:lnTo>
                    <a:pt x="479050" y="59636"/>
                  </a:lnTo>
                  <a:lnTo>
                    <a:pt x="480231" y="55921"/>
                  </a:lnTo>
                  <a:lnTo>
                    <a:pt x="480660" y="46854"/>
                  </a:lnTo>
                  <a:lnTo>
                    <a:pt x="482146" y="42853"/>
                  </a:lnTo>
                  <a:lnTo>
                    <a:pt x="483336" y="38691"/>
                  </a:lnTo>
                  <a:lnTo>
                    <a:pt x="483908" y="29947"/>
                  </a:lnTo>
                  <a:lnTo>
                    <a:pt x="482222" y="21507"/>
                  </a:lnTo>
                  <a:lnTo>
                    <a:pt x="480526" y="17354"/>
                  </a:lnTo>
                  <a:lnTo>
                    <a:pt x="478584" y="13402"/>
                  </a:lnTo>
                  <a:lnTo>
                    <a:pt x="478869" y="9620"/>
                  </a:lnTo>
                  <a:lnTo>
                    <a:pt x="480441" y="6105"/>
                  </a:lnTo>
                  <a:lnTo>
                    <a:pt x="480479" y="5048"/>
                  </a:lnTo>
                  <a:lnTo>
                    <a:pt x="480850" y="4105"/>
                  </a:lnTo>
                  <a:lnTo>
                    <a:pt x="483794" y="3438"/>
                  </a:lnTo>
                  <a:lnTo>
                    <a:pt x="485174" y="2686"/>
                  </a:lnTo>
                  <a:lnTo>
                    <a:pt x="486499" y="991"/>
                  </a:lnTo>
                  <a:lnTo>
                    <a:pt x="488070" y="0"/>
                  </a:lnTo>
                  <a:lnTo>
                    <a:pt x="489223" y="991"/>
                  </a:lnTo>
                  <a:lnTo>
                    <a:pt x="490175" y="2724"/>
                  </a:lnTo>
                  <a:lnTo>
                    <a:pt x="494329" y="6982"/>
                  </a:lnTo>
                  <a:lnTo>
                    <a:pt x="500872" y="14564"/>
                  </a:lnTo>
                  <a:lnTo>
                    <a:pt x="508578" y="26080"/>
                  </a:lnTo>
                  <a:lnTo>
                    <a:pt x="513407" y="31671"/>
                  </a:lnTo>
                  <a:lnTo>
                    <a:pt x="518493" y="36729"/>
                  </a:lnTo>
                  <a:lnTo>
                    <a:pt x="524199" y="41891"/>
                  </a:lnTo>
                  <a:lnTo>
                    <a:pt x="530171" y="46320"/>
                  </a:lnTo>
                  <a:lnTo>
                    <a:pt x="533981" y="48416"/>
                  </a:lnTo>
                  <a:lnTo>
                    <a:pt x="536772" y="51749"/>
                  </a:lnTo>
                  <a:lnTo>
                    <a:pt x="538496" y="52292"/>
                  </a:lnTo>
                  <a:close/>
                  <a:moveTo>
                    <a:pt x="464934" y="6696"/>
                  </a:moveTo>
                  <a:lnTo>
                    <a:pt x="463905" y="9097"/>
                  </a:lnTo>
                  <a:lnTo>
                    <a:pt x="462515" y="5525"/>
                  </a:lnTo>
                  <a:lnTo>
                    <a:pt x="462239" y="1667"/>
                  </a:lnTo>
                  <a:lnTo>
                    <a:pt x="463039" y="1686"/>
                  </a:lnTo>
                  <a:lnTo>
                    <a:pt x="464505" y="2267"/>
                  </a:lnTo>
                  <a:lnTo>
                    <a:pt x="464858" y="4143"/>
                  </a:lnTo>
                  <a:lnTo>
                    <a:pt x="464934" y="6696"/>
                  </a:lnTo>
                  <a:close/>
                  <a:moveTo>
                    <a:pt x="470887" y="14773"/>
                  </a:moveTo>
                  <a:lnTo>
                    <a:pt x="469039" y="15040"/>
                  </a:lnTo>
                  <a:lnTo>
                    <a:pt x="466877" y="13459"/>
                  </a:lnTo>
                  <a:lnTo>
                    <a:pt x="466610" y="11478"/>
                  </a:lnTo>
                  <a:lnTo>
                    <a:pt x="468173" y="9896"/>
                  </a:lnTo>
                  <a:lnTo>
                    <a:pt x="469725" y="10478"/>
                  </a:lnTo>
                  <a:lnTo>
                    <a:pt x="471278" y="12516"/>
                  </a:lnTo>
                  <a:lnTo>
                    <a:pt x="471792" y="13583"/>
                  </a:lnTo>
                  <a:lnTo>
                    <a:pt x="470887" y="14773"/>
                  </a:lnTo>
                  <a:close/>
                  <a:moveTo>
                    <a:pt x="422396" y="126578"/>
                  </a:moveTo>
                  <a:lnTo>
                    <a:pt x="421786" y="126768"/>
                  </a:lnTo>
                  <a:lnTo>
                    <a:pt x="421157" y="126464"/>
                  </a:lnTo>
                  <a:lnTo>
                    <a:pt x="420538" y="123749"/>
                  </a:lnTo>
                  <a:lnTo>
                    <a:pt x="421071" y="122320"/>
                  </a:lnTo>
                  <a:lnTo>
                    <a:pt x="422796" y="121320"/>
                  </a:lnTo>
                  <a:lnTo>
                    <a:pt x="424472" y="121044"/>
                  </a:lnTo>
                  <a:lnTo>
                    <a:pt x="423053" y="126035"/>
                  </a:lnTo>
                  <a:lnTo>
                    <a:pt x="422396" y="126578"/>
                  </a:lnTo>
                  <a:close/>
                  <a:moveTo>
                    <a:pt x="469125" y="151848"/>
                  </a:moveTo>
                  <a:lnTo>
                    <a:pt x="470173" y="152514"/>
                  </a:lnTo>
                  <a:lnTo>
                    <a:pt x="475164" y="150714"/>
                  </a:lnTo>
                  <a:lnTo>
                    <a:pt x="474211" y="156153"/>
                  </a:lnTo>
                  <a:lnTo>
                    <a:pt x="473678" y="161630"/>
                  </a:lnTo>
                  <a:lnTo>
                    <a:pt x="474040" y="170698"/>
                  </a:lnTo>
                  <a:lnTo>
                    <a:pt x="474488" y="174774"/>
                  </a:lnTo>
                  <a:lnTo>
                    <a:pt x="475355" y="178718"/>
                  </a:lnTo>
                  <a:lnTo>
                    <a:pt x="477488" y="181537"/>
                  </a:lnTo>
                  <a:lnTo>
                    <a:pt x="480270" y="183537"/>
                  </a:lnTo>
                  <a:lnTo>
                    <a:pt x="484298" y="189910"/>
                  </a:lnTo>
                  <a:lnTo>
                    <a:pt x="486460" y="197720"/>
                  </a:lnTo>
                  <a:lnTo>
                    <a:pt x="487985" y="201501"/>
                  </a:lnTo>
                  <a:lnTo>
                    <a:pt x="489128" y="205464"/>
                  </a:lnTo>
                  <a:lnTo>
                    <a:pt x="489480" y="207274"/>
                  </a:lnTo>
                  <a:lnTo>
                    <a:pt x="489509" y="209083"/>
                  </a:lnTo>
                  <a:lnTo>
                    <a:pt x="489166" y="211560"/>
                  </a:lnTo>
                  <a:lnTo>
                    <a:pt x="489547" y="213560"/>
                  </a:lnTo>
                  <a:lnTo>
                    <a:pt x="489109" y="219828"/>
                  </a:lnTo>
                  <a:lnTo>
                    <a:pt x="487308" y="227057"/>
                  </a:lnTo>
                  <a:lnTo>
                    <a:pt x="487080" y="230743"/>
                  </a:lnTo>
                  <a:lnTo>
                    <a:pt x="485508" y="231477"/>
                  </a:lnTo>
                  <a:lnTo>
                    <a:pt x="484556" y="233182"/>
                  </a:lnTo>
                  <a:lnTo>
                    <a:pt x="483746" y="233972"/>
                  </a:lnTo>
                  <a:lnTo>
                    <a:pt x="482841" y="234582"/>
                  </a:lnTo>
                  <a:lnTo>
                    <a:pt x="481536" y="234734"/>
                  </a:lnTo>
                  <a:lnTo>
                    <a:pt x="480593" y="235430"/>
                  </a:lnTo>
                  <a:lnTo>
                    <a:pt x="480222" y="237382"/>
                  </a:lnTo>
                  <a:lnTo>
                    <a:pt x="479622" y="239182"/>
                  </a:lnTo>
                  <a:lnTo>
                    <a:pt x="478479" y="240849"/>
                  </a:lnTo>
                  <a:lnTo>
                    <a:pt x="477583" y="242678"/>
                  </a:lnTo>
                  <a:lnTo>
                    <a:pt x="476850" y="247136"/>
                  </a:lnTo>
                  <a:lnTo>
                    <a:pt x="476583" y="251698"/>
                  </a:lnTo>
                  <a:lnTo>
                    <a:pt x="475488" y="254880"/>
                  </a:lnTo>
                  <a:lnTo>
                    <a:pt x="472830" y="255708"/>
                  </a:lnTo>
                  <a:lnTo>
                    <a:pt x="469792" y="255661"/>
                  </a:lnTo>
                  <a:lnTo>
                    <a:pt x="465896" y="257127"/>
                  </a:lnTo>
                  <a:lnTo>
                    <a:pt x="465058" y="257994"/>
                  </a:lnTo>
                  <a:lnTo>
                    <a:pt x="461981" y="263538"/>
                  </a:lnTo>
                  <a:lnTo>
                    <a:pt x="461096" y="266786"/>
                  </a:lnTo>
                  <a:lnTo>
                    <a:pt x="461067" y="270272"/>
                  </a:lnTo>
                  <a:lnTo>
                    <a:pt x="461924" y="274558"/>
                  </a:lnTo>
                  <a:lnTo>
                    <a:pt x="463086" y="278740"/>
                  </a:lnTo>
                  <a:lnTo>
                    <a:pt x="463962" y="286503"/>
                  </a:lnTo>
                  <a:lnTo>
                    <a:pt x="463039" y="298295"/>
                  </a:lnTo>
                  <a:lnTo>
                    <a:pt x="462143" y="302057"/>
                  </a:lnTo>
                  <a:lnTo>
                    <a:pt x="460191" y="304600"/>
                  </a:lnTo>
                  <a:lnTo>
                    <a:pt x="458705" y="305781"/>
                  </a:lnTo>
                  <a:lnTo>
                    <a:pt x="457428" y="307229"/>
                  </a:lnTo>
                  <a:lnTo>
                    <a:pt x="455771" y="311048"/>
                  </a:lnTo>
                  <a:lnTo>
                    <a:pt x="453028" y="318649"/>
                  </a:lnTo>
                  <a:lnTo>
                    <a:pt x="452809" y="320554"/>
                  </a:lnTo>
                  <a:lnTo>
                    <a:pt x="452818" y="322526"/>
                  </a:lnTo>
                  <a:lnTo>
                    <a:pt x="452075" y="325098"/>
                  </a:lnTo>
                  <a:lnTo>
                    <a:pt x="451599" y="327622"/>
                  </a:lnTo>
                  <a:lnTo>
                    <a:pt x="452047" y="330556"/>
                  </a:lnTo>
                  <a:lnTo>
                    <a:pt x="452894" y="333299"/>
                  </a:lnTo>
                  <a:lnTo>
                    <a:pt x="456571" y="340319"/>
                  </a:lnTo>
                  <a:lnTo>
                    <a:pt x="458009" y="342395"/>
                  </a:lnTo>
                  <a:lnTo>
                    <a:pt x="459629" y="344281"/>
                  </a:lnTo>
                  <a:lnTo>
                    <a:pt x="453352" y="346367"/>
                  </a:lnTo>
                  <a:lnTo>
                    <a:pt x="452228" y="347329"/>
                  </a:lnTo>
                  <a:lnTo>
                    <a:pt x="448494" y="351311"/>
                  </a:lnTo>
                  <a:lnTo>
                    <a:pt x="447304" y="355082"/>
                  </a:lnTo>
                  <a:lnTo>
                    <a:pt x="447399" y="359255"/>
                  </a:lnTo>
                  <a:lnTo>
                    <a:pt x="446780" y="360750"/>
                  </a:lnTo>
                  <a:lnTo>
                    <a:pt x="445760" y="362045"/>
                  </a:lnTo>
                  <a:lnTo>
                    <a:pt x="444693" y="362903"/>
                  </a:lnTo>
                  <a:lnTo>
                    <a:pt x="440521" y="364808"/>
                  </a:lnTo>
                  <a:lnTo>
                    <a:pt x="437855" y="366703"/>
                  </a:lnTo>
                  <a:lnTo>
                    <a:pt x="435207" y="369665"/>
                  </a:lnTo>
                  <a:lnTo>
                    <a:pt x="434159" y="371208"/>
                  </a:lnTo>
                  <a:lnTo>
                    <a:pt x="432111" y="370713"/>
                  </a:lnTo>
                  <a:lnTo>
                    <a:pt x="430911" y="369341"/>
                  </a:lnTo>
                  <a:lnTo>
                    <a:pt x="432092" y="367627"/>
                  </a:lnTo>
                  <a:lnTo>
                    <a:pt x="431730" y="365598"/>
                  </a:lnTo>
                  <a:lnTo>
                    <a:pt x="432311" y="360388"/>
                  </a:lnTo>
                  <a:lnTo>
                    <a:pt x="431654" y="358292"/>
                  </a:lnTo>
                  <a:lnTo>
                    <a:pt x="433787" y="356702"/>
                  </a:lnTo>
                  <a:lnTo>
                    <a:pt x="434797" y="354168"/>
                  </a:lnTo>
                  <a:lnTo>
                    <a:pt x="437007" y="352139"/>
                  </a:lnTo>
                  <a:lnTo>
                    <a:pt x="438598" y="350339"/>
                  </a:lnTo>
                  <a:lnTo>
                    <a:pt x="438874" y="348872"/>
                  </a:lnTo>
                  <a:lnTo>
                    <a:pt x="437455" y="347291"/>
                  </a:lnTo>
                  <a:lnTo>
                    <a:pt x="435950" y="346148"/>
                  </a:lnTo>
                  <a:lnTo>
                    <a:pt x="433873" y="346148"/>
                  </a:lnTo>
                  <a:lnTo>
                    <a:pt x="431873" y="346481"/>
                  </a:lnTo>
                  <a:lnTo>
                    <a:pt x="430568" y="347986"/>
                  </a:lnTo>
                  <a:lnTo>
                    <a:pt x="430139" y="350034"/>
                  </a:lnTo>
                  <a:lnTo>
                    <a:pt x="430244" y="350987"/>
                  </a:lnTo>
                  <a:lnTo>
                    <a:pt x="430073" y="351815"/>
                  </a:lnTo>
                  <a:lnTo>
                    <a:pt x="426929" y="354616"/>
                  </a:lnTo>
                  <a:lnTo>
                    <a:pt x="427339" y="357540"/>
                  </a:lnTo>
                  <a:lnTo>
                    <a:pt x="428263" y="359026"/>
                  </a:lnTo>
                  <a:lnTo>
                    <a:pt x="429444" y="359731"/>
                  </a:lnTo>
                  <a:lnTo>
                    <a:pt x="429091" y="360731"/>
                  </a:lnTo>
                  <a:lnTo>
                    <a:pt x="427596" y="363084"/>
                  </a:lnTo>
                  <a:lnTo>
                    <a:pt x="426558" y="363312"/>
                  </a:lnTo>
                  <a:lnTo>
                    <a:pt x="424643" y="360016"/>
                  </a:lnTo>
                  <a:lnTo>
                    <a:pt x="422243" y="358216"/>
                  </a:lnTo>
                  <a:lnTo>
                    <a:pt x="419272" y="358226"/>
                  </a:lnTo>
                  <a:lnTo>
                    <a:pt x="416223" y="358883"/>
                  </a:lnTo>
                  <a:lnTo>
                    <a:pt x="413908" y="361074"/>
                  </a:lnTo>
                  <a:lnTo>
                    <a:pt x="413147" y="362893"/>
                  </a:lnTo>
                  <a:lnTo>
                    <a:pt x="412652" y="364770"/>
                  </a:lnTo>
                  <a:lnTo>
                    <a:pt x="412823" y="369332"/>
                  </a:lnTo>
                  <a:lnTo>
                    <a:pt x="411861" y="373142"/>
                  </a:lnTo>
                  <a:lnTo>
                    <a:pt x="409975" y="376485"/>
                  </a:lnTo>
                  <a:lnTo>
                    <a:pt x="409098" y="377704"/>
                  </a:lnTo>
                  <a:lnTo>
                    <a:pt x="406803" y="379971"/>
                  </a:lnTo>
                  <a:lnTo>
                    <a:pt x="405212" y="380267"/>
                  </a:lnTo>
                  <a:lnTo>
                    <a:pt x="404088" y="379238"/>
                  </a:lnTo>
                  <a:lnTo>
                    <a:pt x="403174" y="377676"/>
                  </a:lnTo>
                  <a:lnTo>
                    <a:pt x="404336" y="371961"/>
                  </a:lnTo>
                  <a:lnTo>
                    <a:pt x="404289" y="368741"/>
                  </a:lnTo>
                  <a:lnTo>
                    <a:pt x="406975" y="367103"/>
                  </a:lnTo>
                  <a:lnTo>
                    <a:pt x="404774" y="364817"/>
                  </a:lnTo>
                  <a:lnTo>
                    <a:pt x="402069" y="363893"/>
                  </a:lnTo>
                  <a:lnTo>
                    <a:pt x="398269" y="365112"/>
                  </a:lnTo>
                  <a:lnTo>
                    <a:pt x="397192" y="366494"/>
                  </a:lnTo>
                  <a:lnTo>
                    <a:pt x="396459" y="368341"/>
                  </a:lnTo>
                  <a:lnTo>
                    <a:pt x="394411" y="370684"/>
                  </a:lnTo>
                  <a:lnTo>
                    <a:pt x="392163" y="372866"/>
                  </a:lnTo>
                  <a:lnTo>
                    <a:pt x="389601" y="376599"/>
                  </a:lnTo>
                  <a:lnTo>
                    <a:pt x="387886" y="381010"/>
                  </a:lnTo>
                  <a:lnTo>
                    <a:pt x="382267" y="379571"/>
                  </a:lnTo>
                  <a:lnTo>
                    <a:pt x="379209" y="379248"/>
                  </a:lnTo>
                  <a:lnTo>
                    <a:pt x="376114" y="379362"/>
                  </a:lnTo>
                  <a:lnTo>
                    <a:pt x="370627" y="378819"/>
                  </a:lnTo>
                  <a:lnTo>
                    <a:pt x="364607" y="379724"/>
                  </a:lnTo>
                  <a:lnTo>
                    <a:pt x="357749" y="381457"/>
                  </a:lnTo>
                  <a:lnTo>
                    <a:pt x="358159" y="380209"/>
                  </a:lnTo>
                  <a:lnTo>
                    <a:pt x="363798" y="377552"/>
                  </a:lnTo>
                  <a:lnTo>
                    <a:pt x="363998" y="376771"/>
                  </a:lnTo>
                  <a:lnTo>
                    <a:pt x="363455" y="375314"/>
                  </a:lnTo>
                  <a:lnTo>
                    <a:pt x="362055" y="375247"/>
                  </a:lnTo>
                  <a:lnTo>
                    <a:pt x="358683" y="375752"/>
                  </a:lnTo>
                  <a:lnTo>
                    <a:pt x="356958" y="375533"/>
                  </a:lnTo>
                  <a:lnTo>
                    <a:pt x="356263" y="373971"/>
                  </a:lnTo>
                  <a:lnTo>
                    <a:pt x="355120" y="373304"/>
                  </a:lnTo>
                  <a:lnTo>
                    <a:pt x="354359" y="373942"/>
                  </a:lnTo>
                  <a:lnTo>
                    <a:pt x="354606" y="376971"/>
                  </a:lnTo>
                  <a:lnTo>
                    <a:pt x="353777" y="377371"/>
                  </a:lnTo>
                  <a:lnTo>
                    <a:pt x="352663" y="376590"/>
                  </a:lnTo>
                  <a:lnTo>
                    <a:pt x="353015" y="374228"/>
                  </a:lnTo>
                  <a:lnTo>
                    <a:pt x="352263" y="370770"/>
                  </a:lnTo>
                  <a:lnTo>
                    <a:pt x="352167" y="368618"/>
                  </a:lnTo>
                  <a:lnTo>
                    <a:pt x="353349" y="366770"/>
                  </a:lnTo>
                  <a:lnTo>
                    <a:pt x="352139" y="365989"/>
                  </a:lnTo>
                  <a:lnTo>
                    <a:pt x="350863" y="366284"/>
                  </a:lnTo>
                  <a:lnTo>
                    <a:pt x="349243" y="367170"/>
                  </a:lnTo>
                  <a:lnTo>
                    <a:pt x="347815" y="368427"/>
                  </a:lnTo>
                  <a:lnTo>
                    <a:pt x="344795" y="374742"/>
                  </a:lnTo>
                  <a:lnTo>
                    <a:pt x="343624" y="378343"/>
                  </a:lnTo>
                  <a:lnTo>
                    <a:pt x="345834" y="381229"/>
                  </a:lnTo>
                  <a:lnTo>
                    <a:pt x="351872" y="385258"/>
                  </a:lnTo>
                  <a:lnTo>
                    <a:pt x="352901" y="386248"/>
                  </a:lnTo>
                  <a:lnTo>
                    <a:pt x="352920" y="387963"/>
                  </a:lnTo>
                  <a:lnTo>
                    <a:pt x="352187" y="389782"/>
                  </a:lnTo>
                  <a:lnTo>
                    <a:pt x="350548" y="390573"/>
                  </a:lnTo>
                  <a:lnTo>
                    <a:pt x="343928" y="391916"/>
                  </a:lnTo>
                  <a:lnTo>
                    <a:pt x="338185" y="394516"/>
                  </a:lnTo>
                  <a:lnTo>
                    <a:pt x="336528" y="397145"/>
                  </a:lnTo>
                  <a:lnTo>
                    <a:pt x="331308" y="407299"/>
                  </a:lnTo>
                  <a:lnTo>
                    <a:pt x="327127" y="414223"/>
                  </a:lnTo>
                  <a:lnTo>
                    <a:pt x="321221" y="416605"/>
                  </a:lnTo>
                  <a:lnTo>
                    <a:pt x="314744" y="414481"/>
                  </a:lnTo>
                  <a:lnTo>
                    <a:pt x="313172" y="412071"/>
                  </a:lnTo>
                  <a:lnTo>
                    <a:pt x="311905" y="409089"/>
                  </a:lnTo>
                  <a:lnTo>
                    <a:pt x="309496" y="406394"/>
                  </a:lnTo>
                  <a:lnTo>
                    <a:pt x="307314" y="403450"/>
                  </a:lnTo>
                  <a:lnTo>
                    <a:pt x="306048" y="399955"/>
                  </a:lnTo>
                  <a:lnTo>
                    <a:pt x="306248" y="394316"/>
                  </a:lnTo>
                  <a:lnTo>
                    <a:pt x="305305" y="390916"/>
                  </a:lnTo>
                  <a:lnTo>
                    <a:pt x="306152" y="390011"/>
                  </a:lnTo>
                  <a:lnTo>
                    <a:pt x="309724" y="387934"/>
                  </a:lnTo>
                  <a:lnTo>
                    <a:pt x="310896" y="386772"/>
                  </a:lnTo>
                  <a:lnTo>
                    <a:pt x="312915" y="384067"/>
                  </a:lnTo>
                  <a:lnTo>
                    <a:pt x="313639" y="382562"/>
                  </a:lnTo>
                  <a:lnTo>
                    <a:pt x="313744" y="380286"/>
                  </a:lnTo>
                  <a:lnTo>
                    <a:pt x="312125" y="379095"/>
                  </a:lnTo>
                  <a:lnTo>
                    <a:pt x="307934" y="379133"/>
                  </a:lnTo>
                  <a:lnTo>
                    <a:pt x="303752" y="379847"/>
                  </a:lnTo>
                  <a:lnTo>
                    <a:pt x="300771" y="378857"/>
                  </a:lnTo>
                  <a:lnTo>
                    <a:pt x="296894" y="376095"/>
                  </a:lnTo>
                  <a:lnTo>
                    <a:pt x="295694" y="375504"/>
                  </a:lnTo>
                  <a:lnTo>
                    <a:pt x="291522" y="375333"/>
                  </a:lnTo>
                  <a:lnTo>
                    <a:pt x="288541" y="375847"/>
                  </a:lnTo>
                  <a:lnTo>
                    <a:pt x="285616" y="376847"/>
                  </a:lnTo>
                  <a:lnTo>
                    <a:pt x="282521" y="377171"/>
                  </a:lnTo>
                  <a:lnTo>
                    <a:pt x="281492" y="377695"/>
                  </a:lnTo>
                  <a:lnTo>
                    <a:pt x="277920" y="381076"/>
                  </a:lnTo>
                  <a:lnTo>
                    <a:pt x="275072" y="383200"/>
                  </a:lnTo>
                  <a:lnTo>
                    <a:pt x="272615" y="384258"/>
                  </a:lnTo>
                  <a:lnTo>
                    <a:pt x="267309" y="384534"/>
                  </a:lnTo>
                  <a:lnTo>
                    <a:pt x="264652" y="385220"/>
                  </a:lnTo>
                  <a:lnTo>
                    <a:pt x="261871" y="386334"/>
                  </a:lnTo>
                  <a:lnTo>
                    <a:pt x="261089" y="386239"/>
                  </a:lnTo>
                  <a:lnTo>
                    <a:pt x="258156" y="387782"/>
                  </a:lnTo>
                  <a:lnTo>
                    <a:pt x="254784" y="389116"/>
                  </a:lnTo>
                  <a:lnTo>
                    <a:pt x="252993" y="390449"/>
                  </a:lnTo>
                  <a:lnTo>
                    <a:pt x="249688" y="389572"/>
                  </a:lnTo>
                  <a:lnTo>
                    <a:pt x="243154" y="391963"/>
                  </a:lnTo>
                  <a:lnTo>
                    <a:pt x="239992" y="392259"/>
                  </a:lnTo>
                  <a:lnTo>
                    <a:pt x="236734" y="390935"/>
                  </a:lnTo>
                  <a:lnTo>
                    <a:pt x="233705" y="388791"/>
                  </a:lnTo>
                  <a:lnTo>
                    <a:pt x="230800" y="389715"/>
                  </a:lnTo>
                  <a:lnTo>
                    <a:pt x="228809" y="392868"/>
                  </a:lnTo>
                  <a:lnTo>
                    <a:pt x="227838" y="399136"/>
                  </a:lnTo>
                  <a:lnTo>
                    <a:pt x="226704" y="401955"/>
                  </a:lnTo>
                  <a:lnTo>
                    <a:pt x="226361" y="405336"/>
                  </a:lnTo>
                  <a:lnTo>
                    <a:pt x="224857" y="404803"/>
                  </a:lnTo>
                  <a:lnTo>
                    <a:pt x="216112" y="398717"/>
                  </a:lnTo>
                  <a:lnTo>
                    <a:pt x="215512" y="398497"/>
                  </a:lnTo>
                  <a:lnTo>
                    <a:pt x="208445" y="399545"/>
                  </a:lnTo>
                  <a:lnTo>
                    <a:pt x="206626" y="400050"/>
                  </a:lnTo>
                  <a:lnTo>
                    <a:pt x="204349" y="401279"/>
                  </a:lnTo>
                  <a:lnTo>
                    <a:pt x="201939" y="401831"/>
                  </a:lnTo>
                  <a:lnTo>
                    <a:pt x="199749" y="400945"/>
                  </a:lnTo>
                  <a:lnTo>
                    <a:pt x="197644" y="399507"/>
                  </a:lnTo>
                  <a:lnTo>
                    <a:pt x="195624" y="399936"/>
                  </a:lnTo>
                  <a:lnTo>
                    <a:pt x="193557" y="400945"/>
                  </a:lnTo>
                  <a:lnTo>
                    <a:pt x="192757" y="391744"/>
                  </a:lnTo>
                  <a:lnTo>
                    <a:pt x="193167" y="390535"/>
                  </a:lnTo>
                  <a:lnTo>
                    <a:pt x="194433" y="388925"/>
                  </a:lnTo>
                  <a:lnTo>
                    <a:pt x="195834" y="387544"/>
                  </a:lnTo>
                  <a:lnTo>
                    <a:pt x="199254" y="387067"/>
                  </a:lnTo>
                  <a:lnTo>
                    <a:pt x="202711" y="387515"/>
                  </a:lnTo>
                  <a:lnTo>
                    <a:pt x="205187" y="386887"/>
                  </a:lnTo>
                  <a:lnTo>
                    <a:pt x="207283" y="385058"/>
                  </a:lnTo>
                  <a:lnTo>
                    <a:pt x="209483" y="382467"/>
                  </a:lnTo>
                  <a:lnTo>
                    <a:pt x="211969" y="380352"/>
                  </a:lnTo>
                  <a:lnTo>
                    <a:pt x="215341" y="378686"/>
                  </a:lnTo>
                  <a:lnTo>
                    <a:pt x="218598" y="376771"/>
                  </a:lnTo>
                  <a:lnTo>
                    <a:pt x="221466" y="374085"/>
                  </a:lnTo>
                  <a:lnTo>
                    <a:pt x="224180" y="371142"/>
                  </a:lnTo>
                  <a:lnTo>
                    <a:pt x="226676" y="368980"/>
                  </a:lnTo>
                  <a:lnTo>
                    <a:pt x="229391" y="367170"/>
                  </a:lnTo>
                  <a:lnTo>
                    <a:pt x="233524" y="362807"/>
                  </a:lnTo>
                  <a:lnTo>
                    <a:pt x="239001" y="357902"/>
                  </a:lnTo>
                  <a:lnTo>
                    <a:pt x="241106" y="354263"/>
                  </a:lnTo>
                  <a:lnTo>
                    <a:pt x="242411" y="353263"/>
                  </a:lnTo>
                  <a:lnTo>
                    <a:pt x="247126" y="351234"/>
                  </a:lnTo>
                  <a:lnTo>
                    <a:pt x="253384" y="349672"/>
                  </a:lnTo>
                  <a:lnTo>
                    <a:pt x="256337" y="349748"/>
                  </a:lnTo>
                  <a:lnTo>
                    <a:pt x="259251" y="352940"/>
                  </a:lnTo>
                  <a:lnTo>
                    <a:pt x="260823" y="352501"/>
                  </a:lnTo>
                  <a:lnTo>
                    <a:pt x="262423" y="351673"/>
                  </a:lnTo>
                  <a:lnTo>
                    <a:pt x="265643" y="351215"/>
                  </a:lnTo>
                  <a:lnTo>
                    <a:pt x="268957" y="351749"/>
                  </a:lnTo>
                  <a:lnTo>
                    <a:pt x="272196" y="351758"/>
                  </a:lnTo>
                  <a:lnTo>
                    <a:pt x="275434" y="351358"/>
                  </a:lnTo>
                  <a:lnTo>
                    <a:pt x="281644" y="350311"/>
                  </a:lnTo>
                  <a:lnTo>
                    <a:pt x="284921" y="349044"/>
                  </a:lnTo>
                  <a:lnTo>
                    <a:pt x="288121" y="347405"/>
                  </a:lnTo>
                  <a:lnTo>
                    <a:pt x="299514" y="346253"/>
                  </a:lnTo>
                  <a:lnTo>
                    <a:pt x="307314" y="343500"/>
                  </a:lnTo>
                  <a:lnTo>
                    <a:pt x="308553" y="343700"/>
                  </a:lnTo>
                  <a:lnTo>
                    <a:pt x="309753" y="344329"/>
                  </a:lnTo>
                  <a:lnTo>
                    <a:pt x="309848" y="346367"/>
                  </a:lnTo>
                  <a:lnTo>
                    <a:pt x="308857" y="348587"/>
                  </a:lnTo>
                  <a:lnTo>
                    <a:pt x="309819" y="349930"/>
                  </a:lnTo>
                  <a:lnTo>
                    <a:pt x="311401" y="350758"/>
                  </a:lnTo>
                  <a:lnTo>
                    <a:pt x="318745" y="351016"/>
                  </a:lnTo>
                  <a:lnTo>
                    <a:pt x="320840" y="351492"/>
                  </a:lnTo>
                  <a:lnTo>
                    <a:pt x="323907" y="349977"/>
                  </a:lnTo>
                  <a:lnTo>
                    <a:pt x="326803" y="348101"/>
                  </a:lnTo>
                  <a:lnTo>
                    <a:pt x="329822" y="345624"/>
                  </a:lnTo>
                  <a:lnTo>
                    <a:pt x="331937" y="342833"/>
                  </a:lnTo>
                  <a:lnTo>
                    <a:pt x="329984" y="339338"/>
                  </a:lnTo>
                  <a:lnTo>
                    <a:pt x="329555" y="335509"/>
                  </a:lnTo>
                  <a:lnTo>
                    <a:pt x="331194" y="331346"/>
                  </a:lnTo>
                  <a:lnTo>
                    <a:pt x="333565" y="327841"/>
                  </a:lnTo>
                  <a:lnTo>
                    <a:pt x="336385" y="325717"/>
                  </a:lnTo>
                  <a:lnTo>
                    <a:pt x="338985" y="323269"/>
                  </a:lnTo>
                  <a:lnTo>
                    <a:pt x="344243" y="316316"/>
                  </a:lnTo>
                  <a:lnTo>
                    <a:pt x="348043" y="310677"/>
                  </a:lnTo>
                  <a:lnTo>
                    <a:pt x="349415" y="303724"/>
                  </a:lnTo>
                  <a:lnTo>
                    <a:pt x="348615" y="295475"/>
                  </a:lnTo>
                  <a:lnTo>
                    <a:pt x="351939" y="289322"/>
                  </a:lnTo>
                  <a:lnTo>
                    <a:pt x="355120" y="288265"/>
                  </a:lnTo>
                  <a:lnTo>
                    <a:pt x="361436" y="285455"/>
                  </a:lnTo>
                  <a:lnTo>
                    <a:pt x="364750" y="284636"/>
                  </a:lnTo>
                  <a:lnTo>
                    <a:pt x="365246" y="285864"/>
                  </a:lnTo>
                  <a:lnTo>
                    <a:pt x="365150" y="287474"/>
                  </a:lnTo>
                  <a:lnTo>
                    <a:pt x="360188" y="292637"/>
                  </a:lnTo>
                  <a:lnTo>
                    <a:pt x="357340" y="294761"/>
                  </a:lnTo>
                  <a:lnTo>
                    <a:pt x="355644" y="295418"/>
                  </a:lnTo>
                  <a:lnTo>
                    <a:pt x="354082" y="296351"/>
                  </a:lnTo>
                  <a:lnTo>
                    <a:pt x="353444" y="298171"/>
                  </a:lnTo>
                  <a:lnTo>
                    <a:pt x="355978" y="301200"/>
                  </a:lnTo>
                  <a:lnTo>
                    <a:pt x="356616" y="303438"/>
                  </a:lnTo>
                  <a:lnTo>
                    <a:pt x="356454" y="305581"/>
                  </a:lnTo>
                  <a:lnTo>
                    <a:pt x="356568" y="307515"/>
                  </a:lnTo>
                  <a:lnTo>
                    <a:pt x="359426" y="309610"/>
                  </a:lnTo>
                  <a:lnTo>
                    <a:pt x="362712" y="310305"/>
                  </a:lnTo>
                  <a:lnTo>
                    <a:pt x="364084" y="310287"/>
                  </a:lnTo>
                  <a:lnTo>
                    <a:pt x="365284" y="309734"/>
                  </a:lnTo>
                  <a:lnTo>
                    <a:pt x="369036" y="304600"/>
                  </a:lnTo>
                  <a:lnTo>
                    <a:pt x="369875" y="303705"/>
                  </a:lnTo>
                  <a:lnTo>
                    <a:pt x="380542" y="299933"/>
                  </a:lnTo>
                  <a:lnTo>
                    <a:pt x="385791" y="297047"/>
                  </a:lnTo>
                  <a:lnTo>
                    <a:pt x="388696" y="296294"/>
                  </a:lnTo>
                  <a:lnTo>
                    <a:pt x="391420" y="294789"/>
                  </a:lnTo>
                  <a:lnTo>
                    <a:pt x="397535" y="288979"/>
                  </a:lnTo>
                  <a:lnTo>
                    <a:pt x="399783" y="286293"/>
                  </a:lnTo>
                  <a:lnTo>
                    <a:pt x="401831" y="283321"/>
                  </a:lnTo>
                  <a:lnTo>
                    <a:pt x="403470" y="279864"/>
                  </a:lnTo>
                  <a:lnTo>
                    <a:pt x="404765" y="276120"/>
                  </a:lnTo>
                  <a:lnTo>
                    <a:pt x="406536" y="273787"/>
                  </a:lnTo>
                  <a:lnTo>
                    <a:pt x="416223" y="268214"/>
                  </a:lnTo>
                  <a:lnTo>
                    <a:pt x="419338" y="265176"/>
                  </a:lnTo>
                  <a:lnTo>
                    <a:pt x="420328" y="263700"/>
                  </a:lnTo>
                  <a:lnTo>
                    <a:pt x="421529" y="259423"/>
                  </a:lnTo>
                  <a:lnTo>
                    <a:pt x="422357" y="254975"/>
                  </a:lnTo>
                  <a:lnTo>
                    <a:pt x="423529" y="251479"/>
                  </a:lnTo>
                  <a:lnTo>
                    <a:pt x="425119" y="248203"/>
                  </a:lnTo>
                  <a:lnTo>
                    <a:pt x="427244" y="244859"/>
                  </a:lnTo>
                  <a:lnTo>
                    <a:pt x="429634" y="241745"/>
                  </a:lnTo>
                  <a:lnTo>
                    <a:pt x="431044" y="238554"/>
                  </a:lnTo>
                  <a:lnTo>
                    <a:pt x="433101" y="230905"/>
                  </a:lnTo>
                  <a:lnTo>
                    <a:pt x="433997" y="226657"/>
                  </a:lnTo>
                  <a:lnTo>
                    <a:pt x="434702" y="225123"/>
                  </a:lnTo>
                  <a:lnTo>
                    <a:pt x="435730" y="223838"/>
                  </a:lnTo>
                  <a:lnTo>
                    <a:pt x="436626" y="222199"/>
                  </a:lnTo>
                  <a:lnTo>
                    <a:pt x="437312" y="220371"/>
                  </a:lnTo>
                  <a:lnTo>
                    <a:pt x="437626" y="218561"/>
                  </a:lnTo>
                  <a:lnTo>
                    <a:pt x="438064" y="213017"/>
                  </a:lnTo>
                  <a:lnTo>
                    <a:pt x="437797" y="208693"/>
                  </a:lnTo>
                  <a:lnTo>
                    <a:pt x="436197" y="205026"/>
                  </a:lnTo>
                  <a:lnTo>
                    <a:pt x="434873" y="203988"/>
                  </a:lnTo>
                  <a:lnTo>
                    <a:pt x="433435" y="203930"/>
                  </a:lnTo>
                  <a:lnTo>
                    <a:pt x="431263" y="204245"/>
                  </a:lnTo>
                  <a:lnTo>
                    <a:pt x="429425" y="202749"/>
                  </a:lnTo>
                  <a:lnTo>
                    <a:pt x="429806" y="201425"/>
                  </a:lnTo>
                  <a:lnTo>
                    <a:pt x="431682" y="201178"/>
                  </a:lnTo>
                  <a:lnTo>
                    <a:pt x="432958" y="200492"/>
                  </a:lnTo>
                  <a:lnTo>
                    <a:pt x="433883" y="199244"/>
                  </a:lnTo>
                  <a:lnTo>
                    <a:pt x="435607" y="195234"/>
                  </a:lnTo>
                  <a:lnTo>
                    <a:pt x="436636" y="190929"/>
                  </a:lnTo>
                  <a:lnTo>
                    <a:pt x="436730" y="189024"/>
                  </a:lnTo>
                  <a:lnTo>
                    <a:pt x="435378" y="185547"/>
                  </a:lnTo>
                  <a:lnTo>
                    <a:pt x="434311" y="181366"/>
                  </a:lnTo>
                  <a:lnTo>
                    <a:pt x="434283" y="179108"/>
                  </a:lnTo>
                  <a:lnTo>
                    <a:pt x="435454" y="176498"/>
                  </a:lnTo>
                  <a:lnTo>
                    <a:pt x="437131" y="174374"/>
                  </a:lnTo>
                  <a:lnTo>
                    <a:pt x="438626" y="173879"/>
                  </a:lnTo>
                  <a:lnTo>
                    <a:pt x="440245" y="173727"/>
                  </a:lnTo>
                  <a:lnTo>
                    <a:pt x="441722" y="172907"/>
                  </a:lnTo>
                  <a:lnTo>
                    <a:pt x="443093" y="171717"/>
                  </a:lnTo>
                  <a:lnTo>
                    <a:pt x="443865" y="170402"/>
                  </a:lnTo>
                  <a:lnTo>
                    <a:pt x="445065" y="166821"/>
                  </a:lnTo>
                  <a:lnTo>
                    <a:pt x="445532" y="164783"/>
                  </a:lnTo>
                  <a:lnTo>
                    <a:pt x="444770" y="159296"/>
                  </a:lnTo>
                  <a:lnTo>
                    <a:pt x="445551" y="157791"/>
                  </a:lnTo>
                  <a:lnTo>
                    <a:pt x="446656" y="156858"/>
                  </a:lnTo>
                  <a:lnTo>
                    <a:pt x="448132" y="157562"/>
                  </a:lnTo>
                  <a:lnTo>
                    <a:pt x="449656" y="157705"/>
                  </a:lnTo>
                  <a:lnTo>
                    <a:pt x="451428" y="157486"/>
                  </a:lnTo>
                  <a:lnTo>
                    <a:pt x="453123" y="158067"/>
                  </a:lnTo>
                  <a:lnTo>
                    <a:pt x="453437" y="159477"/>
                  </a:lnTo>
                  <a:lnTo>
                    <a:pt x="454504" y="168735"/>
                  </a:lnTo>
                  <a:lnTo>
                    <a:pt x="455114" y="169983"/>
                  </a:lnTo>
                  <a:lnTo>
                    <a:pt x="456352" y="170955"/>
                  </a:lnTo>
                  <a:lnTo>
                    <a:pt x="457743" y="170812"/>
                  </a:lnTo>
                  <a:lnTo>
                    <a:pt x="458943" y="169374"/>
                  </a:lnTo>
                  <a:lnTo>
                    <a:pt x="459753" y="167459"/>
                  </a:lnTo>
                  <a:lnTo>
                    <a:pt x="461353" y="167059"/>
                  </a:lnTo>
                  <a:lnTo>
                    <a:pt x="466239" y="169116"/>
                  </a:lnTo>
                  <a:lnTo>
                    <a:pt x="467973" y="167650"/>
                  </a:lnTo>
                  <a:lnTo>
                    <a:pt x="469096" y="165373"/>
                  </a:lnTo>
                  <a:lnTo>
                    <a:pt x="470078" y="161344"/>
                  </a:lnTo>
                  <a:lnTo>
                    <a:pt x="469602" y="157705"/>
                  </a:lnTo>
                  <a:lnTo>
                    <a:pt x="468430" y="156353"/>
                  </a:lnTo>
                  <a:lnTo>
                    <a:pt x="467220" y="156591"/>
                  </a:lnTo>
                  <a:lnTo>
                    <a:pt x="466154" y="157591"/>
                  </a:lnTo>
                  <a:lnTo>
                    <a:pt x="464953" y="158134"/>
                  </a:lnTo>
                  <a:lnTo>
                    <a:pt x="457743" y="160049"/>
                  </a:lnTo>
                  <a:lnTo>
                    <a:pt x="457781" y="155991"/>
                  </a:lnTo>
                  <a:lnTo>
                    <a:pt x="459324" y="149895"/>
                  </a:lnTo>
                  <a:lnTo>
                    <a:pt x="460171" y="147961"/>
                  </a:lnTo>
                  <a:lnTo>
                    <a:pt x="461391" y="147047"/>
                  </a:lnTo>
                  <a:lnTo>
                    <a:pt x="464420" y="148114"/>
                  </a:lnTo>
                  <a:lnTo>
                    <a:pt x="465896" y="148819"/>
                  </a:lnTo>
                  <a:lnTo>
                    <a:pt x="469125" y="151848"/>
                  </a:lnTo>
                  <a:close/>
                  <a:moveTo>
                    <a:pt x="391992" y="274577"/>
                  </a:moveTo>
                  <a:lnTo>
                    <a:pt x="389448" y="274663"/>
                  </a:lnTo>
                  <a:lnTo>
                    <a:pt x="388820" y="274329"/>
                  </a:lnTo>
                  <a:lnTo>
                    <a:pt x="390354" y="273491"/>
                  </a:lnTo>
                  <a:lnTo>
                    <a:pt x="390497" y="272091"/>
                  </a:lnTo>
                  <a:lnTo>
                    <a:pt x="391420" y="269596"/>
                  </a:lnTo>
                  <a:lnTo>
                    <a:pt x="391401" y="268881"/>
                  </a:lnTo>
                  <a:lnTo>
                    <a:pt x="389382" y="268748"/>
                  </a:lnTo>
                  <a:lnTo>
                    <a:pt x="389487" y="265919"/>
                  </a:lnTo>
                  <a:lnTo>
                    <a:pt x="390991" y="263119"/>
                  </a:lnTo>
                  <a:lnTo>
                    <a:pt x="395135" y="258709"/>
                  </a:lnTo>
                  <a:lnTo>
                    <a:pt x="396268" y="257880"/>
                  </a:lnTo>
                  <a:lnTo>
                    <a:pt x="396440" y="259814"/>
                  </a:lnTo>
                  <a:lnTo>
                    <a:pt x="395182" y="264376"/>
                  </a:lnTo>
                  <a:lnTo>
                    <a:pt x="394935" y="266024"/>
                  </a:lnTo>
                  <a:lnTo>
                    <a:pt x="398193" y="266367"/>
                  </a:lnTo>
                  <a:lnTo>
                    <a:pt x="396097" y="271824"/>
                  </a:lnTo>
                  <a:lnTo>
                    <a:pt x="391992" y="274577"/>
                  </a:lnTo>
                  <a:close/>
                  <a:moveTo>
                    <a:pt x="259042" y="328527"/>
                  </a:moveTo>
                  <a:lnTo>
                    <a:pt x="257823" y="329755"/>
                  </a:lnTo>
                  <a:lnTo>
                    <a:pt x="255537" y="329355"/>
                  </a:lnTo>
                  <a:lnTo>
                    <a:pt x="254212" y="327574"/>
                  </a:lnTo>
                  <a:lnTo>
                    <a:pt x="254651" y="325564"/>
                  </a:lnTo>
                  <a:lnTo>
                    <a:pt x="257041" y="324022"/>
                  </a:lnTo>
                  <a:lnTo>
                    <a:pt x="259327" y="327117"/>
                  </a:lnTo>
                  <a:lnTo>
                    <a:pt x="259042" y="328527"/>
                  </a:lnTo>
                  <a:close/>
                  <a:moveTo>
                    <a:pt x="421729" y="376809"/>
                  </a:moveTo>
                  <a:lnTo>
                    <a:pt x="421443" y="378333"/>
                  </a:lnTo>
                  <a:lnTo>
                    <a:pt x="420024" y="378000"/>
                  </a:lnTo>
                  <a:lnTo>
                    <a:pt x="419348" y="377009"/>
                  </a:lnTo>
                  <a:lnTo>
                    <a:pt x="419433" y="375228"/>
                  </a:lnTo>
                  <a:lnTo>
                    <a:pt x="420928" y="375218"/>
                  </a:lnTo>
                  <a:lnTo>
                    <a:pt x="421729" y="376809"/>
                  </a:lnTo>
                  <a:close/>
                  <a:moveTo>
                    <a:pt x="152514" y="388849"/>
                  </a:moveTo>
                  <a:lnTo>
                    <a:pt x="151971" y="390401"/>
                  </a:lnTo>
                  <a:lnTo>
                    <a:pt x="150161" y="389306"/>
                  </a:lnTo>
                  <a:lnTo>
                    <a:pt x="149333" y="388315"/>
                  </a:lnTo>
                  <a:lnTo>
                    <a:pt x="151019" y="383429"/>
                  </a:lnTo>
                  <a:lnTo>
                    <a:pt x="150819" y="381571"/>
                  </a:lnTo>
                  <a:lnTo>
                    <a:pt x="150923" y="380667"/>
                  </a:lnTo>
                  <a:lnTo>
                    <a:pt x="154267" y="378105"/>
                  </a:lnTo>
                  <a:lnTo>
                    <a:pt x="154848" y="378590"/>
                  </a:lnTo>
                  <a:lnTo>
                    <a:pt x="155048" y="379304"/>
                  </a:lnTo>
                  <a:lnTo>
                    <a:pt x="154753" y="380400"/>
                  </a:lnTo>
                  <a:lnTo>
                    <a:pt x="154924" y="382819"/>
                  </a:lnTo>
                  <a:lnTo>
                    <a:pt x="152409" y="386820"/>
                  </a:lnTo>
                  <a:lnTo>
                    <a:pt x="152514" y="388849"/>
                  </a:lnTo>
                  <a:close/>
                  <a:moveTo>
                    <a:pt x="300809" y="390954"/>
                  </a:moveTo>
                  <a:lnTo>
                    <a:pt x="297913" y="393697"/>
                  </a:lnTo>
                  <a:lnTo>
                    <a:pt x="295399" y="393507"/>
                  </a:lnTo>
                  <a:lnTo>
                    <a:pt x="294141" y="392278"/>
                  </a:lnTo>
                  <a:lnTo>
                    <a:pt x="293722" y="390763"/>
                  </a:lnTo>
                  <a:lnTo>
                    <a:pt x="296113" y="388382"/>
                  </a:lnTo>
                  <a:lnTo>
                    <a:pt x="298170" y="385010"/>
                  </a:lnTo>
                  <a:lnTo>
                    <a:pt x="300038" y="383515"/>
                  </a:lnTo>
                  <a:lnTo>
                    <a:pt x="301542" y="382676"/>
                  </a:lnTo>
                  <a:lnTo>
                    <a:pt x="302723" y="382705"/>
                  </a:lnTo>
                  <a:lnTo>
                    <a:pt x="300075" y="387410"/>
                  </a:lnTo>
                  <a:lnTo>
                    <a:pt x="300809" y="390954"/>
                  </a:lnTo>
                  <a:close/>
                  <a:moveTo>
                    <a:pt x="285273" y="384658"/>
                  </a:moveTo>
                  <a:lnTo>
                    <a:pt x="284779" y="385296"/>
                  </a:lnTo>
                  <a:lnTo>
                    <a:pt x="284302" y="385124"/>
                  </a:lnTo>
                  <a:lnTo>
                    <a:pt x="282597" y="386601"/>
                  </a:lnTo>
                  <a:lnTo>
                    <a:pt x="282235" y="385181"/>
                  </a:lnTo>
                  <a:lnTo>
                    <a:pt x="280892" y="384238"/>
                  </a:lnTo>
                  <a:lnTo>
                    <a:pt x="280730" y="383496"/>
                  </a:lnTo>
                  <a:lnTo>
                    <a:pt x="284569" y="383010"/>
                  </a:lnTo>
                  <a:lnTo>
                    <a:pt x="285807" y="383400"/>
                  </a:lnTo>
                  <a:lnTo>
                    <a:pt x="285273" y="384658"/>
                  </a:lnTo>
                  <a:close/>
                  <a:moveTo>
                    <a:pt x="285416" y="391982"/>
                  </a:moveTo>
                  <a:lnTo>
                    <a:pt x="289122" y="393325"/>
                  </a:lnTo>
                  <a:lnTo>
                    <a:pt x="292903" y="392944"/>
                  </a:lnTo>
                  <a:lnTo>
                    <a:pt x="292846" y="398821"/>
                  </a:lnTo>
                  <a:lnTo>
                    <a:pt x="293389" y="400793"/>
                  </a:lnTo>
                  <a:lnTo>
                    <a:pt x="294446" y="402555"/>
                  </a:lnTo>
                  <a:lnTo>
                    <a:pt x="293903" y="405117"/>
                  </a:lnTo>
                  <a:lnTo>
                    <a:pt x="295617" y="405994"/>
                  </a:lnTo>
                  <a:lnTo>
                    <a:pt x="290531" y="408908"/>
                  </a:lnTo>
                  <a:lnTo>
                    <a:pt x="285950" y="412775"/>
                  </a:lnTo>
                  <a:lnTo>
                    <a:pt x="284064" y="415376"/>
                  </a:lnTo>
                  <a:lnTo>
                    <a:pt x="282359" y="418167"/>
                  </a:lnTo>
                  <a:lnTo>
                    <a:pt x="281368" y="421119"/>
                  </a:lnTo>
                  <a:lnTo>
                    <a:pt x="280730" y="424291"/>
                  </a:lnTo>
                  <a:lnTo>
                    <a:pt x="279196" y="423034"/>
                  </a:lnTo>
                  <a:lnTo>
                    <a:pt x="274777" y="417881"/>
                  </a:lnTo>
                  <a:lnTo>
                    <a:pt x="271976" y="416471"/>
                  </a:lnTo>
                  <a:lnTo>
                    <a:pt x="267471" y="415719"/>
                  </a:lnTo>
                  <a:lnTo>
                    <a:pt x="266042" y="415890"/>
                  </a:lnTo>
                  <a:lnTo>
                    <a:pt x="256784" y="420700"/>
                  </a:lnTo>
                  <a:lnTo>
                    <a:pt x="255555" y="424215"/>
                  </a:lnTo>
                  <a:lnTo>
                    <a:pt x="253032" y="429501"/>
                  </a:lnTo>
                  <a:lnTo>
                    <a:pt x="251831" y="431244"/>
                  </a:lnTo>
                  <a:lnTo>
                    <a:pt x="250498" y="431749"/>
                  </a:lnTo>
                  <a:lnTo>
                    <a:pt x="249555" y="432654"/>
                  </a:lnTo>
                  <a:lnTo>
                    <a:pt x="248526" y="437150"/>
                  </a:lnTo>
                  <a:lnTo>
                    <a:pt x="245659" y="439912"/>
                  </a:lnTo>
                  <a:lnTo>
                    <a:pt x="243897" y="439998"/>
                  </a:lnTo>
                  <a:lnTo>
                    <a:pt x="240906" y="439236"/>
                  </a:lnTo>
                  <a:lnTo>
                    <a:pt x="239553" y="439664"/>
                  </a:lnTo>
                  <a:lnTo>
                    <a:pt x="241344" y="435235"/>
                  </a:lnTo>
                  <a:lnTo>
                    <a:pt x="238487" y="434692"/>
                  </a:lnTo>
                  <a:lnTo>
                    <a:pt x="235620" y="434788"/>
                  </a:lnTo>
                  <a:lnTo>
                    <a:pt x="235553" y="431902"/>
                  </a:lnTo>
                  <a:lnTo>
                    <a:pt x="233819" y="430263"/>
                  </a:lnTo>
                  <a:lnTo>
                    <a:pt x="235105" y="428130"/>
                  </a:lnTo>
                  <a:lnTo>
                    <a:pt x="235143" y="426387"/>
                  </a:lnTo>
                  <a:lnTo>
                    <a:pt x="235896" y="425425"/>
                  </a:lnTo>
                  <a:lnTo>
                    <a:pt x="236153" y="424024"/>
                  </a:lnTo>
                  <a:lnTo>
                    <a:pt x="236048" y="422824"/>
                  </a:lnTo>
                  <a:lnTo>
                    <a:pt x="234286" y="422462"/>
                  </a:lnTo>
                  <a:lnTo>
                    <a:pt x="233210" y="421615"/>
                  </a:lnTo>
                  <a:lnTo>
                    <a:pt x="233410" y="418452"/>
                  </a:lnTo>
                  <a:lnTo>
                    <a:pt x="232400" y="418338"/>
                  </a:lnTo>
                  <a:lnTo>
                    <a:pt x="229886" y="418890"/>
                  </a:lnTo>
                  <a:lnTo>
                    <a:pt x="224666" y="421329"/>
                  </a:lnTo>
                  <a:lnTo>
                    <a:pt x="223247" y="421329"/>
                  </a:lnTo>
                  <a:lnTo>
                    <a:pt x="225428" y="419586"/>
                  </a:lnTo>
                  <a:lnTo>
                    <a:pt x="230067" y="417204"/>
                  </a:lnTo>
                  <a:lnTo>
                    <a:pt x="232153" y="415833"/>
                  </a:lnTo>
                  <a:lnTo>
                    <a:pt x="236705" y="411985"/>
                  </a:lnTo>
                  <a:lnTo>
                    <a:pt x="239573" y="410166"/>
                  </a:lnTo>
                  <a:lnTo>
                    <a:pt x="241059" y="406937"/>
                  </a:lnTo>
                  <a:lnTo>
                    <a:pt x="241525" y="404974"/>
                  </a:lnTo>
                  <a:lnTo>
                    <a:pt x="242497" y="403241"/>
                  </a:lnTo>
                  <a:lnTo>
                    <a:pt x="243354" y="400469"/>
                  </a:lnTo>
                  <a:lnTo>
                    <a:pt x="244821" y="399545"/>
                  </a:lnTo>
                  <a:lnTo>
                    <a:pt x="247383" y="397164"/>
                  </a:lnTo>
                  <a:lnTo>
                    <a:pt x="248850" y="397393"/>
                  </a:lnTo>
                  <a:lnTo>
                    <a:pt x="250488" y="400317"/>
                  </a:lnTo>
                  <a:lnTo>
                    <a:pt x="252689" y="402555"/>
                  </a:lnTo>
                  <a:lnTo>
                    <a:pt x="254270" y="402365"/>
                  </a:lnTo>
                  <a:lnTo>
                    <a:pt x="257099" y="401212"/>
                  </a:lnTo>
                  <a:lnTo>
                    <a:pt x="258470" y="400955"/>
                  </a:lnTo>
                  <a:lnTo>
                    <a:pt x="261738" y="401098"/>
                  </a:lnTo>
                  <a:lnTo>
                    <a:pt x="264680" y="399679"/>
                  </a:lnTo>
                  <a:lnTo>
                    <a:pt x="265881" y="398002"/>
                  </a:lnTo>
                  <a:lnTo>
                    <a:pt x="266329" y="395907"/>
                  </a:lnTo>
                  <a:lnTo>
                    <a:pt x="265233" y="392392"/>
                  </a:lnTo>
                  <a:lnTo>
                    <a:pt x="266642" y="392744"/>
                  </a:lnTo>
                  <a:lnTo>
                    <a:pt x="268005" y="392602"/>
                  </a:lnTo>
                  <a:lnTo>
                    <a:pt x="271196" y="390363"/>
                  </a:lnTo>
                  <a:lnTo>
                    <a:pt x="274482" y="389030"/>
                  </a:lnTo>
                  <a:lnTo>
                    <a:pt x="277882" y="388696"/>
                  </a:lnTo>
                  <a:lnTo>
                    <a:pt x="281711" y="389963"/>
                  </a:lnTo>
                  <a:lnTo>
                    <a:pt x="285416" y="391982"/>
                  </a:lnTo>
                  <a:close/>
                  <a:moveTo>
                    <a:pt x="149685" y="396259"/>
                  </a:moveTo>
                  <a:lnTo>
                    <a:pt x="147942" y="397564"/>
                  </a:lnTo>
                  <a:lnTo>
                    <a:pt x="147199" y="395573"/>
                  </a:lnTo>
                  <a:lnTo>
                    <a:pt x="147961" y="389915"/>
                  </a:lnTo>
                  <a:lnTo>
                    <a:pt x="151228" y="391078"/>
                  </a:lnTo>
                  <a:lnTo>
                    <a:pt x="151171" y="392811"/>
                  </a:lnTo>
                  <a:lnTo>
                    <a:pt x="149685" y="396259"/>
                  </a:lnTo>
                  <a:close/>
                  <a:moveTo>
                    <a:pt x="237867" y="396526"/>
                  </a:moveTo>
                  <a:lnTo>
                    <a:pt x="237096" y="397812"/>
                  </a:lnTo>
                  <a:lnTo>
                    <a:pt x="234725" y="397421"/>
                  </a:lnTo>
                  <a:lnTo>
                    <a:pt x="235677" y="396307"/>
                  </a:lnTo>
                  <a:lnTo>
                    <a:pt x="236401" y="394954"/>
                  </a:lnTo>
                  <a:lnTo>
                    <a:pt x="236934" y="394678"/>
                  </a:lnTo>
                  <a:lnTo>
                    <a:pt x="237382" y="396145"/>
                  </a:lnTo>
                  <a:lnTo>
                    <a:pt x="237867" y="396526"/>
                  </a:lnTo>
                  <a:close/>
                  <a:moveTo>
                    <a:pt x="229514" y="401984"/>
                  </a:moveTo>
                  <a:lnTo>
                    <a:pt x="230819" y="403165"/>
                  </a:lnTo>
                  <a:lnTo>
                    <a:pt x="233915" y="402689"/>
                  </a:lnTo>
                  <a:lnTo>
                    <a:pt x="234296" y="403022"/>
                  </a:lnTo>
                  <a:lnTo>
                    <a:pt x="233391" y="404089"/>
                  </a:lnTo>
                  <a:lnTo>
                    <a:pt x="232020" y="405146"/>
                  </a:lnTo>
                  <a:lnTo>
                    <a:pt x="229543" y="404355"/>
                  </a:lnTo>
                  <a:lnTo>
                    <a:pt x="227981" y="404317"/>
                  </a:lnTo>
                  <a:lnTo>
                    <a:pt x="227762" y="402555"/>
                  </a:lnTo>
                  <a:lnTo>
                    <a:pt x="227962" y="401917"/>
                  </a:lnTo>
                  <a:lnTo>
                    <a:pt x="229514" y="401984"/>
                  </a:lnTo>
                  <a:close/>
                  <a:moveTo>
                    <a:pt x="200349" y="412947"/>
                  </a:moveTo>
                  <a:lnTo>
                    <a:pt x="203939" y="413899"/>
                  </a:lnTo>
                  <a:lnTo>
                    <a:pt x="205464" y="413956"/>
                  </a:lnTo>
                  <a:lnTo>
                    <a:pt x="206864" y="413528"/>
                  </a:lnTo>
                  <a:lnTo>
                    <a:pt x="209016" y="412280"/>
                  </a:lnTo>
                  <a:lnTo>
                    <a:pt x="211255" y="411356"/>
                  </a:lnTo>
                  <a:lnTo>
                    <a:pt x="212864" y="411823"/>
                  </a:lnTo>
                  <a:lnTo>
                    <a:pt x="214284" y="412937"/>
                  </a:lnTo>
                  <a:lnTo>
                    <a:pt x="215026" y="414509"/>
                  </a:lnTo>
                  <a:lnTo>
                    <a:pt x="214665" y="416147"/>
                  </a:lnTo>
                  <a:lnTo>
                    <a:pt x="212121" y="419671"/>
                  </a:lnTo>
                  <a:lnTo>
                    <a:pt x="210026" y="423424"/>
                  </a:lnTo>
                  <a:lnTo>
                    <a:pt x="214826" y="424129"/>
                  </a:lnTo>
                  <a:lnTo>
                    <a:pt x="219627" y="424053"/>
                  </a:lnTo>
                  <a:lnTo>
                    <a:pt x="218513" y="426368"/>
                  </a:lnTo>
                  <a:lnTo>
                    <a:pt x="218322" y="428387"/>
                  </a:lnTo>
                  <a:lnTo>
                    <a:pt x="219789" y="429349"/>
                  </a:lnTo>
                  <a:lnTo>
                    <a:pt x="221037" y="430644"/>
                  </a:lnTo>
                  <a:lnTo>
                    <a:pt x="220713" y="431816"/>
                  </a:lnTo>
                  <a:lnTo>
                    <a:pt x="219999" y="432968"/>
                  </a:lnTo>
                  <a:lnTo>
                    <a:pt x="222618" y="434702"/>
                  </a:lnTo>
                  <a:lnTo>
                    <a:pt x="222447" y="435864"/>
                  </a:lnTo>
                  <a:lnTo>
                    <a:pt x="221770" y="437083"/>
                  </a:lnTo>
                  <a:lnTo>
                    <a:pt x="215227" y="445027"/>
                  </a:lnTo>
                  <a:lnTo>
                    <a:pt x="213303" y="449037"/>
                  </a:lnTo>
                  <a:lnTo>
                    <a:pt x="211969" y="453447"/>
                  </a:lnTo>
                  <a:lnTo>
                    <a:pt x="210741" y="456667"/>
                  </a:lnTo>
                  <a:lnTo>
                    <a:pt x="209845" y="460010"/>
                  </a:lnTo>
                  <a:lnTo>
                    <a:pt x="209169" y="463610"/>
                  </a:lnTo>
                  <a:lnTo>
                    <a:pt x="207950" y="467325"/>
                  </a:lnTo>
                  <a:lnTo>
                    <a:pt x="208359" y="470611"/>
                  </a:lnTo>
                  <a:lnTo>
                    <a:pt x="207950" y="473983"/>
                  </a:lnTo>
                  <a:lnTo>
                    <a:pt x="204664" y="482289"/>
                  </a:lnTo>
                  <a:lnTo>
                    <a:pt x="202320" y="482137"/>
                  </a:lnTo>
                  <a:lnTo>
                    <a:pt x="199377" y="481136"/>
                  </a:lnTo>
                  <a:lnTo>
                    <a:pt x="197539" y="481289"/>
                  </a:lnTo>
                  <a:lnTo>
                    <a:pt x="196586" y="483127"/>
                  </a:lnTo>
                  <a:lnTo>
                    <a:pt x="198272" y="486909"/>
                  </a:lnTo>
                  <a:lnTo>
                    <a:pt x="193034" y="491395"/>
                  </a:lnTo>
                  <a:lnTo>
                    <a:pt x="187242" y="494405"/>
                  </a:lnTo>
                  <a:lnTo>
                    <a:pt x="187204" y="493033"/>
                  </a:lnTo>
                  <a:lnTo>
                    <a:pt x="187757" y="491957"/>
                  </a:lnTo>
                  <a:lnTo>
                    <a:pt x="188585" y="491090"/>
                  </a:lnTo>
                  <a:lnTo>
                    <a:pt x="189186" y="490042"/>
                  </a:lnTo>
                  <a:lnTo>
                    <a:pt x="190033" y="486518"/>
                  </a:lnTo>
                  <a:lnTo>
                    <a:pt x="189614" y="482965"/>
                  </a:lnTo>
                  <a:lnTo>
                    <a:pt x="187861" y="478507"/>
                  </a:lnTo>
                  <a:lnTo>
                    <a:pt x="187737" y="476907"/>
                  </a:lnTo>
                  <a:lnTo>
                    <a:pt x="188947" y="476260"/>
                  </a:lnTo>
                  <a:lnTo>
                    <a:pt x="189757" y="476069"/>
                  </a:lnTo>
                  <a:lnTo>
                    <a:pt x="190195" y="475450"/>
                  </a:lnTo>
                  <a:lnTo>
                    <a:pt x="190214" y="473974"/>
                  </a:lnTo>
                  <a:lnTo>
                    <a:pt x="189662" y="472878"/>
                  </a:lnTo>
                  <a:lnTo>
                    <a:pt x="188004" y="472526"/>
                  </a:lnTo>
                  <a:lnTo>
                    <a:pt x="186423" y="472507"/>
                  </a:lnTo>
                  <a:lnTo>
                    <a:pt x="185308" y="474164"/>
                  </a:lnTo>
                  <a:lnTo>
                    <a:pt x="183775" y="477355"/>
                  </a:lnTo>
                  <a:lnTo>
                    <a:pt x="183032" y="480584"/>
                  </a:lnTo>
                  <a:lnTo>
                    <a:pt x="183356" y="482346"/>
                  </a:lnTo>
                  <a:lnTo>
                    <a:pt x="184032" y="483927"/>
                  </a:lnTo>
                  <a:lnTo>
                    <a:pt x="186137" y="486566"/>
                  </a:lnTo>
                  <a:lnTo>
                    <a:pt x="185528" y="488128"/>
                  </a:lnTo>
                  <a:lnTo>
                    <a:pt x="184652" y="489337"/>
                  </a:lnTo>
                  <a:lnTo>
                    <a:pt x="177222" y="486585"/>
                  </a:lnTo>
                  <a:lnTo>
                    <a:pt x="175612" y="486385"/>
                  </a:lnTo>
                  <a:lnTo>
                    <a:pt x="174279" y="485804"/>
                  </a:lnTo>
                  <a:lnTo>
                    <a:pt x="172850" y="482175"/>
                  </a:lnTo>
                  <a:lnTo>
                    <a:pt x="175879" y="481298"/>
                  </a:lnTo>
                  <a:lnTo>
                    <a:pt x="176774" y="480860"/>
                  </a:lnTo>
                  <a:lnTo>
                    <a:pt x="177108" y="479698"/>
                  </a:lnTo>
                  <a:lnTo>
                    <a:pt x="177517" y="476155"/>
                  </a:lnTo>
                  <a:lnTo>
                    <a:pt x="176107" y="473183"/>
                  </a:lnTo>
                  <a:lnTo>
                    <a:pt x="174907" y="472126"/>
                  </a:lnTo>
                  <a:lnTo>
                    <a:pt x="173936" y="470916"/>
                  </a:lnTo>
                  <a:lnTo>
                    <a:pt x="174545" y="468411"/>
                  </a:lnTo>
                  <a:lnTo>
                    <a:pt x="174145" y="465249"/>
                  </a:lnTo>
                  <a:lnTo>
                    <a:pt x="174107" y="460829"/>
                  </a:lnTo>
                  <a:lnTo>
                    <a:pt x="174631" y="460067"/>
                  </a:lnTo>
                  <a:lnTo>
                    <a:pt x="177441" y="459172"/>
                  </a:lnTo>
                  <a:lnTo>
                    <a:pt x="179470" y="456800"/>
                  </a:lnTo>
                  <a:lnTo>
                    <a:pt x="181260" y="454095"/>
                  </a:lnTo>
                  <a:lnTo>
                    <a:pt x="183880" y="449332"/>
                  </a:lnTo>
                  <a:lnTo>
                    <a:pt x="186033" y="444179"/>
                  </a:lnTo>
                  <a:lnTo>
                    <a:pt x="183966" y="443960"/>
                  </a:lnTo>
                  <a:lnTo>
                    <a:pt x="182213" y="442989"/>
                  </a:lnTo>
                  <a:lnTo>
                    <a:pt x="184118" y="440550"/>
                  </a:lnTo>
                  <a:lnTo>
                    <a:pt x="183528" y="437464"/>
                  </a:lnTo>
                  <a:lnTo>
                    <a:pt x="180670" y="433673"/>
                  </a:lnTo>
                  <a:lnTo>
                    <a:pt x="179098" y="429196"/>
                  </a:lnTo>
                  <a:lnTo>
                    <a:pt x="176574" y="427216"/>
                  </a:lnTo>
                  <a:lnTo>
                    <a:pt x="175241" y="426491"/>
                  </a:lnTo>
                  <a:lnTo>
                    <a:pt x="173612" y="427539"/>
                  </a:lnTo>
                  <a:lnTo>
                    <a:pt x="172278" y="428797"/>
                  </a:lnTo>
                  <a:lnTo>
                    <a:pt x="173517" y="431711"/>
                  </a:lnTo>
                  <a:lnTo>
                    <a:pt x="173364" y="434292"/>
                  </a:lnTo>
                  <a:lnTo>
                    <a:pt x="173564" y="436845"/>
                  </a:lnTo>
                  <a:lnTo>
                    <a:pt x="174822" y="436988"/>
                  </a:lnTo>
                  <a:lnTo>
                    <a:pt x="176374" y="436350"/>
                  </a:lnTo>
                  <a:lnTo>
                    <a:pt x="177612" y="436797"/>
                  </a:lnTo>
                  <a:lnTo>
                    <a:pt x="178336" y="438140"/>
                  </a:lnTo>
                  <a:lnTo>
                    <a:pt x="178536" y="439864"/>
                  </a:lnTo>
                  <a:lnTo>
                    <a:pt x="177984" y="441570"/>
                  </a:lnTo>
                  <a:lnTo>
                    <a:pt x="176850" y="442417"/>
                  </a:lnTo>
                  <a:lnTo>
                    <a:pt x="175460" y="442351"/>
                  </a:lnTo>
                  <a:lnTo>
                    <a:pt x="174060" y="441427"/>
                  </a:lnTo>
                  <a:lnTo>
                    <a:pt x="172964" y="440112"/>
                  </a:lnTo>
                  <a:lnTo>
                    <a:pt x="170345" y="439388"/>
                  </a:lnTo>
                  <a:lnTo>
                    <a:pt x="167583" y="440941"/>
                  </a:lnTo>
                  <a:lnTo>
                    <a:pt x="164963" y="444103"/>
                  </a:lnTo>
                  <a:lnTo>
                    <a:pt x="162725" y="445703"/>
                  </a:lnTo>
                  <a:lnTo>
                    <a:pt x="163773" y="443360"/>
                  </a:lnTo>
                  <a:lnTo>
                    <a:pt x="164278" y="440827"/>
                  </a:lnTo>
                  <a:lnTo>
                    <a:pt x="163192" y="439045"/>
                  </a:lnTo>
                  <a:lnTo>
                    <a:pt x="160620" y="436083"/>
                  </a:lnTo>
                  <a:lnTo>
                    <a:pt x="160020" y="434369"/>
                  </a:lnTo>
                  <a:lnTo>
                    <a:pt x="159868" y="432292"/>
                  </a:lnTo>
                  <a:lnTo>
                    <a:pt x="160325" y="430235"/>
                  </a:lnTo>
                  <a:lnTo>
                    <a:pt x="162953" y="432597"/>
                  </a:lnTo>
                  <a:lnTo>
                    <a:pt x="164306" y="435540"/>
                  </a:lnTo>
                  <a:lnTo>
                    <a:pt x="166249" y="436836"/>
                  </a:lnTo>
                  <a:lnTo>
                    <a:pt x="168678" y="436845"/>
                  </a:lnTo>
                  <a:lnTo>
                    <a:pt x="166811" y="432521"/>
                  </a:lnTo>
                  <a:lnTo>
                    <a:pt x="166145" y="431425"/>
                  </a:lnTo>
                  <a:lnTo>
                    <a:pt x="163535" y="429482"/>
                  </a:lnTo>
                  <a:lnTo>
                    <a:pt x="159953" y="426215"/>
                  </a:lnTo>
                  <a:lnTo>
                    <a:pt x="157686" y="424634"/>
                  </a:lnTo>
                  <a:lnTo>
                    <a:pt x="158486" y="421215"/>
                  </a:lnTo>
                  <a:lnTo>
                    <a:pt x="159829" y="420538"/>
                  </a:lnTo>
                  <a:lnTo>
                    <a:pt x="160954" y="420700"/>
                  </a:lnTo>
                  <a:lnTo>
                    <a:pt x="164744" y="421910"/>
                  </a:lnTo>
                  <a:lnTo>
                    <a:pt x="165097" y="420205"/>
                  </a:lnTo>
                  <a:lnTo>
                    <a:pt x="164535" y="419291"/>
                  </a:lnTo>
                  <a:lnTo>
                    <a:pt x="164249" y="418233"/>
                  </a:lnTo>
                  <a:lnTo>
                    <a:pt x="166754" y="416757"/>
                  </a:lnTo>
                  <a:lnTo>
                    <a:pt x="170840" y="415538"/>
                  </a:lnTo>
                  <a:lnTo>
                    <a:pt x="171678" y="414966"/>
                  </a:lnTo>
                  <a:lnTo>
                    <a:pt x="172402" y="413738"/>
                  </a:lnTo>
                  <a:lnTo>
                    <a:pt x="173402" y="413099"/>
                  </a:lnTo>
                  <a:lnTo>
                    <a:pt x="176260" y="413118"/>
                  </a:lnTo>
                  <a:lnTo>
                    <a:pt x="178670" y="411937"/>
                  </a:lnTo>
                  <a:lnTo>
                    <a:pt x="180660" y="408746"/>
                  </a:lnTo>
                  <a:lnTo>
                    <a:pt x="181137" y="406994"/>
                  </a:lnTo>
                  <a:lnTo>
                    <a:pt x="181842" y="405527"/>
                  </a:lnTo>
                  <a:lnTo>
                    <a:pt x="186804" y="402936"/>
                  </a:lnTo>
                  <a:lnTo>
                    <a:pt x="188033" y="402536"/>
                  </a:lnTo>
                  <a:lnTo>
                    <a:pt x="191357" y="402860"/>
                  </a:lnTo>
                  <a:lnTo>
                    <a:pt x="194386" y="404327"/>
                  </a:lnTo>
                  <a:lnTo>
                    <a:pt x="195882" y="407413"/>
                  </a:lnTo>
                  <a:lnTo>
                    <a:pt x="197196" y="410709"/>
                  </a:lnTo>
                  <a:lnTo>
                    <a:pt x="200349" y="412947"/>
                  </a:lnTo>
                  <a:close/>
                  <a:moveTo>
                    <a:pt x="163487" y="408270"/>
                  </a:moveTo>
                  <a:lnTo>
                    <a:pt x="161639" y="409594"/>
                  </a:lnTo>
                  <a:lnTo>
                    <a:pt x="160248" y="408565"/>
                  </a:lnTo>
                  <a:lnTo>
                    <a:pt x="160924" y="405708"/>
                  </a:lnTo>
                  <a:lnTo>
                    <a:pt x="161382" y="404756"/>
                  </a:lnTo>
                  <a:lnTo>
                    <a:pt x="162963" y="405699"/>
                  </a:lnTo>
                  <a:lnTo>
                    <a:pt x="163487" y="408270"/>
                  </a:lnTo>
                  <a:close/>
                  <a:moveTo>
                    <a:pt x="155353" y="425053"/>
                  </a:moveTo>
                  <a:lnTo>
                    <a:pt x="153476" y="426549"/>
                  </a:lnTo>
                  <a:lnTo>
                    <a:pt x="152114" y="426549"/>
                  </a:lnTo>
                  <a:lnTo>
                    <a:pt x="153352" y="424796"/>
                  </a:lnTo>
                  <a:lnTo>
                    <a:pt x="153524" y="423967"/>
                  </a:lnTo>
                  <a:lnTo>
                    <a:pt x="154562" y="421615"/>
                  </a:lnTo>
                  <a:lnTo>
                    <a:pt x="156591" y="420776"/>
                  </a:lnTo>
                  <a:lnTo>
                    <a:pt x="157448" y="420672"/>
                  </a:lnTo>
                  <a:lnTo>
                    <a:pt x="155790" y="423110"/>
                  </a:lnTo>
                  <a:lnTo>
                    <a:pt x="155353" y="425053"/>
                  </a:lnTo>
                  <a:close/>
                  <a:moveTo>
                    <a:pt x="144266" y="437188"/>
                  </a:moveTo>
                  <a:lnTo>
                    <a:pt x="143599" y="437531"/>
                  </a:lnTo>
                  <a:lnTo>
                    <a:pt x="142741" y="434673"/>
                  </a:lnTo>
                  <a:lnTo>
                    <a:pt x="142141" y="433654"/>
                  </a:lnTo>
                  <a:lnTo>
                    <a:pt x="143141" y="433111"/>
                  </a:lnTo>
                  <a:lnTo>
                    <a:pt x="145151" y="427920"/>
                  </a:lnTo>
                  <a:lnTo>
                    <a:pt x="145513" y="429978"/>
                  </a:lnTo>
                  <a:lnTo>
                    <a:pt x="146295" y="432016"/>
                  </a:lnTo>
                  <a:lnTo>
                    <a:pt x="147075" y="432340"/>
                  </a:lnTo>
                  <a:lnTo>
                    <a:pt x="146313" y="433826"/>
                  </a:lnTo>
                  <a:lnTo>
                    <a:pt x="145199" y="434378"/>
                  </a:lnTo>
                  <a:lnTo>
                    <a:pt x="144266" y="437188"/>
                  </a:lnTo>
                  <a:close/>
                  <a:moveTo>
                    <a:pt x="432016" y="430349"/>
                  </a:moveTo>
                  <a:lnTo>
                    <a:pt x="431549" y="430682"/>
                  </a:lnTo>
                  <a:lnTo>
                    <a:pt x="430263" y="429644"/>
                  </a:lnTo>
                  <a:lnTo>
                    <a:pt x="430073" y="428720"/>
                  </a:lnTo>
                  <a:lnTo>
                    <a:pt x="430301" y="428149"/>
                  </a:lnTo>
                  <a:lnTo>
                    <a:pt x="431139" y="428025"/>
                  </a:lnTo>
                  <a:lnTo>
                    <a:pt x="432873" y="429158"/>
                  </a:lnTo>
                  <a:lnTo>
                    <a:pt x="432016" y="430349"/>
                  </a:lnTo>
                  <a:close/>
                  <a:moveTo>
                    <a:pt x="133264" y="438979"/>
                  </a:moveTo>
                  <a:lnTo>
                    <a:pt x="134302" y="439836"/>
                  </a:lnTo>
                  <a:lnTo>
                    <a:pt x="135817" y="439350"/>
                  </a:lnTo>
                  <a:lnTo>
                    <a:pt x="137027" y="439236"/>
                  </a:lnTo>
                  <a:lnTo>
                    <a:pt x="137893" y="439646"/>
                  </a:lnTo>
                  <a:lnTo>
                    <a:pt x="138989" y="441846"/>
                  </a:lnTo>
                  <a:lnTo>
                    <a:pt x="139389" y="443151"/>
                  </a:lnTo>
                  <a:lnTo>
                    <a:pt x="137436" y="443332"/>
                  </a:lnTo>
                  <a:lnTo>
                    <a:pt x="136607" y="443637"/>
                  </a:lnTo>
                  <a:lnTo>
                    <a:pt x="135541" y="445227"/>
                  </a:lnTo>
                  <a:lnTo>
                    <a:pt x="134007" y="444637"/>
                  </a:lnTo>
                  <a:lnTo>
                    <a:pt x="133045" y="443884"/>
                  </a:lnTo>
                  <a:lnTo>
                    <a:pt x="132836" y="442827"/>
                  </a:lnTo>
                  <a:lnTo>
                    <a:pt x="133264" y="438979"/>
                  </a:lnTo>
                  <a:close/>
                  <a:moveTo>
                    <a:pt x="171145" y="456457"/>
                  </a:moveTo>
                  <a:lnTo>
                    <a:pt x="169030" y="457581"/>
                  </a:lnTo>
                  <a:lnTo>
                    <a:pt x="168764" y="456505"/>
                  </a:lnTo>
                  <a:lnTo>
                    <a:pt x="167868" y="456009"/>
                  </a:lnTo>
                  <a:lnTo>
                    <a:pt x="169402" y="454495"/>
                  </a:lnTo>
                  <a:lnTo>
                    <a:pt x="169345" y="453809"/>
                  </a:lnTo>
                  <a:lnTo>
                    <a:pt x="168373" y="452790"/>
                  </a:lnTo>
                  <a:lnTo>
                    <a:pt x="169497" y="448923"/>
                  </a:lnTo>
                  <a:lnTo>
                    <a:pt x="169193" y="447256"/>
                  </a:lnTo>
                  <a:lnTo>
                    <a:pt x="173412" y="446637"/>
                  </a:lnTo>
                  <a:lnTo>
                    <a:pt x="174184" y="448208"/>
                  </a:lnTo>
                  <a:lnTo>
                    <a:pt x="174260" y="452971"/>
                  </a:lnTo>
                  <a:lnTo>
                    <a:pt x="171145" y="456457"/>
                  </a:lnTo>
                  <a:close/>
                  <a:moveTo>
                    <a:pt x="179127" y="450352"/>
                  </a:moveTo>
                  <a:lnTo>
                    <a:pt x="176765" y="450495"/>
                  </a:lnTo>
                  <a:lnTo>
                    <a:pt x="175783" y="450123"/>
                  </a:lnTo>
                  <a:lnTo>
                    <a:pt x="175393" y="449123"/>
                  </a:lnTo>
                  <a:lnTo>
                    <a:pt x="178708" y="447094"/>
                  </a:lnTo>
                  <a:lnTo>
                    <a:pt x="181280" y="447456"/>
                  </a:lnTo>
                  <a:lnTo>
                    <a:pt x="180137" y="449285"/>
                  </a:lnTo>
                  <a:lnTo>
                    <a:pt x="179127" y="450352"/>
                  </a:lnTo>
                  <a:close/>
                  <a:moveTo>
                    <a:pt x="161411" y="474412"/>
                  </a:moveTo>
                  <a:lnTo>
                    <a:pt x="160572" y="474955"/>
                  </a:lnTo>
                  <a:lnTo>
                    <a:pt x="161106" y="472497"/>
                  </a:lnTo>
                  <a:lnTo>
                    <a:pt x="163258" y="470345"/>
                  </a:lnTo>
                  <a:lnTo>
                    <a:pt x="163439" y="471735"/>
                  </a:lnTo>
                  <a:lnTo>
                    <a:pt x="161411" y="474412"/>
                  </a:lnTo>
                  <a:close/>
                  <a:moveTo>
                    <a:pt x="194596" y="513531"/>
                  </a:moveTo>
                  <a:lnTo>
                    <a:pt x="192252" y="513855"/>
                  </a:lnTo>
                  <a:lnTo>
                    <a:pt x="192205" y="512064"/>
                  </a:lnTo>
                  <a:lnTo>
                    <a:pt x="194062" y="508025"/>
                  </a:lnTo>
                  <a:lnTo>
                    <a:pt x="194262" y="505054"/>
                  </a:lnTo>
                  <a:lnTo>
                    <a:pt x="195996" y="501301"/>
                  </a:lnTo>
                  <a:lnTo>
                    <a:pt x="196729" y="500482"/>
                  </a:lnTo>
                  <a:lnTo>
                    <a:pt x="197282" y="500186"/>
                  </a:lnTo>
                  <a:lnTo>
                    <a:pt x="197882" y="501358"/>
                  </a:lnTo>
                  <a:lnTo>
                    <a:pt x="197215" y="505949"/>
                  </a:lnTo>
                  <a:lnTo>
                    <a:pt x="195472" y="509426"/>
                  </a:lnTo>
                  <a:lnTo>
                    <a:pt x="194596" y="513531"/>
                  </a:lnTo>
                  <a:close/>
                  <a:moveTo>
                    <a:pt x="185594" y="517655"/>
                  </a:moveTo>
                  <a:lnTo>
                    <a:pt x="182537" y="518322"/>
                  </a:lnTo>
                  <a:lnTo>
                    <a:pt x="180860" y="517608"/>
                  </a:lnTo>
                  <a:lnTo>
                    <a:pt x="179318" y="513807"/>
                  </a:lnTo>
                  <a:lnTo>
                    <a:pt x="182242" y="511426"/>
                  </a:lnTo>
                  <a:lnTo>
                    <a:pt x="186147" y="513788"/>
                  </a:lnTo>
                  <a:lnTo>
                    <a:pt x="186947" y="514464"/>
                  </a:lnTo>
                  <a:lnTo>
                    <a:pt x="185594" y="517655"/>
                  </a:lnTo>
                  <a:close/>
                  <a:moveTo>
                    <a:pt x="154314" y="580263"/>
                  </a:moveTo>
                  <a:lnTo>
                    <a:pt x="152009" y="582711"/>
                  </a:lnTo>
                  <a:lnTo>
                    <a:pt x="149561" y="580501"/>
                  </a:lnTo>
                  <a:lnTo>
                    <a:pt x="146609" y="579025"/>
                  </a:lnTo>
                  <a:lnTo>
                    <a:pt x="148009" y="578625"/>
                  </a:lnTo>
                  <a:lnTo>
                    <a:pt x="148828" y="578025"/>
                  </a:lnTo>
                  <a:lnTo>
                    <a:pt x="148914" y="577091"/>
                  </a:lnTo>
                  <a:lnTo>
                    <a:pt x="150828" y="575701"/>
                  </a:lnTo>
                  <a:lnTo>
                    <a:pt x="154619" y="574624"/>
                  </a:lnTo>
                  <a:lnTo>
                    <a:pt x="155829" y="574558"/>
                  </a:lnTo>
                  <a:lnTo>
                    <a:pt x="157191" y="573548"/>
                  </a:lnTo>
                  <a:lnTo>
                    <a:pt x="157639" y="572634"/>
                  </a:lnTo>
                  <a:lnTo>
                    <a:pt x="158201" y="572195"/>
                  </a:lnTo>
                  <a:lnTo>
                    <a:pt x="160648" y="570938"/>
                  </a:lnTo>
                  <a:lnTo>
                    <a:pt x="161315" y="572386"/>
                  </a:lnTo>
                  <a:lnTo>
                    <a:pt x="161201" y="573519"/>
                  </a:lnTo>
                  <a:lnTo>
                    <a:pt x="159362" y="574148"/>
                  </a:lnTo>
                  <a:lnTo>
                    <a:pt x="157572" y="575663"/>
                  </a:lnTo>
                  <a:lnTo>
                    <a:pt x="155905" y="577548"/>
                  </a:lnTo>
                  <a:lnTo>
                    <a:pt x="154419" y="578348"/>
                  </a:lnTo>
                  <a:lnTo>
                    <a:pt x="153943" y="578882"/>
                  </a:lnTo>
                  <a:lnTo>
                    <a:pt x="154314" y="580263"/>
                  </a:lnTo>
                  <a:close/>
                  <a:moveTo>
                    <a:pt x="150876" y="583406"/>
                  </a:moveTo>
                  <a:lnTo>
                    <a:pt x="151057" y="584111"/>
                  </a:lnTo>
                  <a:lnTo>
                    <a:pt x="148437" y="583521"/>
                  </a:lnTo>
                  <a:lnTo>
                    <a:pt x="147371" y="580768"/>
                  </a:lnTo>
                  <a:lnTo>
                    <a:pt x="149114" y="581263"/>
                  </a:lnTo>
                  <a:lnTo>
                    <a:pt x="149647" y="582206"/>
                  </a:lnTo>
                  <a:lnTo>
                    <a:pt x="150876" y="583406"/>
                  </a:lnTo>
                  <a:close/>
                  <a:moveTo>
                    <a:pt x="142161" y="594960"/>
                  </a:moveTo>
                  <a:lnTo>
                    <a:pt x="141037" y="595513"/>
                  </a:lnTo>
                  <a:lnTo>
                    <a:pt x="139541" y="594751"/>
                  </a:lnTo>
                  <a:lnTo>
                    <a:pt x="139074" y="591303"/>
                  </a:lnTo>
                  <a:lnTo>
                    <a:pt x="139741" y="589626"/>
                  </a:lnTo>
                  <a:lnTo>
                    <a:pt x="140913" y="589255"/>
                  </a:lnTo>
                  <a:lnTo>
                    <a:pt x="141932" y="592236"/>
                  </a:lnTo>
                  <a:lnTo>
                    <a:pt x="142637" y="593465"/>
                  </a:lnTo>
                  <a:lnTo>
                    <a:pt x="142161" y="594960"/>
                  </a:lnTo>
                  <a:close/>
                  <a:moveTo>
                    <a:pt x="122396" y="626888"/>
                  </a:moveTo>
                  <a:lnTo>
                    <a:pt x="119815" y="628260"/>
                  </a:lnTo>
                  <a:lnTo>
                    <a:pt x="118863" y="629888"/>
                  </a:lnTo>
                  <a:lnTo>
                    <a:pt x="116481" y="630441"/>
                  </a:lnTo>
                  <a:lnTo>
                    <a:pt x="114166" y="632727"/>
                  </a:lnTo>
                  <a:lnTo>
                    <a:pt x="111919" y="633136"/>
                  </a:lnTo>
                  <a:lnTo>
                    <a:pt x="111976" y="634975"/>
                  </a:lnTo>
                  <a:lnTo>
                    <a:pt x="112938" y="636527"/>
                  </a:lnTo>
                  <a:lnTo>
                    <a:pt x="111442" y="636804"/>
                  </a:lnTo>
                  <a:lnTo>
                    <a:pt x="109871" y="638699"/>
                  </a:lnTo>
                  <a:lnTo>
                    <a:pt x="109747" y="640080"/>
                  </a:lnTo>
                  <a:lnTo>
                    <a:pt x="110309" y="641185"/>
                  </a:lnTo>
                  <a:lnTo>
                    <a:pt x="110233" y="641747"/>
                  </a:lnTo>
                  <a:lnTo>
                    <a:pt x="108252" y="643385"/>
                  </a:lnTo>
                  <a:lnTo>
                    <a:pt x="106203" y="643461"/>
                  </a:lnTo>
                  <a:lnTo>
                    <a:pt x="106118" y="641690"/>
                  </a:lnTo>
                  <a:lnTo>
                    <a:pt x="106251" y="640366"/>
                  </a:lnTo>
                  <a:lnTo>
                    <a:pt x="108185" y="637146"/>
                  </a:lnTo>
                  <a:lnTo>
                    <a:pt x="108232" y="633403"/>
                  </a:lnTo>
                  <a:lnTo>
                    <a:pt x="110023" y="632974"/>
                  </a:lnTo>
                  <a:lnTo>
                    <a:pt x="110671" y="632451"/>
                  </a:lnTo>
                  <a:lnTo>
                    <a:pt x="113499" y="629784"/>
                  </a:lnTo>
                  <a:lnTo>
                    <a:pt x="114024" y="628650"/>
                  </a:lnTo>
                  <a:lnTo>
                    <a:pt x="112557" y="627545"/>
                  </a:lnTo>
                  <a:lnTo>
                    <a:pt x="112671" y="626240"/>
                  </a:lnTo>
                  <a:lnTo>
                    <a:pt x="113004" y="625688"/>
                  </a:lnTo>
                  <a:lnTo>
                    <a:pt x="115328" y="626107"/>
                  </a:lnTo>
                  <a:lnTo>
                    <a:pt x="116271" y="627078"/>
                  </a:lnTo>
                  <a:lnTo>
                    <a:pt x="116738" y="627183"/>
                  </a:lnTo>
                  <a:lnTo>
                    <a:pt x="118100" y="626459"/>
                  </a:lnTo>
                  <a:lnTo>
                    <a:pt x="118739" y="625164"/>
                  </a:lnTo>
                  <a:lnTo>
                    <a:pt x="121272" y="622611"/>
                  </a:lnTo>
                  <a:lnTo>
                    <a:pt x="122301" y="620078"/>
                  </a:lnTo>
                  <a:lnTo>
                    <a:pt x="124349" y="622154"/>
                  </a:lnTo>
                  <a:lnTo>
                    <a:pt x="123797" y="624878"/>
                  </a:lnTo>
                  <a:lnTo>
                    <a:pt x="122396" y="626888"/>
                  </a:lnTo>
                  <a:close/>
                  <a:moveTo>
                    <a:pt x="494757" y="627974"/>
                  </a:moveTo>
                  <a:lnTo>
                    <a:pt x="494262" y="627993"/>
                  </a:lnTo>
                  <a:lnTo>
                    <a:pt x="492585" y="624840"/>
                  </a:lnTo>
                  <a:lnTo>
                    <a:pt x="493071" y="624688"/>
                  </a:lnTo>
                  <a:lnTo>
                    <a:pt x="494052" y="625183"/>
                  </a:lnTo>
                  <a:lnTo>
                    <a:pt x="495129" y="627002"/>
                  </a:lnTo>
                  <a:lnTo>
                    <a:pt x="494757" y="627974"/>
                  </a:lnTo>
                  <a:close/>
                  <a:moveTo>
                    <a:pt x="47158" y="683238"/>
                  </a:moveTo>
                  <a:lnTo>
                    <a:pt x="44901" y="684000"/>
                  </a:lnTo>
                  <a:lnTo>
                    <a:pt x="42481" y="683552"/>
                  </a:lnTo>
                  <a:lnTo>
                    <a:pt x="42872" y="679466"/>
                  </a:lnTo>
                  <a:lnTo>
                    <a:pt x="43710" y="680038"/>
                  </a:lnTo>
                  <a:lnTo>
                    <a:pt x="44234" y="681428"/>
                  </a:lnTo>
                  <a:lnTo>
                    <a:pt x="46034" y="682247"/>
                  </a:lnTo>
                  <a:lnTo>
                    <a:pt x="47158" y="683238"/>
                  </a:lnTo>
                  <a:close/>
                  <a:moveTo>
                    <a:pt x="16383" y="689886"/>
                  </a:moveTo>
                  <a:lnTo>
                    <a:pt x="14811" y="694496"/>
                  </a:lnTo>
                  <a:lnTo>
                    <a:pt x="13506" y="695163"/>
                  </a:lnTo>
                  <a:lnTo>
                    <a:pt x="12173" y="694792"/>
                  </a:lnTo>
                  <a:lnTo>
                    <a:pt x="10801" y="692220"/>
                  </a:lnTo>
                  <a:lnTo>
                    <a:pt x="11763" y="691229"/>
                  </a:lnTo>
                  <a:lnTo>
                    <a:pt x="13097" y="691753"/>
                  </a:lnTo>
                  <a:lnTo>
                    <a:pt x="14173" y="691553"/>
                  </a:lnTo>
                  <a:lnTo>
                    <a:pt x="16621" y="687800"/>
                  </a:lnTo>
                  <a:lnTo>
                    <a:pt x="17212" y="688410"/>
                  </a:lnTo>
                  <a:lnTo>
                    <a:pt x="16383" y="689886"/>
                  </a:lnTo>
                  <a:close/>
                  <a:moveTo>
                    <a:pt x="5582" y="696763"/>
                  </a:moveTo>
                  <a:lnTo>
                    <a:pt x="3896" y="697173"/>
                  </a:lnTo>
                  <a:lnTo>
                    <a:pt x="1867" y="696668"/>
                  </a:lnTo>
                  <a:lnTo>
                    <a:pt x="19" y="696525"/>
                  </a:lnTo>
                  <a:lnTo>
                    <a:pt x="0" y="695658"/>
                  </a:lnTo>
                  <a:lnTo>
                    <a:pt x="1934" y="694763"/>
                  </a:lnTo>
                  <a:lnTo>
                    <a:pt x="1971" y="693515"/>
                  </a:lnTo>
                  <a:lnTo>
                    <a:pt x="2448" y="692839"/>
                  </a:lnTo>
                  <a:lnTo>
                    <a:pt x="6820" y="694372"/>
                  </a:lnTo>
                  <a:lnTo>
                    <a:pt x="6629" y="695497"/>
                  </a:lnTo>
                  <a:lnTo>
                    <a:pt x="5582" y="696763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BFEFAC6A-4B93-6F4E-76B3-AA2BA901D617}"/>
                </a:ext>
              </a:extLst>
            </p:cNvPr>
            <p:cNvSpPr>
              <a:spLocks/>
            </p:cNvSpPr>
            <p:nvPr/>
          </p:nvSpPr>
          <p:spPr>
            <a:xfrm>
              <a:off x="7659878" y="3389170"/>
              <a:ext cx="294503" cy="142865"/>
            </a:xfrm>
            <a:custGeom>
              <a:avLst/>
              <a:gdLst>
                <a:gd name="connsiteX0" fmla="*/ 293513 w 294503"/>
                <a:gd name="connsiteY0" fmla="*/ 38052 h 142865"/>
                <a:gd name="connsiteX1" fmla="*/ 294046 w 294503"/>
                <a:gd name="connsiteY1" fmla="*/ 40215 h 142865"/>
                <a:gd name="connsiteX2" fmla="*/ 294504 w 294503"/>
                <a:gd name="connsiteY2" fmla="*/ 42729 h 142865"/>
                <a:gd name="connsiteX3" fmla="*/ 294218 w 294503"/>
                <a:gd name="connsiteY3" fmla="*/ 43320 h 142865"/>
                <a:gd name="connsiteX4" fmla="*/ 293703 w 294503"/>
                <a:gd name="connsiteY4" fmla="*/ 43720 h 142865"/>
                <a:gd name="connsiteX5" fmla="*/ 285512 w 294503"/>
                <a:gd name="connsiteY5" fmla="*/ 44339 h 142865"/>
                <a:gd name="connsiteX6" fmla="*/ 283664 w 294503"/>
                <a:gd name="connsiteY6" fmla="*/ 45034 h 142865"/>
                <a:gd name="connsiteX7" fmla="*/ 281683 w 294503"/>
                <a:gd name="connsiteY7" fmla="*/ 48501 h 142865"/>
                <a:gd name="connsiteX8" fmla="*/ 274672 w 294503"/>
                <a:gd name="connsiteY8" fmla="*/ 51283 h 142865"/>
                <a:gd name="connsiteX9" fmla="*/ 270672 w 294503"/>
                <a:gd name="connsiteY9" fmla="*/ 52711 h 142865"/>
                <a:gd name="connsiteX10" fmla="*/ 269053 w 294503"/>
                <a:gd name="connsiteY10" fmla="*/ 52654 h 142865"/>
                <a:gd name="connsiteX11" fmla="*/ 265166 w 294503"/>
                <a:gd name="connsiteY11" fmla="*/ 54931 h 142865"/>
                <a:gd name="connsiteX12" fmla="*/ 254318 w 294503"/>
                <a:gd name="connsiteY12" fmla="*/ 60598 h 142865"/>
                <a:gd name="connsiteX13" fmla="*/ 248983 w 294503"/>
                <a:gd name="connsiteY13" fmla="*/ 64170 h 142865"/>
                <a:gd name="connsiteX14" fmla="*/ 246307 w 294503"/>
                <a:gd name="connsiteY14" fmla="*/ 65665 h 142865"/>
                <a:gd name="connsiteX15" fmla="*/ 244154 w 294503"/>
                <a:gd name="connsiteY15" fmla="*/ 67294 h 142865"/>
                <a:gd name="connsiteX16" fmla="*/ 243792 w 294503"/>
                <a:gd name="connsiteY16" fmla="*/ 68942 h 142865"/>
                <a:gd name="connsiteX17" fmla="*/ 243716 w 294503"/>
                <a:gd name="connsiteY17" fmla="*/ 70495 h 142865"/>
                <a:gd name="connsiteX18" fmla="*/ 237763 w 294503"/>
                <a:gd name="connsiteY18" fmla="*/ 77781 h 142865"/>
                <a:gd name="connsiteX19" fmla="*/ 233296 w 294503"/>
                <a:gd name="connsiteY19" fmla="*/ 78657 h 142865"/>
                <a:gd name="connsiteX20" fmla="*/ 229524 w 294503"/>
                <a:gd name="connsiteY20" fmla="*/ 78486 h 142865"/>
                <a:gd name="connsiteX21" fmla="*/ 226952 w 294503"/>
                <a:gd name="connsiteY21" fmla="*/ 79591 h 142865"/>
                <a:gd name="connsiteX22" fmla="*/ 223275 w 294503"/>
                <a:gd name="connsiteY22" fmla="*/ 80706 h 142865"/>
                <a:gd name="connsiteX23" fmla="*/ 215312 w 294503"/>
                <a:gd name="connsiteY23" fmla="*/ 79943 h 142865"/>
                <a:gd name="connsiteX24" fmla="*/ 212598 w 294503"/>
                <a:gd name="connsiteY24" fmla="*/ 80067 h 142865"/>
                <a:gd name="connsiteX25" fmla="*/ 207369 w 294503"/>
                <a:gd name="connsiteY25" fmla="*/ 79067 h 142865"/>
                <a:gd name="connsiteX26" fmla="*/ 205254 w 294503"/>
                <a:gd name="connsiteY26" fmla="*/ 79591 h 142865"/>
                <a:gd name="connsiteX27" fmla="*/ 203025 w 294503"/>
                <a:gd name="connsiteY27" fmla="*/ 81067 h 142865"/>
                <a:gd name="connsiteX28" fmla="*/ 199930 w 294503"/>
                <a:gd name="connsiteY28" fmla="*/ 86849 h 142865"/>
                <a:gd name="connsiteX29" fmla="*/ 198672 w 294503"/>
                <a:gd name="connsiteY29" fmla="*/ 88202 h 142865"/>
                <a:gd name="connsiteX30" fmla="*/ 198091 w 294503"/>
                <a:gd name="connsiteY30" fmla="*/ 89516 h 142865"/>
                <a:gd name="connsiteX31" fmla="*/ 197615 w 294503"/>
                <a:gd name="connsiteY31" fmla="*/ 92316 h 142865"/>
                <a:gd name="connsiteX32" fmla="*/ 196434 w 294503"/>
                <a:gd name="connsiteY32" fmla="*/ 95279 h 142865"/>
                <a:gd name="connsiteX33" fmla="*/ 194920 w 294503"/>
                <a:gd name="connsiteY33" fmla="*/ 97612 h 142865"/>
                <a:gd name="connsiteX34" fmla="*/ 193824 w 294503"/>
                <a:gd name="connsiteY34" fmla="*/ 99774 h 142865"/>
                <a:gd name="connsiteX35" fmla="*/ 191585 w 294503"/>
                <a:gd name="connsiteY35" fmla="*/ 101860 h 142865"/>
                <a:gd name="connsiteX36" fmla="*/ 189509 w 294503"/>
                <a:gd name="connsiteY36" fmla="*/ 103175 h 142865"/>
                <a:gd name="connsiteX37" fmla="*/ 187900 w 294503"/>
                <a:gd name="connsiteY37" fmla="*/ 100432 h 142865"/>
                <a:gd name="connsiteX38" fmla="*/ 186509 w 294503"/>
                <a:gd name="connsiteY38" fmla="*/ 101213 h 142865"/>
                <a:gd name="connsiteX39" fmla="*/ 185175 w 294503"/>
                <a:gd name="connsiteY39" fmla="*/ 102327 h 142865"/>
                <a:gd name="connsiteX40" fmla="*/ 182661 w 294503"/>
                <a:gd name="connsiteY40" fmla="*/ 101937 h 142865"/>
                <a:gd name="connsiteX41" fmla="*/ 181108 w 294503"/>
                <a:gd name="connsiteY41" fmla="*/ 102499 h 142865"/>
                <a:gd name="connsiteX42" fmla="*/ 177565 w 294503"/>
                <a:gd name="connsiteY42" fmla="*/ 104880 h 142865"/>
                <a:gd name="connsiteX43" fmla="*/ 172364 w 294503"/>
                <a:gd name="connsiteY43" fmla="*/ 104794 h 142865"/>
                <a:gd name="connsiteX44" fmla="*/ 171793 w 294503"/>
                <a:gd name="connsiteY44" fmla="*/ 103975 h 142865"/>
                <a:gd name="connsiteX45" fmla="*/ 170764 w 294503"/>
                <a:gd name="connsiteY45" fmla="*/ 97422 h 142865"/>
                <a:gd name="connsiteX46" fmla="*/ 169859 w 294503"/>
                <a:gd name="connsiteY46" fmla="*/ 94307 h 142865"/>
                <a:gd name="connsiteX47" fmla="*/ 169107 w 294503"/>
                <a:gd name="connsiteY47" fmla="*/ 93612 h 142865"/>
                <a:gd name="connsiteX48" fmla="*/ 168173 w 294503"/>
                <a:gd name="connsiteY48" fmla="*/ 93536 h 142865"/>
                <a:gd name="connsiteX49" fmla="*/ 160696 w 294503"/>
                <a:gd name="connsiteY49" fmla="*/ 98698 h 142865"/>
                <a:gd name="connsiteX50" fmla="*/ 157229 w 294503"/>
                <a:gd name="connsiteY50" fmla="*/ 99613 h 142865"/>
                <a:gd name="connsiteX51" fmla="*/ 154381 w 294503"/>
                <a:gd name="connsiteY51" fmla="*/ 99774 h 142865"/>
                <a:gd name="connsiteX52" fmla="*/ 150657 w 294503"/>
                <a:gd name="connsiteY52" fmla="*/ 98232 h 142865"/>
                <a:gd name="connsiteX53" fmla="*/ 149847 w 294503"/>
                <a:gd name="connsiteY53" fmla="*/ 98612 h 142865"/>
                <a:gd name="connsiteX54" fmla="*/ 149209 w 294503"/>
                <a:gd name="connsiteY54" fmla="*/ 99441 h 142865"/>
                <a:gd name="connsiteX55" fmla="*/ 148942 w 294503"/>
                <a:gd name="connsiteY55" fmla="*/ 100498 h 142865"/>
                <a:gd name="connsiteX56" fmla="*/ 150028 w 294503"/>
                <a:gd name="connsiteY56" fmla="*/ 103422 h 142865"/>
                <a:gd name="connsiteX57" fmla="*/ 149723 w 294503"/>
                <a:gd name="connsiteY57" fmla="*/ 103994 h 142865"/>
                <a:gd name="connsiteX58" fmla="*/ 148047 w 294503"/>
                <a:gd name="connsiteY58" fmla="*/ 103947 h 142865"/>
                <a:gd name="connsiteX59" fmla="*/ 145704 w 294503"/>
                <a:gd name="connsiteY59" fmla="*/ 104623 h 142865"/>
                <a:gd name="connsiteX60" fmla="*/ 143913 w 294503"/>
                <a:gd name="connsiteY60" fmla="*/ 105966 h 142865"/>
                <a:gd name="connsiteX61" fmla="*/ 138541 w 294503"/>
                <a:gd name="connsiteY61" fmla="*/ 110671 h 142865"/>
                <a:gd name="connsiteX62" fmla="*/ 134017 w 294503"/>
                <a:gd name="connsiteY62" fmla="*/ 112243 h 142865"/>
                <a:gd name="connsiteX63" fmla="*/ 129807 w 294503"/>
                <a:gd name="connsiteY63" fmla="*/ 112862 h 142865"/>
                <a:gd name="connsiteX64" fmla="*/ 128082 w 294503"/>
                <a:gd name="connsiteY64" fmla="*/ 113386 h 142865"/>
                <a:gd name="connsiteX65" fmla="*/ 127311 w 294503"/>
                <a:gd name="connsiteY65" fmla="*/ 113948 h 142865"/>
                <a:gd name="connsiteX66" fmla="*/ 125901 w 294503"/>
                <a:gd name="connsiteY66" fmla="*/ 116186 h 142865"/>
                <a:gd name="connsiteX67" fmla="*/ 124453 w 294503"/>
                <a:gd name="connsiteY67" fmla="*/ 119691 h 142865"/>
                <a:gd name="connsiteX68" fmla="*/ 123701 w 294503"/>
                <a:gd name="connsiteY68" fmla="*/ 121396 h 142865"/>
                <a:gd name="connsiteX69" fmla="*/ 123139 w 294503"/>
                <a:gd name="connsiteY69" fmla="*/ 122387 h 142865"/>
                <a:gd name="connsiteX70" fmla="*/ 123254 w 294503"/>
                <a:gd name="connsiteY70" fmla="*/ 123682 h 142865"/>
                <a:gd name="connsiteX71" fmla="*/ 124396 w 294503"/>
                <a:gd name="connsiteY71" fmla="*/ 125349 h 142865"/>
                <a:gd name="connsiteX72" fmla="*/ 125263 w 294503"/>
                <a:gd name="connsiteY72" fmla="*/ 129092 h 142865"/>
                <a:gd name="connsiteX73" fmla="*/ 125063 w 294503"/>
                <a:gd name="connsiteY73" fmla="*/ 130064 h 142865"/>
                <a:gd name="connsiteX74" fmla="*/ 124139 w 294503"/>
                <a:gd name="connsiteY74" fmla="*/ 131626 h 142865"/>
                <a:gd name="connsiteX75" fmla="*/ 122806 w 294503"/>
                <a:gd name="connsiteY75" fmla="*/ 133160 h 142865"/>
                <a:gd name="connsiteX76" fmla="*/ 119939 w 294503"/>
                <a:gd name="connsiteY76" fmla="*/ 134083 h 142865"/>
                <a:gd name="connsiteX77" fmla="*/ 117690 w 294503"/>
                <a:gd name="connsiteY77" fmla="*/ 134550 h 142865"/>
                <a:gd name="connsiteX78" fmla="*/ 116195 w 294503"/>
                <a:gd name="connsiteY78" fmla="*/ 134246 h 142865"/>
                <a:gd name="connsiteX79" fmla="*/ 113386 w 294503"/>
                <a:gd name="connsiteY79" fmla="*/ 134141 h 142865"/>
                <a:gd name="connsiteX80" fmla="*/ 111166 w 294503"/>
                <a:gd name="connsiteY80" fmla="*/ 134750 h 142865"/>
                <a:gd name="connsiteX81" fmla="*/ 109794 w 294503"/>
                <a:gd name="connsiteY81" fmla="*/ 135798 h 142865"/>
                <a:gd name="connsiteX82" fmla="*/ 107089 w 294503"/>
                <a:gd name="connsiteY82" fmla="*/ 137103 h 142865"/>
                <a:gd name="connsiteX83" fmla="*/ 103727 w 294503"/>
                <a:gd name="connsiteY83" fmla="*/ 137541 h 142865"/>
                <a:gd name="connsiteX84" fmla="*/ 99450 w 294503"/>
                <a:gd name="connsiteY84" fmla="*/ 137713 h 142865"/>
                <a:gd name="connsiteX85" fmla="*/ 97393 w 294503"/>
                <a:gd name="connsiteY85" fmla="*/ 137598 h 142865"/>
                <a:gd name="connsiteX86" fmla="*/ 91183 w 294503"/>
                <a:gd name="connsiteY86" fmla="*/ 136722 h 142865"/>
                <a:gd name="connsiteX87" fmla="*/ 89135 w 294503"/>
                <a:gd name="connsiteY87" fmla="*/ 137027 h 142865"/>
                <a:gd name="connsiteX88" fmla="*/ 87182 w 294503"/>
                <a:gd name="connsiteY88" fmla="*/ 137703 h 142865"/>
                <a:gd name="connsiteX89" fmla="*/ 83639 w 294503"/>
                <a:gd name="connsiteY89" fmla="*/ 138417 h 142865"/>
                <a:gd name="connsiteX90" fmla="*/ 81753 w 294503"/>
                <a:gd name="connsiteY90" fmla="*/ 140589 h 142865"/>
                <a:gd name="connsiteX91" fmla="*/ 80763 w 294503"/>
                <a:gd name="connsiteY91" fmla="*/ 142580 h 142865"/>
                <a:gd name="connsiteX92" fmla="*/ 80229 w 294503"/>
                <a:gd name="connsiteY92" fmla="*/ 142866 h 142865"/>
                <a:gd name="connsiteX93" fmla="*/ 78019 w 294503"/>
                <a:gd name="connsiteY93" fmla="*/ 141037 h 142865"/>
                <a:gd name="connsiteX94" fmla="*/ 76333 w 294503"/>
                <a:gd name="connsiteY94" fmla="*/ 139322 h 142865"/>
                <a:gd name="connsiteX95" fmla="*/ 75229 w 294503"/>
                <a:gd name="connsiteY95" fmla="*/ 137894 h 142865"/>
                <a:gd name="connsiteX96" fmla="*/ 73837 w 294503"/>
                <a:gd name="connsiteY96" fmla="*/ 137932 h 142865"/>
                <a:gd name="connsiteX97" fmla="*/ 68894 w 294503"/>
                <a:gd name="connsiteY97" fmla="*/ 140523 h 142865"/>
                <a:gd name="connsiteX98" fmla="*/ 68161 w 294503"/>
                <a:gd name="connsiteY98" fmla="*/ 140437 h 142865"/>
                <a:gd name="connsiteX99" fmla="*/ 66751 w 294503"/>
                <a:gd name="connsiteY99" fmla="*/ 139446 h 142865"/>
                <a:gd name="connsiteX100" fmla="*/ 67008 w 294503"/>
                <a:gd name="connsiteY100" fmla="*/ 136998 h 142865"/>
                <a:gd name="connsiteX101" fmla="*/ 66913 w 294503"/>
                <a:gd name="connsiteY101" fmla="*/ 135436 h 142865"/>
                <a:gd name="connsiteX102" fmla="*/ 65322 w 294503"/>
                <a:gd name="connsiteY102" fmla="*/ 134607 h 142865"/>
                <a:gd name="connsiteX103" fmla="*/ 61950 w 294503"/>
                <a:gd name="connsiteY103" fmla="*/ 134398 h 142865"/>
                <a:gd name="connsiteX104" fmla="*/ 60807 w 294503"/>
                <a:gd name="connsiteY104" fmla="*/ 133512 h 142865"/>
                <a:gd name="connsiteX105" fmla="*/ 60874 w 294503"/>
                <a:gd name="connsiteY105" fmla="*/ 132188 h 142865"/>
                <a:gd name="connsiteX106" fmla="*/ 61179 w 294503"/>
                <a:gd name="connsiteY106" fmla="*/ 130921 h 142865"/>
                <a:gd name="connsiteX107" fmla="*/ 60798 w 294503"/>
                <a:gd name="connsiteY107" fmla="*/ 129940 h 142865"/>
                <a:gd name="connsiteX108" fmla="*/ 59921 w 294503"/>
                <a:gd name="connsiteY108" fmla="*/ 129197 h 142865"/>
                <a:gd name="connsiteX109" fmla="*/ 58150 w 294503"/>
                <a:gd name="connsiteY109" fmla="*/ 129397 h 142865"/>
                <a:gd name="connsiteX110" fmla="*/ 56121 w 294503"/>
                <a:gd name="connsiteY110" fmla="*/ 130407 h 142865"/>
                <a:gd name="connsiteX111" fmla="*/ 54635 w 294503"/>
                <a:gd name="connsiteY111" fmla="*/ 131559 h 142865"/>
                <a:gd name="connsiteX112" fmla="*/ 52768 w 294503"/>
                <a:gd name="connsiteY112" fmla="*/ 132102 h 142865"/>
                <a:gd name="connsiteX113" fmla="*/ 50502 w 294503"/>
                <a:gd name="connsiteY113" fmla="*/ 132312 h 142865"/>
                <a:gd name="connsiteX114" fmla="*/ 49092 w 294503"/>
                <a:gd name="connsiteY114" fmla="*/ 133007 h 142865"/>
                <a:gd name="connsiteX115" fmla="*/ 47482 w 294503"/>
                <a:gd name="connsiteY115" fmla="*/ 135817 h 142865"/>
                <a:gd name="connsiteX116" fmla="*/ 41986 w 294503"/>
                <a:gd name="connsiteY116" fmla="*/ 136408 h 142865"/>
                <a:gd name="connsiteX117" fmla="*/ 40214 w 294503"/>
                <a:gd name="connsiteY117" fmla="*/ 135769 h 142865"/>
                <a:gd name="connsiteX118" fmla="*/ 38767 w 294503"/>
                <a:gd name="connsiteY118" fmla="*/ 133779 h 142865"/>
                <a:gd name="connsiteX119" fmla="*/ 36871 w 294503"/>
                <a:gd name="connsiteY119" fmla="*/ 130559 h 142865"/>
                <a:gd name="connsiteX120" fmla="*/ 35814 w 294503"/>
                <a:gd name="connsiteY120" fmla="*/ 130159 h 142865"/>
                <a:gd name="connsiteX121" fmla="*/ 34023 w 294503"/>
                <a:gd name="connsiteY121" fmla="*/ 129759 h 142865"/>
                <a:gd name="connsiteX122" fmla="*/ 31099 w 294503"/>
                <a:gd name="connsiteY122" fmla="*/ 129950 h 142865"/>
                <a:gd name="connsiteX123" fmla="*/ 27165 w 294503"/>
                <a:gd name="connsiteY123" fmla="*/ 131302 h 142865"/>
                <a:gd name="connsiteX124" fmla="*/ 26212 w 294503"/>
                <a:gd name="connsiteY124" fmla="*/ 130188 h 142865"/>
                <a:gd name="connsiteX125" fmla="*/ 25193 w 294503"/>
                <a:gd name="connsiteY125" fmla="*/ 129864 h 142865"/>
                <a:gd name="connsiteX126" fmla="*/ 24269 w 294503"/>
                <a:gd name="connsiteY126" fmla="*/ 130788 h 142865"/>
                <a:gd name="connsiteX127" fmla="*/ 23326 w 294503"/>
                <a:gd name="connsiteY127" fmla="*/ 130683 h 142865"/>
                <a:gd name="connsiteX128" fmla="*/ 19440 w 294503"/>
                <a:gd name="connsiteY128" fmla="*/ 130940 h 142865"/>
                <a:gd name="connsiteX129" fmla="*/ 14516 w 294503"/>
                <a:gd name="connsiteY129" fmla="*/ 130816 h 142865"/>
                <a:gd name="connsiteX130" fmla="*/ 11706 w 294503"/>
                <a:gd name="connsiteY130" fmla="*/ 130188 h 142865"/>
                <a:gd name="connsiteX131" fmla="*/ 9887 w 294503"/>
                <a:gd name="connsiteY131" fmla="*/ 130226 h 142865"/>
                <a:gd name="connsiteX132" fmla="*/ 6267 w 294503"/>
                <a:gd name="connsiteY132" fmla="*/ 131664 h 142865"/>
                <a:gd name="connsiteX133" fmla="*/ 4353 w 294503"/>
                <a:gd name="connsiteY133" fmla="*/ 131655 h 142865"/>
                <a:gd name="connsiteX134" fmla="*/ 1838 w 294503"/>
                <a:gd name="connsiteY134" fmla="*/ 131912 h 142865"/>
                <a:gd name="connsiteX135" fmla="*/ 1371 w 294503"/>
                <a:gd name="connsiteY135" fmla="*/ 127045 h 142865"/>
                <a:gd name="connsiteX136" fmla="*/ 0 w 294503"/>
                <a:gd name="connsiteY136" fmla="*/ 123749 h 142865"/>
                <a:gd name="connsiteX137" fmla="*/ 419 w 294503"/>
                <a:gd name="connsiteY137" fmla="*/ 121463 h 142865"/>
                <a:gd name="connsiteX138" fmla="*/ 1333 w 294503"/>
                <a:gd name="connsiteY138" fmla="*/ 118320 h 142865"/>
                <a:gd name="connsiteX139" fmla="*/ 2095 w 294503"/>
                <a:gd name="connsiteY139" fmla="*/ 116548 h 142865"/>
                <a:gd name="connsiteX140" fmla="*/ 3648 w 294503"/>
                <a:gd name="connsiteY140" fmla="*/ 117300 h 142865"/>
                <a:gd name="connsiteX141" fmla="*/ 5429 w 294503"/>
                <a:gd name="connsiteY141" fmla="*/ 118596 h 142865"/>
                <a:gd name="connsiteX142" fmla="*/ 6610 w 294503"/>
                <a:gd name="connsiteY142" fmla="*/ 118253 h 142865"/>
                <a:gd name="connsiteX143" fmla="*/ 6925 w 294503"/>
                <a:gd name="connsiteY143" fmla="*/ 117186 h 142865"/>
                <a:gd name="connsiteX144" fmla="*/ 6467 w 294503"/>
                <a:gd name="connsiteY144" fmla="*/ 115786 h 142865"/>
                <a:gd name="connsiteX145" fmla="*/ 6401 w 294503"/>
                <a:gd name="connsiteY145" fmla="*/ 114738 h 142865"/>
                <a:gd name="connsiteX146" fmla="*/ 7068 w 294503"/>
                <a:gd name="connsiteY146" fmla="*/ 113357 h 142865"/>
                <a:gd name="connsiteX147" fmla="*/ 8048 w 294503"/>
                <a:gd name="connsiteY147" fmla="*/ 112071 h 142865"/>
                <a:gd name="connsiteX148" fmla="*/ 14335 w 294503"/>
                <a:gd name="connsiteY148" fmla="*/ 109957 h 142865"/>
                <a:gd name="connsiteX149" fmla="*/ 19717 w 294503"/>
                <a:gd name="connsiteY149" fmla="*/ 108414 h 142865"/>
                <a:gd name="connsiteX150" fmla="*/ 22517 w 294503"/>
                <a:gd name="connsiteY150" fmla="*/ 109442 h 142865"/>
                <a:gd name="connsiteX151" fmla="*/ 27937 w 294503"/>
                <a:gd name="connsiteY151" fmla="*/ 111805 h 142865"/>
                <a:gd name="connsiteX152" fmla="*/ 30727 w 294503"/>
                <a:gd name="connsiteY152" fmla="*/ 113024 h 142865"/>
                <a:gd name="connsiteX153" fmla="*/ 32671 w 294503"/>
                <a:gd name="connsiteY153" fmla="*/ 113738 h 142865"/>
                <a:gd name="connsiteX154" fmla="*/ 34376 w 294503"/>
                <a:gd name="connsiteY154" fmla="*/ 117196 h 142865"/>
                <a:gd name="connsiteX155" fmla="*/ 35490 w 294503"/>
                <a:gd name="connsiteY155" fmla="*/ 117034 h 142865"/>
                <a:gd name="connsiteX156" fmla="*/ 36614 w 294503"/>
                <a:gd name="connsiteY156" fmla="*/ 116339 h 142865"/>
                <a:gd name="connsiteX157" fmla="*/ 37281 w 294503"/>
                <a:gd name="connsiteY157" fmla="*/ 115491 h 142865"/>
                <a:gd name="connsiteX158" fmla="*/ 37824 w 294503"/>
                <a:gd name="connsiteY158" fmla="*/ 112547 h 142865"/>
                <a:gd name="connsiteX159" fmla="*/ 40348 w 294503"/>
                <a:gd name="connsiteY159" fmla="*/ 110890 h 142865"/>
                <a:gd name="connsiteX160" fmla="*/ 45901 w 294503"/>
                <a:gd name="connsiteY160" fmla="*/ 108928 h 142865"/>
                <a:gd name="connsiteX161" fmla="*/ 46291 w 294503"/>
                <a:gd name="connsiteY161" fmla="*/ 107775 h 142865"/>
                <a:gd name="connsiteX162" fmla="*/ 46205 w 294503"/>
                <a:gd name="connsiteY162" fmla="*/ 107137 h 142865"/>
                <a:gd name="connsiteX163" fmla="*/ 47082 w 294503"/>
                <a:gd name="connsiteY163" fmla="*/ 106575 h 142865"/>
                <a:gd name="connsiteX164" fmla="*/ 49863 w 294503"/>
                <a:gd name="connsiteY164" fmla="*/ 106004 h 142865"/>
                <a:gd name="connsiteX165" fmla="*/ 55483 w 294503"/>
                <a:gd name="connsiteY165" fmla="*/ 105461 h 142865"/>
                <a:gd name="connsiteX166" fmla="*/ 57388 w 294503"/>
                <a:gd name="connsiteY166" fmla="*/ 105871 h 142865"/>
                <a:gd name="connsiteX167" fmla="*/ 59569 w 294503"/>
                <a:gd name="connsiteY167" fmla="*/ 107032 h 142865"/>
                <a:gd name="connsiteX168" fmla="*/ 61255 w 294503"/>
                <a:gd name="connsiteY168" fmla="*/ 108185 h 142865"/>
                <a:gd name="connsiteX169" fmla="*/ 62855 w 294503"/>
                <a:gd name="connsiteY169" fmla="*/ 108147 h 142865"/>
                <a:gd name="connsiteX170" fmla="*/ 64179 w 294503"/>
                <a:gd name="connsiteY170" fmla="*/ 107909 h 142865"/>
                <a:gd name="connsiteX171" fmla="*/ 64751 w 294503"/>
                <a:gd name="connsiteY171" fmla="*/ 108233 h 142865"/>
                <a:gd name="connsiteX172" fmla="*/ 65170 w 294503"/>
                <a:gd name="connsiteY172" fmla="*/ 109252 h 142865"/>
                <a:gd name="connsiteX173" fmla="*/ 65856 w 294503"/>
                <a:gd name="connsiteY173" fmla="*/ 110166 h 142865"/>
                <a:gd name="connsiteX174" fmla="*/ 68008 w 294503"/>
                <a:gd name="connsiteY174" fmla="*/ 108918 h 142865"/>
                <a:gd name="connsiteX175" fmla="*/ 69952 w 294503"/>
                <a:gd name="connsiteY175" fmla="*/ 107309 h 142865"/>
                <a:gd name="connsiteX176" fmla="*/ 71485 w 294503"/>
                <a:gd name="connsiteY176" fmla="*/ 107080 h 142865"/>
                <a:gd name="connsiteX177" fmla="*/ 72894 w 294503"/>
                <a:gd name="connsiteY177" fmla="*/ 106471 h 142865"/>
                <a:gd name="connsiteX178" fmla="*/ 73304 w 294503"/>
                <a:gd name="connsiteY178" fmla="*/ 105394 h 142865"/>
                <a:gd name="connsiteX179" fmla="*/ 74409 w 294503"/>
                <a:gd name="connsiteY179" fmla="*/ 103604 h 142865"/>
                <a:gd name="connsiteX180" fmla="*/ 77581 w 294503"/>
                <a:gd name="connsiteY180" fmla="*/ 100184 h 142865"/>
                <a:gd name="connsiteX181" fmla="*/ 79229 w 294503"/>
                <a:gd name="connsiteY181" fmla="*/ 99632 h 142865"/>
                <a:gd name="connsiteX182" fmla="*/ 80296 w 294503"/>
                <a:gd name="connsiteY182" fmla="*/ 99632 h 142865"/>
                <a:gd name="connsiteX183" fmla="*/ 80353 w 294503"/>
                <a:gd name="connsiteY183" fmla="*/ 100184 h 142865"/>
                <a:gd name="connsiteX184" fmla="*/ 80867 w 294503"/>
                <a:gd name="connsiteY184" fmla="*/ 100689 h 142865"/>
                <a:gd name="connsiteX185" fmla="*/ 83639 w 294503"/>
                <a:gd name="connsiteY185" fmla="*/ 101480 h 142865"/>
                <a:gd name="connsiteX186" fmla="*/ 84487 w 294503"/>
                <a:gd name="connsiteY186" fmla="*/ 100575 h 142865"/>
                <a:gd name="connsiteX187" fmla="*/ 84934 w 294503"/>
                <a:gd name="connsiteY187" fmla="*/ 99327 h 142865"/>
                <a:gd name="connsiteX188" fmla="*/ 83963 w 294503"/>
                <a:gd name="connsiteY188" fmla="*/ 97346 h 142865"/>
                <a:gd name="connsiteX189" fmla="*/ 83944 w 294503"/>
                <a:gd name="connsiteY189" fmla="*/ 96517 h 142865"/>
                <a:gd name="connsiteX190" fmla="*/ 84305 w 294503"/>
                <a:gd name="connsiteY190" fmla="*/ 95755 h 142865"/>
                <a:gd name="connsiteX191" fmla="*/ 84820 w 294503"/>
                <a:gd name="connsiteY191" fmla="*/ 95298 h 142865"/>
                <a:gd name="connsiteX192" fmla="*/ 89249 w 294503"/>
                <a:gd name="connsiteY192" fmla="*/ 97184 h 142865"/>
                <a:gd name="connsiteX193" fmla="*/ 90230 w 294503"/>
                <a:gd name="connsiteY193" fmla="*/ 97146 h 142865"/>
                <a:gd name="connsiteX194" fmla="*/ 92250 w 294503"/>
                <a:gd name="connsiteY194" fmla="*/ 96088 h 142865"/>
                <a:gd name="connsiteX195" fmla="*/ 94097 w 294503"/>
                <a:gd name="connsiteY195" fmla="*/ 94231 h 142865"/>
                <a:gd name="connsiteX196" fmla="*/ 94764 w 294503"/>
                <a:gd name="connsiteY196" fmla="*/ 92764 h 142865"/>
                <a:gd name="connsiteX197" fmla="*/ 103822 w 294503"/>
                <a:gd name="connsiteY197" fmla="*/ 88002 h 142865"/>
                <a:gd name="connsiteX198" fmla="*/ 104460 w 294503"/>
                <a:gd name="connsiteY198" fmla="*/ 87135 h 142865"/>
                <a:gd name="connsiteX199" fmla="*/ 104337 w 294503"/>
                <a:gd name="connsiteY199" fmla="*/ 86506 h 142865"/>
                <a:gd name="connsiteX200" fmla="*/ 100536 w 294503"/>
                <a:gd name="connsiteY200" fmla="*/ 85392 h 142865"/>
                <a:gd name="connsiteX201" fmla="*/ 98822 w 294503"/>
                <a:gd name="connsiteY201" fmla="*/ 86011 h 142865"/>
                <a:gd name="connsiteX202" fmla="*/ 97241 w 294503"/>
                <a:gd name="connsiteY202" fmla="*/ 86011 h 142865"/>
                <a:gd name="connsiteX203" fmla="*/ 96278 w 294503"/>
                <a:gd name="connsiteY203" fmla="*/ 85306 h 142865"/>
                <a:gd name="connsiteX204" fmla="*/ 91668 w 294503"/>
                <a:gd name="connsiteY204" fmla="*/ 85039 h 142865"/>
                <a:gd name="connsiteX205" fmla="*/ 90659 w 294503"/>
                <a:gd name="connsiteY205" fmla="*/ 84544 h 142865"/>
                <a:gd name="connsiteX206" fmla="*/ 87601 w 294503"/>
                <a:gd name="connsiteY206" fmla="*/ 81096 h 142865"/>
                <a:gd name="connsiteX207" fmla="*/ 85496 w 294503"/>
                <a:gd name="connsiteY207" fmla="*/ 79781 h 142865"/>
                <a:gd name="connsiteX208" fmla="*/ 83801 w 294503"/>
                <a:gd name="connsiteY208" fmla="*/ 78915 h 142865"/>
                <a:gd name="connsiteX209" fmla="*/ 81962 w 294503"/>
                <a:gd name="connsiteY209" fmla="*/ 79038 h 142865"/>
                <a:gd name="connsiteX210" fmla="*/ 79772 w 294503"/>
                <a:gd name="connsiteY210" fmla="*/ 79943 h 142865"/>
                <a:gd name="connsiteX211" fmla="*/ 79095 w 294503"/>
                <a:gd name="connsiteY211" fmla="*/ 79534 h 142865"/>
                <a:gd name="connsiteX212" fmla="*/ 78905 w 294503"/>
                <a:gd name="connsiteY212" fmla="*/ 78086 h 142865"/>
                <a:gd name="connsiteX213" fmla="*/ 78914 w 294503"/>
                <a:gd name="connsiteY213" fmla="*/ 76267 h 142865"/>
                <a:gd name="connsiteX214" fmla="*/ 78467 w 294503"/>
                <a:gd name="connsiteY214" fmla="*/ 74314 h 142865"/>
                <a:gd name="connsiteX215" fmla="*/ 77162 w 294503"/>
                <a:gd name="connsiteY215" fmla="*/ 73857 h 142865"/>
                <a:gd name="connsiteX216" fmla="*/ 75476 w 294503"/>
                <a:gd name="connsiteY216" fmla="*/ 74629 h 142865"/>
                <a:gd name="connsiteX217" fmla="*/ 72961 w 294503"/>
                <a:gd name="connsiteY217" fmla="*/ 73838 h 142865"/>
                <a:gd name="connsiteX218" fmla="*/ 70818 w 294503"/>
                <a:gd name="connsiteY218" fmla="*/ 73552 h 142865"/>
                <a:gd name="connsiteX219" fmla="*/ 70265 w 294503"/>
                <a:gd name="connsiteY219" fmla="*/ 69428 h 142865"/>
                <a:gd name="connsiteX220" fmla="*/ 69399 w 294503"/>
                <a:gd name="connsiteY220" fmla="*/ 67666 h 142865"/>
                <a:gd name="connsiteX221" fmla="*/ 68513 w 294503"/>
                <a:gd name="connsiteY221" fmla="*/ 65818 h 142865"/>
                <a:gd name="connsiteX222" fmla="*/ 67580 w 294503"/>
                <a:gd name="connsiteY222" fmla="*/ 65284 h 142865"/>
                <a:gd name="connsiteX223" fmla="*/ 66056 w 294503"/>
                <a:gd name="connsiteY223" fmla="*/ 64361 h 142865"/>
                <a:gd name="connsiteX224" fmla="*/ 65961 w 294503"/>
                <a:gd name="connsiteY224" fmla="*/ 62179 h 142865"/>
                <a:gd name="connsiteX225" fmla="*/ 65637 w 294503"/>
                <a:gd name="connsiteY225" fmla="*/ 61560 h 142865"/>
                <a:gd name="connsiteX226" fmla="*/ 65094 w 294503"/>
                <a:gd name="connsiteY226" fmla="*/ 61265 h 142865"/>
                <a:gd name="connsiteX227" fmla="*/ 64360 w 294503"/>
                <a:gd name="connsiteY227" fmla="*/ 61513 h 142865"/>
                <a:gd name="connsiteX228" fmla="*/ 63417 w 294503"/>
                <a:gd name="connsiteY228" fmla="*/ 62617 h 142865"/>
                <a:gd name="connsiteX229" fmla="*/ 63884 w 294503"/>
                <a:gd name="connsiteY229" fmla="*/ 65027 h 142865"/>
                <a:gd name="connsiteX230" fmla="*/ 63522 w 294503"/>
                <a:gd name="connsiteY230" fmla="*/ 67437 h 142865"/>
                <a:gd name="connsiteX231" fmla="*/ 62969 w 294503"/>
                <a:gd name="connsiteY231" fmla="*/ 68647 h 142865"/>
                <a:gd name="connsiteX232" fmla="*/ 61903 w 294503"/>
                <a:gd name="connsiteY232" fmla="*/ 69542 h 142865"/>
                <a:gd name="connsiteX233" fmla="*/ 60684 w 294503"/>
                <a:gd name="connsiteY233" fmla="*/ 69561 h 142865"/>
                <a:gd name="connsiteX234" fmla="*/ 58569 w 294503"/>
                <a:gd name="connsiteY234" fmla="*/ 68342 h 142865"/>
                <a:gd name="connsiteX235" fmla="*/ 58235 w 294503"/>
                <a:gd name="connsiteY235" fmla="*/ 75638 h 142865"/>
                <a:gd name="connsiteX236" fmla="*/ 57826 w 294503"/>
                <a:gd name="connsiteY236" fmla="*/ 76086 h 142865"/>
                <a:gd name="connsiteX237" fmla="*/ 55302 w 294503"/>
                <a:gd name="connsiteY237" fmla="*/ 75057 h 142865"/>
                <a:gd name="connsiteX238" fmla="*/ 53283 w 294503"/>
                <a:gd name="connsiteY238" fmla="*/ 75495 h 142865"/>
                <a:gd name="connsiteX239" fmla="*/ 50273 w 294503"/>
                <a:gd name="connsiteY239" fmla="*/ 75047 h 142865"/>
                <a:gd name="connsiteX240" fmla="*/ 48015 w 294503"/>
                <a:gd name="connsiteY240" fmla="*/ 73848 h 142865"/>
                <a:gd name="connsiteX241" fmla="*/ 46320 w 294503"/>
                <a:gd name="connsiteY241" fmla="*/ 73514 h 142865"/>
                <a:gd name="connsiteX242" fmla="*/ 43586 w 294503"/>
                <a:gd name="connsiteY242" fmla="*/ 72495 h 142865"/>
                <a:gd name="connsiteX243" fmla="*/ 41500 w 294503"/>
                <a:gd name="connsiteY243" fmla="*/ 71161 h 142865"/>
                <a:gd name="connsiteX244" fmla="*/ 40214 w 294503"/>
                <a:gd name="connsiteY244" fmla="*/ 66265 h 142865"/>
                <a:gd name="connsiteX245" fmla="*/ 38995 w 294503"/>
                <a:gd name="connsiteY245" fmla="*/ 64513 h 142865"/>
                <a:gd name="connsiteX246" fmla="*/ 37842 w 294503"/>
                <a:gd name="connsiteY246" fmla="*/ 64141 h 142865"/>
                <a:gd name="connsiteX247" fmla="*/ 33185 w 294503"/>
                <a:gd name="connsiteY247" fmla="*/ 65837 h 142865"/>
                <a:gd name="connsiteX248" fmla="*/ 31480 w 294503"/>
                <a:gd name="connsiteY248" fmla="*/ 64523 h 142865"/>
                <a:gd name="connsiteX249" fmla="*/ 28337 w 294503"/>
                <a:gd name="connsiteY249" fmla="*/ 62846 h 142865"/>
                <a:gd name="connsiteX250" fmla="*/ 25955 w 294503"/>
                <a:gd name="connsiteY250" fmla="*/ 62217 h 142865"/>
                <a:gd name="connsiteX251" fmla="*/ 25317 w 294503"/>
                <a:gd name="connsiteY251" fmla="*/ 61313 h 142865"/>
                <a:gd name="connsiteX252" fmla="*/ 25422 w 294503"/>
                <a:gd name="connsiteY252" fmla="*/ 60198 h 142865"/>
                <a:gd name="connsiteX253" fmla="*/ 32756 w 294503"/>
                <a:gd name="connsiteY253" fmla="*/ 54721 h 142865"/>
                <a:gd name="connsiteX254" fmla="*/ 35643 w 294503"/>
                <a:gd name="connsiteY254" fmla="*/ 50949 h 142865"/>
                <a:gd name="connsiteX255" fmla="*/ 37452 w 294503"/>
                <a:gd name="connsiteY255" fmla="*/ 49349 h 142865"/>
                <a:gd name="connsiteX256" fmla="*/ 40043 w 294503"/>
                <a:gd name="connsiteY256" fmla="*/ 48292 h 142865"/>
                <a:gd name="connsiteX257" fmla="*/ 42062 w 294503"/>
                <a:gd name="connsiteY257" fmla="*/ 47673 h 142865"/>
                <a:gd name="connsiteX258" fmla="*/ 43091 w 294503"/>
                <a:gd name="connsiteY258" fmla="*/ 44196 h 142865"/>
                <a:gd name="connsiteX259" fmla="*/ 43482 w 294503"/>
                <a:gd name="connsiteY259" fmla="*/ 43796 h 142865"/>
                <a:gd name="connsiteX260" fmla="*/ 44920 w 294503"/>
                <a:gd name="connsiteY260" fmla="*/ 43539 h 142865"/>
                <a:gd name="connsiteX261" fmla="*/ 48177 w 294503"/>
                <a:gd name="connsiteY261" fmla="*/ 42110 h 142865"/>
                <a:gd name="connsiteX262" fmla="*/ 53426 w 294503"/>
                <a:gd name="connsiteY262" fmla="*/ 39053 h 142865"/>
                <a:gd name="connsiteX263" fmla="*/ 53530 w 294503"/>
                <a:gd name="connsiteY263" fmla="*/ 38215 h 142865"/>
                <a:gd name="connsiteX264" fmla="*/ 52997 w 294503"/>
                <a:gd name="connsiteY264" fmla="*/ 37490 h 142865"/>
                <a:gd name="connsiteX265" fmla="*/ 50797 w 294503"/>
                <a:gd name="connsiteY265" fmla="*/ 35919 h 142865"/>
                <a:gd name="connsiteX266" fmla="*/ 48282 w 294503"/>
                <a:gd name="connsiteY266" fmla="*/ 34671 h 142865"/>
                <a:gd name="connsiteX267" fmla="*/ 46758 w 294503"/>
                <a:gd name="connsiteY267" fmla="*/ 35319 h 142865"/>
                <a:gd name="connsiteX268" fmla="*/ 45891 w 294503"/>
                <a:gd name="connsiteY268" fmla="*/ 35957 h 142865"/>
                <a:gd name="connsiteX269" fmla="*/ 44453 w 294503"/>
                <a:gd name="connsiteY269" fmla="*/ 34338 h 142865"/>
                <a:gd name="connsiteX270" fmla="*/ 44453 w 294503"/>
                <a:gd name="connsiteY270" fmla="*/ 32671 h 142865"/>
                <a:gd name="connsiteX271" fmla="*/ 46044 w 294503"/>
                <a:gd name="connsiteY271" fmla="*/ 29813 h 142865"/>
                <a:gd name="connsiteX272" fmla="*/ 47377 w 294503"/>
                <a:gd name="connsiteY272" fmla="*/ 28385 h 142865"/>
                <a:gd name="connsiteX273" fmla="*/ 47939 w 294503"/>
                <a:gd name="connsiteY273" fmla="*/ 25622 h 142865"/>
                <a:gd name="connsiteX274" fmla="*/ 49825 w 294503"/>
                <a:gd name="connsiteY274" fmla="*/ 23774 h 142865"/>
                <a:gd name="connsiteX275" fmla="*/ 51797 w 294503"/>
                <a:gd name="connsiteY275" fmla="*/ 20841 h 142865"/>
                <a:gd name="connsiteX276" fmla="*/ 54187 w 294503"/>
                <a:gd name="connsiteY276" fmla="*/ 18440 h 142865"/>
                <a:gd name="connsiteX277" fmla="*/ 58607 w 294503"/>
                <a:gd name="connsiteY277" fmla="*/ 16640 h 142865"/>
                <a:gd name="connsiteX278" fmla="*/ 61074 w 294503"/>
                <a:gd name="connsiteY278" fmla="*/ 17231 h 142865"/>
                <a:gd name="connsiteX279" fmla="*/ 63389 w 294503"/>
                <a:gd name="connsiteY279" fmla="*/ 16812 h 142865"/>
                <a:gd name="connsiteX280" fmla="*/ 66970 w 294503"/>
                <a:gd name="connsiteY280" fmla="*/ 15354 h 142865"/>
                <a:gd name="connsiteX281" fmla="*/ 67656 w 294503"/>
                <a:gd name="connsiteY281" fmla="*/ 15259 h 142865"/>
                <a:gd name="connsiteX282" fmla="*/ 69161 w 294503"/>
                <a:gd name="connsiteY282" fmla="*/ 15240 h 142865"/>
                <a:gd name="connsiteX283" fmla="*/ 78381 w 294503"/>
                <a:gd name="connsiteY283" fmla="*/ 17469 h 142865"/>
                <a:gd name="connsiteX284" fmla="*/ 81429 w 294503"/>
                <a:gd name="connsiteY284" fmla="*/ 17574 h 142865"/>
                <a:gd name="connsiteX285" fmla="*/ 88573 w 294503"/>
                <a:gd name="connsiteY285" fmla="*/ 20469 h 142865"/>
                <a:gd name="connsiteX286" fmla="*/ 91859 w 294503"/>
                <a:gd name="connsiteY286" fmla="*/ 21098 h 142865"/>
                <a:gd name="connsiteX287" fmla="*/ 94183 w 294503"/>
                <a:gd name="connsiteY287" fmla="*/ 21917 h 142865"/>
                <a:gd name="connsiteX288" fmla="*/ 95231 w 294503"/>
                <a:gd name="connsiteY288" fmla="*/ 23165 h 142865"/>
                <a:gd name="connsiteX289" fmla="*/ 96907 w 294503"/>
                <a:gd name="connsiteY289" fmla="*/ 24698 h 142865"/>
                <a:gd name="connsiteX290" fmla="*/ 105880 w 294503"/>
                <a:gd name="connsiteY290" fmla="*/ 25937 h 142865"/>
                <a:gd name="connsiteX291" fmla="*/ 108347 w 294503"/>
                <a:gd name="connsiteY291" fmla="*/ 26756 h 142865"/>
                <a:gd name="connsiteX292" fmla="*/ 109232 w 294503"/>
                <a:gd name="connsiteY292" fmla="*/ 28099 h 142865"/>
                <a:gd name="connsiteX293" fmla="*/ 111795 w 294503"/>
                <a:gd name="connsiteY293" fmla="*/ 29804 h 142865"/>
                <a:gd name="connsiteX294" fmla="*/ 113976 w 294503"/>
                <a:gd name="connsiteY294" fmla="*/ 30194 h 142865"/>
                <a:gd name="connsiteX295" fmla="*/ 112071 w 294503"/>
                <a:gd name="connsiteY295" fmla="*/ 23527 h 142865"/>
                <a:gd name="connsiteX296" fmla="*/ 112833 w 294503"/>
                <a:gd name="connsiteY296" fmla="*/ 19555 h 142865"/>
                <a:gd name="connsiteX297" fmla="*/ 115671 w 294503"/>
                <a:gd name="connsiteY297" fmla="*/ 8668 h 142865"/>
                <a:gd name="connsiteX298" fmla="*/ 117157 w 294503"/>
                <a:gd name="connsiteY298" fmla="*/ 7020 h 142865"/>
                <a:gd name="connsiteX299" fmla="*/ 120005 w 294503"/>
                <a:gd name="connsiteY299" fmla="*/ 5563 h 142865"/>
                <a:gd name="connsiteX300" fmla="*/ 124482 w 294503"/>
                <a:gd name="connsiteY300" fmla="*/ 3934 h 142865"/>
                <a:gd name="connsiteX301" fmla="*/ 126178 w 294503"/>
                <a:gd name="connsiteY301" fmla="*/ 1657 h 142865"/>
                <a:gd name="connsiteX302" fmla="*/ 129844 w 294503"/>
                <a:gd name="connsiteY302" fmla="*/ 1886 h 142865"/>
                <a:gd name="connsiteX303" fmla="*/ 131436 w 294503"/>
                <a:gd name="connsiteY303" fmla="*/ 1686 h 142865"/>
                <a:gd name="connsiteX304" fmla="*/ 132531 w 294503"/>
                <a:gd name="connsiteY304" fmla="*/ 1276 h 142865"/>
                <a:gd name="connsiteX305" fmla="*/ 133131 w 294503"/>
                <a:gd name="connsiteY305" fmla="*/ 0 h 142865"/>
                <a:gd name="connsiteX306" fmla="*/ 137265 w 294503"/>
                <a:gd name="connsiteY306" fmla="*/ 2219 h 142865"/>
                <a:gd name="connsiteX307" fmla="*/ 144180 w 294503"/>
                <a:gd name="connsiteY307" fmla="*/ 6715 h 142865"/>
                <a:gd name="connsiteX308" fmla="*/ 149400 w 294503"/>
                <a:gd name="connsiteY308" fmla="*/ 9563 h 142865"/>
                <a:gd name="connsiteX309" fmla="*/ 155553 w 294503"/>
                <a:gd name="connsiteY309" fmla="*/ 12249 h 142865"/>
                <a:gd name="connsiteX310" fmla="*/ 164068 w 294503"/>
                <a:gd name="connsiteY310" fmla="*/ 14697 h 142865"/>
                <a:gd name="connsiteX311" fmla="*/ 171269 w 294503"/>
                <a:gd name="connsiteY311" fmla="*/ 15507 h 142865"/>
                <a:gd name="connsiteX312" fmla="*/ 172507 w 294503"/>
                <a:gd name="connsiteY312" fmla="*/ 14926 h 142865"/>
                <a:gd name="connsiteX313" fmla="*/ 175393 w 294503"/>
                <a:gd name="connsiteY313" fmla="*/ 11201 h 142865"/>
                <a:gd name="connsiteX314" fmla="*/ 176755 w 294503"/>
                <a:gd name="connsiteY314" fmla="*/ 11039 h 142865"/>
                <a:gd name="connsiteX315" fmla="*/ 179213 w 294503"/>
                <a:gd name="connsiteY315" fmla="*/ 11364 h 142865"/>
                <a:gd name="connsiteX316" fmla="*/ 186852 w 294503"/>
                <a:gd name="connsiteY316" fmla="*/ 11535 h 142865"/>
                <a:gd name="connsiteX317" fmla="*/ 194633 w 294503"/>
                <a:gd name="connsiteY317" fmla="*/ 11716 h 142865"/>
                <a:gd name="connsiteX318" fmla="*/ 198301 w 294503"/>
                <a:gd name="connsiteY318" fmla="*/ 11354 h 142865"/>
                <a:gd name="connsiteX319" fmla="*/ 206264 w 294503"/>
                <a:gd name="connsiteY319" fmla="*/ 9801 h 142865"/>
                <a:gd name="connsiteX320" fmla="*/ 207435 w 294503"/>
                <a:gd name="connsiteY320" fmla="*/ 9725 h 142865"/>
                <a:gd name="connsiteX321" fmla="*/ 209283 w 294503"/>
                <a:gd name="connsiteY321" fmla="*/ 9830 h 142865"/>
                <a:gd name="connsiteX322" fmla="*/ 214046 w 294503"/>
                <a:gd name="connsiteY322" fmla="*/ 11944 h 142865"/>
                <a:gd name="connsiteX323" fmla="*/ 217608 w 294503"/>
                <a:gd name="connsiteY323" fmla="*/ 12240 h 142865"/>
                <a:gd name="connsiteX324" fmla="*/ 220027 w 294503"/>
                <a:gd name="connsiteY324" fmla="*/ 12230 h 142865"/>
                <a:gd name="connsiteX325" fmla="*/ 221437 w 294503"/>
                <a:gd name="connsiteY325" fmla="*/ 12402 h 142865"/>
                <a:gd name="connsiteX326" fmla="*/ 224390 w 294503"/>
                <a:gd name="connsiteY326" fmla="*/ 12325 h 142865"/>
                <a:gd name="connsiteX327" fmla="*/ 229181 w 294503"/>
                <a:gd name="connsiteY327" fmla="*/ 12573 h 142865"/>
                <a:gd name="connsiteX328" fmla="*/ 235105 w 294503"/>
                <a:gd name="connsiteY328" fmla="*/ 13945 h 142865"/>
                <a:gd name="connsiteX329" fmla="*/ 242240 w 294503"/>
                <a:gd name="connsiteY329" fmla="*/ 13697 h 142865"/>
                <a:gd name="connsiteX330" fmla="*/ 244526 w 294503"/>
                <a:gd name="connsiteY330" fmla="*/ 13440 h 142865"/>
                <a:gd name="connsiteX331" fmla="*/ 248498 w 294503"/>
                <a:gd name="connsiteY331" fmla="*/ 13688 h 142865"/>
                <a:gd name="connsiteX332" fmla="*/ 251650 w 294503"/>
                <a:gd name="connsiteY332" fmla="*/ 14992 h 142865"/>
                <a:gd name="connsiteX333" fmla="*/ 255641 w 294503"/>
                <a:gd name="connsiteY333" fmla="*/ 16374 h 142865"/>
                <a:gd name="connsiteX334" fmla="*/ 258146 w 294503"/>
                <a:gd name="connsiteY334" fmla="*/ 16954 h 142865"/>
                <a:gd name="connsiteX335" fmla="*/ 259823 w 294503"/>
                <a:gd name="connsiteY335" fmla="*/ 17250 h 142865"/>
                <a:gd name="connsiteX336" fmla="*/ 262814 w 294503"/>
                <a:gd name="connsiteY336" fmla="*/ 17355 h 142865"/>
                <a:gd name="connsiteX337" fmla="*/ 264604 w 294503"/>
                <a:gd name="connsiteY337" fmla="*/ 16926 h 142865"/>
                <a:gd name="connsiteX338" fmla="*/ 265623 w 294503"/>
                <a:gd name="connsiteY338" fmla="*/ 17526 h 142865"/>
                <a:gd name="connsiteX339" fmla="*/ 266633 w 294503"/>
                <a:gd name="connsiteY339" fmla="*/ 20898 h 142865"/>
                <a:gd name="connsiteX340" fmla="*/ 269110 w 294503"/>
                <a:gd name="connsiteY340" fmla="*/ 23108 h 142865"/>
                <a:gd name="connsiteX341" fmla="*/ 271043 w 294503"/>
                <a:gd name="connsiteY341" fmla="*/ 25194 h 142865"/>
                <a:gd name="connsiteX342" fmla="*/ 272662 w 294503"/>
                <a:gd name="connsiteY342" fmla="*/ 27499 h 142865"/>
                <a:gd name="connsiteX343" fmla="*/ 274311 w 294503"/>
                <a:gd name="connsiteY343" fmla="*/ 28442 h 142865"/>
                <a:gd name="connsiteX344" fmla="*/ 277216 w 294503"/>
                <a:gd name="connsiteY344" fmla="*/ 28470 h 142865"/>
                <a:gd name="connsiteX345" fmla="*/ 282692 w 294503"/>
                <a:gd name="connsiteY345" fmla="*/ 29128 h 142865"/>
                <a:gd name="connsiteX346" fmla="*/ 285835 w 294503"/>
                <a:gd name="connsiteY346" fmla="*/ 30042 h 142865"/>
                <a:gd name="connsiteX347" fmla="*/ 289855 w 294503"/>
                <a:gd name="connsiteY347" fmla="*/ 34014 h 142865"/>
                <a:gd name="connsiteX348" fmla="*/ 293513 w 294503"/>
                <a:gd name="connsiteY348" fmla="*/ 38052 h 142865"/>
                <a:gd name="connsiteX349" fmla="*/ 52844 w 294503"/>
                <a:gd name="connsiteY349" fmla="*/ 119177 h 142865"/>
                <a:gd name="connsiteX350" fmla="*/ 53092 w 294503"/>
                <a:gd name="connsiteY350" fmla="*/ 118682 h 142865"/>
                <a:gd name="connsiteX351" fmla="*/ 52111 w 294503"/>
                <a:gd name="connsiteY351" fmla="*/ 116139 h 142865"/>
                <a:gd name="connsiteX352" fmla="*/ 53435 w 294503"/>
                <a:gd name="connsiteY352" fmla="*/ 113757 h 142865"/>
                <a:gd name="connsiteX353" fmla="*/ 50816 w 294503"/>
                <a:gd name="connsiteY353" fmla="*/ 113357 h 142865"/>
                <a:gd name="connsiteX354" fmla="*/ 49473 w 294503"/>
                <a:gd name="connsiteY354" fmla="*/ 112652 h 142865"/>
                <a:gd name="connsiteX355" fmla="*/ 47968 w 294503"/>
                <a:gd name="connsiteY355" fmla="*/ 110242 h 142865"/>
                <a:gd name="connsiteX356" fmla="*/ 47473 w 294503"/>
                <a:gd name="connsiteY356" fmla="*/ 110128 h 142865"/>
                <a:gd name="connsiteX357" fmla="*/ 46691 w 294503"/>
                <a:gd name="connsiteY357" fmla="*/ 110785 h 142865"/>
                <a:gd name="connsiteX358" fmla="*/ 46272 w 294503"/>
                <a:gd name="connsiteY358" fmla="*/ 112366 h 142865"/>
                <a:gd name="connsiteX359" fmla="*/ 46644 w 294503"/>
                <a:gd name="connsiteY359" fmla="*/ 114072 h 142865"/>
                <a:gd name="connsiteX360" fmla="*/ 47710 w 294503"/>
                <a:gd name="connsiteY360" fmla="*/ 115224 h 142865"/>
                <a:gd name="connsiteX361" fmla="*/ 48416 w 294503"/>
                <a:gd name="connsiteY361" fmla="*/ 115605 h 142865"/>
                <a:gd name="connsiteX362" fmla="*/ 48520 w 294503"/>
                <a:gd name="connsiteY362" fmla="*/ 115681 h 142865"/>
                <a:gd name="connsiteX363" fmla="*/ 48492 w 294503"/>
                <a:gd name="connsiteY363" fmla="*/ 116243 h 142865"/>
                <a:gd name="connsiteX364" fmla="*/ 47634 w 294503"/>
                <a:gd name="connsiteY364" fmla="*/ 119063 h 142865"/>
                <a:gd name="connsiteX365" fmla="*/ 49035 w 294503"/>
                <a:gd name="connsiteY365" fmla="*/ 119425 h 142865"/>
                <a:gd name="connsiteX366" fmla="*/ 51492 w 294503"/>
                <a:gd name="connsiteY366" fmla="*/ 119472 h 142865"/>
                <a:gd name="connsiteX367" fmla="*/ 52844 w 294503"/>
                <a:gd name="connsiteY367" fmla="*/ 119177 h 142865"/>
                <a:gd name="connsiteX368" fmla="*/ 68170 w 294503"/>
                <a:gd name="connsiteY368" fmla="*/ 117177 h 142865"/>
                <a:gd name="connsiteX369" fmla="*/ 68437 w 294503"/>
                <a:gd name="connsiteY369" fmla="*/ 115605 h 142865"/>
                <a:gd name="connsiteX370" fmla="*/ 67789 w 294503"/>
                <a:gd name="connsiteY370" fmla="*/ 115681 h 142865"/>
                <a:gd name="connsiteX371" fmla="*/ 67018 w 294503"/>
                <a:gd name="connsiteY371" fmla="*/ 116110 h 142865"/>
                <a:gd name="connsiteX372" fmla="*/ 65541 w 294503"/>
                <a:gd name="connsiteY372" fmla="*/ 116539 h 142865"/>
                <a:gd name="connsiteX373" fmla="*/ 65218 w 294503"/>
                <a:gd name="connsiteY373" fmla="*/ 117320 h 142865"/>
                <a:gd name="connsiteX374" fmla="*/ 66208 w 294503"/>
                <a:gd name="connsiteY374" fmla="*/ 118310 h 142865"/>
                <a:gd name="connsiteX375" fmla="*/ 67466 w 294503"/>
                <a:gd name="connsiteY375" fmla="*/ 118672 h 142865"/>
                <a:gd name="connsiteX376" fmla="*/ 68170 w 294503"/>
                <a:gd name="connsiteY376" fmla="*/ 117177 h 142865"/>
                <a:gd name="connsiteX377" fmla="*/ 39357 w 294503"/>
                <a:gd name="connsiteY377" fmla="*/ 121511 h 142865"/>
                <a:gd name="connsiteX378" fmla="*/ 39262 w 294503"/>
                <a:gd name="connsiteY378" fmla="*/ 120796 h 142865"/>
                <a:gd name="connsiteX379" fmla="*/ 38348 w 294503"/>
                <a:gd name="connsiteY379" fmla="*/ 120463 h 142865"/>
                <a:gd name="connsiteX380" fmla="*/ 35757 w 294503"/>
                <a:gd name="connsiteY380" fmla="*/ 120082 h 142865"/>
                <a:gd name="connsiteX381" fmla="*/ 33909 w 294503"/>
                <a:gd name="connsiteY381" fmla="*/ 119529 h 142865"/>
                <a:gd name="connsiteX382" fmla="*/ 33509 w 294503"/>
                <a:gd name="connsiteY382" fmla="*/ 119520 h 142865"/>
                <a:gd name="connsiteX383" fmla="*/ 33681 w 294503"/>
                <a:gd name="connsiteY383" fmla="*/ 120205 h 142865"/>
                <a:gd name="connsiteX384" fmla="*/ 34471 w 294503"/>
                <a:gd name="connsiteY384" fmla="*/ 121415 h 142865"/>
                <a:gd name="connsiteX385" fmla="*/ 35557 w 294503"/>
                <a:gd name="connsiteY385" fmla="*/ 122711 h 142865"/>
                <a:gd name="connsiteX386" fmla="*/ 36957 w 294503"/>
                <a:gd name="connsiteY386" fmla="*/ 122854 h 142865"/>
                <a:gd name="connsiteX387" fmla="*/ 39357 w 294503"/>
                <a:gd name="connsiteY387" fmla="*/ 121511 h 14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</a:cxnLst>
              <a:rect l="l" t="t" r="r" b="b"/>
              <a:pathLst>
                <a:path w="294503" h="142865">
                  <a:moveTo>
                    <a:pt x="293513" y="38052"/>
                  </a:moveTo>
                  <a:lnTo>
                    <a:pt x="294046" y="40215"/>
                  </a:lnTo>
                  <a:lnTo>
                    <a:pt x="294504" y="42729"/>
                  </a:lnTo>
                  <a:lnTo>
                    <a:pt x="294218" y="43320"/>
                  </a:lnTo>
                  <a:lnTo>
                    <a:pt x="293703" y="43720"/>
                  </a:lnTo>
                  <a:lnTo>
                    <a:pt x="285512" y="44339"/>
                  </a:lnTo>
                  <a:lnTo>
                    <a:pt x="283664" y="45034"/>
                  </a:lnTo>
                  <a:lnTo>
                    <a:pt x="281683" y="48501"/>
                  </a:lnTo>
                  <a:lnTo>
                    <a:pt x="274672" y="51283"/>
                  </a:lnTo>
                  <a:lnTo>
                    <a:pt x="270672" y="52711"/>
                  </a:lnTo>
                  <a:lnTo>
                    <a:pt x="269053" y="52654"/>
                  </a:lnTo>
                  <a:lnTo>
                    <a:pt x="265166" y="54931"/>
                  </a:lnTo>
                  <a:lnTo>
                    <a:pt x="254318" y="60598"/>
                  </a:lnTo>
                  <a:lnTo>
                    <a:pt x="248983" y="64170"/>
                  </a:lnTo>
                  <a:lnTo>
                    <a:pt x="246307" y="65665"/>
                  </a:lnTo>
                  <a:lnTo>
                    <a:pt x="244154" y="67294"/>
                  </a:lnTo>
                  <a:lnTo>
                    <a:pt x="243792" y="68942"/>
                  </a:lnTo>
                  <a:lnTo>
                    <a:pt x="243716" y="70495"/>
                  </a:lnTo>
                  <a:lnTo>
                    <a:pt x="237763" y="77781"/>
                  </a:lnTo>
                  <a:lnTo>
                    <a:pt x="233296" y="78657"/>
                  </a:lnTo>
                  <a:lnTo>
                    <a:pt x="229524" y="78486"/>
                  </a:lnTo>
                  <a:lnTo>
                    <a:pt x="226952" y="79591"/>
                  </a:lnTo>
                  <a:lnTo>
                    <a:pt x="223275" y="80706"/>
                  </a:lnTo>
                  <a:lnTo>
                    <a:pt x="215312" y="79943"/>
                  </a:lnTo>
                  <a:lnTo>
                    <a:pt x="212598" y="80067"/>
                  </a:lnTo>
                  <a:lnTo>
                    <a:pt x="207369" y="79067"/>
                  </a:lnTo>
                  <a:lnTo>
                    <a:pt x="205254" y="79591"/>
                  </a:lnTo>
                  <a:lnTo>
                    <a:pt x="203025" y="81067"/>
                  </a:lnTo>
                  <a:lnTo>
                    <a:pt x="199930" y="86849"/>
                  </a:lnTo>
                  <a:lnTo>
                    <a:pt x="198672" y="88202"/>
                  </a:lnTo>
                  <a:lnTo>
                    <a:pt x="198091" y="89516"/>
                  </a:lnTo>
                  <a:lnTo>
                    <a:pt x="197615" y="92316"/>
                  </a:lnTo>
                  <a:lnTo>
                    <a:pt x="196434" y="95279"/>
                  </a:lnTo>
                  <a:lnTo>
                    <a:pt x="194920" y="97612"/>
                  </a:lnTo>
                  <a:lnTo>
                    <a:pt x="193824" y="99774"/>
                  </a:lnTo>
                  <a:lnTo>
                    <a:pt x="191585" y="101860"/>
                  </a:lnTo>
                  <a:lnTo>
                    <a:pt x="189509" y="103175"/>
                  </a:lnTo>
                  <a:lnTo>
                    <a:pt x="187900" y="100432"/>
                  </a:lnTo>
                  <a:lnTo>
                    <a:pt x="186509" y="101213"/>
                  </a:lnTo>
                  <a:lnTo>
                    <a:pt x="185175" y="102327"/>
                  </a:lnTo>
                  <a:lnTo>
                    <a:pt x="182661" y="101937"/>
                  </a:lnTo>
                  <a:lnTo>
                    <a:pt x="181108" y="102499"/>
                  </a:lnTo>
                  <a:lnTo>
                    <a:pt x="177565" y="104880"/>
                  </a:lnTo>
                  <a:lnTo>
                    <a:pt x="172364" y="104794"/>
                  </a:lnTo>
                  <a:lnTo>
                    <a:pt x="171793" y="103975"/>
                  </a:lnTo>
                  <a:lnTo>
                    <a:pt x="170764" y="97422"/>
                  </a:lnTo>
                  <a:lnTo>
                    <a:pt x="169859" y="94307"/>
                  </a:lnTo>
                  <a:lnTo>
                    <a:pt x="169107" y="93612"/>
                  </a:lnTo>
                  <a:lnTo>
                    <a:pt x="168173" y="93536"/>
                  </a:lnTo>
                  <a:lnTo>
                    <a:pt x="160696" y="98698"/>
                  </a:lnTo>
                  <a:lnTo>
                    <a:pt x="157229" y="99613"/>
                  </a:lnTo>
                  <a:lnTo>
                    <a:pt x="154381" y="99774"/>
                  </a:lnTo>
                  <a:lnTo>
                    <a:pt x="150657" y="98232"/>
                  </a:lnTo>
                  <a:lnTo>
                    <a:pt x="149847" y="98612"/>
                  </a:lnTo>
                  <a:lnTo>
                    <a:pt x="149209" y="99441"/>
                  </a:lnTo>
                  <a:lnTo>
                    <a:pt x="148942" y="100498"/>
                  </a:lnTo>
                  <a:lnTo>
                    <a:pt x="150028" y="103422"/>
                  </a:lnTo>
                  <a:lnTo>
                    <a:pt x="149723" y="103994"/>
                  </a:lnTo>
                  <a:lnTo>
                    <a:pt x="148047" y="103947"/>
                  </a:lnTo>
                  <a:lnTo>
                    <a:pt x="145704" y="104623"/>
                  </a:lnTo>
                  <a:lnTo>
                    <a:pt x="143913" y="105966"/>
                  </a:lnTo>
                  <a:lnTo>
                    <a:pt x="138541" y="110671"/>
                  </a:lnTo>
                  <a:lnTo>
                    <a:pt x="134017" y="112243"/>
                  </a:lnTo>
                  <a:lnTo>
                    <a:pt x="129807" y="112862"/>
                  </a:lnTo>
                  <a:lnTo>
                    <a:pt x="128082" y="113386"/>
                  </a:lnTo>
                  <a:lnTo>
                    <a:pt x="127311" y="113948"/>
                  </a:lnTo>
                  <a:lnTo>
                    <a:pt x="125901" y="116186"/>
                  </a:lnTo>
                  <a:lnTo>
                    <a:pt x="124453" y="119691"/>
                  </a:lnTo>
                  <a:lnTo>
                    <a:pt x="123701" y="121396"/>
                  </a:lnTo>
                  <a:lnTo>
                    <a:pt x="123139" y="122387"/>
                  </a:lnTo>
                  <a:lnTo>
                    <a:pt x="123254" y="123682"/>
                  </a:lnTo>
                  <a:lnTo>
                    <a:pt x="124396" y="125349"/>
                  </a:lnTo>
                  <a:lnTo>
                    <a:pt x="125263" y="129092"/>
                  </a:lnTo>
                  <a:lnTo>
                    <a:pt x="125063" y="130064"/>
                  </a:lnTo>
                  <a:lnTo>
                    <a:pt x="124139" y="131626"/>
                  </a:lnTo>
                  <a:lnTo>
                    <a:pt x="122806" y="133160"/>
                  </a:lnTo>
                  <a:lnTo>
                    <a:pt x="119939" y="134083"/>
                  </a:lnTo>
                  <a:lnTo>
                    <a:pt x="117690" y="134550"/>
                  </a:lnTo>
                  <a:lnTo>
                    <a:pt x="116195" y="134246"/>
                  </a:lnTo>
                  <a:lnTo>
                    <a:pt x="113386" y="134141"/>
                  </a:lnTo>
                  <a:lnTo>
                    <a:pt x="111166" y="134750"/>
                  </a:lnTo>
                  <a:lnTo>
                    <a:pt x="109794" y="135798"/>
                  </a:lnTo>
                  <a:lnTo>
                    <a:pt x="107089" y="137103"/>
                  </a:lnTo>
                  <a:lnTo>
                    <a:pt x="103727" y="137541"/>
                  </a:lnTo>
                  <a:lnTo>
                    <a:pt x="99450" y="137713"/>
                  </a:lnTo>
                  <a:lnTo>
                    <a:pt x="97393" y="137598"/>
                  </a:lnTo>
                  <a:lnTo>
                    <a:pt x="91183" y="136722"/>
                  </a:lnTo>
                  <a:lnTo>
                    <a:pt x="89135" y="137027"/>
                  </a:lnTo>
                  <a:lnTo>
                    <a:pt x="87182" y="137703"/>
                  </a:lnTo>
                  <a:lnTo>
                    <a:pt x="83639" y="138417"/>
                  </a:lnTo>
                  <a:lnTo>
                    <a:pt x="81753" y="140589"/>
                  </a:lnTo>
                  <a:lnTo>
                    <a:pt x="80763" y="142580"/>
                  </a:lnTo>
                  <a:lnTo>
                    <a:pt x="80229" y="142866"/>
                  </a:lnTo>
                  <a:lnTo>
                    <a:pt x="78019" y="141037"/>
                  </a:lnTo>
                  <a:lnTo>
                    <a:pt x="76333" y="139322"/>
                  </a:lnTo>
                  <a:lnTo>
                    <a:pt x="75229" y="137894"/>
                  </a:lnTo>
                  <a:lnTo>
                    <a:pt x="73837" y="137932"/>
                  </a:lnTo>
                  <a:lnTo>
                    <a:pt x="68894" y="140523"/>
                  </a:lnTo>
                  <a:lnTo>
                    <a:pt x="68161" y="140437"/>
                  </a:lnTo>
                  <a:lnTo>
                    <a:pt x="66751" y="139446"/>
                  </a:lnTo>
                  <a:lnTo>
                    <a:pt x="67008" y="136998"/>
                  </a:lnTo>
                  <a:lnTo>
                    <a:pt x="66913" y="135436"/>
                  </a:lnTo>
                  <a:lnTo>
                    <a:pt x="65322" y="134607"/>
                  </a:lnTo>
                  <a:lnTo>
                    <a:pt x="61950" y="134398"/>
                  </a:lnTo>
                  <a:lnTo>
                    <a:pt x="60807" y="133512"/>
                  </a:lnTo>
                  <a:lnTo>
                    <a:pt x="60874" y="132188"/>
                  </a:lnTo>
                  <a:lnTo>
                    <a:pt x="61179" y="130921"/>
                  </a:lnTo>
                  <a:lnTo>
                    <a:pt x="60798" y="129940"/>
                  </a:lnTo>
                  <a:lnTo>
                    <a:pt x="59921" y="129197"/>
                  </a:lnTo>
                  <a:lnTo>
                    <a:pt x="58150" y="129397"/>
                  </a:lnTo>
                  <a:lnTo>
                    <a:pt x="56121" y="130407"/>
                  </a:lnTo>
                  <a:lnTo>
                    <a:pt x="54635" y="131559"/>
                  </a:lnTo>
                  <a:lnTo>
                    <a:pt x="52768" y="132102"/>
                  </a:lnTo>
                  <a:lnTo>
                    <a:pt x="50502" y="132312"/>
                  </a:lnTo>
                  <a:lnTo>
                    <a:pt x="49092" y="133007"/>
                  </a:lnTo>
                  <a:lnTo>
                    <a:pt x="47482" y="135817"/>
                  </a:lnTo>
                  <a:lnTo>
                    <a:pt x="41986" y="136408"/>
                  </a:lnTo>
                  <a:lnTo>
                    <a:pt x="40214" y="135769"/>
                  </a:lnTo>
                  <a:lnTo>
                    <a:pt x="38767" y="133779"/>
                  </a:lnTo>
                  <a:lnTo>
                    <a:pt x="36871" y="130559"/>
                  </a:lnTo>
                  <a:lnTo>
                    <a:pt x="35814" y="130159"/>
                  </a:lnTo>
                  <a:lnTo>
                    <a:pt x="34023" y="129759"/>
                  </a:lnTo>
                  <a:lnTo>
                    <a:pt x="31099" y="129950"/>
                  </a:lnTo>
                  <a:lnTo>
                    <a:pt x="27165" y="131302"/>
                  </a:lnTo>
                  <a:lnTo>
                    <a:pt x="26212" y="130188"/>
                  </a:lnTo>
                  <a:lnTo>
                    <a:pt x="25193" y="129864"/>
                  </a:lnTo>
                  <a:lnTo>
                    <a:pt x="24269" y="130788"/>
                  </a:lnTo>
                  <a:lnTo>
                    <a:pt x="23326" y="130683"/>
                  </a:lnTo>
                  <a:lnTo>
                    <a:pt x="19440" y="130940"/>
                  </a:lnTo>
                  <a:lnTo>
                    <a:pt x="14516" y="130816"/>
                  </a:lnTo>
                  <a:lnTo>
                    <a:pt x="11706" y="130188"/>
                  </a:lnTo>
                  <a:lnTo>
                    <a:pt x="9887" y="130226"/>
                  </a:lnTo>
                  <a:lnTo>
                    <a:pt x="6267" y="131664"/>
                  </a:lnTo>
                  <a:lnTo>
                    <a:pt x="4353" y="131655"/>
                  </a:lnTo>
                  <a:lnTo>
                    <a:pt x="1838" y="131912"/>
                  </a:lnTo>
                  <a:lnTo>
                    <a:pt x="1371" y="127045"/>
                  </a:lnTo>
                  <a:lnTo>
                    <a:pt x="0" y="123749"/>
                  </a:lnTo>
                  <a:lnTo>
                    <a:pt x="419" y="121463"/>
                  </a:lnTo>
                  <a:lnTo>
                    <a:pt x="1333" y="118320"/>
                  </a:lnTo>
                  <a:lnTo>
                    <a:pt x="2095" y="116548"/>
                  </a:lnTo>
                  <a:lnTo>
                    <a:pt x="3648" y="117300"/>
                  </a:lnTo>
                  <a:lnTo>
                    <a:pt x="5429" y="118596"/>
                  </a:lnTo>
                  <a:lnTo>
                    <a:pt x="6610" y="118253"/>
                  </a:lnTo>
                  <a:lnTo>
                    <a:pt x="6925" y="117186"/>
                  </a:lnTo>
                  <a:lnTo>
                    <a:pt x="6467" y="115786"/>
                  </a:lnTo>
                  <a:lnTo>
                    <a:pt x="6401" y="114738"/>
                  </a:lnTo>
                  <a:lnTo>
                    <a:pt x="7068" y="113357"/>
                  </a:lnTo>
                  <a:lnTo>
                    <a:pt x="8048" y="112071"/>
                  </a:lnTo>
                  <a:lnTo>
                    <a:pt x="14335" y="109957"/>
                  </a:lnTo>
                  <a:lnTo>
                    <a:pt x="19717" y="108414"/>
                  </a:lnTo>
                  <a:lnTo>
                    <a:pt x="22517" y="109442"/>
                  </a:lnTo>
                  <a:lnTo>
                    <a:pt x="27937" y="111805"/>
                  </a:lnTo>
                  <a:lnTo>
                    <a:pt x="30727" y="113024"/>
                  </a:lnTo>
                  <a:lnTo>
                    <a:pt x="32671" y="113738"/>
                  </a:lnTo>
                  <a:lnTo>
                    <a:pt x="34376" y="117196"/>
                  </a:lnTo>
                  <a:lnTo>
                    <a:pt x="35490" y="117034"/>
                  </a:lnTo>
                  <a:lnTo>
                    <a:pt x="36614" y="116339"/>
                  </a:lnTo>
                  <a:lnTo>
                    <a:pt x="37281" y="115491"/>
                  </a:lnTo>
                  <a:lnTo>
                    <a:pt x="37824" y="112547"/>
                  </a:lnTo>
                  <a:lnTo>
                    <a:pt x="40348" y="110890"/>
                  </a:lnTo>
                  <a:lnTo>
                    <a:pt x="45901" y="108928"/>
                  </a:lnTo>
                  <a:lnTo>
                    <a:pt x="46291" y="107775"/>
                  </a:lnTo>
                  <a:lnTo>
                    <a:pt x="46205" y="107137"/>
                  </a:lnTo>
                  <a:lnTo>
                    <a:pt x="47082" y="106575"/>
                  </a:lnTo>
                  <a:lnTo>
                    <a:pt x="49863" y="106004"/>
                  </a:lnTo>
                  <a:lnTo>
                    <a:pt x="55483" y="105461"/>
                  </a:lnTo>
                  <a:lnTo>
                    <a:pt x="57388" y="105871"/>
                  </a:lnTo>
                  <a:lnTo>
                    <a:pt x="59569" y="107032"/>
                  </a:lnTo>
                  <a:lnTo>
                    <a:pt x="61255" y="108185"/>
                  </a:lnTo>
                  <a:lnTo>
                    <a:pt x="62855" y="108147"/>
                  </a:lnTo>
                  <a:lnTo>
                    <a:pt x="64179" y="107909"/>
                  </a:lnTo>
                  <a:lnTo>
                    <a:pt x="64751" y="108233"/>
                  </a:lnTo>
                  <a:lnTo>
                    <a:pt x="65170" y="109252"/>
                  </a:lnTo>
                  <a:lnTo>
                    <a:pt x="65856" y="110166"/>
                  </a:lnTo>
                  <a:lnTo>
                    <a:pt x="68008" y="108918"/>
                  </a:lnTo>
                  <a:lnTo>
                    <a:pt x="69952" y="107309"/>
                  </a:lnTo>
                  <a:lnTo>
                    <a:pt x="71485" y="107080"/>
                  </a:lnTo>
                  <a:lnTo>
                    <a:pt x="72894" y="106471"/>
                  </a:lnTo>
                  <a:lnTo>
                    <a:pt x="73304" y="105394"/>
                  </a:lnTo>
                  <a:lnTo>
                    <a:pt x="74409" y="103604"/>
                  </a:lnTo>
                  <a:lnTo>
                    <a:pt x="77581" y="100184"/>
                  </a:lnTo>
                  <a:lnTo>
                    <a:pt x="79229" y="99632"/>
                  </a:lnTo>
                  <a:lnTo>
                    <a:pt x="80296" y="99632"/>
                  </a:lnTo>
                  <a:lnTo>
                    <a:pt x="80353" y="100184"/>
                  </a:lnTo>
                  <a:lnTo>
                    <a:pt x="80867" y="100689"/>
                  </a:lnTo>
                  <a:lnTo>
                    <a:pt x="83639" y="101480"/>
                  </a:lnTo>
                  <a:lnTo>
                    <a:pt x="84487" y="100575"/>
                  </a:lnTo>
                  <a:lnTo>
                    <a:pt x="84934" y="99327"/>
                  </a:lnTo>
                  <a:lnTo>
                    <a:pt x="83963" y="97346"/>
                  </a:lnTo>
                  <a:lnTo>
                    <a:pt x="83944" y="96517"/>
                  </a:lnTo>
                  <a:lnTo>
                    <a:pt x="84305" y="95755"/>
                  </a:lnTo>
                  <a:lnTo>
                    <a:pt x="84820" y="95298"/>
                  </a:lnTo>
                  <a:lnTo>
                    <a:pt x="89249" y="97184"/>
                  </a:lnTo>
                  <a:lnTo>
                    <a:pt x="90230" y="97146"/>
                  </a:lnTo>
                  <a:lnTo>
                    <a:pt x="92250" y="96088"/>
                  </a:lnTo>
                  <a:lnTo>
                    <a:pt x="94097" y="94231"/>
                  </a:lnTo>
                  <a:lnTo>
                    <a:pt x="94764" y="92764"/>
                  </a:lnTo>
                  <a:lnTo>
                    <a:pt x="103822" y="88002"/>
                  </a:lnTo>
                  <a:lnTo>
                    <a:pt x="104460" y="87135"/>
                  </a:lnTo>
                  <a:lnTo>
                    <a:pt x="104337" y="86506"/>
                  </a:lnTo>
                  <a:lnTo>
                    <a:pt x="100536" y="85392"/>
                  </a:lnTo>
                  <a:lnTo>
                    <a:pt x="98822" y="86011"/>
                  </a:lnTo>
                  <a:lnTo>
                    <a:pt x="97241" y="86011"/>
                  </a:lnTo>
                  <a:lnTo>
                    <a:pt x="96278" y="85306"/>
                  </a:lnTo>
                  <a:lnTo>
                    <a:pt x="91668" y="85039"/>
                  </a:lnTo>
                  <a:lnTo>
                    <a:pt x="90659" y="84544"/>
                  </a:lnTo>
                  <a:lnTo>
                    <a:pt x="87601" y="81096"/>
                  </a:lnTo>
                  <a:lnTo>
                    <a:pt x="85496" y="79781"/>
                  </a:lnTo>
                  <a:lnTo>
                    <a:pt x="83801" y="78915"/>
                  </a:lnTo>
                  <a:lnTo>
                    <a:pt x="81962" y="79038"/>
                  </a:lnTo>
                  <a:lnTo>
                    <a:pt x="79772" y="79943"/>
                  </a:lnTo>
                  <a:lnTo>
                    <a:pt x="79095" y="79534"/>
                  </a:lnTo>
                  <a:lnTo>
                    <a:pt x="78905" y="78086"/>
                  </a:lnTo>
                  <a:lnTo>
                    <a:pt x="78914" y="76267"/>
                  </a:lnTo>
                  <a:lnTo>
                    <a:pt x="78467" y="74314"/>
                  </a:lnTo>
                  <a:lnTo>
                    <a:pt x="77162" y="73857"/>
                  </a:lnTo>
                  <a:lnTo>
                    <a:pt x="75476" y="74629"/>
                  </a:lnTo>
                  <a:lnTo>
                    <a:pt x="72961" y="73838"/>
                  </a:lnTo>
                  <a:lnTo>
                    <a:pt x="70818" y="73552"/>
                  </a:lnTo>
                  <a:lnTo>
                    <a:pt x="70265" y="69428"/>
                  </a:lnTo>
                  <a:lnTo>
                    <a:pt x="69399" y="67666"/>
                  </a:lnTo>
                  <a:lnTo>
                    <a:pt x="68513" y="65818"/>
                  </a:lnTo>
                  <a:lnTo>
                    <a:pt x="67580" y="65284"/>
                  </a:lnTo>
                  <a:lnTo>
                    <a:pt x="66056" y="64361"/>
                  </a:lnTo>
                  <a:lnTo>
                    <a:pt x="65961" y="62179"/>
                  </a:lnTo>
                  <a:lnTo>
                    <a:pt x="65637" y="61560"/>
                  </a:lnTo>
                  <a:lnTo>
                    <a:pt x="65094" y="61265"/>
                  </a:lnTo>
                  <a:lnTo>
                    <a:pt x="64360" y="61513"/>
                  </a:lnTo>
                  <a:lnTo>
                    <a:pt x="63417" y="62617"/>
                  </a:lnTo>
                  <a:lnTo>
                    <a:pt x="63884" y="65027"/>
                  </a:lnTo>
                  <a:lnTo>
                    <a:pt x="63522" y="67437"/>
                  </a:lnTo>
                  <a:lnTo>
                    <a:pt x="62969" y="68647"/>
                  </a:lnTo>
                  <a:lnTo>
                    <a:pt x="61903" y="69542"/>
                  </a:lnTo>
                  <a:lnTo>
                    <a:pt x="60684" y="69561"/>
                  </a:lnTo>
                  <a:lnTo>
                    <a:pt x="58569" y="68342"/>
                  </a:lnTo>
                  <a:lnTo>
                    <a:pt x="58235" y="75638"/>
                  </a:lnTo>
                  <a:lnTo>
                    <a:pt x="57826" y="76086"/>
                  </a:lnTo>
                  <a:lnTo>
                    <a:pt x="55302" y="75057"/>
                  </a:lnTo>
                  <a:lnTo>
                    <a:pt x="53283" y="75495"/>
                  </a:lnTo>
                  <a:lnTo>
                    <a:pt x="50273" y="75047"/>
                  </a:lnTo>
                  <a:lnTo>
                    <a:pt x="48015" y="73848"/>
                  </a:lnTo>
                  <a:lnTo>
                    <a:pt x="46320" y="73514"/>
                  </a:lnTo>
                  <a:lnTo>
                    <a:pt x="43586" y="72495"/>
                  </a:lnTo>
                  <a:lnTo>
                    <a:pt x="41500" y="71161"/>
                  </a:lnTo>
                  <a:lnTo>
                    <a:pt x="40214" y="66265"/>
                  </a:lnTo>
                  <a:lnTo>
                    <a:pt x="38995" y="64513"/>
                  </a:lnTo>
                  <a:lnTo>
                    <a:pt x="37842" y="64141"/>
                  </a:lnTo>
                  <a:lnTo>
                    <a:pt x="33185" y="65837"/>
                  </a:lnTo>
                  <a:lnTo>
                    <a:pt x="31480" y="64523"/>
                  </a:lnTo>
                  <a:lnTo>
                    <a:pt x="28337" y="62846"/>
                  </a:lnTo>
                  <a:lnTo>
                    <a:pt x="25955" y="62217"/>
                  </a:lnTo>
                  <a:lnTo>
                    <a:pt x="25317" y="61313"/>
                  </a:lnTo>
                  <a:lnTo>
                    <a:pt x="25422" y="60198"/>
                  </a:lnTo>
                  <a:lnTo>
                    <a:pt x="32756" y="54721"/>
                  </a:lnTo>
                  <a:lnTo>
                    <a:pt x="35643" y="50949"/>
                  </a:lnTo>
                  <a:lnTo>
                    <a:pt x="37452" y="49349"/>
                  </a:lnTo>
                  <a:lnTo>
                    <a:pt x="40043" y="48292"/>
                  </a:lnTo>
                  <a:lnTo>
                    <a:pt x="42062" y="47673"/>
                  </a:lnTo>
                  <a:lnTo>
                    <a:pt x="43091" y="44196"/>
                  </a:lnTo>
                  <a:lnTo>
                    <a:pt x="43482" y="43796"/>
                  </a:lnTo>
                  <a:lnTo>
                    <a:pt x="44920" y="43539"/>
                  </a:lnTo>
                  <a:lnTo>
                    <a:pt x="48177" y="42110"/>
                  </a:lnTo>
                  <a:lnTo>
                    <a:pt x="53426" y="39053"/>
                  </a:lnTo>
                  <a:lnTo>
                    <a:pt x="53530" y="38215"/>
                  </a:lnTo>
                  <a:lnTo>
                    <a:pt x="52997" y="37490"/>
                  </a:lnTo>
                  <a:lnTo>
                    <a:pt x="50797" y="35919"/>
                  </a:lnTo>
                  <a:lnTo>
                    <a:pt x="48282" y="34671"/>
                  </a:lnTo>
                  <a:lnTo>
                    <a:pt x="46758" y="35319"/>
                  </a:lnTo>
                  <a:lnTo>
                    <a:pt x="45891" y="35957"/>
                  </a:lnTo>
                  <a:lnTo>
                    <a:pt x="44453" y="34338"/>
                  </a:lnTo>
                  <a:lnTo>
                    <a:pt x="44453" y="32671"/>
                  </a:lnTo>
                  <a:lnTo>
                    <a:pt x="46044" y="29813"/>
                  </a:lnTo>
                  <a:lnTo>
                    <a:pt x="47377" y="28385"/>
                  </a:lnTo>
                  <a:lnTo>
                    <a:pt x="47939" y="25622"/>
                  </a:lnTo>
                  <a:lnTo>
                    <a:pt x="49825" y="23774"/>
                  </a:lnTo>
                  <a:lnTo>
                    <a:pt x="51797" y="20841"/>
                  </a:lnTo>
                  <a:lnTo>
                    <a:pt x="54187" y="18440"/>
                  </a:lnTo>
                  <a:lnTo>
                    <a:pt x="58607" y="16640"/>
                  </a:lnTo>
                  <a:lnTo>
                    <a:pt x="61074" y="17231"/>
                  </a:lnTo>
                  <a:lnTo>
                    <a:pt x="63389" y="16812"/>
                  </a:lnTo>
                  <a:lnTo>
                    <a:pt x="66970" y="15354"/>
                  </a:lnTo>
                  <a:lnTo>
                    <a:pt x="67656" y="15259"/>
                  </a:lnTo>
                  <a:lnTo>
                    <a:pt x="69161" y="15240"/>
                  </a:lnTo>
                  <a:lnTo>
                    <a:pt x="78381" y="17469"/>
                  </a:lnTo>
                  <a:lnTo>
                    <a:pt x="81429" y="17574"/>
                  </a:lnTo>
                  <a:lnTo>
                    <a:pt x="88573" y="20469"/>
                  </a:lnTo>
                  <a:lnTo>
                    <a:pt x="91859" y="21098"/>
                  </a:lnTo>
                  <a:lnTo>
                    <a:pt x="94183" y="21917"/>
                  </a:lnTo>
                  <a:lnTo>
                    <a:pt x="95231" y="23165"/>
                  </a:lnTo>
                  <a:lnTo>
                    <a:pt x="96907" y="24698"/>
                  </a:lnTo>
                  <a:lnTo>
                    <a:pt x="105880" y="25937"/>
                  </a:lnTo>
                  <a:lnTo>
                    <a:pt x="108347" y="26756"/>
                  </a:lnTo>
                  <a:lnTo>
                    <a:pt x="109232" y="28099"/>
                  </a:lnTo>
                  <a:lnTo>
                    <a:pt x="111795" y="29804"/>
                  </a:lnTo>
                  <a:lnTo>
                    <a:pt x="113976" y="30194"/>
                  </a:lnTo>
                  <a:lnTo>
                    <a:pt x="112071" y="23527"/>
                  </a:lnTo>
                  <a:lnTo>
                    <a:pt x="112833" y="19555"/>
                  </a:lnTo>
                  <a:lnTo>
                    <a:pt x="115671" y="8668"/>
                  </a:lnTo>
                  <a:lnTo>
                    <a:pt x="117157" y="7020"/>
                  </a:lnTo>
                  <a:lnTo>
                    <a:pt x="120005" y="5563"/>
                  </a:lnTo>
                  <a:lnTo>
                    <a:pt x="124482" y="3934"/>
                  </a:lnTo>
                  <a:lnTo>
                    <a:pt x="126178" y="1657"/>
                  </a:lnTo>
                  <a:lnTo>
                    <a:pt x="129844" y="1886"/>
                  </a:lnTo>
                  <a:lnTo>
                    <a:pt x="131436" y="1686"/>
                  </a:lnTo>
                  <a:lnTo>
                    <a:pt x="132531" y="1276"/>
                  </a:lnTo>
                  <a:lnTo>
                    <a:pt x="133131" y="0"/>
                  </a:lnTo>
                  <a:lnTo>
                    <a:pt x="137265" y="2219"/>
                  </a:lnTo>
                  <a:lnTo>
                    <a:pt x="144180" y="6715"/>
                  </a:lnTo>
                  <a:lnTo>
                    <a:pt x="149400" y="9563"/>
                  </a:lnTo>
                  <a:lnTo>
                    <a:pt x="155553" y="12249"/>
                  </a:lnTo>
                  <a:lnTo>
                    <a:pt x="164068" y="14697"/>
                  </a:lnTo>
                  <a:lnTo>
                    <a:pt x="171269" y="15507"/>
                  </a:lnTo>
                  <a:lnTo>
                    <a:pt x="172507" y="14926"/>
                  </a:lnTo>
                  <a:lnTo>
                    <a:pt x="175393" y="11201"/>
                  </a:lnTo>
                  <a:lnTo>
                    <a:pt x="176755" y="11039"/>
                  </a:lnTo>
                  <a:lnTo>
                    <a:pt x="179213" y="11364"/>
                  </a:lnTo>
                  <a:lnTo>
                    <a:pt x="186852" y="11535"/>
                  </a:lnTo>
                  <a:lnTo>
                    <a:pt x="194633" y="11716"/>
                  </a:lnTo>
                  <a:lnTo>
                    <a:pt x="198301" y="11354"/>
                  </a:lnTo>
                  <a:lnTo>
                    <a:pt x="206264" y="9801"/>
                  </a:lnTo>
                  <a:lnTo>
                    <a:pt x="207435" y="9725"/>
                  </a:lnTo>
                  <a:lnTo>
                    <a:pt x="209283" y="9830"/>
                  </a:lnTo>
                  <a:lnTo>
                    <a:pt x="214046" y="11944"/>
                  </a:lnTo>
                  <a:lnTo>
                    <a:pt x="217608" y="12240"/>
                  </a:lnTo>
                  <a:lnTo>
                    <a:pt x="220027" y="12230"/>
                  </a:lnTo>
                  <a:lnTo>
                    <a:pt x="221437" y="12402"/>
                  </a:lnTo>
                  <a:lnTo>
                    <a:pt x="224390" y="12325"/>
                  </a:lnTo>
                  <a:lnTo>
                    <a:pt x="229181" y="12573"/>
                  </a:lnTo>
                  <a:lnTo>
                    <a:pt x="235105" y="13945"/>
                  </a:lnTo>
                  <a:lnTo>
                    <a:pt x="242240" y="13697"/>
                  </a:lnTo>
                  <a:lnTo>
                    <a:pt x="244526" y="13440"/>
                  </a:lnTo>
                  <a:lnTo>
                    <a:pt x="248498" y="13688"/>
                  </a:lnTo>
                  <a:lnTo>
                    <a:pt x="251650" y="14992"/>
                  </a:lnTo>
                  <a:lnTo>
                    <a:pt x="255641" y="16374"/>
                  </a:lnTo>
                  <a:lnTo>
                    <a:pt x="258146" y="16954"/>
                  </a:lnTo>
                  <a:lnTo>
                    <a:pt x="259823" y="17250"/>
                  </a:lnTo>
                  <a:lnTo>
                    <a:pt x="262814" y="17355"/>
                  </a:lnTo>
                  <a:lnTo>
                    <a:pt x="264604" y="16926"/>
                  </a:lnTo>
                  <a:lnTo>
                    <a:pt x="265623" y="17526"/>
                  </a:lnTo>
                  <a:lnTo>
                    <a:pt x="266633" y="20898"/>
                  </a:lnTo>
                  <a:lnTo>
                    <a:pt x="269110" y="23108"/>
                  </a:lnTo>
                  <a:lnTo>
                    <a:pt x="271043" y="25194"/>
                  </a:lnTo>
                  <a:lnTo>
                    <a:pt x="272662" y="27499"/>
                  </a:lnTo>
                  <a:lnTo>
                    <a:pt x="274311" y="28442"/>
                  </a:lnTo>
                  <a:lnTo>
                    <a:pt x="277216" y="28470"/>
                  </a:lnTo>
                  <a:lnTo>
                    <a:pt x="282692" y="29128"/>
                  </a:lnTo>
                  <a:lnTo>
                    <a:pt x="285835" y="30042"/>
                  </a:lnTo>
                  <a:lnTo>
                    <a:pt x="289855" y="34014"/>
                  </a:lnTo>
                  <a:lnTo>
                    <a:pt x="293513" y="38052"/>
                  </a:lnTo>
                  <a:close/>
                  <a:moveTo>
                    <a:pt x="52844" y="119177"/>
                  </a:moveTo>
                  <a:lnTo>
                    <a:pt x="53092" y="118682"/>
                  </a:lnTo>
                  <a:lnTo>
                    <a:pt x="52111" y="116139"/>
                  </a:lnTo>
                  <a:lnTo>
                    <a:pt x="53435" y="113757"/>
                  </a:lnTo>
                  <a:lnTo>
                    <a:pt x="50816" y="113357"/>
                  </a:lnTo>
                  <a:lnTo>
                    <a:pt x="49473" y="112652"/>
                  </a:lnTo>
                  <a:lnTo>
                    <a:pt x="47968" y="110242"/>
                  </a:lnTo>
                  <a:lnTo>
                    <a:pt x="47473" y="110128"/>
                  </a:lnTo>
                  <a:lnTo>
                    <a:pt x="46691" y="110785"/>
                  </a:lnTo>
                  <a:lnTo>
                    <a:pt x="46272" y="112366"/>
                  </a:lnTo>
                  <a:lnTo>
                    <a:pt x="46644" y="114072"/>
                  </a:lnTo>
                  <a:lnTo>
                    <a:pt x="47710" y="115224"/>
                  </a:lnTo>
                  <a:lnTo>
                    <a:pt x="48416" y="115605"/>
                  </a:lnTo>
                  <a:lnTo>
                    <a:pt x="48520" y="115681"/>
                  </a:lnTo>
                  <a:lnTo>
                    <a:pt x="48492" y="116243"/>
                  </a:lnTo>
                  <a:lnTo>
                    <a:pt x="47634" y="119063"/>
                  </a:lnTo>
                  <a:lnTo>
                    <a:pt x="49035" y="119425"/>
                  </a:lnTo>
                  <a:lnTo>
                    <a:pt x="51492" y="119472"/>
                  </a:lnTo>
                  <a:lnTo>
                    <a:pt x="52844" y="119177"/>
                  </a:lnTo>
                  <a:close/>
                  <a:moveTo>
                    <a:pt x="68170" y="117177"/>
                  </a:moveTo>
                  <a:lnTo>
                    <a:pt x="68437" y="115605"/>
                  </a:lnTo>
                  <a:lnTo>
                    <a:pt x="67789" y="115681"/>
                  </a:lnTo>
                  <a:lnTo>
                    <a:pt x="67018" y="116110"/>
                  </a:lnTo>
                  <a:lnTo>
                    <a:pt x="65541" y="116539"/>
                  </a:lnTo>
                  <a:lnTo>
                    <a:pt x="65218" y="117320"/>
                  </a:lnTo>
                  <a:lnTo>
                    <a:pt x="66208" y="118310"/>
                  </a:lnTo>
                  <a:lnTo>
                    <a:pt x="67466" y="118672"/>
                  </a:lnTo>
                  <a:lnTo>
                    <a:pt x="68170" y="117177"/>
                  </a:lnTo>
                  <a:close/>
                  <a:moveTo>
                    <a:pt x="39357" y="121511"/>
                  </a:moveTo>
                  <a:lnTo>
                    <a:pt x="39262" y="120796"/>
                  </a:lnTo>
                  <a:lnTo>
                    <a:pt x="38348" y="120463"/>
                  </a:lnTo>
                  <a:lnTo>
                    <a:pt x="35757" y="120082"/>
                  </a:lnTo>
                  <a:lnTo>
                    <a:pt x="33909" y="119529"/>
                  </a:lnTo>
                  <a:lnTo>
                    <a:pt x="33509" y="119520"/>
                  </a:lnTo>
                  <a:lnTo>
                    <a:pt x="33681" y="120205"/>
                  </a:lnTo>
                  <a:lnTo>
                    <a:pt x="34471" y="121415"/>
                  </a:lnTo>
                  <a:lnTo>
                    <a:pt x="35557" y="122711"/>
                  </a:lnTo>
                  <a:lnTo>
                    <a:pt x="36957" y="122854"/>
                  </a:lnTo>
                  <a:lnTo>
                    <a:pt x="39357" y="121511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16C30CF9-DB96-1A19-10AE-BA23AAE0F072}"/>
                </a:ext>
              </a:extLst>
            </p:cNvPr>
            <p:cNvSpPr>
              <a:spLocks/>
            </p:cNvSpPr>
            <p:nvPr/>
          </p:nvSpPr>
          <p:spPr>
            <a:xfrm>
              <a:off x="8544455" y="4271623"/>
              <a:ext cx="141303" cy="116881"/>
            </a:xfrm>
            <a:custGeom>
              <a:avLst/>
              <a:gdLst>
                <a:gd name="connsiteX0" fmla="*/ 56302 w 141303"/>
                <a:gd name="connsiteY0" fmla="*/ 116882 h 116881"/>
                <a:gd name="connsiteX1" fmla="*/ 51921 w 141303"/>
                <a:gd name="connsiteY1" fmla="*/ 113367 h 116881"/>
                <a:gd name="connsiteX2" fmla="*/ 43225 w 141303"/>
                <a:gd name="connsiteY2" fmla="*/ 112138 h 116881"/>
                <a:gd name="connsiteX3" fmla="*/ 42282 w 141303"/>
                <a:gd name="connsiteY3" fmla="*/ 110585 h 116881"/>
                <a:gd name="connsiteX4" fmla="*/ 41443 w 141303"/>
                <a:gd name="connsiteY4" fmla="*/ 110280 h 116881"/>
                <a:gd name="connsiteX5" fmla="*/ 40643 w 141303"/>
                <a:gd name="connsiteY5" fmla="*/ 112300 h 116881"/>
                <a:gd name="connsiteX6" fmla="*/ 35862 w 141303"/>
                <a:gd name="connsiteY6" fmla="*/ 114233 h 116881"/>
                <a:gd name="connsiteX7" fmla="*/ 33862 w 141303"/>
                <a:gd name="connsiteY7" fmla="*/ 113062 h 116881"/>
                <a:gd name="connsiteX8" fmla="*/ 32404 w 141303"/>
                <a:gd name="connsiteY8" fmla="*/ 111652 h 116881"/>
                <a:gd name="connsiteX9" fmla="*/ 32614 w 141303"/>
                <a:gd name="connsiteY9" fmla="*/ 109919 h 116881"/>
                <a:gd name="connsiteX10" fmla="*/ 34004 w 141303"/>
                <a:gd name="connsiteY10" fmla="*/ 108509 h 116881"/>
                <a:gd name="connsiteX11" fmla="*/ 36376 w 141303"/>
                <a:gd name="connsiteY11" fmla="*/ 107499 h 116881"/>
                <a:gd name="connsiteX12" fmla="*/ 37472 w 141303"/>
                <a:gd name="connsiteY12" fmla="*/ 103937 h 116881"/>
                <a:gd name="connsiteX13" fmla="*/ 35662 w 141303"/>
                <a:gd name="connsiteY13" fmla="*/ 99374 h 116881"/>
                <a:gd name="connsiteX14" fmla="*/ 34080 w 141303"/>
                <a:gd name="connsiteY14" fmla="*/ 98041 h 116881"/>
                <a:gd name="connsiteX15" fmla="*/ 32404 w 141303"/>
                <a:gd name="connsiteY15" fmla="*/ 96993 h 116881"/>
                <a:gd name="connsiteX16" fmla="*/ 30642 w 141303"/>
                <a:gd name="connsiteY16" fmla="*/ 98689 h 116881"/>
                <a:gd name="connsiteX17" fmla="*/ 29166 w 141303"/>
                <a:gd name="connsiteY17" fmla="*/ 101594 h 116881"/>
                <a:gd name="connsiteX18" fmla="*/ 27623 w 141303"/>
                <a:gd name="connsiteY18" fmla="*/ 103089 h 116881"/>
                <a:gd name="connsiteX19" fmla="*/ 25441 w 141303"/>
                <a:gd name="connsiteY19" fmla="*/ 103422 h 116881"/>
                <a:gd name="connsiteX20" fmla="*/ 22250 w 141303"/>
                <a:gd name="connsiteY20" fmla="*/ 103299 h 116881"/>
                <a:gd name="connsiteX21" fmla="*/ 21013 w 141303"/>
                <a:gd name="connsiteY21" fmla="*/ 98965 h 116881"/>
                <a:gd name="connsiteX22" fmla="*/ 20603 w 141303"/>
                <a:gd name="connsiteY22" fmla="*/ 95250 h 116881"/>
                <a:gd name="connsiteX23" fmla="*/ 21041 w 141303"/>
                <a:gd name="connsiteY23" fmla="*/ 91002 h 116881"/>
                <a:gd name="connsiteX24" fmla="*/ 21527 w 141303"/>
                <a:gd name="connsiteY24" fmla="*/ 88487 h 116881"/>
                <a:gd name="connsiteX25" fmla="*/ 18460 w 141303"/>
                <a:gd name="connsiteY25" fmla="*/ 85020 h 116881"/>
                <a:gd name="connsiteX26" fmla="*/ 18279 w 141303"/>
                <a:gd name="connsiteY26" fmla="*/ 81715 h 116881"/>
                <a:gd name="connsiteX27" fmla="*/ 16802 w 141303"/>
                <a:gd name="connsiteY27" fmla="*/ 80010 h 116881"/>
                <a:gd name="connsiteX28" fmla="*/ 16364 w 141303"/>
                <a:gd name="connsiteY28" fmla="*/ 80877 h 116881"/>
                <a:gd name="connsiteX29" fmla="*/ 16402 w 141303"/>
                <a:gd name="connsiteY29" fmla="*/ 81829 h 116881"/>
                <a:gd name="connsiteX30" fmla="*/ 15983 w 141303"/>
                <a:gd name="connsiteY30" fmla="*/ 81144 h 116881"/>
                <a:gd name="connsiteX31" fmla="*/ 11125 w 141303"/>
                <a:gd name="connsiteY31" fmla="*/ 71428 h 116881"/>
                <a:gd name="connsiteX32" fmla="*/ 10316 w 141303"/>
                <a:gd name="connsiteY32" fmla="*/ 66923 h 116881"/>
                <a:gd name="connsiteX33" fmla="*/ 11154 w 141303"/>
                <a:gd name="connsiteY33" fmla="*/ 63446 h 116881"/>
                <a:gd name="connsiteX34" fmla="*/ 11640 w 141303"/>
                <a:gd name="connsiteY34" fmla="*/ 62284 h 116881"/>
                <a:gd name="connsiteX35" fmla="*/ 10239 w 141303"/>
                <a:gd name="connsiteY35" fmla="*/ 60455 h 116881"/>
                <a:gd name="connsiteX36" fmla="*/ 8277 w 141303"/>
                <a:gd name="connsiteY36" fmla="*/ 58379 h 116881"/>
                <a:gd name="connsiteX37" fmla="*/ 4801 w 141303"/>
                <a:gd name="connsiteY37" fmla="*/ 55655 h 116881"/>
                <a:gd name="connsiteX38" fmla="*/ 4572 w 141303"/>
                <a:gd name="connsiteY38" fmla="*/ 51340 h 116881"/>
                <a:gd name="connsiteX39" fmla="*/ 3791 w 141303"/>
                <a:gd name="connsiteY39" fmla="*/ 46254 h 116881"/>
                <a:gd name="connsiteX40" fmla="*/ 2753 w 141303"/>
                <a:gd name="connsiteY40" fmla="*/ 44530 h 116881"/>
                <a:gd name="connsiteX41" fmla="*/ 1162 w 141303"/>
                <a:gd name="connsiteY41" fmla="*/ 41396 h 116881"/>
                <a:gd name="connsiteX42" fmla="*/ 295 w 141303"/>
                <a:gd name="connsiteY42" fmla="*/ 38796 h 116881"/>
                <a:gd name="connsiteX43" fmla="*/ 0 w 141303"/>
                <a:gd name="connsiteY43" fmla="*/ 31918 h 116881"/>
                <a:gd name="connsiteX44" fmla="*/ 448 w 141303"/>
                <a:gd name="connsiteY44" fmla="*/ 31366 h 116881"/>
                <a:gd name="connsiteX45" fmla="*/ 2915 w 141303"/>
                <a:gd name="connsiteY45" fmla="*/ 31166 h 116881"/>
                <a:gd name="connsiteX46" fmla="*/ 6077 w 141303"/>
                <a:gd name="connsiteY46" fmla="*/ 30671 h 116881"/>
                <a:gd name="connsiteX47" fmla="*/ 6582 w 141303"/>
                <a:gd name="connsiteY47" fmla="*/ 29566 h 116881"/>
                <a:gd name="connsiteX48" fmla="*/ 6020 w 141303"/>
                <a:gd name="connsiteY48" fmla="*/ 28642 h 116881"/>
                <a:gd name="connsiteX49" fmla="*/ 8040 w 141303"/>
                <a:gd name="connsiteY49" fmla="*/ 27080 h 116881"/>
                <a:gd name="connsiteX50" fmla="*/ 10945 w 141303"/>
                <a:gd name="connsiteY50" fmla="*/ 23660 h 116881"/>
                <a:gd name="connsiteX51" fmla="*/ 13183 w 141303"/>
                <a:gd name="connsiteY51" fmla="*/ 20088 h 116881"/>
                <a:gd name="connsiteX52" fmla="*/ 14802 w 141303"/>
                <a:gd name="connsiteY52" fmla="*/ 17831 h 116881"/>
                <a:gd name="connsiteX53" fmla="*/ 15764 w 141303"/>
                <a:gd name="connsiteY53" fmla="*/ 15593 h 116881"/>
                <a:gd name="connsiteX54" fmla="*/ 19022 w 141303"/>
                <a:gd name="connsiteY54" fmla="*/ 12421 h 116881"/>
                <a:gd name="connsiteX55" fmla="*/ 23527 w 141303"/>
                <a:gd name="connsiteY55" fmla="*/ 10230 h 116881"/>
                <a:gd name="connsiteX56" fmla="*/ 26575 w 141303"/>
                <a:gd name="connsiteY56" fmla="*/ 9716 h 116881"/>
                <a:gd name="connsiteX57" fmla="*/ 29756 w 141303"/>
                <a:gd name="connsiteY57" fmla="*/ 8973 h 116881"/>
                <a:gd name="connsiteX58" fmla="*/ 32795 w 141303"/>
                <a:gd name="connsiteY58" fmla="*/ 7906 h 116881"/>
                <a:gd name="connsiteX59" fmla="*/ 34243 w 141303"/>
                <a:gd name="connsiteY59" fmla="*/ 7801 h 116881"/>
                <a:gd name="connsiteX60" fmla="*/ 38015 w 141303"/>
                <a:gd name="connsiteY60" fmla="*/ 9087 h 116881"/>
                <a:gd name="connsiteX61" fmla="*/ 40063 w 141303"/>
                <a:gd name="connsiteY61" fmla="*/ 9411 h 116881"/>
                <a:gd name="connsiteX62" fmla="*/ 42215 w 141303"/>
                <a:gd name="connsiteY62" fmla="*/ 9392 h 116881"/>
                <a:gd name="connsiteX63" fmla="*/ 44434 w 141303"/>
                <a:gd name="connsiteY63" fmla="*/ 9535 h 116881"/>
                <a:gd name="connsiteX64" fmla="*/ 46368 w 141303"/>
                <a:gd name="connsiteY64" fmla="*/ 9401 h 116881"/>
                <a:gd name="connsiteX65" fmla="*/ 50997 w 141303"/>
                <a:gd name="connsiteY65" fmla="*/ 8506 h 116881"/>
                <a:gd name="connsiteX66" fmla="*/ 55922 w 141303"/>
                <a:gd name="connsiteY66" fmla="*/ 9220 h 116881"/>
                <a:gd name="connsiteX67" fmla="*/ 60313 w 141303"/>
                <a:gd name="connsiteY67" fmla="*/ 8658 h 116881"/>
                <a:gd name="connsiteX68" fmla="*/ 65742 w 141303"/>
                <a:gd name="connsiteY68" fmla="*/ 7620 h 116881"/>
                <a:gd name="connsiteX69" fmla="*/ 68409 w 141303"/>
                <a:gd name="connsiteY69" fmla="*/ 8277 h 116881"/>
                <a:gd name="connsiteX70" fmla="*/ 70838 w 141303"/>
                <a:gd name="connsiteY70" fmla="*/ 9316 h 116881"/>
                <a:gd name="connsiteX71" fmla="*/ 71171 w 141303"/>
                <a:gd name="connsiteY71" fmla="*/ 11421 h 116881"/>
                <a:gd name="connsiteX72" fmla="*/ 71743 w 141303"/>
                <a:gd name="connsiteY72" fmla="*/ 12383 h 116881"/>
                <a:gd name="connsiteX73" fmla="*/ 72552 w 141303"/>
                <a:gd name="connsiteY73" fmla="*/ 13126 h 116881"/>
                <a:gd name="connsiteX74" fmla="*/ 73629 w 141303"/>
                <a:gd name="connsiteY74" fmla="*/ 13126 h 116881"/>
                <a:gd name="connsiteX75" fmla="*/ 75019 w 141303"/>
                <a:gd name="connsiteY75" fmla="*/ 11659 h 116881"/>
                <a:gd name="connsiteX76" fmla="*/ 76172 w 141303"/>
                <a:gd name="connsiteY76" fmla="*/ 10144 h 116881"/>
                <a:gd name="connsiteX77" fmla="*/ 76553 w 141303"/>
                <a:gd name="connsiteY77" fmla="*/ 9868 h 116881"/>
                <a:gd name="connsiteX78" fmla="*/ 76610 w 141303"/>
                <a:gd name="connsiteY78" fmla="*/ 10611 h 116881"/>
                <a:gd name="connsiteX79" fmla="*/ 77191 w 141303"/>
                <a:gd name="connsiteY79" fmla="*/ 12249 h 116881"/>
                <a:gd name="connsiteX80" fmla="*/ 78220 w 141303"/>
                <a:gd name="connsiteY80" fmla="*/ 13859 h 116881"/>
                <a:gd name="connsiteX81" fmla="*/ 79267 w 141303"/>
                <a:gd name="connsiteY81" fmla="*/ 14926 h 116881"/>
                <a:gd name="connsiteX82" fmla="*/ 81010 w 141303"/>
                <a:gd name="connsiteY82" fmla="*/ 16345 h 116881"/>
                <a:gd name="connsiteX83" fmla="*/ 82144 w 141303"/>
                <a:gd name="connsiteY83" fmla="*/ 16412 h 116881"/>
                <a:gd name="connsiteX84" fmla="*/ 85868 w 141303"/>
                <a:gd name="connsiteY84" fmla="*/ 15069 h 116881"/>
                <a:gd name="connsiteX85" fmla="*/ 91430 w 141303"/>
                <a:gd name="connsiteY85" fmla="*/ 17021 h 116881"/>
                <a:gd name="connsiteX86" fmla="*/ 92079 w 141303"/>
                <a:gd name="connsiteY86" fmla="*/ 18002 h 116881"/>
                <a:gd name="connsiteX87" fmla="*/ 93879 w 141303"/>
                <a:gd name="connsiteY87" fmla="*/ 19984 h 116881"/>
                <a:gd name="connsiteX88" fmla="*/ 95821 w 141303"/>
                <a:gd name="connsiteY88" fmla="*/ 21403 h 116881"/>
                <a:gd name="connsiteX89" fmla="*/ 100165 w 141303"/>
                <a:gd name="connsiteY89" fmla="*/ 21498 h 116881"/>
                <a:gd name="connsiteX90" fmla="*/ 101708 w 141303"/>
                <a:gd name="connsiteY90" fmla="*/ 17993 h 116881"/>
                <a:gd name="connsiteX91" fmla="*/ 100965 w 141303"/>
                <a:gd name="connsiteY91" fmla="*/ 15859 h 116881"/>
                <a:gd name="connsiteX92" fmla="*/ 98489 w 141303"/>
                <a:gd name="connsiteY92" fmla="*/ 12135 h 116881"/>
                <a:gd name="connsiteX93" fmla="*/ 97813 w 141303"/>
                <a:gd name="connsiteY93" fmla="*/ 9935 h 116881"/>
                <a:gd name="connsiteX94" fmla="*/ 98603 w 141303"/>
                <a:gd name="connsiteY94" fmla="*/ 9544 h 116881"/>
                <a:gd name="connsiteX95" fmla="*/ 102794 w 141303"/>
                <a:gd name="connsiteY95" fmla="*/ 9125 h 116881"/>
                <a:gd name="connsiteX96" fmla="*/ 103470 w 141303"/>
                <a:gd name="connsiteY96" fmla="*/ 8697 h 116881"/>
                <a:gd name="connsiteX97" fmla="*/ 104394 w 141303"/>
                <a:gd name="connsiteY97" fmla="*/ 6287 h 116881"/>
                <a:gd name="connsiteX98" fmla="*/ 105537 w 141303"/>
                <a:gd name="connsiteY98" fmla="*/ 6563 h 116881"/>
                <a:gd name="connsiteX99" fmla="*/ 107861 w 141303"/>
                <a:gd name="connsiteY99" fmla="*/ 6877 h 116881"/>
                <a:gd name="connsiteX100" fmla="*/ 110319 w 141303"/>
                <a:gd name="connsiteY100" fmla="*/ 5229 h 116881"/>
                <a:gd name="connsiteX101" fmla="*/ 111776 w 141303"/>
                <a:gd name="connsiteY101" fmla="*/ 3496 h 116881"/>
                <a:gd name="connsiteX102" fmla="*/ 112567 w 141303"/>
                <a:gd name="connsiteY102" fmla="*/ 4286 h 116881"/>
                <a:gd name="connsiteX103" fmla="*/ 113443 w 141303"/>
                <a:gd name="connsiteY103" fmla="*/ 5505 h 116881"/>
                <a:gd name="connsiteX104" fmla="*/ 114395 w 141303"/>
                <a:gd name="connsiteY104" fmla="*/ 6210 h 116881"/>
                <a:gd name="connsiteX105" fmla="*/ 116167 w 141303"/>
                <a:gd name="connsiteY105" fmla="*/ 7258 h 116881"/>
                <a:gd name="connsiteX106" fmla="*/ 118110 w 141303"/>
                <a:gd name="connsiteY106" fmla="*/ 8725 h 116881"/>
                <a:gd name="connsiteX107" fmla="*/ 119320 w 141303"/>
                <a:gd name="connsiteY107" fmla="*/ 10163 h 116881"/>
                <a:gd name="connsiteX108" fmla="*/ 120301 w 141303"/>
                <a:gd name="connsiteY108" fmla="*/ 10725 h 116881"/>
                <a:gd name="connsiteX109" fmla="*/ 122797 w 141303"/>
                <a:gd name="connsiteY109" fmla="*/ 10325 h 116881"/>
                <a:gd name="connsiteX110" fmla="*/ 123463 w 141303"/>
                <a:gd name="connsiteY110" fmla="*/ 10383 h 116881"/>
                <a:gd name="connsiteX111" fmla="*/ 124902 w 141303"/>
                <a:gd name="connsiteY111" fmla="*/ 8630 h 116881"/>
                <a:gd name="connsiteX112" fmla="*/ 125912 w 141303"/>
                <a:gd name="connsiteY112" fmla="*/ 7677 h 116881"/>
                <a:gd name="connsiteX113" fmla="*/ 126778 w 141303"/>
                <a:gd name="connsiteY113" fmla="*/ 7944 h 116881"/>
                <a:gd name="connsiteX114" fmla="*/ 128035 w 141303"/>
                <a:gd name="connsiteY114" fmla="*/ 7925 h 116881"/>
                <a:gd name="connsiteX115" fmla="*/ 130626 w 141303"/>
                <a:gd name="connsiteY115" fmla="*/ 5696 h 116881"/>
                <a:gd name="connsiteX116" fmla="*/ 132112 w 141303"/>
                <a:gd name="connsiteY116" fmla="*/ 3658 h 116881"/>
                <a:gd name="connsiteX117" fmla="*/ 132931 w 141303"/>
                <a:gd name="connsiteY117" fmla="*/ 3096 h 116881"/>
                <a:gd name="connsiteX118" fmla="*/ 135255 w 141303"/>
                <a:gd name="connsiteY118" fmla="*/ 4115 h 116881"/>
                <a:gd name="connsiteX119" fmla="*/ 136189 w 141303"/>
                <a:gd name="connsiteY119" fmla="*/ 3905 h 116881"/>
                <a:gd name="connsiteX120" fmla="*/ 137541 w 141303"/>
                <a:gd name="connsiteY120" fmla="*/ 1105 h 116881"/>
                <a:gd name="connsiteX121" fmla="*/ 138989 w 141303"/>
                <a:gd name="connsiteY121" fmla="*/ 0 h 116881"/>
                <a:gd name="connsiteX122" fmla="*/ 139418 w 141303"/>
                <a:gd name="connsiteY122" fmla="*/ 1515 h 116881"/>
                <a:gd name="connsiteX123" fmla="*/ 138294 w 141303"/>
                <a:gd name="connsiteY123" fmla="*/ 4382 h 116881"/>
                <a:gd name="connsiteX124" fmla="*/ 137093 w 141303"/>
                <a:gd name="connsiteY124" fmla="*/ 6973 h 116881"/>
                <a:gd name="connsiteX125" fmla="*/ 134855 w 141303"/>
                <a:gd name="connsiteY125" fmla="*/ 9239 h 116881"/>
                <a:gd name="connsiteX126" fmla="*/ 134741 w 141303"/>
                <a:gd name="connsiteY126" fmla="*/ 10906 h 116881"/>
                <a:gd name="connsiteX127" fmla="*/ 133969 w 141303"/>
                <a:gd name="connsiteY127" fmla="*/ 15869 h 116881"/>
                <a:gd name="connsiteX128" fmla="*/ 134264 w 141303"/>
                <a:gd name="connsiteY128" fmla="*/ 17450 h 116881"/>
                <a:gd name="connsiteX129" fmla="*/ 134788 w 141303"/>
                <a:gd name="connsiteY129" fmla="*/ 18802 h 116881"/>
                <a:gd name="connsiteX130" fmla="*/ 135522 w 141303"/>
                <a:gd name="connsiteY130" fmla="*/ 19526 h 116881"/>
                <a:gd name="connsiteX131" fmla="*/ 137465 w 141303"/>
                <a:gd name="connsiteY131" fmla="*/ 24384 h 116881"/>
                <a:gd name="connsiteX132" fmla="*/ 139246 w 141303"/>
                <a:gd name="connsiteY132" fmla="*/ 28794 h 116881"/>
                <a:gd name="connsiteX133" fmla="*/ 140999 w 141303"/>
                <a:gd name="connsiteY133" fmla="*/ 32414 h 116881"/>
                <a:gd name="connsiteX134" fmla="*/ 141304 w 141303"/>
                <a:gd name="connsiteY134" fmla="*/ 34700 h 116881"/>
                <a:gd name="connsiteX135" fmla="*/ 139694 w 141303"/>
                <a:gd name="connsiteY135" fmla="*/ 40500 h 116881"/>
                <a:gd name="connsiteX136" fmla="*/ 137827 w 141303"/>
                <a:gd name="connsiteY136" fmla="*/ 45825 h 116881"/>
                <a:gd name="connsiteX137" fmla="*/ 137989 w 141303"/>
                <a:gd name="connsiteY137" fmla="*/ 48473 h 116881"/>
                <a:gd name="connsiteX138" fmla="*/ 138799 w 141303"/>
                <a:gd name="connsiteY138" fmla="*/ 51121 h 116881"/>
                <a:gd name="connsiteX139" fmla="*/ 139656 w 141303"/>
                <a:gd name="connsiteY139" fmla="*/ 54655 h 116881"/>
                <a:gd name="connsiteX140" fmla="*/ 139970 w 141303"/>
                <a:gd name="connsiteY140" fmla="*/ 59169 h 116881"/>
                <a:gd name="connsiteX141" fmla="*/ 139503 w 141303"/>
                <a:gd name="connsiteY141" fmla="*/ 62113 h 116881"/>
                <a:gd name="connsiteX142" fmla="*/ 138655 w 141303"/>
                <a:gd name="connsiteY142" fmla="*/ 63941 h 116881"/>
                <a:gd name="connsiteX143" fmla="*/ 137036 w 141303"/>
                <a:gd name="connsiteY143" fmla="*/ 65808 h 116881"/>
                <a:gd name="connsiteX144" fmla="*/ 135636 w 141303"/>
                <a:gd name="connsiteY144" fmla="*/ 66770 h 116881"/>
                <a:gd name="connsiteX145" fmla="*/ 133941 w 141303"/>
                <a:gd name="connsiteY145" fmla="*/ 65180 h 116881"/>
                <a:gd name="connsiteX146" fmla="*/ 132588 w 141303"/>
                <a:gd name="connsiteY146" fmla="*/ 65113 h 116881"/>
                <a:gd name="connsiteX147" fmla="*/ 130788 w 141303"/>
                <a:gd name="connsiteY147" fmla="*/ 65589 h 116881"/>
                <a:gd name="connsiteX148" fmla="*/ 129369 w 141303"/>
                <a:gd name="connsiteY148" fmla="*/ 66323 h 116881"/>
                <a:gd name="connsiteX149" fmla="*/ 126473 w 141303"/>
                <a:gd name="connsiteY149" fmla="*/ 69075 h 116881"/>
                <a:gd name="connsiteX150" fmla="*/ 123263 w 141303"/>
                <a:gd name="connsiteY150" fmla="*/ 71752 h 116881"/>
                <a:gd name="connsiteX151" fmla="*/ 118825 w 141303"/>
                <a:gd name="connsiteY151" fmla="*/ 72438 h 116881"/>
                <a:gd name="connsiteX152" fmla="*/ 117100 w 141303"/>
                <a:gd name="connsiteY152" fmla="*/ 74419 h 116881"/>
                <a:gd name="connsiteX153" fmla="*/ 115253 w 141303"/>
                <a:gd name="connsiteY153" fmla="*/ 74695 h 116881"/>
                <a:gd name="connsiteX154" fmla="*/ 111747 w 141303"/>
                <a:gd name="connsiteY154" fmla="*/ 74800 h 116881"/>
                <a:gd name="connsiteX155" fmla="*/ 109452 w 141303"/>
                <a:gd name="connsiteY155" fmla="*/ 75257 h 116881"/>
                <a:gd name="connsiteX156" fmla="*/ 109557 w 141303"/>
                <a:gd name="connsiteY156" fmla="*/ 76257 h 116881"/>
                <a:gd name="connsiteX157" fmla="*/ 109366 w 141303"/>
                <a:gd name="connsiteY157" fmla="*/ 80963 h 116881"/>
                <a:gd name="connsiteX158" fmla="*/ 109414 w 141303"/>
                <a:gd name="connsiteY158" fmla="*/ 82068 h 116881"/>
                <a:gd name="connsiteX159" fmla="*/ 109061 w 141303"/>
                <a:gd name="connsiteY159" fmla="*/ 82363 h 116881"/>
                <a:gd name="connsiteX160" fmla="*/ 107471 w 141303"/>
                <a:gd name="connsiteY160" fmla="*/ 82506 h 116881"/>
                <a:gd name="connsiteX161" fmla="*/ 104785 w 141303"/>
                <a:gd name="connsiteY161" fmla="*/ 81782 h 116881"/>
                <a:gd name="connsiteX162" fmla="*/ 101146 w 141303"/>
                <a:gd name="connsiteY162" fmla="*/ 80620 h 116881"/>
                <a:gd name="connsiteX163" fmla="*/ 98556 w 141303"/>
                <a:gd name="connsiteY163" fmla="*/ 80439 h 116881"/>
                <a:gd name="connsiteX164" fmla="*/ 97222 w 141303"/>
                <a:gd name="connsiteY164" fmla="*/ 82487 h 116881"/>
                <a:gd name="connsiteX165" fmla="*/ 96431 w 141303"/>
                <a:gd name="connsiteY165" fmla="*/ 83287 h 116881"/>
                <a:gd name="connsiteX166" fmla="*/ 95441 w 141303"/>
                <a:gd name="connsiteY166" fmla="*/ 83411 h 116881"/>
                <a:gd name="connsiteX167" fmla="*/ 94422 w 141303"/>
                <a:gd name="connsiteY167" fmla="*/ 83773 h 116881"/>
                <a:gd name="connsiteX168" fmla="*/ 94079 w 141303"/>
                <a:gd name="connsiteY168" fmla="*/ 84687 h 116881"/>
                <a:gd name="connsiteX169" fmla="*/ 93993 w 141303"/>
                <a:gd name="connsiteY169" fmla="*/ 85830 h 116881"/>
                <a:gd name="connsiteX170" fmla="*/ 94488 w 141303"/>
                <a:gd name="connsiteY170" fmla="*/ 87782 h 116881"/>
                <a:gd name="connsiteX171" fmla="*/ 94679 w 141303"/>
                <a:gd name="connsiteY171" fmla="*/ 90888 h 116881"/>
                <a:gd name="connsiteX172" fmla="*/ 94545 w 141303"/>
                <a:gd name="connsiteY172" fmla="*/ 93002 h 116881"/>
                <a:gd name="connsiteX173" fmla="*/ 95498 w 141303"/>
                <a:gd name="connsiteY173" fmla="*/ 94345 h 116881"/>
                <a:gd name="connsiteX174" fmla="*/ 101061 w 141303"/>
                <a:gd name="connsiteY174" fmla="*/ 98841 h 116881"/>
                <a:gd name="connsiteX175" fmla="*/ 102699 w 141303"/>
                <a:gd name="connsiteY175" fmla="*/ 99965 h 116881"/>
                <a:gd name="connsiteX176" fmla="*/ 102889 w 141303"/>
                <a:gd name="connsiteY176" fmla="*/ 100632 h 116881"/>
                <a:gd name="connsiteX177" fmla="*/ 101918 w 141303"/>
                <a:gd name="connsiteY177" fmla="*/ 103080 h 116881"/>
                <a:gd name="connsiteX178" fmla="*/ 102784 w 141303"/>
                <a:gd name="connsiteY178" fmla="*/ 106518 h 116881"/>
                <a:gd name="connsiteX179" fmla="*/ 101042 w 141303"/>
                <a:gd name="connsiteY179" fmla="*/ 106452 h 116881"/>
                <a:gd name="connsiteX180" fmla="*/ 98127 w 141303"/>
                <a:gd name="connsiteY180" fmla="*/ 104975 h 116881"/>
                <a:gd name="connsiteX181" fmla="*/ 96736 w 141303"/>
                <a:gd name="connsiteY181" fmla="*/ 104070 h 116881"/>
                <a:gd name="connsiteX182" fmla="*/ 95050 w 141303"/>
                <a:gd name="connsiteY182" fmla="*/ 104794 h 116881"/>
                <a:gd name="connsiteX183" fmla="*/ 94460 w 141303"/>
                <a:gd name="connsiteY183" fmla="*/ 104661 h 116881"/>
                <a:gd name="connsiteX184" fmla="*/ 93326 w 141303"/>
                <a:gd name="connsiteY184" fmla="*/ 102966 h 116881"/>
                <a:gd name="connsiteX185" fmla="*/ 91840 w 141303"/>
                <a:gd name="connsiteY185" fmla="*/ 101241 h 116881"/>
                <a:gd name="connsiteX186" fmla="*/ 90307 w 141303"/>
                <a:gd name="connsiteY186" fmla="*/ 101127 h 116881"/>
                <a:gd name="connsiteX187" fmla="*/ 87069 w 141303"/>
                <a:gd name="connsiteY187" fmla="*/ 101803 h 116881"/>
                <a:gd name="connsiteX188" fmla="*/ 83754 w 141303"/>
                <a:gd name="connsiteY188" fmla="*/ 102280 h 116881"/>
                <a:gd name="connsiteX189" fmla="*/ 82496 w 141303"/>
                <a:gd name="connsiteY189" fmla="*/ 102270 h 116881"/>
                <a:gd name="connsiteX190" fmla="*/ 81972 w 141303"/>
                <a:gd name="connsiteY190" fmla="*/ 102584 h 116881"/>
                <a:gd name="connsiteX191" fmla="*/ 80058 w 141303"/>
                <a:gd name="connsiteY191" fmla="*/ 105156 h 116881"/>
                <a:gd name="connsiteX192" fmla="*/ 79248 w 141303"/>
                <a:gd name="connsiteY192" fmla="*/ 104718 h 116881"/>
                <a:gd name="connsiteX193" fmla="*/ 75905 w 141303"/>
                <a:gd name="connsiteY193" fmla="*/ 103737 h 116881"/>
                <a:gd name="connsiteX194" fmla="*/ 72866 w 141303"/>
                <a:gd name="connsiteY194" fmla="*/ 103365 h 116881"/>
                <a:gd name="connsiteX195" fmla="*/ 72247 w 141303"/>
                <a:gd name="connsiteY195" fmla="*/ 104023 h 116881"/>
                <a:gd name="connsiteX196" fmla="*/ 72619 w 141303"/>
                <a:gd name="connsiteY196" fmla="*/ 106118 h 116881"/>
                <a:gd name="connsiteX197" fmla="*/ 73286 w 141303"/>
                <a:gd name="connsiteY197" fmla="*/ 108156 h 116881"/>
                <a:gd name="connsiteX198" fmla="*/ 72886 w 141303"/>
                <a:gd name="connsiteY198" fmla="*/ 109023 h 116881"/>
                <a:gd name="connsiteX199" fmla="*/ 71209 w 141303"/>
                <a:gd name="connsiteY199" fmla="*/ 110100 h 116881"/>
                <a:gd name="connsiteX200" fmla="*/ 69009 w 141303"/>
                <a:gd name="connsiteY200" fmla="*/ 112033 h 116881"/>
                <a:gd name="connsiteX201" fmla="*/ 67647 w 141303"/>
                <a:gd name="connsiteY201" fmla="*/ 113538 h 116881"/>
                <a:gd name="connsiteX202" fmla="*/ 66704 w 141303"/>
                <a:gd name="connsiteY202" fmla="*/ 113910 h 116881"/>
                <a:gd name="connsiteX203" fmla="*/ 63341 w 141303"/>
                <a:gd name="connsiteY203" fmla="*/ 113843 h 116881"/>
                <a:gd name="connsiteX204" fmla="*/ 59989 w 141303"/>
                <a:gd name="connsiteY204" fmla="*/ 114043 h 116881"/>
                <a:gd name="connsiteX205" fmla="*/ 58636 w 141303"/>
                <a:gd name="connsiteY205" fmla="*/ 115462 h 116881"/>
                <a:gd name="connsiteX206" fmla="*/ 57379 w 141303"/>
                <a:gd name="connsiteY206" fmla="*/ 116567 h 116881"/>
                <a:gd name="connsiteX207" fmla="*/ 56302 w 141303"/>
                <a:gd name="connsiteY207" fmla="*/ 116882 h 116881"/>
                <a:gd name="connsiteX208" fmla="*/ 19384 w 141303"/>
                <a:gd name="connsiteY208" fmla="*/ 93250 h 116881"/>
                <a:gd name="connsiteX209" fmla="*/ 18908 w 141303"/>
                <a:gd name="connsiteY209" fmla="*/ 93507 h 116881"/>
                <a:gd name="connsiteX210" fmla="*/ 18450 w 141303"/>
                <a:gd name="connsiteY210" fmla="*/ 93497 h 116881"/>
                <a:gd name="connsiteX211" fmla="*/ 17993 w 141303"/>
                <a:gd name="connsiteY211" fmla="*/ 93098 h 116881"/>
                <a:gd name="connsiteX212" fmla="*/ 18041 w 141303"/>
                <a:gd name="connsiteY212" fmla="*/ 91535 h 116881"/>
                <a:gd name="connsiteX213" fmla="*/ 18374 w 141303"/>
                <a:gd name="connsiteY213" fmla="*/ 90583 h 116881"/>
                <a:gd name="connsiteX214" fmla="*/ 19155 w 141303"/>
                <a:gd name="connsiteY214" fmla="*/ 90402 h 116881"/>
                <a:gd name="connsiteX215" fmla="*/ 19384 w 141303"/>
                <a:gd name="connsiteY215" fmla="*/ 93250 h 116881"/>
                <a:gd name="connsiteX216" fmla="*/ 26661 w 141303"/>
                <a:gd name="connsiteY216" fmla="*/ 108576 h 116881"/>
                <a:gd name="connsiteX217" fmla="*/ 25680 w 141303"/>
                <a:gd name="connsiteY217" fmla="*/ 109623 h 116881"/>
                <a:gd name="connsiteX218" fmla="*/ 24127 w 141303"/>
                <a:gd name="connsiteY218" fmla="*/ 107461 h 116881"/>
                <a:gd name="connsiteX219" fmla="*/ 24136 w 141303"/>
                <a:gd name="connsiteY219" fmla="*/ 106861 h 116881"/>
                <a:gd name="connsiteX220" fmla="*/ 26661 w 141303"/>
                <a:gd name="connsiteY220" fmla="*/ 108576 h 116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141303" h="116881">
                  <a:moveTo>
                    <a:pt x="56302" y="116882"/>
                  </a:moveTo>
                  <a:lnTo>
                    <a:pt x="51921" y="113367"/>
                  </a:lnTo>
                  <a:lnTo>
                    <a:pt x="43225" y="112138"/>
                  </a:lnTo>
                  <a:lnTo>
                    <a:pt x="42282" y="110585"/>
                  </a:lnTo>
                  <a:lnTo>
                    <a:pt x="41443" y="110280"/>
                  </a:lnTo>
                  <a:lnTo>
                    <a:pt x="40643" y="112300"/>
                  </a:lnTo>
                  <a:lnTo>
                    <a:pt x="35862" y="114233"/>
                  </a:lnTo>
                  <a:lnTo>
                    <a:pt x="33862" y="113062"/>
                  </a:lnTo>
                  <a:lnTo>
                    <a:pt x="32404" y="111652"/>
                  </a:lnTo>
                  <a:lnTo>
                    <a:pt x="32614" y="109919"/>
                  </a:lnTo>
                  <a:lnTo>
                    <a:pt x="34004" y="108509"/>
                  </a:lnTo>
                  <a:lnTo>
                    <a:pt x="36376" y="107499"/>
                  </a:lnTo>
                  <a:lnTo>
                    <a:pt x="37472" y="103937"/>
                  </a:lnTo>
                  <a:lnTo>
                    <a:pt x="35662" y="99374"/>
                  </a:lnTo>
                  <a:lnTo>
                    <a:pt x="34080" y="98041"/>
                  </a:lnTo>
                  <a:lnTo>
                    <a:pt x="32404" y="96993"/>
                  </a:lnTo>
                  <a:lnTo>
                    <a:pt x="30642" y="98689"/>
                  </a:lnTo>
                  <a:lnTo>
                    <a:pt x="29166" y="101594"/>
                  </a:lnTo>
                  <a:lnTo>
                    <a:pt x="27623" y="103089"/>
                  </a:lnTo>
                  <a:lnTo>
                    <a:pt x="25441" y="103422"/>
                  </a:lnTo>
                  <a:lnTo>
                    <a:pt x="22250" y="103299"/>
                  </a:lnTo>
                  <a:lnTo>
                    <a:pt x="21013" y="98965"/>
                  </a:lnTo>
                  <a:lnTo>
                    <a:pt x="20603" y="95250"/>
                  </a:lnTo>
                  <a:lnTo>
                    <a:pt x="21041" y="91002"/>
                  </a:lnTo>
                  <a:lnTo>
                    <a:pt x="21527" y="88487"/>
                  </a:lnTo>
                  <a:lnTo>
                    <a:pt x="18460" y="85020"/>
                  </a:lnTo>
                  <a:lnTo>
                    <a:pt x="18279" y="81715"/>
                  </a:lnTo>
                  <a:lnTo>
                    <a:pt x="16802" y="80010"/>
                  </a:lnTo>
                  <a:lnTo>
                    <a:pt x="16364" y="80877"/>
                  </a:lnTo>
                  <a:lnTo>
                    <a:pt x="16402" y="81829"/>
                  </a:lnTo>
                  <a:lnTo>
                    <a:pt x="15983" y="81144"/>
                  </a:lnTo>
                  <a:lnTo>
                    <a:pt x="11125" y="71428"/>
                  </a:lnTo>
                  <a:lnTo>
                    <a:pt x="10316" y="66923"/>
                  </a:lnTo>
                  <a:lnTo>
                    <a:pt x="11154" y="63446"/>
                  </a:lnTo>
                  <a:lnTo>
                    <a:pt x="11640" y="62284"/>
                  </a:lnTo>
                  <a:lnTo>
                    <a:pt x="10239" y="60455"/>
                  </a:lnTo>
                  <a:lnTo>
                    <a:pt x="8277" y="58379"/>
                  </a:lnTo>
                  <a:lnTo>
                    <a:pt x="4801" y="55655"/>
                  </a:lnTo>
                  <a:lnTo>
                    <a:pt x="4572" y="51340"/>
                  </a:lnTo>
                  <a:lnTo>
                    <a:pt x="3791" y="46254"/>
                  </a:lnTo>
                  <a:lnTo>
                    <a:pt x="2753" y="44530"/>
                  </a:lnTo>
                  <a:lnTo>
                    <a:pt x="1162" y="41396"/>
                  </a:lnTo>
                  <a:lnTo>
                    <a:pt x="295" y="38796"/>
                  </a:lnTo>
                  <a:lnTo>
                    <a:pt x="0" y="31918"/>
                  </a:lnTo>
                  <a:lnTo>
                    <a:pt x="448" y="31366"/>
                  </a:lnTo>
                  <a:lnTo>
                    <a:pt x="2915" y="31166"/>
                  </a:lnTo>
                  <a:lnTo>
                    <a:pt x="6077" y="30671"/>
                  </a:lnTo>
                  <a:lnTo>
                    <a:pt x="6582" y="29566"/>
                  </a:lnTo>
                  <a:lnTo>
                    <a:pt x="6020" y="28642"/>
                  </a:lnTo>
                  <a:lnTo>
                    <a:pt x="8040" y="27080"/>
                  </a:lnTo>
                  <a:lnTo>
                    <a:pt x="10945" y="23660"/>
                  </a:lnTo>
                  <a:lnTo>
                    <a:pt x="13183" y="20088"/>
                  </a:lnTo>
                  <a:lnTo>
                    <a:pt x="14802" y="17831"/>
                  </a:lnTo>
                  <a:lnTo>
                    <a:pt x="15764" y="15593"/>
                  </a:lnTo>
                  <a:lnTo>
                    <a:pt x="19022" y="12421"/>
                  </a:lnTo>
                  <a:lnTo>
                    <a:pt x="23527" y="10230"/>
                  </a:lnTo>
                  <a:lnTo>
                    <a:pt x="26575" y="9716"/>
                  </a:lnTo>
                  <a:lnTo>
                    <a:pt x="29756" y="8973"/>
                  </a:lnTo>
                  <a:lnTo>
                    <a:pt x="32795" y="7906"/>
                  </a:lnTo>
                  <a:lnTo>
                    <a:pt x="34243" y="7801"/>
                  </a:lnTo>
                  <a:lnTo>
                    <a:pt x="38015" y="9087"/>
                  </a:lnTo>
                  <a:lnTo>
                    <a:pt x="40063" y="9411"/>
                  </a:lnTo>
                  <a:lnTo>
                    <a:pt x="42215" y="9392"/>
                  </a:lnTo>
                  <a:lnTo>
                    <a:pt x="44434" y="9535"/>
                  </a:lnTo>
                  <a:lnTo>
                    <a:pt x="46368" y="9401"/>
                  </a:lnTo>
                  <a:lnTo>
                    <a:pt x="50997" y="8506"/>
                  </a:lnTo>
                  <a:lnTo>
                    <a:pt x="55922" y="9220"/>
                  </a:lnTo>
                  <a:lnTo>
                    <a:pt x="60313" y="8658"/>
                  </a:lnTo>
                  <a:lnTo>
                    <a:pt x="65742" y="7620"/>
                  </a:lnTo>
                  <a:lnTo>
                    <a:pt x="68409" y="8277"/>
                  </a:lnTo>
                  <a:lnTo>
                    <a:pt x="70838" y="9316"/>
                  </a:lnTo>
                  <a:lnTo>
                    <a:pt x="71171" y="11421"/>
                  </a:lnTo>
                  <a:lnTo>
                    <a:pt x="71743" y="12383"/>
                  </a:lnTo>
                  <a:lnTo>
                    <a:pt x="72552" y="13126"/>
                  </a:lnTo>
                  <a:lnTo>
                    <a:pt x="73629" y="13126"/>
                  </a:lnTo>
                  <a:lnTo>
                    <a:pt x="75019" y="11659"/>
                  </a:lnTo>
                  <a:lnTo>
                    <a:pt x="76172" y="10144"/>
                  </a:lnTo>
                  <a:lnTo>
                    <a:pt x="76553" y="9868"/>
                  </a:lnTo>
                  <a:lnTo>
                    <a:pt x="76610" y="10611"/>
                  </a:lnTo>
                  <a:lnTo>
                    <a:pt x="77191" y="12249"/>
                  </a:lnTo>
                  <a:lnTo>
                    <a:pt x="78220" y="13859"/>
                  </a:lnTo>
                  <a:lnTo>
                    <a:pt x="79267" y="14926"/>
                  </a:lnTo>
                  <a:lnTo>
                    <a:pt x="81010" y="16345"/>
                  </a:lnTo>
                  <a:lnTo>
                    <a:pt x="82144" y="16412"/>
                  </a:lnTo>
                  <a:lnTo>
                    <a:pt x="85868" y="15069"/>
                  </a:lnTo>
                  <a:lnTo>
                    <a:pt x="91430" y="17021"/>
                  </a:lnTo>
                  <a:lnTo>
                    <a:pt x="92079" y="18002"/>
                  </a:lnTo>
                  <a:lnTo>
                    <a:pt x="93879" y="19984"/>
                  </a:lnTo>
                  <a:lnTo>
                    <a:pt x="95821" y="21403"/>
                  </a:lnTo>
                  <a:lnTo>
                    <a:pt x="100165" y="21498"/>
                  </a:lnTo>
                  <a:lnTo>
                    <a:pt x="101708" y="17993"/>
                  </a:lnTo>
                  <a:lnTo>
                    <a:pt x="100965" y="15859"/>
                  </a:lnTo>
                  <a:lnTo>
                    <a:pt x="98489" y="12135"/>
                  </a:lnTo>
                  <a:lnTo>
                    <a:pt x="97813" y="9935"/>
                  </a:lnTo>
                  <a:lnTo>
                    <a:pt x="98603" y="9544"/>
                  </a:lnTo>
                  <a:lnTo>
                    <a:pt x="102794" y="9125"/>
                  </a:lnTo>
                  <a:lnTo>
                    <a:pt x="103470" y="8697"/>
                  </a:lnTo>
                  <a:lnTo>
                    <a:pt x="104394" y="6287"/>
                  </a:lnTo>
                  <a:lnTo>
                    <a:pt x="105537" y="6563"/>
                  </a:lnTo>
                  <a:lnTo>
                    <a:pt x="107861" y="6877"/>
                  </a:lnTo>
                  <a:lnTo>
                    <a:pt x="110319" y="5229"/>
                  </a:lnTo>
                  <a:lnTo>
                    <a:pt x="111776" y="3496"/>
                  </a:lnTo>
                  <a:lnTo>
                    <a:pt x="112567" y="4286"/>
                  </a:lnTo>
                  <a:lnTo>
                    <a:pt x="113443" y="5505"/>
                  </a:lnTo>
                  <a:lnTo>
                    <a:pt x="114395" y="6210"/>
                  </a:lnTo>
                  <a:lnTo>
                    <a:pt x="116167" y="7258"/>
                  </a:lnTo>
                  <a:lnTo>
                    <a:pt x="118110" y="8725"/>
                  </a:lnTo>
                  <a:lnTo>
                    <a:pt x="119320" y="10163"/>
                  </a:lnTo>
                  <a:lnTo>
                    <a:pt x="120301" y="10725"/>
                  </a:lnTo>
                  <a:lnTo>
                    <a:pt x="122797" y="10325"/>
                  </a:lnTo>
                  <a:lnTo>
                    <a:pt x="123463" y="10383"/>
                  </a:lnTo>
                  <a:lnTo>
                    <a:pt x="124902" y="8630"/>
                  </a:lnTo>
                  <a:lnTo>
                    <a:pt x="125912" y="7677"/>
                  </a:lnTo>
                  <a:lnTo>
                    <a:pt x="126778" y="7944"/>
                  </a:lnTo>
                  <a:lnTo>
                    <a:pt x="128035" y="7925"/>
                  </a:lnTo>
                  <a:lnTo>
                    <a:pt x="130626" y="5696"/>
                  </a:lnTo>
                  <a:lnTo>
                    <a:pt x="132112" y="3658"/>
                  </a:lnTo>
                  <a:lnTo>
                    <a:pt x="132931" y="3096"/>
                  </a:lnTo>
                  <a:lnTo>
                    <a:pt x="135255" y="4115"/>
                  </a:lnTo>
                  <a:lnTo>
                    <a:pt x="136189" y="3905"/>
                  </a:lnTo>
                  <a:lnTo>
                    <a:pt x="137541" y="1105"/>
                  </a:lnTo>
                  <a:lnTo>
                    <a:pt x="138989" y="0"/>
                  </a:lnTo>
                  <a:lnTo>
                    <a:pt x="139418" y="1515"/>
                  </a:lnTo>
                  <a:lnTo>
                    <a:pt x="138294" y="4382"/>
                  </a:lnTo>
                  <a:lnTo>
                    <a:pt x="137093" y="6973"/>
                  </a:lnTo>
                  <a:lnTo>
                    <a:pt x="134855" y="9239"/>
                  </a:lnTo>
                  <a:lnTo>
                    <a:pt x="134741" y="10906"/>
                  </a:lnTo>
                  <a:lnTo>
                    <a:pt x="133969" y="15869"/>
                  </a:lnTo>
                  <a:lnTo>
                    <a:pt x="134264" y="17450"/>
                  </a:lnTo>
                  <a:lnTo>
                    <a:pt x="134788" y="18802"/>
                  </a:lnTo>
                  <a:lnTo>
                    <a:pt x="135522" y="19526"/>
                  </a:lnTo>
                  <a:lnTo>
                    <a:pt x="137465" y="24384"/>
                  </a:lnTo>
                  <a:lnTo>
                    <a:pt x="139246" y="28794"/>
                  </a:lnTo>
                  <a:lnTo>
                    <a:pt x="140999" y="32414"/>
                  </a:lnTo>
                  <a:lnTo>
                    <a:pt x="141304" y="34700"/>
                  </a:lnTo>
                  <a:lnTo>
                    <a:pt x="139694" y="40500"/>
                  </a:lnTo>
                  <a:lnTo>
                    <a:pt x="137827" y="45825"/>
                  </a:lnTo>
                  <a:lnTo>
                    <a:pt x="137989" y="48473"/>
                  </a:lnTo>
                  <a:lnTo>
                    <a:pt x="138799" y="51121"/>
                  </a:lnTo>
                  <a:lnTo>
                    <a:pt x="139656" y="54655"/>
                  </a:lnTo>
                  <a:lnTo>
                    <a:pt x="139970" y="59169"/>
                  </a:lnTo>
                  <a:lnTo>
                    <a:pt x="139503" y="62113"/>
                  </a:lnTo>
                  <a:lnTo>
                    <a:pt x="138655" y="63941"/>
                  </a:lnTo>
                  <a:lnTo>
                    <a:pt x="137036" y="65808"/>
                  </a:lnTo>
                  <a:lnTo>
                    <a:pt x="135636" y="66770"/>
                  </a:lnTo>
                  <a:lnTo>
                    <a:pt x="133941" y="65180"/>
                  </a:lnTo>
                  <a:lnTo>
                    <a:pt x="132588" y="65113"/>
                  </a:lnTo>
                  <a:lnTo>
                    <a:pt x="130788" y="65589"/>
                  </a:lnTo>
                  <a:lnTo>
                    <a:pt x="129369" y="66323"/>
                  </a:lnTo>
                  <a:lnTo>
                    <a:pt x="126473" y="69075"/>
                  </a:lnTo>
                  <a:lnTo>
                    <a:pt x="123263" y="71752"/>
                  </a:lnTo>
                  <a:lnTo>
                    <a:pt x="118825" y="72438"/>
                  </a:lnTo>
                  <a:lnTo>
                    <a:pt x="117100" y="74419"/>
                  </a:lnTo>
                  <a:lnTo>
                    <a:pt x="115253" y="74695"/>
                  </a:lnTo>
                  <a:lnTo>
                    <a:pt x="111747" y="74800"/>
                  </a:lnTo>
                  <a:lnTo>
                    <a:pt x="109452" y="75257"/>
                  </a:lnTo>
                  <a:lnTo>
                    <a:pt x="109557" y="76257"/>
                  </a:lnTo>
                  <a:lnTo>
                    <a:pt x="109366" y="80963"/>
                  </a:lnTo>
                  <a:lnTo>
                    <a:pt x="109414" y="82068"/>
                  </a:lnTo>
                  <a:lnTo>
                    <a:pt x="109061" y="82363"/>
                  </a:lnTo>
                  <a:lnTo>
                    <a:pt x="107471" y="82506"/>
                  </a:lnTo>
                  <a:lnTo>
                    <a:pt x="104785" y="81782"/>
                  </a:lnTo>
                  <a:lnTo>
                    <a:pt x="101146" y="80620"/>
                  </a:lnTo>
                  <a:lnTo>
                    <a:pt x="98556" y="80439"/>
                  </a:lnTo>
                  <a:lnTo>
                    <a:pt x="97222" y="82487"/>
                  </a:lnTo>
                  <a:lnTo>
                    <a:pt x="96431" y="83287"/>
                  </a:lnTo>
                  <a:lnTo>
                    <a:pt x="95441" y="83411"/>
                  </a:lnTo>
                  <a:lnTo>
                    <a:pt x="94422" y="83773"/>
                  </a:lnTo>
                  <a:lnTo>
                    <a:pt x="94079" y="84687"/>
                  </a:lnTo>
                  <a:lnTo>
                    <a:pt x="93993" y="85830"/>
                  </a:lnTo>
                  <a:lnTo>
                    <a:pt x="94488" y="87782"/>
                  </a:lnTo>
                  <a:lnTo>
                    <a:pt x="94679" y="90888"/>
                  </a:lnTo>
                  <a:lnTo>
                    <a:pt x="94545" y="93002"/>
                  </a:lnTo>
                  <a:lnTo>
                    <a:pt x="95498" y="94345"/>
                  </a:lnTo>
                  <a:lnTo>
                    <a:pt x="101061" y="98841"/>
                  </a:lnTo>
                  <a:lnTo>
                    <a:pt x="102699" y="99965"/>
                  </a:lnTo>
                  <a:lnTo>
                    <a:pt x="102889" y="100632"/>
                  </a:lnTo>
                  <a:lnTo>
                    <a:pt x="101918" y="103080"/>
                  </a:lnTo>
                  <a:lnTo>
                    <a:pt x="102784" y="106518"/>
                  </a:lnTo>
                  <a:lnTo>
                    <a:pt x="101042" y="106452"/>
                  </a:lnTo>
                  <a:lnTo>
                    <a:pt x="98127" y="104975"/>
                  </a:lnTo>
                  <a:lnTo>
                    <a:pt x="96736" y="104070"/>
                  </a:lnTo>
                  <a:lnTo>
                    <a:pt x="95050" y="104794"/>
                  </a:lnTo>
                  <a:lnTo>
                    <a:pt x="94460" y="104661"/>
                  </a:lnTo>
                  <a:lnTo>
                    <a:pt x="93326" y="102966"/>
                  </a:lnTo>
                  <a:lnTo>
                    <a:pt x="91840" y="101241"/>
                  </a:lnTo>
                  <a:lnTo>
                    <a:pt x="90307" y="101127"/>
                  </a:lnTo>
                  <a:lnTo>
                    <a:pt x="87069" y="101803"/>
                  </a:lnTo>
                  <a:lnTo>
                    <a:pt x="83754" y="102280"/>
                  </a:lnTo>
                  <a:lnTo>
                    <a:pt x="82496" y="102270"/>
                  </a:lnTo>
                  <a:lnTo>
                    <a:pt x="81972" y="102584"/>
                  </a:lnTo>
                  <a:lnTo>
                    <a:pt x="80058" y="105156"/>
                  </a:lnTo>
                  <a:lnTo>
                    <a:pt x="79248" y="104718"/>
                  </a:lnTo>
                  <a:lnTo>
                    <a:pt x="75905" y="103737"/>
                  </a:lnTo>
                  <a:lnTo>
                    <a:pt x="72866" y="103365"/>
                  </a:lnTo>
                  <a:lnTo>
                    <a:pt x="72247" y="104023"/>
                  </a:lnTo>
                  <a:lnTo>
                    <a:pt x="72619" y="106118"/>
                  </a:lnTo>
                  <a:lnTo>
                    <a:pt x="73286" y="108156"/>
                  </a:lnTo>
                  <a:lnTo>
                    <a:pt x="72886" y="109023"/>
                  </a:lnTo>
                  <a:lnTo>
                    <a:pt x="71209" y="110100"/>
                  </a:lnTo>
                  <a:lnTo>
                    <a:pt x="69009" y="112033"/>
                  </a:lnTo>
                  <a:lnTo>
                    <a:pt x="67647" y="113538"/>
                  </a:lnTo>
                  <a:lnTo>
                    <a:pt x="66704" y="113910"/>
                  </a:lnTo>
                  <a:lnTo>
                    <a:pt x="63341" y="113843"/>
                  </a:lnTo>
                  <a:lnTo>
                    <a:pt x="59989" y="114043"/>
                  </a:lnTo>
                  <a:lnTo>
                    <a:pt x="58636" y="115462"/>
                  </a:lnTo>
                  <a:lnTo>
                    <a:pt x="57379" y="116567"/>
                  </a:lnTo>
                  <a:lnTo>
                    <a:pt x="56302" y="116882"/>
                  </a:lnTo>
                  <a:close/>
                  <a:moveTo>
                    <a:pt x="19384" y="93250"/>
                  </a:moveTo>
                  <a:lnTo>
                    <a:pt x="18908" y="93507"/>
                  </a:lnTo>
                  <a:lnTo>
                    <a:pt x="18450" y="93497"/>
                  </a:lnTo>
                  <a:lnTo>
                    <a:pt x="17993" y="93098"/>
                  </a:lnTo>
                  <a:lnTo>
                    <a:pt x="18041" y="91535"/>
                  </a:lnTo>
                  <a:lnTo>
                    <a:pt x="18374" y="90583"/>
                  </a:lnTo>
                  <a:lnTo>
                    <a:pt x="19155" y="90402"/>
                  </a:lnTo>
                  <a:lnTo>
                    <a:pt x="19384" y="93250"/>
                  </a:lnTo>
                  <a:close/>
                  <a:moveTo>
                    <a:pt x="26661" y="108576"/>
                  </a:moveTo>
                  <a:lnTo>
                    <a:pt x="25680" y="109623"/>
                  </a:lnTo>
                  <a:lnTo>
                    <a:pt x="24127" y="107461"/>
                  </a:lnTo>
                  <a:lnTo>
                    <a:pt x="24136" y="106861"/>
                  </a:lnTo>
                  <a:lnTo>
                    <a:pt x="26661" y="10857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9577E91A-06C0-71E5-4202-D1F90E9B4048}"/>
                </a:ext>
              </a:extLst>
            </p:cNvPr>
            <p:cNvSpPr>
              <a:spLocks/>
            </p:cNvSpPr>
            <p:nvPr/>
          </p:nvSpPr>
          <p:spPr>
            <a:xfrm>
              <a:off x="9133310" y="3397942"/>
              <a:ext cx="169449" cy="184651"/>
            </a:xfrm>
            <a:custGeom>
              <a:avLst/>
              <a:gdLst>
                <a:gd name="connsiteX0" fmla="*/ 165154 w 169449"/>
                <a:gd name="connsiteY0" fmla="*/ 16821 h 184651"/>
                <a:gd name="connsiteX1" fmla="*/ 165878 w 169449"/>
                <a:gd name="connsiteY1" fmla="*/ 19012 h 184651"/>
                <a:gd name="connsiteX2" fmla="*/ 167593 w 169449"/>
                <a:gd name="connsiteY2" fmla="*/ 21146 h 184651"/>
                <a:gd name="connsiteX3" fmla="*/ 168488 w 169449"/>
                <a:gd name="connsiteY3" fmla="*/ 22698 h 184651"/>
                <a:gd name="connsiteX4" fmla="*/ 168669 w 169449"/>
                <a:gd name="connsiteY4" fmla="*/ 24308 h 184651"/>
                <a:gd name="connsiteX5" fmla="*/ 169450 w 169449"/>
                <a:gd name="connsiteY5" fmla="*/ 25213 h 184651"/>
                <a:gd name="connsiteX6" fmla="*/ 168088 w 169449"/>
                <a:gd name="connsiteY6" fmla="*/ 26213 h 184651"/>
                <a:gd name="connsiteX7" fmla="*/ 166297 w 169449"/>
                <a:gd name="connsiteY7" fmla="*/ 25603 h 184651"/>
                <a:gd name="connsiteX8" fmla="*/ 163316 w 169449"/>
                <a:gd name="connsiteY8" fmla="*/ 25241 h 184651"/>
                <a:gd name="connsiteX9" fmla="*/ 159496 w 169449"/>
                <a:gd name="connsiteY9" fmla="*/ 28394 h 184651"/>
                <a:gd name="connsiteX10" fmla="*/ 157382 w 169449"/>
                <a:gd name="connsiteY10" fmla="*/ 29499 h 184651"/>
                <a:gd name="connsiteX11" fmla="*/ 155896 w 169449"/>
                <a:gd name="connsiteY11" fmla="*/ 32595 h 184651"/>
                <a:gd name="connsiteX12" fmla="*/ 152915 w 169449"/>
                <a:gd name="connsiteY12" fmla="*/ 34433 h 184651"/>
                <a:gd name="connsiteX13" fmla="*/ 151286 w 169449"/>
                <a:gd name="connsiteY13" fmla="*/ 36385 h 184651"/>
                <a:gd name="connsiteX14" fmla="*/ 149171 w 169449"/>
                <a:gd name="connsiteY14" fmla="*/ 39767 h 184651"/>
                <a:gd name="connsiteX15" fmla="*/ 147781 w 169449"/>
                <a:gd name="connsiteY15" fmla="*/ 43024 h 184651"/>
                <a:gd name="connsiteX16" fmla="*/ 144570 w 169449"/>
                <a:gd name="connsiteY16" fmla="*/ 46358 h 184651"/>
                <a:gd name="connsiteX17" fmla="*/ 142694 w 169449"/>
                <a:gd name="connsiteY17" fmla="*/ 50540 h 184651"/>
                <a:gd name="connsiteX18" fmla="*/ 142590 w 169449"/>
                <a:gd name="connsiteY18" fmla="*/ 54121 h 184651"/>
                <a:gd name="connsiteX19" fmla="*/ 144637 w 169449"/>
                <a:gd name="connsiteY19" fmla="*/ 57778 h 184651"/>
                <a:gd name="connsiteX20" fmla="*/ 144828 w 169449"/>
                <a:gd name="connsiteY20" fmla="*/ 60884 h 184651"/>
                <a:gd name="connsiteX21" fmla="*/ 143399 w 169449"/>
                <a:gd name="connsiteY21" fmla="*/ 67265 h 184651"/>
                <a:gd name="connsiteX22" fmla="*/ 144189 w 169449"/>
                <a:gd name="connsiteY22" fmla="*/ 74019 h 184651"/>
                <a:gd name="connsiteX23" fmla="*/ 143303 w 169449"/>
                <a:gd name="connsiteY23" fmla="*/ 76657 h 184651"/>
                <a:gd name="connsiteX24" fmla="*/ 133474 w 169449"/>
                <a:gd name="connsiteY24" fmla="*/ 81267 h 184651"/>
                <a:gd name="connsiteX25" fmla="*/ 130902 w 169449"/>
                <a:gd name="connsiteY25" fmla="*/ 83563 h 184651"/>
                <a:gd name="connsiteX26" fmla="*/ 127292 w 169449"/>
                <a:gd name="connsiteY26" fmla="*/ 89516 h 184651"/>
                <a:gd name="connsiteX27" fmla="*/ 122891 w 169449"/>
                <a:gd name="connsiteY27" fmla="*/ 91726 h 184651"/>
                <a:gd name="connsiteX28" fmla="*/ 120158 w 169449"/>
                <a:gd name="connsiteY28" fmla="*/ 94145 h 184651"/>
                <a:gd name="connsiteX29" fmla="*/ 116377 w 169449"/>
                <a:gd name="connsiteY29" fmla="*/ 95574 h 184651"/>
                <a:gd name="connsiteX30" fmla="*/ 113957 w 169449"/>
                <a:gd name="connsiteY30" fmla="*/ 99746 h 184651"/>
                <a:gd name="connsiteX31" fmla="*/ 111300 w 169449"/>
                <a:gd name="connsiteY31" fmla="*/ 102108 h 184651"/>
                <a:gd name="connsiteX32" fmla="*/ 108138 w 169449"/>
                <a:gd name="connsiteY32" fmla="*/ 103546 h 184651"/>
                <a:gd name="connsiteX33" fmla="*/ 105766 w 169449"/>
                <a:gd name="connsiteY33" fmla="*/ 105394 h 184651"/>
                <a:gd name="connsiteX34" fmla="*/ 100469 w 169449"/>
                <a:gd name="connsiteY34" fmla="*/ 105508 h 184651"/>
                <a:gd name="connsiteX35" fmla="*/ 96727 w 169449"/>
                <a:gd name="connsiteY35" fmla="*/ 106794 h 184651"/>
                <a:gd name="connsiteX36" fmla="*/ 94069 w 169449"/>
                <a:gd name="connsiteY36" fmla="*/ 110252 h 184651"/>
                <a:gd name="connsiteX37" fmla="*/ 86077 w 169449"/>
                <a:gd name="connsiteY37" fmla="*/ 114205 h 184651"/>
                <a:gd name="connsiteX38" fmla="*/ 84991 w 169449"/>
                <a:gd name="connsiteY38" fmla="*/ 117186 h 184651"/>
                <a:gd name="connsiteX39" fmla="*/ 85525 w 169449"/>
                <a:gd name="connsiteY39" fmla="*/ 121777 h 184651"/>
                <a:gd name="connsiteX40" fmla="*/ 85573 w 169449"/>
                <a:gd name="connsiteY40" fmla="*/ 125292 h 184651"/>
                <a:gd name="connsiteX41" fmla="*/ 84877 w 169449"/>
                <a:gd name="connsiteY41" fmla="*/ 128178 h 184651"/>
                <a:gd name="connsiteX42" fmla="*/ 83125 w 169449"/>
                <a:gd name="connsiteY42" fmla="*/ 127368 h 184651"/>
                <a:gd name="connsiteX43" fmla="*/ 82182 w 169449"/>
                <a:gd name="connsiteY43" fmla="*/ 128311 h 184651"/>
                <a:gd name="connsiteX44" fmla="*/ 81143 w 169449"/>
                <a:gd name="connsiteY44" fmla="*/ 130978 h 184651"/>
                <a:gd name="connsiteX45" fmla="*/ 81439 w 169449"/>
                <a:gd name="connsiteY45" fmla="*/ 134007 h 184651"/>
                <a:gd name="connsiteX46" fmla="*/ 84182 w 169449"/>
                <a:gd name="connsiteY46" fmla="*/ 134988 h 184651"/>
                <a:gd name="connsiteX47" fmla="*/ 86420 w 169449"/>
                <a:gd name="connsiteY47" fmla="*/ 136227 h 184651"/>
                <a:gd name="connsiteX48" fmla="*/ 89573 w 169449"/>
                <a:gd name="connsiteY48" fmla="*/ 136855 h 184651"/>
                <a:gd name="connsiteX49" fmla="*/ 91907 w 169449"/>
                <a:gd name="connsiteY49" fmla="*/ 138255 h 184651"/>
                <a:gd name="connsiteX50" fmla="*/ 96869 w 169449"/>
                <a:gd name="connsiteY50" fmla="*/ 144637 h 184651"/>
                <a:gd name="connsiteX51" fmla="*/ 100918 w 169449"/>
                <a:gd name="connsiteY51" fmla="*/ 147418 h 184651"/>
                <a:gd name="connsiteX52" fmla="*/ 101965 w 169449"/>
                <a:gd name="connsiteY52" fmla="*/ 148447 h 184651"/>
                <a:gd name="connsiteX53" fmla="*/ 104289 w 169449"/>
                <a:gd name="connsiteY53" fmla="*/ 149847 h 184651"/>
                <a:gd name="connsiteX54" fmla="*/ 106432 w 169449"/>
                <a:gd name="connsiteY54" fmla="*/ 152038 h 184651"/>
                <a:gd name="connsiteX55" fmla="*/ 107642 w 169449"/>
                <a:gd name="connsiteY55" fmla="*/ 154000 h 184651"/>
                <a:gd name="connsiteX56" fmla="*/ 106699 w 169449"/>
                <a:gd name="connsiteY56" fmla="*/ 154534 h 184651"/>
                <a:gd name="connsiteX57" fmla="*/ 105090 w 169449"/>
                <a:gd name="connsiteY57" fmla="*/ 157401 h 184651"/>
                <a:gd name="connsiteX58" fmla="*/ 103584 w 169449"/>
                <a:gd name="connsiteY58" fmla="*/ 161029 h 184651"/>
                <a:gd name="connsiteX59" fmla="*/ 102137 w 169449"/>
                <a:gd name="connsiteY59" fmla="*/ 162992 h 184651"/>
                <a:gd name="connsiteX60" fmla="*/ 100469 w 169449"/>
                <a:gd name="connsiteY60" fmla="*/ 164077 h 184651"/>
                <a:gd name="connsiteX61" fmla="*/ 98670 w 169449"/>
                <a:gd name="connsiteY61" fmla="*/ 164716 h 184651"/>
                <a:gd name="connsiteX62" fmla="*/ 95098 w 169449"/>
                <a:gd name="connsiteY62" fmla="*/ 164992 h 184651"/>
                <a:gd name="connsiteX63" fmla="*/ 91869 w 169449"/>
                <a:gd name="connsiteY63" fmla="*/ 164744 h 184651"/>
                <a:gd name="connsiteX64" fmla="*/ 90831 w 169449"/>
                <a:gd name="connsiteY64" fmla="*/ 164354 h 184651"/>
                <a:gd name="connsiteX65" fmla="*/ 86392 w 169449"/>
                <a:gd name="connsiteY65" fmla="*/ 164582 h 184651"/>
                <a:gd name="connsiteX66" fmla="*/ 85134 w 169449"/>
                <a:gd name="connsiteY66" fmla="*/ 164840 h 184651"/>
                <a:gd name="connsiteX67" fmla="*/ 78762 w 169449"/>
                <a:gd name="connsiteY67" fmla="*/ 164563 h 184651"/>
                <a:gd name="connsiteX68" fmla="*/ 75429 w 169449"/>
                <a:gd name="connsiteY68" fmla="*/ 164859 h 184651"/>
                <a:gd name="connsiteX69" fmla="*/ 73304 w 169449"/>
                <a:gd name="connsiteY69" fmla="*/ 165563 h 184651"/>
                <a:gd name="connsiteX70" fmla="*/ 71142 w 169449"/>
                <a:gd name="connsiteY70" fmla="*/ 167030 h 184651"/>
                <a:gd name="connsiteX71" fmla="*/ 69285 w 169449"/>
                <a:gd name="connsiteY71" fmla="*/ 169231 h 184651"/>
                <a:gd name="connsiteX72" fmla="*/ 67646 w 169449"/>
                <a:gd name="connsiteY72" fmla="*/ 171583 h 184651"/>
                <a:gd name="connsiteX73" fmla="*/ 64313 w 169449"/>
                <a:gd name="connsiteY73" fmla="*/ 175879 h 184651"/>
                <a:gd name="connsiteX74" fmla="*/ 61979 w 169449"/>
                <a:gd name="connsiteY74" fmla="*/ 177965 h 184651"/>
                <a:gd name="connsiteX75" fmla="*/ 61969 w 169449"/>
                <a:gd name="connsiteY75" fmla="*/ 180975 h 184651"/>
                <a:gd name="connsiteX76" fmla="*/ 61913 w 169449"/>
                <a:gd name="connsiteY76" fmla="*/ 181889 h 184651"/>
                <a:gd name="connsiteX77" fmla="*/ 61093 w 169449"/>
                <a:gd name="connsiteY77" fmla="*/ 182528 h 184651"/>
                <a:gd name="connsiteX78" fmla="*/ 60817 w 169449"/>
                <a:gd name="connsiteY78" fmla="*/ 182251 h 184651"/>
                <a:gd name="connsiteX79" fmla="*/ 59464 w 169449"/>
                <a:gd name="connsiteY79" fmla="*/ 182032 h 184651"/>
                <a:gd name="connsiteX80" fmla="*/ 54045 w 169449"/>
                <a:gd name="connsiteY80" fmla="*/ 179279 h 184651"/>
                <a:gd name="connsiteX81" fmla="*/ 49578 w 169449"/>
                <a:gd name="connsiteY81" fmla="*/ 180956 h 184651"/>
                <a:gd name="connsiteX82" fmla="*/ 48453 w 169449"/>
                <a:gd name="connsiteY82" fmla="*/ 183137 h 184651"/>
                <a:gd name="connsiteX83" fmla="*/ 47273 w 169449"/>
                <a:gd name="connsiteY83" fmla="*/ 183842 h 184651"/>
                <a:gd name="connsiteX84" fmla="*/ 45491 w 169449"/>
                <a:gd name="connsiteY84" fmla="*/ 179565 h 184651"/>
                <a:gd name="connsiteX85" fmla="*/ 42586 w 169449"/>
                <a:gd name="connsiteY85" fmla="*/ 179432 h 184651"/>
                <a:gd name="connsiteX86" fmla="*/ 37976 w 169449"/>
                <a:gd name="connsiteY86" fmla="*/ 175660 h 184651"/>
                <a:gd name="connsiteX87" fmla="*/ 35995 w 169449"/>
                <a:gd name="connsiteY87" fmla="*/ 176431 h 184651"/>
                <a:gd name="connsiteX88" fmla="*/ 35490 w 169449"/>
                <a:gd name="connsiteY88" fmla="*/ 177946 h 184651"/>
                <a:gd name="connsiteX89" fmla="*/ 32957 w 169449"/>
                <a:gd name="connsiteY89" fmla="*/ 181413 h 184651"/>
                <a:gd name="connsiteX90" fmla="*/ 29423 w 169449"/>
                <a:gd name="connsiteY90" fmla="*/ 184270 h 184651"/>
                <a:gd name="connsiteX91" fmla="*/ 28280 w 169449"/>
                <a:gd name="connsiteY91" fmla="*/ 184652 h 184651"/>
                <a:gd name="connsiteX92" fmla="*/ 26975 w 169449"/>
                <a:gd name="connsiteY92" fmla="*/ 184452 h 184651"/>
                <a:gd name="connsiteX93" fmla="*/ 27165 w 169449"/>
                <a:gd name="connsiteY93" fmla="*/ 183661 h 184651"/>
                <a:gd name="connsiteX94" fmla="*/ 25727 w 169449"/>
                <a:gd name="connsiteY94" fmla="*/ 180451 h 184651"/>
                <a:gd name="connsiteX95" fmla="*/ 20145 w 169449"/>
                <a:gd name="connsiteY95" fmla="*/ 179156 h 184651"/>
                <a:gd name="connsiteX96" fmla="*/ 18136 w 169449"/>
                <a:gd name="connsiteY96" fmla="*/ 177784 h 184651"/>
                <a:gd name="connsiteX97" fmla="*/ 17116 w 169449"/>
                <a:gd name="connsiteY97" fmla="*/ 177489 h 184651"/>
                <a:gd name="connsiteX98" fmla="*/ 22584 w 169449"/>
                <a:gd name="connsiteY98" fmla="*/ 173898 h 184651"/>
                <a:gd name="connsiteX99" fmla="*/ 24012 w 169449"/>
                <a:gd name="connsiteY99" fmla="*/ 173260 h 184651"/>
                <a:gd name="connsiteX100" fmla="*/ 22946 w 169449"/>
                <a:gd name="connsiteY100" fmla="*/ 172421 h 184651"/>
                <a:gd name="connsiteX101" fmla="*/ 21764 w 169449"/>
                <a:gd name="connsiteY101" fmla="*/ 172012 h 184651"/>
                <a:gd name="connsiteX102" fmla="*/ 17279 w 169449"/>
                <a:gd name="connsiteY102" fmla="*/ 172545 h 184651"/>
                <a:gd name="connsiteX103" fmla="*/ 14935 w 169449"/>
                <a:gd name="connsiteY103" fmla="*/ 171364 h 184651"/>
                <a:gd name="connsiteX104" fmla="*/ 11525 w 169449"/>
                <a:gd name="connsiteY104" fmla="*/ 171745 h 184651"/>
                <a:gd name="connsiteX105" fmla="*/ 9154 w 169449"/>
                <a:gd name="connsiteY105" fmla="*/ 170812 h 184651"/>
                <a:gd name="connsiteX106" fmla="*/ 14068 w 169449"/>
                <a:gd name="connsiteY106" fmla="*/ 167278 h 184651"/>
                <a:gd name="connsiteX107" fmla="*/ 14288 w 169449"/>
                <a:gd name="connsiteY107" fmla="*/ 165192 h 184651"/>
                <a:gd name="connsiteX108" fmla="*/ 14231 w 169449"/>
                <a:gd name="connsiteY108" fmla="*/ 163601 h 184651"/>
                <a:gd name="connsiteX109" fmla="*/ 16716 w 169449"/>
                <a:gd name="connsiteY109" fmla="*/ 158896 h 184651"/>
                <a:gd name="connsiteX110" fmla="*/ 19222 w 169449"/>
                <a:gd name="connsiteY110" fmla="*/ 156296 h 184651"/>
                <a:gd name="connsiteX111" fmla="*/ 25708 w 169449"/>
                <a:gd name="connsiteY111" fmla="*/ 152590 h 184651"/>
                <a:gd name="connsiteX112" fmla="*/ 28527 w 169449"/>
                <a:gd name="connsiteY112" fmla="*/ 152076 h 184651"/>
                <a:gd name="connsiteX113" fmla="*/ 30575 w 169449"/>
                <a:gd name="connsiteY113" fmla="*/ 152229 h 184651"/>
                <a:gd name="connsiteX114" fmla="*/ 32252 w 169449"/>
                <a:gd name="connsiteY114" fmla="*/ 151886 h 184651"/>
                <a:gd name="connsiteX115" fmla="*/ 30489 w 169449"/>
                <a:gd name="connsiteY115" fmla="*/ 150466 h 184651"/>
                <a:gd name="connsiteX116" fmla="*/ 28766 w 169449"/>
                <a:gd name="connsiteY116" fmla="*/ 149819 h 184651"/>
                <a:gd name="connsiteX117" fmla="*/ 25413 w 169449"/>
                <a:gd name="connsiteY117" fmla="*/ 149952 h 184651"/>
                <a:gd name="connsiteX118" fmla="*/ 21936 w 169449"/>
                <a:gd name="connsiteY118" fmla="*/ 147818 h 184651"/>
                <a:gd name="connsiteX119" fmla="*/ 21631 w 169449"/>
                <a:gd name="connsiteY119" fmla="*/ 145561 h 184651"/>
                <a:gd name="connsiteX120" fmla="*/ 28375 w 169449"/>
                <a:gd name="connsiteY120" fmla="*/ 131264 h 184651"/>
                <a:gd name="connsiteX121" fmla="*/ 28470 w 169449"/>
                <a:gd name="connsiteY121" fmla="*/ 129959 h 184651"/>
                <a:gd name="connsiteX122" fmla="*/ 27423 w 169449"/>
                <a:gd name="connsiteY122" fmla="*/ 126463 h 184651"/>
                <a:gd name="connsiteX123" fmla="*/ 27080 w 169449"/>
                <a:gd name="connsiteY123" fmla="*/ 123053 h 184651"/>
                <a:gd name="connsiteX124" fmla="*/ 22241 w 169449"/>
                <a:gd name="connsiteY124" fmla="*/ 121091 h 184651"/>
                <a:gd name="connsiteX125" fmla="*/ 20098 w 169449"/>
                <a:gd name="connsiteY125" fmla="*/ 120853 h 184651"/>
                <a:gd name="connsiteX126" fmla="*/ 13897 w 169449"/>
                <a:gd name="connsiteY126" fmla="*/ 116995 h 184651"/>
                <a:gd name="connsiteX127" fmla="*/ 11420 w 169449"/>
                <a:gd name="connsiteY127" fmla="*/ 115043 h 184651"/>
                <a:gd name="connsiteX128" fmla="*/ 10439 w 169449"/>
                <a:gd name="connsiteY128" fmla="*/ 115624 h 184651"/>
                <a:gd name="connsiteX129" fmla="*/ 10259 w 169449"/>
                <a:gd name="connsiteY129" fmla="*/ 118710 h 184651"/>
                <a:gd name="connsiteX130" fmla="*/ 9373 w 169449"/>
                <a:gd name="connsiteY130" fmla="*/ 119396 h 184651"/>
                <a:gd name="connsiteX131" fmla="*/ 7744 w 169449"/>
                <a:gd name="connsiteY131" fmla="*/ 119996 h 184651"/>
                <a:gd name="connsiteX132" fmla="*/ 6925 w 169449"/>
                <a:gd name="connsiteY132" fmla="*/ 116472 h 184651"/>
                <a:gd name="connsiteX133" fmla="*/ 5582 w 169449"/>
                <a:gd name="connsiteY133" fmla="*/ 113919 h 184651"/>
                <a:gd name="connsiteX134" fmla="*/ 1467 w 169449"/>
                <a:gd name="connsiteY134" fmla="*/ 111318 h 184651"/>
                <a:gd name="connsiteX135" fmla="*/ 0 w 169449"/>
                <a:gd name="connsiteY135" fmla="*/ 109890 h 184651"/>
                <a:gd name="connsiteX136" fmla="*/ 705 w 169449"/>
                <a:gd name="connsiteY136" fmla="*/ 106785 h 184651"/>
                <a:gd name="connsiteX137" fmla="*/ 362 w 169449"/>
                <a:gd name="connsiteY137" fmla="*/ 106508 h 184651"/>
                <a:gd name="connsiteX138" fmla="*/ 1010 w 169449"/>
                <a:gd name="connsiteY138" fmla="*/ 103022 h 184651"/>
                <a:gd name="connsiteX139" fmla="*/ 3534 w 169449"/>
                <a:gd name="connsiteY139" fmla="*/ 100327 h 184651"/>
                <a:gd name="connsiteX140" fmla="*/ 9716 w 169449"/>
                <a:gd name="connsiteY140" fmla="*/ 95526 h 184651"/>
                <a:gd name="connsiteX141" fmla="*/ 11306 w 169449"/>
                <a:gd name="connsiteY141" fmla="*/ 93269 h 184651"/>
                <a:gd name="connsiteX142" fmla="*/ 14450 w 169449"/>
                <a:gd name="connsiteY142" fmla="*/ 90611 h 184651"/>
                <a:gd name="connsiteX143" fmla="*/ 15859 w 169449"/>
                <a:gd name="connsiteY143" fmla="*/ 90668 h 184651"/>
                <a:gd name="connsiteX144" fmla="*/ 17316 w 169449"/>
                <a:gd name="connsiteY144" fmla="*/ 90440 h 184651"/>
                <a:gd name="connsiteX145" fmla="*/ 17755 w 169449"/>
                <a:gd name="connsiteY145" fmla="*/ 89278 h 184651"/>
                <a:gd name="connsiteX146" fmla="*/ 18088 w 169449"/>
                <a:gd name="connsiteY146" fmla="*/ 88363 h 184651"/>
                <a:gd name="connsiteX147" fmla="*/ 19345 w 169449"/>
                <a:gd name="connsiteY147" fmla="*/ 87535 h 184651"/>
                <a:gd name="connsiteX148" fmla="*/ 22365 w 169449"/>
                <a:gd name="connsiteY148" fmla="*/ 86068 h 184651"/>
                <a:gd name="connsiteX149" fmla="*/ 25794 w 169449"/>
                <a:gd name="connsiteY149" fmla="*/ 84134 h 184651"/>
                <a:gd name="connsiteX150" fmla="*/ 28537 w 169449"/>
                <a:gd name="connsiteY150" fmla="*/ 83591 h 184651"/>
                <a:gd name="connsiteX151" fmla="*/ 31899 w 169449"/>
                <a:gd name="connsiteY151" fmla="*/ 80686 h 184651"/>
                <a:gd name="connsiteX152" fmla="*/ 33271 w 169449"/>
                <a:gd name="connsiteY152" fmla="*/ 79410 h 184651"/>
                <a:gd name="connsiteX153" fmla="*/ 34652 w 169449"/>
                <a:gd name="connsiteY153" fmla="*/ 79410 h 184651"/>
                <a:gd name="connsiteX154" fmla="*/ 35023 w 169449"/>
                <a:gd name="connsiteY154" fmla="*/ 78810 h 184651"/>
                <a:gd name="connsiteX155" fmla="*/ 35805 w 169449"/>
                <a:gd name="connsiteY155" fmla="*/ 77305 h 184651"/>
                <a:gd name="connsiteX156" fmla="*/ 36872 w 169449"/>
                <a:gd name="connsiteY156" fmla="*/ 76314 h 184651"/>
                <a:gd name="connsiteX157" fmla="*/ 38357 w 169449"/>
                <a:gd name="connsiteY157" fmla="*/ 76124 h 184651"/>
                <a:gd name="connsiteX158" fmla="*/ 40786 w 169449"/>
                <a:gd name="connsiteY158" fmla="*/ 75409 h 184651"/>
                <a:gd name="connsiteX159" fmla="*/ 43834 w 169449"/>
                <a:gd name="connsiteY159" fmla="*/ 74971 h 184651"/>
                <a:gd name="connsiteX160" fmla="*/ 45911 w 169449"/>
                <a:gd name="connsiteY160" fmla="*/ 72523 h 184651"/>
                <a:gd name="connsiteX161" fmla="*/ 46615 w 169449"/>
                <a:gd name="connsiteY161" fmla="*/ 70771 h 184651"/>
                <a:gd name="connsiteX162" fmla="*/ 47996 w 169449"/>
                <a:gd name="connsiteY162" fmla="*/ 68847 h 184651"/>
                <a:gd name="connsiteX163" fmla="*/ 50911 w 169449"/>
                <a:gd name="connsiteY163" fmla="*/ 66742 h 184651"/>
                <a:gd name="connsiteX164" fmla="*/ 52921 w 169449"/>
                <a:gd name="connsiteY164" fmla="*/ 63627 h 184651"/>
                <a:gd name="connsiteX165" fmla="*/ 55140 w 169449"/>
                <a:gd name="connsiteY165" fmla="*/ 60245 h 184651"/>
                <a:gd name="connsiteX166" fmla="*/ 56198 w 169449"/>
                <a:gd name="connsiteY166" fmla="*/ 59160 h 184651"/>
                <a:gd name="connsiteX167" fmla="*/ 57236 w 169449"/>
                <a:gd name="connsiteY167" fmla="*/ 58941 h 184651"/>
                <a:gd name="connsiteX168" fmla="*/ 57845 w 169449"/>
                <a:gd name="connsiteY168" fmla="*/ 57664 h 184651"/>
                <a:gd name="connsiteX169" fmla="*/ 58560 w 169449"/>
                <a:gd name="connsiteY169" fmla="*/ 54054 h 184651"/>
                <a:gd name="connsiteX170" fmla="*/ 59579 w 169449"/>
                <a:gd name="connsiteY170" fmla="*/ 50540 h 184651"/>
                <a:gd name="connsiteX171" fmla="*/ 60179 w 169449"/>
                <a:gd name="connsiteY171" fmla="*/ 48882 h 184651"/>
                <a:gd name="connsiteX172" fmla="*/ 62751 w 169449"/>
                <a:gd name="connsiteY172" fmla="*/ 47072 h 184651"/>
                <a:gd name="connsiteX173" fmla="*/ 63398 w 169449"/>
                <a:gd name="connsiteY173" fmla="*/ 46187 h 184651"/>
                <a:gd name="connsiteX174" fmla="*/ 63979 w 169449"/>
                <a:gd name="connsiteY174" fmla="*/ 45891 h 184651"/>
                <a:gd name="connsiteX175" fmla="*/ 65170 w 169449"/>
                <a:gd name="connsiteY175" fmla="*/ 46129 h 184651"/>
                <a:gd name="connsiteX176" fmla="*/ 66770 w 169449"/>
                <a:gd name="connsiteY176" fmla="*/ 45063 h 184651"/>
                <a:gd name="connsiteX177" fmla="*/ 68266 w 169449"/>
                <a:gd name="connsiteY177" fmla="*/ 43882 h 184651"/>
                <a:gd name="connsiteX178" fmla="*/ 69637 w 169449"/>
                <a:gd name="connsiteY178" fmla="*/ 44291 h 184651"/>
                <a:gd name="connsiteX179" fmla="*/ 71028 w 169449"/>
                <a:gd name="connsiteY179" fmla="*/ 45272 h 184651"/>
                <a:gd name="connsiteX180" fmla="*/ 72476 w 169449"/>
                <a:gd name="connsiteY180" fmla="*/ 47225 h 184651"/>
                <a:gd name="connsiteX181" fmla="*/ 73123 w 169449"/>
                <a:gd name="connsiteY181" fmla="*/ 48778 h 184651"/>
                <a:gd name="connsiteX182" fmla="*/ 74266 w 169449"/>
                <a:gd name="connsiteY182" fmla="*/ 50073 h 184651"/>
                <a:gd name="connsiteX183" fmla="*/ 74486 w 169449"/>
                <a:gd name="connsiteY183" fmla="*/ 51959 h 184651"/>
                <a:gd name="connsiteX184" fmla="*/ 75638 w 169449"/>
                <a:gd name="connsiteY184" fmla="*/ 52778 h 184651"/>
                <a:gd name="connsiteX185" fmla="*/ 78077 w 169449"/>
                <a:gd name="connsiteY185" fmla="*/ 53187 h 184651"/>
                <a:gd name="connsiteX186" fmla="*/ 82068 w 169449"/>
                <a:gd name="connsiteY186" fmla="*/ 54473 h 184651"/>
                <a:gd name="connsiteX187" fmla="*/ 84649 w 169449"/>
                <a:gd name="connsiteY187" fmla="*/ 54540 h 184651"/>
                <a:gd name="connsiteX188" fmla="*/ 86125 w 169449"/>
                <a:gd name="connsiteY188" fmla="*/ 55502 h 184651"/>
                <a:gd name="connsiteX189" fmla="*/ 89211 w 169449"/>
                <a:gd name="connsiteY189" fmla="*/ 56026 h 184651"/>
                <a:gd name="connsiteX190" fmla="*/ 95383 w 169449"/>
                <a:gd name="connsiteY190" fmla="*/ 55273 h 184651"/>
                <a:gd name="connsiteX191" fmla="*/ 97907 w 169449"/>
                <a:gd name="connsiteY191" fmla="*/ 55712 h 184651"/>
                <a:gd name="connsiteX192" fmla="*/ 98965 w 169449"/>
                <a:gd name="connsiteY192" fmla="*/ 56893 h 184651"/>
                <a:gd name="connsiteX193" fmla="*/ 100527 w 169449"/>
                <a:gd name="connsiteY193" fmla="*/ 57826 h 184651"/>
                <a:gd name="connsiteX194" fmla="*/ 101546 w 169449"/>
                <a:gd name="connsiteY194" fmla="*/ 57883 h 184651"/>
                <a:gd name="connsiteX195" fmla="*/ 102908 w 169449"/>
                <a:gd name="connsiteY195" fmla="*/ 56274 h 184651"/>
                <a:gd name="connsiteX196" fmla="*/ 104366 w 169449"/>
                <a:gd name="connsiteY196" fmla="*/ 53664 h 184651"/>
                <a:gd name="connsiteX197" fmla="*/ 105327 w 169449"/>
                <a:gd name="connsiteY197" fmla="*/ 51663 h 184651"/>
                <a:gd name="connsiteX198" fmla="*/ 105290 w 169449"/>
                <a:gd name="connsiteY198" fmla="*/ 50073 h 184651"/>
                <a:gd name="connsiteX199" fmla="*/ 104442 w 169449"/>
                <a:gd name="connsiteY199" fmla="*/ 48358 h 184651"/>
                <a:gd name="connsiteX200" fmla="*/ 102413 w 169449"/>
                <a:gd name="connsiteY200" fmla="*/ 46768 h 184651"/>
                <a:gd name="connsiteX201" fmla="*/ 101070 w 169449"/>
                <a:gd name="connsiteY201" fmla="*/ 44301 h 184651"/>
                <a:gd name="connsiteX202" fmla="*/ 99793 w 169449"/>
                <a:gd name="connsiteY202" fmla="*/ 41748 h 184651"/>
                <a:gd name="connsiteX203" fmla="*/ 99041 w 169449"/>
                <a:gd name="connsiteY203" fmla="*/ 40919 h 184651"/>
                <a:gd name="connsiteX204" fmla="*/ 98431 w 169449"/>
                <a:gd name="connsiteY204" fmla="*/ 39681 h 184651"/>
                <a:gd name="connsiteX205" fmla="*/ 98317 w 169449"/>
                <a:gd name="connsiteY205" fmla="*/ 37776 h 184651"/>
                <a:gd name="connsiteX206" fmla="*/ 98755 w 169449"/>
                <a:gd name="connsiteY206" fmla="*/ 36490 h 184651"/>
                <a:gd name="connsiteX207" fmla="*/ 101832 w 169449"/>
                <a:gd name="connsiteY207" fmla="*/ 35633 h 184651"/>
                <a:gd name="connsiteX208" fmla="*/ 105775 w 169449"/>
                <a:gd name="connsiteY208" fmla="*/ 35128 h 184651"/>
                <a:gd name="connsiteX209" fmla="*/ 108966 w 169449"/>
                <a:gd name="connsiteY209" fmla="*/ 35671 h 184651"/>
                <a:gd name="connsiteX210" fmla="*/ 114300 w 169449"/>
                <a:gd name="connsiteY210" fmla="*/ 35309 h 184651"/>
                <a:gd name="connsiteX211" fmla="*/ 117577 w 169449"/>
                <a:gd name="connsiteY211" fmla="*/ 34595 h 184651"/>
                <a:gd name="connsiteX212" fmla="*/ 120005 w 169449"/>
                <a:gd name="connsiteY212" fmla="*/ 34699 h 184651"/>
                <a:gd name="connsiteX213" fmla="*/ 122234 w 169449"/>
                <a:gd name="connsiteY213" fmla="*/ 34690 h 184651"/>
                <a:gd name="connsiteX214" fmla="*/ 123225 w 169449"/>
                <a:gd name="connsiteY214" fmla="*/ 33594 h 184651"/>
                <a:gd name="connsiteX215" fmla="*/ 126339 w 169449"/>
                <a:gd name="connsiteY215" fmla="*/ 30956 h 184651"/>
                <a:gd name="connsiteX216" fmla="*/ 127845 w 169449"/>
                <a:gd name="connsiteY216" fmla="*/ 30013 h 184651"/>
                <a:gd name="connsiteX217" fmla="*/ 129502 w 169449"/>
                <a:gd name="connsiteY217" fmla="*/ 28222 h 184651"/>
                <a:gd name="connsiteX218" fmla="*/ 129759 w 169449"/>
                <a:gd name="connsiteY218" fmla="*/ 26346 h 184651"/>
                <a:gd name="connsiteX219" fmla="*/ 130093 w 169449"/>
                <a:gd name="connsiteY219" fmla="*/ 24822 h 184651"/>
                <a:gd name="connsiteX220" fmla="*/ 131026 w 169449"/>
                <a:gd name="connsiteY220" fmla="*/ 23203 h 184651"/>
                <a:gd name="connsiteX221" fmla="*/ 132664 w 169449"/>
                <a:gd name="connsiteY221" fmla="*/ 21193 h 184651"/>
                <a:gd name="connsiteX222" fmla="*/ 134055 w 169449"/>
                <a:gd name="connsiteY222" fmla="*/ 20269 h 184651"/>
                <a:gd name="connsiteX223" fmla="*/ 135607 w 169449"/>
                <a:gd name="connsiteY223" fmla="*/ 20393 h 184651"/>
                <a:gd name="connsiteX224" fmla="*/ 137236 w 169449"/>
                <a:gd name="connsiteY224" fmla="*/ 21317 h 184651"/>
                <a:gd name="connsiteX225" fmla="*/ 138275 w 169449"/>
                <a:gd name="connsiteY225" fmla="*/ 22241 h 184651"/>
                <a:gd name="connsiteX226" fmla="*/ 139446 w 169449"/>
                <a:gd name="connsiteY226" fmla="*/ 21974 h 184651"/>
                <a:gd name="connsiteX227" fmla="*/ 140427 w 169449"/>
                <a:gd name="connsiteY227" fmla="*/ 20393 h 184651"/>
                <a:gd name="connsiteX228" fmla="*/ 141065 w 169449"/>
                <a:gd name="connsiteY228" fmla="*/ 20088 h 184651"/>
                <a:gd name="connsiteX229" fmla="*/ 142923 w 169449"/>
                <a:gd name="connsiteY229" fmla="*/ 19945 h 184651"/>
                <a:gd name="connsiteX230" fmla="*/ 143523 w 169449"/>
                <a:gd name="connsiteY230" fmla="*/ 18974 h 184651"/>
                <a:gd name="connsiteX231" fmla="*/ 144237 w 169449"/>
                <a:gd name="connsiteY231" fmla="*/ 14316 h 184651"/>
                <a:gd name="connsiteX232" fmla="*/ 144952 w 169449"/>
                <a:gd name="connsiteY232" fmla="*/ 10639 h 184651"/>
                <a:gd name="connsiteX233" fmla="*/ 145104 w 169449"/>
                <a:gd name="connsiteY233" fmla="*/ 8058 h 184651"/>
                <a:gd name="connsiteX234" fmla="*/ 146771 w 169449"/>
                <a:gd name="connsiteY234" fmla="*/ 3781 h 184651"/>
                <a:gd name="connsiteX235" fmla="*/ 147304 w 169449"/>
                <a:gd name="connsiteY235" fmla="*/ 1200 h 184651"/>
                <a:gd name="connsiteX236" fmla="*/ 148295 w 169449"/>
                <a:gd name="connsiteY236" fmla="*/ 0 h 184651"/>
                <a:gd name="connsiteX237" fmla="*/ 149438 w 169449"/>
                <a:gd name="connsiteY237" fmla="*/ 86 h 184651"/>
                <a:gd name="connsiteX238" fmla="*/ 150400 w 169449"/>
                <a:gd name="connsiteY238" fmla="*/ 848 h 184651"/>
                <a:gd name="connsiteX239" fmla="*/ 151609 w 169449"/>
                <a:gd name="connsiteY239" fmla="*/ 1286 h 184651"/>
                <a:gd name="connsiteX240" fmla="*/ 153219 w 169449"/>
                <a:gd name="connsiteY240" fmla="*/ 867 h 184651"/>
                <a:gd name="connsiteX241" fmla="*/ 154353 w 169449"/>
                <a:gd name="connsiteY241" fmla="*/ 1524 h 184651"/>
                <a:gd name="connsiteX242" fmla="*/ 155057 w 169449"/>
                <a:gd name="connsiteY242" fmla="*/ 2915 h 184651"/>
                <a:gd name="connsiteX243" fmla="*/ 157439 w 169449"/>
                <a:gd name="connsiteY243" fmla="*/ 3867 h 184651"/>
                <a:gd name="connsiteX244" fmla="*/ 157658 w 169449"/>
                <a:gd name="connsiteY244" fmla="*/ 4563 h 184651"/>
                <a:gd name="connsiteX245" fmla="*/ 157601 w 169449"/>
                <a:gd name="connsiteY245" fmla="*/ 9201 h 184651"/>
                <a:gd name="connsiteX246" fmla="*/ 158905 w 169449"/>
                <a:gd name="connsiteY246" fmla="*/ 11373 h 184651"/>
                <a:gd name="connsiteX247" fmla="*/ 160658 w 169449"/>
                <a:gd name="connsiteY247" fmla="*/ 13335 h 184651"/>
                <a:gd name="connsiteX248" fmla="*/ 163049 w 169449"/>
                <a:gd name="connsiteY248" fmla="*/ 15116 h 184651"/>
                <a:gd name="connsiteX249" fmla="*/ 164335 w 169449"/>
                <a:gd name="connsiteY249" fmla="*/ 15516 h 184651"/>
                <a:gd name="connsiteX250" fmla="*/ 165154 w 169449"/>
                <a:gd name="connsiteY250" fmla="*/ 16821 h 184651"/>
                <a:gd name="connsiteX251" fmla="*/ 14878 w 169449"/>
                <a:gd name="connsiteY251" fmla="*/ 122739 h 184651"/>
                <a:gd name="connsiteX252" fmla="*/ 13383 w 169449"/>
                <a:gd name="connsiteY252" fmla="*/ 123730 h 184651"/>
                <a:gd name="connsiteX253" fmla="*/ 13297 w 169449"/>
                <a:gd name="connsiteY253" fmla="*/ 121958 h 184651"/>
                <a:gd name="connsiteX254" fmla="*/ 14459 w 169449"/>
                <a:gd name="connsiteY254" fmla="*/ 120463 h 184651"/>
                <a:gd name="connsiteX255" fmla="*/ 15669 w 169449"/>
                <a:gd name="connsiteY255" fmla="*/ 120262 h 184651"/>
                <a:gd name="connsiteX256" fmla="*/ 14878 w 169449"/>
                <a:gd name="connsiteY256" fmla="*/ 122739 h 184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169449" h="184651">
                  <a:moveTo>
                    <a:pt x="165154" y="16821"/>
                  </a:moveTo>
                  <a:lnTo>
                    <a:pt x="165878" y="19012"/>
                  </a:lnTo>
                  <a:lnTo>
                    <a:pt x="167593" y="21146"/>
                  </a:lnTo>
                  <a:lnTo>
                    <a:pt x="168488" y="22698"/>
                  </a:lnTo>
                  <a:lnTo>
                    <a:pt x="168669" y="24308"/>
                  </a:lnTo>
                  <a:lnTo>
                    <a:pt x="169450" y="25213"/>
                  </a:lnTo>
                  <a:lnTo>
                    <a:pt x="168088" y="26213"/>
                  </a:lnTo>
                  <a:lnTo>
                    <a:pt x="166297" y="25603"/>
                  </a:lnTo>
                  <a:lnTo>
                    <a:pt x="163316" y="25241"/>
                  </a:lnTo>
                  <a:lnTo>
                    <a:pt x="159496" y="28394"/>
                  </a:lnTo>
                  <a:lnTo>
                    <a:pt x="157382" y="29499"/>
                  </a:lnTo>
                  <a:lnTo>
                    <a:pt x="155896" y="32595"/>
                  </a:lnTo>
                  <a:lnTo>
                    <a:pt x="152915" y="34433"/>
                  </a:lnTo>
                  <a:lnTo>
                    <a:pt x="151286" y="36385"/>
                  </a:lnTo>
                  <a:lnTo>
                    <a:pt x="149171" y="39767"/>
                  </a:lnTo>
                  <a:lnTo>
                    <a:pt x="147781" y="43024"/>
                  </a:lnTo>
                  <a:lnTo>
                    <a:pt x="144570" y="46358"/>
                  </a:lnTo>
                  <a:lnTo>
                    <a:pt x="142694" y="50540"/>
                  </a:lnTo>
                  <a:lnTo>
                    <a:pt x="142590" y="54121"/>
                  </a:lnTo>
                  <a:lnTo>
                    <a:pt x="144637" y="57778"/>
                  </a:lnTo>
                  <a:lnTo>
                    <a:pt x="144828" y="60884"/>
                  </a:lnTo>
                  <a:lnTo>
                    <a:pt x="143399" y="67265"/>
                  </a:lnTo>
                  <a:lnTo>
                    <a:pt x="144189" y="74019"/>
                  </a:lnTo>
                  <a:lnTo>
                    <a:pt x="143303" y="76657"/>
                  </a:lnTo>
                  <a:lnTo>
                    <a:pt x="133474" y="81267"/>
                  </a:lnTo>
                  <a:lnTo>
                    <a:pt x="130902" y="83563"/>
                  </a:lnTo>
                  <a:lnTo>
                    <a:pt x="127292" y="89516"/>
                  </a:lnTo>
                  <a:lnTo>
                    <a:pt x="122891" y="91726"/>
                  </a:lnTo>
                  <a:lnTo>
                    <a:pt x="120158" y="94145"/>
                  </a:lnTo>
                  <a:lnTo>
                    <a:pt x="116377" y="95574"/>
                  </a:lnTo>
                  <a:lnTo>
                    <a:pt x="113957" y="99746"/>
                  </a:lnTo>
                  <a:lnTo>
                    <a:pt x="111300" y="102108"/>
                  </a:lnTo>
                  <a:lnTo>
                    <a:pt x="108138" y="103546"/>
                  </a:lnTo>
                  <a:lnTo>
                    <a:pt x="105766" y="105394"/>
                  </a:lnTo>
                  <a:lnTo>
                    <a:pt x="100469" y="105508"/>
                  </a:lnTo>
                  <a:lnTo>
                    <a:pt x="96727" y="106794"/>
                  </a:lnTo>
                  <a:lnTo>
                    <a:pt x="94069" y="110252"/>
                  </a:lnTo>
                  <a:lnTo>
                    <a:pt x="86077" y="114205"/>
                  </a:lnTo>
                  <a:lnTo>
                    <a:pt x="84991" y="117186"/>
                  </a:lnTo>
                  <a:lnTo>
                    <a:pt x="85525" y="121777"/>
                  </a:lnTo>
                  <a:lnTo>
                    <a:pt x="85573" y="125292"/>
                  </a:lnTo>
                  <a:lnTo>
                    <a:pt x="84877" y="128178"/>
                  </a:lnTo>
                  <a:lnTo>
                    <a:pt x="83125" y="127368"/>
                  </a:lnTo>
                  <a:lnTo>
                    <a:pt x="82182" y="128311"/>
                  </a:lnTo>
                  <a:lnTo>
                    <a:pt x="81143" y="130978"/>
                  </a:lnTo>
                  <a:lnTo>
                    <a:pt x="81439" y="134007"/>
                  </a:lnTo>
                  <a:lnTo>
                    <a:pt x="84182" y="134988"/>
                  </a:lnTo>
                  <a:lnTo>
                    <a:pt x="86420" y="136227"/>
                  </a:lnTo>
                  <a:lnTo>
                    <a:pt x="89573" y="136855"/>
                  </a:lnTo>
                  <a:lnTo>
                    <a:pt x="91907" y="138255"/>
                  </a:lnTo>
                  <a:lnTo>
                    <a:pt x="96869" y="144637"/>
                  </a:lnTo>
                  <a:lnTo>
                    <a:pt x="100918" y="147418"/>
                  </a:lnTo>
                  <a:lnTo>
                    <a:pt x="101965" y="148447"/>
                  </a:lnTo>
                  <a:lnTo>
                    <a:pt x="104289" y="149847"/>
                  </a:lnTo>
                  <a:lnTo>
                    <a:pt x="106432" y="152038"/>
                  </a:lnTo>
                  <a:lnTo>
                    <a:pt x="107642" y="154000"/>
                  </a:lnTo>
                  <a:lnTo>
                    <a:pt x="106699" y="154534"/>
                  </a:lnTo>
                  <a:lnTo>
                    <a:pt x="105090" y="157401"/>
                  </a:lnTo>
                  <a:lnTo>
                    <a:pt x="103584" y="161029"/>
                  </a:lnTo>
                  <a:lnTo>
                    <a:pt x="102137" y="162992"/>
                  </a:lnTo>
                  <a:lnTo>
                    <a:pt x="100469" y="164077"/>
                  </a:lnTo>
                  <a:lnTo>
                    <a:pt x="98670" y="164716"/>
                  </a:lnTo>
                  <a:lnTo>
                    <a:pt x="95098" y="164992"/>
                  </a:lnTo>
                  <a:lnTo>
                    <a:pt x="91869" y="164744"/>
                  </a:lnTo>
                  <a:lnTo>
                    <a:pt x="90831" y="164354"/>
                  </a:lnTo>
                  <a:lnTo>
                    <a:pt x="86392" y="164582"/>
                  </a:lnTo>
                  <a:lnTo>
                    <a:pt x="85134" y="164840"/>
                  </a:lnTo>
                  <a:lnTo>
                    <a:pt x="78762" y="164563"/>
                  </a:lnTo>
                  <a:lnTo>
                    <a:pt x="75429" y="164859"/>
                  </a:lnTo>
                  <a:lnTo>
                    <a:pt x="73304" y="165563"/>
                  </a:lnTo>
                  <a:lnTo>
                    <a:pt x="71142" y="167030"/>
                  </a:lnTo>
                  <a:lnTo>
                    <a:pt x="69285" y="169231"/>
                  </a:lnTo>
                  <a:lnTo>
                    <a:pt x="67646" y="171583"/>
                  </a:lnTo>
                  <a:lnTo>
                    <a:pt x="64313" y="175879"/>
                  </a:lnTo>
                  <a:lnTo>
                    <a:pt x="61979" y="177965"/>
                  </a:lnTo>
                  <a:lnTo>
                    <a:pt x="61969" y="180975"/>
                  </a:lnTo>
                  <a:lnTo>
                    <a:pt x="61913" y="181889"/>
                  </a:lnTo>
                  <a:lnTo>
                    <a:pt x="61093" y="182528"/>
                  </a:lnTo>
                  <a:lnTo>
                    <a:pt x="60817" y="182251"/>
                  </a:lnTo>
                  <a:lnTo>
                    <a:pt x="59464" y="182032"/>
                  </a:lnTo>
                  <a:lnTo>
                    <a:pt x="54045" y="179279"/>
                  </a:lnTo>
                  <a:lnTo>
                    <a:pt x="49578" y="180956"/>
                  </a:lnTo>
                  <a:lnTo>
                    <a:pt x="48453" y="183137"/>
                  </a:lnTo>
                  <a:lnTo>
                    <a:pt x="47273" y="183842"/>
                  </a:lnTo>
                  <a:lnTo>
                    <a:pt x="45491" y="179565"/>
                  </a:lnTo>
                  <a:lnTo>
                    <a:pt x="42586" y="179432"/>
                  </a:lnTo>
                  <a:lnTo>
                    <a:pt x="37976" y="175660"/>
                  </a:lnTo>
                  <a:lnTo>
                    <a:pt x="35995" y="176431"/>
                  </a:lnTo>
                  <a:lnTo>
                    <a:pt x="35490" y="177946"/>
                  </a:lnTo>
                  <a:lnTo>
                    <a:pt x="32957" y="181413"/>
                  </a:lnTo>
                  <a:lnTo>
                    <a:pt x="29423" y="184270"/>
                  </a:lnTo>
                  <a:lnTo>
                    <a:pt x="28280" y="184652"/>
                  </a:lnTo>
                  <a:lnTo>
                    <a:pt x="26975" y="184452"/>
                  </a:lnTo>
                  <a:lnTo>
                    <a:pt x="27165" y="183661"/>
                  </a:lnTo>
                  <a:lnTo>
                    <a:pt x="25727" y="180451"/>
                  </a:lnTo>
                  <a:lnTo>
                    <a:pt x="20145" y="179156"/>
                  </a:lnTo>
                  <a:lnTo>
                    <a:pt x="18136" y="177784"/>
                  </a:lnTo>
                  <a:lnTo>
                    <a:pt x="17116" y="177489"/>
                  </a:lnTo>
                  <a:lnTo>
                    <a:pt x="22584" y="173898"/>
                  </a:lnTo>
                  <a:lnTo>
                    <a:pt x="24012" y="173260"/>
                  </a:lnTo>
                  <a:lnTo>
                    <a:pt x="22946" y="172421"/>
                  </a:lnTo>
                  <a:lnTo>
                    <a:pt x="21764" y="172012"/>
                  </a:lnTo>
                  <a:lnTo>
                    <a:pt x="17279" y="172545"/>
                  </a:lnTo>
                  <a:lnTo>
                    <a:pt x="14935" y="171364"/>
                  </a:lnTo>
                  <a:lnTo>
                    <a:pt x="11525" y="171745"/>
                  </a:lnTo>
                  <a:lnTo>
                    <a:pt x="9154" y="170812"/>
                  </a:lnTo>
                  <a:lnTo>
                    <a:pt x="14068" y="167278"/>
                  </a:lnTo>
                  <a:lnTo>
                    <a:pt x="14288" y="165192"/>
                  </a:lnTo>
                  <a:lnTo>
                    <a:pt x="14231" y="163601"/>
                  </a:lnTo>
                  <a:lnTo>
                    <a:pt x="16716" y="158896"/>
                  </a:lnTo>
                  <a:lnTo>
                    <a:pt x="19222" y="156296"/>
                  </a:lnTo>
                  <a:lnTo>
                    <a:pt x="25708" y="152590"/>
                  </a:lnTo>
                  <a:lnTo>
                    <a:pt x="28527" y="152076"/>
                  </a:lnTo>
                  <a:lnTo>
                    <a:pt x="30575" y="152229"/>
                  </a:lnTo>
                  <a:lnTo>
                    <a:pt x="32252" y="151886"/>
                  </a:lnTo>
                  <a:lnTo>
                    <a:pt x="30489" y="150466"/>
                  </a:lnTo>
                  <a:lnTo>
                    <a:pt x="28766" y="149819"/>
                  </a:lnTo>
                  <a:lnTo>
                    <a:pt x="25413" y="149952"/>
                  </a:lnTo>
                  <a:lnTo>
                    <a:pt x="21936" y="147818"/>
                  </a:lnTo>
                  <a:lnTo>
                    <a:pt x="21631" y="145561"/>
                  </a:lnTo>
                  <a:lnTo>
                    <a:pt x="28375" y="131264"/>
                  </a:lnTo>
                  <a:lnTo>
                    <a:pt x="28470" y="129959"/>
                  </a:lnTo>
                  <a:lnTo>
                    <a:pt x="27423" y="126463"/>
                  </a:lnTo>
                  <a:lnTo>
                    <a:pt x="27080" y="123053"/>
                  </a:lnTo>
                  <a:lnTo>
                    <a:pt x="22241" y="121091"/>
                  </a:lnTo>
                  <a:lnTo>
                    <a:pt x="20098" y="120853"/>
                  </a:lnTo>
                  <a:lnTo>
                    <a:pt x="13897" y="116995"/>
                  </a:lnTo>
                  <a:lnTo>
                    <a:pt x="11420" y="115043"/>
                  </a:lnTo>
                  <a:lnTo>
                    <a:pt x="10439" y="115624"/>
                  </a:lnTo>
                  <a:lnTo>
                    <a:pt x="10259" y="118710"/>
                  </a:lnTo>
                  <a:lnTo>
                    <a:pt x="9373" y="119396"/>
                  </a:lnTo>
                  <a:lnTo>
                    <a:pt x="7744" y="119996"/>
                  </a:lnTo>
                  <a:lnTo>
                    <a:pt x="6925" y="116472"/>
                  </a:lnTo>
                  <a:lnTo>
                    <a:pt x="5582" y="113919"/>
                  </a:lnTo>
                  <a:lnTo>
                    <a:pt x="1467" y="111318"/>
                  </a:lnTo>
                  <a:lnTo>
                    <a:pt x="0" y="109890"/>
                  </a:lnTo>
                  <a:lnTo>
                    <a:pt x="705" y="106785"/>
                  </a:lnTo>
                  <a:lnTo>
                    <a:pt x="362" y="106508"/>
                  </a:lnTo>
                  <a:lnTo>
                    <a:pt x="1010" y="103022"/>
                  </a:lnTo>
                  <a:lnTo>
                    <a:pt x="3534" y="100327"/>
                  </a:lnTo>
                  <a:lnTo>
                    <a:pt x="9716" y="95526"/>
                  </a:lnTo>
                  <a:lnTo>
                    <a:pt x="11306" y="93269"/>
                  </a:lnTo>
                  <a:lnTo>
                    <a:pt x="14450" y="90611"/>
                  </a:lnTo>
                  <a:lnTo>
                    <a:pt x="15859" y="90668"/>
                  </a:lnTo>
                  <a:lnTo>
                    <a:pt x="17316" y="90440"/>
                  </a:lnTo>
                  <a:lnTo>
                    <a:pt x="17755" y="89278"/>
                  </a:lnTo>
                  <a:lnTo>
                    <a:pt x="18088" y="88363"/>
                  </a:lnTo>
                  <a:lnTo>
                    <a:pt x="19345" y="87535"/>
                  </a:lnTo>
                  <a:lnTo>
                    <a:pt x="22365" y="86068"/>
                  </a:lnTo>
                  <a:lnTo>
                    <a:pt x="25794" y="84134"/>
                  </a:lnTo>
                  <a:lnTo>
                    <a:pt x="28537" y="83591"/>
                  </a:lnTo>
                  <a:lnTo>
                    <a:pt x="31899" y="80686"/>
                  </a:lnTo>
                  <a:lnTo>
                    <a:pt x="33271" y="79410"/>
                  </a:lnTo>
                  <a:lnTo>
                    <a:pt x="34652" y="79410"/>
                  </a:lnTo>
                  <a:lnTo>
                    <a:pt x="35023" y="78810"/>
                  </a:lnTo>
                  <a:lnTo>
                    <a:pt x="35805" y="77305"/>
                  </a:lnTo>
                  <a:lnTo>
                    <a:pt x="36872" y="76314"/>
                  </a:lnTo>
                  <a:lnTo>
                    <a:pt x="38357" y="76124"/>
                  </a:lnTo>
                  <a:lnTo>
                    <a:pt x="40786" y="75409"/>
                  </a:lnTo>
                  <a:lnTo>
                    <a:pt x="43834" y="74971"/>
                  </a:lnTo>
                  <a:lnTo>
                    <a:pt x="45911" y="72523"/>
                  </a:lnTo>
                  <a:lnTo>
                    <a:pt x="46615" y="70771"/>
                  </a:lnTo>
                  <a:lnTo>
                    <a:pt x="47996" y="68847"/>
                  </a:lnTo>
                  <a:lnTo>
                    <a:pt x="50911" y="66742"/>
                  </a:lnTo>
                  <a:lnTo>
                    <a:pt x="52921" y="63627"/>
                  </a:lnTo>
                  <a:lnTo>
                    <a:pt x="55140" y="60245"/>
                  </a:lnTo>
                  <a:lnTo>
                    <a:pt x="56198" y="59160"/>
                  </a:lnTo>
                  <a:lnTo>
                    <a:pt x="57236" y="58941"/>
                  </a:lnTo>
                  <a:lnTo>
                    <a:pt x="57845" y="57664"/>
                  </a:lnTo>
                  <a:lnTo>
                    <a:pt x="58560" y="54054"/>
                  </a:lnTo>
                  <a:lnTo>
                    <a:pt x="59579" y="50540"/>
                  </a:lnTo>
                  <a:lnTo>
                    <a:pt x="60179" y="48882"/>
                  </a:lnTo>
                  <a:lnTo>
                    <a:pt x="62751" y="47072"/>
                  </a:lnTo>
                  <a:lnTo>
                    <a:pt x="63398" y="46187"/>
                  </a:lnTo>
                  <a:lnTo>
                    <a:pt x="63979" y="45891"/>
                  </a:lnTo>
                  <a:lnTo>
                    <a:pt x="65170" y="46129"/>
                  </a:lnTo>
                  <a:lnTo>
                    <a:pt x="66770" y="45063"/>
                  </a:lnTo>
                  <a:lnTo>
                    <a:pt x="68266" y="43882"/>
                  </a:lnTo>
                  <a:lnTo>
                    <a:pt x="69637" y="44291"/>
                  </a:lnTo>
                  <a:lnTo>
                    <a:pt x="71028" y="45272"/>
                  </a:lnTo>
                  <a:lnTo>
                    <a:pt x="72476" y="47225"/>
                  </a:lnTo>
                  <a:lnTo>
                    <a:pt x="73123" y="48778"/>
                  </a:lnTo>
                  <a:lnTo>
                    <a:pt x="74266" y="50073"/>
                  </a:lnTo>
                  <a:lnTo>
                    <a:pt x="74486" y="51959"/>
                  </a:lnTo>
                  <a:lnTo>
                    <a:pt x="75638" y="52778"/>
                  </a:lnTo>
                  <a:lnTo>
                    <a:pt x="78077" y="53187"/>
                  </a:lnTo>
                  <a:lnTo>
                    <a:pt x="82068" y="54473"/>
                  </a:lnTo>
                  <a:lnTo>
                    <a:pt x="84649" y="54540"/>
                  </a:lnTo>
                  <a:lnTo>
                    <a:pt x="86125" y="55502"/>
                  </a:lnTo>
                  <a:lnTo>
                    <a:pt x="89211" y="56026"/>
                  </a:lnTo>
                  <a:lnTo>
                    <a:pt x="95383" y="55273"/>
                  </a:lnTo>
                  <a:lnTo>
                    <a:pt x="97907" y="55712"/>
                  </a:lnTo>
                  <a:lnTo>
                    <a:pt x="98965" y="56893"/>
                  </a:lnTo>
                  <a:lnTo>
                    <a:pt x="100527" y="57826"/>
                  </a:lnTo>
                  <a:lnTo>
                    <a:pt x="101546" y="57883"/>
                  </a:lnTo>
                  <a:lnTo>
                    <a:pt x="102908" y="56274"/>
                  </a:lnTo>
                  <a:lnTo>
                    <a:pt x="104366" y="53664"/>
                  </a:lnTo>
                  <a:lnTo>
                    <a:pt x="105327" y="51663"/>
                  </a:lnTo>
                  <a:lnTo>
                    <a:pt x="105290" y="50073"/>
                  </a:lnTo>
                  <a:lnTo>
                    <a:pt x="104442" y="48358"/>
                  </a:lnTo>
                  <a:lnTo>
                    <a:pt x="102413" y="46768"/>
                  </a:lnTo>
                  <a:lnTo>
                    <a:pt x="101070" y="44301"/>
                  </a:lnTo>
                  <a:lnTo>
                    <a:pt x="99793" y="41748"/>
                  </a:lnTo>
                  <a:lnTo>
                    <a:pt x="99041" y="40919"/>
                  </a:lnTo>
                  <a:lnTo>
                    <a:pt x="98431" y="39681"/>
                  </a:lnTo>
                  <a:lnTo>
                    <a:pt x="98317" y="37776"/>
                  </a:lnTo>
                  <a:lnTo>
                    <a:pt x="98755" y="36490"/>
                  </a:lnTo>
                  <a:lnTo>
                    <a:pt x="101832" y="35633"/>
                  </a:lnTo>
                  <a:lnTo>
                    <a:pt x="105775" y="35128"/>
                  </a:lnTo>
                  <a:lnTo>
                    <a:pt x="108966" y="35671"/>
                  </a:lnTo>
                  <a:lnTo>
                    <a:pt x="114300" y="35309"/>
                  </a:lnTo>
                  <a:lnTo>
                    <a:pt x="117577" y="34595"/>
                  </a:lnTo>
                  <a:lnTo>
                    <a:pt x="120005" y="34699"/>
                  </a:lnTo>
                  <a:lnTo>
                    <a:pt x="122234" y="34690"/>
                  </a:lnTo>
                  <a:lnTo>
                    <a:pt x="123225" y="33594"/>
                  </a:lnTo>
                  <a:lnTo>
                    <a:pt x="126339" y="30956"/>
                  </a:lnTo>
                  <a:lnTo>
                    <a:pt x="127845" y="30013"/>
                  </a:lnTo>
                  <a:lnTo>
                    <a:pt x="129502" y="28222"/>
                  </a:lnTo>
                  <a:lnTo>
                    <a:pt x="129759" y="26346"/>
                  </a:lnTo>
                  <a:lnTo>
                    <a:pt x="130093" y="24822"/>
                  </a:lnTo>
                  <a:lnTo>
                    <a:pt x="131026" y="23203"/>
                  </a:lnTo>
                  <a:lnTo>
                    <a:pt x="132664" y="21193"/>
                  </a:lnTo>
                  <a:lnTo>
                    <a:pt x="134055" y="20269"/>
                  </a:lnTo>
                  <a:lnTo>
                    <a:pt x="135607" y="20393"/>
                  </a:lnTo>
                  <a:lnTo>
                    <a:pt x="137236" y="21317"/>
                  </a:lnTo>
                  <a:lnTo>
                    <a:pt x="138275" y="22241"/>
                  </a:lnTo>
                  <a:lnTo>
                    <a:pt x="139446" y="21974"/>
                  </a:lnTo>
                  <a:lnTo>
                    <a:pt x="140427" y="20393"/>
                  </a:lnTo>
                  <a:lnTo>
                    <a:pt x="141065" y="20088"/>
                  </a:lnTo>
                  <a:lnTo>
                    <a:pt x="142923" y="19945"/>
                  </a:lnTo>
                  <a:lnTo>
                    <a:pt x="143523" y="18974"/>
                  </a:lnTo>
                  <a:lnTo>
                    <a:pt x="144237" y="14316"/>
                  </a:lnTo>
                  <a:lnTo>
                    <a:pt x="144952" y="10639"/>
                  </a:lnTo>
                  <a:lnTo>
                    <a:pt x="145104" y="8058"/>
                  </a:lnTo>
                  <a:lnTo>
                    <a:pt x="146771" y="3781"/>
                  </a:lnTo>
                  <a:lnTo>
                    <a:pt x="147304" y="1200"/>
                  </a:lnTo>
                  <a:lnTo>
                    <a:pt x="148295" y="0"/>
                  </a:lnTo>
                  <a:lnTo>
                    <a:pt x="149438" y="86"/>
                  </a:lnTo>
                  <a:lnTo>
                    <a:pt x="150400" y="848"/>
                  </a:lnTo>
                  <a:lnTo>
                    <a:pt x="151609" y="1286"/>
                  </a:lnTo>
                  <a:lnTo>
                    <a:pt x="153219" y="867"/>
                  </a:lnTo>
                  <a:lnTo>
                    <a:pt x="154353" y="1524"/>
                  </a:lnTo>
                  <a:lnTo>
                    <a:pt x="155057" y="2915"/>
                  </a:lnTo>
                  <a:lnTo>
                    <a:pt x="157439" y="3867"/>
                  </a:lnTo>
                  <a:lnTo>
                    <a:pt x="157658" y="4563"/>
                  </a:lnTo>
                  <a:lnTo>
                    <a:pt x="157601" y="9201"/>
                  </a:lnTo>
                  <a:lnTo>
                    <a:pt x="158905" y="11373"/>
                  </a:lnTo>
                  <a:lnTo>
                    <a:pt x="160658" y="13335"/>
                  </a:lnTo>
                  <a:lnTo>
                    <a:pt x="163049" y="15116"/>
                  </a:lnTo>
                  <a:lnTo>
                    <a:pt x="164335" y="15516"/>
                  </a:lnTo>
                  <a:lnTo>
                    <a:pt x="165154" y="16821"/>
                  </a:lnTo>
                  <a:close/>
                  <a:moveTo>
                    <a:pt x="14878" y="122739"/>
                  </a:moveTo>
                  <a:lnTo>
                    <a:pt x="13383" y="123730"/>
                  </a:lnTo>
                  <a:lnTo>
                    <a:pt x="13297" y="121958"/>
                  </a:lnTo>
                  <a:lnTo>
                    <a:pt x="14459" y="120463"/>
                  </a:lnTo>
                  <a:lnTo>
                    <a:pt x="15669" y="120262"/>
                  </a:lnTo>
                  <a:lnTo>
                    <a:pt x="14878" y="12273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A5A25269-D329-ADB3-7E64-434A98DB73FC}"/>
                </a:ext>
              </a:extLst>
            </p:cNvPr>
            <p:cNvSpPr>
              <a:spLocks/>
            </p:cNvSpPr>
            <p:nvPr/>
          </p:nvSpPr>
          <p:spPr>
            <a:xfrm>
              <a:off x="9177658" y="3551971"/>
              <a:ext cx="131702" cy="178317"/>
            </a:xfrm>
            <a:custGeom>
              <a:avLst/>
              <a:gdLst>
                <a:gd name="connsiteX0" fmla="*/ 16745 w 131702"/>
                <a:gd name="connsiteY0" fmla="*/ 28527 h 178317"/>
                <a:gd name="connsiteX1" fmla="*/ 17564 w 131702"/>
                <a:gd name="connsiteY1" fmla="*/ 27889 h 178317"/>
                <a:gd name="connsiteX2" fmla="*/ 17621 w 131702"/>
                <a:gd name="connsiteY2" fmla="*/ 26975 h 178317"/>
                <a:gd name="connsiteX3" fmla="*/ 17631 w 131702"/>
                <a:gd name="connsiteY3" fmla="*/ 23965 h 178317"/>
                <a:gd name="connsiteX4" fmla="*/ 19964 w 131702"/>
                <a:gd name="connsiteY4" fmla="*/ 21879 h 178317"/>
                <a:gd name="connsiteX5" fmla="*/ 23298 w 131702"/>
                <a:gd name="connsiteY5" fmla="*/ 17583 h 178317"/>
                <a:gd name="connsiteX6" fmla="*/ 24936 w 131702"/>
                <a:gd name="connsiteY6" fmla="*/ 15230 h 178317"/>
                <a:gd name="connsiteX7" fmla="*/ 26794 w 131702"/>
                <a:gd name="connsiteY7" fmla="*/ 13030 h 178317"/>
                <a:gd name="connsiteX8" fmla="*/ 28956 w 131702"/>
                <a:gd name="connsiteY8" fmla="*/ 11563 h 178317"/>
                <a:gd name="connsiteX9" fmla="*/ 31080 w 131702"/>
                <a:gd name="connsiteY9" fmla="*/ 10859 h 178317"/>
                <a:gd name="connsiteX10" fmla="*/ 34414 w 131702"/>
                <a:gd name="connsiteY10" fmla="*/ 10563 h 178317"/>
                <a:gd name="connsiteX11" fmla="*/ 40786 w 131702"/>
                <a:gd name="connsiteY11" fmla="*/ 10839 h 178317"/>
                <a:gd name="connsiteX12" fmla="*/ 42043 w 131702"/>
                <a:gd name="connsiteY12" fmla="*/ 10582 h 178317"/>
                <a:gd name="connsiteX13" fmla="*/ 46482 w 131702"/>
                <a:gd name="connsiteY13" fmla="*/ 10354 h 178317"/>
                <a:gd name="connsiteX14" fmla="*/ 47520 w 131702"/>
                <a:gd name="connsiteY14" fmla="*/ 10744 h 178317"/>
                <a:gd name="connsiteX15" fmla="*/ 50749 w 131702"/>
                <a:gd name="connsiteY15" fmla="*/ 10992 h 178317"/>
                <a:gd name="connsiteX16" fmla="*/ 54321 w 131702"/>
                <a:gd name="connsiteY16" fmla="*/ 10716 h 178317"/>
                <a:gd name="connsiteX17" fmla="*/ 56121 w 131702"/>
                <a:gd name="connsiteY17" fmla="*/ 10078 h 178317"/>
                <a:gd name="connsiteX18" fmla="*/ 57788 w 131702"/>
                <a:gd name="connsiteY18" fmla="*/ 8992 h 178317"/>
                <a:gd name="connsiteX19" fmla="*/ 59236 w 131702"/>
                <a:gd name="connsiteY19" fmla="*/ 7030 h 178317"/>
                <a:gd name="connsiteX20" fmla="*/ 60741 w 131702"/>
                <a:gd name="connsiteY20" fmla="*/ 3400 h 178317"/>
                <a:gd name="connsiteX21" fmla="*/ 62351 w 131702"/>
                <a:gd name="connsiteY21" fmla="*/ 533 h 178317"/>
                <a:gd name="connsiteX22" fmla="*/ 63294 w 131702"/>
                <a:gd name="connsiteY22" fmla="*/ 0 h 178317"/>
                <a:gd name="connsiteX23" fmla="*/ 69828 w 131702"/>
                <a:gd name="connsiteY23" fmla="*/ 15192 h 178317"/>
                <a:gd name="connsiteX24" fmla="*/ 76067 w 131702"/>
                <a:gd name="connsiteY24" fmla="*/ 24965 h 178317"/>
                <a:gd name="connsiteX25" fmla="*/ 81391 w 131702"/>
                <a:gd name="connsiteY25" fmla="*/ 32013 h 178317"/>
                <a:gd name="connsiteX26" fmla="*/ 88973 w 131702"/>
                <a:gd name="connsiteY26" fmla="*/ 45529 h 178317"/>
                <a:gd name="connsiteX27" fmla="*/ 91192 w 131702"/>
                <a:gd name="connsiteY27" fmla="*/ 52731 h 178317"/>
                <a:gd name="connsiteX28" fmla="*/ 91402 w 131702"/>
                <a:gd name="connsiteY28" fmla="*/ 57178 h 178317"/>
                <a:gd name="connsiteX29" fmla="*/ 92669 w 131702"/>
                <a:gd name="connsiteY29" fmla="*/ 63284 h 178317"/>
                <a:gd name="connsiteX30" fmla="*/ 91593 w 131702"/>
                <a:gd name="connsiteY30" fmla="*/ 66780 h 178317"/>
                <a:gd name="connsiteX31" fmla="*/ 91907 w 131702"/>
                <a:gd name="connsiteY31" fmla="*/ 72276 h 178317"/>
                <a:gd name="connsiteX32" fmla="*/ 91430 w 131702"/>
                <a:gd name="connsiteY32" fmla="*/ 75095 h 178317"/>
                <a:gd name="connsiteX33" fmla="*/ 90497 w 131702"/>
                <a:gd name="connsiteY33" fmla="*/ 77171 h 178317"/>
                <a:gd name="connsiteX34" fmla="*/ 90468 w 131702"/>
                <a:gd name="connsiteY34" fmla="*/ 81153 h 178317"/>
                <a:gd name="connsiteX35" fmla="*/ 90764 w 131702"/>
                <a:gd name="connsiteY35" fmla="*/ 83277 h 178317"/>
                <a:gd name="connsiteX36" fmla="*/ 90792 w 131702"/>
                <a:gd name="connsiteY36" fmla="*/ 86096 h 178317"/>
                <a:gd name="connsiteX37" fmla="*/ 91392 w 131702"/>
                <a:gd name="connsiteY37" fmla="*/ 87192 h 178317"/>
                <a:gd name="connsiteX38" fmla="*/ 92259 w 131702"/>
                <a:gd name="connsiteY38" fmla="*/ 87592 h 178317"/>
                <a:gd name="connsiteX39" fmla="*/ 93640 w 131702"/>
                <a:gd name="connsiteY39" fmla="*/ 86573 h 178317"/>
                <a:gd name="connsiteX40" fmla="*/ 95326 w 131702"/>
                <a:gd name="connsiteY40" fmla="*/ 86144 h 178317"/>
                <a:gd name="connsiteX41" fmla="*/ 95031 w 131702"/>
                <a:gd name="connsiteY41" fmla="*/ 89525 h 178317"/>
                <a:gd name="connsiteX42" fmla="*/ 92993 w 131702"/>
                <a:gd name="connsiteY42" fmla="*/ 98069 h 178317"/>
                <a:gd name="connsiteX43" fmla="*/ 91221 w 131702"/>
                <a:gd name="connsiteY43" fmla="*/ 104270 h 178317"/>
                <a:gd name="connsiteX44" fmla="*/ 88811 w 131702"/>
                <a:gd name="connsiteY44" fmla="*/ 109661 h 178317"/>
                <a:gd name="connsiteX45" fmla="*/ 85744 w 131702"/>
                <a:gd name="connsiteY45" fmla="*/ 114586 h 178317"/>
                <a:gd name="connsiteX46" fmla="*/ 82068 w 131702"/>
                <a:gd name="connsiteY46" fmla="*/ 116510 h 178317"/>
                <a:gd name="connsiteX47" fmla="*/ 79486 w 131702"/>
                <a:gd name="connsiteY47" fmla="*/ 117195 h 178317"/>
                <a:gd name="connsiteX48" fmla="*/ 74552 w 131702"/>
                <a:gd name="connsiteY48" fmla="*/ 117443 h 178317"/>
                <a:gd name="connsiteX49" fmla="*/ 70456 w 131702"/>
                <a:gd name="connsiteY49" fmla="*/ 116615 h 178317"/>
                <a:gd name="connsiteX50" fmla="*/ 66942 w 131702"/>
                <a:gd name="connsiteY50" fmla="*/ 117215 h 178317"/>
                <a:gd name="connsiteX51" fmla="*/ 65532 w 131702"/>
                <a:gd name="connsiteY51" fmla="*/ 118234 h 178317"/>
                <a:gd name="connsiteX52" fmla="*/ 64484 w 131702"/>
                <a:gd name="connsiteY52" fmla="*/ 119986 h 178317"/>
                <a:gd name="connsiteX53" fmla="*/ 65256 w 131702"/>
                <a:gd name="connsiteY53" fmla="*/ 122701 h 178317"/>
                <a:gd name="connsiteX54" fmla="*/ 65151 w 131702"/>
                <a:gd name="connsiteY54" fmla="*/ 124701 h 178317"/>
                <a:gd name="connsiteX55" fmla="*/ 63646 w 131702"/>
                <a:gd name="connsiteY55" fmla="*/ 124549 h 178317"/>
                <a:gd name="connsiteX56" fmla="*/ 60665 w 131702"/>
                <a:gd name="connsiteY56" fmla="*/ 123387 h 178317"/>
                <a:gd name="connsiteX57" fmla="*/ 57359 w 131702"/>
                <a:gd name="connsiteY57" fmla="*/ 123225 h 178317"/>
                <a:gd name="connsiteX58" fmla="*/ 55816 w 131702"/>
                <a:gd name="connsiteY58" fmla="*/ 122644 h 178317"/>
                <a:gd name="connsiteX59" fmla="*/ 54254 w 131702"/>
                <a:gd name="connsiteY59" fmla="*/ 119777 h 178317"/>
                <a:gd name="connsiteX60" fmla="*/ 52664 w 131702"/>
                <a:gd name="connsiteY60" fmla="*/ 119882 h 178317"/>
                <a:gd name="connsiteX61" fmla="*/ 49902 w 131702"/>
                <a:gd name="connsiteY61" fmla="*/ 121587 h 178317"/>
                <a:gd name="connsiteX62" fmla="*/ 45672 w 131702"/>
                <a:gd name="connsiteY62" fmla="*/ 121968 h 178317"/>
                <a:gd name="connsiteX63" fmla="*/ 44186 w 131702"/>
                <a:gd name="connsiteY63" fmla="*/ 122892 h 178317"/>
                <a:gd name="connsiteX64" fmla="*/ 43653 w 131702"/>
                <a:gd name="connsiteY64" fmla="*/ 124082 h 178317"/>
                <a:gd name="connsiteX65" fmla="*/ 44262 w 131702"/>
                <a:gd name="connsiteY65" fmla="*/ 125587 h 178317"/>
                <a:gd name="connsiteX66" fmla="*/ 46396 w 131702"/>
                <a:gd name="connsiteY66" fmla="*/ 127559 h 178317"/>
                <a:gd name="connsiteX67" fmla="*/ 45682 w 131702"/>
                <a:gd name="connsiteY67" fmla="*/ 129550 h 178317"/>
                <a:gd name="connsiteX68" fmla="*/ 43472 w 131702"/>
                <a:gd name="connsiteY68" fmla="*/ 130540 h 178317"/>
                <a:gd name="connsiteX69" fmla="*/ 41681 w 131702"/>
                <a:gd name="connsiteY69" fmla="*/ 128092 h 178317"/>
                <a:gd name="connsiteX70" fmla="*/ 40567 w 131702"/>
                <a:gd name="connsiteY70" fmla="*/ 125692 h 178317"/>
                <a:gd name="connsiteX71" fmla="*/ 39319 w 131702"/>
                <a:gd name="connsiteY71" fmla="*/ 125559 h 178317"/>
                <a:gd name="connsiteX72" fmla="*/ 37376 w 131702"/>
                <a:gd name="connsiteY72" fmla="*/ 126244 h 178317"/>
                <a:gd name="connsiteX73" fmla="*/ 36986 w 131702"/>
                <a:gd name="connsiteY73" fmla="*/ 128835 h 178317"/>
                <a:gd name="connsiteX74" fmla="*/ 37891 w 131702"/>
                <a:gd name="connsiteY74" fmla="*/ 130597 h 178317"/>
                <a:gd name="connsiteX75" fmla="*/ 39376 w 131702"/>
                <a:gd name="connsiteY75" fmla="*/ 132645 h 178317"/>
                <a:gd name="connsiteX76" fmla="*/ 37290 w 131702"/>
                <a:gd name="connsiteY76" fmla="*/ 134998 h 178317"/>
                <a:gd name="connsiteX77" fmla="*/ 36738 w 131702"/>
                <a:gd name="connsiteY77" fmla="*/ 136674 h 178317"/>
                <a:gd name="connsiteX78" fmla="*/ 35243 w 131702"/>
                <a:gd name="connsiteY78" fmla="*/ 137874 h 178317"/>
                <a:gd name="connsiteX79" fmla="*/ 31204 w 131702"/>
                <a:gd name="connsiteY79" fmla="*/ 135198 h 178317"/>
                <a:gd name="connsiteX80" fmla="*/ 31785 w 131702"/>
                <a:gd name="connsiteY80" fmla="*/ 133293 h 178317"/>
                <a:gd name="connsiteX81" fmla="*/ 33537 w 131702"/>
                <a:gd name="connsiteY81" fmla="*/ 131464 h 178317"/>
                <a:gd name="connsiteX82" fmla="*/ 33747 w 131702"/>
                <a:gd name="connsiteY82" fmla="*/ 129559 h 178317"/>
                <a:gd name="connsiteX83" fmla="*/ 33166 w 131702"/>
                <a:gd name="connsiteY83" fmla="*/ 128435 h 178317"/>
                <a:gd name="connsiteX84" fmla="*/ 27394 w 131702"/>
                <a:gd name="connsiteY84" fmla="*/ 133236 h 178317"/>
                <a:gd name="connsiteX85" fmla="*/ 23832 w 131702"/>
                <a:gd name="connsiteY85" fmla="*/ 138665 h 178317"/>
                <a:gd name="connsiteX86" fmla="*/ 21927 w 131702"/>
                <a:gd name="connsiteY86" fmla="*/ 138265 h 178317"/>
                <a:gd name="connsiteX87" fmla="*/ 21136 w 131702"/>
                <a:gd name="connsiteY87" fmla="*/ 136874 h 178317"/>
                <a:gd name="connsiteX88" fmla="*/ 20021 w 131702"/>
                <a:gd name="connsiteY88" fmla="*/ 136303 h 178317"/>
                <a:gd name="connsiteX89" fmla="*/ 16173 w 131702"/>
                <a:gd name="connsiteY89" fmla="*/ 139798 h 178317"/>
                <a:gd name="connsiteX90" fmla="*/ 15469 w 131702"/>
                <a:gd name="connsiteY90" fmla="*/ 142570 h 178317"/>
                <a:gd name="connsiteX91" fmla="*/ 14059 w 131702"/>
                <a:gd name="connsiteY91" fmla="*/ 142675 h 178317"/>
                <a:gd name="connsiteX92" fmla="*/ 13440 w 131702"/>
                <a:gd name="connsiteY92" fmla="*/ 141503 h 178317"/>
                <a:gd name="connsiteX93" fmla="*/ 13392 w 131702"/>
                <a:gd name="connsiteY93" fmla="*/ 138989 h 178317"/>
                <a:gd name="connsiteX94" fmla="*/ 12735 w 131702"/>
                <a:gd name="connsiteY94" fmla="*/ 136874 h 178317"/>
                <a:gd name="connsiteX95" fmla="*/ 8744 w 131702"/>
                <a:gd name="connsiteY95" fmla="*/ 133788 h 178317"/>
                <a:gd name="connsiteX96" fmla="*/ 6934 w 131702"/>
                <a:gd name="connsiteY96" fmla="*/ 131083 h 178317"/>
                <a:gd name="connsiteX97" fmla="*/ 7915 w 131702"/>
                <a:gd name="connsiteY97" fmla="*/ 129569 h 178317"/>
                <a:gd name="connsiteX98" fmla="*/ 11249 w 131702"/>
                <a:gd name="connsiteY98" fmla="*/ 130388 h 178317"/>
                <a:gd name="connsiteX99" fmla="*/ 13888 w 131702"/>
                <a:gd name="connsiteY99" fmla="*/ 130283 h 178317"/>
                <a:gd name="connsiteX100" fmla="*/ 13364 w 131702"/>
                <a:gd name="connsiteY100" fmla="*/ 128997 h 178317"/>
                <a:gd name="connsiteX101" fmla="*/ 12497 w 131702"/>
                <a:gd name="connsiteY101" fmla="*/ 128388 h 178317"/>
                <a:gd name="connsiteX102" fmla="*/ 14259 w 131702"/>
                <a:gd name="connsiteY102" fmla="*/ 127663 h 178317"/>
                <a:gd name="connsiteX103" fmla="*/ 15726 w 131702"/>
                <a:gd name="connsiteY103" fmla="*/ 126187 h 178317"/>
                <a:gd name="connsiteX104" fmla="*/ 14507 w 131702"/>
                <a:gd name="connsiteY104" fmla="*/ 125787 h 178317"/>
                <a:gd name="connsiteX105" fmla="*/ 12659 w 131702"/>
                <a:gd name="connsiteY105" fmla="*/ 126644 h 178317"/>
                <a:gd name="connsiteX106" fmla="*/ 11116 w 131702"/>
                <a:gd name="connsiteY106" fmla="*/ 126225 h 178317"/>
                <a:gd name="connsiteX107" fmla="*/ 10506 w 131702"/>
                <a:gd name="connsiteY107" fmla="*/ 122672 h 178317"/>
                <a:gd name="connsiteX108" fmla="*/ 8630 w 131702"/>
                <a:gd name="connsiteY108" fmla="*/ 119024 h 178317"/>
                <a:gd name="connsiteX109" fmla="*/ 7648 w 131702"/>
                <a:gd name="connsiteY109" fmla="*/ 115481 h 178317"/>
                <a:gd name="connsiteX110" fmla="*/ 9506 w 131702"/>
                <a:gd name="connsiteY110" fmla="*/ 113443 h 178317"/>
                <a:gd name="connsiteX111" fmla="*/ 10449 w 131702"/>
                <a:gd name="connsiteY111" fmla="*/ 110261 h 178317"/>
                <a:gd name="connsiteX112" fmla="*/ 12182 w 131702"/>
                <a:gd name="connsiteY112" fmla="*/ 105651 h 178317"/>
                <a:gd name="connsiteX113" fmla="*/ 13049 w 131702"/>
                <a:gd name="connsiteY113" fmla="*/ 104156 h 178317"/>
                <a:gd name="connsiteX114" fmla="*/ 15440 w 131702"/>
                <a:gd name="connsiteY114" fmla="*/ 103070 h 178317"/>
                <a:gd name="connsiteX115" fmla="*/ 16288 w 131702"/>
                <a:gd name="connsiteY115" fmla="*/ 101880 h 178317"/>
                <a:gd name="connsiteX116" fmla="*/ 14974 w 131702"/>
                <a:gd name="connsiteY116" fmla="*/ 101270 h 178317"/>
                <a:gd name="connsiteX117" fmla="*/ 12878 w 131702"/>
                <a:gd name="connsiteY117" fmla="*/ 100727 h 178317"/>
                <a:gd name="connsiteX118" fmla="*/ 12925 w 131702"/>
                <a:gd name="connsiteY118" fmla="*/ 99393 h 178317"/>
                <a:gd name="connsiteX119" fmla="*/ 14354 w 131702"/>
                <a:gd name="connsiteY119" fmla="*/ 98670 h 178317"/>
                <a:gd name="connsiteX120" fmla="*/ 15954 w 131702"/>
                <a:gd name="connsiteY120" fmla="*/ 97193 h 178317"/>
                <a:gd name="connsiteX121" fmla="*/ 19041 w 131702"/>
                <a:gd name="connsiteY121" fmla="*/ 95402 h 178317"/>
                <a:gd name="connsiteX122" fmla="*/ 20002 w 131702"/>
                <a:gd name="connsiteY122" fmla="*/ 92021 h 178317"/>
                <a:gd name="connsiteX123" fmla="*/ 19107 w 131702"/>
                <a:gd name="connsiteY123" fmla="*/ 91164 h 178317"/>
                <a:gd name="connsiteX124" fmla="*/ 17173 w 131702"/>
                <a:gd name="connsiteY124" fmla="*/ 90364 h 178317"/>
                <a:gd name="connsiteX125" fmla="*/ 17612 w 131702"/>
                <a:gd name="connsiteY125" fmla="*/ 88649 h 178317"/>
                <a:gd name="connsiteX126" fmla="*/ 18412 w 131702"/>
                <a:gd name="connsiteY126" fmla="*/ 87344 h 178317"/>
                <a:gd name="connsiteX127" fmla="*/ 18107 w 131702"/>
                <a:gd name="connsiteY127" fmla="*/ 86563 h 178317"/>
                <a:gd name="connsiteX128" fmla="*/ 15830 w 131702"/>
                <a:gd name="connsiteY128" fmla="*/ 84353 h 178317"/>
                <a:gd name="connsiteX129" fmla="*/ 14325 w 131702"/>
                <a:gd name="connsiteY129" fmla="*/ 82344 h 178317"/>
                <a:gd name="connsiteX130" fmla="*/ 14774 w 131702"/>
                <a:gd name="connsiteY130" fmla="*/ 80048 h 178317"/>
                <a:gd name="connsiteX131" fmla="*/ 14431 w 131702"/>
                <a:gd name="connsiteY131" fmla="*/ 76571 h 178317"/>
                <a:gd name="connsiteX132" fmla="*/ 14631 w 131702"/>
                <a:gd name="connsiteY132" fmla="*/ 73647 h 178317"/>
                <a:gd name="connsiteX133" fmla="*/ 14526 w 131702"/>
                <a:gd name="connsiteY133" fmla="*/ 72057 h 178317"/>
                <a:gd name="connsiteX134" fmla="*/ 13411 w 131702"/>
                <a:gd name="connsiteY134" fmla="*/ 68485 h 178317"/>
                <a:gd name="connsiteX135" fmla="*/ 12906 w 131702"/>
                <a:gd name="connsiteY135" fmla="*/ 64894 h 178317"/>
                <a:gd name="connsiteX136" fmla="*/ 11449 w 131702"/>
                <a:gd name="connsiteY136" fmla="*/ 65418 h 178317"/>
                <a:gd name="connsiteX137" fmla="*/ 10268 w 131702"/>
                <a:gd name="connsiteY137" fmla="*/ 66313 h 178317"/>
                <a:gd name="connsiteX138" fmla="*/ 6048 w 131702"/>
                <a:gd name="connsiteY138" fmla="*/ 65046 h 178317"/>
                <a:gd name="connsiteX139" fmla="*/ 4706 w 131702"/>
                <a:gd name="connsiteY139" fmla="*/ 64970 h 178317"/>
                <a:gd name="connsiteX140" fmla="*/ 4163 w 131702"/>
                <a:gd name="connsiteY140" fmla="*/ 62303 h 178317"/>
                <a:gd name="connsiteX141" fmla="*/ 5677 w 131702"/>
                <a:gd name="connsiteY141" fmla="*/ 59017 h 178317"/>
                <a:gd name="connsiteX142" fmla="*/ 9268 w 131702"/>
                <a:gd name="connsiteY142" fmla="*/ 56112 h 178317"/>
                <a:gd name="connsiteX143" fmla="*/ 11335 w 131702"/>
                <a:gd name="connsiteY143" fmla="*/ 55750 h 178317"/>
                <a:gd name="connsiteX144" fmla="*/ 12888 w 131702"/>
                <a:gd name="connsiteY144" fmla="*/ 54473 h 178317"/>
                <a:gd name="connsiteX145" fmla="*/ 15316 w 131702"/>
                <a:gd name="connsiteY145" fmla="*/ 54073 h 178317"/>
                <a:gd name="connsiteX146" fmla="*/ 18231 w 131702"/>
                <a:gd name="connsiteY146" fmla="*/ 56055 h 178317"/>
                <a:gd name="connsiteX147" fmla="*/ 20841 w 131702"/>
                <a:gd name="connsiteY147" fmla="*/ 56455 h 178317"/>
                <a:gd name="connsiteX148" fmla="*/ 22289 w 131702"/>
                <a:gd name="connsiteY148" fmla="*/ 59855 h 178317"/>
                <a:gd name="connsiteX149" fmla="*/ 23184 w 131702"/>
                <a:gd name="connsiteY149" fmla="*/ 60579 h 178317"/>
                <a:gd name="connsiteX150" fmla="*/ 23374 w 131702"/>
                <a:gd name="connsiteY150" fmla="*/ 59331 h 178317"/>
                <a:gd name="connsiteX151" fmla="*/ 25489 w 131702"/>
                <a:gd name="connsiteY151" fmla="*/ 57864 h 178317"/>
                <a:gd name="connsiteX152" fmla="*/ 25994 w 131702"/>
                <a:gd name="connsiteY152" fmla="*/ 56759 h 178317"/>
                <a:gd name="connsiteX153" fmla="*/ 25536 w 131702"/>
                <a:gd name="connsiteY153" fmla="*/ 56150 h 178317"/>
                <a:gd name="connsiteX154" fmla="*/ 23108 w 131702"/>
                <a:gd name="connsiteY154" fmla="*/ 55550 h 178317"/>
                <a:gd name="connsiteX155" fmla="*/ 20927 w 131702"/>
                <a:gd name="connsiteY155" fmla="*/ 51321 h 178317"/>
                <a:gd name="connsiteX156" fmla="*/ 20621 w 131702"/>
                <a:gd name="connsiteY156" fmla="*/ 49463 h 178317"/>
                <a:gd name="connsiteX157" fmla="*/ 19831 w 131702"/>
                <a:gd name="connsiteY157" fmla="*/ 48282 h 178317"/>
                <a:gd name="connsiteX158" fmla="*/ 21003 w 131702"/>
                <a:gd name="connsiteY158" fmla="*/ 44891 h 178317"/>
                <a:gd name="connsiteX159" fmla="*/ 18479 w 131702"/>
                <a:gd name="connsiteY159" fmla="*/ 41015 h 178317"/>
                <a:gd name="connsiteX160" fmla="*/ 17250 w 131702"/>
                <a:gd name="connsiteY160" fmla="*/ 39796 h 178317"/>
                <a:gd name="connsiteX161" fmla="*/ 17431 w 131702"/>
                <a:gd name="connsiteY161" fmla="*/ 36300 h 178317"/>
                <a:gd name="connsiteX162" fmla="*/ 16116 w 131702"/>
                <a:gd name="connsiteY162" fmla="*/ 34080 h 178317"/>
                <a:gd name="connsiteX163" fmla="*/ 15383 w 131702"/>
                <a:gd name="connsiteY163" fmla="*/ 32861 h 178317"/>
                <a:gd name="connsiteX164" fmla="*/ 14935 w 131702"/>
                <a:gd name="connsiteY164" fmla="*/ 30747 h 178317"/>
                <a:gd name="connsiteX165" fmla="*/ 15316 w 131702"/>
                <a:gd name="connsiteY165" fmla="*/ 29794 h 178317"/>
                <a:gd name="connsiteX166" fmla="*/ 16459 w 131702"/>
                <a:gd name="connsiteY166" fmla="*/ 29432 h 178317"/>
                <a:gd name="connsiteX167" fmla="*/ 16745 w 131702"/>
                <a:gd name="connsiteY167" fmla="*/ 28527 h 178317"/>
                <a:gd name="connsiteX168" fmla="*/ 13716 w 131702"/>
                <a:gd name="connsiteY168" fmla="*/ 30042 h 178317"/>
                <a:gd name="connsiteX169" fmla="*/ 13592 w 131702"/>
                <a:gd name="connsiteY169" fmla="*/ 34490 h 178317"/>
                <a:gd name="connsiteX170" fmla="*/ 12116 w 131702"/>
                <a:gd name="connsiteY170" fmla="*/ 34300 h 178317"/>
                <a:gd name="connsiteX171" fmla="*/ 11116 w 131702"/>
                <a:gd name="connsiteY171" fmla="*/ 33852 h 178317"/>
                <a:gd name="connsiteX172" fmla="*/ 10687 w 131702"/>
                <a:gd name="connsiteY172" fmla="*/ 32985 h 178317"/>
                <a:gd name="connsiteX173" fmla="*/ 9677 w 131702"/>
                <a:gd name="connsiteY173" fmla="*/ 28861 h 178317"/>
                <a:gd name="connsiteX174" fmla="*/ 10811 w 131702"/>
                <a:gd name="connsiteY174" fmla="*/ 27156 h 178317"/>
                <a:gd name="connsiteX175" fmla="*/ 12992 w 131702"/>
                <a:gd name="connsiteY175" fmla="*/ 28508 h 178317"/>
                <a:gd name="connsiteX176" fmla="*/ 13716 w 131702"/>
                <a:gd name="connsiteY176" fmla="*/ 30042 h 178317"/>
                <a:gd name="connsiteX177" fmla="*/ 131216 w 131702"/>
                <a:gd name="connsiteY177" fmla="*/ 38729 h 178317"/>
                <a:gd name="connsiteX178" fmla="*/ 129997 w 131702"/>
                <a:gd name="connsiteY178" fmla="*/ 39719 h 178317"/>
                <a:gd name="connsiteX179" fmla="*/ 128559 w 131702"/>
                <a:gd name="connsiteY179" fmla="*/ 38729 h 178317"/>
                <a:gd name="connsiteX180" fmla="*/ 128378 w 131702"/>
                <a:gd name="connsiteY180" fmla="*/ 37671 h 178317"/>
                <a:gd name="connsiteX181" fmla="*/ 129130 w 131702"/>
                <a:gd name="connsiteY181" fmla="*/ 36757 h 178317"/>
                <a:gd name="connsiteX182" fmla="*/ 130883 w 131702"/>
                <a:gd name="connsiteY182" fmla="*/ 36204 h 178317"/>
                <a:gd name="connsiteX183" fmla="*/ 131702 w 131702"/>
                <a:gd name="connsiteY183" fmla="*/ 37005 h 178317"/>
                <a:gd name="connsiteX184" fmla="*/ 131216 w 131702"/>
                <a:gd name="connsiteY184" fmla="*/ 38729 h 178317"/>
                <a:gd name="connsiteX185" fmla="*/ 10954 w 131702"/>
                <a:gd name="connsiteY185" fmla="*/ 71571 h 178317"/>
                <a:gd name="connsiteX186" fmla="*/ 10592 w 131702"/>
                <a:gd name="connsiteY186" fmla="*/ 73714 h 178317"/>
                <a:gd name="connsiteX187" fmla="*/ 8820 w 131702"/>
                <a:gd name="connsiteY187" fmla="*/ 72304 h 178317"/>
                <a:gd name="connsiteX188" fmla="*/ 8306 w 131702"/>
                <a:gd name="connsiteY188" fmla="*/ 67599 h 178317"/>
                <a:gd name="connsiteX189" fmla="*/ 10125 w 131702"/>
                <a:gd name="connsiteY189" fmla="*/ 68971 h 178317"/>
                <a:gd name="connsiteX190" fmla="*/ 10954 w 131702"/>
                <a:gd name="connsiteY190" fmla="*/ 71571 h 178317"/>
                <a:gd name="connsiteX191" fmla="*/ 73076 w 131702"/>
                <a:gd name="connsiteY191" fmla="*/ 127063 h 178317"/>
                <a:gd name="connsiteX192" fmla="*/ 70552 w 131702"/>
                <a:gd name="connsiteY192" fmla="*/ 129064 h 178317"/>
                <a:gd name="connsiteX193" fmla="*/ 67151 w 131702"/>
                <a:gd name="connsiteY193" fmla="*/ 126378 h 178317"/>
                <a:gd name="connsiteX194" fmla="*/ 66342 w 131702"/>
                <a:gd name="connsiteY194" fmla="*/ 124901 h 178317"/>
                <a:gd name="connsiteX195" fmla="*/ 68923 w 131702"/>
                <a:gd name="connsiteY195" fmla="*/ 122720 h 178317"/>
                <a:gd name="connsiteX196" fmla="*/ 71114 w 131702"/>
                <a:gd name="connsiteY196" fmla="*/ 120234 h 178317"/>
                <a:gd name="connsiteX197" fmla="*/ 72552 w 131702"/>
                <a:gd name="connsiteY197" fmla="*/ 120082 h 178317"/>
                <a:gd name="connsiteX198" fmla="*/ 73076 w 131702"/>
                <a:gd name="connsiteY198" fmla="*/ 127063 h 178317"/>
                <a:gd name="connsiteX199" fmla="*/ 55016 w 131702"/>
                <a:gd name="connsiteY199" fmla="*/ 126825 h 178317"/>
                <a:gd name="connsiteX200" fmla="*/ 54721 w 131702"/>
                <a:gd name="connsiteY200" fmla="*/ 129997 h 178317"/>
                <a:gd name="connsiteX201" fmla="*/ 52835 w 131702"/>
                <a:gd name="connsiteY201" fmla="*/ 130159 h 178317"/>
                <a:gd name="connsiteX202" fmla="*/ 51711 w 131702"/>
                <a:gd name="connsiteY202" fmla="*/ 128121 h 178317"/>
                <a:gd name="connsiteX203" fmla="*/ 50511 w 131702"/>
                <a:gd name="connsiteY203" fmla="*/ 129111 h 178317"/>
                <a:gd name="connsiteX204" fmla="*/ 49892 w 131702"/>
                <a:gd name="connsiteY204" fmla="*/ 129130 h 178317"/>
                <a:gd name="connsiteX205" fmla="*/ 48939 w 131702"/>
                <a:gd name="connsiteY205" fmla="*/ 126587 h 178317"/>
                <a:gd name="connsiteX206" fmla="*/ 48777 w 131702"/>
                <a:gd name="connsiteY206" fmla="*/ 124606 h 178317"/>
                <a:gd name="connsiteX207" fmla="*/ 50997 w 131702"/>
                <a:gd name="connsiteY207" fmla="*/ 123092 h 178317"/>
                <a:gd name="connsiteX208" fmla="*/ 52349 w 131702"/>
                <a:gd name="connsiteY208" fmla="*/ 123997 h 178317"/>
                <a:gd name="connsiteX209" fmla="*/ 54273 w 131702"/>
                <a:gd name="connsiteY209" fmla="*/ 124463 h 178317"/>
                <a:gd name="connsiteX210" fmla="*/ 55016 w 131702"/>
                <a:gd name="connsiteY210" fmla="*/ 126825 h 178317"/>
                <a:gd name="connsiteX211" fmla="*/ 4400 w 131702"/>
                <a:gd name="connsiteY211" fmla="*/ 129245 h 178317"/>
                <a:gd name="connsiteX212" fmla="*/ 4048 w 131702"/>
                <a:gd name="connsiteY212" fmla="*/ 130026 h 178317"/>
                <a:gd name="connsiteX213" fmla="*/ 2886 w 131702"/>
                <a:gd name="connsiteY213" fmla="*/ 129797 h 178317"/>
                <a:gd name="connsiteX214" fmla="*/ 1686 w 131702"/>
                <a:gd name="connsiteY214" fmla="*/ 127568 h 178317"/>
                <a:gd name="connsiteX215" fmla="*/ 1191 w 131702"/>
                <a:gd name="connsiteY215" fmla="*/ 125797 h 178317"/>
                <a:gd name="connsiteX216" fmla="*/ 0 w 131702"/>
                <a:gd name="connsiteY216" fmla="*/ 124825 h 178317"/>
                <a:gd name="connsiteX217" fmla="*/ 1895 w 131702"/>
                <a:gd name="connsiteY217" fmla="*/ 123292 h 178317"/>
                <a:gd name="connsiteX218" fmla="*/ 4306 w 131702"/>
                <a:gd name="connsiteY218" fmla="*/ 126054 h 178317"/>
                <a:gd name="connsiteX219" fmla="*/ 4400 w 131702"/>
                <a:gd name="connsiteY219" fmla="*/ 129245 h 178317"/>
                <a:gd name="connsiteX220" fmla="*/ 47892 w 131702"/>
                <a:gd name="connsiteY220" fmla="*/ 132998 h 178317"/>
                <a:gd name="connsiteX221" fmla="*/ 47587 w 131702"/>
                <a:gd name="connsiteY221" fmla="*/ 133998 h 178317"/>
                <a:gd name="connsiteX222" fmla="*/ 46234 w 131702"/>
                <a:gd name="connsiteY222" fmla="*/ 132483 h 178317"/>
                <a:gd name="connsiteX223" fmla="*/ 47577 w 131702"/>
                <a:gd name="connsiteY223" fmla="*/ 130826 h 178317"/>
                <a:gd name="connsiteX224" fmla="*/ 47892 w 131702"/>
                <a:gd name="connsiteY224" fmla="*/ 132998 h 178317"/>
                <a:gd name="connsiteX225" fmla="*/ 6048 w 131702"/>
                <a:gd name="connsiteY225" fmla="*/ 140894 h 178317"/>
                <a:gd name="connsiteX226" fmla="*/ 4334 w 131702"/>
                <a:gd name="connsiteY226" fmla="*/ 141389 h 178317"/>
                <a:gd name="connsiteX227" fmla="*/ 3372 w 131702"/>
                <a:gd name="connsiteY227" fmla="*/ 140275 h 178317"/>
                <a:gd name="connsiteX228" fmla="*/ 2705 w 131702"/>
                <a:gd name="connsiteY228" fmla="*/ 139980 h 178317"/>
                <a:gd name="connsiteX229" fmla="*/ 3086 w 131702"/>
                <a:gd name="connsiteY229" fmla="*/ 138522 h 178317"/>
                <a:gd name="connsiteX230" fmla="*/ 5868 w 131702"/>
                <a:gd name="connsiteY230" fmla="*/ 135655 h 178317"/>
                <a:gd name="connsiteX231" fmla="*/ 6420 w 131702"/>
                <a:gd name="connsiteY231" fmla="*/ 134664 h 178317"/>
                <a:gd name="connsiteX232" fmla="*/ 9001 w 131702"/>
                <a:gd name="connsiteY232" fmla="*/ 135264 h 178317"/>
                <a:gd name="connsiteX233" fmla="*/ 9963 w 131702"/>
                <a:gd name="connsiteY233" fmla="*/ 136788 h 178317"/>
                <a:gd name="connsiteX234" fmla="*/ 8782 w 131702"/>
                <a:gd name="connsiteY234" fmla="*/ 139094 h 178317"/>
                <a:gd name="connsiteX235" fmla="*/ 6048 w 131702"/>
                <a:gd name="connsiteY235" fmla="*/ 140894 h 178317"/>
                <a:gd name="connsiteX236" fmla="*/ 19936 w 131702"/>
                <a:gd name="connsiteY236" fmla="*/ 141751 h 178317"/>
                <a:gd name="connsiteX237" fmla="*/ 20384 w 131702"/>
                <a:gd name="connsiteY237" fmla="*/ 143285 h 178317"/>
                <a:gd name="connsiteX238" fmla="*/ 18222 w 131702"/>
                <a:gd name="connsiteY238" fmla="*/ 142999 h 178317"/>
                <a:gd name="connsiteX239" fmla="*/ 17078 w 131702"/>
                <a:gd name="connsiteY239" fmla="*/ 141522 h 178317"/>
                <a:gd name="connsiteX240" fmla="*/ 17231 w 131702"/>
                <a:gd name="connsiteY240" fmla="*/ 140256 h 178317"/>
                <a:gd name="connsiteX241" fmla="*/ 18516 w 131702"/>
                <a:gd name="connsiteY241" fmla="*/ 140075 h 178317"/>
                <a:gd name="connsiteX242" fmla="*/ 19936 w 131702"/>
                <a:gd name="connsiteY242" fmla="*/ 141751 h 178317"/>
                <a:gd name="connsiteX243" fmla="*/ 8534 w 131702"/>
                <a:gd name="connsiteY243" fmla="*/ 177613 h 178317"/>
                <a:gd name="connsiteX244" fmla="*/ 7334 w 131702"/>
                <a:gd name="connsiteY244" fmla="*/ 178318 h 178317"/>
                <a:gd name="connsiteX245" fmla="*/ 6220 w 131702"/>
                <a:gd name="connsiteY245" fmla="*/ 177898 h 178317"/>
                <a:gd name="connsiteX246" fmla="*/ 5925 w 131702"/>
                <a:gd name="connsiteY246" fmla="*/ 177565 h 178317"/>
                <a:gd name="connsiteX247" fmla="*/ 4572 w 131702"/>
                <a:gd name="connsiteY247" fmla="*/ 175746 h 178317"/>
                <a:gd name="connsiteX248" fmla="*/ 4229 w 131702"/>
                <a:gd name="connsiteY248" fmla="*/ 174812 h 178317"/>
                <a:gd name="connsiteX249" fmla="*/ 5134 w 131702"/>
                <a:gd name="connsiteY249" fmla="*/ 173022 h 178317"/>
                <a:gd name="connsiteX250" fmla="*/ 8830 w 131702"/>
                <a:gd name="connsiteY250" fmla="*/ 170078 h 178317"/>
                <a:gd name="connsiteX251" fmla="*/ 18392 w 131702"/>
                <a:gd name="connsiteY251" fmla="*/ 167240 h 178317"/>
                <a:gd name="connsiteX252" fmla="*/ 20117 w 131702"/>
                <a:gd name="connsiteY252" fmla="*/ 167116 h 178317"/>
                <a:gd name="connsiteX253" fmla="*/ 23889 w 131702"/>
                <a:gd name="connsiteY253" fmla="*/ 168335 h 178317"/>
                <a:gd name="connsiteX254" fmla="*/ 24698 w 131702"/>
                <a:gd name="connsiteY254" fmla="*/ 170612 h 178317"/>
                <a:gd name="connsiteX255" fmla="*/ 24003 w 131702"/>
                <a:gd name="connsiteY255" fmla="*/ 172574 h 178317"/>
                <a:gd name="connsiteX256" fmla="*/ 23136 w 131702"/>
                <a:gd name="connsiteY256" fmla="*/ 173889 h 178317"/>
                <a:gd name="connsiteX257" fmla="*/ 18764 w 131702"/>
                <a:gd name="connsiteY257" fmla="*/ 176098 h 178317"/>
                <a:gd name="connsiteX258" fmla="*/ 15354 w 131702"/>
                <a:gd name="connsiteY258" fmla="*/ 177155 h 178317"/>
                <a:gd name="connsiteX259" fmla="*/ 8534 w 131702"/>
                <a:gd name="connsiteY259" fmla="*/ 177613 h 17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</a:cxnLst>
              <a:rect l="l" t="t" r="r" b="b"/>
              <a:pathLst>
                <a:path w="131702" h="178317">
                  <a:moveTo>
                    <a:pt x="16745" y="28527"/>
                  </a:moveTo>
                  <a:lnTo>
                    <a:pt x="17564" y="27889"/>
                  </a:lnTo>
                  <a:lnTo>
                    <a:pt x="17621" y="26975"/>
                  </a:lnTo>
                  <a:lnTo>
                    <a:pt x="17631" y="23965"/>
                  </a:lnTo>
                  <a:lnTo>
                    <a:pt x="19964" y="21879"/>
                  </a:lnTo>
                  <a:lnTo>
                    <a:pt x="23298" y="17583"/>
                  </a:lnTo>
                  <a:lnTo>
                    <a:pt x="24936" y="15230"/>
                  </a:lnTo>
                  <a:lnTo>
                    <a:pt x="26794" y="13030"/>
                  </a:lnTo>
                  <a:lnTo>
                    <a:pt x="28956" y="11563"/>
                  </a:lnTo>
                  <a:lnTo>
                    <a:pt x="31080" y="10859"/>
                  </a:lnTo>
                  <a:lnTo>
                    <a:pt x="34414" y="10563"/>
                  </a:lnTo>
                  <a:lnTo>
                    <a:pt x="40786" y="10839"/>
                  </a:lnTo>
                  <a:lnTo>
                    <a:pt x="42043" y="10582"/>
                  </a:lnTo>
                  <a:lnTo>
                    <a:pt x="46482" y="10354"/>
                  </a:lnTo>
                  <a:lnTo>
                    <a:pt x="47520" y="10744"/>
                  </a:lnTo>
                  <a:lnTo>
                    <a:pt x="50749" y="10992"/>
                  </a:lnTo>
                  <a:lnTo>
                    <a:pt x="54321" y="10716"/>
                  </a:lnTo>
                  <a:lnTo>
                    <a:pt x="56121" y="10078"/>
                  </a:lnTo>
                  <a:lnTo>
                    <a:pt x="57788" y="8992"/>
                  </a:lnTo>
                  <a:lnTo>
                    <a:pt x="59236" y="7030"/>
                  </a:lnTo>
                  <a:lnTo>
                    <a:pt x="60741" y="3400"/>
                  </a:lnTo>
                  <a:lnTo>
                    <a:pt x="62351" y="533"/>
                  </a:lnTo>
                  <a:lnTo>
                    <a:pt x="63294" y="0"/>
                  </a:lnTo>
                  <a:lnTo>
                    <a:pt x="69828" y="15192"/>
                  </a:lnTo>
                  <a:lnTo>
                    <a:pt x="76067" y="24965"/>
                  </a:lnTo>
                  <a:lnTo>
                    <a:pt x="81391" y="32013"/>
                  </a:lnTo>
                  <a:lnTo>
                    <a:pt x="88973" y="45529"/>
                  </a:lnTo>
                  <a:lnTo>
                    <a:pt x="91192" y="52731"/>
                  </a:lnTo>
                  <a:lnTo>
                    <a:pt x="91402" y="57178"/>
                  </a:lnTo>
                  <a:lnTo>
                    <a:pt x="92669" y="63284"/>
                  </a:lnTo>
                  <a:lnTo>
                    <a:pt x="91593" y="66780"/>
                  </a:lnTo>
                  <a:lnTo>
                    <a:pt x="91907" y="72276"/>
                  </a:lnTo>
                  <a:lnTo>
                    <a:pt x="91430" y="75095"/>
                  </a:lnTo>
                  <a:lnTo>
                    <a:pt x="90497" y="77171"/>
                  </a:lnTo>
                  <a:lnTo>
                    <a:pt x="90468" y="81153"/>
                  </a:lnTo>
                  <a:lnTo>
                    <a:pt x="90764" y="83277"/>
                  </a:lnTo>
                  <a:lnTo>
                    <a:pt x="90792" y="86096"/>
                  </a:lnTo>
                  <a:lnTo>
                    <a:pt x="91392" y="87192"/>
                  </a:lnTo>
                  <a:lnTo>
                    <a:pt x="92259" y="87592"/>
                  </a:lnTo>
                  <a:lnTo>
                    <a:pt x="93640" y="86573"/>
                  </a:lnTo>
                  <a:lnTo>
                    <a:pt x="95326" y="86144"/>
                  </a:lnTo>
                  <a:lnTo>
                    <a:pt x="95031" y="89525"/>
                  </a:lnTo>
                  <a:lnTo>
                    <a:pt x="92993" y="98069"/>
                  </a:lnTo>
                  <a:lnTo>
                    <a:pt x="91221" y="104270"/>
                  </a:lnTo>
                  <a:lnTo>
                    <a:pt x="88811" y="109661"/>
                  </a:lnTo>
                  <a:lnTo>
                    <a:pt x="85744" y="114586"/>
                  </a:lnTo>
                  <a:lnTo>
                    <a:pt x="82068" y="116510"/>
                  </a:lnTo>
                  <a:lnTo>
                    <a:pt x="79486" y="117195"/>
                  </a:lnTo>
                  <a:lnTo>
                    <a:pt x="74552" y="117443"/>
                  </a:lnTo>
                  <a:lnTo>
                    <a:pt x="70456" y="116615"/>
                  </a:lnTo>
                  <a:lnTo>
                    <a:pt x="66942" y="117215"/>
                  </a:lnTo>
                  <a:lnTo>
                    <a:pt x="65532" y="118234"/>
                  </a:lnTo>
                  <a:lnTo>
                    <a:pt x="64484" y="119986"/>
                  </a:lnTo>
                  <a:lnTo>
                    <a:pt x="65256" y="122701"/>
                  </a:lnTo>
                  <a:lnTo>
                    <a:pt x="65151" y="124701"/>
                  </a:lnTo>
                  <a:lnTo>
                    <a:pt x="63646" y="124549"/>
                  </a:lnTo>
                  <a:lnTo>
                    <a:pt x="60665" y="123387"/>
                  </a:lnTo>
                  <a:lnTo>
                    <a:pt x="57359" y="123225"/>
                  </a:lnTo>
                  <a:lnTo>
                    <a:pt x="55816" y="122644"/>
                  </a:lnTo>
                  <a:lnTo>
                    <a:pt x="54254" y="119777"/>
                  </a:lnTo>
                  <a:lnTo>
                    <a:pt x="52664" y="119882"/>
                  </a:lnTo>
                  <a:lnTo>
                    <a:pt x="49902" y="121587"/>
                  </a:lnTo>
                  <a:lnTo>
                    <a:pt x="45672" y="121968"/>
                  </a:lnTo>
                  <a:lnTo>
                    <a:pt x="44186" y="122892"/>
                  </a:lnTo>
                  <a:lnTo>
                    <a:pt x="43653" y="124082"/>
                  </a:lnTo>
                  <a:lnTo>
                    <a:pt x="44262" y="125587"/>
                  </a:lnTo>
                  <a:lnTo>
                    <a:pt x="46396" y="127559"/>
                  </a:lnTo>
                  <a:lnTo>
                    <a:pt x="45682" y="129550"/>
                  </a:lnTo>
                  <a:lnTo>
                    <a:pt x="43472" y="130540"/>
                  </a:lnTo>
                  <a:lnTo>
                    <a:pt x="41681" y="128092"/>
                  </a:lnTo>
                  <a:lnTo>
                    <a:pt x="40567" y="125692"/>
                  </a:lnTo>
                  <a:lnTo>
                    <a:pt x="39319" y="125559"/>
                  </a:lnTo>
                  <a:lnTo>
                    <a:pt x="37376" y="126244"/>
                  </a:lnTo>
                  <a:lnTo>
                    <a:pt x="36986" y="128835"/>
                  </a:lnTo>
                  <a:lnTo>
                    <a:pt x="37891" y="130597"/>
                  </a:lnTo>
                  <a:lnTo>
                    <a:pt x="39376" y="132645"/>
                  </a:lnTo>
                  <a:lnTo>
                    <a:pt x="37290" y="134998"/>
                  </a:lnTo>
                  <a:lnTo>
                    <a:pt x="36738" y="136674"/>
                  </a:lnTo>
                  <a:lnTo>
                    <a:pt x="35243" y="137874"/>
                  </a:lnTo>
                  <a:lnTo>
                    <a:pt x="31204" y="135198"/>
                  </a:lnTo>
                  <a:lnTo>
                    <a:pt x="31785" y="133293"/>
                  </a:lnTo>
                  <a:lnTo>
                    <a:pt x="33537" y="131464"/>
                  </a:lnTo>
                  <a:lnTo>
                    <a:pt x="33747" y="129559"/>
                  </a:lnTo>
                  <a:lnTo>
                    <a:pt x="33166" y="128435"/>
                  </a:lnTo>
                  <a:lnTo>
                    <a:pt x="27394" y="133236"/>
                  </a:lnTo>
                  <a:lnTo>
                    <a:pt x="23832" y="138665"/>
                  </a:lnTo>
                  <a:lnTo>
                    <a:pt x="21927" y="138265"/>
                  </a:lnTo>
                  <a:lnTo>
                    <a:pt x="21136" y="136874"/>
                  </a:lnTo>
                  <a:lnTo>
                    <a:pt x="20021" y="136303"/>
                  </a:lnTo>
                  <a:lnTo>
                    <a:pt x="16173" y="139798"/>
                  </a:lnTo>
                  <a:lnTo>
                    <a:pt x="15469" y="142570"/>
                  </a:lnTo>
                  <a:lnTo>
                    <a:pt x="14059" y="142675"/>
                  </a:lnTo>
                  <a:lnTo>
                    <a:pt x="13440" y="141503"/>
                  </a:lnTo>
                  <a:lnTo>
                    <a:pt x="13392" y="138989"/>
                  </a:lnTo>
                  <a:lnTo>
                    <a:pt x="12735" y="136874"/>
                  </a:lnTo>
                  <a:lnTo>
                    <a:pt x="8744" y="133788"/>
                  </a:lnTo>
                  <a:lnTo>
                    <a:pt x="6934" y="131083"/>
                  </a:lnTo>
                  <a:lnTo>
                    <a:pt x="7915" y="129569"/>
                  </a:lnTo>
                  <a:lnTo>
                    <a:pt x="11249" y="130388"/>
                  </a:lnTo>
                  <a:lnTo>
                    <a:pt x="13888" y="130283"/>
                  </a:lnTo>
                  <a:lnTo>
                    <a:pt x="13364" y="128997"/>
                  </a:lnTo>
                  <a:lnTo>
                    <a:pt x="12497" y="128388"/>
                  </a:lnTo>
                  <a:lnTo>
                    <a:pt x="14259" y="127663"/>
                  </a:lnTo>
                  <a:lnTo>
                    <a:pt x="15726" y="126187"/>
                  </a:lnTo>
                  <a:lnTo>
                    <a:pt x="14507" y="125787"/>
                  </a:lnTo>
                  <a:lnTo>
                    <a:pt x="12659" y="126644"/>
                  </a:lnTo>
                  <a:lnTo>
                    <a:pt x="11116" y="126225"/>
                  </a:lnTo>
                  <a:lnTo>
                    <a:pt x="10506" y="122672"/>
                  </a:lnTo>
                  <a:lnTo>
                    <a:pt x="8630" y="119024"/>
                  </a:lnTo>
                  <a:lnTo>
                    <a:pt x="7648" y="115481"/>
                  </a:lnTo>
                  <a:lnTo>
                    <a:pt x="9506" y="113443"/>
                  </a:lnTo>
                  <a:lnTo>
                    <a:pt x="10449" y="110261"/>
                  </a:lnTo>
                  <a:lnTo>
                    <a:pt x="12182" y="105651"/>
                  </a:lnTo>
                  <a:lnTo>
                    <a:pt x="13049" y="104156"/>
                  </a:lnTo>
                  <a:lnTo>
                    <a:pt x="15440" y="103070"/>
                  </a:lnTo>
                  <a:lnTo>
                    <a:pt x="16288" y="101880"/>
                  </a:lnTo>
                  <a:lnTo>
                    <a:pt x="14974" y="101270"/>
                  </a:lnTo>
                  <a:lnTo>
                    <a:pt x="12878" y="100727"/>
                  </a:lnTo>
                  <a:lnTo>
                    <a:pt x="12925" y="99393"/>
                  </a:lnTo>
                  <a:lnTo>
                    <a:pt x="14354" y="98670"/>
                  </a:lnTo>
                  <a:lnTo>
                    <a:pt x="15954" y="97193"/>
                  </a:lnTo>
                  <a:lnTo>
                    <a:pt x="19041" y="95402"/>
                  </a:lnTo>
                  <a:lnTo>
                    <a:pt x="20002" y="92021"/>
                  </a:lnTo>
                  <a:lnTo>
                    <a:pt x="19107" y="91164"/>
                  </a:lnTo>
                  <a:lnTo>
                    <a:pt x="17173" y="90364"/>
                  </a:lnTo>
                  <a:lnTo>
                    <a:pt x="17612" y="88649"/>
                  </a:lnTo>
                  <a:lnTo>
                    <a:pt x="18412" y="87344"/>
                  </a:lnTo>
                  <a:lnTo>
                    <a:pt x="18107" y="86563"/>
                  </a:lnTo>
                  <a:lnTo>
                    <a:pt x="15830" y="84353"/>
                  </a:lnTo>
                  <a:lnTo>
                    <a:pt x="14325" y="82344"/>
                  </a:lnTo>
                  <a:lnTo>
                    <a:pt x="14774" y="80048"/>
                  </a:lnTo>
                  <a:lnTo>
                    <a:pt x="14431" y="76571"/>
                  </a:lnTo>
                  <a:lnTo>
                    <a:pt x="14631" y="73647"/>
                  </a:lnTo>
                  <a:lnTo>
                    <a:pt x="14526" y="72057"/>
                  </a:lnTo>
                  <a:lnTo>
                    <a:pt x="13411" y="68485"/>
                  </a:lnTo>
                  <a:lnTo>
                    <a:pt x="12906" y="64894"/>
                  </a:lnTo>
                  <a:lnTo>
                    <a:pt x="11449" y="65418"/>
                  </a:lnTo>
                  <a:lnTo>
                    <a:pt x="10268" y="66313"/>
                  </a:lnTo>
                  <a:lnTo>
                    <a:pt x="6048" y="65046"/>
                  </a:lnTo>
                  <a:lnTo>
                    <a:pt x="4706" y="64970"/>
                  </a:lnTo>
                  <a:lnTo>
                    <a:pt x="4163" y="62303"/>
                  </a:lnTo>
                  <a:lnTo>
                    <a:pt x="5677" y="59017"/>
                  </a:lnTo>
                  <a:lnTo>
                    <a:pt x="9268" y="56112"/>
                  </a:lnTo>
                  <a:lnTo>
                    <a:pt x="11335" y="55750"/>
                  </a:lnTo>
                  <a:lnTo>
                    <a:pt x="12888" y="54473"/>
                  </a:lnTo>
                  <a:lnTo>
                    <a:pt x="15316" y="54073"/>
                  </a:lnTo>
                  <a:lnTo>
                    <a:pt x="18231" y="56055"/>
                  </a:lnTo>
                  <a:lnTo>
                    <a:pt x="20841" y="56455"/>
                  </a:lnTo>
                  <a:lnTo>
                    <a:pt x="22289" y="59855"/>
                  </a:lnTo>
                  <a:lnTo>
                    <a:pt x="23184" y="60579"/>
                  </a:lnTo>
                  <a:lnTo>
                    <a:pt x="23374" y="59331"/>
                  </a:lnTo>
                  <a:lnTo>
                    <a:pt x="25489" y="57864"/>
                  </a:lnTo>
                  <a:lnTo>
                    <a:pt x="25994" y="56759"/>
                  </a:lnTo>
                  <a:lnTo>
                    <a:pt x="25536" y="56150"/>
                  </a:lnTo>
                  <a:lnTo>
                    <a:pt x="23108" y="55550"/>
                  </a:lnTo>
                  <a:lnTo>
                    <a:pt x="20927" y="51321"/>
                  </a:lnTo>
                  <a:lnTo>
                    <a:pt x="20621" y="49463"/>
                  </a:lnTo>
                  <a:lnTo>
                    <a:pt x="19831" y="48282"/>
                  </a:lnTo>
                  <a:lnTo>
                    <a:pt x="21003" y="44891"/>
                  </a:lnTo>
                  <a:lnTo>
                    <a:pt x="18479" y="41015"/>
                  </a:lnTo>
                  <a:lnTo>
                    <a:pt x="17250" y="39796"/>
                  </a:lnTo>
                  <a:lnTo>
                    <a:pt x="17431" y="36300"/>
                  </a:lnTo>
                  <a:lnTo>
                    <a:pt x="16116" y="34080"/>
                  </a:lnTo>
                  <a:lnTo>
                    <a:pt x="15383" y="32861"/>
                  </a:lnTo>
                  <a:lnTo>
                    <a:pt x="14935" y="30747"/>
                  </a:lnTo>
                  <a:lnTo>
                    <a:pt x="15316" y="29794"/>
                  </a:lnTo>
                  <a:lnTo>
                    <a:pt x="16459" y="29432"/>
                  </a:lnTo>
                  <a:lnTo>
                    <a:pt x="16745" y="28527"/>
                  </a:lnTo>
                  <a:close/>
                  <a:moveTo>
                    <a:pt x="13716" y="30042"/>
                  </a:moveTo>
                  <a:lnTo>
                    <a:pt x="13592" y="34490"/>
                  </a:lnTo>
                  <a:lnTo>
                    <a:pt x="12116" y="34300"/>
                  </a:lnTo>
                  <a:lnTo>
                    <a:pt x="11116" y="33852"/>
                  </a:lnTo>
                  <a:lnTo>
                    <a:pt x="10687" y="32985"/>
                  </a:lnTo>
                  <a:lnTo>
                    <a:pt x="9677" y="28861"/>
                  </a:lnTo>
                  <a:lnTo>
                    <a:pt x="10811" y="27156"/>
                  </a:lnTo>
                  <a:lnTo>
                    <a:pt x="12992" y="28508"/>
                  </a:lnTo>
                  <a:lnTo>
                    <a:pt x="13716" y="30042"/>
                  </a:lnTo>
                  <a:close/>
                  <a:moveTo>
                    <a:pt x="131216" y="38729"/>
                  </a:moveTo>
                  <a:lnTo>
                    <a:pt x="129997" y="39719"/>
                  </a:lnTo>
                  <a:lnTo>
                    <a:pt x="128559" y="38729"/>
                  </a:lnTo>
                  <a:lnTo>
                    <a:pt x="128378" y="37671"/>
                  </a:lnTo>
                  <a:lnTo>
                    <a:pt x="129130" y="36757"/>
                  </a:lnTo>
                  <a:lnTo>
                    <a:pt x="130883" y="36204"/>
                  </a:lnTo>
                  <a:lnTo>
                    <a:pt x="131702" y="37005"/>
                  </a:lnTo>
                  <a:lnTo>
                    <a:pt x="131216" y="38729"/>
                  </a:lnTo>
                  <a:close/>
                  <a:moveTo>
                    <a:pt x="10954" y="71571"/>
                  </a:moveTo>
                  <a:lnTo>
                    <a:pt x="10592" y="73714"/>
                  </a:lnTo>
                  <a:lnTo>
                    <a:pt x="8820" y="72304"/>
                  </a:lnTo>
                  <a:lnTo>
                    <a:pt x="8306" y="67599"/>
                  </a:lnTo>
                  <a:lnTo>
                    <a:pt x="10125" y="68971"/>
                  </a:lnTo>
                  <a:lnTo>
                    <a:pt x="10954" y="71571"/>
                  </a:lnTo>
                  <a:close/>
                  <a:moveTo>
                    <a:pt x="73076" y="127063"/>
                  </a:moveTo>
                  <a:lnTo>
                    <a:pt x="70552" y="129064"/>
                  </a:lnTo>
                  <a:lnTo>
                    <a:pt x="67151" y="126378"/>
                  </a:lnTo>
                  <a:lnTo>
                    <a:pt x="66342" y="124901"/>
                  </a:lnTo>
                  <a:lnTo>
                    <a:pt x="68923" y="122720"/>
                  </a:lnTo>
                  <a:lnTo>
                    <a:pt x="71114" y="120234"/>
                  </a:lnTo>
                  <a:lnTo>
                    <a:pt x="72552" y="120082"/>
                  </a:lnTo>
                  <a:lnTo>
                    <a:pt x="73076" y="127063"/>
                  </a:lnTo>
                  <a:close/>
                  <a:moveTo>
                    <a:pt x="55016" y="126825"/>
                  </a:moveTo>
                  <a:lnTo>
                    <a:pt x="54721" y="129997"/>
                  </a:lnTo>
                  <a:lnTo>
                    <a:pt x="52835" y="130159"/>
                  </a:lnTo>
                  <a:lnTo>
                    <a:pt x="51711" y="128121"/>
                  </a:lnTo>
                  <a:lnTo>
                    <a:pt x="50511" y="129111"/>
                  </a:lnTo>
                  <a:lnTo>
                    <a:pt x="49892" y="129130"/>
                  </a:lnTo>
                  <a:lnTo>
                    <a:pt x="48939" y="126587"/>
                  </a:lnTo>
                  <a:lnTo>
                    <a:pt x="48777" y="124606"/>
                  </a:lnTo>
                  <a:lnTo>
                    <a:pt x="50997" y="123092"/>
                  </a:lnTo>
                  <a:lnTo>
                    <a:pt x="52349" y="123997"/>
                  </a:lnTo>
                  <a:lnTo>
                    <a:pt x="54273" y="124463"/>
                  </a:lnTo>
                  <a:lnTo>
                    <a:pt x="55016" y="126825"/>
                  </a:lnTo>
                  <a:close/>
                  <a:moveTo>
                    <a:pt x="4400" y="129245"/>
                  </a:moveTo>
                  <a:lnTo>
                    <a:pt x="4048" y="130026"/>
                  </a:lnTo>
                  <a:lnTo>
                    <a:pt x="2886" y="129797"/>
                  </a:lnTo>
                  <a:lnTo>
                    <a:pt x="1686" y="127568"/>
                  </a:lnTo>
                  <a:lnTo>
                    <a:pt x="1191" y="125797"/>
                  </a:lnTo>
                  <a:lnTo>
                    <a:pt x="0" y="124825"/>
                  </a:lnTo>
                  <a:lnTo>
                    <a:pt x="1895" y="123292"/>
                  </a:lnTo>
                  <a:lnTo>
                    <a:pt x="4306" y="126054"/>
                  </a:lnTo>
                  <a:lnTo>
                    <a:pt x="4400" y="129245"/>
                  </a:lnTo>
                  <a:close/>
                  <a:moveTo>
                    <a:pt x="47892" y="132998"/>
                  </a:moveTo>
                  <a:lnTo>
                    <a:pt x="47587" y="133998"/>
                  </a:lnTo>
                  <a:lnTo>
                    <a:pt x="46234" y="132483"/>
                  </a:lnTo>
                  <a:lnTo>
                    <a:pt x="47577" y="130826"/>
                  </a:lnTo>
                  <a:lnTo>
                    <a:pt x="47892" y="132998"/>
                  </a:lnTo>
                  <a:close/>
                  <a:moveTo>
                    <a:pt x="6048" y="140894"/>
                  </a:moveTo>
                  <a:lnTo>
                    <a:pt x="4334" y="141389"/>
                  </a:lnTo>
                  <a:lnTo>
                    <a:pt x="3372" y="140275"/>
                  </a:lnTo>
                  <a:lnTo>
                    <a:pt x="2705" y="139980"/>
                  </a:lnTo>
                  <a:lnTo>
                    <a:pt x="3086" y="138522"/>
                  </a:lnTo>
                  <a:lnTo>
                    <a:pt x="5868" y="135655"/>
                  </a:lnTo>
                  <a:lnTo>
                    <a:pt x="6420" y="134664"/>
                  </a:lnTo>
                  <a:lnTo>
                    <a:pt x="9001" y="135264"/>
                  </a:lnTo>
                  <a:lnTo>
                    <a:pt x="9963" y="136788"/>
                  </a:lnTo>
                  <a:lnTo>
                    <a:pt x="8782" y="139094"/>
                  </a:lnTo>
                  <a:lnTo>
                    <a:pt x="6048" y="140894"/>
                  </a:lnTo>
                  <a:close/>
                  <a:moveTo>
                    <a:pt x="19936" y="141751"/>
                  </a:moveTo>
                  <a:lnTo>
                    <a:pt x="20384" y="143285"/>
                  </a:lnTo>
                  <a:lnTo>
                    <a:pt x="18222" y="142999"/>
                  </a:lnTo>
                  <a:lnTo>
                    <a:pt x="17078" y="141522"/>
                  </a:lnTo>
                  <a:lnTo>
                    <a:pt x="17231" y="140256"/>
                  </a:lnTo>
                  <a:lnTo>
                    <a:pt x="18516" y="140075"/>
                  </a:lnTo>
                  <a:lnTo>
                    <a:pt x="19936" y="141751"/>
                  </a:lnTo>
                  <a:close/>
                  <a:moveTo>
                    <a:pt x="8534" y="177613"/>
                  </a:moveTo>
                  <a:lnTo>
                    <a:pt x="7334" y="178318"/>
                  </a:lnTo>
                  <a:lnTo>
                    <a:pt x="6220" y="177898"/>
                  </a:lnTo>
                  <a:lnTo>
                    <a:pt x="5925" y="177565"/>
                  </a:lnTo>
                  <a:lnTo>
                    <a:pt x="4572" y="175746"/>
                  </a:lnTo>
                  <a:lnTo>
                    <a:pt x="4229" y="174812"/>
                  </a:lnTo>
                  <a:lnTo>
                    <a:pt x="5134" y="173022"/>
                  </a:lnTo>
                  <a:lnTo>
                    <a:pt x="8830" y="170078"/>
                  </a:lnTo>
                  <a:lnTo>
                    <a:pt x="18392" y="167240"/>
                  </a:lnTo>
                  <a:lnTo>
                    <a:pt x="20117" y="167116"/>
                  </a:lnTo>
                  <a:lnTo>
                    <a:pt x="23889" y="168335"/>
                  </a:lnTo>
                  <a:lnTo>
                    <a:pt x="24698" y="170612"/>
                  </a:lnTo>
                  <a:lnTo>
                    <a:pt x="24003" y="172574"/>
                  </a:lnTo>
                  <a:lnTo>
                    <a:pt x="23136" y="173889"/>
                  </a:lnTo>
                  <a:lnTo>
                    <a:pt x="18764" y="176098"/>
                  </a:lnTo>
                  <a:lnTo>
                    <a:pt x="15354" y="177155"/>
                  </a:lnTo>
                  <a:lnTo>
                    <a:pt x="8534" y="177613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55FF2DA2-9890-65FB-8DB7-B23C7C4DA8DC}"/>
                </a:ext>
              </a:extLst>
            </p:cNvPr>
            <p:cNvSpPr>
              <a:spLocks/>
            </p:cNvSpPr>
            <p:nvPr/>
          </p:nvSpPr>
          <p:spPr>
            <a:xfrm>
              <a:off x="7053136" y="3827329"/>
              <a:ext cx="51082" cy="47710"/>
            </a:xfrm>
            <a:custGeom>
              <a:avLst/>
              <a:gdLst>
                <a:gd name="connsiteX0" fmla="*/ 38671 w 51082"/>
                <a:gd name="connsiteY0" fmla="*/ 3505 h 47710"/>
                <a:gd name="connsiteX1" fmla="*/ 38538 w 51082"/>
                <a:gd name="connsiteY1" fmla="*/ 4639 h 47710"/>
                <a:gd name="connsiteX2" fmla="*/ 39395 w 51082"/>
                <a:gd name="connsiteY2" fmla="*/ 8020 h 47710"/>
                <a:gd name="connsiteX3" fmla="*/ 41310 w 51082"/>
                <a:gd name="connsiteY3" fmla="*/ 11706 h 47710"/>
                <a:gd name="connsiteX4" fmla="*/ 42882 w 51082"/>
                <a:gd name="connsiteY4" fmla="*/ 14687 h 47710"/>
                <a:gd name="connsiteX5" fmla="*/ 43082 w 51082"/>
                <a:gd name="connsiteY5" fmla="*/ 16088 h 47710"/>
                <a:gd name="connsiteX6" fmla="*/ 41643 w 51082"/>
                <a:gd name="connsiteY6" fmla="*/ 15888 h 47710"/>
                <a:gd name="connsiteX7" fmla="*/ 40548 w 51082"/>
                <a:gd name="connsiteY7" fmla="*/ 15326 h 47710"/>
                <a:gd name="connsiteX8" fmla="*/ 38443 w 51082"/>
                <a:gd name="connsiteY8" fmla="*/ 14735 h 47710"/>
                <a:gd name="connsiteX9" fmla="*/ 34376 w 51082"/>
                <a:gd name="connsiteY9" fmla="*/ 18688 h 47710"/>
                <a:gd name="connsiteX10" fmla="*/ 31918 w 51082"/>
                <a:gd name="connsiteY10" fmla="*/ 20841 h 47710"/>
                <a:gd name="connsiteX11" fmla="*/ 31852 w 51082"/>
                <a:gd name="connsiteY11" fmla="*/ 21574 h 47710"/>
                <a:gd name="connsiteX12" fmla="*/ 35128 w 51082"/>
                <a:gd name="connsiteY12" fmla="*/ 22403 h 47710"/>
                <a:gd name="connsiteX13" fmla="*/ 37538 w 51082"/>
                <a:gd name="connsiteY13" fmla="*/ 22384 h 47710"/>
                <a:gd name="connsiteX14" fmla="*/ 39214 w 51082"/>
                <a:gd name="connsiteY14" fmla="*/ 21803 h 47710"/>
                <a:gd name="connsiteX15" fmla="*/ 40634 w 51082"/>
                <a:gd name="connsiteY15" fmla="*/ 22727 h 47710"/>
                <a:gd name="connsiteX16" fmla="*/ 41567 w 51082"/>
                <a:gd name="connsiteY16" fmla="*/ 25165 h 47710"/>
                <a:gd name="connsiteX17" fmla="*/ 41939 w 51082"/>
                <a:gd name="connsiteY17" fmla="*/ 27146 h 47710"/>
                <a:gd name="connsiteX18" fmla="*/ 44168 w 51082"/>
                <a:gd name="connsiteY18" fmla="*/ 34185 h 47710"/>
                <a:gd name="connsiteX19" fmla="*/ 46015 w 51082"/>
                <a:gd name="connsiteY19" fmla="*/ 36557 h 47710"/>
                <a:gd name="connsiteX20" fmla="*/ 48320 w 51082"/>
                <a:gd name="connsiteY20" fmla="*/ 40748 h 47710"/>
                <a:gd name="connsiteX21" fmla="*/ 49178 w 51082"/>
                <a:gd name="connsiteY21" fmla="*/ 42920 h 47710"/>
                <a:gd name="connsiteX22" fmla="*/ 49673 w 51082"/>
                <a:gd name="connsiteY22" fmla="*/ 44739 h 47710"/>
                <a:gd name="connsiteX23" fmla="*/ 51082 w 51082"/>
                <a:gd name="connsiteY23" fmla="*/ 47425 h 47710"/>
                <a:gd name="connsiteX24" fmla="*/ 46434 w 51082"/>
                <a:gd name="connsiteY24" fmla="*/ 47492 h 47710"/>
                <a:gd name="connsiteX25" fmla="*/ 40577 w 51082"/>
                <a:gd name="connsiteY25" fmla="*/ 47587 h 47710"/>
                <a:gd name="connsiteX26" fmla="*/ 35823 w 51082"/>
                <a:gd name="connsiteY26" fmla="*/ 47644 h 47710"/>
                <a:gd name="connsiteX27" fmla="*/ 30461 w 51082"/>
                <a:gd name="connsiteY27" fmla="*/ 47711 h 47710"/>
                <a:gd name="connsiteX28" fmla="*/ 28099 w 51082"/>
                <a:gd name="connsiteY28" fmla="*/ 44844 h 47710"/>
                <a:gd name="connsiteX29" fmla="*/ 27308 w 51082"/>
                <a:gd name="connsiteY29" fmla="*/ 41700 h 47710"/>
                <a:gd name="connsiteX30" fmla="*/ 26451 w 51082"/>
                <a:gd name="connsiteY30" fmla="*/ 38471 h 47710"/>
                <a:gd name="connsiteX31" fmla="*/ 24098 w 51082"/>
                <a:gd name="connsiteY31" fmla="*/ 33861 h 47710"/>
                <a:gd name="connsiteX32" fmla="*/ 16230 w 51082"/>
                <a:gd name="connsiteY32" fmla="*/ 32747 h 47710"/>
                <a:gd name="connsiteX33" fmla="*/ 12049 w 51082"/>
                <a:gd name="connsiteY33" fmla="*/ 32147 h 47710"/>
                <a:gd name="connsiteX34" fmla="*/ 5162 w 51082"/>
                <a:gd name="connsiteY34" fmla="*/ 31270 h 47710"/>
                <a:gd name="connsiteX35" fmla="*/ 0 w 51082"/>
                <a:gd name="connsiteY35" fmla="*/ 30613 h 47710"/>
                <a:gd name="connsiteX36" fmla="*/ 4343 w 51082"/>
                <a:gd name="connsiteY36" fmla="*/ 25641 h 47710"/>
                <a:gd name="connsiteX37" fmla="*/ 6362 w 51082"/>
                <a:gd name="connsiteY37" fmla="*/ 22965 h 47710"/>
                <a:gd name="connsiteX38" fmla="*/ 10010 w 51082"/>
                <a:gd name="connsiteY38" fmla="*/ 17164 h 47710"/>
                <a:gd name="connsiteX39" fmla="*/ 11887 w 51082"/>
                <a:gd name="connsiteY39" fmla="*/ 13021 h 47710"/>
                <a:gd name="connsiteX40" fmla="*/ 13697 w 51082"/>
                <a:gd name="connsiteY40" fmla="*/ 8420 h 47710"/>
                <a:gd name="connsiteX41" fmla="*/ 15259 w 51082"/>
                <a:gd name="connsiteY41" fmla="*/ 4839 h 47710"/>
                <a:gd name="connsiteX42" fmla="*/ 15583 w 51082"/>
                <a:gd name="connsiteY42" fmla="*/ 4181 h 47710"/>
                <a:gd name="connsiteX43" fmla="*/ 16488 w 51082"/>
                <a:gd name="connsiteY43" fmla="*/ 2962 h 47710"/>
                <a:gd name="connsiteX44" fmla="*/ 18488 w 51082"/>
                <a:gd name="connsiteY44" fmla="*/ 1714 h 47710"/>
                <a:gd name="connsiteX45" fmla="*/ 21374 w 51082"/>
                <a:gd name="connsiteY45" fmla="*/ 543 h 47710"/>
                <a:gd name="connsiteX46" fmla="*/ 26279 w 51082"/>
                <a:gd name="connsiteY46" fmla="*/ 28 h 47710"/>
                <a:gd name="connsiteX47" fmla="*/ 29727 w 51082"/>
                <a:gd name="connsiteY47" fmla="*/ 0 h 47710"/>
                <a:gd name="connsiteX48" fmla="*/ 30509 w 51082"/>
                <a:gd name="connsiteY48" fmla="*/ 57 h 47710"/>
                <a:gd name="connsiteX49" fmla="*/ 32680 w 51082"/>
                <a:gd name="connsiteY49" fmla="*/ 638 h 47710"/>
                <a:gd name="connsiteX50" fmla="*/ 38671 w 51082"/>
                <a:gd name="connsiteY50" fmla="*/ 3505 h 47710"/>
                <a:gd name="connsiteX51" fmla="*/ 46606 w 51082"/>
                <a:gd name="connsiteY51" fmla="*/ 14487 h 47710"/>
                <a:gd name="connsiteX52" fmla="*/ 45072 w 51082"/>
                <a:gd name="connsiteY52" fmla="*/ 15173 h 47710"/>
                <a:gd name="connsiteX53" fmla="*/ 44044 w 51082"/>
                <a:gd name="connsiteY53" fmla="*/ 14878 h 47710"/>
                <a:gd name="connsiteX54" fmla="*/ 43053 w 51082"/>
                <a:gd name="connsiteY54" fmla="*/ 13230 h 47710"/>
                <a:gd name="connsiteX55" fmla="*/ 41424 w 51082"/>
                <a:gd name="connsiteY55" fmla="*/ 9135 h 47710"/>
                <a:gd name="connsiteX56" fmla="*/ 42310 w 51082"/>
                <a:gd name="connsiteY56" fmla="*/ 7601 h 47710"/>
                <a:gd name="connsiteX57" fmla="*/ 42281 w 51082"/>
                <a:gd name="connsiteY57" fmla="*/ 6944 h 47710"/>
                <a:gd name="connsiteX58" fmla="*/ 42463 w 51082"/>
                <a:gd name="connsiteY58" fmla="*/ 6448 h 47710"/>
                <a:gd name="connsiteX59" fmla="*/ 42967 w 51082"/>
                <a:gd name="connsiteY59" fmla="*/ 6134 h 47710"/>
                <a:gd name="connsiteX60" fmla="*/ 43491 w 51082"/>
                <a:gd name="connsiteY60" fmla="*/ 4201 h 47710"/>
                <a:gd name="connsiteX61" fmla="*/ 44196 w 51082"/>
                <a:gd name="connsiteY61" fmla="*/ 3610 h 47710"/>
                <a:gd name="connsiteX62" fmla="*/ 45339 w 51082"/>
                <a:gd name="connsiteY62" fmla="*/ 4915 h 47710"/>
                <a:gd name="connsiteX63" fmla="*/ 48559 w 51082"/>
                <a:gd name="connsiteY63" fmla="*/ 9630 h 47710"/>
                <a:gd name="connsiteX64" fmla="*/ 48539 w 51082"/>
                <a:gd name="connsiteY64" fmla="*/ 11554 h 47710"/>
                <a:gd name="connsiteX65" fmla="*/ 48349 w 51082"/>
                <a:gd name="connsiteY65" fmla="*/ 12325 h 47710"/>
                <a:gd name="connsiteX66" fmla="*/ 46606 w 51082"/>
                <a:gd name="connsiteY66" fmla="*/ 14487 h 47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51082" h="47710">
                  <a:moveTo>
                    <a:pt x="38671" y="3505"/>
                  </a:moveTo>
                  <a:lnTo>
                    <a:pt x="38538" y="4639"/>
                  </a:lnTo>
                  <a:lnTo>
                    <a:pt x="39395" y="8020"/>
                  </a:lnTo>
                  <a:lnTo>
                    <a:pt x="41310" y="11706"/>
                  </a:lnTo>
                  <a:lnTo>
                    <a:pt x="42882" y="14687"/>
                  </a:lnTo>
                  <a:lnTo>
                    <a:pt x="43082" y="16088"/>
                  </a:lnTo>
                  <a:lnTo>
                    <a:pt x="41643" y="15888"/>
                  </a:lnTo>
                  <a:lnTo>
                    <a:pt x="40548" y="15326"/>
                  </a:lnTo>
                  <a:lnTo>
                    <a:pt x="38443" y="14735"/>
                  </a:lnTo>
                  <a:lnTo>
                    <a:pt x="34376" y="18688"/>
                  </a:lnTo>
                  <a:lnTo>
                    <a:pt x="31918" y="20841"/>
                  </a:lnTo>
                  <a:lnTo>
                    <a:pt x="31852" y="21574"/>
                  </a:lnTo>
                  <a:lnTo>
                    <a:pt x="35128" y="22403"/>
                  </a:lnTo>
                  <a:lnTo>
                    <a:pt x="37538" y="22384"/>
                  </a:lnTo>
                  <a:lnTo>
                    <a:pt x="39214" y="21803"/>
                  </a:lnTo>
                  <a:lnTo>
                    <a:pt x="40634" y="22727"/>
                  </a:lnTo>
                  <a:lnTo>
                    <a:pt x="41567" y="25165"/>
                  </a:lnTo>
                  <a:lnTo>
                    <a:pt x="41939" y="27146"/>
                  </a:lnTo>
                  <a:lnTo>
                    <a:pt x="44168" y="34185"/>
                  </a:lnTo>
                  <a:lnTo>
                    <a:pt x="46015" y="36557"/>
                  </a:lnTo>
                  <a:lnTo>
                    <a:pt x="48320" y="40748"/>
                  </a:lnTo>
                  <a:lnTo>
                    <a:pt x="49178" y="42920"/>
                  </a:lnTo>
                  <a:lnTo>
                    <a:pt x="49673" y="44739"/>
                  </a:lnTo>
                  <a:lnTo>
                    <a:pt x="51082" y="47425"/>
                  </a:lnTo>
                  <a:lnTo>
                    <a:pt x="46434" y="47492"/>
                  </a:lnTo>
                  <a:lnTo>
                    <a:pt x="40577" y="47587"/>
                  </a:lnTo>
                  <a:lnTo>
                    <a:pt x="35823" y="47644"/>
                  </a:lnTo>
                  <a:lnTo>
                    <a:pt x="30461" y="47711"/>
                  </a:lnTo>
                  <a:lnTo>
                    <a:pt x="28099" y="44844"/>
                  </a:lnTo>
                  <a:lnTo>
                    <a:pt x="27308" y="41700"/>
                  </a:lnTo>
                  <a:lnTo>
                    <a:pt x="26451" y="38471"/>
                  </a:lnTo>
                  <a:lnTo>
                    <a:pt x="24098" y="33861"/>
                  </a:lnTo>
                  <a:lnTo>
                    <a:pt x="16230" y="32747"/>
                  </a:lnTo>
                  <a:lnTo>
                    <a:pt x="12049" y="32147"/>
                  </a:lnTo>
                  <a:lnTo>
                    <a:pt x="5162" y="31270"/>
                  </a:lnTo>
                  <a:lnTo>
                    <a:pt x="0" y="30613"/>
                  </a:lnTo>
                  <a:lnTo>
                    <a:pt x="4343" y="25641"/>
                  </a:lnTo>
                  <a:lnTo>
                    <a:pt x="6362" y="22965"/>
                  </a:lnTo>
                  <a:lnTo>
                    <a:pt x="10010" y="17164"/>
                  </a:lnTo>
                  <a:lnTo>
                    <a:pt x="11887" y="13021"/>
                  </a:lnTo>
                  <a:lnTo>
                    <a:pt x="13697" y="8420"/>
                  </a:lnTo>
                  <a:lnTo>
                    <a:pt x="15259" y="4839"/>
                  </a:lnTo>
                  <a:lnTo>
                    <a:pt x="15583" y="4181"/>
                  </a:lnTo>
                  <a:lnTo>
                    <a:pt x="16488" y="2962"/>
                  </a:lnTo>
                  <a:lnTo>
                    <a:pt x="18488" y="1714"/>
                  </a:lnTo>
                  <a:lnTo>
                    <a:pt x="21374" y="543"/>
                  </a:lnTo>
                  <a:lnTo>
                    <a:pt x="26279" y="28"/>
                  </a:lnTo>
                  <a:lnTo>
                    <a:pt x="29727" y="0"/>
                  </a:lnTo>
                  <a:lnTo>
                    <a:pt x="30509" y="57"/>
                  </a:lnTo>
                  <a:lnTo>
                    <a:pt x="32680" y="638"/>
                  </a:lnTo>
                  <a:lnTo>
                    <a:pt x="38671" y="3505"/>
                  </a:lnTo>
                  <a:close/>
                  <a:moveTo>
                    <a:pt x="46606" y="14487"/>
                  </a:moveTo>
                  <a:lnTo>
                    <a:pt x="45072" y="15173"/>
                  </a:lnTo>
                  <a:lnTo>
                    <a:pt x="44044" y="14878"/>
                  </a:lnTo>
                  <a:lnTo>
                    <a:pt x="43053" y="13230"/>
                  </a:lnTo>
                  <a:lnTo>
                    <a:pt x="41424" y="9135"/>
                  </a:lnTo>
                  <a:lnTo>
                    <a:pt x="42310" y="7601"/>
                  </a:lnTo>
                  <a:lnTo>
                    <a:pt x="42281" y="6944"/>
                  </a:lnTo>
                  <a:lnTo>
                    <a:pt x="42463" y="6448"/>
                  </a:lnTo>
                  <a:lnTo>
                    <a:pt x="42967" y="6134"/>
                  </a:lnTo>
                  <a:lnTo>
                    <a:pt x="43491" y="4201"/>
                  </a:lnTo>
                  <a:lnTo>
                    <a:pt x="44196" y="3610"/>
                  </a:lnTo>
                  <a:lnTo>
                    <a:pt x="45339" y="4915"/>
                  </a:lnTo>
                  <a:lnTo>
                    <a:pt x="48559" y="9630"/>
                  </a:lnTo>
                  <a:lnTo>
                    <a:pt x="48539" y="11554"/>
                  </a:lnTo>
                  <a:lnTo>
                    <a:pt x="48349" y="12325"/>
                  </a:lnTo>
                  <a:lnTo>
                    <a:pt x="46606" y="1448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8AC41CC-09B9-3605-F146-D2734E189A16}"/>
                </a:ext>
              </a:extLst>
            </p:cNvPr>
            <p:cNvSpPr>
              <a:spLocks/>
            </p:cNvSpPr>
            <p:nvPr/>
          </p:nvSpPr>
          <p:spPr>
            <a:xfrm>
              <a:off x="7055231" y="2888831"/>
              <a:ext cx="1088317" cy="594502"/>
            </a:xfrm>
            <a:custGeom>
              <a:avLst/>
              <a:gdLst>
                <a:gd name="connsiteX0" fmla="*/ 1088317 w 1088317"/>
                <a:gd name="connsiteY0" fmla="*/ 275111 h 594502"/>
                <a:gd name="connsiteX1" fmla="*/ 1085841 w 1088317"/>
                <a:gd name="connsiteY1" fmla="*/ 274301 h 594502"/>
                <a:gd name="connsiteX2" fmla="*/ 1080983 w 1088317"/>
                <a:gd name="connsiteY2" fmla="*/ 274130 h 594502"/>
                <a:gd name="connsiteX3" fmla="*/ 1078021 w 1088317"/>
                <a:gd name="connsiteY3" fmla="*/ 274634 h 594502"/>
                <a:gd name="connsiteX4" fmla="*/ 1076630 w 1088317"/>
                <a:gd name="connsiteY4" fmla="*/ 274920 h 594502"/>
                <a:gd name="connsiteX5" fmla="*/ 1074554 w 1088317"/>
                <a:gd name="connsiteY5" fmla="*/ 276587 h 594502"/>
                <a:gd name="connsiteX6" fmla="*/ 1073077 w 1088317"/>
                <a:gd name="connsiteY6" fmla="*/ 278244 h 594502"/>
                <a:gd name="connsiteX7" fmla="*/ 1072429 w 1088317"/>
                <a:gd name="connsiteY7" fmla="*/ 281064 h 594502"/>
                <a:gd name="connsiteX8" fmla="*/ 1073211 w 1088317"/>
                <a:gd name="connsiteY8" fmla="*/ 284245 h 594502"/>
                <a:gd name="connsiteX9" fmla="*/ 1072144 w 1088317"/>
                <a:gd name="connsiteY9" fmla="*/ 290856 h 594502"/>
                <a:gd name="connsiteX10" fmla="*/ 1070696 w 1088317"/>
                <a:gd name="connsiteY10" fmla="*/ 293341 h 594502"/>
                <a:gd name="connsiteX11" fmla="*/ 1067648 w 1088317"/>
                <a:gd name="connsiteY11" fmla="*/ 297656 h 594502"/>
                <a:gd name="connsiteX12" fmla="*/ 1065876 w 1088317"/>
                <a:gd name="connsiteY12" fmla="*/ 298590 h 594502"/>
                <a:gd name="connsiteX13" fmla="*/ 1062904 w 1088317"/>
                <a:gd name="connsiteY13" fmla="*/ 299361 h 594502"/>
                <a:gd name="connsiteX14" fmla="*/ 1060047 w 1088317"/>
                <a:gd name="connsiteY14" fmla="*/ 300637 h 594502"/>
                <a:gd name="connsiteX15" fmla="*/ 1054446 w 1088317"/>
                <a:gd name="connsiteY15" fmla="*/ 301876 h 594502"/>
                <a:gd name="connsiteX16" fmla="*/ 1048398 w 1088317"/>
                <a:gd name="connsiteY16" fmla="*/ 302505 h 594502"/>
                <a:gd name="connsiteX17" fmla="*/ 1046245 w 1088317"/>
                <a:gd name="connsiteY17" fmla="*/ 303428 h 594502"/>
                <a:gd name="connsiteX18" fmla="*/ 1044712 w 1088317"/>
                <a:gd name="connsiteY18" fmla="*/ 306372 h 594502"/>
                <a:gd name="connsiteX19" fmla="*/ 1043626 w 1088317"/>
                <a:gd name="connsiteY19" fmla="*/ 308820 h 594502"/>
                <a:gd name="connsiteX20" fmla="*/ 1042959 w 1088317"/>
                <a:gd name="connsiteY20" fmla="*/ 310687 h 594502"/>
                <a:gd name="connsiteX21" fmla="*/ 1041245 w 1088317"/>
                <a:gd name="connsiteY21" fmla="*/ 316764 h 594502"/>
                <a:gd name="connsiteX22" fmla="*/ 1040273 w 1088317"/>
                <a:gd name="connsiteY22" fmla="*/ 322183 h 594502"/>
                <a:gd name="connsiteX23" fmla="*/ 1041225 w 1088317"/>
                <a:gd name="connsiteY23" fmla="*/ 328898 h 594502"/>
                <a:gd name="connsiteX24" fmla="*/ 1041940 w 1088317"/>
                <a:gd name="connsiteY24" fmla="*/ 336337 h 594502"/>
                <a:gd name="connsiteX25" fmla="*/ 1041892 w 1088317"/>
                <a:gd name="connsiteY25" fmla="*/ 338899 h 594502"/>
                <a:gd name="connsiteX26" fmla="*/ 1043369 w 1088317"/>
                <a:gd name="connsiteY26" fmla="*/ 342690 h 594502"/>
                <a:gd name="connsiteX27" fmla="*/ 1044112 w 1088317"/>
                <a:gd name="connsiteY27" fmla="*/ 345015 h 594502"/>
                <a:gd name="connsiteX28" fmla="*/ 1043759 w 1088317"/>
                <a:gd name="connsiteY28" fmla="*/ 348310 h 594502"/>
                <a:gd name="connsiteX29" fmla="*/ 1041635 w 1088317"/>
                <a:gd name="connsiteY29" fmla="*/ 350901 h 594502"/>
                <a:gd name="connsiteX30" fmla="*/ 1040359 w 1088317"/>
                <a:gd name="connsiteY30" fmla="*/ 354330 h 594502"/>
                <a:gd name="connsiteX31" fmla="*/ 1039159 w 1088317"/>
                <a:gd name="connsiteY31" fmla="*/ 355787 h 594502"/>
                <a:gd name="connsiteX32" fmla="*/ 1035701 w 1088317"/>
                <a:gd name="connsiteY32" fmla="*/ 356445 h 594502"/>
                <a:gd name="connsiteX33" fmla="*/ 1032443 w 1088317"/>
                <a:gd name="connsiteY33" fmla="*/ 356845 h 594502"/>
                <a:gd name="connsiteX34" fmla="*/ 1029158 w 1088317"/>
                <a:gd name="connsiteY34" fmla="*/ 359788 h 594502"/>
                <a:gd name="connsiteX35" fmla="*/ 1026529 w 1088317"/>
                <a:gd name="connsiteY35" fmla="*/ 361817 h 594502"/>
                <a:gd name="connsiteX36" fmla="*/ 1022414 w 1088317"/>
                <a:gd name="connsiteY36" fmla="*/ 364398 h 594502"/>
                <a:gd name="connsiteX37" fmla="*/ 1020480 w 1088317"/>
                <a:gd name="connsiteY37" fmla="*/ 364884 h 594502"/>
                <a:gd name="connsiteX38" fmla="*/ 1019413 w 1088317"/>
                <a:gd name="connsiteY38" fmla="*/ 363569 h 594502"/>
                <a:gd name="connsiteX39" fmla="*/ 1018709 w 1088317"/>
                <a:gd name="connsiteY39" fmla="*/ 360645 h 594502"/>
                <a:gd name="connsiteX40" fmla="*/ 1017299 w 1088317"/>
                <a:gd name="connsiteY40" fmla="*/ 359350 h 594502"/>
                <a:gd name="connsiteX41" fmla="*/ 1015308 w 1088317"/>
                <a:gd name="connsiteY41" fmla="*/ 359245 h 594502"/>
                <a:gd name="connsiteX42" fmla="*/ 1013708 w 1088317"/>
                <a:gd name="connsiteY42" fmla="*/ 359216 h 594502"/>
                <a:gd name="connsiteX43" fmla="*/ 1008536 w 1088317"/>
                <a:gd name="connsiteY43" fmla="*/ 358426 h 594502"/>
                <a:gd name="connsiteX44" fmla="*/ 1005221 w 1088317"/>
                <a:gd name="connsiteY44" fmla="*/ 358483 h 594502"/>
                <a:gd name="connsiteX45" fmla="*/ 1002735 w 1088317"/>
                <a:gd name="connsiteY45" fmla="*/ 359112 h 594502"/>
                <a:gd name="connsiteX46" fmla="*/ 999897 w 1088317"/>
                <a:gd name="connsiteY46" fmla="*/ 359426 h 594502"/>
                <a:gd name="connsiteX47" fmla="*/ 994991 w 1088317"/>
                <a:gd name="connsiteY47" fmla="*/ 358359 h 594502"/>
                <a:gd name="connsiteX48" fmla="*/ 991820 w 1088317"/>
                <a:gd name="connsiteY48" fmla="*/ 357454 h 594502"/>
                <a:gd name="connsiteX49" fmla="*/ 989686 w 1088317"/>
                <a:gd name="connsiteY49" fmla="*/ 356588 h 594502"/>
                <a:gd name="connsiteX50" fmla="*/ 984590 w 1088317"/>
                <a:gd name="connsiteY50" fmla="*/ 354025 h 594502"/>
                <a:gd name="connsiteX51" fmla="*/ 977894 w 1088317"/>
                <a:gd name="connsiteY51" fmla="*/ 350977 h 594502"/>
                <a:gd name="connsiteX52" fmla="*/ 975151 w 1088317"/>
                <a:gd name="connsiteY52" fmla="*/ 350082 h 594502"/>
                <a:gd name="connsiteX53" fmla="*/ 973522 w 1088317"/>
                <a:gd name="connsiteY53" fmla="*/ 350996 h 594502"/>
                <a:gd name="connsiteX54" fmla="*/ 973274 w 1088317"/>
                <a:gd name="connsiteY54" fmla="*/ 352739 h 594502"/>
                <a:gd name="connsiteX55" fmla="*/ 972846 w 1088317"/>
                <a:gd name="connsiteY55" fmla="*/ 356959 h 594502"/>
                <a:gd name="connsiteX56" fmla="*/ 972065 w 1088317"/>
                <a:gd name="connsiteY56" fmla="*/ 359597 h 594502"/>
                <a:gd name="connsiteX57" fmla="*/ 967397 w 1088317"/>
                <a:gd name="connsiteY57" fmla="*/ 372894 h 594502"/>
                <a:gd name="connsiteX58" fmla="*/ 964512 w 1088317"/>
                <a:gd name="connsiteY58" fmla="*/ 382095 h 594502"/>
                <a:gd name="connsiteX59" fmla="*/ 960844 w 1088317"/>
                <a:gd name="connsiteY59" fmla="*/ 390887 h 594502"/>
                <a:gd name="connsiteX60" fmla="*/ 959682 w 1088317"/>
                <a:gd name="connsiteY60" fmla="*/ 396764 h 594502"/>
                <a:gd name="connsiteX61" fmla="*/ 957492 w 1088317"/>
                <a:gd name="connsiteY61" fmla="*/ 404184 h 594502"/>
                <a:gd name="connsiteX62" fmla="*/ 955310 w 1088317"/>
                <a:gd name="connsiteY62" fmla="*/ 409547 h 594502"/>
                <a:gd name="connsiteX63" fmla="*/ 954424 w 1088317"/>
                <a:gd name="connsiteY63" fmla="*/ 412461 h 594502"/>
                <a:gd name="connsiteX64" fmla="*/ 954348 w 1088317"/>
                <a:gd name="connsiteY64" fmla="*/ 413652 h 594502"/>
                <a:gd name="connsiteX65" fmla="*/ 954729 w 1088317"/>
                <a:gd name="connsiteY65" fmla="*/ 415319 h 594502"/>
                <a:gd name="connsiteX66" fmla="*/ 958072 w 1088317"/>
                <a:gd name="connsiteY66" fmla="*/ 417138 h 594502"/>
                <a:gd name="connsiteX67" fmla="*/ 961577 w 1088317"/>
                <a:gd name="connsiteY67" fmla="*/ 418252 h 594502"/>
                <a:gd name="connsiteX68" fmla="*/ 962349 w 1088317"/>
                <a:gd name="connsiteY68" fmla="*/ 418948 h 594502"/>
                <a:gd name="connsiteX69" fmla="*/ 962730 w 1088317"/>
                <a:gd name="connsiteY69" fmla="*/ 420834 h 594502"/>
                <a:gd name="connsiteX70" fmla="*/ 962597 w 1088317"/>
                <a:gd name="connsiteY70" fmla="*/ 423920 h 594502"/>
                <a:gd name="connsiteX71" fmla="*/ 961959 w 1088317"/>
                <a:gd name="connsiteY71" fmla="*/ 426834 h 594502"/>
                <a:gd name="connsiteX72" fmla="*/ 960949 w 1088317"/>
                <a:gd name="connsiteY72" fmla="*/ 429120 h 594502"/>
                <a:gd name="connsiteX73" fmla="*/ 959949 w 1088317"/>
                <a:gd name="connsiteY73" fmla="*/ 430254 h 594502"/>
                <a:gd name="connsiteX74" fmla="*/ 958806 w 1088317"/>
                <a:gd name="connsiteY74" fmla="*/ 430321 h 594502"/>
                <a:gd name="connsiteX75" fmla="*/ 956615 w 1088317"/>
                <a:gd name="connsiteY75" fmla="*/ 428853 h 594502"/>
                <a:gd name="connsiteX76" fmla="*/ 954663 w 1088317"/>
                <a:gd name="connsiteY76" fmla="*/ 427215 h 594502"/>
                <a:gd name="connsiteX77" fmla="*/ 953148 w 1088317"/>
                <a:gd name="connsiteY77" fmla="*/ 426720 h 594502"/>
                <a:gd name="connsiteX78" fmla="*/ 949300 w 1088317"/>
                <a:gd name="connsiteY78" fmla="*/ 427634 h 594502"/>
                <a:gd name="connsiteX79" fmla="*/ 945738 w 1088317"/>
                <a:gd name="connsiteY79" fmla="*/ 428882 h 594502"/>
                <a:gd name="connsiteX80" fmla="*/ 944547 w 1088317"/>
                <a:gd name="connsiteY80" fmla="*/ 428920 h 594502"/>
                <a:gd name="connsiteX81" fmla="*/ 942480 w 1088317"/>
                <a:gd name="connsiteY81" fmla="*/ 428120 h 594502"/>
                <a:gd name="connsiteX82" fmla="*/ 940394 w 1088317"/>
                <a:gd name="connsiteY82" fmla="*/ 426463 h 594502"/>
                <a:gd name="connsiteX83" fmla="*/ 939565 w 1088317"/>
                <a:gd name="connsiteY83" fmla="*/ 423253 h 594502"/>
                <a:gd name="connsiteX84" fmla="*/ 937775 w 1088317"/>
                <a:gd name="connsiteY84" fmla="*/ 421795 h 594502"/>
                <a:gd name="connsiteX85" fmla="*/ 935374 w 1088317"/>
                <a:gd name="connsiteY85" fmla="*/ 423253 h 594502"/>
                <a:gd name="connsiteX86" fmla="*/ 928231 w 1088317"/>
                <a:gd name="connsiteY86" fmla="*/ 425701 h 594502"/>
                <a:gd name="connsiteX87" fmla="*/ 920363 w 1088317"/>
                <a:gd name="connsiteY87" fmla="*/ 428615 h 594502"/>
                <a:gd name="connsiteX88" fmla="*/ 915362 w 1088317"/>
                <a:gd name="connsiteY88" fmla="*/ 430121 h 594502"/>
                <a:gd name="connsiteX89" fmla="*/ 913409 w 1088317"/>
                <a:gd name="connsiteY89" fmla="*/ 429892 h 594502"/>
                <a:gd name="connsiteX90" fmla="*/ 909533 w 1088317"/>
                <a:gd name="connsiteY90" fmla="*/ 430235 h 594502"/>
                <a:gd name="connsiteX91" fmla="*/ 906171 w 1088317"/>
                <a:gd name="connsiteY91" fmla="*/ 431044 h 594502"/>
                <a:gd name="connsiteX92" fmla="*/ 903647 w 1088317"/>
                <a:gd name="connsiteY92" fmla="*/ 432168 h 594502"/>
                <a:gd name="connsiteX93" fmla="*/ 898665 w 1088317"/>
                <a:gd name="connsiteY93" fmla="*/ 433721 h 594502"/>
                <a:gd name="connsiteX94" fmla="*/ 894141 w 1088317"/>
                <a:gd name="connsiteY94" fmla="*/ 434759 h 594502"/>
                <a:gd name="connsiteX95" fmla="*/ 891226 w 1088317"/>
                <a:gd name="connsiteY95" fmla="*/ 437112 h 594502"/>
                <a:gd name="connsiteX96" fmla="*/ 889131 w 1088317"/>
                <a:gd name="connsiteY96" fmla="*/ 439379 h 594502"/>
                <a:gd name="connsiteX97" fmla="*/ 889216 w 1088317"/>
                <a:gd name="connsiteY97" fmla="*/ 440236 h 594502"/>
                <a:gd name="connsiteX98" fmla="*/ 890740 w 1088317"/>
                <a:gd name="connsiteY98" fmla="*/ 441579 h 594502"/>
                <a:gd name="connsiteX99" fmla="*/ 892483 w 1088317"/>
                <a:gd name="connsiteY99" fmla="*/ 442627 h 594502"/>
                <a:gd name="connsiteX100" fmla="*/ 895969 w 1088317"/>
                <a:gd name="connsiteY100" fmla="*/ 442379 h 594502"/>
                <a:gd name="connsiteX101" fmla="*/ 899370 w 1088317"/>
                <a:gd name="connsiteY101" fmla="*/ 442217 h 594502"/>
                <a:gd name="connsiteX102" fmla="*/ 902198 w 1088317"/>
                <a:gd name="connsiteY102" fmla="*/ 443636 h 594502"/>
                <a:gd name="connsiteX103" fmla="*/ 904733 w 1088317"/>
                <a:gd name="connsiteY103" fmla="*/ 444551 h 594502"/>
                <a:gd name="connsiteX104" fmla="*/ 905428 w 1088317"/>
                <a:gd name="connsiteY104" fmla="*/ 445732 h 594502"/>
                <a:gd name="connsiteX105" fmla="*/ 904733 w 1088317"/>
                <a:gd name="connsiteY105" fmla="*/ 446884 h 594502"/>
                <a:gd name="connsiteX106" fmla="*/ 903265 w 1088317"/>
                <a:gd name="connsiteY106" fmla="*/ 447151 h 594502"/>
                <a:gd name="connsiteX107" fmla="*/ 902751 w 1088317"/>
                <a:gd name="connsiteY107" fmla="*/ 447951 h 594502"/>
                <a:gd name="connsiteX108" fmla="*/ 903008 w 1088317"/>
                <a:gd name="connsiteY108" fmla="*/ 449028 h 594502"/>
                <a:gd name="connsiteX109" fmla="*/ 902037 w 1088317"/>
                <a:gd name="connsiteY109" fmla="*/ 451828 h 594502"/>
                <a:gd name="connsiteX110" fmla="*/ 901532 w 1088317"/>
                <a:gd name="connsiteY110" fmla="*/ 456067 h 594502"/>
                <a:gd name="connsiteX111" fmla="*/ 902037 w 1088317"/>
                <a:gd name="connsiteY111" fmla="*/ 460238 h 594502"/>
                <a:gd name="connsiteX112" fmla="*/ 902313 w 1088317"/>
                <a:gd name="connsiteY112" fmla="*/ 464077 h 594502"/>
                <a:gd name="connsiteX113" fmla="*/ 902132 w 1088317"/>
                <a:gd name="connsiteY113" fmla="*/ 466011 h 594502"/>
                <a:gd name="connsiteX114" fmla="*/ 902037 w 1088317"/>
                <a:gd name="connsiteY114" fmla="*/ 468763 h 594502"/>
                <a:gd name="connsiteX115" fmla="*/ 903113 w 1088317"/>
                <a:gd name="connsiteY115" fmla="*/ 470621 h 594502"/>
                <a:gd name="connsiteX116" fmla="*/ 904075 w 1088317"/>
                <a:gd name="connsiteY116" fmla="*/ 474155 h 594502"/>
                <a:gd name="connsiteX117" fmla="*/ 905799 w 1088317"/>
                <a:gd name="connsiteY117" fmla="*/ 476364 h 594502"/>
                <a:gd name="connsiteX118" fmla="*/ 908399 w 1088317"/>
                <a:gd name="connsiteY118" fmla="*/ 484003 h 594502"/>
                <a:gd name="connsiteX119" fmla="*/ 909933 w 1088317"/>
                <a:gd name="connsiteY119" fmla="*/ 488452 h 594502"/>
                <a:gd name="connsiteX120" fmla="*/ 911343 w 1088317"/>
                <a:gd name="connsiteY120" fmla="*/ 493481 h 594502"/>
                <a:gd name="connsiteX121" fmla="*/ 910324 w 1088317"/>
                <a:gd name="connsiteY121" fmla="*/ 496195 h 594502"/>
                <a:gd name="connsiteX122" fmla="*/ 910390 w 1088317"/>
                <a:gd name="connsiteY122" fmla="*/ 497767 h 594502"/>
                <a:gd name="connsiteX123" fmla="*/ 912048 w 1088317"/>
                <a:gd name="connsiteY123" fmla="*/ 499081 h 594502"/>
                <a:gd name="connsiteX124" fmla="*/ 912772 w 1088317"/>
                <a:gd name="connsiteY124" fmla="*/ 501644 h 594502"/>
                <a:gd name="connsiteX125" fmla="*/ 913543 w 1088317"/>
                <a:gd name="connsiteY125" fmla="*/ 503206 h 594502"/>
                <a:gd name="connsiteX126" fmla="*/ 913333 w 1088317"/>
                <a:gd name="connsiteY126" fmla="*/ 504758 h 594502"/>
                <a:gd name="connsiteX127" fmla="*/ 912629 w 1088317"/>
                <a:gd name="connsiteY127" fmla="*/ 505358 h 594502"/>
                <a:gd name="connsiteX128" fmla="*/ 909038 w 1088317"/>
                <a:gd name="connsiteY128" fmla="*/ 504415 h 594502"/>
                <a:gd name="connsiteX129" fmla="*/ 906095 w 1088317"/>
                <a:gd name="connsiteY129" fmla="*/ 505968 h 594502"/>
                <a:gd name="connsiteX130" fmla="*/ 902970 w 1088317"/>
                <a:gd name="connsiteY130" fmla="*/ 507530 h 594502"/>
                <a:gd name="connsiteX131" fmla="*/ 902551 w 1088317"/>
                <a:gd name="connsiteY131" fmla="*/ 508359 h 594502"/>
                <a:gd name="connsiteX132" fmla="*/ 902465 w 1088317"/>
                <a:gd name="connsiteY132" fmla="*/ 509264 h 594502"/>
                <a:gd name="connsiteX133" fmla="*/ 902780 w 1088317"/>
                <a:gd name="connsiteY133" fmla="*/ 510054 h 594502"/>
                <a:gd name="connsiteX134" fmla="*/ 904580 w 1088317"/>
                <a:gd name="connsiteY134" fmla="*/ 511445 h 594502"/>
                <a:gd name="connsiteX135" fmla="*/ 907066 w 1088317"/>
                <a:gd name="connsiteY135" fmla="*/ 512312 h 594502"/>
                <a:gd name="connsiteX136" fmla="*/ 906942 w 1088317"/>
                <a:gd name="connsiteY136" fmla="*/ 513702 h 594502"/>
                <a:gd name="connsiteX137" fmla="*/ 903866 w 1088317"/>
                <a:gd name="connsiteY137" fmla="*/ 514340 h 594502"/>
                <a:gd name="connsiteX138" fmla="*/ 899227 w 1088317"/>
                <a:gd name="connsiteY138" fmla="*/ 516465 h 594502"/>
                <a:gd name="connsiteX139" fmla="*/ 897941 w 1088317"/>
                <a:gd name="connsiteY139" fmla="*/ 518741 h 594502"/>
                <a:gd name="connsiteX140" fmla="*/ 896951 w 1088317"/>
                <a:gd name="connsiteY140" fmla="*/ 521246 h 594502"/>
                <a:gd name="connsiteX141" fmla="*/ 896864 w 1088317"/>
                <a:gd name="connsiteY141" fmla="*/ 522694 h 594502"/>
                <a:gd name="connsiteX142" fmla="*/ 897331 w 1088317"/>
                <a:gd name="connsiteY142" fmla="*/ 526571 h 594502"/>
                <a:gd name="connsiteX143" fmla="*/ 898036 w 1088317"/>
                <a:gd name="connsiteY143" fmla="*/ 530857 h 594502"/>
                <a:gd name="connsiteX144" fmla="*/ 899360 w 1088317"/>
                <a:gd name="connsiteY144" fmla="*/ 535372 h 594502"/>
                <a:gd name="connsiteX145" fmla="*/ 899465 w 1088317"/>
                <a:gd name="connsiteY145" fmla="*/ 536762 h 594502"/>
                <a:gd name="connsiteX146" fmla="*/ 898779 w 1088317"/>
                <a:gd name="connsiteY146" fmla="*/ 537753 h 594502"/>
                <a:gd name="connsiteX147" fmla="*/ 898141 w 1088317"/>
                <a:gd name="connsiteY147" fmla="*/ 538391 h 594502"/>
                <a:gd name="connsiteX148" fmla="*/ 894455 w 1088317"/>
                <a:gd name="connsiteY148" fmla="*/ 534324 h 594502"/>
                <a:gd name="connsiteX149" fmla="*/ 890435 w 1088317"/>
                <a:gd name="connsiteY149" fmla="*/ 530352 h 594502"/>
                <a:gd name="connsiteX150" fmla="*/ 887292 w 1088317"/>
                <a:gd name="connsiteY150" fmla="*/ 529438 h 594502"/>
                <a:gd name="connsiteX151" fmla="*/ 881815 w 1088317"/>
                <a:gd name="connsiteY151" fmla="*/ 528781 h 594502"/>
                <a:gd name="connsiteX152" fmla="*/ 878910 w 1088317"/>
                <a:gd name="connsiteY152" fmla="*/ 528752 h 594502"/>
                <a:gd name="connsiteX153" fmla="*/ 877262 w 1088317"/>
                <a:gd name="connsiteY153" fmla="*/ 527809 h 594502"/>
                <a:gd name="connsiteX154" fmla="*/ 875643 w 1088317"/>
                <a:gd name="connsiteY154" fmla="*/ 525504 h 594502"/>
                <a:gd name="connsiteX155" fmla="*/ 873709 w 1088317"/>
                <a:gd name="connsiteY155" fmla="*/ 523418 h 594502"/>
                <a:gd name="connsiteX156" fmla="*/ 871233 w 1088317"/>
                <a:gd name="connsiteY156" fmla="*/ 521208 h 594502"/>
                <a:gd name="connsiteX157" fmla="*/ 870223 w 1088317"/>
                <a:gd name="connsiteY157" fmla="*/ 517836 h 594502"/>
                <a:gd name="connsiteX158" fmla="*/ 869204 w 1088317"/>
                <a:gd name="connsiteY158" fmla="*/ 517236 h 594502"/>
                <a:gd name="connsiteX159" fmla="*/ 867413 w 1088317"/>
                <a:gd name="connsiteY159" fmla="*/ 517665 h 594502"/>
                <a:gd name="connsiteX160" fmla="*/ 864423 w 1088317"/>
                <a:gd name="connsiteY160" fmla="*/ 517560 h 594502"/>
                <a:gd name="connsiteX161" fmla="*/ 862746 w 1088317"/>
                <a:gd name="connsiteY161" fmla="*/ 517265 h 594502"/>
                <a:gd name="connsiteX162" fmla="*/ 860241 w 1088317"/>
                <a:gd name="connsiteY162" fmla="*/ 516684 h 594502"/>
                <a:gd name="connsiteX163" fmla="*/ 856250 w 1088317"/>
                <a:gd name="connsiteY163" fmla="*/ 515303 h 594502"/>
                <a:gd name="connsiteX164" fmla="*/ 853097 w 1088317"/>
                <a:gd name="connsiteY164" fmla="*/ 513998 h 594502"/>
                <a:gd name="connsiteX165" fmla="*/ 849126 w 1088317"/>
                <a:gd name="connsiteY165" fmla="*/ 513750 h 594502"/>
                <a:gd name="connsiteX166" fmla="*/ 846840 w 1088317"/>
                <a:gd name="connsiteY166" fmla="*/ 514007 h 594502"/>
                <a:gd name="connsiteX167" fmla="*/ 839705 w 1088317"/>
                <a:gd name="connsiteY167" fmla="*/ 514255 h 594502"/>
                <a:gd name="connsiteX168" fmla="*/ 833781 w 1088317"/>
                <a:gd name="connsiteY168" fmla="*/ 512883 h 594502"/>
                <a:gd name="connsiteX169" fmla="*/ 828990 w 1088317"/>
                <a:gd name="connsiteY169" fmla="*/ 512636 h 594502"/>
                <a:gd name="connsiteX170" fmla="*/ 826037 w 1088317"/>
                <a:gd name="connsiteY170" fmla="*/ 512712 h 594502"/>
                <a:gd name="connsiteX171" fmla="*/ 824627 w 1088317"/>
                <a:gd name="connsiteY171" fmla="*/ 512540 h 594502"/>
                <a:gd name="connsiteX172" fmla="*/ 822208 w 1088317"/>
                <a:gd name="connsiteY172" fmla="*/ 512550 h 594502"/>
                <a:gd name="connsiteX173" fmla="*/ 818645 w 1088317"/>
                <a:gd name="connsiteY173" fmla="*/ 512255 h 594502"/>
                <a:gd name="connsiteX174" fmla="*/ 813883 w 1088317"/>
                <a:gd name="connsiteY174" fmla="*/ 510140 h 594502"/>
                <a:gd name="connsiteX175" fmla="*/ 812035 w 1088317"/>
                <a:gd name="connsiteY175" fmla="*/ 510035 h 594502"/>
                <a:gd name="connsiteX176" fmla="*/ 810863 w 1088317"/>
                <a:gd name="connsiteY176" fmla="*/ 510111 h 594502"/>
                <a:gd name="connsiteX177" fmla="*/ 802900 w 1088317"/>
                <a:gd name="connsiteY177" fmla="*/ 511664 h 594502"/>
                <a:gd name="connsiteX178" fmla="*/ 799233 w 1088317"/>
                <a:gd name="connsiteY178" fmla="*/ 512026 h 594502"/>
                <a:gd name="connsiteX179" fmla="*/ 791452 w 1088317"/>
                <a:gd name="connsiteY179" fmla="*/ 511845 h 594502"/>
                <a:gd name="connsiteX180" fmla="*/ 783813 w 1088317"/>
                <a:gd name="connsiteY180" fmla="*/ 511673 h 594502"/>
                <a:gd name="connsiteX181" fmla="*/ 781355 w 1088317"/>
                <a:gd name="connsiteY181" fmla="*/ 511350 h 594502"/>
                <a:gd name="connsiteX182" fmla="*/ 779993 w 1088317"/>
                <a:gd name="connsiteY182" fmla="*/ 511512 h 594502"/>
                <a:gd name="connsiteX183" fmla="*/ 777107 w 1088317"/>
                <a:gd name="connsiteY183" fmla="*/ 515236 h 594502"/>
                <a:gd name="connsiteX184" fmla="*/ 775868 w 1088317"/>
                <a:gd name="connsiteY184" fmla="*/ 515817 h 594502"/>
                <a:gd name="connsiteX185" fmla="*/ 768668 w 1088317"/>
                <a:gd name="connsiteY185" fmla="*/ 515007 h 594502"/>
                <a:gd name="connsiteX186" fmla="*/ 760152 w 1088317"/>
                <a:gd name="connsiteY186" fmla="*/ 512559 h 594502"/>
                <a:gd name="connsiteX187" fmla="*/ 753999 w 1088317"/>
                <a:gd name="connsiteY187" fmla="*/ 509873 h 594502"/>
                <a:gd name="connsiteX188" fmla="*/ 748779 w 1088317"/>
                <a:gd name="connsiteY188" fmla="*/ 507025 h 594502"/>
                <a:gd name="connsiteX189" fmla="*/ 741865 w 1088317"/>
                <a:gd name="connsiteY189" fmla="*/ 502530 h 594502"/>
                <a:gd name="connsiteX190" fmla="*/ 737731 w 1088317"/>
                <a:gd name="connsiteY190" fmla="*/ 500310 h 594502"/>
                <a:gd name="connsiteX191" fmla="*/ 737131 w 1088317"/>
                <a:gd name="connsiteY191" fmla="*/ 501587 h 594502"/>
                <a:gd name="connsiteX192" fmla="*/ 736035 w 1088317"/>
                <a:gd name="connsiteY192" fmla="*/ 501996 h 594502"/>
                <a:gd name="connsiteX193" fmla="*/ 734444 w 1088317"/>
                <a:gd name="connsiteY193" fmla="*/ 502196 h 594502"/>
                <a:gd name="connsiteX194" fmla="*/ 730778 w 1088317"/>
                <a:gd name="connsiteY194" fmla="*/ 501968 h 594502"/>
                <a:gd name="connsiteX195" fmla="*/ 729082 w 1088317"/>
                <a:gd name="connsiteY195" fmla="*/ 504244 h 594502"/>
                <a:gd name="connsiteX196" fmla="*/ 724605 w 1088317"/>
                <a:gd name="connsiteY196" fmla="*/ 505873 h 594502"/>
                <a:gd name="connsiteX197" fmla="*/ 721757 w 1088317"/>
                <a:gd name="connsiteY197" fmla="*/ 507330 h 594502"/>
                <a:gd name="connsiteX198" fmla="*/ 720271 w 1088317"/>
                <a:gd name="connsiteY198" fmla="*/ 508978 h 594502"/>
                <a:gd name="connsiteX199" fmla="*/ 717433 w 1088317"/>
                <a:gd name="connsiteY199" fmla="*/ 519865 h 594502"/>
                <a:gd name="connsiteX200" fmla="*/ 716671 w 1088317"/>
                <a:gd name="connsiteY200" fmla="*/ 523837 h 594502"/>
                <a:gd name="connsiteX201" fmla="*/ 718576 w 1088317"/>
                <a:gd name="connsiteY201" fmla="*/ 530505 h 594502"/>
                <a:gd name="connsiteX202" fmla="*/ 716395 w 1088317"/>
                <a:gd name="connsiteY202" fmla="*/ 530114 h 594502"/>
                <a:gd name="connsiteX203" fmla="*/ 713833 w 1088317"/>
                <a:gd name="connsiteY203" fmla="*/ 528409 h 594502"/>
                <a:gd name="connsiteX204" fmla="*/ 712947 w 1088317"/>
                <a:gd name="connsiteY204" fmla="*/ 527066 h 594502"/>
                <a:gd name="connsiteX205" fmla="*/ 710479 w 1088317"/>
                <a:gd name="connsiteY205" fmla="*/ 526247 h 594502"/>
                <a:gd name="connsiteX206" fmla="*/ 701507 w 1088317"/>
                <a:gd name="connsiteY206" fmla="*/ 525008 h 594502"/>
                <a:gd name="connsiteX207" fmla="*/ 699831 w 1088317"/>
                <a:gd name="connsiteY207" fmla="*/ 523475 h 594502"/>
                <a:gd name="connsiteX208" fmla="*/ 698783 w 1088317"/>
                <a:gd name="connsiteY208" fmla="*/ 522227 h 594502"/>
                <a:gd name="connsiteX209" fmla="*/ 696459 w 1088317"/>
                <a:gd name="connsiteY209" fmla="*/ 521408 h 594502"/>
                <a:gd name="connsiteX210" fmla="*/ 693173 w 1088317"/>
                <a:gd name="connsiteY210" fmla="*/ 520779 h 594502"/>
                <a:gd name="connsiteX211" fmla="*/ 686029 w 1088317"/>
                <a:gd name="connsiteY211" fmla="*/ 517884 h 594502"/>
                <a:gd name="connsiteX212" fmla="*/ 682981 w 1088317"/>
                <a:gd name="connsiteY212" fmla="*/ 517779 h 594502"/>
                <a:gd name="connsiteX213" fmla="*/ 673761 w 1088317"/>
                <a:gd name="connsiteY213" fmla="*/ 515550 h 594502"/>
                <a:gd name="connsiteX214" fmla="*/ 672256 w 1088317"/>
                <a:gd name="connsiteY214" fmla="*/ 515569 h 594502"/>
                <a:gd name="connsiteX215" fmla="*/ 671570 w 1088317"/>
                <a:gd name="connsiteY215" fmla="*/ 515664 h 594502"/>
                <a:gd name="connsiteX216" fmla="*/ 667988 w 1088317"/>
                <a:gd name="connsiteY216" fmla="*/ 517122 h 594502"/>
                <a:gd name="connsiteX217" fmla="*/ 665674 w 1088317"/>
                <a:gd name="connsiteY217" fmla="*/ 517541 h 594502"/>
                <a:gd name="connsiteX218" fmla="*/ 663207 w 1088317"/>
                <a:gd name="connsiteY218" fmla="*/ 516950 h 594502"/>
                <a:gd name="connsiteX219" fmla="*/ 658787 w 1088317"/>
                <a:gd name="connsiteY219" fmla="*/ 518751 h 594502"/>
                <a:gd name="connsiteX220" fmla="*/ 656397 w 1088317"/>
                <a:gd name="connsiteY220" fmla="*/ 521151 h 594502"/>
                <a:gd name="connsiteX221" fmla="*/ 654425 w 1088317"/>
                <a:gd name="connsiteY221" fmla="*/ 524085 h 594502"/>
                <a:gd name="connsiteX222" fmla="*/ 652539 w 1088317"/>
                <a:gd name="connsiteY222" fmla="*/ 525932 h 594502"/>
                <a:gd name="connsiteX223" fmla="*/ 651977 w 1088317"/>
                <a:gd name="connsiteY223" fmla="*/ 528695 h 594502"/>
                <a:gd name="connsiteX224" fmla="*/ 650643 w 1088317"/>
                <a:gd name="connsiteY224" fmla="*/ 530123 h 594502"/>
                <a:gd name="connsiteX225" fmla="*/ 649053 w 1088317"/>
                <a:gd name="connsiteY225" fmla="*/ 532981 h 594502"/>
                <a:gd name="connsiteX226" fmla="*/ 649053 w 1088317"/>
                <a:gd name="connsiteY226" fmla="*/ 534648 h 594502"/>
                <a:gd name="connsiteX227" fmla="*/ 650491 w 1088317"/>
                <a:gd name="connsiteY227" fmla="*/ 536267 h 594502"/>
                <a:gd name="connsiteX228" fmla="*/ 648186 w 1088317"/>
                <a:gd name="connsiteY228" fmla="*/ 537763 h 594502"/>
                <a:gd name="connsiteX229" fmla="*/ 645624 w 1088317"/>
                <a:gd name="connsiteY229" fmla="*/ 538229 h 594502"/>
                <a:gd name="connsiteX230" fmla="*/ 644300 w 1088317"/>
                <a:gd name="connsiteY230" fmla="*/ 539144 h 594502"/>
                <a:gd name="connsiteX231" fmla="*/ 642890 w 1088317"/>
                <a:gd name="connsiteY231" fmla="*/ 541344 h 594502"/>
                <a:gd name="connsiteX232" fmla="*/ 641575 w 1088317"/>
                <a:gd name="connsiteY232" fmla="*/ 543230 h 594502"/>
                <a:gd name="connsiteX233" fmla="*/ 640804 w 1088317"/>
                <a:gd name="connsiteY233" fmla="*/ 543896 h 594502"/>
                <a:gd name="connsiteX234" fmla="*/ 639623 w 1088317"/>
                <a:gd name="connsiteY234" fmla="*/ 543773 h 594502"/>
                <a:gd name="connsiteX235" fmla="*/ 638251 w 1088317"/>
                <a:gd name="connsiteY235" fmla="*/ 542306 h 594502"/>
                <a:gd name="connsiteX236" fmla="*/ 636299 w 1088317"/>
                <a:gd name="connsiteY236" fmla="*/ 542373 h 594502"/>
                <a:gd name="connsiteX237" fmla="*/ 633975 w 1088317"/>
                <a:gd name="connsiteY237" fmla="*/ 544182 h 594502"/>
                <a:gd name="connsiteX238" fmla="*/ 631213 w 1088317"/>
                <a:gd name="connsiteY238" fmla="*/ 547126 h 594502"/>
                <a:gd name="connsiteX239" fmla="*/ 627736 w 1088317"/>
                <a:gd name="connsiteY239" fmla="*/ 551612 h 594502"/>
                <a:gd name="connsiteX240" fmla="*/ 624107 w 1088317"/>
                <a:gd name="connsiteY240" fmla="*/ 553993 h 594502"/>
                <a:gd name="connsiteX241" fmla="*/ 619516 w 1088317"/>
                <a:gd name="connsiteY241" fmla="*/ 556012 h 594502"/>
                <a:gd name="connsiteX242" fmla="*/ 616191 w 1088317"/>
                <a:gd name="connsiteY242" fmla="*/ 556908 h 594502"/>
                <a:gd name="connsiteX243" fmla="*/ 613563 w 1088317"/>
                <a:gd name="connsiteY243" fmla="*/ 558441 h 594502"/>
                <a:gd name="connsiteX244" fmla="*/ 609172 w 1088317"/>
                <a:gd name="connsiteY244" fmla="*/ 561546 h 594502"/>
                <a:gd name="connsiteX245" fmla="*/ 608295 w 1088317"/>
                <a:gd name="connsiteY245" fmla="*/ 563375 h 594502"/>
                <a:gd name="connsiteX246" fmla="*/ 605114 w 1088317"/>
                <a:gd name="connsiteY246" fmla="*/ 564452 h 594502"/>
                <a:gd name="connsiteX247" fmla="*/ 602552 w 1088317"/>
                <a:gd name="connsiteY247" fmla="*/ 565690 h 594502"/>
                <a:gd name="connsiteX248" fmla="*/ 600180 w 1088317"/>
                <a:gd name="connsiteY248" fmla="*/ 567757 h 594502"/>
                <a:gd name="connsiteX249" fmla="*/ 599599 w 1088317"/>
                <a:gd name="connsiteY249" fmla="*/ 571405 h 594502"/>
                <a:gd name="connsiteX250" fmla="*/ 598094 w 1088317"/>
                <a:gd name="connsiteY250" fmla="*/ 573500 h 594502"/>
                <a:gd name="connsiteX251" fmla="*/ 594465 w 1088317"/>
                <a:gd name="connsiteY251" fmla="*/ 576367 h 594502"/>
                <a:gd name="connsiteX252" fmla="*/ 591417 w 1088317"/>
                <a:gd name="connsiteY252" fmla="*/ 579263 h 594502"/>
                <a:gd name="connsiteX253" fmla="*/ 589426 w 1088317"/>
                <a:gd name="connsiteY253" fmla="*/ 582101 h 594502"/>
                <a:gd name="connsiteX254" fmla="*/ 587321 w 1088317"/>
                <a:gd name="connsiteY254" fmla="*/ 585102 h 594502"/>
                <a:gd name="connsiteX255" fmla="*/ 586664 w 1088317"/>
                <a:gd name="connsiteY255" fmla="*/ 586750 h 594502"/>
                <a:gd name="connsiteX256" fmla="*/ 586588 w 1088317"/>
                <a:gd name="connsiteY256" fmla="*/ 589007 h 594502"/>
                <a:gd name="connsiteX257" fmla="*/ 587579 w 1088317"/>
                <a:gd name="connsiteY257" fmla="*/ 590902 h 594502"/>
                <a:gd name="connsiteX258" fmla="*/ 587769 w 1088317"/>
                <a:gd name="connsiteY258" fmla="*/ 592703 h 594502"/>
                <a:gd name="connsiteX259" fmla="*/ 587017 w 1088317"/>
                <a:gd name="connsiteY259" fmla="*/ 594008 h 594502"/>
                <a:gd name="connsiteX260" fmla="*/ 584959 w 1088317"/>
                <a:gd name="connsiteY260" fmla="*/ 594503 h 594502"/>
                <a:gd name="connsiteX261" fmla="*/ 582806 w 1088317"/>
                <a:gd name="connsiteY261" fmla="*/ 594122 h 594502"/>
                <a:gd name="connsiteX262" fmla="*/ 579501 w 1088317"/>
                <a:gd name="connsiteY262" fmla="*/ 592836 h 594502"/>
                <a:gd name="connsiteX263" fmla="*/ 575986 w 1088317"/>
                <a:gd name="connsiteY263" fmla="*/ 590531 h 594502"/>
                <a:gd name="connsiteX264" fmla="*/ 574700 w 1088317"/>
                <a:gd name="connsiteY264" fmla="*/ 589397 h 594502"/>
                <a:gd name="connsiteX265" fmla="*/ 572977 w 1088317"/>
                <a:gd name="connsiteY265" fmla="*/ 587454 h 594502"/>
                <a:gd name="connsiteX266" fmla="*/ 573224 w 1088317"/>
                <a:gd name="connsiteY266" fmla="*/ 585654 h 594502"/>
                <a:gd name="connsiteX267" fmla="*/ 574110 w 1088317"/>
                <a:gd name="connsiteY267" fmla="*/ 582139 h 594502"/>
                <a:gd name="connsiteX268" fmla="*/ 574710 w 1088317"/>
                <a:gd name="connsiteY268" fmla="*/ 579730 h 594502"/>
                <a:gd name="connsiteX269" fmla="*/ 573281 w 1088317"/>
                <a:gd name="connsiteY269" fmla="*/ 578577 h 594502"/>
                <a:gd name="connsiteX270" fmla="*/ 572224 w 1088317"/>
                <a:gd name="connsiteY270" fmla="*/ 577339 h 594502"/>
                <a:gd name="connsiteX271" fmla="*/ 571472 w 1088317"/>
                <a:gd name="connsiteY271" fmla="*/ 576148 h 594502"/>
                <a:gd name="connsiteX272" fmla="*/ 569986 w 1088317"/>
                <a:gd name="connsiteY272" fmla="*/ 573796 h 594502"/>
                <a:gd name="connsiteX273" fmla="*/ 568119 w 1088317"/>
                <a:gd name="connsiteY273" fmla="*/ 574377 h 594502"/>
                <a:gd name="connsiteX274" fmla="*/ 566500 w 1088317"/>
                <a:gd name="connsiteY274" fmla="*/ 574958 h 594502"/>
                <a:gd name="connsiteX275" fmla="*/ 564623 w 1088317"/>
                <a:gd name="connsiteY275" fmla="*/ 574129 h 594502"/>
                <a:gd name="connsiteX276" fmla="*/ 559089 w 1088317"/>
                <a:gd name="connsiteY276" fmla="*/ 574491 h 594502"/>
                <a:gd name="connsiteX277" fmla="*/ 554917 w 1088317"/>
                <a:gd name="connsiteY277" fmla="*/ 574758 h 594502"/>
                <a:gd name="connsiteX278" fmla="*/ 550993 w 1088317"/>
                <a:gd name="connsiteY278" fmla="*/ 575005 h 594502"/>
                <a:gd name="connsiteX279" fmla="*/ 546021 w 1088317"/>
                <a:gd name="connsiteY279" fmla="*/ 575329 h 594502"/>
                <a:gd name="connsiteX280" fmla="*/ 540020 w 1088317"/>
                <a:gd name="connsiteY280" fmla="*/ 575720 h 594502"/>
                <a:gd name="connsiteX281" fmla="*/ 538296 w 1088317"/>
                <a:gd name="connsiteY281" fmla="*/ 575205 h 594502"/>
                <a:gd name="connsiteX282" fmla="*/ 537220 w 1088317"/>
                <a:gd name="connsiteY282" fmla="*/ 574424 h 594502"/>
                <a:gd name="connsiteX283" fmla="*/ 536134 w 1088317"/>
                <a:gd name="connsiteY283" fmla="*/ 571176 h 594502"/>
                <a:gd name="connsiteX284" fmla="*/ 535505 w 1088317"/>
                <a:gd name="connsiteY284" fmla="*/ 568414 h 594502"/>
                <a:gd name="connsiteX285" fmla="*/ 534343 w 1088317"/>
                <a:gd name="connsiteY285" fmla="*/ 563242 h 594502"/>
                <a:gd name="connsiteX286" fmla="*/ 533562 w 1088317"/>
                <a:gd name="connsiteY286" fmla="*/ 559232 h 594502"/>
                <a:gd name="connsiteX287" fmla="*/ 532638 w 1088317"/>
                <a:gd name="connsiteY287" fmla="*/ 554450 h 594502"/>
                <a:gd name="connsiteX288" fmla="*/ 532029 w 1088317"/>
                <a:gd name="connsiteY288" fmla="*/ 549154 h 594502"/>
                <a:gd name="connsiteX289" fmla="*/ 531590 w 1088317"/>
                <a:gd name="connsiteY289" fmla="*/ 545382 h 594502"/>
                <a:gd name="connsiteX290" fmla="*/ 527047 w 1088317"/>
                <a:gd name="connsiteY290" fmla="*/ 545259 h 594502"/>
                <a:gd name="connsiteX291" fmla="*/ 523418 w 1088317"/>
                <a:gd name="connsiteY291" fmla="*/ 545164 h 594502"/>
                <a:gd name="connsiteX292" fmla="*/ 518513 w 1088317"/>
                <a:gd name="connsiteY292" fmla="*/ 545030 h 594502"/>
                <a:gd name="connsiteX293" fmla="*/ 518551 w 1088317"/>
                <a:gd name="connsiteY293" fmla="*/ 542020 h 594502"/>
                <a:gd name="connsiteX294" fmla="*/ 518608 w 1088317"/>
                <a:gd name="connsiteY294" fmla="*/ 538220 h 594502"/>
                <a:gd name="connsiteX295" fmla="*/ 518675 w 1088317"/>
                <a:gd name="connsiteY295" fmla="*/ 533886 h 594502"/>
                <a:gd name="connsiteX296" fmla="*/ 519589 w 1088317"/>
                <a:gd name="connsiteY296" fmla="*/ 528190 h 594502"/>
                <a:gd name="connsiteX297" fmla="*/ 519932 w 1088317"/>
                <a:gd name="connsiteY297" fmla="*/ 523408 h 594502"/>
                <a:gd name="connsiteX298" fmla="*/ 520361 w 1088317"/>
                <a:gd name="connsiteY298" fmla="*/ 517550 h 594502"/>
                <a:gd name="connsiteX299" fmla="*/ 520627 w 1088317"/>
                <a:gd name="connsiteY299" fmla="*/ 513674 h 594502"/>
                <a:gd name="connsiteX300" fmla="*/ 520932 w 1088317"/>
                <a:gd name="connsiteY300" fmla="*/ 509397 h 594502"/>
                <a:gd name="connsiteX301" fmla="*/ 518399 w 1088317"/>
                <a:gd name="connsiteY301" fmla="*/ 510721 h 594502"/>
                <a:gd name="connsiteX302" fmla="*/ 515607 w 1088317"/>
                <a:gd name="connsiteY302" fmla="*/ 512178 h 594502"/>
                <a:gd name="connsiteX303" fmla="*/ 512988 w 1088317"/>
                <a:gd name="connsiteY303" fmla="*/ 513540 h 594502"/>
                <a:gd name="connsiteX304" fmla="*/ 511188 w 1088317"/>
                <a:gd name="connsiteY304" fmla="*/ 510083 h 594502"/>
                <a:gd name="connsiteX305" fmla="*/ 509435 w 1088317"/>
                <a:gd name="connsiteY305" fmla="*/ 506711 h 594502"/>
                <a:gd name="connsiteX306" fmla="*/ 506778 w 1088317"/>
                <a:gd name="connsiteY306" fmla="*/ 501577 h 594502"/>
                <a:gd name="connsiteX307" fmla="*/ 504787 w 1088317"/>
                <a:gd name="connsiteY307" fmla="*/ 497729 h 594502"/>
                <a:gd name="connsiteX308" fmla="*/ 501329 w 1088317"/>
                <a:gd name="connsiteY308" fmla="*/ 495472 h 594502"/>
                <a:gd name="connsiteX309" fmla="*/ 498748 w 1088317"/>
                <a:gd name="connsiteY309" fmla="*/ 493804 h 594502"/>
                <a:gd name="connsiteX310" fmla="*/ 496091 w 1088317"/>
                <a:gd name="connsiteY310" fmla="*/ 490995 h 594502"/>
                <a:gd name="connsiteX311" fmla="*/ 493795 w 1088317"/>
                <a:gd name="connsiteY311" fmla="*/ 488071 h 594502"/>
                <a:gd name="connsiteX312" fmla="*/ 491614 w 1088317"/>
                <a:gd name="connsiteY312" fmla="*/ 485289 h 594502"/>
                <a:gd name="connsiteX313" fmla="*/ 489004 w 1088317"/>
                <a:gd name="connsiteY313" fmla="*/ 482880 h 594502"/>
                <a:gd name="connsiteX314" fmla="*/ 486499 w 1088317"/>
                <a:gd name="connsiteY314" fmla="*/ 483641 h 594502"/>
                <a:gd name="connsiteX315" fmla="*/ 483670 w 1088317"/>
                <a:gd name="connsiteY315" fmla="*/ 485156 h 594502"/>
                <a:gd name="connsiteX316" fmla="*/ 480946 w 1088317"/>
                <a:gd name="connsiteY316" fmla="*/ 486604 h 594502"/>
                <a:gd name="connsiteX317" fmla="*/ 478060 w 1088317"/>
                <a:gd name="connsiteY317" fmla="*/ 488147 h 594502"/>
                <a:gd name="connsiteX318" fmla="*/ 476651 w 1088317"/>
                <a:gd name="connsiteY318" fmla="*/ 488899 h 594502"/>
                <a:gd name="connsiteX319" fmla="*/ 473297 w 1088317"/>
                <a:gd name="connsiteY319" fmla="*/ 488614 h 594502"/>
                <a:gd name="connsiteX320" fmla="*/ 470373 w 1088317"/>
                <a:gd name="connsiteY320" fmla="*/ 488366 h 594502"/>
                <a:gd name="connsiteX321" fmla="*/ 465144 w 1088317"/>
                <a:gd name="connsiteY321" fmla="*/ 487918 h 594502"/>
                <a:gd name="connsiteX322" fmla="*/ 460734 w 1088317"/>
                <a:gd name="connsiteY322" fmla="*/ 487537 h 594502"/>
                <a:gd name="connsiteX323" fmla="*/ 456229 w 1088317"/>
                <a:gd name="connsiteY323" fmla="*/ 487147 h 594502"/>
                <a:gd name="connsiteX324" fmla="*/ 449952 w 1088317"/>
                <a:gd name="connsiteY324" fmla="*/ 486604 h 594502"/>
                <a:gd name="connsiteX325" fmla="*/ 443589 w 1088317"/>
                <a:gd name="connsiteY325" fmla="*/ 486061 h 594502"/>
                <a:gd name="connsiteX326" fmla="*/ 439341 w 1088317"/>
                <a:gd name="connsiteY326" fmla="*/ 486785 h 594502"/>
                <a:gd name="connsiteX327" fmla="*/ 433950 w 1088317"/>
                <a:gd name="connsiteY327" fmla="*/ 487689 h 594502"/>
                <a:gd name="connsiteX328" fmla="*/ 428292 w 1088317"/>
                <a:gd name="connsiteY328" fmla="*/ 488642 h 594502"/>
                <a:gd name="connsiteX329" fmla="*/ 423615 w 1088317"/>
                <a:gd name="connsiteY329" fmla="*/ 489433 h 594502"/>
                <a:gd name="connsiteX330" fmla="*/ 417691 w 1088317"/>
                <a:gd name="connsiteY330" fmla="*/ 490423 h 594502"/>
                <a:gd name="connsiteX331" fmla="*/ 413261 w 1088317"/>
                <a:gd name="connsiteY331" fmla="*/ 491166 h 594502"/>
                <a:gd name="connsiteX332" fmla="*/ 411080 w 1088317"/>
                <a:gd name="connsiteY332" fmla="*/ 491061 h 594502"/>
                <a:gd name="connsiteX333" fmla="*/ 408337 w 1088317"/>
                <a:gd name="connsiteY333" fmla="*/ 487937 h 594502"/>
                <a:gd name="connsiteX334" fmla="*/ 403936 w 1088317"/>
                <a:gd name="connsiteY334" fmla="*/ 482918 h 594502"/>
                <a:gd name="connsiteX335" fmla="*/ 401279 w 1088317"/>
                <a:gd name="connsiteY335" fmla="*/ 479870 h 594502"/>
                <a:gd name="connsiteX336" fmla="*/ 398669 w 1088317"/>
                <a:gd name="connsiteY336" fmla="*/ 476879 h 594502"/>
                <a:gd name="connsiteX337" fmla="*/ 394897 w 1088317"/>
                <a:gd name="connsiteY337" fmla="*/ 472564 h 594502"/>
                <a:gd name="connsiteX338" fmla="*/ 391869 w 1088317"/>
                <a:gd name="connsiteY338" fmla="*/ 469287 h 594502"/>
                <a:gd name="connsiteX339" fmla="*/ 388906 w 1088317"/>
                <a:gd name="connsiteY339" fmla="*/ 466087 h 594502"/>
                <a:gd name="connsiteX340" fmla="*/ 387201 w 1088317"/>
                <a:gd name="connsiteY340" fmla="*/ 463125 h 594502"/>
                <a:gd name="connsiteX341" fmla="*/ 386353 w 1088317"/>
                <a:gd name="connsiteY341" fmla="*/ 459391 h 594502"/>
                <a:gd name="connsiteX342" fmla="*/ 384810 w 1088317"/>
                <a:gd name="connsiteY342" fmla="*/ 457695 h 594502"/>
                <a:gd name="connsiteX343" fmla="*/ 381381 w 1088317"/>
                <a:gd name="connsiteY343" fmla="*/ 455409 h 594502"/>
                <a:gd name="connsiteX344" fmla="*/ 377686 w 1088317"/>
                <a:gd name="connsiteY344" fmla="*/ 452952 h 594502"/>
                <a:gd name="connsiteX345" fmla="*/ 373990 w 1088317"/>
                <a:gd name="connsiteY345" fmla="*/ 450494 h 594502"/>
                <a:gd name="connsiteX346" fmla="*/ 370294 w 1088317"/>
                <a:gd name="connsiteY346" fmla="*/ 448037 h 594502"/>
                <a:gd name="connsiteX347" fmla="*/ 366599 w 1088317"/>
                <a:gd name="connsiteY347" fmla="*/ 445570 h 594502"/>
                <a:gd name="connsiteX348" fmla="*/ 362903 w 1088317"/>
                <a:gd name="connsiteY348" fmla="*/ 443103 h 594502"/>
                <a:gd name="connsiteX349" fmla="*/ 359207 w 1088317"/>
                <a:gd name="connsiteY349" fmla="*/ 440636 h 594502"/>
                <a:gd name="connsiteX350" fmla="*/ 355511 w 1088317"/>
                <a:gd name="connsiteY350" fmla="*/ 438160 h 594502"/>
                <a:gd name="connsiteX351" fmla="*/ 351816 w 1088317"/>
                <a:gd name="connsiteY351" fmla="*/ 435683 h 594502"/>
                <a:gd name="connsiteX352" fmla="*/ 348120 w 1088317"/>
                <a:gd name="connsiteY352" fmla="*/ 433206 h 594502"/>
                <a:gd name="connsiteX353" fmla="*/ 344424 w 1088317"/>
                <a:gd name="connsiteY353" fmla="*/ 430721 h 594502"/>
                <a:gd name="connsiteX354" fmla="*/ 340814 w 1088317"/>
                <a:gd name="connsiteY354" fmla="*/ 428263 h 594502"/>
                <a:gd name="connsiteX355" fmla="*/ 337118 w 1088317"/>
                <a:gd name="connsiteY355" fmla="*/ 425777 h 594502"/>
                <a:gd name="connsiteX356" fmla="*/ 333423 w 1088317"/>
                <a:gd name="connsiteY356" fmla="*/ 423281 h 594502"/>
                <a:gd name="connsiteX357" fmla="*/ 329727 w 1088317"/>
                <a:gd name="connsiteY357" fmla="*/ 420786 h 594502"/>
                <a:gd name="connsiteX358" fmla="*/ 326031 w 1088317"/>
                <a:gd name="connsiteY358" fmla="*/ 418290 h 594502"/>
                <a:gd name="connsiteX359" fmla="*/ 322336 w 1088317"/>
                <a:gd name="connsiteY359" fmla="*/ 415795 h 594502"/>
                <a:gd name="connsiteX360" fmla="*/ 319297 w 1088317"/>
                <a:gd name="connsiteY360" fmla="*/ 413976 h 594502"/>
                <a:gd name="connsiteX361" fmla="*/ 316468 w 1088317"/>
                <a:gd name="connsiteY361" fmla="*/ 414452 h 594502"/>
                <a:gd name="connsiteX362" fmla="*/ 312239 w 1088317"/>
                <a:gd name="connsiteY362" fmla="*/ 415728 h 594502"/>
                <a:gd name="connsiteX363" fmla="*/ 307800 w 1088317"/>
                <a:gd name="connsiteY363" fmla="*/ 417062 h 594502"/>
                <a:gd name="connsiteX364" fmla="*/ 303409 w 1088317"/>
                <a:gd name="connsiteY364" fmla="*/ 418386 h 594502"/>
                <a:gd name="connsiteX365" fmla="*/ 295542 w 1088317"/>
                <a:gd name="connsiteY365" fmla="*/ 420748 h 594502"/>
                <a:gd name="connsiteX366" fmla="*/ 290484 w 1088317"/>
                <a:gd name="connsiteY366" fmla="*/ 422272 h 594502"/>
                <a:gd name="connsiteX367" fmla="*/ 286531 w 1088317"/>
                <a:gd name="connsiteY367" fmla="*/ 423548 h 594502"/>
                <a:gd name="connsiteX368" fmla="*/ 282321 w 1088317"/>
                <a:gd name="connsiteY368" fmla="*/ 424910 h 594502"/>
                <a:gd name="connsiteX369" fmla="*/ 276796 w 1088317"/>
                <a:gd name="connsiteY369" fmla="*/ 426691 h 594502"/>
                <a:gd name="connsiteX370" fmla="*/ 272168 w 1088317"/>
                <a:gd name="connsiteY370" fmla="*/ 428187 h 594502"/>
                <a:gd name="connsiteX371" fmla="*/ 266748 w 1088317"/>
                <a:gd name="connsiteY371" fmla="*/ 429939 h 594502"/>
                <a:gd name="connsiteX372" fmla="*/ 261938 w 1088317"/>
                <a:gd name="connsiteY372" fmla="*/ 431492 h 594502"/>
                <a:gd name="connsiteX373" fmla="*/ 257899 w 1088317"/>
                <a:gd name="connsiteY373" fmla="*/ 432788 h 594502"/>
                <a:gd name="connsiteX374" fmla="*/ 253689 w 1088317"/>
                <a:gd name="connsiteY374" fmla="*/ 434149 h 594502"/>
                <a:gd name="connsiteX375" fmla="*/ 250355 w 1088317"/>
                <a:gd name="connsiteY375" fmla="*/ 435216 h 594502"/>
                <a:gd name="connsiteX376" fmla="*/ 250355 w 1088317"/>
                <a:gd name="connsiteY376" fmla="*/ 443846 h 594502"/>
                <a:gd name="connsiteX377" fmla="*/ 250355 w 1088317"/>
                <a:gd name="connsiteY377" fmla="*/ 452438 h 594502"/>
                <a:gd name="connsiteX378" fmla="*/ 250365 w 1088317"/>
                <a:gd name="connsiteY378" fmla="*/ 461000 h 594502"/>
                <a:gd name="connsiteX379" fmla="*/ 250365 w 1088317"/>
                <a:gd name="connsiteY379" fmla="*/ 469535 h 594502"/>
                <a:gd name="connsiteX380" fmla="*/ 250365 w 1088317"/>
                <a:gd name="connsiteY380" fmla="*/ 478031 h 594502"/>
                <a:gd name="connsiteX381" fmla="*/ 250374 w 1088317"/>
                <a:gd name="connsiteY381" fmla="*/ 486490 h 594502"/>
                <a:gd name="connsiteX382" fmla="*/ 250374 w 1088317"/>
                <a:gd name="connsiteY382" fmla="*/ 494919 h 594502"/>
                <a:gd name="connsiteX383" fmla="*/ 250374 w 1088317"/>
                <a:gd name="connsiteY383" fmla="*/ 503311 h 594502"/>
                <a:gd name="connsiteX384" fmla="*/ 250374 w 1088317"/>
                <a:gd name="connsiteY384" fmla="*/ 511673 h 594502"/>
                <a:gd name="connsiteX385" fmla="*/ 250384 w 1088317"/>
                <a:gd name="connsiteY385" fmla="*/ 520008 h 594502"/>
                <a:gd name="connsiteX386" fmla="*/ 250384 w 1088317"/>
                <a:gd name="connsiteY386" fmla="*/ 528314 h 594502"/>
                <a:gd name="connsiteX387" fmla="*/ 250384 w 1088317"/>
                <a:gd name="connsiteY387" fmla="*/ 536591 h 594502"/>
                <a:gd name="connsiteX388" fmla="*/ 250393 w 1088317"/>
                <a:gd name="connsiteY388" fmla="*/ 544830 h 594502"/>
                <a:gd name="connsiteX389" fmla="*/ 250393 w 1088317"/>
                <a:gd name="connsiteY389" fmla="*/ 553041 h 594502"/>
                <a:gd name="connsiteX390" fmla="*/ 250393 w 1088317"/>
                <a:gd name="connsiteY390" fmla="*/ 561222 h 594502"/>
                <a:gd name="connsiteX391" fmla="*/ 250403 w 1088317"/>
                <a:gd name="connsiteY391" fmla="*/ 569376 h 594502"/>
                <a:gd name="connsiteX392" fmla="*/ 249260 w 1088317"/>
                <a:gd name="connsiteY392" fmla="*/ 569309 h 594502"/>
                <a:gd name="connsiteX393" fmla="*/ 246698 w 1088317"/>
                <a:gd name="connsiteY393" fmla="*/ 569786 h 594502"/>
                <a:gd name="connsiteX394" fmla="*/ 242411 w 1088317"/>
                <a:gd name="connsiteY394" fmla="*/ 570919 h 594502"/>
                <a:gd name="connsiteX395" fmla="*/ 238849 w 1088317"/>
                <a:gd name="connsiteY395" fmla="*/ 571490 h 594502"/>
                <a:gd name="connsiteX396" fmla="*/ 237287 w 1088317"/>
                <a:gd name="connsiteY396" fmla="*/ 571138 h 594502"/>
                <a:gd name="connsiteX397" fmla="*/ 235887 w 1088317"/>
                <a:gd name="connsiteY397" fmla="*/ 570291 h 594502"/>
                <a:gd name="connsiteX398" fmla="*/ 234658 w 1088317"/>
                <a:gd name="connsiteY398" fmla="*/ 568500 h 594502"/>
                <a:gd name="connsiteX399" fmla="*/ 232829 w 1088317"/>
                <a:gd name="connsiteY399" fmla="*/ 566318 h 594502"/>
                <a:gd name="connsiteX400" fmla="*/ 230953 w 1088317"/>
                <a:gd name="connsiteY400" fmla="*/ 564547 h 594502"/>
                <a:gd name="connsiteX401" fmla="*/ 228619 w 1088317"/>
                <a:gd name="connsiteY401" fmla="*/ 560918 h 594502"/>
                <a:gd name="connsiteX402" fmla="*/ 227000 w 1088317"/>
                <a:gd name="connsiteY402" fmla="*/ 558127 h 594502"/>
                <a:gd name="connsiteX403" fmla="*/ 223009 w 1088317"/>
                <a:gd name="connsiteY403" fmla="*/ 552012 h 594502"/>
                <a:gd name="connsiteX404" fmla="*/ 222447 w 1088317"/>
                <a:gd name="connsiteY404" fmla="*/ 550078 h 594502"/>
                <a:gd name="connsiteX405" fmla="*/ 221704 w 1088317"/>
                <a:gd name="connsiteY405" fmla="*/ 548107 h 594502"/>
                <a:gd name="connsiteX406" fmla="*/ 220371 w 1088317"/>
                <a:gd name="connsiteY406" fmla="*/ 546459 h 594502"/>
                <a:gd name="connsiteX407" fmla="*/ 215665 w 1088317"/>
                <a:gd name="connsiteY407" fmla="*/ 542411 h 594502"/>
                <a:gd name="connsiteX408" fmla="*/ 210188 w 1088317"/>
                <a:gd name="connsiteY408" fmla="*/ 538753 h 594502"/>
                <a:gd name="connsiteX409" fmla="*/ 204817 w 1088317"/>
                <a:gd name="connsiteY409" fmla="*/ 535162 h 594502"/>
                <a:gd name="connsiteX410" fmla="*/ 203302 w 1088317"/>
                <a:gd name="connsiteY410" fmla="*/ 534286 h 594502"/>
                <a:gd name="connsiteX411" fmla="*/ 200787 w 1088317"/>
                <a:gd name="connsiteY411" fmla="*/ 533172 h 594502"/>
                <a:gd name="connsiteX412" fmla="*/ 197691 w 1088317"/>
                <a:gd name="connsiteY412" fmla="*/ 533152 h 594502"/>
                <a:gd name="connsiteX413" fmla="*/ 195577 w 1088317"/>
                <a:gd name="connsiteY413" fmla="*/ 533372 h 594502"/>
                <a:gd name="connsiteX414" fmla="*/ 189138 w 1088317"/>
                <a:gd name="connsiteY414" fmla="*/ 534562 h 594502"/>
                <a:gd name="connsiteX415" fmla="*/ 184195 w 1088317"/>
                <a:gd name="connsiteY415" fmla="*/ 535953 h 594502"/>
                <a:gd name="connsiteX416" fmla="*/ 177498 w 1088317"/>
                <a:gd name="connsiteY416" fmla="*/ 537839 h 594502"/>
                <a:gd name="connsiteX417" fmla="*/ 172308 w 1088317"/>
                <a:gd name="connsiteY417" fmla="*/ 539925 h 594502"/>
                <a:gd name="connsiteX418" fmla="*/ 171145 w 1088317"/>
                <a:gd name="connsiteY418" fmla="*/ 540534 h 594502"/>
                <a:gd name="connsiteX419" fmla="*/ 167354 w 1088317"/>
                <a:gd name="connsiteY419" fmla="*/ 543049 h 594502"/>
                <a:gd name="connsiteX420" fmla="*/ 162716 w 1088317"/>
                <a:gd name="connsiteY420" fmla="*/ 547221 h 594502"/>
                <a:gd name="connsiteX421" fmla="*/ 157296 w 1088317"/>
                <a:gd name="connsiteY421" fmla="*/ 553088 h 594502"/>
                <a:gd name="connsiteX422" fmla="*/ 156591 w 1088317"/>
                <a:gd name="connsiteY422" fmla="*/ 549316 h 594502"/>
                <a:gd name="connsiteX423" fmla="*/ 156353 w 1088317"/>
                <a:gd name="connsiteY423" fmla="*/ 543497 h 594502"/>
                <a:gd name="connsiteX424" fmla="*/ 156449 w 1088317"/>
                <a:gd name="connsiteY424" fmla="*/ 541620 h 594502"/>
                <a:gd name="connsiteX425" fmla="*/ 157925 w 1088317"/>
                <a:gd name="connsiteY425" fmla="*/ 536715 h 594502"/>
                <a:gd name="connsiteX426" fmla="*/ 159420 w 1088317"/>
                <a:gd name="connsiteY426" fmla="*/ 533343 h 594502"/>
                <a:gd name="connsiteX427" fmla="*/ 160620 w 1088317"/>
                <a:gd name="connsiteY427" fmla="*/ 529828 h 594502"/>
                <a:gd name="connsiteX428" fmla="*/ 161163 w 1088317"/>
                <a:gd name="connsiteY428" fmla="*/ 525228 h 594502"/>
                <a:gd name="connsiteX429" fmla="*/ 160049 w 1088317"/>
                <a:gd name="connsiteY429" fmla="*/ 517817 h 594502"/>
                <a:gd name="connsiteX430" fmla="*/ 158801 w 1088317"/>
                <a:gd name="connsiteY430" fmla="*/ 516169 h 594502"/>
                <a:gd name="connsiteX431" fmla="*/ 157306 w 1088317"/>
                <a:gd name="connsiteY431" fmla="*/ 515636 h 594502"/>
                <a:gd name="connsiteX432" fmla="*/ 155706 w 1088317"/>
                <a:gd name="connsiteY432" fmla="*/ 515483 h 594502"/>
                <a:gd name="connsiteX433" fmla="*/ 152762 w 1088317"/>
                <a:gd name="connsiteY433" fmla="*/ 515788 h 594502"/>
                <a:gd name="connsiteX434" fmla="*/ 151391 w 1088317"/>
                <a:gd name="connsiteY434" fmla="*/ 516388 h 594502"/>
                <a:gd name="connsiteX435" fmla="*/ 149000 w 1088317"/>
                <a:gd name="connsiteY435" fmla="*/ 513883 h 594502"/>
                <a:gd name="connsiteX436" fmla="*/ 146114 w 1088317"/>
                <a:gd name="connsiteY436" fmla="*/ 513483 h 594502"/>
                <a:gd name="connsiteX437" fmla="*/ 144590 w 1088317"/>
                <a:gd name="connsiteY437" fmla="*/ 514179 h 594502"/>
                <a:gd name="connsiteX438" fmla="*/ 143047 w 1088317"/>
                <a:gd name="connsiteY438" fmla="*/ 514540 h 594502"/>
                <a:gd name="connsiteX439" fmla="*/ 141370 w 1088317"/>
                <a:gd name="connsiteY439" fmla="*/ 513845 h 594502"/>
                <a:gd name="connsiteX440" fmla="*/ 139922 w 1088317"/>
                <a:gd name="connsiteY440" fmla="*/ 512359 h 594502"/>
                <a:gd name="connsiteX441" fmla="*/ 139037 w 1088317"/>
                <a:gd name="connsiteY441" fmla="*/ 510759 h 594502"/>
                <a:gd name="connsiteX442" fmla="*/ 138351 w 1088317"/>
                <a:gd name="connsiteY442" fmla="*/ 508949 h 594502"/>
                <a:gd name="connsiteX443" fmla="*/ 136084 w 1088317"/>
                <a:gd name="connsiteY443" fmla="*/ 505311 h 594502"/>
                <a:gd name="connsiteX444" fmla="*/ 133836 w 1088317"/>
                <a:gd name="connsiteY444" fmla="*/ 503329 h 594502"/>
                <a:gd name="connsiteX445" fmla="*/ 131112 w 1088317"/>
                <a:gd name="connsiteY445" fmla="*/ 502891 h 594502"/>
                <a:gd name="connsiteX446" fmla="*/ 126664 w 1088317"/>
                <a:gd name="connsiteY446" fmla="*/ 503006 h 594502"/>
                <a:gd name="connsiteX447" fmla="*/ 125263 w 1088317"/>
                <a:gd name="connsiteY447" fmla="*/ 502758 h 594502"/>
                <a:gd name="connsiteX448" fmla="*/ 125187 w 1088317"/>
                <a:gd name="connsiteY448" fmla="*/ 500691 h 594502"/>
                <a:gd name="connsiteX449" fmla="*/ 125749 w 1088317"/>
                <a:gd name="connsiteY449" fmla="*/ 496119 h 594502"/>
                <a:gd name="connsiteX450" fmla="*/ 125759 w 1088317"/>
                <a:gd name="connsiteY450" fmla="*/ 493728 h 594502"/>
                <a:gd name="connsiteX451" fmla="*/ 125445 w 1088317"/>
                <a:gd name="connsiteY451" fmla="*/ 491471 h 594502"/>
                <a:gd name="connsiteX452" fmla="*/ 124702 w 1088317"/>
                <a:gd name="connsiteY452" fmla="*/ 489614 h 594502"/>
                <a:gd name="connsiteX453" fmla="*/ 123759 w 1088317"/>
                <a:gd name="connsiteY453" fmla="*/ 488004 h 594502"/>
                <a:gd name="connsiteX454" fmla="*/ 121111 w 1088317"/>
                <a:gd name="connsiteY454" fmla="*/ 485356 h 594502"/>
                <a:gd name="connsiteX455" fmla="*/ 119110 w 1088317"/>
                <a:gd name="connsiteY455" fmla="*/ 481622 h 594502"/>
                <a:gd name="connsiteX456" fmla="*/ 115767 w 1088317"/>
                <a:gd name="connsiteY456" fmla="*/ 473916 h 594502"/>
                <a:gd name="connsiteX457" fmla="*/ 112843 w 1088317"/>
                <a:gd name="connsiteY457" fmla="*/ 465229 h 594502"/>
                <a:gd name="connsiteX458" fmla="*/ 111557 w 1088317"/>
                <a:gd name="connsiteY458" fmla="*/ 463915 h 594502"/>
                <a:gd name="connsiteX459" fmla="*/ 108947 w 1088317"/>
                <a:gd name="connsiteY459" fmla="*/ 462534 h 594502"/>
                <a:gd name="connsiteX460" fmla="*/ 103242 w 1088317"/>
                <a:gd name="connsiteY460" fmla="*/ 461429 h 594502"/>
                <a:gd name="connsiteX461" fmla="*/ 99479 w 1088317"/>
                <a:gd name="connsiteY461" fmla="*/ 460286 h 594502"/>
                <a:gd name="connsiteX462" fmla="*/ 98003 w 1088317"/>
                <a:gd name="connsiteY462" fmla="*/ 459181 h 594502"/>
                <a:gd name="connsiteX463" fmla="*/ 97384 w 1088317"/>
                <a:gd name="connsiteY463" fmla="*/ 457267 h 594502"/>
                <a:gd name="connsiteX464" fmla="*/ 97403 w 1088317"/>
                <a:gd name="connsiteY464" fmla="*/ 455209 h 594502"/>
                <a:gd name="connsiteX465" fmla="*/ 97707 w 1088317"/>
                <a:gd name="connsiteY465" fmla="*/ 452781 h 594502"/>
                <a:gd name="connsiteX466" fmla="*/ 98584 w 1088317"/>
                <a:gd name="connsiteY466" fmla="*/ 450723 h 594502"/>
                <a:gd name="connsiteX467" fmla="*/ 101575 w 1088317"/>
                <a:gd name="connsiteY467" fmla="*/ 449132 h 594502"/>
                <a:gd name="connsiteX468" fmla="*/ 108081 w 1088317"/>
                <a:gd name="connsiteY468" fmla="*/ 448780 h 594502"/>
                <a:gd name="connsiteX469" fmla="*/ 113634 w 1088317"/>
                <a:gd name="connsiteY469" fmla="*/ 448951 h 594502"/>
                <a:gd name="connsiteX470" fmla="*/ 118672 w 1088317"/>
                <a:gd name="connsiteY470" fmla="*/ 452628 h 594502"/>
                <a:gd name="connsiteX471" fmla="*/ 120320 w 1088317"/>
                <a:gd name="connsiteY471" fmla="*/ 453466 h 594502"/>
                <a:gd name="connsiteX472" fmla="*/ 122111 w 1088317"/>
                <a:gd name="connsiteY472" fmla="*/ 453704 h 594502"/>
                <a:gd name="connsiteX473" fmla="*/ 125673 w 1088317"/>
                <a:gd name="connsiteY473" fmla="*/ 452542 h 594502"/>
                <a:gd name="connsiteX474" fmla="*/ 127445 w 1088317"/>
                <a:gd name="connsiteY474" fmla="*/ 452209 h 594502"/>
                <a:gd name="connsiteX475" fmla="*/ 131902 w 1088317"/>
                <a:gd name="connsiteY475" fmla="*/ 452590 h 594502"/>
                <a:gd name="connsiteX476" fmla="*/ 130569 w 1088317"/>
                <a:gd name="connsiteY476" fmla="*/ 450847 h 594502"/>
                <a:gd name="connsiteX477" fmla="*/ 128893 w 1088317"/>
                <a:gd name="connsiteY477" fmla="*/ 449932 h 594502"/>
                <a:gd name="connsiteX478" fmla="*/ 127159 w 1088317"/>
                <a:gd name="connsiteY478" fmla="*/ 450009 h 594502"/>
                <a:gd name="connsiteX479" fmla="*/ 125664 w 1088317"/>
                <a:gd name="connsiteY479" fmla="*/ 449294 h 594502"/>
                <a:gd name="connsiteX480" fmla="*/ 123197 w 1088317"/>
                <a:gd name="connsiteY480" fmla="*/ 445923 h 594502"/>
                <a:gd name="connsiteX481" fmla="*/ 118920 w 1088317"/>
                <a:gd name="connsiteY481" fmla="*/ 442074 h 594502"/>
                <a:gd name="connsiteX482" fmla="*/ 117929 w 1088317"/>
                <a:gd name="connsiteY482" fmla="*/ 440484 h 594502"/>
                <a:gd name="connsiteX483" fmla="*/ 117624 w 1088317"/>
                <a:gd name="connsiteY483" fmla="*/ 437931 h 594502"/>
                <a:gd name="connsiteX484" fmla="*/ 118453 w 1088317"/>
                <a:gd name="connsiteY484" fmla="*/ 435731 h 594502"/>
                <a:gd name="connsiteX485" fmla="*/ 121482 w 1088317"/>
                <a:gd name="connsiteY485" fmla="*/ 433473 h 594502"/>
                <a:gd name="connsiteX486" fmla="*/ 124063 w 1088317"/>
                <a:gd name="connsiteY486" fmla="*/ 430397 h 594502"/>
                <a:gd name="connsiteX487" fmla="*/ 125235 w 1088317"/>
                <a:gd name="connsiteY487" fmla="*/ 426310 h 594502"/>
                <a:gd name="connsiteX488" fmla="*/ 126292 w 1088317"/>
                <a:gd name="connsiteY488" fmla="*/ 424424 h 594502"/>
                <a:gd name="connsiteX489" fmla="*/ 128483 w 1088317"/>
                <a:gd name="connsiteY489" fmla="*/ 421462 h 594502"/>
                <a:gd name="connsiteX490" fmla="*/ 131798 w 1088317"/>
                <a:gd name="connsiteY490" fmla="*/ 422034 h 594502"/>
                <a:gd name="connsiteX491" fmla="*/ 136960 w 1088317"/>
                <a:gd name="connsiteY491" fmla="*/ 419891 h 594502"/>
                <a:gd name="connsiteX492" fmla="*/ 145409 w 1088317"/>
                <a:gd name="connsiteY492" fmla="*/ 420310 h 594502"/>
                <a:gd name="connsiteX493" fmla="*/ 155524 w 1088317"/>
                <a:gd name="connsiteY493" fmla="*/ 419700 h 594502"/>
                <a:gd name="connsiteX494" fmla="*/ 158305 w 1088317"/>
                <a:gd name="connsiteY494" fmla="*/ 419919 h 594502"/>
                <a:gd name="connsiteX495" fmla="*/ 164754 w 1088317"/>
                <a:gd name="connsiteY495" fmla="*/ 422015 h 594502"/>
                <a:gd name="connsiteX496" fmla="*/ 168459 w 1088317"/>
                <a:gd name="connsiteY496" fmla="*/ 422920 h 594502"/>
                <a:gd name="connsiteX497" fmla="*/ 172964 w 1088317"/>
                <a:gd name="connsiteY497" fmla="*/ 423377 h 594502"/>
                <a:gd name="connsiteX498" fmla="*/ 176213 w 1088317"/>
                <a:gd name="connsiteY498" fmla="*/ 422453 h 594502"/>
                <a:gd name="connsiteX499" fmla="*/ 173155 w 1088317"/>
                <a:gd name="connsiteY499" fmla="*/ 419595 h 594502"/>
                <a:gd name="connsiteX500" fmla="*/ 166516 w 1088317"/>
                <a:gd name="connsiteY500" fmla="*/ 416205 h 594502"/>
                <a:gd name="connsiteX501" fmla="*/ 164811 w 1088317"/>
                <a:gd name="connsiteY501" fmla="*/ 413309 h 594502"/>
                <a:gd name="connsiteX502" fmla="*/ 167850 w 1088317"/>
                <a:gd name="connsiteY502" fmla="*/ 405422 h 594502"/>
                <a:gd name="connsiteX503" fmla="*/ 171965 w 1088317"/>
                <a:gd name="connsiteY503" fmla="*/ 398212 h 594502"/>
                <a:gd name="connsiteX504" fmla="*/ 174479 w 1088317"/>
                <a:gd name="connsiteY504" fmla="*/ 389620 h 594502"/>
                <a:gd name="connsiteX505" fmla="*/ 173774 w 1088317"/>
                <a:gd name="connsiteY505" fmla="*/ 381048 h 594502"/>
                <a:gd name="connsiteX506" fmla="*/ 172574 w 1088317"/>
                <a:gd name="connsiteY506" fmla="*/ 378676 h 594502"/>
                <a:gd name="connsiteX507" fmla="*/ 172964 w 1088317"/>
                <a:gd name="connsiteY507" fmla="*/ 375885 h 594502"/>
                <a:gd name="connsiteX508" fmla="*/ 174393 w 1088317"/>
                <a:gd name="connsiteY508" fmla="*/ 373523 h 594502"/>
                <a:gd name="connsiteX509" fmla="*/ 175403 w 1088317"/>
                <a:gd name="connsiteY509" fmla="*/ 371170 h 594502"/>
                <a:gd name="connsiteX510" fmla="*/ 174527 w 1088317"/>
                <a:gd name="connsiteY510" fmla="*/ 368332 h 594502"/>
                <a:gd name="connsiteX511" fmla="*/ 172717 w 1088317"/>
                <a:gd name="connsiteY511" fmla="*/ 363893 h 594502"/>
                <a:gd name="connsiteX512" fmla="*/ 171784 w 1088317"/>
                <a:gd name="connsiteY512" fmla="*/ 362455 h 594502"/>
                <a:gd name="connsiteX513" fmla="*/ 168612 w 1088317"/>
                <a:gd name="connsiteY513" fmla="*/ 360054 h 594502"/>
                <a:gd name="connsiteX514" fmla="*/ 162240 w 1088317"/>
                <a:gd name="connsiteY514" fmla="*/ 359950 h 594502"/>
                <a:gd name="connsiteX515" fmla="*/ 157039 w 1088317"/>
                <a:gd name="connsiteY515" fmla="*/ 358635 h 594502"/>
                <a:gd name="connsiteX516" fmla="*/ 155353 w 1088317"/>
                <a:gd name="connsiteY516" fmla="*/ 359693 h 594502"/>
                <a:gd name="connsiteX517" fmla="*/ 154400 w 1088317"/>
                <a:gd name="connsiteY517" fmla="*/ 361312 h 594502"/>
                <a:gd name="connsiteX518" fmla="*/ 153210 w 1088317"/>
                <a:gd name="connsiteY518" fmla="*/ 362379 h 594502"/>
                <a:gd name="connsiteX519" fmla="*/ 149162 w 1088317"/>
                <a:gd name="connsiteY519" fmla="*/ 364531 h 594502"/>
                <a:gd name="connsiteX520" fmla="*/ 147809 w 1088317"/>
                <a:gd name="connsiteY520" fmla="*/ 364960 h 594502"/>
                <a:gd name="connsiteX521" fmla="*/ 146399 w 1088317"/>
                <a:gd name="connsiteY521" fmla="*/ 364531 h 594502"/>
                <a:gd name="connsiteX522" fmla="*/ 144409 w 1088317"/>
                <a:gd name="connsiteY522" fmla="*/ 362112 h 594502"/>
                <a:gd name="connsiteX523" fmla="*/ 142637 w 1088317"/>
                <a:gd name="connsiteY523" fmla="*/ 362379 h 594502"/>
                <a:gd name="connsiteX524" fmla="*/ 137275 w 1088317"/>
                <a:gd name="connsiteY524" fmla="*/ 360864 h 594502"/>
                <a:gd name="connsiteX525" fmla="*/ 134751 w 1088317"/>
                <a:gd name="connsiteY525" fmla="*/ 357569 h 594502"/>
                <a:gd name="connsiteX526" fmla="*/ 133808 w 1088317"/>
                <a:gd name="connsiteY526" fmla="*/ 357111 h 594502"/>
                <a:gd name="connsiteX527" fmla="*/ 125139 w 1088317"/>
                <a:gd name="connsiteY527" fmla="*/ 354473 h 594502"/>
                <a:gd name="connsiteX528" fmla="*/ 122130 w 1088317"/>
                <a:gd name="connsiteY528" fmla="*/ 353968 h 594502"/>
                <a:gd name="connsiteX529" fmla="*/ 115224 w 1088317"/>
                <a:gd name="connsiteY529" fmla="*/ 356683 h 594502"/>
                <a:gd name="connsiteX530" fmla="*/ 110224 w 1088317"/>
                <a:gd name="connsiteY530" fmla="*/ 360159 h 594502"/>
                <a:gd name="connsiteX531" fmla="*/ 108814 w 1088317"/>
                <a:gd name="connsiteY531" fmla="*/ 360664 h 594502"/>
                <a:gd name="connsiteX532" fmla="*/ 106232 w 1088317"/>
                <a:gd name="connsiteY532" fmla="*/ 362864 h 594502"/>
                <a:gd name="connsiteX533" fmla="*/ 104775 w 1088317"/>
                <a:gd name="connsiteY533" fmla="*/ 363217 h 594502"/>
                <a:gd name="connsiteX534" fmla="*/ 103280 w 1088317"/>
                <a:gd name="connsiteY534" fmla="*/ 362836 h 594502"/>
                <a:gd name="connsiteX535" fmla="*/ 101861 w 1088317"/>
                <a:gd name="connsiteY535" fmla="*/ 362969 h 594502"/>
                <a:gd name="connsiteX536" fmla="*/ 98841 w 1088317"/>
                <a:gd name="connsiteY536" fmla="*/ 366265 h 594502"/>
                <a:gd name="connsiteX537" fmla="*/ 93374 w 1088317"/>
                <a:gd name="connsiteY537" fmla="*/ 370094 h 594502"/>
                <a:gd name="connsiteX538" fmla="*/ 90659 w 1088317"/>
                <a:gd name="connsiteY538" fmla="*/ 372504 h 594502"/>
                <a:gd name="connsiteX539" fmla="*/ 87630 w 1088317"/>
                <a:gd name="connsiteY539" fmla="*/ 373999 h 594502"/>
                <a:gd name="connsiteX540" fmla="*/ 84258 w 1088317"/>
                <a:gd name="connsiteY540" fmla="*/ 374942 h 594502"/>
                <a:gd name="connsiteX541" fmla="*/ 80820 w 1088317"/>
                <a:gd name="connsiteY541" fmla="*/ 375095 h 594502"/>
                <a:gd name="connsiteX542" fmla="*/ 79553 w 1088317"/>
                <a:gd name="connsiteY542" fmla="*/ 375961 h 594502"/>
                <a:gd name="connsiteX543" fmla="*/ 75619 w 1088317"/>
                <a:gd name="connsiteY543" fmla="*/ 376266 h 594502"/>
                <a:gd name="connsiteX544" fmla="*/ 73219 w 1088317"/>
                <a:gd name="connsiteY544" fmla="*/ 376971 h 594502"/>
                <a:gd name="connsiteX545" fmla="*/ 73133 w 1088317"/>
                <a:gd name="connsiteY545" fmla="*/ 378276 h 594502"/>
                <a:gd name="connsiteX546" fmla="*/ 73609 w 1088317"/>
                <a:gd name="connsiteY546" fmla="*/ 381190 h 594502"/>
                <a:gd name="connsiteX547" fmla="*/ 71571 w 1088317"/>
                <a:gd name="connsiteY547" fmla="*/ 380162 h 594502"/>
                <a:gd name="connsiteX548" fmla="*/ 69428 w 1088317"/>
                <a:gd name="connsiteY548" fmla="*/ 382143 h 594502"/>
                <a:gd name="connsiteX549" fmla="*/ 70133 w 1088317"/>
                <a:gd name="connsiteY549" fmla="*/ 384010 h 594502"/>
                <a:gd name="connsiteX550" fmla="*/ 68847 w 1088317"/>
                <a:gd name="connsiteY550" fmla="*/ 383562 h 594502"/>
                <a:gd name="connsiteX551" fmla="*/ 62827 w 1088317"/>
                <a:gd name="connsiteY551" fmla="*/ 379962 h 594502"/>
                <a:gd name="connsiteX552" fmla="*/ 57884 w 1088317"/>
                <a:gd name="connsiteY552" fmla="*/ 377409 h 594502"/>
                <a:gd name="connsiteX553" fmla="*/ 53493 w 1088317"/>
                <a:gd name="connsiteY553" fmla="*/ 375142 h 594502"/>
                <a:gd name="connsiteX554" fmla="*/ 52854 w 1088317"/>
                <a:gd name="connsiteY554" fmla="*/ 374733 h 594502"/>
                <a:gd name="connsiteX555" fmla="*/ 51654 w 1088317"/>
                <a:gd name="connsiteY555" fmla="*/ 373628 h 594502"/>
                <a:gd name="connsiteX556" fmla="*/ 50797 w 1088317"/>
                <a:gd name="connsiteY556" fmla="*/ 371904 h 594502"/>
                <a:gd name="connsiteX557" fmla="*/ 50616 w 1088317"/>
                <a:gd name="connsiteY557" fmla="*/ 370018 h 594502"/>
                <a:gd name="connsiteX558" fmla="*/ 51045 w 1088317"/>
                <a:gd name="connsiteY558" fmla="*/ 368627 h 594502"/>
                <a:gd name="connsiteX559" fmla="*/ 52111 w 1088317"/>
                <a:gd name="connsiteY559" fmla="*/ 367741 h 594502"/>
                <a:gd name="connsiteX560" fmla="*/ 53369 w 1088317"/>
                <a:gd name="connsiteY560" fmla="*/ 367398 h 594502"/>
                <a:gd name="connsiteX561" fmla="*/ 54483 w 1088317"/>
                <a:gd name="connsiteY561" fmla="*/ 367684 h 594502"/>
                <a:gd name="connsiteX562" fmla="*/ 55722 w 1088317"/>
                <a:gd name="connsiteY562" fmla="*/ 368532 h 594502"/>
                <a:gd name="connsiteX563" fmla="*/ 57931 w 1088317"/>
                <a:gd name="connsiteY563" fmla="*/ 369561 h 594502"/>
                <a:gd name="connsiteX564" fmla="*/ 60798 w 1088317"/>
                <a:gd name="connsiteY564" fmla="*/ 369751 h 594502"/>
                <a:gd name="connsiteX565" fmla="*/ 62589 w 1088317"/>
                <a:gd name="connsiteY565" fmla="*/ 368960 h 594502"/>
                <a:gd name="connsiteX566" fmla="*/ 62827 w 1088317"/>
                <a:gd name="connsiteY566" fmla="*/ 367065 h 594502"/>
                <a:gd name="connsiteX567" fmla="*/ 59417 w 1088317"/>
                <a:gd name="connsiteY567" fmla="*/ 360036 h 594502"/>
                <a:gd name="connsiteX568" fmla="*/ 56274 w 1088317"/>
                <a:gd name="connsiteY568" fmla="*/ 354349 h 594502"/>
                <a:gd name="connsiteX569" fmla="*/ 53236 w 1088317"/>
                <a:gd name="connsiteY569" fmla="*/ 348006 h 594502"/>
                <a:gd name="connsiteX570" fmla="*/ 51950 w 1088317"/>
                <a:gd name="connsiteY570" fmla="*/ 345700 h 594502"/>
                <a:gd name="connsiteX571" fmla="*/ 48226 w 1088317"/>
                <a:gd name="connsiteY571" fmla="*/ 340366 h 594502"/>
                <a:gd name="connsiteX572" fmla="*/ 44548 w 1088317"/>
                <a:gd name="connsiteY572" fmla="*/ 335099 h 594502"/>
                <a:gd name="connsiteX573" fmla="*/ 41643 w 1088317"/>
                <a:gd name="connsiteY573" fmla="*/ 330394 h 594502"/>
                <a:gd name="connsiteX574" fmla="*/ 40120 w 1088317"/>
                <a:gd name="connsiteY574" fmla="*/ 328946 h 594502"/>
                <a:gd name="connsiteX575" fmla="*/ 35433 w 1088317"/>
                <a:gd name="connsiteY575" fmla="*/ 328346 h 594502"/>
                <a:gd name="connsiteX576" fmla="*/ 26499 w 1088317"/>
                <a:gd name="connsiteY576" fmla="*/ 327184 h 594502"/>
                <a:gd name="connsiteX577" fmla="*/ 23336 w 1088317"/>
                <a:gd name="connsiteY577" fmla="*/ 326631 h 594502"/>
                <a:gd name="connsiteX578" fmla="*/ 20803 w 1088317"/>
                <a:gd name="connsiteY578" fmla="*/ 328031 h 594502"/>
                <a:gd name="connsiteX579" fmla="*/ 18260 w 1088317"/>
                <a:gd name="connsiteY579" fmla="*/ 329127 h 594502"/>
                <a:gd name="connsiteX580" fmla="*/ 15850 w 1088317"/>
                <a:gd name="connsiteY580" fmla="*/ 327088 h 594502"/>
                <a:gd name="connsiteX581" fmla="*/ 13945 w 1088317"/>
                <a:gd name="connsiteY581" fmla="*/ 323736 h 594502"/>
                <a:gd name="connsiteX582" fmla="*/ 12945 w 1088317"/>
                <a:gd name="connsiteY582" fmla="*/ 320916 h 594502"/>
                <a:gd name="connsiteX583" fmla="*/ 13431 w 1088317"/>
                <a:gd name="connsiteY583" fmla="*/ 318030 h 594502"/>
                <a:gd name="connsiteX584" fmla="*/ 13631 w 1088317"/>
                <a:gd name="connsiteY584" fmla="*/ 313763 h 594502"/>
                <a:gd name="connsiteX585" fmla="*/ 12173 w 1088317"/>
                <a:gd name="connsiteY585" fmla="*/ 309553 h 594502"/>
                <a:gd name="connsiteX586" fmla="*/ 10563 w 1088317"/>
                <a:gd name="connsiteY586" fmla="*/ 307467 h 594502"/>
                <a:gd name="connsiteX587" fmla="*/ 6525 w 1088317"/>
                <a:gd name="connsiteY587" fmla="*/ 305895 h 594502"/>
                <a:gd name="connsiteX588" fmla="*/ 1381 w 1088317"/>
                <a:gd name="connsiteY588" fmla="*/ 302343 h 594502"/>
                <a:gd name="connsiteX589" fmla="*/ 0 w 1088317"/>
                <a:gd name="connsiteY589" fmla="*/ 295837 h 594502"/>
                <a:gd name="connsiteX590" fmla="*/ 2496 w 1088317"/>
                <a:gd name="connsiteY590" fmla="*/ 286483 h 594502"/>
                <a:gd name="connsiteX591" fmla="*/ 6515 w 1088317"/>
                <a:gd name="connsiteY591" fmla="*/ 279835 h 594502"/>
                <a:gd name="connsiteX592" fmla="*/ 9440 w 1088317"/>
                <a:gd name="connsiteY592" fmla="*/ 277044 h 594502"/>
                <a:gd name="connsiteX593" fmla="*/ 10830 w 1088317"/>
                <a:gd name="connsiteY593" fmla="*/ 274606 h 594502"/>
                <a:gd name="connsiteX594" fmla="*/ 11287 w 1088317"/>
                <a:gd name="connsiteY594" fmla="*/ 272491 h 594502"/>
                <a:gd name="connsiteX595" fmla="*/ 10935 w 1088317"/>
                <a:gd name="connsiteY595" fmla="*/ 270472 h 594502"/>
                <a:gd name="connsiteX596" fmla="*/ 9201 w 1088317"/>
                <a:gd name="connsiteY596" fmla="*/ 268319 h 594502"/>
                <a:gd name="connsiteX597" fmla="*/ 6515 w 1088317"/>
                <a:gd name="connsiteY597" fmla="*/ 266224 h 594502"/>
                <a:gd name="connsiteX598" fmla="*/ 5153 w 1088317"/>
                <a:gd name="connsiteY598" fmla="*/ 263643 h 594502"/>
                <a:gd name="connsiteX599" fmla="*/ 5715 w 1088317"/>
                <a:gd name="connsiteY599" fmla="*/ 258099 h 594502"/>
                <a:gd name="connsiteX600" fmla="*/ 7497 w 1088317"/>
                <a:gd name="connsiteY600" fmla="*/ 250089 h 594502"/>
                <a:gd name="connsiteX601" fmla="*/ 10239 w 1088317"/>
                <a:gd name="connsiteY601" fmla="*/ 243659 h 594502"/>
                <a:gd name="connsiteX602" fmla="*/ 13916 w 1088317"/>
                <a:gd name="connsiteY602" fmla="*/ 240087 h 594502"/>
                <a:gd name="connsiteX603" fmla="*/ 17088 w 1088317"/>
                <a:gd name="connsiteY603" fmla="*/ 237525 h 594502"/>
                <a:gd name="connsiteX604" fmla="*/ 18336 w 1088317"/>
                <a:gd name="connsiteY604" fmla="*/ 235134 h 594502"/>
                <a:gd name="connsiteX605" fmla="*/ 18402 w 1088317"/>
                <a:gd name="connsiteY605" fmla="*/ 231734 h 594502"/>
                <a:gd name="connsiteX606" fmla="*/ 18326 w 1088317"/>
                <a:gd name="connsiteY606" fmla="*/ 228524 h 594502"/>
                <a:gd name="connsiteX607" fmla="*/ 19174 w 1088317"/>
                <a:gd name="connsiteY607" fmla="*/ 226190 h 594502"/>
                <a:gd name="connsiteX608" fmla="*/ 20507 w 1088317"/>
                <a:gd name="connsiteY608" fmla="*/ 224333 h 594502"/>
                <a:gd name="connsiteX609" fmla="*/ 21917 w 1088317"/>
                <a:gd name="connsiteY609" fmla="*/ 222666 h 594502"/>
                <a:gd name="connsiteX610" fmla="*/ 23899 w 1088317"/>
                <a:gd name="connsiteY610" fmla="*/ 220799 h 594502"/>
                <a:gd name="connsiteX611" fmla="*/ 26470 w 1088317"/>
                <a:gd name="connsiteY611" fmla="*/ 220342 h 594502"/>
                <a:gd name="connsiteX612" fmla="*/ 29299 w 1088317"/>
                <a:gd name="connsiteY612" fmla="*/ 221828 h 594502"/>
                <a:gd name="connsiteX613" fmla="*/ 33147 w 1088317"/>
                <a:gd name="connsiteY613" fmla="*/ 225819 h 594502"/>
                <a:gd name="connsiteX614" fmla="*/ 38786 w 1088317"/>
                <a:gd name="connsiteY614" fmla="*/ 233677 h 594502"/>
                <a:gd name="connsiteX615" fmla="*/ 42006 w 1088317"/>
                <a:gd name="connsiteY615" fmla="*/ 238811 h 594502"/>
                <a:gd name="connsiteX616" fmla="*/ 43168 w 1088317"/>
                <a:gd name="connsiteY616" fmla="*/ 240392 h 594502"/>
                <a:gd name="connsiteX617" fmla="*/ 46111 w 1088317"/>
                <a:gd name="connsiteY617" fmla="*/ 243440 h 594502"/>
                <a:gd name="connsiteX618" fmla="*/ 48768 w 1088317"/>
                <a:gd name="connsiteY618" fmla="*/ 244669 h 594502"/>
                <a:gd name="connsiteX619" fmla="*/ 53197 w 1088317"/>
                <a:gd name="connsiteY619" fmla="*/ 242764 h 594502"/>
                <a:gd name="connsiteX620" fmla="*/ 57445 w 1088317"/>
                <a:gd name="connsiteY620" fmla="*/ 240544 h 594502"/>
                <a:gd name="connsiteX621" fmla="*/ 58817 w 1088317"/>
                <a:gd name="connsiteY621" fmla="*/ 239135 h 594502"/>
                <a:gd name="connsiteX622" fmla="*/ 59693 w 1088317"/>
                <a:gd name="connsiteY622" fmla="*/ 237030 h 594502"/>
                <a:gd name="connsiteX623" fmla="*/ 59017 w 1088317"/>
                <a:gd name="connsiteY623" fmla="*/ 233429 h 594502"/>
                <a:gd name="connsiteX624" fmla="*/ 58131 w 1088317"/>
                <a:gd name="connsiteY624" fmla="*/ 231077 h 594502"/>
                <a:gd name="connsiteX625" fmla="*/ 57188 w 1088317"/>
                <a:gd name="connsiteY625" fmla="*/ 228076 h 594502"/>
                <a:gd name="connsiteX626" fmla="*/ 55883 w 1088317"/>
                <a:gd name="connsiteY626" fmla="*/ 222847 h 594502"/>
                <a:gd name="connsiteX627" fmla="*/ 54959 w 1088317"/>
                <a:gd name="connsiteY627" fmla="*/ 214617 h 594502"/>
                <a:gd name="connsiteX628" fmla="*/ 53864 w 1088317"/>
                <a:gd name="connsiteY628" fmla="*/ 211998 h 594502"/>
                <a:gd name="connsiteX629" fmla="*/ 54664 w 1088317"/>
                <a:gd name="connsiteY629" fmla="*/ 211693 h 594502"/>
                <a:gd name="connsiteX630" fmla="*/ 56798 w 1088317"/>
                <a:gd name="connsiteY630" fmla="*/ 212236 h 594502"/>
                <a:gd name="connsiteX631" fmla="*/ 58770 w 1088317"/>
                <a:gd name="connsiteY631" fmla="*/ 212474 h 594502"/>
                <a:gd name="connsiteX632" fmla="*/ 61589 w 1088317"/>
                <a:gd name="connsiteY632" fmla="*/ 210655 h 594502"/>
                <a:gd name="connsiteX633" fmla="*/ 65456 w 1088317"/>
                <a:gd name="connsiteY633" fmla="*/ 207226 h 594502"/>
                <a:gd name="connsiteX634" fmla="*/ 72533 w 1088317"/>
                <a:gd name="connsiteY634" fmla="*/ 201921 h 594502"/>
                <a:gd name="connsiteX635" fmla="*/ 74029 w 1088317"/>
                <a:gd name="connsiteY635" fmla="*/ 198415 h 594502"/>
                <a:gd name="connsiteX636" fmla="*/ 75238 w 1088317"/>
                <a:gd name="connsiteY636" fmla="*/ 194510 h 594502"/>
                <a:gd name="connsiteX637" fmla="*/ 77201 w 1088317"/>
                <a:gd name="connsiteY637" fmla="*/ 192110 h 594502"/>
                <a:gd name="connsiteX638" fmla="*/ 81705 w 1088317"/>
                <a:gd name="connsiteY638" fmla="*/ 191319 h 594502"/>
                <a:gd name="connsiteX639" fmla="*/ 85878 w 1088317"/>
                <a:gd name="connsiteY639" fmla="*/ 190062 h 594502"/>
                <a:gd name="connsiteX640" fmla="*/ 88821 w 1088317"/>
                <a:gd name="connsiteY640" fmla="*/ 187280 h 594502"/>
                <a:gd name="connsiteX641" fmla="*/ 93431 w 1088317"/>
                <a:gd name="connsiteY641" fmla="*/ 184833 h 594502"/>
                <a:gd name="connsiteX642" fmla="*/ 97222 w 1088317"/>
                <a:gd name="connsiteY642" fmla="*/ 183347 h 594502"/>
                <a:gd name="connsiteX643" fmla="*/ 98889 w 1088317"/>
                <a:gd name="connsiteY643" fmla="*/ 181975 h 594502"/>
                <a:gd name="connsiteX644" fmla="*/ 100079 w 1088317"/>
                <a:gd name="connsiteY644" fmla="*/ 179918 h 594502"/>
                <a:gd name="connsiteX645" fmla="*/ 104423 w 1088317"/>
                <a:gd name="connsiteY645" fmla="*/ 174107 h 594502"/>
                <a:gd name="connsiteX646" fmla="*/ 107833 w 1088317"/>
                <a:gd name="connsiteY646" fmla="*/ 170526 h 594502"/>
                <a:gd name="connsiteX647" fmla="*/ 110833 w 1088317"/>
                <a:gd name="connsiteY647" fmla="*/ 166831 h 594502"/>
                <a:gd name="connsiteX648" fmla="*/ 111833 w 1088317"/>
                <a:gd name="connsiteY648" fmla="*/ 164506 h 594502"/>
                <a:gd name="connsiteX649" fmla="*/ 114205 w 1088317"/>
                <a:gd name="connsiteY649" fmla="*/ 164935 h 594502"/>
                <a:gd name="connsiteX650" fmla="*/ 117824 w 1088317"/>
                <a:gd name="connsiteY650" fmla="*/ 166545 h 594502"/>
                <a:gd name="connsiteX651" fmla="*/ 121711 w 1088317"/>
                <a:gd name="connsiteY651" fmla="*/ 168012 h 594502"/>
                <a:gd name="connsiteX652" fmla="*/ 124559 w 1088317"/>
                <a:gd name="connsiteY652" fmla="*/ 170288 h 594502"/>
                <a:gd name="connsiteX653" fmla="*/ 125121 w 1088317"/>
                <a:gd name="connsiteY653" fmla="*/ 172612 h 594502"/>
                <a:gd name="connsiteX654" fmla="*/ 125397 w 1088317"/>
                <a:gd name="connsiteY654" fmla="*/ 174441 h 594502"/>
                <a:gd name="connsiteX655" fmla="*/ 126549 w 1088317"/>
                <a:gd name="connsiteY655" fmla="*/ 175384 h 594502"/>
                <a:gd name="connsiteX656" fmla="*/ 127931 w 1088317"/>
                <a:gd name="connsiteY656" fmla="*/ 175565 h 594502"/>
                <a:gd name="connsiteX657" fmla="*/ 130007 w 1088317"/>
                <a:gd name="connsiteY657" fmla="*/ 175108 h 594502"/>
                <a:gd name="connsiteX658" fmla="*/ 133636 w 1088317"/>
                <a:gd name="connsiteY658" fmla="*/ 175022 h 594502"/>
                <a:gd name="connsiteX659" fmla="*/ 138084 w 1088317"/>
                <a:gd name="connsiteY659" fmla="*/ 172012 h 594502"/>
                <a:gd name="connsiteX660" fmla="*/ 144276 w 1088317"/>
                <a:gd name="connsiteY660" fmla="*/ 166926 h 594502"/>
                <a:gd name="connsiteX661" fmla="*/ 149943 w 1088317"/>
                <a:gd name="connsiteY661" fmla="*/ 165345 h 594502"/>
                <a:gd name="connsiteX662" fmla="*/ 152924 w 1088317"/>
                <a:gd name="connsiteY662" fmla="*/ 166554 h 594502"/>
                <a:gd name="connsiteX663" fmla="*/ 155391 w 1088317"/>
                <a:gd name="connsiteY663" fmla="*/ 170297 h 594502"/>
                <a:gd name="connsiteX664" fmla="*/ 157344 w 1088317"/>
                <a:gd name="connsiteY664" fmla="*/ 173812 h 594502"/>
                <a:gd name="connsiteX665" fmla="*/ 159354 w 1088317"/>
                <a:gd name="connsiteY665" fmla="*/ 175117 h 594502"/>
                <a:gd name="connsiteX666" fmla="*/ 160601 w 1088317"/>
                <a:gd name="connsiteY666" fmla="*/ 175155 h 594502"/>
                <a:gd name="connsiteX667" fmla="*/ 161058 w 1088317"/>
                <a:gd name="connsiteY667" fmla="*/ 175212 h 594502"/>
                <a:gd name="connsiteX668" fmla="*/ 163554 w 1088317"/>
                <a:gd name="connsiteY668" fmla="*/ 174412 h 594502"/>
                <a:gd name="connsiteX669" fmla="*/ 163745 w 1088317"/>
                <a:gd name="connsiteY669" fmla="*/ 174422 h 594502"/>
                <a:gd name="connsiteX670" fmla="*/ 166021 w 1088317"/>
                <a:gd name="connsiteY670" fmla="*/ 174565 h 594502"/>
                <a:gd name="connsiteX671" fmla="*/ 168212 w 1088317"/>
                <a:gd name="connsiteY671" fmla="*/ 175755 h 594502"/>
                <a:gd name="connsiteX672" fmla="*/ 171841 w 1088317"/>
                <a:gd name="connsiteY672" fmla="*/ 175889 h 594502"/>
                <a:gd name="connsiteX673" fmla="*/ 176899 w 1088317"/>
                <a:gd name="connsiteY673" fmla="*/ 174984 h 594502"/>
                <a:gd name="connsiteX674" fmla="*/ 177432 w 1088317"/>
                <a:gd name="connsiteY674" fmla="*/ 174612 h 594502"/>
                <a:gd name="connsiteX675" fmla="*/ 179861 w 1088317"/>
                <a:gd name="connsiteY675" fmla="*/ 175098 h 594502"/>
                <a:gd name="connsiteX676" fmla="*/ 182814 w 1088317"/>
                <a:gd name="connsiteY676" fmla="*/ 176717 h 594502"/>
                <a:gd name="connsiteX677" fmla="*/ 185109 w 1088317"/>
                <a:gd name="connsiteY677" fmla="*/ 178641 h 594502"/>
                <a:gd name="connsiteX678" fmla="*/ 189224 w 1088317"/>
                <a:gd name="connsiteY678" fmla="*/ 184947 h 594502"/>
                <a:gd name="connsiteX679" fmla="*/ 191586 w 1088317"/>
                <a:gd name="connsiteY679" fmla="*/ 186566 h 594502"/>
                <a:gd name="connsiteX680" fmla="*/ 196405 w 1088317"/>
                <a:gd name="connsiteY680" fmla="*/ 188804 h 594502"/>
                <a:gd name="connsiteX681" fmla="*/ 198663 w 1088317"/>
                <a:gd name="connsiteY681" fmla="*/ 190757 h 594502"/>
                <a:gd name="connsiteX682" fmla="*/ 201292 w 1088317"/>
                <a:gd name="connsiteY682" fmla="*/ 193920 h 594502"/>
                <a:gd name="connsiteX683" fmla="*/ 202664 w 1088317"/>
                <a:gd name="connsiteY683" fmla="*/ 195834 h 594502"/>
                <a:gd name="connsiteX684" fmla="*/ 205521 w 1088317"/>
                <a:gd name="connsiteY684" fmla="*/ 199292 h 594502"/>
                <a:gd name="connsiteX685" fmla="*/ 208826 w 1088317"/>
                <a:gd name="connsiteY685" fmla="*/ 204940 h 594502"/>
                <a:gd name="connsiteX686" fmla="*/ 209417 w 1088317"/>
                <a:gd name="connsiteY686" fmla="*/ 209426 h 594502"/>
                <a:gd name="connsiteX687" fmla="*/ 210169 w 1088317"/>
                <a:gd name="connsiteY687" fmla="*/ 213208 h 594502"/>
                <a:gd name="connsiteX688" fmla="*/ 211398 w 1088317"/>
                <a:gd name="connsiteY688" fmla="*/ 214998 h 594502"/>
                <a:gd name="connsiteX689" fmla="*/ 212408 w 1088317"/>
                <a:gd name="connsiteY689" fmla="*/ 215217 h 594502"/>
                <a:gd name="connsiteX690" fmla="*/ 213493 w 1088317"/>
                <a:gd name="connsiteY690" fmla="*/ 214598 h 594502"/>
                <a:gd name="connsiteX691" fmla="*/ 214560 w 1088317"/>
                <a:gd name="connsiteY691" fmla="*/ 212874 h 594502"/>
                <a:gd name="connsiteX692" fmla="*/ 214932 w 1088317"/>
                <a:gd name="connsiteY692" fmla="*/ 209998 h 594502"/>
                <a:gd name="connsiteX693" fmla="*/ 214608 w 1088317"/>
                <a:gd name="connsiteY693" fmla="*/ 204902 h 594502"/>
                <a:gd name="connsiteX694" fmla="*/ 213760 w 1088317"/>
                <a:gd name="connsiteY694" fmla="*/ 200730 h 594502"/>
                <a:gd name="connsiteX695" fmla="*/ 212674 w 1088317"/>
                <a:gd name="connsiteY695" fmla="*/ 199406 h 594502"/>
                <a:gd name="connsiteX696" fmla="*/ 212150 w 1088317"/>
                <a:gd name="connsiteY696" fmla="*/ 197939 h 594502"/>
                <a:gd name="connsiteX697" fmla="*/ 212865 w 1088317"/>
                <a:gd name="connsiteY697" fmla="*/ 196072 h 594502"/>
                <a:gd name="connsiteX698" fmla="*/ 214703 w 1088317"/>
                <a:gd name="connsiteY698" fmla="*/ 195167 h 594502"/>
                <a:gd name="connsiteX699" fmla="*/ 216989 w 1088317"/>
                <a:gd name="connsiteY699" fmla="*/ 195739 h 594502"/>
                <a:gd name="connsiteX700" fmla="*/ 220752 w 1088317"/>
                <a:gd name="connsiteY700" fmla="*/ 198139 h 594502"/>
                <a:gd name="connsiteX701" fmla="*/ 224676 w 1088317"/>
                <a:gd name="connsiteY701" fmla="*/ 201158 h 594502"/>
                <a:gd name="connsiteX702" fmla="*/ 229505 w 1088317"/>
                <a:gd name="connsiteY702" fmla="*/ 206435 h 594502"/>
                <a:gd name="connsiteX703" fmla="*/ 233934 w 1088317"/>
                <a:gd name="connsiteY703" fmla="*/ 209778 h 594502"/>
                <a:gd name="connsiteX704" fmla="*/ 238783 w 1088317"/>
                <a:gd name="connsiteY704" fmla="*/ 212446 h 594502"/>
                <a:gd name="connsiteX705" fmla="*/ 242631 w 1088317"/>
                <a:gd name="connsiteY705" fmla="*/ 213236 h 594502"/>
                <a:gd name="connsiteX706" fmla="*/ 245612 w 1088317"/>
                <a:gd name="connsiteY706" fmla="*/ 212436 h 594502"/>
                <a:gd name="connsiteX707" fmla="*/ 249127 w 1088317"/>
                <a:gd name="connsiteY707" fmla="*/ 210264 h 594502"/>
                <a:gd name="connsiteX708" fmla="*/ 252346 w 1088317"/>
                <a:gd name="connsiteY708" fmla="*/ 207750 h 594502"/>
                <a:gd name="connsiteX709" fmla="*/ 253813 w 1088317"/>
                <a:gd name="connsiteY709" fmla="*/ 205111 h 594502"/>
                <a:gd name="connsiteX710" fmla="*/ 254861 w 1088317"/>
                <a:gd name="connsiteY710" fmla="*/ 202225 h 594502"/>
                <a:gd name="connsiteX711" fmla="*/ 259718 w 1088317"/>
                <a:gd name="connsiteY711" fmla="*/ 198368 h 594502"/>
                <a:gd name="connsiteX712" fmla="*/ 264157 w 1088317"/>
                <a:gd name="connsiteY712" fmla="*/ 194834 h 594502"/>
                <a:gd name="connsiteX713" fmla="*/ 266176 w 1088317"/>
                <a:gd name="connsiteY713" fmla="*/ 195472 h 594502"/>
                <a:gd name="connsiteX714" fmla="*/ 267595 w 1088317"/>
                <a:gd name="connsiteY714" fmla="*/ 196472 h 594502"/>
                <a:gd name="connsiteX715" fmla="*/ 272149 w 1088317"/>
                <a:gd name="connsiteY715" fmla="*/ 194320 h 594502"/>
                <a:gd name="connsiteX716" fmla="*/ 273730 w 1088317"/>
                <a:gd name="connsiteY716" fmla="*/ 193729 h 594502"/>
                <a:gd name="connsiteX717" fmla="*/ 278064 w 1088317"/>
                <a:gd name="connsiteY717" fmla="*/ 192891 h 594502"/>
                <a:gd name="connsiteX718" fmla="*/ 282540 w 1088317"/>
                <a:gd name="connsiteY718" fmla="*/ 194129 h 594502"/>
                <a:gd name="connsiteX719" fmla="*/ 286112 w 1088317"/>
                <a:gd name="connsiteY719" fmla="*/ 197920 h 594502"/>
                <a:gd name="connsiteX720" fmla="*/ 289570 w 1088317"/>
                <a:gd name="connsiteY720" fmla="*/ 200358 h 594502"/>
                <a:gd name="connsiteX721" fmla="*/ 292665 w 1088317"/>
                <a:gd name="connsiteY721" fmla="*/ 200073 h 594502"/>
                <a:gd name="connsiteX722" fmla="*/ 295227 w 1088317"/>
                <a:gd name="connsiteY722" fmla="*/ 198825 h 594502"/>
                <a:gd name="connsiteX723" fmla="*/ 296923 w 1088317"/>
                <a:gd name="connsiteY723" fmla="*/ 196463 h 594502"/>
                <a:gd name="connsiteX724" fmla="*/ 298209 w 1088317"/>
                <a:gd name="connsiteY724" fmla="*/ 193672 h 594502"/>
                <a:gd name="connsiteX725" fmla="*/ 299924 w 1088317"/>
                <a:gd name="connsiteY725" fmla="*/ 191881 h 594502"/>
                <a:gd name="connsiteX726" fmla="*/ 300181 w 1088317"/>
                <a:gd name="connsiteY726" fmla="*/ 191767 h 594502"/>
                <a:gd name="connsiteX727" fmla="*/ 305695 w 1088317"/>
                <a:gd name="connsiteY727" fmla="*/ 192739 h 594502"/>
                <a:gd name="connsiteX728" fmla="*/ 309153 w 1088317"/>
                <a:gd name="connsiteY728" fmla="*/ 192596 h 594502"/>
                <a:gd name="connsiteX729" fmla="*/ 309525 w 1088317"/>
                <a:gd name="connsiteY729" fmla="*/ 192196 h 594502"/>
                <a:gd name="connsiteX730" fmla="*/ 314087 w 1088317"/>
                <a:gd name="connsiteY730" fmla="*/ 192957 h 594502"/>
                <a:gd name="connsiteX731" fmla="*/ 319126 w 1088317"/>
                <a:gd name="connsiteY731" fmla="*/ 196891 h 594502"/>
                <a:gd name="connsiteX732" fmla="*/ 322250 w 1088317"/>
                <a:gd name="connsiteY732" fmla="*/ 201244 h 594502"/>
                <a:gd name="connsiteX733" fmla="*/ 326250 w 1088317"/>
                <a:gd name="connsiteY733" fmla="*/ 206778 h 594502"/>
                <a:gd name="connsiteX734" fmla="*/ 328108 w 1088317"/>
                <a:gd name="connsiteY734" fmla="*/ 208579 h 594502"/>
                <a:gd name="connsiteX735" fmla="*/ 330813 w 1088317"/>
                <a:gd name="connsiteY735" fmla="*/ 209350 h 594502"/>
                <a:gd name="connsiteX736" fmla="*/ 332937 w 1088317"/>
                <a:gd name="connsiteY736" fmla="*/ 209683 h 594502"/>
                <a:gd name="connsiteX737" fmla="*/ 335785 w 1088317"/>
                <a:gd name="connsiteY737" fmla="*/ 210541 h 594502"/>
                <a:gd name="connsiteX738" fmla="*/ 343310 w 1088317"/>
                <a:gd name="connsiteY738" fmla="*/ 211693 h 594502"/>
                <a:gd name="connsiteX739" fmla="*/ 344453 w 1088317"/>
                <a:gd name="connsiteY739" fmla="*/ 212369 h 594502"/>
                <a:gd name="connsiteX740" fmla="*/ 345224 w 1088317"/>
                <a:gd name="connsiteY740" fmla="*/ 213274 h 594502"/>
                <a:gd name="connsiteX741" fmla="*/ 344529 w 1088317"/>
                <a:gd name="connsiteY741" fmla="*/ 216284 h 594502"/>
                <a:gd name="connsiteX742" fmla="*/ 345196 w 1088317"/>
                <a:gd name="connsiteY742" fmla="*/ 217046 h 594502"/>
                <a:gd name="connsiteX743" fmla="*/ 351301 w 1088317"/>
                <a:gd name="connsiteY743" fmla="*/ 214903 h 594502"/>
                <a:gd name="connsiteX744" fmla="*/ 352940 w 1088317"/>
                <a:gd name="connsiteY744" fmla="*/ 213303 h 594502"/>
                <a:gd name="connsiteX745" fmla="*/ 354949 w 1088317"/>
                <a:gd name="connsiteY745" fmla="*/ 208750 h 594502"/>
                <a:gd name="connsiteX746" fmla="*/ 356750 w 1088317"/>
                <a:gd name="connsiteY746" fmla="*/ 204159 h 594502"/>
                <a:gd name="connsiteX747" fmla="*/ 358093 w 1088317"/>
                <a:gd name="connsiteY747" fmla="*/ 202454 h 594502"/>
                <a:gd name="connsiteX748" fmla="*/ 359512 w 1088317"/>
                <a:gd name="connsiteY748" fmla="*/ 202006 h 594502"/>
                <a:gd name="connsiteX749" fmla="*/ 360941 w 1088317"/>
                <a:gd name="connsiteY749" fmla="*/ 202692 h 594502"/>
                <a:gd name="connsiteX750" fmla="*/ 362941 w 1088317"/>
                <a:gd name="connsiteY750" fmla="*/ 205407 h 594502"/>
                <a:gd name="connsiteX751" fmla="*/ 365646 w 1088317"/>
                <a:gd name="connsiteY751" fmla="*/ 208169 h 594502"/>
                <a:gd name="connsiteX752" fmla="*/ 369304 w 1088317"/>
                <a:gd name="connsiteY752" fmla="*/ 209217 h 594502"/>
                <a:gd name="connsiteX753" fmla="*/ 371533 w 1088317"/>
                <a:gd name="connsiteY753" fmla="*/ 209636 h 594502"/>
                <a:gd name="connsiteX754" fmla="*/ 374990 w 1088317"/>
                <a:gd name="connsiteY754" fmla="*/ 209864 h 594502"/>
                <a:gd name="connsiteX755" fmla="*/ 383124 w 1088317"/>
                <a:gd name="connsiteY755" fmla="*/ 208521 h 594502"/>
                <a:gd name="connsiteX756" fmla="*/ 390735 w 1088317"/>
                <a:gd name="connsiteY756" fmla="*/ 205178 h 594502"/>
                <a:gd name="connsiteX757" fmla="*/ 395078 w 1088317"/>
                <a:gd name="connsiteY757" fmla="*/ 201539 h 594502"/>
                <a:gd name="connsiteX758" fmla="*/ 397097 w 1088317"/>
                <a:gd name="connsiteY758" fmla="*/ 196072 h 594502"/>
                <a:gd name="connsiteX759" fmla="*/ 398364 w 1088317"/>
                <a:gd name="connsiteY759" fmla="*/ 189843 h 594502"/>
                <a:gd name="connsiteX760" fmla="*/ 400308 w 1088317"/>
                <a:gd name="connsiteY760" fmla="*/ 185899 h 594502"/>
                <a:gd name="connsiteX761" fmla="*/ 399498 w 1088317"/>
                <a:gd name="connsiteY761" fmla="*/ 181861 h 594502"/>
                <a:gd name="connsiteX762" fmla="*/ 395669 w 1088317"/>
                <a:gd name="connsiteY762" fmla="*/ 178013 h 594502"/>
                <a:gd name="connsiteX763" fmla="*/ 394374 w 1088317"/>
                <a:gd name="connsiteY763" fmla="*/ 176851 h 594502"/>
                <a:gd name="connsiteX764" fmla="*/ 385058 w 1088317"/>
                <a:gd name="connsiteY764" fmla="*/ 174688 h 594502"/>
                <a:gd name="connsiteX765" fmla="*/ 384486 w 1088317"/>
                <a:gd name="connsiteY765" fmla="*/ 173126 h 594502"/>
                <a:gd name="connsiteX766" fmla="*/ 383953 w 1088317"/>
                <a:gd name="connsiteY766" fmla="*/ 172764 h 594502"/>
                <a:gd name="connsiteX767" fmla="*/ 374771 w 1088317"/>
                <a:gd name="connsiteY767" fmla="*/ 169336 h 594502"/>
                <a:gd name="connsiteX768" fmla="*/ 370351 w 1088317"/>
                <a:gd name="connsiteY768" fmla="*/ 167869 h 594502"/>
                <a:gd name="connsiteX769" fmla="*/ 369104 w 1088317"/>
                <a:gd name="connsiteY769" fmla="*/ 165602 h 594502"/>
                <a:gd name="connsiteX770" fmla="*/ 368285 w 1088317"/>
                <a:gd name="connsiteY770" fmla="*/ 162630 h 594502"/>
                <a:gd name="connsiteX771" fmla="*/ 365417 w 1088317"/>
                <a:gd name="connsiteY771" fmla="*/ 159973 h 594502"/>
                <a:gd name="connsiteX772" fmla="*/ 359722 w 1088317"/>
                <a:gd name="connsiteY772" fmla="*/ 157553 h 594502"/>
                <a:gd name="connsiteX773" fmla="*/ 358731 w 1088317"/>
                <a:gd name="connsiteY773" fmla="*/ 155705 h 594502"/>
                <a:gd name="connsiteX774" fmla="*/ 359674 w 1088317"/>
                <a:gd name="connsiteY774" fmla="*/ 153838 h 594502"/>
                <a:gd name="connsiteX775" fmla="*/ 364170 w 1088317"/>
                <a:gd name="connsiteY775" fmla="*/ 151762 h 594502"/>
                <a:gd name="connsiteX776" fmla="*/ 369304 w 1088317"/>
                <a:gd name="connsiteY776" fmla="*/ 147380 h 594502"/>
                <a:gd name="connsiteX777" fmla="*/ 371275 w 1088317"/>
                <a:gd name="connsiteY777" fmla="*/ 146475 h 594502"/>
                <a:gd name="connsiteX778" fmla="*/ 375838 w 1088317"/>
                <a:gd name="connsiteY778" fmla="*/ 146275 h 594502"/>
                <a:gd name="connsiteX779" fmla="*/ 380067 w 1088317"/>
                <a:gd name="connsiteY779" fmla="*/ 142685 h 594502"/>
                <a:gd name="connsiteX780" fmla="*/ 382981 w 1088317"/>
                <a:gd name="connsiteY780" fmla="*/ 140627 h 594502"/>
                <a:gd name="connsiteX781" fmla="*/ 384506 w 1088317"/>
                <a:gd name="connsiteY781" fmla="*/ 138179 h 594502"/>
                <a:gd name="connsiteX782" fmla="*/ 384106 w 1088317"/>
                <a:gd name="connsiteY782" fmla="*/ 135646 h 594502"/>
                <a:gd name="connsiteX783" fmla="*/ 379876 w 1088317"/>
                <a:gd name="connsiteY783" fmla="*/ 127978 h 594502"/>
                <a:gd name="connsiteX784" fmla="*/ 378619 w 1088317"/>
                <a:gd name="connsiteY784" fmla="*/ 123320 h 594502"/>
                <a:gd name="connsiteX785" fmla="*/ 379372 w 1088317"/>
                <a:gd name="connsiteY785" fmla="*/ 120282 h 594502"/>
                <a:gd name="connsiteX786" fmla="*/ 381801 w 1088317"/>
                <a:gd name="connsiteY786" fmla="*/ 116995 h 594502"/>
                <a:gd name="connsiteX787" fmla="*/ 383181 w 1088317"/>
                <a:gd name="connsiteY787" fmla="*/ 115195 h 594502"/>
                <a:gd name="connsiteX788" fmla="*/ 384839 w 1088317"/>
                <a:gd name="connsiteY788" fmla="*/ 111957 h 594502"/>
                <a:gd name="connsiteX789" fmla="*/ 385925 w 1088317"/>
                <a:gd name="connsiteY789" fmla="*/ 110223 h 594502"/>
                <a:gd name="connsiteX790" fmla="*/ 390192 w 1088317"/>
                <a:gd name="connsiteY790" fmla="*/ 109490 h 594502"/>
                <a:gd name="connsiteX791" fmla="*/ 395364 w 1088317"/>
                <a:gd name="connsiteY791" fmla="*/ 109185 h 594502"/>
                <a:gd name="connsiteX792" fmla="*/ 398917 w 1088317"/>
                <a:gd name="connsiteY792" fmla="*/ 109957 h 594502"/>
                <a:gd name="connsiteX793" fmla="*/ 403879 w 1088317"/>
                <a:gd name="connsiteY793" fmla="*/ 110357 h 594502"/>
                <a:gd name="connsiteX794" fmla="*/ 408404 w 1088317"/>
                <a:gd name="connsiteY794" fmla="*/ 110957 h 594502"/>
                <a:gd name="connsiteX795" fmla="*/ 410689 w 1088317"/>
                <a:gd name="connsiteY795" fmla="*/ 111490 h 594502"/>
                <a:gd name="connsiteX796" fmla="*/ 412375 w 1088317"/>
                <a:gd name="connsiteY796" fmla="*/ 110500 h 594502"/>
                <a:gd name="connsiteX797" fmla="*/ 413595 w 1088317"/>
                <a:gd name="connsiteY797" fmla="*/ 108756 h 594502"/>
                <a:gd name="connsiteX798" fmla="*/ 413557 w 1088317"/>
                <a:gd name="connsiteY798" fmla="*/ 106451 h 594502"/>
                <a:gd name="connsiteX799" fmla="*/ 411775 w 1088317"/>
                <a:gd name="connsiteY799" fmla="*/ 104213 h 594502"/>
                <a:gd name="connsiteX800" fmla="*/ 405136 w 1088317"/>
                <a:gd name="connsiteY800" fmla="*/ 101270 h 594502"/>
                <a:gd name="connsiteX801" fmla="*/ 402289 w 1088317"/>
                <a:gd name="connsiteY801" fmla="*/ 98841 h 594502"/>
                <a:gd name="connsiteX802" fmla="*/ 400060 w 1088317"/>
                <a:gd name="connsiteY802" fmla="*/ 99108 h 594502"/>
                <a:gd name="connsiteX803" fmla="*/ 396326 w 1088317"/>
                <a:gd name="connsiteY803" fmla="*/ 98346 h 594502"/>
                <a:gd name="connsiteX804" fmla="*/ 392954 w 1088317"/>
                <a:gd name="connsiteY804" fmla="*/ 96755 h 594502"/>
                <a:gd name="connsiteX805" fmla="*/ 389973 w 1088317"/>
                <a:gd name="connsiteY805" fmla="*/ 96221 h 594502"/>
                <a:gd name="connsiteX806" fmla="*/ 389001 w 1088317"/>
                <a:gd name="connsiteY806" fmla="*/ 94012 h 594502"/>
                <a:gd name="connsiteX807" fmla="*/ 389611 w 1088317"/>
                <a:gd name="connsiteY807" fmla="*/ 90907 h 594502"/>
                <a:gd name="connsiteX808" fmla="*/ 390763 w 1088317"/>
                <a:gd name="connsiteY808" fmla="*/ 89125 h 594502"/>
                <a:gd name="connsiteX809" fmla="*/ 392964 w 1088317"/>
                <a:gd name="connsiteY809" fmla="*/ 88240 h 594502"/>
                <a:gd name="connsiteX810" fmla="*/ 395354 w 1088317"/>
                <a:gd name="connsiteY810" fmla="*/ 88687 h 594502"/>
                <a:gd name="connsiteX811" fmla="*/ 397955 w 1088317"/>
                <a:gd name="connsiteY811" fmla="*/ 87392 h 594502"/>
                <a:gd name="connsiteX812" fmla="*/ 398707 w 1088317"/>
                <a:gd name="connsiteY812" fmla="*/ 86630 h 594502"/>
                <a:gd name="connsiteX813" fmla="*/ 398926 w 1088317"/>
                <a:gd name="connsiteY813" fmla="*/ 85649 h 594502"/>
                <a:gd name="connsiteX814" fmla="*/ 398507 w 1088317"/>
                <a:gd name="connsiteY814" fmla="*/ 84249 h 594502"/>
                <a:gd name="connsiteX815" fmla="*/ 397297 w 1088317"/>
                <a:gd name="connsiteY815" fmla="*/ 83096 h 594502"/>
                <a:gd name="connsiteX816" fmla="*/ 395583 w 1088317"/>
                <a:gd name="connsiteY816" fmla="*/ 82791 h 594502"/>
                <a:gd name="connsiteX817" fmla="*/ 393611 w 1088317"/>
                <a:gd name="connsiteY817" fmla="*/ 83773 h 594502"/>
                <a:gd name="connsiteX818" fmla="*/ 391249 w 1088317"/>
                <a:gd name="connsiteY818" fmla="*/ 84411 h 594502"/>
                <a:gd name="connsiteX819" fmla="*/ 387258 w 1088317"/>
                <a:gd name="connsiteY819" fmla="*/ 82972 h 594502"/>
                <a:gd name="connsiteX820" fmla="*/ 384077 w 1088317"/>
                <a:gd name="connsiteY820" fmla="*/ 81239 h 594502"/>
                <a:gd name="connsiteX821" fmla="*/ 384239 w 1088317"/>
                <a:gd name="connsiteY821" fmla="*/ 79638 h 594502"/>
                <a:gd name="connsiteX822" fmla="*/ 386592 w 1088317"/>
                <a:gd name="connsiteY822" fmla="*/ 77248 h 594502"/>
                <a:gd name="connsiteX823" fmla="*/ 387648 w 1088317"/>
                <a:gd name="connsiteY823" fmla="*/ 75305 h 594502"/>
                <a:gd name="connsiteX824" fmla="*/ 387648 w 1088317"/>
                <a:gd name="connsiteY824" fmla="*/ 72619 h 594502"/>
                <a:gd name="connsiteX825" fmla="*/ 387648 w 1088317"/>
                <a:gd name="connsiteY825" fmla="*/ 69475 h 594502"/>
                <a:gd name="connsiteX826" fmla="*/ 388468 w 1088317"/>
                <a:gd name="connsiteY826" fmla="*/ 65789 h 594502"/>
                <a:gd name="connsiteX827" fmla="*/ 390802 w 1088317"/>
                <a:gd name="connsiteY827" fmla="*/ 63265 h 594502"/>
                <a:gd name="connsiteX828" fmla="*/ 393545 w 1088317"/>
                <a:gd name="connsiteY828" fmla="*/ 61913 h 594502"/>
                <a:gd name="connsiteX829" fmla="*/ 400612 w 1088317"/>
                <a:gd name="connsiteY829" fmla="*/ 64380 h 594502"/>
                <a:gd name="connsiteX830" fmla="*/ 409451 w 1088317"/>
                <a:gd name="connsiteY830" fmla="*/ 66580 h 594502"/>
                <a:gd name="connsiteX831" fmla="*/ 410966 w 1088317"/>
                <a:gd name="connsiteY831" fmla="*/ 66218 h 594502"/>
                <a:gd name="connsiteX832" fmla="*/ 411414 w 1088317"/>
                <a:gd name="connsiteY832" fmla="*/ 65056 h 594502"/>
                <a:gd name="connsiteX833" fmla="*/ 412423 w 1088317"/>
                <a:gd name="connsiteY833" fmla="*/ 64027 h 594502"/>
                <a:gd name="connsiteX834" fmla="*/ 424692 w 1088317"/>
                <a:gd name="connsiteY834" fmla="*/ 63551 h 594502"/>
                <a:gd name="connsiteX835" fmla="*/ 427073 w 1088317"/>
                <a:gd name="connsiteY835" fmla="*/ 62132 h 594502"/>
                <a:gd name="connsiteX836" fmla="*/ 428263 w 1088317"/>
                <a:gd name="connsiteY836" fmla="*/ 60998 h 594502"/>
                <a:gd name="connsiteX837" fmla="*/ 440055 w 1088317"/>
                <a:gd name="connsiteY837" fmla="*/ 59369 h 594502"/>
                <a:gd name="connsiteX838" fmla="*/ 441456 w 1088317"/>
                <a:gd name="connsiteY838" fmla="*/ 57817 h 594502"/>
                <a:gd name="connsiteX839" fmla="*/ 443189 w 1088317"/>
                <a:gd name="connsiteY839" fmla="*/ 56369 h 594502"/>
                <a:gd name="connsiteX840" fmla="*/ 445904 w 1088317"/>
                <a:gd name="connsiteY840" fmla="*/ 56397 h 594502"/>
                <a:gd name="connsiteX841" fmla="*/ 449132 w 1088317"/>
                <a:gd name="connsiteY841" fmla="*/ 55817 h 594502"/>
                <a:gd name="connsiteX842" fmla="*/ 453638 w 1088317"/>
                <a:gd name="connsiteY842" fmla="*/ 54045 h 594502"/>
                <a:gd name="connsiteX843" fmla="*/ 456829 w 1088317"/>
                <a:gd name="connsiteY843" fmla="*/ 53073 h 594502"/>
                <a:gd name="connsiteX844" fmla="*/ 457362 w 1088317"/>
                <a:gd name="connsiteY844" fmla="*/ 52997 h 594502"/>
                <a:gd name="connsiteX845" fmla="*/ 460734 w 1088317"/>
                <a:gd name="connsiteY845" fmla="*/ 53388 h 594502"/>
                <a:gd name="connsiteX846" fmla="*/ 464915 w 1088317"/>
                <a:gd name="connsiteY846" fmla="*/ 51988 h 594502"/>
                <a:gd name="connsiteX847" fmla="*/ 465820 w 1088317"/>
                <a:gd name="connsiteY847" fmla="*/ 51406 h 594502"/>
                <a:gd name="connsiteX848" fmla="*/ 466497 w 1088317"/>
                <a:gd name="connsiteY848" fmla="*/ 50349 h 594502"/>
                <a:gd name="connsiteX849" fmla="*/ 470145 w 1088317"/>
                <a:gd name="connsiteY849" fmla="*/ 48311 h 594502"/>
                <a:gd name="connsiteX850" fmla="*/ 477145 w 1088317"/>
                <a:gd name="connsiteY850" fmla="*/ 46634 h 594502"/>
                <a:gd name="connsiteX851" fmla="*/ 478850 w 1088317"/>
                <a:gd name="connsiteY851" fmla="*/ 47635 h 594502"/>
                <a:gd name="connsiteX852" fmla="*/ 482194 w 1088317"/>
                <a:gd name="connsiteY852" fmla="*/ 48092 h 594502"/>
                <a:gd name="connsiteX853" fmla="*/ 486452 w 1088317"/>
                <a:gd name="connsiteY853" fmla="*/ 47339 h 594502"/>
                <a:gd name="connsiteX854" fmla="*/ 489595 w 1088317"/>
                <a:gd name="connsiteY854" fmla="*/ 46053 h 594502"/>
                <a:gd name="connsiteX855" fmla="*/ 491424 w 1088317"/>
                <a:gd name="connsiteY855" fmla="*/ 47330 h 594502"/>
                <a:gd name="connsiteX856" fmla="*/ 493909 w 1088317"/>
                <a:gd name="connsiteY856" fmla="*/ 48644 h 594502"/>
                <a:gd name="connsiteX857" fmla="*/ 495767 w 1088317"/>
                <a:gd name="connsiteY857" fmla="*/ 47530 h 594502"/>
                <a:gd name="connsiteX858" fmla="*/ 496691 w 1088317"/>
                <a:gd name="connsiteY858" fmla="*/ 44015 h 594502"/>
                <a:gd name="connsiteX859" fmla="*/ 497891 w 1088317"/>
                <a:gd name="connsiteY859" fmla="*/ 40577 h 594502"/>
                <a:gd name="connsiteX860" fmla="*/ 499996 w 1088317"/>
                <a:gd name="connsiteY860" fmla="*/ 38948 h 594502"/>
                <a:gd name="connsiteX861" fmla="*/ 501663 w 1088317"/>
                <a:gd name="connsiteY861" fmla="*/ 38348 h 594502"/>
                <a:gd name="connsiteX862" fmla="*/ 503168 w 1088317"/>
                <a:gd name="connsiteY862" fmla="*/ 37024 h 594502"/>
                <a:gd name="connsiteX863" fmla="*/ 504301 w 1088317"/>
                <a:gd name="connsiteY863" fmla="*/ 35643 h 594502"/>
                <a:gd name="connsiteX864" fmla="*/ 510464 w 1088317"/>
                <a:gd name="connsiteY864" fmla="*/ 35852 h 594502"/>
                <a:gd name="connsiteX865" fmla="*/ 515979 w 1088317"/>
                <a:gd name="connsiteY865" fmla="*/ 32414 h 594502"/>
                <a:gd name="connsiteX866" fmla="*/ 517065 w 1088317"/>
                <a:gd name="connsiteY866" fmla="*/ 33976 h 594502"/>
                <a:gd name="connsiteX867" fmla="*/ 524228 w 1088317"/>
                <a:gd name="connsiteY867" fmla="*/ 33614 h 594502"/>
                <a:gd name="connsiteX868" fmla="*/ 533124 w 1088317"/>
                <a:gd name="connsiteY868" fmla="*/ 31394 h 594502"/>
                <a:gd name="connsiteX869" fmla="*/ 538449 w 1088317"/>
                <a:gd name="connsiteY869" fmla="*/ 30356 h 594502"/>
                <a:gd name="connsiteX870" fmla="*/ 547640 w 1088317"/>
                <a:gd name="connsiteY870" fmla="*/ 28032 h 594502"/>
                <a:gd name="connsiteX871" fmla="*/ 551888 w 1088317"/>
                <a:gd name="connsiteY871" fmla="*/ 26146 h 594502"/>
                <a:gd name="connsiteX872" fmla="*/ 557975 w 1088317"/>
                <a:gd name="connsiteY872" fmla="*/ 24955 h 594502"/>
                <a:gd name="connsiteX873" fmla="*/ 563556 w 1088317"/>
                <a:gd name="connsiteY873" fmla="*/ 24127 h 594502"/>
                <a:gd name="connsiteX874" fmla="*/ 567204 w 1088317"/>
                <a:gd name="connsiteY874" fmla="*/ 20822 h 594502"/>
                <a:gd name="connsiteX875" fmla="*/ 570148 w 1088317"/>
                <a:gd name="connsiteY875" fmla="*/ 20355 h 594502"/>
                <a:gd name="connsiteX876" fmla="*/ 573729 w 1088317"/>
                <a:gd name="connsiteY876" fmla="*/ 20079 h 594502"/>
                <a:gd name="connsiteX877" fmla="*/ 575920 w 1088317"/>
                <a:gd name="connsiteY877" fmla="*/ 19288 h 594502"/>
                <a:gd name="connsiteX878" fmla="*/ 577349 w 1088317"/>
                <a:gd name="connsiteY878" fmla="*/ 18069 h 594502"/>
                <a:gd name="connsiteX879" fmla="*/ 578272 w 1088317"/>
                <a:gd name="connsiteY879" fmla="*/ 15773 h 594502"/>
                <a:gd name="connsiteX880" fmla="*/ 577768 w 1088317"/>
                <a:gd name="connsiteY880" fmla="*/ 12840 h 594502"/>
                <a:gd name="connsiteX881" fmla="*/ 577253 w 1088317"/>
                <a:gd name="connsiteY881" fmla="*/ 10706 h 594502"/>
                <a:gd name="connsiteX882" fmla="*/ 579816 w 1088317"/>
                <a:gd name="connsiteY882" fmla="*/ 9515 h 594502"/>
                <a:gd name="connsiteX883" fmla="*/ 583473 w 1088317"/>
                <a:gd name="connsiteY883" fmla="*/ 9144 h 594502"/>
                <a:gd name="connsiteX884" fmla="*/ 585778 w 1088317"/>
                <a:gd name="connsiteY884" fmla="*/ 8658 h 594502"/>
                <a:gd name="connsiteX885" fmla="*/ 590808 w 1088317"/>
                <a:gd name="connsiteY885" fmla="*/ 3800 h 594502"/>
                <a:gd name="connsiteX886" fmla="*/ 594275 w 1088317"/>
                <a:gd name="connsiteY886" fmla="*/ 1467 h 594502"/>
                <a:gd name="connsiteX887" fmla="*/ 597865 w 1088317"/>
                <a:gd name="connsiteY887" fmla="*/ 0 h 594502"/>
                <a:gd name="connsiteX888" fmla="*/ 605076 w 1088317"/>
                <a:gd name="connsiteY888" fmla="*/ 800 h 594502"/>
                <a:gd name="connsiteX889" fmla="*/ 611657 w 1088317"/>
                <a:gd name="connsiteY889" fmla="*/ 1534 h 594502"/>
                <a:gd name="connsiteX890" fmla="*/ 618258 w 1088317"/>
                <a:gd name="connsiteY890" fmla="*/ 3858 h 594502"/>
                <a:gd name="connsiteX891" fmla="*/ 621725 w 1088317"/>
                <a:gd name="connsiteY891" fmla="*/ 6753 h 594502"/>
                <a:gd name="connsiteX892" fmla="*/ 624707 w 1088317"/>
                <a:gd name="connsiteY892" fmla="*/ 8934 h 594502"/>
                <a:gd name="connsiteX893" fmla="*/ 627526 w 1088317"/>
                <a:gd name="connsiteY893" fmla="*/ 9973 h 594502"/>
                <a:gd name="connsiteX894" fmla="*/ 630079 w 1088317"/>
                <a:gd name="connsiteY894" fmla="*/ 10639 h 594502"/>
                <a:gd name="connsiteX895" fmla="*/ 633041 w 1088317"/>
                <a:gd name="connsiteY895" fmla="*/ 9649 h 594502"/>
                <a:gd name="connsiteX896" fmla="*/ 635137 w 1088317"/>
                <a:gd name="connsiteY896" fmla="*/ 8315 h 594502"/>
                <a:gd name="connsiteX897" fmla="*/ 636356 w 1088317"/>
                <a:gd name="connsiteY897" fmla="*/ 6401 h 594502"/>
                <a:gd name="connsiteX898" fmla="*/ 638204 w 1088317"/>
                <a:gd name="connsiteY898" fmla="*/ 5029 h 594502"/>
                <a:gd name="connsiteX899" fmla="*/ 644938 w 1088317"/>
                <a:gd name="connsiteY899" fmla="*/ 3963 h 594502"/>
                <a:gd name="connsiteX900" fmla="*/ 646329 w 1088317"/>
                <a:gd name="connsiteY900" fmla="*/ 6029 h 594502"/>
                <a:gd name="connsiteX901" fmla="*/ 649529 w 1088317"/>
                <a:gd name="connsiteY901" fmla="*/ 12249 h 594502"/>
                <a:gd name="connsiteX902" fmla="*/ 651710 w 1088317"/>
                <a:gd name="connsiteY902" fmla="*/ 20507 h 594502"/>
                <a:gd name="connsiteX903" fmla="*/ 655301 w 1088317"/>
                <a:gd name="connsiteY903" fmla="*/ 31413 h 594502"/>
                <a:gd name="connsiteX904" fmla="*/ 656883 w 1088317"/>
                <a:gd name="connsiteY904" fmla="*/ 36757 h 594502"/>
                <a:gd name="connsiteX905" fmla="*/ 656187 w 1088317"/>
                <a:gd name="connsiteY905" fmla="*/ 39548 h 594502"/>
                <a:gd name="connsiteX906" fmla="*/ 656197 w 1088317"/>
                <a:gd name="connsiteY906" fmla="*/ 43367 h 594502"/>
                <a:gd name="connsiteX907" fmla="*/ 655997 w 1088317"/>
                <a:gd name="connsiteY907" fmla="*/ 47558 h 594502"/>
                <a:gd name="connsiteX908" fmla="*/ 653349 w 1088317"/>
                <a:gd name="connsiteY908" fmla="*/ 52292 h 594502"/>
                <a:gd name="connsiteX909" fmla="*/ 654425 w 1088317"/>
                <a:gd name="connsiteY909" fmla="*/ 54493 h 594502"/>
                <a:gd name="connsiteX910" fmla="*/ 660931 w 1088317"/>
                <a:gd name="connsiteY910" fmla="*/ 56940 h 594502"/>
                <a:gd name="connsiteX911" fmla="*/ 670036 w 1088317"/>
                <a:gd name="connsiteY911" fmla="*/ 56045 h 594502"/>
                <a:gd name="connsiteX912" fmla="*/ 675656 w 1088317"/>
                <a:gd name="connsiteY912" fmla="*/ 54064 h 594502"/>
                <a:gd name="connsiteX913" fmla="*/ 678790 w 1088317"/>
                <a:gd name="connsiteY913" fmla="*/ 54788 h 594502"/>
                <a:gd name="connsiteX914" fmla="*/ 680428 w 1088317"/>
                <a:gd name="connsiteY914" fmla="*/ 53597 h 594502"/>
                <a:gd name="connsiteX915" fmla="*/ 681485 w 1088317"/>
                <a:gd name="connsiteY915" fmla="*/ 50092 h 594502"/>
                <a:gd name="connsiteX916" fmla="*/ 683648 w 1088317"/>
                <a:gd name="connsiteY916" fmla="*/ 49301 h 594502"/>
                <a:gd name="connsiteX917" fmla="*/ 685867 w 1088317"/>
                <a:gd name="connsiteY917" fmla="*/ 51749 h 594502"/>
                <a:gd name="connsiteX918" fmla="*/ 687477 w 1088317"/>
                <a:gd name="connsiteY918" fmla="*/ 55883 h 594502"/>
                <a:gd name="connsiteX919" fmla="*/ 689020 w 1088317"/>
                <a:gd name="connsiteY919" fmla="*/ 58541 h 594502"/>
                <a:gd name="connsiteX920" fmla="*/ 688906 w 1088317"/>
                <a:gd name="connsiteY920" fmla="*/ 61703 h 594502"/>
                <a:gd name="connsiteX921" fmla="*/ 689477 w 1088317"/>
                <a:gd name="connsiteY921" fmla="*/ 65751 h 594502"/>
                <a:gd name="connsiteX922" fmla="*/ 690610 w 1088317"/>
                <a:gd name="connsiteY922" fmla="*/ 66770 h 594502"/>
                <a:gd name="connsiteX923" fmla="*/ 692839 w 1088317"/>
                <a:gd name="connsiteY923" fmla="*/ 65237 h 594502"/>
                <a:gd name="connsiteX924" fmla="*/ 694325 w 1088317"/>
                <a:gd name="connsiteY924" fmla="*/ 64322 h 594502"/>
                <a:gd name="connsiteX925" fmla="*/ 694677 w 1088317"/>
                <a:gd name="connsiteY925" fmla="*/ 63094 h 594502"/>
                <a:gd name="connsiteX926" fmla="*/ 694049 w 1088317"/>
                <a:gd name="connsiteY926" fmla="*/ 61579 h 594502"/>
                <a:gd name="connsiteX927" fmla="*/ 693754 w 1088317"/>
                <a:gd name="connsiteY927" fmla="*/ 60036 h 594502"/>
                <a:gd name="connsiteX928" fmla="*/ 694249 w 1088317"/>
                <a:gd name="connsiteY928" fmla="*/ 58617 h 594502"/>
                <a:gd name="connsiteX929" fmla="*/ 695306 w 1088317"/>
                <a:gd name="connsiteY929" fmla="*/ 58036 h 594502"/>
                <a:gd name="connsiteX930" fmla="*/ 698478 w 1088317"/>
                <a:gd name="connsiteY930" fmla="*/ 58484 h 594502"/>
                <a:gd name="connsiteX931" fmla="*/ 703098 w 1088317"/>
                <a:gd name="connsiteY931" fmla="*/ 59265 h 594502"/>
                <a:gd name="connsiteX932" fmla="*/ 708584 w 1088317"/>
                <a:gd name="connsiteY932" fmla="*/ 65018 h 594502"/>
                <a:gd name="connsiteX933" fmla="*/ 711546 w 1088317"/>
                <a:gd name="connsiteY933" fmla="*/ 66056 h 594502"/>
                <a:gd name="connsiteX934" fmla="*/ 712794 w 1088317"/>
                <a:gd name="connsiteY934" fmla="*/ 66161 h 594502"/>
                <a:gd name="connsiteX935" fmla="*/ 715576 w 1088317"/>
                <a:gd name="connsiteY935" fmla="*/ 65827 h 594502"/>
                <a:gd name="connsiteX936" fmla="*/ 718919 w 1088317"/>
                <a:gd name="connsiteY936" fmla="*/ 64180 h 594502"/>
                <a:gd name="connsiteX937" fmla="*/ 721166 w 1088317"/>
                <a:gd name="connsiteY937" fmla="*/ 62103 h 594502"/>
                <a:gd name="connsiteX938" fmla="*/ 721919 w 1088317"/>
                <a:gd name="connsiteY938" fmla="*/ 61084 h 594502"/>
                <a:gd name="connsiteX939" fmla="*/ 723215 w 1088317"/>
                <a:gd name="connsiteY939" fmla="*/ 61265 h 594502"/>
                <a:gd name="connsiteX940" fmla="*/ 724443 w 1088317"/>
                <a:gd name="connsiteY940" fmla="*/ 62227 h 594502"/>
                <a:gd name="connsiteX941" fmla="*/ 724529 w 1088317"/>
                <a:gd name="connsiteY941" fmla="*/ 64322 h 594502"/>
                <a:gd name="connsiteX942" fmla="*/ 723548 w 1088317"/>
                <a:gd name="connsiteY942" fmla="*/ 67351 h 594502"/>
                <a:gd name="connsiteX943" fmla="*/ 720214 w 1088317"/>
                <a:gd name="connsiteY943" fmla="*/ 70123 h 594502"/>
                <a:gd name="connsiteX944" fmla="*/ 716071 w 1088317"/>
                <a:gd name="connsiteY944" fmla="*/ 72695 h 594502"/>
                <a:gd name="connsiteX945" fmla="*/ 713556 w 1088317"/>
                <a:gd name="connsiteY945" fmla="*/ 77400 h 594502"/>
                <a:gd name="connsiteX946" fmla="*/ 713023 w 1088317"/>
                <a:gd name="connsiteY946" fmla="*/ 82296 h 594502"/>
                <a:gd name="connsiteX947" fmla="*/ 714118 w 1088317"/>
                <a:gd name="connsiteY947" fmla="*/ 84782 h 594502"/>
                <a:gd name="connsiteX948" fmla="*/ 715061 w 1088317"/>
                <a:gd name="connsiteY948" fmla="*/ 86439 h 594502"/>
                <a:gd name="connsiteX949" fmla="*/ 715328 w 1088317"/>
                <a:gd name="connsiteY949" fmla="*/ 88763 h 594502"/>
                <a:gd name="connsiteX950" fmla="*/ 716261 w 1088317"/>
                <a:gd name="connsiteY950" fmla="*/ 89068 h 594502"/>
                <a:gd name="connsiteX951" fmla="*/ 717957 w 1088317"/>
                <a:gd name="connsiteY951" fmla="*/ 88116 h 594502"/>
                <a:gd name="connsiteX952" fmla="*/ 722576 w 1088317"/>
                <a:gd name="connsiteY952" fmla="*/ 83296 h 594502"/>
                <a:gd name="connsiteX953" fmla="*/ 724929 w 1088317"/>
                <a:gd name="connsiteY953" fmla="*/ 82105 h 594502"/>
                <a:gd name="connsiteX954" fmla="*/ 728339 w 1088317"/>
                <a:gd name="connsiteY954" fmla="*/ 81344 h 594502"/>
                <a:gd name="connsiteX955" fmla="*/ 733949 w 1088317"/>
                <a:gd name="connsiteY955" fmla="*/ 81724 h 594502"/>
                <a:gd name="connsiteX956" fmla="*/ 737721 w 1088317"/>
                <a:gd name="connsiteY956" fmla="*/ 83296 h 594502"/>
                <a:gd name="connsiteX957" fmla="*/ 739521 w 1088317"/>
                <a:gd name="connsiteY957" fmla="*/ 85477 h 594502"/>
                <a:gd name="connsiteX958" fmla="*/ 741502 w 1088317"/>
                <a:gd name="connsiteY958" fmla="*/ 87278 h 594502"/>
                <a:gd name="connsiteX959" fmla="*/ 742874 w 1088317"/>
                <a:gd name="connsiteY959" fmla="*/ 86525 h 594502"/>
                <a:gd name="connsiteX960" fmla="*/ 743579 w 1088317"/>
                <a:gd name="connsiteY960" fmla="*/ 84449 h 594502"/>
                <a:gd name="connsiteX961" fmla="*/ 743617 w 1088317"/>
                <a:gd name="connsiteY961" fmla="*/ 82067 h 594502"/>
                <a:gd name="connsiteX962" fmla="*/ 744198 w 1088317"/>
                <a:gd name="connsiteY962" fmla="*/ 80105 h 594502"/>
                <a:gd name="connsiteX963" fmla="*/ 750332 w 1088317"/>
                <a:gd name="connsiteY963" fmla="*/ 75276 h 594502"/>
                <a:gd name="connsiteX964" fmla="*/ 754419 w 1088317"/>
                <a:gd name="connsiteY964" fmla="*/ 72057 h 594502"/>
                <a:gd name="connsiteX965" fmla="*/ 755818 w 1088317"/>
                <a:gd name="connsiteY965" fmla="*/ 71676 h 594502"/>
                <a:gd name="connsiteX966" fmla="*/ 758552 w 1088317"/>
                <a:gd name="connsiteY966" fmla="*/ 72342 h 594502"/>
                <a:gd name="connsiteX967" fmla="*/ 760248 w 1088317"/>
                <a:gd name="connsiteY967" fmla="*/ 71999 h 594502"/>
                <a:gd name="connsiteX968" fmla="*/ 764734 w 1088317"/>
                <a:gd name="connsiteY968" fmla="*/ 68971 h 594502"/>
                <a:gd name="connsiteX969" fmla="*/ 768925 w 1088317"/>
                <a:gd name="connsiteY969" fmla="*/ 65513 h 594502"/>
                <a:gd name="connsiteX970" fmla="*/ 769334 w 1088317"/>
                <a:gd name="connsiteY970" fmla="*/ 63170 h 594502"/>
                <a:gd name="connsiteX971" fmla="*/ 769497 w 1088317"/>
                <a:gd name="connsiteY971" fmla="*/ 61046 h 594502"/>
                <a:gd name="connsiteX972" fmla="*/ 770534 w 1088317"/>
                <a:gd name="connsiteY972" fmla="*/ 60084 h 594502"/>
                <a:gd name="connsiteX973" fmla="*/ 776402 w 1088317"/>
                <a:gd name="connsiteY973" fmla="*/ 59341 h 594502"/>
                <a:gd name="connsiteX974" fmla="*/ 777374 w 1088317"/>
                <a:gd name="connsiteY974" fmla="*/ 58941 h 594502"/>
                <a:gd name="connsiteX975" fmla="*/ 782384 w 1088317"/>
                <a:gd name="connsiteY975" fmla="*/ 56521 h 594502"/>
                <a:gd name="connsiteX976" fmla="*/ 789327 w 1088317"/>
                <a:gd name="connsiteY976" fmla="*/ 52388 h 594502"/>
                <a:gd name="connsiteX977" fmla="*/ 792699 w 1088317"/>
                <a:gd name="connsiteY977" fmla="*/ 49949 h 594502"/>
                <a:gd name="connsiteX978" fmla="*/ 798843 w 1088317"/>
                <a:gd name="connsiteY978" fmla="*/ 48863 h 594502"/>
                <a:gd name="connsiteX979" fmla="*/ 799986 w 1088317"/>
                <a:gd name="connsiteY979" fmla="*/ 48158 h 594502"/>
                <a:gd name="connsiteX980" fmla="*/ 802024 w 1088317"/>
                <a:gd name="connsiteY980" fmla="*/ 46511 h 594502"/>
                <a:gd name="connsiteX981" fmla="*/ 805872 w 1088317"/>
                <a:gd name="connsiteY981" fmla="*/ 44225 h 594502"/>
                <a:gd name="connsiteX982" fmla="*/ 807958 w 1088317"/>
                <a:gd name="connsiteY982" fmla="*/ 43977 h 594502"/>
                <a:gd name="connsiteX983" fmla="*/ 806663 w 1088317"/>
                <a:gd name="connsiteY983" fmla="*/ 49501 h 594502"/>
                <a:gd name="connsiteX984" fmla="*/ 804367 w 1088317"/>
                <a:gd name="connsiteY984" fmla="*/ 55864 h 594502"/>
                <a:gd name="connsiteX985" fmla="*/ 803072 w 1088317"/>
                <a:gd name="connsiteY985" fmla="*/ 57560 h 594502"/>
                <a:gd name="connsiteX986" fmla="*/ 796843 w 1088317"/>
                <a:gd name="connsiteY986" fmla="*/ 57274 h 594502"/>
                <a:gd name="connsiteX987" fmla="*/ 796852 w 1088317"/>
                <a:gd name="connsiteY987" fmla="*/ 59007 h 594502"/>
                <a:gd name="connsiteX988" fmla="*/ 797833 w 1088317"/>
                <a:gd name="connsiteY988" fmla="*/ 61655 h 594502"/>
                <a:gd name="connsiteX989" fmla="*/ 798538 w 1088317"/>
                <a:gd name="connsiteY989" fmla="*/ 63141 h 594502"/>
                <a:gd name="connsiteX990" fmla="*/ 799291 w 1088317"/>
                <a:gd name="connsiteY990" fmla="*/ 64475 h 594502"/>
                <a:gd name="connsiteX991" fmla="*/ 800967 w 1088317"/>
                <a:gd name="connsiteY991" fmla="*/ 66780 h 594502"/>
                <a:gd name="connsiteX992" fmla="*/ 807521 w 1088317"/>
                <a:gd name="connsiteY992" fmla="*/ 72199 h 594502"/>
                <a:gd name="connsiteX993" fmla="*/ 815855 w 1088317"/>
                <a:gd name="connsiteY993" fmla="*/ 79077 h 594502"/>
                <a:gd name="connsiteX994" fmla="*/ 824855 w 1088317"/>
                <a:gd name="connsiteY994" fmla="*/ 86773 h 594502"/>
                <a:gd name="connsiteX995" fmla="*/ 831142 w 1088317"/>
                <a:gd name="connsiteY995" fmla="*/ 92126 h 594502"/>
                <a:gd name="connsiteX996" fmla="*/ 833685 w 1088317"/>
                <a:gd name="connsiteY996" fmla="*/ 94888 h 594502"/>
                <a:gd name="connsiteX997" fmla="*/ 835305 w 1088317"/>
                <a:gd name="connsiteY997" fmla="*/ 97041 h 594502"/>
                <a:gd name="connsiteX998" fmla="*/ 839934 w 1088317"/>
                <a:gd name="connsiteY998" fmla="*/ 104794 h 594502"/>
                <a:gd name="connsiteX999" fmla="*/ 844335 w 1088317"/>
                <a:gd name="connsiteY999" fmla="*/ 112119 h 594502"/>
                <a:gd name="connsiteX1000" fmla="*/ 851754 w 1088317"/>
                <a:gd name="connsiteY1000" fmla="*/ 124958 h 594502"/>
                <a:gd name="connsiteX1001" fmla="*/ 858317 w 1088317"/>
                <a:gd name="connsiteY1001" fmla="*/ 137284 h 594502"/>
                <a:gd name="connsiteX1002" fmla="*/ 865556 w 1088317"/>
                <a:gd name="connsiteY1002" fmla="*/ 150762 h 594502"/>
                <a:gd name="connsiteX1003" fmla="*/ 869738 w 1088317"/>
                <a:gd name="connsiteY1003" fmla="*/ 158515 h 594502"/>
                <a:gd name="connsiteX1004" fmla="*/ 878291 w 1088317"/>
                <a:gd name="connsiteY1004" fmla="*/ 174641 h 594502"/>
                <a:gd name="connsiteX1005" fmla="*/ 880577 w 1088317"/>
                <a:gd name="connsiteY1005" fmla="*/ 179565 h 594502"/>
                <a:gd name="connsiteX1006" fmla="*/ 884911 w 1088317"/>
                <a:gd name="connsiteY1006" fmla="*/ 188862 h 594502"/>
                <a:gd name="connsiteX1007" fmla="*/ 888731 w 1088317"/>
                <a:gd name="connsiteY1007" fmla="*/ 197539 h 594502"/>
                <a:gd name="connsiteX1008" fmla="*/ 892112 w 1088317"/>
                <a:gd name="connsiteY1008" fmla="*/ 205178 h 594502"/>
                <a:gd name="connsiteX1009" fmla="*/ 894245 w 1088317"/>
                <a:gd name="connsiteY1009" fmla="*/ 205864 h 594502"/>
                <a:gd name="connsiteX1010" fmla="*/ 894417 w 1088317"/>
                <a:gd name="connsiteY1010" fmla="*/ 203797 h 594502"/>
                <a:gd name="connsiteX1011" fmla="*/ 894798 w 1088317"/>
                <a:gd name="connsiteY1011" fmla="*/ 202416 h 594502"/>
                <a:gd name="connsiteX1012" fmla="*/ 895884 w 1088317"/>
                <a:gd name="connsiteY1012" fmla="*/ 201635 h 594502"/>
                <a:gd name="connsiteX1013" fmla="*/ 898379 w 1088317"/>
                <a:gd name="connsiteY1013" fmla="*/ 199377 h 594502"/>
                <a:gd name="connsiteX1014" fmla="*/ 899722 w 1088317"/>
                <a:gd name="connsiteY1014" fmla="*/ 198834 h 594502"/>
                <a:gd name="connsiteX1015" fmla="*/ 901722 w 1088317"/>
                <a:gd name="connsiteY1015" fmla="*/ 199063 h 594502"/>
                <a:gd name="connsiteX1016" fmla="*/ 903818 w 1088317"/>
                <a:gd name="connsiteY1016" fmla="*/ 197911 h 594502"/>
                <a:gd name="connsiteX1017" fmla="*/ 904590 w 1088317"/>
                <a:gd name="connsiteY1017" fmla="*/ 195739 h 594502"/>
                <a:gd name="connsiteX1018" fmla="*/ 904085 w 1088317"/>
                <a:gd name="connsiteY1018" fmla="*/ 191710 h 594502"/>
                <a:gd name="connsiteX1019" fmla="*/ 903761 w 1088317"/>
                <a:gd name="connsiteY1019" fmla="*/ 189852 h 594502"/>
                <a:gd name="connsiteX1020" fmla="*/ 904475 w 1088317"/>
                <a:gd name="connsiteY1020" fmla="*/ 187852 h 594502"/>
                <a:gd name="connsiteX1021" fmla="*/ 905618 w 1088317"/>
                <a:gd name="connsiteY1021" fmla="*/ 187071 h 594502"/>
                <a:gd name="connsiteX1022" fmla="*/ 907209 w 1088317"/>
                <a:gd name="connsiteY1022" fmla="*/ 186442 h 594502"/>
                <a:gd name="connsiteX1023" fmla="*/ 908676 w 1088317"/>
                <a:gd name="connsiteY1023" fmla="*/ 186119 h 594502"/>
                <a:gd name="connsiteX1024" fmla="*/ 909876 w 1088317"/>
                <a:gd name="connsiteY1024" fmla="*/ 183861 h 594502"/>
                <a:gd name="connsiteX1025" fmla="*/ 912143 w 1088317"/>
                <a:gd name="connsiteY1025" fmla="*/ 183175 h 594502"/>
                <a:gd name="connsiteX1026" fmla="*/ 914229 w 1088317"/>
                <a:gd name="connsiteY1026" fmla="*/ 183594 h 594502"/>
                <a:gd name="connsiteX1027" fmla="*/ 915944 w 1088317"/>
                <a:gd name="connsiteY1027" fmla="*/ 183680 h 594502"/>
                <a:gd name="connsiteX1028" fmla="*/ 917458 w 1088317"/>
                <a:gd name="connsiteY1028" fmla="*/ 185328 h 594502"/>
                <a:gd name="connsiteX1029" fmla="*/ 918306 w 1088317"/>
                <a:gd name="connsiteY1029" fmla="*/ 187585 h 594502"/>
                <a:gd name="connsiteX1030" fmla="*/ 919944 w 1088317"/>
                <a:gd name="connsiteY1030" fmla="*/ 187766 h 594502"/>
                <a:gd name="connsiteX1031" fmla="*/ 922620 w 1088317"/>
                <a:gd name="connsiteY1031" fmla="*/ 187538 h 594502"/>
                <a:gd name="connsiteX1032" fmla="*/ 922992 w 1088317"/>
                <a:gd name="connsiteY1032" fmla="*/ 189424 h 594502"/>
                <a:gd name="connsiteX1033" fmla="*/ 922230 w 1088317"/>
                <a:gd name="connsiteY1033" fmla="*/ 192576 h 594502"/>
                <a:gd name="connsiteX1034" fmla="*/ 921287 w 1088317"/>
                <a:gd name="connsiteY1034" fmla="*/ 195015 h 594502"/>
                <a:gd name="connsiteX1035" fmla="*/ 921125 w 1088317"/>
                <a:gd name="connsiteY1035" fmla="*/ 196968 h 594502"/>
                <a:gd name="connsiteX1036" fmla="*/ 922544 w 1088317"/>
                <a:gd name="connsiteY1036" fmla="*/ 197920 h 594502"/>
                <a:gd name="connsiteX1037" fmla="*/ 927745 w 1088317"/>
                <a:gd name="connsiteY1037" fmla="*/ 197072 h 594502"/>
                <a:gd name="connsiteX1038" fmla="*/ 929583 w 1088317"/>
                <a:gd name="connsiteY1038" fmla="*/ 197491 h 594502"/>
                <a:gd name="connsiteX1039" fmla="*/ 930173 w 1088317"/>
                <a:gd name="connsiteY1039" fmla="*/ 199473 h 594502"/>
                <a:gd name="connsiteX1040" fmla="*/ 930916 w 1088317"/>
                <a:gd name="connsiteY1040" fmla="*/ 201111 h 594502"/>
                <a:gd name="connsiteX1041" fmla="*/ 931279 w 1088317"/>
                <a:gd name="connsiteY1041" fmla="*/ 203111 h 594502"/>
                <a:gd name="connsiteX1042" fmla="*/ 930736 w 1088317"/>
                <a:gd name="connsiteY1042" fmla="*/ 205321 h 594502"/>
                <a:gd name="connsiteX1043" fmla="*/ 931669 w 1088317"/>
                <a:gd name="connsiteY1043" fmla="*/ 206645 h 594502"/>
                <a:gd name="connsiteX1044" fmla="*/ 936155 w 1088317"/>
                <a:gd name="connsiteY1044" fmla="*/ 206673 h 594502"/>
                <a:gd name="connsiteX1045" fmla="*/ 939318 w 1088317"/>
                <a:gd name="connsiteY1045" fmla="*/ 205607 h 594502"/>
                <a:gd name="connsiteX1046" fmla="*/ 944176 w 1088317"/>
                <a:gd name="connsiteY1046" fmla="*/ 205521 h 594502"/>
                <a:gd name="connsiteX1047" fmla="*/ 948567 w 1088317"/>
                <a:gd name="connsiteY1047" fmla="*/ 207864 h 594502"/>
                <a:gd name="connsiteX1048" fmla="*/ 951605 w 1088317"/>
                <a:gd name="connsiteY1048" fmla="*/ 207502 h 594502"/>
                <a:gd name="connsiteX1049" fmla="*/ 954663 w 1088317"/>
                <a:gd name="connsiteY1049" fmla="*/ 206550 h 594502"/>
                <a:gd name="connsiteX1050" fmla="*/ 959148 w 1088317"/>
                <a:gd name="connsiteY1050" fmla="*/ 207150 h 594502"/>
                <a:gd name="connsiteX1051" fmla="*/ 962302 w 1088317"/>
                <a:gd name="connsiteY1051" fmla="*/ 205302 h 594502"/>
                <a:gd name="connsiteX1052" fmla="*/ 964473 w 1088317"/>
                <a:gd name="connsiteY1052" fmla="*/ 202987 h 594502"/>
                <a:gd name="connsiteX1053" fmla="*/ 965149 w 1088317"/>
                <a:gd name="connsiteY1053" fmla="*/ 201168 h 594502"/>
                <a:gd name="connsiteX1054" fmla="*/ 966283 w 1088317"/>
                <a:gd name="connsiteY1054" fmla="*/ 200158 h 594502"/>
                <a:gd name="connsiteX1055" fmla="*/ 970512 w 1088317"/>
                <a:gd name="connsiteY1055" fmla="*/ 200168 h 594502"/>
                <a:gd name="connsiteX1056" fmla="*/ 973179 w 1088317"/>
                <a:gd name="connsiteY1056" fmla="*/ 199987 h 594502"/>
                <a:gd name="connsiteX1057" fmla="*/ 975151 w 1088317"/>
                <a:gd name="connsiteY1057" fmla="*/ 197310 h 594502"/>
                <a:gd name="connsiteX1058" fmla="*/ 976951 w 1088317"/>
                <a:gd name="connsiteY1058" fmla="*/ 196101 h 594502"/>
                <a:gd name="connsiteX1059" fmla="*/ 979980 w 1088317"/>
                <a:gd name="connsiteY1059" fmla="*/ 195872 h 594502"/>
                <a:gd name="connsiteX1060" fmla="*/ 982209 w 1088317"/>
                <a:gd name="connsiteY1060" fmla="*/ 195872 h 594502"/>
                <a:gd name="connsiteX1061" fmla="*/ 988200 w 1088317"/>
                <a:gd name="connsiteY1061" fmla="*/ 198358 h 594502"/>
                <a:gd name="connsiteX1062" fmla="*/ 991848 w 1088317"/>
                <a:gd name="connsiteY1062" fmla="*/ 200416 h 594502"/>
                <a:gd name="connsiteX1063" fmla="*/ 995639 w 1088317"/>
                <a:gd name="connsiteY1063" fmla="*/ 203340 h 594502"/>
                <a:gd name="connsiteX1064" fmla="*/ 997915 w 1088317"/>
                <a:gd name="connsiteY1064" fmla="*/ 205169 h 594502"/>
                <a:gd name="connsiteX1065" fmla="*/ 999449 w 1088317"/>
                <a:gd name="connsiteY1065" fmla="*/ 209293 h 594502"/>
                <a:gd name="connsiteX1066" fmla="*/ 1002030 w 1088317"/>
                <a:gd name="connsiteY1066" fmla="*/ 212322 h 594502"/>
                <a:gd name="connsiteX1067" fmla="*/ 1004088 w 1088317"/>
                <a:gd name="connsiteY1067" fmla="*/ 215855 h 594502"/>
                <a:gd name="connsiteX1068" fmla="*/ 1004583 w 1088317"/>
                <a:gd name="connsiteY1068" fmla="*/ 219332 h 594502"/>
                <a:gd name="connsiteX1069" fmla="*/ 1006278 w 1088317"/>
                <a:gd name="connsiteY1069" fmla="*/ 225571 h 594502"/>
                <a:gd name="connsiteX1070" fmla="*/ 1008031 w 1088317"/>
                <a:gd name="connsiteY1070" fmla="*/ 227619 h 594502"/>
                <a:gd name="connsiteX1071" fmla="*/ 1010108 w 1088317"/>
                <a:gd name="connsiteY1071" fmla="*/ 227619 h 594502"/>
                <a:gd name="connsiteX1072" fmla="*/ 1012727 w 1088317"/>
                <a:gd name="connsiteY1072" fmla="*/ 228467 h 594502"/>
                <a:gd name="connsiteX1073" fmla="*/ 1015622 w 1088317"/>
                <a:gd name="connsiteY1073" fmla="*/ 229143 h 594502"/>
                <a:gd name="connsiteX1074" fmla="*/ 1021814 w 1088317"/>
                <a:gd name="connsiteY1074" fmla="*/ 233762 h 594502"/>
                <a:gd name="connsiteX1075" fmla="*/ 1024090 w 1088317"/>
                <a:gd name="connsiteY1075" fmla="*/ 233896 h 594502"/>
                <a:gd name="connsiteX1076" fmla="*/ 1025843 w 1088317"/>
                <a:gd name="connsiteY1076" fmla="*/ 235001 h 594502"/>
                <a:gd name="connsiteX1077" fmla="*/ 1026109 w 1088317"/>
                <a:gd name="connsiteY1077" fmla="*/ 237125 h 594502"/>
                <a:gd name="connsiteX1078" fmla="*/ 1025462 w 1088317"/>
                <a:gd name="connsiteY1078" fmla="*/ 239582 h 594502"/>
                <a:gd name="connsiteX1079" fmla="*/ 1026138 w 1088317"/>
                <a:gd name="connsiteY1079" fmla="*/ 241935 h 594502"/>
                <a:gd name="connsiteX1080" fmla="*/ 1028167 w 1088317"/>
                <a:gd name="connsiteY1080" fmla="*/ 244935 h 594502"/>
                <a:gd name="connsiteX1081" fmla="*/ 1029767 w 1088317"/>
                <a:gd name="connsiteY1081" fmla="*/ 247860 h 594502"/>
                <a:gd name="connsiteX1082" fmla="*/ 1031739 w 1088317"/>
                <a:gd name="connsiteY1082" fmla="*/ 251403 h 594502"/>
                <a:gd name="connsiteX1083" fmla="*/ 1032339 w 1088317"/>
                <a:gd name="connsiteY1083" fmla="*/ 253422 h 594502"/>
                <a:gd name="connsiteX1084" fmla="*/ 1033920 w 1088317"/>
                <a:gd name="connsiteY1084" fmla="*/ 254089 h 594502"/>
                <a:gd name="connsiteX1085" fmla="*/ 1036054 w 1088317"/>
                <a:gd name="connsiteY1085" fmla="*/ 253089 h 594502"/>
                <a:gd name="connsiteX1086" fmla="*/ 1039445 w 1088317"/>
                <a:gd name="connsiteY1086" fmla="*/ 253851 h 594502"/>
                <a:gd name="connsiteX1087" fmla="*/ 1049646 w 1088317"/>
                <a:gd name="connsiteY1087" fmla="*/ 255861 h 594502"/>
                <a:gd name="connsiteX1088" fmla="*/ 1051065 w 1088317"/>
                <a:gd name="connsiteY1088" fmla="*/ 256108 h 594502"/>
                <a:gd name="connsiteX1089" fmla="*/ 1052151 w 1088317"/>
                <a:gd name="connsiteY1089" fmla="*/ 258204 h 594502"/>
                <a:gd name="connsiteX1090" fmla="*/ 1053627 w 1088317"/>
                <a:gd name="connsiteY1090" fmla="*/ 258032 h 594502"/>
                <a:gd name="connsiteX1091" fmla="*/ 1055323 w 1088317"/>
                <a:gd name="connsiteY1091" fmla="*/ 257946 h 594502"/>
                <a:gd name="connsiteX1092" fmla="*/ 1057676 w 1088317"/>
                <a:gd name="connsiteY1092" fmla="*/ 258194 h 594502"/>
                <a:gd name="connsiteX1093" fmla="*/ 1059314 w 1088317"/>
                <a:gd name="connsiteY1093" fmla="*/ 256261 h 594502"/>
                <a:gd name="connsiteX1094" fmla="*/ 1060657 w 1088317"/>
                <a:gd name="connsiteY1094" fmla="*/ 254565 h 594502"/>
                <a:gd name="connsiteX1095" fmla="*/ 1064019 w 1088317"/>
                <a:gd name="connsiteY1095" fmla="*/ 252470 h 594502"/>
                <a:gd name="connsiteX1096" fmla="*/ 1066810 w 1088317"/>
                <a:gd name="connsiteY1096" fmla="*/ 249622 h 594502"/>
                <a:gd name="connsiteX1097" fmla="*/ 1069153 w 1088317"/>
                <a:gd name="connsiteY1097" fmla="*/ 247088 h 594502"/>
                <a:gd name="connsiteX1098" fmla="*/ 1070906 w 1088317"/>
                <a:gd name="connsiteY1098" fmla="*/ 246755 h 594502"/>
                <a:gd name="connsiteX1099" fmla="*/ 1072325 w 1088317"/>
                <a:gd name="connsiteY1099" fmla="*/ 247936 h 594502"/>
                <a:gd name="connsiteX1100" fmla="*/ 1072382 w 1088317"/>
                <a:gd name="connsiteY1100" fmla="*/ 250127 h 594502"/>
                <a:gd name="connsiteX1101" fmla="*/ 1070629 w 1088317"/>
                <a:gd name="connsiteY1101" fmla="*/ 251727 h 594502"/>
                <a:gd name="connsiteX1102" fmla="*/ 1069257 w 1088317"/>
                <a:gd name="connsiteY1102" fmla="*/ 253660 h 594502"/>
                <a:gd name="connsiteX1103" fmla="*/ 1069582 w 1088317"/>
                <a:gd name="connsiteY1103" fmla="*/ 255594 h 594502"/>
                <a:gd name="connsiteX1104" fmla="*/ 1071934 w 1088317"/>
                <a:gd name="connsiteY1104" fmla="*/ 255765 h 594502"/>
                <a:gd name="connsiteX1105" fmla="*/ 1074544 w 1088317"/>
                <a:gd name="connsiteY1105" fmla="*/ 258671 h 594502"/>
                <a:gd name="connsiteX1106" fmla="*/ 1078316 w 1088317"/>
                <a:gd name="connsiteY1106" fmla="*/ 265462 h 594502"/>
                <a:gd name="connsiteX1107" fmla="*/ 1079592 w 1088317"/>
                <a:gd name="connsiteY1107" fmla="*/ 266881 h 594502"/>
                <a:gd name="connsiteX1108" fmla="*/ 1081459 w 1088317"/>
                <a:gd name="connsiteY1108" fmla="*/ 268214 h 594502"/>
                <a:gd name="connsiteX1109" fmla="*/ 1083526 w 1088317"/>
                <a:gd name="connsiteY1109" fmla="*/ 268815 h 594502"/>
                <a:gd name="connsiteX1110" fmla="*/ 1085812 w 1088317"/>
                <a:gd name="connsiteY1110" fmla="*/ 269786 h 594502"/>
                <a:gd name="connsiteX1111" fmla="*/ 1087508 w 1088317"/>
                <a:gd name="connsiteY1111" fmla="*/ 272577 h 594502"/>
                <a:gd name="connsiteX1112" fmla="*/ 1088317 w 1088317"/>
                <a:gd name="connsiteY1112" fmla="*/ 275111 h 594502"/>
                <a:gd name="connsiteX1113" fmla="*/ 98936 w 1088317"/>
                <a:gd name="connsiteY1113" fmla="*/ 436055 h 594502"/>
                <a:gd name="connsiteX1114" fmla="*/ 98013 w 1088317"/>
                <a:gd name="connsiteY1114" fmla="*/ 436569 h 594502"/>
                <a:gd name="connsiteX1115" fmla="*/ 97450 w 1088317"/>
                <a:gd name="connsiteY1115" fmla="*/ 434169 h 594502"/>
                <a:gd name="connsiteX1116" fmla="*/ 98479 w 1088317"/>
                <a:gd name="connsiteY1116" fmla="*/ 432149 h 594502"/>
                <a:gd name="connsiteX1117" fmla="*/ 99946 w 1088317"/>
                <a:gd name="connsiteY1117" fmla="*/ 431883 h 594502"/>
                <a:gd name="connsiteX1118" fmla="*/ 99441 w 1088317"/>
                <a:gd name="connsiteY1118" fmla="*/ 435073 h 594502"/>
                <a:gd name="connsiteX1119" fmla="*/ 98936 w 1088317"/>
                <a:gd name="connsiteY1119" fmla="*/ 436055 h 594502"/>
                <a:gd name="connsiteX1120" fmla="*/ 95545 w 1088317"/>
                <a:gd name="connsiteY1120" fmla="*/ 440474 h 594502"/>
                <a:gd name="connsiteX1121" fmla="*/ 94584 w 1088317"/>
                <a:gd name="connsiteY1121" fmla="*/ 441531 h 594502"/>
                <a:gd name="connsiteX1122" fmla="*/ 93155 w 1088317"/>
                <a:gd name="connsiteY1122" fmla="*/ 441370 h 594502"/>
                <a:gd name="connsiteX1123" fmla="*/ 90478 w 1088317"/>
                <a:gd name="connsiteY1123" fmla="*/ 437379 h 594502"/>
                <a:gd name="connsiteX1124" fmla="*/ 91230 w 1088317"/>
                <a:gd name="connsiteY1124" fmla="*/ 433321 h 594502"/>
                <a:gd name="connsiteX1125" fmla="*/ 92203 w 1088317"/>
                <a:gd name="connsiteY1125" fmla="*/ 432492 h 594502"/>
                <a:gd name="connsiteX1126" fmla="*/ 93555 w 1088317"/>
                <a:gd name="connsiteY1126" fmla="*/ 431921 h 594502"/>
                <a:gd name="connsiteX1127" fmla="*/ 93736 w 1088317"/>
                <a:gd name="connsiteY1127" fmla="*/ 432816 h 594502"/>
                <a:gd name="connsiteX1128" fmla="*/ 91840 w 1088317"/>
                <a:gd name="connsiteY1128" fmla="*/ 434635 h 594502"/>
                <a:gd name="connsiteX1129" fmla="*/ 91660 w 1088317"/>
                <a:gd name="connsiteY1129" fmla="*/ 436931 h 594502"/>
                <a:gd name="connsiteX1130" fmla="*/ 93250 w 1088317"/>
                <a:gd name="connsiteY1130" fmla="*/ 439474 h 594502"/>
                <a:gd name="connsiteX1131" fmla="*/ 95545 w 1088317"/>
                <a:gd name="connsiteY1131" fmla="*/ 440474 h 5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</a:cxnLst>
              <a:rect l="l" t="t" r="r" b="b"/>
              <a:pathLst>
                <a:path w="1088317" h="594502">
                  <a:moveTo>
                    <a:pt x="1088317" y="275111"/>
                  </a:moveTo>
                  <a:lnTo>
                    <a:pt x="1085841" y="274301"/>
                  </a:lnTo>
                  <a:lnTo>
                    <a:pt x="1080983" y="274130"/>
                  </a:lnTo>
                  <a:lnTo>
                    <a:pt x="1078021" y="274634"/>
                  </a:lnTo>
                  <a:lnTo>
                    <a:pt x="1076630" y="274920"/>
                  </a:lnTo>
                  <a:lnTo>
                    <a:pt x="1074554" y="276587"/>
                  </a:lnTo>
                  <a:lnTo>
                    <a:pt x="1073077" y="278244"/>
                  </a:lnTo>
                  <a:lnTo>
                    <a:pt x="1072429" y="281064"/>
                  </a:lnTo>
                  <a:lnTo>
                    <a:pt x="1073211" y="284245"/>
                  </a:lnTo>
                  <a:lnTo>
                    <a:pt x="1072144" y="290856"/>
                  </a:lnTo>
                  <a:lnTo>
                    <a:pt x="1070696" y="293341"/>
                  </a:lnTo>
                  <a:lnTo>
                    <a:pt x="1067648" y="297656"/>
                  </a:lnTo>
                  <a:lnTo>
                    <a:pt x="1065876" y="298590"/>
                  </a:lnTo>
                  <a:lnTo>
                    <a:pt x="1062904" y="299361"/>
                  </a:lnTo>
                  <a:lnTo>
                    <a:pt x="1060047" y="300637"/>
                  </a:lnTo>
                  <a:lnTo>
                    <a:pt x="1054446" y="301876"/>
                  </a:lnTo>
                  <a:lnTo>
                    <a:pt x="1048398" y="302505"/>
                  </a:lnTo>
                  <a:lnTo>
                    <a:pt x="1046245" y="303428"/>
                  </a:lnTo>
                  <a:lnTo>
                    <a:pt x="1044712" y="306372"/>
                  </a:lnTo>
                  <a:lnTo>
                    <a:pt x="1043626" y="308820"/>
                  </a:lnTo>
                  <a:lnTo>
                    <a:pt x="1042959" y="310687"/>
                  </a:lnTo>
                  <a:lnTo>
                    <a:pt x="1041245" y="316764"/>
                  </a:lnTo>
                  <a:lnTo>
                    <a:pt x="1040273" y="322183"/>
                  </a:lnTo>
                  <a:lnTo>
                    <a:pt x="1041225" y="328898"/>
                  </a:lnTo>
                  <a:lnTo>
                    <a:pt x="1041940" y="336337"/>
                  </a:lnTo>
                  <a:lnTo>
                    <a:pt x="1041892" y="338899"/>
                  </a:lnTo>
                  <a:lnTo>
                    <a:pt x="1043369" y="342690"/>
                  </a:lnTo>
                  <a:lnTo>
                    <a:pt x="1044112" y="345015"/>
                  </a:lnTo>
                  <a:lnTo>
                    <a:pt x="1043759" y="348310"/>
                  </a:lnTo>
                  <a:lnTo>
                    <a:pt x="1041635" y="350901"/>
                  </a:lnTo>
                  <a:lnTo>
                    <a:pt x="1040359" y="354330"/>
                  </a:lnTo>
                  <a:lnTo>
                    <a:pt x="1039159" y="355787"/>
                  </a:lnTo>
                  <a:lnTo>
                    <a:pt x="1035701" y="356445"/>
                  </a:lnTo>
                  <a:lnTo>
                    <a:pt x="1032443" y="356845"/>
                  </a:lnTo>
                  <a:lnTo>
                    <a:pt x="1029158" y="359788"/>
                  </a:lnTo>
                  <a:lnTo>
                    <a:pt x="1026529" y="361817"/>
                  </a:lnTo>
                  <a:lnTo>
                    <a:pt x="1022414" y="364398"/>
                  </a:lnTo>
                  <a:lnTo>
                    <a:pt x="1020480" y="364884"/>
                  </a:lnTo>
                  <a:lnTo>
                    <a:pt x="1019413" y="363569"/>
                  </a:lnTo>
                  <a:lnTo>
                    <a:pt x="1018709" y="360645"/>
                  </a:lnTo>
                  <a:lnTo>
                    <a:pt x="1017299" y="359350"/>
                  </a:lnTo>
                  <a:lnTo>
                    <a:pt x="1015308" y="359245"/>
                  </a:lnTo>
                  <a:lnTo>
                    <a:pt x="1013708" y="359216"/>
                  </a:lnTo>
                  <a:lnTo>
                    <a:pt x="1008536" y="358426"/>
                  </a:lnTo>
                  <a:lnTo>
                    <a:pt x="1005221" y="358483"/>
                  </a:lnTo>
                  <a:lnTo>
                    <a:pt x="1002735" y="359112"/>
                  </a:lnTo>
                  <a:lnTo>
                    <a:pt x="999897" y="359426"/>
                  </a:lnTo>
                  <a:lnTo>
                    <a:pt x="994991" y="358359"/>
                  </a:lnTo>
                  <a:lnTo>
                    <a:pt x="991820" y="357454"/>
                  </a:lnTo>
                  <a:lnTo>
                    <a:pt x="989686" y="356588"/>
                  </a:lnTo>
                  <a:lnTo>
                    <a:pt x="984590" y="354025"/>
                  </a:lnTo>
                  <a:lnTo>
                    <a:pt x="977894" y="350977"/>
                  </a:lnTo>
                  <a:lnTo>
                    <a:pt x="975151" y="350082"/>
                  </a:lnTo>
                  <a:lnTo>
                    <a:pt x="973522" y="350996"/>
                  </a:lnTo>
                  <a:lnTo>
                    <a:pt x="973274" y="352739"/>
                  </a:lnTo>
                  <a:lnTo>
                    <a:pt x="972846" y="356959"/>
                  </a:lnTo>
                  <a:lnTo>
                    <a:pt x="972065" y="359597"/>
                  </a:lnTo>
                  <a:lnTo>
                    <a:pt x="967397" y="372894"/>
                  </a:lnTo>
                  <a:lnTo>
                    <a:pt x="964512" y="382095"/>
                  </a:lnTo>
                  <a:lnTo>
                    <a:pt x="960844" y="390887"/>
                  </a:lnTo>
                  <a:lnTo>
                    <a:pt x="959682" y="396764"/>
                  </a:lnTo>
                  <a:lnTo>
                    <a:pt x="957492" y="404184"/>
                  </a:lnTo>
                  <a:lnTo>
                    <a:pt x="955310" y="409547"/>
                  </a:lnTo>
                  <a:lnTo>
                    <a:pt x="954424" y="412461"/>
                  </a:lnTo>
                  <a:lnTo>
                    <a:pt x="954348" y="413652"/>
                  </a:lnTo>
                  <a:lnTo>
                    <a:pt x="954729" y="415319"/>
                  </a:lnTo>
                  <a:lnTo>
                    <a:pt x="958072" y="417138"/>
                  </a:lnTo>
                  <a:lnTo>
                    <a:pt x="961577" y="418252"/>
                  </a:lnTo>
                  <a:lnTo>
                    <a:pt x="962349" y="418948"/>
                  </a:lnTo>
                  <a:lnTo>
                    <a:pt x="962730" y="420834"/>
                  </a:lnTo>
                  <a:lnTo>
                    <a:pt x="962597" y="423920"/>
                  </a:lnTo>
                  <a:lnTo>
                    <a:pt x="961959" y="426834"/>
                  </a:lnTo>
                  <a:lnTo>
                    <a:pt x="960949" y="429120"/>
                  </a:lnTo>
                  <a:lnTo>
                    <a:pt x="959949" y="430254"/>
                  </a:lnTo>
                  <a:lnTo>
                    <a:pt x="958806" y="430321"/>
                  </a:lnTo>
                  <a:lnTo>
                    <a:pt x="956615" y="428853"/>
                  </a:lnTo>
                  <a:lnTo>
                    <a:pt x="954663" y="427215"/>
                  </a:lnTo>
                  <a:lnTo>
                    <a:pt x="953148" y="426720"/>
                  </a:lnTo>
                  <a:lnTo>
                    <a:pt x="949300" y="427634"/>
                  </a:lnTo>
                  <a:lnTo>
                    <a:pt x="945738" y="428882"/>
                  </a:lnTo>
                  <a:lnTo>
                    <a:pt x="944547" y="428920"/>
                  </a:lnTo>
                  <a:lnTo>
                    <a:pt x="942480" y="428120"/>
                  </a:lnTo>
                  <a:lnTo>
                    <a:pt x="940394" y="426463"/>
                  </a:lnTo>
                  <a:lnTo>
                    <a:pt x="939565" y="423253"/>
                  </a:lnTo>
                  <a:lnTo>
                    <a:pt x="937775" y="421795"/>
                  </a:lnTo>
                  <a:lnTo>
                    <a:pt x="935374" y="423253"/>
                  </a:lnTo>
                  <a:lnTo>
                    <a:pt x="928231" y="425701"/>
                  </a:lnTo>
                  <a:lnTo>
                    <a:pt x="920363" y="428615"/>
                  </a:lnTo>
                  <a:lnTo>
                    <a:pt x="915362" y="430121"/>
                  </a:lnTo>
                  <a:lnTo>
                    <a:pt x="913409" y="429892"/>
                  </a:lnTo>
                  <a:lnTo>
                    <a:pt x="909533" y="430235"/>
                  </a:lnTo>
                  <a:lnTo>
                    <a:pt x="906171" y="431044"/>
                  </a:lnTo>
                  <a:lnTo>
                    <a:pt x="903647" y="432168"/>
                  </a:lnTo>
                  <a:lnTo>
                    <a:pt x="898665" y="433721"/>
                  </a:lnTo>
                  <a:lnTo>
                    <a:pt x="894141" y="434759"/>
                  </a:lnTo>
                  <a:lnTo>
                    <a:pt x="891226" y="437112"/>
                  </a:lnTo>
                  <a:lnTo>
                    <a:pt x="889131" y="439379"/>
                  </a:lnTo>
                  <a:lnTo>
                    <a:pt x="889216" y="440236"/>
                  </a:lnTo>
                  <a:lnTo>
                    <a:pt x="890740" y="441579"/>
                  </a:lnTo>
                  <a:lnTo>
                    <a:pt x="892483" y="442627"/>
                  </a:lnTo>
                  <a:lnTo>
                    <a:pt x="895969" y="442379"/>
                  </a:lnTo>
                  <a:lnTo>
                    <a:pt x="899370" y="442217"/>
                  </a:lnTo>
                  <a:lnTo>
                    <a:pt x="902198" y="443636"/>
                  </a:lnTo>
                  <a:lnTo>
                    <a:pt x="904733" y="444551"/>
                  </a:lnTo>
                  <a:lnTo>
                    <a:pt x="905428" y="445732"/>
                  </a:lnTo>
                  <a:lnTo>
                    <a:pt x="904733" y="446884"/>
                  </a:lnTo>
                  <a:lnTo>
                    <a:pt x="903265" y="447151"/>
                  </a:lnTo>
                  <a:lnTo>
                    <a:pt x="902751" y="447951"/>
                  </a:lnTo>
                  <a:lnTo>
                    <a:pt x="903008" y="449028"/>
                  </a:lnTo>
                  <a:lnTo>
                    <a:pt x="902037" y="451828"/>
                  </a:lnTo>
                  <a:lnTo>
                    <a:pt x="901532" y="456067"/>
                  </a:lnTo>
                  <a:lnTo>
                    <a:pt x="902037" y="460238"/>
                  </a:lnTo>
                  <a:lnTo>
                    <a:pt x="902313" y="464077"/>
                  </a:lnTo>
                  <a:lnTo>
                    <a:pt x="902132" y="466011"/>
                  </a:lnTo>
                  <a:lnTo>
                    <a:pt x="902037" y="468763"/>
                  </a:lnTo>
                  <a:lnTo>
                    <a:pt x="903113" y="470621"/>
                  </a:lnTo>
                  <a:lnTo>
                    <a:pt x="904075" y="474155"/>
                  </a:lnTo>
                  <a:lnTo>
                    <a:pt x="905799" y="476364"/>
                  </a:lnTo>
                  <a:lnTo>
                    <a:pt x="908399" y="484003"/>
                  </a:lnTo>
                  <a:lnTo>
                    <a:pt x="909933" y="488452"/>
                  </a:lnTo>
                  <a:lnTo>
                    <a:pt x="911343" y="493481"/>
                  </a:lnTo>
                  <a:lnTo>
                    <a:pt x="910324" y="496195"/>
                  </a:lnTo>
                  <a:lnTo>
                    <a:pt x="910390" y="497767"/>
                  </a:lnTo>
                  <a:lnTo>
                    <a:pt x="912048" y="499081"/>
                  </a:lnTo>
                  <a:lnTo>
                    <a:pt x="912772" y="501644"/>
                  </a:lnTo>
                  <a:lnTo>
                    <a:pt x="913543" y="503206"/>
                  </a:lnTo>
                  <a:lnTo>
                    <a:pt x="913333" y="504758"/>
                  </a:lnTo>
                  <a:lnTo>
                    <a:pt x="912629" y="505358"/>
                  </a:lnTo>
                  <a:lnTo>
                    <a:pt x="909038" y="504415"/>
                  </a:lnTo>
                  <a:lnTo>
                    <a:pt x="906095" y="505968"/>
                  </a:lnTo>
                  <a:lnTo>
                    <a:pt x="902970" y="507530"/>
                  </a:lnTo>
                  <a:lnTo>
                    <a:pt x="902551" y="508359"/>
                  </a:lnTo>
                  <a:lnTo>
                    <a:pt x="902465" y="509264"/>
                  </a:lnTo>
                  <a:lnTo>
                    <a:pt x="902780" y="510054"/>
                  </a:lnTo>
                  <a:lnTo>
                    <a:pt x="904580" y="511445"/>
                  </a:lnTo>
                  <a:lnTo>
                    <a:pt x="907066" y="512312"/>
                  </a:lnTo>
                  <a:lnTo>
                    <a:pt x="906942" y="513702"/>
                  </a:lnTo>
                  <a:lnTo>
                    <a:pt x="903866" y="514340"/>
                  </a:lnTo>
                  <a:lnTo>
                    <a:pt x="899227" y="516465"/>
                  </a:lnTo>
                  <a:lnTo>
                    <a:pt x="897941" y="518741"/>
                  </a:lnTo>
                  <a:lnTo>
                    <a:pt x="896951" y="521246"/>
                  </a:lnTo>
                  <a:lnTo>
                    <a:pt x="896864" y="522694"/>
                  </a:lnTo>
                  <a:lnTo>
                    <a:pt x="897331" y="526571"/>
                  </a:lnTo>
                  <a:lnTo>
                    <a:pt x="898036" y="530857"/>
                  </a:lnTo>
                  <a:lnTo>
                    <a:pt x="899360" y="535372"/>
                  </a:lnTo>
                  <a:lnTo>
                    <a:pt x="899465" y="536762"/>
                  </a:lnTo>
                  <a:lnTo>
                    <a:pt x="898779" y="537753"/>
                  </a:lnTo>
                  <a:lnTo>
                    <a:pt x="898141" y="538391"/>
                  </a:lnTo>
                  <a:lnTo>
                    <a:pt x="894455" y="534324"/>
                  </a:lnTo>
                  <a:lnTo>
                    <a:pt x="890435" y="530352"/>
                  </a:lnTo>
                  <a:lnTo>
                    <a:pt x="887292" y="529438"/>
                  </a:lnTo>
                  <a:lnTo>
                    <a:pt x="881815" y="528781"/>
                  </a:lnTo>
                  <a:lnTo>
                    <a:pt x="878910" y="528752"/>
                  </a:lnTo>
                  <a:lnTo>
                    <a:pt x="877262" y="527809"/>
                  </a:lnTo>
                  <a:lnTo>
                    <a:pt x="875643" y="525504"/>
                  </a:lnTo>
                  <a:lnTo>
                    <a:pt x="873709" y="523418"/>
                  </a:lnTo>
                  <a:lnTo>
                    <a:pt x="871233" y="521208"/>
                  </a:lnTo>
                  <a:lnTo>
                    <a:pt x="870223" y="517836"/>
                  </a:lnTo>
                  <a:lnTo>
                    <a:pt x="869204" y="517236"/>
                  </a:lnTo>
                  <a:lnTo>
                    <a:pt x="867413" y="517665"/>
                  </a:lnTo>
                  <a:lnTo>
                    <a:pt x="864423" y="517560"/>
                  </a:lnTo>
                  <a:lnTo>
                    <a:pt x="862746" y="517265"/>
                  </a:lnTo>
                  <a:lnTo>
                    <a:pt x="860241" y="516684"/>
                  </a:lnTo>
                  <a:lnTo>
                    <a:pt x="856250" y="515303"/>
                  </a:lnTo>
                  <a:lnTo>
                    <a:pt x="853097" y="513998"/>
                  </a:lnTo>
                  <a:lnTo>
                    <a:pt x="849126" y="513750"/>
                  </a:lnTo>
                  <a:lnTo>
                    <a:pt x="846840" y="514007"/>
                  </a:lnTo>
                  <a:lnTo>
                    <a:pt x="839705" y="514255"/>
                  </a:lnTo>
                  <a:lnTo>
                    <a:pt x="833781" y="512883"/>
                  </a:lnTo>
                  <a:lnTo>
                    <a:pt x="828990" y="512636"/>
                  </a:lnTo>
                  <a:lnTo>
                    <a:pt x="826037" y="512712"/>
                  </a:lnTo>
                  <a:lnTo>
                    <a:pt x="824627" y="512540"/>
                  </a:lnTo>
                  <a:lnTo>
                    <a:pt x="822208" y="512550"/>
                  </a:lnTo>
                  <a:lnTo>
                    <a:pt x="818645" y="512255"/>
                  </a:lnTo>
                  <a:lnTo>
                    <a:pt x="813883" y="510140"/>
                  </a:lnTo>
                  <a:lnTo>
                    <a:pt x="812035" y="510035"/>
                  </a:lnTo>
                  <a:lnTo>
                    <a:pt x="810863" y="510111"/>
                  </a:lnTo>
                  <a:lnTo>
                    <a:pt x="802900" y="511664"/>
                  </a:lnTo>
                  <a:lnTo>
                    <a:pt x="799233" y="512026"/>
                  </a:lnTo>
                  <a:lnTo>
                    <a:pt x="791452" y="511845"/>
                  </a:lnTo>
                  <a:lnTo>
                    <a:pt x="783813" y="511673"/>
                  </a:lnTo>
                  <a:lnTo>
                    <a:pt x="781355" y="511350"/>
                  </a:lnTo>
                  <a:lnTo>
                    <a:pt x="779993" y="511512"/>
                  </a:lnTo>
                  <a:lnTo>
                    <a:pt x="777107" y="515236"/>
                  </a:lnTo>
                  <a:lnTo>
                    <a:pt x="775868" y="515817"/>
                  </a:lnTo>
                  <a:lnTo>
                    <a:pt x="768668" y="515007"/>
                  </a:lnTo>
                  <a:lnTo>
                    <a:pt x="760152" y="512559"/>
                  </a:lnTo>
                  <a:lnTo>
                    <a:pt x="753999" y="509873"/>
                  </a:lnTo>
                  <a:lnTo>
                    <a:pt x="748779" y="507025"/>
                  </a:lnTo>
                  <a:lnTo>
                    <a:pt x="741865" y="502530"/>
                  </a:lnTo>
                  <a:lnTo>
                    <a:pt x="737731" y="500310"/>
                  </a:lnTo>
                  <a:lnTo>
                    <a:pt x="737131" y="501587"/>
                  </a:lnTo>
                  <a:lnTo>
                    <a:pt x="736035" y="501996"/>
                  </a:lnTo>
                  <a:lnTo>
                    <a:pt x="734444" y="502196"/>
                  </a:lnTo>
                  <a:lnTo>
                    <a:pt x="730778" y="501968"/>
                  </a:lnTo>
                  <a:lnTo>
                    <a:pt x="729082" y="504244"/>
                  </a:lnTo>
                  <a:lnTo>
                    <a:pt x="724605" y="505873"/>
                  </a:lnTo>
                  <a:lnTo>
                    <a:pt x="721757" y="507330"/>
                  </a:lnTo>
                  <a:lnTo>
                    <a:pt x="720271" y="508978"/>
                  </a:lnTo>
                  <a:lnTo>
                    <a:pt x="717433" y="519865"/>
                  </a:lnTo>
                  <a:lnTo>
                    <a:pt x="716671" y="523837"/>
                  </a:lnTo>
                  <a:lnTo>
                    <a:pt x="718576" y="530505"/>
                  </a:lnTo>
                  <a:lnTo>
                    <a:pt x="716395" y="530114"/>
                  </a:lnTo>
                  <a:lnTo>
                    <a:pt x="713833" y="528409"/>
                  </a:lnTo>
                  <a:lnTo>
                    <a:pt x="712947" y="527066"/>
                  </a:lnTo>
                  <a:lnTo>
                    <a:pt x="710479" y="526247"/>
                  </a:lnTo>
                  <a:lnTo>
                    <a:pt x="701507" y="525008"/>
                  </a:lnTo>
                  <a:lnTo>
                    <a:pt x="699831" y="523475"/>
                  </a:lnTo>
                  <a:lnTo>
                    <a:pt x="698783" y="522227"/>
                  </a:lnTo>
                  <a:lnTo>
                    <a:pt x="696459" y="521408"/>
                  </a:lnTo>
                  <a:lnTo>
                    <a:pt x="693173" y="520779"/>
                  </a:lnTo>
                  <a:lnTo>
                    <a:pt x="686029" y="517884"/>
                  </a:lnTo>
                  <a:lnTo>
                    <a:pt x="682981" y="517779"/>
                  </a:lnTo>
                  <a:lnTo>
                    <a:pt x="673761" y="515550"/>
                  </a:lnTo>
                  <a:lnTo>
                    <a:pt x="672256" y="515569"/>
                  </a:lnTo>
                  <a:lnTo>
                    <a:pt x="671570" y="515664"/>
                  </a:lnTo>
                  <a:lnTo>
                    <a:pt x="667988" y="517122"/>
                  </a:lnTo>
                  <a:lnTo>
                    <a:pt x="665674" y="517541"/>
                  </a:lnTo>
                  <a:lnTo>
                    <a:pt x="663207" y="516950"/>
                  </a:lnTo>
                  <a:lnTo>
                    <a:pt x="658787" y="518751"/>
                  </a:lnTo>
                  <a:lnTo>
                    <a:pt x="656397" y="521151"/>
                  </a:lnTo>
                  <a:lnTo>
                    <a:pt x="654425" y="524085"/>
                  </a:lnTo>
                  <a:lnTo>
                    <a:pt x="652539" y="525932"/>
                  </a:lnTo>
                  <a:lnTo>
                    <a:pt x="651977" y="528695"/>
                  </a:lnTo>
                  <a:lnTo>
                    <a:pt x="650643" y="530123"/>
                  </a:lnTo>
                  <a:lnTo>
                    <a:pt x="649053" y="532981"/>
                  </a:lnTo>
                  <a:lnTo>
                    <a:pt x="649053" y="534648"/>
                  </a:lnTo>
                  <a:lnTo>
                    <a:pt x="650491" y="536267"/>
                  </a:lnTo>
                  <a:lnTo>
                    <a:pt x="648186" y="537763"/>
                  </a:lnTo>
                  <a:lnTo>
                    <a:pt x="645624" y="538229"/>
                  </a:lnTo>
                  <a:lnTo>
                    <a:pt x="644300" y="539144"/>
                  </a:lnTo>
                  <a:lnTo>
                    <a:pt x="642890" y="541344"/>
                  </a:lnTo>
                  <a:lnTo>
                    <a:pt x="641575" y="543230"/>
                  </a:lnTo>
                  <a:lnTo>
                    <a:pt x="640804" y="543896"/>
                  </a:lnTo>
                  <a:lnTo>
                    <a:pt x="639623" y="543773"/>
                  </a:lnTo>
                  <a:lnTo>
                    <a:pt x="638251" y="542306"/>
                  </a:lnTo>
                  <a:lnTo>
                    <a:pt x="636299" y="542373"/>
                  </a:lnTo>
                  <a:lnTo>
                    <a:pt x="633975" y="544182"/>
                  </a:lnTo>
                  <a:lnTo>
                    <a:pt x="631213" y="547126"/>
                  </a:lnTo>
                  <a:lnTo>
                    <a:pt x="627736" y="551612"/>
                  </a:lnTo>
                  <a:lnTo>
                    <a:pt x="624107" y="553993"/>
                  </a:lnTo>
                  <a:lnTo>
                    <a:pt x="619516" y="556012"/>
                  </a:lnTo>
                  <a:lnTo>
                    <a:pt x="616191" y="556908"/>
                  </a:lnTo>
                  <a:lnTo>
                    <a:pt x="613563" y="558441"/>
                  </a:lnTo>
                  <a:lnTo>
                    <a:pt x="609172" y="561546"/>
                  </a:lnTo>
                  <a:lnTo>
                    <a:pt x="608295" y="563375"/>
                  </a:lnTo>
                  <a:lnTo>
                    <a:pt x="605114" y="564452"/>
                  </a:lnTo>
                  <a:lnTo>
                    <a:pt x="602552" y="565690"/>
                  </a:lnTo>
                  <a:lnTo>
                    <a:pt x="600180" y="567757"/>
                  </a:lnTo>
                  <a:lnTo>
                    <a:pt x="599599" y="571405"/>
                  </a:lnTo>
                  <a:lnTo>
                    <a:pt x="598094" y="573500"/>
                  </a:lnTo>
                  <a:lnTo>
                    <a:pt x="594465" y="576367"/>
                  </a:lnTo>
                  <a:lnTo>
                    <a:pt x="591417" y="579263"/>
                  </a:lnTo>
                  <a:lnTo>
                    <a:pt x="589426" y="582101"/>
                  </a:lnTo>
                  <a:lnTo>
                    <a:pt x="587321" y="585102"/>
                  </a:lnTo>
                  <a:lnTo>
                    <a:pt x="586664" y="586750"/>
                  </a:lnTo>
                  <a:lnTo>
                    <a:pt x="586588" y="589007"/>
                  </a:lnTo>
                  <a:lnTo>
                    <a:pt x="587579" y="590902"/>
                  </a:lnTo>
                  <a:lnTo>
                    <a:pt x="587769" y="592703"/>
                  </a:lnTo>
                  <a:lnTo>
                    <a:pt x="587017" y="594008"/>
                  </a:lnTo>
                  <a:lnTo>
                    <a:pt x="584959" y="594503"/>
                  </a:lnTo>
                  <a:lnTo>
                    <a:pt x="582806" y="594122"/>
                  </a:lnTo>
                  <a:lnTo>
                    <a:pt x="579501" y="592836"/>
                  </a:lnTo>
                  <a:lnTo>
                    <a:pt x="575986" y="590531"/>
                  </a:lnTo>
                  <a:lnTo>
                    <a:pt x="574700" y="589397"/>
                  </a:lnTo>
                  <a:lnTo>
                    <a:pt x="572977" y="587454"/>
                  </a:lnTo>
                  <a:lnTo>
                    <a:pt x="573224" y="585654"/>
                  </a:lnTo>
                  <a:lnTo>
                    <a:pt x="574110" y="582139"/>
                  </a:lnTo>
                  <a:lnTo>
                    <a:pt x="574710" y="579730"/>
                  </a:lnTo>
                  <a:lnTo>
                    <a:pt x="573281" y="578577"/>
                  </a:lnTo>
                  <a:lnTo>
                    <a:pt x="572224" y="577339"/>
                  </a:lnTo>
                  <a:lnTo>
                    <a:pt x="571472" y="576148"/>
                  </a:lnTo>
                  <a:lnTo>
                    <a:pt x="569986" y="573796"/>
                  </a:lnTo>
                  <a:lnTo>
                    <a:pt x="568119" y="574377"/>
                  </a:lnTo>
                  <a:lnTo>
                    <a:pt x="566500" y="574958"/>
                  </a:lnTo>
                  <a:lnTo>
                    <a:pt x="564623" y="574129"/>
                  </a:lnTo>
                  <a:lnTo>
                    <a:pt x="559089" y="574491"/>
                  </a:lnTo>
                  <a:lnTo>
                    <a:pt x="554917" y="574758"/>
                  </a:lnTo>
                  <a:lnTo>
                    <a:pt x="550993" y="575005"/>
                  </a:lnTo>
                  <a:lnTo>
                    <a:pt x="546021" y="575329"/>
                  </a:lnTo>
                  <a:lnTo>
                    <a:pt x="540020" y="575720"/>
                  </a:lnTo>
                  <a:lnTo>
                    <a:pt x="538296" y="575205"/>
                  </a:lnTo>
                  <a:lnTo>
                    <a:pt x="537220" y="574424"/>
                  </a:lnTo>
                  <a:lnTo>
                    <a:pt x="536134" y="571176"/>
                  </a:lnTo>
                  <a:lnTo>
                    <a:pt x="535505" y="568414"/>
                  </a:lnTo>
                  <a:lnTo>
                    <a:pt x="534343" y="563242"/>
                  </a:lnTo>
                  <a:lnTo>
                    <a:pt x="533562" y="559232"/>
                  </a:lnTo>
                  <a:lnTo>
                    <a:pt x="532638" y="554450"/>
                  </a:lnTo>
                  <a:lnTo>
                    <a:pt x="532029" y="549154"/>
                  </a:lnTo>
                  <a:lnTo>
                    <a:pt x="531590" y="545382"/>
                  </a:lnTo>
                  <a:lnTo>
                    <a:pt x="527047" y="545259"/>
                  </a:lnTo>
                  <a:lnTo>
                    <a:pt x="523418" y="545164"/>
                  </a:lnTo>
                  <a:lnTo>
                    <a:pt x="518513" y="545030"/>
                  </a:lnTo>
                  <a:lnTo>
                    <a:pt x="518551" y="542020"/>
                  </a:lnTo>
                  <a:lnTo>
                    <a:pt x="518608" y="538220"/>
                  </a:lnTo>
                  <a:lnTo>
                    <a:pt x="518675" y="533886"/>
                  </a:lnTo>
                  <a:lnTo>
                    <a:pt x="519589" y="528190"/>
                  </a:lnTo>
                  <a:lnTo>
                    <a:pt x="519932" y="523408"/>
                  </a:lnTo>
                  <a:lnTo>
                    <a:pt x="520361" y="517550"/>
                  </a:lnTo>
                  <a:lnTo>
                    <a:pt x="520627" y="513674"/>
                  </a:lnTo>
                  <a:lnTo>
                    <a:pt x="520932" y="509397"/>
                  </a:lnTo>
                  <a:lnTo>
                    <a:pt x="518399" y="510721"/>
                  </a:lnTo>
                  <a:lnTo>
                    <a:pt x="515607" y="512178"/>
                  </a:lnTo>
                  <a:lnTo>
                    <a:pt x="512988" y="513540"/>
                  </a:lnTo>
                  <a:lnTo>
                    <a:pt x="511188" y="510083"/>
                  </a:lnTo>
                  <a:lnTo>
                    <a:pt x="509435" y="506711"/>
                  </a:lnTo>
                  <a:lnTo>
                    <a:pt x="506778" y="501577"/>
                  </a:lnTo>
                  <a:lnTo>
                    <a:pt x="504787" y="497729"/>
                  </a:lnTo>
                  <a:lnTo>
                    <a:pt x="501329" y="495472"/>
                  </a:lnTo>
                  <a:lnTo>
                    <a:pt x="498748" y="493804"/>
                  </a:lnTo>
                  <a:lnTo>
                    <a:pt x="496091" y="490995"/>
                  </a:lnTo>
                  <a:lnTo>
                    <a:pt x="493795" y="488071"/>
                  </a:lnTo>
                  <a:lnTo>
                    <a:pt x="491614" y="485289"/>
                  </a:lnTo>
                  <a:lnTo>
                    <a:pt x="489004" y="482880"/>
                  </a:lnTo>
                  <a:lnTo>
                    <a:pt x="486499" y="483641"/>
                  </a:lnTo>
                  <a:lnTo>
                    <a:pt x="483670" y="485156"/>
                  </a:lnTo>
                  <a:lnTo>
                    <a:pt x="480946" y="486604"/>
                  </a:lnTo>
                  <a:lnTo>
                    <a:pt x="478060" y="488147"/>
                  </a:lnTo>
                  <a:lnTo>
                    <a:pt x="476651" y="488899"/>
                  </a:lnTo>
                  <a:lnTo>
                    <a:pt x="473297" y="488614"/>
                  </a:lnTo>
                  <a:lnTo>
                    <a:pt x="470373" y="488366"/>
                  </a:lnTo>
                  <a:lnTo>
                    <a:pt x="465144" y="487918"/>
                  </a:lnTo>
                  <a:lnTo>
                    <a:pt x="460734" y="487537"/>
                  </a:lnTo>
                  <a:lnTo>
                    <a:pt x="456229" y="487147"/>
                  </a:lnTo>
                  <a:lnTo>
                    <a:pt x="449952" y="486604"/>
                  </a:lnTo>
                  <a:lnTo>
                    <a:pt x="443589" y="486061"/>
                  </a:lnTo>
                  <a:lnTo>
                    <a:pt x="439341" y="486785"/>
                  </a:lnTo>
                  <a:lnTo>
                    <a:pt x="433950" y="487689"/>
                  </a:lnTo>
                  <a:lnTo>
                    <a:pt x="428292" y="488642"/>
                  </a:lnTo>
                  <a:lnTo>
                    <a:pt x="423615" y="489433"/>
                  </a:lnTo>
                  <a:lnTo>
                    <a:pt x="417691" y="490423"/>
                  </a:lnTo>
                  <a:lnTo>
                    <a:pt x="413261" y="491166"/>
                  </a:lnTo>
                  <a:lnTo>
                    <a:pt x="411080" y="491061"/>
                  </a:lnTo>
                  <a:lnTo>
                    <a:pt x="408337" y="487937"/>
                  </a:lnTo>
                  <a:lnTo>
                    <a:pt x="403936" y="482918"/>
                  </a:lnTo>
                  <a:lnTo>
                    <a:pt x="401279" y="479870"/>
                  </a:lnTo>
                  <a:lnTo>
                    <a:pt x="398669" y="476879"/>
                  </a:lnTo>
                  <a:lnTo>
                    <a:pt x="394897" y="472564"/>
                  </a:lnTo>
                  <a:lnTo>
                    <a:pt x="391869" y="469287"/>
                  </a:lnTo>
                  <a:lnTo>
                    <a:pt x="388906" y="466087"/>
                  </a:lnTo>
                  <a:lnTo>
                    <a:pt x="387201" y="463125"/>
                  </a:lnTo>
                  <a:lnTo>
                    <a:pt x="386353" y="459391"/>
                  </a:lnTo>
                  <a:lnTo>
                    <a:pt x="384810" y="457695"/>
                  </a:lnTo>
                  <a:lnTo>
                    <a:pt x="381381" y="455409"/>
                  </a:lnTo>
                  <a:lnTo>
                    <a:pt x="377686" y="452952"/>
                  </a:lnTo>
                  <a:lnTo>
                    <a:pt x="373990" y="450494"/>
                  </a:lnTo>
                  <a:lnTo>
                    <a:pt x="370294" y="448037"/>
                  </a:lnTo>
                  <a:lnTo>
                    <a:pt x="366599" y="445570"/>
                  </a:lnTo>
                  <a:lnTo>
                    <a:pt x="362903" y="443103"/>
                  </a:lnTo>
                  <a:lnTo>
                    <a:pt x="359207" y="440636"/>
                  </a:lnTo>
                  <a:lnTo>
                    <a:pt x="355511" y="438160"/>
                  </a:lnTo>
                  <a:lnTo>
                    <a:pt x="351816" y="435683"/>
                  </a:lnTo>
                  <a:lnTo>
                    <a:pt x="348120" y="433206"/>
                  </a:lnTo>
                  <a:lnTo>
                    <a:pt x="344424" y="430721"/>
                  </a:lnTo>
                  <a:lnTo>
                    <a:pt x="340814" y="428263"/>
                  </a:lnTo>
                  <a:lnTo>
                    <a:pt x="337118" y="425777"/>
                  </a:lnTo>
                  <a:lnTo>
                    <a:pt x="333423" y="423281"/>
                  </a:lnTo>
                  <a:lnTo>
                    <a:pt x="329727" y="420786"/>
                  </a:lnTo>
                  <a:lnTo>
                    <a:pt x="326031" y="418290"/>
                  </a:lnTo>
                  <a:lnTo>
                    <a:pt x="322336" y="415795"/>
                  </a:lnTo>
                  <a:lnTo>
                    <a:pt x="319297" y="413976"/>
                  </a:lnTo>
                  <a:lnTo>
                    <a:pt x="316468" y="414452"/>
                  </a:lnTo>
                  <a:lnTo>
                    <a:pt x="312239" y="415728"/>
                  </a:lnTo>
                  <a:lnTo>
                    <a:pt x="307800" y="417062"/>
                  </a:lnTo>
                  <a:lnTo>
                    <a:pt x="303409" y="418386"/>
                  </a:lnTo>
                  <a:lnTo>
                    <a:pt x="295542" y="420748"/>
                  </a:lnTo>
                  <a:lnTo>
                    <a:pt x="290484" y="422272"/>
                  </a:lnTo>
                  <a:lnTo>
                    <a:pt x="286531" y="423548"/>
                  </a:lnTo>
                  <a:lnTo>
                    <a:pt x="282321" y="424910"/>
                  </a:lnTo>
                  <a:lnTo>
                    <a:pt x="276796" y="426691"/>
                  </a:lnTo>
                  <a:lnTo>
                    <a:pt x="272168" y="428187"/>
                  </a:lnTo>
                  <a:lnTo>
                    <a:pt x="266748" y="429939"/>
                  </a:lnTo>
                  <a:lnTo>
                    <a:pt x="261938" y="431492"/>
                  </a:lnTo>
                  <a:lnTo>
                    <a:pt x="257899" y="432788"/>
                  </a:lnTo>
                  <a:lnTo>
                    <a:pt x="253689" y="434149"/>
                  </a:lnTo>
                  <a:lnTo>
                    <a:pt x="250355" y="435216"/>
                  </a:lnTo>
                  <a:lnTo>
                    <a:pt x="250355" y="443846"/>
                  </a:lnTo>
                  <a:lnTo>
                    <a:pt x="250355" y="452438"/>
                  </a:lnTo>
                  <a:lnTo>
                    <a:pt x="250365" y="461000"/>
                  </a:lnTo>
                  <a:lnTo>
                    <a:pt x="250365" y="469535"/>
                  </a:lnTo>
                  <a:lnTo>
                    <a:pt x="250365" y="478031"/>
                  </a:lnTo>
                  <a:lnTo>
                    <a:pt x="250374" y="486490"/>
                  </a:lnTo>
                  <a:lnTo>
                    <a:pt x="250374" y="494919"/>
                  </a:lnTo>
                  <a:lnTo>
                    <a:pt x="250374" y="503311"/>
                  </a:lnTo>
                  <a:lnTo>
                    <a:pt x="250374" y="511673"/>
                  </a:lnTo>
                  <a:lnTo>
                    <a:pt x="250384" y="520008"/>
                  </a:lnTo>
                  <a:lnTo>
                    <a:pt x="250384" y="528314"/>
                  </a:lnTo>
                  <a:lnTo>
                    <a:pt x="250384" y="536591"/>
                  </a:lnTo>
                  <a:lnTo>
                    <a:pt x="250393" y="544830"/>
                  </a:lnTo>
                  <a:lnTo>
                    <a:pt x="250393" y="553041"/>
                  </a:lnTo>
                  <a:lnTo>
                    <a:pt x="250393" y="561222"/>
                  </a:lnTo>
                  <a:lnTo>
                    <a:pt x="250403" y="569376"/>
                  </a:lnTo>
                  <a:lnTo>
                    <a:pt x="249260" y="569309"/>
                  </a:lnTo>
                  <a:lnTo>
                    <a:pt x="246698" y="569786"/>
                  </a:lnTo>
                  <a:lnTo>
                    <a:pt x="242411" y="570919"/>
                  </a:lnTo>
                  <a:lnTo>
                    <a:pt x="238849" y="571490"/>
                  </a:lnTo>
                  <a:lnTo>
                    <a:pt x="237287" y="571138"/>
                  </a:lnTo>
                  <a:lnTo>
                    <a:pt x="235887" y="570291"/>
                  </a:lnTo>
                  <a:lnTo>
                    <a:pt x="234658" y="568500"/>
                  </a:lnTo>
                  <a:lnTo>
                    <a:pt x="232829" y="566318"/>
                  </a:lnTo>
                  <a:lnTo>
                    <a:pt x="230953" y="564547"/>
                  </a:lnTo>
                  <a:lnTo>
                    <a:pt x="228619" y="560918"/>
                  </a:lnTo>
                  <a:lnTo>
                    <a:pt x="227000" y="558127"/>
                  </a:lnTo>
                  <a:lnTo>
                    <a:pt x="223009" y="552012"/>
                  </a:lnTo>
                  <a:lnTo>
                    <a:pt x="222447" y="550078"/>
                  </a:lnTo>
                  <a:lnTo>
                    <a:pt x="221704" y="548107"/>
                  </a:lnTo>
                  <a:lnTo>
                    <a:pt x="220371" y="546459"/>
                  </a:lnTo>
                  <a:lnTo>
                    <a:pt x="215665" y="542411"/>
                  </a:lnTo>
                  <a:lnTo>
                    <a:pt x="210188" y="538753"/>
                  </a:lnTo>
                  <a:lnTo>
                    <a:pt x="204817" y="535162"/>
                  </a:lnTo>
                  <a:lnTo>
                    <a:pt x="203302" y="534286"/>
                  </a:lnTo>
                  <a:lnTo>
                    <a:pt x="200787" y="533172"/>
                  </a:lnTo>
                  <a:lnTo>
                    <a:pt x="197691" y="533152"/>
                  </a:lnTo>
                  <a:lnTo>
                    <a:pt x="195577" y="533372"/>
                  </a:lnTo>
                  <a:lnTo>
                    <a:pt x="189138" y="534562"/>
                  </a:lnTo>
                  <a:lnTo>
                    <a:pt x="184195" y="535953"/>
                  </a:lnTo>
                  <a:lnTo>
                    <a:pt x="177498" y="537839"/>
                  </a:lnTo>
                  <a:lnTo>
                    <a:pt x="172308" y="539925"/>
                  </a:lnTo>
                  <a:lnTo>
                    <a:pt x="171145" y="540534"/>
                  </a:lnTo>
                  <a:lnTo>
                    <a:pt x="167354" y="543049"/>
                  </a:lnTo>
                  <a:lnTo>
                    <a:pt x="162716" y="547221"/>
                  </a:lnTo>
                  <a:lnTo>
                    <a:pt x="157296" y="553088"/>
                  </a:lnTo>
                  <a:lnTo>
                    <a:pt x="156591" y="549316"/>
                  </a:lnTo>
                  <a:lnTo>
                    <a:pt x="156353" y="543497"/>
                  </a:lnTo>
                  <a:lnTo>
                    <a:pt x="156449" y="541620"/>
                  </a:lnTo>
                  <a:lnTo>
                    <a:pt x="157925" y="536715"/>
                  </a:lnTo>
                  <a:lnTo>
                    <a:pt x="159420" y="533343"/>
                  </a:lnTo>
                  <a:lnTo>
                    <a:pt x="160620" y="529828"/>
                  </a:lnTo>
                  <a:lnTo>
                    <a:pt x="161163" y="525228"/>
                  </a:lnTo>
                  <a:lnTo>
                    <a:pt x="160049" y="517817"/>
                  </a:lnTo>
                  <a:lnTo>
                    <a:pt x="158801" y="516169"/>
                  </a:lnTo>
                  <a:lnTo>
                    <a:pt x="157306" y="515636"/>
                  </a:lnTo>
                  <a:lnTo>
                    <a:pt x="155706" y="515483"/>
                  </a:lnTo>
                  <a:lnTo>
                    <a:pt x="152762" y="515788"/>
                  </a:lnTo>
                  <a:lnTo>
                    <a:pt x="151391" y="516388"/>
                  </a:lnTo>
                  <a:lnTo>
                    <a:pt x="149000" y="513883"/>
                  </a:lnTo>
                  <a:lnTo>
                    <a:pt x="146114" y="513483"/>
                  </a:lnTo>
                  <a:lnTo>
                    <a:pt x="144590" y="514179"/>
                  </a:lnTo>
                  <a:lnTo>
                    <a:pt x="143047" y="514540"/>
                  </a:lnTo>
                  <a:lnTo>
                    <a:pt x="141370" y="513845"/>
                  </a:lnTo>
                  <a:lnTo>
                    <a:pt x="139922" y="512359"/>
                  </a:lnTo>
                  <a:lnTo>
                    <a:pt x="139037" y="510759"/>
                  </a:lnTo>
                  <a:lnTo>
                    <a:pt x="138351" y="508949"/>
                  </a:lnTo>
                  <a:lnTo>
                    <a:pt x="136084" y="505311"/>
                  </a:lnTo>
                  <a:lnTo>
                    <a:pt x="133836" y="503329"/>
                  </a:lnTo>
                  <a:lnTo>
                    <a:pt x="131112" y="502891"/>
                  </a:lnTo>
                  <a:lnTo>
                    <a:pt x="126664" y="503006"/>
                  </a:lnTo>
                  <a:lnTo>
                    <a:pt x="125263" y="502758"/>
                  </a:lnTo>
                  <a:lnTo>
                    <a:pt x="125187" y="500691"/>
                  </a:lnTo>
                  <a:lnTo>
                    <a:pt x="125749" y="496119"/>
                  </a:lnTo>
                  <a:lnTo>
                    <a:pt x="125759" y="493728"/>
                  </a:lnTo>
                  <a:lnTo>
                    <a:pt x="125445" y="491471"/>
                  </a:lnTo>
                  <a:lnTo>
                    <a:pt x="124702" y="489614"/>
                  </a:lnTo>
                  <a:lnTo>
                    <a:pt x="123759" y="488004"/>
                  </a:lnTo>
                  <a:lnTo>
                    <a:pt x="121111" y="485356"/>
                  </a:lnTo>
                  <a:lnTo>
                    <a:pt x="119110" y="481622"/>
                  </a:lnTo>
                  <a:lnTo>
                    <a:pt x="115767" y="473916"/>
                  </a:lnTo>
                  <a:lnTo>
                    <a:pt x="112843" y="465229"/>
                  </a:lnTo>
                  <a:lnTo>
                    <a:pt x="111557" y="463915"/>
                  </a:lnTo>
                  <a:lnTo>
                    <a:pt x="108947" y="462534"/>
                  </a:lnTo>
                  <a:lnTo>
                    <a:pt x="103242" y="461429"/>
                  </a:lnTo>
                  <a:lnTo>
                    <a:pt x="99479" y="460286"/>
                  </a:lnTo>
                  <a:lnTo>
                    <a:pt x="98003" y="459181"/>
                  </a:lnTo>
                  <a:lnTo>
                    <a:pt x="97384" y="457267"/>
                  </a:lnTo>
                  <a:lnTo>
                    <a:pt x="97403" y="455209"/>
                  </a:lnTo>
                  <a:lnTo>
                    <a:pt x="97707" y="452781"/>
                  </a:lnTo>
                  <a:lnTo>
                    <a:pt x="98584" y="450723"/>
                  </a:lnTo>
                  <a:lnTo>
                    <a:pt x="101575" y="449132"/>
                  </a:lnTo>
                  <a:lnTo>
                    <a:pt x="108081" y="448780"/>
                  </a:lnTo>
                  <a:lnTo>
                    <a:pt x="113634" y="448951"/>
                  </a:lnTo>
                  <a:lnTo>
                    <a:pt x="118672" y="452628"/>
                  </a:lnTo>
                  <a:lnTo>
                    <a:pt x="120320" y="453466"/>
                  </a:lnTo>
                  <a:lnTo>
                    <a:pt x="122111" y="453704"/>
                  </a:lnTo>
                  <a:lnTo>
                    <a:pt x="125673" y="452542"/>
                  </a:lnTo>
                  <a:lnTo>
                    <a:pt x="127445" y="452209"/>
                  </a:lnTo>
                  <a:lnTo>
                    <a:pt x="131902" y="452590"/>
                  </a:lnTo>
                  <a:lnTo>
                    <a:pt x="130569" y="450847"/>
                  </a:lnTo>
                  <a:lnTo>
                    <a:pt x="128893" y="449932"/>
                  </a:lnTo>
                  <a:lnTo>
                    <a:pt x="127159" y="450009"/>
                  </a:lnTo>
                  <a:lnTo>
                    <a:pt x="125664" y="449294"/>
                  </a:lnTo>
                  <a:lnTo>
                    <a:pt x="123197" y="445923"/>
                  </a:lnTo>
                  <a:lnTo>
                    <a:pt x="118920" y="442074"/>
                  </a:lnTo>
                  <a:lnTo>
                    <a:pt x="117929" y="440484"/>
                  </a:lnTo>
                  <a:lnTo>
                    <a:pt x="117624" y="437931"/>
                  </a:lnTo>
                  <a:lnTo>
                    <a:pt x="118453" y="435731"/>
                  </a:lnTo>
                  <a:lnTo>
                    <a:pt x="121482" y="433473"/>
                  </a:lnTo>
                  <a:lnTo>
                    <a:pt x="124063" y="430397"/>
                  </a:lnTo>
                  <a:lnTo>
                    <a:pt x="125235" y="426310"/>
                  </a:lnTo>
                  <a:lnTo>
                    <a:pt x="126292" y="424424"/>
                  </a:lnTo>
                  <a:lnTo>
                    <a:pt x="128483" y="421462"/>
                  </a:lnTo>
                  <a:lnTo>
                    <a:pt x="131798" y="422034"/>
                  </a:lnTo>
                  <a:lnTo>
                    <a:pt x="136960" y="419891"/>
                  </a:lnTo>
                  <a:lnTo>
                    <a:pt x="145409" y="420310"/>
                  </a:lnTo>
                  <a:lnTo>
                    <a:pt x="155524" y="419700"/>
                  </a:lnTo>
                  <a:lnTo>
                    <a:pt x="158305" y="419919"/>
                  </a:lnTo>
                  <a:lnTo>
                    <a:pt x="164754" y="422015"/>
                  </a:lnTo>
                  <a:lnTo>
                    <a:pt x="168459" y="422920"/>
                  </a:lnTo>
                  <a:lnTo>
                    <a:pt x="172964" y="423377"/>
                  </a:lnTo>
                  <a:lnTo>
                    <a:pt x="176213" y="422453"/>
                  </a:lnTo>
                  <a:lnTo>
                    <a:pt x="173155" y="419595"/>
                  </a:lnTo>
                  <a:lnTo>
                    <a:pt x="166516" y="416205"/>
                  </a:lnTo>
                  <a:lnTo>
                    <a:pt x="164811" y="413309"/>
                  </a:lnTo>
                  <a:lnTo>
                    <a:pt x="167850" y="405422"/>
                  </a:lnTo>
                  <a:lnTo>
                    <a:pt x="171965" y="398212"/>
                  </a:lnTo>
                  <a:lnTo>
                    <a:pt x="174479" y="389620"/>
                  </a:lnTo>
                  <a:lnTo>
                    <a:pt x="173774" y="381048"/>
                  </a:lnTo>
                  <a:lnTo>
                    <a:pt x="172574" y="378676"/>
                  </a:lnTo>
                  <a:lnTo>
                    <a:pt x="172964" y="375885"/>
                  </a:lnTo>
                  <a:lnTo>
                    <a:pt x="174393" y="373523"/>
                  </a:lnTo>
                  <a:lnTo>
                    <a:pt x="175403" y="371170"/>
                  </a:lnTo>
                  <a:lnTo>
                    <a:pt x="174527" y="368332"/>
                  </a:lnTo>
                  <a:lnTo>
                    <a:pt x="172717" y="363893"/>
                  </a:lnTo>
                  <a:lnTo>
                    <a:pt x="171784" y="362455"/>
                  </a:lnTo>
                  <a:lnTo>
                    <a:pt x="168612" y="360054"/>
                  </a:lnTo>
                  <a:lnTo>
                    <a:pt x="162240" y="359950"/>
                  </a:lnTo>
                  <a:lnTo>
                    <a:pt x="157039" y="358635"/>
                  </a:lnTo>
                  <a:lnTo>
                    <a:pt x="155353" y="359693"/>
                  </a:lnTo>
                  <a:lnTo>
                    <a:pt x="154400" y="361312"/>
                  </a:lnTo>
                  <a:lnTo>
                    <a:pt x="153210" y="362379"/>
                  </a:lnTo>
                  <a:lnTo>
                    <a:pt x="149162" y="364531"/>
                  </a:lnTo>
                  <a:lnTo>
                    <a:pt x="147809" y="364960"/>
                  </a:lnTo>
                  <a:lnTo>
                    <a:pt x="146399" y="364531"/>
                  </a:lnTo>
                  <a:lnTo>
                    <a:pt x="144409" y="362112"/>
                  </a:lnTo>
                  <a:lnTo>
                    <a:pt x="142637" y="362379"/>
                  </a:lnTo>
                  <a:lnTo>
                    <a:pt x="137275" y="360864"/>
                  </a:lnTo>
                  <a:lnTo>
                    <a:pt x="134751" y="357569"/>
                  </a:lnTo>
                  <a:lnTo>
                    <a:pt x="133808" y="357111"/>
                  </a:lnTo>
                  <a:lnTo>
                    <a:pt x="125139" y="354473"/>
                  </a:lnTo>
                  <a:lnTo>
                    <a:pt x="122130" y="353968"/>
                  </a:lnTo>
                  <a:lnTo>
                    <a:pt x="115224" y="356683"/>
                  </a:lnTo>
                  <a:lnTo>
                    <a:pt x="110224" y="360159"/>
                  </a:lnTo>
                  <a:lnTo>
                    <a:pt x="108814" y="360664"/>
                  </a:lnTo>
                  <a:lnTo>
                    <a:pt x="106232" y="362864"/>
                  </a:lnTo>
                  <a:lnTo>
                    <a:pt x="104775" y="363217"/>
                  </a:lnTo>
                  <a:lnTo>
                    <a:pt x="103280" y="362836"/>
                  </a:lnTo>
                  <a:lnTo>
                    <a:pt x="101861" y="362969"/>
                  </a:lnTo>
                  <a:lnTo>
                    <a:pt x="98841" y="366265"/>
                  </a:lnTo>
                  <a:lnTo>
                    <a:pt x="93374" y="370094"/>
                  </a:lnTo>
                  <a:lnTo>
                    <a:pt x="90659" y="372504"/>
                  </a:lnTo>
                  <a:lnTo>
                    <a:pt x="87630" y="373999"/>
                  </a:lnTo>
                  <a:lnTo>
                    <a:pt x="84258" y="374942"/>
                  </a:lnTo>
                  <a:lnTo>
                    <a:pt x="80820" y="375095"/>
                  </a:lnTo>
                  <a:lnTo>
                    <a:pt x="79553" y="375961"/>
                  </a:lnTo>
                  <a:lnTo>
                    <a:pt x="75619" y="376266"/>
                  </a:lnTo>
                  <a:lnTo>
                    <a:pt x="73219" y="376971"/>
                  </a:lnTo>
                  <a:lnTo>
                    <a:pt x="73133" y="378276"/>
                  </a:lnTo>
                  <a:lnTo>
                    <a:pt x="73609" y="381190"/>
                  </a:lnTo>
                  <a:lnTo>
                    <a:pt x="71571" y="380162"/>
                  </a:lnTo>
                  <a:lnTo>
                    <a:pt x="69428" y="382143"/>
                  </a:lnTo>
                  <a:lnTo>
                    <a:pt x="70133" y="384010"/>
                  </a:lnTo>
                  <a:lnTo>
                    <a:pt x="68847" y="383562"/>
                  </a:lnTo>
                  <a:lnTo>
                    <a:pt x="62827" y="379962"/>
                  </a:lnTo>
                  <a:lnTo>
                    <a:pt x="57884" y="377409"/>
                  </a:lnTo>
                  <a:lnTo>
                    <a:pt x="53493" y="375142"/>
                  </a:lnTo>
                  <a:lnTo>
                    <a:pt x="52854" y="374733"/>
                  </a:lnTo>
                  <a:lnTo>
                    <a:pt x="51654" y="373628"/>
                  </a:lnTo>
                  <a:lnTo>
                    <a:pt x="50797" y="371904"/>
                  </a:lnTo>
                  <a:lnTo>
                    <a:pt x="50616" y="370018"/>
                  </a:lnTo>
                  <a:lnTo>
                    <a:pt x="51045" y="368627"/>
                  </a:lnTo>
                  <a:lnTo>
                    <a:pt x="52111" y="367741"/>
                  </a:lnTo>
                  <a:lnTo>
                    <a:pt x="53369" y="367398"/>
                  </a:lnTo>
                  <a:lnTo>
                    <a:pt x="54483" y="367684"/>
                  </a:lnTo>
                  <a:lnTo>
                    <a:pt x="55722" y="368532"/>
                  </a:lnTo>
                  <a:lnTo>
                    <a:pt x="57931" y="369561"/>
                  </a:lnTo>
                  <a:lnTo>
                    <a:pt x="60798" y="369751"/>
                  </a:lnTo>
                  <a:lnTo>
                    <a:pt x="62589" y="368960"/>
                  </a:lnTo>
                  <a:lnTo>
                    <a:pt x="62827" y="367065"/>
                  </a:lnTo>
                  <a:lnTo>
                    <a:pt x="59417" y="360036"/>
                  </a:lnTo>
                  <a:lnTo>
                    <a:pt x="56274" y="354349"/>
                  </a:lnTo>
                  <a:lnTo>
                    <a:pt x="53236" y="348006"/>
                  </a:lnTo>
                  <a:lnTo>
                    <a:pt x="51950" y="345700"/>
                  </a:lnTo>
                  <a:lnTo>
                    <a:pt x="48226" y="340366"/>
                  </a:lnTo>
                  <a:lnTo>
                    <a:pt x="44548" y="335099"/>
                  </a:lnTo>
                  <a:lnTo>
                    <a:pt x="41643" y="330394"/>
                  </a:lnTo>
                  <a:lnTo>
                    <a:pt x="40120" y="328946"/>
                  </a:lnTo>
                  <a:lnTo>
                    <a:pt x="35433" y="328346"/>
                  </a:lnTo>
                  <a:lnTo>
                    <a:pt x="26499" y="327184"/>
                  </a:lnTo>
                  <a:lnTo>
                    <a:pt x="23336" y="326631"/>
                  </a:lnTo>
                  <a:lnTo>
                    <a:pt x="20803" y="328031"/>
                  </a:lnTo>
                  <a:lnTo>
                    <a:pt x="18260" y="329127"/>
                  </a:lnTo>
                  <a:lnTo>
                    <a:pt x="15850" y="327088"/>
                  </a:lnTo>
                  <a:lnTo>
                    <a:pt x="13945" y="323736"/>
                  </a:lnTo>
                  <a:lnTo>
                    <a:pt x="12945" y="320916"/>
                  </a:lnTo>
                  <a:lnTo>
                    <a:pt x="13431" y="318030"/>
                  </a:lnTo>
                  <a:lnTo>
                    <a:pt x="13631" y="313763"/>
                  </a:lnTo>
                  <a:lnTo>
                    <a:pt x="12173" y="309553"/>
                  </a:lnTo>
                  <a:lnTo>
                    <a:pt x="10563" y="307467"/>
                  </a:lnTo>
                  <a:lnTo>
                    <a:pt x="6525" y="305895"/>
                  </a:lnTo>
                  <a:lnTo>
                    <a:pt x="1381" y="302343"/>
                  </a:lnTo>
                  <a:lnTo>
                    <a:pt x="0" y="295837"/>
                  </a:lnTo>
                  <a:lnTo>
                    <a:pt x="2496" y="286483"/>
                  </a:lnTo>
                  <a:lnTo>
                    <a:pt x="6515" y="279835"/>
                  </a:lnTo>
                  <a:lnTo>
                    <a:pt x="9440" y="277044"/>
                  </a:lnTo>
                  <a:lnTo>
                    <a:pt x="10830" y="274606"/>
                  </a:lnTo>
                  <a:lnTo>
                    <a:pt x="11287" y="272491"/>
                  </a:lnTo>
                  <a:lnTo>
                    <a:pt x="10935" y="270472"/>
                  </a:lnTo>
                  <a:lnTo>
                    <a:pt x="9201" y="268319"/>
                  </a:lnTo>
                  <a:lnTo>
                    <a:pt x="6515" y="266224"/>
                  </a:lnTo>
                  <a:lnTo>
                    <a:pt x="5153" y="263643"/>
                  </a:lnTo>
                  <a:lnTo>
                    <a:pt x="5715" y="258099"/>
                  </a:lnTo>
                  <a:lnTo>
                    <a:pt x="7497" y="250089"/>
                  </a:lnTo>
                  <a:lnTo>
                    <a:pt x="10239" y="243659"/>
                  </a:lnTo>
                  <a:lnTo>
                    <a:pt x="13916" y="240087"/>
                  </a:lnTo>
                  <a:lnTo>
                    <a:pt x="17088" y="237525"/>
                  </a:lnTo>
                  <a:lnTo>
                    <a:pt x="18336" y="235134"/>
                  </a:lnTo>
                  <a:lnTo>
                    <a:pt x="18402" y="231734"/>
                  </a:lnTo>
                  <a:lnTo>
                    <a:pt x="18326" y="228524"/>
                  </a:lnTo>
                  <a:lnTo>
                    <a:pt x="19174" y="226190"/>
                  </a:lnTo>
                  <a:lnTo>
                    <a:pt x="20507" y="224333"/>
                  </a:lnTo>
                  <a:lnTo>
                    <a:pt x="21917" y="222666"/>
                  </a:lnTo>
                  <a:lnTo>
                    <a:pt x="23899" y="220799"/>
                  </a:lnTo>
                  <a:lnTo>
                    <a:pt x="26470" y="220342"/>
                  </a:lnTo>
                  <a:lnTo>
                    <a:pt x="29299" y="221828"/>
                  </a:lnTo>
                  <a:lnTo>
                    <a:pt x="33147" y="225819"/>
                  </a:lnTo>
                  <a:lnTo>
                    <a:pt x="38786" y="233677"/>
                  </a:lnTo>
                  <a:lnTo>
                    <a:pt x="42006" y="238811"/>
                  </a:lnTo>
                  <a:lnTo>
                    <a:pt x="43168" y="240392"/>
                  </a:lnTo>
                  <a:lnTo>
                    <a:pt x="46111" y="243440"/>
                  </a:lnTo>
                  <a:lnTo>
                    <a:pt x="48768" y="244669"/>
                  </a:lnTo>
                  <a:lnTo>
                    <a:pt x="53197" y="242764"/>
                  </a:lnTo>
                  <a:lnTo>
                    <a:pt x="57445" y="240544"/>
                  </a:lnTo>
                  <a:lnTo>
                    <a:pt x="58817" y="239135"/>
                  </a:lnTo>
                  <a:lnTo>
                    <a:pt x="59693" y="237030"/>
                  </a:lnTo>
                  <a:lnTo>
                    <a:pt x="59017" y="233429"/>
                  </a:lnTo>
                  <a:lnTo>
                    <a:pt x="58131" y="231077"/>
                  </a:lnTo>
                  <a:lnTo>
                    <a:pt x="57188" y="228076"/>
                  </a:lnTo>
                  <a:lnTo>
                    <a:pt x="55883" y="222847"/>
                  </a:lnTo>
                  <a:lnTo>
                    <a:pt x="54959" y="214617"/>
                  </a:lnTo>
                  <a:lnTo>
                    <a:pt x="53864" y="211998"/>
                  </a:lnTo>
                  <a:lnTo>
                    <a:pt x="54664" y="211693"/>
                  </a:lnTo>
                  <a:lnTo>
                    <a:pt x="56798" y="212236"/>
                  </a:lnTo>
                  <a:lnTo>
                    <a:pt x="58770" y="212474"/>
                  </a:lnTo>
                  <a:lnTo>
                    <a:pt x="61589" y="210655"/>
                  </a:lnTo>
                  <a:lnTo>
                    <a:pt x="65456" y="207226"/>
                  </a:lnTo>
                  <a:lnTo>
                    <a:pt x="72533" y="201921"/>
                  </a:lnTo>
                  <a:lnTo>
                    <a:pt x="74029" y="198415"/>
                  </a:lnTo>
                  <a:lnTo>
                    <a:pt x="75238" y="194510"/>
                  </a:lnTo>
                  <a:lnTo>
                    <a:pt x="77201" y="192110"/>
                  </a:lnTo>
                  <a:lnTo>
                    <a:pt x="81705" y="191319"/>
                  </a:lnTo>
                  <a:lnTo>
                    <a:pt x="85878" y="190062"/>
                  </a:lnTo>
                  <a:lnTo>
                    <a:pt x="88821" y="187280"/>
                  </a:lnTo>
                  <a:lnTo>
                    <a:pt x="93431" y="184833"/>
                  </a:lnTo>
                  <a:lnTo>
                    <a:pt x="97222" y="183347"/>
                  </a:lnTo>
                  <a:lnTo>
                    <a:pt x="98889" y="181975"/>
                  </a:lnTo>
                  <a:lnTo>
                    <a:pt x="100079" y="179918"/>
                  </a:lnTo>
                  <a:lnTo>
                    <a:pt x="104423" y="174107"/>
                  </a:lnTo>
                  <a:lnTo>
                    <a:pt x="107833" y="170526"/>
                  </a:lnTo>
                  <a:lnTo>
                    <a:pt x="110833" y="166831"/>
                  </a:lnTo>
                  <a:lnTo>
                    <a:pt x="111833" y="164506"/>
                  </a:lnTo>
                  <a:lnTo>
                    <a:pt x="114205" y="164935"/>
                  </a:lnTo>
                  <a:lnTo>
                    <a:pt x="117824" y="166545"/>
                  </a:lnTo>
                  <a:lnTo>
                    <a:pt x="121711" y="168012"/>
                  </a:lnTo>
                  <a:lnTo>
                    <a:pt x="124559" y="170288"/>
                  </a:lnTo>
                  <a:lnTo>
                    <a:pt x="125121" y="172612"/>
                  </a:lnTo>
                  <a:lnTo>
                    <a:pt x="125397" y="174441"/>
                  </a:lnTo>
                  <a:lnTo>
                    <a:pt x="126549" y="175384"/>
                  </a:lnTo>
                  <a:lnTo>
                    <a:pt x="127931" y="175565"/>
                  </a:lnTo>
                  <a:lnTo>
                    <a:pt x="130007" y="175108"/>
                  </a:lnTo>
                  <a:lnTo>
                    <a:pt x="133636" y="175022"/>
                  </a:lnTo>
                  <a:lnTo>
                    <a:pt x="138084" y="172012"/>
                  </a:lnTo>
                  <a:lnTo>
                    <a:pt x="144276" y="166926"/>
                  </a:lnTo>
                  <a:lnTo>
                    <a:pt x="149943" y="165345"/>
                  </a:lnTo>
                  <a:lnTo>
                    <a:pt x="152924" y="166554"/>
                  </a:lnTo>
                  <a:lnTo>
                    <a:pt x="155391" y="170297"/>
                  </a:lnTo>
                  <a:lnTo>
                    <a:pt x="157344" y="173812"/>
                  </a:lnTo>
                  <a:lnTo>
                    <a:pt x="159354" y="175117"/>
                  </a:lnTo>
                  <a:lnTo>
                    <a:pt x="160601" y="175155"/>
                  </a:lnTo>
                  <a:lnTo>
                    <a:pt x="161058" y="175212"/>
                  </a:lnTo>
                  <a:lnTo>
                    <a:pt x="163554" y="174412"/>
                  </a:lnTo>
                  <a:lnTo>
                    <a:pt x="163745" y="174422"/>
                  </a:lnTo>
                  <a:lnTo>
                    <a:pt x="166021" y="174565"/>
                  </a:lnTo>
                  <a:lnTo>
                    <a:pt x="168212" y="175755"/>
                  </a:lnTo>
                  <a:lnTo>
                    <a:pt x="171841" y="175889"/>
                  </a:lnTo>
                  <a:lnTo>
                    <a:pt x="176899" y="174984"/>
                  </a:lnTo>
                  <a:lnTo>
                    <a:pt x="177432" y="174612"/>
                  </a:lnTo>
                  <a:lnTo>
                    <a:pt x="179861" y="175098"/>
                  </a:lnTo>
                  <a:lnTo>
                    <a:pt x="182814" y="176717"/>
                  </a:lnTo>
                  <a:lnTo>
                    <a:pt x="185109" y="178641"/>
                  </a:lnTo>
                  <a:lnTo>
                    <a:pt x="189224" y="184947"/>
                  </a:lnTo>
                  <a:lnTo>
                    <a:pt x="191586" y="186566"/>
                  </a:lnTo>
                  <a:lnTo>
                    <a:pt x="196405" y="188804"/>
                  </a:lnTo>
                  <a:lnTo>
                    <a:pt x="198663" y="190757"/>
                  </a:lnTo>
                  <a:lnTo>
                    <a:pt x="201292" y="193920"/>
                  </a:lnTo>
                  <a:lnTo>
                    <a:pt x="202664" y="195834"/>
                  </a:lnTo>
                  <a:lnTo>
                    <a:pt x="205521" y="199292"/>
                  </a:lnTo>
                  <a:lnTo>
                    <a:pt x="208826" y="204940"/>
                  </a:lnTo>
                  <a:lnTo>
                    <a:pt x="209417" y="209426"/>
                  </a:lnTo>
                  <a:lnTo>
                    <a:pt x="210169" y="213208"/>
                  </a:lnTo>
                  <a:lnTo>
                    <a:pt x="211398" y="214998"/>
                  </a:lnTo>
                  <a:lnTo>
                    <a:pt x="212408" y="215217"/>
                  </a:lnTo>
                  <a:lnTo>
                    <a:pt x="213493" y="214598"/>
                  </a:lnTo>
                  <a:lnTo>
                    <a:pt x="214560" y="212874"/>
                  </a:lnTo>
                  <a:lnTo>
                    <a:pt x="214932" y="209998"/>
                  </a:lnTo>
                  <a:lnTo>
                    <a:pt x="214608" y="204902"/>
                  </a:lnTo>
                  <a:lnTo>
                    <a:pt x="213760" y="200730"/>
                  </a:lnTo>
                  <a:lnTo>
                    <a:pt x="212674" y="199406"/>
                  </a:lnTo>
                  <a:lnTo>
                    <a:pt x="212150" y="197939"/>
                  </a:lnTo>
                  <a:lnTo>
                    <a:pt x="212865" y="196072"/>
                  </a:lnTo>
                  <a:lnTo>
                    <a:pt x="214703" y="195167"/>
                  </a:lnTo>
                  <a:lnTo>
                    <a:pt x="216989" y="195739"/>
                  </a:lnTo>
                  <a:lnTo>
                    <a:pt x="220752" y="198139"/>
                  </a:lnTo>
                  <a:lnTo>
                    <a:pt x="224676" y="201158"/>
                  </a:lnTo>
                  <a:lnTo>
                    <a:pt x="229505" y="206435"/>
                  </a:lnTo>
                  <a:lnTo>
                    <a:pt x="233934" y="209778"/>
                  </a:lnTo>
                  <a:lnTo>
                    <a:pt x="238783" y="212446"/>
                  </a:lnTo>
                  <a:lnTo>
                    <a:pt x="242631" y="213236"/>
                  </a:lnTo>
                  <a:lnTo>
                    <a:pt x="245612" y="212436"/>
                  </a:lnTo>
                  <a:lnTo>
                    <a:pt x="249127" y="210264"/>
                  </a:lnTo>
                  <a:lnTo>
                    <a:pt x="252346" y="207750"/>
                  </a:lnTo>
                  <a:lnTo>
                    <a:pt x="253813" y="205111"/>
                  </a:lnTo>
                  <a:lnTo>
                    <a:pt x="254861" y="202225"/>
                  </a:lnTo>
                  <a:lnTo>
                    <a:pt x="259718" y="198368"/>
                  </a:lnTo>
                  <a:lnTo>
                    <a:pt x="264157" y="194834"/>
                  </a:lnTo>
                  <a:lnTo>
                    <a:pt x="266176" y="195472"/>
                  </a:lnTo>
                  <a:lnTo>
                    <a:pt x="267595" y="196472"/>
                  </a:lnTo>
                  <a:lnTo>
                    <a:pt x="272149" y="194320"/>
                  </a:lnTo>
                  <a:lnTo>
                    <a:pt x="273730" y="193729"/>
                  </a:lnTo>
                  <a:lnTo>
                    <a:pt x="278064" y="192891"/>
                  </a:lnTo>
                  <a:lnTo>
                    <a:pt x="282540" y="194129"/>
                  </a:lnTo>
                  <a:lnTo>
                    <a:pt x="286112" y="197920"/>
                  </a:lnTo>
                  <a:lnTo>
                    <a:pt x="289570" y="200358"/>
                  </a:lnTo>
                  <a:lnTo>
                    <a:pt x="292665" y="200073"/>
                  </a:lnTo>
                  <a:lnTo>
                    <a:pt x="295227" y="198825"/>
                  </a:lnTo>
                  <a:lnTo>
                    <a:pt x="296923" y="196463"/>
                  </a:lnTo>
                  <a:lnTo>
                    <a:pt x="298209" y="193672"/>
                  </a:lnTo>
                  <a:lnTo>
                    <a:pt x="299924" y="191881"/>
                  </a:lnTo>
                  <a:lnTo>
                    <a:pt x="300181" y="191767"/>
                  </a:lnTo>
                  <a:lnTo>
                    <a:pt x="305695" y="192739"/>
                  </a:lnTo>
                  <a:lnTo>
                    <a:pt x="309153" y="192596"/>
                  </a:lnTo>
                  <a:lnTo>
                    <a:pt x="309525" y="192196"/>
                  </a:lnTo>
                  <a:lnTo>
                    <a:pt x="314087" y="192957"/>
                  </a:lnTo>
                  <a:lnTo>
                    <a:pt x="319126" y="196891"/>
                  </a:lnTo>
                  <a:lnTo>
                    <a:pt x="322250" y="201244"/>
                  </a:lnTo>
                  <a:lnTo>
                    <a:pt x="326250" y="206778"/>
                  </a:lnTo>
                  <a:lnTo>
                    <a:pt x="328108" y="208579"/>
                  </a:lnTo>
                  <a:lnTo>
                    <a:pt x="330813" y="209350"/>
                  </a:lnTo>
                  <a:lnTo>
                    <a:pt x="332937" y="209683"/>
                  </a:lnTo>
                  <a:lnTo>
                    <a:pt x="335785" y="210541"/>
                  </a:lnTo>
                  <a:lnTo>
                    <a:pt x="343310" y="211693"/>
                  </a:lnTo>
                  <a:lnTo>
                    <a:pt x="344453" y="212369"/>
                  </a:lnTo>
                  <a:lnTo>
                    <a:pt x="345224" y="213274"/>
                  </a:lnTo>
                  <a:lnTo>
                    <a:pt x="344529" y="216284"/>
                  </a:lnTo>
                  <a:lnTo>
                    <a:pt x="345196" y="217046"/>
                  </a:lnTo>
                  <a:lnTo>
                    <a:pt x="351301" y="214903"/>
                  </a:lnTo>
                  <a:lnTo>
                    <a:pt x="352940" y="213303"/>
                  </a:lnTo>
                  <a:lnTo>
                    <a:pt x="354949" y="208750"/>
                  </a:lnTo>
                  <a:lnTo>
                    <a:pt x="356750" y="204159"/>
                  </a:lnTo>
                  <a:lnTo>
                    <a:pt x="358093" y="202454"/>
                  </a:lnTo>
                  <a:lnTo>
                    <a:pt x="359512" y="202006"/>
                  </a:lnTo>
                  <a:lnTo>
                    <a:pt x="360941" y="202692"/>
                  </a:lnTo>
                  <a:lnTo>
                    <a:pt x="362941" y="205407"/>
                  </a:lnTo>
                  <a:lnTo>
                    <a:pt x="365646" y="208169"/>
                  </a:lnTo>
                  <a:lnTo>
                    <a:pt x="369304" y="209217"/>
                  </a:lnTo>
                  <a:lnTo>
                    <a:pt x="371533" y="209636"/>
                  </a:lnTo>
                  <a:lnTo>
                    <a:pt x="374990" y="209864"/>
                  </a:lnTo>
                  <a:lnTo>
                    <a:pt x="383124" y="208521"/>
                  </a:lnTo>
                  <a:lnTo>
                    <a:pt x="390735" y="205178"/>
                  </a:lnTo>
                  <a:lnTo>
                    <a:pt x="395078" y="201539"/>
                  </a:lnTo>
                  <a:lnTo>
                    <a:pt x="397097" y="196072"/>
                  </a:lnTo>
                  <a:lnTo>
                    <a:pt x="398364" y="189843"/>
                  </a:lnTo>
                  <a:lnTo>
                    <a:pt x="400308" y="185899"/>
                  </a:lnTo>
                  <a:lnTo>
                    <a:pt x="399498" y="181861"/>
                  </a:lnTo>
                  <a:lnTo>
                    <a:pt x="395669" y="178013"/>
                  </a:lnTo>
                  <a:lnTo>
                    <a:pt x="394374" y="176851"/>
                  </a:lnTo>
                  <a:lnTo>
                    <a:pt x="385058" y="174688"/>
                  </a:lnTo>
                  <a:lnTo>
                    <a:pt x="384486" y="173126"/>
                  </a:lnTo>
                  <a:lnTo>
                    <a:pt x="383953" y="172764"/>
                  </a:lnTo>
                  <a:lnTo>
                    <a:pt x="374771" y="169336"/>
                  </a:lnTo>
                  <a:lnTo>
                    <a:pt x="370351" y="167869"/>
                  </a:lnTo>
                  <a:lnTo>
                    <a:pt x="369104" y="165602"/>
                  </a:lnTo>
                  <a:lnTo>
                    <a:pt x="368285" y="162630"/>
                  </a:lnTo>
                  <a:lnTo>
                    <a:pt x="365417" y="159973"/>
                  </a:lnTo>
                  <a:lnTo>
                    <a:pt x="359722" y="157553"/>
                  </a:lnTo>
                  <a:lnTo>
                    <a:pt x="358731" y="155705"/>
                  </a:lnTo>
                  <a:lnTo>
                    <a:pt x="359674" y="153838"/>
                  </a:lnTo>
                  <a:lnTo>
                    <a:pt x="364170" y="151762"/>
                  </a:lnTo>
                  <a:lnTo>
                    <a:pt x="369304" y="147380"/>
                  </a:lnTo>
                  <a:lnTo>
                    <a:pt x="371275" y="146475"/>
                  </a:lnTo>
                  <a:lnTo>
                    <a:pt x="375838" y="146275"/>
                  </a:lnTo>
                  <a:lnTo>
                    <a:pt x="380067" y="142685"/>
                  </a:lnTo>
                  <a:lnTo>
                    <a:pt x="382981" y="140627"/>
                  </a:lnTo>
                  <a:lnTo>
                    <a:pt x="384506" y="138179"/>
                  </a:lnTo>
                  <a:lnTo>
                    <a:pt x="384106" y="135646"/>
                  </a:lnTo>
                  <a:lnTo>
                    <a:pt x="379876" y="127978"/>
                  </a:lnTo>
                  <a:lnTo>
                    <a:pt x="378619" y="123320"/>
                  </a:lnTo>
                  <a:lnTo>
                    <a:pt x="379372" y="120282"/>
                  </a:lnTo>
                  <a:lnTo>
                    <a:pt x="381801" y="116995"/>
                  </a:lnTo>
                  <a:lnTo>
                    <a:pt x="383181" y="115195"/>
                  </a:lnTo>
                  <a:lnTo>
                    <a:pt x="384839" y="111957"/>
                  </a:lnTo>
                  <a:lnTo>
                    <a:pt x="385925" y="110223"/>
                  </a:lnTo>
                  <a:lnTo>
                    <a:pt x="390192" y="109490"/>
                  </a:lnTo>
                  <a:lnTo>
                    <a:pt x="395364" y="109185"/>
                  </a:lnTo>
                  <a:lnTo>
                    <a:pt x="398917" y="109957"/>
                  </a:lnTo>
                  <a:lnTo>
                    <a:pt x="403879" y="110357"/>
                  </a:lnTo>
                  <a:lnTo>
                    <a:pt x="408404" y="110957"/>
                  </a:lnTo>
                  <a:lnTo>
                    <a:pt x="410689" y="111490"/>
                  </a:lnTo>
                  <a:lnTo>
                    <a:pt x="412375" y="110500"/>
                  </a:lnTo>
                  <a:lnTo>
                    <a:pt x="413595" y="108756"/>
                  </a:lnTo>
                  <a:lnTo>
                    <a:pt x="413557" y="106451"/>
                  </a:lnTo>
                  <a:lnTo>
                    <a:pt x="411775" y="104213"/>
                  </a:lnTo>
                  <a:lnTo>
                    <a:pt x="405136" y="101270"/>
                  </a:lnTo>
                  <a:lnTo>
                    <a:pt x="402289" y="98841"/>
                  </a:lnTo>
                  <a:lnTo>
                    <a:pt x="400060" y="99108"/>
                  </a:lnTo>
                  <a:lnTo>
                    <a:pt x="396326" y="98346"/>
                  </a:lnTo>
                  <a:lnTo>
                    <a:pt x="392954" y="96755"/>
                  </a:lnTo>
                  <a:lnTo>
                    <a:pt x="389973" y="96221"/>
                  </a:lnTo>
                  <a:lnTo>
                    <a:pt x="389001" y="94012"/>
                  </a:lnTo>
                  <a:lnTo>
                    <a:pt x="389611" y="90907"/>
                  </a:lnTo>
                  <a:lnTo>
                    <a:pt x="390763" y="89125"/>
                  </a:lnTo>
                  <a:lnTo>
                    <a:pt x="392964" y="88240"/>
                  </a:lnTo>
                  <a:lnTo>
                    <a:pt x="395354" y="88687"/>
                  </a:lnTo>
                  <a:lnTo>
                    <a:pt x="397955" y="87392"/>
                  </a:lnTo>
                  <a:lnTo>
                    <a:pt x="398707" y="86630"/>
                  </a:lnTo>
                  <a:lnTo>
                    <a:pt x="398926" y="85649"/>
                  </a:lnTo>
                  <a:lnTo>
                    <a:pt x="398507" y="84249"/>
                  </a:lnTo>
                  <a:lnTo>
                    <a:pt x="397297" y="83096"/>
                  </a:lnTo>
                  <a:lnTo>
                    <a:pt x="395583" y="82791"/>
                  </a:lnTo>
                  <a:lnTo>
                    <a:pt x="393611" y="83773"/>
                  </a:lnTo>
                  <a:lnTo>
                    <a:pt x="391249" y="84411"/>
                  </a:lnTo>
                  <a:lnTo>
                    <a:pt x="387258" y="82972"/>
                  </a:lnTo>
                  <a:lnTo>
                    <a:pt x="384077" y="81239"/>
                  </a:lnTo>
                  <a:lnTo>
                    <a:pt x="384239" y="79638"/>
                  </a:lnTo>
                  <a:lnTo>
                    <a:pt x="386592" y="77248"/>
                  </a:lnTo>
                  <a:lnTo>
                    <a:pt x="387648" y="75305"/>
                  </a:lnTo>
                  <a:lnTo>
                    <a:pt x="387648" y="72619"/>
                  </a:lnTo>
                  <a:lnTo>
                    <a:pt x="387648" y="69475"/>
                  </a:lnTo>
                  <a:lnTo>
                    <a:pt x="388468" y="65789"/>
                  </a:lnTo>
                  <a:lnTo>
                    <a:pt x="390802" y="63265"/>
                  </a:lnTo>
                  <a:lnTo>
                    <a:pt x="393545" y="61913"/>
                  </a:lnTo>
                  <a:lnTo>
                    <a:pt x="400612" y="64380"/>
                  </a:lnTo>
                  <a:lnTo>
                    <a:pt x="409451" y="66580"/>
                  </a:lnTo>
                  <a:lnTo>
                    <a:pt x="410966" y="66218"/>
                  </a:lnTo>
                  <a:lnTo>
                    <a:pt x="411414" y="65056"/>
                  </a:lnTo>
                  <a:lnTo>
                    <a:pt x="412423" y="64027"/>
                  </a:lnTo>
                  <a:lnTo>
                    <a:pt x="424692" y="63551"/>
                  </a:lnTo>
                  <a:lnTo>
                    <a:pt x="427073" y="62132"/>
                  </a:lnTo>
                  <a:lnTo>
                    <a:pt x="428263" y="60998"/>
                  </a:lnTo>
                  <a:lnTo>
                    <a:pt x="440055" y="59369"/>
                  </a:lnTo>
                  <a:lnTo>
                    <a:pt x="441456" y="57817"/>
                  </a:lnTo>
                  <a:lnTo>
                    <a:pt x="443189" y="56369"/>
                  </a:lnTo>
                  <a:lnTo>
                    <a:pt x="445904" y="56397"/>
                  </a:lnTo>
                  <a:lnTo>
                    <a:pt x="449132" y="55817"/>
                  </a:lnTo>
                  <a:lnTo>
                    <a:pt x="453638" y="54045"/>
                  </a:lnTo>
                  <a:lnTo>
                    <a:pt x="456829" y="53073"/>
                  </a:lnTo>
                  <a:lnTo>
                    <a:pt x="457362" y="52997"/>
                  </a:lnTo>
                  <a:lnTo>
                    <a:pt x="460734" y="53388"/>
                  </a:lnTo>
                  <a:lnTo>
                    <a:pt x="464915" y="51988"/>
                  </a:lnTo>
                  <a:lnTo>
                    <a:pt x="465820" y="51406"/>
                  </a:lnTo>
                  <a:lnTo>
                    <a:pt x="466497" y="50349"/>
                  </a:lnTo>
                  <a:lnTo>
                    <a:pt x="470145" y="48311"/>
                  </a:lnTo>
                  <a:lnTo>
                    <a:pt x="477145" y="46634"/>
                  </a:lnTo>
                  <a:lnTo>
                    <a:pt x="478850" y="47635"/>
                  </a:lnTo>
                  <a:lnTo>
                    <a:pt x="482194" y="48092"/>
                  </a:lnTo>
                  <a:lnTo>
                    <a:pt x="486452" y="47339"/>
                  </a:lnTo>
                  <a:lnTo>
                    <a:pt x="489595" y="46053"/>
                  </a:lnTo>
                  <a:lnTo>
                    <a:pt x="491424" y="47330"/>
                  </a:lnTo>
                  <a:lnTo>
                    <a:pt x="493909" y="48644"/>
                  </a:lnTo>
                  <a:lnTo>
                    <a:pt x="495767" y="47530"/>
                  </a:lnTo>
                  <a:lnTo>
                    <a:pt x="496691" y="44015"/>
                  </a:lnTo>
                  <a:lnTo>
                    <a:pt x="497891" y="40577"/>
                  </a:lnTo>
                  <a:lnTo>
                    <a:pt x="499996" y="38948"/>
                  </a:lnTo>
                  <a:lnTo>
                    <a:pt x="501663" y="38348"/>
                  </a:lnTo>
                  <a:lnTo>
                    <a:pt x="503168" y="37024"/>
                  </a:lnTo>
                  <a:lnTo>
                    <a:pt x="504301" y="35643"/>
                  </a:lnTo>
                  <a:lnTo>
                    <a:pt x="510464" y="35852"/>
                  </a:lnTo>
                  <a:lnTo>
                    <a:pt x="515979" y="32414"/>
                  </a:lnTo>
                  <a:lnTo>
                    <a:pt x="517065" y="33976"/>
                  </a:lnTo>
                  <a:lnTo>
                    <a:pt x="524228" y="33614"/>
                  </a:lnTo>
                  <a:lnTo>
                    <a:pt x="533124" y="31394"/>
                  </a:lnTo>
                  <a:lnTo>
                    <a:pt x="538449" y="30356"/>
                  </a:lnTo>
                  <a:lnTo>
                    <a:pt x="547640" y="28032"/>
                  </a:lnTo>
                  <a:lnTo>
                    <a:pt x="551888" y="26146"/>
                  </a:lnTo>
                  <a:lnTo>
                    <a:pt x="557975" y="24955"/>
                  </a:lnTo>
                  <a:lnTo>
                    <a:pt x="563556" y="24127"/>
                  </a:lnTo>
                  <a:lnTo>
                    <a:pt x="567204" y="20822"/>
                  </a:lnTo>
                  <a:lnTo>
                    <a:pt x="570148" y="20355"/>
                  </a:lnTo>
                  <a:lnTo>
                    <a:pt x="573729" y="20079"/>
                  </a:lnTo>
                  <a:lnTo>
                    <a:pt x="575920" y="19288"/>
                  </a:lnTo>
                  <a:lnTo>
                    <a:pt x="577349" y="18069"/>
                  </a:lnTo>
                  <a:lnTo>
                    <a:pt x="578272" y="15773"/>
                  </a:lnTo>
                  <a:lnTo>
                    <a:pt x="577768" y="12840"/>
                  </a:lnTo>
                  <a:lnTo>
                    <a:pt x="577253" y="10706"/>
                  </a:lnTo>
                  <a:lnTo>
                    <a:pt x="579816" y="9515"/>
                  </a:lnTo>
                  <a:lnTo>
                    <a:pt x="583473" y="9144"/>
                  </a:lnTo>
                  <a:lnTo>
                    <a:pt x="585778" y="8658"/>
                  </a:lnTo>
                  <a:lnTo>
                    <a:pt x="590808" y="3800"/>
                  </a:lnTo>
                  <a:lnTo>
                    <a:pt x="594275" y="1467"/>
                  </a:lnTo>
                  <a:lnTo>
                    <a:pt x="597865" y="0"/>
                  </a:lnTo>
                  <a:lnTo>
                    <a:pt x="605076" y="800"/>
                  </a:lnTo>
                  <a:lnTo>
                    <a:pt x="611657" y="1534"/>
                  </a:lnTo>
                  <a:lnTo>
                    <a:pt x="618258" y="3858"/>
                  </a:lnTo>
                  <a:lnTo>
                    <a:pt x="621725" y="6753"/>
                  </a:lnTo>
                  <a:lnTo>
                    <a:pt x="624707" y="8934"/>
                  </a:lnTo>
                  <a:lnTo>
                    <a:pt x="627526" y="9973"/>
                  </a:lnTo>
                  <a:lnTo>
                    <a:pt x="630079" y="10639"/>
                  </a:lnTo>
                  <a:lnTo>
                    <a:pt x="633041" y="9649"/>
                  </a:lnTo>
                  <a:lnTo>
                    <a:pt x="635137" y="8315"/>
                  </a:lnTo>
                  <a:lnTo>
                    <a:pt x="636356" y="6401"/>
                  </a:lnTo>
                  <a:lnTo>
                    <a:pt x="638204" y="5029"/>
                  </a:lnTo>
                  <a:lnTo>
                    <a:pt x="644938" y="3963"/>
                  </a:lnTo>
                  <a:lnTo>
                    <a:pt x="646329" y="6029"/>
                  </a:lnTo>
                  <a:lnTo>
                    <a:pt x="649529" y="12249"/>
                  </a:lnTo>
                  <a:lnTo>
                    <a:pt x="651710" y="20507"/>
                  </a:lnTo>
                  <a:lnTo>
                    <a:pt x="655301" y="31413"/>
                  </a:lnTo>
                  <a:lnTo>
                    <a:pt x="656883" y="36757"/>
                  </a:lnTo>
                  <a:lnTo>
                    <a:pt x="656187" y="39548"/>
                  </a:lnTo>
                  <a:lnTo>
                    <a:pt x="656197" y="43367"/>
                  </a:lnTo>
                  <a:lnTo>
                    <a:pt x="655997" y="47558"/>
                  </a:lnTo>
                  <a:lnTo>
                    <a:pt x="653349" y="52292"/>
                  </a:lnTo>
                  <a:lnTo>
                    <a:pt x="654425" y="54493"/>
                  </a:lnTo>
                  <a:lnTo>
                    <a:pt x="660931" y="56940"/>
                  </a:lnTo>
                  <a:lnTo>
                    <a:pt x="670036" y="56045"/>
                  </a:lnTo>
                  <a:lnTo>
                    <a:pt x="675656" y="54064"/>
                  </a:lnTo>
                  <a:lnTo>
                    <a:pt x="678790" y="54788"/>
                  </a:lnTo>
                  <a:lnTo>
                    <a:pt x="680428" y="53597"/>
                  </a:lnTo>
                  <a:lnTo>
                    <a:pt x="681485" y="50092"/>
                  </a:lnTo>
                  <a:lnTo>
                    <a:pt x="683648" y="49301"/>
                  </a:lnTo>
                  <a:lnTo>
                    <a:pt x="685867" y="51749"/>
                  </a:lnTo>
                  <a:lnTo>
                    <a:pt x="687477" y="55883"/>
                  </a:lnTo>
                  <a:lnTo>
                    <a:pt x="689020" y="58541"/>
                  </a:lnTo>
                  <a:lnTo>
                    <a:pt x="688906" y="61703"/>
                  </a:lnTo>
                  <a:lnTo>
                    <a:pt x="689477" y="65751"/>
                  </a:lnTo>
                  <a:lnTo>
                    <a:pt x="690610" y="66770"/>
                  </a:lnTo>
                  <a:lnTo>
                    <a:pt x="692839" y="65237"/>
                  </a:lnTo>
                  <a:lnTo>
                    <a:pt x="694325" y="64322"/>
                  </a:lnTo>
                  <a:lnTo>
                    <a:pt x="694677" y="63094"/>
                  </a:lnTo>
                  <a:lnTo>
                    <a:pt x="694049" y="61579"/>
                  </a:lnTo>
                  <a:lnTo>
                    <a:pt x="693754" y="60036"/>
                  </a:lnTo>
                  <a:lnTo>
                    <a:pt x="694249" y="58617"/>
                  </a:lnTo>
                  <a:lnTo>
                    <a:pt x="695306" y="58036"/>
                  </a:lnTo>
                  <a:lnTo>
                    <a:pt x="698478" y="58484"/>
                  </a:lnTo>
                  <a:lnTo>
                    <a:pt x="703098" y="59265"/>
                  </a:lnTo>
                  <a:lnTo>
                    <a:pt x="708584" y="65018"/>
                  </a:lnTo>
                  <a:lnTo>
                    <a:pt x="711546" y="66056"/>
                  </a:lnTo>
                  <a:lnTo>
                    <a:pt x="712794" y="66161"/>
                  </a:lnTo>
                  <a:lnTo>
                    <a:pt x="715576" y="65827"/>
                  </a:lnTo>
                  <a:lnTo>
                    <a:pt x="718919" y="64180"/>
                  </a:lnTo>
                  <a:lnTo>
                    <a:pt x="721166" y="62103"/>
                  </a:lnTo>
                  <a:lnTo>
                    <a:pt x="721919" y="61084"/>
                  </a:lnTo>
                  <a:lnTo>
                    <a:pt x="723215" y="61265"/>
                  </a:lnTo>
                  <a:lnTo>
                    <a:pt x="724443" y="62227"/>
                  </a:lnTo>
                  <a:lnTo>
                    <a:pt x="724529" y="64322"/>
                  </a:lnTo>
                  <a:lnTo>
                    <a:pt x="723548" y="67351"/>
                  </a:lnTo>
                  <a:lnTo>
                    <a:pt x="720214" y="70123"/>
                  </a:lnTo>
                  <a:lnTo>
                    <a:pt x="716071" y="72695"/>
                  </a:lnTo>
                  <a:lnTo>
                    <a:pt x="713556" y="77400"/>
                  </a:lnTo>
                  <a:lnTo>
                    <a:pt x="713023" y="82296"/>
                  </a:lnTo>
                  <a:lnTo>
                    <a:pt x="714118" y="84782"/>
                  </a:lnTo>
                  <a:lnTo>
                    <a:pt x="715061" y="86439"/>
                  </a:lnTo>
                  <a:lnTo>
                    <a:pt x="715328" y="88763"/>
                  </a:lnTo>
                  <a:lnTo>
                    <a:pt x="716261" y="89068"/>
                  </a:lnTo>
                  <a:lnTo>
                    <a:pt x="717957" y="88116"/>
                  </a:lnTo>
                  <a:lnTo>
                    <a:pt x="722576" y="83296"/>
                  </a:lnTo>
                  <a:lnTo>
                    <a:pt x="724929" y="82105"/>
                  </a:lnTo>
                  <a:lnTo>
                    <a:pt x="728339" y="81344"/>
                  </a:lnTo>
                  <a:lnTo>
                    <a:pt x="733949" y="81724"/>
                  </a:lnTo>
                  <a:lnTo>
                    <a:pt x="737721" y="83296"/>
                  </a:lnTo>
                  <a:lnTo>
                    <a:pt x="739521" y="85477"/>
                  </a:lnTo>
                  <a:lnTo>
                    <a:pt x="741502" y="87278"/>
                  </a:lnTo>
                  <a:lnTo>
                    <a:pt x="742874" y="86525"/>
                  </a:lnTo>
                  <a:lnTo>
                    <a:pt x="743579" y="84449"/>
                  </a:lnTo>
                  <a:lnTo>
                    <a:pt x="743617" y="82067"/>
                  </a:lnTo>
                  <a:lnTo>
                    <a:pt x="744198" y="80105"/>
                  </a:lnTo>
                  <a:lnTo>
                    <a:pt x="750332" y="75276"/>
                  </a:lnTo>
                  <a:lnTo>
                    <a:pt x="754419" y="72057"/>
                  </a:lnTo>
                  <a:lnTo>
                    <a:pt x="755818" y="71676"/>
                  </a:lnTo>
                  <a:lnTo>
                    <a:pt x="758552" y="72342"/>
                  </a:lnTo>
                  <a:lnTo>
                    <a:pt x="760248" y="71999"/>
                  </a:lnTo>
                  <a:lnTo>
                    <a:pt x="764734" y="68971"/>
                  </a:lnTo>
                  <a:lnTo>
                    <a:pt x="768925" y="65513"/>
                  </a:lnTo>
                  <a:lnTo>
                    <a:pt x="769334" y="63170"/>
                  </a:lnTo>
                  <a:lnTo>
                    <a:pt x="769497" y="61046"/>
                  </a:lnTo>
                  <a:lnTo>
                    <a:pt x="770534" y="60084"/>
                  </a:lnTo>
                  <a:lnTo>
                    <a:pt x="776402" y="59341"/>
                  </a:lnTo>
                  <a:lnTo>
                    <a:pt x="777374" y="58941"/>
                  </a:lnTo>
                  <a:lnTo>
                    <a:pt x="782384" y="56521"/>
                  </a:lnTo>
                  <a:lnTo>
                    <a:pt x="789327" y="52388"/>
                  </a:lnTo>
                  <a:lnTo>
                    <a:pt x="792699" y="49949"/>
                  </a:lnTo>
                  <a:lnTo>
                    <a:pt x="798843" y="48863"/>
                  </a:lnTo>
                  <a:lnTo>
                    <a:pt x="799986" y="48158"/>
                  </a:lnTo>
                  <a:lnTo>
                    <a:pt x="802024" y="46511"/>
                  </a:lnTo>
                  <a:lnTo>
                    <a:pt x="805872" y="44225"/>
                  </a:lnTo>
                  <a:lnTo>
                    <a:pt x="807958" y="43977"/>
                  </a:lnTo>
                  <a:lnTo>
                    <a:pt x="806663" y="49501"/>
                  </a:lnTo>
                  <a:lnTo>
                    <a:pt x="804367" y="55864"/>
                  </a:lnTo>
                  <a:lnTo>
                    <a:pt x="803072" y="57560"/>
                  </a:lnTo>
                  <a:lnTo>
                    <a:pt x="796843" y="57274"/>
                  </a:lnTo>
                  <a:lnTo>
                    <a:pt x="796852" y="59007"/>
                  </a:lnTo>
                  <a:lnTo>
                    <a:pt x="797833" y="61655"/>
                  </a:lnTo>
                  <a:lnTo>
                    <a:pt x="798538" y="63141"/>
                  </a:lnTo>
                  <a:lnTo>
                    <a:pt x="799291" y="64475"/>
                  </a:lnTo>
                  <a:lnTo>
                    <a:pt x="800967" y="66780"/>
                  </a:lnTo>
                  <a:lnTo>
                    <a:pt x="807521" y="72199"/>
                  </a:lnTo>
                  <a:lnTo>
                    <a:pt x="815855" y="79077"/>
                  </a:lnTo>
                  <a:lnTo>
                    <a:pt x="824855" y="86773"/>
                  </a:lnTo>
                  <a:lnTo>
                    <a:pt x="831142" y="92126"/>
                  </a:lnTo>
                  <a:lnTo>
                    <a:pt x="833685" y="94888"/>
                  </a:lnTo>
                  <a:lnTo>
                    <a:pt x="835305" y="97041"/>
                  </a:lnTo>
                  <a:lnTo>
                    <a:pt x="839934" y="104794"/>
                  </a:lnTo>
                  <a:lnTo>
                    <a:pt x="844335" y="112119"/>
                  </a:lnTo>
                  <a:lnTo>
                    <a:pt x="851754" y="124958"/>
                  </a:lnTo>
                  <a:lnTo>
                    <a:pt x="858317" y="137284"/>
                  </a:lnTo>
                  <a:lnTo>
                    <a:pt x="865556" y="150762"/>
                  </a:lnTo>
                  <a:lnTo>
                    <a:pt x="869738" y="158515"/>
                  </a:lnTo>
                  <a:lnTo>
                    <a:pt x="878291" y="174641"/>
                  </a:lnTo>
                  <a:lnTo>
                    <a:pt x="880577" y="179565"/>
                  </a:lnTo>
                  <a:lnTo>
                    <a:pt x="884911" y="188862"/>
                  </a:lnTo>
                  <a:lnTo>
                    <a:pt x="888731" y="197539"/>
                  </a:lnTo>
                  <a:lnTo>
                    <a:pt x="892112" y="205178"/>
                  </a:lnTo>
                  <a:lnTo>
                    <a:pt x="894245" y="205864"/>
                  </a:lnTo>
                  <a:lnTo>
                    <a:pt x="894417" y="203797"/>
                  </a:lnTo>
                  <a:lnTo>
                    <a:pt x="894798" y="202416"/>
                  </a:lnTo>
                  <a:lnTo>
                    <a:pt x="895884" y="201635"/>
                  </a:lnTo>
                  <a:lnTo>
                    <a:pt x="898379" y="199377"/>
                  </a:lnTo>
                  <a:lnTo>
                    <a:pt x="899722" y="198834"/>
                  </a:lnTo>
                  <a:lnTo>
                    <a:pt x="901722" y="199063"/>
                  </a:lnTo>
                  <a:lnTo>
                    <a:pt x="903818" y="197911"/>
                  </a:lnTo>
                  <a:lnTo>
                    <a:pt x="904590" y="195739"/>
                  </a:lnTo>
                  <a:lnTo>
                    <a:pt x="904085" y="191710"/>
                  </a:lnTo>
                  <a:lnTo>
                    <a:pt x="903761" y="189852"/>
                  </a:lnTo>
                  <a:lnTo>
                    <a:pt x="904475" y="187852"/>
                  </a:lnTo>
                  <a:lnTo>
                    <a:pt x="905618" y="187071"/>
                  </a:lnTo>
                  <a:lnTo>
                    <a:pt x="907209" y="186442"/>
                  </a:lnTo>
                  <a:lnTo>
                    <a:pt x="908676" y="186119"/>
                  </a:lnTo>
                  <a:lnTo>
                    <a:pt x="909876" y="183861"/>
                  </a:lnTo>
                  <a:lnTo>
                    <a:pt x="912143" y="183175"/>
                  </a:lnTo>
                  <a:lnTo>
                    <a:pt x="914229" y="183594"/>
                  </a:lnTo>
                  <a:lnTo>
                    <a:pt x="915944" y="183680"/>
                  </a:lnTo>
                  <a:lnTo>
                    <a:pt x="917458" y="185328"/>
                  </a:lnTo>
                  <a:lnTo>
                    <a:pt x="918306" y="187585"/>
                  </a:lnTo>
                  <a:lnTo>
                    <a:pt x="919944" y="187766"/>
                  </a:lnTo>
                  <a:lnTo>
                    <a:pt x="922620" y="187538"/>
                  </a:lnTo>
                  <a:lnTo>
                    <a:pt x="922992" y="189424"/>
                  </a:lnTo>
                  <a:lnTo>
                    <a:pt x="922230" y="192576"/>
                  </a:lnTo>
                  <a:lnTo>
                    <a:pt x="921287" y="195015"/>
                  </a:lnTo>
                  <a:lnTo>
                    <a:pt x="921125" y="196968"/>
                  </a:lnTo>
                  <a:lnTo>
                    <a:pt x="922544" y="197920"/>
                  </a:lnTo>
                  <a:lnTo>
                    <a:pt x="927745" y="197072"/>
                  </a:lnTo>
                  <a:lnTo>
                    <a:pt x="929583" y="197491"/>
                  </a:lnTo>
                  <a:lnTo>
                    <a:pt x="930173" y="199473"/>
                  </a:lnTo>
                  <a:lnTo>
                    <a:pt x="930916" y="201111"/>
                  </a:lnTo>
                  <a:lnTo>
                    <a:pt x="931279" y="203111"/>
                  </a:lnTo>
                  <a:lnTo>
                    <a:pt x="930736" y="205321"/>
                  </a:lnTo>
                  <a:lnTo>
                    <a:pt x="931669" y="206645"/>
                  </a:lnTo>
                  <a:lnTo>
                    <a:pt x="936155" y="206673"/>
                  </a:lnTo>
                  <a:lnTo>
                    <a:pt x="939318" y="205607"/>
                  </a:lnTo>
                  <a:lnTo>
                    <a:pt x="944176" y="205521"/>
                  </a:lnTo>
                  <a:lnTo>
                    <a:pt x="948567" y="207864"/>
                  </a:lnTo>
                  <a:lnTo>
                    <a:pt x="951605" y="207502"/>
                  </a:lnTo>
                  <a:lnTo>
                    <a:pt x="954663" y="206550"/>
                  </a:lnTo>
                  <a:lnTo>
                    <a:pt x="959148" y="207150"/>
                  </a:lnTo>
                  <a:lnTo>
                    <a:pt x="962302" y="205302"/>
                  </a:lnTo>
                  <a:lnTo>
                    <a:pt x="964473" y="202987"/>
                  </a:lnTo>
                  <a:lnTo>
                    <a:pt x="965149" y="201168"/>
                  </a:lnTo>
                  <a:lnTo>
                    <a:pt x="966283" y="200158"/>
                  </a:lnTo>
                  <a:lnTo>
                    <a:pt x="970512" y="200168"/>
                  </a:lnTo>
                  <a:lnTo>
                    <a:pt x="973179" y="199987"/>
                  </a:lnTo>
                  <a:lnTo>
                    <a:pt x="975151" y="197310"/>
                  </a:lnTo>
                  <a:lnTo>
                    <a:pt x="976951" y="196101"/>
                  </a:lnTo>
                  <a:lnTo>
                    <a:pt x="979980" y="195872"/>
                  </a:lnTo>
                  <a:lnTo>
                    <a:pt x="982209" y="195872"/>
                  </a:lnTo>
                  <a:lnTo>
                    <a:pt x="988200" y="198358"/>
                  </a:lnTo>
                  <a:lnTo>
                    <a:pt x="991848" y="200416"/>
                  </a:lnTo>
                  <a:lnTo>
                    <a:pt x="995639" y="203340"/>
                  </a:lnTo>
                  <a:lnTo>
                    <a:pt x="997915" y="205169"/>
                  </a:lnTo>
                  <a:lnTo>
                    <a:pt x="999449" y="209293"/>
                  </a:lnTo>
                  <a:lnTo>
                    <a:pt x="1002030" y="212322"/>
                  </a:lnTo>
                  <a:lnTo>
                    <a:pt x="1004088" y="215855"/>
                  </a:lnTo>
                  <a:lnTo>
                    <a:pt x="1004583" y="219332"/>
                  </a:lnTo>
                  <a:lnTo>
                    <a:pt x="1006278" y="225571"/>
                  </a:lnTo>
                  <a:lnTo>
                    <a:pt x="1008031" y="227619"/>
                  </a:lnTo>
                  <a:lnTo>
                    <a:pt x="1010108" y="227619"/>
                  </a:lnTo>
                  <a:lnTo>
                    <a:pt x="1012727" y="228467"/>
                  </a:lnTo>
                  <a:lnTo>
                    <a:pt x="1015622" y="229143"/>
                  </a:lnTo>
                  <a:lnTo>
                    <a:pt x="1021814" y="233762"/>
                  </a:lnTo>
                  <a:lnTo>
                    <a:pt x="1024090" y="233896"/>
                  </a:lnTo>
                  <a:lnTo>
                    <a:pt x="1025843" y="235001"/>
                  </a:lnTo>
                  <a:lnTo>
                    <a:pt x="1026109" y="237125"/>
                  </a:lnTo>
                  <a:lnTo>
                    <a:pt x="1025462" y="239582"/>
                  </a:lnTo>
                  <a:lnTo>
                    <a:pt x="1026138" y="241935"/>
                  </a:lnTo>
                  <a:lnTo>
                    <a:pt x="1028167" y="244935"/>
                  </a:lnTo>
                  <a:lnTo>
                    <a:pt x="1029767" y="247860"/>
                  </a:lnTo>
                  <a:lnTo>
                    <a:pt x="1031739" y="251403"/>
                  </a:lnTo>
                  <a:lnTo>
                    <a:pt x="1032339" y="253422"/>
                  </a:lnTo>
                  <a:lnTo>
                    <a:pt x="1033920" y="254089"/>
                  </a:lnTo>
                  <a:lnTo>
                    <a:pt x="1036054" y="253089"/>
                  </a:lnTo>
                  <a:lnTo>
                    <a:pt x="1039445" y="253851"/>
                  </a:lnTo>
                  <a:lnTo>
                    <a:pt x="1049646" y="255861"/>
                  </a:lnTo>
                  <a:lnTo>
                    <a:pt x="1051065" y="256108"/>
                  </a:lnTo>
                  <a:lnTo>
                    <a:pt x="1052151" y="258204"/>
                  </a:lnTo>
                  <a:lnTo>
                    <a:pt x="1053627" y="258032"/>
                  </a:lnTo>
                  <a:lnTo>
                    <a:pt x="1055323" y="257946"/>
                  </a:lnTo>
                  <a:lnTo>
                    <a:pt x="1057676" y="258194"/>
                  </a:lnTo>
                  <a:lnTo>
                    <a:pt x="1059314" y="256261"/>
                  </a:lnTo>
                  <a:lnTo>
                    <a:pt x="1060657" y="254565"/>
                  </a:lnTo>
                  <a:lnTo>
                    <a:pt x="1064019" y="252470"/>
                  </a:lnTo>
                  <a:lnTo>
                    <a:pt x="1066810" y="249622"/>
                  </a:lnTo>
                  <a:lnTo>
                    <a:pt x="1069153" y="247088"/>
                  </a:lnTo>
                  <a:lnTo>
                    <a:pt x="1070906" y="246755"/>
                  </a:lnTo>
                  <a:lnTo>
                    <a:pt x="1072325" y="247936"/>
                  </a:lnTo>
                  <a:lnTo>
                    <a:pt x="1072382" y="250127"/>
                  </a:lnTo>
                  <a:lnTo>
                    <a:pt x="1070629" y="251727"/>
                  </a:lnTo>
                  <a:lnTo>
                    <a:pt x="1069257" y="253660"/>
                  </a:lnTo>
                  <a:lnTo>
                    <a:pt x="1069582" y="255594"/>
                  </a:lnTo>
                  <a:lnTo>
                    <a:pt x="1071934" y="255765"/>
                  </a:lnTo>
                  <a:lnTo>
                    <a:pt x="1074544" y="258671"/>
                  </a:lnTo>
                  <a:lnTo>
                    <a:pt x="1078316" y="265462"/>
                  </a:lnTo>
                  <a:lnTo>
                    <a:pt x="1079592" y="266881"/>
                  </a:lnTo>
                  <a:lnTo>
                    <a:pt x="1081459" y="268214"/>
                  </a:lnTo>
                  <a:lnTo>
                    <a:pt x="1083526" y="268815"/>
                  </a:lnTo>
                  <a:lnTo>
                    <a:pt x="1085812" y="269786"/>
                  </a:lnTo>
                  <a:lnTo>
                    <a:pt x="1087508" y="272577"/>
                  </a:lnTo>
                  <a:lnTo>
                    <a:pt x="1088317" y="275111"/>
                  </a:lnTo>
                  <a:close/>
                  <a:moveTo>
                    <a:pt x="98936" y="436055"/>
                  </a:moveTo>
                  <a:lnTo>
                    <a:pt x="98013" y="436569"/>
                  </a:lnTo>
                  <a:lnTo>
                    <a:pt x="97450" y="434169"/>
                  </a:lnTo>
                  <a:lnTo>
                    <a:pt x="98479" y="432149"/>
                  </a:lnTo>
                  <a:lnTo>
                    <a:pt x="99946" y="431883"/>
                  </a:lnTo>
                  <a:lnTo>
                    <a:pt x="99441" y="435073"/>
                  </a:lnTo>
                  <a:lnTo>
                    <a:pt x="98936" y="436055"/>
                  </a:lnTo>
                  <a:close/>
                  <a:moveTo>
                    <a:pt x="95545" y="440474"/>
                  </a:moveTo>
                  <a:lnTo>
                    <a:pt x="94584" y="441531"/>
                  </a:lnTo>
                  <a:lnTo>
                    <a:pt x="93155" y="441370"/>
                  </a:lnTo>
                  <a:lnTo>
                    <a:pt x="90478" y="437379"/>
                  </a:lnTo>
                  <a:lnTo>
                    <a:pt x="91230" y="433321"/>
                  </a:lnTo>
                  <a:lnTo>
                    <a:pt x="92203" y="432492"/>
                  </a:lnTo>
                  <a:lnTo>
                    <a:pt x="93555" y="431921"/>
                  </a:lnTo>
                  <a:lnTo>
                    <a:pt x="93736" y="432816"/>
                  </a:lnTo>
                  <a:lnTo>
                    <a:pt x="91840" y="434635"/>
                  </a:lnTo>
                  <a:lnTo>
                    <a:pt x="91660" y="436931"/>
                  </a:lnTo>
                  <a:lnTo>
                    <a:pt x="93250" y="439474"/>
                  </a:lnTo>
                  <a:lnTo>
                    <a:pt x="95545" y="440474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2D47A13E-C22D-827B-BE68-13CBCF3BAC56}"/>
                </a:ext>
              </a:extLst>
            </p:cNvPr>
            <p:cNvSpPr>
              <a:spLocks/>
            </p:cNvSpPr>
            <p:nvPr/>
          </p:nvSpPr>
          <p:spPr>
            <a:xfrm>
              <a:off x="8485505" y="4053015"/>
              <a:ext cx="201510" cy="240106"/>
            </a:xfrm>
            <a:custGeom>
              <a:avLst/>
              <a:gdLst>
                <a:gd name="connsiteX0" fmla="*/ 53797 w 201510"/>
                <a:gd name="connsiteY0" fmla="*/ 3343 h 240106"/>
                <a:gd name="connsiteX1" fmla="*/ 55283 w 201510"/>
                <a:gd name="connsiteY1" fmla="*/ 6077 h 240106"/>
                <a:gd name="connsiteX2" fmla="*/ 58445 w 201510"/>
                <a:gd name="connsiteY2" fmla="*/ 9115 h 240106"/>
                <a:gd name="connsiteX3" fmla="*/ 62217 w 201510"/>
                <a:gd name="connsiteY3" fmla="*/ 13449 h 240106"/>
                <a:gd name="connsiteX4" fmla="*/ 63418 w 201510"/>
                <a:gd name="connsiteY4" fmla="*/ 15440 h 240106"/>
                <a:gd name="connsiteX5" fmla="*/ 65961 w 201510"/>
                <a:gd name="connsiteY5" fmla="*/ 16964 h 240106"/>
                <a:gd name="connsiteX6" fmla="*/ 66684 w 201510"/>
                <a:gd name="connsiteY6" fmla="*/ 18469 h 240106"/>
                <a:gd name="connsiteX7" fmla="*/ 67266 w 201510"/>
                <a:gd name="connsiteY7" fmla="*/ 20774 h 240106"/>
                <a:gd name="connsiteX8" fmla="*/ 67523 w 201510"/>
                <a:gd name="connsiteY8" fmla="*/ 22488 h 240106"/>
                <a:gd name="connsiteX9" fmla="*/ 68085 w 201510"/>
                <a:gd name="connsiteY9" fmla="*/ 23498 h 240106"/>
                <a:gd name="connsiteX10" fmla="*/ 68980 w 201510"/>
                <a:gd name="connsiteY10" fmla="*/ 23898 h 240106"/>
                <a:gd name="connsiteX11" fmla="*/ 70132 w 201510"/>
                <a:gd name="connsiteY11" fmla="*/ 23451 h 240106"/>
                <a:gd name="connsiteX12" fmla="*/ 70999 w 201510"/>
                <a:gd name="connsiteY12" fmla="*/ 22536 h 240106"/>
                <a:gd name="connsiteX13" fmla="*/ 71723 w 201510"/>
                <a:gd name="connsiteY13" fmla="*/ 20012 h 240106"/>
                <a:gd name="connsiteX14" fmla="*/ 72200 w 201510"/>
                <a:gd name="connsiteY14" fmla="*/ 19745 h 240106"/>
                <a:gd name="connsiteX15" fmla="*/ 72980 w 201510"/>
                <a:gd name="connsiteY15" fmla="*/ 21822 h 240106"/>
                <a:gd name="connsiteX16" fmla="*/ 73809 w 201510"/>
                <a:gd name="connsiteY16" fmla="*/ 22174 h 240106"/>
                <a:gd name="connsiteX17" fmla="*/ 74923 w 201510"/>
                <a:gd name="connsiteY17" fmla="*/ 22450 h 240106"/>
                <a:gd name="connsiteX18" fmla="*/ 75772 w 201510"/>
                <a:gd name="connsiteY18" fmla="*/ 23346 h 240106"/>
                <a:gd name="connsiteX19" fmla="*/ 76029 w 201510"/>
                <a:gd name="connsiteY19" fmla="*/ 24927 h 240106"/>
                <a:gd name="connsiteX20" fmla="*/ 75742 w 201510"/>
                <a:gd name="connsiteY20" fmla="*/ 26537 h 240106"/>
                <a:gd name="connsiteX21" fmla="*/ 74705 w 201510"/>
                <a:gd name="connsiteY21" fmla="*/ 28347 h 240106"/>
                <a:gd name="connsiteX22" fmla="*/ 74114 w 201510"/>
                <a:gd name="connsiteY22" fmla="*/ 30251 h 240106"/>
                <a:gd name="connsiteX23" fmla="*/ 73704 w 201510"/>
                <a:gd name="connsiteY23" fmla="*/ 33176 h 240106"/>
                <a:gd name="connsiteX24" fmla="*/ 73152 w 201510"/>
                <a:gd name="connsiteY24" fmla="*/ 35214 h 240106"/>
                <a:gd name="connsiteX25" fmla="*/ 74009 w 201510"/>
                <a:gd name="connsiteY25" fmla="*/ 37014 h 240106"/>
                <a:gd name="connsiteX26" fmla="*/ 79915 w 201510"/>
                <a:gd name="connsiteY26" fmla="*/ 45872 h 240106"/>
                <a:gd name="connsiteX27" fmla="*/ 82753 w 201510"/>
                <a:gd name="connsiteY27" fmla="*/ 47320 h 240106"/>
                <a:gd name="connsiteX28" fmla="*/ 89506 w 201510"/>
                <a:gd name="connsiteY28" fmla="*/ 49054 h 240106"/>
                <a:gd name="connsiteX29" fmla="*/ 91945 w 201510"/>
                <a:gd name="connsiteY29" fmla="*/ 50244 h 240106"/>
                <a:gd name="connsiteX30" fmla="*/ 94097 w 201510"/>
                <a:gd name="connsiteY30" fmla="*/ 51406 h 240106"/>
                <a:gd name="connsiteX31" fmla="*/ 96212 w 201510"/>
                <a:gd name="connsiteY31" fmla="*/ 50845 h 240106"/>
                <a:gd name="connsiteX32" fmla="*/ 98250 w 201510"/>
                <a:gd name="connsiteY32" fmla="*/ 48206 h 240106"/>
                <a:gd name="connsiteX33" fmla="*/ 100698 w 201510"/>
                <a:gd name="connsiteY33" fmla="*/ 46730 h 240106"/>
                <a:gd name="connsiteX34" fmla="*/ 105251 w 201510"/>
                <a:gd name="connsiteY34" fmla="*/ 44463 h 240106"/>
                <a:gd name="connsiteX35" fmla="*/ 106556 w 201510"/>
                <a:gd name="connsiteY35" fmla="*/ 44339 h 240106"/>
                <a:gd name="connsiteX36" fmla="*/ 109071 w 201510"/>
                <a:gd name="connsiteY36" fmla="*/ 45244 h 240106"/>
                <a:gd name="connsiteX37" fmla="*/ 113205 w 201510"/>
                <a:gd name="connsiteY37" fmla="*/ 47882 h 240106"/>
                <a:gd name="connsiteX38" fmla="*/ 116186 w 201510"/>
                <a:gd name="connsiteY38" fmla="*/ 50359 h 240106"/>
                <a:gd name="connsiteX39" fmla="*/ 118033 w 201510"/>
                <a:gd name="connsiteY39" fmla="*/ 51664 h 240106"/>
                <a:gd name="connsiteX40" fmla="*/ 119443 w 201510"/>
                <a:gd name="connsiteY40" fmla="*/ 52835 h 240106"/>
                <a:gd name="connsiteX41" fmla="*/ 119224 w 201510"/>
                <a:gd name="connsiteY41" fmla="*/ 54150 h 240106"/>
                <a:gd name="connsiteX42" fmla="*/ 118091 w 201510"/>
                <a:gd name="connsiteY42" fmla="*/ 55445 h 240106"/>
                <a:gd name="connsiteX43" fmla="*/ 116653 w 201510"/>
                <a:gd name="connsiteY43" fmla="*/ 56159 h 240106"/>
                <a:gd name="connsiteX44" fmla="*/ 114757 w 201510"/>
                <a:gd name="connsiteY44" fmla="*/ 57407 h 240106"/>
                <a:gd name="connsiteX45" fmla="*/ 113681 w 201510"/>
                <a:gd name="connsiteY45" fmla="*/ 58664 h 240106"/>
                <a:gd name="connsiteX46" fmla="*/ 114338 w 201510"/>
                <a:gd name="connsiteY46" fmla="*/ 59131 h 240106"/>
                <a:gd name="connsiteX47" fmla="*/ 117119 w 201510"/>
                <a:gd name="connsiteY47" fmla="*/ 59446 h 240106"/>
                <a:gd name="connsiteX48" fmla="*/ 120405 w 201510"/>
                <a:gd name="connsiteY48" fmla="*/ 60560 h 240106"/>
                <a:gd name="connsiteX49" fmla="*/ 121405 w 201510"/>
                <a:gd name="connsiteY49" fmla="*/ 61865 h 240106"/>
                <a:gd name="connsiteX50" fmla="*/ 121548 w 201510"/>
                <a:gd name="connsiteY50" fmla="*/ 62979 h 240106"/>
                <a:gd name="connsiteX51" fmla="*/ 121948 w 201510"/>
                <a:gd name="connsiteY51" fmla="*/ 64799 h 240106"/>
                <a:gd name="connsiteX52" fmla="*/ 122530 w 201510"/>
                <a:gd name="connsiteY52" fmla="*/ 65351 h 240106"/>
                <a:gd name="connsiteX53" fmla="*/ 125568 w 201510"/>
                <a:gd name="connsiteY53" fmla="*/ 65027 h 240106"/>
                <a:gd name="connsiteX54" fmla="*/ 126511 w 201510"/>
                <a:gd name="connsiteY54" fmla="*/ 65437 h 240106"/>
                <a:gd name="connsiteX55" fmla="*/ 127606 w 201510"/>
                <a:gd name="connsiteY55" fmla="*/ 66370 h 240106"/>
                <a:gd name="connsiteX56" fmla="*/ 128692 w 201510"/>
                <a:gd name="connsiteY56" fmla="*/ 68818 h 240106"/>
                <a:gd name="connsiteX57" fmla="*/ 128664 w 201510"/>
                <a:gd name="connsiteY57" fmla="*/ 70647 h 240106"/>
                <a:gd name="connsiteX58" fmla="*/ 126463 w 201510"/>
                <a:gd name="connsiteY58" fmla="*/ 72657 h 240106"/>
                <a:gd name="connsiteX59" fmla="*/ 125644 w 201510"/>
                <a:gd name="connsiteY59" fmla="*/ 73876 h 240106"/>
                <a:gd name="connsiteX60" fmla="*/ 125282 w 201510"/>
                <a:gd name="connsiteY60" fmla="*/ 75790 h 240106"/>
                <a:gd name="connsiteX61" fmla="*/ 123720 w 201510"/>
                <a:gd name="connsiteY61" fmla="*/ 78086 h 240106"/>
                <a:gd name="connsiteX62" fmla="*/ 119567 w 201510"/>
                <a:gd name="connsiteY62" fmla="*/ 81934 h 240106"/>
                <a:gd name="connsiteX63" fmla="*/ 118453 w 201510"/>
                <a:gd name="connsiteY63" fmla="*/ 82163 h 240106"/>
                <a:gd name="connsiteX64" fmla="*/ 110804 w 201510"/>
                <a:gd name="connsiteY64" fmla="*/ 80048 h 240106"/>
                <a:gd name="connsiteX65" fmla="*/ 107252 w 201510"/>
                <a:gd name="connsiteY65" fmla="*/ 80181 h 240106"/>
                <a:gd name="connsiteX66" fmla="*/ 105537 w 201510"/>
                <a:gd name="connsiteY66" fmla="*/ 80248 h 240106"/>
                <a:gd name="connsiteX67" fmla="*/ 104708 w 201510"/>
                <a:gd name="connsiteY67" fmla="*/ 80343 h 240106"/>
                <a:gd name="connsiteX68" fmla="*/ 104213 w 201510"/>
                <a:gd name="connsiteY68" fmla="*/ 81144 h 240106"/>
                <a:gd name="connsiteX69" fmla="*/ 105232 w 201510"/>
                <a:gd name="connsiteY69" fmla="*/ 83468 h 240106"/>
                <a:gd name="connsiteX70" fmla="*/ 105537 w 201510"/>
                <a:gd name="connsiteY70" fmla="*/ 85773 h 240106"/>
                <a:gd name="connsiteX71" fmla="*/ 104584 w 201510"/>
                <a:gd name="connsiteY71" fmla="*/ 87525 h 240106"/>
                <a:gd name="connsiteX72" fmla="*/ 102041 w 201510"/>
                <a:gd name="connsiteY72" fmla="*/ 89049 h 240106"/>
                <a:gd name="connsiteX73" fmla="*/ 101079 w 201510"/>
                <a:gd name="connsiteY73" fmla="*/ 89783 h 240106"/>
                <a:gd name="connsiteX74" fmla="*/ 100965 w 201510"/>
                <a:gd name="connsiteY74" fmla="*/ 90773 h 240106"/>
                <a:gd name="connsiteX75" fmla="*/ 101679 w 201510"/>
                <a:gd name="connsiteY75" fmla="*/ 91802 h 240106"/>
                <a:gd name="connsiteX76" fmla="*/ 104022 w 201510"/>
                <a:gd name="connsiteY76" fmla="*/ 92859 h 240106"/>
                <a:gd name="connsiteX77" fmla="*/ 106756 w 201510"/>
                <a:gd name="connsiteY77" fmla="*/ 93850 h 240106"/>
                <a:gd name="connsiteX78" fmla="*/ 115767 w 201510"/>
                <a:gd name="connsiteY78" fmla="*/ 99803 h 240106"/>
                <a:gd name="connsiteX79" fmla="*/ 117691 w 201510"/>
                <a:gd name="connsiteY79" fmla="*/ 101203 h 240106"/>
                <a:gd name="connsiteX80" fmla="*/ 120243 w 201510"/>
                <a:gd name="connsiteY80" fmla="*/ 103270 h 240106"/>
                <a:gd name="connsiteX81" fmla="*/ 123006 w 201510"/>
                <a:gd name="connsiteY81" fmla="*/ 104870 h 240106"/>
                <a:gd name="connsiteX82" fmla="*/ 130397 w 201510"/>
                <a:gd name="connsiteY82" fmla="*/ 106985 h 240106"/>
                <a:gd name="connsiteX83" fmla="*/ 133665 w 201510"/>
                <a:gd name="connsiteY83" fmla="*/ 108366 h 240106"/>
                <a:gd name="connsiteX84" fmla="*/ 134502 w 201510"/>
                <a:gd name="connsiteY84" fmla="*/ 109147 h 240106"/>
                <a:gd name="connsiteX85" fmla="*/ 134474 w 201510"/>
                <a:gd name="connsiteY85" fmla="*/ 110109 h 240106"/>
                <a:gd name="connsiteX86" fmla="*/ 133617 w 201510"/>
                <a:gd name="connsiteY86" fmla="*/ 111338 h 240106"/>
                <a:gd name="connsiteX87" fmla="*/ 132912 w 201510"/>
                <a:gd name="connsiteY87" fmla="*/ 113490 h 240106"/>
                <a:gd name="connsiteX88" fmla="*/ 132874 w 201510"/>
                <a:gd name="connsiteY88" fmla="*/ 114786 h 240106"/>
                <a:gd name="connsiteX89" fmla="*/ 133645 w 201510"/>
                <a:gd name="connsiteY89" fmla="*/ 116034 h 240106"/>
                <a:gd name="connsiteX90" fmla="*/ 134950 w 201510"/>
                <a:gd name="connsiteY90" fmla="*/ 117900 h 240106"/>
                <a:gd name="connsiteX91" fmla="*/ 137884 w 201510"/>
                <a:gd name="connsiteY91" fmla="*/ 120787 h 240106"/>
                <a:gd name="connsiteX92" fmla="*/ 139494 w 201510"/>
                <a:gd name="connsiteY92" fmla="*/ 122072 h 240106"/>
                <a:gd name="connsiteX93" fmla="*/ 141275 w 201510"/>
                <a:gd name="connsiteY93" fmla="*/ 122358 h 240106"/>
                <a:gd name="connsiteX94" fmla="*/ 142837 w 201510"/>
                <a:gd name="connsiteY94" fmla="*/ 123063 h 240106"/>
                <a:gd name="connsiteX95" fmla="*/ 144446 w 201510"/>
                <a:gd name="connsiteY95" fmla="*/ 125206 h 240106"/>
                <a:gd name="connsiteX96" fmla="*/ 146313 w 201510"/>
                <a:gd name="connsiteY96" fmla="*/ 127826 h 240106"/>
                <a:gd name="connsiteX97" fmla="*/ 146561 w 201510"/>
                <a:gd name="connsiteY97" fmla="*/ 129654 h 240106"/>
                <a:gd name="connsiteX98" fmla="*/ 147361 w 201510"/>
                <a:gd name="connsiteY98" fmla="*/ 131997 h 240106"/>
                <a:gd name="connsiteX99" fmla="*/ 149066 w 201510"/>
                <a:gd name="connsiteY99" fmla="*/ 134684 h 240106"/>
                <a:gd name="connsiteX100" fmla="*/ 151419 w 201510"/>
                <a:gd name="connsiteY100" fmla="*/ 137293 h 240106"/>
                <a:gd name="connsiteX101" fmla="*/ 154714 w 201510"/>
                <a:gd name="connsiteY101" fmla="*/ 140522 h 240106"/>
                <a:gd name="connsiteX102" fmla="*/ 156610 w 201510"/>
                <a:gd name="connsiteY102" fmla="*/ 142799 h 240106"/>
                <a:gd name="connsiteX103" fmla="*/ 157486 w 201510"/>
                <a:gd name="connsiteY103" fmla="*/ 143685 h 240106"/>
                <a:gd name="connsiteX104" fmla="*/ 164516 w 201510"/>
                <a:gd name="connsiteY104" fmla="*/ 149200 h 240106"/>
                <a:gd name="connsiteX105" fmla="*/ 166230 w 201510"/>
                <a:gd name="connsiteY105" fmla="*/ 151238 h 240106"/>
                <a:gd name="connsiteX106" fmla="*/ 168707 w 201510"/>
                <a:gd name="connsiteY106" fmla="*/ 155162 h 240106"/>
                <a:gd name="connsiteX107" fmla="*/ 169754 w 201510"/>
                <a:gd name="connsiteY107" fmla="*/ 155734 h 240106"/>
                <a:gd name="connsiteX108" fmla="*/ 170745 w 201510"/>
                <a:gd name="connsiteY108" fmla="*/ 156505 h 240106"/>
                <a:gd name="connsiteX109" fmla="*/ 171374 w 201510"/>
                <a:gd name="connsiteY109" fmla="*/ 158658 h 240106"/>
                <a:gd name="connsiteX110" fmla="*/ 171583 w 201510"/>
                <a:gd name="connsiteY110" fmla="*/ 160201 h 240106"/>
                <a:gd name="connsiteX111" fmla="*/ 171917 w 201510"/>
                <a:gd name="connsiteY111" fmla="*/ 164925 h 240106"/>
                <a:gd name="connsiteX112" fmla="*/ 173193 w 201510"/>
                <a:gd name="connsiteY112" fmla="*/ 166326 h 240106"/>
                <a:gd name="connsiteX113" fmla="*/ 174364 w 201510"/>
                <a:gd name="connsiteY113" fmla="*/ 168050 h 240106"/>
                <a:gd name="connsiteX114" fmla="*/ 174860 w 201510"/>
                <a:gd name="connsiteY114" fmla="*/ 169307 h 240106"/>
                <a:gd name="connsiteX115" fmla="*/ 175926 w 201510"/>
                <a:gd name="connsiteY115" fmla="*/ 170240 h 240106"/>
                <a:gd name="connsiteX116" fmla="*/ 177089 w 201510"/>
                <a:gd name="connsiteY116" fmla="*/ 170412 h 240106"/>
                <a:gd name="connsiteX117" fmla="*/ 178470 w 201510"/>
                <a:gd name="connsiteY117" fmla="*/ 169374 h 240106"/>
                <a:gd name="connsiteX118" fmla="*/ 179565 w 201510"/>
                <a:gd name="connsiteY118" fmla="*/ 168373 h 240106"/>
                <a:gd name="connsiteX119" fmla="*/ 180070 w 201510"/>
                <a:gd name="connsiteY119" fmla="*/ 168669 h 240106"/>
                <a:gd name="connsiteX120" fmla="*/ 181175 w 201510"/>
                <a:gd name="connsiteY120" fmla="*/ 171965 h 240106"/>
                <a:gd name="connsiteX121" fmla="*/ 182194 w 201510"/>
                <a:gd name="connsiteY121" fmla="*/ 173164 h 240106"/>
                <a:gd name="connsiteX122" fmla="*/ 184099 w 201510"/>
                <a:gd name="connsiteY122" fmla="*/ 174317 h 240106"/>
                <a:gd name="connsiteX123" fmla="*/ 185909 w 201510"/>
                <a:gd name="connsiteY123" fmla="*/ 175203 h 240106"/>
                <a:gd name="connsiteX124" fmla="*/ 189862 w 201510"/>
                <a:gd name="connsiteY124" fmla="*/ 179165 h 240106"/>
                <a:gd name="connsiteX125" fmla="*/ 191967 w 201510"/>
                <a:gd name="connsiteY125" fmla="*/ 180613 h 240106"/>
                <a:gd name="connsiteX126" fmla="*/ 193414 w 201510"/>
                <a:gd name="connsiteY126" fmla="*/ 181070 h 240106"/>
                <a:gd name="connsiteX127" fmla="*/ 194643 w 201510"/>
                <a:gd name="connsiteY127" fmla="*/ 181746 h 240106"/>
                <a:gd name="connsiteX128" fmla="*/ 195015 w 201510"/>
                <a:gd name="connsiteY128" fmla="*/ 183004 h 240106"/>
                <a:gd name="connsiteX129" fmla="*/ 194529 w 201510"/>
                <a:gd name="connsiteY129" fmla="*/ 184271 h 240106"/>
                <a:gd name="connsiteX130" fmla="*/ 193691 w 201510"/>
                <a:gd name="connsiteY130" fmla="*/ 185099 h 240106"/>
                <a:gd name="connsiteX131" fmla="*/ 189090 w 201510"/>
                <a:gd name="connsiteY131" fmla="*/ 187395 h 240106"/>
                <a:gd name="connsiteX132" fmla="*/ 188480 w 201510"/>
                <a:gd name="connsiteY132" fmla="*/ 188395 h 240106"/>
                <a:gd name="connsiteX133" fmla="*/ 189109 w 201510"/>
                <a:gd name="connsiteY133" fmla="*/ 189919 h 240106"/>
                <a:gd name="connsiteX134" fmla="*/ 190262 w 201510"/>
                <a:gd name="connsiteY134" fmla="*/ 191824 h 240106"/>
                <a:gd name="connsiteX135" fmla="*/ 191519 w 201510"/>
                <a:gd name="connsiteY135" fmla="*/ 193462 h 240106"/>
                <a:gd name="connsiteX136" fmla="*/ 193100 w 201510"/>
                <a:gd name="connsiteY136" fmla="*/ 195072 h 240106"/>
                <a:gd name="connsiteX137" fmla="*/ 196329 w 201510"/>
                <a:gd name="connsiteY137" fmla="*/ 197682 h 240106"/>
                <a:gd name="connsiteX138" fmla="*/ 199130 w 201510"/>
                <a:gd name="connsiteY138" fmla="*/ 199720 h 240106"/>
                <a:gd name="connsiteX139" fmla="*/ 200663 w 201510"/>
                <a:gd name="connsiteY139" fmla="*/ 201978 h 240106"/>
                <a:gd name="connsiteX140" fmla="*/ 201511 w 201510"/>
                <a:gd name="connsiteY140" fmla="*/ 203483 h 240106"/>
                <a:gd name="connsiteX141" fmla="*/ 200987 w 201510"/>
                <a:gd name="connsiteY141" fmla="*/ 205283 h 240106"/>
                <a:gd name="connsiteX142" fmla="*/ 199806 w 201510"/>
                <a:gd name="connsiteY142" fmla="*/ 207255 h 240106"/>
                <a:gd name="connsiteX143" fmla="*/ 198891 w 201510"/>
                <a:gd name="connsiteY143" fmla="*/ 208940 h 240106"/>
                <a:gd name="connsiteX144" fmla="*/ 197320 w 201510"/>
                <a:gd name="connsiteY144" fmla="*/ 209921 h 240106"/>
                <a:gd name="connsiteX145" fmla="*/ 196891 w 201510"/>
                <a:gd name="connsiteY145" fmla="*/ 211055 h 240106"/>
                <a:gd name="connsiteX146" fmla="*/ 197539 w 201510"/>
                <a:gd name="connsiteY146" fmla="*/ 212817 h 240106"/>
                <a:gd name="connsiteX147" fmla="*/ 198072 w 201510"/>
                <a:gd name="connsiteY147" fmla="*/ 214027 h 240106"/>
                <a:gd name="connsiteX148" fmla="*/ 197787 w 201510"/>
                <a:gd name="connsiteY148" fmla="*/ 215532 h 240106"/>
                <a:gd name="connsiteX149" fmla="*/ 197929 w 201510"/>
                <a:gd name="connsiteY149" fmla="*/ 218608 h 240106"/>
                <a:gd name="connsiteX150" fmla="*/ 196482 w 201510"/>
                <a:gd name="connsiteY150" fmla="*/ 219713 h 240106"/>
                <a:gd name="connsiteX151" fmla="*/ 195129 w 201510"/>
                <a:gd name="connsiteY151" fmla="*/ 222513 h 240106"/>
                <a:gd name="connsiteX152" fmla="*/ 194205 w 201510"/>
                <a:gd name="connsiteY152" fmla="*/ 222723 h 240106"/>
                <a:gd name="connsiteX153" fmla="*/ 191871 w 201510"/>
                <a:gd name="connsiteY153" fmla="*/ 221704 h 240106"/>
                <a:gd name="connsiteX154" fmla="*/ 191052 w 201510"/>
                <a:gd name="connsiteY154" fmla="*/ 222266 h 240106"/>
                <a:gd name="connsiteX155" fmla="*/ 189566 w 201510"/>
                <a:gd name="connsiteY155" fmla="*/ 224304 h 240106"/>
                <a:gd name="connsiteX156" fmla="*/ 186976 w 201510"/>
                <a:gd name="connsiteY156" fmla="*/ 226524 h 240106"/>
                <a:gd name="connsiteX157" fmla="*/ 185718 w 201510"/>
                <a:gd name="connsiteY157" fmla="*/ 226552 h 240106"/>
                <a:gd name="connsiteX158" fmla="*/ 184852 w 201510"/>
                <a:gd name="connsiteY158" fmla="*/ 226285 h 240106"/>
                <a:gd name="connsiteX159" fmla="*/ 183842 w 201510"/>
                <a:gd name="connsiteY159" fmla="*/ 227228 h 240106"/>
                <a:gd name="connsiteX160" fmla="*/ 182394 w 201510"/>
                <a:gd name="connsiteY160" fmla="*/ 228981 h 240106"/>
                <a:gd name="connsiteX161" fmla="*/ 181727 w 201510"/>
                <a:gd name="connsiteY161" fmla="*/ 228924 h 240106"/>
                <a:gd name="connsiteX162" fmla="*/ 179232 w 201510"/>
                <a:gd name="connsiteY162" fmla="*/ 229324 h 240106"/>
                <a:gd name="connsiteX163" fmla="*/ 178260 w 201510"/>
                <a:gd name="connsiteY163" fmla="*/ 228762 h 240106"/>
                <a:gd name="connsiteX164" fmla="*/ 177051 w 201510"/>
                <a:gd name="connsiteY164" fmla="*/ 227324 h 240106"/>
                <a:gd name="connsiteX165" fmla="*/ 175107 w 201510"/>
                <a:gd name="connsiteY165" fmla="*/ 225857 h 240106"/>
                <a:gd name="connsiteX166" fmla="*/ 173336 w 201510"/>
                <a:gd name="connsiteY166" fmla="*/ 224809 h 240106"/>
                <a:gd name="connsiteX167" fmla="*/ 172393 w 201510"/>
                <a:gd name="connsiteY167" fmla="*/ 224104 h 240106"/>
                <a:gd name="connsiteX168" fmla="*/ 171517 w 201510"/>
                <a:gd name="connsiteY168" fmla="*/ 222885 h 240106"/>
                <a:gd name="connsiteX169" fmla="*/ 170726 w 201510"/>
                <a:gd name="connsiteY169" fmla="*/ 222095 h 240106"/>
                <a:gd name="connsiteX170" fmla="*/ 169259 w 201510"/>
                <a:gd name="connsiteY170" fmla="*/ 223828 h 240106"/>
                <a:gd name="connsiteX171" fmla="*/ 166811 w 201510"/>
                <a:gd name="connsiteY171" fmla="*/ 225485 h 240106"/>
                <a:gd name="connsiteX172" fmla="*/ 164478 w 201510"/>
                <a:gd name="connsiteY172" fmla="*/ 225171 h 240106"/>
                <a:gd name="connsiteX173" fmla="*/ 163335 w 201510"/>
                <a:gd name="connsiteY173" fmla="*/ 224895 h 240106"/>
                <a:gd name="connsiteX174" fmla="*/ 162420 w 201510"/>
                <a:gd name="connsiteY174" fmla="*/ 227305 h 240106"/>
                <a:gd name="connsiteX175" fmla="*/ 161734 w 201510"/>
                <a:gd name="connsiteY175" fmla="*/ 227743 h 240106"/>
                <a:gd name="connsiteX176" fmla="*/ 157543 w 201510"/>
                <a:gd name="connsiteY176" fmla="*/ 228162 h 240106"/>
                <a:gd name="connsiteX177" fmla="*/ 156753 w 201510"/>
                <a:gd name="connsiteY177" fmla="*/ 228543 h 240106"/>
                <a:gd name="connsiteX178" fmla="*/ 157429 w 201510"/>
                <a:gd name="connsiteY178" fmla="*/ 230743 h 240106"/>
                <a:gd name="connsiteX179" fmla="*/ 159905 w 201510"/>
                <a:gd name="connsiteY179" fmla="*/ 234467 h 240106"/>
                <a:gd name="connsiteX180" fmla="*/ 160648 w 201510"/>
                <a:gd name="connsiteY180" fmla="*/ 236601 h 240106"/>
                <a:gd name="connsiteX181" fmla="*/ 159105 w 201510"/>
                <a:gd name="connsiteY181" fmla="*/ 240106 h 240106"/>
                <a:gd name="connsiteX182" fmla="*/ 154762 w 201510"/>
                <a:gd name="connsiteY182" fmla="*/ 240011 h 240106"/>
                <a:gd name="connsiteX183" fmla="*/ 152819 w 201510"/>
                <a:gd name="connsiteY183" fmla="*/ 238592 h 240106"/>
                <a:gd name="connsiteX184" fmla="*/ 151009 w 201510"/>
                <a:gd name="connsiteY184" fmla="*/ 236601 h 240106"/>
                <a:gd name="connsiteX185" fmla="*/ 150362 w 201510"/>
                <a:gd name="connsiteY185" fmla="*/ 235620 h 240106"/>
                <a:gd name="connsiteX186" fmla="*/ 144799 w 201510"/>
                <a:gd name="connsiteY186" fmla="*/ 233667 h 240106"/>
                <a:gd name="connsiteX187" fmla="*/ 141075 w 201510"/>
                <a:gd name="connsiteY187" fmla="*/ 235010 h 240106"/>
                <a:gd name="connsiteX188" fmla="*/ 139941 w 201510"/>
                <a:gd name="connsiteY188" fmla="*/ 234944 h 240106"/>
                <a:gd name="connsiteX189" fmla="*/ 138208 w 201510"/>
                <a:gd name="connsiteY189" fmla="*/ 233524 h 240106"/>
                <a:gd name="connsiteX190" fmla="*/ 137150 w 201510"/>
                <a:gd name="connsiteY190" fmla="*/ 232458 h 240106"/>
                <a:gd name="connsiteX191" fmla="*/ 136122 w 201510"/>
                <a:gd name="connsiteY191" fmla="*/ 230839 h 240106"/>
                <a:gd name="connsiteX192" fmla="*/ 135541 w 201510"/>
                <a:gd name="connsiteY192" fmla="*/ 229200 h 240106"/>
                <a:gd name="connsiteX193" fmla="*/ 135493 w 201510"/>
                <a:gd name="connsiteY193" fmla="*/ 228457 h 240106"/>
                <a:gd name="connsiteX194" fmla="*/ 137093 w 201510"/>
                <a:gd name="connsiteY194" fmla="*/ 227867 h 240106"/>
                <a:gd name="connsiteX195" fmla="*/ 139732 w 201510"/>
                <a:gd name="connsiteY195" fmla="*/ 226524 h 240106"/>
                <a:gd name="connsiteX196" fmla="*/ 141884 w 201510"/>
                <a:gd name="connsiteY196" fmla="*/ 225019 h 240106"/>
                <a:gd name="connsiteX197" fmla="*/ 143303 w 201510"/>
                <a:gd name="connsiteY197" fmla="*/ 223418 h 240106"/>
                <a:gd name="connsiteX198" fmla="*/ 143875 w 201510"/>
                <a:gd name="connsiteY198" fmla="*/ 221752 h 240106"/>
                <a:gd name="connsiteX199" fmla="*/ 143951 w 201510"/>
                <a:gd name="connsiteY199" fmla="*/ 219818 h 240106"/>
                <a:gd name="connsiteX200" fmla="*/ 144570 w 201510"/>
                <a:gd name="connsiteY200" fmla="*/ 214808 h 240106"/>
                <a:gd name="connsiteX201" fmla="*/ 145199 w 201510"/>
                <a:gd name="connsiteY201" fmla="*/ 212369 h 240106"/>
                <a:gd name="connsiteX202" fmla="*/ 144846 w 201510"/>
                <a:gd name="connsiteY202" fmla="*/ 209360 h 240106"/>
                <a:gd name="connsiteX203" fmla="*/ 143694 w 201510"/>
                <a:gd name="connsiteY203" fmla="*/ 206997 h 240106"/>
                <a:gd name="connsiteX204" fmla="*/ 143694 w 201510"/>
                <a:gd name="connsiteY204" fmla="*/ 203445 h 240106"/>
                <a:gd name="connsiteX205" fmla="*/ 144113 w 201510"/>
                <a:gd name="connsiteY205" fmla="*/ 201711 h 240106"/>
                <a:gd name="connsiteX206" fmla="*/ 144303 w 201510"/>
                <a:gd name="connsiteY206" fmla="*/ 200568 h 240106"/>
                <a:gd name="connsiteX207" fmla="*/ 145923 w 201510"/>
                <a:gd name="connsiteY207" fmla="*/ 199130 h 240106"/>
                <a:gd name="connsiteX208" fmla="*/ 147038 w 201510"/>
                <a:gd name="connsiteY208" fmla="*/ 197063 h 240106"/>
                <a:gd name="connsiteX209" fmla="*/ 147666 w 201510"/>
                <a:gd name="connsiteY209" fmla="*/ 194367 h 240106"/>
                <a:gd name="connsiteX210" fmla="*/ 147723 w 201510"/>
                <a:gd name="connsiteY210" fmla="*/ 192424 h 240106"/>
                <a:gd name="connsiteX211" fmla="*/ 147218 w 201510"/>
                <a:gd name="connsiteY211" fmla="*/ 191224 h 240106"/>
                <a:gd name="connsiteX212" fmla="*/ 145618 w 201510"/>
                <a:gd name="connsiteY212" fmla="*/ 190081 h 240106"/>
                <a:gd name="connsiteX213" fmla="*/ 142942 w 201510"/>
                <a:gd name="connsiteY213" fmla="*/ 189005 h 240106"/>
                <a:gd name="connsiteX214" fmla="*/ 141246 w 201510"/>
                <a:gd name="connsiteY214" fmla="*/ 187633 h 240106"/>
                <a:gd name="connsiteX215" fmla="*/ 140561 w 201510"/>
                <a:gd name="connsiteY215" fmla="*/ 185985 h 240106"/>
                <a:gd name="connsiteX216" fmla="*/ 140627 w 201510"/>
                <a:gd name="connsiteY216" fmla="*/ 184537 h 240106"/>
                <a:gd name="connsiteX217" fmla="*/ 141446 w 201510"/>
                <a:gd name="connsiteY217" fmla="*/ 183280 h 240106"/>
                <a:gd name="connsiteX218" fmla="*/ 139427 w 201510"/>
                <a:gd name="connsiteY218" fmla="*/ 181889 h 240106"/>
                <a:gd name="connsiteX219" fmla="*/ 134560 w 201510"/>
                <a:gd name="connsiteY219" fmla="*/ 180356 h 240106"/>
                <a:gd name="connsiteX220" fmla="*/ 131845 w 201510"/>
                <a:gd name="connsiteY220" fmla="*/ 178508 h 240106"/>
                <a:gd name="connsiteX221" fmla="*/ 131273 w 201510"/>
                <a:gd name="connsiteY221" fmla="*/ 176356 h 240106"/>
                <a:gd name="connsiteX222" fmla="*/ 129244 w 201510"/>
                <a:gd name="connsiteY222" fmla="*/ 173536 h 240106"/>
                <a:gd name="connsiteX223" fmla="*/ 125759 w 201510"/>
                <a:gd name="connsiteY223" fmla="*/ 170040 h 240106"/>
                <a:gd name="connsiteX224" fmla="*/ 123920 w 201510"/>
                <a:gd name="connsiteY224" fmla="*/ 165011 h 240106"/>
                <a:gd name="connsiteX225" fmla="*/ 123730 w 201510"/>
                <a:gd name="connsiteY225" fmla="*/ 158439 h 240106"/>
                <a:gd name="connsiteX226" fmla="*/ 124140 w 201510"/>
                <a:gd name="connsiteY226" fmla="*/ 153086 h 240106"/>
                <a:gd name="connsiteX227" fmla="*/ 125663 w 201510"/>
                <a:gd name="connsiteY227" fmla="*/ 146885 h 240106"/>
                <a:gd name="connsiteX228" fmla="*/ 123625 w 201510"/>
                <a:gd name="connsiteY228" fmla="*/ 142389 h 240106"/>
                <a:gd name="connsiteX229" fmla="*/ 121387 w 201510"/>
                <a:gd name="connsiteY229" fmla="*/ 140018 h 240106"/>
                <a:gd name="connsiteX230" fmla="*/ 118272 w 201510"/>
                <a:gd name="connsiteY230" fmla="*/ 138274 h 240106"/>
                <a:gd name="connsiteX231" fmla="*/ 115300 w 201510"/>
                <a:gd name="connsiteY231" fmla="*/ 135779 h 240106"/>
                <a:gd name="connsiteX232" fmla="*/ 112471 w 201510"/>
                <a:gd name="connsiteY232" fmla="*/ 132512 h 240106"/>
                <a:gd name="connsiteX233" fmla="*/ 109099 w 201510"/>
                <a:gd name="connsiteY233" fmla="*/ 127692 h 240106"/>
                <a:gd name="connsiteX234" fmla="*/ 105156 w 201510"/>
                <a:gd name="connsiteY234" fmla="*/ 121310 h 240106"/>
                <a:gd name="connsiteX235" fmla="*/ 102508 w 201510"/>
                <a:gd name="connsiteY235" fmla="*/ 118453 h 240106"/>
                <a:gd name="connsiteX236" fmla="*/ 101146 w 201510"/>
                <a:gd name="connsiteY236" fmla="*/ 119120 h 240106"/>
                <a:gd name="connsiteX237" fmla="*/ 98298 w 201510"/>
                <a:gd name="connsiteY237" fmla="*/ 118520 h 240106"/>
                <a:gd name="connsiteX238" fmla="*/ 93955 w 201510"/>
                <a:gd name="connsiteY238" fmla="*/ 116672 h 240106"/>
                <a:gd name="connsiteX239" fmla="*/ 90173 w 201510"/>
                <a:gd name="connsiteY239" fmla="*/ 115672 h 240106"/>
                <a:gd name="connsiteX240" fmla="*/ 86935 w 201510"/>
                <a:gd name="connsiteY240" fmla="*/ 115529 h 240106"/>
                <a:gd name="connsiteX241" fmla="*/ 84830 w 201510"/>
                <a:gd name="connsiteY241" fmla="*/ 115948 h 240106"/>
                <a:gd name="connsiteX242" fmla="*/ 83858 w 201510"/>
                <a:gd name="connsiteY242" fmla="*/ 116929 h 240106"/>
                <a:gd name="connsiteX243" fmla="*/ 83782 w 201510"/>
                <a:gd name="connsiteY243" fmla="*/ 117891 h 240106"/>
                <a:gd name="connsiteX244" fmla="*/ 84601 w 201510"/>
                <a:gd name="connsiteY244" fmla="*/ 118843 h 240106"/>
                <a:gd name="connsiteX245" fmla="*/ 84153 w 201510"/>
                <a:gd name="connsiteY245" fmla="*/ 119586 h 240106"/>
                <a:gd name="connsiteX246" fmla="*/ 82458 w 201510"/>
                <a:gd name="connsiteY246" fmla="*/ 120120 h 240106"/>
                <a:gd name="connsiteX247" fmla="*/ 81096 w 201510"/>
                <a:gd name="connsiteY247" fmla="*/ 121168 h 240106"/>
                <a:gd name="connsiteX248" fmla="*/ 79553 w 201510"/>
                <a:gd name="connsiteY248" fmla="*/ 123511 h 240106"/>
                <a:gd name="connsiteX249" fmla="*/ 79591 w 201510"/>
                <a:gd name="connsiteY249" fmla="*/ 123415 h 240106"/>
                <a:gd name="connsiteX250" fmla="*/ 79534 w 201510"/>
                <a:gd name="connsiteY250" fmla="*/ 123539 h 240106"/>
                <a:gd name="connsiteX251" fmla="*/ 79553 w 201510"/>
                <a:gd name="connsiteY251" fmla="*/ 123511 h 240106"/>
                <a:gd name="connsiteX252" fmla="*/ 78495 w 201510"/>
                <a:gd name="connsiteY252" fmla="*/ 126578 h 240106"/>
                <a:gd name="connsiteX253" fmla="*/ 76885 w 201510"/>
                <a:gd name="connsiteY253" fmla="*/ 127759 h 240106"/>
                <a:gd name="connsiteX254" fmla="*/ 74409 w 201510"/>
                <a:gd name="connsiteY254" fmla="*/ 128016 h 240106"/>
                <a:gd name="connsiteX255" fmla="*/ 71980 w 201510"/>
                <a:gd name="connsiteY255" fmla="*/ 128892 h 240106"/>
                <a:gd name="connsiteX256" fmla="*/ 69580 w 201510"/>
                <a:gd name="connsiteY256" fmla="*/ 130378 h 240106"/>
                <a:gd name="connsiteX257" fmla="*/ 68437 w 201510"/>
                <a:gd name="connsiteY257" fmla="*/ 131512 h 240106"/>
                <a:gd name="connsiteX258" fmla="*/ 68570 w 201510"/>
                <a:gd name="connsiteY258" fmla="*/ 132283 h 240106"/>
                <a:gd name="connsiteX259" fmla="*/ 68046 w 201510"/>
                <a:gd name="connsiteY259" fmla="*/ 132455 h 240106"/>
                <a:gd name="connsiteX260" fmla="*/ 66875 w 201510"/>
                <a:gd name="connsiteY260" fmla="*/ 132026 h 240106"/>
                <a:gd name="connsiteX261" fmla="*/ 66323 w 201510"/>
                <a:gd name="connsiteY261" fmla="*/ 131016 h 240106"/>
                <a:gd name="connsiteX262" fmla="*/ 66389 w 201510"/>
                <a:gd name="connsiteY262" fmla="*/ 129416 h 240106"/>
                <a:gd name="connsiteX263" fmla="*/ 65161 w 201510"/>
                <a:gd name="connsiteY263" fmla="*/ 128349 h 240106"/>
                <a:gd name="connsiteX264" fmla="*/ 62655 w 201510"/>
                <a:gd name="connsiteY264" fmla="*/ 127797 h 240106"/>
                <a:gd name="connsiteX265" fmla="*/ 59798 w 201510"/>
                <a:gd name="connsiteY265" fmla="*/ 126092 h 240106"/>
                <a:gd name="connsiteX266" fmla="*/ 56579 w 201510"/>
                <a:gd name="connsiteY266" fmla="*/ 123206 h 240106"/>
                <a:gd name="connsiteX267" fmla="*/ 54350 w 201510"/>
                <a:gd name="connsiteY267" fmla="*/ 121673 h 240106"/>
                <a:gd name="connsiteX268" fmla="*/ 53102 w 201510"/>
                <a:gd name="connsiteY268" fmla="*/ 121482 h 240106"/>
                <a:gd name="connsiteX269" fmla="*/ 51321 w 201510"/>
                <a:gd name="connsiteY269" fmla="*/ 122625 h 240106"/>
                <a:gd name="connsiteX270" fmla="*/ 48977 w 201510"/>
                <a:gd name="connsiteY270" fmla="*/ 125101 h 240106"/>
                <a:gd name="connsiteX271" fmla="*/ 47054 w 201510"/>
                <a:gd name="connsiteY271" fmla="*/ 126073 h 240106"/>
                <a:gd name="connsiteX272" fmla="*/ 45539 w 201510"/>
                <a:gd name="connsiteY272" fmla="*/ 125568 h 240106"/>
                <a:gd name="connsiteX273" fmla="*/ 44368 w 201510"/>
                <a:gd name="connsiteY273" fmla="*/ 126435 h 240106"/>
                <a:gd name="connsiteX274" fmla="*/ 43548 w 201510"/>
                <a:gd name="connsiteY274" fmla="*/ 128692 h 240106"/>
                <a:gd name="connsiteX275" fmla="*/ 42033 w 201510"/>
                <a:gd name="connsiteY275" fmla="*/ 130455 h 240106"/>
                <a:gd name="connsiteX276" fmla="*/ 38719 w 201510"/>
                <a:gd name="connsiteY276" fmla="*/ 132388 h 240106"/>
                <a:gd name="connsiteX277" fmla="*/ 38500 w 201510"/>
                <a:gd name="connsiteY277" fmla="*/ 132617 h 240106"/>
                <a:gd name="connsiteX278" fmla="*/ 34709 w 201510"/>
                <a:gd name="connsiteY278" fmla="*/ 135217 h 240106"/>
                <a:gd name="connsiteX279" fmla="*/ 31671 w 201510"/>
                <a:gd name="connsiteY279" fmla="*/ 137836 h 240106"/>
                <a:gd name="connsiteX280" fmla="*/ 28137 w 201510"/>
                <a:gd name="connsiteY280" fmla="*/ 141351 h 240106"/>
                <a:gd name="connsiteX281" fmla="*/ 26470 w 201510"/>
                <a:gd name="connsiteY281" fmla="*/ 141894 h 240106"/>
                <a:gd name="connsiteX282" fmla="*/ 24879 w 201510"/>
                <a:gd name="connsiteY282" fmla="*/ 141037 h 240106"/>
                <a:gd name="connsiteX283" fmla="*/ 22479 w 201510"/>
                <a:gd name="connsiteY283" fmla="*/ 140180 h 240106"/>
                <a:gd name="connsiteX284" fmla="*/ 21212 w 201510"/>
                <a:gd name="connsiteY284" fmla="*/ 138989 h 240106"/>
                <a:gd name="connsiteX285" fmla="*/ 23632 w 201510"/>
                <a:gd name="connsiteY285" fmla="*/ 133036 h 240106"/>
                <a:gd name="connsiteX286" fmla="*/ 26689 w 201510"/>
                <a:gd name="connsiteY286" fmla="*/ 126435 h 240106"/>
                <a:gd name="connsiteX287" fmla="*/ 27508 w 201510"/>
                <a:gd name="connsiteY287" fmla="*/ 123387 h 240106"/>
                <a:gd name="connsiteX288" fmla="*/ 27632 w 201510"/>
                <a:gd name="connsiteY288" fmla="*/ 121158 h 240106"/>
                <a:gd name="connsiteX289" fmla="*/ 27337 w 201510"/>
                <a:gd name="connsiteY289" fmla="*/ 119348 h 240106"/>
                <a:gd name="connsiteX290" fmla="*/ 26137 w 201510"/>
                <a:gd name="connsiteY290" fmla="*/ 117453 h 240106"/>
                <a:gd name="connsiteX291" fmla="*/ 25012 w 201510"/>
                <a:gd name="connsiteY291" fmla="*/ 115986 h 240106"/>
                <a:gd name="connsiteX292" fmla="*/ 24908 w 201510"/>
                <a:gd name="connsiteY292" fmla="*/ 115005 h 240106"/>
                <a:gd name="connsiteX293" fmla="*/ 25270 w 201510"/>
                <a:gd name="connsiteY293" fmla="*/ 113976 h 240106"/>
                <a:gd name="connsiteX294" fmla="*/ 26498 w 201510"/>
                <a:gd name="connsiteY294" fmla="*/ 112443 h 240106"/>
                <a:gd name="connsiteX295" fmla="*/ 28080 w 201510"/>
                <a:gd name="connsiteY295" fmla="*/ 110061 h 240106"/>
                <a:gd name="connsiteX296" fmla="*/ 29546 w 201510"/>
                <a:gd name="connsiteY296" fmla="*/ 105175 h 240106"/>
                <a:gd name="connsiteX297" fmla="*/ 31309 w 201510"/>
                <a:gd name="connsiteY297" fmla="*/ 99994 h 240106"/>
                <a:gd name="connsiteX298" fmla="*/ 31137 w 201510"/>
                <a:gd name="connsiteY298" fmla="*/ 96850 h 240106"/>
                <a:gd name="connsiteX299" fmla="*/ 29718 w 201510"/>
                <a:gd name="connsiteY299" fmla="*/ 93402 h 240106"/>
                <a:gd name="connsiteX300" fmla="*/ 28937 w 201510"/>
                <a:gd name="connsiteY300" fmla="*/ 90126 h 240106"/>
                <a:gd name="connsiteX301" fmla="*/ 29556 w 201510"/>
                <a:gd name="connsiteY301" fmla="*/ 85658 h 240106"/>
                <a:gd name="connsiteX302" fmla="*/ 29327 w 201510"/>
                <a:gd name="connsiteY302" fmla="*/ 83915 h 240106"/>
                <a:gd name="connsiteX303" fmla="*/ 27794 w 201510"/>
                <a:gd name="connsiteY303" fmla="*/ 83039 h 240106"/>
                <a:gd name="connsiteX304" fmla="*/ 22765 w 201510"/>
                <a:gd name="connsiteY304" fmla="*/ 82153 h 240106"/>
                <a:gd name="connsiteX305" fmla="*/ 21145 w 201510"/>
                <a:gd name="connsiteY305" fmla="*/ 82305 h 240106"/>
                <a:gd name="connsiteX306" fmla="*/ 19869 w 201510"/>
                <a:gd name="connsiteY306" fmla="*/ 82877 h 240106"/>
                <a:gd name="connsiteX307" fmla="*/ 18488 w 201510"/>
                <a:gd name="connsiteY307" fmla="*/ 84096 h 240106"/>
                <a:gd name="connsiteX308" fmla="*/ 16812 w 201510"/>
                <a:gd name="connsiteY308" fmla="*/ 84858 h 240106"/>
                <a:gd name="connsiteX309" fmla="*/ 13649 w 201510"/>
                <a:gd name="connsiteY309" fmla="*/ 85287 h 240106"/>
                <a:gd name="connsiteX310" fmla="*/ 10659 w 201510"/>
                <a:gd name="connsiteY310" fmla="*/ 83773 h 240106"/>
                <a:gd name="connsiteX311" fmla="*/ 8154 w 201510"/>
                <a:gd name="connsiteY311" fmla="*/ 81201 h 240106"/>
                <a:gd name="connsiteX312" fmla="*/ 7553 w 201510"/>
                <a:gd name="connsiteY312" fmla="*/ 78057 h 240106"/>
                <a:gd name="connsiteX313" fmla="*/ 9391 w 201510"/>
                <a:gd name="connsiteY313" fmla="*/ 74304 h 240106"/>
                <a:gd name="connsiteX314" fmla="*/ 10677 w 201510"/>
                <a:gd name="connsiteY314" fmla="*/ 71266 h 240106"/>
                <a:gd name="connsiteX315" fmla="*/ 11439 w 201510"/>
                <a:gd name="connsiteY315" fmla="*/ 68656 h 240106"/>
                <a:gd name="connsiteX316" fmla="*/ 11354 w 201510"/>
                <a:gd name="connsiteY316" fmla="*/ 67418 h 240106"/>
                <a:gd name="connsiteX317" fmla="*/ 10820 w 201510"/>
                <a:gd name="connsiteY317" fmla="*/ 66132 h 240106"/>
                <a:gd name="connsiteX318" fmla="*/ 10068 w 201510"/>
                <a:gd name="connsiteY318" fmla="*/ 65951 h 240106"/>
                <a:gd name="connsiteX319" fmla="*/ 8468 w 201510"/>
                <a:gd name="connsiteY319" fmla="*/ 64351 h 240106"/>
                <a:gd name="connsiteX320" fmla="*/ 6905 w 201510"/>
                <a:gd name="connsiteY320" fmla="*/ 61531 h 240106"/>
                <a:gd name="connsiteX321" fmla="*/ 5419 w 201510"/>
                <a:gd name="connsiteY321" fmla="*/ 60236 h 240106"/>
                <a:gd name="connsiteX322" fmla="*/ 4039 w 201510"/>
                <a:gd name="connsiteY322" fmla="*/ 60474 h 240106"/>
                <a:gd name="connsiteX323" fmla="*/ 2753 w 201510"/>
                <a:gd name="connsiteY323" fmla="*/ 61551 h 240106"/>
                <a:gd name="connsiteX324" fmla="*/ 1581 w 201510"/>
                <a:gd name="connsiteY324" fmla="*/ 63437 h 240106"/>
                <a:gd name="connsiteX325" fmla="*/ 657 w 201510"/>
                <a:gd name="connsiteY325" fmla="*/ 64218 h 240106"/>
                <a:gd name="connsiteX326" fmla="*/ 0 w 201510"/>
                <a:gd name="connsiteY326" fmla="*/ 63865 h 240106"/>
                <a:gd name="connsiteX327" fmla="*/ 200 w 201510"/>
                <a:gd name="connsiteY327" fmla="*/ 62198 h 240106"/>
                <a:gd name="connsiteX328" fmla="*/ 391 w 201510"/>
                <a:gd name="connsiteY328" fmla="*/ 60617 h 240106"/>
                <a:gd name="connsiteX329" fmla="*/ 1838 w 201510"/>
                <a:gd name="connsiteY329" fmla="*/ 54464 h 240106"/>
                <a:gd name="connsiteX330" fmla="*/ 3591 w 201510"/>
                <a:gd name="connsiteY330" fmla="*/ 50463 h 240106"/>
                <a:gd name="connsiteX331" fmla="*/ 5648 w 201510"/>
                <a:gd name="connsiteY331" fmla="*/ 48606 h 240106"/>
                <a:gd name="connsiteX332" fmla="*/ 7820 w 201510"/>
                <a:gd name="connsiteY332" fmla="*/ 47815 h 240106"/>
                <a:gd name="connsiteX333" fmla="*/ 10106 w 201510"/>
                <a:gd name="connsiteY333" fmla="*/ 48111 h 240106"/>
                <a:gd name="connsiteX334" fmla="*/ 12039 w 201510"/>
                <a:gd name="connsiteY334" fmla="*/ 47768 h 240106"/>
                <a:gd name="connsiteX335" fmla="*/ 13582 w 201510"/>
                <a:gd name="connsiteY335" fmla="*/ 46787 h 240106"/>
                <a:gd name="connsiteX336" fmla="*/ 13440 w 201510"/>
                <a:gd name="connsiteY336" fmla="*/ 46225 h 240106"/>
                <a:gd name="connsiteX337" fmla="*/ 11611 w 201510"/>
                <a:gd name="connsiteY337" fmla="*/ 46082 h 240106"/>
                <a:gd name="connsiteX338" fmla="*/ 10877 w 201510"/>
                <a:gd name="connsiteY338" fmla="*/ 45015 h 240106"/>
                <a:gd name="connsiteX339" fmla="*/ 11268 w 201510"/>
                <a:gd name="connsiteY339" fmla="*/ 43006 h 240106"/>
                <a:gd name="connsiteX340" fmla="*/ 12068 w 201510"/>
                <a:gd name="connsiteY340" fmla="*/ 41700 h 240106"/>
                <a:gd name="connsiteX341" fmla="*/ 13325 w 201510"/>
                <a:gd name="connsiteY341" fmla="*/ 41100 h 240106"/>
                <a:gd name="connsiteX342" fmla="*/ 14544 w 201510"/>
                <a:gd name="connsiteY342" fmla="*/ 39081 h 240106"/>
                <a:gd name="connsiteX343" fmla="*/ 15716 w 201510"/>
                <a:gd name="connsiteY343" fmla="*/ 35623 h 240106"/>
                <a:gd name="connsiteX344" fmla="*/ 17154 w 201510"/>
                <a:gd name="connsiteY344" fmla="*/ 33880 h 240106"/>
                <a:gd name="connsiteX345" fmla="*/ 18831 w 201510"/>
                <a:gd name="connsiteY345" fmla="*/ 33833 h 240106"/>
                <a:gd name="connsiteX346" fmla="*/ 21717 w 201510"/>
                <a:gd name="connsiteY346" fmla="*/ 32356 h 240106"/>
                <a:gd name="connsiteX347" fmla="*/ 25803 w 201510"/>
                <a:gd name="connsiteY347" fmla="*/ 29432 h 240106"/>
                <a:gd name="connsiteX348" fmla="*/ 27374 w 201510"/>
                <a:gd name="connsiteY348" fmla="*/ 26603 h 240106"/>
                <a:gd name="connsiteX349" fmla="*/ 28918 w 201510"/>
                <a:gd name="connsiteY349" fmla="*/ 27899 h 240106"/>
                <a:gd name="connsiteX350" fmla="*/ 28337 w 201510"/>
                <a:gd name="connsiteY350" fmla="*/ 31175 h 240106"/>
                <a:gd name="connsiteX351" fmla="*/ 29146 w 201510"/>
                <a:gd name="connsiteY351" fmla="*/ 31861 h 240106"/>
                <a:gd name="connsiteX352" fmla="*/ 29527 w 201510"/>
                <a:gd name="connsiteY352" fmla="*/ 33033 h 240106"/>
                <a:gd name="connsiteX353" fmla="*/ 29318 w 201510"/>
                <a:gd name="connsiteY353" fmla="*/ 34862 h 240106"/>
                <a:gd name="connsiteX354" fmla="*/ 29661 w 201510"/>
                <a:gd name="connsiteY354" fmla="*/ 36414 h 240106"/>
                <a:gd name="connsiteX355" fmla="*/ 30289 w 201510"/>
                <a:gd name="connsiteY355" fmla="*/ 37167 h 240106"/>
                <a:gd name="connsiteX356" fmla="*/ 31175 w 201510"/>
                <a:gd name="connsiteY356" fmla="*/ 37548 h 240106"/>
                <a:gd name="connsiteX357" fmla="*/ 35509 w 201510"/>
                <a:gd name="connsiteY357" fmla="*/ 36214 h 240106"/>
                <a:gd name="connsiteX358" fmla="*/ 38157 w 201510"/>
                <a:gd name="connsiteY358" fmla="*/ 36119 h 240106"/>
                <a:gd name="connsiteX359" fmla="*/ 39271 w 201510"/>
                <a:gd name="connsiteY359" fmla="*/ 36995 h 240106"/>
                <a:gd name="connsiteX360" fmla="*/ 40271 w 201510"/>
                <a:gd name="connsiteY360" fmla="*/ 37538 h 240106"/>
                <a:gd name="connsiteX361" fmla="*/ 41529 w 201510"/>
                <a:gd name="connsiteY361" fmla="*/ 37957 h 240106"/>
                <a:gd name="connsiteX362" fmla="*/ 42500 w 201510"/>
                <a:gd name="connsiteY362" fmla="*/ 38519 h 240106"/>
                <a:gd name="connsiteX363" fmla="*/ 43119 w 201510"/>
                <a:gd name="connsiteY363" fmla="*/ 38338 h 240106"/>
                <a:gd name="connsiteX364" fmla="*/ 44605 w 201510"/>
                <a:gd name="connsiteY364" fmla="*/ 36976 h 240106"/>
                <a:gd name="connsiteX365" fmla="*/ 45053 w 201510"/>
                <a:gd name="connsiteY365" fmla="*/ 36738 h 240106"/>
                <a:gd name="connsiteX366" fmla="*/ 45101 w 201510"/>
                <a:gd name="connsiteY366" fmla="*/ 36071 h 240106"/>
                <a:gd name="connsiteX367" fmla="*/ 44062 w 201510"/>
                <a:gd name="connsiteY367" fmla="*/ 34842 h 240106"/>
                <a:gd name="connsiteX368" fmla="*/ 42986 w 201510"/>
                <a:gd name="connsiteY368" fmla="*/ 33814 h 240106"/>
                <a:gd name="connsiteX369" fmla="*/ 43024 w 201510"/>
                <a:gd name="connsiteY369" fmla="*/ 31528 h 240106"/>
                <a:gd name="connsiteX370" fmla="*/ 43529 w 201510"/>
                <a:gd name="connsiteY370" fmla="*/ 27565 h 240106"/>
                <a:gd name="connsiteX371" fmla="*/ 43634 w 201510"/>
                <a:gd name="connsiteY371" fmla="*/ 25508 h 240106"/>
                <a:gd name="connsiteX372" fmla="*/ 43539 w 201510"/>
                <a:gd name="connsiteY372" fmla="*/ 20584 h 240106"/>
                <a:gd name="connsiteX373" fmla="*/ 43348 w 201510"/>
                <a:gd name="connsiteY373" fmla="*/ 19193 h 240106"/>
                <a:gd name="connsiteX374" fmla="*/ 42357 w 201510"/>
                <a:gd name="connsiteY374" fmla="*/ 17593 h 240106"/>
                <a:gd name="connsiteX375" fmla="*/ 39776 w 201510"/>
                <a:gd name="connsiteY375" fmla="*/ 14516 h 240106"/>
                <a:gd name="connsiteX376" fmla="*/ 39052 w 201510"/>
                <a:gd name="connsiteY376" fmla="*/ 12640 h 240106"/>
                <a:gd name="connsiteX377" fmla="*/ 38633 w 201510"/>
                <a:gd name="connsiteY377" fmla="*/ 10763 h 240106"/>
                <a:gd name="connsiteX378" fmla="*/ 38671 w 201510"/>
                <a:gd name="connsiteY378" fmla="*/ 9573 h 240106"/>
                <a:gd name="connsiteX379" fmla="*/ 38014 w 201510"/>
                <a:gd name="connsiteY379" fmla="*/ 8211 h 240106"/>
                <a:gd name="connsiteX380" fmla="*/ 37681 w 201510"/>
                <a:gd name="connsiteY380" fmla="*/ 6944 h 240106"/>
                <a:gd name="connsiteX381" fmla="*/ 38833 w 201510"/>
                <a:gd name="connsiteY381" fmla="*/ 6296 h 240106"/>
                <a:gd name="connsiteX382" fmla="*/ 40234 w 201510"/>
                <a:gd name="connsiteY382" fmla="*/ 4829 h 240106"/>
                <a:gd name="connsiteX383" fmla="*/ 40938 w 201510"/>
                <a:gd name="connsiteY383" fmla="*/ 2591 h 240106"/>
                <a:gd name="connsiteX384" fmla="*/ 41605 w 201510"/>
                <a:gd name="connsiteY384" fmla="*/ 953 h 240106"/>
                <a:gd name="connsiteX385" fmla="*/ 42576 w 201510"/>
                <a:gd name="connsiteY385" fmla="*/ 257 h 240106"/>
                <a:gd name="connsiteX386" fmla="*/ 43415 w 201510"/>
                <a:gd name="connsiteY386" fmla="*/ 0 h 240106"/>
                <a:gd name="connsiteX387" fmla="*/ 43977 w 201510"/>
                <a:gd name="connsiteY387" fmla="*/ 143 h 240106"/>
                <a:gd name="connsiteX388" fmla="*/ 46168 w 201510"/>
                <a:gd name="connsiteY388" fmla="*/ 3077 h 240106"/>
                <a:gd name="connsiteX389" fmla="*/ 48939 w 201510"/>
                <a:gd name="connsiteY389" fmla="*/ 1610 h 240106"/>
                <a:gd name="connsiteX390" fmla="*/ 51035 w 201510"/>
                <a:gd name="connsiteY390" fmla="*/ 1619 h 240106"/>
                <a:gd name="connsiteX391" fmla="*/ 52835 w 201510"/>
                <a:gd name="connsiteY391" fmla="*/ 2391 h 240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</a:cxnLst>
              <a:rect l="l" t="t" r="r" b="b"/>
              <a:pathLst>
                <a:path w="201510" h="240106">
                  <a:moveTo>
                    <a:pt x="53797" y="3343"/>
                  </a:moveTo>
                  <a:lnTo>
                    <a:pt x="55283" y="6077"/>
                  </a:lnTo>
                  <a:lnTo>
                    <a:pt x="58445" y="9115"/>
                  </a:lnTo>
                  <a:lnTo>
                    <a:pt x="62217" y="13449"/>
                  </a:lnTo>
                  <a:lnTo>
                    <a:pt x="63418" y="15440"/>
                  </a:lnTo>
                  <a:lnTo>
                    <a:pt x="65961" y="16964"/>
                  </a:lnTo>
                  <a:lnTo>
                    <a:pt x="66684" y="18469"/>
                  </a:lnTo>
                  <a:lnTo>
                    <a:pt x="67266" y="20774"/>
                  </a:lnTo>
                  <a:lnTo>
                    <a:pt x="67523" y="22488"/>
                  </a:lnTo>
                  <a:lnTo>
                    <a:pt x="68085" y="23498"/>
                  </a:lnTo>
                  <a:lnTo>
                    <a:pt x="68980" y="23898"/>
                  </a:lnTo>
                  <a:lnTo>
                    <a:pt x="70132" y="23451"/>
                  </a:lnTo>
                  <a:lnTo>
                    <a:pt x="70999" y="22536"/>
                  </a:lnTo>
                  <a:lnTo>
                    <a:pt x="71723" y="20012"/>
                  </a:lnTo>
                  <a:lnTo>
                    <a:pt x="72200" y="19745"/>
                  </a:lnTo>
                  <a:lnTo>
                    <a:pt x="72980" y="21822"/>
                  </a:lnTo>
                  <a:lnTo>
                    <a:pt x="73809" y="22174"/>
                  </a:lnTo>
                  <a:lnTo>
                    <a:pt x="74923" y="22450"/>
                  </a:lnTo>
                  <a:lnTo>
                    <a:pt x="75772" y="23346"/>
                  </a:lnTo>
                  <a:lnTo>
                    <a:pt x="76029" y="24927"/>
                  </a:lnTo>
                  <a:lnTo>
                    <a:pt x="75742" y="26537"/>
                  </a:lnTo>
                  <a:lnTo>
                    <a:pt x="74705" y="28347"/>
                  </a:lnTo>
                  <a:lnTo>
                    <a:pt x="74114" y="30251"/>
                  </a:lnTo>
                  <a:lnTo>
                    <a:pt x="73704" y="33176"/>
                  </a:lnTo>
                  <a:lnTo>
                    <a:pt x="73152" y="35214"/>
                  </a:lnTo>
                  <a:lnTo>
                    <a:pt x="74009" y="37014"/>
                  </a:lnTo>
                  <a:lnTo>
                    <a:pt x="79915" y="45872"/>
                  </a:lnTo>
                  <a:lnTo>
                    <a:pt x="82753" y="47320"/>
                  </a:lnTo>
                  <a:lnTo>
                    <a:pt x="89506" y="49054"/>
                  </a:lnTo>
                  <a:lnTo>
                    <a:pt x="91945" y="50244"/>
                  </a:lnTo>
                  <a:lnTo>
                    <a:pt x="94097" y="51406"/>
                  </a:lnTo>
                  <a:lnTo>
                    <a:pt x="96212" y="50845"/>
                  </a:lnTo>
                  <a:lnTo>
                    <a:pt x="98250" y="48206"/>
                  </a:lnTo>
                  <a:lnTo>
                    <a:pt x="100698" y="46730"/>
                  </a:lnTo>
                  <a:lnTo>
                    <a:pt x="105251" y="44463"/>
                  </a:lnTo>
                  <a:lnTo>
                    <a:pt x="106556" y="44339"/>
                  </a:lnTo>
                  <a:lnTo>
                    <a:pt x="109071" y="45244"/>
                  </a:lnTo>
                  <a:lnTo>
                    <a:pt x="113205" y="47882"/>
                  </a:lnTo>
                  <a:lnTo>
                    <a:pt x="116186" y="50359"/>
                  </a:lnTo>
                  <a:lnTo>
                    <a:pt x="118033" y="51664"/>
                  </a:lnTo>
                  <a:lnTo>
                    <a:pt x="119443" y="52835"/>
                  </a:lnTo>
                  <a:lnTo>
                    <a:pt x="119224" y="54150"/>
                  </a:lnTo>
                  <a:lnTo>
                    <a:pt x="118091" y="55445"/>
                  </a:lnTo>
                  <a:lnTo>
                    <a:pt x="116653" y="56159"/>
                  </a:lnTo>
                  <a:lnTo>
                    <a:pt x="114757" y="57407"/>
                  </a:lnTo>
                  <a:lnTo>
                    <a:pt x="113681" y="58664"/>
                  </a:lnTo>
                  <a:lnTo>
                    <a:pt x="114338" y="59131"/>
                  </a:lnTo>
                  <a:lnTo>
                    <a:pt x="117119" y="59446"/>
                  </a:lnTo>
                  <a:lnTo>
                    <a:pt x="120405" y="60560"/>
                  </a:lnTo>
                  <a:lnTo>
                    <a:pt x="121405" y="61865"/>
                  </a:lnTo>
                  <a:lnTo>
                    <a:pt x="121548" y="62979"/>
                  </a:lnTo>
                  <a:lnTo>
                    <a:pt x="121948" y="64799"/>
                  </a:lnTo>
                  <a:lnTo>
                    <a:pt x="122530" y="65351"/>
                  </a:lnTo>
                  <a:lnTo>
                    <a:pt x="125568" y="65027"/>
                  </a:lnTo>
                  <a:lnTo>
                    <a:pt x="126511" y="65437"/>
                  </a:lnTo>
                  <a:lnTo>
                    <a:pt x="127606" y="66370"/>
                  </a:lnTo>
                  <a:lnTo>
                    <a:pt x="128692" y="68818"/>
                  </a:lnTo>
                  <a:lnTo>
                    <a:pt x="128664" y="70647"/>
                  </a:lnTo>
                  <a:lnTo>
                    <a:pt x="126463" y="72657"/>
                  </a:lnTo>
                  <a:lnTo>
                    <a:pt x="125644" y="73876"/>
                  </a:lnTo>
                  <a:lnTo>
                    <a:pt x="125282" y="75790"/>
                  </a:lnTo>
                  <a:lnTo>
                    <a:pt x="123720" y="78086"/>
                  </a:lnTo>
                  <a:lnTo>
                    <a:pt x="119567" y="81934"/>
                  </a:lnTo>
                  <a:lnTo>
                    <a:pt x="118453" y="82163"/>
                  </a:lnTo>
                  <a:lnTo>
                    <a:pt x="110804" y="80048"/>
                  </a:lnTo>
                  <a:lnTo>
                    <a:pt x="107252" y="80181"/>
                  </a:lnTo>
                  <a:lnTo>
                    <a:pt x="105537" y="80248"/>
                  </a:lnTo>
                  <a:lnTo>
                    <a:pt x="104708" y="80343"/>
                  </a:lnTo>
                  <a:lnTo>
                    <a:pt x="104213" y="81144"/>
                  </a:lnTo>
                  <a:lnTo>
                    <a:pt x="105232" y="83468"/>
                  </a:lnTo>
                  <a:lnTo>
                    <a:pt x="105537" y="85773"/>
                  </a:lnTo>
                  <a:lnTo>
                    <a:pt x="104584" y="87525"/>
                  </a:lnTo>
                  <a:lnTo>
                    <a:pt x="102041" y="89049"/>
                  </a:lnTo>
                  <a:lnTo>
                    <a:pt x="101079" y="89783"/>
                  </a:lnTo>
                  <a:lnTo>
                    <a:pt x="100965" y="90773"/>
                  </a:lnTo>
                  <a:lnTo>
                    <a:pt x="101679" y="91802"/>
                  </a:lnTo>
                  <a:lnTo>
                    <a:pt x="104022" y="92859"/>
                  </a:lnTo>
                  <a:lnTo>
                    <a:pt x="106756" y="93850"/>
                  </a:lnTo>
                  <a:lnTo>
                    <a:pt x="115767" y="99803"/>
                  </a:lnTo>
                  <a:lnTo>
                    <a:pt x="117691" y="101203"/>
                  </a:lnTo>
                  <a:lnTo>
                    <a:pt x="120243" y="103270"/>
                  </a:lnTo>
                  <a:lnTo>
                    <a:pt x="123006" y="104870"/>
                  </a:lnTo>
                  <a:lnTo>
                    <a:pt x="130397" y="106985"/>
                  </a:lnTo>
                  <a:lnTo>
                    <a:pt x="133665" y="108366"/>
                  </a:lnTo>
                  <a:lnTo>
                    <a:pt x="134502" y="109147"/>
                  </a:lnTo>
                  <a:lnTo>
                    <a:pt x="134474" y="110109"/>
                  </a:lnTo>
                  <a:lnTo>
                    <a:pt x="133617" y="111338"/>
                  </a:lnTo>
                  <a:lnTo>
                    <a:pt x="132912" y="113490"/>
                  </a:lnTo>
                  <a:lnTo>
                    <a:pt x="132874" y="114786"/>
                  </a:lnTo>
                  <a:lnTo>
                    <a:pt x="133645" y="116034"/>
                  </a:lnTo>
                  <a:lnTo>
                    <a:pt x="134950" y="117900"/>
                  </a:lnTo>
                  <a:lnTo>
                    <a:pt x="137884" y="120787"/>
                  </a:lnTo>
                  <a:lnTo>
                    <a:pt x="139494" y="122072"/>
                  </a:lnTo>
                  <a:lnTo>
                    <a:pt x="141275" y="122358"/>
                  </a:lnTo>
                  <a:lnTo>
                    <a:pt x="142837" y="123063"/>
                  </a:lnTo>
                  <a:lnTo>
                    <a:pt x="144446" y="125206"/>
                  </a:lnTo>
                  <a:lnTo>
                    <a:pt x="146313" y="127826"/>
                  </a:lnTo>
                  <a:lnTo>
                    <a:pt x="146561" y="129654"/>
                  </a:lnTo>
                  <a:lnTo>
                    <a:pt x="147361" y="131997"/>
                  </a:lnTo>
                  <a:lnTo>
                    <a:pt x="149066" y="134684"/>
                  </a:lnTo>
                  <a:lnTo>
                    <a:pt x="151419" y="137293"/>
                  </a:lnTo>
                  <a:lnTo>
                    <a:pt x="154714" y="140522"/>
                  </a:lnTo>
                  <a:lnTo>
                    <a:pt x="156610" y="142799"/>
                  </a:lnTo>
                  <a:lnTo>
                    <a:pt x="157486" y="143685"/>
                  </a:lnTo>
                  <a:lnTo>
                    <a:pt x="164516" y="149200"/>
                  </a:lnTo>
                  <a:lnTo>
                    <a:pt x="166230" y="151238"/>
                  </a:lnTo>
                  <a:lnTo>
                    <a:pt x="168707" y="155162"/>
                  </a:lnTo>
                  <a:lnTo>
                    <a:pt x="169754" y="155734"/>
                  </a:lnTo>
                  <a:lnTo>
                    <a:pt x="170745" y="156505"/>
                  </a:lnTo>
                  <a:lnTo>
                    <a:pt x="171374" y="158658"/>
                  </a:lnTo>
                  <a:lnTo>
                    <a:pt x="171583" y="160201"/>
                  </a:lnTo>
                  <a:lnTo>
                    <a:pt x="171917" y="164925"/>
                  </a:lnTo>
                  <a:lnTo>
                    <a:pt x="173193" y="166326"/>
                  </a:lnTo>
                  <a:lnTo>
                    <a:pt x="174364" y="168050"/>
                  </a:lnTo>
                  <a:lnTo>
                    <a:pt x="174860" y="169307"/>
                  </a:lnTo>
                  <a:lnTo>
                    <a:pt x="175926" y="170240"/>
                  </a:lnTo>
                  <a:lnTo>
                    <a:pt x="177089" y="170412"/>
                  </a:lnTo>
                  <a:lnTo>
                    <a:pt x="178470" y="169374"/>
                  </a:lnTo>
                  <a:lnTo>
                    <a:pt x="179565" y="168373"/>
                  </a:lnTo>
                  <a:lnTo>
                    <a:pt x="180070" y="168669"/>
                  </a:lnTo>
                  <a:lnTo>
                    <a:pt x="181175" y="171965"/>
                  </a:lnTo>
                  <a:lnTo>
                    <a:pt x="182194" y="173164"/>
                  </a:lnTo>
                  <a:lnTo>
                    <a:pt x="184099" y="174317"/>
                  </a:lnTo>
                  <a:lnTo>
                    <a:pt x="185909" y="175203"/>
                  </a:lnTo>
                  <a:lnTo>
                    <a:pt x="189862" y="179165"/>
                  </a:lnTo>
                  <a:lnTo>
                    <a:pt x="191967" y="180613"/>
                  </a:lnTo>
                  <a:lnTo>
                    <a:pt x="193414" y="181070"/>
                  </a:lnTo>
                  <a:lnTo>
                    <a:pt x="194643" y="181746"/>
                  </a:lnTo>
                  <a:lnTo>
                    <a:pt x="195015" y="183004"/>
                  </a:lnTo>
                  <a:lnTo>
                    <a:pt x="194529" y="184271"/>
                  </a:lnTo>
                  <a:lnTo>
                    <a:pt x="193691" y="185099"/>
                  </a:lnTo>
                  <a:lnTo>
                    <a:pt x="189090" y="187395"/>
                  </a:lnTo>
                  <a:lnTo>
                    <a:pt x="188480" y="188395"/>
                  </a:lnTo>
                  <a:lnTo>
                    <a:pt x="189109" y="189919"/>
                  </a:lnTo>
                  <a:lnTo>
                    <a:pt x="190262" y="191824"/>
                  </a:lnTo>
                  <a:lnTo>
                    <a:pt x="191519" y="193462"/>
                  </a:lnTo>
                  <a:lnTo>
                    <a:pt x="193100" y="195072"/>
                  </a:lnTo>
                  <a:lnTo>
                    <a:pt x="196329" y="197682"/>
                  </a:lnTo>
                  <a:lnTo>
                    <a:pt x="199130" y="199720"/>
                  </a:lnTo>
                  <a:lnTo>
                    <a:pt x="200663" y="201978"/>
                  </a:lnTo>
                  <a:lnTo>
                    <a:pt x="201511" y="203483"/>
                  </a:lnTo>
                  <a:lnTo>
                    <a:pt x="200987" y="205283"/>
                  </a:lnTo>
                  <a:lnTo>
                    <a:pt x="199806" y="207255"/>
                  </a:lnTo>
                  <a:lnTo>
                    <a:pt x="198891" y="208940"/>
                  </a:lnTo>
                  <a:lnTo>
                    <a:pt x="197320" y="209921"/>
                  </a:lnTo>
                  <a:lnTo>
                    <a:pt x="196891" y="211055"/>
                  </a:lnTo>
                  <a:lnTo>
                    <a:pt x="197539" y="212817"/>
                  </a:lnTo>
                  <a:lnTo>
                    <a:pt x="198072" y="214027"/>
                  </a:lnTo>
                  <a:lnTo>
                    <a:pt x="197787" y="215532"/>
                  </a:lnTo>
                  <a:lnTo>
                    <a:pt x="197929" y="218608"/>
                  </a:lnTo>
                  <a:lnTo>
                    <a:pt x="196482" y="219713"/>
                  </a:lnTo>
                  <a:lnTo>
                    <a:pt x="195129" y="222513"/>
                  </a:lnTo>
                  <a:lnTo>
                    <a:pt x="194205" y="222723"/>
                  </a:lnTo>
                  <a:lnTo>
                    <a:pt x="191871" y="221704"/>
                  </a:lnTo>
                  <a:lnTo>
                    <a:pt x="191052" y="222266"/>
                  </a:lnTo>
                  <a:lnTo>
                    <a:pt x="189566" y="224304"/>
                  </a:lnTo>
                  <a:lnTo>
                    <a:pt x="186976" y="226524"/>
                  </a:lnTo>
                  <a:lnTo>
                    <a:pt x="185718" y="226552"/>
                  </a:lnTo>
                  <a:lnTo>
                    <a:pt x="184852" y="226285"/>
                  </a:lnTo>
                  <a:lnTo>
                    <a:pt x="183842" y="227228"/>
                  </a:lnTo>
                  <a:lnTo>
                    <a:pt x="182394" y="228981"/>
                  </a:lnTo>
                  <a:lnTo>
                    <a:pt x="181727" y="228924"/>
                  </a:lnTo>
                  <a:lnTo>
                    <a:pt x="179232" y="229324"/>
                  </a:lnTo>
                  <a:lnTo>
                    <a:pt x="178260" y="228762"/>
                  </a:lnTo>
                  <a:lnTo>
                    <a:pt x="177051" y="227324"/>
                  </a:lnTo>
                  <a:lnTo>
                    <a:pt x="175107" y="225857"/>
                  </a:lnTo>
                  <a:lnTo>
                    <a:pt x="173336" y="224809"/>
                  </a:lnTo>
                  <a:lnTo>
                    <a:pt x="172393" y="224104"/>
                  </a:lnTo>
                  <a:lnTo>
                    <a:pt x="171517" y="222885"/>
                  </a:lnTo>
                  <a:lnTo>
                    <a:pt x="170726" y="222095"/>
                  </a:lnTo>
                  <a:lnTo>
                    <a:pt x="169259" y="223828"/>
                  </a:lnTo>
                  <a:lnTo>
                    <a:pt x="166811" y="225485"/>
                  </a:lnTo>
                  <a:lnTo>
                    <a:pt x="164478" y="225171"/>
                  </a:lnTo>
                  <a:lnTo>
                    <a:pt x="163335" y="224895"/>
                  </a:lnTo>
                  <a:lnTo>
                    <a:pt x="162420" y="227305"/>
                  </a:lnTo>
                  <a:lnTo>
                    <a:pt x="161734" y="227743"/>
                  </a:lnTo>
                  <a:lnTo>
                    <a:pt x="157543" y="228162"/>
                  </a:lnTo>
                  <a:lnTo>
                    <a:pt x="156753" y="228543"/>
                  </a:lnTo>
                  <a:lnTo>
                    <a:pt x="157429" y="230743"/>
                  </a:lnTo>
                  <a:lnTo>
                    <a:pt x="159905" y="234467"/>
                  </a:lnTo>
                  <a:lnTo>
                    <a:pt x="160648" y="236601"/>
                  </a:lnTo>
                  <a:lnTo>
                    <a:pt x="159105" y="240106"/>
                  </a:lnTo>
                  <a:lnTo>
                    <a:pt x="154762" y="240011"/>
                  </a:lnTo>
                  <a:lnTo>
                    <a:pt x="152819" y="238592"/>
                  </a:lnTo>
                  <a:lnTo>
                    <a:pt x="151009" y="236601"/>
                  </a:lnTo>
                  <a:lnTo>
                    <a:pt x="150362" y="235620"/>
                  </a:lnTo>
                  <a:lnTo>
                    <a:pt x="144799" y="233667"/>
                  </a:lnTo>
                  <a:lnTo>
                    <a:pt x="141075" y="235010"/>
                  </a:lnTo>
                  <a:lnTo>
                    <a:pt x="139941" y="234944"/>
                  </a:lnTo>
                  <a:lnTo>
                    <a:pt x="138208" y="233524"/>
                  </a:lnTo>
                  <a:lnTo>
                    <a:pt x="137150" y="232458"/>
                  </a:lnTo>
                  <a:lnTo>
                    <a:pt x="136122" y="230839"/>
                  </a:lnTo>
                  <a:lnTo>
                    <a:pt x="135541" y="229200"/>
                  </a:lnTo>
                  <a:lnTo>
                    <a:pt x="135493" y="228457"/>
                  </a:lnTo>
                  <a:lnTo>
                    <a:pt x="137093" y="227867"/>
                  </a:lnTo>
                  <a:lnTo>
                    <a:pt x="139732" y="226524"/>
                  </a:lnTo>
                  <a:lnTo>
                    <a:pt x="141884" y="225019"/>
                  </a:lnTo>
                  <a:lnTo>
                    <a:pt x="143303" y="223418"/>
                  </a:lnTo>
                  <a:lnTo>
                    <a:pt x="143875" y="221752"/>
                  </a:lnTo>
                  <a:lnTo>
                    <a:pt x="143951" y="219818"/>
                  </a:lnTo>
                  <a:lnTo>
                    <a:pt x="144570" y="214808"/>
                  </a:lnTo>
                  <a:lnTo>
                    <a:pt x="145199" y="212369"/>
                  </a:lnTo>
                  <a:lnTo>
                    <a:pt x="144846" y="209360"/>
                  </a:lnTo>
                  <a:lnTo>
                    <a:pt x="143694" y="206997"/>
                  </a:lnTo>
                  <a:lnTo>
                    <a:pt x="143694" y="203445"/>
                  </a:lnTo>
                  <a:lnTo>
                    <a:pt x="144113" y="201711"/>
                  </a:lnTo>
                  <a:lnTo>
                    <a:pt x="144303" y="200568"/>
                  </a:lnTo>
                  <a:lnTo>
                    <a:pt x="145923" y="199130"/>
                  </a:lnTo>
                  <a:lnTo>
                    <a:pt x="147038" y="197063"/>
                  </a:lnTo>
                  <a:lnTo>
                    <a:pt x="147666" y="194367"/>
                  </a:lnTo>
                  <a:lnTo>
                    <a:pt x="147723" y="192424"/>
                  </a:lnTo>
                  <a:lnTo>
                    <a:pt x="147218" y="191224"/>
                  </a:lnTo>
                  <a:lnTo>
                    <a:pt x="145618" y="190081"/>
                  </a:lnTo>
                  <a:lnTo>
                    <a:pt x="142942" y="189005"/>
                  </a:lnTo>
                  <a:lnTo>
                    <a:pt x="141246" y="187633"/>
                  </a:lnTo>
                  <a:lnTo>
                    <a:pt x="140561" y="185985"/>
                  </a:lnTo>
                  <a:lnTo>
                    <a:pt x="140627" y="184537"/>
                  </a:lnTo>
                  <a:lnTo>
                    <a:pt x="141446" y="183280"/>
                  </a:lnTo>
                  <a:lnTo>
                    <a:pt x="139427" y="181889"/>
                  </a:lnTo>
                  <a:lnTo>
                    <a:pt x="134560" y="180356"/>
                  </a:lnTo>
                  <a:lnTo>
                    <a:pt x="131845" y="178508"/>
                  </a:lnTo>
                  <a:lnTo>
                    <a:pt x="131273" y="176356"/>
                  </a:lnTo>
                  <a:lnTo>
                    <a:pt x="129244" y="173536"/>
                  </a:lnTo>
                  <a:lnTo>
                    <a:pt x="125759" y="170040"/>
                  </a:lnTo>
                  <a:lnTo>
                    <a:pt x="123920" y="165011"/>
                  </a:lnTo>
                  <a:lnTo>
                    <a:pt x="123730" y="158439"/>
                  </a:lnTo>
                  <a:lnTo>
                    <a:pt x="124140" y="153086"/>
                  </a:lnTo>
                  <a:lnTo>
                    <a:pt x="125663" y="146885"/>
                  </a:lnTo>
                  <a:lnTo>
                    <a:pt x="123625" y="142389"/>
                  </a:lnTo>
                  <a:lnTo>
                    <a:pt x="121387" y="140018"/>
                  </a:lnTo>
                  <a:lnTo>
                    <a:pt x="118272" y="138274"/>
                  </a:lnTo>
                  <a:lnTo>
                    <a:pt x="115300" y="135779"/>
                  </a:lnTo>
                  <a:lnTo>
                    <a:pt x="112471" y="132512"/>
                  </a:lnTo>
                  <a:lnTo>
                    <a:pt x="109099" y="127692"/>
                  </a:lnTo>
                  <a:lnTo>
                    <a:pt x="105156" y="121310"/>
                  </a:lnTo>
                  <a:lnTo>
                    <a:pt x="102508" y="118453"/>
                  </a:lnTo>
                  <a:lnTo>
                    <a:pt x="101146" y="119120"/>
                  </a:lnTo>
                  <a:lnTo>
                    <a:pt x="98298" y="118520"/>
                  </a:lnTo>
                  <a:lnTo>
                    <a:pt x="93955" y="116672"/>
                  </a:lnTo>
                  <a:lnTo>
                    <a:pt x="90173" y="115672"/>
                  </a:lnTo>
                  <a:lnTo>
                    <a:pt x="86935" y="115529"/>
                  </a:lnTo>
                  <a:lnTo>
                    <a:pt x="84830" y="115948"/>
                  </a:lnTo>
                  <a:lnTo>
                    <a:pt x="83858" y="116929"/>
                  </a:lnTo>
                  <a:lnTo>
                    <a:pt x="83782" y="117891"/>
                  </a:lnTo>
                  <a:lnTo>
                    <a:pt x="84601" y="118843"/>
                  </a:lnTo>
                  <a:lnTo>
                    <a:pt x="84153" y="119586"/>
                  </a:lnTo>
                  <a:lnTo>
                    <a:pt x="82458" y="120120"/>
                  </a:lnTo>
                  <a:lnTo>
                    <a:pt x="81096" y="121168"/>
                  </a:lnTo>
                  <a:lnTo>
                    <a:pt x="79553" y="123511"/>
                  </a:lnTo>
                  <a:lnTo>
                    <a:pt x="79591" y="123415"/>
                  </a:lnTo>
                  <a:lnTo>
                    <a:pt x="79534" y="123539"/>
                  </a:lnTo>
                  <a:lnTo>
                    <a:pt x="79553" y="123511"/>
                  </a:lnTo>
                  <a:lnTo>
                    <a:pt x="78495" y="126578"/>
                  </a:lnTo>
                  <a:lnTo>
                    <a:pt x="76885" y="127759"/>
                  </a:lnTo>
                  <a:lnTo>
                    <a:pt x="74409" y="128016"/>
                  </a:lnTo>
                  <a:lnTo>
                    <a:pt x="71980" y="128892"/>
                  </a:lnTo>
                  <a:lnTo>
                    <a:pt x="69580" y="130378"/>
                  </a:lnTo>
                  <a:lnTo>
                    <a:pt x="68437" y="131512"/>
                  </a:lnTo>
                  <a:lnTo>
                    <a:pt x="68570" y="132283"/>
                  </a:lnTo>
                  <a:lnTo>
                    <a:pt x="68046" y="132455"/>
                  </a:lnTo>
                  <a:lnTo>
                    <a:pt x="66875" y="132026"/>
                  </a:lnTo>
                  <a:lnTo>
                    <a:pt x="66323" y="131016"/>
                  </a:lnTo>
                  <a:lnTo>
                    <a:pt x="66389" y="129416"/>
                  </a:lnTo>
                  <a:lnTo>
                    <a:pt x="65161" y="128349"/>
                  </a:lnTo>
                  <a:lnTo>
                    <a:pt x="62655" y="127797"/>
                  </a:lnTo>
                  <a:lnTo>
                    <a:pt x="59798" y="126092"/>
                  </a:lnTo>
                  <a:lnTo>
                    <a:pt x="56579" y="123206"/>
                  </a:lnTo>
                  <a:lnTo>
                    <a:pt x="54350" y="121673"/>
                  </a:lnTo>
                  <a:lnTo>
                    <a:pt x="53102" y="121482"/>
                  </a:lnTo>
                  <a:lnTo>
                    <a:pt x="51321" y="122625"/>
                  </a:lnTo>
                  <a:lnTo>
                    <a:pt x="48977" y="125101"/>
                  </a:lnTo>
                  <a:lnTo>
                    <a:pt x="47054" y="126073"/>
                  </a:lnTo>
                  <a:lnTo>
                    <a:pt x="45539" y="125568"/>
                  </a:lnTo>
                  <a:lnTo>
                    <a:pt x="44368" y="126435"/>
                  </a:lnTo>
                  <a:lnTo>
                    <a:pt x="43548" y="128692"/>
                  </a:lnTo>
                  <a:lnTo>
                    <a:pt x="42033" y="130455"/>
                  </a:lnTo>
                  <a:lnTo>
                    <a:pt x="38719" y="132388"/>
                  </a:lnTo>
                  <a:lnTo>
                    <a:pt x="38500" y="132617"/>
                  </a:lnTo>
                  <a:lnTo>
                    <a:pt x="34709" y="135217"/>
                  </a:lnTo>
                  <a:lnTo>
                    <a:pt x="31671" y="137836"/>
                  </a:lnTo>
                  <a:lnTo>
                    <a:pt x="28137" y="141351"/>
                  </a:lnTo>
                  <a:lnTo>
                    <a:pt x="26470" y="141894"/>
                  </a:lnTo>
                  <a:lnTo>
                    <a:pt x="24879" y="141037"/>
                  </a:lnTo>
                  <a:lnTo>
                    <a:pt x="22479" y="140180"/>
                  </a:lnTo>
                  <a:lnTo>
                    <a:pt x="21212" y="138989"/>
                  </a:lnTo>
                  <a:lnTo>
                    <a:pt x="23632" y="133036"/>
                  </a:lnTo>
                  <a:lnTo>
                    <a:pt x="26689" y="126435"/>
                  </a:lnTo>
                  <a:lnTo>
                    <a:pt x="27508" y="123387"/>
                  </a:lnTo>
                  <a:lnTo>
                    <a:pt x="27632" y="121158"/>
                  </a:lnTo>
                  <a:lnTo>
                    <a:pt x="27337" y="119348"/>
                  </a:lnTo>
                  <a:lnTo>
                    <a:pt x="26137" y="117453"/>
                  </a:lnTo>
                  <a:lnTo>
                    <a:pt x="25012" y="115986"/>
                  </a:lnTo>
                  <a:lnTo>
                    <a:pt x="24908" y="115005"/>
                  </a:lnTo>
                  <a:lnTo>
                    <a:pt x="25270" y="113976"/>
                  </a:lnTo>
                  <a:lnTo>
                    <a:pt x="26498" y="112443"/>
                  </a:lnTo>
                  <a:lnTo>
                    <a:pt x="28080" y="110061"/>
                  </a:lnTo>
                  <a:lnTo>
                    <a:pt x="29546" y="105175"/>
                  </a:lnTo>
                  <a:lnTo>
                    <a:pt x="31309" y="99994"/>
                  </a:lnTo>
                  <a:lnTo>
                    <a:pt x="31137" y="96850"/>
                  </a:lnTo>
                  <a:lnTo>
                    <a:pt x="29718" y="93402"/>
                  </a:lnTo>
                  <a:lnTo>
                    <a:pt x="28937" y="90126"/>
                  </a:lnTo>
                  <a:lnTo>
                    <a:pt x="29556" y="85658"/>
                  </a:lnTo>
                  <a:lnTo>
                    <a:pt x="29327" y="83915"/>
                  </a:lnTo>
                  <a:lnTo>
                    <a:pt x="27794" y="83039"/>
                  </a:lnTo>
                  <a:lnTo>
                    <a:pt x="22765" y="82153"/>
                  </a:lnTo>
                  <a:lnTo>
                    <a:pt x="21145" y="82305"/>
                  </a:lnTo>
                  <a:lnTo>
                    <a:pt x="19869" y="82877"/>
                  </a:lnTo>
                  <a:lnTo>
                    <a:pt x="18488" y="84096"/>
                  </a:lnTo>
                  <a:lnTo>
                    <a:pt x="16812" y="84858"/>
                  </a:lnTo>
                  <a:lnTo>
                    <a:pt x="13649" y="85287"/>
                  </a:lnTo>
                  <a:lnTo>
                    <a:pt x="10659" y="83773"/>
                  </a:lnTo>
                  <a:lnTo>
                    <a:pt x="8154" y="81201"/>
                  </a:lnTo>
                  <a:lnTo>
                    <a:pt x="7553" y="78057"/>
                  </a:lnTo>
                  <a:lnTo>
                    <a:pt x="9391" y="74304"/>
                  </a:lnTo>
                  <a:lnTo>
                    <a:pt x="10677" y="71266"/>
                  </a:lnTo>
                  <a:lnTo>
                    <a:pt x="11439" y="68656"/>
                  </a:lnTo>
                  <a:lnTo>
                    <a:pt x="11354" y="67418"/>
                  </a:lnTo>
                  <a:lnTo>
                    <a:pt x="10820" y="66132"/>
                  </a:lnTo>
                  <a:lnTo>
                    <a:pt x="10068" y="65951"/>
                  </a:lnTo>
                  <a:lnTo>
                    <a:pt x="8468" y="64351"/>
                  </a:lnTo>
                  <a:lnTo>
                    <a:pt x="6905" y="61531"/>
                  </a:lnTo>
                  <a:lnTo>
                    <a:pt x="5419" y="60236"/>
                  </a:lnTo>
                  <a:lnTo>
                    <a:pt x="4039" y="60474"/>
                  </a:lnTo>
                  <a:lnTo>
                    <a:pt x="2753" y="61551"/>
                  </a:lnTo>
                  <a:lnTo>
                    <a:pt x="1581" y="63437"/>
                  </a:lnTo>
                  <a:lnTo>
                    <a:pt x="657" y="64218"/>
                  </a:lnTo>
                  <a:lnTo>
                    <a:pt x="0" y="63865"/>
                  </a:lnTo>
                  <a:lnTo>
                    <a:pt x="200" y="62198"/>
                  </a:lnTo>
                  <a:lnTo>
                    <a:pt x="391" y="60617"/>
                  </a:lnTo>
                  <a:lnTo>
                    <a:pt x="1838" y="54464"/>
                  </a:lnTo>
                  <a:lnTo>
                    <a:pt x="3591" y="50463"/>
                  </a:lnTo>
                  <a:lnTo>
                    <a:pt x="5648" y="48606"/>
                  </a:lnTo>
                  <a:lnTo>
                    <a:pt x="7820" y="47815"/>
                  </a:lnTo>
                  <a:lnTo>
                    <a:pt x="10106" y="48111"/>
                  </a:lnTo>
                  <a:lnTo>
                    <a:pt x="12039" y="47768"/>
                  </a:lnTo>
                  <a:lnTo>
                    <a:pt x="13582" y="46787"/>
                  </a:lnTo>
                  <a:lnTo>
                    <a:pt x="13440" y="46225"/>
                  </a:lnTo>
                  <a:lnTo>
                    <a:pt x="11611" y="46082"/>
                  </a:lnTo>
                  <a:lnTo>
                    <a:pt x="10877" y="45015"/>
                  </a:lnTo>
                  <a:lnTo>
                    <a:pt x="11268" y="43006"/>
                  </a:lnTo>
                  <a:lnTo>
                    <a:pt x="12068" y="41700"/>
                  </a:lnTo>
                  <a:lnTo>
                    <a:pt x="13325" y="41100"/>
                  </a:lnTo>
                  <a:lnTo>
                    <a:pt x="14544" y="39081"/>
                  </a:lnTo>
                  <a:lnTo>
                    <a:pt x="15716" y="35623"/>
                  </a:lnTo>
                  <a:lnTo>
                    <a:pt x="17154" y="33880"/>
                  </a:lnTo>
                  <a:lnTo>
                    <a:pt x="18831" y="33833"/>
                  </a:lnTo>
                  <a:lnTo>
                    <a:pt x="21717" y="32356"/>
                  </a:lnTo>
                  <a:lnTo>
                    <a:pt x="25803" y="29432"/>
                  </a:lnTo>
                  <a:lnTo>
                    <a:pt x="27374" y="26603"/>
                  </a:lnTo>
                  <a:lnTo>
                    <a:pt x="28918" y="27899"/>
                  </a:lnTo>
                  <a:lnTo>
                    <a:pt x="28337" y="31175"/>
                  </a:lnTo>
                  <a:lnTo>
                    <a:pt x="29146" y="31861"/>
                  </a:lnTo>
                  <a:lnTo>
                    <a:pt x="29527" y="33033"/>
                  </a:lnTo>
                  <a:lnTo>
                    <a:pt x="29318" y="34862"/>
                  </a:lnTo>
                  <a:lnTo>
                    <a:pt x="29661" y="36414"/>
                  </a:lnTo>
                  <a:lnTo>
                    <a:pt x="30289" y="37167"/>
                  </a:lnTo>
                  <a:lnTo>
                    <a:pt x="31175" y="37548"/>
                  </a:lnTo>
                  <a:lnTo>
                    <a:pt x="35509" y="36214"/>
                  </a:lnTo>
                  <a:lnTo>
                    <a:pt x="38157" y="36119"/>
                  </a:lnTo>
                  <a:lnTo>
                    <a:pt x="39271" y="36995"/>
                  </a:lnTo>
                  <a:lnTo>
                    <a:pt x="40271" y="37538"/>
                  </a:lnTo>
                  <a:lnTo>
                    <a:pt x="41529" y="37957"/>
                  </a:lnTo>
                  <a:lnTo>
                    <a:pt x="42500" y="38519"/>
                  </a:lnTo>
                  <a:lnTo>
                    <a:pt x="43119" y="38338"/>
                  </a:lnTo>
                  <a:lnTo>
                    <a:pt x="44605" y="36976"/>
                  </a:lnTo>
                  <a:lnTo>
                    <a:pt x="45053" y="36738"/>
                  </a:lnTo>
                  <a:lnTo>
                    <a:pt x="45101" y="36071"/>
                  </a:lnTo>
                  <a:lnTo>
                    <a:pt x="44062" y="34842"/>
                  </a:lnTo>
                  <a:lnTo>
                    <a:pt x="42986" y="33814"/>
                  </a:lnTo>
                  <a:lnTo>
                    <a:pt x="43024" y="31528"/>
                  </a:lnTo>
                  <a:lnTo>
                    <a:pt x="43529" y="27565"/>
                  </a:lnTo>
                  <a:lnTo>
                    <a:pt x="43634" y="25508"/>
                  </a:lnTo>
                  <a:lnTo>
                    <a:pt x="43539" y="20584"/>
                  </a:lnTo>
                  <a:lnTo>
                    <a:pt x="43348" y="19193"/>
                  </a:lnTo>
                  <a:lnTo>
                    <a:pt x="42357" y="17593"/>
                  </a:lnTo>
                  <a:lnTo>
                    <a:pt x="39776" y="14516"/>
                  </a:lnTo>
                  <a:lnTo>
                    <a:pt x="39052" y="12640"/>
                  </a:lnTo>
                  <a:lnTo>
                    <a:pt x="38633" y="10763"/>
                  </a:lnTo>
                  <a:lnTo>
                    <a:pt x="38671" y="9573"/>
                  </a:lnTo>
                  <a:lnTo>
                    <a:pt x="38014" y="8211"/>
                  </a:lnTo>
                  <a:lnTo>
                    <a:pt x="37681" y="6944"/>
                  </a:lnTo>
                  <a:lnTo>
                    <a:pt x="38833" y="6296"/>
                  </a:lnTo>
                  <a:lnTo>
                    <a:pt x="40234" y="4829"/>
                  </a:lnTo>
                  <a:lnTo>
                    <a:pt x="40938" y="2591"/>
                  </a:lnTo>
                  <a:lnTo>
                    <a:pt x="41605" y="953"/>
                  </a:lnTo>
                  <a:lnTo>
                    <a:pt x="42576" y="257"/>
                  </a:lnTo>
                  <a:lnTo>
                    <a:pt x="43415" y="0"/>
                  </a:lnTo>
                  <a:lnTo>
                    <a:pt x="43977" y="143"/>
                  </a:lnTo>
                  <a:lnTo>
                    <a:pt x="46168" y="3077"/>
                  </a:lnTo>
                  <a:lnTo>
                    <a:pt x="48939" y="1610"/>
                  </a:lnTo>
                  <a:lnTo>
                    <a:pt x="51035" y="1619"/>
                  </a:lnTo>
                  <a:lnTo>
                    <a:pt x="52835" y="2391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4D8C38F1-B3C0-F523-4FBC-2817323B616C}"/>
                </a:ext>
              </a:extLst>
            </p:cNvPr>
            <p:cNvSpPr>
              <a:spLocks/>
            </p:cNvSpPr>
            <p:nvPr/>
          </p:nvSpPr>
          <p:spPr>
            <a:xfrm>
              <a:off x="6747764" y="3682911"/>
              <a:ext cx="39471" cy="51377"/>
            </a:xfrm>
            <a:custGeom>
              <a:avLst/>
              <a:gdLst>
                <a:gd name="connsiteX0" fmla="*/ 20336 w 39471"/>
                <a:gd name="connsiteY0" fmla="*/ 40043 h 51377"/>
                <a:gd name="connsiteX1" fmla="*/ 19574 w 39471"/>
                <a:gd name="connsiteY1" fmla="*/ 40567 h 51377"/>
                <a:gd name="connsiteX2" fmla="*/ 18155 w 39471"/>
                <a:gd name="connsiteY2" fmla="*/ 42024 h 51377"/>
                <a:gd name="connsiteX3" fmla="*/ 16736 w 39471"/>
                <a:gd name="connsiteY3" fmla="*/ 43205 h 51377"/>
                <a:gd name="connsiteX4" fmla="*/ 13868 w 39471"/>
                <a:gd name="connsiteY4" fmla="*/ 45044 h 51377"/>
                <a:gd name="connsiteX5" fmla="*/ 13221 w 39471"/>
                <a:gd name="connsiteY5" fmla="*/ 46139 h 51377"/>
                <a:gd name="connsiteX6" fmla="*/ 12582 w 39471"/>
                <a:gd name="connsiteY6" fmla="*/ 45148 h 51377"/>
                <a:gd name="connsiteX7" fmla="*/ 11335 w 39471"/>
                <a:gd name="connsiteY7" fmla="*/ 45825 h 51377"/>
                <a:gd name="connsiteX8" fmla="*/ 10287 w 39471"/>
                <a:gd name="connsiteY8" fmla="*/ 49987 h 51377"/>
                <a:gd name="connsiteX9" fmla="*/ 8096 w 39471"/>
                <a:gd name="connsiteY9" fmla="*/ 51378 h 51377"/>
                <a:gd name="connsiteX10" fmla="*/ 5353 w 39471"/>
                <a:gd name="connsiteY10" fmla="*/ 51254 h 51377"/>
                <a:gd name="connsiteX11" fmla="*/ 3067 w 39471"/>
                <a:gd name="connsiteY11" fmla="*/ 50863 h 51377"/>
                <a:gd name="connsiteX12" fmla="*/ 0 w 39471"/>
                <a:gd name="connsiteY12" fmla="*/ 51121 h 51377"/>
                <a:gd name="connsiteX13" fmla="*/ 1248 w 39471"/>
                <a:gd name="connsiteY13" fmla="*/ 48701 h 51377"/>
                <a:gd name="connsiteX14" fmla="*/ 2543 w 39471"/>
                <a:gd name="connsiteY14" fmla="*/ 45548 h 51377"/>
                <a:gd name="connsiteX15" fmla="*/ 3820 w 39471"/>
                <a:gd name="connsiteY15" fmla="*/ 41300 h 51377"/>
                <a:gd name="connsiteX16" fmla="*/ 6077 w 39471"/>
                <a:gd name="connsiteY16" fmla="*/ 37767 h 51377"/>
                <a:gd name="connsiteX17" fmla="*/ 10753 w 39471"/>
                <a:gd name="connsiteY17" fmla="*/ 25727 h 51377"/>
                <a:gd name="connsiteX18" fmla="*/ 13458 w 39471"/>
                <a:gd name="connsiteY18" fmla="*/ 20841 h 51377"/>
                <a:gd name="connsiteX19" fmla="*/ 14421 w 39471"/>
                <a:gd name="connsiteY19" fmla="*/ 13887 h 51377"/>
                <a:gd name="connsiteX20" fmla="*/ 18602 w 39471"/>
                <a:gd name="connsiteY20" fmla="*/ 7801 h 51377"/>
                <a:gd name="connsiteX21" fmla="*/ 21727 w 39471"/>
                <a:gd name="connsiteY21" fmla="*/ 5991 h 51377"/>
                <a:gd name="connsiteX22" fmla="*/ 23241 w 39471"/>
                <a:gd name="connsiteY22" fmla="*/ 4248 h 51377"/>
                <a:gd name="connsiteX23" fmla="*/ 23203 w 39471"/>
                <a:gd name="connsiteY23" fmla="*/ 1600 h 51377"/>
                <a:gd name="connsiteX24" fmla="*/ 27870 w 39471"/>
                <a:gd name="connsiteY24" fmla="*/ 1619 h 51377"/>
                <a:gd name="connsiteX25" fmla="*/ 30880 w 39471"/>
                <a:gd name="connsiteY25" fmla="*/ 1486 h 51377"/>
                <a:gd name="connsiteX26" fmla="*/ 31747 w 39471"/>
                <a:gd name="connsiteY26" fmla="*/ 0 h 51377"/>
                <a:gd name="connsiteX27" fmla="*/ 34100 w 39471"/>
                <a:gd name="connsiteY27" fmla="*/ 676 h 51377"/>
                <a:gd name="connsiteX28" fmla="*/ 35404 w 39471"/>
                <a:gd name="connsiteY28" fmla="*/ 2105 h 51377"/>
                <a:gd name="connsiteX29" fmla="*/ 34223 w 39471"/>
                <a:gd name="connsiteY29" fmla="*/ 3620 h 51377"/>
                <a:gd name="connsiteX30" fmla="*/ 32556 w 39471"/>
                <a:gd name="connsiteY30" fmla="*/ 5344 h 51377"/>
                <a:gd name="connsiteX31" fmla="*/ 32651 w 39471"/>
                <a:gd name="connsiteY31" fmla="*/ 5791 h 51377"/>
                <a:gd name="connsiteX32" fmla="*/ 33900 w 39471"/>
                <a:gd name="connsiteY32" fmla="*/ 5934 h 51377"/>
                <a:gd name="connsiteX33" fmla="*/ 36014 w 39471"/>
                <a:gd name="connsiteY33" fmla="*/ 6867 h 51377"/>
                <a:gd name="connsiteX34" fmla="*/ 37309 w 39471"/>
                <a:gd name="connsiteY34" fmla="*/ 7963 h 51377"/>
                <a:gd name="connsiteX35" fmla="*/ 39471 w 39471"/>
                <a:gd name="connsiteY35" fmla="*/ 14764 h 51377"/>
                <a:gd name="connsiteX36" fmla="*/ 38138 w 39471"/>
                <a:gd name="connsiteY36" fmla="*/ 17554 h 51377"/>
                <a:gd name="connsiteX37" fmla="*/ 36062 w 39471"/>
                <a:gd name="connsiteY37" fmla="*/ 20050 h 51377"/>
                <a:gd name="connsiteX38" fmla="*/ 35137 w 39471"/>
                <a:gd name="connsiteY38" fmla="*/ 20269 h 51377"/>
                <a:gd name="connsiteX39" fmla="*/ 33318 w 39471"/>
                <a:gd name="connsiteY39" fmla="*/ 21507 h 51377"/>
                <a:gd name="connsiteX40" fmla="*/ 31795 w 39471"/>
                <a:gd name="connsiteY40" fmla="*/ 23203 h 51377"/>
                <a:gd name="connsiteX41" fmla="*/ 31261 w 39471"/>
                <a:gd name="connsiteY41" fmla="*/ 24270 h 51377"/>
                <a:gd name="connsiteX42" fmla="*/ 31375 w 39471"/>
                <a:gd name="connsiteY42" fmla="*/ 25270 h 51377"/>
                <a:gd name="connsiteX43" fmla="*/ 33528 w 39471"/>
                <a:gd name="connsiteY43" fmla="*/ 26518 h 51377"/>
                <a:gd name="connsiteX44" fmla="*/ 33594 w 39471"/>
                <a:gd name="connsiteY44" fmla="*/ 27022 h 51377"/>
                <a:gd name="connsiteX45" fmla="*/ 33147 w 39471"/>
                <a:gd name="connsiteY45" fmla="*/ 27422 h 51377"/>
                <a:gd name="connsiteX46" fmla="*/ 31404 w 39471"/>
                <a:gd name="connsiteY46" fmla="*/ 27146 h 51377"/>
                <a:gd name="connsiteX47" fmla="*/ 29156 w 39471"/>
                <a:gd name="connsiteY47" fmla="*/ 27013 h 51377"/>
                <a:gd name="connsiteX48" fmla="*/ 27832 w 39471"/>
                <a:gd name="connsiteY48" fmla="*/ 27022 h 51377"/>
                <a:gd name="connsiteX49" fmla="*/ 26298 w 39471"/>
                <a:gd name="connsiteY49" fmla="*/ 27270 h 51377"/>
                <a:gd name="connsiteX50" fmla="*/ 24336 w 39471"/>
                <a:gd name="connsiteY50" fmla="*/ 28794 h 51377"/>
                <a:gd name="connsiteX51" fmla="*/ 23460 w 39471"/>
                <a:gd name="connsiteY51" fmla="*/ 29804 h 51377"/>
                <a:gd name="connsiteX52" fmla="*/ 22993 w 39471"/>
                <a:gd name="connsiteY52" fmla="*/ 30451 h 51377"/>
                <a:gd name="connsiteX53" fmla="*/ 22288 w 39471"/>
                <a:gd name="connsiteY53" fmla="*/ 32518 h 51377"/>
                <a:gd name="connsiteX54" fmla="*/ 23079 w 39471"/>
                <a:gd name="connsiteY54" fmla="*/ 33937 h 51377"/>
                <a:gd name="connsiteX55" fmla="*/ 24546 w 39471"/>
                <a:gd name="connsiteY55" fmla="*/ 34747 h 51377"/>
                <a:gd name="connsiteX56" fmla="*/ 24755 w 39471"/>
                <a:gd name="connsiteY56" fmla="*/ 35157 h 51377"/>
                <a:gd name="connsiteX57" fmla="*/ 24422 w 39471"/>
                <a:gd name="connsiteY57" fmla="*/ 35871 h 51377"/>
                <a:gd name="connsiteX58" fmla="*/ 22965 w 39471"/>
                <a:gd name="connsiteY58" fmla="*/ 36766 h 51377"/>
                <a:gd name="connsiteX59" fmla="*/ 21870 w 39471"/>
                <a:gd name="connsiteY59" fmla="*/ 37862 h 51377"/>
                <a:gd name="connsiteX60" fmla="*/ 21555 w 39471"/>
                <a:gd name="connsiteY60" fmla="*/ 38976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39471" h="51377">
                  <a:moveTo>
                    <a:pt x="20336" y="40043"/>
                  </a:moveTo>
                  <a:lnTo>
                    <a:pt x="19574" y="40567"/>
                  </a:lnTo>
                  <a:lnTo>
                    <a:pt x="18155" y="42024"/>
                  </a:lnTo>
                  <a:lnTo>
                    <a:pt x="16736" y="43205"/>
                  </a:lnTo>
                  <a:lnTo>
                    <a:pt x="13868" y="45044"/>
                  </a:lnTo>
                  <a:lnTo>
                    <a:pt x="13221" y="46139"/>
                  </a:lnTo>
                  <a:lnTo>
                    <a:pt x="12582" y="45148"/>
                  </a:lnTo>
                  <a:lnTo>
                    <a:pt x="11335" y="45825"/>
                  </a:lnTo>
                  <a:lnTo>
                    <a:pt x="10287" y="49987"/>
                  </a:lnTo>
                  <a:lnTo>
                    <a:pt x="8096" y="51378"/>
                  </a:lnTo>
                  <a:lnTo>
                    <a:pt x="5353" y="51254"/>
                  </a:lnTo>
                  <a:lnTo>
                    <a:pt x="3067" y="50863"/>
                  </a:lnTo>
                  <a:lnTo>
                    <a:pt x="0" y="51121"/>
                  </a:lnTo>
                  <a:lnTo>
                    <a:pt x="1248" y="48701"/>
                  </a:lnTo>
                  <a:lnTo>
                    <a:pt x="2543" y="45548"/>
                  </a:lnTo>
                  <a:lnTo>
                    <a:pt x="3820" y="41300"/>
                  </a:lnTo>
                  <a:lnTo>
                    <a:pt x="6077" y="37767"/>
                  </a:lnTo>
                  <a:lnTo>
                    <a:pt x="10753" y="25727"/>
                  </a:lnTo>
                  <a:lnTo>
                    <a:pt x="13458" y="20841"/>
                  </a:lnTo>
                  <a:lnTo>
                    <a:pt x="14421" y="13887"/>
                  </a:lnTo>
                  <a:lnTo>
                    <a:pt x="18602" y="7801"/>
                  </a:lnTo>
                  <a:lnTo>
                    <a:pt x="21727" y="5991"/>
                  </a:lnTo>
                  <a:lnTo>
                    <a:pt x="23241" y="4248"/>
                  </a:lnTo>
                  <a:lnTo>
                    <a:pt x="23203" y="1600"/>
                  </a:lnTo>
                  <a:lnTo>
                    <a:pt x="27870" y="1619"/>
                  </a:lnTo>
                  <a:lnTo>
                    <a:pt x="30880" y="1486"/>
                  </a:lnTo>
                  <a:lnTo>
                    <a:pt x="31747" y="0"/>
                  </a:lnTo>
                  <a:lnTo>
                    <a:pt x="34100" y="676"/>
                  </a:lnTo>
                  <a:lnTo>
                    <a:pt x="35404" y="2105"/>
                  </a:lnTo>
                  <a:lnTo>
                    <a:pt x="34223" y="3620"/>
                  </a:lnTo>
                  <a:lnTo>
                    <a:pt x="32556" y="5344"/>
                  </a:lnTo>
                  <a:lnTo>
                    <a:pt x="32651" y="5791"/>
                  </a:lnTo>
                  <a:lnTo>
                    <a:pt x="33900" y="5934"/>
                  </a:lnTo>
                  <a:lnTo>
                    <a:pt x="36014" y="6867"/>
                  </a:lnTo>
                  <a:lnTo>
                    <a:pt x="37309" y="7963"/>
                  </a:lnTo>
                  <a:lnTo>
                    <a:pt x="39471" y="14764"/>
                  </a:lnTo>
                  <a:lnTo>
                    <a:pt x="38138" y="17554"/>
                  </a:lnTo>
                  <a:lnTo>
                    <a:pt x="36062" y="20050"/>
                  </a:lnTo>
                  <a:lnTo>
                    <a:pt x="35137" y="20269"/>
                  </a:lnTo>
                  <a:lnTo>
                    <a:pt x="33318" y="21507"/>
                  </a:lnTo>
                  <a:lnTo>
                    <a:pt x="31795" y="23203"/>
                  </a:lnTo>
                  <a:lnTo>
                    <a:pt x="31261" y="24270"/>
                  </a:lnTo>
                  <a:lnTo>
                    <a:pt x="31375" y="25270"/>
                  </a:lnTo>
                  <a:lnTo>
                    <a:pt x="33528" y="26518"/>
                  </a:lnTo>
                  <a:lnTo>
                    <a:pt x="33594" y="27022"/>
                  </a:lnTo>
                  <a:lnTo>
                    <a:pt x="33147" y="27422"/>
                  </a:lnTo>
                  <a:lnTo>
                    <a:pt x="31404" y="27146"/>
                  </a:lnTo>
                  <a:lnTo>
                    <a:pt x="29156" y="27013"/>
                  </a:lnTo>
                  <a:lnTo>
                    <a:pt x="27832" y="27022"/>
                  </a:lnTo>
                  <a:lnTo>
                    <a:pt x="26298" y="27270"/>
                  </a:lnTo>
                  <a:lnTo>
                    <a:pt x="24336" y="28794"/>
                  </a:lnTo>
                  <a:lnTo>
                    <a:pt x="23460" y="29804"/>
                  </a:lnTo>
                  <a:lnTo>
                    <a:pt x="22993" y="30451"/>
                  </a:lnTo>
                  <a:lnTo>
                    <a:pt x="22288" y="32518"/>
                  </a:lnTo>
                  <a:lnTo>
                    <a:pt x="23079" y="33937"/>
                  </a:lnTo>
                  <a:lnTo>
                    <a:pt x="24546" y="34747"/>
                  </a:lnTo>
                  <a:lnTo>
                    <a:pt x="24755" y="35157"/>
                  </a:lnTo>
                  <a:lnTo>
                    <a:pt x="24422" y="35871"/>
                  </a:lnTo>
                  <a:lnTo>
                    <a:pt x="22965" y="36766"/>
                  </a:lnTo>
                  <a:lnTo>
                    <a:pt x="21870" y="37862"/>
                  </a:lnTo>
                  <a:lnTo>
                    <a:pt x="21555" y="3897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2A135175-4D07-5A10-81A4-765521603951}"/>
                </a:ext>
              </a:extLst>
            </p:cNvPr>
            <p:cNvSpPr>
              <a:spLocks/>
            </p:cNvSpPr>
            <p:nvPr/>
          </p:nvSpPr>
          <p:spPr>
            <a:xfrm>
              <a:off x="7940008" y="4404649"/>
              <a:ext cx="57979" cy="103613"/>
            </a:xfrm>
            <a:custGeom>
              <a:avLst/>
              <a:gdLst>
                <a:gd name="connsiteX0" fmla="*/ 7315 w 57979"/>
                <a:gd name="connsiteY0" fmla="*/ 0 h 103613"/>
                <a:gd name="connsiteX1" fmla="*/ 9887 w 57979"/>
                <a:gd name="connsiteY1" fmla="*/ 143 h 103613"/>
                <a:gd name="connsiteX2" fmla="*/ 12630 w 57979"/>
                <a:gd name="connsiteY2" fmla="*/ 76 h 103613"/>
                <a:gd name="connsiteX3" fmla="*/ 14545 w 57979"/>
                <a:gd name="connsiteY3" fmla="*/ 448 h 103613"/>
                <a:gd name="connsiteX4" fmla="*/ 17840 w 57979"/>
                <a:gd name="connsiteY4" fmla="*/ 4601 h 103613"/>
                <a:gd name="connsiteX5" fmla="*/ 26794 w 57979"/>
                <a:gd name="connsiteY5" fmla="*/ 12030 h 103613"/>
                <a:gd name="connsiteX6" fmla="*/ 31680 w 57979"/>
                <a:gd name="connsiteY6" fmla="*/ 19574 h 103613"/>
                <a:gd name="connsiteX7" fmla="*/ 32118 w 57979"/>
                <a:gd name="connsiteY7" fmla="*/ 21222 h 103613"/>
                <a:gd name="connsiteX8" fmla="*/ 32795 w 57979"/>
                <a:gd name="connsiteY8" fmla="*/ 22651 h 103613"/>
                <a:gd name="connsiteX9" fmla="*/ 33966 w 57979"/>
                <a:gd name="connsiteY9" fmla="*/ 23041 h 103613"/>
                <a:gd name="connsiteX10" fmla="*/ 34957 w 57979"/>
                <a:gd name="connsiteY10" fmla="*/ 23689 h 103613"/>
                <a:gd name="connsiteX11" fmla="*/ 39824 w 57979"/>
                <a:gd name="connsiteY11" fmla="*/ 30966 h 103613"/>
                <a:gd name="connsiteX12" fmla="*/ 40396 w 57979"/>
                <a:gd name="connsiteY12" fmla="*/ 32404 h 103613"/>
                <a:gd name="connsiteX13" fmla="*/ 40310 w 57979"/>
                <a:gd name="connsiteY13" fmla="*/ 33995 h 103613"/>
                <a:gd name="connsiteX14" fmla="*/ 40596 w 57979"/>
                <a:gd name="connsiteY14" fmla="*/ 35176 h 103613"/>
                <a:gd name="connsiteX15" fmla="*/ 41872 w 57979"/>
                <a:gd name="connsiteY15" fmla="*/ 35766 h 103613"/>
                <a:gd name="connsiteX16" fmla="*/ 43453 w 57979"/>
                <a:gd name="connsiteY16" fmla="*/ 36071 h 103613"/>
                <a:gd name="connsiteX17" fmla="*/ 44491 w 57979"/>
                <a:gd name="connsiteY17" fmla="*/ 37167 h 103613"/>
                <a:gd name="connsiteX18" fmla="*/ 45815 w 57979"/>
                <a:gd name="connsiteY18" fmla="*/ 42967 h 103613"/>
                <a:gd name="connsiteX19" fmla="*/ 45815 w 57979"/>
                <a:gd name="connsiteY19" fmla="*/ 44777 h 103613"/>
                <a:gd name="connsiteX20" fmla="*/ 46187 w 57979"/>
                <a:gd name="connsiteY20" fmla="*/ 45549 h 103613"/>
                <a:gd name="connsiteX21" fmla="*/ 52321 w 57979"/>
                <a:gd name="connsiteY21" fmla="*/ 54569 h 103613"/>
                <a:gd name="connsiteX22" fmla="*/ 52674 w 57979"/>
                <a:gd name="connsiteY22" fmla="*/ 55664 h 103613"/>
                <a:gd name="connsiteX23" fmla="*/ 52607 w 57979"/>
                <a:gd name="connsiteY23" fmla="*/ 56483 h 103613"/>
                <a:gd name="connsiteX24" fmla="*/ 52787 w 57979"/>
                <a:gd name="connsiteY24" fmla="*/ 57198 h 103613"/>
                <a:gd name="connsiteX25" fmla="*/ 53978 w 57979"/>
                <a:gd name="connsiteY25" fmla="*/ 58788 h 103613"/>
                <a:gd name="connsiteX26" fmla="*/ 55826 w 57979"/>
                <a:gd name="connsiteY26" fmla="*/ 63084 h 103613"/>
                <a:gd name="connsiteX27" fmla="*/ 56779 w 57979"/>
                <a:gd name="connsiteY27" fmla="*/ 64065 h 103613"/>
                <a:gd name="connsiteX28" fmla="*/ 57902 w 57979"/>
                <a:gd name="connsiteY28" fmla="*/ 67818 h 103613"/>
                <a:gd name="connsiteX29" fmla="*/ 57979 w 57979"/>
                <a:gd name="connsiteY29" fmla="*/ 74990 h 103613"/>
                <a:gd name="connsiteX30" fmla="*/ 57560 w 57979"/>
                <a:gd name="connsiteY30" fmla="*/ 78172 h 103613"/>
                <a:gd name="connsiteX31" fmla="*/ 56417 w 57979"/>
                <a:gd name="connsiteY31" fmla="*/ 82058 h 103613"/>
                <a:gd name="connsiteX32" fmla="*/ 55055 w 57979"/>
                <a:gd name="connsiteY32" fmla="*/ 85849 h 103613"/>
                <a:gd name="connsiteX33" fmla="*/ 53588 w 57979"/>
                <a:gd name="connsiteY33" fmla="*/ 88592 h 103613"/>
                <a:gd name="connsiteX34" fmla="*/ 51578 w 57979"/>
                <a:gd name="connsiteY34" fmla="*/ 90907 h 103613"/>
                <a:gd name="connsiteX35" fmla="*/ 44691 w 57979"/>
                <a:gd name="connsiteY35" fmla="*/ 95831 h 103613"/>
                <a:gd name="connsiteX36" fmla="*/ 42719 w 57979"/>
                <a:gd name="connsiteY36" fmla="*/ 96822 h 103613"/>
                <a:gd name="connsiteX37" fmla="*/ 33766 w 57979"/>
                <a:gd name="connsiteY37" fmla="*/ 99908 h 103613"/>
                <a:gd name="connsiteX38" fmla="*/ 27165 w 57979"/>
                <a:gd name="connsiteY38" fmla="*/ 102823 h 103613"/>
                <a:gd name="connsiteX39" fmla="*/ 21060 w 57979"/>
                <a:gd name="connsiteY39" fmla="*/ 103613 h 103613"/>
                <a:gd name="connsiteX40" fmla="*/ 14945 w 57979"/>
                <a:gd name="connsiteY40" fmla="*/ 102003 h 103613"/>
                <a:gd name="connsiteX41" fmla="*/ 10354 w 57979"/>
                <a:gd name="connsiteY41" fmla="*/ 98174 h 103613"/>
                <a:gd name="connsiteX42" fmla="*/ 8001 w 57979"/>
                <a:gd name="connsiteY42" fmla="*/ 92526 h 103613"/>
                <a:gd name="connsiteX43" fmla="*/ 6382 w 57979"/>
                <a:gd name="connsiteY43" fmla="*/ 86639 h 103613"/>
                <a:gd name="connsiteX44" fmla="*/ 4048 w 57979"/>
                <a:gd name="connsiteY44" fmla="*/ 80096 h 103613"/>
                <a:gd name="connsiteX45" fmla="*/ 2248 w 57979"/>
                <a:gd name="connsiteY45" fmla="*/ 59865 h 103613"/>
                <a:gd name="connsiteX46" fmla="*/ 1391 w 57979"/>
                <a:gd name="connsiteY46" fmla="*/ 54207 h 103613"/>
                <a:gd name="connsiteX47" fmla="*/ 0 w 57979"/>
                <a:gd name="connsiteY47" fmla="*/ 46987 h 103613"/>
                <a:gd name="connsiteX48" fmla="*/ 143 w 57979"/>
                <a:gd name="connsiteY48" fmla="*/ 43853 h 103613"/>
                <a:gd name="connsiteX49" fmla="*/ 1134 w 57979"/>
                <a:gd name="connsiteY49" fmla="*/ 40853 h 103613"/>
                <a:gd name="connsiteX50" fmla="*/ 1124 w 57979"/>
                <a:gd name="connsiteY50" fmla="*/ 47435 h 103613"/>
                <a:gd name="connsiteX51" fmla="*/ 2038 w 57979"/>
                <a:gd name="connsiteY51" fmla="*/ 48254 h 103613"/>
                <a:gd name="connsiteX52" fmla="*/ 2715 w 57979"/>
                <a:gd name="connsiteY52" fmla="*/ 47406 h 103613"/>
                <a:gd name="connsiteX53" fmla="*/ 3324 w 57979"/>
                <a:gd name="connsiteY53" fmla="*/ 40586 h 103613"/>
                <a:gd name="connsiteX54" fmla="*/ 3829 w 57979"/>
                <a:gd name="connsiteY54" fmla="*/ 37700 h 103613"/>
                <a:gd name="connsiteX55" fmla="*/ 6268 w 57979"/>
                <a:gd name="connsiteY55" fmla="*/ 30175 h 103613"/>
                <a:gd name="connsiteX56" fmla="*/ 6315 w 57979"/>
                <a:gd name="connsiteY56" fmla="*/ 28842 h 103613"/>
                <a:gd name="connsiteX57" fmla="*/ 5896 w 57979"/>
                <a:gd name="connsiteY57" fmla="*/ 26013 h 103613"/>
                <a:gd name="connsiteX58" fmla="*/ 5915 w 57979"/>
                <a:gd name="connsiteY58" fmla="*/ 24594 h 103613"/>
                <a:gd name="connsiteX59" fmla="*/ 9553 w 57979"/>
                <a:gd name="connsiteY59" fmla="*/ 19317 h 103613"/>
                <a:gd name="connsiteX60" fmla="*/ 10487 w 57979"/>
                <a:gd name="connsiteY60" fmla="*/ 16240 h 103613"/>
                <a:gd name="connsiteX61" fmla="*/ 10992 w 57979"/>
                <a:gd name="connsiteY61" fmla="*/ 13097 h 103613"/>
                <a:gd name="connsiteX62" fmla="*/ 10792 w 57979"/>
                <a:gd name="connsiteY62" fmla="*/ 9697 h 103613"/>
                <a:gd name="connsiteX63" fmla="*/ 10144 w 57979"/>
                <a:gd name="connsiteY63" fmla="*/ 6344 h 103613"/>
                <a:gd name="connsiteX64" fmla="*/ 13078 w 57979"/>
                <a:gd name="connsiteY64" fmla="*/ 7411 h 103613"/>
                <a:gd name="connsiteX65" fmla="*/ 14697 w 57979"/>
                <a:gd name="connsiteY65" fmla="*/ 8582 h 103613"/>
                <a:gd name="connsiteX66" fmla="*/ 16345 w 57979"/>
                <a:gd name="connsiteY66" fmla="*/ 9373 h 103613"/>
                <a:gd name="connsiteX67" fmla="*/ 17679 w 57979"/>
                <a:gd name="connsiteY67" fmla="*/ 8973 h 103613"/>
                <a:gd name="connsiteX68" fmla="*/ 19298 w 57979"/>
                <a:gd name="connsiteY68" fmla="*/ 8963 h 103613"/>
                <a:gd name="connsiteX69" fmla="*/ 18145 w 57979"/>
                <a:gd name="connsiteY69" fmla="*/ 7144 h 103613"/>
                <a:gd name="connsiteX70" fmla="*/ 14735 w 57979"/>
                <a:gd name="connsiteY70" fmla="*/ 5458 h 103613"/>
                <a:gd name="connsiteX71" fmla="*/ 9068 w 57979"/>
                <a:gd name="connsiteY71" fmla="*/ 4420 h 103613"/>
                <a:gd name="connsiteX72" fmla="*/ 7296 w 57979"/>
                <a:gd name="connsiteY72" fmla="*/ 3086 h 103613"/>
                <a:gd name="connsiteX73" fmla="*/ 6620 w 57979"/>
                <a:gd name="connsiteY73" fmla="*/ 1924 h 103613"/>
                <a:gd name="connsiteX74" fmla="*/ 6963 w 57979"/>
                <a:gd name="connsiteY74" fmla="*/ 571 h 103613"/>
                <a:gd name="connsiteX75" fmla="*/ 7315 w 57979"/>
                <a:gd name="connsiteY75" fmla="*/ 0 h 103613"/>
                <a:gd name="connsiteX76" fmla="*/ 6972 w 57979"/>
                <a:gd name="connsiteY76" fmla="*/ 4906 h 103613"/>
                <a:gd name="connsiteX77" fmla="*/ 5296 w 57979"/>
                <a:gd name="connsiteY77" fmla="*/ 5201 h 103613"/>
                <a:gd name="connsiteX78" fmla="*/ 3972 w 57979"/>
                <a:gd name="connsiteY78" fmla="*/ 3410 h 103613"/>
                <a:gd name="connsiteX79" fmla="*/ 3658 w 57979"/>
                <a:gd name="connsiteY79" fmla="*/ 2648 h 103613"/>
                <a:gd name="connsiteX80" fmla="*/ 4010 w 57979"/>
                <a:gd name="connsiteY80" fmla="*/ 2115 h 103613"/>
                <a:gd name="connsiteX81" fmla="*/ 4372 w 57979"/>
                <a:gd name="connsiteY81" fmla="*/ 1848 h 103613"/>
                <a:gd name="connsiteX82" fmla="*/ 4801 w 57979"/>
                <a:gd name="connsiteY82" fmla="*/ 1934 h 103613"/>
                <a:gd name="connsiteX83" fmla="*/ 5429 w 57979"/>
                <a:gd name="connsiteY83" fmla="*/ 3601 h 103613"/>
                <a:gd name="connsiteX84" fmla="*/ 6972 w 57979"/>
                <a:gd name="connsiteY84" fmla="*/ 4906 h 103613"/>
                <a:gd name="connsiteX85" fmla="*/ 4439 w 57979"/>
                <a:gd name="connsiteY85" fmla="*/ 20517 h 103613"/>
                <a:gd name="connsiteX86" fmla="*/ 5210 w 57979"/>
                <a:gd name="connsiteY86" fmla="*/ 22546 h 103613"/>
                <a:gd name="connsiteX87" fmla="*/ 3010 w 57979"/>
                <a:gd name="connsiteY87" fmla="*/ 21155 h 103613"/>
                <a:gd name="connsiteX88" fmla="*/ 1562 w 57979"/>
                <a:gd name="connsiteY88" fmla="*/ 19993 h 103613"/>
                <a:gd name="connsiteX89" fmla="*/ 1038 w 57979"/>
                <a:gd name="connsiteY89" fmla="*/ 19060 h 103613"/>
                <a:gd name="connsiteX90" fmla="*/ 4039 w 57979"/>
                <a:gd name="connsiteY90" fmla="*/ 20107 h 103613"/>
                <a:gd name="connsiteX91" fmla="*/ 4439 w 57979"/>
                <a:gd name="connsiteY91" fmla="*/ 20517 h 103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57979" h="103613">
                  <a:moveTo>
                    <a:pt x="7315" y="0"/>
                  </a:moveTo>
                  <a:lnTo>
                    <a:pt x="9887" y="143"/>
                  </a:lnTo>
                  <a:lnTo>
                    <a:pt x="12630" y="76"/>
                  </a:lnTo>
                  <a:lnTo>
                    <a:pt x="14545" y="448"/>
                  </a:lnTo>
                  <a:lnTo>
                    <a:pt x="17840" y="4601"/>
                  </a:lnTo>
                  <a:lnTo>
                    <a:pt x="26794" y="12030"/>
                  </a:lnTo>
                  <a:lnTo>
                    <a:pt x="31680" y="19574"/>
                  </a:lnTo>
                  <a:lnTo>
                    <a:pt x="32118" y="21222"/>
                  </a:lnTo>
                  <a:lnTo>
                    <a:pt x="32795" y="22651"/>
                  </a:lnTo>
                  <a:lnTo>
                    <a:pt x="33966" y="23041"/>
                  </a:lnTo>
                  <a:lnTo>
                    <a:pt x="34957" y="23689"/>
                  </a:lnTo>
                  <a:lnTo>
                    <a:pt x="39824" y="30966"/>
                  </a:lnTo>
                  <a:lnTo>
                    <a:pt x="40396" y="32404"/>
                  </a:lnTo>
                  <a:lnTo>
                    <a:pt x="40310" y="33995"/>
                  </a:lnTo>
                  <a:lnTo>
                    <a:pt x="40596" y="35176"/>
                  </a:lnTo>
                  <a:lnTo>
                    <a:pt x="41872" y="35766"/>
                  </a:lnTo>
                  <a:lnTo>
                    <a:pt x="43453" y="36071"/>
                  </a:lnTo>
                  <a:lnTo>
                    <a:pt x="44491" y="37167"/>
                  </a:lnTo>
                  <a:lnTo>
                    <a:pt x="45815" y="42967"/>
                  </a:lnTo>
                  <a:lnTo>
                    <a:pt x="45815" y="44777"/>
                  </a:lnTo>
                  <a:lnTo>
                    <a:pt x="46187" y="45549"/>
                  </a:lnTo>
                  <a:lnTo>
                    <a:pt x="52321" y="54569"/>
                  </a:lnTo>
                  <a:lnTo>
                    <a:pt x="52674" y="55664"/>
                  </a:lnTo>
                  <a:lnTo>
                    <a:pt x="52607" y="56483"/>
                  </a:lnTo>
                  <a:lnTo>
                    <a:pt x="52787" y="57198"/>
                  </a:lnTo>
                  <a:lnTo>
                    <a:pt x="53978" y="58788"/>
                  </a:lnTo>
                  <a:lnTo>
                    <a:pt x="55826" y="63084"/>
                  </a:lnTo>
                  <a:lnTo>
                    <a:pt x="56779" y="64065"/>
                  </a:lnTo>
                  <a:lnTo>
                    <a:pt x="57902" y="67818"/>
                  </a:lnTo>
                  <a:lnTo>
                    <a:pt x="57979" y="74990"/>
                  </a:lnTo>
                  <a:lnTo>
                    <a:pt x="57560" y="78172"/>
                  </a:lnTo>
                  <a:lnTo>
                    <a:pt x="56417" y="82058"/>
                  </a:lnTo>
                  <a:lnTo>
                    <a:pt x="55055" y="85849"/>
                  </a:lnTo>
                  <a:lnTo>
                    <a:pt x="53588" y="88592"/>
                  </a:lnTo>
                  <a:lnTo>
                    <a:pt x="51578" y="90907"/>
                  </a:lnTo>
                  <a:lnTo>
                    <a:pt x="44691" y="95831"/>
                  </a:lnTo>
                  <a:lnTo>
                    <a:pt x="42719" y="96822"/>
                  </a:lnTo>
                  <a:lnTo>
                    <a:pt x="33766" y="99908"/>
                  </a:lnTo>
                  <a:lnTo>
                    <a:pt x="27165" y="102823"/>
                  </a:lnTo>
                  <a:lnTo>
                    <a:pt x="21060" y="103613"/>
                  </a:lnTo>
                  <a:lnTo>
                    <a:pt x="14945" y="102003"/>
                  </a:lnTo>
                  <a:lnTo>
                    <a:pt x="10354" y="98174"/>
                  </a:lnTo>
                  <a:lnTo>
                    <a:pt x="8001" y="92526"/>
                  </a:lnTo>
                  <a:lnTo>
                    <a:pt x="6382" y="86639"/>
                  </a:lnTo>
                  <a:lnTo>
                    <a:pt x="4048" y="80096"/>
                  </a:lnTo>
                  <a:lnTo>
                    <a:pt x="2248" y="59865"/>
                  </a:lnTo>
                  <a:lnTo>
                    <a:pt x="1391" y="54207"/>
                  </a:lnTo>
                  <a:lnTo>
                    <a:pt x="0" y="46987"/>
                  </a:lnTo>
                  <a:lnTo>
                    <a:pt x="143" y="43853"/>
                  </a:lnTo>
                  <a:lnTo>
                    <a:pt x="1134" y="40853"/>
                  </a:lnTo>
                  <a:lnTo>
                    <a:pt x="1124" y="47435"/>
                  </a:lnTo>
                  <a:lnTo>
                    <a:pt x="2038" y="48254"/>
                  </a:lnTo>
                  <a:lnTo>
                    <a:pt x="2715" y="47406"/>
                  </a:lnTo>
                  <a:lnTo>
                    <a:pt x="3324" y="40586"/>
                  </a:lnTo>
                  <a:lnTo>
                    <a:pt x="3829" y="37700"/>
                  </a:lnTo>
                  <a:lnTo>
                    <a:pt x="6268" y="30175"/>
                  </a:lnTo>
                  <a:lnTo>
                    <a:pt x="6315" y="28842"/>
                  </a:lnTo>
                  <a:lnTo>
                    <a:pt x="5896" y="26013"/>
                  </a:lnTo>
                  <a:lnTo>
                    <a:pt x="5915" y="24594"/>
                  </a:lnTo>
                  <a:lnTo>
                    <a:pt x="9553" y="19317"/>
                  </a:lnTo>
                  <a:lnTo>
                    <a:pt x="10487" y="16240"/>
                  </a:lnTo>
                  <a:lnTo>
                    <a:pt x="10992" y="13097"/>
                  </a:lnTo>
                  <a:lnTo>
                    <a:pt x="10792" y="9697"/>
                  </a:lnTo>
                  <a:lnTo>
                    <a:pt x="10144" y="6344"/>
                  </a:lnTo>
                  <a:lnTo>
                    <a:pt x="13078" y="7411"/>
                  </a:lnTo>
                  <a:lnTo>
                    <a:pt x="14697" y="8582"/>
                  </a:lnTo>
                  <a:lnTo>
                    <a:pt x="16345" y="9373"/>
                  </a:lnTo>
                  <a:lnTo>
                    <a:pt x="17679" y="8973"/>
                  </a:lnTo>
                  <a:lnTo>
                    <a:pt x="19298" y="8963"/>
                  </a:lnTo>
                  <a:lnTo>
                    <a:pt x="18145" y="7144"/>
                  </a:lnTo>
                  <a:lnTo>
                    <a:pt x="14735" y="5458"/>
                  </a:lnTo>
                  <a:lnTo>
                    <a:pt x="9068" y="4420"/>
                  </a:lnTo>
                  <a:lnTo>
                    <a:pt x="7296" y="3086"/>
                  </a:lnTo>
                  <a:lnTo>
                    <a:pt x="6620" y="1924"/>
                  </a:lnTo>
                  <a:lnTo>
                    <a:pt x="6963" y="571"/>
                  </a:lnTo>
                  <a:lnTo>
                    <a:pt x="7315" y="0"/>
                  </a:lnTo>
                  <a:close/>
                  <a:moveTo>
                    <a:pt x="6972" y="4906"/>
                  </a:moveTo>
                  <a:lnTo>
                    <a:pt x="5296" y="5201"/>
                  </a:lnTo>
                  <a:lnTo>
                    <a:pt x="3972" y="3410"/>
                  </a:lnTo>
                  <a:lnTo>
                    <a:pt x="3658" y="2648"/>
                  </a:lnTo>
                  <a:lnTo>
                    <a:pt x="4010" y="2115"/>
                  </a:lnTo>
                  <a:lnTo>
                    <a:pt x="4372" y="1848"/>
                  </a:lnTo>
                  <a:lnTo>
                    <a:pt x="4801" y="1934"/>
                  </a:lnTo>
                  <a:lnTo>
                    <a:pt x="5429" y="3601"/>
                  </a:lnTo>
                  <a:lnTo>
                    <a:pt x="6972" y="4906"/>
                  </a:lnTo>
                  <a:close/>
                  <a:moveTo>
                    <a:pt x="4439" y="20517"/>
                  </a:moveTo>
                  <a:lnTo>
                    <a:pt x="5210" y="22546"/>
                  </a:lnTo>
                  <a:lnTo>
                    <a:pt x="3010" y="21155"/>
                  </a:lnTo>
                  <a:lnTo>
                    <a:pt x="1562" y="19993"/>
                  </a:lnTo>
                  <a:lnTo>
                    <a:pt x="1038" y="19060"/>
                  </a:lnTo>
                  <a:lnTo>
                    <a:pt x="4039" y="20107"/>
                  </a:lnTo>
                  <a:lnTo>
                    <a:pt x="4439" y="2051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AA3D3DC-C3BA-EF37-DA82-FD78E6964A8D}"/>
                </a:ext>
              </a:extLst>
            </p:cNvPr>
            <p:cNvSpPr>
              <a:spLocks/>
            </p:cNvSpPr>
            <p:nvPr/>
          </p:nvSpPr>
          <p:spPr>
            <a:xfrm>
              <a:off x="8842750" y="4060187"/>
              <a:ext cx="1848" cy="1447"/>
            </a:xfrm>
            <a:custGeom>
              <a:avLst/>
              <a:gdLst>
                <a:gd name="connsiteX0" fmla="*/ 0 w 1848"/>
                <a:gd name="connsiteY0" fmla="*/ 1448 h 1447"/>
                <a:gd name="connsiteX1" fmla="*/ 57 w 1848"/>
                <a:gd name="connsiteY1" fmla="*/ 819 h 1447"/>
                <a:gd name="connsiteX2" fmla="*/ 410 w 1848"/>
                <a:gd name="connsiteY2" fmla="*/ 124 h 1447"/>
                <a:gd name="connsiteX3" fmla="*/ 1286 w 1848"/>
                <a:gd name="connsiteY3" fmla="*/ 0 h 1447"/>
                <a:gd name="connsiteX4" fmla="*/ 1848 w 1848"/>
                <a:gd name="connsiteY4" fmla="*/ 667 h 1447"/>
                <a:gd name="connsiteX5" fmla="*/ 1772 w 1848"/>
                <a:gd name="connsiteY5" fmla="*/ 695 h 1447"/>
                <a:gd name="connsiteX6" fmla="*/ 524 w 1848"/>
                <a:gd name="connsiteY6" fmla="*/ 1267 h 1447"/>
                <a:gd name="connsiteX7" fmla="*/ 134 w 1848"/>
                <a:gd name="connsiteY7" fmla="*/ 1381 h 1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48" h="1447">
                  <a:moveTo>
                    <a:pt x="0" y="1448"/>
                  </a:moveTo>
                  <a:lnTo>
                    <a:pt x="57" y="819"/>
                  </a:lnTo>
                  <a:lnTo>
                    <a:pt x="410" y="124"/>
                  </a:lnTo>
                  <a:lnTo>
                    <a:pt x="1286" y="0"/>
                  </a:lnTo>
                  <a:lnTo>
                    <a:pt x="1848" y="667"/>
                  </a:lnTo>
                  <a:lnTo>
                    <a:pt x="1772" y="695"/>
                  </a:lnTo>
                  <a:lnTo>
                    <a:pt x="524" y="1267"/>
                  </a:lnTo>
                  <a:lnTo>
                    <a:pt x="134" y="1381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F10429C-BB48-0CD1-453C-9DFA0B8B7E21}"/>
                </a:ext>
              </a:extLst>
            </p:cNvPr>
            <p:cNvSpPr>
              <a:spLocks/>
            </p:cNvSpPr>
            <p:nvPr/>
          </p:nvSpPr>
          <p:spPr>
            <a:xfrm>
              <a:off x="8273403" y="3875507"/>
              <a:ext cx="239687" cy="527456"/>
            </a:xfrm>
            <a:custGeom>
              <a:avLst/>
              <a:gdLst>
                <a:gd name="connsiteX0" fmla="*/ 239477 w 239687"/>
                <a:gd name="connsiteY0" fmla="*/ 204111 h 527456"/>
                <a:gd name="connsiteX1" fmla="*/ 237906 w 239687"/>
                <a:gd name="connsiteY1" fmla="*/ 206930 h 527456"/>
                <a:gd name="connsiteX2" fmla="*/ 233819 w 239687"/>
                <a:gd name="connsiteY2" fmla="*/ 209855 h 527456"/>
                <a:gd name="connsiteX3" fmla="*/ 230934 w 239687"/>
                <a:gd name="connsiteY3" fmla="*/ 211341 h 527456"/>
                <a:gd name="connsiteX4" fmla="*/ 229248 w 239687"/>
                <a:gd name="connsiteY4" fmla="*/ 211379 h 527456"/>
                <a:gd name="connsiteX5" fmla="*/ 227819 w 239687"/>
                <a:gd name="connsiteY5" fmla="*/ 213131 h 527456"/>
                <a:gd name="connsiteX6" fmla="*/ 226647 w 239687"/>
                <a:gd name="connsiteY6" fmla="*/ 216579 h 527456"/>
                <a:gd name="connsiteX7" fmla="*/ 225428 w 239687"/>
                <a:gd name="connsiteY7" fmla="*/ 218599 h 527456"/>
                <a:gd name="connsiteX8" fmla="*/ 224171 w 239687"/>
                <a:gd name="connsiteY8" fmla="*/ 219199 h 527456"/>
                <a:gd name="connsiteX9" fmla="*/ 223361 w 239687"/>
                <a:gd name="connsiteY9" fmla="*/ 220504 h 527456"/>
                <a:gd name="connsiteX10" fmla="*/ 222980 w 239687"/>
                <a:gd name="connsiteY10" fmla="*/ 222504 h 527456"/>
                <a:gd name="connsiteX11" fmla="*/ 223704 w 239687"/>
                <a:gd name="connsiteY11" fmla="*/ 223571 h 527456"/>
                <a:gd name="connsiteX12" fmla="*/ 225533 w 239687"/>
                <a:gd name="connsiteY12" fmla="*/ 223714 h 527456"/>
                <a:gd name="connsiteX13" fmla="*/ 225676 w 239687"/>
                <a:gd name="connsiteY13" fmla="*/ 224276 h 527456"/>
                <a:gd name="connsiteX14" fmla="*/ 224133 w 239687"/>
                <a:gd name="connsiteY14" fmla="*/ 225257 h 527456"/>
                <a:gd name="connsiteX15" fmla="*/ 222209 w 239687"/>
                <a:gd name="connsiteY15" fmla="*/ 225600 h 527456"/>
                <a:gd name="connsiteX16" fmla="*/ 219923 w 239687"/>
                <a:gd name="connsiteY16" fmla="*/ 225304 h 527456"/>
                <a:gd name="connsiteX17" fmla="*/ 217741 w 239687"/>
                <a:gd name="connsiteY17" fmla="*/ 226095 h 527456"/>
                <a:gd name="connsiteX18" fmla="*/ 215684 w 239687"/>
                <a:gd name="connsiteY18" fmla="*/ 227952 h 527456"/>
                <a:gd name="connsiteX19" fmla="*/ 213932 w 239687"/>
                <a:gd name="connsiteY19" fmla="*/ 231962 h 527456"/>
                <a:gd name="connsiteX20" fmla="*/ 212484 w 239687"/>
                <a:gd name="connsiteY20" fmla="*/ 238115 h 527456"/>
                <a:gd name="connsiteX21" fmla="*/ 212293 w 239687"/>
                <a:gd name="connsiteY21" fmla="*/ 239696 h 527456"/>
                <a:gd name="connsiteX22" fmla="*/ 209112 w 239687"/>
                <a:gd name="connsiteY22" fmla="*/ 237906 h 527456"/>
                <a:gd name="connsiteX23" fmla="*/ 207788 w 239687"/>
                <a:gd name="connsiteY23" fmla="*/ 236896 h 527456"/>
                <a:gd name="connsiteX24" fmla="*/ 206083 w 239687"/>
                <a:gd name="connsiteY24" fmla="*/ 236639 h 527456"/>
                <a:gd name="connsiteX25" fmla="*/ 204330 w 239687"/>
                <a:gd name="connsiteY25" fmla="*/ 237772 h 527456"/>
                <a:gd name="connsiteX26" fmla="*/ 202939 w 239687"/>
                <a:gd name="connsiteY26" fmla="*/ 239001 h 527456"/>
                <a:gd name="connsiteX27" fmla="*/ 201520 w 239687"/>
                <a:gd name="connsiteY27" fmla="*/ 239449 h 527456"/>
                <a:gd name="connsiteX28" fmla="*/ 199339 w 239687"/>
                <a:gd name="connsiteY28" fmla="*/ 239592 h 527456"/>
                <a:gd name="connsiteX29" fmla="*/ 196482 w 239687"/>
                <a:gd name="connsiteY29" fmla="*/ 238953 h 527456"/>
                <a:gd name="connsiteX30" fmla="*/ 194539 w 239687"/>
                <a:gd name="connsiteY30" fmla="*/ 238382 h 527456"/>
                <a:gd name="connsiteX31" fmla="*/ 194243 w 239687"/>
                <a:gd name="connsiteY31" fmla="*/ 238696 h 527456"/>
                <a:gd name="connsiteX32" fmla="*/ 195300 w 239687"/>
                <a:gd name="connsiteY32" fmla="*/ 241287 h 527456"/>
                <a:gd name="connsiteX33" fmla="*/ 195672 w 239687"/>
                <a:gd name="connsiteY33" fmla="*/ 243354 h 527456"/>
                <a:gd name="connsiteX34" fmla="*/ 195253 w 239687"/>
                <a:gd name="connsiteY34" fmla="*/ 244430 h 527456"/>
                <a:gd name="connsiteX35" fmla="*/ 194329 w 239687"/>
                <a:gd name="connsiteY35" fmla="*/ 245326 h 527456"/>
                <a:gd name="connsiteX36" fmla="*/ 192938 w 239687"/>
                <a:gd name="connsiteY36" fmla="*/ 246031 h 527456"/>
                <a:gd name="connsiteX37" fmla="*/ 191300 w 239687"/>
                <a:gd name="connsiteY37" fmla="*/ 246440 h 527456"/>
                <a:gd name="connsiteX38" fmla="*/ 189852 w 239687"/>
                <a:gd name="connsiteY38" fmla="*/ 246402 h 527456"/>
                <a:gd name="connsiteX39" fmla="*/ 187537 w 239687"/>
                <a:gd name="connsiteY39" fmla="*/ 245421 h 527456"/>
                <a:gd name="connsiteX40" fmla="*/ 185766 w 239687"/>
                <a:gd name="connsiteY40" fmla="*/ 245383 h 527456"/>
                <a:gd name="connsiteX41" fmla="*/ 184252 w 239687"/>
                <a:gd name="connsiteY41" fmla="*/ 245869 h 527456"/>
                <a:gd name="connsiteX42" fmla="*/ 183328 w 239687"/>
                <a:gd name="connsiteY42" fmla="*/ 246593 h 527456"/>
                <a:gd name="connsiteX43" fmla="*/ 182813 w 239687"/>
                <a:gd name="connsiteY43" fmla="*/ 247497 h 527456"/>
                <a:gd name="connsiteX44" fmla="*/ 181918 w 239687"/>
                <a:gd name="connsiteY44" fmla="*/ 252603 h 527456"/>
                <a:gd name="connsiteX45" fmla="*/ 181137 w 239687"/>
                <a:gd name="connsiteY45" fmla="*/ 254194 h 527456"/>
                <a:gd name="connsiteX46" fmla="*/ 180041 w 239687"/>
                <a:gd name="connsiteY46" fmla="*/ 255098 h 527456"/>
                <a:gd name="connsiteX47" fmla="*/ 178946 w 239687"/>
                <a:gd name="connsiteY47" fmla="*/ 255194 h 527456"/>
                <a:gd name="connsiteX48" fmla="*/ 177441 w 239687"/>
                <a:gd name="connsiteY48" fmla="*/ 254946 h 527456"/>
                <a:gd name="connsiteX49" fmla="*/ 175870 w 239687"/>
                <a:gd name="connsiteY49" fmla="*/ 255156 h 527456"/>
                <a:gd name="connsiteX50" fmla="*/ 168735 w 239687"/>
                <a:gd name="connsiteY50" fmla="*/ 257127 h 527456"/>
                <a:gd name="connsiteX51" fmla="*/ 167697 w 239687"/>
                <a:gd name="connsiteY51" fmla="*/ 257318 h 527456"/>
                <a:gd name="connsiteX52" fmla="*/ 165468 w 239687"/>
                <a:gd name="connsiteY52" fmla="*/ 257470 h 527456"/>
                <a:gd name="connsiteX53" fmla="*/ 163392 w 239687"/>
                <a:gd name="connsiteY53" fmla="*/ 257527 h 527456"/>
                <a:gd name="connsiteX54" fmla="*/ 161934 w 239687"/>
                <a:gd name="connsiteY54" fmla="*/ 257432 h 527456"/>
                <a:gd name="connsiteX55" fmla="*/ 158515 w 239687"/>
                <a:gd name="connsiteY55" fmla="*/ 255413 h 527456"/>
                <a:gd name="connsiteX56" fmla="*/ 156858 w 239687"/>
                <a:gd name="connsiteY56" fmla="*/ 255203 h 527456"/>
                <a:gd name="connsiteX57" fmla="*/ 155943 w 239687"/>
                <a:gd name="connsiteY57" fmla="*/ 255775 h 527456"/>
                <a:gd name="connsiteX58" fmla="*/ 155314 w 239687"/>
                <a:gd name="connsiteY58" fmla="*/ 258480 h 527456"/>
                <a:gd name="connsiteX59" fmla="*/ 153314 w 239687"/>
                <a:gd name="connsiteY59" fmla="*/ 260204 h 527456"/>
                <a:gd name="connsiteX60" fmla="*/ 150647 w 239687"/>
                <a:gd name="connsiteY60" fmla="*/ 263947 h 527456"/>
                <a:gd name="connsiteX61" fmla="*/ 150038 w 239687"/>
                <a:gd name="connsiteY61" fmla="*/ 269415 h 527456"/>
                <a:gd name="connsiteX62" fmla="*/ 150304 w 239687"/>
                <a:gd name="connsiteY62" fmla="*/ 273225 h 527456"/>
                <a:gd name="connsiteX63" fmla="*/ 147914 w 239687"/>
                <a:gd name="connsiteY63" fmla="*/ 276996 h 527456"/>
                <a:gd name="connsiteX64" fmla="*/ 147694 w 239687"/>
                <a:gd name="connsiteY64" fmla="*/ 278816 h 527456"/>
                <a:gd name="connsiteX65" fmla="*/ 148980 w 239687"/>
                <a:gd name="connsiteY65" fmla="*/ 287541 h 527456"/>
                <a:gd name="connsiteX66" fmla="*/ 148771 w 239687"/>
                <a:gd name="connsiteY66" fmla="*/ 288455 h 527456"/>
                <a:gd name="connsiteX67" fmla="*/ 148276 w 239687"/>
                <a:gd name="connsiteY67" fmla="*/ 288903 h 527456"/>
                <a:gd name="connsiteX68" fmla="*/ 146780 w 239687"/>
                <a:gd name="connsiteY68" fmla="*/ 289207 h 527456"/>
                <a:gd name="connsiteX69" fmla="*/ 144256 w 239687"/>
                <a:gd name="connsiteY69" fmla="*/ 290122 h 527456"/>
                <a:gd name="connsiteX70" fmla="*/ 142589 w 239687"/>
                <a:gd name="connsiteY70" fmla="*/ 290989 h 527456"/>
                <a:gd name="connsiteX71" fmla="*/ 141789 w 239687"/>
                <a:gd name="connsiteY71" fmla="*/ 291084 h 527456"/>
                <a:gd name="connsiteX72" fmla="*/ 139436 w 239687"/>
                <a:gd name="connsiteY72" fmla="*/ 290436 h 527456"/>
                <a:gd name="connsiteX73" fmla="*/ 138827 w 239687"/>
                <a:gd name="connsiteY73" fmla="*/ 290427 h 527456"/>
                <a:gd name="connsiteX74" fmla="*/ 139008 w 239687"/>
                <a:gd name="connsiteY74" fmla="*/ 291093 h 527456"/>
                <a:gd name="connsiteX75" fmla="*/ 140884 w 239687"/>
                <a:gd name="connsiteY75" fmla="*/ 294865 h 527456"/>
                <a:gd name="connsiteX76" fmla="*/ 142827 w 239687"/>
                <a:gd name="connsiteY76" fmla="*/ 296656 h 527456"/>
                <a:gd name="connsiteX77" fmla="*/ 144856 w 239687"/>
                <a:gd name="connsiteY77" fmla="*/ 296456 h 527456"/>
                <a:gd name="connsiteX78" fmla="*/ 145732 w 239687"/>
                <a:gd name="connsiteY78" fmla="*/ 296808 h 527456"/>
                <a:gd name="connsiteX79" fmla="*/ 145475 w 239687"/>
                <a:gd name="connsiteY79" fmla="*/ 297713 h 527456"/>
                <a:gd name="connsiteX80" fmla="*/ 146256 w 239687"/>
                <a:gd name="connsiteY80" fmla="*/ 300076 h 527456"/>
                <a:gd name="connsiteX81" fmla="*/ 148066 w 239687"/>
                <a:gd name="connsiteY81" fmla="*/ 303886 h 527456"/>
                <a:gd name="connsiteX82" fmla="*/ 148618 w 239687"/>
                <a:gd name="connsiteY82" fmla="*/ 306743 h 527456"/>
                <a:gd name="connsiteX83" fmla="*/ 147514 w 239687"/>
                <a:gd name="connsiteY83" fmla="*/ 309581 h 527456"/>
                <a:gd name="connsiteX84" fmla="*/ 147714 w 239687"/>
                <a:gd name="connsiteY84" fmla="*/ 310601 h 527456"/>
                <a:gd name="connsiteX85" fmla="*/ 148314 w 239687"/>
                <a:gd name="connsiteY85" fmla="*/ 311201 h 527456"/>
                <a:gd name="connsiteX86" fmla="*/ 150028 w 239687"/>
                <a:gd name="connsiteY86" fmla="*/ 313839 h 527456"/>
                <a:gd name="connsiteX87" fmla="*/ 153676 w 239687"/>
                <a:gd name="connsiteY87" fmla="*/ 317963 h 527456"/>
                <a:gd name="connsiteX88" fmla="*/ 157248 w 239687"/>
                <a:gd name="connsiteY88" fmla="*/ 322421 h 527456"/>
                <a:gd name="connsiteX89" fmla="*/ 160230 w 239687"/>
                <a:gd name="connsiteY89" fmla="*/ 326136 h 527456"/>
                <a:gd name="connsiteX90" fmla="*/ 162411 w 239687"/>
                <a:gd name="connsiteY90" fmla="*/ 328708 h 527456"/>
                <a:gd name="connsiteX91" fmla="*/ 167287 w 239687"/>
                <a:gd name="connsiteY91" fmla="*/ 333480 h 527456"/>
                <a:gd name="connsiteX92" fmla="*/ 168154 w 239687"/>
                <a:gd name="connsiteY92" fmla="*/ 335718 h 527456"/>
                <a:gd name="connsiteX93" fmla="*/ 168345 w 239687"/>
                <a:gd name="connsiteY93" fmla="*/ 340233 h 527456"/>
                <a:gd name="connsiteX94" fmla="*/ 169545 w 239687"/>
                <a:gd name="connsiteY94" fmla="*/ 342843 h 527456"/>
                <a:gd name="connsiteX95" fmla="*/ 170659 w 239687"/>
                <a:gd name="connsiteY95" fmla="*/ 344710 h 527456"/>
                <a:gd name="connsiteX96" fmla="*/ 171431 w 239687"/>
                <a:gd name="connsiteY96" fmla="*/ 346272 h 527456"/>
                <a:gd name="connsiteX97" fmla="*/ 173221 w 239687"/>
                <a:gd name="connsiteY97" fmla="*/ 351377 h 527456"/>
                <a:gd name="connsiteX98" fmla="*/ 173984 w 239687"/>
                <a:gd name="connsiteY98" fmla="*/ 352063 h 527456"/>
                <a:gd name="connsiteX99" fmla="*/ 177889 w 239687"/>
                <a:gd name="connsiteY99" fmla="*/ 348958 h 527456"/>
                <a:gd name="connsiteX100" fmla="*/ 178794 w 239687"/>
                <a:gd name="connsiteY100" fmla="*/ 349605 h 527456"/>
                <a:gd name="connsiteX101" fmla="*/ 179308 w 239687"/>
                <a:gd name="connsiteY101" fmla="*/ 350777 h 527456"/>
                <a:gd name="connsiteX102" fmla="*/ 179308 w 239687"/>
                <a:gd name="connsiteY102" fmla="*/ 352263 h 527456"/>
                <a:gd name="connsiteX103" fmla="*/ 178698 w 239687"/>
                <a:gd name="connsiteY103" fmla="*/ 353949 h 527456"/>
                <a:gd name="connsiteX104" fmla="*/ 177432 w 239687"/>
                <a:gd name="connsiteY104" fmla="*/ 355511 h 527456"/>
                <a:gd name="connsiteX105" fmla="*/ 171393 w 239687"/>
                <a:gd name="connsiteY105" fmla="*/ 359112 h 527456"/>
                <a:gd name="connsiteX106" fmla="*/ 170898 w 239687"/>
                <a:gd name="connsiteY106" fmla="*/ 362207 h 527456"/>
                <a:gd name="connsiteX107" fmla="*/ 170479 w 239687"/>
                <a:gd name="connsiteY107" fmla="*/ 366903 h 527456"/>
                <a:gd name="connsiteX108" fmla="*/ 170374 w 239687"/>
                <a:gd name="connsiteY108" fmla="*/ 372666 h 527456"/>
                <a:gd name="connsiteX109" fmla="*/ 170669 w 239687"/>
                <a:gd name="connsiteY109" fmla="*/ 376971 h 527456"/>
                <a:gd name="connsiteX110" fmla="*/ 170450 w 239687"/>
                <a:gd name="connsiteY110" fmla="*/ 377962 h 527456"/>
                <a:gd name="connsiteX111" fmla="*/ 169916 w 239687"/>
                <a:gd name="connsiteY111" fmla="*/ 378428 h 527456"/>
                <a:gd name="connsiteX112" fmla="*/ 167640 w 239687"/>
                <a:gd name="connsiteY112" fmla="*/ 378238 h 527456"/>
                <a:gd name="connsiteX113" fmla="*/ 164363 w 239687"/>
                <a:gd name="connsiteY113" fmla="*/ 380409 h 527456"/>
                <a:gd name="connsiteX114" fmla="*/ 163201 w 239687"/>
                <a:gd name="connsiteY114" fmla="*/ 380600 h 527456"/>
                <a:gd name="connsiteX115" fmla="*/ 161763 w 239687"/>
                <a:gd name="connsiteY115" fmla="*/ 381428 h 527456"/>
                <a:gd name="connsiteX116" fmla="*/ 160668 w 239687"/>
                <a:gd name="connsiteY116" fmla="*/ 382457 h 527456"/>
                <a:gd name="connsiteX117" fmla="*/ 160315 w 239687"/>
                <a:gd name="connsiteY117" fmla="*/ 384019 h 527456"/>
                <a:gd name="connsiteX118" fmla="*/ 160963 w 239687"/>
                <a:gd name="connsiteY118" fmla="*/ 388744 h 527456"/>
                <a:gd name="connsiteX119" fmla="*/ 162134 w 239687"/>
                <a:gd name="connsiteY119" fmla="*/ 393173 h 527456"/>
                <a:gd name="connsiteX120" fmla="*/ 164430 w 239687"/>
                <a:gd name="connsiteY120" fmla="*/ 396421 h 527456"/>
                <a:gd name="connsiteX121" fmla="*/ 166249 w 239687"/>
                <a:gd name="connsiteY121" fmla="*/ 398993 h 527456"/>
                <a:gd name="connsiteX122" fmla="*/ 168793 w 239687"/>
                <a:gd name="connsiteY122" fmla="*/ 402564 h 527456"/>
                <a:gd name="connsiteX123" fmla="*/ 170792 w 239687"/>
                <a:gd name="connsiteY123" fmla="*/ 405670 h 527456"/>
                <a:gd name="connsiteX124" fmla="*/ 174841 w 239687"/>
                <a:gd name="connsiteY124" fmla="*/ 409070 h 527456"/>
                <a:gd name="connsiteX125" fmla="*/ 180517 w 239687"/>
                <a:gd name="connsiteY125" fmla="*/ 414156 h 527456"/>
                <a:gd name="connsiteX126" fmla="*/ 182689 w 239687"/>
                <a:gd name="connsiteY126" fmla="*/ 416966 h 527456"/>
                <a:gd name="connsiteX127" fmla="*/ 184604 w 239687"/>
                <a:gd name="connsiteY127" fmla="*/ 420367 h 527456"/>
                <a:gd name="connsiteX128" fmla="*/ 185957 w 239687"/>
                <a:gd name="connsiteY128" fmla="*/ 423272 h 527456"/>
                <a:gd name="connsiteX129" fmla="*/ 186471 w 239687"/>
                <a:gd name="connsiteY129" fmla="*/ 427120 h 527456"/>
                <a:gd name="connsiteX130" fmla="*/ 186890 w 239687"/>
                <a:gd name="connsiteY130" fmla="*/ 429273 h 527456"/>
                <a:gd name="connsiteX131" fmla="*/ 187014 w 239687"/>
                <a:gd name="connsiteY131" fmla="*/ 436473 h 527456"/>
                <a:gd name="connsiteX132" fmla="*/ 185976 w 239687"/>
                <a:gd name="connsiteY132" fmla="*/ 438112 h 527456"/>
                <a:gd name="connsiteX133" fmla="*/ 185175 w 239687"/>
                <a:gd name="connsiteY133" fmla="*/ 440007 h 527456"/>
                <a:gd name="connsiteX134" fmla="*/ 185623 w 239687"/>
                <a:gd name="connsiteY134" fmla="*/ 441988 h 527456"/>
                <a:gd name="connsiteX135" fmla="*/ 186947 w 239687"/>
                <a:gd name="connsiteY135" fmla="*/ 443884 h 527456"/>
                <a:gd name="connsiteX136" fmla="*/ 186947 w 239687"/>
                <a:gd name="connsiteY136" fmla="*/ 446046 h 527456"/>
                <a:gd name="connsiteX137" fmla="*/ 188186 w 239687"/>
                <a:gd name="connsiteY137" fmla="*/ 449923 h 527456"/>
                <a:gd name="connsiteX138" fmla="*/ 190262 w 239687"/>
                <a:gd name="connsiteY138" fmla="*/ 452295 h 527456"/>
                <a:gd name="connsiteX139" fmla="*/ 192262 w 239687"/>
                <a:gd name="connsiteY139" fmla="*/ 453885 h 527456"/>
                <a:gd name="connsiteX140" fmla="*/ 193148 w 239687"/>
                <a:gd name="connsiteY140" fmla="*/ 455143 h 527456"/>
                <a:gd name="connsiteX141" fmla="*/ 192862 w 239687"/>
                <a:gd name="connsiteY141" fmla="*/ 457162 h 527456"/>
                <a:gd name="connsiteX142" fmla="*/ 193453 w 239687"/>
                <a:gd name="connsiteY142" fmla="*/ 459305 h 527456"/>
                <a:gd name="connsiteX143" fmla="*/ 193891 w 239687"/>
                <a:gd name="connsiteY143" fmla="*/ 461639 h 527456"/>
                <a:gd name="connsiteX144" fmla="*/ 194700 w 239687"/>
                <a:gd name="connsiteY144" fmla="*/ 464868 h 527456"/>
                <a:gd name="connsiteX145" fmla="*/ 196310 w 239687"/>
                <a:gd name="connsiteY145" fmla="*/ 467601 h 527456"/>
                <a:gd name="connsiteX146" fmla="*/ 198758 w 239687"/>
                <a:gd name="connsiteY146" fmla="*/ 475974 h 527456"/>
                <a:gd name="connsiteX147" fmla="*/ 198701 w 239687"/>
                <a:gd name="connsiteY147" fmla="*/ 476831 h 527456"/>
                <a:gd name="connsiteX148" fmla="*/ 197644 w 239687"/>
                <a:gd name="connsiteY148" fmla="*/ 478526 h 527456"/>
                <a:gd name="connsiteX149" fmla="*/ 196101 w 239687"/>
                <a:gd name="connsiteY149" fmla="*/ 480060 h 527456"/>
                <a:gd name="connsiteX150" fmla="*/ 195110 w 239687"/>
                <a:gd name="connsiteY150" fmla="*/ 480555 h 527456"/>
                <a:gd name="connsiteX151" fmla="*/ 194167 w 239687"/>
                <a:gd name="connsiteY151" fmla="*/ 482136 h 527456"/>
                <a:gd name="connsiteX152" fmla="*/ 191929 w 239687"/>
                <a:gd name="connsiteY152" fmla="*/ 486603 h 527456"/>
                <a:gd name="connsiteX153" fmla="*/ 187414 w 239687"/>
                <a:gd name="connsiteY153" fmla="*/ 494300 h 527456"/>
                <a:gd name="connsiteX154" fmla="*/ 183013 w 239687"/>
                <a:gd name="connsiteY154" fmla="*/ 499310 h 527456"/>
                <a:gd name="connsiteX155" fmla="*/ 179308 w 239687"/>
                <a:gd name="connsiteY155" fmla="*/ 502872 h 527456"/>
                <a:gd name="connsiteX156" fmla="*/ 176632 w 239687"/>
                <a:gd name="connsiteY156" fmla="*/ 505035 h 527456"/>
                <a:gd name="connsiteX157" fmla="*/ 175841 w 239687"/>
                <a:gd name="connsiteY157" fmla="*/ 506320 h 527456"/>
                <a:gd name="connsiteX158" fmla="*/ 175841 w 239687"/>
                <a:gd name="connsiteY158" fmla="*/ 507330 h 527456"/>
                <a:gd name="connsiteX159" fmla="*/ 176327 w 239687"/>
                <a:gd name="connsiteY159" fmla="*/ 509121 h 527456"/>
                <a:gd name="connsiteX160" fmla="*/ 176136 w 239687"/>
                <a:gd name="connsiteY160" fmla="*/ 512531 h 527456"/>
                <a:gd name="connsiteX161" fmla="*/ 175565 w 239687"/>
                <a:gd name="connsiteY161" fmla="*/ 514693 h 527456"/>
                <a:gd name="connsiteX162" fmla="*/ 174803 w 239687"/>
                <a:gd name="connsiteY162" fmla="*/ 516979 h 527456"/>
                <a:gd name="connsiteX163" fmla="*/ 174374 w 239687"/>
                <a:gd name="connsiteY163" fmla="*/ 519017 h 527456"/>
                <a:gd name="connsiteX164" fmla="*/ 173184 w 239687"/>
                <a:gd name="connsiteY164" fmla="*/ 519322 h 527456"/>
                <a:gd name="connsiteX165" fmla="*/ 170631 w 239687"/>
                <a:gd name="connsiteY165" fmla="*/ 523208 h 527456"/>
                <a:gd name="connsiteX166" fmla="*/ 169526 w 239687"/>
                <a:gd name="connsiteY166" fmla="*/ 521255 h 527456"/>
                <a:gd name="connsiteX167" fmla="*/ 168878 w 239687"/>
                <a:gd name="connsiteY167" fmla="*/ 519227 h 527456"/>
                <a:gd name="connsiteX168" fmla="*/ 169573 w 239687"/>
                <a:gd name="connsiteY168" fmla="*/ 514626 h 527456"/>
                <a:gd name="connsiteX169" fmla="*/ 168021 w 239687"/>
                <a:gd name="connsiteY169" fmla="*/ 505911 h 527456"/>
                <a:gd name="connsiteX170" fmla="*/ 168993 w 239687"/>
                <a:gd name="connsiteY170" fmla="*/ 504749 h 527456"/>
                <a:gd name="connsiteX171" fmla="*/ 169916 w 239687"/>
                <a:gd name="connsiteY171" fmla="*/ 504158 h 527456"/>
                <a:gd name="connsiteX172" fmla="*/ 171612 w 239687"/>
                <a:gd name="connsiteY172" fmla="*/ 500815 h 527456"/>
                <a:gd name="connsiteX173" fmla="*/ 173660 w 239687"/>
                <a:gd name="connsiteY173" fmla="*/ 497500 h 527456"/>
                <a:gd name="connsiteX174" fmla="*/ 173860 w 239687"/>
                <a:gd name="connsiteY174" fmla="*/ 493538 h 527456"/>
                <a:gd name="connsiteX175" fmla="*/ 175517 w 239687"/>
                <a:gd name="connsiteY175" fmla="*/ 490633 h 527456"/>
                <a:gd name="connsiteX176" fmla="*/ 175127 w 239687"/>
                <a:gd name="connsiteY176" fmla="*/ 488204 h 527456"/>
                <a:gd name="connsiteX177" fmla="*/ 175213 w 239687"/>
                <a:gd name="connsiteY177" fmla="*/ 485356 h 527456"/>
                <a:gd name="connsiteX178" fmla="*/ 175565 w 239687"/>
                <a:gd name="connsiteY178" fmla="*/ 483022 h 527456"/>
                <a:gd name="connsiteX179" fmla="*/ 175431 w 239687"/>
                <a:gd name="connsiteY179" fmla="*/ 481108 h 527456"/>
                <a:gd name="connsiteX180" fmla="*/ 176746 w 239687"/>
                <a:gd name="connsiteY180" fmla="*/ 479127 h 527456"/>
                <a:gd name="connsiteX181" fmla="*/ 179022 w 239687"/>
                <a:gd name="connsiteY181" fmla="*/ 477641 h 527456"/>
                <a:gd name="connsiteX182" fmla="*/ 178070 w 239687"/>
                <a:gd name="connsiteY182" fmla="*/ 477107 h 527456"/>
                <a:gd name="connsiteX183" fmla="*/ 177117 w 239687"/>
                <a:gd name="connsiteY183" fmla="*/ 476021 h 527456"/>
                <a:gd name="connsiteX184" fmla="*/ 174136 w 239687"/>
                <a:gd name="connsiteY184" fmla="*/ 477669 h 527456"/>
                <a:gd name="connsiteX185" fmla="*/ 172612 w 239687"/>
                <a:gd name="connsiteY185" fmla="*/ 477126 h 527456"/>
                <a:gd name="connsiteX186" fmla="*/ 172307 w 239687"/>
                <a:gd name="connsiteY186" fmla="*/ 475412 h 527456"/>
                <a:gd name="connsiteX187" fmla="*/ 172688 w 239687"/>
                <a:gd name="connsiteY187" fmla="*/ 473573 h 527456"/>
                <a:gd name="connsiteX188" fmla="*/ 172841 w 239687"/>
                <a:gd name="connsiteY188" fmla="*/ 472459 h 527456"/>
                <a:gd name="connsiteX189" fmla="*/ 174031 w 239687"/>
                <a:gd name="connsiteY189" fmla="*/ 471202 h 527456"/>
                <a:gd name="connsiteX190" fmla="*/ 173946 w 239687"/>
                <a:gd name="connsiteY190" fmla="*/ 468744 h 527456"/>
                <a:gd name="connsiteX191" fmla="*/ 173345 w 239687"/>
                <a:gd name="connsiteY191" fmla="*/ 466582 h 527456"/>
                <a:gd name="connsiteX192" fmla="*/ 174212 w 239687"/>
                <a:gd name="connsiteY192" fmla="*/ 463905 h 527456"/>
                <a:gd name="connsiteX193" fmla="*/ 172450 w 239687"/>
                <a:gd name="connsiteY193" fmla="*/ 463896 h 527456"/>
                <a:gd name="connsiteX194" fmla="*/ 171641 w 239687"/>
                <a:gd name="connsiteY194" fmla="*/ 463353 h 527456"/>
                <a:gd name="connsiteX195" fmla="*/ 172145 w 239687"/>
                <a:gd name="connsiteY195" fmla="*/ 461867 h 527456"/>
                <a:gd name="connsiteX196" fmla="*/ 173745 w 239687"/>
                <a:gd name="connsiteY196" fmla="*/ 460553 h 527456"/>
                <a:gd name="connsiteX197" fmla="*/ 172288 w 239687"/>
                <a:gd name="connsiteY197" fmla="*/ 458038 h 527456"/>
                <a:gd name="connsiteX198" fmla="*/ 173364 w 239687"/>
                <a:gd name="connsiteY198" fmla="*/ 455343 h 527456"/>
                <a:gd name="connsiteX199" fmla="*/ 173327 w 239687"/>
                <a:gd name="connsiteY199" fmla="*/ 452009 h 527456"/>
                <a:gd name="connsiteX200" fmla="*/ 172593 w 239687"/>
                <a:gd name="connsiteY200" fmla="*/ 449066 h 527456"/>
                <a:gd name="connsiteX201" fmla="*/ 172631 w 239687"/>
                <a:gd name="connsiteY201" fmla="*/ 446951 h 527456"/>
                <a:gd name="connsiteX202" fmla="*/ 171507 w 239687"/>
                <a:gd name="connsiteY202" fmla="*/ 443198 h 527456"/>
                <a:gd name="connsiteX203" fmla="*/ 170992 w 239687"/>
                <a:gd name="connsiteY203" fmla="*/ 438398 h 527456"/>
                <a:gd name="connsiteX204" fmla="*/ 168621 w 239687"/>
                <a:gd name="connsiteY204" fmla="*/ 434826 h 527456"/>
                <a:gd name="connsiteX205" fmla="*/ 166859 w 239687"/>
                <a:gd name="connsiteY205" fmla="*/ 429616 h 527456"/>
                <a:gd name="connsiteX206" fmla="*/ 162153 w 239687"/>
                <a:gd name="connsiteY206" fmla="*/ 422796 h 527456"/>
                <a:gd name="connsiteX207" fmla="*/ 162240 w 239687"/>
                <a:gd name="connsiteY207" fmla="*/ 419871 h 527456"/>
                <a:gd name="connsiteX208" fmla="*/ 161992 w 239687"/>
                <a:gd name="connsiteY208" fmla="*/ 417300 h 527456"/>
                <a:gd name="connsiteX209" fmla="*/ 160963 w 239687"/>
                <a:gd name="connsiteY209" fmla="*/ 416052 h 527456"/>
                <a:gd name="connsiteX210" fmla="*/ 159601 w 239687"/>
                <a:gd name="connsiteY210" fmla="*/ 425148 h 527456"/>
                <a:gd name="connsiteX211" fmla="*/ 158562 w 239687"/>
                <a:gd name="connsiteY211" fmla="*/ 423358 h 527456"/>
                <a:gd name="connsiteX212" fmla="*/ 158229 w 239687"/>
                <a:gd name="connsiteY212" fmla="*/ 418281 h 527456"/>
                <a:gd name="connsiteX213" fmla="*/ 157553 w 239687"/>
                <a:gd name="connsiteY213" fmla="*/ 415871 h 527456"/>
                <a:gd name="connsiteX214" fmla="*/ 158286 w 239687"/>
                <a:gd name="connsiteY214" fmla="*/ 411080 h 527456"/>
                <a:gd name="connsiteX215" fmla="*/ 155562 w 239687"/>
                <a:gd name="connsiteY215" fmla="*/ 406317 h 527456"/>
                <a:gd name="connsiteX216" fmla="*/ 154981 w 239687"/>
                <a:gd name="connsiteY216" fmla="*/ 402860 h 527456"/>
                <a:gd name="connsiteX217" fmla="*/ 153191 w 239687"/>
                <a:gd name="connsiteY217" fmla="*/ 397612 h 527456"/>
                <a:gd name="connsiteX218" fmla="*/ 153714 w 239687"/>
                <a:gd name="connsiteY218" fmla="*/ 396430 h 527456"/>
                <a:gd name="connsiteX219" fmla="*/ 156105 w 239687"/>
                <a:gd name="connsiteY219" fmla="*/ 397612 h 527456"/>
                <a:gd name="connsiteX220" fmla="*/ 153905 w 239687"/>
                <a:gd name="connsiteY220" fmla="*/ 394554 h 527456"/>
                <a:gd name="connsiteX221" fmla="*/ 152114 w 239687"/>
                <a:gd name="connsiteY221" fmla="*/ 395240 h 527456"/>
                <a:gd name="connsiteX222" fmla="*/ 150590 w 239687"/>
                <a:gd name="connsiteY222" fmla="*/ 391935 h 527456"/>
                <a:gd name="connsiteX223" fmla="*/ 150257 w 239687"/>
                <a:gd name="connsiteY223" fmla="*/ 382972 h 527456"/>
                <a:gd name="connsiteX224" fmla="*/ 148761 w 239687"/>
                <a:gd name="connsiteY224" fmla="*/ 379619 h 527456"/>
                <a:gd name="connsiteX225" fmla="*/ 149580 w 239687"/>
                <a:gd name="connsiteY225" fmla="*/ 376199 h 527456"/>
                <a:gd name="connsiteX226" fmla="*/ 147876 w 239687"/>
                <a:gd name="connsiteY226" fmla="*/ 363931 h 527456"/>
                <a:gd name="connsiteX227" fmla="*/ 144504 w 239687"/>
                <a:gd name="connsiteY227" fmla="*/ 359950 h 527456"/>
                <a:gd name="connsiteX228" fmla="*/ 145170 w 239687"/>
                <a:gd name="connsiteY228" fmla="*/ 356521 h 527456"/>
                <a:gd name="connsiteX229" fmla="*/ 146009 w 239687"/>
                <a:gd name="connsiteY229" fmla="*/ 353473 h 527456"/>
                <a:gd name="connsiteX230" fmla="*/ 145818 w 239687"/>
                <a:gd name="connsiteY230" fmla="*/ 347834 h 527456"/>
                <a:gd name="connsiteX231" fmla="*/ 146647 w 239687"/>
                <a:gd name="connsiteY231" fmla="*/ 346091 h 527456"/>
                <a:gd name="connsiteX232" fmla="*/ 148285 w 239687"/>
                <a:gd name="connsiteY232" fmla="*/ 344757 h 527456"/>
                <a:gd name="connsiteX233" fmla="*/ 146752 w 239687"/>
                <a:gd name="connsiteY233" fmla="*/ 345224 h 527456"/>
                <a:gd name="connsiteX234" fmla="*/ 145447 w 239687"/>
                <a:gd name="connsiteY234" fmla="*/ 345624 h 527456"/>
                <a:gd name="connsiteX235" fmla="*/ 142389 w 239687"/>
                <a:gd name="connsiteY235" fmla="*/ 345957 h 527456"/>
                <a:gd name="connsiteX236" fmla="*/ 138932 w 239687"/>
                <a:gd name="connsiteY236" fmla="*/ 346024 h 527456"/>
                <a:gd name="connsiteX237" fmla="*/ 137732 w 239687"/>
                <a:gd name="connsiteY237" fmla="*/ 341900 h 527456"/>
                <a:gd name="connsiteX238" fmla="*/ 136036 w 239687"/>
                <a:gd name="connsiteY238" fmla="*/ 339919 h 527456"/>
                <a:gd name="connsiteX239" fmla="*/ 134550 w 239687"/>
                <a:gd name="connsiteY239" fmla="*/ 335775 h 527456"/>
                <a:gd name="connsiteX240" fmla="*/ 133655 w 239687"/>
                <a:gd name="connsiteY240" fmla="*/ 331060 h 527456"/>
                <a:gd name="connsiteX241" fmla="*/ 134236 w 239687"/>
                <a:gd name="connsiteY241" fmla="*/ 330137 h 527456"/>
                <a:gd name="connsiteX242" fmla="*/ 131569 w 239687"/>
                <a:gd name="connsiteY242" fmla="*/ 328212 h 527456"/>
                <a:gd name="connsiteX243" fmla="*/ 130883 w 239687"/>
                <a:gd name="connsiteY243" fmla="*/ 327031 h 527456"/>
                <a:gd name="connsiteX244" fmla="*/ 128092 w 239687"/>
                <a:gd name="connsiteY244" fmla="*/ 323964 h 527456"/>
                <a:gd name="connsiteX245" fmla="*/ 124920 w 239687"/>
                <a:gd name="connsiteY245" fmla="*/ 321631 h 527456"/>
                <a:gd name="connsiteX246" fmla="*/ 125625 w 239687"/>
                <a:gd name="connsiteY246" fmla="*/ 323269 h 527456"/>
                <a:gd name="connsiteX247" fmla="*/ 126482 w 239687"/>
                <a:gd name="connsiteY247" fmla="*/ 324307 h 527456"/>
                <a:gd name="connsiteX248" fmla="*/ 124901 w 239687"/>
                <a:gd name="connsiteY248" fmla="*/ 327145 h 527456"/>
                <a:gd name="connsiteX249" fmla="*/ 126445 w 239687"/>
                <a:gd name="connsiteY249" fmla="*/ 331927 h 527456"/>
                <a:gd name="connsiteX250" fmla="*/ 125092 w 239687"/>
                <a:gd name="connsiteY250" fmla="*/ 334975 h 527456"/>
                <a:gd name="connsiteX251" fmla="*/ 123825 w 239687"/>
                <a:gd name="connsiteY251" fmla="*/ 338937 h 527456"/>
                <a:gd name="connsiteX252" fmla="*/ 122615 w 239687"/>
                <a:gd name="connsiteY252" fmla="*/ 340823 h 527456"/>
                <a:gd name="connsiteX253" fmla="*/ 118796 w 239687"/>
                <a:gd name="connsiteY253" fmla="*/ 344881 h 527456"/>
                <a:gd name="connsiteX254" fmla="*/ 115700 w 239687"/>
                <a:gd name="connsiteY254" fmla="*/ 346253 h 527456"/>
                <a:gd name="connsiteX255" fmla="*/ 113681 w 239687"/>
                <a:gd name="connsiteY255" fmla="*/ 346510 h 527456"/>
                <a:gd name="connsiteX256" fmla="*/ 111890 w 239687"/>
                <a:gd name="connsiteY256" fmla="*/ 346081 h 527456"/>
                <a:gd name="connsiteX257" fmla="*/ 109699 w 239687"/>
                <a:gd name="connsiteY257" fmla="*/ 343986 h 527456"/>
                <a:gd name="connsiteX258" fmla="*/ 109166 w 239687"/>
                <a:gd name="connsiteY258" fmla="*/ 342233 h 527456"/>
                <a:gd name="connsiteX259" fmla="*/ 108814 w 239687"/>
                <a:gd name="connsiteY259" fmla="*/ 339290 h 527456"/>
                <a:gd name="connsiteX260" fmla="*/ 108042 w 239687"/>
                <a:gd name="connsiteY260" fmla="*/ 338871 h 527456"/>
                <a:gd name="connsiteX261" fmla="*/ 107213 w 239687"/>
                <a:gd name="connsiteY261" fmla="*/ 339214 h 527456"/>
                <a:gd name="connsiteX262" fmla="*/ 108508 w 239687"/>
                <a:gd name="connsiteY262" fmla="*/ 343014 h 527456"/>
                <a:gd name="connsiteX263" fmla="*/ 108490 w 239687"/>
                <a:gd name="connsiteY263" fmla="*/ 344786 h 527456"/>
                <a:gd name="connsiteX264" fmla="*/ 110823 w 239687"/>
                <a:gd name="connsiteY264" fmla="*/ 348196 h 527456"/>
                <a:gd name="connsiteX265" fmla="*/ 109994 w 239687"/>
                <a:gd name="connsiteY265" fmla="*/ 349148 h 527456"/>
                <a:gd name="connsiteX266" fmla="*/ 105766 w 239687"/>
                <a:gd name="connsiteY266" fmla="*/ 351015 h 527456"/>
                <a:gd name="connsiteX267" fmla="*/ 104327 w 239687"/>
                <a:gd name="connsiteY267" fmla="*/ 350710 h 527456"/>
                <a:gd name="connsiteX268" fmla="*/ 103308 w 239687"/>
                <a:gd name="connsiteY268" fmla="*/ 351082 h 527456"/>
                <a:gd name="connsiteX269" fmla="*/ 103032 w 239687"/>
                <a:gd name="connsiteY269" fmla="*/ 352615 h 527456"/>
                <a:gd name="connsiteX270" fmla="*/ 102498 w 239687"/>
                <a:gd name="connsiteY270" fmla="*/ 353473 h 527456"/>
                <a:gd name="connsiteX271" fmla="*/ 95841 w 239687"/>
                <a:gd name="connsiteY271" fmla="*/ 355816 h 527456"/>
                <a:gd name="connsiteX272" fmla="*/ 94450 w 239687"/>
                <a:gd name="connsiteY272" fmla="*/ 358454 h 527456"/>
                <a:gd name="connsiteX273" fmla="*/ 93593 w 239687"/>
                <a:gd name="connsiteY273" fmla="*/ 361131 h 527456"/>
                <a:gd name="connsiteX274" fmla="*/ 90278 w 239687"/>
                <a:gd name="connsiteY274" fmla="*/ 364969 h 527456"/>
                <a:gd name="connsiteX275" fmla="*/ 85840 w 239687"/>
                <a:gd name="connsiteY275" fmla="*/ 368141 h 527456"/>
                <a:gd name="connsiteX276" fmla="*/ 84744 w 239687"/>
                <a:gd name="connsiteY276" fmla="*/ 367960 h 527456"/>
                <a:gd name="connsiteX277" fmla="*/ 83487 w 239687"/>
                <a:gd name="connsiteY277" fmla="*/ 367217 h 527456"/>
                <a:gd name="connsiteX278" fmla="*/ 83658 w 239687"/>
                <a:gd name="connsiteY278" fmla="*/ 363788 h 527456"/>
                <a:gd name="connsiteX279" fmla="*/ 85182 w 239687"/>
                <a:gd name="connsiteY279" fmla="*/ 360883 h 527456"/>
                <a:gd name="connsiteX280" fmla="*/ 84696 w 239687"/>
                <a:gd name="connsiteY280" fmla="*/ 357778 h 527456"/>
                <a:gd name="connsiteX281" fmla="*/ 84325 w 239687"/>
                <a:gd name="connsiteY281" fmla="*/ 359559 h 527456"/>
                <a:gd name="connsiteX282" fmla="*/ 81458 w 239687"/>
                <a:gd name="connsiteY282" fmla="*/ 363884 h 527456"/>
                <a:gd name="connsiteX283" fmla="*/ 80153 w 239687"/>
                <a:gd name="connsiteY283" fmla="*/ 365293 h 527456"/>
                <a:gd name="connsiteX284" fmla="*/ 77524 w 239687"/>
                <a:gd name="connsiteY284" fmla="*/ 364922 h 527456"/>
                <a:gd name="connsiteX285" fmla="*/ 73886 w 239687"/>
                <a:gd name="connsiteY285" fmla="*/ 365503 h 527456"/>
                <a:gd name="connsiteX286" fmla="*/ 72514 w 239687"/>
                <a:gd name="connsiteY286" fmla="*/ 361064 h 527456"/>
                <a:gd name="connsiteX287" fmla="*/ 72542 w 239687"/>
                <a:gd name="connsiteY287" fmla="*/ 359435 h 527456"/>
                <a:gd name="connsiteX288" fmla="*/ 72276 w 239687"/>
                <a:gd name="connsiteY288" fmla="*/ 358054 h 527456"/>
                <a:gd name="connsiteX289" fmla="*/ 72695 w 239687"/>
                <a:gd name="connsiteY289" fmla="*/ 356597 h 527456"/>
                <a:gd name="connsiteX290" fmla="*/ 72561 w 239687"/>
                <a:gd name="connsiteY290" fmla="*/ 355435 h 527456"/>
                <a:gd name="connsiteX291" fmla="*/ 71685 w 239687"/>
                <a:gd name="connsiteY291" fmla="*/ 357654 h 527456"/>
                <a:gd name="connsiteX292" fmla="*/ 71351 w 239687"/>
                <a:gd name="connsiteY292" fmla="*/ 359578 h 527456"/>
                <a:gd name="connsiteX293" fmla="*/ 70018 w 239687"/>
                <a:gd name="connsiteY293" fmla="*/ 361293 h 527456"/>
                <a:gd name="connsiteX294" fmla="*/ 66370 w 239687"/>
                <a:gd name="connsiteY294" fmla="*/ 363131 h 527456"/>
                <a:gd name="connsiteX295" fmla="*/ 66217 w 239687"/>
                <a:gd name="connsiteY295" fmla="*/ 360797 h 527456"/>
                <a:gd name="connsiteX296" fmla="*/ 66094 w 239687"/>
                <a:gd name="connsiteY296" fmla="*/ 358692 h 527456"/>
                <a:gd name="connsiteX297" fmla="*/ 66875 w 239687"/>
                <a:gd name="connsiteY297" fmla="*/ 356797 h 527456"/>
                <a:gd name="connsiteX298" fmla="*/ 66760 w 239687"/>
                <a:gd name="connsiteY298" fmla="*/ 353796 h 527456"/>
                <a:gd name="connsiteX299" fmla="*/ 67923 w 239687"/>
                <a:gd name="connsiteY299" fmla="*/ 349453 h 527456"/>
                <a:gd name="connsiteX300" fmla="*/ 67827 w 239687"/>
                <a:gd name="connsiteY300" fmla="*/ 347967 h 527456"/>
                <a:gd name="connsiteX301" fmla="*/ 67475 w 239687"/>
                <a:gd name="connsiteY301" fmla="*/ 346319 h 527456"/>
                <a:gd name="connsiteX302" fmla="*/ 66827 w 239687"/>
                <a:gd name="connsiteY302" fmla="*/ 348710 h 527456"/>
                <a:gd name="connsiteX303" fmla="*/ 66456 w 239687"/>
                <a:gd name="connsiteY303" fmla="*/ 351187 h 527456"/>
                <a:gd name="connsiteX304" fmla="*/ 65723 w 239687"/>
                <a:gd name="connsiteY304" fmla="*/ 351939 h 527456"/>
                <a:gd name="connsiteX305" fmla="*/ 64379 w 239687"/>
                <a:gd name="connsiteY305" fmla="*/ 352501 h 527456"/>
                <a:gd name="connsiteX306" fmla="*/ 61922 w 239687"/>
                <a:gd name="connsiteY306" fmla="*/ 355340 h 527456"/>
                <a:gd name="connsiteX307" fmla="*/ 60484 w 239687"/>
                <a:gd name="connsiteY307" fmla="*/ 357883 h 527456"/>
                <a:gd name="connsiteX308" fmla="*/ 56674 w 239687"/>
                <a:gd name="connsiteY308" fmla="*/ 360283 h 527456"/>
                <a:gd name="connsiteX309" fmla="*/ 54664 w 239687"/>
                <a:gd name="connsiteY309" fmla="*/ 360035 h 527456"/>
                <a:gd name="connsiteX310" fmla="*/ 54407 w 239687"/>
                <a:gd name="connsiteY310" fmla="*/ 356988 h 527456"/>
                <a:gd name="connsiteX311" fmla="*/ 55931 w 239687"/>
                <a:gd name="connsiteY311" fmla="*/ 346177 h 527456"/>
                <a:gd name="connsiteX312" fmla="*/ 57426 w 239687"/>
                <a:gd name="connsiteY312" fmla="*/ 344653 h 527456"/>
                <a:gd name="connsiteX313" fmla="*/ 58121 w 239687"/>
                <a:gd name="connsiteY313" fmla="*/ 342776 h 527456"/>
                <a:gd name="connsiteX314" fmla="*/ 59369 w 239687"/>
                <a:gd name="connsiteY314" fmla="*/ 336442 h 527456"/>
                <a:gd name="connsiteX315" fmla="*/ 60770 w 239687"/>
                <a:gd name="connsiteY315" fmla="*/ 334051 h 527456"/>
                <a:gd name="connsiteX316" fmla="*/ 61322 w 239687"/>
                <a:gd name="connsiteY316" fmla="*/ 329022 h 527456"/>
                <a:gd name="connsiteX317" fmla="*/ 61893 w 239687"/>
                <a:gd name="connsiteY317" fmla="*/ 328155 h 527456"/>
                <a:gd name="connsiteX318" fmla="*/ 63770 w 239687"/>
                <a:gd name="connsiteY318" fmla="*/ 324202 h 527456"/>
                <a:gd name="connsiteX319" fmla="*/ 64418 w 239687"/>
                <a:gd name="connsiteY319" fmla="*/ 316944 h 527456"/>
                <a:gd name="connsiteX320" fmla="*/ 63646 w 239687"/>
                <a:gd name="connsiteY320" fmla="*/ 313334 h 527456"/>
                <a:gd name="connsiteX321" fmla="*/ 61884 w 239687"/>
                <a:gd name="connsiteY321" fmla="*/ 309829 h 527456"/>
                <a:gd name="connsiteX322" fmla="*/ 60188 w 239687"/>
                <a:gd name="connsiteY322" fmla="*/ 299295 h 527456"/>
                <a:gd name="connsiteX323" fmla="*/ 55769 w 239687"/>
                <a:gd name="connsiteY323" fmla="*/ 290741 h 527456"/>
                <a:gd name="connsiteX324" fmla="*/ 55407 w 239687"/>
                <a:gd name="connsiteY324" fmla="*/ 287884 h 527456"/>
                <a:gd name="connsiteX325" fmla="*/ 53226 w 239687"/>
                <a:gd name="connsiteY325" fmla="*/ 284426 h 527456"/>
                <a:gd name="connsiteX326" fmla="*/ 55236 w 239687"/>
                <a:gd name="connsiteY326" fmla="*/ 284178 h 527456"/>
                <a:gd name="connsiteX327" fmla="*/ 51102 w 239687"/>
                <a:gd name="connsiteY327" fmla="*/ 281149 h 527456"/>
                <a:gd name="connsiteX328" fmla="*/ 50530 w 239687"/>
                <a:gd name="connsiteY328" fmla="*/ 279911 h 527456"/>
                <a:gd name="connsiteX329" fmla="*/ 49702 w 239687"/>
                <a:gd name="connsiteY329" fmla="*/ 272805 h 527456"/>
                <a:gd name="connsiteX330" fmla="*/ 49863 w 239687"/>
                <a:gd name="connsiteY330" fmla="*/ 268834 h 527456"/>
                <a:gd name="connsiteX331" fmla="*/ 49263 w 239687"/>
                <a:gd name="connsiteY331" fmla="*/ 269357 h 527456"/>
                <a:gd name="connsiteX332" fmla="*/ 48701 w 239687"/>
                <a:gd name="connsiteY332" fmla="*/ 271805 h 527456"/>
                <a:gd name="connsiteX333" fmla="*/ 47082 w 239687"/>
                <a:gd name="connsiteY333" fmla="*/ 272805 h 527456"/>
                <a:gd name="connsiteX334" fmla="*/ 47806 w 239687"/>
                <a:gd name="connsiteY334" fmla="*/ 277044 h 527456"/>
                <a:gd name="connsiteX335" fmla="*/ 47616 w 239687"/>
                <a:gd name="connsiteY335" fmla="*/ 278073 h 527456"/>
                <a:gd name="connsiteX336" fmla="*/ 46758 w 239687"/>
                <a:gd name="connsiteY336" fmla="*/ 279720 h 527456"/>
                <a:gd name="connsiteX337" fmla="*/ 43310 w 239687"/>
                <a:gd name="connsiteY337" fmla="*/ 278006 h 527456"/>
                <a:gd name="connsiteX338" fmla="*/ 40777 w 239687"/>
                <a:gd name="connsiteY338" fmla="*/ 276139 h 527456"/>
                <a:gd name="connsiteX339" fmla="*/ 37909 w 239687"/>
                <a:gd name="connsiteY339" fmla="*/ 271596 h 527456"/>
                <a:gd name="connsiteX340" fmla="*/ 35100 w 239687"/>
                <a:gd name="connsiteY340" fmla="*/ 266500 h 527456"/>
                <a:gd name="connsiteX341" fmla="*/ 36090 w 239687"/>
                <a:gd name="connsiteY341" fmla="*/ 265709 h 527456"/>
                <a:gd name="connsiteX342" fmla="*/ 37386 w 239687"/>
                <a:gd name="connsiteY342" fmla="*/ 265614 h 527456"/>
                <a:gd name="connsiteX343" fmla="*/ 41377 w 239687"/>
                <a:gd name="connsiteY343" fmla="*/ 269405 h 527456"/>
                <a:gd name="connsiteX344" fmla="*/ 43958 w 239687"/>
                <a:gd name="connsiteY344" fmla="*/ 270195 h 527456"/>
                <a:gd name="connsiteX345" fmla="*/ 45596 w 239687"/>
                <a:gd name="connsiteY345" fmla="*/ 269252 h 527456"/>
                <a:gd name="connsiteX346" fmla="*/ 47625 w 239687"/>
                <a:gd name="connsiteY346" fmla="*/ 267633 h 527456"/>
                <a:gd name="connsiteX347" fmla="*/ 48596 w 239687"/>
                <a:gd name="connsiteY347" fmla="*/ 264490 h 527456"/>
                <a:gd name="connsiteX348" fmla="*/ 47606 w 239687"/>
                <a:gd name="connsiteY348" fmla="*/ 263338 h 527456"/>
                <a:gd name="connsiteX349" fmla="*/ 45653 w 239687"/>
                <a:gd name="connsiteY349" fmla="*/ 262709 h 527456"/>
                <a:gd name="connsiteX350" fmla="*/ 44368 w 239687"/>
                <a:gd name="connsiteY350" fmla="*/ 261861 h 527456"/>
                <a:gd name="connsiteX351" fmla="*/ 42500 w 239687"/>
                <a:gd name="connsiteY351" fmla="*/ 259727 h 527456"/>
                <a:gd name="connsiteX352" fmla="*/ 42272 w 239687"/>
                <a:gd name="connsiteY352" fmla="*/ 258642 h 527456"/>
                <a:gd name="connsiteX353" fmla="*/ 41691 w 239687"/>
                <a:gd name="connsiteY353" fmla="*/ 257251 h 527456"/>
                <a:gd name="connsiteX354" fmla="*/ 39805 w 239687"/>
                <a:gd name="connsiteY354" fmla="*/ 256270 h 527456"/>
                <a:gd name="connsiteX355" fmla="*/ 38281 w 239687"/>
                <a:gd name="connsiteY355" fmla="*/ 255022 h 527456"/>
                <a:gd name="connsiteX356" fmla="*/ 39567 w 239687"/>
                <a:gd name="connsiteY356" fmla="*/ 252822 h 527456"/>
                <a:gd name="connsiteX357" fmla="*/ 40834 w 239687"/>
                <a:gd name="connsiteY357" fmla="*/ 251184 h 527456"/>
                <a:gd name="connsiteX358" fmla="*/ 37481 w 239687"/>
                <a:gd name="connsiteY358" fmla="*/ 251260 h 527456"/>
                <a:gd name="connsiteX359" fmla="*/ 33671 w 239687"/>
                <a:gd name="connsiteY359" fmla="*/ 248440 h 527456"/>
                <a:gd name="connsiteX360" fmla="*/ 32880 w 239687"/>
                <a:gd name="connsiteY360" fmla="*/ 247621 h 527456"/>
                <a:gd name="connsiteX361" fmla="*/ 31613 w 239687"/>
                <a:gd name="connsiteY361" fmla="*/ 247059 h 527456"/>
                <a:gd name="connsiteX362" fmla="*/ 28613 w 239687"/>
                <a:gd name="connsiteY362" fmla="*/ 246726 h 527456"/>
                <a:gd name="connsiteX363" fmla="*/ 26118 w 239687"/>
                <a:gd name="connsiteY363" fmla="*/ 247555 h 527456"/>
                <a:gd name="connsiteX364" fmla="*/ 27251 w 239687"/>
                <a:gd name="connsiteY364" fmla="*/ 251584 h 527456"/>
                <a:gd name="connsiteX365" fmla="*/ 27032 w 239687"/>
                <a:gd name="connsiteY365" fmla="*/ 252917 h 527456"/>
                <a:gd name="connsiteX366" fmla="*/ 25394 w 239687"/>
                <a:gd name="connsiteY366" fmla="*/ 252717 h 527456"/>
                <a:gd name="connsiteX367" fmla="*/ 21984 w 239687"/>
                <a:gd name="connsiteY367" fmla="*/ 246583 h 527456"/>
                <a:gd name="connsiteX368" fmla="*/ 23013 w 239687"/>
                <a:gd name="connsiteY368" fmla="*/ 245030 h 527456"/>
                <a:gd name="connsiteX369" fmla="*/ 24479 w 239687"/>
                <a:gd name="connsiteY369" fmla="*/ 243573 h 527456"/>
                <a:gd name="connsiteX370" fmla="*/ 23756 w 239687"/>
                <a:gd name="connsiteY370" fmla="*/ 243364 h 527456"/>
                <a:gd name="connsiteX371" fmla="*/ 22336 w 239687"/>
                <a:gd name="connsiteY371" fmla="*/ 243459 h 527456"/>
                <a:gd name="connsiteX372" fmla="*/ 23726 w 239687"/>
                <a:gd name="connsiteY372" fmla="*/ 238010 h 527456"/>
                <a:gd name="connsiteX373" fmla="*/ 22879 w 239687"/>
                <a:gd name="connsiteY373" fmla="*/ 237201 h 527456"/>
                <a:gd name="connsiteX374" fmla="*/ 22441 w 239687"/>
                <a:gd name="connsiteY374" fmla="*/ 238906 h 527456"/>
                <a:gd name="connsiteX375" fmla="*/ 21688 w 239687"/>
                <a:gd name="connsiteY375" fmla="*/ 240544 h 527456"/>
                <a:gd name="connsiteX376" fmla="*/ 18783 w 239687"/>
                <a:gd name="connsiteY376" fmla="*/ 244392 h 527456"/>
                <a:gd name="connsiteX377" fmla="*/ 17345 w 239687"/>
                <a:gd name="connsiteY377" fmla="*/ 243669 h 527456"/>
                <a:gd name="connsiteX378" fmla="*/ 16354 w 239687"/>
                <a:gd name="connsiteY378" fmla="*/ 242706 h 527456"/>
                <a:gd name="connsiteX379" fmla="*/ 17745 w 239687"/>
                <a:gd name="connsiteY379" fmla="*/ 240687 h 527456"/>
                <a:gd name="connsiteX380" fmla="*/ 18498 w 239687"/>
                <a:gd name="connsiteY380" fmla="*/ 240144 h 527456"/>
                <a:gd name="connsiteX381" fmla="*/ 19022 w 239687"/>
                <a:gd name="connsiteY381" fmla="*/ 239058 h 527456"/>
                <a:gd name="connsiteX382" fmla="*/ 17945 w 239687"/>
                <a:gd name="connsiteY382" fmla="*/ 236944 h 527456"/>
                <a:gd name="connsiteX383" fmla="*/ 16230 w 239687"/>
                <a:gd name="connsiteY383" fmla="*/ 235401 h 527456"/>
                <a:gd name="connsiteX384" fmla="*/ 14859 w 239687"/>
                <a:gd name="connsiteY384" fmla="*/ 232743 h 527456"/>
                <a:gd name="connsiteX385" fmla="*/ 14144 w 239687"/>
                <a:gd name="connsiteY385" fmla="*/ 232705 h 527456"/>
                <a:gd name="connsiteX386" fmla="*/ 14774 w 239687"/>
                <a:gd name="connsiteY386" fmla="*/ 235839 h 527456"/>
                <a:gd name="connsiteX387" fmla="*/ 14516 w 239687"/>
                <a:gd name="connsiteY387" fmla="*/ 240316 h 527456"/>
                <a:gd name="connsiteX388" fmla="*/ 11449 w 239687"/>
                <a:gd name="connsiteY388" fmla="*/ 235372 h 527456"/>
                <a:gd name="connsiteX389" fmla="*/ 5305 w 239687"/>
                <a:gd name="connsiteY389" fmla="*/ 228343 h 527456"/>
                <a:gd name="connsiteX390" fmla="*/ 3857 w 239687"/>
                <a:gd name="connsiteY390" fmla="*/ 226228 h 527456"/>
                <a:gd name="connsiteX391" fmla="*/ 3534 w 239687"/>
                <a:gd name="connsiteY391" fmla="*/ 224161 h 527456"/>
                <a:gd name="connsiteX392" fmla="*/ 2848 w 239687"/>
                <a:gd name="connsiteY392" fmla="*/ 222256 h 527456"/>
                <a:gd name="connsiteX393" fmla="*/ 2372 w 239687"/>
                <a:gd name="connsiteY393" fmla="*/ 220170 h 527456"/>
                <a:gd name="connsiteX394" fmla="*/ 2267 w 239687"/>
                <a:gd name="connsiteY394" fmla="*/ 218561 h 527456"/>
                <a:gd name="connsiteX395" fmla="*/ 934 w 239687"/>
                <a:gd name="connsiteY395" fmla="*/ 217103 h 527456"/>
                <a:gd name="connsiteX396" fmla="*/ 333 w 239687"/>
                <a:gd name="connsiteY396" fmla="*/ 214551 h 527456"/>
                <a:gd name="connsiteX397" fmla="*/ 0 w 239687"/>
                <a:gd name="connsiteY397" fmla="*/ 211960 h 527456"/>
                <a:gd name="connsiteX398" fmla="*/ 762 w 239687"/>
                <a:gd name="connsiteY398" fmla="*/ 210112 h 527456"/>
                <a:gd name="connsiteX399" fmla="*/ 2677 w 239687"/>
                <a:gd name="connsiteY399" fmla="*/ 208121 h 527456"/>
                <a:gd name="connsiteX400" fmla="*/ 4039 w 239687"/>
                <a:gd name="connsiteY400" fmla="*/ 207769 h 527456"/>
                <a:gd name="connsiteX401" fmla="*/ 5162 w 239687"/>
                <a:gd name="connsiteY401" fmla="*/ 208645 h 527456"/>
                <a:gd name="connsiteX402" fmla="*/ 7811 w 239687"/>
                <a:gd name="connsiteY402" fmla="*/ 209960 h 527456"/>
                <a:gd name="connsiteX403" fmla="*/ 9601 w 239687"/>
                <a:gd name="connsiteY403" fmla="*/ 211188 h 527456"/>
                <a:gd name="connsiteX404" fmla="*/ 10392 w 239687"/>
                <a:gd name="connsiteY404" fmla="*/ 212798 h 527456"/>
                <a:gd name="connsiteX405" fmla="*/ 11230 w 239687"/>
                <a:gd name="connsiteY405" fmla="*/ 212598 h 527456"/>
                <a:gd name="connsiteX406" fmla="*/ 12078 w 239687"/>
                <a:gd name="connsiteY406" fmla="*/ 211569 h 527456"/>
                <a:gd name="connsiteX407" fmla="*/ 11906 w 239687"/>
                <a:gd name="connsiteY407" fmla="*/ 210302 h 527456"/>
                <a:gd name="connsiteX408" fmla="*/ 11049 w 239687"/>
                <a:gd name="connsiteY408" fmla="*/ 206969 h 527456"/>
                <a:gd name="connsiteX409" fmla="*/ 10811 w 239687"/>
                <a:gd name="connsiteY409" fmla="*/ 202920 h 527456"/>
                <a:gd name="connsiteX410" fmla="*/ 10773 w 239687"/>
                <a:gd name="connsiteY410" fmla="*/ 193434 h 527456"/>
                <a:gd name="connsiteX411" fmla="*/ 10563 w 239687"/>
                <a:gd name="connsiteY411" fmla="*/ 192348 h 527456"/>
                <a:gd name="connsiteX412" fmla="*/ 12039 w 239687"/>
                <a:gd name="connsiteY412" fmla="*/ 191395 h 527456"/>
                <a:gd name="connsiteX413" fmla="*/ 12639 w 239687"/>
                <a:gd name="connsiteY413" fmla="*/ 190309 h 527456"/>
                <a:gd name="connsiteX414" fmla="*/ 13240 w 239687"/>
                <a:gd name="connsiteY414" fmla="*/ 188690 h 527456"/>
                <a:gd name="connsiteX415" fmla="*/ 13621 w 239687"/>
                <a:gd name="connsiteY415" fmla="*/ 187976 h 527456"/>
                <a:gd name="connsiteX416" fmla="*/ 14478 w 239687"/>
                <a:gd name="connsiteY416" fmla="*/ 187928 h 527456"/>
                <a:gd name="connsiteX417" fmla="*/ 15830 w 239687"/>
                <a:gd name="connsiteY417" fmla="*/ 188719 h 527456"/>
                <a:gd name="connsiteX418" fmla="*/ 18040 w 239687"/>
                <a:gd name="connsiteY418" fmla="*/ 191433 h 527456"/>
                <a:gd name="connsiteX419" fmla="*/ 19517 w 239687"/>
                <a:gd name="connsiteY419" fmla="*/ 192043 h 527456"/>
                <a:gd name="connsiteX420" fmla="*/ 20984 w 239687"/>
                <a:gd name="connsiteY420" fmla="*/ 191614 h 527456"/>
                <a:gd name="connsiteX421" fmla="*/ 22517 w 239687"/>
                <a:gd name="connsiteY421" fmla="*/ 187547 h 527456"/>
                <a:gd name="connsiteX422" fmla="*/ 23079 w 239687"/>
                <a:gd name="connsiteY422" fmla="*/ 186442 h 527456"/>
                <a:gd name="connsiteX423" fmla="*/ 23822 w 239687"/>
                <a:gd name="connsiteY423" fmla="*/ 185718 h 527456"/>
                <a:gd name="connsiteX424" fmla="*/ 25184 w 239687"/>
                <a:gd name="connsiteY424" fmla="*/ 185842 h 527456"/>
                <a:gd name="connsiteX425" fmla="*/ 25975 w 239687"/>
                <a:gd name="connsiteY425" fmla="*/ 185109 h 527456"/>
                <a:gd name="connsiteX426" fmla="*/ 26270 w 239687"/>
                <a:gd name="connsiteY426" fmla="*/ 183347 h 527456"/>
                <a:gd name="connsiteX427" fmla="*/ 26261 w 239687"/>
                <a:gd name="connsiteY427" fmla="*/ 181385 h 527456"/>
                <a:gd name="connsiteX428" fmla="*/ 24746 w 239687"/>
                <a:gd name="connsiteY428" fmla="*/ 176013 h 527456"/>
                <a:gd name="connsiteX429" fmla="*/ 24289 w 239687"/>
                <a:gd name="connsiteY429" fmla="*/ 173526 h 527456"/>
                <a:gd name="connsiteX430" fmla="*/ 24041 w 239687"/>
                <a:gd name="connsiteY430" fmla="*/ 171079 h 527456"/>
                <a:gd name="connsiteX431" fmla="*/ 24994 w 239687"/>
                <a:gd name="connsiteY431" fmla="*/ 168554 h 527456"/>
                <a:gd name="connsiteX432" fmla="*/ 26289 w 239687"/>
                <a:gd name="connsiteY432" fmla="*/ 165602 h 527456"/>
                <a:gd name="connsiteX433" fmla="*/ 25984 w 239687"/>
                <a:gd name="connsiteY433" fmla="*/ 163020 h 527456"/>
                <a:gd name="connsiteX434" fmla="*/ 26337 w 239687"/>
                <a:gd name="connsiteY434" fmla="*/ 162020 h 527456"/>
                <a:gd name="connsiteX435" fmla="*/ 27394 w 239687"/>
                <a:gd name="connsiteY435" fmla="*/ 161877 h 527456"/>
                <a:gd name="connsiteX436" fmla="*/ 28718 w 239687"/>
                <a:gd name="connsiteY436" fmla="*/ 162496 h 527456"/>
                <a:gd name="connsiteX437" fmla="*/ 30175 w 239687"/>
                <a:gd name="connsiteY437" fmla="*/ 162068 h 527456"/>
                <a:gd name="connsiteX438" fmla="*/ 31280 w 239687"/>
                <a:gd name="connsiteY438" fmla="*/ 160487 h 527456"/>
                <a:gd name="connsiteX439" fmla="*/ 31728 w 239687"/>
                <a:gd name="connsiteY439" fmla="*/ 159105 h 527456"/>
                <a:gd name="connsiteX440" fmla="*/ 32395 w 239687"/>
                <a:gd name="connsiteY440" fmla="*/ 153133 h 527456"/>
                <a:gd name="connsiteX441" fmla="*/ 32842 w 239687"/>
                <a:gd name="connsiteY441" fmla="*/ 147656 h 527456"/>
                <a:gd name="connsiteX442" fmla="*/ 33033 w 239687"/>
                <a:gd name="connsiteY442" fmla="*/ 143189 h 527456"/>
                <a:gd name="connsiteX443" fmla="*/ 31899 w 239687"/>
                <a:gd name="connsiteY443" fmla="*/ 140513 h 527456"/>
                <a:gd name="connsiteX444" fmla="*/ 30156 w 239687"/>
                <a:gd name="connsiteY444" fmla="*/ 133312 h 527456"/>
                <a:gd name="connsiteX445" fmla="*/ 30661 w 239687"/>
                <a:gd name="connsiteY445" fmla="*/ 132083 h 527456"/>
                <a:gd name="connsiteX446" fmla="*/ 31452 w 239687"/>
                <a:gd name="connsiteY446" fmla="*/ 131797 h 527456"/>
                <a:gd name="connsiteX447" fmla="*/ 34033 w 239687"/>
                <a:gd name="connsiteY447" fmla="*/ 134321 h 527456"/>
                <a:gd name="connsiteX448" fmla="*/ 35147 w 239687"/>
                <a:gd name="connsiteY448" fmla="*/ 134741 h 527456"/>
                <a:gd name="connsiteX449" fmla="*/ 37024 w 239687"/>
                <a:gd name="connsiteY449" fmla="*/ 134350 h 527456"/>
                <a:gd name="connsiteX450" fmla="*/ 38871 w 239687"/>
                <a:gd name="connsiteY450" fmla="*/ 133788 h 527456"/>
                <a:gd name="connsiteX451" fmla="*/ 40214 w 239687"/>
                <a:gd name="connsiteY451" fmla="*/ 133750 h 527456"/>
                <a:gd name="connsiteX452" fmla="*/ 42148 w 239687"/>
                <a:gd name="connsiteY452" fmla="*/ 134617 h 527456"/>
                <a:gd name="connsiteX453" fmla="*/ 44805 w 239687"/>
                <a:gd name="connsiteY453" fmla="*/ 135579 h 527456"/>
                <a:gd name="connsiteX454" fmla="*/ 48968 w 239687"/>
                <a:gd name="connsiteY454" fmla="*/ 136769 h 527456"/>
                <a:gd name="connsiteX455" fmla="*/ 50673 w 239687"/>
                <a:gd name="connsiteY455" fmla="*/ 137665 h 527456"/>
                <a:gd name="connsiteX456" fmla="*/ 52083 w 239687"/>
                <a:gd name="connsiteY456" fmla="*/ 137541 h 527456"/>
                <a:gd name="connsiteX457" fmla="*/ 53226 w 239687"/>
                <a:gd name="connsiteY457" fmla="*/ 134741 h 527456"/>
                <a:gd name="connsiteX458" fmla="*/ 54550 w 239687"/>
                <a:gd name="connsiteY458" fmla="*/ 130654 h 527456"/>
                <a:gd name="connsiteX459" fmla="*/ 56512 w 239687"/>
                <a:gd name="connsiteY459" fmla="*/ 124568 h 527456"/>
                <a:gd name="connsiteX460" fmla="*/ 58760 w 239687"/>
                <a:gd name="connsiteY460" fmla="*/ 120139 h 527456"/>
                <a:gd name="connsiteX461" fmla="*/ 59360 w 239687"/>
                <a:gd name="connsiteY461" fmla="*/ 118958 h 527456"/>
                <a:gd name="connsiteX462" fmla="*/ 61865 w 239687"/>
                <a:gd name="connsiteY462" fmla="*/ 115348 h 527456"/>
                <a:gd name="connsiteX463" fmla="*/ 64294 w 239687"/>
                <a:gd name="connsiteY463" fmla="*/ 111557 h 527456"/>
                <a:gd name="connsiteX464" fmla="*/ 66418 w 239687"/>
                <a:gd name="connsiteY464" fmla="*/ 106766 h 527456"/>
                <a:gd name="connsiteX465" fmla="*/ 67599 w 239687"/>
                <a:gd name="connsiteY465" fmla="*/ 103308 h 527456"/>
                <a:gd name="connsiteX466" fmla="*/ 67494 w 239687"/>
                <a:gd name="connsiteY466" fmla="*/ 101870 h 527456"/>
                <a:gd name="connsiteX467" fmla="*/ 66732 w 239687"/>
                <a:gd name="connsiteY467" fmla="*/ 100679 h 527456"/>
                <a:gd name="connsiteX468" fmla="*/ 65141 w 239687"/>
                <a:gd name="connsiteY468" fmla="*/ 99917 h 527456"/>
                <a:gd name="connsiteX469" fmla="*/ 63827 w 239687"/>
                <a:gd name="connsiteY469" fmla="*/ 99127 h 527456"/>
                <a:gd name="connsiteX470" fmla="*/ 63465 w 239687"/>
                <a:gd name="connsiteY470" fmla="*/ 98412 h 527456"/>
                <a:gd name="connsiteX471" fmla="*/ 63503 w 239687"/>
                <a:gd name="connsiteY471" fmla="*/ 97602 h 527456"/>
                <a:gd name="connsiteX472" fmla="*/ 64179 w 239687"/>
                <a:gd name="connsiteY472" fmla="*/ 95355 h 527456"/>
                <a:gd name="connsiteX473" fmla="*/ 65332 w 239687"/>
                <a:gd name="connsiteY473" fmla="*/ 92697 h 527456"/>
                <a:gd name="connsiteX474" fmla="*/ 66532 w 239687"/>
                <a:gd name="connsiteY474" fmla="*/ 91259 h 527456"/>
                <a:gd name="connsiteX475" fmla="*/ 69685 w 239687"/>
                <a:gd name="connsiteY475" fmla="*/ 89478 h 527456"/>
                <a:gd name="connsiteX476" fmla="*/ 71694 w 239687"/>
                <a:gd name="connsiteY476" fmla="*/ 87182 h 527456"/>
                <a:gd name="connsiteX477" fmla="*/ 73962 w 239687"/>
                <a:gd name="connsiteY477" fmla="*/ 84144 h 527456"/>
                <a:gd name="connsiteX478" fmla="*/ 75190 w 239687"/>
                <a:gd name="connsiteY478" fmla="*/ 82077 h 527456"/>
                <a:gd name="connsiteX479" fmla="*/ 75809 w 239687"/>
                <a:gd name="connsiteY479" fmla="*/ 77867 h 527456"/>
                <a:gd name="connsiteX480" fmla="*/ 76485 w 239687"/>
                <a:gd name="connsiteY480" fmla="*/ 77028 h 527456"/>
                <a:gd name="connsiteX481" fmla="*/ 77877 w 239687"/>
                <a:gd name="connsiteY481" fmla="*/ 75667 h 527456"/>
                <a:gd name="connsiteX482" fmla="*/ 78934 w 239687"/>
                <a:gd name="connsiteY482" fmla="*/ 74076 h 527456"/>
                <a:gd name="connsiteX483" fmla="*/ 78848 w 239687"/>
                <a:gd name="connsiteY483" fmla="*/ 73209 h 527456"/>
                <a:gd name="connsiteX484" fmla="*/ 78286 w 239687"/>
                <a:gd name="connsiteY484" fmla="*/ 72590 h 527456"/>
                <a:gd name="connsiteX485" fmla="*/ 77238 w 239687"/>
                <a:gd name="connsiteY485" fmla="*/ 69637 h 527456"/>
                <a:gd name="connsiteX486" fmla="*/ 76752 w 239687"/>
                <a:gd name="connsiteY486" fmla="*/ 65008 h 527456"/>
                <a:gd name="connsiteX487" fmla="*/ 76981 w 239687"/>
                <a:gd name="connsiteY487" fmla="*/ 61246 h 527456"/>
                <a:gd name="connsiteX488" fmla="*/ 77771 w 239687"/>
                <a:gd name="connsiteY488" fmla="*/ 59712 h 527456"/>
                <a:gd name="connsiteX489" fmla="*/ 78820 w 239687"/>
                <a:gd name="connsiteY489" fmla="*/ 57578 h 527456"/>
                <a:gd name="connsiteX490" fmla="*/ 80763 w 239687"/>
                <a:gd name="connsiteY490" fmla="*/ 56264 h 527456"/>
                <a:gd name="connsiteX491" fmla="*/ 83534 w 239687"/>
                <a:gd name="connsiteY491" fmla="*/ 55350 h 527456"/>
                <a:gd name="connsiteX492" fmla="*/ 87773 w 239687"/>
                <a:gd name="connsiteY492" fmla="*/ 52854 h 527456"/>
                <a:gd name="connsiteX493" fmla="*/ 95117 w 239687"/>
                <a:gd name="connsiteY493" fmla="*/ 47063 h 527456"/>
                <a:gd name="connsiteX494" fmla="*/ 97764 w 239687"/>
                <a:gd name="connsiteY494" fmla="*/ 45177 h 527456"/>
                <a:gd name="connsiteX495" fmla="*/ 99574 w 239687"/>
                <a:gd name="connsiteY495" fmla="*/ 44196 h 527456"/>
                <a:gd name="connsiteX496" fmla="*/ 101336 w 239687"/>
                <a:gd name="connsiteY496" fmla="*/ 41767 h 527456"/>
                <a:gd name="connsiteX497" fmla="*/ 103756 w 239687"/>
                <a:gd name="connsiteY497" fmla="*/ 39110 h 527456"/>
                <a:gd name="connsiteX498" fmla="*/ 107213 w 239687"/>
                <a:gd name="connsiteY498" fmla="*/ 37785 h 527456"/>
                <a:gd name="connsiteX499" fmla="*/ 109433 w 239687"/>
                <a:gd name="connsiteY499" fmla="*/ 37271 h 527456"/>
                <a:gd name="connsiteX500" fmla="*/ 119910 w 239687"/>
                <a:gd name="connsiteY500" fmla="*/ 35452 h 527456"/>
                <a:gd name="connsiteX501" fmla="*/ 121672 w 239687"/>
                <a:gd name="connsiteY501" fmla="*/ 35681 h 527456"/>
                <a:gd name="connsiteX502" fmla="*/ 123444 w 239687"/>
                <a:gd name="connsiteY502" fmla="*/ 36738 h 527456"/>
                <a:gd name="connsiteX503" fmla="*/ 125644 w 239687"/>
                <a:gd name="connsiteY503" fmla="*/ 40281 h 527456"/>
                <a:gd name="connsiteX504" fmla="*/ 127597 w 239687"/>
                <a:gd name="connsiteY504" fmla="*/ 41615 h 527456"/>
                <a:gd name="connsiteX505" fmla="*/ 129864 w 239687"/>
                <a:gd name="connsiteY505" fmla="*/ 42548 h 527456"/>
                <a:gd name="connsiteX506" fmla="*/ 131569 w 239687"/>
                <a:gd name="connsiteY506" fmla="*/ 42148 h 527456"/>
                <a:gd name="connsiteX507" fmla="*/ 131616 w 239687"/>
                <a:gd name="connsiteY507" fmla="*/ 40719 h 527456"/>
                <a:gd name="connsiteX508" fmla="*/ 126225 w 239687"/>
                <a:gd name="connsiteY508" fmla="*/ 32452 h 527456"/>
                <a:gd name="connsiteX509" fmla="*/ 125739 w 239687"/>
                <a:gd name="connsiteY509" fmla="*/ 30194 h 527456"/>
                <a:gd name="connsiteX510" fmla="*/ 125549 w 239687"/>
                <a:gd name="connsiteY510" fmla="*/ 28032 h 527456"/>
                <a:gd name="connsiteX511" fmla="*/ 126159 w 239687"/>
                <a:gd name="connsiteY511" fmla="*/ 26318 h 527456"/>
                <a:gd name="connsiteX512" fmla="*/ 127845 w 239687"/>
                <a:gd name="connsiteY512" fmla="*/ 24679 h 527456"/>
                <a:gd name="connsiteX513" fmla="*/ 130169 w 239687"/>
                <a:gd name="connsiteY513" fmla="*/ 22831 h 527456"/>
                <a:gd name="connsiteX514" fmla="*/ 133064 w 239687"/>
                <a:gd name="connsiteY514" fmla="*/ 20517 h 527456"/>
                <a:gd name="connsiteX515" fmla="*/ 134884 w 239687"/>
                <a:gd name="connsiteY515" fmla="*/ 18917 h 527456"/>
                <a:gd name="connsiteX516" fmla="*/ 137027 w 239687"/>
                <a:gd name="connsiteY516" fmla="*/ 18402 h 527456"/>
                <a:gd name="connsiteX517" fmla="*/ 137798 w 239687"/>
                <a:gd name="connsiteY517" fmla="*/ 17478 h 527456"/>
                <a:gd name="connsiteX518" fmla="*/ 138017 w 239687"/>
                <a:gd name="connsiteY518" fmla="*/ 16135 h 527456"/>
                <a:gd name="connsiteX519" fmla="*/ 137903 w 239687"/>
                <a:gd name="connsiteY519" fmla="*/ 14668 h 527456"/>
                <a:gd name="connsiteX520" fmla="*/ 136922 w 239687"/>
                <a:gd name="connsiteY520" fmla="*/ 13011 h 527456"/>
                <a:gd name="connsiteX521" fmla="*/ 137122 w 239687"/>
                <a:gd name="connsiteY521" fmla="*/ 10925 h 527456"/>
                <a:gd name="connsiteX522" fmla="*/ 137446 w 239687"/>
                <a:gd name="connsiteY522" fmla="*/ 9030 h 527456"/>
                <a:gd name="connsiteX523" fmla="*/ 138360 w 239687"/>
                <a:gd name="connsiteY523" fmla="*/ 7925 h 527456"/>
                <a:gd name="connsiteX524" fmla="*/ 140361 w 239687"/>
                <a:gd name="connsiteY524" fmla="*/ 4924 h 527456"/>
                <a:gd name="connsiteX525" fmla="*/ 141598 w 239687"/>
                <a:gd name="connsiteY525" fmla="*/ 2753 h 527456"/>
                <a:gd name="connsiteX526" fmla="*/ 142247 w 239687"/>
                <a:gd name="connsiteY526" fmla="*/ 1829 h 527456"/>
                <a:gd name="connsiteX527" fmla="*/ 143208 w 239687"/>
                <a:gd name="connsiteY527" fmla="*/ 200 h 527456"/>
                <a:gd name="connsiteX528" fmla="*/ 144846 w 239687"/>
                <a:gd name="connsiteY528" fmla="*/ 0 h 527456"/>
                <a:gd name="connsiteX529" fmla="*/ 146447 w 239687"/>
                <a:gd name="connsiteY529" fmla="*/ 514 h 527456"/>
                <a:gd name="connsiteX530" fmla="*/ 147399 w 239687"/>
                <a:gd name="connsiteY530" fmla="*/ 1438 h 527456"/>
                <a:gd name="connsiteX531" fmla="*/ 148352 w 239687"/>
                <a:gd name="connsiteY531" fmla="*/ 3324 h 527456"/>
                <a:gd name="connsiteX532" fmla="*/ 149390 w 239687"/>
                <a:gd name="connsiteY532" fmla="*/ 4867 h 527456"/>
                <a:gd name="connsiteX533" fmla="*/ 150666 w 239687"/>
                <a:gd name="connsiteY533" fmla="*/ 4867 h 527456"/>
                <a:gd name="connsiteX534" fmla="*/ 151962 w 239687"/>
                <a:gd name="connsiteY534" fmla="*/ 4648 h 527456"/>
                <a:gd name="connsiteX535" fmla="*/ 152562 w 239687"/>
                <a:gd name="connsiteY535" fmla="*/ 4858 h 527456"/>
                <a:gd name="connsiteX536" fmla="*/ 153800 w 239687"/>
                <a:gd name="connsiteY536" fmla="*/ 6144 h 527456"/>
                <a:gd name="connsiteX537" fmla="*/ 156163 w 239687"/>
                <a:gd name="connsiteY537" fmla="*/ 9230 h 527456"/>
                <a:gd name="connsiteX538" fmla="*/ 157210 w 239687"/>
                <a:gd name="connsiteY538" fmla="*/ 10011 h 527456"/>
                <a:gd name="connsiteX539" fmla="*/ 158201 w 239687"/>
                <a:gd name="connsiteY539" fmla="*/ 11325 h 527456"/>
                <a:gd name="connsiteX540" fmla="*/ 158725 w 239687"/>
                <a:gd name="connsiteY540" fmla="*/ 13954 h 527456"/>
                <a:gd name="connsiteX541" fmla="*/ 159048 w 239687"/>
                <a:gd name="connsiteY541" fmla="*/ 16592 h 527456"/>
                <a:gd name="connsiteX542" fmla="*/ 162010 w 239687"/>
                <a:gd name="connsiteY542" fmla="*/ 25746 h 527456"/>
                <a:gd name="connsiteX543" fmla="*/ 162896 w 239687"/>
                <a:gd name="connsiteY543" fmla="*/ 27670 h 527456"/>
                <a:gd name="connsiteX544" fmla="*/ 163554 w 239687"/>
                <a:gd name="connsiteY544" fmla="*/ 29137 h 527456"/>
                <a:gd name="connsiteX545" fmla="*/ 164935 w 239687"/>
                <a:gd name="connsiteY545" fmla="*/ 29499 h 527456"/>
                <a:gd name="connsiteX546" fmla="*/ 166059 w 239687"/>
                <a:gd name="connsiteY546" fmla="*/ 28032 h 527456"/>
                <a:gd name="connsiteX547" fmla="*/ 166497 w 239687"/>
                <a:gd name="connsiteY547" fmla="*/ 26460 h 527456"/>
                <a:gd name="connsiteX548" fmla="*/ 167659 w 239687"/>
                <a:gd name="connsiteY548" fmla="*/ 25927 h 527456"/>
                <a:gd name="connsiteX549" fmla="*/ 169050 w 239687"/>
                <a:gd name="connsiteY549" fmla="*/ 26213 h 527456"/>
                <a:gd name="connsiteX550" fmla="*/ 171602 w 239687"/>
                <a:gd name="connsiteY550" fmla="*/ 27679 h 527456"/>
                <a:gd name="connsiteX551" fmla="*/ 172974 w 239687"/>
                <a:gd name="connsiteY551" fmla="*/ 28470 h 527456"/>
                <a:gd name="connsiteX552" fmla="*/ 173660 w 239687"/>
                <a:gd name="connsiteY552" fmla="*/ 32985 h 527456"/>
                <a:gd name="connsiteX553" fmla="*/ 173812 w 239687"/>
                <a:gd name="connsiteY553" fmla="*/ 38271 h 527456"/>
                <a:gd name="connsiteX554" fmla="*/ 173612 w 239687"/>
                <a:gd name="connsiteY554" fmla="*/ 39910 h 527456"/>
                <a:gd name="connsiteX555" fmla="*/ 174727 w 239687"/>
                <a:gd name="connsiteY555" fmla="*/ 44263 h 527456"/>
                <a:gd name="connsiteX556" fmla="*/ 175070 w 239687"/>
                <a:gd name="connsiteY556" fmla="*/ 49254 h 527456"/>
                <a:gd name="connsiteX557" fmla="*/ 175307 w 239687"/>
                <a:gd name="connsiteY557" fmla="*/ 51987 h 527456"/>
                <a:gd name="connsiteX558" fmla="*/ 175336 w 239687"/>
                <a:gd name="connsiteY558" fmla="*/ 54588 h 527456"/>
                <a:gd name="connsiteX559" fmla="*/ 175136 w 239687"/>
                <a:gd name="connsiteY559" fmla="*/ 57998 h 527456"/>
                <a:gd name="connsiteX560" fmla="*/ 174536 w 239687"/>
                <a:gd name="connsiteY560" fmla="*/ 62560 h 527456"/>
                <a:gd name="connsiteX561" fmla="*/ 173536 w 239687"/>
                <a:gd name="connsiteY561" fmla="*/ 66456 h 527456"/>
                <a:gd name="connsiteX562" fmla="*/ 173898 w 239687"/>
                <a:gd name="connsiteY562" fmla="*/ 69694 h 527456"/>
                <a:gd name="connsiteX563" fmla="*/ 173298 w 239687"/>
                <a:gd name="connsiteY563" fmla="*/ 71171 h 527456"/>
                <a:gd name="connsiteX564" fmla="*/ 170859 w 239687"/>
                <a:gd name="connsiteY564" fmla="*/ 71923 h 527456"/>
                <a:gd name="connsiteX565" fmla="*/ 170650 w 239687"/>
                <a:gd name="connsiteY565" fmla="*/ 73162 h 527456"/>
                <a:gd name="connsiteX566" fmla="*/ 171364 w 239687"/>
                <a:gd name="connsiteY566" fmla="*/ 75190 h 527456"/>
                <a:gd name="connsiteX567" fmla="*/ 173069 w 239687"/>
                <a:gd name="connsiteY567" fmla="*/ 77733 h 527456"/>
                <a:gd name="connsiteX568" fmla="*/ 173117 w 239687"/>
                <a:gd name="connsiteY568" fmla="*/ 79334 h 527456"/>
                <a:gd name="connsiteX569" fmla="*/ 172288 w 239687"/>
                <a:gd name="connsiteY569" fmla="*/ 80420 h 527456"/>
                <a:gd name="connsiteX570" fmla="*/ 170498 w 239687"/>
                <a:gd name="connsiteY570" fmla="*/ 80524 h 527456"/>
                <a:gd name="connsiteX571" fmla="*/ 168011 w 239687"/>
                <a:gd name="connsiteY571" fmla="*/ 81534 h 527456"/>
                <a:gd name="connsiteX572" fmla="*/ 166297 w 239687"/>
                <a:gd name="connsiteY572" fmla="*/ 84811 h 527456"/>
                <a:gd name="connsiteX573" fmla="*/ 164487 w 239687"/>
                <a:gd name="connsiteY573" fmla="*/ 87496 h 527456"/>
                <a:gd name="connsiteX574" fmla="*/ 163496 w 239687"/>
                <a:gd name="connsiteY574" fmla="*/ 88030 h 527456"/>
                <a:gd name="connsiteX575" fmla="*/ 160182 w 239687"/>
                <a:gd name="connsiteY575" fmla="*/ 87268 h 527456"/>
                <a:gd name="connsiteX576" fmla="*/ 159391 w 239687"/>
                <a:gd name="connsiteY576" fmla="*/ 87954 h 527456"/>
                <a:gd name="connsiteX577" fmla="*/ 158229 w 239687"/>
                <a:gd name="connsiteY577" fmla="*/ 92526 h 527456"/>
                <a:gd name="connsiteX578" fmla="*/ 157277 w 239687"/>
                <a:gd name="connsiteY578" fmla="*/ 94497 h 527456"/>
                <a:gd name="connsiteX579" fmla="*/ 155857 w 239687"/>
                <a:gd name="connsiteY579" fmla="*/ 96155 h 527456"/>
                <a:gd name="connsiteX580" fmla="*/ 154553 w 239687"/>
                <a:gd name="connsiteY580" fmla="*/ 97136 h 527456"/>
                <a:gd name="connsiteX581" fmla="*/ 153371 w 239687"/>
                <a:gd name="connsiteY581" fmla="*/ 97822 h 527456"/>
                <a:gd name="connsiteX582" fmla="*/ 150743 w 239687"/>
                <a:gd name="connsiteY582" fmla="*/ 97364 h 527456"/>
                <a:gd name="connsiteX583" fmla="*/ 149352 w 239687"/>
                <a:gd name="connsiteY583" fmla="*/ 100117 h 527456"/>
                <a:gd name="connsiteX584" fmla="*/ 147961 w 239687"/>
                <a:gd name="connsiteY584" fmla="*/ 103746 h 527456"/>
                <a:gd name="connsiteX585" fmla="*/ 147847 w 239687"/>
                <a:gd name="connsiteY585" fmla="*/ 105623 h 527456"/>
                <a:gd name="connsiteX586" fmla="*/ 148571 w 239687"/>
                <a:gd name="connsiteY586" fmla="*/ 108575 h 527456"/>
                <a:gd name="connsiteX587" fmla="*/ 148190 w 239687"/>
                <a:gd name="connsiteY587" fmla="*/ 109394 h 527456"/>
                <a:gd name="connsiteX588" fmla="*/ 146771 w 239687"/>
                <a:gd name="connsiteY588" fmla="*/ 110033 h 527456"/>
                <a:gd name="connsiteX589" fmla="*/ 144437 w 239687"/>
                <a:gd name="connsiteY589" fmla="*/ 111357 h 527456"/>
                <a:gd name="connsiteX590" fmla="*/ 142999 w 239687"/>
                <a:gd name="connsiteY590" fmla="*/ 115557 h 527456"/>
                <a:gd name="connsiteX591" fmla="*/ 143056 w 239687"/>
                <a:gd name="connsiteY591" fmla="*/ 119634 h 527456"/>
                <a:gd name="connsiteX592" fmla="*/ 143913 w 239687"/>
                <a:gd name="connsiteY592" fmla="*/ 121025 h 527456"/>
                <a:gd name="connsiteX593" fmla="*/ 145523 w 239687"/>
                <a:gd name="connsiteY593" fmla="*/ 121634 h 527456"/>
                <a:gd name="connsiteX594" fmla="*/ 146675 w 239687"/>
                <a:gd name="connsiteY594" fmla="*/ 122882 h 527456"/>
                <a:gd name="connsiteX595" fmla="*/ 146790 w 239687"/>
                <a:gd name="connsiteY595" fmla="*/ 124844 h 527456"/>
                <a:gd name="connsiteX596" fmla="*/ 147781 w 239687"/>
                <a:gd name="connsiteY596" fmla="*/ 127292 h 527456"/>
                <a:gd name="connsiteX597" fmla="*/ 147314 w 239687"/>
                <a:gd name="connsiteY597" fmla="*/ 130140 h 527456"/>
                <a:gd name="connsiteX598" fmla="*/ 144037 w 239687"/>
                <a:gd name="connsiteY598" fmla="*/ 134283 h 527456"/>
                <a:gd name="connsiteX599" fmla="*/ 143942 w 239687"/>
                <a:gd name="connsiteY599" fmla="*/ 136541 h 527456"/>
                <a:gd name="connsiteX600" fmla="*/ 145685 w 239687"/>
                <a:gd name="connsiteY600" fmla="*/ 137236 h 527456"/>
                <a:gd name="connsiteX601" fmla="*/ 147190 w 239687"/>
                <a:gd name="connsiteY601" fmla="*/ 136912 h 527456"/>
                <a:gd name="connsiteX602" fmla="*/ 149047 w 239687"/>
                <a:gd name="connsiteY602" fmla="*/ 135931 h 527456"/>
                <a:gd name="connsiteX603" fmla="*/ 151229 w 239687"/>
                <a:gd name="connsiteY603" fmla="*/ 134350 h 527456"/>
                <a:gd name="connsiteX604" fmla="*/ 156029 w 239687"/>
                <a:gd name="connsiteY604" fmla="*/ 132045 h 527456"/>
                <a:gd name="connsiteX605" fmla="*/ 161258 w 239687"/>
                <a:gd name="connsiteY605" fmla="*/ 130730 h 527456"/>
                <a:gd name="connsiteX606" fmla="*/ 165392 w 239687"/>
                <a:gd name="connsiteY606" fmla="*/ 130483 h 527456"/>
                <a:gd name="connsiteX607" fmla="*/ 168926 w 239687"/>
                <a:gd name="connsiteY607" fmla="*/ 130578 h 527456"/>
                <a:gd name="connsiteX608" fmla="*/ 170659 w 239687"/>
                <a:gd name="connsiteY608" fmla="*/ 131064 h 527456"/>
                <a:gd name="connsiteX609" fmla="*/ 171183 w 239687"/>
                <a:gd name="connsiteY609" fmla="*/ 131912 h 527456"/>
                <a:gd name="connsiteX610" fmla="*/ 176022 w 239687"/>
                <a:gd name="connsiteY610" fmla="*/ 130568 h 527456"/>
                <a:gd name="connsiteX611" fmla="*/ 177032 w 239687"/>
                <a:gd name="connsiteY611" fmla="*/ 130492 h 527456"/>
                <a:gd name="connsiteX612" fmla="*/ 177908 w 239687"/>
                <a:gd name="connsiteY612" fmla="*/ 130416 h 527456"/>
                <a:gd name="connsiteX613" fmla="*/ 177879 w 239687"/>
                <a:gd name="connsiteY613" fmla="*/ 131311 h 527456"/>
                <a:gd name="connsiteX614" fmla="*/ 174336 w 239687"/>
                <a:gd name="connsiteY614" fmla="*/ 134998 h 527456"/>
                <a:gd name="connsiteX615" fmla="*/ 173679 w 239687"/>
                <a:gd name="connsiteY615" fmla="*/ 136712 h 527456"/>
                <a:gd name="connsiteX616" fmla="*/ 173793 w 239687"/>
                <a:gd name="connsiteY616" fmla="*/ 138551 h 527456"/>
                <a:gd name="connsiteX617" fmla="*/ 175241 w 239687"/>
                <a:gd name="connsiteY617" fmla="*/ 140255 h 527456"/>
                <a:gd name="connsiteX618" fmla="*/ 176641 w 239687"/>
                <a:gd name="connsiteY618" fmla="*/ 141570 h 527456"/>
                <a:gd name="connsiteX619" fmla="*/ 177832 w 239687"/>
                <a:gd name="connsiteY619" fmla="*/ 144866 h 527456"/>
                <a:gd name="connsiteX620" fmla="*/ 176908 w 239687"/>
                <a:gd name="connsiteY620" fmla="*/ 147876 h 527456"/>
                <a:gd name="connsiteX621" fmla="*/ 177498 w 239687"/>
                <a:gd name="connsiteY621" fmla="*/ 148971 h 527456"/>
                <a:gd name="connsiteX622" fmla="*/ 178537 w 239687"/>
                <a:gd name="connsiteY622" fmla="*/ 150200 h 527456"/>
                <a:gd name="connsiteX623" fmla="*/ 179165 w 239687"/>
                <a:gd name="connsiteY623" fmla="*/ 151933 h 527456"/>
                <a:gd name="connsiteX624" fmla="*/ 179251 w 239687"/>
                <a:gd name="connsiteY624" fmla="*/ 154038 h 527456"/>
                <a:gd name="connsiteX625" fmla="*/ 178661 w 239687"/>
                <a:gd name="connsiteY625" fmla="*/ 157401 h 527456"/>
                <a:gd name="connsiteX626" fmla="*/ 183775 w 239687"/>
                <a:gd name="connsiteY626" fmla="*/ 159153 h 527456"/>
                <a:gd name="connsiteX627" fmla="*/ 188195 w 239687"/>
                <a:gd name="connsiteY627" fmla="*/ 159944 h 527456"/>
                <a:gd name="connsiteX628" fmla="*/ 191414 w 239687"/>
                <a:gd name="connsiteY628" fmla="*/ 160153 h 527456"/>
                <a:gd name="connsiteX629" fmla="*/ 193481 w 239687"/>
                <a:gd name="connsiteY629" fmla="*/ 160925 h 527456"/>
                <a:gd name="connsiteX630" fmla="*/ 194729 w 239687"/>
                <a:gd name="connsiteY630" fmla="*/ 161592 h 527456"/>
                <a:gd name="connsiteX631" fmla="*/ 195606 w 239687"/>
                <a:gd name="connsiteY631" fmla="*/ 162792 h 527456"/>
                <a:gd name="connsiteX632" fmla="*/ 195862 w 239687"/>
                <a:gd name="connsiteY632" fmla="*/ 164106 h 527456"/>
                <a:gd name="connsiteX633" fmla="*/ 194786 w 239687"/>
                <a:gd name="connsiteY633" fmla="*/ 165030 h 527456"/>
                <a:gd name="connsiteX634" fmla="*/ 192605 w 239687"/>
                <a:gd name="connsiteY634" fmla="*/ 167973 h 527456"/>
                <a:gd name="connsiteX635" fmla="*/ 191348 w 239687"/>
                <a:gd name="connsiteY635" fmla="*/ 171907 h 527456"/>
                <a:gd name="connsiteX636" fmla="*/ 191481 w 239687"/>
                <a:gd name="connsiteY636" fmla="*/ 174850 h 527456"/>
                <a:gd name="connsiteX637" fmla="*/ 191328 w 239687"/>
                <a:gd name="connsiteY637" fmla="*/ 177403 h 527456"/>
                <a:gd name="connsiteX638" fmla="*/ 188795 w 239687"/>
                <a:gd name="connsiteY638" fmla="*/ 181080 h 527456"/>
                <a:gd name="connsiteX639" fmla="*/ 187795 w 239687"/>
                <a:gd name="connsiteY639" fmla="*/ 183604 h 527456"/>
                <a:gd name="connsiteX640" fmla="*/ 186909 w 239687"/>
                <a:gd name="connsiteY640" fmla="*/ 186185 h 527456"/>
                <a:gd name="connsiteX641" fmla="*/ 186937 w 239687"/>
                <a:gd name="connsiteY641" fmla="*/ 187309 h 527456"/>
                <a:gd name="connsiteX642" fmla="*/ 187461 w 239687"/>
                <a:gd name="connsiteY642" fmla="*/ 188090 h 527456"/>
                <a:gd name="connsiteX643" fmla="*/ 188538 w 239687"/>
                <a:gd name="connsiteY643" fmla="*/ 188547 h 527456"/>
                <a:gd name="connsiteX644" fmla="*/ 190405 w 239687"/>
                <a:gd name="connsiteY644" fmla="*/ 188823 h 527456"/>
                <a:gd name="connsiteX645" fmla="*/ 192691 w 239687"/>
                <a:gd name="connsiteY645" fmla="*/ 188528 h 527456"/>
                <a:gd name="connsiteX646" fmla="*/ 198139 w 239687"/>
                <a:gd name="connsiteY646" fmla="*/ 189147 h 527456"/>
                <a:gd name="connsiteX647" fmla="*/ 204359 w 239687"/>
                <a:gd name="connsiteY647" fmla="*/ 190281 h 527456"/>
                <a:gd name="connsiteX648" fmla="*/ 206826 w 239687"/>
                <a:gd name="connsiteY648" fmla="*/ 190900 h 527456"/>
                <a:gd name="connsiteX649" fmla="*/ 207636 w 239687"/>
                <a:gd name="connsiteY649" fmla="*/ 192043 h 527456"/>
                <a:gd name="connsiteX650" fmla="*/ 207436 w 239687"/>
                <a:gd name="connsiteY650" fmla="*/ 194529 h 527456"/>
                <a:gd name="connsiteX651" fmla="*/ 207045 w 239687"/>
                <a:gd name="connsiteY651" fmla="*/ 196844 h 527456"/>
                <a:gd name="connsiteX652" fmla="*/ 207445 w 239687"/>
                <a:gd name="connsiteY652" fmla="*/ 198625 h 527456"/>
                <a:gd name="connsiteX653" fmla="*/ 208445 w 239687"/>
                <a:gd name="connsiteY653" fmla="*/ 200253 h 527456"/>
                <a:gd name="connsiteX654" fmla="*/ 210131 w 239687"/>
                <a:gd name="connsiteY654" fmla="*/ 200796 h 527456"/>
                <a:gd name="connsiteX655" fmla="*/ 211579 w 239687"/>
                <a:gd name="connsiteY655" fmla="*/ 201425 h 527456"/>
                <a:gd name="connsiteX656" fmla="*/ 211855 w 239687"/>
                <a:gd name="connsiteY656" fmla="*/ 202673 h 527456"/>
                <a:gd name="connsiteX657" fmla="*/ 211407 w 239687"/>
                <a:gd name="connsiteY657" fmla="*/ 204368 h 527456"/>
                <a:gd name="connsiteX658" fmla="*/ 212141 w 239687"/>
                <a:gd name="connsiteY658" fmla="*/ 205702 h 527456"/>
                <a:gd name="connsiteX659" fmla="*/ 212970 w 239687"/>
                <a:gd name="connsiteY659" fmla="*/ 206578 h 527456"/>
                <a:gd name="connsiteX660" fmla="*/ 214760 w 239687"/>
                <a:gd name="connsiteY660" fmla="*/ 207083 h 527456"/>
                <a:gd name="connsiteX661" fmla="*/ 218389 w 239687"/>
                <a:gd name="connsiteY661" fmla="*/ 205997 h 527456"/>
                <a:gd name="connsiteX662" fmla="*/ 220932 w 239687"/>
                <a:gd name="connsiteY662" fmla="*/ 206483 h 527456"/>
                <a:gd name="connsiteX663" fmla="*/ 223228 w 239687"/>
                <a:gd name="connsiteY663" fmla="*/ 207226 h 527456"/>
                <a:gd name="connsiteX664" fmla="*/ 225180 w 239687"/>
                <a:gd name="connsiteY664" fmla="*/ 206835 h 527456"/>
                <a:gd name="connsiteX665" fmla="*/ 227114 w 239687"/>
                <a:gd name="connsiteY665" fmla="*/ 205883 h 527456"/>
                <a:gd name="connsiteX666" fmla="*/ 231343 w 239687"/>
                <a:gd name="connsiteY666" fmla="*/ 201587 h 527456"/>
                <a:gd name="connsiteX667" fmla="*/ 236268 w 239687"/>
                <a:gd name="connsiteY667" fmla="*/ 199263 h 527456"/>
                <a:gd name="connsiteX668" fmla="*/ 237887 w 239687"/>
                <a:gd name="connsiteY668" fmla="*/ 198711 h 527456"/>
                <a:gd name="connsiteX669" fmla="*/ 238973 w 239687"/>
                <a:gd name="connsiteY669" fmla="*/ 198987 h 527456"/>
                <a:gd name="connsiteX670" fmla="*/ 239239 w 239687"/>
                <a:gd name="connsiteY670" fmla="*/ 199282 h 527456"/>
                <a:gd name="connsiteX671" fmla="*/ 239173 w 239687"/>
                <a:gd name="connsiteY671" fmla="*/ 200158 h 527456"/>
                <a:gd name="connsiteX672" fmla="*/ 239687 w 239687"/>
                <a:gd name="connsiteY672" fmla="*/ 203692 h 527456"/>
                <a:gd name="connsiteX673" fmla="*/ 239477 w 239687"/>
                <a:gd name="connsiteY673" fmla="*/ 204111 h 527456"/>
                <a:gd name="connsiteX674" fmla="*/ 22174 w 239687"/>
                <a:gd name="connsiteY674" fmla="*/ 250822 h 527456"/>
                <a:gd name="connsiteX675" fmla="*/ 22527 w 239687"/>
                <a:gd name="connsiteY675" fmla="*/ 253508 h 527456"/>
                <a:gd name="connsiteX676" fmla="*/ 21241 w 239687"/>
                <a:gd name="connsiteY676" fmla="*/ 252403 h 527456"/>
                <a:gd name="connsiteX677" fmla="*/ 19565 w 239687"/>
                <a:gd name="connsiteY677" fmla="*/ 248669 h 527456"/>
                <a:gd name="connsiteX678" fmla="*/ 19612 w 239687"/>
                <a:gd name="connsiteY678" fmla="*/ 246221 h 527456"/>
                <a:gd name="connsiteX679" fmla="*/ 20812 w 239687"/>
                <a:gd name="connsiteY679" fmla="*/ 247364 h 527456"/>
                <a:gd name="connsiteX680" fmla="*/ 22174 w 239687"/>
                <a:gd name="connsiteY680" fmla="*/ 250822 h 527456"/>
                <a:gd name="connsiteX681" fmla="*/ 35052 w 239687"/>
                <a:gd name="connsiteY681" fmla="*/ 251708 h 527456"/>
                <a:gd name="connsiteX682" fmla="*/ 35633 w 239687"/>
                <a:gd name="connsiteY682" fmla="*/ 255603 h 527456"/>
                <a:gd name="connsiteX683" fmla="*/ 33804 w 239687"/>
                <a:gd name="connsiteY683" fmla="*/ 254146 h 527456"/>
                <a:gd name="connsiteX684" fmla="*/ 33128 w 239687"/>
                <a:gd name="connsiteY684" fmla="*/ 252136 h 527456"/>
                <a:gd name="connsiteX685" fmla="*/ 32947 w 239687"/>
                <a:gd name="connsiteY685" fmla="*/ 250079 h 527456"/>
                <a:gd name="connsiteX686" fmla="*/ 35052 w 239687"/>
                <a:gd name="connsiteY686" fmla="*/ 251708 h 527456"/>
                <a:gd name="connsiteX687" fmla="*/ 41014 w 239687"/>
                <a:gd name="connsiteY687" fmla="*/ 261147 h 527456"/>
                <a:gd name="connsiteX688" fmla="*/ 44072 w 239687"/>
                <a:gd name="connsiteY688" fmla="*/ 263480 h 527456"/>
                <a:gd name="connsiteX689" fmla="*/ 45291 w 239687"/>
                <a:gd name="connsiteY689" fmla="*/ 263319 h 527456"/>
                <a:gd name="connsiteX690" fmla="*/ 47187 w 239687"/>
                <a:gd name="connsiteY690" fmla="*/ 264795 h 527456"/>
                <a:gd name="connsiteX691" fmla="*/ 47234 w 239687"/>
                <a:gd name="connsiteY691" fmla="*/ 265376 h 527456"/>
                <a:gd name="connsiteX692" fmla="*/ 46873 w 239687"/>
                <a:gd name="connsiteY692" fmla="*/ 266576 h 527456"/>
                <a:gd name="connsiteX693" fmla="*/ 46015 w 239687"/>
                <a:gd name="connsiteY693" fmla="*/ 267519 h 527456"/>
                <a:gd name="connsiteX694" fmla="*/ 43701 w 239687"/>
                <a:gd name="connsiteY694" fmla="*/ 268462 h 527456"/>
                <a:gd name="connsiteX695" fmla="*/ 42110 w 239687"/>
                <a:gd name="connsiteY695" fmla="*/ 267700 h 527456"/>
                <a:gd name="connsiteX696" fmla="*/ 41481 w 239687"/>
                <a:gd name="connsiteY696" fmla="*/ 265147 h 527456"/>
                <a:gd name="connsiteX697" fmla="*/ 39614 w 239687"/>
                <a:gd name="connsiteY697" fmla="*/ 263947 h 527456"/>
                <a:gd name="connsiteX698" fmla="*/ 39128 w 239687"/>
                <a:gd name="connsiteY698" fmla="*/ 262928 h 527456"/>
                <a:gd name="connsiteX699" fmla="*/ 40310 w 239687"/>
                <a:gd name="connsiteY699" fmla="*/ 261537 h 527456"/>
                <a:gd name="connsiteX700" fmla="*/ 41014 w 239687"/>
                <a:gd name="connsiteY700" fmla="*/ 261147 h 527456"/>
                <a:gd name="connsiteX701" fmla="*/ 40377 w 239687"/>
                <a:gd name="connsiteY701" fmla="*/ 285721 h 527456"/>
                <a:gd name="connsiteX702" fmla="*/ 39929 w 239687"/>
                <a:gd name="connsiteY702" fmla="*/ 285960 h 527456"/>
                <a:gd name="connsiteX703" fmla="*/ 37148 w 239687"/>
                <a:gd name="connsiteY703" fmla="*/ 283607 h 527456"/>
                <a:gd name="connsiteX704" fmla="*/ 34947 w 239687"/>
                <a:gd name="connsiteY704" fmla="*/ 280578 h 527456"/>
                <a:gd name="connsiteX705" fmla="*/ 38443 w 239687"/>
                <a:gd name="connsiteY705" fmla="*/ 279978 h 527456"/>
                <a:gd name="connsiteX706" fmla="*/ 41815 w 239687"/>
                <a:gd name="connsiteY706" fmla="*/ 280635 h 527456"/>
                <a:gd name="connsiteX707" fmla="*/ 41833 w 239687"/>
                <a:gd name="connsiteY707" fmla="*/ 282245 h 527456"/>
                <a:gd name="connsiteX708" fmla="*/ 41110 w 239687"/>
                <a:gd name="connsiteY708" fmla="*/ 284836 h 527456"/>
                <a:gd name="connsiteX709" fmla="*/ 40377 w 239687"/>
                <a:gd name="connsiteY709" fmla="*/ 285721 h 527456"/>
                <a:gd name="connsiteX710" fmla="*/ 144209 w 239687"/>
                <a:gd name="connsiteY710" fmla="*/ 353444 h 527456"/>
                <a:gd name="connsiteX711" fmla="*/ 143199 w 239687"/>
                <a:gd name="connsiteY711" fmla="*/ 353806 h 527456"/>
                <a:gd name="connsiteX712" fmla="*/ 141684 w 239687"/>
                <a:gd name="connsiteY712" fmla="*/ 351996 h 527456"/>
                <a:gd name="connsiteX713" fmla="*/ 141380 w 239687"/>
                <a:gd name="connsiteY713" fmla="*/ 347691 h 527456"/>
                <a:gd name="connsiteX714" fmla="*/ 142647 w 239687"/>
                <a:gd name="connsiteY714" fmla="*/ 346700 h 527456"/>
                <a:gd name="connsiteX715" fmla="*/ 143323 w 239687"/>
                <a:gd name="connsiteY715" fmla="*/ 346462 h 527456"/>
                <a:gd name="connsiteX716" fmla="*/ 144313 w 239687"/>
                <a:gd name="connsiteY716" fmla="*/ 346996 h 527456"/>
                <a:gd name="connsiteX717" fmla="*/ 144694 w 239687"/>
                <a:gd name="connsiteY717" fmla="*/ 347691 h 527456"/>
                <a:gd name="connsiteX718" fmla="*/ 144866 w 239687"/>
                <a:gd name="connsiteY718" fmla="*/ 348558 h 527456"/>
                <a:gd name="connsiteX719" fmla="*/ 144599 w 239687"/>
                <a:gd name="connsiteY719" fmla="*/ 349444 h 527456"/>
                <a:gd name="connsiteX720" fmla="*/ 144209 w 239687"/>
                <a:gd name="connsiteY720" fmla="*/ 353444 h 527456"/>
                <a:gd name="connsiteX721" fmla="*/ 61389 w 239687"/>
                <a:gd name="connsiteY721" fmla="*/ 361940 h 527456"/>
                <a:gd name="connsiteX722" fmla="*/ 59646 w 239687"/>
                <a:gd name="connsiteY722" fmla="*/ 364636 h 527456"/>
                <a:gd name="connsiteX723" fmla="*/ 59007 w 239687"/>
                <a:gd name="connsiteY723" fmla="*/ 360607 h 527456"/>
                <a:gd name="connsiteX724" fmla="*/ 61836 w 239687"/>
                <a:gd name="connsiteY724" fmla="*/ 358369 h 527456"/>
                <a:gd name="connsiteX725" fmla="*/ 63236 w 239687"/>
                <a:gd name="connsiteY725" fmla="*/ 356225 h 527456"/>
                <a:gd name="connsiteX726" fmla="*/ 64713 w 239687"/>
                <a:gd name="connsiteY726" fmla="*/ 354768 h 527456"/>
                <a:gd name="connsiteX727" fmla="*/ 65180 w 239687"/>
                <a:gd name="connsiteY727" fmla="*/ 356549 h 527456"/>
                <a:gd name="connsiteX728" fmla="*/ 63779 w 239687"/>
                <a:gd name="connsiteY728" fmla="*/ 359921 h 527456"/>
                <a:gd name="connsiteX729" fmla="*/ 61389 w 239687"/>
                <a:gd name="connsiteY729" fmla="*/ 361940 h 527456"/>
                <a:gd name="connsiteX730" fmla="*/ 70161 w 239687"/>
                <a:gd name="connsiteY730" fmla="*/ 365436 h 527456"/>
                <a:gd name="connsiteX731" fmla="*/ 69609 w 239687"/>
                <a:gd name="connsiteY731" fmla="*/ 366141 h 527456"/>
                <a:gd name="connsiteX732" fmla="*/ 68513 w 239687"/>
                <a:gd name="connsiteY732" fmla="*/ 365636 h 527456"/>
                <a:gd name="connsiteX733" fmla="*/ 68256 w 239687"/>
                <a:gd name="connsiteY733" fmla="*/ 365331 h 527456"/>
                <a:gd name="connsiteX734" fmla="*/ 70780 w 239687"/>
                <a:gd name="connsiteY734" fmla="*/ 362293 h 527456"/>
                <a:gd name="connsiteX735" fmla="*/ 71047 w 239687"/>
                <a:gd name="connsiteY735" fmla="*/ 363426 h 527456"/>
                <a:gd name="connsiteX736" fmla="*/ 70161 w 239687"/>
                <a:gd name="connsiteY736" fmla="*/ 365436 h 527456"/>
                <a:gd name="connsiteX737" fmla="*/ 164002 w 239687"/>
                <a:gd name="connsiteY737" fmla="*/ 440074 h 527456"/>
                <a:gd name="connsiteX738" fmla="*/ 163830 w 239687"/>
                <a:gd name="connsiteY738" fmla="*/ 444551 h 527456"/>
                <a:gd name="connsiteX739" fmla="*/ 162487 w 239687"/>
                <a:gd name="connsiteY739" fmla="*/ 442388 h 527456"/>
                <a:gd name="connsiteX740" fmla="*/ 162268 w 239687"/>
                <a:gd name="connsiteY740" fmla="*/ 439921 h 527456"/>
                <a:gd name="connsiteX741" fmla="*/ 162373 w 239687"/>
                <a:gd name="connsiteY741" fmla="*/ 437626 h 527456"/>
                <a:gd name="connsiteX742" fmla="*/ 162658 w 239687"/>
                <a:gd name="connsiteY742" fmla="*/ 437254 h 527456"/>
                <a:gd name="connsiteX743" fmla="*/ 162744 w 239687"/>
                <a:gd name="connsiteY743" fmla="*/ 437607 h 527456"/>
                <a:gd name="connsiteX744" fmla="*/ 163544 w 239687"/>
                <a:gd name="connsiteY744" fmla="*/ 438636 h 527456"/>
                <a:gd name="connsiteX745" fmla="*/ 164002 w 239687"/>
                <a:gd name="connsiteY745" fmla="*/ 440074 h 527456"/>
                <a:gd name="connsiteX746" fmla="*/ 166631 w 239687"/>
                <a:gd name="connsiteY746" fmla="*/ 453723 h 527456"/>
                <a:gd name="connsiteX747" fmla="*/ 167230 w 239687"/>
                <a:gd name="connsiteY747" fmla="*/ 454476 h 527456"/>
                <a:gd name="connsiteX748" fmla="*/ 168087 w 239687"/>
                <a:gd name="connsiteY748" fmla="*/ 454457 h 527456"/>
                <a:gd name="connsiteX749" fmla="*/ 167850 w 239687"/>
                <a:gd name="connsiteY749" fmla="*/ 457114 h 527456"/>
                <a:gd name="connsiteX750" fmla="*/ 165754 w 239687"/>
                <a:gd name="connsiteY750" fmla="*/ 460381 h 527456"/>
                <a:gd name="connsiteX751" fmla="*/ 164506 w 239687"/>
                <a:gd name="connsiteY751" fmla="*/ 460858 h 527456"/>
                <a:gd name="connsiteX752" fmla="*/ 163954 w 239687"/>
                <a:gd name="connsiteY752" fmla="*/ 460858 h 527456"/>
                <a:gd name="connsiteX753" fmla="*/ 164421 w 239687"/>
                <a:gd name="connsiteY753" fmla="*/ 456086 h 527456"/>
                <a:gd name="connsiteX754" fmla="*/ 163649 w 239687"/>
                <a:gd name="connsiteY754" fmla="*/ 453361 h 527456"/>
                <a:gd name="connsiteX755" fmla="*/ 163906 w 239687"/>
                <a:gd name="connsiteY755" fmla="*/ 451552 h 527456"/>
                <a:gd name="connsiteX756" fmla="*/ 166154 w 239687"/>
                <a:gd name="connsiteY756" fmla="*/ 452390 h 527456"/>
                <a:gd name="connsiteX757" fmla="*/ 166631 w 239687"/>
                <a:gd name="connsiteY757" fmla="*/ 453723 h 527456"/>
                <a:gd name="connsiteX758" fmla="*/ 157334 w 239687"/>
                <a:gd name="connsiteY758" fmla="*/ 459381 h 527456"/>
                <a:gd name="connsiteX759" fmla="*/ 157172 w 239687"/>
                <a:gd name="connsiteY759" fmla="*/ 460372 h 527456"/>
                <a:gd name="connsiteX760" fmla="*/ 155629 w 239687"/>
                <a:gd name="connsiteY760" fmla="*/ 462401 h 527456"/>
                <a:gd name="connsiteX761" fmla="*/ 154267 w 239687"/>
                <a:gd name="connsiteY761" fmla="*/ 461220 h 527456"/>
                <a:gd name="connsiteX762" fmla="*/ 153924 w 239687"/>
                <a:gd name="connsiteY762" fmla="*/ 460581 h 527456"/>
                <a:gd name="connsiteX763" fmla="*/ 155305 w 239687"/>
                <a:gd name="connsiteY763" fmla="*/ 459276 h 527456"/>
                <a:gd name="connsiteX764" fmla="*/ 156772 w 239687"/>
                <a:gd name="connsiteY764" fmla="*/ 459467 h 527456"/>
                <a:gd name="connsiteX765" fmla="*/ 157163 w 239687"/>
                <a:gd name="connsiteY765" fmla="*/ 459172 h 527456"/>
                <a:gd name="connsiteX766" fmla="*/ 157334 w 239687"/>
                <a:gd name="connsiteY766" fmla="*/ 459381 h 527456"/>
                <a:gd name="connsiteX767" fmla="*/ 159220 w 239687"/>
                <a:gd name="connsiteY767" fmla="*/ 465896 h 527456"/>
                <a:gd name="connsiteX768" fmla="*/ 158905 w 239687"/>
                <a:gd name="connsiteY768" fmla="*/ 466049 h 527456"/>
                <a:gd name="connsiteX769" fmla="*/ 158468 w 239687"/>
                <a:gd name="connsiteY769" fmla="*/ 465963 h 527456"/>
                <a:gd name="connsiteX770" fmla="*/ 157582 w 239687"/>
                <a:gd name="connsiteY770" fmla="*/ 465525 h 527456"/>
                <a:gd name="connsiteX771" fmla="*/ 156563 w 239687"/>
                <a:gd name="connsiteY771" fmla="*/ 463677 h 527456"/>
                <a:gd name="connsiteX772" fmla="*/ 157106 w 239687"/>
                <a:gd name="connsiteY772" fmla="*/ 462381 h 527456"/>
                <a:gd name="connsiteX773" fmla="*/ 157477 w 239687"/>
                <a:gd name="connsiteY773" fmla="*/ 462067 h 527456"/>
                <a:gd name="connsiteX774" fmla="*/ 158372 w 239687"/>
                <a:gd name="connsiteY774" fmla="*/ 462172 h 527456"/>
                <a:gd name="connsiteX775" fmla="*/ 158848 w 239687"/>
                <a:gd name="connsiteY775" fmla="*/ 462420 h 527456"/>
                <a:gd name="connsiteX776" fmla="*/ 159010 w 239687"/>
                <a:gd name="connsiteY776" fmla="*/ 462896 h 527456"/>
                <a:gd name="connsiteX777" fmla="*/ 158753 w 239687"/>
                <a:gd name="connsiteY777" fmla="*/ 463915 h 527456"/>
                <a:gd name="connsiteX778" fmla="*/ 158791 w 239687"/>
                <a:gd name="connsiteY778" fmla="*/ 464791 h 527456"/>
                <a:gd name="connsiteX779" fmla="*/ 159220 w 239687"/>
                <a:gd name="connsiteY779" fmla="*/ 465896 h 527456"/>
                <a:gd name="connsiteX780" fmla="*/ 169364 w 239687"/>
                <a:gd name="connsiteY780" fmla="*/ 472554 h 527456"/>
                <a:gd name="connsiteX781" fmla="*/ 168250 w 239687"/>
                <a:gd name="connsiteY781" fmla="*/ 472707 h 527456"/>
                <a:gd name="connsiteX782" fmla="*/ 167716 w 239687"/>
                <a:gd name="connsiteY782" fmla="*/ 468316 h 527456"/>
                <a:gd name="connsiteX783" fmla="*/ 168030 w 239687"/>
                <a:gd name="connsiteY783" fmla="*/ 467687 h 527456"/>
                <a:gd name="connsiteX784" fmla="*/ 169612 w 239687"/>
                <a:gd name="connsiteY784" fmla="*/ 469840 h 527456"/>
                <a:gd name="connsiteX785" fmla="*/ 171859 w 239687"/>
                <a:gd name="connsiteY785" fmla="*/ 471154 h 527456"/>
                <a:gd name="connsiteX786" fmla="*/ 170974 w 239687"/>
                <a:gd name="connsiteY786" fmla="*/ 472011 h 527456"/>
                <a:gd name="connsiteX787" fmla="*/ 169364 w 239687"/>
                <a:gd name="connsiteY787" fmla="*/ 472554 h 527456"/>
                <a:gd name="connsiteX788" fmla="*/ 157582 w 239687"/>
                <a:gd name="connsiteY788" fmla="*/ 478326 h 527456"/>
                <a:gd name="connsiteX789" fmla="*/ 157791 w 239687"/>
                <a:gd name="connsiteY789" fmla="*/ 479831 h 527456"/>
                <a:gd name="connsiteX790" fmla="*/ 156124 w 239687"/>
                <a:gd name="connsiteY790" fmla="*/ 478231 h 527456"/>
                <a:gd name="connsiteX791" fmla="*/ 155839 w 239687"/>
                <a:gd name="connsiteY791" fmla="*/ 473773 h 527456"/>
                <a:gd name="connsiteX792" fmla="*/ 157153 w 239687"/>
                <a:gd name="connsiteY792" fmla="*/ 476583 h 527456"/>
                <a:gd name="connsiteX793" fmla="*/ 157725 w 239687"/>
                <a:gd name="connsiteY793" fmla="*/ 477221 h 527456"/>
                <a:gd name="connsiteX794" fmla="*/ 157582 w 239687"/>
                <a:gd name="connsiteY794" fmla="*/ 478326 h 527456"/>
                <a:gd name="connsiteX795" fmla="*/ 170364 w 239687"/>
                <a:gd name="connsiteY795" fmla="*/ 476898 h 527456"/>
                <a:gd name="connsiteX796" fmla="*/ 169688 w 239687"/>
                <a:gd name="connsiteY796" fmla="*/ 482489 h 527456"/>
                <a:gd name="connsiteX797" fmla="*/ 167993 w 239687"/>
                <a:gd name="connsiteY797" fmla="*/ 481717 h 527456"/>
                <a:gd name="connsiteX798" fmla="*/ 167183 w 239687"/>
                <a:gd name="connsiteY798" fmla="*/ 481717 h 527456"/>
                <a:gd name="connsiteX799" fmla="*/ 166173 w 239687"/>
                <a:gd name="connsiteY799" fmla="*/ 478555 h 527456"/>
                <a:gd name="connsiteX800" fmla="*/ 166249 w 239687"/>
                <a:gd name="connsiteY800" fmla="*/ 477707 h 527456"/>
                <a:gd name="connsiteX801" fmla="*/ 165640 w 239687"/>
                <a:gd name="connsiteY801" fmla="*/ 475631 h 527456"/>
                <a:gd name="connsiteX802" fmla="*/ 169573 w 239687"/>
                <a:gd name="connsiteY802" fmla="*/ 475269 h 527456"/>
                <a:gd name="connsiteX803" fmla="*/ 170364 w 239687"/>
                <a:gd name="connsiteY803" fmla="*/ 476898 h 527456"/>
                <a:gd name="connsiteX804" fmla="*/ 161487 w 239687"/>
                <a:gd name="connsiteY804" fmla="*/ 484137 h 527456"/>
                <a:gd name="connsiteX805" fmla="*/ 161334 w 239687"/>
                <a:gd name="connsiteY805" fmla="*/ 484746 h 527456"/>
                <a:gd name="connsiteX806" fmla="*/ 161154 w 239687"/>
                <a:gd name="connsiteY806" fmla="*/ 484727 h 527456"/>
                <a:gd name="connsiteX807" fmla="*/ 160554 w 239687"/>
                <a:gd name="connsiteY807" fmla="*/ 484299 h 527456"/>
                <a:gd name="connsiteX808" fmla="*/ 160925 w 239687"/>
                <a:gd name="connsiteY808" fmla="*/ 481727 h 527456"/>
                <a:gd name="connsiteX809" fmla="*/ 161934 w 239687"/>
                <a:gd name="connsiteY809" fmla="*/ 479622 h 527456"/>
                <a:gd name="connsiteX810" fmla="*/ 162973 w 239687"/>
                <a:gd name="connsiteY810" fmla="*/ 476536 h 527456"/>
                <a:gd name="connsiteX811" fmla="*/ 163554 w 239687"/>
                <a:gd name="connsiteY811" fmla="*/ 475869 h 527456"/>
                <a:gd name="connsiteX812" fmla="*/ 163763 w 239687"/>
                <a:gd name="connsiteY812" fmla="*/ 477498 h 527456"/>
                <a:gd name="connsiteX813" fmla="*/ 163125 w 239687"/>
                <a:gd name="connsiteY813" fmla="*/ 480993 h 527456"/>
                <a:gd name="connsiteX814" fmla="*/ 162582 w 239687"/>
                <a:gd name="connsiteY814" fmla="*/ 482898 h 527456"/>
                <a:gd name="connsiteX815" fmla="*/ 161487 w 239687"/>
                <a:gd name="connsiteY815" fmla="*/ 484137 h 527456"/>
                <a:gd name="connsiteX816" fmla="*/ 170050 w 239687"/>
                <a:gd name="connsiteY816" fmla="*/ 498119 h 527456"/>
                <a:gd name="connsiteX817" fmla="*/ 169440 w 239687"/>
                <a:gd name="connsiteY817" fmla="*/ 498177 h 527456"/>
                <a:gd name="connsiteX818" fmla="*/ 168878 w 239687"/>
                <a:gd name="connsiteY818" fmla="*/ 498043 h 527456"/>
                <a:gd name="connsiteX819" fmla="*/ 168326 w 239687"/>
                <a:gd name="connsiteY819" fmla="*/ 497624 h 527456"/>
                <a:gd name="connsiteX820" fmla="*/ 169640 w 239687"/>
                <a:gd name="connsiteY820" fmla="*/ 494719 h 527456"/>
                <a:gd name="connsiteX821" fmla="*/ 170050 w 239687"/>
                <a:gd name="connsiteY821" fmla="*/ 498119 h 527456"/>
                <a:gd name="connsiteX822" fmla="*/ 161173 w 239687"/>
                <a:gd name="connsiteY822" fmla="*/ 498357 h 527456"/>
                <a:gd name="connsiteX823" fmla="*/ 163401 w 239687"/>
                <a:gd name="connsiteY823" fmla="*/ 503034 h 527456"/>
                <a:gd name="connsiteX824" fmla="*/ 163163 w 239687"/>
                <a:gd name="connsiteY824" fmla="*/ 503758 h 527456"/>
                <a:gd name="connsiteX825" fmla="*/ 162820 w 239687"/>
                <a:gd name="connsiteY825" fmla="*/ 504120 h 527456"/>
                <a:gd name="connsiteX826" fmla="*/ 162287 w 239687"/>
                <a:gd name="connsiteY826" fmla="*/ 503996 h 527456"/>
                <a:gd name="connsiteX827" fmla="*/ 161391 w 239687"/>
                <a:gd name="connsiteY827" fmla="*/ 501472 h 527456"/>
                <a:gd name="connsiteX828" fmla="*/ 159715 w 239687"/>
                <a:gd name="connsiteY828" fmla="*/ 499843 h 527456"/>
                <a:gd name="connsiteX829" fmla="*/ 157705 w 239687"/>
                <a:gd name="connsiteY829" fmla="*/ 500148 h 527456"/>
                <a:gd name="connsiteX830" fmla="*/ 159372 w 239687"/>
                <a:gd name="connsiteY830" fmla="*/ 498081 h 527456"/>
                <a:gd name="connsiteX831" fmla="*/ 160030 w 239687"/>
                <a:gd name="connsiteY831" fmla="*/ 497614 h 527456"/>
                <a:gd name="connsiteX832" fmla="*/ 161173 w 239687"/>
                <a:gd name="connsiteY832" fmla="*/ 498357 h 527456"/>
                <a:gd name="connsiteX833" fmla="*/ 160448 w 239687"/>
                <a:gd name="connsiteY833" fmla="*/ 525885 h 527456"/>
                <a:gd name="connsiteX834" fmla="*/ 159153 w 239687"/>
                <a:gd name="connsiteY834" fmla="*/ 527456 h 527456"/>
                <a:gd name="connsiteX835" fmla="*/ 158715 w 239687"/>
                <a:gd name="connsiteY835" fmla="*/ 527390 h 527456"/>
                <a:gd name="connsiteX836" fmla="*/ 159315 w 239687"/>
                <a:gd name="connsiteY836" fmla="*/ 524780 h 527456"/>
                <a:gd name="connsiteX837" fmla="*/ 161467 w 239687"/>
                <a:gd name="connsiteY837" fmla="*/ 522875 h 527456"/>
                <a:gd name="connsiteX838" fmla="*/ 163363 w 239687"/>
                <a:gd name="connsiteY838" fmla="*/ 522703 h 527456"/>
                <a:gd name="connsiteX839" fmla="*/ 163153 w 239687"/>
                <a:gd name="connsiteY839" fmla="*/ 523884 h 527456"/>
                <a:gd name="connsiteX840" fmla="*/ 161763 w 239687"/>
                <a:gd name="connsiteY840" fmla="*/ 525332 h 527456"/>
                <a:gd name="connsiteX841" fmla="*/ 160448 w 239687"/>
                <a:gd name="connsiteY841" fmla="*/ 525885 h 527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</a:cxnLst>
              <a:rect l="l" t="t" r="r" b="b"/>
              <a:pathLst>
                <a:path w="239687" h="527456">
                  <a:moveTo>
                    <a:pt x="239477" y="204111"/>
                  </a:moveTo>
                  <a:lnTo>
                    <a:pt x="237906" y="206930"/>
                  </a:lnTo>
                  <a:lnTo>
                    <a:pt x="233819" y="209855"/>
                  </a:lnTo>
                  <a:lnTo>
                    <a:pt x="230934" y="211341"/>
                  </a:lnTo>
                  <a:lnTo>
                    <a:pt x="229248" y="211379"/>
                  </a:lnTo>
                  <a:lnTo>
                    <a:pt x="227819" y="213131"/>
                  </a:lnTo>
                  <a:lnTo>
                    <a:pt x="226647" y="216579"/>
                  </a:lnTo>
                  <a:lnTo>
                    <a:pt x="225428" y="218599"/>
                  </a:lnTo>
                  <a:lnTo>
                    <a:pt x="224171" y="219199"/>
                  </a:lnTo>
                  <a:lnTo>
                    <a:pt x="223361" y="220504"/>
                  </a:lnTo>
                  <a:lnTo>
                    <a:pt x="222980" y="222504"/>
                  </a:lnTo>
                  <a:lnTo>
                    <a:pt x="223704" y="223571"/>
                  </a:lnTo>
                  <a:lnTo>
                    <a:pt x="225533" y="223714"/>
                  </a:lnTo>
                  <a:lnTo>
                    <a:pt x="225676" y="224276"/>
                  </a:lnTo>
                  <a:lnTo>
                    <a:pt x="224133" y="225257"/>
                  </a:lnTo>
                  <a:lnTo>
                    <a:pt x="222209" y="225600"/>
                  </a:lnTo>
                  <a:lnTo>
                    <a:pt x="219923" y="225304"/>
                  </a:lnTo>
                  <a:lnTo>
                    <a:pt x="217741" y="226095"/>
                  </a:lnTo>
                  <a:lnTo>
                    <a:pt x="215684" y="227952"/>
                  </a:lnTo>
                  <a:lnTo>
                    <a:pt x="213932" y="231962"/>
                  </a:lnTo>
                  <a:lnTo>
                    <a:pt x="212484" y="238115"/>
                  </a:lnTo>
                  <a:lnTo>
                    <a:pt x="212293" y="239696"/>
                  </a:lnTo>
                  <a:lnTo>
                    <a:pt x="209112" y="237906"/>
                  </a:lnTo>
                  <a:lnTo>
                    <a:pt x="207788" y="236896"/>
                  </a:lnTo>
                  <a:lnTo>
                    <a:pt x="206083" y="236639"/>
                  </a:lnTo>
                  <a:lnTo>
                    <a:pt x="204330" y="237772"/>
                  </a:lnTo>
                  <a:lnTo>
                    <a:pt x="202939" y="239001"/>
                  </a:lnTo>
                  <a:lnTo>
                    <a:pt x="201520" y="239449"/>
                  </a:lnTo>
                  <a:lnTo>
                    <a:pt x="199339" y="239592"/>
                  </a:lnTo>
                  <a:lnTo>
                    <a:pt x="196482" y="238953"/>
                  </a:lnTo>
                  <a:lnTo>
                    <a:pt x="194539" y="238382"/>
                  </a:lnTo>
                  <a:lnTo>
                    <a:pt x="194243" y="238696"/>
                  </a:lnTo>
                  <a:lnTo>
                    <a:pt x="195300" y="241287"/>
                  </a:lnTo>
                  <a:lnTo>
                    <a:pt x="195672" y="243354"/>
                  </a:lnTo>
                  <a:lnTo>
                    <a:pt x="195253" y="244430"/>
                  </a:lnTo>
                  <a:lnTo>
                    <a:pt x="194329" y="245326"/>
                  </a:lnTo>
                  <a:lnTo>
                    <a:pt x="192938" y="246031"/>
                  </a:lnTo>
                  <a:lnTo>
                    <a:pt x="191300" y="246440"/>
                  </a:lnTo>
                  <a:lnTo>
                    <a:pt x="189852" y="246402"/>
                  </a:lnTo>
                  <a:lnTo>
                    <a:pt x="187537" y="245421"/>
                  </a:lnTo>
                  <a:lnTo>
                    <a:pt x="185766" y="245383"/>
                  </a:lnTo>
                  <a:lnTo>
                    <a:pt x="184252" y="245869"/>
                  </a:lnTo>
                  <a:lnTo>
                    <a:pt x="183328" y="246593"/>
                  </a:lnTo>
                  <a:lnTo>
                    <a:pt x="182813" y="247497"/>
                  </a:lnTo>
                  <a:lnTo>
                    <a:pt x="181918" y="252603"/>
                  </a:lnTo>
                  <a:lnTo>
                    <a:pt x="181137" y="254194"/>
                  </a:lnTo>
                  <a:lnTo>
                    <a:pt x="180041" y="255098"/>
                  </a:lnTo>
                  <a:lnTo>
                    <a:pt x="178946" y="255194"/>
                  </a:lnTo>
                  <a:lnTo>
                    <a:pt x="177441" y="254946"/>
                  </a:lnTo>
                  <a:lnTo>
                    <a:pt x="175870" y="255156"/>
                  </a:lnTo>
                  <a:lnTo>
                    <a:pt x="168735" y="257127"/>
                  </a:lnTo>
                  <a:lnTo>
                    <a:pt x="167697" y="257318"/>
                  </a:lnTo>
                  <a:lnTo>
                    <a:pt x="165468" y="257470"/>
                  </a:lnTo>
                  <a:lnTo>
                    <a:pt x="163392" y="257527"/>
                  </a:lnTo>
                  <a:lnTo>
                    <a:pt x="161934" y="257432"/>
                  </a:lnTo>
                  <a:lnTo>
                    <a:pt x="158515" y="255413"/>
                  </a:lnTo>
                  <a:lnTo>
                    <a:pt x="156858" y="255203"/>
                  </a:lnTo>
                  <a:lnTo>
                    <a:pt x="155943" y="255775"/>
                  </a:lnTo>
                  <a:lnTo>
                    <a:pt x="155314" y="258480"/>
                  </a:lnTo>
                  <a:lnTo>
                    <a:pt x="153314" y="260204"/>
                  </a:lnTo>
                  <a:lnTo>
                    <a:pt x="150647" y="263947"/>
                  </a:lnTo>
                  <a:lnTo>
                    <a:pt x="150038" y="269415"/>
                  </a:lnTo>
                  <a:lnTo>
                    <a:pt x="150304" y="273225"/>
                  </a:lnTo>
                  <a:lnTo>
                    <a:pt x="147914" y="276996"/>
                  </a:lnTo>
                  <a:lnTo>
                    <a:pt x="147694" y="278816"/>
                  </a:lnTo>
                  <a:lnTo>
                    <a:pt x="148980" y="287541"/>
                  </a:lnTo>
                  <a:lnTo>
                    <a:pt x="148771" y="288455"/>
                  </a:lnTo>
                  <a:lnTo>
                    <a:pt x="148276" y="288903"/>
                  </a:lnTo>
                  <a:lnTo>
                    <a:pt x="146780" y="289207"/>
                  </a:lnTo>
                  <a:lnTo>
                    <a:pt x="144256" y="290122"/>
                  </a:lnTo>
                  <a:lnTo>
                    <a:pt x="142589" y="290989"/>
                  </a:lnTo>
                  <a:lnTo>
                    <a:pt x="141789" y="291084"/>
                  </a:lnTo>
                  <a:lnTo>
                    <a:pt x="139436" y="290436"/>
                  </a:lnTo>
                  <a:lnTo>
                    <a:pt x="138827" y="290427"/>
                  </a:lnTo>
                  <a:lnTo>
                    <a:pt x="139008" y="291093"/>
                  </a:lnTo>
                  <a:lnTo>
                    <a:pt x="140884" y="294865"/>
                  </a:lnTo>
                  <a:lnTo>
                    <a:pt x="142827" y="296656"/>
                  </a:lnTo>
                  <a:lnTo>
                    <a:pt x="144856" y="296456"/>
                  </a:lnTo>
                  <a:lnTo>
                    <a:pt x="145732" y="296808"/>
                  </a:lnTo>
                  <a:lnTo>
                    <a:pt x="145475" y="297713"/>
                  </a:lnTo>
                  <a:lnTo>
                    <a:pt x="146256" y="300076"/>
                  </a:lnTo>
                  <a:lnTo>
                    <a:pt x="148066" y="303886"/>
                  </a:lnTo>
                  <a:lnTo>
                    <a:pt x="148618" y="306743"/>
                  </a:lnTo>
                  <a:lnTo>
                    <a:pt x="147514" y="309581"/>
                  </a:lnTo>
                  <a:lnTo>
                    <a:pt x="147714" y="310601"/>
                  </a:lnTo>
                  <a:lnTo>
                    <a:pt x="148314" y="311201"/>
                  </a:lnTo>
                  <a:lnTo>
                    <a:pt x="150028" y="313839"/>
                  </a:lnTo>
                  <a:lnTo>
                    <a:pt x="153676" y="317963"/>
                  </a:lnTo>
                  <a:lnTo>
                    <a:pt x="157248" y="322421"/>
                  </a:lnTo>
                  <a:lnTo>
                    <a:pt x="160230" y="326136"/>
                  </a:lnTo>
                  <a:lnTo>
                    <a:pt x="162411" y="328708"/>
                  </a:lnTo>
                  <a:lnTo>
                    <a:pt x="167287" y="333480"/>
                  </a:lnTo>
                  <a:lnTo>
                    <a:pt x="168154" y="335718"/>
                  </a:lnTo>
                  <a:lnTo>
                    <a:pt x="168345" y="340233"/>
                  </a:lnTo>
                  <a:lnTo>
                    <a:pt x="169545" y="342843"/>
                  </a:lnTo>
                  <a:lnTo>
                    <a:pt x="170659" y="344710"/>
                  </a:lnTo>
                  <a:lnTo>
                    <a:pt x="171431" y="346272"/>
                  </a:lnTo>
                  <a:lnTo>
                    <a:pt x="173221" y="351377"/>
                  </a:lnTo>
                  <a:lnTo>
                    <a:pt x="173984" y="352063"/>
                  </a:lnTo>
                  <a:lnTo>
                    <a:pt x="177889" y="348958"/>
                  </a:lnTo>
                  <a:lnTo>
                    <a:pt x="178794" y="349605"/>
                  </a:lnTo>
                  <a:lnTo>
                    <a:pt x="179308" y="350777"/>
                  </a:lnTo>
                  <a:lnTo>
                    <a:pt x="179308" y="352263"/>
                  </a:lnTo>
                  <a:lnTo>
                    <a:pt x="178698" y="353949"/>
                  </a:lnTo>
                  <a:lnTo>
                    <a:pt x="177432" y="355511"/>
                  </a:lnTo>
                  <a:lnTo>
                    <a:pt x="171393" y="359112"/>
                  </a:lnTo>
                  <a:lnTo>
                    <a:pt x="170898" y="362207"/>
                  </a:lnTo>
                  <a:lnTo>
                    <a:pt x="170479" y="366903"/>
                  </a:lnTo>
                  <a:lnTo>
                    <a:pt x="170374" y="372666"/>
                  </a:lnTo>
                  <a:lnTo>
                    <a:pt x="170669" y="376971"/>
                  </a:lnTo>
                  <a:lnTo>
                    <a:pt x="170450" y="377962"/>
                  </a:lnTo>
                  <a:lnTo>
                    <a:pt x="169916" y="378428"/>
                  </a:lnTo>
                  <a:lnTo>
                    <a:pt x="167640" y="378238"/>
                  </a:lnTo>
                  <a:lnTo>
                    <a:pt x="164363" y="380409"/>
                  </a:lnTo>
                  <a:lnTo>
                    <a:pt x="163201" y="380600"/>
                  </a:lnTo>
                  <a:lnTo>
                    <a:pt x="161763" y="381428"/>
                  </a:lnTo>
                  <a:lnTo>
                    <a:pt x="160668" y="382457"/>
                  </a:lnTo>
                  <a:lnTo>
                    <a:pt x="160315" y="384019"/>
                  </a:lnTo>
                  <a:lnTo>
                    <a:pt x="160963" y="388744"/>
                  </a:lnTo>
                  <a:lnTo>
                    <a:pt x="162134" y="393173"/>
                  </a:lnTo>
                  <a:lnTo>
                    <a:pt x="164430" y="396421"/>
                  </a:lnTo>
                  <a:lnTo>
                    <a:pt x="166249" y="398993"/>
                  </a:lnTo>
                  <a:lnTo>
                    <a:pt x="168793" y="402564"/>
                  </a:lnTo>
                  <a:lnTo>
                    <a:pt x="170792" y="405670"/>
                  </a:lnTo>
                  <a:lnTo>
                    <a:pt x="174841" y="409070"/>
                  </a:lnTo>
                  <a:lnTo>
                    <a:pt x="180517" y="414156"/>
                  </a:lnTo>
                  <a:lnTo>
                    <a:pt x="182689" y="416966"/>
                  </a:lnTo>
                  <a:lnTo>
                    <a:pt x="184604" y="420367"/>
                  </a:lnTo>
                  <a:lnTo>
                    <a:pt x="185957" y="423272"/>
                  </a:lnTo>
                  <a:lnTo>
                    <a:pt x="186471" y="427120"/>
                  </a:lnTo>
                  <a:lnTo>
                    <a:pt x="186890" y="429273"/>
                  </a:lnTo>
                  <a:lnTo>
                    <a:pt x="187014" y="436473"/>
                  </a:lnTo>
                  <a:lnTo>
                    <a:pt x="185976" y="438112"/>
                  </a:lnTo>
                  <a:lnTo>
                    <a:pt x="185175" y="440007"/>
                  </a:lnTo>
                  <a:lnTo>
                    <a:pt x="185623" y="441988"/>
                  </a:lnTo>
                  <a:lnTo>
                    <a:pt x="186947" y="443884"/>
                  </a:lnTo>
                  <a:lnTo>
                    <a:pt x="186947" y="446046"/>
                  </a:lnTo>
                  <a:lnTo>
                    <a:pt x="188186" y="449923"/>
                  </a:lnTo>
                  <a:lnTo>
                    <a:pt x="190262" y="452295"/>
                  </a:lnTo>
                  <a:lnTo>
                    <a:pt x="192262" y="453885"/>
                  </a:lnTo>
                  <a:lnTo>
                    <a:pt x="193148" y="455143"/>
                  </a:lnTo>
                  <a:lnTo>
                    <a:pt x="192862" y="457162"/>
                  </a:lnTo>
                  <a:lnTo>
                    <a:pt x="193453" y="459305"/>
                  </a:lnTo>
                  <a:lnTo>
                    <a:pt x="193891" y="461639"/>
                  </a:lnTo>
                  <a:lnTo>
                    <a:pt x="194700" y="464868"/>
                  </a:lnTo>
                  <a:lnTo>
                    <a:pt x="196310" y="467601"/>
                  </a:lnTo>
                  <a:lnTo>
                    <a:pt x="198758" y="475974"/>
                  </a:lnTo>
                  <a:lnTo>
                    <a:pt x="198701" y="476831"/>
                  </a:lnTo>
                  <a:lnTo>
                    <a:pt x="197644" y="478526"/>
                  </a:lnTo>
                  <a:lnTo>
                    <a:pt x="196101" y="480060"/>
                  </a:lnTo>
                  <a:lnTo>
                    <a:pt x="195110" y="480555"/>
                  </a:lnTo>
                  <a:lnTo>
                    <a:pt x="194167" y="482136"/>
                  </a:lnTo>
                  <a:lnTo>
                    <a:pt x="191929" y="486603"/>
                  </a:lnTo>
                  <a:lnTo>
                    <a:pt x="187414" y="494300"/>
                  </a:lnTo>
                  <a:lnTo>
                    <a:pt x="183013" y="499310"/>
                  </a:lnTo>
                  <a:lnTo>
                    <a:pt x="179308" y="502872"/>
                  </a:lnTo>
                  <a:lnTo>
                    <a:pt x="176632" y="505035"/>
                  </a:lnTo>
                  <a:lnTo>
                    <a:pt x="175841" y="506320"/>
                  </a:lnTo>
                  <a:lnTo>
                    <a:pt x="175841" y="507330"/>
                  </a:lnTo>
                  <a:lnTo>
                    <a:pt x="176327" y="509121"/>
                  </a:lnTo>
                  <a:lnTo>
                    <a:pt x="176136" y="512531"/>
                  </a:lnTo>
                  <a:lnTo>
                    <a:pt x="175565" y="514693"/>
                  </a:lnTo>
                  <a:lnTo>
                    <a:pt x="174803" y="516979"/>
                  </a:lnTo>
                  <a:lnTo>
                    <a:pt x="174374" y="519017"/>
                  </a:lnTo>
                  <a:lnTo>
                    <a:pt x="173184" y="519322"/>
                  </a:lnTo>
                  <a:lnTo>
                    <a:pt x="170631" y="523208"/>
                  </a:lnTo>
                  <a:lnTo>
                    <a:pt x="169526" y="521255"/>
                  </a:lnTo>
                  <a:lnTo>
                    <a:pt x="168878" y="519227"/>
                  </a:lnTo>
                  <a:lnTo>
                    <a:pt x="169573" y="514626"/>
                  </a:lnTo>
                  <a:lnTo>
                    <a:pt x="168021" y="505911"/>
                  </a:lnTo>
                  <a:lnTo>
                    <a:pt x="168993" y="504749"/>
                  </a:lnTo>
                  <a:lnTo>
                    <a:pt x="169916" y="504158"/>
                  </a:lnTo>
                  <a:lnTo>
                    <a:pt x="171612" y="500815"/>
                  </a:lnTo>
                  <a:lnTo>
                    <a:pt x="173660" y="497500"/>
                  </a:lnTo>
                  <a:lnTo>
                    <a:pt x="173860" y="493538"/>
                  </a:lnTo>
                  <a:lnTo>
                    <a:pt x="175517" y="490633"/>
                  </a:lnTo>
                  <a:lnTo>
                    <a:pt x="175127" y="488204"/>
                  </a:lnTo>
                  <a:lnTo>
                    <a:pt x="175213" y="485356"/>
                  </a:lnTo>
                  <a:lnTo>
                    <a:pt x="175565" y="483022"/>
                  </a:lnTo>
                  <a:lnTo>
                    <a:pt x="175431" y="481108"/>
                  </a:lnTo>
                  <a:lnTo>
                    <a:pt x="176746" y="479127"/>
                  </a:lnTo>
                  <a:lnTo>
                    <a:pt x="179022" y="477641"/>
                  </a:lnTo>
                  <a:lnTo>
                    <a:pt x="178070" y="477107"/>
                  </a:lnTo>
                  <a:lnTo>
                    <a:pt x="177117" y="476021"/>
                  </a:lnTo>
                  <a:lnTo>
                    <a:pt x="174136" y="477669"/>
                  </a:lnTo>
                  <a:lnTo>
                    <a:pt x="172612" y="477126"/>
                  </a:lnTo>
                  <a:lnTo>
                    <a:pt x="172307" y="475412"/>
                  </a:lnTo>
                  <a:lnTo>
                    <a:pt x="172688" y="473573"/>
                  </a:lnTo>
                  <a:lnTo>
                    <a:pt x="172841" y="472459"/>
                  </a:lnTo>
                  <a:lnTo>
                    <a:pt x="174031" y="471202"/>
                  </a:lnTo>
                  <a:lnTo>
                    <a:pt x="173946" y="468744"/>
                  </a:lnTo>
                  <a:lnTo>
                    <a:pt x="173345" y="466582"/>
                  </a:lnTo>
                  <a:lnTo>
                    <a:pt x="174212" y="463905"/>
                  </a:lnTo>
                  <a:lnTo>
                    <a:pt x="172450" y="463896"/>
                  </a:lnTo>
                  <a:lnTo>
                    <a:pt x="171641" y="463353"/>
                  </a:lnTo>
                  <a:lnTo>
                    <a:pt x="172145" y="461867"/>
                  </a:lnTo>
                  <a:lnTo>
                    <a:pt x="173745" y="460553"/>
                  </a:lnTo>
                  <a:lnTo>
                    <a:pt x="172288" y="458038"/>
                  </a:lnTo>
                  <a:lnTo>
                    <a:pt x="173364" y="455343"/>
                  </a:lnTo>
                  <a:lnTo>
                    <a:pt x="173327" y="452009"/>
                  </a:lnTo>
                  <a:lnTo>
                    <a:pt x="172593" y="449066"/>
                  </a:lnTo>
                  <a:lnTo>
                    <a:pt x="172631" y="446951"/>
                  </a:lnTo>
                  <a:lnTo>
                    <a:pt x="171507" y="443198"/>
                  </a:lnTo>
                  <a:lnTo>
                    <a:pt x="170992" y="438398"/>
                  </a:lnTo>
                  <a:lnTo>
                    <a:pt x="168621" y="434826"/>
                  </a:lnTo>
                  <a:lnTo>
                    <a:pt x="166859" y="429616"/>
                  </a:lnTo>
                  <a:lnTo>
                    <a:pt x="162153" y="422796"/>
                  </a:lnTo>
                  <a:lnTo>
                    <a:pt x="162240" y="419871"/>
                  </a:lnTo>
                  <a:lnTo>
                    <a:pt x="161992" y="417300"/>
                  </a:lnTo>
                  <a:lnTo>
                    <a:pt x="160963" y="416052"/>
                  </a:lnTo>
                  <a:lnTo>
                    <a:pt x="159601" y="425148"/>
                  </a:lnTo>
                  <a:lnTo>
                    <a:pt x="158562" y="423358"/>
                  </a:lnTo>
                  <a:lnTo>
                    <a:pt x="158229" y="418281"/>
                  </a:lnTo>
                  <a:lnTo>
                    <a:pt x="157553" y="415871"/>
                  </a:lnTo>
                  <a:lnTo>
                    <a:pt x="158286" y="411080"/>
                  </a:lnTo>
                  <a:lnTo>
                    <a:pt x="155562" y="406317"/>
                  </a:lnTo>
                  <a:lnTo>
                    <a:pt x="154981" y="402860"/>
                  </a:lnTo>
                  <a:lnTo>
                    <a:pt x="153191" y="397612"/>
                  </a:lnTo>
                  <a:lnTo>
                    <a:pt x="153714" y="396430"/>
                  </a:lnTo>
                  <a:lnTo>
                    <a:pt x="156105" y="397612"/>
                  </a:lnTo>
                  <a:lnTo>
                    <a:pt x="153905" y="394554"/>
                  </a:lnTo>
                  <a:lnTo>
                    <a:pt x="152114" y="395240"/>
                  </a:lnTo>
                  <a:lnTo>
                    <a:pt x="150590" y="391935"/>
                  </a:lnTo>
                  <a:lnTo>
                    <a:pt x="150257" y="382972"/>
                  </a:lnTo>
                  <a:lnTo>
                    <a:pt x="148761" y="379619"/>
                  </a:lnTo>
                  <a:lnTo>
                    <a:pt x="149580" y="376199"/>
                  </a:lnTo>
                  <a:lnTo>
                    <a:pt x="147876" y="363931"/>
                  </a:lnTo>
                  <a:lnTo>
                    <a:pt x="144504" y="359950"/>
                  </a:lnTo>
                  <a:lnTo>
                    <a:pt x="145170" y="356521"/>
                  </a:lnTo>
                  <a:lnTo>
                    <a:pt x="146009" y="353473"/>
                  </a:lnTo>
                  <a:lnTo>
                    <a:pt x="145818" y="347834"/>
                  </a:lnTo>
                  <a:lnTo>
                    <a:pt x="146647" y="346091"/>
                  </a:lnTo>
                  <a:lnTo>
                    <a:pt x="148285" y="344757"/>
                  </a:lnTo>
                  <a:lnTo>
                    <a:pt x="146752" y="345224"/>
                  </a:lnTo>
                  <a:lnTo>
                    <a:pt x="145447" y="345624"/>
                  </a:lnTo>
                  <a:lnTo>
                    <a:pt x="142389" y="345957"/>
                  </a:lnTo>
                  <a:lnTo>
                    <a:pt x="138932" y="346024"/>
                  </a:lnTo>
                  <a:lnTo>
                    <a:pt x="137732" y="341900"/>
                  </a:lnTo>
                  <a:lnTo>
                    <a:pt x="136036" y="339919"/>
                  </a:lnTo>
                  <a:lnTo>
                    <a:pt x="134550" y="335775"/>
                  </a:lnTo>
                  <a:lnTo>
                    <a:pt x="133655" y="331060"/>
                  </a:lnTo>
                  <a:lnTo>
                    <a:pt x="134236" y="330137"/>
                  </a:lnTo>
                  <a:lnTo>
                    <a:pt x="131569" y="328212"/>
                  </a:lnTo>
                  <a:lnTo>
                    <a:pt x="130883" y="327031"/>
                  </a:lnTo>
                  <a:lnTo>
                    <a:pt x="128092" y="323964"/>
                  </a:lnTo>
                  <a:lnTo>
                    <a:pt x="124920" y="321631"/>
                  </a:lnTo>
                  <a:lnTo>
                    <a:pt x="125625" y="323269"/>
                  </a:lnTo>
                  <a:lnTo>
                    <a:pt x="126482" y="324307"/>
                  </a:lnTo>
                  <a:lnTo>
                    <a:pt x="124901" y="327145"/>
                  </a:lnTo>
                  <a:lnTo>
                    <a:pt x="126445" y="331927"/>
                  </a:lnTo>
                  <a:lnTo>
                    <a:pt x="125092" y="334975"/>
                  </a:lnTo>
                  <a:lnTo>
                    <a:pt x="123825" y="338937"/>
                  </a:lnTo>
                  <a:lnTo>
                    <a:pt x="122615" y="340823"/>
                  </a:lnTo>
                  <a:lnTo>
                    <a:pt x="118796" y="344881"/>
                  </a:lnTo>
                  <a:lnTo>
                    <a:pt x="115700" y="346253"/>
                  </a:lnTo>
                  <a:lnTo>
                    <a:pt x="113681" y="346510"/>
                  </a:lnTo>
                  <a:lnTo>
                    <a:pt x="111890" y="346081"/>
                  </a:lnTo>
                  <a:lnTo>
                    <a:pt x="109699" y="343986"/>
                  </a:lnTo>
                  <a:lnTo>
                    <a:pt x="109166" y="342233"/>
                  </a:lnTo>
                  <a:lnTo>
                    <a:pt x="108814" y="339290"/>
                  </a:lnTo>
                  <a:lnTo>
                    <a:pt x="108042" y="338871"/>
                  </a:lnTo>
                  <a:lnTo>
                    <a:pt x="107213" y="339214"/>
                  </a:lnTo>
                  <a:lnTo>
                    <a:pt x="108508" y="343014"/>
                  </a:lnTo>
                  <a:lnTo>
                    <a:pt x="108490" y="344786"/>
                  </a:lnTo>
                  <a:lnTo>
                    <a:pt x="110823" y="348196"/>
                  </a:lnTo>
                  <a:lnTo>
                    <a:pt x="109994" y="349148"/>
                  </a:lnTo>
                  <a:lnTo>
                    <a:pt x="105766" y="351015"/>
                  </a:lnTo>
                  <a:lnTo>
                    <a:pt x="104327" y="350710"/>
                  </a:lnTo>
                  <a:lnTo>
                    <a:pt x="103308" y="351082"/>
                  </a:lnTo>
                  <a:lnTo>
                    <a:pt x="103032" y="352615"/>
                  </a:lnTo>
                  <a:lnTo>
                    <a:pt x="102498" y="353473"/>
                  </a:lnTo>
                  <a:lnTo>
                    <a:pt x="95841" y="355816"/>
                  </a:lnTo>
                  <a:lnTo>
                    <a:pt x="94450" y="358454"/>
                  </a:lnTo>
                  <a:lnTo>
                    <a:pt x="93593" y="361131"/>
                  </a:lnTo>
                  <a:lnTo>
                    <a:pt x="90278" y="364969"/>
                  </a:lnTo>
                  <a:lnTo>
                    <a:pt x="85840" y="368141"/>
                  </a:lnTo>
                  <a:lnTo>
                    <a:pt x="84744" y="367960"/>
                  </a:lnTo>
                  <a:lnTo>
                    <a:pt x="83487" y="367217"/>
                  </a:lnTo>
                  <a:lnTo>
                    <a:pt x="83658" y="363788"/>
                  </a:lnTo>
                  <a:lnTo>
                    <a:pt x="85182" y="360883"/>
                  </a:lnTo>
                  <a:lnTo>
                    <a:pt x="84696" y="357778"/>
                  </a:lnTo>
                  <a:lnTo>
                    <a:pt x="84325" y="359559"/>
                  </a:lnTo>
                  <a:lnTo>
                    <a:pt x="81458" y="363884"/>
                  </a:lnTo>
                  <a:lnTo>
                    <a:pt x="80153" y="365293"/>
                  </a:lnTo>
                  <a:lnTo>
                    <a:pt x="77524" y="364922"/>
                  </a:lnTo>
                  <a:lnTo>
                    <a:pt x="73886" y="365503"/>
                  </a:lnTo>
                  <a:lnTo>
                    <a:pt x="72514" y="361064"/>
                  </a:lnTo>
                  <a:lnTo>
                    <a:pt x="72542" y="359435"/>
                  </a:lnTo>
                  <a:lnTo>
                    <a:pt x="72276" y="358054"/>
                  </a:lnTo>
                  <a:lnTo>
                    <a:pt x="72695" y="356597"/>
                  </a:lnTo>
                  <a:lnTo>
                    <a:pt x="72561" y="355435"/>
                  </a:lnTo>
                  <a:lnTo>
                    <a:pt x="71685" y="357654"/>
                  </a:lnTo>
                  <a:lnTo>
                    <a:pt x="71351" y="359578"/>
                  </a:lnTo>
                  <a:lnTo>
                    <a:pt x="70018" y="361293"/>
                  </a:lnTo>
                  <a:lnTo>
                    <a:pt x="66370" y="363131"/>
                  </a:lnTo>
                  <a:lnTo>
                    <a:pt x="66217" y="360797"/>
                  </a:lnTo>
                  <a:lnTo>
                    <a:pt x="66094" y="358692"/>
                  </a:lnTo>
                  <a:lnTo>
                    <a:pt x="66875" y="356797"/>
                  </a:lnTo>
                  <a:lnTo>
                    <a:pt x="66760" y="353796"/>
                  </a:lnTo>
                  <a:lnTo>
                    <a:pt x="67923" y="349453"/>
                  </a:lnTo>
                  <a:lnTo>
                    <a:pt x="67827" y="347967"/>
                  </a:lnTo>
                  <a:lnTo>
                    <a:pt x="67475" y="346319"/>
                  </a:lnTo>
                  <a:lnTo>
                    <a:pt x="66827" y="348710"/>
                  </a:lnTo>
                  <a:lnTo>
                    <a:pt x="66456" y="351187"/>
                  </a:lnTo>
                  <a:lnTo>
                    <a:pt x="65723" y="351939"/>
                  </a:lnTo>
                  <a:lnTo>
                    <a:pt x="64379" y="352501"/>
                  </a:lnTo>
                  <a:lnTo>
                    <a:pt x="61922" y="355340"/>
                  </a:lnTo>
                  <a:lnTo>
                    <a:pt x="60484" y="357883"/>
                  </a:lnTo>
                  <a:lnTo>
                    <a:pt x="56674" y="360283"/>
                  </a:lnTo>
                  <a:lnTo>
                    <a:pt x="54664" y="360035"/>
                  </a:lnTo>
                  <a:lnTo>
                    <a:pt x="54407" y="356988"/>
                  </a:lnTo>
                  <a:lnTo>
                    <a:pt x="55931" y="346177"/>
                  </a:lnTo>
                  <a:lnTo>
                    <a:pt x="57426" y="344653"/>
                  </a:lnTo>
                  <a:lnTo>
                    <a:pt x="58121" y="342776"/>
                  </a:lnTo>
                  <a:lnTo>
                    <a:pt x="59369" y="336442"/>
                  </a:lnTo>
                  <a:lnTo>
                    <a:pt x="60770" y="334051"/>
                  </a:lnTo>
                  <a:lnTo>
                    <a:pt x="61322" y="329022"/>
                  </a:lnTo>
                  <a:lnTo>
                    <a:pt x="61893" y="328155"/>
                  </a:lnTo>
                  <a:lnTo>
                    <a:pt x="63770" y="324202"/>
                  </a:lnTo>
                  <a:lnTo>
                    <a:pt x="64418" y="316944"/>
                  </a:lnTo>
                  <a:lnTo>
                    <a:pt x="63646" y="313334"/>
                  </a:lnTo>
                  <a:lnTo>
                    <a:pt x="61884" y="309829"/>
                  </a:lnTo>
                  <a:lnTo>
                    <a:pt x="60188" y="299295"/>
                  </a:lnTo>
                  <a:lnTo>
                    <a:pt x="55769" y="290741"/>
                  </a:lnTo>
                  <a:lnTo>
                    <a:pt x="55407" y="287884"/>
                  </a:lnTo>
                  <a:lnTo>
                    <a:pt x="53226" y="284426"/>
                  </a:lnTo>
                  <a:lnTo>
                    <a:pt x="55236" y="284178"/>
                  </a:lnTo>
                  <a:lnTo>
                    <a:pt x="51102" y="281149"/>
                  </a:lnTo>
                  <a:lnTo>
                    <a:pt x="50530" y="279911"/>
                  </a:lnTo>
                  <a:lnTo>
                    <a:pt x="49702" y="272805"/>
                  </a:lnTo>
                  <a:lnTo>
                    <a:pt x="49863" y="268834"/>
                  </a:lnTo>
                  <a:lnTo>
                    <a:pt x="49263" y="269357"/>
                  </a:lnTo>
                  <a:lnTo>
                    <a:pt x="48701" y="271805"/>
                  </a:lnTo>
                  <a:lnTo>
                    <a:pt x="47082" y="272805"/>
                  </a:lnTo>
                  <a:lnTo>
                    <a:pt x="47806" y="277044"/>
                  </a:lnTo>
                  <a:lnTo>
                    <a:pt x="47616" y="278073"/>
                  </a:lnTo>
                  <a:lnTo>
                    <a:pt x="46758" y="279720"/>
                  </a:lnTo>
                  <a:lnTo>
                    <a:pt x="43310" y="278006"/>
                  </a:lnTo>
                  <a:lnTo>
                    <a:pt x="40777" y="276139"/>
                  </a:lnTo>
                  <a:lnTo>
                    <a:pt x="37909" y="271596"/>
                  </a:lnTo>
                  <a:lnTo>
                    <a:pt x="35100" y="266500"/>
                  </a:lnTo>
                  <a:lnTo>
                    <a:pt x="36090" y="265709"/>
                  </a:lnTo>
                  <a:lnTo>
                    <a:pt x="37386" y="265614"/>
                  </a:lnTo>
                  <a:lnTo>
                    <a:pt x="41377" y="269405"/>
                  </a:lnTo>
                  <a:lnTo>
                    <a:pt x="43958" y="270195"/>
                  </a:lnTo>
                  <a:lnTo>
                    <a:pt x="45596" y="269252"/>
                  </a:lnTo>
                  <a:lnTo>
                    <a:pt x="47625" y="267633"/>
                  </a:lnTo>
                  <a:lnTo>
                    <a:pt x="48596" y="264490"/>
                  </a:lnTo>
                  <a:lnTo>
                    <a:pt x="47606" y="263338"/>
                  </a:lnTo>
                  <a:lnTo>
                    <a:pt x="45653" y="262709"/>
                  </a:lnTo>
                  <a:lnTo>
                    <a:pt x="44368" y="261861"/>
                  </a:lnTo>
                  <a:lnTo>
                    <a:pt x="42500" y="259727"/>
                  </a:lnTo>
                  <a:lnTo>
                    <a:pt x="42272" y="258642"/>
                  </a:lnTo>
                  <a:lnTo>
                    <a:pt x="41691" y="257251"/>
                  </a:lnTo>
                  <a:lnTo>
                    <a:pt x="39805" y="256270"/>
                  </a:lnTo>
                  <a:lnTo>
                    <a:pt x="38281" y="255022"/>
                  </a:lnTo>
                  <a:lnTo>
                    <a:pt x="39567" y="252822"/>
                  </a:lnTo>
                  <a:lnTo>
                    <a:pt x="40834" y="251184"/>
                  </a:lnTo>
                  <a:lnTo>
                    <a:pt x="37481" y="251260"/>
                  </a:lnTo>
                  <a:lnTo>
                    <a:pt x="33671" y="248440"/>
                  </a:lnTo>
                  <a:lnTo>
                    <a:pt x="32880" y="247621"/>
                  </a:lnTo>
                  <a:lnTo>
                    <a:pt x="31613" y="247059"/>
                  </a:lnTo>
                  <a:lnTo>
                    <a:pt x="28613" y="246726"/>
                  </a:lnTo>
                  <a:lnTo>
                    <a:pt x="26118" y="247555"/>
                  </a:lnTo>
                  <a:lnTo>
                    <a:pt x="27251" y="251584"/>
                  </a:lnTo>
                  <a:lnTo>
                    <a:pt x="27032" y="252917"/>
                  </a:lnTo>
                  <a:lnTo>
                    <a:pt x="25394" y="252717"/>
                  </a:lnTo>
                  <a:lnTo>
                    <a:pt x="21984" y="246583"/>
                  </a:lnTo>
                  <a:lnTo>
                    <a:pt x="23013" y="245030"/>
                  </a:lnTo>
                  <a:lnTo>
                    <a:pt x="24479" y="243573"/>
                  </a:lnTo>
                  <a:lnTo>
                    <a:pt x="23756" y="243364"/>
                  </a:lnTo>
                  <a:lnTo>
                    <a:pt x="22336" y="243459"/>
                  </a:lnTo>
                  <a:lnTo>
                    <a:pt x="23726" y="238010"/>
                  </a:lnTo>
                  <a:lnTo>
                    <a:pt x="22879" y="237201"/>
                  </a:lnTo>
                  <a:lnTo>
                    <a:pt x="22441" y="238906"/>
                  </a:lnTo>
                  <a:lnTo>
                    <a:pt x="21688" y="240544"/>
                  </a:lnTo>
                  <a:lnTo>
                    <a:pt x="18783" y="244392"/>
                  </a:lnTo>
                  <a:lnTo>
                    <a:pt x="17345" y="243669"/>
                  </a:lnTo>
                  <a:lnTo>
                    <a:pt x="16354" y="242706"/>
                  </a:lnTo>
                  <a:lnTo>
                    <a:pt x="17745" y="240687"/>
                  </a:lnTo>
                  <a:lnTo>
                    <a:pt x="18498" y="240144"/>
                  </a:lnTo>
                  <a:lnTo>
                    <a:pt x="19022" y="239058"/>
                  </a:lnTo>
                  <a:lnTo>
                    <a:pt x="17945" y="236944"/>
                  </a:lnTo>
                  <a:lnTo>
                    <a:pt x="16230" y="235401"/>
                  </a:lnTo>
                  <a:lnTo>
                    <a:pt x="14859" y="232743"/>
                  </a:lnTo>
                  <a:lnTo>
                    <a:pt x="14144" y="232705"/>
                  </a:lnTo>
                  <a:lnTo>
                    <a:pt x="14774" y="235839"/>
                  </a:lnTo>
                  <a:lnTo>
                    <a:pt x="14516" y="240316"/>
                  </a:lnTo>
                  <a:lnTo>
                    <a:pt x="11449" y="235372"/>
                  </a:lnTo>
                  <a:lnTo>
                    <a:pt x="5305" y="228343"/>
                  </a:lnTo>
                  <a:lnTo>
                    <a:pt x="3857" y="226228"/>
                  </a:lnTo>
                  <a:lnTo>
                    <a:pt x="3534" y="224161"/>
                  </a:lnTo>
                  <a:lnTo>
                    <a:pt x="2848" y="222256"/>
                  </a:lnTo>
                  <a:lnTo>
                    <a:pt x="2372" y="220170"/>
                  </a:lnTo>
                  <a:lnTo>
                    <a:pt x="2267" y="218561"/>
                  </a:lnTo>
                  <a:lnTo>
                    <a:pt x="934" y="217103"/>
                  </a:lnTo>
                  <a:lnTo>
                    <a:pt x="333" y="214551"/>
                  </a:lnTo>
                  <a:lnTo>
                    <a:pt x="0" y="211960"/>
                  </a:lnTo>
                  <a:lnTo>
                    <a:pt x="762" y="210112"/>
                  </a:lnTo>
                  <a:lnTo>
                    <a:pt x="2677" y="208121"/>
                  </a:lnTo>
                  <a:lnTo>
                    <a:pt x="4039" y="207769"/>
                  </a:lnTo>
                  <a:lnTo>
                    <a:pt x="5162" y="208645"/>
                  </a:lnTo>
                  <a:lnTo>
                    <a:pt x="7811" y="209960"/>
                  </a:lnTo>
                  <a:lnTo>
                    <a:pt x="9601" y="211188"/>
                  </a:lnTo>
                  <a:lnTo>
                    <a:pt x="10392" y="212798"/>
                  </a:lnTo>
                  <a:lnTo>
                    <a:pt x="11230" y="212598"/>
                  </a:lnTo>
                  <a:lnTo>
                    <a:pt x="12078" y="211569"/>
                  </a:lnTo>
                  <a:lnTo>
                    <a:pt x="11906" y="210302"/>
                  </a:lnTo>
                  <a:lnTo>
                    <a:pt x="11049" y="206969"/>
                  </a:lnTo>
                  <a:lnTo>
                    <a:pt x="10811" y="202920"/>
                  </a:lnTo>
                  <a:lnTo>
                    <a:pt x="10773" y="193434"/>
                  </a:lnTo>
                  <a:lnTo>
                    <a:pt x="10563" y="192348"/>
                  </a:lnTo>
                  <a:lnTo>
                    <a:pt x="12039" y="191395"/>
                  </a:lnTo>
                  <a:lnTo>
                    <a:pt x="12639" y="190309"/>
                  </a:lnTo>
                  <a:lnTo>
                    <a:pt x="13240" y="188690"/>
                  </a:lnTo>
                  <a:lnTo>
                    <a:pt x="13621" y="187976"/>
                  </a:lnTo>
                  <a:lnTo>
                    <a:pt x="14478" y="187928"/>
                  </a:lnTo>
                  <a:lnTo>
                    <a:pt x="15830" y="188719"/>
                  </a:lnTo>
                  <a:lnTo>
                    <a:pt x="18040" y="191433"/>
                  </a:lnTo>
                  <a:lnTo>
                    <a:pt x="19517" y="192043"/>
                  </a:lnTo>
                  <a:lnTo>
                    <a:pt x="20984" y="191614"/>
                  </a:lnTo>
                  <a:lnTo>
                    <a:pt x="22517" y="187547"/>
                  </a:lnTo>
                  <a:lnTo>
                    <a:pt x="23079" y="186442"/>
                  </a:lnTo>
                  <a:lnTo>
                    <a:pt x="23822" y="185718"/>
                  </a:lnTo>
                  <a:lnTo>
                    <a:pt x="25184" y="185842"/>
                  </a:lnTo>
                  <a:lnTo>
                    <a:pt x="25975" y="185109"/>
                  </a:lnTo>
                  <a:lnTo>
                    <a:pt x="26270" y="183347"/>
                  </a:lnTo>
                  <a:lnTo>
                    <a:pt x="26261" y="181385"/>
                  </a:lnTo>
                  <a:lnTo>
                    <a:pt x="24746" y="176013"/>
                  </a:lnTo>
                  <a:lnTo>
                    <a:pt x="24289" y="173526"/>
                  </a:lnTo>
                  <a:lnTo>
                    <a:pt x="24041" y="171079"/>
                  </a:lnTo>
                  <a:lnTo>
                    <a:pt x="24994" y="168554"/>
                  </a:lnTo>
                  <a:lnTo>
                    <a:pt x="26289" y="165602"/>
                  </a:lnTo>
                  <a:lnTo>
                    <a:pt x="25984" y="163020"/>
                  </a:lnTo>
                  <a:lnTo>
                    <a:pt x="26337" y="162020"/>
                  </a:lnTo>
                  <a:lnTo>
                    <a:pt x="27394" y="161877"/>
                  </a:lnTo>
                  <a:lnTo>
                    <a:pt x="28718" y="162496"/>
                  </a:lnTo>
                  <a:lnTo>
                    <a:pt x="30175" y="162068"/>
                  </a:lnTo>
                  <a:lnTo>
                    <a:pt x="31280" y="160487"/>
                  </a:lnTo>
                  <a:lnTo>
                    <a:pt x="31728" y="159105"/>
                  </a:lnTo>
                  <a:lnTo>
                    <a:pt x="32395" y="153133"/>
                  </a:lnTo>
                  <a:lnTo>
                    <a:pt x="32842" y="147656"/>
                  </a:lnTo>
                  <a:lnTo>
                    <a:pt x="33033" y="143189"/>
                  </a:lnTo>
                  <a:lnTo>
                    <a:pt x="31899" y="140513"/>
                  </a:lnTo>
                  <a:lnTo>
                    <a:pt x="30156" y="133312"/>
                  </a:lnTo>
                  <a:lnTo>
                    <a:pt x="30661" y="132083"/>
                  </a:lnTo>
                  <a:lnTo>
                    <a:pt x="31452" y="131797"/>
                  </a:lnTo>
                  <a:lnTo>
                    <a:pt x="34033" y="134321"/>
                  </a:lnTo>
                  <a:lnTo>
                    <a:pt x="35147" y="134741"/>
                  </a:lnTo>
                  <a:lnTo>
                    <a:pt x="37024" y="134350"/>
                  </a:lnTo>
                  <a:lnTo>
                    <a:pt x="38871" y="133788"/>
                  </a:lnTo>
                  <a:lnTo>
                    <a:pt x="40214" y="133750"/>
                  </a:lnTo>
                  <a:lnTo>
                    <a:pt x="42148" y="134617"/>
                  </a:lnTo>
                  <a:lnTo>
                    <a:pt x="44805" y="135579"/>
                  </a:lnTo>
                  <a:lnTo>
                    <a:pt x="48968" y="136769"/>
                  </a:lnTo>
                  <a:lnTo>
                    <a:pt x="50673" y="137665"/>
                  </a:lnTo>
                  <a:lnTo>
                    <a:pt x="52083" y="137541"/>
                  </a:lnTo>
                  <a:lnTo>
                    <a:pt x="53226" y="134741"/>
                  </a:lnTo>
                  <a:lnTo>
                    <a:pt x="54550" y="130654"/>
                  </a:lnTo>
                  <a:lnTo>
                    <a:pt x="56512" y="124568"/>
                  </a:lnTo>
                  <a:lnTo>
                    <a:pt x="58760" y="120139"/>
                  </a:lnTo>
                  <a:lnTo>
                    <a:pt x="59360" y="118958"/>
                  </a:lnTo>
                  <a:lnTo>
                    <a:pt x="61865" y="115348"/>
                  </a:lnTo>
                  <a:lnTo>
                    <a:pt x="64294" y="111557"/>
                  </a:lnTo>
                  <a:lnTo>
                    <a:pt x="66418" y="106766"/>
                  </a:lnTo>
                  <a:lnTo>
                    <a:pt x="67599" y="103308"/>
                  </a:lnTo>
                  <a:lnTo>
                    <a:pt x="67494" y="101870"/>
                  </a:lnTo>
                  <a:lnTo>
                    <a:pt x="66732" y="100679"/>
                  </a:lnTo>
                  <a:lnTo>
                    <a:pt x="65141" y="99917"/>
                  </a:lnTo>
                  <a:lnTo>
                    <a:pt x="63827" y="99127"/>
                  </a:lnTo>
                  <a:lnTo>
                    <a:pt x="63465" y="98412"/>
                  </a:lnTo>
                  <a:lnTo>
                    <a:pt x="63503" y="97602"/>
                  </a:lnTo>
                  <a:lnTo>
                    <a:pt x="64179" y="95355"/>
                  </a:lnTo>
                  <a:lnTo>
                    <a:pt x="65332" y="92697"/>
                  </a:lnTo>
                  <a:lnTo>
                    <a:pt x="66532" y="91259"/>
                  </a:lnTo>
                  <a:lnTo>
                    <a:pt x="69685" y="89478"/>
                  </a:lnTo>
                  <a:lnTo>
                    <a:pt x="71694" y="87182"/>
                  </a:lnTo>
                  <a:lnTo>
                    <a:pt x="73962" y="84144"/>
                  </a:lnTo>
                  <a:lnTo>
                    <a:pt x="75190" y="82077"/>
                  </a:lnTo>
                  <a:lnTo>
                    <a:pt x="75809" y="77867"/>
                  </a:lnTo>
                  <a:lnTo>
                    <a:pt x="76485" y="77028"/>
                  </a:lnTo>
                  <a:lnTo>
                    <a:pt x="77877" y="75667"/>
                  </a:lnTo>
                  <a:lnTo>
                    <a:pt x="78934" y="74076"/>
                  </a:lnTo>
                  <a:lnTo>
                    <a:pt x="78848" y="73209"/>
                  </a:lnTo>
                  <a:lnTo>
                    <a:pt x="78286" y="72590"/>
                  </a:lnTo>
                  <a:lnTo>
                    <a:pt x="77238" y="69637"/>
                  </a:lnTo>
                  <a:lnTo>
                    <a:pt x="76752" y="65008"/>
                  </a:lnTo>
                  <a:lnTo>
                    <a:pt x="76981" y="61246"/>
                  </a:lnTo>
                  <a:lnTo>
                    <a:pt x="77771" y="59712"/>
                  </a:lnTo>
                  <a:lnTo>
                    <a:pt x="78820" y="57578"/>
                  </a:lnTo>
                  <a:lnTo>
                    <a:pt x="80763" y="56264"/>
                  </a:lnTo>
                  <a:lnTo>
                    <a:pt x="83534" y="55350"/>
                  </a:lnTo>
                  <a:lnTo>
                    <a:pt x="87773" y="52854"/>
                  </a:lnTo>
                  <a:lnTo>
                    <a:pt x="95117" y="47063"/>
                  </a:lnTo>
                  <a:lnTo>
                    <a:pt x="97764" y="45177"/>
                  </a:lnTo>
                  <a:lnTo>
                    <a:pt x="99574" y="44196"/>
                  </a:lnTo>
                  <a:lnTo>
                    <a:pt x="101336" y="41767"/>
                  </a:lnTo>
                  <a:lnTo>
                    <a:pt x="103756" y="39110"/>
                  </a:lnTo>
                  <a:lnTo>
                    <a:pt x="107213" y="37785"/>
                  </a:lnTo>
                  <a:lnTo>
                    <a:pt x="109433" y="37271"/>
                  </a:lnTo>
                  <a:lnTo>
                    <a:pt x="119910" y="35452"/>
                  </a:lnTo>
                  <a:lnTo>
                    <a:pt x="121672" y="35681"/>
                  </a:lnTo>
                  <a:lnTo>
                    <a:pt x="123444" y="36738"/>
                  </a:lnTo>
                  <a:lnTo>
                    <a:pt x="125644" y="40281"/>
                  </a:lnTo>
                  <a:lnTo>
                    <a:pt x="127597" y="41615"/>
                  </a:lnTo>
                  <a:lnTo>
                    <a:pt x="129864" y="42548"/>
                  </a:lnTo>
                  <a:lnTo>
                    <a:pt x="131569" y="42148"/>
                  </a:lnTo>
                  <a:lnTo>
                    <a:pt x="131616" y="40719"/>
                  </a:lnTo>
                  <a:lnTo>
                    <a:pt x="126225" y="32452"/>
                  </a:lnTo>
                  <a:lnTo>
                    <a:pt x="125739" y="30194"/>
                  </a:lnTo>
                  <a:lnTo>
                    <a:pt x="125549" y="28032"/>
                  </a:lnTo>
                  <a:lnTo>
                    <a:pt x="126159" y="26318"/>
                  </a:lnTo>
                  <a:lnTo>
                    <a:pt x="127845" y="24679"/>
                  </a:lnTo>
                  <a:lnTo>
                    <a:pt x="130169" y="22831"/>
                  </a:lnTo>
                  <a:lnTo>
                    <a:pt x="133064" y="20517"/>
                  </a:lnTo>
                  <a:lnTo>
                    <a:pt x="134884" y="18917"/>
                  </a:lnTo>
                  <a:lnTo>
                    <a:pt x="137027" y="18402"/>
                  </a:lnTo>
                  <a:lnTo>
                    <a:pt x="137798" y="17478"/>
                  </a:lnTo>
                  <a:lnTo>
                    <a:pt x="138017" y="16135"/>
                  </a:lnTo>
                  <a:lnTo>
                    <a:pt x="137903" y="14668"/>
                  </a:lnTo>
                  <a:lnTo>
                    <a:pt x="136922" y="13011"/>
                  </a:lnTo>
                  <a:lnTo>
                    <a:pt x="137122" y="10925"/>
                  </a:lnTo>
                  <a:lnTo>
                    <a:pt x="137446" y="9030"/>
                  </a:lnTo>
                  <a:lnTo>
                    <a:pt x="138360" y="7925"/>
                  </a:lnTo>
                  <a:lnTo>
                    <a:pt x="140361" y="4924"/>
                  </a:lnTo>
                  <a:lnTo>
                    <a:pt x="141598" y="2753"/>
                  </a:lnTo>
                  <a:lnTo>
                    <a:pt x="142247" y="1829"/>
                  </a:lnTo>
                  <a:lnTo>
                    <a:pt x="143208" y="200"/>
                  </a:lnTo>
                  <a:lnTo>
                    <a:pt x="144846" y="0"/>
                  </a:lnTo>
                  <a:lnTo>
                    <a:pt x="146447" y="514"/>
                  </a:lnTo>
                  <a:lnTo>
                    <a:pt x="147399" y="1438"/>
                  </a:lnTo>
                  <a:lnTo>
                    <a:pt x="148352" y="3324"/>
                  </a:lnTo>
                  <a:lnTo>
                    <a:pt x="149390" y="4867"/>
                  </a:lnTo>
                  <a:lnTo>
                    <a:pt x="150666" y="4867"/>
                  </a:lnTo>
                  <a:lnTo>
                    <a:pt x="151962" y="4648"/>
                  </a:lnTo>
                  <a:lnTo>
                    <a:pt x="152562" y="4858"/>
                  </a:lnTo>
                  <a:lnTo>
                    <a:pt x="153800" y="6144"/>
                  </a:lnTo>
                  <a:lnTo>
                    <a:pt x="156163" y="9230"/>
                  </a:lnTo>
                  <a:lnTo>
                    <a:pt x="157210" y="10011"/>
                  </a:lnTo>
                  <a:lnTo>
                    <a:pt x="158201" y="11325"/>
                  </a:lnTo>
                  <a:lnTo>
                    <a:pt x="158725" y="13954"/>
                  </a:lnTo>
                  <a:lnTo>
                    <a:pt x="159048" y="16592"/>
                  </a:lnTo>
                  <a:lnTo>
                    <a:pt x="162010" y="25746"/>
                  </a:lnTo>
                  <a:lnTo>
                    <a:pt x="162896" y="27670"/>
                  </a:lnTo>
                  <a:lnTo>
                    <a:pt x="163554" y="29137"/>
                  </a:lnTo>
                  <a:lnTo>
                    <a:pt x="164935" y="29499"/>
                  </a:lnTo>
                  <a:lnTo>
                    <a:pt x="166059" y="28032"/>
                  </a:lnTo>
                  <a:lnTo>
                    <a:pt x="166497" y="26460"/>
                  </a:lnTo>
                  <a:lnTo>
                    <a:pt x="167659" y="25927"/>
                  </a:lnTo>
                  <a:lnTo>
                    <a:pt x="169050" y="26213"/>
                  </a:lnTo>
                  <a:lnTo>
                    <a:pt x="171602" y="27679"/>
                  </a:lnTo>
                  <a:lnTo>
                    <a:pt x="172974" y="28470"/>
                  </a:lnTo>
                  <a:lnTo>
                    <a:pt x="173660" y="32985"/>
                  </a:lnTo>
                  <a:lnTo>
                    <a:pt x="173812" y="38271"/>
                  </a:lnTo>
                  <a:lnTo>
                    <a:pt x="173612" y="39910"/>
                  </a:lnTo>
                  <a:lnTo>
                    <a:pt x="174727" y="44263"/>
                  </a:lnTo>
                  <a:lnTo>
                    <a:pt x="175070" y="49254"/>
                  </a:lnTo>
                  <a:lnTo>
                    <a:pt x="175307" y="51987"/>
                  </a:lnTo>
                  <a:lnTo>
                    <a:pt x="175336" y="54588"/>
                  </a:lnTo>
                  <a:lnTo>
                    <a:pt x="175136" y="57998"/>
                  </a:lnTo>
                  <a:lnTo>
                    <a:pt x="174536" y="62560"/>
                  </a:lnTo>
                  <a:lnTo>
                    <a:pt x="173536" y="66456"/>
                  </a:lnTo>
                  <a:lnTo>
                    <a:pt x="173898" y="69694"/>
                  </a:lnTo>
                  <a:lnTo>
                    <a:pt x="173298" y="71171"/>
                  </a:lnTo>
                  <a:lnTo>
                    <a:pt x="170859" y="71923"/>
                  </a:lnTo>
                  <a:lnTo>
                    <a:pt x="170650" y="73162"/>
                  </a:lnTo>
                  <a:lnTo>
                    <a:pt x="171364" y="75190"/>
                  </a:lnTo>
                  <a:lnTo>
                    <a:pt x="173069" y="77733"/>
                  </a:lnTo>
                  <a:lnTo>
                    <a:pt x="173117" y="79334"/>
                  </a:lnTo>
                  <a:lnTo>
                    <a:pt x="172288" y="80420"/>
                  </a:lnTo>
                  <a:lnTo>
                    <a:pt x="170498" y="80524"/>
                  </a:lnTo>
                  <a:lnTo>
                    <a:pt x="168011" y="81534"/>
                  </a:lnTo>
                  <a:lnTo>
                    <a:pt x="166297" y="84811"/>
                  </a:lnTo>
                  <a:lnTo>
                    <a:pt x="164487" y="87496"/>
                  </a:lnTo>
                  <a:lnTo>
                    <a:pt x="163496" y="88030"/>
                  </a:lnTo>
                  <a:lnTo>
                    <a:pt x="160182" y="87268"/>
                  </a:lnTo>
                  <a:lnTo>
                    <a:pt x="159391" y="87954"/>
                  </a:lnTo>
                  <a:lnTo>
                    <a:pt x="158229" y="92526"/>
                  </a:lnTo>
                  <a:lnTo>
                    <a:pt x="157277" y="94497"/>
                  </a:lnTo>
                  <a:lnTo>
                    <a:pt x="155857" y="96155"/>
                  </a:lnTo>
                  <a:lnTo>
                    <a:pt x="154553" y="97136"/>
                  </a:lnTo>
                  <a:lnTo>
                    <a:pt x="153371" y="97822"/>
                  </a:lnTo>
                  <a:lnTo>
                    <a:pt x="150743" y="97364"/>
                  </a:lnTo>
                  <a:lnTo>
                    <a:pt x="149352" y="100117"/>
                  </a:lnTo>
                  <a:lnTo>
                    <a:pt x="147961" y="103746"/>
                  </a:lnTo>
                  <a:lnTo>
                    <a:pt x="147847" y="105623"/>
                  </a:lnTo>
                  <a:lnTo>
                    <a:pt x="148571" y="108575"/>
                  </a:lnTo>
                  <a:lnTo>
                    <a:pt x="148190" y="109394"/>
                  </a:lnTo>
                  <a:lnTo>
                    <a:pt x="146771" y="110033"/>
                  </a:lnTo>
                  <a:lnTo>
                    <a:pt x="144437" y="111357"/>
                  </a:lnTo>
                  <a:lnTo>
                    <a:pt x="142999" y="115557"/>
                  </a:lnTo>
                  <a:lnTo>
                    <a:pt x="143056" y="119634"/>
                  </a:lnTo>
                  <a:lnTo>
                    <a:pt x="143913" y="121025"/>
                  </a:lnTo>
                  <a:lnTo>
                    <a:pt x="145523" y="121634"/>
                  </a:lnTo>
                  <a:lnTo>
                    <a:pt x="146675" y="122882"/>
                  </a:lnTo>
                  <a:lnTo>
                    <a:pt x="146790" y="124844"/>
                  </a:lnTo>
                  <a:lnTo>
                    <a:pt x="147781" y="127292"/>
                  </a:lnTo>
                  <a:lnTo>
                    <a:pt x="147314" y="130140"/>
                  </a:lnTo>
                  <a:lnTo>
                    <a:pt x="144037" y="134283"/>
                  </a:lnTo>
                  <a:lnTo>
                    <a:pt x="143942" y="136541"/>
                  </a:lnTo>
                  <a:lnTo>
                    <a:pt x="145685" y="137236"/>
                  </a:lnTo>
                  <a:lnTo>
                    <a:pt x="147190" y="136912"/>
                  </a:lnTo>
                  <a:lnTo>
                    <a:pt x="149047" y="135931"/>
                  </a:lnTo>
                  <a:lnTo>
                    <a:pt x="151229" y="134350"/>
                  </a:lnTo>
                  <a:lnTo>
                    <a:pt x="156029" y="132045"/>
                  </a:lnTo>
                  <a:lnTo>
                    <a:pt x="161258" y="130730"/>
                  </a:lnTo>
                  <a:lnTo>
                    <a:pt x="165392" y="130483"/>
                  </a:lnTo>
                  <a:lnTo>
                    <a:pt x="168926" y="130578"/>
                  </a:lnTo>
                  <a:lnTo>
                    <a:pt x="170659" y="131064"/>
                  </a:lnTo>
                  <a:lnTo>
                    <a:pt x="171183" y="131912"/>
                  </a:lnTo>
                  <a:lnTo>
                    <a:pt x="176022" y="130568"/>
                  </a:lnTo>
                  <a:lnTo>
                    <a:pt x="177032" y="130492"/>
                  </a:lnTo>
                  <a:lnTo>
                    <a:pt x="177908" y="130416"/>
                  </a:lnTo>
                  <a:lnTo>
                    <a:pt x="177879" y="131311"/>
                  </a:lnTo>
                  <a:lnTo>
                    <a:pt x="174336" y="134998"/>
                  </a:lnTo>
                  <a:lnTo>
                    <a:pt x="173679" y="136712"/>
                  </a:lnTo>
                  <a:lnTo>
                    <a:pt x="173793" y="138551"/>
                  </a:lnTo>
                  <a:lnTo>
                    <a:pt x="175241" y="140255"/>
                  </a:lnTo>
                  <a:lnTo>
                    <a:pt x="176641" y="141570"/>
                  </a:lnTo>
                  <a:lnTo>
                    <a:pt x="177832" y="144866"/>
                  </a:lnTo>
                  <a:lnTo>
                    <a:pt x="176908" y="147876"/>
                  </a:lnTo>
                  <a:lnTo>
                    <a:pt x="177498" y="148971"/>
                  </a:lnTo>
                  <a:lnTo>
                    <a:pt x="178537" y="150200"/>
                  </a:lnTo>
                  <a:lnTo>
                    <a:pt x="179165" y="151933"/>
                  </a:lnTo>
                  <a:lnTo>
                    <a:pt x="179251" y="154038"/>
                  </a:lnTo>
                  <a:lnTo>
                    <a:pt x="178661" y="157401"/>
                  </a:lnTo>
                  <a:lnTo>
                    <a:pt x="183775" y="159153"/>
                  </a:lnTo>
                  <a:lnTo>
                    <a:pt x="188195" y="159944"/>
                  </a:lnTo>
                  <a:lnTo>
                    <a:pt x="191414" y="160153"/>
                  </a:lnTo>
                  <a:lnTo>
                    <a:pt x="193481" y="160925"/>
                  </a:lnTo>
                  <a:lnTo>
                    <a:pt x="194729" y="161592"/>
                  </a:lnTo>
                  <a:lnTo>
                    <a:pt x="195606" y="162792"/>
                  </a:lnTo>
                  <a:lnTo>
                    <a:pt x="195862" y="164106"/>
                  </a:lnTo>
                  <a:lnTo>
                    <a:pt x="194786" y="165030"/>
                  </a:lnTo>
                  <a:lnTo>
                    <a:pt x="192605" y="167973"/>
                  </a:lnTo>
                  <a:lnTo>
                    <a:pt x="191348" y="171907"/>
                  </a:lnTo>
                  <a:lnTo>
                    <a:pt x="191481" y="174850"/>
                  </a:lnTo>
                  <a:lnTo>
                    <a:pt x="191328" y="177403"/>
                  </a:lnTo>
                  <a:lnTo>
                    <a:pt x="188795" y="181080"/>
                  </a:lnTo>
                  <a:lnTo>
                    <a:pt x="187795" y="183604"/>
                  </a:lnTo>
                  <a:lnTo>
                    <a:pt x="186909" y="186185"/>
                  </a:lnTo>
                  <a:lnTo>
                    <a:pt x="186937" y="187309"/>
                  </a:lnTo>
                  <a:lnTo>
                    <a:pt x="187461" y="188090"/>
                  </a:lnTo>
                  <a:lnTo>
                    <a:pt x="188538" y="188547"/>
                  </a:lnTo>
                  <a:lnTo>
                    <a:pt x="190405" y="188823"/>
                  </a:lnTo>
                  <a:lnTo>
                    <a:pt x="192691" y="188528"/>
                  </a:lnTo>
                  <a:lnTo>
                    <a:pt x="198139" y="189147"/>
                  </a:lnTo>
                  <a:lnTo>
                    <a:pt x="204359" y="190281"/>
                  </a:lnTo>
                  <a:lnTo>
                    <a:pt x="206826" y="190900"/>
                  </a:lnTo>
                  <a:lnTo>
                    <a:pt x="207636" y="192043"/>
                  </a:lnTo>
                  <a:lnTo>
                    <a:pt x="207436" y="194529"/>
                  </a:lnTo>
                  <a:lnTo>
                    <a:pt x="207045" y="196844"/>
                  </a:lnTo>
                  <a:lnTo>
                    <a:pt x="207445" y="198625"/>
                  </a:lnTo>
                  <a:lnTo>
                    <a:pt x="208445" y="200253"/>
                  </a:lnTo>
                  <a:lnTo>
                    <a:pt x="210131" y="200796"/>
                  </a:lnTo>
                  <a:lnTo>
                    <a:pt x="211579" y="201425"/>
                  </a:lnTo>
                  <a:lnTo>
                    <a:pt x="211855" y="202673"/>
                  </a:lnTo>
                  <a:lnTo>
                    <a:pt x="211407" y="204368"/>
                  </a:lnTo>
                  <a:lnTo>
                    <a:pt x="212141" y="205702"/>
                  </a:lnTo>
                  <a:lnTo>
                    <a:pt x="212970" y="206578"/>
                  </a:lnTo>
                  <a:lnTo>
                    <a:pt x="214760" y="207083"/>
                  </a:lnTo>
                  <a:lnTo>
                    <a:pt x="218389" y="205997"/>
                  </a:lnTo>
                  <a:lnTo>
                    <a:pt x="220932" y="206483"/>
                  </a:lnTo>
                  <a:lnTo>
                    <a:pt x="223228" y="207226"/>
                  </a:lnTo>
                  <a:lnTo>
                    <a:pt x="225180" y="206835"/>
                  </a:lnTo>
                  <a:lnTo>
                    <a:pt x="227114" y="205883"/>
                  </a:lnTo>
                  <a:lnTo>
                    <a:pt x="231343" y="201587"/>
                  </a:lnTo>
                  <a:lnTo>
                    <a:pt x="236268" y="199263"/>
                  </a:lnTo>
                  <a:lnTo>
                    <a:pt x="237887" y="198711"/>
                  </a:lnTo>
                  <a:lnTo>
                    <a:pt x="238973" y="198987"/>
                  </a:lnTo>
                  <a:lnTo>
                    <a:pt x="239239" y="199282"/>
                  </a:lnTo>
                  <a:lnTo>
                    <a:pt x="239173" y="200158"/>
                  </a:lnTo>
                  <a:lnTo>
                    <a:pt x="239687" y="203692"/>
                  </a:lnTo>
                  <a:lnTo>
                    <a:pt x="239477" y="204111"/>
                  </a:lnTo>
                  <a:close/>
                  <a:moveTo>
                    <a:pt x="22174" y="250822"/>
                  </a:moveTo>
                  <a:lnTo>
                    <a:pt x="22527" y="253508"/>
                  </a:lnTo>
                  <a:lnTo>
                    <a:pt x="21241" y="252403"/>
                  </a:lnTo>
                  <a:lnTo>
                    <a:pt x="19565" y="248669"/>
                  </a:lnTo>
                  <a:lnTo>
                    <a:pt x="19612" y="246221"/>
                  </a:lnTo>
                  <a:lnTo>
                    <a:pt x="20812" y="247364"/>
                  </a:lnTo>
                  <a:lnTo>
                    <a:pt x="22174" y="250822"/>
                  </a:lnTo>
                  <a:close/>
                  <a:moveTo>
                    <a:pt x="35052" y="251708"/>
                  </a:moveTo>
                  <a:lnTo>
                    <a:pt x="35633" y="255603"/>
                  </a:lnTo>
                  <a:lnTo>
                    <a:pt x="33804" y="254146"/>
                  </a:lnTo>
                  <a:lnTo>
                    <a:pt x="33128" y="252136"/>
                  </a:lnTo>
                  <a:lnTo>
                    <a:pt x="32947" y="250079"/>
                  </a:lnTo>
                  <a:lnTo>
                    <a:pt x="35052" y="251708"/>
                  </a:lnTo>
                  <a:close/>
                  <a:moveTo>
                    <a:pt x="41014" y="261147"/>
                  </a:moveTo>
                  <a:lnTo>
                    <a:pt x="44072" y="263480"/>
                  </a:lnTo>
                  <a:lnTo>
                    <a:pt x="45291" y="263319"/>
                  </a:lnTo>
                  <a:lnTo>
                    <a:pt x="47187" y="264795"/>
                  </a:lnTo>
                  <a:lnTo>
                    <a:pt x="47234" y="265376"/>
                  </a:lnTo>
                  <a:lnTo>
                    <a:pt x="46873" y="266576"/>
                  </a:lnTo>
                  <a:lnTo>
                    <a:pt x="46015" y="267519"/>
                  </a:lnTo>
                  <a:lnTo>
                    <a:pt x="43701" y="268462"/>
                  </a:lnTo>
                  <a:lnTo>
                    <a:pt x="42110" y="267700"/>
                  </a:lnTo>
                  <a:lnTo>
                    <a:pt x="41481" y="265147"/>
                  </a:lnTo>
                  <a:lnTo>
                    <a:pt x="39614" y="263947"/>
                  </a:lnTo>
                  <a:lnTo>
                    <a:pt x="39128" y="262928"/>
                  </a:lnTo>
                  <a:lnTo>
                    <a:pt x="40310" y="261537"/>
                  </a:lnTo>
                  <a:lnTo>
                    <a:pt x="41014" y="261147"/>
                  </a:lnTo>
                  <a:close/>
                  <a:moveTo>
                    <a:pt x="40377" y="285721"/>
                  </a:moveTo>
                  <a:lnTo>
                    <a:pt x="39929" y="285960"/>
                  </a:lnTo>
                  <a:lnTo>
                    <a:pt x="37148" y="283607"/>
                  </a:lnTo>
                  <a:lnTo>
                    <a:pt x="34947" y="280578"/>
                  </a:lnTo>
                  <a:lnTo>
                    <a:pt x="38443" y="279978"/>
                  </a:lnTo>
                  <a:lnTo>
                    <a:pt x="41815" y="280635"/>
                  </a:lnTo>
                  <a:lnTo>
                    <a:pt x="41833" y="282245"/>
                  </a:lnTo>
                  <a:lnTo>
                    <a:pt x="41110" y="284836"/>
                  </a:lnTo>
                  <a:lnTo>
                    <a:pt x="40377" y="285721"/>
                  </a:lnTo>
                  <a:close/>
                  <a:moveTo>
                    <a:pt x="144209" y="353444"/>
                  </a:moveTo>
                  <a:lnTo>
                    <a:pt x="143199" y="353806"/>
                  </a:lnTo>
                  <a:lnTo>
                    <a:pt x="141684" y="351996"/>
                  </a:lnTo>
                  <a:lnTo>
                    <a:pt x="141380" y="347691"/>
                  </a:lnTo>
                  <a:lnTo>
                    <a:pt x="142647" y="346700"/>
                  </a:lnTo>
                  <a:lnTo>
                    <a:pt x="143323" y="346462"/>
                  </a:lnTo>
                  <a:lnTo>
                    <a:pt x="144313" y="346996"/>
                  </a:lnTo>
                  <a:lnTo>
                    <a:pt x="144694" y="347691"/>
                  </a:lnTo>
                  <a:lnTo>
                    <a:pt x="144866" y="348558"/>
                  </a:lnTo>
                  <a:lnTo>
                    <a:pt x="144599" y="349444"/>
                  </a:lnTo>
                  <a:lnTo>
                    <a:pt x="144209" y="353444"/>
                  </a:lnTo>
                  <a:close/>
                  <a:moveTo>
                    <a:pt x="61389" y="361940"/>
                  </a:moveTo>
                  <a:lnTo>
                    <a:pt x="59646" y="364636"/>
                  </a:lnTo>
                  <a:lnTo>
                    <a:pt x="59007" y="360607"/>
                  </a:lnTo>
                  <a:lnTo>
                    <a:pt x="61836" y="358369"/>
                  </a:lnTo>
                  <a:lnTo>
                    <a:pt x="63236" y="356225"/>
                  </a:lnTo>
                  <a:lnTo>
                    <a:pt x="64713" y="354768"/>
                  </a:lnTo>
                  <a:lnTo>
                    <a:pt x="65180" y="356549"/>
                  </a:lnTo>
                  <a:lnTo>
                    <a:pt x="63779" y="359921"/>
                  </a:lnTo>
                  <a:lnTo>
                    <a:pt x="61389" y="361940"/>
                  </a:lnTo>
                  <a:close/>
                  <a:moveTo>
                    <a:pt x="70161" y="365436"/>
                  </a:moveTo>
                  <a:lnTo>
                    <a:pt x="69609" y="366141"/>
                  </a:lnTo>
                  <a:lnTo>
                    <a:pt x="68513" y="365636"/>
                  </a:lnTo>
                  <a:lnTo>
                    <a:pt x="68256" y="365331"/>
                  </a:lnTo>
                  <a:lnTo>
                    <a:pt x="70780" y="362293"/>
                  </a:lnTo>
                  <a:lnTo>
                    <a:pt x="71047" y="363426"/>
                  </a:lnTo>
                  <a:lnTo>
                    <a:pt x="70161" y="365436"/>
                  </a:lnTo>
                  <a:close/>
                  <a:moveTo>
                    <a:pt x="164002" y="440074"/>
                  </a:moveTo>
                  <a:lnTo>
                    <a:pt x="163830" y="444551"/>
                  </a:lnTo>
                  <a:lnTo>
                    <a:pt x="162487" y="442388"/>
                  </a:lnTo>
                  <a:lnTo>
                    <a:pt x="162268" y="439921"/>
                  </a:lnTo>
                  <a:lnTo>
                    <a:pt x="162373" y="437626"/>
                  </a:lnTo>
                  <a:lnTo>
                    <a:pt x="162658" y="437254"/>
                  </a:lnTo>
                  <a:lnTo>
                    <a:pt x="162744" y="437607"/>
                  </a:lnTo>
                  <a:lnTo>
                    <a:pt x="163544" y="438636"/>
                  </a:lnTo>
                  <a:lnTo>
                    <a:pt x="164002" y="440074"/>
                  </a:lnTo>
                  <a:close/>
                  <a:moveTo>
                    <a:pt x="166631" y="453723"/>
                  </a:moveTo>
                  <a:lnTo>
                    <a:pt x="167230" y="454476"/>
                  </a:lnTo>
                  <a:lnTo>
                    <a:pt x="168087" y="454457"/>
                  </a:lnTo>
                  <a:lnTo>
                    <a:pt x="167850" y="457114"/>
                  </a:lnTo>
                  <a:lnTo>
                    <a:pt x="165754" y="460381"/>
                  </a:lnTo>
                  <a:lnTo>
                    <a:pt x="164506" y="460858"/>
                  </a:lnTo>
                  <a:lnTo>
                    <a:pt x="163954" y="460858"/>
                  </a:lnTo>
                  <a:lnTo>
                    <a:pt x="164421" y="456086"/>
                  </a:lnTo>
                  <a:lnTo>
                    <a:pt x="163649" y="453361"/>
                  </a:lnTo>
                  <a:lnTo>
                    <a:pt x="163906" y="451552"/>
                  </a:lnTo>
                  <a:lnTo>
                    <a:pt x="166154" y="452390"/>
                  </a:lnTo>
                  <a:lnTo>
                    <a:pt x="166631" y="453723"/>
                  </a:lnTo>
                  <a:close/>
                  <a:moveTo>
                    <a:pt x="157334" y="459381"/>
                  </a:moveTo>
                  <a:lnTo>
                    <a:pt x="157172" y="460372"/>
                  </a:lnTo>
                  <a:lnTo>
                    <a:pt x="155629" y="462401"/>
                  </a:lnTo>
                  <a:lnTo>
                    <a:pt x="154267" y="461220"/>
                  </a:lnTo>
                  <a:lnTo>
                    <a:pt x="153924" y="460581"/>
                  </a:lnTo>
                  <a:lnTo>
                    <a:pt x="155305" y="459276"/>
                  </a:lnTo>
                  <a:lnTo>
                    <a:pt x="156772" y="459467"/>
                  </a:lnTo>
                  <a:lnTo>
                    <a:pt x="157163" y="459172"/>
                  </a:lnTo>
                  <a:lnTo>
                    <a:pt x="157334" y="459381"/>
                  </a:lnTo>
                  <a:close/>
                  <a:moveTo>
                    <a:pt x="159220" y="465896"/>
                  </a:moveTo>
                  <a:lnTo>
                    <a:pt x="158905" y="466049"/>
                  </a:lnTo>
                  <a:lnTo>
                    <a:pt x="158468" y="465963"/>
                  </a:lnTo>
                  <a:lnTo>
                    <a:pt x="157582" y="465525"/>
                  </a:lnTo>
                  <a:lnTo>
                    <a:pt x="156563" y="463677"/>
                  </a:lnTo>
                  <a:lnTo>
                    <a:pt x="157106" y="462381"/>
                  </a:lnTo>
                  <a:lnTo>
                    <a:pt x="157477" y="462067"/>
                  </a:lnTo>
                  <a:lnTo>
                    <a:pt x="158372" y="462172"/>
                  </a:lnTo>
                  <a:lnTo>
                    <a:pt x="158848" y="462420"/>
                  </a:lnTo>
                  <a:lnTo>
                    <a:pt x="159010" y="462896"/>
                  </a:lnTo>
                  <a:lnTo>
                    <a:pt x="158753" y="463915"/>
                  </a:lnTo>
                  <a:lnTo>
                    <a:pt x="158791" y="464791"/>
                  </a:lnTo>
                  <a:lnTo>
                    <a:pt x="159220" y="465896"/>
                  </a:lnTo>
                  <a:close/>
                  <a:moveTo>
                    <a:pt x="169364" y="472554"/>
                  </a:moveTo>
                  <a:lnTo>
                    <a:pt x="168250" y="472707"/>
                  </a:lnTo>
                  <a:lnTo>
                    <a:pt x="167716" y="468316"/>
                  </a:lnTo>
                  <a:lnTo>
                    <a:pt x="168030" y="467687"/>
                  </a:lnTo>
                  <a:lnTo>
                    <a:pt x="169612" y="469840"/>
                  </a:lnTo>
                  <a:lnTo>
                    <a:pt x="171859" y="471154"/>
                  </a:lnTo>
                  <a:lnTo>
                    <a:pt x="170974" y="472011"/>
                  </a:lnTo>
                  <a:lnTo>
                    <a:pt x="169364" y="472554"/>
                  </a:lnTo>
                  <a:close/>
                  <a:moveTo>
                    <a:pt x="157582" y="478326"/>
                  </a:moveTo>
                  <a:lnTo>
                    <a:pt x="157791" y="479831"/>
                  </a:lnTo>
                  <a:lnTo>
                    <a:pt x="156124" y="478231"/>
                  </a:lnTo>
                  <a:lnTo>
                    <a:pt x="155839" y="473773"/>
                  </a:lnTo>
                  <a:lnTo>
                    <a:pt x="157153" y="476583"/>
                  </a:lnTo>
                  <a:lnTo>
                    <a:pt x="157725" y="477221"/>
                  </a:lnTo>
                  <a:lnTo>
                    <a:pt x="157582" y="478326"/>
                  </a:lnTo>
                  <a:close/>
                  <a:moveTo>
                    <a:pt x="170364" y="476898"/>
                  </a:moveTo>
                  <a:lnTo>
                    <a:pt x="169688" y="482489"/>
                  </a:lnTo>
                  <a:lnTo>
                    <a:pt x="167993" y="481717"/>
                  </a:lnTo>
                  <a:lnTo>
                    <a:pt x="167183" y="481717"/>
                  </a:lnTo>
                  <a:lnTo>
                    <a:pt x="166173" y="478555"/>
                  </a:lnTo>
                  <a:lnTo>
                    <a:pt x="166249" y="477707"/>
                  </a:lnTo>
                  <a:lnTo>
                    <a:pt x="165640" y="475631"/>
                  </a:lnTo>
                  <a:lnTo>
                    <a:pt x="169573" y="475269"/>
                  </a:lnTo>
                  <a:lnTo>
                    <a:pt x="170364" y="476898"/>
                  </a:lnTo>
                  <a:close/>
                  <a:moveTo>
                    <a:pt x="161487" y="484137"/>
                  </a:moveTo>
                  <a:lnTo>
                    <a:pt x="161334" y="484746"/>
                  </a:lnTo>
                  <a:lnTo>
                    <a:pt x="161154" y="484727"/>
                  </a:lnTo>
                  <a:lnTo>
                    <a:pt x="160554" y="484299"/>
                  </a:lnTo>
                  <a:lnTo>
                    <a:pt x="160925" y="481727"/>
                  </a:lnTo>
                  <a:lnTo>
                    <a:pt x="161934" y="479622"/>
                  </a:lnTo>
                  <a:lnTo>
                    <a:pt x="162973" y="476536"/>
                  </a:lnTo>
                  <a:lnTo>
                    <a:pt x="163554" y="475869"/>
                  </a:lnTo>
                  <a:lnTo>
                    <a:pt x="163763" y="477498"/>
                  </a:lnTo>
                  <a:lnTo>
                    <a:pt x="163125" y="480993"/>
                  </a:lnTo>
                  <a:lnTo>
                    <a:pt x="162582" y="482898"/>
                  </a:lnTo>
                  <a:lnTo>
                    <a:pt x="161487" y="484137"/>
                  </a:lnTo>
                  <a:close/>
                  <a:moveTo>
                    <a:pt x="170050" y="498119"/>
                  </a:moveTo>
                  <a:lnTo>
                    <a:pt x="169440" y="498177"/>
                  </a:lnTo>
                  <a:lnTo>
                    <a:pt x="168878" y="498043"/>
                  </a:lnTo>
                  <a:lnTo>
                    <a:pt x="168326" y="497624"/>
                  </a:lnTo>
                  <a:lnTo>
                    <a:pt x="169640" y="494719"/>
                  </a:lnTo>
                  <a:lnTo>
                    <a:pt x="170050" y="498119"/>
                  </a:lnTo>
                  <a:close/>
                  <a:moveTo>
                    <a:pt x="161173" y="498357"/>
                  </a:moveTo>
                  <a:lnTo>
                    <a:pt x="163401" y="503034"/>
                  </a:lnTo>
                  <a:lnTo>
                    <a:pt x="163163" y="503758"/>
                  </a:lnTo>
                  <a:lnTo>
                    <a:pt x="162820" y="504120"/>
                  </a:lnTo>
                  <a:lnTo>
                    <a:pt x="162287" y="503996"/>
                  </a:lnTo>
                  <a:lnTo>
                    <a:pt x="161391" y="501472"/>
                  </a:lnTo>
                  <a:lnTo>
                    <a:pt x="159715" y="499843"/>
                  </a:lnTo>
                  <a:lnTo>
                    <a:pt x="157705" y="500148"/>
                  </a:lnTo>
                  <a:lnTo>
                    <a:pt x="159372" y="498081"/>
                  </a:lnTo>
                  <a:lnTo>
                    <a:pt x="160030" y="497614"/>
                  </a:lnTo>
                  <a:lnTo>
                    <a:pt x="161173" y="498357"/>
                  </a:lnTo>
                  <a:close/>
                  <a:moveTo>
                    <a:pt x="160448" y="525885"/>
                  </a:moveTo>
                  <a:lnTo>
                    <a:pt x="159153" y="527456"/>
                  </a:lnTo>
                  <a:lnTo>
                    <a:pt x="158715" y="527390"/>
                  </a:lnTo>
                  <a:lnTo>
                    <a:pt x="159315" y="524780"/>
                  </a:lnTo>
                  <a:lnTo>
                    <a:pt x="161467" y="522875"/>
                  </a:lnTo>
                  <a:lnTo>
                    <a:pt x="163363" y="522703"/>
                  </a:lnTo>
                  <a:lnTo>
                    <a:pt x="163153" y="523884"/>
                  </a:lnTo>
                  <a:lnTo>
                    <a:pt x="161763" y="525332"/>
                  </a:lnTo>
                  <a:lnTo>
                    <a:pt x="160448" y="52588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C97923B5-E5EA-4E58-B754-717E03B571ED}"/>
                </a:ext>
              </a:extLst>
            </p:cNvPr>
            <p:cNvSpPr>
              <a:spLocks/>
            </p:cNvSpPr>
            <p:nvPr/>
          </p:nvSpPr>
          <p:spPr>
            <a:xfrm>
              <a:off x="8154788" y="3036554"/>
              <a:ext cx="859545" cy="411927"/>
            </a:xfrm>
            <a:custGeom>
              <a:avLst/>
              <a:gdLst>
                <a:gd name="connsiteX0" fmla="*/ 773620 w 859545"/>
                <a:gd name="connsiteY0" fmla="*/ 97126 h 411927"/>
                <a:gd name="connsiteX1" fmla="*/ 771115 w 859545"/>
                <a:gd name="connsiteY1" fmla="*/ 102861 h 411927"/>
                <a:gd name="connsiteX2" fmla="*/ 766105 w 859545"/>
                <a:gd name="connsiteY2" fmla="*/ 114310 h 411927"/>
                <a:gd name="connsiteX3" fmla="*/ 761867 w 859545"/>
                <a:gd name="connsiteY3" fmla="*/ 123949 h 411927"/>
                <a:gd name="connsiteX4" fmla="*/ 759619 w 859545"/>
                <a:gd name="connsiteY4" fmla="*/ 129359 h 411927"/>
                <a:gd name="connsiteX5" fmla="*/ 757981 w 859545"/>
                <a:gd name="connsiteY5" fmla="*/ 133474 h 411927"/>
                <a:gd name="connsiteX6" fmla="*/ 756275 w 859545"/>
                <a:gd name="connsiteY6" fmla="*/ 137370 h 411927"/>
                <a:gd name="connsiteX7" fmla="*/ 756028 w 859545"/>
                <a:gd name="connsiteY7" fmla="*/ 139703 h 411927"/>
                <a:gd name="connsiteX8" fmla="*/ 754113 w 859545"/>
                <a:gd name="connsiteY8" fmla="*/ 143456 h 411927"/>
                <a:gd name="connsiteX9" fmla="*/ 750551 w 859545"/>
                <a:gd name="connsiteY9" fmla="*/ 147981 h 411927"/>
                <a:gd name="connsiteX10" fmla="*/ 749779 w 859545"/>
                <a:gd name="connsiteY10" fmla="*/ 152876 h 411927"/>
                <a:gd name="connsiteX11" fmla="*/ 749922 w 859545"/>
                <a:gd name="connsiteY11" fmla="*/ 157267 h 411927"/>
                <a:gd name="connsiteX12" fmla="*/ 749618 w 859545"/>
                <a:gd name="connsiteY12" fmla="*/ 161192 h 411927"/>
                <a:gd name="connsiteX13" fmla="*/ 745712 w 859545"/>
                <a:gd name="connsiteY13" fmla="*/ 163678 h 411927"/>
                <a:gd name="connsiteX14" fmla="*/ 742655 w 859545"/>
                <a:gd name="connsiteY14" fmla="*/ 165887 h 411927"/>
                <a:gd name="connsiteX15" fmla="*/ 743531 w 859545"/>
                <a:gd name="connsiteY15" fmla="*/ 173298 h 411927"/>
                <a:gd name="connsiteX16" fmla="*/ 745103 w 859545"/>
                <a:gd name="connsiteY16" fmla="*/ 176089 h 411927"/>
                <a:gd name="connsiteX17" fmla="*/ 747646 w 859545"/>
                <a:gd name="connsiteY17" fmla="*/ 179099 h 411927"/>
                <a:gd name="connsiteX18" fmla="*/ 750322 w 859545"/>
                <a:gd name="connsiteY18" fmla="*/ 181508 h 411927"/>
                <a:gd name="connsiteX19" fmla="*/ 752637 w 859545"/>
                <a:gd name="connsiteY19" fmla="*/ 183537 h 411927"/>
                <a:gd name="connsiteX20" fmla="*/ 755189 w 859545"/>
                <a:gd name="connsiteY20" fmla="*/ 182566 h 411927"/>
                <a:gd name="connsiteX21" fmla="*/ 757352 w 859545"/>
                <a:gd name="connsiteY21" fmla="*/ 179470 h 411927"/>
                <a:gd name="connsiteX22" fmla="*/ 761524 w 859545"/>
                <a:gd name="connsiteY22" fmla="*/ 176746 h 411927"/>
                <a:gd name="connsiteX23" fmla="*/ 763838 w 859545"/>
                <a:gd name="connsiteY23" fmla="*/ 176679 h 411927"/>
                <a:gd name="connsiteX24" fmla="*/ 765457 w 859545"/>
                <a:gd name="connsiteY24" fmla="*/ 177308 h 411927"/>
                <a:gd name="connsiteX25" fmla="*/ 769077 w 859545"/>
                <a:gd name="connsiteY25" fmla="*/ 177489 h 411927"/>
                <a:gd name="connsiteX26" fmla="*/ 772783 w 859545"/>
                <a:gd name="connsiteY26" fmla="*/ 176498 h 411927"/>
                <a:gd name="connsiteX27" fmla="*/ 775688 w 859545"/>
                <a:gd name="connsiteY27" fmla="*/ 176289 h 411927"/>
                <a:gd name="connsiteX28" fmla="*/ 779440 w 859545"/>
                <a:gd name="connsiteY28" fmla="*/ 176955 h 411927"/>
                <a:gd name="connsiteX29" fmla="*/ 780793 w 859545"/>
                <a:gd name="connsiteY29" fmla="*/ 177603 h 411927"/>
                <a:gd name="connsiteX30" fmla="*/ 783946 w 859545"/>
                <a:gd name="connsiteY30" fmla="*/ 178803 h 411927"/>
                <a:gd name="connsiteX31" fmla="*/ 787346 w 859545"/>
                <a:gd name="connsiteY31" fmla="*/ 181423 h 411927"/>
                <a:gd name="connsiteX32" fmla="*/ 789727 w 859545"/>
                <a:gd name="connsiteY32" fmla="*/ 184347 h 411927"/>
                <a:gd name="connsiteX33" fmla="*/ 791461 w 859545"/>
                <a:gd name="connsiteY33" fmla="*/ 184909 h 411927"/>
                <a:gd name="connsiteX34" fmla="*/ 792346 w 859545"/>
                <a:gd name="connsiteY34" fmla="*/ 183975 h 411927"/>
                <a:gd name="connsiteX35" fmla="*/ 794252 w 859545"/>
                <a:gd name="connsiteY35" fmla="*/ 181375 h 411927"/>
                <a:gd name="connsiteX36" fmla="*/ 796928 w 859545"/>
                <a:gd name="connsiteY36" fmla="*/ 178870 h 411927"/>
                <a:gd name="connsiteX37" fmla="*/ 800176 w 859545"/>
                <a:gd name="connsiteY37" fmla="*/ 174755 h 411927"/>
                <a:gd name="connsiteX38" fmla="*/ 802624 w 859545"/>
                <a:gd name="connsiteY38" fmla="*/ 171593 h 411927"/>
                <a:gd name="connsiteX39" fmla="*/ 804548 w 859545"/>
                <a:gd name="connsiteY39" fmla="*/ 171107 h 411927"/>
                <a:gd name="connsiteX40" fmla="*/ 808263 w 859545"/>
                <a:gd name="connsiteY40" fmla="*/ 171117 h 411927"/>
                <a:gd name="connsiteX41" fmla="*/ 809930 w 859545"/>
                <a:gd name="connsiteY41" fmla="*/ 170355 h 411927"/>
                <a:gd name="connsiteX42" fmla="*/ 812740 w 859545"/>
                <a:gd name="connsiteY42" fmla="*/ 169954 h 411927"/>
                <a:gd name="connsiteX43" fmla="*/ 815226 w 859545"/>
                <a:gd name="connsiteY43" fmla="*/ 171126 h 411927"/>
                <a:gd name="connsiteX44" fmla="*/ 822141 w 859545"/>
                <a:gd name="connsiteY44" fmla="*/ 171745 h 411927"/>
                <a:gd name="connsiteX45" fmla="*/ 823998 w 859545"/>
                <a:gd name="connsiteY45" fmla="*/ 173364 h 411927"/>
                <a:gd name="connsiteX46" fmla="*/ 827275 w 859545"/>
                <a:gd name="connsiteY46" fmla="*/ 178175 h 411927"/>
                <a:gd name="connsiteX47" fmla="*/ 829132 w 859545"/>
                <a:gd name="connsiteY47" fmla="*/ 180737 h 411927"/>
                <a:gd name="connsiteX48" fmla="*/ 832352 w 859545"/>
                <a:gd name="connsiteY48" fmla="*/ 182023 h 411927"/>
                <a:gd name="connsiteX49" fmla="*/ 834295 w 859545"/>
                <a:gd name="connsiteY49" fmla="*/ 182909 h 411927"/>
                <a:gd name="connsiteX50" fmla="*/ 836019 w 859545"/>
                <a:gd name="connsiteY50" fmla="*/ 183594 h 411927"/>
                <a:gd name="connsiteX51" fmla="*/ 837733 w 859545"/>
                <a:gd name="connsiteY51" fmla="*/ 184833 h 411927"/>
                <a:gd name="connsiteX52" fmla="*/ 838143 w 859545"/>
                <a:gd name="connsiteY52" fmla="*/ 186328 h 411927"/>
                <a:gd name="connsiteX53" fmla="*/ 838838 w 859545"/>
                <a:gd name="connsiteY53" fmla="*/ 188614 h 411927"/>
                <a:gd name="connsiteX54" fmla="*/ 839886 w 859545"/>
                <a:gd name="connsiteY54" fmla="*/ 189929 h 411927"/>
                <a:gd name="connsiteX55" fmla="*/ 841839 w 859545"/>
                <a:gd name="connsiteY55" fmla="*/ 191224 h 411927"/>
                <a:gd name="connsiteX56" fmla="*/ 843325 w 859545"/>
                <a:gd name="connsiteY56" fmla="*/ 192005 h 411927"/>
                <a:gd name="connsiteX57" fmla="*/ 843791 w 859545"/>
                <a:gd name="connsiteY57" fmla="*/ 193653 h 411927"/>
                <a:gd name="connsiteX58" fmla="*/ 844258 w 859545"/>
                <a:gd name="connsiteY58" fmla="*/ 194462 h 411927"/>
                <a:gd name="connsiteX59" fmla="*/ 845620 w 859545"/>
                <a:gd name="connsiteY59" fmla="*/ 195615 h 411927"/>
                <a:gd name="connsiteX60" fmla="*/ 849630 w 859545"/>
                <a:gd name="connsiteY60" fmla="*/ 200530 h 411927"/>
                <a:gd name="connsiteX61" fmla="*/ 851582 w 859545"/>
                <a:gd name="connsiteY61" fmla="*/ 201844 h 411927"/>
                <a:gd name="connsiteX62" fmla="*/ 854554 w 859545"/>
                <a:gd name="connsiteY62" fmla="*/ 204683 h 411927"/>
                <a:gd name="connsiteX63" fmla="*/ 855793 w 859545"/>
                <a:gd name="connsiteY63" fmla="*/ 207035 h 411927"/>
                <a:gd name="connsiteX64" fmla="*/ 855859 w 859545"/>
                <a:gd name="connsiteY64" fmla="*/ 209502 h 411927"/>
                <a:gd name="connsiteX65" fmla="*/ 856631 w 859545"/>
                <a:gd name="connsiteY65" fmla="*/ 211379 h 411927"/>
                <a:gd name="connsiteX66" fmla="*/ 858612 w 859545"/>
                <a:gd name="connsiteY66" fmla="*/ 214198 h 411927"/>
                <a:gd name="connsiteX67" fmla="*/ 859546 w 859545"/>
                <a:gd name="connsiteY67" fmla="*/ 216103 h 411927"/>
                <a:gd name="connsiteX68" fmla="*/ 859174 w 859545"/>
                <a:gd name="connsiteY68" fmla="*/ 218684 h 411927"/>
                <a:gd name="connsiteX69" fmla="*/ 859498 w 859545"/>
                <a:gd name="connsiteY69" fmla="*/ 220971 h 411927"/>
                <a:gd name="connsiteX70" fmla="*/ 858726 w 859545"/>
                <a:gd name="connsiteY70" fmla="*/ 223323 h 411927"/>
                <a:gd name="connsiteX71" fmla="*/ 855536 w 859545"/>
                <a:gd name="connsiteY71" fmla="*/ 225066 h 411927"/>
                <a:gd name="connsiteX72" fmla="*/ 854430 w 859545"/>
                <a:gd name="connsiteY72" fmla="*/ 225895 h 411927"/>
                <a:gd name="connsiteX73" fmla="*/ 852125 w 859545"/>
                <a:gd name="connsiteY73" fmla="*/ 225971 h 411927"/>
                <a:gd name="connsiteX74" fmla="*/ 848220 w 859545"/>
                <a:gd name="connsiteY74" fmla="*/ 225095 h 411927"/>
                <a:gd name="connsiteX75" fmla="*/ 844420 w 859545"/>
                <a:gd name="connsiteY75" fmla="*/ 225590 h 411927"/>
                <a:gd name="connsiteX76" fmla="*/ 839877 w 859545"/>
                <a:gd name="connsiteY76" fmla="*/ 224619 h 411927"/>
                <a:gd name="connsiteX77" fmla="*/ 836314 w 859545"/>
                <a:gd name="connsiteY77" fmla="*/ 222552 h 411927"/>
                <a:gd name="connsiteX78" fmla="*/ 834409 w 859545"/>
                <a:gd name="connsiteY78" fmla="*/ 220885 h 411927"/>
                <a:gd name="connsiteX79" fmla="*/ 831371 w 859545"/>
                <a:gd name="connsiteY79" fmla="*/ 219904 h 411927"/>
                <a:gd name="connsiteX80" fmla="*/ 829942 w 859545"/>
                <a:gd name="connsiteY80" fmla="*/ 220418 h 411927"/>
                <a:gd name="connsiteX81" fmla="*/ 828141 w 859545"/>
                <a:gd name="connsiteY81" fmla="*/ 222561 h 411927"/>
                <a:gd name="connsiteX82" fmla="*/ 826161 w 859545"/>
                <a:gd name="connsiteY82" fmla="*/ 222180 h 411927"/>
                <a:gd name="connsiteX83" fmla="*/ 824332 w 859545"/>
                <a:gd name="connsiteY83" fmla="*/ 222561 h 411927"/>
                <a:gd name="connsiteX84" fmla="*/ 819626 w 859545"/>
                <a:gd name="connsiteY84" fmla="*/ 222123 h 411927"/>
                <a:gd name="connsiteX85" fmla="*/ 817064 w 859545"/>
                <a:gd name="connsiteY85" fmla="*/ 221580 h 411927"/>
                <a:gd name="connsiteX86" fmla="*/ 813016 w 859545"/>
                <a:gd name="connsiteY86" fmla="*/ 223076 h 411927"/>
                <a:gd name="connsiteX87" fmla="*/ 810720 w 859545"/>
                <a:gd name="connsiteY87" fmla="*/ 223542 h 411927"/>
                <a:gd name="connsiteX88" fmla="*/ 806415 w 859545"/>
                <a:gd name="connsiteY88" fmla="*/ 225371 h 411927"/>
                <a:gd name="connsiteX89" fmla="*/ 803834 w 859545"/>
                <a:gd name="connsiteY89" fmla="*/ 228543 h 411927"/>
                <a:gd name="connsiteX90" fmla="*/ 801901 w 859545"/>
                <a:gd name="connsiteY90" fmla="*/ 229295 h 411927"/>
                <a:gd name="connsiteX91" fmla="*/ 800015 w 859545"/>
                <a:gd name="connsiteY91" fmla="*/ 229143 h 411927"/>
                <a:gd name="connsiteX92" fmla="*/ 798671 w 859545"/>
                <a:gd name="connsiteY92" fmla="*/ 227981 h 411927"/>
                <a:gd name="connsiteX93" fmla="*/ 796709 w 859545"/>
                <a:gd name="connsiteY93" fmla="*/ 226581 h 411927"/>
                <a:gd name="connsiteX94" fmla="*/ 793795 w 859545"/>
                <a:gd name="connsiteY94" fmla="*/ 226657 h 411927"/>
                <a:gd name="connsiteX95" fmla="*/ 792928 w 859545"/>
                <a:gd name="connsiteY95" fmla="*/ 227257 h 411927"/>
                <a:gd name="connsiteX96" fmla="*/ 792566 w 859545"/>
                <a:gd name="connsiteY96" fmla="*/ 228543 h 411927"/>
                <a:gd name="connsiteX97" fmla="*/ 791613 w 859545"/>
                <a:gd name="connsiteY97" fmla="*/ 232448 h 411927"/>
                <a:gd name="connsiteX98" fmla="*/ 791633 w 859545"/>
                <a:gd name="connsiteY98" fmla="*/ 234201 h 411927"/>
                <a:gd name="connsiteX99" fmla="*/ 790994 w 859545"/>
                <a:gd name="connsiteY99" fmla="*/ 235334 h 411927"/>
                <a:gd name="connsiteX100" fmla="*/ 789270 w 859545"/>
                <a:gd name="connsiteY100" fmla="*/ 235706 h 411927"/>
                <a:gd name="connsiteX101" fmla="*/ 786251 w 859545"/>
                <a:gd name="connsiteY101" fmla="*/ 235601 h 411927"/>
                <a:gd name="connsiteX102" fmla="*/ 781517 w 859545"/>
                <a:gd name="connsiteY102" fmla="*/ 235344 h 411927"/>
                <a:gd name="connsiteX103" fmla="*/ 778316 w 859545"/>
                <a:gd name="connsiteY103" fmla="*/ 234334 h 411927"/>
                <a:gd name="connsiteX104" fmla="*/ 776392 w 859545"/>
                <a:gd name="connsiteY104" fmla="*/ 234763 h 411927"/>
                <a:gd name="connsiteX105" fmla="*/ 773773 w 859545"/>
                <a:gd name="connsiteY105" fmla="*/ 236877 h 411927"/>
                <a:gd name="connsiteX106" fmla="*/ 771906 w 859545"/>
                <a:gd name="connsiteY106" fmla="*/ 237220 h 411927"/>
                <a:gd name="connsiteX107" fmla="*/ 770391 w 859545"/>
                <a:gd name="connsiteY107" fmla="*/ 238115 h 411927"/>
                <a:gd name="connsiteX108" fmla="*/ 769163 w 859545"/>
                <a:gd name="connsiteY108" fmla="*/ 241230 h 411927"/>
                <a:gd name="connsiteX109" fmla="*/ 767239 w 859545"/>
                <a:gd name="connsiteY109" fmla="*/ 243164 h 411927"/>
                <a:gd name="connsiteX110" fmla="*/ 764914 w 859545"/>
                <a:gd name="connsiteY110" fmla="*/ 245564 h 411927"/>
                <a:gd name="connsiteX111" fmla="*/ 762419 w 859545"/>
                <a:gd name="connsiteY111" fmla="*/ 250679 h 411927"/>
                <a:gd name="connsiteX112" fmla="*/ 761048 w 859545"/>
                <a:gd name="connsiteY112" fmla="*/ 253603 h 411927"/>
                <a:gd name="connsiteX113" fmla="*/ 761486 w 859545"/>
                <a:gd name="connsiteY113" fmla="*/ 255175 h 411927"/>
                <a:gd name="connsiteX114" fmla="*/ 761791 w 859545"/>
                <a:gd name="connsiteY114" fmla="*/ 257080 h 411927"/>
                <a:gd name="connsiteX115" fmla="*/ 760638 w 859545"/>
                <a:gd name="connsiteY115" fmla="*/ 259242 h 411927"/>
                <a:gd name="connsiteX116" fmla="*/ 758295 w 859545"/>
                <a:gd name="connsiteY116" fmla="*/ 261252 h 411927"/>
                <a:gd name="connsiteX117" fmla="*/ 756409 w 859545"/>
                <a:gd name="connsiteY117" fmla="*/ 261623 h 411927"/>
                <a:gd name="connsiteX118" fmla="*/ 753589 w 859545"/>
                <a:gd name="connsiteY118" fmla="*/ 263557 h 411927"/>
                <a:gd name="connsiteX119" fmla="*/ 749713 w 859545"/>
                <a:gd name="connsiteY119" fmla="*/ 267033 h 411927"/>
                <a:gd name="connsiteX120" fmla="*/ 746817 w 859545"/>
                <a:gd name="connsiteY120" fmla="*/ 269948 h 411927"/>
                <a:gd name="connsiteX121" fmla="*/ 743045 w 859545"/>
                <a:gd name="connsiteY121" fmla="*/ 270653 h 411927"/>
                <a:gd name="connsiteX122" fmla="*/ 740369 w 859545"/>
                <a:gd name="connsiteY122" fmla="*/ 271396 h 411927"/>
                <a:gd name="connsiteX123" fmla="*/ 734435 w 859545"/>
                <a:gd name="connsiteY123" fmla="*/ 272301 h 411927"/>
                <a:gd name="connsiteX124" fmla="*/ 732968 w 859545"/>
                <a:gd name="connsiteY124" fmla="*/ 272529 h 411927"/>
                <a:gd name="connsiteX125" fmla="*/ 726462 w 859545"/>
                <a:gd name="connsiteY125" fmla="*/ 272977 h 411927"/>
                <a:gd name="connsiteX126" fmla="*/ 721643 w 859545"/>
                <a:gd name="connsiteY126" fmla="*/ 271415 h 411927"/>
                <a:gd name="connsiteX127" fmla="*/ 719109 w 859545"/>
                <a:gd name="connsiteY127" fmla="*/ 271653 h 411927"/>
                <a:gd name="connsiteX128" fmla="*/ 716861 w 859545"/>
                <a:gd name="connsiteY128" fmla="*/ 272539 h 411927"/>
                <a:gd name="connsiteX129" fmla="*/ 715718 w 859545"/>
                <a:gd name="connsiteY129" fmla="*/ 273501 h 411927"/>
                <a:gd name="connsiteX130" fmla="*/ 715318 w 859545"/>
                <a:gd name="connsiteY130" fmla="*/ 275330 h 411927"/>
                <a:gd name="connsiteX131" fmla="*/ 714918 w 859545"/>
                <a:gd name="connsiteY131" fmla="*/ 277016 h 411927"/>
                <a:gd name="connsiteX132" fmla="*/ 713089 w 859545"/>
                <a:gd name="connsiteY132" fmla="*/ 279635 h 411927"/>
                <a:gd name="connsiteX133" fmla="*/ 709403 w 859545"/>
                <a:gd name="connsiteY133" fmla="*/ 283102 h 411927"/>
                <a:gd name="connsiteX134" fmla="*/ 706364 w 859545"/>
                <a:gd name="connsiteY134" fmla="*/ 285398 h 411927"/>
                <a:gd name="connsiteX135" fmla="*/ 704031 w 859545"/>
                <a:gd name="connsiteY135" fmla="*/ 288369 h 411927"/>
                <a:gd name="connsiteX136" fmla="*/ 702707 w 859545"/>
                <a:gd name="connsiteY136" fmla="*/ 289446 h 411927"/>
                <a:gd name="connsiteX137" fmla="*/ 700040 w 859545"/>
                <a:gd name="connsiteY137" fmla="*/ 290579 h 411927"/>
                <a:gd name="connsiteX138" fmla="*/ 698602 w 859545"/>
                <a:gd name="connsiteY138" fmla="*/ 291189 h 411927"/>
                <a:gd name="connsiteX139" fmla="*/ 695258 w 859545"/>
                <a:gd name="connsiteY139" fmla="*/ 293827 h 411927"/>
                <a:gd name="connsiteX140" fmla="*/ 692601 w 859545"/>
                <a:gd name="connsiteY140" fmla="*/ 296180 h 411927"/>
                <a:gd name="connsiteX141" fmla="*/ 690848 w 859545"/>
                <a:gd name="connsiteY141" fmla="*/ 296837 h 411927"/>
                <a:gd name="connsiteX142" fmla="*/ 688734 w 859545"/>
                <a:gd name="connsiteY142" fmla="*/ 296218 h 411927"/>
                <a:gd name="connsiteX143" fmla="*/ 687334 w 859545"/>
                <a:gd name="connsiteY143" fmla="*/ 296018 h 411927"/>
                <a:gd name="connsiteX144" fmla="*/ 683200 w 859545"/>
                <a:gd name="connsiteY144" fmla="*/ 295113 h 411927"/>
                <a:gd name="connsiteX145" fmla="*/ 680399 w 859545"/>
                <a:gd name="connsiteY145" fmla="*/ 294999 h 411927"/>
                <a:gd name="connsiteX146" fmla="*/ 676484 w 859545"/>
                <a:gd name="connsiteY146" fmla="*/ 294418 h 411927"/>
                <a:gd name="connsiteX147" fmla="*/ 667322 w 859545"/>
                <a:gd name="connsiteY147" fmla="*/ 291665 h 411927"/>
                <a:gd name="connsiteX148" fmla="*/ 664378 w 859545"/>
                <a:gd name="connsiteY148" fmla="*/ 290379 h 411927"/>
                <a:gd name="connsiteX149" fmla="*/ 661778 w 859545"/>
                <a:gd name="connsiteY149" fmla="*/ 286874 h 411927"/>
                <a:gd name="connsiteX150" fmla="*/ 659425 w 859545"/>
                <a:gd name="connsiteY150" fmla="*/ 285093 h 411927"/>
                <a:gd name="connsiteX151" fmla="*/ 656234 w 859545"/>
                <a:gd name="connsiteY151" fmla="*/ 284902 h 411927"/>
                <a:gd name="connsiteX152" fmla="*/ 651443 w 859545"/>
                <a:gd name="connsiteY152" fmla="*/ 284902 h 411927"/>
                <a:gd name="connsiteX153" fmla="*/ 649300 w 859545"/>
                <a:gd name="connsiteY153" fmla="*/ 284207 h 411927"/>
                <a:gd name="connsiteX154" fmla="*/ 645700 w 859545"/>
                <a:gd name="connsiteY154" fmla="*/ 284864 h 411927"/>
                <a:gd name="connsiteX155" fmla="*/ 641766 w 859545"/>
                <a:gd name="connsiteY155" fmla="*/ 288427 h 411927"/>
                <a:gd name="connsiteX156" fmla="*/ 639909 w 859545"/>
                <a:gd name="connsiteY156" fmla="*/ 291074 h 411927"/>
                <a:gd name="connsiteX157" fmla="*/ 638299 w 859545"/>
                <a:gd name="connsiteY157" fmla="*/ 293789 h 411927"/>
                <a:gd name="connsiteX158" fmla="*/ 636327 w 859545"/>
                <a:gd name="connsiteY158" fmla="*/ 299571 h 411927"/>
                <a:gd name="connsiteX159" fmla="*/ 635451 w 859545"/>
                <a:gd name="connsiteY159" fmla="*/ 303428 h 411927"/>
                <a:gd name="connsiteX160" fmla="*/ 634784 w 859545"/>
                <a:gd name="connsiteY160" fmla="*/ 305600 h 411927"/>
                <a:gd name="connsiteX161" fmla="*/ 632679 w 859545"/>
                <a:gd name="connsiteY161" fmla="*/ 309058 h 411927"/>
                <a:gd name="connsiteX162" fmla="*/ 632450 w 859545"/>
                <a:gd name="connsiteY162" fmla="*/ 310991 h 411927"/>
                <a:gd name="connsiteX163" fmla="*/ 633174 w 859545"/>
                <a:gd name="connsiteY163" fmla="*/ 312668 h 411927"/>
                <a:gd name="connsiteX164" fmla="*/ 634689 w 859545"/>
                <a:gd name="connsiteY164" fmla="*/ 314553 h 411927"/>
                <a:gd name="connsiteX165" fmla="*/ 635594 w 859545"/>
                <a:gd name="connsiteY165" fmla="*/ 317516 h 411927"/>
                <a:gd name="connsiteX166" fmla="*/ 637804 w 859545"/>
                <a:gd name="connsiteY166" fmla="*/ 320659 h 411927"/>
                <a:gd name="connsiteX167" fmla="*/ 639976 w 859545"/>
                <a:gd name="connsiteY167" fmla="*/ 323107 h 411927"/>
                <a:gd name="connsiteX168" fmla="*/ 644061 w 859545"/>
                <a:gd name="connsiteY168" fmla="*/ 327050 h 411927"/>
                <a:gd name="connsiteX169" fmla="*/ 645223 w 859545"/>
                <a:gd name="connsiteY169" fmla="*/ 329117 h 411927"/>
                <a:gd name="connsiteX170" fmla="*/ 646605 w 859545"/>
                <a:gd name="connsiteY170" fmla="*/ 331479 h 411927"/>
                <a:gd name="connsiteX171" fmla="*/ 646900 w 859545"/>
                <a:gd name="connsiteY171" fmla="*/ 333785 h 411927"/>
                <a:gd name="connsiteX172" fmla="*/ 646643 w 859545"/>
                <a:gd name="connsiteY172" fmla="*/ 335289 h 411927"/>
                <a:gd name="connsiteX173" fmla="*/ 645176 w 859545"/>
                <a:gd name="connsiteY173" fmla="*/ 336442 h 411927"/>
                <a:gd name="connsiteX174" fmla="*/ 642309 w 859545"/>
                <a:gd name="connsiteY174" fmla="*/ 337023 h 411927"/>
                <a:gd name="connsiteX175" fmla="*/ 640928 w 859545"/>
                <a:gd name="connsiteY175" fmla="*/ 338614 h 411927"/>
                <a:gd name="connsiteX176" fmla="*/ 638823 w 859545"/>
                <a:gd name="connsiteY176" fmla="*/ 340747 h 411927"/>
                <a:gd name="connsiteX177" fmla="*/ 636327 w 859545"/>
                <a:gd name="connsiteY177" fmla="*/ 343205 h 411927"/>
                <a:gd name="connsiteX178" fmla="*/ 635155 w 859545"/>
                <a:gd name="connsiteY178" fmla="*/ 343338 h 411927"/>
                <a:gd name="connsiteX179" fmla="*/ 633746 w 859545"/>
                <a:gd name="connsiteY179" fmla="*/ 343995 h 411927"/>
                <a:gd name="connsiteX180" fmla="*/ 626688 w 859545"/>
                <a:gd name="connsiteY180" fmla="*/ 347034 h 411927"/>
                <a:gd name="connsiteX181" fmla="*/ 624002 w 859545"/>
                <a:gd name="connsiteY181" fmla="*/ 347882 h 411927"/>
                <a:gd name="connsiteX182" fmla="*/ 621887 w 859545"/>
                <a:gd name="connsiteY182" fmla="*/ 348891 h 411927"/>
                <a:gd name="connsiteX183" fmla="*/ 619382 w 859545"/>
                <a:gd name="connsiteY183" fmla="*/ 351977 h 411927"/>
                <a:gd name="connsiteX184" fmla="*/ 617411 w 859545"/>
                <a:gd name="connsiteY184" fmla="*/ 354273 h 411927"/>
                <a:gd name="connsiteX185" fmla="*/ 614972 w 859545"/>
                <a:gd name="connsiteY185" fmla="*/ 357321 h 411927"/>
                <a:gd name="connsiteX186" fmla="*/ 613896 w 859545"/>
                <a:gd name="connsiteY186" fmla="*/ 358664 h 411927"/>
                <a:gd name="connsiteX187" fmla="*/ 611734 w 859545"/>
                <a:gd name="connsiteY187" fmla="*/ 361702 h 411927"/>
                <a:gd name="connsiteX188" fmla="*/ 608886 w 859545"/>
                <a:gd name="connsiteY188" fmla="*/ 365170 h 411927"/>
                <a:gd name="connsiteX189" fmla="*/ 607304 w 859545"/>
                <a:gd name="connsiteY189" fmla="*/ 367027 h 411927"/>
                <a:gd name="connsiteX190" fmla="*/ 606447 w 859545"/>
                <a:gd name="connsiteY190" fmla="*/ 368132 h 411927"/>
                <a:gd name="connsiteX191" fmla="*/ 605666 w 859545"/>
                <a:gd name="connsiteY191" fmla="*/ 369589 h 411927"/>
                <a:gd name="connsiteX192" fmla="*/ 602685 w 859545"/>
                <a:gd name="connsiteY192" fmla="*/ 370704 h 411927"/>
                <a:gd name="connsiteX193" fmla="*/ 600227 w 859545"/>
                <a:gd name="connsiteY193" fmla="*/ 371894 h 411927"/>
                <a:gd name="connsiteX194" fmla="*/ 596512 w 859545"/>
                <a:gd name="connsiteY194" fmla="*/ 373685 h 411927"/>
                <a:gd name="connsiteX195" fmla="*/ 591188 w 859545"/>
                <a:gd name="connsiteY195" fmla="*/ 375647 h 411927"/>
                <a:gd name="connsiteX196" fmla="*/ 586883 w 859545"/>
                <a:gd name="connsiteY196" fmla="*/ 377552 h 411927"/>
                <a:gd name="connsiteX197" fmla="*/ 584149 w 859545"/>
                <a:gd name="connsiteY197" fmla="*/ 379114 h 411927"/>
                <a:gd name="connsiteX198" fmla="*/ 580082 w 859545"/>
                <a:gd name="connsiteY198" fmla="*/ 381086 h 411927"/>
                <a:gd name="connsiteX199" fmla="*/ 577320 w 859545"/>
                <a:gd name="connsiteY199" fmla="*/ 381715 h 411927"/>
                <a:gd name="connsiteX200" fmla="*/ 571757 w 859545"/>
                <a:gd name="connsiteY200" fmla="*/ 381638 h 411927"/>
                <a:gd name="connsiteX201" fmla="*/ 564880 w 859545"/>
                <a:gd name="connsiteY201" fmla="*/ 382143 h 411927"/>
                <a:gd name="connsiteX202" fmla="*/ 559870 w 859545"/>
                <a:gd name="connsiteY202" fmla="*/ 382524 h 411927"/>
                <a:gd name="connsiteX203" fmla="*/ 556107 w 859545"/>
                <a:gd name="connsiteY203" fmla="*/ 382048 h 411927"/>
                <a:gd name="connsiteX204" fmla="*/ 550421 w 859545"/>
                <a:gd name="connsiteY204" fmla="*/ 381771 h 411927"/>
                <a:gd name="connsiteX205" fmla="*/ 546068 w 859545"/>
                <a:gd name="connsiteY205" fmla="*/ 381390 h 411927"/>
                <a:gd name="connsiteX206" fmla="*/ 543163 w 859545"/>
                <a:gd name="connsiteY206" fmla="*/ 382124 h 411927"/>
                <a:gd name="connsiteX207" fmla="*/ 536314 w 859545"/>
                <a:gd name="connsiteY207" fmla="*/ 382896 h 411927"/>
                <a:gd name="connsiteX208" fmla="*/ 534781 w 859545"/>
                <a:gd name="connsiteY208" fmla="*/ 383067 h 411927"/>
                <a:gd name="connsiteX209" fmla="*/ 522580 w 859545"/>
                <a:gd name="connsiteY209" fmla="*/ 384934 h 411927"/>
                <a:gd name="connsiteX210" fmla="*/ 517188 w 859545"/>
                <a:gd name="connsiteY210" fmla="*/ 385924 h 411927"/>
                <a:gd name="connsiteX211" fmla="*/ 512254 w 859545"/>
                <a:gd name="connsiteY211" fmla="*/ 386382 h 411927"/>
                <a:gd name="connsiteX212" fmla="*/ 508625 w 859545"/>
                <a:gd name="connsiteY212" fmla="*/ 387105 h 411927"/>
                <a:gd name="connsiteX213" fmla="*/ 506568 w 859545"/>
                <a:gd name="connsiteY213" fmla="*/ 388020 h 411927"/>
                <a:gd name="connsiteX214" fmla="*/ 503520 w 859545"/>
                <a:gd name="connsiteY214" fmla="*/ 389315 h 411927"/>
                <a:gd name="connsiteX215" fmla="*/ 501910 w 859545"/>
                <a:gd name="connsiteY215" fmla="*/ 389887 h 411927"/>
                <a:gd name="connsiteX216" fmla="*/ 496510 w 859545"/>
                <a:gd name="connsiteY216" fmla="*/ 392439 h 411927"/>
                <a:gd name="connsiteX217" fmla="*/ 484489 w 859545"/>
                <a:gd name="connsiteY217" fmla="*/ 397697 h 411927"/>
                <a:gd name="connsiteX218" fmla="*/ 476450 w 859545"/>
                <a:gd name="connsiteY218" fmla="*/ 401955 h 411927"/>
                <a:gd name="connsiteX219" fmla="*/ 475126 w 859545"/>
                <a:gd name="connsiteY219" fmla="*/ 402679 h 411927"/>
                <a:gd name="connsiteX220" fmla="*/ 469706 w 859545"/>
                <a:gd name="connsiteY220" fmla="*/ 405679 h 411927"/>
                <a:gd name="connsiteX221" fmla="*/ 466573 w 859545"/>
                <a:gd name="connsiteY221" fmla="*/ 406851 h 411927"/>
                <a:gd name="connsiteX222" fmla="*/ 464391 w 859545"/>
                <a:gd name="connsiteY222" fmla="*/ 409518 h 411927"/>
                <a:gd name="connsiteX223" fmla="*/ 462649 w 859545"/>
                <a:gd name="connsiteY223" fmla="*/ 411204 h 411927"/>
                <a:gd name="connsiteX224" fmla="*/ 460820 w 859545"/>
                <a:gd name="connsiteY224" fmla="*/ 411928 h 411927"/>
                <a:gd name="connsiteX225" fmla="*/ 457562 w 859545"/>
                <a:gd name="connsiteY225" fmla="*/ 410213 h 411927"/>
                <a:gd name="connsiteX226" fmla="*/ 455257 w 859545"/>
                <a:gd name="connsiteY226" fmla="*/ 410308 h 411927"/>
                <a:gd name="connsiteX227" fmla="*/ 447894 w 859545"/>
                <a:gd name="connsiteY227" fmla="*/ 409680 h 411927"/>
                <a:gd name="connsiteX228" fmla="*/ 447894 w 859545"/>
                <a:gd name="connsiteY228" fmla="*/ 401888 h 411927"/>
                <a:gd name="connsiteX229" fmla="*/ 442732 w 859545"/>
                <a:gd name="connsiteY229" fmla="*/ 402984 h 411927"/>
                <a:gd name="connsiteX230" fmla="*/ 434493 w 859545"/>
                <a:gd name="connsiteY230" fmla="*/ 404746 h 411927"/>
                <a:gd name="connsiteX231" fmla="*/ 426854 w 859545"/>
                <a:gd name="connsiteY231" fmla="*/ 406375 h 411927"/>
                <a:gd name="connsiteX232" fmla="*/ 419862 w 859545"/>
                <a:gd name="connsiteY232" fmla="*/ 402641 h 411927"/>
                <a:gd name="connsiteX233" fmla="*/ 414471 w 859545"/>
                <a:gd name="connsiteY233" fmla="*/ 399755 h 411927"/>
                <a:gd name="connsiteX234" fmla="*/ 409784 w 859545"/>
                <a:gd name="connsiteY234" fmla="*/ 397269 h 411927"/>
                <a:gd name="connsiteX235" fmla="*/ 402679 w 859545"/>
                <a:gd name="connsiteY235" fmla="*/ 395621 h 411927"/>
                <a:gd name="connsiteX236" fmla="*/ 396478 w 859545"/>
                <a:gd name="connsiteY236" fmla="*/ 394183 h 411927"/>
                <a:gd name="connsiteX237" fmla="*/ 385296 w 859545"/>
                <a:gd name="connsiteY237" fmla="*/ 391811 h 411927"/>
                <a:gd name="connsiteX238" fmla="*/ 380381 w 859545"/>
                <a:gd name="connsiteY238" fmla="*/ 389734 h 411927"/>
                <a:gd name="connsiteX239" fmla="*/ 377895 w 859545"/>
                <a:gd name="connsiteY239" fmla="*/ 386982 h 411927"/>
                <a:gd name="connsiteX240" fmla="*/ 373456 w 859545"/>
                <a:gd name="connsiteY240" fmla="*/ 380733 h 411927"/>
                <a:gd name="connsiteX241" fmla="*/ 372018 w 859545"/>
                <a:gd name="connsiteY241" fmla="*/ 379495 h 411927"/>
                <a:gd name="connsiteX242" fmla="*/ 369856 w 859545"/>
                <a:gd name="connsiteY242" fmla="*/ 378638 h 411927"/>
                <a:gd name="connsiteX243" fmla="*/ 367617 w 859545"/>
                <a:gd name="connsiteY243" fmla="*/ 378095 h 411927"/>
                <a:gd name="connsiteX244" fmla="*/ 362760 w 859545"/>
                <a:gd name="connsiteY244" fmla="*/ 378123 h 411927"/>
                <a:gd name="connsiteX245" fmla="*/ 356835 w 859545"/>
                <a:gd name="connsiteY245" fmla="*/ 377638 h 411927"/>
                <a:gd name="connsiteX246" fmla="*/ 348301 w 859545"/>
                <a:gd name="connsiteY246" fmla="*/ 376323 h 411927"/>
                <a:gd name="connsiteX247" fmla="*/ 341519 w 859545"/>
                <a:gd name="connsiteY247" fmla="*/ 375266 h 411927"/>
                <a:gd name="connsiteX248" fmla="*/ 329955 w 859545"/>
                <a:gd name="connsiteY248" fmla="*/ 373313 h 411927"/>
                <a:gd name="connsiteX249" fmla="*/ 327213 w 859545"/>
                <a:gd name="connsiteY249" fmla="*/ 373075 h 411927"/>
                <a:gd name="connsiteX250" fmla="*/ 321164 w 859545"/>
                <a:gd name="connsiteY250" fmla="*/ 374809 h 411927"/>
                <a:gd name="connsiteX251" fmla="*/ 313411 w 859545"/>
                <a:gd name="connsiteY251" fmla="*/ 377028 h 411927"/>
                <a:gd name="connsiteX252" fmla="*/ 299495 w 859545"/>
                <a:gd name="connsiteY252" fmla="*/ 375285 h 411927"/>
                <a:gd name="connsiteX253" fmla="*/ 293322 w 859545"/>
                <a:gd name="connsiteY253" fmla="*/ 374475 h 411927"/>
                <a:gd name="connsiteX254" fmla="*/ 280816 w 859545"/>
                <a:gd name="connsiteY254" fmla="*/ 372818 h 411927"/>
                <a:gd name="connsiteX255" fmla="*/ 266662 w 859545"/>
                <a:gd name="connsiteY255" fmla="*/ 370942 h 411927"/>
                <a:gd name="connsiteX256" fmla="*/ 252946 w 859545"/>
                <a:gd name="connsiteY256" fmla="*/ 368998 h 411927"/>
                <a:gd name="connsiteX257" fmla="*/ 242983 w 859545"/>
                <a:gd name="connsiteY257" fmla="*/ 370065 h 411927"/>
                <a:gd name="connsiteX258" fmla="*/ 237430 w 859545"/>
                <a:gd name="connsiteY258" fmla="*/ 370665 h 411927"/>
                <a:gd name="connsiteX259" fmla="*/ 231020 w 859545"/>
                <a:gd name="connsiteY259" fmla="*/ 371523 h 411927"/>
                <a:gd name="connsiteX260" fmla="*/ 230134 w 859545"/>
                <a:gd name="connsiteY260" fmla="*/ 370561 h 411927"/>
                <a:gd name="connsiteX261" fmla="*/ 229876 w 859545"/>
                <a:gd name="connsiteY261" fmla="*/ 366836 h 411927"/>
                <a:gd name="connsiteX262" fmla="*/ 228724 w 859545"/>
                <a:gd name="connsiteY262" fmla="*/ 363950 h 411927"/>
                <a:gd name="connsiteX263" fmla="*/ 225219 w 859545"/>
                <a:gd name="connsiteY263" fmla="*/ 360826 h 411927"/>
                <a:gd name="connsiteX264" fmla="*/ 222866 w 859545"/>
                <a:gd name="connsiteY264" fmla="*/ 357854 h 411927"/>
                <a:gd name="connsiteX265" fmla="*/ 218380 w 859545"/>
                <a:gd name="connsiteY265" fmla="*/ 353825 h 411927"/>
                <a:gd name="connsiteX266" fmla="*/ 216970 w 859545"/>
                <a:gd name="connsiteY266" fmla="*/ 351282 h 411927"/>
                <a:gd name="connsiteX267" fmla="*/ 216494 w 859545"/>
                <a:gd name="connsiteY267" fmla="*/ 347339 h 411927"/>
                <a:gd name="connsiteX268" fmla="*/ 212360 w 859545"/>
                <a:gd name="connsiteY268" fmla="*/ 337042 h 411927"/>
                <a:gd name="connsiteX269" fmla="*/ 209788 w 859545"/>
                <a:gd name="connsiteY269" fmla="*/ 330041 h 411927"/>
                <a:gd name="connsiteX270" fmla="*/ 209140 w 859545"/>
                <a:gd name="connsiteY270" fmla="*/ 328622 h 411927"/>
                <a:gd name="connsiteX271" fmla="*/ 208036 w 859545"/>
                <a:gd name="connsiteY271" fmla="*/ 326336 h 411927"/>
                <a:gd name="connsiteX272" fmla="*/ 206588 w 859545"/>
                <a:gd name="connsiteY272" fmla="*/ 325145 h 411927"/>
                <a:gd name="connsiteX273" fmla="*/ 203511 w 859545"/>
                <a:gd name="connsiteY273" fmla="*/ 324412 h 411927"/>
                <a:gd name="connsiteX274" fmla="*/ 202682 w 859545"/>
                <a:gd name="connsiteY274" fmla="*/ 323174 h 411927"/>
                <a:gd name="connsiteX275" fmla="*/ 202682 w 859545"/>
                <a:gd name="connsiteY275" fmla="*/ 320745 h 411927"/>
                <a:gd name="connsiteX276" fmla="*/ 203168 w 859545"/>
                <a:gd name="connsiteY276" fmla="*/ 317382 h 411927"/>
                <a:gd name="connsiteX277" fmla="*/ 203797 w 859545"/>
                <a:gd name="connsiteY277" fmla="*/ 314925 h 411927"/>
                <a:gd name="connsiteX278" fmla="*/ 203349 w 859545"/>
                <a:gd name="connsiteY278" fmla="*/ 314306 h 411927"/>
                <a:gd name="connsiteX279" fmla="*/ 195319 w 859545"/>
                <a:gd name="connsiteY279" fmla="*/ 315001 h 411927"/>
                <a:gd name="connsiteX280" fmla="*/ 190395 w 859545"/>
                <a:gd name="connsiteY280" fmla="*/ 313372 h 411927"/>
                <a:gd name="connsiteX281" fmla="*/ 186290 w 859545"/>
                <a:gd name="connsiteY281" fmla="*/ 311601 h 411927"/>
                <a:gd name="connsiteX282" fmla="*/ 180461 w 859545"/>
                <a:gd name="connsiteY282" fmla="*/ 307067 h 411927"/>
                <a:gd name="connsiteX283" fmla="*/ 177003 w 859545"/>
                <a:gd name="connsiteY283" fmla="*/ 305314 h 411927"/>
                <a:gd name="connsiteX284" fmla="*/ 172574 w 859545"/>
                <a:gd name="connsiteY284" fmla="*/ 300609 h 411927"/>
                <a:gd name="connsiteX285" fmla="*/ 166135 w 859545"/>
                <a:gd name="connsiteY285" fmla="*/ 299495 h 411927"/>
                <a:gd name="connsiteX286" fmla="*/ 163735 w 859545"/>
                <a:gd name="connsiteY286" fmla="*/ 297647 h 411927"/>
                <a:gd name="connsiteX287" fmla="*/ 160706 w 859545"/>
                <a:gd name="connsiteY287" fmla="*/ 293608 h 411927"/>
                <a:gd name="connsiteX288" fmla="*/ 158067 w 859545"/>
                <a:gd name="connsiteY288" fmla="*/ 291008 h 411927"/>
                <a:gd name="connsiteX289" fmla="*/ 154314 w 859545"/>
                <a:gd name="connsiteY289" fmla="*/ 289370 h 411927"/>
                <a:gd name="connsiteX290" fmla="*/ 148390 w 859545"/>
                <a:gd name="connsiteY290" fmla="*/ 287912 h 411927"/>
                <a:gd name="connsiteX291" fmla="*/ 138274 w 859545"/>
                <a:gd name="connsiteY291" fmla="*/ 286521 h 411927"/>
                <a:gd name="connsiteX292" fmla="*/ 134845 w 859545"/>
                <a:gd name="connsiteY292" fmla="*/ 285931 h 411927"/>
                <a:gd name="connsiteX293" fmla="*/ 129264 w 859545"/>
                <a:gd name="connsiteY293" fmla="*/ 286864 h 411927"/>
                <a:gd name="connsiteX294" fmla="*/ 125120 w 859545"/>
                <a:gd name="connsiteY294" fmla="*/ 286941 h 411927"/>
                <a:gd name="connsiteX295" fmla="*/ 118405 w 859545"/>
                <a:gd name="connsiteY295" fmla="*/ 285950 h 411927"/>
                <a:gd name="connsiteX296" fmla="*/ 114576 w 859545"/>
                <a:gd name="connsiteY296" fmla="*/ 284702 h 411927"/>
                <a:gd name="connsiteX297" fmla="*/ 109852 w 859545"/>
                <a:gd name="connsiteY297" fmla="*/ 284664 h 411927"/>
                <a:gd name="connsiteX298" fmla="*/ 106775 w 859545"/>
                <a:gd name="connsiteY298" fmla="*/ 284683 h 411927"/>
                <a:gd name="connsiteX299" fmla="*/ 102670 w 859545"/>
                <a:gd name="connsiteY299" fmla="*/ 284397 h 411927"/>
                <a:gd name="connsiteX300" fmla="*/ 100689 w 859545"/>
                <a:gd name="connsiteY300" fmla="*/ 283578 h 411927"/>
                <a:gd name="connsiteX301" fmla="*/ 98850 w 859545"/>
                <a:gd name="connsiteY301" fmla="*/ 282578 h 411927"/>
                <a:gd name="connsiteX302" fmla="*/ 95402 w 859545"/>
                <a:gd name="connsiteY302" fmla="*/ 282826 h 411927"/>
                <a:gd name="connsiteX303" fmla="*/ 92993 w 859545"/>
                <a:gd name="connsiteY303" fmla="*/ 281826 h 411927"/>
                <a:gd name="connsiteX304" fmla="*/ 90744 w 859545"/>
                <a:gd name="connsiteY304" fmla="*/ 279959 h 411927"/>
                <a:gd name="connsiteX305" fmla="*/ 88392 w 859545"/>
                <a:gd name="connsiteY305" fmla="*/ 279073 h 411927"/>
                <a:gd name="connsiteX306" fmla="*/ 85820 w 859545"/>
                <a:gd name="connsiteY306" fmla="*/ 279130 h 411927"/>
                <a:gd name="connsiteX307" fmla="*/ 84763 w 859545"/>
                <a:gd name="connsiteY307" fmla="*/ 279959 h 411927"/>
                <a:gd name="connsiteX308" fmla="*/ 83772 w 859545"/>
                <a:gd name="connsiteY308" fmla="*/ 279883 h 411927"/>
                <a:gd name="connsiteX309" fmla="*/ 83134 w 859545"/>
                <a:gd name="connsiteY309" fmla="*/ 277358 h 411927"/>
                <a:gd name="connsiteX310" fmla="*/ 80724 w 859545"/>
                <a:gd name="connsiteY310" fmla="*/ 273272 h 411927"/>
                <a:gd name="connsiteX311" fmla="*/ 80363 w 859545"/>
                <a:gd name="connsiteY311" fmla="*/ 271434 h 411927"/>
                <a:gd name="connsiteX312" fmla="*/ 78886 w 859545"/>
                <a:gd name="connsiteY312" fmla="*/ 269319 h 411927"/>
                <a:gd name="connsiteX313" fmla="*/ 78019 w 859545"/>
                <a:gd name="connsiteY313" fmla="*/ 267395 h 411927"/>
                <a:gd name="connsiteX314" fmla="*/ 78257 w 859545"/>
                <a:gd name="connsiteY314" fmla="*/ 264738 h 411927"/>
                <a:gd name="connsiteX315" fmla="*/ 79296 w 859545"/>
                <a:gd name="connsiteY315" fmla="*/ 259566 h 411927"/>
                <a:gd name="connsiteX316" fmla="*/ 81610 w 859545"/>
                <a:gd name="connsiteY316" fmla="*/ 254880 h 411927"/>
                <a:gd name="connsiteX317" fmla="*/ 83115 w 859545"/>
                <a:gd name="connsiteY317" fmla="*/ 253660 h 411927"/>
                <a:gd name="connsiteX318" fmla="*/ 84039 w 859545"/>
                <a:gd name="connsiteY318" fmla="*/ 252269 h 411927"/>
                <a:gd name="connsiteX319" fmla="*/ 85982 w 859545"/>
                <a:gd name="connsiteY319" fmla="*/ 249841 h 411927"/>
                <a:gd name="connsiteX320" fmla="*/ 87106 w 859545"/>
                <a:gd name="connsiteY320" fmla="*/ 247898 h 411927"/>
                <a:gd name="connsiteX321" fmla="*/ 86973 w 859545"/>
                <a:gd name="connsiteY321" fmla="*/ 245231 h 411927"/>
                <a:gd name="connsiteX322" fmla="*/ 85649 w 859545"/>
                <a:gd name="connsiteY322" fmla="*/ 242449 h 411927"/>
                <a:gd name="connsiteX323" fmla="*/ 84696 w 859545"/>
                <a:gd name="connsiteY323" fmla="*/ 238858 h 411927"/>
                <a:gd name="connsiteX324" fmla="*/ 84867 w 859545"/>
                <a:gd name="connsiteY324" fmla="*/ 236791 h 411927"/>
                <a:gd name="connsiteX325" fmla="*/ 86296 w 859545"/>
                <a:gd name="connsiteY325" fmla="*/ 234334 h 411927"/>
                <a:gd name="connsiteX326" fmla="*/ 87973 w 859545"/>
                <a:gd name="connsiteY326" fmla="*/ 228876 h 411927"/>
                <a:gd name="connsiteX327" fmla="*/ 87830 w 859545"/>
                <a:gd name="connsiteY327" fmla="*/ 227438 h 411927"/>
                <a:gd name="connsiteX328" fmla="*/ 87173 w 859545"/>
                <a:gd name="connsiteY328" fmla="*/ 226295 h 411927"/>
                <a:gd name="connsiteX329" fmla="*/ 87001 w 859545"/>
                <a:gd name="connsiteY329" fmla="*/ 223752 h 411927"/>
                <a:gd name="connsiteX330" fmla="*/ 86677 w 859545"/>
                <a:gd name="connsiteY330" fmla="*/ 220342 h 411927"/>
                <a:gd name="connsiteX331" fmla="*/ 84668 w 859545"/>
                <a:gd name="connsiteY331" fmla="*/ 215112 h 411927"/>
                <a:gd name="connsiteX332" fmla="*/ 83582 w 859545"/>
                <a:gd name="connsiteY332" fmla="*/ 212331 h 411927"/>
                <a:gd name="connsiteX333" fmla="*/ 81677 w 859545"/>
                <a:gd name="connsiteY333" fmla="*/ 211131 h 411927"/>
                <a:gd name="connsiteX334" fmla="*/ 79448 w 859545"/>
                <a:gd name="connsiteY334" fmla="*/ 210407 h 411927"/>
                <a:gd name="connsiteX335" fmla="*/ 77524 w 859545"/>
                <a:gd name="connsiteY335" fmla="*/ 206635 h 411927"/>
                <a:gd name="connsiteX336" fmla="*/ 75105 w 859545"/>
                <a:gd name="connsiteY336" fmla="*/ 202178 h 411927"/>
                <a:gd name="connsiteX337" fmla="*/ 73590 w 859545"/>
                <a:gd name="connsiteY337" fmla="*/ 199377 h 411927"/>
                <a:gd name="connsiteX338" fmla="*/ 73066 w 859545"/>
                <a:gd name="connsiteY338" fmla="*/ 197663 h 411927"/>
                <a:gd name="connsiteX339" fmla="*/ 72828 w 859545"/>
                <a:gd name="connsiteY339" fmla="*/ 194548 h 411927"/>
                <a:gd name="connsiteX340" fmla="*/ 71694 w 859545"/>
                <a:gd name="connsiteY340" fmla="*/ 190767 h 411927"/>
                <a:gd name="connsiteX341" fmla="*/ 70504 w 859545"/>
                <a:gd name="connsiteY341" fmla="*/ 188690 h 411927"/>
                <a:gd name="connsiteX342" fmla="*/ 69618 w 859545"/>
                <a:gd name="connsiteY342" fmla="*/ 187090 h 411927"/>
                <a:gd name="connsiteX343" fmla="*/ 69161 w 859545"/>
                <a:gd name="connsiteY343" fmla="*/ 184795 h 411927"/>
                <a:gd name="connsiteX344" fmla="*/ 68704 w 859545"/>
                <a:gd name="connsiteY344" fmla="*/ 183956 h 411927"/>
                <a:gd name="connsiteX345" fmla="*/ 65427 w 859545"/>
                <a:gd name="connsiteY345" fmla="*/ 182937 h 411927"/>
                <a:gd name="connsiteX346" fmla="*/ 63084 w 859545"/>
                <a:gd name="connsiteY346" fmla="*/ 181223 h 411927"/>
                <a:gd name="connsiteX347" fmla="*/ 62112 w 859545"/>
                <a:gd name="connsiteY347" fmla="*/ 178918 h 411927"/>
                <a:gd name="connsiteX348" fmla="*/ 61769 w 859545"/>
                <a:gd name="connsiteY348" fmla="*/ 177051 h 411927"/>
                <a:gd name="connsiteX349" fmla="*/ 61065 w 859545"/>
                <a:gd name="connsiteY349" fmla="*/ 175965 h 411927"/>
                <a:gd name="connsiteX350" fmla="*/ 59217 w 859545"/>
                <a:gd name="connsiteY350" fmla="*/ 175622 h 411927"/>
                <a:gd name="connsiteX351" fmla="*/ 57931 w 859545"/>
                <a:gd name="connsiteY351" fmla="*/ 177298 h 411927"/>
                <a:gd name="connsiteX352" fmla="*/ 55826 w 859545"/>
                <a:gd name="connsiteY352" fmla="*/ 178137 h 411927"/>
                <a:gd name="connsiteX353" fmla="*/ 54397 w 859545"/>
                <a:gd name="connsiteY353" fmla="*/ 177984 h 411927"/>
                <a:gd name="connsiteX354" fmla="*/ 52997 w 859545"/>
                <a:gd name="connsiteY354" fmla="*/ 176974 h 411927"/>
                <a:gd name="connsiteX355" fmla="*/ 52131 w 859545"/>
                <a:gd name="connsiteY355" fmla="*/ 175917 h 411927"/>
                <a:gd name="connsiteX356" fmla="*/ 50663 w 859545"/>
                <a:gd name="connsiteY356" fmla="*/ 174727 h 411927"/>
                <a:gd name="connsiteX357" fmla="*/ 48587 w 859545"/>
                <a:gd name="connsiteY357" fmla="*/ 170945 h 411927"/>
                <a:gd name="connsiteX358" fmla="*/ 46406 w 859545"/>
                <a:gd name="connsiteY358" fmla="*/ 169945 h 411927"/>
                <a:gd name="connsiteX359" fmla="*/ 42406 w 859545"/>
                <a:gd name="connsiteY359" fmla="*/ 170116 h 411927"/>
                <a:gd name="connsiteX360" fmla="*/ 38843 w 859545"/>
                <a:gd name="connsiteY360" fmla="*/ 171869 h 411927"/>
                <a:gd name="connsiteX361" fmla="*/ 36690 w 859545"/>
                <a:gd name="connsiteY361" fmla="*/ 171593 h 411927"/>
                <a:gd name="connsiteX362" fmla="*/ 34861 w 859545"/>
                <a:gd name="connsiteY362" fmla="*/ 171002 h 411927"/>
                <a:gd name="connsiteX363" fmla="*/ 32823 w 859545"/>
                <a:gd name="connsiteY363" fmla="*/ 169116 h 411927"/>
                <a:gd name="connsiteX364" fmla="*/ 31395 w 859545"/>
                <a:gd name="connsiteY364" fmla="*/ 167554 h 411927"/>
                <a:gd name="connsiteX365" fmla="*/ 29270 w 859545"/>
                <a:gd name="connsiteY365" fmla="*/ 167049 h 411927"/>
                <a:gd name="connsiteX366" fmla="*/ 25089 w 859545"/>
                <a:gd name="connsiteY366" fmla="*/ 164297 h 411927"/>
                <a:gd name="connsiteX367" fmla="*/ 22260 w 859545"/>
                <a:gd name="connsiteY367" fmla="*/ 162315 h 411927"/>
                <a:gd name="connsiteX368" fmla="*/ 22022 w 859545"/>
                <a:gd name="connsiteY368" fmla="*/ 158420 h 411927"/>
                <a:gd name="connsiteX369" fmla="*/ 20688 w 859545"/>
                <a:gd name="connsiteY369" fmla="*/ 155734 h 411927"/>
                <a:gd name="connsiteX370" fmla="*/ 17926 w 859545"/>
                <a:gd name="connsiteY370" fmla="*/ 154972 h 411927"/>
                <a:gd name="connsiteX371" fmla="*/ 15145 w 859545"/>
                <a:gd name="connsiteY371" fmla="*/ 152210 h 411927"/>
                <a:gd name="connsiteX372" fmla="*/ 11087 w 859545"/>
                <a:gd name="connsiteY372" fmla="*/ 150724 h 411927"/>
                <a:gd name="connsiteX373" fmla="*/ 8534 w 859545"/>
                <a:gd name="connsiteY373" fmla="*/ 149571 h 411927"/>
                <a:gd name="connsiteX374" fmla="*/ 6315 w 859545"/>
                <a:gd name="connsiteY374" fmla="*/ 148876 h 411927"/>
                <a:gd name="connsiteX375" fmla="*/ 5991 w 859545"/>
                <a:gd name="connsiteY375" fmla="*/ 147828 h 411927"/>
                <a:gd name="connsiteX376" fmla="*/ 6125 w 859545"/>
                <a:gd name="connsiteY376" fmla="*/ 146933 h 411927"/>
                <a:gd name="connsiteX377" fmla="*/ 7144 w 859545"/>
                <a:gd name="connsiteY377" fmla="*/ 145437 h 411927"/>
                <a:gd name="connsiteX378" fmla="*/ 8211 w 859545"/>
                <a:gd name="connsiteY378" fmla="*/ 144037 h 411927"/>
                <a:gd name="connsiteX379" fmla="*/ 8468 w 859545"/>
                <a:gd name="connsiteY379" fmla="*/ 142742 h 411927"/>
                <a:gd name="connsiteX380" fmla="*/ 7611 w 859545"/>
                <a:gd name="connsiteY380" fmla="*/ 141599 h 411927"/>
                <a:gd name="connsiteX381" fmla="*/ 5315 w 859545"/>
                <a:gd name="connsiteY381" fmla="*/ 140398 h 411927"/>
                <a:gd name="connsiteX382" fmla="*/ 2362 w 859545"/>
                <a:gd name="connsiteY382" fmla="*/ 139322 h 411927"/>
                <a:gd name="connsiteX383" fmla="*/ 1762 w 859545"/>
                <a:gd name="connsiteY383" fmla="*/ 137541 h 411927"/>
                <a:gd name="connsiteX384" fmla="*/ 0 w 859545"/>
                <a:gd name="connsiteY384" fmla="*/ 135684 h 411927"/>
                <a:gd name="connsiteX385" fmla="*/ 305 w 859545"/>
                <a:gd name="connsiteY385" fmla="*/ 134188 h 411927"/>
                <a:gd name="connsiteX386" fmla="*/ 1705 w 859545"/>
                <a:gd name="connsiteY386" fmla="*/ 133093 h 411927"/>
                <a:gd name="connsiteX387" fmla="*/ 3115 w 859545"/>
                <a:gd name="connsiteY387" fmla="*/ 132283 h 411927"/>
                <a:gd name="connsiteX388" fmla="*/ 3448 w 859545"/>
                <a:gd name="connsiteY388" fmla="*/ 130873 h 411927"/>
                <a:gd name="connsiteX389" fmla="*/ 2438 w 859545"/>
                <a:gd name="connsiteY389" fmla="*/ 129578 h 411927"/>
                <a:gd name="connsiteX390" fmla="*/ 1953 w 859545"/>
                <a:gd name="connsiteY390" fmla="*/ 127616 h 411927"/>
                <a:gd name="connsiteX391" fmla="*/ 2191 w 859545"/>
                <a:gd name="connsiteY391" fmla="*/ 126149 h 411927"/>
                <a:gd name="connsiteX392" fmla="*/ 1895 w 859545"/>
                <a:gd name="connsiteY392" fmla="*/ 124273 h 411927"/>
                <a:gd name="connsiteX393" fmla="*/ 2000 w 859545"/>
                <a:gd name="connsiteY393" fmla="*/ 124282 h 411927"/>
                <a:gd name="connsiteX394" fmla="*/ 5115 w 859545"/>
                <a:gd name="connsiteY394" fmla="*/ 124177 h 411927"/>
                <a:gd name="connsiteX395" fmla="*/ 6544 w 859545"/>
                <a:gd name="connsiteY395" fmla="*/ 123272 h 411927"/>
                <a:gd name="connsiteX396" fmla="*/ 7620 w 859545"/>
                <a:gd name="connsiteY396" fmla="*/ 121929 h 411927"/>
                <a:gd name="connsiteX397" fmla="*/ 9953 w 859545"/>
                <a:gd name="connsiteY397" fmla="*/ 120434 h 411927"/>
                <a:gd name="connsiteX398" fmla="*/ 10449 w 859545"/>
                <a:gd name="connsiteY398" fmla="*/ 118720 h 411927"/>
                <a:gd name="connsiteX399" fmla="*/ 10487 w 859545"/>
                <a:gd name="connsiteY399" fmla="*/ 115319 h 411927"/>
                <a:gd name="connsiteX400" fmla="*/ 12011 w 859545"/>
                <a:gd name="connsiteY400" fmla="*/ 112443 h 411927"/>
                <a:gd name="connsiteX401" fmla="*/ 15887 w 859545"/>
                <a:gd name="connsiteY401" fmla="*/ 111585 h 411927"/>
                <a:gd name="connsiteX402" fmla="*/ 17373 w 859545"/>
                <a:gd name="connsiteY402" fmla="*/ 111166 h 411927"/>
                <a:gd name="connsiteX403" fmla="*/ 18955 w 859545"/>
                <a:gd name="connsiteY403" fmla="*/ 111585 h 411927"/>
                <a:gd name="connsiteX404" fmla="*/ 21412 w 859545"/>
                <a:gd name="connsiteY404" fmla="*/ 111176 h 411927"/>
                <a:gd name="connsiteX405" fmla="*/ 23784 w 859545"/>
                <a:gd name="connsiteY405" fmla="*/ 111033 h 411927"/>
                <a:gd name="connsiteX406" fmla="*/ 25108 w 859545"/>
                <a:gd name="connsiteY406" fmla="*/ 111919 h 411927"/>
                <a:gd name="connsiteX407" fmla="*/ 26861 w 859545"/>
                <a:gd name="connsiteY407" fmla="*/ 112662 h 411927"/>
                <a:gd name="connsiteX408" fmla="*/ 29099 w 859545"/>
                <a:gd name="connsiteY408" fmla="*/ 112576 h 411927"/>
                <a:gd name="connsiteX409" fmla="*/ 29861 w 859545"/>
                <a:gd name="connsiteY409" fmla="*/ 111223 h 411927"/>
                <a:gd name="connsiteX410" fmla="*/ 29956 w 859545"/>
                <a:gd name="connsiteY410" fmla="*/ 109328 h 411927"/>
                <a:gd name="connsiteX411" fmla="*/ 30918 w 859545"/>
                <a:gd name="connsiteY411" fmla="*/ 108833 h 411927"/>
                <a:gd name="connsiteX412" fmla="*/ 32128 w 859545"/>
                <a:gd name="connsiteY412" fmla="*/ 110147 h 411927"/>
                <a:gd name="connsiteX413" fmla="*/ 32814 w 859545"/>
                <a:gd name="connsiteY413" fmla="*/ 111128 h 411927"/>
                <a:gd name="connsiteX414" fmla="*/ 33814 w 859545"/>
                <a:gd name="connsiteY414" fmla="*/ 111576 h 411927"/>
                <a:gd name="connsiteX415" fmla="*/ 36519 w 859545"/>
                <a:gd name="connsiteY415" fmla="*/ 110404 h 411927"/>
                <a:gd name="connsiteX416" fmla="*/ 38405 w 859545"/>
                <a:gd name="connsiteY416" fmla="*/ 109138 h 411927"/>
                <a:gd name="connsiteX417" fmla="*/ 39024 w 859545"/>
                <a:gd name="connsiteY417" fmla="*/ 106528 h 411927"/>
                <a:gd name="connsiteX418" fmla="*/ 40119 w 859545"/>
                <a:gd name="connsiteY418" fmla="*/ 105242 h 411927"/>
                <a:gd name="connsiteX419" fmla="*/ 41586 w 859545"/>
                <a:gd name="connsiteY419" fmla="*/ 105899 h 411927"/>
                <a:gd name="connsiteX420" fmla="*/ 44168 w 859545"/>
                <a:gd name="connsiteY420" fmla="*/ 105880 h 411927"/>
                <a:gd name="connsiteX421" fmla="*/ 46291 w 859545"/>
                <a:gd name="connsiteY421" fmla="*/ 103861 h 411927"/>
                <a:gd name="connsiteX422" fmla="*/ 49082 w 859545"/>
                <a:gd name="connsiteY422" fmla="*/ 102251 h 411927"/>
                <a:gd name="connsiteX423" fmla="*/ 51082 w 859545"/>
                <a:gd name="connsiteY423" fmla="*/ 101517 h 411927"/>
                <a:gd name="connsiteX424" fmla="*/ 51482 w 859545"/>
                <a:gd name="connsiteY424" fmla="*/ 100155 h 411927"/>
                <a:gd name="connsiteX425" fmla="*/ 50549 w 859545"/>
                <a:gd name="connsiteY425" fmla="*/ 97146 h 411927"/>
                <a:gd name="connsiteX426" fmla="*/ 50806 w 859545"/>
                <a:gd name="connsiteY426" fmla="*/ 93850 h 411927"/>
                <a:gd name="connsiteX427" fmla="*/ 53483 w 859545"/>
                <a:gd name="connsiteY427" fmla="*/ 91983 h 411927"/>
                <a:gd name="connsiteX428" fmla="*/ 57065 w 859545"/>
                <a:gd name="connsiteY428" fmla="*/ 91764 h 411927"/>
                <a:gd name="connsiteX429" fmla="*/ 59722 w 859545"/>
                <a:gd name="connsiteY429" fmla="*/ 90478 h 411927"/>
                <a:gd name="connsiteX430" fmla="*/ 60455 w 859545"/>
                <a:gd name="connsiteY430" fmla="*/ 86954 h 411927"/>
                <a:gd name="connsiteX431" fmla="*/ 61769 w 859545"/>
                <a:gd name="connsiteY431" fmla="*/ 85944 h 411927"/>
                <a:gd name="connsiteX432" fmla="*/ 63094 w 859545"/>
                <a:gd name="connsiteY432" fmla="*/ 85544 h 411927"/>
                <a:gd name="connsiteX433" fmla="*/ 66323 w 859545"/>
                <a:gd name="connsiteY433" fmla="*/ 84992 h 411927"/>
                <a:gd name="connsiteX434" fmla="*/ 68646 w 859545"/>
                <a:gd name="connsiteY434" fmla="*/ 83553 h 411927"/>
                <a:gd name="connsiteX435" fmla="*/ 70085 w 859545"/>
                <a:gd name="connsiteY435" fmla="*/ 82896 h 411927"/>
                <a:gd name="connsiteX436" fmla="*/ 74143 w 859545"/>
                <a:gd name="connsiteY436" fmla="*/ 80963 h 411927"/>
                <a:gd name="connsiteX437" fmla="*/ 77838 w 859545"/>
                <a:gd name="connsiteY437" fmla="*/ 80591 h 411927"/>
                <a:gd name="connsiteX438" fmla="*/ 79420 w 859545"/>
                <a:gd name="connsiteY438" fmla="*/ 79048 h 411927"/>
                <a:gd name="connsiteX439" fmla="*/ 80658 w 859545"/>
                <a:gd name="connsiteY439" fmla="*/ 77105 h 411927"/>
                <a:gd name="connsiteX440" fmla="*/ 82734 w 859545"/>
                <a:gd name="connsiteY440" fmla="*/ 76362 h 411927"/>
                <a:gd name="connsiteX441" fmla="*/ 84839 w 859545"/>
                <a:gd name="connsiteY441" fmla="*/ 74676 h 411927"/>
                <a:gd name="connsiteX442" fmla="*/ 87630 w 859545"/>
                <a:gd name="connsiteY442" fmla="*/ 72533 h 411927"/>
                <a:gd name="connsiteX443" fmla="*/ 88735 w 859545"/>
                <a:gd name="connsiteY443" fmla="*/ 72228 h 411927"/>
                <a:gd name="connsiteX444" fmla="*/ 93307 w 859545"/>
                <a:gd name="connsiteY444" fmla="*/ 70980 h 411927"/>
                <a:gd name="connsiteX445" fmla="*/ 95098 w 859545"/>
                <a:gd name="connsiteY445" fmla="*/ 70523 h 411927"/>
                <a:gd name="connsiteX446" fmla="*/ 96174 w 859545"/>
                <a:gd name="connsiteY446" fmla="*/ 70247 h 411927"/>
                <a:gd name="connsiteX447" fmla="*/ 98155 w 859545"/>
                <a:gd name="connsiteY447" fmla="*/ 70333 h 411927"/>
                <a:gd name="connsiteX448" fmla="*/ 98993 w 859545"/>
                <a:gd name="connsiteY448" fmla="*/ 68056 h 411927"/>
                <a:gd name="connsiteX449" fmla="*/ 101003 w 859545"/>
                <a:gd name="connsiteY449" fmla="*/ 66389 h 411927"/>
                <a:gd name="connsiteX450" fmla="*/ 103022 w 859545"/>
                <a:gd name="connsiteY450" fmla="*/ 65827 h 411927"/>
                <a:gd name="connsiteX451" fmla="*/ 104004 w 859545"/>
                <a:gd name="connsiteY451" fmla="*/ 64160 h 411927"/>
                <a:gd name="connsiteX452" fmla="*/ 105937 w 859545"/>
                <a:gd name="connsiteY452" fmla="*/ 62036 h 411927"/>
                <a:gd name="connsiteX453" fmla="*/ 108556 w 859545"/>
                <a:gd name="connsiteY453" fmla="*/ 60865 h 411927"/>
                <a:gd name="connsiteX454" fmla="*/ 112623 w 859545"/>
                <a:gd name="connsiteY454" fmla="*/ 60684 h 411927"/>
                <a:gd name="connsiteX455" fmla="*/ 116567 w 859545"/>
                <a:gd name="connsiteY455" fmla="*/ 60922 h 411927"/>
                <a:gd name="connsiteX456" fmla="*/ 118939 w 859545"/>
                <a:gd name="connsiteY456" fmla="*/ 60560 h 411927"/>
                <a:gd name="connsiteX457" fmla="*/ 120882 w 859545"/>
                <a:gd name="connsiteY457" fmla="*/ 57417 h 411927"/>
                <a:gd name="connsiteX458" fmla="*/ 121253 w 859545"/>
                <a:gd name="connsiteY458" fmla="*/ 55864 h 411927"/>
                <a:gd name="connsiteX459" fmla="*/ 121701 w 859545"/>
                <a:gd name="connsiteY459" fmla="*/ 54273 h 411927"/>
                <a:gd name="connsiteX460" fmla="*/ 123282 w 859545"/>
                <a:gd name="connsiteY460" fmla="*/ 53664 h 411927"/>
                <a:gd name="connsiteX461" fmla="*/ 125187 w 859545"/>
                <a:gd name="connsiteY461" fmla="*/ 56245 h 411927"/>
                <a:gd name="connsiteX462" fmla="*/ 126797 w 859545"/>
                <a:gd name="connsiteY462" fmla="*/ 57845 h 411927"/>
                <a:gd name="connsiteX463" fmla="*/ 129264 w 859545"/>
                <a:gd name="connsiteY463" fmla="*/ 59512 h 411927"/>
                <a:gd name="connsiteX464" fmla="*/ 130540 w 859545"/>
                <a:gd name="connsiteY464" fmla="*/ 61074 h 411927"/>
                <a:gd name="connsiteX465" fmla="*/ 132007 w 859545"/>
                <a:gd name="connsiteY465" fmla="*/ 61293 h 411927"/>
                <a:gd name="connsiteX466" fmla="*/ 133541 w 859545"/>
                <a:gd name="connsiteY466" fmla="*/ 60122 h 411927"/>
                <a:gd name="connsiteX467" fmla="*/ 134626 w 859545"/>
                <a:gd name="connsiteY467" fmla="*/ 57274 h 411927"/>
                <a:gd name="connsiteX468" fmla="*/ 136684 w 859545"/>
                <a:gd name="connsiteY468" fmla="*/ 56836 h 411927"/>
                <a:gd name="connsiteX469" fmla="*/ 138951 w 859545"/>
                <a:gd name="connsiteY469" fmla="*/ 57293 h 411927"/>
                <a:gd name="connsiteX470" fmla="*/ 139551 w 859545"/>
                <a:gd name="connsiteY470" fmla="*/ 58693 h 411927"/>
                <a:gd name="connsiteX471" fmla="*/ 139741 w 859545"/>
                <a:gd name="connsiteY471" fmla="*/ 60065 h 411927"/>
                <a:gd name="connsiteX472" fmla="*/ 140779 w 859545"/>
                <a:gd name="connsiteY472" fmla="*/ 62503 h 411927"/>
                <a:gd name="connsiteX473" fmla="*/ 143275 w 859545"/>
                <a:gd name="connsiteY473" fmla="*/ 64627 h 411927"/>
                <a:gd name="connsiteX474" fmla="*/ 146466 w 859545"/>
                <a:gd name="connsiteY474" fmla="*/ 64522 h 411927"/>
                <a:gd name="connsiteX475" fmla="*/ 147752 w 859545"/>
                <a:gd name="connsiteY475" fmla="*/ 64141 h 411927"/>
                <a:gd name="connsiteX476" fmla="*/ 150857 w 859545"/>
                <a:gd name="connsiteY476" fmla="*/ 64436 h 411927"/>
                <a:gd name="connsiteX477" fmla="*/ 153914 w 859545"/>
                <a:gd name="connsiteY477" fmla="*/ 64894 h 411927"/>
                <a:gd name="connsiteX478" fmla="*/ 157248 w 859545"/>
                <a:gd name="connsiteY478" fmla="*/ 65399 h 411927"/>
                <a:gd name="connsiteX479" fmla="*/ 158220 w 859545"/>
                <a:gd name="connsiteY479" fmla="*/ 65475 h 411927"/>
                <a:gd name="connsiteX480" fmla="*/ 161792 w 859545"/>
                <a:gd name="connsiteY480" fmla="*/ 65732 h 411927"/>
                <a:gd name="connsiteX481" fmla="*/ 166983 w 859545"/>
                <a:gd name="connsiteY481" fmla="*/ 66104 h 411927"/>
                <a:gd name="connsiteX482" fmla="*/ 169278 w 859545"/>
                <a:gd name="connsiteY482" fmla="*/ 65932 h 411927"/>
                <a:gd name="connsiteX483" fmla="*/ 173964 w 859545"/>
                <a:gd name="connsiteY483" fmla="*/ 66627 h 411927"/>
                <a:gd name="connsiteX484" fmla="*/ 174917 w 859545"/>
                <a:gd name="connsiteY484" fmla="*/ 68513 h 411927"/>
                <a:gd name="connsiteX485" fmla="*/ 175784 w 859545"/>
                <a:gd name="connsiteY485" fmla="*/ 72971 h 411927"/>
                <a:gd name="connsiteX486" fmla="*/ 176517 w 859545"/>
                <a:gd name="connsiteY486" fmla="*/ 77210 h 411927"/>
                <a:gd name="connsiteX487" fmla="*/ 176736 w 859545"/>
                <a:gd name="connsiteY487" fmla="*/ 80610 h 411927"/>
                <a:gd name="connsiteX488" fmla="*/ 177955 w 859545"/>
                <a:gd name="connsiteY488" fmla="*/ 82372 h 411927"/>
                <a:gd name="connsiteX489" fmla="*/ 179508 w 859545"/>
                <a:gd name="connsiteY489" fmla="*/ 82944 h 411927"/>
                <a:gd name="connsiteX490" fmla="*/ 180537 w 859545"/>
                <a:gd name="connsiteY490" fmla="*/ 84315 h 411927"/>
                <a:gd name="connsiteX491" fmla="*/ 182346 w 859545"/>
                <a:gd name="connsiteY491" fmla="*/ 86182 h 411927"/>
                <a:gd name="connsiteX492" fmla="*/ 183680 w 859545"/>
                <a:gd name="connsiteY492" fmla="*/ 88849 h 411927"/>
                <a:gd name="connsiteX493" fmla="*/ 185309 w 859545"/>
                <a:gd name="connsiteY493" fmla="*/ 88668 h 411927"/>
                <a:gd name="connsiteX494" fmla="*/ 186442 w 859545"/>
                <a:gd name="connsiteY494" fmla="*/ 88040 h 411927"/>
                <a:gd name="connsiteX495" fmla="*/ 188938 w 859545"/>
                <a:gd name="connsiteY495" fmla="*/ 87839 h 411927"/>
                <a:gd name="connsiteX496" fmla="*/ 192119 w 859545"/>
                <a:gd name="connsiteY496" fmla="*/ 88021 h 411927"/>
                <a:gd name="connsiteX497" fmla="*/ 194339 w 859545"/>
                <a:gd name="connsiteY497" fmla="*/ 89487 h 411927"/>
                <a:gd name="connsiteX498" fmla="*/ 195167 w 859545"/>
                <a:gd name="connsiteY498" fmla="*/ 91430 h 411927"/>
                <a:gd name="connsiteX499" fmla="*/ 196968 w 859545"/>
                <a:gd name="connsiteY499" fmla="*/ 92507 h 411927"/>
                <a:gd name="connsiteX500" fmla="*/ 198425 w 859545"/>
                <a:gd name="connsiteY500" fmla="*/ 92164 h 411927"/>
                <a:gd name="connsiteX501" fmla="*/ 202787 w 859545"/>
                <a:gd name="connsiteY501" fmla="*/ 92154 h 411927"/>
                <a:gd name="connsiteX502" fmla="*/ 204292 w 859545"/>
                <a:gd name="connsiteY502" fmla="*/ 92269 h 411927"/>
                <a:gd name="connsiteX503" fmla="*/ 205797 w 859545"/>
                <a:gd name="connsiteY503" fmla="*/ 93336 h 411927"/>
                <a:gd name="connsiteX504" fmla="*/ 207959 w 859545"/>
                <a:gd name="connsiteY504" fmla="*/ 93516 h 411927"/>
                <a:gd name="connsiteX505" fmla="*/ 209150 w 859545"/>
                <a:gd name="connsiteY505" fmla="*/ 92164 h 411927"/>
                <a:gd name="connsiteX506" fmla="*/ 212913 w 859545"/>
                <a:gd name="connsiteY506" fmla="*/ 91240 h 411927"/>
                <a:gd name="connsiteX507" fmla="*/ 215084 w 859545"/>
                <a:gd name="connsiteY507" fmla="*/ 89316 h 411927"/>
                <a:gd name="connsiteX508" fmla="*/ 216761 w 859545"/>
                <a:gd name="connsiteY508" fmla="*/ 89297 h 411927"/>
                <a:gd name="connsiteX509" fmla="*/ 218027 w 859545"/>
                <a:gd name="connsiteY509" fmla="*/ 90230 h 411927"/>
                <a:gd name="connsiteX510" fmla="*/ 218999 w 859545"/>
                <a:gd name="connsiteY510" fmla="*/ 91488 h 411927"/>
                <a:gd name="connsiteX511" fmla="*/ 220437 w 859545"/>
                <a:gd name="connsiteY511" fmla="*/ 90926 h 411927"/>
                <a:gd name="connsiteX512" fmla="*/ 221218 w 859545"/>
                <a:gd name="connsiteY512" fmla="*/ 89888 h 411927"/>
                <a:gd name="connsiteX513" fmla="*/ 222475 w 859545"/>
                <a:gd name="connsiteY513" fmla="*/ 89888 h 411927"/>
                <a:gd name="connsiteX514" fmla="*/ 223704 w 859545"/>
                <a:gd name="connsiteY514" fmla="*/ 90564 h 411927"/>
                <a:gd name="connsiteX515" fmla="*/ 226857 w 859545"/>
                <a:gd name="connsiteY515" fmla="*/ 91735 h 411927"/>
                <a:gd name="connsiteX516" fmla="*/ 229143 w 859545"/>
                <a:gd name="connsiteY516" fmla="*/ 93926 h 411927"/>
                <a:gd name="connsiteX517" fmla="*/ 230905 w 859545"/>
                <a:gd name="connsiteY517" fmla="*/ 94145 h 411927"/>
                <a:gd name="connsiteX518" fmla="*/ 233191 w 859545"/>
                <a:gd name="connsiteY518" fmla="*/ 93497 h 411927"/>
                <a:gd name="connsiteX519" fmla="*/ 234239 w 859545"/>
                <a:gd name="connsiteY519" fmla="*/ 93202 h 411927"/>
                <a:gd name="connsiteX520" fmla="*/ 235239 w 859545"/>
                <a:gd name="connsiteY520" fmla="*/ 94288 h 411927"/>
                <a:gd name="connsiteX521" fmla="*/ 236715 w 859545"/>
                <a:gd name="connsiteY521" fmla="*/ 94869 h 411927"/>
                <a:gd name="connsiteX522" fmla="*/ 237830 w 859545"/>
                <a:gd name="connsiteY522" fmla="*/ 94069 h 411927"/>
                <a:gd name="connsiteX523" fmla="*/ 239744 w 859545"/>
                <a:gd name="connsiteY523" fmla="*/ 93497 h 411927"/>
                <a:gd name="connsiteX524" fmla="*/ 247069 w 859545"/>
                <a:gd name="connsiteY524" fmla="*/ 94688 h 411927"/>
                <a:gd name="connsiteX525" fmla="*/ 248755 w 859545"/>
                <a:gd name="connsiteY525" fmla="*/ 96879 h 411927"/>
                <a:gd name="connsiteX526" fmla="*/ 250060 w 859545"/>
                <a:gd name="connsiteY526" fmla="*/ 97907 h 411927"/>
                <a:gd name="connsiteX527" fmla="*/ 251107 w 859545"/>
                <a:gd name="connsiteY527" fmla="*/ 99689 h 411927"/>
                <a:gd name="connsiteX528" fmla="*/ 253022 w 859545"/>
                <a:gd name="connsiteY528" fmla="*/ 100965 h 411927"/>
                <a:gd name="connsiteX529" fmla="*/ 257060 w 859545"/>
                <a:gd name="connsiteY529" fmla="*/ 100527 h 411927"/>
                <a:gd name="connsiteX530" fmla="*/ 258632 w 859545"/>
                <a:gd name="connsiteY530" fmla="*/ 99222 h 411927"/>
                <a:gd name="connsiteX531" fmla="*/ 261899 w 859545"/>
                <a:gd name="connsiteY531" fmla="*/ 96326 h 411927"/>
                <a:gd name="connsiteX532" fmla="*/ 263204 w 859545"/>
                <a:gd name="connsiteY532" fmla="*/ 93497 h 411927"/>
                <a:gd name="connsiteX533" fmla="*/ 264852 w 859545"/>
                <a:gd name="connsiteY533" fmla="*/ 92593 h 411927"/>
                <a:gd name="connsiteX534" fmla="*/ 266709 w 859545"/>
                <a:gd name="connsiteY534" fmla="*/ 92126 h 411927"/>
                <a:gd name="connsiteX535" fmla="*/ 268453 w 859545"/>
                <a:gd name="connsiteY535" fmla="*/ 92135 h 411927"/>
                <a:gd name="connsiteX536" fmla="*/ 270272 w 859545"/>
                <a:gd name="connsiteY536" fmla="*/ 92040 h 411927"/>
                <a:gd name="connsiteX537" fmla="*/ 272491 w 859545"/>
                <a:gd name="connsiteY537" fmla="*/ 89964 h 411927"/>
                <a:gd name="connsiteX538" fmla="*/ 274282 w 859545"/>
                <a:gd name="connsiteY538" fmla="*/ 89240 h 411927"/>
                <a:gd name="connsiteX539" fmla="*/ 276940 w 859545"/>
                <a:gd name="connsiteY539" fmla="*/ 86601 h 411927"/>
                <a:gd name="connsiteX540" fmla="*/ 277435 w 859545"/>
                <a:gd name="connsiteY540" fmla="*/ 85411 h 411927"/>
                <a:gd name="connsiteX541" fmla="*/ 278730 w 859545"/>
                <a:gd name="connsiteY541" fmla="*/ 82325 h 411927"/>
                <a:gd name="connsiteX542" fmla="*/ 279530 w 859545"/>
                <a:gd name="connsiteY542" fmla="*/ 80372 h 411927"/>
                <a:gd name="connsiteX543" fmla="*/ 280873 w 859545"/>
                <a:gd name="connsiteY543" fmla="*/ 77248 h 411927"/>
                <a:gd name="connsiteX544" fmla="*/ 281597 w 859545"/>
                <a:gd name="connsiteY544" fmla="*/ 72209 h 411927"/>
                <a:gd name="connsiteX545" fmla="*/ 282007 w 859545"/>
                <a:gd name="connsiteY545" fmla="*/ 69532 h 411927"/>
                <a:gd name="connsiteX546" fmla="*/ 281654 w 859545"/>
                <a:gd name="connsiteY546" fmla="*/ 67599 h 411927"/>
                <a:gd name="connsiteX547" fmla="*/ 280073 w 859545"/>
                <a:gd name="connsiteY547" fmla="*/ 66589 h 411927"/>
                <a:gd name="connsiteX548" fmla="*/ 278063 w 859545"/>
                <a:gd name="connsiteY548" fmla="*/ 66113 h 411927"/>
                <a:gd name="connsiteX549" fmla="*/ 276292 w 859545"/>
                <a:gd name="connsiteY549" fmla="*/ 64637 h 411927"/>
                <a:gd name="connsiteX550" fmla="*/ 274977 w 859545"/>
                <a:gd name="connsiteY550" fmla="*/ 62913 h 411927"/>
                <a:gd name="connsiteX551" fmla="*/ 274206 w 859545"/>
                <a:gd name="connsiteY551" fmla="*/ 60503 h 411927"/>
                <a:gd name="connsiteX552" fmla="*/ 273168 w 859545"/>
                <a:gd name="connsiteY552" fmla="*/ 57674 h 411927"/>
                <a:gd name="connsiteX553" fmla="*/ 273225 w 859545"/>
                <a:gd name="connsiteY553" fmla="*/ 55626 h 411927"/>
                <a:gd name="connsiteX554" fmla="*/ 272929 w 859545"/>
                <a:gd name="connsiteY554" fmla="*/ 54045 h 411927"/>
                <a:gd name="connsiteX555" fmla="*/ 272043 w 859545"/>
                <a:gd name="connsiteY555" fmla="*/ 52692 h 411927"/>
                <a:gd name="connsiteX556" fmla="*/ 270339 w 859545"/>
                <a:gd name="connsiteY556" fmla="*/ 50320 h 411927"/>
                <a:gd name="connsiteX557" fmla="*/ 269510 w 859545"/>
                <a:gd name="connsiteY557" fmla="*/ 48549 h 411927"/>
                <a:gd name="connsiteX558" fmla="*/ 269786 w 859545"/>
                <a:gd name="connsiteY558" fmla="*/ 45729 h 411927"/>
                <a:gd name="connsiteX559" fmla="*/ 271796 w 859545"/>
                <a:gd name="connsiteY559" fmla="*/ 40910 h 411927"/>
                <a:gd name="connsiteX560" fmla="*/ 271986 w 859545"/>
                <a:gd name="connsiteY560" fmla="*/ 38662 h 411927"/>
                <a:gd name="connsiteX561" fmla="*/ 272234 w 859545"/>
                <a:gd name="connsiteY561" fmla="*/ 37271 h 411927"/>
                <a:gd name="connsiteX562" fmla="*/ 272129 w 859545"/>
                <a:gd name="connsiteY562" fmla="*/ 36004 h 411927"/>
                <a:gd name="connsiteX563" fmla="*/ 272758 w 859545"/>
                <a:gd name="connsiteY563" fmla="*/ 33099 h 411927"/>
                <a:gd name="connsiteX564" fmla="*/ 273891 w 859545"/>
                <a:gd name="connsiteY564" fmla="*/ 31880 h 411927"/>
                <a:gd name="connsiteX565" fmla="*/ 275187 w 859545"/>
                <a:gd name="connsiteY565" fmla="*/ 28765 h 411927"/>
                <a:gd name="connsiteX566" fmla="*/ 276930 w 859545"/>
                <a:gd name="connsiteY566" fmla="*/ 27327 h 411927"/>
                <a:gd name="connsiteX567" fmla="*/ 279121 w 859545"/>
                <a:gd name="connsiteY567" fmla="*/ 27232 h 411927"/>
                <a:gd name="connsiteX568" fmla="*/ 280064 w 859545"/>
                <a:gd name="connsiteY568" fmla="*/ 26384 h 411927"/>
                <a:gd name="connsiteX569" fmla="*/ 280521 w 859545"/>
                <a:gd name="connsiteY569" fmla="*/ 23260 h 411927"/>
                <a:gd name="connsiteX570" fmla="*/ 281578 w 859545"/>
                <a:gd name="connsiteY570" fmla="*/ 20850 h 411927"/>
                <a:gd name="connsiteX571" fmla="*/ 282283 w 859545"/>
                <a:gd name="connsiteY571" fmla="*/ 19145 h 411927"/>
                <a:gd name="connsiteX572" fmla="*/ 283616 w 859545"/>
                <a:gd name="connsiteY572" fmla="*/ 17278 h 411927"/>
                <a:gd name="connsiteX573" fmla="*/ 291303 w 859545"/>
                <a:gd name="connsiteY573" fmla="*/ 13678 h 411927"/>
                <a:gd name="connsiteX574" fmla="*/ 294494 w 859545"/>
                <a:gd name="connsiteY574" fmla="*/ 9192 h 411927"/>
                <a:gd name="connsiteX575" fmla="*/ 295627 w 859545"/>
                <a:gd name="connsiteY575" fmla="*/ 6925 h 411927"/>
                <a:gd name="connsiteX576" fmla="*/ 296866 w 859545"/>
                <a:gd name="connsiteY576" fmla="*/ 2048 h 411927"/>
                <a:gd name="connsiteX577" fmla="*/ 298056 w 859545"/>
                <a:gd name="connsiteY577" fmla="*/ 0 h 411927"/>
                <a:gd name="connsiteX578" fmla="*/ 299790 w 859545"/>
                <a:gd name="connsiteY578" fmla="*/ 676 h 411927"/>
                <a:gd name="connsiteX579" fmla="*/ 301828 w 859545"/>
                <a:gd name="connsiteY579" fmla="*/ 3553 h 411927"/>
                <a:gd name="connsiteX580" fmla="*/ 303352 w 859545"/>
                <a:gd name="connsiteY580" fmla="*/ 3581 h 411927"/>
                <a:gd name="connsiteX581" fmla="*/ 305619 w 859545"/>
                <a:gd name="connsiteY581" fmla="*/ 5134 h 411927"/>
                <a:gd name="connsiteX582" fmla="*/ 311801 w 859545"/>
                <a:gd name="connsiteY582" fmla="*/ 8401 h 411927"/>
                <a:gd name="connsiteX583" fmla="*/ 315144 w 859545"/>
                <a:gd name="connsiteY583" fmla="*/ 9420 h 411927"/>
                <a:gd name="connsiteX584" fmla="*/ 317297 w 859545"/>
                <a:gd name="connsiteY584" fmla="*/ 9735 h 411927"/>
                <a:gd name="connsiteX585" fmla="*/ 320145 w 859545"/>
                <a:gd name="connsiteY585" fmla="*/ 10639 h 411927"/>
                <a:gd name="connsiteX586" fmla="*/ 321973 w 859545"/>
                <a:gd name="connsiteY586" fmla="*/ 12544 h 411927"/>
                <a:gd name="connsiteX587" fmla="*/ 325545 w 859545"/>
                <a:gd name="connsiteY587" fmla="*/ 15650 h 411927"/>
                <a:gd name="connsiteX588" fmla="*/ 328565 w 859545"/>
                <a:gd name="connsiteY588" fmla="*/ 16440 h 411927"/>
                <a:gd name="connsiteX589" fmla="*/ 333803 w 859545"/>
                <a:gd name="connsiteY589" fmla="*/ 16755 h 411927"/>
                <a:gd name="connsiteX590" fmla="*/ 340176 w 859545"/>
                <a:gd name="connsiteY590" fmla="*/ 16916 h 411927"/>
                <a:gd name="connsiteX591" fmla="*/ 341986 w 859545"/>
                <a:gd name="connsiteY591" fmla="*/ 17459 h 411927"/>
                <a:gd name="connsiteX592" fmla="*/ 346643 w 859545"/>
                <a:gd name="connsiteY592" fmla="*/ 19688 h 411927"/>
                <a:gd name="connsiteX593" fmla="*/ 351806 w 859545"/>
                <a:gd name="connsiteY593" fmla="*/ 22155 h 411927"/>
                <a:gd name="connsiteX594" fmla="*/ 356664 w 859545"/>
                <a:gd name="connsiteY594" fmla="*/ 24355 h 411927"/>
                <a:gd name="connsiteX595" fmla="*/ 360340 w 859545"/>
                <a:gd name="connsiteY595" fmla="*/ 26051 h 411927"/>
                <a:gd name="connsiteX596" fmla="*/ 362521 w 859545"/>
                <a:gd name="connsiteY596" fmla="*/ 27708 h 411927"/>
                <a:gd name="connsiteX597" fmla="*/ 364570 w 859545"/>
                <a:gd name="connsiteY597" fmla="*/ 28651 h 411927"/>
                <a:gd name="connsiteX598" fmla="*/ 366789 w 859545"/>
                <a:gd name="connsiteY598" fmla="*/ 27842 h 411927"/>
                <a:gd name="connsiteX599" fmla="*/ 369637 w 859545"/>
                <a:gd name="connsiteY599" fmla="*/ 28022 h 411927"/>
                <a:gd name="connsiteX600" fmla="*/ 376323 w 859545"/>
                <a:gd name="connsiteY600" fmla="*/ 30004 h 411927"/>
                <a:gd name="connsiteX601" fmla="*/ 380552 w 859545"/>
                <a:gd name="connsiteY601" fmla="*/ 31661 h 411927"/>
                <a:gd name="connsiteX602" fmla="*/ 384086 w 859545"/>
                <a:gd name="connsiteY602" fmla="*/ 32890 h 411927"/>
                <a:gd name="connsiteX603" fmla="*/ 385267 w 859545"/>
                <a:gd name="connsiteY603" fmla="*/ 34585 h 411927"/>
                <a:gd name="connsiteX604" fmla="*/ 385382 w 859545"/>
                <a:gd name="connsiteY604" fmla="*/ 36843 h 411927"/>
                <a:gd name="connsiteX605" fmla="*/ 384905 w 859545"/>
                <a:gd name="connsiteY605" fmla="*/ 38748 h 411927"/>
                <a:gd name="connsiteX606" fmla="*/ 385172 w 859545"/>
                <a:gd name="connsiteY606" fmla="*/ 43358 h 411927"/>
                <a:gd name="connsiteX607" fmla="*/ 386306 w 859545"/>
                <a:gd name="connsiteY607" fmla="*/ 45777 h 411927"/>
                <a:gd name="connsiteX608" fmla="*/ 386725 w 859545"/>
                <a:gd name="connsiteY608" fmla="*/ 49006 h 411927"/>
                <a:gd name="connsiteX609" fmla="*/ 387153 w 859545"/>
                <a:gd name="connsiteY609" fmla="*/ 52092 h 411927"/>
                <a:gd name="connsiteX610" fmla="*/ 386848 w 859545"/>
                <a:gd name="connsiteY610" fmla="*/ 55131 h 411927"/>
                <a:gd name="connsiteX611" fmla="*/ 387391 w 859545"/>
                <a:gd name="connsiteY611" fmla="*/ 56740 h 411927"/>
                <a:gd name="connsiteX612" fmla="*/ 388496 w 859545"/>
                <a:gd name="connsiteY612" fmla="*/ 57693 h 411927"/>
                <a:gd name="connsiteX613" fmla="*/ 389573 w 859545"/>
                <a:gd name="connsiteY613" fmla="*/ 59807 h 411927"/>
                <a:gd name="connsiteX614" fmla="*/ 389220 w 859545"/>
                <a:gd name="connsiteY614" fmla="*/ 62036 h 411927"/>
                <a:gd name="connsiteX615" fmla="*/ 388744 w 859545"/>
                <a:gd name="connsiteY615" fmla="*/ 63332 h 411927"/>
                <a:gd name="connsiteX616" fmla="*/ 388820 w 859545"/>
                <a:gd name="connsiteY616" fmla="*/ 65418 h 411927"/>
                <a:gd name="connsiteX617" fmla="*/ 390097 w 859545"/>
                <a:gd name="connsiteY617" fmla="*/ 67132 h 411927"/>
                <a:gd name="connsiteX618" fmla="*/ 391992 w 859545"/>
                <a:gd name="connsiteY618" fmla="*/ 67466 h 411927"/>
                <a:gd name="connsiteX619" fmla="*/ 393649 w 859545"/>
                <a:gd name="connsiteY619" fmla="*/ 67913 h 411927"/>
                <a:gd name="connsiteX620" fmla="*/ 395707 w 859545"/>
                <a:gd name="connsiteY620" fmla="*/ 70609 h 411927"/>
                <a:gd name="connsiteX621" fmla="*/ 399374 w 859545"/>
                <a:gd name="connsiteY621" fmla="*/ 73714 h 411927"/>
                <a:gd name="connsiteX622" fmla="*/ 401564 w 859545"/>
                <a:gd name="connsiteY622" fmla="*/ 74571 h 411927"/>
                <a:gd name="connsiteX623" fmla="*/ 404089 w 859545"/>
                <a:gd name="connsiteY623" fmla="*/ 75962 h 411927"/>
                <a:gd name="connsiteX624" fmla="*/ 408899 w 859545"/>
                <a:gd name="connsiteY624" fmla="*/ 77333 h 411927"/>
                <a:gd name="connsiteX625" fmla="*/ 412166 w 859545"/>
                <a:gd name="connsiteY625" fmla="*/ 77734 h 411927"/>
                <a:gd name="connsiteX626" fmla="*/ 414090 w 859545"/>
                <a:gd name="connsiteY626" fmla="*/ 78848 h 411927"/>
                <a:gd name="connsiteX627" fmla="*/ 415976 w 859545"/>
                <a:gd name="connsiteY627" fmla="*/ 81505 h 411927"/>
                <a:gd name="connsiteX628" fmla="*/ 419100 w 859545"/>
                <a:gd name="connsiteY628" fmla="*/ 82058 h 411927"/>
                <a:gd name="connsiteX629" fmla="*/ 421100 w 859545"/>
                <a:gd name="connsiteY629" fmla="*/ 82982 h 411927"/>
                <a:gd name="connsiteX630" fmla="*/ 424758 w 859545"/>
                <a:gd name="connsiteY630" fmla="*/ 84077 h 411927"/>
                <a:gd name="connsiteX631" fmla="*/ 427177 w 859545"/>
                <a:gd name="connsiteY631" fmla="*/ 83448 h 411927"/>
                <a:gd name="connsiteX632" fmla="*/ 429301 w 859545"/>
                <a:gd name="connsiteY632" fmla="*/ 82515 h 411927"/>
                <a:gd name="connsiteX633" fmla="*/ 430720 w 859545"/>
                <a:gd name="connsiteY633" fmla="*/ 82696 h 411927"/>
                <a:gd name="connsiteX634" fmla="*/ 433464 w 859545"/>
                <a:gd name="connsiteY634" fmla="*/ 83296 h 411927"/>
                <a:gd name="connsiteX635" fmla="*/ 436673 w 859545"/>
                <a:gd name="connsiteY635" fmla="*/ 83430 h 411927"/>
                <a:gd name="connsiteX636" fmla="*/ 439369 w 859545"/>
                <a:gd name="connsiteY636" fmla="*/ 82791 h 411927"/>
                <a:gd name="connsiteX637" fmla="*/ 441522 w 859545"/>
                <a:gd name="connsiteY637" fmla="*/ 80915 h 411927"/>
                <a:gd name="connsiteX638" fmla="*/ 444027 w 859545"/>
                <a:gd name="connsiteY638" fmla="*/ 78381 h 411927"/>
                <a:gd name="connsiteX639" fmla="*/ 447037 w 859545"/>
                <a:gd name="connsiteY639" fmla="*/ 77095 h 411927"/>
                <a:gd name="connsiteX640" fmla="*/ 450513 w 859545"/>
                <a:gd name="connsiteY640" fmla="*/ 76638 h 411927"/>
                <a:gd name="connsiteX641" fmla="*/ 452894 w 859545"/>
                <a:gd name="connsiteY641" fmla="*/ 75609 h 411927"/>
                <a:gd name="connsiteX642" fmla="*/ 460686 w 859545"/>
                <a:gd name="connsiteY642" fmla="*/ 73895 h 411927"/>
                <a:gd name="connsiteX643" fmla="*/ 463829 w 859545"/>
                <a:gd name="connsiteY643" fmla="*/ 73590 h 411927"/>
                <a:gd name="connsiteX644" fmla="*/ 466268 w 859545"/>
                <a:gd name="connsiteY644" fmla="*/ 71942 h 411927"/>
                <a:gd name="connsiteX645" fmla="*/ 468430 w 859545"/>
                <a:gd name="connsiteY645" fmla="*/ 70647 h 411927"/>
                <a:gd name="connsiteX646" fmla="*/ 471554 w 859545"/>
                <a:gd name="connsiteY646" fmla="*/ 70085 h 411927"/>
                <a:gd name="connsiteX647" fmla="*/ 475774 w 859545"/>
                <a:gd name="connsiteY647" fmla="*/ 71447 h 411927"/>
                <a:gd name="connsiteX648" fmla="*/ 479813 w 859545"/>
                <a:gd name="connsiteY648" fmla="*/ 72580 h 411927"/>
                <a:gd name="connsiteX649" fmla="*/ 484699 w 859545"/>
                <a:gd name="connsiteY649" fmla="*/ 72952 h 411927"/>
                <a:gd name="connsiteX650" fmla="*/ 487947 w 859545"/>
                <a:gd name="connsiteY650" fmla="*/ 74514 h 411927"/>
                <a:gd name="connsiteX651" fmla="*/ 490242 w 859545"/>
                <a:gd name="connsiteY651" fmla="*/ 75990 h 411927"/>
                <a:gd name="connsiteX652" fmla="*/ 493862 w 859545"/>
                <a:gd name="connsiteY652" fmla="*/ 77162 h 411927"/>
                <a:gd name="connsiteX653" fmla="*/ 497881 w 859545"/>
                <a:gd name="connsiteY653" fmla="*/ 76619 h 411927"/>
                <a:gd name="connsiteX654" fmla="*/ 503396 w 859545"/>
                <a:gd name="connsiteY654" fmla="*/ 76152 h 411927"/>
                <a:gd name="connsiteX655" fmla="*/ 507044 w 859545"/>
                <a:gd name="connsiteY655" fmla="*/ 76829 h 411927"/>
                <a:gd name="connsiteX656" fmla="*/ 510854 w 859545"/>
                <a:gd name="connsiteY656" fmla="*/ 79515 h 411927"/>
                <a:gd name="connsiteX657" fmla="*/ 513198 w 859545"/>
                <a:gd name="connsiteY657" fmla="*/ 81658 h 411927"/>
                <a:gd name="connsiteX658" fmla="*/ 515836 w 859545"/>
                <a:gd name="connsiteY658" fmla="*/ 86249 h 411927"/>
                <a:gd name="connsiteX659" fmla="*/ 518598 w 859545"/>
                <a:gd name="connsiteY659" fmla="*/ 88459 h 411927"/>
                <a:gd name="connsiteX660" fmla="*/ 520998 w 859545"/>
                <a:gd name="connsiteY660" fmla="*/ 90268 h 411927"/>
                <a:gd name="connsiteX661" fmla="*/ 524047 w 859545"/>
                <a:gd name="connsiteY661" fmla="*/ 90392 h 411927"/>
                <a:gd name="connsiteX662" fmla="*/ 531638 w 859545"/>
                <a:gd name="connsiteY662" fmla="*/ 90535 h 411927"/>
                <a:gd name="connsiteX663" fmla="*/ 535800 w 859545"/>
                <a:gd name="connsiteY663" fmla="*/ 91488 h 411927"/>
                <a:gd name="connsiteX664" fmla="*/ 539268 w 859545"/>
                <a:gd name="connsiteY664" fmla="*/ 92002 h 411927"/>
                <a:gd name="connsiteX665" fmla="*/ 540096 w 859545"/>
                <a:gd name="connsiteY665" fmla="*/ 92955 h 411927"/>
                <a:gd name="connsiteX666" fmla="*/ 539753 w 859545"/>
                <a:gd name="connsiteY666" fmla="*/ 96088 h 411927"/>
                <a:gd name="connsiteX667" fmla="*/ 539858 w 859545"/>
                <a:gd name="connsiteY667" fmla="*/ 100555 h 411927"/>
                <a:gd name="connsiteX668" fmla="*/ 539810 w 859545"/>
                <a:gd name="connsiteY668" fmla="*/ 102603 h 411927"/>
                <a:gd name="connsiteX669" fmla="*/ 540572 w 859545"/>
                <a:gd name="connsiteY669" fmla="*/ 104146 h 411927"/>
                <a:gd name="connsiteX670" fmla="*/ 541754 w 859545"/>
                <a:gd name="connsiteY670" fmla="*/ 104423 h 411927"/>
                <a:gd name="connsiteX671" fmla="*/ 542401 w 859545"/>
                <a:gd name="connsiteY671" fmla="*/ 106604 h 411927"/>
                <a:gd name="connsiteX672" fmla="*/ 544116 w 859545"/>
                <a:gd name="connsiteY672" fmla="*/ 107890 h 411927"/>
                <a:gd name="connsiteX673" fmla="*/ 547192 w 859545"/>
                <a:gd name="connsiteY673" fmla="*/ 109442 h 411927"/>
                <a:gd name="connsiteX674" fmla="*/ 552374 w 859545"/>
                <a:gd name="connsiteY674" fmla="*/ 114710 h 411927"/>
                <a:gd name="connsiteX675" fmla="*/ 555470 w 859545"/>
                <a:gd name="connsiteY675" fmla="*/ 116957 h 411927"/>
                <a:gd name="connsiteX676" fmla="*/ 557899 w 859545"/>
                <a:gd name="connsiteY676" fmla="*/ 117720 h 411927"/>
                <a:gd name="connsiteX677" fmla="*/ 561089 w 859545"/>
                <a:gd name="connsiteY677" fmla="*/ 117195 h 411927"/>
                <a:gd name="connsiteX678" fmla="*/ 566090 w 859545"/>
                <a:gd name="connsiteY678" fmla="*/ 117215 h 411927"/>
                <a:gd name="connsiteX679" fmla="*/ 574557 w 859545"/>
                <a:gd name="connsiteY679" fmla="*/ 117224 h 411927"/>
                <a:gd name="connsiteX680" fmla="*/ 580358 w 859545"/>
                <a:gd name="connsiteY680" fmla="*/ 118805 h 411927"/>
                <a:gd name="connsiteX681" fmla="*/ 582368 w 859545"/>
                <a:gd name="connsiteY681" fmla="*/ 119882 h 411927"/>
                <a:gd name="connsiteX682" fmla="*/ 588293 w 859545"/>
                <a:gd name="connsiteY682" fmla="*/ 121139 h 411927"/>
                <a:gd name="connsiteX683" fmla="*/ 594808 w 859545"/>
                <a:gd name="connsiteY683" fmla="*/ 122511 h 411927"/>
                <a:gd name="connsiteX684" fmla="*/ 600313 w 859545"/>
                <a:gd name="connsiteY684" fmla="*/ 123949 h 411927"/>
                <a:gd name="connsiteX685" fmla="*/ 603552 w 859545"/>
                <a:gd name="connsiteY685" fmla="*/ 122091 h 411927"/>
                <a:gd name="connsiteX686" fmla="*/ 606400 w 859545"/>
                <a:gd name="connsiteY686" fmla="*/ 121920 h 411927"/>
                <a:gd name="connsiteX687" fmla="*/ 609114 w 859545"/>
                <a:gd name="connsiteY687" fmla="*/ 123263 h 411927"/>
                <a:gd name="connsiteX688" fmla="*/ 611838 w 859545"/>
                <a:gd name="connsiteY688" fmla="*/ 125282 h 411927"/>
                <a:gd name="connsiteX689" fmla="*/ 613934 w 859545"/>
                <a:gd name="connsiteY689" fmla="*/ 125063 h 411927"/>
                <a:gd name="connsiteX690" fmla="*/ 617087 w 859545"/>
                <a:gd name="connsiteY690" fmla="*/ 124120 h 411927"/>
                <a:gd name="connsiteX691" fmla="*/ 627155 w 859545"/>
                <a:gd name="connsiteY691" fmla="*/ 118481 h 411927"/>
                <a:gd name="connsiteX692" fmla="*/ 630688 w 859545"/>
                <a:gd name="connsiteY692" fmla="*/ 116367 h 411927"/>
                <a:gd name="connsiteX693" fmla="*/ 633165 w 859545"/>
                <a:gd name="connsiteY693" fmla="*/ 116910 h 411927"/>
                <a:gd name="connsiteX694" fmla="*/ 635375 w 859545"/>
                <a:gd name="connsiteY694" fmla="*/ 116167 h 411927"/>
                <a:gd name="connsiteX695" fmla="*/ 637061 w 859545"/>
                <a:gd name="connsiteY695" fmla="*/ 115529 h 411927"/>
                <a:gd name="connsiteX696" fmla="*/ 641356 w 859545"/>
                <a:gd name="connsiteY696" fmla="*/ 114652 h 411927"/>
                <a:gd name="connsiteX697" fmla="*/ 643976 w 859545"/>
                <a:gd name="connsiteY697" fmla="*/ 114414 h 411927"/>
                <a:gd name="connsiteX698" fmla="*/ 646671 w 859545"/>
                <a:gd name="connsiteY698" fmla="*/ 113909 h 411927"/>
                <a:gd name="connsiteX699" fmla="*/ 650557 w 859545"/>
                <a:gd name="connsiteY699" fmla="*/ 113567 h 411927"/>
                <a:gd name="connsiteX700" fmla="*/ 658454 w 859545"/>
                <a:gd name="connsiteY700" fmla="*/ 109861 h 411927"/>
                <a:gd name="connsiteX701" fmla="*/ 661654 w 859545"/>
                <a:gd name="connsiteY701" fmla="*/ 109138 h 411927"/>
                <a:gd name="connsiteX702" fmla="*/ 667065 w 859545"/>
                <a:gd name="connsiteY702" fmla="*/ 110166 h 411927"/>
                <a:gd name="connsiteX703" fmla="*/ 669979 w 859545"/>
                <a:gd name="connsiteY703" fmla="*/ 109490 h 411927"/>
                <a:gd name="connsiteX704" fmla="*/ 672884 w 859545"/>
                <a:gd name="connsiteY704" fmla="*/ 107623 h 411927"/>
                <a:gd name="connsiteX705" fmla="*/ 676637 w 859545"/>
                <a:gd name="connsiteY705" fmla="*/ 105689 h 411927"/>
                <a:gd name="connsiteX706" fmla="*/ 677618 w 859545"/>
                <a:gd name="connsiteY706" fmla="*/ 102546 h 411927"/>
                <a:gd name="connsiteX707" fmla="*/ 679542 w 859545"/>
                <a:gd name="connsiteY707" fmla="*/ 98222 h 411927"/>
                <a:gd name="connsiteX708" fmla="*/ 683695 w 859545"/>
                <a:gd name="connsiteY708" fmla="*/ 95040 h 411927"/>
                <a:gd name="connsiteX709" fmla="*/ 687067 w 859545"/>
                <a:gd name="connsiteY709" fmla="*/ 92250 h 411927"/>
                <a:gd name="connsiteX710" fmla="*/ 690506 w 859545"/>
                <a:gd name="connsiteY710" fmla="*/ 89545 h 411927"/>
                <a:gd name="connsiteX711" fmla="*/ 694734 w 859545"/>
                <a:gd name="connsiteY711" fmla="*/ 87278 h 411927"/>
                <a:gd name="connsiteX712" fmla="*/ 698716 w 859545"/>
                <a:gd name="connsiteY712" fmla="*/ 85639 h 411927"/>
                <a:gd name="connsiteX713" fmla="*/ 703783 w 859545"/>
                <a:gd name="connsiteY713" fmla="*/ 81324 h 411927"/>
                <a:gd name="connsiteX714" fmla="*/ 707822 w 859545"/>
                <a:gd name="connsiteY714" fmla="*/ 79134 h 411927"/>
                <a:gd name="connsiteX715" fmla="*/ 709832 w 859545"/>
                <a:gd name="connsiteY715" fmla="*/ 78419 h 411927"/>
                <a:gd name="connsiteX716" fmla="*/ 712222 w 859545"/>
                <a:gd name="connsiteY716" fmla="*/ 79210 h 411927"/>
                <a:gd name="connsiteX717" fmla="*/ 716689 w 859545"/>
                <a:gd name="connsiteY717" fmla="*/ 79791 h 411927"/>
                <a:gd name="connsiteX718" fmla="*/ 719928 w 859545"/>
                <a:gd name="connsiteY718" fmla="*/ 79620 h 411927"/>
                <a:gd name="connsiteX719" fmla="*/ 721757 w 859545"/>
                <a:gd name="connsiteY719" fmla="*/ 80115 h 411927"/>
                <a:gd name="connsiteX720" fmla="*/ 725395 w 859545"/>
                <a:gd name="connsiteY720" fmla="*/ 82229 h 411927"/>
                <a:gd name="connsiteX721" fmla="*/ 728710 w 859545"/>
                <a:gd name="connsiteY721" fmla="*/ 84077 h 411927"/>
                <a:gd name="connsiteX722" fmla="*/ 731244 w 859545"/>
                <a:gd name="connsiteY722" fmla="*/ 87373 h 411927"/>
                <a:gd name="connsiteX723" fmla="*/ 735959 w 859545"/>
                <a:gd name="connsiteY723" fmla="*/ 91954 h 411927"/>
                <a:gd name="connsiteX724" fmla="*/ 738378 w 859545"/>
                <a:gd name="connsiteY724" fmla="*/ 93488 h 411927"/>
                <a:gd name="connsiteX725" fmla="*/ 740093 w 859545"/>
                <a:gd name="connsiteY725" fmla="*/ 94126 h 411927"/>
                <a:gd name="connsiteX726" fmla="*/ 744341 w 859545"/>
                <a:gd name="connsiteY726" fmla="*/ 94555 h 411927"/>
                <a:gd name="connsiteX727" fmla="*/ 747808 w 859545"/>
                <a:gd name="connsiteY727" fmla="*/ 94783 h 411927"/>
                <a:gd name="connsiteX728" fmla="*/ 749884 w 859545"/>
                <a:gd name="connsiteY728" fmla="*/ 93736 h 411927"/>
                <a:gd name="connsiteX729" fmla="*/ 753380 w 859545"/>
                <a:gd name="connsiteY729" fmla="*/ 91821 h 411927"/>
                <a:gd name="connsiteX730" fmla="*/ 758952 w 859545"/>
                <a:gd name="connsiteY730" fmla="*/ 89383 h 411927"/>
                <a:gd name="connsiteX731" fmla="*/ 761143 w 859545"/>
                <a:gd name="connsiteY731" fmla="*/ 89449 h 411927"/>
                <a:gd name="connsiteX732" fmla="*/ 764734 w 859545"/>
                <a:gd name="connsiteY732" fmla="*/ 90745 h 411927"/>
                <a:gd name="connsiteX733" fmla="*/ 770087 w 859545"/>
                <a:gd name="connsiteY733" fmla="*/ 93135 h 411927"/>
                <a:gd name="connsiteX734" fmla="*/ 772230 w 859545"/>
                <a:gd name="connsiteY734" fmla="*/ 94926 h 411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</a:cxnLst>
              <a:rect l="l" t="t" r="r" b="b"/>
              <a:pathLst>
                <a:path w="859545" h="411927">
                  <a:moveTo>
                    <a:pt x="773620" y="97126"/>
                  </a:moveTo>
                  <a:lnTo>
                    <a:pt x="771115" y="102861"/>
                  </a:lnTo>
                  <a:lnTo>
                    <a:pt x="766105" y="114310"/>
                  </a:lnTo>
                  <a:lnTo>
                    <a:pt x="761867" y="123949"/>
                  </a:lnTo>
                  <a:lnTo>
                    <a:pt x="759619" y="129359"/>
                  </a:lnTo>
                  <a:lnTo>
                    <a:pt x="757981" y="133474"/>
                  </a:lnTo>
                  <a:lnTo>
                    <a:pt x="756275" y="137370"/>
                  </a:lnTo>
                  <a:lnTo>
                    <a:pt x="756028" y="139703"/>
                  </a:lnTo>
                  <a:lnTo>
                    <a:pt x="754113" y="143456"/>
                  </a:lnTo>
                  <a:lnTo>
                    <a:pt x="750551" y="147981"/>
                  </a:lnTo>
                  <a:lnTo>
                    <a:pt x="749779" y="152876"/>
                  </a:lnTo>
                  <a:lnTo>
                    <a:pt x="749922" y="157267"/>
                  </a:lnTo>
                  <a:lnTo>
                    <a:pt x="749618" y="161192"/>
                  </a:lnTo>
                  <a:lnTo>
                    <a:pt x="745712" y="163678"/>
                  </a:lnTo>
                  <a:lnTo>
                    <a:pt x="742655" y="165887"/>
                  </a:lnTo>
                  <a:lnTo>
                    <a:pt x="743531" y="173298"/>
                  </a:lnTo>
                  <a:lnTo>
                    <a:pt x="745103" y="176089"/>
                  </a:lnTo>
                  <a:lnTo>
                    <a:pt x="747646" y="179099"/>
                  </a:lnTo>
                  <a:lnTo>
                    <a:pt x="750322" y="181508"/>
                  </a:lnTo>
                  <a:lnTo>
                    <a:pt x="752637" y="183537"/>
                  </a:lnTo>
                  <a:lnTo>
                    <a:pt x="755189" y="182566"/>
                  </a:lnTo>
                  <a:lnTo>
                    <a:pt x="757352" y="179470"/>
                  </a:lnTo>
                  <a:lnTo>
                    <a:pt x="761524" y="176746"/>
                  </a:lnTo>
                  <a:lnTo>
                    <a:pt x="763838" y="176679"/>
                  </a:lnTo>
                  <a:lnTo>
                    <a:pt x="765457" y="177308"/>
                  </a:lnTo>
                  <a:lnTo>
                    <a:pt x="769077" y="177489"/>
                  </a:lnTo>
                  <a:lnTo>
                    <a:pt x="772783" y="176498"/>
                  </a:lnTo>
                  <a:lnTo>
                    <a:pt x="775688" y="176289"/>
                  </a:lnTo>
                  <a:lnTo>
                    <a:pt x="779440" y="176955"/>
                  </a:lnTo>
                  <a:lnTo>
                    <a:pt x="780793" y="177603"/>
                  </a:lnTo>
                  <a:lnTo>
                    <a:pt x="783946" y="178803"/>
                  </a:lnTo>
                  <a:lnTo>
                    <a:pt x="787346" y="181423"/>
                  </a:lnTo>
                  <a:lnTo>
                    <a:pt x="789727" y="184347"/>
                  </a:lnTo>
                  <a:lnTo>
                    <a:pt x="791461" y="184909"/>
                  </a:lnTo>
                  <a:lnTo>
                    <a:pt x="792346" y="183975"/>
                  </a:lnTo>
                  <a:lnTo>
                    <a:pt x="794252" y="181375"/>
                  </a:lnTo>
                  <a:lnTo>
                    <a:pt x="796928" y="178870"/>
                  </a:lnTo>
                  <a:lnTo>
                    <a:pt x="800176" y="174755"/>
                  </a:lnTo>
                  <a:lnTo>
                    <a:pt x="802624" y="171593"/>
                  </a:lnTo>
                  <a:lnTo>
                    <a:pt x="804548" y="171107"/>
                  </a:lnTo>
                  <a:lnTo>
                    <a:pt x="808263" y="171117"/>
                  </a:lnTo>
                  <a:lnTo>
                    <a:pt x="809930" y="170355"/>
                  </a:lnTo>
                  <a:lnTo>
                    <a:pt x="812740" y="169954"/>
                  </a:lnTo>
                  <a:lnTo>
                    <a:pt x="815226" y="171126"/>
                  </a:lnTo>
                  <a:lnTo>
                    <a:pt x="822141" y="171745"/>
                  </a:lnTo>
                  <a:lnTo>
                    <a:pt x="823998" y="173364"/>
                  </a:lnTo>
                  <a:lnTo>
                    <a:pt x="827275" y="178175"/>
                  </a:lnTo>
                  <a:lnTo>
                    <a:pt x="829132" y="180737"/>
                  </a:lnTo>
                  <a:lnTo>
                    <a:pt x="832352" y="182023"/>
                  </a:lnTo>
                  <a:lnTo>
                    <a:pt x="834295" y="182909"/>
                  </a:lnTo>
                  <a:lnTo>
                    <a:pt x="836019" y="183594"/>
                  </a:lnTo>
                  <a:lnTo>
                    <a:pt x="837733" y="184833"/>
                  </a:lnTo>
                  <a:lnTo>
                    <a:pt x="838143" y="186328"/>
                  </a:lnTo>
                  <a:lnTo>
                    <a:pt x="838838" y="188614"/>
                  </a:lnTo>
                  <a:lnTo>
                    <a:pt x="839886" y="189929"/>
                  </a:lnTo>
                  <a:lnTo>
                    <a:pt x="841839" y="191224"/>
                  </a:lnTo>
                  <a:lnTo>
                    <a:pt x="843325" y="192005"/>
                  </a:lnTo>
                  <a:lnTo>
                    <a:pt x="843791" y="193653"/>
                  </a:lnTo>
                  <a:lnTo>
                    <a:pt x="844258" y="194462"/>
                  </a:lnTo>
                  <a:lnTo>
                    <a:pt x="845620" y="195615"/>
                  </a:lnTo>
                  <a:lnTo>
                    <a:pt x="849630" y="200530"/>
                  </a:lnTo>
                  <a:lnTo>
                    <a:pt x="851582" y="201844"/>
                  </a:lnTo>
                  <a:lnTo>
                    <a:pt x="854554" y="204683"/>
                  </a:lnTo>
                  <a:lnTo>
                    <a:pt x="855793" y="207035"/>
                  </a:lnTo>
                  <a:lnTo>
                    <a:pt x="855859" y="209502"/>
                  </a:lnTo>
                  <a:lnTo>
                    <a:pt x="856631" y="211379"/>
                  </a:lnTo>
                  <a:lnTo>
                    <a:pt x="858612" y="214198"/>
                  </a:lnTo>
                  <a:lnTo>
                    <a:pt x="859546" y="216103"/>
                  </a:lnTo>
                  <a:lnTo>
                    <a:pt x="859174" y="218684"/>
                  </a:lnTo>
                  <a:lnTo>
                    <a:pt x="859498" y="220971"/>
                  </a:lnTo>
                  <a:lnTo>
                    <a:pt x="858726" y="223323"/>
                  </a:lnTo>
                  <a:lnTo>
                    <a:pt x="855536" y="225066"/>
                  </a:lnTo>
                  <a:lnTo>
                    <a:pt x="854430" y="225895"/>
                  </a:lnTo>
                  <a:lnTo>
                    <a:pt x="852125" y="225971"/>
                  </a:lnTo>
                  <a:lnTo>
                    <a:pt x="848220" y="225095"/>
                  </a:lnTo>
                  <a:lnTo>
                    <a:pt x="844420" y="225590"/>
                  </a:lnTo>
                  <a:lnTo>
                    <a:pt x="839877" y="224619"/>
                  </a:lnTo>
                  <a:lnTo>
                    <a:pt x="836314" y="222552"/>
                  </a:lnTo>
                  <a:lnTo>
                    <a:pt x="834409" y="220885"/>
                  </a:lnTo>
                  <a:lnTo>
                    <a:pt x="831371" y="219904"/>
                  </a:lnTo>
                  <a:lnTo>
                    <a:pt x="829942" y="220418"/>
                  </a:lnTo>
                  <a:lnTo>
                    <a:pt x="828141" y="222561"/>
                  </a:lnTo>
                  <a:lnTo>
                    <a:pt x="826161" y="222180"/>
                  </a:lnTo>
                  <a:lnTo>
                    <a:pt x="824332" y="222561"/>
                  </a:lnTo>
                  <a:lnTo>
                    <a:pt x="819626" y="222123"/>
                  </a:lnTo>
                  <a:lnTo>
                    <a:pt x="817064" y="221580"/>
                  </a:lnTo>
                  <a:lnTo>
                    <a:pt x="813016" y="223076"/>
                  </a:lnTo>
                  <a:lnTo>
                    <a:pt x="810720" y="223542"/>
                  </a:lnTo>
                  <a:lnTo>
                    <a:pt x="806415" y="225371"/>
                  </a:lnTo>
                  <a:lnTo>
                    <a:pt x="803834" y="228543"/>
                  </a:lnTo>
                  <a:lnTo>
                    <a:pt x="801901" y="229295"/>
                  </a:lnTo>
                  <a:lnTo>
                    <a:pt x="800015" y="229143"/>
                  </a:lnTo>
                  <a:lnTo>
                    <a:pt x="798671" y="227981"/>
                  </a:lnTo>
                  <a:lnTo>
                    <a:pt x="796709" y="226581"/>
                  </a:lnTo>
                  <a:lnTo>
                    <a:pt x="793795" y="226657"/>
                  </a:lnTo>
                  <a:lnTo>
                    <a:pt x="792928" y="227257"/>
                  </a:lnTo>
                  <a:lnTo>
                    <a:pt x="792566" y="228543"/>
                  </a:lnTo>
                  <a:lnTo>
                    <a:pt x="791613" y="232448"/>
                  </a:lnTo>
                  <a:lnTo>
                    <a:pt x="791633" y="234201"/>
                  </a:lnTo>
                  <a:lnTo>
                    <a:pt x="790994" y="235334"/>
                  </a:lnTo>
                  <a:lnTo>
                    <a:pt x="789270" y="235706"/>
                  </a:lnTo>
                  <a:lnTo>
                    <a:pt x="786251" y="235601"/>
                  </a:lnTo>
                  <a:lnTo>
                    <a:pt x="781517" y="235344"/>
                  </a:lnTo>
                  <a:lnTo>
                    <a:pt x="778316" y="234334"/>
                  </a:lnTo>
                  <a:lnTo>
                    <a:pt x="776392" y="234763"/>
                  </a:lnTo>
                  <a:lnTo>
                    <a:pt x="773773" y="236877"/>
                  </a:lnTo>
                  <a:lnTo>
                    <a:pt x="771906" y="237220"/>
                  </a:lnTo>
                  <a:lnTo>
                    <a:pt x="770391" y="238115"/>
                  </a:lnTo>
                  <a:lnTo>
                    <a:pt x="769163" y="241230"/>
                  </a:lnTo>
                  <a:lnTo>
                    <a:pt x="767239" y="243164"/>
                  </a:lnTo>
                  <a:lnTo>
                    <a:pt x="764914" y="245564"/>
                  </a:lnTo>
                  <a:lnTo>
                    <a:pt x="762419" y="250679"/>
                  </a:lnTo>
                  <a:lnTo>
                    <a:pt x="761048" y="253603"/>
                  </a:lnTo>
                  <a:lnTo>
                    <a:pt x="761486" y="255175"/>
                  </a:lnTo>
                  <a:lnTo>
                    <a:pt x="761791" y="257080"/>
                  </a:lnTo>
                  <a:lnTo>
                    <a:pt x="760638" y="259242"/>
                  </a:lnTo>
                  <a:lnTo>
                    <a:pt x="758295" y="261252"/>
                  </a:lnTo>
                  <a:lnTo>
                    <a:pt x="756409" y="261623"/>
                  </a:lnTo>
                  <a:lnTo>
                    <a:pt x="753589" y="263557"/>
                  </a:lnTo>
                  <a:lnTo>
                    <a:pt x="749713" y="267033"/>
                  </a:lnTo>
                  <a:lnTo>
                    <a:pt x="746817" y="269948"/>
                  </a:lnTo>
                  <a:lnTo>
                    <a:pt x="743045" y="270653"/>
                  </a:lnTo>
                  <a:lnTo>
                    <a:pt x="740369" y="271396"/>
                  </a:lnTo>
                  <a:lnTo>
                    <a:pt x="734435" y="272301"/>
                  </a:lnTo>
                  <a:lnTo>
                    <a:pt x="732968" y="272529"/>
                  </a:lnTo>
                  <a:lnTo>
                    <a:pt x="726462" y="272977"/>
                  </a:lnTo>
                  <a:lnTo>
                    <a:pt x="721643" y="271415"/>
                  </a:lnTo>
                  <a:lnTo>
                    <a:pt x="719109" y="271653"/>
                  </a:lnTo>
                  <a:lnTo>
                    <a:pt x="716861" y="272539"/>
                  </a:lnTo>
                  <a:lnTo>
                    <a:pt x="715718" y="273501"/>
                  </a:lnTo>
                  <a:lnTo>
                    <a:pt x="715318" y="275330"/>
                  </a:lnTo>
                  <a:lnTo>
                    <a:pt x="714918" y="277016"/>
                  </a:lnTo>
                  <a:lnTo>
                    <a:pt x="713089" y="279635"/>
                  </a:lnTo>
                  <a:lnTo>
                    <a:pt x="709403" y="283102"/>
                  </a:lnTo>
                  <a:lnTo>
                    <a:pt x="706364" y="285398"/>
                  </a:lnTo>
                  <a:lnTo>
                    <a:pt x="704031" y="288369"/>
                  </a:lnTo>
                  <a:lnTo>
                    <a:pt x="702707" y="289446"/>
                  </a:lnTo>
                  <a:lnTo>
                    <a:pt x="700040" y="290579"/>
                  </a:lnTo>
                  <a:lnTo>
                    <a:pt x="698602" y="291189"/>
                  </a:lnTo>
                  <a:lnTo>
                    <a:pt x="695258" y="293827"/>
                  </a:lnTo>
                  <a:lnTo>
                    <a:pt x="692601" y="296180"/>
                  </a:lnTo>
                  <a:lnTo>
                    <a:pt x="690848" y="296837"/>
                  </a:lnTo>
                  <a:lnTo>
                    <a:pt x="688734" y="296218"/>
                  </a:lnTo>
                  <a:lnTo>
                    <a:pt x="687334" y="296018"/>
                  </a:lnTo>
                  <a:lnTo>
                    <a:pt x="683200" y="295113"/>
                  </a:lnTo>
                  <a:lnTo>
                    <a:pt x="680399" y="294999"/>
                  </a:lnTo>
                  <a:lnTo>
                    <a:pt x="676484" y="294418"/>
                  </a:lnTo>
                  <a:lnTo>
                    <a:pt x="667322" y="291665"/>
                  </a:lnTo>
                  <a:lnTo>
                    <a:pt x="664378" y="290379"/>
                  </a:lnTo>
                  <a:lnTo>
                    <a:pt x="661778" y="286874"/>
                  </a:lnTo>
                  <a:lnTo>
                    <a:pt x="659425" y="285093"/>
                  </a:lnTo>
                  <a:lnTo>
                    <a:pt x="656234" y="284902"/>
                  </a:lnTo>
                  <a:lnTo>
                    <a:pt x="651443" y="284902"/>
                  </a:lnTo>
                  <a:lnTo>
                    <a:pt x="649300" y="284207"/>
                  </a:lnTo>
                  <a:lnTo>
                    <a:pt x="645700" y="284864"/>
                  </a:lnTo>
                  <a:lnTo>
                    <a:pt x="641766" y="288427"/>
                  </a:lnTo>
                  <a:lnTo>
                    <a:pt x="639909" y="291074"/>
                  </a:lnTo>
                  <a:lnTo>
                    <a:pt x="638299" y="293789"/>
                  </a:lnTo>
                  <a:lnTo>
                    <a:pt x="636327" y="299571"/>
                  </a:lnTo>
                  <a:lnTo>
                    <a:pt x="635451" y="303428"/>
                  </a:lnTo>
                  <a:lnTo>
                    <a:pt x="634784" y="305600"/>
                  </a:lnTo>
                  <a:lnTo>
                    <a:pt x="632679" y="309058"/>
                  </a:lnTo>
                  <a:lnTo>
                    <a:pt x="632450" y="310991"/>
                  </a:lnTo>
                  <a:lnTo>
                    <a:pt x="633174" y="312668"/>
                  </a:lnTo>
                  <a:lnTo>
                    <a:pt x="634689" y="314553"/>
                  </a:lnTo>
                  <a:lnTo>
                    <a:pt x="635594" y="317516"/>
                  </a:lnTo>
                  <a:lnTo>
                    <a:pt x="637804" y="320659"/>
                  </a:lnTo>
                  <a:lnTo>
                    <a:pt x="639976" y="323107"/>
                  </a:lnTo>
                  <a:lnTo>
                    <a:pt x="644061" y="327050"/>
                  </a:lnTo>
                  <a:lnTo>
                    <a:pt x="645223" y="329117"/>
                  </a:lnTo>
                  <a:lnTo>
                    <a:pt x="646605" y="331479"/>
                  </a:lnTo>
                  <a:lnTo>
                    <a:pt x="646900" y="333785"/>
                  </a:lnTo>
                  <a:lnTo>
                    <a:pt x="646643" y="335289"/>
                  </a:lnTo>
                  <a:lnTo>
                    <a:pt x="645176" y="336442"/>
                  </a:lnTo>
                  <a:lnTo>
                    <a:pt x="642309" y="337023"/>
                  </a:lnTo>
                  <a:lnTo>
                    <a:pt x="640928" y="338614"/>
                  </a:lnTo>
                  <a:lnTo>
                    <a:pt x="638823" y="340747"/>
                  </a:lnTo>
                  <a:lnTo>
                    <a:pt x="636327" y="343205"/>
                  </a:lnTo>
                  <a:lnTo>
                    <a:pt x="635155" y="343338"/>
                  </a:lnTo>
                  <a:lnTo>
                    <a:pt x="633746" y="343995"/>
                  </a:lnTo>
                  <a:lnTo>
                    <a:pt x="626688" y="347034"/>
                  </a:lnTo>
                  <a:lnTo>
                    <a:pt x="624002" y="347882"/>
                  </a:lnTo>
                  <a:lnTo>
                    <a:pt x="621887" y="348891"/>
                  </a:lnTo>
                  <a:lnTo>
                    <a:pt x="619382" y="351977"/>
                  </a:lnTo>
                  <a:lnTo>
                    <a:pt x="617411" y="354273"/>
                  </a:lnTo>
                  <a:lnTo>
                    <a:pt x="614972" y="357321"/>
                  </a:lnTo>
                  <a:lnTo>
                    <a:pt x="613896" y="358664"/>
                  </a:lnTo>
                  <a:lnTo>
                    <a:pt x="611734" y="361702"/>
                  </a:lnTo>
                  <a:lnTo>
                    <a:pt x="608886" y="365170"/>
                  </a:lnTo>
                  <a:lnTo>
                    <a:pt x="607304" y="367027"/>
                  </a:lnTo>
                  <a:lnTo>
                    <a:pt x="606447" y="368132"/>
                  </a:lnTo>
                  <a:lnTo>
                    <a:pt x="605666" y="369589"/>
                  </a:lnTo>
                  <a:lnTo>
                    <a:pt x="602685" y="370704"/>
                  </a:lnTo>
                  <a:lnTo>
                    <a:pt x="600227" y="371894"/>
                  </a:lnTo>
                  <a:lnTo>
                    <a:pt x="596512" y="373685"/>
                  </a:lnTo>
                  <a:lnTo>
                    <a:pt x="591188" y="375647"/>
                  </a:lnTo>
                  <a:lnTo>
                    <a:pt x="586883" y="377552"/>
                  </a:lnTo>
                  <a:lnTo>
                    <a:pt x="584149" y="379114"/>
                  </a:lnTo>
                  <a:lnTo>
                    <a:pt x="580082" y="381086"/>
                  </a:lnTo>
                  <a:lnTo>
                    <a:pt x="577320" y="381715"/>
                  </a:lnTo>
                  <a:lnTo>
                    <a:pt x="571757" y="381638"/>
                  </a:lnTo>
                  <a:lnTo>
                    <a:pt x="564880" y="382143"/>
                  </a:lnTo>
                  <a:lnTo>
                    <a:pt x="559870" y="382524"/>
                  </a:lnTo>
                  <a:lnTo>
                    <a:pt x="556107" y="382048"/>
                  </a:lnTo>
                  <a:lnTo>
                    <a:pt x="550421" y="381771"/>
                  </a:lnTo>
                  <a:lnTo>
                    <a:pt x="546068" y="381390"/>
                  </a:lnTo>
                  <a:lnTo>
                    <a:pt x="543163" y="382124"/>
                  </a:lnTo>
                  <a:lnTo>
                    <a:pt x="536314" y="382896"/>
                  </a:lnTo>
                  <a:lnTo>
                    <a:pt x="534781" y="383067"/>
                  </a:lnTo>
                  <a:lnTo>
                    <a:pt x="522580" y="384934"/>
                  </a:lnTo>
                  <a:lnTo>
                    <a:pt x="517188" y="385924"/>
                  </a:lnTo>
                  <a:lnTo>
                    <a:pt x="512254" y="386382"/>
                  </a:lnTo>
                  <a:lnTo>
                    <a:pt x="508625" y="387105"/>
                  </a:lnTo>
                  <a:lnTo>
                    <a:pt x="506568" y="388020"/>
                  </a:lnTo>
                  <a:lnTo>
                    <a:pt x="503520" y="389315"/>
                  </a:lnTo>
                  <a:lnTo>
                    <a:pt x="501910" y="389887"/>
                  </a:lnTo>
                  <a:lnTo>
                    <a:pt x="496510" y="392439"/>
                  </a:lnTo>
                  <a:lnTo>
                    <a:pt x="484489" y="397697"/>
                  </a:lnTo>
                  <a:lnTo>
                    <a:pt x="476450" y="401955"/>
                  </a:lnTo>
                  <a:lnTo>
                    <a:pt x="475126" y="402679"/>
                  </a:lnTo>
                  <a:lnTo>
                    <a:pt x="469706" y="405679"/>
                  </a:lnTo>
                  <a:lnTo>
                    <a:pt x="466573" y="406851"/>
                  </a:lnTo>
                  <a:lnTo>
                    <a:pt x="464391" y="409518"/>
                  </a:lnTo>
                  <a:lnTo>
                    <a:pt x="462649" y="411204"/>
                  </a:lnTo>
                  <a:lnTo>
                    <a:pt x="460820" y="411928"/>
                  </a:lnTo>
                  <a:lnTo>
                    <a:pt x="457562" y="410213"/>
                  </a:lnTo>
                  <a:lnTo>
                    <a:pt x="455257" y="410308"/>
                  </a:lnTo>
                  <a:lnTo>
                    <a:pt x="447894" y="409680"/>
                  </a:lnTo>
                  <a:lnTo>
                    <a:pt x="447894" y="401888"/>
                  </a:lnTo>
                  <a:lnTo>
                    <a:pt x="442732" y="402984"/>
                  </a:lnTo>
                  <a:lnTo>
                    <a:pt x="434493" y="404746"/>
                  </a:lnTo>
                  <a:lnTo>
                    <a:pt x="426854" y="406375"/>
                  </a:lnTo>
                  <a:lnTo>
                    <a:pt x="419862" y="402641"/>
                  </a:lnTo>
                  <a:lnTo>
                    <a:pt x="414471" y="399755"/>
                  </a:lnTo>
                  <a:lnTo>
                    <a:pt x="409784" y="397269"/>
                  </a:lnTo>
                  <a:lnTo>
                    <a:pt x="402679" y="395621"/>
                  </a:lnTo>
                  <a:lnTo>
                    <a:pt x="396478" y="394183"/>
                  </a:lnTo>
                  <a:lnTo>
                    <a:pt x="385296" y="391811"/>
                  </a:lnTo>
                  <a:lnTo>
                    <a:pt x="380381" y="389734"/>
                  </a:lnTo>
                  <a:lnTo>
                    <a:pt x="377895" y="386982"/>
                  </a:lnTo>
                  <a:lnTo>
                    <a:pt x="373456" y="380733"/>
                  </a:lnTo>
                  <a:lnTo>
                    <a:pt x="372018" y="379495"/>
                  </a:lnTo>
                  <a:lnTo>
                    <a:pt x="369856" y="378638"/>
                  </a:lnTo>
                  <a:lnTo>
                    <a:pt x="367617" y="378095"/>
                  </a:lnTo>
                  <a:lnTo>
                    <a:pt x="362760" y="378123"/>
                  </a:lnTo>
                  <a:lnTo>
                    <a:pt x="356835" y="377638"/>
                  </a:lnTo>
                  <a:lnTo>
                    <a:pt x="348301" y="376323"/>
                  </a:lnTo>
                  <a:lnTo>
                    <a:pt x="341519" y="375266"/>
                  </a:lnTo>
                  <a:lnTo>
                    <a:pt x="329955" y="373313"/>
                  </a:lnTo>
                  <a:lnTo>
                    <a:pt x="327213" y="373075"/>
                  </a:lnTo>
                  <a:lnTo>
                    <a:pt x="321164" y="374809"/>
                  </a:lnTo>
                  <a:lnTo>
                    <a:pt x="313411" y="377028"/>
                  </a:lnTo>
                  <a:lnTo>
                    <a:pt x="299495" y="375285"/>
                  </a:lnTo>
                  <a:lnTo>
                    <a:pt x="293322" y="374475"/>
                  </a:lnTo>
                  <a:lnTo>
                    <a:pt x="280816" y="372818"/>
                  </a:lnTo>
                  <a:lnTo>
                    <a:pt x="266662" y="370942"/>
                  </a:lnTo>
                  <a:lnTo>
                    <a:pt x="252946" y="368998"/>
                  </a:lnTo>
                  <a:lnTo>
                    <a:pt x="242983" y="370065"/>
                  </a:lnTo>
                  <a:lnTo>
                    <a:pt x="237430" y="370665"/>
                  </a:lnTo>
                  <a:lnTo>
                    <a:pt x="231020" y="371523"/>
                  </a:lnTo>
                  <a:lnTo>
                    <a:pt x="230134" y="370561"/>
                  </a:lnTo>
                  <a:lnTo>
                    <a:pt x="229876" y="366836"/>
                  </a:lnTo>
                  <a:lnTo>
                    <a:pt x="228724" y="363950"/>
                  </a:lnTo>
                  <a:lnTo>
                    <a:pt x="225219" y="360826"/>
                  </a:lnTo>
                  <a:lnTo>
                    <a:pt x="222866" y="357854"/>
                  </a:lnTo>
                  <a:lnTo>
                    <a:pt x="218380" y="353825"/>
                  </a:lnTo>
                  <a:lnTo>
                    <a:pt x="216970" y="351282"/>
                  </a:lnTo>
                  <a:lnTo>
                    <a:pt x="216494" y="347339"/>
                  </a:lnTo>
                  <a:lnTo>
                    <a:pt x="212360" y="337042"/>
                  </a:lnTo>
                  <a:lnTo>
                    <a:pt x="209788" y="330041"/>
                  </a:lnTo>
                  <a:lnTo>
                    <a:pt x="209140" y="328622"/>
                  </a:lnTo>
                  <a:lnTo>
                    <a:pt x="208036" y="326336"/>
                  </a:lnTo>
                  <a:lnTo>
                    <a:pt x="206588" y="325145"/>
                  </a:lnTo>
                  <a:lnTo>
                    <a:pt x="203511" y="324412"/>
                  </a:lnTo>
                  <a:lnTo>
                    <a:pt x="202682" y="323174"/>
                  </a:lnTo>
                  <a:lnTo>
                    <a:pt x="202682" y="320745"/>
                  </a:lnTo>
                  <a:lnTo>
                    <a:pt x="203168" y="317382"/>
                  </a:lnTo>
                  <a:lnTo>
                    <a:pt x="203797" y="314925"/>
                  </a:lnTo>
                  <a:lnTo>
                    <a:pt x="203349" y="314306"/>
                  </a:lnTo>
                  <a:lnTo>
                    <a:pt x="195319" y="315001"/>
                  </a:lnTo>
                  <a:lnTo>
                    <a:pt x="190395" y="313372"/>
                  </a:lnTo>
                  <a:lnTo>
                    <a:pt x="186290" y="311601"/>
                  </a:lnTo>
                  <a:lnTo>
                    <a:pt x="180461" y="307067"/>
                  </a:lnTo>
                  <a:lnTo>
                    <a:pt x="177003" y="305314"/>
                  </a:lnTo>
                  <a:lnTo>
                    <a:pt x="172574" y="300609"/>
                  </a:lnTo>
                  <a:lnTo>
                    <a:pt x="166135" y="299495"/>
                  </a:lnTo>
                  <a:lnTo>
                    <a:pt x="163735" y="297647"/>
                  </a:lnTo>
                  <a:lnTo>
                    <a:pt x="160706" y="293608"/>
                  </a:lnTo>
                  <a:lnTo>
                    <a:pt x="158067" y="291008"/>
                  </a:lnTo>
                  <a:lnTo>
                    <a:pt x="154314" y="289370"/>
                  </a:lnTo>
                  <a:lnTo>
                    <a:pt x="148390" y="287912"/>
                  </a:lnTo>
                  <a:lnTo>
                    <a:pt x="138274" y="286521"/>
                  </a:lnTo>
                  <a:lnTo>
                    <a:pt x="134845" y="285931"/>
                  </a:lnTo>
                  <a:lnTo>
                    <a:pt x="129264" y="286864"/>
                  </a:lnTo>
                  <a:lnTo>
                    <a:pt x="125120" y="286941"/>
                  </a:lnTo>
                  <a:lnTo>
                    <a:pt x="118405" y="285950"/>
                  </a:lnTo>
                  <a:lnTo>
                    <a:pt x="114576" y="284702"/>
                  </a:lnTo>
                  <a:lnTo>
                    <a:pt x="109852" y="284664"/>
                  </a:lnTo>
                  <a:lnTo>
                    <a:pt x="106775" y="284683"/>
                  </a:lnTo>
                  <a:lnTo>
                    <a:pt x="102670" y="284397"/>
                  </a:lnTo>
                  <a:lnTo>
                    <a:pt x="100689" y="283578"/>
                  </a:lnTo>
                  <a:lnTo>
                    <a:pt x="98850" y="282578"/>
                  </a:lnTo>
                  <a:lnTo>
                    <a:pt x="95402" y="282826"/>
                  </a:lnTo>
                  <a:lnTo>
                    <a:pt x="92993" y="281826"/>
                  </a:lnTo>
                  <a:lnTo>
                    <a:pt x="90744" y="279959"/>
                  </a:lnTo>
                  <a:lnTo>
                    <a:pt x="88392" y="279073"/>
                  </a:lnTo>
                  <a:lnTo>
                    <a:pt x="85820" y="279130"/>
                  </a:lnTo>
                  <a:lnTo>
                    <a:pt x="84763" y="279959"/>
                  </a:lnTo>
                  <a:lnTo>
                    <a:pt x="83772" y="279883"/>
                  </a:lnTo>
                  <a:lnTo>
                    <a:pt x="83134" y="277358"/>
                  </a:lnTo>
                  <a:lnTo>
                    <a:pt x="80724" y="273272"/>
                  </a:lnTo>
                  <a:lnTo>
                    <a:pt x="80363" y="271434"/>
                  </a:lnTo>
                  <a:lnTo>
                    <a:pt x="78886" y="269319"/>
                  </a:lnTo>
                  <a:lnTo>
                    <a:pt x="78019" y="267395"/>
                  </a:lnTo>
                  <a:lnTo>
                    <a:pt x="78257" y="264738"/>
                  </a:lnTo>
                  <a:lnTo>
                    <a:pt x="79296" y="259566"/>
                  </a:lnTo>
                  <a:lnTo>
                    <a:pt x="81610" y="254880"/>
                  </a:lnTo>
                  <a:lnTo>
                    <a:pt x="83115" y="253660"/>
                  </a:lnTo>
                  <a:lnTo>
                    <a:pt x="84039" y="252269"/>
                  </a:lnTo>
                  <a:lnTo>
                    <a:pt x="85982" y="249841"/>
                  </a:lnTo>
                  <a:lnTo>
                    <a:pt x="87106" y="247898"/>
                  </a:lnTo>
                  <a:lnTo>
                    <a:pt x="86973" y="245231"/>
                  </a:lnTo>
                  <a:lnTo>
                    <a:pt x="85649" y="242449"/>
                  </a:lnTo>
                  <a:lnTo>
                    <a:pt x="84696" y="238858"/>
                  </a:lnTo>
                  <a:lnTo>
                    <a:pt x="84867" y="236791"/>
                  </a:lnTo>
                  <a:lnTo>
                    <a:pt x="86296" y="234334"/>
                  </a:lnTo>
                  <a:lnTo>
                    <a:pt x="87973" y="228876"/>
                  </a:lnTo>
                  <a:lnTo>
                    <a:pt x="87830" y="227438"/>
                  </a:lnTo>
                  <a:lnTo>
                    <a:pt x="87173" y="226295"/>
                  </a:lnTo>
                  <a:lnTo>
                    <a:pt x="87001" y="223752"/>
                  </a:lnTo>
                  <a:lnTo>
                    <a:pt x="86677" y="220342"/>
                  </a:lnTo>
                  <a:lnTo>
                    <a:pt x="84668" y="215112"/>
                  </a:lnTo>
                  <a:lnTo>
                    <a:pt x="83582" y="212331"/>
                  </a:lnTo>
                  <a:lnTo>
                    <a:pt x="81677" y="211131"/>
                  </a:lnTo>
                  <a:lnTo>
                    <a:pt x="79448" y="210407"/>
                  </a:lnTo>
                  <a:lnTo>
                    <a:pt x="77524" y="206635"/>
                  </a:lnTo>
                  <a:lnTo>
                    <a:pt x="75105" y="202178"/>
                  </a:lnTo>
                  <a:lnTo>
                    <a:pt x="73590" y="199377"/>
                  </a:lnTo>
                  <a:lnTo>
                    <a:pt x="73066" y="197663"/>
                  </a:lnTo>
                  <a:lnTo>
                    <a:pt x="72828" y="194548"/>
                  </a:lnTo>
                  <a:lnTo>
                    <a:pt x="71694" y="190767"/>
                  </a:lnTo>
                  <a:lnTo>
                    <a:pt x="70504" y="188690"/>
                  </a:lnTo>
                  <a:lnTo>
                    <a:pt x="69618" y="187090"/>
                  </a:lnTo>
                  <a:lnTo>
                    <a:pt x="69161" y="184795"/>
                  </a:lnTo>
                  <a:lnTo>
                    <a:pt x="68704" y="183956"/>
                  </a:lnTo>
                  <a:lnTo>
                    <a:pt x="65427" y="182937"/>
                  </a:lnTo>
                  <a:lnTo>
                    <a:pt x="63084" y="181223"/>
                  </a:lnTo>
                  <a:lnTo>
                    <a:pt x="62112" y="178918"/>
                  </a:lnTo>
                  <a:lnTo>
                    <a:pt x="61769" y="177051"/>
                  </a:lnTo>
                  <a:lnTo>
                    <a:pt x="61065" y="175965"/>
                  </a:lnTo>
                  <a:lnTo>
                    <a:pt x="59217" y="175622"/>
                  </a:lnTo>
                  <a:lnTo>
                    <a:pt x="57931" y="177298"/>
                  </a:lnTo>
                  <a:lnTo>
                    <a:pt x="55826" y="178137"/>
                  </a:lnTo>
                  <a:lnTo>
                    <a:pt x="54397" y="177984"/>
                  </a:lnTo>
                  <a:lnTo>
                    <a:pt x="52997" y="176974"/>
                  </a:lnTo>
                  <a:lnTo>
                    <a:pt x="52131" y="175917"/>
                  </a:lnTo>
                  <a:lnTo>
                    <a:pt x="50663" y="174727"/>
                  </a:lnTo>
                  <a:lnTo>
                    <a:pt x="48587" y="170945"/>
                  </a:lnTo>
                  <a:lnTo>
                    <a:pt x="46406" y="169945"/>
                  </a:lnTo>
                  <a:lnTo>
                    <a:pt x="42406" y="170116"/>
                  </a:lnTo>
                  <a:lnTo>
                    <a:pt x="38843" y="171869"/>
                  </a:lnTo>
                  <a:lnTo>
                    <a:pt x="36690" y="171593"/>
                  </a:lnTo>
                  <a:lnTo>
                    <a:pt x="34861" y="171002"/>
                  </a:lnTo>
                  <a:lnTo>
                    <a:pt x="32823" y="169116"/>
                  </a:lnTo>
                  <a:lnTo>
                    <a:pt x="31395" y="167554"/>
                  </a:lnTo>
                  <a:lnTo>
                    <a:pt x="29270" y="167049"/>
                  </a:lnTo>
                  <a:lnTo>
                    <a:pt x="25089" y="164297"/>
                  </a:lnTo>
                  <a:lnTo>
                    <a:pt x="22260" y="162315"/>
                  </a:lnTo>
                  <a:lnTo>
                    <a:pt x="22022" y="158420"/>
                  </a:lnTo>
                  <a:lnTo>
                    <a:pt x="20688" y="155734"/>
                  </a:lnTo>
                  <a:lnTo>
                    <a:pt x="17926" y="154972"/>
                  </a:lnTo>
                  <a:lnTo>
                    <a:pt x="15145" y="152210"/>
                  </a:lnTo>
                  <a:lnTo>
                    <a:pt x="11087" y="150724"/>
                  </a:lnTo>
                  <a:lnTo>
                    <a:pt x="8534" y="149571"/>
                  </a:lnTo>
                  <a:lnTo>
                    <a:pt x="6315" y="148876"/>
                  </a:lnTo>
                  <a:lnTo>
                    <a:pt x="5991" y="147828"/>
                  </a:lnTo>
                  <a:lnTo>
                    <a:pt x="6125" y="146933"/>
                  </a:lnTo>
                  <a:lnTo>
                    <a:pt x="7144" y="145437"/>
                  </a:lnTo>
                  <a:lnTo>
                    <a:pt x="8211" y="144037"/>
                  </a:lnTo>
                  <a:lnTo>
                    <a:pt x="8468" y="142742"/>
                  </a:lnTo>
                  <a:lnTo>
                    <a:pt x="7611" y="141599"/>
                  </a:lnTo>
                  <a:lnTo>
                    <a:pt x="5315" y="140398"/>
                  </a:lnTo>
                  <a:lnTo>
                    <a:pt x="2362" y="139322"/>
                  </a:lnTo>
                  <a:lnTo>
                    <a:pt x="1762" y="137541"/>
                  </a:lnTo>
                  <a:lnTo>
                    <a:pt x="0" y="135684"/>
                  </a:lnTo>
                  <a:lnTo>
                    <a:pt x="305" y="134188"/>
                  </a:lnTo>
                  <a:lnTo>
                    <a:pt x="1705" y="133093"/>
                  </a:lnTo>
                  <a:lnTo>
                    <a:pt x="3115" y="132283"/>
                  </a:lnTo>
                  <a:lnTo>
                    <a:pt x="3448" y="130873"/>
                  </a:lnTo>
                  <a:lnTo>
                    <a:pt x="2438" y="129578"/>
                  </a:lnTo>
                  <a:lnTo>
                    <a:pt x="1953" y="127616"/>
                  </a:lnTo>
                  <a:lnTo>
                    <a:pt x="2191" y="126149"/>
                  </a:lnTo>
                  <a:lnTo>
                    <a:pt x="1895" y="124273"/>
                  </a:lnTo>
                  <a:lnTo>
                    <a:pt x="2000" y="124282"/>
                  </a:lnTo>
                  <a:lnTo>
                    <a:pt x="5115" y="124177"/>
                  </a:lnTo>
                  <a:lnTo>
                    <a:pt x="6544" y="123272"/>
                  </a:lnTo>
                  <a:lnTo>
                    <a:pt x="7620" y="121929"/>
                  </a:lnTo>
                  <a:lnTo>
                    <a:pt x="9953" y="120434"/>
                  </a:lnTo>
                  <a:lnTo>
                    <a:pt x="10449" y="118720"/>
                  </a:lnTo>
                  <a:lnTo>
                    <a:pt x="10487" y="115319"/>
                  </a:lnTo>
                  <a:lnTo>
                    <a:pt x="12011" y="112443"/>
                  </a:lnTo>
                  <a:lnTo>
                    <a:pt x="15887" y="111585"/>
                  </a:lnTo>
                  <a:lnTo>
                    <a:pt x="17373" y="111166"/>
                  </a:lnTo>
                  <a:lnTo>
                    <a:pt x="18955" y="111585"/>
                  </a:lnTo>
                  <a:lnTo>
                    <a:pt x="21412" y="111176"/>
                  </a:lnTo>
                  <a:lnTo>
                    <a:pt x="23784" y="111033"/>
                  </a:lnTo>
                  <a:lnTo>
                    <a:pt x="25108" y="111919"/>
                  </a:lnTo>
                  <a:lnTo>
                    <a:pt x="26861" y="112662"/>
                  </a:lnTo>
                  <a:lnTo>
                    <a:pt x="29099" y="112576"/>
                  </a:lnTo>
                  <a:lnTo>
                    <a:pt x="29861" y="111223"/>
                  </a:lnTo>
                  <a:lnTo>
                    <a:pt x="29956" y="109328"/>
                  </a:lnTo>
                  <a:lnTo>
                    <a:pt x="30918" y="108833"/>
                  </a:lnTo>
                  <a:lnTo>
                    <a:pt x="32128" y="110147"/>
                  </a:lnTo>
                  <a:lnTo>
                    <a:pt x="32814" y="111128"/>
                  </a:lnTo>
                  <a:lnTo>
                    <a:pt x="33814" y="111576"/>
                  </a:lnTo>
                  <a:lnTo>
                    <a:pt x="36519" y="110404"/>
                  </a:lnTo>
                  <a:lnTo>
                    <a:pt x="38405" y="109138"/>
                  </a:lnTo>
                  <a:lnTo>
                    <a:pt x="39024" y="106528"/>
                  </a:lnTo>
                  <a:lnTo>
                    <a:pt x="40119" y="105242"/>
                  </a:lnTo>
                  <a:lnTo>
                    <a:pt x="41586" y="105899"/>
                  </a:lnTo>
                  <a:lnTo>
                    <a:pt x="44168" y="105880"/>
                  </a:lnTo>
                  <a:lnTo>
                    <a:pt x="46291" y="103861"/>
                  </a:lnTo>
                  <a:lnTo>
                    <a:pt x="49082" y="102251"/>
                  </a:lnTo>
                  <a:lnTo>
                    <a:pt x="51082" y="101517"/>
                  </a:lnTo>
                  <a:lnTo>
                    <a:pt x="51482" y="100155"/>
                  </a:lnTo>
                  <a:lnTo>
                    <a:pt x="50549" y="97146"/>
                  </a:lnTo>
                  <a:lnTo>
                    <a:pt x="50806" y="93850"/>
                  </a:lnTo>
                  <a:lnTo>
                    <a:pt x="53483" y="91983"/>
                  </a:lnTo>
                  <a:lnTo>
                    <a:pt x="57065" y="91764"/>
                  </a:lnTo>
                  <a:lnTo>
                    <a:pt x="59722" y="90478"/>
                  </a:lnTo>
                  <a:lnTo>
                    <a:pt x="60455" y="86954"/>
                  </a:lnTo>
                  <a:lnTo>
                    <a:pt x="61769" y="85944"/>
                  </a:lnTo>
                  <a:lnTo>
                    <a:pt x="63094" y="85544"/>
                  </a:lnTo>
                  <a:lnTo>
                    <a:pt x="66323" y="84992"/>
                  </a:lnTo>
                  <a:lnTo>
                    <a:pt x="68646" y="83553"/>
                  </a:lnTo>
                  <a:lnTo>
                    <a:pt x="70085" y="82896"/>
                  </a:lnTo>
                  <a:lnTo>
                    <a:pt x="74143" y="80963"/>
                  </a:lnTo>
                  <a:lnTo>
                    <a:pt x="77838" y="80591"/>
                  </a:lnTo>
                  <a:lnTo>
                    <a:pt x="79420" y="79048"/>
                  </a:lnTo>
                  <a:lnTo>
                    <a:pt x="80658" y="77105"/>
                  </a:lnTo>
                  <a:lnTo>
                    <a:pt x="82734" y="76362"/>
                  </a:lnTo>
                  <a:lnTo>
                    <a:pt x="84839" y="74676"/>
                  </a:lnTo>
                  <a:lnTo>
                    <a:pt x="87630" y="72533"/>
                  </a:lnTo>
                  <a:lnTo>
                    <a:pt x="88735" y="72228"/>
                  </a:lnTo>
                  <a:lnTo>
                    <a:pt x="93307" y="70980"/>
                  </a:lnTo>
                  <a:lnTo>
                    <a:pt x="95098" y="70523"/>
                  </a:lnTo>
                  <a:lnTo>
                    <a:pt x="96174" y="70247"/>
                  </a:lnTo>
                  <a:lnTo>
                    <a:pt x="98155" y="70333"/>
                  </a:lnTo>
                  <a:lnTo>
                    <a:pt x="98993" y="68056"/>
                  </a:lnTo>
                  <a:lnTo>
                    <a:pt x="101003" y="66389"/>
                  </a:lnTo>
                  <a:lnTo>
                    <a:pt x="103022" y="65827"/>
                  </a:lnTo>
                  <a:lnTo>
                    <a:pt x="104004" y="64160"/>
                  </a:lnTo>
                  <a:lnTo>
                    <a:pt x="105937" y="62036"/>
                  </a:lnTo>
                  <a:lnTo>
                    <a:pt x="108556" y="60865"/>
                  </a:lnTo>
                  <a:lnTo>
                    <a:pt x="112623" y="60684"/>
                  </a:lnTo>
                  <a:lnTo>
                    <a:pt x="116567" y="60922"/>
                  </a:lnTo>
                  <a:lnTo>
                    <a:pt x="118939" y="60560"/>
                  </a:lnTo>
                  <a:lnTo>
                    <a:pt x="120882" y="57417"/>
                  </a:lnTo>
                  <a:lnTo>
                    <a:pt x="121253" y="55864"/>
                  </a:lnTo>
                  <a:lnTo>
                    <a:pt x="121701" y="54273"/>
                  </a:lnTo>
                  <a:lnTo>
                    <a:pt x="123282" y="53664"/>
                  </a:lnTo>
                  <a:lnTo>
                    <a:pt x="125187" y="56245"/>
                  </a:lnTo>
                  <a:lnTo>
                    <a:pt x="126797" y="57845"/>
                  </a:lnTo>
                  <a:lnTo>
                    <a:pt x="129264" y="59512"/>
                  </a:lnTo>
                  <a:lnTo>
                    <a:pt x="130540" y="61074"/>
                  </a:lnTo>
                  <a:lnTo>
                    <a:pt x="132007" y="61293"/>
                  </a:lnTo>
                  <a:lnTo>
                    <a:pt x="133541" y="60122"/>
                  </a:lnTo>
                  <a:lnTo>
                    <a:pt x="134626" y="57274"/>
                  </a:lnTo>
                  <a:lnTo>
                    <a:pt x="136684" y="56836"/>
                  </a:lnTo>
                  <a:lnTo>
                    <a:pt x="138951" y="57293"/>
                  </a:lnTo>
                  <a:lnTo>
                    <a:pt x="139551" y="58693"/>
                  </a:lnTo>
                  <a:lnTo>
                    <a:pt x="139741" y="60065"/>
                  </a:lnTo>
                  <a:lnTo>
                    <a:pt x="140779" y="62503"/>
                  </a:lnTo>
                  <a:lnTo>
                    <a:pt x="143275" y="64627"/>
                  </a:lnTo>
                  <a:lnTo>
                    <a:pt x="146466" y="64522"/>
                  </a:lnTo>
                  <a:lnTo>
                    <a:pt x="147752" y="64141"/>
                  </a:lnTo>
                  <a:lnTo>
                    <a:pt x="150857" y="64436"/>
                  </a:lnTo>
                  <a:lnTo>
                    <a:pt x="153914" y="64894"/>
                  </a:lnTo>
                  <a:lnTo>
                    <a:pt x="157248" y="65399"/>
                  </a:lnTo>
                  <a:lnTo>
                    <a:pt x="158220" y="65475"/>
                  </a:lnTo>
                  <a:lnTo>
                    <a:pt x="161792" y="65732"/>
                  </a:lnTo>
                  <a:lnTo>
                    <a:pt x="166983" y="66104"/>
                  </a:lnTo>
                  <a:lnTo>
                    <a:pt x="169278" y="65932"/>
                  </a:lnTo>
                  <a:lnTo>
                    <a:pt x="173964" y="66627"/>
                  </a:lnTo>
                  <a:lnTo>
                    <a:pt x="174917" y="68513"/>
                  </a:lnTo>
                  <a:lnTo>
                    <a:pt x="175784" y="72971"/>
                  </a:lnTo>
                  <a:lnTo>
                    <a:pt x="176517" y="77210"/>
                  </a:lnTo>
                  <a:lnTo>
                    <a:pt x="176736" y="80610"/>
                  </a:lnTo>
                  <a:lnTo>
                    <a:pt x="177955" y="82372"/>
                  </a:lnTo>
                  <a:lnTo>
                    <a:pt x="179508" y="82944"/>
                  </a:lnTo>
                  <a:lnTo>
                    <a:pt x="180537" y="84315"/>
                  </a:lnTo>
                  <a:lnTo>
                    <a:pt x="182346" y="86182"/>
                  </a:lnTo>
                  <a:lnTo>
                    <a:pt x="183680" y="88849"/>
                  </a:lnTo>
                  <a:lnTo>
                    <a:pt x="185309" y="88668"/>
                  </a:lnTo>
                  <a:lnTo>
                    <a:pt x="186442" y="88040"/>
                  </a:lnTo>
                  <a:lnTo>
                    <a:pt x="188938" y="87839"/>
                  </a:lnTo>
                  <a:lnTo>
                    <a:pt x="192119" y="88021"/>
                  </a:lnTo>
                  <a:lnTo>
                    <a:pt x="194339" y="89487"/>
                  </a:lnTo>
                  <a:lnTo>
                    <a:pt x="195167" y="91430"/>
                  </a:lnTo>
                  <a:lnTo>
                    <a:pt x="196968" y="92507"/>
                  </a:lnTo>
                  <a:lnTo>
                    <a:pt x="198425" y="92164"/>
                  </a:lnTo>
                  <a:lnTo>
                    <a:pt x="202787" y="92154"/>
                  </a:lnTo>
                  <a:lnTo>
                    <a:pt x="204292" y="92269"/>
                  </a:lnTo>
                  <a:lnTo>
                    <a:pt x="205797" y="93336"/>
                  </a:lnTo>
                  <a:lnTo>
                    <a:pt x="207959" y="93516"/>
                  </a:lnTo>
                  <a:lnTo>
                    <a:pt x="209150" y="92164"/>
                  </a:lnTo>
                  <a:lnTo>
                    <a:pt x="212913" y="91240"/>
                  </a:lnTo>
                  <a:lnTo>
                    <a:pt x="215084" y="89316"/>
                  </a:lnTo>
                  <a:lnTo>
                    <a:pt x="216761" y="89297"/>
                  </a:lnTo>
                  <a:lnTo>
                    <a:pt x="218027" y="90230"/>
                  </a:lnTo>
                  <a:lnTo>
                    <a:pt x="218999" y="91488"/>
                  </a:lnTo>
                  <a:lnTo>
                    <a:pt x="220437" y="90926"/>
                  </a:lnTo>
                  <a:lnTo>
                    <a:pt x="221218" y="89888"/>
                  </a:lnTo>
                  <a:lnTo>
                    <a:pt x="222475" y="89888"/>
                  </a:lnTo>
                  <a:lnTo>
                    <a:pt x="223704" y="90564"/>
                  </a:lnTo>
                  <a:lnTo>
                    <a:pt x="226857" y="91735"/>
                  </a:lnTo>
                  <a:lnTo>
                    <a:pt x="229143" y="93926"/>
                  </a:lnTo>
                  <a:lnTo>
                    <a:pt x="230905" y="94145"/>
                  </a:lnTo>
                  <a:lnTo>
                    <a:pt x="233191" y="93497"/>
                  </a:lnTo>
                  <a:lnTo>
                    <a:pt x="234239" y="93202"/>
                  </a:lnTo>
                  <a:lnTo>
                    <a:pt x="235239" y="94288"/>
                  </a:lnTo>
                  <a:lnTo>
                    <a:pt x="236715" y="94869"/>
                  </a:lnTo>
                  <a:lnTo>
                    <a:pt x="237830" y="94069"/>
                  </a:lnTo>
                  <a:lnTo>
                    <a:pt x="239744" y="93497"/>
                  </a:lnTo>
                  <a:lnTo>
                    <a:pt x="247069" y="94688"/>
                  </a:lnTo>
                  <a:lnTo>
                    <a:pt x="248755" y="96879"/>
                  </a:lnTo>
                  <a:lnTo>
                    <a:pt x="250060" y="97907"/>
                  </a:lnTo>
                  <a:lnTo>
                    <a:pt x="251107" y="99689"/>
                  </a:lnTo>
                  <a:lnTo>
                    <a:pt x="253022" y="100965"/>
                  </a:lnTo>
                  <a:lnTo>
                    <a:pt x="257060" y="100527"/>
                  </a:lnTo>
                  <a:lnTo>
                    <a:pt x="258632" y="99222"/>
                  </a:lnTo>
                  <a:lnTo>
                    <a:pt x="261899" y="96326"/>
                  </a:lnTo>
                  <a:lnTo>
                    <a:pt x="263204" y="93497"/>
                  </a:lnTo>
                  <a:lnTo>
                    <a:pt x="264852" y="92593"/>
                  </a:lnTo>
                  <a:lnTo>
                    <a:pt x="266709" y="92126"/>
                  </a:lnTo>
                  <a:lnTo>
                    <a:pt x="268453" y="92135"/>
                  </a:lnTo>
                  <a:lnTo>
                    <a:pt x="270272" y="92040"/>
                  </a:lnTo>
                  <a:lnTo>
                    <a:pt x="272491" y="89964"/>
                  </a:lnTo>
                  <a:lnTo>
                    <a:pt x="274282" y="89240"/>
                  </a:lnTo>
                  <a:lnTo>
                    <a:pt x="276940" y="86601"/>
                  </a:lnTo>
                  <a:lnTo>
                    <a:pt x="277435" y="85411"/>
                  </a:lnTo>
                  <a:lnTo>
                    <a:pt x="278730" y="82325"/>
                  </a:lnTo>
                  <a:lnTo>
                    <a:pt x="279530" y="80372"/>
                  </a:lnTo>
                  <a:lnTo>
                    <a:pt x="280873" y="77248"/>
                  </a:lnTo>
                  <a:lnTo>
                    <a:pt x="281597" y="72209"/>
                  </a:lnTo>
                  <a:lnTo>
                    <a:pt x="282007" y="69532"/>
                  </a:lnTo>
                  <a:lnTo>
                    <a:pt x="281654" y="67599"/>
                  </a:lnTo>
                  <a:lnTo>
                    <a:pt x="280073" y="66589"/>
                  </a:lnTo>
                  <a:lnTo>
                    <a:pt x="278063" y="66113"/>
                  </a:lnTo>
                  <a:lnTo>
                    <a:pt x="276292" y="64637"/>
                  </a:lnTo>
                  <a:lnTo>
                    <a:pt x="274977" y="62913"/>
                  </a:lnTo>
                  <a:lnTo>
                    <a:pt x="274206" y="60503"/>
                  </a:lnTo>
                  <a:lnTo>
                    <a:pt x="273168" y="57674"/>
                  </a:lnTo>
                  <a:lnTo>
                    <a:pt x="273225" y="55626"/>
                  </a:lnTo>
                  <a:lnTo>
                    <a:pt x="272929" y="54045"/>
                  </a:lnTo>
                  <a:lnTo>
                    <a:pt x="272043" y="52692"/>
                  </a:lnTo>
                  <a:lnTo>
                    <a:pt x="270339" y="50320"/>
                  </a:lnTo>
                  <a:lnTo>
                    <a:pt x="269510" y="48549"/>
                  </a:lnTo>
                  <a:lnTo>
                    <a:pt x="269786" y="45729"/>
                  </a:lnTo>
                  <a:lnTo>
                    <a:pt x="271796" y="40910"/>
                  </a:lnTo>
                  <a:lnTo>
                    <a:pt x="271986" y="38662"/>
                  </a:lnTo>
                  <a:lnTo>
                    <a:pt x="272234" y="37271"/>
                  </a:lnTo>
                  <a:lnTo>
                    <a:pt x="272129" y="36004"/>
                  </a:lnTo>
                  <a:lnTo>
                    <a:pt x="272758" y="33099"/>
                  </a:lnTo>
                  <a:lnTo>
                    <a:pt x="273891" y="31880"/>
                  </a:lnTo>
                  <a:lnTo>
                    <a:pt x="275187" y="28765"/>
                  </a:lnTo>
                  <a:lnTo>
                    <a:pt x="276930" y="27327"/>
                  </a:lnTo>
                  <a:lnTo>
                    <a:pt x="279121" y="27232"/>
                  </a:lnTo>
                  <a:lnTo>
                    <a:pt x="280064" y="26384"/>
                  </a:lnTo>
                  <a:lnTo>
                    <a:pt x="280521" y="23260"/>
                  </a:lnTo>
                  <a:lnTo>
                    <a:pt x="281578" y="20850"/>
                  </a:lnTo>
                  <a:lnTo>
                    <a:pt x="282283" y="19145"/>
                  </a:lnTo>
                  <a:lnTo>
                    <a:pt x="283616" y="17278"/>
                  </a:lnTo>
                  <a:lnTo>
                    <a:pt x="291303" y="13678"/>
                  </a:lnTo>
                  <a:lnTo>
                    <a:pt x="294494" y="9192"/>
                  </a:lnTo>
                  <a:lnTo>
                    <a:pt x="295627" y="6925"/>
                  </a:lnTo>
                  <a:lnTo>
                    <a:pt x="296866" y="2048"/>
                  </a:lnTo>
                  <a:lnTo>
                    <a:pt x="298056" y="0"/>
                  </a:lnTo>
                  <a:lnTo>
                    <a:pt x="299790" y="676"/>
                  </a:lnTo>
                  <a:lnTo>
                    <a:pt x="301828" y="3553"/>
                  </a:lnTo>
                  <a:lnTo>
                    <a:pt x="303352" y="3581"/>
                  </a:lnTo>
                  <a:lnTo>
                    <a:pt x="305619" y="5134"/>
                  </a:lnTo>
                  <a:lnTo>
                    <a:pt x="311801" y="8401"/>
                  </a:lnTo>
                  <a:lnTo>
                    <a:pt x="315144" y="9420"/>
                  </a:lnTo>
                  <a:lnTo>
                    <a:pt x="317297" y="9735"/>
                  </a:lnTo>
                  <a:lnTo>
                    <a:pt x="320145" y="10639"/>
                  </a:lnTo>
                  <a:lnTo>
                    <a:pt x="321973" y="12544"/>
                  </a:lnTo>
                  <a:lnTo>
                    <a:pt x="325545" y="15650"/>
                  </a:lnTo>
                  <a:lnTo>
                    <a:pt x="328565" y="16440"/>
                  </a:lnTo>
                  <a:lnTo>
                    <a:pt x="333803" y="16755"/>
                  </a:lnTo>
                  <a:lnTo>
                    <a:pt x="340176" y="16916"/>
                  </a:lnTo>
                  <a:lnTo>
                    <a:pt x="341986" y="17459"/>
                  </a:lnTo>
                  <a:lnTo>
                    <a:pt x="346643" y="19688"/>
                  </a:lnTo>
                  <a:lnTo>
                    <a:pt x="351806" y="22155"/>
                  </a:lnTo>
                  <a:lnTo>
                    <a:pt x="356664" y="24355"/>
                  </a:lnTo>
                  <a:lnTo>
                    <a:pt x="360340" y="26051"/>
                  </a:lnTo>
                  <a:lnTo>
                    <a:pt x="362521" y="27708"/>
                  </a:lnTo>
                  <a:lnTo>
                    <a:pt x="364570" y="28651"/>
                  </a:lnTo>
                  <a:lnTo>
                    <a:pt x="366789" y="27842"/>
                  </a:lnTo>
                  <a:lnTo>
                    <a:pt x="369637" y="28022"/>
                  </a:lnTo>
                  <a:lnTo>
                    <a:pt x="376323" y="30004"/>
                  </a:lnTo>
                  <a:lnTo>
                    <a:pt x="380552" y="31661"/>
                  </a:lnTo>
                  <a:lnTo>
                    <a:pt x="384086" y="32890"/>
                  </a:lnTo>
                  <a:lnTo>
                    <a:pt x="385267" y="34585"/>
                  </a:lnTo>
                  <a:lnTo>
                    <a:pt x="385382" y="36843"/>
                  </a:lnTo>
                  <a:lnTo>
                    <a:pt x="384905" y="38748"/>
                  </a:lnTo>
                  <a:lnTo>
                    <a:pt x="385172" y="43358"/>
                  </a:lnTo>
                  <a:lnTo>
                    <a:pt x="386306" y="45777"/>
                  </a:lnTo>
                  <a:lnTo>
                    <a:pt x="386725" y="49006"/>
                  </a:lnTo>
                  <a:lnTo>
                    <a:pt x="387153" y="52092"/>
                  </a:lnTo>
                  <a:lnTo>
                    <a:pt x="386848" y="55131"/>
                  </a:lnTo>
                  <a:lnTo>
                    <a:pt x="387391" y="56740"/>
                  </a:lnTo>
                  <a:lnTo>
                    <a:pt x="388496" y="57693"/>
                  </a:lnTo>
                  <a:lnTo>
                    <a:pt x="389573" y="59807"/>
                  </a:lnTo>
                  <a:lnTo>
                    <a:pt x="389220" y="62036"/>
                  </a:lnTo>
                  <a:lnTo>
                    <a:pt x="388744" y="63332"/>
                  </a:lnTo>
                  <a:lnTo>
                    <a:pt x="388820" y="65418"/>
                  </a:lnTo>
                  <a:lnTo>
                    <a:pt x="390097" y="67132"/>
                  </a:lnTo>
                  <a:lnTo>
                    <a:pt x="391992" y="67466"/>
                  </a:lnTo>
                  <a:lnTo>
                    <a:pt x="393649" y="67913"/>
                  </a:lnTo>
                  <a:lnTo>
                    <a:pt x="395707" y="70609"/>
                  </a:lnTo>
                  <a:lnTo>
                    <a:pt x="399374" y="73714"/>
                  </a:lnTo>
                  <a:lnTo>
                    <a:pt x="401564" y="74571"/>
                  </a:lnTo>
                  <a:lnTo>
                    <a:pt x="404089" y="75962"/>
                  </a:lnTo>
                  <a:lnTo>
                    <a:pt x="408899" y="77333"/>
                  </a:lnTo>
                  <a:lnTo>
                    <a:pt x="412166" y="77734"/>
                  </a:lnTo>
                  <a:lnTo>
                    <a:pt x="414090" y="78848"/>
                  </a:lnTo>
                  <a:lnTo>
                    <a:pt x="415976" y="81505"/>
                  </a:lnTo>
                  <a:lnTo>
                    <a:pt x="419100" y="82058"/>
                  </a:lnTo>
                  <a:lnTo>
                    <a:pt x="421100" y="82982"/>
                  </a:lnTo>
                  <a:lnTo>
                    <a:pt x="424758" y="84077"/>
                  </a:lnTo>
                  <a:lnTo>
                    <a:pt x="427177" y="83448"/>
                  </a:lnTo>
                  <a:lnTo>
                    <a:pt x="429301" y="82515"/>
                  </a:lnTo>
                  <a:lnTo>
                    <a:pt x="430720" y="82696"/>
                  </a:lnTo>
                  <a:lnTo>
                    <a:pt x="433464" y="83296"/>
                  </a:lnTo>
                  <a:lnTo>
                    <a:pt x="436673" y="83430"/>
                  </a:lnTo>
                  <a:lnTo>
                    <a:pt x="439369" y="82791"/>
                  </a:lnTo>
                  <a:lnTo>
                    <a:pt x="441522" y="80915"/>
                  </a:lnTo>
                  <a:lnTo>
                    <a:pt x="444027" y="78381"/>
                  </a:lnTo>
                  <a:lnTo>
                    <a:pt x="447037" y="77095"/>
                  </a:lnTo>
                  <a:lnTo>
                    <a:pt x="450513" y="76638"/>
                  </a:lnTo>
                  <a:lnTo>
                    <a:pt x="452894" y="75609"/>
                  </a:lnTo>
                  <a:lnTo>
                    <a:pt x="460686" y="73895"/>
                  </a:lnTo>
                  <a:lnTo>
                    <a:pt x="463829" y="73590"/>
                  </a:lnTo>
                  <a:lnTo>
                    <a:pt x="466268" y="71942"/>
                  </a:lnTo>
                  <a:lnTo>
                    <a:pt x="468430" y="70647"/>
                  </a:lnTo>
                  <a:lnTo>
                    <a:pt x="471554" y="70085"/>
                  </a:lnTo>
                  <a:lnTo>
                    <a:pt x="475774" y="71447"/>
                  </a:lnTo>
                  <a:lnTo>
                    <a:pt x="479813" y="72580"/>
                  </a:lnTo>
                  <a:lnTo>
                    <a:pt x="484699" y="72952"/>
                  </a:lnTo>
                  <a:lnTo>
                    <a:pt x="487947" y="74514"/>
                  </a:lnTo>
                  <a:lnTo>
                    <a:pt x="490242" y="75990"/>
                  </a:lnTo>
                  <a:lnTo>
                    <a:pt x="493862" y="77162"/>
                  </a:lnTo>
                  <a:lnTo>
                    <a:pt x="497881" y="76619"/>
                  </a:lnTo>
                  <a:lnTo>
                    <a:pt x="503396" y="76152"/>
                  </a:lnTo>
                  <a:lnTo>
                    <a:pt x="507044" y="76829"/>
                  </a:lnTo>
                  <a:lnTo>
                    <a:pt x="510854" y="79515"/>
                  </a:lnTo>
                  <a:lnTo>
                    <a:pt x="513198" y="81658"/>
                  </a:lnTo>
                  <a:lnTo>
                    <a:pt x="515836" y="86249"/>
                  </a:lnTo>
                  <a:lnTo>
                    <a:pt x="518598" y="88459"/>
                  </a:lnTo>
                  <a:lnTo>
                    <a:pt x="520998" y="90268"/>
                  </a:lnTo>
                  <a:lnTo>
                    <a:pt x="524047" y="90392"/>
                  </a:lnTo>
                  <a:lnTo>
                    <a:pt x="531638" y="90535"/>
                  </a:lnTo>
                  <a:lnTo>
                    <a:pt x="535800" y="91488"/>
                  </a:lnTo>
                  <a:lnTo>
                    <a:pt x="539268" y="92002"/>
                  </a:lnTo>
                  <a:lnTo>
                    <a:pt x="540096" y="92955"/>
                  </a:lnTo>
                  <a:lnTo>
                    <a:pt x="539753" y="96088"/>
                  </a:lnTo>
                  <a:lnTo>
                    <a:pt x="539858" y="100555"/>
                  </a:lnTo>
                  <a:lnTo>
                    <a:pt x="539810" y="102603"/>
                  </a:lnTo>
                  <a:lnTo>
                    <a:pt x="540572" y="104146"/>
                  </a:lnTo>
                  <a:lnTo>
                    <a:pt x="541754" y="104423"/>
                  </a:lnTo>
                  <a:lnTo>
                    <a:pt x="542401" y="106604"/>
                  </a:lnTo>
                  <a:lnTo>
                    <a:pt x="544116" y="107890"/>
                  </a:lnTo>
                  <a:lnTo>
                    <a:pt x="547192" y="109442"/>
                  </a:lnTo>
                  <a:lnTo>
                    <a:pt x="552374" y="114710"/>
                  </a:lnTo>
                  <a:lnTo>
                    <a:pt x="555470" y="116957"/>
                  </a:lnTo>
                  <a:lnTo>
                    <a:pt x="557899" y="117720"/>
                  </a:lnTo>
                  <a:lnTo>
                    <a:pt x="561089" y="117195"/>
                  </a:lnTo>
                  <a:lnTo>
                    <a:pt x="566090" y="117215"/>
                  </a:lnTo>
                  <a:lnTo>
                    <a:pt x="574557" y="117224"/>
                  </a:lnTo>
                  <a:lnTo>
                    <a:pt x="580358" y="118805"/>
                  </a:lnTo>
                  <a:lnTo>
                    <a:pt x="582368" y="119882"/>
                  </a:lnTo>
                  <a:lnTo>
                    <a:pt x="588293" y="121139"/>
                  </a:lnTo>
                  <a:lnTo>
                    <a:pt x="594808" y="122511"/>
                  </a:lnTo>
                  <a:lnTo>
                    <a:pt x="600313" y="123949"/>
                  </a:lnTo>
                  <a:lnTo>
                    <a:pt x="603552" y="122091"/>
                  </a:lnTo>
                  <a:lnTo>
                    <a:pt x="606400" y="121920"/>
                  </a:lnTo>
                  <a:lnTo>
                    <a:pt x="609114" y="123263"/>
                  </a:lnTo>
                  <a:lnTo>
                    <a:pt x="611838" y="125282"/>
                  </a:lnTo>
                  <a:lnTo>
                    <a:pt x="613934" y="125063"/>
                  </a:lnTo>
                  <a:lnTo>
                    <a:pt x="617087" y="124120"/>
                  </a:lnTo>
                  <a:lnTo>
                    <a:pt x="627155" y="118481"/>
                  </a:lnTo>
                  <a:lnTo>
                    <a:pt x="630688" y="116367"/>
                  </a:lnTo>
                  <a:lnTo>
                    <a:pt x="633165" y="116910"/>
                  </a:lnTo>
                  <a:lnTo>
                    <a:pt x="635375" y="116167"/>
                  </a:lnTo>
                  <a:lnTo>
                    <a:pt x="637061" y="115529"/>
                  </a:lnTo>
                  <a:lnTo>
                    <a:pt x="641356" y="114652"/>
                  </a:lnTo>
                  <a:lnTo>
                    <a:pt x="643976" y="114414"/>
                  </a:lnTo>
                  <a:lnTo>
                    <a:pt x="646671" y="113909"/>
                  </a:lnTo>
                  <a:lnTo>
                    <a:pt x="650557" y="113567"/>
                  </a:lnTo>
                  <a:lnTo>
                    <a:pt x="658454" y="109861"/>
                  </a:lnTo>
                  <a:lnTo>
                    <a:pt x="661654" y="109138"/>
                  </a:lnTo>
                  <a:lnTo>
                    <a:pt x="667065" y="110166"/>
                  </a:lnTo>
                  <a:lnTo>
                    <a:pt x="669979" y="109490"/>
                  </a:lnTo>
                  <a:lnTo>
                    <a:pt x="672884" y="107623"/>
                  </a:lnTo>
                  <a:lnTo>
                    <a:pt x="676637" y="105689"/>
                  </a:lnTo>
                  <a:lnTo>
                    <a:pt x="677618" y="102546"/>
                  </a:lnTo>
                  <a:lnTo>
                    <a:pt x="679542" y="98222"/>
                  </a:lnTo>
                  <a:lnTo>
                    <a:pt x="683695" y="95040"/>
                  </a:lnTo>
                  <a:lnTo>
                    <a:pt x="687067" y="92250"/>
                  </a:lnTo>
                  <a:lnTo>
                    <a:pt x="690506" y="89545"/>
                  </a:lnTo>
                  <a:lnTo>
                    <a:pt x="694734" y="87278"/>
                  </a:lnTo>
                  <a:lnTo>
                    <a:pt x="698716" y="85639"/>
                  </a:lnTo>
                  <a:lnTo>
                    <a:pt x="703783" y="81324"/>
                  </a:lnTo>
                  <a:lnTo>
                    <a:pt x="707822" y="79134"/>
                  </a:lnTo>
                  <a:lnTo>
                    <a:pt x="709832" y="78419"/>
                  </a:lnTo>
                  <a:lnTo>
                    <a:pt x="712222" y="79210"/>
                  </a:lnTo>
                  <a:lnTo>
                    <a:pt x="716689" y="79791"/>
                  </a:lnTo>
                  <a:lnTo>
                    <a:pt x="719928" y="79620"/>
                  </a:lnTo>
                  <a:lnTo>
                    <a:pt x="721757" y="80115"/>
                  </a:lnTo>
                  <a:lnTo>
                    <a:pt x="725395" y="82229"/>
                  </a:lnTo>
                  <a:lnTo>
                    <a:pt x="728710" y="84077"/>
                  </a:lnTo>
                  <a:lnTo>
                    <a:pt x="731244" y="87373"/>
                  </a:lnTo>
                  <a:lnTo>
                    <a:pt x="735959" y="91954"/>
                  </a:lnTo>
                  <a:lnTo>
                    <a:pt x="738378" y="93488"/>
                  </a:lnTo>
                  <a:lnTo>
                    <a:pt x="740093" y="94126"/>
                  </a:lnTo>
                  <a:lnTo>
                    <a:pt x="744341" y="94555"/>
                  </a:lnTo>
                  <a:lnTo>
                    <a:pt x="747808" y="94783"/>
                  </a:lnTo>
                  <a:lnTo>
                    <a:pt x="749884" y="93736"/>
                  </a:lnTo>
                  <a:lnTo>
                    <a:pt x="753380" y="91821"/>
                  </a:lnTo>
                  <a:lnTo>
                    <a:pt x="758952" y="89383"/>
                  </a:lnTo>
                  <a:lnTo>
                    <a:pt x="761143" y="89449"/>
                  </a:lnTo>
                  <a:lnTo>
                    <a:pt x="764734" y="90745"/>
                  </a:lnTo>
                  <a:lnTo>
                    <a:pt x="770087" y="93135"/>
                  </a:lnTo>
                  <a:lnTo>
                    <a:pt x="772230" y="9492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B20AB59-CBFA-83F4-446F-977A22138E11}"/>
                </a:ext>
              </a:extLst>
            </p:cNvPr>
            <p:cNvSpPr>
              <a:spLocks/>
            </p:cNvSpPr>
            <p:nvPr/>
          </p:nvSpPr>
          <p:spPr>
            <a:xfrm>
              <a:off x="9689418" y="4157790"/>
              <a:ext cx="18277" cy="130121"/>
            </a:xfrm>
            <a:custGeom>
              <a:avLst/>
              <a:gdLst>
                <a:gd name="connsiteX0" fmla="*/ 14887 w 18277"/>
                <a:gd name="connsiteY0" fmla="*/ 1248 h 130121"/>
                <a:gd name="connsiteX1" fmla="*/ 14068 w 18277"/>
                <a:gd name="connsiteY1" fmla="*/ 2295 h 130121"/>
                <a:gd name="connsiteX2" fmla="*/ 13392 w 18277"/>
                <a:gd name="connsiteY2" fmla="*/ 1524 h 130121"/>
                <a:gd name="connsiteX3" fmla="*/ 13202 w 18277"/>
                <a:gd name="connsiteY3" fmla="*/ 0 h 130121"/>
                <a:gd name="connsiteX4" fmla="*/ 14392 w 18277"/>
                <a:gd name="connsiteY4" fmla="*/ 143 h 130121"/>
                <a:gd name="connsiteX5" fmla="*/ 14830 w 18277"/>
                <a:gd name="connsiteY5" fmla="*/ 457 h 130121"/>
                <a:gd name="connsiteX6" fmla="*/ 14887 w 18277"/>
                <a:gd name="connsiteY6" fmla="*/ 1248 h 130121"/>
                <a:gd name="connsiteX7" fmla="*/ 16726 w 18277"/>
                <a:gd name="connsiteY7" fmla="*/ 20393 h 130121"/>
                <a:gd name="connsiteX8" fmla="*/ 15430 w 18277"/>
                <a:gd name="connsiteY8" fmla="*/ 21003 h 130121"/>
                <a:gd name="connsiteX9" fmla="*/ 17040 w 18277"/>
                <a:gd name="connsiteY9" fmla="*/ 18250 h 130121"/>
                <a:gd name="connsiteX10" fmla="*/ 17526 w 18277"/>
                <a:gd name="connsiteY10" fmla="*/ 17774 h 130121"/>
                <a:gd name="connsiteX11" fmla="*/ 18278 w 18277"/>
                <a:gd name="connsiteY11" fmla="*/ 18774 h 130121"/>
                <a:gd name="connsiteX12" fmla="*/ 16726 w 18277"/>
                <a:gd name="connsiteY12" fmla="*/ 20393 h 130121"/>
                <a:gd name="connsiteX13" fmla="*/ 14983 w 18277"/>
                <a:gd name="connsiteY13" fmla="*/ 68780 h 130121"/>
                <a:gd name="connsiteX14" fmla="*/ 14392 w 18277"/>
                <a:gd name="connsiteY14" fmla="*/ 68971 h 130121"/>
                <a:gd name="connsiteX15" fmla="*/ 13545 w 18277"/>
                <a:gd name="connsiteY15" fmla="*/ 68875 h 130121"/>
                <a:gd name="connsiteX16" fmla="*/ 12944 w 18277"/>
                <a:gd name="connsiteY16" fmla="*/ 68437 h 130121"/>
                <a:gd name="connsiteX17" fmla="*/ 12811 w 18277"/>
                <a:gd name="connsiteY17" fmla="*/ 67704 h 130121"/>
                <a:gd name="connsiteX18" fmla="*/ 14535 w 18277"/>
                <a:gd name="connsiteY18" fmla="*/ 67666 h 130121"/>
                <a:gd name="connsiteX19" fmla="*/ 15173 w 18277"/>
                <a:gd name="connsiteY19" fmla="*/ 68218 h 130121"/>
                <a:gd name="connsiteX20" fmla="*/ 14983 w 18277"/>
                <a:gd name="connsiteY20" fmla="*/ 68780 h 130121"/>
                <a:gd name="connsiteX21" fmla="*/ 16050 w 18277"/>
                <a:gd name="connsiteY21" fmla="*/ 102070 h 130121"/>
                <a:gd name="connsiteX22" fmla="*/ 15973 w 18277"/>
                <a:gd name="connsiteY22" fmla="*/ 102784 h 130121"/>
                <a:gd name="connsiteX23" fmla="*/ 14601 w 18277"/>
                <a:gd name="connsiteY23" fmla="*/ 102613 h 130121"/>
                <a:gd name="connsiteX24" fmla="*/ 14230 w 18277"/>
                <a:gd name="connsiteY24" fmla="*/ 102289 h 130121"/>
                <a:gd name="connsiteX25" fmla="*/ 15001 w 18277"/>
                <a:gd name="connsiteY25" fmla="*/ 99803 h 130121"/>
                <a:gd name="connsiteX26" fmla="*/ 16964 w 18277"/>
                <a:gd name="connsiteY26" fmla="*/ 98660 h 130121"/>
                <a:gd name="connsiteX27" fmla="*/ 17916 w 18277"/>
                <a:gd name="connsiteY27" fmla="*/ 98431 h 130121"/>
                <a:gd name="connsiteX28" fmla="*/ 17021 w 18277"/>
                <a:gd name="connsiteY28" fmla="*/ 99613 h 130121"/>
                <a:gd name="connsiteX29" fmla="*/ 16850 w 18277"/>
                <a:gd name="connsiteY29" fmla="*/ 100937 h 130121"/>
                <a:gd name="connsiteX30" fmla="*/ 16050 w 18277"/>
                <a:gd name="connsiteY30" fmla="*/ 102070 h 130121"/>
                <a:gd name="connsiteX31" fmla="*/ 13649 w 18277"/>
                <a:gd name="connsiteY31" fmla="*/ 106547 h 130121"/>
                <a:gd name="connsiteX32" fmla="*/ 12544 w 18277"/>
                <a:gd name="connsiteY32" fmla="*/ 107947 h 130121"/>
                <a:gd name="connsiteX33" fmla="*/ 11763 w 18277"/>
                <a:gd name="connsiteY33" fmla="*/ 105766 h 130121"/>
                <a:gd name="connsiteX34" fmla="*/ 11630 w 18277"/>
                <a:gd name="connsiteY34" fmla="*/ 104889 h 130121"/>
                <a:gd name="connsiteX35" fmla="*/ 12639 w 18277"/>
                <a:gd name="connsiteY35" fmla="*/ 104089 h 130121"/>
                <a:gd name="connsiteX36" fmla="*/ 13239 w 18277"/>
                <a:gd name="connsiteY36" fmla="*/ 104099 h 130121"/>
                <a:gd name="connsiteX37" fmla="*/ 13649 w 18277"/>
                <a:gd name="connsiteY37" fmla="*/ 106547 h 130121"/>
                <a:gd name="connsiteX38" fmla="*/ 3029 w 18277"/>
                <a:gd name="connsiteY38" fmla="*/ 128845 h 130121"/>
                <a:gd name="connsiteX39" fmla="*/ 1695 w 18277"/>
                <a:gd name="connsiteY39" fmla="*/ 130121 h 130121"/>
                <a:gd name="connsiteX40" fmla="*/ 742 w 18277"/>
                <a:gd name="connsiteY40" fmla="*/ 129864 h 130121"/>
                <a:gd name="connsiteX41" fmla="*/ 142 w 18277"/>
                <a:gd name="connsiteY41" fmla="*/ 129426 h 130121"/>
                <a:gd name="connsiteX42" fmla="*/ 0 w 18277"/>
                <a:gd name="connsiteY42" fmla="*/ 128692 h 130121"/>
                <a:gd name="connsiteX43" fmla="*/ 2152 w 18277"/>
                <a:gd name="connsiteY43" fmla="*/ 127988 h 130121"/>
                <a:gd name="connsiteX44" fmla="*/ 3029 w 18277"/>
                <a:gd name="connsiteY44" fmla="*/ 128235 h 130121"/>
                <a:gd name="connsiteX45" fmla="*/ 3029 w 18277"/>
                <a:gd name="connsiteY45" fmla="*/ 128845 h 130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8277" h="130121">
                  <a:moveTo>
                    <a:pt x="14887" y="1248"/>
                  </a:moveTo>
                  <a:lnTo>
                    <a:pt x="14068" y="2295"/>
                  </a:lnTo>
                  <a:lnTo>
                    <a:pt x="13392" y="1524"/>
                  </a:lnTo>
                  <a:lnTo>
                    <a:pt x="13202" y="0"/>
                  </a:lnTo>
                  <a:lnTo>
                    <a:pt x="14392" y="143"/>
                  </a:lnTo>
                  <a:lnTo>
                    <a:pt x="14830" y="457"/>
                  </a:lnTo>
                  <a:lnTo>
                    <a:pt x="14887" y="1248"/>
                  </a:lnTo>
                  <a:close/>
                  <a:moveTo>
                    <a:pt x="16726" y="20393"/>
                  </a:moveTo>
                  <a:lnTo>
                    <a:pt x="15430" y="21003"/>
                  </a:lnTo>
                  <a:lnTo>
                    <a:pt x="17040" y="18250"/>
                  </a:lnTo>
                  <a:lnTo>
                    <a:pt x="17526" y="17774"/>
                  </a:lnTo>
                  <a:lnTo>
                    <a:pt x="18278" y="18774"/>
                  </a:lnTo>
                  <a:lnTo>
                    <a:pt x="16726" y="20393"/>
                  </a:lnTo>
                  <a:close/>
                  <a:moveTo>
                    <a:pt x="14983" y="68780"/>
                  </a:moveTo>
                  <a:lnTo>
                    <a:pt x="14392" y="68971"/>
                  </a:lnTo>
                  <a:lnTo>
                    <a:pt x="13545" y="68875"/>
                  </a:lnTo>
                  <a:lnTo>
                    <a:pt x="12944" y="68437"/>
                  </a:lnTo>
                  <a:lnTo>
                    <a:pt x="12811" y="67704"/>
                  </a:lnTo>
                  <a:lnTo>
                    <a:pt x="14535" y="67666"/>
                  </a:lnTo>
                  <a:lnTo>
                    <a:pt x="15173" y="68218"/>
                  </a:lnTo>
                  <a:lnTo>
                    <a:pt x="14983" y="68780"/>
                  </a:lnTo>
                  <a:close/>
                  <a:moveTo>
                    <a:pt x="16050" y="102070"/>
                  </a:moveTo>
                  <a:lnTo>
                    <a:pt x="15973" y="102784"/>
                  </a:lnTo>
                  <a:lnTo>
                    <a:pt x="14601" y="102613"/>
                  </a:lnTo>
                  <a:lnTo>
                    <a:pt x="14230" y="102289"/>
                  </a:lnTo>
                  <a:lnTo>
                    <a:pt x="15001" y="99803"/>
                  </a:lnTo>
                  <a:lnTo>
                    <a:pt x="16964" y="98660"/>
                  </a:lnTo>
                  <a:lnTo>
                    <a:pt x="17916" y="98431"/>
                  </a:lnTo>
                  <a:lnTo>
                    <a:pt x="17021" y="99613"/>
                  </a:lnTo>
                  <a:lnTo>
                    <a:pt x="16850" y="100937"/>
                  </a:lnTo>
                  <a:lnTo>
                    <a:pt x="16050" y="102070"/>
                  </a:lnTo>
                  <a:close/>
                  <a:moveTo>
                    <a:pt x="13649" y="106547"/>
                  </a:moveTo>
                  <a:lnTo>
                    <a:pt x="12544" y="107947"/>
                  </a:lnTo>
                  <a:lnTo>
                    <a:pt x="11763" y="105766"/>
                  </a:lnTo>
                  <a:lnTo>
                    <a:pt x="11630" y="104889"/>
                  </a:lnTo>
                  <a:lnTo>
                    <a:pt x="12639" y="104089"/>
                  </a:lnTo>
                  <a:lnTo>
                    <a:pt x="13239" y="104099"/>
                  </a:lnTo>
                  <a:lnTo>
                    <a:pt x="13649" y="106547"/>
                  </a:lnTo>
                  <a:close/>
                  <a:moveTo>
                    <a:pt x="3029" y="128845"/>
                  </a:moveTo>
                  <a:lnTo>
                    <a:pt x="1695" y="130121"/>
                  </a:lnTo>
                  <a:lnTo>
                    <a:pt x="742" y="129864"/>
                  </a:lnTo>
                  <a:lnTo>
                    <a:pt x="142" y="129426"/>
                  </a:lnTo>
                  <a:lnTo>
                    <a:pt x="0" y="128692"/>
                  </a:lnTo>
                  <a:lnTo>
                    <a:pt x="2152" y="127988"/>
                  </a:lnTo>
                  <a:lnTo>
                    <a:pt x="3029" y="128235"/>
                  </a:lnTo>
                  <a:lnTo>
                    <a:pt x="3029" y="12884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794F5411-4ED2-430F-40BB-55701426AB57}"/>
                </a:ext>
              </a:extLst>
            </p:cNvPr>
            <p:cNvSpPr>
              <a:spLocks/>
            </p:cNvSpPr>
            <p:nvPr/>
          </p:nvSpPr>
          <p:spPr>
            <a:xfrm>
              <a:off x="7770883" y="4553620"/>
              <a:ext cx="3895" cy="27089"/>
            </a:xfrm>
            <a:custGeom>
              <a:avLst/>
              <a:gdLst>
                <a:gd name="connsiteX0" fmla="*/ 3486 w 3895"/>
                <a:gd name="connsiteY0" fmla="*/ 2210 h 27089"/>
                <a:gd name="connsiteX1" fmla="*/ 3020 w 3895"/>
                <a:gd name="connsiteY1" fmla="*/ 2457 h 27089"/>
                <a:gd name="connsiteX2" fmla="*/ 2581 w 3895"/>
                <a:gd name="connsiteY2" fmla="*/ 2362 h 27089"/>
                <a:gd name="connsiteX3" fmla="*/ 2429 w 3895"/>
                <a:gd name="connsiteY3" fmla="*/ 2048 h 27089"/>
                <a:gd name="connsiteX4" fmla="*/ 2648 w 3895"/>
                <a:gd name="connsiteY4" fmla="*/ 1591 h 27089"/>
                <a:gd name="connsiteX5" fmla="*/ 3010 w 3895"/>
                <a:gd name="connsiteY5" fmla="*/ 991 h 27089"/>
                <a:gd name="connsiteX6" fmla="*/ 3257 w 3895"/>
                <a:gd name="connsiteY6" fmla="*/ 343 h 27089"/>
                <a:gd name="connsiteX7" fmla="*/ 3620 w 3895"/>
                <a:gd name="connsiteY7" fmla="*/ 0 h 27089"/>
                <a:gd name="connsiteX8" fmla="*/ 3896 w 3895"/>
                <a:gd name="connsiteY8" fmla="*/ 114 h 27089"/>
                <a:gd name="connsiteX9" fmla="*/ 3867 w 3895"/>
                <a:gd name="connsiteY9" fmla="*/ 476 h 27089"/>
                <a:gd name="connsiteX10" fmla="*/ 3733 w 3895"/>
                <a:gd name="connsiteY10" fmla="*/ 971 h 27089"/>
                <a:gd name="connsiteX11" fmla="*/ 3648 w 3895"/>
                <a:gd name="connsiteY11" fmla="*/ 1619 h 27089"/>
                <a:gd name="connsiteX12" fmla="*/ 3486 w 3895"/>
                <a:gd name="connsiteY12" fmla="*/ 2210 h 27089"/>
                <a:gd name="connsiteX13" fmla="*/ 924 w 3895"/>
                <a:gd name="connsiteY13" fmla="*/ 27041 h 27089"/>
                <a:gd name="connsiteX14" fmla="*/ 352 w 3895"/>
                <a:gd name="connsiteY14" fmla="*/ 27089 h 27089"/>
                <a:gd name="connsiteX15" fmla="*/ 0 w 3895"/>
                <a:gd name="connsiteY15" fmla="*/ 26632 h 27089"/>
                <a:gd name="connsiteX16" fmla="*/ 76 w 3895"/>
                <a:gd name="connsiteY16" fmla="*/ 25975 h 27089"/>
                <a:gd name="connsiteX17" fmla="*/ 524 w 3895"/>
                <a:gd name="connsiteY17" fmla="*/ 25508 h 27089"/>
                <a:gd name="connsiteX18" fmla="*/ 1219 w 3895"/>
                <a:gd name="connsiteY18" fmla="*/ 25479 h 27089"/>
                <a:gd name="connsiteX19" fmla="*/ 1619 w 3895"/>
                <a:gd name="connsiteY19" fmla="*/ 25889 h 27089"/>
                <a:gd name="connsiteX20" fmla="*/ 1419 w 3895"/>
                <a:gd name="connsiteY20" fmla="*/ 26527 h 27089"/>
                <a:gd name="connsiteX21" fmla="*/ 924 w 3895"/>
                <a:gd name="connsiteY21" fmla="*/ 27041 h 2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895" h="27089">
                  <a:moveTo>
                    <a:pt x="3486" y="2210"/>
                  </a:moveTo>
                  <a:lnTo>
                    <a:pt x="3020" y="2457"/>
                  </a:lnTo>
                  <a:lnTo>
                    <a:pt x="2581" y="2362"/>
                  </a:lnTo>
                  <a:lnTo>
                    <a:pt x="2429" y="2048"/>
                  </a:lnTo>
                  <a:lnTo>
                    <a:pt x="2648" y="1591"/>
                  </a:lnTo>
                  <a:lnTo>
                    <a:pt x="3010" y="991"/>
                  </a:lnTo>
                  <a:lnTo>
                    <a:pt x="3257" y="343"/>
                  </a:lnTo>
                  <a:lnTo>
                    <a:pt x="3620" y="0"/>
                  </a:lnTo>
                  <a:lnTo>
                    <a:pt x="3896" y="114"/>
                  </a:lnTo>
                  <a:lnTo>
                    <a:pt x="3867" y="476"/>
                  </a:lnTo>
                  <a:lnTo>
                    <a:pt x="3733" y="971"/>
                  </a:lnTo>
                  <a:lnTo>
                    <a:pt x="3648" y="1619"/>
                  </a:lnTo>
                  <a:lnTo>
                    <a:pt x="3486" y="2210"/>
                  </a:lnTo>
                  <a:close/>
                  <a:moveTo>
                    <a:pt x="924" y="27041"/>
                  </a:moveTo>
                  <a:lnTo>
                    <a:pt x="352" y="27089"/>
                  </a:lnTo>
                  <a:lnTo>
                    <a:pt x="0" y="26632"/>
                  </a:lnTo>
                  <a:lnTo>
                    <a:pt x="76" y="25975"/>
                  </a:lnTo>
                  <a:lnTo>
                    <a:pt x="524" y="25508"/>
                  </a:lnTo>
                  <a:lnTo>
                    <a:pt x="1219" y="25479"/>
                  </a:lnTo>
                  <a:lnTo>
                    <a:pt x="1619" y="25889"/>
                  </a:lnTo>
                  <a:lnTo>
                    <a:pt x="1419" y="26527"/>
                  </a:lnTo>
                  <a:lnTo>
                    <a:pt x="924" y="27041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FA2D1D41-C6C3-93C6-95EC-8BAABAA63E0B}"/>
                </a:ext>
              </a:extLst>
            </p:cNvPr>
            <p:cNvSpPr>
              <a:spLocks/>
            </p:cNvSpPr>
            <p:nvPr/>
          </p:nvSpPr>
          <p:spPr>
            <a:xfrm>
              <a:off x="8472980" y="4470752"/>
              <a:ext cx="524446" cy="172888"/>
            </a:xfrm>
            <a:custGeom>
              <a:avLst/>
              <a:gdLst>
                <a:gd name="connsiteX0" fmla="*/ 467677 w 524446"/>
                <a:gd name="connsiteY0" fmla="*/ 4915 h 172888"/>
                <a:gd name="connsiteX1" fmla="*/ 466049 w 524446"/>
                <a:gd name="connsiteY1" fmla="*/ 6325 h 172888"/>
                <a:gd name="connsiteX2" fmla="*/ 465496 w 524446"/>
                <a:gd name="connsiteY2" fmla="*/ 4620 h 172888"/>
                <a:gd name="connsiteX3" fmla="*/ 465611 w 524446"/>
                <a:gd name="connsiteY3" fmla="*/ 2429 h 172888"/>
                <a:gd name="connsiteX4" fmla="*/ 467811 w 524446"/>
                <a:gd name="connsiteY4" fmla="*/ 391 h 172888"/>
                <a:gd name="connsiteX5" fmla="*/ 470945 w 524446"/>
                <a:gd name="connsiteY5" fmla="*/ 0 h 172888"/>
                <a:gd name="connsiteX6" fmla="*/ 471392 w 524446"/>
                <a:gd name="connsiteY6" fmla="*/ 1629 h 172888"/>
                <a:gd name="connsiteX7" fmla="*/ 471021 w 524446"/>
                <a:gd name="connsiteY7" fmla="*/ 3496 h 172888"/>
                <a:gd name="connsiteX8" fmla="*/ 470287 w 524446"/>
                <a:gd name="connsiteY8" fmla="*/ 4458 h 172888"/>
                <a:gd name="connsiteX9" fmla="*/ 467677 w 524446"/>
                <a:gd name="connsiteY9" fmla="*/ 4915 h 172888"/>
                <a:gd name="connsiteX10" fmla="*/ 479250 w 524446"/>
                <a:gd name="connsiteY10" fmla="*/ 84915 h 172888"/>
                <a:gd name="connsiteX11" fmla="*/ 478260 w 524446"/>
                <a:gd name="connsiteY11" fmla="*/ 84896 h 172888"/>
                <a:gd name="connsiteX12" fmla="*/ 475955 w 524446"/>
                <a:gd name="connsiteY12" fmla="*/ 84325 h 172888"/>
                <a:gd name="connsiteX13" fmla="*/ 471325 w 524446"/>
                <a:gd name="connsiteY13" fmla="*/ 81496 h 172888"/>
                <a:gd name="connsiteX14" fmla="*/ 466591 w 524446"/>
                <a:gd name="connsiteY14" fmla="*/ 80496 h 172888"/>
                <a:gd name="connsiteX15" fmla="*/ 459714 w 524446"/>
                <a:gd name="connsiteY15" fmla="*/ 80410 h 172888"/>
                <a:gd name="connsiteX16" fmla="*/ 455829 w 524446"/>
                <a:gd name="connsiteY16" fmla="*/ 80010 h 172888"/>
                <a:gd name="connsiteX17" fmla="*/ 454247 w 524446"/>
                <a:gd name="connsiteY17" fmla="*/ 80429 h 172888"/>
                <a:gd name="connsiteX18" fmla="*/ 452914 w 524446"/>
                <a:gd name="connsiteY18" fmla="*/ 80448 h 172888"/>
                <a:gd name="connsiteX19" fmla="*/ 451951 w 524446"/>
                <a:gd name="connsiteY19" fmla="*/ 79877 h 172888"/>
                <a:gd name="connsiteX20" fmla="*/ 450932 w 524446"/>
                <a:gd name="connsiteY20" fmla="*/ 79591 h 172888"/>
                <a:gd name="connsiteX21" fmla="*/ 448246 w 524446"/>
                <a:gd name="connsiteY21" fmla="*/ 81258 h 172888"/>
                <a:gd name="connsiteX22" fmla="*/ 446999 w 524446"/>
                <a:gd name="connsiteY22" fmla="*/ 80753 h 172888"/>
                <a:gd name="connsiteX23" fmla="*/ 445732 w 524446"/>
                <a:gd name="connsiteY23" fmla="*/ 80048 h 172888"/>
                <a:gd name="connsiteX24" fmla="*/ 443484 w 524446"/>
                <a:gd name="connsiteY24" fmla="*/ 79820 h 172888"/>
                <a:gd name="connsiteX25" fmla="*/ 440760 w 524446"/>
                <a:gd name="connsiteY25" fmla="*/ 80020 h 172888"/>
                <a:gd name="connsiteX26" fmla="*/ 437750 w 524446"/>
                <a:gd name="connsiteY26" fmla="*/ 81734 h 172888"/>
                <a:gd name="connsiteX27" fmla="*/ 434397 w 524446"/>
                <a:gd name="connsiteY27" fmla="*/ 80191 h 172888"/>
                <a:gd name="connsiteX28" fmla="*/ 433444 w 524446"/>
                <a:gd name="connsiteY28" fmla="*/ 80210 h 172888"/>
                <a:gd name="connsiteX29" fmla="*/ 432806 w 524446"/>
                <a:gd name="connsiteY29" fmla="*/ 80610 h 172888"/>
                <a:gd name="connsiteX30" fmla="*/ 431359 w 524446"/>
                <a:gd name="connsiteY30" fmla="*/ 82725 h 172888"/>
                <a:gd name="connsiteX31" fmla="*/ 428587 w 524446"/>
                <a:gd name="connsiteY31" fmla="*/ 84334 h 172888"/>
                <a:gd name="connsiteX32" fmla="*/ 427215 w 524446"/>
                <a:gd name="connsiteY32" fmla="*/ 87297 h 172888"/>
                <a:gd name="connsiteX33" fmla="*/ 426368 w 524446"/>
                <a:gd name="connsiteY33" fmla="*/ 90135 h 172888"/>
                <a:gd name="connsiteX34" fmla="*/ 425634 w 524446"/>
                <a:gd name="connsiteY34" fmla="*/ 91116 h 172888"/>
                <a:gd name="connsiteX35" fmla="*/ 425434 w 524446"/>
                <a:gd name="connsiteY35" fmla="*/ 96593 h 172888"/>
                <a:gd name="connsiteX36" fmla="*/ 424996 w 524446"/>
                <a:gd name="connsiteY36" fmla="*/ 99241 h 172888"/>
                <a:gd name="connsiteX37" fmla="*/ 425691 w 524446"/>
                <a:gd name="connsiteY37" fmla="*/ 102737 h 172888"/>
                <a:gd name="connsiteX38" fmla="*/ 425568 w 524446"/>
                <a:gd name="connsiteY38" fmla="*/ 104242 h 172888"/>
                <a:gd name="connsiteX39" fmla="*/ 424339 w 524446"/>
                <a:gd name="connsiteY39" fmla="*/ 106480 h 172888"/>
                <a:gd name="connsiteX40" fmla="*/ 424177 w 524446"/>
                <a:gd name="connsiteY40" fmla="*/ 106994 h 172888"/>
                <a:gd name="connsiteX41" fmla="*/ 423529 w 524446"/>
                <a:gd name="connsiteY41" fmla="*/ 110547 h 172888"/>
                <a:gd name="connsiteX42" fmla="*/ 423776 w 524446"/>
                <a:gd name="connsiteY42" fmla="*/ 111500 h 172888"/>
                <a:gd name="connsiteX43" fmla="*/ 423615 w 524446"/>
                <a:gd name="connsiteY43" fmla="*/ 112690 h 172888"/>
                <a:gd name="connsiteX44" fmla="*/ 422577 w 524446"/>
                <a:gd name="connsiteY44" fmla="*/ 115186 h 172888"/>
                <a:gd name="connsiteX45" fmla="*/ 420700 w 524446"/>
                <a:gd name="connsiteY45" fmla="*/ 115872 h 172888"/>
                <a:gd name="connsiteX46" fmla="*/ 418729 w 524446"/>
                <a:gd name="connsiteY46" fmla="*/ 116262 h 172888"/>
                <a:gd name="connsiteX47" fmla="*/ 417033 w 524446"/>
                <a:gd name="connsiteY47" fmla="*/ 115414 h 172888"/>
                <a:gd name="connsiteX48" fmla="*/ 415509 w 524446"/>
                <a:gd name="connsiteY48" fmla="*/ 116786 h 172888"/>
                <a:gd name="connsiteX49" fmla="*/ 413575 w 524446"/>
                <a:gd name="connsiteY49" fmla="*/ 118901 h 172888"/>
                <a:gd name="connsiteX50" fmla="*/ 412737 w 524446"/>
                <a:gd name="connsiteY50" fmla="*/ 120329 h 172888"/>
                <a:gd name="connsiteX51" fmla="*/ 412747 w 524446"/>
                <a:gd name="connsiteY51" fmla="*/ 121653 h 172888"/>
                <a:gd name="connsiteX52" fmla="*/ 412947 w 524446"/>
                <a:gd name="connsiteY52" fmla="*/ 122539 h 172888"/>
                <a:gd name="connsiteX53" fmla="*/ 412547 w 524446"/>
                <a:gd name="connsiteY53" fmla="*/ 123454 h 172888"/>
                <a:gd name="connsiteX54" fmla="*/ 412499 w 524446"/>
                <a:gd name="connsiteY54" fmla="*/ 124425 h 172888"/>
                <a:gd name="connsiteX55" fmla="*/ 412595 w 524446"/>
                <a:gd name="connsiteY55" fmla="*/ 125825 h 172888"/>
                <a:gd name="connsiteX56" fmla="*/ 413909 w 524446"/>
                <a:gd name="connsiteY56" fmla="*/ 126406 h 172888"/>
                <a:gd name="connsiteX57" fmla="*/ 415280 w 524446"/>
                <a:gd name="connsiteY57" fmla="*/ 127616 h 172888"/>
                <a:gd name="connsiteX58" fmla="*/ 415233 w 524446"/>
                <a:gd name="connsiteY58" fmla="*/ 128778 h 172888"/>
                <a:gd name="connsiteX59" fmla="*/ 414481 w 524446"/>
                <a:gd name="connsiteY59" fmla="*/ 129578 h 172888"/>
                <a:gd name="connsiteX60" fmla="*/ 412756 w 524446"/>
                <a:gd name="connsiteY60" fmla="*/ 130816 h 172888"/>
                <a:gd name="connsiteX61" fmla="*/ 409613 w 524446"/>
                <a:gd name="connsiteY61" fmla="*/ 133350 h 172888"/>
                <a:gd name="connsiteX62" fmla="*/ 406070 w 524446"/>
                <a:gd name="connsiteY62" fmla="*/ 135512 h 172888"/>
                <a:gd name="connsiteX63" fmla="*/ 404726 w 524446"/>
                <a:gd name="connsiteY63" fmla="*/ 136017 h 172888"/>
                <a:gd name="connsiteX64" fmla="*/ 404241 w 524446"/>
                <a:gd name="connsiteY64" fmla="*/ 137017 h 172888"/>
                <a:gd name="connsiteX65" fmla="*/ 403993 w 524446"/>
                <a:gd name="connsiteY65" fmla="*/ 138360 h 172888"/>
                <a:gd name="connsiteX66" fmla="*/ 404774 w 524446"/>
                <a:gd name="connsiteY66" fmla="*/ 141304 h 172888"/>
                <a:gd name="connsiteX67" fmla="*/ 405517 w 524446"/>
                <a:gd name="connsiteY67" fmla="*/ 142170 h 172888"/>
                <a:gd name="connsiteX68" fmla="*/ 405908 w 524446"/>
                <a:gd name="connsiteY68" fmla="*/ 143199 h 172888"/>
                <a:gd name="connsiteX69" fmla="*/ 405432 w 524446"/>
                <a:gd name="connsiteY69" fmla="*/ 144428 h 172888"/>
                <a:gd name="connsiteX70" fmla="*/ 405089 w 524446"/>
                <a:gd name="connsiteY70" fmla="*/ 145485 h 172888"/>
                <a:gd name="connsiteX71" fmla="*/ 403784 w 524446"/>
                <a:gd name="connsiteY71" fmla="*/ 146152 h 172888"/>
                <a:gd name="connsiteX72" fmla="*/ 402507 w 524446"/>
                <a:gd name="connsiteY72" fmla="*/ 146638 h 172888"/>
                <a:gd name="connsiteX73" fmla="*/ 402041 w 524446"/>
                <a:gd name="connsiteY73" fmla="*/ 147476 h 172888"/>
                <a:gd name="connsiteX74" fmla="*/ 401374 w 524446"/>
                <a:gd name="connsiteY74" fmla="*/ 151000 h 172888"/>
                <a:gd name="connsiteX75" fmla="*/ 400602 w 524446"/>
                <a:gd name="connsiteY75" fmla="*/ 152838 h 172888"/>
                <a:gd name="connsiteX76" fmla="*/ 398869 w 524446"/>
                <a:gd name="connsiteY76" fmla="*/ 155572 h 172888"/>
                <a:gd name="connsiteX77" fmla="*/ 398288 w 524446"/>
                <a:gd name="connsiteY77" fmla="*/ 156820 h 172888"/>
                <a:gd name="connsiteX78" fmla="*/ 397393 w 524446"/>
                <a:gd name="connsiteY78" fmla="*/ 157220 h 172888"/>
                <a:gd name="connsiteX79" fmla="*/ 394040 w 524446"/>
                <a:gd name="connsiteY79" fmla="*/ 155943 h 172888"/>
                <a:gd name="connsiteX80" fmla="*/ 391040 w 524446"/>
                <a:gd name="connsiteY80" fmla="*/ 156715 h 172888"/>
                <a:gd name="connsiteX81" fmla="*/ 387058 w 524446"/>
                <a:gd name="connsiteY81" fmla="*/ 157210 h 172888"/>
                <a:gd name="connsiteX82" fmla="*/ 383686 w 524446"/>
                <a:gd name="connsiteY82" fmla="*/ 157134 h 172888"/>
                <a:gd name="connsiteX83" fmla="*/ 381085 w 524446"/>
                <a:gd name="connsiteY83" fmla="*/ 157696 h 172888"/>
                <a:gd name="connsiteX84" fmla="*/ 379295 w 524446"/>
                <a:gd name="connsiteY84" fmla="*/ 159134 h 172888"/>
                <a:gd name="connsiteX85" fmla="*/ 377294 w 524446"/>
                <a:gd name="connsiteY85" fmla="*/ 160954 h 172888"/>
                <a:gd name="connsiteX86" fmla="*/ 375190 w 524446"/>
                <a:gd name="connsiteY86" fmla="*/ 162306 h 172888"/>
                <a:gd name="connsiteX87" fmla="*/ 373599 w 524446"/>
                <a:gd name="connsiteY87" fmla="*/ 162963 h 172888"/>
                <a:gd name="connsiteX88" fmla="*/ 370684 w 524446"/>
                <a:gd name="connsiteY88" fmla="*/ 161039 h 172888"/>
                <a:gd name="connsiteX89" fmla="*/ 369208 w 524446"/>
                <a:gd name="connsiteY89" fmla="*/ 161211 h 172888"/>
                <a:gd name="connsiteX90" fmla="*/ 366560 w 524446"/>
                <a:gd name="connsiteY90" fmla="*/ 160544 h 172888"/>
                <a:gd name="connsiteX91" fmla="*/ 360340 w 524446"/>
                <a:gd name="connsiteY91" fmla="*/ 158391 h 172888"/>
                <a:gd name="connsiteX92" fmla="*/ 358807 w 524446"/>
                <a:gd name="connsiteY92" fmla="*/ 157763 h 172888"/>
                <a:gd name="connsiteX93" fmla="*/ 357149 w 524446"/>
                <a:gd name="connsiteY93" fmla="*/ 157705 h 172888"/>
                <a:gd name="connsiteX94" fmla="*/ 356654 w 524446"/>
                <a:gd name="connsiteY94" fmla="*/ 157086 h 172888"/>
                <a:gd name="connsiteX95" fmla="*/ 356911 w 524446"/>
                <a:gd name="connsiteY95" fmla="*/ 156048 h 172888"/>
                <a:gd name="connsiteX96" fmla="*/ 356654 w 524446"/>
                <a:gd name="connsiteY96" fmla="*/ 154677 h 172888"/>
                <a:gd name="connsiteX97" fmla="*/ 355445 w 524446"/>
                <a:gd name="connsiteY97" fmla="*/ 154162 h 172888"/>
                <a:gd name="connsiteX98" fmla="*/ 342957 w 524446"/>
                <a:gd name="connsiteY98" fmla="*/ 154372 h 172888"/>
                <a:gd name="connsiteX99" fmla="*/ 339357 w 524446"/>
                <a:gd name="connsiteY99" fmla="*/ 155553 h 172888"/>
                <a:gd name="connsiteX100" fmla="*/ 336928 w 524446"/>
                <a:gd name="connsiteY100" fmla="*/ 156486 h 172888"/>
                <a:gd name="connsiteX101" fmla="*/ 335194 w 524446"/>
                <a:gd name="connsiteY101" fmla="*/ 157563 h 172888"/>
                <a:gd name="connsiteX102" fmla="*/ 334699 w 524446"/>
                <a:gd name="connsiteY102" fmla="*/ 160239 h 172888"/>
                <a:gd name="connsiteX103" fmla="*/ 333660 w 524446"/>
                <a:gd name="connsiteY103" fmla="*/ 162754 h 172888"/>
                <a:gd name="connsiteX104" fmla="*/ 332318 w 524446"/>
                <a:gd name="connsiteY104" fmla="*/ 165421 h 172888"/>
                <a:gd name="connsiteX105" fmla="*/ 328165 w 524446"/>
                <a:gd name="connsiteY105" fmla="*/ 166221 h 172888"/>
                <a:gd name="connsiteX106" fmla="*/ 325117 w 524446"/>
                <a:gd name="connsiteY106" fmla="*/ 168916 h 172888"/>
                <a:gd name="connsiteX107" fmla="*/ 324069 w 524446"/>
                <a:gd name="connsiteY107" fmla="*/ 169240 h 172888"/>
                <a:gd name="connsiteX108" fmla="*/ 321973 w 524446"/>
                <a:gd name="connsiteY108" fmla="*/ 168850 h 172888"/>
                <a:gd name="connsiteX109" fmla="*/ 319726 w 524446"/>
                <a:gd name="connsiteY109" fmla="*/ 168631 h 172888"/>
                <a:gd name="connsiteX110" fmla="*/ 318106 w 524446"/>
                <a:gd name="connsiteY110" fmla="*/ 169383 h 172888"/>
                <a:gd name="connsiteX111" fmla="*/ 316402 w 524446"/>
                <a:gd name="connsiteY111" fmla="*/ 169345 h 172888"/>
                <a:gd name="connsiteX112" fmla="*/ 311153 w 524446"/>
                <a:gd name="connsiteY112" fmla="*/ 168088 h 172888"/>
                <a:gd name="connsiteX113" fmla="*/ 306191 w 524446"/>
                <a:gd name="connsiteY113" fmla="*/ 167888 h 172888"/>
                <a:gd name="connsiteX114" fmla="*/ 303381 w 524446"/>
                <a:gd name="connsiteY114" fmla="*/ 168526 h 172888"/>
                <a:gd name="connsiteX115" fmla="*/ 301828 w 524446"/>
                <a:gd name="connsiteY115" fmla="*/ 168764 h 172888"/>
                <a:gd name="connsiteX116" fmla="*/ 293189 w 524446"/>
                <a:gd name="connsiteY116" fmla="*/ 172460 h 172888"/>
                <a:gd name="connsiteX117" fmla="*/ 290265 w 524446"/>
                <a:gd name="connsiteY117" fmla="*/ 172888 h 172888"/>
                <a:gd name="connsiteX118" fmla="*/ 289084 w 524446"/>
                <a:gd name="connsiteY118" fmla="*/ 172355 h 172888"/>
                <a:gd name="connsiteX119" fmla="*/ 287417 w 524446"/>
                <a:gd name="connsiteY119" fmla="*/ 170840 h 172888"/>
                <a:gd name="connsiteX120" fmla="*/ 285179 w 524446"/>
                <a:gd name="connsiteY120" fmla="*/ 169326 h 172888"/>
                <a:gd name="connsiteX121" fmla="*/ 279816 w 524446"/>
                <a:gd name="connsiteY121" fmla="*/ 164173 h 172888"/>
                <a:gd name="connsiteX122" fmla="*/ 277835 w 524446"/>
                <a:gd name="connsiteY122" fmla="*/ 162963 h 172888"/>
                <a:gd name="connsiteX123" fmla="*/ 276520 w 524446"/>
                <a:gd name="connsiteY123" fmla="*/ 161725 h 172888"/>
                <a:gd name="connsiteX124" fmla="*/ 275272 w 524446"/>
                <a:gd name="connsiteY124" fmla="*/ 160249 h 172888"/>
                <a:gd name="connsiteX125" fmla="*/ 273491 w 524446"/>
                <a:gd name="connsiteY125" fmla="*/ 158658 h 172888"/>
                <a:gd name="connsiteX126" fmla="*/ 271872 w 524446"/>
                <a:gd name="connsiteY126" fmla="*/ 157563 h 172888"/>
                <a:gd name="connsiteX127" fmla="*/ 269681 w 524446"/>
                <a:gd name="connsiteY127" fmla="*/ 155334 h 172888"/>
                <a:gd name="connsiteX128" fmla="*/ 267500 w 524446"/>
                <a:gd name="connsiteY128" fmla="*/ 152895 h 172888"/>
                <a:gd name="connsiteX129" fmla="*/ 267005 w 524446"/>
                <a:gd name="connsiteY129" fmla="*/ 148600 h 172888"/>
                <a:gd name="connsiteX130" fmla="*/ 265271 w 524446"/>
                <a:gd name="connsiteY130" fmla="*/ 147809 h 172888"/>
                <a:gd name="connsiteX131" fmla="*/ 264680 w 524446"/>
                <a:gd name="connsiteY131" fmla="*/ 146685 h 172888"/>
                <a:gd name="connsiteX132" fmla="*/ 264414 w 524446"/>
                <a:gd name="connsiteY132" fmla="*/ 145418 h 172888"/>
                <a:gd name="connsiteX133" fmla="*/ 266824 w 524446"/>
                <a:gd name="connsiteY133" fmla="*/ 141932 h 172888"/>
                <a:gd name="connsiteX134" fmla="*/ 268577 w 524446"/>
                <a:gd name="connsiteY134" fmla="*/ 145618 h 172888"/>
                <a:gd name="connsiteX135" fmla="*/ 269243 w 524446"/>
                <a:gd name="connsiteY135" fmla="*/ 146437 h 172888"/>
                <a:gd name="connsiteX136" fmla="*/ 273129 w 524446"/>
                <a:gd name="connsiteY136" fmla="*/ 148923 h 172888"/>
                <a:gd name="connsiteX137" fmla="*/ 276330 w 524446"/>
                <a:gd name="connsiteY137" fmla="*/ 150162 h 172888"/>
                <a:gd name="connsiteX138" fmla="*/ 279787 w 524446"/>
                <a:gd name="connsiteY138" fmla="*/ 150666 h 172888"/>
                <a:gd name="connsiteX139" fmla="*/ 283312 w 524446"/>
                <a:gd name="connsiteY139" fmla="*/ 150771 h 172888"/>
                <a:gd name="connsiteX140" fmla="*/ 284702 w 524446"/>
                <a:gd name="connsiteY140" fmla="*/ 150600 h 172888"/>
                <a:gd name="connsiteX141" fmla="*/ 286074 w 524446"/>
                <a:gd name="connsiteY141" fmla="*/ 150105 h 172888"/>
                <a:gd name="connsiteX142" fmla="*/ 287417 w 524446"/>
                <a:gd name="connsiteY142" fmla="*/ 150638 h 172888"/>
                <a:gd name="connsiteX143" fmla="*/ 294780 w 524446"/>
                <a:gd name="connsiteY143" fmla="*/ 154667 h 172888"/>
                <a:gd name="connsiteX144" fmla="*/ 297637 w 524446"/>
                <a:gd name="connsiteY144" fmla="*/ 155391 h 172888"/>
                <a:gd name="connsiteX145" fmla="*/ 300657 w 524446"/>
                <a:gd name="connsiteY145" fmla="*/ 155086 h 172888"/>
                <a:gd name="connsiteX146" fmla="*/ 301857 w 524446"/>
                <a:gd name="connsiteY146" fmla="*/ 155486 h 172888"/>
                <a:gd name="connsiteX147" fmla="*/ 306095 w 524446"/>
                <a:gd name="connsiteY147" fmla="*/ 158582 h 172888"/>
                <a:gd name="connsiteX148" fmla="*/ 307343 w 524446"/>
                <a:gd name="connsiteY148" fmla="*/ 158953 h 172888"/>
                <a:gd name="connsiteX149" fmla="*/ 309429 w 524446"/>
                <a:gd name="connsiteY149" fmla="*/ 158715 h 172888"/>
                <a:gd name="connsiteX150" fmla="*/ 306771 w 524446"/>
                <a:gd name="connsiteY150" fmla="*/ 157306 h 172888"/>
                <a:gd name="connsiteX151" fmla="*/ 305019 w 524446"/>
                <a:gd name="connsiteY151" fmla="*/ 156305 h 172888"/>
                <a:gd name="connsiteX152" fmla="*/ 304229 w 524446"/>
                <a:gd name="connsiteY152" fmla="*/ 154419 h 172888"/>
                <a:gd name="connsiteX153" fmla="*/ 304714 w 524446"/>
                <a:gd name="connsiteY153" fmla="*/ 152410 h 172888"/>
                <a:gd name="connsiteX154" fmla="*/ 306410 w 524446"/>
                <a:gd name="connsiteY154" fmla="*/ 151067 h 172888"/>
                <a:gd name="connsiteX155" fmla="*/ 307591 w 524446"/>
                <a:gd name="connsiteY155" fmla="*/ 149609 h 172888"/>
                <a:gd name="connsiteX156" fmla="*/ 308010 w 524446"/>
                <a:gd name="connsiteY156" fmla="*/ 145266 h 172888"/>
                <a:gd name="connsiteX157" fmla="*/ 308763 w 524446"/>
                <a:gd name="connsiteY157" fmla="*/ 143066 h 172888"/>
                <a:gd name="connsiteX158" fmla="*/ 310172 w 524446"/>
                <a:gd name="connsiteY158" fmla="*/ 140979 h 172888"/>
                <a:gd name="connsiteX159" fmla="*/ 310639 w 524446"/>
                <a:gd name="connsiteY159" fmla="*/ 138960 h 172888"/>
                <a:gd name="connsiteX160" fmla="*/ 309048 w 524446"/>
                <a:gd name="connsiteY160" fmla="*/ 137417 h 172888"/>
                <a:gd name="connsiteX161" fmla="*/ 308696 w 524446"/>
                <a:gd name="connsiteY161" fmla="*/ 134769 h 172888"/>
                <a:gd name="connsiteX162" fmla="*/ 309039 w 524446"/>
                <a:gd name="connsiteY162" fmla="*/ 132579 h 172888"/>
                <a:gd name="connsiteX163" fmla="*/ 309943 w 524446"/>
                <a:gd name="connsiteY163" fmla="*/ 131083 h 172888"/>
                <a:gd name="connsiteX164" fmla="*/ 311372 w 524446"/>
                <a:gd name="connsiteY164" fmla="*/ 132074 h 172888"/>
                <a:gd name="connsiteX165" fmla="*/ 312858 w 524446"/>
                <a:gd name="connsiteY165" fmla="*/ 132988 h 172888"/>
                <a:gd name="connsiteX166" fmla="*/ 314315 w 524446"/>
                <a:gd name="connsiteY166" fmla="*/ 132893 h 172888"/>
                <a:gd name="connsiteX167" fmla="*/ 315325 w 524446"/>
                <a:gd name="connsiteY167" fmla="*/ 132531 h 172888"/>
                <a:gd name="connsiteX168" fmla="*/ 315506 w 524446"/>
                <a:gd name="connsiteY168" fmla="*/ 131398 h 172888"/>
                <a:gd name="connsiteX169" fmla="*/ 315239 w 524446"/>
                <a:gd name="connsiteY169" fmla="*/ 129426 h 172888"/>
                <a:gd name="connsiteX170" fmla="*/ 315316 w 524446"/>
                <a:gd name="connsiteY170" fmla="*/ 125806 h 172888"/>
                <a:gd name="connsiteX171" fmla="*/ 317163 w 524446"/>
                <a:gd name="connsiteY171" fmla="*/ 122911 h 172888"/>
                <a:gd name="connsiteX172" fmla="*/ 320126 w 524446"/>
                <a:gd name="connsiteY172" fmla="*/ 120920 h 172888"/>
                <a:gd name="connsiteX173" fmla="*/ 322916 w 524446"/>
                <a:gd name="connsiteY173" fmla="*/ 119967 h 172888"/>
                <a:gd name="connsiteX174" fmla="*/ 333375 w 524446"/>
                <a:gd name="connsiteY174" fmla="*/ 118348 h 172888"/>
                <a:gd name="connsiteX175" fmla="*/ 349910 w 524446"/>
                <a:gd name="connsiteY175" fmla="*/ 114205 h 172888"/>
                <a:gd name="connsiteX176" fmla="*/ 354806 w 524446"/>
                <a:gd name="connsiteY176" fmla="*/ 112605 h 172888"/>
                <a:gd name="connsiteX177" fmla="*/ 356606 w 524446"/>
                <a:gd name="connsiteY177" fmla="*/ 111776 h 172888"/>
                <a:gd name="connsiteX178" fmla="*/ 358121 w 524446"/>
                <a:gd name="connsiteY178" fmla="*/ 110623 h 172888"/>
                <a:gd name="connsiteX179" fmla="*/ 360683 w 524446"/>
                <a:gd name="connsiteY179" fmla="*/ 106947 h 172888"/>
                <a:gd name="connsiteX180" fmla="*/ 365493 w 524446"/>
                <a:gd name="connsiteY180" fmla="*/ 101146 h 172888"/>
                <a:gd name="connsiteX181" fmla="*/ 368865 w 524446"/>
                <a:gd name="connsiteY181" fmla="*/ 96384 h 172888"/>
                <a:gd name="connsiteX182" fmla="*/ 375971 w 524446"/>
                <a:gd name="connsiteY182" fmla="*/ 89440 h 172888"/>
                <a:gd name="connsiteX183" fmla="*/ 381638 w 524446"/>
                <a:gd name="connsiteY183" fmla="*/ 83001 h 172888"/>
                <a:gd name="connsiteX184" fmla="*/ 382400 w 524446"/>
                <a:gd name="connsiteY184" fmla="*/ 81791 h 172888"/>
                <a:gd name="connsiteX185" fmla="*/ 383343 w 524446"/>
                <a:gd name="connsiteY185" fmla="*/ 78277 h 172888"/>
                <a:gd name="connsiteX186" fmla="*/ 383419 w 524446"/>
                <a:gd name="connsiteY186" fmla="*/ 76619 h 172888"/>
                <a:gd name="connsiteX187" fmla="*/ 383248 w 524446"/>
                <a:gd name="connsiteY187" fmla="*/ 74943 h 172888"/>
                <a:gd name="connsiteX188" fmla="*/ 384000 w 524446"/>
                <a:gd name="connsiteY188" fmla="*/ 74162 h 172888"/>
                <a:gd name="connsiteX189" fmla="*/ 385105 w 524446"/>
                <a:gd name="connsiteY189" fmla="*/ 73695 h 172888"/>
                <a:gd name="connsiteX190" fmla="*/ 385372 w 524446"/>
                <a:gd name="connsiteY190" fmla="*/ 73695 h 172888"/>
                <a:gd name="connsiteX191" fmla="*/ 386210 w 524446"/>
                <a:gd name="connsiteY191" fmla="*/ 74428 h 172888"/>
                <a:gd name="connsiteX192" fmla="*/ 388182 w 524446"/>
                <a:gd name="connsiteY192" fmla="*/ 75448 h 172888"/>
                <a:gd name="connsiteX193" fmla="*/ 389649 w 524446"/>
                <a:gd name="connsiteY193" fmla="*/ 76762 h 172888"/>
                <a:gd name="connsiteX194" fmla="*/ 390639 w 524446"/>
                <a:gd name="connsiteY194" fmla="*/ 78457 h 172888"/>
                <a:gd name="connsiteX195" fmla="*/ 391344 w 524446"/>
                <a:gd name="connsiteY195" fmla="*/ 80039 h 172888"/>
                <a:gd name="connsiteX196" fmla="*/ 391401 w 524446"/>
                <a:gd name="connsiteY196" fmla="*/ 81391 h 172888"/>
                <a:gd name="connsiteX197" fmla="*/ 392296 w 524446"/>
                <a:gd name="connsiteY197" fmla="*/ 82496 h 172888"/>
                <a:gd name="connsiteX198" fmla="*/ 394801 w 524446"/>
                <a:gd name="connsiteY198" fmla="*/ 82687 h 172888"/>
                <a:gd name="connsiteX199" fmla="*/ 395611 w 524446"/>
                <a:gd name="connsiteY199" fmla="*/ 84077 h 172888"/>
                <a:gd name="connsiteX200" fmla="*/ 397354 w 524446"/>
                <a:gd name="connsiteY200" fmla="*/ 86468 h 172888"/>
                <a:gd name="connsiteX201" fmla="*/ 398955 w 524446"/>
                <a:gd name="connsiteY201" fmla="*/ 88192 h 172888"/>
                <a:gd name="connsiteX202" fmla="*/ 399935 w 524446"/>
                <a:gd name="connsiteY202" fmla="*/ 88859 h 172888"/>
                <a:gd name="connsiteX203" fmla="*/ 401155 w 524446"/>
                <a:gd name="connsiteY203" fmla="*/ 88497 h 172888"/>
                <a:gd name="connsiteX204" fmla="*/ 403050 w 524446"/>
                <a:gd name="connsiteY204" fmla="*/ 86925 h 172888"/>
                <a:gd name="connsiteX205" fmla="*/ 404422 w 524446"/>
                <a:gd name="connsiteY205" fmla="*/ 85001 h 172888"/>
                <a:gd name="connsiteX206" fmla="*/ 405346 w 524446"/>
                <a:gd name="connsiteY206" fmla="*/ 82401 h 172888"/>
                <a:gd name="connsiteX207" fmla="*/ 404622 w 524446"/>
                <a:gd name="connsiteY207" fmla="*/ 82020 h 172888"/>
                <a:gd name="connsiteX208" fmla="*/ 405898 w 524446"/>
                <a:gd name="connsiteY208" fmla="*/ 80058 h 172888"/>
                <a:gd name="connsiteX209" fmla="*/ 406136 w 524446"/>
                <a:gd name="connsiteY209" fmla="*/ 79029 h 172888"/>
                <a:gd name="connsiteX210" fmla="*/ 405546 w 524446"/>
                <a:gd name="connsiteY210" fmla="*/ 78086 h 172888"/>
                <a:gd name="connsiteX211" fmla="*/ 404793 w 524446"/>
                <a:gd name="connsiteY211" fmla="*/ 77143 h 172888"/>
                <a:gd name="connsiteX212" fmla="*/ 404508 w 524446"/>
                <a:gd name="connsiteY212" fmla="*/ 74771 h 172888"/>
                <a:gd name="connsiteX213" fmla="*/ 403983 w 524446"/>
                <a:gd name="connsiteY213" fmla="*/ 71752 h 172888"/>
                <a:gd name="connsiteX214" fmla="*/ 403631 w 524446"/>
                <a:gd name="connsiteY214" fmla="*/ 70380 h 172888"/>
                <a:gd name="connsiteX215" fmla="*/ 404632 w 524446"/>
                <a:gd name="connsiteY215" fmla="*/ 69399 h 172888"/>
                <a:gd name="connsiteX216" fmla="*/ 406784 w 524446"/>
                <a:gd name="connsiteY216" fmla="*/ 68151 h 172888"/>
                <a:gd name="connsiteX217" fmla="*/ 408937 w 524446"/>
                <a:gd name="connsiteY217" fmla="*/ 66704 h 172888"/>
                <a:gd name="connsiteX218" fmla="*/ 411118 w 524446"/>
                <a:gd name="connsiteY218" fmla="*/ 65542 h 172888"/>
                <a:gd name="connsiteX219" fmla="*/ 411175 w 524446"/>
                <a:gd name="connsiteY219" fmla="*/ 67637 h 172888"/>
                <a:gd name="connsiteX220" fmla="*/ 411118 w 524446"/>
                <a:gd name="connsiteY220" fmla="*/ 71095 h 172888"/>
                <a:gd name="connsiteX221" fmla="*/ 411775 w 524446"/>
                <a:gd name="connsiteY221" fmla="*/ 73990 h 172888"/>
                <a:gd name="connsiteX222" fmla="*/ 413261 w 524446"/>
                <a:gd name="connsiteY222" fmla="*/ 79115 h 172888"/>
                <a:gd name="connsiteX223" fmla="*/ 414957 w 524446"/>
                <a:gd name="connsiteY223" fmla="*/ 79810 h 172888"/>
                <a:gd name="connsiteX224" fmla="*/ 416995 w 524446"/>
                <a:gd name="connsiteY224" fmla="*/ 80267 h 172888"/>
                <a:gd name="connsiteX225" fmla="*/ 418176 w 524446"/>
                <a:gd name="connsiteY225" fmla="*/ 80124 h 172888"/>
                <a:gd name="connsiteX226" fmla="*/ 418938 w 524446"/>
                <a:gd name="connsiteY226" fmla="*/ 79781 h 172888"/>
                <a:gd name="connsiteX227" fmla="*/ 419138 w 524446"/>
                <a:gd name="connsiteY227" fmla="*/ 79372 h 172888"/>
                <a:gd name="connsiteX228" fmla="*/ 417871 w 524446"/>
                <a:gd name="connsiteY228" fmla="*/ 77362 h 172888"/>
                <a:gd name="connsiteX229" fmla="*/ 417538 w 524446"/>
                <a:gd name="connsiteY229" fmla="*/ 72628 h 172888"/>
                <a:gd name="connsiteX230" fmla="*/ 416500 w 524446"/>
                <a:gd name="connsiteY230" fmla="*/ 69523 h 172888"/>
                <a:gd name="connsiteX231" fmla="*/ 414909 w 524446"/>
                <a:gd name="connsiteY231" fmla="*/ 66427 h 172888"/>
                <a:gd name="connsiteX232" fmla="*/ 414157 w 524446"/>
                <a:gd name="connsiteY232" fmla="*/ 65551 h 172888"/>
                <a:gd name="connsiteX233" fmla="*/ 420434 w 524446"/>
                <a:gd name="connsiteY233" fmla="*/ 64675 h 172888"/>
                <a:gd name="connsiteX234" fmla="*/ 421834 w 524446"/>
                <a:gd name="connsiteY234" fmla="*/ 63703 h 172888"/>
                <a:gd name="connsiteX235" fmla="*/ 424301 w 524446"/>
                <a:gd name="connsiteY235" fmla="*/ 61579 h 172888"/>
                <a:gd name="connsiteX236" fmla="*/ 425234 w 524446"/>
                <a:gd name="connsiteY236" fmla="*/ 60388 h 172888"/>
                <a:gd name="connsiteX237" fmla="*/ 425968 w 524446"/>
                <a:gd name="connsiteY237" fmla="*/ 57703 h 172888"/>
                <a:gd name="connsiteX238" fmla="*/ 422891 w 524446"/>
                <a:gd name="connsiteY238" fmla="*/ 56112 h 172888"/>
                <a:gd name="connsiteX239" fmla="*/ 421681 w 524446"/>
                <a:gd name="connsiteY239" fmla="*/ 54073 h 172888"/>
                <a:gd name="connsiteX240" fmla="*/ 421605 w 524446"/>
                <a:gd name="connsiteY240" fmla="*/ 51873 h 172888"/>
                <a:gd name="connsiteX241" fmla="*/ 425282 w 524446"/>
                <a:gd name="connsiteY241" fmla="*/ 47778 h 172888"/>
                <a:gd name="connsiteX242" fmla="*/ 426558 w 524446"/>
                <a:gd name="connsiteY242" fmla="*/ 46796 h 172888"/>
                <a:gd name="connsiteX243" fmla="*/ 427111 w 524446"/>
                <a:gd name="connsiteY243" fmla="*/ 48254 h 172888"/>
                <a:gd name="connsiteX244" fmla="*/ 428730 w 524446"/>
                <a:gd name="connsiteY244" fmla="*/ 48625 h 172888"/>
                <a:gd name="connsiteX245" fmla="*/ 430216 w 524446"/>
                <a:gd name="connsiteY245" fmla="*/ 48682 h 172888"/>
                <a:gd name="connsiteX246" fmla="*/ 431711 w 524446"/>
                <a:gd name="connsiteY246" fmla="*/ 48597 h 172888"/>
                <a:gd name="connsiteX247" fmla="*/ 433864 w 524446"/>
                <a:gd name="connsiteY247" fmla="*/ 46530 h 172888"/>
                <a:gd name="connsiteX248" fmla="*/ 434969 w 524446"/>
                <a:gd name="connsiteY248" fmla="*/ 43558 h 172888"/>
                <a:gd name="connsiteX249" fmla="*/ 438741 w 524446"/>
                <a:gd name="connsiteY249" fmla="*/ 39357 h 172888"/>
                <a:gd name="connsiteX250" fmla="*/ 440084 w 524446"/>
                <a:gd name="connsiteY250" fmla="*/ 36138 h 172888"/>
                <a:gd name="connsiteX251" fmla="*/ 440846 w 524446"/>
                <a:gd name="connsiteY251" fmla="*/ 32766 h 172888"/>
                <a:gd name="connsiteX252" fmla="*/ 450371 w 524446"/>
                <a:gd name="connsiteY252" fmla="*/ 22288 h 172888"/>
                <a:gd name="connsiteX253" fmla="*/ 451532 w 524446"/>
                <a:gd name="connsiteY253" fmla="*/ 20660 h 172888"/>
                <a:gd name="connsiteX254" fmla="*/ 457190 w 524446"/>
                <a:gd name="connsiteY254" fmla="*/ 10116 h 172888"/>
                <a:gd name="connsiteX255" fmla="*/ 457895 w 524446"/>
                <a:gd name="connsiteY255" fmla="*/ 9763 h 172888"/>
                <a:gd name="connsiteX256" fmla="*/ 459410 w 524446"/>
                <a:gd name="connsiteY256" fmla="*/ 10782 h 172888"/>
                <a:gd name="connsiteX257" fmla="*/ 459857 w 524446"/>
                <a:gd name="connsiteY257" fmla="*/ 14135 h 172888"/>
                <a:gd name="connsiteX258" fmla="*/ 459657 w 524446"/>
                <a:gd name="connsiteY258" fmla="*/ 15592 h 172888"/>
                <a:gd name="connsiteX259" fmla="*/ 458734 w 524446"/>
                <a:gd name="connsiteY259" fmla="*/ 17764 h 172888"/>
                <a:gd name="connsiteX260" fmla="*/ 458210 w 524446"/>
                <a:gd name="connsiteY260" fmla="*/ 20031 h 172888"/>
                <a:gd name="connsiteX261" fmla="*/ 458857 w 524446"/>
                <a:gd name="connsiteY261" fmla="*/ 19984 h 172888"/>
                <a:gd name="connsiteX262" fmla="*/ 461553 w 524446"/>
                <a:gd name="connsiteY262" fmla="*/ 18602 h 172888"/>
                <a:gd name="connsiteX263" fmla="*/ 464363 w 524446"/>
                <a:gd name="connsiteY263" fmla="*/ 14916 h 172888"/>
                <a:gd name="connsiteX264" fmla="*/ 465954 w 524446"/>
                <a:gd name="connsiteY264" fmla="*/ 11725 h 172888"/>
                <a:gd name="connsiteX265" fmla="*/ 467306 w 524446"/>
                <a:gd name="connsiteY265" fmla="*/ 10335 h 172888"/>
                <a:gd name="connsiteX266" fmla="*/ 470021 w 524446"/>
                <a:gd name="connsiteY266" fmla="*/ 11116 h 172888"/>
                <a:gd name="connsiteX267" fmla="*/ 470621 w 524446"/>
                <a:gd name="connsiteY267" fmla="*/ 11668 h 172888"/>
                <a:gd name="connsiteX268" fmla="*/ 470430 w 524446"/>
                <a:gd name="connsiteY268" fmla="*/ 13964 h 172888"/>
                <a:gd name="connsiteX269" fmla="*/ 470688 w 524446"/>
                <a:gd name="connsiteY269" fmla="*/ 15297 h 172888"/>
                <a:gd name="connsiteX270" fmla="*/ 471725 w 524446"/>
                <a:gd name="connsiteY270" fmla="*/ 18145 h 172888"/>
                <a:gd name="connsiteX271" fmla="*/ 474030 w 524446"/>
                <a:gd name="connsiteY271" fmla="*/ 19879 h 172888"/>
                <a:gd name="connsiteX272" fmla="*/ 477212 w 524446"/>
                <a:gd name="connsiteY272" fmla="*/ 20965 h 172888"/>
                <a:gd name="connsiteX273" fmla="*/ 480165 w 524446"/>
                <a:gd name="connsiteY273" fmla="*/ 22546 h 172888"/>
                <a:gd name="connsiteX274" fmla="*/ 481136 w 524446"/>
                <a:gd name="connsiteY274" fmla="*/ 23584 h 172888"/>
                <a:gd name="connsiteX275" fmla="*/ 481765 w 524446"/>
                <a:gd name="connsiteY275" fmla="*/ 24832 h 172888"/>
                <a:gd name="connsiteX276" fmla="*/ 482412 w 524446"/>
                <a:gd name="connsiteY276" fmla="*/ 26880 h 172888"/>
                <a:gd name="connsiteX277" fmla="*/ 482460 w 524446"/>
                <a:gd name="connsiteY277" fmla="*/ 28956 h 172888"/>
                <a:gd name="connsiteX278" fmla="*/ 480327 w 524446"/>
                <a:gd name="connsiteY278" fmla="*/ 30985 h 172888"/>
                <a:gd name="connsiteX279" fmla="*/ 481232 w 524446"/>
                <a:gd name="connsiteY279" fmla="*/ 34271 h 172888"/>
                <a:gd name="connsiteX280" fmla="*/ 481089 w 524446"/>
                <a:gd name="connsiteY280" fmla="*/ 36186 h 172888"/>
                <a:gd name="connsiteX281" fmla="*/ 480365 w 524446"/>
                <a:gd name="connsiteY281" fmla="*/ 37824 h 172888"/>
                <a:gd name="connsiteX282" fmla="*/ 477260 w 524446"/>
                <a:gd name="connsiteY282" fmla="*/ 39319 h 172888"/>
                <a:gd name="connsiteX283" fmla="*/ 485727 w 524446"/>
                <a:gd name="connsiteY283" fmla="*/ 37833 h 172888"/>
                <a:gd name="connsiteX284" fmla="*/ 487813 w 524446"/>
                <a:gd name="connsiteY284" fmla="*/ 36986 h 172888"/>
                <a:gd name="connsiteX285" fmla="*/ 490709 w 524446"/>
                <a:gd name="connsiteY285" fmla="*/ 34823 h 172888"/>
                <a:gd name="connsiteX286" fmla="*/ 492252 w 524446"/>
                <a:gd name="connsiteY286" fmla="*/ 36690 h 172888"/>
                <a:gd name="connsiteX287" fmla="*/ 493700 w 524446"/>
                <a:gd name="connsiteY287" fmla="*/ 39919 h 172888"/>
                <a:gd name="connsiteX288" fmla="*/ 492538 w 524446"/>
                <a:gd name="connsiteY288" fmla="*/ 40729 h 172888"/>
                <a:gd name="connsiteX289" fmla="*/ 488852 w 524446"/>
                <a:gd name="connsiteY289" fmla="*/ 41920 h 172888"/>
                <a:gd name="connsiteX290" fmla="*/ 488671 w 524446"/>
                <a:gd name="connsiteY290" fmla="*/ 42405 h 172888"/>
                <a:gd name="connsiteX291" fmla="*/ 489890 w 524446"/>
                <a:gd name="connsiteY291" fmla="*/ 44082 h 172888"/>
                <a:gd name="connsiteX292" fmla="*/ 491424 w 524446"/>
                <a:gd name="connsiteY292" fmla="*/ 43920 h 172888"/>
                <a:gd name="connsiteX293" fmla="*/ 494462 w 524446"/>
                <a:gd name="connsiteY293" fmla="*/ 42796 h 172888"/>
                <a:gd name="connsiteX294" fmla="*/ 497253 w 524446"/>
                <a:gd name="connsiteY294" fmla="*/ 41024 h 172888"/>
                <a:gd name="connsiteX295" fmla="*/ 498605 w 524446"/>
                <a:gd name="connsiteY295" fmla="*/ 41043 h 172888"/>
                <a:gd name="connsiteX296" fmla="*/ 500034 w 524446"/>
                <a:gd name="connsiteY296" fmla="*/ 41405 h 172888"/>
                <a:gd name="connsiteX297" fmla="*/ 502787 w 524446"/>
                <a:gd name="connsiteY297" fmla="*/ 42548 h 172888"/>
                <a:gd name="connsiteX298" fmla="*/ 504330 w 524446"/>
                <a:gd name="connsiteY298" fmla="*/ 43472 h 172888"/>
                <a:gd name="connsiteX299" fmla="*/ 505644 w 524446"/>
                <a:gd name="connsiteY299" fmla="*/ 44663 h 172888"/>
                <a:gd name="connsiteX300" fmla="*/ 506492 w 524446"/>
                <a:gd name="connsiteY300" fmla="*/ 47130 h 172888"/>
                <a:gd name="connsiteX301" fmla="*/ 509673 w 524446"/>
                <a:gd name="connsiteY301" fmla="*/ 48025 h 172888"/>
                <a:gd name="connsiteX302" fmla="*/ 516188 w 524446"/>
                <a:gd name="connsiteY302" fmla="*/ 51483 h 172888"/>
                <a:gd name="connsiteX303" fmla="*/ 517398 w 524446"/>
                <a:gd name="connsiteY303" fmla="*/ 51778 h 172888"/>
                <a:gd name="connsiteX304" fmla="*/ 518665 w 524446"/>
                <a:gd name="connsiteY304" fmla="*/ 51845 h 172888"/>
                <a:gd name="connsiteX305" fmla="*/ 522094 w 524446"/>
                <a:gd name="connsiteY305" fmla="*/ 51426 h 172888"/>
                <a:gd name="connsiteX306" fmla="*/ 523304 w 524446"/>
                <a:gd name="connsiteY306" fmla="*/ 51911 h 172888"/>
                <a:gd name="connsiteX307" fmla="*/ 524160 w 524446"/>
                <a:gd name="connsiteY307" fmla="*/ 53159 h 172888"/>
                <a:gd name="connsiteX308" fmla="*/ 524447 w 524446"/>
                <a:gd name="connsiteY308" fmla="*/ 54702 h 172888"/>
                <a:gd name="connsiteX309" fmla="*/ 524351 w 524446"/>
                <a:gd name="connsiteY309" fmla="*/ 56360 h 172888"/>
                <a:gd name="connsiteX310" fmla="*/ 523999 w 524446"/>
                <a:gd name="connsiteY310" fmla="*/ 57617 h 172888"/>
                <a:gd name="connsiteX311" fmla="*/ 523199 w 524446"/>
                <a:gd name="connsiteY311" fmla="*/ 58655 h 172888"/>
                <a:gd name="connsiteX312" fmla="*/ 520865 w 524446"/>
                <a:gd name="connsiteY312" fmla="*/ 60236 h 172888"/>
                <a:gd name="connsiteX313" fmla="*/ 514988 w 524446"/>
                <a:gd name="connsiteY313" fmla="*/ 62303 h 172888"/>
                <a:gd name="connsiteX314" fmla="*/ 508559 w 524446"/>
                <a:gd name="connsiteY314" fmla="*/ 63875 h 172888"/>
                <a:gd name="connsiteX315" fmla="*/ 505330 w 524446"/>
                <a:gd name="connsiteY315" fmla="*/ 63770 h 172888"/>
                <a:gd name="connsiteX316" fmla="*/ 500796 w 524446"/>
                <a:gd name="connsiteY316" fmla="*/ 62427 h 172888"/>
                <a:gd name="connsiteX317" fmla="*/ 499148 w 524446"/>
                <a:gd name="connsiteY317" fmla="*/ 62599 h 172888"/>
                <a:gd name="connsiteX318" fmla="*/ 497548 w 524446"/>
                <a:gd name="connsiteY318" fmla="*/ 63217 h 172888"/>
                <a:gd name="connsiteX319" fmla="*/ 495548 w 524446"/>
                <a:gd name="connsiteY319" fmla="*/ 67494 h 172888"/>
                <a:gd name="connsiteX320" fmla="*/ 499253 w 524446"/>
                <a:gd name="connsiteY320" fmla="*/ 71752 h 172888"/>
                <a:gd name="connsiteX321" fmla="*/ 505625 w 524446"/>
                <a:gd name="connsiteY321" fmla="*/ 76181 h 172888"/>
                <a:gd name="connsiteX322" fmla="*/ 506501 w 524446"/>
                <a:gd name="connsiteY322" fmla="*/ 77286 h 172888"/>
                <a:gd name="connsiteX323" fmla="*/ 506273 w 524446"/>
                <a:gd name="connsiteY323" fmla="*/ 78648 h 172888"/>
                <a:gd name="connsiteX324" fmla="*/ 505263 w 524446"/>
                <a:gd name="connsiteY324" fmla="*/ 79458 h 172888"/>
                <a:gd name="connsiteX325" fmla="*/ 503911 w 524446"/>
                <a:gd name="connsiteY325" fmla="*/ 79905 h 172888"/>
                <a:gd name="connsiteX326" fmla="*/ 500329 w 524446"/>
                <a:gd name="connsiteY326" fmla="*/ 80610 h 172888"/>
                <a:gd name="connsiteX327" fmla="*/ 496710 w 524446"/>
                <a:gd name="connsiteY327" fmla="*/ 81134 h 172888"/>
                <a:gd name="connsiteX328" fmla="*/ 493729 w 524446"/>
                <a:gd name="connsiteY328" fmla="*/ 81896 h 172888"/>
                <a:gd name="connsiteX329" fmla="*/ 490804 w 524446"/>
                <a:gd name="connsiteY329" fmla="*/ 82887 h 172888"/>
                <a:gd name="connsiteX330" fmla="*/ 487804 w 524446"/>
                <a:gd name="connsiteY330" fmla="*/ 82544 h 172888"/>
                <a:gd name="connsiteX331" fmla="*/ 483670 w 524446"/>
                <a:gd name="connsiteY331" fmla="*/ 80563 h 172888"/>
                <a:gd name="connsiteX332" fmla="*/ 482479 w 524446"/>
                <a:gd name="connsiteY332" fmla="*/ 80420 h 172888"/>
                <a:gd name="connsiteX333" fmla="*/ 481222 w 524446"/>
                <a:gd name="connsiteY333" fmla="*/ 81439 h 172888"/>
                <a:gd name="connsiteX334" fmla="*/ 479993 w 524446"/>
                <a:gd name="connsiteY334" fmla="*/ 84220 h 172888"/>
                <a:gd name="connsiteX335" fmla="*/ 479250 w 524446"/>
                <a:gd name="connsiteY335" fmla="*/ 84915 h 172888"/>
                <a:gd name="connsiteX336" fmla="*/ 65618 w 524446"/>
                <a:gd name="connsiteY336" fmla="*/ 29671 h 172888"/>
                <a:gd name="connsiteX337" fmla="*/ 70237 w 524446"/>
                <a:gd name="connsiteY337" fmla="*/ 30709 h 172888"/>
                <a:gd name="connsiteX338" fmla="*/ 72009 w 524446"/>
                <a:gd name="connsiteY338" fmla="*/ 31547 h 172888"/>
                <a:gd name="connsiteX339" fmla="*/ 77200 w 524446"/>
                <a:gd name="connsiteY339" fmla="*/ 39815 h 172888"/>
                <a:gd name="connsiteX340" fmla="*/ 84039 w 524446"/>
                <a:gd name="connsiteY340" fmla="*/ 45625 h 172888"/>
                <a:gd name="connsiteX341" fmla="*/ 86944 w 524446"/>
                <a:gd name="connsiteY341" fmla="*/ 47797 h 172888"/>
                <a:gd name="connsiteX342" fmla="*/ 89182 w 524446"/>
                <a:gd name="connsiteY342" fmla="*/ 48825 h 172888"/>
                <a:gd name="connsiteX343" fmla="*/ 92240 w 524446"/>
                <a:gd name="connsiteY343" fmla="*/ 51930 h 172888"/>
                <a:gd name="connsiteX344" fmla="*/ 94907 w 524446"/>
                <a:gd name="connsiteY344" fmla="*/ 55836 h 172888"/>
                <a:gd name="connsiteX345" fmla="*/ 100755 w 524446"/>
                <a:gd name="connsiteY345" fmla="*/ 66818 h 172888"/>
                <a:gd name="connsiteX346" fmla="*/ 101765 w 524446"/>
                <a:gd name="connsiteY346" fmla="*/ 71637 h 172888"/>
                <a:gd name="connsiteX347" fmla="*/ 102165 w 524446"/>
                <a:gd name="connsiteY347" fmla="*/ 78991 h 172888"/>
                <a:gd name="connsiteX348" fmla="*/ 100879 w 524446"/>
                <a:gd name="connsiteY348" fmla="*/ 90078 h 172888"/>
                <a:gd name="connsiteX349" fmla="*/ 99307 w 524446"/>
                <a:gd name="connsiteY349" fmla="*/ 95603 h 172888"/>
                <a:gd name="connsiteX350" fmla="*/ 99613 w 524446"/>
                <a:gd name="connsiteY350" fmla="*/ 98212 h 172888"/>
                <a:gd name="connsiteX351" fmla="*/ 101765 w 524446"/>
                <a:gd name="connsiteY351" fmla="*/ 102213 h 172888"/>
                <a:gd name="connsiteX352" fmla="*/ 101117 w 524446"/>
                <a:gd name="connsiteY352" fmla="*/ 105994 h 172888"/>
                <a:gd name="connsiteX353" fmla="*/ 101536 w 524446"/>
                <a:gd name="connsiteY353" fmla="*/ 109138 h 172888"/>
                <a:gd name="connsiteX354" fmla="*/ 101384 w 524446"/>
                <a:gd name="connsiteY354" fmla="*/ 117843 h 172888"/>
                <a:gd name="connsiteX355" fmla="*/ 102603 w 524446"/>
                <a:gd name="connsiteY355" fmla="*/ 120415 h 172888"/>
                <a:gd name="connsiteX356" fmla="*/ 103994 w 524446"/>
                <a:gd name="connsiteY356" fmla="*/ 122053 h 172888"/>
                <a:gd name="connsiteX357" fmla="*/ 111337 w 524446"/>
                <a:gd name="connsiteY357" fmla="*/ 127216 h 172888"/>
                <a:gd name="connsiteX358" fmla="*/ 111880 w 524446"/>
                <a:gd name="connsiteY358" fmla="*/ 129130 h 172888"/>
                <a:gd name="connsiteX359" fmla="*/ 115500 w 524446"/>
                <a:gd name="connsiteY359" fmla="*/ 135703 h 172888"/>
                <a:gd name="connsiteX360" fmla="*/ 122206 w 524446"/>
                <a:gd name="connsiteY360" fmla="*/ 150009 h 172888"/>
                <a:gd name="connsiteX361" fmla="*/ 124073 w 524446"/>
                <a:gd name="connsiteY361" fmla="*/ 156439 h 172888"/>
                <a:gd name="connsiteX362" fmla="*/ 123863 w 524446"/>
                <a:gd name="connsiteY362" fmla="*/ 158172 h 172888"/>
                <a:gd name="connsiteX363" fmla="*/ 123054 w 524446"/>
                <a:gd name="connsiteY363" fmla="*/ 158887 h 172888"/>
                <a:gd name="connsiteX364" fmla="*/ 121082 w 524446"/>
                <a:gd name="connsiteY364" fmla="*/ 159515 h 172888"/>
                <a:gd name="connsiteX365" fmla="*/ 119434 w 524446"/>
                <a:gd name="connsiteY365" fmla="*/ 158258 h 172888"/>
                <a:gd name="connsiteX366" fmla="*/ 118882 w 524446"/>
                <a:gd name="connsiteY366" fmla="*/ 157362 h 172888"/>
                <a:gd name="connsiteX367" fmla="*/ 119053 w 524446"/>
                <a:gd name="connsiteY367" fmla="*/ 156239 h 172888"/>
                <a:gd name="connsiteX368" fmla="*/ 118405 w 524446"/>
                <a:gd name="connsiteY368" fmla="*/ 155134 h 172888"/>
                <a:gd name="connsiteX369" fmla="*/ 116795 w 524446"/>
                <a:gd name="connsiteY369" fmla="*/ 153819 h 172888"/>
                <a:gd name="connsiteX370" fmla="*/ 115871 w 524446"/>
                <a:gd name="connsiteY370" fmla="*/ 152638 h 172888"/>
                <a:gd name="connsiteX371" fmla="*/ 116129 w 524446"/>
                <a:gd name="connsiteY371" fmla="*/ 154591 h 172888"/>
                <a:gd name="connsiteX372" fmla="*/ 116138 w 524446"/>
                <a:gd name="connsiteY372" fmla="*/ 157124 h 172888"/>
                <a:gd name="connsiteX373" fmla="*/ 114090 w 524446"/>
                <a:gd name="connsiteY373" fmla="*/ 157344 h 172888"/>
                <a:gd name="connsiteX374" fmla="*/ 111471 w 524446"/>
                <a:gd name="connsiteY374" fmla="*/ 156553 h 172888"/>
                <a:gd name="connsiteX375" fmla="*/ 108195 w 524446"/>
                <a:gd name="connsiteY375" fmla="*/ 157267 h 172888"/>
                <a:gd name="connsiteX376" fmla="*/ 104327 w 524446"/>
                <a:gd name="connsiteY376" fmla="*/ 160372 h 172888"/>
                <a:gd name="connsiteX377" fmla="*/ 102470 w 524446"/>
                <a:gd name="connsiteY377" fmla="*/ 160458 h 172888"/>
                <a:gd name="connsiteX378" fmla="*/ 101060 w 524446"/>
                <a:gd name="connsiteY378" fmla="*/ 157791 h 172888"/>
                <a:gd name="connsiteX379" fmla="*/ 100336 w 524446"/>
                <a:gd name="connsiteY379" fmla="*/ 155981 h 172888"/>
                <a:gd name="connsiteX380" fmla="*/ 99183 w 524446"/>
                <a:gd name="connsiteY380" fmla="*/ 154705 h 172888"/>
                <a:gd name="connsiteX381" fmla="*/ 86887 w 524446"/>
                <a:gd name="connsiteY381" fmla="*/ 148162 h 172888"/>
                <a:gd name="connsiteX382" fmla="*/ 82344 w 524446"/>
                <a:gd name="connsiteY382" fmla="*/ 146485 h 172888"/>
                <a:gd name="connsiteX383" fmla="*/ 77562 w 524446"/>
                <a:gd name="connsiteY383" fmla="*/ 141522 h 172888"/>
                <a:gd name="connsiteX384" fmla="*/ 66799 w 524446"/>
                <a:gd name="connsiteY384" fmla="*/ 136046 h 172888"/>
                <a:gd name="connsiteX385" fmla="*/ 59960 w 524446"/>
                <a:gd name="connsiteY385" fmla="*/ 130702 h 172888"/>
                <a:gd name="connsiteX386" fmla="*/ 57055 w 524446"/>
                <a:gd name="connsiteY386" fmla="*/ 127406 h 172888"/>
                <a:gd name="connsiteX387" fmla="*/ 50063 w 524446"/>
                <a:gd name="connsiteY387" fmla="*/ 124482 h 172888"/>
                <a:gd name="connsiteX388" fmla="*/ 47054 w 524446"/>
                <a:gd name="connsiteY388" fmla="*/ 121034 h 172888"/>
                <a:gd name="connsiteX389" fmla="*/ 45568 w 524446"/>
                <a:gd name="connsiteY389" fmla="*/ 120358 h 172888"/>
                <a:gd name="connsiteX390" fmla="*/ 44082 w 524446"/>
                <a:gd name="connsiteY390" fmla="*/ 119129 h 172888"/>
                <a:gd name="connsiteX391" fmla="*/ 45653 w 524446"/>
                <a:gd name="connsiteY391" fmla="*/ 115776 h 172888"/>
                <a:gd name="connsiteX392" fmla="*/ 45005 w 524446"/>
                <a:gd name="connsiteY392" fmla="*/ 112281 h 172888"/>
                <a:gd name="connsiteX393" fmla="*/ 44196 w 524446"/>
                <a:gd name="connsiteY393" fmla="*/ 109328 h 172888"/>
                <a:gd name="connsiteX394" fmla="*/ 39262 w 524446"/>
                <a:gd name="connsiteY394" fmla="*/ 103508 h 172888"/>
                <a:gd name="connsiteX395" fmla="*/ 36843 w 524446"/>
                <a:gd name="connsiteY395" fmla="*/ 99451 h 172888"/>
                <a:gd name="connsiteX396" fmla="*/ 32204 w 524446"/>
                <a:gd name="connsiteY396" fmla="*/ 95403 h 172888"/>
                <a:gd name="connsiteX397" fmla="*/ 30346 w 524446"/>
                <a:gd name="connsiteY397" fmla="*/ 93069 h 172888"/>
                <a:gd name="connsiteX398" fmla="*/ 28575 w 524446"/>
                <a:gd name="connsiteY398" fmla="*/ 90364 h 172888"/>
                <a:gd name="connsiteX399" fmla="*/ 29680 w 524446"/>
                <a:gd name="connsiteY399" fmla="*/ 89411 h 172888"/>
                <a:gd name="connsiteX400" fmla="*/ 30709 w 524446"/>
                <a:gd name="connsiteY400" fmla="*/ 88840 h 172888"/>
                <a:gd name="connsiteX401" fmla="*/ 29766 w 524446"/>
                <a:gd name="connsiteY401" fmla="*/ 86868 h 172888"/>
                <a:gd name="connsiteX402" fmla="*/ 27108 w 524446"/>
                <a:gd name="connsiteY402" fmla="*/ 83449 h 172888"/>
                <a:gd name="connsiteX403" fmla="*/ 25870 w 524446"/>
                <a:gd name="connsiteY403" fmla="*/ 79515 h 172888"/>
                <a:gd name="connsiteX404" fmla="*/ 25870 w 524446"/>
                <a:gd name="connsiteY404" fmla="*/ 72085 h 172888"/>
                <a:gd name="connsiteX405" fmla="*/ 22098 w 524446"/>
                <a:gd name="connsiteY405" fmla="*/ 61636 h 172888"/>
                <a:gd name="connsiteX406" fmla="*/ 18869 w 524446"/>
                <a:gd name="connsiteY406" fmla="*/ 47149 h 172888"/>
                <a:gd name="connsiteX407" fmla="*/ 19450 w 524446"/>
                <a:gd name="connsiteY407" fmla="*/ 42072 h 172888"/>
                <a:gd name="connsiteX408" fmla="*/ 18622 w 524446"/>
                <a:gd name="connsiteY408" fmla="*/ 36567 h 172888"/>
                <a:gd name="connsiteX409" fmla="*/ 16478 w 524446"/>
                <a:gd name="connsiteY409" fmla="*/ 31271 h 172888"/>
                <a:gd name="connsiteX410" fmla="*/ 13678 w 524446"/>
                <a:gd name="connsiteY410" fmla="*/ 27489 h 172888"/>
                <a:gd name="connsiteX411" fmla="*/ 12630 w 524446"/>
                <a:gd name="connsiteY411" fmla="*/ 24346 h 172888"/>
                <a:gd name="connsiteX412" fmla="*/ 13135 w 524446"/>
                <a:gd name="connsiteY412" fmla="*/ 23098 h 172888"/>
                <a:gd name="connsiteX413" fmla="*/ 13754 w 524446"/>
                <a:gd name="connsiteY413" fmla="*/ 19012 h 172888"/>
                <a:gd name="connsiteX414" fmla="*/ 14173 w 524446"/>
                <a:gd name="connsiteY414" fmla="*/ 18202 h 172888"/>
                <a:gd name="connsiteX415" fmla="*/ 15230 w 524446"/>
                <a:gd name="connsiteY415" fmla="*/ 17812 h 172888"/>
                <a:gd name="connsiteX416" fmla="*/ 16430 w 524446"/>
                <a:gd name="connsiteY416" fmla="*/ 17917 h 172888"/>
                <a:gd name="connsiteX417" fmla="*/ 18669 w 524446"/>
                <a:gd name="connsiteY417" fmla="*/ 21469 h 172888"/>
                <a:gd name="connsiteX418" fmla="*/ 24508 w 524446"/>
                <a:gd name="connsiteY418" fmla="*/ 23670 h 172888"/>
                <a:gd name="connsiteX419" fmla="*/ 26270 w 524446"/>
                <a:gd name="connsiteY419" fmla="*/ 24194 h 172888"/>
                <a:gd name="connsiteX420" fmla="*/ 28565 w 524446"/>
                <a:gd name="connsiteY420" fmla="*/ 23317 h 172888"/>
                <a:gd name="connsiteX421" fmla="*/ 29603 w 524446"/>
                <a:gd name="connsiteY421" fmla="*/ 23870 h 172888"/>
                <a:gd name="connsiteX422" fmla="*/ 30652 w 524446"/>
                <a:gd name="connsiteY422" fmla="*/ 24775 h 172888"/>
                <a:gd name="connsiteX423" fmla="*/ 31252 w 524446"/>
                <a:gd name="connsiteY423" fmla="*/ 27308 h 172888"/>
                <a:gd name="connsiteX424" fmla="*/ 32785 w 524446"/>
                <a:gd name="connsiteY424" fmla="*/ 29613 h 172888"/>
                <a:gd name="connsiteX425" fmla="*/ 35852 w 524446"/>
                <a:gd name="connsiteY425" fmla="*/ 29280 h 172888"/>
                <a:gd name="connsiteX426" fmla="*/ 36938 w 524446"/>
                <a:gd name="connsiteY426" fmla="*/ 29613 h 172888"/>
                <a:gd name="connsiteX427" fmla="*/ 37576 w 524446"/>
                <a:gd name="connsiteY427" fmla="*/ 29680 h 172888"/>
                <a:gd name="connsiteX428" fmla="*/ 38176 w 524446"/>
                <a:gd name="connsiteY428" fmla="*/ 31718 h 172888"/>
                <a:gd name="connsiteX429" fmla="*/ 38452 w 524446"/>
                <a:gd name="connsiteY429" fmla="*/ 35262 h 172888"/>
                <a:gd name="connsiteX430" fmla="*/ 38167 w 524446"/>
                <a:gd name="connsiteY430" fmla="*/ 37319 h 172888"/>
                <a:gd name="connsiteX431" fmla="*/ 35957 w 524446"/>
                <a:gd name="connsiteY431" fmla="*/ 40262 h 172888"/>
                <a:gd name="connsiteX432" fmla="*/ 35662 w 524446"/>
                <a:gd name="connsiteY432" fmla="*/ 42263 h 172888"/>
                <a:gd name="connsiteX433" fmla="*/ 36823 w 524446"/>
                <a:gd name="connsiteY433" fmla="*/ 43501 h 172888"/>
                <a:gd name="connsiteX434" fmla="*/ 38328 w 524446"/>
                <a:gd name="connsiteY434" fmla="*/ 44825 h 172888"/>
                <a:gd name="connsiteX435" fmla="*/ 39195 w 524446"/>
                <a:gd name="connsiteY435" fmla="*/ 45844 h 172888"/>
                <a:gd name="connsiteX436" fmla="*/ 40100 w 524446"/>
                <a:gd name="connsiteY436" fmla="*/ 45673 h 172888"/>
                <a:gd name="connsiteX437" fmla="*/ 41243 w 524446"/>
                <a:gd name="connsiteY437" fmla="*/ 44987 h 172888"/>
                <a:gd name="connsiteX438" fmla="*/ 42291 w 524446"/>
                <a:gd name="connsiteY438" fmla="*/ 43253 h 172888"/>
                <a:gd name="connsiteX439" fmla="*/ 43015 w 524446"/>
                <a:gd name="connsiteY439" fmla="*/ 41767 h 172888"/>
                <a:gd name="connsiteX440" fmla="*/ 46949 w 524446"/>
                <a:gd name="connsiteY440" fmla="*/ 40110 h 172888"/>
                <a:gd name="connsiteX441" fmla="*/ 51016 w 524446"/>
                <a:gd name="connsiteY441" fmla="*/ 38615 h 172888"/>
                <a:gd name="connsiteX442" fmla="*/ 51568 w 524446"/>
                <a:gd name="connsiteY442" fmla="*/ 38767 h 172888"/>
                <a:gd name="connsiteX443" fmla="*/ 52225 w 524446"/>
                <a:gd name="connsiteY443" fmla="*/ 39424 h 172888"/>
                <a:gd name="connsiteX444" fmla="*/ 53521 w 524446"/>
                <a:gd name="connsiteY444" fmla="*/ 41596 h 172888"/>
                <a:gd name="connsiteX445" fmla="*/ 54283 w 524446"/>
                <a:gd name="connsiteY445" fmla="*/ 42053 h 172888"/>
                <a:gd name="connsiteX446" fmla="*/ 55378 w 524446"/>
                <a:gd name="connsiteY446" fmla="*/ 42272 h 172888"/>
                <a:gd name="connsiteX447" fmla="*/ 57283 w 524446"/>
                <a:gd name="connsiteY447" fmla="*/ 42043 h 172888"/>
                <a:gd name="connsiteX448" fmla="*/ 59493 w 524446"/>
                <a:gd name="connsiteY448" fmla="*/ 40815 h 172888"/>
                <a:gd name="connsiteX449" fmla="*/ 60655 w 524446"/>
                <a:gd name="connsiteY449" fmla="*/ 38519 h 172888"/>
                <a:gd name="connsiteX450" fmla="*/ 61170 w 524446"/>
                <a:gd name="connsiteY450" fmla="*/ 36709 h 172888"/>
                <a:gd name="connsiteX451" fmla="*/ 64351 w 524446"/>
                <a:gd name="connsiteY451" fmla="*/ 33576 h 172888"/>
                <a:gd name="connsiteX452" fmla="*/ 64703 w 524446"/>
                <a:gd name="connsiteY452" fmla="*/ 31223 h 172888"/>
                <a:gd name="connsiteX453" fmla="*/ 65618 w 524446"/>
                <a:gd name="connsiteY453" fmla="*/ 29671 h 172888"/>
                <a:gd name="connsiteX454" fmla="*/ 5391 w 524446"/>
                <a:gd name="connsiteY454" fmla="*/ 23698 h 172888"/>
                <a:gd name="connsiteX455" fmla="*/ 7277 w 524446"/>
                <a:gd name="connsiteY455" fmla="*/ 26565 h 172888"/>
                <a:gd name="connsiteX456" fmla="*/ 6334 w 524446"/>
                <a:gd name="connsiteY456" fmla="*/ 27842 h 172888"/>
                <a:gd name="connsiteX457" fmla="*/ 5858 w 524446"/>
                <a:gd name="connsiteY457" fmla="*/ 28213 h 172888"/>
                <a:gd name="connsiteX458" fmla="*/ 4724 w 524446"/>
                <a:gd name="connsiteY458" fmla="*/ 27794 h 172888"/>
                <a:gd name="connsiteX459" fmla="*/ 3639 w 524446"/>
                <a:gd name="connsiteY459" fmla="*/ 28890 h 172888"/>
                <a:gd name="connsiteX460" fmla="*/ 2600 w 524446"/>
                <a:gd name="connsiteY460" fmla="*/ 29108 h 172888"/>
                <a:gd name="connsiteX461" fmla="*/ 1562 w 524446"/>
                <a:gd name="connsiteY461" fmla="*/ 27127 h 172888"/>
                <a:gd name="connsiteX462" fmla="*/ 276 w 524446"/>
                <a:gd name="connsiteY462" fmla="*/ 26337 h 172888"/>
                <a:gd name="connsiteX463" fmla="*/ 0 w 524446"/>
                <a:gd name="connsiteY463" fmla="*/ 24965 h 172888"/>
                <a:gd name="connsiteX464" fmla="*/ 1724 w 524446"/>
                <a:gd name="connsiteY464" fmla="*/ 24727 h 172888"/>
                <a:gd name="connsiteX465" fmla="*/ 2753 w 524446"/>
                <a:gd name="connsiteY465" fmla="*/ 25203 h 172888"/>
                <a:gd name="connsiteX466" fmla="*/ 4686 w 524446"/>
                <a:gd name="connsiteY466" fmla="*/ 24251 h 172888"/>
                <a:gd name="connsiteX467" fmla="*/ 5391 w 524446"/>
                <a:gd name="connsiteY467" fmla="*/ 23698 h 172888"/>
                <a:gd name="connsiteX468" fmla="*/ 17173 w 524446"/>
                <a:gd name="connsiteY468" fmla="*/ 54959 h 172888"/>
                <a:gd name="connsiteX469" fmla="*/ 16507 w 524446"/>
                <a:gd name="connsiteY469" fmla="*/ 55702 h 172888"/>
                <a:gd name="connsiteX470" fmla="*/ 14564 w 524446"/>
                <a:gd name="connsiteY470" fmla="*/ 55274 h 172888"/>
                <a:gd name="connsiteX471" fmla="*/ 14907 w 524446"/>
                <a:gd name="connsiteY471" fmla="*/ 50902 h 172888"/>
                <a:gd name="connsiteX472" fmla="*/ 16011 w 524446"/>
                <a:gd name="connsiteY472" fmla="*/ 50340 h 172888"/>
                <a:gd name="connsiteX473" fmla="*/ 17745 w 524446"/>
                <a:gd name="connsiteY473" fmla="*/ 51130 h 172888"/>
                <a:gd name="connsiteX474" fmla="*/ 18507 w 524446"/>
                <a:gd name="connsiteY474" fmla="*/ 51873 h 172888"/>
                <a:gd name="connsiteX475" fmla="*/ 17173 w 524446"/>
                <a:gd name="connsiteY475" fmla="*/ 54959 h 172888"/>
                <a:gd name="connsiteX476" fmla="*/ 487537 w 524446"/>
                <a:gd name="connsiteY476" fmla="*/ 84496 h 172888"/>
                <a:gd name="connsiteX477" fmla="*/ 483813 w 524446"/>
                <a:gd name="connsiteY477" fmla="*/ 85011 h 172888"/>
                <a:gd name="connsiteX478" fmla="*/ 481232 w 524446"/>
                <a:gd name="connsiteY478" fmla="*/ 84954 h 172888"/>
                <a:gd name="connsiteX479" fmla="*/ 481708 w 524446"/>
                <a:gd name="connsiteY479" fmla="*/ 84020 h 172888"/>
                <a:gd name="connsiteX480" fmla="*/ 481584 w 524446"/>
                <a:gd name="connsiteY480" fmla="*/ 82791 h 172888"/>
                <a:gd name="connsiteX481" fmla="*/ 482812 w 524446"/>
                <a:gd name="connsiteY481" fmla="*/ 82468 h 172888"/>
                <a:gd name="connsiteX482" fmla="*/ 484232 w 524446"/>
                <a:gd name="connsiteY482" fmla="*/ 82734 h 172888"/>
                <a:gd name="connsiteX483" fmla="*/ 487537 w 524446"/>
                <a:gd name="connsiteY483" fmla="*/ 84496 h 172888"/>
                <a:gd name="connsiteX484" fmla="*/ 44701 w 524446"/>
                <a:gd name="connsiteY484" fmla="*/ 116357 h 172888"/>
                <a:gd name="connsiteX485" fmla="*/ 43348 w 524446"/>
                <a:gd name="connsiteY485" fmla="*/ 116843 h 172888"/>
                <a:gd name="connsiteX486" fmla="*/ 43272 w 524446"/>
                <a:gd name="connsiteY486" fmla="*/ 116148 h 172888"/>
                <a:gd name="connsiteX487" fmla="*/ 43510 w 524446"/>
                <a:gd name="connsiteY487" fmla="*/ 115176 h 172888"/>
                <a:gd name="connsiteX488" fmla="*/ 44501 w 524446"/>
                <a:gd name="connsiteY488" fmla="*/ 114252 h 172888"/>
                <a:gd name="connsiteX489" fmla="*/ 44958 w 524446"/>
                <a:gd name="connsiteY489" fmla="*/ 114776 h 172888"/>
                <a:gd name="connsiteX490" fmla="*/ 44701 w 524446"/>
                <a:gd name="connsiteY490" fmla="*/ 116357 h 172888"/>
                <a:gd name="connsiteX491" fmla="*/ 122301 w 524446"/>
                <a:gd name="connsiteY491" fmla="*/ 123187 h 172888"/>
                <a:gd name="connsiteX492" fmla="*/ 121005 w 524446"/>
                <a:gd name="connsiteY492" fmla="*/ 123463 h 172888"/>
                <a:gd name="connsiteX493" fmla="*/ 120301 w 524446"/>
                <a:gd name="connsiteY493" fmla="*/ 123282 h 172888"/>
                <a:gd name="connsiteX494" fmla="*/ 119825 w 524446"/>
                <a:gd name="connsiteY494" fmla="*/ 122244 h 172888"/>
                <a:gd name="connsiteX495" fmla="*/ 120910 w 524446"/>
                <a:gd name="connsiteY495" fmla="*/ 119863 h 172888"/>
                <a:gd name="connsiteX496" fmla="*/ 121310 w 524446"/>
                <a:gd name="connsiteY496" fmla="*/ 119463 h 172888"/>
                <a:gd name="connsiteX497" fmla="*/ 122339 w 524446"/>
                <a:gd name="connsiteY497" fmla="*/ 122053 h 172888"/>
                <a:gd name="connsiteX498" fmla="*/ 122301 w 524446"/>
                <a:gd name="connsiteY498" fmla="*/ 123187 h 172888"/>
                <a:gd name="connsiteX499" fmla="*/ 313915 w 524446"/>
                <a:gd name="connsiteY499" fmla="*/ 131597 h 172888"/>
                <a:gd name="connsiteX500" fmla="*/ 313096 w 524446"/>
                <a:gd name="connsiteY500" fmla="*/ 131950 h 172888"/>
                <a:gd name="connsiteX501" fmla="*/ 311829 w 524446"/>
                <a:gd name="connsiteY501" fmla="*/ 131007 h 172888"/>
                <a:gd name="connsiteX502" fmla="*/ 311534 w 524446"/>
                <a:gd name="connsiteY502" fmla="*/ 122939 h 172888"/>
                <a:gd name="connsiteX503" fmla="*/ 312420 w 524446"/>
                <a:gd name="connsiteY503" fmla="*/ 122215 h 172888"/>
                <a:gd name="connsiteX504" fmla="*/ 313001 w 524446"/>
                <a:gd name="connsiteY504" fmla="*/ 122320 h 172888"/>
                <a:gd name="connsiteX505" fmla="*/ 313620 w 524446"/>
                <a:gd name="connsiteY505" fmla="*/ 123787 h 172888"/>
                <a:gd name="connsiteX506" fmla="*/ 313563 w 524446"/>
                <a:gd name="connsiteY506" fmla="*/ 127321 h 172888"/>
                <a:gd name="connsiteX507" fmla="*/ 313677 w 524446"/>
                <a:gd name="connsiteY507" fmla="*/ 130445 h 172888"/>
                <a:gd name="connsiteX508" fmla="*/ 313915 w 524446"/>
                <a:gd name="connsiteY508" fmla="*/ 131597 h 17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</a:cxnLst>
              <a:rect l="l" t="t" r="r" b="b"/>
              <a:pathLst>
                <a:path w="524446" h="172888">
                  <a:moveTo>
                    <a:pt x="467677" y="4915"/>
                  </a:moveTo>
                  <a:lnTo>
                    <a:pt x="466049" y="6325"/>
                  </a:lnTo>
                  <a:lnTo>
                    <a:pt x="465496" y="4620"/>
                  </a:lnTo>
                  <a:lnTo>
                    <a:pt x="465611" y="2429"/>
                  </a:lnTo>
                  <a:lnTo>
                    <a:pt x="467811" y="391"/>
                  </a:lnTo>
                  <a:lnTo>
                    <a:pt x="470945" y="0"/>
                  </a:lnTo>
                  <a:lnTo>
                    <a:pt x="471392" y="1629"/>
                  </a:lnTo>
                  <a:lnTo>
                    <a:pt x="471021" y="3496"/>
                  </a:lnTo>
                  <a:lnTo>
                    <a:pt x="470287" y="4458"/>
                  </a:lnTo>
                  <a:lnTo>
                    <a:pt x="467677" y="4915"/>
                  </a:lnTo>
                  <a:close/>
                  <a:moveTo>
                    <a:pt x="479250" y="84915"/>
                  </a:moveTo>
                  <a:lnTo>
                    <a:pt x="478260" y="84896"/>
                  </a:lnTo>
                  <a:lnTo>
                    <a:pt x="475955" y="84325"/>
                  </a:lnTo>
                  <a:lnTo>
                    <a:pt x="471325" y="81496"/>
                  </a:lnTo>
                  <a:lnTo>
                    <a:pt x="466591" y="80496"/>
                  </a:lnTo>
                  <a:lnTo>
                    <a:pt x="459714" y="80410"/>
                  </a:lnTo>
                  <a:lnTo>
                    <a:pt x="455829" y="80010"/>
                  </a:lnTo>
                  <a:lnTo>
                    <a:pt x="454247" y="80429"/>
                  </a:lnTo>
                  <a:lnTo>
                    <a:pt x="452914" y="80448"/>
                  </a:lnTo>
                  <a:lnTo>
                    <a:pt x="451951" y="79877"/>
                  </a:lnTo>
                  <a:lnTo>
                    <a:pt x="450932" y="79591"/>
                  </a:lnTo>
                  <a:lnTo>
                    <a:pt x="448246" y="81258"/>
                  </a:lnTo>
                  <a:lnTo>
                    <a:pt x="446999" y="80753"/>
                  </a:lnTo>
                  <a:lnTo>
                    <a:pt x="445732" y="80048"/>
                  </a:lnTo>
                  <a:lnTo>
                    <a:pt x="443484" y="79820"/>
                  </a:lnTo>
                  <a:lnTo>
                    <a:pt x="440760" y="80020"/>
                  </a:lnTo>
                  <a:lnTo>
                    <a:pt x="437750" y="81734"/>
                  </a:lnTo>
                  <a:lnTo>
                    <a:pt x="434397" y="80191"/>
                  </a:lnTo>
                  <a:lnTo>
                    <a:pt x="433444" y="80210"/>
                  </a:lnTo>
                  <a:lnTo>
                    <a:pt x="432806" y="80610"/>
                  </a:lnTo>
                  <a:lnTo>
                    <a:pt x="431359" y="82725"/>
                  </a:lnTo>
                  <a:lnTo>
                    <a:pt x="428587" y="84334"/>
                  </a:lnTo>
                  <a:lnTo>
                    <a:pt x="427215" y="87297"/>
                  </a:lnTo>
                  <a:lnTo>
                    <a:pt x="426368" y="90135"/>
                  </a:lnTo>
                  <a:lnTo>
                    <a:pt x="425634" y="91116"/>
                  </a:lnTo>
                  <a:lnTo>
                    <a:pt x="425434" y="96593"/>
                  </a:lnTo>
                  <a:lnTo>
                    <a:pt x="424996" y="99241"/>
                  </a:lnTo>
                  <a:lnTo>
                    <a:pt x="425691" y="102737"/>
                  </a:lnTo>
                  <a:lnTo>
                    <a:pt x="425568" y="104242"/>
                  </a:lnTo>
                  <a:lnTo>
                    <a:pt x="424339" y="106480"/>
                  </a:lnTo>
                  <a:lnTo>
                    <a:pt x="424177" y="106994"/>
                  </a:lnTo>
                  <a:lnTo>
                    <a:pt x="423529" y="110547"/>
                  </a:lnTo>
                  <a:lnTo>
                    <a:pt x="423776" y="111500"/>
                  </a:lnTo>
                  <a:lnTo>
                    <a:pt x="423615" y="112690"/>
                  </a:lnTo>
                  <a:lnTo>
                    <a:pt x="422577" y="115186"/>
                  </a:lnTo>
                  <a:lnTo>
                    <a:pt x="420700" y="115872"/>
                  </a:lnTo>
                  <a:lnTo>
                    <a:pt x="418729" y="116262"/>
                  </a:lnTo>
                  <a:lnTo>
                    <a:pt x="417033" y="115414"/>
                  </a:lnTo>
                  <a:lnTo>
                    <a:pt x="415509" y="116786"/>
                  </a:lnTo>
                  <a:lnTo>
                    <a:pt x="413575" y="118901"/>
                  </a:lnTo>
                  <a:lnTo>
                    <a:pt x="412737" y="120329"/>
                  </a:lnTo>
                  <a:lnTo>
                    <a:pt x="412747" y="121653"/>
                  </a:lnTo>
                  <a:lnTo>
                    <a:pt x="412947" y="122539"/>
                  </a:lnTo>
                  <a:lnTo>
                    <a:pt x="412547" y="123454"/>
                  </a:lnTo>
                  <a:lnTo>
                    <a:pt x="412499" y="124425"/>
                  </a:lnTo>
                  <a:lnTo>
                    <a:pt x="412595" y="125825"/>
                  </a:lnTo>
                  <a:lnTo>
                    <a:pt x="413909" y="126406"/>
                  </a:lnTo>
                  <a:lnTo>
                    <a:pt x="415280" y="127616"/>
                  </a:lnTo>
                  <a:lnTo>
                    <a:pt x="415233" y="128778"/>
                  </a:lnTo>
                  <a:lnTo>
                    <a:pt x="414481" y="129578"/>
                  </a:lnTo>
                  <a:lnTo>
                    <a:pt x="412756" y="130816"/>
                  </a:lnTo>
                  <a:lnTo>
                    <a:pt x="409613" y="133350"/>
                  </a:lnTo>
                  <a:lnTo>
                    <a:pt x="406070" y="135512"/>
                  </a:lnTo>
                  <a:lnTo>
                    <a:pt x="404726" y="136017"/>
                  </a:lnTo>
                  <a:lnTo>
                    <a:pt x="404241" y="137017"/>
                  </a:lnTo>
                  <a:lnTo>
                    <a:pt x="403993" y="138360"/>
                  </a:lnTo>
                  <a:lnTo>
                    <a:pt x="404774" y="141304"/>
                  </a:lnTo>
                  <a:lnTo>
                    <a:pt x="405517" y="142170"/>
                  </a:lnTo>
                  <a:lnTo>
                    <a:pt x="405908" y="143199"/>
                  </a:lnTo>
                  <a:lnTo>
                    <a:pt x="405432" y="144428"/>
                  </a:lnTo>
                  <a:lnTo>
                    <a:pt x="405089" y="145485"/>
                  </a:lnTo>
                  <a:lnTo>
                    <a:pt x="403784" y="146152"/>
                  </a:lnTo>
                  <a:lnTo>
                    <a:pt x="402507" y="146638"/>
                  </a:lnTo>
                  <a:lnTo>
                    <a:pt x="402041" y="147476"/>
                  </a:lnTo>
                  <a:lnTo>
                    <a:pt x="401374" y="151000"/>
                  </a:lnTo>
                  <a:lnTo>
                    <a:pt x="400602" y="152838"/>
                  </a:lnTo>
                  <a:lnTo>
                    <a:pt x="398869" y="155572"/>
                  </a:lnTo>
                  <a:lnTo>
                    <a:pt x="398288" y="156820"/>
                  </a:lnTo>
                  <a:lnTo>
                    <a:pt x="397393" y="157220"/>
                  </a:lnTo>
                  <a:lnTo>
                    <a:pt x="394040" y="155943"/>
                  </a:lnTo>
                  <a:lnTo>
                    <a:pt x="391040" y="156715"/>
                  </a:lnTo>
                  <a:lnTo>
                    <a:pt x="387058" y="157210"/>
                  </a:lnTo>
                  <a:lnTo>
                    <a:pt x="383686" y="157134"/>
                  </a:lnTo>
                  <a:lnTo>
                    <a:pt x="381085" y="157696"/>
                  </a:lnTo>
                  <a:lnTo>
                    <a:pt x="379295" y="159134"/>
                  </a:lnTo>
                  <a:lnTo>
                    <a:pt x="377294" y="160954"/>
                  </a:lnTo>
                  <a:lnTo>
                    <a:pt x="375190" y="162306"/>
                  </a:lnTo>
                  <a:lnTo>
                    <a:pt x="373599" y="162963"/>
                  </a:lnTo>
                  <a:lnTo>
                    <a:pt x="370684" y="161039"/>
                  </a:lnTo>
                  <a:lnTo>
                    <a:pt x="369208" y="161211"/>
                  </a:lnTo>
                  <a:lnTo>
                    <a:pt x="366560" y="160544"/>
                  </a:lnTo>
                  <a:lnTo>
                    <a:pt x="360340" y="158391"/>
                  </a:lnTo>
                  <a:lnTo>
                    <a:pt x="358807" y="157763"/>
                  </a:lnTo>
                  <a:lnTo>
                    <a:pt x="357149" y="157705"/>
                  </a:lnTo>
                  <a:lnTo>
                    <a:pt x="356654" y="157086"/>
                  </a:lnTo>
                  <a:lnTo>
                    <a:pt x="356911" y="156048"/>
                  </a:lnTo>
                  <a:lnTo>
                    <a:pt x="356654" y="154677"/>
                  </a:lnTo>
                  <a:lnTo>
                    <a:pt x="355445" y="154162"/>
                  </a:lnTo>
                  <a:lnTo>
                    <a:pt x="342957" y="154372"/>
                  </a:lnTo>
                  <a:lnTo>
                    <a:pt x="339357" y="155553"/>
                  </a:lnTo>
                  <a:lnTo>
                    <a:pt x="336928" y="156486"/>
                  </a:lnTo>
                  <a:lnTo>
                    <a:pt x="335194" y="157563"/>
                  </a:lnTo>
                  <a:lnTo>
                    <a:pt x="334699" y="160239"/>
                  </a:lnTo>
                  <a:lnTo>
                    <a:pt x="333660" y="162754"/>
                  </a:lnTo>
                  <a:lnTo>
                    <a:pt x="332318" y="165421"/>
                  </a:lnTo>
                  <a:lnTo>
                    <a:pt x="328165" y="166221"/>
                  </a:lnTo>
                  <a:lnTo>
                    <a:pt x="325117" y="168916"/>
                  </a:lnTo>
                  <a:lnTo>
                    <a:pt x="324069" y="169240"/>
                  </a:lnTo>
                  <a:lnTo>
                    <a:pt x="321973" y="168850"/>
                  </a:lnTo>
                  <a:lnTo>
                    <a:pt x="319726" y="168631"/>
                  </a:lnTo>
                  <a:lnTo>
                    <a:pt x="318106" y="169383"/>
                  </a:lnTo>
                  <a:lnTo>
                    <a:pt x="316402" y="169345"/>
                  </a:lnTo>
                  <a:lnTo>
                    <a:pt x="311153" y="168088"/>
                  </a:lnTo>
                  <a:lnTo>
                    <a:pt x="306191" y="167888"/>
                  </a:lnTo>
                  <a:lnTo>
                    <a:pt x="303381" y="168526"/>
                  </a:lnTo>
                  <a:lnTo>
                    <a:pt x="301828" y="168764"/>
                  </a:lnTo>
                  <a:lnTo>
                    <a:pt x="293189" y="172460"/>
                  </a:lnTo>
                  <a:lnTo>
                    <a:pt x="290265" y="172888"/>
                  </a:lnTo>
                  <a:lnTo>
                    <a:pt x="289084" y="172355"/>
                  </a:lnTo>
                  <a:lnTo>
                    <a:pt x="287417" y="170840"/>
                  </a:lnTo>
                  <a:lnTo>
                    <a:pt x="285179" y="169326"/>
                  </a:lnTo>
                  <a:lnTo>
                    <a:pt x="279816" y="164173"/>
                  </a:lnTo>
                  <a:lnTo>
                    <a:pt x="277835" y="162963"/>
                  </a:lnTo>
                  <a:lnTo>
                    <a:pt x="276520" y="161725"/>
                  </a:lnTo>
                  <a:lnTo>
                    <a:pt x="275272" y="160249"/>
                  </a:lnTo>
                  <a:lnTo>
                    <a:pt x="273491" y="158658"/>
                  </a:lnTo>
                  <a:lnTo>
                    <a:pt x="271872" y="157563"/>
                  </a:lnTo>
                  <a:lnTo>
                    <a:pt x="269681" y="155334"/>
                  </a:lnTo>
                  <a:lnTo>
                    <a:pt x="267500" y="152895"/>
                  </a:lnTo>
                  <a:lnTo>
                    <a:pt x="267005" y="148600"/>
                  </a:lnTo>
                  <a:lnTo>
                    <a:pt x="265271" y="147809"/>
                  </a:lnTo>
                  <a:lnTo>
                    <a:pt x="264680" y="146685"/>
                  </a:lnTo>
                  <a:lnTo>
                    <a:pt x="264414" y="145418"/>
                  </a:lnTo>
                  <a:lnTo>
                    <a:pt x="266824" y="141932"/>
                  </a:lnTo>
                  <a:lnTo>
                    <a:pt x="268577" y="145618"/>
                  </a:lnTo>
                  <a:lnTo>
                    <a:pt x="269243" y="146437"/>
                  </a:lnTo>
                  <a:lnTo>
                    <a:pt x="273129" y="148923"/>
                  </a:lnTo>
                  <a:lnTo>
                    <a:pt x="276330" y="150162"/>
                  </a:lnTo>
                  <a:lnTo>
                    <a:pt x="279787" y="150666"/>
                  </a:lnTo>
                  <a:lnTo>
                    <a:pt x="283312" y="150771"/>
                  </a:lnTo>
                  <a:lnTo>
                    <a:pt x="284702" y="150600"/>
                  </a:lnTo>
                  <a:lnTo>
                    <a:pt x="286074" y="150105"/>
                  </a:lnTo>
                  <a:lnTo>
                    <a:pt x="287417" y="150638"/>
                  </a:lnTo>
                  <a:lnTo>
                    <a:pt x="294780" y="154667"/>
                  </a:lnTo>
                  <a:lnTo>
                    <a:pt x="297637" y="155391"/>
                  </a:lnTo>
                  <a:lnTo>
                    <a:pt x="300657" y="155086"/>
                  </a:lnTo>
                  <a:lnTo>
                    <a:pt x="301857" y="155486"/>
                  </a:lnTo>
                  <a:lnTo>
                    <a:pt x="306095" y="158582"/>
                  </a:lnTo>
                  <a:lnTo>
                    <a:pt x="307343" y="158953"/>
                  </a:lnTo>
                  <a:lnTo>
                    <a:pt x="309429" y="158715"/>
                  </a:lnTo>
                  <a:lnTo>
                    <a:pt x="306771" y="157306"/>
                  </a:lnTo>
                  <a:lnTo>
                    <a:pt x="305019" y="156305"/>
                  </a:lnTo>
                  <a:lnTo>
                    <a:pt x="304229" y="154419"/>
                  </a:lnTo>
                  <a:lnTo>
                    <a:pt x="304714" y="152410"/>
                  </a:lnTo>
                  <a:lnTo>
                    <a:pt x="306410" y="151067"/>
                  </a:lnTo>
                  <a:lnTo>
                    <a:pt x="307591" y="149609"/>
                  </a:lnTo>
                  <a:lnTo>
                    <a:pt x="308010" y="145266"/>
                  </a:lnTo>
                  <a:lnTo>
                    <a:pt x="308763" y="143066"/>
                  </a:lnTo>
                  <a:lnTo>
                    <a:pt x="310172" y="140979"/>
                  </a:lnTo>
                  <a:lnTo>
                    <a:pt x="310639" y="138960"/>
                  </a:lnTo>
                  <a:lnTo>
                    <a:pt x="309048" y="137417"/>
                  </a:lnTo>
                  <a:lnTo>
                    <a:pt x="308696" y="134769"/>
                  </a:lnTo>
                  <a:lnTo>
                    <a:pt x="309039" y="132579"/>
                  </a:lnTo>
                  <a:lnTo>
                    <a:pt x="309943" y="131083"/>
                  </a:lnTo>
                  <a:lnTo>
                    <a:pt x="311372" y="132074"/>
                  </a:lnTo>
                  <a:lnTo>
                    <a:pt x="312858" y="132988"/>
                  </a:lnTo>
                  <a:lnTo>
                    <a:pt x="314315" y="132893"/>
                  </a:lnTo>
                  <a:lnTo>
                    <a:pt x="315325" y="132531"/>
                  </a:lnTo>
                  <a:lnTo>
                    <a:pt x="315506" y="131398"/>
                  </a:lnTo>
                  <a:lnTo>
                    <a:pt x="315239" y="129426"/>
                  </a:lnTo>
                  <a:lnTo>
                    <a:pt x="315316" y="125806"/>
                  </a:lnTo>
                  <a:lnTo>
                    <a:pt x="317163" y="122911"/>
                  </a:lnTo>
                  <a:lnTo>
                    <a:pt x="320126" y="120920"/>
                  </a:lnTo>
                  <a:lnTo>
                    <a:pt x="322916" y="119967"/>
                  </a:lnTo>
                  <a:lnTo>
                    <a:pt x="333375" y="118348"/>
                  </a:lnTo>
                  <a:lnTo>
                    <a:pt x="349910" y="114205"/>
                  </a:lnTo>
                  <a:lnTo>
                    <a:pt x="354806" y="112605"/>
                  </a:lnTo>
                  <a:lnTo>
                    <a:pt x="356606" y="111776"/>
                  </a:lnTo>
                  <a:lnTo>
                    <a:pt x="358121" y="110623"/>
                  </a:lnTo>
                  <a:lnTo>
                    <a:pt x="360683" y="106947"/>
                  </a:lnTo>
                  <a:lnTo>
                    <a:pt x="365493" y="101146"/>
                  </a:lnTo>
                  <a:lnTo>
                    <a:pt x="368865" y="96384"/>
                  </a:lnTo>
                  <a:lnTo>
                    <a:pt x="375971" y="89440"/>
                  </a:lnTo>
                  <a:lnTo>
                    <a:pt x="381638" y="83001"/>
                  </a:lnTo>
                  <a:lnTo>
                    <a:pt x="382400" y="81791"/>
                  </a:lnTo>
                  <a:lnTo>
                    <a:pt x="383343" y="78277"/>
                  </a:lnTo>
                  <a:lnTo>
                    <a:pt x="383419" y="76619"/>
                  </a:lnTo>
                  <a:lnTo>
                    <a:pt x="383248" y="74943"/>
                  </a:lnTo>
                  <a:lnTo>
                    <a:pt x="384000" y="74162"/>
                  </a:lnTo>
                  <a:lnTo>
                    <a:pt x="385105" y="73695"/>
                  </a:lnTo>
                  <a:lnTo>
                    <a:pt x="385372" y="73695"/>
                  </a:lnTo>
                  <a:lnTo>
                    <a:pt x="386210" y="74428"/>
                  </a:lnTo>
                  <a:lnTo>
                    <a:pt x="388182" y="75448"/>
                  </a:lnTo>
                  <a:lnTo>
                    <a:pt x="389649" y="76762"/>
                  </a:lnTo>
                  <a:lnTo>
                    <a:pt x="390639" y="78457"/>
                  </a:lnTo>
                  <a:lnTo>
                    <a:pt x="391344" y="80039"/>
                  </a:lnTo>
                  <a:lnTo>
                    <a:pt x="391401" y="81391"/>
                  </a:lnTo>
                  <a:lnTo>
                    <a:pt x="392296" y="82496"/>
                  </a:lnTo>
                  <a:lnTo>
                    <a:pt x="394801" y="82687"/>
                  </a:lnTo>
                  <a:lnTo>
                    <a:pt x="395611" y="84077"/>
                  </a:lnTo>
                  <a:lnTo>
                    <a:pt x="397354" y="86468"/>
                  </a:lnTo>
                  <a:lnTo>
                    <a:pt x="398955" y="88192"/>
                  </a:lnTo>
                  <a:lnTo>
                    <a:pt x="399935" y="88859"/>
                  </a:lnTo>
                  <a:lnTo>
                    <a:pt x="401155" y="88497"/>
                  </a:lnTo>
                  <a:lnTo>
                    <a:pt x="403050" y="86925"/>
                  </a:lnTo>
                  <a:lnTo>
                    <a:pt x="404422" y="85001"/>
                  </a:lnTo>
                  <a:lnTo>
                    <a:pt x="405346" y="82401"/>
                  </a:lnTo>
                  <a:lnTo>
                    <a:pt x="404622" y="82020"/>
                  </a:lnTo>
                  <a:lnTo>
                    <a:pt x="405898" y="80058"/>
                  </a:lnTo>
                  <a:lnTo>
                    <a:pt x="406136" y="79029"/>
                  </a:lnTo>
                  <a:lnTo>
                    <a:pt x="405546" y="78086"/>
                  </a:lnTo>
                  <a:lnTo>
                    <a:pt x="404793" y="77143"/>
                  </a:lnTo>
                  <a:lnTo>
                    <a:pt x="404508" y="74771"/>
                  </a:lnTo>
                  <a:lnTo>
                    <a:pt x="403983" y="71752"/>
                  </a:lnTo>
                  <a:lnTo>
                    <a:pt x="403631" y="70380"/>
                  </a:lnTo>
                  <a:lnTo>
                    <a:pt x="404632" y="69399"/>
                  </a:lnTo>
                  <a:lnTo>
                    <a:pt x="406784" y="68151"/>
                  </a:lnTo>
                  <a:lnTo>
                    <a:pt x="408937" y="66704"/>
                  </a:lnTo>
                  <a:lnTo>
                    <a:pt x="411118" y="65542"/>
                  </a:lnTo>
                  <a:lnTo>
                    <a:pt x="411175" y="67637"/>
                  </a:lnTo>
                  <a:lnTo>
                    <a:pt x="411118" y="71095"/>
                  </a:lnTo>
                  <a:lnTo>
                    <a:pt x="411775" y="73990"/>
                  </a:lnTo>
                  <a:lnTo>
                    <a:pt x="413261" y="79115"/>
                  </a:lnTo>
                  <a:lnTo>
                    <a:pt x="414957" y="79810"/>
                  </a:lnTo>
                  <a:lnTo>
                    <a:pt x="416995" y="80267"/>
                  </a:lnTo>
                  <a:lnTo>
                    <a:pt x="418176" y="80124"/>
                  </a:lnTo>
                  <a:lnTo>
                    <a:pt x="418938" y="79781"/>
                  </a:lnTo>
                  <a:lnTo>
                    <a:pt x="419138" y="79372"/>
                  </a:lnTo>
                  <a:lnTo>
                    <a:pt x="417871" y="77362"/>
                  </a:lnTo>
                  <a:lnTo>
                    <a:pt x="417538" y="72628"/>
                  </a:lnTo>
                  <a:lnTo>
                    <a:pt x="416500" y="69523"/>
                  </a:lnTo>
                  <a:lnTo>
                    <a:pt x="414909" y="66427"/>
                  </a:lnTo>
                  <a:lnTo>
                    <a:pt x="414157" y="65551"/>
                  </a:lnTo>
                  <a:lnTo>
                    <a:pt x="420434" y="64675"/>
                  </a:lnTo>
                  <a:lnTo>
                    <a:pt x="421834" y="63703"/>
                  </a:lnTo>
                  <a:lnTo>
                    <a:pt x="424301" y="61579"/>
                  </a:lnTo>
                  <a:lnTo>
                    <a:pt x="425234" y="60388"/>
                  </a:lnTo>
                  <a:lnTo>
                    <a:pt x="425968" y="57703"/>
                  </a:lnTo>
                  <a:lnTo>
                    <a:pt x="422891" y="56112"/>
                  </a:lnTo>
                  <a:lnTo>
                    <a:pt x="421681" y="54073"/>
                  </a:lnTo>
                  <a:lnTo>
                    <a:pt x="421605" y="51873"/>
                  </a:lnTo>
                  <a:lnTo>
                    <a:pt x="425282" y="47778"/>
                  </a:lnTo>
                  <a:lnTo>
                    <a:pt x="426558" y="46796"/>
                  </a:lnTo>
                  <a:lnTo>
                    <a:pt x="427111" y="48254"/>
                  </a:lnTo>
                  <a:lnTo>
                    <a:pt x="428730" y="48625"/>
                  </a:lnTo>
                  <a:lnTo>
                    <a:pt x="430216" y="48682"/>
                  </a:lnTo>
                  <a:lnTo>
                    <a:pt x="431711" y="48597"/>
                  </a:lnTo>
                  <a:lnTo>
                    <a:pt x="433864" y="46530"/>
                  </a:lnTo>
                  <a:lnTo>
                    <a:pt x="434969" y="43558"/>
                  </a:lnTo>
                  <a:lnTo>
                    <a:pt x="438741" y="39357"/>
                  </a:lnTo>
                  <a:lnTo>
                    <a:pt x="440084" y="36138"/>
                  </a:lnTo>
                  <a:lnTo>
                    <a:pt x="440846" y="32766"/>
                  </a:lnTo>
                  <a:lnTo>
                    <a:pt x="450371" y="22288"/>
                  </a:lnTo>
                  <a:lnTo>
                    <a:pt x="451532" y="20660"/>
                  </a:lnTo>
                  <a:lnTo>
                    <a:pt x="457190" y="10116"/>
                  </a:lnTo>
                  <a:lnTo>
                    <a:pt x="457895" y="9763"/>
                  </a:lnTo>
                  <a:lnTo>
                    <a:pt x="459410" y="10782"/>
                  </a:lnTo>
                  <a:lnTo>
                    <a:pt x="459857" y="14135"/>
                  </a:lnTo>
                  <a:lnTo>
                    <a:pt x="459657" y="15592"/>
                  </a:lnTo>
                  <a:lnTo>
                    <a:pt x="458734" y="17764"/>
                  </a:lnTo>
                  <a:lnTo>
                    <a:pt x="458210" y="20031"/>
                  </a:lnTo>
                  <a:lnTo>
                    <a:pt x="458857" y="19984"/>
                  </a:lnTo>
                  <a:lnTo>
                    <a:pt x="461553" y="18602"/>
                  </a:lnTo>
                  <a:lnTo>
                    <a:pt x="464363" y="14916"/>
                  </a:lnTo>
                  <a:lnTo>
                    <a:pt x="465954" y="11725"/>
                  </a:lnTo>
                  <a:lnTo>
                    <a:pt x="467306" y="10335"/>
                  </a:lnTo>
                  <a:lnTo>
                    <a:pt x="470021" y="11116"/>
                  </a:lnTo>
                  <a:lnTo>
                    <a:pt x="470621" y="11668"/>
                  </a:lnTo>
                  <a:lnTo>
                    <a:pt x="470430" y="13964"/>
                  </a:lnTo>
                  <a:lnTo>
                    <a:pt x="470688" y="15297"/>
                  </a:lnTo>
                  <a:lnTo>
                    <a:pt x="471725" y="18145"/>
                  </a:lnTo>
                  <a:lnTo>
                    <a:pt x="474030" y="19879"/>
                  </a:lnTo>
                  <a:lnTo>
                    <a:pt x="477212" y="20965"/>
                  </a:lnTo>
                  <a:lnTo>
                    <a:pt x="480165" y="22546"/>
                  </a:lnTo>
                  <a:lnTo>
                    <a:pt x="481136" y="23584"/>
                  </a:lnTo>
                  <a:lnTo>
                    <a:pt x="481765" y="24832"/>
                  </a:lnTo>
                  <a:lnTo>
                    <a:pt x="482412" y="26880"/>
                  </a:lnTo>
                  <a:lnTo>
                    <a:pt x="482460" y="28956"/>
                  </a:lnTo>
                  <a:lnTo>
                    <a:pt x="480327" y="30985"/>
                  </a:lnTo>
                  <a:lnTo>
                    <a:pt x="481232" y="34271"/>
                  </a:lnTo>
                  <a:lnTo>
                    <a:pt x="481089" y="36186"/>
                  </a:lnTo>
                  <a:lnTo>
                    <a:pt x="480365" y="37824"/>
                  </a:lnTo>
                  <a:lnTo>
                    <a:pt x="477260" y="39319"/>
                  </a:lnTo>
                  <a:lnTo>
                    <a:pt x="485727" y="37833"/>
                  </a:lnTo>
                  <a:lnTo>
                    <a:pt x="487813" y="36986"/>
                  </a:lnTo>
                  <a:lnTo>
                    <a:pt x="490709" y="34823"/>
                  </a:lnTo>
                  <a:lnTo>
                    <a:pt x="492252" y="36690"/>
                  </a:lnTo>
                  <a:lnTo>
                    <a:pt x="493700" y="39919"/>
                  </a:lnTo>
                  <a:lnTo>
                    <a:pt x="492538" y="40729"/>
                  </a:lnTo>
                  <a:lnTo>
                    <a:pt x="488852" y="41920"/>
                  </a:lnTo>
                  <a:lnTo>
                    <a:pt x="488671" y="42405"/>
                  </a:lnTo>
                  <a:lnTo>
                    <a:pt x="489890" y="44082"/>
                  </a:lnTo>
                  <a:lnTo>
                    <a:pt x="491424" y="43920"/>
                  </a:lnTo>
                  <a:lnTo>
                    <a:pt x="494462" y="42796"/>
                  </a:lnTo>
                  <a:lnTo>
                    <a:pt x="497253" y="41024"/>
                  </a:lnTo>
                  <a:lnTo>
                    <a:pt x="498605" y="41043"/>
                  </a:lnTo>
                  <a:lnTo>
                    <a:pt x="500034" y="41405"/>
                  </a:lnTo>
                  <a:lnTo>
                    <a:pt x="502787" y="42548"/>
                  </a:lnTo>
                  <a:lnTo>
                    <a:pt x="504330" y="43472"/>
                  </a:lnTo>
                  <a:lnTo>
                    <a:pt x="505644" y="44663"/>
                  </a:lnTo>
                  <a:lnTo>
                    <a:pt x="506492" y="47130"/>
                  </a:lnTo>
                  <a:lnTo>
                    <a:pt x="509673" y="48025"/>
                  </a:lnTo>
                  <a:lnTo>
                    <a:pt x="516188" y="51483"/>
                  </a:lnTo>
                  <a:lnTo>
                    <a:pt x="517398" y="51778"/>
                  </a:lnTo>
                  <a:lnTo>
                    <a:pt x="518665" y="51845"/>
                  </a:lnTo>
                  <a:lnTo>
                    <a:pt x="522094" y="51426"/>
                  </a:lnTo>
                  <a:lnTo>
                    <a:pt x="523304" y="51911"/>
                  </a:lnTo>
                  <a:lnTo>
                    <a:pt x="524160" y="53159"/>
                  </a:lnTo>
                  <a:lnTo>
                    <a:pt x="524447" y="54702"/>
                  </a:lnTo>
                  <a:lnTo>
                    <a:pt x="524351" y="56360"/>
                  </a:lnTo>
                  <a:lnTo>
                    <a:pt x="523999" y="57617"/>
                  </a:lnTo>
                  <a:lnTo>
                    <a:pt x="523199" y="58655"/>
                  </a:lnTo>
                  <a:lnTo>
                    <a:pt x="520865" y="60236"/>
                  </a:lnTo>
                  <a:lnTo>
                    <a:pt x="514988" y="62303"/>
                  </a:lnTo>
                  <a:lnTo>
                    <a:pt x="508559" y="63875"/>
                  </a:lnTo>
                  <a:lnTo>
                    <a:pt x="505330" y="63770"/>
                  </a:lnTo>
                  <a:lnTo>
                    <a:pt x="500796" y="62427"/>
                  </a:lnTo>
                  <a:lnTo>
                    <a:pt x="499148" y="62599"/>
                  </a:lnTo>
                  <a:lnTo>
                    <a:pt x="497548" y="63217"/>
                  </a:lnTo>
                  <a:lnTo>
                    <a:pt x="495548" y="67494"/>
                  </a:lnTo>
                  <a:lnTo>
                    <a:pt x="499253" y="71752"/>
                  </a:lnTo>
                  <a:lnTo>
                    <a:pt x="505625" y="76181"/>
                  </a:lnTo>
                  <a:lnTo>
                    <a:pt x="506501" y="77286"/>
                  </a:lnTo>
                  <a:lnTo>
                    <a:pt x="506273" y="78648"/>
                  </a:lnTo>
                  <a:lnTo>
                    <a:pt x="505263" y="79458"/>
                  </a:lnTo>
                  <a:lnTo>
                    <a:pt x="503911" y="79905"/>
                  </a:lnTo>
                  <a:lnTo>
                    <a:pt x="500329" y="80610"/>
                  </a:lnTo>
                  <a:lnTo>
                    <a:pt x="496710" y="81134"/>
                  </a:lnTo>
                  <a:lnTo>
                    <a:pt x="493729" y="81896"/>
                  </a:lnTo>
                  <a:lnTo>
                    <a:pt x="490804" y="82887"/>
                  </a:lnTo>
                  <a:lnTo>
                    <a:pt x="487804" y="82544"/>
                  </a:lnTo>
                  <a:lnTo>
                    <a:pt x="483670" y="80563"/>
                  </a:lnTo>
                  <a:lnTo>
                    <a:pt x="482479" y="80420"/>
                  </a:lnTo>
                  <a:lnTo>
                    <a:pt x="481222" y="81439"/>
                  </a:lnTo>
                  <a:lnTo>
                    <a:pt x="479993" y="84220"/>
                  </a:lnTo>
                  <a:lnTo>
                    <a:pt x="479250" y="84915"/>
                  </a:lnTo>
                  <a:close/>
                  <a:moveTo>
                    <a:pt x="65618" y="29671"/>
                  </a:moveTo>
                  <a:lnTo>
                    <a:pt x="70237" y="30709"/>
                  </a:lnTo>
                  <a:lnTo>
                    <a:pt x="72009" y="31547"/>
                  </a:lnTo>
                  <a:lnTo>
                    <a:pt x="77200" y="39815"/>
                  </a:lnTo>
                  <a:lnTo>
                    <a:pt x="84039" y="45625"/>
                  </a:lnTo>
                  <a:lnTo>
                    <a:pt x="86944" y="47797"/>
                  </a:lnTo>
                  <a:lnTo>
                    <a:pt x="89182" y="48825"/>
                  </a:lnTo>
                  <a:lnTo>
                    <a:pt x="92240" y="51930"/>
                  </a:lnTo>
                  <a:lnTo>
                    <a:pt x="94907" y="55836"/>
                  </a:lnTo>
                  <a:lnTo>
                    <a:pt x="100755" y="66818"/>
                  </a:lnTo>
                  <a:lnTo>
                    <a:pt x="101765" y="71637"/>
                  </a:lnTo>
                  <a:lnTo>
                    <a:pt x="102165" y="78991"/>
                  </a:lnTo>
                  <a:lnTo>
                    <a:pt x="100879" y="90078"/>
                  </a:lnTo>
                  <a:lnTo>
                    <a:pt x="99307" y="95603"/>
                  </a:lnTo>
                  <a:lnTo>
                    <a:pt x="99613" y="98212"/>
                  </a:lnTo>
                  <a:lnTo>
                    <a:pt x="101765" y="102213"/>
                  </a:lnTo>
                  <a:lnTo>
                    <a:pt x="101117" y="105994"/>
                  </a:lnTo>
                  <a:lnTo>
                    <a:pt x="101536" y="109138"/>
                  </a:lnTo>
                  <a:lnTo>
                    <a:pt x="101384" y="117843"/>
                  </a:lnTo>
                  <a:lnTo>
                    <a:pt x="102603" y="120415"/>
                  </a:lnTo>
                  <a:lnTo>
                    <a:pt x="103994" y="122053"/>
                  </a:lnTo>
                  <a:lnTo>
                    <a:pt x="111337" y="127216"/>
                  </a:lnTo>
                  <a:lnTo>
                    <a:pt x="111880" y="129130"/>
                  </a:lnTo>
                  <a:lnTo>
                    <a:pt x="115500" y="135703"/>
                  </a:lnTo>
                  <a:lnTo>
                    <a:pt x="122206" y="150009"/>
                  </a:lnTo>
                  <a:lnTo>
                    <a:pt x="124073" y="156439"/>
                  </a:lnTo>
                  <a:lnTo>
                    <a:pt x="123863" y="158172"/>
                  </a:lnTo>
                  <a:lnTo>
                    <a:pt x="123054" y="158887"/>
                  </a:lnTo>
                  <a:lnTo>
                    <a:pt x="121082" y="159515"/>
                  </a:lnTo>
                  <a:lnTo>
                    <a:pt x="119434" y="158258"/>
                  </a:lnTo>
                  <a:lnTo>
                    <a:pt x="118882" y="157362"/>
                  </a:lnTo>
                  <a:lnTo>
                    <a:pt x="119053" y="156239"/>
                  </a:lnTo>
                  <a:lnTo>
                    <a:pt x="118405" y="155134"/>
                  </a:lnTo>
                  <a:lnTo>
                    <a:pt x="116795" y="153819"/>
                  </a:lnTo>
                  <a:lnTo>
                    <a:pt x="115871" y="152638"/>
                  </a:lnTo>
                  <a:lnTo>
                    <a:pt x="116129" y="154591"/>
                  </a:lnTo>
                  <a:lnTo>
                    <a:pt x="116138" y="157124"/>
                  </a:lnTo>
                  <a:lnTo>
                    <a:pt x="114090" y="157344"/>
                  </a:lnTo>
                  <a:lnTo>
                    <a:pt x="111471" y="156553"/>
                  </a:lnTo>
                  <a:lnTo>
                    <a:pt x="108195" y="157267"/>
                  </a:lnTo>
                  <a:lnTo>
                    <a:pt x="104327" y="160372"/>
                  </a:lnTo>
                  <a:lnTo>
                    <a:pt x="102470" y="160458"/>
                  </a:lnTo>
                  <a:lnTo>
                    <a:pt x="101060" y="157791"/>
                  </a:lnTo>
                  <a:lnTo>
                    <a:pt x="100336" y="155981"/>
                  </a:lnTo>
                  <a:lnTo>
                    <a:pt x="99183" y="154705"/>
                  </a:lnTo>
                  <a:lnTo>
                    <a:pt x="86887" y="148162"/>
                  </a:lnTo>
                  <a:lnTo>
                    <a:pt x="82344" y="146485"/>
                  </a:lnTo>
                  <a:lnTo>
                    <a:pt x="77562" y="141522"/>
                  </a:lnTo>
                  <a:lnTo>
                    <a:pt x="66799" y="136046"/>
                  </a:lnTo>
                  <a:lnTo>
                    <a:pt x="59960" y="130702"/>
                  </a:lnTo>
                  <a:lnTo>
                    <a:pt x="57055" y="127406"/>
                  </a:lnTo>
                  <a:lnTo>
                    <a:pt x="50063" y="124482"/>
                  </a:lnTo>
                  <a:lnTo>
                    <a:pt x="47054" y="121034"/>
                  </a:lnTo>
                  <a:lnTo>
                    <a:pt x="45568" y="120358"/>
                  </a:lnTo>
                  <a:lnTo>
                    <a:pt x="44082" y="119129"/>
                  </a:lnTo>
                  <a:lnTo>
                    <a:pt x="45653" y="115776"/>
                  </a:lnTo>
                  <a:lnTo>
                    <a:pt x="45005" y="112281"/>
                  </a:lnTo>
                  <a:lnTo>
                    <a:pt x="44196" y="109328"/>
                  </a:lnTo>
                  <a:lnTo>
                    <a:pt x="39262" y="103508"/>
                  </a:lnTo>
                  <a:lnTo>
                    <a:pt x="36843" y="99451"/>
                  </a:lnTo>
                  <a:lnTo>
                    <a:pt x="32204" y="95403"/>
                  </a:lnTo>
                  <a:lnTo>
                    <a:pt x="30346" y="93069"/>
                  </a:lnTo>
                  <a:lnTo>
                    <a:pt x="28575" y="90364"/>
                  </a:lnTo>
                  <a:lnTo>
                    <a:pt x="29680" y="89411"/>
                  </a:lnTo>
                  <a:lnTo>
                    <a:pt x="30709" y="88840"/>
                  </a:lnTo>
                  <a:lnTo>
                    <a:pt x="29766" y="86868"/>
                  </a:lnTo>
                  <a:lnTo>
                    <a:pt x="27108" y="83449"/>
                  </a:lnTo>
                  <a:lnTo>
                    <a:pt x="25870" y="79515"/>
                  </a:lnTo>
                  <a:lnTo>
                    <a:pt x="25870" y="72085"/>
                  </a:lnTo>
                  <a:lnTo>
                    <a:pt x="22098" y="61636"/>
                  </a:lnTo>
                  <a:lnTo>
                    <a:pt x="18869" y="47149"/>
                  </a:lnTo>
                  <a:lnTo>
                    <a:pt x="19450" y="42072"/>
                  </a:lnTo>
                  <a:lnTo>
                    <a:pt x="18622" y="36567"/>
                  </a:lnTo>
                  <a:lnTo>
                    <a:pt x="16478" y="31271"/>
                  </a:lnTo>
                  <a:lnTo>
                    <a:pt x="13678" y="27489"/>
                  </a:lnTo>
                  <a:lnTo>
                    <a:pt x="12630" y="24346"/>
                  </a:lnTo>
                  <a:lnTo>
                    <a:pt x="13135" y="23098"/>
                  </a:lnTo>
                  <a:lnTo>
                    <a:pt x="13754" y="19012"/>
                  </a:lnTo>
                  <a:lnTo>
                    <a:pt x="14173" y="18202"/>
                  </a:lnTo>
                  <a:lnTo>
                    <a:pt x="15230" y="17812"/>
                  </a:lnTo>
                  <a:lnTo>
                    <a:pt x="16430" y="17917"/>
                  </a:lnTo>
                  <a:lnTo>
                    <a:pt x="18669" y="21469"/>
                  </a:lnTo>
                  <a:lnTo>
                    <a:pt x="24508" y="23670"/>
                  </a:lnTo>
                  <a:lnTo>
                    <a:pt x="26270" y="24194"/>
                  </a:lnTo>
                  <a:lnTo>
                    <a:pt x="28565" y="23317"/>
                  </a:lnTo>
                  <a:lnTo>
                    <a:pt x="29603" y="23870"/>
                  </a:lnTo>
                  <a:lnTo>
                    <a:pt x="30652" y="24775"/>
                  </a:lnTo>
                  <a:lnTo>
                    <a:pt x="31252" y="27308"/>
                  </a:lnTo>
                  <a:lnTo>
                    <a:pt x="32785" y="29613"/>
                  </a:lnTo>
                  <a:lnTo>
                    <a:pt x="35852" y="29280"/>
                  </a:lnTo>
                  <a:lnTo>
                    <a:pt x="36938" y="29613"/>
                  </a:lnTo>
                  <a:lnTo>
                    <a:pt x="37576" y="29680"/>
                  </a:lnTo>
                  <a:lnTo>
                    <a:pt x="38176" y="31718"/>
                  </a:lnTo>
                  <a:lnTo>
                    <a:pt x="38452" y="35262"/>
                  </a:lnTo>
                  <a:lnTo>
                    <a:pt x="38167" y="37319"/>
                  </a:lnTo>
                  <a:lnTo>
                    <a:pt x="35957" y="40262"/>
                  </a:lnTo>
                  <a:lnTo>
                    <a:pt x="35662" y="42263"/>
                  </a:lnTo>
                  <a:lnTo>
                    <a:pt x="36823" y="43501"/>
                  </a:lnTo>
                  <a:lnTo>
                    <a:pt x="38328" y="44825"/>
                  </a:lnTo>
                  <a:lnTo>
                    <a:pt x="39195" y="45844"/>
                  </a:lnTo>
                  <a:lnTo>
                    <a:pt x="40100" y="45673"/>
                  </a:lnTo>
                  <a:lnTo>
                    <a:pt x="41243" y="44987"/>
                  </a:lnTo>
                  <a:lnTo>
                    <a:pt x="42291" y="43253"/>
                  </a:lnTo>
                  <a:lnTo>
                    <a:pt x="43015" y="41767"/>
                  </a:lnTo>
                  <a:lnTo>
                    <a:pt x="46949" y="40110"/>
                  </a:lnTo>
                  <a:lnTo>
                    <a:pt x="51016" y="38615"/>
                  </a:lnTo>
                  <a:lnTo>
                    <a:pt x="51568" y="38767"/>
                  </a:lnTo>
                  <a:lnTo>
                    <a:pt x="52225" y="39424"/>
                  </a:lnTo>
                  <a:lnTo>
                    <a:pt x="53521" y="41596"/>
                  </a:lnTo>
                  <a:lnTo>
                    <a:pt x="54283" y="42053"/>
                  </a:lnTo>
                  <a:lnTo>
                    <a:pt x="55378" y="42272"/>
                  </a:lnTo>
                  <a:lnTo>
                    <a:pt x="57283" y="42043"/>
                  </a:lnTo>
                  <a:lnTo>
                    <a:pt x="59493" y="40815"/>
                  </a:lnTo>
                  <a:lnTo>
                    <a:pt x="60655" y="38519"/>
                  </a:lnTo>
                  <a:lnTo>
                    <a:pt x="61170" y="36709"/>
                  </a:lnTo>
                  <a:lnTo>
                    <a:pt x="64351" y="33576"/>
                  </a:lnTo>
                  <a:lnTo>
                    <a:pt x="64703" y="31223"/>
                  </a:lnTo>
                  <a:lnTo>
                    <a:pt x="65618" y="29671"/>
                  </a:lnTo>
                  <a:close/>
                  <a:moveTo>
                    <a:pt x="5391" y="23698"/>
                  </a:moveTo>
                  <a:lnTo>
                    <a:pt x="7277" y="26565"/>
                  </a:lnTo>
                  <a:lnTo>
                    <a:pt x="6334" y="27842"/>
                  </a:lnTo>
                  <a:lnTo>
                    <a:pt x="5858" y="28213"/>
                  </a:lnTo>
                  <a:lnTo>
                    <a:pt x="4724" y="27794"/>
                  </a:lnTo>
                  <a:lnTo>
                    <a:pt x="3639" y="28890"/>
                  </a:lnTo>
                  <a:lnTo>
                    <a:pt x="2600" y="29108"/>
                  </a:lnTo>
                  <a:lnTo>
                    <a:pt x="1562" y="27127"/>
                  </a:lnTo>
                  <a:lnTo>
                    <a:pt x="276" y="26337"/>
                  </a:lnTo>
                  <a:lnTo>
                    <a:pt x="0" y="24965"/>
                  </a:lnTo>
                  <a:lnTo>
                    <a:pt x="1724" y="24727"/>
                  </a:lnTo>
                  <a:lnTo>
                    <a:pt x="2753" y="25203"/>
                  </a:lnTo>
                  <a:lnTo>
                    <a:pt x="4686" y="24251"/>
                  </a:lnTo>
                  <a:lnTo>
                    <a:pt x="5391" y="23698"/>
                  </a:lnTo>
                  <a:close/>
                  <a:moveTo>
                    <a:pt x="17173" y="54959"/>
                  </a:moveTo>
                  <a:lnTo>
                    <a:pt x="16507" y="55702"/>
                  </a:lnTo>
                  <a:lnTo>
                    <a:pt x="14564" y="55274"/>
                  </a:lnTo>
                  <a:lnTo>
                    <a:pt x="14907" y="50902"/>
                  </a:lnTo>
                  <a:lnTo>
                    <a:pt x="16011" y="50340"/>
                  </a:lnTo>
                  <a:lnTo>
                    <a:pt x="17745" y="51130"/>
                  </a:lnTo>
                  <a:lnTo>
                    <a:pt x="18507" y="51873"/>
                  </a:lnTo>
                  <a:lnTo>
                    <a:pt x="17173" y="54959"/>
                  </a:lnTo>
                  <a:close/>
                  <a:moveTo>
                    <a:pt x="487537" y="84496"/>
                  </a:moveTo>
                  <a:lnTo>
                    <a:pt x="483813" y="85011"/>
                  </a:lnTo>
                  <a:lnTo>
                    <a:pt x="481232" y="84954"/>
                  </a:lnTo>
                  <a:lnTo>
                    <a:pt x="481708" y="84020"/>
                  </a:lnTo>
                  <a:lnTo>
                    <a:pt x="481584" y="82791"/>
                  </a:lnTo>
                  <a:lnTo>
                    <a:pt x="482812" y="82468"/>
                  </a:lnTo>
                  <a:lnTo>
                    <a:pt x="484232" y="82734"/>
                  </a:lnTo>
                  <a:lnTo>
                    <a:pt x="487537" y="84496"/>
                  </a:lnTo>
                  <a:close/>
                  <a:moveTo>
                    <a:pt x="44701" y="116357"/>
                  </a:moveTo>
                  <a:lnTo>
                    <a:pt x="43348" y="116843"/>
                  </a:lnTo>
                  <a:lnTo>
                    <a:pt x="43272" y="116148"/>
                  </a:lnTo>
                  <a:lnTo>
                    <a:pt x="43510" y="115176"/>
                  </a:lnTo>
                  <a:lnTo>
                    <a:pt x="44501" y="114252"/>
                  </a:lnTo>
                  <a:lnTo>
                    <a:pt x="44958" y="114776"/>
                  </a:lnTo>
                  <a:lnTo>
                    <a:pt x="44701" y="116357"/>
                  </a:lnTo>
                  <a:close/>
                  <a:moveTo>
                    <a:pt x="122301" y="123187"/>
                  </a:moveTo>
                  <a:lnTo>
                    <a:pt x="121005" y="123463"/>
                  </a:lnTo>
                  <a:lnTo>
                    <a:pt x="120301" y="123282"/>
                  </a:lnTo>
                  <a:lnTo>
                    <a:pt x="119825" y="122244"/>
                  </a:lnTo>
                  <a:lnTo>
                    <a:pt x="120910" y="119863"/>
                  </a:lnTo>
                  <a:lnTo>
                    <a:pt x="121310" y="119463"/>
                  </a:lnTo>
                  <a:lnTo>
                    <a:pt x="122339" y="122053"/>
                  </a:lnTo>
                  <a:lnTo>
                    <a:pt x="122301" y="123187"/>
                  </a:lnTo>
                  <a:close/>
                  <a:moveTo>
                    <a:pt x="313915" y="131597"/>
                  </a:moveTo>
                  <a:lnTo>
                    <a:pt x="313096" y="131950"/>
                  </a:lnTo>
                  <a:lnTo>
                    <a:pt x="311829" y="131007"/>
                  </a:lnTo>
                  <a:lnTo>
                    <a:pt x="311534" y="122939"/>
                  </a:lnTo>
                  <a:lnTo>
                    <a:pt x="312420" y="122215"/>
                  </a:lnTo>
                  <a:lnTo>
                    <a:pt x="313001" y="122320"/>
                  </a:lnTo>
                  <a:lnTo>
                    <a:pt x="313620" y="123787"/>
                  </a:lnTo>
                  <a:lnTo>
                    <a:pt x="313563" y="127321"/>
                  </a:lnTo>
                  <a:lnTo>
                    <a:pt x="313677" y="130445"/>
                  </a:lnTo>
                  <a:lnTo>
                    <a:pt x="313915" y="13159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B974AE93-FB6D-9426-18DD-71F8EFCD1264}"/>
                </a:ext>
              </a:extLst>
            </p:cNvPr>
            <p:cNvSpPr>
              <a:spLocks/>
            </p:cNvSpPr>
            <p:nvPr/>
          </p:nvSpPr>
          <p:spPr>
            <a:xfrm>
              <a:off x="7949172" y="3818376"/>
              <a:ext cx="216798" cy="121767"/>
            </a:xfrm>
            <a:custGeom>
              <a:avLst/>
              <a:gdLst>
                <a:gd name="connsiteX0" fmla="*/ 215417 w 216798"/>
                <a:gd name="connsiteY0" fmla="*/ 76648 h 121767"/>
                <a:gd name="connsiteX1" fmla="*/ 216493 w 216798"/>
                <a:gd name="connsiteY1" fmla="*/ 77467 h 121767"/>
                <a:gd name="connsiteX2" fmla="*/ 216608 w 216798"/>
                <a:gd name="connsiteY2" fmla="*/ 78810 h 121767"/>
                <a:gd name="connsiteX3" fmla="*/ 216408 w 216798"/>
                <a:gd name="connsiteY3" fmla="*/ 80296 h 121767"/>
                <a:gd name="connsiteX4" fmla="*/ 215303 w 216798"/>
                <a:gd name="connsiteY4" fmla="*/ 83506 h 121767"/>
                <a:gd name="connsiteX5" fmla="*/ 214293 w 216798"/>
                <a:gd name="connsiteY5" fmla="*/ 85753 h 121767"/>
                <a:gd name="connsiteX6" fmla="*/ 213122 w 216798"/>
                <a:gd name="connsiteY6" fmla="*/ 90507 h 121767"/>
                <a:gd name="connsiteX7" fmla="*/ 212064 w 216798"/>
                <a:gd name="connsiteY7" fmla="*/ 98727 h 121767"/>
                <a:gd name="connsiteX8" fmla="*/ 212293 w 216798"/>
                <a:gd name="connsiteY8" fmla="*/ 100165 h 121767"/>
                <a:gd name="connsiteX9" fmla="*/ 215446 w 216798"/>
                <a:gd name="connsiteY9" fmla="*/ 104861 h 121767"/>
                <a:gd name="connsiteX10" fmla="*/ 216675 w 216798"/>
                <a:gd name="connsiteY10" fmla="*/ 108480 h 121767"/>
                <a:gd name="connsiteX11" fmla="*/ 216798 w 216798"/>
                <a:gd name="connsiteY11" fmla="*/ 110928 h 121767"/>
                <a:gd name="connsiteX12" fmla="*/ 215455 w 216798"/>
                <a:gd name="connsiteY12" fmla="*/ 115053 h 121767"/>
                <a:gd name="connsiteX13" fmla="*/ 213941 w 216798"/>
                <a:gd name="connsiteY13" fmla="*/ 119691 h 121767"/>
                <a:gd name="connsiteX14" fmla="*/ 213198 w 216798"/>
                <a:gd name="connsiteY14" fmla="*/ 120739 h 121767"/>
                <a:gd name="connsiteX15" fmla="*/ 212341 w 216798"/>
                <a:gd name="connsiteY15" fmla="*/ 121110 h 121767"/>
                <a:gd name="connsiteX16" fmla="*/ 208445 w 216798"/>
                <a:gd name="connsiteY16" fmla="*/ 119491 h 121767"/>
                <a:gd name="connsiteX17" fmla="*/ 205768 w 216798"/>
                <a:gd name="connsiteY17" fmla="*/ 119720 h 121767"/>
                <a:gd name="connsiteX18" fmla="*/ 202682 w 216798"/>
                <a:gd name="connsiteY18" fmla="*/ 120615 h 121767"/>
                <a:gd name="connsiteX19" fmla="*/ 199463 w 216798"/>
                <a:gd name="connsiteY19" fmla="*/ 120434 h 121767"/>
                <a:gd name="connsiteX20" fmla="*/ 196796 w 216798"/>
                <a:gd name="connsiteY20" fmla="*/ 119901 h 121767"/>
                <a:gd name="connsiteX21" fmla="*/ 193434 w 216798"/>
                <a:gd name="connsiteY21" fmla="*/ 121768 h 121767"/>
                <a:gd name="connsiteX22" fmla="*/ 190205 w 216798"/>
                <a:gd name="connsiteY22" fmla="*/ 120758 h 121767"/>
                <a:gd name="connsiteX23" fmla="*/ 188137 w 216798"/>
                <a:gd name="connsiteY23" fmla="*/ 119605 h 121767"/>
                <a:gd name="connsiteX24" fmla="*/ 186766 w 216798"/>
                <a:gd name="connsiteY24" fmla="*/ 116377 h 121767"/>
                <a:gd name="connsiteX25" fmla="*/ 186185 w 216798"/>
                <a:gd name="connsiteY25" fmla="*/ 115967 h 121767"/>
                <a:gd name="connsiteX26" fmla="*/ 179394 w 216798"/>
                <a:gd name="connsiteY26" fmla="*/ 119339 h 121767"/>
                <a:gd name="connsiteX27" fmla="*/ 177765 w 216798"/>
                <a:gd name="connsiteY27" fmla="*/ 119548 h 121767"/>
                <a:gd name="connsiteX28" fmla="*/ 173545 w 216798"/>
                <a:gd name="connsiteY28" fmla="*/ 117738 h 121767"/>
                <a:gd name="connsiteX29" fmla="*/ 170097 w 216798"/>
                <a:gd name="connsiteY29" fmla="*/ 115938 h 121767"/>
                <a:gd name="connsiteX30" fmla="*/ 168802 w 216798"/>
                <a:gd name="connsiteY30" fmla="*/ 115405 h 121767"/>
                <a:gd name="connsiteX31" fmla="*/ 165468 w 216798"/>
                <a:gd name="connsiteY31" fmla="*/ 114700 h 121767"/>
                <a:gd name="connsiteX32" fmla="*/ 162477 w 216798"/>
                <a:gd name="connsiteY32" fmla="*/ 114290 h 121767"/>
                <a:gd name="connsiteX33" fmla="*/ 159210 w 216798"/>
                <a:gd name="connsiteY33" fmla="*/ 113176 h 121767"/>
                <a:gd name="connsiteX34" fmla="*/ 155153 w 216798"/>
                <a:gd name="connsiteY34" fmla="*/ 114643 h 121767"/>
                <a:gd name="connsiteX35" fmla="*/ 153514 w 216798"/>
                <a:gd name="connsiteY35" fmla="*/ 114519 h 121767"/>
                <a:gd name="connsiteX36" fmla="*/ 151990 w 216798"/>
                <a:gd name="connsiteY36" fmla="*/ 113462 h 121767"/>
                <a:gd name="connsiteX37" fmla="*/ 151190 w 216798"/>
                <a:gd name="connsiteY37" fmla="*/ 111300 h 121767"/>
                <a:gd name="connsiteX38" fmla="*/ 150990 w 216798"/>
                <a:gd name="connsiteY38" fmla="*/ 109242 h 121767"/>
                <a:gd name="connsiteX39" fmla="*/ 149609 w 216798"/>
                <a:gd name="connsiteY39" fmla="*/ 107833 h 121767"/>
                <a:gd name="connsiteX40" fmla="*/ 147485 w 216798"/>
                <a:gd name="connsiteY40" fmla="*/ 107509 h 121767"/>
                <a:gd name="connsiteX41" fmla="*/ 144484 w 216798"/>
                <a:gd name="connsiteY41" fmla="*/ 108776 h 121767"/>
                <a:gd name="connsiteX42" fmla="*/ 140112 w 216798"/>
                <a:gd name="connsiteY42" fmla="*/ 110452 h 121767"/>
                <a:gd name="connsiteX43" fmla="*/ 138703 w 216798"/>
                <a:gd name="connsiteY43" fmla="*/ 110166 h 121767"/>
                <a:gd name="connsiteX44" fmla="*/ 137407 w 216798"/>
                <a:gd name="connsiteY44" fmla="*/ 109690 h 121767"/>
                <a:gd name="connsiteX45" fmla="*/ 136931 w 216798"/>
                <a:gd name="connsiteY45" fmla="*/ 109242 h 121767"/>
                <a:gd name="connsiteX46" fmla="*/ 136331 w 216798"/>
                <a:gd name="connsiteY46" fmla="*/ 107309 h 121767"/>
                <a:gd name="connsiteX47" fmla="*/ 135636 w 216798"/>
                <a:gd name="connsiteY47" fmla="*/ 106880 h 121767"/>
                <a:gd name="connsiteX48" fmla="*/ 134617 w 216798"/>
                <a:gd name="connsiteY48" fmla="*/ 106814 h 121767"/>
                <a:gd name="connsiteX49" fmla="*/ 132826 w 216798"/>
                <a:gd name="connsiteY49" fmla="*/ 106347 h 121767"/>
                <a:gd name="connsiteX50" fmla="*/ 130597 w 216798"/>
                <a:gd name="connsiteY50" fmla="*/ 104908 h 121767"/>
                <a:gd name="connsiteX51" fmla="*/ 123872 w 216798"/>
                <a:gd name="connsiteY51" fmla="*/ 101508 h 121767"/>
                <a:gd name="connsiteX52" fmla="*/ 123024 w 216798"/>
                <a:gd name="connsiteY52" fmla="*/ 99994 h 121767"/>
                <a:gd name="connsiteX53" fmla="*/ 123053 w 216798"/>
                <a:gd name="connsiteY53" fmla="*/ 96641 h 121767"/>
                <a:gd name="connsiteX54" fmla="*/ 122681 w 216798"/>
                <a:gd name="connsiteY54" fmla="*/ 95260 h 121767"/>
                <a:gd name="connsiteX55" fmla="*/ 121862 w 216798"/>
                <a:gd name="connsiteY55" fmla="*/ 93802 h 121767"/>
                <a:gd name="connsiteX56" fmla="*/ 118405 w 216798"/>
                <a:gd name="connsiteY56" fmla="*/ 92316 h 121767"/>
                <a:gd name="connsiteX57" fmla="*/ 111700 w 216798"/>
                <a:gd name="connsiteY57" fmla="*/ 89935 h 121767"/>
                <a:gd name="connsiteX58" fmla="*/ 107985 w 216798"/>
                <a:gd name="connsiteY58" fmla="*/ 88030 h 121767"/>
                <a:gd name="connsiteX59" fmla="*/ 106213 w 216798"/>
                <a:gd name="connsiteY59" fmla="*/ 88925 h 121767"/>
                <a:gd name="connsiteX60" fmla="*/ 102803 w 216798"/>
                <a:gd name="connsiteY60" fmla="*/ 89716 h 121767"/>
                <a:gd name="connsiteX61" fmla="*/ 100974 w 216798"/>
                <a:gd name="connsiteY61" fmla="*/ 91440 h 121767"/>
                <a:gd name="connsiteX62" fmla="*/ 98784 w 216798"/>
                <a:gd name="connsiteY62" fmla="*/ 90887 h 121767"/>
                <a:gd name="connsiteX63" fmla="*/ 93573 w 216798"/>
                <a:gd name="connsiteY63" fmla="*/ 89078 h 121767"/>
                <a:gd name="connsiteX64" fmla="*/ 90773 w 216798"/>
                <a:gd name="connsiteY64" fmla="*/ 88811 h 121767"/>
                <a:gd name="connsiteX65" fmla="*/ 89087 w 216798"/>
                <a:gd name="connsiteY65" fmla="*/ 89430 h 121767"/>
                <a:gd name="connsiteX66" fmla="*/ 88696 w 216798"/>
                <a:gd name="connsiteY66" fmla="*/ 90459 h 121767"/>
                <a:gd name="connsiteX67" fmla="*/ 86563 w 216798"/>
                <a:gd name="connsiteY67" fmla="*/ 91640 h 121767"/>
                <a:gd name="connsiteX68" fmla="*/ 84534 w 216798"/>
                <a:gd name="connsiteY68" fmla="*/ 90697 h 121767"/>
                <a:gd name="connsiteX69" fmla="*/ 80524 w 216798"/>
                <a:gd name="connsiteY69" fmla="*/ 89440 h 121767"/>
                <a:gd name="connsiteX70" fmla="*/ 77019 w 216798"/>
                <a:gd name="connsiteY70" fmla="*/ 88745 h 121767"/>
                <a:gd name="connsiteX71" fmla="*/ 71694 w 216798"/>
                <a:gd name="connsiteY71" fmla="*/ 87201 h 121767"/>
                <a:gd name="connsiteX72" fmla="*/ 71085 w 216798"/>
                <a:gd name="connsiteY72" fmla="*/ 84877 h 121767"/>
                <a:gd name="connsiteX73" fmla="*/ 70189 w 216798"/>
                <a:gd name="connsiteY73" fmla="*/ 82572 h 121767"/>
                <a:gd name="connsiteX74" fmla="*/ 68932 w 216798"/>
                <a:gd name="connsiteY74" fmla="*/ 82163 h 121767"/>
                <a:gd name="connsiteX75" fmla="*/ 64160 w 216798"/>
                <a:gd name="connsiteY75" fmla="*/ 82620 h 121767"/>
                <a:gd name="connsiteX76" fmla="*/ 59779 w 216798"/>
                <a:gd name="connsiteY76" fmla="*/ 80077 h 121767"/>
                <a:gd name="connsiteX77" fmla="*/ 55083 w 216798"/>
                <a:gd name="connsiteY77" fmla="*/ 76810 h 121767"/>
                <a:gd name="connsiteX78" fmla="*/ 53083 w 216798"/>
                <a:gd name="connsiteY78" fmla="*/ 75743 h 121767"/>
                <a:gd name="connsiteX79" fmla="*/ 51758 w 216798"/>
                <a:gd name="connsiteY79" fmla="*/ 75352 h 121767"/>
                <a:gd name="connsiteX80" fmla="*/ 50625 w 216798"/>
                <a:gd name="connsiteY80" fmla="*/ 75781 h 121767"/>
                <a:gd name="connsiteX81" fmla="*/ 49330 w 216798"/>
                <a:gd name="connsiteY81" fmla="*/ 76533 h 121767"/>
                <a:gd name="connsiteX82" fmla="*/ 48149 w 216798"/>
                <a:gd name="connsiteY82" fmla="*/ 76753 h 121767"/>
                <a:gd name="connsiteX83" fmla="*/ 45596 w 216798"/>
                <a:gd name="connsiteY83" fmla="*/ 75343 h 121767"/>
                <a:gd name="connsiteX84" fmla="*/ 42348 w 216798"/>
                <a:gd name="connsiteY84" fmla="*/ 73343 h 121767"/>
                <a:gd name="connsiteX85" fmla="*/ 38348 w 216798"/>
                <a:gd name="connsiteY85" fmla="*/ 70876 h 121767"/>
                <a:gd name="connsiteX86" fmla="*/ 33661 w 216798"/>
                <a:gd name="connsiteY86" fmla="*/ 67437 h 121767"/>
                <a:gd name="connsiteX87" fmla="*/ 31737 w 216798"/>
                <a:gd name="connsiteY87" fmla="*/ 65484 h 121767"/>
                <a:gd name="connsiteX88" fmla="*/ 30870 w 216798"/>
                <a:gd name="connsiteY88" fmla="*/ 64027 h 121767"/>
                <a:gd name="connsiteX89" fmla="*/ 29870 w 216798"/>
                <a:gd name="connsiteY89" fmla="*/ 62646 h 121767"/>
                <a:gd name="connsiteX90" fmla="*/ 25793 w 216798"/>
                <a:gd name="connsiteY90" fmla="*/ 60388 h 121767"/>
                <a:gd name="connsiteX91" fmla="*/ 22574 w 216798"/>
                <a:gd name="connsiteY91" fmla="*/ 58607 h 121767"/>
                <a:gd name="connsiteX92" fmla="*/ 18688 w 216798"/>
                <a:gd name="connsiteY92" fmla="*/ 56455 h 121767"/>
                <a:gd name="connsiteX93" fmla="*/ 18040 w 216798"/>
                <a:gd name="connsiteY93" fmla="*/ 56026 h 121767"/>
                <a:gd name="connsiteX94" fmla="*/ 16573 w 216798"/>
                <a:gd name="connsiteY94" fmla="*/ 54740 h 121767"/>
                <a:gd name="connsiteX95" fmla="*/ 14316 w 216798"/>
                <a:gd name="connsiteY95" fmla="*/ 53130 h 121767"/>
                <a:gd name="connsiteX96" fmla="*/ 12468 w 216798"/>
                <a:gd name="connsiteY96" fmla="*/ 52654 h 121767"/>
                <a:gd name="connsiteX97" fmla="*/ 11877 w 216798"/>
                <a:gd name="connsiteY97" fmla="*/ 53550 h 121767"/>
                <a:gd name="connsiteX98" fmla="*/ 11430 w 216798"/>
                <a:gd name="connsiteY98" fmla="*/ 54483 h 121767"/>
                <a:gd name="connsiteX99" fmla="*/ 9820 w 216798"/>
                <a:gd name="connsiteY99" fmla="*/ 54264 h 121767"/>
                <a:gd name="connsiteX100" fmla="*/ 7305 w 216798"/>
                <a:gd name="connsiteY100" fmla="*/ 52616 h 121767"/>
                <a:gd name="connsiteX101" fmla="*/ 4676 w 216798"/>
                <a:gd name="connsiteY101" fmla="*/ 50892 h 121767"/>
                <a:gd name="connsiteX102" fmla="*/ 2629 w 216798"/>
                <a:gd name="connsiteY102" fmla="*/ 49292 h 121767"/>
                <a:gd name="connsiteX103" fmla="*/ 514 w 216798"/>
                <a:gd name="connsiteY103" fmla="*/ 47644 h 121767"/>
                <a:gd name="connsiteX104" fmla="*/ 0 w 216798"/>
                <a:gd name="connsiteY104" fmla="*/ 46425 h 121767"/>
                <a:gd name="connsiteX105" fmla="*/ 885 w 216798"/>
                <a:gd name="connsiteY105" fmla="*/ 42663 h 121767"/>
                <a:gd name="connsiteX106" fmla="*/ 2114 w 216798"/>
                <a:gd name="connsiteY106" fmla="*/ 39434 h 121767"/>
                <a:gd name="connsiteX107" fmla="*/ 3153 w 216798"/>
                <a:gd name="connsiteY107" fmla="*/ 38710 h 121767"/>
                <a:gd name="connsiteX108" fmla="*/ 4848 w 216798"/>
                <a:gd name="connsiteY108" fmla="*/ 36567 h 121767"/>
                <a:gd name="connsiteX109" fmla="*/ 5467 w 216798"/>
                <a:gd name="connsiteY109" fmla="*/ 32804 h 121767"/>
                <a:gd name="connsiteX110" fmla="*/ 5439 w 216798"/>
                <a:gd name="connsiteY110" fmla="*/ 29585 h 121767"/>
                <a:gd name="connsiteX111" fmla="*/ 7086 w 216798"/>
                <a:gd name="connsiteY111" fmla="*/ 25041 h 121767"/>
                <a:gd name="connsiteX112" fmla="*/ 9372 w 216798"/>
                <a:gd name="connsiteY112" fmla="*/ 20203 h 121767"/>
                <a:gd name="connsiteX113" fmla="*/ 13306 w 216798"/>
                <a:gd name="connsiteY113" fmla="*/ 15012 h 121767"/>
                <a:gd name="connsiteX114" fmla="*/ 15001 w 216798"/>
                <a:gd name="connsiteY114" fmla="*/ 13288 h 121767"/>
                <a:gd name="connsiteX115" fmla="*/ 16916 w 216798"/>
                <a:gd name="connsiteY115" fmla="*/ 12106 h 121767"/>
                <a:gd name="connsiteX116" fmla="*/ 20545 w 216798"/>
                <a:gd name="connsiteY116" fmla="*/ 8268 h 121767"/>
                <a:gd name="connsiteX117" fmla="*/ 21298 w 216798"/>
                <a:gd name="connsiteY117" fmla="*/ 7639 h 121767"/>
                <a:gd name="connsiteX118" fmla="*/ 22888 w 216798"/>
                <a:gd name="connsiteY118" fmla="*/ 6648 h 121767"/>
                <a:gd name="connsiteX119" fmla="*/ 24450 w 216798"/>
                <a:gd name="connsiteY119" fmla="*/ 6401 h 121767"/>
                <a:gd name="connsiteX120" fmla="*/ 25632 w 216798"/>
                <a:gd name="connsiteY120" fmla="*/ 6877 h 121767"/>
                <a:gd name="connsiteX121" fmla="*/ 26841 w 216798"/>
                <a:gd name="connsiteY121" fmla="*/ 8887 h 121767"/>
                <a:gd name="connsiteX122" fmla="*/ 28308 w 216798"/>
                <a:gd name="connsiteY122" fmla="*/ 10801 h 121767"/>
                <a:gd name="connsiteX123" fmla="*/ 30089 w 216798"/>
                <a:gd name="connsiteY123" fmla="*/ 10706 h 121767"/>
                <a:gd name="connsiteX124" fmla="*/ 32175 w 216798"/>
                <a:gd name="connsiteY124" fmla="*/ 9068 h 121767"/>
                <a:gd name="connsiteX125" fmla="*/ 36500 w 216798"/>
                <a:gd name="connsiteY125" fmla="*/ 1543 h 121767"/>
                <a:gd name="connsiteX126" fmla="*/ 42510 w 216798"/>
                <a:gd name="connsiteY126" fmla="*/ 0 h 121767"/>
                <a:gd name="connsiteX127" fmla="*/ 48206 w 216798"/>
                <a:gd name="connsiteY127" fmla="*/ 781 h 121767"/>
                <a:gd name="connsiteX128" fmla="*/ 53244 w 216798"/>
                <a:gd name="connsiteY128" fmla="*/ 1876 h 121767"/>
                <a:gd name="connsiteX129" fmla="*/ 54730 w 216798"/>
                <a:gd name="connsiteY129" fmla="*/ 4391 h 121767"/>
                <a:gd name="connsiteX130" fmla="*/ 55702 w 216798"/>
                <a:gd name="connsiteY130" fmla="*/ 7048 h 121767"/>
                <a:gd name="connsiteX131" fmla="*/ 56331 w 216798"/>
                <a:gd name="connsiteY131" fmla="*/ 8392 h 121767"/>
                <a:gd name="connsiteX132" fmla="*/ 57988 w 216798"/>
                <a:gd name="connsiteY132" fmla="*/ 9973 h 121767"/>
                <a:gd name="connsiteX133" fmla="*/ 65094 w 216798"/>
                <a:gd name="connsiteY133" fmla="*/ 13726 h 121767"/>
                <a:gd name="connsiteX134" fmla="*/ 69218 w 216798"/>
                <a:gd name="connsiteY134" fmla="*/ 17107 h 121767"/>
                <a:gd name="connsiteX135" fmla="*/ 74923 w 216798"/>
                <a:gd name="connsiteY135" fmla="*/ 21641 h 121767"/>
                <a:gd name="connsiteX136" fmla="*/ 79191 w 216798"/>
                <a:gd name="connsiteY136" fmla="*/ 23632 h 121767"/>
                <a:gd name="connsiteX137" fmla="*/ 82972 w 216798"/>
                <a:gd name="connsiteY137" fmla="*/ 23803 h 121767"/>
                <a:gd name="connsiteX138" fmla="*/ 85106 w 216798"/>
                <a:gd name="connsiteY138" fmla="*/ 25575 h 121767"/>
                <a:gd name="connsiteX139" fmla="*/ 88316 w 216798"/>
                <a:gd name="connsiteY139" fmla="*/ 29108 h 121767"/>
                <a:gd name="connsiteX140" fmla="*/ 91030 w 216798"/>
                <a:gd name="connsiteY140" fmla="*/ 33157 h 121767"/>
                <a:gd name="connsiteX141" fmla="*/ 94412 w 216798"/>
                <a:gd name="connsiteY141" fmla="*/ 36900 h 121767"/>
                <a:gd name="connsiteX142" fmla="*/ 96755 w 216798"/>
                <a:gd name="connsiteY142" fmla="*/ 36776 h 121767"/>
                <a:gd name="connsiteX143" fmla="*/ 99946 w 216798"/>
                <a:gd name="connsiteY143" fmla="*/ 35566 h 121767"/>
                <a:gd name="connsiteX144" fmla="*/ 103841 w 216798"/>
                <a:gd name="connsiteY144" fmla="*/ 33976 h 121767"/>
                <a:gd name="connsiteX145" fmla="*/ 106137 w 216798"/>
                <a:gd name="connsiteY145" fmla="*/ 34757 h 121767"/>
                <a:gd name="connsiteX146" fmla="*/ 108261 w 216798"/>
                <a:gd name="connsiteY146" fmla="*/ 35795 h 121767"/>
                <a:gd name="connsiteX147" fmla="*/ 108966 w 216798"/>
                <a:gd name="connsiteY147" fmla="*/ 37729 h 121767"/>
                <a:gd name="connsiteX148" fmla="*/ 110251 w 216798"/>
                <a:gd name="connsiteY148" fmla="*/ 41386 h 121767"/>
                <a:gd name="connsiteX149" fmla="*/ 111661 w 216798"/>
                <a:gd name="connsiteY149" fmla="*/ 45177 h 121767"/>
                <a:gd name="connsiteX150" fmla="*/ 113890 w 216798"/>
                <a:gd name="connsiteY150" fmla="*/ 46501 h 121767"/>
                <a:gd name="connsiteX151" fmla="*/ 116538 w 216798"/>
                <a:gd name="connsiteY151" fmla="*/ 48444 h 121767"/>
                <a:gd name="connsiteX152" fmla="*/ 117996 w 216798"/>
                <a:gd name="connsiteY152" fmla="*/ 49987 h 121767"/>
                <a:gd name="connsiteX153" fmla="*/ 122948 w 216798"/>
                <a:gd name="connsiteY153" fmla="*/ 52826 h 121767"/>
                <a:gd name="connsiteX154" fmla="*/ 123644 w 216798"/>
                <a:gd name="connsiteY154" fmla="*/ 53978 h 121767"/>
                <a:gd name="connsiteX155" fmla="*/ 124644 w 216798"/>
                <a:gd name="connsiteY155" fmla="*/ 54759 h 121767"/>
                <a:gd name="connsiteX156" fmla="*/ 125853 w 216798"/>
                <a:gd name="connsiteY156" fmla="*/ 55254 h 121767"/>
                <a:gd name="connsiteX157" fmla="*/ 126854 w 216798"/>
                <a:gd name="connsiteY157" fmla="*/ 55836 h 121767"/>
                <a:gd name="connsiteX158" fmla="*/ 128416 w 216798"/>
                <a:gd name="connsiteY158" fmla="*/ 56036 h 121767"/>
                <a:gd name="connsiteX159" fmla="*/ 134131 w 216798"/>
                <a:gd name="connsiteY159" fmla="*/ 54340 h 121767"/>
                <a:gd name="connsiteX160" fmla="*/ 135655 w 216798"/>
                <a:gd name="connsiteY160" fmla="*/ 54550 h 121767"/>
                <a:gd name="connsiteX161" fmla="*/ 136531 w 216798"/>
                <a:gd name="connsiteY161" fmla="*/ 54864 h 121767"/>
                <a:gd name="connsiteX162" fmla="*/ 136560 w 216798"/>
                <a:gd name="connsiteY162" fmla="*/ 55483 h 121767"/>
                <a:gd name="connsiteX163" fmla="*/ 135531 w 216798"/>
                <a:gd name="connsiteY163" fmla="*/ 58131 h 121767"/>
                <a:gd name="connsiteX164" fmla="*/ 134655 w 216798"/>
                <a:gd name="connsiteY164" fmla="*/ 61522 h 121767"/>
                <a:gd name="connsiteX165" fmla="*/ 135560 w 216798"/>
                <a:gd name="connsiteY165" fmla="*/ 63217 h 121767"/>
                <a:gd name="connsiteX166" fmla="*/ 137960 w 216798"/>
                <a:gd name="connsiteY166" fmla="*/ 63922 h 121767"/>
                <a:gd name="connsiteX167" fmla="*/ 143256 w 216798"/>
                <a:gd name="connsiteY167" fmla="*/ 64427 h 121767"/>
                <a:gd name="connsiteX168" fmla="*/ 150409 w 216798"/>
                <a:gd name="connsiteY168" fmla="*/ 64380 h 121767"/>
                <a:gd name="connsiteX169" fmla="*/ 152590 w 216798"/>
                <a:gd name="connsiteY169" fmla="*/ 66094 h 121767"/>
                <a:gd name="connsiteX170" fmla="*/ 154743 w 216798"/>
                <a:gd name="connsiteY170" fmla="*/ 68666 h 121767"/>
                <a:gd name="connsiteX171" fmla="*/ 156924 w 216798"/>
                <a:gd name="connsiteY171" fmla="*/ 73057 h 121767"/>
                <a:gd name="connsiteX172" fmla="*/ 157791 w 216798"/>
                <a:gd name="connsiteY172" fmla="*/ 74914 h 121767"/>
                <a:gd name="connsiteX173" fmla="*/ 158867 w 216798"/>
                <a:gd name="connsiteY173" fmla="*/ 75448 h 121767"/>
                <a:gd name="connsiteX174" fmla="*/ 160724 w 216798"/>
                <a:gd name="connsiteY174" fmla="*/ 74714 h 121767"/>
                <a:gd name="connsiteX175" fmla="*/ 161039 w 216798"/>
                <a:gd name="connsiteY175" fmla="*/ 72914 h 121767"/>
                <a:gd name="connsiteX176" fmla="*/ 161115 w 216798"/>
                <a:gd name="connsiteY176" fmla="*/ 70228 h 121767"/>
                <a:gd name="connsiteX177" fmla="*/ 162677 w 216798"/>
                <a:gd name="connsiteY177" fmla="*/ 69304 h 121767"/>
                <a:gd name="connsiteX178" fmla="*/ 163677 w 216798"/>
                <a:gd name="connsiteY178" fmla="*/ 69990 h 121767"/>
                <a:gd name="connsiteX179" fmla="*/ 164839 w 216798"/>
                <a:gd name="connsiteY179" fmla="*/ 72085 h 121767"/>
                <a:gd name="connsiteX180" fmla="*/ 167792 w 216798"/>
                <a:gd name="connsiteY180" fmla="*/ 73971 h 121767"/>
                <a:gd name="connsiteX181" fmla="*/ 169936 w 216798"/>
                <a:gd name="connsiteY181" fmla="*/ 74895 h 121767"/>
                <a:gd name="connsiteX182" fmla="*/ 171974 w 216798"/>
                <a:gd name="connsiteY182" fmla="*/ 74571 h 121767"/>
                <a:gd name="connsiteX183" fmla="*/ 172831 w 216798"/>
                <a:gd name="connsiteY183" fmla="*/ 73847 h 121767"/>
                <a:gd name="connsiteX184" fmla="*/ 173831 w 216798"/>
                <a:gd name="connsiteY184" fmla="*/ 70180 h 121767"/>
                <a:gd name="connsiteX185" fmla="*/ 175440 w 216798"/>
                <a:gd name="connsiteY185" fmla="*/ 69647 h 121767"/>
                <a:gd name="connsiteX186" fmla="*/ 177469 w 216798"/>
                <a:gd name="connsiteY186" fmla="*/ 69885 h 121767"/>
                <a:gd name="connsiteX187" fmla="*/ 178251 w 216798"/>
                <a:gd name="connsiteY187" fmla="*/ 70618 h 121767"/>
                <a:gd name="connsiteX188" fmla="*/ 179070 w 216798"/>
                <a:gd name="connsiteY188" fmla="*/ 72085 h 121767"/>
                <a:gd name="connsiteX189" fmla="*/ 181537 w 216798"/>
                <a:gd name="connsiteY189" fmla="*/ 72780 h 121767"/>
                <a:gd name="connsiteX190" fmla="*/ 183985 w 216798"/>
                <a:gd name="connsiteY190" fmla="*/ 73695 h 121767"/>
                <a:gd name="connsiteX191" fmla="*/ 186280 w 216798"/>
                <a:gd name="connsiteY191" fmla="*/ 74895 h 121767"/>
                <a:gd name="connsiteX192" fmla="*/ 189528 w 216798"/>
                <a:gd name="connsiteY192" fmla="*/ 77610 h 121767"/>
                <a:gd name="connsiteX193" fmla="*/ 193519 w 216798"/>
                <a:gd name="connsiteY193" fmla="*/ 78115 h 121767"/>
                <a:gd name="connsiteX194" fmla="*/ 198158 w 216798"/>
                <a:gd name="connsiteY194" fmla="*/ 78048 h 121767"/>
                <a:gd name="connsiteX195" fmla="*/ 200596 w 216798"/>
                <a:gd name="connsiteY195" fmla="*/ 78115 h 121767"/>
                <a:gd name="connsiteX196" fmla="*/ 202387 w 216798"/>
                <a:gd name="connsiteY196" fmla="*/ 78315 h 121767"/>
                <a:gd name="connsiteX197" fmla="*/ 203997 w 216798"/>
                <a:gd name="connsiteY197" fmla="*/ 78124 h 121767"/>
                <a:gd name="connsiteX198" fmla="*/ 208749 w 216798"/>
                <a:gd name="connsiteY198" fmla="*/ 76181 h 121767"/>
                <a:gd name="connsiteX199" fmla="*/ 210693 w 216798"/>
                <a:gd name="connsiteY199" fmla="*/ 76038 h 121767"/>
                <a:gd name="connsiteX200" fmla="*/ 213103 w 216798"/>
                <a:gd name="connsiteY200" fmla="*/ 76257 h 121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16798" h="121767">
                  <a:moveTo>
                    <a:pt x="215417" y="76648"/>
                  </a:moveTo>
                  <a:lnTo>
                    <a:pt x="216493" y="77467"/>
                  </a:lnTo>
                  <a:lnTo>
                    <a:pt x="216608" y="78810"/>
                  </a:lnTo>
                  <a:lnTo>
                    <a:pt x="216408" y="80296"/>
                  </a:lnTo>
                  <a:lnTo>
                    <a:pt x="215303" y="83506"/>
                  </a:lnTo>
                  <a:lnTo>
                    <a:pt x="214293" y="85753"/>
                  </a:lnTo>
                  <a:lnTo>
                    <a:pt x="213122" y="90507"/>
                  </a:lnTo>
                  <a:lnTo>
                    <a:pt x="212064" y="98727"/>
                  </a:lnTo>
                  <a:lnTo>
                    <a:pt x="212293" y="100165"/>
                  </a:lnTo>
                  <a:lnTo>
                    <a:pt x="215446" y="104861"/>
                  </a:lnTo>
                  <a:lnTo>
                    <a:pt x="216675" y="108480"/>
                  </a:lnTo>
                  <a:lnTo>
                    <a:pt x="216798" y="110928"/>
                  </a:lnTo>
                  <a:lnTo>
                    <a:pt x="215455" y="115053"/>
                  </a:lnTo>
                  <a:lnTo>
                    <a:pt x="213941" y="119691"/>
                  </a:lnTo>
                  <a:lnTo>
                    <a:pt x="213198" y="120739"/>
                  </a:lnTo>
                  <a:lnTo>
                    <a:pt x="212341" y="121110"/>
                  </a:lnTo>
                  <a:lnTo>
                    <a:pt x="208445" y="119491"/>
                  </a:lnTo>
                  <a:lnTo>
                    <a:pt x="205768" y="119720"/>
                  </a:lnTo>
                  <a:lnTo>
                    <a:pt x="202682" y="120615"/>
                  </a:lnTo>
                  <a:lnTo>
                    <a:pt x="199463" y="120434"/>
                  </a:lnTo>
                  <a:lnTo>
                    <a:pt x="196796" y="119901"/>
                  </a:lnTo>
                  <a:lnTo>
                    <a:pt x="193434" y="121768"/>
                  </a:lnTo>
                  <a:lnTo>
                    <a:pt x="190205" y="120758"/>
                  </a:lnTo>
                  <a:lnTo>
                    <a:pt x="188137" y="119605"/>
                  </a:lnTo>
                  <a:lnTo>
                    <a:pt x="186766" y="116377"/>
                  </a:lnTo>
                  <a:lnTo>
                    <a:pt x="186185" y="115967"/>
                  </a:lnTo>
                  <a:lnTo>
                    <a:pt x="179394" y="119339"/>
                  </a:lnTo>
                  <a:lnTo>
                    <a:pt x="177765" y="119548"/>
                  </a:lnTo>
                  <a:lnTo>
                    <a:pt x="173545" y="117738"/>
                  </a:lnTo>
                  <a:lnTo>
                    <a:pt x="170097" y="115938"/>
                  </a:lnTo>
                  <a:lnTo>
                    <a:pt x="168802" y="115405"/>
                  </a:lnTo>
                  <a:lnTo>
                    <a:pt x="165468" y="114700"/>
                  </a:lnTo>
                  <a:lnTo>
                    <a:pt x="162477" y="114290"/>
                  </a:lnTo>
                  <a:lnTo>
                    <a:pt x="159210" y="113176"/>
                  </a:lnTo>
                  <a:lnTo>
                    <a:pt x="155153" y="114643"/>
                  </a:lnTo>
                  <a:lnTo>
                    <a:pt x="153514" y="114519"/>
                  </a:lnTo>
                  <a:lnTo>
                    <a:pt x="151990" y="113462"/>
                  </a:lnTo>
                  <a:lnTo>
                    <a:pt x="151190" y="111300"/>
                  </a:lnTo>
                  <a:lnTo>
                    <a:pt x="150990" y="109242"/>
                  </a:lnTo>
                  <a:lnTo>
                    <a:pt x="149609" y="107833"/>
                  </a:lnTo>
                  <a:lnTo>
                    <a:pt x="147485" y="107509"/>
                  </a:lnTo>
                  <a:lnTo>
                    <a:pt x="144484" y="108776"/>
                  </a:lnTo>
                  <a:lnTo>
                    <a:pt x="140112" y="110452"/>
                  </a:lnTo>
                  <a:lnTo>
                    <a:pt x="138703" y="110166"/>
                  </a:lnTo>
                  <a:lnTo>
                    <a:pt x="137407" y="109690"/>
                  </a:lnTo>
                  <a:lnTo>
                    <a:pt x="136931" y="109242"/>
                  </a:lnTo>
                  <a:lnTo>
                    <a:pt x="136331" y="107309"/>
                  </a:lnTo>
                  <a:lnTo>
                    <a:pt x="135636" y="106880"/>
                  </a:lnTo>
                  <a:lnTo>
                    <a:pt x="134617" y="106814"/>
                  </a:lnTo>
                  <a:lnTo>
                    <a:pt x="132826" y="106347"/>
                  </a:lnTo>
                  <a:lnTo>
                    <a:pt x="130597" y="104908"/>
                  </a:lnTo>
                  <a:lnTo>
                    <a:pt x="123872" y="101508"/>
                  </a:lnTo>
                  <a:lnTo>
                    <a:pt x="123024" y="99994"/>
                  </a:lnTo>
                  <a:lnTo>
                    <a:pt x="123053" y="96641"/>
                  </a:lnTo>
                  <a:lnTo>
                    <a:pt x="122681" y="95260"/>
                  </a:lnTo>
                  <a:lnTo>
                    <a:pt x="121862" y="93802"/>
                  </a:lnTo>
                  <a:lnTo>
                    <a:pt x="118405" y="92316"/>
                  </a:lnTo>
                  <a:lnTo>
                    <a:pt x="111700" y="89935"/>
                  </a:lnTo>
                  <a:lnTo>
                    <a:pt x="107985" y="88030"/>
                  </a:lnTo>
                  <a:lnTo>
                    <a:pt x="106213" y="88925"/>
                  </a:lnTo>
                  <a:lnTo>
                    <a:pt x="102803" y="89716"/>
                  </a:lnTo>
                  <a:lnTo>
                    <a:pt x="100974" y="91440"/>
                  </a:lnTo>
                  <a:lnTo>
                    <a:pt x="98784" y="90887"/>
                  </a:lnTo>
                  <a:lnTo>
                    <a:pt x="93573" y="89078"/>
                  </a:lnTo>
                  <a:lnTo>
                    <a:pt x="90773" y="88811"/>
                  </a:lnTo>
                  <a:lnTo>
                    <a:pt x="89087" y="89430"/>
                  </a:lnTo>
                  <a:lnTo>
                    <a:pt x="88696" y="90459"/>
                  </a:lnTo>
                  <a:lnTo>
                    <a:pt x="86563" y="91640"/>
                  </a:lnTo>
                  <a:lnTo>
                    <a:pt x="84534" y="90697"/>
                  </a:lnTo>
                  <a:lnTo>
                    <a:pt x="80524" y="89440"/>
                  </a:lnTo>
                  <a:lnTo>
                    <a:pt x="77019" y="88745"/>
                  </a:lnTo>
                  <a:lnTo>
                    <a:pt x="71694" y="87201"/>
                  </a:lnTo>
                  <a:lnTo>
                    <a:pt x="71085" y="84877"/>
                  </a:lnTo>
                  <a:lnTo>
                    <a:pt x="70189" y="82572"/>
                  </a:lnTo>
                  <a:lnTo>
                    <a:pt x="68932" y="82163"/>
                  </a:lnTo>
                  <a:lnTo>
                    <a:pt x="64160" y="82620"/>
                  </a:lnTo>
                  <a:lnTo>
                    <a:pt x="59779" y="80077"/>
                  </a:lnTo>
                  <a:lnTo>
                    <a:pt x="55083" y="76810"/>
                  </a:lnTo>
                  <a:lnTo>
                    <a:pt x="53083" y="75743"/>
                  </a:lnTo>
                  <a:lnTo>
                    <a:pt x="51758" y="75352"/>
                  </a:lnTo>
                  <a:lnTo>
                    <a:pt x="50625" y="75781"/>
                  </a:lnTo>
                  <a:lnTo>
                    <a:pt x="49330" y="76533"/>
                  </a:lnTo>
                  <a:lnTo>
                    <a:pt x="48149" y="76753"/>
                  </a:lnTo>
                  <a:lnTo>
                    <a:pt x="45596" y="75343"/>
                  </a:lnTo>
                  <a:lnTo>
                    <a:pt x="42348" y="73343"/>
                  </a:lnTo>
                  <a:lnTo>
                    <a:pt x="38348" y="70876"/>
                  </a:lnTo>
                  <a:lnTo>
                    <a:pt x="33661" y="67437"/>
                  </a:lnTo>
                  <a:lnTo>
                    <a:pt x="31737" y="65484"/>
                  </a:lnTo>
                  <a:lnTo>
                    <a:pt x="30870" y="64027"/>
                  </a:lnTo>
                  <a:lnTo>
                    <a:pt x="29870" y="62646"/>
                  </a:lnTo>
                  <a:lnTo>
                    <a:pt x="25793" y="60388"/>
                  </a:lnTo>
                  <a:lnTo>
                    <a:pt x="22574" y="58607"/>
                  </a:lnTo>
                  <a:lnTo>
                    <a:pt x="18688" y="56455"/>
                  </a:lnTo>
                  <a:lnTo>
                    <a:pt x="18040" y="56026"/>
                  </a:lnTo>
                  <a:lnTo>
                    <a:pt x="16573" y="54740"/>
                  </a:lnTo>
                  <a:lnTo>
                    <a:pt x="14316" y="53130"/>
                  </a:lnTo>
                  <a:lnTo>
                    <a:pt x="12468" y="52654"/>
                  </a:lnTo>
                  <a:lnTo>
                    <a:pt x="11877" y="53550"/>
                  </a:lnTo>
                  <a:lnTo>
                    <a:pt x="11430" y="54483"/>
                  </a:lnTo>
                  <a:lnTo>
                    <a:pt x="9820" y="54264"/>
                  </a:lnTo>
                  <a:lnTo>
                    <a:pt x="7305" y="52616"/>
                  </a:lnTo>
                  <a:lnTo>
                    <a:pt x="4676" y="50892"/>
                  </a:lnTo>
                  <a:lnTo>
                    <a:pt x="2629" y="49292"/>
                  </a:lnTo>
                  <a:lnTo>
                    <a:pt x="514" y="47644"/>
                  </a:lnTo>
                  <a:lnTo>
                    <a:pt x="0" y="46425"/>
                  </a:lnTo>
                  <a:lnTo>
                    <a:pt x="885" y="42663"/>
                  </a:lnTo>
                  <a:lnTo>
                    <a:pt x="2114" y="39434"/>
                  </a:lnTo>
                  <a:lnTo>
                    <a:pt x="3153" y="38710"/>
                  </a:lnTo>
                  <a:lnTo>
                    <a:pt x="4848" y="36567"/>
                  </a:lnTo>
                  <a:lnTo>
                    <a:pt x="5467" y="32804"/>
                  </a:lnTo>
                  <a:lnTo>
                    <a:pt x="5439" y="29585"/>
                  </a:lnTo>
                  <a:lnTo>
                    <a:pt x="7086" y="25041"/>
                  </a:lnTo>
                  <a:lnTo>
                    <a:pt x="9372" y="20203"/>
                  </a:lnTo>
                  <a:lnTo>
                    <a:pt x="13306" y="15012"/>
                  </a:lnTo>
                  <a:lnTo>
                    <a:pt x="15001" y="13288"/>
                  </a:lnTo>
                  <a:lnTo>
                    <a:pt x="16916" y="12106"/>
                  </a:lnTo>
                  <a:lnTo>
                    <a:pt x="20545" y="8268"/>
                  </a:lnTo>
                  <a:lnTo>
                    <a:pt x="21298" y="7639"/>
                  </a:lnTo>
                  <a:lnTo>
                    <a:pt x="22888" y="6648"/>
                  </a:lnTo>
                  <a:lnTo>
                    <a:pt x="24450" y="6401"/>
                  </a:lnTo>
                  <a:lnTo>
                    <a:pt x="25632" y="6877"/>
                  </a:lnTo>
                  <a:lnTo>
                    <a:pt x="26841" y="8887"/>
                  </a:lnTo>
                  <a:lnTo>
                    <a:pt x="28308" y="10801"/>
                  </a:lnTo>
                  <a:lnTo>
                    <a:pt x="30089" y="10706"/>
                  </a:lnTo>
                  <a:lnTo>
                    <a:pt x="32175" y="9068"/>
                  </a:lnTo>
                  <a:lnTo>
                    <a:pt x="36500" y="1543"/>
                  </a:lnTo>
                  <a:lnTo>
                    <a:pt x="42510" y="0"/>
                  </a:lnTo>
                  <a:lnTo>
                    <a:pt x="48206" y="781"/>
                  </a:lnTo>
                  <a:lnTo>
                    <a:pt x="53244" y="1876"/>
                  </a:lnTo>
                  <a:lnTo>
                    <a:pt x="54730" y="4391"/>
                  </a:lnTo>
                  <a:lnTo>
                    <a:pt x="55702" y="7048"/>
                  </a:lnTo>
                  <a:lnTo>
                    <a:pt x="56331" y="8392"/>
                  </a:lnTo>
                  <a:lnTo>
                    <a:pt x="57988" y="9973"/>
                  </a:lnTo>
                  <a:lnTo>
                    <a:pt x="65094" y="13726"/>
                  </a:lnTo>
                  <a:lnTo>
                    <a:pt x="69218" y="17107"/>
                  </a:lnTo>
                  <a:lnTo>
                    <a:pt x="74923" y="21641"/>
                  </a:lnTo>
                  <a:lnTo>
                    <a:pt x="79191" y="23632"/>
                  </a:lnTo>
                  <a:lnTo>
                    <a:pt x="82972" y="23803"/>
                  </a:lnTo>
                  <a:lnTo>
                    <a:pt x="85106" y="25575"/>
                  </a:lnTo>
                  <a:lnTo>
                    <a:pt x="88316" y="29108"/>
                  </a:lnTo>
                  <a:lnTo>
                    <a:pt x="91030" y="33157"/>
                  </a:lnTo>
                  <a:lnTo>
                    <a:pt x="94412" y="36900"/>
                  </a:lnTo>
                  <a:lnTo>
                    <a:pt x="96755" y="36776"/>
                  </a:lnTo>
                  <a:lnTo>
                    <a:pt x="99946" y="35566"/>
                  </a:lnTo>
                  <a:lnTo>
                    <a:pt x="103841" y="33976"/>
                  </a:lnTo>
                  <a:lnTo>
                    <a:pt x="106137" y="34757"/>
                  </a:lnTo>
                  <a:lnTo>
                    <a:pt x="108261" y="35795"/>
                  </a:lnTo>
                  <a:lnTo>
                    <a:pt x="108966" y="37729"/>
                  </a:lnTo>
                  <a:lnTo>
                    <a:pt x="110251" y="41386"/>
                  </a:lnTo>
                  <a:lnTo>
                    <a:pt x="111661" y="45177"/>
                  </a:lnTo>
                  <a:lnTo>
                    <a:pt x="113890" y="46501"/>
                  </a:lnTo>
                  <a:lnTo>
                    <a:pt x="116538" y="48444"/>
                  </a:lnTo>
                  <a:lnTo>
                    <a:pt x="117996" y="49987"/>
                  </a:lnTo>
                  <a:lnTo>
                    <a:pt x="122948" y="52826"/>
                  </a:lnTo>
                  <a:lnTo>
                    <a:pt x="123644" y="53978"/>
                  </a:lnTo>
                  <a:lnTo>
                    <a:pt x="124644" y="54759"/>
                  </a:lnTo>
                  <a:lnTo>
                    <a:pt x="125853" y="55254"/>
                  </a:lnTo>
                  <a:lnTo>
                    <a:pt x="126854" y="55836"/>
                  </a:lnTo>
                  <a:lnTo>
                    <a:pt x="128416" y="56036"/>
                  </a:lnTo>
                  <a:lnTo>
                    <a:pt x="134131" y="54340"/>
                  </a:lnTo>
                  <a:lnTo>
                    <a:pt x="135655" y="54550"/>
                  </a:lnTo>
                  <a:lnTo>
                    <a:pt x="136531" y="54864"/>
                  </a:lnTo>
                  <a:lnTo>
                    <a:pt x="136560" y="55483"/>
                  </a:lnTo>
                  <a:lnTo>
                    <a:pt x="135531" y="58131"/>
                  </a:lnTo>
                  <a:lnTo>
                    <a:pt x="134655" y="61522"/>
                  </a:lnTo>
                  <a:lnTo>
                    <a:pt x="135560" y="63217"/>
                  </a:lnTo>
                  <a:lnTo>
                    <a:pt x="137960" y="63922"/>
                  </a:lnTo>
                  <a:lnTo>
                    <a:pt x="143256" y="64427"/>
                  </a:lnTo>
                  <a:lnTo>
                    <a:pt x="150409" y="64380"/>
                  </a:lnTo>
                  <a:lnTo>
                    <a:pt x="152590" y="66094"/>
                  </a:lnTo>
                  <a:lnTo>
                    <a:pt x="154743" y="68666"/>
                  </a:lnTo>
                  <a:lnTo>
                    <a:pt x="156924" y="73057"/>
                  </a:lnTo>
                  <a:lnTo>
                    <a:pt x="157791" y="74914"/>
                  </a:lnTo>
                  <a:lnTo>
                    <a:pt x="158867" y="75448"/>
                  </a:lnTo>
                  <a:lnTo>
                    <a:pt x="160724" y="74714"/>
                  </a:lnTo>
                  <a:lnTo>
                    <a:pt x="161039" y="72914"/>
                  </a:lnTo>
                  <a:lnTo>
                    <a:pt x="161115" y="70228"/>
                  </a:lnTo>
                  <a:lnTo>
                    <a:pt x="162677" y="69304"/>
                  </a:lnTo>
                  <a:lnTo>
                    <a:pt x="163677" y="69990"/>
                  </a:lnTo>
                  <a:lnTo>
                    <a:pt x="164839" y="72085"/>
                  </a:lnTo>
                  <a:lnTo>
                    <a:pt x="167792" y="73971"/>
                  </a:lnTo>
                  <a:lnTo>
                    <a:pt x="169936" y="74895"/>
                  </a:lnTo>
                  <a:lnTo>
                    <a:pt x="171974" y="74571"/>
                  </a:lnTo>
                  <a:lnTo>
                    <a:pt x="172831" y="73847"/>
                  </a:lnTo>
                  <a:lnTo>
                    <a:pt x="173831" y="70180"/>
                  </a:lnTo>
                  <a:lnTo>
                    <a:pt x="175440" y="69647"/>
                  </a:lnTo>
                  <a:lnTo>
                    <a:pt x="177469" y="69885"/>
                  </a:lnTo>
                  <a:lnTo>
                    <a:pt x="178251" y="70618"/>
                  </a:lnTo>
                  <a:lnTo>
                    <a:pt x="179070" y="72085"/>
                  </a:lnTo>
                  <a:lnTo>
                    <a:pt x="181537" y="72780"/>
                  </a:lnTo>
                  <a:lnTo>
                    <a:pt x="183985" y="73695"/>
                  </a:lnTo>
                  <a:lnTo>
                    <a:pt x="186280" y="74895"/>
                  </a:lnTo>
                  <a:lnTo>
                    <a:pt x="189528" y="77610"/>
                  </a:lnTo>
                  <a:lnTo>
                    <a:pt x="193519" y="78115"/>
                  </a:lnTo>
                  <a:lnTo>
                    <a:pt x="198158" y="78048"/>
                  </a:lnTo>
                  <a:lnTo>
                    <a:pt x="200596" y="78115"/>
                  </a:lnTo>
                  <a:lnTo>
                    <a:pt x="202387" y="78315"/>
                  </a:lnTo>
                  <a:lnTo>
                    <a:pt x="203997" y="78124"/>
                  </a:lnTo>
                  <a:lnTo>
                    <a:pt x="208749" y="76181"/>
                  </a:lnTo>
                  <a:lnTo>
                    <a:pt x="210693" y="76038"/>
                  </a:lnTo>
                  <a:lnTo>
                    <a:pt x="213103" y="7625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C8ABEC39-DB24-3D07-383F-6C0B998BCBB9}"/>
                </a:ext>
              </a:extLst>
            </p:cNvPr>
            <p:cNvSpPr>
              <a:spLocks/>
            </p:cNvSpPr>
            <p:nvPr/>
          </p:nvSpPr>
          <p:spPr>
            <a:xfrm>
              <a:off x="7198716" y="3940258"/>
              <a:ext cx="210130" cy="277739"/>
            </a:xfrm>
            <a:custGeom>
              <a:avLst/>
              <a:gdLst>
                <a:gd name="connsiteX0" fmla="*/ 115481 w 210130"/>
                <a:gd name="connsiteY0" fmla="*/ 20879 h 277739"/>
                <a:gd name="connsiteX1" fmla="*/ 114957 w 210130"/>
                <a:gd name="connsiteY1" fmla="*/ 21555 h 277739"/>
                <a:gd name="connsiteX2" fmla="*/ 114185 w 210130"/>
                <a:gd name="connsiteY2" fmla="*/ 21622 h 277739"/>
                <a:gd name="connsiteX3" fmla="*/ 112414 w 210130"/>
                <a:gd name="connsiteY3" fmla="*/ 21041 h 277739"/>
                <a:gd name="connsiteX4" fmla="*/ 111376 w 210130"/>
                <a:gd name="connsiteY4" fmla="*/ 19698 h 277739"/>
                <a:gd name="connsiteX5" fmla="*/ 111576 w 210130"/>
                <a:gd name="connsiteY5" fmla="*/ 18059 h 277739"/>
                <a:gd name="connsiteX6" fmla="*/ 111633 w 210130"/>
                <a:gd name="connsiteY6" fmla="*/ 15030 h 277739"/>
                <a:gd name="connsiteX7" fmla="*/ 112138 w 210130"/>
                <a:gd name="connsiteY7" fmla="*/ 12173 h 277739"/>
                <a:gd name="connsiteX8" fmla="*/ 111995 w 210130"/>
                <a:gd name="connsiteY8" fmla="*/ 9144 h 277739"/>
                <a:gd name="connsiteX9" fmla="*/ 110623 w 210130"/>
                <a:gd name="connsiteY9" fmla="*/ 8534 h 277739"/>
                <a:gd name="connsiteX10" fmla="*/ 109661 w 210130"/>
                <a:gd name="connsiteY10" fmla="*/ 8706 h 277739"/>
                <a:gd name="connsiteX11" fmla="*/ 111900 w 210130"/>
                <a:gd name="connsiteY11" fmla="*/ 4429 h 277739"/>
                <a:gd name="connsiteX12" fmla="*/ 112786 w 210130"/>
                <a:gd name="connsiteY12" fmla="*/ 3772 h 277739"/>
                <a:gd name="connsiteX13" fmla="*/ 113614 w 210130"/>
                <a:gd name="connsiteY13" fmla="*/ 4048 h 277739"/>
                <a:gd name="connsiteX14" fmla="*/ 115681 w 210130"/>
                <a:gd name="connsiteY14" fmla="*/ 3591 h 277739"/>
                <a:gd name="connsiteX15" fmla="*/ 116767 w 210130"/>
                <a:gd name="connsiteY15" fmla="*/ 1267 h 277739"/>
                <a:gd name="connsiteX16" fmla="*/ 117634 w 210130"/>
                <a:gd name="connsiteY16" fmla="*/ 0 h 277739"/>
                <a:gd name="connsiteX17" fmla="*/ 118558 w 210130"/>
                <a:gd name="connsiteY17" fmla="*/ 152 h 277739"/>
                <a:gd name="connsiteX18" fmla="*/ 119006 w 210130"/>
                <a:gd name="connsiteY18" fmla="*/ 867 h 277739"/>
                <a:gd name="connsiteX19" fmla="*/ 118682 w 210130"/>
                <a:gd name="connsiteY19" fmla="*/ 4400 h 277739"/>
                <a:gd name="connsiteX20" fmla="*/ 118643 w 210130"/>
                <a:gd name="connsiteY20" fmla="*/ 7344 h 277739"/>
                <a:gd name="connsiteX21" fmla="*/ 117500 w 210130"/>
                <a:gd name="connsiteY21" fmla="*/ 16335 h 277739"/>
                <a:gd name="connsiteX22" fmla="*/ 116319 w 210130"/>
                <a:gd name="connsiteY22" fmla="*/ 17888 h 277739"/>
                <a:gd name="connsiteX23" fmla="*/ 115719 w 210130"/>
                <a:gd name="connsiteY23" fmla="*/ 19145 h 277739"/>
                <a:gd name="connsiteX24" fmla="*/ 115481 w 210130"/>
                <a:gd name="connsiteY24" fmla="*/ 20879 h 277739"/>
                <a:gd name="connsiteX25" fmla="*/ 115043 w 210130"/>
                <a:gd name="connsiteY25" fmla="*/ 33099 h 277739"/>
                <a:gd name="connsiteX26" fmla="*/ 113938 w 210130"/>
                <a:gd name="connsiteY26" fmla="*/ 33890 h 277739"/>
                <a:gd name="connsiteX27" fmla="*/ 113148 w 210130"/>
                <a:gd name="connsiteY27" fmla="*/ 33756 h 277739"/>
                <a:gd name="connsiteX28" fmla="*/ 113309 w 210130"/>
                <a:gd name="connsiteY28" fmla="*/ 32185 h 277739"/>
                <a:gd name="connsiteX29" fmla="*/ 113786 w 210130"/>
                <a:gd name="connsiteY29" fmla="*/ 31089 h 277739"/>
                <a:gd name="connsiteX30" fmla="*/ 114928 w 210130"/>
                <a:gd name="connsiteY30" fmla="*/ 31175 h 277739"/>
                <a:gd name="connsiteX31" fmla="*/ 115205 w 210130"/>
                <a:gd name="connsiteY31" fmla="*/ 31832 h 277739"/>
                <a:gd name="connsiteX32" fmla="*/ 115043 w 210130"/>
                <a:gd name="connsiteY32" fmla="*/ 33099 h 277739"/>
                <a:gd name="connsiteX33" fmla="*/ 29613 w 210130"/>
                <a:gd name="connsiteY33" fmla="*/ 277739 h 277739"/>
                <a:gd name="connsiteX34" fmla="*/ 27994 w 210130"/>
                <a:gd name="connsiteY34" fmla="*/ 274082 h 277739"/>
                <a:gd name="connsiteX35" fmla="*/ 26375 w 210130"/>
                <a:gd name="connsiteY35" fmla="*/ 270424 h 277739"/>
                <a:gd name="connsiteX36" fmla="*/ 24746 w 210130"/>
                <a:gd name="connsiteY36" fmla="*/ 266767 h 277739"/>
                <a:gd name="connsiteX37" fmla="*/ 23126 w 210130"/>
                <a:gd name="connsiteY37" fmla="*/ 263099 h 277739"/>
                <a:gd name="connsiteX38" fmla="*/ 21993 w 210130"/>
                <a:gd name="connsiteY38" fmla="*/ 260528 h 277739"/>
                <a:gd name="connsiteX39" fmla="*/ 20088 w 210130"/>
                <a:gd name="connsiteY39" fmla="*/ 259623 h 277739"/>
                <a:gd name="connsiteX40" fmla="*/ 18926 w 210130"/>
                <a:gd name="connsiteY40" fmla="*/ 256908 h 277739"/>
                <a:gd name="connsiteX41" fmla="*/ 17745 w 210130"/>
                <a:gd name="connsiteY41" fmla="*/ 254127 h 277739"/>
                <a:gd name="connsiteX42" fmla="*/ 16564 w 210130"/>
                <a:gd name="connsiteY42" fmla="*/ 251345 h 277739"/>
                <a:gd name="connsiteX43" fmla="*/ 15383 w 210130"/>
                <a:gd name="connsiteY43" fmla="*/ 248564 h 277739"/>
                <a:gd name="connsiteX44" fmla="*/ 14202 w 210130"/>
                <a:gd name="connsiteY44" fmla="*/ 245783 h 277739"/>
                <a:gd name="connsiteX45" fmla="*/ 13011 w 210130"/>
                <a:gd name="connsiteY45" fmla="*/ 242992 h 277739"/>
                <a:gd name="connsiteX46" fmla="*/ 11830 w 210130"/>
                <a:gd name="connsiteY46" fmla="*/ 240201 h 277739"/>
                <a:gd name="connsiteX47" fmla="*/ 10649 w 210130"/>
                <a:gd name="connsiteY47" fmla="*/ 237411 h 277739"/>
                <a:gd name="connsiteX48" fmla="*/ 9468 w 210130"/>
                <a:gd name="connsiteY48" fmla="*/ 234620 h 277739"/>
                <a:gd name="connsiteX49" fmla="*/ 8277 w 210130"/>
                <a:gd name="connsiteY49" fmla="*/ 231829 h 277739"/>
                <a:gd name="connsiteX50" fmla="*/ 7096 w 210130"/>
                <a:gd name="connsiteY50" fmla="*/ 229038 h 277739"/>
                <a:gd name="connsiteX51" fmla="*/ 5915 w 210130"/>
                <a:gd name="connsiteY51" fmla="*/ 226238 h 277739"/>
                <a:gd name="connsiteX52" fmla="*/ 4734 w 210130"/>
                <a:gd name="connsiteY52" fmla="*/ 223437 h 277739"/>
                <a:gd name="connsiteX53" fmla="*/ 3553 w 210130"/>
                <a:gd name="connsiteY53" fmla="*/ 220637 h 277739"/>
                <a:gd name="connsiteX54" fmla="*/ 2362 w 210130"/>
                <a:gd name="connsiteY54" fmla="*/ 217837 h 277739"/>
                <a:gd name="connsiteX55" fmla="*/ 1181 w 210130"/>
                <a:gd name="connsiteY55" fmla="*/ 215036 h 277739"/>
                <a:gd name="connsiteX56" fmla="*/ 0 w 210130"/>
                <a:gd name="connsiteY56" fmla="*/ 212236 h 277739"/>
                <a:gd name="connsiteX57" fmla="*/ 3772 w 210130"/>
                <a:gd name="connsiteY57" fmla="*/ 210912 h 277739"/>
                <a:gd name="connsiteX58" fmla="*/ 8363 w 210130"/>
                <a:gd name="connsiteY58" fmla="*/ 209302 h 277739"/>
                <a:gd name="connsiteX59" fmla="*/ 12964 w 210130"/>
                <a:gd name="connsiteY59" fmla="*/ 207693 h 277739"/>
                <a:gd name="connsiteX60" fmla="*/ 17555 w 210130"/>
                <a:gd name="connsiteY60" fmla="*/ 206083 h 277739"/>
                <a:gd name="connsiteX61" fmla="*/ 22155 w 210130"/>
                <a:gd name="connsiteY61" fmla="*/ 204473 h 277739"/>
                <a:gd name="connsiteX62" fmla="*/ 26746 w 210130"/>
                <a:gd name="connsiteY62" fmla="*/ 202863 h 277739"/>
                <a:gd name="connsiteX63" fmla="*/ 31337 w 210130"/>
                <a:gd name="connsiteY63" fmla="*/ 201244 h 277739"/>
                <a:gd name="connsiteX64" fmla="*/ 35938 w 210130"/>
                <a:gd name="connsiteY64" fmla="*/ 199634 h 277739"/>
                <a:gd name="connsiteX65" fmla="*/ 40529 w 210130"/>
                <a:gd name="connsiteY65" fmla="*/ 198025 h 277739"/>
                <a:gd name="connsiteX66" fmla="*/ 45129 w 210130"/>
                <a:gd name="connsiteY66" fmla="*/ 196405 h 277739"/>
                <a:gd name="connsiteX67" fmla="*/ 49720 w 210130"/>
                <a:gd name="connsiteY67" fmla="*/ 194786 h 277739"/>
                <a:gd name="connsiteX68" fmla="*/ 54312 w 210130"/>
                <a:gd name="connsiteY68" fmla="*/ 193176 h 277739"/>
                <a:gd name="connsiteX69" fmla="*/ 58912 w 210130"/>
                <a:gd name="connsiteY69" fmla="*/ 191557 h 277739"/>
                <a:gd name="connsiteX70" fmla="*/ 63503 w 210130"/>
                <a:gd name="connsiteY70" fmla="*/ 189938 h 277739"/>
                <a:gd name="connsiteX71" fmla="*/ 68094 w 210130"/>
                <a:gd name="connsiteY71" fmla="*/ 188319 h 277739"/>
                <a:gd name="connsiteX72" fmla="*/ 72695 w 210130"/>
                <a:gd name="connsiteY72" fmla="*/ 186699 h 277739"/>
                <a:gd name="connsiteX73" fmla="*/ 77286 w 210130"/>
                <a:gd name="connsiteY73" fmla="*/ 185080 h 277739"/>
                <a:gd name="connsiteX74" fmla="*/ 80134 w 210130"/>
                <a:gd name="connsiteY74" fmla="*/ 184080 h 277739"/>
                <a:gd name="connsiteX75" fmla="*/ 81315 w 210130"/>
                <a:gd name="connsiteY75" fmla="*/ 180308 h 277739"/>
                <a:gd name="connsiteX76" fmla="*/ 82296 w 210130"/>
                <a:gd name="connsiteY76" fmla="*/ 177174 h 277739"/>
                <a:gd name="connsiteX77" fmla="*/ 83277 w 210130"/>
                <a:gd name="connsiteY77" fmla="*/ 174041 h 277739"/>
                <a:gd name="connsiteX78" fmla="*/ 84258 w 210130"/>
                <a:gd name="connsiteY78" fmla="*/ 170897 h 277739"/>
                <a:gd name="connsiteX79" fmla="*/ 85249 w 210130"/>
                <a:gd name="connsiteY79" fmla="*/ 167754 h 277739"/>
                <a:gd name="connsiteX80" fmla="*/ 86230 w 210130"/>
                <a:gd name="connsiteY80" fmla="*/ 164611 h 277739"/>
                <a:gd name="connsiteX81" fmla="*/ 87211 w 210130"/>
                <a:gd name="connsiteY81" fmla="*/ 161468 h 277739"/>
                <a:gd name="connsiteX82" fmla="*/ 88192 w 210130"/>
                <a:gd name="connsiteY82" fmla="*/ 158315 h 277739"/>
                <a:gd name="connsiteX83" fmla="*/ 89182 w 210130"/>
                <a:gd name="connsiteY83" fmla="*/ 155162 h 277739"/>
                <a:gd name="connsiteX84" fmla="*/ 90164 w 210130"/>
                <a:gd name="connsiteY84" fmla="*/ 152009 h 277739"/>
                <a:gd name="connsiteX85" fmla="*/ 91144 w 210130"/>
                <a:gd name="connsiteY85" fmla="*/ 148857 h 277739"/>
                <a:gd name="connsiteX86" fmla="*/ 92126 w 210130"/>
                <a:gd name="connsiteY86" fmla="*/ 145694 h 277739"/>
                <a:gd name="connsiteX87" fmla="*/ 93107 w 210130"/>
                <a:gd name="connsiteY87" fmla="*/ 142532 h 277739"/>
                <a:gd name="connsiteX88" fmla="*/ 94098 w 210130"/>
                <a:gd name="connsiteY88" fmla="*/ 139370 h 277739"/>
                <a:gd name="connsiteX89" fmla="*/ 95079 w 210130"/>
                <a:gd name="connsiteY89" fmla="*/ 136207 h 277739"/>
                <a:gd name="connsiteX90" fmla="*/ 96060 w 210130"/>
                <a:gd name="connsiteY90" fmla="*/ 133035 h 277739"/>
                <a:gd name="connsiteX91" fmla="*/ 97041 w 210130"/>
                <a:gd name="connsiteY91" fmla="*/ 129864 h 277739"/>
                <a:gd name="connsiteX92" fmla="*/ 97946 w 210130"/>
                <a:gd name="connsiteY92" fmla="*/ 126959 h 277739"/>
                <a:gd name="connsiteX93" fmla="*/ 96250 w 210130"/>
                <a:gd name="connsiteY93" fmla="*/ 124158 h 277739"/>
                <a:gd name="connsiteX94" fmla="*/ 93983 w 210130"/>
                <a:gd name="connsiteY94" fmla="*/ 120386 h 277739"/>
                <a:gd name="connsiteX95" fmla="*/ 91602 w 210130"/>
                <a:gd name="connsiteY95" fmla="*/ 116443 h 277739"/>
                <a:gd name="connsiteX96" fmla="*/ 89373 w 210130"/>
                <a:gd name="connsiteY96" fmla="*/ 112728 h 277739"/>
                <a:gd name="connsiteX97" fmla="*/ 87744 w 210130"/>
                <a:gd name="connsiteY97" fmla="*/ 110023 h 277739"/>
                <a:gd name="connsiteX98" fmla="*/ 85782 w 210130"/>
                <a:gd name="connsiteY98" fmla="*/ 106756 h 277739"/>
                <a:gd name="connsiteX99" fmla="*/ 85992 w 210130"/>
                <a:gd name="connsiteY99" fmla="*/ 102556 h 277739"/>
                <a:gd name="connsiteX100" fmla="*/ 85944 w 210130"/>
                <a:gd name="connsiteY100" fmla="*/ 100451 h 277739"/>
                <a:gd name="connsiteX101" fmla="*/ 86144 w 210130"/>
                <a:gd name="connsiteY101" fmla="*/ 97221 h 277739"/>
                <a:gd name="connsiteX102" fmla="*/ 88021 w 210130"/>
                <a:gd name="connsiteY102" fmla="*/ 92735 h 277739"/>
                <a:gd name="connsiteX103" fmla="*/ 90240 w 210130"/>
                <a:gd name="connsiteY103" fmla="*/ 87020 h 277739"/>
                <a:gd name="connsiteX104" fmla="*/ 91859 w 210130"/>
                <a:gd name="connsiteY104" fmla="*/ 83220 h 277739"/>
                <a:gd name="connsiteX105" fmla="*/ 93259 w 210130"/>
                <a:gd name="connsiteY105" fmla="*/ 79905 h 277739"/>
                <a:gd name="connsiteX106" fmla="*/ 94383 w 210130"/>
                <a:gd name="connsiteY106" fmla="*/ 77248 h 277739"/>
                <a:gd name="connsiteX107" fmla="*/ 95002 w 210130"/>
                <a:gd name="connsiteY107" fmla="*/ 74504 h 277739"/>
                <a:gd name="connsiteX108" fmla="*/ 94669 w 210130"/>
                <a:gd name="connsiteY108" fmla="*/ 72571 h 277739"/>
                <a:gd name="connsiteX109" fmla="*/ 93936 w 210130"/>
                <a:gd name="connsiteY109" fmla="*/ 71866 h 277739"/>
                <a:gd name="connsiteX110" fmla="*/ 93316 w 210130"/>
                <a:gd name="connsiteY110" fmla="*/ 70951 h 277739"/>
                <a:gd name="connsiteX111" fmla="*/ 95441 w 210130"/>
                <a:gd name="connsiteY111" fmla="*/ 69485 h 277739"/>
                <a:gd name="connsiteX112" fmla="*/ 99422 w 210130"/>
                <a:gd name="connsiteY112" fmla="*/ 68532 h 277739"/>
                <a:gd name="connsiteX113" fmla="*/ 101622 w 210130"/>
                <a:gd name="connsiteY113" fmla="*/ 68732 h 277739"/>
                <a:gd name="connsiteX114" fmla="*/ 104690 w 210130"/>
                <a:gd name="connsiteY114" fmla="*/ 68028 h 277739"/>
                <a:gd name="connsiteX115" fmla="*/ 107128 w 210130"/>
                <a:gd name="connsiteY115" fmla="*/ 67389 h 277739"/>
                <a:gd name="connsiteX116" fmla="*/ 107318 w 210130"/>
                <a:gd name="connsiteY116" fmla="*/ 66532 h 277739"/>
                <a:gd name="connsiteX117" fmla="*/ 106632 w 210130"/>
                <a:gd name="connsiteY117" fmla="*/ 65084 h 277739"/>
                <a:gd name="connsiteX118" fmla="*/ 105623 w 210130"/>
                <a:gd name="connsiteY118" fmla="*/ 62970 h 277739"/>
                <a:gd name="connsiteX119" fmla="*/ 102184 w 210130"/>
                <a:gd name="connsiteY119" fmla="*/ 62751 h 277739"/>
                <a:gd name="connsiteX120" fmla="*/ 101146 w 210130"/>
                <a:gd name="connsiteY120" fmla="*/ 62160 h 277739"/>
                <a:gd name="connsiteX121" fmla="*/ 102346 w 210130"/>
                <a:gd name="connsiteY121" fmla="*/ 59036 h 277739"/>
                <a:gd name="connsiteX122" fmla="*/ 102298 w 210130"/>
                <a:gd name="connsiteY122" fmla="*/ 58045 h 277739"/>
                <a:gd name="connsiteX123" fmla="*/ 101841 w 210130"/>
                <a:gd name="connsiteY123" fmla="*/ 56874 h 277739"/>
                <a:gd name="connsiteX124" fmla="*/ 101336 w 210130"/>
                <a:gd name="connsiteY124" fmla="*/ 54911 h 277739"/>
                <a:gd name="connsiteX125" fmla="*/ 101584 w 210130"/>
                <a:gd name="connsiteY125" fmla="*/ 52378 h 277739"/>
                <a:gd name="connsiteX126" fmla="*/ 102289 w 210130"/>
                <a:gd name="connsiteY126" fmla="*/ 50654 h 277739"/>
                <a:gd name="connsiteX127" fmla="*/ 102298 w 210130"/>
                <a:gd name="connsiteY127" fmla="*/ 49263 h 277739"/>
                <a:gd name="connsiteX128" fmla="*/ 101965 w 210130"/>
                <a:gd name="connsiteY128" fmla="*/ 46406 h 277739"/>
                <a:gd name="connsiteX129" fmla="*/ 102070 w 210130"/>
                <a:gd name="connsiteY129" fmla="*/ 43862 h 277739"/>
                <a:gd name="connsiteX130" fmla="*/ 102794 w 210130"/>
                <a:gd name="connsiteY130" fmla="*/ 42596 h 277739"/>
                <a:gd name="connsiteX131" fmla="*/ 104080 w 210130"/>
                <a:gd name="connsiteY131" fmla="*/ 41415 h 277739"/>
                <a:gd name="connsiteX132" fmla="*/ 105290 w 210130"/>
                <a:gd name="connsiteY132" fmla="*/ 40814 h 277739"/>
                <a:gd name="connsiteX133" fmla="*/ 106546 w 210130"/>
                <a:gd name="connsiteY133" fmla="*/ 40852 h 277739"/>
                <a:gd name="connsiteX134" fmla="*/ 107547 w 210130"/>
                <a:gd name="connsiteY134" fmla="*/ 41357 h 277739"/>
                <a:gd name="connsiteX135" fmla="*/ 107975 w 210130"/>
                <a:gd name="connsiteY135" fmla="*/ 42691 h 277739"/>
                <a:gd name="connsiteX136" fmla="*/ 107709 w 210130"/>
                <a:gd name="connsiteY136" fmla="*/ 43615 h 277739"/>
                <a:gd name="connsiteX137" fmla="*/ 106994 w 210130"/>
                <a:gd name="connsiteY137" fmla="*/ 43739 h 277739"/>
                <a:gd name="connsiteX138" fmla="*/ 106746 w 210130"/>
                <a:gd name="connsiteY138" fmla="*/ 44129 h 277739"/>
                <a:gd name="connsiteX139" fmla="*/ 107766 w 210130"/>
                <a:gd name="connsiteY139" fmla="*/ 45910 h 277739"/>
                <a:gd name="connsiteX140" fmla="*/ 109242 w 210130"/>
                <a:gd name="connsiteY140" fmla="*/ 47653 h 277739"/>
                <a:gd name="connsiteX141" fmla="*/ 110385 w 210130"/>
                <a:gd name="connsiteY141" fmla="*/ 47358 h 277739"/>
                <a:gd name="connsiteX142" fmla="*/ 111662 w 210130"/>
                <a:gd name="connsiteY142" fmla="*/ 45986 h 277739"/>
                <a:gd name="connsiteX143" fmla="*/ 113014 w 210130"/>
                <a:gd name="connsiteY143" fmla="*/ 44882 h 277739"/>
                <a:gd name="connsiteX144" fmla="*/ 114700 w 210130"/>
                <a:gd name="connsiteY144" fmla="*/ 43901 h 277739"/>
                <a:gd name="connsiteX145" fmla="*/ 115929 w 210130"/>
                <a:gd name="connsiteY145" fmla="*/ 42005 h 277739"/>
                <a:gd name="connsiteX146" fmla="*/ 116977 w 210130"/>
                <a:gd name="connsiteY146" fmla="*/ 40776 h 277739"/>
                <a:gd name="connsiteX147" fmla="*/ 117910 w 210130"/>
                <a:gd name="connsiteY147" fmla="*/ 40605 h 277739"/>
                <a:gd name="connsiteX148" fmla="*/ 120634 w 210130"/>
                <a:gd name="connsiteY148" fmla="*/ 48301 h 277739"/>
                <a:gd name="connsiteX149" fmla="*/ 124673 w 210130"/>
                <a:gd name="connsiteY149" fmla="*/ 55493 h 277739"/>
                <a:gd name="connsiteX150" fmla="*/ 128235 w 210130"/>
                <a:gd name="connsiteY150" fmla="*/ 59455 h 277739"/>
                <a:gd name="connsiteX151" fmla="*/ 131940 w 210130"/>
                <a:gd name="connsiteY151" fmla="*/ 64827 h 277739"/>
                <a:gd name="connsiteX152" fmla="*/ 137570 w 210130"/>
                <a:gd name="connsiteY152" fmla="*/ 69761 h 277739"/>
                <a:gd name="connsiteX153" fmla="*/ 140151 w 210130"/>
                <a:gd name="connsiteY153" fmla="*/ 71447 h 277739"/>
                <a:gd name="connsiteX154" fmla="*/ 150619 w 210130"/>
                <a:gd name="connsiteY154" fmla="*/ 74904 h 277739"/>
                <a:gd name="connsiteX155" fmla="*/ 156343 w 210130"/>
                <a:gd name="connsiteY155" fmla="*/ 76200 h 277739"/>
                <a:gd name="connsiteX156" fmla="*/ 164230 w 210130"/>
                <a:gd name="connsiteY156" fmla="*/ 77438 h 277739"/>
                <a:gd name="connsiteX157" fmla="*/ 169688 w 210130"/>
                <a:gd name="connsiteY157" fmla="*/ 80124 h 277739"/>
                <a:gd name="connsiteX158" fmla="*/ 171517 w 210130"/>
                <a:gd name="connsiteY158" fmla="*/ 80296 h 277739"/>
                <a:gd name="connsiteX159" fmla="*/ 174374 w 210130"/>
                <a:gd name="connsiteY159" fmla="*/ 79495 h 277739"/>
                <a:gd name="connsiteX160" fmla="*/ 176460 w 210130"/>
                <a:gd name="connsiteY160" fmla="*/ 79562 h 277739"/>
                <a:gd name="connsiteX161" fmla="*/ 181680 w 210130"/>
                <a:gd name="connsiteY161" fmla="*/ 83220 h 277739"/>
                <a:gd name="connsiteX162" fmla="*/ 183213 w 210130"/>
                <a:gd name="connsiteY162" fmla="*/ 86687 h 277739"/>
                <a:gd name="connsiteX163" fmla="*/ 185385 w 210130"/>
                <a:gd name="connsiteY163" fmla="*/ 88516 h 277739"/>
                <a:gd name="connsiteX164" fmla="*/ 187300 w 210130"/>
                <a:gd name="connsiteY164" fmla="*/ 91392 h 277739"/>
                <a:gd name="connsiteX165" fmla="*/ 188547 w 210130"/>
                <a:gd name="connsiteY165" fmla="*/ 94402 h 277739"/>
                <a:gd name="connsiteX166" fmla="*/ 192957 w 210130"/>
                <a:gd name="connsiteY166" fmla="*/ 98984 h 277739"/>
                <a:gd name="connsiteX167" fmla="*/ 196062 w 210130"/>
                <a:gd name="connsiteY167" fmla="*/ 104137 h 277739"/>
                <a:gd name="connsiteX168" fmla="*/ 199225 w 210130"/>
                <a:gd name="connsiteY168" fmla="*/ 107947 h 277739"/>
                <a:gd name="connsiteX169" fmla="*/ 202054 w 210130"/>
                <a:gd name="connsiteY169" fmla="*/ 110318 h 277739"/>
                <a:gd name="connsiteX170" fmla="*/ 206340 w 210130"/>
                <a:gd name="connsiteY170" fmla="*/ 111252 h 277739"/>
                <a:gd name="connsiteX171" fmla="*/ 209750 w 210130"/>
                <a:gd name="connsiteY171" fmla="*/ 112319 h 277739"/>
                <a:gd name="connsiteX172" fmla="*/ 210131 w 210130"/>
                <a:gd name="connsiteY172" fmla="*/ 114862 h 277739"/>
                <a:gd name="connsiteX173" fmla="*/ 209778 w 210130"/>
                <a:gd name="connsiteY173" fmla="*/ 118177 h 277739"/>
                <a:gd name="connsiteX174" fmla="*/ 209131 w 210130"/>
                <a:gd name="connsiteY174" fmla="*/ 120624 h 277739"/>
                <a:gd name="connsiteX175" fmla="*/ 205950 w 210130"/>
                <a:gd name="connsiteY175" fmla="*/ 125387 h 277739"/>
                <a:gd name="connsiteX176" fmla="*/ 205187 w 210130"/>
                <a:gd name="connsiteY176" fmla="*/ 128321 h 277739"/>
                <a:gd name="connsiteX177" fmla="*/ 201587 w 210130"/>
                <a:gd name="connsiteY177" fmla="*/ 133159 h 277739"/>
                <a:gd name="connsiteX178" fmla="*/ 197682 w 210130"/>
                <a:gd name="connsiteY178" fmla="*/ 141265 h 277739"/>
                <a:gd name="connsiteX179" fmla="*/ 195891 w 210130"/>
                <a:gd name="connsiteY179" fmla="*/ 143075 h 277739"/>
                <a:gd name="connsiteX180" fmla="*/ 189595 w 210130"/>
                <a:gd name="connsiteY180" fmla="*/ 147247 h 277739"/>
                <a:gd name="connsiteX181" fmla="*/ 184966 w 210130"/>
                <a:gd name="connsiteY181" fmla="*/ 152267 h 277739"/>
                <a:gd name="connsiteX182" fmla="*/ 179480 w 210130"/>
                <a:gd name="connsiteY182" fmla="*/ 160972 h 277739"/>
                <a:gd name="connsiteX183" fmla="*/ 175307 w 210130"/>
                <a:gd name="connsiteY183" fmla="*/ 169583 h 277739"/>
                <a:gd name="connsiteX184" fmla="*/ 173707 w 210130"/>
                <a:gd name="connsiteY184" fmla="*/ 172336 h 277739"/>
                <a:gd name="connsiteX185" fmla="*/ 170345 w 210130"/>
                <a:gd name="connsiteY185" fmla="*/ 172907 h 277739"/>
                <a:gd name="connsiteX186" fmla="*/ 168145 w 210130"/>
                <a:gd name="connsiteY186" fmla="*/ 172669 h 277739"/>
                <a:gd name="connsiteX187" fmla="*/ 166621 w 210130"/>
                <a:gd name="connsiteY187" fmla="*/ 171860 h 277739"/>
                <a:gd name="connsiteX188" fmla="*/ 167221 w 210130"/>
                <a:gd name="connsiteY188" fmla="*/ 169507 h 277739"/>
                <a:gd name="connsiteX189" fmla="*/ 167583 w 210130"/>
                <a:gd name="connsiteY189" fmla="*/ 166887 h 277739"/>
                <a:gd name="connsiteX190" fmla="*/ 165554 w 210130"/>
                <a:gd name="connsiteY190" fmla="*/ 167164 h 277739"/>
                <a:gd name="connsiteX191" fmla="*/ 163773 w 210130"/>
                <a:gd name="connsiteY191" fmla="*/ 167707 h 277739"/>
                <a:gd name="connsiteX192" fmla="*/ 159611 w 210130"/>
                <a:gd name="connsiteY192" fmla="*/ 174136 h 277739"/>
                <a:gd name="connsiteX193" fmla="*/ 157324 w 210130"/>
                <a:gd name="connsiteY193" fmla="*/ 176955 h 277739"/>
                <a:gd name="connsiteX194" fmla="*/ 156839 w 210130"/>
                <a:gd name="connsiteY194" fmla="*/ 180527 h 277739"/>
                <a:gd name="connsiteX195" fmla="*/ 155734 w 210130"/>
                <a:gd name="connsiteY195" fmla="*/ 185137 h 277739"/>
                <a:gd name="connsiteX196" fmla="*/ 154105 w 210130"/>
                <a:gd name="connsiteY196" fmla="*/ 189376 h 277739"/>
                <a:gd name="connsiteX197" fmla="*/ 153381 w 210130"/>
                <a:gd name="connsiteY197" fmla="*/ 192938 h 277739"/>
                <a:gd name="connsiteX198" fmla="*/ 153410 w 210130"/>
                <a:gd name="connsiteY198" fmla="*/ 194958 h 277739"/>
                <a:gd name="connsiteX199" fmla="*/ 154629 w 210130"/>
                <a:gd name="connsiteY199" fmla="*/ 199882 h 277739"/>
                <a:gd name="connsiteX200" fmla="*/ 154714 w 210130"/>
                <a:gd name="connsiteY200" fmla="*/ 204921 h 277739"/>
                <a:gd name="connsiteX201" fmla="*/ 155420 w 210130"/>
                <a:gd name="connsiteY201" fmla="*/ 207940 h 277739"/>
                <a:gd name="connsiteX202" fmla="*/ 155991 w 210130"/>
                <a:gd name="connsiteY202" fmla="*/ 211560 h 277739"/>
                <a:gd name="connsiteX203" fmla="*/ 154038 w 210130"/>
                <a:gd name="connsiteY203" fmla="*/ 212674 h 277739"/>
                <a:gd name="connsiteX204" fmla="*/ 152362 w 210130"/>
                <a:gd name="connsiteY204" fmla="*/ 213227 h 277739"/>
                <a:gd name="connsiteX205" fmla="*/ 145732 w 210130"/>
                <a:gd name="connsiteY205" fmla="*/ 213627 h 277739"/>
                <a:gd name="connsiteX206" fmla="*/ 139017 w 210130"/>
                <a:gd name="connsiteY206" fmla="*/ 214789 h 277739"/>
                <a:gd name="connsiteX207" fmla="*/ 133150 w 210130"/>
                <a:gd name="connsiteY207" fmla="*/ 216884 h 277739"/>
                <a:gd name="connsiteX208" fmla="*/ 129645 w 210130"/>
                <a:gd name="connsiteY208" fmla="*/ 218970 h 277739"/>
                <a:gd name="connsiteX209" fmla="*/ 125082 w 210130"/>
                <a:gd name="connsiteY209" fmla="*/ 223628 h 277739"/>
                <a:gd name="connsiteX210" fmla="*/ 122291 w 210130"/>
                <a:gd name="connsiteY210" fmla="*/ 235429 h 277739"/>
                <a:gd name="connsiteX211" fmla="*/ 117824 w 210130"/>
                <a:gd name="connsiteY211" fmla="*/ 240401 h 277739"/>
                <a:gd name="connsiteX212" fmla="*/ 114795 w 210130"/>
                <a:gd name="connsiteY212" fmla="*/ 241440 h 277739"/>
                <a:gd name="connsiteX213" fmla="*/ 107509 w 210130"/>
                <a:gd name="connsiteY213" fmla="*/ 241878 h 277739"/>
                <a:gd name="connsiteX214" fmla="*/ 97250 w 210130"/>
                <a:gd name="connsiteY214" fmla="*/ 243249 h 277739"/>
                <a:gd name="connsiteX215" fmla="*/ 93650 w 210130"/>
                <a:gd name="connsiteY215" fmla="*/ 244440 h 277739"/>
                <a:gd name="connsiteX216" fmla="*/ 87668 w 210130"/>
                <a:gd name="connsiteY216" fmla="*/ 251622 h 277739"/>
                <a:gd name="connsiteX217" fmla="*/ 87201 w 210130"/>
                <a:gd name="connsiteY217" fmla="*/ 253879 h 277739"/>
                <a:gd name="connsiteX218" fmla="*/ 88354 w 210130"/>
                <a:gd name="connsiteY218" fmla="*/ 255508 h 277739"/>
                <a:gd name="connsiteX219" fmla="*/ 88735 w 210130"/>
                <a:gd name="connsiteY219" fmla="*/ 257308 h 277739"/>
                <a:gd name="connsiteX220" fmla="*/ 88192 w 210130"/>
                <a:gd name="connsiteY220" fmla="*/ 258994 h 277739"/>
                <a:gd name="connsiteX221" fmla="*/ 85477 w 210130"/>
                <a:gd name="connsiteY221" fmla="*/ 263538 h 277739"/>
                <a:gd name="connsiteX222" fmla="*/ 82544 w 210130"/>
                <a:gd name="connsiteY222" fmla="*/ 266833 h 277739"/>
                <a:gd name="connsiteX223" fmla="*/ 74733 w 210130"/>
                <a:gd name="connsiteY223" fmla="*/ 268900 h 277739"/>
                <a:gd name="connsiteX224" fmla="*/ 71866 w 210130"/>
                <a:gd name="connsiteY224" fmla="*/ 267671 h 277739"/>
                <a:gd name="connsiteX225" fmla="*/ 69247 w 210130"/>
                <a:gd name="connsiteY225" fmla="*/ 267052 h 277739"/>
                <a:gd name="connsiteX226" fmla="*/ 64179 w 210130"/>
                <a:gd name="connsiteY226" fmla="*/ 266986 h 277739"/>
                <a:gd name="connsiteX227" fmla="*/ 55931 w 210130"/>
                <a:gd name="connsiteY227" fmla="*/ 267767 h 277739"/>
                <a:gd name="connsiteX228" fmla="*/ 52892 w 210130"/>
                <a:gd name="connsiteY228" fmla="*/ 270205 h 277739"/>
                <a:gd name="connsiteX229" fmla="*/ 48101 w 210130"/>
                <a:gd name="connsiteY229" fmla="*/ 271929 h 277739"/>
                <a:gd name="connsiteX230" fmla="*/ 43682 w 210130"/>
                <a:gd name="connsiteY230" fmla="*/ 274586 h 277739"/>
                <a:gd name="connsiteX231" fmla="*/ 35338 w 210130"/>
                <a:gd name="connsiteY231" fmla="*/ 275596 h 277739"/>
                <a:gd name="connsiteX232" fmla="*/ 29613 w 210130"/>
                <a:gd name="connsiteY232" fmla="*/ 277739 h 277739"/>
                <a:gd name="connsiteX233" fmla="*/ 180280 w 210130"/>
                <a:gd name="connsiteY233" fmla="*/ 177727 h 277739"/>
                <a:gd name="connsiteX234" fmla="*/ 178594 w 210130"/>
                <a:gd name="connsiteY234" fmla="*/ 178155 h 277739"/>
                <a:gd name="connsiteX235" fmla="*/ 178108 w 210130"/>
                <a:gd name="connsiteY235" fmla="*/ 177955 h 277739"/>
                <a:gd name="connsiteX236" fmla="*/ 178118 w 210130"/>
                <a:gd name="connsiteY236" fmla="*/ 174374 h 277739"/>
                <a:gd name="connsiteX237" fmla="*/ 182042 w 210130"/>
                <a:gd name="connsiteY237" fmla="*/ 169859 h 277739"/>
                <a:gd name="connsiteX238" fmla="*/ 184623 w 210130"/>
                <a:gd name="connsiteY238" fmla="*/ 164639 h 277739"/>
                <a:gd name="connsiteX239" fmla="*/ 186404 w 210130"/>
                <a:gd name="connsiteY239" fmla="*/ 169307 h 277739"/>
                <a:gd name="connsiteX240" fmla="*/ 183309 w 210130"/>
                <a:gd name="connsiteY240" fmla="*/ 171917 h 277739"/>
                <a:gd name="connsiteX241" fmla="*/ 181632 w 210130"/>
                <a:gd name="connsiteY241" fmla="*/ 176374 h 277739"/>
                <a:gd name="connsiteX242" fmla="*/ 180280 w 210130"/>
                <a:gd name="connsiteY242" fmla="*/ 177727 h 27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</a:cxnLst>
              <a:rect l="l" t="t" r="r" b="b"/>
              <a:pathLst>
                <a:path w="210130" h="277739">
                  <a:moveTo>
                    <a:pt x="115481" y="20879"/>
                  </a:moveTo>
                  <a:lnTo>
                    <a:pt x="114957" y="21555"/>
                  </a:lnTo>
                  <a:lnTo>
                    <a:pt x="114185" y="21622"/>
                  </a:lnTo>
                  <a:lnTo>
                    <a:pt x="112414" y="21041"/>
                  </a:lnTo>
                  <a:lnTo>
                    <a:pt x="111376" y="19698"/>
                  </a:lnTo>
                  <a:lnTo>
                    <a:pt x="111576" y="18059"/>
                  </a:lnTo>
                  <a:lnTo>
                    <a:pt x="111633" y="15030"/>
                  </a:lnTo>
                  <a:lnTo>
                    <a:pt x="112138" y="12173"/>
                  </a:lnTo>
                  <a:lnTo>
                    <a:pt x="111995" y="9144"/>
                  </a:lnTo>
                  <a:lnTo>
                    <a:pt x="110623" y="8534"/>
                  </a:lnTo>
                  <a:lnTo>
                    <a:pt x="109661" y="8706"/>
                  </a:lnTo>
                  <a:lnTo>
                    <a:pt x="111900" y="4429"/>
                  </a:lnTo>
                  <a:lnTo>
                    <a:pt x="112786" y="3772"/>
                  </a:lnTo>
                  <a:lnTo>
                    <a:pt x="113614" y="4048"/>
                  </a:lnTo>
                  <a:lnTo>
                    <a:pt x="115681" y="3591"/>
                  </a:lnTo>
                  <a:lnTo>
                    <a:pt x="116767" y="1267"/>
                  </a:lnTo>
                  <a:lnTo>
                    <a:pt x="117634" y="0"/>
                  </a:lnTo>
                  <a:lnTo>
                    <a:pt x="118558" y="152"/>
                  </a:lnTo>
                  <a:lnTo>
                    <a:pt x="119006" y="867"/>
                  </a:lnTo>
                  <a:lnTo>
                    <a:pt x="118682" y="4400"/>
                  </a:lnTo>
                  <a:lnTo>
                    <a:pt x="118643" y="7344"/>
                  </a:lnTo>
                  <a:lnTo>
                    <a:pt x="117500" y="16335"/>
                  </a:lnTo>
                  <a:lnTo>
                    <a:pt x="116319" y="17888"/>
                  </a:lnTo>
                  <a:lnTo>
                    <a:pt x="115719" y="19145"/>
                  </a:lnTo>
                  <a:lnTo>
                    <a:pt x="115481" y="20879"/>
                  </a:lnTo>
                  <a:close/>
                  <a:moveTo>
                    <a:pt x="115043" y="33099"/>
                  </a:moveTo>
                  <a:lnTo>
                    <a:pt x="113938" y="33890"/>
                  </a:lnTo>
                  <a:lnTo>
                    <a:pt x="113148" y="33756"/>
                  </a:lnTo>
                  <a:lnTo>
                    <a:pt x="113309" y="32185"/>
                  </a:lnTo>
                  <a:lnTo>
                    <a:pt x="113786" y="31089"/>
                  </a:lnTo>
                  <a:lnTo>
                    <a:pt x="114928" y="31175"/>
                  </a:lnTo>
                  <a:lnTo>
                    <a:pt x="115205" y="31832"/>
                  </a:lnTo>
                  <a:lnTo>
                    <a:pt x="115043" y="33099"/>
                  </a:lnTo>
                  <a:close/>
                  <a:moveTo>
                    <a:pt x="29613" y="277739"/>
                  </a:moveTo>
                  <a:lnTo>
                    <a:pt x="27994" y="274082"/>
                  </a:lnTo>
                  <a:lnTo>
                    <a:pt x="26375" y="270424"/>
                  </a:lnTo>
                  <a:lnTo>
                    <a:pt x="24746" y="266767"/>
                  </a:lnTo>
                  <a:lnTo>
                    <a:pt x="23126" y="263099"/>
                  </a:lnTo>
                  <a:lnTo>
                    <a:pt x="21993" y="260528"/>
                  </a:lnTo>
                  <a:lnTo>
                    <a:pt x="20088" y="259623"/>
                  </a:lnTo>
                  <a:lnTo>
                    <a:pt x="18926" y="256908"/>
                  </a:lnTo>
                  <a:lnTo>
                    <a:pt x="17745" y="254127"/>
                  </a:lnTo>
                  <a:lnTo>
                    <a:pt x="16564" y="251345"/>
                  </a:lnTo>
                  <a:lnTo>
                    <a:pt x="15383" y="248564"/>
                  </a:lnTo>
                  <a:lnTo>
                    <a:pt x="14202" y="245783"/>
                  </a:lnTo>
                  <a:lnTo>
                    <a:pt x="13011" y="242992"/>
                  </a:lnTo>
                  <a:lnTo>
                    <a:pt x="11830" y="240201"/>
                  </a:lnTo>
                  <a:lnTo>
                    <a:pt x="10649" y="237411"/>
                  </a:lnTo>
                  <a:lnTo>
                    <a:pt x="9468" y="234620"/>
                  </a:lnTo>
                  <a:lnTo>
                    <a:pt x="8277" y="231829"/>
                  </a:lnTo>
                  <a:lnTo>
                    <a:pt x="7096" y="229038"/>
                  </a:lnTo>
                  <a:lnTo>
                    <a:pt x="5915" y="226238"/>
                  </a:lnTo>
                  <a:lnTo>
                    <a:pt x="4734" y="223437"/>
                  </a:lnTo>
                  <a:lnTo>
                    <a:pt x="3553" y="220637"/>
                  </a:lnTo>
                  <a:lnTo>
                    <a:pt x="2362" y="217837"/>
                  </a:lnTo>
                  <a:lnTo>
                    <a:pt x="1181" y="215036"/>
                  </a:lnTo>
                  <a:lnTo>
                    <a:pt x="0" y="212236"/>
                  </a:lnTo>
                  <a:lnTo>
                    <a:pt x="3772" y="210912"/>
                  </a:lnTo>
                  <a:lnTo>
                    <a:pt x="8363" y="209302"/>
                  </a:lnTo>
                  <a:lnTo>
                    <a:pt x="12964" y="207693"/>
                  </a:lnTo>
                  <a:lnTo>
                    <a:pt x="17555" y="206083"/>
                  </a:lnTo>
                  <a:lnTo>
                    <a:pt x="22155" y="204473"/>
                  </a:lnTo>
                  <a:lnTo>
                    <a:pt x="26746" y="202863"/>
                  </a:lnTo>
                  <a:lnTo>
                    <a:pt x="31337" y="201244"/>
                  </a:lnTo>
                  <a:lnTo>
                    <a:pt x="35938" y="199634"/>
                  </a:lnTo>
                  <a:lnTo>
                    <a:pt x="40529" y="198025"/>
                  </a:lnTo>
                  <a:lnTo>
                    <a:pt x="45129" y="196405"/>
                  </a:lnTo>
                  <a:lnTo>
                    <a:pt x="49720" y="194786"/>
                  </a:lnTo>
                  <a:lnTo>
                    <a:pt x="54312" y="193176"/>
                  </a:lnTo>
                  <a:lnTo>
                    <a:pt x="58912" y="191557"/>
                  </a:lnTo>
                  <a:lnTo>
                    <a:pt x="63503" y="189938"/>
                  </a:lnTo>
                  <a:lnTo>
                    <a:pt x="68094" y="188319"/>
                  </a:lnTo>
                  <a:lnTo>
                    <a:pt x="72695" y="186699"/>
                  </a:lnTo>
                  <a:lnTo>
                    <a:pt x="77286" y="185080"/>
                  </a:lnTo>
                  <a:lnTo>
                    <a:pt x="80134" y="184080"/>
                  </a:lnTo>
                  <a:lnTo>
                    <a:pt x="81315" y="180308"/>
                  </a:lnTo>
                  <a:lnTo>
                    <a:pt x="82296" y="177174"/>
                  </a:lnTo>
                  <a:lnTo>
                    <a:pt x="83277" y="174041"/>
                  </a:lnTo>
                  <a:lnTo>
                    <a:pt x="84258" y="170897"/>
                  </a:lnTo>
                  <a:lnTo>
                    <a:pt x="85249" y="167754"/>
                  </a:lnTo>
                  <a:lnTo>
                    <a:pt x="86230" y="164611"/>
                  </a:lnTo>
                  <a:lnTo>
                    <a:pt x="87211" y="161468"/>
                  </a:lnTo>
                  <a:lnTo>
                    <a:pt x="88192" y="158315"/>
                  </a:lnTo>
                  <a:lnTo>
                    <a:pt x="89182" y="155162"/>
                  </a:lnTo>
                  <a:lnTo>
                    <a:pt x="90164" y="152009"/>
                  </a:lnTo>
                  <a:lnTo>
                    <a:pt x="91144" y="148857"/>
                  </a:lnTo>
                  <a:lnTo>
                    <a:pt x="92126" y="145694"/>
                  </a:lnTo>
                  <a:lnTo>
                    <a:pt x="93107" y="142532"/>
                  </a:lnTo>
                  <a:lnTo>
                    <a:pt x="94098" y="139370"/>
                  </a:lnTo>
                  <a:lnTo>
                    <a:pt x="95079" y="136207"/>
                  </a:lnTo>
                  <a:lnTo>
                    <a:pt x="96060" y="133035"/>
                  </a:lnTo>
                  <a:lnTo>
                    <a:pt x="97041" y="129864"/>
                  </a:lnTo>
                  <a:lnTo>
                    <a:pt x="97946" y="126959"/>
                  </a:lnTo>
                  <a:lnTo>
                    <a:pt x="96250" y="124158"/>
                  </a:lnTo>
                  <a:lnTo>
                    <a:pt x="93983" y="120386"/>
                  </a:lnTo>
                  <a:lnTo>
                    <a:pt x="91602" y="116443"/>
                  </a:lnTo>
                  <a:lnTo>
                    <a:pt x="89373" y="112728"/>
                  </a:lnTo>
                  <a:lnTo>
                    <a:pt x="87744" y="110023"/>
                  </a:lnTo>
                  <a:lnTo>
                    <a:pt x="85782" y="106756"/>
                  </a:lnTo>
                  <a:lnTo>
                    <a:pt x="85992" y="102556"/>
                  </a:lnTo>
                  <a:lnTo>
                    <a:pt x="85944" y="100451"/>
                  </a:lnTo>
                  <a:lnTo>
                    <a:pt x="86144" y="97221"/>
                  </a:lnTo>
                  <a:lnTo>
                    <a:pt x="88021" y="92735"/>
                  </a:lnTo>
                  <a:lnTo>
                    <a:pt x="90240" y="87020"/>
                  </a:lnTo>
                  <a:lnTo>
                    <a:pt x="91859" y="83220"/>
                  </a:lnTo>
                  <a:lnTo>
                    <a:pt x="93259" y="79905"/>
                  </a:lnTo>
                  <a:lnTo>
                    <a:pt x="94383" y="77248"/>
                  </a:lnTo>
                  <a:lnTo>
                    <a:pt x="95002" y="74504"/>
                  </a:lnTo>
                  <a:lnTo>
                    <a:pt x="94669" y="72571"/>
                  </a:lnTo>
                  <a:lnTo>
                    <a:pt x="93936" y="71866"/>
                  </a:lnTo>
                  <a:lnTo>
                    <a:pt x="93316" y="70951"/>
                  </a:lnTo>
                  <a:lnTo>
                    <a:pt x="95441" y="69485"/>
                  </a:lnTo>
                  <a:lnTo>
                    <a:pt x="99422" y="68532"/>
                  </a:lnTo>
                  <a:lnTo>
                    <a:pt x="101622" y="68732"/>
                  </a:lnTo>
                  <a:lnTo>
                    <a:pt x="104690" y="68028"/>
                  </a:lnTo>
                  <a:lnTo>
                    <a:pt x="107128" y="67389"/>
                  </a:lnTo>
                  <a:lnTo>
                    <a:pt x="107318" y="66532"/>
                  </a:lnTo>
                  <a:lnTo>
                    <a:pt x="106632" y="65084"/>
                  </a:lnTo>
                  <a:lnTo>
                    <a:pt x="105623" y="62970"/>
                  </a:lnTo>
                  <a:lnTo>
                    <a:pt x="102184" y="62751"/>
                  </a:lnTo>
                  <a:lnTo>
                    <a:pt x="101146" y="62160"/>
                  </a:lnTo>
                  <a:lnTo>
                    <a:pt x="102346" y="59036"/>
                  </a:lnTo>
                  <a:lnTo>
                    <a:pt x="102298" y="58045"/>
                  </a:lnTo>
                  <a:lnTo>
                    <a:pt x="101841" y="56874"/>
                  </a:lnTo>
                  <a:lnTo>
                    <a:pt x="101336" y="54911"/>
                  </a:lnTo>
                  <a:lnTo>
                    <a:pt x="101584" y="52378"/>
                  </a:lnTo>
                  <a:lnTo>
                    <a:pt x="102289" y="50654"/>
                  </a:lnTo>
                  <a:lnTo>
                    <a:pt x="102298" y="49263"/>
                  </a:lnTo>
                  <a:lnTo>
                    <a:pt x="101965" y="46406"/>
                  </a:lnTo>
                  <a:lnTo>
                    <a:pt x="102070" y="43862"/>
                  </a:lnTo>
                  <a:lnTo>
                    <a:pt x="102794" y="42596"/>
                  </a:lnTo>
                  <a:lnTo>
                    <a:pt x="104080" y="41415"/>
                  </a:lnTo>
                  <a:lnTo>
                    <a:pt x="105290" y="40814"/>
                  </a:lnTo>
                  <a:lnTo>
                    <a:pt x="106546" y="40852"/>
                  </a:lnTo>
                  <a:lnTo>
                    <a:pt x="107547" y="41357"/>
                  </a:lnTo>
                  <a:lnTo>
                    <a:pt x="107975" y="42691"/>
                  </a:lnTo>
                  <a:lnTo>
                    <a:pt x="107709" y="43615"/>
                  </a:lnTo>
                  <a:lnTo>
                    <a:pt x="106994" y="43739"/>
                  </a:lnTo>
                  <a:lnTo>
                    <a:pt x="106746" y="44129"/>
                  </a:lnTo>
                  <a:lnTo>
                    <a:pt x="107766" y="45910"/>
                  </a:lnTo>
                  <a:lnTo>
                    <a:pt x="109242" y="47653"/>
                  </a:lnTo>
                  <a:lnTo>
                    <a:pt x="110385" y="47358"/>
                  </a:lnTo>
                  <a:lnTo>
                    <a:pt x="111662" y="45986"/>
                  </a:lnTo>
                  <a:lnTo>
                    <a:pt x="113014" y="44882"/>
                  </a:lnTo>
                  <a:lnTo>
                    <a:pt x="114700" y="43901"/>
                  </a:lnTo>
                  <a:lnTo>
                    <a:pt x="115929" y="42005"/>
                  </a:lnTo>
                  <a:lnTo>
                    <a:pt x="116977" y="40776"/>
                  </a:lnTo>
                  <a:lnTo>
                    <a:pt x="117910" y="40605"/>
                  </a:lnTo>
                  <a:lnTo>
                    <a:pt x="120634" y="48301"/>
                  </a:lnTo>
                  <a:lnTo>
                    <a:pt x="124673" y="55493"/>
                  </a:lnTo>
                  <a:lnTo>
                    <a:pt x="128235" y="59455"/>
                  </a:lnTo>
                  <a:lnTo>
                    <a:pt x="131940" y="64827"/>
                  </a:lnTo>
                  <a:lnTo>
                    <a:pt x="137570" y="69761"/>
                  </a:lnTo>
                  <a:lnTo>
                    <a:pt x="140151" y="71447"/>
                  </a:lnTo>
                  <a:lnTo>
                    <a:pt x="150619" y="74904"/>
                  </a:lnTo>
                  <a:lnTo>
                    <a:pt x="156343" y="76200"/>
                  </a:lnTo>
                  <a:lnTo>
                    <a:pt x="164230" y="77438"/>
                  </a:lnTo>
                  <a:lnTo>
                    <a:pt x="169688" y="80124"/>
                  </a:lnTo>
                  <a:lnTo>
                    <a:pt x="171517" y="80296"/>
                  </a:lnTo>
                  <a:lnTo>
                    <a:pt x="174374" y="79495"/>
                  </a:lnTo>
                  <a:lnTo>
                    <a:pt x="176460" y="79562"/>
                  </a:lnTo>
                  <a:lnTo>
                    <a:pt x="181680" y="83220"/>
                  </a:lnTo>
                  <a:lnTo>
                    <a:pt x="183213" y="86687"/>
                  </a:lnTo>
                  <a:lnTo>
                    <a:pt x="185385" y="88516"/>
                  </a:lnTo>
                  <a:lnTo>
                    <a:pt x="187300" y="91392"/>
                  </a:lnTo>
                  <a:lnTo>
                    <a:pt x="188547" y="94402"/>
                  </a:lnTo>
                  <a:lnTo>
                    <a:pt x="192957" y="98984"/>
                  </a:lnTo>
                  <a:lnTo>
                    <a:pt x="196062" y="104137"/>
                  </a:lnTo>
                  <a:lnTo>
                    <a:pt x="199225" y="107947"/>
                  </a:lnTo>
                  <a:lnTo>
                    <a:pt x="202054" y="110318"/>
                  </a:lnTo>
                  <a:lnTo>
                    <a:pt x="206340" y="111252"/>
                  </a:lnTo>
                  <a:lnTo>
                    <a:pt x="209750" y="112319"/>
                  </a:lnTo>
                  <a:lnTo>
                    <a:pt x="210131" y="114862"/>
                  </a:lnTo>
                  <a:lnTo>
                    <a:pt x="209778" y="118177"/>
                  </a:lnTo>
                  <a:lnTo>
                    <a:pt x="209131" y="120624"/>
                  </a:lnTo>
                  <a:lnTo>
                    <a:pt x="205950" y="125387"/>
                  </a:lnTo>
                  <a:lnTo>
                    <a:pt x="205187" y="128321"/>
                  </a:lnTo>
                  <a:lnTo>
                    <a:pt x="201587" y="133159"/>
                  </a:lnTo>
                  <a:lnTo>
                    <a:pt x="197682" y="141265"/>
                  </a:lnTo>
                  <a:lnTo>
                    <a:pt x="195891" y="143075"/>
                  </a:lnTo>
                  <a:lnTo>
                    <a:pt x="189595" y="147247"/>
                  </a:lnTo>
                  <a:lnTo>
                    <a:pt x="184966" y="152267"/>
                  </a:lnTo>
                  <a:lnTo>
                    <a:pt x="179480" y="160972"/>
                  </a:lnTo>
                  <a:lnTo>
                    <a:pt x="175307" y="169583"/>
                  </a:lnTo>
                  <a:lnTo>
                    <a:pt x="173707" y="172336"/>
                  </a:lnTo>
                  <a:lnTo>
                    <a:pt x="170345" y="172907"/>
                  </a:lnTo>
                  <a:lnTo>
                    <a:pt x="168145" y="172669"/>
                  </a:lnTo>
                  <a:lnTo>
                    <a:pt x="166621" y="171860"/>
                  </a:lnTo>
                  <a:lnTo>
                    <a:pt x="167221" y="169507"/>
                  </a:lnTo>
                  <a:lnTo>
                    <a:pt x="167583" y="166887"/>
                  </a:lnTo>
                  <a:lnTo>
                    <a:pt x="165554" y="167164"/>
                  </a:lnTo>
                  <a:lnTo>
                    <a:pt x="163773" y="167707"/>
                  </a:lnTo>
                  <a:lnTo>
                    <a:pt x="159611" y="174136"/>
                  </a:lnTo>
                  <a:lnTo>
                    <a:pt x="157324" y="176955"/>
                  </a:lnTo>
                  <a:lnTo>
                    <a:pt x="156839" y="180527"/>
                  </a:lnTo>
                  <a:lnTo>
                    <a:pt x="155734" y="185137"/>
                  </a:lnTo>
                  <a:lnTo>
                    <a:pt x="154105" y="189376"/>
                  </a:lnTo>
                  <a:lnTo>
                    <a:pt x="153381" y="192938"/>
                  </a:lnTo>
                  <a:lnTo>
                    <a:pt x="153410" y="194958"/>
                  </a:lnTo>
                  <a:lnTo>
                    <a:pt x="154629" y="199882"/>
                  </a:lnTo>
                  <a:lnTo>
                    <a:pt x="154714" y="204921"/>
                  </a:lnTo>
                  <a:lnTo>
                    <a:pt x="155420" y="207940"/>
                  </a:lnTo>
                  <a:lnTo>
                    <a:pt x="155991" y="211560"/>
                  </a:lnTo>
                  <a:lnTo>
                    <a:pt x="154038" y="212674"/>
                  </a:lnTo>
                  <a:lnTo>
                    <a:pt x="152362" y="213227"/>
                  </a:lnTo>
                  <a:lnTo>
                    <a:pt x="145732" y="213627"/>
                  </a:lnTo>
                  <a:lnTo>
                    <a:pt x="139017" y="214789"/>
                  </a:lnTo>
                  <a:lnTo>
                    <a:pt x="133150" y="216884"/>
                  </a:lnTo>
                  <a:lnTo>
                    <a:pt x="129645" y="218970"/>
                  </a:lnTo>
                  <a:lnTo>
                    <a:pt x="125082" y="223628"/>
                  </a:lnTo>
                  <a:lnTo>
                    <a:pt x="122291" y="235429"/>
                  </a:lnTo>
                  <a:lnTo>
                    <a:pt x="117824" y="240401"/>
                  </a:lnTo>
                  <a:lnTo>
                    <a:pt x="114795" y="241440"/>
                  </a:lnTo>
                  <a:lnTo>
                    <a:pt x="107509" y="241878"/>
                  </a:lnTo>
                  <a:lnTo>
                    <a:pt x="97250" y="243249"/>
                  </a:lnTo>
                  <a:lnTo>
                    <a:pt x="93650" y="244440"/>
                  </a:lnTo>
                  <a:lnTo>
                    <a:pt x="87668" y="251622"/>
                  </a:lnTo>
                  <a:lnTo>
                    <a:pt x="87201" y="253879"/>
                  </a:lnTo>
                  <a:lnTo>
                    <a:pt x="88354" y="255508"/>
                  </a:lnTo>
                  <a:lnTo>
                    <a:pt x="88735" y="257308"/>
                  </a:lnTo>
                  <a:lnTo>
                    <a:pt x="88192" y="258994"/>
                  </a:lnTo>
                  <a:lnTo>
                    <a:pt x="85477" y="263538"/>
                  </a:lnTo>
                  <a:lnTo>
                    <a:pt x="82544" y="266833"/>
                  </a:lnTo>
                  <a:lnTo>
                    <a:pt x="74733" y="268900"/>
                  </a:lnTo>
                  <a:lnTo>
                    <a:pt x="71866" y="267671"/>
                  </a:lnTo>
                  <a:lnTo>
                    <a:pt x="69247" y="267052"/>
                  </a:lnTo>
                  <a:lnTo>
                    <a:pt x="64179" y="266986"/>
                  </a:lnTo>
                  <a:lnTo>
                    <a:pt x="55931" y="267767"/>
                  </a:lnTo>
                  <a:lnTo>
                    <a:pt x="52892" y="270205"/>
                  </a:lnTo>
                  <a:lnTo>
                    <a:pt x="48101" y="271929"/>
                  </a:lnTo>
                  <a:lnTo>
                    <a:pt x="43682" y="274586"/>
                  </a:lnTo>
                  <a:lnTo>
                    <a:pt x="35338" y="275596"/>
                  </a:lnTo>
                  <a:lnTo>
                    <a:pt x="29613" y="277739"/>
                  </a:lnTo>
                  <a:close/>
                  <a:moveTo>
                    <a:pt x="180280" y="177727"/>
                  </a:moveTo>
                  <a:lnTo>
                    <a:pt x="178594" y="178155"/>
                  </a:lnTo>
                  <a:lnTo>
                    <a:pt x="178108" y="177955"/>
                  </a:lnTo>
                  <a:lnTo>
                    <a:pt x="178118" y="174374"/>
                  </a:lnTo>
                  <a:lnTo>
                    <a:pt x="182042" y="169859"/>
                  </a:lnTo>
                  <a:lnTo>
                    <a:pt x="184623" y="164639"/>
                  </a:lnTo>
                  <a:lnTo>
                    <a:pt x="186404" y="169307"/>
                  </a:lnTo>
                  <a:lnTo>
                    <a:pt x="183309" y="171917"/>
                  </a:lnTo>
                  <a:lnTo>
                    <a:pt x="181632" y="176374"/>
                  </a:lnTo>
                  <a:lnTo>
                    <a:pt x="180280" y="17772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2149AC79-56CB-6AD4-682B-7D574464563B}"/>
                </a:ext>
              </a:extLst>
            </p:cNvPr>
            <p:cNvSpPr>
              <a:spLocks/>
            </p:cNvSpPr>
            <p:nvPr/>
          </p:nvSpPr>
          <p:spPr>
            <a:xfrm>
              <a:off x="9574765" y="4702448"/>
              <a:ext cx="403517" cy="275053"/>
            </a:xfrm>
            <a:custGeom>
              <a:avLst/>
              <a:gdLst>
                <a:gd name="connsiteX0" fmla="*/ 338785 w 403517"/>
                <a:gd name="connsiteY0" fmla="*/ 270862 h 275053"/>
                <a:gd name="connsiteX1" fmla="*/ 343253 w 403517"/>
                <a:gd name="connsiteY1" fmla="*/ 272282 h 275053"/>
                <a:gd name="connsiteX2" fmla="*/ 344767 w 403517"/>
                <a:gd name="connsiteY2" fmla="*/ 273853 h 275053"/>
                <a:gd name="connsiteX3" fmla="*/ 343158 w 403517"/>
                <a:gd name="connsiteY3" fmla="*/ 274568 h 275053"/>
                <a:gd name="connsiteX4" fmla="*/ 339252 w 403517"/>
                <a:gd name="connsiteY4" fmla="*/ 275053 h 275053"/>
                <a:gd name="connsiteX5" fmla="*/ 338338 w 403517"/>
                <a:gd name="connsiteY5" fmla="*/ 274091 h 275053"/>
                <a:gd name="connsiteX6" fmla="*/ 334585 w 403517"/>
                <a:gd name="connsiteY6" fmla="*/ 273120 h 275053"/>
                <a:gd name="connsiteX7" fmla="*/ 333985 w 403517"/>
                <a:gd name="connsiteY7" fmla="*/ 271367 h 275053"/>
                <a:gd name="connsiteX8" fmla="*/ 332118 w 403517"/>
                <a:gd name="connsiteY8" fmla="*/ 271967 h 275053"/>
                <a:gd name="connsiteX9" fmla="*/ 333070 w 403517"/>
                <a:gd name="connsiteY9" fmla="*/ 270738 h 275053"/>
                <a:gd name="connsiteX10" fmla="*/ 330718 w 403517"/>
                <a:gd name="connsiteY10" fmla="*/ 269348 h 275053"/>
                <a:gd name="connsiteX11" fmla="*/ 329985 w 403517"/>
                <a:gd name="connsiteY11" fmla="*/ 267491 h 275053"/>
                <a:gd name="connsiteX12" fmla="*/ 329889 w 403517"/>
                <a:gd name="connsiteY12" fmla="*/ 266738 h 275053"/>
                <a:gd name="connsiteX13" fmla="*/ 332651 w 403517"/>
                <a:gd name="connsiteY13" fmla="*/ 267605 h 275053"/>
                <a:gd name="connsiteX14" fmla="*/ 338785 w 403517"/>
                <a:gd name="connsiteY14" fmla="*/ 270862 h 275053"/>
                <a:gd name="connsiteX15" fmla="*/ 358693 w 403517"/>
                <a:gd name="connsiteY15" fmla="*/ 267757 h 275053"/>
                <a:gd name="connsiteX16" fmla="*/ 358302 w 403517"/>
                <a:gd name="connsiteY16" fmla="*/ 269234 h 275053"/>
                <a:gd name="connsiteX17" fmla="*/ 357321 w 403517"/>
                <a:gd name="connsiteY17" fmla="*/ 268738 h 275053"/>
                <a:gd name="connsiteX18" fmla="*/ 354416 w 403517"/>
                <a:gd name="connsiteY18" fmla="*/ 269500 h 275053"/>
                <a:gd name="connsiteX19" fmla="*/ 352892 w 403517"/>
                <a:gd name="connsiteY19" fmla="*/ 269329 h 275053"/>
                <a:gd name="connsiteX20" fmla="*/ 352016 w 403517"/>
                <a:gd name="connsiteY20" fmla="*/ 268005 h 275053"/>
                <a:gd name="connsiteX21" fmla="*/ 351806 w 403517"/>
                <a:gd name="connsiteY21" fmla="*/ 267395 h 275053"/>
                <a:gd name="connsiteX22" fmla="*/ 354330 w 403517"/>
                <a:gd name="connsiteY22" fmla="*/ 267871 h 275053"/>
                <a:gd name="connsiteX23" fmla="*/ 353911 w 403517"/>
                <a:gd name="connsiteY23" fmla="*/ 266405 h 275053"/>
                <a:gd name="connsiteX24" fmla="*/ 357550 w 403517"/>
                <a:gd name="connsiteY24" fmla="*/ 267157 h 275053"/>
                <a:gd name="connsiteX25" fmla="*/ 358693 w 403517"/>
                <a:gd name="connsiteY25" fmla="*/ 267757 h 275053"/>
                <a:gd name="connsiteX26" fmla="*/ 268281 w 403517"/>
                <a:gd name="connsiteY26" fmla="*/ 246221 h 275053"/>
                <a:gd name="connsiteX27" fmla="*/ 267901 w 403517"/>
                <a:gd name="connsiteY27" fmla="*/ 248336 h 275053"/>
                <a:gd name="connsiteX28" fmla="*/ 265709 w 403517"/>
                <a:gd name="connsiteY28" fmla="*/ 247707 h 275053"/>
                <a:gd name="connsiteX29" fmla="*/ 265262 w 403517"/>
                <a:gd name="connsiteY29" fmla="*/ 247250 h 275053"/>
                <a:gd name="connsiteX30" fmla="*/ 265624 w 403517"/>
                <a:gd name="connsiteY30" fmla="*/ 245916 h 275053"/>
                <a:gd name="connsiteX31" fmla="*/ 267567 w 403517"/>
                <a:gd name="connsiteY31" fmla="*/ 245859 h 275053"/>
                <a:gd name="connsiteX32" fmla="*/ 268281 w 403517"/>
                <a:gd name="connsiteY32" fmla="*/ 246221 h 275053"/>
                <a:gd name="connsiteX33" fmla="*/ 273148 w 403517"/>
                <a:gd name="connsiteY33" fmla="*/ 231505 h 275053"/>
                <a:gd name="connsiteX34" fmla="*/ 274282 w 403517"/>
                <a:gd name="connsiteY34" fmla="*/ 231505 h 275053"/>
                <a:gd name="connsiteX35" fmla="*/ 276177 w 403517"/>
                <a:gd name="connsiteY35" fmla="*/ 229495 h 275053"/>
                <a:gd name="connsiteX36" fmla="*/ 277825 w 403517"/>
                <a:gd name="connsiteY36" fmla="*/ 228886 h 275053"/>
                <a:gd name="connsiteX37" fmla="*/ 278902 w 403517"/>
                <a:gd name="connsiteY37" fmla="*/ 229800 h 275053"/>
                <a:gd name="connsiteX38" fmla="*/ 277149 w 403517"/>
                <a:gd name="connsiteY38" fmla="*/ 236220 h 275053"/>
                <a:gd name="connsiteX39" fmla="*/ 275673 w 403517"/>
                <a:gd name="connsiteY39" fmla="*/ 235248 h 275053"/>
                <a:gd name="connsiteX40" fmla="*/ 269891 w 403517"/>
                <a:gd name="connsiteY40" fmla="*/ 233458 h 275053"/>
                <a:gd name="connsiteX41" fmla="*/ 269710 w 403517"/>
                <a:gd name="connsiteY41" fmla="*/ 230914 h 275053"/>
                <a:gd name="connsiteX42" fmla="*/ 268205 w 403517"/>
                <a:gd name="connsiteY42" fmla="*/ 230095 h 275053"/>
                <a:gd name="connsiteX43" fmla="*/ 267271 w 403517"/>
                <a:gd name="connsiteY43" fmla="*/ 227619 h 275053"/>
                <a:gd name="connsiteX44" fmla="*/ 265357 w 403517"/>
                <a:gd name="connsiteY44" fmla="*/ 224876 h 275053"/>
                <a:gd name="connsiteX45" fmla="*/ 264995 w 403517"/>
                <a:gd name="connsiteY45" fmla="*/ 223113 h 275053"/>
                <a:gd name="connsiteX46" fmla="*/ 266081 w 403517"/>
                <a:gd name="connsiteY46" fmla="*/ 223838 h 275053"/>
                <a:gd name="connsiteX47" fmla="*/ 267300 w 403517"/>
                <a:gd name="connsiteY47" fmla="*/ 225628 h 275053"/>
                <a:gd name="connsiteX48" fmla="*/ 272358 w 403517"/>
                <a:gd name="connsiteY48" fmla="*/ 229305 h 275053"/>
                <a:gd name="connsiteX49" fmla="*/ 272158 w 403517"/>
                <a:gd name="connsiteY49" fmla="*/ 230496 h 275053"/>
                <a:gd name="connsiteX50" fmla="*/ 273148 w 403517"/>
                <a:gd name="connsiteY50" fmla="*/ 231505 h 275053"/>
                <a:gd name="connsiteX51" fmla="*/ 258376 w 403517"/>
                <a:gd name="connsiteY51" fmla="*/ 213360 h 275053"/>
                <a:gd name="connsiteX52" fmla="*/ 262147 w 403517"/>
                <a:gd name="connsiteY52" fmla="*/ 215560 h 275053"/>
                <a:gd name="connsiteX53" fmla="*/ 264214 w 403517"/>
                <a:gd name="connsiteY53" fmla="*/ 214922 h 275053"/>
                <a:gd name="connsiteX54" fmla="*/ 265338 w 403517"/>
                <a:gd name="connsiteY54" fmla="*/ 215284 h 275053"/>
                <a:gd name="connsiteX55" fmla="*/ 267758 w 403517"/>
                <a:gd name="connsiteY55" fmla="*/ 217837 h 275053"/>
                <a:gd name="connsiteX56" fmla="*/ 267891 w 403517"/>
                <a:gd name="connsiteY56" fmla="*/ 219704 h 275053"/>
                <a:gd name="connsiteX57" fmla="*/ 268281 w 403517"/>
                <a:gd name="connsiteY57" fmla="*/ 221304 h 275053"/>
                <a:gd name="connsiteX58" fmla="*/ 268157 w 403517"/>
                <a:gd name="connsiteY58" fmla="*/ 222009 h 275053"/>
                <a:gd name="connsiteX59" fmla="*/ 266815 w 403517"/>
                <a:gd name="connsiteY59" fmla="*/ 222961 h 275053"/>
                <a:gd name="connsiteX60" fmla="*/ 266938 w 403517"/>
                <a:gd name="connsiteY60" fmla="*/ 221875 h 275053"/>
                <a:gd name="connsiteX61" fmla="*/ 265909 w 403517"/>
                <a:gd name="connsiteY61" fmla="*/ 221666 h 275053"/>
                <a:gd name="connsiteX62" fmla="*/ 262395 w 403517"/>
                <a:gd name="connsiteY62" fmla="*/ 221714 h 275053"/>
                <a:gd name="connsiteX63" fmla="*/ 259671 w 403517"/>
                <a:gd name="connsiteY63" fmla="*/ 221037 h 275053"/>
                <a:gd name="connsiteX64" fmla="*/ 255918 w 403517"/>
                <a:gd name="connsiteY64" fmla="*/ 220856 h 275053"/>
                <a:gd name="connsiteX65" fmla="*/ 257499 w 403517"/>
                <a:gd name="connsiteY65" fmla="*/ 219161 h 275053"/>
                <a:gd name="connsiteX66" fmla="*/ 257852 w 403517"/>
                <a:gd name="connsiteY66" fmla="*/ 218465 h 275053"/>
                <a:gd name="connsiteX67" fmla="*/ 255880 w 403517"/>
                <a:gd name="connsiteY67" fmla="*/ 215741 h 275053"/>
                <a:gd name="connsiteX68" fmla="*/ 255794 w 403517"/>
                <a:gd name="connsiteY68" fmla="*/ 214446 h 275053"/>
                <a:gd name="connsiteX69" fmla="*/ 255956 w 403517"/>
                <a:gd name="connsiteY69" fmla="*/ 213731 h 275053"/>
                <a:gd name="connsiteX70" fmla="*/ 257604 w 403517"/>
                <a:gd name="connsiteY70" fmla="*/ 213341 h 275053"/>
                <a:gd name="connsiteX71" fmla="*/ 258376 w 403517"/>
                <a:gd name="connsiteY71" fmla="*/ 213360 h 275053"/>
                <a:gd name="connsiteX72" fmla="*/ 253489 w 403517"/>
                <a:gd name="connsiteY72" fmla="*/ 217322 h 275053"/>
                <a:gd name="connsiteX73" fmla="*/ 253118 w 403517"/>
                <a:gd name="connsiteY73" fmla="*/ 217989 h 275053"/>
                <a:gd name="connsiteX74" fmla="*/ 251556 w 403517"/>
                <a:gd name="connsiteY74" fmla="*/ 217503 h 275053"/>
                <a:gd name="connsiteX75" fmla="*/ 247193 w 403517"/>
                <a:gd name="connsiteY75" fmla="*/ 213779 h 275053"/>
                <a:gd name="connsiteX76" fmla="*/ 247869 w 403517"/>
                <a:gd name="connsiteY76" fmla="*/ 211017 h 275053"/>
                <a:gd name="connsiteX77" fmla="*/ 249831 w 403517"/>
                <a:gd name="connsiteY77" fmla="*/ 209588 h 275053"/>
                <a:gd name="connsiteX78" fmla="*/ 252812 w 403517"/>
                <a:gd name="connsiteY78" fmla="*/ 211150 h 275053"/>
                <a:gd name="connsiteX79" fmla="*/ 253803 w 403517"/>
                <a:gd name="connsiteY79" fmla="*/ 213436 h 275053"/>
                <a:gd name="connsiteX80" fmla="*/ 254098 w 403517"/>
                <a:gd name="connsiteY80" fmla="*/ 214712 h 275053"/>
                <a:gd name="connsiteX81" fmla="*/ 253489 w 403517"/>
                <a:gd name="connsiteY81" fmla="*/ 217322 h 275053"/>
                <a:gd name="connsiteX82" fmla="*/ 314592 w 403517"/>
                <a:gd name="connsiteY82" fmla="*/ 202940 h 275053"/>
                <a:gd name="connsiteX83" fmla="*/ 316145 w 403517"/>
                <a:gd name="connsiteY83" fmla="*/ 203340 h 275053"/>
                <a:gd name="connsiteX84" fmla="*/ 319374 w 403517"/>
                <a:gd name="connsiteY84" fmla="*/ 203140 h 275053"/>
                <a:gd name="connsiteX85" fmla="*/ 320440 w 403517"/>
                <a:gd name="connsiteY85" fmla="*/ 204683 h 275053"/>
                <a:gd name="connsiteX86" fmla="*/ 321916 w 403517"/>
                <a:gd name="connsiteY86" fmla="*/ 205216 h 275053"/>
                <a:gd name="connsiteX87" fmla="*/ 323193 w 403517"/>
                <a:gd name="connsiteY87" fmla="*/ 205911 h 275053"/>
                <a:gd name="connsiteX88" fmla="*/ 324327 w 403517"/>
                <a:gd name="connsiteY88" fmla="*/ 206921 h 275053"/>
                <a:gd name="connsiteX89" fmla="*/ 324317 w 403517"/>
                <a:gd name="connsiteY89" fmla="*/ 207540 h 275053"/>
                <a:gd name="connsiteX90" fmla="*/ 324050 w 403517"/>
                <a:gd name="connsiteY90" fmla="*/ 208074 h 275053"/>
                <a:gd name="connsiteX91" fmla="*/ 323365 w 403517"/>
                <a:gd name="connsiteY91" fmla="*/ 208559 h 275053"/>
                <a:gd name="connsiteX92" fmla="*/ 323565 w 403517"/>
                <a:gd name="connsiteY92" fmla="*/ 209645 h 275053"/>
                <a:gd name="connsiteX93" fmla="*/ 322383 w 403517"/>
                <a:gd name="connsiteY93" fmla="*/ 209483 h 275053"/>
                <a:gd name="connsiteX94" fmla="*/ 320916 w 403517"/>
                <a:gd name="connsiteY94" fmla="*/ 210055 h 275053"/>
                <a:gd name="connsiteX95" fmla="*/ 318021 w 403517"/>
                <a:gd name="connsiteY95" fmla="*/ 208788 h 275053"/>
                <a:gd name="connsiteX96" fmla="*/ 316973 w 403517"/>
                <a:gd name="connsiteY96" fmla="*/ 208502 h 275053"/>
                <a:gd name="connsiteX97" fmla="*/ 316659 w 403517"/>
                <a:gd name="connsiteY97" fmla="*/ 207416 h 275053"/>
                <a:gd name="connsiteX98" fmla="*/ 314783 w 403517"/>
                <a:gd name="connsiteY98" fmla="*/ 205597 h 275053"/>
                <a:gd name="connsiteX99" fmla="*/ 311496 w 403517"/>
                <a:gd name="connsiteY99" fmla="*/ 204292 h 275053"/>
                <a:gd name="connsiteX100" fmla="*/ 313154 w 403517"/>
                <a:gd name="connsiteY100" fmla="*/ 203225 h 275053"/>
                <a:gd name="connsiteX101" fmla="*/ 314592 w 403517"/>
                <a:gd name="connsiteY101" fmla="*/ 202940 h 275053"/>
                <a:gd name="connsiteX102" fmla="*/ 72914 w 403517"/>
                <a:gd name="connsiteY102" fmla="*/ 194186 h 275053"/>
                <a:gd name="connsiteX103" fmla="*/ 73400 w 403517"/>
                <a:gd name="connsiteY103" fmla="*/ 195367 h 275053"/>
                <a:gd name="connsiteX104" fmla="*/ 69514 w 403517"/>
                <a:gd name="connsiteY104" fmla="*/ 193758 h 275053"/>
                <a:gd name="connsiteX105" fmla="*/ 65799 w 403517"/>
                <a:gd name="connsiteY105" fmla="*/ 191062 h 275053"/>
                <a:gd name="connsiteX106" fmla="*/ 63922 w 403517"/>
                <a:gd name="connsiteY106" fmla="*/ 190329 h 275053"/>
                <a:gd name="connsiteX107" fmla="*/ 62665 w 403517"/>
                <a:gd name="connsiteY107" fmla="*/ 188547 h 275053"/>
                <a:gd name="connsiteX108" fmla="*/ 64970 w 403517"/>
                <a:gd name="connsiteY108" fmla="*/ 189871 h 275053"/>
                <a:gd name="connsiteX109" fmla="*/ 68990 w 403517"/>
                <a:gd name="connsiteY109" fmla="*/ 191110 h 275053"/>
                <a:gd name="connsiteX110" fmla="*/ 72914 w 403517"/>
                <a:gd name="connsiteY110" fmla="*/ 194186 h 275053"/>
                <a:gd name="connsiteX111" fmla="*/ 273844 w 403517"/>
                <a:gd name="connsiteY111" fmla="*/ 196872 h 275053"/>
                <a:gd name="connsiteX112" fmla="*/ 274301 w 403517"/>
                <a:gd name="connsiteY112" fmla="*/ 198796 h 275053"/>
                <a:gd name="connsiteX113" fmla="*/ 272215 w 403517"/>
                <a:gd name="connsiteY113" fmla="*/ 196739 h 275053"/>
                <a:gd name="connsiteX114" fmla="*/ 273148 w 403517"/>
                <a:gd name="connsiteY114" fmla="*/ 194415 h 275053"/>
                <a:gd name="connsiteX115" fmla="*/ 273311 w 403517"/>
                <a:gd name="connsiteY115" fmla="*/ 193157 h 275053"/>
                <a:gd name="connsiteX116" fmla="*/ 273206 w 403517"/>
                <a:gd name="connsiteY116" fmla="*/ 192453 h 275053"/>
                <a:gd name="connsiteX117" fmla="*/ 271120 w 403517"/>
                <a:gd name="connsiteY117" fmla="*/ 191253 h 275053"/>
                <a:gd name="connsiteX118" fmla="*/ 272225 w 403517"/>
                <a:gd name="connsiteY118" fmla="*/ 189290 h 275053"/>
                <a:gd name="connsiteX119" fmla="*/ 273396 w 403517"/>
                <a:gd name="connsiteY119" fmla="*/ 188624 h 275053"/>
                <a:gd name="connsiteX120" fmla="*/ 274130 w 403517"/>
                <a:gd name="connsiteY120" fmla="*/ 188433 h 275053"/>
                <a:gd name="connsiteX121" fmla="*/ 274091 w 403517"/>
                <a:gd name="connsiteY121" fmla="*/ 191205 h 275053"/>
                <a:gd name="connsiteX122" fmla="*/ 274691 w 403517"/>
                <a:gd name="connsiteY122" fmla="*/ 192443 h 275053"/>
                <a:gd name="connsiteX123" fmla="*/ 273844 w 403517"/>
                <a:gd name="connsiteY123" fmla="*/ 196872 h 275053"/>
                <a:gd name="connsiteX124" fmla="*/ 72819 w 403517"/>
                <a:gd name="connsiteY124" fmla="*/ 190109 h 275053"/>
                <a:gd name="connsiteX125" fmla="*/ 71657 w 403517"/>
                <a:gd name="connsiteY125" fmla="*/ 190195 h 275053"/>
                <a:gd name="connsiteX126" fmla="*/ 66942 w 403517"/>
                <a:gd name="connsiteY126" fmla="*/ 188376 h 275053"/>
                <a:gd name="connsiteX127" fmla="*/ 65742 w 403517"/>
                <a:gd name="connsiteY127" fmla="*/ 187052 h 275053"/>
                <a:gd name="connsiteX128" fmla="*/ 71257 w 403517"/>
                <a:gd name="connsiteY128" fmla="*/ 187347 h 275053"/>
                <a:gd name="connsiteX129" fmla="*/ 72676 w 403517"/>
                <a:gd name="connsiteY129" fmla="*/ 187681 h 275053"/>
                <a:gd name="connsiteX130" fmla="*/ 72971 w 403517"/>
                <a:gd name="connsiteY130" fmla="*/ 189538 h 275053"/>
                <a:gd name="connsiteX131" fmla="*/ 72819 w 403517"/>
                <a:gd name="connsiteY131" fmla="*/ 190109 h 275053"/>
                <a:gd name="connsiteX132" fmla="*/ 191481 w 403517"/>
                <a:gd name="connsiteY132" fmla="*/ 119034 h 275053"/>
                <a:gd name="connsiteX133" fmla="*/ 190405 w 403517"/>
                <a:gd name="connsiteY133" fmla="*/ 119234 h 275053"/>
                <a:gd name="connsiteX134" fmla="*/ 189938 w 403517"/>
                <a:gd name="connsiteY134" fmla="*/ 118024 h 275053"/>
                <a:gd name="connsiteX135" fmla="*/ 187433 w 403517"/>
                <a:gd name="connsiteY135" fmla="*/ 116977 h 275053"/>
                <a:gd name="connsiteX136" fmla="*/ 184938 w 403517"/>
                <a:gd name="connsiteY136" fmla="*/ 113719 h 275053"/>
                <a:gd name="connsiteX137" fmla="*/ 184976 w 403517"/>
                <a:gd name="connsiteY137" fmla="*/ 110928 h 275053"/>
                <a:gd name="connsiteX138" fmla="*/ 185300 w 403517"/>
                <a:gd name="connsiteY138" fmla="*/ 110128 h 275053"/>
                <a:gd name="connsiteX139" fmla="*/ 186690 w 403517"/>
                <a:gd name="connsiteY139" fmla="*/ 110090 h 275053"/>
                <a:gd name="connsiteX140" fmla="*/ 192253 w 403517"/>
                <a:gd name="connsiteY140" fmla="*/ 113309 h 275053"/>
                <a:gd name="connsiteX141" fmla="*/ 192834 w 403517"/>
                <a:gd name="connsiteY141" fmla="*/ 114338 h 275053"/>
                <a:gd name="connsiteX142" fmla="*/ 192414 w 403517"/>
                <a:gd name="connsiteY142" fmla="*/ 117395 h 275053"/>
                <a:gd name="connsiteX143" fmla="*/ 191481 w 403517"/>
                <a:gd name="connsiteY143" fmla="*/ 119034 h 275053"/>
                <a:gd name="connsiteX144" fmla="*/ 403517 w 403517"/>
                <a:gd name="connsiteY144" fmla="*/ 142018 h 275053"/>
                <a:gd name="connsiteX145" fmla="*/ 402870 w 403517"/>
                <a:gd name="connsiteY145" fmla="*/ 144523 h 275053"/>
                <a:gd name="connsiteX146" fmla="*/ 402374 w 403517"/>
                <a:gd name="connsiteY146" fmla="*/ 144951 h 275053"/>
                <a:gd name="connsiteX147" fmla="*/ 401764 w 403517"/>
                <a:gd name="connsiteY147" fmla="*/ 144008 h 275053"/>
                <a:gd name="connsiteX148" fmla="*/ 399441 w 403517"/>
                <a:gd name="connsiteY148" fmla="*/ 144923 h 275053"/>
                <a:gd name="connsiteX149" fmla="*/ 398336 w 403517"/>
                <a:gd name="connsiteY149" fmla="*/ 145961 h 275053"/>
                <a:gd name="connsiteX150" fmla="*/ 397155 w 403517"/>
                <a:gd name="connsiteY150" fmla="*/ 146723 h 275053"/>
                <a:gd name="connsiteX151" fmla="*/ 394431 w 403517"/>
                <a:gd name="connsiteY151" fmla="*/ 146533 h 275053"/>
                <a:gd name="connsiteX152" fmla="*/ 391849 w 403517"/>
                <a:gd name="connsiteY152" fmla="*/ 145847 h 275053"/>
                <a:gd name="connsiteX153" fmla="*/ 389344 w 403517"/>
                <a:gd name="connsiteY153" fmla="*/ 144580 h 275053"/>
                <a:gd name="connsiteX154" fmla="*/ 387125 w 403517"/>
                <a:gd name="connsiteY154" fmla="*/ 142951 h 275053"/>
                <a:gd name="connsiteX155" fmla="*/ 384896 w 403517"/>
                <a:gd name="connsiteY155" fmla="*/ 140389 h 275053"/>
                <a:gd name="connsiteX156" fmla="*/ 383505 w 403517"/>
                <a:gd name="connsiteY156" fmla="*/ 137741 h 275053"/>
                <a:gd name="connsiteX157" fmla="*/ 384191 w 403517"/>
                <a:gd name="connsiteY157" fmla="*/ 134664 h 275053"/>
                <a:gd name="connsiteX158" fmla="*/ 383324 w 403517"/>
                <a:gd name="connsiteY158" fmla="*/ 131883 h 275053"/>
                <a:gd name="connsiteX159" fmla="*/ 379114 w 403517"/>
                <a:gd name="connsiteY159" fmla="*/ 129912 h 275053"/>
                <a:gd name="connsiteX160" fmla="*/ 378190 w 403517"/>
                <a:gd name="connsiteY160" fmla="*/ 129273 h 275053"/>
                <a:gd name="connsiteX161" fmla="*/ 376324 w 403517"/>
                <a:gd name="connsiteY161" fmla="*/ 126511 h 275053"/>
                <a:gd name="connsiteX162" fmla="*/ 374466 w 403517"/>
                <a:gd name="connsiteY162" fmla="*/ 125311 h 275053"/>
                <a:gd name="connsiteX163" fmla="*/ 372094 w 403517"/>
                <a:gd name="connsiteY163" fmla="*/ 122892 h 275053"/>
                <a:gd name="connsiteX164" fmla="*/ 371494 w 403517"/>
                <a:gd name="connsiteY164" fmla="*/ 121844 h 275053"/>
                <a:gd name="connsiteX165" fmla="*/ 370484 w 403517"/>
                <a:gd name="connsiteY165" fmla="*/ 118777 h 275053"/>
                <a:gd name="connsiteX166" fmla="*/ 370161 w 403517"/>
                <a:gd name="connsiteY166" fmla="*/ 116929 h 275053"/>
                <a:gd name="connsiteX167" fmla="*/ 371018 w 403517"/>
                <a:gd name="connsiteY167" fmla="*/ 111547 h 275053"/>
                <a:gd name="connsiteX168" fmla="*/ 370704 w 403517"/>
                <a:gd name="connsiteY168" fmla="*/ 108861 h 275053"/>
                <a:gd name="connsiteX169" fmla="*/ 371856 w 403517"/>
                <a:gd name="connsiteY169" fmla="*/ 109118 h 275053"/>
                <a:gd name="connsiteX170" fmla="*/ 373085 w 403517"/>
                <a:gd name="connsiteY170" fmla="*/ 110176 h 275053"/>
                <a:gd name="connsiteX171" fmla="*/ 374475 w 403517"/>
                <a:gd name="connsiteY171" fmla="*/ 110909 h 275053"/>
                <a:gd name="connsiteX172" fmla="*/ 377857 w 403517"/>
                <a:gd name="connsiteY172" fmla="*/ 111404 h 275053"/>
                <a:gd name="connsiteX173" fmla="*/ 380438 w 403517"/>
                <a:gd name="connsiteY173" fmla="*/ 113547 h 275053"/>
                <a:gd name="connsiteX174" fmla="*/ 382924 w 403517"/>
                <a:gd name="connsiteY174" fmla="*/ 117729 h 275053"/>
                <a:gd name="connsiteX175" fmla="*/ 383220 w 403517"/>
                <a:gd name="connsiteY175" fmla="*/ 119101 h 275053"/>
                <a:gd name="connsiteX176" fmla="*/ 384010 w 403517"/>
                <a:gd name="connsiteY176" fmla="*/ 120091 h 275053"/>
                <a:gd name="connsiteX177" fmla="*/ 386563 w 403517"/>
                <a:gd name="connsiteY177" fmla="*/ 121872 h 275053"/>
                <a:gd name="connsiteX178" fmla="*/ 387896 w 403517"/>
                <a:gd name="connsiteY178" fmla="*/ 123015 h 275053"/>
                <a:gd name="connsiteX179" fmla="*/ 390420 w 403517"/>
                <a:gd name="connsiteY179" fmla="*/ 127578 h 275053"/>
                <a:gd name="connsiteX180" fmla="*/ 391811 w 403517"/>
                <a:gd name="connsiteY180" fmla="*/ 128549 h 275053"/>
                <a:gd name="connsiteX181" fmla="*/ 393468 w 403517"/>
                <a:gd name="connsiteY181" fmla="*/ 128940 h 275053"/>
                <a:gd name="connsiteX182" fmla="*/ 395002 w 403517"/>
                <a:gd name="connsiteY182" fmla="*/ 129597 h 275053"/>
                <a:gd name="connsiteX183" fmla="*/ 397564 w 403517"/>
                <a:gd name="connsiteY183" fmla="*/ 131597 h 275053"/>
                <a:gd name="connsiteX184" fmla="*/ 399926 w 403517"/>
                <a:gd name="connsiteY184" fmla="*/ 133864 h 275053"/>
                <a:gd name="connsiteX185" fmla="*/ 401517 w 403517"/>
                <a:gd name="connsiteY185" fmla="*/ 136245 h 275053"/>
                <a:gd name="connsiteX186" fmla="*/ 402736 w 403517"/>
                <a:gd name="connsiteY186" fmla="*/ 138798 h 275053"/>
                <a:gd name="connsiteX187" fmla="*/ 403517 w 403517"/>
                <a:gd name="connsiteY187" fmla="*/ 142018 h 275053"/>
                <a:gd name="connsiteX188" fmla="*/ 168773 w 403517"/>
                <a:gd name="connsiteY188" fmla="*/ 108509 h 275053"/>
                <a:gd name="connsiteX189" fmla="*/ 167278 w 403517"/>
                <a:gd name="connsiteY189" fmla="*/ 108661 h 275053"/>
                <a:gd name="connsiteX190" fmla="*/ 164840 w 403517"/>
                <a:gd name="connsiteY190" fmla="*/ 106128 h 275053"/>
                <a:gd name="connsiteX191" fmla="*/ 164221 w 403517"/>
                <a:gd name="connsiteY191" fmla="*/ 105185 h 275053"/>
                <a:gd name="connsiteX192" fmla="*/ 164459 w 403517"/>
                <a:gd name="connsiteY192" fmla="*/ 103861 h 275053"/>
                <a:gd name="connsiteX193" fmla="*/ 167564 w 403517"/>
                <a:gd name="connsiteY193" fmla="*/ 102089 h 275053"/>
                <a:gd name="connsiteX194" fmla="*/ 169574 w 403517"/>
                <a:gd name="connsiteY194" fmla="*/ 103708 h 275053"/>
                <a:gd name="connsiteX195" fmla="*/ 169993 w 403517"/>
                <a:gd name="connsiteY195" fmla="*/ 107175 h 275053"/>
                <a:gd name="connsiteX196" fmla="*/ 168773 w 403517"/>
                <a:gd name="connsiteY196" fmla="*/ 108509 h 275053"/>
                <a:gd name="connsiteX197" fmla="*/ 368485 w 403517"/>
                <a:gd name="connsiteY197" fmla="*/ 108528 h 275053"/>
                <a:gd name="connsiteX198" fmla="*/ 367951 w 403517"/>
                <a:gd name="connsiteY198" fmla="*/ 108737 h 275053"/>
                <a:gd name="connsiteX199" fmla="*/ 366789 w 403517"/>
                <a:gd name="connsiteY199" fmla="*/ 105365 h 275053"/>
                <a:gd name="connsiteX200" fmla="*/ 366589 w 403517"/>
                <a:gd name="connsiteY200" fmla="*/ 102870 h 275053"/>
                <a:gd name="connsiteX201" fmla="*/ 366236 w 403517"/>
                <a:gd name="connsiteY201" fmla="*/ 101032 h 275053"/>
                <a:gd name="connsiteX202" fmla="*/ 365627 w 403517"/>
                <a:gd name="connsiteY202" fmla="*/ 99936 h 275053"/>
                <a:gd name="connsiteX203" fmla="*/ 367379 w 403517"/>
                <a:gd name="connsiteY203" fmla="*/ 97917 h 275053"/>
                <a:gd name="connsiteX204" fmla="*/ 368103 w 403517"/>
                <a:gd name="connsiteY204" fmla="*/ 97355 h 275053"/>
                <a:gd name="connsiteX205" fmla="*/ 369427 w 403517"/>
                <a:gd name="connsiteY205" fmla="*/ 98422 h 275053"/>
                <a:gd name="connsiteX206" fmla="*/ 369627 w 403517"/>
                <a:gd name="connsiteY206" fmla="*/ 100794 h 275053"/>
                <a:gd name="connsiteX207" fmla="*/ 370637 w 403517"/>
                <a:gd name="connsiteY207" fmla="*/ 102803 h 275053"/>
                <a:gd name="connsiteX208" fmla="*/ 369865 w 403517"/>
                <a:gd name="connsiteY208" fmla="*/ 107194 h 275053"/>
                <a:gd name="connsiteX209" fmla="*/ 368485 w 403517"/>
                <a:gd name="connsiteY209" fmla="*/ 108528 h 275053"/>
                <a:gd name="connsiteX210" fmla="*/ 137846 w 403517"/>
                <a:gd name="connsiteY210" fmla="*/ 89697 h 275053"/>
                <a:gd name="connsiteX211" fmla="*/ 136055 w 403517"/>
                <a:gd name="connsiteY211" fmla="*/ 90488 h 275053"/>
                <a:gd name="connsiteX212" fmla="*/ 134770 w 403517"/>
                <a:gd name="connsiteY212" fmla="*/ 89887 h 275053"/>
                <a:gd name="connsiteX213" fmla="*/ 134217 w 403517"/>
                <a:gd name="connsiteY213" fmla="*/ 88135 h 275053"/>
                <a:gd name="connsiteX214" fmla="*/ 134655 w 403517"/>
                <a:gd name="connsiteY214" fmla="*/ 86449 h 275053"/>
                <a:gd name="connsiteX215" fmla="*/ 136227 w 403517"/>
                <a:gd name="connsiteY215" fmla="*/ 85115 h 275053"/>
                <a:gd name="connsiteX216" fmla="*/ 137217 w 403517"/>
                <a:gd name="connsiteY216" fmla="*/ 84715 h 275053"/>
                <a:gd name="connsiteX217" fmla="*/ 138332 w 403517"/>
                <a:gd name="connsiteY217" fmla="*/ 85620 h 275053"/>
                <a:gd name="connsiteX218" fmla="*/ 138760 w 403517"/>
                <a:gd name="connsiteY218" fmla="*/ 87411 h 275053"/>
                <a:gd name="connsiteX219" fmla="*/ 137846 w 403517"/>
                <a:gd name="connsiteY219" fmla="*/ 89697 h 275053"/>
                <a:gd name="connsiteX220" fmla="*/ 295466 w 403517"/>
                <a:gd name="connsiteY220" fmla="*/ 78257 h 275053"/>
                <a:gd name="connsiteX221" fmla="*/ 296856 w 403517"/>
                <a:gd name="connsiteY221" fmla="*/ 78791 h 275053"/>
                <a:gd name="connsiteX222" fmla="*/ 300857 w 403517"/>
                <a:gd name="connsiteY222" fmla="*/ 76010 h 275053"/>
                <a:gd name="connsiteX223" fmla="*/ 303000 w 403517"/>
                <a:gd name="connsiteY223" fmla="*/ 77953 h 275053"/>
                <a:gd name="connsiteX224" fmla="*/ 305734 w 403517"/>
                <a:gd name="connsiteY224" fmla="*/ 78895 h 275053"/>
                <a:gd name="connsiteX225" fmla="*/ 308572 w 403517"/>
                <a:gd name="connsiteY225" fmla="*/ 79429 h 275053"/>
                <a:gd name="connsiteX226" fmla="*/ 307448 w 403517"/>
                <a:gd name="connsiteY226" fmla="*/ 83430 h 275053"/>
                <a:gd name="connsiteX227" fmla="*/ 307781 w 403517"/>
                <a:gd name="connsiteY227" fmla="*/ 85277 h 275053"/>
                <a:gd name="connsiteX228" fmla="*/ 308515 w 403517"/>
                <a:gd name="connsiteY228" fmla="*/ 87116 h 275053"/>
                <a:gd name="connsiteX229" fmla="*/ 308420 w 403517"/>
                <a:gd name="connsiteY229" fmla="*/ 89830 h 275053"/>
                <a:gd name="connsiteX230" fmla="*/ 307115 w 403517"/>
                <a:gd name="connsiteY230" fmla="*/ 92250 h 275053"/>
                <a:gd name="connsiteX231" fmla="*/ 304610 w 403517"/>
                <a:gd name="connsiteY231" fmla="*/ 95783 h 275053"/>
                <a:gd name="connsiteX232" fmla="*/ 303486 w 403517"/>
                <a:gd name="connsiteY232" fmla="*/ 96431 h 275053"/>
                <a:gd name="connsiteX233" fmla="*/ 302171 w 403517"/>
                <a:gd name="connsiteY233" fmla="*/ 96812 h 275053"/>
                <a:gd name="connsiteX234" fmla="*/ 298075 w 403517"/>
                <a:gd name="connsiteY234" fmla="*/ 97098 h 275053"/>
                <a:gd name="connsiteX235" fmla="*/ 297285 w 403517"/>
                <a:gd name="connsiteY235" fmla="*/ 98974 h 275053"/>
                <a:gd name="connsiteX236" fmla="*/ 297552 w 403517"/>
                <a:gd name="connsiteY236" fmla="*/ 100965 h 275053"/>
                <a:gd name="connsiteX237" fmla="*/ 299761 w 403517"/>
                <a:gd name="connsiteY237" fmla="*/ 103575 h 275053"/>
                <a:gd name="connsiteX238" fmla="*/ 301533 w 403517"/>
                <a:gd name="connsiteY238" fmla="*/ 106509 h 275053"/>
                <a:gd name="connsiteX239" fmla="*/ 299771 w 403517"/>
                <a:gd name="connsiteY239" fmla="*/ 109204 h 275053"/>
                <a:gd name="connsiteX240" fmla="*/ 296866 w 403517"/>
                <a:gd name="connsiteY240" fmla="*/ 111090 h 275053"/>
                <a:gd name="connsiteX241" fmla="*/ 294113 w 403517"/>
                <a:gd name="connsiteY241" fmla="*/ 112052 h 275053"/>
                <a:gd name="connsiteX242" fmla="*/ 289551 w 403517"/>
                <a:gd name="connsiteY242" fmla="*/ 111481 h 275053"/>
                <a:gd name="connsiteX243" fmla="*/ 284741 w 403517"/>
                <a:gd name="connsiteY243" fmla="*/ 111719 h 275053"/>
                <a:gd name="connsiteX244" fmla="*/ 283836 w 403517"/>
                <a:gd name="connsiteY244" fmla="*/ 112747 h 275053"/>
                <a:gd name="connsiteX245" fmla="*/ 283816 w 403517"/>
                <a:gd name="connsiteY245" fmla="*/ 114452 h 275053"/>
                <a:gd name="connsiteX246" fmla="*/ 283140 w 403517"/>
                <a:gd name="connsiteY246" fmla="*/ 115748 h 275053"/>
                <a:gd name="connsiteX247" fmla="*/ 282264 w 403517"/>
                <a:gd name="connsiteY247" fmla="*/ 116929 h 275053"/>
                <a:gd name="connsiteX248" fmla="*/ 279825 w 403517"/>
                <a:gd name="connsiteY248" fmla="*/ 119377 h 275053"/>
                <a:gd name="connsiteX249" fmla="*/ 277092 w 403517"/>
                <a:gd name="connsiteY249" fmla="*/ 121539 h 275053"/>
                <a:gd name="connsiteX250" fmla="*/ 273368 w 403517"/>
                <a:gd name="connsiteY250" fmla="*/ 123587 h 275053"/>
                <a:gd name="connsiteX251" fmla="*/ 272120 w 403517"/>
                <a:gd name="connsiteY251" fmla="*/ 124073 h 275053"/>
                <a:gd name="connsiteX252" fmla="*/ 268815 w 403517"/>
                <a:gd name="connsiteY252" fmla="*/ 124396 h 275053"/>
                <a:gd name="connsiteX253" fmla="*/ 265852 w 403517"/>
                <a:gd name="connsiteY253" fmla="*/ 125578 h 275053"/>
                <a:gd name="connsiteX254" fmla="*/ 264529 w 403517"/>
                <a:gd name="connsiteY254" fmla="*/ 126730 h 275053"/>
                <a:gd name="connsiteX255" fmla="*/ 263090 w 403517"/>
                <a:gd name="connsiteY255" fmla="*/ 127663 h 275053"/>
                <a:gd name="connsiteX256" fmla="*/ 259947 w 403517"/>
                <a:gd name="connsiteY256" fmla="*/ 128683 h 275053"/>
                <a:gd name="connsiteX257" fmla="*/ 256890 w 403517"/>
                <a:gd name="connsiteY257" fmla="*/ 130702 h 275053"/>
                <a:gd name="connsiteX258" fmla="*/ 255680 w 403517"/>
                <a:gd name="connsiteY258" fmla="*/ 131045 h 275053"/>
                <a:gd name="connsiteX259" fmla="*/ 249327 w 403517"/>
                <a:gd name="connsiteY259" fmla="*/ 131397 h 275053"/>
                <a:gd name="connsiteX260" fmla="*/ 240240 w 403517"/>
                <a:gd name="connsiteY260" fmla="*/ 131493 h 275053"/>
                <a:gd name="connsiteX261" fmla="*/ 237554 w 403517"/>
                <a:gd name="connsiteY261" fmla="*/ 131702 h 275053"/>
                <a:gd name="connsiteX262" fmla="*/ 234944 w 403517"/>
                <a:gd name="connsiteY262" fmla="*/ 131426 h 275053"/>
                <a:gd name="connsiteX263" fmla="*/ 233506 w 403517"/>
                <a:gd name="connsiteY263" fmla="*/ 130635 h 275053"/>
                <a:gd name="connsiteX264" fmla="*/ 230420 w 403517"/>
                <a:gd name="connsiteY264" fmla="*/ 127006 h 275053"/>
                <a:gd name="connsiteX265" fmla="*/ 227733 w 403517"/>
                <a:gd name="connsiteY265" fmla="*/ 125759 h 275053"/>
                <a:gd name="connsiteX266" fmla="*/ 224800 w 403517"/>
                <a:gd name="connsiteY266" fmla="*/ 125797 h 275053"/>
                <a:gd name="connsiteX267" fmla="*/ 220895 w 403517"/>
                <a:gd name="connsiteY267" fmla="*/ 127083 h 275053"/>
                <a:gd name="connsiteX268" fmla="*/ 220161 w 403517"/>
                <a:gd name="connsiteY268" fmla="*/ 126797 h 275053"/>
                <a:gd name="connsiteX269" fmla="*/ 212370 w 403517"/>
                <a:gd name="connsiteY269" fmla="*/ 121434 h 275053"/>
                <a:gd name="connsiteX270" fmla="*/ 210008 w 403517"/>
                <a:gd name="connsiteY270" fmla="*/ 120120 h 275053"/>
                <a:gd name="connsiteX271" fmla="*/ 207483 w 403517"/>
                <a:gd name="connsiteY271" fmla="*/ 119148 h 275053"/>
                <a:gd name="connsiteX272" fmla="*/ 204407 w 403517"/>
                <a:gd name="connsiteY272" fmla="*/ 118462 h 275053"/>
                <a:gd name="connsiteX273" fmla="*/ 201502 w 403517"/>
                <a:gd name="connsiteY273" fmla="*/ 117386 h 275053"/>
                <a:gd name="connsiteX274" fmla="*/ 199787 w 403517"/>
                <a:gd name="connsiteY274" fmla="*/ 114833 h 275053"/>
                <a:gd name="connsiteX275" fmla="*/ 199987 w 403517"/>
                <a:gd name="connsiteY275" fmla="*/ 111509 h 275053"/>
                <a:gd name="connsiteX276" fmla="*/ 202321 w 403517"/>
                <a:gd name="connsiteY276" fmla="*/ 109556 h 275053"/>
                <a:gd name="connsiteX277" fmla="*/ 205873 w 403517"/>
                <a:gd name="connsiteY277" fmla="*/ 110519 h 275053"/>
                <a:gd name="connsiteX278" fmla="*/ 207236 w 403517"/>
                <a:gd name="connsiteY278" fmla="*/ 110509 h 275053"/>
                <a:gd name="connsiteX279" fmla="*/ 208569 w 403517"/>
                <a:gd name="connsiteY279" fmla="*/ 109957 h 275053"/>
                <a:gd name="connsiteX280" fmla="*/ 210141 w 403517"/>
                <a:gd name="connsiteY280" fmla="*/ 110137 h 275053"/>
                <a:gd name="connsiteX281" fmla="*/ 211722 w 403517"/>
                <a:gd name="connsiteY281" fmla="*/ 110623 h 275053"/>
                <a:gd name="connsiteX282" fmla="*/ 217484 w 403517"/>
                <a:gd name="connsiteY282" fmla="*/ 109899 h 275053"/>
                <a:gd name="connsiteX283" fmla="*/ 220819 w 403517"/>
                <a:gd name="connsiteY283" fmla="*/ 110909 h 275053"/>
                <a:gd name="connsiteX284" fmla="*/ 224067 w 403517"/>
                <a:gd name="connsiteY284" fmla="*/ 112262 h 275053"/>
                <a:gd name="connsiteX285" fmla="*/ 227095 w 403517"/>
                <a:gd name="connsiteY285" fmla="*/ 112547 h 275053"/>
                <a:gd name="connsiteX286" fmla="*/ 230210 w 403517"/>
                <a:gd name="connsiteY286" fmla="*/ 112262 h 275053"/>
                <a:gd name="connsiteX287" fmla="*/ 234382 w 403517"/>
                <a:gd name="connsiteY287" fmla="*/ 110738 h 275053"/>
                <a:gd name="connsiteX288" fmla="*/ 235706 w 403517"/>
                <a:gd name="connsiteY288" fmla="*/ 110938 h 275053"/>
                <a:gd name="connsiteX289" fmla="*/ 239725 w 403517"/>
                <a:gd name="connsiteY289" fmla="*/ 110947 h 275053"/>
                <a:gd name="connsiteX290" fmla="*/ 243240 w 403517"/>
                <a:gd name="connsiteY290" fmla="*/ 108909 h 275053"/>
                <a:gd name="connsiteX291" fmla="*/ 244555 w 403517"/>
                <a:gd name="connsiteY291" fmla="*/ 100689 h 275053"/>
                <a:gd name="connsiteX292" fmla="*/ 245450 w 403517"/>
                <a:gd name="connsiteY292" fmla="*/ 97889 h 275053"/>
                <a:gd name="connsiteX293" fmla="*/ 246650 w 403517"/>
                <a:gd name="connsiteY293" fmla="*/ 97279 h 275053"/>
                <a:gd name="connsiteX294" fmla="*/ 247508 w 403517"/>
                <a:gd name="connsiteY294" fmla="*/ 97450 h 275053"/>
                <a:gd name="connsiteX295" fmla="*/ 248793 w 403517"/>
                <a:gd name="connsiteY295" fmla="*/ 98850 h 275053"/>
                <a:gd name="connsiteX296" fmla="*/ 247145 w 403517"/>
                <a:gd name="connsiteY296" fmla="*/ 100594 h 275053"/>
                <a:gd name="connsiteX297" fmla="*/ 246422 w 403517"/>
                <a:gd name="connsiteY297" fmla="*/ 101937 h 275053"/>
                <a:gd name="connsiteX298" fmla="*/ 246183 w 403517"/>
                <a:gd name="connsiteY298" fmla="*/ 105213 h 275053"/>
                <a:gd name="connsiteX299" fmla="*/ 247088 w 403517"/>
                <a:gd name="connsiteY299" fmla="*/ 108395 h 275053"/>
                <a:gd name="connsiteX300" fmla="*/ 249146 w 403517"/>
                <a:gd name="connsiteY300" fmla="*/ 110919 h 275053"/>
                <a:gd name="connsiteX301" fmla="*/ 252232 w 403517"/>
                <a:gd name="connsiteY301" fmla="*/ 111242 h 275053"/>
                <a:gd name="connsiteX302" fmla="*/ 255061 w 403517"/>
                <a:gd name="connsiteY302" fmla="*/ 109576 h 275053"/>
                <a:gd name="connsiteX303" fmla="*/ 258137 w 403517"/>
                <a:gd name="connsiteY303" fmla="*/ 109223 h 275053"/>
                <a:gd name="connsiteX304" fmla="*/ 260976 w 403517"/>
                <a:gd name="connsiteY304" fmla="*/ 110842 h 275053"/>
                <a:gd name="connsiteX305" fmla="*/ 263890 w 403517"/>
                <a:gd name="connsiteY305" fmla="*/ 110566 h 275053"/>
                <a:gd name="connsiteX306" fmla="*/ 265224 w 403517"/>
                <a:gd name="connsiteY306" fmla="*/ 109509 h 275053"/>
                <a:gd name="connsiteX307" fmla="*/ 266776 w 403517"/>
                <a:gd name="connsiteY307" fmla="*/ 109052 h 275053"/>
                <a:gd name="connsiteX308" fmla="*/ 268320 w 403517"/>
                <a:gd name="connsiteY308" fmla="*/ 108880 h 275053"/>
                <a:gd name="connsiteX309" fmla="*/ 269720 w 403517"/>
                <a:gd name="connsiteY309" fmla="*/ 108252 h 275053"/>
                <a:gd name="connsiteX310" fmla="*/ 271577 w 403517"/>
                <a:gd name="connsiteY310" fmla="*/ 105499 h 275053"/>
                <a:gd name="connsiteX311" fmla="*/ 272815 w 403517"/>
                <a:gd name="connsiteY311" fmla="*/ 102403 h 275053"/>
                <a:gd name="connsiteX312" fmla="*/ 274663 w 403517"/>
                <a:gd name="connsiteY312" fmla="*/ 99965 h 275053"/>
                <a:gd name="connsiteX313" fmla="*/ 279702 w 403517"/>
                <a:gd name="connsiteY313" fmla="*/ 95898 h 275053"/>
                <a:gd name="connsiteX314" fmla="*/ 281159 w 403517"/>
                <a:gd name="connsiteY314" fmla="*/ 95393 h 275053"/>
                <a:gd name="connsiteX315" fmla="*/ 282731 w 403517"/>
                <a:gd name="connsiteY315" fmla="*/ 95117 h 275053"/>
                <a:gd name="connsiteX316" fmla="*/ 286274 w 403517"/>
                <a:gd name="connsiteY316" fmla="*/ 95298 h 275053"/>
                <a:gd name="connsiteX317" fmla="*/ 288913 w 403517"/>
                <a:gd name="connsiteY317" fmla="*/ 93850 h 275053"/>
                <a:gd name="connsiteX318" fmla="*/ 289113 w 403517"/>
                <a:gd name="connsiteY318" fmla="*/ 90592 h 275053"/>
                <a:gd name="connsiteX319" fmla="*/ 288731 w 403517"/>
                <a:gd name="connsiteY319" fmla="*/ 87287 h 275053"/>
                <a:gd name="connsiteX320" fmla="*/ 285722 w 403517"/>
                <a:gd name="connsiteY320" fmla="*/ 79524 h 275053"/>
                <a:gd name="connsiteX321" fmla="*/ 285522 w 403517"/>
                <a:gd name="connsiteY321" fmla="*/ 78296 h 275053"/>
                <a:gd name="connsiteX322" fmla="*/ 285950 w 403517"/>
                <a:gd name="connsiteY322" fmla="*/ 76914 h 275053"/>
                <a:gd name="connsiteX323" fmla="*/ 286827 w 403517"/>
                <a:gd name="connsiteY323" fmla="*/ 75676 h 275053"/>
                <a:gd name="connsiteX324" fmla="*/ 289789 w 403517"/>
                <a:gd name="connsiteY324" fmla="*/ 75657 h 275053"/>
                <a:gd name="connsiteX325" fmla="*/ 292875 w 403517"/>
                <a:gd name="connsiteY325" fmla="*/ 76105 h 275053"/>
                <a:gd name="connsiteX326" fmla="*/ 294094 w 403517"/>
                <a:gd name="connsiteY326" fmla="*/ 77276 h 275053"/>
                <a:gd name="connsiteX327" fmla="*/ 295466 w 403517"/>
                <a:gd name="connsiteY327" fmla="*/ 78257 h 275053"/>
                <a:gd name="connsiteX328" fmla="*/ 342072 w 403517"/>
                <a:gd name="connsiteY328" fmla="*/ 73000 h 275053"/>
                <a:gd name="connsiteX329" fmla="*/ 341833 w 403517"/>
                <a:gd name="connsiteY329" fmla="*/ 73628 h 275053"/>
                <a:gd name="connsiteX330" fmla="*/ 340262 w 403517"/>
                <a:gd name="connsiteY330" fmla="*/ 72904 h 275053"/>
                <a:gd name="connsiteX331" fmla="*/ 341557 w 403517"/>
                <a:gd name="connsiteY331" fmla="*/ 71542 h 275053"/>
                <a:gd name="connsiteX332" fmla="*/ 342176 w 403517"/>
                <a:gd name="connsiteY332" fmla="*/ 71447 h 275053"/>
                <a:gd name="connsiteX333" fmla="*/ 342072 w 403517"/>
                <a:gd name="connsiteY333" fmla="*/ 73000 h 275053"/>
                <a:gd name="connsiteX334" fmla="*/ 315649 w 403517"/>
                <a:gd name="connsiteY334" fmla="*/ 47301 h 275053"/>
                <a:gd name="connsiteX335" fmla="*/ 315002 w 403517"/>
                <a:gd name="connsiteY335" fmla="*/ 49635 h 275053"/>
                <a:gd name="connsiteX336" fmla="*/ 313363 w 403517"/>
                <a:gd name="connsiteY336" fmla="*/ 48263 h 275053"/>
                <a:gd name="connsiteX337" fmla="*/ 312249 w 403517"/>
                <a:gd name="connsiteY337" fmla="*/ 46291 h 275053"/>
                <a:gd name="connsiteX338" fmla="*/ 312954 w 403517"/>
                <a:gd name="connsiteY338" fmla="*/ 45415 h 275053"/>
                <a:gd name="connsiteX339" fmla="*/ 314792 w 403517"/>
                <a:gd name="connsiteY339" fmla="*/ 44891 h 275053"/>
                <a:gd name="connsiteX340" fmla="*/ 315649 w 403517"/>
                <a:gd name="connsiteY340" fmla="*/ 47301 h 275053"/>
                <a:gd name="connsiteX341" fmla="*/ 300371 w 403517"/>
                <a:gd name="connsiteY341" fmla="*/ 42358 h 275053"/>
                <a:gd name="connsiteX342" fmla="*/ 300085 w 403517"/>
                <a:gd name="connsiteY342" fmla="*/ 43701 h 275053"/>
                <a:gd name="connsiteX343" fmla="*/ 299247 w 403517"/>
                <a:gd name="connsiteY343" fmla="*/ 43624 h 275053"/>
                <a:gd name="connsiteX344" fmla="*/ 296952 w 403517"/>
                <a:gd name="connsiteY344" fmla="*/ 40995 h 275053"/>
                <a:gd name="connsiteX345" fmla="*/ 296504 w 403517"/>
                <a:gd name="connsiteY345" fmla="*/ 40310 h 275053"/>
                <a:gd name="connsiteX346" fmla="*/ 297047 w 403517"/>
                <a:gd name="connsiteY346" fmla="*/ 39653 h 275053"/>
                <a:gd name="connsiteX347" fmla="*/ 299714 w 403517"/>
                <a:gd name="connsiteY347" fmla="*/ 41586 h 275053"/>
                <a:gd name="connsiteX348" fmla="*/ 300371 w 403517"/>
                <a:gd name="connsiteY348" fmla="*/ 42358 h 275053"/>
                <a:gd name="connsiteX349" fmla="*/ 296580 w 403517"/>
                <a:gd name="connsiteY349" fmla="*/ 39233 h 275053"/>
                <a:gd name="connsiteX350" fmla="*/ 295942 w 403517"/>
                <a:gd name="connsiteY350" fmla="*/ 39233 h 275053"/>
                <a:gd name="connsiteX351" fmla="*/ 295846 w 403517"/>
                <a:gd name="connsiteY351" fmla="*/ 37109 h 275053"/>
                <a:gd name="connsiteX352" fmla="*/ 296285 w 403517"/>
                <a:gd name="connsiteY352" fmla="*/ 35995 h 275053"/>
                <a:gd name="connsiteX353" fmla="*/ 297771 w 403517"/>
                <a:gd name="connsiteY353" fmla="*/ 36776 h 275053"/>
                <a:gd name="connsiteX354" fmla="*/ 298018 w 403517"/>
                <a:gd name="connsiteY354" fmla="*/ 38671 h 275053"/>
                <a:gd name="connsiteX355" fmla="*/ 296580 w 403517"/>
                <a:gd name="connsiteY355" fmla="*/ 39233 h 275053"/>
                <a:gd name="connsiteX356" fmla="*/ 87125 w 403517"/>
                <a:gd name="connsiteY356" fmla="*/ 65437 h 275053"/>
                <a:gd name="connsiteX357" fmla="*/ 90497 w 403517"/>
                <a:gd name="connsiteY357" fmla="*/ 65513 h 275053"/>
                <a:gd name="connsiteX358" fmla="*/ 93879 w 403517"/>
                <a:gd name="connsiteY358" fmla="*/ 65103 h 275053"/>
                <a:gd name="connsiteX359" fmla="*/ 95269 w 403517"/>
                <a:gd name="connsiteY359" fmla="*/ 65284 h 275053"/>
                <a:gd name="connsiteX360" fmla="*/ 96641 w 403517"/>
                <a:gd name="connsiteY360" fmla="*/ 65704 h 275053"/>
                <a:gd name="connsiteX361" fmla="*/ 97889 w 403517"/>
                <a:gd name="connsiteY361" fmla="*/ 66504 h 275053"/>
                <a:gd name="connsiteX362" fmla="*/ 98517 w 403517"/>
                <a:gd name="connsiteY362" fmla="*/ 68037 h 275053"/>
                <a:gd name="connsiteX363" fmla="*/ 100622 w 403517"/>
                <a:gd name="connsiteY363" fmla="*/ 70171 h 275053"/>
                <a:gd name="connsiteX364" fmla="*/ 103594 w 403517"/>
                <a:gd name="connsiteY364" fmla="*/ 71133 h 275053"/>
                <a:gd name="connsiteX365" fmla="*/ 106423 w 403517"/>
                <a:gd name="connsiteY365" fmla="*/ 73066 h 275053"/>
                <a:gd name="connsiteX366" fmla="*/ 108966 w 403517"/>
                <a:gd name="connsiteY366" fmla="*/ 75371 h 275053"/>
                <a:gd name="connsiteX367" fmla="*/ 110833 w 403517"/>
                <a:gd name="connsiteY367" fmla="*/ 77695 h 275053"/>
                <a:gd name="connsiteX368" fmla="*/ 112957 w 403517"/>
                <a:gd name="connsiteY368" fmla="*/ 79658 h 275053"/>
                <a:gd name="connsiteX369" fmla="*/ 116167 w 403517"/>
                <a:gd name="connsiteY369" fmla="*/ 80486 h 275053"/>
                <a:gd name="connsiteX370" fmla="*/ 119549 w 403517"/>
                <a:gd name="connsiteY370" fmla="*/ 80620 h 275053"/>
                <a:gd name="connsiteX371" fmla="*/ 131112 w 403517"/>
                <a:gd name="connsiteY371" fmla="*/ 92288 h 275053"/>
                <a:gd name="connsiteX372" fmla="*/ 131674 w 403517"/>
                <a:gd name="connsiteY372" fmla="*/ 94088 h 275053"/>
                <a:gd name="connsiteX373" fmla="*/ 131807 w 403517"/>
                <a:gd name="connsiteY373" fmla="*/ 101746 h 275053"/>
                <a:gd name="connsiteX374" fmla="*/ 130531 w 403517"/>
                <a:gd name="connsiteY374" fmla="*/ 107728 h 275053"/>
                <a:gd name="connsiteX375" fmla="*/ 133408 w 403517"/>
                <a:gd name="connsiteY375" fmla="*/ 109566 h 275053"/>
                <a:gd name="connsiteX376" fmla="*/ 137332 w 403517"/>
                <a:gd name="connsiteY376" fmla="*/ 110252 h 275053"/>
                <a:gd name="connsiteX377" fmla="*/ 142837 w 403517"/>
                <a:gd name="connsiteY377" fmla="*/ 111528 h 275053"/>
                <a:gd name="connsiteX378" fmla="*/ 148133 w 403517"/>
                <a:gd name="connsiteY378" fmla="*/ 113433 h 275053"/>
                <a:gd name="connsiteX379" fmla="*/ 165002 w 403517"/>
                <a:gd name="connsiteY379" fmla="*/ 121510 h 275053"/>
                <a:gd name="connsiteX380" fmla="*/ 167317 w 403517"/>
                <a:gd name="connsiteY380" fmla="*/ 122196 h 275053"/>
                <a:gd name="connsiteX381" fmla="*/ 170717 w 403517"/>
                <a:gd name="connsiteY381" fmla="*/ 122463 h 275053"/>
                <a:gd name="connsiteX382" fmla="*/ 174146 w 403517"/>
                <a:gd name="connsiteY382" fmla="*/ 122349 h 275053"/>
                <a:gd name="connsiteX383" fmla="*/ 175375 w 403517"/>
                <a:gd name="connsiteY383" fmla="*/ 122758 h 275053"/>
                <a:gd name="connsiteX384" fmla="*/ 177946 w 403517"/>
                <a:gd name="connsiteY384" fmla="*/ 124225 h 275053"/>
                <a:gd name="connsiteX385" fmla="*/ 179232 w 403517"/>
                <a:gd name="connsiteY385" fmla="*/ 125187 h 275053"/>
                <a:gd name="connsiteX386" fmla="*/ 181537 w 403517"/>
                <a:gd name="connsiteY386" fmla="*/ 127797 h 275053"/>
                <a:gd name="connsiteX387" fmla="*/ 183595 w 403517"/>
                <a:gd name="connsiteY387" fmla="*/ 130635 h 275053"/>
                <a:gd name="connsiteX388" fmla="*/ 184481 w 403517"/>
                <a:gd name="connsiteY388" fmla="*/ 131445 h 275053"/>
                <a:gd name="connsiteX389" fmla="*/ 185518 w 403517"/>
                <a:gd name="connsiteY389" fmla="*/ 132074 h 275053"/>
                <a:gd name="connsiteX390" fmla="*/ 186119 w 403517"/>
                <a:gd name="connsiteY390" fmla="*/ 133617 h 275053"/>
                <a:gd name="connsiteX391" fmla="*/ 186919 w 403517"/>
                <a:gd name="connsiteY391" fmla="*/ 138379 h 275053"/>
                <a:gd name="connsiteX392" fmla="*/ 186680 w 403517"/>
                <a:gd name="connsiteY392" fmla="*/ 141351 h 275053"/>
                <a:gd name="connsiteX393" fmla="*/ 185738 w 403517"/>
                <a:gd name="connsiteY393" fmla="*/ 142456 h 275053"/>
                <a:gd name="connsiteX394" fmla="*/ 183042 w 403517"/>
                <a:gd name="connsiteY394" fmla="*/ 142989 h 275053"/>
                <a:gd name="connsiteX395" fmla="*/ 173593 w 403517"/>
                <a:gd name="connsiteY395" fmla="*/ 143494 h 275053"/>
                <a:gd name="connsiteX396" fmla="*/ 167269 w 403517"/>
                <a:gd name="connsiteY396" fmla="*/ 142942 h 275053"/>
                <a:gd name="connsiteX397" fmla="*/ 162839 w 403517"/>
                <a:gd name="connsiteY397" fmla="*/ 145942 h 275053"/>
                <a:gd name="connsiteX398" fmla="*/ 162716 w 403517"/>
                <a:gd name="connsiteY398" fmla="*/ 147256 h 275053"/>
                <a:gd name="connsiteX399" fmla="*/ 163030 w 403517"/>
                <a:gd name="connsiteY399" fmla="*/ 148476 h 275053"/>
                <a:gd name="connsiteX400" fmla="*/ 166878 w 403517"/>
                <a:gd name="connsiteY400" fmla="*/ 154848 h 275053"/>
                <a:gd name="connsiteX401" fmla="*/ 169145 w 403517"/>
                <a:gd name="connsiteY401" fmla="*/ 160506 h 275053"/>
                <a:gd name="connsiteX402" fmla="*/ 171022 w 403517"/>
                <a:gd name="connsiteY402" fmla="*/ 162801 h 275053"/>
                <a:gd name="connsiteX403" fmla="*/ 173831 w 403517"/>
                <a:gd name="connsiteY403" fmla="*/ 164668 h 275053"/>
                <a:gd name="connsiteX404" fmla="*/ 176336 w 403517"/>
                <a:gd name="connsiteY404" fmla="*/ 166878 h 275053"/>
                <a:gd name="connsiteX405" fmla="*/ 178641 w 403517"/>
                <a:gd name="connsiteY405" fmla="*/ 169421 h 275053"/>
                <a:gd name="connsiteX406" fmla="*/ 183432 w 403517"/>
                <a:gd name="connsiteY406" fmla="*/ 173850 h 275053"/>
                <a:gd name="connsiteX407" fmla="*/ 186033 w 403517"/>
                <a:gd name="connsiteY407" fmla="*/ 175498 h 275053"/>
                <a:gd name="connsiteX408" fmla="*/ 189090 w 403517"/>
                <a:gd name="connsiteY408" fmla="*/ 176508 h 275053"/>
                <a:gd name="connsiteX409" fmla="*/ 194177 w 403517"/>
                <a:gd name="connsiteY409" fmla="*/ 179946 h 275053"/>
                <a:gd name="connsiteX410" fmla="*/ 194853 w 403517"/>
                <a:gd name="connsiteY410" fmla="*/ 181461 h 275053"/>
                <a:gd name="connsiteX411" fmla="*/ 196301 w 403517"/>
                <a:gd name="connsiteY411" fmla="*/ 186242 h 275053"/>
                <a:gd name="connsiteX412" fmla="*/ 196930 w 403517"/>
                <a:gd name="connsiteY412" fmla="*/ 189490 h 275053"/>
                <a:gd name="connsiteX413" fmla="*/ 197025 w 403517"/>
                <a:gd name="connsiteY413" fmla="*/ 190833 h 275053"/>
                <a:gd name="connsiteX414" fmla="*/ 197387 w 403517"/>
                <a:gd name="connsiteY414" fmla="*/ 192034 h 275053"/>
                <a:gd name="connsiteX415" fmla="*/ 201863 w 403517"/>
                <a:gd name="connsiteY415" fmla="*/ 194986 h 275053"/>
                <a:gd name="connsiteX416" fmla="*/ 202854 w 403517"/>
                <a:gd name="connsiteY416" fmla="*/ 195805 h 275053"/>
                <a:gd name="connsiteX417" fmla="*/ 204845 w 403517"/>
                <a:gd name="connsiteY417" fmla="*/ 202359 h 275053"/>
                <a:gd name="connsiteX418" fmla="*/ 206378 w 403517"/>
                <a:gd name="connsiteY418" fmla="*/ 205407 h 275053"/>
                <a:gd name="connsiteX419" fmla="*/ 208959 w 403517"/>
                <a:gd name="connsiteY419" fmla="*/ 206483 h 275053"/>
                <a:gd name="connsiteX420" fmla="*/ 211960 w 403517"/>
                <a:gd name="connsiteY420" fmla="*/ 206416 h 275053"/>
                <a:gd name="connsiteX421" fmla="*/ 220123 w 403517"/>
                <a:gd name="connsiteY421" fmla="*/ 204464 h 275053"/>
                <a:gd name="connsiteX422" fmla="*/ 221304 w 403517"/>
                <a:gd name="connsiteY422" fmla="*/ 204397 h 275053"/>
                <a:gd name="connsiteX423" fmla="*/ 222818 w 403517"/>
                <a:gd name="connsiteY423" fmla="*/ 204844 h 275053"/>
                <a:gd name="connsiteX424" fmla="*/ 224143 w 403517"/>
                <a:gd name="connsiteY424" fmla="*/ 205911 h 275053"/>
                <a:gd name="connsiteX425" fmla="*/ 224580 w 403517"/>
                <a:gd name="connsiteY425" fmla="*/ 208864 h 275053"/>
                <a:gd name="connsiteX426" fmla="*/ 223295 w 403517"/>
                <a:gd name="connsiteY426" fmla="*/ 211969 h 275053"/>
                <a:gd name="connsiteX427" fmla="*/ 222942 w 403517"/>
                <a:gd name="connsiteY427" fmla="*/ 214951 h 275053"/>
                <a:gd name="connsiteX428" fmla="*/ 224552 w 403517"/>
                <a:gd name="connsiteY428" fmla="*/ 217399 h 275053"/>
                <a:gd name="connsiteX429" fmla="*/ 228715 w 403517"/>
                <a:gd name="connsiteY429" fmla="*/ 219303 h 275053"/>
                <a:gd name="connsiteX430" fmla="*/ 230238 w 403517"/>
                <a:gd name="connsiteY430" fmla="*/ 219828 h 275053"/>
                <a:gd name="connsiteX431" fmla="*/ 237725 w 403517"/>
                <a:gd name="connsiteY431" fmla="*/ 220437 h 275053"/>
                <a:gd name="connsiteX432" fmla="*/ 240668 w 403517"/>
                <a:gd name="connsiteY432" fmla="*/ 220951 h 275053"/>
                <a:gd name="connsiteX433" fmla="*/ 243554 w 403517"/>
                <a:gd name="connsiteY433" fmla="*/ 221780 h 275053"/>
                <a:gd name="connsiteX434" fmla="*/ 244545 w 403517"/>
                <a:gd name="connsiteY434" fmla="*/ 222523 h 275053"/>
                <a:gd name="connsiteX435" fmla="*/ 243850 w 403517"/>
                <a:gd name="connsiteY435" fmla="*/ 223838 h 275053"/>
                <a:gd name="connsiteX436" fmla="*/ 242345 w 403517"/>
                <a:gd name="connsiteY436" fmla="*/ 224485 h 275053"/>
                <a:gd name="connsiteX437" fmla="*/ 240630 w 403517"/>
                <a:gd name="connsiteY437" fmla="*/ 224742 h 275053"/>
                <a:gd name="connsiteX438" fmla="*/ 237877 w 403517"/>
                <a:gd name="connsiteY438" fmla="*/ 225695 h 275053"/>
                <a:gd name="connsiteX439" fmla="*/ 237925 w 403517"/>
                <a:gd name="connsiteY439" fmla="*/ 227390 h 275053"/>
                <a:gd name="connsiteX440" fmla="*/ 239478 w 403517"/>
                <a:gd name="connsiteY440" fmla="*/ 229152 h 275053"/>
                <a:gd name="connsiteX441" fmla="*/ 240897 w 403517"/>
                <a:gd name="connsiteY441" fmla="*/ 231277 h 275053"/>
                <a:gd name="connsiteX442" fmla="*/ 242088 w 403517"/>
                <a:gd name="connsiteY442" fmla="*/ 232048 h 275053"/>
                <a:gd name="connsiteX443" fmla="*/ 243383 w 403517"/>
                <a:gd name="connsiteY443" fmla="*/ 232572 h 275053"/>
                <a:gd name="connsiteX444" fmla="*/ 246622 w 403517"/>
                <a:gd name="connsiteY444" fmla="*/ 233305 h 275053"/>
                <a:gd name="connsiteX445" fmla="*/ 249774 w 403517"/>
                <a:gd name="connsiteY445" fmla="*/ 234315 h 275053"/>
                <a:gd name="connsiteX446" fmla="*/ 251851 w 403517"/>
                <a:gd name="connsiteY446" fmla="*/ 235315 h 275053"/>
                <a:gd name="connsiteX447" fmla="*/ 253994 w 403517"/>
                <a:gd name="connsiteY447" fmla="*/ 236039 h 275053"/>
                <a:gd name="connsiteX448" fmla="*/ 258661 w 403517"/>
                <a:gd name="connsiteY448" fmla="*/ 236496 h 275053"/>
                <a:gd name="connsiteX449" fmla="*/ 262090 w 403517"/>
                <a:gd name="connsiteY449" fmla="*/ 237858 h 275053"/>
                <a:gd name="connsiteX450" fmla="*/ 266967 w 403517"/>
                <a:gd name="connsiteY450" fmla="*/ 237287 h 275053"/>
                <a:gd name="connsiteX451" fmla="*/ 262747 w 403517"/>
                <a:gd name="connsiteY451" fmla="*/ 239496 h 275053"/>
                <a:gd name="connsiteX452" fmla="*/ 261290 w 403517"/>
                <a:gd name="connsiteY452" fmla="*/ 240039 h 275053"/>
                <a:gd name="connsiteX453" fmla="*/ 256194 w 403517"/>
                <a:gd name="connsiteY453" fmla="*/ 239211 h 275053"/>
                <a:gd name="connsiteX454" fmla="*/ 255232 w 403517"/>
                <a:gd name="connsiteY454" fmla="*/ 240068 h 275053"/>
                <a:gd name="connsiteX455" fmla="*/ 257337 w 403517"/>
                <a:gd name="connsiteY455" fmla="*/ 242411 h 275053"/>
                <a:gd name="connsiteX456" fmla="*/ 260452 w 403517"/>
                <a:gd name="connsiteY456" fmla="*/ 243983 h 275053"/>
                <a:gd name="connsiteX457" fmla="*/ 261566 w 403517"/>
                <a:gd name="connsiteY457" fmla="*/ 244897 h 275053"/>
                <a:gd name="connsiteX458" fmla="*/ 260785 w 403517"/>
                <a:gd name="connsiteY458" fmla="*/ 245964 h 275053"/>
                <a:gd name="connsiteX459" fmla="*/ 257156 w 403517"/>
                <a:gd name="connsiteY459" fmla="*/ 248107 h 275053"/>
                <a:gd name="connsiteX460" fmla="*/ 255641 w 403517"/>
                <a:gd name="connsiteY460" fmla="*/ 248421 h 275053"/>
                <a:gd name="connsiteX461" fmla="*/ 252812 w 403517"/>
                <a:gd name="connsiteY461" fmla="*/ 248593 h 275053"/>
                <a:gd name="connsiteX462" fmla="*/ 248069 w 403517"/>
                <a:gd name="connsiteY462" fmla="*/ 247669 h 275053"/>
                <a:gd name="connsiteX463" fmla="*/ 244707 w 403517"/>
                <a:gd name="connsiteY463" fmla="*/ 246488 h 275053"/>
                <a:gd name="connsiteX464" fmla="*/ 243764 w 403517"/>
                <a:gd name="connsiteY464" fmla="*/ 244878 h 275053"/>
                <a:gd name="connsiteX465" fmla="*/ 242869 w 403517"/>
                <a:gd name="connsiteY465" fmla="*/ 243935 h 275053"/>
                <a:gd name="connsiteX466" fmla="*/ 239839 w 403517"/>
                <a:gd name="connsiteY466" fmla="*/ 241668 h 275053"/>
                <a:gd name="connsiteX467" fmla="*/ 237677 w 403517"/>
                <a:gd name="connsiteY467" fmla="*/ 240430 h 275053"/>
                <a:gd name="connsiteX468" fmla="*/ 234935 w 403517"/>
                <a:gd name="connsiteY468" fmla="*/ 240011 h 275053"/>
                <a:gd name="connsiteX469" fmla="*/ 232067 w 403517"/>
                <a:gd name="connsiteY469" fmla="*/ 240030 h 275053"/>
                <a:gd name="connsiteX470" fmla="*/ 226943 w 403517"/>
                <a:gd name="connsiteY470" fmla="*/ 238715 h 275053"/>
                <a:gd name="connsiteX471" fmla="*/ 215827 w 403517"/>
                <a:gd name="connsiteY471" fmla="*/ 237782 h 275053"/>
                <a:gd name="connsiteX472" fmla="*/ 213179 w 403517"/>
                <a:gd name="connsiteY472" fmla="*/ 237211 h 275053"/>
                <a:gd name="connsiteX473" fmla="*/ 209845 w 403517"/>
                <a:gd name="connsiteY473" fmla="*/ 235401 h 275053"/>
                <a:gd name="connsiteX474" fmla="*/ 208274 w 403517"/>
                <a:gd name="connsiteY474" fmla="*/ 235144 h 275053"/>
                <a:gd name="connsiteX475" fmla="*/ 206588 w 403517"/>
                <a:gd name="connsiteY475" fmla="*/ 235715 h 275053"/>
                <a:gd name="connsiteX476" fmla="*/ 202292 w 403517"/>
                <a:gd name="connsiteY476" fmla="*/ 236068 h 275053"/>
                <a:gd name="connsiteX477" fmla="*/ 201035 w 403517"/>
                <a:gd name="connsiteY477" fmla="*/ 235906 h 275053"/>
                <a:gd name="connsiteX478" fmla="*/ 197968 w 403517"/>
                <a:gd name="connsiteY478" fmla="*/ 234363 h 275053"/>
                <a:gd name="connsiteX479" fmla="*/ 194815 w 403517"/>
                <a:gd name="connsiteY479" fmla="*/ 233791 h 275053"/>
                <a:gd name="connsiteX480" fmla="*/ 193491 w 403517"/>
                <a:gd name="connsiteY480" fmla="*/ 234258 h 275053"/>
                <a:gd name="connsiteX481" fmla="*/ 192157 w 403517"/>
                <a:gd name="connsiteY481" fmla="*/ 234363 h 275053"/>
                <a:gd name="connsiteX482" fmla="*/ 187843 w 403517"/>
                <a:gd name="connsiteY482" fmla="*/ 233258 h 275053"/>
                <a:gd name="connsiteX483" fmla="*/ 184595 w 403517"/>
                <a:gd name="connsiteY483" fmla="*/ 232791 h 275053"/>
                <a:gd name="connsiteX484" fmla="*/ 181928 w 403517"/>
                <a:gd name="connsiteY484" fmla="*/ 231248 h 275053"/>
                <a:gd name="connsiteX485" fmla="*/ 180480 w 403517"/>
                <a:gd name="connsiteY485" fmla="*/ 229810 h 275053"/>
                <a:gd name="connsiteX486" fmla="*/ 178841 w 403517"/>
                <a:gd name="connsiteY486" fmla="*/ 228533 h 275053"/>
                <a:gd name="connsiteX487" fmla="*/ 177327 w 403517"/>
                <a:gd name="connsiteY487" fmla="*/ 225247 h 275053"/>
                <a:gd name="connsiteX488" fmla="*/ 174974 w 403517"/>
                <a:gd name="connsiteY488" fmla="*/ 222132 h 275053"/>
                <a:gd name="connsiteX489" fmla="*/ 172041 w 403517"/>
                <a:gd name="connsiteY489" fmla="*/ 219570 h 275053"/>
                <a:gd name="connsiteX490" fmla="*/ 165773 w 403517"/>
                <a:gd name="connsiteY490" fmla="*/ 215436 h 275053"/>
                <a:gd name="connsiteX491" fmla="*/ 164516 w 403517"/>
                <a:gd name="connsiteY491" fmla="*/ 214408 h 275053"/>
                <a:gd name="connsiteX492" fmla="*/ 162059 w 403517"/>
                <a:gd name="connsiteY492" fmla="*/ 210626 h 275053"/>
                <a:gd name="connsiteX493" fmla="*/ 162192 w 403517"/>
                <a:gd name="connsiteY493" fmla="*/ 208112 h 275053"/>
                <a:gd name="connsiteX494" fmla="*/ 163087 w 403517"/>
                <a:gd name="connsiteY494" fmla="*/ 205578 h 275053"/>
                <a:gd name="connsiteX495" fmla="*/ 161735 w 403517"/>
                <a:gd name="connsiteY495" fmla="*/ 206445 h 275053"/>
                <a:gd name="connsiteX496" fmla="*/ 160211 w 403517"/>
                <a:gd name="connsiteY496" fmla="*/ 206330 h 275053"/>
                <a:gd name="connsiteX497" fmla="*/ 155943 w 403517"/>
                <a:gd name="connsiteY497" fmla="*/ 204654 h 275053"/>
                <a:gd name="connsiteX498" fmla="*/ 154181 w 403517"/>
                <a:gd name="connsiteY498" fmla="*/ 202664 h 275053"/>
                <a:gd name="connsiteX499" fmla="*/ 151333 w 403517"/>
                <a:gd name="connsiteY499" fmla="*/ 197253 h 275053"/>
                <a:gd name="connsiteX500" fmla="*/ 149514 w 403517"/>
                <a:gd name="connsiteY500" fmla="*/ 194396 h 275053"/>
                <a:gd name="connsiteX501" fmla="*/ 145256 w 403517"/>
                <a:gd name="connsiteY501" fmla="*/ 189347 h 275053"/>
                <a:gd name="connsiteX502" fmla="*/ 144028 w 403517"/>
                <a:gd name="connsiteY502" fmla="*/ 186357 h 275053"/>
                <a:gd name="connsiteX503" fmla="*/ 142237 w 403517"/>
                <a:gd name="connsiteY503" fmla="*/ 183737 h 275053"/>
                <a:gd name="connsiteX504" fmla="*/ 141141 w 403517"/>
                <a:gd name="connsiteY504" fmla="*/ 182766 h 275053"/>
                <a:gd name="connsiteX505" fmla="*/ 140227 w 403517"/>
                <a:gd name="connsiteY505" fmla="*/ 181642 h 275053"/>
                <a:gd name="connsiteX506" fmla="*/ 139418 w 403517"/>
                <a:gd name="connsiteY506" fmla="*/ 180184 h 275053"/>
                <a:gd name="connsiteX507" fmla="*/ 138208 w 403517"/>
                <a:gd name="connsiteY507" fmla="*/ 179175 h 275053"/>
                <a:gd name="connsiteX508" fmla="*/ 132265 w 403517"/>
                <a:gd name="connsiteY508" fmla="*/ 176936 h 275053"/>
                <a:gd name="connsiteX509" fmla="*/ 131226 w 403517"/>
                <a:gd name="connsiteY509" fmla="*/ 176231 h 275053"/>
                <a:gd name="connsiteX510" fmla="*/ 130073 w 403517"/>
                <a:gd name="connsiteY510" fmla="*/ 175860 h 275053"/>
                <a:gd name="connsiteX511" fmla="*/ 125654 w 403517"/>
                <a:gd name="connsiteY511" fmla="*/ 175631 h 275053"/>
                <a:gd name="connsiteX512" fmla="*/ 123092 w 403517"/>
                <a:gd name="connsiteY512" fmla="*/ 175260 h 275053"/>
                <a:gd name="connsiteX513" fmla="*/ 118272 w 403517"/>
                <a:gd name="connsiteY513" fmla="*/ 173422 h 275053"/>
                <a:gd name="connsiteX514" fmla="*/ 115777 w 403517"/>
                <a:gd name="connsiteY514" fmla="*/ 172869 h 275053"/>
                <a:gd name="connsiteX515" fmla="*/ 112786 w 403517"/>
                <a:gd name="connsiteY515" fmla="*/ 172517 h 275053"/>
                <a:gd name="connsiteX516" fmla="*/ 109881 w 403517"/>
                <a:gd name="connsiteY516" fmla="*/ 171821 h 275053"/>
                <a:gd name="connsiteX517" fmla="*/ 108471 w 403517"/>
                <a:gd name="connsiteY517" fmla="*/ 171136 h 275053"/>
                <a:gd name="connsiteX518" fmla="*/ 107518 w 403517"/>
                <a:gd name="connsiteY518" fmla="*/ 169983 h 275053"/>
                <a:gd name="connsiteX519" fmla="*/ 106956 w 403517"/>
                <a:gd name="connsiteY519" fmla="*/ 167249 h 275053"/>
                <a:gd name="connsiteX520" fmla="*/ 104518 w 403517"/>
                <a:gd name="connsiteY520" fmla="*/ 167545 h 275053"/>
                <a:gd name="connsiteX521" fmla="*/ 102137 w 403517"/>
                <a:gd name="connsiteY521" fmla="*/ 167069 h 275053"/>
                <a:gd name="connsiteX522" fmla="*/ 99832 w 403517"/>
                <a:gd name="connsiteY522" fmla="*/ 166106 h 275053"/>
                <a:gd name="connsiteX523" fmla="*/ 97479 w 403517"/>
                <a:gd name="connsiteY523" fmla="*/ 165525 h 275053"/>
                <a:gd name="connsiteX524" fmla="*/ 95869 w 403517"/>
                <a:gd name="connsiteY524" fmla="*/ 166354 h 275053"/>
                <a:gd name="connsiteX525" fmla="*/ 95374 w 403517"/>
                <a:gd name="connsiteY525" fmla="*/ 168535 h 275053"/>
                <a:gd name="connsiteX526" fmla="*/ 94631 w 403517"/>
                <a:gd name="connsiteY526" fmla="*/ 168650 h 275053"/>
                <a:gd name="connsiteX527" fmla="*/ 93250 w 403517"/>
                <a:gd name="connsiteY527" fmla="*/ 168202 h 275053"/>
                <a:gd name="connsiteX528" fmla="*/ 92564 w 403517"/>
                <a:gd name="connsiteY528" fmla="*/ 168469 h 275053"/>
                <a:gd name="connsiteX529" fmla="*/ 91069 w 403517"/>
                <a:gd name="connsiteY529" fmla="*/ 169469 h 275053"/>
                <a:gd name="connsiteX530" fmla="*/ 89878 w 403517"/>
                <a:gd name="connsiteY530" fmla="*/ 170831 h 275053"/>
                <a:gd name="connsiteX531" fmla="*/ 87668 w 403517"/>
                <a:gd name="connsiteY531" fmla="*/ 170621 h 275053"/>
                <a:gd name="connsiteX532" fmla="*/ 83144 w 403517"/>
                <a:gd name="connsiteY532" fmla="*/ 169250 h 275053"/>
                <a:gd name="connsiteX533" fmla="*/ 81125 w 403517"/>
                <a:gd name="connsiteY533" fmla="*/ 168392 h 275053"/>
                <a:gd name="connsiteX534" fmla="*/ 79410 w 403517"/>
                <a:gd name="connsiteY534" fmla="*/ 166840 h 275053"/>
                <a:gd name="connsiteX535" fmla="*/ 77944 w 403517"/>
                <a:gd name="connsiteY535" fmla="*/ 165078 h 275053"/>
                <a:gd name="connsiteX536" fmla="*/ 76458 w 403517"/>
                <a:gd name="connsiteY536" fmla="*/ 163687 h 275053"/>
                <a:gd name="connsiteX537" fmla="*/ 74629 w 403517"/>
                <a:gd name="connsiteY537" fmla="*/ 162678 h 275053"/>
                <a:gd name="connsiteX538" fmla="*/ 76953 w 403517"/>
                <a:gd name="connsiteY538" fmla="*/ 165078 h 275053"/>
                <a:gd name="connsiteX539" fmla="*/ 82315 w 403517"/>
                <a:gd name="connsiteY539" fmla="*/ 175641 h 275053"/>
                <a:gd name="connsiteX540" fmla="*/ 80972 w 403517"/>
                <a:gd name="connsiteY540" fmla="*/ 175841 h 275053"/>
                <a:gd name="connsiteX541" fmla="*/ 79591 w 403517"/>
                <a:gd name="connsiteY541" fmla="*/ 175574 h 275053"/>
                <a:gd name="connsiteX542" fmla="*/ 80858 w 403517"/>
                <a:gd name="connsiteY542" fmla="*/ 177603 h 275053"/>
                <a:gd name="connsiteX543" fmla="*/ 79400 w 403517"/>
                <a:gd name="connsiteY543" fmla="*/ 177908 h 275053"/>
                <a:gd name="connsiteX544" fmla="*/ 77953 w 403517"/>
                <a:gd name="connsiteY544" fmla="*/ 177889 h 275053"/>
                <a:gd name="connsiteX545" fmla="*/ 74905 w 403517"/>
                <a:gd name="connsiteY545" fmla="*/ 177012 h 275053"/>
                <a:gd name="connsiteX546" fmla="*/ 71876 w 403517"/>
                <a:gd name="connsiteY546" fmla="*/ 176717 h 275053"/>
                <a:gd name="connsiteX547" fmla="*/ 70981 w 403517"/>
                <a:gd name="connsiteY547" fmla="*/ 177146 h 275053"/>
                <a:gd name="connsiteX548" fmla="*/ 71619 w 403517"/>
                <a:gd name="connsiteY548" fmla="*/ 177908 h 275053"/>
                <a:gd name="connsiteX549" fmla="*/ 72686 w 403517"/>
                <a:gd name="connsiteY549" fmla="*/ 180156 h 275053"/>
                <a:gd name="connsiteX550" fmla="*/ 73533 w 403517"/>
                <a:gd name="connsiteY550" fmla="*/ 182509 h 275053"/>
                <a:gd name="connsiteX551" fmla="*/ 69152 w 403517"/>
                <a:gd name="connsiteY551" fmla="*/ 183566 h 275053"/>
                <a:gd name="connsiteX552" fmla="*/ 64656 w 403517"/>
                <a:gd name="connsiteY552" fmla="*/ 184213 h 275053"/>
                <a:gd name="connsiteX553" fmla="*/ 59655 w 403517"/>
                <a:gd name="connsiteY553" fmla="*/ 185480 h 275053"/>
                <a:gd name="connsiteX554" fmla="*/ 54597 w 403517"/>
                <a:gd name="connsiteY554" fmla="*/ 185566 h 275053"/>
                <a:gd name="connsiteX555" fmla="*/ 52007 w 403517"/>
                <a:gd name="connsiteY555" fmla="*/ 184842 h 275053"/>
                <a:gd name="connsiteX556" fmla="*/ 49349 w 403517"/>
                <a:gd name="connsiteY556" fmla="*/ 184433 h 275053"/>
                <a:gd name="connsiteX557" fmla="*/ 46834 w 403517"/>
                <a:gd name="connsiteY557" fmla="*/ 184842 h 275053"/>
                <a:gd name="connsiteX558" fmla="*/ 44406 w 403517"/>
                <a:gd name="connsiteY558" fmla="*/ 185766 h 275053"/>
                <a:gd name="connsiteX559" fmla="*/ 42358 w 403517"/>
                <a:gd name="connsiteY559" fmla="*/ 185614 h 275053"/>
                <a:gd name="connsiteX560" fmla="*/ 41063 w 403517"/>
                <a:gd name="connsiteY560" fmla="*/ 183956 h 275053"/>
                <a:gd name="connsiteX561" fmla="*/ 40463 w 403517"/>
                <a:gd name="connsiteY561" fmla="*/ 182709 h 275053"/>
                <a:gd name="connsiteX562" fmla="*/ 39691 w 403517"/>
                <a:gd name="connsiteY562" fmla="*/ 181623 h 275053"/>
                <a:gd name="connsiteX563" fmla="*/ 37776 w 403517"/>
                <a:gd name="connsiteY563" fmla="*/ 181794 h 275053"/>
                <a:gd name="connsiteX564" fmla="*/ 35929 w 403517"/>
                <a:gd name="connsiteY564" fmla="*/ 182385 h 275053"/>
                <a:gd name="connsiteX565" fmla="*/ 39091 w 403517"/>
                <a:gd name="connsiteY565" fmla="*/ 182451 h 275053"/>
                <a:gd name="connsiteX566" fmla="*/ 40043 w 403517"/>
                <a:gd name="connsiteY566" fmla="*/ 183842 h 275053"/>
                <a:gd name="connsiteX567" fmla="*/ 40863 w 403517"/>
                <a:gd name="connsiteY567" fmla="*/ 185518 h 275053"/>
                <a:gd name="connsiteX568" fmla="*/ 43101 w 403517"/>
                <a:gd name="connsiteY568" fmla="*/ 187042 h 275053"/>
                <a:gd name="connsiteX569" fmla="*/ 45797 w 403517"/>
                <a:gd name="connsiteY569" fmla="*/ 186137 h 275053"/>
                <a:gd name="connsiteX570" fmla="*/ 51731 w 403517"/>
                <a:gd name="connsiteY570" fmla="*/ 186385 h 275053"/>
                <a:gd name="connsiteX571" fmla="*/ 57493 w 403517"/>
                <a:gd name="connsiteY571" fmla="*/ 189043 h 275053"/>
                <a:gd name="connsiteX572" fmla="*/ 58864 w 403517"/>
                <a:gd name="connsiteY572" fmla="*/ 189347 h 275053"/>
                <a:gd name="connsiteX573" fmla="*/ 60122 w 403517"/>
                <a:gd name="connsiteY573" fmla="*/ 189871 h 275053"/>
                <a:gd name="connsiteX574" fmla="*/ 63094 w 403517"/>
                <a:gd name="connsiteY574" fmla="*/ 192491 h 275053"/>
                <a:gd name="connsiteX575" fmla="*/ 65332 w 403517"/>
                <a:gd name="connsiteY575" fmla="*/ 194872 h 275053"/>
                <a:gd name="connsiteX576" fmla="*/ 67218 w 403517"/>
                <a:gd name="connsiteY576" fmla="*/ 197596 h 275053"/>
                <a:gd name="connsiteX577" fmla="*/ 67618 w 403517"/>
                <a:gd name="connsiteY577" fmla="*/ 198663 h 275053"/>
                <a:gd name="connsiteX578" fmla="*/ 67485 w 403517"/>
                <a:gd name="connsiteY578" fmla="*/ 201520 h 275053"/>
                <a:gd name="connsiteX579" fmla="*/ 66913 w 403517"/>
                <a:gd name="connsiteY579" fmla="*/ 202940 h 275053"/>
                <a:gd name="connsiteX580" fmla="*/ 63189 w 403517"/>
                <a:gd name="connsiteY580" fmla="*/ 204949 h 275053"/>
                <a:gd name="connsiteX581" fmla="*/ 59217 w 403517"/>
                <a:gd name="connsiteY581" fmla="*/ 206473 h 275053"/>
                <a:gd name="connsiteX582" fmla="*/ 53359 w 403517"/>
                <a:gd name="connsiteY582" fmla="*/ 209436 h 275053"/>
                <a:gd name="connsiteX583" fmla="*/ 47692 w 403517"/>
                <a:gd name="connsiteY583" fmla="*/ 212808 h 275053"/>
                <a:gd name="connsiteX584" fmla="*/ 44711 w 403517"/>
                <a:gd name="connsiteY584" fmla="*/ 212150 h 275053"/>
                <a:gd name="connsiteX585" fmla="*/ 42025 w 403517"/>
                <a:gd name="connsiteY585" fmla="*/ 210360 h 275053"/>
                <a:gd name="connsiteX586" fmla="*/ 40986 w 403517"/>
                <a:gd name="connsiteY586" fmla="*/ 209874 h 275053"/>
                <a:gd name="connsiteX587" fmla="*/ 38215 w 403517"/>
                <a:gd name="connsiteY587" fmla="*/ 208902 h 275053"/>
                <a:gd name="connsiteX588" fmla="*/ 36529 w 403517"/>
                <a:gd name="connsiteY588" fmla="*/ 208550 h 275053"/>
                <a:gd name="connsiteX589" fmla="*/ 29823 w 403517"/>
                <a:gd name="connsiteY589" fmla="*/ 209312 h 275053"/>
                <a:gd name="connsiteX590" fmla="*/ 23108 w 403517"/>
                <a:gd name="connsiteY590" fmla="*/ 209702 h 275053"/>
                <a:gd name="connsiteX591" fmla="*/ 20269 w 403517"/>
                <a:gd name="connsiteY591" fmla="*/ 209674 h 275053"/>
                <a:gd name="connsiteX592" fmla="*/ 17526 w 403517"/>
                <a:gd name="connsiteY592" fmla="*/ 209102 h 275053"/>
                <a:gd name="connsiteX593" fmla="*/ 14507 w 403517"/>
                <a:gd name="connsiteY593" fmla="*/ 208045 h 275053"/>
                <a:gd name="connsiteX594" fmla="*/ 11516 w 403517"/>
                <a:gd name="connsiteY594" fmla="*/ 208512 h 275053"/>
                <a:gd name="connsiteX595" fmla="*/ 9468 w 403517"/>
                <a:gd name="connsiteY595" fmla="*/ 209750 h 275053"/>
                <a:gd name="connsiteX596" fmla="*/ 7230 w 403517"/>
                <a:gd name="connsiteY596" fmla="*/ 209940 h 275053"/>
                <a:gd name="connsiteX597" fmla="*/ 3039 w 403517"/>
                <a:gd name="connsiteY597" fmla="*/ 207178 h 275053"/>
                <a:gd name="connsiteX598" fmla="*/ 3029 w 403517"/>
                <a:gd name="connsiteY598" fmla="*/ 206826 h 275053"/>
                <a:gd name="connsiteX599" fmla="*/ 3029 w 403517"/>
                <a:gd name="connsiteY599" fmla="*/ 201358 h 275053"/>
                <a:gd name="connsiteX600" fmla="*/ 3029 w 403517"/>
                <a:gd name="connsiteY600" fmla="*/ 195901 h 275053"/>
                <a:gd name="connsiteX601" fmla="*/ 3029 w 403517"/>
                <a:gd name="connsiteY601" fmla="*/ 190443 h 275053"/>
                <a:gd name="connsiteX602" fmla="*/ 3020 w 403517"/>
                <a:gd name="connsiteY602" fmla="*/ 184985 h 275053"/>
                <a:gd name="connsiteX603" fmla="*/ 3020 w 403517"/>
                <a:gd name="connsiteY603" fmla="*/ 179527 h 275053"/>
                <a:gd name="connsiteX604" fmla="*/ 3020 w 403517"/>
                <a:gd name="connsiteY604" fmla="*/ 174079 h 275053"/>
                <a:gd name="connsiteX605" fmla="*/ 3020 w 403517"/>
                <a:gd name="connsiteY605" fmla="*/ 168631 h 275053"/>
                <a:gd name="connsiteX606" fmla="*/ 3020 w 403517"/>
                <a:gd name="connsiteY606" fmla="*/ 163182 h 275053"/>
                <a:gd name="connsiteX607" fmla="*/ 3010 w 403517"/>
                <a:gd name="connsiteY607" fmla="*/ 157734 h 275053"/>
                <a:gd name="connsiteX608" fmla="*/ 3010 w 403517"/>
                <a:gd name="connsiteY608" fmla="*/ 152295 h 275053"/>
                <a:gd name="connsiteX609" fmla="*/ 3010 w 403517"/>
                <a:gd name="connsiteY609" fmla="*/ 147818 h 275053"/>
                <a:gd name="connsiteX610" fmla="*/ 1524 w 403517"/>
                <a:gd name="connsiteY610" fmla="*/ 146075 h 275053"/>
                <a:gd name="connsiteX611" fmla="*/ 0 w 403517"/>
                <a:gd name="connsiteY611" fmla="*/ 143399 h 275053"/>
                <a:gd name="connsiteX612" fmla="*/ 324 w 403517"/>
                <a:gd name="connsiteY612" fmla="*/ 139960 h 275053"/>
                <a:gd name="connsiteX613" fmla="*/ 2172 w 403517"/>
                <a:gd name="connsiteY613" fmla="*/ 135712 h 275053"/>
                <a:gd name="connsiteX614" fmla="*/ 3000 w 403517"/>
                <a:gd name="connsiteY614" fmla="*/ 132874 h 275053"/>
                <a:gd name="connsiteX615" fmla="*/ 3000 w 403517"/>
                <a:gd name="connsiteY615" fmla="*/ 130559 h 275053"/>
                <a:gd name="connsiteX616" fmla="*/ 3000 w 403517"/>
                <a:gd name="connsiteY616" fmla="*/ 125130 h 275053"/>
                <a:gd name="connsiteX617" fmla="*/ 3000 w 403517"/>
                <a:gd name="connsiteY617" fmla="*/ 119701 h 275053"/>
                <a:gd name="connsiteX618" fmla="*/ 2991 w 403517"/>
                <a:gd name="connsiteY618" fmla="*/ 114272 h 275053"/>
                <a:gd name="connsiteX619" fmla="*/ 2991 w 403517"/>
                <a:gd name="connsiteY619" fmla="*/ 108852 h 275053"/>
                <a:gd name="connsiteX620" fmla="*/ 2991 w 403517"/>
                <a:gd name="connsiteY620" fmla="*/ 103432 h 275053"/>
                <a:gd name="connsiteX621" fmla="*/ 2991 w 403517"/>
                <a:gd name="connsiteY621" fmla="*/ 98012 h 275053"/>
                <a:gd name="connsiteX622" fmla="*/ 2991 w 403517"/>
                <a:gd name="connsiteY622" fmla="*/ 92593 h 275053"/>
                <a:gd name="connsiteX623" fmla="*/ 2981 w 403517"/>
                <a:gd name="connsiteY623" fmla="*/ 87173 h 275053"/>
                <a:gd name="connsiteX624" fmla="*/ 2981 w 403517"/>
                <a:gd name="connsiteY624" fmla="*/ 81762 h 275053"/>
                <a:gd name="connsiteX625" fmla="*/ 2981 w 403517"/>
                <a:gd name="connsiteY625" fmla="*/ 76352 h 275053"/>
                <a:gd name="connsiteX626" fmla="*/ 2981 w 403517"/>
                <a:gd name="connsiteY626" fmla="*/ 70942 h 275053"/>
                <a:gd name="connsiteX627" fmla="*/ 2981 w 403517"/>
                <a:gd name="connsiteY627" fmla="*/ 65532 h 275053"/>
                <a:gd name="connsiteX628" fmla="*/ 2972 w 403517"/>
                <a:gd name="connsiteY628" fmla="*/ 60122 h 275053"/>
                <a:gd name="connsiteX629" fmla="*/ 2972 w 403517"/>
                <a:gd name="connsiteY629" fmla="*/ 54711 h 275053"/>
                <a:gd name="connsiteX630" fmla="*/ 2972 w 403517"/>
                <a:gd name="connsiteY630" fmla="*/ 49301 h 275053"/>
                <a:gd name="connsiteX631" fmla="*/ 2963 w 403517"/>
                <a:gd name="connsiteY631" fmla="*/ 43901 h 275053"/>
                <a:gd name="connsiteX632" fmla="*/ 2963 w 403517"/>
                <a:gd name="connsiteY632" fmla="*/ 38500 h 275053"/>
                <a:gd name="connsiteX633" fmla="*/ 2963 w 403517"/>
                <a:gd name="connsiteY633" fmla="*/ 35242 h 275053"/>
                <a:gd name="connsiteX634" fmla="*/ 2963 w 403517"/>
                <a:gd name="connsiteY634" fmla="*/ 33452 h 275053"/>
                <a:gd name="connsiteX635" fmla="*/ 2963 w 403517"/>
                <a:gd name="connsiteY635" fmla="*/ 33347 h 275053"/>
                <a:gd name="connsiteX636" fmla="*/ 3763 w 403517"/>
                <a:gd name="connsiteY636" fmla="*/ 33356 h 275053"/>
                <a:gd name="connsiteX637" fmla="*/ 6468 w 403517"/>
                <a:gd name="connsiteY637" fmla="*/ 33385 h 275053"/>
                <a:gd name="connsiteX638" fmla="*/ 8640 w 403517"/>
                <a:gd name="connsiteY638" fmla="*/ 33823 h 275053"/>
                <a:gd name="connsiteX639" fmla="*/ 22031 w 403517"/>
                <a:gd name="connsiteY639" fmla="*/ 39595 h 275053"/>
                <a:gd name="connsiteX640" fmla="*/ 26032 w 403517"/>
                <a:gd name="connsiteY640" fmla="*/ 41910 h 275053"/>
                <a:gd name="connsiteX641" fmla="*/ 27404 w 403517"/>
                <a:gd name="connsiteY641" fmla="*/ 42453 h 275053"/>
                <a:gd name="connsiteX642" fmla="*/ 28747 w 403517"/>
                <a:gd name="connsiteY642" fmla="*/ 42472 h 275053"/>
                <a:gd name="connsiteX643" fmla="*/ 30032 w 403517"/>
                <a:gd name="connsiteY643" fmla="*/ 42739 h 275053"/>
                <a:gd name="connsiteX644" fmla="*/ 36072 w 403517"/>
                <a:gd name="connsiteY644" fmla="*/ 45929 h 275053"/>
                <a:gd name="connsiteX645" fmla="*/ 45091 w 403517"/>
                <a:gd name="connsiteY645" fmla="*/ 49149 h 275053"/>
                <a:gd name="connsiteX646" fmla="*/ 54616 w 403517"/>
                <a:gd name="connsiteY646" fmla="*/ 52235 h 275053"/>
                <a:gd name="connsiteX647" fmla="*/ 57569 w 403517"/>
                <a:gd name="connsiteY647" fmla="*/ 52883 h 275053"/>
                <a:gd name="connsiteX648" fmla="*/ 60627 w 403517"/>
                <a:gd name="connsiteY648" fmla="*/ 53149 h 275053"/>
                <a:gd name="connsiteX649" fmla="*/ 67256 w 403517"/>
                <a:gd name="connsiteY649" fmla="*/ 54216 h 275053"/>
                <a:gd name="connsiteX650" fmla="*/ 70752 w 403517"/>
                <a:gd name="connsiteY650" fmla="*/ 55169 h 275053"/>
                <a:gd name="connsiteX651" fmla="*/ 75867 w 403517"/>
                <a:gd name="connsiteY651" fmla="*/ 58950 h 275053"/>
                <a:gd name="connsiteX652" fmla="*/ 78448 w 403517"/>
                <a:gd name="connsiteY652" fmla="*/ 60122 h 275053"/>
                <a:gd name="connsiteX653" fmla="*/ 80867 w 403517"/>
                <a:gd name="connsiteY653" fmla="*/ 62256 h 275053"/>
                <a:gd name="connsiteX654" fmla="*/ 84287 w 403517"/>
                <a:gd name="connsiteY654" fmla="*/ 64551 h 275053"/>
                <a:gd name="connsiteX655" fmla="*/ 85640 w 403517"/>
                <a:gd name="connsiteY655" fmla="*/ 65132 h 275053"/>
                <a:gd name="connsiteX656" fmla="*/ 87125 w 403517"/>
                <a:gd name="connsiteY656" fmla="*/ 65437 h 275053"/>
                <a:gd name="connsiteX657" fmla="*/ 323536 w 403517"/>
                <a:gd name="connsiteY657" fmla="*/ 90497 h 275053"/>
                <a:gd name="connsiteX658" fmla="*/ 321555 w 403517"/>
                <a:gd name="connsiteY658" fmla="*/ 92526 h 275053"/>
                <a:gd name="connsiteX659" fmla="*/ 320326 w 403517"/>
                <a:gd name="connsiteY659" fmla="*/ 90630 h 275053"/>
                <a:gd name="connsiteX660" fmla="*/ 318745 w 403517"/>
                <a:gd name="connsiteY660" fmla="*/ 88973 h 275053"/>
                <a:gd name="connsiteX661" fmla="*/ 317497 w 403517"/>
                <a:gd name="connsiteY661" fmla="*/ 87278 h 275053"/>
                <a:gd name="connsiteX662" fmla="*/ 315906 w 403517"/>
                <a:gd name="connsiteY662" fmla="*/ 83620 h 275053"/>
                <a:gd name="connsiteX663" fmla="*/ 315830 w 403517"/>
                <a:gd name="connsiteY663" fmla="*/ 81782 h 275053"/>
                <a:gd name="connsiteX664" fmla="*/ 316249 w 403517"/>
                <a:gd name="connsiteY664" fmla="*/ 79829 h 275053"/>
                <a:gd name="connsiteX665" fmla="*/ 316345 w 403517"/>
                <a:gd name="connsiteY665" fmla="*/ 77857 h 275053"/>
                <a:gd name="connsiteX666" fmla="*/ 315582 w 403517"/>
                <a:gd name="connsiteY666" fmla="*/ 73857 h 275053"/>
                <a:gd name="connsiteX667" fmla="*/ 313716 w 403517"/>
                <a:gd name="connsiteY667" fmla="*/ 70209 h 275053"/>
                <a:gd name="connsiteX668" fmla="*/ 307229 w 403517"/>
                <a:gd name="connsiteY668" fmla="*/ 61513 h 275053"/>
                <a:gd name="connsiteX669" fmla="*/ 305191 w 403517"/>
                <a:gd name="connsiteY669" fmla="*/ 59236 h 275053"/>
                <a:gd name="connsiteX670" fmla="*/ 302857 w 403517"/>
                <a:gd name="connsiteY670" fmla="*/ 57198 h 275053"/>
                <a:gd name="connsiteX671" fmla="*/ 301362 w 403517"/>
                <a:gd name="connsiteY671" fmla="*/ 56702 h 275053"/>
                <a:gd name="connsiteX672" fmla="*/ 298342 w 403517"/>
                <a:gd name="connsiteY672" fmla="*/ 56217 h 275053"/>
                <a:gd name="connsiteX673" fmla="*/ 296999 w 403517"/>
                <a:gd name="connsiteY673" fmla="*/ 55807 h 275053"/>
                <a:gd name="connsiteX674" fmla="*/ 294504 w 403517"/>
                <a:gd name="connsiteY674" fmla="*/ 54388 h 275053"/>
                <a:gd name="connsiteX675" fmla="*/ 292189 w 403517"/>
                <a:gd name="connsiteY675" fmla="*/ 52740 h 275053"/>
                <a:gd name="connsiteX676" fmla="*/ 286445 w 403517"/>
                <a:gd name="connsiteY676" fmla="*/ 47835 h 275053"/>
                <a:gd name="connsiteX677" fmla="*/ 283416 w 403517"/>
                <a:gd name="connsiteY677" fmla="*/ 46444 h 275053"/>
                <a:gd name="connsiteX678" fmla="*/ 281817 w 403517"/>
                <a:gd name="connsiteY678" fmla="*/ 44729 h 275053"/>
                <a:gd name="connsiteX679" fmla="*/ 272777 w 403517"/>
                <a:gd name="connsiteY679" fmla="*/ 39205 h 275053"/>
                <a:gd name="connsiteX680" fmla="*/ 270139 w 403517"/>
                <a:gd name="connsiteY680" fmla="*/ 37900 h 275053"/>
                <a:gd name="connsiteX681" fmla="*/ 266919 w 403517"/>
                <a:gd name="connsiteY681" fmla="*/ 37900 h 275053"/>
                <a:gd name="connsiteX682" fmla="*/ 264205 w 403517"/>
                <a:gd name="connsiteY682" fmla="*/ 36814 h 275053"/>
                <a:gd name="connsiteX683" fmla="*/ 266357 w 403517"/>
                <a:gd name="connsiteY683" fmla="*/ 36128 h 275053"/>
                <a:gd name="connsiteX684" fmla="*/ 266805 w 403517"/>
                <a:gd name="connsiteY684" fmla="*/ 34280 h 275053"/>
                <a:gd name="connsiteX685" fmla="*/ 266329 w 403517"/>
                <a:gd name="connsiteY685" fmla="*/ 32404 h 275053"/>
                <a:gd name="connsiteX686" fmla="*/ 270872 w 403517"/>
                <a:gd name="connsiteY686" fmla="*/ 35471 h 275053"/>
                <a:gd name="connsiteX687" fmla="*/ 275663 w 403517"/>
                <a:gd name="connsiteY687" fmla="*/ 38148 h 275053"/>
                <a:gd name="connsiteX688" fmla="*/ 277054 w 403517"/>
                <a:gd name="connsiteY688" fmla="*/ 40310 h 275053"/>
                <a:gd name="connsiteX689" fmla="*/ 279416 w 403517"/>
                <a:gd name="connsiteY689" fmla="*/ 40443 h 275053"/>
                <a:gd name="connsiteX690" fmla="*/ 283712 w 403517"/>
                <a:gd name="connsiteY690" fmla="*/ 42234 h 275053"/>
                <a:gd name="connsiteX691" fmla="*/ 286664 w 403517"/>
                <a:gd name="connsiteY691" fmla="*/ 43844 h 275053"/>
                <a:gd name="connsiteX692" fmla="*/ 289446 w 403517"/>
                <a:gd name="connsiteY692" fmla="*/ 45701 h 275053"/>
                <a:gd name="connsiteX693" fmla="*/ 292580 w 403517"/>
                <a:gd name="connsiteY693" fmla="*/ 48358 h 275053"/>
                <a:gd name="connsiteX694" fmla="*/ 298618 w 403517"/>
                <a:gd name="connsiteY694" fmla="*/ 50444 h 275053"/>
                <a:gd name="connsiteX695" fmla="*/ 299476 w 403517"/>
                <a:gd name="connsiteY695" fmla="*/ 51206 h 275053"/>
                <a:gd name="connsiteX696" fmla="*/ 302533 w 403517"/>
                <a:gd name="connsiteY696" fmla="*/ 54673 h 275053"/>
                <a:gd name="connsiteX697" fmla="*/ 306544 w 403517"/>
                <a:gd name="connsiteY697" fmla="*/ 57617 h 275053"/>
                <a:gd name="connsiteX698" fmla="*/ 307915 w 403517"/>
                <a:gd name="connsiteY698" fmla="*/ 59236 h 275053"/>
                <a:gd name="connsiteX699" fmla="*/ 324917 w 403517"/>
                <a:gd name="connsiteY699" fmla="*/ 73171 h 275053"/>
                <a:gd name="connsiteX700" fmla="*/ 327793 w 403517"/>
                <a:gd name="connsiteY700" fmla="*/ 77076 h 275053"/>
                <a:gd name="connsiteX701" fmla="*/ 328013 w 403517"/>
                <a:gd name="connsiteY701" fmla="*/ 79743 h 275053"/>
                <a:gd name="connsiteX702" fmla="*/ 327450 w 403517"/>
                <a:gd name="connsiteY702" fmla="*/ 80791 h 275053"/>
                <a:gd name="connsiteX703" fmla="*/ 325660 w 403517"/>
                <a:gd name="connsiteY703" fmla="*/ 83048 h 275053"/>
                <a:gd name="connsiteX704" fmla="*/ 325688 w 403517"/>
                <a:gd name="connsiteY704" fmla="*/ 85715 h 275053"/>
                <a:gd name="connsiteX705" fmla="*/ 325088 w 403517"/>
                <a:gd name="connsiteY705" fmla="*/ 88106 h 275053"/>
                <a:gd name="connsiteX706" fmla="*/ 323536 w 403517"/>
                <a:gd name="connsiteY706" fmla="*/ 90497 h 275053"/>
                <a:gd name="connsiteX707" fmla="*/ 255927 w 403517"/>
                <a:gd name="connsiteY707" fmla="*/ 34757 h 275053"/>
                <a:gd name="connsiteX708" fmla="*/ 250593 w 403517"/>
                <a:gd name="connsiteY708" fmla="*/ 35118 h 275053"/>
                <a:gd name="connsiteX709" fmla="*/ 248679 w 403517"/>
                <a:gd name="connsiteY709" fmla="*/ 34719 h 275053"/>
                <a:gd name="connsiteX710" fmla="*/ 246965 w 403517"/>
                <a:gd name="connsiteY710" fmla="*/ 33185 h 275053"/>
                <a:gd name="connsiteX711" fmla="*/ 245412 w 403517"/>
                <a:gd name="connsiteY711" fmla="*/ 30794 h 275053"/>
                <a:gd name="connsiteX712" fmla="*/ 243850 w 403517"/>
                <a:gd name="connsiteY712" fmla="*/ 30232 h 275053"/>
                <a:gd name="connsiteX713" fmla="*/ 243221 w 403517"/>
                <a:gd name="connsiteY713" fmla="*/ 29766 h 275053"/>
                <a:gd name="connsiteX714" fmla="*/ 246993 w 403517"/>
                <a:gd name="connsiteY714" fmla="*/ 27937 h 275053"/>
                <a:gd name="connsiteX715" fmla="*/ 250336 w 403517"/>
                <a:gd name="connsiteY715" fmla="*/ 27384 h 275053"/>
                <a:gd name="connsiteX716" fmla="*/ 255737 w 403517"/>
                <a:gd name="connsiteY716" fmla="*/ 29670 h 275053"/>
                <a:gd name="connsiteX717" fmla="*/ 256290 w 403517"/>
                <a:gd name="connsiteY717" fmla="*/ 30813 h 275053"/>
                <a:gd name="connsiteX718" fmla="*/ 256337 w 403517"/>
                <a:gd name="connsiteY718" fmla="*/ 31556 h 275053"/>
                <a:gd name="connsiteX719" fmla="*/ 256184 w 403517"/>
                <a:gd name="connsiteY719" fmla="*/ 33985 h 275053"/>
                <a:gd name="connsiteX720" fmla="*/ 255927 w 403517"/>
                <a:gd name="connsiteY720" fmla="*/ 34757 h 275053"/>
                <a:gd name="connsiteX721" fmla="*/ 187500 w 403517"/>
                <a:gd name="connsiteY721" fmla="*/ 24698 h 275053"/>
                <a:gd name="connsiteX722" fmla="*/ 186633 w 403517"/>
                <a:gd name="connsiteY722" fmla="*/ 26098 h 275053"/>
                <a:gd name="connsiteX723" fmla="*/ 184614 w 403517"/>
                <a:gd name="connsiteY723" fmla="*/ 25975 h 275053"/>
                <a:gd name="connsiteX724" fmla="*/ 183718 w 403517"/>
                <a:gd name="connsiteY724" fmla="*/ 25565 h 275053"/>
                <a:gd name="connsiteX725" fmla="*/ 185176 w 403517"/>
                <a:gd name="connsiteY725" fmla="*/ 25298 h 275053"/>
                <a:gd name="connsiteX726" fmla="*/ 185766 w 403517"/>
                <a:gd name="connsiteY726" fmla="*/ 24146 h 275053"/>
                <a:gd name="connsiteX727" fmla="*/ 186395 w 403517"/>
                <a:gd name="connsiteY727" fmla="*/ 23736 h 275053"/>
                <a:gd name="connsiteX728" fmla="*/ 187500 w 403517"/>
                <a:gd name="connsiteY728" fmla="*/ 24698 h 275053"/>
                <a:gd name="connsiteX729" fmla="*/ 165859 w 403517"/>
                <a:gd name="connsiteY729" fmla="*/ 16116 h 275053"/>
                <a:gd name="connsiteX730" fmla="*/ 174774 w 403517"/>
                <a:gd name="connsiteY730" fmla="*/ 17840 h 275053"/>
                <a:gd name="connsiteX731" fmla="*/ 175365 w 403517"/>
                <a:gd name="connsiteY731" fmla="*/ 17821 h 275053"/>
                <a:gd name="connsiteX732" fmla="*/ 175260 w 403517"/>
                <a:gd name="connsiteY732" fmla="*/ 17202 h 275053"/>
                <a:gd name="connsiteX733" fmla="*/ 175413 w 403517"/>
                <a:gd name="connsiteY733" fmla="*/ 17031 h 275053"/>
                <a:gd name="connsiteX734" fmla="*/ 175946 w 403517"/>
                <a:gd name="connsiteY734" fmla="*/ 17478 h 275053"/>
                <a:gd name="connsiteX735" fmla="*/ 175775 w 403517"/>
                <a:gd name="connsiteY735" fmla="*/ 18736 h 275053"/>
                <a:gd name="connsiteX736" fmla="*/ 174374 w 403517"/>
                <a:gd name="connsiteY736" fmla="*/ 19050 h 275053"/>
                <a:gd name="connsiteX737" fmla="*/ 173060 w 403517"/>
                <a:gd name="connsiteY737" fmla="*/ 18926 h 275053"/>
                <a:gd name="connsiteX738" fmla="*/ 172127 w 403517"/>
                <a:gd name="connsiteY738" fmla="*/ 19583 h 275053"/>
                <a:gd name="connsiteX739" fmla="*/ 169574 w 403517"/>
                <a:gd name="connsiteY739" fmla="*/ 22012 h 275053"/>
                <a:gd name="connsiteX740" fmla="*/ 167860 w 403517"/>
                <a:gd name="connsiteY740" fmla="*/ 21612 h 275053"/>
                <a:gd name="connsiteX741" fmla="*/ 165764 w 403517"/>
                <a:gd name="connsiteY741" fmla="*/ 22155 h 275053"/>
                <a:gd name="connsiteX742" fmla="*/ 162087 w 403517"/>
                <a:gd name="connsiteY742" fmla="*/ 22203 h 275053"/>
                <a:gd name="connsiteX743" fmla="*/ 157315 w 403517"/>
                <a:gd name="connsiteY743" fmla="*/ 21136 h 275053"/>
                <a:gd name="connsiteX744" fmla="*/ 156000 w 403517"/>
                <a:gd name="connsiteY744" fmla="*/ 22041 h 275053"/>
                <a:gd name="connsiteX745" fmla="*/ 154305 w 403517"/>
                <a:gd name="connsiteY745" fmla="*/ 21793 h 275053"/>
                <a:gd name="connsiteX746" fmla="*/ 152619 w 403517"/>
                <a:gd name="connsiteY746" fmla="*/ 22784 h 275053"/>
                <a:gd name="connsiteX747" fmla="*/ 151924 w 403517"/>
                <a:gd name="connsiteY747" fmla="*/ 22736 h 275053"/>
                <a:gd name="connsiteX748" fmla="*/ 151515 w 403517"/>
                <a:gd name="connsiteY748" fmla="*/ 21288 h 275053"/>
                <a:gd name="connsiteX749" fmla="*/ 151543 w 403517"/>
                <a:gd name="connsiteY749" fmla="*/ 20545 h 275053"/>
                <a:gd name="connsiteX750" fmla="*/ 153543 w 403517"/>
                <a:gd name="connsiteY750" fmla="*/ 19926 h 275053"/>
                <a:gd name="connsiteX751" fmla="*/ 153248 w 403517"/>
                <a:gd name="connsiteY751" fmla="*/ 17650 h 275053"/>
                <a:gd name="connsiteX752" fmla="*/ 154857 w 403517"/>
                <a:gd name="connsiteY752" fmla="*/ 16507 h 275053"/>
                <a:gd name="connsiteX753" fmla="*/ 157639 w 403517"/>
                <a:gd name="connsiteY753" fmla="*/ 16602 h 275053"/>
                <a:gd name="connsiteX754" fmla="*/ 160230 w 403517"/>
                <a:gd name="connsiteY754" fmla="*/ 15830 h 275053"/>
                <a:gd name="connsiteX755" fmla="*/ 165859 w 403517"/>
                <a:gd name="connsiteY755" fmla="*/ 16116 h 275053"/>
                <a:gd name="connsiteX756" fmla="*/ 237992 w 403517"/>
                <a:gd name="connsiteY756" fmla="*/ 5296 h 275053"/>
                <a:gd name="connsiteX757" fmla="*/ 237925 w 403517"/>
                <a:gd name="connsiteY757" fmla="*/ 6258 h 275053"/>
                <a:gd name="connsiteX758" fmla="*/ 236001 w 403517"/>
                <a:gd name="connsiteY758" fmla="*/ 5772 h 275053"/>
                <a:gd name="connsiteX759" fmla="*/ 235468 w 403517"/>
                <a:gd name="connsiteY759" fmla="*/ 5925 h 275053"/>
                <a:gd name="connsiteX760" fmla="*/ 232115 w 403517"/>
                <a:gd name="connsiteY760" fmla="*/ 3143 h 275053"/>
                <a:gd name="connsiteX761" fmla="*/ 232172 w 403517"/>
                <a:gd name="connsiteY761" fmla="*/ 1448 h 275053"/>
                <a:gd name="connsiteX762" fmla="*/ 233058 w 403517"/>
                <a:gd name="connsiteY762" fmla="*/ 0 h 275053"/>
                <a:gd name="connsiteX763" fmla="*/ 234448 w 403517"/>
                <a:gd name="connsiteY763" fmla="*/ 228 h 275053"/>
                <a:gd name="connsiteX764" fmla="*/ 236916 w 403517"/>
                <a:gd name="connsiteY764" fmla="*/ 2048 h 275053"/>
                <a:gd name="connsiteX765" fmla="*/ 237992 w 403517"/>
                <a:gd name="connsiteY765" fmla="*/ 5296 h 275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</a:cxnLst>
              <a:rect l="l" t="t" r="r" b="b"/>
              <a:pathLst>
                <a:path w="403517" h="275053">
                  <a:moveTo>
                    <a:pt x="338785" y="270862"/>
                  </a:moveTo>
                  <a:lnTo>
                    <a:pt x="343253" y="272282"/>
                  </a:lnTo>
                  <a:lnTo>
                    <a:pt x="344767" y="273853"/>
                  </a:lnTo>
                  <a:lnTo>
                    <a:pt x="343158" y="274568"/>
                  </a:lnTo>
                  <a:lnTo>
                    <a:pt x="339252" y="275053"/>
                  </a:lnTo>
                  <a:lnTo>
                    <a:pt x="338338" y="274091"/>
                  </a:lnTo>
                  <a:lnTo>
                    <a:pt x="334585" y="273120"/>
                  </a:lnTo>
                  <a:lnTo>
                    <a:pt x="333985" y="271367"/>
                  </a:lnTo>
                  <a:lnTo>
                    <a:pt x="332118" y="271967"/>
                  </a:lnTo>
                  <a:lnTo>
                    <a:pt x="333070" y="270738"/>
                  </a:lnTo>
                  <a:lnTo>
                    <a:pt x="330718" y="269348"/>
                  </a:lnTo>
                  <a:lnTo>
                    <a:pt x="329985" y="267491"/>
                  </a:lnTo>
                  <a:lnTo>
                    <a:pt x="329889" y="266738"/>
                  </a:lnTo>
                  <a:lnTo>
                    <a:pt x="332651" y="267605"/>
                  </a:lnTo>
                  <a:lnTo>
                    <a:pt x="338785" y="270862"/>
                  </a:lnTo>
                  <a:close/>
                  <a:moveTo>
                    <a:pt x="358693" y="267757"/>
                  </a:moveTo>
                  <a:lnTo>
                    <a:pt x="358302" y="269234"/>
                  </a:lnTo>
                  <a:lnTo>
                    <a:pt x="357321" y="268738"/>
                  </a:lnTo>
                  <a:lnTo>
                    <a:pt x="354416" y="269500"/>
                  </a:lnTo>
                  <a:lnTo>
                    <a:pt x="352892" y="269329"/>
                  </a:lnTo>
                  <a:lnTo>
                    <a:pt x="352016" y="268005"/>
                  </a:lnTo>
                  <a:lnTo>
                    <a:pt x="351806" y="267395"/>
                  </a:lnTo>
                  <a:lnTo>
                    <a:pt x="354330" y="267871"/>
                  </a:lnTo>
                  <a:lnTo>
                    <a:pt x="353911" y="266405"/>
                  </a:lnTo>
                  <a:lnTo>
                    <a:pt x="357550" y="267157"/>
                  </a:lnTo>
                  <a:lnTo>
                    <a:pt x="358693" y="267757"/>
                  </a:lnTo>
                  <a:close/>
                  <a:moveTo>
                    <a:pt x="268281" y="246221"/>
                  </a:moveTo>
                  <a:lnTo>
                    <a:pt x="267901" y="248336"/>
                  </a:lnTo>
                  <a:lnTo>
                    <a:pt x="265709" y="247707"/>
                  </a:lnTo>
                  <a:lnTo>
                    <a:pt x="265262" y="247250"/>
                  </a:lnTo>
                  <a:lnTo>
                    <a:pt x="265624" y="245916"/>
                  </a:lnTo>
                  <a:lnTo>
                    <a:pt x="267567" y="245859"/>
                  </a:lnTo>
                  <a:lnTo>
                    <a:pt x="268281" y="246221"/>
                  </a:lnTo>
                  <a:close/>
                  <a:moveTo>
                    <a:pt x="273148" y="231505"/>
                  </a:moveTo>
                  <a:lnTo>
                    <a:pt x="274282" y="231505"/>
                  </a:lnTo>
                  <a:lnTo>
                    <a:pt x="276177" y="229495"/>
                  </a:lnTo>
                  <a:lnTo>
                    <a:pt x="277825" y="228886"/>
                  </a:lnTo>
                  <a:lnTo>
                    <a:pt x="278902" y="229800"/>
                  </a:lnTo>
                  <a:lnTo>
                    <a:pt x="277149" y="236220"/>
                  </a:lnTo>
                  <a:lnTo>
                    <a:pt x="275673" y="235248"/>
                  </a:lnTo>
                  <a:lnTo>
                    <a:pt x="269891" y="233458"/>
                  </a:lnTo>
                  <a:lnTo>
                    <a:pt x="269710" y="230914"/>
                  </a:lnTo>
                  <a:lnTo>
                    <a:pt x="268205" y="230095"/>
                  </a:lnTo>
                  <a:lnTo>
                    <a:pt x="267271" y="227619"/>
                  </a:lnTo>
                  <a:lnTo>
                    <a:pt x="265357" y="224876"/>
                  </a:lnTo>
                  <a:lnTo>
                    <a:pt x="264995" y="223113"/>
                  </a:lnTo>
                  <a:lnTo>
                    <a:pt x="266081" y="223838"/>
                  </a:lnTo>
                  <a:lnTo>
                    <a:pt x="267300" y="225628"/>
                  </a:lnTo>
                  <a:lnTo>
                    <a:pt x="272358" y="229305"/>
                  </a:lnTo>
                  <a:lnTo>
                    <a:pt x="272158" y="230496"/>
                  </a:lnTo>
                  <a:lnTo>
                    <a:pt x="273148" y="231505"/>
                  </a:lnTo>
                  <a:close/>
                  <a:moveTo>
                    <a:pt x="258376" y="213360"/>
                  </a:moveTo>
                  <a:lnTo>
                    <a:pt x="262147" y="215560"/>
                  </a:lnTo>
                  <a:lnTo>
                    <a:pt x="264214" y="214922"/>
                  </a:lnTo>
                  <a:lnTo>
                    <a:pt x="265338" y="215284"/>
                  </a:lnTo>
                  <a:lnTo>
                    <a:pt x="267758" y="217837"/>
                  </a:lnTo>
                  <a:lnTo>
                    <a:pt x="267891" y="219704"/>
                  </a:lnTo>
                  <a:lnTo>
                    <a:pt x="268281" y="221304"/>
                  </a:lnTo>
                  <a:lnTo>
                    <a:pt x="268157" y="222009"/>
                  </a:lnTo>
                  <a:lnTo>
                    <a:pt x="266815" y="222961"/>
                  </a:lnTo>
                  <a:lnTo>
                    <a:pt x="266938" y="221875"/>
                  </a:lnTo>
                  <a:lnTo>
                    <a:pt x="265909" y="221666"/>
                  </a:lnTo>
                  <a:lnTo>
                    <a:pt x="262395" y="221714"/>
                  </a:lnTo>
                  <a:lnTo>
                    <a:pt x="259671" y="221037"/>
                  </a:lnTo>
                  <a:lnTo>
                    <a:pt x="255918" y="220856"/>
                  </a:lnTo>
                  <a:lnTo>
                    <a:pt x="257499" y="219161"/>
                  </a:lnTo>
                  <a:lnTo>
                    <a:pt x="257852" y="218465"/>
                  </a:lnTo>
                  <a:lnTo>
                    <a:pt x="255880" y="215741"/>
                  </a:lnTo>
                  <a:lnTo>
                    <a:pt x="255794" y="214446"/>
                  </a:lnTo>
                  <a:lnTo>
                    <a:pt x="255956" y="213731"/>
                  </a:lnTo>
                  <a:lnTo>
                    <a:pt x="257604" y="213341"/>
                  </a:lnTo>
                  <a:lnTo>
                    <a:pt x="258376" y="213360"/>
                  </a:lnTo>
                  <a:close/>
                  <a:moveTo>
                    <a:pt x="253489" y="217322"/>
                  </a:moveTo>
                  <a:lnTo>
                    <a:pt x="253118" y="217989"/>
                  </a:lnTo>
                  <a:lnTo>
                    <a:pt x="251556" y="217503"/>
                  </a:lnTo>
                  <a:lnTo>
                    <a:pt x="247193" y="213779"/>
                  </a:lnTo>
                  <a:lnTo>
                    <a:pt x="247869" y="211017"/>
                  </a:lnTo>
                  <a:lnTo>
                    <a:pt x="249831" y="209588"/>
                  </a:lnTo>
                  <a:lnTo>
                    <a:pt x="252812" y="211150"/>
                  </a:lnTo>
                  <a:lnTo>
                    <a:pt x="253803" y="213436"/>
                  </a:lnTo>
                  <a:lnTo>
                    <a:pt x="254098" y="214712"/>
                  </a:lnTo>
                  <a:lnTo>
                    <a:pt x="253489" y="217322"/>
                  </a:lnTo>
                  <a:close/>
                  <a:moveTo>
                    <a:pt x="314592" y="202940"/>
                  </a:moveTo>
                  <a:lnTo>
                    <a:pt x="316145" y="203340"/>
                  </a:lnTo>
                  <a:lnTo>
                    <a:pt x="319374" y="203140"/>
                  </a:lnTo>
                  <a:lnTo>
                    <a:pt x="320440" y="204683"/>
                  </a:lnTo>
                  <a:lnTo>
                    <a:pt x="321916" y="205216"/>
                  </a:lnTo>
                  <a:lnTo>
                    <a:pt x="323193" y="205911"/>
                  </a:lnTo>
                  <a:lnTo>
                    <a:pt x="324327" y="206921"/>
                  </a:lnTo>
                  <a:lnTo>
                    <a:pt x="324317" y="207540"/>
                  </a:lnTo>
                  <a:lnTo>
                    <a:pt x="324050" y="208074"/>
                  </a:lnTo>
                  <a:lnTo>
                    <a:pt x="323365" y="208559"/>
                  </a:lnTo>
                  <a:lnTo>
                    <a:pt x="323565" y="209645"/>
                  </a:lnTo>
                  <a:lnTo>
                    <a:pt x="322383" y="209483"/>
                  </a:lnTo>
                  <a:lnTo>
                    <a:pt x="320916" y="210055"/>
                  </a:lnTo>
                  <a:lnTo>
                    <a:pt x="318021" y="208788"/>
                  </a:lnTo>
                  <a:lnTo>
                    <a:pt x="316973" y="208502"/>
                  </a:lnTo>
                  <a:lnTo>
                    <a:pt x="316659" y="207416"/>
                  </a:lnTo>
                  <a:lnTo>
                    <a:pt x="314783" y="205597"/>
                  </a:lnTo>
                  <a:lnTo>
                    <a:pt x="311496" y="204292"/>
                  </a:lnTo>
                  <a:lnTo>
                    <a:pt x="313154" y="203225"/>
                  </a:lnTo>
                  <a:lnTo>
                    <a:pt x="314592" y="202940"/>
                  </a:lnTo>
                  <a:close/>
                  <a:moveTo>
                    <a:pt x="72914" y="194186"/>
                  </a:moveTo>
                  <a:lnTo>
                    <a:pt x="73400" y="195367"/>
                  </a:lnTo>
                  <a:lnTo>
                    <a:pt x="69514" y="193758"/>
                  </a:lnTo>
                  <a:lnTo>
                    <a:pt x="65799" y="191062"/>
                  </a:lnTo>
                  <a:lnTo>
                    <a:pt x="63922" y="190329"/>
                  </a:lnTo>
                  <a:lnTo>
                    <a:pt x="62665" y="188547"/>
                  </a:lnTo>
                  <a:lnTo>
                    <a:pt x="64970" y="189871"/>
                  </a:lnTo>
                  <a:lnTo>
                    <a:pt x="68990" y="191110"/>
                  </a:lnTo>
                  <a:lnTo>
                    <a:pt x="72914" y="194186"/>
                  </a:lnTo>
                  <a:close/>
                  <a:moveTo>
                    <a:pt x="273844" y="196872"/>
                  </a:moveTo>
                  <a:lnTo>
                    <a:pt x="274301" y="198796"/>
                  </a:lnTo>
                  <a:lnTo>
                    <a:pt x="272215" y="196739"/>
                  </a:lnTo>
                  <a:lnTo>
                    <a:pt x="273148" y="194415"/>
                  </a:lnTo>
                  <a:lnTo>
                    <a:pt x="273311" y="193157"/>
                  </a:lnTo>
                  <a:lnTo>
                    <a:pt x="273206" y="192453"/>
                  </a:lnTo>
                  <a:lnTo>
                    <a:pt x="271120" y="191253"/>
                  </a:lnTo>
                  <a:lnTo>
                    <a:pt x="272225" y="189290"/>
                  </a:lnTo>
                  <a:lnTo>
                    <a:pt x="273396" y="188624"/>
                  </a:lnTo>
                  <a:lnTo>
                    <a:pt x="274130" y="188433"/>
                  </a:lnTo>
                  <a:lnTo>
                    <a:pt x="274091" y="191205"/>
                  </a:lnTo>
                  <a:lnTo>
                    <a:pt x="274691" y="192443"/>
                  </a:lnTo>
                  <a:lnTo>
                    <a:pt x="273844" y="196872"/>
                  </a:lnTo>
                  <a:close/>
                  <a:moveTo>
                    <a:pt x="72819" y="190109"/>
                  </a:moveTo>
                  <a:lnTo>
                    <a:pt x="71657" y="190195"/>
                  </a:lnTo>
                  <a:lnTo>
                    <a:pt x="66942" y="188376"/>
                  </a:lnTo>
                  <a:lnTo>
                    <a:pt x="65742" y="187052"/>
                  </a:lnTo>
                  <a:lnTo>
                    <a:pt x="71257" y="187347"/>
                  </a:lnTo>
                  <a:lnTo>
                    <a:pt x="72676" y="187681"/>
                  </a:lnTo>
                  <a:lnTo>
                    <a:pt x="72971" y="189538"/>
                  </a:lnTo>
                  <a:lnTo>
                    <a:pt x="72819" y="190109"/>
                  </a:lnTo>
                  <a:close/>
                  <a:moveTo>
                    <a:pt x="191481" y="119034"/>
                  </a:moveTo>
                  <a:lnTo>
                    <a:pt x="190405" y="119234"/>
                  </a:lnTo>
                  <a:lnTo>
                    <a:pt x="189938" y="118024"/>
                  </a:lnTo>
                  <a:lnTo>
                    <a:pt x="187433" y="116977"/>
                  </a:lnTo>
                  <a:lnTo>
                    <a:pt x="184938" y="113719"/>
                  </a:lnTo>
                  <a:lnTo>
                    <a:pt x="184976" y="110928"/>
                  </a:lnTo>
                  <a:lnTo>
                    <a:pt x="185300" y="110128"/>
                  </a:lnTo>
                  <a:lnTo>
                    <a:pt x="186690" y="110090"/>
                  </a:lnTo>
                  <a:lnTo>
                    <a:pt x="192253" y="113309"/>
                  </a:lnTo>
                  <a:lnTo>
                    <a:pt x="192834" y="114338"/>
                  </a:lnTo>
                  <a:lnTo>
                    <a:pt x="192414" y="117395"/>
                  </a:lnTo>
                  <a:lnTo>
                    <a:pt x="191481" y="119034"/>
                  </a:lnTo>
                  <a:close/>
                  <a:moveTo>
                    <a:pt x="403517" y="142018"/>
                  </a:moveTo>
                  <a:lnTo>
                    <a:pt x="402870" y="144523"/>
                  </a:lnTo>
                  <a:lnTo>
                    <a:pt x="402374" y="144951"/>
                  </a:lnTo>
                  <a:lnTo>
                    <a:pt x="401764" y="144008"/>
                  </a:lnTo>
                  <a:lnTo>
                    <a:pt x="399441" y="144923"/>
                  </a:lnTo>
                  <a:lnTo>
                    <a:pt x="398336" y="145961"/>
                  </a:lnTo>
                  <a:lnTo>
                    <a:pt x="397155" y="146723"/>
                  </a:lnTo>
                  <a:lnTo>
                    <a:pt x="394431" y="146533"/>
                  </a:lnTo>
                  <a:lnTo>
                    <a:pt x="391849" y="145847"/>
                  </a:lnTo>
                  <a:lnTo>
                    <a:pt x="389344" y="144580"/>
                  </a:lnTo>
                  <a:lnTo>
                    <a:pt x="387125" y="142951"/>
                  </a:lnTo>
                  <a:lnTo>
                    <a:pt x="384896" y="140389"/>
                  </a:lnTo>
                  <a:lnTo>
                    <a:pt x="383505" y="137741"/>
                  </a:lnTo>
                  <a:lnTo>
                    <a:pt x="384191" y="134664"/>
                  </a:lnTo>
                  <a:lnTo>
                    <a:pt x="383324" y="131883"/>
                  </a:lnTo>
                  <a:lnTo>
                    <a:pt x="379114" y="129912"/>
                  </a:lnTo>
                  <a:lnTo>
                    <a:pt x="378190" y="129273"/>
                  </a:lnTo>
                  <a:lnTo>
                    <a:pt x="376324" y="126511"/>
                  </a:lnTo>
                  <a:lnTo>
                    <a:pt x="374466" y="125311"/>
                  </a:lnTo>
                  <a:lnTo>
                    <a:pt x="372094" y="122892"/>
                  </a:lnTo>
                  <a:lnTo>
                    <a:pt x="371494" y="121844"/>
                  </a:lnTo>
                  <a:lnTo>
                    <a:pt x="370484" y="118777"/>
                  </a:lnTo>
                  <a:lnTo>
                    <a:pt x="370161" y="116929"/>
                  </a:lnTo>
                  <a:lnTo>
                    <a:pt x="371018" y="111547"/>
                  </a:lnTo>
                  <a:lnTo>
                    <a:pt x="370704" y="108861"/>
                  </a:lnTo>
                  <a:lnTo>
                    <a:pt x="371856" y="109118"/>
                  </a:lnTo>
                  <a:lnTo>
                    <a:pt x="373085" y="110176"/>
                  </a:lnTo>
                  <a:lnTo>
                    <a:pt x="374475" y="110909"/>
                  </a:lnTo>
                  <a:lnTo>
                    <a:pt x="377857" y="111404"/>
                  </a:lnTo>
                  <a:lnTo>
                    <a:pt x="380438" y="113547"/>
                  </a:lnTo>
                  <a:lnTo>
                    <a:pt x="382924" y="117729"/>
                  </a:lnTo>
                  <a:lnTo>
                    <a:pt x="383220" y="119101"/>
                  </a:lnTo>
                  <a:lnTo>
                    <a:pt x="384010" y="120091"/>
                  </a:lnTo>
                  <a:lnTo>
                    <a:pt x="386563" y="121872"/>
                  </a:lnTo>
                  <a:lnTo>
                    <a:pt x="387896" y="123015"/>
                  </a:lnTo>
                  <a:lnTo>
                    <a:pt x="390420" y="127578"/>
                  </a:lnTo>
                  <a:lnTo>
                    <a:pt x="391811" y="128549"/>
                  </a:lnTo>
                  <a:lnTo>
                    <a:pt x="393468" y="128940"/>
                  </a:lnTo>
                  <a:lnTo>
                    <a:pt x="395002" y="129597"/>
                  </a:lnTo>
                  <a:lnTo>
                    <a:pt x="397564" y="131597"/>
                  </a:lnTo>
                  <a:lnTo>
                    <a:pt x="399926" y="133864"/>
                  </a:lnTo>
                  <a:lnTo>
                    <a:pt x="401517" y="136245"/>
                  </a:lnTo>
                  <a:lnTo>
                    <a:pt x="402736" y="138798"/>
                  </a:lnTo>
                  <a:lnTo>
                    <a:pt x="403517" y="142018"/>
                  </a:lnTo>
                  <a:close/>
                  <a:moveTo>
                    <a:pt x="168773" y="108509"/>
                  </a:moveTo>
                  <a:lnTo>
                    <a:pt x="167278" y="108661"/>
                  </a:lnTo>
                  <a:lnTo>
                    <a:pt x="164840" y="106128"/>
                  </a:lnTo>
                  <a:lnTo>
                    <a:pt x="164221" y="105185"/>
                  </a:lnTo>
                  <a:lnTo>
                    <a:pt x="164459" y="103861"/>
                  </a:lnTo>
                  <a:lnTo>
                    <a:pt x="167564" y="102089"/>
                  </a:lnTo>
                  <a:lnTo>
                    <a:pt x="169574" y="103708"/>
                  </a:lnTo>
                  <a:lnTo>
                    <a:pt x="169993" y="107175"/>
                  </a:lnTo>
                  <a:lnTo>
                    <a:pt x="168773" y="108509"/>
                  </a:lnTo>
                  <a:close/>
                  <a:moveTo>
                    <a:pt x="368485" y="108528"/>
                  </a:moveTo>
                  <a:lnTo>
                    <a:pt x="367951" y="108737"/>
                  </a:lnTo>
                  <a:lnTo>
                    <a:pt x="366789" y="105365"/>
                  </a:lnTo>
                  <a:lnTo>
                    <a:pt x="366589" y="102870"/>
                  </a:lnTo>
                  <a:lnTo>
                    <a:pt x="366236" y="101032"/>
                  </a:lnTo>
                  <a:lnTo>
                    <a:pt x="365627" y="99936"/>
                  </a:lnTo>
                  <a:lnTo>
                    <a:pt x="367379" y="97917"/>
                  </a:lnTo>
                  <a:lnTo>
                    <a:pt x="368103" y="97355"/>
                  </a:lnTo>
                  <a:lnTo>
                    <a:pt x="369427" y="98422"/>
                  </a:lnTo>
                  <a:lnTo>
                    <a:pt x="369627" y="100794"/>
                  </a:lnTo>
                  <a:lnTo>
                    <a:pt x="370637" y="102803"/>
                  </a:lnTo>
                  <a:lnTo>
                    <a:pt x="369865" y="107194"/>
                  </a:lnTo>
                  <a:lnTo>
                    <a:pt x="368485" y="108528"/>
                  </a:lnTo>
                  <a:close/>
                  <a:moveTo>
                    <a:pt x="137846" y="89697"/>
                  </a:moveTo>
                  <a:lnTo>
                    <a:pt x="136055" y="90488"/>
                  </a:lnTo>
                  <a:lnTo>
                    <a:pt x="134770" y="89887"/>
                  </a:lnTo>
                  <a:lnTo>
                    <a:pt x="134217" y="88135"/>
                  </a:lnTo>
                  <a:lnTo>
                    <a:pt x="134655" y="86449"/>
                  </a:lnTo>
                  <a:lnTo>
                    <a:pt x="136227" y="85115"/>
                  </a:lnTo>
                  <a:lnTo>
                    <a:pt x="137217" y="84715"/>
                  </a:lnTo>
                  <a:lnTo>
                    <a:pt x="138332" y="85620"/>
                  </a:lnTo>
                  <a:lnTo>
                    <a:pt x="138760" y="87411"/>
                  </a:lnTo>
                  <a:lnTo>
                    <a:pt x="137846" y="89697"/>
                  </a:lnTo>
                  <a:close/>
                  <a:moveTo>
                    <a:pt x="295466" y="78257"/>
                  </a:moveTo>
                  <a:lnTo>
                    <a:pt x="296856" y="78791"/>
                  </a:lnTo>
                  <a:lnTo>
                    <a:pt x="300857" y="76010"/>
                  </a:lnTo>
                  <a:lnTo>
                    <a:pt x="303000" y="77953"/>
                  </a:lnTo>
                  <a:lnTo>
                    <a:pt x="305734" y="78895"/>
                  </a:lnTo>
                  <a:lnTo>
                    <a:pt x="308572" y="79429"/>
                  </a:lnTo>
                  <a:lnTo>
                    <a:pt x="307448" y="83430"/>
                  </a:lnTo>
                  <a:lnTo>
                    <a:pt x="307781" y="85277"/>
                  </a:lnTo>
                  <a:lnTo>
                    <a:pt x="308515" y="87116"/>
                  </a:lnTo>
                  <a:lnTo>
                    <a:pt x="308420" y="89830"/>
                  </a:lnTo>
                  <a:lnTo>
                    <a:pt x="307115" y="92250"/>
                  </a:lnTo>
                  <a:lnTo>
                    <a:pt x="304610" y="95783"/>
                  </a:lnTo>
                  <a:lnTo>
                    <a:pt x="303486" y="96431"/>
                  </a:lnTo>
                  <a:lnTo>
                    <a:pt x="302171" y="96812"/>
                  </a:lnTo>
                  <a:lnTo>
                    <a:pt x="298075" y="97098"/>
                  </a:lnTo>
                  <a:lnTo>
                    <a:pt x="297285" y="98974"/>
                  </a:lnTo>
                  <a:lnTo>
                    <a:pt x="297552" y="100965"/>
                  </a:lnTo>
                  <a:lnTo>
                    <a:pt x="299761" y="103575"/>
                  </a:lnTo>
                  <a:lnTo>
                    <a:pt x="301533" y="106509"/>
                  </a:lnTo>
                  <a:lnTo>
                    <a:pt x="299771" y="109204"/>
                  </a:lnTo>
                  <a:lnTo>
                    <a:pt x="296866" y="111090"/>
                  </a:lnTo>
                  <a:lnTo>
                    <a:pt x="294113" y="112052"/>
                  </a:lnTo>
                  <a:lnTo>
                    <a:pt x="289551" y="111481"/>
                  </a:lnTo>
                  <a:lnTo>
                    <a:pt x="284741" y="111719"/>
                  </a:lnTo>
                  <a:lnTo>
                    <a:pt x="283836" y="112747"/>
                  </a:lnTo>
                  <a:lnTo>
                    <a:pt x="283816" y="114452"/>
                  </a:lnTo>
                  <a:lnTo>
                    <a:pt x="283140" y="115748"/>
                  </a:lnTo>
                  <a:lnTo>
                    <a:pt x="282264" y="116929"/>
                  </a:lnTo>
                  <a:lnTo>
                    <a:pt x="279825" y="119377"/>
                  </a:lnTo>
                  <a:lnTo>
                    <a:pt x="277092" y="121539"/>
                  </a:lnTo>
                  <a:lnTo>
                    <a:pt x="273368" y="123587"/>
                  </a:lnTo>
                  <a:lnTo>
                    <a:pt x="272120" y="124073"/>
                  </a:lnTo>
                  <a:lnTo>
                    <a:pt x="268815" y="124396"/>
                  </a:lnTo>
                  <a:lnTo>
                    <a:pt x="265852" y="125578"/>
                  </a:lnTo>
                  <a:lnTo>
                    <a:pt x="264529" y="126730"/>
                  </a:lnTo>
                  <a:lnTo>
                    <a:pt x="263090" y="127663"/>
                  </a:lnTo>
                  <a:lnTo>
                    <a:pt x="259947" y="128683"/>
                  </a:lnTo>
                  <a:lnTo>
                    <a:pt x="256890" y="130702"/>
                  </a:lnTo>
                  <a:lnTo>
                    <a:pt x="255680" y="131045"/>
                  </a:lnTo>
                  <a:lnTo>
                    <a:pt x="249327" y="131397"/>
                  </a:lnTo>
                  <a:lnTo>
                    <a:pt x="240240" y="131493"/>
                  </a:lnTo>
                  <a:lnTo>
                    <a:pt x="237554" y="131702"/>
                  </a:lnTo>
                  <a:lnTo>
                    <a:pt x="234944" y="131426"/>
                  </a:lnTo>
                  <a:lnTo>
                    <a:pt x="233506" y="130635"/>
                  </a:lnTo>
                  <a:lnTo>
                    <a:pt x="230420" y="127006"/>
                  </a:lnTo>
                  <a:lnTo>
                    <a:pt x="227733" y="125759"/>
                  </a:lnTo>
                  <a:lnTo>
                    <a:pt x="224800" y="125797"/>
                  </a:lnTo>
                  <a:lnTo>
                    <a:pt x="220895" y="127083"/>
                  </a:lnTo>
                  <a:lnTo>
                    <a:pt x="220161" y="126797"/>
                  </a:lnTo>
                  <a:lnTo>
                    <a:pt x="212370" y="121434"/>
                  </a:lnTo>
                  <a:lnTo>
                    <a:pt x="210008" y="120120"/>
                  </a:lnTo>
                  <a:lnTo>
                    <a:pt x="207483" y="119148"/>
                  </a:lnTo>
                  <a:lnTo>
                    <a:pt x="204407" y="118462"/>
                  </a:lnTo>
                  <a:lnTo>
                    <a:pt x="201502" y="117386"/>
                  </a:lnTo>
                  <a:lnTo>
                    <a:pt x="199787" y="114833"/>
                  </a:lnTo>
                  <a:lnTo>
                    <a:pt x="199987" y="111509"/>
                  </a:lnTo>
                  <a:lnTo>
                    <a:pt x="202321" y="109556"/>
                  </a:lnTo>
                  <a:lnTo>
                    <a:pt x="205873" y="110519"/>
                  </a:lnTo>
                  <a:lnTo>
                    <a:pt x="207236" y="110509"/>
                  </a:lnTo>
                  <a:lnTo>
                    <a:pt x="208569" y="109957"/>
                  </a:lnTo>
                  <a:lnTo>
                    <a:pt x="210141" y="110137"/>
                  </a:lnTo>
                  <a:lnTo>
                    <a:pt x="211722" y="110623"/>
                  </a:lnTo>
                  <a:lnTo>
                    <a:pt x="217484" y="109899"/>
                  </a:lnTo>
                  <a:lnTo>
                    <a:pt x="220819" y="110909"/>
                  </a:lnTo>
                  <a:lnTo>
                    <a:pt x="224067" y="112262"/>
                  </a:lnTo>
                  <a:lnTo>
                    <a:pt x="227095" y="112547"/>
                  </a:lnTo>
                  <a:lnTo>
                    <a:pt x="230210" y="112262"/>
                  </a:lnTo>
                  <a:lnTo>
                    <a:pt x="234382" y="110738"/>
                  </a:lnTo>
                  <a:lnTo>
                    <a:pt x="235706" y="110938"/>
                  </a:lnTo>
                  <a:lnTo>
                    <a:pt x="239725" y="110947"/>
                  </a:lnTo>
                  <a:lnTo>
                    <a:pt x="243240" y="108909"/>
                  </a:lnTo>
                  <a:lnTo>
                    <a:pt x="244555" y="100689"/>
                  </a:lnTo>
                  <a:lnTo>
                    <a:pt x="245450" y="97889"/>
                  </a:lnTo>
                  <a:lnTo>
                    <a:pt x="246650" y="97279"/>
                  </a:lnTo>
                  <a:lnTo>
                    <a:pt x="247508" y="97450"/>
                  </a:lnTo>
                  <a:lnTo>
                    <a:pt x="248793" y="98850"/>
                  </a:lnTo>
                  <a:lnTo>
                    <a:pt x="247145" y="100594"/>
                  </a:lnTo>
                  <a:lnTo>
                    <a:pt x="246422" y="101937"/>
                  </a:lnTo>
                  <a:lnTo>
                    <a:pt x="246183" y="105213"/>
                  </a:lnTo>
                  <a:lnTo>
                    <a:pt x="247088" y="108395"/>
                  </a:lnTo>
                  <a:lnTo>
                    <a:pt x="249146" y="110919"/>
                  </a:lnTo>
                  <a:lnTo>
                    <a:pt x="252232" y="111242"/>
                  </a:lnTo>
                  <a:lnTo>
                    <a:pt x="255061" y="109576"/>
                  </a:lnTo>
                  <a:lnTo>
                    <a:pt x="258137" y="109223"/>
                  </a:lnTo>
                  <a:lnTo>
                    <a:pt x="260976" y="110842"/>
                  </a:lnTo>
                  <a:lnTo>
                    <a:pt x="263890" y="110566"/>
                  </a:lnTo>
                  <a:lnTo>
                    <a:pt x="265224" y="109509"/>
                  </a:lnTo>
                  <a:lnTo>
                    <a:pt x="266776" y="109052"/>
                  </a:lnTo>
                  <a:lnTo>
                    <a:pt x="268320" y="108880"/>
                  </a:lnTo>
                  <a:lnTo>
                    <a:pt x="269720" y="108252"/>
                  </a:lnTo>
                  <a:lnTo>
                    <a:pt x="271577" y="105499"/>
                  </a:lnTo>
                  <a:lnTo>
                    <a:pt x="272815" y="102403"/>
                  </a:lnTo>
                  <a:lnTo>
                    <a:pt x="274663" y="99965"/>
                  </a:lnTo>
                  <a:lnTo>
                    <a:pt x="279702" y="95898"/>
                  </a:lnTo>
                  <a:lnTo>
                    <a:pt x="281159" y="95393"/>
                  </a:lnTo>
                  <a:lnTo>
                    <a:pt x="282731" y="95117"/>
                  </a:lnTo>
                  <a:lnTo>
                    <a:pt x="286274" y="95298"/>
                  </a:lnTo>
                  <a:lnTo>
                    <a:pt x="288913" y="93850"/>
                  </a:lnTo>
                  <a:lnTo>
                    <a:pt x="289113" y="90592"/>
                  </a:lnTo>
                  <a:lnTo>
                    <a:pt x="288731" y="87287"/>
                  </a:lnTo>
                  <a:lnTo>
                    <a:pt x="285722" y="79524"/>
                  </a:lnTo>
                  <a:lnTo>
                    <a:pt x="285522" y="78296"/>
                  </a:lnTo>
                  <a:lnTo>
                    <a:pt x="285950" y="76914"/>
                  </a:lnTo>
                  <a:lnTo>
                    <a:pt x="286827" y="75676"/>
                  </a:lnTo>
                  <a:lnTo>
                    <a:pt x="289789" y="75657"/>
                  </a:lnTo>
                  <a:lnTo>
                    <a:pt x="292875" y="76105"/>
                  </a:lnTo>
                  <a:lnTo>
                    <a:pt x="294094" y="77276"/>
                  </a:lnTo>
                  <a:lnTo>
                    <a:pt x="295466" y="78257"/>
                  </a:lnTo>
                  <a:close/>
                  <a:moveTo>
                    <a:pt x="342072" y="73000"/>
                  </a:moveTo>
                  <a:lnTo>
                    <a:pt x="341833" y="73628"/>
                  </a:lnTo>
                  <a:lnTo>
                    <a:pt x="340262" y="72904"/>
                  </a:lnTo>
                  <a:lnTo>
                    <a:pt x="341557" y="71542"/>
                  </a:lnTo>
                  <a:lnTo>
                    <a:pt x="342176" y="71447"/>
                  </a:lnTo>
                  <a:lnTo>
                    <a:pt x="342072" y="73000"/>
                  </a:lnTo>
                  <a:close/>
                  <a:moveTo>
                    <a:pt x="315649" y="47301"/>
                  </a:moveTo>
                  <a:lnTo>
                    <a:pt x="315002" y="49635"/>
                  </a:lnTo>
                  <a:lnTo>
                    <a:pt x="313363" y="48263"/>
                  </a:lnTo>
                  <a:lnTo>
                    <a:pt x="312249" y="46291"/>
                  </a:lnTo>
                  <a:lnTo>
                    <a:pt x="312954" y="45415"/>
                  </a:lnTo>
                  <a:lnTo>
                    <a:pt x="314792" y="44891"/>
                  </a:lnTo>
                  <a:lnTo>
                    <a:pt x="315649" y="47301"/>
                  </a:lnTo>
                  <a:close/>
                  <a:moveTo>
                    <a:pt x="300371" y="42358"/>
                  </a:moveTo>
                  <a:lnTo>
                    <a:pt x="300085" y="43701"/>
                  </a:lnTo>
                  <a:lnTo>
                    <a:pt x="299247" y="43624"/>
                  </a:lnTo>
                  <a:lnTo>
                    <a:pt x="296952" y="40995"/>
                  </a:lnTo>
                  <a:lnTo>
                    <a:pt x="296504" y="40310"/>
                  </a:lnTo>
                  <a:lnTo>
                    <a:pt x="297047" y="39653"/>
                  </a:lnTo>
                  <a:lnTo>
                    <a:pt x="299714" y="41586"/>
                  </a:lnTo>
                  <a:lnTo>
                    <a:pt x="300371" y="42358"/>
                  </a:lnTo>
                  <a:close/>
                  <a:moveTo>
                    <a:pt x="296580" y="39233"/>
                  </a:moveTo>
                  <a:lnTo>
                    <a:pt x="295942" y="39233"/>
                  </a:lnTo>
                  <a:lnTo>
                    <a:pt x="295846" y="37109"/>
                  </a:lnTo>
                  <a:lnTo>
                    <a:pt x="296285" y="35995"/>
                  </a:lnTo>
                  <a:lnTo>
                    <a:pt x="297771" y="36776"/>
                  </a:lnTo>
                  <a:lnTo>
                    <a:pt x="298018" y="38671"/>
                  </a:lnTo>
                  <a:lnTo>
                    <a:pt x="296580" y="39233"/>
                  </a:lnTo>
                  <a:close/>
                  <a:moveTo>
                    <a:pt x="87125" y="65437"/>
                  </a:moveTo>
                  <a:lnTo>
                    <a:pt x="90497" y="65513"/>
                  </a:lnTo>
                  <a:lnTo>
                    <a:pt x="93879" y="65103"/>
                  </a:lnTo>
                  <a:lnTo>
                    <a:pt x="95269" y="65284"/>
                  </a:lnTo>
                  <a:lnTo>
                    <a:pt x="96641" y="65704"/>
                  </a:lnTo>
                  <a:lnTo>
                    <a:pt x="97889" y="66504"/>
                  </a:lnTo>
                  <a:lnTo>
                    <a:pt x="98517" y="68037"/>
                  </a:lnTo>
                  <a:lnTo>
                    <a:pt x="100622" y="70171"/>
                  </a:lnTo>
                  <a:lnTo>
                    <a:pt x="103594" y="71133"/>
                  </a:lnTo>
                  <a:lnTo>
                    <a:pt x="106423" y="73066"/>
                  </a:lnTo>
                  <a:lnTo>
                    <a:pt x="108966" y="75371"/>
                  </a:lnTo>
                  <a:lnTo>
                    <a:pt x="110833" y="77695"/>
                  </a:lnTo>
                  <a:lnTo>
                    <a:pt x="112957" y="79658"/>
                  </a:lnTo>
                  <a:lnTo>
                    <a:pt x="116167" y="80486"/>
                  </a:lnTo>
                  <a:lnTo>
                    <a:pt x="119549" y="80620"/>
                  </a:lnTo>
                  <a:lnTo>
                    <a:pt x="131112" y="92288"/>
                  </a:lnTo>
                  <a:lnTo>
                    <a:pt x="131674" y="94088"/>
                  </a:lnTo>
                  <a:lnTo>
                    <a:pt x="131807" y="101746"/>
                  </a:lnTo>
                  <a:lnTo>
                    <a:pt x="130531" y="107728"/>
                  </a:lnTo>
                  <a:lnTo>
                    <a:pt x="133408" y="109566"/>
                  </a:lnTo>
                  <a:lnTo>
                    <a:pt x="137332" y="110252"/>
                  </a:lnTo>
                  <a:lnTo>
                    <a:pt x="142837" y="111528"/>
                  </a:lnTo>
                  <a:lnTo>
                    <a:pt x="148133" y="113433"/>
                  </a:lnTo>
                  <a:lnTo>
                    <a:pt x="165002" y="121510"/>
                  </a:lnTo>
                  <a:lnTo>
                    <a:pt x="167317" y="122196"/>
                  </a:lnTo>
                  <a:lnTo>
                    <a:pt x="170717" y="122463"/>
                  </a:lnTo>
                  <a:lnTo>
                    <a:pt x="174146" y="122349"/>
                  </a:lnTo>
                  <a:lnTo>
                    <a:pt x="175375" y="122758"/>
                  </a:lnTo>
                  <a:lnTo>
                    <a:pt x="177946" y="124225"/>
                  </a:lnTo>
                  <a:lnTo>
                    <a:pt x="179232" y="125187"/>
                  </a:lnTo>
                  <a:lnTo>
                    <a:pt x="181537" y="127797"/>
                  </a:lnTo>
                  <a:lnTo>
                    <a:pt x="183595" y="130635"/>
                  </a:lnTo>
                  <a:lnTo>
                    <a:pt x="184481" y="131445"/>
                  </a:lnTo>
                  <a:lnTo>
                    <a:pt x="185518" y="132074"/>
                  </a:lnTo>
                  <a:lnTo>
                    <a:pt x="186119" y="133617"/>
                  </a:lnTo>
                  <a:lnTo>
                    <a:pt x="186919" y="138379"/>
                  </a:lnTo>
                  <a:lnTo>
                    <a:pt x="186680" y="141351"/>
                  </a:lnTo>
                  <a:lnTo>
                    <a:pt x="185738" y="142456"/>
                  </a:lnTo>
                  <a:lnTo>
                    <a:pt x="183042" y="142989"/>
                  </a:lnTo>
                  <a:lnTo>
                    <a:pt x="173593" y="143494"/>
                  </a:lnTo>
                  <a:lnTo>
                    <a:pt x="167269" y="142942"/>
                  </a:lnTo>
                  <a:lnTo>
                    <a:pt x="162839" y="145942"/>
                  </a:lnTo>
                  <a:lnTo>
                    <a:pt x="162716" y="147256"/>
                  </a:lnTo>
                  <a:lnTo>
                    <a:pt x="163030" y="148476"/>
                  </a:lnTo>
                  <a:lnTo>
                    <a:pt x="166878" y="154848"/>
                  </a:lnTo>
                  <a:lnTo>
                    <a:pt x="169145" y="160506"/>
                  </a:lnTo>
                  <a:lnTo>
                    <a:pt x="171022" y="162801"/>
                  </a:lnTo>
                  <a:lnTo>
                    <a:pt x="173831" y="164668"/>
                  </a:lnTo>
                  <a:lnTo>
                    <a:pt x="176336" y="166878"/>
                  </a:lnTo>
                  <a:lnTo>
                    <a:pt x="178641" y="169421"/>
                  </a:lnTo>
                  <a:lnTo>
                    <a:pt x="183432" y="173850"/>
                  </a:lnTo>
                  <a:lnTo>
                    <a:pt x="186033" y="175498"/>
                  </a:lnTo>
                  <a:lnTo>
                    <a:pt x="189090" y="176508"/>
                  </a:lnTo>
                  <a:lnTo>
                    <a:pt x="194177" y="179946"/>
                  </a:lnTo>
                  <a:lnTo>
                    <a:pt x="194853" y="181461"/>
                  </a:lnTo>
                  <a:lnTo>
                    <a:pt x="196301" y="186242"/>
                  </a:lnTo>
                  <a:lnTo>
                    <a:pt x="196930" y="189490"/>
                  </a:lnTo>
                  <a:lnTo>
                    <a:pt x="197025" y="190833"/>
                  </a:lnTo>
                  <a:lnTo>
                    <a:pt x="197387" y="192034"/>
                  </a:lnTo>
                  <a:lnTo>
                    <a:pt x="201863" y="194986"/>
                  </a:lnTo>
                  <a:lnTo>
                    <a:pt x="202854" y="195805"/>
                  </a:lnTo>
                  <a:lnTo>
                    <a:pt x="204845" y="202359"/>
                  </a:lnTo>
                  <a:lnTo>
                    <a:pt x="206378" y="205407"/>
                  </a:lnTo>
                  <a:lnTo>
                    <a:pt x="208959" y="206483"/>
                  </a:lnTo>
                  <a:lnTo>
                    <a:pt x="211960" y="206416"/>
                  </a:lnTo>
                  <a:lnTo>
                    <a:pt x="220123" y="204464"/>
                  </a:lnTo>
                  <a:lnTo>
                    <a:pt x="221304" y="204397"/>
                  </a:lnTo>
                  <a:lnTo>
                    <a:pt x="222818" y="204844"/>
                  </a:lnTo>
                  <a:lnTo>
                    <a:pt x="224143" y="205911"/>
                  </a:lnTo>
                  <a:lnTo>
                    <a:pt x="224580" y="208864"/>
                  </a:lnTo>
                  <a:lnTo>
                    <a:pt x="223295" y="211969"/>
                  </a:lnTo>
                  <a:lnTo>
                    <a:pt x="222942" y="214951"/>
                  </a:lnTo>
                  <a:lnTo>
                    <a:pt x="224552" y="217399"/>
                  </a:lnTo>
                  <a:lnTo>
                    <a:pt x="228715" y="219303"/>
                  </a:lnTo>
                  <a:lnTo>
                    <a:pt x="230238" y="219828"/>
                  </a:lnTo>
                  <a:lnTo>
                    <a:pt x="237725" y="220437"/>
                  </a:lnTo>
                  <a:lnTo>
                    <a:pt x="240668" y="220951"/>
                  </a:lnTo>
                  <a:lnTo>
                    <a:pt x="243554" y="221780"/>
                  </a:lnTo>
                  <a:lnTo>
                    <a:pt x="244545" y="222523"/>
                  </a:lnTo>
                  <a:lnTo>
                    <a:pt x="243850" y="223838"/>
                  </a:lnTo>
                  <a:lnTo>
                    <a:pt x="242345" y="224485"/>
                  </a:lnTo>
                  <a:lnTo>
                    <a:pt x="240630" y="224742"/>
                  </a:lnTo>
                  <a:lnTo>
                    <a:pt x="237877" y="225695"/>
                  </a:lnTo>
                  <a:lnTo>
                    <a:pt x="237925" y="227390"/>
                  </a:lnTo>
                  <a:lnTo>
                    <a:pt x="239478" y="229152"/>
                  </a:lnTo>
                  <a:lnTo>
                    <a:pt x="240897" y="231277"/>
                  </a:lnTo>
                  <a:lnTo>
                    <a:pt x="242088" y="232048"/>
                  </a:lnTo>
                  <a:lnTo>
                    <a:pt x="243383" y="232572"/>
                  </a:lnTo>
                  <a:lnTo>
                    <a:pt x="246622" y="233305"/>
                  </a:lnTo>
                  <a:lnTo>
                    <a:pt x="249774" y="234315"/>
                  </a:lnTo>
                  <a:lnTo>
                    <a:pt x="251851" y="235315"/>
                  </a:lnTo>
                  <a:lnTo>
                    <a:pt x="253994" y="236039"/>
                  </a:lnTo>
                  <a:lnTo>
                    <a:pt x="258661" y="236496"/>
                  </a:lnTo>
                  <a:lnTo>
                    <a:pt x="262090" y="237858"/>
                  </a:lnTo>
                  <a:lnTo>
                    <a:pt x="266967" y="237287"/>
                  </a:lnTo>
                  <a:lnTo>
                    <a:pt x="262747" y="239496"/>
                  </a:lnTo>
                  <a:lnTo>
                    <a:pt x="261290" y="240039"/>
                  </a:lnTo>
                  <a:lnTo>
                    <a:pt x="256194" y="239211"/>
                  </a:lnTo>
                  <a:lnTo>
                    <a:pt x="255232" y="240068"/>
                  </a:lnTo>
                  <a:lnTo>
                    <a:pt x="257337" y="242411"/>
                  </a:lnTo>
                  <a:lnTo>
                    <a:pt x="260452" y="243983"/>
                  </a:lnTo>
                  <a:lnTo>
                    <a:pt x="261566" y="244897"/>
                  </a:lnTo>
                  <a:lnTo>
                    <a:pt x="260785" y="245964"/>
                  </a:lnTo>
                  <a:lnTo>
                    <a:pt x="257156" y="248107"/>
                  </a:lnTo>
                  <a:lnTo>
                    <a:pt x="255641" y="248421"/>
                  </a:lnTo>
                  <a:lnTo>
                    <a:pt x="252812" y="248593"/>
                  </a:lnTo>
                  <a:lnTo>
                    <a:pt x="248069" y="247669"/>
                  </a:lnTo>
                  <a:lnTo>
                    <a:pt x="244707" y="246488"/>
                  </a:lnTo>
                  <a:lnTo>
                    <a:pt x="243764" y="244878"/>
                  </a:lnTo>
                  <a:lnTo>
                    <a:pt x="242869" y="243935"/>
                  </a:lnTo>
                  <a:lnTo>
                    <a:pt x="239839" y="241668"/>
                  </a:lnTo>
                  <a:lnTo>
                    <a:pt x="237677" y="240430"/>
                  </a:lnTo>
                  <a:lnTo>
                    <a:pt x="234935" y="240011"/>
                  </a:lnTo>
                  <a:lnTo>
                    <a:pt x="232067" y="240030"/>
                  </a:lnTo>
                  <a:lnTo>
                    <a:pt x="226943" y="238715"/>
                  </a:lnTo>
                  <a:lnTo>
                    <a:pt x="215827" y="237782"/>
                  </a:lnTo>
                  <a:lnTo>
                    <a:pt x="213179" y="237211"/>
                  </a:lnTo>
                  <a:lnTo>
                    <a:pt x="209845" y="235401"/>
                  </a:lnTo>
                  <a:lnTo>
                    <a:pt x="208274" y="235144"/>
                  </a:lnTo>
                  <a:lnTo>
                    <a:pt x="206588" y="235715"/>
                  </a:lnTo>
                  <a:lnTo>
                    <a:pt x="202292" y="236068"/>
                  </a:lnTo>
                  <a:lnTo>
                    <a:pt x="201035" y="235906"/>
                  </a:lnTo>
                  <a:lnTo>
                    <a:pt x="197968" y="234363"/>
                  </a:lnTo>
                  <a:lnTo>
                    <a:pt x="194815" y="233791"/>
                  </a:lnTo>
                  <a:lnTo>
                    <a:pt x="193491" y="234258"/>
                  </a:lnTo>
                  <a:lnTo>
                    <a:pt x="192157" y="234363"/>
                  </a:lnTo>
                  <a:lnTo>
                    <a:pt x="187843" y="233258"/>
                  </a:lnTo>
                  <a:lnTo>
                    <a:pt x="184595" y="232791"/>
                  </a:lnTo>
                  <a:lnTo>
                    <a:pt x="181928" y="231248"/>
                  </a:lnTo>
                  <a:lnTo>
                    <a:pt x="180480" y="229810"/>
                  </a:lnTo>
                  <a:lnTo>
                    <a:pt x="178841" y="228533"/>
                  </a:lnTo>
                  <a:lnTo>
                    <a:pt x="177327" y="225247"/>
                  </a:lnTo>
                  <a:lnTo>
                    <a:pt x="174974" y="222132"/>
                  </a:lnTo>
                  <a:lnTo>
                    <a:pt x="172041" y="219570"/>
                  </a:lnTo>
                  <a:lnTo>
                    <a:pt x="165773" y="215436"/>
                  </a:lnTo>
                  <a:lnTo>
                    <a:pt x="164516" y="214408"/>
                  </a:lnTo>
                  <a:lnTo>
                    <a:pt x="162059" y="210626"/>
                  </a:lnTo>
                  <a:lnTo>
                    <a:pt x="162192" y="208112"/>
                  </a:lnTo>
                  <a:lnTo>
                    <a:pt x="163087" y="205578"/>
                  </a:lnTo>
                  <a:lnTo>
                    <a:pt x="161735" y="206445"/>
                  </a:lnTo>
                  <a:lnTo>
                    <a:pt x="160211" y="206330"/>
                  </a:lnTo>
                  <a:lnTo>
                    <a:pt x="155943" y="204654"/>
                  </a:lnTo>
                  <a:lnTo>
                    <a:pt x="154181" y="202664"/>
                  </a:lnTo>
                  <a:lnTo>
                    <a:pt x="151333" y="197253"/>
                  </a:lnTo>
                  <a:lnTo>
                    <a:pt x="149514" y="194396"/>
                  </a:lnTo>
                  <a:lnTo>
                    <a:pt x="145256" y="189347"/>
                  </a:lnTo>
                  <a:lnTo>
                    <a:pt x="144028" y="186357"/>
                  </a:lnTo>
                  <a:lnTo>
                    <a:pt x="142237" y="183737"/>
                  </a:lnTo>
                  <a:lnTo>
                    <a:pt x="141141" y="182766"/>
                  </a:lnTo>
                  <a:lnTo>
                    <a:pt x="140227" y="181642"/>
                  </a:lnTo>
                  <a:lnTo>
                    <a:pt x="139418" y="180184"/>
                  </a:lnTo>
                  <a:lnTo>
                    <a:pt x="138208" y="179175"/>
                  </a:lnTo>
                  <a:lnTo>
                    <a:pt x="132265" y="176936"/>
                  </a:lnTo>
                  <a:lnTo>
                    <a:pt x="131226" y="176231"/>
                  </a:lnTo>
                  <a:lnTo>
                    <a:pt x="130073" y="175860"/>
                  </a:lnTo>
                  <a:lnTo>
                    <a:pt x="125654" y="175631"/>
                  </a:lnTo>
                  <a:lnTo>
                    <a:pt x="123092" y="175260"/>
                  </a:lnTo>
                  <a:lnTo>
                    <a:pt x="118272" y="173422"/>
                  </a:lnTo>
                  <a:lnTo>
                    <a:pt x="115777" y="172869"/>
                  </a:lnTo>
                  <a:lnTo>
                    <a:pt x="112786" y="172517"/>
                  </a:lnTo>
                  <a:lnTo>
                    <a:pt x="109881" y="171821"/>
                  </a:lnTo>
                  <a:lnTo>
                    <a:pt x="108471" y="171136"/>
                  </a:lnTo>
                  <a:lnTo>
                    <a:pt x="107518" y="169983"/>
                  </a:lnTo>
                  <a:lnTo>
                    <a:pt x="106956" y="167249"/>
                  </a:lnTo>
                  <a:lnTo>
                    <a:pt x="104518" y="167545"/>
                  </a:lnTo>
                  <a:lnTo>
                    <a:pt x="102137" y="167069"/>
                  </a:lnTo>
                  <a:lnTo>
                    <a:pt x="99832" y="166106"/>
                  </a:lnTo>
                  <a:lnTo>
                    <a:pt x="97479" y="165525"/>
                  </a:lnTo>
                  <a:lnTo>
                    <a:pt x="95869" y="166354"/>
                  </a:lnTo>
                  <a:lnTo>
                    <a:pt x="95374" y="168535"/>
                  </a:lnTo>
                  <a:lnTo>
                    <a:pt x="94631" y="168650"/>
                  </a:lnTo>
                  <a:lnTo>
                    <a:pt x="93250" y="168202"/>
                  </a:lnTo>
                  <a:lnTo>
                    <a:pt x="92564" y="168469"/>
                  </a:lnTo>
                  <a:lnTo>
                    <a:pt x="91069" y="169469"/>
                  </a:lnTo>
                  <a:lnTo>
                    <a:pt x="89878" y="170831"/>
                  </a:lnTo>
                  <a:lnTo>
                    <a:pt x="87668" y="170621"/>
                  </a:lnTo>
                  <a:lnTo>
                    <a:pt x="83144" y="169250"/>
                  </a:lnTo>
                  <a:lnTo>
                    <a:pt x="81125" y="168392"/>
                  </a:lnTo>
                  <a:lnTo>
                    <a:pt x="79410" y="166840"/>
                  </a:lnTo>
                  <a:lnTo>
                    <a:pt x="77944" y="165078"/>
                  </a:lnTo>
                  <a:lnTo>
                    <a:pt x="76458" y="163687"/>
                  </a:lnTo>
                  <a:lnTo>
                    <a:pt x="74629" y="162678"/>
                  </a:lnTo>
                  <a:lnTo>
                    <a:pt x="76953" y="165078"/>
                  </a:lnTo>
                  <a:lnTo>
                    <a:pt x="82315" y="175641"/>
                  </a:lnTo>
                  <a:lnTo>
                    <a:pt x="80972" y="175841"/>
                  </a:lnTo>
                  <a:lnTo>
                    <a:pt x="79591" y="175574"/>
                  </a:lnTo>
                  <a:lnTo>
                    <a:pt x="80858" y="177603"/>
                  </a:lnTo>
                  <a:lnTo>
                    <a:pt x="79400" y="177908"/>
                  </a:lnTo>
                  <a:lnTo>
                    <a:pt x="77953" y="177889"/>
                  </a:lnTo>
                  <a:lnTo>
                    <a:pt x="74905" y="177012"/>
                  </a:lnTo>
                  <a:lnTo>
                    <a:pt x="71876" y="176717"/>
                  </a:lnTo>
                  <a:lnTo>
                    <a:pt x="70981" y="177146"/>
                  </a:lnTo>
                  <a:lnTo>
                    <a:pt x="71619" y="177908"/>
                  </a:lnTo>
                  <a:lnTo>
                    <a:pt x="72686" y="180156"/>
                  </a:lnTo>
                  <a:lnTo>
                    <a:pt x="73533" y="182509"/>
                  </a:lnTo>
                  <a:lnTo>
                    <a:pt x="69152" y="183566"/>
                  </a:lnTo>
                  <a:lnTo>
                    <a:pt x="64656" y="184213"/>
                  </a:lnTo>
                  <a:lnTo>
                    <a:pt x="59655" y="185480"/>
                  </a:lnTo>
                  <a:lnTo>
                    <a:pt x="54597" y="185566"/>
                  </a:lnTo>
                  <a:lnTo>
                    <a:pt x="52007" y="184842"/>
                  </a:lnTo>
                  <a:lnTo>
                    <a:pt x="49349" y="184433"/>
                  </a:lnTo>
                  <a:lnTo>
                    <a:pt x="46834" y="184842"/>
                  </a:lnTo>
                  <a:lnTo>
                    <a:pt x="44406" y="185766"/>
                  </a:lnTo>
                  <a:lnTo>
                    <a:pt x="42358" y="185614"/>
                  </a:lnTo>
                  <a:lnTo>
                    <a:pt x="41063" y="183956"/>
                  </a:lnTo>
                  <a:lnTo>
                    <a:pt x="40463" y="182709"/>
                  </a:lnTo>
                  <a:lnTo>
                    <a:pt x="39691" y="181623"/>
                  </a:lnTo>
                  <a:lnTo>
                    <a:pt x="37776" y="181794"/>
                  </a:lnTo>
                  <a:lnTo>
                    <a:pt x="35929" y="182385"/>
                  </a:lnTo>
                  <a:lnTo>
                    <a:pt x="39091" y="182451"/>
                  </a:lnTo>
                  <a:lnTo>
                    <a:pt x="40043" y="183842"/>
                  </a:lnTo>
                  <a:lnTo>
                    <a:pt x="40863" y="185518"/>
                  </a:lnTo>
                  <a:lnTo>
                    <a:pt x="43101" y="187042"/>
                  </a:lnTo>
                  <a:lnTo>
                    <a:pt x="45797" y="186137"/>
                  </a:lnTo>
                  <a:lnTo>
                    <a:pt x="51731" y="186385"/>
                  </a:lnTo>
                  <a:lnTo>
                    <a:pt x="57493" y="189043"/>
                  </a:lnTo>
                  <a:lnTo>
                    <a:pt x="58864" y="189347"/>
                  </a:lnTo>
                  <a:lnTo>
                    <a:pt x="60122" y="189871"/>
                  </a:lnTo>
                  <a:lnTo>
                    <a:pt x="63094" y="192491"/>
                  </a:lnTo>
                  <a:lnTo>
                    <a:pt x="65332" y="194872"/>
                  </a:lnTo>
                  <a:lnTo>
                    <a:pt x="67218" y="197596"/>
                  </a:lnTo>
                  <a:lnTo>
                    <a:pt x="67618" y="198663"/>
                  </a:lnTo>
                  <a:lnTo>
                    <a:pt x="67485" y="201520"/>
                  </a:lnTo>
                  <a:lnTo>
                    <a:pt x="66913" y="202940"/>
                  </a:lnTo>
                  <a:lnTo>
                    <a:pt x="63189" y="204949"/>
                  </a:lnTo>
                  <a:lnTo>
                    <a:pt x="59217" y="206473"/>
                  </a:lnTo>
                  <a:lnTo>
                    <a:pt x="53359" y="209436"/>
                  </a:lnTo>
                  <a:lnTo>
                    <a:pt x="47692" y="212808"/>
                  </a:lnTo>
                  <a:lnTo>
                    <a:pt x="44711" y="212150"/>
                  </a:lnTo>
                  <a:lnTo>
                    <a:pt x="42025" y="210360"/>
                  </a:lnTo>
                  <a:lnTo>
                    <a:pt x="40986" y="209874"/>
                  </a:lnTo>
                  <a:lnTo>
                    <a:pt x="38215" y="208902"/>
                  </a:lnTo>
                  <a:lnTo>
                    <a:pt x="36529" y="208550"/>
                  </a:lnTo>
                  <a:lnTo>
                    <a:pt x="29823" y="209312"/>
                  </a:lnTo>
                  <a:lnTo>
                    <a:pt x="23108" y="209702"/>
                  </a:lnTo>
                  <a:lnTo>
                    <a:pt x="20269" y="209674"/>
                  </a:lnTo>
                  <a:lnTo>
                    <a:pt x="17526" y="209102"/>
                  </a:lnTo>
                  <a:lnTo>
                    <a:pt x="14507" y="208045"/>
                  </a:lnTo>
                  <a:lnTo>
                    <a:pt x="11516" y="208512"/>
                  </a:lnTo>
                  <a:lnTo>
                    <a:pt x="9468" y="209750"/>
                  </a:lnTo>
                  <a:lnTo>
                    <a:pt x="7230" y="209940"/>
                  </a:lnTo>
                  <a:lnTo>
                    <a:pt x="3039" y="207178"/>
                  </a:lnTo>
                  <a:lnTo>
                    <a:pt x="3029" y="206826"/>
                  </a:lnTo>
                  <a:lnTo>
                    <a:pt x="3029" y="201358"/>
                  </a:lnTo>
                  <a:lnTo>
                    <a:pt x="3029" y="195901"/>
                  </a:lnTo>
                  <a:lnTo>
                    <a:pt x="3029" y="190443"/>
                  </a:lnTo>
                  <a:lnTo>
                    <a:pt x="3020" y="184985"/>
                  </a:lnTo>
                  <a:lnTo>
                    <a:pt x="3020" y="179527"/>
                  </a:lnTo>
                  <a:lnTo>
                    <a:pt x="3020" y="174079"/>
                  </a:lnTo>
                  <a:lnTo>
                    <a:pt x="3020" y="168631"/>
                  </a:lnTo>
                  <a:lnTo>
                    <a:pt x="3020" y="163182"/>
                  </a:lnTo>
                  <a:lnTo>
                    <a:pt x="3010" y="157734"/>
                  </a:lnTo>
                  <a:lnTo>
                    <a:pt x="3010" y="152295"/>
                  </a:lnTo>
                  <a:lnTo>
                    <a:pt x="3010" y="147818"/>
                  </a:lnTo>
                  <a:lnTo>
                    <a:pt x="1524" y="146075"/>
                  </a:lnTo>
                  <a:lnTo>
                    <a:pt x="0" y="143399"/>
                  </a:lnTo>
                  <a:lnTo>
                    <a:pt x="324" y="139960"/>
                  </a:lnTo>
                  <a:lnTo>
                    <a:pt x="2172" y="135712"/>
                  </a:lnTo>
                  <a:lnTo>
                    <a:pt x="3000" y="132874"/>
                  </a:lnTo>
                  <a:lnTo>
                    <a:pt x="3000" y="130559"/>
                  </a:lnTo>
                  <a:lnTo>
                    <a:pt x="3000" y="125130"/>
                  </a:lnTo>
                  <a:lnTo>
                    <a:pt x="3000" y="119701"/>
                  </a:lnTo>
                  <a:lnTo>
                    <a:pt x="2991" y="114272"/>
                  </a:lnTo>
                  <a:lnTo>
                    <a:pt x="2991" y="108852"/>
                  </a:lnTo>
                  <a:lnTo>
                    <a:pt x="2991" y="103432"/>
                  </a:lnTo>
                  <a:lnTo>
                    <a:pt x="2991" y="98012"/>
                  </a:lnTo>
                  <a:lnTo>
                    <a:pt x="2991" y="92593"/>
                  </a:lnTo>
                  <a:lnTo>
                    <a:pt x="2981" y="87173"/>
                  </a:lnTo>
                  <a:lnTo>
                    <a:pt x="2981" y="81762"/>
                  </a:lnTo>
                  <a:lnTo>
                    <a:pt x="2981" y="76352"/>
                  </a:lnTo>
                  <a:lnTo>
                    <a:pt x="2981" y="70942"/>
                  </a:lnTo>
                  <a:lnTo>
                    <a:pt x="2981" y="65532"/>
                  </a:lnTo>
                  <a:lnTo>
                    <a:pt x="2972" y="60122"/>
                  </a:lnTo>
                  <a:lnTo>
                    <a:pt x="2972" y="54711"/>
                  </a:lnTo>
                  <a:lnTo>
                    <a:pt x="2972" y="49301"/>
                  </a:lnTo>
                  <a:lnTo>
                    <a:pt x="2963" y="43901"/>
                  </a:lnTo>
                  <a:lnTo>
                    <a:pt x="2963" y="38500"/>
                  </a:lnTo>
                  <a:lnTo>
                    <a:pt x="2963" y="35242"/>
                  </a:lnTo>
                  <a:lnTo>
                    <a:pt x="2963" y="33452"/>
                  </a:lnTo>
                  <a:lnTo>
                    <a:pt x="2963" y="33347"/>
                  </a:lnTo>
                  <a:lnTo>
                    <a:pt x="3763" y="33356"/>
                  </a:lnTo>
                  <a:lnTo>
                    <a:pt x="6468" y="33385"/>
                  </a:lnTo>
                  <a:lnTo>
                    <a:pt x="8640" y="33823"/>
                  </a:lnTo>
                  <a:lnTo>
                    <a:pt x="22031" y="39595"/>
                  </a:lnTo>
                  <a:lnTo>
                    <a:pt x="26032" y="41910"/>
                  </a:lnTo>
                  <a:lnTo>
                    <a:pt x="27404" y="42453"/>
                  </a:lnTo>
                  <a:lnTo>
                    <a:pt x="28747" y="42472"/>
                  </a:lnTo>
                  <a:lnTo>
                    <a:pt x="30032" y="42739"/>
                  </a:lnTo>
                  <a:lnTo>
                    <a:pt x="36072" y="45929"/>
                  </a:lnTo>
                  <a:lnTo>
                    <a:pt x="45091" y="49149"/>
                  </a:lnTo>
                  <a:lnTo>
                    <a:pt x="54616" y="52235"/>
                  </a:lnTo>
                  <a:lnTo>
                    <a:pt x="57569" y="52883"/>
                  </a:lnTo>
                  <a:lnTo>
                    <a:pt x="60627" y="53149"/>
                  </a:lnTo>
                  <a:lnTo>
                    <a:pt x="67256" y="54216"/>
                  </a:lnTo>
                  <a:lnTo>
                    <a:pt x="70752" y="55169"/>
                  </a:lnTo>
                  <a:lnTo>
                    <a:pt x="75867" y="58950"/>
                  </a:lnTo>
                  <a:lnTo>
                    <a:pt x="78448" y="60122"/>
                  </a:lnTo>
                  <a:lnTo>
                    <a:pt x="80867" y="62256"/>
                  </a:lnTo>
                  <a:lnTo>
                    <a:pt x="84287" y="64551"/>
                  </a:lnTo>
                  <a:lnTo>
                    <a:pt x="85640" y="65132"/>
                  </a:lnTo>
                  <a:lnTo>
                    <a:pt x="87125" y="65437"/>
                  </a:lnTo>
                  <a:close/>
                  <a:moveTo>
                    <a:pt x="323536" y="90497"/>
                  </a:moveTo>
                  <a:lnTo>
                    <a:pt x="321555" y="92526"/>
                  </a:lnTo>
                  <a:lnTo>
                    <a:pt x="320326" y="90630"/>
                  </a:lnTo>
                  <a:lnTo>
                    <a:pt x="318745" y="88973"/>
                  </a:lnTo>
                  <a:lnTo>
                    <a:pt x="317497" y="87278"/>
                  </a:lnTo>
                  <a:lnTo>
                    <a:pt x="315906" y="83620"/>
                  </a:lnTo>
                  <a:lnTo>
                    <a:pt x="315830" y="81782"/>
                  </a:lnTo>
                  <a:lnTo>
                    <a:pt x="316249" y="79829"/>
                  </a:lnTo>
                  <a:lnTo>
                    <a:pt x="316345" y="77857"/>
                  </a:lnTo>
                  <a:lnTo>
                    <a:pt x="315582" y="73857"/>
                  </a:lnTo>
                  <a:lnTo>
                    <a:pt x="313716" y="70209"/>
                  </a:lnTo>
                  <a:lnTo>
                    <a:pt x="307229" y="61513"/>
                  </a:lnTo>
                  <a:lnTo>
                    <a:pt x="305191" y="59236"/>
                  </a:lnTo>
                  <a:lnTo>
                    <a:pt x="302857" y="57198"/>
                  </a:lnTo>
                  <a:lnTo>
                    <a:pt x="301362" y="56702"/>
                  </a:lnTo>
                  <a:lnTo>
                    <a:pt x="298342" y="56217"/>
                  </a:lnTo>
                  <a:lnTo>
                    <a:pt x="296999" y="55807"/>
                  </a:lnTo>
                  <a:lnTo>
                    <a:pt x="294504" y="54388"/>
                  </a:lnTo>
                  <a:lnTo>
                    <a:pt x="292189" y="52740"/>
                  </a:lnTo>
                  <a:lnTo>
                    <a:pt x="286445" y="47835"/>
                  </a:lnTo>
                  <a:lnTo>
                    <a:pt x="283416" y="46444"/>
                  </a:lnTo>
                  <a:lnTo>
                    <a:pt x="281817" y="44729"/>
                  </a:lnTo>
                  <a:lnTo>
                    <a:pt x="272777" y="39205"/>
                  </a:lnTo>
                  <a:lnTo>
                    <a:pt x="270139" y="37900"/>
                  </a:lnTo>
                  <a:lnTo>
                    <a:pt x="266919" y="37900"/>
                  </a:lnTo>
                  <a:lnTo>
                    <a:pt x="264205" y="36814"/>
                  </a:lnTo>
                  <a:lnTo>
                    <a:pt x="266357" y="36128"/>
                  </a:lnTo>
                  <a:lnTo>
                    <a:pt x="266805" y="34280"/>
                  </a:lnTo>
                  <a:lnTo>
                    <a:pt x="266329" y="32404"/>
                  </a:lnTo>
                  <a:lnTo>
                    <a:pt x="270872" y="35471"/>
                  </a:lnTo>
                  <a:lnTo>
                    <a:pt x="275663" y="38148"/>
                  </a:lnTo>
                  <a:lnTo>
                    <a:pt x="277054" y="40310"/>
                  </a:lnTo>
                  <a:lnTo>
                    <a:pt x="279416" y="40443"/>
                  </a:lnTo>
                  <a:lnTo>
                    <a:pt x="283712" y="42234"/>
                  </a:lnTo>
                  <a:lnTo>
                    <a:pt x="286664" y="43844"/>
                  </a:lnTo>
                  <a:lnTo>
                    <a:pt x="289446" y="45701"/>
                  </a:lnTo>
                  <a:lnTo>
                    <a:pt x="292580" y="48358"/>
                  </a:lnTo>
                  <a:lnTo>
                    <a:pt x="298618" y="50444"/>
                  </a:lnTo>
                  <a:lnTo>
                    <a:pt x="299476" y="51206"/>
                  </a:lnTo>
                  <a:lnTo>
                    <a:pt x="302533" y="54673"/>
                  </a:lnTo>
                  <a:lnTo>
                    <a:pt x="306544" y="57617"/>
                  </a:lnTo>
                  <a:lnTo>
                    <a:pt x="307915" y="59236"/>
                  </a:lnTo>
                  <a:lnTo>
                    <a:pt x="324917" y="73171"/>
                  </a:lnTo>
                  <a:lnTo>
                    <a:pt x="327793" y="77076"/>
                  </a:lnTo>
                  <a:lnTo>
                    <a:pt x="328013" y="79743"/>
                  </a:lnTo>
                  <a:lnTo>
                    <a:pt x="327450" y="80791"/>
                  </a:lnTo>
                  <a:lnTo>
                    <a:pt x="325660" y="83048"/>
                  </a:lnTo>
                  <a:lnTo>
                    <a:pt x="325688" y="85715"/>
                  </a:lnTo>
                  <a:lnTo>
                    <a:pt x="325088" y="88106"/>
                  </a:lnTo>
                  <a:lnTo>
                    <a:pt x="323536" y="90497"/>
                  </a:lnTo>
                  <a:close/>
                  <a:moveTo>
                    <a:pt x="255927" y="34757"/>
                  </a:moveTo>
                  <a:lnTo>
                    <a:pt x="250593" y="35118"/>
                  </a:lnTo>
                  <a:lnTo>
                    <a:pt x="248679" y="34719"/>
                  </a:lnTo>
                  <a:lnTo>
                    <a:pt x="246965" y="33185"/>
                  </a:lnTo>
                  <a:lnTo>
                    <a:pt x="245412" y="30794"/>
                  </a:lnTo>
                  <a:lnTo>
                    <a:pt x="243850" y="30232"/>
                  </a:lnTo>
                  <a:lnTo>
                    <a:pt x="243221" y="29766"/>
                  </a:lnTo>
                  <a:lnTo>
                    <a:pt x="246993" y="27937"/>
                  </a:lnTo>
                  <a:lnTo>
                    <a:pt x="250336" y="27384"/>
                  </a:lnTo>
                  <a:lnTo>
                    <a:pt x="255737" y="29670"/>
                  </a:lnTo>
                  <a:lnTo>
                    <a:pt x="256290" y="30813"/>
                  </a:lnTo>
                  <a:lnTo>
                    <a:pt x="256337" y="31556"/>
                  </a:lnTo>
                  <a:lnTo>
                    <a:pt x="256184" y="33985"/>
                  </a:lnTo>
                  <a:lnTo>
                    <a:pt x="255927" y="34757"/>
                  </a:lnTo>
                  <a:close/>
                  <a:moveTo>
                    <a:pt x="187500" y="24698"/>
                  </a:moveTo>
                  <a:lnTo>
                    <a:pt x="186633" y="26098"/>
                  </a:lnTo>
                  <a:lnTo>
                    <a:pt x="184614" y="25975"/>
                  </a:lnTo>
                  <a:lnTo>
                    <a:pt x="183718" y="25565"/>
                  </a:lnTo>
                  <a:lnTo>
                    <a:pt x="185176" y="25298"/>
                  </a:lnTo>
                  <a:lnTo>
                    <a:pt x="185766" y="24146"/>
                  </a:lnTo>
                  <a:lnTo>
                    <a:pt x="186395" y="23736"/>
                  </a:lnTo>
                  <a:lnTo>
                    <a:pt x="187500" y="24698"/>
                  </a:lnTo>
                  <a:close/>
                  <a:moveTo>
                    <a:pt x="165859" y="16116"/>
                  </a:moveTo>
                  <a:lnTo>
                    <a:pt x="174774" y="17840"/>
                  </a:lnTo>
                  <a:lnTo>
                    <a:pt x="175365" y="17821"/>
                  </a:lnTo>
                  <a:lnTo>
                    <a:pt x="175260" y="17202"/>
                  </a:lnTo>
                  <a:lnTo>
                    <a:pt x="175413" y="17031"/>
                  </a:lnTo>
                  <a:lnTo>
                    <a:pt x="175946" y="17478"/>
                  </a:lnTo>
                  <a:lnTo>
                    <a:pt x="175775" y="18736"/>
                  </a:lnTo>
                  <a:lnTo>
                    <a:pt x="174374" y="19050"/>
                  </a:lnTo>
                  <a:lnTo>
                    <a:pt x="173060" y="18926"/>
                  </a:lnTo>
                  <a:lnTo>
                    <a:pt x="172127" y="19583"/>
                  </a:lnTo>
                  <a:lnTo>
                    <a:pt x="169574" y="22012"/>
                  </a:lnTo>
                  <a:lnTo>
                    <a:pt x="167860" y="21612"/>
                  </a:lnTo>
                  <a:lnTo>
                    <a:pt x="165764" y="22155"/>
                  </a:lnTo>
                  <a:lnTo>
                    <a:pt x="162087" y="22203"/>
                  </a:lnTo>
                  <a:lnTo>
                    <a:pt x="157315" y="21136"/>
                  </a:lnTo>
                  <a:lnTo>
                    <a:pt x="156000" y="22041"/>
                  </a:lnTo>
                  <a:lnTo>
                    <a:pt x="154305" y="21793"/>
                  </a:lnTo>
                  <a:lnTo>
                    <a:pt x="152619" y="22784"/>
                  </a:lnTo>
                  <a:lnTo>
                    <a:pt x="151924" y="22736"/>
                  </a:lnTo>
                  <a:lnTo>
                    <a:pt x="151515" y="21288"/>
                  </a:lnTo>
                  <a:lnTo>
                    <a:pt x="151543" y="20545"/>
                  </a:lnTo>
                  <a:lnTo>
                    <a:pt x="153543" y="19926"/>
                  </a:lnTo>
                  <a:lnTo>
                    <a:pt x="153248" y="17650"/>
                  </a:lnTo>
                  <a:lnTo>
                    <a:pt x="154857" y="16507"/>
                  </a:lnTo>
                  <a:lnTo>
                    <a:pt x="157639" y="16602"/>
                  </a:lnTo>
                  <a:lnTo>
                    <a:pt x="160230" y="15830"/>
                  </a:lnTo>
                  <a:lnTo>
                    <a:pt x="165859" y="16116"/>
                  </a:lnTo>
                  <a:close/>
                  <a:moveTo>
                    <a:pt x="237992" y="5296"/>
                  </a:moveTo>
                  <a:lnTo>
                    <a:pt x="237925" y="6258"/>
                  </a:lnTo>
                  <a:lnTo>
                    <a:pt x="236001" y="5772"/>
                  </a:lnTo>
                  <a:lnTo>
                    <a:pt x="235468" y="5925"/>
                  </a:lnTo>
                  <a:lnTo>
                    <a:pt x="232115" y="3143"/>
                  </a:lnTo>
                  <a:lnTo>
                    <a:pt x="232172" y="1448"/>
                  </a:lnTo>
                  <a:lnTo>
                    <a:pt x="233058" y="0"/>
                  </a:lnTo>
                  <a:lnTo>
                    <a:pt x="234448" y="228"/>
                  </a:lnTo>
                  <a:lnTo>
                    <a:pt x="236916" y="2048"/>
                  </a:lnTo>
                  <a:lnTo>
                    <a:pt x="237992" y="529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6951FE8E-6A9C-373B-9083-FA5B92441E40}"/>
                </a:ext>
              </a:extLst>
            </p:cNvPr>
            <p:cNvSpPr>
              <a:spLocks/>
            </p:cNvSpPr>
            <p:nvPr/>
          </p:nvSpPr>
          <p:spPr>
            <a:xfrm>
              <a:off x="8936047" y="4100325"/>
              <a:ext cx="257280" cy="431653"/>
            </a:xfrm>
            <a:custGeom>
              <a:avLst/>
              <a:gdLst>
                <a:gd name="connsiteX0" fmla="*/ 131226 w 257280"/>
                <a:gd name="connsiteY0" fmla="*/ 1686 h 431653"/>
                <a:gd name="connsiteX1" fmla="*/ 129931 w 257280"/>
                <a:gd name="connsiteY1" fmla="*/ 4000 h 431653"/>
                <a:gd name="connsiteX2" fmla="*/ 128893 w 257280"/>
                <a:gd name="connsiteY2" fmla="*/ 3981 h 431653"/>
                <a:gd name="connsiteX3" fmla="*/ 129045 w 257280"/>
                <a:gd name="connsiteY3" fmla="*/ 2686 h 431653"/>
                <a:gd name="connsiteX4" fmla="*/ 130426 w 257280"/>
                <a:gd name="connsiteY4" fmla="*/ 0 h 431653"/>
                <a:gd name="connsiteX5" fmla="*/ 130940 w 257280"/>
                <a:gd name="connsiteY5" fmla="*/ 57 h 431653"/>
                <a:gd name="connsiteX6" fmla="*/ 131226 w 257280"/>
                <a:gd name="connsiteY6" fmla="*/ 1686 h 431653"/>
                <a:gd name="connsiteX7" fmla="*/ 133417 w 257280"/>
                <a:gd name="connsiteY7" fmla="*/ 13497 h 431653"/>
                <a:gd name="connsiteX8" fmla="*/ 132922 w 257280"/>
                <a:gd name="connsiteY8" fmla="*/ 13840 h 431653"/>
                <a:gd name="connsiteX9" fmla="*/ 132188 w 257280"/>
                <a:gd name="connsiteY9" fmla="*/ 13678 h 431653"/>
                <a:gd name="connsiteX10" fmla="*/ 132912 w 257280"/>
                <a:gd name="connsiteY10" fmla="*/ 11001 h 431653"/>
                <a:gd name="connsiteX11" fmla="*/ 134255 w 257280"/>
                <a:gd name="connsiteY11" fmla="*/ 10268 h 431653"/>
                <a:gd name="connsiteX12" fmla="*/ 135322 w 257280"/>
                <a:gd name="connsiteY12" fmla="*/ 10554 h 431653"/>
                <a:gd name="connsiteX13" fmla="*/ 133417 w 257280"/>
                <a:gd name="connsiteY13" fmla="*/ 13497 h 431653"/>
                <a:gd name="connsiteX14" fmla="*/ 121673 w 257280"/>
                <a:gd name="connsiteY14" fmla="*/ 41862 h 431653"/>
                <a:gd name="connsiteX15" fmla="*/ 121949 w 257280"/>
                <a:gd name="connsiteY15" fmla="*/ 44415 h 431653"/>
                <a:gd name="connsiteX16" fmla="*/ 120368 w 257280"/>
                <a:gd name="connsiteY16" fmla="*/ 44358 h 431653"/>
                <a:gd name="connsiteX17" fmla="*/ 117986 w 257280"/>
                <a:gd name="connsiteY17" fmla="*/ 42805 h 431653"/>
                <a:gd name="connsiteX18" fmla="*/ 117767 w 257280"/>
                <a:gd name="connsiteY18" fmla="*/ 42015 h 431653"/>
                <a:gd name="connsiteX19" fmla="*/ 117806 w 257280"/>
                <a:gd name="connsiteY19" fmla="*/ 41357 h 431653"/>
                <a:gd name="connsiteX20" fmla="*/ 118225 w 257280"/>
                <a:gd name="connsiteY20" fmla="*/ 40795 h 431653"/>
                <a:gd name="connsiteX21" fmla="*/ 121673 w 257280"/>
                <a:gd name="connsiteY21" fmla="*/ 41862 h 431653"/>
                <a:gd name="connsiteX22" fmla="*/ 114491 w 257280"/>
                <a:gd name="connsiteY22" fmla="*/ 49721 h 431653"/>
                <a:gd name="connsiteX23" fmla="*/ 114338 w 257280"/>
                <a:gd name="connsiteY23" fmla="*/ 51616 h 431653"/>
                <a:gd name="connsiteX24" fmla="*/ 112986 w 257280"/>
                <a:gd name="connsiteY24" fmla="*/ 50616 h 431653"/>
                <a:gd name="connsiteX25" fmla="*/ 112691 w 257280"/>
                <a:gd name="connsiteY25" fmla="*/ 49196 h 431653"/>
                <a:gd name="connsiteX26" fmla="*/ 112824 w 257280"/>
                <a:gd name="connsiteY26" fmla="*/ 48139 h 431653"/>
                <a:gd name="connsiteX27" fmla="*/ 113443 w 257280"/>
                <a:gd name="connsiteY27" fmla="*/ 46882 h 431653"/>
                <a:gd name="connsiteX28" fmla="*/ 114291 w 257280"/>
                <a:gd name="connsiteY28" fmla="*/ 48025 h 431653"/>
                <a:gd name="connsiteX29" fmla="*/ 114491 w 257280"/>
                <a:gd name="connsiteY29" fmla="*/ 49721 h 431653"/>
                <a:gd name="connsiteX30" fmla="*/ 132388 w 257280"/>
                <a:gd name="connsiteY30" fmla="*/ 54997 h 431653"/>
                <a:gd name="connsiteX31" fmla="*/ 130693 w 257280"/>
                <a:gd name="connsiteY31" fmla="*/ 57017 h 431653"/>
                <a:gd name="connsiteX32" fmla="*/ 129807 w 257280"/>
                <a:gd name="connsiteY32" fmla="*/ 56455 h 431653"/>
                <a:gd name="connsiteX33" fmla="*/ 130759 w 257280"/>
                <a:gd name="connsiteY33" fmla="*/ 54492 h 431653"/>
                <a:gd name="connsiteX34" fmla="*/ 130731 w 257280"/>
                <a:gd name="connsiteY34" fmla="*/ 53807 h 431653"/>
                <a:gd name="connsiteX35" fmla="*/ 131512 w 257280"/>
                <a:gd name="connsiteY35" fmla="*/ 52273 h 431653"/>
                <a:gd name="connsiteX36" fmla="*/ 132960 w 257280"/>
                <a:gd name="connsiteY36" fmla="*/ 51740 h 431653"/>
                <a:gd name="connsiteX37" fmla="*/ 134151 w 257280"/>
                <a:gd name="connsiteY37" fmla="*/ 53254 h 431653"/>
                <a:gd name="connsiteX38" fmla="*/ 132388 w 257280"/>
                <a:gd name="connsiteY38" fmla="*/ 54997 h 431653"/>
                <a:gd name="connsiteX39" fmla="*/ 110462 w 257280"/>
                <a:gd name="connsiteY39" fmla="*/ 62836 h 431653"/>
                <a:gd name="connsiteX40" fmla="*/ 114558 w 257280"/>
                <a:gd name="connsiteY40" fmla="*/ 64294 h 431653"/>
                <a:gd name="connsiteX41" fmla="*/ 123606 w 257280"/>
                <a:gd name="connsiteY41" fmla="*/ 69532 h 431653"/>
                <a:gd name="connsiteX42" fmla="*/ 126911 w 257280"/>
                <a:gd name="connsiteY42" fmla="*/ 70828 h 431653"/>
                <a:gd name="connsiteX43" fmla="*/ 130359 w 257280"/>
                <a:gd name="connsiteY43" fmla="*/ 71799 h 431653"/>
                <a:gd name="connsiteX44" fmla="*/ 133074 w 257280"/>
                <a:gd name="connsiteY44" fmla="*/ 72085 h 431653"/>
                <a:gd name="connsiteX45" fmla="*/ 135513 w 257280"/>
                <a:gd name="connsiteY45" fmla="*/ 70885 h 431653"/>
                <a:gd name="connsiteX46" fmla="*/ 136532 w 257280"/>
                <a:gd name="connsiteY46" fmla="*/ 69666 h 431653"/>
                <a:gd name="connsiteX47" fmla="*/ 138399 w 257280"/>
                <a:gd name="connsiteY47" fmla="*/ 66446 h 431653"/>
                <a:gd name="connsiteX48" fmla="*/ 140389 w 257280"/>
                <a:gd name="connsiteY48" fmla="*/ 66046 h 431653"/>
                <a:gd name="connsiteX49" fmla="*/ 141570 w 257280"/>
                <a:gd name="connsiteY49" fmla="*/ 67218 h 431653"/>
                <a:gd name="connsiteX50" fmla="*/ 142494 w 257280"/>
                <a:gd name="connsiteY50" fmla="*/ 68789 h 431653"/>
                <a:gd name="connsiteX51" fmla="*/ 142904 w 257280"/>
                <a:gd name="connsiteY51" fmla="*/ 71095 h 431653"/>
                <a:gd name="connsiteX52" fmla="*/ 142333 w 257280"/>
                <a:gd name="connsiteY52" fmla="*/ 73504 h 431653"/>
                <a:gd name="connsiteX53" fmla="*/ 140437 w 257280"/>
                <a:gd name="connsiteY53" fmla="*/ 75667 h 431653"/>
                <a:gd name="connsiteX54" fmla="*/ 139275 w 257280"/>
                <a:gd name="connsiteY54" fmla="*/ 78257 h 431653"/>
                <a:gd name="connsiteX55" fmla="*/ 138513 w 257280"/>
                <a:gd name="connsiteY55" fmla="*/ 86849 h 431653"/>
                <a:gd name="connsiteX56" fmla="*/ 138551 w 257280"/>
                <a:gd name="connsiteY56" fmla="*/ 89421 h 431653"/>
                <a:gd name="connsiteX57" fmla="*/ 139161 w 257280"/>
                <a:gd name="connsiteY57" fmla="*/ 91897 h 431653"/>
                <a:gd name="connsiteX58" fmla="*/ 140808 w 257280"/>
                <a:gd name="connsiteY58" fmla="*/ 95821 h 431653"/>
                <a:gd name="connsiteX59" fmla="*/ 141666 w 257280"/>
                <a:gd name="connsiteY59" fmla="*/ 96926 h 431653"/>
                <a:gd name="connsiteX60" fmla="*/ 144161 w 257280"/>
                <a:gd name="connsiteY60" fmla="*/ 98327 h 431653"/>
                <a:gd name="connsiteX61" fmla="*/ 144838 w 257280"/>
                <a:gd name="connsiteY61" fmla="*/ 99384 h 431653"/>
                <a:gd name="connsiteX62" fmla="*/ 144980 w 257280"/>
                <a:gd name="connsiteY62" fmla="*/ 101289 h 431653"/>
                <a:gd name="connsiteX63" fmla="*/ 145371 w 257280"/>
                <a:gd name="connsiteY63" fmla="*/ 102965 h 431653"/>
                <a:gd name="connsiteX64" fmla="*/ 146990 w 257280"/>
                <a:gd name="connsiteY64" fmla="*/ 103603 h 431653"/>
                <a:gd name="connsiteX65" fmla="*/ 148362 w 257280"/>
                <a:gd name="connsiteY65" fmla="*/ 104442 h 431653"/>
                <a:gd name="connsiteX66" fmla="*/ 147847 w 257280"/>
                <a:gd name="connsiteY66" fmla="*/ 106299 h 431653"/>
                <a:gd name="connsiteX67" fmla="*/ 146990 w 257280"/>
                <a:gd name="connsiteY67" fmla="*/ 108185 h 431653"/>
                <a:gd name="connsiteX68" fmla="*/ 145866 w 257280"/>
                <a:gd name="connsiteY68" fmla="*/ 112833 h 431653"/>
                <a:gd name="connsiteX69" fmla="*/ 140513 w 257280"/>
                <a:gd name="connsiteY69" fmla="*/ 123577 h 431653"/>
                <a:gd name="connsiteX70" fmla="*/ 140208 w 257280"/>
                <a:gd name="connsiteY70" fmla="*/ 125892 h 431653"/>
                <a:gd name="connsiteX71" fmla="*/ 138094 w 257280"/>
                <a:gd name="connsiteY71" fmla="*/ 130502 h 431653"/>
                <a:gd name="connsiteX72" fmla="*/ 133798 w 257280"/>
                <a:gd name="connsiteY72" fmla="*/ 131245 h 431653"/>
                <a:gd name="connsiteX73" fmla="*/ 128835 w 257280"/>
                <a:gd name="connsiteY73" fmla="*/ 133474 h 431653"/>
                <a:gd name="connsiteX74" fmla="*/ 126073 w 257280"/>
                <a:gd name="connsiteY74" fmla="*/ 135207 h 431653"/>
                <a:gd name="connsiteX75" fmla="*/ 123663 w 257280"/>
                <a:gd name="connsiteY75" fmla="*/ 137455 h 431653"/>
                <a:gd name="connsiteX76" fmla="*/ 122749 w 257280"/>
                <a:gd name="connsiteY76" fmla="*/ 140398 h 431653"/>
                <a:gd name="connsiteX77" fmla="*/ 123530 w 257280"/>
                <a:gd name="connsiteY77" fmla="*/ 141741 h 431653"/>
                <a:gd name="connsiteX78" fmla="*/ 124035 w 257280"/>
                <a:gd name="connsiteY78" fmla="*/ 143180 h 431653"/>
                <a:gd name="connsiteX79" fmla="*/ 123978 w 257280"/>
                <a:gd name="connsiteY79" fmla="*/ 144732 h 431653"/>
                <a:gd name="connsiteX80" fmla="*/ 123235 w 257280"/>
                <a:gd name="connsiteY80" fmla="*/ 146018 h 431653"/>
                <a:gd name="connsiteX81" fmla="*/ 120844 w 257280"/>
                <a:gd name="connsiteY81" fmla="*/ 149152 h 431653"/>
                <a:gd name="connsiteX82" fmla="*/ 119835 w 257280"/>
                <a:gd name="connsiteY82" fmla="*/ 151714 h 431653"/>
                <a:gd name="connsiteX83" fmla="*/ 118768 w 257280"/>
                <a:gd name="connsiteY83" fmla="*/ 152867 h 431653"/>
                <a:gd name="connsiteX84" fmla="*/ 118243 w 257280"/>
                <a:gd name="connsiteY84" fmla="*/ 154257 h 431653"/>
                <a:gd name="connsiteX85" fmla="*/ 118425 w 257280"/>
                <a:gd name="connsiteY85" fmla="*/ 155848 h 431653"/>
                <a:gd name="connsiteX86" fmla="*/ 119386 w 257280"/>
                <a:gd name="connsiteY86" fmla="*/ 157239 h 431653"/>
                <a:gd name="connsiteX87" fmla="*/ 122301 w 257280"/>
                <a:gd name="connsiteY87" fmla="*/ 163211 h 431653"/>
                <a:gd name="connsiteX88" fmla="*/ 125425 w 257280"/>
                <a:gd name="connsiteY88" fmla="*/ 168973 h 431653"/>
                <a:gd name="connsiteX89" fmla="*/ 126092 w 257280"/>
                <a:gd name="connsiteY89" fmla="*/ 169640 h 431653"/>
                <a:gd name="connsiteX90" fmla="*/ 126349 w 257280"/>
                <a:gd name="connsiteY90" fmla="*/ 170412 h 431653"/>
                <a:gd name="connsiteX91" fmla="*/ 124511 w 257280"/>
                <a:gd name="connsiteY91" fmla="*/ 171936 h 431653"/>
                <a:gd name="connsiteX92" fmla="*/ 124549 w 257280"/>
                <a:gd name="connsiteY92" fmla="*/ 174698 h 431653"/>
                <a:gd name="connsiteX93" fmla="*/ 125102 w 257280"/>
                <a:gd name="connsiteY93" fmla="*/ 177441 h 431653"/>
                <a:gd name="connsiteX94" fmla="*/ 127864 w 257280"/>
                <a:gd name="connsiteY94" fmla="*/ 184223 h 431653"/>
                <a:gd name="connsiteX95" fmla="*/ 128254 w 257280"/>
                <a:gd name="connsiteY95" fmla="*/ 186033 h 431653"/>
                <a:gd name="connsiteX96" fmla="*/ 129169 w 257280"/>
                <a:gd name="connsiteY96" fmla="*/ 187519 h 431653"/>
                <a:gd name="connsiteX97" fmla="*/ 130579 w 257280"/>
                <a:gd name="connsiteY97" fmla="*/ 188909 h 431653"/>
                <a:gd name="connsiteX98" fmla="*/ 132131 w 257280"/>
                <a:gd name="connsiteY98" fmla="*/ 190081 h 431653"/>
                <a:gd name="connsiteX99" fmla="*/ 136627 w 257280"/>
                <a:gd name="connsiteY99" fmla="*/ 192081 h 431653"/>
                <a:gd name="connsiteX100" fmla="*/ 138360 w 257280"/>
                <a:gd name="connsiteY100" fmla="*/ 192481 h 431653"/>
                <a:gd name="connsiteX101" fmla="*/ 140161 w 257280"/>
                <a:gd name="connsiteY101" fmla="*/ 192548 h 431653"/>
                <a:gd name="connsiteX102" fmla="*/ 140608 w 257280"/>
                <a:gd name="connsiteY102" fmla="*/ 191195 h 431653"/>
                <a:gd name="connsiteX103" fmla="*/ 142180 w 257280"/>
                <a:gd name="connsiteY103" fmla="*/ 190738 h 431653"/>
                <a:gd name="connsiteX104" fmla="*/ 141837 w 257280"/>
                <a:gd name="connsiteY104" fmla="*/ 189414 h 431653"/>
                <a:gd name="connsiteX105" fmla="*/ 139913 w 257280"/>
                <a:gd name="connsiteY105" fmla="*/ 187576 h 431653"/>
                <a:gd name="connsiteX106" fmla="*/ 139837 w 257280"/>
                <a:gd name="connsiteY106" fmla="*/ 186585 h 431653"/>
                <a:gd name="connsiteX107" fmla="*/ 140847 w 257280"/>
                <a:gd name="connsiteY107" fmla="*/ 185842 h 431653"/>
                <a:gd name="connsiteX108" fmla="*/ 142047 w 257280"/>
                <a:gd name="connsiteY108" fmla="*/ 185414 h 431653"/>
                <a:gd name="connsiteX109" fmla="*/ 144752 w 257280"/>
                <a:gd name="connsiteY109" fmla="*/ 183413 h 431653"/>
                <a:gd name="connsiteX110" fmla="*/ 147619 w 257280"/>
                <a:gd name="connsiteY110" fmla="*/ 181813 h 431653"/>
                <a:gd name="connsiteX111" fmla="*/ 151267 w 257280"/>
                <a:gd name="connsiteY111" fmla="*/ 181946 h 431653"/>
                <a:gd name="connsiteX112" fmla="*/ 154839 w 257280"/>
                <a:gd name="connsiteY112" fmla="*/ 182842 h 431653"/>
                <a:gd name="connsiteX113" fmla="*/ 157382 w 257280"/>
                <a:gd name="connsiteY113" fmla="*/ 183775 h 431653"/>
                <a:gd name="connsiteX114" fmla="*/ 159477 w 257280"/>
                <a:gd name="connsiteY114" fmla="*/ 185490 h 431653"/>
                <a:gd name="connsiteX115" fmla="*/ 161630 w 257280"/>
                <a:gd name="connsiteY115" fmla="*/ 188461 h 431653"/>
                <a:gd name="connsiteX116" fmla="*/ 163135 w 257280"/>
                <a:gd name="connsiteY116" fmla="*/ 191748 h 431653"/>
                <a:gd name="connsiteX117" fmla="*/ 163126 w 257280"/>
                <a:gd name="connsiteY117" fmla="*/ 193310 h 431653"/>
                <a:gd name="connsiteX118" fmla="*/ 162763 w 257280"/>
                <a:gd name="connsiteY118" fmla="*/ 194881 h 431653"/>
                <a:gd name="connsiteX119" fmla="*/ 162839 w 257280"/>
                <a:gd name="connsiteY119" fmla="*/ 196434 h 431653"/>
                <a:gd name="connsiteX120" fmla="*/ 163964 w 257280"/>
                <a:gd name="connsiteY120" fmla="*/ 197491 h 431653"/>
                <a:gd name="connsiteX121" fmla="*/ 167421 w 257280"/>
                <a:gd name="connsiteY121" fmla="*/ 197568 h 431653"/>
                <a:gd name="connsiteX122" fmla="*/ 169183 w 257280"/>
                <a:gd name="connsiteY122" fmla="*/ 195129 h 431653"/>
                <a:gd name="connsiteX123" fmla="*/ 169402 w 257280"/>
                <a:gd name="connsiteY123" fmla="*/ 192386 h 431653"/>
                <a:gd name="connsiteX124" fmla="*/ 168164 w 257280"/>
                <a:gd name="connsiteY124" fmla="*/ 191329 h 431653"/>
                <a:gd name="connsiteX125" fmla="*/ 168736 w 257280"/>
                <a:gd name="connsiteY125" fmla="*/ 189976 h 431653"/>
                <a:gd name="connsiteX126" fmla="*/ 169793 w 257280"/>
                <a:gd name="connsiteY126" fmla="*/ 188966 h 431653"/>
                <a:gd name="connsiteX127" fmla="*/ 171326 w 257280"/>
                <a:gd name="connsiteY127" fmla="*/ 189871 h 431653"/>
                <a:gd name="connsiteX128" fmla="*/ 172784 w 257280"/>
                <a:gd name="connsiteY128" fmla="*/ 191576 h 431653"/>
                <a:gd name="connsiteX129" fmla="*/ 178146 w 257280"/>
                <a:gd name="connsiteY129" fmla="*/ 193434 h 431653"/>
                <a:gd name="connsiteX130" fmla="*/ 179518 w 257280"/>
                <a:gd name="connsiteY130" fmla="*/ 193472 h 431653"/>
                <a:gd name="connsiteX131" fmla="*/ 180633 w 257280"/>
                <a:gd name="connsiteY131" fmla="*/ 193824 h 431653"/>
                <a:gd name="connsiteX132" fmla="*/ 183032 w 257280"/>
                <a:gd name="connsiteY132" fmla="*/ 195110 h 431653"/>
                <a:gd name="connsiteX133" fmla="*/ 184157 w 257280"/>
                <a:gd name="connsiteY133" fmla="*/ 196139 h 431653"/>
                <a:gd name="connsiteX134" fmla="*/ 182775 w 257280"/>
                <a:gd name="connsiteY134" fmla="*/ 198272 h 431653"/>
                <a:gd name="connsiteX135" fmla="*/ 177451 w 257280"/>
                <a:gd name="connsiteY135" fmla="*/ 198749 h 431653"/>
                <a:gd name="connsiteX136" fmla="*/ 175908 w 257280"/>
                <a:gd name="connsiteY136" fmla="*/ 200349 h 431653"/>
                <a:gd name="connsiteX137" fmla="*/ 177479 w 257280"/>
                <a:gd name="connsiteY137" fmla="*/ 203559 h 431653"/>
                <a:gd name="connsiteX138" fmla="*/ 180032 w 257280"/>
                <a:gd name="connsiteY138" fmla="*/ 206197 h 431653"/>
                <a:gd name="connsiteX139" fmla="*/ 181670 w 257280"/>
                <a:gd name="connsiteY139" fmla="*/ 208331 h 431653"/>
                <a:gd name="connsiteX140" fmla="*/ 183118 w 257280"/>
                <a:gd name="connsiteY140" fmla="*/ 210626 h 431653"/>
                <a:gd name="connsiteX141" fmla="*/ 183052 w 257280"/>
                <a:gd name="connsiteY141" fmla="*/ 212750 h 431653"/>
                <a:gd name="connsiteX142" fmla="*/ 182204 w 257280"/>
                <a:gd name="connsiteY142" fmla="*/ 214960 h 431653"/>
                <a:gd name="connsiteX143" fmla="*/ 184547 w 257280"/>
                <a:gd name="connsiteY143" fmla="*/ 214789 h 431653"/>
                <a:gd name="connsiteX144" fmla="*/ 186747 w 257280"/>
                <a:gd name="connsiteY144" fmla="*/ 215255 h 431653"/>
                <a:gd name="connsiteX145" fmla="*/ 189795 w 257280"/>
                <a:gd name="connsiteY145" fmla="*/ 217103 h 431653"/>
                <a:gd name="connsiteX146" fmla="*/ 190748 w 257280"/>
                <a:gd name="connsiteY146" fmla="*/ 217294 h 431653"/>
                <a:gd name="connsiteX147" fmla="*/ 191757 w 257280"/>
                <a:gd name="connsiteY147" fmla="*/ 216998 h 431653"/>
                <a:gd name="connsiteX148" fmla="*/ 191614 w 257280"/>
                <a:gd name="connsiteY148" fmla="*/ 223666 h 431653"/>
                <a:gd name="connsiteX149" fmla="*/ 189538 w 257280"/>
                <a:gd name="connsiteY149" fmla="*/ 229771 h 431653"/>
                <a:gd name="connsiteX150" fmla="*/ 186919 w 257280"/>
                <a:gd name="connsiteY150" fmla="*/ 229010 h 431653"/>
                <a:gd name="connsiteX151" fmla="*/ 184681 w 257280"/>
                <a:gd name="connsiteY151" fmla="*/ 226428 h 431653"/>
                <a:gd name="connsiteX152" fmla="*/ 185138 w 257280"/>
                <a:gd name="connsiteY152" fmla="*/ 223285 h 431653"/>
                <a:gd name="connsiteX153" fmla="*/ 186567 w 257280"/>
                <a:gd name="connsiteY153" fmla="*/ 220246 h 431653"/>
                <a:gd name="connsiteX154" fmla="*/ 185747 w 257280"/>
                <a:gd name="connsiteY154" fmla="*/ 219608 h 431653"/>
                <a:gd name="connsiteX155" fmla="*/ 184309 w 257280"/>
                <a:gd name="connsiteY155" fmla="*/ 219856 h 431653"/>
                <a:gd name="connsiteX156" fmla="*/ 182661 w 257280"/>
                <a:gd name="connsiteY156" fmla="*/ 220542 h 431653"/>
                <a:gd name="connsiteX157" fmla="*/ 180880 w 257280"/>
                <a:gd name="connsiteY157" fmla="*/ 220780 h 431653"/>
                <a:gd name="connsiteX158" fmla="*/ 177956 w 257280"/>
                <a:gd name="connsiteY158" fmla="*/ 220380 h 431653"/>
                <a:gd name="connsiteX159" fmla="*/ 171955 w 257280"/>
                <a:gd name="connsiteY159" fmla="*/ 217075 h 431653"/>
                <a:gd name="connsiteX160" fmla="*/ 169516 w 257280"/>
                <a:gd name="connsiteY160" fmla="*/ 216770 h 431653"/>
                <a:gd name="connsiteX161" fmla="*/ 168964 w 257280"/>
                <a:gd name="connsiteY161" fmla="*/ 215274 h 431653"/>
                <a:gd name="connsiteX162" fmla="*/ 169098 w 257280"/>
                <a:gd name="connsiteY162" fmla="*/ 212103 h 431653"/>
                <a:gd name="connsiteX163" fmla="*/ 166707 w 257280"/>
                <a:gd name="connsiteY163" fmla="*/ 208331 h 431653"/>
                <a:gd name="connsiteX164" fmla="*/ 166326 w 257280"/>
                <a:gd name="connsiteY164" fmla="*/ 206978 h 431653"/>
                <a:gd name="connsiteX165" fmla="*/ 165564 w 257280"/>
                <a:gd name="connsiteY165" fmla="*/ 205921 h 431653"/>
                <a:gd name="connsiteX166" fmla="*/ 158429 w 257280"/>
                <a:gd name="connsiteY166" fmla="*/ 201816 h 431653"/>
                <a:gd name="connsiteX167" fmla="*/ 157553 w 257280"/>
                <a:gd name="connsiteY167" fmla="*/ 201120 h 431653"/>
                <a:gd name="connsiteX168" fmla="*/ 155363 w 257280"/>
                <a:gd name="connsiteY168" fmla="*/ 197844 h 431653"/>
                <a:gd name="connsiteX169" fmla="*/ 150390 w 257280"/>
                <a:gd name="connsiteY169" fmla="*/ 193177 h 431653"/>
                <a:gd name="connsiteX170" fmla="*/ 149000 w 257280"/>
                <a:gd name="connsiteY170" fmla="*/ 192700 h 431653"/>
                <a:gd name="connsiteX171" fmla="*/ 147485 w 257280"/>
                <a:gd name="connsiteY171" fmla="*/ 192567 h 431653"/>
                <a:gd name="connsiteX172" fmla="*/ 146990 w 257280"/>
                <a:gd name="connsiteY172" fmla="*/ 193748 h 431653"/>
                <a:gd name="connsiteX173" fmla="*/ 147676 w 257280"/>
                <a:gd name="connsiteY173" fmla="*/ 195567 h 431653"/>
                <a:gd name="connsiteX174" fmla="*/ 147952 w 257280"/>
                <a:gd name="connsiteY174" fmla="*/ 197129 h 431653"/>
                <a:gd name="connsiteX175" fmla="*/ 147847 w 257280"/>
                <a:gd name="connsiteY175" fmla="*/ 198768 h 431653"/>
                <a:gd name="connsiteX176" fmla="*/ 148047 w 257280"/>
                <a:gd name="connsiteY176" fmla="*/ 200035 h 431653"/>
                <a:gd name="connsiteX177" fmla="*/ 150400 w 257280"/>
                <a:gd name="connsiteY177" fmla="*/ 202625 h 431653"/>
                <a:gd name="connsiteX178" fmla="*/ 150752 w 257280"/>
                <a:gd name="connsiteY178" fmla="*/ 203845 h 431653"/>
                <a:gd name="connsiteX179" fmla="*/ 152324 w 257280"/>
                <a:gd name="connsiteY179" fmla="*/ 207169 h 431653"/>
                <a:gd name="connsiteX180" fmla="*/ 152515 w 257280"/>
                <a:gd name="connsiteY180" fmla="*/ 211055 h 431653"/>
                <a:gd name="connsiteX181" fmla="*/ 150505 w 257280"/>
                <a:gd name="connsiteY181" fmla="*/ 212665 h 431653"/>
                <a:gd name="connsiteX182" fmla="*/ 148247 w 257280"/>
                <a:gd name="connsiteY182" fmla="*/ 210874 h 431653"/>
                <a:gd name="connsiteX183" fmla="*/ 148171 w 257280"/>
                <a:gd name="connsiteY183" fmla="*/ 209407 h 431653"/>
                <a:gd name="connsiteX184" fmla="*/ 147781 w 257280"/>
                <a:gd name="connsiteY184" fmla="*/ 208045 h 431653"/>
                <a:gd name="connsiteX185" fmla="*/ 145352 w 257280"/>
                <a:gd name="connsiteY185" fmla="*/ 204511 h 431653"/>
                <a:gd name="connsiteX186" fmla="*/ 144532 w 257280"/>
                <a:gd name="connsiteY186" fmla="*/ 203749 h 431653"/>
                <a:gd name="connsiteX187" fmla="*/ 139961 w 257280"/>
                <a:gd name="connsiteY187" fmla="*/ 200263 h 431653"/>
                <a:gd name="connsiteX188" fmla="*/ 136417 w 257280"/>
                <a:gd name="connsiteY188" fmla="*/ 196434 h 431653"/>
                <a:gd name="connsiteX189" fmla="*/ 128540 w 257280"/>
                <a:gd name="connsiteY189" fmla="*/ 192348 h 431653"/>
                <a:gd name="connsiteX190" fmla="*/ 127597 w 257280"/>
                <a:gd name="connsiteY190" fmla="*/ 192129 h 431653"/>
                <a:gd name="connsiteX191" fmla="*/ 126225 w 257280"/>
                <a:gd name="connsiteY191" fmla="*/ 192434 h 431653"/>
                <a:gd name="connsiteX192" fmla="*/ 124939 w 257280"/>
                <a:gd name="connsiteY192" fmla="*/ 192938 h 431653"/>
                <a:gd name="connsiteX193" fmla="*/ 121130 w 257280"/>
                <a:gd name="connsiteY193" fmla="*/ 194958 h 431653"/>
                <a:gd name="connsiteX194" fmla="*/ 119787 w 257280"/>
                <a:gd name="connsiteY194" fmla="*/ 196358 h 431653"/>
                <a:gd name="connsiteX195" fmla="*/ 119663 w 257280"/>
                <a:gd name="connsiteY195" fmla="*/ 198520 h 431653"/>
                <a:gd name="connsiteX196" fmla="*/ 116929 w 257280"/>
                <a:gd name="connsiteY196" fmla="*/ 200235 h 431653"/>
                <a:gd name="connsiteX197" fmla="*/ 113167 w 257280"/>
                <a:gd name="connsiteY197" fmla="*/ 200473 h 431653"/>
                <a:gd name="connsiteX198" fmla="*/ 110280 w 257280"/>
                <a:gd name="connsiteY198" fmla="*/ 199396 h 431653"/>
                <a:gd name="connsiteX199" fmla="*/ 107890 w 257280"/>
                <a:gd name="connsiteY199" fmla="*/ 197243 h 431653"/>
                <a:gd name="connsiteX200" fmla="*/ 105918 w 257280"/>
                <a:gd name="connsiteY200" fmla="*/ 197139 h 431653"/>
                <a:gd name="connsiteX201" fmla="*/ 103470 w 257280"/>
                <a:gd name="connsiteY201" fmla="*/ 193777 h 431653"/>
                <a:gd name="connsiteX202" fmla="*/ 100489 w 257280"/>
                <a:gd name="connsiteY202" fmla="*/ 193348 h 431653"/>
                <a:gd name="connsiteX203" fmla="*/ 98022 w 257280"/>
                <a:gd name="connsiteY203" fmla="*/ 195977 h 431653"/>
                <a:gd name="connsiteX204" fmla="*/ 97498 w 257280"/>
                <a:gd name="connsiteY204" fmla="*/ 190757 h 431653"/>
                <a:gd name="connsiteX205" fmla="*/ 97479 w 257280"/>
                <a:gd name="connsiteY205" fmla="*/ 185480 h 431653"/>
                <a:gd name="connsiteX206" fmla="*/ 98165 w 257280"/>
                <a:gd name="connsiteY206" fmla="*/ 183937 h 431653"/>
                <a:gd name="connsiteX207" fmla="*/ 99393 w 257280"/>
                <a:gd name="connsiteY207" fmla="*/ 182651 h 431653"/>
                <a:gd name="connsiteX208" fmla="*/ 105633 w 257280"/>
                <a:gd name="connsiteY208" fmla="*/ 177108 h 431653"/>
                <a:gd name="connsiteX209" fmla="*/ 106423 w 257280"/>
                <a:gd name="connsiteY209" fmla="*/ 175327 h 431653"/>
                <a:gd name="connsiteX210" fmla="*/ 106156 w 257280"/>
                <a:gd name="connsiteY210" fmla="*/ 172945 h 431653"/>
                <a:gd name="connsiteX211" fmla="*/ 104737 w 257280"/>
                <a:gd name="connsiteY211" fmla="*/ 171002 h 431653"/>
                <a:gd name="connsiteX212" fmla="*/ 102499 w 257280"/>
                <a:gd name="connsiteY212" fmla="*/ 169821 h 431653"/>
                <a:gd name="connsiteX213" fmla="*/ 99918 w 257280"/>
                <a:gd name="connsiteY213" fmla="*/ 169326 h 431653"/>
                <a:gd name="connsiteX214" fmla="*/ 98060 w 257280"/>
                <a:gd name="connsiteY214" fmla="*/ 168240 h 431653"/>
                <a:gd name="connsiteX215" fmla="*/ 96603 w 257280"/>
                <a:gd name="connsiteY215" fmla="*/ 166449 h 431653"/>
                <a:gd name="connsiteX216" fmla="*/ 95612 w 257280"/>
                <a:gd name="connsiteY216" fmla="*/ 169621 h 431653"/>
                <a:gd name="connsiteX217" fmla="*/ 96574 w 257280"/>
                <a:gd name="connsiteY217" fmla="*/ 174327 h 431653"/>
                <a:gd name="connsiteX218" fmla="*/ 96736 w 257280"/>
                <a:gd name="connsiteY218" fmla="*/ 177384 h 431653"/>
                <a:gd name="connsiteX219" fmla="*/ 95851 w 257280"/>
                <a:gd name="connsiteY219" fmla="*/ 178536 h 431653"/>
                <a:gd name="connsiteX220" fmla="*/ 94250 w 257280"/>
                <a:gd name="connsiteY220" fmla="*/ 178565 h 431653"/>
                <a:gd name="connsiteX221" fmla="*/ 92726 w 257280"/>
                <a:gd name="connsiteY221" fmla="*/ 178203 h 431653"/>
                <a:gd name="connsiteX222" fmla="*/ 91593 w 257280"/>
                <a:gd name="connsiteY222" fmla="*/ 177108 h 431653"/>
                <a:gd name="connsiteX223" fmla="*/ 90764 w 257280"/>
                <a:gd name="connsiteY223" fmla="*/ 173945 h 431653"/>
                <a:gd name="connsiteX224" fmla="*/ 88583 w 257280"/>
                <a:gd name="connsiteY224" fmla="*/ 171860 h 431653"/>
                <a:gd name="connsiteX225" fmla="*/ 87697 w 257280"/>
                <a:gd name="connsiteY225" fmla="*/ 168869 h 431653"/>
                <a:gd name="connsiteX226" fmla="*/ 86706 w 257280"/>
                <a:gd name="connsiteY226" fmla="*/ 168440 h 431653"/>
                <a:gd name="connsiteX227" fmla="*/ 84677 w 257280"/>
                <a:gd name="connsiteY227" fmla="*/ 168668 h 431653"/>
                <a:gd name="connsiteX228" fmla="*/ 83182 w 257280"/>
                <a:gd name="connsiteY228" fmla="*/ 167278 h 431653"/>
                <a:gd name="connsiteX229" fmla="*/ 82191 w 257280"/>
                <a:gd name="connsiteY229" fmla="*/ 163782 h 431653"/>
                <a:gd name="connsiteX230" fmla="*/ 81982 w 257280"/>
                <a:gd name="connsiteY230" fmla="*/ 160029 h 431653"/>
                <a:gd name="connsiteX231" fmla="*/ 81134 w 257280"/>
                <a:gd name="connsiteY231" fmla="*/ 156867 h 431653"/>
                <a:gd name="connsiteX232" fmla="*/ 79915 w 257280"/>
                <a:gd name="connsiteY232" fmla="*/ 153810 h 431653"/>
                <a:gd name="connsiteX233" fmla="*/ 79200 w 257280"/>
                <a:gd name="connsiteY233" fmla="*/ 151314 h 431653"/>
                <a:gd name="connsiteX234" fmla="*/ 78105 w 257280"/>
                <a:gd name="connsiteY234" fmla="*/ 140093 h 431653"/>
                <a:gd name="connsiteX235" fmla="*/ 77838 w 257280"/>
                <a:gd name="connsiteY235" fmla="*/ 139065 h 431653"/>
                <a:gd name="connsiteX236" fmla="*/ 77248 w 257280"/>
                <a:gd name="connsiteY236" fmla="*/ 138217 h 431653"/>
                <a:gd name="connsiteX237" fmla="*/ 75867 w 257280"/>
                <a:gd name="connsiteY237" fmla="*/ 136941 h 431653"/>
                <a:gd name="connsiteX238" fmla="*/ 74829 w 257280"/>
                <a:gd name="connsiteY238" fmla="*/ 135379 h 431653"/>
                <a:gd name="connsiteX239" fmla="*/ 74629 w 257280"/>
                <a:gd name="connsiteY239" fmla="*/ 134093 h 431653"/>
                <a:gd name="connsiteX240" fmla="*/ 74915 w 257280"/>
                <a:gd name="connsiteY240" fmla="*/ 128559 h 431653"/>
                <a:gd name="connsiteX241" fmla="*/ 75391 w 257280"/>
                <a:gd name="connsiteY241" fmla="*/ 127225 h 431653"/>
                <a:gd name="connsiteX242" fmla="*/ 76467 w 257280"/>
                <a:gd name="connsiteY242" fmla="*/ 126587 h 431653"/>
                <a:gd name="connsiteX243" fmla="*/ 77944 w 257280"/>
                <a:gd name="connsiteY243" fmla="*/ 127673 h 431653"/>
                <a:gd name="connsiteX244" fmla="*/ 79124 w 257280"/>
                <a:gd name="connsiteY244" fmla="*/ 129016 h 431653"/>
                <a:gd name="connsiteX245" fmla="*/ 80591 w 257280"/>
                <a:gd name="connsiteY245" fmla="*/ 129664 h 431653"/>
                <a:gd name="connsiteX246" fmla="*/ 81887 w 257280"/>
                <a:gd name="connsiteY246" fmla="*/ 130512 h 431653"/>
                <a:gd name="connsiteX247" fmla="*/ 84306 w 257280"/>
                <a:gd name="connsiteY247" fmla="*/ 133788 h 431653"/>
                <a:gd name="connsiteX248" fmla="*/ 85259 w 257280"/>
                <a:gd name="connsiteY248" fmla="*/ 134303 h 431653"/>
                <a:gd name="connsiteX249" fmla="*/ 88240 w 257280"/>
                <a:gd name="connsiteY249" fmla="*/ 134198 h 431653"/>
                <a:gd name="connsiteX250" fmla="*/ 90002 w 257280"/>
                <a:gd name="connsiteY250" fmla="*/ 133788 h 431653"/>
                <a:gd name="connsiteX251" fmla="*/ 90850 w 257280"/>
                <a:gd name="connsiteY251" fmla="*/ 132597 h 431653"/>
                <a:gd name="connsiteX252" fmla="*/ 91393 w 257280"/>
                <a:gd name="connsiteY252" fmla="*/ 131178 h 431653"/>
                <a:gd name="connsiteX253" fmla="*/ 91402 w 257280"/>
                <a:gd name="connsiteY253" fmla="*/ 129502 h 431653"/>
                <a:gd name="connsiteX254" fmla="*/ 89678 w 257280"/>
                <a:gd name="connsiteY254" fmla="*/ 124549 h 431653"/>
                <a:gd name="connsiteX255" fmla="*/ 89154 w 257280"/>
                <a:gd name="connsiteY255" fmla="*/ 120977 h 431653"/>
                <a:gd name="connsiteX256" fmla="*/ 89126 w 257280"/>
                <a:gd name="connsiteY256" fmla="*/ 117758 h 431653"/>
                <a:gd name="connsiteX257" fmla="*/ 89574 w 257280"/>
                <a:gd name="connsiteY257" fmla="*/ 114528 h 431653"/>
                <a:gd name="connsiteX258" fmla="*/ 91926 w 257280"/>
                <a:gd name="connsiteY258" fmla="*/ 109156 h 431653"/>
                <a:gd name="connsiteX259" fmla="*/ 92221 w 257280"/>
                <a:gd name="connsiteY259" fmla="*/ 105423 h 431653"/>
                <a:gd name="connsiteX260" fmla="*/ 92002 w 257280"/>
                <a:gd name="connsiteY260" fmla="*/ 100422 h 431653"/>
                <a:gd name="connsiteX261" fmla="*/ 92412 w 257280"/>
                <a:gd name="connsiteY261" fmla="*/ 97441 h 431653"/>
                <a:gd name="connsiteX262" fmla="*/ 92345 w 257280"/>
                <a:gd name="connsiteY262" fmla="*/ 95726 h 431653"/>
                <a:gd name="connsiteX263" fmla="*/ 90945 w 257280"/>
                <a:gd name="connsiteY263" fmla="*/ 93031 h 431653"/>
                <a:gd name="connsiteX264" fmla="*/ 90574 w 257280"/>
                <a:gd name="connsiteY264" fmla="*/ 90154 h 431653"/>
                <a:gd name="connsiteX265" fmla="*/ 94498 w 257280"/>
                <a:gd name="connsiteY265" fmla="*/ 75514 h 431653"/>
                <a:gd name="connsiteX266" fmla="*/ 95727 w 257280"/>
                <a:gd name="connsiteY266" fmla="*/ 72676 h 431653"/>
                <a:gd name="connsiteX267" fmla="*/ 96622 w 257280"/>
                <a:gd name="connsiteY267" fmla="*/ 69742 h 431653"/>
                <a:gd name="connsiteX268" fmla="*/ 97031 w 257280"/>
                <a:gd name="connsiteY268" fmla="*/ 65846 h 431653"/>
                <a:gd name="connsiteX269" fmla="*/ 99965 w 257280"/>
                <a:gd name="connsiteY269" fmla="*/ 64779 h 431653"/>
                <a:gd name="connsiteX270" fmla="*/ 102756 w 257280"/>
                <a:gd name="connsiteY270" fmla="*/ 63170 h 431653"/>
                <a:gd name="connsiteX271" fmla="*/ 104194 w 257280"/>
                <a:gd name="connsiteY271" fmla="*/ 63294 h 431653"/>
                <a:gd name="connsiteX272" fmla="*/ 105728 w 257280"/>
                <a:gd name="connsiteY272" fmla="*/ 63684 h 431653"/>
                <a:gd name="connsiteX273" fmla="*/ 109100 w 257280"/>
                <a:gd name="connsiteY273" fmla="*/ 62884 h 431653"/>
                <a:gd name="connsiteX274" fmla="*/ 110462 w 257280"/>
                <a:gd name="connsiteY274" fmla="*/ 62836 h 431653"/>
                <a:gd name="connsiteX275" fmla="*/ 135389 w 257280"/>
                <a:gd name="connsiteY275" fmla="*/ 163058 h 431653"/>
                <a:gd name="connsiteX276" fmla="*/ 135874 w 257280"/>
                <a:gd name="connsiteY276" fmla="*/ 164021 h 431653"/>
                <a:gd name="connsiteX277" fmla="*/ 135331 w 257280"/>
                <a:gd name="connsiteY277" fmla="*/ 163973 h 431653"/>
                <a:gd name="connsiteX278" fmla="*/ 134950 w 257280"/>
                <a:gd name="connsiteY278" fmla="*/ 164154 h 431653"/>
                <a:gd name="connsiteX279" fmla="*/ 133693 w 257280"/>
                <a:gd name="connsiteY279" fmla="*/ 166135 h 431653"/>
                <a:gd name="connsiteX280" fmla="*/ 135065 w 257280"/>
                <a:gd name="connsiteY280" fmla="*/ 169802 h 431653"/>
                <a:gd name="connsiteX281" fmla="*/ 134217 w 257280"/>
                <a:gd name="connsiteY281" fmla="*/ 172469 h 431653"/>
                <a:gd name="connsiteX282" fmla="*/ 132693 w 257280"/>
                <a:gd name="connsiteY282" fmla="*/ 172641 h 431653"/>
                <a:gd name="connsiteX283" fmla="*/ 132093 w 257280"/>
                <a:gd name="connsiteY283" fmla="*/ 172355 h 431653"/>
                <a:gd name="connsiteX284" fmla="*/ 132407 w 257280"/>
                <a:gd name="connsiteY284" fmla="*/ 171031 h 431653"/>
                <a:gd name="connsiteX285" fmla="*/ 132731 w 257280"/>
                <a:gd name="connsiteY285" fmla="*/ 170431 h 431653"/>
                <a:gd name="connsiteX286" fmla="*/ 132426 w 257280"/>
                <a:gd name="connsiteY286" fmla="*/ 168688 h 431653"/>
                <a:gd name="connsiteX287" fmla="*/ 131522 w 257280"/>
                <a:gd name="connsiteY287" fmla="*/ 167592 h 431653"/>
                <a:gd name="connsiteX288" fmla="*/ 130798 w 257280"/>
                <a:gd name="connsiteY288" fmla="*/ 165468 h 431653"/>
                <a:gd name="connsiteX289" fmla="*/ 129683 w 257280"/>
                <a:gd name="connsiteY289" fmla="*/ 164192 h 431653"/>
                <a:gd name="connsiteX290" fmla="*/ 130207 w 257280"/>
                <a:gd name="connsiteY290" fmla="*/ 162144 h 431653"/>
                <a:gd name="connsiteX291" fmla="*/ 133731 w 257280"/>
                <a:gd name="connsiteY291" fmla="*/ 161915 h 431653"/>
                <a:gd name="connsiteX292" fmla="*/ 135389 w 257280"/>
                <a:gd name="connsiteY292" fmla="*/ 163058 h 431653"/>
                <a:gd name="connsiteX293" fmla="*/ 139170 w 257280"/>
                <a:gd name="connsiteY293" fmla="*/ 189300 h 431653"/>
                <a:gd name="connsiteX294" fmla="*/ 139085 w 257280"/>
                <a:gd name="connsiteY294" fmla="*/ 190414 h 431653"/>
                <a:gd name="connsiteX295" fmla="*/ 133322 w 257280"/>
                <a:gd name="connsiteY295" fmla="*/ 186357 h 431653"/>
                <a:gd name="connsiteX296" fmla="*/ 133055 w 257280"/>
                <a:gd name="connsiteY296" fmla="*/ 185661 h 431653"/>
                <a:gd name="connsiteX297" fmla="*/ 133045 w 257280"/>
                <a:gd name="connsiteY297" fmla="*/ 185013 h 431653"/>
                <a:gd name="connsiteX298" fmla="*/ 133398 w 257280"/>
                <a:gd name="connsiteY298" fmla="*/ 184366 h 431653"/>
                <a:gd name="connsiteX299" fmla="*/ 139170 w 257280"/>
                <a:gd name="connsiteY299" fmla="*/ 189300 h 431653"/>
                <a:gd name="connsiteX300" fmla="*/ 197396 w 257280"/>
                <a:gd name="connsiteY300" fmla="*/ 200692 h 431653"/>
                <a:gd name="connsiteX301" fmla="*/ 196691 w 257280"/>
                <a:gd name="connsiteY301" fmla="*/ 202463 h 431653"/>
                <a:gd name="connsiteX302" fmla="*/ 195815 w 257280"/>
                <a:gd name="connsiteY302" fmla="*/ 201835 h 431653"/>
                <a:gd name="connsiteX303" fmla="*/ 194577 w 257280"/>
                <a:gd name="connsiteY303" fmla="*/ 201939 h 431653"/>
                <a:gd name="connsiteX304" fmla="*/ 192634 w 257280"/>
                <a:gd name="connsiteY304" fmla="*/ 203444 h 431653"/>
                <a:gd name="connsiteX305" fmla="*/ 189472 w 257280"/>
                <a:gd name="connsiteY305" fmla="*/ 201425 h 431653"/>
                <a:gd name="connsiteX306" fmla="*/ 188986 w 257280"/>
                <a:gd name="connsiteY306" fmla="*/ 199844 h 431653"/>
                <a:gd name="connsiteX307" fmla="*/ 191243 w 257280"/>
                <a:gd name="connsiteY307" fmla="*/ 196367 h 431653"/>
                <a:gd name="connsiteX308" fmla="*/ 191224 w 257280"/>
                <a:gd name="connsiteY308" fmla="*/ 191195 h 431653"/>
                <a:gd name="connsiteX309" fmla="*/ 192053 w 257280"/>
                <a:gd name="connsiteY309" fmla="*/ 189919 h 431653"/>
                <a:gd name="connsiteX310" fmla="*/ 192920 w 257280"/>
                <a:gd name="connsiteY310" fmla="*/ 189004 h 431653"/>
                <a:gd name="connsiteX311" fmla="*/ 193948 w 257280"/>
                <a:gd name="connsiteY311" fmla="*/ 188509 h 431653"/>
                <a:gd name="connsiteX312" fmla="*/ 196177 w 257280"/>
                <a:gd name="connsiteY312" fmla="*/ 192081 h 431653"/>
                <a:gd name="connsiteX313" fmla="*/ 196939 w 257280"/>
                <a:gd name="connsiteY313" fmla="*/ 192519 h 431653"/>
                <a:gd name="connsiteX314" fmla="*/ 199092 w 257280"/>
                <a:gd name="connsiteY314" fmla="*/ 194158 h 431653"/>
                <a:gd name="connsiteX315" fmla="*/ 198530 w 257280"/>
                <a:gd name="connsiteY315" fmla="*/ 197463 h 431653"/>
                <a:gd name="connsiteX316" fmla="*/ 198730 w 257280"/>
                <a:gd name="connsiteY316" fmla="*/ 199396 h 431653"/>
                <a:gd name="connsiteX317" fmla="*/ 197396 w 257280"/>
                <a:gd name="connsiteY317" fmla="*/ 200692 h 431653"/>
                <a:gd name="connsiteX318" fmla="*/ 88268 w 257280"/>
                <a:gd name="connsiteY318" fmla="*/ 197453 h 431653"/>
                <a:gd name="connsiteX319" fmla="*/ 88306 w 257280"/>
                <a:gd name="connsiteY319" fmla="*/ 199301 h 431653"/>
                <a:gd name="connsiteX320" fmla="*/ 83801 w 257280"/>
                <a:gd name="connsiteY320" fmla="*/ 196577 h 431653"/>
                <a:gd name="connsiteX321" fmla="*/ 83668 w 257280"/>
                <a:gd name="connsiteY321" fmla="*/ 195634 h 431653"/>
                <a:gd name="connsiteX322" fmla="*/ 83782 w 257280"/>
                <a:gd name="connsiteY322" fmla="*/ 194929 h 431653"/>
                <a:gd name="connsiteX323" fmla="*/ 84249 w 257280"/>
                <a:gd name="connsiteY323" fmla="*/ 194510 h 431653"/>
                <a:gd name="connsiteX324" fmla="*/ 86668 w 257280"/>
                <a:gd name="connsiteY324" fmla="*/ 195529 h 431653"/>
                <a:gd name="connsiteX325" fmla="*/ 88268 w 257280"/>
                <a:gd name="connsiteY325" fmla="*/ 197453 h 431653"/>
                <a:gd name="connsiteX326" fmla="*/ 132207 w 257280"/>
                <a:gd name="connsiteY326" fmla="*/ 203206 h 431653"/>
                <a:gd name="connsiteX327" fmla="*/ 133865 w 257280"/>
                <a:gd name="connsiteY327" fmla="*/ 203282 h 431653"/>
                <a:gd name="connsiteX328" fmla="*/ 134379 w 257280"/>
                <a:gd name="connsiteY328" fmla="*/ 203025 h 431653"/>
                <a:gd name="connsiteX329" fmla="*/ 137551 w 257280"/>
                <a:gd name="connsiteY329" fmla="*/ 205311 h 431653"/>
                <a:gd name="connsiteX330" fmla="*/ 137360 w 257280"/>
                <a:gd name="connsiteY330" fmla="*/ 206473 h 431653"/>
                <a:gd name="connsiteX331" fmla="*/ 137760 w 257280"/>
                <a:gd name="connsiteY331" fmla="*/ 207997 h 431653"/>
                <a:gd name="connsiteX332" fmla="*/ 135950 w 257280"/>
                <a:gd name="connsiteY332" fmla="*/ 210626 h 431653"/>
                <a:gd name="connsiteX333" fmla="*/ 135627 w 257280"/>
                <a:gd name="connsiteY333" fmla="*/ 211512 h 431653"/>
                <a:gd name="connsiteX334" fmla="*/ 134627 w 257280"/>
                <a:gd name="connsiteY334" fmla="*/ 212369 h 431653"/>
                <a:gd name="connsiteX335" fmla="*/ 131188 w 257280"/>
                <a:gd name="connsiteY335" fmla="*/ 210274 h 431653"/>
                <a:gd name="connsiteX336" fmla="*/ 129931 w 257280"/>
                <a:gd name="connsiteY336" fmla="*/ 208997 h 431653"/>
                <a:gd name="connsiteX337" fmla="*/ 129560 w 257280"/>
                <a:gd name="connsiteY337" fmla="*/ 206388 h 431653"/>
                <a:gd name="connsiteX338" fmla="*/ 130931 w 257280"/>
                <a:gd name="connsiteY338" fmla="*/ 202511 h 431653"/>
                <a:gd name="connsiteX339" fmla="*/ 132207 w 257280"/>
                <a:gd name="connsiteY339" fmla="*/ 203206 h 431653"/>
                <a:gd name="connsiteX340" fmla="*/ 99851 w 257280"/>
                <a:gd name="connsiteY340" fmla="*/ 204864 h 431653"/>
                <a:gd name="connsiteX341" fmla="*/ 101213 w 257280"/>
                <a:gd name="connsiteY341" fmla="*/ 205092 h 431653"/>
                <a:gd name="connsiteX342" fmla="*/ 105489 w 257280"/>
                <a:gd name="connsiteY342" fmla="*/ 204273 h 431653"/>
                <a:gd name="connsiteX343" fmla="*/ 107242 w 257280"/>
                <a:gd name="connsiteY343" fmla="*/ 204683 h 431653"/>
                <a:gd name="connsiteX344" fmla="*/ 108414 w 257280"/>
                <a:gd name="connsiteY344" fmla="*/ 206254 h 431653"/>
                <a:gd name="connsiteX345" fmla="*/ 109871 w 257280"/>
                <a:gd name="connsiteY345" fmla="*/ 206740 h 431653"/>
                <a:gd name="connsiteX346" fmla="*/ 111023 w 257280"/>
                <a:gd name="connsiteY346" fmla="*/ 207540 h 431653"/>
                <a:gd name="connsiteX347" fmla="*/ 113176 w 257280"/>
                <a:gd name="connsiteY347" fmla="*/ 206150 h 431653"/>
                <a:gd name="connsiteX348" fmla="*/ 115357 w 257280"/>
                <a:gd name="connsiteY348" fmla="*/ 207740 h 431653"/>
                <a:gd name="connsiteX349" fmla="*/ 117291 w 257280"/>
                <a:gd name="connsiteY349" fmla="*/ 210712 h 431653"/>
                <a:gd name="connsiteX350" fmla="*/ 119568 w 257280"/>
                <a:gd name="connsiteY350" fmla="*/ 212817 h 431653"/>
                <a:gd name="connsiteX351" fmla="*/ 121730 w 257280"/>
                <a:gd name="connsiteY351" fmla="*/ 214379 h 431653"/>
                <a:gd name="connsiteX352" fmla="*/ 122149 w 257280"/>
                <a:gd name="connsiteY352" fmla="*/ 215532 h 431653"/>
                <a:gd name="connsiteX353" fmla="*/ 120844 w 257280"/>
                <a:gd name="connsiteY353" fmla="*/ 217427 h 431653"/>
                <a:gd name="connsiteX354" fmla="*/ 120444 w 257280"/>
                <a:gd name="connsiteY354" fmla="*/ 219818 h 431653"/>
                <a:gd name="connsiteX355" fmla="*/ 120577 w 257280"/>
                <a:gd name="connsiteY355" fmla="*/ 222399 h 431653"/>
                <a:gd name="connsiteX356" fmla="*/ 122206 w 257280"/>
                <a:gd name="connsiteY356" fmla="*/ 227819 h 431653"/>
                <a:gd name="connsiteX357" fmla="*/ 121634 w 257280"/>
                <a:gd name="connsiteY357" fmla="*/ 229286 h 431653"/>
                <a:gd name="connsiteX358" fmla="*/ 119996 w 257280"/>
                <a:gd name="connsiteY358" fmla="*/ 231362 h 431653"/>
                <a:gd name="connsiteX359" fmla="*/ 118768 w 257280"/>
                <a:gd name="connsiteY359" fmla="*/ 233667 h 431653"/>
                <a:gd name="connsiteX360" fmla="*/ 118929 w 257280"/>
                <a:gd name="connsiteY360" fmla="*/ 234601 h 431653"/>
                <a:gd name="connsiteX361" fmla="*/ 118443 w 257280"/>
                <a:gd name="connsiteY361" fmla="*/ 235363 h 431653"/>
                <a:gd name="connsiteX362" fmla="*/ 118291 w 257280"/>
                <a:gd name="connsiteY362" fmla="*/ 236991 h 431653"/>
                <a:gd name="connsiteX363" fmla="*/ 117291 w 257280"/>
                <a:gd name="connsiteY363" fmla="*/ 236649 h 431653"/>
                <a:gd name="connsiteX364" fmla="*/ 116367 w 257280"/>
                <a:gd name="connsiteY364" fmla="*/ 236906 h 431653"/>
                <a:gd name="connsiteX365" fmla="*/ 115472 w 257280"/>
                <a:gd name="connsiteY365" fmla="*/ 237639 h 431653"/>
                <a:gd name="connsiteX366" fmla="*/ 114081 w 257280"/>
                <a:gd name="connsiteY366" fmla="*/ 239211 h 431653"/>
                <a:gd name="connsiteX367" fmla="*/ 111900 w 257280"/>
                <a:gd name="connsiteY367" fmla="*/ 238735 h 431653"/>
                <a:gd name="connsiteX368" fmla="*/ 110881 w 257280"/>
                <a:gd name="connsiteY368" fmla="*/ 238268 h 431653"/>
                <a:gd name="connsiteX369" fmla="*/ 110633 w 257280"/>
                <a:gd name="connsiteY369" fmla="*/ 236906 h 431653"/>
                <a:gd name="connsiteX370" fmla="*/ 109985 w 257280"/>
                <a:gd name="connsiteY370" fmla="*/ 235944 h 431653"/>
                <a:gd name="connsiteX371" fmla="*/ 109052 w 257280"/>
                <a:gd name="connsiteY371" fmla="*/ 235372 h 431653"/>
                <a:gd name="connsiteX372" fmla="*/ 106756 w 257280"/>
                <a:gd name="connsiteY372" fmla="*/ 233020 h 431653"/>
                <a:gd name="connsiteX373" fmla="*/ 105680 w 257280"/>
                <a:gd name="connsiteY373" fmla="*/ 231248 h 431653"/>
                <a:gd name="connsiteX374" fmla="*/ 105661 w 257280"/>
                <a:gd name="connsiteY374" fmla="*/ 229362 h 431653"/>
                <a:gd name="connsiteX375" fmla="*/ 105061 w 257280"/>
                <a:gd name="connsiteY375" fmla="*/ 227600 h 431653"/>
                <a:gd name="connsiteX376" fmla="*/ 103870 w 257280"/>
                <a:gd name="connsiteY376" fmla="*/ 226028 h 431653"/>
                <a:gd name="connsiteX377" fmla="*/ 102299 w 257280"/>
                <a:gd name="connsiteY377" fmla="*/ 224819 h 431653"/>
                <a:gd name="connsiteX378" fmla="*/ 101775 w 257280"/>
                <a:gd name="connsiteY378" fmla="*/ 223656 h 431653"/>
                <a:gd name="connsiteX379" fmla="*/ 101575 w 257280"/>
                <a:gd name="connsiteY379" fmla="*/ 222285 h 431653"/>
                <a:gd name="connsiteX380" fmla="*/ 101432 w 257280"/>
                <a:gd name="connsiteY380" fmla="*/ 218770 h 431653"/>
                <a:gd name="connsiteX381" fmla="*/ 99213 w 257280"/>
                <a:gd name="connsiteY381" fmla="*/ 214389 h 431653"/>
                <a:gd name="connsiteX382" fmla="*/ 98432 w 257280"/>
                <a:gd name="connsiteY382" fmla="*/ 213341 h 431653"/>
                <a:gd name="connsiteX383" fmla="*/ 96346 w 257280"/>
                <a:gd name="connsiteY383" fmla="*/ 212255 h 431653"/>
                <a:gd name="connsiteX384" fmla="*/ 94602 w 257280"/>
                <a:gd name="connsiteY384" fmla="*/ 210855 h 431653"/>
                <a:gd name="connsiteX385" fmla="*/ 93869 w 257280"/>
                <a:gd name="connsiteY385" fmla="*/ 209464 h 431653"/>
                <a:gd name="connsiteX386" fmla="*/ 93193 w 257280"/>
                <a:gd name="connsiteY386" fmla="*/ 207216 h 431653"/>
                <a:gd name="connsiteX387" fmla="*/ 92726 w 257280"/>
                <a:gd name="connsiteY387" fmla="*/ 206892 h 431653"/>
                <a:gd name="connsiteX388" fmla="*/ 91373 w 257280"/>
                <a:gd name="connsiteY388" fmla="*/ 206997 h 431653"/>
                <a:gd name="connsiteX389" fmla="*/ 90059 w 257280"/>
                <a:gd name="connsiteY389" fmla="*/ 206702 h 431653"/>
                <a:gd name="connsiteX390" fmla="*/ 90440 w 257280"/>
                <a:gd name="connsiteY390" fmla="*/ 205054 h 431653"/>
                <a:gd name="connsiteX391" fmla="*/ 91745 w 257280"/>
                <a:gd name="connsiteY391" fmla="*/ 203854 h 431653"/>
                <a:gd name="connsiteX392" fmla="*/ 93536 w 257280"/>
                <a:gd name="connsiteY392" fmla="*/ 203702 h 431653"/>
                <a:gd name="connsiteX393" fmla="*/ 98489 w 257280"/>
                <a:gd name="connsiteY393" fmla="*/ 204378 h 431653"/>
                <a:gd name="connsiteX394" fmla="*/ 99851 w 257280"/>
                <a:gd name="connsiteY394" fmla="*/ 204864 h 431653"/>
                <a:gd name="connsiteX395" fmla="*/ 168745 w 257280"/>
                <a:gd name="connsiteY395" fmla="*/ 221942 h 431653"/>
                <a:gd name="connsiteX396" fmla="*/ 171022 w 257280"/>
                <a:gd name="connsiteY396" fmla="*/ 226105 h 431653"/>
                <a:gd name="connsiteX397" fmla="*/ 168536 w 257280"/>
                <a:gd name="connsiteY397" fmla="*/ 223266 h 431653"/>
                <a:gd name="connsiteX398" fmla="*/ 165650 w 257280"/>
                <a:gd name="connsiteY398" fmla="*/ 221332 h 431653"/>
                <a:gd name="connsiteX399" fmla="*/ 162659 w 257280"/>
                <a:gd name="connsiteY399" fmla="*/ 218132 h 431653"/>
                <a:gd name="connsiteX400" fmla="*/ 160497 w 257280"/>
                <a:gd name="connsiteY400" fmla="*/ 217008 h 431653"/>
                <a:gd name="connsiteX401" fmla="*/ 159839 w 257280"/>
                <a:gd name="connsiteY401" fmla="*/ 216360 h 431653"/>
                <a:gd name="connsiteX402" fmla="*/ 160068 w 257280"/>
                <a:gd name="connsiteY402" fmla="*/ 215036 h 431653"/>
                <a:gd name="connsiteX403" fmla="*/ 161659 w 257280"/>
                <a:gd name="connsiteY403" fmla="*/ 214789 h 431653"/>
                <a:gd name="connsiteX404" fmla="*/ 162363 w 257280"/>
                <a:gd name="connsiteY404" fmla="*/ 214865 h 431653"/>
                <a:gd name="connsiteX405" fmla="*/ 166717 w 257280"/>
                <a:gd name="connsiteY405" fmla="*/ 220532 h 431653"/>
                <a:gd name="connsiteX406" fmla="*/ 168745 w 257280"/>
                <a:gd name="connsiteY406" fmla="*/ 221942 h 431653"/>
                <a:gd name="connsiteX407" fmla="*/ 181947 w 257280"/>
                <a:gd name="connsiteY407" fmla="*/ 232820 h 431653"/>
                <a:gd name="connsiteX408" fmla="*/ 182042 w 257280"/>
                <a:gd name="connsiteY408" fmla="*/ 235201 h 431653"/>
                <a:gd name="connsiteX409" fmla="*/ 181042 w 257280"/>
                <a:gd name="connsiteY409" fmla="*/ 234324 h 431653"/>
                <a:gd name="connsiteX410" fmla="*/ 177813 w 257280"/>
                <a:gd name="connsiteY410" fmla="*/ 229648 h 431653"/>
                <a:gd name="connsiteX411" fmla="*/ 176918 w 257280"/>
                <a:gd name="connsiteY411" fmla="*/ 227943 h 431653"/>
                <a:gd name="connsiteX412" fmla="*/ 177832 w 257280"/>
                <a:gd name="connsiteY412" fmla="*/ 226809 h 431653"/>
                <a:gd name="connsiteX413" fmla="*/ 180166 w 257280"/>
                <a:gd name="connsiteY413" fmla="*/ 228552 h 431653"/>
                <a:gd name="connsiteX414" fmla="*/ 181947 w 257280"/>
                <a:gd name="connsiteY414" fmla="*/ 232820 h 431653"/>
                <a:gd name="connsiteX415" fmla="*/ 136998 w 257280"/>
                <a:gd name="connsiteY415" fmla="*/ 235515 h 431653"/>
                <a:gd name="connsiteX416" fmla="*/ 134846 w 257280"/>
                <a:gd name="connsiteY416" fmla="*/ 242287 h 431653"/>
                <a:gd name="connsiteX417" fmla="*/ 133417 w 257280"/>
                <a:gd name="connsiteY417" fmla="*/ 239954 h 431653"/>
                <a:gd name="connsiteX418" fmla="*/ 133998 w 257280"/>
                <a:gd name="connsiteY418" fmla="*/ 238487 h 431653"/>
                <a:gd name="connsiteX419" fmla="*/ 132760 w 257280"/>
                <a:gd name="connsiteY419" fmla="*/ 237268 h 431653"/>
                <a:gd name="connsiteX420" fmla="*/ 132436 w 257280"/>
                <a:gd name="connsiteY420" fmla="*/ 236153 h 431653"/>
                <a:gd name="connsiteX421" fmla="*/ 132912 w 257280"/>
                <a:gd name="connsiteY421" fmla="*/ 234686 h 431653"/>
                <a:gd name="connsiteX422" fmla="*/ 134208 w 257280"/>
                <a:gd name="connsiteY422" fmla="*/ 233324 h 431653"/>
                <a:gd name="connsiteX423" fmla="*/ 134531 w 257280"/>
                <a:gd name="connsiteY423" fmla="*/ 228886 h 431653"/>
                <a:gd name="connsiteX424" fmla="*/ 137265 w 257280"/>
                <a:gd name="connsiteY424" fmla="*/ 227466 h 431653"/>
                <a:gd name="connsiteX425" fmla="*/ 138360 w 257280"/>
                <a:gd name="connsiteY425" fmla="*/ 227409 h 431653"/>
                <a:gd name="connsiteX426" fmla="*/ 137970 w 257280"/>
                <a:gd name="connsiteY426" fmla="*/ 228495 h 431653"/>
                <a:gd name="connsiteX427" fmla="*/ 138008 w 257280"/>
                <a:gd name="connsiteY427" fmla="*/ 230543 h 431653"/>
                <a:gd name="connsiteX428" fmla="*/ 136998 w 257280"/>
                <a:gd name="connsiteY428" fmla="*/ 235515 h 431653"/>
                <a:gd name="connsiteX429" fmla="*/ 142790 w 257280"/>
                <a:gd name="connsiteY429" fmla="*/ 230781 h 431653"/>
                <a:gd name="connsiteX430" fmla="*/ 141961 w 257280"/>
                <a:gd name="connsiteY430" fmla="*/ 231610 h 431653"/>
                <a:gd name="connsiteX431" fmla="*/ 141456 w 257280"/>
                <a:gd name="connsiteY431" fmla="*/ 231477 h 431653"/>
                <a:gd name="connsiteX432" fmla="*/ 141113 w 257280"/>
                <a:gd name="connsiteY432" fmla="*/ 230010 h 431653"/>
                <a:gd name="connsiteX433" fmla="*/ 141913 w 257280"/>
                <a:gd name="connsiteY433" fmla="*/ 229028 h 431653"/>
                <a:gd name="connsiteX434" fmla="*/ 142170 w 257280"/>
                <a:gd name="connsiteY434" fmla="*/ 229124 h 431653"/>
                <a:gd name="connsiteX435" fmla="*/ 142790 w 257280"/>
                <a:gd name="connsiteY435" fmla="*/ 230781 h 431653"/>
                <a:gd name="connsiteX436" fmla="*/ 180366 w 257280"/>
                <a:gd name="connsiteY436" fmla="*/ 237354 h 431653"/>
                <a:gd name="connsiteX437" fmla="*/ 185490 w 257280"/>
                <a:gd name="connsiteY437" fmla="*/ 240563 h 431653"/>
                <a:gd name="connsiteX438" fmla="*/ 189024 w 257280"/>
                <a:gd name="connsiteY438" fmla="*/ 246059 h 431653"/>
                <a:gd name="connsiteX439" fmla="*/ 189433 w 257280"/>
                <a:gd name="connsiteY439" fmla="*/ 250269 h 431653"/>
                <a:gd name="connsiteX440" fmla="*/ 189167 w 257280"/>
                <a:gd name="connsiteY440" fmla="*/ 251870 h 431653"/>
                <a:gd name="connsiteX441" fmla="*/ 187481 w 257280"/>
                <a:gd name="connsiteY441" fmla="*/ 250069 h 431653"/>
                <a:gd name="connsiteX442" fmla="*/ 183871 w 257280"/>
                <a:gd name="connsiteY442" fmla="*/ 247497 h 431653"/>
                <a:gd name="connsiteX443" fmla="*/ 181366 w 257280"/>
                <a:gd name="connsiteY443" fmla="*/ 246926 h 431653"/>
                <a:gd name="connsiteX444" fmla="*/ 180594 w 257280"/>
                <a:gd name="connsiteY444" fmla="*/ 246459 h 431653"/>
                <a:gd name="connsiteX445" fmla="*/ 180880 w 257280"/>
                <a:gd name="connsiteY445" fmla="*/ 245069 h 431653"/>
                <a:gd name="connsiteX446" fmla="*/ 179242 w 257280"/>
                <a:gd name="connsiteY446" fmla="*/ 243783 h 431653"/>
                <a:gd name="connsiteX447" fmla="*/ 179051 w 257280"/>
                <a:gd name="connsiteY447" fmla="*/ 243259 h 431653"/>
                <a:gd name="connsiteX448" fmla="*/ 177565 w 257280"/>
                <a:gd name="connsiteY448" fmla="*/ 242688 h 431653"/>
                <a:gd name="connsiteX449" fmla="*/ 175393 w 257280"/>
                <a:gd name="connsiteY449" fmla="*/ 239801 h 431653"/>
                <a:gd name="connsiteX450" fmla="*/ 173860 w 257280"/>
                <a:gd name="connsiteY450" fmla="*/ 239258 h 431653"/>
                <a:gd name="connsiteX451" fmla="*/ 172403 w 257280"/>
                <a:gd name="connsiteY451" fmla="*/ 239868 h 431653"/>
                <a:gd name="connsiteX452" fmla="*/ 169031 w 257280"/>
                <a:gd name="connsiteY452" fmla="*/ 244154 h 431653"/>
                <a:gd name="connsiteX453" fmla="*/ 165421 w 257280"/>
                <a:gd name="connsiteY453" fmla="*/ 247164 h 431653"/>
                <a:gd name="connsiteX454" fmla="*/ 165373 w 257280"/>
                <a:gd name="connsiteY454" fmla="*/ 246012 h 431653"/>
                <a:gd name="connsiteX455" fmla="*/ 166831 w 257280"/>
                <a:gd name="connsiteY455" fmla="*/ 242249 h 431653"/>
                <a:gd name="connsiteX456" fmla="*/ 167764 w 257280"/>
                <a:gd name="connsiteY456" fmla="*/ 236229 h 431653"/>
                <a:gd name="connsiteX457" fmla="*/ 168355 w 257280"/>
                <a:gd name="connsiteY457" fmla="*/ 234401 h 431653"/>
                <a:gd name="connsiteX458" fmla="*/ 167621 w 257280"/>
                <a:gd name="connsiteY458" fmla="*/ 231695 h 431653"/>
                <a:gd name="connsiteX459" fmla="*/ 167526 w 257280"/>
                <a:gd name="connsiteY459" fmla="*/ 229286 h 431653"/>
                <a:gd name="connsiteX460" fmla="*/ 170222 w 257280"/>
                <a:gd name="connsiteY460" fmla="*/ 230400 h 431653"/>
                <a:gd name="connsiteX461" fmla="*/ 173593 w 257280"/>
                <a:gd name="connsiteY461" fmla="*/ 231524 h 431653"/>
                <a:gd name="connsiteX462" fmla="*/ 176165 w 257280"/>
                <a:gd name="connsiteY462" fmla="*/ 233058 h 431653"/>
                <a:gd name="connsiteX463" fmla="*/ 176584 w 257280"/>
                <a:gd name="connsiteY463" fmla="*/ 234086 h 431653"/>
                <a:gd name="connsiteX464" fmla="*/ 180366 w 257280"/>
                <a:gd name="connsiteY464" fmla="*/ 237354 h 431653"/>
                <a:gd name="connsiteX465" fmla="*/ 221085 w 257280"/>
                <a:gd name="connsiteY465" fmla="*/ 230810 h 431653"/>
                <a:gd name="connsiteX466" fmla="*/ 222971 w 257280"/>
                <a:gd name="connsiteY466" fmla="*/ 233029 h 431653"/>
                <a:gd name="connsiteX467" fmla="*/ 223438 w 257280"/>
                <a:gd name="connsiteY467" fmla="*/ 234629 h 431653"/>
                <a:gd name="connsiteX468" fmla="*/ 223238 w 257280"/>
                <a:gd name="connsiteY468" fmla="*/ 236411 h 431653"/>
                <a:gd name="connsiteX469" fmla="*/ 224095 w 257280"/>
                <a:gd name="connsiteY469" fmla="*/ 237201 h 431653"/>
                <a:gd name="connsiteX470" fmla="*/ 225609 w 257280"/>
                <a:gd name="connsiteY470" fmla="*/ 237411 h 431653"/>
                <a:gd name="connsiteX471" fmla="*/ 227543 w 257280"/>
                <a:gd name="connsiteY471" fmla="*/ 238306 h 431653"/>
                <a:gd name="connsiteX472" fmla="*/ 228991 w 257280"/>
                <a:gd name="connsiteY472" fmla="*/ 239954 h 431653"/>
                <a:gd name="connsiteX473" fmla="*/ 228124 w 257280"/>
                <a:gd name="connsiteY473" fmla="*/ 241459 h 431653"/>
                <a:gd name="connsiteX474" fmla="*/ 228391 w 257280"/>
                <a:gd name="connsiteY474" fmla="*/ 243659 h 431653"/>
                <a:gd name="connsiteX475" fmla="*/ 226876 w 257280"/>
                <a:gd name="connsiteY475" fmla="*/ 246431 h 431653"/>
                <a:gd name="connsiteX476" fmla="*/ 227076 w 257280"/>
                <a:gd name="connsiteY476" fmla="*/ 251346 h 431653"/>
                <a:gd name="connsiteX477" fmla="*/ 227952 w 257280"/>
                <a:gd name="connsiteY477" fmla="*/ 252917 h 431653"/>
                <a:gd name="connsiteX478" fmla="*/ 228038 w 257280"/>
                <a:gd name="connsiteY478" fmla="*/ 254498 h 431653"/>
                <a:gd name="connsiteX479" fmla="*/ 227819 w 257280"/>
                <a:gd name="connsiteY479" fmla="*/ 256156 h 431653"/>
                <a:gd name="connsiteX480" fmla="*/ 228191 w 257280"/>
                <a:gd name="connsiteY480" fmla="*/ 257518 h 431653"/>
                <a:gd name="connsiteX481" fmla="*/ 230524 w 257280"/>
                <a:gd name="connsiteY481" fmla="*/ 262014 h 431653"/>
                <a:gd name="connsiteX482" fmla="*/ 230953 w 257280"/>
                <a:gd name="connsiteY482" fmla="*/ 263509 h 431653"/>
                <a:gd name="connsiteX483" fmla="*/ 230238 w 257280"/>
                <a:gd name="connsiteY483" fmla="*/ 264690 h 431653"/>
                <a:gd name="connsiteX484" fmla="*/ 230010 w 257280"/>
                <a:gd name="connsiteY484" fmla="*/ 265814 h 431653"/>
                <a:gd name="connsiteX485" fmla="*/ 231448 w 257280"/>
                <a:gd name="connsiteY485" fmla="*/ 265929 h 431653"/>
                <a:gd name="connsiteX486" fmla="*/ 233496 w 257280"/>
                <a:gd name="connsiteY486" fmla="*/ 267795 h 431653"/>
                <a:gd name="connsiteX487" fmla="*/ 234706 w 257280"/>
                <a:gd name="connsiteY487" fmla="*/ 270262 h 431653"/>
                <a:gd name="connsiteX488" fmla="*/ 234344 w 257280"/>
                <a:gd name="connsiteY488" fmla="*/ 270910 h 431653"/>
                <a:gd name="connsiteX489" fmla="*/ 232706 w 257280"/>
                <a:gd name="connsiteY489" fmla="*/ 268976 h 431653"/>
                <a:gd name="connsiteX490" fmla="*/ 231467 w 257280"/>
                <a:gd name="connsiteY490" fmla="*/ 268672 h 431653"/>
                <a:gd name="connsiteX491" fmla="*/ 226219 w 257280"/>
                <a:gd name="connsiteY491" fmla="*/ 269196 h 431653"/>
                <a:gd name="connsiteX492" fmla="*/ 223000 w 257280"/>
                <a:gd name="connsiteY492" fmla="*/ 268395 h 431653"/>
                <a:gd name="connsiteX493" fmla="*/ 220914 w 257280"/>
                <a:gd name="connsiteY493" fmla="*/ 268319 h 431653"/>
                <a:gd name="connsiteX494" fmla="*/ 218827 w 257280"/>
                <a:gd name="connsiteY494" fmla="*/ 265014 h 431653"/>
                <a:gd name="connsiteX495" fmla="*/ 217018 w 257280"/>
                <a:gd name="connsiteY495" fmla="*/ 264461 h 431653"/>
                <a:gd name="connsiteX496" fmla="*/ 215589 w 257280"/>
                <a:gd name="connsiteY496" fmla="*/ 263004 h 431653"/>
                <a:gd name="connsiteX497" fmla="*/ 213208 w 257280"/>
                <a:gd name="connsiteY497" fmla="*/ 259261 h 431653"/>
                <a:gd name="connsiteX498" fmla="*/ 212456 w 257280"/>
                <a:gd name="connsiteY498" fmla="*/ 257118 h 431653"/>
                <a:gd name="connsiteX499" fmla="*/ 214113 w 257280"/>
                <a:gd name="connsiteY499" fmla="*/ 254946 h 431653"/>
                <a:gd name="connsiteX500" fmla="*/ 214636 w 257280"/>
                <a:gd name="connsiteY500" fmla="*/ 253212 h 431653"/>
                <a:gd name="connsiteX501" fmla="*/ 214542 w 257280"/>
                <a:gd name="connsiteY501" fmla="*/ 251517 h 431653"/>
                <a:gd name="connsiteX502" fmla="*/ 212960 w 257280"/>
                <a:gd name="connsiteY502" fmla="*/ 251793 h 431653"/>
                <a:gd name="connsiteX503" fmla="*/ 211579 w 257280"/>
                <a:gd name="connsiteY503" fmla="*/ 251231 h 431653"/>
                <a:gd name="connsiteX504" fmla="*/ 209893 w 257280"/>
                <a:gd name="connsiteY504" fmla="*/ 249145 h 431653"/>
                <a:gd name="connsiteX505" fmla="*/ 209217 w 257280"/>
                <a:gd name="connsiteY505" fmla="*/ 247945 h 431653"/>
                <a:gd name="connsiteX506" fmla="*/ 207988 w 257280"/>
                <a:gd name="connsiteY506" fmla="*/ 246945 h 431653"/>
                <a:gd name="connsiteX507" fmla="*/ 206036 w 257280"/>
                <a:gd name="connsiteY507" fmla="*/ 244564 h 431653"/>
                <a:gd name="connsiteX508" fmla="*/ 203225 w 257280"/>
                <a:gd name="connsiteY508" fmla="*/ 243630 h 431653"/>
                <a:gd name="connsiteX509" fmla="*/ 202082 w 257280"/>
                <a:gd name="connsiteY509" fmla="*/ 242983 h 431653"/>
                <a:gd name="connsiteX510" fmla="*/ 199863 w 257280"/>
                <a:gd name="connsiteY510" fmla="*/ 240982 h 431653"/>
                <a:gd name="connsiteX511" fmla="*/ 198234 w 257280"/>
                <a:gd name="connsiteY511" fmla="*/ 238506 h 431653"/>
                <a:gd name="connsiteX512" fmla="*/ 196653 w 257280"/>
                <a:gd name="connsiteY512" fmla="*/ 234162 h 431653"/>
                <a:gd name="connsiteX513" fmla="*/ 195825 w 257280"/>
                <a:gd name="connsiteY513" fmla="*/ 229657 h 431653"/>
                <a:gd name="connsiteX514" fmla="*/ 203073 w 257280"/>
                <a:gd name="connsiteY514" fmla="*/ 230829 h 431653"/>
                <a:gd name="connsiteX515" fmla="*/ 210408 w 257280"/>
                <a:gd name="connsiteY515" fmla="*/ 230600 h 431653"/>
                <a:gd name="connsiteX516" fmla="*/ 218694 w 257280"/>
                <a:gd name="connsiteY516" fmla="*/ 229571 h 431653"/>
                <a:gd name="connsiteX517" fmla="*/ 221085 w 257280"/>
                <a:gd name="connsiteY517" fmla="*/ 230810 h 431653"/>
                <a:gd name="connsiteX518" fmla="*/ 151981 w 257280"/>
                <a:gd name="connsiteY518" fmla="*/ 236763 h 431653"/>
                <a:gd name="connsiteX519" fmla="*/ 150609 w 257280"/>
                <a:gd name="connsiteY519" fmla="*/ 237401 h 431653"/>
                <a:gd name="connsiteX520" fmla="*/ 147828 w 257280"/>
                <a:gd name="connsiteY520" fmla="*/ 234734 h 431653"/>
                <a:gd name="connsiteX521" fmla="*/ 146209 w 257280"/>
                <a:gd name="connsiteY521" fmla="*/ 233486 h 431653"/>
                <a:gd name="connsiteX522" fmla="*/ 145790 w 257280"/>
                <a:gd name="connsiteY522" fmla="*/ 232791 h 431653"/>
                <a:gd name="connsiteX523" fmla="*/ 147095 w 257280"/>
                <a:gd name="connsiteY523" fmla="*/ 231791 h 431653"/>
                <a:gd name="connsiteX524" fmla="*/ 150619 w 257280"/>
                <a:gd name="connsiteY524" fmla="*/ 231800 h 431653"/>
                <a:gd name="connsiteX525" fmla="*/ 152486 w 257280"/>
                <a:gd name="connsiteY525" fmla="*/ 233629 h 431653"/>
                <a:gd name="connsiteX526" fmla="*/ 152743 w 257280"/>
                <a:gd name="connsiteY526" fmla="*/ 234772 h 431653"/>
                <a:gd name="connsiteX527" fmla="*/ 151981 w 257280"/>
                <a:gd name="connsiteY527" fmla="*/ 236763 h 431653"/>
                <a:gd name="connsiteX528" fmla="*/ 83697 w 257280"/>
                <a:gd name="connsiteY528" fmla="*/ 240601 h 431653"/>
                <a:gd name="connsiteX529" fmla="*/ 85154 w 257280"/>
                <a:gd name="connsiteY529" fmla="*/ 241011 h 431653"/>
                <a:gd name="connsiteX530" fmla="*/ 86192 w 257280"/>
                <a:gd name="connsiteY530" fmla="*/ 240611 h 431653"/>
                <a:gd name="connsiteX531" fmla="*/ 87116 w 257280"/>
                <a:gd name="connsiteY531" fmla="*/ 239173 h 431653"/>
                <a:gd name="connsiteX532" fmla="*/ 87982 w 257280"/>
                <a:gd name="connsiteY532" fmla="*/ 241297 h 431653"/>
                <a:gd name="connsiteX533" fmla="*/ 90154 w 257280"/>
                <a:gd name="connsiteY533" fmla="*/ 243040 h 431653"/>
                <a:gd name="connsiteX534" fmla="*/ 89431 w 257280"/>
                <a:gd name="connsiteY534" fmla="*/ 244812 h 431653"/>
                <a:gd name="connsiteX535" fmla="*/ 87535 w 257280"/>
                <a:gd name="connsiteY535" fmla="*/ 245012 h 431653"/>
                <a:gd name="connsiteX536" fmla="*/ 85677 w 257280"/>
                <a:gd name="connsiteY536" fmla="*/ 244612 h 431653"/>
                <a:gd name="connsiteX537" fmla="*/ 83706 w 257280"/>
                <a:gd name="connsiteY537" fmla="*/ 245316 h 431653"/>
                <a:gd name="connsiteX538" fmla="*/ 81315 w 257280"/>
                <a:gd name="connsiteY538" fmla="*/ 244916 h 431653"/>
                <a:gd name="connsiteX539" fmla="*/ 79886 w 257280"/>
                <a:gd name="connsiteY539" fmla="*/ 243259 h 431653"/>
                <a:gd name="connsiteX540" fmla="*/ 78257 w 257280"/>
                <a:gd name="connsiteY540" fmla="*/ 240277 h 431653"/>
                <a:gd name="connsiteX541" fmla="*/ 77448 w 257280"/>
                <a:gd name="connsiteY541" fmla="*/ 239725 h 431653"/>
                <a:gd name="connsiteX542" fmla="*/ 77553 w 257280"/>
                <a:gd name="connsiteY542" fmla="*/ 238506 h 431653"/>
                <a:gd name="connsiteX543" fmla="*/ 78153 w 257280"/>
                <a:gd name="connsiteY543" fmla="*/ 237734 h 431653"/>
                <a:gd name="connsiteX544" fmla="*/ 77838 w 257280"/>
                <a:gd name="connsiteY544" fmla="*/ 237534 h 431653"/>
                <a:gd name="connsiteX545" fmla="*/ 77991 w 257280"/>
                <a:gd name="connsiteY545" fmla="*/ 236991 h 431653"/>
                <a:gd name="connsiteX546" fmla="*/ 78287 w 257280"/>
                <a:gd name="connsiteY546" fmla="*/ 236620 h 431653"/>
                <a:gd name="connsiteX547" fmla="*/ 78810 w 257280"/>
                <a:gd name="connsiteY547" fmla="*/ 236468 h 431653"/>
                <a:gd name="connsiteX548" fmla="*/ 80086 w 257280"/>
                <a:gd name="connsiteY548" fmla="*/ 237792 h 431653"/>
                <a:gd name="connsiteX549" fmla="*/ 83115 w 257280"/>
                <a:gd name="connsiteY549" fmla="*/ 239763 h 431653"/>
                <a:gd name="connsiteX550" fmla="*/ 83697 w 257280"/>
                <a:gd name="connsiteY550" fmla="*/ 240601 h 431653"/>
                <a:gd name="connsiteX551" fmla="*/ 82058 w 257280"/>
                <a:gd name="connsiteY551" fmla="*/ 253212 h 431653"/>
                <a:gd name="connsiteX552" fmla="*/ 80058 w 257280"/>
                <a:gd name="connsiteY552" fmla="*/ 254137 h 431653"/>
                <a:gd name="connsiteX553" fmla="*/ 79543 w 257280"/>
                <a:gd name="connsiteY553" fmla="*/ 253555 h 431653"/>
                <a:gd name="connsiteX554" fmla="*/ 79191 w 257280"/>
                <a:gd name="connsiteY554" fmla="*/ 252213 h 431653"/>
                <a:gd name="connsiteX555" fmla="*/ 79220 w 257280"/>
                <a:gd name="connsiteY555" fmla="*/ 251288 h 431653"/>
                <a:gd name="connsiteX556" fmla="*/ 77305 w 257280"/>
                <a:gd name="connsiteY556" fmla="*/ 246412 h 431653"/>
                <a:gd name="connsiteX557" fmla="*/ 78772 w 257280"/>
                <a:gd name="connsiteY557" fmla="*/ 245669 h 431653"/>
                <a:gd name="connsiteX558" fmla="*/ 79858 w 257280"/>
                <a:gd name="connsiteY558" fmla="*/ 246240 h 431653"/>
                <a:gd name="connsiteX559" fmla="*/ 80953 w 257280"/>
                <a:gd name="connsiteY559" fmla="*/ 247012 h 431653"/>
                <a:gd name="connsiteX560" fmla="*/ 81972 w 257280"/>
                <a:gd name="connsiteY560" fmla="*/ 247412 h 431653"/>
                <a:gd name="connsiteX561" fmla="*/ 82906 w 257280"/>
                <a:gd name="connsiteY561" fmla="*/ 248955 h 431653"/>
                <a:gd name="connsiteX562" fmla="*/ 82687 w 257280"/>
                <a:gd name="connsiteY562" fmla="*/ 250022 h 431653"/>
                <a:gd name="connsiteX563" fmla="*/ 82972 w 257280"/>
                <a:gd name="connsiteY563" fmla="*/ 251050 h 431653"/>
                <a:gd name="connsiteX564" fmla="*/ 82058 w 257280"/>
                <a:gd name="connsiteY564" fmla="*/ 253212 h 431653"/>
                <a:gd name="connsiteX565" fmla="*/ 147743 w 257280"/>
                <a:gd name="connsiteY565" fmla="*/ 255603 h 431653"/>
                <a:gd name="connsiteX566" fmla="*/ 150857 w 257280"/>
                <a:gd name="connsiteY566" fmla="*/ 256984 h 431653"/>
                <a:gd name="connsiteX567" fmla="*/ 153886 w 257280"/>
                <a:gd name="connsiteY567" fmla="*/ 255794 h 431653"/>
                <a:gd name="connsiteX568" fmla="*/ 156877 w 257280"/>
                <a:gd name="connsiteY568" fmla="*/ 256127 h 431653"/>
                <a:gd name="connsiteX569" fmla="*/ 159363 w 257280"/>
                <a:gd name="connsiteY569" fmla="*/ 257927 h 431653"/>
                <a:gd name="connsiteX570" fmla="*/ 158553 w 257280"/>
                <a:gd name="connsiteY570" fmla="*/ 259071 h 431653"/>
                <a:gd name="connsiteX571" fmla="*/ 158382 w 257280"/>
                <a:gd name="connsiteY571" fmla="*/ 260318 h 431653"/>
                <a:gd name="connsiteX572" fmla="*/ 163945 w 257280"/>
                <a:gd name="connsiteY572" fmla="*/ 257603 h 431653"/>
                <a:gd name="connsiteX573" fmla="*/ 165431 w 257280"/>
                <a:gd name="connsiteY573" fmla="*/ 257765 h 431653"/>
                <a:gd name="connsiteX574" fmla="*/ 165383 w 257280"/>
                <a:gd name="connsiteY574" fmla="*/ 260290 h 431653"/>
                <a:gd name="connsiteX575" fmla="*/ 165049 w 257280"/>
                <a:gd name="connsiteY575" fmla="*/ 262433 h 431653"/>
                <a:gd name="connsiteX576" fmla="*/ 164402 w 257280"/>
                <a:gd name="connsiteY576" fmla="*/ 264509 h 431653"/>
                <a:gd name="connsiteX577" fmla="*/ 163221 w 257280"/>
                <a:gd name="connsiteY577" fmla="*/ 266938 h 431653"/>
                <a:gd name="connsiteX578" fmla="*/ 161640 w 257280"/>
                <a:gd name="connsiteY578" fmla="*/ 269119 h 431653"/>
                <a:gd name="connsiteX579" fmla="*/ 159563 w 257280"/>
                <a:gd name="connsiteY579" fmla="*/ 270700 h 431653"/>
                <a:gd name="connsiteX580" fmla="*/ 157096 w 257280"/>
                <a:gd name="connsiteY580" fmla="*/ 271663 h 431653"/>
                <a:gd name="connsiteX581" fmla="*/ 155924 w 257280"/>
                <a:gd name="connsiteY581" fmla="*/ 272539 h 431653"/>
                <a:gd name="connsiteX582" fmla="*/ 155572 w 257280"/>
                <a:gd name="connsiteY582" fmla="*/ 273863 h 431653"/>
                <a:gd name="connsiteX583" fmla="*/ 155620 w 257280"/>
                <a:gd name="connsiteY583" fmla="*/ 275520 h 431653"/>
                <a:gd name="connsiteX584" fmla="*/ 155048 w 257280"/>
                <a:gd name="connsiteY584" fmla="*/ 277035 h 431653"/>
                <a:gd name="connsiteX585" fmla="*/ 152467 w 257280"/>
                <a:gd name="connsiteY585" fmla="*/ 277654 h 431653"/>
                <a:gd name="connsiteX586" fmla="*/ 148428 w 257280"/>
                <a:gd name="connsiteY586" fmla="*/ 280597 h 431653"/>
                <a:gd name="connsiteX587" fmla="*/ 139751 w 257280"/>
                <a:gd name="connsiteY587" fmla="*/ 282464 h 431653"/>
                <a:gd name="connsiteX588" fmla="*/ 137370 w 257280"/>
                <a:gd name="connsiteY588" fmla="*/ 283750 h 431653"/>
                <a:gd name="connsiteX589" fmla="*/ 135855 w 257280"/>
                <a:gd name="connsiteY589" fmla="*/ 285407 h 431653"/>
                <a:gd name="connsiteX590" fmla="*/ 134160 w 257280"/>
                <a:gd name="connsiteY590" fmla="*/ 286912 h 431653"/>
                <a:gd name="connsiteX591" fmla="*/ 133236 w 257280"/>
                <a:gd name="connsiteY591" fmla="*/ 287283 h 431653"/>
                <a:gd name="connsiteX592" fmla="*/ 132817 w 257280"/>
                <a:gd name="connsiteY592" fmla="*/ 286569 h 431653"/>
                <a:gd name="connsiteX593" fmla="*/ 132693 w 257280"/>
                <a:gd name="connsiteY593" fmla="*/ 285960 h 431653"/>
                <a:gd name="connsiteX594" fmla="*/ 133931 w 257280"/>
                <a:gd name="connsiteY594" fmla="*/ 282045 h 431653"/>
                <a:gd name="connsiteX595" fmla="*/ 133731 w 257280"/>
                <a:gd name="connsiteY595" fmla="*/ 280416 h 431653"/>
                <a:gd name="connsiteX596" fmla="*/ 133131 w 257280"/>
                <a:gd name="connsiteY596" fmla="*/ 278835 h 431653"/>
                <a:gd name="connsiteX597" fmla="*/ 133512 w 257280"/>
                <a:gd name="connsiteY597" fmla="*/ 275739 h 431653"/>
                <a:gd name="connsiteX598" fmla="*/ 135017 w 257280"/>
                <a:gd name="connsiteY598" fmla="*/ 272834 h 431653"/>
                <a:gd name="connsiteX599" fmla="*/ 135817 w 257280"/>
                <a:gd name="connsiteY599" fmla="*/ 269634 h 431653"/>
                <a:gd name="connsiteX600" fmla="*/ 136055 w 257280"/>
                <a:gd name="connsiteY600" fmla="*/ 263462 h 431653"/>
                <a:gd name="connsiteX601" fmla="*/ 137227 w 257280"/>
                <a:gd name="connsiteY601" fmla="*/ 254860 h 431653"/>
                <a:gd name="connsiteX602" fmla="*/ 137160 w 257280"/>
                <a:gd name="connsiteY602" fmla="*/ 253832 h 431653"/>
                <a:gd name="connsiteX603" fmla="*/ 136246 w 257280"/>
                <a:gd name="connsiteY603" fmla="*/ 252669 h 431653"/>
                <a:gd name="connsiteX604" fmla="*/ 132874 w 257280"/>
                <a:gd name="connsiteY604" fmla="*/ 251727 h 431653"/>
                <a:gd name="connsiteX605" fmla="*/ 131540 w 257280"/>
                <a:gd name="connsiteY605" fmla="*/ 250841 h 431653"/>
                <a:gd name="connsiteX606" fmla="*/ 132207 w 257280"/>
                <a:gd name="connsiteY606" fmla="*/ 249117 h 431653"/>
                <a:gd name="connsiteX607" fmla="*/ 133484 w 257280"/>
                <a:gd name="connsiteY607" fmla="*/ 247945 h 431653"/>
                <a:gd name="connsiteX608" fmla="*/ 135236 w 257280"/>
                <a:gd name="connsiteY608" fmla="*/ 247993 h 431653"/>
                <a:gd name="connsiteX609" fmla="*/ 136779 w 257280"/>
                <a:gd name="connsiteY609" fmla="*/ 249088 h 431653"/>
                <a:gd name="connsiteX610" fmla="*/ 142227 w 257280"/>
                <a:gd name="connsiteY610" fmla="*/ 251346 h 431653"/>
                <a:gd name="connsiteX611" fmla="*/ 145123 w 257280"/>
                <a:gd name="connsiteY611" fmla="*/ 253241 h 431653"/>
                <a:gd name="connsiteX612" fmla="*/ 147743 w 257280"/>
                <a:gd name="connsiteY612" fmla="*/ 255603 h 431653"/>
                <a:gd name="connsiteX613" fmla="*/ 210788 w 257280"/>
                <a:gd name="connsiteY613" fmla="*/ 256156 h 431653"/>
                <a:gd name="connsiteX614" fmla="*/ 210293 w 257280"/>
                <a:gd name="connsiteY614" fmla="*/ 257546 h 431653"/>
                <a:gd name="connsiteX615" fmla="*/ 209512 w 257280"/>
                <a:gd name="connsiteY615" fmla="*/ 257156 h 431653"/>
                <a:gd name="connsiteX616" fmla="*/ 208836 w 257280"/>
                <a:gd name="connsiteY616" fmla="*/ 256527 h 431653"/>
                <a:gd name="connsiteX617" fmla="*/ 207836 w 257280"/>
                <a:gd name="connsiteY617" fmla="*/ 254422 h 431653"/>
                <a:gd name="connsiteX618" fmla="*/ 207493 w 257280"/>
                <a:gd name="connsiteY618" fmla="*/ 252879 h 431653"/>
                <a:gd name="connsiteX619" fmla="*/ 209036 w 257280"/>
                <a:gd name="connsiteY619" fmla="*/ 253746 h 431653"/>
                <a:gd name="connsiteX620" fmla="*/ 209921 w 257280"/>
                <a:gd name="connsiteY620" fmla="*/ 255279 h 431653"/>
                <a:gd name="connsiteX621" fmla="*/ 210788 w 257280"/>
                <a:gd name="connsiteY621" fmla="*/ 256156 h 431653"/>
                <a:gd name="connsiteX622" fmla="*/ 204207 w 257280"/>
                <a:gd name="connsiteY622" fmla="*/ 258937 h 431653"/>
                <a:gd name="connsiteX623" fmla="*/ 200863 w 257280"/>
                <a:gd name="connsiteY623" fmla="*/ 259109 h 431653"/>
                <a:gd name="connsiteX624" fmla="*/ 199406 w 257280"/>
                <a:gd name="connsiteY624" fmla="*/ 257870 h 431653"/>
                <a:gd name="connsiteX625" fmla="*/ 197587 w 257280"/>
                <a:gd name="connsiteY625" fmla="*/ 254232 h 431653"/>
                <a:gd name="connsiteX626" fmla="*/ 199644 w 257280"/>
                <a:gd name="connsiteY626" fmla="*/ 253441 h 431653"/>
                <a:gd name="connsiteX627" fmla="*/ 201606 w 257280"/>
                <a:gd name="connsiteY627" fmla="*/ 253651 h 431653"/>
                <a:gd name="connsiteX628" fmla="*/ 203045 w 257280"/>
                <a:gd name="connsiteY628" fmla="*/ 254936 h 431653"/>
                <a:gd name="connsiteX629" fmla="*/ 204578 w 257280"/>
                <a:gd name="connsiteY629" fmla="*/ 257375 h 431653"/>
                <a:gd name="connsiteX630" fmla="*/ 204207 w 257280"/>
                <a:gd name="connsiteY630" fmla="*/ 258937 h 431653"/>
                <a:gd name="connsiteX631" fmla="*/ 203302 w 257280"/>
                <a:gd name="connsiteY631" fmla="*/ 262976 h 431653"/>
                <a:gd name="connsiteX632" fmla="*/ 205159 w 257280"/>
                <a:gd name="connsiteY632" fmla="*/ 263928 h 431653"/>
                <a:gd name="connsiteX633" fmla="*/ 207302 w 257280"/>
                <a:gd name="connsiteY633" fmla="*/ 263547 h 431653"/>
                <a:gd name="connsiteX634" fmla="*/ 209893 w 257280"/>
                <a:gd name="connsiteY634" fmla="*/ 261395 h 431653"/>
                <a:gd name="connsiteX635" fmla="*/ 212808 w 257280"/>
                <a:gd name="connsiteY635" fmla="*/ 262176 h 431653"/>
                <a:gd name="connsiteX636" fmla="*/ 214512 w 257280"/>
                <a:gd name="connsiteY636" fmla="*/ 265347 h 431653"/>
                <a:gd name="connsiteX637" fmla="*/ 215389 w 257280"/>
                <a:gd name="connsiteY637" fmla="*/ 266538 h 431653"/>
                <a:gd name="connsiteX638" fmla="*/ 215865 w 257280"/>
                <a:gd name="connsiteY638" fmla="*/ 268605 h 431653"/>
                <a:gd name="connsiteX639" fmla="*/ 215741 w 257280"/>
                <a:gd name="connsiteY639" fmla="*/ 273567 h 431653"/>
                <a:gd name="connsiteX640" fmla="*/ 215037 w 257280"/>
                <a:gd name="connsiteY640" fmla="*/ 278063 h 431653"/>
                <a:gd name="connsiteX641" fmla="*/ 215589 w 257280"/>
                <a:gd name="connsiteY641" fmla="*/ 278987 h 431653"/>
                <a:gd name="connsiteX642" fmla="*/ 216932 w 257280"/>
                <a:gd name="connsiteY642" fmla="*/ 279797 h 431653"/>
                <a:gd name="connsiteX643" fmla="*/ 218094 w 257280"/>
                <a:gd name="connsiteY643" fmla="*/ 280788 h 431653"/>
                <a:gd name="connsiteX644" fmla="*/ 219075 w 257280"/>
                <a:gd name="connsiteY644" fmla="*/ 282064 h 431653"/>
                <a:gd name="connsiteX645" fmla="*/ 219704 w 257280"/>
                <a:gd name="connsiteY645" fmla="*/ 283483 h 431653"/>
                <a:gd name="connsiteX646" fmla="*/ 219952 w 257280"/>
                <a:gd name="connsiteY646" fmla="*/ 286931 h 431653"/>
                <a:gd name="connsiteX647" fmla="*/ 221638 w 257280"/>
                <a:gd name="connsiteY647" fmla="*/ 289836 h 431653"/>
                <a:gd name="connsiteX648" fmla="*/ 221857 w 257280"/>
                <a:gd name="connsiteY648" fmla="*/ 290970 h 431653"/>
                <a:gd name="connsiteX649" fmla="*/ 221456 w 257280"/>
                <a:gd name="connsiteY649" fmla="*/ 292160 h 431653"/>
                <a:gd name="connsiteX650" fmla="*/ 218647 w 257280"/>
                <a:gd name="connsiteY650" fmla="*/ 291932 h 431653"/>
                <a:gd name="connsiteX651" fmla="*/ 218427 w 257280"/>
                <a:gd name="connsiteY651" fmla="*/ 292932 h 431653"/>
                <a:gd name="connsiteX652" fmla="*/ 218494 w 257280"/>
                <a:gd name="connsiteY652" fmla="*/ 294170 h 431653"/>
                <a:gd name="connsiteX653" fmla="*/ 217504 w 257280"/>
                <a:gd name="connsiteY653" fmla="*/ 293389 h 431653"/>
                <a:gd name="connsiteX654" fmla="*/ 215856 w 257280"/>
                <a:gd name="connsiteY654" fmla="*/ 290551 h 431653"/>
                <a:gd name="connsiteX655" fmla="*/ 214351 w 257280"/>
                <a:gd name="connsiteY655" fmla="*/ 289360 h 431653"/>
                <a:gd name="connsiteX656" fmla="*/ 214818 w 257280"/>
                <a:gd name="connsiteY656" fmla="*/ 293961 h 431653"/>
                <a:gd name="connsiteX657" fmla="*/ 215313 w 257280"/>
                <a:gd name="connsiteY657" fmla="*/ 296161 h 431653"/>
                <a:gd name="connsiteX658" fmla="*/ 215398 w 257280"/>
                <a:gd name="connsiteY658" fmla="*/ 298380 h 431653"/>
                <a:gd name="connsiteX659" fmla="*/ 212798 w 257280"/>
                <a:gd name="connsiteY659" fmla="*/ 296685 h 431653"/>
                <a:gd name="connsiteX660" fmla="*/ 209693 w 257280"/>
                <a:gd name="connsiteY660" fmla="*/ 295637 h 431653"/>
                <a:gd name="connsiteX661" fmla="*/ 208836 w 257280"/>
                <a:gd name="connsiteY661" fmla="*/ 294732 h 431653"/>
                <a:gd name="connsiteX662" fmla="*/ 209122 w 257280"/>
                <a:gd name="connsiteY662" fmla="*/ 291855 h 431653"/>
                <a:gd name="connsiteX663" fmla="*/ 209065 w 257280"/>
                <a:gd name="connsiteY663" fmla="*/ 290427 h 431653"/>
                <a:gd name="connsiteX664" fmla="*/ 207674 w 257280"/>
                <a:gd name="connsiteY664" fmla="*/ 287398 h 431653"/>
                <a:gd name="connsiteX665" fmla="*/ 209302 w 257280"/>
                <a:gd name="connsiteY665" fmla="*/ 280845 h 431653"/>
                <a:gd name="connsiteX666" fmla="*/ 209265 w 257280"/>
                <a:gd name="connsiteY666" fmla="*/ 279502 h 431653"/>
                <a:gd name="connsiteX667" fmla="*/ 208988 w 257280"/>
                <a:gd name="connsiteY667" fmla="*/ 278159 h 431653"/>
                <a:gd name="connsiteX668" fmla="*/ 207702 w 257280"/>
                <a:gd name="connsiteY668" fmla="*/ 275501 h 431653"/>
                <a:gd name="connsiteX669" fmla="*/ 205664 w 257280"/>
                <a:gd name="connsiteY669" fmla="*/ 273272 h 431653"/>
                <a:gd name="connsiteX670" fmla="*/ 204416 w 257280"/>
                <a:gd name="connsiteY670" fmla="*/ 273272 h 431653"/>
                <a:gd name="connsiteX671" fmla="*/ 201397 w 257280"/>
                <a:gd name="connsiteY671" fmla="*/ 274834 h 431653"/>
                <a:gd name="connsiteX672" fmla="*/ 199863 w 257280"/>
                <a:gd name="connsiteY672" fmla="*/ 274320 h 431653"/>
                <a:gd name="connsiteX673" fmla="*/ 198958 w 257280"/>
                <a:gd name="connsiteY673" fmla="*/ 268176 h 431653"/>
                <a:gd name="connsiteX674" fmla="*/ 197739 w 257280"/>
                <a:gd name="connsiteY674" fmla="*/ 262214 h 431653"/>
                <a:gd name="connsiteX675" fmla="*/ 196796 w 257280"/>
                <a:gd name="connsiteY675" fmla="*/ 260690 h 431653"/>
                <a:gd name="connsiteX676" fmla="*/ 196196 w 257280"/>
                <a:gd name="connsiteY676" fmla="*/ 259089 h 431653"/>
                <a:gd name="connsiteX677" fmla="*/ 196796 w 257280"/>
                <a:gd name="connsiteY677" fmla="*/ 257765 h 431653"/>
                <a:gd name="connsiteX678" fmla="*/ 197958 w 257280"/>
                <a:gd name="connsiteY678" fmla="*/ 258308 h 431653"/>
                <a:gd name="connsiteX679" fmla="*/ 199616 w 257280"/>
                <a:gd name="connsiteY679" fmla="*/ 259880 h 431653"/>
                <a:gd name="connsiteX680" fmla="*/ 201616 w 257280"/>
                <a:gd name="connsiteY680" fmla="*/ 260785 h 431653"/>
                <a:gd name="connsiteX681" fmla="*/ 202616 w 257280"/>
                <a:gd name="connsiteY681" fmla="*/ 261576 h 431653"/>
                <a:gd name="connsiteX682" fmla="*/ 203302 w 257280"/>
                <a:gd name="connsiteY682" fmla="*/ 262976 h 431653"/>
                <a:gd name="connsiteX683" fmla="*/ 77314 w 257280"/>
                <a:gd name="connsiteY683" fmla="*/ 258032 h 431653"/>
                <a:gd name="connsiteX684" fmla="*/ 77896 w 257280"/>
                <a:gd name="connsiteY684" fmla="*/ 259461 h 431653"/>
                <a:gd name="connsiteX685" fmla="*/ 77143 w 257280"/>
                <a:gd name="connsiteY685" fmla="*/ 261614 h 431653"/>
                <a:gd name="connsiteX686" fmla="*/ 76505 w 257280"/>
                <a:gd name="connsiteY686" fmla="*/ 262080 h 431653"/>
                <a:gd name="connsiteX687" fmla="*/ 75648 w 257280"/>
                <a:gd name="connsiteY687" fmla="*/ 261185 h 431653"/>
                <a:gd name="connsiteX688" fmla="*/ 73819 w 257280"/>
                <a:gd name="connsiteY688" fmla="*/ 260556 h 431653"/>
                <a:gd name="connsiteX689" fmla="*/ 73695 w 257280"/>
                <a:gd name="connsiteY689" fmla="*/ 259394 h 431653"/>
                <a:gd name="connsiteX690" fmla="*/ 74657 w 257280"/>
                <a:gd name="connsiteY690" fmla="*/ 259423 h 431653"/>
                <a:gd name="connsiteX691" fmla="*/ 76410 w 257280"/>
                <a:gd name="connsiteY691" fmla="*/ 258289 h 431653"/>
                <a:gd name="connsiteX692" fmla="*/ 77314 w 257280"/>
                <a:gd name="connsiteY692" fmla="*/ 258032 h 431653"/>
                <a:gd name="connsiteX693" fmla="*/ 9144 w 257280"/>
                <a:gd name="connsiteY693" fmla="*/ 341262 h 431653"/>
                <a:gd name="connsiteX694" fmla="*/ 6668 w 257280"/>
                <a:gd name="connsiteY694" fmla="*/ 343205 h 431653"/>
                <a:gd name="connsiteX695" fmla="*/ 6934 w 257280"/>
                <a:gd name="connsiteY695" fmla="*/ 340805 h 431653"/>
                <a:gd name="connsiteX696" fmla="*/ 7658 w 257280"/>
                <a:gd name="connsiteY696" fmla="*/ 338547 h 431653"/>
                <a:gd name="connsiteX697" fmla="*/ 10173 w 257280"/>
                <a:gd name="connsiteY697" fmla="*/ 333908 h 431653"/>
                <a:gd name="connsiteX698" fmla="*/ 11992 w 257280"/>
                <a:gd name="connsiteY698" fmla="*/ 332480 h 431653"/>
                <a:gd name="connsiteX699" fmla="*/ 14983 w 257280"/>
                <a:gd name="connsiteY699" fmla="*/ 328831 h 431653"/>
                <a:gd name="connsiteX700" fmla="*/ 16679 w 257280"/>
                <a:gd name="connsiteY700" fmla="*/ 327060 h 431653"/>
                <a:gd name="connsiteX701" fmla="*/ 20736 w 257280"/>
                <a:gd name="connsiteY701" fmla="*/ 323564 h 431653"/>
                <a:gd name="connsiteX702" fmla="*/ 24470 w 257280"/>
                <a:gd name="connsiteY702" fmla="*/ 319735 h 431653"/>
                <a:gd name="connsiteX703" fmla="*/ 25728 w 257280"/>
                <a:gd name="connsiteY703" fmla="*/ 319449 h 431653"/>
                <a:gd name="connsiteX704" fmla="*/ 27108 w 257280"/>
                <a:gd name="connsiteY704" fmla="*/ 319392 h 431653"/>
                <a:gd name="connsiteX705" fmla="*/ 28194 w 257280"/>
                <a:gd name="connsiteY705" fmla="*/ 318954 h 431653"/>
                <a:gd name="connsiteX706" fmla="*/ 30632 w 257280"/>
                <a:gd name="connsiteY706" fmla="*/ 316887 h 431653"/>
                <a:gd name="connsiteX707" fmla="*/ 36757 w 257280"/>
                <a:gd name="connsiteY707" fmla="*/ 309991 h 431653"/>
                <a:gd name="connsiteX708" fmla="*/ 41825 w 257280"/>
                <a:gd name="connsiteY708" fmla="*/ 304848 h 431653"/>
                <a:gd name="connsiteX709" fmla="*/ 47016 w 257280"/>
                <a:gd name="connsiteY709" fmla="*/ 298342 h 431653"/>
                <a:gd name="connsiteX710" fmla="*/ 49492 w 257280"/>
                <a:gd name="connsiteY710" fmla="*/ 296446 h 431653"/>
                <a:gd name="connsiteX711" fmla="*/ 50149 w 257280"/>
                <a:gd name="connsiteY711" fmla="*/ 295751 h 431653"/>
                <a:gd name="connsiteX712" fmla="*/ 54931 w 257280"/>
                <a:gd name="connsiteY712" fmla="*/ 289750 h 431653"/>
                <a:gd name="connsiteX713" fmla="*/ 56426 w 257280"/>
                <a:gd name="connsiteY713" fmla="*/ 288874 h 431653"/>
                <a:gd name="connsiteX714" fmla="*/ 58122 w 257280"/>
                <a:gd name="connsiteY714" fmla="*/ 288246 h 431653"/>
                <a:gd name="connsiteX715" fmla="*/ 59265 w 257280"/>
                <a:gd name="connsiteY715" fmla="*/ 287436 h 431653"/>
                <a:gd name="connsiteX716" fmla="*/ 60274 w 257280"/>
                <a:gd name="connsiteY716" fmla="*/ 286417 h 431653"/>
                <a:gd name="connsiteX717" fmla="*/ 61960 w 257280"/>
                <a:gd name="connsiteY717" fmla="*/ 283807 h 431653"/>
                <a:gd name="connsiteX718" fmla="*/ 62646 w 257280"/>
                <a:gd name="connsiteY718" fmla="*/ 280749 h 431653"/>
                <a:gd name="connsiteX719" fmla="*/ 62218 w 257280"/>
                <a:gd name="connsiteY719" fmla="*/ 279025 h 431653"/>
                <a:gd name="connsiteX720" fmla="*/ 61265 w 257280"/>
                <a:gd name="connsiteY720" fmla="*/ 276482 h 431653"/>
                <a:gd name="connsiteX721" fmla="*/ 62455 w 257280"/>
                <a:gd name="connsiteY721" fmla="*/ 273005 h 431653"/>
                <a:gd name="connsiteX722" fmla="*/ 63398 w 257280"/>
                <a:gd name="connsiteY722" fmla="*/ 271405 h 431653"/>
                <a:gd name="connsiteX723" fmla="*/ 66733 w 257280"/>
                <a:gd name="connsiteY723" fmla="*/ 264338 h 431653"/>
                <a:gd name="connsiteX724" fmla="*/ 67695 w 257280"/>
                <a:gd name="connsiteY724" fmla="*/ 262909 h 431653"/>
                <a:gd name="connsiteX725" fmla="*/ 69085 w 257280"/>
                <a:gd name="connsiteY725" fmla="*/ 263804 h 431653"/>
                <a:gd name="connsiteX726" fmla="*/ 69275 w 257280"/>
                <a:gd name="connsiteY726" fmla="*/ 265071 h 431653"/>
                <a:gd name="connsiteX727" fmla="*/ 68590 w 257280"/>
                <a:gd name="connsiteY727" fmla="*/ 268053 h 431653"/>
                <a:gd name="connsiteX728" fmla="*/ 68532 w 257280"/>
                <a:gd name="connsiteY728" fmla="*/ 269548 h 431653"/>
                <a:gd name="connsiteX729" fmla="*/ 69323 w 257280"/>
                <a:gd name="connsiteY729" fmla="*/ 271062 h 431653"/>
                <a:gd name="connsiteX730" fmla="*/ 68371 w 257280"/>
                <a:gd name="connsiteY730" fmla="*/ 273567 h 431653"/>
                <a:gd name="connsiteX731" fmla="*/ 70761 w 257280"/>
                <a:gd name="connsiteY731" fmla="*/ 280216 h 431653"/>
                <a:gd name="connsiteX732" fmla="*/ 72590 w 257280"/>
                <a:gd name="connsiteY732" fmla="*/ 284416 h 431653"/>
                <a:gd name="connsiteX733" fmla="*/ 72657 w 257280"/>
                <a:gd name="connsiteY733" fmla="*/ 285807 h 431653"/>
                <a:gd name="connsiteX734" fmla="*/ 70199 w 257280"/>
                <a:gd name="connsiteY734" fmla="*/ 288322 h 431653"/>
                <a:gd name="connsiteX735" fmla="*/ 68742 w 257280"/>
                <a:gd name="connsiteY735" fmla="*/ 289084 h 431653"/>
                <a:gd name="connsiteX736" fmla="*/ 65590 w 257280"/>
                <a:gd name="connsiteY736" fmla="*/ 289760 h 431653"/>
                <a:gd name="connsiteX737" fmla="*/ 64170 w 257280"/>
                <a:gd name="connsiteY737" fmla="*/ 290493 h 431653"/>
                <a:gd name="connsiteX738" fmla="*/ 61913 w 257280"/>
                <a:gd name="connsiteY738" fmla="*/ 292532 h 431653"/>
                <a:gd name="connsiteX739" fmla="*/ 60503 w 257280"/>
                <a:gd name="connsiteY739" fmla="*/ 295218 h 431653"/>
                <a:gd name="connsiteX740" fmla="*/ 60150 w 257280"/>
                <a:gd name="connsiteY740" fmla="*/ 296608 h 431653"/>
                <a:gd name="connsiteX741" fmla="*/ 59427 w 257280"/>
                <a:gd name="connsiteY741" fmla="*/ 297675 h 431653"/>
                <a:gd name="connsiteX742" fmla="*/ 52930 w 257280"/>
                <a:gd name="connsiteY742" fmla="*/ 299495 h 431653"/>
                <a:gd name="connsiteX743" fmla="*/ 49882 w 257280"/>
                <a:gd name="connsiteY743" fmla="*/ 300685 h 431653"/>
                <a:gd name="connsiteX744" fmla="*/ 48492 w 257280"/>
                <a:gd name="connsiteY744" fmla="*/ 301580 h 431653"/>
                <a:gd name="connsiteX745" fmla="*/ 47759 w 257280"/>
                <a:gd name="connsiteY745" fmla="*/ 303038 h 431653"/>
                <a:gd name="connsiteX746" fmla="*/ 48273 w 257280"/>
                <a:gd name="connsiteY746" fmla="*/ 305610 h 431653"/>
                <a:gd name="connsiteX747" fmla="*/ 42815 w 257280"/>
                <a:gd name="connsiteY747" fmla="*/ 314877 h 431653"/>
                <a:gd name="connsiteX748" fmla="*/ 41072 w 257280"/>
                <a:gd name="connsiteY748" fmla="*/ 317297 h 431653"/>
                <a:gd name="connsiteX749" fmla="*/ 39214 w 257280"/>
                <a:gd name="connsiteY749" fmla="*/ 319364 h 431653"/>
                <a:gd name="connsiteX750" fmla="*/ 36929 w 257280"/>
                <a:gd name="connsiteY750" fmla="*/ 320830 h 431653"/>
                <a:gd name="connsiteX751" fmla="*/ 33719 w 257280"/>
                <a:gd name="connsiteY751" fmla="*/ 321726 h 431653"/>
                <a:gd name="connsiteX752" fmla="*/ 31166 w 257280"/>
                <a:gd name="connsiteY752" fmla="*/ 323517 h 431653"/>
                <a:gd name="connsiteX753" fmla="*/ 29433 w 257280"/>
                <a:gd name="connsiteY753" fmla="*/ 326689 h 431653"/>
                <a:gd name="connsiteX754" fmla="*/ 27299 w 257280"/>
                <a:gd name="connsiteY754" fmla="*/ 329546 h 431653"/>
                <a:gd name="connsiteX755" fmla="*/ 24603 w 257280"/>
                <a:gd name="connsiteY755" fmla="*/ 331670 h 431653"/>
                <a:gd name="connsiteX756" fmla="*/ 21689 w 257280"/>
                <a:gd name="connsiteY756" fmla="*/ 333537 h 431653"/>
                <a:gd name="connsiteX757" fmla="*/ 19022 w 257280"/>
                <a:gd name="connsiteY757" fmla="*/ 334899 h 431653"/>
                <a:gd name="connsiteX758" fmla="*/ 16136 w 257280"/>
                <a:gd name="connsiteY758" fmla="*/ 335861 h 431653"/>
                <a:gd name="connsiteX759" fmla="*/ 15269 w 257280"/>
                <a:gd name="connsiteY759" fmla="*/ 337109 h 431653"/>
                <a:gd name="connsiteX760" fmla="*/ 14659 w 257280"/>
                <a:gd name="connsiteY760" fmla="*/ 338652 h 431653"/>
                <a:gd name="connsiteX761" fmla="*/ 13383 w 257280"/>
                <a:gd name="connsiteY761" fmla="*/ 339376 h 431653"/>
                <a:gd name="connsiteX762" fmla="*/ 11868 w 257280"/>
                <a:gd name="connsiteY762" fmla="*/ 339785 h 431653"/>
                <a:gd name="connsiteX763" fmla="*/ 9144 w 257280"/>
                <a:gd name="connsiteY763" fmla="*/ 341262 h 431653"/>
                <a:gd name="connsiteX764" fmla="*/ 181452 w 257280"/>
                <a:gd name="connsiteY764" fmla="*/ 264595 h 431653"/>
                <a:gd name="connsiteX765" fmla="*/ 183014 w 257280"/>
                <a:gd name="connsiteY765" fmla="*/ 268186 h 431653"/>
                <a:gd name="connsiteX766" fmla="*/ 180899 w 257280"/>
                <a:gd name="connsiteY766" fmla="*/ 268167 h 431653"/>
                <a:gd name="connsiteX767" fmla="*/ 180127 w 257280"/>
                <a:gd name="connsiteY767" fmla="*/ 265557 h 431653"/>
                <a:gd name="connsiteX768" fmla="*/ 181033 w 257280"/>
                <a:gd name="connsiteY768" fmla="*/ 264709 h 431653"/>
                <a:gd name="connsiteX769" fmla="*/ 181452 w 257280"/>
                <a:gd name="connsiteY769" fmla="*/ 264595 h 431653"/>
                <a:gd name="connsiteX770" fmla="*/ 171117 w 257280"/>
                <a:gd name="connsiteY770" fmla="*/ 314106 h 431653"/>
                <a:gd name="connsiteX771" fmla="*/ 170088 w 257280"/>
                <a:gd name="connsiteY771" fmla="*/ 314820 h 431653"/>
                <a:gd name="connsiteX772" fmla="*/ 169669 w 257280"/>
                <a:gd name="connsiteY772" fmla="*/ 313039 h 431653"/>
                <a:gd name="connsiteX773" fmla="*/ 169965 w 257280"/>
                <a:gd name="connsiteY773" fmla="*/ 310639 h 431653"/>
                <a:gd name="connsiteX774" fmla="*/ 172012 w 257280"/>
                <a:gd name="connsiteY774" fmla="*/ 302257 h 431653"/>
                <a:gd name="connsiteX775" fmla="*/ 171545 w 257280"/>
                <a:gd name="connsiteY775" fmla="*/ 300161 h 431653"/>
                <a:gd name="connsiteX776" fmla="*/ 174965 w 257280"/>
                <a:gd name="connsiteY776" fmla="*/ 295485 h 431653"/>
                <a:gd name="connsiteX777" fmla="*/ 177070 w 257280"/>
                <a:gd name="connsiteY777" fmla="*/ 291103 h 431653"/>
                <a:gd name="connsiteX778" fmla="*/ 180242 w 257280"/>
                <a:gd name="connsiteY778" fmla="*/ 286493 h 431653"/>
                <a:gd name="connsiteX779" fmla="*/ 180642 w 257280"/>
                <a:gd name="connsiteY779" fmla="*/ 284102 h 431653"/>
                <a:gd name="connsiteX780" fmla="*/ 183452 w 257280"/>
                <a:gd name="connsiteY780" fmla="*/ 279540 h 431653"/>
                <a:gd name="connsiteX781" fmla="*/ 186071 w 257280"/>
                <a:gd name="connsiteY781" fmla="*/ 273244 h 431653"/>
                <a:gd name="connsiteX782" fmla="*/ 185928 w 257280"/>
                <a:gd name="connsiteY782" fmla="*/ 271158 h 431653"/>
                <a:gd name="connsiteX783" fmla="*/ 186604 w 257280"/>
                <a:gd name="connsiteY783" fmla="*/ 270119 h 431653"/>
                <a:gd name="connsiteX784" fmla="*/ 186986 w 257280"/>
                <a:gd name="connsiteY784" fmla="*/ 268538 h 431653"/>
                <a:gd name="connsiteX785" fmla="*/ 187062 w 257280"/>
                <a:gd name="connsiteY785" fmla="*/ 267195 h 431653"/>
                <a:gd name="connsiteX786" fmla="*/ 188986 w 257280"/>
                <a:gd name="connsiteY786" fmla="*/ 264852 h 431653"/>
                <a:gd name="connsiteX787" fmla="*/ 189491 w 257280"/>
                <a:gd name="connsiteY787" fmla="*/ 266376 h 431653"/>
                <a:gd name="connsiteX788" fmla="*/ 188919 w 257280"/>
                <a:gd name="connsiteY788" fmla="*/ 269367 h 431653"/>
                <a:gd name="connsiteX789" fmla="*/ 189015 w 257280"/>
                <a:gd name="connsiteY789" fmla="*/ 270805 h 431653"/>
                <a:gd name="connsiteX790" fmla="*/ 189348 w 257280"/>
                <a:gd name="connsiteY790" fmla="*/ 271481 h 431653"/>
                <a:gd name="connsiteX791" fmla="*/ 189367 w 257280"/>
                <a:gd name="connsiteY791" fmla="*/ 274263 h 431653"/>
                <a:gd name="connsiteX792" fmla="*/ 188681 w 257280"/>
                <a:gd name="connsiteY792" fmla="*/ 278530 h 431653"/>
                <a:gd name="connsiteX793" fmla="*/ 189309 w 257280"/>
                <a:gd name="connsiteY793" fmla="*/ 283455 h 431653"/>
                <a:gd name="connsiteX794" fmla="*/ 188071 w 257280"/>
                <a:gd name="connsiteY794" fmla="*/ 288465 h 431653"/>
                <a:gd name="connsiteX795" fmla="*/ 186662 w 257280"/>
                <a:gd name="connsiteY795" fmla="*/ 290713 h 431653"/>
                <a:gd name="connsiteX796" fmla="*/ 184576 w 257280"/>
                <a:gd name="connsiteY796" fmla="*/ 292303 h 431653"/>
                <a:gd name="connsiteX797" fmla="*/ 182299 w 257280"/>
                <a:gd name="connsiteY797" fmla="*/ 293294 h 431653"/>
                <a:gd name="connsiteX798" fmla="*/ 179937 w 257280"/>
                <a:gd name="connsiteY798" fmla="*/ 295789 h 431653"/>
                <a:gd name="connsiteX799" fmla="*/ 178413 w 257280"/>
                <a:gd name="connsiteY799" fmla="*/ 298704 h 431653"/>
                <a:gd name="connsiteX800" fmla="*/ 178165 w 257280"/>
                <a:gd name="connsiteY800" fmla="*/ 301361 h 431653"/>
                <a:gd name="connsiteX801" fmla="*/ 174413 w 257280"/>
                <a:gd name="connsiteY801" fmla="*/ 310315 h 431653"/>
                <a:gd name="connsiteX802" fmla="*/ 171117 w 257280"/>
                <a:gd name="connsiteY802" fmla="*/ 314106 h 431653"/>
                <a:gd name="connsiteX803" fmla="*/ 164716 w 257280"/>
                <a:gd name="connsiteY803" fmla="*/ 324478 h 431653"/>
                <a:gd name="connsiteX804" fmla="*/ 162945 w 257280"/>
                <a:gd name="connsiteY804" fmla="*/ 324764 h 431653"/>
                <a:gd name="connsiteX805" fmla="*/ 161077 w 257280"/>
                <a:gd name="connsiteY805" fmla="*/ 324612 h 431653"/>
                <a:gd name="connsiteX806" fmla="*/ 159820 w 257280"/>
                <a:gd name="connsiteY806" fmla="*/ 323288 h 431653"/>
                <a:gd name="connsiteX807" fmla="*/ 157649 w 257280"/>
                <a:gd name="connsiteY807" fmla="*/ 317592 h 431653"/>
                <a:gd name="connsiteX808" fmla="*/ 155124 w 257280"/>
                <a:gd name="connsiteY808" fmla="*/ 316201 h 431653"/>
                <a:gd name="connsiteX809" fmla="*/ 152238 w 257280"/>
                <a:gd name="connsiteY809" fmla="*/ 315154 h 431653"/>
                <a:gd name="connsiteX810" fmla="*/ 150791 w 257280"/>
                <a:gd name="connsiteY810" fmla="*/ 314268 h 431653"/>
                <a:gd name="connsiteX811" fmla="*/ 149514 w 257280"/>
                <a:gd name="connsiteY811" fmla="*/ 313201 h 431653"/>
                <a:gd name="connsiteX812" fmla="*/ 145456 w 257280"/>
                <a:gd name="connsiteY812" fmla="*/ 307515 h 431653"/>
                <a:gd name="connsiteX813" fmla="*/ 145152 w 257280"/>
                <a:gd name="connsiteY813" fmla="*/ 304038 h 431653"/>
                <a:gd name="connsiteX814" fmla="*/ 145847 w 257280"/>
                <a:gd name="connsiteY814" fmla="*/ 302066 h 431653"/>
                <a:gd name="connsiteX815" fmla="*/ 147076 w 257280"/>
                <a:gd name="connsiteY815" fmla="*/ 300304 h 431653"/>
                <a:gd name="connsiteX816" fmla="*/ 148467 w 257280"/>
                <a:gd name="connsiteY816" fmla="*/ 299828 h 431653"/>
                <a:gd name="connsiteX817" fmla="*/ 151810 w 257280"/>
                <a:gd name="connsiteY817" fmla="*/ 299761 h 431653"/>
                <a:gd name="connsiteX818" fmla="*/ 153543 w 257280"/>
                <a:gd name="connsiteY818" fmla="*/ 299533 h 431653"/>
                <a:gd name="connsiteX819" fmla="*/ 157353 w 257280"/>
                <a:gd name="connsiteY819" fmla="*/ 296923 h 431653"/>
                <a:gd name="connsiteX820" fmla="*/ 157620 w 257280"/>
                <a:gd name="connsiteY820" fmla="*/ 295894 h 431653"/>
                <a:gd name="connsiteX821" fmla="*/ 157649 w 257280"/>
                <a:gd name="connsiteY821" fmla="*/ 291598 h 431653"/>
                <a:gd name="connsiteX822" fmla="*/ 157268 w 257280"/>
                <a:gd name="connsiteY822" fmla="*/ 288598 h 431653"/>
                <a:gd name="connsiteX823" fmla="*/ 156315 w 257280"/>
                <a:gd name="connsiteY823" fmla="*/ 285664 h 431653"/>
                <a:gd name="connsiteX824" fmla="*/ 157344 w 257280"/>
                <a:gd name="connsiteY824" fmla="*/ 284321 h 431653"/>
                <a:gd name="connsiteX825" fmla="*/ 158696 w 257280"/>
                <a:gd name="connsiteY825" fmla="*/ 282997 h 431653"/>
                <a:gd name="connsiteX826" fmla="*/ 160097 w 257280"/>
                <a:gd name="connsiteY826" fmla="*/ 280406 h 431653"/>
                <a:gd name="connsiteX827" fmla="*/ 160363 w 257280"/>
                <a:gd name="connsiteY827" fmla="*/ 278587 h 431653"/>
                <a:gd name="connsiteX828" fmla="*/ 160392 w 257280"/>
                <a:gd name="connsiteY828" fmla="*/ 276682 h 431653"/>
                <a:gd name="connsiteX829" fmla="*/ 160754 w 257280"/>
                <a:gd name="connsiteY829" fmla="*/ 275320 h 431653"/>
                <a:gd name="connsiteX830" fmla="*/ 161849 w 257280"/>
                <a:gd name="connsiteY830" fmla="*/ 274634 h 431653"/>
                <a:gd name="connsiteX831" fmla="*/ 167126 w 257280"/>
                <a:gd name="connsiteY831" fmla="*/ 272558 h 431653"/>
                <a:gd name="connsiteX832" fmla="*/ 168060 w 257280"/>
                <a:gd name="connsiteY832" fmla="*/ 272415 h 431653"/>
                <a:gd name="connsiteX833" fmla="*/ 174851 w 257280"/>
                <a:gd name="connsiteY833" fmla="*/ 274339 h 431653"/>
                <a:gd name="connsiteX834" fmla="*/ 176242 w 257280"/>
                <a:gd name="connsiteY834" fmla="*/ 277235 h 431653"/>
                <a:gd name="connsiteX835" fmla="*/ 176375 w 257280"/>
                <a:gd name="connsiteY835" fmla="*/ 278187 h 431653"/>
                <a:gd name="connsiteX836" fmla="*/ 175317 w 257280"/>
                <a:gd name="connsiteY836" fmla="*/ 281397 h 431653"/>
                <a:gd name="connsiteX837" fmla="*/ 174374 w 257280"/>
                <a:gd name="connsiteY837" fmla="*/ 283550 h 431653"/>
                <a:gd name="connsiteX838" fmla="*/ 172088 w 257280"/>
                <a:gd name="connsiteY838" fmla="*/ 286883 h 431653"/>
                <a:gd name="connsiteX839" fmla="*/ 170383 w 257280"/>
                <a:gd name="connsiteY839" fmla="*/ 290484 h 431653"/>
                <a:gd name="connsiteX840" fmla="*/ 169116 w 257280"/>
                <a:gd name="connsiteY840" fmla="*/ 295903 h 431653"/>
                <a:gd name="connsiteX841" fmla="*/ 168316 w 257280"/>
                <a:gd name="connsiteY841" fmla="*/ 297666 h 431653"/>
                <a:gd name="connsiteX842" fmla="*/ 166183 w 257280"/>
                <a:gd name="connsiteY842" fmla="*/ 301057 h 431653"/>
                <a:gd name="connsiteX843" fmla="*/ 165535 w 257280"/>
                <a:gd name="connsiteY843" fmla="*/ 302914 h 431653"/>
                <a:gd name="connsiteX844" fmla="*/ 165554 w 257280"/>
                <a:gd name="connsiteY844" fmla="*/ 306943 h 431653"/>
                <a:gd name="connsiteX845" fmla="*/ 165192 w 257280"/>
                <a:gd name="connsiteY845" fmla="*/ 308429 h 431653"/>
                <a:gd name="connsiteX846" fmla="*/ 165211 w 257280"/>
                <a:gd name="connsiteY846" fmla="*/ 309858 h 431653"/>
                <a:gd name="connsiteX847" fmla="*/ 169440 w 257280"/>
                <a:gd name="connsiteY847" fmla="*/ 316573 h 431653"/>
                <a:gd name="connsiteX848" fmla="*/ 169802 w 257280"/>
                <a:gd name="connsiteY848" fmla="*/ 317630 h 431653"/>
                <a:gd name="connsiteX849" fmla="*/ 169764 w 257280"/>
                <a:gd name="connsiteY849" fmla="*/ 318830 h 431653"/>
                <a:gd name="connsiteX850" fmla="*/ 169040 w 257280"/>
                <a:gd name="connsiteY850" fmla="*/ 320326 h 431653"/>
                <a:gd name="connsiteX851" fmla="*/ 167307 w 257280"/>
                <a:gd name="connsiteY851" fmla="*/ 322907 h 431653"/>
                <a:gd name="connsiteX852" fmla="*/ 166335 w 257280"/>
                <a:gd name="connsiteY852" fmla="*/ 323812 h 431653"/>
                <a:gd name="connsiteX853" fmla="*/ 164716 w 257280"/>
                <a:gd name="connsiteY853" fmla="*/ 324478 h 431653"/>
                <a:gd name="connsiteX854" fmla="*/ 151848 w 257280"/>
                <a:gd name="connsiteY854" fmla="*/ 286521 h 431653"/>
                <a:gd name="connsiteX855" fmla="*/ 151105 w 257280"/>
                <a:gd name="connsiteY855" fmla="*/ 286893 h 431653"/>
                <a:gd name="connsiteX856" fmla="*/ 150448 w 257280"/>
                <a:gd name="connsiteY856" fmla="*/ 286845 h 431653"/>
                <a:gd name="connsiteX857" fmla="*/ 148876 w 257280"/>
                <a:gd name="connsiteY857" fmla="*/ 287817 h 431653"/>
                <a:gd name="connsiteX858" fmla="*/ 148295 w 257280"/>
                <a:gd name="connsiteY858" fmla="*/ 285998 h 431653"/>
                <a:gd name="connsiteX859" fmla="*/ 148857 w 257280"/>
                <a:gd name="connsiteY859" fmla="*/ 282892 h 431653"/>
                <a:gd name="connsiteX860" fmla="*/ 151219 w 257280"/>
                <a:gd name="connsiteY860" fmla="*/ 280521 h 431653"/>
                <a:gd name="connsiteX861" fmla="*/ 151819 w 257280"/>
                <a:gd name="connsiteY861" fmla="*/ 279778 h 431653"/>
                <a:gd name="connsiteX862" fmla="*/ 152458 w 257280"/>
                <a:gd name="connsiteY862" fmla="*/ 279340 h 431653"/>
                <a:gd name="connsiteX863" fmla="*/ 153229 w 257280"/>
                <a:gd name="connsiteY863" fmla="*/ 279292 h 431653"/>
                <a:gd name="connsiteX864" fmla="*/ 153972 w 257280"/>
                <a:gd name="connsiteY864" fmla="*/ 280216 h 431653"/>
                <a:gd name="connsiteX865" fmla="*/ 154181 w 257280"/>
                <a:gd name="connsiteY865" fmla="*/ 281616 h 431653"/>
                <a:gd name="connsiteX866" fmla="*/ 152686 w 257280"/>
                <a:gd name="connsiteY866" fmla="*/ 285845 h 431653"/>
                <a:gd name="connsiteX867" fmla="*/ 151848 w 257280"/>
                <a:gd name="connsiteY867" fmla="*/ 286521 h 431653"/>
                <a:gd name="connsiteX868" fmla="*/ 196405 w 257280"/>
                <a:gd name="connsiteY868" fmla="*/ 282921 h 431653"/>
                <a:gd name="connsiteX869" fmla="*/ 195663 w 257280"/>
                <a:gd name="connsiteY869" fmla="*/ 283045 h 431653"/>
                <a:gd name="connsiteX870" fmla="*/ 196901 w 257280"/>
                <a:gd name="connsiteY870" fmla="*/ 280206 h 431653"/>
                <a:gd name="connsiteX871" fmla="*/ 197882 w 257280"/>
                <a:gd name="connsiteY871" fmla="*/ 280616 h 431653"/>
                <a:gd name="connsiteX872" fmla="*/ 198177 w 257280"/>
                <a:gd name="connsiteY872" fmla="*/ 280930 h 431653"/>
                <a:gd name="connsiteX873" fmla="*/ 198149 w 257280"/>
                <a:gd name="connsiteY873" fmla="*/ 282207 h 431653"/>
                <a:gd name="connsiteX874" fmla="*/ 196405 w 257280"/>
                <a:gd name="connsiteY874" fmla="*/ 282921 h 431653"/>
                <a:gd name="connsiteX875" fmla="*/ 78781 w 257280"/>
                <a:gd name="connsiteY875" fmla="*/ 286160 h 431653"/>
                <a:gd name="connsiteX876" fmla="*/ 75486 w 257280"/>
                <a:gd name="connsiteY876" fmla="*/ 286988 h 431653"/>
                <a:gd name="connsiteX877" fmla="*/ 74724 w 257280"/>
                <a:gd name="connsiteY877" fmla="*/ 284388 h 431653"/>
                <a:gd name="connsiteX878" fmla="*/ 77058 w 257280"/>
                <a:gd name="connsiteY878" fmla="*/ 281997 h 431653"/>
                <a:gd name="connsiteX879" fmla="*/ 79677 w 257280"/>
                <a:gd name="connsiteY879" fmla="*/ 282959 h 431653"/>
                <a:gd name="connsiteX880" fmla="*/ 81239 w 257280"/>
                <a:gd name="connsiteY880" fmla="*/ 283893 h 431653"/>
                <a:gd name="connsiteX881" fmla="*/ 80506 w 257280"/>
                <a:gd name="connsiteY881" fmla="*/ 284740 h 431653"/>
                <a:gd name="connsiteX882" fmla="*/ 78781 w 257280"/>
                <a:gd name="connsiteY882" fmla="*/ 286160 h 431653"/>
                <a:gd name="connsiteX883" fmla="*/ 233125 w 257280"/>
                <a:gd name="connsiteY883" fmla="*/ 301580 h 431653"/>
                <a:gd name="connsiteX884" fmla="*/ 232658 w 257280"/>
                <a:gd name="connsiteY884" fmla="*/ 302333 h 431653"/>
                <a:gd name="connsiteX885" fmla="*/ 232020 w 257280"/>
                <a:gd name="connsiteY885" fmla="*/ 300780 h 431653"/>
                <a:gd name="connsiteX886" fmla="*/ 230467 w 257280"/>
                <a:gd name="connsiteY886" fmla="*/ 299323 h 431653"/>
                <a:gd name="connsiteX887" fmla="*/ 228971 w 257280"/>
                <a:gd name="connsiteY887" fmla="*/ 296846 h 431653"/>
                <a:gd name="connsiteX888" fmla="*/ 227915 w 257280"/>
                <a:gd name="connsiteY888" fmla="*/ 296075 h 431653"/>
                <a:gd name="connsiteX889" fmla="*/ 228638 w 257280"/>
                <a:gd name="connsiteY889" fmla="*/ 294113 h 431653"/>
                <a:gd name="connsiteX890" fmla="*/ 228705 w 257280"/>
                <a:gd name="connsiteY890" fmla="*/ 290922 h 431653"/>
                <a:gd name="connsiteX891" fmla="*/ 230191 w 257280"/>
                <a:gd name="connsiteY891" fmla="*/ 289465 h 431653"/>
                <a:gd name="connsiteX892" fmla="*/ 230877 w 257280"/>
                <a:gd name="connsiteY892" fmla="*/ 289036 h 431653"/>
                <a:gd name="connsiteX893" fmla="*/ 232001 w 257280"/>
                <a:gd name="connsiteY893" fmla="*/ 287484 h 431653"/>
                <a:gd name="connsiteX894" fmla="*/ 232506 w 257280"/>
                <a:gd name="connsiteY894" fmla="*/ 287398 h 431653"/>
                <a:gd name="connsiteX895" fmla="*/ 232982 w 257280"/>
                <a:gd name="connsiteY895" fmla="*/ 288693 h 431653"/>
                <a:gd name="connsiteX896" fmla="*/ 231972 w 257280"/>
                <a:gd name="connsiteY896" fmla="*/ 292656 h 431653"/>
                <a:gd name="connsiteX897" fmla="*/ 233486 w 257280"/>
                <a:gd name="connsiteY897" fmla="*/ 297342 h 431653"/>
                <a:gd name="connsiteX898" fmla="*/ 232972 w 257280"/>
                <a:gd name="connsiteY898" fmla="*/ 300266 h 431653"/>
                <a:gd name="connsiteX899" fmla="*/ 233192 w 257280"/>
                <a:gd name="connsiteY899" fmla="*/ 300923 h 431653"/>
                <a:gd name="connsiteX900" fmla="*/ 233125 w 257280"/>
                <a:gd name="connsiteY900" fmla="*/ 301580 h 431653"/>
                <a:gd name="connsiteX901" fmla="*/ 203826 w 257280"/>
                <a:gd name="connsiteY901" fmla="*/ 305010 h 431653"/>
                <a:gd name="connsiteX902" fmla="*/ 203568 w 257280"/>
                <a:gd name="connsiteY902" fmla="*/ 306000 h 431653"/>
                <a:gd name="connsiteX903" fmla="*/ 201463 w 257280"/>
                <a:gd name="connsiteY903" fmla="*/ 305924 h 431653"/>
                <a:gd name="connsiteX904" fmla="*/ 200711 w 257280"/>
                <a:gd name="connsiteY904" fmla="*/ 306076 h 431653"/>
                <a:gd name="connsiteX905" fmla="*/ 198730 w 257280"/>
                <a:gd name="connsiteY905" fmla="*/ 308610 h 431653"/>
                <a:gd name="connsiteX906" fmla="*/ 197568 w 257280"/>
                <a:gd name="connsiteY906" fmla="*/ 309248 h 431653"/>
                <a:gd name="connsiteX907" fmla="*/ 191224 w 257280"/>
                <a:gd name="connsiteY907" fmla="*/ 310077 h 431653"/>
                <a:gd name="connsiteX908" fmla="*/ 186233 w 257280"/>
                <a:gd name="connsiteY908" fmla="*/ 309410 h 431653"/>
                <a:gd name="connsiteX909" fmla="*/ 184518 w 257280"/>
                <a:gd name="connsiteY909" fmla="*/ 308019 h 431653"/>
                <a:gd name="connsiteX910" fmla="*/ 183404 w 257280"/>
                <a:gd name="connsiteY910" fmla="*/ 305724 h 431653"/>
                <a:gd name="connsiteX911" fmla="*/ 183062 w 257280"/>
                <a:gd name="connsiteY911" fmla="*/ 304209 h 431653"/>
                <a:gd name="connsiteX912" fmla="*/ 184318 w 257280"/>
                <a:gd name="connsiteY912" fmla="*/ 302552 h 431653"/>
                <a:gd name="connsiteX913" fmla="*/ 185519 w 257280"/>
                <a:gd name="connsiteY913" fmla="*/ 301457 h 431653"/>
                <a:gd name="connsiteX914" fmla="*/ 189557 w 257280"/>
                <a:gd name="connsiteY914" fmla="*/ 299285 h 431653"/>
                <a:gd name="connsiteX915" fmla="*/ 190472 w 257280"/>
                <a:gd name="connsiteY915" fmla="*/ 297637 h 431653"/>
                <a:gd name="connsiteX916" fmla="*/ 192587 w 257280"/>
                <a:gd name="connsiteY916" fmla="*/ 295647 h 431653"/>
                <a:gd name="connsiteX917" fmla="*/ 196939 w 257280"/>
                <a:gd name="connsiteY917" fmla="*/ 294980 h 431653"/>
                <a:gd name="connsiteX918" fmla="*/ 197358 w 257280"/>
                <a:gd name="connsiteY918" fmla="*/ 295475 h 431653"/>
                <a:gd name="connsiteX919" fmla="*/ 197939 w 257280"/>
                <a:gd name="connsiteY919" fmla="*/ 295789 h 431653"/>
                <a:gd name="connsiteX920" fmla="*/ 198816 w 257280"/>
                <a:gd name="connsiteY920" fmla="*/ 295875 h 431653"/>
                <a:gd name="connsiteX921" fmla="*/ 200978 w 257280"/>
                <a:gd name="connsiteY921" fmla="*/ 297513 h 431653"/>
                <a:gd name="connsiteX922" fmla="*/ 203397 w 257280"/>
                <a:gd name="connsiteY922" fmla="*/ 298561 h 431653"/>
                <a:gd name="connsiteX923" fmla="*/ 202807 w 257280"/>
                <a:gd name="connsiteY923" fmla="*/ 302533 h 431653"/>
                <a:gd name="connsiteX924" fmla="*/ 203531 w 257280"/>
                <a:gd name="connsiteY924" fmla="*/ 303876 h 431653"/>
                <a:gd name="connsiteX925" fmla="*/ 203826 w 257280"/>
                <a:gd name="connsiteY925" fmla="*/ 305010 h 431653"/>
                <a:gd name="connsiteX926" fmla="*/ 222190 w 257280"/>
                <a:gd name="connsiteY926" fmla="*/ 299752 h 431653"/>
                <a:gd name="connsiteX927" fmla="*/ 222371 w 257280"/>
                <a:gd name="connsiteY927" fmla="*/ 301085 h 431653"/>
                <a:gd name="connsiteX928" fmla="*/ 218942 w 257280"/>
                <a:gd name="connsiteY928" fmla="*/ 297571 h 431653"/>
                <a:gd name="connsiteX929" fmla="*/ 218247 w 257280"/>
                <a:gd name="connsiteY929" fmla="*/ 295084 h 431653"/>
                <a:gd name="connsiteX930" fmla="*/ 219390 w 257280"/>
                <a:gd name="connsiteY930" fmla="*/ 295189 h 431653"/>
                <a:gd name="connsiteX931" fmla="*/ 220856 w 257280"/>
                <a:gd name="connsiteY931" fmla="*/ 296142 h 431653"/>
                <a:gd name="connsiteX932" fmla="*/ 222190 w 257280"/>
                <a:gd name="connsiteY932" fmla="*/ 299752 h 431653"/>
                <a:gd name="connsiteX933" fmla="*/ 242993 w 257280"/>
                <a:gd name="connsiteY933" fmla="*/ 305581 h 431653"/>
                <a:gd name="connsiteX934" fmla="*/ 242659 w 257280"/>
                <a:gd name="connsiteY934" fmla="*/ 305724 h 431653"/>
                <a:gd name="connsiteX935" fmla="*/ 241173 w 257280"/>
                <a:gd name="connsiteY935" fmla="*/ 303628 h 431653"/>
                <a:gd name="connsiteX936" fmla="*/ 241373 w 257280"/>
                <a:gd name="connsiteY936" fmla="*/ 301247 h 431653"/>
                <a:gd name="connsiteX937" fmla="*/ 243383 w 257280"/>
                <a:gd name="connsiteY937" fmla="*/ 297685 h 431653"/>
                <a:gd name="connsiteX938" fmla="*/ 244869 w 257280"/>
                <a:gd name="connsiteY938" fmla="*/ 300799 h 431653"/>
                <a:gd name="connsiteX939" fmla="*/ 244850 w 257280"/>
                <a:gd name="connsiteY939" fmla="*/ 302209 h 431653"/>
                <a:gd name="connsiteX940" fmla="*/ 244640 w 257280"/>
                <a:gd name="connsiteY940" fmla="*/ 302904 h 431653"/>
                <a:gd name="connsiteX941" fmla="*/ 246031 w 257280"/>
                <a:gd name="connsiteY941" fmla="*/ 304667 h 431653"/>
                <a:gd name="connsiteX942" fmla="*/ 245069 w 257280"/>
                <a:gd name="connsiteY942" fmla="*/ 305533 h 431653"/>
                <a:gd name="connsiteX943" fmla="*/ 242993 w 257280"/>
                <a:gd name="connsiteY943" fmla="*/ 305581 h 431653"/>
                <a:gd name="connsiteX944" fmla="*/ 241573 w 257280"/>
                <a:gd name="connsiteY944" fmla="*/ 317563 h 431653"/>
                <a:gd name="connsiteX945" fmla="*/ 243754 w 257280"/>
                <a:gd name="connsiteY945" fmla="*/ 319183 h 431653"/>
                <a:gd name="connsiteX946" fmla="*/ 246583 w 257280"/>
                <a:gd name="connsiteY946" fmla="*/ 318754 h 431653"/>
                <a:gd name="connsiteX947" fmla="*/ 246545 w 257280"/>
                <a:gd name="connsiteY947" fmla="*/ 322840 h 431653"/>
                <a:gd name="connsiteX948" fmla="*/ 247002 w 257280"/>
                <a:gd name="connsiteY948" fmla="*/ 324031 h 431653"/>
                <a:gd name="connsiteX949" fmla="*/ 249565 w 257280"/>
                <a:gd name="connsiteY949" fmla="*/ 327488 h 431653"/>
                <a:gd name="connsiteX950" fmla="*/ 249965 w 257280"/>
                <a:gd name="connsiteY950" fmla="*/ 330375 h 431653"/>
                <a:gd name="connsiteX951" fmla="*/ 248451 w 257280"/>
                <a:gd name="connsiteY951" fmla="*/ 333080 h 431653"/>
                <a:gd name="connsiteX952" fmla="*/ 247317 w 257280"/>
                <a:gd name="connsiteY952" fmla="*/ 334366 h 431653"/>
                <a:gd name="connsiteX953" fmla="*/ 245202 w 257280"/>
                <a:gd name="connsiteY953" fmla="*/ 336214 h 431653"/>
                <a:gd name="connsiteX954" fmla="*/ 245155 w 257280"/>
                <a:gd name="connsiteY954" fmla="*/ 337061 h 431653"/>
                <a:gd name="connsiteX955" fmla="*/ 246050 w 257280"/>
                <a:gd name="connsiteY955" fmla="*/ 338023 h 431653"/>
                <a:gd name="connsiteX956" fmla="*/ 248974 w 257280"/>
                <a:gd name="connsiteY956" fmla="*/ 338576 h 431653"/>
                <a:gd name="connsiteX957" fmla="*/ 251184 w 257280"/>
                <a:gd name="connsiteY957" fmla="*/ 340062 h 431653"/>
                <a:gd name="connsiteX958" fmla="*/ 251575 w 257280"/>
                <a:gd name="connsiteY958" fmla="*/ 344281 h 431653"/>
                <a:gd name="connsiteX959" fmla="*/ 253689 w 257280"/>
                <a:gd name="connsiteY959" fmla="*/ 347605 h 431653"/>
                <a:gd name="connsiteX960" fmla="*/ 253632 w 257280"/>
                <a:gd name="connsiteY960" fmla="*/ 349053 h 431653"/>
                <a:gd name="connsiteX961" fmla="*/ 252794 w 257280"/>
                <a:gd name="connsiteY961" fmla="*/ 354997 h 431653"/>
                <a:gd name="connsiteX962" fmla="*/ 253061 w 257280"/>
                <a:gd name="connsiteY962" fmla="*/ 357530 h 431653"/>
                <a:gd name="connsiteX963" fmla="*/ 254641 w 257280"/>
                <a:gd name="connsiteY963" fmla="*/ 359559 h 431653"/>
                <a:gd name="connsiteX964" fmla="*/ 255975 w 257280"/>
                <a:gd name="connsiteY964" fmla="*/ 360416 h 431653"/>
                <a:gd name="connsiteX965" fmla="*/ 256661 w 257280"/>
                <a:gd name="connsiteY965" fmla="*/ 361693 h 431653"/>
                <a:gd name="connsiteX966" fmla="*/ 257280 w 257280"/>
                <a:gd name="connsiteY966" fmla="*/ 365188 h 431653"/>
                <a:gd name="connsiteX967" fmla="*/ 257166 w 257280"/>
                <a:gd name="connsiteY967" fmla="*/ 371122 h 431653"/>
                <a:gd name="connsiteX968" fmla="*/ 256966 w 257280"/>
                <a:gd name="connsiteY968" fmla="*/ 373199 h 431653"/>
                <a:gd name="connsiteX969" fmla="*/ 256032 w 257280"/>
                <a:gd name="connsiteY969" fmla="*/ 375123 h 431653"/>
                <a:gd name="connsiteX970" fmla="*/ 253146 w 257280"/>
                <a:gd name="connsiteY970" fmla="*/ 379495 h 431653"/>
                <a:gd name="connsiteX971" fmla="*/ 249279 w 257280"/>
                <a:gd name="connsiteY971" fmla="*/ 382972 h 431653"/>
                <a:gd name="connsiteX972" fmla="*/ 247212 w 257280"/>
                <a:gd name="connsiteY972" fmla="*/ 382743 h 431653"/>
                <a:gd name="connsiteX973" fmla="*/ 246555 w 257280"/>
                <a:gd name="connsiteY973" fmla="*/ 383772 h 431653"/>
                <a:gd name="connsiteX974" fmla="*/ 247841 w 257280"/>
                <a:gd name="connsiteY974" fmla="*/ 386944 h 431653"/>
                <a:gd name="connsiteX975" fmla="*/ 247326 w 257280"/>
                <a:gd name="connsiteY975" fmla="*/ 393640 h 431653"/>
                <a:gd name="connsiteX976" fmla="*/ 246479 w 257280"/>
                <a:gd name="connsiteY976" fmla="*/ 398278 h 431653"/>
                <a:gd name="connsiteX977" fmla="*/ 245221 w 257280"/>
                <a:gd name="connsiteY977" fmla="*/ 395926 h 431653"/>
                <a:gd name="connsiteX978" fmla="*/ 244345 w 257280"/>
                <a:gd name="connsiteY978" fmla="*/ 393468 h 431653"/>
                <a:gd name="connsiteX979" fmla="*/ 243554 w 257280"/>
                <a:gd name="connsiteY979" fmla="*/ 386953 h 431653"/>
                <a:gd name="connsiteX980" fmla="*/ 242564 w 257280"/>
                <a:gd name="connsiteY980" fmla="*/ 384019 h 431653"/>
                <a:gd name="connsiteX981" fmla="*/ 241011 w 257280"/>
                <a:gd name="connsiteY981" fmla="*/ 381333 h 431653"/>
                <a:gd name="connsiteX982" fmla="*/ 240392 w 257280"/>
                <a:gd name="connsiteY982" fmla="*/ 378933 h 431653"/>
                <a:gd name="connsiteX983" fmla="*/ 238783 w 257280"/>
                <a:gd name="connsiteY983" fmla="*/ 376695 h 431653"/>
                <a:gd name="connsiteX984" fmla="*/ 236725 w 257280"/>
                <a:gd name="connsiteY984" fmla="*/ 370904 h 431653"/>
                <a:gd name="connsiteX985" fmla="*/ 235363 w 257280"/>
                <a:gd name="connsiteY985" fmla="*/ 371199 h 431653"/>
                <a:gd name="connsiteX986" fmla="*/ 233106 w 257280"/>
                <a:gd name="connsiteY986" fmla="*/ 372789 h 431653"/>
                <a:gd name="connsiteX987" fmla="*/ 232601 w 257280"/>
                <a:gd name="connsiteY987" fmla="*/ 373875 h 431653"/>
                <a:gd name="connsiteX988" fmla="*/ 232334 w 257280"/>
                <a:gd name="connsiteY988" fmla="*/ 375523 h 431653"/>
                <a:gd name="connsiteX989" fmla="*/ 231810 w 257280"/>
                <a:gd name="connsiteY989" fmla="*/ 377009 h 431653"/>
                <a:gd name="connsiteX990" fmla="*/ 229181 w 257280"/>
                <a:gd name="connsiteY990" fmla="*/ 379381 h 431653"/>
                <a:gd name="connsiteX991" fmla="*/ 227105 w 257280"/>
                <a:gd name="connsiteY991" fmla="*/ 382200 h 431653"/>
                <a:gd name="connsiteX992" fmla="*/ 225400 w 257280"/>
                <a:gd name="connsiteY992" fmla="*/ 385286 h 431653"/>
                <a:gd name="connsiteX993" fmla="*/ 224857 w 257280"/>
                <a:gd name="connsiteY993" fmla="*/ 388115 h 431653"/>
                <a:gd name="connsiteX994" fmla="*/ 226248 w 257280"/>
                <a:gd name="connsiteY994" fmla="*/ 390325 h 431653"/>
                <a:gd name="connsiteX995" fmla="*/ 227676 w 257280"/>
                <a:gd name="connsiteY995" fmla="*/ 391220 h 431653"/>
                <a:gd name="connsiteX996" fmla="*/ 229762 w 257280"/>
                <a:gd name="connsiteY996" fmla="*/ 393202 h 431653"/>
                <a:gd name="connsiteX997" fmla="*/ 230400 w 257280"/>
                <a:gd name="connsiteY997" fmla="*/ 394106 h 431653"/>
                <a:gd name="connsiteX998" fmla="*/ 232591 w 257280"/>
                <a:gd name="connsiteY998" fmla="*/ 400536 h 431653"/>
                <a:gd name="connsiteX999" fmla="*/ 232515 w 257280"/>
                <a:gd name="connsiteY999" fmla="*/ 407118 h 431653"/>
                <a:gd name="connsiteX1000" fmla="*/ 230915 w 257280"/>
                <a:gd name="connsiteY1000" fmla="*/ 410013 h 431653"/>
                <a:gd name="connsiteX1001" fmla="*/ 226848 w 257280"/>
                <a:gd name="connsiteY1001" fmla="*/ 415509 h 431653"/>
                <a:gd name="connsiteX1002" fmla="*/ 223914 w 257280"/>
                <a:gd name="connsiteY1002" fmla="*/ 417252 h 431653"/>
                <a:gd name="connsiteX1003" fmla="*/ 222352 w 257280"/>
                <a:gd name="connsiteY1003" fmla="*/ 416366 h 431653"/>
                <a:gd name="connsiteX1004" fmla="*/ 221095 w 257280"/>
                <a:gd name="connsiteY1004" fmla="*/ 413033 h 431653"/>
                <a:gd name="connsiteX1005" fmla="*/ 220895 w 257280"/>
                <a:gd name="connsiteY1005" fmla="*/ 411661 h 431653"/>
                <a:gd name="connsiteX1006" fmla="*/ 221742 w 257280"/>
                <a:gd name="connsiteY1006" fmla="*/ 408527 h 431653"/>
                <a:gd name="connsiteX1007" fmla="*/ 221838 w 257280"/>
                <a:gd name="connsiteY1007" fmla="*/ 405660 h 431653"/>
                <a:gd name="connsiteX1008" fmla="*/ 220847 w 257280"/>
                <a:gd name="connsiteY1008" fmla="*/ 404689 h 431653"/>
                <a:gd name="connsiteX1009" fmla="*/ 219770 w 257280"/>
                <a:gd name="connsiteY1009" fmla="*/ 404879 h 431653"/>
                <a:gd name="connsiteX1010" fmla="*/ 219313 w 257280"/>
                <a:gd name="connsiteY1010" fmla="*/ 405289 h 431653"/>
                <a:gd name="connsiteX1011" fmla="*/ 216694 w 257280"/>
                <a:gd name="connsiteY1011" fmla="*/ 409051 h 431653"/>
                <a:gd name="connsiteX1012" fmla="*/ 215608 w 257280"/>
                <a:gd name="connsiteY1012" fmla="*/ 410003 h 431653"/>
                <a:gd name="connsiteX1013" fmla="*/ 213999 w 257280"/>
                <a:gd name="connsiteY1013" fmla="*/ 410137 h 431653"/>
                <a:gd name="connsiteX1014" fmla="*/ 212722 w 257280"/>
                <a:gd name="connsiteY1014" fmla="*/ 409880 h 431653"/>
                <a:gd name="connsiteX1015" fmla="*/ 204950 w 257280"/>
                <a:gd name="connsiteY1015" fmla="*/ 406594 h 431653"/>
                <a:gd name="connsiteX1016" fmla="*/ 198597 w 257280"/>
                <a:gd name="connsiteY1016" fmla="*/ 403355 h 431653"/>
                <a:gd name="connsiteX1017" fmla="*/ 193624 w 257280"/>
                <a:gd name="connsiteY1017" fmla="*/ 400326 h 431653"/>
                <a:gd name="connsiteX1018" fmla="*/ 190024 w 257280"/>
                <a:gd name="connsiteY1018" fmla="*/ 395754 h 431653"/>
                <a:gd name="connsiteX1019" fmla="*/ 189272 w 257280"/>
                <a:gd name="connsiteY1019" fmla="*/ 392335 h 431653"/>
                <a:gd name="connsiteX1020" fmla="*/ 189224 w 257280"/>
                <a:gd name="connsiteY1020" fmla="*/ 388753 h 431653"/>
                <a:gd name="connsiteX1021" fmla="*/ 187614 w 257280"/>
                <a:gd name="connsiteY1021" fmla="*/ 383505 h 431653"/>
                <a:gd name="connsiteX1022" fmla="*/ 187423 w 257280"/>
                <a:gd name="connsiteY1022" fmla="*/ 381714 h 431653"/>
                <a:gd name="connsiteX1023" fmla="*/ 187538 w 257280"/>
                <a:gd name="connsiteY1023" fmla="*/ 380000 h 431653"/>
                <a:gd name="connsiteX1024" fmla="*/ 189148 w 257280"/>
                <a:gd name="connsiteY1024" fmla="*/ 376781 h 431653"/>
                <a:gd name="connsiteX1025" fmla="*/ 191081 w 257280"/>
                <a:gd name="connsiteY1025" fmla="*/ 375152 h 431653"/>
                <a:gd name="connsiteX1026" fmla="*/ 192167 w 257280"/>
                <a:gd name="connsiteY1026" fmla="*/ 373980 h 431653"/>
                <a:gd name="connsiteX1027" fmla="*/ 193034 w 257280"/>
                <a:gd name="connsiteY1027" fmla="*/ 372685 h 431653"/>
                <a:gd name="connsiteX1028" fmla="*/ 193634 w 257280"/>
                <a:gd name="connsiteY1028" fmla="*/ 370951 h 431653"/>
                <a:gd name="connsiteX1029" fmla="*/ 193463 w 257280"/>
                <a:gd name="connsiteY1029" fmla="*/ 369227 h 431653"/>
                <a:gd name="connsiteX1030" fmla="*/ 192815 w 257280"/>
                <a:gd name="connsiteY1030" fmla="*/ 368151 h 431653"/>
                <a:gd name="connsiteX1031" fmla="*/ 189757 w 257280"/>
                <a:gd name="connsiteY1031" fmla="*/ 364369 h 431653"/>
                <a:gd name="connsiteX1032" fmla="*/ 187100 w 257280"/>
                <a:gd name="connsiteY1032" fmla="*/ 362045 h 431653"/>
                <a:gd name="connsiteX1033" fmla="*/ 181661 w 257280"/>
                <a:gd name="connsiteY1033" fmla="*/ 359959 h 431653"/>
                <a:gd name="connsiteX1034" fmla="*/ 180394 w 257280"/>
                <a:gd name="connsiteY1034" fmla="*/ 358807 h 431653"/>
                <a:gd name="connsiteX1035" fmla="*/ 179004 w 257280"/>
                <a:gd name="connsiteY1035" fmla="*/ 357940 h 431653"/>
                <a:gd name="connsiteX1036" fmla="*/ 177489 w 257280"/>
                <a:gd name="connsiteY1036" fmla="*/ 357568 h 431653"/>
                <a:gd name="connsiteX1037" fmla="*/ 176003 w 257280"/>
                <a:gd name="connsiteY1037" fmla="*/ 357559 h 431653"/>
                <a:gd name="connsiteX1038" fmla="*/ 174393 w 257280"/>
                <a:gd name="connsiteY1038" fmla="*/ 358207 h 431653"/>
                <a:gd name="connsiteX1039" fmla="*/ 173974 w 257280"/>
                <a:gd name="connsiteY1039" fmla="*/ 359588 h 431653"/>
                <a:gd name="connsiteX1040" fmla="*/ 174089 w 257280"/>
                <a:gd name="connsiteY1040" fmla="*/ 360826 h 431653"/>
                <a:gd name="connsiteX1041" fmla="*/ 173946 w 257280"/>
                <a:gd name="connsiteY1041" fmla="*/ 362026 h 431653"/>
                <a:gd name="connsiteX1042" fmla="*/ 171669 w 257280"/>
                <a:gd name="connsiteY1042" fmla="*/ 368932 h 431653"/>
                <a:gd name="connsiteX1043" fmla="*/ 168755 w 257280"/>
                <a:gd name="connsiteY1043" fmla="*/ 367417 h 431653"/>
                <a:gd name="connsiteX1044" fmla="*/ 165974 w 257280"/>
                <a:gd name="connsiteY1044" fmla="*/ 365665 h 431653"/>
                <a:gd name="connsiteX1045" fmla="*/ 165240 w 257280"/>
                <a:gd name="connsiteY1045" fmla="*/ 364436 h 431653"/>
                <a:gd name="connsiteX1046" fmla="*/ 164925 w 257280"/>
                <a:gd name="connsiteY1046" fmla="*/ 362969 h 431653"/>
                <a:gd name="connsiteX1047" fmla="*/ 164449 w 257280"/>
                <a:gd name="connsiteY1047" fmla="*/ 361979 h 431653"/>
                <a:gd name="connsiteX1048" fmla="*/ 163802 w 257280"/>
                <a:gd name="connsiteY1048" fmla="*/ 361083 h 431653"/>
                <a:gd name="connsiteX1049" fmla="*/ 162526 w 257280"/>
                <a:gd name="connsiteY1049" fmla="*/ 363388 h 431653"/>
                <a:gd name="connsiteX1050" fmla="*/ 160934 w 257280"/>
                <a:gd name="connsiteY1050" fmla="*/ 365207 h 431653"/>
                <a:gd name="connsiteX1051" fmla="*/ 158991 w 257280"/>
                <a:gd name="connsiteY1051" fmla="*/ 365627 h 431653"/>
                <a:gd name="connsiteX1052" fmla="*/ 157020 w 257280"/>
                <a:gd name="connsiteY1052" fmla="*/ 365655 h 431653"/>
                <a:gd name="connsiteX1053" fmla="*/ 156372 w 257280"/>
                <a:gd name="connsiteY1053" fmla="*/ 364865 h 431653"/>
                <a:gd name="connsiteX1054" fmla="*/ 155658 w 257280"/>
                <a:gd name="connsiteY1054" fmla="*/ 360474 h 431653"/>
                <a:gd name="connsiteX1055" fmla="*/ 153572 w 257280"/>
                <a:gd name="connsiteY1055" fmla="*/ 359083 h 431653"/>
                <a:gd name="connsiteX1056" fmla="*/ 150962 w 257280"/>
                <a:gd name="connsiteY1056" fmla="*/ 359378 h 431653"/>
                <a:gd name="connsiteX1057" fmla="*/ 147800 w 257280"/>
                <a:gd name="connsiteY1057" fmla="*/ 361797 h 431653"/>
                <a:gd name="connsiteX1058" fmla="*/ 147181 w 257280"/>
                <a:gd name="connsiteY1058" fmla="*/ 362702 h 431653"/>
                <a:gd name="connsiteX1059" fmla="*/ 146485 w 257280"/>
                <a:gd name="connsiteY1059" fmla="*/ 364789 h 431653"/>
                <a:gd name="connsiteX1060" fmla="*/ 143047 w 257280"/>
                <a:gd name="connsiteY1060" fmla="*/ 370713 h 431653"/>
                <a:gd name="connsiteX1061" fmla="*/ 141227 w 257280"/>
                <a:gd name="connsiteY1061" fmla="*/ 375266 h 431653"/>
                <a:gd name="connsiteX1062" fmla="*/ 139208 w 257280"/>
                <a:gd name="connsiteY1062" fmla="*/ 379704 h 431653"/>
                <a:gd name="connsiteX1063" fmla="*/ 138312 w 257280"/>
                <a:gd name="connsiteY1063" fmla="*/ 381162 h 431653"/>
                <a:gd name="connsiteX1064" fmla="*/ 137122 w 257280"/>
                <a:gd name="connsiteY1064" fmla="*/ 382124 h 431653"/>
                <a:gd name="connsiteX1065" fmla="*/ 135246 w 257280"/>
                <a:gd name="connsiteY1065" fmla="*/ 381724 h 431653"/>
                <a:gd name="connsiteX1066" fmla="*/ 133541 w 257280"/>
                <a:gd name="connsiteY1066" fmla="*/ 380667 h 431653"/>
                <a:gd name="connsiteX1067" fmla="*/ 131941 w 257280"/>
                <a:gd name="connsiteY1067" fmla="*/ 377809 h 431653"/>
                <a:gd name="connsiteX1068" fmla="*/ 132483 w 257280"/>
                <a:gd name="connsiteY1068" fmla="*/ 374485 h 431653"/>
                <a:gd name="connsiteX1069" fmla="*/ 134274 w 257280"/>
                <a:gd name="connsiteY1069" fmla="*/ 372361 h 431653"/>
                <a:gd name="connsiteX1070" fmla="*/ 135770 w 257280"/>
                <a:gd name="connsiteY1070" fmla="*/ 370094 h 431653"/>
                <a:gd name="connsiteX1071" fmla="*/ 137570 w 257280"/>
                <a:gd name="connsiteY1071" fmla="*/ 362160 h 431653"/>
                <a:gd name="connsiteX1072" fmla="*/ 137713 w 257280"/>
                <a:gd name="connsiteY1072" fmla="*/ 359340 h 431653"/>
                <a:gd name="connsiteX1073" fmla="*/ 138027 w 257280"/>
                <a:gd name="connsiteY1073" fmla="*/ 358130 h 431653"/>
                <a:gd name="connsiteX1074" fmla="*/ 141008 w 257280"/>
                <a:gd name="connsiteY1074" fmla="*/ 354521 h 431653"/>
                <a:gd name="connsiteX1075" fmla="*/ 143523 w 257280"/>
                <a:gd name="connsiteY1075" fmla="*/ 352282 h 431653"/>
                <a:gd name="connsiteX1076" fmla="*/ 144847 w 257280"/>
                <a:gd name="connsiteY1076" fmla="*/ 351815 h 431653"/>
                <a:gd name="connsiteX1077" fmla="*/ 150266 w 257280"/>
                <a:gd name="connsiteY1077" fmla="*/ 350539 h 431653"/>
                <a:gd name="connsiteX1078" fmla="*/ 152495 w 257280"/>
                <a:gd name="connsiteY1078" fmla="*/ 349472 h 431653"/>
                <a:gd name="connsiteX1079" fmla="*/ 156010 w 257280"/>
                <a:gd name="connsiteY1079" fmla="*/ 349453 h 431653"/>
                <a:gd name="connsiteX1080" fmla="*/ 158868 w 257280"/>
                <a:gd name="connsiteY1080" fmla="*/ 348844 h 431653"/>
                <a:gd name="connsiteX1081" fmla="*/ 161144 w 257280"/>
                <a:gd name="connsiteY1081" fmla="*/ 347120 h 431653"/>
                <a:gd name="connsiteX1082" fmla="*/ 161316 w 257280"/>
                <a:gd name="connsiteY1082" fmla="*/ 345338 h 431653"/>
                <a:gd name="connsiteX1083" fmla="*/ 161211 w 257280"/>
                <a:gd name="connsiteY1083" fmla="*/ 343481 h 431653"/>
                <a:gd name="connsiteX1084" fmla="*/ 161716 w 257280"/>
                <a:gd name="connsiteY1084" fmla="*/ 342347 h 431653"/>
                <a:gd name="connsiteX1085" fmla="*/ 162592 w 257280"/>
                <a:gd name="connsiteY1085" fmla="*/ 341395 h 431653"/>
                <a:gd name="connsiteX1086" fmla="*/ 163811 w 257280"/>
                <a:gd name="connsiteY1086" fmla="*/ 340138 h 431653"/>
                <a:gd name="connsiteX1087" fmla="*/ 165183 w 257280"/>
                <a:gd name="connsiteY1087" fmla="*/ 339195 h 431653"/>
                <a:gd name="connsiteX1088" fmla="*/ 169079 w 257280"/>
                <a:gd name="connsiteY1088" fmla="*/ 338509 h 431653"/>
                <a:gd name="connsiteX1089" fmla="*/ 170374 w 257280"/>
                <a:gd name="connsiteY1089" fmla="*/ 337728 h 431653"/>
                <a:gd name="connsiteX1090" fmla="*/ 171412 w 257280"/>
                <a:gd name="connsiteY1090" fmla="*/ 336518 h 431653"/>
                <a:gd name="connsiteX1091" fmla="*/ 172860 w 257280"/>
                <a:gd name="connsiteY1091" fmla="*/ 334156 h 431653"/>
                <a:gd name="connsiteX1092" fmla="*/ 174584 w 257280"/>
                <a:gd name="connsiteY1092" fmla="*/ 334746 h 431653"/>
                <a:gd name="connsiteX1093" fmla="*/ 176318 w 257280"/>
                <a:gd name="connsiteY1093" fmla="*/ 335661 h 431653"/>
                <a:gd name="connsiteX1094" fmla="*/ 179432 w 257280"/>
                <a:gd name="connsiteY1094" fmla="*/ 336385 h 431653"/>
                <a:gd name="connsiteX1095" fmla="*/ 182185 w 257280"/>
                <a:gd name="connsiteY1095" fmla="*/ 338347 h 431653"/>
                <a:gd name="connsiteX1096" fmla="*/ 183957 w 257280"/>
                <a:gd name="connsiteY1096" fmla="*/ 341433 h 431653"/>
                <a:gd name="connsiteX1097" fmla="*/ 184252 w 257280"/>
                <a:gd name="connsiteY1097" fmla="*/ 342957 h 431653"/>
                <a:gd name="connsiteX1098" fmla="*/ 184709 w 257280"/>
                <a:gd name="connsiteY1098" fmla="*/ 347977 h 431653"/>
                <a:gd name="connsiteX1099" fmla="*/ 184071 w 257280"/>
                <a:gd name="connsiteY1099" fmla="*/ 349148 h 431653"/>
                <a:gd name="connsiteX1100" fmla="*/ 181385 w 257280"/>
                <a:gd name="connsiteY1100" fmla="*/ 351482 h 431653"/>
                <a:gd name="connsiteX1101" fmla="*/ 182623 w 257280"/>
                <a:gd name="connsiteY1101" fmla="*/ 351730 h 431653"/>
                <a:gd name="connsiteX1102" fmla="*/ 186147 w 257280"/>
                <a:gd name="connsiteY1102" fmla="*/ 349605 h 431653"/>
                <a:gd name="connsiteX1103" fmla="*/ 187909 w 257280"/>
                <a:gd name="connsiteY1103" fmla="*/ 348786 h 431653"/>
                <a:gd name="connsiteX1104" fmla="*/ 192253 w 257280"/>
                <a:gd name="connsiteY1104" fmla="*/ 347643 h 431653"/>
                <a:gd name="connsiteX1105" fmla="*/ 193272 w 257280"/>
                <a:gd name="connsiteY1105" fmla="*/ 346891 h 431653"/>
                <a:gd name="connsiteX1106" fmla="*/ 194024 w 257280"/>
                <a:gd name="connsiteY1106" fmla="*/ 345767 h 431653"/>
                <a:gd name="connsiteX1107" fmla="*/ 195558 w 257280"/>
                <a:gd name="connsiteY1107" fmla="*/ 342690 h 431653"/>
                <a:gd name="connsiteX1108" fmla="*/ 196672 w 257280"/>
                <a:gd name="connsiteY1108" fmla="*/ 339404 h 431653"/>
                <a:gd name="connsiteX1109" fmla="*/ 197558 w 257280"/>
                <a:gd name="connsiteY1109" fmla="*/ 338033 h 431653"/>
                <a:gd name="connsiteX1110" fmla="*/ 198806 w 257280"/>
                <a:gd name="connsiteY1110" fmla="*/ 336947 h 431653"/>
                <a:gd name="connsiteX1111" fmla="*/ 200054 w 257280"/>
                <a:gd name="connsiteY1111" fmla="*/ 336766 h 431653"/>
                <a:gd name="connsiteX1112" fmla="*/ 204617 w 257280"/>
                <a:gd name="connsiteY1112" fmla="*/ 339014 h 431653"/>
                <a:gd name="connsiteX1113" fmla="*/ 207540 w 257280"/>
                <a:gd name="connsiteY1113" fmla="*/ 337928 h 431653"/>
                <a:gd name="connsiteX1114" fmla="*/ 208359 w 257280"/>
                <a:gd name="connsiteY1114" fmla="*/ 334518 h 431653"/>
                <a:gd name="connsiteX1115" fmla="*/ 209026 w 257280"/>
                <a:gd name="connsiteY1115" fmla="*/ 329565 h 431653"/>
                <a:gd name="connsiteX1116" fmla="*/ 209550 w 257280"/>
                <a:gd name="connsiteY1116" fmla="*/ 328222 h 431653"/>
                <a:gd name="connsiteX1117" fmla="*/ 211227 w 257280"/>
                <a:gd name="connsiteY1117" fmla="*/ 326927 h 431653"/>
                <a:gd name="connsiteX1118" fmla="*/ 213227 w 257280"/>
                <a:gd name="connsiteY1118" fmla="*/ 327346 h 431653"/>
                <a:gd name="connsiteX1119" fmla="*/ 215970 w 257280"/>
                <a:gd name="connsiteY1119" fmla="*/ 329127 h 431653"/>
                <a:gd name="connsiteX1120" fmla="*/ 218504 w 257280"/>
                <a:gd name="connsiteY1120" fmla="*/ 329717 h 431653"/>
                <a:gd name="connsiteX1121" fmla="*/ 219446 w 257280"/>
                <a:gd name="connsiteY1121" fmla="*/ 328289 h 431653"/>
                <a:gd name="connsiteX1122" fmla="*/ 220342 w 257280"/>
                <a:gd name="connsiteY1122" fmla="*/ 325469 h 431653"/>
                <a:gd name="connsiteX1123" fmla="*/ 221361 w 257280"/>
                <a:gd name="connsiteY1123" fmla="*/ 325479 h 431653"/>
                <a:gd name="connsiteX1124" fmla="*/ 224771 w 257280"/>
                <a:gd name="connsiteY1124" fmla="*/ 326412 h 431653"/>
                <a:gd name="connsiteX1125" fmla="*/ 228067 w 257280"/>
                <a:gd name="connsiteY1125" fmla="*/ 325793 h 431653"/>
                <a:gd name="connsiteX1126" fmla="*/ 229001 w 257280"/>
                <a:gd name="connsiteY1126" fmla="*/ 322402 h 431653"/>
                <a:gd name="connsiteX1127" fmla="*/ 228381 w 257280"/>
                <a:gd name="connsiteY1127" fmla="*/ 318773 h 431653"/>
                <a:gd name="connsiteX1128" fmla="*/ 225800 w 257280"/>
                <a:gd name="connsiteY1128" fmla="*/ 308181 h 431653"/>
                <a:gd name="connsiteX1129" fmla="*/ 227333 w 257280"/>
                <a:gd name="connsiteY1129" fmla="*/ 305819 h 431653"/>
                <a:gd name="connsiteX1130" fmla="*/ 228667 w 257280"/>
                <a:gd name="connsiteY1130" fmla="*/ 305753 h 431653"/>
                <a:gd name="connsiteX1131" fmla="*/ 231915 w 257280"/>
                <a:gd name="connsiteY1131" fmla="*/ 308572 h 431653"/>
                <a:gd name="connsiteX1132" fmla="*/ 238173 w 257280"/>
                <a:gd name="connsiteY1132" fmla="*/ 312382 h 431653"/>
                <a:gd name="connsiteX1133" fmla="*/ 240259 w 257280"/>
                <a:gd name="connsiteY1133" fmla="*/ 314706 h 431653"/>
                <a:gd name="connsiteX1134" fmla="*/ 241573 w 257280"/>
                <a:gd name="connsiteY1134" fmla="*/ 317563 h 431653"/>
                <a:gd name="connsiteX1135" fmla="*/ 240621 w 257280"/>
                <a:gd name="connsiteY1135" fmla="*/ 310229 h 431653"/>
                <a:gd name="connsiteX1136" fmla="*/ 240135 w 257280"/>
                <a:gd name="connsiteY1136" fmla="*/ 310915 h 431653"/>
                <a:gd name="connsiteX1137" fmla="*/ 239326 w 257280"/>
                <a:gd name="connsiteY1137" fmla="*/ 309477 h 431653"/>
                <a:gd name="connsiteX1138" fmla="*/ 240030 w 257280"/>
                <a:gd name="connsiteY1138" fmla="*/ 306305 h 431653"/>
                <a:gd name="connsiteX1139" fmla="*/ 240545 w 257280"/>
                <a:gd name="connsiteY1139" fmla="*/ 305771 h 431653"/>
                <a:gd name="connsiteX1140" fmla="*/ 241211 w 257280"/>
                <a:gd name="connsiteY1140" fmla="*/ 307781 h 431653"/>
                <a:gd name="connsiteX1141" fmla="*/ 240621 w 257280"/>
                <a:gd name="connsiteY1141" fmla="*/ 310229 h 431653"/>
                <a:gd name="connsiteX1142" fmla="*/ 179861 w 257280"/>
                <a:gd name="connsiteY1142" fmla="*/ 319821 h 431653"/>
                <a:gd name="connsiteX1143" fmla="*/ 180090 w 257280"/>
                <a:gd name="connsiteY1143" fmla="*/ 322612 h 431653"/>
                <a:gd name="connsiteX1144" fmla="*/ 177632 w 257280"/>
                <a:gd name="connsiteY1144" fmla="*/ 323421 h 431653"/>
                <a:gd name="connsiteX1145" fmla="*/ 175660 w 257280"/>
                <a:gd name="connsiteY1145" fmla="*/ 322707 h 431653"/>
                <a:gd name="connsiteX1146" fmla="*/ 174393 w 257280"/>
                <a:gd name="connsiteY1146" fmla="*/ 321030 h 431653"/>
                <a:gd name="connsiteX1147" fmla="*/ 174403 w 257280"/>
                <a:gd name="connsiteY1147" fmla="*/ 320402 h 431653"/>
                <a:gd name="connsiteX1148" fmla="*/ 175508 w 257280"/>
                <a:gd name="connsiteY1148" fmla="*/ 320450 h 431653"/>
                <a:gd name="connsiteX1149" fmla="*/ 177937 w 257280"/>
                <a:gd name="connsiteY1149" fmla="*/ 318983 h 431653"/>
                <a:gd name="connsiteX1150" fmla="*/ 178708 w 257280"/>
                <a:gd name="connsiteY1150" fmla="*/ 318697 h 431653"/>
                <a:gd name="connsiteX1151" fmla="*/ 179861 w 257280"/>
                <a:gd name="connsiteY1151" fmla="*/ 319821 h 431653"/>
                <a:gd name="connsiteX1152" fmla="*/ 209512 w 257280"/>
                <a:gd name="connsiteY1152" fmla="*/ 322364 h 431653"/>
                <a:gd name="connsiteX1153" fmla="*/ 208750 w 257280"/>
                <a:gd name="connsiteY1153" fmla="*/ 323964 h 431653"/>
                <a:gd name="connsiteX1154" fmla="*/ 205750 w 257280"/>
                <a:gd name="connsiteY1154" fmla="*/ 322640 h 431653"/>
                <a:gd name="connsiteX1155" fmla="*/ 205035 w 257280"/>
                <a:gd name="connsiteY1155" fmla="*/ 321488 h 431653"/>
                <a:gd name="connsiteX1156" fmla="*/ 205417 w 257280"/>
                <a:gd name="connsiteY1156" fmla="*/ 320126 h 431653"/>
                <a:gd name="connsiteX1157" fmla="*/ 206883 w 257280"/>
                <a:gd name="connsiteY1157" fmla="*/ 319659 h 431653"/>
                <a:gd name="connsiteX1158" fmla="*/ 207645 w 257280"/>
                <a:gd name="connsiteY1158" fmla="*/ 319659 h 431653"/>
                <a:gd name="connsiteX1159" fmla="*/ 209074 w 257280"/>
                <a:gd name="connsiteY1159" fmla="*/ 321088 h 431653"/>
                <a:gd name="connsiteX1160" fmla="*/ 209512 w 257280"/>
                <a:gd name="connsiteY1160" fmla="*/ 322364 h 431653"/>
                <a:gd name="connsiteX1161" fmla="*/ 10326 w 257280"/>
                <a:gd name="connsiteY1161" fmla="*/ 347291 h 431653"/>
                <a:gd name="connsiteX1162" fmla="*/ 8506 w 257280"/>
                <a:gd name="connsiteY1162" fmla="*/ 347919 h 431653"/>
                <a:gd name="connsiteX1163" fmla="*/ 8106 w 257280"/>
                <a:gd name="connsiteY1163" fmla="*/ 346243 h 431653"/>
                <a:gd name="connsiteX1164" fmla="*/ 8334 w 257280"/>
                <a:gd name="connsiteY1164" fmla="*/ 344595 h 431653"/>
                <a:gd name="connsiteX1165" fmla="*/ 9640 w 257280"/>
                <a:gd name="connsiteY1165" fmla="*/ 344776 h 431653"/>
                <a:gd name="connsiteX1166" fmla="*/ 10278 w 257280"/>
                <a:gd name="connsiteY1166" fmla="*/ 345291 h 431653"/>
                <a:gd name="connsiteX1167" fmla="*/ 10326 w 257280"/>
                <a:gd name="connsiteY1167" fmla="*/ 347291 h 431653"/>
                <a:gd name="connsiteX1168" fmla="*/ 2963 w 257280"/>
                <a:gd name="connsiteY1168" fmla="*/ 356178 h 431653"/>
                <a:gd name="connsiteX1169" fmla="*/ 1572 w 257280"/>
                <a:gd name="connsiteY1169" fmla="*/ 358216 h 431653"/>
                <a:gd name="connsiteX1170" fmla="*/ 0 w 257280"/>
                <a:gd name="connsiteY1170" fmla="*/ 355873 h 431653"/>
                <a:gd name="connsiteX1171" fmla="*/ 172 w 257280"/>
                <a:gd name="connsiteY1171" fmla="*/ 352606 h 431653"/>
                <a:gd name="connsiteX1172" fmla="*/ 658 w 257280"/>
                <a:gd name="connsiteY1172" fmla="*/ 351701 h 431653"/>
                <a:gd name="connsiteX1173" fmla="*/ 2877 w 257280"/>
                <a:gd name="connsiteY1173" fmla="*/ 351206 h 431653"/>
                <a:gd name="connsiteX1174" fmla="*/ 2963 w 257280"/>
                <a:gd name="connsiteY1174" fmla="*/ 356178 h 431653"/>
                <a:gd name="connsiteX1175" fmla="*/ 159534 w 257280"/>
                <a:gd name="connsiteY1175" fmla="*/ 368894 h 431653"/>
                <a:gd name="connsiteX1176" fmla="*/ 159830 w 257280"/>
                <a:gd name="connsiteY1176" fmla="*/ 369513 h 431653"/>
                <a:gd name="connsiteX1177" fmla="*/ 159706 w 257280"/>
                <a:gd name="connsiteY1177" fmla="*/ 370179 h 431653"/>
                <a:gd name="connsiteX1178" fmla="*/ 156925 w 257280"/>
                <a:gd name="connsiteY1178" fmla="*/ 371418 h 431653"/>
                <a:gd name="connsiteX1179" fmla="*/ 155991 w 257280"/>
                <a:gd name="connsiteY1179" fmla="*/ 371380 h 431653"/>
                <a:gd name="connsiteX1180" fmla="*/ 155772 w 257280"/>
                <a:gd name="connsiteY1180" fmla="*/ 369313 h 431653"/>
                <a:gd name="connsiteX1181" fmla="*/ 156458 w 257280"/>
                <a:gd name="connsiteY1181" fmla="*/ 368370 h 431653"/>
                <a:gd name="connsiteX1182" fmla="*/ 157772 w 257280"/>
                <a:gd name="connsiteY1182" fmla="*/ 369208 h 431653"/>
                <a:gd name="connsiteX1183" fmla="*/ 158934 w 257280"/>
                <a:gd name="connsiteY1183" fmla="*/ 368237 h 431653"/>
                <a:gd name="connsiteX1184" fmla="*/ 159534 w 257280"/>
                <a:gd name="connsiteY1184" fmla="*/ 368894 h 431653"/>
                <a:gd name="connsiteX1185" fmla="*/ 235658 w 257280"/>
                <a:gd name="connsiteY1185" fmla="*/ 380838 h 431653"/>
                <a:gd name="connsiteX1186" fmla="*/ 235239 w 257280"/>
                <a:gd name="connsiteY1186" fmla="*/ 382362 h 431653"/>
                <a:gd name="connsiteX1187" fmla="*/ 233592 w 257280"/>
                <a:gd name="connsiteY1187" fmla="*/ 378771 h 431653"/>
                <a:gd name="connsiteX1188" fmla="*/ 232944 w 257280"/>
                <a:gd name="connsiteY1188" fmla="*/ 377885 h 431653"/>
                <a:gd name="connsiteX1189" fmla="*/ 233782 w 257280"/>
                <a:gd name="connsiteY1189" fmla="*/ 374885 h 431653"/>
                <a:gd name="connsiteX1190" fmla="*/ 235620 w 257280"/>
                <a:gd name="connsiteY1190" fmla="*/ 376352 h 431653"/>
                <a:gd name="connsiteX1191" fmla="*/ 235658 w 257280"/>
                <a:gd name="connsiteY1191" fmla="*/ 380838 h 431653"/>
                <a:gd name="connsiteX1192" fmla="*/ 136970 w 257280"/>
                <a:gd name="connsiteY1192" fmla="*/ 395126 h 431653"/>
                <a:gd name="connsiteX1193" fmla="*/ 134264 w 257280"/>
                <a:gd name="connsiteY1193" fmla="*/ 395497 h 431653"/>
                <a:gd name="connsiteX1194" fmla="*/ 133398 w 257280"/>
                <a:gd name="connsiteY1194" fmla="*/ 395468 h 431653"/>
                <a:gd name="connsiteX1195" fmla="*/ 131274 w 257280"/>
                <a:gd name="connsiteY1195" fmla="*/ 392744 h 431653"/>
                <a:gd name="connsiteX1196" fmla="*/ 131074 w 257280"/>
                <a:gd name="connsiteY1196" fmla="*/ 391544 h 431653"/>
                <a:gd name="connsiteX1197" fmla="*/ 129369 w 257280"/>
                <a:gd name="connsiteY1197" fmla="*/ 390182 h 431653"/>
                <a:gd name="connsiteX1198" fmla="*/ 129988 w 257280"/>
                <a:gd name="connsiteY1198" fmla="*/ 388829 h 431653"/>
                <a:gd name="connsiteX1199" fmla="*/ 132198 w 257280"/>
                <a:gd name="connsiteY1199" fmla="*/ 388506 h 431653"/>
                <a:gd name="connsiteX1200" fmla="*/ 136027 w 257280"/>
                <a:gd name="connsiteY1200" fmla="*/ 386782 h 431653"/>
                <a:gd name="connsiteX1201" fmla="*/ 142170 w 257280"/>
                <a:gd name="connsiteY1201" fmla="*/ 389506 h 431653"/>
                <a:gd name="connsiteX1202" fmla="*/ 143123 w 257280"/>
                <a:gd name="connsiteY1202" fmla="*/ 390487 h 431653"/>
                <a:gd name="connsiteX1203" fmla="*/ 141208 w 257280"/>
                <a:gd name="connsiteY1203" fmla="*/ 391087 h 431653"/>
                <a:gd name="connsiteX1204" fmla="*/ 139846 w 257280"/>
                <a:gd name="connsiteY1204" fmla="*/ 393668 h 431653"/>
                <a:gd name="connsiteX1205" fmla="*/ 136970 w 257280"/>
                <a:gd name="connsiteY1205" fmla="*/ 395126 h 431653"/>
                <a:gd name="connsiteX1206" fmla="*/ 112005 w 257280"/>
                <a:gd name="connsiteY1206" fmla="*/ 404546 h 431653"/>
                <a:gd name="connsiteX1207" fmla="*/ 113462 w 257280"/>
                <a:gd name="connsiteY1207" fmla="*/ 406470 h 431653"/>
                <a:gd name="connsiteX1208" fmla="*/ 115291 w 257280"/>
                <a:gd name="connsiteY1208" fmla="*/ 405965 h 431653"/>
                <a:gd name="connsiteX1209" fmla="*/ 118206 w 257280"/>
                <a:gd name="connsiteY1209" fmla="*/ 406508 h 431653"/>
                <a:gd name="connsiteX1210" fmla="*/ 118825 w 257280"/>
                <a:gd name="connsiteY1210" fmla="*/ 407508 h 431653"/>
                <a:gd name="connsiteX1211" fmla="*/ 118729 w 257280"/>
                <a:gd name="connsiteY1211" fmla="*/ 408165 h 431653"/>
                <a:gd name="connsiteX1212" fmla="*/ 115614 w 257280"/>
                <a:gd name="connsiteY1212" fmla="*/ 410023 h 431653"/>
                <a:gd name="connsiteX1213" fmla="*/ 113567 w 257280"/>
                <a:gd name="connsiteY1213" fmla="*/ 408079 h 431653"/>
                <a:gd name="connsiteX1214" fmla="*/ 109957 w 257280"/>
                <a:gd name="connsiteY1214" fmla="*/ 409404 h 431653"/>
                <a:gd name="connsiteX1215" fmla="*/ 108233 w 257280"/>
                <a:gd name="connsiteY1215" fmla="*/ 408603 h 431653"/>
                <a:gd name="connsiteX1216" fmla="*/ 105880 w 257280"/>
                <a:gd name="connsiteY1216" fmla="*/ 409318 h 431653"/>
                <a:gd name="connsiteX1217" fmla="*/ 104433 w 257280"/>
                <a:gd name="connsiteY1217" fmla="*/ 407813 h 431653"/>
                <a:gd name="connsiteX1218" fmla="*/ 105023 w 257280"/>
                <a:gd name="connsiteY1218" fmla="*/ 406365 h 431653"/>
                <a:gd name="connsiteX1219" fmla="*/ 108757 w 257280"/>
                <a:gd name="connsiteY1219" fmla="*/ 403984 h 431653"/>
                <a:gd name="connsiteX1220" fmla="*/ 112005 w 257280"/>
                <a:gd name="connsiteY1220" fmla="*/ 404546 h 431653"/>
                <a:gd name="connsiteX1221" fmla="*/ 87716 w 257280"/>
                <a:gd name="connsiteY1221" fmla="*/ 426406 h 431653"/>
                <a:gd name="connsiteX1222" fmla="*/ 86992 w 257280"/>
                <a:gd name="connsiteY1222" fmla="*/ 428015 h 431653"/>
                <a:gd name="connsiteX1223" fmla="*/ 86144 w 257280"/>
                <a:gd name="connsiteY1223" fmla="*/ 428768 h 431653"/>
                <a:gd name="connsiteX1224" fmla="*/ 85040 w 257280"/>
                <a:gd name="connsiteY1224" fmla="*/ 428349 h 431653"/>
                <a:gd name="connsiteX1225" fmla="*/ 84192 w 257280"/>
                <a:gd name="connsiteY1225" fmla="*/ 427520 h 431653"/>
                <a:gd name="connsiteX1226" fmla="*/ 83715 w 257280"/>
                <a:gd name="connsiteY1226" fmla="*/ 428758 h 431653"/>
                <a:gd name="connsiteX1227" fmla="*/ 81382 w 257280"/>
                <a:gd name="connsiteY1227" fmla="*/ 429235 h 431653"/>
                <a:gd name="connsiteX1228" fmla="*/ 79906 w 257280"/>
                <a:gd name="connsiteY1228" fmla="*/ 431139 h 431653"/>
                <a:gd name="connsiteX1229" fmla="*/ 77753 w 257280"/>
                <a:gd name="connsiteY1229" fmla="*/ 431654 h 431653"/>
                <a:gd name="connsiteX1230" fmla="*/ 76248 w 257280"/>
                <a:gd name="connsiteY1230" fmla="*/ 431406 h 431653"/>
                <a:gd name="connsiteX1231" fmla="*/ 76410 w 257280"/>
                <a:gd name="connsiteY1231" fmla="*/ 429711 h 431653"/>
                <a:gd name="connsiteX1232" fmla="*/ 80572 w 257280"/>
                <a:gd name="connsiteY1232" fmla="*/ 427168 h 431653"/>
                <a:gd name="connsiteX1233" fmla="*/ 83163 w 257280"/>
                <a:gd name="connsiteY1233" fmla="*/ 426225 h 431653"/>
                <a:gd name="connsiteX1234" fmla="*/ 85440 w 257280"/>
                <a:gd name="connsiteY1234" fmla="*/ 424386 h 431653"/>
                <a:gd name="connsiteX1235" fmla="*/ 86583 w 257280"/>
                <a:gd name="connsiteY1235" fmla="*/ 424186 h 431653"/>
                <a:gd name="connsiteX1236" fmla="*/ 87163 w 257280"/>
                <a:gd name="connsiteY1236" fmla="*/ 425682 h 431653"/>
                <a:gd name="connsiteX1237" fmla="*/ 87716 w 257280"/>
                <a:gd name="connsiteY1237" fmla="*/ 426406 h 431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</a:cxnLst>
              <a:rect l="l" t="t" r="r" b="b"/>
              <a:pathLst>
                <a:path w="257280" h="431653">
                  <a:moveTo>
                    <a:pt x="131226" y="1686"/>
                  </a:moveTo>
                  <a:lnTo>
                    <a:pt x="129931" y="4000"/>
                  </a:lnTo>
                  <a:lnTo>
                    <a:pt x="128893" y="3981"/>
                  </a:lnTo>
                  <a:lnTo>
                    <a:pt x="129045" y="2686"/>
                  </a:lnTo>
                  <a:lnTo>
                    <a:pt x="130426" y="0"/>
                  </a:lnTo>
                  <a:lnTo>
                    <a:pt x="130940" y="57"/>
                  </a:lnTo>
                  <a:lnTo>
                    <a:pt x="131226" y="1686"/>
                  </a:lnTo>
                  <a:close/>
                  <a:moveTo>
                    <a:pt x="133417" y="13497"/>
                  </a:moveTo>
                  <a:lnTo>
                    <a:pt x="132922" y="13840"/>
                  </a:lnTo>
                  <a:lnTo>
                    <a:pt x="132188" y="13678"/>
                  </a:lnTo>
                  <a:lnTo>
                    <a:pt x="132912" y="11001"/>
                  </a:lnTo>
                  <a:lnTo>
                    <a:pt x="134255" y="10268"/>
                  </a:lnTo>
                  <a:lnTo>
                    <a:pt x="135322" y="10554"/>
                  </a:lnTo>
                  <a:lnTo>
                    <a:pt x="133417" y="13497"/>
                  </a:lnTo>
                  <a:close/>
                  <a:moveTo>
                    <a:pt x="121673" y="41862"/>
                  </a:moveTo>
                  <a:lnTo>
                    <a:pt x="121949" y="44415"/>
                  </a:lnTo>
                  <a:lnTo>
                    <a:pt x="120368" y="44358"/>
                  </a:lnTo>
                  <a:lnTo>
                    <a:pt x="117986" y="42805"/>
                  </a:lnTo>
                  <a:lnTo>
                    <a:pt x="117767" y="42015"/>
                  </a:lnTo>
                  <a:lnTo>
                    <a:pt x="117806" y="41357"/>
                  </a:lnTo>
                  <a:lnTo>
                    <a:pt x="118225" y="40795"/>
                  </a:lnTo>
                  <a:lnTo>
                    <a:pt x="121673" y="41862"/>
                  </a:lnTo>
                  <a:close/>
                  <a:moveTo>
                    <a:pt x="114491" y="49721"/>
                  </a:moveTo>
                  <a:lnTo>
                    <a:pt x="114338" y="51616"/>
                  </a:lnTo>
                  <a:lnTo>
                    <a:pt x="112986" y="50616"/>
                  </a:lnTo>
                  <a:lnTo>
                    <a:pt x="112691" y="49196"/>
                  </a:lnTo>
                  <a:lnTo>
                    <a:pt x="112824" y="48139"/>
                  </a:lnTo>
                  <a:lnTo>
                    <a:pt x="113443" y="46882"/>
                  </a:lnTo>
                  <a:lnTo>
                    <a:pt x="114291" y="48025"/>
                  </a:lnTo>
                  <a:lnTo>
                    <a:pt x="114491" y="49721"/>
                  </a:lnTo>
                  <a:close/>
                  <a:moveTo>
                    <a:pt x="132388" y="54997"/>
                  </a:moveTo>
                  <a:lnTo>
                    <a:pt x="130693" y="57017"/>
                  </a:lnTo>
                  <a:lnTo>
                    <a:pt x="129807" y="56455"/>
                  </a:lnTo>
                  <a:lnTo>
                    <a:pt x="130759" y="54492"/>
                  </a:lnTo>
                  <a:lnTo>
                    <a:pt x="130731" y="53807"/>
                  </a:lnTo>
                  <a:lnTo>
                    <a:pt x="131512" y="52273"/>
                  </a:lnTo>
                  <a:lnTo>
                    <a:pt x="132960" y="51740"/>
                  </a:lnTo>
                  <a:lnTo>
                    <a:pt x="134151" y="53254"/>
                  </a:lnTo>
                  <a:lnTo>
                    <a:pt x="132388" y="54997"/>
                  </a:lnTo>
                  <a:close/>
                  <a:moveTo>
                    <a:pt x="110462" y="62836"/>
                  </a:moveTo>
                  <a:lnTo>
                    <a:pt x="114558" y="64294"/>
                  </a:lnTo>
                  <a:lnTo>
                    <a:pt x="123606" y="69532"/>
                  </a:lnTo>
                  <a:lnTo>
                    <a:pt x="126911" y="70828"/>
                  </a:lnTo>
                  <a:lnTo>
                    <a:pt x="130359" y="71799"/>
                  </a:lnTo>
                  <a:lnTo>
                    <a:pt x="133074" y="72085"/>
                  </a:lnTo>
                  <a:lnTo>
                    <a:pt x="135513" y="70885"/>
                  </a:lnTo>
                  <a:lnTo>
                    <a:pt x="136532" y="69666"/>
                  </a:lnTo>
                  <a:lnTo>
                    <a:pt x="138399" y="66446"/>
                  </a:lnTo>
                  <a:lnTo>
                    <a:pt x="140389" y="66046"/>
                  </a:lnTo>
                  <a:lnTo>
                    <a:pt x="141570" y="67218"/>
                  </a:lnTo>
                  <a:lnTo>
                    <a:pt x="142494" y="68789"/>
                  </a:lnTo>
                  <a:lnTo>
                    <a:pt x="142904" y="71095"/>
                  </a:lnTo>
                  <a:lnTo>
                    <a:pt x="142333" y="73504"/>
                  </a:lnTo>
                  <a:lnTo>
                    <a:pt x="140437" y="75667"/>
                  </a:lnTo>
                  <a:lnTo>
                    <a:pt x="139275" y="78257"/>
                  </a:lnTo>
                  <a:lnTo>
                    <a:pt x="138513" y="86849"/>
                  </a:lnTo>
                  <a:lnTo>
                    <a:pt x="138551" y="89421"/>
                  </a:lnTo>
                  <a:lnTo>
                    <a:pt x="139161" y="91897"/>
                  </a:lnTo>
                  <a:lnTo>
                    <a:pt x="140808" y="95821"/>
                  </a:lnTo>
                  <a:lnTo>
                    <a:pt x="141666" y="96926"/>
                  </a:lnTo>
                  <a:lnTo>
                    <a:pt x="144161" y="98327"/>
                  </a:lnTo>
                  <a:lnTo>
                    <a:pt x="144838" y="99384"/>
                  </a:lnTo>
                  <a:lnTo>
                    <a:pt x="144980" y="101289"/>
                  </a:lnTo>
                  <a:lnTo>
                    <a:pt x="145371" y="102965"/>
                  </a:lnTo>
                  <a:lnTo>
                    <a:pt x="146990" y="103603"/>
                  </a:lnTo>
                  <a:lnTo>
                    <a:pt x="148362" y="104442"/>
                  </a:lnTo>
                  <a:lnTo>
                    <a:pt x="147847" y="106299"/>
                  </a:lnTo>
                  <a:lnTo>
                    <a:pt x="146990" y="108185"/>
                  </a:lnTo>
                  <a:lnTo>
                    <a:pt x="145866" y="112833"/>
                  </a:lnTo>
                  <a:lnTo>
                    <a:pt x="140513" y="123577"/>
                  </a:lnTo>
                  <a:lnTo>
                    <a:pt x="140208" y="125892"/>
                  </a:lnTo>
                  <a:lnTo>
                    <a:pt x="138094" y="130502"/>
                  </a:lnTo>
                  <a:lnTo>
                    <a:pt x="133798" y="131245"/>
                  </a:lnTo>
                  <a:lnTo>
                    <a:pt x="128835" y="133474"/>
                  </a:lnTo>
                  <a:lnTo>
                    <a:pt x="126073" y="135207"/>
                  </a:lnTo>
                  <a:lnTo>
                    <a:pt x="123663" y="137455"/>
                  </a:lnTo>
                  <a:lnTo>
                    <a:pt x="122749" y="140398"/>
                  </a:lnTo>
                  <a:lnTo>
                    <a:pt x="123530" y="141741"/>
                  </a:lnTo>
                  <a:lnTo>
                    <a:pt x="124035" y="143180"/>
                  </a:lnTo>
                  <a:lnTo>
                    <a:pt x="123978" y="144732"/>
                  </a:lnTo>
                  <a:lnTo>
                    <a:pt x="123235" y="146018"/>
                  </a:lnTo>
                  <a:lnTo>
                    <a:pt x="120844" y="149152"/>
                  </a:lnTo>
                  <a:lnTo>
                    <a:pt x="119835" y="151714"/>
                  </a:lnTo>
                  <a:lnTo>
                    <a:pt x="118768" y="152867"/>
                  </a:lnTo>
                  <a:lnTo>
                    <a:pt x="118243" y="154257"/>
                  </a:lnTo>
                  <a:lnTo>
                    <a:pt x="118425" y="155848"/>
                  </a:lnTo>
                  <a:lnTo>
                    <a:pt x="119386" y="157239"/>
                  </a:lnTo>
                  <a:lnTo>
                    <a:pt x="122301" y="163211"/>
                  </a:lnTo>
                  <a:lnTo>
                    <a:pt x="125425" y="168973"/>
                  </a:lnTo>
                  <a:lnTo>
                    <a:pt x="126092" y="169640"/>
                  </a:lnTo>
                  <a:lnTo>
                    <a:pt x="126349" y="170412"/>
                  </a:lnTo>
                  <a:lnTo>
                    <a:pt x="124511" y="171936"/>
                  </a:lnTo>
                  <a:lnTo>
                    <a:pt x="124549" y="174698"/>
                  </a:lnTo>
                  <a:lnTo>
                    <a:pt x="125102" y="177441"/>
                  </a:lnTo>
                  <a:lnTo>
                    <a:pt x="127864" y="184223"/>
                  </a:lnTo>
                  <a:lnTo>
                    <a:pt x="128254" y="186033"/>
                  </a:lnTo>
                  <a:lnTo>
                    <a:pt x="129169" y="187519"/>
                  </a:lnTo>
                  <a:lnTo>
                    <a:pt x="130579" y="188909"/>
                  </a:lnTo>
                  <a:lnTo>
                    <a:pt x="132131" y="190081"/>
                  </a:lnTo>
                  <a:lnTo>
                    <a:pt x="136627" y="192081"/>
                  </a:lnTo>
                  <a:lnTo>
                    <a:pt x="138360" y="192481"/>
                  </a:lnTo>
                  <a:lnTo>
                    <a:pt x="140161" y="192548"/>
                  </a:lnTo>
                  <a:lnTo>
                    <a:pt x="140608" y="191195"/>
                  </a:lnTo>
                  <a:lnTo>
                    <a:pt x="142180" y="190738"/>
                  </a:lnTo>
                  <a:lnTo>
                    <a:pt x="141837" y="189414"/>
                  </a:lnTo>
                  <a:lnTo>
                    <a:pt x="139913" y="187576"/>
                  </a:lnTo>
                  <a:lnTo>
                    <a:pt x="139837" y="186585"/>
                  </a:lnTo>
                  <a:lnTo>
                    <a:pt x="140847" y="185842"/>
                  </a:lnTo>
                  <a:lnTo>
                    <a:pt x="142047" y="185414"/>
                  </a:lnTo>
                  <a:lnTo>
                    <a:pt x="144752" y="183413"/>
                  </a:lnTo>
                  <a:lnTo>
                    <a:pt x="147619" y="181813"/>
                  </a:lnTo>
                  <a:lnTo>
                    <a:pt x="151267" y="181946"/>
                  </a:lnTo>
                  <a:lnTo>
                    <a:pt x="154839" y="182842"/>
                  </a:lnTo>
                  <a:lnTo>
                    <a:pt x="157382" y="183775"/>
                  </a:lnTo>
                  <a:lnTo>
                    <a:pt x="159477" y="185490"/>
                  </a:lnTo>
                  <a:lnTo>
                    <a:pt x="161630" y="188461"/>
                  </a:lnTo>
                  <a:lnTo>
                    <a:pt x="163135" y="191748"/>
                  </a:lnTo>
                  <a:lnTo>
                    <a:pt x="163126" y="193310"/>
                  </a:lnTo>
                  <a:lnTo>
                    <a:pt x="162763" y="194881"/>
                  </a:lnTo>
                  <a:lnTo>
                    <a:pt x="162839" y="196434"/>
                  </a:lnTo>
                  <a:lnTo>
                    <a:pt x="163964" y="197491"/>
                  </a:lnTo>
                  <a:lnTo>
                    <a:pt x="167421" y="197568"/>
                  </a:lnTo>
                  <a:lnTo>
                    <a:pt x="169183" y="195129"/>
                  </a:lnTo>
                  <a:lnTo>
                    <a:pt x="169402" y="192386"/>
                  </a:lnTo>
                  <a:lnTo>
                    <a:pt x="168164" y="191329"/>
                  </a:lnTo>
                  <a:lnTo>
                    <a:pt x="168736" y="189976"/>
                  </a:lnTo>
                  <a:lnTo>
                    <a:pt x="169793" y="188966"/>
                  </a:lnTo>
                  <a:lnTo>
                    <a:pt x="171326" y="189871"/>
                  </a:lnTo>
                  <a:lnTo>
                    <a:pt x="172784" y="191576"/>
                  </a:lnTo>
                  <a:lnTo>
                    <a:pt x="178146" y="193434"/>
                  </a:lnTo>
                  <a:lnTo>
                    <a:pt x="179518" y="193472"/>
                  </a:lnTo>
                  <a:lnTo>
                    <a:pt x="180633" y="193824"/>
                  </a:lnTo>
                  <a:lnTo>
                    <a:pt x="183032" y="195110"/>
                  </a:lnTo>
                  <a:lnTo>
                    <a:pt x="184157" y="196139"/>
                  </a:lnTo>
                  <a:lnTo>
                    <a:pt x="182775" y="198272"/>
                  </a:lnTo>
                  <a:lnTo>
                    <a:pt x="177451" y="198749"/>
                  </a:lnTo>
                  <a:lnTo>
                    <a:pt x="175908" y="200349"/>
                  </a:lnTo>
                  <a:lnTo>
                    <a:pt x="177479" y="203559"/>
                  </a:lnTo>
                  <a:lnTo>
                    <a:pt x="180032" y="206197"/>
                  </a:lnTo>
                  <a:lnTo>
                    <a:pt x="181670" y="208331"/>
                  </a:lnTo>
                  <a:lnTo>
                    <a:pt x="183118" y="210626"/>
                  </a:lnTo>
                  <a:lnTo>
                    <a:pt x="183052" y="212750"/>
                  </a:lnTo>
                  <a:lnTo>
                    <a:pt x="182204" y="214960"/>
                  </a:lnTo>
                  <a:lnTo>
                    <a:pt x="184547" y="214789"/>
                  </a:lnTo>
                  <a:lnTo>
                    <a:pt x="186747" y="215255"/>
                  </a:lnTo>
                  <a:lnTo>
                    <a:pt x="189795" y="217103"/>
                  </a:lnTo>
                  <a:lnTo>
                    <a:pt x="190748" y="217294"/>
                  </a:lnTo>
                  <a:lnTo>
                    <a:pt x="191757" y="216998"/>
                  </a:lnTo>
                  <a:lnTo>
                    <a:pt x="191614" y="223666"/>
                  </a:lnTo>
                  <a:lnTo>
                    <a:pt x="189538" y="229771"/>
                  </a:lnTo>
                  <a:lnTo>
                    <a:pt x="186919" y="229010"/>
                  </a:lnTo>
                  <a:lnTo>
                    <a:pt x="184681" y="226428"/>
                  </a:lnTo>
                  <a:lnTo>
                    <a:pt x="185138" y="223285"/>
                  </a:lnTo>
                  <a:lnTo>
                    <a:pt x="186567" y="220246"/>
                  </a:lnTo>
                  <a:lnTo>
                    <a:pt x="185747" y="219608"/>
                  </a:lnTo>
                  <a:lnTo>
                    <a:pt x="184309" y="219856"/>
                  </a:lnTo>
                  <a:lnTo>
                    <a:pt x="182661" y="220542"/>
                  </a:lnTo>
                  <a:lnTo>
                    <a:pt x="180880" y="220780"/>
                  </a:lnTo>
                  <a:lnTo>
                    <a:pt x="177956" y="220380"/>
                  </a:lnTo>
                  <a:lnTo>
                    <a:pt x="171955" y="217075"/>
                  </a:lnTo>
                  <a:lnTo>
                    <a:pt x="169516" y="216770"/>
                  </a:lnTo>
                  <a:lnTo>
                    <a:pt x="168964" y="215274"/>
                  </a:lnTo>
                  <a:lnTo>
                    <a:pt x="169098" y="212103"/>
                  </a:lnTo>
                  <a:lnTo>
                    <a:pt x="166707" y="208331"/>
                  </a:lnTo>
                  <a:lnTo>
                    <a:pt x="166326" y="206978"/>
                  </a:lnTo>
                  <a:lnTo>
                    <a:pt x="165564" y="205921"/>
                  </a:lnTo>
                  <a:lnTo>
                    <a:pt x="158429" y="201816"/>
                  </a:lnTo>
                  <a:lnTo>
                    <a:pt x="157553" y="201120"/>
                  </a:lnTo>
                  <a:lnTo>
                    <a:pt x="155363" y="197844"/>
                  </a:lnTo>
                  <a:lnTo>
                    <a:pt x="150390" y="193177"/>
                  </a:lnTo>
                  <a:lnTo>
                    <a:pt x="149000" y="192700"/>
                  </a:lnTo>
                  <a:lnTo>
                    <a:pt x="147485" y="192567"/>
                  </a:lnTo>
                  <a:lnTo>
                    <a:pt x="146990" y="193748"/>
                  </a:lnTo>
                  <a:lnTo>
                    <a:pt x="147676" y="195567"/>
                  </a:lnTo>
                  <a:lnTo>
                    <a:pt x="147952" y="197129"/>
                  </a:lnTo>
                  <a:lnTo>
                    <a:pt x="147847" y="198768"/>
                  </a:lnTo>
                  <a:lnTo>
                    <a:pt x="148047" y="200035"/>
                  </a:lnTo>
                  <a:lnTo>
                    <a:pt x="150400" y="202625"/>
                  </a:lnTo>
                  <a:lnTo>
                    <a:pt x="150752" y="203845"/>
                  </a:lnTo>
                  <a:lnTo>
                    <a:pt x="152324" y="207169"/>
                  </a:lnTo>
                  <a:lnTo>
                    <a:pt x="152515" y="211055"/>
                  </a:lnTo>
                  <a:lnTo>
                    <a:pt x="150505" y="212665"/>
                  </a:lnTo>
                  <a:lnTo>
                    <a:pt x="148247" y="210874"/>
                  </a:lnTo>
                  <a:lnTo>
                    <a:pt x="148171" y="209407"/>
                  </a:lnTo>
                  <a:lnTo>
                    <a:pt x="147781" y="208045"/>
                  </a:lnTo>
                  <a:lnTo>
                    <a:pt x="145352" y="204511"/>
                  </a:lnTo>
                  <a:lnTo>
                    <a:pt x="144532" y="203749"/>
                  </a:lnTo>
                  <a:lnTo>
                    <a:pt x="139961" y="200263"/>
                  </a:lnTo>
                  <a:lnTo>
                    <a:pt x="136417" y="196434"/>
                  </a:lnTo>
                  <a:lnTo>
                    <a:pt x="128540" y="192348"/>
                  </a:lnTo>
                  <a:lnTo>
                    <a:pt x="127597" y="192129"/>
                  </a:lnTo>
                  <a:lnTo>
                    <a:pt x="126225" y="192434"/>
                  </a:lnTo>
                  <a:lnTo>
                    <a:pt x="124939" y="192938"/>
                  </a:lnTo>
                  <a:lnTo>
                    <a:pt x="121130" y="194958"/>
                  </a:lnTo>
                  <a:lnTo>
                    <a:pt x="119787" y="196358"/>
                  </a:lnTo>
                  <a:lnTo>
                    <a:pt x="119663" y="198520"/>
                  </a:lnTo>
                  <a:lnTo>
                    <a:pt x="116929" y="200235"/>
                  </a:lnTo>
                  <a:lnTo>
                    <a:pt x="113167" y="200473"/>
                  </a:lnTo>
                  <a:lnTo>
                    <a:pt x="110280" y="199396"/>
                  </a:lnTo>
                  <a:lnTo>
                    <a:pt x="107890" y="197243"/>
                  </a:lnTo>
                  <a:lnTo>
                    <a:pt x="105918" y="197139"/>
                  </a:lnTo>
                  <a:lnTo>
                    <a:pt x="103470" y="193777"/>
                  </a:lnTo>
                  <a:lnTo>
                    <a:pt x="100489" y="193348"/>
                  </a:lnTo>
                  <a:lnTo>
                    <a:pt x="98022" y="195977"/>
                  </a:lnTo>
                  <a:lnTo>
                    <a:pt x="97498" y="190757"/>
                  </a:lnTo>
                  <a:lnTo>
                    <a:pt x="97479" y="185480"/>
                  </a:lnTo>
                  <a:lnTo>
                    <a:pt x="98165" y="183937"/>
                  </a:lnTo>
                  <a:lnTo>
                    <a:pt x="99393" y="182651"/>
                  </a:lnTo>
                  <a:lnTo>
                    <a:pt x="105633" y="177108"/>
                  </a:lnTo>
                  <a:lnTo>
                    <a:pt x="106423" y="175327"/>
                  </a:lnTo>
                  <a:lnTo>
                    <a:pt x="106156" y="172945"/>
                  </a:lnTo>
                  <a:lnTo>
                    <a:pt x="104737" y="171002"/>
                  </a:lnTo>
                  <a:lnTo>
                    <a:pt x="102499" y="169821"/>
                  </a:lnTo>
                  <a:lnTo>
                    <a:pt x="99918" y="169326"/>
                  </a:lnTo>
                  <a:lnTo>
                    <a:pt x="98060" y="168240"/>
                  </a:lnTo>
                  <a:lnTo>
                    <a:pt x="96603" y="166449"/>
                  </a:lnTo>
                  <a:lnTo>
                    <a:pt x="95612" y="169621"/>
                  </a:lnTo>
                  <a:lnTo>
                    <a:pt x="96574" y="174327"/>
                  </a:lnTo>
                  <a:lnTo>
                    <a:pt x="96736" y="177384"/>
                  </a:lnTo>
                  <a:lnTo>
                    <a:pt x="95851" y="178536"/>
                  </a:lnTo>
                  <a:lnTo>
                    <a:pt x="94250" y="178565"/>
                  </a:lnTo>
                  <a:lnTo>
                    <a:pt x="92726" y="178203"/>
                  </a:lnTo>
                  <a:lnTo>
                    <a:pt x="91593" y="177108"/>
                  </a:lnTo>
                  <a:lnTo>
                    <a:pt x="90764" y="173945"/>
                  </a:lnTo>
                  <a:lnTo>
                    <a:pt x="88583" y="171860"/>
                  </a:lnTo>
                  <a:lnTo>
                    <a:pt x="87697" y="168869"/>
                  </a:lnTo>
                  <a:lnTo>
                    <a:pt x="86706" y="168440"/>
                  </a:lnTo>
                  <a:lnTo>
                    <a:pt x="84677" y="168668"/>
                  </a:lnTo>
                  <a:lnTo>
                    <a:pt x="83182" y="167278"/>
                  </a:lnTo>
                  <a:lnTo>
                    <a:pt x="82191" y="163782"/>
                  </a:lnTo>
                  <a:lnTo>
                    <a:pt x="81982" y="160029"/>
                  </a:lnTo>
                  <a:lnTo>
                    <a:pt x="81134" y="156867"/>
                  </a:lnTo>
                  <a:lnTo>
                    <a:pt x="79915" y="153810"/>
                  </a:lnTo>
                  <a:lnTo>
                    <a:pt x="79200" y="151314"/>
                  </a:lnTo>
                  <a:lnTo>
                    <a:pt x="78105" y="140093"/>
                  </a:lnTo>
                  <a:lnTo>
                    <a:pt x="77838" y="139065"/>
                  </a:lnTo>
                  <a:lnTo>
                    <a:pt x="77248" y="138217"/>
                  </a:lnTo>
                  <a:lnTo>
                    <a:pt x="75867" y="136941"/>
                  </a:lnTo>
                  <a:lnTo>
                    <a:pt x="74829" y="135379"/>
                  </a:lnTo>
                  <a:lnTo>
                    <a:pt x="74629" y="134093"/>
                  </a:lnTo>
                  <a:lnTo>
                    <a:pt x="74915" y="128559"/>
                  </a:lnTo>
                  <a:lnTo>
                    <a:pt x="75391" y="127225"/>
                  </a:lnTo>
                  <a:lnTo>
                    <a:pt x="76467" y="126587"/>
                  </a:lnTo>
                  <a:lnTo>
                    <a:pt x="77944" y="127673"/>
                  </a:lnTo>
                  <a:lnTo>
                    <a:pt x="79124" y="129016"/>
                  </a:lnTo>
                  <a:lnTo>
                    <a:pt x="80591" y="129664"/>
                  </a:lnTo>
                  <a:lnTo>
                    <a:pt x="81887" y="130512"/>
                  </a:lnTo>
                  <a:lnTo>
                    <a:pt x="84306" y="133788"/>
                  </a:lnTo>
                  <a:lnTo>
                    <a:pt x="85259" y="134303"/>
                  </a:lnTo>
                  <a:lnTo>
                    <a:pt x="88240" y="134198"/>
                  </a:lnTo>
                  <a:lnTo>
                    <a:pt x="90002" y="133788"/>
                  </a:lnTo>
                  <a:lnTo>
                    <a:pt x="90850" y="132597"/>
                  </a:lnTo>
                  <a:lnTo>
                    <a:pt x="91393" y="131178"/>
                  </a:lnTo>
                  <a:lnTo>
                    <a:pt x="91402" y="129502"/>
                  </a:lnTo>
                  <a:lnTo>
                    <a:pt x="89678" y="124549"/>
                  </a:lnTo>
                  <a:lnTo>
                    <a:pt x="89154" y="120977"/>
                  </a:lnTo>
                  <a:lnTo>
                    <a:pt x="89126" y="117758"/>
                  </a:lnTo>
                  <a:lnTo>
                    <a:pt x="89574" y="114528"/>
                  </a:lnTo>
                  <a:lnTo>
                    <a:pt x="91926" y="109156"/>
                  </a:lnTo>
                  <a:lnTo>
                    <a:pt x="92221" y="105423"/>
                  </a:lnTo>
                  <a:lnTo>
                    <a:pt x="92002" y="100422"/>
                  </a:lnTo>
                  <a:lnTo>
                    <a:pt x="92412" y="97441"/>
                  </a:lnTo>
                  <a:lnTo>
                    <a:pt x="92345" y="95726"/>
                  </a:lnTo>
                  <a:lnTo>
                    <a:pt x="90945" y="93031"/>
                  </a:lnTo>
                  <a:lnTo>
                    <a:pt x="90574" y="90154"/>
                  </a:lnTo>
                  <a:lnTo>
                    <a:pt x="94498" y="75514"/>
                  </a:lnTo>
                  <a:lnTo>
                    <a:pt x="95727" y="72676"/>
                  </a:lnTo>
                  <a:lnTo>
                    <a:pt x="96622" y="69742"/>
                  </a:lnTo>
                  <a:lnTo>
                    <a:pt x="97031" y="65846"/>
                  </a:lnTo>
                  <a:lnTo>
                    <a:pt x="99965" y="64779"/>
                  </a:lnTo>
                  <a:lnTo>
                    <a:pt x="102756" y="63170"/>
                  </a:lnTo>
                  <a:lnTo>
                    <a:pt x="104194" y="63294"/>
                  </a:lnTo>
                  <a:lnTo>
                    <a:pt x="105728" y="63684"/>
                  </a:lnTo>
                  <a:lnTo>
                    <a:pt x="109100" y="62884"/>
                  </a:lnTo>
                  <a:lnTo>
                    <a:pt x="110462" y="62836"/>
                  </a:lnTo>
                  <a:close/>
                  <a:moveTo>
                    <a:pt x="135389" y="163058"/>
                  </a:moveTo>
                  <a:lnTo>
                    <a:pt x="135874" y="164021"/>
                  </a:lnTo>
                  <a:lnTo>
                    <a:pt x="135331" y="163973"/>
                  </a:lnTo>
                  <a:lnTo>
                    <a:pt x="134950" y="164154"/>
                  </a:lnTo>
                  <a:lnTo>
                    <a:pt x="133693" y="166135"/>
                  </a:lnTo>
                  <a:lnTo>
                    <a:pt x="135065" y="169802"/>
                  </a:lnTo>
                  <a:lnTo>
                    <a:pt x="134217" y="172469"/>
                  </a:lnTo>
                  <a:lnTo>
                    <a:pt x="132693" y="172641"/>
                  </a:lnTo>
                  <a:lnTo>
                    <a:pt x="132093" y="172355"/>
                  </a:lnTo>
                  <a:lnTo>
                    <a:pt x="132407" y="171031"/>
                  </a:lnTo>
                  <a:lnTo>
                    <a:pt x="132731" y="170431"/>
                  </a:lnTo>
                  <a:lnTo>
                    <a:pt x="132426" y="168688"/>
                  </a:lnTo>
                  <a:lnTo>
                    <a:pt x="131522" y="167592"/>
                  </a:lnTo>
                  <a:lnTo>
                    <a:pt x="130798" y="165468"/>
                  </a:lnTo>
                  <a:lnTo>
                    <a:pt x="129683" y="164192"/>
                  </a:lnTo>
                  <a:lnTo>
                    <a:pt x="130207" y="162144"/>
                  </a:lnTo>
                  <a:lnTo>
                    <a:pt x="133731" y="161915"/>
                  </a:lnTo>
                  <a:lnTo>
                    <a:pt x="135389" y="163058"/>
                  </a:lnTo>
                  <a:close/>
                  <a:moveTo>
                    <a:pt x="139170" y="189300"/>
                  </a:moveTo>
                  <a:lnTo>
                    <a:pt x="139085" y="190414"/>
                  </a:lnTo>
                  <a:lnTo>
                    <a:pt x="133322" y="186357"/>
                  </a:lnTo>
                  <a:lnTo>
                    <a:pt x="133055" y="185661"/>
                  </a:lnTo>
                  <a:lnTo>
                    <a:pt x="133045" y="185013"/>
                  </a:lnTo>
                  <a:lnTo>
                    <a:pt x="133398" y="184366"/>
                  </a:lnTo>
                  <a:lnTo>
                    <a:pt x="139170" y="189300"/>
                  </a:lnTo>
                  <a:close/>
                  <a:moveTo>
                    <a:pt x="197396" y="200692"/>
                  </a:moveTo>
                  <a:lnTo>
                    <a:pt x="196691" y="202463"/>
                  </a:lnTo>
                  <a:lnTo>
                    <a:pt x="195815" y="201835"/>
                  </a:lnTo>
                  <a:lnTo>
                    <a:pt x="194577" y="201939"/>
                  </a:lnTo>
                  <a:lnTo>
                    <a:pt x="192634" y="203444"/>
                  </a:lnTo>
                  <a:lnTo>
                    <a:pt x="189472" y="201425"/>
                  </a:lnTo>
                  <a:lnTo>
                    <a:pt x="188986" y="199844"/>
                  </a:lnTo>
                  <a:lnTo>
                    <a:pt x="191243" y="196367"/>
                  </a:lnTo>
                  <a:lnTo>
                    <a:pt x="191224" y="191195"/>
                  </a:lnTo>
                  <a:lnTo>
                    <a:pt x="192053" y="189919"/>
                  </a:lnTo>
                  <a:lnTo>
                    <a:pt x="192920" y="189004"/>
                  </a:lnTo>
                  <a:lnTo>
                    <a:pt x="193948" y="188509"/>
                  </a:lnTo>
                  <a:lnTo>
                    <a:pt x="196177" y="192081"/>
                  </a:lnTo>
                  <a:lnTo>
                    <a:pt x="196939" y="192519"/>
                  </a:lnTo>
                  <a:lnTo>
                    <a:pt x="199092" y="194158"/>
                  </a:lnTo>
                  <a:lnTo>
                    <a:pt x="198530" y="197463"/>
                  </a:lnTo>
                  <a:lnTo>
                    <a:pt x="198730" y="199396"/>
                  </a:lnTo>
                  <a:lnTo>
                    <a:pt x="197396" y="200692"/>
                  </a:lnTo>
                  <a:close/>
                  <a:moveTo>
                    <a:pt x="88268" y="197453"/>
                  </a:moveTo>
                  <a:lnTo>
                    <a:pt x="88306" y="199301"/>
                  </a:lnTo>
                  <a:lnTo>
                    <a:pt x="83801" y="196577"/>
                  </a:lnTo>
                  <a:lnTo>
                    <a:pt x="83668" y="195634"/>
                  </a:lnTo>
                  <a:lnTo>
                    <a:pt x="83782" y="194929"/>
                  </a:lnTo>
                  <a:lnTo>
                    <a:pt x="84249" y="194510"/>
                  </a:lnTo>
                  <a:lnTo>
                    <a:pt x="86668" y="195529"/>
                  </a:lnTo>
                  <a:lnTo>
                    <a:pt x="88268" y="197453"/>
                  </a:lnTo>
                  <a:close/>
                  <a:moveTo>
                    <a:pt x="132207" y="203206"/>
                  </a:moveTo>
                  <a:lnTo>
                    <a:pt x="133865" y="203282"/>
                  </a:lnTo>
                  <a:lnTo>
                    <a:pt x="134379" y="203025"/>
                  </a:lnTo>
                  <a:lnTo>
                    <a:pt x="137551" y="205311"/>
                  </a:lnTo>
                  <a:lnTo>
                    <a:pt x="137360" y="206473"/>
                  </a:lnTo>
                  <a:lnTo>
                    <a:pt x="137760" y="207997"/>
                  </a:lnTo>
                  <a:lnTo>
                    <a:pt x="135950" y="210626"/>
                  </a:lnTo>
                  <a:lnTo>
                    <a:pt x="135627" y="211512"/>
                  </a:lnTo>
                  <a:lnTo>
                    <a:pt x="134627" y="212369"/>
                  </a:lnTo>
                  <a:lnTo>
                    <a:pt x="131188" y="210274"/>
                  </a:lnTo>
                  <a:lnTo>
                    <a:pt x="129931" y="208997"/>
                  </a:lnTo>
                  <a:lnTo>
                    <a:pt x="129560" y="206388"/>
                  </a:lnTo>
                  <a:lnTo>
                    <a:pt x="130931" y="202511"/>
                  </a:lnTo>
                  <a:lnTo>
                    <a:pt x="132207" y="203206"/>
                  </a:lnTo>
                  <a:close/>
                  <a:moveTo>
                    <a:pt x="99851" y="204864"/>
                  </a:moveTo>
                  <a:lnTo>
                    <a:pt x="101213" y="205092"/>
                  </a:lnTo>
                  <a:lnTo>
                    <a:pt x="105489" y="204273"/>
                  </a:lnTo>
                  <a:lnTo>
                    <a:pt x="107242" y="204683"/>
                  </a:lnTo>
                  <a:lnTo>
                    <a:pt x="108414" y="206254"/>
                  </a:lnTo>
                  <a:lnTo>
                    <a:pt x="109871" y="206740"/>
                  </a:lnTo>
                  <a:lnTo>
                    <a:pt x="111023" y="207540"/>
                  </a:lnTo>
                  <a:lnTo>
                    <a:pt x="113176" y="206150"/>
                  </a:lnTo>
                  <a:lnTo>
                    <a:pt x="115357" y="207740"/>
                  </a:lnTo>
                  <a:lnTo>
                    <a:pt x="117291" y="210712"/>
                  </a:lnTo>
                  <a:lnTo>
                    <a:pt x="119568" y="212817"/>
                  </a:lnTo>
                  <a:lnTo>
                    <a:pt x="121730" y="214379"/>
                  </a:lnTo>
                  <a:lnTo>
                    <a:pt x="122149" y="215532"/>
                  </a:lnTo>
                  <a:lnTo>
                    <a:pt x="120844" y="217427"/>
                  </a:lnTo>
                  <a:lnTo>
                    <a:pt x="120444" y="219818"/>
                  </a:lnTo>
                  <a:lnTo>
                    <a:pt x="120577" y="222399"/>
                  </a:lnTo>
                  <a:lnTo>
                    <a:pt x="122206" y="227819"/>
                  </a:lnTo>
                  <a:lnTo>
                    <a:pt x="121634" y="229286"/>
                  </a:lnTo>
                  <a:lnTo>
                    <a:pt x="119996" y="231362"/>
                  </a:lnTo>
                  <a:lnTo>
                    <a:pt x="118768" y="233667"/>
                  </a:lnTo>
                  <a:lnTo>
                    <a:pt x="118929" y="234601"/>
                  </a:lnTo>
                  <a:lnTo>
                    <a:pt x="118443" y="235363"/>
                  </a:lnTo>
                  <a:lnTo>
                    <a:pt x="118291" y="236991"/>
                  </a:lnTo>
                  <a:lnTo>
                    <a:pt x="117291" y="236649"/>
                  </a:lnTo>
                  <a:lnTo>
                    <a:pt x="116367" y="236906"/>
                  </a:lnTo>
                  <a:lnTo>
                    <a:pt x="115472" y="237639"/>
                  </a:lnTo>
                  <a:lnTo>
                    <a:pt x="114081" y="239211"/>
                  </a:lnTo>
                  <a:lnTo>
                    <a:pt x="111900" y="238735"/>
                  </a:lnTo>
                  <a:lnTo>
                    <a:pt x="110881" y="238268"/>
                  </a:lnTo>
                  <a:lnTo>
                    <a:pt x="110633" y="236906"/>
                  </a:lnTo>
                  <a:lnTo>
                    <a:pt x="109985" y="235944"/>
                  </a:lnTo>
                  <a:lnTo>
                    <a:pt x="109052" y="235372"/>
                  </a:lnTo>
                  <a:lnTo>
                    <a:pt x="106756" y="233020"/>
                  </a:lnTo>
                  <a:lnTo>
                    <a:pt x="105680" y="231248"/>
                  </a:lnTo>
                  <a:lnTo>
                    <a:pt x="105661" y="229362"/>
                  </a:lnTo>
                  <a:lnTo>
                    <a:pt x="105061" y="227600"/>
                  </a:lnTo>
                  <a:lnTo>
                    <a:pt x="103870" y="226028"/>
                  </a:lnTo>
                  <a:lnTo>
                    <a:pt x="102299" y="224819"/>
                  </a:lnTo>
                  <a:lnTo>
                    <a:pt x="101775" y="223656"/>
                  </a:lnTo>
                  <a:lnTo>
                    <a:pt x="101575" y="222285"/>
                  </a:lnTo>
                  <a:lnTo>
                    <a:pt x="101432" y="218770"/>
                  </a:lnTo>
                  <a:lnTo>
                    <a:pt x="99213" y="214389"/>
                  </a:lnTo>
                  <a:lnTo>
                    <a:pt x="98432" y="213341"/>
                  </a:lnTo>
                  <a:lnTo>
                    <a:pt x="96346" y="212255"/>
                  </a:lnTo>
                  <a:lnTo>
                    <a:pt x="94602" y="210855"/>
                  </a:lnTo>
                  <a:lnTo>
                    <a:pt x="93869" y="209464"/>
                  </a:lnTo>
                  <a:lnTo>
                    <a:pt x="93193" y="207216"/>
                  </a:lnTo>
                  <a:lnTo>
                    <a:pt x="92726" y="206892"/>
                  </a:lnTo>
                  <a:lnTo>
                    <a:pt x="91373" y="206997"/>
                  </a:lnTo>
                  <a:lnTo>
                    <a:pt x="90059" y="206702"/>
                  </a:lnTo>
                  <a:lnTo>
                    <a:pt x="90440" y="205054"/>
                  </a:lnTo>
                  <a:lnTo>
                    <a:pt x="91745" y="203854"/>
                  </a:lnTo>
                  <a:lnTo>
                    <a:pt x="93536" y="203702"/>
                  </a:lnTo>
                  <a:lnTo>
                    <a:pt x="98489" y="204378"/>
                  </a:lnTo>
                  <a:lnTo>
                    <a:pt x="99851" y="204864"/>
                  </a:lnTo>
                  <a:close/>
                  <a:moveTo>
                    <a:pt x="168745" y="221942"/>
                  </a:moveTo>
                  <a:lnTo>
                    <a:pt x="171022" y="226105"/>
                  </a:lnTo>
                  <a:lnTo>
                    <a:pt x="168536" y="223266"/>
                  </a:lnTo>
                  <a:lnTo>
                    <a:pt x="165650" y="221332"/>
                  </a:lnTo>
                  <a:lnTo>
                    <a:pt x="162659" y="218132"/>
                  </a:lnTo>
                  <a:lnTo>
                    <a:pt x="160497" y="217008"/>
                  </a:lnTo>
                  <a:lnTo>
                    <a:pt x="159839" y="216360"/>
                  </a:lnTo>
                  <a:lnTo>
                    <a:pt x="160068" y="215036"/>
                  </a:lnTo>
                  <a:lnTo>
                    <a:pt x="161659" y="214789"/>
                  </a:lnTo>
                  <a:lnTo>
                    <a:pt x="162363" y="214865"/>
                  </a:lnTo>
                  <a:lnTo>
                    <a:pt x="166717" y="220532"/>
                  </a:lnTo>
                  <a:lnTo>
                    <a:pt x="168745" y="221942"/>
                  </a:lnTo>
                  <a:close/>
                  <a:moveTo>
                    <a:pt x="181947" y="232820"/>
                  </a:moveTo>
                  <a:lnTo>
                    <a:pt x="182042" y="235201"/>
                  </a:lnTo>
                  <a:lnTo>
                    <a:pt x="181042" y="234324"/>
                  </a:lnTo>
                  <a:lnTo>
                    <a:pt x="177813" y="229648"/>
                  </a:lnTo>
                  <a:lnTo>
                    <a:pt x="176918" y="227943"/>
                  </a:lnTo>
                  <a:lnTo>
                    <a:pt x="177832" y="226809"/>
                  </a:lnTo>
                  <a:lnTo>
                    <a:pt x="180166" y="228552"/>
                  </a:lnTo>
                  <a:lnTo>
                    <a:pt x="181947" y="232820"/>
                  </a:lnTo>
                  <a:close/>
                  <a:moveTo>
                    <a:pt x="136998" y="235515"/>
                  </a:moveTo>
                  <a:lnTo>
                    <a:pt x="134846" y="242287"/>
                  </a:lnTo>
                  <a:lnTo>
                    <a:pt x="133417" y="239954"/>
                  </a:lnTo>
                  <a:lnTo>
                    <a:pt x="133998" y="238487"/>
                  </a:lnTo>
                  <a:lnTo>
                    <a:pt x="132760" y="237268"/>
                  </a:lnTo>
                  <a:lnTo>
                    <a:pt x="132436" y="236153"/>
                  </a:lnTo>
                  <a:lnTo>
                    <a:pt x="132912" y="234686"/>
                  </a:lnTo>
                  <a:lnTo>
                    <a:pt x="134208" y="233324"/>
                  </a:lnTo>
                  <a:lnTo>
                    <a:pt x="134531" y="228886"/>
                  </a:lnTo>
                  <a:lnTo>
                    <a:pt x="137265" y="227466"/>
                  </a:lnTo>
                  <a:lnTo>
                    <a:pt x="138360" y="227409"/>
                  </a:lnTo>
                  <a:lnTo>
                    <a:pt x="137970" y="228495"/>
                  </a:lnTo>
                  <a:lnTo>
                    <a:pt x="138008" y="230543"/>
                  </a:lnTo>
                  <a:lnTo>
                    <a:pt x="136998" y="235515"/>
                  </a:lnTo>
                  <a:close/>
                  <a:moveTo>
                    <a:pt x="142790" y="230781"/>
                  </a:moveTo>
                  <a:lnTo>
                    <a:pt x="141961" y="231610"/>
                  </a:lnTo>
                  <a:lnTo>
                    <a:pt x="141456" y="231477"/>
                  </a:lnTo>
                  <a:lnTo>
                    <a:pt x="141113" y="230010"/>
                  </a:lnTo>
                  <a:lnTo>
                    <a:pt x="141913" y="229028"/>
                  </a:lnTo>
                  <a:lnTo>
                    <a:pt x="142170" y="229124"/>
                  </a:lnTo>
                  <a:lnTo>
                    <a:pt x="142790" y="230781"/>
                  </a:lnTo>
                  <a:close/>
                  <a:moveTo>
                    <a:pt x="180366" y="237354"/>
                  </a:moveTo>
                  <a:lnTo>
                    <a:pt x="185490" y="240563"/>
                  </a:lnTo>
                  <a:lnTo>
                    <a:pt x="189024" y="246059"/>
                  </a:lnTo>
                  <a:lnTo>
                    <a:pt x="189433" y="250269"/>
                  </a:lnTo>
                  <a:lnTo>
                    <a:pt x="189167" y="251870"/>
                  </a:lnTo>
                  <a:lnTo>
                    <a:pt x="187481" y="250069"/>
                  </a:lnTo>
                  <a:lnTo>
                    <a:pt x="183871" y="247497"/>
                  </a:lnTo>
                  <a:lnTo>
                    <a:pt x="181366" y="246926"/>
                  </a:lnTo>
                  <a:lnTo>
                    <a:pt x="180594" y="246459"/>
                  </a:lnTo>
                  <a:lnTo>
                    <a:pt x="180880" y="245069"/>
                  </a:lnTo>
                  <a:lnTo>
                    <a:pt x="179242" y="243783"/>
                  </a:lnTo>
                  <a:lnTo>
                    <a:pt x="179051" y="243259"/>
                  </a:lnTo>
                  <a:lnTo>
                    <a:pt x="177565" y="242688"/>
                  </a:lnTo>
                  <a:lnTo>
                    <a:pt x="175393" y="239801"/>
                  </a:lnTo>
                  <a:lnTo>
                    <a:pt x="173860" y="239258"/>
                  </a:lnTo>
                  <a:lnTo>
                    <a:pt x="172403" y="239868"/>
                  </a:lnTo>
                  <a:lnTo>
                    <a:pt x="169031" y="244154"/>
                  </a:lnTo>
                  <a:lnTo>
                    <a:pt x="165421" y="247164"/>
                  </a:lnTo>
                  <a:lnTo>
                    <a:pt x="165373" y="246012"/>
                  </a:lnTo>
                  <a:lnTo>
                    <a:pt x="166831" y="242249"/>
                  </a:lnTo>
                  <a:lnTo>
                    <a:pt x="167764" y="236229"/>
                  </a:lnTo>
                  <a:lnTo>
                    <a:pt x="168355" y="234401"/>
                  </a:lnTo>
                  <a:lnTo>
                    <a:pt x="167621" y="231695"/>
                  </a:lnTo>
                  <a:lnTo>
                    <a:pt x="167526" y="229286"/>
                  </a:lnTo>
                  <a:lnTo>
                    <a:pt x="170222" y="230400"/>
                  </a:lnTo>
                  <a:lnTo>
                    <a:pt x="173593" y="231524"/>
                  </a:lnTo>
                  <a:lnTo>
                    <a:pt x="176165" y="233058"/>
                  </a:lnTo>
                  <a:lnTo>
                    <a:pt x="176584" y="234086"/>
                  </a:lnTo>
                  <a:lnTo>
                    <a:pt x="180366" y="237354"/>
                  </a:lnTo>
                  <a:close/>
                  <a:moveTo>
                    <a:pt x="221085" y="230810"/>
                  </a:moveTo>
                  <a:lnTo>
                    <a:pt x="222971" y="233029"/>
                  </a:lnTo>
                  <a:lnTo>
                    <a:pt x="223438" y="234629"/>
                  </a:lnTo>
                  <a:lnTo>
                    <a:pt x="223238" y="236411"/>
                  </a:lnTo>
                  <a:lnTo>
                    <a:pt x="224095" y="237201"/>
                  </a:lnTo>
                  <a:lnTo>
                    <a:pt x="225609" y="237411"/>
                  </a:lnTo>
                  <a:lnTo>
                    <a:pt x="227543" y="238306"/>
                  </a:lnTo>
                  <a:lnTo>
                    <a:pt x="228991" y="239954"/>
                  </a:lnTo>
                  <a:lnTo>
                    <a:pt x="228124" y="241459"/>
                  </a:lnTo>
                  <a:lnTo>
                    <a:pt x="228391" y="243659"/>
                  </a:lnTo>
                  <a:lnTo>
                    <a:pt x="226876" y="246431"/>
                  </a:lnTo>
                  <a:lnTo>
                    <a:pt x="227076" y="251346"/>
                  </a:lnTo>
                  <a:lnTo>
                    <a:pt x="227952" y="252917"/>
                  </a:lnTo>
                  <a:lnTo>
                    <a:pt x="228038" y="254498"/>
                  </a:lnTo>
                  <a:lnTo>
                    <a:pt x="227819" y="256156"/>
                  </a:lnTo>
                  <a:lnTo>
                    <a:pt x="228191" y="257518"/>
                  </a:lnTo>
                  <a:lnTo>
                    <a:pt x="230524" y="262014"/>
                  </a:lnTo>
                  <a:lnTo>
                    <a:pt x="230953" y="263509"/>
                  </a:lnTo>
                  <a:lnTo>
                    <a:pt x="230238" y="264690"/>
                  </a:lnTo>
                  <a:lnTo>
                    <a:pt x="230010" y="265814"/>
                  </a:lnTo>
                  <a:lnTo>
                    <a:pt x="231448" y="265929"/>
                  </a:lnTo>
                  <a:lnTo>
                    <a:pt x="233496" y="267795"/>
                  </a:lnTo>
                  <a:lnTo>
                    <a:pt x="234706" y="270262"/>
                  </a:lnTo>
                  <a:lnTo>
                    <a:pt x="234344" y="270910"/>
                  </a:lnTo>
                  <a:lnTo>
                    <a:pt x="232706" y="268976"/>
                  </a:lnTo>
                  <a:lnTo>
                    <a:pt x="231467" y="268672"/>
                  </a:lnTo>
                  <a:lnTo>
                    <a:pt x="226219" y="269196"/>
                  </a:lnTo>
                  <a:lnTo>
                    <a:pt x="223000" y="268395"/>
                  </a:lnTo>
                  <a:lnTo>
                    <a:pt x="220914" y="268319"/>
                  </a:lnTo>
                  <a:lnTo>
                    <a:pt x="218827" y="265014"/>
                  </a:lnTo>
                  <a:lnTo>
                    <a:pt x="217018" y="264461"/>
                  </a:lnTo>
                  <a:lnTo>
                    <a:pt x="215589" y="263004"/>
                  </a:lnTo>
                  <a:lnTo>
                    <a:pt x="213208" y="259261"/>
                  </a:lnTo>
                  <a:lnTo>
                    <a:pt x="212456" y="257118"/>
                  </a:lnTo>
                  <a:lnTo>
                    <a:pt x="214113" y="254946"/>
                  </a:lnTo>
                  <a:lnTo>
                    <a:pt x="214636" y="253212"/>
                  </a:lnTo>
                  <a:lnTo>
                    <a:pt x="214542" y="251517"/>
                  </a:lnTo>
                  <a:lnTo>
                    <a:pt x="212960" y="251793"/>
                  </a:lnTo>
                  <a:lnTo>
                    <a:pt x="211579" y="251231"/>
                  </a:lnTo>
                  <a:lnTo>
                    <a:pt x="209893" y="249145"/>
                  </a:lnTo>
                  <a:lnTo>
                    <a:pt x="209217" y="247945"/>
                  </a:lnTo>
                  <a:lnTo>
                    <a:pt x="207988" y="246945"/>
                  </a:lnTo>
                  <a:lnTo>
                    <a:pt x="206036" y="244564"/>
                  </a:lnTo>
                  <a:lnTo>
                    <a:pt x="203225" y="243630"/>
                  </a:lnTo>
                  <a:lnTo>
                    <a:pt x="202082" y="242983"/>
                  </a:lnTo>
                  <a:lnTo>
                    <a:pt x="199863" y="240982"/>
                  </a:lnTo>
                  <a:lnTo>
                    <a:pt x="198234" y="238506"/>
                  </a:lnTo>
                  <a:lnTo>
                    <a:pt x="196653" y="234162"/>
                  </a:lnTo>
                  <a:lnTo>
                    <a:pt x="195825" y="229657"/>
                  </a:lnTo>
                  <a:lnTo>
                    <a:pt x="203073" y="230829"/>
                  </a:lnTo>
                  <a:lnTo>
                    <a:pt x="210408" y="230600"/>
                  </a:lnTo>
                  <a:lnTo>
                    <a:pt x="218694" y="229571"/>
                  </a:lnTo>
                  <a:lnTo>
                    <a:pt x="221085" y="230810"/>
                  </a:lnTo>
                  <a:close/>
                  <a:moveTo>
                    <a:pt x="151981" y="236763"/>
                  </a:moveTo>
                  <a:lnTo>
                    <a:pt x="150609" y="237401"/>
                  </a:lnTo>
                  <a:lnTo>
                    <a:pt x="147828" y="234734"/>
                  </a:lnTo>
                  <a:lnTo>
                    <a:pt x="146209" y="233486"/>
                  </a:lnTo>
                  <a:lnTo>
                    <a:pt x="145790" y="232791"/>
                  </a:lnTo>
                  <a:lnTo>
                    <a:pt x="147095" y="231791"/>
                  </a:lnTo>
                  <a:lnTo>
                    <a:pt x="150619" y="231800"/>
                  </a:lnTo>
                  <a:lnTo>
                    <a:pt x="152486" y="233629"/>
                  </a:lnTo>
                  <a:lnTo>
                    <a:pt x="152743" y="234772"/>
                  </a:lnTo>
                  <a:lnTo>
                    <a:pt x="151981" y="236763"/>
                  </a:lnTo>
                  <a:close/>
                  <a:moveTo>
                    <a:pt x="83697" y="240601"/>
                  </a:moveTo>
                  <a:lnTo>
                    <a:pt x="85154" y="241011"/>
                  </a:lnTo>
                  <a:lnTo>
                    <a:pt x="86192" y="240611"/>
                  </a:lnTo>
                  <a:lnTo>
                    <a:pt x="87116" y="239173"/>
                  </a:lnTo>
                  <a:lnTo>
                    <a:pt x="87982" y="241297"/>
                  </a:lnTo>
                  <a:lnTo>
                    <a:pt x="90154" y="243040"/>
                  </a:lnTo>
                  <a:lnTo>
                    <a:pt x="89431" y="244812"/>
                  </a:lnTo>
                  <a:lnTo>
                    <a:pt x="87535" y="245012"/>
                  </a:lnTo>
                  <a:lnTo>
                    <a:pt x="85677" y="244612"/>
                  </a:lnTo>
                  <a:lnTo>
                    <a:pt x="83706" y="245316"/>
                  </a:lnTo>
                  <a:lnTo>
                    <a:pt x="81315" y="244916"/>
                  </a:lnTo>
                  <a:lnTo>
                    <a:pt x="79886" y="243259"/>
                  </a:lnTo>
                  <a:lnTo>
                    <a:pt x="78257" y="240277"/>
                  </a:lnTo>
                  <a:lnTo>
                    <a:pt x="77448" y="239725"/>
                  </a:lnTo>
                  <a:lnTo>
                    <a:pt x="77553" y="238506"/>
                  </a:lnTo>
                  <a:lnTo>
                    <a:pt x="78153" y="237734"/>
                  </a:lnTo>
                  <a:lnTo>
                    <a:pt x="77838" y="237534"/>
                  </a:lnTo>
                  <a:lnTo>
                    <a:pt x="77991" y="236991"/>
                  </a:lnTo>
                  <a:lnTo>
                    <a:pt x="78287" y="236620"/>
                  </a:lnTo>
                  <a:lnTo>
                    <a:pt x="78810" y="236468"/>
                  </a:lnTo>
                  <a:lnTo>
                    <a:pt x="80086" y="237792"/>
                  </a:lnTo>
                  <a:lnTo>
                    <a:pt x="83115" y="239763"/>
                  </a:lnTo>
                  <a:lnTo>
                    <a:pt x="83697" y="240601"/>
                  </a:lnTo>
                  <a:close/>
                  <a:moveTo>
                    <a:pt x="82058" y="253212"/>
                  </a:moveTo>
                  <a:lnTo>
                    <a:pt x="80058" y="254137"/>
                  </a:lnTo>
                  <a:lnTo>
                    <a:pt x="79543" y="253555"/>
                  </a:lnTo>
                  <a:lnTo>
                    <a:pt x="79191" y="252213"/>
                  </a:lnTo>
                  <a:lnTo>
                    <a:pt x="79220" y="251288"/>
                  </a:lnTo>
                  <a:lnTo>
                    <a:pt x="77305" y="246412"/>
                  </a:lnTo>
                  <a:lnTo>
                    <a:pt x="78772" y="245669"/>
                  </a:lnTo>
                  <a:lnTo>
                    <a:pt x="79858" y="246240"/>
                  </a:lnTo>
                  <a:lnTo>
                    <a:pt x="80953" y="247012"/>
                  </a:lnTo>
                  <a:lnTo>
                    <a:pt x="81972" y="247412"/>
                  </a:lnTo>
                  <a:lnTo>
                    <a:pt x="82906" y="248955"/>
                  </a:lnTo>
                  <a:lnTo>
                    <a:pt x="82687" y="250022"/>
                  </a:lnTo>
                  <a:lnTo>
                    <a:pt x="82972" y="251050"/>
                  </a:lnTo>
                  <a:lnTo>
                    <a:pt x="82058" y="253212"/>
                  </a:lnTo>
                  <a:close/>
                  <a:moveTo>
                    <a:pt x="147743" y="255603"/>
                  </a:moveTo>
                  <a:lnTo>
                    <a:pt x="150857" y="256984"/>
                  </a:lnTo>
                  <a:lnTo>
                    <a:pt x="153886" y="255794"/>
                  </a:lnTo>
                  <a:lnTo>
                    <a:pt x="156877" y="256127"/>
                  </a:lnTo>
                  <a:lnTo>
                    <a:pt x="159363" y="257927"/>
                  </a:lnTo>
                  <a:lnTo>
                    <a:pt x="158553" y="259071"/>
                  </a:lnTo>
                  <a:lnTo>
                    <a:pt x="158382" y="260318"/>
                  </a:lnTo>
                  <a:lnTo>
                    <a:pt x="163945" y="257603"/>
                  </a:lnTo>
                  <a:lnTo>
                    <a:pt x="165431" y="257765"/>
                  </a:lnTo>
                  <a:lnTo>
                    <a:pt x="165383" y="260290"/>
                  </a:lnTo>
                  <a:lnTo>
                    <a:pt x="165049" y="262433"/>
                  </a:lnTo>
                  <a:lnTo>
                    <a:pt x="164402" y="264509"/>
                  </a:lnTo>
                  <a:lnTo>
                    <a:pt x="163221" y="266938"/>
                  </a:lnTo>
                  <a:lnTo>
                    <a:pt x="161640" y="269119"/>
                  </a:lnTo>
                  <a:lnTo>
                    <a:pt x="159563" y="270700"/>
                  </a:lnTo>
                  <a:lnTo>
                    <a:pt x="157096" y="271663"/>
                  </a:lnTo>
                  <a:lnTo>
                    <a:pt x="155924" y="272539"/>
                  </a:lnTo>
                  <a:lnTo>
                    <a:pt x="155572" y="273863"/>
                  </a:lnTo>
                  <a:lnTo>
                    <a:pt x="155620" y="275520"/>
                  </a:lnTo>
                  <a:lnTo>
                    <a:pt x="155048" y="277035"/>
                  </a:lnTo>
                  <a:lnTo>
                    <a:pt x="152467" y="277654"/>
                  </a:lnTo>
                  <a:lnTo>
                    <a:pt x="148428" y="280597"/>
                  </a:lnTo>
                  <a:lnTo>
                    <a:pt x="139751" y="282464"/>
                  </a:lnTo>
                  <a:lnTo>
                    <a:pt x="137370" y="283750"/>
                  </a:lnTo>
                  <a:lnTo>
                    <a:pt x="135855" y="285407"/>
                  </a:lnTo>
                  <a:lnTo>
                    <a:pt x="134160" y="286912"/>
                  </a:lnTo>
                  <a:lnTo>
                    <a:pt x="133236" y="287283"/>
                  </a:lnTo>
                  <a:lnTo>
                    <a:pt x="132817" y="286569"/>
                  </a:lnTo>
                  <a:lnTo>
                    <a:pt x="132693" y="285960"/>
                  </a:lnTo>
                  <a:lnTo>
                    <a:pt x="133931" y="282045"/>
                  </a:lnTo>
                  <a:lnTo>
                    <a:pt x="133731" y="280416"/>
                  </a:lnTo>
                  <a:lnTo>
                    <a:pt x="133131" y="278835"/>
                  </a:lnTo>
                  <a:lnTo>
                    <a:pt x="133512" y="275739"/>
                  </a:lnTo>
                  <a:lnTo>
                    <a:pt x="135017" y="272834"/>
                  </a:lnTo>
                  <a:lnTo>
                    <a:pt x="135817" y="269634"/>
                  </a:lnTo>
                  <a:lnTo>
                    <a:pt x="136055" y="263462"/>
                  </a:lnTo>
                  <a:lnTo>
                    <a:pt x="137227" y="254860"/>
                  </a:lnTo>
                  <a:lnTo>
                    <a:pt x="137160" y="253832"/>
                  </a:lnTo>
                  <a:lnTo>
                    <a:pt x="136246" y="252669"/>
                  </a:lnTo>
                  <a:lnTo>
                    <a:pt x="132874" y="251727"/>
                  </a:lnTo>
                  <a:lnTo>
                    <a:pt x="131540" y="250841"/>
                  </a:lnTo>
                  <a:lnTo>
                    <a:pt x="132207" y="249117"/>
                  </a:lnTo>
                  <a:lnTo>
                    <a:pt x="133484" y="247945"/>
                  </a:lnTo>
                  <a:lnTo>
                    <a:pt x="135236" y="247993"/>
                  </a:lnTo>
                  <a:lnTo>
                    <a:pt x="136779" y="249088"/>
                  </a:lnTo>
                  <a:lnTo>
                    <a:pt x="142227" y="251346"/>
                  </a:lnTo>
                  <a:lnTo>
                    <a:pt x="145123" y="253241"/>
                  </a:lnTo>
                  <a:lnTo>
                    <a:pt x="147743" y="255603"/>
                  </a:lnTo>
                  <a:close/>
                  <a:moveTo>
                    <a:pt x="210788" y="256156"/>
                  </a:moveTo>
                  <a:lnTo>
                    <a:pt x="210293" y="257546"/>
                  </a:lnTo>
                  <a:lnTo>
                    <a:pt x="209512" y="257156"/>
                  </a:lnTo>
                  <a:lnTo>
                    <a:pt x="208836" y="256527"/>
                  </a:lnTo>
                  <a:lnTo>
                    <a:pt x="207836" y="254422"/>
                  </a:lnTo>
                  <a:lnTo>
                    <a:pt x="207493" y="252879"/>
                  </a:lnTo>
                  <a:lnTo>
                    <a:pt x="209036" y="253746"/>
                  </a:lnTo>
                  <a:lnTo>
                    <a:pt x="209921" y="255279"/>
                  </a:lnTo>
                  <a:lnTo>
                    <a:pt x="210788" y="256156"/>
                  </a:lnTo>
                  <a:close/>
                  <a:moveTo>
                    <a:pt x="204207" y="258937"/>
                  </a:moveTo>
                  <a:lnTo>
                    <a:pt x="200863" y="259109"/>
                  </a:lnTo>
                  <a:lnTo>
                    <a:pt x="199406" y="257870"/>
                  </a:lnTo>
                  <a:lnTo>
                    <a:pt x="197587" y="254232"/>
                  </a:lnTo>
                  <a:lnTo>
                    <a:pt x="199644" y="253441"/>
                  </a:lnTo>
                  <a:lnTo>
                    <a:pt x="201606" y="253651"/>
                  </a:lnTo>
                  <a:lnTo>
                    <a:pt x="203045" y="254936"/>
                  </a:lnTo>
                  <a:lnTo>
                    <a:pt x="204578" y="257375"/>
                  </a:lnTo>
                  <a:lnTo>
                    <a:pt x="204207" y="258937"/>
                  </a:lnTo>
                  <a:close/>
                  <a:moveTo>
                    <a:pt x="203302" y="262976"/>
                  </a:moveTo>
                  <a:lnTo>
                    <a:pt x="205159" y="263928"/>
                  </a:lnTo>
                  <a:lnTo>
                    <a:pt x="207302" y="263547"/>
                  </a:lnTo>
                  <a:lnTo>
                    <a:pt x="209893" y="261395"/>
                  </a:lnTo>
                  <a:lnTo>
                    <a:pt x="212808" y="262176"/>
                  </a:lnTo>
                  <a:lnTo>
                    <a:pt x="214512" y="265347"/>
                  </a:lnTo>
                  <a:lnTo>
                    <a:pt x="215389" y="266538"/>
                  </a:lnTo>
                  <a:lnTo>
                    <a:pt x="215865" y="268605"/>
                  </a:lnTo>
                  <a:lnTo>
                    <a:pt x="215741" y="273567"/>
                  </a:lnTo>
                  <a:lnTo>
                    <a:pt x="215037" y="278063"/>
                  </a:lnTo>
                  <a:lnTo>
                    <a:pt x="215589" y="278987"/>
                  </a:lnTo>
                  <a:lnTo>
                    <a:pt x="216932" y="279797"/>
                  </a:lnTo>
                  <a:lnTo>
                    <a:pt x="218094" y="280788"/>
                  </a:lnTo>
                  <a:lnTo>
                    <a:pt x="219075" y="282064"/>
                  </a:lnTo>
                  <a:lnTo>
                    <a:pt x="219704" y="283483"/>
                  </a:lnTo>
                  <a:lnTo>
                    <a:pt x="219952" y="286931"/>
                  </a:lnTo>
                  <a:lnTo>
                    <a:pt x="221638" y="289836"/>
                  </a:lnTo>
                  <a:lnTo>
                    <a:pt x="221857" y="290970"/>
                  </a:lnTo>
                  <a:lnTo>
                    <a:pt x="221456" y="292160"/>
                  </a:lnTo>
                  <a:lnTo>
                    <a:pt x="218647" y="291932"/>
                  </a:lnTo>
                  <a:lnTo>
                    <a:pt x="218427" y="292932"/>
                  </a:lnTo>
                  <a:lnTo>
                    <a:pt x="218494" y="294170"/>
                  </a:lnTo>
                  <a:lnTo>
                    <a:pt x="217504" y="293389"/>
                  </a:lnTo>
                  <a:lnTo>
                    <a:pt x="215856" y="290551"/>
                  </a:lnTo>
                  <a:lnTo>
                    <a:pt x="214351" y="289360"/>
                  </a:lnTo>
                  <a:lnTo>
                    <a:pt x="214818" y="293961"/>
                  </a:lnTo>
                  <a:lnTo>
                    <a:pt x="215313" y="296161"/>
                  </a:lnTo>
                  <a:lnTo>
                    <a:pt x="215398" y="298380"/>
                  </a:lnTo>
                  <a:lnTo>
                    <a:pt x="212798" y="296685"/>
                  </a:lnTo>
                  <a:lnTo>
                    <a:pt x="209693" y="295637"/>
                  </a:lnTo>
                  <a:lnTo>
                    <a:pt x="208836" y="294732"/>
                  </a:lnTo>
                  <a:lnTo>
                    <a:pt x="209122" y="291855"/>
                  </a:lnTo>
                  <a:lnTo>
                    <a:pt x="209065" y="290427"/>
                  </a:lnTo>
                  <a:lnTo>
                    <a:pt x="207674" y="287398"/>
                  </a:lnTo>
                  <a:lnTo>
                    <a:pt x="209302" y="280845"/>
                  </a:lnTo>
                  <a:lnTo>
                    <a:pt x="209265" y="279502"/>
                  </a:lnTo>
                  <a:lnTo>
                    <a:pt x="208988" y="278159"/>
                  </a:lnTo>
                  <a:lnTo>
                    <a:pt x="207702" y="275501"/>
                  </a:lnTo>
                  <a:lnTo>
                    <a:pt x="205664" y="273272"/>
                  </a:lnTo>
                  <a:lnTo>
                    <a:pt x="204416" y="273272"/>
                  </a:lnTo>
                  <a:lnTo>
                    <a:pt x="201397" y="274834"/>
                  </a:lnTo>
                  <a:lnTo>
                    <a:pt x="199863" y="274320"/>
                  </a:lnTo>
                  <a:lnTo>
                    <a:pt x="198958" y="268176"/>
                  </a:lnTo>
                  <a:lnTo>
                    <a:pt x="197739" y="262214"/>
                  </a:lnTo>
                  <a:lnTo>
                    <a:pt x="196796" y="260690"/>
                  </a:lnTo>
                  <a:lnTo>
                    <a:pt x="196196" y="259089"/>
                  </a:lnTo>
                  <a:lnTo>
                    <a:pt x="196796" y="257765"/>
                  </a:lnTo>
                  <a:lnTo>
                    <a:pt x="197958" y="258308"/>
                  </a:lnTo>
                  <a:lnTo>
                    <a:pt x="199616" y="259880"/>
                  </a:lnTo>
                  <a:lnTo>
                    <a:pt x="201616" y="260785"/>
                  </a:lnTo>
                  <a:lnTo>
                    <a:pt x="202616" y="261576"/>
                  </a:lnTo>
                  <a:lnTo>
                    <a:pt x="203302" y="262976"/>
                  </a:lnTo>
                  <a:close/>
                  <a:moveTo>
                    <a:pt x="77314" y="258032"/>
                  </a:moveTo>
                  <a:lnTo>
                    <a:pt x="77896" y="259461"/>
                  </a:lnTo>
                  <a:lnTo>
                    <a:pt x="77143" y="261614"/>
                  </a:lnTo>
                  <a:lnTo>
                    <a:pt x="76505" y="262080"/>
                  </a:lnTo>
                  <a:lnTo>
                    <a:pt x="75648" y="261185"/>
                  </a:lnTo>
                  <a:lnTo>
                    <a:pt x="73819" y="260556"/>
                  </a:lnTo>
                  <a:lnTo>
                    <a:pt x="73695" y="259394"/>
                  </a:lnTo>
                  <a:lnTo>
                    <a:pt x="74657" y="259423"/>
                  </a:lnTo>
                  <a:lnTo>
                    <a:pt x="76410" y="258289"/>
                  </a:lnTo>
                  <a:lnTo>
                    <a:pt x="77314" y="258032"/>
                  </a:lnTo>
                  <a:close/>
                  <a:moveTo>
                    <a:pt x="9144" y="341262"/>
                  </a:moveTo>
                  <a:lnTo>
                    <a:pt x="6668" y="343205"/>
                  </a:lnTo>
                  <a:lnTo>
                    <a:pt x="6934" y="340805"/>
                  </a:lnTo>
                  <a:lnTo>
                    <a:pt x="7658" y="338547"/>
                  </a:lnTo>
                  <a:lnTo>
                    <a:pt x="10173" y="333908"/>
                  </a:lnTo>
                  <a:lnTo>
                    <a:pt x="11992" y="332480"/>
                  </a:lnTo>
                  <a:lnTo>
                    <a:pt x="14983" y="328831"/>
                  </a:lnTo>
                  <a:lnTo>
                    <a:pt x="16679" y="327060"/>
                  </a:lnTo>
                  <a:lnTo>
                    <a:pt x="20736" y="323564"/>
                  </a:lnTo>
                  <a:lnTo>
                    <a:pt x="24470" y="319735"/>
                  </a:lnTo>
                  <a:lnTo>
                    <a:pt x="25728" y="319449"/>
                  </a:lnTo>
                  <a:lnTo>
                    <a:pt x="27108" y="319392"/>
                  </a:lnTo>
                  <a:lnTo>
                    <a:pt x="28194" y="318954"/>
                  </a:lnTo>
                  <a:lnTo>
                    <a:pt x="30632" y="316887"/>
                  </a:lnTo>
                  <a:lnTo>
                    <a:pt x="36757" y="309991"/>
                  </a:lnTo>
                  <a:lnTo>
                    <a:pt x="41825" y="304848"/>
                  </a:lnTo>
                  <a:lnTo>
                    <a:pt x="47016" y="298342"/>
                  </a:lnTo>
                  <a:lnTo>
                    <a:pt x="49492" y="296446"/>
                  </a:lnTo>
                  <a:lnTo>
                    <a:pt x="50149" y="295751"/>
                  </a:lnTo>
                  <a:lnTo>
                    <a:pt x="54931" y="289750"/>
                  </a:lnTo>
                  <a:lnTo>
                    <a:pt x="56426" y="288874"/>
                  </a:lnTo>
                  <a:lnTo>
                    <a:pt x="58122" y="288246"/>
                  </a:lnTo>
                  <a:lnTo>
                    <a:pt x="59265" y="287436"/>
                  </a:lnTo>
                  <a:lnTo>
                    <a:pt x="60274" y="286417"/>
                  </a:lnTo>
                  <a:lnTo>
                    <a:pt x="61960" y="283807"/>
                  </a:lnTo>
                  <a:lnTo>
                    <a:pt x="62646" y="280749"/>
                  </a:lnTo>
                  <a:lnTo>
                    <a:pt x="62218" y="279025"/>
                  </a:lnTo>
                  <a:lnTo>
                    <a:pt x="61265" y="276482"/>
                  </a:lnTo>
                  <a:lnTo>
                    <a:pt x="62455" y="273005"/>
                  </a:lnTo>
                  <a:lnTo>
                    <a:pt x="63398" y="271405"/>
                  </a:lnTo>
                  <a:lnTo>
                    <a:pt x="66733" y="264338"/>
                  </a:lnTo>
                  <a:lnTo>
                    <a:pt x="67695" y="262909"/>
                  </a:lnTo>
                  <a:lnTo>
                    <a:pt x="69085" y="263804"/>
                  </a:lnTo>
                  <a:lnTo>
                    <a:pt x="69275" y="265071"/>
                  </a:lnTo>
                  <a:lnTo>
                    <a:pt x="68590" y="268053"/>
                  </a:lnTo>
                  <a:lnTo>
                    <a:pt x="68532" y="269548"/>
                  </a:lnTo>
                  <a:lnTo>
                    <a:pt x="69323" y="271062"/>
                  </a:lnTo>
                  <a:lnTo>
                    <a:pt x="68371" y="273567"/>
                  </a:lnTo>
                  <a:lnTo>
                    <a:pt x="70761" y="280216"/>
                  </a:lnTo>
                  <a:lnTo>
                    <a:pt x="72590" y="284416"/>
                  </a:lnTo>
                  <a:lnTo>
                    <a:pt x="72657" y="285807"/>
                  </a:lnTo>
                  <a:lnTo>
                    <a:pt x="70199" y="288322"/>
                  </a:lnTo>
                  <a:lnTo>
                    <a:pt x="68742" y="289084"/>
                  </a:lnTo>
                  <a:lnTo>
                    <a:pt x="65590" y="289760"/>
                  </a:lnTo>
                  <a:lnTo>
                    <a:pt x="64170" y="290493"/>
                  </a:lnTo>
                  <a:lnTo>
                    <a:pt x="61913" y="292532"/>
                  </a:lnTo>
                  <a:lnTo>
                    <a:pt x="60503" y="295218"/>
                  </a:lnTo>
                  <a:lnTo>
                    <a:pt x="60150" y="296608"/>
                  </a:lnTo>
                  <a:lnTo>
                    <a:pt x="59427" y="297675"/>
                  </a:lnTo>
                  <a:lnTo>
                    <a:pt x="52930" y="299495"/>
                  </a:lnTo>
                  <a:lnTo>
                    <a:pt x="49882" y="300685"/>
                  </a:lnTo>
                  <a:lnTo>
                    <a:pt x="48492" y="301580"/>
                  </a:lnTo>
                  <a:lnTo>
                    <a:pt x="47759" y="303038"/>
                  </a:lnTo>
                  <a:lnTo>
                    <a:pt x="48273" y="305610"/>
                  </a:lnTo>
                  <a:lnTo>
                    <a:pt x="42815" y="314877"/>
                  </a:lnTo>
                  <a:lnTo>
                    <a:pt x="41072" y="317297"/>
                  </a:lnTo>
                  <a:lnTo>
                    <a:pt x="39214" y="319364"/>
                  </a:lnTo>
                  <a:lnTo>
                    <a:pt x="36929" y="320830"/>
                  </a:lnTo>
                  <a:lnTo>
                    <a:pt x="33719" y="321726"/>
                  </a:lnTo>
                  <a:lnTo>
                    <a:pt x="31166" y="323517"/>
                  </a:lnTo>
                  <a:lnTo>
                    <a:pt x="29433" y="326689"/>
                  </a:lnTo>
                  <a:lnTo>
                    <a:pt x="27299" y="329546"/>
                  </a:lnTo>
                  <a:lnTo>
                    <a:pt x="24603" y="331670"/>
                  </a:lnTo>
                  <a:lnTo>
                    <a:pt x="21689" y="333537"/>
                  </a:lnTo>
                  <a:lnTo>
                    <a:pt x="19022" y="334899"/>
                  </a:lnTo>
                  <a:lnTo>
                    <a:pt x="16136" y="335861"/>
                  </a:lnTo>
                  <a:lnTo>
                    <a:pt x="15269" y="337109"/>
                  </a:lnTo>
                  <a:lnTo>
                    <a:pt x="14659" y="338652"/>
                  </a:lnTo>
                  <a:lnTo>
                    <a:pt x="13383" y="339376"/>
                  </a:lnTo>
                  <a:lnTo>
                    <a:pt x="11868" y="339785"/>
                  </a:lnTo>
                  <a:lnTo>
                    <a:pt x="9144" y="341262"/>
                  </a:lnTo>
                  <a:close/>
                  <a:moveTo>
                    <a:pt x="181452" y="264595"/>
                  </a:moveTo>
                  <a:lnTo>
                    <a:pt x="183014" y="268186"/>
                  </a:lnTo>
                  <a:lnTo>
                    <a:pt x="180899" y="268167"/>
                  </a:lnTo>
                  <a:lnTo>
                    <a:pt x="180127" y="265557"/>
                  </a:lnTo>
                  <a:lnTo>
                    <a:pt x="181033" y="264709"/>
                  </a:lnTo>
                  <a:lnTo>
                    <a:pt x="181452" y="264595"/>
                  </a:lnTo>
                  <a:close/>
                  <a:moveTo>
                    <a:pt x="171117" y="314106"/>
                  </a:moveTo>
                  <a:lnTo>
                    <a:pt x="170088" y="314820"/>
                  </a:lnTo>
                  <a:lnTo>
                    <a:pt x="169669" y="313039"/>
                  </a:lnTo>
                  <a:lnTo>
                    <a:pt x="169965" y="310639"/>
                  </a:lnTo>
                  <a:lnTo>
                    <a:pt x="172012" y="302257"/>
                  </a:lnTo>
                  <a:lnTo>
                    <a:pt x="171545" y="300161"/>
                  </a:lnTo>
                  <a:lnTo>
                    <a:pt x="174965" y="295485"/>
                  </a:lnTo>
                  <a:lnTo>
                    <a:pt x="177070" y="291103"/>
                  </a:lnTo>
                  <a:lnTo>
                    <a:pt x="180242" y="286493"/>
                  </a:lnTo>
                  <a:lnTo>
                    <a:pt x="180642" y="284102"/>
                  </a:lnTo>
                  <a:lnTo>
                    <a:pt x="183452" y="279540"/>
                  </a:lnTo>
                  <a:lnTo>
                    <a:pt x="186071" y="273244"/>
                  </a:lnTo>
                  <a:lnTo>
                    <a:pt x="185928" y="271158"/>
                  </a:lnTo>
                  <a:lnTo>
                    <a:pt x="186604" y="270119"/>
                  </a:lnTo>
                  <a:lnTo>
                    <a:pt x="186986" y="268538"/>
                  </a:lnTo>
                  <a:lnTo>
                    <a:pt x="187062" y="267195"/>
                  </a:lnTo>
                  <a:lnTo>
                    <a:pt x="188986" y="264852"/>
                  </a:lnTo>
                  <a:lnTo>
                    <a:pt x="189491" y="266376"/>
                  </a:lnTo>
                  <a:lnTo>
                    <a:pt x="188919" y="269367"/>
                  </a:lnTo>
                  <a:lnTo>
                    <a:pt x="189015" y="270805"/>
                  </a:lnTo>
                  <a:lnTo>
                    <a:pt x="189348" y="271481"/>
                  </a:lnTo>
                  <a:lnTo>
                    <a:pt x="189367" y="274263"/>
                  </a:lnTo>
                  <a:lnTo>
                    <a:pt x="188681" y="278530"/>
                  </a:lnTo>
                  <a:lnTo>
                    <a:pt x="189309" y="283455"/>
                  </a:lnTo>
                  <a:lnTo>
                    <a:pt x="188071" y="288465"/>
                  </a:lnTo>
                  <a:lnTo>
                    <a:pt x="186662" y="290713"/>
                  </a:lnTo>
                  <a:lnTo>
                    <a:pt x="184576" y="292303"/>
                  </a:lnTo>
                  <a:lnTo>
                    <a:pt x="182299" y="293294"/>
                  </a:lnTo>
                  <a:lnTo>
                    <a:pt x="179937" y="295789"/>
                  </a:lnTo>
                  <a:lnTo>
                    <a:pt x="178413" y="298704"/>
                  </a:lnTo>
                  <a:lnTo>
                    <a:pt x="178165" y="301361"/>
                  </a:lnTo>
                  <a:lnTo>
                    <a:pt x="174413" y="310315"/>
                  </a:lnTo>
                  <a:lnTo>
                    <a:pt x="171117" y="314106"/>
                  </a:lnTo>
                  <a:close/>
                  <a:moveTo>
                    <a:pt x="164716" y="324478"/>
                  </a:moveTo>
                  <a:lnTo>
                    <a:pt x="162945" y="324764"/>
                  </a:lnTo>
                  <a:lnTo>
                    <a:pt x="161077" y="324612"/>
                  </a:lnTo>
                  <a:lnTo>
                    <a:pt x="159820" y="323288"/>
                  </a:lnTo>
                  <a:lnTo>
                    <a:pt x="157649" y="317592"/>
                  </a:lnTo>
                  <a:lnTo>
                    <a:pt x="155124" y="316201"/>
                  </a:lnTo>
                  <a:lnTo>
                    <a:pt x="152238" y="315154"/>
                  </a:lnTo>
                  <a:lnTo>
                    <a:pt x="150791" y="314268"/>
                  </a:lnTo>
                  <a:lnTo>
                    <a:pt x="149514" y="313201"/>
                  </a:lnTo>
                  <a:lnTo>
                    <a:pt x="145456" y="307515"/>
                  </a:lnTo>
                  <a:lnTo>
                    <a:pt x="145152" y="304038"/>
                  </a:lnTo>
                  <a:lnTo>
                    <a:pt x="145847" y="302066"/>
                  </a:lnTo>
                  <a:lnTo>
                    <a:pt x="147076" y="300304"/>
                  </a:lnTo>
                  <a:lnTo>
                    <a:pt x="148467" y="299828"/>
                  </a:lnTo>
                  <a:lnTo>
                    <a:pt x="151810" y="299761"/>
                  </a:lnTo>
                  <a:lnTo>
                    <a:pt x="153543" y="299533"/>
                  </a:lnTo>
                  <a:lnTo>
                    <a:pt x="157353" y="296923"/>
                  </a:lnTo>
                  <a:lnTo>
                    <a:pt x="157620" y="295894"/>
                  </a:lnTo>
                  <a:lnTo>
                    <a:pt x="157649" y="291598"/>
                  </a:lnTo>
                  <a:lnTo>
                    <a:pt x="157268" y="288598"/>
                  </a:lnTo>
                  <a:lnTo>
                    <a:pt x="156315" y="285664"/>
                  </a:lnTo>
                  <a:lnTo>
                    <a:pt x="157344" y="284321"/>
                  </a:lnTo>
                  <a:lnTo>
                    <a:pt x="158696" y="282997"/>
                  </a:lnTo>
                  <a:lnTo>
                    <a:pt x="160097" y="280406"/>
                  </a:lnTo>
                  <a:lnTo>
                    <a:pt x="160363" y="278587"/>
                  </a:lnTo>
                  <a:lnTo>
                    <a:pt x="160392" y="276682"/>
                  </a:lnTo>
                  <a:lnTo>
                    <a:pt x="160754" y="275320"/>
                  </a:lnTo>
                  <a:lnTo>
                    <a:pt x="161849" y="274634"/>
                  </a:lnTo>
                  <a:lnTo>
                    <a:pt x="167126" y="272558"/>
                  </a:lnTo>
                  <a:lnTo>
                    <a:pt x="168060" y="272415"/>
                  </a:lnTo>
                  <a:lnTo>
                    <a:pt x="174851" y="274339"/>
                  </a:lnTo>
                  <a:lnTo>
                    <a:pt x="176242" y="277235"/>
                  </a:lnTo>
                  <a:lnTo>
                    <a:pt x="176375" y="278187"/>
                  </a:lnTo>
                  <a:lnTo>
                    <a:pt x="175317" y="281397"/>
                  </a:lnTo>
                  <a:lnTo>
                    <a:pt x="174374" y="283550"/>
                  </a:lnTo>
                  <a:lnTo>
                    <a:pt x="172088" y="286883"/>
                  </a:lnTo>
                  <a:lnTo>
                    <a:pt x="170383" y="290484"/>
                  </a:lnTo>
                  <a:lnTo>
                    <a:pt x="169116" y="295903"/>
                  </a:lnTo>
                  <a:lnTo>
                    <a:pt x="168316" y="297666"/>
                  </a:lnTo>
                  <a:lnTo>
                    <a:pt x="166183" y="301057"/>
                  </a:lnTo>
                  <a:lnTo>
                    <a:pt x="165535" y="302914"/>
                  </a:lnTo>
                  <a:lnTo>
                    <a:pt x="165554" y="306943"/>
                  </a:lnTo>
                  <a:lnTo>
                    <a:pt x="165192" y="308429"/>
                  </a:lnTo>
                  <a:lnTo>
                    <a:pt x="165211" y="309858"/>
                  </a:lnTo>
                  <a:lnTo>
                    <a:pt x="169440" y="316573"/>
                  </a:lnTo>
                  <a:lnTo>
                    <a:pt x="169802" y="317630"/>
                  </a:lnTo>
                  <a:lnTo>
                    <a:pt x="169764" y="318830"/>
                  </a:lnTo>
                  <a:lnTo>
                    <a:pt x="169040" y="320326"/>
                  </a:lnTo>
                  <a:lnTo>
                    <a:pt x="167307" y="322907"/>
                  </a:lnTo>
                  <a:lnTo>
                    <a:pt x="166335" y="323812"/>
                  </a:lnTo>
                  <a:lnTo>
                    <a:pt x="164716" y="324478"/>
                  </a:lnTo>
                  <a:close/>
                  <a:moveTo>
                    <a:pt x="151848" y="286521"/>
                  </a:moveTo>
                  <a:lnTo>
                    <a:pt x="151105" y="286893"/>
                  </a:lnTo>
                  <a:lnTo>
                    <a:pt x="150448" y="286845"/>
                  </a:lnTo>
                  <a:lnTo>
                    <a:pt x="148876" y="287817"/>
                  </a:lnTo>
                  <a:lnTo>
                    <a:pt x="148295" y="285998"/>
                  </a:lnTo>
                  <a:lnTo>
                    <a:pt x="148857" y="282892"/>
                  </a:lnTo>
                  <a:lnTo>
                    <a:pt x="151219" y="280521"/>
                  </a:lnTo>
                  <a:lnTo>
                    <a:pt x="151819" y="279778"/>
                  </a:lnTo>
                  <a:lnTo>
                    <a:pt x="152458" y="279340"/>
                  </a:lnTo>
                  <a:lnTo>
                    <a:pt x="153229" y="279292"/>
                  </a:lnTo>
                  <a:lnTo>
                    <a:pt x="153972" y="280216"/>
                  </a:lnTo>
                  <a:lnTo>
                    <a:pt x="154181" y="281616"/>
                  </a:lnTo>
                  <a:lnTo>
                    <a:pt x="152686" y="285845"/>
                  </a:lnTo>
                  <a:lnTo>
                    <a:pt x="151848" y="286521"/>
                  </a:lnTo>
                  <a:close/>
                  <a:moveTo>
                    <a:pt x="196405" y="282921"/>
                  </a:moveTo>
                  <a:lnTo>
                    <a:pt x="195663" y="283045"/>
                  </a:lnTo>
                  <a:lnTo>
                    <a:pt x="196901" y="280206"/>
                  </a:lnTo>
                  <a:lnTo>
                    <a:pt x="197882" y="280616"/>
                  </a:lnTo>
                  <a:lnTo>
                    <a:pt x="198177" y="280930"/>
                  </a:lnTo>
                  <a:lnTo>
                    <a:pt x="198149" y="282207"/>
                  </a:lnTo>
                  <a:lnTo>
                    <a:pt x="196405" y="282921"/>
                  </a:lnTo>
                  <a:close/>
                  <a:moveTo>
                    <a:pt x="78781" y="286160"/>
                  </a:moveTo>
                  <a:lnTo>
                    <a:pt x="75486" y="286988"/>
                  </a:lnTo>
                  <a:lnTo>
                    <a:pt x="74724" y="284388"/>
                  </a:lnTo>
                  <a:lnTo>
                    <a:pt x="77058" y="281997"/>
                  </a:lnTo>
                  <a:lnTo>
                    <a:pt x="79677" y="282959"/>
                  </a:lnTo>
                  <a:lnTo>
                    <a:pt x="81239" y="283893"/>
                  </a:lnTo>
                  <a:lnTo>
                    <a:pt x="80506" y="284740"/>
                  </a:lnTo>
                  <a:lnTo>
                    <a:pt x="78781" y="286160"/>
                  </a:lnTo>
                  <a:close/>
                  <a:moveTo>
                    <a:pt x="233125" y="301580"/>
                  </a:moveTo>
                  <a:lnTo>
                    <a:pt x="232658" y="302333"/>
                  </a:lnTo>
                  <a:lnTo>
                    <a:pt x="232020" y="300780"/>
                  </a:lnTo>
                  <a:lnTo>
                    <a:pt x="230467" y="299323"/>
                  </a:lnTo>
                  <a:lnTo>
                    <a:pt x="228971" y="296846"/>
                  </a:lnTo>
                  <a:lnTo>
                    <a:pt x="227915" y="296075"/>
                  </a:lnTo>
                  <a:lnTo>
                    <a:pt x="228638" y="294113"/>
                  </a:lnTo>
                  <a:lnTo>
                    <a:pt x="228705" y="290922"/>
                  </a:lnTo>
                  <a:lnTo>
                    <a:pt x="230191" y="289465"/>
                  </a:lnTo>
                  <a:lnTo>
                    <a:pt x="230877" y="289036"/>
                  </a:lnTo>
                  <a:lnTo>
                    <a:pt x="232001" y="287484"/>
                  </a:lnTo>
                  <a:lnTo>
                    <a:pt x="232506" y="287398"/>
                  </a:lnTo>
                  <a:lnTo>
                    <a:pt x="232982" y="288693"/>
                  </a:lnTo>
                  <a:lnTo>
                    <a:pt x="231972" y="292656"/>
                  </a:lnTo>
                  <a:lnTo>
                    <a:pt x="233486" y="297342"/>
                  </a:lnTo>
                  <a:lnTo>
                    <a:pt x="232972" y="300266"/>
                  </a:lnTo>
                  <a:lnTo>
                    <a:pt x="233192" y="300923"/>
                  </a:lnTo>
                  <a:lnTo>
                    <a:pt x="233125" y="301580"/>
                  </a:lnTo>
                  <a:close/>
                  <a:moveTo>
                    <a:pt x="203826" y="305010"/>
                  </a:moveTo>
                  <a:lnTo>
                    <a:pt x="203568" y="306000"/>
                  </a:lnTo>
                  <a:lnTo>
                    <a:pt x="201463" y="305924"/>
                  </a:lnTo>
                  <a:lnTo>
                    <a:pt x="200711" y="306076"/>
                  </a:lnTo>
                  <a:lnTo>
                    <a:pt x="198730" y="308610"/>
                  </a:lnTo>
                  <a:lnTo>
                    <a:pt x="197568" y="309248"/>
                  </a:lnTo>
                  <a:lnTo>
                    <a:pt x="191224" y="310077"/>
                  </a:lnTo>
                  <a:lnTo>
                    <a:pt x="186233" y="309410"/>
                  </a:lnTo>
                  <a:lnTo>
                    <a:pt x="184518" y="308019"/>
                  </a:lnTo>
                  <a:lnTo>
                    <a:pt x="183404" y="305724"/>
                  </a:lnTo>
                  <a:lnTo>
                    <a:pt x="183062" y="304209"/>
                  </a:lnTo>
                  <a:lnTo>
                    <a:pt x="184318" y="302552"/>
                  </a:lnTo>
                  <a:lnTo>
                    <a:pt x="185519" y="301457"/>
                  </a:lnTo>
                  <a:lnTo>
                    <a:pt x="189557" y="299285"/>
                  </a:lnTo>
                  <a:lnTo>
                    <a:pt x="190472" y="297637"/>
                  </a:lnTo>
                  <a:lnTo>
                    <a:pt x="192587" y="295647"/>
                  </a:lnTo>
                  <a:lnTo>
                    <a:pt x="196939" y="294980"/>
                  </a:lnTo>
                  <a:lnTo>
                    <a:pt x="197358" y="295475"/>
                  </a:lnTo>
                  <a:lnTo>
                    <a:pt x="197939" y="295789"/>
                  </a:lnTo>
                  <a:lnTo>
                    <a:pt x="198816" y="295875"/>
                  </a:lnTo>
                  <a:lnTo>
                    <a:pt x="200978" y="297513"/>
                  </a:lnTo>
                  <a:lnTo>
                    <a:pt x="203397" y="298561"/>
                  </a:lnTo>
                  <a:lnTo>
                    <a:pt x="202807" y="302533"/>
                  </a:lnTo>
                  <a:lnTo>
                    <a:pt x="203531" y="303876"/>
                  </a:lnTo>
                  <a:lnTo>
                    <a:pt x="203826" y="305010"/>
                  </a:lnTo>
                  <a:close/>
                  <a:moveTo>
                    <a:pt x="222190" y="299752"/>
                  </a:moveTo>
                  <a:lnTo>
                    <a:pt x="222371" y="301085"/>
                  </a:lnTo>
                  <a:lnTo>
                    <a:pt x="218942" y="297571"/>
                  </a:lnTo>
                  <a:lnTo>
                    <a:pt x="218247" y="295084"/>
                  </a:lnTo>
                  <a:lnTo>
                    <a:pt x="219390" y="295189"/>
                  </a:lnTo>
                  <a:lnTo>
                    <a:pt x="220856" y="296142"/>
                  </a:lnTo>
                  <a:lnTo>
                    <a:pt x="222190" y="299752"/>
                  </a:lnTo>
                  <a:close/>
                  <a:moveTo>
                    <a:pt x="242993" y="305581"/>
                  </a:moveTo>
                  <a:lnTo>
                    <a:pt x="242659" y="305724"/>
                  </a:lnTo>
                  <a:lnTo>
                    <a:pt x="241173" y="303628"/>
                  </a:lnTo>
                  <a:lnTo>
                    <a:pt x="241373" y="301247"/>
                  </a:lnTo>
                  <a:lnTo>
                    <a:pt x="243383" y="297685"/>
                  </a:lnTo>
                  <a:lnTo>
                    <a:pt x="244869" y="300799"/>
                  </a:lnTo>
                  <a:lnTo>
                    <a:pt x="244850" y="302209"/>
                  </a:lnTo>
                  <a:lnTo>
                    <a:pt x="244640" y="302904"/>
                  </a:lnTo>
                  <a:lnTo>
                    <a:pt x="246031" y="304667"/>
                  </a:lnTo>
                  <a:lnTo>
                    <a:pt x="245069" y="305533"/>
                  </a:lnTo>
                  <a:lnTo>
                    <a:pt x="242993" y="305581"/>
                  </a:lnTo>
                  <a:close/>
                  <a:moveTo>
                    <a:pt x="241573" y="317563"/>
                  </a:moveTo>
                  <a:lnTo>
                    <a:pt x="243754" y="319183"/>
                  </a:lnTo>
                  <a:lnTo>
                    <a:pt x="246583" y="318754"/>
                  </a:lnTo>
                  <a:lnTo>
                    <a:pt x="246545" y="322840"/>
                  </a:lnTo>
                  <a:lnTo>
                    <a:pt x="247002" y="324031"/>
                  </a:lnTo>
                  <a:lnTo>
                    <a:pt x="249565" y="327488"/>
                  </a:lnTo>
                  <a:lnTo>
                    <a:pt x="249965" y="330375"/>
                  </a:lnTo>
                  <a:lnTo>
                    <a:pt x="248451" y="333080"/>
                  </a:lnTo>
                  <a:lnTo>
                    <a:pt x="247317" y="334366"/>
                  </a:lnTo>
                  <a:lnTo>
                    <a:pt x="245202" y="336214"/>
                  </a:lnTo>
                  <a:lnTo>
                    <a:pt x="245155" y="337061"/>
                  </a:lnTo>
                  <a:lnTo>
                    <a:pt x="246050" y="338023"/>
                  </a:lnTo>
                  <a:lnTo>
                    <a:pt x="248974" y="338576"/>
                  </a:lnTo>
                  <a:lnTo>
                    <a:pt x="251184" y="340062"/>
                  </a:lnTo>
                  <a:lnTo>
                    <a:pt x="251575" y="344281"/>
                  </a:lnTo>
                  <a:lnTo>
                    <a:pt x="253689" y="347605"/>
                  </a:lnTo>
                  <a:lnTo>
                    <a:pt x="253632" y="349053"/>
                  </a:lnTo>
                  <a:lnTo>
                    <a:pt x="252794" y="354997"/>
                  </a:lnTo>
                  <a:lnTo>
                    <a:pt x="253061" y="357530"/>
                  </a:lnTo>
                  <a:lnTo>
                    <a:pt x="254641" y="359559"/>
                  </a:lnTo>
                  <a:lnTo>
                    <a:pt x="255975" y="360416"/>
                  </a:lnTo>
                  <a:lnTo>
                    <a:pt x="256661" y="361693"/>
                  </a:lnTo>
                  <a:lnTo>
                    <a:pt x="257280" y="365188"/>
                  </a:lnTo>
                  <a:lnTo>
                    <a:pt x="257166" y="371122"/>
                  </a:lnTo>
                  <a:lnTo>
                    <a:pt x="256966" y="373199"/>
                  </a:lnTo>
                  <a:lnTo>
                    <a:pt x="256032" y="375123"/>
                  </a:lnTo>
                  <a:lnTo>
                    <a:pt x="253146" y="379495"/>
                  </a:lnTo>
                  <a:lnTo>
                    <a:pt x="249279" y="382972"/>
                  </a:lnTo>
                  <a:lnTo>
                    <a:pt x="247212" y="382743"/>
                  </a:lnTo>
                  <a:lnTo>
                    <a:pt x="246555" y="383772"/>
                  </a:lnTo>
                  <a:lnTo>
                    <a:pt x="247841" y="386944"/>
                  </a:lnTo>
                  <a:lnTo>
                    <a:pt x="247326" y="393640"/>
                  </a:lnTo>
                  <a:lnTo>
                    <a:pt x="246479" y="398278"/>
                  </a:lnTo>
                  <a:lnTo>
                    <a:pt x="245221" y="395926"/>
                  </a:lnTo>
                  <a:lnTo>
                    <a:pt x="244345" y="393468"/>
                  </a:lnTo>
                  <a:lnTo>
                    <a:pt x="243554" y="386953"/>
                  </a:lnTo>
                  <a:lnTo>
                    <a:pt x="242564" y="384019"/>
                  </a:lnTo>
                  <a:lnTo>
                    <a:pt x="241011" y="381333"/>
                  </a:lnTo>
                  <a:lnTo>
                    <a:pt x="240392" y="378933"/>
                  </a:lnTo>
                  <a:lnTo>
                    <a:pt x="238783" y="376695"/>
                  </a:lnTo>
                  <a:lnTo>
                    <a:pt x="236725" y="370904"/>
                  </a:lnTo>
                  <a:lnTo>
                    <a:pt x="235363" y="371199"/>
                  </a:lnTo>
                  <a:lnTo>
                    <a:pt x="233106" y="372789"/>
                  </a:lnTo>
                  <a:lnTo>
                    <a:pt x="232601" y="373875"/>
                  </a:lnTo>
                  <a:lnTo>
                    <a:pt x="232334" y="375523"/>
                  </a:lnTo>
                  <a:lnTo>
                    <a:pt x="231810" y="377009"/>
                  </a:lnTo>
                  <a:lnTo>
                    <a:pt x="229181" y="379381"/>
                  </a:lnTo>
                  <a:lnTo>
                    <a:pt x="227105" y="382200"/>
                  </a:lnTo>
                  <a:lnTo>
                    <a:pt x="225400" y="385286"/>
                  </a:lnTo>
                  <a:lnTo>
                    <a:pt x="224857" y="388115"/>
                  </a:lnTo>
                  <a:lnTo>
                    <a:pt x="226248" y="390325"/>
                  </a:lnTo>
                  <a:lnTo>
                    <a:pt x="227676" y="391220"/>
                  </a:lnTo>
                  <a:lnTo>
                    <a:pt x="229762" y="393202"/>
                  </a:lnTo>
                  <a:lnTo>
                    <a:pt x="230400" y="394106"/>
                  </a:lnTo>
                  <a:lnTo>
                    <a:pt x="232591" y="400536"/>
                  </a:lnTo>
                  <a:lnTo>
                    <a:pt x="232515" y="407118"/>
                  </a:lnTo>
                  <a:lnTo>
                    <a:pt x="230915" y="410013"/>
                  </a:lnTo>
                  <a:lnTo>
                    <a:pt x="226848" y="415509"/>
                  </a:lnTo>
                  <a:lnTo>
                    <a:pt x="223914" y="417252"/>
                  </a:lnTo>
                  <a:lnTo>
                    <a:pt x="222352" y="416366"/>
                  </a:lnTo>
                  <a:lnTo>
                    <a:pt x="221095" y="413033"/>
                  </a:lnTo>
                  <a:lnTo>
                    <a:pt x="220895" y="411661"/>
                  </a:lnTo>
                  <a:lnTo>
                    <a:pt x="221742" y="408527"/>
                  </a:lnTo>
                  <a:lnTo>
                    <a:pt x="221838" y="405660"/>
                  </a:lnTo>
                  <a:lnTo>
                    <a:pt x="220847" y="404689"/>
                  </a:lnTo>
                  <a:lnTo>
                    <a:pt x="219770" y="404879"/>
                  </a:lnTo>
                  <a:lnTo>
                    <a:pt x="219313" y="405289"/>
                  </a:lnTo>
                  <a:lnTo>
                    <a:pt x="216694" y="409051"/>
                  </a:lnTo>
                  <a:lnTo>
                    <a:pt x="215608" y="410003"/>
                  </a:lnTo>
                  <a:lnTo>
                    <a:pt x="213999" y="410137"/>
                  </a:lnTo>
                  <a:lnTo>
                    <a:pt x="212722" y="409880"/>
                  </a:lnTo>
                  <a:lnTo>
                    <a:pt x="204950" y="406594"/>
                  </a:lnTo>
                  <a:lnTo>
                    <a:pt x="198597" y="403355"/>
                  </a:lnTo>
                  <a:lnTo>
                    <a:pt x="193624" y="400326"/>
                  </a:lnTo>
                  <a:lnTo>
                    <a:pt x="190024" y="395754"/>
                  </a:lnTo>
                  <a:lnTo>
                    <a:pt x="189272" y="392335"/>
                  </a:lnTo>
                  <a:lnTo>
                    <a:pt x="189224" y="388753"/>
                  </a:lnTo>
                  <a:lnTo>
                    <a:pt x="187614" y="383505"/>
                  </a:lnTo>
                  <a:lnTo>
                    <a:pt x="187423" y="381714"/>
                  </a:lnTo>
                  <a:lnTo>
                    <a:pt x="187538" y="380000"/>
                  </a:lnTo>
                  <a:lnTo>
                    <a:pt x="189148" y="376781"/>
                  </a:lnTo>
                  <a:lnTo>
                    <a:pt x="191081" y="375152"/>
                  </a:lnTo>
                  <a:lnTo>
                    <a:pt x="192167" y="373980"/>
                  </a:lnTo>
                  <a:lnTo>
                    <a:pt x="193034" y="372685"/>
                  </a:lnTo>
                  <a:lnTo>
                    <a:pt x="193634" y="370951"/>
                  </a:lnTo>
                  <a:lnTo>
                    <a:pt x="193463" y="369227"/>
                  </a:lnTo>
                  <a:lnTo>
                    <a:pt x="192815" y="368151"/>
                  </a:lnTo>
                  <a:lnTo>
                    <a:pt x="189757" y="364369"/>
                  </a:lnTo>
                  <a:lnTo>
                    <a:pt x="187100" y="362045"/>
                  </a:lnTo>
                  <a:lnTo>
                    <a:pt x="181661" y="359959"/>
                  </a:lnTo>
                  <a:lnTo>
                    <a:pt x="180394" y="358807"/>
                  </a:lnTo>
                  <a:lnTo>
                    <a:pt x="179004" y="357940"/>
                  </a:lnTo>
                  <a:lnTo>
                    <a:pt x="177489" y="357568"/>
                  </a:lnTo>
                  <a:lnTo>
                    <a:pt x="176003" y="357559"/>
                  </a:lnTo>
                  <a:lnTo>
                    <a:pt x="174393" y="358207"/>
                  </a:lnTo>
                  <a:lnTo>
                    <a:pt x="173974" y="359588"/>
                  </a:lnTo>
                  <a:lnTo>
                    <a:pt x="174089" y="360826"/>
                  </a:lnTo>
                  <a:lnTo>
                    <a:pt x="173946" y="362026"/>
                  </a:lnTo>
                  <a:lnTo>
                    <a:pt x="171669" y="368932"/>
                  </a:lnTo>
                  <a:lnTo>
                    <a:pt x="168755" y="367417"/>
                  </a:lnTo>
                  <a:lnTo>
                    <a:pt x="165974" y="365665"/>
                  </a:lnTo>
                  <a:lnTo>
                    <a:pt x="165240" y="364436"/>
                  </a:lnTo>
                  <a:lnTo>
                    <a:pt x="164925" y="362969"/>
                  </a:lnTo>
                  <a:lnTo>
                    <a:pt x="164449" y="361979"/>
                  </a:lnTo>
                  <a:lnTo>
                    <a:pt x="163802" y="361083"/>
                  </a:lnTo>
                  <a:lnTo>
                    <a:pt x="162526" y="363388"/>
                  </a:lnTo>
                  <a:lnTo>
                    <a:pt x="160934" y="365207"/>
                  </a:lnTo>
                  <a:lnTo>
                    <a:pt x="158991" y="365627"/>
                  </a:lnTo>
                  <a:lnTo>
                    <a:pt x="157020" y="365655"/>
                  </a:lnTo>
                  <a:lnTo>
                    <a:pt x="156372" y="364865"/>
                  </a:lnTo>
                  <a:lnTo>
                    <a:pt x="155658" y="360474"/>
                  </a:lnTo>
                  <a:lnTo>
                    <a:pt x="153572" y="359083"/>
                  </a:lnTo>
                  <a:lnTo>
                    <a:pt x="150962" y="359378"/>
                  </a:lnTo>
                  <a:lnTo>
                    <a:pt x="147800" y="361797"/>
                  </a:lnTo>
                  <a:lnTo>
                    <a:pt x="147181" y="362702"/>
                  </a:lnTo>
                  <a:lnTo>
                    <a:pt x="146485" y="364789"/>
                  </a:lnTo>
                  <a:lnTo>
                    <a:pt x="143047" y="370713"/>
                  </a:lnTo>
                  <a:lnTo>
                    <a:pt x="141227" y="375266"/>
                  </a:lnTo>
                  <a:lnTo>
                    <a:pt x="139208" y="379704"/>
                  </a:lnTo>
                  <a:lnTo>
                    <a:pt x="138312" y="381162"/>
                  </a:lnTo>
                  <a:lnTo>
                    <a:pt x="137122" y="382124"/>
                  </a:lnTo>
                  <a:lnTo>
                    <a:pt x="135246" y="381724"/>
                  </a:lnTo>
                  <a:lnTo>
                    <a:pt x="133541" y="380667"/>
                  </a:lnTo>
                  <a:lnTo>
                    <a:pt x="131941" y="377809"/>
                  </a:lnTo>
                  <a:lnTo>
                    <a:pt x="132483" y="374485"/>
                  </a:lnTo>
                  <a:lnTo>
                    <a:pt x="134274" y="372361"/>
                  </a:lnTo>
                  <a:lnTo>
                    <a:pt x="135770" y="370094"/>
                  </a:lnTo>
                  <a:lnTo>
                    <a:pt x="137570" y="362160"/>
                  </a:lnTo>
                  <a:lnTo>
                    <a:pt x="137713" y="359340"/>
                  </a:lnTo>
                  <a:lnTo>
                    <a:pt x="138027" y="358130"/>
                  </a:lnTo>
                  <a:lnTo>
                    <a:pt x="141008" y="354521"/>
                  </a:lnTo>
                  <a:lnTo>
                    <a:pt x="143523" y="352282"/>
                  </a:lnTo>
                  <a:lnTo>
                    <a:pt x="144847" y="351815"/>
                  </a:lnTo>
                  <a:lnTo>
                    <a:pt x="150266" y="350539"/>
                  </a:lnTo>
                  <a:lnTo>
                    <a:pt x="152495" y="349472"/>
                  </a:lnTo>
                  <a:lnTo>
                    <a:pt x="156010" y="349453"/>
                  </a:lnTo>
                  <a:lnTo>
                    <a:pt x="158868" y="348844"/>
                  </a:lnTo>
                  <a:lnTo>
                    <a:pt x="161144" y="347120"/>
                  </a:lnTo>
                  <a:lnTo>
                    <a:pt x="161316" y="345338"/>
                  </a:lnTo>
                  <a:lnTo>
                    <a:pt x="161211" y="343481"/>
                  </a:lnTo>
                  <a:lnTo>
                    <a:pt x="161716" y="342347"/>
                  </a:lnTo>
                  <a:lnTo>
                    <a:pt x="162592" y="341395"/>
                  </a:lnTo>
                  <a:lnTo>
                    <a:pt x="163811" y="340138"/>
                  </a:lnTo>
                  <a:lnTo>
                    <a:pt x="165183" y="339195"/>
                  </a:lnTo>
                  <a:lnTo>
                    <a:pt x="169079" y="338509"/>
                  </a:lnTo>
                  <a:lnTo>
                    <a:pt x="170374" y="337728"/>
                  </a:lnTo>
                  <a:lnTo>
                    <a:pt x="171412" y="336518"/>
                  </a:lnTo>
                  <a:lnTo>
                    <a:pt x="172860" y="334156"/>
                  </a:lnTo>
                  <a:lnTo>
                    <a:pt x="174584" y="334746"/>
                  </a:lnTo>
                  <a:lnTo>
                    <a:pt x="176318" y="335661"/>
                  </a:lnTo>
                  <a:lnTo>
                    <a:pt x="179432" y="336385"/>
                  </a:lnTo>
                  <a:lnTo>
                    <a:pt x="182185" y="338347"/>
                  </a:lnTo>
                  <a:lnTo>
                    <a:pt x="183957" y="341433"/>
                  </a:lnTo>
                  <a:lnTo>
                    <a:pt x="184252" y="342957"/>
                  </a:lnTo>
                  <a:lnTo>
                    <a:pt x="184709" y="347977"/>
                  </a:lnTo>
                  <a:lnTo>
                    <a:pt x="184071" y="349148"/>
                  </a:lnTo>
                  <a:lnTo>
                    <a:pt x="181385" y="351482"/>
                  </a:lnTo>
                  <a:lnTo>
                    <a:pt x="182623" y="351730"/>
                  </a:lnTo>
                  <a:lnTo>
                    <a:pt x="186147" y="349605"/>
                  </a:lnTo>
                  <a:lnTo>
                    <a:pt x="187909" y="348786"/>
                  </a:lnTo>
                  <a:lnTo>
                    <a:pt x="192253" y="347643"/>
                  </a:lnTo>
                  <a:lnTo>
                    <a:pt x="193272" y="346891"/>
                  </a:lnTo>
                  <a:lnTo>
                    <a:pt x="194024" y="345767"/>
                  </a:lnTo>
                  <a:lnTo>
                    <a:pt x="195558" y="342690"/>
                  </a:lnTo>
                  <a:lnTo>
                    <a:pt x="196672" y="339404"/>
                  </a:lnTo>
                  <a:lnTo>
                    <a:pt x="197558" y="338033"/>
                  </a:lnTo>
                  <a:lnTo>
                    <a:pt x="198806" y="336947"/>
                  </a:lnTo>
                  <a:lnTo>
                    <a:pt x="200054" y="336766"/>
                  </a:lnTo>
                  <a:lnTo>
                    <a:pt x="204617" y="339014"/>
                  </a:lnTo>
                  <a:lnTo>
                    <a:pt x="207540" y="337928"/>
                  </a:lnTo>
                  <a:lnTo>
                    <a:pt x="208359" y="334518"/>
                  </a:lnTo>
                  <a:lnTo>
                    <a:pt x="209026" y="329565"/>
                  </a:lnTo>
                  <a:lnTo>
                    <a:pt x="209550" y="328222"/>
                  </a:lnTo>
                  <a:lnTo>
                    <a:pt x="211227" y="326927"/>
                  </a:lnTo>
                  <a:lnTo>
                    <a:pt x="213227" y="327346"/>
                  </a:lnTo>
                  <a:lnTo>
                    <a:pt x="215970" y="329127"/>
                  </a:lnTo>
                  <a:lnTo>
                    <a:pt x="218504" y="329717"/>
                  </a:lnTo>
                  <a:lnTo>
                    <a:pt x="219446" y="328289"/>
                  </a:lnTo>
                  <a:lnTo>
                    <a:pt x="220342" y="325469"/>
                  </a:lnTo>
                  <a:lnTo>
                    <a:pt x="221361" y="325479"/>
                  </a:lnTo>
                  <a:lnTo>
                    <a:pt x="224771" y="326412"/>
                  </a:lnTo>
                  <a:lnTo>
                    <a:pt x="228067" y="325793"/>
                  </a:lnTo>
                  <a:lnTo>
                    <a:pt x="229001" y="322402"/>
                  </a:lnTo>
                  <a:lnTo>
                    <a:pt x="228381" y="318773"/>
                  </a:lnTo>
                  <a:lnTo>
                    <a:pt x="225800" y="308181"/>
                  </a:lnTo>
                  <a:lnTo>
                    <a:pt x="227333" y="305819"/>
                  </a:lnTo>
                  <a:lnTo>
                    <a:pt x="228667" y="305753"/>
                  </a:lnTo>
                  <a:lnTo>
                    <a:pt x="231915" y="308572"/>
                  </a:lnTo>
                  <a:lnTo>
                    <a:pt x="238173" y="312382"/>
                  </a:lnTo>
                  <a:lnTo>
                    <a:pt x="240259" y="314706"/>
                  </a:lnTo>
                  <a:lnTo>
                    <a:pt x="241573" y="317563"/>
                  </a:lnTo>
                  <a:close/>
                  <a:moveTo>
                    <a:pt x="240621" y="310229"/>
                  </a:moveTo>
                  <a:lnTo>
                    <a:pt x="240135" y="310915"/>
                  </a:lnTo>
                  <a:lnTo>
                    <a:pt x="239326" y="309477"/>
                  </a:lnTo>
                  <a:lnTo>
                    <a:pt x="240030" y="306305"/>
                  </a:lnTo>
                  <a:lnTo>
                    <a:pt x="240545" y="305771"/>
                  </a:lnTo>
                  <a:lnTo>
                    <a:pt x="241211" y="307781"/>
                  </a:lnTo>
                  <a:lnTo>
                    <a:pt x="240621" y="310229"/>
                  </a:lnTo>
                  <a:close/>
                  <a:moveTo>
                    <a:pt x="179861" y="319821"/>
                  </a:moveTo>
                  <a:lnTo>
                    <a:pt x="180090" y="322612"/>
                  </a:lnTo>
                  <a:lnTo>
                    <a:pt x="177632" y="323421"/>
                  </a:lnTo>
                  <a:lnTo>
                    <a:pt x="175660" y="322707"/>
                  </a:lnTo>
                  <a:lnTo>
                    <a:pt x="174393" y="321030"/>
                  </a:lnTo>
                  <a:lnTo>
                    <a:pt x="174403" y="320402"/>
                  </a:lnTo>
                  <a:lnTo>
                    <a:pt x="175508" y="320450"/>
                  </a:lnTo>
                  <a:lnTo>
                    <a:pt x="177937" y="318983"/>
                  </a:lnTo>
                  <a:lnTo>
                    <a:pt x="178708" y="318697"/>
                  </a:lnTo>
                  <a:lnTo>
                    <a:pt x="179861" y="319821"/>
                  </a:lnTo>
                  <a:close/>
                  <a:moveTo>
                    <a:pt x="209512" y="322364"/>
                  </a:moveTo>
                  <a:lnTo>
                    <a:pt x="208750" y="323964"/>
                  </a:lnTo>
                  <a:lnTo>
                    <a:pt x="205750" y="322640"/>
                  </a:lnTo>
                  <a:lnTo>
                    <a:pt x="205035" y="321488"/>
                  </a:lnTo>
                  <a:lnTo>
                    <a:pt x="205417" y="320126"/>
                  </a:lnTo>
                  <a:lnTo>
                    <a:pt x="206883" y="319659"/>
                  </a:lnTo>
                  <a:lnTo>
                    <a:pt x="207645" y="319659"/>
                  </a:lnTo>
                  <a:lnTo>
                    <a:pt x="209074" y="321088"/>
                  </a:lnTo>
                  <a:lnTo>
                    <a:pt x="209512" y="322364"/>
                  </a:lnTo>
                  <a:close/>
                  <a:moveTo>
                    <a:pt x="10326" y="347291"/>
                  </a:moveTo>
                  <a:lnTo>
                    <a:pt x="8506" y="347919"/>
                  </a:lnTo>
                  <a:lnTo>
                    <a:pt x="8106" y="346243"/>
                  </a:lnTo>
                  <a:lnTo>
                    <a:pt x="8334" y="344595"/>
                  </a:lnTo>
                  <a:lnTo>
                    <a:pt x="9640" y="344776"/>
                  </a:lnTo>
                  <a:lnTo>
                    <a:pt x="10278" y="345291"/>
                  </a:lnTo>
                  <a:lnTo>
                    <a:pt x="10326" y="347291"/>
                  </a:lnTo>
                  <a:close/>
                  <a:moveTo>
                    <a:pt x="2963" y="356178"/>
                  </a:moveTo>
                  <a:lnTo>
                    <a:pt x="1572" y="358216"/>
                  </a:lnTo>
                  <a:lnTo>
                    <a:pt x="0" y="355873"/>
                  </a:lnTo>
                  <a:lnTo>
                    <a:pt x="172" y="352606"/>
                  </a:lnTo>
                  <a:lnTo>
                    <a:pt x="658" y="351701"/>
                  </a:lnTo>
                  <a:lnTo>
                    <a:pt x="2877" y="351206"/>
                  </a:lnTo>
                  <a:lnTo>
                    <a:pt x="2963" y="356178"/>
                  </a:lnTo>
                  <a:close/>
                  <a:moveTo>
                    <a:pt x="159534" y="368894"/>
                  </a:moveTo>
                  <a:lnTo>
                    <a:pt x="159830" y="369513"/>
                  </a:lnTo>
                  <a:lnTo>
                    <a:pt x="159706" y="370179"/>
                  </a:lnTo>
                  <a:lnTo>
                    <a:pt x="156925" y="371418"/>
                  </a:lnTo>
                  <a:lnTo>
                    <a:pt x="155991" y="371380"/>
                  </a:lnTo>
                  <a:lnTo>
                    <a:pt x="155772" y="369313"/>
                  </a:lnTo>
                  <a:lnTo>
                    <a:pt x="156458" y="368370"/>
                  </a:lnTo>
                  <a:lnTo>
                    <a:pt x="157772" y="369208"/>
                  </a:lnTo>
                  <a:lnTo>
                    <a:pt x="158934" y="368237"/>
                  </a:lnTo>
                  <a:lnTo>
                    <a:pt x="159534" y="368894"/>
                  </a:lnTo>
                  <a:close/>
                  <a:moveTo>
                    <a:pt x="235658" y="380838"/>
                  </a:moveTo>
                  <a:lnTo>
                    <a:pt x="235239" y="382362"/>
                  </a:lnTo>
                  <a:lnTo>
                    <a:pt x="233592" y="378771"/>
                  </a:lnTo>
                  <a:lnTo>
                    <a:pt x="232944" y="377885"/>
                  </a:lnTo>
                  <a:lnTo>
                    <a:pt x="233782" y="374885"/>
                  </a:lnTo>
                  <a:lnTo>
                    <a:pt x="235620" y="376352"/>
                  </a:lnTo>
                  <a:lnTo>
                    <a:pt x="235658" y="380838"/>
                  </a:lnTo>
                  <a:close/>
                  <a:moveTo>
                    <a:pt x="136970" y="395126"/>
                  </a:moveTo>
                  <a:lnTo>
                    <a:pt x="134264" y="395497"/>
                  </a:lnTo>
                  <a:lnTo>
                    <a:pt x="133398" y="395468"/>
                  </a:lnTo>
                  <a:lnTo>
                    <a:pt x="131274" y="392744"/>
                  </a:lnTo>
                  <a:lnTo>
                    <a:pt x="131074" y="391544"/>
                  </a:lnTo>
                  <a:lnTo>
                    <a:pt x="129369" y="390182"/>
                  </a:lnTo>
                  <a:lnTo>
                    <a:pt x="129988" y="388829"/>
                  </a:lnTo>
                  <a:lnTo>
                    <a:pt x="132198" y="388506"/>
                  </a:lnTo>
                  <a:lnTo>
                    <a:pt x="136027" y="386782"/>
                  </a:lnTo>
                  <a:lnTo>
                    <a:pt x="142170" y="389506"/>
                  </a:lnTo>
                  <a:lnTo>
                    <a:pt x="143123" y="390487"/>
                  </a:lnTo>
                  <a:lnTo>
                    <a:pt x="141208" y="391087"/>
                  </a:lnTo>
                  <a:lnTo>
                    <a:pt x="139846" y="393668"/>
                  </a:lnTo>
                  <a:lnTo>
                    <a:pt x="136970" y="395126"/>
                  </a:lnTo>
                  <a:close/>
                  <a:moveTo>
                    <a:pt x="112005" y="404546"/>
                  </a:moveTo>
                  <a:lnTo>
                    <a:pt x="113462" y="406470"/>
                  </a:lnTo>
                  <a:lnTo>
                    <a:pt x="115291" y="405965"/>
                  </a:lnTo>
                  <a:lnTo>
                    <a:pt x="118206" y="406508"/>
                  </a:lnTo>
                  <a:lnTo>
                    <a:pt x="118825" y="407508"/>
                  </a:lnTo>
                  <a:lnTo>
                    <a:pt x="118729" y="408165"/>
                  </a:lnTo>
                  <a:lnTo>
                    <a:pt x="115614" y="410023"/>
                  </a:lnTo>
                  <a:lnTo>
                    <a:pt x="113567" y="408079"/>
                  </a:lnTo>
                  <a:lnTo>
                    <a:pt x="109957" y="409404"/>
                  </a:lnTo>
                  <a:lnTo>
                    <a:pt x="108233" y="408603"/>
                  </a:lnTo>
                  <a:lnTo>
                    <a:pt x="105880" y="409318"/>
                  </a:lnTo>
                  <a:lnTo>
                    <a:pt x="104433" y="407813"/>
                  </a:lnTo>
                  <a:lnTo>
                    <a:pt x="105023" y="406365"/>
                  </a:lnTo>
                  <a:lnTo>
                    <a:pt x="108757" y="403984"/>
                  </a:lnTo>
                  <a:lnTo>
                    <a:pt x="112005" y="404546"/>
                  </a:lnTo>
                  <a:close/>
                  <a:moveTo>
                    <a:pt x="87716" y="426406"/>
                  </a:moveTo>
                  <a:lnTo>
                    <a:pt x="86992" y="428015"/>
                  </a:lnTo>
                  <a:lnTo>
                    <a:pt x="86144" y="428768"/>
                  </a:lnTo>
                  <a:lnTo>
                    <a:pt x="85040" y="428349"/>
                  </a:lnTo>
                  <a:lnTo>
                    <a:pt x="84192" y="427520"/>
                  </a:lnTo>
                  <a:lnTo>
                    <a:pt x="83715" y="428758"/>
                  </a:lnTo>
                  <a:lnTo>
                    <a:pt x="81382" y="429235"/>
                  </a:lnTo>
                  <a:lnTo>
                    <a:pt x="79906" y="431139"/>
                  </a:lnTo>
                  <a:lnTo>
                    <a:pt x="77753" y="431654"/>
                  </a:lnTo>
                  <a:lnTo>
                    <a:pt x="76248" y="431406"/>
                  </a:lnTo>
                  <a:lnTo>
                    <a:pt x="76410" y="429711"/>
                  </a:lnTo>
                  <a:lnTo>
                    <a:pt x="80572" y="427168"/>
                  </a:lnTo>
                  <a:lnTo>
                    <a:pt x="83163" y="426225"/>
                  </a:lnTo>
                  <a:lnTo>
                    <a:pt x="85440" y="424386"/>
                  </a:lnTo>
                  <a:lnTo>
                    <a:pt x="86583" y="424186"/>
                  </a:lnTo>
                  <a:lnTo>
                    <a:pt x="87163" y="425682"/>
                  </a:lnTo>
                  <a:lnTo>
                    <a:pt x="87716" y="42640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F219330E-07CD-5C59-DE96-9C6B98D23FC9}"/>
                </a:ext>
              </a:extLst>
            </p:cNvPr>
            <p:cNvSpPr>
              <a:spLocks/>
            </p:cNvSpPr>
            <p:nvPr/>
          </p:nvSpPr>
          <p:spPr>
            <a:xfrm>
              <a:off x="7435707" y="3605473"/>
              <a:ext cx="453266" cy="411184"/>
            </a:xfrm>
            <a:custGeom>
              <a:avLst/>
              <a:gdLst>
                <a:gd name="connsiteX0" fmla="*/ 374180 w 453266"/>
                <a:gd name="connsiteY0" fmla="*/ 1914 h 411184"/>
                <a:gd name="connsiteX1" fmla="*/ 375466 w 453266"/>
                <a:gd name="connsiteY1" fmla="*/ 2800 h 411184"/>
                <a:gd name="connsiteX2" fmla="*/ 377067 w 453266"/>
                <a:gd name="connsiteY2" fmla="*/ 2276 h 411184"/>
                <a:gd name="connsiteX3" fmla="*/ 379876 w 453266"/>
                <a:gd name="connsiteY3" fmla="*/ 1648 h 411184"/>
                <a:gd name="connsiteX4" fmla="*/ 382314 w 453266"/>
                <a:gd name="connsiteY4" fmla="*/ 2114 h 411184"/>
                <a:gd name="connsiteX5" fmla="*/ 387696 w 453266"/>
                <a:gd name="connsiteY5" fmla="*/ 4105 h 411184"/>
                <a:gd name="connsiteX6" fmla="*/ 388506 w 453266"/>
                <a:gd name="connsiteY6" fmla="*/ 5096 h 411184"/>
                <a:gd name="connsiteX7" fmla="*/ 389773 w 453266"/>
                <a:gd name="connsiteY7" fmla="*/ 9925 h 411184"/>
                <a:gd name="connsiteX8" fmla="*/ 390735 w 453266"/>
                <a:gd name="connsiteY8" fmla="*/ 10363 h 411184"/>
                <a:gd name="connsiteX9" fmla="*/ 393764 w 453266"/>
                <a:gd name="connsiteY9" fmla="*/ 9230 h 411184"/>
                <a:gd name="connsiteX10" fmla="*/ 396269 w 453266"/>
                <a:gd name="connsiteY10" fmla="*/ 9801 h 411184"/>
                <a:gd name="connsiteX11" fmla="*/ 399079 w 453266"/>
                <a:gd name="connsiteY11" fmla="*/ 11363 h 411184"/>
                <a:gd name="connsiteX12" fmla="*/ 400888 w 453266"/>
                <a:gd name="connsiteY12" fmla="*/ 12868 h 411184"/>
                <a:gd name="connsiteX13" fmla="*/ 402088 w 453266"/>
                <a:gd name="connsiteY13" fmla="*/ 14487 h 411184"/>
                <a:gd name="connsiteX14" fmla="*/ 403374 w 453266"/>
                <a:gd name="connsiteY14" fmla="*/ 17116 h 411184"/>
                <a:gd name="connsiteX15" fmla="*/ 403870 w 453266"/>
                <a:gd name="connsiteY15" fmla="*/ 19212 h 411184"/>
                <a:gd name="connsiteX16" fmla="*/ 404479 w 453266"/>
                <a:gd name="connsiteY16" fmla="*/ 21717 h 411184"/>
                <a:gd name="connsiteX17" fmla="*/ 404317 w 453266"/>
                <a:gd name="connsiteY17" fmla="*/ 28765 h 411184"/>
                <a:gd name="connsiteX18" fmla="*/ 403403 w 453266"/>
                <a:gd name="connsiteY18" fmla="*/ 29918 h 411184"/>
                <a:gd name="connsiteX19" fmla="*/ 402622 w 453266"/>
                <a:gd name="connsiteY19" fmla="*/ 31413 h 411184"/>
                <a:gd name="connsiteX20" fmla="*/ 402813 w 453266"/>
                <a:gd name="connsiteY20" fmla="*/ 32718 h 411184"/>
                <a:gd name="connsiteX21" fmla="*/ 403698 w 453266"/>
                <a:gd name="connsiteY21" fmla="*/ 33747 h 411184"/>
                <a:gd name="connsiteX22" fmla="*/ 405442 w 453266"/>
                <a:gd name="connsiteY22" fmla="*/ 34452 h 411184"/>
                <a:gd name="connsiteX23" fmla="*/ 407051 w 453266"/>
                <a:gd name="connsiteY23" fmla="*/ 34890 h 411184"/>
                <a:gd name="connsiteX24" fmla="*/ 407918 w 453266"/>
                <a:gd name="connsiteY24" fmla="*/ 36004 h 411184"/>
                <a:gd name="connsiteX25" fmla="*/ 409108 w 453266"/>
                <a:gd name="connsiteY25" fmla="*/ 39948 h 411184"/>
                <a:gd name="connsiteX26" fmla="*/ 409909 w 453266"/>
                <a:gd name="connsiteY26" fmla="*/ 40557 h 411184"/>
                <a:gd name="connsiteX27" fmla="*/ 411890 w 453266"/>
                <a:gd name="connsiteY27" fmla="*/ 40538 h 411184"/>
                <a:gd name="connsiteX28" fmla="*/ 415471 w 453266"/>
                <a:gd name="connsiteY28" fmla="*/ 39681 h 411184"/>
                <a:gd name="connsiteX29" fmla="*/ 418576 w 453266"/>
                <a:gd name="connsiteY29" fmla="*/ 38328 h 411184"/>
                <a:gd name="connsiteX30" fmla="*/ 419901 w 453266"/>
                <a:gd name="connsiteY30" fmla="*/ 38043 h 411184"/>
                <a:gd name="connsiteX31" fmla="*/ 420224 w 453266"/>
                <a:gd name="connsiteY31" fmla="*/ 41786 h 411184"/>
                <a:gd name="connsiteX32" fmla="*/ 422053 w 453266"/>
                <a:gd name="connsiteY32" fmla="*/ 43215 h 411184"/>
                <a:gd name="connsiteX33" fmla="*/ 424605 w 453266"/>
                <a:gd name="connsiteY33" fmla="*/ 44882 h 411184"/>
                <a:gd name="connsiteX34" fmla="*/ 425663 w 453266"/>
                <a:gd name="connsiteY34" fmla="*/ 45434 h 411184"/>
                <a:gd name="connsiteX35" fmla="*/ 428654 w 453266"/>
                <a:gd name="connsiteY35" fmla="*/ 47015 h 411184"/>
                <a:gd name="connsiteX36" fmla="*/ 434302 w 453266"/>
                <a:gd name="connsiteY36" fmla="*/ 49025 h 411184"/>
                <a:gd name="connsiteX37" fmla="*/ 439779 w 453266"/>
                <a:gd name="connsiteY37" fmla="*/ 50463 h 411184"/>
                <a:gd name="connsiteX38" fmla="*/ 443837 w 453266"/>
                <a:gd name="connsiteY38" fmla="*/ 51530 h 411184"/>
                <a:gd name="connsiteX39" fmla="*/ 445799 w 453266"/>
                <a:gd name="connsiteY39" fmla="*/ 51597 h 411184"/>
                <a:gd name="connsiteX40" fmla="*/ 447199 w 453266"/>
                <a:gd name="connsiteY40" fmla="*/ 51645 h 411184"/>
                <a:gd name="connsiteX41" fmla="*/ 451247 w 453266"/>
                <a:gd name="connsiteY41" fmla="*/ 51359 h 411184"/>
                <a:gd name="connsiteX42" fmla="*/ 453267 w 453266"/>
                <a:gd name="connsiteY42" fmla="*/ 50863 h 411184"/>
                <a:gd name="connsiteX43" fmla="*/ 450523 w 453266"/>
                <a:gd name="connsiteY43" fmla="*/ 52578 h 411184"/>
                <a:gd name="connsiteX44" fmla="*/ 447170 w 453266"/>
                <a:gd name="connsiteY44" fmla="*/ 54693 h 411184"/>
                <a:gd name="connsiteX45" fmla="*/ 443208 w 453266"/>
                <a:gd name="connsiteY45" fmla="*/ 57169 h 411184"/>
                <a:gd name="connsiteX46" fmla="*/ 439722 w 453266"/>
                <a:gd name="connsiteY46" fmla="*/ 59360 h 411184"/>
                <a:gd name="connsiteX47" fmla="*/ 436388 w 453266"/>
                <a:gd name="connsiteY47" fmla="*/ 61446 h 411184"/>
                <a:gd name="connsiteX48" fmla="*/ 433197 w 453266"/>
                <a:gd name="connsiteY48" fmla="*/ 63446 h 411184"/>
                <a:gd name="connsiteX49" fmla="*/ 432711 w 453266"/>
                <a:gd name="connsiteY49" fmla="*/ 64999 h 411184"/>
                <a:gd name="connsiteX50" fmla="*/ 431921 w 453266"/>
                <a:gd name="connsiteY50" fmla="*/ 67275 h 411184"/>
                <a:gd name="connsiteX51" fmla="*/ 428997 w 453266"/>
                <a:gd name="connsiteY51" fmla="*/ 69009 h 411184"/>
                <a:gd name="connsiteX52" fmla="*/ 426082 w 453266"/>
                <a:gd name="connsiteY52" fmla="*/ 70256 h 411184"/>
                <a:gd name="connsiteX53" fmla="*/ 425405 w 453266"/>
                <a:gd name="connsiteY53" fmla="*/ 70990 h 411184"/>
                <a:gd name="connsiteX54" fmla="*/ 425187 w 453266"/>
                <a:gd name="connsiteY54" fmla="*/ 71971 h 411184"/>
                <a:gd name="connsiteX55" fmla="*/ 423777 w 453266"/>
                <a:gd name="connsiteY55" fmla="*/ 73933 h 411184"/>
                <a:gd name="connsiteX56" fmla="*/ 421053 w 453266"/>
                <a:gd name="connsiteY56" fmla="*/ 75590 h 411184"/>
                <a:gd name="connsiteX57" fmla="*/ 418795 w 453266"/>
                <a:gd name="connsiteY57" fmla="*/ 75429 h 411184"/>
                <a:gd name="connsiteX58" fmla="*/ 417366 w 453266"/>
                <a:gd name="connsiteY58" fmla="*/ 74933 h 411184"/>
                <a:gd name="connsiteX59" fmla="*/ 409775 w 453266"/>
                <a:gd name="connsiteY59" fmla="*/ 77791 h 411184"/>
                <a:gd name="connsiteX60" fmla="*/ 406251 w 453266"/>
                <a:gd name="connsiteY60" fmla="*/ 77724 h 411184"/>
                <a:gd name="connsiteX61" fmla="*/ 403508 w 453266"/>
                <a:gd name="connsiteY61" fmla="*/ 79572 h 411184"/>
                <a:gd name="connsiteX62" fmla="*/ 401469 w 453266"/>
                <a:gd name="connsiteY62" fmla="*/ 81267 h 411184"/>
                <a:gd name="connsiteX63" fmla="*/ 397393 w 453266"/>
                <a:gd name="connsiteY63" fmla="*/ 83115 h 411184"/>
                <a:gd name="connsiteX64" fmla="*/ 394621 w 453266"/>
                <a:gd name="connsiteY64" fmla="*/ 83125 h 411184"/>
                <a:gd name="connsiteX65" fmla="*/ 390525 w 453266"/>
                <a:gd name="connsiteY65" fmla="*/ 82029 h 411184"/>
                <a:gd name="connsiteX66" fmla="*/ 385486 w 453266"/>
                <a:gd name="connsiteY66" fmla="*/ 79934 h 411184"/>
                <a:gd name="connsiteX67" fmla="*/ 383448 w 453266"/>
                <a:gd name="connsiteY67" fmla="*/ 78724 h 411184"/>
                <a:gd name="connsiteX68" fmla="*/ 381600 w 453266"/>
                <a:gd name="connsiteY68" fmla="*/ 78791 h 411184"/>
                <a:gd name="connsiteX69" fmla="*/ 377143 w 453266"/>
                <a:gd name="connsiteY69" fmla="*/ 78505 h 411184"/>
                <a:gd name="connsiteX70" fmla="*/ 372780 w 453266"/>
                <a:gd name="connsiteY70" fmla="*/ 77467 h 411184"/>
                <a:gd name="connsiteX71" fmla="*/ 367579 w 453266"/>
                <a:gd name="connsiteY71" fmla="*/ 76238 h 411184"/>
                <a:gd name="connsiteX72" fmla="*/ 365008 w 453266"/>
                <a:gd name="connsiteY72" fmla="*/ 75714 h 411184"/>
                <a:gd name="connsiteX73" fmla="*/ 359731 w 453266"/>
                <a:gd name="connsiteY73" fmla="*/ 74628 h 411184"/>
                <a:gd name="connsiteX74" fmla="*/ 356292 w 453266"/>
                <a:gd name="connsiteY74" fmla="*/ 76076 h 411184"/>
                <a:gd name="connsiteX75" fmla="*/ 353187 w 453266"/>
                <a:gd name="connsiteY75" fmla="*/ 77371 h 411184"/>
                <a:gd name="connsiteX76" fmla="*/ 350663 w 453266"/>
                <a:gd name="connsiteY76" fmla="*/ 78257 h 411184"/>
                <a:gd name="connsiteX77" fmla="*/ 348577 w 453266"/>
                <a:gd name="connsiteY77" fmla="*/ 82277 h 411184"/>
                <a:gd name="connsiteX78" fmla="*/ 347691 w 453266"/>
                <a:gd name="connsiteY78" fmla="*/ 83696 h 411184"/>
                <a:gd name="connsiteX79" fmla="*/ 346682 w 453266"/>
                <a:gd name="connsiteY79" fmla="*/ 85715 h 411184"/>
                <a:gd name="connsiteX80" fmla="*/ 346206 w 453266"/>
                <a:gd name="connsiteY80" fmla="*/ 87144 h 411184"/>
                <a:gd name="connsiteX81" fmla="*/ 346624 w 453266"/>
                <a:gd name="connsiteY81" fmla="*/ 88849 h 411184"/>
                <a:gd name="connsiteX82" fmla="*/ 349682 w 453266"/>
                <a:gd name="connsiteY82" fmla="*/ 90049 h 411184"/>
                <a:gd name="connsiteX83" fmla="*/ 350958 w 453266"/>
                <a:gd name="connsiteY83" fmla="*/ 91707 h 411184"/>
                <a:gd name="connsiteX84" fmla="*/ 351149 w 453266"/>
                <a:gd name="connsiteY84" fmla="*/ 93164 h 411184"/>
                <a:gd name="connsiteX85" fmla="*/ 350044 w 453266"/>
                <a:gd name="connsiteY85" fmla="*/ 94659 h 411184"/>
                <a:gd name="connsiteX86" fmla="*/ 349120 w 453266"/>
                <a:gd name="connsiteY86" fmla="*/ 95840 h 411184"/>
                <a:gd name="connsiteX87" fmla="*/ 349129 w 453266"/>
                <a:gd name="connsiteY87" fmla="*/ 96879 h 411184"/>
                <a:gd name="connsiteX88" fmla="*/ 349625 w 453266"/>
                <a:gd name="connsiteY88" fmla="*/ 97927 h 411184"/>
                <a:gd name="connsiteX89" fmla="*/ 350358 w 453266"/>
                <a:gd name="connsiteY89" fmla="*/ 98708 h 411184"/>
                <a:gd name="connsiteX90" fmla="*/ 354702 w 453266"/>
                <a:gd name="connsiteY90" fmla="*/ 99193 h 411184"/>
                <a:gd name="connsiteX91" fmla="*/ 357283 w 453266"/>
                <a:gd name="connsiteY91" fmla="*/ 99203 h 411184"/>
                <a:gd name="connsiteX92" fmla="*/ 358283 w 453266"/>
                <a:gd name="connsiteY92" fmla="*/ 99622 h 411184"/>
                <a:gd name="connsiteX93" fmla="*/ 358407 w 453266"/>
                <a:gd name="connsiteY93" fmla="*/ 101041 h 411184"/>
                <a:gd name="connsiteX94" fmla="*/ 357454 w 453266"/>
                <a:gd name="connsiteY94" fmla="*/ 102946 h 411184"/>
                <a:gd name="connsiteX95" fmla="*/ 353797 w 453266"/>
                <a:gd name="connsiteY95" fmla="*/ 104480 h 411184"/>
                <a:gd name="connsiteX96" fmla="*/ 351730 w 453266"/>
                <a:gd name="connsiteY96" fmla="*/ 106099 h 411184"/>
                <a:gd name="connsiteX97" fmla="*/ 351063 w 453266"/>
                <a:gd name="connsiteY97" fmla="*/ 108242 h 411184"/>
                <a:gd name="connsiteX98" fmla="*/ 351092 w 453266"/>
                <a:gd name="connsiteY98" fmla="*/ 109947 h 411184"/>
                <a:gd name="connsiteX99" fmla="*/ 351806 w 453266"/>
                <a:gd name="connsiteY99" fmla="*/ 111080 h 411184"/>
                <a:gd name="connsiteX100" fmla="*/ 353559 w 453266"/>
                <a:gd name="connsiteY100" fmla="*/ 112385 h 411184"/>
                <a:gd name="connsiteX101" fmla="*/ 355206 w 453266"/>
                <a:gd name="connsiteY101" fmla="*/ 113871 h 411184"/>
                <a:gd name="connsiteX102" fmla="*/ 355711 w 453266"/>
                <a:gd name="connsiteY102" fmla="*/ 115081 h 411184"/>
                <a:gd name="connsiteX103" fmla="*/ 355502 w 453266"/>
                <a:gd name="connsiteY103" fmla="*/ 116738 h 411184"/>
                <a:gd name="connsiteX104" fmla="*/ 354845 w 453266"/>
                <a:gd name="connsiteY104" fmla="*/ 119005 h 411184"/>
                <a:gd name="connsiteX105" fmla="*/ 353044 w 453266"/>
                <a:gd name="connsiteY105" fmla="*/ 121644 h 411184"/>
                <a:gd name="connsiteX106" fmla="*/ 351540 w 453266"/>
                <a:gd name="connsiteY106" fmla="*/ 123520 h 411184"/>
                <a:gd name="connsiteX107" fmla="*/ 351434 w 453266"/>
                <a:gd name="connsiteY107" fmla="*/ 124187 h 411184"/>
                <a:gd name="connsiteX108" fmla="*/ 351806 w 453266"/>
                <a:gd name="connsiteY108" fmla="*/ 125196 h 411184"/>
                <a:gd name="connsiteX109" fmla="*/ 353016 w 453266"/>
                <a:gd name="connsiteY109" fmla="*/ 126663 h 411184"/>
                <a:gd name="connsiteX110" fmla="*/ 355073 w 453266"/>
                <a:gd name="connsiteY110" fmla="*/ 128826 h 411184"/>
                <a:gd name="connsiteX111" fmla="*/ 357635 w 453266"/>
                <a:gd name="connsiteY111" fmla="*/ 130569 h 411184"/>
                <a:gd name="connsiteX112" fmla="*/ 359283 w 453266"/>
                <a:gd name="connsiteY112" fmla="*/ 131055 h 411184"/>
                <a:gd name="connsiteX113" fmla="*/ 359807 w 453266"/>
                <a:gd name="connsiteY113" fmla="*/ 131483 h 411184"/>
                <a:gd name="connsiteX114" fmla="*/ 360322 w 453266"/>
                <a:gd name="connsiteY114" fmla="*/ 133502 h 411184"/>
                <a:gd name="connsiteX115" fmla="*/ 360522 w 453266"/>
                <a:gd name="connsiteY115" fmla="*/ 135626 h 411184"/>
                <a:gd name="connsiteX116" fmla="*/ 359864 w 453266"/>
                <a:gd name="connsiteY116" fmla="*/ 137227 h 411184"/>
                <a:gd name="connsiteX117" fmla="*/ 361179 w 453266"/>
                <a:gd name="connsiteY117" fmla="*/ 138541 h 411184"/>
                <a:gd name="connsiteX118" fmla="*/ 364617 w 453266"/>
                <a:gd name="connsiteY118" fmla="*/ 138474 h 411184"/>
                <a:gd name="connsiteX119" fmla="*/ 367418 w 453266"/>
                <a:gd name="connsiteY119" fmla="*/ 139036 h 411184"/>
                <a:gd name="connsiteX120" fmla="*/ 368598 w 453266"/>
                <a:gd name="connsiteY120" fmla="*/ 138474 h 411184"/>
                <a:gd name="connsiteX121" fmla="*/ 369427 w 453266"/>
                <a:gd name="connsiteY121" fmla="*/ 138894 h 411184"/>
                <a:gd name="connsiteX122" fmla="*/ 368904 w 453266"/>
                <a:gd name="connsiteY122" fmla="*/ 143637 h 411184"/>
                <a:gd name="connsiteX123" fmla="*/ 369284 w 453266"/>
                <a:gd name="connsiteY123" fmla="*/ 146437 h 411184"/>
                <a:gd name="connsiteX124" fmla="*/ 370037 w 453266"/>
                <a:gd name="connsiteY124" fmla="*/ 147228 h 411184"/>
                <a:gd name="connsiteX125" fmla="*/ 372789 w 453266"/>
                <a:gd name="connsiteY125" fmla="*/ 148371 h 411184"/>
                <a:gd name="connsiteX126" fmla="*/ 378086 w 453266"/>
                <a:gd name="connsiteY126" fmla="*/ 148228 h 411184"/>
                <a:gd name="connsiteX127" fmla="*/ 381219 w 453266"/>
                <a:gd name="connsiteY127" fmla="*/ 149552 h 411184"/>
                <a:gd name="connsiteX128" fmla="*/ 384677 w 453266"/>
                <a:gd name="connsiteY128" fmla="*/ 151066 h 411184"/>
                <a:gd name="connsiteX129" fmla="*/ 386515 w 453266"/>
                <a:gd name="connsiteY129" fmla="*/ 152743 h 411184"/>
                <a:gd name="connsiteX130" fmla="*/ 387344 w 453266"/>
                <a:gd name="connsiteY130" fmla="*/ 153991 h 411184"/>
                <a:gd name="connsiteX131" fmla="*/ 387115 w 453266"/>
                <a:gd name="connsiteY131" fmla="*/ 156000 h 411184"/>
                <a:gd name="connsiteX132" fmla="*/ 385220 w 453266"/>
                <a:gd name="connsiteY132" fmla="*/ 158353 h 411184"/>
                <a:gd name="connsiteX133" fmla="*/ 382143 w 453266"/>
                <a:gd name="connsiteY133" fmla="*/ 159477 h 411184"/>
                <a:gd name="connsiteX134" fmla="*/ 380343 w 453266"/>
                <a:gd name="connsiteY134" fmla="*/ 159963 h 411184"/>
                <a:gd name="connsiteX135" fmla="*/ 371466 w 453266"/>
                <a:gd name="connsiteY135" fmla="*/ 164363 h 411184"/>
                <a:gd name="connsiteX136" fmla="*/ 368694 w 453266"/>
                <a:gd name="connsiteY136" fmla="*/ 166221 h 411184"/>
                <a:gd name="connsiteX137" fmla="*/ 366541 w 453266"/>
                <a:gd name="connsiteY137" fmla="*/ 168450 h 411184"/>
                <a:gd name="connsiteX138" fmla="*/ 365750 w 453266"/>
                <a:gd name="connsiteY138" fmla="*/ 170126 h 411184"/>
                <a:gd name="connsiteX139" fmla="*/ 365332 w 453266"/>
                <a:gd name="connsiteY139" fmla="*/ 171755 h 411184"/>
                <a:gd name="connsiteX140" fmla="*/ 367256 w 453266"/>
                <a:gd name="connsiteY140" fmla="*/ 177660 h 411184"/>
                <a:gd name="connsiteX141" fmla="*/ 367579 w 453266"/>
                <a:gd name="connsiteY141" fmla="*/ 179489 h 411184"/>
                <a:gd name="connsiteX142" fmla="*/ 365998 w 453266"/>
                <a:gd name="connsiteY142" fmla="*/ 185842 h 411184"/>
                <a:gd name="connsiteX143" fmla="*/ 365532 w 453266"/>
                <a:gd name="connsiteY143" fmla="*/ 188195 h 411184"/>
                <a:gd name="connsiteX144" fmla="*/ 366132 w 453266"/>
                <a:gd name="connsiteY144" fmla="*/ 189843 h 411184"/>
                <a:gd name="connsiteX145" fmla="*/ 368018 w 453266"/>
                <a:gd name="connsiteY145" fmla="*/ 190452 h 411184"/>
                <a:gd name="connsiteX146" fmla="*/ 368427 w 453266"/>
                <a:gd name="connsiteY146" fmla="*/ 191833 h 411184"/>
                <a:gd name="connsiteX147" fmla="*/ 368608 w 453266"/>
                <a:gd name="connsiteY147" fmla="*/ 192891 h 411184"/>
                <a:gd name="connsiteX148" fmla="*/ 365332 w 453266"/>
                <a:gd name="connsiteY148" fmla="*/ 195215 h 411184"/>
                <a:gd name="connsiteX149" fmla="*/ 361865 w 453266"/>
                <a:gd name="connsiteY149" fmla="*/ 197272 h 411184"/>
                <a:gd name="connsiteX150" fmla="*/ 360769 w 453266"/>
                <a:gd name="connsiteY150" fmla="*/ 197263 h 411184"/>
                <a:gd name="connsiteX151" fmla="*/ 357454 w 453266"/>
                <a:gd name="connsiteY151" fmla="*/ 201120 h 411184"/>
                <a:gd name="connsiteX152" fmla="*/ 351940 w 453266"/>
                <a:gd name="connsiteY152" fmla="*/ 208826 h 411184"/>
                <a:gd name="connsiteX153" fmla="*/ 349005 w 453266"/>
                <a:gd name="connsiteY153" fmla="*/ 211436 h 411184"/>
                <a:gd name="connsiteX154" fmla="*/ 348796 w 453266"/>
                <a:gd name="connsiteY154" fmla="*/ 212703 h 411184"/>
                <a:gd name="connsiteX155" fmla="*/ 348568 w 453266"/>
                <a:gd name="connsiteY155" fmla="*/ 213998 h 411184"/>
                <a:gd name="connsiteX156" fmla="*/ 349682 w 453266"/>
                <a:gd name="connsiteY156" fmla="*/ 216170 h 411184"/>
                <a:gd name="connsiteX157" fmla="*/ 349911 w 453266"/>
                <a:gd name="connsiteY157" fmla="*/ 218008 h 411184"/>
                <a:gd name="connsiteX158" fmla="*/ 348672 w 453266"/>
                <a:gd name="connsiteY158" fmla="*/ 219846 h 411184"/>
                <a:gd name="connsiteX159" fmla="*/ 346596 w 453266"/>
                <a:gd name="connsiteY159" fmla="*/ 221970 h 411184"/>
                <a:gd name="connsiteX160" fmla="*/ 342557 w 453266"/>
                <a:gd name="connsiteY160" fmla="*/ 223809 h 411184"/>
                <a:gd name="connsiteX161" fmla="*/ 337461 w 453266"/>
                <a:gd name="connsiteY161" fmla="*/ 225704 h 411184"/>
                <a:gd name="connsiteX162" fmla="*/ 335175 w 453266"/>
                <a:gd name="connsiteY162" fmla="*/ 226847 h 411184"/>
                <a:gd name="connsiteX163" fmla="*/ 333451 w 453266"/>
                <a:gd name="connsiteY163" fmla="*/ 231800 h 411184"/>
                <a:gd name="connsiteX164" fmla="*/ 331861 w 453266"/>
                <a:gd name="connsiteY164" fmla="*/ 236763 h 411184"/>
                <a:gd name="connsiteX165" fmla="*/ 331146 w 453266"/>
                <a:gd name="connsiteY165" fmla="*/ 238601 h 411184"/>
                <a:gd name="connsiteX166" fmla="*/ 328403 w 453266"/>
                <a:gd name="connsiteY166" fmla="*/ 244307 h 411184"/>
                <a:gd name="connsiteX167" fmla="*/ 323602 w 453266"/>
                <a:gd name="connsiteY167" fmla="*/ 252689 h 411184"/>
                <a:gd name="connsiteX168" fmla="*/ 322383 w 453266"/>
                <a:gd name="connsiteY168" fmla="*/ 254518 h 411184"/>
                <a:gd name="connsiteX169" fmla="*/ 314954 w 453266"/>
                <a:gd name="connsiteY169" fmla="*/ 258546 h 411184"/>
                <a:gd name="connsiteX170" fmla="*/ 307381 w 453266"/>
                <a:gd name="connsiteY170" fmla="*/ 262928 h 411184"/>
                <a:gd name="connsiteX171" fmla="*/ 306038 w 453266"/>
                <a:gd name="connsiteY171" fmla="*/ 264585 h 411184"/>
                <a:gd name="connsiteX172" fmla="*/ 304486 w 453266"/>
                <a:gd name="connsiteY172" fmla="*/ 268567 h 411184"/>
                <a:gd name="connsiteX173" fmla="*/ 303029 w 453266"/>
                <a:gd name="connsiteY173" fmla="*/ 272929 h 411184"/>
                <a:gd name="connsiteX174" fmla="*/ 301666 w 453266"/>
                <a:gd name="connsiteY174" fmla="*/ 275206 h 411184"/>
                <a:gd name="connsiteX175" fmla="*/ 296847 w 453266"/>
                <a:gd name="connsiteY175" fmla="*/ 280311 h 411184"/>
                <a:gd name="connsiteX176" fmla="*/ 295266 w 453266"/>
                <a:gd name="connsiteY176" fmla="*/ 284226 h 411184"/>
                <a:gd name="connsiteX177" fmla="*/ 294761 w 453266"/>
                <a:gd name="connsiteY177" fmla="*/ 286779 h 411184"/>
                <a:gd name="connsiteX178" fmla="*/ 290665 w 453266"/>
                <a:gd name="connsiteY178" fmla="*/ 288207 h 411184"/>
                <a:gd name="connsiteX179" fmla="*/ 286017 w 453266"/>
                <a:gd name="connsiteY179" fmla="*/ 289570 h 411184"/>
                <a:gd name="connsiteX180" fmla="*/ 279254 w 453266"/>
                <a:gd name="connsiteY180" fmla="*/ 290008 h 411184"/>
                <a:gd name="connsiteX181" fmla="*/ 276444 w 453266"/>
                <a:gd name="connsiteY181" fmla="*/ 290722 h 411184"/>
                <a:gd name="connsiteX182" fmla="*/ 268157 w 453266"/>
                <a:gd name="connsiteY182" fmla="*/ 294237 h 411184"/>
                <a:gd name="connsiteX183" fmla="*/ 266100 w 453266"/>
                <a:gd name="connsiteY183" fmla="*/ 294389 h 411184"/>
                <a:gd name="connsiteX184" fmla="*/ 264481 w 453266"/>
                <a:gd name="connsiteY184" fmla="*/ 293808 h 411184"/>
                <a:gd name="connsiteX185" fmla="*/ 263262 w 453266"/>
                <a:gd name="connsiteY185" fmla="*/ 292608 h 411184"/>
                <a:gd name="connsiteX186" fmla="*/ 262128 w 453266"/>
                <a:gd name="connsiteY186" fmla="*/ 290608 h 411184"/>
                <a:gd name="connsiteX187" fmla="*/ 261585 w 453266"/>
                <a:gd name="connsiteY187" fmla="*/ 287531 h 411184"/>
                <a:gd name="connsiteX188" fmla="*/ 259985 w 453266"/>
                <a:gd name="connsiteY188" fmla="*/ 286140 h 411184"/>
                <a:gd name="connsiteX189" fmla="*/ 257833 w 453266"/>
                <a:gd name="connsiteY189" fmla="*/ 284950 h 411184"/>
                <a:gd name="connsiteX190" fmla="*/ 255565 w 453266"/>
                <a:gd name="connsiteY190" fmla="*/ 284902 h 411184"/>
                <a:gd name="connsiteX191" fmla="*/ 253279 w 453266"/>
                <a:gd name="connsiteY191" fmla="*/ 286207 h 411184"/>
                <a:gd name="connsiteX192" fmla="*/ 251308 w 453266"/>
                <a:gd name="connsiteY192" fmla="*/ 287636 h 411184"/>
                <a:gd name="connsiteX193" fmla="*/ 249955 w 453266"/>
                <a:gd name="connsiteY193" fmla="*/ 288817 h 411184"/>
                <a:gd name="connsiteX194" fmla="*/ 248641 w 453266"/>
                <a:gd name="connsiteY194" fmla="*/ 290198 h 411184"/>
                <a:gd name="connsiteX195" fmla="*/ 246098 w 453266"/>
                <a:gd name="connsiteY195" fmla="*/ 294827 h 411184"/>
                <a:gd name="connsiteX196" fmla="*/ 241992 w 453266"/>
                <a:gd name="connsiteY196" fmla="*/ 301466 h 411184"/>
                <a:gd name="connsiteX197" fmla="*/ 237411 w 453266"/>
                <a:gd name="connsiteY197" fmla="*/ 306286 h 411184"/>
                <a:gd name="connsiteX198" fmla="*/ 235715 w 453266"/>
                <a:gd name="connsiteY198" fmla="*/ 307724 h 411184"/>
                <a:gd name="connsiteX199" fmla="*/ 234658 w 453266"/>
                <a:gd name="connsiteY199" fmla="*/ 308820 h 411184"/>
                <a:gd name="connsiteX200" fmla="*/ 233220 w 453266"/>
                <a:gd name="connsiteY200" fmla="*/ 310420 h 411184"/>
                <a:gd name="connsiteX201" fmla="*/ 232391 w 453266"/>
                <a:gd name="connsiteY201" fmla="*/ 311963 h 411184"/>
                <a:gd name="connsiteX202" fmla="*/ 231257 w 453266"/>
                <a:gd name="connsiteY202" fmla="*/ 317002 h 411184"/>
                <a:gd name="connsiteX203" fmla="*/ 230600 w 453266"/>
                <a:gd name="connsiteY203" fmla="*/ 321459 h 411184"/>
                <a:gd name="connsiteX204" fmla="*/ 230905 w 453266"/>
                <a:gd name="connsiteY204" fmla="*/ 322459 h 411184"/>
                <a:gd name="connsiteX205" fmla="*/ 231591 w 453266"/>
                <a:gd name="connsiteY205" fmla="*/ 323307 h 411184"/>
                <a:gd name="connsiteX206" fmla="*/ 234096 w 453266"/>
                <a:gd name="connsiteY206" fmla="*/ 324593 h 411184"/>
                <a:gd name="connsiteX207" fmla="*/ 237706 w 453266"/>
                <a:gd name="connsiteY207" fmla="*/ 326745 h 411184"/>
                <a:gd name="connsiteX208" fmla="*/ 242402 w 453266"/>
                <a:gd name="connsiteY208" fmla="*/ 327965 h 411184"/>
                <a:gd name="connsiteX209" fmla="*/ 246355 w 453266"/>
                <a:gd name="connsiteY209" fmla="*/ 328174 h 411184"/>
                <a:gd name="connsiteX210" fmla="*/ 247841 w 453266"/>
                <a:gd name="connsiteY210" fmla="*/ 329089 h 411184"/>
                <a:gd name="connsiteX211" fmla="*/ 248717 w 453266"/>
                <a:gd name="connsiteY211" fmla="*/ 330327 h 411184"/>
                <a:gd name="connsiteX212" fmla="*/ 248964 w 453266"/>
                <a:gd name="connsiteY212" fmla="*/ 331365 h 411184"/>
                <a:gd name="connsiteX213" fmla="*/ 248755 w 453266"/>
                <a:gd name="connsiteY213" fmla="*/ 335042 h 411184"/>
                <a:gd name="connsiteX214" fmla="*/ 248308 w 453266"/>
                <a:gd name="connsiteY214" fmla="*/ 338985 h 411184"/>
                <a:gd name="connsiteX215" fmla="*/ 246850 w 453266"/>
                <a:gd name="connsiteY215" fmla="*/ 343214 h 411184"/>
                <a:gd name="connsiteX216" fmla="*/ 246869 w 453266"/>
                <a:gd name="connsiteY216" fmla="*/ 345634 h 411184"/>
                <a:gd name="connsiteX217" fmla="*/ 247450 w 453266"/>
                <a:gd name="connsiteY217" fmla="*/ 348005 h 411184"/>
                <a:gd name="connsiteX218" fmla="*/ 251841 w 453266"/>
                <a:gd name="connsiteY218" fmla="*/ 354006 h 411184"/>
                <a:gd name="connsiteX219" fmla="*/ 253461 w 453266"/>
                <a:gd name="connsiteY219" fmla="*/ 354625 h 411184"/>
                <a:gd name="connsiteX220" fmla="*/ 256756 w 453266"/>
                <a:gd name="connsiteY220" fmla="*/ 354759 h 411184"/>
                <a:gd name="connsiteX221" fmla="*/ 258289 w 453266"/>
                <a:gd name="connsiteY221" fmla="*/ 354635 h 411184"/>
                <a:gd name="connsiteX222" fmla="*/ 259995 w 453266"/>
                <a:gd name="connsiteY222" fmla="*/ 354025 h 411184"/>
                <a:gd name="connsiteX223" fmla="*/ 261204 w 453266"/>
                <a:gd name="connsiteY223" fmla="*/ 354444 h 411184"/>
                <a:gd name="connsiteX224" fmla="*/ 262109 w 453266"/>
                <a:gd name="connsiteY224" fmla="*/ 355178 h 411184"/>
                <a:gd name="connsiteX225" fmla="*/ 262337 w 453266"/>
                <a:gd name="connsiteY225" fmla="*/ 356397 h 411184"/>
                <a:gd name="connsiteX226" fmla="*/ 262195 w 453266"/>
                <a:gd name="connsiteY226" fmla="*/ 362369 h 411184"/>
                <a:gd name="connsiteX227" fmla="*/ 263547 w 453266"/>
                <a:gd name="connsiteY227" fmla="*/ 365074 h 411184"/>
                <a:gd name="connsiteX228" fmla="*/ 266167 w 453266"/>
                <a:gd name="connsiteY228" fmla="*/ 368751 h 411184"/>
                <a:gd name="connsiteX229" fmla="*/ 268234 w 453266"/>
                <a:gd name="connsiteY229" fmla="*/ 372951 h 411184"/>
                <a:gd name="connsiteX230" fmla="*/ 270186 w 453266"/>
                <a:gd name="connsiteY230" fmla="*/ 377971 h 411184"/>
                <a:gd name="connsiteX231" fmla="*/ 272062 w 453266"/>
                <a:gd name="connsiteY231" fmla="*/ 381895 h 411184"/>
                <a:gd name="connsiteX232" fmla="*/ 272787 w 453266"/>
                <a:gd name="connsiteY232" fmla="*/ 383943 h 411184"/>
                <a:gd name="connsiteX233" fmla="*/ 271567 w 453266"/>
                <a:gd name="connsiteY233" fmla="*/ 384934 h 411184"/>
                <a:gd name="connsiteX234" fmla="*/ 270872 w 453266"/>
                <a:gd name="connsiteY234" fmla="*/ 385963 h 411184"/>
                <a:gd name="connsiteX235" fmla="*/ 270691 w 453266"/>
                <a:gd name="connsiteY235" fmla="*/ 387334 h 411184"/>
                <a:gd name="connsiteX236" fmla="*/ 270949 w 453266"/>
                <a:gd name="connsiteY236" fmla="*/ 388782 h 411184"/>
                <a:gd name="connsiteX237" fmla="*/ 270786 w 453266"/>
                <a:gd name="connsiteY237" fmla="*/ 389801 h 411184"/>
                <a:gd name="connsiteX238" fmla="*/ 271672 w 453266"/>
                <a:gd name="connsiteY238" fmla="*/ 391058 h 411184"/>
                <a:gd name="connsiteX239" fmla="*/ 272711 w 453266"/>
                <a:gd name="connsiteY239" fmla="*/ 391478 h 411184"/>
                <a:gd name="connsiteX240" fmla="*/ 272682 w 453266"/>
                <a:gd name="connsiteY240" fmla="*/ 392354 h 411184"/>
                <a:gd name="connsiteX241" fmla="*/ 271043 w 453266"/>
                <a:gd name="connsiteY241" fmla="*/ 393487 h 411184"/>
                <a:gd name="connsiteX242" fmla="*/ 269586 w 453266"/>
                <a:gd name="connsiteY242" fmla="*/ 393449 h 411184"/>
                <a:gd name="connsiteX243" fmla="*/ 268462 w 453266"/>
                <a:gd name="connsiteY243" fmla="*/ 394002 h 411184"/>
                <a:gd name="connsiteX244" fmla="*/ 266291 w 453266"/>
                <a:gd name="connsiteY244" fmla="*/ 396383 h 411184"/>
                <a:gd name="connsiteX245" fmla="*/ 265281 w 453266"/>
                <a:gd name="connsiteY245" fmla="*/ 396859 h 411184"/>
                <a:gd name="connsiteX246" fmla="*/ 263919 w 453266"/>
                <a:gd name="connsiteY246" fmla="*/ 397078 h 411184"/>
                <a:gd name="connsiteX247" fmla="*/ 262404 w 453266"/>
                <a:gd name="connsiteY247" fmla="*/ 396840 h 411184"/>
                <a:gd name="connsiteX248" fmla="*/ 260252 w 453266"/>
                <a:gd name="connsiteY248" fmla="*/ 395878 h 411184"/>
                <a:gd name="connsiteX249" fmla="*/ 259632 w 453266"/>
                <a:gd name="connsiteY249" fmla="*/ 394363 h 411184"/>
                <a:gd name="connsiteX250" fmla="*/ 259871 w 453266"/>
                <a:gd name="connsiteY250" fmla="*/ 392773 h 411184"/>
                <a:gd name="connsiteX251" fmla="*/ 259385 w 453266"/>
                <a:gd name="connsiteY251" fmla="*/ 391820 h 411184"/>
                <a:gd name="connsiteX252" fmla="*/ 257842 w 453266"/>
                <a:gd name="connsiteY252" fmla="*/ 392001 h 411184"/>
                <a:gd name="connsiteX253" fmla="*/ 252499 w 453266"/>
                <a:gd name="connsiteY253" fmla="*/ 393630 h 411184"/>
                <a:gd name="connsiteX254" fmla="*/ 247402 w 453266"/>
                <a:gd name="connsiteY254" fmla="*/ 395640 h 411184"/>
                <a:gd name="connsiteX255" fmla="*/ 246517 w 453266"/>
                <a:gd name="connsiteY255" fmla="*/ 397012 h 411184"/>
                <a:gd name="connsiteX256" fmla="*/ 245336 w 453266"/>
                <a:gd name="connsiteY256" fmla="*/ 398431 h 411184"/>
                <a:gd name="connsiteX257" fmla="*/ 243002 w 453266"/>
                <a:gd name="connsiteY257" fmla="*/ 399021 h 411184"/>
                <a:gd name="connsiteX258" fmla="*/ 239554 w 453266"/>
                <a:gd name="connsiteY258" fmla="*/ 399202 h 411184"/>
                <a:gd name="connsiteX259" fmla="*/ 237182 w 453266"/>
                <a:gd name="connsiteY259" fmla="*/ 398983 h 411184"/>
                <a:gd name="connsiteX260" fmla="*/ 234991 w 453266"/>
                <a:gd name="connsiteY260" fmla="*/ 397450 h 411184"/>
                <a:gd name="connsiteX261" fmla="*/ 232991 w 453266"/>
                <a:gd name="connsiteY261" fmla="*/ 396059 h 411184"/>
                <a:gd name="connsiteX262" fmla="*/ 229895 w 453266"/>
                <a:gd name="connsiteY262" fmla="*/ 395992 h 411184"/>
                <a:gd name="connsiteX263" fmla="*/ 224324 w 453266"/>
                <a:gd name="connsiteY263" fmla="*/ 396202 h 411184"/>
                <a:gd name="connsiteX264" fmla="*/ 221237 w 453266"/>
                <a:gd name="connsiteY264" fmla="*/ 396183 h 411184"/>
                <a:gd name="connsiteX265" fmla="*/ 219418 w 453266"/>
                <a:gd name="connsiteY265" fmla="*/ 395669 h 411184"/>
                <a:gd name="connsiteX266" fmla="*/ 217627 w 453266"/>
                <a:gd name="connsiteY266" fmla="*/ 396059 h 411184"/>
                <a:gd name="connsiteX267" fmla="*/ 215389 w 453266"/>
                <a:gd name="connsiteY267" fmla="*/ 395488 h 411184"/>
                <a:gd name="connsiteX268" fmla="*/ 214389 w 453266"/>
                <a:gd name="connsiteY268" fmla="*/ 396249 h 411184"/>
                <a:gd name="connsiteX269" fmla="*/ 213446 w 453266"/>
                <a:gd name="connsiteY269" fmla="*/ 396326 h 411184"/>
                <a:gd name="connsiteX270" fmla="*/ 212693 w 453266"/>
                <a:gd name="connsiteY270" fmla="*/ 395011 h 411184"/>
                <a:gd name="connsiteX271" fmla="*/ 212189 w 453266"/>
                <a:gd name="connsiteY271" fmla="*/ 394868 h 411184"/>
                <a:gd name="connsiteX272" fmla="*/ 211598 w 453266"/>
                <a:gd name="connsiteY272" fmla="*/ 395059 h 411184"/>
                <a:gd name="connsiteX273" fmla="*/ 211074 w 453266"/>
                <a:gd name="connsiteY273" fmla="*/ 395507 h 411184"/>
                <a:gd name="connsiteX274" fmla="*/ 210769 w 453266"/>
                <a:gd name="connsiteY274" fmla="*/ 396278 h 411184"/>
                <a:gd name="connsiteX275" fmla="*/ 210664 w 453266"/>
                <a:gd name="connsiteY275" fmla="*/ 405041 h 411184"/>
                <a:gd name="connsiteX276" fmla="*/ 206988 w 453266"/>
                <a:gd name="connsiteY276" fmla="*/ 404984 h 411184"/>
                <a:gd name="connsiteX277" fmla="*/ 204368 w 453266"/>
                <a:gd name="connsiteY277" fmla="*/ 404965 h 411184"/>
                <a:gd name="connsiteX278" fmla="*/ 201492 w 453266"/>
                <a:gd name="connsiteY278" fmla="*/ 405441 h 411184"/>
                <a:gd name="connsiteX279" fmla="*/ 198863 w 453266"/>
                <a:gd name="connsiteY279" fmla="*/ 406108 h 411184"/>
                <a:gd name="connsiteX280" fmla="*/ 197568 w 453266"/>
                <a:gd name="connsiteY280" fmla="*/ 406908 h 411184"/>
                <a:gd name="connsiteX281" fmla="*/ 195720 w 453266"/>
                <a:gd name="connsiteY281" fmla="*/ 408156 h 411184"/>
                <a:gd name="connsiteX282" fmla="*/ 195282 w 453266"/>
                <a:gd name="connsiteY282" fmla="*/ 409908 h 411184"/>
                <a:gd name="connsiteX283" fmla="*/ 194396 w 453266"/>
                <a:gd name="connsiteY283" fmla="*/ 411185 h 411184"/>
                <a:gd name="connsiteX284" fmla="*/ 193120 w 453266"/>
                <a:gd name="connsiteY284" fmla="*/ 409299 h 411184"/>
                <a:gd name="connsiteX285" fmla="*/ 192300 w 453266"/>
                <a:gd name="connsiteY285" fmla="*/ 408422 h 411184"/>
                <a:gd name="connsiteX286" fmla="*/ 191348 w 453266"/>
                <a:gd name="connsiteY286" fmla="*/ 409070 h 411184"/>
                <a:gd name="connsiteX287" fmla="*/ 189995 w 453266"/>
                <a:gd name="connsiteY287" fmla="*/ 408994 h 411184"/>
                <a:gd name="connsiteX288" fmla="*/ 187557 w 453266"/>
                <a:gd name="connsiteY288" fmla="*/ 406841 h 411184"/>
                <a:gd name="connsiteX289" fmla="*/ 186471 w 453266"/>
                <a:gd name="connsiteY289" fmla="*/ 409013 h 411184"/>
                <a:gd name="connsiteX290" fmla="*/ 182442 w 453266"/>
                <a:gd name="connsiteY290" fmla="*/ 409508 h 411184"/>
                <a:gd name="connsiteX291" fmla="*/ 181937 w 453266"/>
                <a:gd name="connsiteY291" fmla="*/ 407870 h 411184"/>
                <a:gd name="connsiteX292" fmla="*/ 181842 w 453266"/>
                <a:gd name="connsiteY292" fmla="*/ 406346 h 411184"/>
                <a:gd name="connsiteX293" fmla="*/ 179623 w 453266"/>
                <a:gd name="connsiteY293" fmla="*/ 407451 h 411184"/>
                <a:gd name="connsiteX294" fmla="*/ 178032 w 453266"/>
                <a:gd name="connsiteY294" fmla="*/ 405755 h 411184"/>
                <a:gd name="connsiteX295" fmla="*/ 177318 w 453266"/>
                <a:gd name="connsiteY295" fmla="*/ 403479 h 411184"/>
                <a:gd name="connsiteX296" fmla="*/ 176708 w 453266"/>
                <a:gd name="connsiteY296" fmla="*/ 402850 h 411184"/>
                <a:gd name="connsiteX297" fmla="*/ 176013 w 453266"/>
                <a:gd name="connsiteY297" fmla="*/ 402126 h 411184"/>
                <a:gd name="connsiteX298" fmla="*/ 174336 w 453266"/>
                <a:gd name="connsiteY298" fmla="*/ 401345 h 411184"/>
                <a:gd name="connsiteX299" fmla="*/ 172851 w 453266"/>
                <a:gd name="connsiteY299" fmla="*/ 398926 h 411184"/>
                <a:gd name="connsiteX300" fmla="*/ 172707 w 453266"/>
                <a:gd name="connsiteY300" fmla="*/ 396354 h 411184"/>
                <a:gd name="connsiteX301" fmla="*/ 172288 w 453266"/>
                <a:gd name="connsiteY301" fmla="*/ 393297 h 411184"/>
                <a:gd name="connsiteX302" fmla="*/ 169164 w 453266"/>
                <a:gd name="connsiteY302" fmla="*/ 381943 h 411184"/>
                <a:gd name="connsiteX303" fmla="*/ 167269 w 453266"/>
                <a:gd name="connsiteY303" fmla="*/ 380895 h 411184"/>
                <a:gd name="connsiteX304" fmla="*/ 156629 w 453266"/>
                <a:gd name="connsiteY304" fmla="*/ 378876 h 411184"/>
                <a:gd name="connsiteX305" fmla="*/ 156086 w 453266"/>
                <a:gd name="connsiteY305" fmla="*/ 376885 h 411184"/>
                <a:gd name="connsiteX306" fmla="*/ 156820 w 453266"/>
                <a:gd name="connsiteY306" fmla="*/ 371532 h 411184"/>
                <a:gd name="connsiteX307" fmla="*/ 156525 w 453266"/>
                <a:gd name="connsiteY307" fmla="*/ 368151 h 411184"/>
                <a:gd name="connsiteX308" fmla="*/ 153077 w 453266"/>
                <a:gd name="connsiteY308" fmla="*/ 363684 h 411184"/>
                <a:gd name="connsiteX309" fmla="*/ 152115 w 453266"/>
                <a:gd name="connsiteY309" fmla="*/ 360559 h 411184"/>
                <a:gd name="connsiteX310" fmla="*/ 149304 w 453266"/>
                <a:gd name="connsiteY310" fmla="*/ 357883 h 411184"/>
                <a:gd name="connsiteX311" fmla="*/ 146514 w 453266"/>
                <a:gd name="connsiteY311" fmla="*/ 357102 h 411184"/>
                <a:gd name="connsiteX312" fmla="*/ 143694 w 453266"/>
                <a:gd name="connsiteY312" fmla="*/ 357454 h 411184"/>
                <a:gd name="connsiteX313" fmla="*/ 142180 w 453266"/>
                <a:gd name="connsiteY313" fmla="*/ 358512 h 411184"/>
                <a:gd name="connsiteX314" fmla="*/ 141351 w 453266"/>
                <a:gd name="connsiteY314" fmla="*/ 360302 h 411184"/>
                <a:gd name="connsiteX315" fmla="*/ 147371 w 453266"/>
                <a:gd name="connsiteY315" fmla="*/ 359883 h 411184"/>
                <a:gd name="connsiteX316" fmla="*/ 148723 w 453266"/>
                <a:gd name="connsiteY316" fmla="*/ 360540 h 411184"/>
                <a:gd name="connsiteX317" fmla="*/ 150343 w 453266"/>
                <a:gd name="connsiteY317" fmla="*/ 361712 h 411184"/>
                <a:gd name="connsiteX318" fmla="*/ 148619 w 453266"/>
                <a:gd name="connsiteY318" fmla="*/ 361664 h 411184"/>
                <a:gd name="connsiteX319" fmla="*/ 146618 w 453266"/>
                <a:gd name="connsiteY319" fmla="*/ 361112 h 411184"/>
                <a:gd name="connsiteX320" fmla="*/ 144113 w 453266"/>
                <a:gd name="connsiteY320" fmla="*/ 361150 h 411184"/>
                <a:gd name="connsiteX321" fmla="*/ 134731 w 453266"/>
                <a:gd name="connsiteY321" fmla="*/ 362464 h 411184"/>
                <a:gd name="connsiteX322" fmla="*/ 129283 w 453266"/>
                <a:gd name="connsiteY322" fmla="*/ 364360 h 411184"/>
                <a:gd name="connsiteX323" fmla="*/ 121977 w 453266"/>
                <a:gd name="connsiteY323" fmla="*/ 363798 h 411184"/>
                <a:gd name="connsiteX324" fmla="*/ 112757 w 453266"/>
                <a:gd name="connsiteY324" fmla="*/ 365665 h 411184"/>
                <a:gd name="connsiteX325" fmla="*/ 105137 w 453266"/>
                <a:gd name="connsiteY325" fmla="*/ 365770 h 411184"/>
                <a:gd name="connsiteX326" fmla="*/ 101994 w 453266"/>
                <a:gd name="connsiteY326" fmla="*/ 369398 h 411184"/>
                <a:gd name="connsiteX327" fmla="*/ 100251 w 453266"/>
                <a:gd name="connsiteY327" fmla="*/ 368741 h 411184"/>
                <a:gd name="connsiteX328" fmla="*/ 98917 w 453266"/>
                <a:gd name="connsiteY328" fmla="*/ 367855 h 411184"/>
                <a:gd name="connsiteX329" fmla="*/ 88440 w 453266"/>
                <a:gd name="connsiteY329" fmla="*/ 365007 h 411184"/>
                <a:gd name="connsiteX330" fmla="*/ 87716 w 453266"/>
                <a:gd name="connsiteY330" fmla="*/ 363817 h 411184"/>
                <a:gd name="connsiteX331" fmla="*/ 85963 w 453266"/>
                <a:gd name="connsiteY331" fmla="*/ 362960 h 411184"/>
                <a:gd name="connsiteX332" fmla="*/ 84039 w 453266"/>
                <a:gd name="connsiteY332" fmla="*/ 364484 h 411184"/>
                <a:gd name="connsiteX333" fmla="*/ 82658 w 453266"/>
                <a:gd name="connsiteY333" fmla="*/ 364731 h 411184"/>
                <a:gd name="connsiteX334" fmla="*/ 76914 w 453266"/>
                <a:gd name="connsiteY334" fmla="*/ 363464 h 411184"/>
                <a:gd name="connsiteX335" fmla="*/ 72523 w 453266"/>
                <a:gd name="connsiteY335" fmla="*/ 364427 h 411184"/>
                <a:gd name="connsiteX336" fmla="*/ 70895 w 453266"/>
                <a:gd name="connsiteY336" fmla="*/ 366065 h 411184"/>
                <a:gd name="connsiteX337" fmla="*/ 70781 w 453266"/>
                <a:gd name="connsiteY337" fmla="*/ 368608 h 411184"/>
                <a:gd name="connsiteX338" fmla="*/ 65294 w 453266"/>
                <a:gd name="connsiteY338" fmla="*/ 368113 h 411184"/>
                <a:gd name="connsiteX339" fmla="*/ 62189 w 453266"/>
                <a:gd name="connsiteY339" fmla="*/ 367312 h 411184"/>
                <a:gd name="connsiteX340" fmla="*/ 58055 w 453266"/>
                <a:gd name="connsiteY340" fmla="*/ 368198 h 411184"/>
                <a:gd name="connsiteX341" fmla="*/ 48682 w 453266"/>
                <a:gd name="connsiteY341" fmla="*/ 367027 h 411184"/>
                <a:gd name="connsiteX342" fmla="*/ 46225 w 453266"/>
                <a:gd name="connsiteY342" fmla="*/ 367312 h 411184"/>
                <a:gd name="connsiteX343" fmla="*/ 42806 w 453266"/>
                <a:gd name="connsiteY343" fmla="*/ 369008 h 411184"/>
                <a:gd name="connsiteX344" fmla="*/ 41377 w 453266"/>
                <a:gd name="connsiteY344" fmla="*/ 370322 h 411184"/>
                <a:gd name="connsiteX345" fmla="*/ 39348 w 453266"/>
                <a:gd name="connsiteY345" fmla="*/ 370837 h 411184"/>
                <a:gd name="connsiteX346" fmla="*/ 37557 w 453266"/>
                <a:gd name="connsiteY346" fmla="*/ 369008 h 411184"/>
                <a:gd name="connsiteX347" fmla="*/ 36224 w 453266"/>
                <a:gd name="connsiteY347" fmla="*/ 368198 h 411184"/>
                <a:gd name="connsiteX348" fmla="*/ 34986 w 453266"/>
                <a:gd name="connsiteY348" fmla="*/ 368732 h 411184"/>
                <a:gd name="connsiteX349" fmla="*/ 33309 w 453266"/>
                <a:gd name="connsiteY349" fmla="*/ 370237 h 411184"/>
                <a:gd name="connsiteX350" fmla="*/ 28451 w 453266"/>
                <a:gd name="connsiteY350" fmla="*/ 370942 h 411184"/>
                <a:gd name="connsiteX351" fmla="*/ 24060 w 453266"/>
                <a:gd name="connsiteY351" fmla="*/ 370742 h 411184"/>
                <a:gd name="connsiteX352" fmla="*/ 19336 w 453266"/>
                <a:gd name="connsiteY352" fmla="*/ 369332 h 411184"/>
                <a:gd name="connsiteX353" fmla="*/ 19898 w 453266"/>
                <a:gd name="connsiteY353" fmla="*/ 368856 h 411184"/>
                <a:gd name="connsiteX354" fmla="*/ 20631 w 453266"/>
                <a:gd name="connsiteY354" fmla="*/ 366398 h 411184"/>
                <a:gd name="connsiteX355" fmla="*/ 21289 w 453266"/>
                <a:gd name="connsiteY355" fmla="*/ 357607 h 411184"/>
                <a:gd name="connsiteX356" fmla="*/ 22127 w 453266"/>
                <a:gd name="connsiteY356" fmla="*/ 354425 h 411184"/>
                <a:gd name="connsiteX357" fmla="*/ 21879 w 453266"/>
                <a:gd name="connsiteY357" fmla="*/ 352692 h 411184"/>
                <a:gd name="connsiteX358" fmla="*/ 22050 w 453266"/>
                <a:gd name="connsiteY358" fmla="*/ 352168 h 411184"/>
                <a:gd name="connsiteX359" fmla="*/ 23908 w 453266"/>
                <a:gd name="connsiteY359" fmla="*/ 350625 h 411184"/>
                <a:gd name="connsiteX360" fmla="*/ 24355 w 453266"/>
                <a:gd name="connsiteY360" fmla="*/ 349977 h 411184"/>
                <a:gd name="connsiteX361" fmla="*/ 25061 w 453266"/>
                <a:gd name="connsiteY361" fmla="*/ 345462 h 411184"/>
                <a:gd name="connsiteX362" fmla="*/ 25841 w 453266"/>
                <a:gd name="connsiteY362" fmla="*/ 340452 h 411184"/>
                <a:gd name="connsiteX363" fmla="*/ 26708 w 453266"/>
                <a:gd name="connsiteY363" fmla="*/ 338652 h 411184"/>
                <a:gd name="connsiteX364" fmla="*/ 27432 w 453266"/>
                <a:gd name="connsiteY364" fmla="*/ 338166 h 411184"/>
                <a:gd name="connsiteX365" fmla="*/ 33290 w 453266"/>
                <a:gd name="connsiteY365" fmla="*/ 335909 h 411184"/>
                <a:gd name="connsiteX366" fmla="*/ 34290 w 453266"/>
                <a:gd name="connsiteY366" fmla="*/ 334413 h 411184"/>
                <a:gd name="connsiteX367" fmla="*/ 37309 w 453266"/>
                <a:gd name="connsiteY367" fmla="*/ 334766 h 411184"/>
                <a:gd name="connsiteX368" fmla="*/ 37586 w 453266"/>
                <a:gd name="connsiteY368" fmla="*/ 334404 h 411184"/>
                <a:gd name="connsiteX369" fmla="*/ 37862 w 453266"/>
                <a:gd name="connsiteY369" fmla="*/ 332670 h 411184"/>
                <a:gd name="connsiteX370" fmla="*/ 39262 w 453266"/>
                <a:gd name="connsiteY370" fmla="*/ 330794 h 411184"/>
                <a:gd name="connsiteX371" fmla="*/ 41205 w 453266"/>
                <a:gd name="connsiteY371" fmla="*/ 329251 h 411184"/>
                <a:gd name="connsiteX372" fmla="*/ 42663 w 453266"/>
                <a:gd name="connsiteY372" fmla="*/ 328708 h 411184"/>
                <a:gd name="connsiteX373" fmla="*/ 47930 w 453266"/>
                <a:gd name="connsiteY373" fmla="*/ 327736 h 411184"/>
                <a:gd name="connsiteX374" fmla="*/ 51016 w 453266"/>
                <a:gd name="connsiteY374" fmla="*/ 326384 h 411184"/>
                <a:gd name="connsiteX375" fmla="*/ 51940 w 453266"/>
                <a:gd name="connsiteY375" fmla="*/ 326241 h 411184"/>
                <a:gd name="connsiteX376" fmla="*/ 60141 w 453266"/>
                <a:gd name="connsiteY376" fmla="*/ 326584 h 411184"/>
                <a:gd name="connsiteX377" fmla="*/ 61865 w 453266"/>
                <a:gd name="connsiteY377" fmla="*/ 326069 h 411184"/>
                <a:gd name="connsiteX378" fmla="*/ 62132 w 453266"/>
                <a:gd name="connsiteY378" fmla="*/ 325593 h 411184"/>
                <a:gd name="connsiteX379" fmla="*/ 62618 w 453266"/>
                <a:gd name="connsiteY379" fmla="*/ 320469 h 411184"/>
                <a:gd name="connsiteX380" fmla="*/ 64113 w 453266"/>
                <a:gd name="connsiteY380" fmla="*/ 319669 h 411184"/>
                <a:gd name="connsiteX381" fmla="*/ 64341 w 453266"/>
                <a:gd name="connsiteY381" fmla="*/ 319240 h 411184"/>
                <a:gd name="connsiteX382" fmla="*/ 63837 w 453266"/>
                <a:gd name="connsiteY382" fmla="*/ 315687 h 411184"/>
                <a:gd name="connsiteX383" fmla="*/ 64122 w 453266"/>
                <a:gd name="connsiteY383" fmla="*/ 313315 h 411184"/>
                <a:gd name="connsiteX384" fmla="*/ 65808 w 453266"/>
                <a:gd name="connsiteY384" fmla="*/ 311906 h 411184"/>
                <a:gd name="connsiteX385" fmla="*/ 65704 w 453266"/>
                <a:gd name="connsiteY385" fmla="*/ 311105 h 411184"/>
                <a:gd name="connsiteX386" fmla="*/ 64504 w 453266"/>
                <a:gd name="connsiteY386" fmla="*/ 309420 h 411184"/>
                <a:gd name="connsiteX387" fmla="*/ 62894 w 453266"/>
                <a:gd name="connsiteY387" fmla="*/ 308343 h 411184"/>
                <a:gd name="connsiteX388" fmla="*/ 62112 w 453266"/>
                <a:gd name="connsiteY388" fmla="*/ 308086 h 411184"/>
                <a:gd name="connsiteX389" fmla="*/ 55388 w 453266"/>
                <a:gd name="connsiteY389" fmla="*/ 309105 h 411184"/>
                <a:gd name="connsiteX390" fmla="*/ 52607 w 453266"/>
                <a:gd name="connsiteY390" fmla="*/ 308772 h 411184"/>
                <a:gd name="connsiteX391" fmla="*/ 51311 w 453266"/>
                <a:gd name="connsiteY391" fmla="*/ 308153 h 411184"/>
                <a:gd name="connsiteX392" fmla="*/ 51035 w 453266"/>
                <a:gd name="connsiteY392" fmla="*/ 307695 h 411184"/>
                <a:gd name="connsiteX393" fmla="*/ 51302 w 453266"/>
                <a:gd name="connsiteY393" fmla="*/ 306657 h 411184"/>
                <a:gd name="connsiteX394" fmla="*/ 51349 w 453266"/>
                <a:gd name="connsiteY394" fmla="*/ 304972 h 411184"/>
                <a:gd name="connsiteX395" fmla="*/ 52321 w 453266"/>
                <a:gd name="connsiteY395" fmla="*/ 302343 h 411184"/>
                <a:gd name="connsiteX396" fmla="*/ 52616 w 453266"/>
                <a:gd name="connsiteY396" fmla="*/ 300771 h 411184"/>
                <a:gd name="connsiteX397" fmla="*/ 51826 w 453266"/>
                <a:gd name="connsiteY397" fmla="*/ 291655 h 411184"/>
                <a:gd name="connsiteX398" fmla="*/ 50692 w 453266"/>
                <a:gd name="connsiteY398" fmla="*/ 285588 h 411184"/>
                <a:gd name="connsiteX399" fmla="*/ 51302 w 453266"/>
                <a:gd name="connsiteY399" fmla="*/ 279559 h 411184"/>
                <a:gd name="connsiteX400" fmla="*/ 51178 w 453266"/>
                <a:gd name="connsiteY400" fmla="*/ 278311 h 411184"/>
                <a:gd name="connsiteX401" fmla="*/ 50949 w 453266"/>
                <a:gd name="connsiteY401" fmla="*/ 278025 h 411184"/>
                <a:gd name="connsiteX402" fmla="*/ 50102 w 453266"/>
                <a:gd name="connsiteY402" fmla="*/ 278025 h 411184"/>
                <a:gd name="connsiteX403" fmla="*/ 46006 w 453266"/>
                <a:gd name="connsiteY403" fmla="*/ 278559 h 411184"/>
                <a:gd name="connsiteX404" fmla="*/ 42519 w 453266"/>
                <a:gd name="connsiteY404" fmla="*/ 274672 h 411184"/>
                <a:gd name="connsiteX405" fmla="*/ 40348 w 453266"/>
                <a:gd name="connsiteY405" fmla="*/ 273139 h 411184"/>
                <a:gd name="connsiteX406" fmla="*/ 34404 w 453266"/>
                <a:gd name="connsiteY406" fmla="*/ 271205 h 411184"/>
                <a:gd name="connsiteX407" fmla="*/ 31795 w 453266"/>
                <a:gd name="connsiteY407" fmla="*/ 270824 h 411184"/>
                <a:gd name="connsiteX408" fmla="*/ 27975 w 453266"/>
                <a:gd name="connsiteY408" fmla="*/ 269148 h 411184"/>
                <a:gd name="connsiteX409" fmla="*/ 24442 w 453266"/>
                <a:gd name="connsiteY409" fmla="*/ 265481 h 411184"/>
                <a:gd name="connsiteX410" fmla="*/ 20841 w 453266"/>
                <a:gd name="connsiteY410" fmla="*/ 261718 h 411184"/>
                <a:gd name="connsiteX411" fmla="*/ 19384 w 453266"/>
                <a:gd name="connsiteY411" fmla="*/ 259309 h 411184"/>
                <a:gd name="connsiteX412" fmla="*/ 17774 w 453266"/>
                <a:gd name="connsiteY412" fmla="*/ 255203 h 411184"/>
                <a:gd name="connsiteX413" fmla="*/ 13221 w 453266"/>
                <a:gd name="connsiteY413" fmla="*/ 247326 h 411184"/>
                <a:gd name="connsiteX414" fmla="*/ 13259 w 453266"/>
                <a:gd name="connsiteY414" fmla="*/ 245288 h 411184"/>
                <a:gd name="connsiteX415" fmla="*/ 12697 w 453266"/>
                <a:gd name="connsiteY415" fmla="*/ 244040 h 411184"/>
                <a:gd name="connsiteX416" fmla="*/ 8249 w 453266"/>
                <a:gd name="connsiteY416" fmla="*/ 238849 h 411184"/>
                <a:gd name="connsiteX417" fmla="*/ 5096 w 453266"/>
                <a:gd name="connsiteY417" fmla="*/ 235153 h 411184"/>
                <a:gd name="connsiteX418" fmla="*/ 0 w 453266"/>
                <a:gd name="connsiteY418" fmla="*/ 229171 h 411184"/>
                <a:gd name="connsiteX419" fmla="*/ 10183 w 453266"/>
                <a:gd name="connsiteY419" fmla="*/ 232524 h 411184"/>
                <a:gd name="connsiteX420" fmla="*/ 18117 w 453266"/>
                <a:gd name="connsiteY420" fmla="*/ 235087 h 411184"/>
                <a:gd name="connsiteX421" fmla="*/ 30947 w 453266"/>
                <a:gd name="connsiteY421" fmla="*/ 239220 h 411184"/>
                <a:gd name="connsiteX422" fmla="*/ 40900 w 453266"/>
                <a:gd name="connsiteY422" fmla="*/ 242430 h 411184"/>
                <a:gd name="connsiteX423" fmla="*/ 43653 w 453266"/>
                <a:gd name="connsiteY423" fmla="*/ 242954 h 411184"/>
                <a:gd name="connsiteX424" fmla="*/ 72828 w 453266"/>
                <a:gd name="connsiteY424" fmla="*/ 240211 h 411184"/>
                <a:gd name="connsiteX425" fmla="*/ 83601 w 453266"/>
                <a:gd name="connsiteY425" fmla="*/ 242287 h 411184"/>
                <a:gd name="connsiteX426" fmla="*/ 87020 w 453266"/>
                <a:gd name="connsiteY426" fmla="*/ 243449 h 411184"/>
                <a:gd name="connsiteX427" fmla="*/ 87535 w 453266"/>
                <a:gd name="connsiteY427" fmla="*/ 242773 h 411184"/>
                <a:gd name="connsiteX428" fmla="*/ 88983 w 453266"/>
                <a:gd name="connsiteY428" fmla="*/ 241363 h 411184"/>
                <a:gd name="connsiteX429" fmla="*/ 91497 w 453266"/>
                <a:gd name="connsiteY429" fmla="*/ 239935 h 411184"/>
                <a:gd name="connsiteX430" fmla="*/ 94907 w 453266"/>
                <a:gd name="connsiteY430" fmla="*/ 238801 h 411184"/>
                <a:gd name="connsiteX431" fmla="*/ 98308 w 453266"/>
                <a:gd name="connsiteY431" fmla="*/ 238182 h 411184"/>
                <a:gd name="connsiteX432" fmla="*/ 103184 w 453266"/>
                <a:gd name="connsiteY432" fmla="*/ 238097 h 411184"/>
                <a:gd name="connsiteX433" fmla="*/ 106499 w 453266"/>
                <a:gd name="connsiteY433" fmla="*/ 238192 h 411184"/>
                <a:gd name="connsiteX434" fmla="*/ 108947 w 453266"/>
                <a:gd name="connsiteY434" fmla="*/ 238535 h 411184"/>
                <a:gd name="connsiteX435" fmla="*/ 113672 w 453266"/>
                <a:gd name="connsiteY435" fmla="*/ 238335 h 411184"/>
                <a:gd name="connsiteX436" fmla="*/ 115938 w 453266"/>
                <a:gd name="connsiteY436" fmla="*/ 237782 h 411184"/>
                <a:gd name="connsiteX437" fmla="*/ 123701 w 453266"/>
                <a:gd name="connsiteY437" fmla="*/ 235515 h 411184"/>
                <a:gd name="connsiteX438" fmla="*/ 128921 w 453266"/>
                <a:gd name="connsiteY438" fmla="*/ 233991 h 411184"/>
                <a:gd name="connsiteX439" fmla="*/ 136817 w 453266"/>
                <a:gd name="connsiteY439" fmla="*/ 231619 h 411184"/>
                <a:gd name="connsiteX440" fmla="*/ 142580 w 453266"/>
                <a:gd name="connsiteY440" fmla="*/ 229876 h 411184"/>
                <a:gd name="connsiteX441" fmla="*/ 144018 w 453266"/>
                <a:gd name="connsiteY441" fmla="*/ 228952 h 411184"/>
                <a:gd name="connsiteX442" fmla="*/ 145504 w 453266"/>
                <a:gd name="connsiteY442" fmla="*/ 227295 h 411184"/>
                <a:gd name="connsiteX443" fmla="*/ 146218 w 453266"/>
                <a:gd name="connsiteY443" fmla="*/ 225800 h 411184"/>
                <a:gd name="connsiteX444" fmla="*/ 144447 w 453266"/>
                <a:gd name="connsiteY444" fmla="*/ 223495 h 411184"/>
                <a:gd name="connsiteX445" fmla="*/ 144218 w 453266"/>
                <a:gd name="connsiteY445" fmla="*/ 221466 h 411184"/>
                <a:gd name="connsiteX446" fmla="*/ 145380 w 453266"/>
                <a:gd name="connsiteY446" fmla="*/ 218884 h 411184"/>
                <a:gd name="connsiteX447" fmla="*/ 146009 w 453266"/>
                <a:gd name="connsiteY447" fmla="*/ 214951 h 411184"/>
                <a:gd name="connsiteX448" fmla="*/ 145885 w 453266"/>
                <a:gd name="connsiteY448" fmla="*/ 209340 h 411184"/>
                <a:gd name="connsiteX449" fmla="*/ 145504 w 453266"/>
                <a:gd name="connsiteY449" fmla="*/ 206102 h 411184"/>
                <a:gd name="connsiteX450" fmla="*/ 147114 w 453266"/>
                <a:gd name="connsiteY450" fmla="*/ 200073 h 411184"/>
                <a:gd name="connsiteX451" fmla="*/ 148457 w 453266"/>
                <a:gd name="connsiteY451" fmla="*/ 196682 h 411184"/>
                <a:gd name="connsiteX452" fmla="*/ 151133 w 453266"/>
                <a:gd name="connsiteY452" fmla="*/ 195063 h 411184"/>
                <a:gd name="connsiteX453" fmla="*/ 153000 w 453266"/>
                <a:gd name="connsiteY453" fmla="*/ 194072 h 411184"/>
                <a:gd name="connsiteX454" fmla="*/ 153772 w 453266"/>
                <a:gd name="connsiteY454" fmla="*/ 193338 h 411184"/>
                <a:gd name="connsiteX455" fmla="*/ 154534 w 453266"/>
                <a:gd name="connsiteY455" fmla="*/ 192529 h 411184"/>
                <a:gd name="connsiteX456" fmla="*/ 157391 w 453266"/>
                <a:gd name="connsiteY456" fmla="*/ 187919 h 411184"/>
                <a:gd name="connsiteX457" fmla="*/ 160011 w 453266"/>
                <a:gd name="connsiteY457" fmla="*/ 185766 h 411184"/>
                <a:gd name="connsiteX458" fmla="*/ 162544 w 453266"/>
                <a:gd name="connsiteY458" fmla="*/ 184461 h 411184"/>
                <a:gd name="connsiteX459" fmla="*/ 165325 w 453266"/>
                <a:gd name="connsiteY459" fmla="*/ 184633 h 411184"/>
                <a:gd name="connsiteX460" fmla="*/ 167678 w 453266"/>
                <a:gd name="connsiteY460" fmla="*/ 186414 h 411184"/>
                <a:gd name="connsiteX461" fmla="*/ 172251 w 453266"/>
                <a:gd name="connsiteY461" fmla="*/ 187195 h 411184"/>
                <a:gd name="connsiteX462" fmla="*/ 176679 w 453266"/>
                <a:gd name="connsiteY462" fmla="*/ 186671 h 411184"/>
                <a:gd name="connsiteX463" fmla="*/ 180518 w 453266"/>
                <a:gd name="connsiteY463" fmla="*/ 185328 h 411184"/>
                <a:gd name="connsiteX464" fmla="*/ 182261 w 453266"/>
                <a:gd name="connsiteY464" fmla="*/ 184232 h 411184"/>
                <a:gd name="connsiteX465" fmla="*/ 184299 w 453266"/>
                <a:gd name="connsiteY465" fmla="*/ 183271 h 411184"/>
                <a:gd name="connsiteX466" fmla="*/ 184185 w 453266"/>
                <a:gd name="connsiteY466" fmla="*/ 182166 h 411184"/>
                <a:gd name="connsiteX467" fmla="*/ 181870 w 453266"/>
                <a:gd name="connsiteY467" fmla="*/ 181213 h 411184"/>
                <a:gd name="connsiteX468" fmla="*/ 180547 w 453266"/>
                <a:gd name="connsiteY468" fmla="*/ 179861 h 411184"/>
                <a:gd name="connsiteX469" fmla="*/ 180032 w 453266"/>
                <a:gd name="connsiteY469" fmla="*/ 178203 h 411184"/>
                <a:gd name="connsiteX470" fmla="*/ 181327 w 453266"/>
                <a:gd name="connsiteY470" fmla="*/ 177194 h 411184"/>
                <a:gd name="connsiteX471" fmla="*/ 184357 w 453266"/>
                <a:gd name="connsiteY471" fmla="*/ 176898 h 411184"/>
                <a:gd name="connsiteX472" fmla="*/ 191767 w 453266"/>
                <a:gd name="connsiteY472" fmla="*/ 172850 h 411184"/>
                <a:gd name="connsiteX473" fmla="*/ 194786 w 453266"/>
                <a:gd name="connsiteY473" fmla="*/ 170183 h 411184"/>
                <a:gd name="connsiteX474" fmla="*/ 195606 w 453266"/>
                <a:gd name="connsiteY474" fmla="*/ 168935 h 411184"/>
                <a:gd name="connsiteX475" fmla="*/ 197034 w 453266"/>
                <a:gd name="connsiteY475" fmla="*/ 168802 h 411184"/>
                <a:gd name="connsiteX476" fmla="*/ 199854 w 453266"/>
                <a:gd name="connsiteY476" fmla="*/ 170040 h 411184"/>
                <a:gd name="connsiteX477" fmla="*/ 203159 w 453266"/>
                <a:gd name="connsiteY477" fmla="*/ 170450 h 411184"/>
                <a:gd name="connsiteX478" fmla="*/ 205226 w 453266"/>
                <a:gd name="connsiteY478" fmla="*/ 169211 h 411184"/>
                <a:gd name="connsiteX479" fmla="*/ 207283 w 453266"/>
                <a:gd name="connsiteY479" fmla="*/ 168935 h 411184"/>
                <a:gd name="connsiteX480" fmla="*/ 209302 w 453266"/>
                <a:gd name="connsiteY480" fmla="*/ 170288 h 411184"/>
                <a:gd name="connsiteX481" fmla="*/ 210388 w 453266"/>
                <a:gd name="connsiteY481" fmla="*/ 171907 h 411184"/>
                <a:gd name="connsiteX482" fmla="*/ 212217 w 453266"/>
                <a:gd name="connsiteY482" fmla="*/ 173831 h 411184"/>
                <a:gd name="connsiteX483" fmla="*/ 214532 w 453266"/>
                <a:gd name="connsiteY483" fmla="*/ 174212 h 411184"/>
                <a:gd name="connsiteX484" fmla="*/ 217323 w 453266"/>
                <a:gd name="connsiteY484" fmla="*/ 173184 h 411184"/>
                <a:gd name="connsiteX485" fmla="*/ 220256 w 453266"/>
                <a:gd name="connsiteY485" fmla="*/ 170955 h 411184"/>
                <a:gd name="connsiteX486" fmla="*/ 223038 w 453266"/>
                <a:gd name="connsiteY486" fmla="*/ 167830 h 411184"/>
                <a:gd name="connsiteX487" fmla="*/ 225504 w 453266"/>
                <a:gd name="connsiteY487" fmla="*/ 164744 h 411184"/>
                <a:gd name="connsiteX488" fmla="*/ 224895 w 453266"/>
                <a:gd name="connsiteY488" fmla="*/ 154934 h 411184"/>
                <a:gd name="connsiteX489" fmla="*/ 224485 w 453266"/>
                <a:gd name="connsiteY489" fmla="*/ 149133 h 411184"/>
                <a:gd name="connsiteX490" fmla="*/ 225790 w 453266"/>
                <a:gd name="connsiteY490" fmla="*/ 146066 h 411184"/>
                <a:gd name="connsiteX491" fmla="*/ 227648 w 453266"/>
                <a:gd name="connsiteY491" fmla="*/ 144189 h 411184"/>
                <a:gd name="connsiteX492" fmla="*/ 228876 w 453266"/>
                <a:gd name="connsiteY492" fmla="*/ 141265 h 411184"/>
                <a:gd name="connsiteX493" fmla="*/ 228848 w 453266"/>
                <a:gd name="connsiteY493" fmla="*/ 138684 h 411184"/>
                <a:gd name="connsiteX494" fmla="*/ 230153 w 453266"/>
                <a:gd name="connsiteY494" fmla="*/ 136512 h 411184"/>
                <a:gd name="connsiteX495" fmla="*/ 231448 w 453266"/>
                <a:gd name="connsiteY495" fmla="*/ 130578 h 411184"/>
                <a:gd name="connsiteX496" fmla="*/ 233210 w 453266"/>
                <a:gd name="connsiteY496" fmla="*/ 129178 h 411184"/>
                <a:gd name="connsiteX497" fmla="*/ 236849 w 453266"/>
                <a:gd name="connsiteY497" fmla="*/ 128206 h 411184"/>
                <a:gd name="connsiteX498" fmla="*/ 242640 w 453266"/>
                <a:gd name="connsiteY498" fmla="*/ 127645 h 411184"/>
                <a:gd name="connsiteX499" fmla="*/ 247183 w 453266"/>
                <a:gd name="connsiteY499" fmla="*/ 124930 h 411184"/>
                <a:gd name="connsiteX500" fmla="*/ 251756 w 453266"/>
                <a:gd name="connsiteY500" fmla="*/ 122034 h 411184"/>
                <a:gd name="connsiteX501" fmla="*/ 252365 w 453266"/>
                <a:gd name="connsiteY501" fmla="*/ 119482 h 411184"/>
                <a:gd name="connsiteX502" fmla="*/ 250650 w 453266"/>
                <a:gd name="connsiteY502" fmla="*/ 116757 h 411184"/>
                <a:gd name="connsiteX503" fmla="*/ 248355 w 453266"/>
                <a:gd name="connsiteY503" fmla="*/ 111462 h 411184"/>
                <a:gd name="connsiteX504" fmla="*/ 246288 w 453266"/>
                <a:gd name="connsiteY504" fmla="*/ 108290 h 411184"/>
                <a:gd name="connsiteX505" fmla="*/ 241240 w 453266"/>
                <a:gd name="connsiteY505" fmla="*/ 102594 h 411184"/>
                <a:gd name="connsiteX506" fmla="*/ 241821 w 453266"/>
                <a:gd name="connsiteY506" fmla="*/ 99079 h 411184"/>
                <a:gd name="connsiteX507" fmla="*/ 244631 w 453266"/>
                <a:gd name="connsiteY507" fmla="*/ 97641 h 411184"/>
                <a:gd name="connsiteX508" fmla="*/ 251546 w 453266"/>
                <a:gd name="connsiteY508" fmla="*/ 100079 h 411184"/>
                <a:gd name="connsiteX509" fmla="*/ 253470 w 453266"/>
                <a:gd name="connsiteY509" fmla="*/ 100555 h 411184"/>
                <a:gd name="connsiteX510" fmla="*/ 255880 w 453266"/>
                <a:gd name="connsiteY510" fmla="*/ 100898 h 411184"/>
                <a:gd name="connsiteX511" fmla="*/ 262252 w 453266"/>
                <a:gd name="connsiteY511" fmla="*/ 100841 h 411184"/>
                <a:gd name="connsiteX512" fmla="*/ 267453 w 453266"/>
                <a:gd name="connsiteY512" fmla="*/ 99889 h 411184"/>
                <a:gd name="connsiteX513" fmla="*/ 272882 w 453266"/>
                <a:gd name="connsiteY513" fmla="*/ 97717 h 411184"/>
                <a:gd name="connsiteX514" fmla="*/ 273948 w 453266"/>
                <a:gd name="connsiteY514" fmla="*/ 95450 h 411184"/>
                <a:gd name="connsiteX515" fmla="*/ 273882 w 453266"/>
                <a:gd name="connsiteY515" fmla="*/ 92755 h 411184"/>
                <a:gd name="connsiteX516" fmla="*/ 273977 w 453266"/>
                <a:gd name="connsiteY516" fmla="*/ 90526 h 411184"/>
                <a:gd name="connsiteX517" fmla="*/ 274063 w 453266"/>
                <a:gd name="connsiteY517" fmla="*/ 87430 h 411184"/>
                <a:gd name="connsiteX518" fmla="*/ 272110 w 453266"/>
                <a:gd name="connsiteY518" fmla="*/ 85439 h 411184"/>
                <a:gd name="connsiteX519" fmla="*/ 270929 w 453266"/>
                <a:gd name="connsiteY519" fmla="*/ 83658 h 411184"/>
                <a:gd name="connsiteX520" fmla="*/ 270577 w 453266"/>
                <a:gd name="connsiteY520" fmla="*/ 82229 h 411184"/>
                <a:gd name="connsiteX521" fmla="*/ 271939 w 453266"/>
                <a:gd name="connsiteY521" fmla="*/ 81448 h 411184"/>
                <a:gd name="connsiteX522" fmla="*/ 273263 w 453266"/>
                <a:gd name="connsiteY522" fmla="*/ 79991 h 411184"/>
                <a:gd name="connsiteX523" fmla="*/ 274530 w 453266"/>
                <a:gd name="connsiteY523" fmla="*/ 77343 h 411184"/>
                <a:gd name="connsiteX524" fmla="*/ 277539 w 453266"/>
                <a:gd name="connsiteY524" fmla="*/ 74171 h 411184"/>
                <a:gd name="connsiteX525" fmla="*/ 279359 w 453266"/>
                <a:gd name="connsiteY525" fmla="*/ 71314 h 411184"/>
                <a:gd name="connsiteX526" fmla="*/ 281074 w 453266"/>
                <a:gd name="connsiteY526" fmla="*/ 69961 h 411184"/>
                <a:gd name="connsiteX527" fmla="*/ 283664 w 453266"/>
                <a:gd name="connsiteY527" fmla="*/ 68094 h 411184"/>
                <a:gd name="connsiteX528" fmla="*/ 285322 w 453266"/>
                <a:gd name="connsiteY528" fmla="*/ 65361 h 411184"/>
                <a:gd name="connsiteX529" fmla="*/ 286084 w 453266"/>
                <a:gd name="connsiteY529" fmla="*/ 63722 h 411184"/>
                <a:gd name="connsiteX530" fmla="*/ 287579 w 453266"/>
                <a:gd name="connsiteY530" fmla="*/ 62122 h 411184"/>
                <a:gd name="connsiteX531" fmla="*/ 288084 w 453266"/>
                <a:gd name="connsiteY531" fmla="*/ 61074 h 411184"/>
                <a:gd name="connsiteX532" fmla="*/ 287674 w 453266"/>
                <a:gd name="connsiteY532" fmla="*/ 60131 h 411184"/>
                <a:gd name="connsiteX533" fmla="*/ 286931 w 453266"/>
                <a:gd name="connsiteY533" fmla="*/ 58950 h 411184"/>
                <a:gd name="connsiteX534" fmla="*/ 286084 w 453266"/>
                <a:gd name="connsiteY534" fmla="*/ 57617 h 411184"/>
                <a:gd name="connsiteX535" fmla="*/ 286084 w 453266"/>
                <a:gd name="connsiteY535" fmla="*/ 56321 h 411184"/>
                <a:gd name="connsiteX536" fmla="*/ 286788 w 453266"/>
                <a:gd name="connsiteY536" fmla="*/ 54959 h 411184"/>
                <a:gd name="connsiteX537" fmla="*/ 287560 w 453266"/>
                <a:gd name="connsiteY537" fmla="*/ 53730 h 411184"/>
                <a:gd name="connsiteX538" fmla="*/ 287198 w 453266"/>
                <a:gd name="connsiteY538" fmla="*/ 52006 h 411184"/>
                <a:gd name="connsiteX539" fmla="*/ 286788 w 453266"/>
                <a:gd name="connsiteY539" fmla="*/ 49197 h 411184"/>
                <a:gd name="connsiteX540" fmla="*/ 285379 w 453266"/>
                <a:gd name="connsiteY540" fmla="*/ 47539 h 411184"/>
                <a:gd name="connsiteX541" fmla="*/ 284426 w 453266"/>
                <a:gd name="connsiteY541" fmla="*/ 43701 h 411184"/>
                <a:gd name="connsiteX542" fmla="*/ 282931 w 453266"/>
                <a:gd name="connsiteY542" fmla="*/ 39796 h 411184"/>
                <a:gd name="connsiteX543" fmla="*/ 282130 w 453266"/>
                <a:gd name="connsiteY543" fmla="*/ 38272 h 411184"/>
                <a:gd name="connsiteX544" fmla="*/ 280664 w 453266"/>
                <a:gd name="connsiteY544" fmla="*/ 36347 h 411184"/>
                <a:gd name="connsiteX545" fmla="*/ 277387 w 453266"/>
                <a:gd name="connsiteY545" fmla="*/ 34309 h 411184"/>
                <a:gd name="connsiteX546" fmla="*/ 276444 w 453266"/>
                <a:gd name="connsiteY546" fmla="*/ 32947 h 411184"/>
                <a:gd name="connsiteX547" fmla="*/ 277721 w 453266"/>
                <a:gd name="connsiteY547" fmla="*/ 30318 h 411184"/>
                <a:gd name="connsiteX548" fmla="*/ 279864 w 453266"/>
                <a:gd name="connsiteY548" fmla="*/ 28689 h 411184"/>
                <a:gd name="connsiteX549" fmla="*/ 283893 w 453266"/>
                <a:gd name="connsiteY549" fmla="*/ 24660 h 411184"/>
                <a:gd name="connsiteX550" fmla="*/ 286093 w 453266"/>
                <a:gd name="connsiteY550" fmla="*/ 21879 h 411184"/>
                <a:gd name="connsiteX551" fmla="*/ 288084 w 453266"/>
                <a:gd name="connsiteY551" fmla="*/ 19936 h 411184"/>
                <a:gd name="connsiteX552" fmla="*/ 290656 w 453266"/>
                <a:gd name="connsiteY552" fmla="*/ 20260 h 411184"/>
                <a:gd name="connsiteX553" fmla="*/ 292161 w 453266"/>
                <a:gd name="connsiteY553" fmla="*/ 20088 h 411184"/>
                <a:gd name="connsiteX554" fmla="*/ 293484 w 453266"/>
                <a:gd name="connsiteY554" fmla="*/ 18288 h 411184"/>
                <a:gd name="connsiteX555" fmla="*/ 296113 w 453266"/>
                <a:gd name="connsiteY555" fmla="*/ 16697 h 411184"/>
                <a:gd name="connsiteX556" fmla="*/ 300790 w 453266"/>
                <a:gd name="connsiteY556" fmla="*/ 13402 h 411184"/>
                <a:gd name="connsiteX557" fmla="*/ 302429 w 453266"/>
                <a:gd name="connsiteY557" fmla="*/ 11173 h 411184"/>
                <a:gd name="connsiteX558" fmla="*/ 304915 w 453266"/>
                <a:gd name="connsiteY558" fmla="*/ 10049 h 411184"/>
                <a:gd name="connsiteX559" fmla="*/ 306981 w 453266"/>
                <a:gd name="connsiteY559" fmla="*/ 9792 h 411184"/>
                <a:gd name="connsiteX560" fmla="*/ 309763 w 453266"/>
                <a:gd name="connsiteY560" fmla="*/ 9010 h 411184"/>
                <a:gd name="connsiteX561" fmla="*/ 312439 w 453266"/>
                <a:gd name="connsiteY561" fmla="*/ 7811 h 411184"/>
                <a:gd name="connsiteX562" fmla="*/ 314887 w 453266"/>
                <a:gd name="connsiteY562" fmla="*/ 6896 h 411184"/>
                <a:gd name="connsiteX563" fmla="*/ 318716 w 453266"/>
                <a:gd name="connsiteY563" fmla="*/ 6706 h 411184"/>
                <a:gd name="connsiteX564" fmla="*/ 324803 w 453266"/>
                <a:gd name="connsiteY564" fmla="*/ 6163 h 411184"/>
                <a:gd name="connsiteX565" fmla="*/ 328079 w 453266"/>
                <a:gd name="connsiteY565" fmla="*/ 5591 h 411184"/>
                <a:gd name="connsiteX566" fmla="*/ 335956 w 453266"/>
                <a:gd name="connsiteY566" fmla="*/ 5153 h 411184"/>
                <a:gd name="connsiteX567" fmla="*/ 344529 w 453266"/>
                <a:gd name="connsiteY567" fmla="*/ 4953 h 411184"/>
                <a:gd name="connsiteX568" fmla="*/ 345520 w 453266"/>
                <a:gd name="connsiteY568" fmla="*/ 4934 h 411184"/>
                <a:gd name="connsiteX569" fmla="*/ 349235 w 453266"/>
                <a:gd name="connsiteY569" fmla="*/ 6115 h 411184"/>
                <a:gd name="connsiteX570" fmla="*/ 351749 w 453266"/>
                <a:gd name="connsiteY570" fmla="*/ 7106 h 411184"/>
                <a:gd name="connsiteX571" fmla="*/ 352740 w 453266"/>
                <a:gd name="connsiteY571" fmla="*/ 7020 h 411184"/>
                <a:gd name="connsiteX572" fmla="*/ 356902 w 453266"/>
                <a:gd name="connsiteY572" fmla="*/ 4658 h 411184"/>
                <a:gd name="connsiteX573" fmla="*/ 363227 w 453266"/>
                <a:gd name="connsiteY573" fmla="*/ 1762 h 411184"/>
                <a:gd name="connsiteX574" fmla="*/ 366170 w 453266"/>
                <a:gd name="connsiteY574" fmla="*/ 476 h 411184"/>
                <a:gd name="connsiteX575" fmla="*/ 367751 w 453266"/>
                <a:gd name="connsiteY575" fmla="*/ 0 h 411184"/>
                <a:gd name="connsiteX576" fmla="*/ 370199 w 453266"/>
                <a:gd name="connsiteY576" fmla="*/ 28 h 411184"/>
                <a:gd name="connsiteX577" fmla="*/ 372170 w 453266"/>
                <a:gd name="connsiteY577" fmla="*/ 791 h 4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</a:cxnLst>
              <a:rect l="l" t="t" r="r" b="b"/>
              <a:pathLst>
                <a:path w="453266" h="411184">
                  <a:moveTo>
                    <a:pt x="374180" y="1914"/>
                  </a:moveTo>
                  <a:lnTo>
                    <a:pt x="375466" y="2800"/>
                  </a:lnTo>
                  <a:lnTo>
                    <a:pt x="377067" y="2276"/>
                  </a:lnTo>
                  <a:lnTo>
                    <a:pt x="379876" y="1648"/>
                  </a:lnTo>
                  <a:lnTo>
                    <a:pt x="382314" y="2114"/>
                  </a:lnTo>
                  <a:lnTo>
                    <a:pt x="387696" y="4105"/>
                  </a:lnTo>
                  <a:lnTo>
                    <a:pt x="388506" y="5096"/>
                  </a:lnTo>
                  <a:lnTo>
                    <a:pt x="389773" y="9925"/>
                  </a:lnTo>
                  <a:lnTo>
                    <a:pt x="390735" y="10363"/>
                  </a:lnTo>
                  <a:lnTo>
                    <a:pt x="393764" y="9230"/>
                  </a:lnTo>
                  <a:lnTo>
                    <a:pt x="396269" y="9801"/>
                  </a:lnTo>
                  <a:lnTo>
                    <a:pt x="399079" y="11363"/>
                  </a:lnTo>
                  <a:lnTo>
                    <a:pt x="400888" y="12868"/>
                  </a:lnTo>
                  <a:lnTo>
                    <a:pt x="402088" y="14487"/>
                  </a:lnTo>
                  <a:lnTo>
                    <a:pt x="403374" y="17116"/>
                  </a:lnTo>
                  <a:lnTo>
                    <a:pt x="403870" y="19212"/>
                  </a:lnTo>
                  <a:lnTo>
                    <a:pt x="404479" y="21717"/>
                  </a:lnTo>
                  <a:lnTo>
                    <a:pt x="404317" y="28765"/>
                  </a:lnTo>
                  <a:lnTo>
                    <a:pt x="403403" y="29918"/>
                  </a:lnTo>
                  <a:lnTo>
                    <a:pt x="402622" y="31413"/>
                  </a:lnTo>
                  <a:lnTo>
                    <a:pt x="402813" y="32718"/>
                  </a:lnTo>
                  <a:lnTo>
                    <a:pt x="403698" y="33747"/>
                  </a:lnTo>
                  <a:lnTo>
                    <a:pt x="405442" y="34452"/>
                  </a:lnTo>
                  <a:lnTo>
                    <a:pt x="407051" y="34890"/>
                  </a:lnTo>
                  <a:lnTo>
                    <a:pt x="407918" y="36004"/>
                  </a:lnTo>
                  <a:lnTo>
                    <a:pt x="409108" y="39948"/>
                  </a:lnTo>
                  <a:lnTo>
                    <a:pt x="409909" y="40557"/>
                  </a:lnTo>
                  <a:lnTo>
                    <a:pt x="411890" y="40538"/>
                  </a:lnTo>
                  <a:lnTo>
                    <a:pt x="415471" y="39681"/>
                  </a:lnTo>
                  <a:lnTo>
                    <a:pt x="418576" y="38328"/>
                  </a:lnTo>
                  <a:lnTo>
                    <a:pt x="419901" y="38043"/>
                  </a:lnTo>
                  <a:lnTo>
                    <a:pt x="420224" y="41786"/>
                  </a:lnTo>
                  <a:lnTo>
                    <a:pt x="422053" y="43215"/>
                  </a:lnTo>
                  <a:lnTo>
                    <a:pt x="424605" y="44882"/>
                  </a:lnTo>
                  <a:lnTo>
                    <a:pt x="425663" y="45434"/>
                  </a:lnTo>
                  <a:lnTo>
                    <a:pt x="428654" y="47015"/>
                  </a:lnTo>
                  <a:lnTo>
                    <a:pt x="434302" y="49025"/>
                  </a:lnTo>
                  <a:lnTo>
                    <a:pt x="439779" y="50463"/>
                  </a:lnTo>
                  <a:lnTo>
                    <a:pt x="443837" y="51530"/>
                  </a:lnTo>
                  <a:lnTo>
                    <a:pt x="445799" y="51597"/>
                  </a:lnTo>
                  <a:lnTo>
                    <a:pt x="447199" y="51645"/>
                  </a:lnTo>
                  <a:lnTo>
                    <a:pt x="451247" y="51359"/>
                  </a:lnTo>
                  <a:lnTo>
                    <a:pt x="453267" y="50863"/>
                  </a:lnTo>
                  <a:lnTo>
                    <a:pt x="450523" y="52578"/>
                  </a:lnTo>
                  <a:lnTo>
                    <a:pt x="447170" y="54693"/>
                  </a:lnTo>
                  <a:lnTo>
                    <a:pt x="443208" y="57169"/>
                  </a:lnTo>
                  <a:lnTo>
                    <a:pt x="439722" y="59360"/>
                  </a:lnTo>
                  <a:lnTo>
                    <a:pt x="436388" y="61446"/>
                  </a:lnTo>
                  <a:lnTo>
                    <a:pt x="433197" y="63446"/>
                  </a:lnTo>
                  <a:lnTo>
                    <a:pt x="432711" y="64999"/>
                  </a:lnTo>
                  <a:lnTo>
                    <a:pt x="431921" y="67275"/>
                  </a:lnTo>
                  <a:lnTo>
                    <a:pt x="428997" y="69009"/>
                  </a:lnTo>
                  <a:lnTo>
                    <a:pt x="426082" y="70256"/>
                  </a:lnTo>
                  <a:lnTo>
                    <a:pt x="425405" y="70990"/>
                  </a:lnTo>
                  <a:lnTo>
                    <a:pt x="425187" y="71971"/>
                  </a:lnTo>
                  <a:lnTo>
                    <a:pt x="423777" y="73933"/>
                  </a:lnTo>
                  <a:lnTo>
                    <a:pt x="421053" y="75590"/>
                  </a:lnTo>
                  <a:lnTo>
                    <a:pt x="418795" y="75429"/>
                  </a:lnTo>
                  <a:lnTo>
                    <a:pt x="417366" y="74933"/>
                  </a:lnTo>
                  <a:lnTo>
                    <a:pt x="409775" y="77791"/>
                  </a:lnTo>
                  <a:lnTo>
                    <a:pt x="406251" y="77724"/>
                  </a:lnTo>
                  <a:lnTo>
                    <a:pt x="403508" y="79572"/>
                  </a:lnTo>
                  <a:lnTo>
                    <a:pt x="401469" y="81267"/>
                  </a:lnTo>
                  <a:lnTo>
                    <a:pt x="397393" y="83115"/>
                  </a:lnTo>
                  <a:lnTo>
                    <a:pt x="394621" y="83125"/>
                  </a:lnTo>
                  <a:lnTo>
                    <a:pt x="390525" y="82029"/>
                  </a:lnTo>
                  <a:lnTo>
                    <a:pt x="385486" y="79934"/>
                  </a:lnTo>
                  <a:lnTo>
                    <a:pt x="383448" y="78724"/>
                  </a:lnTo>
                  <a:lnTo>
                    <a:pt x="381600" y="78791"/>
                  </a:lnTo>
                  <a:lnTo>
                    <a:pt x="377143" y="78505"/>
                  </a:lnTo>
                  <a:lnTo>
                    <a:pt x="372780" y="77467"/>
                  </a:lnTo>
                  <a:lnTo>
                    <a:pt x="367579" y="76238"/>
                  </a:lnTo>
                  <a:lnTo>
                    <a:pt x="365008" y="75714"/>
                  </a:lnTo>
                  <a:lnTo>
                    <a:pt x="359731" y="74628"/>
                  </a:lnTo>
                  <a:lnTo>
                    <a:pt x="356292" y="76076"/>
                  </a:lnTo>
                  <a:lnTo>
                    <a:pt x="353187" y="77371"/>
                  </a:lnTo>
                  <a:lnTo>
                    <a:pt x="350663" y="78257"/>
                  </a:lnTo>
                  <a:lnTo>
                    <a:pt x="348577" y="82277"/>
                  </a:lnTo>
                  <a:lnTo>
                    <a:pt x="347691" y="83696"/>
                  </a:lnTo>
                  <a:lnTo>
                    <a:pt x="346682" y="85715"/>
                  </a:lnTo>
                  <a:lnTo>
                    <a:pt x="346206" y="87144"/>
                  </a:lnTo>
                  <a:lnTo>
                    <a:pt x="346624" y="88849"/>
                  </a:lnTo>
                  <a:lnTo>
                    <a:pt x="349682" y="90049"/>
                  </a:lnTo>
                  <a:lnTo>
                    <a:pt x="350958" y="91707"/>
                  </a:lnTo>
                  <a:lnTo>
                    <a:pt x="351149" y="93164"/>
                  </a:lnTo>
                  <a:lnTo>
                    <a:pt x="350044" y="94659"/>
                  </a:lnTo>
                  <a:lnTo>
                    <a:pt x="349120" y="95840"/>
                  </a:lnTo>
                  <a:lnTo>
                    <a:pt x="349129" y="96879"/>
                  </a:lnTo>
                  <a:lnTo>
                    <a:pt x="349625" y="97927"/>
                  </a:lnTo>
                  <a:lnTo>
                    <a:pt x="350358" y="98708"/>
                  </a:lnTo>
                  <a:lnTo>
                    <a:pt x="354702" y="99193"/>
                  </a:lnTo>
                  <a:lnTo>
                    <a:pt x="357283" y="99203"/>
                  </a:lnTo>
                  <a:lnTo>
                    <a:pt x="358283" y="99622"/>
                  </a:lnTo>
                  <a:lnTo>
                    <a:pt x="358407" y="101041"/>
                  </a:lnTo>
                  <a:lnTo>
                    <a:pt x="357454" y="102946"/>
                  </a:lnTo>
                  <a:lnTo>
                    <a:pt x="353797" y="104480"/>
                  </a:lnTo>
                  <a:lnTo>
                    <a:pt x="351730" y="106099"/>
                  </a:lnTo>
                  <a:lnTo>
                    <a:pt x="351063" y="108242"/>
                  </a:lnTo>
                  <a:lnTo>
                    <a:pt x="351092" y="109947"/>
                  </a:lnTo>
                  <a:lnTo>
                    <a:pt x="351806" y="111080"/>
                  </a:lnTo>
                  <a:lnTo>
                    <a:pt x="353559" y="112385"/>
                  </a:lnTo>
                  <a:lnTo>
                    <a:pt x="355206" y="113871"/>
                  </a:lnTo>
                  <a:lnTo>
                    <a:pt x="355711" y="115081"/>
                  </a:lnTo>
                  <a:lnTo>
                    <a:pt x="355502" y="116738"/>
                  </a:lnTo>
                  <a:lnTo>
                    <a:pt x="354845" y="119005"/>
                  </a:lnTo>
                  <a:lnTo>
                    <a:pt x="353044" y="121644"/>
                  </a:lnTo>
                  <a:lnTo>
                    <a:pt x="351540" y="123520"/>
                  </a:lnTo>
                  <a:lnTo>
                    <a:pt x="351434" y="124187"/>
                  </a:lnTo>
                  <a:lnTo>
                    <a:pt x="351806" y="125196"/>
                  </a:lnTo>
                  <a:lnTo>
                    <a:pt x="353016" y="126663"/>
                  </a:lnTo>
                  <a:lnTo>
                    <a:pt x="355073" y="128826"/>
                  </a:lnTo>
                  <a:lnTo>
                    <a:pt x="357635" y="130569"/>
                  </a:lnTo>
                  <a:lnTo>
                    <a:pt x="359283" y="131055"/>
                  </a:lnTo>
                  <a:lnTo>
                    <a:pt x="359807" y="131483"/>
                  </a:lnTo>
                  <a:lnTo>
                    <a:pt x="360322" y="133502"/>
                  </a:lnTo>
                  <a:lnTo>
                    <a:pt x="360522" y="135626"/>
                  </a:lnTo>
                  <a:lnTo>
                    <a:pt x="359864" y="137227"/>
                  </a:lnTo>
                  <a:lnTo>
                    <a:pt x="361179" y="138541"/>
                  </a:lnTo>
                  <a:lnTo>
                    <a:pt x="364617" y="138474"/>
                  </a:lnTo>
                  <a:lnTo>
                    <a:pt x="367418" y="139036"/>
                  </a:lnTo>
                  <a:lnTo>
                    <a:pt x="368598" y="138474"/>
                  </a:lnTo>
                  <a:lnTo>
                    <a:pt x="369427" y="138894"/>
                  </a:lnTo>
                  <a:lnTo>
                    <a:pt x="368904" y="143637"/>
                  </a:lnTo>
                  <a:lnTo>
                    <a:pt x="369284" y="146437"/>
                  </a:lnTo>
                  <a:lnTo>
                    <a:pt x="370037" y="147228"/>
                  </a:lnTo>
                  <a:lnTo>
                    <a:pt x="372789" y="148371"/>
                  </a:lnTo>
                  <a:lnTo>
                    <a:pt x="378086" y="148228"/>
                  </a:lnTo>
                  <a:lnTo>
                    <a:pt x="381219" y="149552"/>
                  </a:lnTo>
                  <a:lnTo>
                    <a:pt x="384677" y="151066"/>
                  </a:lnTo>
                  <a:lnTo>
                    <a:pt x="386515" y="152743"/>
                  </a:lnTo>
                  <a:lnTo>
                    <a:pt x="387344" y="153991"/>
                  </a:lnTo>
                  <a:lnTo>
                    <a:pt x="387115" y="156000"/>
                  </a:lnTo>
                  <a:lnTo>
                    <a:pt x="385220" y="158353"/>
                  </a:lnTo>
                  <a:lnTo>
                    <a:pt x="382143" y="159477"/>
                  </a:lnTo>
                  <a:lnTo>
                    <a:pt x="380343" y="159963"/>
                  </a:lnTo>
                  <a:lnTo>
                    <a:pt x="371466" y="164363"/>
                  </a:lnTo>
                  <a:lnTo>
                    <a:pt x="368694" y="166221"/>
                  </a:lnTo>
                  <a:lnTo>
                    <a:pt x="366541" y="168450"/>
                  </a:lnTo>
                  <a:lnTo>
                    <a:pt x="365750" y="170126"/>
                  </a:lnTo>
                  <a:lnTo>
                    <a:pt x="365332" y="171755"/>
                  </a:lnTo>
                  <a:lnTo>
                    <a:pt x="367256" y="177660"/>
                  </a:lnTo>
                  <a:lnTo>
                    <a:pt x="367579" y="179489"/>
                  </a:lnTo>
                  <a:lnTo>
                    <a:pt x="365998" y="185842"/>
                  </a:lnTo>
                  <a:lnTo>
                    <a:pt x="365532" y="188195"/>
                  </a:lnTo>
                  <a:lnTo>
                    <a:pt x="366132" y="189843"/>
                  </a:lnTo>
                  <a:lnTo>
                    <a:pt x="368018" y="190452"/>
                  </a:lnTo>
                  <a:lnTo>
                    <a:pt x="368427" y="191833"/>
                  </a:lnTo>
                  <a:lnTo>
                    <a:pt x="368608" y="192891"/>
                  </a:lnTo>
                  <a:lnTo>
                    <a:pt x="365332" y="195215"/>
                  </a:lnTo>
                  <a:lnTo>
                    <a:pt x="361865" y="197272"/>
                  </a:lnTo>
                  <a:lnTo>
                    <a:pt x="360769" y="197263"/>
                  </a:lnTo>
                  <a:lnTo>
                    <a:pt x="357454" y="201120"/>
                  </a:lnTo>
                  <a:lnTo>
                    <a:pt x="351940" y="208826"/>
                  </a:lnTo>
                  <a:lnTo>
                    <a:pt x="349005" y="211436"/>
                  </a:lnTo>
                  <a:lnTo>
                    <a:pt x="348796" y="212703"/>
                  </a:lnTo>
                  <a:lnTo>
                    <a:pt x="348568" y="213998"/>
                  </a:lnTo>
                  <a:lnTo>
                    <a:pt x="349682" y="216170"/>
                  </a:lnTo>
                  <a:lnTo>
                    <a:pt x="349911" y="218008"/>
                  </a:lnTo>
                  <a:lnTo>
                    <a:pt x="348672" y="219846"/>
                  </a:lnTo>
                  <a:lnTo>
                    <a:pt x="346596" y="221970"/>
                  </a:lnTo>
                  <a:lnTo>
                    <a:pt x="342557" y="223809"/>
                  </a:lnTo>
                  <a:lnTo>
                    <a:pt x="337461" y="225704"/>
                  </a:lnTo>
                  <a:lnTo>
                    <a:pt x="335175" y="226847"/>
                  </a:lnTo>
                  <a:lnTo>
                    <a:pt x="333451" y="231800"/>
                  </a:lnTo>
                  <a:lnTo>
                    <a:pt x="331861" y="236763"/>
                  </a:lnTo>
                  <a:lnTo>
                    <a:pt x="331146" y="238601"/>
                  </a:lnTo>
                  <a:lnTo>
                    <a:pt x="328403" y="244307"/>
                  </a:lnTo>
                  <a:lnTo>
                    <a:pt x="323602" y="252689"/>
                  </a:lnTo>
                  <a:lnTo>
                    <a:pt x="322383" y="254518"/>
                  </a:lnTo>
                  <a:lnTo>
                    <a:pt x="314954" y="258546"/>
                  </a:lnTo>
                  <a:lnTo>
                    <a:pt x="307381" y="262928"/>
                  </a:lnTo>
                  <a:lnTo>
                    <a:pt x="306038" y="264585"/>
                  </a:lnTo>
                  <a:lnTo>
                    <a:pt x="304486" y="268567"/>
                  </a:lnTo>
                  <a:lnTo>
                    <a:pt x="303029" y="272929"/>
                  </a:lnTo>
                  <a:lnTo>
                    <a:pt x="301666" y="275206"/>
                  </a:lnTo>
                  <a:lnTo>
                    <a:pt x="296847" y="280311"/>
                  </a:lnTo>
                  <a:lnTo>
                    <a:pt x="295266" y="284226"/>
                  </a:lnTo>
                  <a:lnTo>
                    <a:pt x="294761" y="286779"/>
                  </a:lnTo>
                  <a:lnTo>
                    <a:pt x="290665" y="288207"/>
                  </a:lnTo>
                  <a:lnTo>
                    <a:pt x="286017" y="289570"/>
                  </a:lnTo>
                  <a:lnTo>
                    <a:pt x="279254" y="290008"/>
                  </a:lnTo>
                  <a:lnTo>
                    <a:pt x="276444" y="290722"/>
                  </a:lnTo>
                  <a:lnTo>
                    <a:pt x="268157" y="294237"/>
                  </a:lnTo>
                  <a:lnTo>
                    <a:pt x="266100" y="294389"/>
                  </a:lnTo>
                  <a:lnTo>
                    <a:pt x="264481" y="293808"/>
                  </a:lnTo>
                  <a:lnTo>
                    <a:pt x="263262" y="292608"/>
                  </a:lnTo>
                  <a:lnTo>
                    <a:pt x="262128" y="290608"/>
                  </a:lnTo>
                  <a:lnTo>
                    <a:pt x="261585" y="287531"/>
                  </a:lnTo>
                  <a:lnTo>
                    <a:pt x="259985" y="286140"/>
                  </a:lnTo>
                  <a:lnTo>
                    <a:pt x="257833" y="284950"/>
                  </a:lnTo>
                  <a:lnTo>
                    <a:pt x="255565" y="284902"/>
                  </a:lnTo>
                  <a:lnTo>
                    <a:pt x="253279" y="286207"/>
                  </a:lnTo>
                  <a:lnTo>
                    <a:pt x="251308" y="287636"/>
                  </a:lnTo>
                  <a:lnTo>
                    <a:pt x="249955" y="288817"/>
                  </a:lnTo>
                  <a:lnTo>
                    <a:pt x="248641" y="290198"/>
                  </a:lnTo>
                  <a:lnTo>
                    <a:pt x="246098" y="294827"/>
                  </a:lnTo>
                  <a:lnTo>
                    <a:pt x="241992" y="301466"/>
                  </a:lnTo>
                  <a:lnTo>
                    <a:pt x="237411" y="306286"/>
                  </a:lnTo>
                  <a:lnTo>
                    <a:pt x="235715" y="307724"/>
                  </a:lnTo>
                  <a:lnTo>
                    <a:pt x="234658" y="308820"/>
                  </a:lnTo>
                  <a:lnTo>
                    <a:pt x="233220" y="310420"/>
                  </a:lnTo>
                  <a:lnTo>
                    <a:pt x="232391" y="311963"/>
                  </a:lnTo>
                  <a:lnTo>
                    <a:pt x="231257" y="317002"/>
                  </a:lnTo>
                  <a:lnTo>
                    <a:pt x="230600" y="321459"/>
                  </a:lnTo>
                  <a:lnTo>
                    <a:pt x="230905" y="322459"/>
                  </a:lnTo>
                  <a:lnTo>
                    <a:pt x="231591" y="323307"/>
                  </a:lnTo>
                  <a:lnTo>
                    <a:pt x="234096" y="324593"/>
                  </a:lnTo>
                  <a:lnTo>
                    <a:pt x="237706" y="326745"/>
                  </a:lnTo>
                  <a:lnTo>
                    <a:pt x="242402" y="327965"/>
                  </a:lnTo>
                  <a:lnTo>
                    <a:pt x="246355" y="328174"/>
                  </a:lnTo>
                  <a:lnTo>
                    <a:pt x="247841" y="329089"/>
                  </a:lnTo>
                  <a:lnTo>
                    <a:pt x="248717" y="330327"/>
                  </a:lnTo>
                  <a:lnTo>
                    <a:pt x="248964" y="331365"/>
                  </a:lnTo>
                  <a:lnTo>
                    <a:pt x="248755" y="335042"/>
                  </a:lnTo>
                  <a:lnTo>
                    <a:pt x="248308" y="338985"/>
                  </a:lnTo>
                  <a:lnTo>
                    <a:pt x="246850" y="343214"/>
                  </a:lnTo>
                  <a:lnTo>
                    <a:pt x="246869" y="345634"/>
                  </a:lnTo>
                  <a:lnTo>
                    <a:pt x="247450" y="348005"/>
                  </a:lnTo>
                  <a:lnTo>
                    <a:pt x="251841" y="354006"/>
                  </a:lnTo>
                  <a:lnTo>
                    <a:pt x="253461" y="354625"/>
                  </a:lnTo>
                  <a:lnTo>
                    <a:pt x="256756" y="354759"/>
                  </a:lnTo>
                  <a:lnTo>
                    <a:pt x="258289" y="354635"/>
                  </a:lnTo>
                  <a:lnTo>
                    <a:pt x="259995" y="354025"/>
                  </a:lnTo>
                  <a:lnTo>
                    <a:pt x="261204" y="354444"/>
                  </a:lnTo>
                  <a:lnTo>
                    <a:pt x="262109" y="355178"/>
                  </a:lnTo>
                  <a:lnTo>
                    <a:pt x="262337" y="356397"/>
                  </a:lnTo>
                  <a:lnTo>
                    <a:pt x="262195" y="362369"/>
                  </a:lnTo>
                  <a:lnTo>
                    <a:pt x="263547" y="365074"/>
                  </a:lnTo>
                  <a:lnTo>
                    <a:pt x="266167" y="368751"/>
                  </a:lnTo>
                  <a:lnTo>
                    <a:pt x="268234" y="372951"/>
                  </a:lnTo>
                  <a:lnTo>
                    <a:pt x="270186" y="377971"/>
                  </a:lnTo>
                  <a:lnTo>
                    <a:pt x="272062" y="381895"/>
                  </a:lnTo>
                  <a:lnTo>
                    <a:pt x="272787" y="383943"/>
                  </a:lnTo>
                  <a:lnTo>
                    <a:pt x="271567" y="384934"/>
                  </a:lnTo>
                  <a:lnTo>
                    <a:pt x="270872" y="385963"/>
                  </a:lnTo>
                  <a:lnTo>
                    <a:pt x="270691" y="387334"/>
                  </a:lnTo>
                  <a:lnTo>
                    <a:pt x="270949" y="388782"/>
                  </a:lnTo>
                  <a:lnTo>
                    <a:pt x="270786" y="389801"/>
                  </a:lnTo>
                  <a:lnTo>
                    <a:pt x="271672" y="391058"/>
                  </a:lnTo>
                  <a:lnTo>
                    <a:pt x="272711" y="391478"/>
                  </a:lnTo>
                  <a:lnTo>
                    <a:pt x="272682" y="392354"/>
                  </a:lnTo>
                  <a:lnTo>
                    <a:pt x="271043" y="393487"/>
                  </a:lnTo>
                  <a:lnTo>
                    <a:pt x="269586" y="393449"/>
                  </a:lnTo>
                  <a:lnTo>
                    <a:pt x="268462" y="394002"/>
                  </a:lnTo>
                  <a:lnTo>
                    <a:pt x="266291" y="396383"/>
                  </a:lnTo>
                  <a:lnTo>
                    <a:pt x="265281" y="396859"/>
                  </a:lnTo>
                  <a:lnTo>
                    <a:pt x="263919" y="397078"/>
                  </a:lnTo>
                  <a:lnTo>
                    <a:pt x="262404" y="396840"/>
                  </a:lnTo>
                  <a:lnTo>
                    <a:pt x="260252" y="395878"/>
                  </a:lnTo>
                  <a:lnTo>
                    <a:pt x="259632" y="394363"/>
                  </a:lnTo>
                  <a:lnTo>
                    <a:pt x="259871" y="392773"/>
                  </a:lnTo>
                  <a:lnTo>
                    <a:pt x="259385" y="391820"/>
                  </a:lnTo>
                  <a:lnTo>
                    <a:pt x="257842" y="392001"/>
                  </a:lnTo>
                  <a:lnTo>
                    <a:pt x="252499" y="393630"/>
                  </a:lnTo>
                  <a:lnTo>
                    <a:pt x="247402" y="395640"/>
                  </a:lnTo>
                  <a:lnTo>
                    <a:pt x="246517" y="397012"/>
                  </a:lnTo>
                  <a:lnTo>
                    <a:pt x="245336" y="398431"/>
                  </a:lnTo>
                  <a:lnTo>
                    <a:pt x="243002" y="399021"/>
                  </a:lnTo>
                  <a:lnTo>
                    <a:pt x="239554" y="399202"/>
                  </a:lnTo>
                  <a:lnTo>
                    <a:pt x="237182" y="398983"/>
                  </a:lnTo>
                  <a:lnTo>
                    <a:pt x="234991" y="397450"/>
                  </a:lnTo>
                  <a:lnTo>
                    <a:pt x="232991" y="396059"/>
                  </a:lnTo>
                  <a:lnTo>
                    <a:pt x="229895" y="395992"/>
                  </a:lnTo>
                  <a:lnTo>
                    <a:pt x="224324" y="396202"/>
                  </a:lnTo>
                  <a:lnTo>
                    <a:pt x="221237" y="396183"/>
                  </a:lnTo>
                  <a:lnTo>
                    <a:pt x="219418" y="395669"/>
                  </a:lnTo>
                  <a:lnTo>
                    <a:pt x="217627" y="396059"/>
                  </a:lnTo>
                  <a:lnTo>
                    <a:pt x="215389" y="395488"/>
                  </a:lnTo>
                  <a:lnTo>
                    <a:pt x="214389" y="396249"/>
                  </a:lnTo>
                  <a:lnTo>
                    <a:pt x="213446" y="396326"/>
                  </a:lnTo>
                  <a:lnTo>
                    <a:pt x="212693" y="395011"/>
                  </a:lnTo>
                  <a:lnTo>
                    <a:pt x="212189" y="394868"/>
                  </a:lnTo>
                  <a:lnTo>
                    <a:pt x="211598" y="395059"/>
                  </a:lnTo>
                  <a:lnTo>
                    <a:pt x="211074" y="395507"/>
                  </a:lnTo>
                  <a:lnTo>
                    <a:pt x="210769" y="396278"/>
                  </a:lnTo>
                  <a:lnTo>
                    <a:pt x="210664" y="405041"/>
                  </a:lnTo>
                  <a:lnTo>
                    <a:pt x="206988" y="404984"/>
                  </a:lnTo>
                  <a:lnTo>
                    <a:pt x="204368" y="404965"/>
                  </a:lnTo>
                  <a:lnTo>
                    <a:pt x="201492" y="405441"/>
                  </a:lnTo>
                  <a:lnTo>
                    <a:pt x="198863" y="406108"/>
                  </a:lnTo>
                  <a:lnTo>
                    <a:pt x="197568" y="406908"/>
                  </a:lnTo>
                  <a:lnTo>
                    <a:pt x="195720" y="408156"/>
                  </a:lnTo>
                  <a:lnTo>
                    <a:pt x="195282" y="409908"/>
                  </a:lnTo>
                  <a:lnTo>
                    <a:pt x="194396" y="411185"/>
                  </a:lnTo>
                  <a:lnTo>
                    <a:pt x="193120" y="409299"/>
                  </a:lnTo>
                  <a:lnTo>
                    <a:pt x="192300" y="408422"/>
                  </a:lnTo>
                  <a:lnTo>
                    <a:pt x="191348" y="409070"/>
                  </a:lnTo>
                  <a:lnTo>
                    <a:pt x="189995" y="408994"/>
                  </a:lnTo>
                  <a:lnTo>
                    <a:pt x="187557" y="406841"/>
                  </a:lnTo>
                  <a:lnTo>
                    <a:pt x="186471" y="409013"/>
                  </a:lnTo>
                  <a:lnTo>
                    <a:pt x="182442" y="409508"/>
                  </a:lnTo>
                  <a:lnTo>
                    <a:pt x="181937" y="407870"/>
                  </a:lnTo>
                  <a:lnTo>
                    <a:pt x="181842" y="406346"/>
                  </a:lnTo>
                  <a:lnTo>
                    <a:pt x="179623" y="407451"/>
                  </a:lnTo>
                  <a:lnTo>
                    <a:pt x="178032" y="405755"/>
                  </a:lnTo>
                  <a:lnTo>
                    <a:pt x="177318" y="403479"/>
                  </a:lnTo>
                  <a:lnTo>
                    <a:pt x="176708" y="402850"/>
                  </a:lnTo>
                  <a:lnTo>
                    <a:pt x="176013" y="402126"/>
                  </a:lnTo>
                  <a:lnTo>
                    <a:pt x="174336" y="401345"/>
                  </a:lnTo>
                  <a:lnTo>
                    <a:pt x="172851" y="398926"/>
                  </a:lnTo>
                  <a:lnTo>
                    <a:pt x="172707" y="396354"/>
                  </a:lnTo>
                  <a:lnTo>
                    <a:pt x="172288" y="393297"/>
                  </a:lnTo>
                  <a:lnTo>
                    <a:pt x="169164" y="381943"/>
                  </a:lnTo>
                  <a:lnTo>
                    <a:pt x="167269" y="380895"/>
                  </a:lnTo>
                  <a:lnTo>
                    <a:pt x="156629" y="378876"/>
                  </a:lnTo>
                  <a:lnTo>
                    <a:pt x="156086" y="376885"/>
                  </a:lnTo>
                  <a:lnTo>
                    <a:pt x="156820" y="371532"/>
                  </a:lnTo>
                  <a:lnTo>
                    <a:pt x="156525" y="368151"/>
                  </a:lnTo>
                  <a:lnTo>
                    <a:pt x="153077" y="363684"/>
                  </a:lnTo>
                  <a:lnTo>
                    <a:pt x="152115" y="360559"/>
                  </a:lnTo>
                  <a:lnTo>
                    <a:pt x="149304" y="357883"/>
                  </a:lnTo>
                  <a:lnTo>
                    <a:pt x="146514" y="357102"/>
                  </a:lnTo>
                  <a:lnTo>
                    <a:pt x="143694" y="357454"/>
                  </a:lnTo>
                  <a:lnTo>
                    <a:pt x="142180" y="358512"/>
                  </a:lnTo>
                  <a:lnTo>
                    <a:pt x="141351" y="360302"/>
                  </a:lnTo>
                  <a:lnTo>
                    <a:pt x="147371" y="359883"/>
                  </a:lnTo>
                  <a:lnTo>
                    <a:pt x="148723" y="360540"/>
                  </a:lnTo>
                  <a:lnTo>
                    <a:pt x="150343" y="361712"/>
                  </a:lnTo>
                  <a:lnTo>
                    <a:pt x="148619" y="361664"/>
                  </a:lnTo>
                  <a:lnTo>
                    <a:pt x="146618" y="361112"/>
                  </a:lnTo>
                  <a:lnTo>
                    <a:pt x="144113" y="361150"/>
                  </a:lnTo>
                  <a:lnTo>
                    <a:pt x="134731" y="362464"/>
                  </a:lnTo>
                  <a:lnTo>
                    <a:pt x="129283" y="364360"/>
                  </a:lnTo>
                  <a:lnTo>
                    <a:pt x="121977" y="363798"/>
                  </a:lnTo>
                  <a:lnTo>
                    <a:pt x="112757" y="365665"/>
                  </a:lnTo>
                  <a:lnTo>
                    <a:pt x="105137" y="365770"/>
                  </a:lnTo>
                  <a:lnTo>
                    <a:pt x="101994" y="369398"/>
                  </a:lnTo>
                  <a:lnTo>
                    <a:pt x="100251" y="368741"/>
                  </a:lnTo>
                  <a:lnTo>
                    <a:pt x="98917" y="367855"/>
                  </a:lnTo>
                  <a:lnTo>
                    <a:pt x="88440" y="365007"/>
                  </a:lnTo>
                  <a:lnTo>
                    <a:pt x="87716" y="363817"/>
                  </a:lnTo>
                  <a:lnTo>
                    <a:pt x="85963" y="362960"/>
                  </a:lnTo>
                  <a:lnTo>
                    <a:pt x="84039" y="364484"/>
                  </a:lnTo>
                  <a:lnTo>
                    <a:pt x="82658" y="364731"/>
                  </a:lnTo>
                  <a:lnTo>
                    <a:pt x="76914" y="363464"/>
                  </a:lnTo>
                  <a:lnTo>
                    <a:pt x="72523" y="364427"/>
                  </a:lnTo>
                  <a:lnTo>
                    <a:pt x="70895" y="366065"/>
                  </a:lnTo>
                  <a:lnTo>
                    <a:pt x="70781" y="368608"/>
                  </a:lnTo>
                  <a:lnTo>
                    <a:pt x="65294" y="368113"/>
                  </a:lnTo>
                  <a:lnTo>
                    <a:pt x="62189" y="367312"/>
                  </a:lnTo>
                  <a:lnTo>
                    <a:pt x="58055" y="368198"/>
                  </a:lnTo>
                  <a:lnTo>
                    <a:pt x="48682" y="367027"/>
                  </a:lnTo>
                  <a:lnTo>
                    <a:pt x="46225" y="367312"/>
                  </a:lnTo>
                  <a:lnTo>
                    <a:pt x="42806" y="369008"/>
                  </a:lnTo>
                  <a:lnTo>
                    <a:pt x="41377" y="370322"/>
                  </a:lnTo>
                  <a:lnTo>
                    <a:pt x="39348" y="370837"/>
                  </a:lnTo>
                  <a:lnTo>
                    <a:pt x="37557" y="369008"/>
                  </a:lnTo>
                  <a:lnTo>
                    <a:pt x="36224" y="368198"/>
                  </a:lnTo>
                  <a:lnTo>
                    <a:pt x="34986" y="368732"/>
                  </a:lnTo>
                  <a:lnTo>
                    <a:pt x="33309" y="370237"/>
                  </a:lnTo>
                  <a:lnTo>
                    <a:pt x="28451" y="370942"/>
                  </a:lnTo>
                  <a:lnTo>
                    <a:pt x="24060" y="370742"/>
                  </a:lnTo>
                  <a:lnTo>
                    <a:pt x="19336" y="369332"/>
                  </a:lnTo>
                  <a:lnTo>
                    <a:pt x="19898" y="368856"/>
                  </a:lnTo>
                  <a:lnTo>
                    <a:pt x="20631" y="366398"/>
                  </a:lnTo>
                  <a:lnTo>
                    <a:pt x="21289" y="357607"/>
                  </a:lnTo>
                  <a:lnTo>
                    <a:pt x="22127" y="354425"/>
                  </a:lnTo>
                  <a:lnTo>
                    <a:pt x="21879" y="352692"/>
                  </a:lnTo>
                  <a:lnTo>
                    <a:pt x="22050" y="352168"/>
                  </a:lnTo>
                  <a:lnTo>
                    <a:pt x="23908" y="350625"/>
                  </a:lnTo>
                  <a:lnTo>
                    <a:pt x="24355" y="349977"/>
                  </a:lnTo>
                  <a:lnTo>
                    <a:pt x="25061" y="345462"/>
                  </a:lnTo>
                  <a:lnTo>
                    <a:pt x="25841" y="340452"/>
                  </a:lnTo>
                  <a:lnTo>
                    <a:pt x="26708" y="338652"/>
                  </a:lnTo>
                  <a:lnTo>
                    <a:pt x="27432" y="338166"/>
                  </a:lnTo>
                  <a:lnTo>
                    <a:pt x="33290" y="335909"/>
                  </a:lnTo>
                  <a:lnTo>
                    <a:pt x="34290" y="334413"/>
                  </a:lnTo>
                  <a:lnTo>
                    <a:pt x="37309" y="334766"/>
                  </a:lnTo>
                  <a:lnTo>
                    <a:pt x="37586" y="334404"/>
                  </a:lnTo>
                  <a:lnTo>
                    <a:pt x="37862" y="332670"/>
                  </a:lnTo>
                  <a:lnTo>
                    <a:pt x="39262" y="330794"/>
                  </a:lnTo>
                  <a:lnTo>
                    <a:pt x="41205" y="329251"/>
                  </a:lnTo>
                  <a:lnTo>
                    <a:pt x="42663" y="328708"/>
                  </a:lnTo>
                  <a:lnTo>
                    <a:pt x="47930" y="327736"/>
                  </a:lnTo>
                  <a:lnTo>
                    <a:pt x="51016" y="326384"/>
                  </a:lnTo>
                  <a:lnTo>
                    <a:pt x="51940" y="326241"/>
                  </a:lnTo>
                  <a:lnTo>
                    <a:pt x="60141" y="326584"/>
                  </a:lnTo>
                  <a:lnTo>
                    <a:pt x="61865" y="326069"/>
                  </a:lnTo>
                  <a:lnTo>
                    <a:pt x="62132" y="325593"/>
                  </a:lnTo>
                  <a:lnTo>
                    <a:pt x="62618" y="320469"/>
                  </a:lnTo>
                  <a:lnTo>
                    <a:pt x="64113" y="319669"/>
                  </a:lnTo>
                  <a:lnTo>
                    <a:pt x="64341" y="319240"/>
                  </a:lnTo>
                  <a:lnTo>
                    <a:pt x="63837" y="315687"/>
                  </a:lnTo>
                  <a:lnTo>
                    <a:pt x="64122" y="313315"/>
                  </a:lnTo>
                  <a:lnTo>
                    <a:pt x="65808" y="311906"/>
                  </a:lnTo>
                  <a:lnTo>
                    <a:pt x="65704" y="311105"/>
                  </a:lnTo>
                  <a:lnTo>
                    <a:pt x="64504" y="309420"/>
                  </a:lnTo>
                  <a:lnTo>
                    <a:pt x="62894" y="308343"/>
                  </a:lnTo>
                  <a:lnTo>
                    <a:pt x="62112" y="308086"/>
                  </a:lnTo>
                  <a:lnTo>
                    <a:pt x="55388" y="309105"/>
                  </a:lnTo>
                  <a:lnTo>
                    <a:pt x="52607" y="308772"/>
                  </a:lnTo>
                  <a:lnTo>
                    <a:pt x="51311" y="308153"/>
                  </a:lnTo>
                  <a:lnTo>
                    <a:pt x="51035" y="307695"/>
                  </a:lnTo>
                  <a:lnTo>
                    <a:pt x="51302" y="306657"/>
                  </a:lnTo>
                  <a:lnTo>
                    <a:pt x="51349" y="304972"/>
                  </a:lnTo>
                  <a:lnTo>
                    <a:pt x="52321" y="302343"/>
                  </a:lnTo>
                  <a:lnTo>
                    <a:pt x="52616" y="300771"/>
                  </a:lnTo>
                  <a:lnTo>
                    <a:pt x="51826" y="291655"/>
                  </a:lnTo>
                  <a:lnTo>
                    <a:pt x="50692" y="285588"/>
                  </a:lnTo>
                  <a:lnTo>
                    <a:pt x="51302" y="279559"/>
                  </a:lnTo>
                  <a:lnTo>
                    <a:pt x="51178" y="278311"/>
                  </a:lnTo>
                  <a:lnTo>
                    <a:pt x="50949" y="278025"/>
                  </a:lnTo>
                  <a:lnTo>
                    <a:pt x="50102" y="278025"/>
                  </a:lnTo>
                  <a:lnTo>
                    <a:pt x="46006" y="278559"/>
                  </a:lnTo>
                  <a:lnTo>
                    <a:pt x="42519" y="274672"/>
                  </a:lnTo>
                  <a:lnTo>
                    <a:pt x="40348" y="273139"/>
                  </a:lnTo>
                  <a:lnTo>
                    <a:pt x="34404" y="271205"/>
                  </a:lnTo>
                  <a:lnTo>
                    <a:pt x="31795" y="270824"/>
                  </a:lnTo>
                  <a:lnTo>
                    <a:pt x="27975" y="269148"/>
                  </a:lnTo>
                  <a:lnTo>
                    <a:pt x="24442" y="265481"/>
                  </a:lnTo>
                  <a:lnTo>
                    <a:pt x="20841" y="261718"/>
                  </a:lnTo>
                  <a:lnTo>
                    <a:pt x="19384" y="259309"/>
                  </a:lnTo>
                  <a:lnTo>
                    <a:pt x="17774" y="255203"/>
                  </a:lnTo>
                  <a:lnTo>
                    <a:pt x="13221" y="247326"/>
                  </a:lnTo>
                  <a:lnTo>
                    <a:pt x="13259" y="245288"/>
                  </a:lnTo>
                  <a:lnTo>
                    <a:pt x="12697" y="244040"/>
                  </a:lnTo>
                  <a:lnTo>
                    <a:pt x="8249" y="238849"/>
                  </a:lnTo>
                  <a:lnTo>
                    <a:pt x="5096" y="235153"/>
                  </a:lnTo>
                  <a:lnTo>
                    <a:pt x="0" y="229171"/>
                  </a:lnTo>
                  <a:lnTo>
                    <a:pt x="10183" y="232524"/>
                  </a:lnTo>
                  <a:lnTo>
                    <a:pt x="18117" y="235087"/>
                  </a:lnTo>
                  <a:lnTo>
                    <a:pt x="30947" y="239220"/>
                  </a:lnTo>
                  <a:lnTo>
                    <a:pt x="40900" y="242430"/>
                  </a:lnTo>
                  <a:lnTo>
                    <a:pt x="43653" y="242954"/>
                  </a:lnTo>
                  <a:lnTo>
                    <a:pt x="72828" y="240211"/>
                  </a:lnTo>
                  <a:lnTo>
                    <a:pt x="83601" y="242287"/>
                  </a:lnTo>
                  <a:lnTo>
                    <a:pt x="87020" y="243449"/>
                  </a:lnTo>
                  <a:lnTo>
                    <a:pt x="87535" y="242773"/>
                  </a:lnTo>
                  <a:lnTo>
                    <a:pt x="88983" y="241363"/>
                  </a:lnTo>
                  <a:lnTo>
                    <a:pt x="91497" y="239935"/>
                  </a:lnTo>
                  <a:lnTo>
                    <a:pt x="94907" y="238801"/>
                  </a:lnTo>
                  <a:lnTo>
                    <a:pt x="98308" y="238182"/>
                  </a:lnTo>
                  <a:lnTo>
                    <a:pt x="103184" y="238097"/>
                  </a:lnTo>
                  <a:lnTo>
                    <a:pt x="106499" y="238192"/>
                  </a:lnTo>
                  <a:lnTo>
                    <a:pt x="108947" y="238535"/>
                  </a:lnTo>
                  <a:lnTo>
                    <a:pt x="113672" y="238335"/>
                  </a:lnTo>
                  <a:lnTo>
                    <a:pt x="115938" y="237782"/>
                  </a:lnTo>
                  <a:lnTo>
                    <a:pt x="123701" y="235515"/>
                  </a:lnTo>
                  <a:lnTo>
                    <a:pt x="128921" y="233991"/>
                  </a:lnTo>
                  <a:lnTo>
                    <a:pt x="136817" y="231619"/>
                  </a:lnTo>
                  <a:lnTo>
                    <a:pt x="142580" y="229876"/>
                  </a:lnTo>
                  <a:lnTo>
                    <a:pt x="144018" y="228952"/>
                  </a:lnTo>
                  <a:lnTo>
                    <a:pt x="145504" y="227295"/>
                  </a:lnTo>
                  <a:lnTo>
                    <a:pt x="146218" y="225800"/>
                  </a:lnTo>
                  <a:lnTo>
                    <a:pt x="144447" y="223495"/>
                  </a:lnTo>
                  <a:lnTo>
                    <a:pt x="144218" y="221466"/>
                  </a:lnTo>
                  <a:lnTo>
                    <a:pt x="145380" y="218884"/>
                  </a:lnTo>
                  <a:lnTo>
                    <a:pt x="146009" y="214951"/>
                  </a:lnTo>
                  <a:lnTo>
                    <a:pt x="145885" y="209340"/>
                  </a:lnTo>
                  <a:lnTo>
                    <a:pt x="145504" y="206102"/>
                  </a:lnTo>
                  <a:lnTo>
                    <a:pt x="147114" y="200073"/>
                  </a:lnTo>
                  <a:lnTo>
                    <a:pt x="148457" y="196682"/>
                  </a:lnTo>
                  <a:lnTo>
                    <a:pt x="151133" y="195063"/>
                  </a:lnTo>
                  <a:lnTo>
                    <a:pt x="153000" y="194072"/>
                  </a:lnTo>
                  <a:lnTo>
                    <a:pt x="153772" y="193338"/>
                  </a:lnTo>
                  <a:lnTo>
                    <a:pt x="154534" y="192529"/>
                  </a:lnTo>
                  <a:lnTo>
                    <a:pt x="157391" y="187919"/>
                  </a:lnTo>
                  <a:lnTo>
                    <a:pt x="160011" y="185766"/>
                  </a:lnTo>
                  <a:lnTo>
                    <a:pt x="162544" y="184461"/>
                  </a:lnTo>
                  <a:lnTo>
                    <a:pt x="165325" y="184633"/>
                  </a:lnTo>
                  <a:lnTo>
                    <a:pt x="167678" y="186414"/>
                  </a:lnTo>
                  <a:lnTo>
                    <a:pt x="172251" y="187195"/>
                  </a:lnTo>
                  <a:lnTo>
                    <a:pt x="176679" y="186671"/>
                  </a:lnTo>
                  <a:lnTo>
                    <a:pt x="180518" y="185328"/>
                  </a:lnTo>
                  <a:lnTo>
                    <a:pt x="182261" y="184232"/>
                  </a:lnTo>
                  <a:lnTo>
                    <a:pt x="184299" y="183271"/>
                  </a:lnTo>
                  <a:lnTo>
                    <a:pt x="184185" y="182166"/>
                  </a:lnTo>
                  <a:lnTo>
                    <a:pt x="181870" y="181213"/>
                  </a:lnTo>
                  <a:lnTo>
                    <a:pt x="180547" y="179861"/>
                  </a:lnTo>
                  <a:lnTo>
                    <a:pt x="180032" y="178203"/>
                  </a:lnTo>
                  <a:lnTo>
                    <a:pt x="181327" y="177194"/>
                  </a:lnTo>
                  <a:lnTo>
                    <a:pt x="184357" y="176898"/>
                  </a:lnTo>
                  <a:lnTo>
                    <a:pt x="191767" y="172850"/>
                  </a:lnTo>
                  <a:lnTo>
                    <a:pt x="194786" y="170183"/>
                  </a:lnTo>
                  <a:lnTo>
                    <a:pt x="195606" y="168935"/>
                  </a:lnTo>
                  <a:lnTo>
                    <a:pt x="197034" y="168802"/>
                  </a:lnTo>
                  <a:lnTo>
                    <a:pt x="199854" y="170040"/>
                  </a:lnTo>
                  <a:lnTo>
                    <a:pt x="203159" y="170450"/>
                  </a:lnTo>
                  <a:lnTo>
                    <a:pt x="205226" y="169211"/>
                  </a:lnTo>
                  <a:lnTo>
                    <a:pt x="207283" y="168935"/>
                  </a:lnTo>
                  <a:lnTo>
                    <a:pt x="209302" y="170288"/>
                  </a:lnTo>
                  <a:lnTo>
                    <a:pt x="210388" y="171907"/>
                  </a:lnTo>
                  <a:lnTo>
                    <a:pt x="212217" y="173831"/>
                  </a:lnTo>
                  <a:lnTo>
                    <a:pt x="214532" y="174212"/>
                  </a:lnTo>
                  <a:lnTo>
                    <a:pt x="217323" y="173184"/>
                  </a:lnTo>
                  <a:lnTo>
                    <a:pt x="220256" y="170955"/>
                  </a:lnTo>
                  <a:lnTo>
                    <a:pt x="223038" y="167830"/>
                  </a:lnTo>
                  <a:lnTo>
                    <a:pt x="225504" y="164744"/>
                  </a:lnTo>
                  <a:lnTo>
                    <a:pt x="224895" y="154934"/>
                  </a:lnTo>
                  <a:lnTo>
                    <a:pt x="224485" y="149133"/>
                  </a:lnTo>
                  <a:lnTo>
                    <a:pt x="225790" y="146066"/>
                  </a:lnTo>
                  <a:lnTo>
                    <a:pt x="227648" y="144189"/>
                  </a:lnTo>
                  <a:lnTo>
                    <a:pt x="228876" y="141265"/>
                  </a:lnTo>
                  <a:lnTo>
                    <a:pt x="228848" y="138684"/>
                  </a:lnTo>
                  <a:lnTo>
                    <a:pt x="230153" y="136512"/>
                  </a:lnTo>
                  <a:lnTo>
                    <a:pt x="231448" y="130578"/>
                  </a:lnTo>
                  <a:lnTo>
                    <a:pt x="233210" y="129178"/>
                  </a:lnTo>
                  <a:lnTo>
                    <a:pt x="236849" y="128206"/>
                  </a:lnTo>
                  <a:lnTo>
                    <a:pt x="242640" y="127645"/>
                  </a:lnTo>
                  <a:lnTo>
                    <a:pt x="247183" y="124930"/>
                  </a:lnTo>
                  <a:lnTo>
                    <a:pt x="251756" y="122034"/>
                  </a:lnTo>
                  <a:lnTo>
                    <a:pt x="252365" y="119482"/>
                  </a:lnTo>
                  <a:lnTo>
                    <a:pt x="250650" y="116757"/>
                  </a:lnTo>
                  <a:lnTo>
                    <a:pt x="248355" y="111462"/>
                  </a:lnTo>
                  <a:lnTo>
                    <a:pt x="246288" y="108290"/>
                  </a:lnTo>
                  <a:lnTo>
                    <a:pt x="241240" y="102594"/>
                  </a:lnTo>
                  <a:lnTo>
                    <a:pt x="241821" y="99079"/>
                  </a:lnTo>
                  <a:lnTo>
                    <a:pt x="244631" y="97641"/>
                  </a:lnTo>
                  <a:lnTo>
                    <a:pt x="251546" y="100079"/>
                  </a:lnTo>
                  <a:lnTo>
                    <a:pt x="253470" y="100555"/>
                  </a:lnTo>
                  <a:lnTo>
                    <a:pt x="255880" y="100898"/>
                  </a:lnTo>
                  <a:lnTo>
                    <a:pt x="262252" y="100841"/>
                  </a:lnTo>
                  <a:lnTo>
                    <a:pt x="267453" y="99889"/>
                  </a:lnTo>
                  <a:lnTo>
                    <a:pt x="272882" y="97717"/>
                  </a:lnTo>
                  <a:lnTo>
                    <a:pt x="273948" y="95450"/>
                  </a:lnTo>
                  <a:lnTo>
                    <a:pt x="273882" y="92755"/>
                  </a:lnTo>
                  <a:lnTo>
                    <a:pt x="273977" y="90526"/>
                  </a:lnTo>
                  <a:lnTo>
                    <a:pt x="274063" y="87430"/>
                  </a:lnTo>
                  <a:lnTo>
                    <a:pt x="272110" y="85439"/>
                  </a:lnTo>
                  <a:lnTo>
                    <a:pt x="270929" y="83658"/>
                  </a:lnTo>
                  <a:lnTo>
                    <a:pt x="270577" y="82229"/>
                  </a:lnTo>
                  <a:lnTo>
                    <a:pt x="271939" y="81448"/>
                  </a:lnTo>
                  <a:lnTo>
                    <a:pt x="273263" y="79991"/>
                  </a:lnTo>
                  <a:lnTo>
                    <a:pt x="274530" y="77343"/>
                  </a:lnTo>
                  <a:lnTo>
                    <a:pt x="277539" y="74171"/>
                  </a:lnTo>
                  <a:lnTo>
                    <a:pt x="279359" y="71314"/>
                  </a:lnTo>
                  <a:lnTo>
                    <a:pt x="281074" y="69961"/>
                  </a:lnTo>
                  <a:lnTo>
                    <a:pt x="283664" y="68094"/>
                  </a:lnTo>
                  <a:lnTo>
                    <a:pt x="285322" y="65361"/>
                  </a:lnTo>
                  <a:lnTo>
                    <a:pt x="286084" y="63722"/>
                  </a:lnTo>
                  <a:lnTo>
                    <a:pt x="287579" y="62122"/>
                  </a:lnTo>
                  <a:lnTo>
                    <a:pt x="288084" y="61074"/>
                  </a:lnTo>
                  <a:lnTo>
                    <a:pt x="287674" y="60131"/>
                  </a:lnTo>
                  <a:lnTo>
                    <a:pt x="286931" y="58950"/>
                  </a:lnTo>
                  <a:lnTo>
                    <a:pt x="286084" y="57617"/>
                  </a:lnTo>
                  <a:lnTo>
                    <a:pt x="286084" y="56321"/>
                  </a:lnTo>
                  <a:lnTo>
                    <a:pt x="286788" y="54959"/>
                  </a:lnTo>
                  <a:lnTo>
                    <a:pt x="287560" y="53730"/>
                  </a:lnTo>
                  <a:lnTo>
                    <a:pt x="287198" y="52006"/>
                  </a:lnTo>
                  <a:lnTo>
                    <a:pt x="286788" y="49197"/>
                  </a:lnTo>
                  <a:lnTo>
                    <a:pt x="285379" y="47539"/>
                  </a:lnTo>
                  <a:lnTo>
                    <a:pt x="284426" y="43701"/>
                  </a:lnTo>
                  <a:lnTo>
                    <a:pt x="282931" y="39796"/>
                  </a:lnTo>
                  <a:lnTo>
                    <a:pt x="282130" y="38272"/>
                  </a:lnTo>
                  <a:lnTo>
                    <a:pt x="280664" y="36347"/>
                  </a:lnTo>
                  <a:lnTo>
                    <a:pt x="277387" y="34309"/>
                  </a:lnTo>
                  <a:lnTo>
                    <a:pt x="276444" y="32947"/>
                  </a:lnTo>
                  <a:lnTo>
                    <a:pt x="277721" y="30318"/>
                  </a:lnTo>
                  <a:lnTo>
                    <a:pt x="279864" y="28689"/>
                  </a:lnTo>
                  <a:lnTo>
                    <a:pt x="283893" y="24660"/>
                  </a:lnTo>
                  <a:lnTo>
                    <a:pt x="286093" y="21879"/>
                  </a:lnTo>
                  <a:lnTo>
                    <a:pt x="288084" y="19936"/>
                  </a:lnTo>
                  <a:lnTo>
                    <a:pt x="290656" y="20260"/>
                  </a:lnTo>
                  <a:lnTo>
                    <a:pt x="292161" y="20088"/>
                  </a:lnTo>
                  <a:lnTo>
                    <a:pt x="293484" y="18288"/>
                  </a:lnTo>
                  <a:lnTo>
                    <a:pt x="296113" y="16697"/>
                  </a:lnTo>
                  <a:lnTo>
                    <a:pt x="300790" y="13402"/>
                  </a:lnTo>
                  <a:lnTo>
                    <a:pt x="302429" y="11173"/>
                  </a:lnTo>
                  <a:lnTo>
                    <a:pt x="304915" y="10049"/>
                  </a:lnTo>
                  <a:lnTo>
                    <a:pt x="306981" y="9792"/>
                  </a:lnTo>
                  <a:lnTo>
                    <a:pt x="309763" y="9010"/>
                  </a:lnTo>
                  <a:lnTo>
                    <a:pt x="312439" y="7811"/>
                  </a:lnTo>
                  <a:lnTo>
                    <a:pt x="314887" y="6896"/>
                  </a:lnTo>
                  <a:lnTo>
                    <a:pt x="318716" y="6706"/>
                  </a:lnTo>
                  <a:lnTo>
                    <a:pt x="324803" y="6163"/>
                  </a:lnTo>
                  <a:lnTo>
                    <a:pt x="328079" y="5591"/>
                  </a:lnTo>
                  <a:lnTo>
                    <a:pt x="335956" y="5153"/>
                  </a:lnTo>
                  <a:lnTo>
                    <a:pt x="344529" y="4953"/>
                  </a:lnTo>
                  <a:lnTo>
                    <a:pt x="345520" y="4934"/>
                  </a:lnTo>
                  <a:lnTo>
                    <a:pt x="349235" y="6115"/>
                  </a:lnTo>
                  <a:lnTo>
                    <a:pt x="351749" y="7106"/>
                  </a:lnTo>
                  <a:lnTo>
                    <a:pt x="352740" y="7020"/>
                  </a:lnTo>
                  <a:lnTo>
                    <a:pt x="356902" y="4658"/>
                  </a:lnTo>
                  <a:lnTo>
                    <a:pt x="363227" y="1762"/>
                  </a:lnTo>
                  <a:lnTo>
                    <a:pt x="366170" y="476"/>
                  </a:lnTo>
                  <a:lnTo>
                    <a:pt x="367751" y="0"/>
                  </a:lnTo>
                  <a:lnTo>
                    <a:pt x="370199" y="28"/>
                  </a:lnTo>
                  <a:lnTo>
                    <a:pt x="372170" y="791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6D7632-C68C-D7AB-613D-A9D158DE1990}"/>
                </a:ext>
              </a:extLst>
            </p:cNvPr>
            <p:cNvSpPr>
              <a:spLocks/>
            </p:cNvSpPr>
            <p:nvPr/>
          </p:nvSpPr>
          <p:spPr>
            <a:xfrm>
              <a:off x="6723428" y="3751453"/>
              <a:ext cx="36718" cy="41509"/>
            </a:xfrm>
            <a:custGeom>
              <a:avLst/>
              <a:gdLst>
                <a:gd name="connsiteX0" fmla="*/ 4020 w 36718"/>
                <a:gd name="connsiteY0" fmla="*/ 38881 h 41509"/>
                <a:gd name="connsiteX1" fmla="*/ 1267 w 36718"/>
                <a:gd name="connsiteY1" fmla="*/ 41510 h 41509"/>
                <a:gd name="connsiteX2" fmla="*/ 390 w 36718"/>
                <a:gd name="connsiteY2" fmla="*/ 38900 h 41509"/>
                <a:gd name="connsiteX3" fmla="*/ 0 w 36718"/>
                <a:gd name="connsiteY3" fmla="*/ 37957 h 41509"/>
                <a:gd name="connsiteX4" fmla="*/ 5058 w 36718"/>
                <a:gd name="connsiteY4" fmla="*/ 32938 h 41509"/>
                <a:gd name="connsiteX5" fmla="*/ 7468 w 36718"/>
                <a:gd name="connsiteY5" fmla="*/ 29775 h 41509"/>
                <a:gd name="connsiteX6" fmla="*/ 8715 w 36718"/>
                <a:gd name="connsiteY6" fmla="*/ 31128 h 41509"/>
                <a:gd name="connsiteX7" fmla="*/ 8754 w 36718"/>
                <a:gd name="connsiteY7" fmla="*/ 31633 h 41509"/>
                <a:gd name="connsiteX8" fmla="*/ 4067 w 36718"/>
                <a:gd name="connsiteY8" fmla="*/ 36709 h 41509"/>
                <a:gd name="connsiteX9" fmla="*/ 4020 w 36718"/>
                <a:gd name="connsiteY9" fmla="*/ 38881 h 41509"/>
                <a:gd name="connsiteX10" fmla="*/ 35643 w 36718"/>
                <a:gd name="connsiteY10" fmla="*/ 17259 h 41509"/>
                <a:gd name="connsiteX11" fmla="*/ 36376 w 36718"/>
                <a:gd name="connsiteY11" fmla="*/ 24136 h 41509"/>
                <a:gd name="connsiteX12" fmla="*/ 34785 w 36718"/>
                <a:gd name="connsiteY12" fmla="*/ 27051 h 41509"/>
                <a:gd name="connsiteX13" fmla="*/ 33880 w 36718"/>
                <a:gd name="connsiteY13" fmla="*/ 30490 h 41509"/>
                <a:gd name="connsiteX14" fmla="*/ 33481 w 36718"/>
                <a:gd name="connsiteY14" fmla="*/ 33080 h 41509"/>
                <a:gd name="connsiteX15" fmla="*/ 32366 w 36718"/>
                <a:gd name="connsiteY15" fmla="*/ 32966 h 41509"/>
                <a:gd name="connsiteX16" fmla="*/ 28832 w 36718"/>
                <a:gd name="connsiteY16" fmla="*/ 34843 h 41509"/>
                <a:gd name="connsiteX17" fmla="*/ 24136 w 36718"/>
                <a:gd name="connsiteY17" fmla="*/ 36614 h 41509"/>
                <a:gd name="connsiteX18" fmla="*/ 18974 w 36718"/>
                <a:gd name="connsiteY18" fmla="*/ 37071 h 41509"/>
                <a:gd name="connsiteX19" fmla="*/ 18240 w 36718"/>
                <a:gd name="connsiteY19" fmla="*/ 36547 h 41509"/>
                <a:gd name="connsiteX20" fmla="*/ 18031 w 36718"/>
                <a:gd name="connsiteY20" fmla="*/ 35652 h 41509"/>
                <a:gd name="connsiteX21" fmla="*/ 19545 w 36718"/>
                <a:gd name="connsiteY21" fmla="*/ 31290 h 41509"/>
                <a:gd name="connsiteX22" fmla="*/ 20126 w 36718"/>
                <a:gd name="connsiteY22" fmla="*/ 29242 h 41509"/>
                <a:gd name="connsiteX23" fmla="*/ 22364 w 36718"/>
                <a:gd name="connsiteY23" fmla="*/ 27032 h 41509"/>
                <a:gd name="connsiteX24" fmla="*/ 25536 w 36718"/>
                <a:gd name="connsiteY24" fmla="*/ 25117 h 41509"/>
                <a:gd name="connsiteX25" fmla="*/ 26879 w 36718"/>
                <a:gd name="connsiteY25" fmla="*/ 24632 h 41509"/>
                <a:gd name="connsiteX26" fmla="*/ 26727 w 36718"/>
                <a:gd name="connsiteY26" fmla="*/ 23813 h 41509"/>
                <a:gd name="connsiteX27" fmla="*/ 24832 w 36718"/>
                <a:gd name="connsiteY27" fmla="*/ 22546 h 41509"/>
                <a:gd name="connsiteX28" fmla="*/ 22850 w 36718"/>
                <a:gd name="connsiteY28" fmla="*/ 21888 h 41509"/>
                <a:gd name="connsiteX29" fmla="*/ 20974 w 36718"/>
                <a:gd name="connsiteY29" fmla="*/ 22546 h 41509"/>
                <a:gd name="connsiteX30" fmla="*/ 20384 w 36718"/>
                <a:gd name="connsiteY30" fmla="*/ 22346 h 41509"/>
                <a:gd name="connsiteX31" fmla="*/ 20183 w 36718"/>
                <a:gd name="connsiteY31" fmla="*/ 21784 h 41509"/>
                <a:gd name="connsiteX32" fmla="*/ 20841 w 36718"/>
                <a:gd name="connsiteY32" fmla="*/ 20993 h 41509"/>
                <a:gd name="connsiteX33" fmla="*/ 21145 w 36718"/>
                <a:gd name="connsiteY33" fmla="*/ 19526 h 41509"/>
                <a:gd name="connsiteX34" fmla="*/ 20850 w 36718"/>
                <a:gd name="connsiteY34" fmla="*/ 17069 h 41509"/>
                <a:gd name="connsiteX35" fmla="*/ 20650 w 36718"/>
                <a:gd name="connsiteY35" fmla="*/ 14078 h 41509"/>
                <a:gd name="connsiteX36" fmla="*/ 20241 w 36718"/>
                <a:gd name="connsiteY36" fmla="*/ 11754 h 41509"/>
                <a:gd name="connsiteX37" fmla="*/ 21412 w 36718"/>
                <a:gd name="connsiteY37" fmla="*/ 7982 h 41509"/>
                <a:gd name="connsiteX38" fmla="*/ 21707 w 36718"/>
                <a:gd name="connsiteY38" fmla="*/ 6182 h 41509"/>
                <a:gd name="connsiteX39" fmla="*/ 23165 w 36718"/>
                <a:gd name="connsiteY39" fmla="*/ 2334 h 41509"/>
                <a:gd name="connsiteX40" fmla="*/ 26584 w 36718"/>
                <a:gd name="connsiteY40" fmla="*/ 0 h 41509"/>
                <a:gd name="connsiteX41" fmla="*/ 29546 w 36718"/>
                <a:gd name="connsiteY41" fmla="*/ 676 h 41509"/>
                <a:gd name="connsiteX42" fmla="*/ 31109 w 36718"/>
                <a:gd name="connsiteY42" fmla="*/ 848 h 41509"/>
                <a:gd name="connsiteX43" fmla="*/ 31766 w 36718"/>
                <a:gd name="connsiteY43" fmla="*/ 1305 h 41509"/>
                <a:gd name="connsiteX44" fmla="*/ 32195 w 36718"/>
                <a:gd name="connsiteY44" fmla="*/ 2639 h 41509"/>
                <a:gd name="connsiteX45" fmla="*/ 34376 w 36718"/>
                <a:gd name="connsiteY45" fmla="*/ 4181 h 41509"/>
                <a:gd name="connsiteX46" fmla="*/ 36166 w 36718"/>
                <a:gd name="connsiteY46" fmla="*/ 4381 h 41509"/>
                <a:gd name="connsiteX47" fmla="*/ 36719 w 36718"/>
                <a:gd name="connsiteY47" fmla="*/ 9344 h 41509"/>
                <a:gd name="connsiteX48" fmla="*/ 35719 w 36718"/>
                <a:gd name="connsiteY48" fmla="*/ 13583 h 41509"/>
                <a:gd name="connsiteX49" fmla="*/ 35643 w 36718"/>
                <a:gd name="connsiteY49" fmla="*/ 17259 h 41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6718" h="41509">
                  <a:moveTo>
                    <a:pt x="4020" y="38881"/>
                  </a:moveTo>
                  <a:lnTo>
                    <a:pt x="1267" y="41510"/>
                  </a:lnTo>
                  <a:lnTo>
                    <a:pt x="390" y="38900"/>
                  </a:lnTo>
                  <a:lnTo>
                    <a:pt x="0" y="37957"/>
                  </a:lnTo>
                  <a:lnTo>
                    <a:pt x="5058" y="32938"/>
                  </a:lnTo>
                  <a:lnTo>
                    <a:pt x="7468" y="29775"/>
                  </a:lnTo>
                  <a:lnTo>
                    <a:pt x="8715" y="31128"/>
                  </a:lnTo>
                  <a:lnTo>
                    <a:pt x="8754" y="31633"/>
                  </a:lnTo>
                  <a:lnTo>
                    <a:pt x="4067" y="36709"/>
                  </a:lnTo>
                  <a:lnTo>
                    <a:pt x="4020" y="38881"/>
                  </a:lnTo>
                  <a:close/>
                  <a:moveTo>
                    <a:pt x="35643" y="17259"/>
                  </a:moveTo>
                  <a:lnTo>
                    <a:pt x="36376" y="24136"/>
                  </a:lnTo>
                  <a:lnTo>
                    <a:pt x="34785" y="27051"/>
                  </a:lnTo>
                  <a:lnTo>
                    <a:pt x="33880" y="30490"/>
                  </a:lnTo>
                  <a:lnTo>
                    <a:pt x="33481" y="33080"/>
                  </a:lnTo>
                  <a:lnTo>
                    <a:pt x="32366" y="32966"/>
                  </a:lnTo>
                  <a:lnTo>
                    <a:pt x="28832" y="34843"/>
                  </a:lnTo>
                  <a:lnTo>
                    <a:pt x="24136" y="36614"/>
                  </a:lnTo>
                  <a:lnTo>
                    <a:pt x="18974" y="37071"/>
                  </a:lnTo>
                  <a:lnTo>
                    <a:pt x="18240" y="36547"/>
                  </a:lnTo>
                  <a:lnTo>
                    <a:pt x="18031" y="35652"/>
                  </a:lnTo>
                  <a:lnTo>
                    <a:pt x="19545" y="31290"/>
                  </a:lnTo>
                  <a:lnTo>
                    <a:pt x="20126" y="29242"/>
                  </a:lnTo>
                  <a:lnTo>
                    <a:pt x="22364" y="27032"/>
                  </a:lnTo>
                  <a:lnTo>
                    <a:pt x="25536" y="25117"/>
                  </a:lnTo>
                  <a:lnTo>
                    <a:pt x="26879" y="24632"/>
                  </a:lnTo>
                  <a:lnTo>
                    <a:pt x="26727" y="23813"/>
                  </a:lnTo>
                  <a:lnTo>
                    <a:pt x="24832" y="22546"/>
                  </a:lnTo>
                  <a:lnTo>
                    <a:pt x="22850" y="21888"/>
                  </a:lnTo>
                  <a:lnTo>
                    <a:pt x="20974" y="22546"/>
                  </a:lnTo>
                  <a:lnTo>
                    <a:pt x="20384" y="22346"/>
                  </a:lnTo>
                  <a:lnTo>
                    <a:pt x="20183" y="21784"/>
                  </a:lnTo>
                  <a:lnTo>
                    <a:pt x="20841" y="20993"/>
                  </a:lnTo>
                  <a:lnTo>
                    <a:pt x="21145" y="19526"/>
                  </a:lnTo>
                  <a:lnTo>
                    <a:pt x="20850" y="17069"/>
                  </a:lnTo>
                  <a:lnTo>
                    <a:pt x="20650" y="14078"/>
                  </a:lnTo>
                  <a:lnTo>
                    <a:pt x="20241" y="11754"/>
                  </a:lnTo>
                  <a:lnTo>
                    <a:pt x="21412" y="7982"/>
                  </a:lnTo>
                  <a:lnTo>
                    <a:pt x="21707" y="6182"/>
                  </a:lnTo>
                  <a:lnTo>
                    <a:pt x="23165" y="2334"/>
                  </a:lnTo>
                  <a:lnTo>
                    <a:pt x="26584" y="0"/>
                  </a:lnTo>
                  <a:lnTo>
                    <a:pt x="29546" y="676"/>
                  </a:lnTo>
                  <a:lnTo>
                    <a:pt x="31109" y="848"/>
                  </a:lnTo>
                  <a:lnTo>
                    <a:pt x="31766" y="1305"/>
                  </a:lnTo>
                  <a:lnTo>
                    <a:pt x="32195" y="2639"/>
                  </a:lnTo>
                  <a:lnTo>
                    <a:pt x="34376" y="4181"/>
                  </a:lnTo>
                  <a:lnTo>
                    <a:pt x="36166" y="4381"/>
                  </a:lnTo>
                  <a:lnTo>
                    <a:pt x="36719" y="9344"/>
                  </a:lnTo>
                  <a:lnTo>
                    <a:pt x="35719" y="13583"/>
                  </a:lnTo>
                  <a:lnTo>
                    <a:pt x="35643" y="1725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42960CBB-FBE4-F422-EB8A-8FCFC11C4AA9}"/>
                </a:ext>
              </a:extLst>
            </p:cNvPr>
            <p:cNvSpPr>
              <a:spLocks/>
            </p:cNvSpPr>
            <p:nvPr/>
          </p:nvSpPr>
          <p:spPr>
            <a:xfrm>
              <a:off x="9314733" y="4461094"/>
              <a:ext cx="94192" cy="125129"/>
            </a:xfrm>
            <a:custGeom>
              <a:avLst/>
              <a:gdLst>
                <a:gd name="connsiteX0" fmla="*/ 92488 w 94192"/>
                <a:gd name="connsiteY0" fmla="*/ 8849 h 125129"/>
                <a:gd name="connsiteX1" fmla="*/ 90868 w 94192"/>
                <a:gd name="connsiteY1" fmla="*/ 9420 h 125129"/>
                <a:gd name="connsiteX2" fmla="*/ 90107 w 94192"/>
                <a:gd name="connsiteY2" fmla="*/ 7372 h 125129"/>
                <a:gd name="connsiteX3" fmla="*/ 90364 w 94192"/>
                <a:gd name="connsiteY3" fmla="*/ 4991 h 125129"/>
                <a:gd name="connsiteX4" fmla="*/ 91430 w 94192"/>
                <a:gd name="connsiteY4" fmla="*/ 3162 h 125129"/>
                <a:gd name="connsiteX5" fmla="*/ 92602 w 94192"/>
                <a:gd name="connsiteY5" fmla="*/ 2581 h 125129"/>
                <a:gd name="connsiteX6" fmla="*/ 92831 w 94192"/>
                <a:gd name="connsiteY6" fmla="*/ 2372 h 125129"/>
                <a:gd name="connsiteX7" fmla="*/ 93974 w 94192"/>
                <a:gd name="connsiteY7" fmla="*/ 0 h 125129"/>
                <a:gd name="connsiteX8" fmla="*/ 94193 w 94192"/>
                <a:gd name="connsiteY8" fmla="*/ 1305 h 125129"/>
                <a:gd name="connsiteX9" fmla="*/ 93479 w 94192"/>
                <a:gd name="connsiteY9" fmla="*/ 5648 h 125129"/>
                <a:gd name="connsiteX10" fmla="*/ 92545 w 94192"/>
                <a:gd name="connsiteY10" fmla="*/ 7334 h 125129"/>
                <a:gd name="connsiteX11" fmla="*/ 92488 w 94192"/>
                <a:gd name="connsiteY11" fmla="*/ 8849 h 125129"/>
                <a:gd name="connsiteX12" fmla="*/ 991 w 94192"/>
                <a:gd name="connsiteY12" fmla="*/ 125016 h 125129"/>
                <a:gd name="connsiteX13" fmla="*/ 391 w 94192"/>
                <a:gd name="connsiteY13" fmla="*/ 125130 h 125129"/>
                <a:gd name="connsiteX14" fmla="*/ 0 w 94192"/>
                <a:gd name="connsiteY14" fmla="*/ 125044 h 125129"/>
                <a:gd name="connsiteX15" fmla="*/ 48 w 94192"/>
                <a:gd name="connsiteY15" fmla="*/ 124663 h 125129"/>
                <a:gd name="connsiteX16" fmla="*/ 448 w 94192"/>
                <a:gd name="connsiteY16" fmla="*/ 124273 h 125129"/>
                <a:gd name="connsiteX17" fmla="*/ 1000 w 94192"/>
                <a:gd name="connsiteY17" fmla="*/ 124101 h 125129"/>
                <a:gd name="connsiteX18" fmla="*/ 1419 w 94192"/>
                <a:gd name="connsiteY18" fmla="*/ 124235 h 125129"/>
                <a:gd name="connsiteX19" fmla="*/ 1371 w 94192"/>
                <a:gd name="connsiteY19" fmla="*/ 124596 h 125129"/>
                <a:gd name="connsiteX20" fmla="*/ 991 w 94192"/>
                <a:gd name="connsiteY20" fmla="*/ 125016 h 125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192" h="125129">
                  <a:moveTo>
                    <a:pt x="92488" y="8849"/>
                  </a:moveTo>
                  <a:lnTo>
                    <a:pt x="90868" y="9420"/>
                  </a:lnTo>
                  <a:lnTo>
                    <a:pt x="90107" y="7372"/>
                  </a:lnTo>
                  <a:lnTo>
                    <a:pt x="90364" y="4991"/>
                  </a:lnTo>
                  <a:lnTo>
                    <a:pt x="91430" y="3162"/>
                  </a:lnTo>
                  <a:lnTo>
                    <a:pt x="92602" y="2581"/>
                  </a:lnTo>
                  <a:lnTo>
                    <a:pt x="92831" y="2372"/>
                  </a:lnTo>
                  <a:lnTo>
                    <a:pt x="93974" y="0"/>
                  </a:lnTo>
                  <a:lnTo>
                    <a:pt x="94193" y="1305"/>
                  </a:lnTo>
                  <a:lnTo>
                    <a:pt x="93479" y="5648"/>
                  </a:lnTo>
                  <a:lnTo>
                    <a:pt x="92545" y="7334"/>
                  </a:lnTo>
                  <a:lnTo>
                    <a:pt x="92488" y="8849"/>
                  </a:lnTo>
                  <a:close/>
                  <a:moveTo>
                    <a:pt x="991" y="125016"/>
                  </a:moveTo>
                  <a:lnTo>
                    <a:pt x="391" y="125130"/>
                  </a:lnTo>
                  <a:lnTo>
                    <a:pt x="0" y="125044"/>
                  </a:lnTo>
                  <a:lnTo>
                    <a:pt x="48" y="124663"/>
                  </a:lnTo>
                  <a:lnTo>
                    <a:pt x="448" y="124273"/>
                  </a:lnTo>
                  <a:lnTo>
                    <a:pt x="1000" y="124101"/>
                  </a:lnTo>
                  <a:lnTo>
                    <a:pt x="1419" y="124235"/>
                  </a:lnTo>
                  <a:lnTo>
                    <a:pt x="1371" y="124596"/>
                  </a:lnTo>
                  <a:lnTo>
                    <a:pt x="991" y="12501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FD5FE9A-ABFC-838B-1976-E690EA89CB69}"/>
                </a:ext>
              </a:extLst>
            </p:cNvPr>
            <p:cNvSpPr>
              <a:spLocks/>
            </p:cNvSpPr>
            <p:nvPr/>
          </p:nvSpPr>
          <p:spPr>
            <a:xfrm>
              <a:off x="7166017" y="3946278"/>
              <a:ext cx="22831" cy="46739"/>
            </a:xfrm>
            <a:custGeom>
              <a:avLst/>
              <a:gdLst>
                <a:gd name="connsiteX0" fmla="*/ 13725 w 22831"/>
                <a:gd name="connsiteY0" fmla="*/ 45501 h 46739"/>
                <a:gd name="connsiteX1" fmla="*/ 11316 w 22831"/>
                <a:gd name="connsiteY1" fmla="*/ 46101 h 46739"/>
                <a:gd name="connsiteX2" fmla="*/ 9058 w 22831"/>
                <a:gd name="connsiteY2" fmla="*/ 46739 h 46739"/>
                <a:gd name="connsiteX3" fmla="*/ 7172 w 22831"/>
                <a:gd name="connsiteY3" fmla="*/ 46720 h 46739"/>
                <a:gd name="connsiteX4" fmla="*/ 5648 w 22831"/>
                <a:gd name="connsiteY4" fmla="*/ 46472 h 46739"/>
                <a:gd name="connsiteX5" fmla="*/ 4639 w 22831"/>
                <a:gd name="connsiteY5" fmla="*/ 45853 h 46739"/>
                <a:gd name="connsiteX6" fmla="*/ 2695 w 22831"/>
                <a:gd name="connsiteY6" fmla="*/ 43377 h 46739"/>
                <a:gd name="connsiteX7" fmla="*/ 1324 w 22831"/>
                <a:gd name="connsiteY7" fmla="*/ 40167 h 46739"/>
                <a:gd name="connsiteX8" fmla="*/ 2171 w 22831"/>
                <a:gd name="connsiteY8" fmla="*/ 38376 h 46739"/>
                <a:gd name="connsiteX9" fmla="*/ 2457 w 22831"/>
                <a:gd name="connsiteY9" fmla="*/ 37262 h 46739"/>
                <a:gd name="connsiteX10" fmla="*/ 600 w 22831"/>
                <a:gd name="connsiteY10" fmla="*/ 28785 h 46739"/>
                <a:gd name="connsiteX11" fmla="*/ 0 w 22831"/>
                <a:gd name="connsiteY11" fmla="*/ 22260 h 46739"/>
                <a:gd name="connsiteX12" fmla="*/ 219 w 22831"/>
                <a:gd name="connsiteY12" fmla="*/ 20926 h 46739"/>
                <a:gd name="connsiteX13" fmla="*/ 1276 w 22831"/>
                <a:gd name="connsiteY13" fmla="*/ 19383 h 46739"/>
                <a:gd name="connsiteX14" fmla="*/ 3048 w 22831"/>
                <a:gd name="connsiteY14" fmla="*/ 15973 h 46739"/>
                <a:gd name="connsiteX15" fmla="*/ 3991 w 22831"/>
                <a:gd name="connsiteY15" fmla="*/ 12687 h 46739"/>
                <a:gd name="connsiteX16" fmla="*/ 6639 w 22831"/>
                <a:gd name="connsiteY16" fmla="*/ 5086 h 46739"/>
                <a:gd name="connsiteX17" fmla="*/ 9449 w 22831"/>
                <a:gd name="connsiteY17" fmla="*/ 2152 h 46739"/>
                <a:gd name="connsiteX18" fmla="*/ 13564 w 22831"/>
                <a:gd name="connsiteY18" fmla="*/ 0 h 46739"/>
                <a:gd name="connsiteX19" fmla="*/ 16954 w 22831"/>
                <a:gd name="connsiteY19" fmla="*/ 4210 h 46739"/>
                <a:gd name="connsiteX20" fmla="*/ 21069 w 22831"/>
                <a:gd name="connsiteY20" fmla="*/ 7420 h 46739"/>
                <a:gd name="connsiteX21" fmla="*/ 21860 w 22831"/>
                <a:gd name="connsiteY21" fmla="*/ 11011 h 46739"/>
                <a:gd name="connsiteX22" fmla="*/ 20650 w 22831"/>
                <a:gd name="connsiteY22" fmla="*/ 13935 h 46739"/>
                <a:gd name="connsiteX23" fmla="*/ 19526 w 22831"/>
                <a:gd name="connsiteY23" fmla="*/ 18564 h 46739"/>
                <a:gd name="connsiteX24" fmla="*/ 20202 w 22831"/>
                <a:gd name="connsiteY24" fmla="*/ 20698 h 46739"/>
                <a:gd name="connsiteX25" fmla="*/ 20450 w 22831"/>
                <a:gd name="connsiteY25" fmla="*/ 22546 h 46739"/>
                <a:gd name="connsiteX26" fmla="*/ 21564 w 22831"/>
                <a:gd name="connsiteY26" fmla="*/ 25641 h 46739"/>
                <a:gd name="connsiteX27" fmla="*/ 22650 w 22831"/>
                <a:gd name="connsiteY27" fmla="*/ 29651 h 46739"/>
                <a:gd name="connsiteX28" fmla="*/ 22831 w 22831"/>
                <a:gd name="connsiteY28" fmla="*/ 32442 h 46739"/>
                <a:gd name="connsiteX29" fmla="*/ 22250 w 22831"/>
                <a:gd name="connsiteY29" fmla="*/ 35023 h 46739"/>
                <a:gd name="connsiteX30" fmla="*/ 20812 w 22831"/>
                <a:gd name="connsiteY30" fmla="*/ 37195 h 46739"/>
                <a:gd name="connsiteX31" fmla="*/ 17993 w 22831"/>
                <a:gd name="connsiteY31" fmla="*/ 43710 h 46739"/>
                <a:gd name="connsiteX32" fmla="*/ 17154 w 22831"/>
                <a:gd name="connsiteY32" fmla="*/ 44387 h 46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2831" h="46739">
                  <a:moveTo>
                    <a:pt x="13725" y="45501"/>
                  </a:moveTo>
                  <a:lnTo>
                    <a:pt x="11316" y="46101"/>
                  </a:lnTo>
                  <a:lnTo>
                    <a:pt x="9058" y="46739"/>
                  </a:lnTo>
                  <a:lnTo>
                    <a:pt x="7172" y="46720"/>
                  </a:lnTo>
                  <a:lnTo>
                    <a:pt x="5648" y="46472"/>
                  </a:lnTo>
                  <a:lnTo>
                    <a:pt x="4639" y="45853"/>
                  </a:lnTo>
                  <a:lnTo>
                    <a:pt x="2695" y="43377"/>
                  </a:lnTo>
                  <a:lnTo>
                    <a:pt x="1324" y="40167"/>
                  </a:lnTo>
                  <a:lnTo>
                    <a:pt x="2171" y="38376"/>
                  </a:lnTo>
                  <a:lnTo>
                    <a:pt x="2457" y="37262"/>
                  </a:lnTo>
                  <a:lnTo>
                    <a:pt x="600" y="28785"/>
                  </a:lnTo>
                  <a:lnTo>
                    <a:pt x="0" y="22260"/>
                  </a:lnTo>
                  <a:lnTo>
                    <a:pt x="219" y="20926"/>
                  </a:lnTo>
                  <a:lnTo>
                    <a:pt x="1276" y="19383"/>
                  </a:lnTo>
                  <a:lnTo>
                    <a:pt x="3048" y="15973"/>
                  </a:lnTo>
                  <a:lnTo>
                    <a:pt x="3991" y="12687"/>
                  </a:lnTo>
                  <a:lnTo>
                    <a:pt x="6639" y="5086"/>
                  </a:lnTo>
                  <a:lnTo>
                    <a:pt x="9449" y="2152"/>
                  </a:lnTo>
                  <a:lnTo>
                    <a:pt x="13564" y="0"/>
                  </a:lnTo>
                  <a:lnTo>
                    <a:pt x="16954" y="4210"/>
                  </a:lnTo>
                  <a:lnTo>
                    <a:pt x="21069" y="7420"/>
                  </a:lnTo>
                  <a:lnTo>
                    <a:pt x="21860" y="11011"/>
                  </a:lnTo>
                  <a:lnTo>
                    <a:pt x="20650" y="13935"/>
                  </a:lnTo>
                  <a:lnTo>
                    <a:pt x="19526" y="18564"/>
                  </a:lnTo>
                  <a:lnTo>
                    <a:pt x="20202" y="20698"/>
                  </a:lnTo>
                  <a:lnTo>
                    <a:pt x="20450" y="22546"/>
                  </a:lnTo>
                  <a:lnTo>
                    <a:pt x="21564" y="25641"/>
                  </a:lnTo>
                  <a:lnTo>
                    <a:pt x="22650" y="29651"/>
                  </a:lnTo>
                  <a:lnTo>
                    <a:pt x="22831" y="32442"/>
                  </a:lnTo>
                  <a:lnTo>
                    <a:pt x="22250" y="35023"/>
                  </a:lnTo>
                  <a:lnTo>
                    <a:pt x="20812" y="37195"/>
                  </a:lnTo>
                  <a:lnTo>
                    <a:pt x="17993" y="43710"/>
                  </a:lnTo>
                  <a:lnTo>
                    <a:pt x="17154" y="4438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0973532-13F1-54CF-2ED1-48873B0E2AF1}"/>
                </a:ext>
              </a:extLst>
            </p:cNvPr>
            <p:cNvSpPr>
              <a:spLocks/>
            </p:cNvSpPr>
            <p:nvPr/>
          </p:nvSpPr>
          <p:spPr>
            <a:xfrm>
              <a:off x="6333275" y="629863"/>
              <a:ext cx="4562162" cy="2832735"/>
            </a:xfrm>
            <a:custGeom>
              <a:avLst/>
              <a:gdLst>
                <a:gd name="connsiteX0" fmla="*/ 926868 w 4562162"/>
                <a:gd name="connsiteY0" fmla="*/ 249117 h 2832735"/>
                <a:gd name="connsiteX1" fmla="*/ 914457 w 4562162"/>
                <a:gd name="connsiteY1" fmla="*/ 240278 h 2832735"/>
                <a:gd name="connsiteX2" fmla="*/ 915476 w 4562162"/>
                <a:gd name="connsiteY2" fmla="*/ 235810 h 2832735"/>
                <a:gd name="connsiteX3" fmla="*/ 916819 w 4562162"/>
                <a:gd name="connsiteY3" fmla="*/ 233934 h 2832735"/>
                <a:gd name="connsiteX4" fmla="*/ 916857 w 4562162"/>
                <a:gd name="connsiteY4" fmla="*/ 229543 h 2832735"/>
                <a:gd name="connsiteX5" fmla="*/ 915714 w 4562162"/>
                <a:gd name="connsiteY5" fmla="*/ 226190 h 2832735"/>
                <a:gd name="connsiteX6" fmla="*/ 916210 w 4562162"/>
                <a:gd name="connsiteY6" fmla="*/ 219294 h 2832735"/>
                <a:gd name="connsiteX7" fmla="*/ 924220 w 4562162"/>
                <a:gd name="connsiteY7" fmla="*/ 224342 h 2832735"/>
                <a:gd name="connsiteX8" fmla="*/ 924982 w 4562162"/>
                <a:gd name="connsiteY8" fmla="*/ 226400 h 2832735"/>
                <a:gd name="connsiteX9" fmla="*/ 930373 w 4562162"/>
                <a:gd name="connsiteY9" fmla="*/ 229914 h 2832735"/>
                <a:gd name="connsiteX10" fmla="*/ 931183 w 4562162"/>
                <a:gd name="connsiteY10" fmla="*/ 236639 h 2832735"/>
                <a:gd name="connsiteX11" fmla="*/ 930583 w 4562162"/>
                <a:gd name="connsiteY11" fmla="*/ 240821 h 2832735"/>
                <a:gd name="connsiteX12" fmla="*/ 926868 w 4562162"/>
                <a:gd name="connsiteY12" fmla="*/ 249117 h 2832735"/>
                <a:gd name="connsiteX13" fmla="*/ 854869 w 4562162"/>
                <a:gd name="connsiteY13" fmla="*/ 1217886 h 2832735"/>
                <a:gd name="connsiteX14" fmla="*/ 852192 w 4562162"/>
                <a:gd name="connsiteY14" fmla="*/ 1225801 h 2832735"/>
                <a:gd name="connsiteX15" fmla="*/ 851163 w 4562162"/>
                <a:gd name="connsiteY15" fmla="*/ 1229716 h 2832735"/>
                <a:gd name="connsiteX16" fmla="*/ 850763 w 4562162"/>
                <a:gd name="connsiteY16" fmla="*/ 1239060 h 2832735"/>
                <a:gd name="connsiteX17" fmla="*/ 851030 w 4562162"/>
                <a:gd name="connsiteY17" fmla="*/ 1243232 h 2832735"/>
                <a:gd name="connsiteX18" fmla="*/ 852973 w 4562162"/>
                <a:gd name="connsiteY18" fmla="*/ 1254185 h 2832735"/>
                <a:gd name="connsiteX19" fmla="*/ 855088 w 4562162"/>
                <a:gd name="connsiteY19" fmla="*/ 1260710 h 2832735"/>
                <a:gd name="connsiteX20" fmla="*/ 857793 w 4562162"/>
                <a:gd name="connsiteY20" fmla="*/ 1264587 h 2832735"/>
                <a:gd name="connsiteX21" fmla="*/ 861031 w 4562162"/>
                <a:gd name="connsiteY21" fmla="*/ 1267435 h 2832735"/>
                <a:gd name="connsiteX22" fmla="*/ 864384 w 4562162"/>
                <a:gd name="connsiteY22" fmla="*/ 1268825 h 2832735"/>
                <a:gd name="connsiteX23" fmla="*/ 870861 w 4562162"/>
                <a:gd name="connsiteY23" fmla="*/ 1267520 h 2832735"/>
                <a:gd name="connsiteX24" fmla="*/ 877243 w 4562162"/>
                <a:gd name="connsiteY24" fmla="*/ 1263587 h 2832735"/>
                <a:gd name="connsiteX25" fmla="*/ 884187 w 4562162"/>
                <a:gd name="connsiteY25" fmla="*/ 1266215 h 2832735"/>
                <a:gd name="connsiteX26" fmla="*/ 890340 w 4562162"/>
                <a:gd name="connsiteY26" fmla="*/ 1267111 h 2832735"/>
                <a:gd name="connsiteX27" fmla="*/ 902503 w 4562162"/>
                <a:gd name="connsiteY27" fmla="*/ 1263177 h 2832735"/>
                <a:gd name="connsiteX28" fmla="*/ 903780 w 4562162"/>
                <a:gd name="connsiteY28" fmla="*/ 1264149 h 2832735"/>
                <a:gd name="connsiteX29" fmla="*/ 901665 w 4562162"/>
                <a:gd name="connsiteY29" fmla="*/ 1268606 h 2832735"/>
                <a:gd name="connsiteX30" fmla="*/ 901303 w 4562162"/>
                <a:gd name="connsiteY30" fmla="*/ 1275159 h 2832735"/>
                <a:gd name="connsiteX31" fmla="*/ 903732 w 4562162"/>
                <a:gd name="connsiteY31" fmla="*/ 1280093 h 2832735"/>
                <a:gd name="connsiteX32" fmla="*/ 906551 w 4562162"/>
                <a:gd name="connsiteY32" fmla="*/ 1279893 h 2832735"/>
                <a:gd name="connsiteX33" fmla="*/ 909409 w 4562162"/>
                <a:gd name="connsiteY33" fmla="*/ 1280713 h 2832735"/>
                <a:gd name="connsiteX34" fmla="*/ 908571 w 4562162"/>
                <a:gd name="connsiteY34" fmla="*/ 1283722 h 2832735"/>
                <a:gd name="connsiteX35" fmla="*/ 916467 w 4562162"/>
                <a:gd name="connsiteY35" fmla="*/ 1292066 h 2832735"/>
                <a:gd name="connsiteX36" fmla="*/ 923667 w 4562162"/>
                <a:gd name="connsiteY36" fmla="*/ 1297915 h 2832735"/>
                <a:gd name="connsiteX37" fmla="*/ 922020 w 4562162"/>
                <a:gd name="connsiteY37" fmla="*/ 1299591 h 2832735"/>
                <a:gd name="connsiteX38" fmla="*/ 917438 w 4562162"/>
                <a:gd name="connsiteY38" fmla="*/ 1296915 h 2832735"/>
                <a:gd name="connsiteX39" fmla="*/ 915085 w 4562162"/>
                <a:gd name="connsiteY39" fmla="*/ 1297819 h 2832735"/>
                <a:gd name="connsiteX40" fmla="*/ 915686 w 4562162"/>
                <a:gd name="connsiteY40" fmla="*/ 1302468 h 2832735"/>
                <a:gd name="connsiteX41" fmla="*/ 910704 w 4562162"/>
                <a:gd name="connsiteY41" fmla="*/ 1301105 h 2832735"/>
                <a:gd name="connsiteX42" fmla="*/ 908495 w 4562162"/>
                <a:gd name="connsiteY42" fmla="*/ 1303954 h 2832735"/>
                <a:gd name="connsiteX43" fmla="*/ 908628 w 4562162"/>
                <a:gd name="connsiteY43" fmla="*/ 1308192 h 2832735"/>
                <a:gd name="connsiteX44" fmla="*/ 909238 w 4562162"/>
                <a:gd name="connsiteY44" fmla="*/ 1312278 h 2832735"/>
                <a:gd name="connsiteX45" fmla="*/ 909180 w 4562162"/>
                <a:gd name="connsiteY45" fmla="*/ 1315241 h 2832735"/>
                <a:gd name="connsiteX46" fmla="*/ 905284 w 4562162"/>
                <a:gd name="connsiteY46" fmla="*/ 1316393 h 2832735"/>
                <a:gd name="connsiteX47" fmla="*/ 903046 w 4562162"/>
                <a:gd name="connsiteY47" fmla="*/ 1318593 h 2832735"/>
                <a:gd name="connsiteX48" fmla="*/ 912095 w 4562162"/>
                <a:gd name="connsiteY48" fmla="*/ 1323404 h 2832735"/>
                <a:gd name="connsiteX49" fmla="*/ 924849 w 4562162"/>
                <a:gd name="connsiteY49" fmla="*/ 1327423 h 2832735"/>
                <a:gd name="connsiteX50" fmla="*/ 928411 w 4562162"/>
                <a:gd name="connsiteY50" fmla="*/ 1329061 h 2832735"/>
                <a:gd name="connsiteX51" fmla="*/ 933355 w 4562162"/>
                <a:gd name="connsiteY51" fmla="*/ 1333224 h 2832735"/>
                <a:gd name="connsiteX52" fmla="*/ 935584 w 4562162"/>
                <a:gd name="connsiteY52" fmla="*/ 1334291 h 2832735"/>
                <a:gd name="connsiteX53" fmla="*/ 935784 w 4562162"/>
                <a:gd name="connsiteY53" fmla="*/ 1331614 h 2832735"/>
                <a:gd name="connsiteX54" fmla="*/ 936774 w 4562162"/>
                <a:gd name="connsiteY54" fmla="*/ 1329300 h 2832735"/>
                <a:gd name="connsiteX55" fmla="*/ 942708 w 4562162"/>
                <a:gd name="connsiteY55" fmla="*/ 1334453 h 2832735"/>
                <a:gd name="connsiteX56" fmla="*/ 947642 w 4562162"/>
                <a:gd name="connsiteY56" fmla="*/ 1335377 h 2832735"/>
                <a:gd name="connsiteX57" fmla="*/ 952605 w 4562162"/>
                <a:gd name="connsiteY57" fmla="*/ 1335434 h 2832735"/>
                <a:gd name="connsiteX58" fmla="*/ 964644 w 4562162"/>
                <a:gd name="connsiteY58" fmla="*/ 1333319 h 2832735"/>
                <a:gd name="connsiteX59" fmla="*/ 965159 w 4562162"/>
                <a:gd name="connsiteY59" fmla="*/ 1334691 h 2832735"/>
                <a:gd name="connsiteX60" fmla="*/ 965168 w 4562162"/>
                <a:gd name="connsiteY60" fmla="*/ 1337377 h 2832735"/>
                <a:gd name="connsiteX61" fmla="*/ 967578 w 4562162"/>
                <a:gd name="connsiteY61" fmla="*/ 1339491 h 2832735"/>
                <a:gd name="connsiteX62" fmla="*/ 970531 w 4562162"/>
                <a:gd name="connsiteY62" fmla="*/ 1338625 h 2832735"/>
                <a:gd name="connsiteX63" fmla="*/ 971455 w 4562162"/>
                <a:gd name="connsiteY63" fmla="*/ 1336777 h 2832735"/>
                <a:gd name="connsiteX64" fmla="*/ 975341 w 4562162"/>
                <a:gd name="connsiteY64" fmla="*/ 1339263 h 2832735"/>
                <a:gd name="connsiteX65" fmla="*/ 976074 w 4562162"/>
                <a:gd name="connsiteY65" fmla="*/ 1337024 h 2832735"/>
                <a:gd name="connsiteX66" fmla="*/ 976817 w 4562162"/>
                <a:gd name="connsiteY66" fmla="*/ 1336081 h 2832735"/>
                <a:gd name="connsiteX67" fmla="*/ 984628 w 4562162"/>
                <a:gd name="connsiteY67" fmla="*/ 1343711 h 2832735"/>
                <a:gd name="connsiteX68" fmla="*/ 986371 w 4562162"/>
                <a:gd name="connsiteY68" fmla="*/ 1343435 h 2832735"/>
                <a:gd name="connsiteX69" fmla="*/ 988019 w 4562162"/>
                <a:gd name="connsiteY69" fmla="*/ 1341253 h 2832735"/>
                <a:gd name="connsiteX70" fmla="*/ 984161 w 4562162"/>
                <a:gd name="connsiteY70" fmla="*/ 1335500 h 2832735"/>
                <a:gd name="connsiteX71" fmla="*/ 981970 w 4562162"/>
                <a:gd name="connsiteY71" fmla="*/ 1334548 h 2832735"/>
                <a:gd name="connsiteX72" fmla="*/ 979970 w 4562162"/>
                <a:gd name="connsiteY72" fmla="*/ 1331471 h 2832735"/>
                <a:gd name="connsiteX73" fmla="*/ 983332 w 4562162"/>
                <a:gd name="connsiteY73" fmla="*/ 1329900 h 2832735"/>
                <a:gd name="connsiteX74" fmla="*/ 986657 w 4562162"/>
                <a:gd name="connsiteY74" fmla="*/ 1330328 h 2832735"/>
                <a:gd name="connsiteX75" fmla="*/ 988228 w 4562162"/>
                <a:gd name="connsiteY75" fmla="*/ 1332871 h 2832735"/>
                <a:gd name="connsiteX76" fmla="*/ 989638 w 4562162"/>
                <a:gd name="connsiteY76" fmla="*/ 1336262 h 2832735"/>
                <a:gd name="connsiteX77" fmla="*/ 990362 w 4562162"/>
                <a:gd name="connsiteY77" fmla="*/ 1336977 h 2832735"/>
                <a:gd name="connsiteX78" fmla="*/ 1003659 w 4562162"/>
                <a:gd name="connsiteY78" fmla="*/ 1341596 h 2832735"/>
                <a:gd name="connsiteX79" fmla="*/ 1006354 w 4562162"/>
                <a:gd name="connsiteY79" fmla="*/ 1340311 h 2832735"/>
                <a:gd name="connsiteX80" fmla="*/ 1006802 w 4562162"/>
                <a:gd name="connsiteY80" fmla="*/ 1337824 h 2832735"/>
                <a:gd name="connsiteX81" fmla="*/ 1011707 w 4562162"/>
                <a:gd name="connsiteY81" fmla="*/ 1335815 h 2832735"/>
                <a:gd name="connsiteX82" fmla="*/ 1016479 w 4562162"/>
                <a:gd name="connsiteY82" fmla="*/ 1330338 h 2832735"/>
                <a:gd name="connsiteX83" fmla="*/ 1014632 w 4562162"/>
                <a:gd name="connsiteY83" fmla="*/ 1327337 h 2832735"/>
                <a:gd name="connsiteX84" fmla="*/ 1012688 w 4562162"/>
                <a:gd name="connsiteY84" fmla="*/ 1325194 h 2832735"/>
                <a:gd name="connsiteX85" fmla="*/ 1001516 w 4562162"/>
                <a:gd name="connsiteY85" fmla="*/ 1318384 h 2832735"/>
                <a:gd name="connsiteX86" fmla="*/ 996953 w 4562162"/>
                <a:gd name="connsiteY86" fmla="*/ 1314221 h 2832735"/>
                <a:gd name="connsiteX87" fmla="*/ 985180 w 4562162"/>
                <a:gd name="connsiteY87" fmla="*/ 1299410 h 2832735"/>
                <a:gd name="connsiteX88" fmla="*/ 974198 w 4562162"/>
                <a:gd name="connsiteY88" fmla="*/ 1279636 h 2832735"/>
                <a:gd name="connsiteX89" fmla="*/ 968207 w 4562162"/>
                <a:gd name="connsiteY89" fmla="*/ 1266054 h 2832735"/>
                <a:gd name="connsiteX90" fmla="*/ 962710 w 4562162"/>
                <a:gd name="connsiteY90" fmla="*/ 1250623 h 2832735"/>
                <a:gd name="connsiteX91" fmla="*/ 960920 w 4562162"/>
                <a:gd name="connsiteY91" fmla="*/ 1242660 h 2832735"/>
                <a:gd name="connsiteX92" fmla="*/ 958901 w 4562162"/>
                <a:gd name="connsiteY92" fmla="*/ 1235307 h 2832735"/>
                <a:gd name="connsiteX93" fmla="*/ 954271 w 4562162"/>
                <a:gd name="connsiteY93" fmla="*/ 1229620 h 2832735"/>
                <a:gd name="connsiteX94" fmla="*/ 956338 w 4562162"/>
                <a:gd name="connsiteY94" fmla="*/ 1222753 h 2832735"/>
                <a:gd name="connsiteX95" fmla="*/ 957091 w 4562162"/>
                <a:gd name="connsiteY95" fmla="*/ 1214771 h 2832735"/>
                <a:gd name="connsiteX96" fmla="*/ 959539 w 4562162"/>
                <a:gd name="connsiteY96" fmla="*/ 1208199 h 2832735"/>
                <a:gd name="connsiteX97" fmla="*/ 960158 w 4562162"/>
                <a:gd name="connsiteY97" fmla="*/ 1204846 h 2832735"/>
                <a:gd name="connsiteX98" fmla="*/ 956977 w 4562162"/>
                <a:gd name="connsiteY98" fmla="*/ 1196693 h 2832735"/>
                <a:gd name="connsiteX99" fmla="*/ 956748 w 4562162"/>
                <a:gd name="connsiteY99" fmla="*/ 1191035 h 2832735"/>
                <a:gd name="connsiteX100" fmla="*/ 955920 w 4562162"/>
                <a:gd name="connsiteY100" fmla="*/ 1188310 h 2832735"/>
                <a:gd name="connsiteX101" fmla="*/ 955824 w 4562162"/>
                <a:gd name="connsiteY101" fmla="*/ 1183319 h 2832735"/>
                <a:gd name="connsiteX102" fmla="*/ 957453 w 4562162"/>
                <a:gd name="connsiteY102" fmla="*/ 1180110 h 2832735"/>
                <a:gd name="connsiteX103" fmla="*/ 957091 w 4562162"/>
                <a:gd name="connsiteY103" fmla="*/ 1175861 h 2832735"/>
                <a:gd name="connsiteX104" fmla="*/ 958101 w 4562162"/>
                <a:gd name="connsiteY104" fmla="*/ 1173509 h 2832735"/>
                <a:gd name="connsiteX105" fmla="*/ 962777 w 4562162"/>
                <a:gd name="connsiteY105" fmla="*/ 1171394 h 2832735"/>
                <a:gd name="connsiteX106" fmla="*/ 965035 w 4562162"/>
                <a:gd name="connsiteY106" fmla="*/ 1164889 h 2832735"/>
                <a:gd name="connsiteX107" fmla="*/ 965511 w 4562162"/>
                <a:gd name="connsiteY107" fmla="*/ 1160412 h 2832735"/>
                <a:gd name="connsiteX108" fmla="*/ 965645 w 4562162"/>
                <a:gd name="connsiteY108" fmla="*/ 1156373 h 2832735"/>
                <a:gd name="connsiteX109" fmla="*/ 968216 w 4562162"/>
                <a:gd name="connsiteY109" fmla="*/ 1154287 h 2832735"/>
                <a:gd name="connsiteX110" fmla="*/ 975274 w 4562162"/>
                <a:gd name="connsiteY110" fmla="*/ 1154297 h 2832735"/>
                <a:gd name="connsiteX111" fmla="*/ 976284 w 4562162"/>
                <a:gd name="connsiteY111" fmla="*/ 1152735 h 2832735"/>
                <a:gd name="connsiteX112" fmla="*/ 977598 w 4562162"/>
                <a:gd name="connsiteY112" fmla="*/ 1148972 h 2832735"/>
                <a:gd name="connsiteX113" fmla="*/ 978198 w 4562162"/>
                <a:gd name="connsiteY113" fmla="*/ 1143810 h 2832735"/>
                <a:gd name="connsiteX114" fmla="*/ 977503 w 4562162"/>
                <a:gd name="connsiteY114" fmla="*/ 1136685 h 2832735"/>
                <a:gd name="connsiteX115" fmla="*/ 978103 w 4562162"/>
                <a:gd name="connsiteY115" fmla="*/ 1132132 h 2832735"/>
                <a:gd name="connsiteX116" fmla="*/ 981990 w 4562162"/>
                <a:gd name="connsiteY116" fmla="*/ 1124731 h 2832735"/>
                <a:gd name="connsiteX117" fmla="*/ 983675 w 4562162"/>
                <a:gd name="connsiteY117" fmla="*/ 1122388 h 2832735"/>
                <a:gd name="connsiteX118" fmla="*/ 984532 w 4562162"/>
                <a:gd name="connsiteY118" fmla="*/ 1116663 h 2832735"/>
                <a:gd name="connsiteX119" fmla="*/ 982418 w 4562162"/>
                <a:gd name="connsiteY119" fmla="*/ 1114406 h 2832735"/>
                <a:gd name="connsiteX120" fmla="*/ 976722 w 4562162"/>
                <a:gd name="connsiteY120" fmla="*/ 1111567 h 2832735"/>
                <a:gd name="connsiteX121" fmla="*/ 967359 w 4562162"/>
                <a:gd name="connsiteY121" fmla="*/ 1110415 h 2832735"/>
                <a:gd name="connsiteX122" fmla="*/ 954862 w 4562162"/>
                <a:gd name="connsiteY122" fmla="*/ 1106729 h 2832735"/>
                <a:gd name="connsiteX123" fmla="*/ 949557 w 4562162"/>
                <a:gd name="connsiteY123" fmla="*/ 1102205 h 2832735"/>
                <a:gd name="connsiteX124" fmla="*/ 944718 w 4562162"/>
                <a:gd name="connsiteY124" fmla="*/ 1099738 h 2832735"/>
                <a:gd name="connsiteX125" fmla="*/ 941061 w 4562162"/>
                <a:gd name="connsiteY125" fmla="*/ 1099328 h 2832735"/>
                <a:gd name="connsiteX126" fmla="*/ 937650 w 4562162"/>
                <a:gd name="connsiteY126" fmla="*/ 1100976 h 2832735"/>
                <a:gd name="connsiteX127" fmla="*/ 928335 w 4562162"/>
                <a:gd name="connsiteY127" fmla="*/ 1107548 h 2832735"/>
                <a:gd name="connsiteX128" fmla="*/ 924973 w 4562162"/>
                <a:gd name="connsiteY128" fmla="*/ 1109224 h 2832735"/>
                <a:gd name="connsiteX129" fmla="*/ 921991 w 4562162"/>
                <a:gd name="connsiteY129" fmla="*/ 1109682 h 2832735"/>
                <a:gd name="connsiteX130" fmla="*/ 915971 w 4562162"/>
                <a:gd name="connsiteY130" fmla="*/ 1107586 h 2832735"/>
                <a:gd name="connsiteX131" fmla="*/ 912971 w 4562162"/>
                <a:gd name="connsiteY131" fmla="*/ 1108119 h 2832735"/>
                <a:gd name="connsiteX132" fmla="*/ 909771 w 4562162"/>
                <a:gd name="connsiteY132" fmla="*/ 1111187 h 2832735"/>
                <a:gd name="connsiteX133" fmla="*/ 906523 w 4562162"/>
                <a:gd name="connsiteY133" fmla="*/ 1113206 h 2832735"/>
                <a:gd name="connsiteX134" fmla="*/ 902389 w 4562162"/>
                <a:gd name="connsiteY134" fmla="*/ 1114482 h 2832735"/>
                <a:gd name="connsiteX135" fmla="*/ 899541 w 4562162"/>
                <a:gd name="connsiteY135" fmla="*/ 1118330 h 2832735"/>
                <a:gd name="connsiteX136" fmla="*/ 898121 w 4562162"/>
                <a:gd name="connsiteY136" fmla="*/ 1121597 h 2832735"/>
                <a:gd name="connsiteX137" fmla="*/ 897884 w 4562162"/>
                <a:gd name="connsiteY137" fmla="*/ 1125607 h 2832735"/>
                <a:gd name="connsiteX138" fmla="*/ 899170 w 4562162"/>
                <a:gd name="connsiteY138" fmla="*/ 1134123 h 2832735"/>
                <a:gd name="connsiteX139" fmla="*/ 899446 w 4562162"/>
                <a:gd name="connsiteY139" fmla="*/ 1137599 h 2832735"/>
                <a:gd name="connsiteX140" fmla="*/ 902722 w 4562162"/>
                <a:gd name="connsiteY140" fmla="*/ 1142743 h 2832735"/>
                <a:gd name="connsiteX141" fmla="*/ 899617 w 4562162"/>
                <a:gd name="connsiteY141" fmla="*/ 1143924 h 2832735"/>
                <a:gd name="connsiteX142" fmla="*/ 896445 w 4562162"/>
                <a:gd name="connsiteY142" fmla="*/ 1143067 h 2832735"/>
                <a:gd name="connsiteX143" fmla="*/ 893483 w 4562162"/>
                <a:gd name="connsiteY143" fmla="*/ 1143038 h 2832735"/>
                <a:gd name="connsiteX144" fmla="*/ 890501 w 4562162"/>
                <a:gd name="connsiteY144" fmla="*/ 1144276 h 2832735"/>
                <a:gd name="connsiteX145" fmla="*/ 887806 w 4562162"/>
                <a:gd name="connsiteY145" fmla="*/ 1146515 h 2832735"/>
                <a:gd name="connsiteX146" fmla="*/ 881586 w 4562162"/>
                <a:gd name="connsiteY146" fmla="*/ 1154106 h 2832735"/>
                <a:gd name="connsiteX147" fmla="*/ 880824 w 4562162"/>
                <a:gd name="connsiteY147" fmla="*/ 1156164 h 2832735"/>
                <a:gd name="connsiteX148" fmla="*/ 880224 w 4562162"/>
                <a:gd name="connsiteY148" fmla="*/ 1158973 h 2832735"/>
                <a:gd name="connsiteX149" fmla="*/ 882272 w 4562162"/>
                <a:gd name="connsiteY149" fmla="*/ 1161964 h 2832735"/>
                <a:gd name="connsiteX150" fmla="*/ 884358 w 4562162"/>
                <a:gd name="connsiteY150" fmla="*/ 1163917 h 2832735"/>
                <a:gd name="connsiteX151" fmla="*/ 890597 w 4562162"/>
                <a:gd name="connsiteY151" fmla="*/ 1165127 h 2832735"/>
                <a:gd name="connsiteX152" fmla="*/ 888530 w 4562162"/>
                <a:gd name="connsiteY152" fmla="*/ 1169565 h 2832735"/>
                <a:gd name="connsiteX153" fmla="*/ 888102 w 4562162"/>
                <a:gd name="connsiteY153" fmla="*/ 1172070 h 2832735"/>
                <a:gd name="connsiteX154" fmla="*/ 889178 w 4562162"/>
                <a:gd name="connsiteY154" fmla="*/ 1175766 h 2832735"/>
                <a:gd name="connsiteX155" fmla="*/ 886110 w 4562162"/>
                <a:gd name="connsiteY155" fmla="*/ 1181710 h 2832735"/>
                <a:gd name="connsiteX156" fmla="*/ 885177 w 4562162"/>
                <a:gd name="connsiteY156" fmla="*/ 1185786 h 2832735"/>
                <a:gd name="connsiteX157" fmla="*/ 884958 w 4562162"/>
                <a:gd name="connsiteY157" fmla="*/ 1189854 h 2832735"/>
                <a:gd name="connsiteX158" fmla="*/ 883787 w 4562162"/>
                <a:gd name="connsiteY158" fmla="*/ 1194626 h 2832735"/>
                <a:gd name="connsiteX159" fmla="*/ 882729 w 4562162"/>
                <a:gd name="connsiteY159" fmla="*/ 1197788 h 2832735"/>
                <a:gd name="connsiteX160" fmla="*/ 881758 w 4562162"/>
                <a:gd name="connsiteY160" fmla="*/ 1199274 h 2832735"/>
                <a:gd name="connsiteX161" fmla="*/ 878443 w 4562162"/>
                <a:gd name="connsiteY161" fmla="*/ 1202055 h 2832735"/>
                <a:gd name="connsiteX162" fmla="*/ 876967 w 4562162"/>
                <a:gd name="connsiteY162" fmla="*/ 1206922 h 2832735"/>
                <a:gd name="connsiteX163" fmla="*/ 874976 w 4562162"/>
                <a:gd name="connsiteY163" fmla="*/ 1210656 h 2832735"/>
                <a:gd name="connsiteX164" fmla="*/ 872823 w 4562162"/>
                <a:gd name="connsiteY164" fmla="*/ 1212761 h 2832735"/>
                <a:gd name="connsiteX165" fmla="*/ 867927 w 4562162"/>
                <a:gd name="connsiteY165" fmla="*/ 1212637 h 2832735"/>
                <a:gd name="connsiteX166" fmla="*/ 863022 w 4562162"/>
                <a:gd name="connsiteY166" fmla="*/ 1210713 h 2832735"/>
                <a:gd name="connsiteX167" fmla="*/ 860879 w 4562162"/>
                <a:gd name="connsiteY167" fmla="*/ 1211675 h 2832735"/>
                <a:gd name="connsiteX168" fmla="*/ 856802 w 4562162"/>
                <a:gd name="connsiteY168" fmla="*/ 1215400 h 2832735"/>
                <a:gd name="connsiteX169" fmla="*/ 854869 w 4562162"/>
                <a:gd name="connsiteY169" fmla="*/ 1217886 h 2832735"/>
                <a:gd name="connsiteX170" fmla="*/ 880748 w 4562162"/>
                <a:gd name="connsiteY170" fmla="*/ 283969 h 2832735"/>
                <a:gd name="connsiteX171" fmla="*/ 882262 w 4562162"/>
                <a:gd name="connsiteY171" fmla="*/ 285655 h 2832735"/>
                <a:gd name="connsiteX172" fmla="*/ 883034 w 4562162"/>
                <a:gd name="connsiteY172" fmla="*/ 287579 h 2832735"/>
                <a:gd name="connsiteX173" fmla="*/ 888921 w 4562162"/>
                <a:gd name="connsiteY173" fmla="*/ 288465 h 2832735"/>
                <a:gd name="connsiteX174" fmla="*/ 906694 w 4562162"/>
                <a:gd name="connsiteY174" fmla="*/ 286598 h 2832735"/>
                <a:gd name="connsiteX175" fmla="*/ 910218 w 4562162"/>
                <a:gd name="connsiteY175" fmla="*/ 280730 h 2832735"/>
                <a:gd name="connsiteX176" fmla="*/ 913562 w 4562162"/>
                <a:gd name="connsiteY176" fmla="*/ 279816 h 2832735"/>
                <a:gd name="connsiteX177" fmla="*/ 915533 w 4562162"/>
                <a:gd name="connsiteY177" fmla="*/ 273491 h 2832735"/>
                <a:gd name="connsiteX178" fmla="*/ 905760 w 4562162"/>
                <a:gd name="connsiteY178" fmla="*/ 264766 h 2832735"/>
                <a:gd name="connsiteX179" fmla="*/ 902008 w 4562162"/>
                <a:gd name="connsiteY179" fmla="*/ 257927 h 2832735"/>
                <a:gd name="connsiteX180" fmla="*/ 901560 w 4562162"/>
                <a:gd name="connsiteY180" fmla="*/ 252155 h 2832735"/>
                <a:gd name="connsiteX181" fmla="*/ 897731 w 4562162"/>
                <a:gd name="connsiteY181" fmla="*/ 250517 h 2832735"/>
                <a:gd name="connsiteX182" fmla="*/ 888854 w 4562162"/>
                <a:gd name="connsiteY182" fmla="*/ 252155 h 2832735"/>
                <a:gd name="connsiteX183" fmla="*/ 885168 w 4562162"/>
                <a:gd name="connsiteY183" fmla="*/ 260928 h 2832735"/>
                <a:gd name="connsiteX184" fmla="*/ 884215 w 4562162"/>
                <a:gd name="connsiteY184" fmla="*/ 265557 h 2832735"/>
                <a:gd name="connsiteX185" fmla="*/ 881434 w 4562162"/>
                <a:gd name="connsiteY185" fmla="*/ 268977 h 2832735"/>
                <a:gd name="connsiteX186" fmla="*/ 873252 w 4562162"/>
                <a:gd name="connsiteY186" fmla="*/ 272234 h 2832735"/>
                <a:gd name="connsiteX187" fmla="*/ 871728 w 4562162"/>
                <a:gd name="connsiteY187" fmla="*/ 274225 h 2832735"/>
                <a:gd name="connsiteX188" fmla="*/ 875214 w 4562162"/>
                <a:gd name="connsiteY188" fmla="*/ 282178 h 2832735"/>
                <a:gd name="connsiteX189" fmla="*/ 880748 w 4562162"/>
                <a:gd name="connsiteY189" fmla="*/ 283969 h 2832735"/>
                <a:gd name="connsiteX190" fmla="*/ 965387 w 4562162"/>
                <a:gd name="connsiteY190" fmla="*/ 120739 h 2832735"/>
                <a:gd name="connsiteX191" fmla="*/ 978084 w 4562162"/>
                <a:gd name="connsiteY191" fmla="*/ 114529 h 2832735"/>
                <a:gd name="connsiteX192" fmla="*/ 982675 w 4562162"/>
                <a:gd name="connsiteY192" fmla="*/ 122463 h 2832735"/>
                <a:gd name="connsiteX193" fmla="*/ 986657 w 4562162"/>
                <a:gd name="connsiteY193" fmla="*/ 123054 h 2832735"/>
                <a:gd name="connsiteX194" fmla="*/ 990838 w 4562162"/>
                <a:gd name="connsiteY194" fmla="*/ 119034 h 2832735"/>
                <a:gd name="connsiteX195" fmla="*/ 994924 w 4562162"/>
                <a:gd name="connsiteY195" fmla="*/ 112090 h 2832735"/>
                <a:gd name="connsiteX196" fmla="*/ 1003945 w 4562162"/>
                <a:gd name="connsiteY196" fmla="*/ 122501 h 2832735"/>
                <a:gd name="connsiteX197" fmla="*/ 1011736 w 4562162"/>
                <a:gd name="connsiteY197" fmla="*/ 129959 h 2832735"/>
                <a:gd name="connsiteX198" fmla="*/ 1020261 w 4562162"/>
                <a:gd name="connsiteY198" fmla="*/ 124025 h 2832735"/>
                <a:gd name="connsiteX199" fmla="*/ 1024080 w 4562162"/>
                <a:gd name="connsiteY199" fmla="*/ 119177 h 2832735"/>
                <a:gd name="connsiteX200" fmla="*/ 1026814 w 4562162"/>
                <a:gd name="connsiteY200" fmla="*/ 109137 h 2832735"/>
                <a:gd name="connsiteX201" fmla="*/ 1024051 w 4562162"/>
                <a:gd name="connsiteY201" fmla="*/ 100603 h 2832735"/>
                <a:gd name="connsiteX202" fmla="*/ 1022632 w 4562162"/>
                <a:gd name="connsiteY202" fmla="*/ 89106 h 2832735"/>
                <a:gd name="connsiteX203" fmla="*/ 1036348 w 4562162"/>
                <a:gd name="connsiteY203" fmla="*/ 85735 h 2832735"/>
                <a:gd name="connsiteX204" fmla="*/ 1041482 w 4562162"/>
                <a:gd name="connsiteY204" fmla="*/ 80115 h 2832735"/>
                <a:gd name="connsiteX205" fmla="*/ 1038063 w 4562162"/>
                <a:gd name="connsiteY205" fmla="*/ 71895 h 2832735"/>
                <a:gd name="connsiteX206" fmla="*/ 1026852 w 4562162"/>
                <a:gd name="connsiteY206" fmla="*/ 68351 h 2832735"/>
                <a:gd name="connsiteX207" fmla="*/ 1022728 w 4562162"/>
                <a:gd name="connsiteY207" fmla="*/ 64256 h 2832735"/>
                <a:gd name="connsiteX208" fmla="*/ 1021337 w 4562162"/>
                <a:gd name="connsiteY208" fmla="*/ 57074 h 2832735"/>
                <a:gd name="connsiteX209" fmla="*/ 1018832 w 4562162"/>
                <a:gd name="connsiteY209" fmla="*/ 53692 h 2832735"/>
                <a:gd name="connsiteX210" fmla="*/ 1011879 w 4562162"/>
                <a:gd name="connsiteY210" fmla="*/ 57655 h 2832735"/>
                <a:gd name="connsiteX211" fmla="*/ 1009431 w 4562162"/>
                <a:gd name="connsiteY211" fmla="*/ 59036 h 2832735"/>
                <a:gd name="connsiteX212" fmla="*/ 1002116 w 4562162"/>
                <a:gd name="connsiteY212" fmla="*/ 57950 h 2832735"/>
                <a:gd name="connsiteX213" fmla="*/ 998953 w 4562162"/>
                <a:gd name="connsiteY213" fmla="*/ 63513 h 2832735"/>
                <a:gd name="connsiteX214" fmla="*/ 992152 w 4562162"/>
                <a:gd name="connsiteY214" fmla="*/ 79210 h 2832735"/>
                <a:gd name="connsiteX215" fmla="*/ 983752 w 4562162"/>
                <a:gd name="connsiteY215" fmla="*/ 85715 h 2832735"/>
                <a:gd name="connsiteX216" fmla="*/ 977132 w 4562162"/>
                <a:gd name="connsiteY216" fmla="*/ 100622 h 2832735"/>
                <a:gd name="connsiteX217" fmla="*/ 967111 w 4562162"/>
                <a:gd name="connsiteY217" fmla="*/ 95955 h 2832735"/>
                <a:gd name="connsiteX218" fmla="*/ 958662 w 4562162"/>
                <a:gd name="connsiteY218" fmla="*/ 99184 h 2832735"/>
                <a:gd name="connsiteX219" fmla="*/ 961511 w 4562162"/>
                <a:gd name="connsiteY219" fmla="*/ 113824 h 2832735"/>
                <a:gd name="connsiteX220" fmla="*/ 965387 w 4562162"/>
                <a:gd name="connsiteY220" fmla="*/ 120739 h 2832735"/>
                <a:gd name="connsiteX221" fmla="*/ 929554 w 4562162"/>
                <a:gd name="connsiteY221" fmla="*/ 189262 h 2832735"/>
                <a:gd name="connsiteX222" fmla="*/ 933735 w 4562162"/>
                <a:gd name="connsiteY222" fmla="*/ 189919 h 2832735"/>
                <a:gd name="connsiteX223" fmla="*/ 936155 w 4562162"/>
                <a:gd name="connsiteY223" fmla="*/ 192881 h 2832735"/>
                <a:gd name="connsiteX224" fmla="*/ 937355 w 4562162"/>
                <a:gd name="connsiteY224" fmla="*/ 197291 h 2832735"/>
                <a:gd name="connsiteX225" fmla="*/ 949357 w 4562162"/>
                <a:gd name="connsiteY225" fmla="*/ 195101 h 2832735"/>
                <a:gd name="connsiteX226" fmla="*/ 960672 w 4562162"/>
                <a:gd name="connsiteY226" fmla="*/ 203159 h 2832735"/>
                <a:gd name="connsiteX227" fmla="*/ 965263 w 4562162"/>
                <a:gd name="connsiteY227" fmla="*/ 214046 h 2832735"/>
                <a:gd name="connsiteX228" fmla="*/ 969836 w 4562162"/>
                <a:gd name="connsiteY228" fmla="*/ 215503 h 2832735"/>
                <a:gd name="connsiteX229" fmla="*/ 981380 w 4562162"/>
                <a:gd name="connsiteY229" fmla="*/ 214770 h 2832735"/>
                <a:gd name="connsiteX230" fmla="*/ 994724 w 4562162"/>
                <a:gd name="connsiteY230" fmla="*/ 209712 h 2832735"/>
                <a:gd name="connsiteX231" fmla="*/ 1015184 w 4562162"/>
                <a:gd name="connsiteY231" fmla="*/ 194501 h 2832735"/>
                <a:gd name="connsiteX232" fmla="*/ 1018222 w 4562162"/>
                <a:gd name="connsiteY232" fmla="*/ 188357 h 2832735"/>
                <a:gd name="connsiteX233" fmla="*/ 1014850 w 4562162"/>
                <a:gd name="connsiteY233" fmla="*/ 183775 h 2832735"/>
                <a:gd name="connsiteX234" fmla="*/ 997258 w 4562162"/>
                <a:gd name="connsiteY234" fmla="*/ 168097 h 2832735"/>
                <a:gd name="connsiteX235" fmla="*/ 985580 w 4562162"/>
                <a:gd name="connsiteY235" fmla="*/ 153581 h 2832735"/>
                <a:gd name="connsiteX236" fmla="*/ 977493 w 4562162"/>
                <a:gd name="connsiteY236" fmla="*/ 148295 h 2832735"/>
                <a:gd name="connsiteX237" fmla="*/ 958796 w 4562162"/>
                <a:gd name="connsiteY237" fmla="*/ 149885 h 2832735"/>
                <a:gd name="connsiteX238" fmla="*/ 938708 w 4562162"/>
                <a:gd name="connsiteY238" fmla="*/ 133340 h 2832735"/>
                <a:gd name="connsiteX239" fmla="*/ 936441 w 4562162"/>
                <a:gd name="connsiteY239" fmla="*/ 133817 h 2832735"/>
                <a:gd name="connsiteX240" fmla="*/ 930640 w 4562162"/>
                <a:gd name="connsiteY240" fmla="*/ 155581 h 2832735"/>
                <a:gd name="connsiteX241" fmla="*/ 929307 w 4562162"/>
                <a:gd name="connsiteY241" fmla="*/ 169631 h 2832735"/>
                <a:gd name="connsiteX242" fmla="*/ 925925 w 4562162"/>
                <a:gd name="connsiteY242" fmla="*/ 169964 h 2832735"/>
                <a:gd name="connsiteX243" fmla="*/ 920705 w 4562162"/>
                <a:gd name="connsiteY243" fmla="*/ 175003 h 2832735"/>
                <a:gd name="connsiteX244" fmla="*/ 921277 w 4562162"/>
                <a:gd name="connsiteY244" fmla="*/ 184804 h 2832735"/>
                <a:gd name="connsiteX245" fmla="*/ 929554 w 4562162"/>
                <a:gd name="connsiteY245" fmla="*/ 189262 h 2832735"/>
                <a:gd name="connsiteX246" fmla="*/ 1025480 w 4562162"/>
                <a:gd name="connsiteY246" fmla="*/ 29613 h 2832735"/>
                <a:gd name="connsiteX247" fmla="*/ 1034319 w 4562162"/>
                <a:gd name="connsiteY247" fmla="*/ 25994 h 2832735"/>
                <a:gd name="connsiteX248" fmla="*/ 1062685 w 4562162"/>
                <a:gd name="connsiteY248" fmla="*/ 17850 h 2832735"/>
                <a:gd name="connsiteX249" fmla="*/ 1062704 w 4562162"/>
                <a:gd name="connsiteY249" fmla="*/ 13745 h 2832735"/>
                <a:gd name="connsiteX250" fmla="*/ 1064085 w 4562162"/>
                <a:gd name="connsiteY250" fmla="*/ 5410 h 2832735"/>
                <a:gd name="connsiteX251" fmla="*/ 1060170 w 4562162"/>
                <a:gd name="connsiteY251" fmla="*/ 0 h 2832735"/>
                <a:gd name="connsiteX252" fmla="*/ 1030033 w 4562162"/>
                <a:gd name="connsiteY252" fmla="*/ 4934 h 2832735"/>
                <a:gd name="connsiteX253" fmla="*/ 1026033 w 4562162"/>
                <a:gd name="connsiteY253" fmla="*/ 10744 h 2832735"/>
                <a:gd name="connsiteX254" fmla="*/ 1024976 w 4562162"/>
                <a:gd name="connsiteY254" fmla="*/ 19926 h 2832735"/>
                <a:gd name="connsiteX255" fmla="*/ 1024004 w 4562162"/>
                <a:gd name="connsiteY255" fmla="*/ 24746 h 2832735"/>
                <a:gd name="connsiteX256" fmla="*/ 1024309 w 4562162"/>
                <a:gd name="connsiteY256" fmla="*/ 26870 h 2832735"/>
                <a:gd name="connsiteX257" fmla="*/ 1025480 w 4562162"/>
                <a:gd name="connsiteY257" fmla="*/ 29613 h 2832735"/>
                <a:gd name="connsiteX258" fmla="*/ 788184 w 4562162"/>
                <a:gd name="connsiteY258" fmla="*/ 233877 h 2832735"/>
                <a:gd name="connsiteX259" fmla="*/ 775811 w 4562162"/>
                <a:gd name="connsiteY259" fmla="*/ 235087 h 2832735"/>
                <a:gd name="connsiteX260" fmla="*/ 771525 w 4562162"/>
                <a:gd name="connsiteY260" fmla="*/ 227000 h 2832735"/>
                <a:gd name="connsiteX261" fmla="*/ 769868 w 4562162"/>
                <a:gd name="connsiteY261" fmla="*/ 225247 h 2832735"/>
                <a:gd name="connsiteX262" fmla="*/ 767286 w 4562162"/>
                <a:gd name="connsiteY262" fmla="*/ 226428 h 2832735"/>
                <a:gd name="connsiteX263" fmla="*/ 764677 w 4562162"/>
                <a:gd name="connsiteY263" fmla="*/ 229314 h 2832735"/>
                <a:gd name="connsiteX264" fmla="*/ 756323 w 4562162"/>
                <a:gd name="connsiteY264" fmla="*/ 231724 h 2832735"/>
                <a:gd name="connsiteX265" fmla="*/ 749912 w 4562162"/>
                <a:gd name="connsiteY265" fmla="*/ 236344 h 2832735"/>
                <a:gd name="connsiteX266" fmla="*/ 743150 w 4562162"/>
                <a:gd name="connsiteY266" fmla="*/ 245345 h 2832735"/>
                <a:gd name="connsiteX267" fmla="*/ 722871 w 4562162"/>
                <a:gd name="connsiteY267" fmla="*/ 268434 h 2832735"/>
                <a:gd name="connsiteX268" fmla="*/ 725376 w 4562162"/>
                <a:gd name="connsiteY268" fmla="*/ 275177 h 2832735"/>
                <a:gd name="connsiteX269" fmla="*/ 728253 w 4562162"/>
                <a:gd name="connsiteY269" fmla="*/ 278406 h 2832735"/>
                <a:gd name="connsiteX270" fmla="*/ 732139 w 4562162"/>
                <a:gd name="connsiteY270" fmla="*/ 286960 h 2832735"/>
                <a:gd name="connsiteX271" fmla="*/ 739026 w 4562162"/>
                <a:gd name="connsiteY271" fmla="*/ 287360 h 2832735"/>
                <a:gd name="connsiteX272" fmla="*/ 741550 w 4562162"/>
                <a:gd name="connsiteY272" fmla="*/ 286055 h 2832735"/>
                <a:gd name="connsiteX273" fmla="*/ 744255 w 4562162"/>
                <a:gd name="connsiteY273" fmla="*/ 279521 h 2832735"/>
                <a:gd name="connsiteX274" fmla="*/ 749551 w 4562162"/>
                <a:gd name="connsiteY274" fmla="*/ 277130 h 2832735"/>
                <a:gd name="connsiteX275" fmla="*/ 756247 w 4562162"/>
                <a:gd name="connsiteY275" fmla="*/ 278092 h 2832735"/>
                <a:gd name="connsiteX276" fmla="*/ 758514 w 4562162"/>
                <a:gd name="connsiteY276" fmla="*/ 282292 h 2832735"/>
                <a:gd name="connsiteX277" fmla="*/ 751713 w 4562162"/>
                <a:gd name="connsiteY277" fmla="*/ 291884 h 2832735"/>
                <a:gd name="connsiteX278" fmla="*/ 749293 w 4562162"/>
                <a:gd name="connsiteY278" fmla="*/ 298028 h 2832735"/>
                <a:gd name="connsiteX279" fmla="*/ 752094 w 4562162"/>
                <a:gd name="connsiteY279" fmla="*/ 302743 h 2832735"/>
                <a:gd name="connsiteX280" fmla="*/ 757504 w 4562162"/>
                <a:gd name="connsiteY280" fmla="*/ 301666 h 2832735"/>
                <a:gd name="connsiteX281" fmla="*/ 759800 w 4562162"/>
                <a:gd name="connsiteY281" fmla="*/ 299980 h 2832735"/>
                <a:gd name="connsiteX282" fmla="*/ 761676 w 4562162"/>
                <a:gd name="connsiteY282" fmla="*/ 296428 h 2832735"/>
                <a:gd name="connsiteX283" fmla="*/ 763581 w 4562162"/>
                <a:gd name="connsiteY283" fmla="*/ 294799 h 2832735"/>
                <a:gd name="connsiteX284" fmla="*/ 769439 w 4562162"/>
                <a:gd name="connsiteY284" fmla="*/ 300552 h 2832735"/>
                <a:gd name="connsiteX285" fmla="*/ 771591 w 4562162"/>
                <a:gd name="connsiteY285" fmla="*/ 298323 h 2832735"/>
                <a:gd name="connsiteX286" fmla="*/ 773353 w 4562162"/>
                <a:gd name="connsiteY286" fmla="*/ 290817 h 2832735"/>
                <a:gd name="connsiteX287" fmla="*/ 773944 w 4562162"/>
                <a:gd name="connsiteY287" fmla="*/ 286893 h 2832735"/>
                <a:gd name="connsiteX288" fmla="*/ 774678 w 4562162"/>
                <a:gd name="connsiteY288" fmla="*/ 284998 h 2832735"/>
                <a:gd name="connsiteX289" fmla="*/ 780440 w 4562162"/>
                <a:gd name="connsiteY289" fmla="*/ 290360 h 2832735"/>
                <a:gd name="connsiteX290" fmla="*/ 782964 w 4562162"/>
                <a:gd name="connsiteY290" fmla="*/ 291274 h 2832735"/>
                <a:gd name="connsiteX291" fmla="*/ 785250 w 4562162"/>
                <a:gd name="connsiteY291" fmla="*/ 290132 h 2832735"/>
                <a:gd name="connsiteX292" fmla="*/ 786136 w 4562162"/>
                <a:gd name="connsiteY292" fmla="*/ 283102 h 2832735"/>
                <a:gd name="connsiteX293" fmla="*/ 785603 w 4562162"/>
                <a:gd name="connsiteY293" fmla="*/ 277597 h 2832735"/>
                <a:gd name="connsiteX294" fmla="*/ 784764 w 4562162"/>
                <a:gd name="connsiteY294" fmla="*/ 273910 h 2832735"/>
                <a:gd name="connsiteX295" fmla="*/ 783764 w 4562162"/>
                <a:gd name="connsiteY295" fmla="*/ 272158 h 2832735"/>
                <a:gd name="connsiteX296" fmla="*/ 777535 w 4562162"/>
                <a:gd name="connsiteY296" fmla="*/ 270015 h 2832735"/>
                <a:gd name="connsiteX297" fmla="*/ 777211 w 4562162"/>
                <a:gd name="connsiteY297" fmla="*/ 268462 h 2832735"/>
                <a:gd name="connsiteX298" fmla="*/ 780792 w 4562162"/>
                <a:gd name="connsiteY298" fmla="*/ 259928 h 2832735"/>
                <a:gd name="connsiteX299" fmla="*/ 783069 w 4562162"/>
                <a:gd name="connsiteY299" fmla="*/ 257451 h 2832735"/>
                <a:gd name="connsiteX300" fmla="*/ 801519 w 4562162"/>
                <a:gd name="connsiteY300" fmla="*/ 256270 h 2832735"/>
                <a:gd name="connsiteX301" fmla="*/ 807082 w 4562162"/>
                <a:gd name="connsiteY301" fmla="*/ 248450 h 2832735"/>
                <a:gd name="connsiteX302" fmla="*/ 805901 w 4562162"/>
                <a:gd name="connsiteY302" fmla="*/ 240916 h 2832735"/>
                <a:gd name="connsiteX303" fmla="*/ 808472 w 4562162"/>
                <a:gd name="connsiteY303" fmla="*/ 236782 h 2832735"/>
                <a:gd name="connsiteX304" fmla="*/ 820065 w 4562162"/>
                <a:gd name="connsiteY304" fmla="*/ 231962 h 2832735"/>
                <a:gd name="connsiteX305" fmla="*/ 838276 w 4562162"/>
                <a:gd name="connsiteY305" fmla="*/ 229838 h 2832735"/>
                <a:gd name="connsiteX306" fmla="*/ 843229 w 4562162"/>
                <a:gd name="connsiteY306" fmla="*/ 219475 h 2832735"/>
                <a:gd name="connsiteX307" fmla="*/ 858126 w 4562162"/>
                <a:gd name="connsiteY307" fmla="*/ 205711 h 2832735"/>
                <a:gd name="connsiteX308" fmla="*/ 855126 w 4562162"/>
                <a:gd name="connsiteY308" fmla="*/ 196910 h 2832735"/>
                <a:gd name="connsiteX309" fmla="*/ 851478 w 4562162"/>
                <a:gd name="connsiteY309" fmla="*/ 196263 h 2832735"/>
                <a:gd name="connsiteX310" fmla="*/ 837123 w 4562162"/>
                <a:gd name="connsiteY310" fmla="*/ 171850 h 2832735"/>
                <a:gd name="connsiteX311" fmla="*/ 834009 w 4562162"/>
                <a:gd name="connsiteY311" fmla="*/ 167831 h 2832735"/>
                <a:gd name="connsiteX312" fmla="*/ 824122 w 4562162"/>
                <a:gd name="connsiteY312" fmla="*/ 168392 h 2832735"/>
                <a:gd name="connsiteX313" fmla="*/ 820026 w 4562162"/>
                <a:gd name="connsiteY313" fmla="*/ 165611 h 2832735"/>
                <a:gd name="connsiteX314" fmla="*/ 815911 w 4562162"/>
                <a:gd name="connsiteY314" fmla="*/ 166183 h 2832735"/>
                <a:gd name="connsiteX315" fmla="*/ 799433 w 4562162"/>
                <a:gd name="connsiteY315" fmla="*/ 176070 h 2832735"/>
                <a:gd name="connsiteX316" fmla="*/ 792394 w 4562162"/>
                <a:gd name="connsiteY316" fmla="*/ 183452 h 2832735"/>
                <a:gd name="connsiteX317" fmla="*/ 789804 w 4562162"/>
                <a:gd name="connsiteY317" fmla="*/ 201654 h 2832735"/>
                <a:gd name="connsiteX318" fmla="*/ 791013 w 4562162"/>
                <a:gd name="connsiteY318" fmla="*/ 210922 h 2832735"/>
                <a:gd name="connsiteX319" fmla="*/ 790813 w 4562162"/>
                <a:gd name="connsiteY319" fmla="*/ 226866 h 2832735"/>
                <a:gd name="connsiteX320" fmla="*/ 788184 w 4562162"/>
                <a:gd name="connsiteY320" fmla="*/ 233877 h 2832735"/>
                <a:gd name="connsiteX321" fmla="*/ 823579 w 4562162"/>
                <a:gd name="connsiteY321" fmla="*/ 138798 h 2832735"/>
                <a:gd name="connsiteX322" fmla="*/ 826427 w 4562162"/>
                <a:gd name="connsiteY322" fmla="*/ 145475 h 2832735"/>
                <a:gd name="connsiteX323" fmla="*/ 829037 w 4562162"/>
                <a:gd name="connsiteY323" fmla="*/ 146218 h 2832735"/>
                <a:gd name="connsiteX324" fmla="*/ 832723 w 4562162"/>
                <a:gd name="connsiteY324" fmla="*/ 145161 h 2832735"/>
                <a:gd name="connsiteX325" fmla="*/ 833657 w 4562162"/>
                <a:gd name="connsiteY325" fmla="*/ 140960 h 2832735"/>
                <a:gd name="connsiteX326" fmla="*/ 837866 w 4562162"/>
                <a:gd name="connsiteY326" fmla="*/ 134693 h 2832735"/>
                <a:gd name="connsiteX327" fmla="*/ 836057 w 4562162"/>
                <a:gd name="connsiteY327" fmla="*/ 127292 h 2832735"/>
                <a:gd name="connsiteX328" fmla="*/ 831713 w 4562162"/>
                <a:gd name="connsiteY328" fmla="*/ 123854 h 2832735"/>
                <a:gd name="connsiteX329" fmla="*/ 828389 w 4562162"/>
                <a:gd name="connsiteY329" fmla="*/ 124063 h 2832735"/>
                <a:gd name="connsiteX330" fmla="*/ 826522 w 4562162"/>
                <a:gd name="connsiteY330" fmla="*/ 126016 h 2832735"/>
                <a:gd name="connsiteX331" fmla="*/ 826103 w 4562162"/>
                <a:gd name="connsiteY331" fmla="*/ 128445 h 2832735"/>
                <a:gd name="connsiteX332" fmla="*/ 825008 w 4562162"/>
                <a:gd name="connsiteY332" fmla="*/ 131569 h 2832735"/>
                <a:gd name="connsiteX333" fmla="*/ 822427 w 4562162"/>
                <a:gd name="connsiteY333" fmla="*/ 132207 h 2832735"/>
                <a:gd name="connsiteX334" fmla="*/ 822664 w 4562162"/>
                <a:gd name="connsiteY334" fmla="*/ 135617 h 2832735"/>
                <a:gd name="connsiteX335" fmla="*/ 823579 w 4562162"/>
                <a:gd name="connsiteY335" fmla="*/ 138798 h 2832735"/>
                <a:gd name="connsiteX336" fmla="*/ 784584 w 4562162"/>
                <a:gd name="connsiteY336" fmla="*/ 1426178 h 2832735"/>
                <a:gd name="connsiteX337" fmla="*/ 781688 w 4562162"/>
                <a:gd name="connsiteY337" fmla="*/ 1427293 h 2832735"/>
                <a:gd name="connsiteX338" fmla="*/ 775982 w 4562162"/>
                <a:gd name="connsiteY338" fmla="*/ 1431769 h 2832735"/>
                <a:gd name="connsiteX339" fmla="*/ 770163 w 4562162"/>
                <a:gd name="connsiteY339" fmla="*/ 1438627 h 2832735"/>
                <a:gd name="connsiteX340" fmla="*/ 767658 w 4562162"/>
                <a:gd name="connsiteY340" fmla="*/ 1444400 h 2832735"/>
                <a:gd name="connsiteX341" fmla="*/ 767029 w 4562162"/>
                <a:gd name="connsiteY341" fmla="*/ 1450829 h 2832735"/>
                <a:gd name="connsiteX342" fmla="*/ 766600 w 4562162"/>
                <a:gd name="connsiteY342" fmla="*/ 1457373 h 2832735"/>
                <a:gd name="connsiteX343" fmla="*/ 766563 w 4562162"/>
                <a:gd name="connsiteY343" fmla="*/ 1461583 h 2832735"/>
                <a:gd name="connsiteX344" fmla="*/ 766982 w 4562162"/>
                <a:gd name="connsiteY344" fmla="*/ 1465764 h 2832735"/>
                <a:gd name="connsiteX345" fmla="*/ 767562 w 4562162"/>
                <a:gd name="connsiteY345" fmla="*/ 1468879 h 2832735"/>
                <a:gd name="connsiteX346" fmla="*/ 770848 w 4562162"/>
                <a:gd name="connsiteY346" fmla="*/ 1479071 h 2832735"/>
                <a:gd name="connsiteX347" fmla="*/ 776944 w 4562162"/>
                <a:gd name="connsiteY347" fmla="*/ 1484357 h 2832735"/>
                <a:gd name="connsiteX348" fmla="*/ 783450 w 4562162"/>
                <a:gd name="connsiteY348" fmla="*/ 1483624 h 2832735"/>
                <a:gd name="connsiteX349" fmla="*/ 790670 w 4562162"/>
                <a:gd name="connsiteY349" fmla="*/ 1481023 h 2832735"/>
                <a:gd name="connsiteX350" fmla="*/ 802586 w 4562162"/>
                <a:gd name="connsiteY350" fmla="*/ 1475013 h 2832735"/>
                <a:gd name="connsiteX351" fmla="*/ 808301 w 4562162"/>
                <a:gd name="connsiteY351" fmla="*/ 1466545 h 2832735"/>
                <a:gd name="connsiteX352" fmla="*/ 810473 w 4562162"/>
                <a:gd name="connsiteY352" fmla="*/ 1460611 h 2832735"/>
                <a:gd name="connsiteX353" fmla="*/ 815092 w 4562162"/>
                <a:gd name="connsiteY353" fmla="*/ 1455201 h 2832735"/>
                <a:gd name="connsiteX354" fmla="*/ 816359 w 4562162"/>
                <a:gd name="connsiteY354" fmla="*/ 1457249 h 2832735"/>
                <a:gd name="connsiteX355" fmla="*/ 816978 w 4562162"/>
                <a:gd name="connsiteY355" fmla="*/ 1461783 h 2832735"/>
                <a:gd name="connsiteX356" fmla="*/ 818483 w 4562162"/>
                <a:gd name="connsiteY356" fmla="*/ 1460945 h 2832735"/>
                <a:gd name="connsiteX357" fmla="*/ 820150 w 4562162"/>
                <a:gd name="connsiteY357" fmla="*/ 1457954 h 2832735"/>
                <a:gd name="connsiteX358" fmla="*/ 819674 w 4562162"/>
                <a:gd name="connsiteY358" fmla="*/ 1450696 h 2832735"/>
                <a:gd name="connsiteX359" fmla="*/ 817054 w 4562162"/>
                <a:gd name="connsiteY359" fmla="*/ 1445314 h 2832735"/>
                <a:gd name="connsiteX360" fmla="*/ 812492 w 4562162"/>
                <a:gd name="connsiteY360" fmla="*/ 1441361 h 2832735"/>
                <a:gd name="connsiteX361" fmla="*/ 791880 w 4562162"/>
                <a:gd name="connsiteY361" fmla="*/ 1426036 h 2832735"/>
                <a:gd name="connsiteX362" fmla="*/ 784584 w 4562162"/>
                <a:gd name="connsiteY362" fmla="*/ 1426178 h 2832735"/>
                <a:gd name="connsiteX363" fmla="*/ 689314 w 4562162"/>
                <a:gd name="connsiteY363" fmla="*/ 226638 h 2832735"/>
                <a:gd name="connsiteX364" fmla="*/ 696040 w 4562162"/>
                <a:gd name="connsiteY364" fmla="*/ 230438 h 2832735"/>
                <a:gd name="connsiteX365" fmla="*/ 704812 w 4562162"/>
                <a:gd name="connsiteY365" fmla="*/ 225133 h 2832735"/>
                <a:gd name="connsiteX366" fmla="*/ 706269 w 4562162"/>
                <a:gd name="connsiteY366" fmla="*/ 229800 h 2832735"/>
                <a:gd name="connsiteX367" fmla="*/ 707241 w 4562162"/>
                <a:gd name="connsiteY367" fmla="*/ 239049 h 2832735"/>
                <a:gd name="connsiteX368" fmla="*/ 709422 w 4562162"/>
                <a:gd name="connsiteY368" fmla="*/ 245031 h 2832735"/>
                <a:gd name="connsiteX369" fmla="*/ 715756 w 4562162"/>
                <a:gd name="connsiteY369" fmla="*/ 243411 h 2832735"/>
                <a:gd name="connsiteX370" fmla="*/ 719375 w 4562162"/>
                <a:gd name="connsiteY370" fmla="*/ 240392 h 2832735"/>
                <a:gd name="connsiteX371" fmla="*/ 722319 w 4562162"/>
                <a:gd name="connsiteY371" fmla="*/ 229838 h 2832735"/>
                <a:gd name="connsiteX372" fmla="*/ 723757 w 4562162"/>
                <a:gd name="connsiteY372" fmla="*/ 226466 h 2832735"/>
                <a:gd name="connsiteX373" fmla="*/ 732672 w 4562162"/>
                <a:gd name="connsiteY373" fmla="*/ 226343 h 2832735"/>
                <a:gd name="connsiteX374" fmla="*/ 736254 w 4562162"/>
                <a:gd name="connsiteY374" fmla="*/ 218675 h 2832735"/>
                <a:gd name="connsiteX375" fmla="*/ 737673 w 4562162"/>
                <a:gd name="connsiteY375" fmla="*/ 217713 h 2832735"/>
                <a:gd name="connsiteX376" fmla="*/ 740502 w 4562162"/>
                <a:gd name="connsiteY376" fmla="*/ 219142 h 2832735"/>
                <a:gd name="connsiteX377" fmla="*/ 743455 w 4562162"/>
                <a:gd name="connsiteY377" fmla="*/ 207912 h 2832735"/>
                <a:gd name="connsiteX378" fmla="*/ 746074 w 4562162"/>
                <a:gd name="connsiteY378" fmla="*/ 205702 h 2832735"/>
                <a:gd name="connsiteX379" fmla="*/ 748427 w 4562162"/>
                <a:gd name="connsiteY379" fmla="*/ 196758 h 2832735"/>
                <a:gd name="connsiteX380" fmla="*/ 751237 w 4562162"/>
                <a:gd name="connsiteY380" fmla="*/ 192891 h 2832735"/>
                <a:gd name="connsiteX381" fmla="*/ 753170 w 4562162"/>
                <a:gd name="connsiteY381" fmla="*/ 194386 h 2832735"/>
                <a:gd name="connsiteX382" fmla="*/ 760304 w 4562162"/>
                <a:gd name="connsiteY382" fmla="*/ 208969 h 2832735"/>
                <a:gd name="connsiteX383" fmla="*/ 775840 w 4562162"/>
                <a:gd name="connsiteY383" fmla="*/ 215351 h 2832735"/>
                <a:gd name="connsiteX384" fmla="*/ 777392 w 4562162"/>
                <a:gd name="connsiteY384" fmla="*/ 214703 h 2832735"/>
                <a:gd name="connsiteX385" fmla="*/ 777468 w 4562162"/>
                <a:gd name="connsiteY385" fmla="*/ 200768 h 2832735"/>
                <a:gd name="connsiteX386" fmla="*/ 773744 w 4562162"/>
                <a:gd name="connsiteY386" fmla="*/ 190576 h 2832735"/>
                <a:gd name="connsiteX387" fmla="*/ 771020 w 4562162"/>
                <a:gd name="connsiteY387" fmla="*/ 186071 h 2832735"/>
                <a:gd name="connsiteX388" fmla="*/ 768334 w 4562162"/>
                <a:gd name="connsiteY388" fmla="*/ 183899 h 2832735"/>
                <a:gd name="connsiteX389" fmla="*/ 765610 w 4562162"/>
                <a:gd name="connsiteY389" fmla="*/ 183147 h 2832735"/>
                <a:gd name="connsiteX390" fmla="*/ 756418 w 4562162"/>
                <a:gd name="connsiteY390" fmla="*/ 184956 h 2832735"/>
                <a:gd name="connsiteX391" fmla="*/ 744188 w 4562162"/>
                <a:gd name="connsiteY391" fmla="*/ 178079 h 2832735"/>
                <a:gd name="connsiteX392" fmla="*/ 741797 w 4562162"/>
                <a:gd name="connsiteY392" fmla="*/ 178203 h 2832735"/>
                <a:gd name="connsiteX393" fmla="*/ 732930 w 4562162"/>
                <a:gd name="connsiteY393" fmla="*/ 184671 h 2832735"/>
                <a:gd name="connsiteX394" fmla="*/ 727014 w 4562162"/>
                <a:gd name="connsiteY394" fmla="*/ 194548 h 2832735"/>
                <a:gd name="connsiteX395" fmla="*/ 714404 w 4562162"/>
                <a:gd name="connsiteY395" fmla="*/ 197882 h 2832735"/>
                <a:gd name="connsiteX396" fmla="*/ 682247 w 4562162"/>
                <a:gd name="connsiteY396" fmla="*/ 211588 h 2832735"/>
                <a:gd name="connsiteX397" fmla="*/ 676380 w 4562162"/>
                <a:gd name="connsiteY397" fmla="*/ 218313 h 2832735"/>
                <a:gd name="connsiteX398" fmla="*/ 682914 w 4562162"/>
                <a:gd name="connsiteY398" fmla="*/ 220361 h 2832735"/>
                <a:gd name="connsiteX399" fmla="*/ 689314 w 4562162"/>
                <a:gd name="connsiteY399" fmla="*/ 226638 h 2832735"/>
                <a:gd name="connsiteX400" fmla="*/ 841343 w 4562162"/>
                <a:gd name="connsiteY400" fmla="*/ 325803 h 2832735"/>
                <a:gd name="connsiteX401" fmla="*/ 850830 w 4562162"/>
                <a:gd name="connsiteY401" fmla="*/ 327555 h 2832735"/>
                <a:gd name="connsiteX402" fmla="*/ 850935 w 4562162"/>
                <a:gd name="connsiteY402" fmla="*/ 325803 h 2832735"/>
                <a:gd name="connsiteX403" fmla="*/ 850249 w 4562162"/>
                <a:gd name="connsiteY403" fmla="*/ 323917 h 2832735"/>
                <a:gd name="connsiteX404" fmla="*/ 848049 w 4562162"/>
                <a:gd name="connsiteY404" fmla="*/ 319611 h 2832735"/>
                <a:gd name="connsiteX405" fmla="*/ 845801 w 4562162"/>
                <a:gd name="connsiteY405" fmla="*/ 316706 h 2832735"/>
                <a:gd name="connsiteX406" fmla="*/ 845668 w 4562162"/>
                <a:gd name="connsiteY406" fmla="*/ 313763 h 2832735"/>
                <a:gd name="connsiteX407" fmla="*/ 846105 w 4562162"/>
                <a:gd name="connsiteY407" fmla="*/ 307848 h 2832735"/>
                <a:gd name="connsiteX408" fmla="*/ 837600 w 4562162"/>
                <a:gd name="connsiteY408" fmla="*/ 300780 h 2832735"/>
                <a:gd name="connsiteX409" fmla="*/ 830646 w 4562162"/>
                <a:gd name="connsiteY409" fmla="*/ 307858 h 2832735"/>
                <a:gd name="connsiteX410" fmla="*/ 825217 w 4562162"/>
                <a:gd name="connsiteY410" fmla="*/ 309886 h 2832735"/>
                <a:gd name="connsiteX411" fmla="*/ 815025 w 4562162"/>
                <a:gd name="connsiteY411" fmla="*/ 318345 h 2832735"/>
                <a:gd name="connsiteX412" fmla="*/ 824732 w 4562162"/>
                <a:gd name="connsiteY412" fmla="*/ 326936 h 2832735"/>
                <a:gd name="connsiteX413" fmla="*/ 841343 w 4562162"/>
                <a:gd name="connsiteY413" fmla="*/ 325803 h 2832735"/>
                <a:gd name="connsiteX414" fmla="*/ 813949 w 4562162"/>
                <a:gd name="connsiteY414" fmla="*/ 303876 h 2832735"/>
                <a:gd name="connsiteX415" fmla="*/ 814501 w 4562162"/>
                <a:gd name="connsiteY415" fmla="*/ 298418 h 2832735"/>
                <a:gd name="connsiteX416" fmla="*/ 821102 w 4562162"/>
                <a:gd name="connsiteY416" fmla="*/ 288598 h 2832735"/>
                <a:gd name="connsiteX417" fmla="*/ 820855 w 4562162"/>
                <a:gd name="connsiteY417" fmla="*/ 286522 h 2832735"/>
                <a:gd name="connsiteX418" fmla="*/ 819283 w 4562162"/>
                <a:gd name="connsiteY418" fmla="*/ 281207 h 2832735"/>
                <a:gd name="connsiteX419" fmla="*/ 809463 w 4562162"/>
                <a:gd name="connsiteY419" fmla="*/ 279511 h 2832735"/>
                <a:gd name="connsiteX420" fmla="*/ 800709 w 4562162"/>
                <a:gd name="connsiteY420" fmla="*/ 290703 h 2832735"/>
                <a:gd name="connsiteX421" fmla="*/ 801567 w 4562162"/>
                <a:gd name="connsiteY421" fmla="*/ 294265 h 2832735"/>
                <a:gd name="connsiteX422" fmla="*/ 811787 w 4562162"/>
                <a:gd name="connsiteY422" fmla="*/ 305981 h 2832735"/>
                <a:gd name="connsiteX423" fmla="*/ 813949 w 4562162"/>
                <a:gd name="connsiteY423" fmla="*/ 303876 h 2832735"/>
                <a:gd name="connsiteX424" fmla="*/ 1163174 w 4562162"/>
                <a:gd name="connsiteY424" fmla="*/ 158944 h 2832735"/>
                <a:gd name="connsiteX425" fmla="*/ 1155249 w 4562162"/>
                <a:gd name="connsiteY425" fmla="*/ 171326 h 2832735"/>
                <a:gd name="connsiteX426" fmla="*/ 1149191 w 4562162"/>
                <a:gd name="connsiteY426" fmla="*/ 178194 h 2832735"/>
                <a:gd name="connsiteX427" fmla="*/ 1147257 w 4562162"/>
                <a:gd name="connsiteY427" fmla="*/ 183423 h 2832735"/>
                <a:gd name="connsiteX428" fmla="*/ 1153677 w 4562162"/>
                <a:gd name="connsiteY428" fmla="*/ 193310 h 2832735"/>
                <a:gd name="connsiteX429" fmla="*/ 1160145 w 4562162"/>
                <a:gd name="connsiteY429" fmla="*/ 201597 h 2832735"/>
                <a:gd name="connsiteX430" fmla="*/ 1165107 w 4562162"/>
                <a:gd name="connsiteY430" fmla="*/ 204121 h 2832735"/>
                <a:gd name="connsiteX431" fmla="*/ 1170079 w 4562162"/>
                <a:gd name="connsiteY431" fmla="*/ 203711 h 2832735"/>
                <a:gd name="connsiteX432" fmla="*/ 1201474 w 4562162"/>
                <a:gd name="connsiteY432" fmla="*/ 194529 h 2832735"/>
                <a:gd name="connsiteX433" fmla="*/ 1213485 w 4562162"/>
                <a:gd name="connsiteY433" fmla="*/ 183937 h 2832735"/>
                <a:gd name="connsiteX434" fmla="*/ 1225239 w 4562162"/>
                <a:gd name="connsiteY434" fmla="*/ 165087 h 2832735"/>
                <a:gd name="connsiteX435" fmla="*/ 1223486 w 4562162"/>
                <a:gd name="connsiteY435" fmla="*/ 158744 h 2832735"/>
                <a:gd name="connsiteX436" fmla="*/ 1223172 w 4562162"/>
                <a:gd name="connsiteY436" fmla="*/ 151895 h 2832735"/>
                <a:gd name="connsiteX437" fmla="*/ 1223763 w 4562162"/>
                <a:gd name="connsiteY437" fmla="*/ 143561 h 2832735"/>
                <a:gd name="connsiteX438" fmla="*/ 1221829 w 4562162"/>
                <a:gd name="connsiteY438" fmla="*/ 136731 h 2832735"/>
                <a:gd name="connsiteX439" fmla="*/ 1218143 w 4562162"/>
                <a:gd name="connsiteY439" fmla="*/ 128483 h 2832735"/>
                <a:gd name="connsiteX440" fmla="*/ 1214295 w 4562162"/>
                <a:gd name="connsiteY440" fmla="*/ 124063 h 2832735"/>
                <a:gd name="connsiteX441" fmla="*/ 1208256 w 4562162"/>
                <a:gd name="connsiteY441" fmla="*/ 119215 h 2832735"/>
                <a:gd name="connsiteX442" fmla="*/ 1202198 w 4562162"/>
                <a:gd name="connsiteY442" fmla="*/ 118996 h 2832735"/>
                <a:gd name="connsiteX443" fmla="*/ 1195111 w 4562162"/>
                <a:gd name="connsiteY443" fmla="*/ 123063 h 2832735"/>
                <a:gd name="connsiteX444" fmla="*/ 1193663 w 4562162"/>
                <a:gd name="connsiteY444" fmla="*/ 128407 h 2832735"/>
                <a:gd name="connsiteX445" fmla="*/ 1192444 w 4562162"/>
                <a:gd name="connsiteY445" fmla="*/ 135007 h 2832735"/>
                <a:gd name="connsiteX446" fmla="*/ 1191254 w 4562162"/>
                <a:gd name="connsiteY446" fmla="*/ 147171 h 2832735"/>
                <a:gd name="connsiteX447" fmla="*/ 1189377 w 4562162"/>
                <a:gd name="connsiteY447" fmla="*/ 153572 h 2832735"/>
                <a:gd name="connsiteX448" fmla="*/ 1182967 w 4562162"/>
                <a:gd name="connsiteY448" fmla="*/ 156505 h 2832735"/>
                <a:gd name="connsiteX449" fmla="*/ 1176518 w 4562162"/>
                <a:gd name="connsiteY449" fmla="*/ 156543 h 2832735"/>
                <a:gd name="connsiteX450" fmla="*/ 1163174 w 4562162"/>
                <a:gd name="connsiteY450" fmla="*/ 158944 h 2832735"/>
                <a:gd name="connsiteX451" fmla="*/ 965578 w 4562162"/>
                <a:gd name="connsiteY451" fmla="*/ 299161 h 2832735"/>
                <a:gd name="connsiteX452" fmla="*/ 967921 w 4562162"/>
                <a:gd name="connsiteY452" fmla="*/ 301895 h 2832735"/>
                <a:gd name="connsiteX453" fmla="*/ 978322 w 4562162"/>
                <a:gd name="connsiteY453" fmla="*/ 303552 h 2832735"/>
                <a:gd name="connsiteX454" fmla="*/ 999344 w 4562162"/>
                <a:gd name="connsiteY454" fmla="*/ 304324 h 2832735"/>
                <a:gd name="connsiteX455" fmla="*/ 1001839 w 4562162"/>
                <a:gd name="connsiteY455" fmla="*/ 300723 h 2832735"/>
                <a:gd name="connsiteX456" fmla="*/ 1001639 w 4562162"/>
                <a:gd name="connsiteY456" fmla="*/ 293770 h 2832735"/>
                <a:gd name="connsiteX457" fmla="*/ 1002878 w 4562162"/>
                <a:gd name="connsiteY457" fmla="*/ 285226 h 2832735"/>
                <a:gd name="connsiteX458" fmla="*/ 1002982 w 4562162"/>
                <a:gd name="connsiteY458" fmla="*/ 265805 h 2832735"/>
                <a:gd name="connsiteX459" fmla="*/ 1001811 w 4562162"/>
                <a:gd name="connsiteY459" fmla="*/ 260404 h 2832735"/>
                <a:gd name="connsiteX460" fmla="*/ 998220 w 4562162"/>
                <a:gd name="connsiteY460" fmla="*/ 257966 h 2832735"/>
                <a:gd name="connsiteX461" fmla="*/ 991876 w 4562162"/>
                <a:gd name="connsiteY461" fmla="*/ 258432 h 2832735"/>
                <a:gd name="connsiteX462" fmla="*/ 990486 w 4562162"/>
                <a:gd name="connsiteY462" fmla="*/ 263681 h 2832735"/>
                <a:gd name="connsiteX463" fmla="*/ 973626 w 4562162"/>
                <a:gd name="connsiteY463" fmla="*/ 261928 h 2832735"/>
                <a:gd name="connsiteX464" fmla="*/ 972693 w 4562162"/>
                <a:gd name="connsiteY464" fmla="*/ 265309 h 2832735"/>
                <a:gd name="connsiteX465" fmla="*/ 973293 w 4562162"/>
                <a:gd name="connsiteY465" fmla="*/ 283664 h 2832735"/>
                <a:gd name="connsiteX466" fmla="*/ 971426 w 4562162"/>
                <a:gd name="connsiteY466" fmla="*/ 290036 h 2832735"/>
                <a:gd name="connsiteX467" fmla="*/ 965578 w 4562162"/>
                <a:gd name="connsiteY467" fmla="*/ 299161 h 2832735"/>
                <a:gd name="connsiteX468" fmla="*/ 951443 w 4562162"/>
                <a:gd name="connsiteY468" fmla="*/ 280054 h 2832735"/>
                <a:gd name="connsiteX469" fmla="*/ 959053 w 4562162"/>
                <a:gd name="connsiteY469" fmla="*/ 272634 h 2832735"/>
                <a:gd name="connsiteX470" fmla="*/ 957853 w 4562162"/>
                <a:gd name="connsiteY470" fmla="*/ 268129 h 2832735"/>
                <a:gd name="connsiteX471" fmla="*/ 955672 w 4562162"/>
                <a:gd name="connsiteY471" fmla="*/ 265681 h 2832735"/>
                <a:gd name="connsiteX472" fmla="*/ 952652 w 4562162"/>
                <a:gd name="connsiteY472" fmla="*/ 264462 h 2832735"/>
                <a:gd name="connsiteX473" fmla="*/ 948680 w 4562162"/>
                <a:gd name="connsiteY473" fmla="*/ 269196 h 2832735"/>
                <a:gd name="connsiteX474" fmla="*/ 945689 w 4562162"/>
                <a:gd name="connsiteY474" fmla="*/ 275387 h 2832735"/>
                <a:gd name="connsiteX475" fmla="*/ 947528 w 4562162"/>
                <a:gd name="connsiteY475" fmla="*/ 279806 h 2832735"/>
                <a:gd name="connsiteX476" fmla="*/ 951443 w 4562162"/>
                <a:gd name="connsiteY476" fmla="*/ 280054 h 2832735"/>
                <a:gd name="connsiteX477" fmla="*/ 1055751 w 4562162"/>
                <a:gd name="connsiteY477" fmla="*/ 102518 h 2832735"/>
                <a:gd name="connsiteX478" fmla="*/ 1061523 w 4562162"/>
                <a:gd name="connsiteY478" fmla="*/ 100232 h 2832735"/>
                <a:gd name="connsiteX479" fmla="*/ 1063171 w 4562162"/>
                <a:gd name="connsiteY479" fmla="*/ 96717 h 2832735"/>
                <a:gd name="connsiteX480" fmla="*/ 1060656 w 4562162"/>
                <a:gd name="connsiteY480" fmla="*/ 89430 h 2832735"/>
                <a:gd name="connsiteX481" fmla="*/ 1055160 w 4562162"/>
                <a:gd name="connsiteY481" fmla="*/ 83791 h 2832735"/>
                <a:gd name="connsiteX482" fmla="*/ 1049960 w 4562162"/>
                <a:gd name="connsiteY482" fmla="*/ 84839 h 2832735"/>
                <a:gd name="connsiteX483" fmla="*/ 1043388 w 4562162"/>
                <a:gd name="connsiteY483" fmla="*/ 90449 h 2832735"/>
                <a:gd name="connsiteX484" fmla="*/ 1042740 w 4562162"/>
                <a:gd name="connsiteY484" fmla="*/ 94555 h 2832735"/>
                <a:gd name="connsiteX485" fmla="*/ 1045654 w 4562162"/>
                <a:gd name="connsiteY485" fmla="*/ 98755 h 2832735"/>
                <a:gd name="connsiteX486" fmla="*/ 1055751 w 4562162"/>
                <a:gd name="connsiteY486" fmla="*/ 102518 h 2832735"/>
                <a:gd name="connsiteX487" fmla="*/ 1031500 w 4562162"/>
                <a:gd name="connsiteY487" fmla="*/ 137036 h 2832735"/>
                <a:gd name="connsiteX488" fmla="*/ 1029157 w 4562162"/>
                <a:gd name="connsiteY488" fmla="*/ 133636 h 2832735"/>
                <a:gd name="connsiteX489" fmla="*/ 1027757 w 4562162"/>
                <a:gd name="connsiteY489" fmla="*/ 132912 h 2832735"/>
                <a:gd name="connsiteX490" fmla="*/ 1017241 w 4562162"/>
                <a:gd name="connsiteY490" fmla="*/ 147885 h 2832735"/>
                <a:gd name="connsiteX491" fmla="*/ 1010669 w 4562162"/>
                <a:gd name="connsiteY491" fmla="*/ 145275 h 2832735"/>
                <a:gd name="connsiteX492" fmla="*/ 1005344 w 4562162"/>
                <a:gd name="connsiteY492" fmla="*/ 150371 h 2832735"/>
                <a:gd name="connsiteX493" fmla="*/ 1010535 w 4562162"/>
                <a:gd name="connsiteY493" fmla="*/ 167726 h 2832735"/>
                <a:gd name="connsiteX494" fmla="*/ 1019747 w 4562162"/>
                <a:gd name="connsiteY494" fmla="*/ 172126 h 2832735"/>
                <a:gd name="connsiteX495" fmla="*/ 1024776 w 4562162"/>
                <a:gd name="connsiteY495" fmla="*/ 188195 h 2832735"/>
                <a:gd name="connsiteX496" fmla="*/ 1034072 w 4562162"/>
                <a:gd name="connsiteY496" fmla="*/ 192948 h 2832735"/>
                <a:gd name="connsiteX497" fmla="*/ 1043597 w 4562162"/>
                <a:gd name="connsiteY497" fmla="*/ 192434 h 2832735"/>
                <a:gd name="connsiteX498" fmla="*/ 1049417 w 4562162"/>
                <a:gd name="connsiteY498" fmla="*/ 190529 h 2832735"/>
                <a:gd name="connsiteX499" fmla="*/ 1051312 w 4562162"/>
                <a:gd name="connsiteY499" fmla="*/ 181785 h 2832735"/>
                <a:gd name="connsiteX500" fmla="*/ 1050560 w 4562162"/>
                <a:gd name="connsiteY500" fmla="*/ 170688 h 2832735"/>
                <a:gd name="connsiteX501" fmla="*/ 1048226 w 4562162"/>
                <a:gd name="connsiteY501" fmla="*/ 164602 h 2832735"/>
                <a:gd name="connsiteX502" fmla="*/ 1046797 w 4562162"/>
                <a:gd name="connsiteY502" fmla="*/ 154838 h 2832735"/>
                <a:gd name="connsiteX503" fmla="*/ 1043073 w 4562162"/>
                <a:gd name="connsiteY503" fmla="*/ 146161 h 2832735"/>
                <a:gd name="connsiteX504" fmla="*/ 1040006 w 4562162"/>
                <a:gd name="connsiteY504" fmla="*/ 142704 h 2832735"/>
                <a:gd name="connsiteX505" fmla="*/ 1031500 w 4562162"/>
                <a:gd name="connsiteY505" fmla="*/ 137036 h 2832735"/>
                <a:gd name="connsiteX506" fmla="*/ 1061342 w 4562162"/>
                <a:gd name="connsiteY506" fmla="*/ 217246 h 2832735"/>
                <a:gd name="connsiteX507" fmla="*/ 1060856 w 4562162"/>
                <a:gd name="connsiteY507" fmla="*/ 224619 h 2832735"/>
                <a:gd name="connsiteX508" fmla="*/ 1061295 w 4562162"/>
                <a:gd name="connsiteY508" fmla="*/ 232943 h 2832735"/>
                <a:gd name="connsiteX509" fmla="*/ 1062418 w 4562162"/>
                <a:gd name="connsiteY509" fmla="*/ 235620 h 2832735"/>
                <a:gd name="connsiteX510" fmla="*/ 1070534 w 4562162"/>
                <a:gd name="connsiteY510" fmla="*/ 247526 h 2832735"/>
                <a:gd name="connsiteX511" fmla="*/ 1077220 w 4562162"/>
                <a:gd name="connsiteY511" fmla="*/ 245145 h 2832735"/>
                <a:gd name="connsiteX512" fmla="*/ 1087336 w 4562162"/>
                <a:gd name="connsiteY512" fmla="*/ 237344 h 2832735"/>
                <a:gd name="connsiteX513" fmla="*/ 1099204 w 4562162"/>
                <a:gd name="connsiteY513" fmla="*/ 246983 h 2832735"/>
                <a:gd name="connsiteX514" fmla="*/ 1107996 w 4562162"/>
                <a:gd name="connsiteY514" fmla="*/ 249565 h 2832735"/>
                <a:gd name="connsiteX515" fmla="*/ 1114244 w 4562162"/>
                <a:gd name="connsiteY515" fmla="*/ 235677 h 2832735"/>
                <a:gd name="connsiteX516" fmla="*/ 1122597 w 4562162"/>
                <a:gd name="connsiteY516" fmla="*/ 230772 h 2832735"/>
                <a:gd name="connsiteX517" fmla="*/ 1124826 w 4562162"/>
                <a:gd name="connsiteY517" fmla="*/ 222399 h 2832735"/>
                <a:gd name="connsiteX518" fmla="*/ 1127179 w 4562162"/>
                <a:gd name="connsiteY518" fmla="*/ 219999 h 2832735"/>
                <a:gd name="connsiteX519" fmla="*/ 1135370 w 4562162"/>
                <a:gd name="connsiteY519" fmla="*/ 217399 h 2832735"/>
                <a:gd name="connsiteX520" fmla="*/ 1136409 w 4562162"/>
                <a:gd name="connsiteY520" fmla="*/ 206416 h 2832735"/>
                <a:gd name="connsiteX521" fmla="*/ 1138475 w 4562162"/>
                <a:gd name="connsiteY521" fmla="*/ 198720 h 2832735"/>
                <a:gd name="connsiteX522" fmla="*/ 1139437 w 4562162"/>
                <a:gd name="connsiteY522" fmla="*/ 188033 h 2832735"/>
                <a:gd name="connsiteX523" fmla="*/ 1137838 w 4562162"/>
                <a:gd name="connsiteY523" fmla="*/ 181280 h 2832735"/>
                <a:gd name="connsiteX524" fmla="*/ 1136094 w 4562162"/>
                <a:gd name="connsiteY524" fmla="*/ 175927 h 2832735"/>
                <a:gd name="connsiteX525" fmla="*/ 1129350 w 4562162"/>
                <a:gd name="connsiteY525" fmla="*/ 172669 h 2832735"/>
                <a:gd name="connsiteX526" fmla="*/ 1122588 w 4562162"/>
                <a:gd name="connsiteY526" fmla="*/ 171479 h 2832735"/>
                <a:gd name="connsiteX527" fmla="*/ 1114987 w 4562162"/>
                <a:gd name="connsiteY527" fmla="*/ 176594 h 2832735"/>
                <a:gd name="connsiteX528" fmla="*/ 1101804 w 4562162"/>
                <a:gd name="connsiteY528" fmla="*/ 182661 h 2832735"/>
                <a:gd name="connsiteX529" fmla="*/ 1092755 w 4562162"/>
                <a:gd name="connsiteY529" fmla="*/ 186395 h 2832735"/>
                <a:gd name="connsiteX530" fmla="*/ 1087317 w 4562162"/>
                <a:gd name="connsiteY530" fmla="*/ 186861 h 2832735"/>
                <a:gd name="connsiteX531" fmla="*/ 1086164 w 4562162"/>
                <a:gd name="connsiteY531" fmla="*/ 180775 h 2832735"/>
                <a:gd name="connsiteX532" fmla="*/ 1082411 w 4562162"/>
                <a:gd name="connsiteY532" fmla="*/ 178956 h 2832735"/>
                <a:gd name="connsiteX533" fmla="*/ 1072286 w 4562162"/>
                <a:gd name="connsiteY533" fmla="*/ 181013 h 2832735"/>
                <a:gd name="connsiteX534" fmla="*/ 1068981 w 4562162"/>
                <a:gd name="connsiteY534" fmla="*/ 184337 h 2832735"/>
                <a:gd name="connsiteX535" fmla="*/ 1067838 w 4562162"/>
                <a:gd name="connsiteY535" fmla="*/ 189843 h 2832735"/>
                <a:gd name="connsiteX536" fmla="*/ 1066390 w 4562162"/>
                <a:gd name="connsiteY536" fmla="*/ 192691 h 2832735"/>
                <a:gd name="connsiteX537" fmla="*/ 1063485 w 4562162"/>
                <a:gd name="connsiteY537" fmla="*/ 201654 h 2832735"/>
                <a:gd name="connsiteX538" fmla="*/ 1061342 w 4562162"/>
                <a:gd name="connsiteY538" fmla="*/ 217246 h 2832735"/>
                <a:gd name="connsiteX539" fmla="*/ 1070181 w 4562162"/>
                <a:gd name="connsiteY539" fmla="*/ 1409938 h 2832735"/>
                <a:gd name="connsiteX540" fmla="*/ 1072525 w 4562162"/>
                <a:gd name="connsiteY540" fmla="*/ 1411081 h 2832735"/>
                <a:gd name="connsiteX541" fmla="*/ 1074877 w 4562162"/>
                <a:gd name="connsiteY541" fmla="*/ 1411891 h 2832735"/>
                <a:gd name="connsiteX542" fmla="*/ 1077735 w 4562162"/>
                <a:gd name="connsiteY542" fmla="*/ 1411786 h 2832735"/>
                <a:gd name="connsiteX543" fmla="*/ 1080582 w 4562162"/>
                <a:gd name="connsiteY543" fmla="*/ 1410243 h 2832735"/>
                <a:gd name="connsiteX544" fmla="*/ 1085650 w 4562162"/>
                <a:gd name="connsiteY544" fmla="*/ 1412500 h 2832735"/>
                <a:gd name="connsiteX545" fmla="*/ 1088631 w 4562162"/>
                <a:gd name="connsiteY545" fmla="*/ 1410376 h 2832735"/>
                <a:gd name="connsiteX546" fmla="*/ 1091651 w 4562162"/>
                <a:gd name="connsiteY546" fmla="*/ 1409557 h 2832735"/>
                <a:gd name="connsiteX547" fmla="*/ 1092642 w 4562162"/>
                <a:gd name="connsiteY547" fmla="*/ 1404328 h 2832735"/>
                <a:gd name="connsiteX548" fmla="*/ 1092736 w 4562162"/>
                <a:gd name="connsiteY548" fmla="*/ 1397213 h 2832735"/>
                <a:gd name="connsiteX549" fmla="*/ 1091936 w 4562162"/>
                <a:gd name="connsiteY549" fmla="*/ 1393374 h 2832735"/>
                <a:gd name="connsiteX550" fmla="*/ 1090384 w 4562162"/>
                <a:gd name="connsiteY550" fmla="*/ 1391231 h 2832735"/>
                <a:gd name="connsiteX551" fmla="*/ 1084497 w 4562162"/>
                <a:gd name="connsiteY551" fmla="*/ 1386507 h 2832735"/>
                <a:gd name="connsiteX552" fmla="*/ 1078716 w 4562162"/>
                <a:gd name="connsiteY552" fmla="*/ 1379811 h 2832735"/>
                <a:gd name="connsiteX553" fmla="*/ 1070181 w 4562162"/>
                <a:gd name="connsiteY553" fmla="*/ 1372838 h 2832735"/>
                <a:gd name="connsiteX554" fmla="*/ 1067314 w 4562162"/>
                <a:gd name="connsiteY554" fmla="*/ 1368733 h 2832735"/>
                <a:gd name="connsiteX555" fmla="*/ 1064552 w 4562162"/>
                <a:gd name="connsiteY555" fmla="*/ 1363828 h 2832735"/>
                <a:gd name="connsiteX556" fmla="*/ 1061456 w 4562162"/>
                <a:gd name="connsiteY556" fmla="*/ 1359808 h 2832735"/>
                <a:gd name="connsiteX557" fmla="*/ 1055532 w 4562162"/>
                <a:gd name="connsiteY557" fmla="*/ 1353798 h 2832735"/>
                <a:gd name="connsiteX558" fmla="*/ 1054455 w 4562162"/>
                <a:gd name="connsiteY558" fmla="*/ 1351931 h 2832735"/>
                <a:gd name="connsiteX559" fmla="*/ 1053313 w 4562162"/>
                <a:gd name="connsiteY559" fmla="*/ 1351560 h 2832735"/>
                <a:gd name="connsiteX560" fmla="*/ 1047674 w 4562162"/>
                <a:gd name="connsiteY560" fmla="*/ 1354131 h 2832735"/>
                <a:gd name="connsiteX561" fmla="*/ 1044568 w 4562162"/>
                <a:gd name="connsiteY561" fmla="*/ 1359970 h 2832735"/>
                <a:gd name="connsiteX562" fmla="*/ 1042892 w 4562162"/>
                <a:gd name="connsiteY562" fmla="*/ 1360665 h 2832735"/>
                <a:gd name="connsiteX563" fmla="*/ 1040330 w 4562162"/>
                <a:gd name="connsiteY563" fmla="*/ 1363256 h 2832735"/>
                <a:gd name="connsiteX564" fmla="*/ 1039073 w 4562162"/>
                <a:gd name="connsiteY564" fmla="*/ 1367333 h 2832735"/>
                <a:gd name="connsiteX565" fmla="*/ 1041616 w 4562162"/>
                <a:gd name="connsiteY565" fmla="*/ 1376096 h 2832735"/>
                <a:gd name="connsiteX566" fmla="*/ 1042616 w 4562162"/>
                <a:gd name="connsiteY566" fmla="*/ 1378182 h 2832735"/>
                <a:gd name="connsiteX567" fmla="*/ 1043378 w 4562162"/>
                <a:gd name="connsiteY567" fmla="*/ 1381411 h 2832735"/>
                <a:gd name="connsiteX568" fmla="*/ 1044607 w 4562162"/>
                <a:gd name="connsiteY568" fmla="*/ 1384306 h 2832735"/>
                <a:gd name="connsiteX569" fmla="*/ 1051893 w 4562162"/>
                <a:gd name="connsiteY569" fmla="*/ 1396651 h 2832735"/>
                <a:gd name="connsiteX570" fmla="*/ 1053265 w 4562162"/>
                <a:gd name="connsiteY570" fmla="*/ 1397394 h 2832735"/>
                <a:gd name="connsiteX571" fmla="*/ 1055370 w 4562162"/>
                <a:gd name="connsiteY571" fmla="*/ 1395251 h 2832735"/>
                <a:gd name="connsiteX572" fmla="*/ 1057027 w 4562162"/>
                <a:gd name="connsiteY572" fmla="*/ 1394384 h 2832735"/>
                <a:gd name="connsiteX573" fmla="*/ 1060342 w 4562162"/>
                <a:gd name="connsiteY573" fmla="*/ 1396203 h 2832735"/>
                <a:gd name="connsiteX574" fmla="*/ 1063371 w 4562162"/>
                <a:gd name="connsiteY574" fmla="*/ 1396822 h 2832735"/>
                <a:gd name="connsiteX575" fmla="*/ 1066609 w 4562162"/>
                <a:gd name="connsiteY575" fmla="*/ 1398699 h 2832735"/>
                <a:gd name="connsiteX576" fmla="*/ 1068714 w 4562162"/>
                <a:gd name="connsiteY576" fmla="*/ 1404538 h 2832735"/>
                <a:gd name="connsiteX577" fmla="*/ 1068628 w 4562162"/>
                <a:gd name="connsiteY577" fmla="*/ 1408567 h 2832735"/>
                <a:gd name="connsiteX578" fmla="*/ 1070181 w 4562162"/>
                <a:gd name="connsiteY578" fmla="*/ 1409938 h 2832735"/>
                <a:gd name="connsiteX579" fmla="*/ 1218819 w 4562162"/>
                <a:gd name="connsiteY579" fmla="*/ 778126 h 2832735"/>
                <a:gd name="connsiteX580" fmla="*/ 1215494 w 4562162"/>
                <a:gd name="connsiteY580" fmla="*/ 778469 h 2832735"/>
                <a:gd name="connsiteX581" fmla="*/ 1212199 w 4562162"/>
                <a:gd name="connsiteY581" fmla="*/ 779888 h 2832735"/>
                <a:gd name="connsiteX582" fmla="*/ 1205722 w 4562162"/>
                <a:gd name="connsiteY582" fmla="*/ 786536 h 2832735"/>
                <a:gd name="connsiteX583" fmla="*/ 1199188 w 4562162"/>
                <a:gd name="connsiteY583" fmla="*/ 791975 h 2832735"/>
                <a:gd name="connsiteX584" fmla="*/ 1174137 w 4562162"/>
                <a:gd name="connsiteY584" fmla="*/ 799748 h 2832735"/>
                <a:gd name="connsiteX585" fmla="*/ 1159297 w 4562162"/>
                <a:gd name="connsiteY585" fmla="*/ 807949 h 2832735"/>
                <a:gd name="connsiteX586" fmla="*/ 1154239 w 4562162"/>
                <a:gd name="connsiteY586" fmla="*/ 806987 h 2832735"/>
                <a:gd name="connsiteX587" fmla="*/ 1145924 w 4562162"/>
                <a:gd name="connsiteY587" fmla="*/ 808634 h 2832735"/>
                <a:gd name="connsiteX588" fmla="*/ 1139676 w 4562162"/>
                <a:gd name="connsiteY588" fmla="*/ 807387 h 2832735"/>
                <a:gd name="connsiteX589" fmla="*/ 1127646 w 4562162"/>
                <a:gd name="connsiteY589" fmla="*/ 801824 h 2832735"/>
                <a:gd name="connsiteX590" fmla="*/ 1121826 w 4562162"/>
                <a:gd name="connsiteY590" fmla="*/ 800986 h 2832735"/>
                <a:gd name="connsiteX591" fmla="*/ 1111996 w 4562162"/>
                <a:gd name="connsiteY591" fmla="*/ 802843 h 2832735"/>
                <a:gd name="connsiteX592" fmla="*/ 1110806 w 4562162"/>
                <a:gd name="connsiteY592" fmla="*/ 803796 h 2832735"/>
                <a:gd name="connsiteX593" fmla="*/ 1107519 w 4562162"/>
                <a:gd name="connsiteY593" fmla="*/ 808358 h 2832735"/>
                <a:gd name="connsiteX594" fmla="*/ 1107595 w 4562162"/>
                <a:gd name="connsiteY594" fmla="*/ 815511 h 2832735"/>
                <a:gd name="connsiteX595" fmla="*/ 1108053 w 4562162"/>
                <a:gd name="connsiteY595" fmla="*/ 820998 h 2832735"/>
                <a:gd name="connsiteX596" fmla="*/ 1106548 w 4562162"/>
                <a:gd name="connsiteY596" fmla="*/ 824398 h 2832735"/>
                <a:gd name="connsiteX597" fmla="*/ 1105062 w 4562162"/>
                <a:gd name="connsiteY597" fmla="*/ 826399 h 2832735"/>
                <a:gd name="connsiteX598" fmla="*/ 1101290 w 4562162"/>
                <a:gd name="connsiteY598" fmla="*/ 826675 h 2832735"/>
                <a:gd name="connsiteX599" fmla="*/ 1099404 w 4562162"/>
                <a:gd name="connsiteY599" fmla="*/ 822760 h 2832735"/>
                <a:gd name="connsiteX600" fmla="*/ 1096080 w 4562162"/>
                <a:gd name="connsiteY600" fmla="*/ 822246 h 2832735"/>
                <a:gd name="connsiteX601" fmla="*/ 1087336 w 4562162"/>
                <a:gd name="connsiteY601" fmla="*/ 823627 h 2832735"/>
                <a:gd name="connsiteX602" fmla="*/ 1083040 w 4562162"/>
                <a:gd name="connsiteY602" fmla="*/ 826922 h 2832735"/>
                <a:gd name="connsiteX603" fmla="*/ 1080849 w 4562162"/>
                <a:gd name="connsiteY603" fmla="*/ 836076 h 2832735"/>
                <a:gd name="connsiteX604" fmla="*/ 1074048 w 4562162"/>
                <a:gd name="connsiteY604" fmla="*/ 840257 h 2832735"/>
                <a:gd name="connsiteX605" fmla="*/ 1062409 w 4562162"/>
                <a:gd name="connsiteY605" fmla="*/ 844525 h 2832735"/>
                <a:gd name="connsiteX606" fmla="*/ 1056094 w 4562162"/>
                <a:gd name="connsiteY606" fmla="*/ 848182 h 2832735"/>
                <a:gd name="connsiteX607" fmla="*/ 1053008 w 4562162"/>
                <a:gd name="connsiteY607" fmla="*/ 848392 h 2832735"/>
                <a:gd name="connsiteX608" fmla="*/ 1049979 w 4562162"/>
                <a:gd name="connsiteY608" fmla="*/ 850249 h 2832735"/>
                <a:gd name="connsiteX609" fmla="*/ 1043864 w 4562162"/>
                <a:gd name="connsiteY609" fmla="*/ 858755 h 2832735"/>
                <a:gd name="connsiteX610" fmla="*/ 1037606 w 4562162"/>
                <a:gd name="connsiteY610" fmla="*/ 864946 h 2832735"/>
                <a:gd name="connsiteX611" fmla="*/ 1027976 w 4562162"/>
                <a:gd name="connsiteY611" fmla="*/ 871080 h 2832735"/>
                <a:gd name="connsiteX612" fmla="*/ 1028357 w 4562162"/>
                <a:gd name="connsiteY612" fmla="*/ 875833 h 2832735"/>
                <a:gd name="connsiteX613" fmla="*/ 1028919 w 4562162"/>
                <a:gd name="connsiteY613" fmla="*/ 878672 h 2832735"/>
                <a:gd name="connsiteX614" fmla="*/ 1020632 w 4562162"/>
                <a:gd name="connsiteY614" fmla="*/ 887863 h 2832735"/>
                <a:gd name="connsiteX615" fmla="*/ 1018622 w 4562162"/>
                <a:gd name="connsiteY615" fmla="*/ 893426 h 2832735"/>
                <a:gd name="connsiteX616" fmla="*/ 1016565 w 4562162"/>
                <a:gd name="connsiteY616" fmla="*/ 903827 h 2832735"/>
                <a:gd name="connsiteX617" fmla="*/ 1015908 w 4562162"/>
                <a:gd name="connsiteY617" fmla="*/ 905427 h 2832735"/>
                <a:gd name="connsiteX618" fmla="*/ 1007764 w 4562162"/>
                <a:gd name="connsiteY618" fmla="*/ 902046 h 2832735"/>
                <a:gd name="connsiteX619" fmla="*/ 1002030 w 4562162"/>
                <a:gd name="connsiteY619" fmla="*/ 900922 h 2832735"/>
                <a:gd name="connsiteX620" fmla="*/ 999411 w 4562162"/>
                <a:gd name="connsiteY620" fmla="*/ 901846 h 2832735"/>
                <a:gd name="connsiteX621" fmla="*/ 995534 w 4562162"/>
                <a:gd name="connsiteY621" fmla="*/ 904351 h 2832735"/>
                <a:gd name="connsiteX622" fmla="*/ 994600 w 4562162"/>
                <a:gd name="connsiteY622" fmla="*/ 906780 h 2832735"/>
                <a:gd name="connsiteX623" fmla="*/ 995134 w 4562162"/>
                <a:gd name="connsiteY623" fmla="*/ 912124 h 2832735"/>
                <a:gd name="connsiteX624" fmla="*/ 996391 w 4562162"/>
                <a:gd name="connsiteY624" fmla="*/ 915619 h 2832735"/>
                <a:gd name="connsiteX625" fmla="*/ 988219 w 4562162"/>
                <a:gd name="connsiteY625" fmla="*/ 930926 h 2832735"/>
                <a:gd name="connsiteX626" fmla="*/ 985942 w 4562162"/>
                <a:gd name="connsiteY626" fmla="*/ 931097 h 2832735"/>
                <a:gd name="connsiteX627" fmla="*/ 983370 w 4562162"/>
                <a:gd name="connsiteY627" fmla="*/ 926716 h 2832735"/>
                <a:gd name="connsiteX628" fmla="*/ 980684 w 4562162"/>
                <a:gd name="connsiteY628" fmla="*/ 923992 h 2832735"/>
                <a:gd name="connsiteX629" fmla="*/ 977312 w 4562162"/>
                <a:gd name="connsiteY629" fmla="*/ 921668 h 2832735"/>
                <a:gd name="connsiteX630" fmla="*/ 973931 w 4562162"/>
                <a:gd name="connsiteY630" fmla="*/ 920867 h 2832735"/>
                <a:gd name="connsiteX631" fmla="*/ 970864 w 4562162"/>
                <a:gd name="connsiteY631" fmla="*/ 923573 h 2832735"/>
                <a:gd name="connsiteX632" fmla="*/ 967902 w 4562162"/>
                <a:gd name="connsiteY632" fmla="*/ 928107 h 2832735"/>
                <a:gd name="connsiteX633" fmla="*/ 968197 w 4562162"/>
                <a:gd name="connsiteY633" fmla="*/ 931669 h 2832735"/>
                <a:gd name="connsiteX634" fmla="*/ 969311 w 4562162"/>
                <a:gd name="connsiteY634" fmla="*/ 934984 h 2832735"/>
                <a:gd name="connsiteX635" fmla="*/ 972921 w 4562162"/>
                <a:gd name="connsiteY635" fmla="*/ 940708 h 2832735"/>
                <a:gd name="connsiteX636" fmla="*/ 982066 w 4562162"/>
                <a:gd name="connsiteY636" fmla="*/ 939670 h 2832735"/>
                <a:gd name="connsiteX637" fmla="*/ 984428 w 4562162"/>
                <a:gd name="connsiteY637" fmla="*/ 943851 h 2832735"/>
                <a:gd name="connsiteX638" fmla="*/ 986304 w 4562162"/>
                <a:gd name="connsiteY638" fmla="*/ 945480 h 2832735"/>
                <a:gd name="connsiteX639" fmla="*/ 978798 w 4562162"/>
                <a:gd name="connsiteY639" fmla="*/ 951605 h 2832735"/>
                <a:gd name="connsiteX640" fmla="*/ 970664 w 4562162"/>
                <a:gd name="connsiteY640" fmla="*/ 961968 h 2832735"/>
                <a:gd name="connsiteX641" fmla="*/ 963882 w 4562162"/>
                <a:gd name="connsiteY641" fmla="*/ 976141 h 2832735"/>
                <a:gd name="connsiteX642" fmla="*/ 961806 w 4562162"/>
                <a:gd name="connsiteY642" fmla="*/ 979027 h 2832735"/>
                <a:gd name="connsiteX643" fmla="*/ 962558 w 4562162"/>
                <a:gd name="connsiteY643" fmla="*/ 982771 h 2832735"/>
                <a:gd name="connsiteX644" fmla="*/ 963930 w 4562162"/>
                <a:gd name="connsiteY644" fmla="*/ 986228 h 2832735"/>
                <a:gd name="connsiteX645" fmla="*/ 966340 w 4562162"/>
                <a:gd name="connsiteY645" fmla="*/ 987723 h 2832735"/>
                <a:gd name="connsiteX646" fmla="*/ 971569 w 4562162"/>
                <a:gd name="connsiteY646" fmla="*/ 987628 h 2832735"/>
                <a:gd name="connsiteX647" fmla="*/ 976646 w 4562162"/>
                <a:gd name="connsiteY647" fmla="*/ 992238 h 2832735"/>
                <a:gd name="connsiteX648" fmla="*/ 975074 w 4562162"/>
                <a:gd name="connsiteY648" fmla="*/ 993715 h 2832735"/>
                <a:gd name="connsiteX649" fmla="*/ 957376 w 4562162"/>
                <a:gd name="connsiteY649" fmla="*/ 998220 h 2832735"/>
                <a:gd name="connsiteX650" fmla="*/ 955367 w 4562162"/>
                <a:gd name="connsiteY650" fmla="*/ 999858 h 2832735"/>
                <a:gd name="connsiteX651" fmla="*/ 946852 w 4562162"/>
                <a:gd name="connsiteY651" fmla="*/ 1022871 h 2832735"/>
                <a:gd name="connsiteX652" fmla="*/ 944118 w 4562162"/>
                <a:gd name="connsiteY652" fmla="*/ 1028500 h 2832735"/>
                <a:gd name="connsiteX653" fmla="*/ 941737 w 4562162"/>
                <a:gd name="connsiteY653" fmla="*/ 1031758 h 2832735"/>
                <a:gd name="connsiteX654" fmla="*/ 939127 w 4562162"/>
                <a:gd name="connsiteY654" fmla="*/ 1037768 h 2832735"/>
                <a:gd name="connsiteX655" fmla="*/ 936698 w 4562162"/>
                <a:gd name="connsiteY655" fmla="*/ 1044978 h 2832735"/>
                <a:gd name="connsiteX656" fmla="*/ 935707 w 4562162"/>
                <a:gd name="connsiteY656" fmla="*/ 1045778 h 2832735"/>
                <a:gd name="connsiteX657" fmla="*/ 929850 w 4562162"/>
                <a:gd name="connsiteY657" fmla="*/ 1047293 h 2832735"/>
                <a:gd name="connsiteX658" fmla="*/ 924173 w 4562162"/>
                <a:gd name="connsiteY658" fmla="*/ 1052103 h 2832735"/>
                <a:gd name="connsiteX659" fmla="*/ 918543 w 4562162"/>
                <a:gd name="connsiteY659" fmla="*/ 1058199 h 2832735"/>
                <a:gd name="connsiteX660" fmla="*/ 915552 w 4562162"/>
                <a:gd name="connsiteY660" fmla="*/ 1060285 h 2832735"/>
                <a:gd name="connsiteX661" fmla="*/ 913181 w 4562162"/>
                <a:gd name="connsiteY661" fmla="*/ 1063581 h 2832735"/>
                <a:gd name="connsiteX662" fmla="*/ 915209 w 4562162"/>
                <a:gd name="connsiteY662" fmla="*/ 1070162 h 2832735"/>
                <a:gd name="connsiteX663" fmla="*/ 924992 w 4562162"/>
                <a:gd name="connsiteY663" fmla="*/ 1084860 h 2832735"/>
                <a:gd name="connsiteX664" fmla="*/ 923039 w 4562162"/>
                <a:gd name="connsiteY664" fmla="*/ 1090603 h 2832735"/>
                <a:gd name="connsiteX665" fmla="*/ 927545 w 4562162"/>
                <a:gd name="connsiteY665" fmla="*/ 1102776 h 2832735"/>
                <a:gd name="connsiteX666" fmla="*/ 934650 w 4562162"/>
                <a:gd name="connsiteY666" fmla="*/ 1096461 h 2832735"/>
                <a:gd name="connsiteX667" fmla="*/ 940070 w 4562162"/>
                <a:gd name="connsiteY667" fmla="*/ 1093565 h 2832735"/>
                <a:gd name="connsiteX668" fmla="*/ 946432 w 4562162"/>
                <a:gd name="connsiteY668" fmla="*/ 1093156 h 2832735"/>
                <a:gd name="connsiteX669" fmla="*/ 953748 w 4562162"/>
                <a:gd name="connsiteY669" fmla="*/ 1098937 h 2832735"/>
                <a:gd name="connsiteX670" fmla="*/ 960939 w 4562162"/>
                <a:gd name="connsiteY670" fmla="*/ 1102233 h 2832735"/>
                <a:gd name="connsiteX671" fmla="*/ 973912 w 4562162"/>
                <a:gd name="connsiteY671" fmla="*/ 1103252 h 2832735"/>
                <a:gd name="connsiteX672" fmla="*/ 979094 w 4562162"/>
                <a:gd name="connsiteY672" fmla="*/ 1106214 h 2832735"/>
                <a:gd name="connsiteX673" fmla="*/ 984485 w 4562162"/>
                <a:gd name="connsiteY673" fmla="*/ 1107786 h 2832735"/>
                <a:gd name="connsiteX674" fmla="*/ 989933 w 4562162"/>
                <a:gd name="connsiteY674" fmla="*/ 1107129 h 2832735"/>
                <a:gd name="connsiteX675" fmla="*/ 998753 w 4562162"/>
                <a:gd name="connsiteY675" fmla="*/ 1101338 h 2832735"/>
                <a:gd name="connsiteX676" fmla="*/ 1003306 w 4562162"/>
                <a:gd name="connsiteY676" fmla="*/ 1088422 h 2832735"/>
                <a:gd name="connsiteX677" fmla="*/ 1012012 w 4562162"/>
                <a:gd name="connsiteY677" fmla="*/ 1078430 h 2832735"/>
                <a:gd name="connsiteX678" fmla="*/ 1014222 w 4562162"/>
                <a:gd name="connsiteY678" fmla="*/ 1073887 h 2832735"/>
                <a:gd name="connsiteX679" fmla="*/ 1012127 w 4562162"/>
                <a:gd name="connsiteY679" fmla="*/ 1065524 h 2832735"/>
                <a:gd name="connsiteX680" fmla="*/ 1007488 w 4562162"/>
                <a:gd name="connsiteY680" fmla="*/ 1058971 h 2832735"/>
                <a:gd name="connsiteX681" fmla="*/ 1008088 w 4562162"/>
                <a:gd name="connsiteY681" fmla="*/ 1056723 h 2832735"/>
                <a:gd name="connsiteX682" fmla="*/ 1011707 w 4562162"/>
                <a:gd name="connsiteY682" fmla="*/ 1057913 h 2832735"/>
                <a:gd name="connsiteX683" fmla="*/ 1015860 w 4562162"/>
                <a:gd name="connsiteY683" fmla="*/ 1062714 h 2832735"/>
                <a:gd name="connsiteX684" fmla="*/ 1017298 w 4562162"/>
                <a:gd name="connsiteY684" fmla="*/ 1063419 h 2832735"/>
                <a:gd name="connsiteX685" fmla="*/ 1019927 w 4562162"/>
                <a:gd name="connsiteY685" fmla="*/ 1063323 h 2832735"/>
                <a:gd name="connsiteX686" fmla="*/ 1022299 w 4562162"/>
                <a:gd name="connsiteY686" fmla="*/ 1059885 h 2832735"/>
                <a:gd name="connsiteX687" fmla="*/ 1023032 w 4562162"/>
                <a:gd name="connsiteY687" fmla="*/ 1055532 h 2832735"/>
                <a:gd name="connsiteX688" fmla="*/ 1022528 w 4562162"/>
                <a:gd name="connsiteY688" fmla="*/ 1050969 h 2832735"/>
                <a:gd name="connsiteX689" fmla="*/ 1020518 w 4562162"/>
                <a:gd name="connsiteY689" fmla="*/ 1043626 h 2832735"/>
                <a:gd name="connsiteX690" fmla="*/ 1020232 w 4562162"/>
                <a:gd name="connsiteY690" fmla="*/ 1039759 h 2832735"/>
                <a:gd name="connsiteX691" fmla="*/ 1038254 w 4562162"/>
                <a:gd name="connsiteY691" fmla="*/ 1028557 h 2832735"/>
                <a:gd name="connsiteX692" fmla="*/ 1042968 w 4562162"/>
                <a:gd name="connsiteY692" fmla="*/ 1018899 h 2832735"/>
                <a:gd name="connsiteX693" fmla="*/ 1044235 w 4562162"/>
                <a:gd name="connsiteY693" fmla="*/ 1012803 h 2832735"/>
                <a:gd name="connsiteX694" fmla="*/ 1043711 w 4562162"/>
                <a:gd name="connsiteY694" fmla="*/ 1008974 h 2832735"/>
                <a:gd name="connsiteX695" fmla="*/ 1041473 w 4562162"/>
                <a:gd name="connsiteY695" fmla="*/ 999668 h 2832735"/>
                <a:gd name="connsiteX696" fmla="*/ 1039873 w 4562162"/>
                <a:gd name="connsiteY696" fmla="*/ 995448 h 2832735"/>
                <a:gd name="connsiteX697" fmla="*/ 1040749 w 4562162"/>
                <a:gd name="connsiteY697" fmla="*/ 991981 h 2832735"/>
                <a:gd name="connsiteX698" fmla="*/ 1051264 w 4562162"/>
                <a:gd name="connsiteY698" fmla="*/ 995601 h 2832735"/>
                <a:gd name="connsiteX699" fmla="*/ 1054255 w 4562162"/>
                <a:gd name="connsiteY699" fmla="*/ 993324 h 2832735"/>
                <a:gd name="connsiteX700" fmla="*/ 1055875 w 4562162"/>
                <a:gd name="connsiteY700" fmla="*/ 991124 h 2832735"/>
                <a:gd name="connsiteX701" fmla="*/ 1057084 w 4562162"/>
                <a:gd name="connsiteY701" fmla="*/ 986685 h 2832735"/>
                <a:gd name="connsiteX702" fmla="*/ 1057370 w 4562162"/>
                <a:gd name="connsiteY702" fmla="*/ 980751 h 2832735"/>
                <a:gd name="connsiteX703" fmla="*/ 1058037 w 4562162"/>
                <a:gd name="connsiteY703" fmla="*/ 975208 h 2832735"/>
                <a:gd name="connsiteX704" fmla="*/ 1059589 w 4562162"/>
                <a:gd name="connsiteY704" fmla="*/ 972455 h 2832735"/>
                <a:gd name="connsiteX705" fmla="*/ 1069105 w 4562162"/>
                <a:gd name="connsiteY705" fmla="*/ 980456 h 2832735"/>
                <a:gd name="connsiteX706" fmla="*/ 1071191 w 4562162"/>
                <a:gd name="connsiteY706" fmla="*/ 980818 h 2832735"/>
                <a:gd name="connsiteX707" fmla="*/ 1073296 w 4562162"/>
                <a:gd name="connsiteY707" fmla="*/ 978113 h 2832735"/>
                <a:gd name="connsiteX708" fmla="*/ 1073801 w 4562162"/>
                <a:gd name="connsiteY708" fmla="*/ 975341 h 2832735"/>
                <a:gd name="connsiteX709" fmla="*/ 1072810 w 4562162"/>
                <a:gd name="connsiteY709" fmla="*/ 972207 h 2832735"/>
                <a:gd name="connsiteX710" fmla="*/ 1073153 w 4562162"/>
                <a:gd name="connsiteY710" fmla="*/ 967092 h 2832735"/>
                <a:gd name="connsiteX711" fmla="*/ 1079430 w 4562162"/>
                <a:gd name="connsiteY711" fmla="*/ 967216 h 2832735"/>
                <a:gd name="connsiteX712" fmla="*/ 1082040 w 4562162"/>
                <a:gd name="connsiteY712" fmla="*/ 966073 h 2832735"/>
                <a:gd name="connsiteX713" fmla="*/ 1085840 w 4562162"/>
                <a:gd name="connsiteY713" fmla="*/ 961930 h 2832735"/>
                <a:gd name="connsiteX714" fmla="*/ 1087936 w 4562162"/>
                <a:gd name="connsiteY714" fmla="*/ 957796 h 2832735"/>
                <a:gd name="connsiteX715" fmla="*/ 1091641 w 4562162"/>
                <a:gd name="connsiteY715" fmla="*/ 953881 h 2832735"/>
                <a:gd name="connsiteX716" fmla="*/ 1093308 w 4562162"/>
                <a:gd name="connsiteY716" fmla="*/ 950881 h 2832735"/>
                <a:gd name="connsiteX717" fmla="*/ 1092060 w 4562162"/>
                <a:gd name="connsiteY717" fmla="*/ 946614 h 2832735"/>
                <a:gd name="connsiteX718" fmla="*/ 1086345 w 4562162"/>
                <a:gd name="connsiteY718" fmla="*/ 944080 h 2832735"/>
                <a:gd name="connsiteX719" fmla="*/ 1087307 w 4562162"/>
                <a:gd name="connsiteY719" fmla="*/ 940289 h 2832735"/>
                <a:gd name="connsiteX720" fmla="*/ 1092622 w 4562162"/>
                <a:gd name="connsiteY720" fmla="*/ 935412 h 2832735"/>
                <a:gd name="connsiteX721" fmla="*/ 1094175 w 4562162"/>
                <a:gd name="connsiteY721" fmla="*/ 934945 h 2832735"/>
                <a:gd name="connsiteX722" fmla="*/ 1097423 w 4562162"/>
                <a:gd name="connsiteY722" fmla="*/ 935384 h 2832735"/>
                <a:gd name="connsiteX723" fmla="*/ 1099137 w 4562162"/>
                <a:gd name="connsiteY723" fmla="*/ 933983 h 2832735"/>
                <a:gd name="connsiteX724" fmla="*/ 1102080 w 4562162"/>
                <a:gd name="connsiteY724" fmla="*/ 929602 h 2832735"/>
                <a:gd name="connsiteX725" fmla="*/ 1104929 w 4562162"/>
                <a:gd name="connsiteY725" fmla="*/ 924096 h 2832735"/>
                <a:gd name="connsiteX726" fmla="*/ 1110586 w 4562162"/>
                <a:gd name="connsiteY726" fmla="*/ 917943 h 2832735"/>
                <a:gd name="connsiteX727" fmla="*/ 1113301 w 4562162"/>
                <a:gd name="connsiteY727" fmla="*/ 911809 h 2832735"/>
                <a:gd name="connsiteX728" fmla="*/ 1116168 w 4562162"/>
                <a:gd name="connsiteY728" fmla="*/ 908247 h 2832735"/>
                <a:gd name="connsiteX729" fmla="*/ 1119654 w 4562162"/>
                <a:gd name="connsiteY729" fmla="*/ 908666 h 2832735"/>
                <a:gd name="connsiteX730" fmla="*/ 1123121 w 4562162"/>
                <a:gd name="connsiteY730" fmla="*/ 907742 h 2832735"/>
                <a:gd name="connsiteX731" fmla="*/ 1135151 w 4562162"/>
                <a:gd name="connsiteY731" fmla="*/ 896303 h 2832735"/>
                <a:gd name="connsiteX732" fmla="*/ 1161345 w 4562162"/>
                <a:gd name="connsiteY732" fmla="*/ 880510 h 2832735"/>
                <a:gd name="connsiteX733" fmla="*/ 1168584 w 4562162"/>
                <a:gd name="connsiteY733" fmla="*/ 877576 h 2832735"/>
                <a:gd name="connsiteX734" fmla="*/ 1177747 w 4562162"/>
                <a:gd name="connsiteY734" fmla="*/ 870499 h 2832735"/>
                <a:gd name="connsiteX735" fmla="*/ 1180948 w 4562162"/>
                <a:gd name="connsiteY735" fmla="*/ 870090 h 2832735"/>
                <a:gd name="connsiteX736" fmla="*/ 1193863 w 4562162"/>
                <a:gd name="connsiteY736" fmla="*/ 864994 h 2832735"/>
                <a:gd name="connsiteX737" fmla="*/ 1206751 w 4562162"/>
                <a:gd name="connsiteY737" fmla="*/ 857555 h 2832735"/>
                <a:gd name="connsiteX738" fmla="*/ 1218962 w 4562162"/>
                <a:gd name="connsiteY738" fmla="*/ 851973 h 2832735"/>
                <a:gd name="connsiteX739" fmla="*/ 1230135 w 4562162"/>
                <a:gd name="connsiteY739" fmla="*/ 844839 h 2832735"/>
                <a:gd name="connsiteX740" fmla="*/ 1247861 w 4562162"/>
                <a:gd name="connsiteY740" fmla="*/ 836133 h 2832735"/>
                <a:gd name="connsiteX741" fmla="*/ 1257881 w 4562162"/>
                <a:gd name="connsiteY741" fmla="*/ 829132 h 2832735"/>
                <a:gd name="connsiteX742" fmla="*/ 1264186 w 4562162"/>
                <a:gd name="connsiteY742" fmla="*/ 826332 h 2832735"/>
                <a:gd name="connsiteX743" fmla="*/ 1270435 w 4562162"/>
                <a:gd name="connsiteY743" fmla="*/ 822341 h 2832735"/>
                <a:gd name="connsiteX744" fmla="*/ 1276798 w 4562162"/>
                <a:gd name="connsiteY744" fmla="*/ 816416 h 2832735"/>
                <a:gd name="connsiteX745" fmla="*/ 1287494 w 4562162"/>
                <a:gd name="connsiteY745" fmla="*/ 807872 h 2832735"/>
                <a:gd name="connsiteX746" fmla="*/ 1298191 w 4562162"/>
                <a:gd name="connsiteY746" fmla="*/ 802548 h 2832735"/>
                <a:gd name="connsiteX747" fmla="*/ 1299715 w 4562162"/>
                <a:gd name="connsiteY747" fmla="*/ 799319 h 2832735"/>
                <a:gd name="connsiteX748" fmla="*/ 1308697 w 4562162"/>
                <a:gd name="connsiteY748" fmla="*/ 783888 h 2832735"/>
                <a:gd name="connsiteX749" fmla="*/ 1317822 w 4562162"/>
                <a:gd name="connsiteY749" fmla="*/ 769734 h 2832735"/>
                <a:gd name="connsiteX750" fmla="*/ 1316707 w 4562162"/>
                <a:gd name="connsiteY750" fmla="*/ 765400 h 2832735"/>
                <a:gd name="connsiteX751" fmla="*/ 1317574 w 4562162"/>
                <a:gd name="connsiteY751" fmla="*/ 759714 h 2832735"/>
                <a:gd name="connsiteX752" fmla="*/ 1318946 w 4562162"/>
                <a:gd name="connsiteY752" fmla="*/ 754151 h 2832735"/>
                <a:gd name="connsiteX753" fmla="*/ 1318146 w 4562162"/>
                <a:gd name="connsiteY753" fmla="*/ 747998 h 2832735"/>
                <a:gd name="connsiteX754" fmla="*/ 1317127 w 4562162"/>
                <a:gd name="connsiteY754" fmla="*/ 744607 h 2832735"/>
                <a:gd name="connsiteX755" fmla="*/ 1312469 w 4562162"/>
                <a:gd name="connsiteY755" fmla="*/ 735101 h 2832735"/>
                <a:gd name="connsiteX756" fmla="*/ 1306763 w 4562162"/>
                <a:gd name="connsiteY756" fmla="*/ 727672 h 2832735"/>
                <a:gd name="connsiteX757" fmla="*/ 1294238 w 4562162"/>
                <a:gd name="connsiteY757" fmla="*/ 720928 h 2832735"/>
                <a:gd name="connsiteX758" fmla="*/ 1284475 w 4562162"/>
                <a:gd name="connsiteY758" fmla="*/ 718442 h 2832735"/>
                <a:gd name="connsiteX759" fmla="*/ 1281350 w 4562162"/>
                <a:gd name="connsiteY759" fmla="*/ 718890 h 2832735"/>
                <a:gd name="connsiteX760" fmla="*/ 1274102 w 4562162"/>
                <a:gd name="connsiteY760" fmla="*/ 724110 h 2832735"/>
                <a:gd name="connsiteX761" fmla="*/ 1262472 w 4562162"/>
                <a:gd name="connsiteY761" fmla="*/ 728834 h 2832735"/>
                <a:gd name="connsiteX762" fmla="*/ 1249546 w 4562162"/>
                <a:gd name="connsiteY762" fmla="*/ 740931 h 2832735"/>
                <a:gd name="connsiteX763" fmla="*/ 1242003 w 4562162"/>
                <a:gd name="connsiteY763" fmla="*/ 749684 h 2832735"/>
                <a:gd name="connsiteX764" fmla="*/ 1239222 w 4562162"/>
                <a:gd name="connsiteY764" fmla="*/ 756447 h 2832735"/>
                <a:gd name="connsiteX765" fmla="*/ 1236650 w 4562162"/>
                <a:gd name="connsiteY765" fmla="*/ 765086 h 2832735"/>
                <a:gd name="connsiteX766" fmla="*/ 1233764 w 4562162"/>
                <a:gd name="connsiteY766" fmla="*/ 769010 h 2832735"/>
                <a:gd name="connsiteX767" fmla="*/ 1230611 w 4562162"/>
                <a:gd name="connsiteY767" fmla="*/ 769087 h 2832735"/>
                <a:gd name="connsiteX768" fmla="*/ 1227706 w 4562162"/>
                <a:gd name="connsiteY768" fmla="*/ 770325 h 2832735"/>
                <a:gd name="connsiteX769" fmla="*/ 1221857 w 4562162"/>
                <a:gd name="connsiteY769" fmla="*/ 776059 h 2832735"/>
                <a:gd name="connsiteX770" fmla="*/ 1218819 w 4562162"/>
                <a:gd name="connsiteY770" fmla="*/ 778126 h 2832735"/>
                <a:gd name="connsiteX771" fmla="*/ 1001696 w 4562162"/>
                <a:gd name="connsiteY771" fmla="*/ 237411 h 2832735"/>
                <a:gd name="connsiteX772" fmla="*/ 999982 w 4562162"/>
                <a:gd name="connsiteY772" fmla="*/ 241554 h 2832735"/>
                <a:gd name="connsiteX773" fmla="*/ 1001916 w 4562162"/>
                <a:gd name="connsiteY773" fmla="*/ 245278 h 2832735"/>
                <a:gd name="connsiteX774" fmla="*/ 1004659 w 4562162"/>
                <a:gd name="connsiteY774" fmla="*/ 253146 h 2832735"/>
                <a:gd name="connsiteX775" fmla="*/ 1005344 w 4562162"/>
                <a:gd name="connsiteY775" fmla="*/ 257585 h 2832735"/>
                <a:gd name="connsiteX776" fmla="*/ 1005401 w 4562162"/>
                <a:gd name="connsiteY776" fmla="*/ 263995 h 2832735"/>
                <a:gd name="connsiteX777" fmla="*/ 1007202 w 4562162"/>
                <a:gd name="connsiteY777" fmla="*/ 285217 h 2832735"/>
                <a:gd name="connsiteX778" fmla="*/ 1008564 w 4562162"/>
                <a:gd name="connsiteY778" fmla="*/ 290827 h 2832735"/>
                <a:gd name="connsiteX779" fmla="*/ 1010174 w 4562162"/>
                <a:gd name="connsiteY779" fmla="*/ 293789 h 2832735"/>
                <a:gd name="connsiteX780" fmla="*/ 1021080 w 4562162"/>
                <a:gd name="connsiteY780" fmla="*/ 299256 h 2832735"/>
                <a:gd name="connsiteX781" fmla="*/ 1025252 w 4562162"/>
                <a:gd name="connsiteY781" fmla="*/ 296275 h 2832735"/>
                <a:gd name="connsiteX782" fmla="*/ 1030776 w 4562162"/>
                <a:gd name="connsiteY782" fmla="*/ 284807 h 2832735"/>
                <a:gd name="connsiteX783" fmla="*/ 1033253 w 4562162"/>
                <a:gd name="connsiteY783" fmla="*/ 283978 h 2832735"/>
                <a:gd name="connsiteX784" fmla="*/ 1034053 w 4562162"/>
                <a:gd name="connsiteY784" fmla="*/ 276692 h 2832735"/>
                <a:gd name="connsiteX785" fmla="*/ 1034006 w 4562162"/>
                <a:gd name="connsiteY785" fmla="*/ 268834 h 2832735"/>
                <a:gd name="connsiteX786" fmla="*/ 1037053 w 4562162"/>
                <a:gd name="connsiteY786" fmla="*/ 265500 h 2832735"/>
                <a:gd name="connsiteX787" fmla="*/ 1059970 w 4562162"/>
                <a:gd name="connsiteY787" fmla="*/ 261604 h 2832735"/>
                <a:gd name="connsiteX788" fmla="*/ 1056237 w 4562162"/>
                <a:gd name="connsiteY788" fmla="*/ 254384 h 2832735"/>
                <a:gd name="connsiteX789" fmla="*/ 1052389 w 4562162"/>
                <a:gd name="connsiteY789" fmla="*/ 249984 h 2832735"/>
                <a:gd name="connsiteX790" fmla="*/ 1039253 w 4562162"/>
                <a:gd name="connsiteY790" fmla="*/ 242116 h 2832735"/>
                <a:gd name="connsiteX791" fmla="*/ 1013641 w 4562162"/>
                <a:gd name="connsiteY791" fmla="*/ 240402 h 2832735"/>
                <a:gd name="connsiteX792" fmla="*/ 1001696 w 4562162"/>
                <a:gd name="connsiteY792" fmla="*/ 237411 h 2832735"/>
                <a:gd name="connsiteX793" fmla="*/ 1101985 w 4562162"/>
                <a:gd name="connsiteY793" fmla="*/ 165249 h 2832735"/>
                <a:gd name="connsiteX794" fmla="*/ 1110377 w 4562162"/>
                <a:gd name="connsiteY794" fmla="*/ 161735 h 2832735"/>
                <a:gd name="connsiteX795" fmla="*/ 1119235 w 4562162"/>
                <a:gd name="connsiteY795" fmla="*/ 151400 h 2832735"/>
                <a:gd name="connsiteX796" fmla="*/ 1121797 w 4562162"/>
                <a:gd name="connsiteY796" fmla="*/ 144666 h 2832735"/>
                <a:gd name="connsiteX797" fmla="*/ 1118845 w 4562162"/>
                <a:gd name="connsiteY797" fmla="*/ 135417 h 2832735"/>
                <a:gd name="connsiteX798" fmla="*/ 1095575 w 4562162"/>
                <a:gd name="connsiteY798" fmla="*/ 138227 h 2832735"/>
                <a:gd name="connsiteX799" fmla="*/ 1083840 w 4562162"/>
                <a:gd name="connsiteY799" fmla="*/ 150428 h 2832735"/>
                <a:gd name="connsiteX800" fmla="*/ 1081992 w 4562162"/>
                <a:gd name="connsiteY800" fmla="*/ 153410 h 2832735"/>
                <a:gd name="connsiteX801" fmla="*/ 1081449 w 4562162"/>
                <a:gd name="connsiteY801" fmla="*/ 155896 h 2832735"/>
                <a:gd name="connsiteX802" fmla="*/ 1088479 w 4562162"/>
                <a:gd name="connsiteY802" fmla="*/ 160858 h 2832735"/>
                <a:gd name="connsiteX803" fmla="*/ 1101985 w 4562162"/>
                <a:gd name="connsiteY803" fmla="*/ 165249 h 2832735"/>
                <a:gd name="connsiteX804" fmla="*/ 1147553 w 4562162"/>
                <a:gd name="connsiteY804" fmla="*/ 38595 h 2832735"/>
                <a:gd name="connsiteX805" fmla="*/ 1148667 w 4562162"/>
                <a:gd name="connsiteY805" fmla="*/ 41158 h 2832735"/>
                <a:gd name="connsiteX806" fmla="*/ 1157002 w 4562162"/>
                <a:gd name="connsiteY806" fmla="*/ 45596 h 2832735"/>
                <a:gd name="connsiteX807" fmla="*/ 1174204 w 4562162"/>
                <a:gd name="connsiteY807" fmla="*/ 47844 h 2832735"/>
                <a:gd name="connsiteX808" fmla="*/ 1177481 w 4562162"/>
                <a:gd name="connsiteY808" fmla="*/ 45510 h 2832735"/>
                <a:gd name="connsiteX809" fmla="*/ 1180995 w 4562162"/>
                <a:gd name="connsiteY809" fmla="*/ 38071 h 2832735"/>
                <a:gd name="connsiteX810" fmla="*/ 1180595 w 4562162"/>
                <a:gd name="connsiteY810" fmla="*/ 35433 h 2832735"/>
                <a:gd name="connsiteX811" fmla="*/ 1179052 w 4562162"/>
                <a:gd name="connsiteY811" fmla="*/ 31166 h 2832735"/>
                <a:gd name="connsiteX812" fmla="*/ 1154601 w 4562162"/>
                <a:gd name="connsiteY812" fmla="*/ 25308 h 2832735"/>
                <a:gd name="connsiteX813" fmla="*/ 1140943 w 4562162"/>
                <a:gd name="connsiteY813" fmla="*/ 27603 h 2832735"/>
                <a:gd name="connsiteX814" fmla="*/ 1136189 w 4562162"/>
                <a:gd name="connsiteY814" fmla="*/ 32633 h 2832735"/>
                <a:gd name="connsiteX815" fmla="*/ 1147115 w 4562162"/>
                <a:gd name="connsiteY815" fmla="*/ 36357 h 2832735"/>
                <a:gd name="connsiteX816" fmla="*/ 1147553 w 4562162"/>
                <a:gd name="connsiteY816" fmla="*/ 38595 h 2832735"/>
                <a:gd name="connsiteX817" fmla="*/ 1050998 w 4562162"/>
                <a:gd name="connsiteY817" fmla="*/ 317725 h 2832735"/>
                <a:gd name="connsiteX818" fmla="*/ 1055846 w 4562162"/>
                <a:gd name="connsiteY818" fmla="*/ 320869 h 2832735"/>
                <a:gd name="connsiteX819" fmla="*/ 1057675 w 4562162"/>
                <a:gd name="connsiteY819" fmla="*/ 323298 h 2832735"/>
                <a:gd name="connsiteX820" fmla="*/ 1058570 w 4562162"/>
                <a:gd name="connsiteY820" fmla="*/ 325650 h 2832735"/>
                <a:gd name="connsiteX821" fmla="*/ 1061990 w 4562162"/>
                <a:gd name="connsiteY821" fmla="*/ 327165 h 2832735"/>
                <a:gd name="connsiteX822" fmla="*/ 1071572 w 4562162"/>
                <a:gd name="connsiteY822" fmla="*/ 322155 h 2832735"/>
                <a:gd name="connsiteX823" fmla="*/ 1077506 w 4562162"/>
                <a:gd name="connsiteY823" fmla="*/ 316249 h 2832735"/>
                <a:gd name="connsiteX824" fmla="*/ 1074582 w 4562162"/>
                <a:gd name="connsiteY824" fmla="*/ 302590 h 2832735"/>
                <a:gd name="connsiteX825" fmla="*/ 1067705 w 4562162"/>
                <a:gd name="connsiteY825" fmla="*/ 296971 h 2832735"/>
                <a:gd name="connsiteX826" fmla="*/ 1053189 w 4562162"/>
                <a:gd name="connsiteY826" fmla="*/ 307048 h 2832735"/>
                <a:gd name="connsiteX827" fmla="*/ 1051712 w 4562162"/>
                <a:gd name="connsiteY827" fmla="*/ 308839 h 2832735"/>
                <a:gd name="connsiteX828" fmla="*/ 1050998 w 4562162"/>
                <a:gd name="connsiteY828" fmla="*/ 317725 h 2832735"/>
                <a:gd name="connsiteX829" fmla="*/ 83048 w 4562162"/>
                <a:gd name="connsiteY829" fmla="*/ 2294211 h 2832735"/>
                <a:gd name="connsiteX830" fmla="*/ 86296 w 4562162"/>
                <a:gd name="connsiteY830" fmla="*/ 2284695 h 2832735"/>
                <a:gd name="connsiteX831" fmla="*/ 86125 w 4562162"/>
                <a:gd name="connsiteY831" fmla="*/ 2283171 h 2832735"/>
                <a:gd name="connsiteX832" fmla="*/ 83763 w 4562162"/>
                <a:gd name="connsiteY832" fmla="*/ 2280504 h 2832735"/>
                <a:gd name="connsiteX833" fmla="*/ 80848 w 4562162"/>
                <a:gd name="connsiteY833" fmla="*/ 2278561 h 2832735"/>
                <a:gd name="connsiteX834" fmla="*/ 79238 w 4562162"/>
                <a:gd name="connsiteY834" fmla="*/ 2274446 h 2832735"/>
                <a:gd name="connsiteX835" fmla="*/ 73333 w 4562162"/>
                <a:gd name="connsiteY835" fmla="*/ 2274208 h 2832735"/>
                <a:gd name="connsiteX836" fmla="*/ 67761 w 4562162"/>
                <a:gd name="connsiteY836" fmla="*/ 2274437 h 2832735"/>
                <a:gd name="connsiteX837" fmla="*/ 66008 w 4562162"/>
                <a:gd name="connsiteY837" fmla="*/ 2274237 h 2832735"/>
                <a:gd name="connsiteX838" fmla="*/ 60703 w 4562162"/>
                <a:gd name="connsiteY838" fmla="*/ 2272513 h 2832735"/>
                <a:gd name="connsiteX839" fmla="*/ 55588 w 4562162"/>
                <a:gd name="connsiteY839" fmla="*/ 2269731 h 2832735"/>
                <a:gd name="connsiteX840" fmla="*/ 52168 w 4562162"/>
                <a:gd name="connsiteY840" fmla="*/ 2268103 h 2832735"/>
                <a:gd name="connsiteX841" fmla="*/ 49292 w 4562162"/>
                <a:gd name="connsiteY841" fmla="*/ 2266274 h 2832735"/>
                <a:gd name="connsiteX842" fmla="*/ 47739 w 4562162"/>
                <a:gd name="connsiteY842" fmla="*/ 2264350 h 2832735"/>
                <a:gd name="connsiteX843" fmla="*/ 45291 w 4562162"/>
                <a:gd name="connsiteY843" fmla="*/ 2264864 h 2832735"/>
                <a:gd name="connsiteX844" fmla="*/ 43634 w 4562162"/>
                <a:gd name="connsiteY844" fmla="*/ 2264883 h 2832735"/>
                <a:gd name="connsiteX845" fmla="*/ 43291 w 4562162"/>
                <a:gd name="connsiteY845" fmla="*/ 2272189 h 2832735"/>
                <a:gd name="connsiteX846" fmla="*/ 42386 w 4562162"/>
                <a:gd name="connsiteY846" fmla="*/ 2280218 h 2832735"/>
                <a:gd name="connsiteX847" fmla="*/ 37223 w 4562162"/>
                <a:gd name="connsiteY847" fmla="*/ 2281723 h 2832735"/>
                <a:gd name="connsiteX848" fmla="*/ 34328 w 4562162"/>
                <a:gd name="connsiteY848" fmla="*/ 2281409 h 2832735"/>
                <a:gd name="connsiteX849" fmla="*/ 31299 w 4562162"/>
                <a:gd name="connsiteY849" fmla="*/ 2279666 h 2832735"/>
                <a:gd name="connsiteX850" fmla="*/ 28717 w 4562162"/>
                <a:gd name="connsiteY850" fmla="*/ 2279266 h 2832735"/>
                <a:gd name="connsiteX851" fmla="*/ 26498 w 4562162"/>
                <a:gd name="connsiteY851" fmla="*/ 2278028 h 2832735"/>
                <a:gd name="connsiteX852" fmla="*/ 33575 w 4562162"/>
                <a:gd name="connsiteY852" fmla="*/ 2268655 h 2832735"/>
                <a:gd name="connsiteX853" fmla="*/ 36204 w 4562162"/>
                <a:gd name="connsiteY853" fmla="*/ 2264197 h 2832735"/>
                <a:gd name="connsiteX854" fmla="*/ 34652 w 4562162"/>
                <a:gd name="connsiteY854" fmla="*/ 2263836 h 2832735"/>
                <a:gd name="connsiteX855" fmla="*/ 33204 w 4562162"/>
                <a:gd name="connsiteY855" fmla="*/ 2266388 h 2832735"/>
                <a:gd name="connsiteX856" fmla="*/ 28747 w 4562162"/>
                <a:gd name="connsiteY856" fmla="*/ 2272437 h 2832735"/>
                <a:gd name="connsiteX857" fmla="*/ 24508 w 4562162"/>
                <a:gd name="connsiteY857" fmla="*/ 2277447 h 2832735"/>
                <a:gd name="connsiteX858" fmla="*/ 21203 w 4562162"/>
                <a:gd name="connsiteY858" fmla="*/ 2279476 h 2832735"/>
                <a:gd name="connsiteX859" fmla="*/ 13468 w 4562162"/>
                <a:gd name="connsiteY859" fmla="*/ 2279237 h 2832735"/>
                <a:gd name="connsiteX860" fmla="*/ 9906 w 4562162"/>
                <a:gd name="connsiteY860" fmla="*/ 2280876 h 2832735"/>
                <a:gd name="connsiteX861" fmla="*/ 9334 w 4562162"/>
                <a:gd name="connsiteY861" fmla="*/ 2285076 h 2832735"/>
                <a:gd name="connsiteX862" fmla="*/ 9087 w 4562162"/>
                <a:gd name="connsiteY862" fmla="*/ 2288800 h 2832735"/>
                <a:gd name="connsiteX863" fmla="*/ 6810 w 4562162"/>
                <a:gd name="connsiteY863" fmla="*/ 2294163 h 2832735"/>
                <a:gd name="connsiteX864" fmla="*/ 4124 w 4562162"/>
                <a:gd name="connsiteY864" fmla="*/ 2298259 h 2832735"/>
                <a:gd name="connsiteX865" fmla="*/ 0 w 4562162"/>
                <a:gd name="connsiteY865" fmla="*/ 2302202 h 2832735"/>
                <a:gd name="connsiteX866" fmla="*/ 1067 w 4562162"/>
                <a:gd name="connsiteY866" fmla="*/ 2302755 h 2832735"/>
                <a:gd name="connsiteX867" fmla="*/ 8563 w 4562162"/>
                <a:gd name="connsiteY867" fmla="*/ 2303355 h 2832735"/>
                <a:gd name="connsiteX868" fmla="*/ 16145 w 4562162"/>
                <a:gd name="connsiteY868" fmla="*/ 2303955 h 2832735"/>
                <a:gd name="connsiteX869" fmla="*/ 28347 w 4562162"/>
                <a:gd name="connsiteY869" fmla="*/ 2304603 h 2832735"/>
                <a:gd name="connsiteX870" fmla="*/ 41062 w 4562162"/>
                <a:gd name="connsiteY870" fmla="*/ 2305279 h 2832735"/>
                <a:gd name="connsiteX871" fmla="*/ 54254 w 4562162"/>
                <a:gd name="connsiteY871" fmla="*/ 2305984 h 2832735"/>
                <a:gd name="connsiteX872" fmla="*/ 68542 w 4562162"/>
                <a:gd name="connsiteY872" fmla="*/ 2306745 h 2832735"/>
                <a:gd name="connsiteX873" fmla="*/ 83601 w 4562162"/>
                <a:gd name="connsiteY873" fmla="*/ 2307193 h 2832735"/>
                <a:gd name="connsiteX874" fmla="*/ 84524 w 4562162"/>
                <a:gd name="connsiteY874" fmla="*/ 2306888 h 2832735"/>
                <a:gd name="connsiteX875" fmla="*/ 83401 w 4562162"/>
                <a:gd name="connsiteY875" fmla="*/ 2304660 h 2832735"/>
                <a:gd name="connsiteX876" fmla="*/ 82210 w 4562162"/>
                <a:gd name="connsiteY876" fmla="*/ 2300650 h 2832735"/>
                <a:gd name="connsiteX877" fmla="*/ 82334 w 4562162"/>
                <a:gd name="connsiteY877" fmla="*/ 2297440 h 2832735"/>
                <a:gd name="connsiteX878" fmla="*/ 83048 w 4562162"/>
                <a:gd name="connsiteY878" fmla="*/ 2294211 h 2832735"/>
                <a:gd name="connsiteX879" fmla="*/ 898255 w 4562162"/>
                <a:gd name="connsiteY879" fmla="*/ 1295105 h 2832735"/>
                <a:gd name="connsiteX880" fmla="*/ 897912 w 4562162"/>
                <a:gd name="connsiteY880" fmla="*/ 1290504 h 2832735"/>
                <a:gd name="connsiteX881" fmla="*/ 896541 w 4562162"/>
                <a:gd name="connsiteY881" fmla="*/ 1288294 h 2832735"/>
                <a:gd name="connsiteX882" fmla="*/ 894750 w 4562162"/>
                <a:gd name="connsiteY882" fmla="*/ 1288628 h 2832735"/>
                <a:gd name="connsiteX883" fmla="*/ 892607 w 4562162"/>
                <a:gd name="connsiteY883" fmla="*/ 1284189 h 2832735"/>
                <a:gd name="connsiteX884" fmla="*/ 890178 w 4562162"/>
                <a:gd name="connsiteY884" fmla="*/ 1278036 h 2832735"/>
                <a:gd name="connsiteX885" fmla="*/ 886796 w 4562162"/>
                <a:gd name="connsiteY885" fmla="*/ 1275121 h 2832735"/>
                <a:gd name="connsiteX886" fmla="*/ 885606 w 4562162"/>
                <a:gd name="connsiteY886" fmla="*/ 1274798 h 2832735"/>
                <a:gd name="connsiteX887" fmla="*/ 885291 w 4562162"/>
                <a:gd name="connsiteY887" fmla="*/ 1275959 h 2832735"/>
                <a:gd name="connsiteX888" fmla="*/ 885539 w 4562162"/>
                <a:gd name="connsiteY888" fmla="*/ 1278855 h 2832735"/>
                <a:gd name="connsiteX889" fmla="*/ 882539 w 4562162"/>
                <a:gd name="connsiteY889" fmla="*/ 1276493 h 2832735"/>
                <a:gd name="connsiteX890" fmla="*/ 879738 w 4562162"/>
                <a:gd name="connsiteY890" fmla="*/ 1276350 h 2832735"/>
                <a:gd name="connsiteX891" fmla="*/ 873966 w 4562162"/>
                <a:gd name="connsiteY891" fmla="*/ 1278712 h 2832735"/>
                <a:gd name="connsiteX892" fmla="*/ 872452 w 4562162"/>
                <a:gd name="connsiteY892" fmla="*/ 1281370 h 2832735"/>
                <a:gd name="connsiteX893" fmla="*/ 872709 w 4562162"/>
                <a:gd name="connsiteY893" fmla="*/ 1284722 h 2832735"/>
                <a:gd name="connsiteX894" fmla="*/ 873776 w 4562162"/>
                <a:gd name="connsiteY894" fmla="*/ 1285932 h 2832735"/>
                <a:gd name="connsiteX895" fmla="*/ 877414 w 4562162"/>
                <a:gd name="connsiteY895" fmla="*/ 1288514 h 2832735"/>
                <a:gd name="connsiteX896" fmla="*/ 880653 w 4562162"/>
                <a:gd name="connsiteY896" fmla="*/ 1287580 h 2832735"/>
                <a:gd name="connsiteX897" fmla="*/ 885777 w 4562162"/>
                <a:gd name="connsiteY897" fmla="*/ 1293371 h 2832735"/>
                <a:gd name="connsiteX898" fmla="*/ 887139 w 4562162"/>
                <a:gd name="connsiteY898" fmla="*/ 1298801 h 2832735"/>
                <a:gd name="connsiteX899" fmla="*/ 888378 w 4562162"/>
                <a:gd name="connsiteY899" fmla="*/ 1301201 h 2832735"/>
                <a:gd name="connsiteX900" fmla="*/ 891426 w 4562162"/>
                <a:gd name="connsiteY900" fmla="*/ 1303858 h 2832735"/>
                <a:gd name="connsiteX901" fmla="*/ 892893 w 4562162"/>
                <a:gd name="connsiteY901" fmla="*/ 1307306 h 2832735"/>
                <a:gd name="connsiteX902" fmla="*/ 893378 w 4562162"/>
                <a:gd name="connsiteY902" fmla="*/ 1310831 h 2832735"/>
                <a:gd name="connsiteX903" fmla="*/ 896007 w 4562162"/>
                <a:gd name="connsiteY903" fmla="*/ 1309735 h 2832735"/>
                <a:gd name="connsiteX904" fmla="*/ 895598 w 4562162"/>
                <a:gd name="connsiteY904" fmla="*/ 1308316 h 2832735"/>
                <a:gd name="connsiteX905" fmla="*/ 894055 w 4562162"/>
                <a:gd name="connsiteY905" fmla="*/ 1305716 h 2832735"/>
                <a:gd name="connsiteX906" fmla="*/ 894683 w 4562162"/>
                <a:gd name="connsiteY906" fmla="*/ 1302915 h 2832735"/>
                <a:gd name="connsiteX907" fmla="*/ 898255 w 4562162"/>
                <a:gd name="connsiteY907" fmla="*/ 1295105 h 2832735"/>
                <a:gd name="connsiteX908" fmla="*/ 2084651 w 4562162"/>
                <a:gd name="connsiteY908" fmla="*/ 289246 h 2832735"/>
                <a:gd name="connsiteX909" fmla="*/ 2072173 w 4562162"/>
                <a:gd name="connsiteY909" fmla="*/ 291627 h 2832735"/>
                <a:gd name="connsiteX910" fmla="*/ 2053352 w 4562162"/>
                <a:gd name="connsiteY910" fmla="*/ 299209 h 2832735"/>
                <a:gd name="connsiteX911" fmla="*/ 2049627 w 4562162"/>
                <a:gd name="connsiteY911" fmla="*/ 298323 h 2832735"/>
                <a:gd name="connsiteX912" fmla="*/ 2046561 w 4562162"/>
                <a:gd name="connsiteY912" fmla="*/ 300380 h 2832735"/>
                <a:gd name="connsiteX913" fmla="*/ 2038426 w 4562162"/>
                <a:gd name="connsiteY913" fmla="*/ 298333 h 2832735"/>
                <a:gd name="connsiteX914" fmla="*/ 2028787 w 4562162"/>
                <a:gd name="connsiteY914" fmla="*/ 299018 h 2832735"/>
                <a:gd name="connsiteX915" fmla="*/ 2025929 w 4562162"/>
                <a:gd name="connsiteY915" fmla="*/ 304114 h 2832735"/>
                <a:gd name="connsiteX916" fmla="*/ 2024529 w 4562162"/>
                <a:gd name="connsiteY916" fmla="*/ 308858 h 2832735"/>
                <a:gd name="connsiteX917" fmla="*/ 2023014 w 4562162"/>
                <a:gd name="connsiteY917" fmla="*/ 310648 h 2832735"/>
                <a:gd name="connsiteX918" fmla="*/ 2015157 w 4562162"/>
                <a:gd name="connsiteY918" fmla="*/ 300380 h 2832735"/>
                <a:gd name="connsiteX919" fmla="*/ 2014071 w 4562162"/>
                <a:gd name="connsiteY919" fmla="*/ 301562 h 2832735"/>
                <a:gd name="connsiteX920" fmla="*/ 2010556 w 4562162"/>
                <a:gd name="connsiteY920" fmla="*/ 309991 h 2832735"/>
                <a:gd name="connsiteX921" fmla="*/ 2007994 w 4562162"/>
                <a:gd name="connsiteY921" fmla="*/ 313630 h 2832735"/>
                <a:gd name="connsiteX922" fmla="*/ 1998050 w 4562162"/>
                <a:gd name="connsiteY922" fmla="*/ 324269 h 2832735"/>
                <a:gd name="connsiteX923" fmla="*/ 1995630 w 4562162"/>
                <a:gd name="connsiteY923" fmla="*/ 341338 h 2832735"/>
                <a:gd name="connsiteX924" fmla="*/ 1989782 w 4562162"/>
                <a:gd name="connsiteY924" fmla="*/ 352454 h 2832735"/>
                <a:gd name="connsiteX925" fmla="*/ 1984677 w 4562162"/>
                <a:gd name="connsiteY925" fmla="*/ 360597 h 2832735"/>
                <a:gd name="connsiteX926" fmla="*/ 1972856 w 4562162"/>
                <a:gd name="connsiteY926" fmla="*/ 371037 h 2832735"/>
                <a:gd name="connsiteX927" fmla="*/ 1963921 w 4562162"/>
                <a:gd name="connsiteY927" fmla="*/ 391144 h 2832735"/>
                <a:gd name="connsiteX928" fmla="*/ 1969303 w 4562162"/>
                <a:gd name="connsiteY928" fmla="*/ 396545 h 2832735"/>
                <a:gd name="connsiteX929" fmla="*/ 1974818 w 4562162"/>
                <a:gd name="connsiteY929" fmla="*/ 395907 h 2832735"/>
                <a:gd name="connsiteX930" fmla="*/ 1982305 w 4562162"/>
                <a:gd name="connsiteY930" fmla="*/ 397554 h 2832735"/>
                <a:gd name="connsiteX931" fmla="*/ 1994602 w 4562162"/>
                <a:gd name="connsiteY931" fmla="*/ 404698 h 2832735"/>
                <a:gd name="connsiteX932" fmla="*/ 1997145 w 4562162"/>
                <a:gd name="connsiteY932" fmla="*/ 418414 h 2832735"/>
                <a:gd name="connsiteX933" fmla="*/ 2001650 w 4562162"/>
                <a:gd name="connsiteY933" fmla="*/ 431168 h 2832735"/>
                <a:gd name="connsiteX934" fmla="*/ 2005326 w 4562162"/>
                <a:gd name="connsiteY934" fmla="*/ 434912 h 2832735"/>
                <a:gd name="connsiteX935" fmla="*/ 2005650 w 4562162"/>
                <a:gd name="connsiteY935" fmla="*/ 442236 h 2832735"/>
                <a:gd name="connsiteX936" fmla="*/ 2006203 w 4562162"/>
                <a:gd name="connsiteY936" fmla="*/ 444132 h 2832735"/>
                <a:gd name="connsiteX937" fmla="*/ 2009917 w 4562162"/>
                <a:gd name="connsiteY937" fmla="*/ 449904 h 2832735"/>
                <a:gd name="connsiteX938" fmla="*/ 2016052 w 4562162"/>
                <a:gd name="connsiteY938" fmla="*/ 454685 h 2832735"/>
                <a:gd name="connsiteX939" fmla="*/ 2019062 w 4562162"/>
                <a:gd name="connsiteY939" fmla="*/ 455114 h 2832735"/>
                <a:gd name="connsiteX940" fmla="*/ 2027187 w 4562162"/>
                <a:gd name="connsiteY940" fmla="*/ 448104 h 2832735"/>
                <a:gd name="connsiteX941" fmla="*/ 2029710 w 4562162"/>
                <a:gd name="connsiteY941" fmla="*/ 448275 h 2832735"/>
                <a:gd name="connsiteX942" fmla="*/ 2034292 w 4562162"/>
                <a:gd name="connsiteY942" fmla="*/ 460400 h 2832735"/>
                <a:gd name="connsiteX943" fmla="*/ 2036797 w 4562162"/>
                <a:gd name="connsiteY943" fmla="*/ 461877 h 2832735"/>
                <a:gd name="connsiteX944" fmla="*/ 2051523 w 4562162"/>
                <a:gd name="connsiteY944" fmla="*/ 459858 h 2832735"/>
                <a:gd name="connsiteX945" fmla="*/ 2053733 w 4562162"/>
                <a:gd name="connsiteY945" fmla="*/ 461648 h 2832735"/>
                <a:gd name="connsiteX946" fmla="*/ 2063839 w 4562162"/>
                <a:gd name="connsiteY946" fmla="*/ 464182 h 2832735"/>
                <a:gd name="connsiteX947" fmla="*/ 2065534 w 4562162"/>
                <a:gd name="connsiteY947" fmla="*/ 467135 h 2832735"/>
                <a:gd name="connsiteX948" fmla="*/ 2067182 w 4562162"/>
                <a:gd name="connsiteY948" fmla="*/ 471307 h 2832735"/>
                <a:gd name="connsiteX949" fmla="*/ 2075612 w 4562162"/>
                <a:gd name="connsiteY949" fmla="*/ 480460 h 2832735"/>
                <a:gd name="connsiteX950" fmla="*/ 2083832 w 4562162"/>
                <a:gd name="connsiteY950" fmla="*/ 486185 h 2832735"/>
                <a:gd name="connsiteX951" fmla="*/ 2087385 w 4562162"/>
                <a:gd name="connsiteY951" fmla="*/ 486080 h 2832735"/>
                <a:gd name="connsiteX952" fmla="*/ 2093166 w 4562162"/>
                <a:gd name="connsiteY952" fmla="*/ 488442 h 2832735"/>
                <a:gd name="connsiteX953" fmla="*/ 2097158 w 4562162"/>
                <a:gd name="connsiteY953" fmla="*/ 486966 h 2832735"/>
                <a:gd name="connsiteX954" fmla="*/ 2103263 w 4562162"/>
                <a:gd name="connsiteY954" fmla="*/ 490538 h 2832735"/>
                <a:gd name="connsiteX955" fmla="*/ 2106692 w 4562162"/>
                <a:gd name="connsiteY955" fmla="*/ 491528 h 2832735"/>
                <a:gd name="connsiteX956" fmla="*/ 2117607 w 4562162"/>
                <a:gd name="connsiteY956" fmla="*/ 487337 h 2832735"/>
                <a:gd name="connsiteX957" fmla="*/ 2134181 w 4562162"/>
                <a:gd name="connsiteY957" fmla="*/ 485137 h 2832735"/>
                <a:gd name="connsiteX958" fmla="*/ 2136886 w 4562162"/>
                <a:gd name="connsiteY958" fmla="*/ 482575 h 2832735"/>
                <a:gd name="connsiteX959" fmla="*/ 2147278 w 4562162"/>
                <a:gd name="connsiteY959" fmla="*/ 467487 h 2832735"/>
                <a:gd name="connsiteX960" fmla="*/ 2146478 w 4562162"/>
                <a:gd name="connsiteY960" fmla="*/ 461191 h 2832735"/>
                <a:gd name="connsiteX961" fmla="*/ 2144211 w 4562162"/>
                <a:gd name="connsiteY961" fmla="*/ 448599 h 2832735"/>
                <a:gd name="connsiteX962" fmla="*/ 2142506 w 4562162"/>
                <a:gd name="connsiteY962" fmla="*/ 446932 h 2832735"/>
                <a:gd name="connsiteX963" fmla="*/ 2136258 w 4562162"/>
                <a:gd name="connsiteY963" fmla="*/ 443751 h 2832735"/>
                <a:gd name="connsiteX964" fmla="*/ 2130914 w 4562162"/>
                <a:gd name="connsiteY964" fmla="*/ 429940 h 2832735"/>
                <a:gd name="connsiteX965" fmla="*/ 2123551 w 4562162"/>
                <a:gd name="connsiteY965" fmla="*/ 420491 h 2832735"/>
                <a:gd name="connsiteX966" fmla="*/ 2125227 w 4562162"/>
                <a:gd name="connsiteY966" fmla="*/ 418710 h 2832735"/>
                <a:gd name="connsiteX967" fmla="*/ 2126904 w 4562162"/>
                <a:gd name="connsiteY967" fmla="*/ 418576 h 2832735"/>
                <a:gd name="connsiteX968" fmla="*/ 2132800 w 4562162"/>
                <a:gd name="connsiteY968" fmla="*/ 423120 h 2832735"/>
                <a:gd name="connsiteX969" fmla="*/ 2136801 w 4562162"/>
                <a:gd name="connsiteY969" fmla="*/ 422862 h 2832735"/>
                <a:gd name="connsiteX970" fmla="*/ 2140629 w 4562162"/>
                <a:gd name="connsiteY970" fmla="*/ 416128 h 2832735"/>
                <a:gd name="connsiteX971" fmla="*/ 2141725 w 4562162"/>
                <a:gd name="connsiteY971" fmla="*/ 407194 h 2832735"/>
                <a:gd name="connsiteX972" fmla="*/ 2141315 w 4562162"/>
                <a:gd name="connsiteY972" fmla="*/ 395783 h 2832735"/>
                <a:gd name="connsiteX973" fmla="*/ 2141706 w 4562162"/>
                <a:gd name="connsiteY973" fmla="*/ 391630 h 2832735"/>
                <a:gd name="connsiteX974" fmla="*/ 2142448 w 4562162"/>
                <a:gd name="connsiteY974" fmla="*/ 388201 h 2832735"/>
                <a:gd name="connsiteX975" fmla="*/ 2143049 w 4562162"/>
                <a:gd name="connsiteY975" fmla="*/ 380467 h 2832735"/>
                <a:gd name="connsiteX976" fmla="*/ 2143325 w 4562162"/>
                <a:gd name="connsiteY976" fmla="*/ 371513 h 2832735"/>
                <a:gd name="connsiteX977" fmla="*/ 2143963 w 4562162"/>
                <a:gd name="connsiteY977" fmla="*/ 367827 h 2832735"/>
                <a:gd name="connsiteX978" fmla="*/ 2144868 w 4562162"/>
                <a:gd name="connsiteY978" fmla="*/ 365465 h 2832735"/>
                <a:gd name="connsiteX979" fmla="*/ 2146916 w 4562162"/>
                <a:gd name="connsiteY979" fmla="*/ 355092 h 2832735"/>
                <a:gd name="connsiteX980" fmla="*/ 2150802 w 4562162"/>
                <a:gd name="connsiteY980" fmla="*/ 349263 h 2832735"/>
                <a:gd name="connsiteX981" fmla="*/ 2147735 w 4562162"/>
                <a:gd name="connsiteY981" fmla="*/ 338404 h 2832735"/>
                <a:gd name="connsiteX982" fmla="*/ 2144316 w 4562162"/>
                <a:gd name="connsiteY982" fmla="*/ 330927 h 2832735"/>
                <a:gd name="connsiteX983" fmla="*/ 2141858 w 4562162"/>
                <a:gd name="connsiteY983" fmla="*/ 327603 h 2832735"/>
                <a:gd name="connsiteX984" fmla="*/ 2136772 w 4562162"/>
                <a:gd name="connsiteY984" fmla="*/ 324336 h 2832735"/>
                <a:gd name="connsiteX985" fmla="*/ 2135076 w 4562162"/>
                <a:gd name="connsiteY985" fmla="*/ 319916 h 2832735"/>
                <a:gd name="connsiteX986" fmla="*/ 2132343 w 4562162"/>
                <a:gd name="connsiteY986" fmla="*/ 317421 h 2832735"/>
                <a:gd name="connsiteX987" fmla="*/ 2130314 w 4562162"/>
                <a:gd name="connsiteY987" fmla="*/ 312811 h 2832735"/>
                <a:gd name="connsiteX988" fmla="*/ 2118855 w 4562162"/>
                <a:gd name="connsiteY988" fmla="*/ 308324 h 2832735"/>
                <a:gd name="connsiteX989" fmla="*/ 2111645 w 4562162"/>
                <a:gd name="connsiteY989" fmla="*/ 307267 h 2832735"/>
                <a:gd name="connsiteX990" fmla="*/ 2109911 w 4562162"/>
                <a:gd name="connsiteY990" fmla="*/ 308600 h 2832735"/>
                <a:gd name="connsiteX991" fmla="*/ 2108311 w 4562162"/>
                <a:gd name="connsiteY991" fmla="*/ 313925 h 2832735"/>
                <a:gd name="connsiteX992" fmla="*/ 2109035 w 4562162"/>
                <a:gd name="connsiteY992" fmla="*/ 322526 h 2832735"/>
                <a:gd name="connsiteX993" fmla="*/ 2105139 w 4562162"/>
                <a:gd name="connsiteY993" fmla="*/ 333032 h 2832735"/>
                <a:gd name="connsiteX994" fmla="*/ 2102996 w 4562162"/>
                <a:gd name="connsiteY994" fmla="*/ 334585 h 2832735"/>
                <a:gd name="connsiteX995" fmla="*/ 2097415 w 4562162"/>
                <a:gd name="connsiteY995" fmla="*/ 330479 h 2832735"/>
                <a:gd name="connsiteX996" fmla="*/ 2092242 w 4562162"/>
                <a:gd name="connsiteY996" fmla="*/ 337842 h 2832735"/>
                <a:gd name="connsiteX997" fmla="*/ 2088328 w 4562162"/>
                <a:gd name="connsiteY997" fmla="*/ 348615 h 2832735"/>
                <a:gd name="connsiteX998" fmla="*/ 2086384 w 4562162"/>
                <a:gd name="connsiteY998" fmla="*/ 351739 h 2832735"/>
                <a:gd name="connsiteX999" fmla="*/ 2084765 w 4562162"/>
                <a:gd name="connsiteY999" fmla="*/ 349587 h 2832735"/>
                <a:gd name="connsiteX1000" fmla="*/ 2085727 w 4562162"/>
                <a:gd name="connsiteY1000" fmla="*/ 338176 h 2832735"/>
                <a:gd name="connsiteX1001" fmla="*/ 2089280 w 4562162"/>
                <a:gd name="connsiteY1001" fmla="*/ 331270 h 2832735"/>
                <a:gd name="connsiteX1002" fmla="*/ 2090566 w 4562162"/>
                <a:gd name="connsiteY1002" fmla="*/ 322031 h 2832735"/>
                <a:gd name="connsiteX1003" fmla="*/ 2093204 w 4562162"/>
                <a:gd name="connsiteY1003" fmla="*/ 314744 h 2832735"/>
                <a:gd name="connsiteX1004" fmla="*/ 2096176 w 4562162"/>
                <a:gd name="connsiteY1004" fmla="*/ 311791 h 2832735"/>
                <a:gd name="connsiteX1005" fmla="*/ 2093128 w 4562162"/>
                <a:gd name="connsiteY1005" fmla="*/ 300628 h 2832735"/>
                <a:gd name="connsiteX1006" fmla="*/ 2087003 w 4562162"/>
                <a:gd name="connsiteY1006" fmla="*/ 290770 h 2832735"/>
                <a:gd name="connsiteX1007" fmla="*/ 2084651 w 4562162"/>
                <a:gd name="connsiteY1007" fmla="*/ 289246 h 2832735"/>
                <a:gd name="connsiteX1008" fmla="*/ 2057991 w 4562162"/>
                <a:gd name="connsiteY1008" fmla="*/ 809682 h 2832735"/>
                <a:gd name="connsiteX1009" fmla="*/ 2058638 w 4562162"/>
                <a:gd name="connsiteY1009" fmla="*/ 804901 h 2832735"/>
                <a:gd name="connsiteX1010" fmla="*/ 2056457 w 4562162"/>
                <a:gd name="connsiteY1010" fmla="*/ 803291 h 2832735"/>
                <a:gd name="connsiteX1011" fmla="*/ 2049466 w 4562162"/>
                <a:gd name="connsiteY1011" fmla="*/ 800224 h 2832735"/>
                <a:gd name="connsiteX1012" fmla="*/ 2046265 w 4562162"/>
                <a:gd name="connsiteY1012" fmla="*/ 803996 h 2832735"/>
                <a:gd name="connsiteX1013" fmla="*/ 2036521 w 4562162"/>
                <a:gd name="connsiteY1013" fmla="*/ 801519 h 2832735"/>
                <a:gd name="connsiteX1014" fmla="*/ 2031396 w 4562162"/>
                <a:gd name="connsiteY1014" fmla="*/ 806501 h 2832735"/>
                <a:gd name="connsiteX1015" fmla="*/ 2025653 w 4562162"/>
                <a:gd name="connsiteY1015" fmla="*/ 802062 h 2832735"/>
                <a:gd name="connsiteX1016" fmla="*/ 2024110 w 4562162"/>
                <a:gd name="connsiteY1016" fmla="*/ 805148 h 2832735"/>
                <a:gd name="connsiteX1017" fmla="*/ 2023824 w 4562162"/>
                <a:gd name="connsiteY1017" fmla="*/ 810416 h 2832735"/>
                <a:gd name="connsiteX1018" fmla="*/ 2033645 w 4562162"/>
                <a:gd name="connsiteY1018" fmla="*/ 812778 h 2832735"/>
                <a:gd name="connsiteX1019" fmla="*/ 2038074 w 4562162"/>
                <a:gd name="connsiteY1019" fmla="*/ 816521 h 2832735"/>
                <a:gd name="connsiteX1020" fmla="*/ 2045142 w 4562162"/>
                <a:gd name="connsiteY1020" fmla="*/ 817055 h 2832735"/>
                <a:gd name="connsiteX1021" fmla="*/ 2050266 w 4562162"/>
                <a:gd name="connsiteY1021" fmla="*/ 820817 h 2832735"/>
                <a:gd name="connsiteX1022" fmla="*/ 2051675 w 4562162"/>
                <a:gd name="connsiteY1022" fmla="*/ 814597 h 2832735"/>
                <a:gd name="connsiteX1023" fmla="*/ 2051599 w 4562162"/>
                <a:gd name="connsiteY1023" fmla="*/ 810711 h 2832735"/>
                <a:gd name="connsiteX1024" fmla="*/ 2055238 w 4562162"/>
                <a:gd name="connsiteY1024" fmla="*/ 808292 h 2832735"/>
                <a:gd name="connsiteX1025" fmla="*/ 2057991 w 4562162"/>
                <a:gd name="connsiteY1025" fmla="*/ 809682 h 2832735"/>
                <a:gd name="connsiteX1026" fmla="*/ 2065696 w 4562162"/>
                <a:gd name="connsiteY1026" fmla="*/ 794576 h 2832735"/>
                <a:gd name="connsiteX1027" fmla="*/ 2064562 w 4562162"/>
                <a:gd name="connsiteY1027" fmla="*/ 795757 h 2832735"/>
                <a:gd name="connsiteX1028" fmla="*/ 2064496 w 4562162"/>
                <a:gd name="connsiteY1028" fmla="*/ 798100 h 2832735"/>
                <a:gd name="connsiteX1029" fmla="*/ 2062020 w 4562162"/>
                <a:gd name="connsiteY1029" fmla="*/ 805577 h 2832735"/>
                <a:gd name="connsiteX1030" fmla="*/ 2061991 w 4562162"/>
                <a:gd name="connsiteY1030" fmla="*/ 811301 h 2832735"/>
                <a:gd name="connsiteX1031" fmla="*/ 2062391 w 4562162"/>
                <a:gd name="connsiteY1031" fmla="*/ 812549 h 2832735"/>
                <a:gd name="connsiteX1032" fmla="*/ 2063553 w 4562162"/>
                <a:gd name="connsiteY1032" fmla="*/ 813368 h 2832735"/>
                <a:gd name="connsiteX1033" fmla="*/ 2065048 w 4562162"/>
                <a:gd name="connsiteY1033" fmla="*/ 812168 h 2832735"/>
                <a:gd name="connsiteX1034" fmla="*/ 2068268 w 4562162"/>
                <a:gd name="connsiteY1034" fmla="*/ 807977 h 2832735"/>
                <a:gd name="connsiteX1035" fmla="*/ 2070382 w 4562162"/>
                <a:gd name="connsiteY1035" fmla="*/ 800538 h 2832735"/>
                <a:gd name="connsiteX1036" fmla="*/ 2070173 w 4562162"/>
                <a:gd name="connsiteY1036" fmla="*/ 799090 h 2832735"/>
                <a:gd name="connsiteX1037" fmla="*/ 2068706 w 4562162"/>
                <a:gd name="connsiteY1037" fmla="*/ 795919 h 2832735"/>
                <a:gd name="connsiteX1038" fmla="*/ 2065696 w 4562162"/>
                <a:gd name="connsiteY1038" fmla="*/ 794576 h 2832735"/>
                <a:gd name="connsiteX1039" fmla="*/ 2147621 w 4562162"/>
                <a:gd name="connsiteY1039" fmla="*/ 365131 h 2832735"/>
                <a:gd name="connsiteX1040" fmla="*/ 2146897 w 4562162"/>
                <a:gd name="connsiteY1040" fmla="*/ 375504 h 2832735"/>
                <a:gd name="connsiteX1041" fmla="*/ 2152793 w 4562162"/>
                <a:gd name="connsiteY1041" fmla="*/ 373637 h 2832735"/>
                <a:gd name="connsiteX1042" fmla="*/ 2157193 w 4562162"/>
                <a:gd name="connsiteY1042" fmla="*/ 365303 h 2832735"/>
                <a:gd name="connsiteX1043" fmla="*/ 2152945 w 4562162"/>
                <a:gd name="connsiteY1043" fmla="*/ 363303 h 2832735"/>
                <a:gd name="connsiteX1044" fmla="*/ 2150993 w 4562162"/>
                <a:gd name="connsiteY1044" fmla="*/ 360721 h 2832735"/>
                <a:gd name="connsiteX1045" fmla="*/ 2147992 w 4562162"/>
                <a:gd name="connsiteY1045" fmla="*/ 362322 h 2832735"/>
                <a:gd name="connsiteX1046" fmla="*/ 2147621 w 4562162"/>
                <a:gd name="connsiteY1046" fmla="*/ 365131 h 2832735"/>
                <a:gd name="connsiteX1047" fmla="*/ 2077259 w 4562162"/>
                <a:gd name="connsiteY1047" fmla="*/ 756237 h 2832735"/>
                <a:gd name="connsiteX1048" fmla="*/ 2078098 w 4562162"/>
                <a:gd name="connsiteY1048" fmla="*/ 763267 h 2832735"/>
                <a:gd name="connsiteX1049" fmla="*/ 2080470 w 4562162"/>
                <a:gd name="connsiteY1049" fmla="*/ 767667 h 2832735"/>
                <a:gd name="connsiteX1050" fmla="*/ 2083270 w 4562162"/>
                <a:gd name="connsiteY1050" fmla="*/ 768391 h 2832735"/>
                <a:gd name="connsiteX1051" fmla="*/ 2084689 w 4562162"/>
                <a:gd name="connsiteY1051" fmla="*/ 766667 h 2832735"/>
                <a:gd name="connsiteX1052" fmla="*/ 2079164 w 4562162"/>
                <a:gd name="connsiteY1052" fmla="*/ 754237 h 2832735"/>
                <a:gd name="connsiteX1053" fmla="*/ 2077259 w 4562162"/>
                <a:gd name="connsiteY1053" fmla="*/ 756237 h 2832735"/>
                <a:gd name="connsiteX1054" fmla="*/ 2352151 w 4562162"/>
                <a:gd name="connsiteY1054" fmla="*/ 680085 h 2832735"/>
                <a:gd name="connsiteX1055" fmla="*/ 2349275 w 4562162"/>
                <a:gd name="connsiteY1055" fmla="*/ 677999 h 2832735"/>
                <a:gd name="connsiteX1056" fmla="*/ 2346064 w 4562162"/>
                <a:gd name="connsiteY1056" fmla="*/ 678056 h 2832735"/>
                <a:gd name="connsiteX1057" fmla="*/ 2343483 w 4562162"/>
                <a:gd name="connsiteY1057" fmla="*/ 685067 h 2832735"/>
                <a:gd name="connsiteX1058" fmla="*/ 2344359 w 4562162"/>
                <a:gd name="connsiteY1058" fmla="*/ 690829 h 2832735"/>
                <a:gd name="connsiteX1059" fmla="*/ 2347370 w 4562162"/>
                <a:gd name="connsiteY1059" fmla="*/ 690686 h 2832735"/>
                <a:gd name="connsiteX1060" fmla="*/ 2354437 w 4562162"/>
                <a:gd name="connsiteY1060" fmla="*/ 687591 h 2832735"/>
                <a:gd name="connsiteX1061" fmla="*/ 2354037 w 4562162"/>
                <a:gd name="connsiteY1061" fmla="*/ 683762 h 2832735"/>
                <a:gd name="connsiteX1062" fmla="*/ 2353094 w 4562162"/>
                <a:gd name="connsiteY1062" fmla="*/ 681342 h 2832735"/>
                <a:gd name="connsiteX1063" fmla="*/ 2352151 w 4562162"/>
                <a:gd name="connsiteY1063" fmla="*/ 680085 h 2832735"/>
                <a:gd name="connsiteX1064" fmla="*/ 2156174 w 4562162"/>
                <a:gd name="connsiteY1064" fmla="*/ 512912 h 2832735"/>
                <a:gd name="connsiteX1065" fmla="*/ 2156031 w 4562162"/>
                <a:gd name="connsiteY1065" fmla="*/ 520713 h 2832735"/>
                <a:gd name="connsiteX1066" fmla="*/ 2154898 w 4562162"/>
                <a:gd name="connsiteY1066" fmla="*/ 525837 h 2832735"/>
                <a:gd name="connsiteX1067" fmla="*/ 2153507 w 4562162"/>
                <a:gd name="connsiteY1067" fmla="*/ 530114 h 2832735"/>
                <a:gd name="connsiteX1068" fmla="*/ 2152459 w 4562162"/>
                <a:gd name="connsiteY1068" fmla="*/ 534591 h 2832735"/>
                <a:gd name="connsiteX1069" fmla="*/ 2150688 w 4562162"/>
                <a:gd name="connsiteY1069" fmla="*/ 546592 h 2832735"/>
                <a:gd name="connsiteX1070" fmla="*/ 2149659 w 4562162"/>
                <a:gd name="connsiteY1070" fmla="*/ 552079 h 2832735"/>
                <a:gd name="connsiteX1071" fmla="*/ 2140544 w 4562162"/>
                <a:gd name="connsiteY1071" fmla="*/ 565957 h 2832735"/>
                <a:gd name="connsiteX1072" fmla="*/ 2137010 w 4562162"/>
                <a:gd name="connsiteY1072" fmla="*/ 573138 h 2832735"/>
                <a:gd name="connsiteX1073" fmla="*/ 2134152 w 4562162"/>
                <a:gd name="connsiteY1073" fmla="*/ 585435 h 2832735"/>
                <a:gd name="connsiteX1074" fmla="*/ 2130095 w 4562162"/>
                <a:gd name="connsiteY1074" fmla="*/ 591360 h 2832735"/>
                <a:gd name="connsiteX1075" fmla="*/ 2132886 w 4562162"/>
                <a:gd name="connsiteY1075" fmla="*/ 596170 h 2832735"/>
                <a:gd name="connsiteX1076" fmla="*/ 2135800 w 4562162"/>
                <a:gd name="connsiteY1076" fmla="*/ 599332 h 2832735"/>
                <a:gd name="connsiteX1077" fmla="*/ 2145011 w 4562162"/>
                <a:gd name="connsiteY1077" fmla="*/ 601799 h 2832735"/>
                <a:gd name="connsiteX1078" fmla="*/ 2151355 w 4562162"/>
                <a:gd name="connsiteY1078" fmla="*/ 599475 h 2832735"/>
                <a:gd name="connsiteX1079" fmla="*/ 2163623 w 4562162"/>
                <a:gd name="connsiteY1079" fmla="*/ 590150 h 2832735"/>
                <a:gd name="connsiteX1080" fmla="*/ 2176948 w 4562162"/>
                <a:gd name="connsiteY1080" fmla="*/ 577777 h 2832735"/>
                <a:gd name="connsiteX1081" fmla="*/ 2181339 w 4562162"/>
                <a:gd name="connsiteY1081" fmla="*/ 571405 h 2832735"/>
                <a:gd name="connsiteX1082" fmla="*/ 2194388 w 4562162"/>
                <a:gd name="connsiteY1082" fmla="*/ 571090 h 2832735"/>
                <a:gd name="connsiteX1083" fmla="*/ 2207437 w 4562162"/>
                <a:gd name="connsiteY1083" fmla="*/ 569662 h 2832735"/>
                <a:gd name="connsiteX1084" fmla="*/ 2219115 w 4562162"/>
                <a:gd name="connsiteY1084" fmla="*/ 567128 h 2832735"/>
                <a:gd name="connsiteX1085" fmla="*/ 2220611 w 4562162"/>
                <a:gd name="connsiteY1085" fmla="*/ 570128 h 2832735"/>
                <a:gd name="connsiteX1086" fmla="*/ 2222249 w 4562162"/>
                <a:gd name="connsiteY1086" fmla="*/ 571671 h 2832735"/>
                <a:gd name="connsiteX1087" fmla="*/ 2223916 w 4562162"/>
                <a:gd name="connsiteY1087" fmla="*/ 571929 h 2832735"/>
                <a:gd name="connsiteX1088" fmla="*/ 2229431 w 4562162"/>
                <a:gd name="connsiteY1088" fmla="*/ 563032 h 2832735"/>
                <a:gd name="connsiteX1089" fmla="*/ 2248576 w 4562162"/>
                <a:gd name="connsiteY1089" fmla="*/ 562718 h 2832735"/>
                <a:gd name="connsiteX1090" fmla="*/ 2264035 w 4562162"/>
                <a:gd name="connsiteY1090" fmla="*/ 552602 h 2832735"/>
                <a:gd name="connsiteX1091" fmla="*/ 2269969 w 4562162"/>
                <a:gd name="connsiteY1091" fmla="*/ 550726 h 2832735"/>
                <a:gd name="connsiteX1092" fmla="*/ 2275913 w 4562162"/>
                <a:gd name="connsiteY1092" fmla="*/ 551974 h 2832735"/>
                <a:gd name="connsiteX1093" fmla="*/ 2278342 w 4562162"/>
                <a:gd name="connsiteY1093" fmla="*/ 550259 h 2832735"/>
                <a:gd name="connsiteX1094" fmla="*/ 2291172 w 4562162"/>
                <a:gd name="connsiteY1094" fmla="*/ 530647 h 2832735"/>
                <a:gd name="connsiteX1095" fmla="*/ 2291982 w 4562162"/>
                <a:gd name="connsiteY1095" fmla="*/ 517989 h 2832735"/>
                <a:gd name="connsiteX1096" fmla="*/ 2291106 w 4562162"/>
                <a:gd name="connsiteY1096" fmla="*/ 508206 h 2832735"/>
                <a:gd name="connsiteX1097" fmla="*/ 2289667 w 4562162"/>
                <a:gd name="connsiteY1097" fmla="*/ 499081 h 2832735"/>
                <a:gd name="connsiteX1098" fmla="*/ 2288286 w 4562162"/>
                <a:gd name="connsiteY1098" fmla="*/ 492652 h 2832735"/>
                <a:gd name="connsiteX1099" fmla="*/ 2286715 w 4562162"/>
                <a:gd name="connsiteY1099" fmla="*/ 487299 h 2832735"/>
                <a:gd name="connsiteX1100" fmla="*/ 2283209 w 4562162"/>
                <a:gd name="connsiteY1100" fmla="*/ 483927 h 2832735"/>
                <a:gd name="connsiteX1101" fmla="*/ 2279637 w 4562162"/>
                <a:gd name="connsiteY1101" fmla="*/ 482327 h 2832735"/>
                <a:gd name="connsiteX1102" fmla="*/ 2273017 w 4562162"/>
                <a:gd name="connsiteY1102" fmla="*/ 485051 h 2832735"/>
                <a:gd name="connsiteX1103" fmla="*/ 2268169 w 4562162"/>
                <a:gd name="connsiteY1103" fmla="*/ 478841 h 2832735"/>
                <a:gd name="connsiteX1104" fmla="*/ 2268836 w 4562162"/>
                <a:gd name="connsiteY1104" fmla="*/ 472831 h 2832735"/>
                <a:gd name="connsiteX1105" fmla="*/ 2268093 w 4562162"/>
                <a:gd name="connsiteY1105" fmla="*/ 467173 h 2832735"/>
                <a:gd name="connsiteX1106" fmla="*/ 2266893 w 4562162"/>
                <a:gd name="connsiteY1106" fmla="*/ 465334 h 2832735"/>
                <a:gd name="connsiteX1107" fmla="*/ 2258520 w 4562162"/>
                <a:gd name="connsiteY1107" fmla="*/ 460286 h 2832735"/>
                <a:gd name="connsiteX1108" fmla="*/ 2256196 w 4562162"/>
                <a:gd name="connsiteY1108" fmla="*/ 453342 h 2832735"/>
                <a:gd name="connsiteX1109" fmla="*/ 2254091 w 4562162"/>
                <a:gd name="connsiteY1109" fmla="*/ 444779 h 2832735"/>
                <a:gd name="connsiteX1110" fmla="*/ 2250758 w 4562162"/>
                <a:gd name="connsiteY1110" fmla="*/ 441084 h 2832735"/>
                <a:gd name="connsiteX1111" fmla="*/ 2247338 w 4562162"/>
                <a:gd name="connsiteY1111" fmla="*/ 440979 h 2832735"/>
                <a:gd name="connsiteX1112" fmla="*/ 2240937 w 4562162"/>
                <a:gd name="connsiteY1112" fmla="*/ 444370 h 2832735"/>
                <a:gd name="connsiteX1113" fmla="*/ 2234670 w 4562162"/>
                <a:gd name="connsiteY1113" fmla="*/ 452114 h 2832735"/>
                <a:gd name="connsiteX1114" fmla="*/ 2231374 w 4562162"/>
                <a:gd name="connsiteY1114" fmla="*/ 454200 h 2832735"/>
                <a:gd name="connsiteX1115" fmla="*/ 2228012 w 4562162"/>
                <a:gd name="connsiteY1115" fmla="*/ 454304 h 2832735"/>
                <a:gd name="connsiteX1116" fmla="*/ 2225192 w 4562162"/>
                <a:gd name="connsiteY1116" fmla="*/ 460124 h 2832735"/>
                <a:gd name="connsiteX1117" fmla="*/ 2222602 w 4562162"/>
                <a:gd name="connsiteY1117" fmla="*/ 469182 h 2832735"/>
                <a:gd name="connsiteX1118" fmla="*/ 2218315 w 4562162"/>
                <a:gd name="connsiteY1118" fmla="*/ 480060 h 2832735"/>
                <a:gd name="connsiteX1119" fmla="*/ 2213638 w 4562162"/>
                <a:gd name="connsiteY1119" fmla="*/ 485023 h 2832735"/>
                <a:gd name="connsiteX1120" fmla="*/ 2214591 w 4562162"/>
                <a:gd name="connsiteY1120" fmla="*/ 479317 h 2832735"/>
                <a:gd name="connsiteX1121" fmla="*/ 2222563 w 4562162"/>
                <a:gd name="connsiteY1121" fmla="*/ 447208 h 2832735"/>
                <a:gd name="connsiteX1122" fmla="*/ 2223668 w 4562162"/>
                <a:gd name="connsiteY1122" fmla="*/ 437226 h 2832735"/>
                <a:gd name="connsiteX1123" fmla="*/ 2226269 w 4562162"/>
                <a:gd name="connsiteY1123" fmla="*/ 426149 h 2832735"/>
                <a:gd name="connsiteX1124" fmla="*/ 2227736 w 4562162"/>
                <a:gd name="connsiteY1124" fmla="*/ 423682 h 2832735"/>
                <a:gd name="connsiteX1125" fmla="*/ 2230745 w 4562162"/>
                <a:gd name="connsiteY1125" fmla="*/ 422053 h 2832735"/>
                <a:gd name="connsiteX1126" fmla="*/ 2231964 w 4562162"/>
                <a:gd name="connsiteY1126" fmla="*/ 419662 h 2832735"/>
                <a:gd name="connsiteX1127" fmla="*/ 2230460 w 4562162"/>
                <a:gd name="connsiteY1127" fmla="*/ 414995 h 2832735"/>
                <a:gd name="connsiteX1128" fmla="*/ 2223725 w 4562162"/>
                <a:gd name="connsiteY1128" fmla="*/ 406222 h 2832735"/>
                <a:gd name="connsiteX1129" fmla="*/ 2213438 w 4562162"/>
                <a:gd name="connsiteY1129" fmla="*/ 400250 h 2832735"/>
                <a:gd name="connsiteX1130" fmla="*/ 2210162 w 4562162"/>
                <a:gd name="connsiteY1130" fmla="*/ 400707 h 2832735"/>
                <a:gd name="connsiteX1131" fmla="*/ 2208628 w 4562162"/>
                <a:gd name="connsiteY1131" fmla="*/ 403203 h 2832735"/>
                <a:gd name="connsiteX1132" fmla="*/ 2207447 w 4562162"/>
                <a:gd name="connsiteY1132" fmla="*/ 408946 h 2832735"/>
                <a:gd name="connsiteX1133" fmla="*/ 2207352 w 4562162"/>
                <a:gd name="connsiteY1133" fmla="*/ 417728 h 2832735"/>
                <a:gd name="connsiteX1134" fmla="*/ 2209324 w 4562162"/>
                <a:gd name="connsiteY1134" fmla="*/ 425863 h 2832735"/>
                <a:gd name="connsiteX1135" fmla="*/ 2206047 w 4562162"/>
                <a:gd name="connsiteY1135" fmla="*/ 426377 h 2832735"/>
                <a:gd name="connsiteX1136" fmla="*/ 2202752 w 4562162"/>
                <a:gd name="connsiteY1136" fmla="*/ 424777 h 2832735"/>
                <a:gd name="connsiteX1137" fmla="*/ 2200256 w 4562162"/>
                <a:gd name="connsiteY1137" fmla="*/ 417871 h 2832735"/>
                <a:gd name="connsiteX1138" fmla="*/ 2197903 w 4562162"/>
                <a:gd name="connsiteY1138" fmla="*/ 409404 h 2832735"/>
                <a:gd name="connsiteX1139" fmla="*/ 2196217 w 4562162"/>
                <a:gd name="connsiteY1139" fmla="*/ 409156 h 2832735"/>
                <a:gd name="connsiteX1140" fmla="*/ 2193065 w 4562162"/>
                <a:gd name="connsiteY1140" fmla="*/ 410689 h 2832735"/>
                <a:gd name="connsiteX1141" fmla="*/ 2191665 w 4562162"/>
                <a:gd name="connsiteY1141" fmla="*/ 412271 h 2832735"/>
                <a:gd name="connsiteX1142" fmla="*/ 2190712 w 4562162"/>
                <a:gd name="connsiteY1142" fmla="*/ 417728 h 2832735"/>
                <a:gd name="connsiteX1143" fmla="*/ 2190388 w 4562162"/>
                <a:gd name="connsiteY1143" fmla="*/ 426091 h 2832735"/>
                <a:gd name="connsiteX1144" fmla="*/ 2184178 w 4562162"/>
                <a:gd name="connsiteY1144" fmla="*/ 429216 h 2832735"/>
                <a:gd name="connsiteX1145" fmla="*/ 2181120 w 4562162"/>
                <a:gd name="connsiteY1145" fmla="*/ 433245 h 2832735"/>
                <a:gd name="connsiteX1146" fmla="*/ 2179853 w 4562162"/>
                <a:gd name="connsiteY1146" fmla="*/ 440017 h 2832735"/>
                <a:gd name="connsiteX1147" fmla="*/ 2177272 w 4562162"/>
                <a:gd name="connsiteY1147" fmla="*/ 444789 h 2832735"/>
                <a:gd name="connsiteX1148" fmla="*/ 2177691 w 4562162"/>
                <a:gd name="connsiteY1148" fmla="*/ 448599 h 2832735"/>
                <a:gd name="connsiteX1149" fmla="*/ 2176700 w 4562162"/>
                <a:gd name="connsiteY1149" fmla="*/ 458876 h 2832735"/>
                <a:gd name="connsiteX1150" fmla="*/ 2174948 w 4562162"/>
                <a:gd name="connsiteY1150" fmla="*/ 461229 h 2832735"/>
                <a:gd name="connsiteX1151" fmla="*/ 2173234 w 4562162"/>
                <a:gd name="connsiteY1151" fmla="*/ 464934 h 2832735"/>
                <a:gd name="connsiteX1152" fmla="*/ 2172243 w 4562162"/>
                <a:gd name="connsiteY1152" fmla="*/ 472507 h 2832735"/>
                <a:gd name="connsiteX1153" fmla="*/ 2172024 w 4562162"/>
                <a:gd name="connsiteY1153" fmla="*/ 476412 h 2832735"/>
                <a:gd name="connsiteX1154" fmla="*/ 2173138 w 4562162"/>
                <a:gd name="connsiteY1154" fmla="*/ 488204 h 2832735"/>
                <a:gd name="connsiteX1155" fmla="*/ 2174681 w 4562162"/>
                <a:gd name="connsiteY1155" fmla="*/ 491509 h 2832735"/>
                <a:gd name="connsiteX1156" fmla="*/ 2172538 w 4562162"/>
                <a:gd name="connsiteY1156" fmla="*/ 492176 h 2832735"/>
                <a:gd name="connsiteX1157" fmla="*/ 2165689 w 4562162"/>
                <a:gd name="connsiteY1157" fmla="*/ 490280 h 2832735"/>
                <a:gd name="connsiteX1158" fmla="*/ 2162918 w 4562162"/>
                <a:gd name="connsiteY1158" fmla="*/ 491604 h 2832735"/>
                <a:gd name="connsiteX1159" fmla="*/ 2160261 w 4562162"/>
                <a:gd name="connsiteY1159" fmla="*/ 496357 h 2832735"/>
                <a:gd name="connsiteX1160" fmla="*/ 2156727 w 4562162"/>
                <a:gd name="connsiteY1160" fmla="*/ 506463 h 2832735"/>
                <a:gd name="connsiteX1161" fmla="*/ 2156174 w 4562162"/>
                <a:gd name="connsiteY1161" fmla="*/ 512912 h 2832735"/>
                <a:gd name="connsiteX1162" fmla="*/ 2316775 w 4562162"/>
                <a:gd name="connsiteY1162" fmla="*/ 569528 h 2832735"/>
                <a:gd name="connsiteX1163" fmla="*/ 2322176 w 4562162"/>
                <a:gd name="connsiteY1163" fmla="*/ 564442 h 2832735"/>
                <a:gd name="connsiteX1164" fmla="*/ 2323033 w 4562162"/>
                <a:gd name="connsiteY1164" fmla="*/ 562261 h 2832735"/>
                <a:gd name="connsiteX1165" fmla="*/ 2327691 w 4562162"/>
                <a:gd name="connsiteY1165" fmla="*/ 561823 h 2832735"/>
                <a:gd name="connsiteX1166" fmla="*/ 2328758 w 4562162"/>
                <a:gd name="connsiteY1166" fmla="*/ 561823 h 2832735"/>
                <a:gd name="connsiteX1167" fmla="*/ 2328777 w 4562162"/>
                <a:gd name="connsiteY1167" fmla="*/ 557984 h 2832735"/>
                <a:gd name="connsiteX1168" fmla="*/ 2328015 w 4562162"/>
                <a:gd name="connsiteY1168" fmla="*/ 555022 h 2832735"/>
                <a:gd name="connsiteX1169" fmla="*/ 2326653 w 4562162"/>
                <a:gd name="connsiteY1169" fmla="*/ 552441 h 2832735"/>
                <a:gd name="connsiteX1170" fmla="*/ 2321747 w 4562162"/>
                <a:gd name="connsiteY1170" fmla="*/ 551936 h 2832735"/>
                <a:gd name="connsiteX1171" fmla="*/ 2318899 w 4562162"/>
                <a:gd name="connsiteY1171" fmla="*/ 560832 h 2832735"/>
                <a:gd name="connsiteX1172" fmla="*/ 2311089 w 4562162"/>
                <a:gd name="connsiteY1172" fmla="*/ 561880 h 2832735"/>
                <a:gd name="connsiteX1173" fmla="*/ 2310165 w 4562162"/>
                <a:gd name="connsiteY1173" fmla="*/ 567719 h 2832735"/>
                <a:gd name="connsiteX1174" fmla="*/ 2313565 w 4562162"/>
                <a:gd name="connsiteY1174" fmla="*/ 570528 h 2832735"/>
                <a:gd name="connsiteX1175" fmla="*/ 2316775 w 4562162"/>
                <a:gd name="connsiteY1175" fmla="*/ 569528 h 2832735"/>
                <a:gd name="connsiteX1176" fmla="*/ 1978161 w 4562162"/>
                <a:gd name="connsiteY1176" fmla="*/ 343310 h 2832735"/>
                <a:gd name="connsiteX1177" fmla="*/ 1983505 w 4562162"/>
                <a:gd name="connsiteY1177" fmla="*/ 329984 h 2832735"/>
                <a:gd name="connsiteX1178" fmla="*/ 1974913 w 4562162"/>
                <a:gd name="connsiteY1178" fmla="*/ 324402 h 2832735"/>
                <a:gd name="connsiteX1179" fmla="*/ 1951148 w 4562162"/>
                <a:gd name="connsiteY1179" fmla="*/ 315897 h 2832735"/>
                <a:gd name="connsiteX1180" fmla="*/ 1939937 w 4562162"/>
                <a:gd name="connsiteY1180" fmla="*/ 308353 h 2832735"/>
                <a:gd name="connsiteX1181" fmla="*/ 1928670 w 4562162"/>
                <a:gd name="connsiteY1181" fmla="*/ 307296 h 2832735"/>
                <a:gd name="connsiteX1182" fmla="*/ 1919954 w 4562162"/>
                <a:gd name="connsiteY1182" fmla="*/ 307772 h 2832735"/>
                <a:gd name="connsiteX1183" fmla="*/ 1914697 w 4562162"/>
                <a:gd name="connsiteY1183" fmla="*/ 310629 h 2832735"/>
                <a:gd name="connsiteX1184" fmla="*/ 1910448 w 4562162"/>
                <a:gd name="connsiteY1184" fmla="*/ 318211 h 2832735"/>
                <a:gd name="connsiteX1185" fmla="*/ 1911934 w 4562162"/>
                <a:gd name="connsiteY1185" fmla="*/ 329927 h 2832735"/>
                <a:gd name="connsiteX1186" fmla="*/ 1918621 w 4562162"/>
                <a:gd name="connsiteY1186" fmla="*/ 340471 h 2832735"/>
                <a:gd name="connsiteX1187" fmla="*/ 1926841 w 4562162"/>
                <a:gd name="connsiteY1187" fmla="*/ 347253 h 2832735"/>
                <a:gd name="connsiteX1188" fmla="*/ 1939404 w 4562162"/>
                <a:gd name="connsiteY1188" fmla="*/ 363141 h 2832735"/>
                <a:gd name="connsiteX1189" fmla="*/ 1947072 w 4562162"/>
                <a:gd name="connsiteY1189" fmla="*/ 364512 h 2832735"/>
                <a:gd name="connsiteX1190" fmla="*/ 1953568 w 4562162"/>
                <a:gd name="connsiteY1190" fmla="*/ 363064 h 2832735"/>
                <a:gd name="connsiteX1191" fmla="*/ 1960064 w 4562162"/>
                <a:gd name="connsiteY1191" fmla="*/ 360188 h 2832735"/>
                <a:gd name="connsiteX1192" fmla="*/ 1966179 w 4562162"/>
                <a:gd name="connsiteY1192" fmla="*/ 355225 h 2832735"/>
                <a:gd name="connsiteX1193" fmla="*/ 1972256 w 4562162"/>
                <a:gd name="connsiteY1193" fmla="*/ 348272 h 2832735"/>
                <a:gd name="connsiteX1194" fmla="*/ 1978161 w 4562162"/>
                <a:gd name="connsiteY1194" fmla="*/ 343310 h 2832735"/>
                <a:gd name="connsiteX1195" fmla="*/ 1793414 w 4562162"/>
                <a:gd name="connsiteY1195" fmla="*/ 956663 h 2832735"/>
                <a:gd name="connsiteX1196" fmla="*/ 1799691 w 4562162"/>
                <a:gd name="connsiteY1196" fmla="*/ 958453 h 2832735"/>
                <a:gd name="connsiteX1197" fmla="*/ 1801949 w 4562162"/>
                <a:gd name="connsiteY1197" fmla="*/ 955272 h 2832735"/>
                <a:gd name="connsiteX1198" fmla="*/ 1804959 w 4562162"/>
                <a:gd name="connsiteY1198" fmla="*/ 947271 h 2832735"/>
                <a:gd name="connsiteX1199" fmla="*/ 1803035 w 4562162"/>
                <a:gd name="connsiteY1199" fmla="*/ 942880 h 2832735"/>
                <a:gd name="connsiteX1200" fmla="*/ 1801644 w 4562162"/>
                <a:gd name="connsiteY1200" fmla="*/ 941908 h 2832735"/>
                <a:gd name="connsiteX1201" fmla="*/ 1794605 w 4562162"/>
                <a:gd name="connsiteY1201" fmla="*/ 944899 h 2832735"/>
                <a:gd name="connsiteX1202" fmla="*/ 1792367 w 4562162"/>
                <a:gd name="connsiteY1202" fmla="*/ 943004 h 2832735"/>
                <a:gd name="connsiteX1203" fmla="*/ 1791090 w 4562162"/>
                <a:gd name="connsiteY1203" fmla="*/ 941813 h 2832735"/>
                <a:gd name="connsiteX1204" fmla="*/ 1788395 w 4562162"/>
                <a:gd name="connsiteY1204" fmla="*/ 944585 h 2832735"/>
                <a:gd name="connsiteX1205" fmla="*/ 1783746 w 4562162"/>
                <a:gd name="connsiteY1205" fmla="*/ 947366 h 2832735"/>
                <a:gd name="connsiteX1206" fmla="*/ 1781823 w 4562162"/>
                <a:gd name="connsiteY1206" fmla="*/ 952024 h 2832735"/>
                <a:gd name="connsiteX1207" fmla="*/ 1785347 w 4562162"/>
                <a:gd name="connsiteY1207" fmla="*/ 956396 h 2832735"/>
                <a:gd name="connsiteX1208" fmla="*/ 1793414 w 4562162"/>
                <a:gd name="connsiteY1208" fmla="*/ 956663 h 2832735"/>
                <a:gd name="connsiteX1209" fmla="*/ 3343684 w 4562162"/>
                <a:gd name="connsiteY1209" fmla="*/ 2542794 h 2832735"/>
                <a:gd name="connsiteX1210" fmla="*/ 3341579 w 4562162"/>
                <a:gd name="connsiteY1210" fmla="*/ 2540175 h 2832735"/>
                <a:gd name="connsiteX1211" fmla="*/ 3336893 w 4562162"/>
                <a:gd name="connsiteY1211" fmla="*/ 2535498 h 2832735"/>
                <a:gd name="connsiteX1212" fmla="*/ 3334474 w 4562162"/>
                <a:gd name="connsiteY1212" fmla="*/ 2530221 h 2832735"/>
                <a:gd name="connsiteX1213" fmla="*/ 3332636 w 4562162"/>
                <a:gd name="connsiteY1213" fmla="*/ 2524878 h 2832735"/>
                <a:gd name="connsiteX1214" fmla="*/ 3331769 w 4562162"/>
                <a:gd name="connsiteY1214" fmla="*/ 2519934 h 2832735"/>
                <a:gd name="connsiteX1215" fmla="*/ 3330692 w 4562162"/>
                <a:gd name="connsiteY1215" fmla="*/ 2515105 h 2832735"/>
                <a:gd name="connsiteX1216" fmla="*/ 3329140 w 4562162"/>
                <a:gd name="connsiteY1216" fmla="*/ 2510514 h 2832735"/>
                <a:gd name="connsiteX1217" fmla="*/ 3326644 w 4562162"/>
                <a:gd name="connsiteY1217" fmla="*/ 2500837 h 2832735"/>
                <a:gd name="connsiteX1218" fmla="*/ 3320443 w 4562162"/>
                <a:gd name="connsiteY1218" fmla="*/ 2484758 h 2832735"/>
                <a:gd name="connsiteX1219" fmla="*/ 3318300 w 4562162"/>
                <a:gd name="connsiteY1219" fmla="*/ 2475386 h 2832735"/>
                <a:gd name="connsiteX1220" fmla="*/ 3312910 w 4562162"/>
                <a:gd name="connsiteY1220" fmla="*/ 2444134 h 2832735"/>
                <a:gd name="connsiteX1221" fmla="*/ 3311690 w 4562162"/>
                <a:gd name="connsiteY1221" fmla="*/ 2442820 h 2832735"/>
                <a:gd name="connsiteX1222" fmla="*/ 3311271 w 4562162"/>
                <a:gd name="connsiteY1222" fmla="*/ 2441877 h 2832735"/>
                <a:gd name="connsiteX1223" fmla="*/ 3311118 w 4562162"/>
                <a:gd name="connsiteY1223" fmla="*/ 2437495 h 2832735"/>
                <a:gd name="connsiteX1224" fmla="*/ 3310804 w 4562162"/>
                <a:gd name="connsiteY1224" fmla="*/ 2434514 h 2832735"/>
                <a:gd name="connsiteX1225" fmla="*/ 3309795 w 4562162"/>
                <a:gd name="connsiteY1225" fmla="*/ 2432409 h 2832735"/>
                <a:gd name="connsiteX1226" fmla="*/ 3307204 w 4562162"/>
                <a:gd name="connsiteY1226" fmla="*/ 2429723 h 2832735"/>
                <a:gd name="connsiteX1227" fmla="*/ 3306642 w 4562162"/>
                <a:gd name="connsiteY1227" fmla="*/ 2427618 h 2832735"/>
                <a:gd name="connsiteX1228" fmla="*/ 3306508 w 4562162"/>
                <a:gd name="connsiteY1228" fmla="*/ 2422798 h 2832735"/>
                <a:gd name="connsiteX1229" fmla="*/ 3305327 w 4562162"/>
                <a:gd name="connsiteY1229" fmla="*/ 2418331 h 2832735"/>
                <a:gd name="connsiteX1230" fmla="*/ 3303727 w 4562162"/>
                <a:gd name="connsiteY1230" fmla="*/ 2414159 h 2832735"/>
                <a:gd name="connsiteX1231" fmla="*/ 3302784 w 4562162"/>
                <a:gd name="connsiteY1231" fmla="*/ 2408130 h 2832735"/>
                <a:gd name="connsiteX1232" fmla="*/ 3303232 w 4562162"/>
                <a:gd name="connsiteY1232" fmla="*/ 2396566 h 2832735"/>
                <a:gd name="connsiteX1233" fmla="*/ 3304003 w 4562162"/>
                <a:gd name="connsiteY1233" fmla="*/ 2392480 h 2832735"/>
                <a:gd name="connsiteX1234" fmla="*/ 3305689 w 4562162"/>
                <a:gd name="connsiteY1234" fmla="*/ 2390918 h 2832735"/>
                <a:gd name="connsiteX1235" fmla="*/ 3306518 w 4562162"/>
                <a:gd name="connsiteY1235" fmla="*/ 2388708 h 2832735"/>
                <a:gd name="connsiteX1236" fmla="*/ 3307280 w 4562162"/>
                <a:gd name="connsiteY1236" fmla="*/ 2385003 h 2832735"/>
                <a:gd name="connsiteX1237" fmla="*/ 3307518 w 4562162"/>
                <a:gd name="connsiteY1237" fmla="*/ 2381203 h 2832735"/>
                <a:gd name="connsiteX1238" fmla="*/ 3307309 w 4562162"/>
                <a:gd name="connsiteY1238" fmla="*/ 2369592 h 2832735"/>
                <a:gd name="connsiteX1239" fmla="*/ 3306318 w 4562162"/>
                <a:gd name="connsiteY1239" fmla="*/ 2361991 h 2832735"/>
                <a:gd name="connsiteX1240" fmla="*/ 3305575 w 4562162"/>
                <a:gd name="connsiteY1240" fmla="*/ 2358305 h 2832735"/>
                <a:gd name="connsiteX1241" fmla="*/ 3304604 w 4562162"/>
                <a:gd name="connsiteY1241" fmla="*/ 2354799 h 2832735"/>
                <a:gd name="connsiteX1242" fmla="*/ 3301174 w 4562162"/>
                <a:gd name="connsiteY1242" fmla="*/ 2346179 h 2832735"/>
                <a:gd name="connsiteX1243" fmla="*/ 3296431 w 4562162"/>
                <a:gd name="connsiteY1243" fmla="*/ 2332435 h 2832735"/>
                <a:gd name="connsiteX1244" fmla="*/ 3296926 w 4562162"/>
                <a:gd name="connsiteY1244" fmla="*/ 2331682 h 2832735"/>
                <a:gd name="connsiteX1245" fmla="*/ 3296259 w 4562162"/>
                <a:gd name="connsiteY1245" fmla="*/ 2328634 h 2832735"/>
                <a:gd name="connsiteX1246" fmla="*/ 3296669 w 4562162"/>
                <a:gd name="connsiteY1246" fmla="*/ 2325138 h 2832735"/>
                <a:gd name="connsiteX1247" fmla="*/ 3297745 w 4562162"/>
                <a:gd name="connsiteY1247" fmla="*/ 2321814 h 2832735"/>
                <a:gd name="connsiteX1248" fmla="*/ 3298251 w 4562162"/>
                <a:gd name="connsiteY1248" fmla="*/ 2319233 h 2832735"/>
                <a:gd name="connsiteX1249" fmla="*/ 3298003 w 4562162"/>
                <a:gd name="connsiteY1249" fmla="*/ 2316718 h 2832735"/>
                <a:gd name="connsiteX1250" fmla="*/ 3292250 w 4562162"/>
                <a:gd name="connsiteY1250" fmla="*/ 2305174 h 2832735"/>
                <a:gd name="connsiteX1251" fmla="*/ 3290430 w 4562162"/>
                <a:gd name="connsiteY1251" fmla="*/ 2304155 h 2832735"/>
                <a:gd name="connsiteX1252" fmla="*/ 3289716 w 4562162"/>
                <a:gd name="connsiteY1252" fmla="*/ 2306812 h 2832735"/>
                <a:gd name="connsiteX1253" fmla="*/ 3288363 w 4562162"/>
                <a:gd name="connsiteY1253" fmla="*/ 2309308 h 2832735"/>
                <a:gd name="connsiteX1254" fmla="*/ 3286649 w 4562162"/>
                <a:gd name="connsiteY1254" fmla="*/ 2310432 h 2832735"/>
                <a:gd name="connsiteX1255" fmla="*/ 3280867 w 4562162"/>
                <a:gd name="connsiteY1255" fmla="*/ 2310355 h 2832735"/>
                <a:gd name="connsiteX1256" fmla="*/ 3284382 w 4562162"/>
                <a:gd name="connsiteY1256" fmla="*/ 2316385 h 2832735"/>
                <a:gd name="connsiteX1257" fmla="*/ 3289821 w 4562162"/>
                <a:gd name="connsiteY1257" fmla="*/ 2324567 h 2832735"/>
                <a:gd name="connsiteX1258" fmla="*/ 3290783 w 4562162"/>
                <a:gd name="connsiteY1258" fmla="*/ 2327853 h 2832735"/>
                <a:gd name="connsiteX1259" fmla="*/ 3290173 w 4562162"/>
                <a:gd name="connsiteY1259" fmla="*/ 2331454 h 2832735"/>
                <a:gd name="connsiteX1260" fmla="*/ 3289106 w 4562162"/>
                <a:gd name="connsiteY1260" fmla="*/ 2335025 h 2832735"/>
                <a:gd name="connsiteX1261" fmla="*/ 3290335 w 4562162"/>
                <a:gd name="connsiteY1261" fmla="*/ 2335320 h 2832735"/>
                <a:gd name="connsiteX1262" fmla="*/ 3290087 w 4562162"/>
                <a:gd name="connsiteY1262" fmla="*/ 2337835 h 2832735"/>
                <a:gd name="connsiteX1263" fmla="*/ 3286697 w 4562162"/>
                <a:gd name="connsiteY1263" fmla="*/ 2338816 h 2832735"/>
                <a:gd name="connsiteX1264" fmla="*/ 3285534 w 4562162"/>
                <a:gd name="connsiteY1264" fmla="*/ 2341740 h 2832735"/>
                <a:gd name="connsiteX1265" fmla="*/ 3287525 w 4562162"/>
                <a:gd name="connsiteY1265" fmla="*/ 2344017 h 2832735"/>
                <a:gd name="connsiteX1266" fmla="*/ 3285991 w 4562162"/>
                <a:gd name="connsiteY1266" fmla="*/ 2348017 h 2832735"/>
                <a:gd name="connsiteX1267" fmla="*/ 3283268 w 4562162"/>
                <a:gd name="connsiteY1267" fmla="*/ 2349665 h 2832735"/>
                <a:gd name="connsiteX1268" fmla="*/ 3281839 w 4562162"/>
                <a:gd name="connsiteY1268" fmla="*/ 2350027 h 2832735"/>
                <a:gd name="connsiteX1269" fmla="*/ 3280448 w 4562162"/>
                <a:gd name="connsiteY1269" fmla="*/ 2349894 h 2832735"/>
                <a:gd name="connsiteX1270" fmla="*/ 3276733 w 4562162"/>
                <a:gd name="connsiteY1270" fmla="*/ 2346379 h 2832735"/>
                <a:gd name="connsiteX1271" fmla="*/ 3275723 w 4562162"/>
                <a:gd name="connsiteY1271" fmla="*/ 2345855 h 2832735"/>
                <a:gd name="connsiteX1272" fmla="*/ 3270980 w 4562162"/>
                <a:gd name="connsiteY1272" fmla="*/ 2347617 h 2832735"/>
                <a:gd name="connsiteX1273" fmla="*/ 3267990 w 4562162"/>
                <a:gd name="connsiteY1273" fmla="*/ 2350608 h 2832735"/>
                <a:gd name="connsiteX1274" fmla="*/ 3267218 w 4562162"/>
                <a:gd name="connsiteY1274" fmla="*/ 2352837 h 2832735"/>
                <a:gd name="connsiteX1275" fmla="*/ 3267627 w 4562162"/>
                <a:gd name="connsiteY1275" fmla="*/ 2361791 h 2832735"/>
                <a:gd name="connsiteX1276" fmla="*/ 3268561 w 4562162"/>
                <a:gd name="connsiteY1276" fmla="*/ 2366210 h 2832735"/>
                <a:gd name="connsiteX1277" fmla="*/ 3268075 w 4562162"/>
                <a:gd name="connsiteY1277" fmla="*/ 2377069 h 2832735"/>
                <a:gd name="connsiteX1278" fmla="*/ 3266684 w 4562162"/>
                <a:gd name="connsiteY1278" fmla="*/ 2387537 h 2832735"/>
                <a:gd name="connsiteX1279" fmla="*/ 3265198 w 4562162"/>
                <a:gd name="connsiteY1279" fmla="*/ 2391947 h 2832735"/>
                <a:gd name="connsiteX1280" fmla="*/ 3263446 w 4562162"/>
                <a:gd name="connsiteY1280" fmla="*/ 2396128 h 2832735"/>
                <a:gd name="connsiteX1281" fmla="*/ 3262865 w 4562162"/>
                <a:gd name="connsiteY1281" fmla="*/ 2399891 h 2832735"/>
                <a:gd name="connsiteX1282" fmla="*/ 3263065 w 4562162"/>
                <a:gd name="connsiteY1282" fmla="*/ 2414626 h 2832735"/>
                <a:gd name="connsiteX1283" fmla="*/ 3264465 w 4562162"/>
                <a:gd name="connsiteY1283" fmla="*/ 2418369 h 2832735"/>
                <a:gd name="connsiteX1284" fmla="*/ 3266799 w 4562162"/>
                <a:gd name="connsiteY1284" fmla="*/ 2420855 h 2832735"/>
                <a:gd name="connsiteX1285" fmla="*/ 3265818 w 4562162"/>
                <a:gd name="connsiteY1285" fmla="*/ 2422465 h 2832735"/>
                <a:gd name="connsiteX1286" fmla="*/ 3264494 w 4562162"/>
                <a:gd name="connsiteY1286" fmla="*/ 2423132 h 2832735"/>
                <a:gd name="connsiteX1287" fmla="*/ 3265818 w 4562162"/>
                <a:gd name="connsiteY1287" fmla="*/ 2425113 h 2832735"/>
                <a:gd name="connsiteX1288" fmla="*/ 3268523 w 4562162"/>
                <a:gd name="connsiteY1288" fmla="*/ 2427694 h 2832735"/>
                <a:gd name="connsiteX1289" fmla="*/ 3272075 w 4562162"/>
                <a:gd name="connsiteY1289" fmla="*/ 2432390 h 2832735"/>
                <a:gd name="connsiteX1290" fmla="*/ 3274343 w 4562162"/>
                <a:gd name="connsiteY1290" fmla="*/ 2436295 h 2832735"/>
                <a:gd name="connsiteX1291" fmla="*/ 3277438 w 4562162"/>
                <a:gd name="connsiteY1291" fmla="*/ 2445125 h 2832735"/>
                <a:gd name="connsiteX1292" fmla="*/ 3277476 w 4562162"/>
                <a:gd name="connsiteY1292" fmla="*/ 2454640 h 2832735"/>
                <a:gd name="connsiteX1293" fmla="*/ 3275847 w 4562162"/>
                <a:gd name="connsiteY1293" fmla="*/ 2459222 h 2832735"/>
                <a:gd name="connsiteX1294" fmla="*/ 3274600 w 4562162"/>
                <a:gd name="connsiteY1294" fmla="*/ 2464023 h 2832735"/>
                <a:gd name="connsiteX1295" fmla="*/ 3273676 w 4562162"/>
                <a:gd name="connsiteY1295" fmla="*/ 2470166 h 2832735"/>
                <a:gd name="connsiteX1296" fmla="*/ 3273809 w 4562162"/>
                <a:gd name="connsiteY1296" fmla="*/ 2475014 h 2832735"/>
                <a:gd name="connsiteX1297" fmla="*/ 3275733 w 4562162"/>
                <a:gd name="connsiteY1297" fmla="*/ 2483501 h 2832735"/>
                <a:gd name="connsiteX1298" fmla="*/ 3276000 w 4562162"/>
                <a:gd name="connsiteY1298" fmla="*/ 2487482 h 2832735"/>
                <a:gd name="connsiteX1299" fmla="*/ 3275714 w 4562162"/>
                <a:gd name="connsiteY1299" fmla="*/ 2514276 h 2832735"/>
                <a:gd name="connsiteX1300" fmla="*/ 3274810 w 4562162"/>
                <a:gd name="connsiteY1300" fmla="*/ 2519591 h 2832735"/>
                <a:gd name="connsiteX1301" fmla="*/ 3273685 w 4562162"/>
                <a:gd name="connsiteY1301" fmla="*/ 2524811 h 2832735"/>
                <a:gd name="connsiteX1302" fmla="*/ 3272447 w 4562162"/>
                <a:gd name="connsiteY1302" fmla="*/ 2534336 h 2832735"/>
                <a:gd name="connsiteX1303" fmla="*/ 3271361 w 4562162"/>
                <a:gd name="connsiteY1303" fmla="*/ 2538660 h 2832735"/>
                <a:gd name="connsiteX1304" fmla="*/ 3268342 w 4562162"/>
                <a:gd name="connsiteY1304" fmla="*/ 2547661 h 2832735"/>
                <a:gd name="connsiteX1305" fmla="*/ 3268523 w 4562162"/>
                <a:gd name="connsiteY1305" fmla="*/ 2549604 h 2832735"/>
                <a:gd name="connsiteX1306" fmla="*/ 3269170 w 4562162"/>
                <a:gd name="connsiteY1306" fmla="*/ 2551510 h 2832735"/>
                <a:gd name="connsiteX1307" fmla="*/ 3272676 w 4562162"/>
                <a:gd name="connsiteY1307" fmla="*/ 2558663 h 2832735"/>
                <a:gd name="connsiteX1308" fmla="*/ 3275533 w 4562162"/>
                <a:gd name="connsiteY1308" fmla="*/ 2566169 h 2832735"/>
                <a:gd name="connsiteX1309" fmla="*/ 3276772 w 4562162"/>
                <a:gd name="connsiteY1309" fmla="*/ 2577227 h 2832735"/>
                <a:gd name="connsiteX1310" fmla="*/ 3275905 w 4562162"/>
                <a:gd name="connsiteY1310" fmla="*/ 2581647 h 2832735"/>
                <a:gd name="connsiteX1311" fmla="*/ 3273943 w 4562162"/>
                <a:gd name="connsiteY1311" fmla="*/ 2585371 h 2832735"/>
                <a:gd name="connsiteX1312" fmla="*/ 3272333 w 4562162"/>
                <a:gd name="connsiteY1312" fmla="*/ 2589638 h 2832735"/>
                <a:gd name="connsiteX1313" fmla="*/ 3270952 w 4562162"/>
                <a:gd name="connsiteY1313" fmla="*/ 2594115 h 2832735"/>
                <a:gd name="connsiteX1314" fmla="*/ 3270904 w 4562162"/>
                <a:gd name="connsiteY1314" fmla="*/ 2595839 h 2832735"/>
                <a:gd name="connsiteX1315" fmla="*/ 3271485 w 4562162"/>
                <a:gd name="connsiteY1315" fmla="*/ 2603564 h 2832735"/>
                <a:gd name="connsiteX1316" fmla="*/ 3272371 w 4562162"/>
                <a:gd name="connsiteY1316" fmla="*/ 2607612 h 2832735"/>
                <a:gd name="connsiteX1317" fmla="*/ 3272952 w 4562162"/>
                <a:gd name="connsiteY1317" fmla="*/ 2611707 h 2832735"/>
                <a:gd name="connsiteX1318" fmla="*/ 3272218 w 4562162"/>
                <a:gd name="connsiteY1318" fmla="*/ 2616013 h 2832735"/>
                <a:gd name="connsiteX1319" fmla="*/ 3268351 w 4562162"/>
                <a:gd name="connsiteY1319" fmla="*/ 2629110 h 2832735"/>
                <a:gd name="connsiteX1320" fmla="*/ 3267380 w 4562162"/>
                <a:gd name="connsiteY1320" fmla="*/ 2638530 h 2832735"/>
                <a:gd name="connsiteX1321" fmla="*/ 3269685 w 4562162"/>
                <a:gd name="connsiteY1321" fmla="*/ 2649341 h 2832735"/>
                <a:gd name="connsiteX1322" fmla="*/ 3270047 w 4562162"/>
                <a:gd name="connsiteY1322" fmla="*/ 2652513 h 2832735"/>
                <a:gd name="connsiteX1323" fmla="*/ 3270895 w 4562162"/>
                <a:gd name="connsiteY1323" fmla="*/ 2655389 h 2832735"/>
                <a:gd name="connsiteX1324" fmla="*/ 3272333 w 4562162"/>
                <a:gd name="connsiteY1324" fmla="*/ 2657370 h 2832735"/>
                <a:gd name="connsiteX1325" fmla="*/ 3273981 w 4562162"/>
                <a:gd name="connsiteY1325" fmla="*/ 2659075 h 2832735"/>
                <a:gd name="connsiteX1326" fmla="*/ 3275914 w 4562162"/>
                <a:gd name="connsiteY1326" fmla="*/ 2655922 h 2832735"/>
                <a:gd name="connsiteX1327" fmla="*/ 3277495 w 4562162"/>
                <a:gd name="connsiteY1327" fmla="*/ 2652484 h 2832735"/>
                <a:gd name="connsiteX1328" fmla="*/ 3280048 w 4562162"/>
                <a:gd name="connsiteY1328" fmla="*/ 2642140 h 2832735"/>
                <a:gd name="connsiteX1329" fmla="*/ 3281277 w 4562162"/>
                <a:gd name="connsiteY1329" fmla="*/ 2638235 h 2832735"/>
                <a:gd name="connsiteX1330" fmla="*/ 3282782 w 4562162"/>
                <a:gd name="connsiteY1330" fmla="*/ 2634520 h 2832735"/>
                <a:gd name="connsiteX1331" fmla="*/ 3284715 w 4562162"/>
                <a:gd name="connsiteY1331" fmla="*/ 2631043 h 2832735"/>
                <a:gd name="connsiteX1332" fmla="*/ 3287363 w 4562162"/>
                <a:gd name="connsiteY1332" fmla="*/ 2628853 h 2832735"/>
                <a:gd name="connsiteX1333" fmla="*/ 3288906 w 4562162"/>
                <a:gd name="connsiteY1333" fmla="*/ 2628252 h 2832735"/>
                <a:gd name="connsiteX1334" fmla="*/ 3290402 w 4562162"/>
                <a:gd name="connsiteY1334" fmla="*/ 2628462 h 2832735"/>
                <a:gd name="connsiteX1335" fmla="*/ 3291888 w 4562162"/>
                <a:gd name="connsiteY1335" fmla="*/ 2630024 h 2832735"/>
                <a:gd name="connsiteX1336" fmla="*/ 3293174 w 4562162"/>
                <a:gd name="connsiteY1336" fmla="*/ 2631986 h 2832735"/>
                <a:gd name="connsiteX1337" fmla="*/ 3294078 w 4562162"/>
                <a:gd name="connsiteY1337" fmla="*/ 2632567 h 2832735"/>
                <a:gd name="connsiteX1338" fmla="*/ 3299917 w 4562162"/>
                <a:gd name="connsiteY1338" fmla="*/ 2633062 h 2832735"/>
                <a:gd name="connsiteX1339" fmla="*/ 3306184 w 4562162"/>
                <a:gd name="connsiteY1339" fmla="*/ 2634367 h 2832735"/>
                <a:gd name="connsiteX1340" fmla="*/ 3308052 w 4562162"/>
                <a:gd name="connsiteY1340" fmla="*/ 2637568 h 2832735"/>
                <a:gd name="connsiteX1341" fmla="*/ 3308537 w 4562162"/>
                <a:gd name="connsiteY1341" fmla="*/ 2642121 h 2832735"/>
                <a:gd name="connsiteX1342" fmla="*/ 3309833 w 4562162"/>
                <a:gd name="connsiteY1342" fmla="*/ 2647388 h 2832735"/>
                <a:gd name="connsiteX1343" fmla="*/ 3310175 w 4562162"/>
                <a:gd name="connsiteY1343" fmla="*/ 2654818 h 2832735"/>
                <a:gd name="connsiteX1344" fmla="*/ 3311033 w 4562162"/>
                <a:gd name="connsiteY1344" fmla="*/ 2653246 h 2832735"/>
                <a:gd name="connsiteX1345" fmla="*/ 3311538 w 4562162"/>
                <a:gd name="connsiteY1345" fmla="*/ 2651465 h 2832735"/>
                <a:gd name="connsiteX1346" fmla="*/ 3311757 w 4562162"/>
                <a:gd name="connsiteY1346" fmla="*/ 2649207 h 2832735"/>
                <a:gd name="connsiteX1347" fmla="*/ 3312243 w 4562162"/>
                <a:gd name="connsiteY1347" fmla="*/ 2647064 h 2832735"/>
                <a:gd name="connsiteX1348" fmla="*/ 3314166 w 4562162"/>
                <a:gd name="connsiteY1348" fmla="*/ 2642026 h 2832735"/>
                <a:gd name="connsiteX1349" fmla="*/ 3314109 w 4562162"/>
                <a:gd name="connsiteY1349" fmla="*/ 2640273 h 2832735"/>
                <a:gd name="connsiteX1350" fmla="*/ 3313090 w 4562162"/>
                <a:gd name="connsiteY1350" fmla="*/ 2633729 h 2832735"/>
                <a:gd name="connsiteX1351" fmla="*/ 3311633 w 4562162"/>
                <a:gd name="connsiteY1351" fmla="*/ 2626852 h 2832735"/>
                <a:gd name="connsiteX1352" fmla="*/ 3310604 w 4562162"/>
                <a:gd name="connsiteY1352" fmla="*/ 2625300 h 2832735"/>
                <a:gd name="connsiteX1353" fmla="*/ 3308919 w 4562162"/>
                <a:gd name="connsiteY1353" fmla="*/ 2624766 h 2832735"/>
                <a:gd name="connsiteX1354" fmla="*/ 3307166 w 4562162"/>
                <a:gd name="connsiteY1354" fmla="*/ 2624700 h 2832735"/>
                <a:gd name="connsiteX1355" fmla="*/ 3304461 w 4562162"/>
                <a:gd name="connsiteY1355" fmla="*/ 2625185 h 2832735"/>
                <a:gd name="connsiteX1356" fmla="*/ 3303403 w 4562162"/>
                <a:gd name="connsiteY1356" fmla="*/ 2623271 h 2832735"/>
                <a:gd name="connsiteX1357" fmla="*/ 3301032 w 4562162"/>
                <a:gd name="connsiteY1357" fmla="*/ 2617156 h 2832735"/>
                <a:gd name="connsiteX1358" fmla="*/ 3298803 w 4562162"/>
                <a:gd name="connsiteY1358" fmla="*/ 2608469 h 2832735"/>
                <a:gd name="connsiteX1359" fmla="*/ 3297050 w 4562162"/>
                <a:gd name="connsiteY1359" fmla="*/ 2604535 h 2832735"/>
                <a:gd name="connsiteX1360" fmla="*/ 3296117 w 4562162"/>
                <a:gd name="connsiteY1360" fmla="*/ 2603002 h 2832735"/>
                <a:gd name="connsiteX1361" fmla="*/ 3295012 w 4562162"/>
                <a:gd name="connsiteY1361" fmla="*/ 2601820 h 2832735"/>
                <a:gd name="connsiteX1362" fmla="*/ 3293326 w 4562162"/>
                <a:gd name="connsiteY1362" fmla="*/ 2600859 h 2832735"/>
                <a:gd name="connsiteX1363" fmla="*/ 3291840 w 4562162"/>
                <a:gd name="connsiteY1363" fmla="*/ 2599430 h 2832735"/>
                <a:gd name="connsiteX1364" fmla="*/ 3289830 w 4562162"/>
                <a:gd name="connsiteY1364" fmla="*/ 2596096 h 2832735"/>
                <a:gd name="connsiteX1365" fmla="*/ 3287392 w 4562162"/>
                <a:gd name="connsiteY1365" fmla="*/ 2590286 h 2832735"/>
                <a:gd name="connsiteX1366" fmla="*/ 3286792 w 4562162"/>
                <a:gd name="connsiteY1366" fmla="*/ 2588152 h 2832735"/>
                <a:gd name="connsiteX1367" fmla="*/ 3286506 w 4562162"/>
                <a:gd name="connsiteY1367" fmla="*/ 2582313 h 2832735"/>
                <a:gd name="connsiteX1368" fmla="*/ 3287258 w 4562162"/>
                <a:gd name="connsiteY1368" fmla="*/ 2574865 h 2832735"/>
                <a:gd name="connsiteX1369" fmla="*/ 3289316 w 4562162"/>
                <a:gd name="connsiteY1369" fmla="*/ 2567883 h 2832735"/>
                <a:gd name="connsiteX1370" fmla="*/ 3297879 w 4562162"/>
                <a:gd name="connsiteY1370" fmla="*/ 2540851 h 2832735"/>
                <a:gd name="connsiteX1371" fmla="*/ 3299355 w 4562162"/>
                <a:gd name="connsiteY1371" fmla="*/ 2533221 h 2832735"/>
                <a:gd name="connsiteX1372" fmla="*/ 3301451 w 4562162"/>
                <a:gd name="connsiteY1372" fmla="*/ 2529421 h 2832735"/>
                <a:gd name="connsiteX1373" fmla="*/ 3304956 w 4562162"/>
                <a:gd name="connsiteY1373" fmla="*/ 2526811 h 2832735"/>
                <a:gd name="connsiteX1374" fmla="*/ 3308852 w 4562162"/>
                <a:gd name="connsiteY1374" fmla="*/ 2525668 h 2832735"/>
                <a:gd name="connsiteX1375" fmla="*/ 3318205 w 4562162"/>
                <a:gd name="connsiteY1375" fmla="*/ 2524801 h 2832735"/>
                <a:gd name="connsiteX1376" fmla="*/ 3320529 w 4562162"/>
                <a:gd name="connsiteY1376" fmla="*/ 2524944 h 2832735"/>
                <a:gd name="connsiteX1377" fmla="*/ 3324501 w 4562162"/>
                <a:gd name="connsiteY1377" fmla="*/ 2526268 h 2832735"/>
                <a:gd name="connsiteX1378" fmla="*/ 3326673 w 4562162"/>
                <a:gd name="connsiteY1378" fmla="*/ 2527373 h 2832735"/>
                <a:gd name="connsiteX1379" fmla="*/ 3328721 w 4562162"/>
                <a:gd name="connsiteY1379" fmla="*/ 2529030 h 2832735"/>
                <a:gd name="connsiteX1380" fmla="*/ 3332950 w 4562162"/>
                <a:gd name="connsiteY1380" fmla="*/ 2534679 h 2832735"/>
                <a:gd name="connsiteX1381" fmla="*/ 3336369 w 4562162"/>
                <a:gd name="connsiteY1381" fmla="*/ 2538070 h 2832735"/>
                <a:gd name="connsiteX1382" fmla="*/ 3339703 w 4562162"/>
                <a:gd name="connsiteY1382" fmla="*/ 2541842 h 2832735"/>
                <a:gd name="connsiteX1383" fmla="*/ 3341961 w 4562162"/>
                <a:gd name="connsiteY1383" fmla="*/ 2545032 h 2832735"/>
                <a:gd name="connsiteX1384" fmla="*/ 3343351 w 4562162"/>
                <a:gd name="connsiteY1384" fmla="*/ 2550538 h 2832735"/>
                <a:gd name="connsiteX1385" fmla="*/ 3344447 w 4562162"/>
                <a:gd name="connsiteY1385" fmla="*/ 2552081 h 2832735"/>
                <a:gd name="connsiteX1386" fmla="*/ 3344256 w 4562162"/>
                <a:gd name="connsiteY1386" fmla="*/ 2544842 h 2832735"/>
                <a:gd name="connsiteX1387" fmla="*/ 3343684 w 4562162"/>
                <a:gd name="connsiteY1387" fmla="*/ 2542794 h 2832735"/>
                <a:gd name="connsiteX1388" fmla="*/ 1740436 w 4562162"/>
                <a:gd name="connsiteY1388" fmla="*/ 1001849 h 2832735"/>
                <a:gd name="connsiteX1389" fmla="*/ 1741732 w 4562162"/>
                <a:gd name="connsiteY1389" fmla="*/ 995915 h 2832735"/>
                <a:gd name="connsiteX1390" fmla="*/ 1744780 w 4562162"/>
                <a:gd name="connsiteY1390" fmla="*/ 990314 h 2832735"/>
                <a:gd name="connsiteX1391" fmla="*/ 1739617 w 4562162"/>
                <a:gd name="connsiteY1391" fmla="*/ 990629 h 2832735"/>
                <a:gd name="connsiteX1392" fmla="*/ 1735884 w 4562162"/>
                <a:gd name="connsiteY1392" fmla="*/ 992819 h 2832735"/>
                <a:gd name="connsiteX1393" fmla="*/ 1731845 w 4562162"/>
                <a:gd name="connsiteY1393" fmla="*/ 996410 h 2832735"/>
                <a:gd name="connsiteX1394" fmla="*/ 1732902 w 4562162"/>
                <a:gd name="connsiteY1394" fmla="*/ 998811 h 2832735"/>
                <a:gd name="connsiteX1395" fmla="*/ 1740436 w 4562162"/>
                <a:gd name="connsiteY1395" fmla="*/ 1001849 h 2832735"/>
                <a:gd name="connsiteX1396" fmla="*/ 1705690 w 4562162"/>
                <a:gd name="connsiteY1396" fmla="*/ 1037244 h 2832735"/>
                <a:gd name="connsiteX1397" fmla="*/ 1706746 w 4562162"/>
                <a:gd name="connsiteY1397" fmla="*/ 1036063 h 2832735"/>
                <a:gd name="connsiteX1398" fmla="*/ 1707966 w 4562162"/>
                <a:gd name="connsiteY1398" fmla="*/ 1036377 h 2832735"/>
                <a:gd name="connsiteX1399" fmla="*/ 1709385 w 4562162"/>
                <a:gd name="connsiteY1399" fmla="*/ 1034110 h 2832735"/>
                <a:gd name="connsiteX1400" fmla="*/ 1711233 w 4562162"/>
                <a:gd name="connsiteY1400" fmla="*/ 1032386 h 2832735"/>
                <a:gd name="connsiteX1401" fmla="*/ 1708432 w 4562162"/>
                <a:gd name="connsiteY1401" fmla="*/ 1029176 h 2832735"/>
                <a:gd name="connsiteX1402" fmla="*/ 1698707 w 4562162"/>
                <a:gd name="connsiteY1402" fmla="*/ 1026319 h 2832735"/>
                <a:gd name="connsiteX1403" fmla="*/ 1692107 w 4562162"/>
                <a:gd name="connsiteY1403" fmla="*/ 1028538 h 2832735"/>
                <a:gd name="connsiteX1404" fmla="*/ 1689840 w 4562162"/>
                <a:gd name="connsiteY1404" fmla="*/ 1032177 h 2832735"/>
                <a:gd name="connsiteX1405" fmla="*/ 1698955 w 4562162"/>
                <a:gd name="connsiteY1405" fmla="*/ 1033767 h 2832735"/>
                <a:gd name="connsiteX1406" fmla="*/ 1705690 w 4562162"/>
                <a:gd name="connsiteY1406" fmla="*/ 1037244 h 2832735"/>
                <a:gd name="connsiteX1407" fmla="*/ 1925612 w 4562162"/>
                <a:gd name="connsiteY1407" fmla="*/ 273244 h 2832735"/>
                <a:gd name="connsiteX1408" fmla="*/ 1932403 w 4562162"/>
                <a:gd name="connsiteY1408" fmla="*/ 276511 h 2832735"/>
                <a:gd name="connsiteX1409" fmla="*/ 1937766 w 4562162"/>
                <a:gd name="connsiteY1409" fmla="*/ 280607 h 2832735"/>
                <a:gd name="connsiteX1410" fmla="*/ 1940690 w 4562162"/>
                <a:gd name="connsiteY1410" fmla="*/ 287512 h 2832735"/>
                <a:gd name="connsiteX1411" fmla="*/ 1962093 w 4562162"/>
                <a:gd name="connsiteY1411" fmla="*/ 299571 h 2832735"/>
                <a:gd name="connsiteX1412" fmla="*/ 1979533 w 4562162"/>
                <a:gd name="connsiteY1412" fmla="*/ 313877 h 2832735"/>
                <a:gd name="connsiteX1413" fmla="*/ 1985353 w 4562162"/>
                <a:gd name="connsiteY1413" fmla="*/ 313801 h 2832735"/>
                <a:gd name="connsiteX1414" fmla="*/ 1997535 w 4562162"/>
                <a:gd name="connsiteY1414" fmla="*/ 303619 h 2832735"/>
                <a:gd name="connsiteX1415" fmla="*/ 2003860 w 4562162"/>
                <a:gd name="connsiteY1415" fmla="*/ 295847 h 2832735"/>
                <a:gd name="connsiteX1416" fmla="*/ 2006441 w 4562162"/>
                <a:gd name="connsiteY1416" fmla="*/ 296351 h 2832735"/>
                <a:gd name="connsiteX1417" fmla="*/ 2014461 w 4562162"/>
                <a:gd name="connsiteY1417" fmla="*/ 292046 h 2832735"/>
                <a:gd name="connsiteX1418" fmla="*/ 2038379 w 4562162"/>
                <a:gd name="connsiteY1418" fmla="*/ 287893 h 2832735"/>
                <a:gd name="connsiteX1419" fmla="*/ 2073650 w 4562162"/>
                <a:gd name="connsiteY1419" fmla="*/ 277825 h 2832735"/>
                <a:gd name="connsiteX1420" fmla="*/ 2076945 w 4562162"/>
                <a:gd name="connsiteY1420" fmla="*/ 272815 h 2832735"/>
                <a:gd name="connsiteX1421" fmla="*/ 2080117 w 4562162"/>
                <a:gd name="connsiteY1421" fmla="*/ 264824 h 2832735"/>
                <a:gd name="connsiteX1422" fmla="*/ 2076631 w 4562162"/>
                <a:gd name="connsiteY1422" fmla="*/ 261737 h 2832735"/>
                <a:gd name="connsiteX1423" fmla="*/ 2075650 w 4562162"/>
                <a:gd name="connsiteY1423" fmla="*/ 258470 h 2832735"/>
                <a:gd name="connsiteX1424" fmla="*/ 2072040 w 4562162"/>
                <a:gd name="connsiteY1424" fmla="*/ 236992 h 2832735"/>
                <a:gd name="connsiteX1425" fmla="*/ 2070906 w 4562162"/>
                <a:gd name="connsiteY1425" fmla="*/ 233220 h 2832735"/>
                <a:gd name="connsiteX1426" fmla="*/ 2069639 w 4562162"/>
                <a:gd name="connsiteY1426" fmla="*/ 230667 h 2832735"/>
                <a:gd name="connsiteX1427" fmla="*/ 2071983 w 4562162"/>
                <a:gd name="connsiteY1427" fmla="*/ 217856 h 2832735"/>
                <a:gd name="connsiteX1428" fmla="*/ 2074878 w 4562162"/>
                <a:gd name="connsiteY1428" fmla="*/ 211550 h 2832735"/>
                <a:gd name="connsiteX1429" fmla="*/ 2086747 w 4562162"/>
                <a:gd name="connsiteY1429" fmla="*/ 207331 h 2832735"/>
                <a:gd name="connsiteX1430" fmla="*/ 2088928 w 4562162"/>
                <a:gd name="connsiteY1430" fmla="*/ 203930 h 2832735"/>
                <a:gd name="connsiteX1431" fmla="*/ 2091852 w 4562162"/>
                <a:gd name="connsiteY1431" fmla="*/ 204035 h 2832735"/>
                <a:gd name="connsiteX1432" fmla="*/ 2092214 w 4562162"/>
                <a:gd name="connsiteY1432" fmla="*/ 193215 h 2832735"/>
                <a:gd name="connsiteX1433" fmla="*/ 2091204 w 4562162"/>
                <a:gd name="connsiteY1433" fmla="*/ 187376 h 2832735"/>
                <a:gd name="connsiteX1434" fmla="*/ 2087756 w 4562162"/>
                <a:gd name="connsiteY1434" fmla="*/ 182613 h 2832735"/>
                <a:gd name="connsiteX1435" fmla="*/ 2080022 w 4562162"/>
                <a:gd name="connsiteY1435" fmla="*/ 180070 h 2832735"/>
                <a:gd name="connsiteX1436" fmla="*/ 2062410 w 4562162"/>
                <a:gd name="connsiteY1436" fmla="*/ 160468 h 2832735"/>
                <a:gd name="connsiteX1437" fmla="*/ 2060762 w 4562162"/>
                <a:gd name="connsiteY1437" fmla="*/ 154276 h 2832735"/>
                <a:gd name="connsiteX1438" fmla="*/ 2057276 w 4562162"/>
                <a:gd name="connsiteY1438" fmla="*/ 148133 h 2832735"/>
                <a:gd name="connsiteX1439" fmla="*/ 2056295 w 4562162"/>
                <a:gd name="connsiteY1439" fmla="*/ 140322 h 2832735"/>
                <a:gd name="connsiteX1440" fmla="*/ 2054819 w 4562162"/>
                <a:gd name="connsiteY1440" fmla="*/ 136227 h 2832735"/>
                <a:gd name="connsiteX1441" fmla="*/ 2047218 w 4562162"/>
                <a:gd name="connsiteY1441" fmla="*/ 121539 h 2832735"/>
                <a:gd name="connsiteX1442" fmla="*/ 2044236 w 4562162"/>
                <a:gd name="connsiteY1442" fmla="*/ 119996 h 2832735"/>
                <a:gd name="connsiteX1443" fmla="*/ 2041798 w 4562162"/>
                <a:gd name="connsiteY1443" fmla="*/ 116738 h 2832735"/>
                <a:gd name="connsiteX1444" fmla="*/ 2039617 w 4562162"/>
                <a:gd name="connsiteY1444" fmla="*/ 108109 h 2832735"/>
                <a:gd name="connsiteX1445" fmla="*/ 2036902 w 4562162"/>
                <a:gd name="connsiteY1445" fmla="*/ 104613 h 2832735"/>
                <a:gd name="connsiteX1446" fmla="*/ 2019767 w 4562162"/>
                <a:gd name="connsiteY1446" fmla="*/ 106280 h 2832735"/>
                <a:gd name="connsiteX1447" fmla="*/ 2017128 w 4562162"/>
                <a:gd name="connsiteY1447" fmla="*/ 120815 h 2832735"/>
                <a:gd name="connsiteX1448" fmla="*/ 2011166 w 4562162"/>
                <a:gd name="connsiteY1448" fmla="*/ 129283 h 2832735"/>
                <a:gd name="connsiteX1449" fmla="*/ 2005117 w 4562162"/>
                <a:gd name="connsiteY1449" fmla="*/ 133579 h 2832735"/>
                <a:gd name="connsiteX1450" fmla="*/ 1998812 w 4562162"/>
                <a:gd name="connsiteY1450" fmla="*/ 134836 h 2832735"/>
                <a:gd name="connsiteX1451" fmla="*/ 1992516 w 4562162"/>
                <a:gd name="connsiteY1451" fmla="*/ 137922 h 2832735"/>
                <a:gd name="connsiteX1452" fmla="*/ 1985800 w 4562162"/>
                <a:gd name="connsiteY1452" fmla="*/ 143275 h 2832735"/>
                <a:gd name="connsiteX1453" fmla="*/ 1979066 w 4562162"/>
                <a:gd name="connsiteY1453" fmla="*/ 146752 h 2832735"/>
                <a:gd name="connsiteX1454" fmla="*/ 1975332 w 4562162"/>
                <a:gd name="connsiteY1454" fmla="*/ 146571 h 2832735"/>
                <a:gd name="connsiteX1455" fmla="*/ 1971618 w 4562162"/>
                <a:gd name="connsiteY1455" fmla="*/ 147857 h 2832735"/>
                <a:gd name="connsiteX1456" fmla="*/ 1963778 w 4562162"/>
                <a:gd name="connsiteY1456" fmla="*/ 155238 h 2832735"/>
                <a:gd name="connsiteX1457" fmla="*/ 1960397 w 4562162"/>
                <a:gd name="connsiteY1457" fmla="*/ 165897 h 2832735"/>
                <a:gd name="connsiteX1458" fmla="*/ 1955759 w 4562162"/>
                <a:gd name="connsiteY1458" fmla="*/ 171440 h 2832735"/>
                <a:gd name="connsiteX1459" fmla="*/ 1954301 w 4562162"/>
                <a:gd name="connsiteY1459" fmla="*/ 174965 h 2832735"/>
                <a:gd name="connsiteX1460" fmla="*/ 1951634 w 4562162"/>
                <a:gd name="connsiteY1460" fmla="*/ 185404 h 2832735"/>
                <a:gd name="connsiteX1461" fmla="*/ 1951158 w 4562162"/>
                <a:gd name="connsiteY1461" fmla="*/ 190271 h 2832735"/>
                <a:gd name="connsiteX1462" fmla="*/ 1955978 w 4562162"/>
                <a:gd name="connsiteY1462" fmla="*/ 192310 h 2832735"/>
                <a:gd name="connsiteX1463" fmla="*/ 1969065 w 4562162"/>
                <a:gd name="connsiteY1463" fmla="*/ 188538 h 2832735"/>
                <a:gd name="connsiteX1464" fmla="*/ 1961540 w 4562162"/>
                <a:gd name="connsiteY1464" fmla="*/ 203206 h 2832735"/>
                <a:gd name="connsiteX1465" fmla="*/ 1957416 w 4562162"/>
                <a:gd name="connsiteY1465" fmla="*/ 217113 h 2832735"/>
                <a:gd name="connsiteX1466" fmla="*/ 1950768 w 4562162"/>
                <a:gd name="connsiteY1466" fmla="*/ 231029 h 2832735"/>
                <a:gd name="connsiteX1467" fmla="*/ 1941909 w 4562162"/>
                <a:gd name="connsiteY1467" fmla="*/ 236572 h 2832735"/>
                <a:gd name="connsiteX1468" fmla="*/ 1932556 w 4562162"/>
                <a:gd name="connsiteY1468" fmla="*/ 240068 h 2832735"/>
                <a:gd name="connsiteX1469" fmla="*/ 1926974 w 4562162"/>
                <a:gd name="connsiteY1469" fmla="*/ 249574 h 2832735"/>
                <a:gd name="connsiteX1470" fmla="*/ 1922593 w 4562162"/>
                <a:gd name="connsiteY1470" fmla="*/ 259175 h 2832735"/>
                <a:gd name="connsiteX1471" fmla="*/ 1925612 w 4562162"/>
                <a:gd name="connsiteY1471" fmla="*/ 273244 h 2832735"/>
                <a:gd name="connsiteX1472" fmla="*/ 2320661 w 4562162"/>
                <a:gd name="connsiteY1472" fmla="*/ 578177 h 2832735"/>
                <a:gd name="connsiteX1473" fmla="*/ 2336330 w 4562162"/>
                <a:gd name="connsiteY1473" fmla="*/ 583911 h 2832735"/>
                <a:gd name="connsiteX1474" fmla="*/ 2345484 w 4562162"/>
                <a:gd name="connsiteY1474" fmla="*/ 583530 h 2832735"/>
                <a:gd name="connsiteX1475" fmla="*/ 2349170 w 4562162"/>
                <a:gd name="connsiteY1475" fmla="*/ 588816 h 2832735"/>
                <a:gd name="connsiteX1476" fmla="*/ 2352504 w 4562162"/>
                <a:gd name="connsiteY1476" fmla="*/ 585607 h 2832735"/>
                <a:gd name="connsiteX1477" fmla="*/ 2354885 w 4562162"/>
                <a:gd name="connsiteY1477" fmla="*/ 579339 h 2832735"/>
                <a:gd name="connsiteX1478" fmla="*/ 2351618 w 4562162"/>
                <a:gd name="connsiteY1478" fmla="*/ 572214 h 2832735"/>
                <a:gd name="connsiteX1479" fmla="*/ 2349875 w 4562162"/>
                <a:gd name="connsiteY1479" fmla="*/ 571719 h 2832735"/>
                <a:gd name="connsiteX1480" fmla="*/ 2325148 w 4562162"/>
                <a:gd name="connsiteY1480" fmla="*/ 574567 h 2832735"/>
                <a:gd name="connsiteX1481" fmla="*/ 2320661 w 4562162"/>
                <a:gd name="connsiteY1481" fmla="*/ 578177 h 2832735"/>
                <a:gd name="connsiteX1482" fmla="*/ 2033702 w 4562162"/>
                <a:gd name="connsiteY1482" fmla="*/ 717252 h 2832735"/>
                <a:gd name="connsiteX1483" fmla="*/ 2035969 w 4562162"/>
                <a:gd name="connsiteY1483" fmla="*/ 720900 h 2832735"/>
                <a:gd name="connsiteX1484" fmla="*/ 2038350 w 4562162"/>
                <a:gd name="connsiteY1484" fmla="*/ 722767 h 2832735"/>
                <a:gd name="connsiteX1485" fmla="*/ 2044675 w 4562162"/>
                <a:gd name="connsiteY1485" fmla="*/ 719490 h 2832735"/>
                <a:gd name="connsiteX1486" fmla="*/ 2047837 w 4562162"/>
                <a:gd name="connsiteY1486" fmla="*/ 720719 h 2832735"/>
                <a:gd name="connsiteX1487" fmla="*/ 2049008 w 4562162"/>
                <a:gd name="connsiteY1487" fmla="*/ 718918 h 2832735"/>
                <a:gd name="connsiteX1488" fmla="*/ 2049866 w 4562162"/>
                <a:gd name="connsiteY1488" fmla="*/ 716613 h 2832735"/>
                <a:gd name="connsiteX1489" fmla="*/ 2053581 w 4562162"/>
                <a:gd name="connsiteY1489" fmla="*/ 711298 h 2832735"/>
                <a:gd name="connsiteX1490" fmla="*/ 2057238 w 4562162"/>
                <a:gd name="connsiteY1490" fmla="*/ 704307 h 2832735"/>
                <a:gd name="connsiteX1491" fmla="*/ 2057257 w 4562162"/>
                <a:gd name="connsiteY1491" fmla="*/ 701373 h 2832735"/>
                <a:gd name="connsiteX1492" fmla="*/ 2056362 w 4562162"/>
                <a:gd name="connsiteY1492" fmla="*/ 695173 h 2832735"/>
                <a:gd name="connsiteX1493" fmla="*/ 2038331 w 4562162"/>
                <a:gd name="connsiteY1493" fmla="*/ 708146 h 2832735"/>
                <a:gd name="connsiteX1494" fmla="*/ 2026739 w 4562162"/>
                <a:gd name="connsiteY1494" fmla="*/ 713061 h 2832735"/>
                <a:gd name="connsiteX1495" fmla="*/ 2022720 w 4562162"/>
                <a:gd name="connsiteY1495" fmla="*/ 717537 h 2832735"/>
                <a:gd name="connsiteX1496" fmla="*/ 2025234 w 4562162"/>
                <a:gd name="connsiteY1496" fmla="*/ 718414 h 2832735"/>
                <a:gd name="connsiteX1497" fmla="*/ 2033702 w 4562162"/>
                <a:gd name="connsiteY1497" fmla="*/ 717252 h 2832735"/>
                <a:gd name="connsiteX1498" fmla="*/ 1881197 w 4562162"/>
                <a:gd name="connsiteY1498" fmla="*/ 133826 h 2832735"/>
                <a:gd name="connsiteX1499" fmla="*/ 1914534 w 4562162"/>
                <a:gd name="connsiteY1499" fmla="*/ 142332 h 2832735"/>
                <a:gd name="connsiteX1500" fmla="*/ 1923736 w 4562162"/>
                <a:gd name="connsiteY1500" fmla="*/ 128969 h 2832735"/>
                <a:gd name="connsiteX1501" fmla="*/ 1921345 w 4562162"/>
                <a:gd name="connsiteY1501" fmla="*/ 121530 h 2832735"/>
                <a:gd name="connsiteX1502" fmla="*/ 1911486 w 4562162"/>
                <a:gd name="connsiteY1502" fmla="*/ 118882 h 2832735"/>
                <a:gd name="connsiteX1503" fmla="*/ 1883711 w 4562162"/>
                <a:gd name="connsiteY1503" fmla="*/ 116329 h 2832735"/>
                <a:gd name="connsiteX1504" fmla="*/ 1879196 w 4562162"/>
                <a:gd name="connsiteY1504" fmla="*/ 123835 h 2832735"/>
                <a:gd name="connsiteX1505" fmla="*/ 1879692 w 4562162"/>
                <a:gd name="connsiteY1505" fmla="*/ 127654 h 2832735"/>
                <a:gd name="connsiteX1506" fmla="*/ 1881197 w 4562162"/>
                <a:gd name="connsiteY1506" fmla="*/ 133826 h 2832735"/>
                <a:gd name="connsiteX1507" fmla="*/ 3110122 w 4562162"/>
                <a:gd name="connsiteY1507" fmla="*/ 898217 h 2832735"/>
                <a:gd name="connsiteX1508" fmla="*/ 3112046 w 4562162"/>
                <a:gd name="connsiteY1508" fmla="*/ 895160 h 2832735"/>
                <a:gd name="connsiteX1509" fmla="*/ 3110570 w 4562162"/>
                <a:gd name="connsiteY1509" fmla="*/ 890073 h 2832735"/>
                <a:gd name="connsiteX1510" fmla="*/ 3111056 w 4562162"/>
                <a:gd name="connsiteY1510" fmla="*/ 886254 h 2832735"/>
                <a:gd name="connsiteX1511" fmla="*/ 3116018 w 4562162"/>
                <a:gd name="connsiteY1511" fmla="*/ 877291 h 2832735"/>
                <a:gd name="connsiteX1512" fmla="*/ 3114904 w 4562162"/>
                <a:gd name="connsiteY1512" fmla="*/ 875138 h 2832735"/>
                <a:gd name="connsiteX1513" fmla="*/ 3108950 w 4562162"/>
                <a:gd name="connsiteY1513" fmla="*/ 867718 h 2832735"/>
                <a:gd name="connsiteX1514" fmla="*/ 3107474 w 4562162"/>
                <a:gd name="connsiteY1514" fmla="*/ 863946 h 2832735"/>
                <a:gd name="connsiteX1515" fmla="*/ 3105836 w 4562162"/>
                <a:gd name="connsiteY1515" fmla="*/ 856421 h 2832735"/>
                <a:gd name="connsiteX1516" fmla="*/ 3103445 w 4562162"/>
                <a:gd name="connsiteY1516" fmla="*/ 851316 h 2832735"/>
                <a:gd name="connsiteX1517" fmla="*/ 3101178 w 4562162"/>
                <a:gd name="connsiteY1517" fmla="*/ 859917 h 2832735"/>
                <a:gd name="connsiteX1518" fmla="*/ 3100225 w 4562162"/>
                <a:gd name="connsiteY1518" fmla="*/ 866032 h 2832735"/>
                <a:gd name="connsiteX1519" fmla="*/ 3099768 w 4562162"/>
                <a:gd name="connsiteY1519" fmla="*/ 873966 h 2832735"/>
                <a:gd name="connsiteX1520" fmla="*/ 3100607 w 4562162"/>
                <a:gd name="connsiteY1520" fmla="*/ 880415 h 2832735"/>
                <a:gd name="connsiteX1521" fmla="*/ 3098759 w 4562162"/>
                <a:gd name="connsiteY1521" fmla="*/ 889044 h 2832735"/>
                <a:gd name="connsiteX1522" fmla="*/ 3097416 w 4562162"/>
                <a:gd name="connsiteY1522" fmla="*/ 892521 h 2832735"/>
                <a:gd name="connsiteX1523" fmla="*/ 3096844 w 4562162"/>
                <a:gd name="connsiteY1523" fmla="*/ 900341 h 2832735"/>
                <a:gd name="connsiteX1524" fmla="*/ 3104702 w 4562162"/>
                <a:gd name="connsiteY1524" fmla="*/ 901141 h 2832735"/>
                <a:gd name="connsiteX1525" fmla="*/ 3110122 w 4562162"/>
                <a:gd name="connsiteY1525" fmla="*/ 898217 h 2832735"/>
                <a:gd name="connsiteX1526" fmla="*/ 3138402 w 4562162"/>
                <a:gd name="connsiteY1526" fmla="*/ 916619 h 2832735"/>
                <a:gd name="connsiteX1527" fmla="*/ 3144059 w 4562162"/>
                <a:gd name="connsiteY1527" fmla="*/ 928240 h 2832735"/>
                <a:gd name="connsiteX1528" fmla="*/ 3150184 w 4562162"/>
                <a:gd name="connsiteY1528" fmla="*/ 935460 h 2832735"/>
                <a:gd name="connsiteX1529" fmla="*/ 3153423 w 4562162"/>
                <a:gd name="connsiteY1529" fmla="*/ 936870 h 2832735"/>
                <a:gd name="connsiteX1530" fmla="*/ 3156499 w 4562162"/>
                <a:gd name="connsiteY1530" fmla="*/ 940184 h 2832735"/>
                <a:gd name="connsiteX1531" fmla="*/ 3162690 w 4562162"/>
                <a:gd name="connsiteY1531" fmla="*/ 954348 h 2832735"/>
                <a:gd name="connsiteX1532" fmla="*/ 3164995 w 4562162"/>
                <a:gd name="connsiteY1532" fmla="*/ 958834 h 2832735"/>
                <a:gd name="connsiteX1533" fmla="*/ 3167434 w 4562162"/>
                <a:gd name="connsiteY1533" fmla="*/ 961844 h 2832735"/>
                <a:gd name="connsiteX1534" fmla="*/ 3188103 w 4562162"/>
                <a:gd name="connsiteY1534" fmla="*/ 971645 h 2832735"/>
                <a:gd name="connsiteX1535" fmla="*/ 3191208 w 4562162"/>
                <a:gd name="connsiteY1535" fmla="*/ 974408 h 2832735"/>
                <a:gd name="connsiteX1536" fmla="*/ 3194342 w 4562162"/>
                <a:gd name="connsiteY1536" fmla="*/ 976132 h 2832735"/>
                <a:gd name="connsiteX1537" fmla="*/ 3197447 w 4562162"/>
                <a:gd name="connsiteY1537" fmla="*/ 975817 h 2832735"/>
                <a:gd name="connsiteX1538" fmla="*/ 3200400 w 4562162"/>
                <a:gd name="connsiteY1538" fmla="*/ 973065 h 2832735"/>
                <a:gd name="connsiteX1539" fmla="*/ 3203191 w 4562162"/>
                <a:gd name="connsiteY1539" fmla="*/ 966740 h 2832735"/>
                <a:gd name="connsiteX1540" fmla="*/ 3205391 w 4562162"/>
                <a:gd name="connsiteY1540" fmla="*/ 957720 h 2832735"/>
                <a:gd name="connsiteX1541" fmla="*/ 3206343 w 4562162"/>
                <a:gd name="connsiteY1541" fmla="*/ 950938 h 2832735"/>
                <a:gd name="connsiteX1542" fmla="*/ 3207896 w 4562162"/>
                <a:gd name="connsiteY1542" fmla="*/ 946671 h 2832735"/>
                <a:gd name="connsiteX1543" fmla="*/ 3209906 w 4562162"/>
                <a:gd name="connsiteY1543" fmla="*/ 944766 h 2832735"/>
                <a:gd name="connsiteX1544" fmla="*/ 3211973 w 4562162"/>
                <a:gd name="connsiteY1544" fmla="*/ 944804 h 2832735"/>
                <a:gd name="connsiteX1545" fmla="*/ 3218726 w 4562162"/>
                <a:gd name="connsiteY1545" fmla="*/ 951890 h 2832735"/>
                <a:gd name="connsiteX1546" fmla="*/ 3225593 w 4562162"/>
                <a:gd name="connsiteY1546" fmla="*/ 956786 h 2832735"/>
                <a:gd name="connsiteX1547" fmla="*/ 3230842 w 4562162"/>
                <a:gd name="connsiteY1547" fmla="*/ 955853 h 2832735"/>
                <a:gd name="connsiteX1548" fmla="*/ 3236100 w 4562162"/>
                <a:gd name="connsiteY1548" fmla="*/ 953214 h 2832735"/>
                <a:gd name="connsiteX1549" fmla="*/ 3253464 w 4562162"/>
                <a:gd name="connsiteY1549" fmla="*/ 948976 h 2832735"/>
                <a:gd name="connsiteX1550" fmla="*/ 3259331 w 4562162"/>
                <a:gd name="connsiteY1550" fmla="*/ 946509 h 2832735"/>
                <a:gd name="connsiteX1551" fmla="*/ 3265170 w 4562162"/>
                <a:gd name="connsiteY1551" fmla="*/ 942861 h 2832735"/>
                <a:gd name="connsiteX1552" fmla="*/ 3271561 w 4562162"/>
                <a:gd name="connsiteY1552" fmla="*/ 941965 h 2832735"/>
                <a:gd name="connsiteX1553" fmla="*/ 3274562 w 4562162"/>
                <a:gd name="connsiteY1553" fmla="*/ 946118 h 2832735"/>
                <a:gd name="connsiteX1554" fmla="*/ 3276819 w 4562162"/>
                <a:gd name="connsiteY1554" fmla="*/ 951395 h 2832735"/>
                <a:gd name="connsiteX1555" fmla="*/ 3279572 w 4562162"/>
                <a:gd name="connsiteY1555" fmla="*/ 956481 h 2832735"/>
                <a:gd name="connsiteX1556" fmla="*/ 3282010 w 4562162"/>
                <a:gd name="connsiteY1556" fmla="*/ 958663 h 2832735"/>
                <a:gd name="connsiteX1557" fmla="*/ 3284535 w 4562162"/>
                <a:gd name="connsiteY1557" fmla="*/ 959491 h 2832735"/>
                <a:gd name="connsiteX1558" fmla="*/ 3288630 w 4562162"/>
                <a:gd name="connsiteY1558" fmla="*/ 957758 h 2832735"/>
                <a:gd name="connsiteX1559" fmla="*/ 3292697 w 4562162"/>
                <a:gd name="connsiteY1559" fmla="*/ 954653 h 2832735"/>
                <a:gd name="connsiteX1560" fmla="*/ 3302051 w 4562162"/>
                <a:gd name="connsiteY1560" fmla="*/ 944128 h 2832735"/>
                <a:gd name="connsiteX1561" fmla="*/ 3296745 w 4562162"/>
                <a:gd name="connsiteY1561" fmla="*/ 934612 h 2832735"/>
                <a:gd name="connsiteX1562" fmla="*/ 3290525 w 4562162"/>
                <a:gd name="connsiteY1562" fmla="*/ 930392 h 2832735"/>
                <a:gd name="connsiteX1563" fmla="*/ 3288373 w 4562162"/>
                <a:gd name="connsiteY1563" fmla="*/ 927249 h 2832735"/>
                <a:gd name="connsiteX1564" fmla="*/ 3278971 w 4562162"/>
                <a:gd name="connsiteY1564" fmla="*/ 904923 h 2832735"/>
                <a:gd name="connsiteX1565" fmla="*/ 3277200 w 4562162"/>
                <a:gd name="connsiteY1565" fmla="*/ 899998 h 2832735"/>
                <a:gd name="connsiteX1566" fmla="*/ 3275923 w 4562162"/>
                <a:gd name="connsiteY1566" fmla="*/ 893112 h 2832735"/>
                <a:gd name="connsiteX1567" fmla="*/ 3274190 w 4562162"/>
                <a:gd name="connsiteY1567" fmla="*/ 871347 h 2832735"/>
                <a:gd name="connsiteX1568" fmla="*/ 3280114 w 4562162"/>
                <a:gd name="connsiteY1568" fmla="*/ 867985 h 2832735"/>
                <a:gd name="connsiteX1569" fmla="*/ 3286630 w 4562162"/>
                <a:gd name="connsiteY1569" fmla="*/ 864822 h 2832735"/>
                <a:gd name="connsiteX1570" fmla="*/ 3297069 w 4562162"/>
                <a:gd name="connsiteY1570" fmla="*/ 865651 h 2832735"/>
                <a:gd name="connsiteX1571" fmla="*/ 3298688 w 4562162"/>
                <a:gd name="connsiteY1571" fmla="*/ 871423 h 2832735"/>
                <a:gd name="connsiteX1572" fmla="*/ 3298251 w 4562162"/>
                <a:gd name="connsiteY1572" fmla="*/ 874290 h 2832735"/>
                <a:gd name="connsiteX1573" fmla="*/ 3295079 w 4562162"/>
                <a:gd name="connsiteY1573" fmla="*/ 880901 h 2832735"/>
                <a:gd name="connsiteX1574" fmla="*/ 3291525 w 4562162"/>
                <a:gd name="connsiteY1574" fmla="*/ 883815 h 2832735"/>
                <a:gd name="connsiteX1575" fmla="*/ 3290592 w 4562162"/>
                <a:gd name="connsiteY1575" fmla="*/ 894026 h 2832735"/>
                <a:gd name="connsiteX1576" fmla="*/ 3291392 w 4562162"/>
                <a:gd name="connsiteY1576" fmla="*/ 905818 h 2832735"/>
                <a:gd name="connsiteX1577" fmla="*/ 3293812 w 4562162"/>
                <a:gd name="connsiteY1577" fmla="*/ 913171 h 2832735"/>
                <a:gd name="connsiteX1578" fmla="*/ 3296536 w 4562162"/>
                <a:gd name="connsiteY1578" fmla="*/ 918458 h 2832735"/>
                <a:gd name="connsiteX1579" fmla="*/ 3303165 w 4562162"/>
                <a:gd name="connsiteY1579" fmla="*/ 928954 h 2832735"/>
                <a:gd name="connsiteX1580" fmla="*/ 3309204 w 4562162"/>
                <a:gd name="connsiteY1580" fmla="*/ 932498 h 2832735"/>
                <a:gd name="connsiteX1581" fmla="*/ 3315357 w 4562162"/>
                <a:gd name="connsiteY1581" fmla="*/ 932374 h 2832735"/>
                <a:gd name="connsiteX1582" fmla="*/ 3325883 w 4562162"/>
                <a:gd name="connsiteY1582" fmla="*/ 936450 h 2832735"/>
                <a:gd name="connsiteX1583" fmla="*/ 3331131 w 4562162"/>
                <a:gd name="connsiteY1583" fmla="*/ 934945 h 2832735"/>
                <a:gd name="connsiteX1584" fmla="*/ 3336255 w 4562162"/>
                <a:gd name="connsiteY1584" fmla="*/ 930478 h 2832735"/>
                <a:gd name="connsiteX1585" fmla="*/ 3348971 w 4562162"/>
                <a:gd name="connsiteY1585" fmla="*/ 913057 h 2832735"/>
                <a:gd name="connsiteX1586" fmla="*/ 3347123 w 4562162"/>
                <a:gd name="connsiteY1586" fmla="*/ 907209 h 2832735"/>
                <a:gd name="connsiteX1587" fmla="*/ 3344780 w 4562162"/>
                <a:gd name="connsiteY1587" fmla="*/ 902875 h 2832735"/>
                <a:gd name="connsiteX1588" fmla="*/ 3346828 w 4562162"/>
                <a:gd name="connsiteY1588" fmla="*/ 897522 h 2832735"/>
                <a:gd name="connsiteX1589" fmla="*/ 3352714 w 4562162"/>
                <a:gd name="connsiteY1589" fmla="*/ 889683 h 2832735"/>
                <a:gd name="connsiteX1590" fmla="*/ 3361706 w 4562162"/>
                <a:gd name="connsiteY1590" fmla="*/ 885330 h 2832735"/>
                <a:gd name="connsiteX1591" fmla="*/ 3360363 w 4562162"/>
                <a:gd name="connsiteY1591" fmla="*/ 881739 h 2832735"/>
                <a:gd name="connsiteX1592" fmla="*/ 3358906 w 4562162"/>
                <a:gd name="connsiteY1592" fmla="*/ 879424 h 2832735"/>
                <a:gd name="connsiteX1593" fmla="*/ 3316958 w 4562162"/>
                <a:gd name="connsiteY1593" fmla="*/ 849287 h 2832735"/>
                <a:gd name="connsiteX1594" fmla="*/ 3313586 w 4562162"/>
                <a:gd name="connsiteY1594" fmla="*/ 849649 h 2832735"/>
                <a:gd name="connsiteX1595" fmla="*/ 3306937 w 4562162"/>
                <a:gd name="connsiteY1595" fmla="*/ 853812 h 2832735"/>
                <a:gd name="connsiteX1596" fmla="*/ 3303565 w 4562162"/>
                <a:gd name="connsiteY1596" fmla="*/ 854764 h 2832735"/>
                <a:gd name="connsiteX1597" fmla="*/ 3296659 w 4562162"/>
                <a:gd name="connsiteY1597" fmla="*/ 853316 h 2832735"/>
                <a:gd name="connsiteX1598" fmla="*/ 3289773 w 4562162"/>
                <a:gd name="connsiteY1598" fmla="*/ 849325 h 2832735"/>
                <a:gd name="connsiteX1599" fmla="*/ 3284182 w 4562162"/>
                <a:gd name="connsiteY1599" fmla="*/ 844925 h 2832735"/>
                <a:gd name="connsiteX1600" fmla="*/ 3271914 w 4562162"/>
                <a:gd name="connsiteY1600" fmla="*/ 829494 h 2832735"/>
                <a:gd name="connsiteX1601" fmla="*/ 3264979 w 4562162"/>
                <a:gd name="connsiteY1601" fmla="*/ 822341 h 2832735"/>
                <a:gd name="connsiteX1602" fmla="*/ 3258112 w 4562162"/>
                <a:gd name="connsiteY1602" fmla="*/ 819093 h 2832735"/>
                <a:gd name="connsiteX1603" fmla="*/ 3253140 w 4562162"/>
                <a:gd name="connsiteY1603" fmla="*/ 827256 h 2832735"/>
                <a:gd name="connsiteX1604" fmla="*/ 3246015 w 4562162"/>
                <a:gd name="connsiteY1604" fmla="*/ 835533 h 2832735"/>
                <a:gd name="connsiteX1605" fmla="*/ 3244749 w 4562162"/>
                <a:gd name="connsiteY1605" fmla="*/ 838229 h 2832735"/>
                <a:gd name="connsiteX1606" fmla="*/ 3243806 w 4562162"/>
                <a:gd name="connsiteY1606" fmla="*/ 842315 h 2832735"/>
                <a:gd name="connsiteX1607" fmla="*/ 3243158 w 4562162"/>
                <a:gd name="connsiteY1607" fmla="*/ 848954 h 2832735"/>
                <a:gd name="connsiteX1608" fmla="*/ 3243177 w 4562162"/>
                <a:gd name="connsiteY1608" fmla="*/ 856364 h 2832735"/>
                <a:gd name="connsiteX1609" fmla="*/ 3243548 w 4562162"/>
                <a:gd name="connsiteY1609" fmla="*/ 861727 h 2832735"/>
                <a:gd name="connsiteX1610" fmla="*/ 3243653 w 4562162"/>
                <a:gd name="connsiteY1610" fmla="*/ 867051 h 2832735"/>
                <a:gd name="connsiteX1611" fmla="*/ 3242186 w 4562162"/>
                <a:gd name="connsiteY1611" fmla="*/ 872280 h 2832735"/>
                <a:gd name="connsiteX1612" fmla="*/ 3240224 w 4562162"/>
                <a:gd name="connsiteY1612" fmla="*/ 874576 h 2832735"/>
                <a:gd name="connsiteX1613" fmla="*/ 3235976 w 4562162"/>
                <a:gd name="connsiteY1613" fmla="*/ 874204 h 2832735"/>
                <a:gd name="connsiteX1614" fmla="*/ 3234518 w 4562162"/>
                <a:gd name="connsiteY1614" fmla="*/ 873147 h 2832735"/>
                <a:gd name="connsiteX1615" fmla="*/ 3233042 w 4562162"/>
                <a:gd name="connsiteY1615" fmla="*/ 871071 h 2832735"/>
                <a:gd name="connsiteX1616" fmla="*/ 3231689 w 4562162"/>
                <a:gd name="connsiteY1616" fmla="*/ 868194 h 2832735"/>
                <a:gd name="connsiteX1617" fmla="*/ 3228813 w 4562162"/>
                <a:gd name="connsiteY1617" fmla="*/ 856688 h 2832735"/>
                <a:gd name="connsiteX1618" fmla="*/ 3225756 w 4562162"/>
                <a:gd name="connsiteY1618" fmla="*/ 853793 h 2832735"/>
                <a:gd name="connsiteX1619" fmla="*/ 3222479 w 4562162"/>
                <a:gd name="connsiteY1619" fmla="*/ 855164 h 2832735"/>
                <a:gd name="connsiteX1620" fmla="*/ 3219716 w 4562162"/>
                <a:gd name="connsiteY1620" fmla="*/ 853078 h 2832735"/>
                <a:gd name="connsiteX1621" fmla="*/ 3211563 w 4562162"/>
                <a:gd name="connsiteY1621" fmla="*/ 839467 h 2832735"/>
                <a:gd name="connsiteX1622" fmla="*/ 3205820 w 4562162"/>
                <a:gd name="connsiteY1622" fmla="*/ 832809 h 2832735"/>
                <a:gd name="connsiteX1623" fmla="*/ 3197333 w 4562162"/>
                <a:gd name="connsiteY1623" fmla="*/ 825351 h 2832735"/>
                <a:gd name="connsiteX1624" fmla="*/ 3194599 w 4562162"/>
                <a:gd name="connsiteY1624" fmla="*/ 822284 h 2832735"/>
                <a:gd name="connsiteX1625" fmla="*/ 3192151 w 4562162"/>
                <a:gd name="connsiteY1625" fmla="*/ 816512 h 2832735"/>
                <a:gd name="connsiteX1626" fmla="*/ 3189532 w 4562162"/>
                <a:gd name="connsiteY1626" fmla="*/ 812416 h 2832735"/>
                <a:gd name="connsiteX1627" fmla="*/ 3186713 w 4562162"/>
                <a:gd name="connsiteY1627" fmla="*/ 812082 h 2832735"/>
                <a:gd name="connsiteX1628" fmla="*/ 3176464 w 4562162"/>
                <a:gd name="connsiteY1628" fmla="*/ 819855 h 2832735"/>
                <a:gd name="connsiteX1629" fmla="*/ 3170501 w 4562162"/>
                <a:gd name="connsiteY1629" fmla="*/ 821541 h 2832735"/>
                <a:gd name="connsiteX1630" fmla="*/ 3167520 w 4562162"/>
                <a:gd name="connsiteY1630" fmla="*/ 825370 h 2832735"/>
                <a:gd name="connsiteX1631" fmla="*/ 3165986 w 4562162"/>
                <a:gd name="connsiteY1631" fmla="*/ 829056 h 2832735"/>
                <a:gd name="connsiteX1632" fmla="*/ 3164338 w 4562162"/>
                <a:gd name="connsiteY1632" fmla="*/ 831218 h 2832735"/>
                <a:gd name="connsiteX1633" fmla="*/ 3158918 w 4562162"/>
                <a:gd name="connsiteY1633" fmla="*/ 832552 h 2832735"/>
                <a:gd name="connsiteX1634" fmla="*/ 3154937 w 4562162"/>
                <a:gd name="connsiteY1634" fmla="*/ 835590 h 2832735"/>
                <a:gd name="connsiteX1635" fmla="*/ 3153204 w 4562162"/>
                <a:gd name="connsiteY1635" fmla="*/ 839229 h 2832735"/>
                <a:gd name="connsiteX1636" fmla="*/ 3151613 w 4562162"/>
                <a:gd name="connsiteY1636" fmla="*/ 844229 h 2832735"/>
                <a:gd name="connsiteX1637" fmla="*/ 3154090 w 4562162"/>
                <a:gd name="connsiteY1637" fmla="*/ 853669 h 2832735"/>
                <a:gd name="connsiteX1638" fmla="*/ 3157099 w 4562162"/>
                <a:gd name="connsiteY1638" fmla="*/ 860612 h 2832735"/>
                <a:gd name="connsiteX1639" fmla="*/ 3147793 w 4562162"/>
                <a:gd name="connsiteY1639" fmla="*/ 858222 h 2832735"/>
                <a:gd name="connsiteX1640" fmla="*/ 3145403 w 4562162"/>
                <a:gd name="connsiteY1640" fmla="*/ 861717 h 2832735"/>
                <a:gd name="connsiteX1641" fmla="*/ 3143965 w 4562162"/>
                <a:gd name="connsiteY1641" fmla="*/ 882748 h 2832735"/>
                <a:gd name="connsiteX1642" fmla="*/ 3145964 w 4562162"/>
                <a:gd name="connsiteY1642" fmla="*/ 904637 h 2832735"/>
                <a:gd name="connsiteX1643" fmla="*/ 3142650 w 4562162"/>
                <a:gd name="connsiteY1643" fmla="*/ 904847 h 2832735"/>
                <a:gd name="connsiteX1644" fmla="*/ 3137735 w 4562162"/>
                <a:gd name="connsiteY1644" fmla="*/ 902865 h 2832735"/>
                <a:gd name="connsiteX1645" fmla="*/ 3136802 w 4562162"/>
                <a:gd name="connsiteY1645" fmla="*/ 907066 h 2832735"/>
                <a:gd name="connsiteX1646" fmla="*/ 3137202 w 4562162"/>
                <a:gd name="connsiteY1646" fmla="*/ 912876 h 2832735"/>
                <a:gd name="connsiteX1647" fmla="*/ 3138402 w 4562162"/>
                <a:gd name="connsiteY1647" fmla="*/ 916619 h 2832735"/>
                <a:gd name="connsiteX1648" fmla="*/ 3770471 w 4562162"/>
                <a:gd name="connsiteY1648" fmla="*/ 1324118 h 2832735"/>
                <a:gd name="connsiteX1649" fmla="*/ 3772272 w 4562162"/>
                <a:gd name="connsiteY1649" fmla="*/ 1322746 h 2832735"/>
                <a:gd name="connsiteX1650" fmla="*/ 3770300 w 4562162"/>
                <a:gd name="connsiteY1650" fmla="*/ 1317793 h 2832735"/>
                <a:gd name="connsiteX1651" fmla="*/ 3768176 w 4562162"/>
                <a:gd name="connsiteY1651" fmla="*/ 1314507 h 2832735"/>
                <a:gd name="connsiteX1652" fmla="*/ 3765042 w 4562162"/>
                <a:gd name="connsiteY1652" fmla="*/ 1313669 h 2832735"/>
                <a:gd name="connsiteX1653" fmla="*/ 3764833 w 4562162"/>
                <a:gd name="connsiteY1653" fmla="*/ 1314602 h 2832735"/>
                <a:gd name="connsiteX1654" fmla="*/ 3764737 w 4562162"/>
                <a:gd name="connsiteY1654" fmla="*/ 1320441 h 2832735"/>
                <a:gd name="connsiteX1655" fmla="*/ 3766547 w 4562162"/>
                <a:gd name="connsiteY1655" fmla="*/ 1322994 h 2832735"/>
                <a:gd name="connsiteX1656" fmla="*/ 3770471 w 4562162"/>
                <a:gd name="connsiteY1656" fmla="*/ 1324118 h 2832735"/>
                <a:gd name="connsiteX1657" fmla="*/ 3464481 w 4562162"/>
                <a:gd name="connsiteY1657" fmla="*/ 757695 h 2832735"/>
                <a:gd name="connsiteX1658" fmla="*/ 3466186 w 4562162"/>
                <a:gd name="connsiteY1658" fmla="*/ 749541 h 2832735"/>
                <a:gd name="connsiteX1659" fmla="*/ 3469881 w 4562162"/>
                <a:gd name="connsiteY1659" fmla="*/ 745465 h 2832735"/>
                <a:gd name="connsiteX1660" fmla="*/ 3451517 w 4562162"/>
                <a:gd name="connsiteY1660" fmla="*/ 749608 h 2832735"/>
                <a:gd name="connsiteX1661" fmla="*/ 3444259 w 4562162"/>
                <a:gd name="connsiteY1661" fmla="*/ 757704 h 2832735"/>
                <a:gd name="connsiteX1662" fmla="*/ 3442935 w 4562162"/>
                <a:gd name="connsiteY1662" fmla="*/ 761038 h 2832735"/>
                <a:gd name="connsiteX1663" fmla="*/ 3463023 w 4562162"/>
                <a:gd name="connsiteY1663" fmla="*/ 759685 h 2832735"/>
                <a:gd name="connsiteX1664" fmla="*/ 3464481 w 4562162"/>
                <a:gd name="connsiteY1664" fmla="*/ 757695 h 2832735"/>
                <a:gd name="connsiteX1665" fmla="*/ 3403549 w 4562162"/>
                <a:gd name="connsiteY1665" fmla="*/ 934612 h 2832735"/>
                <a:gd name="connsiteX1666" fmla="*/ 3409397 w 4562162"/>
                <a:gd name="connsiteY1666" fmla="*/ 941242 h 2832735"/>
                <a:gd name="connsiteX1667" fmla="*/ 3412417 w 4562162"/>
                <a:gd name="connsiteY1667" fmla="*/ 942699 h 2832735"/>
                <a:gd name="connsiteX1668" fmla="*/ 3422304 w 4562162"/>
                <a:gd name="connsiteY1668" fmla="*/ 945309 h 2832735"/>
                <a:gd name="connsiteX1669" fmla="*/ 3425342 w 4562162"/>
                <a:gd name="connsiteY1669" fmla="*/ 948090 h 2832735"/>
                <a:gd name="connsiteX1670" fmla="*/ 3431515 w 4562162"/>
                <a:gd name="connsiteY1670" fmla="*/ 955739 h 2832735"/>
                <a:gd name="connsiteX1671" fmla="*/ 3434743 w 4562162"/>
                <a:gd name="connsiteY1671" fmla="*/ 958967 h 2832735"/>
                <a:gd name="connsiteX1672" fmla="*/ 3440201 w 4562162"/>
                <a:gd name="connsiteY1672" fmla="*/ 961549 h 2832735"/>
                <a:gd name="connsiteX1673" fmla="*/ 3460337 w 4562162"/>
                <a:gd name="connsiteY1673" fmla="*/ 964397 h 2832735"/>
                <a:gd name="connsiteX1674" fmla="*/ 3474948 w 4562162"/>
                <a:gd name="connsiteY1674" fmla="*/ 964387 h 2832735"/>
                <a:gd name="connsiteX1675" fmla="*/ 3481406 w 4562162"/>
                <a:gd name="connsiteY1675" fmla="*/ 962073 h 2832735"/>
                <a:gd name="connsiteX1676" fmla="*/ 3494589 w 4562162"/>
                <a:gd name="connsiteY1676" fmla="*/ 954776 h 2832735"/>
                <a:gd name="connsiteX1677" fmla="*/ 3501238 w 4562162"/>
                <a:gd name="connsiteY1677" fmla="*/ 949433 h 2832735"/>
                <a:gd name="connsiteX1678" fmla="*/ 3503009 w 4562162"/>
                <a:gd name="connsiteY1678" fmla="*/ 946795 h 2832735"/>
                <a:gd name="connsiteX1679" fmla="*/ 3507715 w 4562162"/>
                <a:gd name="connsiteY1679" fmla="*/ 924839 h 2832735"/>
                <a:gd name="connsiteX1680" fmla="*/ 3505962 w 4562162"/>
                <a:gd name="connsiteY1680" fmla="*/ 924230 h 2832735"/>
                <a:gd name="connsiteX1681" fmla="*/ 3504181 w 4562162"/>
                <a:gd name="connsiteY1681" fmla="*/ 924973 h 2832735"/>
                <a:gd name="connsiteX1682" fmla="*/ 3502104 w 4562162"/>
                <a:gd name="connsiteY1682" fmla="*/ 928630 h 2832735"/>
                <a:gd name="connsiteX1683" fmla="*/ 3499914 w 4562162"/>
                <a:gd name="connsiteY1683" fmla="*/ 930745 h 2832735"/>
                <a:gd name="connsiteX1684" fmla="*/ 3496884 w 4562162"/>
                <a:gd name="connsiteY1684" fmla="*/ 927164 h 2832735"/>
                <a:gd name="connsiteX1685" fmla="*/ 3493227 w 4562162"/>
                <a:gd name="connsiteY1685" fmla="*/ 924068 h 2832735"/>
                <a:gd name="connsiteX1686" fmla="*/ 3488512 w 4562162"/>
                <a:gd name="connsiteY1686" fmla="*/ 918296 h 2832735"/>
                <a:gd name="connsiteX1687" fmla="*/ 3476254 w 4562162"/>
                <a:gd name="connsiteY1687" fmla="*/ 915638 h 2832735"/>
                <a:gd name="connsiteX1688" fmla="*/ 3461223 w 4562162"/>
                <a:gd name="connsiteY1688" fmla="*/ 913800 h 2832735"/>
                <a:gd name="connsiteX1689" fmla="*/ 3456118 w 4562162"/>
                <a:gd name="connsiteY1689" fmla="*/ 917362 h 2832735"/>
                <a:gd name="connsiteX1690" fmla="*/ 3448040 w 4562162"/>
                <a:gd name="connsiteY1690" fmla="*/ 916496 h 2832735"/>
                <a:gd name="connsiteX1691" fmla="*/ 3444964 w 4562162"/>
                <a:gd name="connsiteY1691" fmla="*/ 912714 h 2832735"/>
                <a:gd name="connsiteX1692" fmla="*/ 3445345 w 4562162"/>
                <a:gd name="connsiteY1692" fmla="*/ 908828 h 2832735"/>
                <a:gd name="connsiteX1693" fmla="*/ 3446136 w 4562162"/>
                <a:gd name="connsiteY1693" fmla="*/ 905970 h 2832735"/>
                <a:gd name="connsiteX1694" fmla="*/ 3445878 w 4562162"/>
                <a:gd name="connsiteY1694" fmla="*/ 900579 h 2832735"/>
                <a:gd name="connsiteX1695" fmla="*/ 3443831 w 4562162"/>
                <a:gd name="connsiteY1695" fmla="*/ 897817 h 2832735"/>
                <a:gd name="connsiteX1696" fmla="*/ 3418827 w 4562162"/>
                <a:gd name="connsiteY1696" fmla="*/ 894950 h 2832735"/>
                <a:gd name="connsiteX1697" fmla="*/ 3417399 w 4562162"/>
                <a:gd name="connsiteY1697" fmla="*/ 895217 h 2832735"/>
                <a:gd name="connsiteX1698" fmla="*/ 3407159 w 4562162"/>
                <a:gd name="connsiteY1698" fmla="*/ 903027 h 2832735"/>
                <a:gd name="connsiteX1699" fmla="*/ 3400073 w 4562162"/>
                <a:gd name="connsiteY1699" fmla="*/ 902341 h 2832735"/>
                <a:gd name="connsiteX1700" fmla="*/ 3398815 w 4562162"/>
                <a:gd name="connsiteY1700" fmla="*/ 896198 h 2832735"/>
                <a:gd name="connsiteX1701" fmla="*/ 3398891 w 4562162"/>
                <a:gd name="connsiteY1701" fmla="*/ 887482 h 2832735"/>
                <a:gd name="connsiteX1702" fmla="*/ 3393177 w 4562162"/>
                <a:gd name="connsiteY1702" fmla="*/ 879843 h 2832735"/>
                <a:gd name="connsiteX1703" fmla="*/ 3390538 w 4562162"/>
                <a:gd name="connsiteY1703" fmla="*/ 882377 h 2832735"/>
                <a:gd name="connsiteX1704" fmla="*/ 3387976 w 4562162"/>
                <a:gd name="connsiteY1704" fmla="*/ 890635 h 2832735"/>
                <a:gd name="connsiteX1705" fmla="*/ 3385699 w 4562162"/>
                <a:gd name="connsiteY1705" fmla="*/ 899903 h 2832735"/>
                <a:gd name="connsiteX1706" fmla="*/ 3383785 w 4562162"/>
                <a:gd name="connsiteY1706" fmla="*/ 910266 h 2832735"/>
                <a:gd name="connsiteX1707" fmla="*/ 3382785 w 4562162"/>
                <a:gd name="connsiteY1707" fmla="*/ 920468 h 2832735"/>
                <a:gd name="connsiteX1708" fmla="*/ 3397625 w 4562162"/>
                <a:gd name="connsiteY1708" fmla="*/ 929240 h 2832735"/>
                <a:gd name="connsiteX1709" fmla="*/ 3403549 w 4562162"/>
                <a:gd name="connsiteY1709" fmla="*/ 934612 h 2832735"/>
                <a:gd name="connsiteX1710" fmla="*/ 3562883 w 4562162"/>
                <a:gd name="connsiteY1710" fmla="*/ 820807 h 2832735"/>
                <a:gd name="connsiteX1711" fmla="*/ 3562293 w 4562162"/>
                <a:gd name="connsiteY1711" fmla="*/ 816150 h 2832735"/>
                <a:gd name="connsiteX1712" fmla="*/ 3561521 w 4562162"/>
                <a:gd name="connsiteY1712" fmla="*/ 813721 h 2832735"/>
                <a:gd name="connsiteX1713" fmla="*/ 3560569 w 4562162"/>
                <a:gd name="connsiteY1713" fmla="*/ 812644 h 2832735"/>
                <a:gd name="connsiteX1714" fmla="*/ 3556387 w 4562162"/>
                <a:gd name="connsiteY1714" fmla="*/ 814883 h 2832735"/>
                <a:gd name="connsiteX1715" fmla="*/ 3554140 w 4562162"/>
                <a:gd name="connsiteY1715" fmla="*/ 818369 h 2832735"/>
                <a:gd name="connsiteX1716" fmla="*/ 3560226 w 4562162"/>
                <a:gd name="connsiteY1716" fmla="*/ 824808 h 2832735"/>
                <a:gd name="connsiteX1717" fmla="*/ 3562883 w 4562162"/>
                <a:gd name="connsiteY1717" fmla="*/ 820807 h 2832735"/>
                <a:gd name="connsiteX1718" fmla="*/ 4255427 w 4562162"/>
                <a:gd name="connsiteY1718" fmla="*/ 1322794 h 2832735"/>
                <a:gd name="connsiteX1719" fmla="*/ 4257265 w 4562162"/>
                <a:gd name="connsiteY1719" fmla="*/ 1322432 h 2832735"/>
                <a:gd name="connsiteX1720" fmla="*/ 4265038 w 4562162"/>
                <a:gd name="connsiteY1720" fmla="*/ 1318051 h 2832735"/>
                <a:gd name="connsiteX1721" fmla="*/ 4278287 w 4562162"/>
                <a:gd name="connsiteY1721" fmla="*/ 1316526 h 2832735"/>
                <a:gd name="connsiteX1722" fmla="*/ 4284526 w 4562162"/>
                <a:gd name="connsiteY1722" fmla="*/ 1310250 h 2832735"/>
                <a:gd name="connsiteX1723" fmla="*/ 4287698 w 4562162"/>
                <a:gd name="connsiteY1723" fmla="*/ 1308830 h 2832735"/>
                <a:gd name="connsiteX1724" fmla="*/ 4294804 w 4562162"/>
                <a:gd name="connsiteY1724" fmla="*/ 1310583 h 2832735"/>
                <a:gd name="connsiteX1725" fmla="*/ 4300890 w 4562162"/>
                <a:gd name="connsiteY1725" fmla="*/ 1314536 h 2832735"/>
                <a:gd name="connsiteX1726" fmla="*/ 4303319 w 4562162"/>
                <a:gd name="connsiteY1726" fmla="*/ 1314898 h 2832735"/>
                <a:gd name="connsiteX1727" fmla="*/ 4310244 w 4562162"/>
                <a:gd name="connsiteY1727" fmla="*/ 1313193 h 2832735"/>
                <a:gd name="connsiteX1728" fmla="*/ 4327055 w 4562162"/>
                <a:gd name="connsiteY1728" fmla="*/ 1307049 h 2832735"/>
                <a:gd name="connsiteX1729" fmla="*/ 4339505 w 4562162"/>
                <a:gd name="connsiteY1729" fmla="*/ 1304820 h 2832735"/>
                <a:gd name="connsiteX1730" fmla="*/ 4345943 w 4562162"/>
                <a:gd name="connsiteY1730" fmla="*/ 1302706 h 2832735"/>
                <a:gd name="connsiteX1731" fmla="*/ 4353916 w 4562162"/>
                <a:gd name="connsiteY1731" fmla="*/ 1294514 h 2832735"/>
                <a:gd name="connsiteX1732" fmla="*/ 4354583 w 4562162"/>
                <a:gd name="connsiteY1732" fmla="*/ 1290180 h 2832735"/>
                <a:gd name="connsiteX1733" fmla="*/ 4353678 w 4562162"/>
                <a:gd name="connsiteY1733" fmla="*/ 1286532 h 2832735"/>
                <a:gd name="connsiteX1734" fmla="*/ 4352287 w 4562162"/>
                <a:gd name="connsiteY1734" fmla="*/ 1284980 h 2832735"/>
                <a:gd name="connsiteX1735" fmla="*/ 4346067 w 4562162"/>
                <a:gd name="connsiteY1735" fmla="*/ 1280122 h 2832735"/>
                <a:gd name="connsiteX1736" fmla="*/ 4341847 w 4562162"/>
                <a:gd name="connsiteY1736" fmla="*/ 1275893 h 2832735"/>
                <a:gd name="connsiteX1737" fmla="*/ 4339666 w 4562162"/>
                <a:gd name="connsiteY1737" fmla="*/ 1271950 h 2832735"/>
                <a:gd name="connsiteX1738" fmla="*/ 4337599 w 4562162"/>
                <a:gd name="connsiteY1738" fmla="*/ 1269616 h 2832735"/>
                <a:gd name="connsiteX1739" fmla="*/ 4335437 w 4562162"/>
                <a:gd name="connsiteY1739" fmla="*/ 1268254 h 2832735"/>
                <a:gd name="connsiteX1740" fmla="*/ 4331722 w 4562162"/>
                <a:gd name="connsiteY1740" fmla="*/ 1264253 h 2832735"/>
                <a:gd name="connsiteX1741" fmla="*/ 4329437 w 4562162"/>
                <a:gd name="connsiteY1741" fmla="*/ 1263244 h 2832735"/>
                <a:gd name="connsiteX1742" fmla="*/ 4317740 w 4562162"/>
                <a:gd name="connsiteY1742" fmla="*/ 1260215 h 2832735"/>
                <a:gd name="connsiteX1743" fmla="*/ 4314597 w 4562162"/>
                <a:gd name="connsiteY1743" fmla="*/ 1258843 h 2832735"/>
                <a:gd name="connsiteX1744" fmla="*/ 4311453 w 4562162"/>
                <a:gd name="connsiteY1744" fmla="*/ 1258586 h 2832735"/>
                <a:gd name="connsiteX1745" fmla="*/ 4307586 w 4562162"/>
                <a:gd name="connsiteY1745" fmla="*/ 1260653 h 2832735"/>
                <a:gd name="connsiteX1746" fmla="*/ 4303690 w 4562162"/>
                <a:gd name="connsiteY1746" fmla="*/ 1261081 h 2832735"/>
                <a:gd name="connsiteX1747" fmla="*/ 4299842 w 4562162"/>
                <a:gd name="connsiteY1747" fmla="*/ 1259748 h 2832735"/>
                <a:gd name="connsiteX1748" fmla="*/ 4295975 w 4562162"/>
                <a:gd name="connsiteY1748" fmla="*/ 1260129 h 2832735"/>
                <a:gd name="connsiteX1749" fmla="*/ 4291860 w 4562162"/>
                <a:gd name="connsiteY1749" fmla="*/ 1262406 h 2832735"/>
                <a:gd name="connsiteX1750" fmla="*/ 4287707 w 4562162"/>
                <a:gd name="connsiteY1750" fmla="*/ 1263520 h 2832735"/>
                <a:gd name="connsiteX1751" fmla="*/ 4284678 w 4562162"/>
                <a:gd name="connsiteY1751" fmla="*/ 1264730 h 2832735"/>
                <a:gd name="connsiteX1752" fmla="*/ 4280116 w 4562162"/>
                <a:gd name="connsiteY1752" fmla="*/ 1269540 h 2832735"/>
                <a:gd name="connsiteX1753" fmla="*/ 4275611 w 4562162"/>
                <a:gd name="connsiteY1753" fmla="*/ 1271102 h 2832735"/>
                <a:gd name="connsiteX1754" fmla="*/ 4267257 w 4562162"/>
                <a:gd name="connsiteY1754" fmla="*/ 1281408 h 2832735"/>
                <a:gd name="connsiteX1755" fmla="*/ 4258056 w 4562162"/>
                <a:gd name="connsiteY1755" fmla="*/ 1289180 h 2832735"/>
                <a:gd name="connsiteX1756" fmla="*/ 4256399 w 4562162"/>
                <a:gd name="connsiteY1756" fmla="*/ 1293590 h 2832735"/>
                <a:gd name="connsiteX1757" fmla="*/ 4252522 w 4562162"/>
                <a:gd name="connsiteY1757" fmla="*/ 1299553 h 2832735"/>
                <a:gd name="connsiteX1758" fmla="*/ 4251036 w 4562162"/>
                <a:gd name="connsiteY1758" fmla="*/ 1304354 h 2832735"/>
                <a:gd name="connsiteX1759" fmla="*/ 4251570 w 4562162"/>
                <a:gd name="connsiteY1759" fmla="*/ 1308192 h 2832735"/>
                <a:gd name="connsiteX1760" fmla="*/ 4255427 w 4562162"/>
                <a:gd name="connsiteY1760" fmla="*/ 1322794 h 2832735"/>
                <a:gd name="connsiteX1761" fmla="*/ 3783149 w 4562162"/>
                <a:gd name="connsiteY1761" fmla="*/ 1449838 h 2832735"/>
                <a:gd name="connsiteX1762" fmla="*/ 3783444 w 4562162"/>
                <a:gd name="connsiteY1762" fmla="*/ 1456354 h 2832735"/>
                <a:gd name="connsiteX1763" fmla="*/ 3784673 w 4562162"/>
                <a:gd name="connsiteY1763" fmla="*/ 1458497 h 2832735"/>
                <a:gd name="connsiteX1764" fmla="*/ 3789521 w 4562162"/>
                <a:gd name="connsiteY1764" fmla="*/ 1461278 h 2832735"/>
                <a:gd name="connsiteX1765" fmla="*/ 3792112 w 4562162"/>
                <a:gd name="connsiteY1765" fmla="*/ 1464926 h 2832735"/>
                <a:gd name="connsiteX1766" fmla="*/ 3791979 w 4562162"/>
                <a:gd name="connsiteY1766" fmla="*/ 1467126 h 2832735"/>
                <a:gd name="connsiteX1767" fmla="*/ 3791074 w 4562162"/>
                <a:gd name="connsiteY1767" fmla="*/ 1472060 h 2832735"/>
                <a:gd name="connsiteX1768" fmla="*/ 3792265 w 4562162"/>
                <a:gd name="connsiteY1768" fmla="*/ 1471965 h 2832735"/>
                <a:gd name="connsiteX1769" fmla="*/ 3793321 w 4562162"/>
                <a:gd name="connsiteY1769" fmla="*/ 1469993 h 2832735"/>
                <a:gd name="connsiteX1770" fmla="*/ 3793598 w 4562162"/>
                <a:gd name="connsiteY1770" fmla="*/ 1466869 h 2832735"/>
                <a:gd name="connsiteX1771" fmla="*/ 3792998 w 4562162"/>
                <a:gd name="connsiteY1771" fmla="*/ 1463412 h 2832735"/>
                <a:gd name="connsiteX1772" fmla="*/ 3790312 w 4562162"/>
                <a:gd name="connsiteY1772" fmla="*/ 1456658 h 2832735"/>
                <a:gd name="connsiteX1773" fmla="*/ 3789864 w 4562162"/>
                <a:gd name="connsiteY1773" fmla="*/ 1450057 h 2832735"/>
                <a:gd name="connsiteX1774" fmla="*/ 3789731 w 4562162"/>
                <a:gd name="connsiteY1774" fmla="*/ 1442647 h 2832735"/>
                <a:gd name="connsiteX1775" fmla="*/ 3789150 w 4562162"/>
                <a:gd name="connsiteY1775" fmla="*/ 1436856 h 2832735"/>
                <a:gd name="connsiteX1776" fmla="*/ 3789769 w 4562162"/>
                <a:gd name="connsiteY1776" fmla="*/ 1433484 h 2832735"/>
                <a:gd name="connsiteX1777" fmla="*/ 3794207 w 4562162"/>
                <a:gd name="connsiteY1777" fmla="*/ 1431750 h 2832735"/>
                <a:gd name="connsiteX1778" fmla="*/ 3796046 w 4562162"/>
                <a:gd name="connsiteY1778" fmla="*/ 1426845 h 2832735"/>
                <a:gd name="connsiteX1779" fmla="*/ 3796265 w 4562162"/>
                <a:gd name="connsiteY1779" fmla="*/ 1419854 h 2832735"/>
                <a:gd name="connsiteX1780" fmla="*/ 3793684 w 4562162"/>
                <a:gd name="connsiteY1780" fmla="*/ 1416663 h 2832735"/>
                <a:gd name="connsiteX1781" fmla="*/ 3793265 w 4562162"/>
                <a:gd name="connsiteY1781" fmla="*/ 1416244 h 2832735"/>
                <a:gd name="connsiteX1782" fmla="*/ 3790702 w 4562162"/>
                <a:gd name="connsiteY1782" fmla="*/ 1419606 h 2832735"/>
                <a:gd name="connsiteX1783" fmla="*/ 3788397 w 4562162"/>
                <a:gd name="connsiteY1783" fmla="*/ 1423797 h 2832735"/>
                <a:gd name="connsiteX1784" fmla="*/ 3782711 w 4562162"/>
                <a:gd name="connsiteY1784" fmla="*/ 1429217 h 2832735"/>
                <a:gd name="connsiteX1785" fmla="*/ 3781968 w 4562162"/>
                <a:gd name="connsiteY1785" fmla="*/ 1434094 h 2832735"/>
                <a:gd name="connsiteX1786" fmla="*/ 3784149 w 4562162"/>
                <a:gd name="connsiteY1786" fmla="*/ 1439561 h 2832735"/>
                <a:gd name="connsiteX1787" fmla="*/ 3783149 w 4562162"/>
                <a:gd name="connsiteY1787" fmla="*/ 1449838 h 2832735"/>
                <a:gd name="connsiteX1788" fmla="*/ 3966724 w 4562162"/>
                <a:gd name="connsiteY1788" fmla="*/ 1405719 h 2832735"/>
                <a:gd name="connsiteX1789" fmla="*/ 3970782 w 4562162"/>
                <a:gd name="connsiteY1789" fmla="*/ 1410538 h 2832735"/>
                <a:gd name="connsiteX1790" fmla="*/ 3976221 w 4562162"/>
                <a:gd name="connsiteY1790" fmla="*/ 1414310 h 2832735"/>
                <a:gd name="connsiteX1791" fmla="*/ 3991404 w 4562162"/>
                <a:gd name="connsiteY1791" fmla="*/ 1421444 h 2832735"/>
                <a:gd name="connsiteX1792" fmla="*/ 3999023 w 4562162"/>
                <a:gd name="connsiteY1792" fmla="*/ 1420749 h 2832735"/>
                <a:gd name="connsiteX1793" fmla="*/ 4000224 w 4562162"/>
                <a:gd name="connsiteY1793" fmla="*/ 1419168 h 2832735"/>
                <a:gd name="connsiteX1794" fmla="*/ 4000700 w 4562162"/>
                <a:gd name="connsiteY1794" fmla="*/ 1417053 h 2832735"/>
                <a:gd name="connsiteX1795" fmla="*/ 4001662 w 4562162"/>
                <a:gd name="connsiteY1795" fmla="*/ 1408900 h 2832735"/>
                <a:gd name="connsiteX1796" fmla="*/ 4002548 w 4562162"/>
                <a:gd name="connsiteY1796" fmla="*/ 1406214 h 2832735"/>
                <a:gd name="connsiteX1797" fmla="*/ 4004834 w 4562162"/>
                <a:gd name="connsiteY1797" fmla="*/ 1405471 h 2832735"/>
                <a:gd name="connsiteX1798" fmla="*/ 4005253 w 4562162"/>
                <a:gd name="connsiteY1798" fmla="*/ 1401375 h 2832735"/>
                <a:gd name="connsiteX1799" fmla="*/ 4004910 w 4562162"/>
                <a:gd name="connsiteY1799" fmla="*/ 1399527 h 2832735"/>
                <a:gd name="connsiteX1800" fmla="*/ 4003681 w 4562162"/>
                <a:gd name="connsiteY1800" fmla="*/ 1397470 h 2832735"/>
                <a:gd name="connsiteX1801" fmla="*/ 3976497 w 4562162"/>
                <a:gd name="connsiteY1801" fmla="*/ 1387107 h 2832735"/>
                <a:gd name="connsiteX1802" fmla="*/ 3972173 w 4562162"/>
                <a:gd name="connsiteY1802" fmla="*/ 1387678 h 2832735"/>
                <a:gd name="connsiteX1803" fmla="*/ 3968515 w 4562162"/>
                <a:gd name="connsiteY1803" fmla="*/ 1390288 h 2832735"/>
                <a:gd name="connsiteX1804" fmla="*/ 3963305 w 4562162"/>
                <a:gd name="connsiteY1804" fmla="*/ 1396041 h 2832735"/>
                <a:gd name="connsiteX1805" fmla="*/ 3961943 w 4562162"/>
                <a:gd name="connsiteY1805" fmla="*/ 1398222 h 2832735"/>
                <a:gd name="connsiteX1806" fmla="*/ 3961276 w 4562162"/>
                <a:gd name="connsiteY1806" fmla="*/ 1401032 h 2832735"/>
                <a:gd name="connsiteX1807" fmla="*/ 3962143 w 4562162"/>
                <a:gd name="connsiteY1807" fmla="*/ 1402366 h 2832735"/>
                <a:gd name="connsiteX1808" fmla="*/ 3966724 w 4562162"/>
                <a:gd name="connsiteY1808" fmla="*/ 1405719 h 2832735"/>
                <a:gd name="connsiteX1809" fmla="*/ 2474052 w 4562162"/>
                <a:gd name="connsiteY1809" fmla="*/ 772439 h 2832735"/>
                <a:gd name="connsiteX1810" fmla="*/ 2477872 w 4562162"/>
                <a:gd name="connsiteY1810" fmla="*/ 773744 h 2832735"/>
                <a:gd name="connsiteX1811" fmla="*/ 2480481 w 4562162"/>
                <a:gd name="connsiteY1811" fmla="*/ 779945 h 2832735"/>
                <a:gd name="connsiteX1812" fmla="*/ 2484148 w 4562162"/>
                <a:gd name="connsiteY1812" fmla="*/ 783803 h 2832735"/>
                <a:gd name="connsiteX1813" fmla="*/ 2485301 w 4562162"/>
                <a:gd name="connsiteY1813" fmla="*/ 783536 h 2832735"/>
                <a:gd name="connsiteX1814" fmla="*/ 2485606 w 4562162"/>
                <a:gd name="connsiteY1814" fmla="*/ 780040 h 2832735"/>
                <a:gd name="connsiteX1815" fmla="*/ 2486349 w 4562162"/>
                <a:gd name="connsiteY1815" fmla="*/ 778173 h 2832735"/>
                <a:gd name="connsiteX1816" fmla="*/ 2487597 w 4562162"/>
                <a:gd name="connsiteY1816" fmla="*/ 776992 h 2832735"/>
                <a:gd name="connsiteX1817" fmla="*/ 2486844 w 4562162"/>
                <a:gd name="connsiteY1817" fmla="*/ 772011 h 2832735"/>
                <a:gd name="connsiteX1818" fmla="*/ 2482701 w 4562162"/>
                <a:gd name="connsiteY1818" fmla="*/ 764191 h 2832735"/>
                <a:gd name="connsiteX1819" fmla="*/ 2480462 w 4562162"/>
                <a:gd name="connsiteY1819" fmla="*/ 761543 h 2832735"/>
                <a:gd name="connsiteX1820" fmla="*/ 2477462 w 4562162"/>
                <a:gd name="connsiteY1820" fmla="*/ 764486 h 2832735"/>
                <a:gd name="connsiteX1821" fmla="*/ 2470232 w 4562162"/>
                <a:gd name="connsiteY1821" fmla="*/ 762810 h 2832735"/>
                <a:gd name="connsiteX1822" fmla="*/ 2469099 w 4562162"/>
                <a:gd name="connsiteY1822" fmla="*/ 763581 h 2832735"/>
                <a:gd name="connsiteX1823" fmla="*/ 2470004 w 4562162"/>
                <a:gd name="connsiteY1823" fmla="*/ 766258 h 2832735"/>
                <a:gd name="connsiteX1824" fmla="*/ 2474052 w 4562162"/>
                <a:gd name="connsiteY1824" fmla="*/ 772439 h 2832735"/>
                <a:gd name="connsiteX1825" fmla="*/ 3096758 w 4562162"/>
                <a:gd name="connsiteY1825" fmla="*/ 1023576 h 2832735"/>
                <a:gd name="connsiteX1826" fmla="*/ 3101702 w 4562162"/>
                <a:gd name="connsiteY1826" fmla="*/ 1029281 h 2832735"/>
                <a:gd name="connsiteX1827" fmla="*/ 3103883 w 4562162"/>
                <a:gd name="connsiteY1827" fmla="*/ 1035310 h 2832735"/>
                <a:gd name="connsiteX1828" fmla="*/ 3112885 w 4562162"/>
                <a:gd name="connsiteY1828" fmla="*/ 1047950 h 2832735"/>
                <a:gd name="connsiteX1829" fmla="*/ 3114761 w 4562162"/>
                <a:gd name="connsiteY1829" fmla="*/ 1052198 h 2832735"/>
                <a:gd name="connsiteX1830" fmla="*/ 3116780 w 4562162"/>
                <a:gd name="connsiteY1830" fmla="*/ 1049436 h 2832735"/>
                <a:gd name="connsiteX1831" fmla="*/ 3118437 w 4562162"/>
                <a:gd name="connsiteY1831" fmla="*/ 1042540 h 2832735"/>
                <a:gd name="connsiteX1832" fmla="*/ 3112494 w 4562162"/>
                <a:gd name="connsiteY1832" fmla="*/ 1032301 h 2832735"/>
                <a:gd name="connsiteX1833" fmla="*/ 3101578 w 4562162"/>
                <a:gd name="connsiteY1833" fmla="*/ 1019613 h 2832735"/>
                <a:gd name="connsiteX1834" fmla="*/ 3095120 w 4562162"/>
                <a:gd name="connsiteY1834" fmla="*/ 1016327 h 2832735"/>
                <a:gd name="connsiteX1835" fmla="*/ 3095539 w 4562162"/>
                <a:gd name="connsiteY1835" fmla="*/ 1021404 h 2832735"/>
                <a:gd name="connsiteX1836" fmla="*/ 3096758 w 4562162"/>
                <a:gd name="connsiteY1836" fmla="*/ 1023576 h 2832735"/>
                <a:gd name="connsiteX1837" fmla="*/ 2803598 w 4562162"/>
                <a:gd name="connsiteY1837" fmla="*/ 1055761 h 2832735"/>
                <a:gd name="connsiteX1838" fmla="*/ 2805236 w 4562162"/>
                <a:gd name="connsiteY1838" fmla="*/ 1055551 h 2832735"/>
                <a:gd name="connsiteX1839" fmla="*/ 2808179 w 4562162"/>
                <a:gd name="connsiteY1839" fmla="*/ 1051903 h 2832735"/>
                <a:gd name="connsiteX1840" fmla="*/ 2807751 w 4562162"/>
                <a:gd name="connsiteY1840" fmla="*/ 1050712 h 2832735"/>
                <a:gd name="connsiteX1841" fmla="*/ 2805370 w 4562162"/>
                <a:gd name="connsiteY1841" fmla="*/ 1047493 h 2832735"/>
                <a:gd name="connsiteX1842" fmla="*/ 2802217 w 4562162"/>
                <a:gd name="connsiteY1842" fmla="*/ 1046607 h 2832735"/>
                <a:gd name="connsiteX1843" fmla="*/ 2799721 w 4562162"/>
                <a:gd name="connsiteY1843" fmla="*/ 1048026 h 2832735"/>
                <a:gd name="connsiteX1844" fmla="*/ 2799702 w 4562162"/>
                <a:gd name="connsiteY1844" fmla="*/ 1049769 h 2832735"/>
                <a:gd name="connsiteX1845" fmla="*/ 2800522 w 4562162"/>
                <a:gd name="connsiteY1845" fmla="*/ 1053208 h 2832735"/>
                <a:gd name="connsiteX1846" fmla="*/ 2803598 w 4562162"/>
                <a:gd name="connsiteY1846" fmla="*/ 1055761 h 2832735"/>
                <a:gd name="connsiteX1847" fmla="*/ 3210030 w 4562162"/>
                <a:gd name="connsiteY1847" fmla="*/ 1095804 h 2832735"/>
                <a:gd name="connsiteX1848" fmla="*/ 3212696 w 4562162"/>
                <a:gd name="connsiteY1848" fmla="*/ 1102395 h 2832735"/>
                <a:gd name="connsiteX1849" fmla="*/ 3216431 w 4562162"/>
                <a:gd name="connsiteY1849" fmla="*/ 1102395 h 2832735"/>
                <a:gd name="connsiteX1850" fmla="*/ 3219155 w 4562162"/>
                <a:gd name="connsiteY1850" fmla="*/ 1101814 h 2832735"/>
                <a:gd name="connsiteX1851" fmla="*/ 3228918 w 4562162"/>
                <a:gd name="connsiteY1851" fmla="*/ 1094899 h 2832735"/>
                <a:gd name="connsiteX1852" fmla="*/ 3236147 w 4562162"/>
                <a:gd name="connsiteY1852" fmla="*/ 1093337 h 2832735"/>
                <a:gd name="connsiteX1853" fmla="*/ 3238586 w 4562162"/>
                <a:gd name="connsiteY1853" fmla="*/ 1093899 h 2832735"/>
                <a:gd name="connsiteX1854" fmla="*/ 3250044 w 4562162"/>
                <a:gd name="connsiteY1854" fmla="*/ 1099223 h 2832735"/>
                <a:gd name="connsiteX1855" fmla="*/ 3261112 w 4562162"/>
                <a:gd name="connsiteY1855" fmla="*/ 1106538 h 2832735"/>
                <a:gd name="connsiteX1856" fmla="*/ 3275266 w 4562162"/>
                <a:gd name="connsiteY1856" fmla="*/ 1109253 h 2832735"/>
                <a:gd name="connsiteX1857" fmla="*/ 3281029 w 4562162"/>
                <a:gd name="connsiteY1857" fmla="*/ 1111920 h 2832735"/>
                <a:gd name="connsiteX1858" fmla="*/ 3287582 w 4562162"/>
                <a:gd name="connsiteY1858" fmla="*/ 1111882 h 2832735"/>
                <a:gd name="connsiteX1859" fmla="*/ 3294383 w 4562162"/>
                <a:gd name="connsiteY1859" fmla="*/ 1112673 h 2832735"/>
                <a:gd name="connsiteX1860" fmla="*/ 3303785 w 4562162"/>
                <a:gd name="connsiteY1860" fmla="*/ 1114901 h 2832735"/>
                <a:gd name="connsiteX1861" fmla="*/ 3310690 w 4562162"/>
                <a:gd name="connsiteY1861" fmla="*/ 1113920 h 2832735"/>
                <a:gd name="connsiteX1862" fmla="*/ 3311757 w 4562162"/>
                <a:gd name="connsiteY1862" fmla="*/ 1112520 h 2832735"/>
                <a:gd name="connsiteX1863" fmla="*/ 3311024 w 4562162"/>
                <a:gd name="connsiteY1863" fmla="*/ 1092708 h 2832735"/>
                <a:gd name="connsiteX1864" fmla="*/ 3309604 w 4562162"/>
                <a:gd name="connsiteY1864" fmla="*/ 1086879 h 2832735"/>
                <a:gd name="connsiteX1865" fmla="*/ 3307813 w 4562162"/>
                <a:gd name="connsiteY1865" fmla="*/ 1082364 h 2832735"/>
                <a:gd name="connsiteX1866" fmla="*/ 3288973 w 4562162"/>
                <a:gd name="connsiteY1866" fmla="*/ 1060075 h 2832735"/>
                <a:gd name="connsiteX1867" fmla="*/ 3283515 w 4562162"/>
                <a:gd name="connsiteY1867" fmla="*/ 1055427 h 2832735"/>
                <a:gd name="connsiteX1868" fmla="*/ 3276829 w 4562162"/>
                <a:gd name="connsiteY1868" fmla="*/ 1051160 h 2832735"/>
                <a:gd name="connsiteX1869" fmla="*/ 3270066 w 4562162"/>
                <a:gd name="connsiteY1869" fmla="*/ 1049331 h 2832735"/>
                <a:gd name="connsiteX1870" fmla="*/ 3263389 w 4562162"/>
                <a:gd name="connsiteY1870" fmla="*/ 1050360 h 2832735"/>
                <a:gd name="connsiteX1871" fmla="*/ 3253502 w 4562162"/>
                <a:gd name="connsiteY1871" fmla="*/ 1053475 h 2832735"/>
                <a:gd name="connsiteX1872" fmla="*/ 3250235 w 4562162"/>
                <a:gd name="connsiteY1872" fmla="*/ 1053027 h 2832735"/>
                <a:gd name="connsiteX1873" fmla="*/ 3247425 w 4562162"/>
                <a:gd name="connsiteY1873" fmla="*/ 1054046 h 2832735"/>
                <a:gd name="connsiteX1874" fmla="*/ 3244720 w 4562162"/>
                <a:gd name="connsiteY1874" fmla="*/ 1057342 h 2832735"/>
                <a:gd name="connsiteX1875" fmla="*/ 3242053 w 4562162"/>
                <a:gd name="connsiteY1875" fmla="*/ 1062514 h 2832735"/>
                <a:gd name="connsiteX1876" fmla="*/ 3237081 w 4562162"/>
                <a:gd name="connsiteY1876" fmla="*/ 1076649 h 2832735"/>
                <a:gd name="connsiteX1877" fmla="*/ 3234299 w 4562162"/>
                <a:gd name="connsiteY1877" fmla="*/ 1082764 h 2832735"/>
                <a:gd name="connsiteX1878" fmla="*/ 3228604 w 4562162"/>
                <a:gd name="connsiteY1878" fmla="*/ 1090441 h 2832735"/>
                <a:gd name="connsiteX1879" fmla="*/ 3222574 w 4562162"/>
                <a:gd name="connsiteY1879" fmla="*/ 1092832 h 2832735"/>
                <a:gd name="connsiteX1880" fmla="*/ 3216297 w 4562162"/>
                <a:gd name="connsiteY1880" fmla="*/ 1093670 h 2832735"/>
                <a:gd name="connsiteX1881" fmla="*/ 3210030 w 4562162"/>
                <a:gd name="connsiteY1881" fmla="*/ 1095804 h 2832735"/>
                <a:gd name="connsiteX1882" fmla="*/ 2684002 w 4562162"/>
                <a:gd name="connsiteY1882" fmla="*/ 1131084 h 2832735"/>
                <a:gd name="connsiteX1883" fmla="*/ 2690774 w 4562162"/>
                <a:gd name="connsiteY1883" fmla="*/ 1126960 h 2832735"/>
                <a:gd name="connsiteX1884" fmla="*/ 2690127 w 4562162"/>
                <a:gd name="connsiteY1884" fmla="*/ 1125360 h 2832735"/>
                <a:gd name="connsiteX1885" fmla="*/ 2685898 w 4562162"/>
                <a:gd name="connsiteY1885" fmla="*/ 1120807 h 2832735"/>
                <a:gd name="connsiteX1886" fmla="*/ 2682850 w 4562162"/>
                <a:gd name="connsiteY1886" fmla="*/ 1119797 h 2832735"/>
                <a:gd name="connsiteX1887" fmla="*/ 2677440 w 4562162"/>
                <a:gd name="connsiteY1887" fmla="*/ 1120921 h 2832735"/>
                <a:gd name="connsiteX1888" fmla="*/ 2674192 w 4562162"/>
                <a:gd name="connsiteY1888" fmla="*/ 1123788 h 2832735"/>
                <a:gd name="connsiteX1889" fmla="*/ 2678249 w 4562162"/>
                <a:gd name="connsiteY1889" fmla="*/ 1131037 h 2832735"/>
                <a:gd name="connsiteX1890" fmla="*/ 2684002 w 4562162"/>
                <a:gd name="connsiteY1890" fmla="*/ 1131084 h 2832735"/>
                <a:gd name="connsiteX1891" fmla="*/ 3229375 w 4562162"/>
                <a:gd name="connsiteY1891" fmla="*/ 1048665 h 2832735"/>
                <a:gd name="connsiteX1892" fmla="*/ 3231985 w 4562162"/>
                <a:gd name="connsiteY1892" fmla="*/ 1048960 h 2832735"/>
                <a:gd name="connsiteX1893" fmla="*/ 3245434 w 4562162"/>
                <a:gd name="connsiteY1893" fmla="*/ 1041149 h 2832735"/>
                <a:gd name="connsiteX1894" fmla="*/ 3246415 w 4562162"/>
                <a:gd name="connsiteY1894" fmla="*/ 1036196 h 2832735"/>
                <a:gd name="connsiteX1895" fmla="*/ 3247768 w 4562162"/>
                <a:gd name="connsiteY1895" fmla="*/ 1024738 h 2832735"/>
                <a:gd name="connsiteX1896" fmla="*/ 3247291 w 4562162"/>
                <a:gd name="connsiteY1896" fmla="*/ 1020670 h 2832735"/>
                <a:gd name="connsiteX1897" fmla="*/ 3246196 w 4562162"/>
                <a:gd name="connsiteY1897" fmla="*/ 1017394 h 2832735"/>
                <a:gd name="connsiteX1898" fmla="*/ 3243672 w 4562162"/>
                <a:gd name="connsiteY1898" fmla="*/ 1015232 h 2832735"/>
                <a:gd name="connsiteX1899" fmla="*/ 3241129 w 4562162"/>
                <a:gd name="connsiteY1899" fmla="*/ 1014336 h 2832735"/>
                <a:gd name="connsiteX1900" fmla="*/ 3229318 w 4562162"/>
                <a:gd name="connsiteY1900" fmla="*/ 1015051 h 2832735"/>
                <a:gd name="connsiteX1901" fmla="*/ 3226451 w 4562162"/>
                <a:gd name="connsiteY1901" fmla="*/ 1015965 h 2832735"/>
                <a:gd name="connsiteX1902" fmla="*/ 3223603 w 4562162"/>
                <a:gd name="connsiteY1902" fmla="*/ 1017984 h 2832735"/>
                <a:gd name="connsiteX1903" fmla="*/ 3221136 w 4562162"/>
                <a:gd name="connsiteY1903" fmla="*/ 1023137 h 2832735"/>
                <a:gd name="connsiteX1904" fmla="*/ 3223317 w 4562162"/>
                <a:gd name="connsiteY1904" fmla="*/ 1040654 h 2832735"/>
                <a:gd name="connsiteX1905" fmla="*/ 3229375 w 4562162"/>
                <a:gd name="connsiteY1905" fmla="*/ 1048665 h 2832735"/>
                <a:gd name="connsiteX1906" fmla="*/ 1680763 w 4562162"/>
                <a:gd name="connsiteY1906" fmla="*/ 1033720 h 2832735"/>
                <a:gd name="connsiteX1907" fmla="*/ 1684363 w 4562162"/>
                <a:gd name="connsiteY1907" fmla="*/ 1035606 h 2832735"/>
                <a:gd name="connsiteX1908" fmla="*/ 1686963 w 4562162"/>
                <a:gd name="connsiteY1908" fmla="*/ 1032253 h 2832735"/>
                <a:gd name="connsiteX1909" fmla="*/ 1686392 w 4562162"/>
                <a:gd name="connsiteY1909" fmla="*/ 1030272 h 2832735"/>
                <a:gd name="connsiteX1910" fmla="*/ 1684305 w 4562162"/>
                <a:gd name="connsiteY1910" fmla="*/ 1026633 h 2832735"/>
                <a:gd name="connsiteX1911" fmla="*/ 1682029 w 4562162"/>
                <a:gd name="connsiteY1911" fmla="*/ 1025376 h 2832735"/>
                <a:gd name="connsiteX1912" fmla="*/ 1678200 w 4562162"/>
                <a:gd name="connsiteY1912" fmla="*/ 1026566 h 2832735"/>
                <a:gd name="connsiteX1913" fmla="*/ 1676790 w 4562162"/>
                <a:gd name="connsiteY1913" fmla="*/ 1028348 h 2832735"/>
                <a:gd name="connsiteX1914" fmla="*/ 1678181 w 4562162"/>
                <a:gd name="connsiteY1914" fmla="*/ 1031462 h 2832735"/>
                <a:gd name="connsiteX1915" fmla="*/ 1680763 w 4562162"/>
                <a:gd name="connsiteY1915" fmla="*/ 1033720 h 2832735"/>
                <a:gd name="connsiteX1916" fmla="*/ 3160061 w 4562162"/>
                <a:gd name="connsiteY1916" fmla="*/ 1259291 h 2832735"/>
                <a:gd name="connsiteX1917" fmla="*/ 3145765 w 4562162"/>
                <a:gd name="connsiteY1917" fmla="*/ 1259967 h 2832735"/>
                <a:gd name="connsiteX1918" fmla="*/ 3142726 w 4562162"/>
                <a:gd name="connsiteY1918" fmla="*/ 1261891 h 2832735"/>
                <a:gd name="connsiteX1919" fmla="*/ 3141697 w 4562162"/>
                <a:gd name="connsiteY1919" fmla="*/ 1261977 h 2832735"/>
                <a:gd name="connsiteX1920" fmla="*/ 3140421 w 4562162"/>
                <a:gd name="connsiteY1920" fmla="*/ 1263110 h 2832735"/>
                <a:gd name="connsiteX1921" fmla="*/ 3139945 w 4562162"/>
                <a:gd name="connsiteY1921" fmla="*/ 1264187 h 2832735"/>
                <a:gd name="connsiteX1922" fmla="*/ 3140335 w 4562162"/>
                <a:gd name="connsiteY1922" fmla="*/ 1266520 h 2832735"/>
                <a:gd name="connsiteX1923" fmla="*/ 3145326 w 4562162"/>
                <a:gd name="connsiteY1923" fmla="*/ 1270416 h 2832735"/>
                <a:gd name="connsiteX1924" fmla="*/ 3147431 w 4562162"/>
                <a:gd name="connsiteY1924" fmla="*/ 1270025 h 2832735"/>
                <a:gd name="connsiteX1925" fmla="*/ 3149013 w 4562162"/>
                <a:gd name="connsiteY1925" fmla="*/ 1268616 h 2832735"/>
                <a:gd name="connsiteX1926" fmla="*/ 3150460 w 4562162"/>
                <a:gd name="connsiteY1926" fmla="*/ 1268101 h 2832735"/>
                <a:gd name="connsiteX1927" fmla="*/ 3151908 w 4562162"/>
                <a:gd name="connsiteY1927" fmla="*/ 1268844 h 2832735"/>
                <a:gd name="connsiteX1928" fmla="*/ 3154604 w 4562162"/>
                <a:gd name="connsiteY1928" fmla="*/ 1272264 h 2832735"/>
                <a:gd name="connsiteX1929" fmla="*/ 3157242 w 4562162"/>
                <a:gd name="connsiteY1929" fmla="*/ 1273159 h 2832735"/>
                <a:gd name="connsiteX1930" fmla="*/ 3163872 w 4562162"/>
                <a:gd name="connsiteY1930" fmla="*/ 1266063 h 2832735"/>
                <a:gd name="connsiteX1931" fmla="*/ 3163176 w 4562162"/>
                <a:gd name="connsiteY1931" fmla="*/ 1263101 h 2832735"/>
                <a:gd name="connsiteX1932" fmla="*/ 3161147 w 4562162"/>
                <a:gd name="connsiteY1932" fmla="*/ 1259700 h 2832735"/>
                <a:gd name="connsiteX1933" fmla="*/ 3160061 w 4562162"/>
                <a:gd name="connsiteY1933" fmla="*/ 1259291 h 2832735"/>
                <a:gd name="connsiteX1934" fmla="*/ 1863109 w 4562162"/>
                <a:gd name="connsiteY1934" fmla="*/ 697782 h 2832735"/>
                <a:gd name="connsiteX1935" fmla="*/ 1868852 w 4562162"/>
                <a:gd name="connsiteY1935" fmla="*/ 697201 h 2832735"/>
                <a:gd name="connsiteX1936" fmla="*/ 1872910 w 4562162"/>
                <a:gd name="connsiteY1936" fmla="*/ 689267 h 2832735"/>
                <a:gd name="connsiteX1937" fmla="*/ 1873282 w 4562162"/>
                <a:gd name="connsiteY1937" fmla="*/ 686143 h 2832735"/>
                <a:gd name="connsiteX1938" fmla="*/ 1871577 w 4562162"/>
                <a:gd name="connsiteY1938" fmla="*/ 682409 h 2832735"/>
                <a:gd name="connsiteX1939" fmla="*/ 1862633 w 4562162"/>
                <a:gd name="connsiteY1939" fmla="*/ 683571 h 2832735"/>
                <a:gd name="connsiteX1940" fmla="*/ 1860461 w 4562162"/>
                <a:gd name="connsiteY1940" fmla="*/ 687153 h 2832735"/>
                <a:gd name="connsiteX1941" fmla="*/ 1858899 w 4562162"/>
                <a:gd name="connsiteY1941" fmla="*/ 692620 h 2832735"/>
                <a:gd name="connsiteX1942" fmla="*/ 1859899 w 4562162"/>
                <a:gd name="connsiteY1942" fmla="*/ 694658 h 2832735"/>
                <a:gd name="connsiteX1943" fmla="*/ 1863109 w 4562162"/>
                <a:gd name="connsiteY1943" fmla="*/ 697782 h 2832735"/>
                <a:gd name="connsiteX1944" fmla="*/ 3926272 w 4562162"/>
                <a:gd name="connsiteY1944" fmla="*/ 2279533 h 2832735"/>
                <a:gd name="connsiteX1945" fmla="*/ 3924262 w 4562162"/>
                <a:gd name="connsiteY1945" fmla="*/ 2276942 h 2832735"/>
                <a:gd name="connsiteX1946" fmla="*/ 3920090 w 4562162"/>
                <a:gd name="connsiteY1946" fmla="*/ 2269493 h 2832735"/>
                <a:gd name="connsiteX1947" fmla="*/ 3919604 w 4562162"/>
                <a:gd name="connsiteY1947" fmla="*/ 2265902 h 2832735"/>
                <a:gd name="connsiteX1948" fmla="*/ 3920833 w 4562162"/>
                <a:gd name="connsiteY1948" fmla="*/ 2262645 h 2832735"/>
                <a:gd name="connsiteX1949" fmla="*/ 3919118 w 4562162"/>
                <a:gd name="connsiteY1949" fmla="*/ 2262083 h 2832735"/>
                <a:gd name="connsiteX1950" fmla="*/ 3911622 w 4562162"/>
                <a:gd name="connsiteY1950" fmla="*/ 2260797 h 2832735"/>
                <a:gd name="connsiteX1951" fmla="*/ 3908927 w 4562162"/>
                <a:gd name="connsiteY1951" fmla="*/ 2262883 h 2832735"/>
                <a:gd name="connsiteX1952" fmla="*/ 3906802 w 4562162"/>
                <a:gd name="connsiteY1952" fmla="*/ 2263464 h 2832735"/>
                <a:gd name="connsiteX1953" fmla="*/ 3913241 w 4562162"/>
                <a:gd name="connsiteY1953" fmla="*/ 2268331 h 2832735"/>
                <a:gd name="connsiteX1954" fmla="*/ 3915232 w 4562162"/>
                <a:gd name="connsiteY1954" fmla="*/ 2270894 h 2832735"/>
                <a:gd name="connsiteX1955" fmla="*/ 3915661 w 4562162"/>
                <a:gd name="connsiteY1955" fmla="*/ 2273656 h 2832735"/>
                <a:gd name="connsiteX1956" fmla="*/ 3916651 w 4562162"/>
                <a:gd name="connsiteY1956" fmla="*/ 2275808 h 2832735"/>
                <a:gd name="connsiteX1957" fmla="*/ 3919604 w 4562162"/>
                <a:gd name="connsiteY1957" fmla="*/ 2280171 h 2832735"/>
                <a:gd name="connsiteX1958" fmla="*/ 3922147 w 4562162"/>
                <a:gd name="connsiteY1958" fmla="*/ 2283514 h 2832735"/>
                <a:gd name="connsiteX1959" fmla="*/ 3923662 w 4562162"/>
                <a:gd name="connsiteY1959" fmla="*/ 2284743 h 2832735"/>
                <a:gd name="connsiteX1960" fmla="*/ 3925852 w 4562162"/>
                <a:gd name="connsiteY1960" fmla="*/ 2285267 h 2832735"/>
                <a:gd name="connsiteX1961" fmla="*/ 3927386 w 4562162"/>
                <a:gd name="connsiteY1961" fmla="*/ 2288010 h 2832735"/>
                <a:gd name="connsiteX1962" fmla="*/ 3930701 w 4562162"/>
                <a:gd name="connsiteY1962" fmla="*/ 2291401 h 2832735"/>
                <a:gd name="connsiteX1963" fmla="*/ 3930844 w 4562162"/>
                <a:gd name="connsiteY1963" fmla="*/ 2284695 h 2832735"/>
                <a:gd name="connsiteX1964" fmla="*/ 3928900 w 4562162"/>
                <a:gd name="connsiteY1964" fmla="*/ 2281514 h 2832735"/>
                <a:gd name="connsiteX1965" fmla="*/ 3926272 w 4562162"/>
                <a:gd name="connsiteY1965" fmla="*/ 2279533 h 2832735"/>
                <a:gd name="connsiteX1966" fmla="*/ 3609061 w 4562162"/>
                <a:gd name="connsiteY1966" fmla="*/ 2522049 h 2832735"/>
                <a:gd name="connsiteX1967" fmla="*/ 3609004 w 4562162"/>
                <a:gd name="connsiteY1967" fmla="*/ 2525592 h 2832735"/>
                <a:gd name="connsiteX1968" fmla="*/ 3611775 w 4562162"/>
                <a:gd name="connsiteY1968" fmla="*/ 2526668 h 2832735"/>
                <a:gd name="connsiteX1969" fmla="*/ 3614338 w 4562162"/>
                <a:gd name="connsiteY1969" fmla="*/ 2524859 h 2832735"/>
                <a:gd name="connsiteX1970" fmla="*/ 3614861 w 4562162"/>
                <a:gd name="connsiteY1970" fmla="*/ 2523392 h 2832735"/>
                <a:gd name="connsiteX1971" fmla="*/ 3614128 w 4562162"/>
                <a:gd name="connsiteY1971" fmla="*/ 2518458 h 2832735"/>
                <a:gd name="connsiteX1972" fmla="*/ 3616300 w 4562162"/>
                <a:gd name="connsiteY1972" fmla="*/ 2514429 h 2832735"/>
                <a:gd name="connsiteX1973" fmla="*/ 3616738 w 4562162"/>
                <a:gd name="connsiteY1973" fmla="*/ 2511800 h 2832735"/>
                <a:gd name="connsiteX1974" fmla="*/ 3614738 w 4562162"/>
                <a:gd name="connsiteY1974" fmla="*/ 2511114 h 2832735"/>
                <a:gd name="connsiteX1975" fmla="*/ 3609061 w 4562162"/>
                <a:gd name="connsiteY1975" fmla="*/ 2522049 h 2832735"/>
                <a:gd name="connsiteX1976" fmla="*/ 3567246 w 4562162"/>
                <a:gd name="connsiteY1976" fmla="*/ 2585866 h 2832735"/>
                <a:gd name="connsiteX1977" fmla="*/ 3565512 w 4562162"/>
                <a:gd name="connsiteY1977" fmla="*/ 2588609 h 2832735"/>
                <a:gd name="connsiteX1978" fmla="*/ 3566046 w 4562162"/>
                <a:gd name="connsiteY1978" fmla="*/ 2589181 h 2832735"/>
                <a:gd name="connsiteX1979" fmla="*/ 3567379 w 4562162"/>
                <a:gd name="connsiteY1979" fmla="*/ 2589476 h 2832735"/>
                <a:gd name="connsiteX1980" fmla="*/ 3568646 w 4562162"/>
                <a:gd name="connsiteY1980" fmla="*/ 2587228 h 2832735"/>
                <a:gd name="connsiteX1981" fmla="*/ 3568056 w 4562162"/>
                <a:gd name="connsiteY1981" fmla="*/ 2585409 h 2832735"/>
                <a:gd name="connsiteX1982" fmla="*/ 3567246 w 4562162"/>
                <a:gd name="connsiteY1982" fmla="*/ 2585866 h 2832735"/>
                <a:gd name="connsiteX1983" fmla="*/ 3646189 w 4562162"/>
                <a:gd name="connsiteY1983" fmla="*/ 2464880 h 2832735"/>
                <a:gd name="connsiteX1984" fmla="*/ 3643065 w 4562162"/>
                <a:gd name="connsiteY1984" fmla="*/ 2467947 h 2832735"/>
                <a:gd name="connsiteX1985" fmla="*/ 3640074 w 4562162"/>
                <a:gd name="connsiteY1985" fmla="*/ 2476414 h 2832735"/>
                <a:gd name="connsiteX1986" fmla="*/ 3637597 w 4562162"/>
                <a:gd name="connsiteY1986" fmla="*/ 2479834 h 2832735"/>
                <a:gd name="connsiteX1987" fmla="*/ 3631016 w 4562162"/>
                <a:gd name="connsiteY1987" fmla="*/ 2481167 h 2832735"/>
                <a:gd name="connsiteX1988" fmla="*/ 3628148 w 4562162"/>
                <a:gd name="connsiteY1988" fmla="*/ 2484330 h 2832735"/>
                <a:gd name="connsiteX1989" fmla="*/ 3625253 w 4562162"/>
                <a:gd name="connsiteY1989" fmla="*/ 2484130 h 2832735"/>
                <a:gd name="connsiteX1990" fmla="*/ 3624634 w 4562162"/>
                <a:gd name="connsiteY1990" fmla="*/ 2485520 h 2832735"/>
                <a:gd name="connsiteX1991" fmla="*/ 3625910 w 4562162"/>
                <a:gd name="connsiteY1991" fmla="*/ 2487682 h 2832735"/>
                <a:gd name="connsiteX1992" fmla="*/ 3625910 w 4562162"/>
                <a:gd name="connsiteY1992" fmla="*/ 2492598 h 2832735"/>
                <a:gd name="connsiteX1993" fmla="*/ 3627139 w 4562162"/>
                <a:gd name="connsiteY1993" fmla="*/ 2493988 h 2832735"/>
                <a:gd name="connsiteX1994" fmla="*/ 3630034 w 4562162"/>
                <a:gd name="connsiteY1994" fmla="*/ 2494817 h 2832735"/>
                <a:gd name="connsiteX1995" fmla="*/ 3631425 w 4562162"/>
                <a:gd name="connsiteY1995" fmla="*/ 2493302 h 2832735"/>
                <a:gd name="connsiteX1996" fmla="*/ 3633225 w 4562162"/>
                <a:gd name="connsiteY1996" fmla="*/ 2490483 h 2832735"/>
                <a:gd name="connsiteX1997" fmla="*/ 3635664 w 4562162"/>
                <a:gd name="connsiteY1997" fmla="*/ 2489168 h 2832735"/>
                <a:gd name="connsiteX1998" fmla="*/ 3640608 w 4562162"/>
                <a:gd name="connsiteY1998" fmla="*/ 2488140 h 2832735"/>
                <a:gd name="connsiteX1999" fmla="*/ 3644046 w 4562162"/>
                <a:gd name="connsiteY1999" fmla="*/ 2483968 h 2832735"/>
                <a:gd name="connsiteX2000" fmla="*/ 3647351 w 4562162"/>
                <a:gd name="connsiteY2000" fmla="*/ 2477719 h 2832735"/>
                <a:gd name="connsiteX2001" fmla="*/ 3648847 w 4562162"/>
                <a:gd name="connsiteY2001" fmla="*/ 2473214 h 2832735"/>
                <a:gd name="connsiteX2002" fmla="*/ 3649447 w 4562162"/>
                <a:gd name="connsiteY2002" fmla="*/ 2468509 h 2832735"/>
                <a:gd name="connsiteX2003" fmla="*/ 3648751 w 4562162"/>
                <a:gd name="connsiteY2003" fmla="*/ 2464270 h 2832735"/>
                <a:gd name="connsiteX2004" fmla="*/ 3646189 w 4562162"/>
                <a:gd name="connsiteY2004" fmla="*/ 2464880 h 2832735"/>
                <a:gd name="connsiteX2005" fmla="*/ 3656200 w 4562162"/>
                <a:gd name="connsiteY2005" fmla="*/ 2460441 h 2832735"/>
                <a:gd name="connsiteX2006" fmla="*/ 3651828 w 4562162"/>
                <a:gd name="connsiteY2006" fmla="*/ 2463708 h 2832735"/>
                <a:gd name="connsiteX2007" fmla="*/ 3650628 w 4562162"/>
                <a:gd name="connsiteY2007" fmla="*/ 2465937 h 2832735"/>
                <a:gd name="connsiteX2008" fmla="*/ 3651380 w 4562162"/>
                <a:gd name="connsiteY2008" fmla="*/ 2467185 h 2832735"/>
                <a:gd name="connsiteX2009" fmla="*/ 3654838 w 4562162"/>
                <a:gd name="connsiteY2009" fmla="*/ 2469833 h 2832735"/>
                <a:gd name="connsiteX2010" fmla="*/ 3655895 w 4562162"/>
                <a:gd name="connsiteY2010" fmla="*/ 2470052 h 2832735"/>
                <a:gd name="connsiteX2011" fmla="*/ 3656952 w 4562162"/>
                <a:gd name="connsiteY2011" fmla="*/ 2469052 h 2832735"/>
                <a:gd name="connsiteX2012" fmla="*/ 3659038 w 4562162"/>
                <a:gd name="connsiteY2012" fmla="*/ 2465108 h 2832735"/>
                <a:gd name="connsiteX2013" fmla="*/ 3659162 w 4562162"/>
                <a:gd name="connsiteY2013" fmla="*/ 2461241 h 2832735"/>
                <a:gd name="connsiteX2014" fmla="*/ 3658315 w 4562162"/>
                <a:gd name="connsiteY2014" fmla="*/ 2460536 h 2832735"/>
                <a:gd name="connsiteX2015" fmla="*/ 3656200 w 4562162"/>
                <a:gd name="connsiteY2015" fmla="*/ 2460441 h 2832735"/>
                <a:gd name="connsiteX2016" fmla="*/ 1656740 w 4562162"/>
                <a:gd name="connsiteY2016" fmla="*/ 906532 h 2832735"/>
                <a:gd name="connsiteX2017" fmla="*/ 1658750 w 4562162"/>
                <a:gd name="connsiteY2017" fmla="*/ 910962 h 2832735"/>
                <a:gd name="connsiteX2018" fmla="*/ 1659903 w 4562162"/>
                <a:gd name="connsiteY2018" fmla="*/ 911838 h 2832735"/>
                <a:gd name="connsiteX2019" fmla="*/ 1664255 w 4562162"/>
                <a:gd name="connsiteY2019" fmla="*/ 908056 h 2832735"/>
                <a:gd name="connsiteX2020" fmla="*/ 1665446 w 4562162"/>
                <a:gd name="connsiteY2020" fmla="*/ 913705 h 2832735"/>
                <a:gd name="connsiteX2021" fmla="*/ 1667408 w 4562162"/>
                <a:gd name="connsiteY2021" fmla="*/ 915343 h 2832735"/>
                <a:gd name="connsiteX2022" fmla="*/ 1669323 w 4562162"/>
                <a:gd name="connsiteY2022" fmla="*/ 905466 h 2832735"/>
                <a:gd name="connsiteX2023" fmla="*/ 1672771 w 4562162"/>
                <a:gd name="connsiteY2023" fmla="*/ 905675 h 2832735"/>
                <a:gd name="connsiteX2024" fmla="*/ 1673895 w 4562162"/>
                <a:gd name="connsiteY2024" fmla="*/ 904456 h 2832735"/>
                <a:gd name="connsiteX2025" fmla="*/ 1673552 w 4562162"/>
                <a:gd name="connsiteY2025" fmla="*/ 900598 h 2832735"/>
                <a:gd name="connsiteX2026" fmla="*/ 1672581 w 4562162"/>
                <a:gd name="connsiteY2026" fmla="*/ 897160 h 2832735"/>
                <a:gd name="connsiteX2027" fmla="*/ 1672399 w 4562162"/>
                <a:gd name="connsiteY2027" fmla="*/ 886911 h 2832735"/>
                <a:gd name="connsiteX2028" fmla="*/ 1668551 w 4562162"/>
                <a:gd name="connsiteY2028" fmla="*/ 887139 h 2832735"/>
                <a:gd name="connsiteX2029" fmla="*/ 1665637 w 4562162"/>
                <a:gd name="connsiteY2029" fmla="*/ 888825 h 2832735"/>
                <a:gd name="connsiteX2030" fmla="*/ 1665551 w 4562162"/>
                <a:gd name="connsiteY2030" fmla="*/ 892845 h 2832735"/>
                <a:gd name="connsiteX2031" fmla="*/ 1666008 w 4562162"/>
                <a:gd name="connsiteY2031" fmla="*/ 898160 h 2832735"/>
                <a:gd name="connsiteX2032" fmla="*/ 1663751 w 4562162"/>
                <a:gd name="connsiteY2032" fmla="*/ 898465 h 2832735"/>
                <a:gd name="connsiteX2033" fmla="*/ 1660274 w 4562162"/>
                <a:gd name="connsiteY2033" fmla="*/ 893750 h 2832735"/>
                <a:gd name="connsiteX2034" fmla="*/ 1654617 w 4562162"/>
                <a:gd name="connsiteY2034" fmla="*/ 902608 h 2832735"/>
                <a:gd name="connsiteX2035" fmla="*/ 1655464 w 4562162"/>
                <a:gd name="connsiteY2035" fmla="*/ 905599 h 2832735"/>
                <a:gd name="connsiteX2036" fmla="*/ 1656740 w 4562162"/>
                <a:gd name="connsiteY2036" fmla="*/ 906532 h 2832735"/>
                <a:gd name="connsiteX2037" fmla="*/ 3634207 w 4562162"/>
                <a:gd name="connsiteY2037" fmla="*/ 2462622 h 2832735"/>
                <a:gd name="connsiteX2038" fmla="*/ 3636645 w 4562162"/>
                <a:gd name="connsiteY2038" fmla="*/ 2462146 h 2832735"/>
                <a:gd name="connsiteX2039" fmla="*/ 3636873 w 4562162"/>
                <a:gd name="connsiteY2039" fmla="*/ 2461155 h 2832735"/>
                <a:gd name="connsiteX2040" fmla="*/ 3636502 w 4562162"/>
                <a:gd name="connsiteY2040" fmla="*/ 2458403 h 2832735"/>
                <a:gd name="connsiteX2041" fmla="*/ 3634607 w 4562162"/>
                <a:gd name="connsiteY2041" fmla="*/ 2457393 h 2832735"/>
                <a:gd name="connsiteX2042" fmla="*/ 3631902 w 4562162"/>
                <a:gd name="connsiteY2042" fmla="*/ 2458279 h 2832735"/>
                <a:gd name="connsiteX2043" fmla="*/ 3632330 w 4562162"/>
                <a:gd name="connsiteY2043" fmla="*/ 2460136 h 2832735"/>
                <a:gd name="connsiteX2044" fmla="*/ 3633121 w 4562162"/>
                <a:gd name="connsiteY2044" fmla="*/ 2461498 h 2832735"/>
                <a:gd name="connsiteX2045" fmla="*/ 3634207 w 4562162"/>
                <a:gd name="connsiteY2045" fmla="*/ 2462622 h 2832735"/>
                <a:gd name="connsiteX2046" fmla="*/ 3543643 w 4562162"/>
                <a:gd name="connsiteY2046" fmla="*/ 2612927 h 2832735"/>
                <a:gd name="connsiteX2047" fmla="*/ 3540271 w 4562162"/>
                <a:gd name="connsiteY2047" fmla="*/ 2616661 h 2832735"/>
                <a:gd name="connsiteX2048" fmla="*/ 3535585 w 4562162"/>
                <a:gd name="connsiteY2048" fmla="*/ 2622366 h 2832735"/>
                <a:gd name="connsiteX2049" fmla="*/ 3531594 w 4562162"/>
                <a:gd name="connsiteY2049" fmla="*/ 2622994 h 2832735"/>
                <a:gd name="connsiteX2050" fmla="*/ 3531813 w 4562162"/>
                <a:gd name="connsiteY2050" fmla="*/ 2623928 h 2832735"/>
                <a:gd name="connsiteX2051" fmla="*/ 3532632 w 4562162"/>
                <a:gd name="connsiteY2051" fmla="*/ 2625509 h 2832735"/>
                <a:gd name="connsiteX2052" fmla="*/ 3534270 w 4562162"/>
                <a:gd name="connsiteY2052" fmla="*/ 2625557 h 2832735"/>
                <a:gd name="connsiteX2053" fmla="*/ 3539252 w 4562162"/>
                <a:gd name="connsiteY2053" fmla="*/ 2621270 h 2832735"/>
                <a:gd name="connsiteX2054" fmla="*/ 3546929 w 4562162"/>
                <a:gd name="connsiteY2054" fmla="*/ 2611698 h 2832735"/>
                <a:gd name="connsiteX2055" fmla="*/ 3545481 w 4562162"/>
                <a:gd name="connsiteY2055" fmla="*/ 2611650 h 2832735"/>
                <a:gd name="connsiteX2056" fmla="*/ 3543643 w 4562162"/>
                <a:gd name="connsiteY2056" fmla="*/ 2612927 h 2832735"/>
                <a:gd name="connsiteX2057" fmla="*/ 3596049 w 4562162"/>
                <a:gd name="connsiteY2057" fmla="*/ 2541451 h 2832735"/>
                <a:gd name="connsiteX2058" fmla="*/ 3595125 w 4562162"/>
                <a:gd name="connsiteY2058" fmla="*/ 2544385 h 2832735"/>
                <a:gd name="connsiteX2059" fmla="*/ 3592468 w 4562162"/>
                <a:gd name="connsiteY2059" fmla="*/ 2546794 h 2832735"/>
                <a:gd name="connsiteX2060" fmla="*/ 3592687 w 4562162"/>
                <a:gd name="connsiteY2060" fmla="*/ 2547471 h 2832735"/>
                <a:gd name="connsiteX2061" fmla="*/ 3593820 w 4562162"/>
                <a:gd name="connsiteY2061" fmla="*/ 2548157 h 2832735"/>
                <a:gd name="connsiteX2062" fmla="*/ 3594840 w 4562162"/>
                <a:gd name="connsiteY2062" fmla="*/ 2546071 h 2832735"/>
                <a:gd name="connsiteX2063" fmla="*/ 3598135 w 4562162"/>
                <a:gd name="connsiteY2063" fmla="*/ 2543366 h 2832735"/>
                <a:gd name="connsiteX2064" fmla="*/ 3598773 w 4562162"/>
                <a:gd name="connsiteY2064" fmla="*/ 2541956 h 2832735"/>
                <a:gd name="connsiteX2065" fmla="*/ 3597983 w 4562162"/>
                <a:gd name="connsiteY2065" fmla="*/ 2541432 h 2832735"/>
                <a:gd name="connsiteX2066" fmla="*/ 3596049 w 4562162"/>
                <a:gd name="connsiteY2066" fmla="*/ 2541451 h 2832735"/>
                <a:gd name="connsiteX2067" fmla="*/ 3380127 w 4562162"/>
                <a:gd name="connsiteY2067" fmla="*/ 2752201 h 2832735"/>
                <a:gd name="connsiteX2068" fmla="*/ 3379565 w 4562162"/>
                <a:gd name="connsiteY2068" fmla="*/ 2752687 h 2832735"/>
                <a:gd name="connsiteX2069" fmla="*/ 3379679 w 4562162"/>
                <a:gd name="connsiteY2069" fmla="*/ 2753173 h 2832735"/>
                <a:gd name="connsiteX2070" fmla="*/ 3380032 w 4562162"/>
                <a:gd name="connsiteY2070" fmla="*/ 2753087 h 2832735"/>
                <a:gd name="connsiteX2071" fmla="*/ 3380680 w 4562162"/>
                <a:gd name="connsiteY2071" fmla="*/ 2752639 h 2832735"/>
                <a:gd name="connsiteX2072" fmla="*/ 3381127 w 4562162"/>
                <a:gd name="connsiteY2072" fmla="*/ 2752363 h 2832735"/>
                <a:gd name="connsiteX2073" fmla="*/ 3381508 w 4562162"/>
                <a:gd name="connsiteY2073" fmla="*/ 2751963 h 2832735"/>
                <a:gd name="connsiteX2074" fmla="*/ 3381184 w 4562162"/>
                <a:gd name="connsiteY2074" fmla="*/ 2751639 h 2832735"/>
                <a:gd name="connsiteX2075" fmla="*/ 3380127 w 4562162"/>
                <a:gd name="connsiteY2075" fmla="*/ 2752201 h 2832735"/>
                <a:gd name="connsiteX2076" fmla="*/ 3387728 w 4562162"/>
                <a:gd name="connsiteY2076" fmla="*/ 2744343 h 2832735"/>
                <a:gd name="connsiteX2077" fmla="*/ 3387118 w 4562162"/>
                <a:gd name="connsiteY2077" fmla="*/ 2744181 h 2832735"/>
                <a:gd name="connsiteX2078" fmla="*/ 3386414 w 4562162"/>
                <a:gd name="connsiteY2078" fmla="*/ 2744667 h 2832735"/>
                <a:gd name="connsiteX2079" fmla="*/ 3386147 w 4562162"/>
                <a:gd name="connsiteY2079" fmla="*/ 2744991 h 2832735"/>
                <a:gd name="connsiteX2080" fmla="*/ 3386538 w 4562162"/>
                <a:gd name="connsiteY2080" fmla="*/ 2745153 h 2832735"/>
                <a:gd name="connsiteX2081" fmla="*/ 3387709 w 4562162"/>
                <a:gd name="connsiteY2081" fmla="*/ 2745353 h 2832735"/>
                <a:gd name="connsiteX2082" fmla="*/ 3388414 w 4562162"/>
                <a:gd name="connsiteY2082" fmla="*/ 2745153 h 2832735"/>
                <a:gd name="connsiteX2083" fmla="*/ 3388185 w 4562162"/>
                <a:gd name="connsiteY2083" fmla="*/ 2744457 h 2832735"/>
                <a:gd name="connsiteX2084" fmla="*/ 3387728 w 4562162"/>
                <a:gd name="connsiteY2084" fmla="*/ 2744343 h 2832735"/>
                <a:gd name="connsiteX2085" fmla="*/ 3384366 w 4562162"/>
                <a:gd name="connsiteY2085" fmla="*/ 2712815 h 2832735"/>
                <a:gd name="connsiteX2086" fmla="*/ 3381813 w 4562162"/>
                <a:gd name="connsiteY2086" fmla="*/ 2712720 h 2832735"/>
                <a:gd name="connsiteX2087" fmla="*/ 3377222 w 4562162"/>
                <a:gd name="connsiteY2087" fmla="*/ 2721198 h 2832735"/>
                <a:gd name="connsiteX2088" fmla="*/ 3375879 w 4562162"/>
                <a:gd name="connsiteY2088" fmla="*/ 2722093 h 2832735"/>
                <a:gd name="connsiteX2089" fmla="*/ 3374860 w 4562162"/>
                <a:gd name="connsiteY2089" fmla="*/ 2724160 h 2832735"/>
                <a:gd name="connsiteX2090" fmla="*/ 3372755 w 4562162"/>
                <a:gd name="connsiteY2090" fmla="*/ 2726541 h 2832735"/>
                <a:gd name="connsiteX2091" fmla="*/ 3372088 w 4562162"/>
                <a:gd name="connsiteY2091" fmla="*/ 2728674 h 2832735"/>
                <a:gd name="connsiteX2092" fmla="*/ 3369897 w 4562162"/>
                <a:gd name="connsiteY2092" fmla="*/ 2731361 h 2832735"/>
                <a:gd name="connsiteX2093" fmla="*/ 3364440 w 4562162"/>
                <a:gd name="connsiteY2093" fmla="*/ 2736104 h 2832735"/>
                <a:gd name="connsiteX2094" fmla="*/ 3363477 w 4562162"/>
                <a:gd name="connsiteY2094" fmla="*/ 2738342 h 2832735"/>
                <a:gd name="connsiteX2095" fmla="*/ 3363830 w 4562162"/>
                <a:gd name="connsiteY2095" fmla="*/ 2741047 h 2832735"/>
                <a:gd name="connsiteX2096" fmla="*/ 3366945 w 4562162"/>
                <a:gd name="connsiteY2096" fmla="*/ 2743714 h 2832735"/>
                <a:gd name="connsiteX2097" fmla="*/ 3367773 w 4562162"/>
                <a:gd name="connsiteY2097" fmla="*/ 2737056 h 2832735"/>
                <a:gd name="connsiteX2098" fmla="*/ 3372593 w 4562162"/>
                <a:gd name="connsiteY2098" fmla="*/ 2733523 h 2832735"/>
                <a:gd name="connsiteX2099" fmla="*/ 3375812 w 4562162"/>
                <a:gd name="connsiteY2099" fmla="*/ 2729560 h 2832735"/>
                <a:gd name="connsiteX2100" fmla="*/ 3376517 w 4562162"/>
                <a:gd name="connsiteY2100" fmla="*/ 2727484 h 2832735"/>
                <a:gd name="connsiteX2101" fmla="*/ 3381823 w 4562162"/>
                <a:gd name="connsiteY2101" fmla="*/ 2722197 h 2832735"/>
                <a:gd name="connsiteX2102" fmla="*/ 3383442 w 4562162"/>
                <a:gd name="connsiteY2102" fmla="*/ 2721350 h 2832735"/>
                <a:gd name="connsiteX2103" fmla="*/ 3386747 w 4562162"/>
                <a:gd name="connsiteY2103" fmla="*/ 2720893 h 2832735"/>
                <a:gd name="connsiteX2104" fmla="*/ 3390500 w 4562162"/>
                <a:gd name="connsiteY2104" fmla="*/ 2717368 h 2832735"/>
                <a:gd name="connsiteX2105" fmla="*/ 3392634 w 4562162"/>
                <a:gd name="connsiteY2105" fmla="*/ 2717406 h 2832735"/>
                <a:gd name="connsiteX2106" fmla="*/ 3394014 w 4562162"/>
                <a:gd name="connsiteY2106" fmla="*/ 2714949 h 2832735"/>
                <a:gd name="connsiteX2107" fmla="*/ 3388347 w 4562162"/>
                <a:gd name="connsiteY2107" fmla="*/ 2715539 h 2832735"/>
                <a:gd name="connsiteX2108" fmla="*/ 3384366 w 4562162"/>
                <a:gd name="connsiteY2108" fmla="*/ 2712815 h 2832735"/>
                <a:gd name="connsiteX2109" fmla="*/ 3376984 w 4562162"/>
                <a:gd name="connsiteY2109" fmla="*/ 2751335 h 2832735"/>
                <a:gd name="connsiteX2110" fmla="*/ 3376517 w 4562162"/>
                <a:gd name="connsiteY2110" fmla="*/ 2751392 h 2832735"/>
                <a:gd name="connsiteX2111" fmla="*/ 3376022 w 4562162"/>
                <a:gd name="connsiteY2111" fmla="*/ 2751420 h 2832735"/>
                <a:gd name="connsiteX2112" fmla="*/ 3375650 w 4562162"/>
                <a:gd name="connsiteY2112" fmla="*/ 2751230 h 2832735"/>
                <a:gd name="connsiteX2113" fmla="*/ 3375317 w 4562162"/>
                <a:gd name="connsiteY2113" fmla="*/ 2751296 h 2832735"/>
                <a:gd name="connsiteX2114" fmla="*/ 3375317 w 4562162"/>
                <a:gd name="connsiteY2114" fmla="*/ 2751563 h 2832735"/>
                <a:gd name="connsiteX2115" fmla="*/ 3375650 w 4562162"/>
                <a:gd name="connsiteY2115" fmla="*/ 2751801 h 2832735"/>
                <a:gd name="connsiteX2116" fmla="*/ 3375784 w 4562162"/>
                <a:gd name="connsiteY2116" fmla="*/ 2752201 h 2832735"/>
                <a:gd name="connsiteX2117" fmla="*/ 3375984 w 4562162"/>
                <a:gd name="connsiteY2117" fmla="*/ 2752687 h 2832735"/>
                <a:gd name="connsiteX2118" fmla="*/ 3376336 w 4562162"/>
                <a:gd name="connsiteY2118" fmla="*/ 2752592 h 2832735"/>
                <a:gd name="connsiteX2119" fmla="*/ 3376974 w 4562162"/>
                <a:gd name="connsiteY2119" fmla="*/ 2752468 h 2832735"/>
                <a:gd name="connsiteX2120" fmla="*/ 3377298 w 4562162"/>
                <a:gd name="connsiteY2120" fmla="*/ 2752439 h 2832735"/>
                <a:gd name="connsiteX2121" fmla="*/ 3377232 w 4562162"/>
                <a:gd name="connsiteY2121" fmla="*/ 2751744 h 2832735"/>
                <a:gd name="connsiteX2122" fmla="*/ 3376984 w 4562162"/>
                <a:gd name="connsiteY2122" fmla="*/ 2751335 h 2832735"/>
                <a:gd name="connsiteX2123" fmla="*/ 3454346 w 4562162"/>
                <a:gd name="connsiteY2123" fmla="*/ 2676725 h 2832735"/>
                <a:gd name="connsiteX2124" fmla="*/ 3454365 w 4562162"/>
                <a:gd name="connsiteY2124" fmla="*/ 2675582 h 2832735"/>
                <a:gd name="connsiteX2125" fmla="*/ 3453993 w 4562162"/>
                <a:gd name="connsiteY2125" fmla="*/ 2674668 h 2832735"/>
                <a:gd name="connsiteX2126" fmla="*/ 3452946 w 4562162"/>
                <a:gd name="connsiteY2126" fmla="*/ 2674039 h 2832735"/>
                <a:gd name="connsiteX2127" fmla="*/ 3451174 w 4562162"/>
                <a:gd name="connsiteY2127" fmla="*/ 2674258 h 2832735"/>
                <a:gd name="connsiteX2128" fmla="*/ 3448650 w 4562162"/>
                <a:gd name="connsiteY2128" fmla="*/ 2675630 h 2832735"/>
                <a:gd name="connsiteX2129" fmla="*/ 3440944 w 4562162"/>
                <a:gd name="connsiteY2129" fmla="*/ 2683307 h 2832735"/>
                <a:gd name="connsiteX2130" fmla="*/ 3435753 w 4562162"/>
                <a:gd name="connsiteY2130" fmla="*/ 2684221 h 2832735"/>
                <a:gd name="connsiteX2131" fmla="*/ 3433772 w 4562162"/>
                <a:gd name="connsiteY2131" fmla="*/ 2684069 h 2832735"/>
                <a:gd name="connsiteX2132" fmla="*/ 3431324 w 4562162"/>
                <a:gd name="connsiteY2132" fmla="*/ 2679688 h 2832735"/>
                <a:gd name="connsiteX2133" fmla="*/ 3430248 w 4562162"/>
                <a:gd name="connsiteY2133" fmla="*/ 2679478 h 2832735"/>
                <a:gd name="connsiteX2134" fmla="*/ 3428866 w 4562162"/>
                <a:gd name="connsiteY2134" fmla="*/ 2682621 h 2832735"/>
                <a:gd name="connsiteX2135" fmla="*/ 3429209 w 4562162"/>
                <a:gd name="connsiteY2135" fmla="*/ 2685450 h 2832735"/>
                <a:gd name="connsiteX2136" fmla="*/ 3426104 w 4562162"/>
                <a:gd name="connsiteY2136" fmla="*/ 2686774 h 2832735"/>
                <a:gd name="connsiteX2137" fmla="*/ 3423123 w 4562162"/>
                <a:gd name="connsiteY2137" fmla="*/ 2690460 h 2832735"/>
                <a:gd name="connsiteX2138" fmla="*/ 3420447 w 4562162"/>
                <a:gd name="connsiteY2138" fmla="*/ 2691613 h 2832735"/>
                <a:gd name="connsiteX2139" fmla="*/ 3417046 w 4562162"/>
                <a:gd name="connsiteY2139" fmla="*/ 2696032 h 2832735"/>
                <a:gd name="connsiteX2140" fmla="*/ 3412131 w 4562162"/>
                <a:gd name="connsiteY2140" fmla="*/ 2699385 h 2832735"/>
                <a:gd name="connsiteX2141" fmla="*/ 3409674 w 4562162"/>
                <a:gd name="connsiteY2141" fmla="*/ 2702757 h 2832735"/>
                <a:gd name="connsiteX2142" fmla="*/ 3409302 w 4562162"/>
                <a:gd name="connsiteY2142" fmla="*/ 2706615 h 2832735"/>
                <a:gd name="connsiteX2143" fmla="*/ 3404845 w 4562162"/>
                <a:gd name="connsiteY2143" fmla="*/ 2710263 h 2832735"/>
                <a:gd name="connsiteX2144" fmla="*/ 3403759 w 4562162"/>
                <a:gd name="connsiteY2144" fmla="*/ 2712234 h 2832735"/>
                <a:gd name="connsiteX2145" fmla="*/ 3402787 w 4562162"/>
                <a:gd name="connsiteY2145" fmla="*/ 2716292 h 2832735"/>
                <a:gd name="connsiteX2146" fmla="*/ 3408160 w 4562162"/>
                <a:gd name="connsiteY2146" fmla="*/ 2711549 h 2832735"/>
                <a:gd name="connsiteX2147" fmla="*/ 3411074 w 4562162"/>
                <a:gd name="connsiteY2147" fmla="*/ 2710720 h 2832735"/>
                <a:gd name="connsiteX2148" fmla="*/ 3413817 w 4562162"/>
                <a:gd name="connsiteY2148" fmla="*/ 2706081 h 2832735"/>
                <a:gd name="connsiteX2149" fmla="*/ 3420590 w 4562162"/>
                <a:gd name="connsiteY2149" fmla="*/ 2700157 h 2832735"/>
                <a:gd name="connsiteX2150" fmla="*/ 3421828 w 4562162"/>
                <a:gd name="connsiteY2150" fmla="*/ 2698233 h 2832735"/>
                <a:gd name="connsiteX2151" fmla="*/ 3422161 w 4562162"/>
                <a:gd name="connsiteY2151" fmla="*/ 2696051 h 2832735"/>
                <a:gd name="connsiteX2152" fmla="*/ 3423123 w 4562162"/>
                <a:gd name="connsiteY2152" fmla="*/ 2694832 h 2832735"/>
                <a:gd name="connsiteX2153" fmla="*/ 3426495 w 4562162"/>
                <a:gd name="connsiteY2153" fmla="*/ 2695537 h 2832735"/>
                <a:gd name="connsiteX2154" fmla="*/ 3429952 w 4562162"/>
                <a:gd name="connsiteY2154" fmla="*/ 2694337 h 2832735"/>
                <a:gd name="connsiteX2155" fmla="*/ 3432400 w 4562162"/>
                <a:gd name="connsiteY2155" fmla="*/ 2691327 h 2832735"/>
                <a:gd name="connsiteX2156" fmla="*/ 3439277 w 4562162"/>
                <a:gd name="connsiteY2156" fmla="*/ 2685783 h 2832735"/>
                <a:gd name="connsiteX2157" fmla="*/ 3443354 w 4562162"/>
                <a:gd name="connsiteY2157" fmla="*/ 2684640 h 2832735"/>
                <a:gd name="connsiteX2158" fmla="*/ 3448298 w 4562162"/>
                <a:gd name="connsiteY2158" fmla="*/ 2681973 h 2832735"/>
                <a:gd name="connsiteX2159" fmla="*/ 3453413 w 4562162"/>
                <a:gd name="connsiteY2159" fmla="*/ 2681735 h 2832735"/>
                <a:gd name="connsiteX2160" fmla="*/ 3454651 w 4562162"/>
                <a:gd name="connsiteY2160" fmla="*/ 2680268 h 2832735"/>
                <a:gd name="connsiteX2161" fmla="*/ 3453736 w 4562162"/>
                <a:gd name="connsiteY2161" fmla="*/ 2678335 h 2832735"/>
                <a:gd name="connsiteX2162" fmla="*/ 3454346 w 4562162"/>
                <a:gd name="connsiteY2162" fmla="*/ 2676725 h 2832735"/>
                <a:gd name="connsiteX2163" fmla="*/ 3493998 w 4562162"/>
                <a:gd name="connsiteY2163" fmla="*/ 2648255 h 2832735"/>
                <a:gd name="connsiteX2164" fmla="*/ 3484740 w 4562162"/>
                <a:gd name="connsiteY2164" fmla="*/ 2655113 h 2832735"/>
                <a:gd name="connsiteX2165" fmla="*/ 3480292 w 4562162"/>
                <a:gd name="connsiteY2165" fmla="*/ 2660695 h 2832735"/>
                <a:gd name="connsiteX2166" fmla="*/ 3476815 w 4562162"/>
                <a:gd name="connsiteY2166" fmla="*/ 2662085 h 2832735"/>
                <a:gd name="connsiteX2167" fmla="*/ 3470967 w 4562162"/>
                <a:gd name="connsiteY2167" fmla="*/ 2671486 h 2832735"/>
                <a:gd name="connsiteX2168" fmla="*/ 3473425 w 4562162"/>
                <a:gd name="connsiteY2168" fmla="*/ 2671563 h 2832735"/>
                <a:gd name="connsiteX2169" fmla="*/ 3477397 w 4562162"/>
                <a:gd name="connsiteY2169" fmla="*/ 2669629 h 2832735"/>
                <a:gd name="connsiteX2170" fmla="*/ 3482635 w 4562162"/>
                <a:gd name="connsiteY2170" fmla="*/ 2664247 h 2832735"/>
                <a:gd name="connsiteX2171" fmla="*/ 3484521 w 4562162"/>
                <a:gd name="connsiteY2171" fmla="*/ 2662742 h 2832735"/>
                <a:gd name="connsiteX2172" fmla="*/ 3487265 w 4562162"/>
                <a:gd name="connsiteY2172" fmla="*/ 2661714 h 2832735"/>
                <a:gd name="connsiteX2173" fmla="*/ 3490960 w 4562162"/>
                <a:gd name="connsiteY2173" fmla="*/ 2658504 h 2832735"/>
                <a:gd name="connsiteX2174" fmla="*/ 3492017 w 4562162"/>
                <a:gd name="connsiteY2174" fmla="*/ 2655475 h 2832735"/>
                <a:gd name="connsiteX2175" fmla="*/ 3500533 w 4562162"/>
                <a:gd name="connsiteY2175" fmla="*/ 2647931 h 2832735"/>
                <a:gd name="connsiteX2176" fmla="*/ 3495075 w 4562162"/>
                <a:gd name="connsiteY2176" fmla="*/ 2647741 h 2832735"/>
                <a:gd name="connsiteX2177" fmla="*/ 3493998 w 4562162"/>
                <a:gd name="connsiteY2177" fmla="*/ 2648255 h 2832735"/>
                <a:gd name="connsiteX2178" fmla="*/ 3400863 w 4562162"/>
                <a:gd name="connsiteY2178" fmla="*/ 2736485 h 2832735"/>
                <a:gd name="connsiteX2179" fmla="*/ 3395453 w 4562162"/>
                <a:gd name="connsiteY2179" fmla="*/ 2738238 h 2832735"/>
                <a:gd name="connsiteX2180" fmla="*/ 3395234 w 4562162"/>
                <a:gd name="connsiteY2180" fmla="*/ 2738828 h 2832735"/>
                <a:gd name="connsiteX2181" fmla="*/ 3395100 w 4562162"/>
                <a:gd name="connsiteY2181" fmla="*/ 2740914 h 2832735"/>
                <a:gd name="connsiteX2182" fmla="*/ 3397082 w 4562162"/>
                <a:gd name="connsiteY2182" fmla="*/ 2741810 h 2832735"/>
                <a:gd name="connsiteX2183" fmla="*/ 3397910 w 4562162"/>
                <a:gd name="connsiteY2183" fmla="*/ 2740800 h 2832735"/>
                <a:gd name="connsiteX2184" fmla="*/ 3402863 w 4562162"/>
                <a:gd name="connsiteY2184" fmla="*/ 2738571 h 2832735"/>
                <a:gd name="connsiteX2185" fmla="*/ 3402463 w 4562162"/>
                <a:gd name="connsiteY2185" fmla="*/ 2737647 h 2832735"/>
                <a:gd name="connsiteX2186" fmla="*/ 3400863 w 4562162"/>
                <a:gd name="connsiteY2186" fmla="*/ 2736485 h 2832735"/>
                <a:gd name="connsiteX2187" fmla="*/ 3503552 w 4562162"/>
                <a:gd name="connsiteY2187" fmla="*/ 2072726 h 2832735"/>
                <a:gd name="connsiteX2188" fmla="*/ 3501590 w 4562162"/>
                <a:gd name="connsiteY2188" fmla="*/ 2076003 h 2832735"/>
                <a:gd name="connsiteX2189" fmla="*/ 3498313 w 4562162"/>
                <a:gd name="connsiteY2189" fmla="*/ 2078241 h 2832735"/>
                <a:gd name="connsiteX2190" fmla="*/ 3498361 w 4562162"/>
                <a:gd name="connsiteY2190" fmla="*/ 2079241 h 2832735"/>
                <a:gd name="connsiteX2191" fmla="*/ 3499409 w 4562162"/>
                <a:gd name="connsiteY2191" fmla="*/ 2080660 h 2832735"/>
                <a:gd name="connsiteX2192" fmla="*/ 3501514 w 4562162"/>
                <a:gd name="connsiteY2192" fmla="*/ 2080069 h 2832735"/>
                <a:gd name="connsiteX2193" fmla="*/ 3505200 w 4562162"/>
                <a:gd name="connsiteY2193" fmla="*/ 2076098 h 2832735"/>
                <a:gd name="connsiteX2194" fmla="*/ 3504800 w 4562162"/>
                <a:gd name="connsiteY2194" fmla="*/ 2074688 h 2832735"/>
                <a:gd name="connsiteX2195" fmla="*/ 3503552 w 4562162"/>
                <a:gd name="connsiteY2195" fmla="*/ 2072726 h 2832735"/>
                <a:gd name="connsiteX2196" fmla="*/ 3875294 w 4562162"/>
                <a:gd name="connsiteY2196" fmla="*/ 2069544 h 2832735"/>
                <a:gd name="connsiteX2197" fmla="*/ 3873818 w 4562162"/>
                <a:gd name="connsiteY2197" fmla="*/ 2069249 h 2832735"/>
                <a:gd name="connsiteX2198" fmla="*/ 3865388 w 4562162"/>
                <a:gd name="connsiteY2198" fmla="*/ 2076041 h 2832735"/>
                <a:gd name="connsiteX2199" fmla="*/ 3853596 w 4562162"/>
                <a:gd name="connsiteY2199" fmla="*/ 2080251 h 2832735"/>
                <a:gd name="connsiteX2200" fmla="*/ 3853758 w 4562162"/>
                <a:gd name="connsiteY2200" fmla="*/ 2082460 h 2832735"/>
                <a:gd name="connsiteX2201" fmla="*/ 3854234 w 4562162"/>
                <a:gd name="connsiteY2201" fmla="*/ 2084661 h 2832735"/>
                <a:gd name="connsiteX2202" fmla="*/ 3852691 w 4562162"/>
                <a:gd name="connsiteY2202" fmla="*/ 2091433 h 2832735"/>
                <a:gd name="connsiteX2203" fmla="*/ 3848681 w 4562162"/>
                <a:gd name="connsiteY2203" fmla="*/ 2099539 h 2832735"/>
                <a:gd name="connsiteX2204" fmla="*/ 3844690 w 4562162"/>
                <a:gd name="connsiteY2204" fmla="*/ 2102711 h 2832735"/>
                <a:gd name="connsiteX2205" fmla="*/ 3844814 w 4562162"/>
                <a:gd name="connsiteY2205" fmla="*/ 2104387 h 2832735"/>
                <a:gd name="connsiteX2206" fmla="*/ 3845224 w 4562162"/>
                <a:gd name="connsiteY2206" fmla="*/ 2105482 h 2832735"/>
                <a:gd name="connsiteX2207" fmla="*/ 3845871 w 4562162"/>
                <a:gd name="connsiteY2207" fmla="*/ 2106263 h 2832735"/>
                <a:gd name="connsiteX2208" fmla="*/ 3850243 w 4562162"/>
                <a:gd name="connsiteY2208" fmla="*/ 2101463 h 2832735"/>
                <a:gd name="connsiteX2209" fmla="*/ 3858930 w 4562162"/>
                <a:gd name="connsiteY2209" fmla="*/ 2094252 h 2832735"/>
                <a:gd name="connsiteX2210" fmla="*/ 3867455 w 4562162"/>
                <a:gd name="connsiteY2210" fmla="*/ 2089394 h 2832735"/>
                <a:gd name="connsiteX2211" fmla="*/ 3876456 w 4562162"/>
                <a:gd name="connsiteY2211" fmla="*/ 2086947 h 2832735"/>
                <a:gd name="connsiteX2212" fmla="*/ 3877684 w 4562162"/>
                <a:gd name="connsiteY2212" fmla="*/ 2082546 h 2832735"/>
                <a:gd name="connsiteX2213" fmla="*/ 3876818 w 4562162"/>
                <a:gd name="connsiteY2213" fmla="*/ 2075202 h 2832735"/>
                <a:gd name="connsiteX2214" fmla="*/ 3875294 w 4562162"/>
                <a:gd name="connsiteY2214" fmla="*/ 2069544 h 2832735"/>
                <a:gd name="connsiteX2215" fmla="*/ 1511703 w 4562162"/>
                <a:gd name="connsiteY2215" fmla="*/ 378876 h 2832735"/>
                <a:gd name="connsiteX2216" fmla="*/ 1519828 w 4562162"/>
                <a:gd name="connsiteY2216" fmla="*/ 383791 h 2832735"/>
                <a:gd name="connsiteX2217" fmla="*/ 1524619 w 4562162"/>
                <a:gd name="connsiteY2217" fmla="*/ 383943 h 2832735"/>
                <a:gd name="connsiteX2218" fmla="*/ 1524962 w 4562162"/>
                <a:gd name="connsiteY2218" fmla="*/ 391449 h 2832735"/>
                <a:gd name="connsiteX2219" fmla="*/ 1529258 w 4562162"/>
                <a:gd name="connsiteY2219" fmla="*/ 392020 h 2832735"/>
                <a:gd name="connsiteX2220" fmla="*/ 1550079 w 4562162"/>
                <a:gd name="connsiteY2220" fmla="*/ 390201 h 2832735"/>
                <a:gd name="connsiteX2221" fmla="*/ 1549022 w 4562162"/>
                <a:gd name="connsiteY2221" fmla="*/ 386906 h 2832735"/>
                <a:gd name="connsiteX2222" fmla="*/ 1543965 w 4562162"/>
                <a:gd name="connsiteY2222" fmla="*/ 382124 h 2832735"/>
                <a:gd name="connsiteX2223" fmla="*/ 1520104 w 4562162"/>
                <a:gd name="connsiteY2223" fmla="*/ 369351 h 2832735"/>
                <a:gd name="connsiteX2224" fmla="*/ 1517561 w 4562162"/>
                <a:gd name="connsiteY2224" fmla="*/ 373494 h 2832735"/>
                <a:gd name="connsiteX2225" fmla="*/ 1514256 w 4562162"/>
                <a:gd name="connsiteY2225" fmla="*/ 368170 h 2832735"/>
                <a:gd name="connsiteX2226" fmla="*/ 1511570 w 4562162"/>
                <a:gd name="connsiteY2226" fmla="*/ 366179 h 2832735"/>
                <a:gd name="connsiteX2227" fmla="*/ 1508979 w 4562162"/>
                <a:gd name="connsiteY2227" fmla="*/ 369113 h 2832735"/>
                <a:gd name="connsiteX2228" fmla="*/ 1509531 w 4562162"/>
                <a:gd name="connsiteY2228" fmla="*/ 371951 h 2832735"/>
                <a:gd name="connsiteX2229" fmla="*/ 1511703 w 4562162"/>
                <a:gd name="connsiteY2229" fmla="*/ 378876 h 2832735"/>
                <a:gd name="connsiteX2230" fmla="*/ 1511332 w 4562162"/>
                <a:gd name="connsiteY2230" fmla="*/ 1083707 h 2832735"/>
                <a:gd name="connsiteX2231" fmla="*/ 1509817 w 4562162"/>
                <a:gd name="connsiteY2231" fmla="*/ 1086622 h 2832735"/>
                <a:gd name="connsiteX2232" fmla="*/ 1513865 w 4562162"/>
                <a:gd name="connsiteY2232" fmla="*/ 1091060 h 2832735"/>
                <a:gd name="connsiteX2233" fmla="*/ 1525228 w 4562162"/>
                <a:gd name="connsiteY2233" fmla="*/ 1094508 h 2832735"/>
                <a:gd name="connsiteX2234" fmla="*/ 1527810 w 4562162"/>
                <a:gd name="connsiteY2234" fmla="*/ 1093918 h 2832735"/>
                <a:gd name="connsiteX2235" fmla="*/ 1514304 w 4562162"/>
                <a:gd name="connsiteY2235" fmla="*/ 1083621 h 2832735"/>
                <a:gd name="connsiteX2236" fmla="*/ 1511332 w 4562162"/>
                <a:gd name="connsiteY2236" fmla="*/ 1083707 h 2832735"/>
                <a:gd name="connsiteX2237" fmla="*/ 1502978 w 4562162"/>
                <a:gd name="connsiteY2237" fmla="*/ 1092670 h 2832735"/>
                <a:gd name="connsiteX2238" fmla="*/ 1504950 w 4562162"/>
                <a:gd name="connsiteY2238" fmla="*/ 1090565 h 2832735"/>
                <a:gd name="connsiteX2239" fmla="*/ 1508970 w 4562162"/>
                <a:gd name="connsiteY2239" fmla="*/ 1084183 h 2832735"/>
                <a:gd name="connsiteX2240" fmla="*/ 1508655 w 4562162"/>
                <a:gd name="connsiteY2240" fmla="*/ 1083183 h 2832735"/>
                <a:gd name="connsiteX2241" fmla="*/ 1505731 w 4562162"/>
                <a:gd name="connsiteY2241" fmla="*/ 1081888 h 2832735"/>
                <a:gd name="connsiteX2242" fmla="*/ 1496092 w 4562162"/>
                <a:gd name="connsiteY2242" fmla="*/ 1085002 h 2832735"/>
                <a:gd name="connsiteX2243" fmla="*/ 1490882 w 4562162"/>
                <a:gd name="connsiteY2243" fmla="*/ 1090956 h 2832735"/>
                <a:gd name="connsiteX2244" fmla="*/ 1490063 w 4562162"/>
                <a:gd name="connsiteY2244" fmla="*/ 1095185 h 2832735"/>
                <a:gd name="connsiteX2245" fmla="*/ 1494320 w 4562162"/>
                <a:gd name="connsiteY2245" fmla="*/ 1092899 h 2832735"/>
                <a:gd name="connsiteX2246" fmla="*/ 1502978 w 4562162"/>
                <a:gd name="connsiteY2246" fmla="*/ 1092670 h 2832735"/>
                <a:gd name="connsiteX2247" fmla="*/ 1465755 w 4562162"/>
                <a:gd name="connsiteY2247" fmla="*/ 1143600 h 2832735"/>
                <a:gd name="connsiteX2248" fmla="*/ 1469860 w 4562162"/>
                <a:gd name="connsiteY2248" fmla="*/ 1146010 h 2832735"/>
                <a:gd name="connsiteX2249" fmla="*/ 1471203 w 4562162"/>
                <a:gd name="connsiteY2249" fmla="*/ 1147582 h 2832735"/>
                <a:gd name="connsiteX2250" fmla="*/ 1471803 w 4562162"/>
                <a:gd name="connsiteY2250" fmla="*/ 1146705 h 2832735"/>
                <a:gd name="connsiteX2251" fmla="*/ 1472784 w 4562162"/>
                <a:gd name="connsiteY2251" fmla="*/ 1143591 h 2832735"/>
                <a:gd name="connsiteX2252" fmla="*/ 1471793 w 4562162"/>
                <a:gd name="connsiteY2252" fmla="*/ 1141619 h 2832735"/>
                <a:gd name="connsiteX2253" fmla="*/ 1471450 w 4562162"/>
                <a:gd name="connsiteY2253" fmla="*/ 1137999 h 2832735"/>
                <a:gd name="connsiteX2254" fmla="*/ 1474003 w 4562162"/>
                <a:gd name="connsiteY2254" fmla="*/ 1132180 h 2832735"/>
                <a:gd name="connsiteX2255" fmla="*/ 1479852 w 4562162"/>
                <a:gd name="connsiteY2255" fmla="*/ 1129446 h 2832735"/>
                <a:gd name="connsiteX2256" fmla="*/ 1473536 w 4562162"/>
                <a:gd name="connsiteY2256" fmla="*/ 1125255 h 2832735"/>
                <a:gd name="connsiteX2257" fmla="*/ 1470184 w 4562162"/>
                <a:gd name="connsiteY2257" fmla="*/ 1123998 h 2832735"/>
                <a:gd name="connsiteX2258" fmla="*/ 1465078 w 4562162"/>
                <a:gd name="connsiteY2258" fmla="*/ 1123198 h 2832735"/>
                <a:gd name="connsiteX2259" fmla="*/ 1459449 w 4562162"/>
                <a:gd name="connsiteY2259" fmla="*/ 1125169 h 2832735"/>
                <a:gd name="connsiteX2260" fmla="*/ 1457954 w 4562162"/>
                <a:gd name="connsiteY2260" fmla="*/ 1128360 h 2832735"/>
                <a:gd name="connsiteX2261" fmla="*/ 1456830 w 4562162"/>
                <a:gd name="connsiteY2261" fmla="*/ 1133199 h 2832735"/>
                <a:gd name="connsiteX2262" fmla="*/ 1458983 w 4562162"/>
                <a:gd name="connsiteY2262" fmla="*/ 1137418 h 2832735"/>
                <a:gd name="connsiteX2263" fmla="*/ 1465755 w 4562162"/>
                <a:gd name="connsiteY2263" fmla="*/ 1143600 h 2832735"/>
                <a:gd name="connsiteX2264" fmla="*/ 1590418 w 4562162"/>
                <a:gd name="connsiteY2264" fmla="*/ 185061 h 2832735"/>
                <a:gd name="connsiteX2265" fmla="*/ 1615221 w 4562162"/>
                <a:gd name="connsiteY2265" fmla="*/ 179003 h 2832735"/>
                <a:gd name="connsiteX2266" fmla="*/ 1623736 w 4562162"/>
                <a:gd name="connsiteY2266" fmla="*/ 175670 h 2832735"/>
                <a:gd name="connsiteX2267" fmla="*/ 1624498 w 4562162"/>
                <a:gd name="connsiteY2267" fmla="*/ 173203 h 2832735"/>
                <a:gd name="connsiteX2268" fmla="*/ 1625946 w 4562162"/>
                <a:gd name="connsiteY2268" fmla="*/ 165583 h 2832735"/>
                <a:gd name="connsiteX2269" fmla="*/ 1621984 w 4562162"/>
                <a:gd name="connsiteY2269" fmla="*/ 161830 h 2832735"/>
                <a:gd name="connsiteX2270" fmla="*/ 1609344 w 4562162"/>
                <a:gd name="connsiteY2270" fmla="*/ 157477 h 2832735"/>
                <a:gd name="connsiteX2271" fmla="*/ 1593599 w 4562162"/>
                <a:gd name="connsiteY2271" fmla="*/ 160039 h 2832735"/>
                <a:gd name="connsiteX2272" fmla="*/ 1590723 w 4562162"/>
                <a:gd name="connsiteY2272" fmla="*/ 166278 h 2832735"/>
                <a:gd name="connsiteX2273" fmla="*/ 1587189 w 4562162"/>
                <a:gd name="connsiteY2273" fmla="*/ 178994 h 2832735"/>
                <a:gd name="connsiteX2274" fmla="*/ 1587970 w 4562162"/>
                <a:gd name="connsiteY2274" fmla="*/ 181251 h 2832735"/>
                <a:gd name="connsiteX2275" fmla="*/ 1590418 w 4562162"/>
                <a:gd name="connsiteY2275" fmla="*/ 185061 h 2832735"/>
                <a:gd name="connsiteX2276" fmla="*/ 1350369 w 4562162"/>
                <a:gd name="connsiteY2276" fmla="*/ 1130037 h 2832735"/>
                <a:gd name="connsiteX2277" fmla="*/ 1355179 w 4562162"/>
                <a:gd name="connsiteY2277" fmla="*/ 1131122 h 2832735"/>
                <a:gd name="connsiteX2278" fmla="*/ 1357360 w 4562162"/>
                <a:gd name="connsiteY2278" fmla="*/ 1130789 h 2832735"/>
                <a:gd name="connsiteX2279" fmla="*/ 1365209 w 4562162"/>
                <a:gd name="connsiteY2279" fmla="*/ 1126484 h 2832735"/>
                <a:gd name="connsiteX2280" fmla="*/ 1370905 w 4562162"/>
                <a:gd name="connsiteY2280" fmla="*/ 1124226 h 2832735"/>
                <a:gd name="connsiteX2281" fmla="*/ 1383430 w 4562162"/>
                <a:gd name="connsiteY2281" fmla="*/ 1120273 h 2832735"/>
                <a:gd name="connsiteX2282" fmla="*/ 1390669 w 4562162"/>
                <a:gd name="connsiteY2282" fmla="*/ 1119216 h 2832735"/>
                <a:gd name="connsiteX2283" fmla="*/ 1390783 w 4562162"/>
                <a:gd name="connsiteY2283" fmla="*/ 1114520 h 2832735"/>
                <a:gd name="connsiteX2284" fmla="*/ 1389697 w 4562162"/>
                <a:gd name="connsiteY2284" fmla="*/ 1109110 h 2832735"/>
                <a:gd name="connsiteX2285" fmla="*/ 1385830 w 4562162"/>
                <a:gd name="connsiteY2285" fmla="*/ 1103624 h 2832735"/>
                <a:gd name="connsiteX2286" fmla="*/ 1383325 w 4562162"/>
                <a:gd name="connsiteY2286" fmla="*/ 1100814 h 2832735"/>
                <a:gd name="connsiteX2287" fmla="*/ 1380125 w 4562162"/>
                <a:gd name="connsiteY2287" fmla="*/ 1093746 h 2832735"/>
                <a:gd name="connsiteX2288" fmla="*/ 1377706 w 4562162"/>
                <a:gd name="connsiteY2288" fmla="*/ 1090908 h 2832735"/>
                <a:gd name="connsiteX2289" fmla="*/ 1374553 w 4562162"/>
                <a:gd name="connsiteY2289" fmla="*/ 1088441 h 2832735"/>
                <a:gd name="connsiteX2290" fmla="*/ 1372333 w 4562162"/>
                <a:gd name="connsiteY2290" fmla="*/ 1087479 h 2832735"/>
                <a:gd name="connsiteX2291" fmla="*/ 1356560 w 4562162"/>
                <a:gd name="connsiteY2291" fmla="*/ 1090936 h 2832735"/>
                <a:gd name="connsiteX2292" fmla="*/ 1351197 w 4562162"/>
                <a:gd name="connsiteY2292" fmla="*/ 1094022 h 2832735"/>
                <a:gd name="connsiteX2293" fmla="*/ 1347082 w 4562162"/>
                <a:gd name="connsiteY2293" fmla="*/ 1102004 h 2832735"/>
                <a:gd name="connsiteX2294" fmla="*/ 1347692 w 4562162"/>
                <a:gd name="connsiteY2294" fmla="*/ 1114558 h 2832735"/>
                <a:gd name="connsiteX2295" fmla="*/ 1346806 w 4562162"/>
                <a:gd name="connsiteY2295" fmla="*/ 1119654 h 2832735"/>
                <a:gd name="connsiteX2296" fmla="*/ 1345330 w 4562162"/>
                <a:gd name="connsiteY2296" fmla="*/ 1123588 h 2832735"/>
                <a:gd name="connsiteX2297" fmla="*/ 1345063 w 4562162"/>
                <a:gd name="connsiteY2297" fmla="*/ 1127455 h 2832735"/>
                <a:gd name="connsiteX2298" fmla="*/ 1348283 w 4562162"/>
                <a:gd name="connsiteY2298" fmla="*/ 1131799 h 2832735"/>
                <a:gd name="connsiteX2299" fmla="*/ 1350369 w 4562162"/>
                <a:gd name="connsiteY2299" fmla="*/ 1130037 h 2832735"/>
                <a:gd name="connsiteX2300" fmla="*/ 1584598 w 4562162"/>
                <a:gd name="connsiteY2300" fmla="*/ 1157726 h 2832735"/>
                <a:gd name="connsiteX2301" fmla="*/ 1599305 w 4562162"/>
                <a:gd name="connsiteY2301" fmla="*/ 1161412 h 2832735"/>
                <a:gd name="connsiteX2302" fmla="*/ 1601191 w 4562162"/>
                <a:gd name="connsiteY2302" fmla="*/ 1160402 h 2832735"/>
                <a:gd name="connsiteX2303" fmla="*/ 1602171 w 4562162"/>
                <a:gd name="connsiteY2303" fmla="*/ 1156126 h 2832735"/>
                <a:gd name="connsiteX2304" fmla="*/ 1602267 w 4562162"/>
                <a:gd name="connsiteY2304" fmla="*/ 1142609 h 2832735"/>
                <a:gd name="connsiteX2305" fmla="*/ 1598819 w 4562162"/>
                <a:gd name="connsiteY2305" fmla="*/ 1136733 h 2832735"/>
                <a:gd name="connsiteX2306" fmla="*/ 1597333 w 4562162"/>
                <a:gd name="connsiteY2306" fmla="*/ 1131656 h 2832735"/>
                <a:gd name="connsiteX2307" fmla="*/ 1592190 w 4562162"/>
                <a:gd name="connsiteY2307" fmla="*/ 1126541 h 2832735"/>
                <a:gd name="connsiteX2308" fmla="*/ 1578626 w 4562162"/>
                <a:gd name="connsiteY2308" fmla="*/ 1145000 h 2832735"/>
                <a:gd name="connsiteX2309" fmla="*/ 1577997 w 4562162"/>
                <a:gd name="connsiteY2309" fmla="*/ 1148772 h 2832735"/>
                <a:gd name="connsiteX2310" fmla="*/ 1579521 w 4562162"/>
                <a:gd name="connsiteY2310" fmla="*/ 1153058 h 2832735"/>
                <a:gd name="connsiteX2311" fmla="*/ 1584598 w 4562162"/>
                <a:gd name="connsiteY2311" fmla="*/ 1157726 h 2832735"/>
                <a:gd name="connsiteX2312" fmla="*/ 3963781 w 4562162"/>
                <a:gd name="connsiteY2312" fmla="*/ 2291544 h 2832735"/>
                <a:gd name="connsiteX2313" fmla="*/ 3959181 w 4562162"/>
                <a:gd name="connsiteY2313" fmla="*/ 2287867 h 2832735"/>
                <a:gd name="connsiteX2314" fmla="*/ 3956028 w 4562162"/>
                <a:gd name="connsiteY2314" fmla="*/ 2286591 h 2832735"/>
                <a:gd name="connsiteX2315" fmla="*/ 3953866 w 4562162"/>
                <a:gd name="connsiteY2315" fmla="*/ 2283847 h 2832735"/>
                <a:gd name="connsiteX2316" fmla="*/ 3951989 w 4562162"/>
                <a:gd name="connsiteY2316" fmla="*/ 2283895 h 2832735"/>
                <a:gd name="connsiteX2317" fmla="*/ 3953237 w 4562162"/>
                <a:gd name="connsiteY2317" fmla="*/ 2286714 h 2832735"/>
                <a:gd name="connsiteX2318" fmla="*/ 3958295 w 4562162"/>
                <a:gd name="connsiteY2318" fmla="*/ 2291210 h 2832735"/>
                <a:gd name="connsiteX2319" fmla="*/ 3969096 w 4562162"/>
                <a:gd name="connsiteY2319" fmla="*/ 2299726 h 2832735"/>
                <a:gd name="connsiteX2320" fmla="*/ 3967963 w 4562162"/>
                <a:gd name="connsiteY2320" fmla="*/ 2297325 h 2832735"/>
                <a:gd name="connsiteX2321" fmla="*/ 3963781 w 4562162"/>
                <a:gd name="connsiteY2321" fmla="*/ 2291544 h 2832735"/>
                <a:gd name="connsiteX2322" fmla="*/ 1544421 w 4562162"/>
                <a:gd name="connsiteY2322" fmla="*/ 1174423 h 2832735"/>
                <a:gd name="connsiteX2323" fmla="*/ 1541288 w 4562162"/>
                <a:gd name="connsiteY2323" fmla="*/ 1181462 h 2832735"/>
                <a:gd name="connsiteX2324" fmla="*/ 1538316 w 4562162"/>
                <a:gd name="connsiteY2324" fmla="*/ 1185624 h 2832735"/>
                <a:gd name="connsiteX2325" fmla="*/ 1531734 w 4562162"/>
                <a:gd name="connsiteY2325" fmla="*/ 1192130 h 2832735"/>
                <a:gd name="connsiteX2326" fmla="*/ 1530877 w 4562162"/>
                <a:gd name="connsiteY2326" fmla="*/ 1196407 h 2832735"/>
                <a:gd name="connsiteX2327" fmla="*/ 1531811 w 4562162"/>
                <a:gd name="connsiteY2327" fmla="*/ 1198112 h 2832735"/>
                <a:gd name="connsiteX2328" fmla="*/ 1538221 w 4562162"/>
                <a:gd name="connsiteY2328" fmla="*/ 1199502 h 2832735"/>
                <a:gd name="connsiteX2329" fmla="*/ 1551232 w 4562162"/>
                <a:gd name="connsiteY2329" fmla="*/ 1198683 h 2832735"/>
                <a:gd name="connsiteX2330" fmla="*/ 1555194 w 4562162"/>
                <a:gd name="connsiteY2330" fmla="*/ 1197159 h 2832735"/>
                <a:gd name="connsiteX2331" fmla="*/ 1561252 w 4562162"/>
                <a:gd name="connsiteY2331" fmla="*/ 1189768 h 2832735"/>
                <a:gd name="connsiteX2332" fmla="*/ 1565186 w 4562162"/>
                <a:gd name="connsiteY2332" fmla="*/ 1187596 h 2832735"/>
                <a:gd name="connsiteX2333" fmla="*/ 1570825 w 4562162"/>
                <a:gd name="connsiteY2333" fmla="*/ 1181805 h 2832735"/>
                <a:gd name="connsiteX2334" fmla="*/ 1570491 w 4562162"/>
                <a:gd name="connsiteY2334" fmla="*/ 1179862 h 2832735"/>
                <a:gd name="connsiteX2335" fmla="*/ 1568520 w 4562162"/>
                <a:gd name="connsiteY2335" fmla="*/ 1175509 h 2832735"/>
                <a:gd name="connsiteX2336" fmla="*/ 1554346 w 4562162"/>
                <a:gd name="connsiteY2336" fmla="*/ 1168546 h 2832735"/>
                <a:gd name="connsiteX2337" fmla="*/ 1549794 w 4562162"/>
                <a:gd name="connsiteY2337" fmla="*/ 1168575 h 2832735"/>
                <a:gd name="connsiteX2338" fmla="*/ 1544421 w 4562162"/>
                <a:gd name="connsiteY2338" fmla="*/ 1174423 h 2832735"/>
                <a:gd name="connsiteX2339" fmla="*/ 3138116 w 4562162"/>
                <a:gd name="connsiteY2339" fmla="*/ 2272894 h 2832735"/>
                <a:gd name="connsiteX2340" fmla="*/ 3132763 w 4562162"/>
                <a:gd name="connsiteY2340" fmla="*/ 2276780 h 2832735"/>
                <a:gd name="connsiteX2341" fmla="*/ 3130601 w 4562162"/>
                <a:gd name="connsiteY2341" fmla="*/ 2279256 h 2832735"/>
                <a:gd name="connsiteX2342" fmla="*/ 3131953 w 4562162"/>
                <a:gd name="connsiteY2342" fmla="*/ 2279723 h 2832735"/>
                <a:gd name="connsiteX2343" fmla="*/ 3135630 w 4562162"/>
                <a:gd name="connsiteY2343" fmla="*/ 2279047 h 2832735"/>
                <a:gd name="connsiteX2344" fmla="*/ 3137421 w 4562162"/>
                <a:gd name="connsiteY2344" fmla="*/ 2280742 h 2832735"/>
                <a:gd name="connsiteX2345" fmla="*/ 3139716 w 4562162"/>
                <a:gd name="connsiteY2345" fmla="*/ 2280619 h 2832735"/>
                <a:gd name="connsiteX2346" fmla="*/ 3143012 w 4562162"/>
                <a:gd name="connsiteY2346" fmla="*/ 2272541 h 2832735"/>
                <a:gd name="connsiteX2347" fmla="*/ 3142412 w 4562162"/>
                <a:gd name="connsiteY2347" fmla="*/ 2272198 h 2832735"/>
                <a:gd name="connsiteX2348" fmla="*/ 3140316 w 4562162"/>
                <a:gd name="connsiteY2348" fmla="*/ 2272951 h 2832735"/>
                <a:gd name="connsiteX2349" fmla="*/ 3138116 w 4562162"/>
                <a:gd name="connsiteY2349" fmla="*/ 2272894 h 2832735"/>
                <a:gd name="connsiteX2350" fmla="*/ 3165796 w 4562162"/>
                <a:gd name="connsiteY2350" fmla="*/ 2274722 h 2832735"/>
                <a:gd name="connsiteX2351" fmla="*/ 3163376 w 4562162"/>
                <a:gd name="connsiteY2351" fmla="*/ 2272894 h 2832735"/>
                <a:gd name="connsiteX2352" fmla="*/ 3162566 w 4562162"/>
                <a:gd name="connsiteY2352" fmla="*/ 2272084 h 2832735"/>
                <a:gd name="connsiteX2353" fmla="*/ 3153661 w 4562162"/>
                <a:gd name="connsiteY2353" fmla="*/ 2268026 h 2832735"/>
                <a:gd name="connsiteX2354" fmla="*/ 3152756 w 4562162"/>
                <a:gd name="connsiteY2354" fmla="*/ 2269617 h 2832735"/>
                <a:gd name="connsiteX2355" fmla="*/ 3149870 w 4562162"/>
                <a:gd name="connsiteY2355" fmla="*/ 2276475 h 2832735"/>
                <a:gd name="connsiteX2356" fmla="*/ 3148498 w 4562162"/>
                <a:gd name="connsiteY2356" fmla="*/ 2277189 h 2832735"/>
                <a:gd name="connsiteX2357" fmla="*/ 3145574 w 4562162"/>
                <a:gd name="connsiteY2357" fmla="*/ 2282285 h 2832735"/>
                <a:gd name="connsiteX2358" fmla="*/ 3144441 w 4562162"/>
                <a:gd name="connsiteY2358" fmla="*/ 2286943 h 2832735"/>
                <a:gd name="connsiteX2359" fmla="*/ 3145593 w 4562162"/>
                <a:gd name="connsiteY2359" fmla="*/ 2286857 h 2832735"/>
                <a:gd name="connsiteX2360" fmla="*/ 3150575 w 4562162"/>
                <a:gd name="connsiteY2360" fmla="*/ 2283104 h 2832735"/>
                <a:gd name="connsiteX2361" fmla="*/ 3152261 w 4562162"/>
                <a:gd name="connsiteY2361" fmla="*/ 2285305 h 2832735"/>
                <a:gd name="connsiteX2362" fmla="*/ 3155889 w 4562162"/>
                <a:gd name="connsiteY2362" fmla="*/ 2293277 h 2832735"/>
                <a:gd name="connsiteX2363" fmla="*/ 3157499 w 4562162"/>
                <a:gd name="connsiteY2363" fmla="*/ 2292820 h 2832735"/>
                <a:gd name="connsiteX2364" fmla="*/ 3159338 w 4562162"/>
                <a:gd name="connsiteY2364" fmla="*/ 2291267 h 2832735"/>
                <a:gd name="connsiteX2365" fmla="*/ 3161471 w 4562162"/>
                <a:gd name="connsiteY2365" fmla="*/ 2288839 h 2832735"/>
                <a:gd name="connsiteX2366" fmla="*/ 3163862 w 4562162"/>
                <a:gd name="connsiteY2366" fmla="*/ 2287019 h 2832735"/>
                <a:gd name="connsiteX2367" fmla="*/ 3164710 w 4562162"/>
                <a:gd name="connsiteY2367" fmla="*/ 2285553 h 2832735"/>
                <a:gd name="connsiteX2368" fmla="*/ 3165386 w 4562162"/>
                <a:gd name="connsiteY2368" fmla="*/ 2281838 h 2832735"/>
                <a:gd name="connsiteX2369" fmla="*/ 3167529 w 4562162"/>
                <a:gd name="connsiteY2369" fmla="*/ 2277656 h 2832735"/>
                <a:gd name="connsiteX2370" fmla="*/ 3170463 w 4562162"/>
                <a:gd name="connsiteY2370" fmla="*/ 2275675 h 2832735"/>
                <a:gd name="connsiteX2371" fmla="*/ 3169549 w 4562162"/>
                <a:gd name="connsiteY2371" fmla="*/ 2274437 h 2832735"/>
                <a:gd name="connsiteX2372" fmla="*/ 3165796 w 4562162"/>
                <a:gd name="connsiteY2372" fmla="*/ 2274722 h 2832735"/>
                <a:gd name="connsiteX2373" fmla="*/ 4560960 w 4562162"/>
                <a:gd name="connsiteY2373" fmla="*/ 1664818 h 2832735"/>
                <a:gd name="connsiteX2374" fmla="*/ 4557988 w 4562162"/>
                <a:gd name="connsiteY2374" fmla="*/ 1663475 h 2832735"/>
                <a:gd name="connsiteX2375" fmla="*/ 4548492 w 4562162"/>
                <a:gd name="connsiteY2375" fmla="*/ 1663094 h 2832735"/>
                <a:gd name="connsiteX2376" fmla="*/ 4549882 w 4562162"/>
                <a:gd name="connsiteY2376" fmla="*/ 1660979 h 2832735"/>
                <a:gd name="connsiteX2377" fmla="*/ 4549349 w 4562162"/>
                <a:gd name="connsiteY2377" fmla="*/ 1658645 h 2832735"/>
                <a:gd name="connsiteX2378" fmla="*/ 4548406 w 4562162"/>
                <a:gd name="connsiteY2378" fmla="*/ 1656293 h 2832735"/>
                <a:gd name="connsiteX2379" fmla="*/ 4546958 w 4562162"/>
                <a:gd name="connsiteY2379" fmla="*/ 1654816 h 2832735"/>
                <a:gd name="connsiteX2380" fmla="*/ 4545358 w 4562162"/>
                <a:gd name="connsiteY2380" fmla="*/ 1654559 h 2832735"/>
                <a:gd name="connsiteX2381" fmla="*/ 4542091 w 4562162"/>
                <a:gd name="connsiteY2381" fmla="*/ 1655874 h 2832735"/>
                <a:gd name="connsiteX2382" fmla="*/ 4538843 w 4562162"/>
                <a:gd name="connsiteY2382" fmla="*/ 1657807 h 2832735"/>
                <a:gd name="connsiteX2383" fmla="*/ 4540491 w 4562162"/>
                <a:gd name="connsiteY2383" fmla="*/ 1655016 h 2832735"/>
                <a:gd name="connsiteX2384" fmla="*/ 4542358 w 4562162"/>
                <a:gd name="connsiteY2384" fmla="*/ 1653073 h 2832735"/>
                <a:gd name="connsiteX2385" fmla="*/ 4541377 w 4562162"/>
                <a:gd name="connsiteY2385" fmla="*/ 1651511 h 2832735"/>
                <a:gd name="connsiteX2386" fmla="*/ 4540148 w 4562162"/>
                <a:gd name="connsiteY2386" fmla="*/ 1650606 h 2832735"/>
                <a:gd name="connsiteX2387" fmla="*/ 4530223 w 4562162"/>
                <a:gd name="connsiteY2387" fmla="*/ 1639081 h 2832735"/>
                <a:gd name="connsiteX2388" fmla="*/ 4524279 w 4562162"/>
                <a:gd name="connsiteY2388" fmla="*/ 1634852 h 2832735"/>
                <a:gd name="connsiteX2389" fmla="*/ 4518631 w 4562162"/>
                <a:gd name="connsiteY2389" fmla="*/ 1629194 h 2832735"/>
                <a:gd name="connsiteX2390" fmla="*/ 4513040 w 4562162"/>
                <a:gd name="connsiteY2390" fmla="*/ 1619593 h 2832735"/>
                <a:gd name="connsiteX2391" fmla="*/ 4506991 w 4562162"/>
                <a:gd name="connsiteY2391" fmla="*/ 1611906 h 2832735"/>
                <a:gd name="connsiteX2392" fmla="*/ 4500686 w 4562162"/>
                <a:gd name="connsiteY2392" fmla="*/ 1609068 h 2832735"/>
                <a:gd name="connsiteX2393" fmla="*/ 4494209 w 4562162"/>
                <a:gd name="connsiteY2393" fmla="*/ 1609601 h 2832735"/>
                <a:gd name="connsiteX2394" fmla="*/ 4489570 w 4562162"/>
                <a:gd name="connsiteY2394" fmla="*/ 1607811 h 2832735"/>
                <a:gd name="connsiteX2395" fmla="*/ 4484932 w 4562162"/>
                <a:gd name="connsiteY2395" fmla="*/ 1605410 h 2832735"/>
                <a:gd name="connsiteX2396" fmla="*/ 4474597 w 4562162"/>
                <a:gd name="connsiteY2396" fmla="*/ 1602800 h 2832735"/>
                <a:gd name="connsiteX2397" fmla="*/ 4474759 w 4562162"/>
                <a:gd name="connsiteY2397" fmla="*/ 1604924 h 2832735"/>
                <a:gd name="connsiteX2398" fmla="*/ 4485960 w 4562162"/>
                <a:gd name="connsiteY2398" fmla="*/ 1608763 h 2832735"/>
                <a:gd name="connsiteX2399" fmla="*/ 4487637 w 4562162"/>
                <a:gd name="connsiteY2399" fmla="*/ 1610487 h 2832735"/>
                <a:gd name="connsiteX2400" fmla="*/ 4486855 w 4562162"/>
                <a:gd name="connsiteY2400" fmla="*/ 1611982 h 2832735"/>
                <a:gd name="connsiteX2401" fmla="*/ 4484417 w 4562162"/>
                <a:gd name="connsiteY2401" fmla="*/ 1612364 h 2832735"/>
                <a:gd name="connsiteX2402" fmla="*/ 4475807 w 4562162"/>
                <a:gd name="connsiteY2402" fmla="*/ 1611201 h 2832735"/>
                <a:gd name="connsiteX2403" fmla="*/ 4473245 w 4562162"/>
                <a:gd name="connsiteY2403" fmla="*/ 1610258 h 2832735"/>
                <a:gd name="connsiteX2404" fmla="*/ 4470883 w 4562162"/>
                <a:gd name="connsiteY2404" fmla="*/ 1607315 h 2832735"/>
                <a:gd name="connsiteX2405" fmla="*/ 4469644 w 4562162"/>
                <a:gd name="connsiteY2405" fmla="*/ 1607687 h 2832735"/>
                <a:gd name="connsiteX2406" fmla="*/ 4468701 w 4562162"/>
                <a:gd name="connsiteY2406" fmla="*/ 1609401 h 2832735"/>
                <a:gd name="connsiteX2407" fmla="*/ 4469025 w 4562162"/>
                <a:gd name="connsiteY2407" fmla="*/ 1613306 h 2832735"/>
                <a:gd name="connsiteX2408" fmla="*/ 4470111 w 4562162"/>
                <a:gd name="connsiteY2408" fmla="*/ 1616478 h 2832735"/>
                <a:gd name="connsiteX2409" fmla="*/ 4467882 w 4562162"/>
                <a:gd name="connsiteY2409" fmla="*/ 1618145 h 2832735"/>
                <a:gd name="connsiteX2410" fmla="*/ 4465520 w 4562162"/>
                <a:gd name="connsiteY2410" fmla="*/ 1617374 h 2832735"/>
                <a:gd name="connsiteX2411" fmla="*/ 4465635 w 4562162"/>
                <a:gd name="connsiteY2411" fmla="*/ 1613440 h 2832735"/>
                <a:gd name="connsiteX2412" fmla="*/ 4466158 w 4562162"/>
                <a:gd name="connsiteY2412" fmla="*/ 1610335 h 2832735"/>
                <a:gd name="connsiteX2413" fmla="*/ 4468816 w 4562162"/>
                <a:gd name="connsiteY2413" fmla="*/ 1604848 h 2832735"/>
                <a:gd name="connsiteX2414" fmla="*/ 4470321 w 4562162"/>
                <a:gd name="connsiteY2414" fmla="*/ 1603677 h 2832735"/>
                <a:gd name="connsiteX2415" fmla="*/ 4470578 w 4562162"/>
                <a:gd name="connsiteY2415" fmla="*/ 1602515 h 2832735"/>
                <a:gd name="connsiteX2416" fmla="*/ 4461596 w 4562162"/>
                <a:gd name="connsiteY2416" fmla="*/ 1600038 h 2832735"/>
                <a:gd name="connsiteX2417" fmla="*/ 4459119 w 4562162"/>
                <a:gd name="connsiteY2417" fmla="*/ 1598143 h 2832735"/>
                <a:gd name="connsiteX2418" fmla="*/ 4456633 w 4562162"/>
                <a:gd name="connsiteY2418" fmla="*/ 1597314 h 2832735"/>
                <a:gd name="connsiteX2419" fmla="*/ 4451166 w 4562162"/>
                <a:gd name="connsiteY2419" fmla="*/ 1599943 h 2832735"/>
                <a:gd name="connsiteX2420" fmla="*/ 4436107 w 4562162"/>
                <a:gd name="connsiteY2420" fmla="*/ 1600172 h 2832735"/>
                <a:gd name="connsiteX2421" fmla="*/ 4433364 w 4562162"/>
                <a:gd name="connsiteY2421" fmla="*/ 1601029 h 2832735"/>
                <a:gd name="connsiteX2422" fmla="*/ 4433249 w 4562162"/>
                <a:gd name="connsiteY2422" fmla="*/ 1602924 h 2832735"/>
                <a:gd name="connsiteX2423" fmla="*/ 4434202 w 4562162"/>
                <a:gd name="connsiteY2423" fmla="*/ 1603877 h 2832735"/>
                <a:gd name="connsiteX2424" fmla="*/ 4436554 w 4562162"/>
                <a:gd name="connsiteY2424" fmla="*/ 1604658 h 2832735"/>
                <a:gd name="connsiteX2425" fmla="*/ 4438936 w 4562162"/>
                <a:gd name="connsiteY2425" fmla="*/ 1604515 h 2832735"/>
                <a:gd name="connsiteX2426" fmla="*/ 4440489 w 4562162"/>
                <a:gd name="connsiteY2426" fmla="*/ 1607125 h 2832735"/>
                <a:gd name="connsiteX2427" fmla="*/ 4443946 w 4562162"/>
                <a:gd name="connsiteY2427" fmla="*/ 1608458 h 2832735"/>
                <a:gd name="connsiteX2428" fmla="*/ 4445756 w 4562162"/>
                <a:gd name="connsiteY2428" fmla="*/ 1611125 h 2832735"/>
                <a:gd name="connsiteX2429" fmla="*/ 4446965 w 4562162"/>
                <a:gd name="connsiteY2429" fmla="*/ 1615716 h 2832735"/>
                <a:gd name="connsiteX2430" fmla="*/ 4447565 w 4562162"/>
                <a:gd name="connsiteY2430" fmla="*/ 1618983 h 2832735"/>
                <a:gd name="connsiteX2431" fmla="*/ 4447918 w 4562162"/>
                <a:gd name="connsiteY2431" fmla="*/ 1622298 h 2832735"/>
                <a:gd name="connsiteX2432" fmla="*/ 4446451 w 4562162"/>
                <a:gd name="connsiteY2432" fmla="*/ 1628299 h 2832735"/>
                <a:gd name="connsiteX2433" fmla="*/ 4444337 w 4562162"/>
                <a:gd name="connsiteY2433" fmla="*/ 1630804 h 2832735"/>
                <a:gd name="connsiteX2434" fmla="*/ 4441879 w 4562162"/>
                <a:gd name="connsiteY2434" fmla="*/ 1632195 h 2832735"/>
                <a:gd name="connsiteX2435" fmla="*/ 4442822 w 4562162"/>
                <a:gd name="connsiteY2435" fmla="*/ 1635633 h 2832735"/>
                <a:gd name="connsiteX2436" fmla="*/ 4445346 w 4562162"/>
                <a:gd name="connsiteY2436" fmla="*/ 1638319 h 2832735"/>
                <a:gd name="connsiteX2437" fmla="*/ 4450185 w 4562162"/>
                <a:gd name="connsiteY2437" fmla="*/ 1639586 h 2832735"/>
                <a:gd name="connsiteX2438" fmla="*/ 4452290 w 4562162"/>
                <a:gd name="connsiteY2438" fmla="*/ 1641824 h 2832735"/>
                <a:gd name="connsiteX2439" fmla="*/ 4454118 w 4562162"/>
                <a:gd name="connsiteY2439" fmla="*/ 1645415 h 2832735"/>
                <a:gd name="connsiteX2440" fmla="*/ 4452566 w 4562162"/>
                <a:gd name="connsiteY2440" fmla="*/ 1649987 h 2832735"/>
                <a:gd name="connsiteX2441" fmla="*/ 4450756 w 4562162"/>
                <a:gd name="connsiteY2441" fmla="*/ 1653692 h 2832735"/>
                <a:gd name="connsiteX2442" fmla="*/ 4449271 w 4562162"/>
                <a:gd name="connsiteY2442" fmla="*/ 1655264 h 2832735"/>
                <a:gd name="connsiteX2443" fmla="*/ 4448232 w 4562162"/>
                <a:gd name="connsiteY2443" fmla="*/ 1657988 h 2832735"/>
                <a:gd name="connsiteX2444" fmla="*/ 4447404 w 4562162"/>
                <a:gd name="connsiteY2444" fmla="*/ 1659055 h 2832735"/>
                <a:gd name="connsiteX2445" fmla="*/ 4446346 w 4562162"/>
                <a:gd name="connsiteY2445" fmla="*/ 1659055 h 2832735"/>
                <a:gd name="connsiteX2446" fmla="*/ 4447613 w 4562162"/>
                <a:gd name="connsiteY2446" fmla="*/ 1648901 h 2832735"/>
                <a:gd name="connsiteX2447" fmla="*/ 4445822 w 4562162"/>
                <a:gd name="connsiteY2447" fmla="*/ 1642853 h 2832735"/>
                <a:gd name="connsiteX2448" fmla="*/ 4442574 w 4562162"/>
                <a:gd name="connsiteY2448" fmla="*/ 1644244 h 2832735"/>
                <a:gd name="connsiteX2449" fmla="*/ 4441212 w 4562162"/>
                <a:gd name="connsiteY2449" fmla="*/ 1645834 h 2832735"/>
                <a:gd name="connsiteX2450" fmla="*/ 4438288 w 4562162"/>
                <a:gd name="connsiteY2450" fmla="*/ 1651178 h 2832735"/>
                <a:gd name="connsiteX2451" fmla="*/ 4437545 w 4562162"/>
                <a:gd name="connsiteY2451" fmla="*/ 1651454 h 2832735"/>
                <a:gd name="connsiteX2452" fmla="*/ 4436888 w 4562162"/>
                <a:gd name="connsiteY2452" fmla="*/ 1649606 h 2832735"/>
                <a:gd name="connsiteX2453" fmla="*/ 4435945 w 4562162"/>
                <a:gd name="connsiteY2453" fmla="*/ 1645739 h 2832735"/>
                <a:gd name="connsiteX2454" fmla="*/ 4435307 w 4562162"/>
                <a:gd name="connsiteY2454" fmla="*/ 1641577 h 2832735"/>
                <a:gd name="connsiteX2455" fmla="*/ 4434621 w 4562162"/>
                <a:gd name="connsiteY2455" fmla="*/ 1638510 h 2832735"/>
                <a:gd name="connsiteX2456" fmla="*/ 4431706 w 4562162"/>
                <a:gd name="connsiteY2456" fmla="*/ 1635319 h 2832735"/>
                <a:gd name="connsiteX2457" fmla="*/ 4430040 w 4562162"/>
                <a:gd name="connsiteY2457" fmla="*/ 1634109 h 2832735"/>
                <a:gd name="connsiteX2458" fmla="*/ 4424972 w 4562162"/>
                <a:gd name="connsiteY2458" fmla="*/ 1633461 h 2832735"/>
                <a:gd name="connsiteX2459" fmla="*/ 4423353 w 4562162"/>
                <a:gd name="connsiteY2459" fmla="*/ 1632785 h 2832735"/>
                <a:gd name="connsiteX2460" fmla="*/ 4424820 w 4562162"/>
                <a:gd name="connsiteY2460" fmla="*/ 1625927 h 2832735"/>
                <a:gd name="connsiteX2461" fmla="*/ 4427458 w 4562162"/>
                <a:gd name="connsiteY2461" fmla="*/ 1621908 h 2832735"/>
                <a:gd name="connsiteX2462" fmla="*/ 4427125 w 4562162"/>
                <a:gd name="connsiteY2462" fmla="*/ 1612916 h 2832735"/>
                <a:gd name="connsiteX2463" fmla="*/ 4425925 w 4562162"/>
                <a:gd name="connsiteY2463" fmla="*/ 1609877 h 2832735"/>
                <a:gd name="connsiteX2464" fmla="*/ 4424420 w 4562162"/>
                <a:gd name="connsiteY2464" fmla="*/ 1607220 h 2832735"/>
                <a:gd name="connsiteX2465" fmla="*/ 4423001 w 4562162"/>
                <a:gd name="connsiteY2465" fmla="*/ 1600867 h 2832735"/>
                <a:gd name="connsiteX2466" fmla="*/ 4423201 w 4562162"/>
                <a:gd name="connsiteY2466" fmla="*/ 1593275 h 2832735"/>
                <a:gd name="connsiteX2467" fmla="*/ 4424820 w 4562162"/>
                <a:gd name="connsiteY2467" fmla="*/ 1588780 h 2832735"/>
                <a:gd name="connsiteX2468" fmla="*/ 4425363 w 4562162"/>
                <a:gd name="connsiteY2468" fmla="*/ 1583217 h 2832735"/>
                <a:gd name="connsiteX2469" fmla="*/ 4423544 w 4562162"/>
                <a:gd name="connsiteY2469" fmla="*/ 1579140 h 2832735"/>
                <a:gd name="connsiteX2470" fmla="*/ 4421286 w 4562162"/>
                <a:gd name="connsiteY2470" fmla="*/ 1577064 h 2832735"/>
                <a:gd name="connsiteX2471" fmla="*/ 4419600 w 4562162"/>
                <a:gd name="connsiteY2471" fmla="*/ 1578740 h 2832735"/>
                <a:gd name="connsiteX2472" fmla="*/ 4418067 w 4562162"/>
                <a:gd name="connsiteY2472" fmla="*/ 1581274 h 2832735"/>
                <a:gd name="connsiteX2473" fmla="*/ 4417209 w 4562162"/>
                <a:gd name="connsiteY2473" fmla="*/ 1582074 h 2832735"/>
                <a:gd name="connsiteX2474" fmla="*/ 4411332 w 4562162"/>
                <a:gd name="connsiteY2474" fmla="*/ 1582626 h 2832735"/>
                <a:gd name="connsiteX2475" fmla="*/ 4415133 w 4562162"/>
                <a:gd name="connsiteY2475" fmla="*/ 1576426 h 2832735"/>
                <a:gd name="connsiteX2476" fmla="*/ 4414942 w 4562162"/>
                <a:gd name="connsiteY2476" fmla="*/ 1571234 h 2832735"/>
                <a:gd name="connsiteX2477" fmla="*/ 4414238 w 4562162"/>
                <a:gd name="connsiteY2477" fmla="*/ 1568063 h 2832735"/>
                <a:gd name="connsiteX2478" fmla="*/ 4413066 w 4562162"/>
                <a:gd name="connsiteY2478" fmla="*/ 1565577 h 2832735"/>
                <a:gd name="connsiteX2479" fmla="*/ 4412113 w 4562162"/>
                <a:gd name="connsiteY2479" fmla="*/ 1560233 h 2832735"/>
                <a:gd name="connsiteX2480" fmla="*/ 4370356 w 4562162"/>
                <a:gd name="connsiteY2480" fmla="*/ 1528924 h 2832735"/>
                <a:gd name="connsiteX2481" fmla="*/ 4363289 w 4562162"/>
                <a:gd name="connsiteY2481" fmla="*/ 1524943 h 2832735"/>
                <a:gd name="connsiteX2482" fmla="*/ 4359926 w 4562162"/>
                <a:gd name="connsiteY2482" fmla="*/ 1521505 h 2832735"/>
                <a:gd name="connsiteX2483" fmla="*/ 4356973 w 4562162"/>
                <a:gd name="connsiteY2483" fmla="*/ 1519876 h 2832735"/>
                <a:gd name="connsiteX2484" fmla="*/ 4353954 w 4562162"/>
                <a:gd name="connsiteY2484" fmla="*/ 1520476 h 2832735"/>
                <a:gd name="connsiteX2485" fmla="*/ 4352125 w 4562162"/>
                <a:gd name="connsiteY2485" fmla="*/ 1521381 h 2832735"/>
                <a:gd name="connsiteX2486" fmla="*/ 4350782 w 4562162"/>
                <a:gd name="connsiteY2486" fmla="*/ 1520161 h 2832735"/>
                <a:gd name="connsiteX2487" fmla="*/ 4352020 w 4562162"/>
                <a:gd name="connsiteY2487" fmla="*/ 1517285 h 2832735"/>
                <a:gd name="connsiteX2488" fmla="*/ 4353782 w 4562162"/>
                <a:gd name="connsiteY2488" fmla="*/ 1516323 h 2832735"/>
                <a:gd name="connsiteX2489" fmla="*/ 4349610 w 4562162"/>
                <a:gd name="connsiteY2489" fmla="*/ 1511379 h 2832735"/>
                <a:gd name="connsiteX2490" fmla="*/ 4334466 w 4562162"/>
                <a:gd name="connsiteY2490" fmla="*/ 1498387 h 2832735"/>
                <a:gd name="connsiteX2491" fmla="*/ 4331170 w 4562162"/>
                <a:gd name="connsiteY2491" fmla="*/ 1496616 h 2832735"/>
                <a:gd name="connsiteX2492" fmla="*/ 4333532 w 4562162"/>
                <a:gd name="connsiteY2492" fmla="*/ 1500054 h 2832735"/>
                <a:gd name="connsiteX2493" fmla="*/ 4344839 w 4562162"/>
                <a:gd name="connsiteY2493" fmla="*/ 1510256 h 2832735"/>
                <a:gd name="connsiteX2494" fmla="*/ 4346581 w 4562162"/>
                <a:gd name="connsiteY2494" fmla="*/ 1513170 h 2832735"/>
                <a:gd name="connsiteX2495" fmla="*/ 4343219 w 4562162"/>
                <a:gd name="connsiteY2495" fmla="*/ 1516885 h 2832735"/>
                <a:gd name="connsiteX2496" fmla="*/ 4339647 w 4562162"/>
                <a:gd name="connsiteY2496" fmla="*/ 1518447 h 2832735"/>
                <a:gd name="connsiteX2497" fmla="*/ 4340638 w 4562162"/>
                <a:gd name="connsiteY2497" fmla="*/ 1514275 h 2832735"/>
                <a:gd name="connsiteX2498" fmla="*/ 4339838 w 4562162"/>
                <a:gd name="connsiteY2498" fmla="*/ 1509513 h 2832735"/>
                <a:gd name="connsiteX2499" fmla="*/ 4338533 w 4562162"/>
                <a:gd name="connsiteY2499" fmla="*/ 1506874 h 2832735"/>
                <a:gd name="connsiteX2500" fmla="*/ 4334599 w 4562162"/>
                <a:gd name="connsiteY2500" fmla="*/ 1503826 h 2832735"/>
                <a:gd name="connsiteX2501" fmla="*/ 4328465 w 4562162"/>
                <a:gd name="connsiteY2501" fmla="*/ 1501273 h 2832735"/>
                <a:gd name="connsiteX2502" fmla="*/ 4322617 w 4562162"/>
                <a:gd name="connsiteY2502" fmla="*/ 1498044 h 2832735"/>
                <a:gd name="connsiteX2503" fmla="*/ 4321445 w 4562162"/>
                <a:gd name="connsiteY2503" fmla="*/ 1494606 h 2832735"/>
                <a:gd name="connsiteX2504" fmla="*/ 4321045 w 4562162"/>
                <a:gd name="connsiteY2504" fmla="*/ 1489662 h 2832735"/>
                <a:gd name="connsiteX2505" fmla="*/ 4324731 w 4562162"/>
                <a:gd name="connsiteY2505" fmla="*/ 1493863 h 2832735"/>
                <a:gd name="connsiteX2506" fmla="*/ 4326741 w 4562162"/>
                <a:gd name="connsiteY2506" fmla="*/ 1495139 h 2832735"/>
                <a:gd name="connsiteX2507" fmla="*/ 4322712 w 4562162"/>
                <a:gd name="connsiteY2507" fmla="*/ 1488586 h 2832735"/>
                <a:gd name="connsiteX2508" fmla="*/ 4317768 w 4562162"/>
                <a:gd name="connsiteY2508" fmla="*/ 1482776 h 2832735"/>
                <a:gd name="connsiteX2509" fmla="*/ 4306967 w 4562162"/>
                <a:gd name="connsiteY2509" fmla="*/ 1477556 h 2832735"/>
                <a:gd name="connsiteX2510" fmla="*/ 4304919 w 4562162"/>
                <a:gd name="connsiteY2510" fmla="*/ 1475499 h 2832735"/>
                <a:gd name="connsiteX2511" fmla="*/ 4301852 w 4562162"/>
                <a:gd name="connsiteY2511" fmla="*/ 1471098 h 2832735"/>
                <a:gd name="connsiteX2512" fmla="*/ 4300680 w 4562162"/>
                <a:gd name="connsiteY2512" fmla="*/ 1470746 h 2832735"/>
                <a:gd name="connsiteX2513" fmla="*/ 4298518 w 4562162"/>
                <a:gd name="connsiteY2513" fmla="*/ 1471536 h 2832735"/>
                <a:gd name="connsiteX2514" fmla="*/ 4293089 w 4562162"/>
                <a:gd name="connsiteY2514" fmla="*/ 1469012 h 2832735"/>
                <a:gd name="connsiteX2515" fmla="*/ 4287707 w 4562162"/>
                <a:gd name="connsiteY2515" fmla="*/ 1465812 h 2832735"/>
                <a:gd name="connsiteX2516" fmla="*/ 4284183 w 4562162"/>
                <a:gd name="connsiteY2516" fmla="*/ 1463631 h 2832735"/>
                <a:gd name="connsiteX2517" fmla="*/ 4268267 w 4562162"/>
                <a:gd name="connsiteY2517" fmla="*/ 1445105 h 2832735"/>
                <a:gd name="connsiteX2518" fmla="*/ 4259657 w 4562162"/>
                <a:gd name="connsiteY2518" fmla="*/ 1442371 h 2832735"/>
                <a:gd name="connsiteX2519" fmla="*/ 4258980 w 4562162"/>
                <a:gd name="connsiteY2519" fmla="*/ 1440094 h 2832735"/>
                <a:gd name="connsiteX2520" fmla="*/ 4258494 w 4562162"/>
                <a:gd name="connsiteY2520" fmla="*/ 1437361 h 2832735"/>
                <a:gd name="connsiteX2521" fmla="*/ 4256922 w 4562162"/>
                <a:gd name="connsiteY2521" fmla="*/ 1435456 h 2832735"/>
                <a:gd name="connsiteX2522" fmla="*/ 4246083 w 4562162"/>
                <a:gd name="connsiteY2522" fmla="*/ 1430455 h 2832735"/>
                <a:gd name="connsiteX2523" fmla="*/ 4232472 w 4562162"/>
                <a:gd name="connsiteY2523" fmla="*/ 1427207 h 2832735"/>
                <a:gd name="connsiteX2524" fmla="*/ 4218051 w 4562162"/>
                <a:gd name="connsiteY2524" fmla="*/ 1418339 h 2832735"/>
                <a:gd name="connsiteX2525" fmla="*/ 4205488 w 4562162"/>
                <a:gd name="connsiteY2525" fmla="*/ 1415701 h 2832735"/>
                <a:gd name="connsiteX2526" fmla="*/ 4191752 w 4562162"/>
                <a:gd name="connsiteY2526" fmla="*/ 1406262 h 2832735"/>
                <a:gd name="connsiteX2527" fmla="*/ 4183656 w 4562162"/>
                <a:gd name="connsiteY2527" fmla="*/ 1399156 h 2832735"/>
                <a:gd name="connsiteX2528" fmla="*/ 4178684 w 4562162"/>
                <a:gd name="connsiteY2528" fmla="*/ 1396432 h 2832735"/>
                <a:gd name="connsiteX2529" fmla="*/ 4174131 w 4562162"/>
                <a:gd name="connsiteY2529" fmla="*/ 1395746 h 2832735"/>
                <a:gd name="connsiteX2530" fmla="*/ 4161949 w 4562162"/>
                <a:gd name="connsiteY2530" fmla="*/ 1399165 h 2832735"/>
                <a:gd name="connsiteX2531" fmla="*/ 4148318 w 4562162"/>
                <a:gd name="connsiteY2531" fmla="*/ 1399508 h 2832735"/>
                <a:gd name="connsiteX2532" fmla="*/ 4135850 w 4562162"/>
                <a:gd name="connsiteY2532" fmla="*/ 1397499 h 2832735"/>
                <a:gd name="connsiteX2533" fmla="*/ 4125925 w 4562162"/>
                <a:gd name="connsiteY2533" fmla="*/ 1398080 h 2832735"/>
                <a:gd name="connsiteX2534" fmla="*/ 4120182 w 4562162"/>
                <a:gd name="connsiteY2534" fmla="*/ 1396756 h 2832735"/>
                <a:gd name="connsiteX2535" fmla="*/ 4112304 w 4562162"/>
                <a:gd name="connsiteY2535" fmla="*/ 1392422 h 2832735"/>
                <a:gd name="connsiteX2536" fmla="*/ 4110028 w 4562162"/>
                <a:gd name="connsiteY2536" fmla="*/ 1394203 h 2832735"/>
                <a:gd name="connsiteX2537" fmla="*/ 4107989 w 4562162"/>
                <a:gd name="connsiteY2537" fmla="*/ 1401994 h 2832735"/>
                <a:gd name="connsiteX2538" fmla="*/ 4102084 w 4562162"/>
                <a:gd name="connsiteY2538" fmla="*/ 1398813 h 2832735"/>
                <a:gd name="connsiteX2539" fmla="*/ 4097093 w 4562162"/>
                <a:gd name="connsiteY2539" fmla="*/ 1394555 h 2832735"/>
                <a:gd name="connsiteX2540" fmla="*/ 4088816 w 4562162"/>
                <a:gd name="connsiteY2540" fmla="*/ 1390774 h 2832735"/>
                <a:gd name="connsiteX2541" fmla="*/ 4073071 w 4562162"/>
                <a:gd name="connsiteY2541" fmla="*/ 1388278 h 2832735"/>
                <a:gd name="connsiteX2542" fmla="*/ 4053726 w 4562162"/>
                <a:gd name="connsiteY2542" fmla="*/ 1382344 h 2832735"/>
                <a:gd name="connsiteX2543" fmla="*/ 4043600 w 4562162"/>
                <a:gd name="connsiteY2543" fmla="*/ 1380782 h 2832735"/>
                <a:gd name="connsiteX2544" fmla="*/ 4033418 w 4562162"/>
                <a:gd name="connsiteY2544" fmla="*/ 1379877 h 2832735"/>
                <a:gd name="connsiteX2545" fmla="*/ 4034447 w 4562162"/>
                <a:gd name="connsiteY2545" fmla="*/ 1393146 h 2832735"/>
                <a:gd name="connsiteX2546" fmla="*/ 4033847 w 4562162"/>
                <a:gd name="connsiteY2546" fmla="*/ 1399470 h 2832735"/>
                <a:gd name="connsiteX2547" fmla="*/ 4030008 w 4562162"/>
                <a:gd name="connsiteY2547" fmla="*/ 1407643 h 2832735"/>
                <a:gd name="connsiteX2548" fmla="*/ 4025779 w 4562162"/>
                <a:gd name="connsiteY2548" fmla="*/ 1412862 h 2832735"/>
                <a:gd name="connsiteX2549" fmla="*/ 4024703 w 4562162"/>
                <a:gd name="connsiteY2549" fmla="*/ 1417215 h 2832735"/>
                <a:gd name="connsiteX2550" fmla="*/ 4035971 w 4562162"/>
                <a:gd name="connsiteY2550" fmla="*/ 1420530 h 2832735"/>
                <a:gd name="connsiteX2551" fmla="*/ 4039495 w 4562162"/>
                <a:gd name="connsiteY2551" fmla="*/ 1435408 h 2832735"/>
                <a:gd name="connsiteX2552" fmla="*/ 4044029 w 4562162"/>
                <a:gd name="connsiteY2552" fmla="*/ 1444838 h 2832735"/>
                <a:gd name="connsiteX2553" fmla="*/ 4047048 w 4562162"/>
                <a:gd name="connsiteY2553" fmla="*/ 1454534 h 2832735"/>
                <a:gd name="connsiteX2554" fmla="*/ 4047011 w 4562162"/>
                <a:gd name="connsiteY2554" fmla="*/ 1461230 h 2832735"/>
                <a:gd name="connsiteX2555" fmla="*/ 4034781 w 4562162"/>
                <a:gd name="connsiteY2555" fmla="*/ 1477575 h 2832735"/>
                <a:gd name="connsiteX2556" fmla="*/ 4022160 w 4562162"/>
                <a:gd name="connsiteY2556" fmla="*/ 1479547 h 2832735"/>
                <a:gd name="connsiteX2557" fmla="*/ 4009977 w 4562162"/>
                <a:gd name="connsiteY2557" fmla="*/ 1480480 h 2832735"/>
                <a:gd name="connsiteX2558" fmla="*/ 4004757 w 4562162"/>
                <a:gd name="connsiteY2558" fmla="*/ 1470593 h 2832735"/>
                <a:gd name="connsiteX2559" fmla="*/ 4001976 w 4562162"/>
                <a:gd name="connsiteY2559" fmla="*/ 1458678 h 2832735"/>
                <a:gd name="connsiteX2560" fmla="*/ 3992242 w 4562162"/>
                <a:gd name="connsiteY2560" fmla="*/ 1452401 h 2832735"/>
                <a:gd name="connsiteX2561" fmla="*/ 3982659 w 4562162"/>
                <a:gd name="connsiteY2561" fmla="*/ 1447505 h 2832735"/>
                <a:gd name="connsiteX2562" fmla="*/ 3978259 w 4562162"/>
                <a:gd name="connsiteY2562" fmla="*/ 1446667 h 2832735"/>
                <a:gd name="connsiteX2563" fmla="*/ 3975049 w 4562162"/>
                <a:gd name="connsiteY2563" fmla="*/ 1444257 h 2832735"/>
                <a:gd name="connsiteX2564" fmla="*/ 3973097 w 4562162"/>
                <a:gd name="connsiteY2564" fmla="*/ 1430960 h 2832735"/>
                <a:gd name="connsiteX2565" fmla="*/ 3970954 w 4562162"/>
                <a:gd name="connsiteY2565" fmla="*/ 1421006 h 2832735"/>
                <a:gd name="connsiteX2566" fmla="*/ 3968220 w 4562162"/>
                <a:gd name="connsiteY2566" fmla="*/ 1417311 h 2832735"/>
                <a:gd name="connsiteX2567" fmla="*/ 3965610 w 4562162"/>
                <a:gd name="connsiteY2567" fmla="*/ 1411662 h 2832735"/>
                <a:gd name="connsiteX2568" fmla="*/ 3963124 w 4562162"/>
                <a:gd name="connsiteY2568" fmla="*/ 1409424 h 2832735"/>
                <a:gd name="connsiteX2569" fmla="*/ 3956999 w 4562162"/>
                <a:gd name="connsiteY2569" fmla="*/ 1408481 h 2832735"/>
                <a:gd name="connsiteX2570" fmla="*/ 3942160 w 4562162"/>
                <a:gd name="connsiteY2570" fmla="*/ 1422759 h 2832735"/>
                <a:gd name="connsiteX2571" fmla="*/ 3937121 w 4562162"/>
                <a:gd name="connsiteY2571" fmla="*/ 1426931 h 2832735"/>
                <a:gd name="connsiteX2572" fmla="*/ 3935406 w 4562162"/>
                <a:gd name="connsiteY2572" fmla="*/ 1426950 h 2832735"/>
                <a:gd name="connsiteX2573" fmla="*/ 3912955 w 4562162"/>
                <a:gd name="connsiteY2573" fmla="*/ 1423407 h 2832735"/>
                <a:gd name="connsiteX2574" fmla="*/ 3907088 w 4562162"/>
                <a:gd name="connsiteY2574" fmla="*/ 1420463 h 2832735"/>
                <a:gd name="connsiteX2575" fmla="*/ 3873741 w 4562162"/>
                <a:gd name="connsiteY2575" fmla="*/ 1418568 h 2832735"/>
                <a:gd name="connsiteX2576" fmla="*/ 3864283 w 4562162"/>
                <a:gd name="connsiteY2576" fmla="*/ 1410100 h 2832735"/>
                <a:gd name="connsiteX2577" fmla="*/ 3858568 w 4562162"/>
                <a:gd name="connsiteY2577" fmla="*/ 1408881 h 2832735"/>
                <a:gd name="connsiteX2578" fmla="*/ 3852139 w 4562162"/>
                <a:gd name="connsiteY2578" fmla="*/ 1411453 h 2832735"/>
                <a:gd name="connsiteX2579" fmla="*/ 3846595 w 4562162"/>
                <a:gd name="connsiteY2579" fmla="*/ 1412110 h 2832735"/>
                <a:gd name="connsiteX2580" fmla="*/ 3838661 w 4562162"/>
                <a:gd name="connsiteY2580" fmla="*/ 1410453 h 2832735"/>
                <a:gd name="connsiteX2581" fmla="*/ 3831803 w 4562162"/>
                <a:gd name="connsiteY2581" fmla="*/ 1412919 h 2832735"/>
                <a:gd name="connsiteX2582" fmla="*/ 3816582 w 4562162"/>
                <a:gd name="connsiteY2582" fmla="*/ 1415501 h 2832735"/>
                <a:gd name="connsiteX2583" fmla="*/ 3810981 w 4562162"/>
                <a:gd name="connsiteY2583" fmla="*/ 1418387 h 2832735"/>
                <a:gd name="connsiteX2584" fmla="*/ 3805075 w 4562162"/>
                <a:gd name="connsiteY2584" fmla="*/ 1423473 h 2832735"/>
                <a:gd name="connsiteX2585" fmla="*/ 3794160 w 4562162"/>
                <a:gd name="connsiteY2585" fmla="*/ 1436084 h 2832735"/>
                <a:gd name="connsiteX2586" fmla="*/ 3792645 w 4562162"/>
                <a:gd name="connsiteY2586" fmla="*/ 1442095 h 2832735"/>
                <a:gd name="connsiteX2587" fmla="*/ 3792645 w 4562162"/>
                <a:gd name="connsiteY2587" fmla="*/ 1449515 h 2832735"/>
                <a:gd name="connsiteX2588" fmla="*/ 3794922 w 4562162"/>
                <a:gd name="connsiteY2588" fmla="*/ 1459840 h 2832735"/>
                <a:gd name="connsiteX2589" fmla="*/ 3794922 w 4562162"/>
                <a:gd name="connsiteY2589" fmla="*/ 1471660 h 2832735"/>
                <a:gd name="connsiteX2590" fmla="*/ 3793045 w 4562162"/>
                <a:gd name="connsiteY2590" fmla="*/ 1475765 h 2832735"/>
                <a:gd name="connsiteX2591" fmla="*/ 3789569 w 4562162"/>
                <a:gd name="connsiteY2591" fmla="*/ 1477747 h 2832735"/>
                <a:gd name="connsiteX2592" fmla="*/ 3785968 w 4562162"/>
                <a:gd name="connsiteY2592" fmla="*/ 1490205 h 2832735"/>
                <a:gd name="connsiteX2593" fmla="*/ 3782597 w 4562162"/>
                <a:gd name="connsiteY2593" fmla="*/ 1496901 h 2832735"/>
                <a:gd name="connsiteX2594" fmla="*/ 3775957 w 4562162"/>
                <a:gd name="connsiteY2594" fmla="*/ 1498664 h 2832735"/>
                <a:gd name="connsiteX2595" fmla="*/ 3779729 w 4562162"/>
                <a:gd name="connsiteY2595" fmla="*/ 1493606 h 2832735"/>
                <a:gd name="connsiteX2596" fmla="*/ 3783263 w 4562162"/>
                <a:gd name="connsiteY2596" fmla="*/ 1490215 h 2832735"/>
                <a:gd name="connsiteX2597" fmla="*/ 3788921 w 4562162"/>
                <a:gd name="connsiteY2597" fmla="*/ 1471670 h 2832735"/>
                <a:gd name="connsiteX2598" fmla="*/ 3788102 w 4562162"/>
                <a:gd name="connsiteY2598" fmla="*/ 1465936 h 2832735"/>
                <a:gd name="connsiteX2599" fmla="*/ 3783578 w 4562162"/>
                <a:gd name="connsiteY2599" fmla="*/ 1461716 h 2832735"/>
                <a:gd name="connsiteX2600" fmla="*/ 3780758 w 4562162"/>
                <a:gd name="connsiteY2600" fmla="*/ 1457287 h 2832735"/>
                <a:gd name="connsiteX2601" fmla="*/ 3779329 w 4562162"/>
                <a:gd name="connsiteY2601" fmla="*/ 1439504 h 2832735"/>
                <a:gd name="connsiteX2602" fmla="*/ 3777920 w 4562162"/>
                <a:gd name="connsiteY2602" fmla="*/ 1430084 h 2832735"/>
                <a:gd name="connsiteX2603" fmla="*/ 3777424 w 4562162"/>
                <a:gd name="connsiteY2603" fmla="*/ 1418796 h 2832735"/>
                <a:gd name="connsiteX2604" fmla="*/ 3772852 w 4562162"/>
                <a:gd name="connsiteY2604" fmla="*/ 1415044 h 2832735"/>
                <a:gd name="connsiteX2605" fmla="*/ 3756279 w 4562162"/>
                <a:gd name="connsiteY2605" fmla="*/ 1409300 h 2832735"/>
                <a:gd name="connsiteX2606" fmla="*/ 3748611 w 4562162"/>
                <a:gd name="connsiteY2606" fmla="*/ 1405042 h 2832735"/>
                <a:gd name="connsiteX2607" fmla="*/ 3745859 w 4562162"/>
                <a:gd name="connsiteY2607" fmla="*/ 1398442 h 2832735"/>
                <a:gd name="connsiteX2608" fmla="*/ 3748792 w 4562162"/>
                <a:gd name="connsiteY2608" fmla="*/ 1389117 h 2832735"/>
                <a:gd name="connsiteX2609" fmla="*/ 3748592 w 4562162"/>
                <a:gd name="connsiteY2609" fmla="*/ 1381963 h 2832735"/>
                <a:gd name="connsiteX2610" fmla="*/ 3750145 w 4562162"/>
                <a:gd name="connsiteY2610" fmla="*/ 1375896 h 2832735"/>
                <a:gd name="connsiteX2611" fmla="*/ 3752650 w 4562162"/>
                <a:gd name="connsiteY2611" fmla="*/ 1370952 h 2832735"/>
                <a:gd name="connsiteX2612" fmla="*/ 3753269 w 4562162"/>
                <a:gd name="connsiteY2612" fmla="*/ 1363971 h 2832735"/>
                <a:gd name="connsiteX2613" fmla="*/ 3751983 w 4562162"/>
                <a:gd name="connsiteY2613" fmla="*/ 1354912 h 2832735"/>
                <a:gd name="connsiteX2614" fmla="*/ 3750735 w 4562162"/>
                <a:gd name="connsiteY2614" fmla="*/ 1348331 h 2832735"/>
                <a:gd name="connsiteX2615" fmla="*/ 3747868 w 4562162"/>
                <a:gd name="connsiteY2615" fmla="*/ 1340396 h 2832735"/>
                <a:gd name="connsiteX2616" fmla="*/ 3745811 w 4562162"/>
                <a:gd name="connsiteY2616" fmla="*/ 1336796 h 2832735"/>
                <a:gd name="connsiteX2617" fmla="*/ 3735724 w 4562162"/>
                <a:gd name="connsiteY2617" fmla="*/ 1325385 h 2832735"/>
                <a:gd name="connsiteX2618" fmla="*/ 3718398 w 4562162"/>
                <a:gd name="connsiteY2618" fmla="*/ 1313631 h 2832735"/>
                <a:gd name="connsiteX2619" fmla="*/ 3700615 w 4562162"/>
                <a:gd name="connsiteY2619" fmla="*/ 1305087 h 2832735"/>
                <a:gd name="connsiteX2620" fmla="*/ 3684851 w 4562162"/>
                <a:gd name="connsiteY2620" fmla="*/ 1302182 h 2832735"/>
                <a:gd name="connsiteX2621" fmla="*/ 3664458 w 4562162"/>
                <a:gd name="connsiteY2621" fmla="*/ 1300601 h 2832735"/>
                <a:gd name="connsiteX2622" fmla="*/ 3643360 w 4562162"/>
                <a:gd name="connsiteY2622" fmla="*/ 1300458 h 2832735"/>
                <a:gd name="connsiteX2623" fmla="*/ 3635359 w 4562162"/>
                <a:gd name="connsiteY2623" fmla="*/ 1305144 h 2832735"/>
                <a:gd name="connsiteX2624" fmla="*/ 3620215 w 4562162"/>
                <a:gd name="connsiteY2624" fmla="*/ 1305506 h 2832735"/>
                <a:gd name="connsiteX2625" fmla="*/ 3603755 w 4562162"/>
                <a:gd name="connsiteY2625" fmla="*/ 1310411 h 2832735"/>
                <a:gd name="connsiteX2626" fmla="*/ 3587191 w 4562162"/>
                <a:gd name="connsiteY2626" fmla="*/ 1318136 h 2832735"/>
                <a:gd name="connsiteX2627" fmla="*/ 3578266 w 4562162"/>
                <a:gd name="connsiteY2627" fmla="*/ 1318251 h 2832735"/>
                <a:gd name="connsiteX2628" fmla="*/ 3560569 w 4562162"/>
                <a:gd name="connsiteY2628" fmla="*/ 1321756 h 2832735"/>
                <a:gd name="connsiteX2629" fmla="*/ 3552825 w 4562162"/>
                <a:gd name="connsiteY2629" fmla="*/ 1321841 h 2832735"/>
                <a:gd name="connsiteX2630" fmla="*/ 3532861 w 4562162"/>
                <a:gd name="connsiteY2630" fmla="*/ 1309754 h 2832735"/>
                <a:gd name="connsiteX2631" fmla="*/ 3539214 w 4562162"/>
                <a:gd name="connsiteY2631" fmla="*/ 1308116 h 2832735"/>
                <a:gd name="connsiteX2632" fmla="*/ 3541700 w 4562162"/>
                <a:gd name="connsiteY2632" fmla="*/ 1306401 h 2832735"/>
                <a:gd name="connsiteX2633" fmla="*/ 3532794 w 4562162"/>
                <a:gd name="connsiteY2633" fmla="*/ 1290342 h 2832735"/>
                <a:gd name="connsiteX2634" fmla="*/ 3528050 w 4562162"/>
                <a:gd name="connsiteY2634" fmla="*/ 1284589 h 2832735"/>
                <a:gd name="connsiteX2635" fmla="*/ 3516363 w 4562162"/>
                <a:gd name="connsiteY2635" fmla="*/ 1277350 h 2832735"/>
                <a:gd name="connsiteX2636" fmla="*/ 3511620 w 4562162"/>
                <a:gd name="connsiteY2636" fmla="*/ 1276788 h 2832735"/>
                <a:gd name="connsiteX2637" fmla="*/ 3507715 w 4562162"/>
                <a:gd name="connsiteY2637" fmla="*/ 1278255 h 2832735"/>
                <a:gd name="connsiteX2638" fmla="*/ 3492246 w 4562162"/>
                <a:gd name="connsiteY2638" fmla="*/ 1286237 h 2832735"/>
                <a:gd name="connsiteX2639" fmla="*/ 3488360 w 4562162"/>
                <a:gd name="connsiteY2639" fmla="*/ 1289609 h 2832735"/>
                <a:gd name="connsiteX2640" fmla="*/ 3496037 w 4562162"/>
                <a:gd name="connsiteY2640" fmla="*/ 1280265 h 2832735"/>
                <a:gd name="connsiteX2641" fmla="*/ 3499799 w 4562162"/>
                <a:gd name="connsiteY2641" fmla="*/ 1276331 h 2832735"/>
                <a:gd name="connsiteX2642" fmla="*/ 3503610 w 4562162"/>
                <a:gd name="connsiteY2642" fmla="*/ 1270511 h 2832735"/>
                <a:gd name="connsiteX2643" fmla="*/ 3502724 w 4562162"/>
                <a:gd name="connsiteY2643" fmla="*/ 1266844 h 2832735"/>
                <a:gd name="connsiteX2644" fmla="*/ 3501790 w 4562162"/>
                <a:gd name="connsiteY2644" fmla="*/ 1265053 h 2832735"/>
                <a:gd name="connsiteX2645" fmla="*/ 3487379 w 4562162"/>
                <a:gd name="connsiteY2645" fmla="*/ 1265844 h 2832735"/>
                <a:gd name="connsiteX2646" fmla="*/ 3486455 w 4562162"/>
                <a:gd name="connsiteY2646" fmla="*/ 1264958 h 2832735"/>
                <a:gd name="connsiteX2647" fmla="*/ 3483417 w 4562162"/>
                <a:gd name="connsiteY2647" fmla="*/ 1259948 h 2832735"/>
                <a:gd name="connsiteX2648" fmla="*/ 3481931 w 4562162"/>
                <a:gd name="connsiteY2648" fmla="*/ 1258186 h 2832735"/>
                <a:gd name="connsiteX2649" fmla="*/ 3472329 w 4562162"/>
                <a:gd name="connsiteY2649" fmla="*/ 1252881 h 2832735"/>
                <a:gd name="connsiteX2650" fmla="*/ 3465386 w 4562162"/>
                <a:gd name="connsiteY2650" fmla="*/ 1250852 h 2832735"/>
                <a:gd name="connsiteX2651" fmla="*/ 3458175 w 4562162"/>
                <a:gd name="connsiteY2651" fmla="*/ 1250642 h 2832735"/>
                <a:gd name="connsiteX2652" fmla="*/ 3456975 w 4562162"/>
                <a:gd name="connsiteY2652" fmla="*/ 1248585 h 2832735"/>
                <a:gd name="connsiteX2653" fmla="*/ 3457813 w 4562162"/>
                <a:gd name="connsiteY2653" fmla="*/ 1246070 h 2832735"/>
                <a:gd name="connsiteX2654" fmla="*/ 3458089 w 4562162"/>
                <a:gd name="connsiteY2654" fmla="*/ 1244479 h 2832735"/>
                <a:gd name="connsiteX2655" fmla="*/ 3460318 w 4562162"/>
                <a:gd name="connsiteY2655" fmla="*/ 1241660 h 2832735"/>
                <a:gd name="connsiteX2656" fmla="*/ 3466490 w 4562162"/>
                <a:gd name="connsiteY2656" fmla="*/ 1239107 h 2832735"/>
                <a:gd name="connsiteX2657" fmla="*/ 3482568 w 4562162"/>
                <a:gd name="connsiteY2657" fmla="*/ 1237612 h 2832735"/>
                <a:gd name="connsiteX2658" fmla="*/ 3486198 w 4562162"/>
                <a:gd name="connsiteY2658" fmla="*/ 1233088 h 2832735"/>
                <a:gd name="connsiteX2659" fmla="*/ 3485693 w 4562162"/>
                <a:gd name="connsiteY2659" fmla="*/ 1228363 h 2832735"/>
                <a:gd name="connsiteX2660" fmla="*/ 3484760 w 4562162"/>
                <a:gd name="connsiteY2660" fmla="*/ 1224763 h 2832735"/>
                <a:gd name="connsiteX2661" fmla="*/ 3479492 w 4562162"/>
                <a:gd name="connsiteY2661" fmla="*/ 1216181 h 2832735"/>
                <a:gd name="connsiteX2662" fmla="*/ 3472415 w 4562162"/>
                <a:gd name="connsiteY2662" fmla="*/ 1209818 h 2832735"/>
                <a:gd name="connsiteX2663" fmla="*/ 3458070 w 4562162"/>
                <a:gd name="connsiteY2663" fmla="*/ 1202122 h 2832735"/>
                <a:gd name="connsiteX2664" fmla="*/ 3443021 w 4562162"/>
                <a:gd name="connsiteY2664" fmla="*/ 1196893 h 2832735"/>
                <a:gd name="connsiteX2665" fmla="*/ 3417142 w 4562162"/>
                <a:gd name="connsiteY2665" fmla="*/ 1194340 h 2832735"/>
                <a:gd name="connsiteX2666" fmla="*/ 3412551 w 4562162"/>
                <a:gd name="connsiteY2666" fmla="*/ 1195483 h 2832735"/>
                <a:gd name="connsiteX2667" fmla="*/ 3408940 w 4562162"/>
                <a:gd name="connsiteY2667" fmla="*/ 1198636 h 2832735"/>
                <a:gd name="connsiteX2668" fmla="*/ 3402740 w 4562162"/>
                <a:gd name="connsiteY2668" fmla="*/ 1206922 h 2832735"/>
                <a:gd name="connsiteX2669" fmla="*/ 3388652 w 4562162"/>
                <a:gd name="connsiteY2669" fmla="*/ 1230811 h 2832735"/>
                <a:gd name="connsiteX2670" fmla="*/ 3380775 w 4562162"/>
                <a:gd name="connsiteY2670" fmla="*/ 1240574 h 2832735"/>
                <a:gd name="connsiteX2671" fmla="*/ 3373593 w 4562162"/>
                <a:gd name="connsiteY2671" fmla="*/ 1245861 h 2832735"/>
                <a:gd name="connsiteX2672" fmla="*/ 3357124 w 4562162"/>
                <a:gd name="connsiteY2672" fmla="*/ 1250185 h 2832735"/>
                <a:gd name="connsiteX2673" fmla="*/ 3354105 w 4562162"/>
                <a:gd name="connsiteY2673" fmla="*/ 1249194 h 2832735"/>
                <a:gd name="connsiteX2674" fmla="*/ 3351809 w 4562162"/>
                <a:gd name="connsiteY2674" fmla="*/ 1245280 h 2832735"/>
                <a:gd name="connsiteX2675" fmla="*/ 3352562 w 4562162"/>
                <a:gd name="connsiteY2675" fmla="*/ 1241841 h 2832735"/>
                <a:gd name="connsiteX2676" fmla="*/ 3354057 w 4562162"/>
                <a:gd name="connsiteY2676" fmla="*/ 1238660 h 2832735"/>
                <a:gd name="connsiteX2677" fmla="*/ 3354162 w 4562162"/>
                <a:gd name="connsiteY2677" fmla="*/ 1236621 h 2832735"/>
                <a:gd name="connsiteX2678" fmla="*/ 3353333 w 4562162"/>
                <a:gd name="connsiteY2678" fmla="*/ 1232640 h 2832735"/>
                <a:gd name="connsiteX2679" fmla="*/ 3353791 w 4562162"/>
                <a:gd name="connsiteY2679" fmla="*/ 1230487 h 2832735"/>
                <a:gd name="connsiteX2680" fmla="*/ 3355448 w 4562162"/>
                <a:gd name="connsiteY2680" fmla="*/ 1230392 h 2832735"/>
                <a:gd name="connsiteX2681" fmla="*/ 3359334 w 4562162"/>
                <a:gd name="connsiteY2681" fmla="*/ 1233192 h 2832735"/>
                <a:gd name="connsiteX2682" fmla="*/ 3362973 w 4562162"/>
                <a:gd name="connsiteY2682" fmla="*/ 1233583 h 2832735"/>
                <a:gd name="connsiteX2683" fmla="*/ 3372307 w 4562162"/>
                <a:gd name="connsiteY2683" fmla="*/ 1229182 h 2832735"/>
                <a:gd name="connsiteX2684" fmla="*/ 3372307 w 4562162"/>
                <a:gd name="connsiteY2684" fmla="*/ 1222324 h 2832735"/>
                <a:gd name="connsiteX2685" fmla="*/ 3369830 w 4562162"/>
                <a:gd name="connsiteY2685" fmla="*/ 1218314 h 2832735"/>
                <a:gd name="connsiteX2686" fmla="*/ 3371059 w 4562162"/>
                <a:gd name="connsiteY2686" fmla="*/ 1208685 h 2832735"/>
                <a:gd name="connsiteX2687" fmla="*/ 3371050 w 4562162"/>
                <a:gd name="connsiteY2687" fmla="*/ 1206179 h 2832735"/>
                <a:gd name="connsiteX2688" fmla="*/ 3372364 w 4562162"/>
                <a:gd name="connsiteY2688" fmla="*/ 1204465 h 2832735"/>
                <a:gd name="connsiteX2689" fmla="*/ 3373450 w 4562162"/>
                <a:gd name="connsiteY2689" fmla="*/ 1204817 h 2832735"/>
                <a:gd name="connsiteX2690" fmla="*/ 3380185 w 4562162"/>
                <a:gd name="connsiteY2690" fmla="*/ 1211771 h 2832735"/>
                <a:gd name="connsiteX2691" fmla="*/ 3382480 w 4562162"/>
                <a:gd name="connsiteY2691" fmla="*/ 1211399 h 2832735"/>
                <a:gd name="connsiteX2692" fmla="*/ 3384966 w 4562162"/>
                <a:gd name="connsiteY2692" fmla="*/ 1212180 h 2832735"/>
                <a:gd name="connsiteX2693" fmla="*/ 3378965 w 4562162"/>
                <a:gd name="connsiteY2693" fmla="*/ 1228820 h 2832735"/>
                <a:gd name="connsiteX2694" fmla="*/ 3381842 w 4562162"/>
                <a:gd name="connsiteY2694" fmla="*/ 1228858 h 2832735"/>
                <a:gd name="connsiteX2695" fmla="*/ 3389557 w 4562162"/>
                <a:gd name="connsiteY2695" fmla="*/ 1221038 h 2832735"/>
                <a:gd name="connsiteX2696" fmla="*/ 3394843 w 4562162"/>
                <a:gd name="connsiteY2696" fmla="*/ 1213390 h 2832735"/>
                <a:gd name="connsiteX2697" fmla="*/ 3400397 w 4562162"/>
                <a:gd name="connsiteY2697" fmla="*/ 1203522 h 2832735"/>
                <a:gd name="connsiteX2698" fmla="*/ 3401054 w 4562162"/>
                <a:gd name="connsiteY2698" fmla="*/ 1198359 h 2832735"/>
                <a:gd name="connsiteX2699" fmla="*/ 3394700 w 4562162"/>
                <a:gd name="connsiteY2699" fmla="*/ 1197740 h 2832735"/>
                <a:gd name="connsiteX2700" fmla="*/ 3353133 w 4562162"/>
                <a:gd name="connsiteY2700" fmla="*/ 1201484 h 2832735"/>
                <a:gd name="connsiteX2701" fmla="*/ 3337931 w 4562162"/>
                <a:gd name="connsiteY2701" fmla="*/ 1208932 h 2832735"/>
                <a:gd name="connsiteX2702" fmla="*/ 3333236 w 4562162"/>
                <a:gd name="connsiteY2702" fmla="*/ 1207370 h 2832735"/>
                <a:gd name="connsiteX2703" fmla="*/ 3329873 w 4562162"/>
                <a:gd name="connsiteY2703" fmla="*/ 1201579 h 2832735"/>
                <a:gd name="connsiteX2704" fmla="*/ 3334998 w 4562162"/>
                <a:gd name="connsiteY2704" fmla="*/ 1201007 h 2832735"/>
                <a:gd name="connsiteX2705" fmla="*/ 3341055 w 4562162"/>
                <a:gd name="connsiteY2705" fmla="*/ 1197483 h 2832735"/>
                <a:gd name="connsiteX2706" fmla="*/ 3346104 w 4562162"/>
                <a:gd name="connsiteY2706" fmla="*/ 1190720 h 2832735"/>
                <a:gd name="connsiteX2707" fmla="*/ 3349342 w 4562162"/>
                <a:gd name="connsiteY2707" fmla="*/ 1189482 h 2832735"/>
                <a:gd name="connsiteX2708" fmla="*/ 3357772 w 4562162"/>
                <a:gd name="connsiteY2708" fmla="*/ 1189796 h 2832735"/>
                <a:gd name="connsiteX2709" fmla="*/ 3364573 w 4562162"/>
                <a:gd name="connsiteY2709" fmla="*/ 1192502 h 2832735"/>
                <a:gd name="connsiteX2710" fmla="*/ 3385089 w 4562162"/>
                <a:gd name="connsiteY2710" fmla="*/ 1193597 h 2832735"/>
                <a:gd name="connsiteX2711" fmla="*/ 3385575 w 4562162"/>
                <a:gd name="connsiteY2711" fmla="*/ 1185424 h 2832735"/>
                <a:gd name="connsiteX2712" fmla="*/ 3381041 w 4562162"/>
                <a:gd name="connsiteY2712" fmla="*/ 1182843 h 2832735"/>
                <a:gd name="connsiteX2713" fmla="*/ 3371173 w 4562162"/>
                <a:gd name="connsiteY2713" fmla="*/ 1180538 h 2832735"/>
                <a:gd name="connsiteX2714" fmla="*/ 3365068 w 4562162"/>
                <a:gd name="connsiteY2714" fmla="*/ 1176566 h 2832735"/>
                <a:gd name="connsiteX2715" fmla="*/ 3357400 w 4562162"/>
                <a:gd name="connsiteY2715" fmla="*/ 1174061 h 2832735"/>
                <a:gd name="connsiteX2716" fmla="*/ 3340542 w 4562162"/>
                <a:gd name="connsiteY2716" fmla="*/ 1170508 h 2832735"/>
                <a:gd name="connsiteX2717" fmla="*/ 3333464 w 4562162"/>
                <a:gd name="connsiteY2717" fmla="*/ 1167546 h 2832735"/>
                <a:gd name="connsiteX2718" fmla="*/ 3316815 w 4562162"/>
                <a:gd name="connsiteY2718" fmla="*/ 1164831 h 2832735"/>
                <a:gd name="connsiteX2719" fmla="*/ 3312395 w 4562162"/>
                <a:gd name="connsiteY2719" fmla="*/ 1162583 h 2832735"/>
                <a:gd name="connsiteX2720" fmla="*/ 3273524 w 4562162"/>
                <a:gd name="connsiteY2720" fmla="*/ 1160564 h 2832735"/>
                <a:gd name="connsiteX2721" fmla="*/ 3259007 w 4562162"/>
                <a:gd name="connsiteY2721" fmla="*/ 1154440 h 2832735"/>
                <a:gd name="connsiteX2722" fmla="*/ 3253425 w 4562162"/>
                <a:gd name="connsiteY2722" fmla="*/ 1148191 h 2832735"/>
                <a:gd name="connsiteX2723" fmla="*/ 3240024 w 4562162"/>
                <a:gd name="connsiteY2723" fmla="*/ 1145181 h 2832735"/>
                <a:gd name="connsiteX2724" fmla="*/ 3237347 w 4562162"/>
                <a:gd name="connsiteY2724" fmla="*/ 1145267 h 2832735"/>
                <a:gd name="connsiteX2725" fmla="*/ 3236490 w 4562162"/>
                <a:gd name="connsiteY2725" fmla="*/ 1146934 h 2832735"/>
                <a:gd name="connsiteX2726" fmla="*/ 3235861 w 4562162"/>
                <a:gd name="connsiteY2726" fmla="*/ 1149544 h 2832735"/>
                <a:gd name="connsiteX2727" fmla="*/ 3244425 w 4562162"/>
                <a:gd name="connsiteY2727" fmla="*/ 1160897 h 2832735"/>
                <a:gd name="connsiteX2728" fmla="*/ 3244701 w 4562162"/>
                <a:gd name="connsiteY2728" fmla="*/ 1168698 h 2832735"/>
                <a:gd name="connsiteX2729" fmla="*/ 3247272 w 4562162"/>
                <a:gd name="connsiteY2729" fmla="*/ 1172547 h 2832735"/>
                <a:gd name="connsiteX2730" fmla="*/ 3237262 w 4562162"/>
                <a:gd name="connsiteY2730" fmla="*/ 1178605 h 2832735"/>
                <a:gd name="connsiteX2731" fmla="*/ 3230461 w 4562162"/>
                <a:gd name="connsiteY2731" fmla="*/ 1180900 h 2832735"/>
                <a:gd name="connsiteX2732" fmla="*/ 3207753 w 4562162"/>
                <a:gd name="connsiteY2732" fmla="*/ 1180633 h 2832735"/>
                <a:gd name="connsiteX2733" fmla="*/ 3204353 w 4562162"/>
                <a:gd name="connsiteY2733" fmla="*/ 1183262 h 2832735"/>
                <a:gd name="connsiteX2734" fmla="*/ 3195447 w 4562162"/>
                <a:gd name="connsiteY2734" fmla="*/ 1195340 h 2832735"/>
                <a:gd name="connsiteX2735" fmla="*/ 3195561 w 4562162"/>
                <a:gd name="connsiteY2735" fmla="*/ 1201084 h 2832735"/>
                <a:gd name="connsiteX2736" fmla="*/ 3196399 w 4562162"/>
                <a:gd name="connsiteY2736" fmla="*/ 1209913 h 2832735"/>
                <a:gd name="connsiteX2737" fmla="*/ 3203201 w 4562162"/>
                <a:gd name="connsiteY2737" fmla="*/ 1209913 h 2832735"/>
                <a:gd name="connsiteX2738" fmla="*/ 3205200 w 4562162"/>
                <a:gd name="connsiteY2738" fmla="*/ 1206056 h 2832735"/>
                <a:gd name="connsiteX2739" fmla="*/ 3208182 w 4562162"/>
                <a:gd name="connsiteY2739" fmla="*/ 1204484 h 2832735"/>
                <a:gd name="connsiteX2740" fmla="*/ 3222012 w 4562162"/>
                <a:gd name="connsiteY2740" fmla="*/ 1205884 h 2832735"/>
                <a:gd name="connsiteX2741" fmla="*/ 3223431 w 4562162"/>
                <a:gd name="connsiteY2741" fmla="*/ 1207484 h 2832735"/>
                <a:gd name="connsiteX2742" fmla="*/ 3218793 w 4562162"/>
                <a:gd name="connsiteY2742" fmla="*/ 1210037 h 2832735"/>
                <a:gd name="connsiteX2743" fmla="*/ 3214325 w 4562162"/>
                <a:gd name="connsiteY2743" fmla="*/ 1211218 h 2832735"/>
                <a:gd name="connsiteX2744" fmla="*/ 3208791 w 4562162"/>
                <a:gd name="connsiteY2744" fmla="*/ 1224258 h 2832735"/>
                <a:gd name="connsiteX2745" fmla="*/ 3201286 w 4562162"/>
                <a:gd name="connsiteY2745" fmla="*/ 1228315 h 2832735"/>
                <a:gd name="connsiteX2746" fmla="*/ 3206449 w 4562162"/>
                <a:gd name="connsiteY2746" fmla="*/ 1230440 h 2832735"/>
                <a:gd name="connsiteX2747" fmla="*/ 3211011 w 4562162"/>
                <a:gd name="connsiteY2747" fmla="*/ 1234031 h 2832735"/>
                <a:gd name="connsiteX2748" fmla="*/ 3210268 w 4562162"/>
                <a:gd name="connsiteY2748" fmla="*/ 1249804 h 2832735"/>
                <a:gd name="connsiteX2749" fmla="*/ 3216783 w 4562162"/>
                <a:gd name="connsiteY2749" fmla="*/ 1261910 h 2832735"/>
                <a:gd name="connsiteX2750" fmla="*/ 3218002 w 4562162"/>
                <a:gd name="connsiteY2750" fmla="*/ 1267482 h 2832735"/>
                <a:gd name="connsiteX2751" fmla="*/ 3208591 w 4562162"/>
                <a:gd name="connsiteY2751" fmla="*/ 1267673 h 2832735"/>
                <a:gd name="connsiteX2752" fmla="*/ 3200257 w 4562162"/>
                <a:gd name="connsiteY2752" fmla="*/ 1271416 h 2832735"/>
                <a:gd name="connsiteX2753" fmla="*/ 3197285 w 4562162"/>
                <a:gd name="connsiteY2753" fmla="*/ 1271416 h 2832735"/>
                <a:gd name="connsiteX2754" fmla="*/ 3191827 w 4562162"/>
                <a:gd name="connsiteY2754" fmla="*/ 1262053 h 2832735"/>
                <a:gd name="connsiteX2755" fmla="*/ 3185817 w 4562162"/>
                <a:gd name="connsiteY2755" fmla="*/ 1255881 h 2832735"/>
                <a:gd name="connsiteX2756" fmla="*/ 3182865 w 4562162"/>
                <a:gd name="connsiteY2756" fmla="*/ 1255386 h 2832735"/>
                <a:gd name="connsiteX2757" fmla="*/ 3178997 w 4562162"/>
                <a:gd name="connsiteY2757" fmla="*/ 1261482 h 2832735"/>
                <a:gd name="connsiteX2758" fmla="*/ 3173463 w 4562162"/>
                <a:gd name="connsiteY2758" fmla="*/ 1258100 h 2832735"/>
                <a:gd name="connsiteX2759" fmla="*/ 3171225 w 4562162"/>
                <a:gd name="connsiteY2759" fmla="*/ 1258643 h 2832735"/>
                <a:gd name="connsiteX2760" fmla="*/ 3168129 w 4562162"/>
                <a:gd name="connsiteY2760" fmla="*/ 1261196 h 2832735"/>
                <a:gd name="connsiteX2761" fmla="*/ 3166262 w 4562162"/>
                <a:gd name="connsiteY2761" fmla="*/ 1264587 h 2832735"/>
                <a:gd name="connsiteX2762" fmla="*/ 3164853 w 4562162"/>
                <a:gd name="connsiteY2762" fmla="*/ 1269844 h 2832735"/>
                <a:gd name="connsiteX2763" fmla="*/ 3163033 w 4562162"/>
                <a:gd name="connsiteY2763" fmla="*/ 1272683 h 2832735"/>
                <a:gd name="connsiteX2764" fmla="*/ 3162795 w 4562162"/>
                <a:gd name="connsiteY2764" fmla="*/ 1276512 h 2832735"/>
                <a:gd name="connsiteX2765" fmla="*/ 3165567 w 4562162"/>
                <a:gd name="connsiteY2765" fmla="*/ 1278236 h 2832735"/>
                <a:gd name="connsiteX2766" fmla="*/ 3167577 w 4562162"/>
                <a:gd name="connsiteY2766" fmla="*/ 1278636 h 2832735"/>
                <a:gd name="connsiteX2767" fmla="*/ 3173368 w 4562162"/>
                <a:gd name="connsiteY2767" fmla="*/ 1281398 h 2832735"/>
                <a:gd name="connsiteX2768" fmla="*/ 3167396 w 4562162"/>
                <a:gd name="connsiteY2768" fmla="*/ 1282903 h 2832735"/>
                <a:gd name="connsiteX2769" fmla="*/ 3165844 w 4562162"/>
                <a:gd name="connsiteY2769" fmla="*/ 1284703 h 2832735"/>
                <a:gd name="connsiteX2770" fmla="*/ 3165310 w 4562162"/>
                <a:gd name="connsiteY2770" fmla="*/ 1286790 h 2832735"/>
                <a:gd name="connsiteX2771" fmla="*/ 3160795 w 4562162"/>
                <a:gd name="connsiteY2771" fmla="*/ 1289609 h 2832735"/>
                <a:gd name="connsiteX2772" fmla="*/ 3162348 w 4562162"/>
                <a:gd name="connsiteY2772" fmla="*/ 1292323 h 2832735"/>
                <a:gd name="connsiteX2773" fmla="*/ 3164262 w 4562162"/>
                <a:gd name="connsiteY2773" fmla="*/ 1294429 h 2832735"/>
                <a:gd name="connsiteX2774" fmla="*/ 3164748 w 4562162"/>
                <a:gd name="connsiteY2774" fmla="*/ 1296572 h 2832735"/>
                <a:gd name="connsiteX2775" fmla="*/ 3163357 w 4562162"/>
                <a:gd name="connsiteY2775" fmla="*/ 1297343 h 2832735"/>
                <a:gd name="connsiteX2776" fmla="*/ 3159576 w 4562162"/>
                <a:gd name="connsiteY2776" fmla="*/ 1294819 h 2832735"/>
                <a:gd name="connsiteX2777" fmla="*/ 3155633 w 4562162"/>
                <a:gd name="connsiteY2777" fmla="*/ 1291152 h 2832735"/>
                <a:gd name="connsiteX2778" fmla="*/ 3149413 w 4562162"/>
                <a:gd name="connsiteY2778" fmla="*/ 1283599 h 2832735"/>
                <a:gd name="connsiteX2779" fmla="*/ 3146679 w 4562162"/>
                <a:gd name="connsiteY2779" fmla="*/ 1278560 h 2832735"/>
                <a:gd name="connsiteX2780" fmla="*/ 3141345 w 4562162"/>
                <a:gd name="connsiteY2780" fmla="*/ 1273855 h 2832735"/>
                <a:gd name="connsiteX2781" fmla="*/ 3122371 w 4562162"/>
                <a:gd name="connsiteY2781" fmla="*/ 1260796 h 2832735"/>
                <a:gd name="connsiteX2782" fmla="*/ 3113932 w 4562162"/>
                <a:gd name="connsiteY2782" fmla="*/ 1256662 h 2832735"/>
                <a:gd name="connsiteX2783" fmla="*/ 3108436 w 4562162"/>
                <a:gd name="connsiteY2783" fmla="*/ 1255728 h 2832735"/>
                <a:gd name="connsiteX2784" fmla="*/ 3099730 w 4562162"/>
                <a:gd name="connsiteY2784" fmla="*/ 1257443 h 2832735"/>
                <a:gd name="connsiteX2785" fmla="*/ 3094387 w 4562162"/>
                <a:gd name="connsiteY2785" fmla="*/ 1263091 h 2832735"/>
                <a:gd name="connsiteX2786" fmla="*/ 3085386 w 4562162"/>
                <a:gd name="connsiteY2786" fmla="*/ 1265492 h 2832735"/>
                <a:gd name="connsiteX2787" fmla="*/ 3079804 w 4562162"/>
                <a:gd name="connsiteY2787" fmla="*/ 1270064 h 2832735"/>
                <a:gd name="connsiteX2788" fmla="*/ 3076832 w 4562162"/>
                <a:gd name="connsiteY2788" fmla="*/ 1276255 h 2832735"/>
                <a:gd name="connsiteX2789" fmla="*/ 3060792 w 4562162"/>
                <a:gd name="connsiteY2789" fmla="*/ 1276912 h 2832735"/>
                <a:gd name="connsiteX2790" fmla="*/ 3049724 w 4562162"/>
                <a:gd name="connsiteY2790" fmla="*/ 1272283 h 2832735"/>
                <a:gd name="connsiteX2791" fmla="*/ 3042704 w 4562162"/>
                <a:gd name="connsiteY2791" fmla="*/ 1267511 h 2832735"/>
                <a:gd name="connsiteX2792" fmla="*/ 3034808 w 4562162"/>
                <a:gd name="connsiteY2792" fmla="*/ 1257748 h 2832735"/>
                <a:gd name="connsiteX2793" fmla="*/ 3027026 w 4562162"/>
                <a:gd name="connsiteY2793" fmla="*/ 1245127 h 2832735"/>
                <a:gd name="connsiteX2794" fmla="*/ 3026064 w 4562162"/>
                <a:gd name="connsiteY2794" fmla="*/ 1244070 h 2832735"/>
                <a:gd name="connsiteX2795" fmla="*/ 3025121 w 4562162"/>
                <a:gd name="connsiteY2795" fmla="*/ 1241412 h 2832735"/>
                <a:gd name="connsiteX2796" fmla="*/ 3023721 w 4562162"/>
                <a:gd name="connsiteY2796" fmla="*/ 1235173 h 2832735"/>
                <a:gd name="connsiteX2797" fmla="*/ 3022063 w 4562162"/>
                <a:gd name="connsiteY2797" fmla="*/ 1230487 h 2832735"/>
                <a:gd name="connsiteX2798" fmla="*/ 3019615 w 4562162"/>
                <a:gd name="connsiteY2798" fmla="*/ 1233126 h 2832735"/>
                <a:gd name="connsiteX2799" fmla="*/ 3013291 w 4562162"/>
                <a:gd name="connsiteY2799" fmla="*/ 1247604 h 2832735"/>
                <a:gd name="connsiteX2800" fmla="*/ 3010672 w 4562162"/>
                <a:gd name="connsiteY2800" fmla="*/ 1254700 h 2832735"/>
                <a:gd name="connsiteX2801" fmla="*/ 3007233 w 4562162"/>
                <a:gd name="connsiteY2801" fmla="*/ 1268111 h 2832735"/>
                <a:gd name="connsiteX2802" fmla="*/ 3004680 w 4562162"/>
                <a:gd name="connsiteY2802" fmla="*/ 1279331 h 2832735"/>
                <a:gd name="connsiteX2803" fmla="*/ 3004337 w 4562162"/>
                <a:gd name="connsiteY2803" fmla="*/ 1284084 h 2832735"/>
                <a:gd name="connsiteX2804" fmla="*/ 3005528 w 4562162"/>
                <a:gd name="connsiteY2804" fmla="*/ 1288180 h 2832735"/>
                <a:gd name="connsiteX2805" fmla="*/ 3002090 w 4562162"/>
                <a:gd name="connsiteY2805" fmla="*/ 1291609 h 2832735"/>
                <a:gd name="connsiteX2806" fmla="*/ 2998413 w 4562162"/>
                <a:gd name="connsiteY2806" fmla="*/ 1299982 h 2832735"/>
                <a:gd name="connsiteX2807" fmla="*/ 2992879 w 4562162"/>
                <a:gd name="connsiteY2807" fmla="*/ 1316422 h 2832735"/>
                <a:gd name="connsiteX2808" fmla="*/ 2989412 w 4562162"/>
                <a:gd name="connsiteY2808" fmla="*/ 1322356 h 2832735"/>
                <a:gd name="connsiteX2809" fmla="*/ 2985030 w 4562162"/>
                <a:gd name="connsiteY2809" fmla="*/ 1327452 h 2832735"/>
                <a:gd name="connsiteX2810" fmla="*/ 2982058 w 4562162"/>
                <a:gd name="connsiteY2810" fmla="*/ 1329347 h 2832735"/>
                <a:gd name="connsiteX2811" fmla="*/ 2978429 w 4562162"/>
                <a:gd name="connsiteY2811" fmla="*/ 1329033 h 2832735"/>
                <a:gd name="connsiteX2812" fmla="*/ 2975124 w 4562162"/>
                <a:gd name="connsiteY2812" fmla="*/ 1324375 h 2832735"/>
                <a:gd name="connsiteX2813" fmla="*/ 2973352 w 4562162"/>
                <a:gd name="connsiteY2813" fmla="*/ 1313593 h 2832735"/>
                <a:gd name="connsiteX2814" fmla="*/ 2971352 w 4562162"/>
                <a:gd name="connsiteY2814" fmla="*/ 1311431 h 2832735"/>
                <a:gd name="connsiteX2815" fmla="*/ 2968981 w 4562162"/>
                <a:gd name="connsiteY2815" fmla="*/ 1317479 h 2832735"/>
                <a:gd name="connsiteX2816" fmla="*/ 2965466 w 4562162"/>
                <a:gd name="connsiteY2816" fmla="*/ 1317136 h 2832735"/>
                <a:gd name="connsiteX2817" fmla="*/ 2958627 w 4562162"/>
                <a:gd name="connsiteY2817" fmla="*/ 1312659 h 2832735"/>
                <a:gd name="connsiteX2818" fmla="*/ 2951807 w 4562162"/>
                <a:gd name="connsiteY2818" fmla="*/ 1302963 h 2832735"/>
                <a:gd name="connsiteX2819" fmla="*/ 2944749 w 4562162"/>
                <a:gd name="connsiteY2819" fmla="*/ 1298496 h 2832735"/>
                <a:gd name="connsiteX2820" fmla="*/ 2934795 w 4562162"/>
                <a:gd name="connsiteY2820" fmla="*/ 1274769 h 2832735"/>
                <a:gd name="connsiteX2821" fmla="*/ 2930376 w 4562162"/>
                <a:gd name="connsiteY2821" fmla="*/ 1266035 h 2832735"/>
                <a:gd name="connsiteX2822" fmla="*/ 2927966 w 4562162"/>
                <a:gd name="connsiteY2822" fmla="*/ 1258938 h 2832735"/>
                <a:gd name="connsiteX2823" fmla="*/ 2922308 w 4562162"/>
                <a:gd name="connsiteY2823" fmla="*/ 1258186 h 2832735"/>
                <a:gd name="connsiteX2824" fmla="*/ 2920184 w 4562162"/>
                <a:gd name="connsiteY2824" fmla="*/ 1252957 h 2832735"/>
                <a:gd name="connsiteX2825" fmla="*/ 2923013 w 4562162"/>
                <a:gd name="connsiteY2825" fmla="*/ 1249204 h 2832735"/>
                <a:gd name="connsiteX2826" fmla="*/ 2930633 w 4562162"/>
                <a:gd name="connsiteY2826" fmla="*/ 1246032 h 2832735"/>
                <a:gd name="connsiteX2827" fmla="*/ 2936701 w 4562162"/>
                <a:gd name="connsiteY2827" fmla="*/ 1246508 h 2832735"/>
                <a:gd name="connsiteX2828" fmla="*/ 2932176 w 4562162"/>
                <a:gd name="connsiteY2828" fmla="*/ 1237021 h 2832735"/>
                <a:gd name="connsiteX2829" fmla="*/ 2929995 w 4562162"/>
                <a:gd name="connsiteY2829" fmla="*/ 1231287 h 2832735"/>
                <a:gd name="connsiteX2830" fmla="*/ 2927623 w 4562162"/>
                <a:gd name="connsiteY2830" fmla="*/ 1228163 h 2832735"/>
                <a:gd name="connsiteX2831" fmla="*/ 2928499 w 4562162"/>
                <a:gd name="connsiteY2831" fmla="*/ 1234583 h 2832735"/>
                <a:gd name="connsiteX2832" fmla="*/ 2927499 w 4562162"/>
                <a:gd name="connsiteY2832" fmla="*/ 1239212 h 2832735"/>
                <a:gd name="connsiteX2833" fmla="*/ 2925451 w 4562162"/>
                <a:gd name="connsiteY2833" fmla="*/ 1242822 h 2832735"/>
                <a:gd name="connsiteX2834" fmla="*/ 2922022 w 4562162"/>
                <a:gd name="connsiteY2834" fmla="*/ 1245137 h 2832735"/>
                <a:gd name="connsiteX2835" fmla="*/ 2907240 w 4562162"/>
                <a:gd name="connsiteY2835" fmla="*/ 1216466 h 2832735"/>
                <a:gd name="connsiteX2836" fmla="*/ 2898353 w 4562162"/>
                <a:gd name="connsiteY2836" fmla="*/ 1202360 h 2832735"/>
                <a:gd name="connsiteX2837" fmla="*/ 2893409 w 4562162"/>
                <a:gd name="connsiteY2837" fmla="*/ 1197245 h 2832735"/>
                <a:gd name="connsiteX2838" fmla="*/ 2890323 w 4562162"/>
                <a:gd name="connsiteY2838" fmla="*/ 1187987 h 2832735"/>
                <a:gd name="connsiteX2839" fmla="*/ 2892390 w 4562162"/>
                <a:gd name="connsiteY2839" fmla="*/ 1186148 h 2832735"/>
                <a:gd name="connsiteX2840" fmla="*/ 2902905 w 4562162"/>
                <a:gd name="connsiteY2840" fmla="*/ 1197121 h 2832735"/>
                <a:gd name="connsiteX2841" fmla="*/ 2910345 w 4562162"/>
                <a:gd name="connsiteY2841" fmla="*/ 1202741 h 2832735"/>
                <a:gd name="connsiteX2842" fmla="*/ 2922632 w 4562162"/>
                <a:gd name="connsiteY2842" fmla="*/ 1217228 h 2832735"/>
                <a:gd name="connsiteX2843" fmla="*/ 2931957 w 4562162"/>
                <a:gd name="connsiteY2843" fmla="*/ 1216133 h 2832735"/>
                <a:gd name="connsiteX2844" fmla="*/ 2935348 w 4562162"/>
                <a:gd name="connsiteY2844" fmla="*/ 1209666 h 2832735"/>
                <a:gd name="connsiteX2845" fmla="*/ 2935376 w 4562162"/>
                <a:gd name="connsiteY2845" fmla="*/ 1196597 h 2832735"/>
                <a:gd name="connsiteX2846" fmla="*/ 2931900 w 4562162"/>
                <a:gd name="connsiteY2846" fmla="*/ 1185815 h 2832735"/>
                <a:gd name="connsiteX2847" fmla="*/ 2927489 w 4562162"/>
                <a:gd name="connsiteY2847" fmla="*/ 1181557 h 2832735"/>
                <a:gd name="connsiteX2848" fmla="*/ 2912326 w 4562162"/>
                <a:gd name="connsiteY2848" fmla="*/ 1180662 h 2832735"/>
                <a:gd name="connsiteX2849" fmla="*/ 2908821 w 4562162"/>
                <a:gd name="connsiteY2849" fmla="*/ 1177166 h 2832735"/>
                <a:gd name="connsiteX2850" fmla="*/ 2911240 w 4562162"/>
                <a:gd name="connsiteY2850" fmla="*/ 1176080 h 2832735"/>
                <a:gd name="connsiteX2851" fmla="*/ 2914583 w 4562162"/>
                <a:gd name="connsiteY2851" fmla="*/ 1175833 h 2832735"/>
                <a:gd name="connsiteX2852" fmla="*/ 2919441 w 4562162"/>
                <a:gd name="connsiteY2852" fmla="*/ 1172642 h 2832735"/>
                <a:gd name="connsiteX2853" fmla="*/ 2927528 w 4562162"/>
                <a:gd name="connsiteY2853" fmla="*/ 1164498 h 2832735"/>
                <a:gd name="connsiteX2854" fmla="*/ 2931081 w 4562162"/>
                <a:gd name="connsiteY2854" fmla="*/ 1161964 h 2832735"/>
                <a:gd name="connsiteX2855" fmla="*/ 2930500 w 4562162"/>
                <a:gd name="connsiteY2855" fmla="*/ 1155611 h 2832735"/>
                <a:gd name="connsiteX2856" fmla="*/ 2924842 w 4562162"/>
                <a:gd name="connsiteY2856" fmla="*/ 1146867 h 2832735"/>
                <a:gd name="connsiteX2857" fmla="*/ 2915659 w 4562162"/>
                <a:gd name="connsiteY2857" fmla="*/ 1145648 h 2832735"/>
                <a:gd name="connsiteX2858" fmla="*/ 2913659 w 4562162"/>
                <a:gd name="connsiteY2858" fmla="*/ 1144800 h 2832735"/>
                <a:gd name="connsiteX2859" fmla="*/ 2917298 w 4562162"/>
                <a:gd name="connsiteY2859" fmla="*/ 1140428 h 2832735"/>
                <a:gd name="connsiteX2860" fmla="*/ 2920460 w 4562162"/>
                <a:gd name="connsiteY2860" fmla="*/ 1137752 h 2832735"/>
                <a:gd name="connsiteX2861" fmla="*/ 2925823 w 4562162"/>
                <a:gd name="connsiteY2861" fmla="*/ 1131094 h 2832735"/>
                <a:gd name="connsiteX2862" fmla="*/ 2927070 w 4562162"/>
                <a:gd name="connsiteY2862" fmla="*/ 1124941 h 2832735"/>
                <a:gd name="connsiteX2863" fmla="*/ 2925966 w 4562162"/>
                <a:gd name="connsiteY2863" fmla="*/ 1125388 h 2832735"/>
                <a:gd name="connsiteX2864" fmla="*/ 2922070 w 4562162"/>
                <a:gd name="connsiteY2864" fmla="*/ 1125103 h 2832735"/>
                <a:gd name="connsiteX2865" fmla="*/ 2920956 w 4562162"/>
                <a:gd name="connsiteY2865" fmla="*/ 1122455 h 2832735"/>
                <a:gd name="connsiteX2866" fmla="*/ 2921413 w 4562162"/>
                <a:gd name="connsiteY2866" fmla="*/ 1117759 h 2832735"/>
                <a:gd name="connsiteX2867" fmla="*/ 2917193 w 4562162"/>
                <a:gd name="connsiteY2867" fmla="*/ 1113768 h 2832735"/>
                <a:gd name="connsiteX2868" fmla="*/ 2913355 w 4562162"/>
                <a:gd name="connsiteY2868" fmla="*/ 1111082 h 2832735"/>
                <a:gd name="connsiteX2869" fmla="*/ 2904554 w 4562162"/>
                <a:gd name="connsiteY2869" fmla="*/ 1110615 h 2832735"/>
                <a:gd name="connsiteX2870" fmla="*/ 2904725 w 4562162"/>
                <a:gd name="connsiteY2870" fmla="*/ 1107529 h 2832735"/>
                <a:gd name="connsiteX2871" fmla="*/ 2905191 w 4562162"/>
                <a:gd name="connsiteY2871" fmla="*/ 1104748 h 2832735"/>
                <a:gd name="connsiteX2872" fmla="*/ 2901449 w 4562162"/>
                <a:gd name="connsiteY2872" fmla="*/ 1102719 h 2832735"/>
                <a:gd name="connsiteX2873" fmla="*/ 2898353 w 4562162"/>
                <a:gd name="connsiteY2873" fmla="*/ 1099137 h 2832735"/>
                <a:gd name="connsiteX2874" fmla="*/ 2897581 w 4562162"/>
                <a:gd name="connsiteY2874" fmla="*/ 1095880 h 2832735"/>
                <a:gd name="connsiteX2875" fmla="*/ 2896467 w 4562162"/>
                <a:gd name="connsiteY2875" fmla="*/ 1094013 h 2832735"/>
                <a:gd name="connsiteX2876" fmla="*/ 2890723 w 4562162"/>
                <a:gd name="connsiteY2876" fmla="*/ 1090632 h 2832735"/>
                <a:gd name="connsiteX2877" fmla="*/ 2871768 w 4562162"/>
                <a:gd name="connsiteY2877" fmla="*/ 1084431 h 2832735"/>
                <a:gd name="connsiteX2878" fmla="*/ 2869739 w 4562162"/>
                <a:gd name="connsiteY2878" fmla="*/ 1086241 h 2832735"/>
                <a:gd name="connsiteX2879" fmla="*/ 2866615 w 4562162"/>
                <a:gd name="connsiteY2879" fmla="*/ 1095070 h 2832735"/>
                <a:gd name="connsiteX2880" fmla="*/ 2858967 w 4562162"/>
                <a:gd name="connsiteY2880" fmla="*/ 1104348 h 2832735"/>
                <a:gd name="connsiteX2881" fmla="*/ 2853175 w 4562162"/>
                <a:gd name="connsiteY2881" fmla="*/ 1099328 h 2832735"/>
                <a:gd name="connsiteX2882" fmla="*/ 2852023 w 4562162"/>
                <a:gd name="connsiteY2882" fmla="*/ 1098823 h 2832735"/>
                <a:gd name="connsiteX2883" fmla="*/ 2851080 w 4562162"/>
                <a:gd name="connsiteY2883" fmla="*/ 1096432 h 2832735"/>
                <a:gd name="connsiteX2884" fmla="*/ 2852461 w 4562162"/>
                <a:gd name="connsiteY2884" fmla="*/ 1092318 h 2832735"/>
                <a:gd name="connsiteX2885" fmla="*/ 2853433 w 4562162"/>
                <a:gd name="connsiteY2885" fmla="*/ 1088317 h 2832735"/>
                <a:gd name="connsiteX2886" fmla="*/ 2852118 w 4562162"/>
                <a:gd name="connsiteY2886" fmla="*/ 1085459 h 2832735"/>
                <a:gd name="connsiteX2887" fmla="*/ 2851013 w 4562162"/>
                <a:gd name="connsiteY2887" fmla="*/ 1084374 h 2832735"/>
                <a:gd name="connsiteX2888" fmla="*/ 2847080 w 4562162"/>
                <a:gd name="connsiteY2888" fmla="*/ 1087269 h 2832735"/>
                <a:gd name="connsiteX2889" fmla="*/ 2841212 w 4562162"/>
                <a:gd name="connsiteY2889" fmla="*/ 1089098 h 2832735"/>
                <a:gd name="connsiteX2890" fmla="*/ 2838716 w 4562162"/>
                <a:gd name="connsiteY2890" fmla="*/ 1091879 h 2832735"/>
                <a:gd name="connsiteX2891" fmla="*/ 2833478 w 4562162"/>
                <a:gd name="connsiteY2891" fmla="*/ 1093851 h 2832735"/>
                <a:gd name="connsiteX2892" fmla="*/ 2833973 w 4562162"/>
                <a:gd name="connsiteY2892" fmla="*/ 1086974 h 2832735"/>
                <a:gd name="connsiteX2893" fmla="*/ 2812028 w 4562162"/>
                <a:gd name="connsiteY2893" fmla="*/ 1068867 h 2832735"/>
                <a:gd name="connsiteX2894" fmla="*/ 2805208 w 4562162"/>
                <a:gd name="connsiteY2894" fmla="*/ 1065095 h 2832735"/>
                <a:gd name="connsiteX2895" fmla="*/ 2801112 w 4562162"/>
                <a:gd name="connsiteY2895" fmla="*/ 1064752 h 2832735"/>
                <a:gd name="connsiteX2896" fmla="*/ 2791254 w 4562162"/>
                <a:gd name="connsiteY2896" fmla="*/ 1068810 h 2832735"/>
                <a:gd name="connsiteX2897" fmla="*/ 2788977 w 4562162"/>
                <a:gd name="connsiteY2897" fmla="*/ 1071001 h 2832735"/>
                <a:gd name="connsiteX2898" fmla="*/ 2785310 w 4562162"/>
                <a:gd name="connsiteY2898" fmla="*/ 1076935 h 2832735"/>
                <a:gd name="connsiteX2899" fmla="*/ 2777138 w 4562162"/>
                <a:gd name="connsiteY2899" fmla="*/ 1073182 h 2832735"/>
                <a:gd name="connsiteX2900" fmla="*/ 2775137 w 4562162"/>
                <a:gd name="connsiteY2900" fmla="*/ 1075982 h 2832735"/>
                <a:gd name="connsiteX2901" fmla="*/ 2772165 w 4562162"/>
                <a:gd name="connsiteY2901" fmla="*/ 1085812 h 2832735"/>
                <a:gd name="connsiteX2902" fmla="*/ 2772632 w 4562162"/>
                <a:gd name="connsiteY2902" fmla="*/ 1095404 h 2832735"/>
                <a:gd name="connsiteX2903" fmla="*/ 2773509 w 4562162"/>
                <a:gd name="connsiteY2903" fmla="*/ 1098052 h 2832735"/>
                <a:gd name="connsiteX2904" fmla="*/ 2774270 w 4562162"/>
                <a:gd name="connsiteY2904" fmla="*/ 1103205 h 2832735"/>
                <a:gd name="connsiteX2905" fmla="*/ 2777404 w 4562162"/>
                <a:gd name="connsiteY2905" fmla="*/ 1111168 h 2832735"/>
                <a:gd name="connsiteX2906" fmla="*/ 2780643 w 4562162"/>
                <a:gd name="connsiteY2906" fmla="*/ 1117502 h 2832735"/>
                <a:gd name="connsiteX2907" fmla="*/ 2779309 w 4562162"/>
                <a:gd name="connsiteY2907" fmla="*/ 1118968 h 2832735"/>
                <a:gd name="connsiteX2908" fmla="*/ 2777957 w 4562162"/>
                <a:gd name="connsiteY2908" fmla="*/ 1119378 h 2832735"/>
                <a:gd name="connsiteX2909" fmla="*/ 2776347 w 4562162"/>
                <a:gd name="connsiteY2909" fmla="*/ 1122026 h 2832735"/>
                <a:gd name="connsiteX2910" fmla="*/ 2774823 w 4562162"/>
                <a:gd name="connsiteY2910" fmla="*/ 1127408 h 2832735"/>
                <a:gd name="connsiteX2911" fmla="*/ 2772051 w 4562162"/>
                <a:gd name="connsiteY2911" fmla="*/ 1135094 h 2832735"/>
                <a:gd name="connsiteX2912" fmla="*/ 2768289 w 4562162"/>
                <a:gd name="connsiteY2912" fmla="*/ 1139381 h 2832735"/>
                <a:gd name="connsiteX2913" fmla="*/ 2763984 w 4562162"/>
                <a:gd name="connsiteY2913" fmla="*/ 1138485 h 2832735"/>
                <a:gd name="connsiteX2914" fmla="*/ 2753716 w 4562162"/>
                <a:gd name="connsiteY2914" fmla="*/ 1132704 h 2832735"/>
                <a:gd name="connsiteX2915" fmla="*/ 2751353 w 4562162"/>
                <a:gd name="connsiteY2915" fmla="*/ 1133732 h 2832735"/>
                <a:gd name="connsiteX2916" fmla="*/ 2750696 w 4562162"/>
                <a:gd name="connsiteY2916" fmla="*/ 1137933 h 2832735"/>
                <a:gd name="connsiteX2917" fmla="*/ 2756821 w 4562162"/>
                <a:gd name="connsiteY2917" fmla="*/ 1141514 h 2832735"/>
                <a:gd name="connsiteX2918" fmla="*/ 2757383 w 4562162"/>
                <a:gd name="connsiteY2918" fmla="*/ 1143772 h 2832735"/>
                <a:gd name="connsiteX2919" fmla="*/ 2755782 w 4562162"/>
                <a:gd name="connsiteY2919" fmla="*/ 1145200 h 2832735"/>
                <a:gd name="connsiteX2920" fmla="*/ 2751648 w 4562162"/>
                <a:gd name="connsiteY2920" fmla="*/ 1146382 h 2832735"/>
                <a:gd name="connsiteX2921" fmla="*/ 2744238 w 4562162"/>
                <a:gd name="connsiteY2921" fmla="*/ 1146134 h 2832735"/>
                <a:gd name="connsiteX2922" fmla="*/ 2738085 w 4562162"/>
                <a:gd name="connsiteY2922" fmla="*/ 1144619 h 2832735"/>
                <a:gd name="connsiteX2923" fmla="*/ 2734247 w 4562162"/>
                <a:gd name="connsiteY2923" fmla="*/ 1138828 h 2832735"/>
                <a:gd name="connsiteX2924" fmla="*/ 2730551 w 4562162"/>
                <a:gd name="connsiteY2924" fmla="*/ 1138028 h 2832735"/>
                <a:gd name="connsiteX2925" fmla="*/ 2720035 w 4562162"/>
                <a:gd name="connsiteY2925" fmla="*/ 1137914 h 2832735"/>
                <a:gd name="connsiteX2926" fmla="*/ 2710482 w 4562162"/>
                <a:gd name="connsiteY2926" fmla="*/ 1141028 h 2832735"/>
                <a:gd name="connsiteX2927" fmla="*/ 2699814 w 4562162"/>
                <a:gd name="connsiteY2927" fmla="*/ 1136980 h 2832735"/>
                <a:gd name="connsiteX2928" fmla="*/ 2681735 w 4562162"/>
                <a:gd name="connsiteY2928" fmla="*/ 1137866 h 2832735"/>
                <a:gd name="connsiteX2929" fmla="*/ 2677163 w 4562162"/>
                <a:gd name="connsiteY2929" fmla="*/ 1137161 h 2832735"/>
                <a:gd name="connsiteX2930" fmla="*/ 2668476 w 4562162"/>
                <a:gd name="connsiteY2930" fmla="*/ 1129398 h 2832735"/>
                <a:gd name="connsiteX2931" fmla="*/ 2656046 w 4562162"/>
                <a:gd name="connsiteY2931" fmla="*/ 1124502 h 2832735"/>
                <a:gd name="connsiteX2932" fmla="*/ 2641873 w 4562162"/>
                <a:gd name="connsiteY2932" fmla="*/ 1112568 h 2832735"/>
                <a:gd name="connsiteX2933" fmla="*/ 2640444 w 4562162"/>
                <a:gd name="connsiteY2933" fmla="*/ 1101338 h 2832735"/>
                <a:gd name="connsiteX2934" fmla="*/ 2642597 w 4562162"/>
                <a:gd name="connsiteY2934" fmla="*/ 1092241 h 2832735"/>
                <a:gd name="connsiteX2935" fmla="*/ 2650551 w 4562162"/>
                <a:gd name="connsiteY2935" fmla="*/ 1092232 h 2832735"/>
                <a:gd name="connsiteX2936" fmla="*/ 2655418 w 4562162"/>
                <a:gd name="connsiteY2936" fmla="*/ 1090660 h 2832735"/>
                <a:gd name="connsiteX2937" fmla="*/ 2654742 w 4562162"/>
                <a:gd name="connsiteY2937" fmla="*/ 1087164 h 2832735"/>
                <a:gd name="connsiteX2938" fmla="*/ 2653675 w 4562162"/>
                <a:gd name="connsiteY2938" fmla="*/ 1085326 h 2832735"/>
                <a:gd name="connsiteX2939" fmla="*/ 2642425 w 4562162"/>
                <a:gd name="connsiteY2939" fmla="*/ 1080421 h 2832735"/>
                <a:gd name="connsiteX2940" fmla="*/ 2611908 w 4562162"/>
                <a:gd name="connsiteY2940" fmla="*/ 1079535 h 2832735"/>
                <a:gd name="connsiteX2941" fmla="*/ 2590171 w 4562162"/>
                <a:gd name="connsiteY2941" fmla="*/ 1072239 h 2832735"/>
                <a:gd name="connsiteX2942" fmla="*/ 2559225 w 4562162"/>
                <a:gd name="connsiteY2942" fmla="*/ 1069715 h 2832735"/>
                <a:gd name="connsiteX2943" fmla="*/ 2545270 w 4562162"/>
                <a:gd name="connsiteY2943" fmla="*/ 1078773 h 2832735"/>
                <a:gd name="connsiteX2944" fmla="*/ 2525077 w 4562162"/>
                <a:gd name="connsiteY2944" fmla="*/ 1080907 h 2832735"/>
                <a:gd name="connsiteX2945" fmla="*/ 2519639 w 4562162"/>
                <a:gd name="connsiteY2945" fmla="*/ 1085745 h 2832735"/>
                <a:gd name="connsiteX2946" fmla="*/ 2510371 w 4562162"/>
                <a:gd name="connsiteY2946" fmla="*/ 1088422 h 2832735"/>
                <a:gd name="connsiteX2947" fmla="*/ 2511152 w 4562162"/>
                <a:gd name="connsiteY2947" fmla="*/ 1095118 h 2832735"/>
                <a:gd name="connsiteX2948" fmla="*/ 2515743 w 4562162"/>
                <a:gd name="connsiteY2948" fmla="*/ 1100280 h 2832735"/>
                <a:gd name="connsiteX2949" fmla="*/ 2517981 w 4562162"/>
                <a:gd name="connsiteY2949" fmla="*/ 1101319 h 2832735"/>
                <a:gd name="connsiteX2950" fmla="*/ 2520410 w 4562162"/>
                <a:gd name="connsiteY2950" fmla="*/ 1103338 h 2832735"/>
                <a:gd name="connsiteX2951" fmla="*/ 2518896 w 4562162"/>
                <a:gd name="connsiteY2951" fmla="*/ 1105129 h 2832735"/>
                <a:gd name="connsiteX2952" fmla="*/ 2517181 w 4562162"/>
                <a:gd name="connsiteY2952" fmla="*/ 1105929 h 2832735"/>
                <a:gd name="connsiteX2953" fmla="*/ 2513809 w 4562162"/>
                <a:gd name="connsiteY2953" fmla="*/ 1110053 h 2832735"/>
                <a:gd name="connsiteX2954" fmla="*/ 2511657 w 4562162"/>
                <a:gd name="connsiteY2954" fmla="*/ 1113844 h 2832735"/>
                <a:gd name="connsiteX2955" fmla="*/ 2512257 w 4562162"/>
                <a:gd name="connsiteY2955" fmla="*/ 1122188 h 2832735"/>
                <a:gd name="connsiteX2956" fmla="*/ 2511218 w 4562162"/>
                <a:gd name="connsiteY2956" fmla="*/ 1130265 h 2832735"/>
                <a:gd name="connsiteX2957" fmla="*/ 2507866 w 4562162"/>
                <a:gd name="connsiteY2957" fmla="*/ 1141428 h 2832735"/>
                <a:gd name="connsiteX2958" fmla="*/ 2505037 w 4562162"/>
                <a:gd name="connsiteY2958" fmla="*/ 1146324 h 2832735"/>
                <a:gd name="connsiteX2959" fmla="*/ 2502465 w 4562162"/>
                <a:gd name="connsiteY2959" fmla="*/ 1152887 h 2832735"/>
                <a:gd name="connsiteX2960" fmla="*/ 2504665 w 4562162"/>
                <a:gd name="connsiteY2960" fmla="*/ 1158935 h 2832735"/>
                <a:gd name="connsiteX2961" fmla="*/ 2507170 w 4562162"/>
                <a:gd name="connsiteY2961" fmla="*/ 1161440 h 2832735"/>
                <a:gd name="connsiteX2962" fmla="*/ 2513543 w 4562162"/>
                <a:gd name="connsiteY2962" fmla="*/ 1164489 h 2832735"/>
                <a:gd name="connsiteX2963" fmla="*/ 2515733 w 4562162"/>
                <a:gd name="connsiteY2963" fmla="*/ 1166536 h 2832735"/>
                <a:gd name="connsiteX2964" fmla="*/ 2514457 w 4562162"/>
                <a:gd name="connsiteY2964" fmla="*/ 1168298 h 2832735"/>
                <a:gd name="connsiteX2965" fmla="*/ 2505047 w 4562162"/>
                <a:gd name="connsiteY2965" fmla="*/ 1166251 h 2832735"/>
                <a:gd name="connsiteX2966" fmla="*/ 2501675 w 4562162"/>
                <a:gd name="connsiteY2966" fmla="*/ 1159707 h 2832735"/>
                <a:gd name="connsiteX2967" fmla="*/ 2500932 w 4562162"/>
                <a:gd name="connsiteY2967" fmla="*/ 1156164 h 2832735"/>
                <a:gd name="connsiteX2968" fmla="*/ 2500122 w 4562162"/>
                <a:gd name="connsiteY2968" fmla="*/ 1150630 h 2832735"/>
                <a:gd name="connsiteX2969" fmla="*/ 2503322 w 4562162"/>
                <a:gd name="connsiteY2969" fmla="*/ 1144600 h 2832735"/>
                <a:gd name="connsiteX2970" fmla="*/ 2506580 w 4562162"/>
                <a:gd name="connsiteY2970" fmla="*/ 1140533 h 2832735"/>
                <a:gd name="connsiteX2971" fmla="*/ 2509399 w 4562162"/>
                <a:gd name="connsiteY2971" fmla="*/ 1130846 h 2832735"/>
                <a:gd name="connsiteX2972" fmla="*/ 2509742 w 4562162"/>
                <a:gd name="connsiteY2972" fmla="*/ 1121912 h 2832735"/>
                <a:gd name="connsiteX2973" fmla="*/ 2509828 w 4562162"/>
                <a:gd name="connsiteY2973" fmla="*/ 1103281 h 2832735"/>
                <a:gd name="connsiteX2974" fmla="*/ 2504104 w 4562162"/>
                <a:gd name="connsiteY2974" fmla="*/ 1099042 h 2832735"/>
                <a:gd name="connsiteX2975" fmla="*/ 2500903 w 4562162"/>
                <a:gd name="connsiteY2975" fmla="*/ 1092670 h 2832735"/>
                <a:gd name="connsiteX2976" fmla="*/ 2506447 w 4562162"/>
                <a:gd name="connsiteY2976" fmla="*/ 1081068 h 2832735"/>
                <a:gd name="connsiteX2977" fmla="*/ 2507837 w 4562162"/>
                <a:gd name="connsiteY2977" fmla="*/ 1074925 h 2832735"/>
                <a:gd name="connsiteX2978" fmla="*/ 2505447 w 4562162"/>
                <a:gd name="connsiteY2978" fmla="*/ 1069239 h 2832735"/>
                <a:gd name="connsiteX2979" fmla="*/ 2501560 w 4562162"/>
                <a:gd name="connsiteY2979" fmla="*/ 1056808 h 2832735"/>
                <a:gd name="connsiteX2980" fmla="*/ 2497588 w 4562162"/>
                <a:gd name="connsiteY2980" fmla="*/ 1049455 h 2832735"/>
                <a:gd name="connsiteX2981" fmla="*/ 2494979 w 4562162"/>
                <a:gd name="connsiteY2981" fmla="*/ 1046388 h 2832735"/>
                <a:gd name="connsiteX2982" fmla="*/ 2492331 w 4562162"/>
                <a:gd name="connsiteY2982" fmla="*/ 1044807 h 2832735"/>
                <a:gd name="connsiteX2983" fmla="*/ 2495102 w 4562162"/>
                <a:gd name="connsiteY2983" fmla="*/ 1056980 h 2832735"/>
                <a:gd name="connsiteX2984" fmla="*/ 2492874 w 4562162"/>
                <a:gd name="connsiteY2984" fmla="*/ 1063162 h 2832735"/>
                <a:gd name="connsiteX2985" fmla="*/ 2491254 w 4562162"/>
                <a:gd name="connsiteY2985" fmla="*/ 1065552 h 2832735"/>
                <a:gd name="connsiteX2986" fmla="*/ 2480681 w 4562162"/>
                <a:gd name="connsiteY2986" fmla="*/ 1068886 h 2832735"/>
                <a:gd name="connsiteX2987" fmla="*/ 2473928 w 4562162"/>
                <a:gd name="connsiteY2987" fmla="*/ 1069096 h 2832735"/>
                <a:gd name="connsiteX2988" fmla="*/ 2464746 w 4562162"/>
                <a:gd name="connsiteY2988" fmla="*/ 1065628 h 2832735"/>
                <a:gd name="connsiteX2989" fmla="*/ 2453964 w 4562162"/>
                <a:gd name="connsiteY2989" fmla="*/ 1057732 h 2832735"/>
                <a:gd name="connsiteX2990" fmla="*/ 2451269 w 4562162"/>
                <a:gd name="connsiteY2990" fmla="*/ 1052246 h 2832735"/>
                <a:gd name="connsiteX2991" fmla="*/ 2449354 w 4562162"/>
                <a:gd name="connsiteY2991" fmla="*/ 1044169 h 2832735"/>
                <a:gd name="connsiteX2992" fmla="*/ 2455554 w 4562162"/>
                <a:gd name="connsiteY2992" fmla="*/ 1040654 h 2832735"/>
                <a:gd name="connsiteX2993" fmla="*/ 2457974 w 4562162"/>
                <a:gd name="connsiteY2993" fmla="*/ 1038358 h 2832735"/>
                <a:gd name="connsiteX2994" fmla="*/ 2452382 w 4562162"/>
                <a:gd name="connsiteY2994" fmla="*/ 1036530 h 2832735"/>
                <a:gd name="connsiteX2995" fmla="*/ 2446753 w 4562162"/>
                <a:gd name="connsiteY2995" fmla="*/ 1035996 h 2832735"/>
                <a:gd name="connsiteX2996" fmla="*/ 2444753 w 4562162"/>
                <a:gd name="connsiteY2996" fmla="*/ 1046998 h 2832735"/>
                <a:gd name="connsiteX2997" fmla="*/ 2441114 w 4562162"/>
                <a:gd name="connsiteY2997" fmla="*/ 1046178 h 2832735"/>
                <a:gd name="connsiteX2998" fmla="*/ 2423503 w 4562162"/>
                <a:gd name="connsiteY2998" fmla="*/ 1039444 h 2832735"/>
                <a:gd name="connsiteX2999" fmla="*/ 2418759 w 4562162"/>
                <a:gd name="connsiteY2999" fmla="*/ 1041673 h 2832735"/>
                <a:gd name="connsiteX3000" fmla="*/ 2413016 w 4562162"/>
                <a:gd name="connsiteY3000" fmla="*/ 1047836 h 2832735"/>
                <a:gd name="connsiteX3001" fmla="*/ 2410473 w 4562162"/>
                <a:gd name="connsiteY3001" fmla="*/ 1052598 h 2832735"/>
                <a:gd name="connsiteX3002" fmla="*/ 2407568 w 4562162"/>
                <a:gd name="connsiteY3002" fmla="*/ 1060371 h 2832735"/>
                <a:gd name="connsiteX3003" fmla="*/ 2408663 w 4562162"/>
                <a:gd name="connsiteY3003" fmla="*/ 1065771 h 2832735"/>
                <a:gd name="connsiteX3004" fmla="*/ 2409891 w 4562162"/>
                <a:gd name="connsiteY3004" fmla="*/ 1067791 h 2832735"/>
                <a:gd name="connsiteX3005" fmla="*/ 2418940 w 4562162"/>
                <a:gd name="connsiteY3005" fmla="*/ 1069134 h 2832735"/>
                <a:gd name="connsiteX3006" fmla="*/ 2426884 w 4562162"/>
                <a:gd name="connsiteY3006" fmla="*/ 1067467 h 2832735"/>
                <a:gd name="connsiteX3007" fmla="*/ 2435819 w 4562162"/>
                <a:gd name="connsiteY3007" fmla="*/ 1062323 h 2832735"/>
                <a:gd name="connsiteX3008" fmla="*/ 2437876 w 4562162"/>
                <a:gd name="connsiteY3008" fmla="*/ 1064247 h 2832735"/>
                <a:gd name="connsiteX3009" fmla="*/ 2439715 w 4562162"/>
                <a:gd name="connsiteY3009" fmla="*/ 1067029 h 2832735"/>
                <a:gd name="connsiteX3010" fmla="*/ 2437181 w 4562162"/>
                <a:gd name="connsiteY3010" fmla="*/ 1070991 h 2832735"/>
                <a:gd name="connsiteX3011" fmla="*/ 2427961 w 4562162"/>
                <a:gd name="connsiteY3011" fmla="*/ 1076716 h 2832735"/>
                <a:gd name="connsiteX3012" fmla="*/ 2412635 w 4562162"/>
                <a:gd name="connsiteY3012" fmla="*/ 1091479 h 2832735"/>
                <a:gd name="connsiteX3013" fmla="*/ 2406806 w 4562162"/>
                <a:gd name="connsiteY3013" fmla="*/ 1093213 h 2832735"/>
                <a:gd name="connsiteX3014" fmla="*/ 2398633 w 4562162"/>
                <a:gd name="connsiteY3014" fmla="*/ 1090070 h 2832735"/>
                <a:gd name="connsiteX3015" fmla="*/ 2394204 w 4562162"/>
                <a:gd name="connsiteY3015" fmla="*/ 1098309 h 2832735"/>
                <a:gd name="connsiteX3016" fmla="*/ 2392185 w 4562162"/>
                <a:gd name="connsiteY3016" fmla="*/ 1100290 h 2832735"/>
                <a:gd name="connsiteX3017" fmla="*/ 2378431 w 4562162"/>
                <a:gd name="connsiteY3017" fmla="*/ 1105824 h 2832735"/>
                <a:gd name="connsiteX3018" fmla="*/ 2372440 w 4562162"/>
                <a:gd name="connsiteY3018" fmla="*/ 1106643 h 2832735"/>
                <a:gd name="connsiteX3019" fmla="*/ 2370677 w 4562162"/>
                <a:gd name="connsiteY3019" fmla="*/ 1110767 h 2832735"/>
                <a:gd name="connsiteX3020" fmla="*/ 2367077 w 4562162"/>
                <a:gd name="connsiteY3020" fmla="*/ 1111510 h 2832735"/>
                <a:gd name="connsiteX3021" fmla="*/ 2363076 w 4562162"/>
                <a:gd name="connsiteY3021" fmla="*/ 1113577 h 2832735"/>
                <a:gd name="connsiteX3022" fmla="*/ 2356371 w 4562162"/>
                <a:gd name="connsiteY3022" fmla="*/ 1119349 h 2832735"/>
                <a:gd name="connsiteX3023" fmla="*/ 2346169 w 4562162"/>
                <a:gd name="connsiteY3023" fmla="*/ 1120273 h 2832735"/>
                <a:gd name="connsiteX3024" fmla="*/ 2339226 w 4562162"/>
                <a:gd name="connsiteY3024" fmla="*/ 1118968 h 2832735"/>
                <a:gd name="connsiteX3025" fmla="*/ 2322357 w 4562162"/>
                <a:gd name="connsiteY3025" fmla="*/ 1122464 h 2832735"/>
                <a:gd name="connsiteX3026" fmla="*/ 2318004 w 4562162"/>
                <a:gd name="connsiteY3026" fmla="*/ 1125503 h 2832735"/>
                <a:gd name="connsiteX3027" fmla="*/ 2315166 w 4562162"/>
                <a:gd name="connsiteY3027" fmla="*/ 1129713 h 2832735"/>
                <a:gd name="connsiteX3028" fmla="*/ 2313841 w 4562162"/>
                <a:gd name="connsiteY3028" fmla="*/ 1135075 h 2832735"/>
                <a:gd name="connsiteX3029" fmla="*/ 2311365 w 4562162"/>
                <a:gd name="connsiteY3029" fmla="*/ 1139838 h 2832735"/>
                <a:gd name="connsiteX3030" fmla="*/ 2301774 w 4562162"/>
                <a:gd name="connsiteY3030" fmla="*/ 1150115 h 2832735"/>
                <a:gd name="connsiteX3031" fmla="*/ 2293611 w 4562162"/>
                <a:gd name="connsiteY3031" fmla="*/ 1154335 h 2832735"/>
                <a:gd name="connsiteX3032" fmla="*/ 2286686 w 4562162"/>
                <a:gd name="connsiteY3032" fmla="*/ 1155506 h 2832735"/>
                <a:gd name="connsiteX3033" fmla="*/ 2293344 w 4562162"/>
                <a:gd name="connsiteY3033" fmla="*/ 1149725 h 2832735"/>
                <a:gd name="connsiteX3034" fmla="*/ 2300945 w 4562162"/>
                <a:gd name="connsiteY3034" fmla="*/ 1138981 h 2832735"/>
                <a:gd name="connsiteX3035" fmla="*/ 2314623 w 4562162"/>
                <a:gd name="connsiteY3035" fmla="*/ 1106862 h 2832735"/>
                <a:gd name="connsiteX3036" fmla="*/ 2327738 w 4562162"/>
                <a:gd name="connsiteY3036" fmla="*/ 1104757 h 2832735"/>
                <a:gd name="connsiteX3037" fmla="*/ 2330806 w 4562162"/>
                <a:gd name="connsiteY3037" fmla="*/ 1100461 h 2832735"/>
                <a:gd name="connsiteX3038" fmla="*/ 2340778 w 4562162"/>
                <a:gd name="connsiteY3038" fmla="*/ 1080468 h 2832735"/>
                <a:gd name="connsiteX3039" fmla="*/ 2343559 w 4562162"/>
                <a:gd name="connsiteY3039" fmla="*/ 1077478 h 2832735"/>
                <a:gd name="connsiteX3040" fmla="*/ 2356771 w 4562162"/>
                <a:gd name="connsiteY3040" fmla="*/ 1077097 h 2832735"/>
                <a:gd name="connsiteX3041" fmla="*/ 2368382 w 4562162"/>
                <a:gd name="connsiteY3041" fmla="*/ 1070534 h 2832735"/>
                <a:gd name="connsiteX3042" fmla="*/ 2391784 w 4562162"/>
                <a:gd name="connsiteY3042" fmla="*/ 1038015 h 2832735"/>
                <a:gd name="connsiteX3043" fmla="*/ 2403434 w 4562162"/>
                <a:gd name="connsiteY3043" fmla="*/ 1032520 h 2832735"/>
                <a:gd name="connsiteX3044" fmla="*/ 2411444 w 4562162"/>
                <a:gd name="connsiteY3044" fmla="*/ 1024671 h 2832735"/>
                <a:gd name="connsiteX3045" fmla="*/ 2412873 w 4562162"/>
                <a:gd name="connsiteY3045" fmla="*/ 1020775 h 2832735"/>
                <a:gd name="connsiteX3046" fmla="*/ 2414140 w 4562162"/>
                <a:gd name="connsiteY3046" fmla="*/ 1015622 h 2832735"/>
                <a:gd name="connsiteX3047" fmla="*/ 2412939 w 4562162"/>
                <a:gd name="connsiteY3047" fmla="*/ 1012488 h 2832735"/>
                <a:gd name="connsiteX3048" fmla="*/ 2412244 w 4562162"/>
                <a:gd name="connsiteY3048" fmla="*/ 1009641 h 2832735"/>
                <a:gd name="connsiteX3049" fmla="*/ 2422551 w 4562162"/>
                <a:gd name="connsiteY3049" fmla="*/ 1004021 h 2832735"/>
                <a:gd name="connsiteX3050" fmla="*/ 2426503 w 4562162"/>
                <a:gd name="connsiteY3050" fmla="*/ 995324 h 2832735"/>
                <a:gd name="connsiteX3051" fmla="*/ 2440381 w 4562162"/>
                <a:gd name="connsiteY3051" fmla="*/ 987114 h 2832735"/>
                <a:gd name="connsiteX3052" fmla="*/ 2451239 w 4562162"/>
                <a:gd name="connsiteY3052" fmla="*/ 976008 h 2832735"/>
                <a:gd name="connsiteX3053" fmla="*/ 2466461 w 4562162"/>
                <a:gd name="connsiteY3053" fmla="*/ 967740 h 2832735"/>
                <a:gd name="connsiteX3054" fmla="*/ 2475110 w 4562162"/>
                <a:gd name="connsiteY3054" fmla="*/ 956215 h 2832735"/>
                <a:gd name="connsiteX3055" fmla="*/ 2494712 w 4562162"/>
                <a:gd name="connsiteY3055" fmla="*/ 939565 h 2832735"/>
                <a:gd name="connsiteX3056" fmla="*/ 2513123 w 4562162"/>
                <a:gd name="connsiteY3056" fmla="*/ 910590 h 2832735"/>
                <a:gd name="connsiteX3057" fmla="*/ 2516134 w 4562162"/>
                <a:gd name="connsiteY3057" fmla="*/ 893912 h 2832735"/>
                <a:gd name="connsiteX3058" fmla="*/ 2511657 w 4562162"/>
                <a:gd name="connsiteY3058" fmla="*/ 888435 h 2832735"/>
                <a:gd name="connsiteX3059" fmla="*/ 2506237 w 4562162"/>
                <a:gd name="connsiteY3059" fmla="*/ 884996 h 2832735"/>
                <a:gd name="connsiteX3060" fmla="*/ 2503218 w 4562162"/>
                <a:gd name="connsiteY3060" fmla="*/ 876719 h 2832735"/>
                <a:gd name="connsiteX3061" fmla="*/ 2501036 w 4562162"/>
                <a:gd name="connsiteY3061" fmla="*/ 875738 h 2832735"/>
                <a:gd name="connsiteX3062" fmla="*/ 2495531 w 4562162"/>
                <a:gd name="connsiteY3062" fmla="*/ 880958 h 2832735"/>
                <a:gd name="connsiteX3063" fmla="*/ 2489492 w 4562162"/>
                <a:gd name="connsiteY3063" fmla="*/ 863089 h 2832735"/>
                <a:gd name="connsiteX3064" fmla="*/ 2482101 w 4562162"/>
                <a:gd name="connsiteY3064" fmla="*/ 853021 h 2832735"/>
                <a:gd name="connsiteX3065" fmla="*/ 2482443 w 4562162"/>
                <a:gd name="connsiteY3065" fmla="*/ 851545 h 2832735"/>
                <a:gd name="connsiteX3066" fmla="*/ 2483263 w 4562162"/>
                <a:gd name="connsiteY3066" fmla="*/ 850868 h 2832735"/>
                <a:gd name="connsiteX3067" fmla="*/ 2486806 w 4562162"/>
                <a:gd name="connsiteY3067" fmla="*/ 852449 h 2832735"/>
                <a:gd name="connsiteX3068" fmla="*/ 2500103 w 4562162"/>
                <a:gd name="connsiteY3068" fmla="*/ 867308 h 2832735"/>
                <a:gd name="connsiteX3069" fmla="*/ 2507190 w 4562162"/>
                <a:gd name="connsiteY3069" fmla="*/ 869556 h 2832735"/>
                <a:gd name="connsiteX3070" fmla="*/ 2509266 w 4562162"/>
                <a:gd name="connsiteY3070" fmla="*/ 871842 h 2832735"/>
                <a:gd name="connsiteX3071" fmla="*/ 2510552 w 4562162"/>
                <a:gd name="connsiteY3071" fmla="*/ 875595 h 2832735"/>
                <a:gd name="connsiteX3072" fmla="*/ 2509714 w 4562162"/>
                <a:gd name="connsiteY3072" fmla="*/ 881815 h 2832735"/>
                <a:gd name="connsiteX3073" fmla="*/ 2511895 w 4562162"/>
                <a:gd name="connsiteY3073" fmla="*/ 881339 h 2832735"/>
                <a:gd name="connsiteX3074" fmla="*/ 2513286 w 4562162"/>
                <a:gd name="connsiteY3074" fmla="*/ 878729 h 2832735"/>
                <a:gd name="connsiteX3075" fmla="*/ 2516724 w 4562162"/>
                <a:gd name="connsiteY3075" fmla="*/ 866642 h 2832735"/>
                <a:gd name="connsiteX3076" fmla="*/ 2520000 w 4562162"/>
                <a:gd name="connsiteY3076" fmla="*/ 850192 h 2832735"/>
                <a:gd name="connsiteX3077" fmla="*/ 2519629 w 4562162"/>
                <a:gd name="connsiteY3077" fmla="*/ 843039 h 2832735"/>
                <a:gd name="connsiteX3078" fmla="*/ 2511790 w 4562162"/>
                <a:gd name="connsiteY3078" fmla="*/ 846287 h 2832735"/>
                <a:gd name="connsiteX3079" fmla="*/ 2508152 w 4562162"/>
                <a:gd name="connsiteY3079" fmla="*/ 821931 h 2832735"/>
                <a:gd name="connsiteX3080" fmla="*/ 2506485 w 4562162"/>
                <a:gd name="connsiteY3080" fmla="*/ 814483 h 2832735"/>
                <a:gd name="connsiteX3081" fmla="*/ 2503998 w 4562162"/>
                <a:gd name="connsiteY3081" fmla="*/ 806320 h 2832735"/>
                <a:gd name="connsiteX3082" fmla="*/ 2499017 w 4562162"/>
                <a:gd name="connsiteY3082" fmla="*/ 805596 h 2832735"/>
                <a:gd name="connsiteX3083" fmla="*/ 2496398 w 4562162"/>
                <a:gd name="connsiteY3083" fmla="*/ 807663 h 2832735"/>
                <a:gd name="connsiteX3084" fmla="*/ 2498484 w 4562162"/>
                <a:gd name="connsiteY3084" fmla="*/ 810416 h 2832735"/>
                <a:gd name="connsiteX3085" fmla="*/ 2500741 w 4562162"/>
                <a:gd name="connsiteY3085" fmla="*/ 814978 h 2832735"/>
                <a:gd name="connsiteX3086" fmla="*/ 2499236 w 4562162"/>
                <a:gd name="connsiteY3086" fmla="*/ 819617 h 2832735"/>
                <a:gd name="connsiteX3087" fmla="*/ 2497969 w 4562162"/>
                <a:gd name="connsiteY3087" fmla="*/ 821712 h 2832735"/>
                <a:gd name="connsiteX3088" fmla="*/ 2491874 w 4562162"/>
                <a:gd name="connsiteY3088" fmla="*/ 827875 h 2832735"/>
                <a:gd name="connsiteX3089" fmla="*/ 2487530 w 4562162"/>
                <a:gd name="connsiteY3089" fmla="*/ 828437 h 2832735"/>
                <a:gd name="connsiteX3090" fmla="*/ 2489282 w 4562162"/>
                <a:gd name="connsiteY3090" fmla="*/ 825818 h 2832735"/>
                <a:gd name="connsiteX3091" fmla="*/ 2491331 w 4562162"/>
                <a:gd name="connsiteY3091" fmla="*/ 819979 h 2832735"/>
                <a:gd name="connsiteX3092" fmla="*/ 2489845 w 4562162"/>
                <a:gd name="connsiteY3092" fmla="*/ 813578 h 2832735"/>
                <a:gd name="connsiteX3093" fmla="*/ 2488283 w 4562162"/>
                <a:gd name="connsiteY3093" fmla="*/ 810006 h 2832735"/>
                <a:gd name="connsiteX3094" fmla="*/ 2486549 w 4562162"/>
                <a:gd name="connsiteY3094" fmla="*/ 791423 h 2832735"/>
                <a:gd name="connsiteX3095" fmla="*/ 2481034 w 4562162"/>
                <a:gd name="connsiteY3095" fmla="*/ 788613 h 2832735"/>
                <a:gd name="connsiteX3096" fmla="*/ 2477929 w 4562162"/>
                <a:gd name="connsiteY3096" fmla="*/ 785613 h 2832735"/>
                <a:gd name="connsiteX3097" fmla="*/ 2473804 w 4562162"/>
                <a:gd name="connsiteY3097" fmla="*/ 786832 h 2832735"/>
                <a:gd name="connsiteX3098" fmla="*/ 2468451 w 4562162"/>
                <a:gd name="connsiteY3098" fmla="*/ 791785 h 2832735"/>
                <a:gd name="connsiteX3099" fmla="*/ 2470432 w 4562162"/>
                <a:gd name="connsiteY3099" fmla="*/ 787222 h 2832735"/>
                <a:gd name="connsiteX3100" fmla="*/ 2472499 w 4562162"/>
                <a:gd name="connsiteY3100" fmla="*/ 780402 h 2832735"/>
                <a:gd name="connsiteX3101" fmla="*/ 2468347 w 4562162"/>
                <a:gd name="connsiteY3101" fmla="*/ 772020 h 2832735"/>
                <a:gd name="connsiteX3102" fmla="*/ 2464260 w 4562162"/>
                <a:gd name="connsiteY3102" fmla="*/ 766258 h 2832735"/>
                <a:gd name="connsiteX3103" fmla="*/ 2459298 w 4562162"/>
                <a:gd name="connsiteY3103" fmla="*/ 764086 h 2832735"/>
                <a:gd name="connsiteX3104" fmla="*/ 2453735 w 4562162"/>
                <a:gd name="connsiteY3104" fmla="*/ 756637 h 2832735"/>
                <a:gd name="connsiteX3105" fmla="*/ 2446315 w 4562162"/>
                <a:gd name="connsiteY3105" fmla="*/ 752408 h 2832735"/>
                <a:gd name="connsiteX3106" fmla="*/ 2429113 w 4562162"/>
                <a:gd name="connsiteY3106" fmla="*/ 748284 h 2832735"/>
                <a:gd name="connsiteX3107" fmla="*/ 2415968 w 4562162"/>
                <a:gd name="connsiteY3107" fmla="*/ 753656 h 2832735"/>
                <a:gd name="connsiteX3108" fmla="*/ 2399614 w 4562162"/>
                <a:gd name="connsiteY3108" fmla="*/ 749303 h 2832735"/>
                <a:gd name="connsiteX3109" fmla="*/ 2380069 w 4562162"/>
                <a:gd name="connsiteY3109" fmla="*/ 752685 h 2832735"/>
                <a:gd name="connsiteX3110" fmla="*/ 2372411 w 4562162"/>
                <a:gd name="connsiteY3110" fmla="*/ 752751 h 2832735"/>
                <a:gd name="connsiteX3111" fmla="*/ 2367848 w 4562162"/>
                <a:gd name="connsiteY3111" fmla="*/ 750618 h 2832735"/>
                <a:gd name="connsiteX3112" fmla="*/ 2363743 w 4562162"/>
                <a:gd name="connsiteY3112" fmla="*/ 752875 h 2832735"/>
                <a:gd name="connsiteX3113" fmla="*/ 2361657 w 4562162"/>
                <a:gd name="connsiteY3113" fmla="*/ 759590 h 2832735"/>
                <a:gd name="connsiteX3114" fmla="*/ 2360380 w 4562162"/>
                <a:gd name="connsiteY3114" fmla="*/ 770087 h 2832735"/>
                <a:gd name="connsiteX3115" fmla="*/ 2355561 w 4562162"/>
                <a:gd name="connsiteY3115" fmla="*/ 775535 h 2832735"/>
                <a:gd name="connsiteX3116" fmla="*/ 2352941 w 4562162"/>
                <a:gd name="connsiteY3116" fmla="*/ 776926 h 2832735"/>
                <a:gd name="connsiteX3117" fmla="*/ 2340474 w 4562162"/>
                <a:gd name="connsiteY3117" fmla="*/ 775325 h 2832735"/>
                <a:gd name="connsiteX3118" fmla="*/ 2331587 w 4562162"/>
                <a:gd name="connsiteY3118" fmla="*/ 780364 h 2832735"/>
                <a:gd name="connsiteX3119" fmla="*/ 2327786 w 4562162"/>
                <a:gd name="connsiteY3119" fmla="*/ 776402 h 2832735"/>
                <a:gd name="connsiteX3120" fmla="*/ 2320576 w 4562162"/>
                <a:gd name="connsiteY3120" fmla="*/ 776678 h 2832735"/>
                <a:gd name="connsiteX3121" fmla="*/ 2319804 w 4562162"/>
                <a:gd name="connsiteY3121" fmla="*/ 767810 h 2832735"/>
                <a:gd name="connsiteX3122" fmla="*/ 2324100 w 4562162"/>
                <a:gd name="connsiteY3122" fmla="*/ 768172 h 2832735"/>
                <a:gd name="connsiteX3123" fmla="*/ 2326605 w 4562162"/>
                <a:gd name="connsiteY3123" fmla="*/ 769658 h 2832735"/>
                <a:gd name="connsiteX3124" fmla="*/ 2334682 w 4562162"/>
                <a:gd name="connsiteY3124" fmla="*/ 751475 h 2832735"/>
                <a:gd name="connsiteX3125" fmla="*/ 2341340 w 4562162"/>
                <a:gd name="connsiteY3125" fmla="*/ 740788 h 2832735"/>
                <a:gd name="connsiteX3126" fmla="*/ 2347750 w 4562162"/>
                <a:gd name="connsiteY3126" fmla="*/ 728482 h 2832735"/>
                <a:gd name="connsiteX3127" fmla="*/ 2343712 w 4562162"/>
                <a:gd name="connsiteY3127" fmla="*/ 720852 h 2832735"/>
                <a:gd name="connsiteX3128" fmla="*/ 2334701 w 4562162"/>
                <a:gd name="connsiteY3128" fmla="*/ 715690 h 2832735"/>
                <a:gd name="connsiteX3129" fmla="*/ 2330482 w 4562162"/>
                <a:gd name="connsiteY3129" fmla="*/ 716004 h 2832735"/>
                <a:gd name="connsiteX3130" fmla="*/ 2328377 w 4562162"/>
                <a:gd name="connsiteY3130" fmla="*/ 718147 h 2832735"/>
                <a:gd name="connsiteX3131" fmla="*/ 2318585 w 4562162"/>
                <a:gd name="connsiteY3131" fmla="*/ 714089 h 2832735"/>
                <a:gd name="connsiteX3132" fmla="*/ 2313422 w 4562162"/>
                <a:gd name="connsiteY3132" fmla="*/ 714394 h 2832735"/>
                <a:gd name="connsiteX3133" fmla="*/ 2304783 w 4562162"/>
                <a:gd name="connsiteY3133" fmla="*/ 720081 h 2832735"/>
                <a:gd name="connsiteX3134" fmla="*/ 2301831 w 4562162"/>
                <a:gd name="connsiteY3134" fmla="*/ 719614 h 2832735"/>
                <a:gd name="connsiteX3135" fmla="*/ 2300059 w 4562162"/>
                <a:gd name="connsiteY3135" fmla="*/ 707774 h 2832735"/>
                <a:gd name="connsiteX3136" fmla="*/ 2291353 w 4562162"/>
                <a:gd name="connsiteY3136" fmla="*/ 708774 h 2832735"/>
                <a:gd name="connsiteX3137" fmla="*/ 2261473 w 4562162"/>
                <a:gd name="connsiteY3137" fmla="*/ 707641 h 2832735"/>
                <a:gd name="connsiteX3138" fmla="*/ 2264711 w 4562162"/>
                <a:gd name="connsiteY3138" fmla="*/ 703945 h 2832735"/>
                <a:gd name="connsiteX3139" fmla="*/ 2280437 w 4562162"/>
                <a:gd name="connsiteY3139" fmla="*/ 698887 h 2832735"/>
                <a:gd name="connsiteX3140" fmla="*/ 2293068 w 4562162"/>
                <a:gd name="connsiteY3140" fmla="*/ 691277 h 2832735"/>
                <a:gd name="connsiteX3141" fmla="*/ 2302411 w 4562162"/>
                <a:gd name="connsiteY3141" fmla="*/ 677399 h 2832735"/>
                <a:gd name="connsiteX3142" fmla="*/ 2311108 w 4562162"/>
                <a:gd name="connsiteY3142" fmla="*/ 672694 h 2832735"/>
                <a:gd name="connsiteX3143" fmla="*/ 2309070 w 4562162"/>
                <a:gd name="connsiteY3143" fmla="*/ 665693 h 2832735"/>
                <a:gd name="connsiteX3144" fmla="*/ 2306698 w 4562162"/>
                <a:gd name="connsiteY3144" fmla="*/ 660616 h 2832735"/>
                <a:gd name="connsiteX3145" fmla="*/ 2301764 w 4562162"/>
                <a:gd name="connsiteY3145" fmla="*/ 656120 h 2832735"/>
                <a:gd name="connsiteX3146" fmla="*/ 2291039 w 4562162"/>
                <a:gd name="connsiteY3146" fmla="*/ 653148 h 2832735"/>
                <a:gd name="connsiteX3147" fmla="*/ 2281847 w 4562162"/>
                <a:gd name="connsiteY3147" fmla="*/ 647500 h 2832735"/>
                <a:gd name="connsiteX3148" fmla="*/ 2277808 w 4562162"/>
                <a:gd name="connsiteY3148" fmla="*/ 640347 h 2832735"/>
                <a:gd name="connsiteX3149" fmla="*/ 2260978 w 4562162"/>
                <a:gd name="connsiteY3149" fmla="*/ 630526 h 2832735"/>
                <a:gd name="connsiteX3150" fmla="*/ 2256425 w 4562162"/>
                <a:gd name="connsiteY3150" fmla="*/ 630526 h 2832735"/>
                <a:gd name="connsiteX3151" fmla="*/ 2244300 w 4562162"/>
                <a:gd name="connsiteY3151" fmla="*/ 642861 h 2832735"/>
                <a:gd name="connsiteX3152" fmla="*/ 2238156 w 4562162"/>
                <a:gd name="connsiteY3152" fmla="*/ 641718 h 2832735"/>
                <a:gd name="connsiteX3153" fmla="*/ 2232812 w 4562162"/>
                <a:gd name="connsiteY3153" fmla="*/ 643538 h 2832735"/>
                <a:gd name="connsiteX3154" fmla="*/ 2218877 w 4562162"/>
                <a:gd name="connsiteY3154" fmla="*/ 658178 h 2832735"/>
                <a:gd name="connsiteX3155" fmla="*/ 2189673 w 4562162"/>
                <a:gd name="connsiteY3155" fmla="*/ 696077 h 2832735"/>
                <a:gd name="connsiteX3156" fmla="*/ 2183663 w 4562162"/>
                <a:gd name="connsiteY3156" fmla="*/ 707679 h 2832735"/>
                <a:gd name="connsiteX3157" fmla="*/ 2180796 w 4562162"/>
                <a:gd name="connsiteY3157" fmla="*/ 716394 h 2832735"/>
                <a:gd name="connsiteX3158" fmla="*/ 2175567 w 4562162"/>
                <a:gd name="connsiteY3158" fmla="*/ 720919 h 2832735"/>
                <a:gd name="connsiteX3159" fmla="*/ 2173319 w 4562162"/>
                <a:gd name="connsiteY3159" fmla="*/ 731539 h 2832735"/>
                <a:gd name="connsiteX3160" fmla="*/ 2173710 w 4562162"/>
                <a:gd name="connsiteY3160" fmla="*/ 740731 h 2832735"/>
                <a:gd name="connsiteX3161" fmla="*/ 2176053 w 4562162"/>
                <a:gd name="connsiteY3161" fmla="*/ 745541 h 2832735"/>
                <a:gd name="connsiteX3162" fmla="*/ 2178492 w 4562162"/>
                <a:gd name="connsiteY3162" fmla="*/ 754561 h 2832735"/>
                <a:gd name="connsiteX3163" fmla="*/ 2175996 w 4562162"/>
                <a:gd name="connsiteY3163" fmla="*/ 764858 h 2832735"/>
                <a:gd name="connsiteX3164" fmla="*/ 2173910 w 4562162"/>
                <a:gd name="connsiteY3164" fmla="*/ 771582 h 2832735"/>
                <a:gd name="connsiteX3165" fmla="*/ 2175900 w 4562162"/>
                <a:gd name="connsiteY3165" fmla="*/ 774592 h 2832735"/>
                <a:gd name="connsiteX3166" fmla="*/ 2181530 w 4562162"/>
                <a:gd name="connsiteY3166" fmla="*/ 773992 h 2832735"/>
                <a:gd name="connsiteX3167" fmla="*/ 2194103 w 4562162"/>
                <a:gd name="connsiteY3167" fmla="*/ 779745 h 2832735"/>
                <a:gd name="connsiteX3168" fmla="*/ 2191807 w 4562162"/>
                <a:gd name="connsiteY3168" fmla="*/ 785032 h 2832735"/>
                <a:gd name="connsiteX3169" fmla="*/ 2184139 w 4562162"/>
                <a:gd name="connsiteY3169" fmla="*/ 780498 h 2832735"/>
                <a:gd name="connsiteX3170" fmla="*/ 2177453 w 4562162"/>
                <a:gd name="connsiteY3170" fmla="*/ 780688 h 2832735"/>
                <a:gd name="connsiteX3171" fmla="*/ 2171652 w 4562162"/>
                <a:gd name="connsiteY3171" fmla="*/ 775192 h 2832735"/>
                <a:gd name="connsiteX3172" fmla="*/ 2157717 w 4562162"/>
                <a:gd name="connsiteY3172" fmla="*/ 780469 h 2832735"/>
                <a:gd name="connsiteX3173" fmla="*/ 2147382 w 4562162"/>
                <a:gd name="connsiteY3173" fmla="*/ 779240 h 2832735"/>
                <a:gd name="connsiteX3174" fmla="*/ 2137772 w 4562162"/>
                <a:gd name="connsiteY3174" fmla="*/ 781345 h 2832735"/>
                <a:gd name="connsiteX3175" fmla="*/ 2118884 w 4562162"/>
                <a:gd name="connsiteY3175" fmla="*/ 776983 h 2832735"/>
                <a:gd name="connsiteX3176" fmla="*/ 2117169 w 4562162"/>
                <a:gd name="connsiteY3176" fmla="*/ 780298 h 2832735"/>
                <a:gd name="connsiteX3177" fmla="*/ 2121551 w 4562162"/>
                <a:gd name="connsiteY3177" fmla="*/ 785984 h 2832735"/>
                <a:gd name="connsiteX3178" fmla="*/ 2124875 w 4562162"/>
                <a:gd name="connsiteY3178" fmla="*/ 791270 h 2832735"/>
                <a:gd name="connsiteX3179" fmla="*/ 2134686 w 4562162"/>
                <a:gd name="connsiteY3179" fmla="*/ 803615 h 2832735"/>
                <a:gd name="connsiteX3180" fmla="*/ 2138858 w 4562162"/>
                <a:gd name="connsiteY3180" fmla="*/ 807539 h 2832735"/>
                <a:gd name="connsiteX3181" fmla="*/ 2144440 w 4562162"/>
                <a:gd name="connsiteY3181" fmla="*/ 819207 h 2832735"/>
                <a:gd name="connsiteX3182" fmla="*/ 2145135 w 4562162"/>
                <a:gd name="connsiteY3182" fmla="*/ 841981 h 2832735"/>
                <a:gd name="connsiteX3183" fmla="*/ 2142087 w 4562162"/>
                <a:gd name="connsiteY3183" fmla="*/ 847430 h 2832735"/>
                <a:gd name="connsiteX3184" fmla="*/ 2138667 w 4562162"/>
                <a:gd name="connsiteY3184" fmla="*/ 855002 h 2832735"/>
                <a:gd name="connsiteX3185" fmla="*/ 2136838 w 4562162"/>
                <a:gd name="connsiteY3185" fmla="*/ 856393 h 2832735"/>
                <a:gd name="connsiteX3186" fmla="*/ 2134200 w 4562162"/>
                <a:gd name="connsiteY3186" fmla="*/ 855888 h 2832735"/>
                <a:gd name="connsiteX3187" fmla="*/ 2138486 w 4562162"/>
                <a:gd name="connsiteY3187" fmla="*/ 850554 h 2832735"/>
                <a:gd name="connsiteX3188" fmla="*/ 2140810 w 4562162"/>
                <a:gd name="connsiteY3188" fmla="*/ 839114 h 2832735"/>
                <a:gd name="connsiteX3189" fmla="*/ 2142982 w 4562162"/>
                <a:gd name="connsiteY3189" fmla="*/ 831123 h 2832735"/>
                <a:gd name="connsiteX3190" fmla="*/ 2140115 w 4562162"/>
                <a:gd name="connsiteY3190" fmla="*/ 825665 h 2832735"/>
                <a:gd name="connsiteX3191" fmla="*/ 2138839 w 4562162"/>
                <a:gd name="connsiteY3191" fmla="*/ 825189 h 2832735"/>
                <a:gd name="connsiteX3192" fmla="*/ 2137429 w 4562162"/>
                <a:gd name="connsiteY3192" fmla="*/ 822189 h 2832735"/>
                <a:gd name="connsiteX3193" fmla="*/ 2127389 w 4562162"/>
                <a:gd name="connsiteY3193" fmla="*/ 814559 h 2832735"/>
                <a:gd name="connsiteX3194" fmla="*/ 2121979 w 4562162"/>
                <a:gd name="connsiteY3194" fmla="*/ 811216 h 2832735"/>
                <a:gd name="connsiteX3195" fmla="*/ 2116265 w 4562162"/>
                <a:gd name="connsiteY3195" fmla="*/ 809368 h 2832735"/>
                <a:gd name="connsiteX3196" fmla="*/ 2113350 w 4562162"/>
                <a:gd name="connsiteY3196" fmla="*/ 807272 h 2832735"/>
                <a:gd name="connsiteX3197" fmla="*/ 2104797 w 4562162"/>
                <a:gd name="connsiteY3197" fmla="*/ 814235 h 2832735"/>
                <a:gd name="connsiteX3198" fmla="*/ 2100853 w 4562162"/>
                <a:gd name="connsiteY3198" fmla="*/ 815816 h 2832735"/>
                <a:gd name="connsiteX3199" fmla="*/ 2096185 w 4562162"/>
                <a:gd name="connsiteY3199" fmla="*/ 819474 h 2832735"/>
                <a:gd name="connsiteX3200" fmla="*/ 2093471 w 4562162"/>
                <a:gd name="connsiteY3200" fmla="*/ 824484 h 2832735"/>
                <a:gd name="connsiteX3201" fmla="*/ 2086832 w 4562162"/>
                <a:gd name="connsiteY3201" fmla="*/ 825665 h 2832735"/>
                <a:gd name="connsiteX3202" fmla="*/ 2085975 w 4562162"/>
                <a:gd name="connsiteY3202" fmla="*/ 831094 h 2832735"/>
                <a:gd name="connsiteX3203" fmla="*/ 2082269 w 4562162"/>
                <a:gd name="connsiteY3203" fmla="*/ 836486 h 2832735"/>
                <a:gd name="connsiteX3204" fmla="*/ 2078298 w 4562162"/>
                <a:gd name="connsiteY3204" fmla="*/ 830609 h 2832735"/>
                <a:gd name="connsiteX3205" fmla="*/ 2074421 w 4562162"/>
                <a:gd name="connsiteY3205" fmla="*/ 832237 h 2832735"/>
                <a:gd name="connsiteX3206" fmla="*/ 2065696 w 4562162"/>
                <a:gd name="connsiteY3206" fmla="*/ 841905 h 2832735"/>
                <a:gd name="connsiteX3207" fmla="*/ 2055486 w 4562162"/>
                <a:gd name="connsiteY3207" fmla="*/ 846277 h 2832735"/>
                <a:gd name="connsiteX3208" fmla="*/ 2056571 w 4562162"/>
                <a:gd name="connsiteY3208" fmla="*/ 842943 h 2832735"/>
                <a:gd name="connsiteX3209" fmla="*/ 2058248 w 4562162"/>
                <a:gd name="connsiteY3209" fmla="*/ 835428 h 2832735"/>
                <a:gd name="connsiteX3210" fmla="*/ 2055790 w 4562162"/>
                <a:gd name="connsiteY3210" fmla="*/ 833695 h 2832735"/>
                <a:gd name="connsiteX3211" fmla="*/ 2040455 w 4562162"/>
                <a:gd name="connsiteY3211" fmla="*/ 842458 h 2832735"/>
                <a:gd name="connsiteX3212" fmla="*/ 2035350 w 4562162"/>
                <a:gd name="connsiteY3212" fmla="*/ 848354 h 2832735"/>
                <a:gd name="connsiteX3213" fmla="*/ 2032930 w 4562162"/>
                <a:gd name="connsiteY3213" fmla="*/ 846172 h 2832735"/>
                <a:gd name="connsiteX3214" fmla="*/ 2041827 w 4562162"/>
                <a:gd name="connsiteY3214" fmla="*/ 833238 h 2832735"/>
                <a:gd name="connsiteX3215" fmla="*/ 2044217 w 4562162"/>
                <a:gd name="connsiteY3215" fmla="*/ 825227 h 2832735"/>
                <a:gd name="connsiteX3216" fmla="*/ 2040055 w 4562162"/>
                <a:gd name="connsiteY3216" fmla="*/ 821760 h 2832735"/>
                <a:gd name="connsiteX3217" fmla="*/ 2030930 w 4562162"/>
                <a:gd name="connsiteY3217" fmla="*/ 819064 h 2832735"/>
                <a:gd name="connsiteX3218" fmla="*/ 2025072 w 4562162"/>
                <a:gd name="connsiteY3218" fmla="*/ 818807 h 2832735"/>
                <a:gd name="connsiteX3219" fmla="*/ 2016500 w 4562162"/>
                <a:gd name="connsiteY3219" fmla="*/ 821712 h 2832735"/>
                <a:gd name="connsiteX3220" fmla="*/ 2004127 w 4562162"/>
                <a:gd name="connsiteY3220" fmla="*/ 817455 h 2832735"/>
                <a:gd name="connsiteX3221" fmla="*/ 2002288 w 4562162"/>
                <a:gd name="connsiteY3221" fmla="*/ 822331 h 2832735"/>
                <a:gd name="connsiteX3222" fmla="*/ 1999116 w 4562162"/>
                <a:gd name="connsiteY3222" fmla="*/ 822912 h 2832735"/>
                <a:gd name="connsiteX3223" fmla="*/ 1991477 w 4562162"/>
                <a:gd name="connsiteY3223" fmla="*/ 820598 h 2832735"/>
                <a:gd name="connsiteX3224" fmla="*/ 1984534 w 4562162"/>
                <a:gd name="connsiteY3224" fmla="*/ 823084 h 2832735"/>
                <a:gd name="connsiteX3225" fmla="*/ 1979333 w 4562162"/>
                <a:gd name="connsiteY3225" fmla="*/ 828313 h 2832735"/>
                <a:gd name="connsiteX3226" fmla="*/ 1971608 w 4562162"/>
                <a:gd name="connsiteY3226" fmla="*/ 823141 h 2832735"/>
                <a:gd name="connsiteX3227" fmla="*/ 1968932 w 4562162"/>
                <a:gd name="connsiteY3227" fmla="*/ 823360 h 2832735"/>
                <a:gd name="connsiteX3228" fmla="*/ 1964798 w 4562162"/>
                <a:gd name="connsiteY3228" fmla="*/ 831447 h 2832735"/>
                <a:gd name="connsiteX3229" fmla="*/ 1961236 w 4562162"/>
                <a:gd name="connsiteY3229" fmla="*/ 825989 h 2832735"/>
                <a:gd name="connsiteX3230" fmla="*/ 1958226 w 4562162"/>
                <a:gd name="connsiteY3230" fmla="*/ 836562 h 2832735"/>
                <a:gd name="connsiteX3231" fmla="*/ 1959074 w 4562162"/>
                <a:gd name="connsiteY3231" fmla="*/ 844220 h 2832735"/>
                <a:gd name="connsiteX3232" fmla="*/ 1961645 w 4562162"/>
                <a:gd name="connsiteY3232" fmla="*/ 845010 h 2832735"/>
                <a:gd name="connsiteX3233" fmla="*/ 1963836 w 4562162"/>
                <a:gd name="connsiteY3233" fmla="*/ 843896 h 2832735"/>
                <a:gd name="connsiteX3234" fmla="*/ 1965112 w 4562162"/>
                <a:gd name="connsiteY3234" fmla="*/ 840400 h 2832735"/>
                <a:gd name="connsiteX3235" fmla="*/ 1966770 w 4562162"/>
                <a:gd name="connsiteY3235" fmla="*/ 838819 h 2832735"/>
                <a:gd name="connsiteX3236" fmla="*/ 1972866 w 4562162"/>
                <a:gd name="connsiteY3236" fmla="*/ 845172 h 2832735"/>
                <a:gd name="connsiteX3237" fmla="*/ 1974713 w 4562162"/>
                <a:gd name="connsiteY3237" fmla="*/ 841696 h 2832735"/>
                <a:gd name="connsiteX3238" fmla="*/ 1977352 w 4562162"/>
                <a:gd name="connsiteY3238" fmla="*/ 839114 h 2832735"/>
                <a:gd name="connsiteX3239" fmla="*/ 1980362 w 4562162"/>
                <a:gd name="connsiteY3239" fmla="*/ 842934 h 2832735"/>
                <a:gd name="connsiteX3240" fmla="*/ 1992906 w 4562162"/>
                <a:gd name="connsiteY3240" fmla="*/ 838791 h 2832735"/>
                <a:gd name="connsiteX3241" fmla="*/ 1990734 w 4562162"/>
                <a:gd name="connsiteY3241" fmla="*/ 843886 h 2832735"/>
                <a:gd name="connsiteX3242" fmla="*/ 1976685 w 4562162"/>
                <a:gd name="connsiteY3242" fmla="*/ 850335 h 2832735"/>
                <a:gd name="connsiteX3243" fmla="*/ 1951368 w 4562162"/>
                <a:gd name="connsiteY3243" fmla="*/ 858507 h 2832735"/>
                <a:gd name="connsiteX3244" fmla="*/ 1946148 w 4562162"/>
                <a:gd name="connsiteY3244" fmla="*/ 861708 h 2832735"/>
                <a:gd name="connsiteX3245" fmla="*/ 1931127 w 4562162"/>
                <a:gd name="connsiteY3245" fmla="*/ 864518 h 2832735"/>
                <a:gd name="connsiteX3246" fmla="*/ 1921345 w 4562162"/>
                <a:gd name="connsiteY3246" fmla="*/ 872519 h 2832735"/>
                <a:gd name="connsiteX3247" fmla="*/ 1908657 w 4562162"/>
                <a:gd name="connsiteY3247" fmla="*/ 872528 h 2832735"/>
                <a:gd name="connsiteX3248" fmla="*/ 1886741 w 4562162"/>
                <a:gd name="connsiteY3248" fmla="*/ 878824 h 2832735"/>
                <a:gd name="connsiteX3249" fmla="*/ 1870977 w 4562162"/>
                <a:gd name="connsiteY3249" fmla="*/ 893016 h 2832735"/>
                <a:gd name="connsiteX3250" fmla="*/ 1863357 w 4562162"/>
                <a:gd name="connsiteY3250" fmla="*/ 891750 h 2832735"/>
                <a:gd name="connsiteX3251" fmla="*/ 1847926 w 4562162"/>
                <a:gd name="connsiteY3251" fmla="*/ 902465 h 2832735"/>
                <a:gd name="connsiteX3252" fmla="*/ 1841792 w 4562162"/>
                <a:gd name="connsiteY3252" fmla="*/ 910771 h 2832735"/>
                <a:gd name="connsiteX3253" fmla="*/ 1819541 w 4562162"/>
                <a:gd name="connsiteY3253" fmla="*/ 927611 h 2832735"/>
                <a:gd name="connsiteX3254" fmla="*/ 1806168 w 4562162"/>
                <a:gd name="connsiteY3254" fmla="*/ 921125 h 2832735"/>
                <a:gd name="connsiteX3255" fmla="*/ 1801759 w 4562162"/>
                <a:gd name="connsiteY3255" fmla="*/ 923411 h 2832735"/>
                <a:gd name="connsiteX3256" fmla="*/ 1799511 w 4562162"/>
                <a:gd name="connsiteY3256" fmla="*/ 929354 h 2832735"/>
                <a:gd name="connsiteX3257" fmla="*/ 1799968 w 4562162"/>
                <a:gd name="connsiteY3257" fmla="*/ 933993 h 2832735"/>
                <a:gd name="connsiteX3258" fmla="*/ 1805359 w 4562162"/>
                <a:gd name="connsiteY3258" fmla="*/ 933564 h 2832735"/>
                <a:gd name="connsiteX3259" fmla="*/ 1809283 w 4562162"/>
                <a:gd name="connsiteY3259" fmla="*/ 935612 h 2832735"/>
                <a:gd name="connsiteX3260" fmla="*/ 1814093 w 4562162"/>
                <a:gd name="connsiteY3260" fmla="*/ 939679 h 2832735"/>
                <a:gd name="connsiteX3261" fmla="*/ 1812807 w 4562162"/>
                <a:gd name="connsiteY3261" fmla="*/ 947138 h 2832735"/>
                <a:gd name="connsiteX3262" fmla="*/ 1802711 w 4562162"/>
                <a:gd name="connsiteY3262" fmla="*/ 963721 h 2832735"/>
                <a:gd name="connsiteX3263" fmla="*/ 1797929 w 4562162"/>
                <a:gd name="connsiteY3263" fmla="*/ 969912 h 2832735"/>
                <a:gd name="connsiteX3264" fmla="*/ 1792271 w 4562162"/>
                <a:gd name="connsiteY3264" fmla="*/ 973493 h 2832735"/>
                <a:gd name="connsiteX3265" fmla="*/ 1780232 w 4562162"/>
                <a:gd name="connsiteY3265" fmla="*/ 959901 h 2832735"/>
                <a:gd name="connsiteX3266" fmla="*/ 1778051 w 4562162"/>
                <a:gd name="connsiteY3266" fmla="*/ 965892 h 2832735"/>
                <a:gd name="connsiteX3267" fmla="*/ 1776431 w 4562162"/>
                <a:gd name="connsiteY3267" fmla="*/ 968855 h 2832735"/>
                <a:gd name="connsiteX3268" fmla="*/ 1771669 w 4562162"/>
                <a:gd name="connsiteY3268" fmla="*/ 967635 h 2832735"/>
                <a:gd name="connsiteX3269" fmla="*/ 1769269 w 4562162"/>
                <a:gd name="connsiteY3269" fmla="*/ 977265 h 2832735"/>
                <a:gd name="connsiteX3270" fmla="*/ 1777965 w 4562162"/>
                <a:gd name="connsiteY3270" fmla="*/ 978932 h 2832735"/>
                <a:gd name="connsiteX3271" fmla="*/ 1786233 w 4562162"/>
                <a:gd name="connsiteY3271" fmla="*/ 983266 h 2832735"/>
                <a:gd name="connsiteX3272" fmla="*/ 1793577 w 4562162"/>
                <a:gd name="connsiteY3272" fmla="*/ 989590 h 2832735"/>
                <a:gd name="connsiteX3273" fmla="*/ 1798768 w 4562162"/>
                <a:gd name="connsiteY3273" fmla="*/ 996858 h 2832735"/>
                <a:gd name="connsiteX3274" fmla="*/ 1804435 w 4562162"/>
                <a:gd name="connsiteY3274" fmla="*/ 1001449 h 2832735"/>
                <a:gd name="connsiteX3275" fmla="*/ 1807740 w 4562162"/>
                <a:gd name="connsiteY3275" fmla="*/ 1005392 h 2832735"/>
                <a:gd name="connsiteX3276" fmla="*/ 1798872 w 4562162"/>
                <a:gd name="connsiteY3276" fmla="*/ 1009212 h 2832735"/>
                <a:gd name="connsiteX3277" fmla="*/ 1792634 w 4562162"/>
                <a:gd name="connsiteY3277" fmla="*/ 1000392 h 2832735"/>
                <a:gd name="connsiteX3278" fmla="*/ 1789262 w 4562162"/>
                <a:gd name="connsiteY3278" fmla="*/ 997410 h 2832735"/>
                <a:gd name="connsiteX3279" fmla="*/ 1785452 w 4562162"/>
                <a:gd name="connsiteY3279" fmla="*/ 996829 h 2832735"/>
                <a:gd name="connsiteX3280" fmla="*/ 1779756 w 4562162"/>
                <a:gd name="connsiteY3280" fmla="*/ 999525 h 2832735"/>
                <a:gd name="connsiteX3281" fmla="*/ 1774907 w 4562162"/>
                <a:gd name="connsiteY3281" fmla="*/ 1010136 h 2832735"/>
                <a:gd name="connsiteX3282" fmla="*/ 1779622 w 4562162"/>
                <a:gd name="connsiteY3282" fmla="*/ 1013746 h 2832735"/>
                <a:gd name="connsiteX3283" fmla="*/ 1790138 w 4562162"/>
                <a:gd name="connsiteY3283" fmla="*/ 1017261 h 2832735"/>
                <a:gd name="connsiteX3284" fmla="*/ 1793510 w 4562162"/>
                <a:gd name="connsiteY3284" fmla="*/ 1022013 h 2832735"/>
                <a:gd name="connsiteX3285" fmla="*/ 1807207 w 4562162"/>
                <a:gd name="connsiteY3285" fmla="*/ 1052779 h 2832735"/>
                <a:gd name="connsiteX3286" fmla="*/ 1810617 w 4562162"/>
                <a:gd name="connsiteY3286" fmla="*/ 1055913 h 2832735"/>
                <a:gd name="connsiteX3287" fmla="*/ 1815056 w 4562162"/>
                <a:gd name="connsiteY3287" fmla="*/ 1057218 h 2832735"/>
                <a:gd name="connsiteX3288" fmla="*/ 1816865 w 4562162"/>
                <a:gd name="connsiteY3288" fmla="*/ 1059304 h 2832735"/>
                <a:gd name="connsiteX3289" fmla="*/ 1811474 w 4562162"/>
                <a:gd name="connsiteY3289" fmla="*/ 1064552 h 2832735"/>
                <a:gd name="connsiteX3290" fmla="*/ 1809474 w 4562162"/>
                <a:gd name="connsiteY3290" fmla="*/ 1069439 h 2832735"/>
                <a:gd name="connsiteX3291" fmla="*/ 1804816 w 4562162"/>
                <a:gd name="connsiteY3291" fmla="*/ 1077954 h 2832735"/>
                <a:gd name="connsiteX3292" fmla="*/ 1784928 w 4562162"/>
                <a:gd name="connsiteY3292" fmla="*/ 1082326 h 2832735"/>
                <a:gd name="connsiteX3293" fmla="*/ 1779013 w 4562162"/>
                <a:gd name="connsiteY3293" fmla="*/ 1085545 h 2832735"/>
                <a:gd name="connsiteX3294" fmla="*/ 1777375 w 4562162"/>
                <a:gd name="connsiteY3294" fmla="*/ 1087031 h 2832735"/>
                <a:gd name="connsiteX3295" fmla="*/ 1774879 w 4562162"/>
                <a:gd name="connsiteY3295" fmla="*/ 1090165 h 2832735"/>
                <a:gd name="connsiteX3296" fmla="*/ 1773269 w 4562162"/>
                <a:gd name="connsiteY3296" fmla="*/ 1092927 h 2832735"/>
                <a:gd name="connsiteX3297" fmla="*/ 1772498 w 4562162"/>
                <a:gd name="connsiteY3297" fmla="*/ 1099109 h 2832735"/>
                <a:gd name="connsiteX3298" fmla="*/ 1774127 w 4562162"/>
                <a:gd name="connsiteY3298" fmla="*/ 1103157 h 2832735"/>
                <a:gd name="connsiteX3299" fmla="*/ 1778165 w 4562162"/>
                <a:gd name="connsiteY3299" fmla="*/ 1106910 h 2832735"/>
                <a:gd name="connsiteX3300" fmla="*/ 1794024 w 4562162"/>
                <a:gd name="connsiteY3300" fmla="*/ 1123645 h 2832735"/>
                <a:gd name="connsiteX3301" fmla="*/ 1793005 w 4562162"/>
                <a:gd name="connsiteY3301" fmla="*/ 1125398 h 2832735"/>
                <a:gd name="connsiteX3302" fmla="*/ 1788662 w 4562162"/>
                <a:gd name="connsiteY3302" fmla="*/ 1122293 h 2832735"/>
                <a:gd name="connsiteX3303" fmla="*/ 1783146 w 4562162"/>
                <a:gd name="connsiteY3303" fmla="*/ 1117197 h 2832735"/>
                <a:gd name="connsiteX3304" fmla="*/ 1777536 w 4562162"/>
                <a:gd name="connsiteY3304" fmla="*/ 1110082 h 2832735"/>
                <a:gd name="connsiteX3305" fmla="*/ 1770050 w 4562162"/>
                <a:gd name="connsiteY3305" fmla="*/ 1105033 h 2832735"/>
                <a:gd name="connsiteX3306" fmla="*/ 1769630 w 4562162"/>
                <a:gd name="connsiteY3306" fmla="*/ 1100861 h 2832735"/>
                <a:gd name="connsiteX3307" fmla="*/ 1769373 w 4562162"/>
                <a:gd name="connsiteY3307" fmla="*/ 1094632 h 2832735"/>
                <a:gd name="connsiteX3308" fmla="*/ 1769573 w 4562162"/>
                <a:gd name="connsiteY3308" fmla="*/ 1092699 h 2832735"/>
                <a:gd name="connsiteX3309" fmla="*/ 1770288 w 4562162"/>
                <a:gd name="connsiteY3309" fmla="*/ 1089517 h 2832735"/>
                <a:gd name="connsiteX3310" fmla="*/ 1777422 w 4562162"/>
                <a:gd name="connsiteY3310" fmla="*/ 1081459 h 2832735"/>
                <a:gd name="connsiteX3311" fmla="*/ 1784689 w 4562162"/>
                <a:gd name="connsiteY3311" fmla="*/ 1077525 h 2832735"/>
                <a:gd name="connsiteX3312" fmla="*/ 1793567 w 4562162"/>
                <a:gd name="connsiteY3312" fmla="*/ 1068305 h 2832735"/>
                <a:gd name="connsiteX3313" fmla="*/ 1802444 w 4562162"/>
                <a:gd name="connsiteY3313" fmla="*/ 1058047 h 2832735"/>
                <a:gd name="connsiteX3314" fmla="*/ 1800625 w 4562162"/>
                <a:gd name="connsiteY3314" fmla="*/ 1054532 h 2832735"/>
                <a:gd name="connsiteX3315" fmla="*/ 1798796 w 4562162"/>
                <a:gd name="connsiteY3315" fmla="*/ 1051998 h 2832735"/>
                <a:gd name="connsiteX3316" fmla="*/ 1790738 w 4562162"/>
                <a:gd name="connsiteY3316" fmla="*/ 1051312 h 2832735"/>
                <a:gd name="connsiteX3317" fmla="*/ 1774364 w 4562162"/>
                <a:gd name="connsiteY3317" fmla="*/ 1054903 h 2832735"/>
                <a:gd name="connsiteX3318" fmla="*/ 1764535 w 4562162"/>
                <a:gd name="connsiteY3318" fmla="*/ 1058294 h 2832735"/>
                <a:gd name="connsiteX3319" fmla="*/ 1760182 w 4562162"/>
                <a:gd name="connsiteY3319" fmla="*/ 1066610 h 2832735"/>
                <a:gd name="connsiteX3320" fmla="*/ 1753562 w 4562162"/>
                <a:gd name="connsiteY3320" fmla="*/ 1067857 h 2832735"/>
                <a:gd name="connsiteX3321" fmla="*/ 1750266 w 4562162"/>
                <a:gd name="connsiteY3321" fmla="*/ 1068057 h 2832735"/>
                <a:gd name="connsiteX3322" fmla="*/ 1741189 w 4562162"/>
                <a:gd name="connsiteY3322" fmla="*/ 1063923 h 2832735"/>
                <a:gd name="connsiteX3323" fmla="*/ 1732626 w 4562162"/>
                <a:gd name="connsiteY3323" fmla="*/ 1067819 h 2832735"/>
                <a:gd name="connsiteX3324" fmla="*/ 1712566 w 4562162"/>
                <a:gd name="connsiteY3324" fmla="*/ 1071201 h 2832735"/>
                <a:gd name="connsiteX3325" fmla="*/ 1709299 w 4562162"/>
                <a:gd name="connsiteY3325" fmla="*/ 1073096 h 2832735"/>
                <a:gd name="connsiteX3326" fmla="*/ 1663113 w 4562162"/>
                <a:gd name="connsiteY3326" fmla="*/ 1073830 h 2832735"/>
                <a:gd name="connsiteX3327" fmla="*/ 1653797 w 4562162"/>
                <a:gd name="connsiteY3327" fmla="*/ 1075582 h 2832735"/>
                <a:gd name="connsiteX3328" fmla="*/ 1630127 w 4562162"/>
                <a:gd name="connsiteY3328" fmla="*/ 1082393 h 2832735"/>
                <a:gd name="connsiteX3329" fmla="*/ 1629556 w 4562162"/>
                <a:gd name="connsiteY3329" fmla="*/ 1087441 h 2832735"/>
                <a:gd name="connsiteX3330" fmla="*/ 1630461 w 4562162"/>
                <a:gd name="connsiteY3330" fmla="*/ 1091289 h 2832735"/>
                <a:gd name="connsiteX3331" fmla="*/ 1626784 w 4562162"/>
                <a:gd name="connsiteY3331" fmla="*/ 1096947 h 2832735"/>
                <a:gd name="connsiteX3332" fmla="*/ 1625175 w 4562162"/>
                <a:gd name="connsiteY3332" fmla="*/ 1102262 h 2832735"/>
                <a:gd name="connsiteX3333" fmla="*/ 1625736 w 4562162"/>
                <a:gd name="connsiteY3333" fmla="*/ 1108520 h 2832735"/>
                <a:gd name="connsiteX3334" fmla="*/ 1625889 w 4562162"/>
                <a:gd name="connsiteY3334" fmla="*/ 1113939 h 2832735"/>
                <a:gd name="connsiteX3335" fmla="*/ 1626718 w 4562162"/>
                <a:gd name="connsiteY3335" fmla="*/ 1120959 h 2832735"/>
                <a:gd name="connsiteX3336" fmla="*/ 1628156 w 4562162"/>
                <a:gd name="connsiteY3336" fmla="*/ 1127312 h 2832735"/>
                <a:gd name="connsiteX3337" fmla="*/ 1631604 w 4562162"/>
                <a:gd name="connsiteY3337" fmla="*/ 1130694 h 2832735"/>
                <a:gd name="connsiteX3338" fmla="*/ 1634776 w 4562162"/>
                <a:gd name="connsiteY3338" fmla="*/ 1132885 h 2832735"/>
                <a:gd name="connsiteX3339" fmla="*/ 1637023 w 4562162"/>
                <a:gd name="connsiteY3339" fmla="*/ 1139828 h 2832735"/>
                <a:gd name="connsiteX3340" fmla="*/ 1635214 w 4562162"/>
                <a:gd name="connsiteY3340" fmla="*/ 1147867 h 2832735"/>
                <a:gd name="connsiteX3341" fmla="*/ 1632595 w 4562162"/>
                <a:gd name="connsiteY3341" fmla="*/ 1157049 h 2832735"/>
                <a:gd name="connsiteX3342" fmla="*/ 1632080 w 4562162"/>
                <a:gd name="connsiteY3342" fmla="*/ 1161298 h 2832735"/>
                <a:gd name="connsiteX3343" fmla="*/ 1633775 w 4562162"/>
                <a:gd name="connsiteY3343" fmla="*/ 1167051 h 2832735"/>
                <a:gd name="connsiteX3344" fmla="*/ 1635861 w 4562162"/>
                <a:gd name="connsiteY3344" fmla="*/ 1178471 h 2832735"/>
                <a:gd name="connsiteX3345" fmla="*/ 1636652 w 4562162"/>
                <a:gd name="connsiteY3345" fmla="*/ 1181291 h 2832735"/>
                <a:gd name="connsiteX3346" fmla="*/ 1643901 w 4562162"/>
                <a:gd name="connsiteY3346" fmla="*/ 1190015 h 2832735"/>
                <a:gd name="connsiteX3347" fmla="*/ 1648834 w 4562162"/>
                <a:gd name="connsiteY3347" fmla="*/ 1192740 h 2832735"/>
                <a:gd name="connsiteX3348" fmla="*/ 1656950 w 4562162"/>
                <a:gd name="connsiteY3348" fmla="*/ 1193368 h 2832735"/>
                <a:gd name="connsiteX3349" fmla="*/ 1662474 w 4562162"/>
                <a:gd name="connsiteY3349" fmla="*/ 1195578 h 2832735"/>
                <a:gd name="connsiteX3350" fmla="*/ 1670523 w 4562162"/>
                <a:gd name="connsiteY3350" fmla="*/ 1200950 h 2832735"/>
                <a:gd name="connsiteX3351" fmla="*/ 1672924 w 4562162"/>
                <a:gd name="connsiteY3351" fmla="*/ 1203389 h 2832735"/>
                <a:gd name="connsiteX3352" fmla="*/ 1673609 w 4562162"/>
                <a:gd name="connsiteY3352" fmla="*/ 1205694 h 2832735"/>
                <a:gd name="connsiteX3353" fmla="*/ 1675514 w 4562162"/>
                <a:gd name="connsiteY3353" fmla="*/ 1214942 h 2832735"/>
                <a:gd name="connsiteX3354" fmla="*/ 1676542 w 4562162"/>
                <a:gd name="connsiteY3354" fmla="*/ 1217838 h 2832735"/>
                <a:gd name="connsiteX3355" fmla="*/ 1685258 w 4562162"/>
                <a:gd name="connsiteY3355" fmla="*/ 1230516 h 2832735"/>
                <a:gd name="connsiteX3356" fmla="*/ 1688192 w 4562162"/>
                <a:gd name="connsiteY3356" fmla="*/ 1232440 h 2832735"/>
                <a:gd name="connsiteX3357" fmla="*/ 1700098 w 4562162"/>
                <a:gd name="connsiteY3357" fmla="*/ 1234859 h 2832735"/>
                <a:gd name="connsiteX3358" fmla="*/ 1703851 w 4562162"/>
                <a:gd name="connsiteY3358" fmla="*/ 1238898 h 2832735"/>
                <a:gd name="connsiteX3359" fmla="*/ 1709032 w 4562162"/>
                <a:gd name="connsiteY3359" fmla="*/ 1251157 h 2832735"/>
                <a:gd name="connsiteX3360" fmla="*/ 1709547 w 4562162"/>
                <a:gd name="connsiteY3360" fmla="*/ 1254062 h 2832735"/>
                <a:gd name="connsiteX3361" fmla="*/ 1710023 w 4562162"/>
                <a:gd name="connsiteY3361" fmla="*/ 1258757 h 2832735"/>
                <a:gd name="connsiteX3362" fmla="*/ 1709461 w 4562162"/>
                <a:gd name="connsiteY3362" fmla="*/ 1263044 h 2832735"/>
                <a:gd name="connsiteX3363" fmla="*/ 1708947 w 4562162"/>
                <a:gd name="connsiteY3363" fmla="*/ 1265530 h 2832735"/>
                <a:gd name="connsiteX3364" fmla="*/ 1706985 w 4562162"/>
                <a:gd name="connsiteY3364" fmla="*/ 1269464 h 2832735"/>
                <a:gd name="connsiteX3365" fmla="*/ 1701860 w 4562162"/>
                <a:gd name="connsiteY3365" fmla="*/ 1285494 h 2832735"/>
                <a:gd name="connsiteX3366" fmla="*/ 1698793 w 4562162"/>
                <a:gd name="connsiteY3366" fmla="*/ 1299763 h 2832735"/>
                <a:gd name="connsiteX3367" fmla="*/ 1703680 w 4562162"/>
                <a:gd name="connsiteY3367" fmla="*/ 1309230 h 2832735"/>
                <a:gd name="connsiteX3368" fmla="*/ 1710233 w 4562162"/>
                <a:gd name="connsiteY3368" fmla="*/ 1327385 h 2832735"/>
                <a:gd name="connsiteX3369" fmla="*/ 1712166 w 4562162"/>
                <a:gd name="connsiteY3369" fmla="*/ 1334967 h 2832735"/>
                <a:gd name="connsiteX3370" fmla="*/ 1714424 w 4562162"/>
                <a:gd name="connsiteY3370" fmla="*/ 1345082 h 2832735"/>
                <a:gd name="connsiteX3371" fmla="*/ 1713471 w 4562162"/>
                <a:gd name="connsiteY3371" fmla="*/ 1351493 h 2832735"/>
                <a:gd name="connsiteX3372" fmla="*/ 1712395 w 4562162"/>
                <a:gd name="connsiteY3372" fmla="*/ 1355331 h 2832735"/>
                <a:gd name="connsiteX3373" fmla="*/ 1708042 w 4562162"/>
                <a:gd name="connsiteY3373" fmla="*/ 1361142 h 2832735"/>
                <a:gd name="connsiteX3374" fmla="*/ 1702603 w 4562162"/>
                <a:gd name="connsiteY3374" fmla="*/ 1363047 h 2832735"/>
                <a:gd name="connsiteX3375" fmla="*/ 1696736 w 4562162"/>
                <a:gd name="connsiteY3375" fmla="*/ 1366580 h 2832735"/>
                <a:gd name="connsiteX3376" fmla="*/ 1697278 w 4562162"/>
                <a:gd name="connsiteY3376" fmla="*/ 1370971 h 2832735"/>
                <a:gd name="connsiteX3377" fmla="*/ 1698288 w 4562162"/>
                <a:gd name="connsiteY3377" fmla="*/ 1376010 h 2832735"/>
                <a:gd name="connsiteX3378" fmla="*/ 1697688 w 4562162"/>
                <a:gd name="connsiteY3378" fmla="*/ 1379753 h 2832735"/>
                <a:gd name="connsiteX3379" fmla="*/ 1696917 w 4562162"/>
                <a:gd name="connsiteY3379" fmla="*/ 1381049 h 2832735"/>
                <a:gd name="connsiteX3380" fmla="*/ 1693716 w 4562162"/>
                <a:gd name="connsiteY3380" fmla="*/ 1381430 h 2832735"/>
                <a:gd name="connsiteX3381" fmla="*/ 1690925 w 4562162"/>
                <a:gd name="connsiteY3381" fmla="*/ 1380154 h 2832735"/>
                <a:gd name="connsiteX3382" fmla="*/ 1688535 w 4562162"/>
                <a:gd name="connsiteY3382" fmla="*/ 1376258 h 2832735"/>
                <a:gd name="connsiteX3383" fmla="*/ 1686268 w 4562162"/>
                <a:gd name="connsiteY3383" fmla="*/ 1371248 h 2832735"/>
                <a:gd name="connsiteX3384" fmla="*/ 1687877 w 4562162"/>
                <a:gd name="connsiteY3384" fmla="*/ 1365809 h 2832735"/>
                <a:gd name="connsiteX3385" fmla="*/ 1692621 w 4562162"/>
                <a:gd name="connsiteY3385" fmla="*/ 1356208 h 2832735"/>
                <a:gd name="connsiteX3386" fmla="*/ 1695574 w 4562162"/>
                <a:gd name="connsiteY3386" fmla="*/ 1342358 h 2832735"/>
                <a:gd name="connsiteX3387" fmla="*/ 1696326 w 4562162"/>
                <a:gd name="connsiteY3387" fmla="*/ 1333157 h 2832735"/>
                <a:gd name="connsiteX3388" fmla="*/ 1696126 w 4562162"/>
                <a:gd name="connsiteY3388" fmla="*/ 1323394 h 2832735"/>
                <a:gd name="connsiteX3389" fmla="*/ 1695031 w 4562162"/>
                <a:gd name="connsiteY3389" fmla="*/ 1316860 h 2832735"/>
                <a:gd name="connsiteX3390" fmla="*/ 1691259 w 4562162"/>
                <a:gd name="connsiteY3390" fmla="*/ 1312002 h 2832735"/>
                <a:gd name="connsiteX3391" fmla="*/ 1687753 w 4562162"/>
                <a:gd name="connsiteY3391" fmla="*/ 1313050 h 2832735"/>
                <a:gd name="connsiteX3392" fmla="*/ 1683868 w 4562162"/>
                <a:gd name="connsiteY3392" fmla="*/ 1317308 h 2832735"/>
                <a:gd name="connsiteX3393" fmla="*/ 1680096 w 4562162"/>
                <a:gd name="connsiteY3393" fmla="*/ 1333529 h 2832735"/>
                <a:gd name="connsiteX3394" fmla="*/ 1674933 w 4562162"/>
                <a:gd name="connsiteY3394" fmla="*/ 1345321 h 2832735"/>
                <a:gd name="connsiteX3395" fmla="*/ 1674219 w 4562162"/>
                <a:gd name="connsiteY3395" fmla="*/ 1350178 h 2832735"/>
                <a:gd name="connsiteX3396" fmla="*/ 1674333 w 4562162"/>
                <a:gd name="connsiteY3396" fmla="*/ 1354388 h 2832735"/>
                <a:gd name="connsiteX3397" fmla="*/ 1673943 w 4562162"/>
                <a:gd name="connsiteY3397" fmla="*/ 1357141 h 2832735"/>
                <a:gd name="connsiteX3398" fmla="*/ 1672914 w 4562162"/>
                <a:gd name="connsiteY3398" fmla="*/ 1347902 h 2832735"/>
                <a:gd name="connsiteX3399" fmla="*/ 1672390 w 4562162"/>
                <a:gd name="connsiteY3399" fmla="*/ 1340949 h 2832735"/>
                <a:gd name="connsiteX3400" fmla="*/ 1675266 w 4562162"/>
                <a:gd name="connsiteY3400" fmla="*/ 1332195 h 2832735"/>
                <a:gd name="connsiteX3401" fmla="*/ 1677019 w 4562162"/>
                <a:gd name="connsiteY3401" fmla="*/ 1324042 h 2832735"/>
                <a:gd name="connsiteX3402" fmla="*/ 1676486 w 4562162"/>
                <a:gd name="connsiteY3402" fmla="*/ 1318174 h 2832735"/>
                <a:gd name="connsiteX3403" fmla="*/ 1674428 w 4562162"/>
                <a:gd name="connsiteY3403" fmla="*/ 1308497 h 2832735"/>
                <a:gd name="connsiteX3404" fmla="*/ 1674828 w 4562162"/>
                <a:gd name="connsiteY3404" fmla="*/ 1303696 h 2832735"/>
                <a:gd name="connsiteX3405" fmla="*/ 1675429 w 4562162"/>
                <a:gd name="connsiteY3405" fmla="*/ 1300629 h 2832735"/>
                <a:gd name="connsiteX3406" fmla="*/ 1676657 w 4562162"/>
                <a:gd name="connsiteY3406" fmla="*/ 1286837 h 2832735"/>
                <a:gd name="connsiteX3407" fmla="*/ 1681220 w 4562162"/>
                <a:gd name="connsiteY3407" fmla="*/ 1284103 h 2832735"/>
                <a:gd name="connsiteX3408" fmla="*/ 1692573 w 4562162"/>
                <a:gd name="connsiteY3408" fmla="*/ 1273483 h 2832735"/>
                <a:gd name="connsiteX3409" fmla="*/ 1694145 w 4562162"/>
                <a:gd name="connsiteY3409" fmla="*/ 1270845 h 2832735"/>
                <a:gd name="connsiteX3410" fmla="*/ 1697584 w 4562162"/>
                <a:gd name="connsiteY3410" fmla="*/ 1261491 h 2832735"/>
                <a:gd name="connsiteX3411" fmla="*/ 1699184 w 4562162"/>
                <a:gd name="connsiteY3411" fmla="*/ 1258129 h 2832735"/>
                <a:gd name="connsiteX3412" fmla="*/ 1701003 w 4562162"/>
                <a:gd name="connsiteY3412" fmla="*/ 1252538 h 2832735"/>
                <a:gd name="connsiteX3413" fmla="*/ 1697612 w 4562162"/>
                <a:gd name="connsiteY3413" fmla="*/ 1248089 h 2832735"/>
                <a:gd name="connsiteX3414" fmla="*/ 1694383 w 4562162"/>
                <a:gd name="connsiteY3414" fmla="*/ 1245689 h 2832735"/>
                <a:gd name="connsiteX3415" fmla="*/ 1688278 w 4562162"/>
                <a:gd name="connsiteY3415" fmla="*/ 1244375 h 2832735"/>
                <a:gd name="connsiteX3416" fmla="*/ 1682649 w 4562162"/>
                <a:gd name="connsiteY3416" fmla="*/ 1244841 h 2832735"/>
                <a:gd name="connsiteX3417" fmla="*/ 1670152 w 4562162"/>
                <a:gd name="connsiteY3417" fmla="*/ 1249251 h 2832735"/>
                <a:gd name="connsiteX3418" fmla="*/ 1658969 w 4562162"/>
                <a:gd name="connsiteY3418" fmla="*/ 1248470 h 2832735"/>
                <a:gd name="connsiteX3419" fmla="*/ 1654950 w 4562162"/>
                <a:gd name="connsiteY3419" fmla="*/ 1245899 h 2832735"/>
                <a:gd name="connsiteX3420" fmla="*/ 1637433 w 4562162"/>
                <a:gd name="connsiteY3420" fmla="*/ 1226668 h 2832735"/>
                <a:gd name="connsiteX3421" fmla="*/ 1636328 w 4562162"/>
                <a:gd name="connsiteY3421" fmla="*/ 1219391 h 2832735"/>
                <a:gd name="connsiteX3422" fmla="*/ 1634937 w 4562162"/>
                <a:gd name="connsiteY3422" fmla="*/ 1216371 h 2832735"/>
                <a:gd name="connsiteX3423" fmla="*/ 1633242 w 4562162"/>
                <a:gd name="connsiteY3423" fmla="*/ 1215581 h 2832735"/>
                <a:gd name="connsiteX3424" fmla="*/ 1627222 w 4562162"/>
                <a:gd name="connsiteY3424" fmla="*/ 1210809 h 2832735"/>
                <a:gd name="connsiteX3425" fmla="*/ 1613316 w 4562162"/>
                <a:gd name="connsiteY3425" fmla="*/ 1204703 h 2832735"/>
                <a:gd name="connsiteX3426" fmla="*/ 1599105 w 4562162"/>
                <a:gd name="connsiteY3426" fmla="*/ 1190844 h 2832735"/>
                <a:gd name="connsiteX3427" fmla="*/ 1573987 w 4562162"/>
                <a:gd name="connsiteY3427" fmla="*/ 1189587 h 2832735"/>
                <a:gd name="connsiteX3428" fmla="*/ 1567110 w 4562162"/>
                <a:gd name="connsiteY3428" fmla="*/ 1191130 h 2832735"/>
                <a:gd name="connsiteX3429" fmla="*/ 1560233 w 4562162"/>
                <a:gd name="connsiteY3429" fmla="*/ 1195426 h 2832735"/>
                <a:gd name="connsiteX3430" fmla="*/ 1553946 w 4562162"/>
                <a:gd name="connsiteY3430" fmla="*/ 1204160 h 2832735"/>
                <a:gd name="connsiteX3431" fmla="*/ 1551061 w 4562162"/>
                <a:gd name="connsiteY3431" fmla="*/ 1206589 h 2832735"/>
                <a:gd name="connsiteX3432" fmla="*/ 1546955 w 4562162"/>
                <a:gd name="connsiteY3432" fmla="*/ 1207399 h 2832735"/>
                <a:gd name="connsiteX3433" fmla="*/ 1546098 w 4562162"/>
                <a:gd name="connsiteY3433" fmla="*/ 1210504 h 2832735"/>
                <a:gd name="connsiteX3434" fmla="*/ 1545327 w 4562162"/>
                <a:gd name="connsiteY3434" fmla="*/ 1214752 h 2832735"/>
                <a:gd name="connsiteX3435" fmla="*/ 1547517 w 4562162"/>
                <a:gd name="connsiteY3435" fmla="*/ 1217886 h 2832735"/>
                <a:gd name="connsiteX3436" fmla="*/ 1555213 w 4562162"/>
                <a:gd name="connsiteY3436" fmla="*/ 1214180 h 2832735"/>
                <a:gd name="connsiteX3437" fmla="*/ 1561509 w 4562162"/>
                <a:gd name="connsiteY3437" fmla="*/ 1216114 h 2832735"/>
                <a:gd name="connsiteX3438" fmla="*/ 1564843 w 4562162"/>
                <a:gd name="connsiteY3438" fmla="*/ 1220229 h 2832735"/>
                <a:gd name="connsiteX3439" fmla="*/ 1567291 w 4562162"/>
                <a:gd name="connsiteY3439" fmla="*/ 1228220 h 2832735"/>
                <a:gd name="connsiteX3440" fmla="*/ 1566072 w 4562162"/>
                <a:gd name="connsiteY3440" fmla="*/ 1232107 h 2832735"/>
                <a:gd name="connsiteX3441" fmla="*/ 1555137 w 4562162"/>
                <a:gd name="connsiteY3441" fmla="*/ 1238174 h 2832735"/>
                <a:gd name="connsiteX3442" fmla="*/ 1549069 w 4562162"/>
                <a:gd name="connsiteY3442" fmla="*/ 1237688 h 2832735"/>
                <a:gd name="connsiteX3443" fmla="*/ 1535982 w 4562162"/>
                <a:gd name="connsiteY3443" fmla="*/ 1223734 h 2832735"/>
                <a:gd name="connsiteX3444" fmla="*/ 1530915 w 4562162"/>
                <a:gd name="connsiteY3444" fmla="*/ 1221238 h 2832735"/>
                <a:gd name="connsiteX3445" fmla="*/ 1518885 w 4562162"/>
                <a:gd name="connsiteY3445" fmla="*/ 1223582 h 2832735"/>
                <a:gd name="connsiteX3446" fmla="*/ 1510932 w 4562162"/>
                <a:gd name="connsiteY3446" fmla="*/ 1230430 h 2832735"/>
                <a:gd name="connsiteX3447" fmla="*/ 1508484 w 4562162"/>
                <a:gd name="connsiteY3447" fmla="*/ 1231821 h 2832735"/>
                <a:gd name="connsiteX3448" fmla="*/ 1510379 w 4562162"/>
                <a:gd name="connsiteY3448" fmla="*/ 1238802 h 2832735"/>
                <a:gd name="connsiteX3449" fmla="*/ 1513370 w 4562162"/>
                <a:gd name="connsiteY3449" fmla="*/ 1251280 h 2832735"/>
                <a:gd name="connsiteX3450" fmla="*/ 1515951 w 4562162"/>
                <a:gd name="connsiteY3450" fmla="*/ 1258691 h 2832735"/>
                <a:gd name="connsiteX3451" fmla="*/ 1519190 w 4562162"/>
                <a:gd name="connsiteY3451" fmla="*/ 1262329 h 2832735"/>
                <a:gd name="connsiteX3452" fmla="*/ 1530896 w 4562162"/>
                <a:gd name="connsiteY3452" fmla="*/ 1271245 h 2832735"/>
                <a:gd name="connsiteX3453" fmla="*/ 1537382 w 4562162"/>
                <a:gd name="connsiteY3453" fmla="*/ 1274369 h 2832735"/>
                <a:gd name="connsiteX3454" fmla="*/ 1547203 w 4562162"/>
                <a:gd name="connsiteY3454" fmla="*/ 1282541 h 2832735"/>
                <a:gd name="connsiteX3455" fmla="*/ 1553232 w 4562162"/>
                <a:gd name="connsiteY3455" fmla="*/ 1283456 h 2832735"/>
                <a:gd name="connsiteX3456" fmla="*/ 1558624 w 4562162"/>
                <a:gd name="connsiteY3456" fmla="*/ 1281494 h 2832735"/>
                <a:gd name="connsiteX3457" fmla="*/ 1566758 w 4562162"/>
                <a:gd name="connsiteY3457" fmla="*/ 1286304 h 2832735"/>
                <a:gd name="connsiteX3458" fmla="*/ 1571406 w 4562162"/>
                <a:gd name="connsiteY3458" fmla="*/ 1301144 h 2832735"/>
                <a:gd name="connsiteX3459" fmla="*/ 1574206 w 4562162"/>
                <a:gd name="connsiteY3459" fmla="*/ 1306230 h 2832735"/>
                <a:gd name="connsiteX3460" fmla="*/ 1576788 w 4562162"/>
                <a:gd name="connsiteY3460" fmla="*/ 1308811 h 2832735"/>
                <a:gd name="connsiteX3461" fmla="*/ 1580426 w 4562162"/>
                <a:gd name="connsiteY3461" fmla="*/ 1310278 h 2832735"/>
                <a:gd name="connsiteX3462" fmla="*/ 1582560 w 4562162"/>
                <a:gd name="connsiteY3462" fmla="*/ 1310478 h 2832735"/>
                <a:gd name="connsiteX3463" fmla="*/ 1584836 w 4562162"/>
                <a:gd name="connsiteY3463" fmla="*/ 1308545 h 2832735"/>
                <a:gd name="connsiteX3464" fmla="*/ 1590056 w 4562162"/>
                <a:gd name="connsiteY3464" fmla="*/ 1308144 h 2832735"/>
                <a:gd name="connsiteX3465" fmla="*/ 1588227 w 4562162"/>
                <a:gd name="connsiteY3465" fmla="*/ 1312393 h 2832735"/>
                <a:gd name="connsiteX3466" fmla="*/ 1586274 w 4562162"/>
                <a:gd name="connsiteY3466" fmla="*/ 1313736 h 2832735"/>
                <a:gd name="connsiteX3467" fmla="*/ 1575139 w 4562162"/>
                <a:gd name="connsiteY3467" fmla="*/ 1315526 h 2832735"/>
                <a:gd name="connsiteX3468" fmla="*/ 1569663 w 4562162"/>
                <a:gd name="connsiteY3468" fmla="*/ 1314002 h 2832735"/>
                <a:gd name="connsiteX3469" fmla="*/ 1562909 w 4562162"/>
                <a:gd name="connsiteY3469" fmla="*/ 1309430 h 2832735"/>
                <a:gd name="connsiteX3470" fmla="*/ 1550118 w 4562162"/>
                <a:gd name="connsiteY3470" fmla="*/ 1294476 h 2832735"/>
                <a:gd name="connsiteX3471" fmla="*/ 1534230 w 4562162"/>
                <a:gd name="connsiteY3471" fmla="*/ 1293390 h 2832735"/>
                <a:gd name="connsiteX3472" fmla="*/ 1532448 w 4562162"/>
                <a:gd name="connsiteY3472" fmla="*/ 1297781 h 2832735"/>
                <a:gd name="connsiteX3473" fmla="*/ 1527457 w 4562162"/>
                <a:gd name="connsiteY3473" fmla="*/ 1291638 h 2832735"/>
                <a:gd name="connsiteX3474" fmla="*/ 1510579 w 4562162"/>
                <a:gd name="connsiteY3474" fmla="*/ 1290266 h 2832735"/>
                <a:gd name="connsiteX3475" fmla="*/ 1500501 w 4562162"/>
                <a:gd name="connsiteY3475" fmla="*/ 1286332 h 2832735"/>
                <a:gd name="connsiteX3476" fmla="*/ 1489767 w 4562162"/>
                <a:gd name="connsiteY3476" fmla="*/ 1280017 h 2832735"/>
                <a:gd name="connsiteX3477" fmla="*/ 1488853 w 4562162"/>
                <a:gd name="connsiteY3477" fmla="*/ 1276950 h 2832735"/>
                <a:gd name="connsiteX3478" fmla="*/ 1488377 w 4562162"/>
                <a:gd name="connsiteY3478" fmla="*/ 1272626 h 2832735"/>
                <a:gd name="connsiteX3479" fmla="*/ 1492034 w 4562162"/>
                <a:gd name="connsiteY3479" fmla="*/ 1267206 h 2832735"/>
                <a:gd name="connsiteX3480" fmla="*/ 1493415 w 4562162"/>
                <a:gd name="connsiteY3480" fmla="*/ 1263853 h 2832735"/>
                <a:gd name="connsiteX3481" fmla="*/ 1494348 w 4562162"/>
                <a:gd name="connsiteY3481" fmla="*/ 1253681 h 2832735"/>
                <a:gd name="connsiteX3482" fmla="*/ 1487510 w 4562162"/>
                <a:gd name="connsiteY3482" fmla="*/ 1240155 h 2832735"/>
                <a:gd name="connsiteX3483" fmla="*/ 1488214 w 4562162"/>
                <a:gd name="connsiteY3483" fmla="*/ 1227649 h 2832735"/>
                <a:gd name="connsiteX3484" fmla="*/ 1491434 w 4562162"/>
                <a:gd name="connsiteY3484" fmla="*/ 1225553 h 2832735"/>
                <a:gd name="connsiteX3485" fmla="*/ 1495606 w 4562162"/>
                <a:gd name="connsiteY3485" fmla="*/ 1209265 h 2832735"/>
                <a:gd name="connsiteX3486" fmla="*/ 1498120 w 4562162"/>
                <a:gd name="connsiteY3486" fmla="*/ 1203893 h 2832735"/>
                <a:gd name="connsiteX3487" fmla="*/ 1499464 w 4562162"/>
                <a:gd name="connsiteY3487" fmla="*/ 1202036 h 2832735"/>
                <a:gd name="connsiteX3488" fmla="*/ 1500721 w 4562162"/>
                <a:gd name="connsiteY3488" fmla="*/ 1198283 h 2832735"/>
                <a:gd name="connsiteX3489" fmla="*/ 1499378 w 4562162"/>
                <a:gd name="connsiteY3489" fmla="*/ 1193559 h 2832735"/>
                <a:gd name="connsiteX3490" fmla="*/ 1498120 w 4562162"/>
                <a:gd name="connsiteY3490" fmla="*/ 1190711 h 2832735"/>
                <a:gd name="connsiteX3491" fmla="*/ 1496711 w 4562162"/>
                <a:gd name="connsiteY3491" fmla="*/ 1184081 h 2832735"/>
                <a:gd name="connsiteX3492" fmla="*/ 1497025 w 4562162"/>
                <a:gd name="connsiteY3492" fmla="*/ 1179205 h 2832735"/>
                <a:gd name="connsiteX3493" fmla="*/ 1497035 w 4562162"/>
                <a:gd name="connsiteY3493" fmla="*/ 1173061 h 2832735"/>
                <a:gd name="connsiteX3494" fmla="*/ 1493596 w 4562162"/>
                <a:gd name="connsiteY3494" fmla="*/ 1163755 h 2832735"/>
                <a:gd name="connsiteX3495" fmla="*/ 1490777 w 4562162"/>
                <a:gd name="connsiteY3495" fmla="*/ 1153697 h 2832735"/>
                <a:gd name="connsiteX3496" fmla="*/ 1484986 w 4562162"/>
                <a:gd name="connsiteY3496" fmla="*/ 1148629 h 2832735"/>
                <a:gd name="connsiteX3497" fmla="*/ 1479366 w 4562162"/>
                <a:gd name="connsiteY3497" fmla="*/ 1148525 h 2832735"/>
                <a:gd name="connsiteX3498" fmla="*/ 1477290 w 4562162"/>
                <a:gd name="connsiteY3498" fmla="*/ 1149915 h 2832735"/>
                <a:gd name="connsiteX3499" fmla="*/ 1475203 w 4562162"/>
                <a:gd name="connsiteY3499" fmla="*/ 1152315 h 2832735"/>
                <a:gd name="connsiteX3500" fmla="*/ 1478146 w 4562162"/>
                <a:gd name="connsiteY3500" fmla="*/ 1161488 h 2832735"/>
                <a:gd name="connsiteX3501" fmla="*/ 1481118 w 4562162"/>
                <a:gd name="connsiteY3501" fmla="*/ 1169622 h 2832735"/>
                <a:gd name="connsiteX3502" fmla="*/ 1482518 w 4562162"/>
                <a:gd name="connsiteY3502" fmla="*/ 1175928 h 2832735"/>
                <a:gd name="connsiteX3503" fmla="*/ 1483509 w 4562162"/>
                <a:gd name="connsiteY3503" fmla="*/ 1187301 h 2832735"/>
                <a:gd name="connsiteX3504" fmla="*/ 1483309 w 4562162"/>
                <a:gd name="connsiteY3504" fmla="*/ 1201169 h 2832735"/>
                <a:gd name="connsiteX3505" fmla="*/ 1482328 w 4562162"/>
                <a:gd name="connsiteY3505" fmla="*/ 1206770 h 2832735"/>
                <a:gd name="connsiteX3506" fmla="*/ 1480690 w 4562162"/>
                <a:gd name="connsiteY3506" fmla="*/ 1211513 h 2832735"/>
                <a:gd name="connsiteX3507" fmla="*/ 1475661 w 4562162"/>
                <a:gd name="connsiteY3507" fmla="*/ 1217381 h 2832735"/>
                <a:gd name="connsiteX3508" fmla="*/ 1467240 w 4562162"/>
                <a:gd name="connsiteY3508" fmla="*/ 1224344 h 2832735"/>
                <a:gd name="connsiteX3509" fmla="*/ 1462488 w 4562162"/>
                <a:gd name="connsiteY3509" fmla="*/ 1227725 h 2832735"/>
                <a:gd name="connsiteX3510" fmla="*/ 1452553 w 4562162"/>
                <a:gd name="connsiteY3510" fmla="*/ 1231440 h 2832735"/>
                <a:gd name="connsiteX3511" fmla="*/ 1445400 w 4562162"/>
                <a:gd name="connsiteY3511" fmla="*/ 1237421 h 2832735"/>
                <a:gd name="connsiteX3512" fmla="*/ 1429741 w 4562162"/>
                <a:gd name="connsiteY3512" fmla="*/ 1271368 h 2832735"/>
                <a:gd name="connsiteX3513" fmla="*/ 1431455 w 4562162"/>
                <a:gd name="connsiteY3513" fmla="*/ 1276379 h 2832735"/>
                <a:gd name="connsiteX3514" fmla="*/ 1437208 w 4562162"/>
                <a:gd name="connsiteY3514" fmla="*/ 1281846 h 2832735"/>
                <a:gd name="connsiteX3515" fmla="*/ 1440999 w 4562162"/>
                <a:gd name="connsiteY3515" fmla="*/ 1286532 h 2832735"/>
                <a:gd name="connsiteX3516" fmla="*/ 1442847 w 4562162"/>
                <a:gd name="connsiteY3516" fmla="*/ 1290438 h 2832735"/>
                <a:gd name="connsiteX3517" fmla="*/ 1446990 w 4562162"/>
                <a:gd name="connsiteY3517" fmla="*/ 1302658 h 2832735"/>
                <a:gd name="connsiteX3518" fmla="*/ 1462478 w 4562162"/>
                <a:gd name="connsiteY3518" fmla="*/ 1336472 h 2832735"/>
                <a:gd name="connsiteX3519" fmla="*/ 1463354 w 4562162"/>
                <a:gd name="connsiteY3519" fmla="*/ 1342501 h 2832735"/>
                <a:gd name="connsiteX3520" fmla="*/ 1459696 w 4562162"/>
                <a:gd name="connsiteY3520" fmla="*/ 1353169 h 2832735"/>
                <a:gd name="connsiteX3521" fmla="*/ 1452496 w 4562162"/>
                <a:gd name="connsiteY3521" fmla="*/ 1366885 h 2832735"/>
                <a:gd name="connsiteX3522" fmla="*/ 1449628 w 4562162"/>
                <a:gd name="connsiteY3522" fmla="*/ 1374562 h 2832735"/>
                <a:gd name="connsiteX3523" fmla="*/ 1442885 w 4562162"/>
                <a:gd name="connsiteY3523" fmla="*/ 1403652 h 2832735"/>
                <a:gd name="connsiteX3524" fmla="*/ 1442409 w 4562162"/>
                <a:gd name="connsiteY3524" fmla="*/ 1411043 h 2832735"/>
                <a:gd name="connsiteX3525" fmla="*/ 1445161 w 4562162"/>
                <a:gd name="connsiteY3525" fmla="*/ 1417977 h 2832735"/>
                <a:gd name="connsiteX3526" fmla="*/ 1449695 w 4562162"/>
                <a:gd name="connsiteY3526" fmla="*/ 1426635 h 2832735"/>
                <a:gd name="connsiteX3527" fmla="*/ 1451248 w 4562162"/>
                <a:gd name="connsiteY3527" fmla="*/ 1433179 h 2832735"/>
                <a:gd name="connsiteX3528" fmla="*/ 1448172 w 4562162"/>
                <a:gd name="connsiteY3528" fmla="*/ 1449791 h 2832735"/>
                <a:gd name="connsiteX3529" fmla="*/ 1449791 w 4562162"/>
                <a:gd name="connsiteY3529" fmla="*/ 1453925 h 2832735"/>
                <a:gd name="connsiteX3530" fmla="*/ 1453563 w 4562162"/>
                <a:gd name="connsiteY3530" fmla="*/ 1456068 h 2832735"/>
                <a:gd name="connsiteX3531" fmla="*/ 1463859 w 4562162"/>
                <a:gd name="connsiteY3531" fmla="*/ 1453829 h 2832735"/>
                <a:gd name="connsiteX3532" fmla="*/ 1475946 w 4562162"/>
                <a:gd name="connsiteY3532" fmla="*/ 1457877 h 2832735"/>
                <a:gd name="connsiteX3533" fmla="*/ 1482328 w 4562162"/>
                <a:gd name="connsiteY3533" fmla="*/ 1455944 h 2832735"/>
                <a:gd name="connsiteX3534" fmla="*/ 1492129 w 4562162"/>
                <a:gd name="connsiteY3534" fmla="*/ 1446752 h 2832735"/>
                <a:gd name="connsiteX3535" fmla="*/ 1495901 w 4562162"/>
                <a:gd name="connsiteY3535" fmla="*/ 1445762 h 2832735"/>
                <a:gd name="connsiteX3536" fmla="*/ 1507655 w 4562162"/>
                <a:gd name="connsiteY3536" fmla="*/ 1447019 h 2832735"/>
                <a:gd name="connsiteX3537" fmla="*/ 1524876 w 4562162"/>
                <a:gd name="connsiteY3537" fmla="*/ 1455858 h 2832735"/>
                <a:gd name="connsiteX3538" fmla="*/ 1543145 w 4562162"/>
                <a:gd name="connsiteY3538" fmla="*/ 1467707 h 2832735"/>
                <a:gd name="connsiteX3539" fmla="*/ 1546831 w 4562162"/>
                <a:gd name="connsiteY3539" fmla="*/ 1471679 h 2832735"/>
                <a:gd name="connsiteX3540" fmla="*/ 1551765 w 4562162"/>
                <a:gd name="connsiteY3540" fmla="*/ 1471841 h 2832735"/>
                <a:gd name="connsiteX3541" fmla="*/ 1555366 w 4562162"/>
                <a:gd name="connsiteY3541" fmla="*/ 1491939 h 2832735"/>
                <a:gd name="connsiteX3542" fmla="*/ 1558614 w 4562162"/>
                <a:gd name="connsiteY3542" fmla="*/ 1502769 h 2832735"/>
                <a:gd name="connsiteX3543" fmla="*/ 1560004 w 4562162"/>
                <a:gd name="connsiteY3543" fmla="*/ 1510408 h 2832735"/>
                <a:gd name="connsiteX3544" fmla="*/ 1560986 w 4562162"/>
                <a:gd name="connsiteY3544" fmla="*/ 1518914 h 2832735"/>
                <a:gd name="connsiteX3545" fmla="*/ 1557604 w 4562162"/>
                <a:gd name="connsiteY3545" fmla="*/ 1520704 h 2832735"/>
                <a:gd name="connsiteX3546" fmla="*/ 1554623 w 4562162"/>
                <a:gd name="connsiteY3546" fmla="*/ 1521590 h 2832735"/>
                <a:gd name="connsiteX3547" fmla="*/ 1552165 w 4562162"/>
                <a:gd name="connsiteY3547" fmla="*/ 1523895 h 2832735"/>
                <a:gd name="connsiteX3548" fmla="*/ 1548727 w 4562162"/>
                <a:gd name="connsiteY3548" fmla="*/ 1536983 h 2832735"/>
                <a:gd name="connsiteX3549" fmla="*/ 1548298 w 4562162"/>
                <a:gd name="connsiteY3549" fmla="*/ 1543955 h 2832735"/>
                <a:gd name="connsiteX3550" fmla="*/ 1550118 w 4562162"/>
                <a:gd name="connsiteY3550" fmla="*/ 1555118 h 2832735"/>
                <a:gd name="connsiteX3551" fmla="*/ 1565434 w 4562162"/>
                <a:gd name="connsiteY3551" fmla="*/ 1560300 h 2832735"/>
                <a:gd name="connsiteX3552" fmla="*/ 1576064 w 4562162"/>
                <a:gd name="connsiteY3552" fmla="*/ 1563053 h 2832735"/>
                <a:gd name="connsiteX3553" fmla="*/ 1583541 w 4562162"/>
                <a:gd name="connsiteY3553" fmla="*/ 1563605 h 2832735"/>
                <a:gd name="connsiteX3554" fmla="*/ 1584846 w 4562162"/>
                <a:gd name="connsiteY3554" fmla="*/ 1564872 h 2832735"/>
                <a:gd name="connsiteX3555" fmla="*/ 1585779 w 4562162"/>
                <a:gd name="connsiteY3555" fmla="*/ 1566558 h 2832735"/>
                <a:gd name="connsiteX3556" fmla="*/ 1576873 w 4562162"/>
                <a:gd name="connsiteY3556" fmla="*/ 1567310 h 2832735"/>
                <a:gd name="connsiteX3557" fmla="*/ 1560738 w 4562162"/>
                <a:gd name="connsiteY3557" fmla="*/ 1568663 h 2832735"/>
                <a:gd name="connsiteX3558" fmla="*/ 1555013 w 4562162"/>
                <a:gd name="connsiteY3558" fmla="*/ 1567882 h 2832735"/>
                <a:gd name="connsiteX3559" fmla="*/ 1552432 w 4562162"/>
                <a:gd name="connsiteY3559" fmla="*/ 1566529 h 2832735"/>
                <a:gd name="connsiteX3560" fmla="*/ 1549870 w 4562162"/>
                <a:gd name="connsiteY3560" fmla="*/ 1562719 h 2832735"/>
                <a:gd name="connsiteX3561" fmla="*/ 1544955 w 4562162"/>
                <a:gd name="connsiteY3561" fmla="*/ 1558871 h 2832735"/>
                <a:gd name="connsiteX3562" fmla="*/ 1543079 w 4562162"/>
                <a:gd name="connsiteY3562" fmla="*/ 1556271 h 2832735"/>
                <a:gd name="connsiteX3563" fmla="*/ 1539049 w 4562162"/>
                <a:gd name="connsiteY3563" fmla="*/ 1553251 h 2832735"/>
                <a:gd name="connsiteX3564" fmla="*/ 1541021 w 4562162"/>
                <a:gd name="connsiteY3564" fmla="*/ 1541736 h 2832735"/>
                <a:gd name="connsiteX3565" fmla="*/ 1541354 w 4562162"/>
                <a:gd name="connsiteY3565" fmla="*/ 1514885 h 2832735"/>
                <a:gd name="connsiteX3566" fmla="*/ 1540754 w 4562162"/>
                <a:gd name="connsiteY3566" fmla="*/ 1503721 h 2832735"/>
                <a:gd name="connsiteX3567" fmla="*/ 1537363 w 4562162"/>
                <a:gd name="connsiteY3567" fmla="*/ 1494482 h 2832735"/>
                <a:gd name="connsiteX3568" fmla="*/ 1527296 w 4562162"/>
                <a:gd name="connsiteY3568" fmla="*/ 1481204 h 2832735"/>
                <a:gd name="connsiteX3569" fmla="*/ 1523838 w 4562162"/>
                <a:gd name="connsiteY3569" fmla="*/ 1472270 h 2832735"/>
                <a:gd name="connsiteX3570" fmla="*/ 1519923 w 4562162"/>
                <a:gd name="connsiteY3570" fmla="*/ 1466279 h 2832735"/>
                <a:gd name="connsiteX3571" fmla="*/ 1516094 w 4562162"/>
                <a:gd name="connsiteY3571" fmla="*/ 1465288 h 2832735"/>
                <a:gd name="connsiteX3572" fmla="*/ 1510522 w 4562162"/>
                <a:gd name="connsiteY3572" fmla="*/ 1466469 h 2832735"/>
                <a:gd name="connsiteX3573" fmla="*/ 1496682 w 4562162"/>
                <a:gd name="connsiteY3573" fmla="*/ 1472013 h 2832735"/>
                <a:gd name="connsiteX3574" fmla="*/ 1484252 w 4562162"/>
                <a:gd name="connsiteY3574" fmla="*/ 1474937 h 2832735"/>
                <a:gd name="connsiteX3575" fmla="*/ 1469679 w 4562162"/>
                <a:gd name="connsiteY3575" fmla="*/ 1483100 h 2832735"/>
                <a:gd name="connsiteX3576" fmla="*/ 1467050 w 4562162"/>
                <a:gd name="connsiteY3576" fmla="*/ 1489891 h 2832735"/>
                <a:gd name="connsiteX3577" fmla="*/ 1464659 w 4562162"/>
                <a:gd name="connsiteY3577" fmla="*/ 1507284 h 2832735"/>
                <a:gd name="connsiteX3578" fmla="*/ 1467859 w 4562162"/>
                <a:gd name="connsiteY3578" fmla="*/ 1515799 h 2832735"/>
                <a:gd name="connsiteX3579" fmla="*/ 1471098 w 4562162"/>
                <a:gd name="connsiteY3579" fmla="*/ 1521914 h 2832735"/>
                <a:gd name="connsiteX3580" fmla="*/ 1474051 w 4562162"/>
                <a:gd name="connsiteY3580" fmla="*/ 1532296 h 2832735"/>
                <a:gd name="connsiteX3581" fmla="*/ 1475003 w 4562162"/>
                <a:gd name="connsiteY3581" fmla="*/ 1538554 h 2832735"/>
                <a:gd name="connsiteX3582" fmla="*/ 1475241 w 4562162"/>
                <a:gd name="connsiteY3582" fmla="*/ 1544841 h 2832735"/>
                <a:gd name="connsiteX3583" fmla="*/ 1474765 w 4562162"/>
                <a:gd name="connsiteY3583" fmla="*/ 1554128 h 2832735"/>
                <a:gd name="connsiteX3584" fmla="*/ 1472269 w 4562162"/>
                <a:gd name="connsiteY3584" fmla="*/ 1559176 h 2832735"/>
                <a:gd name="connsiteX3585" fmla="*/ 1456191 w 4562162"/>
                <a:gd name="connsiteY3585" fmla="*/ 1578797 h 2832735"/>
                <a:gd name="connsiteX3586" fmla="*/ 1453829 w 4562162"/>
                <a:gd name="connsiteY3586" fmla="*/ 1584798 h 2832735"/>
                <a:gd name="connsiteX3587" fmla="*/ 1451077 w 4562162"/>
                <a:gd name="connsiteY3587" fmla="*/ 1601534 h 2832735"/>
                <a:gd name="connsiteX3588" fmla="*/ 1448638 w 4562162"/>
                <a:gd name="connsiteY3588" fmla="*/ 1607668 h 2832735"/>
                <a:gd name="connsiteX3589" fmla="*/ 1441199 w 4562162"/>
                <a:gd name="connsiteY3589" fmla="*/ 1616812 h 2832735"/>
                <a:gd name="connsiteX3590" fmla="*/ 1436608 w 4562162"/>
                <a:gd name="connsiteY3590" fmla="*/ 1620488 h 2832735"/>
                <a:gd name="connsiteX3591" fmla="*/ 1411900 w 4562162"/>
                <a:gd name="connsiteY3591" fmla="*/ 1637090 h 2832735"/>
                <a:gd name="connsiteX3592" fmla="*/ 1411005 w 4562162"/>
                <a:gd name="connsiteY3592" fmla="*/ 1640729 h 2832735"/>
                <a:gd name="connsiteX3593" fmla="*/ 1409329 w 4562162"/>
                <a:gd name="connsiteY3593" fmla="*/ 1652368 h 2832735"/>
                <a:gd name="connsiteX3594" fmla="*/ 1402537 w 4562162"/>
                <a:gd name="connsiteY3594" fmla="*/ 1657598 h 2832735"/>
                <a:gd name="connsiteX3595" fmla="*/ 1398508 w 4562162"/>
                <a:gd name="connsiteY3595" fmla="*/ 1658036 h 2832735"/>
                <a:gd name="connsiteX3596" fmla="*/ 1389126 w 4562162"/>
                <a:gd name="connsiteY3596" fmla="*/ 1652254 h 2832735"/>
                <a:gd name="connsiteX3597" fmla="*/ 1383573 w 4562162"/>
                <a:gd name="connsiteY3597" fmla="*/ 1650549 h 2832735"/>
                <a:gd name="connsiteX3598" fmla="*/ 1377886 w 4562162"/>
                <a:gd name="connsiteY3598" fmla="*/ 1650063 h 2832735"/>
                <a:gd name="connsiteX3599" fmla="*/ 1356341 w 4562162"/>
                <a:gd name="connsiteY3599" fmla="*/ 1651683 h 2832735"/>
                <a:gd name="connsiteX3600" fmla="*/ 1346797 w 4562162"/>
                <a:gd name="connsiteY3600" fmla="*/ 1647749 h 2832735"/>
                <a:gd name="connsiteX3601" fmla="*/ 1339272 w 4562162"/>
                <a:gd name="connsiteY3601" fmla="*/ 1642196 h 2832735"/>
                <a:gd name="connsiteX3602" fmla="*/ 1331547 w 4562162"/>
                <a:gd name="connsiteY3602" fmla="*/ 1640443 h 2832735"/>
                <a:gd name="connsiteX3603" fmla="*/ 1325727 w 4562162"/>
                <a:gd name="connsiteY3603" fmla="*/ 1635881 h 2832735"/>
                <a:gd name="connsiteX3604" fmla="*/ 1324375 w 4562162"/>
                <a:gd name="connsiteY3604" fmla="*/ 1631709 h 2832735"/>
                <a:gd name="connsiteX3605" fmla="*/ 1322965 w 4562162"/>
                <a:gd name="connsiteY3605" fmla="*/ 1626118 h 2832735"/>
                <a:gd name="connsiteX3606" fmla="*/ 1321898 w 4562162"/>
                <a:gd name="connsiteY3606" fmla="*/ 1623222 h 2832735"/>
                <a:gd name="connsiteX3607" fmla="*/ 1320899 w 4562162"/>
                <a:gd name="connsiteY3607" fmla="*/ 1621736 h 2832735"/>
                <a:gd name="connsiteX3608" fmla="*/ 1322651 w 4562162"/>
                <a:gd name="connsiteY3608" fmla="*/ 1619869 h 2832735"/>
                <a:gd name="connsiteX3609" fmla="*/ 1326375 w 4562162"/>
                <a:gd name="connsiteY3609" fmla="*/ 1619012 h 2832735"/>
                <a:gd name="connsiteX3610" fmla="*/ 1340348 w 4562162"/>
                <a:gd name="connsiteY3610" fmla="*/ 1619964 h 2832735"/>
                <a:gd name="connsiteX3611" fmla="*/ 1343997 w 4562162"/>
                <a:gd name="connsiteY3611" fmla="*/ 1617859 h 2832735"/>
                <a:gd name="connsiteX3612" fmla="*/ 1345911 w 4562162"/>
                <a:gd name="connsiteY3612" fmla="*/ 1618917 h 2832735"/>
                <a:gd name="connsiteX3613" fmla="*/ 1349787 w 4562162"/>
                <a:gd name="connsiteY3613" fmla="*/ 1624041 h 2832735"/>
                <a:gd name="connsiteX3614" fmla="*/ 1354855 w 4562162"/>
                <a:gd name="connsiteY3614" fmla="*/ 1628670 h 2832735"/>
                <a:gd name="connsiteX3615" fmla="*/ 1359141 w 4562162"/>
                <a:gd name="connsiteY3615" fmla="*/ 1627889 h 2832735"/>
                <a:gd name="connsiteX3616" fmla="*/ 1362760 w 4562162"/>
                <a:gd name="connsiteY3616" fmla="*/ 1624079 h 2832735"/>
                <a:gd name="connsiteX3617" fmla="*/ 1364142 w 4562162"/>
                <a:gd name="connsiteY3617" fmla="*/ 1624051 h 2832735"/>
                <a:gd name="connsiteX3618" fmla="*/ 1365742 w 4562162"/>
                <a:gd name="connsiteY3618" fmla="*/ 1624651 h 2832735"/>
                <a:gd name="connsiteX3619" fmla="*/ 1362465 w 4562162"/>
                <a:gd name="connsiteY3619" fmla="*/ 1627651 h 2832735"/>
                <a:gd name="connsiteX3620" fmla="*/ 1359103 w 4562162"/>
                <a:gd name="connsiteY3620" fmla="*/ 1629851 h 2832735"/>
                <a:gd name="connsiteX3621" fmla="*/ 1358198 w 4562162"/>
                <a:gd name="connsiteY3621" fmla="*/ 1631242 h 2832735"/>
                <a:gd name="connsiteX3622" fmla="*/ 1357513 w 4562162"/>
                <a:gd name="connsiteY3622" fmla="*/ 1634281 h 2832735"/>
                <a:gd name="connsiteX3623" fmla="*/ 1362284 w 4562162"/>
                <a:gd name="connsiteY3623" fmla="*/ 1637890 h 2832735"/>
                <a:gd name="connsiteX3624" fmla="*/ 1366656 w 4562162"/>
                <a:gd name="connsiteY3624" fmla="*/ 1639853 h 2832735"/>
                <a:gd name="connsiteX3625" fmla="*/ 1372391 w 4562162"/>
                <a:gd name="connsiteY3625" fmla="*/ 1637929 h 2832735"/>
                <a:gd name="connsiteX3626" fmla="*/ 1375763 w 4562162"/>
                <a:gd name="connsiteY3626" fmla="*/ 1634147 h 2832735"/>
                <a:gd name="connsiteX3627" fmla="*/ 1383144 w 4562162"/>
                <a:gd name="connsiteY3627" fmla="*/ 1628604 h 2832735"/>
                <a:gd name="connsiteX3628" fmla="*/ 1388430 w 4562162"/>
                <a:gd name="connsiteY3628" fmla="*/ 1628851 h 2832735"/>
                <a:gd name="connsiteX3629" fmla="*/ 1388736 w 4562162"/>
                <a:gd name="connsiteY3629" fmla="*/ 1623622 h 2832735"/>
                <a:gd name="connsiteX3630" fmla="*/ 1386002 w 4562162"/>
                <a:gd name="connsiteY3630" fmla="*/ 1615583 h 2832735"/>
                <a:gd name="connsiteX3631" fmla="*/ 1383773 w 4562162"/>
                <a:gd name="connsiteY3631" fmla="*/ 1609954 h 2832735"/>
                <a:gd name="connsiteX3632" fmla="*/ 1391869 w 4562162"/>
                <a:gd name="connsiteY3632" fmla="*/ 1611440 h 2832735"/>
                <a:gd name="connsiteX3633" fmla="*/ 1396669 w 4562162"/>
                <a:gd name="connsiteY3633" fmla="*/ 1606801 h 2832735"/>
                <a:gd name="connsiteX3634" fmla="*/ 1416634 w 4562162"/>
                <a:gd name="connsiteY3634" fmla="*/ 1566710 h 2832735"/>
                <a:gd name="connsiteX3635" fmla="*/ 1426111 w 4562162"/>
                <a:gd name="connsiteY3635" fmla="*/ 1559043 h 2832735"/>
                <a:gd name="connsiteX3636" fmla="*/ 1429264 w 4562162"/>
                <a:gd name="connsiteY3636" fmla="*/ 1554061 h 2832735"/>
                <a:gd name="connsiteX3637" fmla="*/ 1431541 w 4562162"/>
                <a:gd name="connsiteY3637" fmla="*/ 1547117 h 2832735"/>
                <a:gd name="connsiteX3638" fmla="*/ 1432103 w 4562162"/>
                <a:gd name="connsiteY3638" fmla="*/ 1539450 h 2832735"/>
                <a:gd name="connsiteX3639" fmla="*/ 1430941 w 4562162"/>
                <a:gd name="connsiteY3639" fmla="*/ 1531030 h 2832735"/>
                <a:gd name="connsiteX3640" fmla="*/ 1431207 w 4562162"/>
                <a:gd name="connsiteY3640" fmla="*/ 1524543 h 2832735"/>
                <a:gd name="connsiteX3641" fmla="*/ 1434599 w 4562162"/>
                <a:gd name="connsiteY3641" fmla="*/ 1516399 h 2832735"/>
                <a:gd name="connsiteX3642" fmla="*/ 1439913 w 4562162"/>
                <a:gd name="connsiteY3642" fmla="*/ 1506531 h 2832735"/>
                <a:gd name="connsiteX3643" fmla="*/ 1443285 w 4562162"/>
                <a:gd name="connsiteY3643" fmla="*/ 1502816 h 2832735"/>
                <a:gd name="connsiteX3644" fmla="*/ 1442799 w 4562162"/>
                <a:gd name="connsiteY3644" fmla="*/ 1499111 h 2832735"/>
                <a:gd name="connsiteX3645" fmla="*/ 1442123 w 4562162"/>
                <a:gd name="connsiteY3645" fmla="*/ 1496054 h 2832735"/>
                <a:gd name="connsiteX3646" fmla="*/ 1432570 w 4562162"/>
                <a:gd name="connsiteY3646" fmla="*/ 1486348 h 2832735"/>
                <a:gd name="connsiteX3647" fmla="*/ 1422445 w 4562162"/>
                <a:gd name="connsiteY3647" fmla="*/ 1478356 h 2832735"/>
                <a:gd name="connsiteX3648" fmla="*/ 1418873 w 4562162"/>
                <a:gd name="connsiteY3648" fmla="*/ 1473946 h 2832735"/>
                <a:gd name="connsiteX3649" fmla="*/ 1416167 w 4562162"/>
                <a:gd name="connsiteY3649" fmla="*/ 1466983 h 2832735"/>
                <a:gd name="connsiteX3650" fmla="*/ 1414834 w 4562162"/>
                <a:gd name="connsiteY3650" fmla="*/ 1458639 h 2832735"/>
                <a:gd name="connsiteX3651" fmla="*/ 1414834 w 4562162"/>
                <a:gd name="connsiteY3651" fmla="*/ 1453115 h 2832735"/>
                <a:gd name="connsiteX3652" fmla="*/ 1415643 w 4562162"/>
                <a:gd name="connsiteY3652" fmla="*/ 1436208 h 2832735"/>
                <a:gd name="connsiteX3653" fmla="*/ 1417196 w 4562162"/>
                <a:gd name="connsiteY3653" fmla="*/ 1428179 h 2832735"/>
                <a:gd name="connsiteX3654" fmla="*/ 1416768 w 4562162"/>
                <a:gd name="connsiteY3654" fmla="*/ 1404442 h 2832735"/>
                <a:gd name="connsiteX3655" fmla="*/ 1414900 w 4562162"/>
                <a:gd name="connsiteY3655" fmla="*/ 1374848 h 2832735"/>
                <a:gd name="connsiteX3656" fmla="*/ 1413291 w 4562162"/>
                <a:gd name="connsiteY3656" fmla="*/ 1366761 h 2832735"/>
                <a:gd name="connsiteX3657" fmla="*/ 1415767 w 4562162"/>
                <a:gd name="connsiteY3657" fmla="*/ 1361161 h 2832735"/>
                <a:gd name="connsiteX3658" fmla="*/ 1418206 w 4562162"/>
                <a:gd name="connsiteY3658" fmla="*/ 1356560 h 2832735"/>
                <a:gd name="connsiteX3659" fmla="*/ 1419463 w 4562162"/>
                <a:gd name="connsiteY3659" fmla="*/ 1352255 h 2832735"/>
                <a:gd name="connsiteX3660" fmla="*/ 1420311 w 4562162"/>
                <a:gd name="connsiteY3660" fmla="*/ 1322803 h 2832735"/>
                <a:gd name="connsiteX3661" fmla="*/ 1419587 w 4562162"/>
                <a:gd name="connsiteY3661" fmla="*/ 1311345 h 2832735"/>
                <a:gd name="connsiteX3662" fmla="*/ 1416291 w 4562162"/>
                <a:gd name="connsiteY3662" fmla="*/ 1295886 h 2832735"/>
                <a:gd name="connsiteX3663" fmla="*/ 1402870 w 4562162"/>
                <a:gd name="connsiteY3663" fmla="*/ 1282970 h 2832735"/>
                <a:gd name="connsiteX3664" fmla="*/ 1397203 w 4562162"/>
                <a:gd name="connsiteY3664" fmla="*/ 1270359 h 2832735"/>
                <a:gd name="connsiteX3665" fmla="*/ 1397660 w 4562162"/>
                <a:gd name="connsiteY3665" fmla="*/ 1265815 h 2832735"/>
                <a:gd name="connsiteX3666" fmla="*/ 1398394 w 4562162"/>
                <a:gd name="connsiteY3666" fmla="*/ 1262739 h 2832735"/>
                <a:gd name="connsiteX3667" fmla="*/ 1404214 w 4562162"/>
                <a:gd name="connsiteY3667" fmla="*/ 1257567 h 2832735"/>
                <a:gd name="connsiteX3668" fmla="*/ 1408214 w 4562162"/>
                <a:gd name="connsiteY3668" fmla="*/ 1250233 h 2832735"/>
                <a:gd name="connsiteX3669" fmla="*/ 1410776 w 4562162"/>
                <a:gd name="connsiteY3669" fmla="*/ 1239479 h 2832735"/>
                <a:gd name="connsiteX3670" fmla="*/ 1416101 w 4562162"/>
                <a:gd name="connsiteY3670" fmla="*/ 1223039 h 2832735"/>
                <a:gd name="connsiteX3671" fmla="*/ 1417453 w 4562162"/>
                <a:gd name="connsiteY3671" fmla="*/ 1217247 h 2832735"/>
                <a:gd name="connsiteX3672" fmla="*/ 1420883 w 4562162"/>
                <a:gd name="connsiteY3672" fmla="*/ 1194187 h 2832735"/>
                <a:gd name="connsiteX3673" fmla="*/ 1421806 w 4562162"/>
                <a:gd name="connsiteY3673" fmla="*/ 1181824 h 2832735"/>
                <a:gd name="connsiteX3674" fmla="*/ 1422463 w 4562162"/>
                <a:gd name="connsiteY3674" fmla="*/ 1163212 h 2832735"/>
                <a:gd name="connsiteX3675" fmla="*/ 1417701 w 4562162"/>
                <a:gd name="connsiteY3675" fmla="*/ 1158440 h 2832735"/>
                <a:gd name="connsiteX3676" fmla="*/ 1412691 w 4562162"/>
                <a:gd name="connsiteY3676" fmla="*/ 1154306 h 2832735"/>
                <a:gd name="connsiteX3677" fmla="*/ 1403452 w 4562162"/>
                <a:gd name="connsiteY3677" fmla="*/ 1150811 h 2832735"/>
                <a:gd name="connsiteX3678" fmla="*/ 1398880 w 4562162"/>
                <a:gd name="connsiteY3678" fmla="*/ 1151649 h 2832735"/>
                <a:gd name="connsiteX3679" fmla="*/ 1390516 w 4562162"/>
                <a:gd name="connsiteY3679" fmla="*/ 1144181 h 2832735"/>
                <a:gd name="connsiteX3680" fmla="*/ 1387402 w 4562162"/>
                <a:gd name="connsiteY3680" fmla="*/ 1143133 h 2832735"/>
                <a:gd name="connsiteX3681" fmla="*/ 1364818 w 4562162"/>
                <a:gd name="connsiteY3681" fmla="*/ 1145248 h 2832735"/>
                <a:gd name="connsiteX3682" fmla="*/ 1351902 w 4562162"/>
                <a:gd name="connsiteY3682" fmla="*/ 1144267 h 2832735"/>
                <a:gd name="connsiteX3683" fmla="*/ 1344292 w 4562162"/>
                <a:gd name="connsiteY3683" fmla="*/ 1145962 h 2832735"/>
                <a:gd name="connsiteX3684" fmla="*/ 1340301 w 4562162"/>
                <a:gd name="connsiteY3684" fmla="*/ 1145743 h 2832735"/>
                <a:gd name="connsiteX3685" fmla="*/ 1337805 w 4562162"/>
                <a:gd name="connsiteY3685" fmla="*/ 1144600 h 2832735"/>
                <a:gd name="connsiteX3686" fmla="*/ 1338177 w 4562162"/>
                <a:gd name="connsiteY3686" fmla="*/ 1141486 h 2832735"/>
                <a:gd name="connsiteX3687" fmla="*/ 1339519 w 4562162"/>
                <a:gd name="connsiteY3687" fmla="*/ 1139247 h 2832735"/>
                <a:gd name="connsiteX3688" fmla="*/ 1339129 w 4562162"/>
                <a:gd name="connsiteY3688" fmla="*/ 1137314 h 2832735"/>
                <a:gd name="connsiteX3689" fmla="*/ 1336929 w 4562162"/>
                <a:gd name="connsiteY3689" fmla="*/ 1136914 h 2832735"/>
                <a:gd name="connsiteX3690" fmla="*/ 1331033 w 4562162"/>
                <a:gd name="connsiteY3690" fmla="*/ 1139323 h 2832735"/>
                <a:gd name="connsiteX3691" fmla="*/ 1321622 w 4562162"/>
                <a:gd name="connsiteY3691" fmla="*/ 1165146 h 2832735"/>
                <a:gd name="connsiteX3692" fmla="*/ 1316021 w 4562162"/>
                <a:gd name="connsiteY3692" fmla="*/ 1189920 h 2832735"/>
                <a:gd name="connsiteX3693" fmla="*/ 1310078 w 4562162"/>
                <a:gd name="connsiteY3693" fmla="*/ 1223029 h 2832735"/>
                <a:gd name="connsiteX3694" fmla="*/ 1306392 w 4562162"/>
                <a:gd name="connsiteY3694" fmla="*/ 1236821 h 2832735"/>
                <a:gd name="connsiteX3695" fmla="*/ 1301029 w 4562162"/>
                <a:gd name="connsiteY3695" fmla="*/ 1251318 h 2832735"/>
                <a:gd name="connsiteX3696" fmla="*/ 1292752 w 4562162"/>
                <a:gd name="connsiteY3696" fmla="*/ 1262701 h 2832735"/>
                <a:gd name="connsiteX3697" fmla="*/ 1281589 w 4562162"/>
                <a:gd name="connsiteY3697" fmla="*/ 1274169 h 2832735"/>
                <a:gd name="connsiteX3698" fmla="*/ 1274436 w 4562162"/>
                <a:gd name="connsiteY3698" fmla="*/ 1279531 h 2832735"/>
                <a:gd name="connsiteX3699" fmla="*/ 1264901 w 4562162"/>
                <a:gd name="connsiteY3699" fmla="*/ 1284989 h 2832735"/>
                <a:gd name="connsiteX3700" fmla="*/ 1260900 w 4562162"/>
                <a:gd name="connsiteY3700" fmla="*/ 1296810 h 2832735"/>
                <a:gd name="connsiteX3701" fmla="*/ 1257472 w 4562162"/>
                <a:gd name="connsiteY3701" fmla="*/ 1301639 h 2832735"/>
                <a:gd name="connsiteX3702" fmla="*/ 1258881 w 4562162"/>
                <a:gd name="connsiteY3702" fmla="*/ 1304906 h 2832735"/>
                <a:gd name="connsiteX3703" fmla="*/ 1263015 w 4562162"/>
                <a:gd name="connsiteY3703" fmla="*/ 1303096 h 2832735"/>
                <a:gd name="connsiteX3704" fmla="*/ 1260653 w 4562162"/>
                <a:gd name="connsiteY3704" fmla="*/ 1311421 h 2832735"/>
                <a:gd name="connsiteX3705" fmla="*/ 1258176 w 4562162"/>
                <a:gd name="connsiteY3705" fmla="*/ 1316469 h 2832735"/>
                <a:gd name="connsiteX3706" fmla="*/ 1258415 w 4562162"/>
                <a:gd name="connsiteY3706" fmla="*/ 1319393 h 2832735"/>
                <a:gd name="connsiteX3707" fmla="*/ 1259138 w 4562162"/>
                <a:gd name="connsiteY3707" fmla="*/ 1323156 h 2832735"/>
                <a:gd name="connsiteX3708" fmla="*/ 1262358 w 4562162"/>
                <a:gd name="connsiteY3708" fmla="*/ 1324870 h 2832735"/>
                <a:gd name="connsiteX3709" fmla="*/ 1270930 w 4562162"/>
                <a:gd name="connsiteY3709" fmla="*/ 1321603 h 2832735"/>
                <a:gd name="connsiteX3710" fmla="*/ 1272750 w 4562162"/>
                <a:gd name="connsiteY3710" fmla="*/ 1324785 h 2832735"/>
                <a:gd name="connsiteX3711" fmla="*/ 1274702 w 4562162"/>
                <a:gd name="connsiteY3711" fmla="*/ 1329623 h 2832735"/>
                <a:gd name="connsiteX3712" fmla="*/ 1273693 w 4562162"/>
                <a:gd name="connsiteY3712" fmla="*/ 1348835 h 2832735"/>
                <a:gd name="connsiteX3713" fmla="*/ 1271292 w 4562162"/>
                <a:gd name="connsiteY3713" fmla="*/ 1365152 h 2832735"/>
                <a:gd name="connsiteX3714" fmla="*/ 1271016 w 4562162"/>
                <a:gd name="connsiteY3714" fmla="*/ 1371105 h 2832735"/>
                <a:gd name="connsiteX3715" fmla="*/ 1272378 w 4562162"/>
                <a:gd name="connsiteY3715" fmla="*/ 1374915 h 2832735"/>
                <a:gd name="connsiteX3716" fmla="*/ 1273493 w 4562162"/>
                <a:gd name="connsiteY3716" fmla="*/ 1379906 h 2832735"/>
                <a:gd name="connsiteX3717" fmla="*/ 1270959 w 4562162"/>
                <a:gd name="connsiteY3717" fmla="*/ 1385973 h 2832735"/>
                <a:gd name="connsiteX3718" fmla="*/ 1268939 w 4562162"/>
                <a:gd name="connsiteY3718" fmla="*/ 1387926 h 2832735"/>
                <a:gd name="connsiteX3719" fmla="*/ 1265129 w 4562162"/>
                <a:gd name="connsiteY3719" fmla="*/ 1387250 h 2832735"/>
                <a:gd name="connsiteX3720" fmla="*/ 1262615 w 4562162"/>
                <a:gd name="connsiteY3720" fmla="*/ 1400642 h 2832735"/>
                <a:gd name="connsiteX3721" fmla="*/ 1261824 w 4562162"/>
                <a:gd name="connsiteY3721" fmla="*/ 1408538 h 2832735"/>
                <a:gd name="connsiteX3722" fmla="*/ 1261863 w 4562162"/>
                <a:gd name="connsiteY3722" fmla="*/ 1414767 h 2832735"/>
                <a:gd name="connsiteX3723" fmla="*/ 1262834 w 4562162"/>
                <a:gd name="connsiteY3723" fmla="*/ 1418606 h 2832735"/>
                <a:gd name="connsiteX3724" fmla="*/ 1264339 w 4562162"/>
                <a:gd name="connsiteY3724" fmla="*/ 1422845 h 2832735"/>
                <a:gd name="connsiteX3725" fmla="*/ 1265339 w 4562162"/>
                <a:gd name="connsiteY3725" fmla="*/ 1419558 h 2832735"/>
                <a:gd name="connsiteX3726" fmla="*/ 1266130 w 4562162"/>
                <a:gd name="connsiteY3726" fmla="*/ 1415034 h 2832735"/>
                <a:gd name="connsiteX3727" fmla="*/ 1268816 w 4562162"/>
                <a:gd name="connsiteY3727" fmla="*/ 1412100 h 2832735"/>
                <a:gd name="connsiteX3728" fmla="*/ 1283770 w 4562162"/>
                <a:gd name="connsiteY3728" fmla="*/ 1420492 h 2832735"/>
                <a:gd name="connsiteX3729" fmla="*/ 1287789 w 4562162"/>
                <a:gd name="connsiteY3729" fmla="*/ 1424654 h 2832735"/>
                <a:gd name="connsiteX3730" fmla="*/ 1293971 w 4562162"/>
                <a:gd name="connsiteY3730" fmla="*/ 1428464 h 2832735"/>
                <a:gd name="connsiteX3731" fmla="*/ 1295772 w 4562162"/>
                <a:gd name="connsiteY3731" fmla="*/ 1432979 h 2832735"/>
                <a:gd name="connsiteX3732" fmla="*/ 1296952 w 4562162"/>
                <a:gd name="connsiteY3732" fmla="*/ 1446943 h 2832735"/>
                <a:gd name="connsiteX3733" fmla="*/ 1303305 w 4562162"/>
                <a:gd name="connsiteY3733" fmla="*/ 1459601 h 2832735"/>
                <a:gd name="connsiteX3734" fmla="*/ 1308316 w 4562162"/>
                <a:gd name="connsiteY3734" fmla="*/ 1467098 h 2832735"/>
                <a:gd name="connsiteX3735" fmla="*/ 1311440 w 4562162"/>
                <a:gd name="connsiteY3735" fmla="*/ 1470050 h 2832735"/>
                <a:gd name="connsiteX3736" fmla="*/ 1314202 w 4562162"/>
                <a:gd name="connsiteY3736" fmla="*/ 1470793 h 2832735"/>
                <a:gd name="connsiteX3737" fmla="*/ 1318517 w 4562162"/>
                <a:gd name="connsiteY3737" fmla="*/ 1467907 h 2832735"/>
                <a:gd name="connsiteX3738" fmla="*/ 1324289 w 4562162"/>
                <a:gd name="connsiteY3738" fmla="*/ 1468317 h 2832735"/>
                <a:gd name="connsiteX3739" fmla="*/ 1321194 w 4562162"/>
                <a:gd name="connsiteY3739" fmla="*/ 1478156 h 2832735"/>
                <a:gd name="connsiteX3740" fmla="*/ 1315984 w 4562162"/>
                <a:gd name="connsiteY3740" fmla="*/ 1496568 h 2832735"/>
                <a:gd name="connsiteX3741" fmla="*/ 1307287 w 4562162"/>
                <a:gd name="connsiteY3741" fmla="*/ 1512494 h 2832735"/>
                <a:gd name="connsiteX3742" fmla="*/ 1303725 w 4562162"/>
                <a:gd name="connsiteY3742" fmla="*/ 1514970 h 2832735"/>
                <a:gd name="connsiteX3743" fmla="*/ 1298000 w 4562162"/>
                <a:gd name="connsiteY3743" fmla="*/ 1508493 h 2832735"/>
                <a:gd name="connsiteX3744" fmla="*/ 1290466 w 4562162"/>
                <a:gd name="connsiteY3744" fmla="*/ 1503207 h 2832735"/>
                <a:gd name="connsiteX3745" fmla="*/ 1286608 w 4562162"/>
                <a:gd name="connsiteY3745" fmla="*/ 1500502 h 2832735"/>
                <a:gd name="connsiteX3746" fmla="*/ 1284170 w 4562162"/>
                <a:gd name="connsiteY3746" fmla="*/ 1495711 h 2832735"/>
                <a:gd name="connsiteX3747" fmla="*/ 1271064 w 4562162"/>
                <a:gd name="connsiteY3747" fmla="*/ 1482890 h 2832735"/>
                <a:gd name="connsiteX3748" fmla="*/ 1267139 w 4562162"/>
                <a:gd name="connsiteY3748" fmla="*/ 1474051 h 2832735"/>
                <a:gd name="connsiteX3749" fmla="*/ 1260567 w 4562162"/>
                <a:gd name="connsiteY3749" fmla="*/ 1472679 h 2832735"/>
                <a:gd name="connsiteX3750" fmla="*/ 1251471 w 4562162"/>
                <a:gd name="connsiteY3750" fmla="*/ 1468536 h 2832735"/>
                <a:gd name="connsiteX3751" fmla="*/ 1250118 w 4562162"/>
                <a:gd name="connsiteY3751" fmla="*/ 1467536 h 2832735"/>
                <a:gd name="connsiteX3752" fmla="*/ 1242613 w 4562162"/>
                <a:gd name="connsiteY3752" fmla="*/ 1461954 h 2832735"/>
                <a:gd name="connsiteX3753" fmla="*/ 1235335 w 4562162"/>
                <a:gd name="connsiteY3753" fmla="*/ 1458906 h 2832735"/>
                <a:gd name="connsiteX3754" fmla="*/ 1233278 w 4562162"/>
                <a:gd name="connsiteY3754" fmla="*/ 1454763 h 2832735"/>
                <a:gd name="connsiteX3755" fmla="*/ 1227715 w 4562162"/>
                <a:gd name="connsiteY3755" fmla="*/ 1451677 h 2832735"/>
                <a:gd name="connsiteX3756" fmla="*/ 1222343 w 4562162"/>
                <a:gd name="connsiteY3756" fmla="*/ 1449581 h 2832735"/>
                <a:gd name="connsiteX3757" fmla="*/ 1214456 w 4562162"/>
                <a:gd name="connsiteY3757" fmla="*/ 1444419 h 2832735"/>
                <a:gd name="connsiteX3758" fmla="*/ 1210837 w 4562162"/>
                <a:gd name="connsiteY3758" fmla="*/ 1446076 h 2832735"/>
                <a:gd name="connsiteX3759" fmla="*/ 1211704 w 4562162"/>
                <a:gd name="connsiteY3759" fmla="*/ 1440218 h 2832735"/>
                <a:gd name="connsiteX3760" fmla="*/ 1202712 w 4562162"/>
                <a:gd name="connsiteY3760" fmla="*/ 1431855 h 2832735"/>
                <a:gd name="connsiteX3761" fmla="*/ 1191977 w 4562162"/>
                <a:gd name="connsiteY3761" fmla="*/ 1424311 h 2832735"/>
                <a:gd name="connsiteX3762" fmla="*/ 1169813 w 4562162"/>
                <a:gd name="connsiteY3762" fmla="*/ 1413539 h 2832735"/>
                <a:gd name="connsiteX3763" fmla="*/ 1150296 w 4562162"/>
                <a:gd name="connsiteY3763" fmla="*/ 1408309 h 2832735"/>
                <a:gd name="connsiteX3764" fmla="*/ 1127284 w 4562162"/>
                <a:gd name="connsiteY3764" fmla="*/ 1406776 h 2832735"/>
                <a:gd name="connsiteX3765" fmla="*/ 1107119 w 4562162"/>
                <a:gd name="connsiteY3765" fmla="*/ 1399937 h 2832735"/>
                <a:gd name="connsiteX3766" fmla="*/ 1104262 w 4562162"/>
                <a:gd name="connsiteY3766" fmla="*/ 1400270 h 2832735"/>
                <a:gd name="connsiteX3767" fmla="*/ 1101680 w 4562162"/>
                <a:gd name="connsiteY3767" fmla="*/ 1402280 h 2832735"/>
                <a:gd name="connsiteX3768" fmla="*/ 1094889 w 4562162"/>
                <a:gd name="connsiteY3768" fmla="*/ 1412224 h 2832735"/>
                <a:gd name="connsiteX3769" fmla="*/ 1087336 w 4562162"/>
                <a:gd name="connsiteY3769" fmla="*/ 1415272 h 2832735"/>
                <a:gd name="connsiteX3770" fmla="*/ 1084507 w 4562162"/>
                <a:gd name="connsiteY3770" fmla="*/ 1420006 h 2832735"/>
                <a:gd name="connsiteX3771" fmla="*/ 1088964 w 4562162"/>
                <a:gd name="connsiteY3771" fmla="*/ 1430226 h 2832735"/>
                <a:gd name="connsiteX3772" fmla="*/ 1097718 w 4562162"/>
                <a:gd name="connsiteY3772" fmla="*/ 1456420 h 2832735"/>
                <a:gd name="connsiteX3773" fmla="*/ 1102900 w 4562162"/>
                <a:gd name="connsiteY3773" fmla="*/ 1453782 h 2832735"/>
                <a:gd name="connsiteX3774" fmla="*/ 1104909 w 4562162"/>
                <a:gd name="connsiteY3774" fmla="*/ 1465650 h 2832735"/>
                <a:gd name="connsiteX3775" fmla="*/ 1101747 w 4562162"/>
                <a:gd name="connsiteY3775" fmla="*/ 1472451 h 2832735"/>
                <a:gd name="connsiteX3776" fmla="*/ 1097003 w 4562162"/>
                <a:gd name="connsiteY3776" fmla="*/ 1480461 h 2832735"/>
                <a:gd name="connsiteX3777" fmla="*/ 1093032 w 4562162"/>
                <a:gd name="connsiteY3777" fmla="*/ 1484738 h 2832735"/>
                <a:gd name="connsiteX3778" fmla="*/ 1084240 w 4562162"/>
                <a:gd name="connsiteY3778" fmla="*/ 1486900 h 2832735"/>
                <a:gd name="connsiteX3779" fmla="*/ 1077173 w 4562162"/>
                <a:gd name="connsiteY3779" fmla="*/ 1486405 h 2832735"/>
                <a:gd name="connsiteX3780" fmla="*/ 1076344 w 4562162"/>
                <a:gd name="connsiteY3780" fmla="*/ 1493844 h 2832735"/>
                <a:gd name="connsiteX3781" fmla="*/ 1078382 w 4562162"/>
                <a:gd name="connsiteY3781" fmla="*/ 1500740 h 2832735"/>
                <a:gd name="connsiteX3782" fmla="*/ 1077887 w 4562162"/>
                <a:gd name="connsiteY3782" fmla="*/ 1503588 h 2832735"/>
                <a:gd name="connsiteX3783" fmla="*/ 1077210 w 4562162"/>
                <a:gd name="connsiteY3783" fmla="*/ 1507179 h 2832735"/>
                <a:gd name="connsiteX3784" fmla="*/ 1076182 w 4562162"/>
                <a:gd name="connsiteY3784" fmla="*/ 1509055 h 2832735"/>
                <a:gd name="connsiteX3785" fmla="*/ 1075344 w 4562162"/>
                <a:gd name="connsiteY3785" fmla="*/ 1510198 h 2832735"/>
                <a:gd name="connsiteX3786" fmla="*/ 1072629 w 4562162"/>
                <a:gd name="connsiteY3786" fmla="*/ 1512275 h 2832735"/>
                <a:gd name="connsiteX3787" fmla="*/ 1069381 w 4562162"/>
                <a:gd name="connsiteY3787" fmla="*/ 1512303 h 2832735"/>
                <a:gd name="connsiteX3788" fmla="*/ 1061532 w 4562162"/>
                <a:gd name="connsiteY3788" fmla="*/ 1508741 h 2832735"/>
                <a:gd name="connsiteX3789" fmla="*/ 1055875 w 4562162"/>
                <a:gd name="connsiteY3789" fmla="*/ 1505541 h 2832735"/>
                <a:gd name="connsiteX3790" fmla="*/ 1056227 w 4562162"/>
                <a:gd name="connsiteY3790" fmla="*/ 1492996 h 2832735"/>
                <a:gd name="connsiteX3791" fmla="*/ 1059180 w 4562162"/>
                <a:gd name="connsiteY3791" fmla="*/ 1487491 h 2832735"/>
                <a:gd name="connsiteX3792" fmla="*/ 1061199 w 4562162"/>
                <a:gd name="connsiteY3792" fmla="*/ 1486233 h 2832735"/>
                <a:gd name="connsiteX3793" fmla="*/ 1063133 w 4562162"/>
                <a:gd name="connsiteY3793" fmla="*/ 1484033 h 2832735"/>
                <a:gd name="connsiteX3794" fmla="*/ 1059113 w 4562162"/>
                <a:gd name="connsiteY3794" fmla="*/ 1475823 h 2832735"/>
                <a:gd name="connsiteX3795" fmla="*/ 1056170 w 4562162"/>
                <a:gd name="connsiteY3795" fmla="*/ 1472356 h 2832735"/>
                <a:gd name="connsiteX3796" fmla="*/ 1054818 w 4562162"/>
                <a:gd name="connsiteY3796" fmla="*/ 1466698 h 2832735"/>
                <a:gd name="connsiteX3797" fmla="*/ 1054751 w 4562162"/>
                <a:gd name="connsiteY3797" fmla="*/ 1464202 h 2832735"/>
                <a:gd name="connsiteX3798" fmla="*/ 1051046 w 4562162"/>
                <a:gd name="connsiteY3798" fmla="*/ 1464374 h 2832735"/>
                <a:gd name="connsiteX3799" fmla="*/ 1035939 w 4562162"/>
                <a:gd name="connsiteY3799" fmla="*/ 1470889 h 2832735"/>
                <a:gd name="connsiteX3800" fmla="*/ 1032815 w 4562162"/>
                <a:gd name="connsiteY3800" fmla="*/ 1476985 h 2832735"/>
                <a:gd name="connsiteX3801" fmla="*/ 1031100 w 4562162"/>
                <a:gd name="connsiteY3801" fmla="*/ 1472851 h 2832735"/>
                <a:gd name="connsiteX3802" fmla="*/ 1011621 w 4562162"/>
                <a:gd name="connsiteY3802" fmla="*/ 1491158 h 2832735"/>
                <a:gd name="connsiteX3803" fmla="*/ 1003135 w 4562162"/>
                <a:gd name="connsiteY3803" fmla="*/ 1497559 h 2832735"/>
                <a:gd name="connsiteX3804" fmla="*/ 997325 w 4562162"/>
                <a:gd name="connsiteY3804" fmla="*/ 1496625 h 2832735"/>
                <a:gd name="connsiteX3805" fmla="*/ 989590 w 4562162"/>
                <a:gd name="connsiteY3805" fmla="*/ 1492796 h 2832735"/>
                <a:gd name="connsiteX3806" fmla="*/ 980380 w 4562162"/>
                <a:gd name="connsiteY3806" fmla="*/ 1492425 h 2832735"/>
                <a:gd name="connsiteX3807" fmla="*/ 974179 w 4562162"/>
                <a:gd name="connsiteY3807" fmla="*/ 1490605 h 2832735"/>
                <a:gd name="connsiteX3808" fmla="*/ 970997 w 4562162"/>
                <a:gd name="connsiteY3808" fmla="*/ 1491453 h 2832735"/>
                <a:gd name="connsiteX3809" fmla="*/ 964330 w 4562162"/>
                <a:gd name="connsiteY3809" fmla="*/ 1495958 h 2832735"/>
                <a:gd name="connsiteX3810" fmla="*/ 957453 w 4562162"/>
                <a:gd name="connsiteY3810" fmla="*/ 1496549 h 2832735"/>
                <a:gd name="connsiteX3811" fmla="*/ 950309 w 4562162"/>
                <a:gd name="connsiteY3811" fmla="*/ 1502959 h 2832735"/>
                <a:gd name="connsiteX3812" fmla="*/ 944223 w 4562162"/>
                <a:gd name="connsiteY3812" fmla="*/ 1510675 h 2832735"/>
                <a:gd name="connsiteX3813" fmla="*/ 942565 w 4562162"/>
                <a:gd name="connsiteY3813" fmla="*/ 1523095 h 2832735"/>
                <a:gd name="connsiteX3814" fmla="*/ 938736 w 4562162"/>
                <a:gd name="connsiteY3814" fmla="*/ 1524362 h 2832735"/>
                <a:gd name="connsiteX3815" fmla="*/ 934555 w 4562162"/>
                <a:gd name="connsiteY3815" fmla="*/ 1517971 h 2832735"/>
                <a:gd name="connsiteX3816" fmla="*/ 932278 w 4562162"/>
                <a:gd name="connsiteY3816" fmla="*/ 1516447 h 2832735"/>
                <a:gd name="connsiteX3817" fmla="*/ 930087 w 4562162"/>
                <a:gd name="connsiteY3817" fmla="*/ 1517828 h 2832735"/>
                <a:gd name="connsiteX3818" fmla="*/ 925782 w 4562162"/>
                <a:gd name="connsiteY3818" fmla="*/ 1518456 h 2832735"/>
                <a:gd name="connsiteX3819" fmla="*/ 922211 w 4562162"/>
                <a:gd name="connsiteY3819" fmla="*/ 1518980 h 2832735"/>
                <a:gd name="connsiteX3820" fmla="*/ 918705 w 4562162"/>
                <a:gd name="connsiteY3820" fmla="*/ 1521266 h 2832735"/>
                <a:gd name="connsiteX3821" fmla="*/ 917257 w 4562162"/>
                <a:gd name="connsiteY3821" fmla="*/ 1520990 h 2832735"/>
                <a:gd name="connsiteX3822" fmla="*/ 906599 w 4562162"/>
                <a:gd name="connsiteY3822" fmla="*/ 1518942 h 2832735"/>
                <a:gd name="connsiteX3823" fmla="*/ 903618 w 4562162"/>
                <a:gd name="connsiteY3823" fmla="*/ 1519142 h 2832735"/>
                <a:gd name="connsiteX3824" fmla="*/ 899807 w 4562162"/>
                <a:gd name="connsiteY3824" fmla="*/ 1518371 h 2832735"/>
                <a:gd name="connsiteX3825" fmla="*/ 900684 w 4562162"/>
                <a:gd name="connsiteY3825" fmla="*/ 1515180 h 2832735"/>
                <a:gd name="connsiteX3826" fmla="*/ 902008 w 4562162"/>
                <a:gd name="connsiteY3826" fmla="*/ 1512903 h 2832735"/>
                <a:gd name="connsiteX3827" fmla="*/ 907999 w 4562162"/>
                <a:gd name="connsiteY3827" fmla="*/ 1511170 h 2832735"/>
                <a:gd name="connsiteX3828" fmla="*/ 911295 w 4562162"/>
                <a:gd name="connsiteY3828" fmla="*/ 1508598 h 2832735"/>
                <a:gd name="connsiteX3829" fmla="*/ 915028 w 4562162"/>
                <a:gd name="connsiteY3829" fmla="*/ 1510036 h 2832735"/>
                <a:gd name="connsiteX3830" fmla="*/ 917734 w 4562162"/>
                <a:gd name="connsiteY3830" fmla="*/ 1506198 h 2832735"/>
                <a:gd name="connsiteX3831" fmla="*/ 917381 w 4562162"/>
                <a:gd name="connsiteY3831" fmla="*/ 1498816 h 2832735"/>
                <a:gd name="connsiteX3832" fmla="*/ 913143 w 4562162"/>
                <a:gd name="connsiteY3832" fmla="*/ 1491720 h 2832735"/>
                <a:gd name="connsiteX3833" fmla="*/ 915143 w 4562162"/>
                <a:gd name="connsiteY3833" fmla="*/ 1486214 h 2832735"/>
                <a:gd name="connsiteX3834" fmla="*/ 916677 w 4562162"/>
                <a:gd name="connsiteY3834" fmla="*/ 1479394 h 2832735"/>
                <a:gd name="connsiteX3835" fmla="*/ 917696 w 4562162"/>
                <a:gd name="connsiteY3835" fmla="*/ 1478632 h 2832735"/>
                <a:gd name="connsiteX3836" fmla="*/ 918791 w 4562162"/>
                <a:gd name="connsiteY3836" fmla="*/ 1476242 h 2832735"/>
                <a:gd name="connsiteX3837" fmla="*/ 917429 w 4562162"/>
                <a:gd name="connsiteY3837" fmla="*/ 1474241 h 2832735"/>
                <a:gd name="connsiteX3838" fmla="*/ 914181 w 4562162"/>
                <a:gd name="connsiteY3838" fmla="*/ 1473251 h 2832735"/>
                <a:gd name="connsiteX3839" fmla="*/ 914162 w 4562162"/>
                <a:gd name="connsiteY3839" fmla="*/ 1471565 h 2832735"/>
                <a:gd name="connsiteX3840" fmla="*/ 916219 w 4562162"/>
                <a:gd name="connsiteY3840" fmla="*/ 1470146 h 2832735"/>
                <a:gd name="connsiteX3841" fmla="*/ 929630 w 4562162"/>
                <a:gd name="connsiteY3841" fmla="*/ 1467317 h 2832735"/>
                <a:gd name="connsiteX3842" fmla="*/ 932697 w 4562162"/>
                <a:gd name="connsiteY3842" fmla="*/ 1465259 h 2832735"/>
                <a:gd name="connsiteX3843" fmla="*/ 924544 w 4562162"/>
                <a:gd name="connsiteY3843" fmla="*/ 1464440 h 2832735"/>
                <a:gd name="connsiteX3844" fmla="*/ 914286 w 4562162"/>
                <a:gd name="connsiteY3844" fmla="*/ 1464993 h 2832735"/>
                <a:gd name="connsiteX3845" fmla="*/ 903884 w 4562162"/>
                <a:gd name="connsiteY3845" fmla="*/ 1471194 h 2832735"/>
                <a:gd name="connsiteX3846" fmla="*/ 884387 w 4562162"/>
                <a:gd name="connsiteY3846" fmla="*/ 1484595 h 2832735"/>
                <a:gd name="connsiteX3847" fmla="*/ 875309 w 4562162"/>
                <a:gd name="connsiteY3847" fmla="*/ 1493634 h 2832735"/>
                <a:gd name="connsiteX3848" fmla="*/ 877738 w 4562162"/>
                <a:gd name="connsiteY3848" fmla="*/ 1493482 h 2832735"/>
                <a:gd name="connsiteX3849" fmla="*/ 880815 w 4562162"/>
                <a:gd name="connsiteY3849" fmla="*/ 1494787 h 2832735"/>
                <a:gd name="connsiteX3850" fmla="*/ 883425 w 4562162"/>
                <a:gd name="connsiteY3850" fmla="*/ 1501092 h 2832735"/>
                <a:gd name="connsiteX3851" fmla="*/ 885425 w 4562162"/>
                <a:gd name="connsiteY3851" fmla="*/ 1502702 h 2832735"/>
                <a:gd name="connsiteX3852" fmla="*/ 884015 w 4562162"/>
                <a:gd name="connsiteY3852" fmla="*/ 1506865 h 2832735"/>
                <a:gd name="connsiteX3853" fmla="*/ 878805 w 4562162"/>
                <a:gd name="connsiteY3853" fmla="*/ 1510103 h 2832735"/>
                <a:gd name="connsiteX3854" fmla="*/ 876709 w 4562162"/>
                <a:gd name="connsiteY3854" fmla="*/ 1512303 h 2832735"/>
                <a:gd name="connsiteX3855" fmla="*/ 874719 w 4562162"/>
                <a:gd name="connsiteY3855" fmla="*/ 1513170 h 2832735"/>
                <a:gd name="connsiteX3856" fmla="*/ 873033 w 4562162"/>
                <a:gd name="connsiteY3856" fmla="*/ 1512360 h 2832735"/>
                <a:gd name="connsiteX3857" fmla="*/ 871014 w 4562162"/>
                <a:gd name="connsiteY3857" fmla="*/ 1510665 h 2832735"/>
                <a:gd name="connsiteX3858" fmla="*/ 872185 w 4562162"/>
                <a:gd name="connsiteY3858" fmla="*/ 1507455 h 2832735"/>
                <a:gd name="connsiteX3859" fmla="*/ 873728 w 4562162"/>
                <a:gd name="connsiteY3859" fmla="*/ 1504483 h 2832735"/>
                <a:gd name="connsiteX3860" fmla="*/ 869546 w 4562162"/>
                <a:gd name="connsiteY3860" fmla="*/ 1499187 h 2832735"/>
                <a:gd name="connsiteX3861" fmla="*/ 867594 w 4562162"/>
                <a:gd name="connsiteY3861" fmla="*/ 1498511 h 2832735"/>
                <a:gd name="connsiteX3862" fmla="*/ 865965 w 4562162"/>
                <a:gd name="connsiteY3862" fmla="*/ 1498702 h 2832735"/>
                <a:gd name="connsiteX3863" fmla="*/ 855859 w 4562162"/>
                <a:gd name="connsiteY3863" fmla="*/ 1503255 h 2832735"/>
                <a:gd name="connsiteX3864" fmla="*/ 848353 w 4562162"/>
                <a:gd name="connsiteY3864" fmla="*/ 1508627 h 2832735"/>
                <a:gd name="connsiteX3865" fmla="*/ 841467 w 4562162"/>
                <a:gd name="connsiteY3865" fmla="*/ 1511456 h 2832735"/>
                <a:gd name="connsiteX3866" fmla="*/ 835057 w 4562162"/>
                <a:gd name="connsiteY3866" fmla="*/ 1512427 h 2832735"/>
                <a:gd name="connsiteX3867" fmla="*/ 831323 w 4562162"/>
                <a:gd name="connsiteY3867" fmla="*/ 1514761 h 2832735"/>
                <a:gd name="connsiteX3868" fmla="*/ 823693 w 4562162"/>
                <a:gd name="connsiteY3868" fmla="*/ 1521924 h 2832735"/>
                <a:gd name="connsiteX3869" fmla="*/ 818864 w 4562162"/>
                <a:gd name="connsiteY3869" fmla="*/ 1525019 h 2832735"/>
                <a:gd name="connsiteX3870" fmla="*/ 810787 w 4562162"/>
                <a:gd name="connsiteY3870" fmla="*/ 1532915 h 2832735"/>
                <a:gd name="connsiteX3871" fmla="*/ 790041 w 4562162"/>
                <a:gd name="connsiteY3871" fmla="*/ 1546784 h 2832735"/>
                <a:gd name="connsiteX3872" fmla="*/ 784660 w 4562162"/>
                <a:gd name="connsiteY3872" fmla="*/ 1547965 h 2832735"/>
                <a:gd name="connsiteX3873" fmla="*/ 781631 w 4562162"/>
                <a:gd name="connsiteY3873" fmla="*/ 1546841 h 2832735"/>
                <a:gd name="connsiteX3874" fmla="*/ 779326 w 4562162"/>
                <a:gd name="connsiteY3874" fmla="*/ 1544974 h 2832735"/>
                <a:gd name="connsiteX3875" fmla="*/ 777754 w 4562162"/>
                <a:gd name="connsiteY3875" fmla="*/ 1546517 h 2832735"/>
                <a:gd name="connsiteX3876" fmla="*/ 779545 w 4562162"/>
                <a:gd name="connsiteY3876" fmla="*/ 1549861 h 2832735"/>
                <a:gd name="connsiteX3877" fmla="*/ 782621 w 4562162"/>
                <a:gd name="connsiteY3877" fmla="*/ 1556614 h 2832735"/>
                <a:gd name="connsiteX3878" fmla="*/ 781431 w 4562162"/>
                <a:gd name="connsiteY3878" fmla="*/ 1560128 h 2832735"/>
                <a:gd name="connsiteX3879" fmla="*/ 776640 w 4562162"/>
                <a:gd name="connsiteY3879" fmla="*/ 1559157 h 2832735"/>
                <a:gd name="connsiteX3880" fmla="*/ 766610 w 4562162"/>
                <a:gd name="connsiteY3880" fmla="*/ 1562310 h 2832735"/>
                <a:gd name="connsiteX3881" fmla="*/ 755809 w 4562162"/>
                <a:gd name="connsiteY3881" fmla="*/ 1566948 h 2832735"/>
                <a:gd name="connsiteX3882" fmla="*/ 756018 w 4562162"/>
                <a:gd name="connsiteY3882" fmla="*/ 1571768 h 2832735"/>
                <a:gd name="connsiteX3883" fmla="*/ 756704 w 4562162"/>
                <a:gd name="connsiteY3883" fmla="*/ 1575997 h 2832735"/>
                <a:gd name="connsiteX3884" fmla="*/ 754866 w 4562162"/>
                <a:gd name="connsiteY3884" fmla="*/ 1582874 h 2832735"/>
                <a:gd name="connsiteX3885" fmla="*/ 752960 w 4562162"/>
                <a:gd name="connsiteY3885" fmla="*/ 1588427 h 2832735"/>
                <a:gd name="connsiteX3886" fmla="*/ 751380 w 4562162"/>
                <a:gd name="connsiteY3886" fmla="*/ 1604296 h 2832735"/>
                <a:gd name="connsiteX3887" fmla="*/ 749960 w 4562162"/>
                <a:gd name="connsiteY3887" fmla="*/ 1609020 h 2832735"/>
                <a:gd name="connsiteX3888" fmla="*/ 745693 w 4562162"/>
                <a:gd name="connsiteY3888" fmla="*/ 1612164 h 2832735"/>
                <a:gd name="connsiteX3889" fmla="*/ 724157 w 4562162"/>
                <a:gd name="connsiteY3889" fmla="*/ 1619260 h 2832735"/>
                <a:gd name="connsiteX3890" fmla="*/ 720452 w 4562162"/>
                <a:gd name="connsiteY3890" fmla="*/ 1619698 h 2832735"/>
                <a:gd name="connsiteX3891" fmla="*/ 718852 w 4562162"/>
                <a:gd name="connsiteY3891" fmla="*/ 1620974 h 2832735"/>
                <a:gd name="connsiteX3892" fmla="*/ 717680 w 4562162"/>
                <a:gd name="connsiteY3892" fmla="*/ 1619698 h 2832735"/>
                <a:gd name="connsiteX3893" fmla="*/ 713651 w 4562162"/>
                <a:gd name="connsiteY3893" fmla="*/ 1618078 h 2832735"/>
                <a:gd name="connsiteX3894" fmla="*/ 707936 w 4562162"/>
                <a:gd name="connsiteY3894" fmla="*/ 1618031 h 2832735"/>
                <a:gd name="connsiteX3895" fmla="*/ 705317 w 4562162"/>
                <a:gd name="connsiteY3895" fmla="*/ 1617383 h 2832735"/>
                <a:gd name="connsiteX3896" fmla="*/ 702621 w 4562162"/>
                <a:gd name="connsiteY3896" fmla="*/ 1614802 h 2832735"/>
                <a:gd name="connsiteX3897" fmla="*/ 699068 w 4562162"/>
                <a:gd name="connsiteY3897" fmla="*/ 1608115 h 2832735"/>
                <a:gd name="connsiteX3898" fmla="*/ 693982 w 4562162"/>
                <a:gd name="connsiteY3898" fmla="*/ 1594637 h 2832735"/>
                <a:gd name="connsiteX3899" fmla="*/ 682666 w 4562162"/>
                <a:gd name="connsiteY3899" fmla="*/ 1587798 h 2832735"/>
                <a:gd name="connsiteX3900" fmla="*/ 677332 w 4562162"/>
                <a:gd name="connsiteY3900" fmla="*/ 1583226 h 2832735"/>
                <a:gd name="connsiteX3901" fmla="*/ 676332 w 4562162"/>
                <a:gd name="connsiteY3901" fmla="*/ 1578893 h 2832735"/>
                <a:gd name="connsiteX3902" fmla="*/ 677323 w 4562162"/>
                <a:gd name="connsiteY3902" fmla="*/ 1574416 h 2832735"/>
                <a:gd name="connsiteX3903" fmla="*/ 688943 w 4562162"/>
                <a:gd name="connsiteY3903" fmla="*/ 1559605 h 2832735"/>
                <a:gd name="connsiteX3904" fmla="*/ 693077 w 4562162"/>
                <a:gd name="connsiteY3904" fmla="*/ 1554766 h 2832735"/>
                <a:gd name="connsiteX3905" fmla="*/ 710327 w 4562162"/>
                <a:gd name="connsiteY3905" fmla="*/ 1550480 h 2832735"/>
                <a:gd name="connsiteX3906" fmla="*/ 717137 w 4562162"/>
                <a:gd name="connsiteY3906" fmla="*/ 1550089 h 2832735"/>
                <a:gd name="connsiteX3907" fmla="*/ 724119 w 4562162"/>
                <a:gd name="connsiteY3907" fmla="*/ 1548308 h 2832735"/>
                <a:gd name="connsiteX3908" fmla="*/ 723938 w 4562162"/>
                <a:gd name="connsiteY3908" fmla="*/ 1539669 h 2832735"/>
                <a:gd name="connsiteX3909" fmla="*/ 717156 w 4562162"/>
                <a:gd name="connsiteY3909" fmla="*/ 1529067 h 2832735"/>
                <a:gd name="connsiteX3910" fmla="*/ 709908 w 4562162"/>
                <a:gd name="connsiteY3910" fmla="*/ 1516656 h 2832735"/>
                <a:gd name="connsiteX3911" fmla="*/ 702783 w 4562162"/>
                <a:gd name="connsiteY3911" fmla="*/ 1502997 h 2832735"/>
                <a:gd name="connsiteX3912" fmla="*/ 692820 w 4562162"/>
                <a:gd name="connsiteY3912" fmla="*/ 1498121 h 2832735"/>
                <a:gd name="connsiteX3913" fmla="*/ 681028 w 4562162"/>
                <a:gd name="connsiteY3913" fmla="*/ 1495806 h 2832735"/>
                <a:gd name="connsiteX3914" fmla="*/ 656891 w 4562162"/>
                <a:gd name="connsiteY3914" fmla="*/ 1498464 h 2832735"/>
                <a:gd name="connsiteX3915" fmla="*/ 653491 w 4562162"/>
                <a:gd name="connsiteY3915" fmla="*/ 1497949 h 2832735"/>
                <a:gd name="connsiteX3916" fmla="*/ 638089 w 4562162"/>
                <a:gd name="connsiteY3916" fmla="*/ 1488358 h 2832735"/>
                <a:gd name="connsiteX3917" fmla="*/ 636518 w 4562162"/>
                <a:gd name="connsiteY3917" fmla="*/ 1488215 h 2832735"/>
                <a:gd name="connsiteX3918" fmla="*/ 634375 w 4562162"/>
                <a:gd name="connsiteY3918" fmla="*/ 1488824 h 2832735"/>
                <a:gd name="connsiteX3919" fmla="*/ 635041 w 4562162"/>
                <a:gd name="connsiteY3919" fmla="*/ 1491586 h 2832735"/>
                <a:gd name="connsiteX3920" fmla="*/ 636270 w 4562162"/>
                <a:gd name="connsiteY3920" fmla="*/ 1493587 h 2832735"/>
                <a:gd name="connsiteX3921" fmla="*/ 656720 w 4562162"/>
                <a:gd name="connsiteY3921" fmla="*/ 1514065 h 2832735"/>
                <a:gd name="connsiteX3922" fmla="*/ 657673 w 4562162"/>
                <a:gd name="connsiteY3922" fmla="*/ 1519361 h 2832735"/>
                <a:gd name="connsiteX3923" fmla="*/ 658263 w 4562162"/>
                <a:gd name="connsiteY3923" fmla="*/ 1526505 h 2832735"/>
                <a:gd name="connsiteX3924" fmla="*/ 657920 w 4562162"/>
                <a:gd name="connsiteY3924" fmla="*/ 1529506 h 2832735"/>
                <a:gd name="connsiteX3925" fmla="*/ 658396 w 4562162"/>
                <a:gd name="connsiteY3925" fmla="*/ 1532468 h 2832735"/>
                <a:gd name="connsiteX3926" fmla="*/ 658225 w 4562162"/>
                <a:gd name="connsiteY3926" fmla="*/ 1537869 h 2832735"/>
                <a:gd name="connsiteX3927" fmla="*/ 653177 w 4562162"/>
                <a:gd name="connsiteY3927" fmla="*/ 1560871 h 2832735"/>
                <a:gd name="connsiteX3928" fmla="*/ 648367 w 4562162"/>
                <a:gd name="connsiteY3928" fmla="*/ 1577054 h 2832735"/>
                <a:gd name="connsiteX3929" fmla="*/ 646747 w 4562162"/>
                <a:gd name="connsiteY3929" fmla="*/ 1584674 h 2832735"/>
                <a:gd name="connsiteX3930" fmla="*/ 646386 w 4562162"/>
                <a:gd name="connsiteY3930" fmla="*/ 1589865 h 2832735"/>
                <a:gd name="connsiteX3931" fmla="*/ 648338 w 4562162"/>
                <a:gd name="connsiteY3931" fmla="*/ 1594409 h 2832735"/>
                <a:gd name="connsiteX3932" fmla="*/ 654196 w 4562162"/>
                <a:gd name="connsiteY3932" fmla="*/ 1595876 h 2832735"/>
                <a:gd name="connsiteX3933" fmla="*/ 660006 w 4562162"/>
                <a:gd name="connsiteY3933" fmla="*/ 1600524 h 2832735"/>
                <a:gd name="connsiteX3934" fmla="*/ 663007 w 4562162"/>
                <a:gd name="connsiteY3934" fmla="*/ 1607068 h 2832735"/>
                <a:gd name="connsiteX3935" fmla="*/ 663683 w 4562162"/>
                <a:gd name="connsiteY3935" fmla="*/ 1611602 h 2832735"/>
                <a:gd name="connsiteX3936" fmla="*/ 663893 w 4562162"/>
                <a:gd name="connsiteY3936" fmla="*/ 1621326 h 2832735"/>
                <a:gd name="connsiteX3937" fmla="*/ 665273 w 4562162"/>
                <a:gd name="connsiteY3937" fmla="*/ 1629632 h 2832735"/>
                <a:gd name="connsiteX3938" fmla="*/ 660663 w 4562162"/>
                <a:gd name="connsiteY3938" fmla="*/ 1642405 h 2832735"/>
                <a:gd name="connsiteX3939" fmla="*/ 658101 w 4562162"/>
                <a:gd name="connsiteY3939" fmla="*/ 1647387 h 2832735"/>
                <a:gd name="connsiteX3940" fmla="*/ 654805 w 4562162"/>
                <a:gd name="connsiteY3940" fmla="*/ 1658817 h 2832735"/>
                <a:gd name="connsiteX3941" fmla="*/ 656091 w 4562162"/>
                <a:gd name="connsiteY3941" fmla="*/ 1666904 h 2832735"/>
                <a:gd name="connsiteX3942" fmla="*/ 655748 w 4562162"/>
                <a:gd name="connsiteY3942" fmla="*/ 1670075 h 2832735"/>
                <a:gd name="connsiteX3943" fmla="*/ 654996 w 4562162"/>
                <a:gd name="connsiteY3943" fmla="*/ 1673752 h 2832735"/>
                <a:gd name="connsiteX3944" fmla="*/ 652653 w 4562162"/>
                <a:gd name="connsiteY3944" fmla="*/ 1671047 h 2832735"/>
                <a:gd name="connsiteX3945" fmla="*/ 650710 w 4562162"/>
                <a:gd name="connsiteY3945" fmla="*/ 1667828 h 2832735"/>
                <a:gd name="connsiteX3946" fmla="*/ 648024 w 4562162"/>
                <a:gd name="connsiteY3946" fmla="*/ 1664951 h 2832735"/>
                <a:gd name="connsiteX3947" fmla="*/ 645166 w 4562162"/>
                <a:gd name="connsiteY3947" fmla="*/ 1663894 h 2832735"/>
                <a:gd name="connsiteX3948" fmla="*/ 642147 w 4562162"/>
                <a:gd name="connsiteY3948" fmla="*/ 1664665 h 2832735"/>
                <a:gd name="connsiteX3949" fmla="*/ 639956 w 4562162"/>
                <a:gd name="connsiteY3949" fmla="*/ 1666208 h 2832735"/>
                <a:gd name="connsiteX3950" fmla="*/ 640185 w 4562162"/>
                <a:gd name="connsiteY3950" fmla="*/ 1662903 h 2832735"/>
                <a:gd name="connsiteX3951" fmla="*/ 642938 w 4562162"/>
                <a:gd name="connsiteY3951" fmla="*/ 1657769 h 2832735"/>
                <a:gd name="connsiteX3952" fmla="*/ 641604 w 4562162"/>
                <a:gd name="connsiteY3952" fmla="*/ 1655102 h 2832735"/>
                <a:gd name="connsiteX3953" fmla="*/ 640204 w 4562162"/>
                <a:gd name="connsiteY3953" fmla="*/ 1653102 h 2832735"/>
                <a:gd name="connsiteX3954" fmla="*/ 631707 w 4562162"/>
                <a:gd name="connsiteY3954" fmla="*/ 1646825 h 2832735"/>
                <a:gd name="connsiteX3955" fmla="*/ 625640 w 4562162"/>
                <a:gd name="connsiteY3955" fmla="*/ 1646463 h 2832735"/>
                <a:gd name="connsiteX3956" fmla="*/ 620306 w 4562162"/>
                <a:gd name="connsiteY3956" fmla="*/ 1647101 h 2832735"/>
                <a:gd name="connsiteX3957" fmla="*/ 614848 w 4562162"/>
                <a:gd name="connsiteY3957" fmla="*/ 1646358 h 2832735"/>
                <a:gd name="connsiteX3958" fmla="*/ 610800 w 4562162"/>
                <a:gd name="connsiteY3958" fmla="*/ 1642358 h 2832735"/>
                <a:gd name="connsiteX3959" fmla="*/ 607143 w 4562162"/>
                <a:gd name="connsiteY3959" fmla="*/ 1640196 h 2832735"/>
                <a:gd name="connsiteX3960" fmla="*/ 604380 w 4562162"/>
                <a:gd name="connsiteY3960" fmla="*/ 1639862 h 2832735"/>
                <a:gd name="connsiteX3961" fmla="*/ 600990 w 4562162"/>
                <a:gd name="connsiteY3961" fmla="*/ 1643453 h 2832735"/>
                <a:gd name="connsiteX3962" fmla="*/ 592893 w 4562162"/>
                <a:gd name="connsiteY3962" fmla="*/ 1657217 h 2832735"/>
                <a:gd name="connsiteX3963" fmla="*/ 584739 w 4562162"/>
                <a:gd name="connsiteY3963" fmla="*/ 1666199 h 2832735"/>
                <a:gd name="connsiteX3964" fmla="*/ 574053 w 4562162"/>
                <a:gd name="connsiteY3964" fmla="*/ 1672943 h 2832735"/>
                <a:gd name="connsiteX3965" fmla="*/ 565985 w 4562162"/>
                <a:gd name="connsiteY3965" fmla="*/ 1675124 h 2832735"/>
                <a:gd name="connsiteX3966" fmla="*/ 563775 w 4562162"/>
                <a:gd name="connsiteY3966" fmla="*/ 1676724 h 2832735"/>
                <a:gd name="connsiteX3967" fmla="*/ 559003 w 4562162"/>
                <a:gd name="connsiteY3967" fmla="*/ 1684544 h 2832735"/>
                <a:gd name="connsiteX3968" fmla="*/ 554050 w 4562162"/>
                <a:gd name="connsiteY3968" fmla="*/ 1690545 h 2832735"/>
                <a:gd name="connsiteX3969" fmla="*/ 540382 w 4562162"/>
                <a:gd name="connsiteY3969" fmla="*/ 1700508 h 2832735"/>
                <a:gd name="connsiteX3970" fmla="*/ 539429 w 4562162"/>
                <a:gd name="connsiteY3970" fmla="*/ 1704584 h 2832735"/>
                <a:gd name="connsiteX3971" fmla="*/ 538572 w 4562162"/>
                <a:gd name="connsiteY3971" fmla="*/ 1710166 h 2832735"/>
                <a:gd name="connsiteX3972" fmla="*/ 539877 w 4562162"/>
                <a:gd name="connsiteY3972" fmla="*/ 1716462 h 2832735"/>
                <a:gd name="connsiteX3973" fmla="*/ 542506 w 4562162"/>
                <a:gd name="connsiteY3973" fmla="*/ 1722539 h 2832735"/>
                <a:gd name="connsiteX3974" fmla="*/ 549087 w 4562162"/>
                <a:gd name="connsiteY3974" fmla="*/ 1734712 h 2832735"/>
                <a:gd name="connsiteX3975" fmla="*/ 552793 w 4562162"/>
                <a:gd name="connsiteY3975" fmla="*/ 1738836 h 2832735"/>
                <a:gd name="connsiteX3976" fmla="*/ 555317 w 4562162"/>
                <a:gd name="connsiteY3976" fmla="*/ 1745256 h 2832735"/>
                <a:gd name="connsiteX3977" fmla="*/ 557174 w 4562162"/>
                <a:gd name="connsiteY3977" fmla="*/ 1752638 h 2832735"/>
                <a:gd name="connsiteX3978" fmla="*/ 556184 w 4562162"/>
                <a:gd name="connsiteY3978" fmla="*/ 1754134 h 2832735"/>
                <a:gd name="connsiteX3979" fmla="*/ 550726 w 4562162"/>
                <a:gd name="connsiteY3979" fmla="*/ 1752314 h 2832735"/>
                <a:gd name="connsiteX3980" fmla="*/ 546830 w 4562162"/>
                <a:gd name="connsiteY3980" fmla="*/ 1753143 h 2832735"/>
                <a:gd name="connsiteX3981" fmla="*/ 541239 w 4562162"/>
                <a:gd name="connsiteY3981" fmla="*/ 1758163 h 2832735"/>
                <a:gd name="connsiteX3982" fmla="*/ 540820 w 4562162"/>
                <a:gd name="connsiteY3982" fmla="*/ 1760296 h 2832735"/>
                <a:gd name="connsiteX3983" fmla="*/ 538819 w 4562162"/>
                <a:gd name="connsiteY3983" fmla="*/ 1765240 h 2832735"/>
                <a:gd name="connsiteX3984" fmla="*/ 533724 w 4562162"/>
                <a:gd name="connsiteY3984" fmla="*/ 1765640 h 2832735"/>
                <a:gd name="connsiteX3985" fmla="*/ 519989 w 4562162"/>
                <a:gd name="connsiteY3985" fmla="*/ 1756705 h 2832735"/>
                <a:gd name="connsiteX3986" fmla="*/ 508216 w 4562162"/>
                <a:gd name="connsiteY3986" fmla="*/ 1752152 h 2832735"/>
                <a:gd name="connsiteX3987" fmla="*/ 506292 w 4562162"/>
                <a:gd name="connsiteY3987" fmla="*/ 1751867 h 2832735"/>
                <a:gd name="connsiteX3988" fmla="*/ 503644 w 4562162"/>
                <a:gd name="connsiteY3988" fmla="*/ 1749609 h 2832735"/>
                <a:gd name="connsiteX3989" fmla="*/ 502844 w 4562162"/>
                <a:gd name="connsiteY3989" fmla="*/ 1747733 h 2832735"/>
                <a:gd name="connsiteX3990" fmla="*/ 497929 w 4562162"/>
                <a:gd name="connsiteY3990" fmla="*/ 1748104 h 2832735"/>
                <a:gd name="connsiteX3991" fmla="*/ 494929 w 4562162"/>
                <a:gd name="connsiteY3991" fmla="*/ 1747895 h 2832735"/>
                <a:gd name="connsiteX3992" fmla="*/ 492090 w 4562162"/>
                <a:gd name="connsiteY3992" fmla="*/ 1746371 h 2832735"/>
                <a:gd name="connsiteX3993" fmla="*/ 479222 w 4562162"/>
                <a:gd name="connsiteY3993" fmla="*/ 1731874 h 2832735"/>
                <a:gd name="connsiteX3994" fmla="*/ 468868 w 4562162"/>
                <a:gd name="connsiteY3994" fmla="*/ 1726406 h 2832735"/>
                <a:gd name="connsiteX3995" fmla="*/ 466449 w 4562162"/>
                <a:gd name="connsiteY3995" fmla="*/ 1726301 h 2832735"/>
                <a:gd name="connsiteX3996" fmla="*/ 461972 w 4562162"/>
                <a:gd name="connsiteY3996" fmla="*/ 1727797 h 2832735"/>
                <a:gd name="connsiteX3997" fmla="*/ 459381 w 4562162"/>
                <a:gd name="connsiteY3997" fmla="*/ 1739532 h 2832735"/>
                <a:gd name="connsiteX3998" fmla="*/ 455828 w 4562162"/>
                <a:gd name="connsiteY3998" fmla="*/ 1742789 h 2832735"/>
                <a:gd name="connsiteX3999" fmla="*/ 452666 w 4562162"/>
                <a:gd name="connsiteY3999" fmla="*/ 1742589 h 2832735"/>
                <a:gd name="connsiteX4000" fmla="*/ 452494 w 4562162"/>
                <a:gd name="connsiteY4000" fmla="*/ 1748333 h 2832735"/>
                <a:gd name="connsiteX4001" fmla="*/ 453847 w 4562162"/>
                <a:gd name="connsiteY4001" fmla="*/ 1751867 h 2832735"/>
                <a:gd name="connsiteX4002" fmla="*/ 455057 w 4562162"/>
                <a:gd name="connsiteY4002" fmla="*/ 1754400 h 2832735"/>
                <a:gd name="connsiteX4003" fmla="*/ 458943 w 4562162"/>
                <a:gd name="connsiteY4003" fmla="*/ 1758477 h 2832735"/>
                <a:gd name="connsiteX4004" fmla="*/ 466191 w 4562162"/>
                <a:gd name="connsiteY4004" fmla="*/ 1770679 h 2832735"/>
                <a:gd name="connsiteX4005" fmla="*/ 470021 w 4562162"/>
                <a:gd name="connsiteY4005" fmla="*/ 1775670 h 2832735"/>
                <a:gd name="connsiteX4006" fmla="*/ 472850 w 4562162"/>
                <a:gd name="connsiteY4006" fmla="*/ 1777556 h 2832735"/>
                <a:gd name="connsiteX4007" fmla="*/ 476593 w 4562162"/>
                <a:gd name="connsiteY4007" fmla="*/ 1777822 h 2832735"/>
                <a:gd name="connsiteX4008" fmla="*/ 484908 w 4562162"/>
                <a:gd name="connsiteY4008" fmla="*/ 1776384 h 2832735"/>
                <a:gd name="connsiteX4009" fmla="*/ 487661 w 4562162"/>
                <a:gd name="connsiteY4009" fmla="*/ 1778270 h 2832735"/>
                <a:gd name="connsiteX4010" fmla="*/ 490604 w 4562162"/>
                <a:gd name="connsiteY4010" fmla="*/ 1781118 h 2832735"/>
                <a:gd name="connsiteX4011" fmla="*/ 491233 w 4562162"/>
                <a:gd name="connsiteY4011" fmla="*/ 1788071 h 2832735"/>
                <a:gd name="connsiteX4012" fmla="*/ 493509 w 4562162"/>
                <a:gd name="connsiteY4012" fmla="*/ 1795177 h 2832735"/>
                <a:gd name="connsiteX4013" fmla="*/ 493738 w 4562162"/>
                <a:gd name="connsiteY4013" fmla="*/ 1799158 h 2832735"/>
                <a:gd name="connsiteX4014" fmla="*/ 490985 w 4562162"/>
                <a:gd name="connsiteY4014" fmla="*/ 1803826 h 2832735"/>
                <a:gd name="connsiteX4015" fmla="*/ 482098 w 4562162"/>
                <a:gd name="connsiteY4015" fmla="*/ 1807207 h 2832735"/>
                <a:gd name="connsiteX4016" fmla="*/ 476935 w 4562162"/>
                <a:gd name="connsiteY4016" fmla="*/ 1812055 h 2832735"/>
                <a:gd name="connsiteX4017" fmla="*/ 475078 w 4562162"/>
                <a:gd name="connsiteY4017" fmla="*/ 1811855 h 2832735"/>
                <a:gd name="connsiteX4018" fmla="*/ 464448 w 4562162"/>
                <a:gd name="connsiteY4018" fmla="*/ 1806226 h 2832735"/>
                <a:gd name="connsiteX4019" fmla="*/ 457466 w 4562162"/>
                <a:gd name="connsiteY4019" fmla="*/ 1804064 h 2832735"/>
                <a:gd name="connsiteX4020" fmla="*/ 448142 w 4562162"/>
                <a:gd name="connsiteY4020" fmla="*/ 1800549 h 2832735"/>
                <a:gd name="connsiteX4021" fmla="*/ 446456 w 4562162"/>
                <a:gd name="connsiteY4021" fmla="*/ 1798625 h 2832735"/>
                <a:gd name="connsiteX4022" fmla="*/ 442293 w 4562162"/>
                <a:gd name="connsiteY4022" fmla="*/ 1789167 h 2832735"/>
                <a:gd name="connsiteX4023" fmla="*/ 433092 w 4562162"/>
                <a:gd name="connsiteY4023" fmla="*/ 1780175 h 2832735"/>
                <a:gd name="connsiteX4024" fmla="*/ 428949 w 4562162"/>
                <a:gd name="connsiteY4024" fmla="*/ 1777527 h 2832735"/>
                <a:gd name="connsiteX4025" fmla="*/ 423196 w 4562162"/>
                <a:gd name="connsiteY4025" fmla="*/ 1779470 h 2832735"/>
                <a:gd name="connsiteX4026" fmla="*/ 419233 w 4562162"/>
                <a:gd name="connsiteY4026" fmla="*/ 1778499 h 2832735"/>
                <a:gd name="connsiteX4027" fmla="*/ 412585 w 4562162"/>
                <a:gd name="connsiteY4027" fmla="*/ 1773698 h 2832735"/>
                <a:gd name="connsiteX4028" fmla="*/ 408156 w 4562162"/>
                <a:gd name="connsiteY4028" fmla="*/ 1766268 h 2832735"/>
                <a:gd name="connsiteX4029" fmla="*/ 407851 w 4562162"/>
                <a:gd name="connsiteY4029" fmla="*/ 1757134 h 2832735"/>
                <a:gd name="connsiteX4030" fmla="*/ 409108 w 4562162"/>
                <a:gd name="connsiteY4030" fmla="*/ 1755134 h 2832735"/>
                <a:gd name="connsiteX4031" fmla="*/ 410356 w 4562162"/>
                <a:gd name="connsiteY4031" fmla="*/ 1754057 h 2832735"/>
                <a:gd name="connsiteX4032" fmla="*/ 407165 w 4562162"/>
                <a:gd name="connsiteY4032" fmla="*/ 1751286 h 2832735"/>
                <a:gd name="connsiteX4033" fmla="*/ 407012 w 4562162"/>
                <a:gd name="connsiteY4033" fmla="*/ 1744218 h 2832735"/>
                <a:gd name="connsiteX4034" fmla="*/ 406384 w 4562162"/>
                <a:gd name="connsiteY4034" fmla="*/ 1739598 h 2832735"/>
                <a:gd name="connsiteX4035" fmla="*/ 402841 w 4562162"/>
                <a:gd name="connsiteY4035" fmla="*/ 1728064 h 2832735"/>
                <a:gd name="connsiteX4036" fmla="*/ 399231 w 4562162"/>
                <a:gd name="connsiteY4036" fmla="*/ 1721072 h 2832735"/>
                <a:gd name="connsiteX4037" fmla="*/ 395773 w 4562162"/>
                <a:gd name="connsiteY4037" fmla="*/ 1713529 h 2832735"/>
                <a:gd name="connsiteX4038" fmla="*/ 399459 w 4562162"/>
                <a:gd name="connsiteY4038" fmla="*/ 1709614 h 2832735"/>
                <a:gd name="connsiteX4039" fmla="*/ 401374 w 4562162"/>
                <a:gd name="connsiteY4039" fmla="*/ 1706185 h 2832735"/>
                <a:gd name="connsiteX4040" fmla="*/ 404041 w 4562162"/>
                <a:gd name="connsiteY4040" fmla="*/ 1696231 h 2832735"/>
                <a:gd name="connsiteX4041" fmla="*/ 404555 w 4562162"/>
                <a:gd name="connsiteY4041" fmla="*/ 1692840 h 2832735"/>
                <a:gd name="connsiteX4042" fmla="*/ 405689 w 4562162"/>
                <a:gd name="connsiteY4042" fmla="*/ 1689468 h 2832735"/>
                <a:gd name="connsiteX4043" fmla="*/ 406117 w 4562162"/>
                <a:gd name="connsiteY4043" fmla="*/ 1686335 h 2832735"/>
                <a:gd name="connsiteX4044" fmla="*/ 405936 w 4562162"/>
                <a:gd name="connsiteY4044" fmla="*/ 1683191 h 2832735"/>
                <a:gd name="connsiteX4045" fmla="*/ 403403 w 4562162"/>
                <a:gd name="connsiteY4045" fmla="*/ 1677476 h 2832735"/>
                <a:gd name="connsiteX4046" fmla="*/ 395601 w 4562162"/>
                <a:gd name="connsiteY4046" fmla="*/ 1665865 h 2832735"/>
                <a:gd name="connsiteX4047" fmla="*/ 387925 w 4562162"/>
                <a:gd name="connsiteY4047" fmla="*/ 1659465 h 2832735"/>
                <a:gd name="connsiteX4048" fmla="*/ 373323 w 4562162"/>
                <a:gd name="connsiteY4048" fmla="*/ 1653111 h 2832735"/>
                <a:gd name="connsiteX4049" fmla="*/ 369294 w 4562162"/>
                <a:gd name="connsiteY4049" fmla="*/ 1653473 h 2832735"/>
                <a:gd name="connsiteX4050" fmla="*/ 367817 w 4562162"/>
                <a:gd name="connsiteY4050" fmla="*/ 1652549 h 2832735"/>
                <a:gd name="connsiteX4051" fmla="*/ 370932 w 4562162"/>
                <a:gd name="connsiteY4051" fmla="*/ 1651397 h 2832735"/>
                <a:gd name="connsiteX4052" fmla="*/ 374037 w 4562162"/>
                <a:gd name="connsiteY4052" fmla="*/ 1648882 h 2832735"/>
                <a:gd name="connsiteX4053" fmla="*/ 375714 w 4562162"/>
                <a:gd name="connsiteY4053" fmla="*/ 1645006 h 2832735"/>
                <a:gd name="connsiteX4054" fmla="*/ 372018 w 4562162"/>
                <a:gd name="connsiteY4054" fmla="*/ 1643082 h 2832735"/>
                <a:gd name="connsiteX4055" fmla="*/ 369018 w 4562162"/>
                <a:gd name="connsiteY4055" fmla="*/ 1642215 h 2832735"/>
                <a:gd name="connsiteX4056" fmla="*/ 363998 w 4562162"/>
                <a:gd name="connsiteY4056" fmla="*/ 1639043 h 2832735"/>
                <a:gd name="connsiteX4057" fmla="*/ 363074 w 4562162"/>
                <a:gd name="connsiteY4057" fmla="*/ 1636214 h 2832735"/>
                <a:gd name="connsiteX4058" fmla="*/ 364179 w 4562162"/>
                <a:gd name="connsiteY4058" fmla="*/ 1634204 h 2832735"/>
                <a:gd name="connsiteX4059" fmla="*/ 363007 w 4562162"/>
                <a:gd name="connsiteY4059" fmla="*/ 1629080 h 2832735"/>
                <a:gd name="connsiteX4060" fmla="*/ 356273 w 4562162"/>
                <a:gd name="connsiteY4060" fmla="*/ 1627451 h 2832735"/>
                <a:gd name="connsiteX4061" fmla="*/ 354501 w 4562162"/>
                <a:gd name="connsiteY4061" fmla="*/ 1626280 h 2832735"/>
                <a:gd name="connsiteX4062" fmla="*/ 354359 w 4562162"/>
                <a:gd name="connsiteY4062" fmla="*/ 1624556 h 2832735"/>
                <a:gd name="connsiteX4063" fmla="*/ 349796 w 4562162"/>
                <a:gd name="connsiteY4063" fmla="*/ 1618955 h 2832735"/>
                <a:gd name="connsiteX4064" fmla="*/ 343843 w 4562162"/>
                <a:gd name="connsiteY4064" fmla="*/ 1613049 h 2832735"/>
                <a:gd name="connsiteX4065" fmla="*/ 344834 w 4562162"/>
                <a:gd name="connsiteY4065" fmla="*/ 1607077 h 2832735"/>
                <a:gd name="connsiteX4066" fmla="*/ 340547 w 4562162"/>
                <a:gd name="connsiteY4066" fmla="*/ 1602696 h 2832735"/>
                <a:gd name="connsiteX4067" fmla="*/ 336832 w 4562162"/>
                <a:gd name="connsiteY4067" fmla="*/ 1599590 h 2832735"/>
                <a:gd name="connsiteX4068" fmla="*/ 330994 w 4562162"/>
                <a:gd name="connsiteY4068" fmla="*/ 1598448 h 2832735"/>
                <a:gd name="connsiteX4069" fmla="*/ 328650 w 4562162"/>
                <a:gd name="connsiteY4069" fmla="*/ 1596276 h 2832735"/>
                <a:gd name="connsiteX4070" fmla="*/ 342138 w 4562162"/>
                <a:gd name="connsiteY4070" fmla="*/ 1596876 h 2832735"/>
                <a:gd name="connsiteX4071" fmla="*/ 356321 w 4562162"/>
                <a:gd name="connsiteY4071" fmla="*/ 1601400 h 2832735"/>
                <a:gd name="connsiteX4072" fmla="*/ 355120 w 4562162"/>
                <a:gd name="connsiteY4072" fmla="*/ 1603162 h 2832735"/>
                <a:gd name="connsiteX4073" fmla="*/ 354111 w 4562162"/>
                <a:gd name="connsiteY4073" fmla="*/ 1605867 h 2832735"/>
                <a:gd name="connsiteX4074" fmla="*/ 358244 w 4562162"/>
                <a:gd name="connsiteY4074" fmla="*/ 1613602 h 2832735"/>
                <a:gd name="connsiteX4075" fmla="*/ 362207 w 4562162"/>
                <a:gd name="connsiteY4075" fmla="*/ 1617974 h 2832735"/>
                <a:gd name="connsiteX4076" fmla="*/ 371075 w 4562162"/>
                <a:gd name="connsiteY4076" fmla="*/ 1623355 h 2832735"/>
                <a:gd name="connsiteX4077" fmla="*/ 372170 w 4562162"/>
                <a:gd name="connsiteY4077" fmla="*/ 1623365 h 2832735"/>
                <a:gd name="connsiteX4078" fmla="*/ 374104 w 4562162"/>
                <a:gd name="connsiteY4078" fmla="*/ 1621993 h 2832735"/>
                <a:gd name="connsiteX4079" fmla="*/ 378495 w 4562162"/>
                <a:gd name="connsiteY4079" fmla="*/ 1624270 h 2832735"/>
                <a:gd name="connsiteX4080" fmla="*/ 382076 w 4562162"/>
                <a:gd name="connsiteY4080" fmla="*/ 1627251 h 2832735"/>
                <a:gd name="connsiteX4081" fmla="*/ 388820 w 4562162"/>
                <a:gd name="connsiteY4081" fmla="*/ 1627489 h 2832735"/>
                <a:gd name="connsiteX4082" fmla="*/ 396983 w 4562162"/>
                <a:gd name="connsiteY4082" fmla="*/ 1631004 h 2832735"/>
                <a:gd name="connsiteX4083" fmla="*/ 396430 w 4562162"/>
                <a:gd name="connsiteY4083" fmla="*/ 1632442 h 2832735"/>
                <a:gd name="connsiteX4084" fmla="*/ 395497 w 4562162"/>
                <a:gd name="connsiteY4084" fmla="*/ 1633557 h 2832735"/>
                <a:gd name="connsiteX4085" fmla="*/ 397811 w 4562162"/>
                <a:gd name="connsiteY4085" fmla="*/ 1637776 h 2832735"/>
                <a:gd name="connsiteX4086" fmla="*/ 401221 w 4562162"/>
                <a:gd name="connsiteY4086" fmla="*/ 1637157 h 2832735"/>
                <a:gd name="connsiteX4087" fmla="*/ 406955 w 4562162"/>
                <a:gd name="connsiteY4087" fmla="*/ 1633690 h 2832735"/>
                <a:gd name="connsiteX4088" fmla="*/ 421377 w 4562162"/>
                <a:gd name="connsiteY4088" fmla="*/ 1645920 h 2832735"/>
                <a:gd name="connsiteX4089" fmla="*/ 425367 w 4562162"/>
                <a:gd name="connsiteY4089" fmla="*/ 1648111 h 2832735"/>
                <a:gd name="connsiteX4090" fmla="*/ 448360 w 4562162"/>
                <a:gd name="connsiteY4090" fmla="*/ 1654331 h 2832735"/>
                <a:gd name="connsiteX4091" fmla="*/ 458952 w 4562162"/>
                <a:gd name="connsiteY4091" fmla="*/ 1654912 h 2832735"/>
                <a:gd name="connsiteX4092" fmla="*/ 464677 w 4562162"/>
                <a:gd name="connsiteY4092" fmla="*/ 1656302 h 2832735"/>
                <a:gd name="connsiteX4093" fmla="*/ 472992 w 4562162"/>
                <a:gd name="connsiteY4093" fmla="*/ 1659455 h 2832735"/>
                <a:gd name="connsiteX4094" fmla="*/ 481908 w 4562162"/>
                <a:gd name="connsiteY4094" fmla="*/ 1665770 h 2832735"/>
                <a:gd name="connsiteX4095" fmla="*/ 489195 w 4562162"/>
                <a:gd name="connsiteY4095" fmla="*/ 1668009 h 2832735"/>
                <a:gd name="connsiteX4096" fmla="*/ 502482 w 4562162"/>
                <a:gd name="connsiteY4096" fmla="*/ 1670056 h 2832735"/>
                <a:gd name="connsiteX4097" fmla="*/ 509330 w 4562162"/>
                <a:gd name="connsiteY4097" fmla="*/ 1669752 h 2832735"/>
                <a:gd name="connsiteX4098" fmla="*/ 526313 w 4562162"/>
                <a:gd name="connsiteY4098" fmla="*/ 1665599 h 2832735"/>
                <a:gd name="connsiteX4099" fmla="*/ 548078 w 4562162"/>
                <a:gd name="connsiteY4099" fmla="*/ 1654483 h 2832735"/>
                <a:gd name="connsiteX4100" fmla="*/ 559260 w 4562162"/>
                <a:gd name="connsiteY4100" fmla="*/ 1644710 h 2832735"/>
                <a:gd name="connsiteX4101" fmla="*/ 577101 w 4562162"/>
                <a:gd name="connsiteY4101" fmla="*/ 1619155 h 2832735"/>
                <a:gd name="connsiteX4102" fmla="*/ 579415 w 4562162"/>
                <a:gd name="connsiteY4102" fmla="*/ 1613164 h 2832735"/>
                <a:gd name="connsiteX4103" fmla="*/ 581520 w 4562162"/>
                <a:gd name="connsiteY4103" fmla="*/ 1599000 h 2832735"/>
                <a:gd name="connsiteX4104" fmla="*/ 581644 w 4562162"/>
                <a:gd name="connsiteY4104" fmla="*/ 1592932 h 2832735"/>
                <a:gd name="connsiteX4105" fmla="*/ 579053 w 4562162"/>
                <a:gd name="connsiteY4105" fmla="*/ 1592323 h 2832735"/>
                <a:gd name="connsiteX4106" fmla="*/ 575633 w 4562162"/>
                <a:gd name="connsiteY4106" fmla="*/ 1588970 h 2832735"/>
                <a:gd name="connsiteX4107" fmla="*/ 575633 w 4562162"/>
                <a:gd name="connsiteY4107" fmla="*/ 1580721 h 2832735"/>
                <a:gd name="connsiteX4108" fmla="*/ 573681 w 4562162"/>
                <a:gd name="connsiteY4108" fmla="*/ 1576673 h 2832735"/>
                <a:gd name="connsiteX4109" fmla="*/ 571157 w 4562162"/>
                <a:gd name="connsiteY4109" fmla="*/ 1557823 h 2832735"/>
                <a:gd name="connsiteX4110" fmla="*/ 565804 w 4562162"/>
                <a:gd name="connsiteY4110" fmla="*/ 1555747 h 2832735"/>
                <a:gd name="connsiteX4111" fmla="*/ 562870 w 4562162"/>
                <a:gd name="connsiteY4111" fmla="*/ 1553556 h 2832735"/>
                <a:gd name="connsiteX4112" fmla="*/ 559375 w 4562162"/>
                <a:gd name="connsiteY4112" fmla="*/ 1552451 h 2832735"/>
                <a:gd name="connsiteX4113" fmla="*/ 555498 w 4562162"/>
                <a:gd name="connsiteY4113" fmla="*/ 1549470 h 2832735"/>
                <a:gd name="connsiteX4114" fmla="*/ 550850 w 4562162"/>
                <a:gd name="connsiteY4114" fmla="*/ 1541669 h 2832735"/>
                <a:gd name="connsiteX4115" fmla="*/ 546287 w 4562162"/>
                <a:gd name="connsiteY4115" fmla="*/ 1536430 h 2832735"/>
                <a:gd name="connsiteX4116" fmla="*/ 542534 w 4562162"/>
                <a:gd name="connsiteY4116" fmla="*/ 1529344 h 2832735"/>
                <a:gd name="connsiteX4117" fmla="*/ 540229 w 4562162"/>
                <a:gd name="connsiteY4117" fmla="*/ 1526734 h 2832735"/>
                <a:gd name="connsiteX4118" fmla="*/ 538543 w 4562162"/>
                <a:gd name="connsiteY4118" fmla="*/ 1525924 h 2832735"/>
                <a:gd name="connsiteX4119" fmla="*/ 539705 w 4562162"/>
                <a:gd name="connsiteY4119" fmla="*/ 1529506 h 2832735"/>
                <a:gd name="connsiteX4120" fmla="*/ 540601 w 4562162"/>
                <a:gd name="connsiteY4120" fmla="*/ 1533344 h 2832735"/>
                <a:gd name="connsiteX4121" fmla="*/ 533800 w 4562162"/>
                <a:gd name="connsiteY4121" fmla="*/ 1532401 h 2832735"/>
                <a:gd name="connsiteX4122" fmla="*/ 514083 w 4562162"/>
                <a:gd name="connsiteY4122" fmla="*/ 1514189 h 2832735"/>
                <a:gd name="connsiteX4123" fmla="*/ 510711 w 4562162"/>
                <a:gd name="connsiteY4123" fmla="*/ 1512761 h 2832735"/>
                <a:gd name="connsiteX4124" fmla="*/ 509406 w 4562162"/>
                <a:gd name="connsiteY4124" fmla="*/ 1514408 h 2832735"/>
                <a:gd name="connsiteX4125" fmla="*/ 503348 w 4562162"/>
                <a:gd name="connsiteY4125" fmla="*/ 1511970 h 2832735"/>
                <a:gd name="connsiteX4126" fmla="*/ 501405 w 4562162"/>
                <a:gd name="connsiteY4126" fmla="*/ 1507655 h 2832735"/>
                <a:gd name="connsiteX4127" fmla="*/ 484641 w 4562162"/>
                <a:gd name="connsiteY4127" fmla="*/ 1487424 h 2832735"/>
                <a:gd name="connsiteX4128" fmla="*/ 454904 w 4562162"/>
                <a:gd name="connsiteY4128" fmla="*/ 1464383 h 2832735"/>
                <a:gd name="connsiteX4129" fmla="*/ 434578 w 4562162"/>
                <a:gd name="connsiteY4129" fmla="*/ 1450296 h 2832735"/>
                <a:gd name="connsiteX4130" fmla="*/ 419395 w 4562162"/>
                <a:gd name="connsiteY4130" fmla="*/ 1443990 h 2832735"/>
                <a:gd name="connsiteX4131" fmla="*/ 417881 w 4562162"/>
                <a:gd name="connsiteY4131" fmla="*/ 1444733 h 2832735"/>
                <a:gd name="connsiteX4132" fmla="*/ 416347 w 4562162"/>
                <a:gd name="connsiteY4132" fmla="*/ 1447352 h 2832735"/>
                <a:gd name="connsiteX4133" fmla="*/ 411909 w 4562162"/>
                <a:gd name="connsiteY4133" fmla="*/ 1448076 h 2832735"/>
                <a:gd name="connsiteX4134" fmla="*/ 408013 w 4562162"/>
                <a:gd name="connsiteY4134" fmla="*/ 1447562 h 2832735"/>
                <a:gd name="connsiteX4135" fmla="*/ 394345 w 4562162"/>
                <a:gd name="connsiteY4135" fmla="*/ 1441914 h 2832735"/>
                <a:gd name="connsiteX4136" fmla="*/ 391039 w 4562162"/>
                <a:gd name="connsiteY4136" fmla="*/ 1441142 h 2832735"/>
                <a:gd name="connsiteX4137" fmla="*/ 376475 w 4562162"/>
                <a:gd name="connsiteY4137" fmla="*/ 1441361 h 2832735"/>
                <a:gd name="connsiteX4138" fmla="*/ 374942 w 4562162"/>
                <a:gd name="connsiteY4138" fmla="*/ 1442952 h 2832735"/>
                <a:gd name="connsiteX4139" fmla="*/ 369827 w 4562162"/>
                <a:gd name="connsiteY4139" fmla="*/ 1454906 h 2832735"/>
                <a:gd name="connsiteX4140" fmla="*/ 367093 w 4562162"/>
                <a:gd name="connsiteY4140" fmla="*/ 1457316 h 2832735"/>
                <a:gd name="connsiteX4141" fmla="*/ 361950 w 4562162"/>
                <a:gd name="connsiteY4141" fmla="*/ 1459516 h 2832735"/>
                <a:gd name="connsiteX4142" fmla="*/ 363426 w 4562162"/>
                <a:gd name="connsiteY4142" fmla="*/ 1455915 h 2832735"/>
                <a:gd name="connsiteX4143" fmla="*/ 366941 w 4562162"/>
                <a:gd name="connsiteY4143" fmla="*/ 1453296 h 2832735"/>
                <a:gd name="connsiteX4144" fmla="*/ 369218 w 4562162"/>
                <a:gd name="connsiteY4144" fmla="*/ 1444600 h 2832735"/>
                <a:gd name="connsiteX4145" fmla="*/ 369351 w 4562162"/>
                <a:gd name="connsiteY4145" fmla="*/ 1440990 h 2832735"/>
                <a:gd name="connsiteX4146" fmla="*/ 370580 w 4562162"/>
                <a:gd name="connsiteY4146" fmla="*/ 1436227 h 2832735"/>
                <a:gd name="connsiteX4147" fmla="*/ 370332 w 4562162"/>
                <a:gd name="connsiteY4147" fmla="*/ 1432436 h 2832735"/>
                <a:gd name="connsiteX4148" fmla="*/ 368475 w 4562162"/>
                <a:gd name="connsiteY4148" fmla="*/ 1431208 h 2832735"/>
                <a:gd name="connsiteX4149" fmla="*/ 365027 w 4562162"/>
                <a:gd name="connsiteY4149" fmla="*/ 1432465 h 2832735"/>
                <a:gd name="connsiteX4150" fmla="*/ 357625 w 4562162"/>
                <a:gd name="connsiteY4150" fmla="*/ 1437046 h 2832735"/>
                <a:gd name="connsiteX4151" fmla="*/ 356635 w 4562162"/>
                <a:gd name="connsiteY4151" fmla="*/ 1435837 h 2832735"/>
                <a:gd name="connsiteX4152" fmla="*/ 358759 w 4562162"/>
                <a:gd name="connsiteY4152" fmla="*/ 1431103 h 2832735"/>
                <a:gd name="connsiteX4153" fmla="*/ 358187 w 4562162"/>
                <a:gd name="connsiteY4153" fmla="*/ 1429236 h 2832735"/>
                <a:gd name="connsiteX4154" fmla="*/ 355082 w 4562162"/>
                <a:gd name="connsiteY4154" fmla="*/ 1429941 h 2832735"/>
                <a:gd name="connsiteX4155" fmla="*/ 348482 w 4562162"/>
                <a:gd name="connsiteY4155" fmla="*/ 1427760 h 2832735"/>
                <a:gd name="connsiteX4156" fmla="*/ 341557 w 4562162"/>
                <a:gd name="connsiteY4156" fmla="*/ 1428550 h 2832735"/>
                <a:gd name="connsiteX4157" fmla="*/ 340300 w 4562162"/>
                <a:gd name="connsiteY4157" fmla="*/ 1422816 h 2832735"/>
                <a:gd name="connsiteX4158" fmla="*/ 335775 w 4562162"/>
                <a:gd name="connsiteY4158" fmla="*/ 1419577 h 2832735"/>
                <a:gd name="connsiteX4159" fmla="*/ 333908 w 4562162"/>
                <a:gd name="connsiteY4159" fmla="*/ 1416825 h 2832735"/>
                <a:gd name="connsiteX4160" fmla="*/ 336185 w 4562162"/>
                <a:gd name="connsiteY4160" fmla="*/ 1413634 h 2832735"/>
                <a:gd name="connsiteX4161" fmla="*/ 351624 w 4562162"/>
                <a:gd name="connsiteY4161" fmla="*/ 1418882 h 2832735"/>
                <a:gd name="connsiteX4162" fmla="*/ 355921 w 4562162"/>
                <a:gd name="connsiteY4162" fmla="*/ 1419187 h 2832735"/>
                <a:gd name="connsiteX4163" fmla="*/ 358044 w 4562162"/>
                <a:gd name="connsiteY4163" fmla="*/ 1417311 h 2832735"/>
                <a:gd name="connsiteX4164" fmla="*/ 358530 w 4562162"/>
                <a:gd name="connsiteY4164" fmla="*/ 1413910 h 2832735"/>
                <a:gd name="connsiteX4165" fmla="*/ 358397 w 4562162"/>
                <a:gd name="connsiteY4165" fmla="*/ 1409938 h 2832735"/>
                <a:gd name="connsiteX4166" fmla="*/ 356625 w 4562162"/>
                <a:gd name="connsiteY4166" fmla="*/ 1407643 h 2832735"/>
                <a:gd name="connsiteX4167" fmla="*/ 346567 w 4562162"/>
                <a:gd name="connsiteY4167" fmla="*/ 1403423 h 2832735"/>
                <a:gd name="connsiteX4168" fmla="*/ 341919 w 4562162"/>
                <a:gd name="connsiteY4168" fmla="*/ 1398603 h 2832735"/>
                <a:gd name="connsiteX4169" fmla="*/ 331041 w 4562162"/>
                <a:gd name="connsiteY4169" fmla="*/ 1391993 h 2832735"/>
                <a:gd name="connsiteX4170" fmla="*/ 330632 w 4562162"/>
                <a:gd name="connsiteY4170" fmla="*/ 1395089 h 2832735"/>
                <a:gd name="connsiteX4171" fmla="*/ 332270 w 4562162"/>
                <a:gd name="connsiteY4171" fmla="*/ 1401194 h 2832735"/>
                <a:gd name="connsiteX4172" fmla="*/ 331403 w 4562162"/>
                <a:gd name="connsiteY4172" fmla="*/ 1403166 h 2832735"/>
                <a:gd name="connsiteX4173" fmla="*/ 328231 w 4562162"/>
                <a:gd name="connsiteY4173" fmla="*/ 1401451 h 2832735"/>
                <a:gd name="connsiteX4174" fmla="*/ 325802 w 4562162"/>
                <a:gd name="connsiteY4174" fmla="*/ 1402709 h 2832735"/>
                <a:gd name="connsiteX4175" fmla="*/ 322526 w 4562162"/>
                <a:gd name="connsiteY4175" fmla="*/ 1410033 h 2832735"/>
                <a:gd name="connsiteX4176" fmla="*/ 319344 w 4562162"/>
                <a:gd name="connsiteY4176" fmla="*/ 1411881 h 2832735"/>
                <a:gd name="connsiteX4177" fmla="*/ 316830 w 4562162"/>
                <a:gd name="connsiteY4177" fmla="*/ 1412453 h 2832735"/>
                <a:gd name="connsiteX4178" fmla="*/ 306048 w 4562162"/>
                <a:gd name="connsiteY4178" fmla="*/ 1406309 h 2832735"/>
                <a:gd name="connsiteX4179" fmla="*/ 301237 w 4562162"/>
                <a:gd name="connsiteY4179" fmla="*/ 1405214 h 2832735"/>
                <a:gd name="connsiteX4180" fmla="*/ 302695 w 4562162"/>
                <a:gd name="connsiteY4180" fmla="*/ 1415358 h 2832735"/>
                <a:gd name="connsiteX4181" fmla="*/ 302647 w 4562162"/>
                <a:gd name="connsiteY4181" fmla="*/ 1418882 h 2832735"/>
                <a:gd name="connsiteX4182" fmla="*/ 301961 w 4562162"/>
                <a:gd name="connsiteY4182" fmla="*/ 1422292 h 2832735"/>
                <a:gd name="connsiteX4183" fmla="*/ 301000 w 4562162"/>
                <a:gd name="connsiteY4183" fmla="*/ 1424035 h 2832735"/>
                <a:gd name="connsiteX4184" fmla="*/ 299085 w 4562162"/>
                <a:gd name="connsiteY4184" fmla="*/ 1424797 h 2832735"/>
                <a:gd name="connsiteX4185" fmla="*/ 294446 w 4562162"/>
                <a:gd name="connsiteY4185" fmla="*/ 1424492 h 2832735"/>
                <a:gd name="connsiteX4186" fmla="*/ 288150 w 4562162"/>
                <a:gd name="connsiteY4186" fmla="*/ 1420501 h 2832735"/>
                <a:gd name="connsiteX4187" fmla="*/ 284083 w 4562162"/>
                <a:gd name="connsiteY4187" fmla="*/ 1416739 h 2832735"/>
                <a:gd name="connsiteX4188" fmla="*/ 282816 w 4562162"/>
                <a:gd name="connsiteY4188" fmla="*/ 1416577 h 2832735"/>
                <a:gd name="connsiteX4189" fmla="*/ 282264 w 4562162"/>
                <a:gd name="connsiteY4189" fmla="*/ 1417034 h 2832735"/>
                <a:gd name="connsiteX4190" fmla="*/ 283254 w 4562162"/>
                <a:gd name="connsiteY4190" fmla="*/ 1420806 h 2832735"/>
                <a:gd name="connsiteX4191" fmla="*/ 282987 w 4562162"/>
                <a:gd name="connsiteY4191" fmla="*/ 1423702 h 2832735"/>
                <a:gd name="connsiteX4192" fmla="*/ 282378 w 4562162"/>
                <a:gd name="connsiteY4192" fmla="*/ 1426845 h 2832735"/>
                <a:gd name="connsiteX4193" fmla="*/ 281521 w 4562162"/>
                <a:gd name="connsiteY4193" fmla="*/ 1429693 h 2832735"/>
                <a:gd name="connsiteX4194" fmla="*/ 280330 w 4562162"/>
                <a:gd name="connsiteY4194" fmla="*/ 1432074 h 2832735"/>
                <a:gd name="connsiteX4195" fmla="*/ 277835 w 4562162"/>
                <a:gd name="connsiteY4195" fmla="*/ 1435141 h 2832735"/>
                <a:gd name="connsiteX4196" fmla="*/ 273520 w 4562162"/>
                <a:gd name="connsiteY4196" fmla="*/ 1437561 h 2832735"/>
                <a:gd name="connsiteX4197" fmla="*/ 261642 w 4562162"/>
                <a:gd name="connsiteY4197" fmla="*/ 1442276 h 2832735"/>
                <a:gd name="connsiteX4198" fmla="*/ 260699 w 4562162"/>
                <a:gd name="connsiteY4198" fmla="*/ 1444352 h 2832735"/>
                <a:gd name="connsiteX4199" fmla="*/ 256870 w 4562162"/>
                <a:gd name="connsiteY4199" fmla="*/ 1457401 h 2832735"/>
                <a:gd name="connsiteX4200" fmla="*/ 255832 w 4562162"/>
                <a:gd name="connsiteY4200" fmla="*/ 1459306 h 2832735"/>
                <a:gd name="connsiteX4201" fmla="*/ 254432 w 4562162"/>
                <a:gd name="connsiteY4201" fmla="*/ 1460916 h 2832735"/>
                <a:gd name="connsiteX4202" fmla="*/ 250345 w 4562162"/>
                <a:gd name="connsiteY4202" fmla="*/ 1463002 h 2832735"/>
                <a:gd name="connsiteX4203" fmla="*/ 248555 w 4562162"/>
                <a:gd name="connsiteY4203" fmla="*/ 1463926 h 2832735"/>
                <a:gd name="connsiteX4204" fmla="*/ 243030 w 4562162"/>
                <a:gd name="connsiteY4204" fmla="*/ 1467545 h 2832735"/>
                <a:gd name="connsiteX4205" fmla="*/ 239659 w 4562162"/>
                <a:gd name="connsiteY4205" fmla="*/ 1469984 h 2832735"/>
                <a:gd name="connsiteX4206" fmla="*/ 235601 w 4562162"/>
                <a:gd name="connsiteY4206" fmla="*/ 1471774 h 2832735"/>
                <a:gd name="connsiteX4207" fmla="*/ 236648 w 4562162"/>
                <a:gd name="connsiteY4207" fmla="*/ 1474146 h 2832735"/>
                <a:gd name="connsiteX4208" fmla="*/ 243392 w 4562162"/>
                <a:gd name="connsiteY4208" fmla="*/ 1474642 h 2832735"/>
                <a:gd name="connsiteX4209" fmla="*/ 244430 w 4562162"/>
                <a:gd name="connsiteY4209" fmla="*/ 1475318 h 2832735"/>
                <a:gd name="connsiteX4210" fmla="*/ 245183 w 4562162"/>
                <a:gd name="connsiteY4210" fmla="*/ 1476527 h 2832735"/>
                <a:gd name="connsiteX4211" fmla="*/ 245307 w 4562162"/>
                <a:gd name="connsiteY4211" fmla="*/ 1478471 h 2832735"/>
                <a:gd name="connsiteX4212" fmla="*/ 244630 w 4562162"/>
                <a:gd name="connsiteY4212" fmla="*/ 1481604 h 2832735"/>
                <a:gd name="connsiteX4213" fmla="*/ 237334 w 4562162"/>
                <a:gd name="connsiteY4213" fmla="*/ 1498759 h 2832735"/>
                <a:gd name="connsiteX4214" fmla="*/ 237106 w 4562162"/>
                <a:gd name="connsiteY4214" fmla="*/ 1502350 h 2832735"/>
                <a:gd name="connsiteX4215" fmla="*/ 239487 w 4562162"/>
                <a:gd name="connsiteY4215" fmla="*/ 1512294 h 2832735"/>
                <a:gd name="connsiteX4216" fmla="*/ 242830 w 4562162"/>
                <a:gd name="connsiteY4216" fmla="*/ 1523952 h 2832735"/>
                <a:gd name="connsiteX4217" fmla="*/ 252936 w 4562162"/>
                <a:gd name="connsiteY4217" fmla="*/ 1529106 h 2832735"/>
                <a:gd name="connsiteX4218" fmla="*/ 260442 w 4562162"/>
                <a:gd name="connsiteY4218" fmla="*/ 1533115 h 2832735"/>
                <a:gd name="connsiteX4219" fmla="*/ 265262 w 4562162"/>
                <a:gd name="connsiteY4219" fmla="*/ 1542583 h 2832735"/>
                <a:gd name="connsiteX4220" fmla="*/ 273215 w 4562162"/>
                <a:gd name="connsiteY4220" fmla="*/ 1554975 h 2832735"/>
                <a:gd name="connsiteX4221" fmla="*/ 277425 w 4562162"/>
                <a:gd name="connsiteY4221" fmla="*/ 1559585 h 2832735"/>
                <a:gd name="connsiteX4222" fmla="*/ 277663 w 4562162"/>
                <a:gd name="connsiteY4222" fmla="*/ 1561014 h 2832735"/>
                <a:gd name="connsiteX4223" fmla="*/ 276415 w 4562162"/>
                <a:gd name="connsiteY4223" fmla="*/ 1569482 h 2832735"/>
                <a:gd name="connsiteX4224" fmla="*/ 271320 w 4562162"/>
                <a:gd name="connsiteY4224" fmla="*/ 1577921 h 2832735"/>
                <a:gd name="connsiteX4225" fmla="*/ 266557 w 4562162"/>
                <a:gd name="connsiteY4225" fmla="*/ 1585008 h 2832735"/>
                <a:gd name="connsiteX4226" fmla="*/ 261623 w 4562162"/>
                <a:gd name="connsiteY4226" fmla="*/ 1593504 h 2832735"/>
                <a:gd name="connsiteX4227" fmla="*/ 257766 w 4562162"/>
                <a:gd name="connsiteY4227" fmla="*/ 1600714 h 2832735"/>
                <a:gd name="connsiteX4228" fmla="*/ 253584 w 4562162"/>
                <a:gd name="connsiteY4228" fmla="*/ 1609315 h 2832735"/>
                <a:gd name="connsiteX4229" fmla="*/ 253098 w 4562162"/>
                <a:gd name="connsiteY4229" fmla="*/ 1612097 h 2832735"/>
                <a:gd name="connsiteX4230" fmla="*/ 253022 w 4562162"/>
                <a:gd name="connsiteY4230" fmla="*/ 1614716 h 2832735"/>
                <a:gd name="connsiteX4231" fmla="*/ 253746 w 4562162"/>
                <a:gd name="connsiteY4231" fmla="*/ 1617602 h 2832735"/>
                <a:gd name="connsiteX4232" fmla="*/ 259099 w 4562162"/>
                <a:gd name="connsiteY4232" fmla="*/ 1628013 h 2832735"/>
                <a:gd name="connsiteX4233" fmla="*/ 261185 w 4562162"/>
                <a:gd name="connsiteY4233" fmla="*/ 1633299 h 2832735"/>
                <a:gd name="connsiteX4234" fmla="*/ 263671 w 4562162"/>
                <a:gd name="connsiteY4234" fmla="*/ 1638995 h 2832735"/>
                <a:gd name="connsiteX4235" fmla="*/ 265814 w 4562162"/>
                <a:gd name="connsiteY4235" fmla="*/ 1645187 h 2832735"/>
                <a:gd name="connsiteX4236" fmla="*/ 267052 w 4562162"/>
                <a:gd name="connsiteY4236" fmla="*/ 1650721 h 2832735"/>
                <a:gd name="connsiteX4237" fmla="*/ 269195 w 4562162"/>
                <a:gd name="connsiteY4237" fmla="*/ 1656083 h 2832735"/>
                <a:gd name="connsiteX4238" fmla="*/ 270529 w 4562162"/>
                <a:gd name="connsiteY4238" fmla="*/ 1658817 h 2832735"/>
                <a:gd name="connsiteX4239" fmla="*/ 272739 w 4562162"/>
                <a:gd name="connsiteY4239" fmla="*/ 1662646 h 2832735"/>
                <a:gd name="connsiteX4240" fmla="*/ 275406 w 4562162"/>
                <a:gd name="connsiteY4240" fmla="*/ 1668323 h 2832735"/>
                <a:gd name="connsiteX4241" fmla="*/ 276291 w 4562162"/>
                <a:gd name="connsiteY4241" fmla="*/ 1672809 h 2832735"/>
                <a:gd name="connsiteX4242" fmla="*/ 280321 w 4562162"/>
                <a:gd name="connsiteY4242" fmla="*/ 1688278 h 2832735"/>
                <a:gd name="connsiteX4243" fmla="*/ 280730 w 4562162"/>
                <a:gd name="connsiteY4243" fmla="*/ 1692193 h 2832735"/>
                <a:gd name="connsiteX4244" fmla="*/ 280530 w 4562162"/>
                <a:gd name="connsiteY4244" fmla="*/ 1695088 h 2832735"/>
                <a:gd name="connsiteX4245" fmla="*/ 278759 w 4562162"/>
                <a:gd name="connsiteY4245" fmla="*/ 1695793 h 2832735"/>
                <a:gd name="connsiteX4246" fmla="*/ 274844 w 4562162"/>
                <a:gd name="connsiteY4246" fmla="*/ 1696250 h 2832735"/>
                <a:gd name="connsiteX4247" fmla="*/ 270596 w 4562162"/>
                <a:gd name="connsiteY4247" fmla="*/ 1698146 h 2832735"/>
                <a:gd name="connsiteX4248" fmla="*/ 270386 w 4562162"/>
                <a:gd name="connsiteY4248" fmla="*/ 1698784 h 2832735"/>
                <a:gd name="connsiteX4249" fmla="*/ 273158 w 4562162"/>
                <a:gd name="connsiteY4249" fmla="*/ 1702384 h 2832735"/>
                <a:gd name="connsiteX4250" fmla="*/ 270710 w 4562162"/>
                <a:gd name="connsiteY4250" fmla="*/ 1708528 h 2832735"/>
                <a:gd name="connsiteX4251" fmla="*/ 270357 w 4562162"/>
                <a:gd name="connsiteY4251" fmla="*/ 1717281 h 2832735"/>
                <a:gd name="connsiteX4252" fmla="*/ 267748 w 4562162"/>
                <a:gd name="connsiteY4252" fmla="*/ 1721853 h 2832735"/>
                <a:gd name="connsiteX4253" fmla="*/ 267500 w 4562162"/>
                <a:gd name="connsiteY4253" fmla="*/ 1722911 h 2832735"/>
                <a:gd name="connsiteX4254" fmla="*/ 267614 w 4562162"/>
                <a:gd name="connsiteY4254" fmla="*/ 1723796 h 2832735"/>
                <a:gd name="connsiteX4255" fmla="*/ 268081 w 4562162"/>
                <a:gd name="connsiteY4255" fmla="*/ 1724492 h 2832735"/>
                <a:gd name="connsiteX4256" fmla="*/ 272910 w 4562162"/>
                <a:gd name="connsiteY4256" fmla="*/ 1725711 h 2832735"/>
                <a:gd name="connsiteX4257" fmla="*/ 273329 w 4562162"/>
                <a:gd name="connsiteY4257" fmla="*/ 1726949 h 2832735"/>
                <a:gd name="connsiteX4258" fmla="*/ 273348 w 4562162"/>
                <a:gd name="connsiteY4258" fmla="*/ 1729511 h 2832735"/>
                <a:gd name="connsiteX4259" fmla="*/ 272919 w 4562162"/>
                <a:gd name="connsiteY4259" fmla="*/ 1731874 h 2832735"/>
                <a:gd name="connsiteX4260" fmla="*/ 270491 w 4562162"/>
                <a:gd name="connsiteY4260" fmla="*/ 1733626 h 2832735"/>
                <a:gd name="connsiteX4261" fmla="*/ 267891 w 4562162"/>
                <a:gd name="connsiteY4261" fmla="*/ 1736208 h 2832735"/>
                <a:gd name="connsiteX4262" fmla="*/ 267309 w 4562162"/>
                <a:gd name="connsiteY4262" fmla="*/ 1738589 h 2832735"/>
                <a:gd name="connsiteX4263" fmla="*/ 267395 w 4562162"/>
                <a:gd name="connsiteY4263" fmla="*/ 1740703 h 2832735"/>
                <a:gd name="connsiteX4264" fmla="*/ 268281 w 4562162"/>
                <a:gd name="connsiteY4264" fmla="*/ 1744275 h 2832735"/>
                <a:gd name="connsiteX4265" fmla="*/ 270005 w 4562162"/>
                <a:gd name="connsiteY4265" fmla="*/ 1748428 h 2832735"/>
                <a:gd name="connsiteX4266" fmla="*/ 272186 w 4562162"/>
                <a:gd name="connsiteY4266" fmla="*/ 1751028 h 2832735"/>
                <a:gd name="connsiteX4267" fmla="*/ 279930 w 4562162"/>
                <a:gd name="connsiteY4267" fmla="*/ 1753495 h 2832735"/>
                <a:gd name="connsiteX4268" fmla="*/ 280930 w 4562162"/>
                <a:gd name="connsiteY4268" fmla="*/ 1755524 h 2832735"/>
                <a:gd name="connsiteX4269" fmla="*/ 281349 w 4562162"/>
                <a:gd name="connsiteY4269" fmla="*/ 1758305 h 2832735"/>
                <a:gd name="connsiteX4270" fmla="*/ 281188 w 4562162"/>
                <a:gd name="connsiteY4270" fmla="*/ 1761020 h 2832735"/>
                <a:gd name="connsiteX4271" fmla="*/ 277587 w 4562162"/>
                <a:gd name="connsiteY4271" fmla="*/ 1766430 h 2832735"/>
                <a:gd name="connsiteX4272" fmla="*/ 277616 w 4562162"/>
                <a:gd name="connsiteY4272" fmla="*/ 1768507 h 2832735"/>
                <a:gd name="connsiteX4273" fmla="*/ 279092 w 4562162"/>
                <a:gd name="connsiteY4273" fmla="*/ 1773517 h 2832735"/>
                <a:gd name="connsiteX4274" fmla="*/ 280864 w 4562162"/>
                <a:gd name="connsiteY4274" fmla="*/ 1778289 h 2832735"/>
                <a:gd name="connsiteX4275" fmla="*/ 288417 w 4562162"/>
                <a:gd name="connsiteY4275" fmla="*/ 1783451 h 2832735"/>
                <a:gd name="connsiteX4276" fmla="*/ 291017 w 4562162"/>
                <a:gd name="connsiteY4276" fmla="*/ 1786271 h 2832735"/>
                <a:gd name="connsiteX4277" fmla="*/ 291703 w 4562162"/>
                <a:gd name="connsiteY4277" fmla="*/ 1788509 h 2832735"/>
                <a:gd name="connsiteX4278" fmla="*/ 292084 w 4562162"/>
                <a:gd name="connsiteY4278" fmla="*/ 1792119 h 2832735"/>
                <a:gd name="connsiteX4279" fmla="*/ 292036 w 4562162"/>
                <a:gd name="connsiteY4279" fmla="*/ 1796025 h 2832735"/>
                <a:gd name="connsiteX4280" fmla="*/ 291446 w 4562162"/>
                <a:gd name="connsiteY4280" fmla="*/ 1799482 h 2832735"/>
                <a:gd name="connsiteX4281" fmla="*/ 289074 w 4562162"/>
                <a:gd name="connsiteY4281" fmla="*/ 1803930 h 2832735"/>
                <a:gd name="connsiteX4282" fmla="*/ 283597 w 4562162"/>
                <a:gd name="connsiteY4282" fmla="*/ 1812674 h 2832735"/>
                <a:gd name="connsiteX4283" fmla="*/ 278082 w 4562162"/>
                <a:gd name="connsiteY4283" fmla="*/ 1816056 h 2832735"/>
                <a:gd name="connsiteX4284" fmla="*/ 277749 w 4562162"/>
                <a:gd name="connsiteY4284" fmla="*/ 1816789 h 2832735"/>
                <a:gd name="connsiteX4285" fmla="*/ 279454 w 4562162"/>
                <a:gd name="connsiteY4285" fmla="*/ 1819570 h 2832735"/>
                <a:gd name="connsiteX4286" fmla="*/ 289160 w 4562162"/>
                <a:gd name="connsiteY4286" fmla="*/ 1830677 h 2832735"/>
                <a:gd name="connsiteX4287" fmla="*/ 295494 w 4562162"/>
                <a:gd name="connsiteY4287" fmla="*/ 1835849 h 2832735"/>
                <a:gd name="connsiteX4288" fmla="*/ 304029 w 4562162"/>
                <a:gd name="connsiteY4288" fmla="*/ 1842802 h 2832735"/>
                <a:gd name="connsiteX4289" fmla="*/ 309534 w 4562162"/>
                <a:gd name="connsiteY4289" fmla="*/ 1848279 h 2832735"/>
                <a:gd name="connsiteX4290" fmla="*/ 311315 w 4562162"/>
                <a:gd name="connsiteY4290" fmla="*/ 1852203 h 2832735"/>
                <a:gd name="connsiteX4291" fmla="*/ 313696 w 4562162"/>
                <a:gd name="connsiteY4291" fmla="*/ 1856565 h 2832735"/>
                <a:gd name="connsiteX4292" fmla="*/ 316373 w 4562162"/>
                <a:gd name="connsiteY4292" fmla="*/ 1860118 h 2832735"/>
                <a:gd name="connsiteX4293" fmla="*/ 318306 w 4562162"/>
                <a:gd name="connsiteY4293" fmla="*/ 1863195 h 2832735"/>
                <a:gd name="connsiteX4294" fmla="*/ 319040 w 4562162"/>
                <a:gd name="connsiteY4294" fmla="*/ 1865176 h 2832735"/>
                <a:gd name="connsiteX4295" fmla="*/ 318973 w 4562162"/>
                <a:gd name="connsiteY4295" fmla="*/ 1867300 h 2832735"/>
                <a:gd name="connsiteX4296" fmla="*/ 316392 w 4562162"/>
                <a:gd name="connsiteY4296" fmla="*/ 1873691 h 2832735"/>
                <a:gd name="connsiteX4297" fmla="*/ 314925 w 4562162"/>
                <a:gd name="connsiteY4297" fmla="*/ 1878616 h 2832735"/>
                <a:gd name="connsiteX4298" fmla="*/ 312344 w 4562162"/>
                <a:gd name="connsiteY4298" fmla="*/ 1885807 h 2832735"/>
                <a:gd name="connsiteX4299" fmla="*/ 309696 w 4562162"/>
                <a:gd name="connsiteY4299" fmla="*/ 1890798 h 2832735"/>
                <a:gd name="connsiteX4300" fmla="*/ 302990 w 4562162"/>
                <a:gd name="connsiteY4300" fmla="*/ 1899885 h 2832735"/>
                <a:gd name="connsiteX4301" fmla="*/ 293094 w 4562162"/>
                <a:gd name="connsiteY4301" fmla="*/ 1911125 h 2832735"/>
                <a:gd name="connsiteX4302" fmla="*/ 290798 w 4562162"/>
                <a:gd name="connsiteY4302" fmla="*/ 1914506 h 2832735"/>
                <a:gd name="connsiteX4303" fmla="*/ 286169 w 4562162"/>
                <a:gd name="connsiteY4303" fmla="*/ 1920383 h 2832735"/>
                <a:gd name="connsiteX4304" fmla="*/ 278235 w 4562162"/>
                <a:gd name="connsiteY4304" fmla="*/ 1932127 h 2832735"/>
                <a:gd name="connsiteX4305" fmla="*/ 276187 w 4562162"/>
                <a:gd name="connsiteY4305" fmla="*/ 1934709 h 2832735"/>
                <a:gd name="connsiteX4306" fmla="*/ 269691 w 4562162"/>
                <a:gd name="connsiteY4306" fmla="*/ 1944005 h 2832735"/>
                <a:gd name="connsiteX4307" fmla="*/ 266729 w 4562162"/>
                <a:gd name="connsiteY4307" fmla="*/ 1946958 h 2832735"/>
                <a:gd name="connsiteX4308" fmla="*/ 264395 w 4562162"/>
                <a:gd name="connsiteY4308" fmla="*/ 1949710 h 2832735"/>
                <a:gd name="connsiteX4309" fmla="*/ 257966 w 4562162"/>
                <a:gd name="connsiteY4309" fmla="*/ 1958426 h 2832735"/>
                <a:gd name="connsiteX4310" fmla="*/ 251050 w 4562162"/>
                <a:gd name="connsiteY4310" fmla="*/ 1965008 h 2832735"/>
                <a:gd name="connsiteX4311" fmla="*/ 244268 w 4562162"/>
                <a:gd name="connsiteY4311" fmla="*/ 1971104 h 2832735"/>
                <a:gd name="connsiteX4312" fmla="*/ 242230 w 4562162"/>
                <a:gd name="connsiteY4312" fmla="*/ 1974180 h 2832735"/>
                <a:gd name="connsiteX4313" fmla="*/ 239696 w 4562162"/>
                <a:gd name="connsiteY4313" fmla="*/ 1976533 h 2832735"/>
                <a:gd name="connsiteX4314" fmla="*/ 236677 w 4562162"/>
                <a:gd name="connsiteY4314" fmla="*/ 1978762 h 2832735"/>
                <a:gd name="connsiteX4315" fmla="*/ 235410 w 4562162"/>
                <a:gd name="connsiteY4315" fmla="*/ 1980009 h 2832735"/>
                <a:gd name="connsiteX4316" fmla="*/ 228581 w 4562162"/>
                <a:gd name="connsiteY4316" fmla="*/ 1988287 h 2832735"/>
                <a:gd name="connsiteX4317" fmla="*/ 219103 w 4562162"/>
                <a:gd name="connsiteY4317" fmla="*/ 1999698 h 2832735"/>
                <a:gd name="connsiteX4318" fmla="*/ 229305 w 4562162"/>
                <a:gd name="connsiteY4318" fmla="*/ 1997802 h 2832735"/>
                <a:gd name="connsiteX4319" fmla="*/ 238220 w 4562162"/>
                <a:gd name="connsiteY4319" fmla="*/ 1992020 h 2832735"/>
                <a:gd name="connsiteX4320" fmla="*/ 239963 w 4562162"/>
                <a:gd name="connsiteY4320" fmla="*/ 1993373 h 2832735"/>
                <a:gd name="connsiteX4321" fmla="*/ 241906 w 4562162"/>
                <a:gd name="connsiteY4321" fmla="*/ 1995630 h 2832735"/>
                <a:gd name="connsiteX4322" fmla="*/ 241630 w 4562162"/>
                <a:gd name="connsiteY4322" fmla="*/ 1999326 h 2832735"/>
                <a:gd name="connsiteX4323" fmla="*/ 241154 w 4562162"/>
                <a:gd name="connsiteY4323" fmla="*/ 2002107 h 2832735"/>
                <a:gd name="connsiteX4324" fmla="*/ 237658 w 4562162"/>
                <a:gd name="connsiteY4324" fmla="*/ 1999479 h 2832735"/>
                <a:gd name="connsiteX4325" fmla="*/ 238477 w 4562162"/>
                <a:gd name="connsiteY4325" fmla="*/ 2002584 h 2832735"/>
                <a:gd name="connsiteX4326" fmla="*/ 241706 w 4562162"/>
                <a:gd name="connsiteY4326" fmla="*/ 2008403 h 2832735"/>
                <a:gd name="connsiteX4327" fmla="*/ 246240 w 4562162"/>
                <a:gd name="connsiteY4327" fmla="*/ 2010766 h 2832735"/>
                <a:gd name="connsiteX4328" fmla="*/ 253098 w 4562162"/>
                <a:gd name="connsiteY4328" fmla="*/ 2018310 h 2832735"/>
                <a:gd name="connsiteX4329" fmla="*/ 261156 w 4562162"/>
                <a:gd name="connsiteY4329" fmla="*/ 2019138 h 2832735"/>
                <a:gd name="connsiteX4330" fmla="*/ 266472 w 4562162"/>
                <a:gd name="connsiteY4330" fmla="*/ 2017748 h 2832735"/>
                <a:gd name="connsiteX4331" fmla="*/ 270529 w 4562162"/>
                <a:gd name="connsiteY4331" fmla="*/ 2018100 h 2832735"/>
                <a:gd name="connsiteX4332" fmla="*/ 274568 w 4562162"/>
                <a:gd name="connsiteY4332" fmla="*/ 2022091 h 2832735"/>
                <a:gd name="connsiteX4333" fmla="*/ 277358 w 4562162"/>
                <a:gd name="connsiteY4333" fmla="*/ 2027149 h 2832735"/>
                <a:gd name="connsiteX4334" fmla="*/ 279578 w 4562162"/>
                <a:gd name="connsiteY4334" fmla="*/ 2028415 h 2832735"/>
                <a:gd name="connsiteX4335" fmla="*/ 282587 w 4562162"/>
                <a:gd name="connsiteY4335" fmla="*/ 2030835 h 2832735"/>
                <a:gd name="connsiteX4336" fmla="*/ 282168 w 4562162"/>
                <a:gd name="connsiteY4336" fmla="*/ 2033645 h 2832735"/>
                <a:gd name="connsiteX4337" fmla="*/ 281254 w 4562162"/>
                <a:gd name="connsiteY4337" fmla="*/ 2035273 h 2832735"/>
                <a:gd name="connsiteX4338" fmla="*/ 269148 w 4562162"/>
                <a:gd name="connsiteY4338" fmla="*/ 2030911 h 2832735"/>
                <a:gd name="connsiteX4339" fmla="*/ 255184 w 4562162"/>
                <a:gd name="connsiteY4339" fmla="*/ 2028558 h 2832735"/>
                <a:gd name="connsiteX4340" fmla="*/ 253365 w 4562162"/>
                <a:gd name="connsiteY4340" fmla="*/ 2030625 h 2832735"/>
                <a:gd name="connsiteX4341" fmla="*/ 251603 w 4562162"/>
                <a:gd name="connsiteY4341" fmla="*/ 2033797 h 2832735"/>
                <a:gd name="connsiteX4342" fmla="*/ 250755 w 4562162"/>
                <a:gd name="connsiteY4342" fmla="*/ 2036283 h 2832735"/>
                <a:gd name="connsiteX4343" fmla="*/ 249841 w 4562162"/>
                <a:gd name="connsiteY4343" fmla="*/ 2037674 h 2832735"/>
                <a:gd name="connsiteX4344" fmla="*/ 247688 w 4562162"/>
                <a:gd name="connsiteY4344" fmla="*/ 2038569 h 2832735"/>
                <a:gd name="connsiteX4345" fmla="*/ 244497 w 4562162"/>
                <a:gd name="connsiteY4345" fmla="*/ 2038845 h 2832735"/>
                <a:gd name="connsiteX4346" fmla="*/ 240659 w 4562162"/>
                <a:gd name="connsiteY4346" fmla="*/ 2038245 h 2832735"/>
                <a:gd name="connsiteX4347" fmla="*/ 238363 w 4562162"/>
                <a:gd name="connsiteY4347" fmla="*/ 2036578 h 2832735"/>
                <a:gd name="connsiteX4348" fmla="*/ 236648 w 4562162"/>
                <a:gd name="connsiteY4348" fmla="*/ 2038455 h 2832735"/>
                <a:gd name="connsiteX4349" fmla="*/ 235839 w 4562162"/>
                <a:gd name="connsiteY4349" fmla="*/ 2042703 h 2832735"/>
                <a:gd name="connsiteX4350" fmla="*/ 233458 w 4562162"/>
                <a:gd name="connsiteY4350" fmla="*/ 2044903 h 2832735"/>
                <a:gd name="connsiteX4351" fmla="*/ 230191 w 4562162"/>
                <a:gd name="connsiteY4351" fmla="*/ 2043198 h 2832735"/>
                <a:gd name="connsiteX4352" fmla="*/ 228019 w 4562162"/>
                <a:gd name="connsiteY4352" fmla="*/ 2039922 h 2832735"/>
                <a:gd name="connsiteX4353" fmla="*/ 226066 w 4562162"/>
                <a:gd name="connsiteY4353" fmla="*/ 2040188 h 2832735"/>
                <a:gd name="connsiteX4354" fmla="*/ 224885 w 4562162"/>
                <a:gd name="connsiteY4354" fmla="*/ 2043198 h 2832735"/>
                <a:gd name="connsiteX4355" fmla="*/ 225752 w 4562162"/>
                <a:gd name="connsiteY4355" fmla="*/ 2047304 h 2832735"/>
                <a:gd name="connsiteX4356" fmla="*/ 226228 w 4562162"/>
                <a:gd name="connsiteY4356" fmla="*/ 2052219 h 2832735"/>
                <a:gd name="connsiteX4357" fmla="*/ 224847 w 4562162"/>
                <a:gd name="connsiteY4357" fmla="*/ 2055886 h 2832735"/>
                <a:gd name="connsiteX4358" fmla="*/ 226266 w 4562162"/>
                <a:gd name="connsiteY4358" fmla="*/ 2057514 h 2832735"/>
                <a:gd name="connsiteX4359" fmla="*/ 228057 w 4562162"/>
                <a:gd name="connsiteY4359" fmla="*/ 2060143 h 2832735"/>
                <a:gd name="connsiteX4360" fmla="*/ 228542 w 4562162"/>
                <a:gd name="connsiteY4360" fmla="*/ 2061648 h 2832735"/>
                <a:gd name="connsiteX4361" fmla="*/ 227933 w 4562162"/>
                <a:gd name="connsiteY4361" fmla="*/ 2062534 h 2832735"/>
                <a:gd name="connsiteX4362" fmla="*/ 226143 w 4562162"/>
                <a:gd name="connsiteY4362" fmla="*/ 2063287 h 2832735"/>
                <a:gd name="connsiteX4363" fmla="*/ 225733 w 4562162"/>
                <a:gd name="connsiteY4363" fmla="*/ 2064096 h 2832735"/>
                <a:gd name="connsiteX4364" fmla="*/ 224942 w 4562162"/>
                <a:gd name="connsiteY4364" fmla="*/ 2065458 h 2832735"/>
                <a:gd name="connsiteX4365" fmla="*/ 222847 w 4562162"/>
                <a:gd name="connsiteY4365" fmla="*/ 2065706 h 2832735"/>
                <a:gd name="connsiteX4366" fmla="*/ 221770 w 4562162"/>
                <a:gd name="connsiteY4366" fmla="*/ 2066716 h 2832735"/>
                <a:gd name="connsiteX4367" fmla="*/ 220485 w 4562162"/>
                <a:gd name="connsiteY4367" fmla="*/ 2071145 h 2832735"/>
                <a:gd name="connsiteX4368" fmla="*/ 218027 w 4562162"/>
                <a:gd name="connsiteY4368" fmla="*/ 2078460 h 2832735"/>
                <a:gd name="connsiteX4369" fmla="*/ 214398 w 4562162"/>
                <a:gd name="connsiteY4369" fmla="*/ 2084003 h 2832735"/>
                <a:gd name="connsiteX4370" fmla="*/ 211493 w 4562162"/>
                <a:gd name="connsiteY4370" fmla="*/ 2087032 h 2832735"/>
                <a:gd name="connsiteX4371" fmla="*/ 210198 w 4562162"/>
                <a:gd name="connsiteY4371" fmla="*/ 2089356 h 2832735"/>
                <a:gd name="connsiteX4372" fmla="*/ 209388 w 4562162"/>
                <a:gd name="connsiteY4372" fmla="*/ 2092138 h 2832735"/>
                <a:gd name="connsiteX4373" fmla="*/ 209198 w 4562162"/>
                <a:gd name="connsiteY4373" fmla="*/ 2094929 h 2832735"/>
                <a:gd name="connsiteX4374" fmla="*/ 211979 w 4562162"/>
                <a:gd name="connsiteY4374" fmla="*/ 2110169 h 2832735"/>
                <a:gd name="connsiteX4375" fmla="*/ 211950 w 4562162"/>
                <a:gd name="connsiteY4375" fmla="*/ 2112912 h 2832735"/>
                <a:gd name="connsiteX4376" fmla="*/ 211293 w 4562162"/>
                <a:gd name="connsiteY4376" fmla="*/ 2115722 h 2832735"/>
                <a:gd name="connsiteX4377" fmla="*/ 210817 w 4562162"/>
                <a:gd name="connsiteY4377" fmla="*/ 2118570 h 2832735"/>
                <a:gd name="connsiteX4378" fmla="*/ 211207 w 4562162"/>
                <a:gd name="connsiteY4378" fmla="*/ 2121037 h 2832735"/>
                <a:gd name="connsiteX4379" fmla="*/ 213046 w 4562162"/>
                <a:gd name="connsiteY4379" fmla="*/ 2125247 h 2832735"/>
                <a:gd name="connsiteX4380" fmla="*/ 214998 w 4562162"/>
                <a:gd name="connsiteY4380" fmla="*/ 2131514 h 2832735"/>
                <a:gd name="connsiteX4381" fmla="*/ 215789 w 4562162"/>
                <a:gd name="connsiteY4381" fmla="*/ 2135505 h 2832735"/>
                <a:gd name="connsiteX4382" fmla="*/ 217084 w 4562162"/>
                <a:gd name="connsiteY4382" fmla="*/ 2136963 h 2832735"/>
                <a:gd name="connsiteX4383" fmla="*/ 218332 w 4562162"/>
                <a:gd name="connsiteY4383" fmla="*/ 2138039 h 2832735"/>
                <a:gd name="connsiteX4384" fmla="*/ 218589 w 4562162"/>
                <a:gd name="connsiteY4384" fmla="*/ 2138715 h 2832735"/>
                <a:gd name="connsiteX4385" fmla="*/ 218551 w 4562162"/>
                <a:gd name="connsiteY4385" fmla="*/ 2139410 h 2832735"/>
                <a:gd name="connsiteX4386" fmla="*/ 217903 w 4562162"/>
                <a:gd name="connsiteY4386" fmla="*/ 2140201 h 2832735"/>
                <a:gd name="connsiteX4387" fmla="*/ 212274 w 4562162"/>
                <a:gd name="connsiteY4387" fmla="*/ 2142287 h 2832735"/>
                <a:gd name="connsiteX4388" fmla="*/ 211541 w 4562162"/>
                <a:gd name="connsiteY4388" fmla="*/ 2144049 h 2832735"/>
                <a:gd name="connsiteX4389" fmla="*/ 210931 w 4562162"/>
                <a:gd name="connsiteY4389" fmla="*/ 2146021 h 2832735"/>
                <a:gd name="connsiteX4390" fmla="*/ 208473 w 4562162"/>
                <a:gd name="connsiteY4390" fmla="*/ 2148926 h 2832735"/>
                <a:gd name="connsiteX4391" fmla="*/ 207721 w 4562162"/>
                <a:gd name="connsiteY4391" fmla="*/ 2151631 h 2832735"/>
                <a:gd name="connsiteX4392" fmla="*/ 207254 w 4562162"/>
                <a:gd name="connsiteY4392" fmla="*/ 2154727 h 2832735"/>
                <a:gd name="connsiteX4393" fmla="*/ 207197 w 4562162"/>
                <a:gd name="connsiteY4393" fmla="*/ 2155831 h 2832735"/>
                <a:gd name="connsiteX4394" fmla="*/ 210350 w 4562162"/>
                <a:gd name="connsiteY4394" fmla="*/ 2156031 h 2832735"/>
                <a:gd name="connsiteX4395" fmla="*/ 211455 w 4562162"/>
                <a:gd name="connsiteY4395" fmla="*/ 2156822 h 2832735"/>
                <a:gd name="connsiteX4396" fmla="*/ 212198 w 4562162"/>
                <a:gd name="connsiteY4396" fmla="*/ 2160708 h 2832735"/>
                <a:gd name="connsiteX4397" fmla="*/ 215779 w 4562162"/>
                <a:gd name="connsiteY4397" fmla="*/ 2163766 h 2832735"/>
                <a:gd name="connsiteX4398" fmla="*/ 219094 w 4562162"/>
                <a:gd name="connsiteY4398" fmla="*/ 2166299 h 2832735"/>
                <a:gd name="connsiteX4399" fmla="*/ 219942 w 4562162"/>
                <a:gd name="connsiteY4399" fmla="*/ 2167471 h 2832735"/>
                <a:gd name="connsiteX4400" fmla="*/ 220199 w 4562162"/>
                <a:gd name="connsiteY4400" fmla="*/ 2169719 h 2832735"/>
                <a:gd name="connsiteX4401" fmla="*/ 219989 w 4562162"/>
                <a:gd name="connsiteY4401" fmla="*/ 2172338 h 2832735"/>
                <a:gd name="connsiteX4402" fmla="*/ 219570 w 4562162"/>
                <a:gd name="connsiteY4402" fmla="*/ 2173700 h 2832735"/>
                <a:gd name="connsiteX4403" fmla="*/ 218180 w 4562162"/>
                <a:gd name="connsiteY4403" fmla="*/ 2175263 h 2832735"/>
                <a:gd name="connsiteX4404" fmla="*/ 216970 w 4562162"/>
                <a:gd name="connsiteY4404" fmla="*/ 2179215 h 2832735"/>
                <a:gd name="connsiteX4405" fmla="*/ 216798 w 4562162"/>
                <a:gd name="connsiteY4405" fmla="*/ 2182968 h 2832735"/>
                <a:gd name="connsiteX4406" fmla="*/ 214884 w 4562162"/>
                <a:gd name="connsiteY4406" fmla="*/ 2189436 h 2832735"/>
                <a:gd name="connsiteX4407" fmla="*/ 215312 w 4562162"/>
                <a:gd name="connsiteY4407" fmla="*/ 2189560 h 2832735"/>
                <a:gd name="connsiteX4408" fmla="*/ 219332 w 4562162"/>
                <a:gd name="connsiteY4408" fmla="*/ 2188388 h 2832735"/>
                <a:gd name="connsiteX4409" fmla="*/ 220475 w 4562162"/>
                <a:gd name="connsiteY4409" fmla="*/ 2189055 h 2832735"/>
                <a:gd name="connsiteX4410" fmla="*/ 221352 w 4562162"/>
                <a:gd name="connsiteY4410" fmla="*/ 2190483 h 2832735"/>
                <a:gd name="connsiteX4411" fmla="*/ 221637 w 4562162"/>
                <a:gd name="connsiteY4411" fmla="*/ 2194532 h 2832735"/>
                <a:gd name="connsiteX4412" fmla="*/ 222952 w 4562162"/>
                <a:gd name="connsiteY4412" fmla="*/ 2196351 h 2832735"/>
                <a:gd name="connsiteX4413" fmla="*/ 224294 w 4562162"/>
                <a:gd name="connsiteY4413" fmla="*/ 2199189 h 2832735"/>
                <a:gd name="connsiteX4414" fmla="*/ 224714 w 4562162"/>
                <a:gd name="connsiteY4414" fmla="*/ 2201389 h 2832735"/>
                <a:gd name="connsiteX4415" fmla="*/ 227276 w 4562162"/>
                <a:gd name="connsiteY4415" fmla="*/ 2204009 h 2832735"/>
                <a:gd name="connsiteX4416" fmla="*/ 227476 w 4562162"/>
                <a:gd name="connsiteY4416" fmla="*/ 2205704 h 2832735"/>
                <a:gd name="connsiteX4417" fmla="*/ 229038 w 4562162"/>
                <a:gd name="connsiteY4417" fmla="*/ 2211677 h 2832735"/>
                <a:gd name="connsiteX4418" fmla="*/ 229638 w 4562162"/>
                <a:gd name="connsiteY4418" fmla="*/ 2215105 h 2832735"/>
                <a:gd name="connsiteX4419" fmla="*/ 229914 w 4562162"/>
                <a:gd name="connsiteY4419" fmla="*/ 2217754 h 2832735"/>
                <a:gd name="connsiteX4420" fmla="*/ 229143 w 4562162"/>
                <a:gd name="connsiteY4420" fmla="*/ 2221116 h 2832735"/>
                <a:gd name="connsiteX4421" fmla="*/ 228466 w 4562162"/>
                <a:gd name="connsiteY4421" fmla="*/ 2223383 h 2832735"/>
                <a:gd name="connsiteX4422" fmla="*/ 232114 w 4562162"/>
                <a:gd name="connsiteY4422" fmla="*/ 2227545 h 2832735"/>
                <a:gd name="connsiteX4423" fmla="*/ 232972 w 4562162"/>
                <a:gd name="connsiteY4423" fmla="*/ 2227707 h 2832735"/>
                <a:gd name="connsiteX4424" fmla="*/ 235001 w 4562162"/>
                <a:gd name="connsiteY4424" fmla="*/ 2226069 h 2832735"/>
                <a:gd name="connsiteX4425" fmla="*/ 235401 w 4562162"/>
                <a:gd name="connsiteY4425" fmla="*/ 2225954 h 2832735"/>
                <a:gd name="connsiteX4426" fmla="*/ 239592 w 4562162"/>
                <a:gd name="connsiteY4426" fmla="*/ 2225812 h 2832735"/>
                <a:gd name="connsiteX4427" fmla="*/ 241535 w 4562162"/>
                <a:gd name="connsiteY4427" fmla="*/ 2227259 h 2832735"/>
                <a:gd name="connsiteX4428" fmla="*/ 242973 w 4562162"/>
                <a:gd name="connsiteY4428" fmla="*/ 2230079 h 2832735"/>
                <a:gd name="connsiteX4429" fmla="*/ 244316 w 4562162"/>
                <a:gd name="connsiteY4429" fmla="*/ 2232327 h 2832735"/>
                <a:gd name="connsiteX4430" fmla="*/ 245754 w 4562162"/>
                <a:gd name="connsiteY4430" fmla="*/ 2232936 h 2832735"/>
                <a:gd name="connsiteX4431" fmla="*/ 249831 w 4562162"/>
                <a:gd name="connsiteY4431" fmla="*/ 2230098 h 2832735"/>
                <a:gd name="connsiteX4432" fmla="*/ 252089 w 4562162"/>
                <a:gd name="connsiteY4432" fmla="*/ 2229155 h 2832735"/>
                <a:gd name="connsiteX4433" fmla="*/ 253575 w 4562162"/>
                <a:gd name="connsiteY4433" fmla="*/ 2229184 h 2832735"/>
                <a:gd name="connsiteX4434" fmla="*/ 258803 w 4562162"/>
                <a:gd name="connsiteY4434" fmla="*/ 2231727 h 2832735"/>
                <a:gd name="connsiteX4435" fmla="*/ 261261 w 4562162"/>
                <a:gd name="connsiteY4435" fmla="*/ 2233117 h 2832735"/>
                <a:gd name="connsiteX4436" fmla="*/ 261823 w 4562162"/>
                <a:gd name="connsiteY4436" fmla="*/ 2234375 h 2832735"/>
                <a:gd name="connsiteX4437" fmla="*/ 261871 w 4562162"/>
                <a:gd name="connsiteY4437" fmla="*/ 2235861 h 2832735"/>
                <a:gd name="connsiteX4438" fmla="*/ 261204 w 4562162"/>
                <a:gd name="connsiteY4438" fmla="*/ 2238061 h 2832735"/>
                <a:gd name="connsiteX4439" fmla="*/ 260680 w 4562162"/>
                <a:gd name="connsiteY4439" fmla="*/ 2240452 h 2832735"/>
                <a:gd name="connsiteX4440" fmla="*/ 262271 w 4562162"/>
                <a:gd name="connsiteY4440" fmla="*/ 2243271 h 2832735"/>
                <a:gd name="connsiteX4441" fmla="*/ 264119 w 4562162"/>
                <a:gd name="connsiteY4441" fmla="*/ 2245176 h 2832735"/>
                <a:gd name="connsiteX4442" fmla="*/ 268071 w 4562162"/>
                <a:gd name="connsiteY4442" fmla="*/ 2242023 h 2832735"/>
                <a:gd name="connsiteX4443" fmla="*/ 269529 w 4562162"/>
                <a:gd name="connsiteY4443" fmla="*/ 2241147 h 2832735"/>
                <a:gd name="connsiteX4444" fmla="*/ 271120 w 4562162"/>
                <a:gd name="connsiteY4444" fmla="*/ 2241118 h 2832735"/>
                <a:gd name="connsiteX4445" fmla="*/ 273253 w 4562162"/>
                <a:gd name="connsiteY4445" fmla="*/ 2239947 h 2832735"/>
                <a:gd name="connsiteX4446" fmla="*/ 274796 w 4562162"/>
                <a:gd name="connsiteY4446" fmla="*/ 2238175 h 2832735"/>
                <a:gd name="connsiteX4447" fmla="*/ 276273 w 4562162"/>
                <a:gd name="connsiteY4447" fmla="*/ 2237565 h 2832735"/>
                <a:gd name="connsiteX4448" fmla="*/ 279092 w 4562162"/>
                <a:gd name="connsiteY4448" fmla="*/ 2237985 h 2832735"/>
                <a:gd name="connsiteX4449" fmla="*/ 284197 w 4562162"/>
                <a:gd name="connsiteY4449" fmla="*/ 2237565 h 2832735"/>
                <a:gd name="connsiteX4450" fmla="*/ 290150 w 4562162"/>
                <a:gd name="connsiteY4450" fmla="*/ 2240347 h 2832735"/>
                <a:gd name="connsiteX4451" fmla="*/ 290665 w 4562162"/>
                <a:gd name="connsiteY4451" fmla="*/ 2241195 h 2832735"/>
                <a:gd name="connsiteX4452" fmla="*/ 293637 w 4562162"/>
                <a:gd name="connsiteY4452" fmla="*/ 2244443 h 2832735"/>
                <a:gd name="connsiteX4453" fmla="*/ 294675 w 4562162"/>
                <a:gd name="connsiteY4453" fmla="*/ 2246052 h 2832735"/>
                <a:gd name="connsiteX4454" fmla="*/ 295656 w 4562162"/>
                <a:gd name="connsiteY4454" fmla="*/ 2246567 h 2832735"/>
                <a:gd name="connsiteX4455" fmla="*/ 297246 w 4562162"/>
                <a:gd name="connsiteY4455" fmla="*/ 2248148 h 2832735"/>
                <a:gd name="connsiteX4456" fmla="*/ 299361 w 4562162"/>
                <a:gd name="connsiteY4456" fmla="*/ 2249138 h 2832735"/>
                <a:gd name="connsiteX4457" fmla="*/ 300837 w 4562162"/>
                <a:gd name="connsiteY4457" fmla="*/ 2248834 h 2832735"/>
                <a:gd name="connsiteX4458" fmla="*/ 301542 w 4562162"/>
                <a:gd name="connsiteY4458" fmla="*/ 2249357 h 2832735"/>
                <a:gd name="connsiteX4459" fmla="*/ 302200 w 4562162"/>
                <a:gd name="connsiteY4459" fmla="*/ 2250596 h 2832735"/>
                <a:gd name="connsiteX4460" fmla="*/ 302247 w 4562162"/>
                <a:gd name="connsiteY4460" fmla="*/ 2252710 h 2832735"/>
                <a:gd name="connsiteX4461" fmla="*/ 302037 w 4562162"/>
                <a:gd name="connsiteY4461" fmla="*/ 2258730 h 2832735"/>
                <a:gd name="connsiteX4462" fmla="*/ 301000 w 4562162"/>
                <a:gd name="connsiteY4462" fmla="*/ 2260464 h 2832735"/>
                <a:gd name="connsiteX4463" fmla="*/ 299904 w 4562162"/>
                <a:gd name="connsiteY4463" fmla="*/ 2261873 h 2832735"/>
                <a:gd name="connsiteX4464" fmla="*/ 299628 w 4562162"/>
                <a:gd name="connsiteY4464" fmla="*/ 2262969 h 2832735"/>
                <a:gd name="connsiteX4465" fmla="*/ 299732 w 4562162"/>
                <a:gd name="connsiteY4465" fmla="*/ 2264293 h 2832735"/>
                <a:gd name="connsiteX4466" fmla="*/ 301418 w 4562162"/>
                <a:gd name="connsiteY4466" fmla="*/ 2266874 h 2832735"/>
                <a:gd name="connsiteX4467" fmla="*/ 303590 w 4562162"/>
                <a:gd name="connsiteY4467" fmla="*/ 2270884 h 2832735"/>
                <a:gd name="connsiteX4468" fmla="*/ 304095 w 4562162"/>
                <a:gd name="connsiteY4468" fmla="*/ 2273208 h 2832735"/>
                <a:gd name="connsiteX4469" fmla="*/ 304095 w 4562162"/>
                <a:gd name="connsiteY4469" fmla="*/ 2274951 h 2832735"/>
                <a:gd name="connsiteX4470" fmla="*/ 301133 w 4562162"/>
                <a:gd name="connsiteY4470" fmla="*/ 2280056 h 2832735"/>
                <a:gd name="connsiteX4471" fmla="*/ 300142 w 4562162"/>
                <a:gd name="connsiteY4471" fmla="*/ 2281247 h 2832735"/>
                <a:gd name="connsiteX4472" fmla="*/ 299456 w 4562162"/>
                <a:gd name="connsiteY4472" fmla="*/ 2283752 h 2832735"/>
                <a:gd name="connsiteX4473" fmla="*/ 299095 w 4562162"/>
                <a:gd name="connsiteY4473" fmla="*/ 2286295 h 2832735"/>
                <a:gd name="connsiteX4474" fmla="*/ 299304 w 4562162"/>
                <a:gd name="connsiteY4474" fmla="*/ 2287343 h 2832735"/>
                <a:gd name="connsiteX4475" fmla="*/ 304257 w 4562162"/>
                <a:gd name="connsiteY4475" fmla="*/ 2291382 h 2832735"/>
                <a:gd name="connsiteX4476" fmla="*/ 307924 w 4562162"/>
                <a:gd name="connsiteY4476" fmla="*/ 2293563 h 2832735"/>
                <a:gd name="connsiteX4477" fmla="*/ 308743 w 4562162"/>
                <a:gd name="connsiteY4477" fmla="*/ 2294630 h 2832735"/>
                <a:gd name="connsiteX4478" fmla="*/ 308820 w 4562162"/>
                <a:gd name="connsiteY4478" fmla="*/ 2295287 h 2832735"/>
                <a:gd name="connsiteX4479" fmla="*/ 306867 w 4562162"/>
                <a:gd name="connsiteY4479" fmla="*/ 2299611 h 2832735"/>
                <a:gd name="connsiteX4480" fmla="*/ 306676 w 4562162"/>
                <a:gd name="connsiteY4480" fmla="*/ 2300773 h 2832735"/>
                <a:gd name="connsiteX4481" fmla="*/ 309619 w 4562162"/>
                <a:gd name="connsiteY4481" fmla="*/ 2302564 h 2832735"/>
                <a:gd name="connsiteX4482" fmla="*/ 311239 w 4562162"/>
                <a:gd name="connsiteY4482" fmla="*/ 2305374 h 2832735"/>
                <a:gd name="connsiteX4483" fmla="*/ 312668 w 4562162"/>
                <a:gd name="connsiteY4483" fmla="*/ 2309946 h 2832735"/>
                <a:gd name="connsiteX4484" fmla="*/ 315458 w 4562162"/>
                <a:gd name="connsiteY4484" fmla="*/ 2314318 h 2832735"/>
                <a:gd name="connsiteX4485" fmla="*/ 321469 w 4562162"/>
                <a:gd name="connsiteY4485" fmla="*/ 2318176 h 2832735"/>
                <a:gd name="connsiteX4486" fmla="*/ 325841 w 4562162"/>
                <a:gd name="connsiteY4486" fmla="*/ 2320690 h 2832735"/>
                <a:gd name="connsiteX4487" fmla="*/ 326745 w 4562162"/>
                <a:gd name="connsiteY4487" fmla="*/ 2321833 h 2832735"/>
                <a:gd name="connsiteX4488" fmla="*/ 327060 w 4562162"/>
                <a:gd name="connsiteY4488" fmla="*/ 2323195 h 2832735"/>
                <a:gd name="connsiteX4489" fmla="*/ 326727 w 4562162"/>
                <a:gd name="connsiteY4489" fmla="*/ 2326177 h 2832735"/>
                <a:gd name="connsiteX4490" fmla="*/ 325602 w 4562162"/>
                <a:gd name="connsiteY4490" fmla="*/ 2329806 h 2832735"/>
                <a:gd name="connsiteX4491" fmla="*/ 324831 w 4562162"/>
                <a:gd name="connsiteY4491" fmla="*/ 2331815 h 2832735"/>
                <a:gd name="connsiteX4492" fmla="*/ 326612 w 4562162"/>
                <a:gd name="connsiteY4492" fmla="*/ 2332653 h 2832735"/>
                <a:gd name="connsiteX4493" fmla="*/ 331194 w 4562162"/>
                <a:gd name="connsiteY4493" fmla="*/ 2332435 h 2832735"/>
                <a:gd name="connsiteX4494" fmla="*/ 336756 w 4562162"/>
                <a:gd name="connsiteY4494" fmla="*/ 2333139 h 2832735"/>
                <a:gd name="connsiteX4495" fmla="*/ 343433 w 4562162"/>
                <a:gd name="connsiteY4495" fmla="*/ 2337121 h 2832735"/>
                <a:gd name="connsiteX4496" fmla="*/ 343452 w 4562162"/>
                <a:gd name="connsiteY4496" fmla="*/ 2338902 h 2832735"/>
                <a:gd name="connsiteX4497" fmla="*/ 342766 w 4562162"/>
                <a:gd name="connsiteY4497" fmla="*/ 2340521 h 2832735"/>
                <a:gd name="connsiteX4498" fmla="*/ 343224 w 4562162"/>
                <a:gd name="connsiteY4498" fmla="*/ 2342226 h 2832735"/>
                <a:gd name="connsiteX4499" fmla="*/ 343957 w 4562162"/>
                <a:gd name="connsiteY4499" fmla="*/ 2343674 h 2832735"/>
                <a:gd name="connsiteX4500" fmla="*/ 349729 w 4562162"/>
                <a:gd name="connsiteY4500" fmla="*/ 2348103 h 2832735"/>
                <a:gd name="connsiteX4501" fmla="*/ 350282 w 4562162"/>
                <a:gd name="connsiteY4501" fmla="*/ 2349389 h 2832735"/>
                <a:gd name="connsiteX4502" fmla="*/ 350387 w 4562162"/>
                <a:gd name="connsiteY4502" fmla="*/ 2351542 h 2832735"/>
                <a:gd name="connsiteX4503" fmla="*/ 350225 w 4562162"/>
                <a:gd name="connsiteY4503" fmla="*/ 2353113 h 2832735"/>
                <a:gd name="connsiteX4504" fmla="*/ 348625 w 4562162"/>
                <a:gd name="connsiteY4504" fmla="*/ 2353447 h 2832735"/>
                <a:gd name="connsiteX4505" fmla="*/ 346843 w 4562162"/>
                <a:gd name="connsiteY4505" fmla="*/ 2354180 h 2832735"/>
                <a:gd name="connsiteX4506" fmla="*/ 343938 w 4562162"/>
                <a:gd name="connsiteY4506" fmla="*/ 2356056 h 2832735"/>
                <a:gd name="connsiteX4507" fmla="*/ 342785 w 4562162"/>
                <a:gd name="connsiteY4507" fmla="*/ 2358714 h 2832735"/>
                <a:gd name="connsiteX4508" fmla="*/ 338090 w 4562162"/>
                <a:gd name="connsiteY4508" fmla="*/ 2362371 h 2832735"/>
                <a:gd name="connsiteX4509" fmla="*/ 335185 w 4562162"/>
                <a:gd name="connsiteY4509" fmla="*/ 2364019 h 2832735"/>
                <a:gd name="connsiteX4510" fmla="*/ 332870 w 4562162"/>
                <a:gd name="connsiteY4510" fmla="*/ 2364095 h 2832735"/>
                <a:gd name="connsiteX4511" fmla="*/ 327374 w 4562162"/>
                <a:gd name="connsiteY4511" fmla="*/ 2363353 h 2832735"/>
                <a:gd name="connsiteX4512" fmla="*/ 325441 w 4562162"/>
                <a:gd name="connsiteY4512" fmla="*/ 2361552 h 2832735"/>
                <a:gd name="connsiteX4513" fmla="*/ 324641 w 4562162"/>
                <a:gd name="connsiteY4513" fmla="*/ 2359895 h 2832735"/>
                <a:gd name="connsiteX4514" fmla="*/ 322526 w 4562162"/>
                <a:gd name="connsiteY4514" fmla="*/ 2359152 h 2832735"/>
                <a:gd name="connsiteX4515" fmla="*/ 319716 w 4562162"/>
                <a:gd name="connsiteY4515" fmla="*/ 2359086 h 2832735"/>
                <a:gd name="connsiteX4516" fmla="*/ 315839 w 4562162"/>
                <a:gd name="connsiteY4516" fmla="*/ 2359371 h 2832735"/>
                <a:gd name="connsiteX4517" fmla="*/ 315049 w 4562162"/>
                <a:gd name="connsiteY4517" fmla="*/ 2359866 h 2832735"/>
                <a:gd name="connsiteX4518" fmla="*/ 314410 w 4562162"/>
                <a:gd name="connsiteY4518" fmla="*/ 2361905 h 2832735"/>
                <a:gd name="connsiteX4519" fmla="*/ 312763 w 4562162"/>
                <a:gd name="connsiteY4519" fmla="*/ 2365372 h 2832735"/>
                <a:gd name="connsiteX4520" fmla="*/ 311582 w 4562162"/>
                <a:gd name="connsiteY4520" fmla="*/ 2367334 h 2832735"/>
                <a:gd name="connsiteX4521" fmla="*/ 312563 w 4562162"/>
                <a:gd name="connsiteY4521" fmla="*/ 2368525 h 2832735"/>
                <a:gd name="connsiteX4522" fmla="*/ 314106 w 4562162"/>
                <a:gd name="connsiteY4522" fmla="*/ 2371020 h 2832735"/>
                <a:gd name="connsiteX4523" fmla="*/ 316506 w 4562162"/>
                <a:gd name="connsiteY4523" fmla="*/ 2374192 h 2832735"/>
                <a:gd name="connsiteX4524" fmla="*/ 318973 w 4562162"/>
                <a:gd name="connsiteY4524" fmla="*/ 2377002 h 2832735"/>
                <a:gd name="connsiteX4525" fmla="*/ 319764 w 4562162"/>
                <a:gd name="connsiteY4525" fmla="*/ 2378716 h 2832735"/>
                <a:gd name="connsiteX4526" fmla="*/ 319735 w 4562162"/>
                <a:gd name="connsiteY4526" fmla="*/ 2379936 h 2832735"/>
                <a:gd name="connsiteX4527" fmla="*/ 318554 w 4562162"/>
                <a:gd name="connsiteY4527" fmla="*/ 2381374 h 2832735"/>
                <a:gd name="connsiteX4528" fmla="*/ 318735 w 4562162"/>
                <a:gd name="connsiteY4528" fmla="*/ 2384270 h 2832735"/>
                <a:gd name="connsiteX4529" fmla="*/ 321135 w 4562162"/>
                <a:gd name="connsiteY4529" fmla="*/ 2388070 h 2832735"/>
                <a:gd name="connsiteX4530" fmla="*/ 320326 w 4562162"/>
                <a:gd name="connsiteY4530" fmla="*/ 2388670 h 2832735"/>
                <a:gd name="connsiteX4531" fmla="*/ 320087 w 4562162"/>
                <a:gd name="connsiteY4531" fmla="*/ 2393328 h 2832735"/>
                <a:gd name="connsiteX4532" fmla="*/ 320107 w 4562162"/>
                <a:gd name="connsiteY4532" fmla="*/ 2398290 h 2832735"/>
                <a:gd name="connsiteX4533" fmla="*/ 320754 w 4562162"/>
                <a:gd name="connsiteY4533" fmla="*/ 2399490 h 2832735"/>
                <a:gd name="connsiteX4534" fmla="*/ 322050 w 4562162"/>
                <a:gd name="connsiteY4534" fmla="*/ 2400481 h 2832735"/>
                <a:gd name="connsiteX4535" fmla="*/ 323136 w 4562162"/>
                <a:gd name="connsiteY4535" fmla="*/ 2402291 h 2832735"/>
                <a:gd name="connsiteX4536" fmla="*/ 324955 w 4562162"/>
                <a:gd name="connsiteY4536" fmla="*/ 2406415 h 2832735"/>
                <a:gd name="connsiteX4537" fmla="*/ 325078 w 4562162"/>
                <a:gd name="connsiteY4537" fmla="*/ 2407491 h 2832735"/>
                <a:gd name="connsiteX4538" fmla="*/ 325593 w 4562162"/>
                <a:gd name="connsiteY4538" fmla="*/ 2407568 h 2832735"/>
                <a:gd name="connsiteX4539" fmla="*/ 328089 w 4562162"/>
                <a:gd name="connsiteY4539" fmla="*/ 2408806 h 2832735"/>
                <a:gd name="connsiteX4540" fmla="*/ 330708 w 4562162"/>
                <a:gd name="connsiteY4540" fmla="*/ 2409854 h 2832735"/>
                <a:gd name="connsiteX4541" fmla="*/ 332518 w 4562162"/>
                <a:gd name="connsiteY4541" fmla="*/ 2409920 h 2832735"/>
                <a:gd name="connsiteX4542" fmla="*/ 334670 w 4562162"/>
                <a:gd name="connsiteY4542" fmla="*/ 2409682 h 2832735"/>
                <a:gd name="connsiteX4543" fmla="*/ 337204 w 4562162"/>
                <a:gd name="connsiteY4543" fmla="*/ 2408282 h 2832735"/>
                <a:gd name="connsiteX4544" fmla="*/ 338966 w 4562162"/>
                <a:gd name="connsiteY4544" fmla="*/ 2406929 h 2832735"/>
                <a:gd name="connsiteX4545" fmla="*/ 341109 w 4562162"/>
                <a:gd name="connsiteY4545" fmla="*/ 2400053 h 2832735"/>
                <a:gd name="connsiteX4546" fmla="*/ 341871 w 4562162"/>
                <a:gd name="connsiteY4546" fmla="*/ 2399062 h 2832735"/>
                <a:gd name="connsiteX4547" fmla="*/ 343052 w 4562162"/>
                <a:gd name="connsiteY4547" fmla="*/ 2398519 h 2832735"/>
                <a:gd name="connsiteX4548" fmla="*/ 344986 w 4562162"/>
                <a:gd name="connsiteY4548" fmla="*/ 2398462 h 2832735"/>
                <a:gd name="connsiteX4549" fmla="*/ 348662 w 4562162"/>
                <a:gd name="connsiteY4549" fmla="*/ 2399748 h 2832735"/>
                <a:gd name="connsiteX4550" fmla="*/ 352968 w 4562162"/>
                <a:gd name="connsiteY4550" fmla="*/ 2400900 h 2832735"/>
                <a:gd name="connsiteX4551" fmla="*/ 355463 w 4562162"/>
                <a:gd name="connsiteY4551" fmla="*/ 2400738 h 2832735"/>
                <a:gd name="connsiteX4552" fmla="*/ 362112 w 4562162"/>
                <a:gd name="connsiteY4552" fmla="*/ 2397071 h 2832735"/>
                <a:gd name="connsiteX4553" fmla="*/ 365817 w 4562162"/>
                <a:gd name="connsiteY4553" fmla="*/ 2396500 h 2832735"/>
                <a:gd name="connsiteX4554" fmla="*/ 370218 w 4562162"/>
                <a:gd name="connsiteY4554" fmla="*/ 2397357 h 2832735"/>
                <a:gd name="connsiteX4555" fmla="*/ 374542 w 4562162"/>
                <a:gd name="connsiteY4555" fmla="*/ 2397404 h 2832735"/>
                <a:gd name="connsiteX4556" fmla="*/ 377800 w 4562162"/>
                <a:gd name="connsiteY4556" fmla="*/ 2396871 h 2832735"/>
                <a:gd name="connsiteX4557" fmla="*/ 380038 w 4562162"/>
                <a:gd name="connsiteY4557" fmla="*/ 2398138 h 2832735"/>
                <a:gd name="connsiteX4558" fmla="*/ 382800 w 4562162"/>
                <a:gd name="connsiteY4558" fmla="*/ 2400938 h 2832735"/>
                <a:gd name="connsiteX4559" fmla="*/ 385296 w 4562162"/>
                <a:gd name="connsiteY4559" fmla="*/ 2405091 h 2832735"/>
                <a:gd name="connsiteX4560" fmla="*/ 387905 w 4562162"/>
                <a:gd name="connsiteY4560" fmla="*/ 2412740 h 2832735"/>
                <a:gd name="connsiteX4561" fmla="*/ 395516 w 4562162"/>
                <a:gd name="connsiteY4561" fmla="*/ 2421341 h 2832735"/>
                <a:gd name="connsiteX4562" fmla="*/ 395640 w 4562162"/>
                <a:gd name="connsiteY4562" fmla="*/ 2423017 h 2832735"/>
                <a:gd name="connsiteX4563" fmla="*/ 395021 w 4562162"/>
                <a:gd name="connsiteY4563" fmla="*/ 2424094 h 2832735"/>
                <a:gd name="connsiteX4564" fmla="*/ 391277 w 4562162"/>
                <a:gd name="connsiteY4564" fmla="*/ 2425132 h 2832735"/>
                <a:gd name="connsiteX4565" fmla="*/ 388115 w 4562162"/>
                <a:gd name="connsiteY4565" fmla="*/ 2425694 h 2832735"/>
                <a:gd name="connsiteX4566" fmla="*/ 387962 w 4562162"/>
                <a:gd name="connsiteY4566" fmla="*/ 2427161 h 2832735"/>
                <a:gd name="connsiteX4567" fmla="*/ 388801 w 4562162"/>
                <a:gd name="connsiteY4567" fmla="*/ 2428751 h 2832735"/>
                <a:gd name="connsiteX4568" fmla="*/ 390249 w 4562162"/>
                <a:gd name="connsiteY4568" fmla="*/ 2431075 h 2832735"/>
                <a:gd name="connsiteX4569" fmla="*/ 390467 w 4562162"/>
                <a:gd name="connsiteY4569" fmla="*/ 2434066 h 2832735"/>
                <a:gd name="connsiteX4570" fmla="*/ 390391 w 4562162"/>
                <a:gd name="connsiteY4570" fmla="*/ 2436809 h 2832735"/>
                <a:gd name="connsiteX4571" fmla="*/ 391010 w 4562162"/>
                <a:gd name="connsiteY4571" fmla="*/ 2439229 h 2832735"/>
                <a:gd name="connsiteX4572" fmla="*/ 392220 w 4562162"/>
                <a:gd name="connsiteY4572" fmla="*/ 2440219 h 2832735"/>
                <a:gd name="connsiteX4573" fmla="*/ 392373 w 4562162"/>
                <a:gd name="connsiteY4573" fmla="*/ 2441429 h 2832735"/>
                <a:gd name="connsiteX4574" fmla="*/ 390982 w 4562162"/>
                <a:gd name="connsiteY4574" fmla="*/ 2442915 h 2832735"/>
                <a:gd name="connsiteX4575" fmla="*/ 390591 w 4562162"/>
                <a:gd name="connsiteY4575" fmla="*/ 2443829 h 2832735"/>
                <a:gd name="connsiteX4576" fmla="*/ 391134 w 4562162"/>
                <a:gd name="connsiteY4576" fmla="*/ 2444325 h 2832735"/>
                <a:gd name="connsiteX4577" fmla="*/ 398002 w 4562162"/>
                <a:gd name="connsiteY4577" fmla="*/ 2444610 h 2832735"/>
                <a:gd name="connsiteX4578" fmla="*/ 401364 w 4562162"/>
                <a:gd name="connsiteY4578" fmla="*/ 2446049 h 2832735"/>
                <a:gd name="connsiteX4579" fmla="*/ 403917 w 4562162"/>
                <a:gd name="connsiteY4579" fmla="*/ 2447363 h 2832735"/>
                <a:gd name="connsiteX4580" fmla="*/ 405203 w 4562162"/>
                <a:gd name="connsiteY4580" fmla="*/ 2447487 h 2832735"/>
                <a:gd name="connsiteX4581" fmla="*/ 408098 w 4562162"/>
                <a:gd name="connsiteY4581" fmla="*/ 2446649 h 2832735"/>
                <a:gd name="connsiteX4582" fmla="*/ 411356 w 4562162"/>
                <a:gd name="connsiteY4582" fmla="*/ 2446115 h 2832735"/>
                <a:gd name="connsiteX4583" fmla="*/ 413328 w 4562162"/>
                <a:gd name="connsiteY4583" fmla="*/ 2446039 h 2832735"/>
                <a:gd name="connsiteX4584" fmla="*/ 414090 w 4562162"/>
                <a:gd name="connsiteY4584" fmla="*/ 2447011 h 2832735"/>
                <a:gd name="connsiteX4585" fmla="*/ 414699 w 4562162"/>
                <a:gd name="connsiteY4585" fmla="*/ 2449554 h 2832735"/>
                <a:gd name="connsiteX4586" fmla="*/ 415842 w 4562162"/>
                <a:gd name="connsiteY4586" fmla="*/ 2452097 h 2832735"/>
                <a:gd name="connsiteX4587" fmla="*/ 416909 w 4562162"/>
                <a:gd name="connsiteY4587" fmla="*/ 2452821 h 2832735"/>
                <a:gd name="connsiteX4588" fmla="*/ 418814 w 4562162"/>
                <a:gd name="connsiteY4588" fmla="*/ 2452697 h 2832735"/>
                <a:gd name="connsiteX4589" fmla="*/ 419957 w 4562162"/>
                <a:gd name="connsiteY4589" fmla="*/ 2452821 h 2832735"/>
                <a:gd name="connsiteX4590" fmla="*/ 420567 w 4562162"/>
                <a:gd name="connsiteY4590" fmla="*/ 2453783 h 2832735"/>
                <a:gd name="connsiteX4591" fmla="*/ 419881 w 4562162"/>
                <a:gd name="connsiteY4591" fmla="*/ 2455231 h 2832735"/>
                <a:gd name="connsiteX4592" fmla="*/ 420033 w 4562162"/>
                <a:gd name="connsiteY4592" fmla="*/ 2456802 h 2832735"/>
                <a:gd name="connsiteX4593" fmla="*/ 420871 w 4562162"/>
                <a:gd name="connsiteY4593" fmla="*/ 2458727 h 2832735"/>
                <a:gd name="connsiteX4594" fmla="*/ 421862 w 4562162"/>
                <a:gd name="connsiteY4594" fmla="*/ 2463175 h 2832735"/>
                <a:gd name="connsiteX4595" fmla="*/ 422777 w 4562162"/>
                <a:gd name="connsiteY4595" fmla="*/ 2464499 h 2832735"/>
                <a:gd name="connsiteX4596" fmla="*/ 423386 w 4562162"/>
                <a:gd name="connsiteY4596" fmla="*/ 2466175 h 2832735"/>
                <a:gd name="connsiteX4597" fmla="*/ 423386 w 4562162"/>
                <a:gd name="connsiteY4597" fmla="*/ 2468099 h 2832735"/>
                <a:gd name="connsiteX4598" fmla="*/ 422624 w 4562162"/>
                <a:gd name="connsiteY4598" fmla="*/ 2469775 h 2832735"/>
                <a:gd name="connsiteX4599" fmla="*/ 422091 w 4562162"/>
                <a:gd name="connsiteY4599" fmla="*/ 2471090 h 2832735"/>
                <a:gd name="connsiteX4600" fmla="*/ 422624 w 4562162"/>
                <a:gd name="connsiteY4600" fmla="*/ 2474081 h 2832735"/>
                <a:gd name="connsiteX4601" fmla="*/ 424682 w 4562162"/>
                <a:gd name="connsiteY4601" fmla="*/ 2477424 h 2832735"/>
                <a:gd name="connsiteX4602" fmla="*/ 426205 w 4562162"/>
                <a:gd name="connsiteY4602" fmla="*/ 2478253 h 2832735"/>
                <a:gd name="connsiteX4603" fmla="*/ 427425 w 4562162"/>
                <a:gd name="connsiteY4603" fmla="*/ 2481234 h 2832735"/>
                <a:gd name="connsiteX4604" fmla="*/ 429634 w 4562162"/>
                <a:gd name="connsiteY4604" fmla="*/ 2482187 h 2832735"/>
                <a:gd name="connsiteX4605" fmla="*/ 432911 w 4562162"/>
                <a:gd name="connsiteY4605" fmla="*/ 2479681 h 2832735"/>
                <a:gd name="connsiteX4606" fmla="*/ 435426 w 4562162"/>
                <a:gd name="connsiteY4606" fmla="*/ 2478367 h 2832735"/>
                <a:gd name="connsiteX4607" fmla="*/ 438569 w 4562162"/>
                <a:gd name="connsiteY4607" fmla="*/ 2479100 h 2832735"/>
                <a:gd name="connsiteX4608" fmla="*/ 441474 w 4562162"/>
                <a:gd name="connsiteY4608" fmla="*/ 2479567 h 2832735"/>
                <a:gd name="connsiteX4609" fmla="*/ 443426 w 4562162"/>
                <a:gd name="connsiteY4609" fmla="*/ 2481272 h 2832735"/>
                <a:gd name="connsiteX4610" fmla="*/ 444865 w 4562162"/>
                <a:gd name="connsiteY4610" fmla="*/ 2483615 h 2832735"/>
                <a:gd name="connsiteX4611" fmla="*/ 446541 w 4562162"/>
                <a:gd name="connsiteY4611" fmla="*/ 2484920 h 2832735"/>
                <a:gd name="connsiteX4612" fmla="*/ 448218 w 4562162"/>
                <a:gd name="connsiteY4612" fmla="*/ 2484234 h 2832735"/>
                <a:gd name="connsiteX4613" fmla="*/ 451714 w 4562162"/>
                <a:gd name="connsiteY4613" fmla="*/ 2484920 h 2832735"/>
                <a:gd name="connsiteX4614" fmla="*/ 453314 w 4562162"/>
                <a:gd name="connsiteY4614" fmla="*/ 2486816 h 2832735"/>
                <a:gd name="connsiteX4615" fmla="*/ 454914 w 4562162"/>
                <a:gd name="connsiteY4615" fmla="*/ 2487882 h 2832735"/>
                <a:gd name="connsiteX4616" fmla="*/ 456972 w 4562162"/>
                <a:gd name="connsiteY4616" fmla="*/ 2486339 h 2832735"/>
                <a:gd name="connsiteX4617" fmla="*/ 458648 w 4562162"/>
                <a:gd name="connsiteY4617" fmla="*/ 2484434 h 2832735"/>
                <a:gd name="connsiteX4618" fmla="*/ 464782 w 4562162"/>
                <a:gd name="connsiteY4618" fmla="*/ 2482444 h 2832735"/>
                <a:gd name="connsiteX4619" fmla="*/ 468592 w 4562162"/>
                <a:gd name="connsiteY4619" fmla="*/ 2481948 h 2832735"/>
                <a:gd name="connsiteX4620" fmla="*/ 469659 w 4562162"/>
                <a:gd name="connsiteY4620" fmla="*/ 2481558 h 2832735"/>
                <a:gd name="connsiteX4621" fmla="*/ 471897 w 4562162"/>
                <a:gd name="connsiteY4621" fmla="*/ 2480129 h 2832735"/>
                <a:gd name="connsiteX4622" fmla="*/ 474259 w 4562162"/>
                <a:gd name="connsiteY4622" fmla="*/ 2479177 h 2832735"/>
                <a:gd name="connsiteX4623" fmla="*/ 476383 w 4562162"/>
                <a:gd name="connsiteY4623" fmla="*/ 2479434 h 2832735"/>
                <a:gd name="connsiteX4624" fmla="*/ 478479 w 4562162"/>
                <a:gd name="connsiteY4624" fmla="*/ 2482396 h 2832735"/>
                <a:gd name="connsiteX4625" fmla="*/ 480650 w 4562162"/>
                <a:gd name="connsiteY4625" fmla="*/ 2484434 h 2832735"/>
                <a:gd name="connsiteX4626" fmla="*/ 481260 w 4562162"/>
                <a:gd name="connsiteY4626" fmla="*/ 2487644 h 2832735"/>
                <a:gd name="connsiteX4627" fmla="*/ 483908 w 4562162"/>
                <a:gd name="connsiteY4627" fmla="*/ 2492045 h 2832735"/>
                <a:gd name="connsiteX4628" fmla="*/ 490490 w 4562162"/>
                <a:gd name="connsiteY4628" fmla="*/ 2498055 h 2832735"/>
                <a:gd name="connsiteX4629" fmla="*/ 493071 w 4562162"/>
                <a:gd name="connsiteY4629" fmla="*/ 2499884 h 2832735"/>
                <a:gd name="connsiteX4630" fmla="*/ 494824 w 4562162"/>
                <a:gd name="connsiteY4630" fmla="*/ 2499560 h 2832735"/>
                <a:gd name="connsiteX4631" fmla="*/ 495738 w 4562162"/>
                <a:gd name="connsiteY4631" fmla="*/ 2499084 h 2832735"/>
                <a:gd name="connsiteX4632" fmla="*/ 496167 w 4562162"/>
                <a:gd name="connsiteY4632" fmla="*/ 2498455 h 2832735"/>
                <a:gd name="connsiteX4633" fmla="*/ 496567 w 4562162"/>
                <a:gd name="connsiteY4633" fmla="*/ 2495512 h 2832735"/>
                <a:gd name="connsiteX4634" fmla="*/ 497395 w 4562162"/>
                <a:gd name="connsiteY4634" fmla="*/ 2494426 h 2832735"/>
                <a:gd name="connsiteX4635" fmla="*/ 498729 w 4562162"/>
                <a:gd name="connsiteY4635" fmla="*/ 2494398 h 2832735"/>
                <a:gd name="connsiteX4636" fmla="*/ 503882 w 4562162"/>
                <a:gd name="connsiteY4636" fmla="*/ 2498055 h 2832735"/>
                <a:gd name="connsiteX4637" fmla="*/ 506577 w 4562162"/>
                <a:gd name="connsiteY4637" fmla="*/ 2498455 h 2832735"/>
                <a:gd name="connsiteX4638" fmla="*/ 509140 w 4562162"/>
                <a:gd name="connsiteY4638" fmla="*/ 2498522 h 2832735"/>
                <a:gd name="connsiteX4639" fmla="*/ 512588 w 4562162"/>
                <a:gd name="connsiteY4639" fmla="*/ 2501360 h 2832735"/>
                <a:gd name="connsiteX4640" fmla="*/ 516369 w 4562162"/>
                <a:gd name="connsiteY4640" fmla="*/ 2503827 h 2832735"/>
                <a:gd name="connsiteX4641" fmla="*/ 519293 w 4562162"/>
                <a:gd name="connsiteY4641" fmla="*/ 2504085 h 2832735"/>
                <a:gd name="connsiteX4642" fmla="*/ 521627 w 4562162"/>
                <a:gd name="connsiteY4642" fmla="*/ 2503113 h 2832735"/>
                <a:gd name="connsiteX4643" fmla="*/ 523227 w 4562162"/>
                <a:gd name="connsiteY4643" fmla="*/ 2502522 h 2832735"/>
                <a:gd name="connsiteX4644" fmla="*/ 524218 w 4562162"/>
                <a:gd name="connsiteY4644" fmla="*/ 2503465 h 2832735"/>
                <a:gd name="connsiteX4645" fmla="*/ 525132 w 4562162"/>
                <a:gd name="connsiteY4645" fmla="*/ 2505589 h 2832735"/>
                <a:gd name="connsiteX4646" fmla="*/ 526656 w 4562162"/>
                <a:gd name="connsiteY4646" fmla="*/ 2507237 h 2832735"/>
                <a:gd name="connsiteX4647" fmla="*/ 528409 w 4562162"/>
                <a:gd name="connsiteY4647" fmla="*/ 2507704 h 2832735"/>
                <a:gd name="connsiteX4648" fmla="*/ 530933 w 4562162"/>
                <a:gd name="connsiteY4648" fmla="*/ 2507809 h 2832735"/>
                <a:gd name="connsiteX4649" fmla="*/ 535314 w 4562162"/>
                <a:gd name="connsiteY4649" fmla="*/ 2510990 h 2832735"/>
                <a:gd name="connsiteX4650" fmla="*/ 539429 w 4562162"/>
                <a:gd name="connsiteY4650" fmla="*/ 2514229 h 2832735"/>
                <a:gd name="connsiteX4651" fmla="*/ 542001 w 4562162"/>
                <a:gd name="connsiteY4651" fmla="*/ 2514410 h 2832735"/>
                <a:gd name="connsiteX4652" fmla="*/ 544182 w 4562162"/>
                <a:gd name="connsiteY4652" fmla="*/ 2513457 h 2832735"/>
                <a:gd name="connsiteX4653" fmla="*/ 546106 w 4562162"/>
                <a:gd name="connsiteY4653" fmla="*/ 2513210 h 2832735"/>
                <a:gd name="connsiteX4654" fmla="*/ 547449 w 4562162"/>
                <a:gd name="connsiteY4654" fmla="*/ 2514029 h 2832735"/>
                <a:gd name="connsiteX4655" fmla="*/ 547830 w 4562162"/>
                <a:gd name="connsiteY4655" fmla="*/ 2515429 h 2832735"/>
                <a:gd name="connsiteX4656" fmla="*/ 546840 w 4562162"/>
                <a:gd name="connsiteY4656" fmla="*/ 2517305 h 2832735"/>
                <a:gd name="connsiteX4657" fmla="*/ 546840 w 4562162"/>
                <a:gd name="connsiteY4657" fmla="*/ 2519991 h 2832735"/>
                <a:gd name="connsiteX4658" fmla="*/ 548668 w 4562162"/>
                <a:gd name="connsiteY4658" fmla="*/ 2522563 h 2832735"/>
                <a:gd name="connsiteX4659" fmla="*/ 548726 w 4562162"/>
                <a:gd name="connsiteY4659" fmla="*/ 2525087 h 2832735"/>
                <a:gd name="connsiteX4660" fmla="*/ 548201 w 4562162"/>
                <a:gd name="connsiteY4660" fmla="*/ 2527364 h 2832735"/>
                <a:gd name="connsiteX4661" fmla="*/ 547164 w 4562162"/>
                <a:gd name="connsiteY4661" fmla="*/ 2529459 h 2832735"/>
                <a:gd name="connsiteX4662" fmla="*/ 544659 w 4562162"/>
                <a:gd name="connsiteY4662" fmla="*/ 2532336 h 2832735"/>
                <a:gd name="connsiteX4663" fmla="*/ 542344 w 4562162"/>
                <a:gd name="connsiteY4663" fmla="*/ 2535012 h 2832735"/>
                <a:gd name="connsiteX4664" fmla="*/ 538867 w 4562162"/>
                <a:gd name="connsiteY4664" fmla="*/ 2536127 h 2832735"/>
                <a:gd name="connsiteX4665" fmla="*/ 536914 w 4562162"/>
                <a:gd name="connsiteY4665" fmla="*/ 2537298 h 2832735"/>
                <a:gd name="connsiteX4666" fmla="*/ 537429 w 4562162"/>
                <a:gd name="connsiteY4666" fmla="*/ 2539260 h 2832735"/>
                <a:gd name="connsiteX4667" fmla="*/ 538706 w 4562162"/>
                <a:gd name="connsiteY4667" fmla="*/ 2541089 h 2832735"/>
                <a:gd name="connsiteX4668" fmla="*/ 541658 w 4562162"/>
                <a:gd name="connsiteY4668" fmla="*/ 2542565 h 2832735"/>
                <a:gd name="connsiteX4669" fmla="*/ 545011 w 4562162"/>
                <a:gd name="connsiteY4669" fmla="*/ 2543642 h 2832735"/>
                <a:gd name="connsiteX4670" fmla="*/ 545402 w 4562162"/>
                <a:gd name="connsiteY4670" fmla="*/ 2544832 h 2832735"/>
                <a:gd name="connsiteX4671" fmla="*/ 544887 w 4562162"/>
                <a:gd name="connsiteY4671" fmla="*/ 2545433 h 2832735"/>
                <a:gd name="connsiteX4672" fmla="*/ 542734 w 4562162"/>
                <a:gd name="connsiteY4672" fmla="*/ 2545985 h 2832735"/>
                <a:gd name="connsiteX4673" fmla="*/ 539762 w 4562162"/>
                <a:gd name="connsiteY4673" fmla="*/ 2545423 h 2832735"/>
                <a:gd name="connsiteX4674" fmla="*/ 538772 w 4562162"/>
                <a:gd name="connsiteY4674" fmla="*/ 2546461 h 2832735"/>
                <a:gd name="connsiteX4675" fmla="*/ 537400 w 4562162"/>
                <a:gd name="connsiteY4675" fmla="*/ 2548185 h 2832735"/>
                <a:gd name="connsiteX4676" fmla="*/ 536486 w 4562162"/>
                <a:gd name="connsiteY4676" fmla="*/ 2551290 h 2832735"/>
                <a:gd name="connsiteX4677" fmla="*/ 535800 w 4562162"/>
                <a:gd name="connsiteY4677" fmla="*/ 2554167 h 2832735"/>
                <a:gd name="connsiteX4678" fmla="*/ 539029 w 4562162"/>
                <a:gd name="connsiteY4678" fmla="*/ 2554948 h 2832735"/>
                <a:gd name="connsiteX4679" fmla="*/ 540905 w 4562162"/>
                <a:gd name="connsiteY4679" fmla="*/ 2556120 h 2832735"/>
                <a:gd name="connsiteX4680" fmla="*/ 541496 w 4562162"/>
                <a:gd name="connsiteY4680" fmla="*/ 2558472 h 2832735"/>
                <a:gd name="connsiteX4681" fmla="*/ 542163 w 4562162"/>
                <a:gd name="connsiteY4681" fmla="*/ 2561092 h 2832735"/>
                <a:gd name="connsiteX4682" fmla="*/ 542363 w 4562162"/>
                <a:gd name="connsiteY4682" fmla="*/ 2563444 h 2832735"/>
                <a:gd name="connsiteX4683" fmla="*/ 541296 w 4562162"/>
                <a:gd name="connsiteY4683" fmla="*/ 2564587 h 2832735"/>
                <a:gd name="connsiteX4684" fmla="*/ 541229 w 4562162"/>
                <a:gd name="connsiteY4684" fmla="*/ 2565759 h 2832735"/>
                <a:gd name="connsiteX4685" fmla="*/ 541734 w 4562162"/>
                <a:gd name="connsiteY4685" fmla="*/ 2566340 h 2832735"/>
                <a:gd name="connsiteX4686" fmla="*/ 543125 w 4562162"/>
                <a:gd name="connsiteY4686" fmla="*/ 2566597 h 2832735"/>
                <a:gd name="connsiteX4687" fmla="*/ 544182 w 4562162"/>
                <a:gd name="connsiteY4687" fmla="*/ 2567121 h 2832735"/>
                <a:gd name="connsiteX4688" fmla="*/ 544268 w 4562162"/>
                <a:gd name="connsiteY4688" fmla="*/ 2568359 h 2832735"/>
                <a:gd name="connsiteX4689" fmla="*/ 542239 w 4562162"/>
                <a:gd name="connsiteY4689" fmla="*/ 2571140 h 2832735"/>
                <a:gd name="connsiteX4690" fmla="*/ 540344 w 4562162"/>
                <a:gd name="connsiteY4690" fmla="*/ 2576455 h 2832735"/>
                <a:gd name="connsiteX4691" fmla="*/ 539325 w 4562162"/>
                <a:gd name="connsiteY4691" fmla="*/ 2579275 h 2832735"/>
                <a:gd name="connsiteX4692" fmla="*/ 539401 w 4562162"/>
                <a:gd name="connsiteY4692" fmla="*/ 2582332 h 2832735"/>
                <a:gd name="connsiteX4693" fmla="*/ 538258 w 4562162"/>
                <a:gd name="connsiteY4693" fmla="*/ 2584028 h 2832735"/>
                <a:gd name="connsiteX4694" fmla="*/ 536114 w 4562162"/>
                <a:gd name="connsiteY4694" fmla="*/ 2584114 h 2832735"/>
                <a:gd name="connsiteX4695" fmla="*/ 528971 w 4562162"/>
                <a:gd name="connsiteY4695" fmla="*/ 2584409 h 2832735"/>
                <a:gd name="connsiteX4696" fmla="*/ 522751 w 4562162"/>
                <a:gd name="connsiteY4696" fmla="*/ 2584256 h 2832735"/>
                <a:gd name="connsiteX4697" fmla="*/ 520065 w 4562162"/>
                <a:gd name="connsiteY4697" fmla="*/ 2583818 h 2832735"/>
                <a:gd name="connsiteX4698" fmla="*/ 515855 w 4562162"/>
                <a:gd name="connsiteY4698" fmla="*/ 2583552 h 2832735"/>
                <a:gd name="connsiteX4699" fmla="*/ 513769 w 4562162"/>
                <a:gd name="connsiteY4699" fmla="*/ 2584276 h 2832735"/>
                <a:gd name="connsiteX4700" fmla="*/ 511007 w 4562162"/>
                <a:gd name="connsiteY4700" fmla="*/ 2589152 h 2832735"/>
                <a:gd name="connsiteX4701" fmla="*/ 508911 w 4562162"/>
                <a:gd name="connsiteY4701" fmla="*/ 2591057 h 2832735"/>
                <a:gd name="connsiteX4702" fmla="*/ 505453 w 4562162"/>
                <a:gd name="connsiteY4702" fmla="*/ 2592781 h 2832735"/>
                <a:gd name="connsiteX4703" fmla="*/ 501653 w 4562162"/>
                <a:gd name="connsiteY4703" fmla="*/ 2593277 h 2832735"/>
                <a:gd name="connsiteX4704" fmla="*/ 499472 w 4562162"/>
                <a:gd name="connsiteY4704" fmla="*/ 2595277 h 2832735"/>
                <a:gd name="connsiteX4705" fmla="*/ 498700 w 4562162"/>
                <a:gd name="connsiteY4705" fmla="*/ 2598420 h 2832735"/>
                <a:gd name="connsiteX4706" fmla="*/ 498643 w 4562162"/>
                <a:gd name="connsiteY4706" fmla="*/ 2601201 h 2832735"/>
                <a:gd name="connsiteX4707" fmla="*/ 498291 w 4562162"/>
                <a:gd name="connsiteY4707" fmla="*/ 2602592 h 2832735"/>
                <a:gd name="connsiteX4708" fmla="*/ 497471 w 4562162"/>
                <a:gd name="connsiteY4708" fmla="*/ 2603811 h 2832735"/>
                <a:gd name="connsiteX4709" fmla="*/ 497176 w 4562162"/>
                <a:gd name="connsiteY4709" fmla="*/ 2604678 h 2832735"/>
                <a:gd name="connsiteX4710" fmla="*/ 497357 w 4562162"/>
                <a:gd name="connsiteY4710" fmla="*/ 2605630 h 2832735"/>
                <a:gd name="connsiteX4711" fmla="*/ 498243 w 4562162"/>
                <a:gd name="connsiteY4711" fmla="*/ 2605973 h 2832735"/>
                <a:gd name="connsiteX4712" fmla="*/ 499300 w 4562162"/>
                <a:gd name="connsiteY4712" fmla="*/ 2606411 h 2832735"/>
                <a:gd name="connsiteX4713" fmla="*/ 499300 w 4562162"/>
                <a:gd name="connsiteY4713" fmla="*/ 2607097 h 2832735"/>
                <a:gd name="connsiteX4714" fmla="*/ 498890 w 4562162"/>
                <a:gd name="connsiteY4714" fmla="*/ 2607964 h 2832735"/>
                <a:gd name="connsiteX4715" fmla="*/ 497710 w 4562162"/>
                <a:gd name="connsiteY4715" fmla="*/ 2608917 h 2832735"/>
                <a:gd name="connsiteX4716" fmla="*/ 497176 w 4562162"/>
                <a:gd name="connsiteY4716" fmla="*/ 2610384 h 2832735"/>
                <a:gd name="connsiteX4717" fmla="*/ 497300 w 4562162"/>
                <a:gd name="connsiteY4717" fmla="*/ 2611946 h 2832735"/>
                <a:gd name="connsiteX4718" fmla="*/ 497529 w 4562162"/>
                <a:gd name="connsiteY4718" fmla="*/ 2613670 h 2832735"/>
                <a:gd name="connsiteX4719" fmla="*/ 504758 w 4562162"/>
                <a:gd name="connsiteY4719" fmla="*/ 2610374 h 2832735"/>
                <a:gd name="connsiteX4720" fmla="*/ 507225 w 4562162"/>
                <a:gd name="connsiteY4720" fmla="*/ 2607879 h 2832735"/>
                <a:gd name="connsiteX4721" fmla="*/ 512169 w 4562162"/>
                <a:gd name="connsiteY4721" fmla="*/ 2607002 h 2832735"/>
                <a:gd name="connsiteX4722" fmla="*/ 511473 w 4562162"/>
                <a:gd name="connsiteY4722" fmla="*/ 2608012 h 2832735"/>
                <a:gd name="connsiteX4723" fmla="*/ 509025 w 4562162"/>
                <a:gd name="connsiteY4723" fmla="*/ 2608945 h 2832735"/>
                <a:gd name="connsiteX4724" fmla="*/ 506568 w 4562162"/>
                <a:gd name="connsiteY4724" fmla="*/ 2611365 h 2832735"/>
                <a:gd name="connsiteX4725" fmla="*/ 509664 w 4562162"/>
                <a:gd name="connsiteY4725" fmla="*/ 2611612 h 2832735"/>
                <a:gd name="connsiteX4726" fmla="*/ 516617 w 4562162"/>
                <a:gd name="connsiteY4726" fmla="*/ 2610374 h 2832735"/>
                <a:gd name="connsiteX4727" fmla="*/ 519169 w 4562162"/>
                <a:gd name="connsiteY4727" fmla="*/ 2606583 h 2832735"/>
                <a:gd name="connsiteX4728" fmla="*/ 523760 w 4562162"/>
                <a:gd name="connsiteY4728" fmla="*/ 2606716 h 2832735"/>
                <a:gd name="connsiteX4729" fmla="*/ 525066 w 4562162"/>
                <a:gd name="connsiteY4729" fmla="*/ 2609441 h 2832735"/>
                <a:gd name="connsiteX4730" fmla="*/ 526370 w 4562162"/>
                <a:gd name="connsiteY4730" fmla="*/ 2613117 h 2832735"/>
                <a:gd name="connsiteX4731" fmla="*/ 526256 w 4562162"/>
                <a:gd name="connsiteY4731" fmla="*/ 2614479 h 2832735"/>
                <a:gd name="connsiteX4732" fmla="*/ 525761 w 4562162"/>
                <a:gd name="connsiteY4732" fmla="*/ 2615527 h 2832735"/>
                <a:gd name="connsiteX4733" fmla="*/ 521913 w 4562162"/>
                <a:gd name="connsiteY4733" fmla="*/ 2616337 h 2832735"/>
                <a:gd name="connsiteX4734" fmla="*/ 513207 w 4562162"/>
                <a:gd name="connsiteY4734" fmla="*/ 2620918 h 2832735"/>
                <a:gd name="connsiteX4735" fmla="*/ 508654 w 4562162"/>
                <a:gd name="connsiteY4735" fmla="*/ 2622214 h 2832735"/>
                <a:gd name="connsiteX4736" fmla="*/ 503520 w 4562162"/>
                <a:gd name="connsiteY4736" fmla="*/ 2624547 h 2832735"/>
                <a:gd name="connsiteX4737" fmla="*/ 504844 w 4562162"/>
                <a:gd name="connsiteY4737" fmla="*/ 2627690 h 2832735"/>
                <a:gd name="connsiteX4738" fmla="*/ 505187 w 4562162"/>
                <a:gd name="connsiteY4738" fmla="*/ 2630357 h 2832735"/>
                <a:gd name="connsiteX4739" fmla="*/ 500977 w 4562162"/>
                <a:gd name="connsiteY4739" fmla="*/ 2629786 h 2832735"/>
                <a:gd name="connsiteX4740" fmla="*/ 497938 w 4562162"/>
                <a:gd name="connsiteY4740" fmla="*/ 2628900 h 2832735"/>
                <a:gd name="connsiteX4741" fmla="*/ 496052 w 4562162"/>
                <a:gd name="connsiteY4741" fmla="*/ 2629310 h 2832735"/>
                <a:gd name="connsiteX4742" fmla="*/ 490928 w 4562162"/>
                <a:gd name="connsiteY4742" fmla="*/ 2632129 h 2832735"/>
                <a:gd name="connsiteX4743" fmla="*/ 488242 w 4562162"/>
                <a:gd name="connsiteY4743" fmla="*/ 2631520 h 2832735"/>
                <a:gd name="connsiteX4744" fmla="*/ 485547 w 4562162"/>
                <a:gd name="connsiteY4744" fmla="*/ 2631434 h 2832735"/>
                <a:gd name="connsiteX4745" fmla="*/ 486699 w 4562162"/>
                <a:gd name="connsiteY4745" fmla="*/ 2635463 h 2832735"/>
                <a:gd name="connsiteX4746" fmla="*/ 489489 w 4562162"/>
                <a:gd name="connsiteY4746" fmla="*/ 2640320 h 2832735"/>
                <a:gd name="connsiteX4747" fmla="*/ 491194 w 4562162"/>
                <a:gd name="connsiteY4747" fmla="*/ 2641235 h 2832735"/>
                <a:gd name="connsiteX4748" fmla="*/ 493871 w 4562162"/>
                <a:gd name="connsiteY4748" fmla="*/ 2640797 h 2832735"/>
                <a:gd name="connsiteX4749" fmla="*/ 500224 w 4562162"/>
                <a:gd name="connsiteY4749" fmla="*/ 2646674 h 2832735"/>
                <a:gd name="connsiteX4750" fmla="*/ 504958 w 4562162"/>
                <a:gd name="connsiteY4750" fmla="*/ 2652494 h 2832735"/>
                <a:gd name="connsiteX4751" fmla="*/ 502501 w 4562162"/>
                <a:gd name="connsiteY4751" fmla="*/ 2652894 h 2832735"/>
                <a:gd name="connsiteX4752" fmla="*/ 500129 w 4562162"/>
                <a:gd name="connsiteY4752" fmla="*/ 2652303 h 2832735"/>
                <a:gd name="connsiteX4753" fmla="*/ 496700 w 4562162"/>
                <a:gd name="connsiteY4753" fmla="*/ 2652322 h 2832735"/>
                <a:gd name="connsiteX4754" fmla="*/ 495338 w 4562162"/>
                <a:gd name="connsiteY4754" fmla="*/ 2655856 h 2832735"/>
                <a:gd name="connsiteX4755" fmla="*/ 493919 w 4562162"/>
                <a:gd name="connsiteY4755" fmla="*/ 2658466 h 2832735"/>
                <a:gd name="connsiteX4756" fmla="*/ 493662 w 4562162"/>
                <a:gd name="connsiteY4756" fmla="*/ 2657123 h 2832735"/>
                <a:gd name="connsiteX4757" fmla="*/ 493766 w 4562162"/>
                <a:gd name="connsiteY4757" fmla="*/ 2655313 h 2832735"/>
                <a:gd name="connsiteX4758" fmla="*/ 492176 w 4562162"/>
                <a:gd name="connsiteY4758" fmla="*/ 2654141 h 2832735"/>
                <a:gd name="connsiteX4759" fmla="*/ 490004 w 4562162"/>
                <a:gd name="connsiteY4759" fmla="*/ 2655913 h 2832735"/>
                <a:gd name="connsiteX4760" fmla="*/ 487537 w 4562162"/>
                <a:gd name="connsiteY4760" fmla="*/ 2663657 h 2832735"/>
                <a:gd name="connsiteX4761" fmla="*/ 482955 w 4562162"/>
                <a:gd name="connsiteY4761" fmla="*/ 2669210 h 2832735"/>
                <a:gd name="connsiteX4762" fmla="*/ 481432 w 4562162"/>
                <a:gd name="connsiteY4762" fmla="*/ 2672610 h 2832735"/>
                <a:gd name="connsiteX4763" fmla="*/ 481365 w 4562162"/>
                <a:gd name="connsiteY4763" fmla="*/ 2675087 h 2832735"/>
                <a:gd name="connsiteX4764" fmla="*/ 482022 w 4562162"/>
                <a:gd name="connsiteY4764" fmla="*/ 2675592 h 2832735"/>
                <a:gd name="connsiteX4765" fmla="*/ 483022 w 4562162"/>
                <a:gd name="connsiteY4765" fmla="*/ 2675515 h 2832735"/>
                <a:gd name="connsiteX4766" fmla="*/ 483051 w 4562162"/>
                <a:gd name="connsiteY4766" fmla="*/ 2677744 h 2832735"/>
                <a:gd name="connsiteX4767" fmla="*/ 482365 w 4562162"/>
                <a:gd name="connsiteY4767" fmla="*/ 2679735 h 2832735"/>
                <a:gd name="connsiteX4768" fmla="*/ 472125 w 4562162"/>
                <a:gd name="connsiteY4768" fmla="*/ 2682250 h 2832735"/>
                <a:gd name="connsiteX4769" fmla="*/ 470773 w 4562162"/>
                <a:gd name="connsiteY4769" fmla="*/ 2683716 h 2832735"/>
                <a:gd name="connsiteX4770" fmla="*/ 467830 w 4562162"/>
                <a:gd name="connsiteY4770" fmla="*/ 2682555 h 2832735"/>
                <a:gd name="connsiteX4771" fmla="*/ 464468 w 4562162"/>
                <a:gd name="connsiteY4771" fmla="*/ 2679497 h 2832735"/>
                <a:gd name="connsiteX4772" fmla="*/ 461476 w 4562162"/>
                <a:gd name="connsiteY4772" fmla="*/ 2677849 h 2832735"/>
                <a:gd name="connsiteX4773" fmla="*/ 459553 w 4562162"/>
                <a:gd name="connsiteY4773" fmla="*/ 2678506 h 2832735"/>
                <a:gd name="connsiteX4774" fmla="*/ 457590 w 4562162"/>
                <a:gd name="connsiteY4774" fmla="*/ 2679945 h 2832735"/>
                <a:gd name="connsiteX4775" fmla="*/ 458695 w 4562162"/>
                <a:gd name="connsiteY4775" fmla="*/ 2680840 h 2832735"/>
                <a:gd name="connsiteX4776" fmla="*/ 460019 w 4562162"/>
                <a:gd name="connsiteY4776" fmla="*/ 2681154 h 2832735"/>
                <a:gd name="connsiteX4777" fmla="*/ 463496 w 4562162"/>
                <a:gd name="connsiteY4777" fmla="*/ 2683059 h 2832735"/>
                <a:gd name="connsiteX4778" fmla="*/ 461676 w 4562162"/>
                <a:gd name="connsiteY4778" fmla="*/ 2684497 h 2832735"/>
                <a:gd name="connsiteX4779" fmla="*/ 454895 w 4562162"/>
                <a:gd name="connsiteY4779" fmla="*/ 2687003 h 2832735"/>
                <a:gd name="connsiteX4780" fmla="*/ 455123 w 4562162"/>
                <a:gd name="connsiteY4780" fmla="*/ 2688298 h 2832735"/>
                <a:gd name="connsiteX4781" fmla="*/ 455743 w 4562162"/>
                <a:gd name="connsiteY4781" fmla="*/ 2689241 h 2832735"/>
                <a:gd name="connsiteX4782" fmla="*/ 463591 w 4562162"/>
                <a:gd name="connsiteY4782" fmla="*/ 2691384 h 2832735"/>
                <a:gd name="connsiteX4783" fmla="*/ 470545 w 4562162"/>
                <a:gd name="connsiteY4783" fmla="*/ 2695061 h 2832735"/>
                <a:gd name="connsiteX4784" fmla="*/ 472668 w 4562162"/>
                <a:gd name="connsiteY4784" fmla="*/ 2697585 h 2832735"/>
                <a:gd name="connsiteX4785" fmla="*/ 474488 w 4562162"/>
                <a:gd name="connsiteY4785" fmla="*/ 2701966 h 2832735"/>
                <a:gd name="connsiteX4786" fmla="*/ 476069 w 4562162"/>
                <a:gd name="connsiteY4786" fmla="*/ 2703957 h 2832735"/>
                <a:gd name="connsiteX4787" fmla="*/ 478307 w 4562162"/>
                <a:gd name="connsiteY4787" fmla="*/ 2705462 h 2832735"/>
                <a:gd name="connsiteX4788" fmla="*/ 480374 w 4562162"/>
                <a:gd name="connsiteY4788" fmla="*/ 2706377 h 2832735"/>
                <a:gd name="connsiteX4789" fmla="*/ 483918 w 4562162"/>
                <a:gd name="connsiteY4789" fmla="*/ 2706739 h 2832735"/>
                <a:gd name="connsiteX4790" fmla="*/ 487832 w 4562162"/>
                <a:gd name="connsiteY4790" fmla="*/ 2705338 h 2832735"/>
                <a:gd name="connsiteX4791" fmla="*/ 496652 w 4562162"/>
                <a:gd name="connsiteY4791" fmla="*/ 2715778 h 2832735"/>
                <a:gd name="connsiteX4792" fmla="*/ 500139 w 4562162"/>
                <a:gd name="connsiteY4792" fmla="*/ 2717464 h 2832735"/>
                <a:gd name="connsiteX4793" fmla="*/ 508797 w 4562162"/>
                <a:gd name="connsiteY4793" fmla="*/ 2719559 h 2832735"/>
                <a:gd name="connsiteX4794" fmla="*/ 510978 w 4562162"/>
                <a:gd name="connsiteY4794" fmla="*/ 2720673 h 2832735"/>
                <a:gd name="connsiteX4795" fmla="*/ 527342 w 4562162"/>
                <a:gd name="connsiteY4795" fmla="*/ 2735170 h 2832735"/>
                <a:gd name="connsiteX4796" fmla="*/ 532343 w 4562162"/>
                <a:gd name="connsiteY4796" fmla="*/ 2741419 h 2832735"/>
                <a:gd name="connsiteX4797" fmla="*/ 541887 w 4562162"/>
                <a:gd name="connsiteY4797" fmla="*/ 2750801 h 2832735"/>
                <a:gd name="connsiteX4798" fmla="*/ 544687 w 4562162"/>
                <a:gd name="connsiteY4798" fmla="*/ 2752744 h 2832735"/>
                <a:gd name="connsiteX4799" fmla="*/ 545897 w 4562162"/>
                <a:gd name="connsiteY4799" fmla="*/ 2750363 h 2832735"/>
                <a:gd name="connsiteX4800" fmla="*/ 547516 w 4562162"/>
                <a:gd name="connsiteY4800" fmla="*/ 2747858 h 2832735"/>
                <a:gd name="connsiteX4801" fmla="*/ 549268 w 4562162"/>
                <a:gd name="connsiteY4801" fmla="*/ 2747248 h 2832735"/>
                <a:gd name="connsiteX4802" fmla="*/ 554402 w 4562162"/>
                <a:gd name="connsiteY4802" fmla="*/ 2748239 h 2832735"/>
                <a:gd name="connsiteX4803" fmla="*/ 559127 w 4562162"/>
                <a:gd name="connsiteY4803" fmla="*/ 2749372 h 2832735"/>
                <a:gd name="connsiteX4804" fmla="*/ 562575 w 4562162"/>
                <a:gd name="connsiteY4804" fmla="*/ 2748572 h 2832735"/>
                <a:gd name="connsiteX4805" fmla="*/ 566680 w 4562162"/>
                <a:gd name="connsiteY4805" fmla="*/ 2750554 h 2832735"/>
                <a:gd name="connsiteX4806" fmla="*/ 570433 w 4562162"/>
                <a:gd name="connsiteY4806" fmla="*/ 2752820 h 2832735"/>
                <a:gd name="connsiteX4807" fmla="*/ 574205 w 4562162"/>
                <a:gd name="connsiteY4807" fmla="*/ 2754420 h 2832735"/>
                <a:gd name="connsiteX4808" fmla="*/ 581558 w 4562162"/>
                <a:gd name="connsiteY4808" fmla="*/ 2755926 h 2832735"/>
                <a:gd name="connsiteX4809" fmla="*/ 584302 w 4562162"/>
                <a:gd name="connsiteY4809" fmla="*/ 2758012 h 2832735"/>
                <a:gd name="connsiteX4810" fmla="*/ 587502 w 4562162"/>
                <a:gd name="connsiteY4810" fmla="*/ 2760097 h 2832735"/>
                <a:gd name="connsiteX4811" fmla="*/ 600047 w 4562162"/>
                <a:gd name="connsiteY4811" fmla="*/ 2761155 h 2832735"/>
                <a:gd name="connsiteX4812" fmla="*/ 601056 w 4562162"/>
                <a:gd name="connsiteY4812" fmla="*/ 2760831 h 2832735"/>
                <a:gd name="connsiteX4813" fmla="*/ 601980 w 4562162"/>
                <a:gd name="connsiteY4813" fmla="*/ 2760526 h 2832735"/>
                <a:gd name="connsiteX4814" fmla="*/ 606190 w 4562162"/>
                <a:gd name="connsiteY4814" fmla="*/ 2759764 h 2832735"/>
                <a:gd name="connsiteX4815" fmla="*/ 609914 w 4562162"/>
                <a:gd name="connsiteY4815" fmla="*/ 2759907 h 2832735"/>
                <a:gd name="connsiteX4816" fmla="*/ 613848 w 4562162"/>
                <a:gd name="connsiteY4816" fmla="*/ 2762431 h 2832735"/>
                <a:gd name="connsiteX4817" fmla="*/ 616362 w 4562162"/>
                <a:gd name="connsiteY4817" fmla="*/ 2762288 h 2832735"/>
                <a:gd name="connsiteX4818" fmla="*/ 619049 w 4562162"/>
                <a:gd name="connsiteY4818" fmla="*/ 2761907 h 2832735"/>
                <a:gd name="connsiteX4819" fmla="*/ 622506 w 4562162"/>
                <a:gd name="connsiteY4819" fmla="*/ 2763260 h 2832735"/>
                <a:gd name="connsiteX4820" fmla="*/ 625221 w 4562162"/>
                <a:gd name="connsiteY4820" fmla="*/ 2764765 h 2832735"/>
                <a:gd name="connsiteX4821" fmla="*/ 625450 w 4562162"/>
                <a:gd name="connsiteY4821" fmla="*/ 2766289 h 2832735"/>
                <a:gd name="connsiteX4822" fmla="*/ 627831 w 4562162"/>
                <a:gd name="connsiteY4822" fmla="*/ 2768498 h 2832735"/>
                <a:gd name="connsiteX4823" fmla="*/ 634746 w 4562162"/>
                <a:gd name="connsiteY4823" fmla="*/ 2771861 h 2832735"/>
                <a:gd name="connsiteX4824" fmla="*/ 640356 w 4562162"/>
                <a:gd name="connsiteY4824" fmla="*/ 2773756 h 2832735"/>
                <a:gd name="connsiteX4825" fmla="*/ 642109 w 4562162"/>
                <a:gd name="connsiteY4825" fmla="*/ 2775090 h 2832735"/>
                <a:gd name="connsiteX4826" fmla="*/ 646366 w 4562162"/>
                <a:gd name="connsiteY4826" fmla="*/ 2777290 h 2832735"/>
                <a:gd name="connsiteX4827" fmla="*/ 646795 w 4562162"/>
                <a:gd name="connsiteY4827" fmla="*/ 2777985 h 2832735"/>
                <a:gd name="connsiteX4828" fmla="*/ 646709 w 4562162"/>
                <a:gd name="connsiteY4828" fmla="*/ 2778881 h 2832735"/>
                <a:gd name="connsiteX4829" fmla="*/ 645500 w 4562162"/>
                <a:gd name="connsiteY4829" fmla="*/ 2780528 h 2832735"/>
                <a:gd name="connsiteX4830" fmla="*/ 645185 w 4562162"/>
                <a:gd name="connsiteY4830" fmla="*/ 2781996 h 2832735"/>
                <a:gd name="connsiteX4831" fmla="*/ 645757 w 4562162"/>
                <a:gd name="connsiteY4831" fmla="*/ 2782834 h 2832735"/>
                <a:gd name="connsiteX4832" fmla="*/ 647529 w 4562162"/>
                <a:gd name="connsiteY4832" fmla="*/ 2783634 h 2832735"/>
                <a:gd name="connsiteX4833" fmla="*/ 651043 w 4562162"/>
                <a:gd name="connsiteY4833" fmla="*/ 2783815 h 2832735"/>
                <a:gd name="connsiteX4834" fmla="*/ 652310 w 4562162"/>
                <a:gd name="connsiteY4834" fmla="*/ 2782767 h 2832735"/>
                <a:gd name="connsiteX4835" fmla="*/ 654929 w 4562162"/>
                <a:gd name="connsiteY4835" fmla="*/ 2782014 h 2832735"/>
                <a:gd name="connsiteX4836" fmla="*/ 657520 w 4562162"/>
                <a:gd name="connsiteY4836" fmla="*/ 2780662 h 2832735"/>
                <a:gd name="connsiteX4837" fmla="*/ 660987 w 4562162"/>
                <a:gd name="connsiteY4837" fmla="*/ 2778862 h 2832735"/>
                <a:gd name="connsiteX4838" fmla="*/ 665702 w 4562162"/>
                <a:gd name="connsiteY4838" fmla="*/ 2777223 h 2832735"/>
                <a:gd name="connsiteX4839" fmla="*/ 667588 w 4562162"/>
                <a:gd name="connsiteY4839" fmla="*/ 2777223 h 2832735"/>
                <a:gd name="connsiteX4840" fmla="*/ 669398 w 4562162"/>
                <a:gd name="connsiteY4840" fmla="*/ 2777719 h 2832735"/>
                <a:gd name="connsiteX4841" fmla="*/ 670665 w 4562162"/>
                <a:gd name="connsiteY4841" fmla="*/ 2778633 h 2832735"/>
                <a:gd name="connsiteX4842" fmla="*/ 672789 w 4562162"/>
                <a:gd name="connsiteY4842" fmla="*/ 2781996 h 2832735"/>
                <a:gd name="connsiteX4843" fmla="*/ 674913 w 4562162"/>
                <a:gd name="connsiteY4843" fmla="*/ 2777281 h 2832735"/>
                <a:gd name="connsiteX4844" fmla="*/ 675465 w 4562162"/>
                <a:gd name="connsiteY4844" fmla="*/ 2776928 h 2832735"/>
                <a:gd name="connsiteX4845" fmla="*/ 677399 w 4562162"/>
                <a:gd name="connsiteY4845" fmla="*/ 2777881 h 2832735"/>
                <a:gd name="connsiteX4846" fmla="*/ 680828 w 4562162"/>
                <a:gd name="connsiteY4846" fmla="*/ 2779195 h 2832735"/>
                <a:gd name="connsiteX4847" fmla="*/ 683200 w 4562162"/>
                <a:gd name="connsiteY4847" fmla="*/ 2779890 h 2832735"/>
                <a:gd name="connsiteX4848" fmla="*/ 684476 w 4562162"/>
                <a:gd name="connsiteY4848" fmla="*/ 2780862 h 2832735"/>
                <a:gd name="connsiteX4849" fmla="*/ 688095 w 4562162"/>
                <a:gd name="connsiteY4849" fmla="*/ 2785148 h 2832735"/>
                <a:gd name="connsiteX4850" fmla="*/ 693953 w 4562162"/>
                <a:gd name="connsiteY4850" fmla="*/ 2784929 h 2832735"/>
                <a:gd name="connsiteX4851" fmla="*/ 696430 w 4562162"/>
                <a:gd name="connsiteY4851" fmla="*/ 2785586 h 2832735"/>
                <a:gd name="connsiteX4852" fmla="*/ 697763 w 4562162"/>
                <a:gd name="connsiteY4852" fmla="*/ 2786291 h 2832735"/>
                <a:gd name="connsiteX4853" fmla="*/ 698363 w 4562162"/>
                <a:gd name="connsiteY4853" fmla="*/ 2787120 h 2832735"/>
                <a:gd name="connsiteX4854" fmla="*/ 697316 w 4562162"/>
                <a:gd name="connsiteY4854" fmla="*/ 2791368 h 2832735"/>
                <a:gd name="connsiteX4855" fmla="*/ 695868 w 4562162"/>
                <a:gd name="connsiteY4855" fmla="*/ 2795778 h 2832735"/>
                <a:gd name="connsiteX4856" fmla="*/ 695982 w 4562162"/>
                <a:gd name="connsiteY4856" fmla="*/ 2796845 h 2832735"/>
                <a:gd name="connsiteX4857" fmla="*/ 698335 w 4562162"/>
                <a:gd name="connsiteY4857" fmla="*/ 2798502 h 2832735"/>
                <a:gd name="connsiteX4858" fmla="*/ 701526 w 4562162"/>
                <a:gd name="connsiteY4858" fmla="*/ 2800264 h 2832735"/>
                <a:gd name="connsiteX4859" fmla="*/ 703250 w 4562162"/>
                <a:gd name="connsiteY4859" fmla="*/ 2801674 h 2832735"/>
                <a:gd name="connsiteX4860" fmla="*/ 704421 w 4562162"/>
                <a:gd name="connsiteY4860" fmla="*/ 2802941 h 2832735"/>
                <a:gd name="connsiteX4861" fmla="*/ 706945 w 4562162"/>
                <a:gd name="connsiteY4861" fmla="*/ 2803903 h 2832735"/>
                <a:gd name="connsiteX4862" fmla="*/ 709926 w 4562162"/>
                <a:gd name="connsiteY4862" fmla="*/ 2804503 h 2832735"/>
                <a:gd name="connsiteX4863" fmla="*/ 711336 w 4562162"/>
                <a:gd name="connsiteY4863" fmla="*/ 2804579 h 2832735"/>
                <a:gd name="connsiteX4864" fmla="*/ 712813 w 4562162"/>
                <a:gd name="connsiteY4864" fmla="*/ 2805637 h 2832735"/>
                <a:gd name="connsiteX4865" fmla="*/ 716652 w 4562162"/>
                <a:gd name="connsiteY4865" fmla="*/ 2807627 h 2832735"/>
                <a:gd name="connsiteX4866" fmla="*/ 717137 w 4562162"/>
                <a:gd name="connsiteY4866" fmla="*/ 2808122 h 2832735"/>
                <a:gd name="connsiteX4867" fmla="*/ 720014 w 4562162"/>
                <a:gd name="connsiteY4867" fmla="*/ 2808856 h 2832735"/>
                <a:gd name="connsiteX4868" fmla="*/ 720404 w 4562162"/>
                <a:gd name="connsiteY4868" fmla="*/ 2810932 h 2832735"/>
                <a:gd name="connsiteX4869" fmla="*/ 720919 w 4562162"/>
                <a:gd name="connsiteY4869" fmla="*/ 2811370 h 2832735"/>
                <a:gd name="connsiteX4870" fmla="*/ 722109 w 4562162"/>
                <a:gd name="connsiteY4870" fmla="*/ 2811123 h 2832735"/>
                <a:gd name="connsiteX4871" fmla="*/ 724090 w 4562162"/>
                <a:gd name="connsiteY4871" fmla="*/ 2810256 h 2832735"/>
                <a:gd name="connsiteX4872" fmla="*/ 725671 w 4562162"/>
                <a:gd name="connsiteY4872" fmla="*/ 2810923 h 2832735"/>
                <a:gd name="connsiteX4873" fmla="*/ 727710 w 4562162"/>
                <a:gd name="connsiteY4873" fmla="*/ 2813390 h 2832735"/>
                <a:gd name="connsiteX4874" fmla="*/ 730520 w 4562162"/>
                <a:gd name="connsiteY4874" fmla="*/ 2815990 h 2832735"/>
                <a:gd name="connsiteX4875" fmla="*/ 732044 w 4562162"/>
                <a:gd name="connsiteY4875" fmla="*/ 2817743 h 2832735"/>
                <a:gd name="connsiteX4876" fmla="*/ 732644 w 4562162"/>
                <a:gd name="connsiteY4876" fmla="*/ 2818943 h 2832735"/>
                <a:gd name="connsiteX4877" fmla="*/ 734082 w 4562162"/>
                <a:gd name="connsiteY4877" fmla="*/ 2820114 h 2832735"/>
                <a:gd name="connsiteX4878" fmla="*/ 736187 w 4562162"/>
                <a:gd name="connsiteY4878" fmla="*/ 2821486 h 2832735"/>
                <a:gd name="connsiteX4879" fmla="*/ 737864 w 4562162"/>
                <a:gd name="connsiteY4879" fmla="*/ 2823639 h 2832735"/>
                <a:gd name="connsiteX4880" fmla="*/ 739359 w 4562162"/>
                <a:gd name="connsiteY4880" fmla="*/ 2828630 h 2832735"/>
                <a:gd name="connsiteX4881" fmla="*/ 740873 w 4562162"/>
                <a:gd name="connsiteY4881" fmla="*/ 2829782 h 2832735"/>
                <a:gd name="connsiteX4882" fmla="*/ 746293 w 4562162"/>
                <a:gd name="connsiteY4882" fmla="*/ 2831678 h 2832735"/>
                <a:gd name="connsiteX4883" fmla="*/ 748198 w 4562162"/>
                <a:gd name="connsiteY4883" fmla="*/ 2832068 h 2832735"/>
                <a:gd name="connsiteX4884" fmla="*/ 753523 w 4562162"/>
                <a:gd name="connsiteY4884" fmla="*/ 2832735 h 2832735"/>
                <a:gd name="connsiteX4885" fmla="*/ 755399 w 4562162"/>
                <a:gd name="connsiteY4885" fmla="*/ 2832259 h 2832735"/>
                <a:gd name="connsiteX4886" fmla="*/ 758142 w 4562162"/>
                <a:gd name="connsiteY4886" fmla="*/ 2827963 h 2832735"/>
                <a:gd name="connsiteX4887" fmla="*/ 760609 w 4562162"/>
                <a:gd name="connsiteY4887" fmla="*/ 2823534 h 2832735"/>
                <a:gd name="connsiteX4888" fmla="*/ 762915 w 4562162"/>
                <a:gd name="connsiteY4888" fmla="*/ 2822610 h 2832735"/>
                <a:gd name="connsiteX4889" fmla="*/ 767076 w 4562162"/>
                <a:gd name="connsiteY4889" fmla="*/ 2820467 h 2832735"/>
                <a:gd name="connsiteX4890" fmla="*/ 769572 w 4562162"/>
                <a:gd name="connsiteY4890" fmla="*/ 2818438 h 2832735"/>
                <a:gd name="connsiteX4891" fmla="*/ 770620 w 4562162"/>
                <a:gd name="connsiteY4891" fmla="*/ 2816247 h 2832735"/>
                <a:gd name="connsiteX4892" fmla="*/ 772973 w 4562162"/>
                <a:gd name="connsiteY4892" fmla="*/ 2812113 h 2832735"/>
                <a:gd name="connsiteX4893" fmla="*/ 774420 w 4562162"/>
                <a:gd name="connsiteY4893" fmla="*/ 2809780 h 2832735"/>
                <a:gd name="connsiteX4894" fmla="*/ 771849 w 4562162"/>
                <a:gd name="connsiteY4894" fmla="*/ 2807608 h 2832735"/>
                <a:gd name="connsiteX4895" fmla="*/ 770496 w 4562162"/>
                <a:gd name="connsiteY4895" fmla="*/ 2806932 h 2832735"/>
                <a:gd name="connsiteX4896" fmla="*/ 769353 w 4562162"/>
                <a:gd name="connsiteY4896" fmla="*/ 2805875 h 2832735"/>
                <a:gd name="connsiteX4897" fmla="*/ 767191 w 4562162"/>
                <a:gd name="connsiteY4897" fmla="*/ 2801331 h 2832735"/>
                <a:gd name="connsiteX4898" fmla="*/ 765210 w 4562162"/>
                <a:gd name="connsiteY4898" fmla="*/ 2797712 h 2832735"/>
                <a:gd name="connsiteX4899" fmla="*/ 761238 w 4562162"/>
                <a:gd name="connsiteY4899" fmla="*/ 2791492 h 2832735"/>
                <a:gd name="connsiteX4900" fmla="*/ 754342 w 4562162"/>
                <a:gd name="connsiteY4900" fmla="*/ 2782110 h 2832735"/>
                <a:gd name="connsiteX4901" fmla="*/ 752942 w 4562162"/>
                <a:gd name="connsiteY4901" fmla="*/ 2780976 h 2832735"/>
                <a:gd name="connsiteX4902" fmla="*/ 751818 w 4562162"/>
                <a:gd name="connsiteY4902" fmla="*/ 2779671 h 2832735"/>
                <a:gd name="connsiteX4903" fmla="*/ 751313 w 4562162"/>
                <a:gd name="connsiteY4903" fmla="*/ 2774947 h 2832735"/>
                <a:gd name="connsiteX4904" fmla="*/ 749332 w 4562162"/>
                <a:gd name="connsiteY4904" fmla="*/ 2771585 h 2832735"/>
                <a:gd name="connsiteX4905" fmla="*/ 746503 w 4562162"/>
                <a:gd name="connsiteY4905" fmla="*/ 2769270 h 2832735"/>
                <a:gd name="connsiteX4906" fmla="*/ 745436 w 4562162"/>
                <a:gd name="connsiteY4906" fmla="*/ 2768080 h 2832735"/>
                <a:gd name="connsiteX4907" fmla="*/ 744750 w 4562162"/>
                <a:gd name="connsiteY4907" fmla="*/ 2766794 h 2832735"/>
                <a:gd name="connsiteX4908" fmla="*/ 746084 w 4562162"/>
                <a:gd name="connsiteY4908" fmla="*/ 2760088 h 2832735"/>
                <a:gd name="connsiteX4909" fmla="*/ 746055 w 4562162"/>
                <a:gd name="connsiteY4909" fmla="*/ 2758192 h 2832735"/>
                <a:gd name="connsiteX4910" fmla="*/ 745464 w 4562162"/>
                <a:gd name="connsiteY4910" fmla="*/ 2754125 h 2832735"/>
                <a:gd name="connsiteX4911" fmla="*/ 745979 w 4562162"/>
                <a:gd name="connsiteY4911" fmla="*/ 2749430 h 2832735"/>
                <a:gd name="connsiteX4912" fmla="*/ 747560 w 4562162"/>
                <a:gd name="connsiteY4912" fmla="*/ 2742981 h 2832735"/>
                <a:gd name="connsiteX4913" fmla="*/ 749160 w 4562162"/>
                <a:gd name="connsiteY4913" fmla="*/ 2738523 h 2832735"/>
                <a:gd name="connsiteX4914" fmla="*/ 749665 w 4562162"/>
                <a:gd name="connsiteY4914" fmla="*/ 2735618 h 2832735"/>
                <a:gd name="connsiteX4915" fmla="*/ 747427 w 4562162"/>
                <a:gd name="connsiteY4915" fmla="*/ 2737466 h 2832735"/>
                <a:gd name="connsiteX4916" fmla="*/ 744760 w 4562162"/>
                <a:gd name="connsiteY4916" fmla="*/ 2747772 h 2832735"/>
                <a:gd name="connsiteX4917" fmla="*/ 743865 w 4562162"/>
                <a:gd name="connsiteY4917" fmla="*/ 2739495 h 2832735"/>
                <a:gd name="connsiteX4918" fmla="*/ 742055 w 4562162"/>
                <a:gd name="connsiteY4918" fmla="*/ 2731608 h 2832735"/>
                <a:gd name="connsiteX4919" fmla="*/ 740597 w 4562162"/>
                <a:gd name="connsiteY4919" fmla="*/ 2727531 h 2832735"/>
                <a:gd name="connsiteX4920" fmla="*/ 738540 w 4562162"/>
                <a:gd name="connsiteY4920" fmla="*/ 2724217 h 2832735"/>
                <a:gd name="connsiteX4921" fmla="*/ 735673 w 4562162"/>
                <a:gd name="connsiteY4921" fmla="*/ 2721636 h 2832735"/>
                <a:gd name="connsiteX4922" fmla="*/ 733025 w 4562162"/>
                <a:gd name="connsiteY4922" fmla="*/ 2718597 h 2832735"/>
                <a:gd name="connsiteX4923" fmla="*/ 730139 w 4562162"/>
                <a:gd name="connsiteY4923" fmla="*/ 2716968 h 2832735"/>
                <a:gd name="connsiteX4924" fmla="*/ 725786 w 4562162"/>
                <a:gd name="connsiteY4924" fmla="*/ 2715721 h 2832735"/>
                <a:gd name="connsiteX4925" fmla="*/ 724928 w 4562162"/>
                <a:gd name="connsiteY4925" fmla="*/ 2714558 h 2832735"/>
                <a:gd name="connsiteX4926" fmla="*/ 724557 w 4562162"/>
                <a:gd name="connsiteY4926" fmla="*/ 2712634 h 2832735"/>
                <a:gd name="connsiteX4927" fmla="*/ 724795 w 4562162"/>
                <a:gd name="connsiteY4927" fmla="*/ 2710491 h 2832735"/>
                <a:gd name="connsiteX4928" fmla="*/ 725843 w 4562162"/>
                <a:gd name="connsiteY4928" fmla="*/ 2706910 h 2832735"/>
                <a:gd name="connsiteX4929" fmla="*/ 728139 w 4562162"/>
                <a:gd name="connsiteY4929" fmla="*/ 2704595 h 2832735"/>
                <a:gd name="connsiteX4930" fmla="*/ 731253 w 4562162"/>
                <a:gd name="connsiteY4930" fmla="*/ 2702186 h 2832735"/>
                <a:gd name="connsiteX4931" fmla="*/ 731948 w 4562162"/>
                <a:gd name="connsiteY4931" fmla="*/ 2700576 h 2832735"/>
                <a:gd name="connsiteX4932" fmla="*/ 732463 w 4562162"/>
                <a:gd name="connsiteY4932" fmla="*/ 2698680 h 2832735"/>
                <a:gd name="connsiteX4933" fmla="*/ 733434 w 4562162"/>
                <a:gd name="connsiteY4933" fmla="*/ 2700119 h 2832735"/>
                <a:gd name="connsiteX4934" fmla="*/ 734625 w 4562162"/>
                <a:gd name="connsiteY4934" fmla="*/ 2700900 h 2832735"/>
                <a:gd name="connsiteX4935" fmla="*/ 735454 w 4562162"/>
                <a:gd name="connsiteY4935" fmla="*/ 2697556 h 2832735"/>
                <a:gd name="connsiteX4936" fmla="*/ 736702 w 4562162"/>
                <a:gd name="connsiteY4936" fmla="*/ 2695166 h 2832735"/>
                <a:gd name="connsiteX4937" fmla="*/ 738301 w 4562162"/>
                <a:gd name="connsiteY4937" fmla="*/ 2693108 h 2832735"/>
                <a:gd name="connsiteX4938" fmla="*/ 740293 w 4562162"/>
                <a:gd name="connsiteY4938" fmla="*/ 2688384 h 2832735"/>
                <a:gd name="connsiteX4939" fmla="*/ 741769 w 4562162"/>
                <a:gd name="connsiteY4939" fmla="*/ 2685803 h 2832735"/>
                <a:gd name="connsiteX4940" fmla="*/ 742836 w 4562162"/>
                <a:gd name="connsiteY4940" fmla="*/ 2682888 h 2832735"/>
                <a:gd name="connsiteX4941" fmla="*/ 743426 w 4562162"/>
                <a:gd name="connsiteY4941" fmla="*/ 2678106 h 2832735"/>
                <a:gd name="connsiteX4942" fmla="*/ 744531 w 4562162"/>
                <a:gd name="connsiteY4942" fmla="*/ 2677649 h 2832735"/>
                <a:gd name="connsiteX4943" fmla="*/ 745445 w 4562162"/>
                <a:gd name="connsiteY4943" fmla="*/ 2676811 h 2832735"/>
                <a:gd name="connsiteX4944" fmla="*/ 746131 w 4562162"/>
                <a:gd name="connsiteY4944" fmla="*/ 2675449 h 2832735"/>
                <a:gd name="connsiteX4945" fmla="*/ 746531 w 4562162"/>
                <a:gd name="connsiteY4945" fmla="*/ 2673953 h 2832735"/>
                <a:gd name="connsiteX4946" fmla="*/ 746388 w 4562162"/>
                <a:gd name="connsiteY4946" fmla="*/ 2671229 h 2832735"/>
                <a:gd name="connsiteX4947" fmla="*/ 744760 w 4562162"/>
                <a:gd name="connsiteY4947" fmla="*/ 2668257 h 2832735"/>
                <a:gd name="connsiteX4948" fmla="*/ 745188 w 4562162"/>
                <a:gd name="connsiteY4948" fmla="*/ 2667953 h 2832735"/>
                <a:gd name="connsiteX4949" fmla="*/ 745969 w 4562162"/>
                <a:gd name="connsiteY4949" fmla="*/ 2668467 h 2832735"/>
                <a:gd name="connsiteX4950" fmla="*/ 747731 w 4562162"/>
                <a:gd name="connsiteY4950" fmla="*/ 2669991 h 2832735"/>
                <a:gd name="connsiteX4951" fmla="*/ 749312 w 4562162"/>
                <a:gd name="connsiteY4951" fmla="*/ 2671905 h 2832735"/>
                <a:gd name="connsiteX4952" fmla="*/ 749751 w 4562162"/>
                <a:gd name="connsiteY4952" fmla="*/ 2669134 h 2832735"/>
                <a:gd name="connsiteX4953" fmla="*/ 751122 w 4562162"/>
                <a:gd name="connsiteY4953" fmla="*/ 2668010 h 2832735"/>
                <a:gd name="connsiteX4954" fmla="*/ 752799 w 4562162"/>
                <a:gd name="connsiteY4954" fmla="*/ 2668781 h 2832735"/>
                <a:gd name="connsiteX4955" fmla="*/ 754570 w 4562162"/>
                <a:gd name="connsiteY4955" fmla="*/ 2668895 h 2832735"/>
                <a:gd name="connsiteX4956" fmla="*/ 760523 w 4562162"/>
                <a:gd name="connsiteY4956" fmla="*/ 2666686 h 2832735"/>
                <a:gd name="connsiteX4957" fmla="*/ 763362 w 4562162"/>
                <a:gd name="connsiteY4957" fmla="*/ 2666076 h 2832735"/>
                <a:gd name="connsiteX4958" fmla="*/ 765991 w 4562162"/>
                <a:gd name="connsiteY4958" fmla="*/ 2664514 h 2832735"/>
                <a:gd name="connsiteX4959" fmla="*/ 772125 w 4562162"/>
                <a:gd name="connsiteY4959" fmla="*/ 2658504 h 2832735"/>
                <a:gd name="connsiteX4960" fmla="*/ 773468 w 4562162"/>
                <a:gd name="connsiteY4960" fmla="*/ 2658228 h 2832735"/>
                <a:gd name="connsiteX4961" fmla="*/ 774859 w 4562162"/>
                <a:gd name="connsiteY4961" fmla="*/ 2658504 h 2832735"/>
                <a:gd name="connsiteX4962" fmla="*/ 776145 w 4562162"/>
                <a:gd name="connsiteY4962" fmla="*/ 2659618 h 2832735"/>
                <a:gd name="connsiteX4963" fmla="*/ 777544 w 4562162"/>
                <a:gd name="connsiteY4963" fmla="*/ 2660266 h 2832735"/>
                <a:gd name="connsiteX4964" fmla="*/ 778611 w 4562162"/>
                <a:gd name="connsiteY4964" fmla="*/ 2659961 h 2832735"/>
                <a:gd name="connsiteX4965" fmla="*/ 779145 w 4562162"/>
                <a:gd name="connsiteY4965" fmla="*/ 2659047 h 2832735"/>
                <a:gd name="connsiteX4966" fmla="*/ 777916 w 4562162"/>
                <a:gd name="connsiteY4966" fmla="*/ 2656913 h 2832735"/>
                <a:gd name="connsiteX4967" fmla="*/ 777487 w 4562162"/>
                <a:gd name="connsiteY4967" fmla="*/ 2654894 h 2832735"/>
                <a:gd name="connsiteX4968" fmla="*/ 777392 w 4562162"/>
                <a:gd name="connsiteY4968" fmla="*/ 2652694 h 2832735"/>
                <a:gd name="connsiteX4969" fmla="*/ 778973 w 4562162"/>
                <a:gd name="connsiteY4969" fmla="*/ 2652132 h 2832735"/>
                <a:gd name="connsiteX4970" fmla="*/ 780774 w 4562162"/>
                <a:gd name="connsiteY4970" fmla="*/ 2652141 h 2832735"/>
                <a:gd name="connsiteX4971" fmla="*/ 787975 w 4562162"/>
                <a:gd name="connsiteY4971" fmla="*/ 2648731 h 2832735"/>
                <a:gd name="connsiteX4972" fmla="*/ 788813 w 4562162"/>
                <a:gd name="connsiteY4972" fmla="*/ 2647226 h 2832735"/>
                <a:gd name="connsiteX4973" fmla="*/ 789203 w 4562162"/>
                <a:gd name="connsiteY4973" fmla="*/ 2645169 h 2832735"/>
                <a:gd name="connsiteX4974" fmla="*/ 792423 w 4562162"/>
                <a:gd name="connsiteY4974" fmla="*/ 2644788 h 2832735"/>
                <a:gd name="connsiteX4975" fmla="*/ 792061 w 4562162"/>
                <a:gd name="connsiteY4975" fmla="*/ 2643026 h 2832735"/>
                <a:gd name="connsiteX4976" fmla="*/ 790775 w 4562162"/>
                <a:gd name="connsiteY4976" fmla="*/ 2642578 h 2832735"/>
                <a:gd name="connsiteX4977" fmla="*/ 784755 w 4562162"/>
                <a:gd name="connsiteY4977" fmla="*/ 2638978 h 2832735"/>
                <a:gd name="connsiteX4978" fmla="*/ 779812 w 4562162"/>
                <a:gd name="connsiteY4978" fmla="*/ 2636425 h 2832735"/>
                <a:gd name="connsiteX4979" fmla="*/ 775421 w 4562162"/>
                <a:gd name="connsiteY4979" fmla="*/ 2634158 h 2832735"/>
                <a:gd name="connsiteX4980" fmla="*/ 774782 w 4562162"/>
                <a:gd name="connsiteY4980" fmla="*/ 2633748 h 2832735"/>
                <a:gd name="connsiteX4981" fmla="*/ 773582 w 4562162"/>
                <a:gd name="connsiteY4981" fmla="*/ 2632643 h 2832735"/>
                <a:gd name="connsiteX4982" fmla="*/ 772725 w 4562162"/>
                <a:gd name="connsiteY4982" fmla="*/ 2630919 h 2832735"/>
                <a:gd name="connsiteX4983" fmla="*/ 772544 w 4562162"/>
                <a:gd name="connsiteY4983" fmla="*/ 2629033 h 2832735"/>
                <a:gd name="connsiteX4984" fmla="*/ 772973 w 4562162"/>
                <a:gd name="connsiteY4984" fmla="*/ 2627643 h 2832735"/>
                <a:gd name="connsiteX4985" fmla="*/ 774039 w 4562162"/>
                <a:gd name="connsiteY4985" fmla="*/ 2626757 h 2832735"/>
                <a:gd name="connsiteX4986" fmla="*/ 775297 w 4562162"/>
                <a:gd name="connsiteY4986" fmla="*/ 2626414 h 2832735"/>
                <a:gd name="connsiteX4987" fmla="*/ 776411 w 4562162"/>
                <a:gd name="connsiteY4987" fmla="*/ 2626700 h 2832735"/>
                <a:gd name="connsiteX4988" fmla="*/ 777650 w 4562162"/>
                <a:gd name="connsiteY4988" fmla="*/ 2627548 h 2832735"/>
                <a:gd name="connsiteX4989" fmla="*/ 779859 w 4562162"/>
                <a:gd name="connsiteY4989" fmla="*/ 2628576 h 2832735"/>
                <a:gd name="connsiteX4990" fmla="*/ 782726 w 4562162"/>
                <a:gd name="connsiteY4990" fmla="*/ 2628767 h 2832735"/>
                <a:gd name="connsiteX4991" fmla="*/ 784517 w 4562162"/>
                <a:gd name="connsiteY4991" fmla="*/ 2627976 h 2832735"/>
                <a:gd name="connsiteX4992" fmla="*/ 784755 w 4562162"/>
                <a:gd name="connsiteY4992" fmla="*/ 2626081 h 2832735"/>
                <a:gd name="connsiteX4993" fmla="*/ 781345 w 4562162"/>
                <a:gd name="connsiteY4993" fmla="*/ 2619051 h 2832735"/>
                <a:gd name="connsiteX4994" fmla="*/ 778202 w 4562162"/>
                <a:gd name="connsiteY4994" fmla="*/ 2613365 h 2832735"/>
                <a:gd name="connsiteX4995" fmla="*/ 775163 w 4562162"/>
                <a:gd name="connsiteY4995" fmla="*/ 2607021 h 2832735"/>
                <a:gd name="connsiteX4996" fmla="*/ 773878 w 4562162"/>
                <a:gd name="connsiteY4996" fmla="*/ 2604716 h 2832735"/>
                <a:gd name="connsiteX4997" fmla="*/ 770153 w 4562162"/>
                <a:gd name="connsiteY4997" fmla="*/ 2599382 h 2832735"/>
                <a:gd name="connsiteX4998" fmla="*/ 766477 w 4562162"/>
                <a:gd name="connsiteY4998" fmla="*/ 2594115 h 2832735"/>
                <a:gd name="connsiteX4999" fmla="*/ 763571 w 4562162"/>
                <a:gd name="connsiteY4999" fmla="*/ 2589410 h 2832735"/>
                <a:gd name="connsiteX5000" fmla="*/ 762048 w 4562162"/>
                <a:gd name="connsiteY5000" fmla="*/ 2587962 h 2832735"/>
                <a:gd name="connsiteX5001" fmla="*/ 757361 w 4562162"/>
                <a:gd name="connsiteY5001" fmla="*/ 2587361 h 2832735"/>
                <a:gd name="connsiteX5002" fmla="*/ 748427 w 4562162"/>
                <a:gd name="connsiteY5002" fmla="*/ 2586200 h 2832735"/>
                <a:gd name="connsiteX5003" fmla="*/ 745264 w 4562162"/>
                <a:gd name="connsiteY5003" fmla="*/ 2585647 h 2832735"/>
                <a:gd name="connsiteX5004" fmla="*/ 742731 w 4562162"/>
                <a:gd name="connsiteY5004" fmla="*/ 2587047 h 2832735"/>
                <a:gd name="connsiteX5005" fmla="*/ 740187 w 4562162"/>
                <a:gd name="connsiteY5005" fmla="*/ 2588143 h 2832735"/>
                <a:gd name="connsiteX5006" fmla="*/ 737778 w 4562162"/>
                <a:gd name="connsiteY5006" fmla="*/ 2586104 h 2832735"/>
                <a:gd name="connsiteX5007" fmla="*/ 735873 w 4562162"/>
                <a:gd name="connsiteY5007" fmla="*/ 2582752 h 2832735"/>
                <a:gd name="connsiteX5008" fmla="*/ 734873 w 4562162"/>
                <a:gd name="connsiteY5008" fmla="*/ 2579932 h 2832735"/>
                <a:gd name="connsiteX5009" fmla="*/ 735359 w 4562162"/>
                <a:gd name="connsiteY5009" fmla="*/ 2577046 h 2832735"/>
                <a:gd name="connsiteX5010" fmla="*/ 735559 w 4562162"/>
                <a:gd name="connsiteY5010" fmla="*/ 2572779 h 2832735"/>
                <a:gd name="connsiteX5011" fmla="*/ 734101 w 4562162"/>
                <a:gd name="connsiteY5011" fmla="*/ 2568569 h 2832735"/>
                <a:gd name="connsiteX5012" fmla="*/ 732491 w 4562162"/>
                <a:gd name="connsiteY5012" fmla="*/ 2566483 h 2832735"/>
                <a:gd name="connsiteX5013" fmla="*/ 728453 w 4562162"/>
                <a:gd name="connsiteY5013" fmla="*/ 2564911 h 2832735"/>
                <a:gd name="connsiteX5014" fmla="*/ 723309 w 4562162"/>
                <a:gd name="connsiteY5014" fmla="*/ 2561358 h 2832735"/>
                <a:gd name="connsiteX5015" fmla="*/ 721928 w 4562162"/>
                <a:gd name="connsiteY5015" fmla="*/ 2554853 h 2832735"/>
                <a:gd name="connsiteX5016" fmla="*/ 724424 w 4562162"/>
                <a:gd name="connsiteY5016" fmla="*/ 2545499 h 2832735"/>
                <a:gd name="connsiteX5017" fmla="*/ 728443 w 4562162"/>
                <a:gd name="connsiteY5017" fmla="*/ 2538851 h 2832735"/>
                <a:gd name="connsiteX5018" fmla="*/ 731368 w 4562162"/>
                <a:gd name="connsiteY5018" fmla="*/ 2536060 h 2832735"/>
                <a:gd name="connsiteX5019" fmla="*/ 732758 w 4562162"/>
                <a:gd name="connsiteY5019" fmla="*/ 2533621 h 2832735"/>
                <a:gd name="connsiteX5020" fmla="*/ 733215 w 4562162"/>
                <a:gd name="connsiteY5020" fmla="*/ 2531507 h 2832735"/>
                <a:gd name="connsiteX5021" fmla="*/ 732863 w 4562162"/>
                <a:gd name="connsiteY5021" fmla="*/ 2529488 h 2832735"/>
                <a:gd name="connsiteX5022" fmla="*/ 731129 w 4562162"/>
                <a:gd name="connsiteY5022" fmla="*/ 2527335 h 2832735"/>
                <a:gd name="connsiteX5023" fmla="*/ 728443 w 4562162"/>
                <a:gd name="connsiteY5023" fmla="*/ 2525239 h 2832735"/>
                <a:gd name="connsiteX5024" fmla="*/ 727081 w 4562162"/>
                <a:gd name="connsiteY5024" fmla="*/ 2522658 h 2832735"/>
                <a:gd name="connsiteX5025" fmla="*/ 727643 w 4562162"/>
                <a:gd name="connsiteY5025" fmla="*/ 2517115 h 2832735"/>
                <a:gd name="connsiteX5026" fmla="*/ 729424 w 4562162"/>
                <a:gd name="connsiteY5026" fmla="*/ 2509104 h 2832735"/>
                <a:gd name="connsiteX5027" fmla="*/ 732168 w 4562162"/>
                <a:gd name="connsiteY5027" fmla="*/ 2502675 h 2832735"/>
                <a:gd name="connsiteX5028" fmla="*/ 735844 w 4562162"/>
                <a:gd name="connsiteY5028" fmla="*/ 2499103 h 2832735"/>
                <a:gd name="connsiteX5029" fmla="*/ 739016 w 4562162"/>
                <a:gd name="connsiteY5029" fmla="*/ 2496541 h 2832735"/>
                <a:gd name="connsiteX5030" fmla="*/ 740264 w 4562162"/>
                <a:gd name="connsiteY5030" fmla="*/ 2494150 h 2832735"/>
                <a:gd name="connsiteX5031" fmla="*/ 740330 w 4562162"/>
                <a:gd name="connsiteY5031" fmla="*/ 2490750 h 2832735"/>
                <a:gd name="connsiteX5032" fmla="*/ 740254 w 4562162"/>
                <a:gd name="connsiteY5032" fmla="*/ 2487540 h 2832735"/>
                <a:gd name="connsiteX5033" fmla="*/ 741102 w 4562162"/>
                <a:gd name="connsiteY5033" fmla="*/ 2485206 h 2832735"/>
                <a:gd name="connsiteX5034" fmla="*/ 742436 w 4562162"/>
                <a:gd name="connsiteY5034" fmla="*/ 2483349 h 2832735"/>
                <a:gd name="connsiteX5035" fmla="*/ 743845 w 4562162"/>
                <a:gd name="connsiteY5035" fmla="*/ 2481682 h 2832735"/>
                <a:gd name="connsiteX5036" fmla="*/ 745827 w 4562162"/>
                <a:gd name="connsiteY5036" fmla="*/ 2479815 h 2832735"/>
                <a:gd name="connsiteX5037" fmla="*/ 748398 w 4562162"/>
                <a:gd name="connsiteY5037" fmla="*/ 2479358 h 2832735"/>
                <a:gd name="connsiteX5038" fmla="*/ 751227 w 4562162"/>
                <a:gd name="connsiteY5038" fmla="*/ 2480844 h 2832735"/>
                <a:gd name="connsiteX5039" fmla="*/ 755075 w 4562162"/>
                <a:gd name="connsiteY5039" fmla="*/ 2484835 h 2832735"/>
                <a:gd name="connsiteX5040" fmla="*/ 760714 w 4562162"/>
                <a:gd name="connsiteY5040" fmla="*/ 2492693 h 2832735"/>
                <a:gd name="connsiteX5041" fmla="*/ 763934 w 4562162"/>
                <a:gd name="connsiteY5041" fmla="*/ 2497827 h 2832735"/>
                <a:gd name="connsiteX5042" fmla="*/ 765096 w 4562162"/>
                <a:gd name="connsiteY5042" fmla="*/ 2499408 h 2832735"/>
                <a:gd name="connsiteX5043" fmla="*/ 768039 w 4562162"/>
                <a:gd name="connsiteY5043" fmla="*/ 2502456 h 2832735"/>
                <a:gd name="connsiteX5044" fmla="*/ 770696 w 4562162"/>
                <a:gd name="connsiteY5044" fmla="*/ 2503685 h 2832735"/>
                <a:gd name="connsiteX5045" fmla="*/ 775125 w 4562162"/>
                <a:gd name="connsiteY5045" fmla="*/ 2501780 h 2832735"/>
                <a:gd name="connsiteX5046" fmla="*/ 779373 w 4562162"/>
                <a:gd name="connsiteY5046" fmla="*/ 2499560 h 2832735"/>
                <a:gd name="connsiteX5047" fmla="*/ 780745 w 4562162"/>
                <a:gd name="connsiteY5047" fmla="*/ 2498150 h 2832735"/>
                <a:gd name="connsiteX5048" fmla="*/ 781622 w 4562162"/>
                <a:gd name="connsiteY5048" fmla="*/ 2496046 h 2832735"/>
                <a:gd name="connsiteX5049" fmla="*/ 780945 w 4562162"/>
                <a:gd name="connsiteY5049" fmla="*/ 2492445 h 2832735"/>
                <a:gd name="connsiteX5050" fmla="*/ 780059 w 4562162"/>
                <a:gd name="connsiteY5050" fmla="*/ 2490092 h 2832735"/>
                <a:gd name="connsiteX5051" fmla="*/ 779116 w 4562162"/>
                <a:gd name="connsiteY5051" fmla="*/ 2487092 h 2832735"/>
                <a:gd name="connsiteX5052" fmla="*/ 777811 w 4562162"/>
                <a:gd name="connsiteY5052" fmla="*/ 2481863 h 2832735"/>
                <a:gd name="connsiteX5053" fmla="*/ 776887 w 4562162"/>
                <a:gd name="connsiteY5053" fmla="*/ 2473633 h 2832735"/>
                <a:gd name="connsiteX5054" fmla="*/ 775792 w 4562162"/>
                <a:gd name="connsiteY5054" fmla="*/ 2471014 h 2832735"/>
                <a:gd name="connsiteX5055" fmla="*/ 776592 w 4562162"/>
                <a:gd name="connsiteY5055" fmla="*/ 2470709 h 2832735"/>
                <a:gd name="connsiteX5056" fmla="*/ 778726 w 4562162"/>
                <a:gd name="connsiteY5056" fmla="*/ 2471252 h 2832735"/>
                <a:gd name="connsiteX5057" fmla="*/ 780698 w 4562162"/>
                <a:gd name="connsiteY5057" fmla="*/ 2471490 h 2832735"/>
                <a:gd name="connsiteX5058" fmla="*/ 783517 w 4562162"/>
                <a:gd name="connsiteY5058" fmla="*/ 2469671 h 2832735"/>
                <a:gd name="connsiteX5059" fmla="*/ 787384 w 4562162"/>
                <a:gd name="connsiteY5059" fmla="*/ 2466242 h 2832735"/>
                <a:gd name="connsiteX5060" fmla="*/ 794461 w 4562162"/>
                <a:gd name="connsiteY5060" fmla="*/ 2460936 h 2832735"/>
                <a:gd name="connsiteX5061" fmla="*/ 795957 w 4562162"/>
                <a:gd name="connsiteY5061" fmla="*/ 2457431 h 2832735"/>
                <a:gd name="connsiteX5062" fmla="*/ 797166 w 4562162"/>
                <a:gd name="connsiteY5062" fmla="*/ 2453526 h 2832735"/>
                <a:gd name="connsiteX5063" fmla="*/ 799129 w 4562162"/>
                <a:gd name="connsiteY5063" fmla="*/ 2451126 h 2832735"/>
                <a:gd name="connsiteX5064" fmla="*/ 803634 w 4562162"/>
                <a:gd name="connsiteY5064" fmla="*/ 2450335 h 2832735"/>
                <a:gd name="connsiteX5065" fmla="*/ 807805 w 4562162"/>
                <a:gd name="connsiteY5065" fmla="*/ 2449078 h 2832735"/>
                <a:gd name="connsiteX5066" fmla="*/ 810749 w 4562162"/>
                <a:gd name="connsiteY5066" fmla="*/ 2446296 h 2832735"/>
                <a:gd name="connsiteX5067" fmla="*/ 815359 w 4562162"/>
                <a:gd name="connsiteY5067" fmla="*/ 2443848 h 2832735"/>
                <a:gd name="connsiteX5068" fmla="*/ 819150 w 4562162"/>
                <a:gd name="connsiteY5068" fmla="*/ 2442362 h 2832735"/>
                <a:gd name="connsiteX5069" fmla="*/ 820817 w 4562162"/>
                <a:gd name="connsiteY5069" fmla="*/ 2440991 h 2832735"/>
                <a:gd name="connsiteX5070" fmla="*/ 822007 w 4562162"/>
                <a:gd name="connsiteY5070" fmla="*/ 2438934 h 2832735"/>
                <a:gd name="connsiteX5071" fmla="*/ 826351 w 4562162"/>
                <a:gd name="connsiteY5071" fmla="*/ 2433123 h 2832735"/>
                <a:gd name="connsiteX5072" fmla="*/ 829761 w 4562162"/>
                <a:gd name="connsiteY5072" fmla="*/ 2429542 h 2832735"/>
                <a:gd name="connsiteX5073" fmla="*/ 832761 w 4562162"/>
                <a:gd name="connsiteY5073" fmla="*/ 2425846 h 2832735"/>
                <a:gd name="connsiteX5074" fmla="*/ 833761 w 4562162"/>
                <a:gd name="connsiteY5074" fmla="*/ 2423522 h 2832735"/>
                <a:gd name="connsiteX5075" fmla="*/ 836133 w 4562162"/>
                <a:gd name="connsiteY5075" fmla="*/ 2423951 h 2832735"/>
                <a:gd name="connsiteX5076" fmla="*/ 839752 w 4562162"/>
                <a:gd name="connsiteY5076" fmla="*/ 2425560 h 2832735"/>
                <a:gd name="connsiteX5077" fmla="*/ 843639 w 4562162"/>
                <a:gd name="connsiteY5077" fmla="*/ 2427027 h 2832735"/>
                <a:gd name="connsiteX5078" fmla="*/ 846487 w 4562162"/>
                <a:gd name="connsiteY5078" fmla="*/ 2429304 h 2832735"/>
                <a:gd name="connsiteX5079" fmla="*/ 847048 w 4562162"/>
                <a:gd name="connsiteY5079" fmla="*/ 2431628 h 2832735"/>
                <a:gd name="connsiteX5080" fmla="*/ 847325 w 4562162"/>
                <a:gd name="connsiteY5080" fmla="*/ 2433457 h 2832735"/>
                <a:gd name="connsiteX5081" fmla="*/ 848477 w 4562162"/>
                <a:gd name="connsiteY5081" fmla="*/ 2434400 h 2832735"/>
                <a:gd name="connsiteX5082" fmla="*/ 849859 w 4562162"/>
                <a:gd name="connsiteY5082" fmla="*/ 2434581 h 2832735"/>
                <a:gd name="connsiteX5083" fmla="*/ 851935 w 4562162"/>
                <a:gd name="connsiteY5083" fmla="*/ 2434123 h 2832735"/>
                <a:gd name="connsiteX5084" fmla="*/ 855564 w 4562162"/>
                <a:gd name="connsiteY5084" fmla="*/ 2434038 h 2832735"/>
                <a:gd name="connsiteX5085" fmla="*/ 860012 w 4562162"/>
                <a:gd name="connsiteY5085" fmla="*/ 2431028 h 2832735"/>
                <a:gd name="connsiteX5086" fmla="*/ 866204 w 4562162"/>
                <a:gd name="connsiteY5086" fmla="*/ 2425941 h 2832735"/>
                <a:gd name="connsiteX5087" fmla="*/ 871871 w 4562162"/>
                <a:gd name="connsiteY5087" fmla="*/ 2424360 h 2832735"/>
                <a:gd name="connsiteX5088" fmla="*/ 874852 w 4562162"/>
                <a:gd name="connsiteY5088" fmla="*/ 2425570 h 2832735"/>
                <a:gd name="connsiteX5089" fmla="*/ 877319 w 4562162"/>
                <a:gd name="connsiteY5089" fmla="*/ 2429313 h 2832735"/>
                <a:gd name="connsiteX5090" fmla="*/ 879272 w 4562162"/>
                <a:gd name="connsiteY5090" fmla="*/ 2432828 h 2832735"/>
                <a:gd name="connsiteX5091" fmla="*/ 881282 w 4562162"/>
                <a:gd name="connsiteY5091" fmla="*/ 2434133 h 2832735"/>
                <a:gd name="connsiteX5092" fmla="*/ 882529 w 4562162"/>
                <a:gd name="connsiteY5092" fmla="*/ 2434171 h 2832735"/>
                <a:gd name="connsiteX5093" fmla="*/ 882986 w 4562162"/>
                <a:gd name="connsiteY5093" fmla="*/ 2434228 h 2832735"/>
                <a:gd name="connsiteX5094" fmla="*/ 885482 w 4562162"/>
                <a:gd name="connsiteY5094" fmla="*/ 2433428 h 2832735"/>
                <a:gd name="connsiteX5095" fmla="*/ 885673 w 4562162"/>
                <a:gd name="connsiteY5095" fmla="*/ 2433438 h 2832735"/>
                <a:gd name="connsiteX5096" fmla="*/ 887949 w 4562162"/>
                <a:gd name="connsiteY5096" fmla="*/ 2433580 h 2832735"/>
                <a:gd name="connsiteX5097" fmla="*/ 890140 w 4562162"/>
                <a:gd name="connsiteY5097" fmla="*/ 2434771 h 2832735"/>
                <a:gd name="connsiteX5098" fmla="*/ 893769 w 4562162"/>
                <a:gd name="connsiteY5098" fmla="*/ 2434905 h 2832735"/>
                <a:gd name="connsiteX5099" fmla="*/ 898827 w 4562162"/>
                <a:gd name="connsiteY5099" fmla="*/ 2434000 h 2832735"/>
                <a:gd name="connsiteX5100" fmla="*/ 899360 w 4562162"/>
                <a:gd name="connsiteY5100" fmla="*/ 2433628 h 2832735"/>
                <a:gd name="connsiteX5101" fmla="*/ 901789 w 4562162"/>
                <a:gd name="connsiteY5101" fmla="*/ 2434114 h 2832735"/>
                <a:gd name="connsiteX5102" fmla="*/ 904741 w 4562162"/>
                <a:gd name="connsiteY5102" fmla="*/ 2435733 h 2832735"/>
                <a:gd name="connsiteX5103" fmla="*/ 907037 w 4562162"/>
                <a:gd name="connsiteY5103" fmla="*/ 2437657 h 2832735"/>
                <a:gd name="connsiteX5104" fmla="*/ 911152 w 4562162"/>
                <a:gd name="connsiteY5104" fmla="*/ 2443963 h 2832735"/>
                <a:gd name="connsiteX5105" fmla="*/ 913514 w 4562162"/>
                <a:gd name="connsiteY5105" fmla="*/ 2445582 h 2832735"/>
                <a:gd name="connsiteX5106" fmla="*/ 918334 w 4562162"/>
                <a:gd name="connsiteY5106" fmla="*/ 2447820 h 2832735"/>
                <a:gd name="connsiteX5107" fmla="*/ 920591 w 4562162"/>
                <a:gd name="connsiteY5107" fmla="*/ 2449773 h 2832735"/>
                <a:gd name="connsiteX5108" fmla="*/ 923220 w 4562162"/>
                <a:gd name="connsiteY5108" fmla="*/ 2452935 h 2832735"/>
                <a:gd name="connsiteX5109" fmla="*/ 924592 w 4562162"/>
                <a:gd name="connsiteY5109" fmla="*/ 2454850 h 2832735"/>
                <a:gd name="connsiteX5110" fmla="*/ 927449 w 4562162"/>
                <a:gd name="connsiteY5110" fmla="*/ 2458307 h 2832735"/>
                <a:gd name="connsiteX5111" fmla="*/ 930754 w 4562162"/>
                <a:gd name="connsiteY5111" fmla="*/ 2463956 h 2832735"/>
                <a:gd name="connsiteX5112" fmla="*/ 931345 w 4562162"/>
                <a:gd name="connsiteY5112" fmla="*/ 2468442 h 2832735"/>
                <a:gd name="connsiteX5113" fmla="*/ 932097 w 4562162"/>
                <a:gd name="connsiteY5113" fmla="*/ 2472223 h 2832735"/>
                <a:gd name="connsiteX5114" fmla="*/ 933326 w 4562162"/>
                <a:gd name="connsiteY5114" fmla="*/ 2474014 h 2832735"/>
                <a:gd name="connsiteX5115" fmla="*/ 934335 w 4562162"/>
                <a:gd name="connsiteY5115" fmla="*/ 2474233 h 2832735"/>
                <a:gd name="connsiteX5116" fmla="*/ 935421 w 4562162"/>
                <a:gd name="connsiteY5116" fmla="*/ 2473614 h 2832735"/>
                <a:gd name="connsiteX5117" fmla="*/ 936488 w 4562162"/>
                <a:gd name="connsiteY5117" fmla="*/ 2471890 h 2832735"/>
                <a:gd name="connsiteX5118" fmla="*/ 936860 w 4562162"/>
                <a:gd name="connsiteY5118" fmla="*/ 2469013 h 2832735"/>
                <a:gd name="connsiteX5119" fmla="*/ 936536 w 4562162"/>
                <a:gd name="connsiteY5119" fmla="*/ 2463918 h 2832735"/>
                <a:gd name="connsiteX5120" fmla="*/ 935688 w 4562162"/>
                <a:gd name="connsiteY5120" fmla="*/ 2459746 h 2832735"/>
                <a:gd name="connsiteX5121" fmla="*/ 934602 w 4562162"/>
                <a:gd name="connsiteY5121" fmla="*/ 2458422 h 2832735"/>
                <a:gd name="connsiteX5122" fmla="*/ 934078 w 4562162"/>
                <a:gd name="connsiteY5122" fmla="*/ 2456955 h 2832735"/>
                <a:gd name="connsiteX5123" fmla="*/ 934793 w 4562162"/>
                <a:gd name="connsiteY5123" fmla="*/ 2455088 h 2832735"/>
                <a:gd name="connsiteX5124" fmla="*/ 936631 w 4562162"/>
                <a:gd name="connsiteY5124" fmla="*/ 2454183 h 2832735"/>
                <a:gd name="connsiteX5125" fmla="*/ 938917 w 4562162"/>
                <a:gd name="connsiteY5125" fmla="*/ 2454754 h 2832735"/>
                <a:gd name="connsiteX5126" fmla="*/ 942680 w 4562162"/>
                <a:gd name="connsiteY5126" fmla="*/ 2457155 h 2832735"/>
                <a:gd name="connsiteX5127" fmla="*/ 946604 w 4562162"/>
                <a:gd name="connsiteY5127" fmla="*/ 2460174 h 2832735"/>
                <a:gd name="connsiteX5128" fmla="*/ 951433 w 4562162"/>
                <a:gd name="connsiteY5128" fmla="*/ 2465451 h 2832735"/>
                <a:gd name="connsiteX5129" fmla="*/ 955862 w 4562162"/>
                <a:gd name="connsiteY5129" fmla="*/ 2468794 h 2832735"/>
                <a:gd name="connsiteX5130" fmla="*/ 960711 w 4562162"/>
                <a:gd name="connsiteY5130" fmla="*/ 2471461 h 2832735"/>
                <a:gd name="connsiteX5131" fmla="*/ 964559 w 4562162"/>
                <a:gd name="connsiteY5131" fmla="*/ 2472252 h 2832735"/>
                <a:gd name="connsiteX5132" fmla="*/ 967540 w 4562162"/>
                <a:gd name="connsiteY5132" fmla="*/ 2471452 h 2832735"/>
                <a:gd name="connsiteX5133" fmla="*/ 971055 w 4562162"/>
                <a:gd name="connsiteY5133" fmla="*/ 2469280 h 2832735"/>
                <a:gd name="connsiteX5134" fmla="*/ 974274 w 4562162"/>
                <a:gd name="connsiteY5134" fmla="*/ 2466766 h 2832735"/>
                <a:gd name="connsiteX5135" fmla="*/ 975741 w 4562162"/>
                <a:gd name="connsiteY5135" fmla="*/ 2464127 h 2832735"/>
                <a:gd name="connsiteX5136" fmla="*/ 976789 w 4562162"/>
                <a:gd name="connsiteY5136" fmla="*/ 2461241 h 2832735"/>
                <a:gd name="connsiteX5137" fmla="*/ 981647 w 4562162"/>
                <a:gd name="connsiteY5137" fmla="*/ 2457383 h 2832735"/>
                <a:gd name="connsiteX5138" fmla="*/ 986085 w 4562162"/>
                <a:gd name="connsiteY5138" fmla="*/ 2453850 h 2832735"/>
                <a:gd name="connsiteX5139" fmla="*/ 988104 w 4562162"/>
                <a:gd name="connsiteY5139" fmla="*/ 2454488 h 2832735"/>
                <a:gd name="connsiteX5140" fmla="*/ 989523 w 4562162"/>
                <a:gd name="connsiteY5140" fmla="*/ 2455488 h 2832735"/>
                <a:gd name="connsiteX5141" fmla="*/ 994077 w 4562162"/>
                <a:gd name="connsiteY5141" fmla="*/ 2453335 h 2832735"/>
                <a:gd name="connsiteX5142" fmla="*/ 995658 w 4562162"/>
                <a:gd name="connsiteY5142" fmla="*/ 2452745 h 2832735"/>
                <a:gd name="connsiteX5143" fmla="*/ 999991 w 4562162"/>
                <a:gd name="connsiteY5143" fmla="*/ 2451907 h 2832735"/>
                <a:gd name="connsiteX5144" fmla="*/ 1004468 w 4562162"/>
                <a:gd name="connsiteY5144" fmla="*/ 2453145 h 2832735"/>
                <a:gd name="connsiteX5145" fmla="*/ 1008040 w 4562162"/>
                <a:gd name="connsiteY5145" fmla="*/ 2456936 h 2832735"/>
                <a:gd name="connsiteX5146" fmla="*/ 1011498 w 4562162"/>
                <a:gd name="connsiteY5146" fmla="*/ 2459374 h 2832735"/>
                <a:gd name="connsiteX5147" fmla="*/ 1014593 w 4562162"/>
                <a:gd name="connsiteY5147" fmla="*/ 2459089 h 2832735"/>
                <a:gd name="connsiteX5148" fmla="*/ 1017155 w 4562162"/>
                <a:gd name="connsiteY5148" fmla="*/ 2457841 h 2832735"/>
                <a:gd name="connsiteX5149" fmla="*/ 1018851 w 4562162"/>
                <a:gd name="connsiteY5149" fmla="*/ 2455479 h 2832735"/>
                <a:gd name="connsiteX5150" fmla="*/ 1020137 w 4562162"/>
                <a:gd name="connsiteY5150" fmla="*/ 2452688 h 2832735"/>
                <a:gd name="connsiteX5151" fmla="*/ 1021852 w 4562162"/>
                <a:gd name="connsiteY5151" fmla="*/ 2450897 h 2832735"/>
                <a:gd name="connsiteX5152" fmla="*/ 1022109 w 4562162"/>
                <a:gd name="connsiteY5152" fmla="*/ 2450783 h 2832735"/>
                <a:gd name="connsiteX5153" fmla="*/ 1027623 w 4562162"/>
                <a:gd name="connsiteY5153" fmla="*/ 2451754 h 2832735"/>
                <a:gd name="connsiteX5154" fmla="*/ 1031081 w 4562162"/>
                <a:gd name="connsiteY5154" fmla="*/ 2451611 h 2832735"/>
                <a:gd name="connsiteX5155" fmla="*/ 1031453 w 4562162"/>
                <a:gd name="connsiteY5155" fmla="*/ 2451211 h 2832735"/>
                <a:gd name="connsiteX5156" fmla="*/ 1036015 w 4562162"/>
                <a:gd name="connsiteY5156" fmla="*/ 2451973 h 2832735"/>
                <a:gd name="connsiteX5157" fmla="*/ 1041054 w 4562162"/>
                <a:gd name="connsiteY5157" fmla="*/ 2455907 h 2832735"/>
                <a:gd name="connsiteX5158" fmla="*/ 1044178 w 4562162"/>
                <a:gd name="connsiteY5158" fmla="*/ 2460260 h 2832735"/>
                <a:gd name="connsiteX5159" fmla="*/ 1048178 w 4562162"/>
                <a:gd name="connsiteY5159" fmla="*/ 2465794 h 2832735"/>
                <a:gd name="connsiteX5160" fmla="*/ 1050036 w 4562162"/>
                <a:gd name="connsiteY5160" fmla="*/ 2467594 h 2832735"/>
                <a:gd name="connsiteX5161" fmla="*/ 1052741 w 4562162"/>
                <a:gd name="connsiteY5161" fmla="*/ 2468366 h 2832735"/>
                <a:gd name="connsiteX5162" fmla="*/ 1054865 w 4562162"/>
                <a:gd name="connsiteY5162" fmla="*/ 2468699 h 2832735"/>
                <a:gd name="connsiteX5163" fmla="*/ 1057713 w 4562162"/>
                <a:gd name="connsiteY5163" fmla="*/ 2469556 h 2832735"/>
                <a:gd name="connsiteX5164" fmla="*/ 1065238 w 4562162"/>
                <a:gd name="connsiteY5164" fmla="*/ 2470709 h 2832735"/>
                <a:gd name="connsiteX5165" fmla="*/ 1066381 w 4562162"/>
                <a:gd name="connsiteY5165" fmla="*/ 2471385 h 2832735"/>
                <a:gd name="connsiteX5166" fmla="*/ 1067152 w 4562162"/>
                <a:gd name="connsiteY5166" fmla="*/ 2472290 h 2832735"/>
                <a:gd name="connsiteX5167" fmla="*/ 1066457 w 4562162"/>
                <a:gd name="connsiteY5167" fmla="*/ 2475300 h 2832735"/>
                <a:gd name="connsiteX5168" fmla="*/ 1067124 w 4562162"/>
                <a:gd name="connsiteY5168" fmla="*/ 2476062 h 2832735"/>
                <a:gd name="connsiteX5169" fmla="*/ 1073229 w 4562162"/>
                <a:gd name="connsiteY5169" fmla="*/ 2473919 h 2832735"/>
                <a:gd name="connsiteX5170" fmla="*/ 1074868 w 4562162"/>
                <a:gd name="connsiteY5170" fmla="*/ 2472319 h 2832735"/>
                <a:gd name="connsiteX5171" fmla="*/ 1076877 w 4562162"/>
                <a:gd name="connsiteY5171" fmla="*/ 2467766 h 2832735"/>
                <a:gd name="connsiteX5172" fmla="*/ 1078678 w 4562162"/>
                <a:gd name="connsiteY5172" fmla="*/ 2463175 h 2832735"/>
                <a:gd name="connsiteX5173" fmla="*/ 1080021 w 4562162"/>
                <a:gd name="connsiteY5173" fmla="*/ 2461470 h 2832735"/>
                <a:gd name="connsiteX5174" fmla="*/ 1081440 w 4562162"/>
                <a:gd name="connsiteY5174" fmla="*/ 2461022 h 2832735"/>
                <a:gd name="connsiteX5175" fmla="*/ 1082869 w 4562162"/>
                <a:gd name="connsiteY5175" fmla="*/ 2461708 h 2832735"/>
                <a:gd name="connsiteX5176" fmla="*/ 1084869 w 4562162"/>
                <a:gd name="connsiteY5176" fmla="*/ 2464422 h 2832735"/>
                <a:gd name="connsiteX5177" fmla="*/ 1087574 w 4562162"/>
                <a:gd name="connsiteY5177" fmla="*/ 2467185 h 2832735"/>
                <a:gd name="connsiteX5178" fmla="*/ 1091232 w 4562162"/>
                <a:gd name="connsiteY5178" fmla="*/ 2468232 h 2832735"/>
                <a:gd name="connsiteX5179" fmla="*/ 1093461 w 4562162"/>
                <a:gd name="connsiteY5179" fmla="*/ 2468652 h 2832735"/>
                <a:gd name="connsiteX5180" fmla="*/ 1096918 w 4562162"/>
                <a:gd name="connsiteY5180" fmla="*/ 2468880 h 2832735"/>
                <a:gd name="connsiteX5181" fmla="*/ 1105052 w 4562162"/>
                <a:gd name="connsiteY5181" fmla="*/ 2467537 h 2832735"/>
                <a:gd name="connsiteX5182" fmla="*/ 1112663 w 4562162"/>
                <a:gd name="connsiteY5182" fmla="*/ 2464194 h 2832735"/>
                <a:gd name="connsiteX5183" fmla="*/ 1117006 w 4562162"/>
                <a:gd name="connsiteY5183" fmla="*/ 2460555 h 2832735"/>
                <a:gd name="connsiteX5184" fmla="*/ 1119025 w 4562162"/>
                <a:gd name="connsiteY5184" fmla="*/ 2455088 h 2832735"/>
                <a:gd name="connsiteX5185" fmla="*/ 1120292 w 4562162"/>
                <a:gd name="connsiteY5185" fmla="*/ 2448859 h 2832735"/>
                <a:gd name="connsiteX5186" fmla="*/ 1122236 w 4562162"/>
                <a:gd name="connsiteY5186" fmla="*/ 2444915 h 2832735"/>
                <a:gd name="connsiteX5187" fmla="*/ 1121426 w 4562162"/>
                <a:gd name="connsiteY5187" fmla="*/ 2440877 h 2832735"/>
                <a:gd name="connsiteX5188" fmla="*/ 1117597 w 4562162"/>
                <a:gd name="connsiteY5188" fmla="*/ 2437029 h 2832735"/>
                <a:gd name="connsiteX5189" fmla="*/ 1116301 w 4562162"/>
                <a:gd name="connsiteY5189" fmla="*/ 2435866 h 2832735"/>
                <a:gd name="connsiteX5190" fmla="*/ 1106986 w 4562162"/>
                <a:gd name="connsiteY5190" fmla="*/ 2433704 h 2832735"/>
                <a:gd name="connsiteX5191" fmla="*/ 1106415 w 4562162"/>
                <a:gd name="connsiteY5191" fmla="*/ 2432142 h 2832735"/>
                <a:gd name="connsiteX5192" fmla="*/ 1105881 w 4562162"/>
                <a:gd name="connsiteY5192" fmla="*/ 2431780 h 2832735"/>
                <a:gd name="connsiteX5193" fmla="*/ 1096699 w 4562162"/>
                <a:gd name="connsiteY5193" fmla="*/ 2428351 h 2832735"/>
                <a:gd name="connsiteX5194" fmla="*/ 1092279 w 4562162"/>
                <a:gd name="connsiteY5194" fmla="*/ 2426884 h 2832735"/>
                <a:gd name="connsiteX5195" fmla="*/ 1091032 w 4562162"/>
                <a:gd name="connsiteY5195" fmla="*/ 2424617 h 2832735"/>
                <a:gd name="connsiteX5196" fmla="*/ 1090213 w 4562162"/>
                <a:gd name="connsiteY5196" fmla="*/ 2421646 h 2832735"/>
                <a:gd name="connsiteX5197" fmla="*/ 1087345 w 4562162"/>
                <a:gd name="connsiteY5197" fmla="*/ 2418988 h 2832735"/>
                <a:gd name="connsiteX5198" fmla="*/ 1081649 w 4562162"/>
                <a:gd name="connsiteY5198" fmla="*/ 2416569 h 2832735"/>
                <a:gd name="connsiteX5199" fmla="*/ 1080659 w 4562162"/>
                <a:gd name="connsiteY5199" fmla="*/ 2414721 h 2832735"/>
                <a:gd name="connsiteX5200" fmla="*/ 1081601 w 4562162"/>
                <a:gd name="connsiteY5200" fmla="*/ 2412854 h 2832735"/>
                <a:gd name="connsiteX5201" fmla="*/ 1084631 w 4562162"/>
                <a:gd name="connsiteY5201" fmla="*/ 2411454 h 2832735"/>
                <a:gd name="connsiteX5202" fmla="*/ 1086088 w 4562162"/>
                <a:gd name="connsiteY5202" fmla="*/ 2410778 h 2832735"/>
                <a:gd name="connsiteX5203" fmla="*/ 1091222 w 4562162"/>
                <a:gd name="connsiteY5203" fmla="*/ 2406396 h 2832735"/>
                <a:gd name="connsiteX5204" fmla="*/ 1093194 w 4562162"/>
                <a:gd name="connsiteY5204" fmla="*/ 2405491 h 2832735"/>
                <a:gd name="connsiteX5205" fmla="*/ 1097756 w 4562162"/>
                <a:gd name="connsiteY5205" fmla="*/ 2405291 h 2832735"/>
                <a:gd name="connsiteX5206" fmla="*/ 1101985 w 4562162"/>
                <a:gd name="connsiteY5206" fmla="*/ 2401700 h 2832735"/>
                <a:gd name="connsiteX5207" fmla="*/ 1104900 w 4562162"/>
                <a:gd name="connsiteY5207" fmla="*/ 2399643 h 2832735"/>
                <a:gd name="connsiteX5208" fmla="*/ 1106424 w 4562162"/>
                <a:gd name="connsiteY5208" fmla="*/ 2397195 h 2832735"/>
                <a:gd name="connsiteX5209" fmla="*/ 1106024 w 4562162"/>
                <a:gd name="connsiteY5209" fmla="*/ 2394661 h 2832735"/>
                <a:gd name="connsiteX5210" fmla="*/ 1101795 w 4562162"/>
                <a:gd name="connsiteY5210" fmla="*/ 2386994 h 2832735"/>
                <a:gd name="connsiteX5211" fmla="*/ 1100538 w 4562162"/>
                <a:gd name="connsiteY5211" fmla="*/ 2382336 h 2832735"/>
                <a:gd name="connsiteX5212" fmla="*/ 1101290 w 4562162"/>
                <a:gd name="connsiteY5212" fmla="*/ 2379297 h 2832735"/>
                <a:gd name="connsiteX5213" fmla="*/ 1103719 w 4562162"/>
                <a:gd name="connsiteY5213" fmla="*/ 2376011 h 2832735"/>
                <a:gd name="connsiteX5214" fmla="*/ 1105100 w 4562162"/>
                <a:gd name="connsiteY5214" fmla="*/ 2374211 h 2832735"/>
                <a:gd name="connsiteX5215" fmla="*/ 1106758 w 4562162"/>
                <a:gd name="connsiteY5215" fmla="*/ 2370973 h 2832735"/>
                <a:gd name="connsiteX5216" fmla="*/ 1107843 w 4562162"/>
                <a:gd name="connsiteY5216" fmla="*/ 2369239 h 2832735"/>
                <a:gd name="connsiteX5217" fmla="*/ 1112110 w 4562162"/>
                <a:gd name="connsiteY5217" fmla="*/ 2368506 h 2832735"/>
                <a:gd name="connsiteX5218" fmla="*/ 1117282 w 4562162"/>
                <a:gd name="connsiteY5218" fmla="*/ 2368201 h 2832735"/>
                <a:gd name="connsiteX5219" fmla="*/ 1120835 w 4562162"/>
                <a:gd name="connsiteY5219" fmla="*/ 2368972 h 2832735"/>
                <a:gd name="connsiteX5220" fmla="*/ 1125798 w 4562162"/>
                <a:gd name="connsiteY5220" fmla="*/ 2369372 h 2832735"/>
                <a:gd name="connsiteX5221" fmla="*/ 1130322 w 4562162"/>
                <a:gd name="connsiteY5221" fmla="*/ 2369972 h 2832735"/>
                <a:gd name="connsiteX5222" fmla="*/ 1132608 w 4562162"/>
                <a:gd name="connsiteY5222" fmla="*/ 2370506 h 2832735"/>
                <a:gd name="connsiteX5223" fmla="*/ 1134294 w 4562162"/>
                <a:gd name="connsiteY5223" fmla="*/ 2369515 h 2832735"/>
                <a:gd name="connsiteX5224" fmla="*/ 1135513 w 4562162"/>
                <a:gd name="connsiteY5224" fmla="*/ 2367772 h 2832735"/>
                <a:gd name="connsiteX5225" fmla="*/ 1135475 w 4562162"/>
                <a:gd name="connsiteY5225" fmla="*/ 2365467 h 2832735"/>
                <a:gd name="connsiteX5226" fmla="*/ 1133694 w 4562162"/>
                <a:gd name="connsiteY5226" fmla="*/ 2363229 h 2832735"/>
                <a:gd name="connsiteX5227" fmla="*/ 1127055 w 4562162"/>
                <a:gd name="connsiteY5227" fmla="*/ 2360286 h 2832735"/>
                <a:gd name="connsiteX5228" fmla="*/ 1124207 w 4562162"/>
                <a:gd name="connsiteY5228" fmla="*/ 2357857 h 2832735"/>
                <a:gd name="connsiteX5229" fmla="*/ 1121978 w 4562162"/>
                <a:gd name="connsiteY5229" fmla="*/ 2358123 h 2832735"/>
                <a:gd name="connsiteX5230" fmla="*/ 1118245 w 4562162"/>
                <a:gd name="connsiteY5230" fmla="*/ 2357361 h 2832735"/>
                <a:gd name="connsiteX5231" fmla="*/ 1114873 w 4562162"/>
                <a:gd name="connsiteY5231" fmla="*/ 2355771 h 2832735"/>
                <a:gd name="connsiteX5232" fmla="*/ 1111891 w 4562162"/>
                <a:gd name="connsiteY5232" fmla="*/ 2355237 h 2832735"/>
                <a:gd name="connsiteX5233" fmla="*/ 1110919 w 4562162"/>
                <a:gd name="connsiteY5233" fmla="*/ 2353028 h 2832735"/>
                <a:gd name="connsiteX5234" fmla="*/ 1111529 w 4562162"/>
                <a:gd name="connsiteY5234" fmla="*/ 2349922 h 2832735"/>
                <a:gd name="connsiteX5235" fmla="*/ 1112682 w 4562162"/>
                <a:gd name="connsiteY5235" fmla="*/ 2348141 h 2832735"/>
                <a:gd name="connsiteX5236" fmla="*/ 1114882 w 4562162"/>
                <a:gd name="connsiteY5236" fmla="*/ 2347256 h 2832735"/>
                <a:gd name="connsiteX5237" fmla="*/ 1117273 w 4562162"/>
                <a:gd name="connsiteY5237" fmla="*/ 2347703 h 2832735"/>
                <a:gd name="connsiteX5238" fmla="*/ 1119873 w 4562162"/>
                <a:gd name="connsiteY5238" fmla="*/ 2346408 h 2832735"/>
                <a:gd name="connsiteX5239" fmla="*/ 1120626 w 4562162"/>
                <a:gd name="connsiteY5239" fmla="*/ 2345646 h 2832735"/>
                <a:gd name="connsiteX5240" fmla="*/ 1120845 w 4562162"/>
                <a:gd name="connsiteY5240" fmla="*/ 2344665 h 2832735"/>
                <a:gd name="connsiteX5241" fmla="*/ 1120426 w 4562162"/>
                <a:gd name="connsiteY5241" fmla="*/ 2343264 h 2832735"/>
                <a:gd name="connsiteX5242" fmla="*/ 1119216 w 4562162"/>
                <a:gd name="connsiteY5242" fmla="*/ 2342112 h 2832735"/>
                <a:gd name="connsiteX5243" fmla="*/ 1117502 w 4562162"/>
                <a:gd name="connsiteY5243" fmla="*/ 2341807 h 2832735"/>
                <a:gd name="connsiteX5244" fmla="*/ 1115530 w 4562162"/>
                <a:gd name="connsiteY5244" fmla="*/ 2342788 h 2832735"/>
                <a:gd name="connsiteX5245" fmla="*/ 1113168 w 4562162"/>
                <a:gd name="connsiteY5245" fmla="*/ 2343426 h 2832735"/>
                <a:gd name="connsiteX5246" fmla="*/ 1109177 w 4562162"/>
                <a:gd name="connsiteY5246" fmla="*/ 2341988 h 2832735"/>
                <a:gd name="connsiteX5247" fmla="*/ 1105995 w 4562162"/>
                <a:gd name="connsiteY5247" fmla="*/ 2340254 h 2832735"/>
                <a:gd name="connsiteX5248" fmla="*/ 1106157 w 4562162"/>
                <a:gd name="connsiteY5248" fmla="*/ 2338654 h 2832735"/>
                <a:gd name="connsiteX5249" fmla="*/ 1108510 w 4562162"/>
                <a:gd name="connsiteY5249" fmla="*/ 2336263 h 2832735"/>
                <a:gd name="connsiteX5250" fmla="*/ 1109567 w 4562162"/>
                <a:gd name="connsiteY5250" fmla="*/ 2334321 h 2832735"/>
                <a:gd name="connsiteX5251" fmla="*/ 1109567 w 4562162"/>
                <a:gd name="connsiteY5251" fmla="*/ 2331634 h 2832735"/>
                <a:gd name="connsiteX5252" fmla="*/ 1109567 w 4562162"/>
                <a:gd name="connsiteY5252" fmla="*/ 2328491 h 2832735"/>
                <a:gd name="connsiteX5253" fmla="*/ 1110386 w 4562162"/>
                <a:gd name="connsiteY5253" fmla="*/ 2324805 h 2832735"/>
                <a:gd name="connsiteX5254" fmla="*/ 1112720 w 4562162"/>
                <a:gd name="connsiteY5254" fmla="*/ 2322281 h 2832735"/>
                <a:gd name="connsiteX5255" fmla="*/ 1115463 w 4562162"/>
                <a:gd name="connsiteY5255" fmla="*/ 2320928 h 2832735"/>
                <a:gd name="connsiteX5256" fmla="*/ 1122531 w 4562162"/>
                <a:gd name="connsiteY5256" fmla="*/ 2323395 h 2832735"/>
                <a:gd name="connsiteX5257" fmla="*/ 1131370 w 4562162"/>
                <a:gd name="connsiteY5257" fmla="*/ 2325595 h 2832735"/>
                <a:gd name="connsiteX5258" fmla="*/ 1132884 w 4562162"/>
                <a:gd name="connsiteY5258" fmla="*/ 2325234 h 2832735"/>
                <a:gd name="connsiteX5259" fmla="*/ 1133332 w 4562162"/>
                <a:gd name="connsiteY5259" fmla="*/ 2324071 h 2832735"/>
                <a:gd name="connsiteX5260" fmla="*/ 1134342 w 4562162"/>
                <a:gd name="connsiteY5260" fmla="*/ 2323043 h 2832735"/>
                <a:gd name="connsiteX5261" fmla="*/ 1146610 w 4562162"/>
                <a:gd name="connsiteY5261" fmla="*/ 2322567 h 2832735"/>
                <a:gd name="connsiteX5262" fmla="*/ 1148991 w 4562162"/>
                <a:gd name="connsiteY5262" fmla="*/ 2321148 h 2832735"/>
                <a:gd name="connsiteX5263" fmla="*/ 1150182 w 4562162"/>
                <a:gd name="connsiteY5263" fmla="*/ 2320014 h 2832735"/>
                <a:gd name="connsiteX5264" fmla="*/ 1161974 w 4562162"/>
                <a:gd name="connsiteY5264" fmla="*/ 2318385 h 2832735"/>
                <a:gd name="connsiteX5265" fmla="*/ 1163374 w 4562162"/>
                <a:gd name="connsiteY5265" fmla="*/ 2316833 h 2832735"/>
                <a:gd name="connsiteX5266" fmla="*/ 1165107 w 4562162"/>
                <a:gd name="connsiteY5266" fmla="*/ 2315385 h 2832735"/>
                <a:gd name="connsiteX5267" fmla="*/ 1167822 w 4562162"/>
                <a:gd name="connsiteY5267" fmla="*/ 2315413 h 2832735"/>
                <a:gd name="connsiteX5268" fmla="*/ 1171051 w 4562162"/>
                <a:gd name="connsiteY5268" fmla="*/ 2314832 h 2832735"/>
                <a:gd name="connsiteX5269" fmla="*/ 1175556 w 4562162"/>
                <a:gd name="connsiteY5269" fmla="*/ 2313061 h 2832735"/>
                <a:gd name="connsiteX5270" fmla="*/ 1178747 w 4562162"/>
                <a:gd name="connsiteY5270" fmla="*/ 2312089 h 2832735"/>
                <a:gd name="connsiteX5271" fmla="*/ 1179280 w 4562162"/>
                <a:gd name="connsiteY5271" fmla="*/ 2312013 h 2832735"/>
                <a:gd name="connsiteX5272" fmla="*/ 1182652 w 4562162"/>
                <a:gd name="connsiteY5272" fmla="*/ 2312404 h 2832735"/>
                <a:gd name="connsiteX5273" fmla="*/ 1186834 w 4562162"/>
                <a:gd name="connsiteY5273" fmla="*/ 2311003 h 2832735"/>
                <a:gd name="connsiteX5274" fmla="*/ 1187739 w 4562162"/>
                <a:gd name="connsiteY5274" fmla="*/ 2310422 h 2832735"/>
                <a:gd name="connsiteX5275" fmla="*/ 1188415 w 4562162"/>
                <a:gd name="connsiteY5275" fmla="*/ 2309365 h 2832735"/>
                <a:gd name="connsiteX5276" fmla="*/ 1192063 w 4562162"/>
                <a:gd name="connsiteY5276" fmla="*/ 2307327 h 2832735"/>
                <a:gd name="connsiteX5277" fmla="*/ 1199064 w 4562162"/>
                <a:gd name="connsiteY5277" fmla="*/ 2305650 h 2832735"/>
                <a:gd name="connsiteX5278" fmla="*/ 1200769 w 4562162"/>
                <a:gd name="connsiteY5278" fmla="*/ 2306650 h 2832735"/>
                <a:gd name="connsiteX5279" fmla="*/ 1204112 w 4562162"/>
                <a:gd name="connsiteY5279" fmla="*/ 2307108 h 2832735"/>
                <a:gd name="connsiteX5280" fmla="*/ 1208370 w 4562162"/>
                <a:gd name="connsiteY5280" fmla="*/ 2306355 h 2832735"/>
                <a:gd name="connsiteX5281" fmla="*/ 1211513 w 4562162"/>
                <a:gd name="connsiteY5281" fmla="*/ 2305069 h 2832735"/>
                <a:gd name="connsiteX5282" fmla="*/ 1213342 w 4562162"/>
                <a:gd name="connsiteY5282" fmla="*/ 2306346 h 2832735"/>
                <a:gd name="connsiteX5283" fmla="*/ 1215828 w 4562162"/>
                <a:gd name="connsiteY5283" fmla="*/ 2307660 h 2832735"/>
                <a:gd name="connsiteX5284" fmla="*/ 1217686 w 4562162"/>
                <a:gd name="connsiteY5284" fmla="*/ 2306545 h 2832735"/>
                <a:gd name="connsiteX5285" fmla="*/ 1218609 w 4562162"/>
                <a:gd name="connsiteY5285" fmla="*/ 2303031 h 2832735"/>
                <a:gd name="connsiteX5286" fmla="*/ 1219809 w 4562162"/>
                <a:gd name="connsiteY5286" fmla="*/ 2299592 h 2832735"/>
                <a:gd name="connsiteX5287" fmla="*/ 1221914 w 4562162"/>
                <a:gd name="connsiteY5287" fmla="*/ 2297963 h 2832735"/>
                <a:gd name="connsiteX5288" fmla="*/ 1223581 w 4562162"/>
                <a:gd name="connsiteY5288" fmla="*/ 2297363 h 2832735"/>
                <a:gd name="connsiteX5289" fmla="*/ 1225086 w 4562162"/>
                <a:gd name="connsiteY5289" fmla="*/ 2296039 h 2832735"/>
                <a:gd name="connsiteX5290" fmla="*/ 1226220 w 4562162"/>
                <a:gd name="connsiteY5290" fmla="*/ 2294658 h 2832735"/>
                <a:gd name="connsiteX5291" fmla="*/ 1232382 w 4562162"/>
                <a:gd name="connsiteY5291" fmla="*/ 2294868 h 2832735"/>
                <a:gd name="connsiteX5292" fmla="*/ 1237898 w 4562162"/>
                <a:gd name="connsiteY5292" fmla="*/ 2291429 h 2832735"/>
                <a:gd name="connsiteX5293" fmla="*/ 1238983 w 4562162"/>
                <a:gd name="connsiteY5293" fmla="*/ 2292991 h 2832735"/>
                <a:gd name="connsiteX5294" fmla="*/ 1246146 w 4562162"/>
                <a:gd name="connsiteY5294" fmla="*/ 2292629 h 2832735"/>
                <a:gd name="connsiteX5295" fmla="*/ 1255043 w 4562162"/>
                <a:gd name="connsiteY5295" fmla="*/ 2290410 h 2832735"/>
                <a:gd name="connsiteX5296" fmla="*/ 1260367 w 4562162"/>
                <a:gd name="connsiteY5296" fmla="*/ 2289372 h 2832735"/>
                <a:gd name="connsiteX5297" fmla="*/ 1269559 w 4562162"/>
                <a:gd name="connsiteY5297" fmla="*/ 2287048 h 2832735"/>
                <a:gd name="connsiteX5298" fmla="*/ 1273807 w 4562162"/>
                <a:gd name="connsiteY5298" fmla="*/ 2285162 h 2832735"/>
                <a:gd name="connsiteX5299" fmla="*/ 1279893 w 4562162"/>
                <a:gd name="connsiteY5299" fmla="*/ 2283971 h 2832735"/>
                <a:gd name="connsiteX5300" fmla="*/ 1285475 w 4562162"/>
                <a:gd name="connsiteY5300" fmla="*/ 2283143 h 2832735"/>
                <a:gd name="connsiteX5301" fmla="*/ 1289123 w 4562162"/>
                <a:gd name="connsiteY5301" fmla="*/ 2279838 h 2832735"/>
                <a:gd name="connsiteX5302" fmla="*/ 1292066 w 4562162"/>
                <a:gd name="connsiteY5302" fmla="*/ 2279371 h 2832735"/>
                <a:gd name="connsiteX5303" fmla="*/ 1295648 w 4562162"/>
                <a:gd name="connsiteY5303" fmla="*/ 2279095 h 2832735"/>
                <a:gd name="connsiteX5304" fmla="*/ 1297838 w 4562162"/>
                <a:gd name="connsiteY5304" fmla="*/ 2278304 h 2832735"/>
                <a:gd name="connsiteX5305" fmla="*/ 1299267 w 4562162"/>
                <a:gd name="connsiteY5305" fmla="*/ 2277085 h 2832735"/>
                <a:gd name="connsiteX5306" fmla="*/ 1300191 w 4562162"/>
                <a:gd name="connsiteY5306" fmla="*/ 2274789 h 2832735"/>
                <a:gd name="connsiteX5307" fmla="*/ 1299686 w 4562162"/>
                <a:gd name="connsiteY5307" fmla="*/ 2271855 h 2832735"/>
                <a:gd name="connsiteX5308" fmla="*/ 1299172 w 4562162"/>
                <a:gd name="connsiteY5308" fmla="*/ 2269722 h 2832735"/>
                <a:gd name="connsiteX5309" fmla="*/ 1301734 w 4562162"/>
                <a:gd name="connsiteY5309" fmla="*/ 2268531 h 2832735"/>
                <a:gd name="connsiteX5310" fmla="*/ 1305392 w 4562162"/>
                <a:gd name="connsiteY5310" fmla="*/ 2268160 h 2832735"/>
                <a:gd name="connsiteX5311" fmla="*/ 1307696 w 4562162"/>
                <a:gd name="connsiteY5311" fmla="*/ 2267674 h 2832735"/>
                <a:gd name="connsiteX5312" fmla="*/ 1312726 w 4562162"/>
                <a:gd name="connsiteY5312" fmla="*/ 2262816 h 2832735"/>
                <a:gd name="connsiteX5313" fmla="*/ 1316193 w 4562162"/>
                <a:gd name="connsiteY5313" fmla="*/ 2260483 h 2832735"/>
                <a:gd name="connsiteX5314" fmla="*/ 1319784 w 4562162"/>
                <a:gd name="connsiteY5314" fmla="*/ 2259016 h 2832735"/>
                <a:gd name="connsiteX5315" fmla="*/ 1326994 w 4562162"/>
                <a:gd name="connsiteY5315" fmla="*/ 2259816 h 2832735"/>
                <a:gd name="connsiteX5316" fmla="*/ 1333576 w 4562162"/>
                <a:gd name="connsiteY5316" fmla="*/ 2260549 h 2832735"/>
                <a:gd name="connsiteX5317" fmla="*/ 1340177 w 4562162"/>
                <a:gd name="connsiteY5317" fmla="*/ 2262873 h 2832735"/>
                <a:gd name="connsiteX5318" fmla="*/ 1343644 w 4562162"/>
                <a:gd name="connsiteY5318" fmla="*/ 2265769 h 2832735"/>
                <a:gd name="connsiteX5319" fmla="*/ 1346625 w 4562162"/>
                <a:gd name="connsiteY5319" fmla="*/ 2267950 h 2832735"/>
                <a:gd name="connsiteX5320" fmla="*/ 1349445 w 4562162"/>
                <a:gd name="connsiteY5320" fmla="*/ 2268988 h 2832735"/>
                <a:gd name="connsiteX5321" fmla="*/ 1351997 w 4562162"/>
                <a:gd name="connsiteY5321" fmla="*/ 2269655 h 2832735"/>
                <a:gd name="connsiteX5322" fmla="*/ 1354960 w 4562162"/>
                <a:gd name="connsiteY5322" fmla="*/ 2268665 h 2832735"/>
                <a:gd name="connsiteX5323" fmla="*/ 1357055 w 4562162"/>
                <a:gd name="connsiteY5323" fmla="*/ 2267331 h 2832735"/>
                <a:gd name="connsiteX5324" fmla="*/ 1358275 w 4562162"/>
                <a:gd name="connsiteY5324" fmla="*/ 2265417 h 2832735"/>
                <a:gd name="connsiteX5325" fmla="*/ 1360122 w 4562162"/>
                <a:gd name="connsiteY5325" fmla="*/ 2264045 h 2832735"/>
                <a:gd name="connsiteX5326" fmla="*/ 1366856 w 4562162"/>
                <a:gd name="connsiteY5326" fmla="*/ 2262978 h 2832735"/>
                <a:gd name="connsiteX5327" fmla="*/ 1368247 w 4562162"/>
                <a:gd name="connsiteY5327" fmla="*/ 2265045 h 2832735"/>
                <a:gd name="connsiteX5328" fmla="*/ 1371448 w 4562162"/>
                <a:gd name="connsiteY5328" fmla="*/ 2271265 h 2832735"/>
                <a:gd name="connsiteX5329" fmla="*/ 1373629 w 4562162"/>
                <a:gd name="connsiteY5329" fmla="*/ 2279523 h 2832735"/>
                <a:gd name="connsiteX5330" fmla="*/ 1377219 w 4562162"/>
                <a:gd name="connsiteY5330" fmla="*/ 2290429 h 2832735"/>
                <a:gd name="connsiteX5331" fmla="*/ 1378801 w 4562162"/>
                <a:gd name="connsiteY5331" fmla="*/ 2295773 h 2832735"/>
                <a:gd name="connsiteX5332" fmla="*/ 1378105 w 4562162"/>
                <a:gd name="connsiteY5332" fmla="*/ 2298564 h 2832735"/>
                <a:gd name="connsiteX5333" fmla="*/ 1378115 w 4562162"/>
                <a:gd name="connsiteY5333" fmla="*/ 2302383 h 2832735"/>
                <a:gd name="connsiteX5334" fmla="*/ 1377915 w 4562162"/>
                <a:gd name="connsiteY5334" fmla="*/ 2306574 h 2832735"/>
                <a:gd name="connsiteX5335" fmla="*/ 1375267 w 4562162"/>
                <a:gd name="connsiteY5335" fmla="*/ 2311308 h 2832735"/>
                <a:gd name="connsiteX5336" fmla="*/ 1376343 w 4562162"/>
                <a:gd name="connsiteY5336" fmla="*/ 2313508 h 2832735"/>
                <a:gd name="connsiteX5337" fmla="*/ 1382849 w 4562162"/>
                <a:gd name="connsiteY5337" fmla="*/ 2315956 h 2832735"/>
                <a:gd name="connsiteX5338" fmla="*/ 1391955 w 4562162"/>
                <a:gd name="connsiteY5338" fmla="*/ 2315061 h 2832735"/>
                <a:gd name="connsiteX5339" fmla="*/ 1397575 w 4562162"/>
                <a:gd name="connsiteY5339" fmla="*/ 2313080 h 2832735"/>
                <a:gd name="connsiteX5340" fmla="*/ 1400708 w 4562162"/>
                <a:gd name="connsiteY5340" fmla="*/ 2313803 h 2832735"/>
                <a:gd name="connsiteX5341" fmla="*/ 1402346 w 4562162"/>
                <a:gd name="connsiteY5341" fmla="*/ 2312613 h 2832735"/>
                <a:gd name="connsiteX5342" fmla="*/ 1403404 w 4562162"/>
                <a:gd name="connsiteY5342" fmla="*/ 2309108 h 2832735"/>
                <a:gd name="connsiteX5343" fmla="*/ 1405566 w 4562162"/>
                <a:gd name="connsiteY5343" fmla="*/ 2308317 h 2832735"/>
                <a:gd name="connsiteX5344" fmla="*/ 1407786 w 4562162"/>
                <a:gd name="connsiteY5344" fmla="*/ 2310765 h 2832735"/>
                <a:gd name="connsiteX5345" fmla="*/ 1409395 w 4562162"/>
                <a:gd name="connsiteY5345" fmla="*/ 2314899 h 2832735"/>
                <a:gd name="connsiteX5346" fmla="*/ 1410938 w 4562162"/>
                <a:gd name="connsiteY5346" fmla="*/ 2317556 h 2832735"/>
                <a:gd name="connsiteX5347" fmla="*/ 1410824 w 4562162"/>
                <a:gd name="connsiteY5347" fmla="*/ 2320719 h 2832735"/>
                <a:gd name="connsiteX5348" fmla="*/ 1411395 w 4562162"/>
                <a:gd name="connsiteY5348" fmla="*/ 2324767 h 2832735"/>
                <a:gd name="connsiteX5349" fmla="*/ 1412529 w 4562162"/>
                <a:gd name="connsiteY5349" fmla="*/ 2325786 h 2832735"/>
                <a:gd name="connsiteX5350" fmla="*/ 1414758 w 4562162"/>
                <a:gd name="connsiteY5350" fmla="*/ 2324253 h 2832735"/>
                <a:gd name="connsiteX5351" fmla="*/ 1416244 w 4562162"/>
                <a:gd name="connsiteY5351" fmla="*/ 2323338 h 2832735"/>
                <a:gd name="connsiteX5352" fmla="*/ 1416596 w 4562162"/>
                <a:gd name="connsiteY5352" fmla="*/ 2322109 h 2832735"/>
                <a:gd name="connsiteX5353" fmla="*/ 1415967 w 4562162"/>
                <a:gd name="connsiteY5353" fmla="*/ 2320595 h 2832735"/>
                <a:gd name="connsiteX5354" fmla="*/ 1415672 w 4562162"/>
                <a:gd name="connsiteY5354" fmla="*/ 2319052 h 2832735"/>
                <a:gd name="connsiteX5355" fmla="*/ 1416167 w 4562162"/>
                <a:gd name="connsiteY5355" fmla="*/ 2317633 h 2832735"/>
                <a:gd name="connsiteX5356" fmla="*/ 1417225 w 4562162"/>
                <a:gd name="connsiteY5356" fmla="*/ 2317052 h 2832735"/>
                <a:gd name="connsiteX5357" fmla="*/ 1420397 w 4562162"/>
                <a:gd name="connsiteY5357" fmla="*/ 2317499 h 2832735"/>
                <a:gd name="connsiteX5358" fmla="*/ 1425016 w 4562162"/>
                <a:gd name="connsiteY5358" fmla="*/ 2318280 h 2832735"/>
                <a:gd name="connsiteX5359" fmla="*/ 1430502 w 4562162"/>
                <a:gd name="connsiteY5359" fmla="*/ 2324033 h 2832735"/>
                <a:gd name="connsiteX5360" fmla="*/ 1433465 w 4562162"/>
                <a:gd name="connsiteY5360" fmla="*/ 2325072 h 2832735"/>
                <a:gd name="connsiteX5361" fmla="*/ 1434712 w 4562162"/>
                <a:gd name="connsiteY5361" fmla="*/ 2325176 h 2832735"/>
                <a:gd name="connsiteX5362" fmla="*/ 1437494 w 4562162"/>
                <a:gd name="connsiteY5362" fmla="*/ 2324843 h 2832735"/>
                <a:gd name="connsiteX5363" fmla="*/ 1440837 w 4562162"/>
                <a:gd name="connsiteY5363" fmla="*/ 2323195 h 2832735"/>
                <a:gd name="connsiteX5364" fmla="*/ 1443085 w 4562162"/>
                <a:gd name="connsiteY5364" fmla="*/ 2321119 h 2832735"/>
                <a:gd name="connsiteX5365" fmla="*/ 1443838 w 4562162"/>
                <a:gd name="connsiteY5365" fmla="*/ 2320100 h 2832735"/>
                <a:gd name="connsiteX5366" fmla="*/ 1445133 w 4562162"/>
                <a:gd name="connsiteY5366" fmla="*/ 2320281 h 2832735"/>
                <a:gd name="connsiteX5367" fmla="*/ 1446362 w 4562162"/>
                <a:gd name="connsiteY5367" fmla="*/ 2321243 h 2832735"/>
                <a:gd name="connsiteX5368" fmla="*/ 1446447 w 4562162"/>
                <a:gd name="connsiteY5368" fmla="*/ 2323338 h 2832735"/>
                <a:gd name="connsiteX5369" fmla="*/ 1445466 w 4562162"/>
                <a:gd name="connsiteY5369" fmla="*/ 2326367 h 2832735"/>
                <a:gd name="connsiteX5370" fmla="*/ 1442132 w 4562162"/>
                <a:gd name="connsiteY5370" fmla="*/ 2329139 h 2832735"/>
                <a:gd name="connsiteX5371" fmla="*/ 1437989 w 4562162"/>
                <a:gd name="connsiteY5371" fmla="*/ 2331711 h 2832735"/>
                <a:gd name="connsiteX5372" fmla="*/ 1435475 w 4562162"/>
                <a:gd name="connsiteY5372" fmla="*/ 2336416 h 2832735"/>
                <a:gd name="connsiteX5373" fmla="*/ 1434941 w 4562162"/>
                <a:gd name="connsiteY5373" fmla="*/ 2341312 h 2832735"/>
                <a:gd name="connsiteX5374" fmla="*/ 1436036 w 4562162"/>
                <a:gd name="connsiteY5374" fmla="*/ 2343798 h 2832735"/>
                <a:gd name="connsiteX5375" fmla="*/ 1436980 w 4562162"/>
                <a:gd name="connsiteY5375" fmla="*/ 2345455 h 2832735"/>
                <a:gd name="connsiteX5376" fmla="*/ 1437246 w 4562162"/>
                <a:gd name="connsiteY5376" fmla="*/ 2347779 h 2832735"/>
                <a:gd name="connsiteX5377" fmla="*/ 1438180 w 4562162"/>
                <a:gd name="connsiteY5377" fmla="*/ 2348084 h 2832735"/>
                <a:gd name="connsiteX5378" fmla="*/ 1439875 w 4562162"/>
                <a:gd name="connsiteY5378" fmla="*/ 2347132 h 2832735"/>
                <a:gd name="connsiteX5379" fmla="*/ 1444494 w 4562162"/>
                <a:gd name="connsiteY5379" fmla="*/ 2342312 h 2832735"/>
                <a:gd name="connsiteX5380" fmla="*/ 1446847 w 4562162"/>
                <a:gd name="connsiteY5380" fmla="*/ 2341121 h 2832735"/>
                <a:gd name="connsiteX5381" fmla="*/ 1450257 w 4562162"/>
                <a:gd name="connsiteY5381" fmla="*/ 2340359 h 2832735"/>
                <a:gd name="connsiteX5382" fmla="*/ 1455868 w 4562162"/>
                <a:gd name="connsiteY5382" fmla="*/ 2340740 h 2832735"/>
                <a:gd name="connsiteX5383" fmla="*/ 1459639 w 4562162"/>
                <a:gd name="connsiteY5383" fmla="*/ 2342312 h 2832735"/>
                <a:gd name="connsiteX5384" fmla="*/ 1461440 w 4562162"/>
                <a:gd name="connsiteY5384" fmla="*/ 2344493 h 2832735"/>
                <a:gd name="connsiteX5385" fmla="*/ 1463421 w 4562162"/>
                <a:gd name="connsiteY5385" fmla="*/ 2346293 h 2832735"/>
                <a:gd name="connsiteX5386" fmla="*/ 1464793 w 4562162"/>
                <a:gd name="connsiteY5386" fmla="*/ 2345541 h 2832735"/>
                <a:gd name="connsiteX5387" fmla="*/ 1465497 w 4562162"/>
                <a:gd name="connsiteY5387" fmla="*/ 2343464 h 2832735"/>
                <a:gd name="connsiteX5388" fmla="*/ 1465536 w 4562162"/>
                <a:gd name="connsiteY5388" fmla="*/ 2341083 h 2832735"/>
                <a:gd name="connsiteX5389" fmla="*/ 1466116 w 4562162"/>
                <a:gd name="connsiteY5389" fmla="*/ 2339121 h 2832735"/>
                <a:gd name="connsiteX5390" fmla="*/ 1472250 w 4562162"/>
                <a:gd name="connsiteY5390" fmla="*/ 2334292 h 2832735"/>
                <a:gd name="connsiteX5391" fmla="*/ 1476337 w 4562162"/>
                <a:gd name="connsiteY5391" fmla="*/ 2331072 h 2832735"/>
                <a:gd name="connsiteX5392" fmla="*/ 1477737 w 4562162"/>
                <a:gd name="connsiteY5392" fmla="*/ 2330691 h 2832735"/>
                <a:gd name="connsiteX5393" fmla="*/ 1480471 w 4562162"/>
                <a:gd name="connsiteY5393" fmla="*/ 2331358 h 2832735"/>
                <a:gd name="connsiteX5394" fmla="*/ 1482166 w 4562162"/>
                <a:gd name="connsiteY5394" fmla="*/ 2331015 h 2832735"/>
                <a:gd name="connsiteX5395" fmla="*/ 1486652 w 4562162"/>
                <a:gd name="connsiteY5395" fmla="*/ 2327986 h 2832735"/>
                <a:gd name="connsiteX5396" fmla="*/ 1490843 w 4562162"/>
                <a:gd name="connsiteY5396" fmla="*/ 2324529 h 2832735"/>
                <a:gd name="connsiteX5397" fmla="*/ 1491253 w 4562162"/>
                <a:gd name="connsiteY5397" fmla="*/ 2322186 h 2832735"/>
                <a:gd name="connsiteX5398" fmla="*/ 1491415 w 4562162"/>
                <a:gd name="connsiteY5398" fmla="*/ 2320062 h 2832735"/>
                <a:gd name="connsiteX5399" fmla="*/ 1492453 w 4562162"/>
                <a:gd name="connsiteY5399" fmla="*/ 2319099 h 2832735"/>
                <a:gd name="connsiteX5400" fmla="*/ 1498320 w 4562162"/>
                <a:gd name="connsiteY5400" fmla="*/ 2318357 h 2832735"/>
                <a:gd name="connsiteX5401" fmla="*/ 1499292 w 4562162"/>
                <a:gd name="connsiteY5401" fmla="*/ 2317956 h 2832735"/>
                <a:gd name="connsiteX5402" fmla="*/ 1504302 w 4562162"/>
                <a:gd name="connsiteY5402" fmla="*/ 2315537 h 2832735"/>
                <a:gd name="connsiteX5403" fmla="*/ 1511246 w 4562162"/>
                <a:gd name="connsiteY5403" fmla="*/ 2311403 h 2832735"/>
                <a:gd name="connsiteX5404" fmla="*/ 1514617 w 4562162"/>
                <a:gd name="connsiteY5404" fmla="*/ 2308965 h 2832735"/>
                <a:gd name="connsiteX5405" fmla="*/ 1520761 w 4562162"/>
                <a:gd name="connsiteY5405" fmla="*/ 2307879 h 2832735"/>
                <a:gd name="connsiteX5406" fmla="*/ 1521904 w 4562162"/>
                <a:gd name="connsiteY5406" fmla="*/ 2307174 h 2832735"/>
                <a:gd name="connsiteX5407" fmla="*/ 1523943 w 4562162"/>
                <a:gd name="connsiteY5407" fmla="*/ 2305526 h 2832735"/>
                <a:gd name="connsiteX5408" fmla="*/ 1527791 w 4562162"/>
                <a:gd name="connsiteY5408" fmla="*/ 2303240 h 2832735"/>
                <a:gd name="connsiteX5409" fmla="*/ 1529877 w 4562162"/>
                <a:gd name="connsiteY5409" fmla="*/ 2302993 h 2832735"/>
                <a:gd name="connsiteX5410" fmla="*/ 1528581 w 4562162"/>
                <a:gd name="connsiteY5410" fmla="*/ 2308517 h 2832735"/>
                <a:gd name="connsiteX5411" fmla="*/ 1526286 w 4562162"/>
                <a:gd name="connsiteY5411" fmla="*/ 2314880 h 2832735"/>
                <a:gd name="connsiteX5412" fmla="*/ 1524991 w 4562162"/>
                <a:gd name="connsiteY5412" fmla="*/ 2316575 h 2832735"/>
                <a:gd name="connsiteX5413" fmla="*/ 1518761 w 4562162"/>
                <a:gd name="connsiteY5413" fmla="*/ 2316290 h 2832735"/>
                <a:gd name="connsiteX5414" fmla="*/ 1518771 w 4562162"/>
                <a:gd name="connsiteY5414" fmla="*/ 2318023 h 2832735"/>
                <a:gd name="connsiteX5415" fmla="*/ 1519751 w 4562162"/>
                <a:gd name="connsiteY5415" fmla="*/ 2320671 h 2832735"/>
                <a:gd name="connsiteX5416" fmla="*/ 1520457 w 4562162"/>
                <a:gd name="connsiteY5416" fmla="*/ 2322157 h 2832735"/>
                <a:gd name="connsiteX5417" fmla="*/ 1521209 w 4562162"/>
                <a:gd name="connsiteY5417" fmla="*/ 2323490 h 2832735"/>
                <a:gd name="connsiteX5418" fmla="*/ 1522886 w 4562162"/>
                <a:gd name="connsiteY5418" fmla="*/ 2325795 h 2832735"/>
                <a:gd name="connsiteX5419" fmla="*/ 1529439 w 4562162"/>
                <a:gd name="connsiteY5419" fmla="*/ 2331215 h 2832735"/>
                <a:gd name="connsiteX5420" fmla="*/ 1537773 w 4562162"/>
                <a:gd name="connsiteY5420" fmla="*/ 2338092 h 2832735"/>
                <a:gd name="connsiteX5421" fmla="*/ 1546774 w 4562162"/>
                <a:gd name="connsiteY5421" fmla="*/ 2345788 h 2832735"/>
                <a:gd name="connsiteX5422" fmla="*/ 1553060 w 4562162"/>
                <a:gd name="connsiteY5422" fmla="*/ 2351142 h 2832735"/>
                <a:gd name="connsiteX5423" fmla="*/ 1555604 w 4562162"/>
                <a:gd name="connsiteY5423" fmla="*/ 2353904 h 2832735"/>
                <a:gd name="connsiteX5424" fmla="*/ 1557223 w 4562162"/>
                <a:gd name="connsiteY5424" fmla="*/ 2356056 h 2832735"/>
                <a:gd name="connsiteX5425" fmla="*/ 1561852 w 4562162"/>
                <a:gd name="connsiteY5425" fmla="*/ 2363810 h 2832735"/>
                <a:gd name="connsiteX5426" fmla="*/ 1566253 w 4562162"/>
                <a:gd name="connsiteY5426" fmla="*/ 2371135 h 2832735"/>
                <a:gd name="connsiteX5427" fmla="*/ 1573673 w 4562162"/>
                <a:gd name="connsiteY5427" fmla="*/ 2383974 h 2832735"/>
                <a:gd name="connsiteX5428" fmla="*/ 1580236 w 4562162"/>
                <a:gd name="connsiteY5428" fmla="*/ 2396300 h 2832735"/>
                <a:gd name="connsiteX5429" fmla="*/ 1587475 w 4562162"/>
                <a:gd name="connsiteY5429" fmla="*/ 2409778 h 2832735"/>
                <a:gd name="connsiteX5430" fmla="*/ 1591656 w 4562162"/>
                <a:gd name="connsiteY5430" fmla="*/ 2417531 h 2832735"/>
                <a:gd name="connsiteX5431" fmla="*/ 1600209 w 4562162"/>
                <a:gd name="connsiteY5431" fmla="*/ 2433657 h 2832735"/>
                <a:gd name="connsiteX5432" fmla="*/ 1602495 w 4562162"/>
                <a:gd name="connsiteY5432" fmla="*/ 2438581 h 2832735"/>
                <a:gd name="connsiteX5433" fmla="*/ 1606829 w 4562162"/>
                <a:gd name="connsiteY5433" fmla="*/ 2447878 h 2832735"/>
                <a:gd name="connsiteX5434" fmla="*/ 1610649 w 4562162"/>
                <a:gd name="connsiteY5434" fmla="*/ 2456555 h 2832735"/>
                <a:gd name="connsiteX5435" fmla="*/ 1614030 w 4562162"/>
                <a:gd name="connsiteY5435" fmla="*/ 2464194 h 2832735"/>
                <a:gd name="connsiteX5436" fmla="*/ 1616164 w 4562162"/>
                <a:gd name="connsiteY5436" fmla="*/ 2464880 h 2832735"/>
                <a:gd name="connsiteX5437" fmla="*/ 1616335 w 4562162"/>
                <a:gd name="connsiteY5437" fmla="*/ 2462813 h 2832735"/>
                <a:gd name="connsiteX5438" fmla="*/ 1616716 w 4562162"/>
                <a:gd name="connsiteY5438" fmla="*/ 2461432 h 2832735"/>
                <a:gd name="connsiteX5439" fmla="*/ 1617802 w 4562162"/>
                <a:gd name="connsiteY5439" fmla="*/ 2460651 h 2832735"/>
                <a:gd name="connsiteX5440" fmla="*/ 1620298 w 4562162"/>
                <a:gd name="connsiteY5440" fmla="*/ 2458393 h 2832735"/>
                <a:gd name="connsiteX5441" fmla="*/ 1621641 w 4562162"/>
                <a:gd name="connsiteY5441" fmla="*/ 2457850 h 2832735"/>
                <a:gd name="connsiteX5442" fmla="*/ 1623641 w 4562162"/>
                <a:gd name="connsiteY5442" fmla="*/ 2458079 h 2832735"/>
                <a:gd name="connsiteX5443" fmla="*/ 1625736 w 4562162"/>
                <a:gd name="connsiteY5443" fmla="*/ 2456926 h 2832735"/>
                <a:gd name="connsiteX5444" fmla="*/ 1626508 w 4562162"/>
                <a:gd name="connsiteY5444" fmla="*/ 2454754 h 2832735"/>
                <a:gd name="connsiteX5445" fmla="*/ 1626003 w 4562162"/>
                <a:gd name="connsiteY5445" fmla="*/ 2450725 h 2832735"/>
                <a:gd name="connsiteX5446" fmla="*/ 1625679 w 4562162"/>
                <a:gd name="connsiteY5446" fmla="*/ 2448868 h 2832735"/>
                <a:gd name="connsiteX5447" fmla="*/ 1626394 w 4562162"/>
                <a:gd name="connsiteY5447" fmla="*/ 2446868 h 2832735"/>
                <a:gd name="connsiteX5448" fmla="*/ 1627537 w 4562162"/>
                <a:gd name="connsiteY5448" fmla="*/ 2446087 h 2832735"/>
                <a:gd name="connsiteX5449" fmla="*/ 1629127 w 4562162"/>
                <a:gd name="connsiteY5449" fmla="*/ 2445458 h 2832735"/>
                <a:gd name="connsiteX5450" fmla="*/ 1630594 w 4562162"/>
                <a:gd name="connsiteY5450" fmla="*/ 2445134 h 2832735"/>
                <a:gd name="connsiteX5451" fmla="*/ 1631794 w 4562162"/>
                <a:gd name="connsiteY5451" fmla="*/ 2442877 h 2832735"/>
                <a:gd name="connsiteX5452" fmla="*/ 1634061 w 4562162"/>
                <a:gd name="connsiteY5452" fmla="*/ 2442191 h 2832735"/>
                <a:gd name="connsiteX5453" fmla="*/ 1636147 w 4562162"/>
                <a:gd name="connsiteY5453" fmla="*/ 2442610 h 2832735"/>
                <a:gd name="connsiteX5454" fmla="*/ 1637862 w 4562162"/>
                <a:gd name="connsiteY5454" fmla="*/ 2442696 h 2832735"/>
                <a:gd name="connsiteX5455" fmla="*/ 1639376 w 4562162"/>
                <a:gd name="connsiteY5455" fmla="*/ 2444344 h 2832735"/>
                <a:gd name="connsiteX5456" fmla="*/ 1640224 w 4562162"/>
                <a:gd name="connsiteY5456" fmla="*/ 2446601 h 2832735"/>
                <a:gd name="connsiteX5457" fmla="*/ 1641862 w 4562162"/>
                <a:gd name="connsiteY5457" fmla="*/ 2446782 h 2832735"/>
                <a:gd name="connsiteX5458" fmla="*/ 1644539 w 4562162"/>
                <a:gd name="connsiteY5458" fmla="*/ 2446554 h 2832735"/>
                <a:gd name="connsiteX5459" fmla="*/ 1644910 w 4562162"/>
                <a:gd name="connsiteY5459" fmla="*/ 2448439 h 2832735"/>
                <a:gd name="connsiteX5460" fmla="*/ 1644149 w 4562162"/>
                <a:gd name="connsiteY5460" fmla="*/ 2451592 h 2832735"/>
                <a:gd name="connsiteX5461" fmla="*/ 1643205 w 4562162"/>
                <a:gd name="connsiteY5461" fmla="*/ 2454031 h 2832735"/>
                <a:gd name="connsiteX5462" fmla="*/ 1643043 w 4562162"/>
                <a:gd name="connsiteY5462" fmla="*/ 2455983 h 2832735"/>
                <a:gd name="connsiteX5463" fmla="*/ 1644462 w 4562162"/>
                <a:gd name="connsiteY5463" fmla="*/ 2456936 h 2832735"/>
                <a:gd name="connsiteX5464" fmla="*/ 1649663 w 4562162"/>
                <a:gd name="connsiteY5464" fmla="*/ 2456088 h 2832735"/>
                <a:gd name="connsiteX5465" fmla="*/ 1651502 w 4562162"/>
                <a:gd name="connsiteY5465" fmla="*/ 2456507 h 2832735"/>
                <a:gd name="connsiteX5466" fmla="*/ 1652092 w 4562162"/>
                <a:gd name="connsiteY5466" fmla="*/ 2458488 h 2832735"/>
                <a:gd name="connsiteX5467" fmla="*/ 1652835 w 4562162"/>
                <a:gd name="connsiteY5467" fmla="*/ 2460127 h 2832735"/>
                <a:gd name="connsiteX5468" fmla="*/ 1653197 w 4562162"/>
                <a:gd name="connsiteY5468" fmla="*/ 2462127 h 2832735"/>
                <a:gd name="connsiteX5469" fmla="*/ 1652654 w 4562162"/>
                <a:gd name="connsiteY5469" fmla="*/ 2464337 h 2832735"/>
                <a:gd name="connsiteX5470" fmla="*/ 1653588 w 4562162"/>
                <a:gd name="connsiteY5470" fmla="*/ 2465661 h 2832735"/>
                <a:gd name="connsiteX5471" fmla="*/ 1658074 w 4562162"/>
                <a:gd name="connsiteY5471" fmla="*/ 2465689 h 2832735"/>
                <a:gd name="connsiteX5472" fmla="*/ 1661236 w 4562162"/>
                <a:gd name="connsiteY5472" fmla="*/ 2464622 h 2832735"/>
                <a:gd name="connsiteX5473" fmla="*/ 1666094 w 4562162"/>
                <a:gd name="connsiteY5473" fmla="*/ 2464537 h 2832735"/>
                <a:gd name="connsiteX5474" fmla="*/ 1670485 w 4562162"/>
                <a:gd name="connsiteY5474" fmla="*/ 2466880 h 2832735"/>
                <a:gd name="connsiteX5475" fmla="*/ 1673523 w 4562162"/>
                <a:gd name="connsiteY5475" fmla="*/ 2466518 h 2832735"/>
                <a:gd name="connsiteX5476" fmla="*/ 1676581 w 4562162"/>
                <a:gd name="connsiteY5476" fmla="*/ 2465565 h 2832735"/>
                <a:gd name="connsiteX5477" fmla="*/ 1681067 w 4562162"/>
                <a:gd name="connsiteY5477" fmla="*/ 2466165 h 2832735"/>
                <a:gd name="connsiteX5478" fmla="*/ 1684220 w 4562162"/>
                <a:gd name="connsiteY5478" fmla="*/ 2464318 h 2832735"/>
                <a:gd name="connsiteX5479" fmla="*/ 1686392 w 4562162"/>
                <a:gd name="connsiteY5479" fmla="*/ 2462003 h 2832735"/>
                <a:gd name="connsiteX5480" fmla="*/ 1687068 w 4562162"/>
                <a:gd name="connsiteY5480" fmla="*/ 2460184 h 2832735"/>
                <a:gd name="connsiteX5481" fmla="*/ 1688202 w 4562162"/>
                <a:gd name="connsiteY5481" fmla="*/ 2459174 h 2832735"/>
                <a:gd name="connsiteX5482" fmla="*/ 1692430 w 4562162"/>
                <a:gd name="connsiteY5482" fmla="*/ 2459184 h 2832735"/>
                <a:gd name="connsiteX5483" fmla="*/ 1695098 w 4562162"/>
                <a:gd name="connsiteY5483" fmla="*/ 2459003 h 2832735"/>
                <a:gd name="connsiteX5484" fmla="*/ 1697069 w 4562162"/>
                <a:gd name="connsiteY5484" fmla="*/ 2456326 h 2832735"/>
                <a:gd name="connsiteX5485" fmla="*/ 1698870 w 4562162"/>
                <a:gd name="connsiteY5485" fmla="*/ 2455116 h 2832735"/>
                <a:gd name="connsiteX5486" fmla="*/ 1701899 w 4562162"/>
                <a:gd name="connsiteY5486" fmla="*/ 2454888 h 2832735"/>
                <a:gd name="connsiteX5487" fmla="*/ 1704127 w 4562162"/>
                <a:gd name="connsiteY5487" fmla="*/ 2454888 h 2832735"/>
                <a:gd name="connsiteX5488" fmla="*/ 1710118 w 4562162"/>
                <a:gd name="connsiteY5488" fmla="*/ 2457374 h 2832735"/>
                <a:gd name="connsiteX5489" fmla="*/ 1713766 w 4562162"/>
                <a:gd name="connsiteY5489" fmla="*/ 2459431 h 2832735"/>
                <a:gd name="connsiteX5490" fmla="*/ 1717557 w 4562162"/>
                <a:gd name="connsiteY5490" fmla="*/ 2462355 h 2832735"/>
                <a:gd name="connsiteX5491" fmla="*/ 1719834 w 4562162"/>
                <a:gd name="connsiteY5491" fmla="*/ 2464184 h 2832735"/>
                <a:gd name="connsiteX5492" fmla="*/ 1721368 w 4562162"/>
                <a:gd name="connsiteY5492" fmla="*/ 2468309 h 2832735"/>
                <a:gd name="connsiteX5493" fmla="*/ 1723949 w 4562162"/>
                <a:gd name="connsiteY5493" fmla="*/ 2471337 h 2832735"/>
                <a:gd name="connsiteX5494" fmla="*/ 1726006 w 4562162"/>
                <a:gd name="connsiteY5494" fmla="*/ 2474871 h 2832735"/>
                <a:gd name="connsiteX5495" fmla="*/ 1726502 w 4562162"/>
                <a:gd name="connsiteY5495" fmla="*/ 2478348 h 2832735"/>
                <a:gd name="connsiteX5496" fmla="*/ 1728197 w 4562162"/>
                <a:gd name="connsiteY5496" fmla="*/ 2484587 h 2832735"/>
                <a:gd name="connsiteX5497" fmla="*/ 1729950 w 4562162"/>
                <a:gd name="connsiteY5497" fmla="*/ 2486635 h 2832735"/>
                <a:gd name="connsiteX5498" fmla="*/ 1732026 w 4562162"/>
                <a:gd name="connsiteY5498" fmla="*/ 2486635 h 2832735"/>
                <a:gd name="connsiteX5499" fmla="*/ 1734645 w 4562162"/>
                <a:gd name="connsiteY5499" fmla="*/ 2487482 h 2832735"/>
                <a:gd name="connsiteX5500" fmla="*/ 1737541 w 4562162"/>
                <a:gd name="connsiteY5500" fmla="*/ 2488159 h 2832735"/>
                <a:gd name="connsiteX5501" fmla="*/ 1743732 w 4562162"/>
                <a:gd name="connsiteY5501" fmla="*/ 2492778 h 2832735"/>
                <a:gd name="connsiteX5502" fmla="*/ 1746009 w 4562162"/>
                <a:gd name="connsiteY5502" fmla="*/ 2492912 h 2832735"/>
                <a:gd name="connsiteX5503" fmla="*/ 1747761 w 4562162"/>
                <a:gd name="connsiteY5503" fmla="*/ 2494017 h 2832735"/>
                <a:gd name="connsiteX5504" fmla="*/ 1748028 w 4562162"/>
                <a:gd name="connsiteY5504" fmla="*/ 2496141 h 2832735"/>
                <a:gd name="connsiteX5505" fmla="*/ 1747380 w 4562162"/>
                <a:gd name="connsiteY5505" fmla="*/ 2498598 h 2832735"/>
                <a:gd name="connsiteX5506" fmla="*/ 1748057 w 4562162"/>
                <a:gd name="connsiteY5506" fmla="*/ 2500951 h 2832735"/>
                <a:gd name="connsiteX5507" fmla="*/ 1750085 w 4562162"/>
                <a:gd name="connsiteY5507" fmla="*/ 2503951 h 2832735"/>
                <a:gd name="connsiteX5508" fmla="*/ 1751686 w 4562162"/>
                <a:gd name="connsiteY5508" fmla="*/ 2506875 h 2832735"/>
                <a:gd name="connsiteX5509" fmla="*/ 1753657 w 4562162"/>
                <a:gd name="connsiteY5509" fmla="*/ 2510419 h 2832735"/>
                <a:gd name="connsiteX5510" fmla="*/ 1754258 w 4562162"/>
                <a:gd name="connsiteY5510" fmla="*/ 2512438 h 2832735"/>
                <a:gd name="connsiteX5511" fmla="*/ 1755838 w 4562162"/>
                <a:gd name="connsiteY5511" fmla="*/ 2513105 h 2832735"/>
                <a:gd name="connsiteX5512" fmla="*/ 1757972 w 4562162"/>
                <a:gd name="connsiteY5512" fmla="*/ 2512104 h 2832735"/>
                <a:gd name="connsiteX5513" fmla="*/ 1761363 w 4562162"/>
                <a:gd name="connsiteY5513" fmla="*/ 2512867 h 2832735"/>
                <a:gd name="connsiteX5514" fmla="*/ 1771564 w 4562162"/>
                <a:gd name="connsiteY5514" fmla="*/ 2514876 h 2832735"/>
                <a:gd name="connsiteX5515" fmla="*/ 1772983 w 4562162"/>
                <a:gd name="connsiteY5515" fmla="*/ 2515124 h 2832735"/>
                <a:gd name="connsiteX5516" fmla="*/ 1774069 w 4562162"/>
                <a:gd name="connsiteY5516" fmla="*/ 2517220 h 2832735"/>
                <a:gd name="connsiteX5517" fmla="*/ 1775546 w 4562162"/>
                <a:gd name="connsiteY5517" fmla="*/ 2517048 h 2832735"/>
                <a:gd name="connsiteX5518" fmla="*/ 1777241 w 4562162"/>
                <a:gd name="connsiteY5518" fmla="*/ 2516962 h 2832735"/>
                <a:gd name="connsiteX5519" fmla="*/ 1779594 w 4562162"/>
                <a:gd name="connsiteY5519" fmla="*/ 2517210 h 2832735"/>
                <a:gd name="connsiteX5520" fmla="*/ 1781232 w 4562162"/>
                <a:gd name="connsiteY5520" fmla="*/ 2515276 h 2832735"/>
                <a:gd name="connsiteX5521" fmla="*/ 1782575 w 4562162"/>
                <a:gd name="connsiteY5521" fmla="*/ 2513581 h 2832735"/>
                <a:gd name="connsiteX5522" fmla="*/ 1785938 w 4562162"/>
                <a:gd name="connsiteY5522" fmla="*/ 2511486 h 2832735"/>
                <a:gd name="connsiteX5523" fmla="*/ 1788728 w 4562162"/>
                <a:gd name="connsiteY5523" fmla="*/ 2508638 h 2832735"/>
                <a:gd name="connsiteX5524" fmla="*/ 1791072 w 4562162"/>
                <a:gd name="connsiteY5524" fmla="*/ 2506104 h 2832735"/>
                <a:gd name="connsiteX5525" fmla="*/ 1792824 w 4562162"/>
                <a:gd name="connsiteY5525" fmla="*/ 2505771 h 2832735"/>
                <a:gd name="connsiteX5526" fmla="*/ 1794243 w 4562162"/>
                <a:gd name="connsiteY5526" fmla="*/ 2506952 h 2832735"/>
                <a:gd name="connsiteX5527" fmla="*/ 1794300 w 4562162"/>
                <a:gd name="connsiteY5527" fmla="*/ 2509142 h 2832735"/>
                <a:gd name="connsiteX5528" fmla="*/ 1792548 w 4562162"/>
                <a:gd name="connsiteY5528" fmla="*/ 2510743 h 2832735"/>
                <a:gd name="connsiteX5529" fmla="*/ 1791176 w 4562162"/>
                <a:gd name="connsiteY5529" fmla="*/ 2512676 h 2832735"/>
                <a:gd name="connsiteX5530" fmla="*/ 1791500 w 4562162"/>
                <a:gd name="connsiteY5530" fmla="*/ 2514610 h 2832735"/>
                <a:gd name="connsiteX5531" fmla="*/ 1793853 w 4562162"/>
                <a:gd name="connsiteY5531" fmla="*/ 2514781 h 2832735"/>
                <a:gd name="connsiteX5532" fmla="*/ 1796463 w 4562162"/>
                <a:gd name="connsiteY5532" fmla="*/ 2517686 h 2832735"/>
                <a:gd name="connsiteX5533" fmla="*/ 1800234 w 4562162"/>
                <a:gd name="connsiteY5533" fmla="*/ 2524478 h 2832735"/>
                <a:gd name="connsiteX5534" fmla="*/ 1801511 w 4562162"/>
                <a:gd name="connsiteY5534" fmla="*/ 2525897 h 2832735"/>
                <a:gd name="connsiteX5535" fmla="*/ 1803378 w 4562162"/>
                <a:gd name="connsiteY5535" fmla="*/ 2527230 h 2832735"/>
                <a:gd name="connsiteX5536" fmla="*/ 1805445 w 4562162"/>
                <a:gd name="connsiteY5536" fmla="*/ 2527830 h 2832735"/>
                <a:gd name="connsiteX5537" fmla="*/ 1807730 w 4562162"/>
                <a:gd name="connsiteY5537" fmla="*/ 2528802 h 2832735"/>
                <a:gd name="connsiteX5538" fmla="*/ 1809426 w 4562162"/>
                <a:gd name="connsiteY5538" fmla="*/ 2531593 h 2832735"/>
                <a:gd name="connsiteX5539" fmla="*/ 1810112 w 4562162"/>
                <a:gd name="connsiteY5539" fmla="*/ 2534107 h 2832735"/>
                <a:gd name="connsiteX5540" fmla="*/ 1812627 w 4562162"/>
                <a:gd name="connsiteY5540" fmla="*/ 2534488 h 2832735"/>
                <a:gd name="connsiteX5541" fmla="*/ 1814217 w 4562162"/>
                <a:gd name="connsiteY5541" fmla="*/ 2533888 h 2832735"/>
                <a:gd name="connsiteX5542" fmla="*/ 1815274 w 4562162"/>
                <a:gd name="connsiteY5542" fmla="*/ 2532622 h 2832735"/>
                <a:gd name="connsiteX5543" fmla="*/ 1816903 w 4562162"/>
                <a:gd name="connsiteY5543" fmla="*/ 2532221 h 2832735"/>
                <a:gd name="connsiteX5544" fmla="*/ 1819351 w 4562162"/>
                <a:gd name="connsiteY5544" fmla="*/ 2531612 h 2832735"/>
                <a:gd name="connsiteX5545" fmla="*/ 1821875 w 4562162"/>
                <a:gd name="connsiteY5545" fmla="*/ 2530850 h 2832735"/>
                <a:gd name="connsiteX5546" fmla="*/ 1823266 w 4562162"/>
                <a:gd name="connsiteY5546" fmla="*/ 2530993 h 2832735"/>
                <a:gd name="connsiteX5547" fmla="*/ 1823371 w 4562162"/>
                <a:gd name="connsiteY5547" fmla="*/ 2531002 h 2832735"/>
                <a:gd name="connsiteX5548" fmla="*/ 1826485 w 4562162"/>
                <a:gd name="connsiteY5548" fmla="*/ 2530897 h 2832735"/>
                <a:gd name="connsiteX5549" fmla="*/ 1827905 w 4562162"/>
                <a:gd name="connsiteY5549" fmla="*/ 2529983 h 2832735"/>
                <a:gd name="connsiteX5550" fmla="*/ 1828981 w 4562162"/>
                <a:gd name="connsiteY5550" fmla="*/ 2528640 h 2832735"/>
                <a:gd name="connsiteX5551" fmla="*/ 1831314 w 4562162"/>
                <a:gd name="connsiteY5551" fmla="*/ 2527145 h 2832735"/>
                <a:gd name="connsiteX5552" fmla="*/ 1831810 w 4562162"/>
                <a:gd name="connsiteY5552" fmla="*/ 2525421 h 2832735"/>
                <a:gd name="connsiteX5553" fmla="*/ 1831848 w 4562162"/>
                <a:gd name="connsiteY5553" fmla="*/ 2522030 h 2832735"/>
                <a:gd name="connsiteX5554" fmla="*/ 1833372 w 4562162"/>
                <a:gd name="connsiteY5554" fmla="*/ 2519153 h 2832735"/>
                <a:gd name="connsiteX5555" fmla="*/ 1837248 w 4562162"/>
                <a:gd name="connsiteY5555" fmla="*/ 2518296 h 2832735"/>
                <a:gd name="connsiteX5556" fmla="*/ 1838734 w 4562162"/>
                <a:gd name="connsiteY5556" fmla="*/ 2517877 h 2832735"/>
                <a:gd name="connsiteX5557" fmla="*/ 1840316 w 4562162"/>
                <a:gd name="connsiteY5557" fmla="*/ 2518296 h 2832735"/>
                <a:gd name="connsiteX5558" fmla="*/ 1842773 w 4562162"/>
                <a:gd name="connsiteY5558" fmla="*/ 2517896 h 2832735"/>
                <a:gd name="connsiteX5559" fmla="*/ 1845145 w 4562162"/>
                <a:gd name="connsiteY5559" fmla="*/ 2517743 h 2832735"/>
                <a:gd name="connsiteX5560" fmla="*/ 1846469 w 4562162"/>
                <a:gd name="connsiteY5560" fmla="*/ 2518629 h 2832735"/>
                <a:gd name="connsiteX5561" fmla="*/ 1848222 w 4562162"/>
                <a:gd name="connsiteY5561" fmla="*/ 2519382 h 2832735"/>
                <a:gd name="connsiteX5562" fmla="*/ 1850460 w 4562162"/>
                <a:gd name="connsiteY5562" fmla="*/ 2519296 h 2832735"/>
                <a:gd name="connsiteX5563" fmla="*/ 1851222 w 4562162"/>
                <a:gd name="connsiteY5563" fmla="*/ 2517934 h 2832735"/>
                <a:gd name="connsiteX5564" fmla="*/ 1851317 w 4562162"/>
                <a:gd name="connsiteY5564" fmla="*/ 2516039 h 2832735"/>
                <a:gd name="connsiteX5565" fmla="*/ 1852289 w 4562162"/>
                <a:gd name="connsiteY5565" fmla="*/ 2515543 h 2832735"/>
                <a:gd name="connsiteX5566" fmla="*/ 1853498 w 4562162"/>
                <a:gd name="connsiteY5566" fmla="*/ 2516858 h 2832735"/>
                <a:gd name="connsiteX5567" fmla="*/ 1854175 w 4562162"/>
                <a:gd name="connsiteY5567" fmla="*/ 2517839 h 2832735"/>
                <a:gd name="connsiteX5568" fmla="*/ 1855175 w 4562162"/>
                <a:gd name="connsiteY5568" fmla="*/ 2518286 h 2832735"/>
                <a:gd name="connsiteX5569" fmla="*/ 1857880 w 4562162"/>
                <a:gd name="connsiteY5569" fmla="*/ 2517115 h 2832735"/>
                <a:gd name="connsiteX5570" fmla="*/ 1859766 w 4562162"/>
                <a:gd name="connsiteY5570" fmla="*/ 2515848 h 2832735"/>
                <a:gd name="connsiteX5571" fmla="*/ 1860375 w 4562162"/>
                <a:gd name="connsiteY5571" fmla="*/ 2513248 h 2832735"/>
                <a:gd name="connsiteX5572" fmla="*/ 1861471 w 4562162"/>
                <a:gd name="connsiteY5572" fmla="*/ 2511952 h 2832735"/>
                <a:gd name="connsiteX5573" fmla="*/ 1862938 w 4562162"/>
                <a:gd name="connsiteY5573" fmla="*/ 2512609 h 2832735"/>
                <a:gd name="connsiteX5574" fmla="*/ 1865519 w 4562162"/>
                <a:gd name="connsiteY5574" fmla="*/ 2512600 h 2832735"/>
                <a:gd name="connsiteX5575" fmla="*/ 1867643 w 4562162"/>
                <a:gd name="connsiteY5575" fmla="*/ 2510581 h 2832735"/>
                <a:gd name="connsiteX5576" fmla="*/ 1870434 w 4562162"/>
                <a:gd name="connsiteY5576" fmla="*/ 2508971 h 2832735"/>
                <a:gd name="connsiteX5577" fmla="*/ 1872434 w 4562162"/>
                <a:gd name="connsiteY5577" fmla="*/ 2508238 h 2832735"/>
                <a:gd name="connsiteX5578" fmla="*/ 1872843 w 4562162"/>
                <a:gd name="connsiteY5578" fmla="*/ 2506875 h 2832735"/>
                <a:gd name="connsiteX5579" fmla="*/ 1871900 w 4562162"/>
                <a:gd name="connsiteY5579" fmla="*/ 2503865 h 2832735"/>
                <a:gd name="connsiteX5580" fmla="*/ 1872158 w 4562162"/>
                <a:gd name="connsiteY5580" fmla="*/ 2500570 h 2832735"/>
                <a:gd name="connsiteX5581" fmla="*/ 1874834 w 4562162"/>
                <a:gd name="connsiteY5581" fmla="*/ 2498703 h 2832735"/>
                <a:gd name="connsiteX5582" fmla="*/ 1878416 w 4562162"/>
                <a:gd name="connsiteY5582" fmla="*/ 2498484 h 2832735"/>
                <a:gd name="connsiteX5583" fmla="*/ 1881064 w 4562162"/>
                <a:gd name="connsiteY5583" fmla="*/ 2497207 h 2832735"/>
                <a:gd name="connsiteX5584" fmla="*/ 1881797 w 4562162"/>
                <a:gd name="connsiteY5584" fmla="*/ 2493683 h 2832735"/>
                <a:gd name="connsiteX5585" fmla="*/ 1883111 w 4562162"/>
                <a:gd name="connsiteY5585" fmla="*/ 2492674 h 2832735"/>
                <a:gd name="connsiteX5586" fmla="*/ 1884445 w 4562162"/>
                <a:gd name="connsiteY5586" fmla="*/ 2492273 h 2832735"/>
                <a:gd name="connsiteX5587" fmla="*/ 1887674 w 4562162"/>
                <a:gd name="connsiteY5587" fmla="*/ 2491712 h 2832735"/>
                <a:gd name="connsiteX5588" fmla="*/ 1889998 w 4562162"/>
                <a:gd name="connsiteY5588" fmla="*/ 2490283 h 2832735"/>
                <a:gd name="connsiteX5589" fmla="*/ 1891427 w 4562162"/>
                <a:gd name="connsiteY5589" fmla="*/ 2489626 h 2832735"/>
                <a:gd name="connsiteX5590" fmla="*/ 1895494 w 4562162"/>
                <a:gd name="connsiteY5590" fmla="*/ 2487692 h 2832735"/>
                <a:gd name="connsiteX5591" fmla="*/ 1899189 w 4562162"/>
                <a:gd name="connsiteY5591" fmla="*/ 2487311 h 2832735"/>
                <a:gd name="connsiteX5592" fmla="*/ 1900771 w 4562162"/>
                <a:gd name="connsiteY5592" fmla="*/ 2485768 h 2832735"/>
                <a:gd name="connsiteX5593" fmla="*/ 1902009 w 4562162"/>
                <a:gd name="connsiteY5593" fmla="*/ 2483825 h 2832735"/>
                <a:gd name="connsiteX5594" fmla="*/ 1904086 w 4562162"/>
                <a:gd name="connsiteY5594" fmla="*/ 2483082 h 2832735"/>
                <a:gd name="connsiteX5595" fmla="*/ 1906200 w 4562162"/>
                <a:gd name="connsiteY5595" fmla="*/ 2481396 h 2832735"/>
                <a:gd name="connsiteX5596" fmla="*/ 1908991 w 4562162"/>
                <a:gd name="connsiteY5596" fmla="*/ 2479253 h 2832735"/>
                <a:gd name="connsiteX5597" fmla="*/ 1910086 w 4562162"/>
                <a:gd name="connsiteY5597" fmla="*/ 2478948 h 2832735"/>
                <a:gd name="connsiteX5598" fmla="*/ 1914658 w 4562162"/>
                <a:gd name="connsiteY5598" fmla="*/ 2477700 h 2832735"/>
                <a:gd name="connsiteX5599" fmla="*/ 1916449 w 4562162"/>
                <a:gd name="connsiteY5599" fmla="*/ 2477243 h 2832735"/>
                <a:gd name="connsiteX5600" fmla="*/ 1917525 w 4562162"/>
                <a:gd name="connsiteY5600" fmla="*/ 2476967 h 2832735"/>
                <a:gd name="connsiteX5601" fmla="*/ 1919507 w 4562162"/>
                <a:gd name="connsiteY5601" fmla="*/ 2477053 h 2832735"/>
                <a:gd name="connsiteX5602" fmla="*/ 1920344 w 4562162"/>
                <a:gd name="connsiteY5602" fmla="*/ 2474786 h 2832735"/>
                <a:gd name="connsiteX5603" fmla="*/ 1922354 w 4562162"/>
                <a:gd name="connsiteY5603" fmla="*/ 2473109 h 2832735"/>
                <a:gd name="connsiteX5604" fmla="*/ 1924374 w 4562162"/>
                <a:gd name="connsiteY5604" fmla="*/ 2472547 h 2832735"/>
                <a:gd name="connsiteX5605" fmla="*/ 1925365 w 4562162"/>
                <a:gd name="connsiteY5605" fmla="*/ 2470881 h 2832735"/>
                <a:gd name="connsiteX5606" fmla="*/ 1927298 w 4562162"/>
                <a:gd name="connsiteY5606" fmla="*/ 2468756 h 2832735"/>
                <a:gd name="connsiteX5607" fmla="*/ 1929908 w 4562162"/>
                <a:gd name="connsiteY5607" fmla="*/ 2467575 h 2832735"/>
                <a:gd name="connsiteX5608" fmla="*/ 1933984 w 4562162"/>
                <a:gd name="connsiteY5608" fmla="*/ 2467404 h 2832735"/>
                <a:gd name="connsiteX5609" fmla="*/ 1937928 w 4562162"/>
                <a:gd name="connsiteY5609" fmla="*/ 2467642 h 2832735"/>
                <a:gd name="connsiteX5610" fmla="*/ 1940290 w 4562162"/>
                <a:gd name="connsiteY5610" fmla="*/ 2467280 h 2832735"/>
                <a:gd name="connsiteX5611" fmla="*/ 1942233 w 4562162"/>
                <a:gd name="connsiteY5611" fmla="*/ 2464137 h 2832735"/>
                <a:gd name="connsiteX5612" fmla="*/ 1942605 w 4562162"/>
                <a:gd name="connsiteY5612" fmla="*/ 2462575 h 2832735"/>
                <a:gd name="connsiteX5613" fmla="*/ 1943052 w 4562162"/>
                <a:gd name="connsiteY5613" fmla="*/ 2460984 h 2832735"/>
                <a:gd name="connsiteX5614" fmla="*/ 1944634 w 4562162"/>
                <a:gd name="connsiteY5614" fmla="*/ 2460374 h 2832735"/>
                <a:gd name="connsiteX5615" fmla="*/ 1946538 w 4562162"/>
                <a:gd name="connsiteY5615" fmla="*/ 2462956 h 2832735"/>
                <a:gd name="connsiteX5616" fmla="*/ 1948148 w 4562162"/>
                <a:gd name="connsiteY5616" fmla="*/ 2464556 h 2832735"/>
                <a:gd name="connsiteX5617" fmla="*/ 1950625 w 4562162"/>
                <a:gd name="connsiteY5617" fmla="*/ 2466223 h 2832735"/>
                <a:gd name="connsiteX5618" fmla="*/ 1951901 w 4562162"/>
                <a:gd name="connsiteY5618" fmla="*/ 2467785 h 2832735"/>
                <a:gd name="connsiteX5619" fmla="*/ 1953358 w 4562162"/>
                <a:gd name="connsiteY5619" fmla="*/ 2468004 h 2832735"/>
                <a:gd name="connsiteX5620" fmla="*/ 1954892 w 4562162"/>
                <a:gd name="connsiteY5620" fmla="*/ 2466832 h 2832735"/>
                <a:gd name="connsiteX5621" fmla="*/ 1955978 w 4562162"/>
                <a:gd name="connsiteY5621" fmla="*/ 2463984 h 2832735"/>
                <a:gd name="connsiteX5622" fmla="*/ 1958035 w 4562162"/>
                <a:gd name="connsiteY5622" fmla="*/ 2463546 h 2832735"/>
                <a:gd name="connsiteX5623" fmla="*/ 1960302 w 4562162"/>
                <a:gd name="connsiteY5623" fmla="*/ 2464003 h 2832735"/>
                <a:gd name="connsiteX5624" fmla="*/ 1960902 w 4562162"/>
                <a:gd name="connsiteY5624" fmla="*/ 2465404 h 2832735"/>
                <a:gd name="connsiteX5625" fmla="*/ 1961102 w 4562162"/>
                <a:gd name="connsiteY5625" fmla="*/ 2466766 h 2832735"/>
                <a:gd name="connsiteX5626" fmla="*/ 1962140 w 4562162"/>
                <a:gd name="connsiteY5626" fmla="*/ 2469204 h 2832735"/>
                <a:gd name="connsiteX5627" fmla="*/ 1964636 w 4562162"/>
                <a:gd name="connsiteY5627" fmla="*/ 2471328 h 2832735"/>
                <a:gd name="connsiteX5628" fmla="*/ 1967827 w 4562162"/>
                <a:gd name="connsiteY5628" fmla="*/ 2471223 h 2832735"/>
                <a:gd name="connsiteX5629" fmla="*/ 1969112 w 4562162"/>
                <a:gd name="connsiteY5629" fmla="*/ 2470842 h 2832735"/>
                <a:gd name="connsiteX5630" fmla="*/ 1972218 w 4562162"/>
                <a:gd name="connsiteY5630" fmla="*/ 2471137 h 2832735"/>
                <a:gd name="connsiteX5631" fmla="*/ 1975275 w 4562162"/>
                <a:gd name="connsiteY5631" fmla="*/ 2471595 h 2832735"/>
                <a:gd name="connsiteX5632" fmla="*/ 1978609 w 4562162"/>
                <a:gd name="connsiteY5632" fmla="*/ 2472100 h 2832735"/>
                <a:gd name="connsiteX5633" fmla="*/ 1979580 w 4562162"/>
                <a:gd name="connsiteY5633" fmla="*/ 2472176 h 2832735"/>
                <a:gd name="connsiteX5634" fmla="*/ 1983152 w 4562162"/>
                <a:gd name="connsiteY5634" fmla="*/ 2472433 h 2832735"/>
                <a:gd name="connsiteX5635" fmla="*/ 1988353 w 4562162"/>
                <a:gd name="connsiteY5635" fmla="*/ 2472805 h 2832735"/>
                <a:gd name="connsiteX5636" fmla="*/ 1990639 w 4562162"/>
                <a:gd name="connsiteY5636" fmla="*/ 2472633 h 2832735"/>
                <a:gd name="connsiteX5637" fmla="*/ 1995325 w 4562162"/>
                <a:gd name="connsiteY5637" fmla="*/ 2473319 h 2832735"/>
                <a:gd name="connsiteX5638" fmla="*/ 1996288 w 4562162"/>
                <a:gd name="connsiteY5638" fmla="*/ 2475205 h 2832735"/>
                <a:gd name="connsiteX5639" fmla="*/ 1997154 w 4562162"/>
                <a:gd name="connsiteY5639" fmla="*/ 2479663 h 2832735"/>
                <a:gd name="connsiteX5640" fmla="*/ 1997887 w 4562162"/>
                <a:gd name="connsiteY5640" fmla="*/ 2483901 h 2832735"/>
                <a:gd name="connsiteX5641" fmla="*/ 1998097 w 4562162"/>
                <a:gd name="connsiteY5641" fmla="*/ 2487302 h 2832735"/>
                <a:gd name="connsiteX5642" fmla="*/ 1999316 w 4562162"/>
                <a:gd name="connsiteY5642" fmla="*/ 2489064 h 2832735"/>
                <a:gd name="connsiteX5643" fmla="*/ 2000869 w 4562162"/>
                <a:gd name="connsiteY5643" fmla="*/ 2489644 h 2832735"/>
                <a:gd name="connsiteX5644" fmla="*/ 2001898 w 4562162"/>
                <a:gd name="connsiteY5644" fmla="*/ 2491016 h 2832735"/>
                <a:gd name="connsiteX5645" fmla="*/ 2003698 w 4562162"/>
                <a:gd name="connsiteY5645" fmla="*/ 2492883 h 2832735"/>
                <a:gd name="connsiteX5646" fmla="*/ 2005041 w 4562162"/>
                <a:gd name="connsiteY5646" fmla="*/ 2495550 h 2832735"/>
                <a:gd name="connsiteX5647" fmla="*/ 2006670 w 4562162"/>
                <a:gd name="connsiteY5647" fmla="*/ 2495369 h 2832735"/>
                <a:gd name="connsiteX5648" fmla="*/ 2007803 w 4562162"/>
                <a:gd name="connsiteY5648" fmla="*/ 2494740 h 2832735"/>
                <a:gd name="connsiteX5649" fmla="*/ 2010299 w 4562162"/>
                <a:gd name="connsiteY5649" fmla="*/ 2494540 h 2832735"/>
                <a:gd name="connsiteX5650" fmla="*/ 2013480 w 4562162"/>
                <a:gd name="connsiteY5650" fmla="*/ 2494722 h 2832735"/>
                <a:gd name="connsiteX5651" fmla="*/ 2015690 w 4562162"/>
                <a:gd name="connsiteY5651" fmla="*/ 2496198 h 2832735"/>
                <a:gd name="connsiteX5652" fmla="*/ 2016528 w 4562162"/>
                <a:gd name="connsiteY5652" fmla="*/ 2498131 h 2832735"/>
                <a:gd name="connsiteX5653" fmla="*/ 2018319 w 4562162"/>
                <a:gd name="connsiteY5653" fmla="*/ 2499217 h 2832735"/>
                <a:gd name="connsiteX5654" fmla="*/ 2019776 w 4562162"/>
                <a:gd name="connsiteY5654" fmla="*/ 2498865 h 2832735"/>
                <a:gd name="connsiteX5655" fmla="*/ 2024139 w 4562162"/>
                <a:gd name="connsiteY5655" fmla="*/ 2498855 h 2832735"/>
                <a:gd name="connsiteX5656" fmla="*/ 2025643 w 4562162"/>
                <a:gd name="connsiteY5656" fmla="*/ 2498979 h 2832735"/>
                <a:gd name="connsiteX5657" fmla="*/ 2027139 w 4562162"/>
                <a:gd name="connsiteY5657" fmla="*/ 2500036 h 2832735"/>
                <a:gd name="connsiteX5658" fmla="*/ 2029310 w 4562162"/>
                <a:gd name="connsiteY5658" fmla="*/ 2500217 h 2832735"/>
                <a:gd name="connsiteX5659" fmla="*/ 2030501 w 4562162"/>
                <a:gd name="connsiteY5659" fmla="*/ 2498865 h 2832735"/>
                <a:gd name="connsiteX5660" fmla="*/ 2034264 w 4562162"/>
                <a:gd name="connsiteY5660" fmla="*/ 2497950 h 2832735"/>
                <a:gd name="connsiteX5661" fmla="*/ 2036445 w 4562162"/>
                <a:gd name="connsiteY5661" fmla="*/ 2496017 h 2832735"/>
                <a:gd name="connsiteX5662" fmla="*/ 2038122 w 4562162"/>
                <a:gd name="connsiteY5662" fmla="*/ 2495998 h 2832735"/>
                <a:gd name="connsiteX5663" fmla="*/ 2039388 w 4562162"/>
                <a:gd name="connsiteY5663" fmla="*/ 2496931 h 2832735"/>
                <a:gd name="connsiteX5664" fmla="*/ 2040369 w 4562162"/>
                <a:gd name="connsiteY5664" fmla="*/ 2498198 h 2832735"/>
                <a:gd name="connsiteX5665" fmla="*/ 2041798 w 4562162"/>
                <a:gd name="connsiteY5665" fmla="*/ 2497636 h 2832735"/>
                <a:gd name="connsiteX5666" fmla="*/ 2042579 w 4562162"/>
                <a:gd name="connsiteY5666" fmla="*/ 2496598 h 2832735"/>
                <a:gd name="connsiteX5667" fmla="*/ 2043836 w 4562162"/>
                <a:gd name="connsiteY5667" fmla="*/ 2496598 h 2832735"/>
                <a:gd name="connsiteX5668" fmla="*/ 2045065 w 4562162"/>
                <a:gd name="connsiteY5668" fmla="*/ 2497274 h 2832735"/>
                <a:gd name="connsiteX5669" fmla="*/ 2048218 w 4562162"/>
                <a:gd name="connsiteY5669" fmla="*/ 2498455 h 2832735"/>
                <a:gd name="connsiteX5670" fmla="*/ 2050504 w 4562162"/>
                <a:gd name="connsiteY5670" fmla="*/ 2500646 h 2832735"/>
                <a:gd name="connsiteX5671" fmla="*/ 2052275 w 4562162"/>
                <a:gd name="connsiteY5671" fmla="*/ 2500855 h 2832735"/>
                <a:gd name="connsiteX5672" fmla="*/ 2054552 w 4562162"/>
                <a:gd name="connsiteY5672" fmla="*/ 2500217 h 2832735"/>
                <a:gd name="connsiteX5673" fmla="*/ 2055600 w 4562162"/>
                <a:gd name="connsiteY5673" fmla="*/ 2499922 h 2832735"/>
                <a:gd name="connsiteX5674" fmla="*/ 2056600 w 4562162"/>
                <a:gd name="connsiteY5674" fmla="*/ 2501008 h 2832735"/>
                <a:gd name="connsiteX5675" fmla="*/ 2058067 w 4562162"/>
                <a:gd name="connsiteY5675" fmla="*/ 2501598 h 2832735"/>
                <a:gd name="connsiteX5676" fmla="*/ 2059181 w 4562162"/>
                <a:gd name="connsiteY5676" fmla="*/ 2500798 h 2832735"/>
                <a:gd name="connsiteX5677" fmla="*/ 2061096 w 4562162"/>
                <a:gd name="connsiteY5677" fmla="*/ 2500227 h 2832735"/>
                <a:gd name="connsiteX5678" fmla="*/ 2068420 w 4562162"/>
                <a:gd name="connsiteY5678" fmla="*/ 2501418 h 2832735"/>
                <a:gd name="connsiteX5679" fmla="*/ 2070116 w 4562162"/>
                <a:gd name="connsiteY5679" fmla="*/ 2503599 h 2832735"/>
                <a:gd name="connsiteX5680" fmla="*/ 2071421 w 4562162"/>
                <a:gd name="connsiteY5680" fmla="*/ 2504628 h 2832735"/>
                <a:gd name="connsiteX5681" fmla="*/ 2072468 w 4562162"/>
                <a:gd name="connsiteY5681" fmla="*/ 2506418 h 2832735"/>
                <a:gd name="connsiteX5682" fmla="*/ 2074373 w 4562162"/>
                <a:gd name="connsiteY5682" fmla="*/ 2507695 h 2832735"/>
                <a:gd name="connsiteX5683" fmla="*/ 2078421 w 4562162"/>
                <a:gd name="connsiteY5683" fmla="*/ 2507256 h 2832735"/>
                <a:gd name="connsiteX5684" fmla="*/ 2079984 w 4562162"/>
                <a:gd name="connsiteY5684" fmla="*/ 2505951 h 2832735"/>
                <a:gd name="connsiteX5685" fmla="*/ 2083260 w 4562162"/>
                <a:gd name="connsiteY5685" fmla="*/ 2503056 h 2832735"/>
                <a:gd name="connsiteX5686" fmla="*/ 2084565 w 4562162"/>
                <a:gd name="connsiteY5686" fmla="*/ 2500227 h 2832735"/>
                <a:gd name="connsiteX5687" fmla="*/ 2086213 w 4562162"/>
                <a:gd name="connsiteY5687" fmla="*/ 2499313 h 2832735"/>
                <a:gd name="connsiteX5688" fmla="*/ 2088070 w 4562162"/>
                <a:gd name="connsiteY5688" fmla="*/ 2498855 h 2832735"/>
                <a:gd name="connsiteX5689" fmla="*/ 2089813 w 4562162"/>
                <a:gd name="connsiteY5689" fmla="*/ 2498855 h 2832735"/>
                <a:gd name="connsiteX5690" fmla="*/ 2091633 w 4562162"/>
                <a:gd name="connsiteY5690" fmla="*/ 2498760 h 2832735"/>
                <a:gd name="connsiteX5691" fmla="*/ 2093843 w 4562162"/>
                <a:gd name="connsiteY5691" fmla="*/ 2496684 h 2832735"/>
                <a:gd name="connsiteX5692" fmla="*/ 2095633 w 4562162"/>
                <a:gd name="connsiteY5692" fmla="*/ 2495960 h 2832735"/>
                <a:gd name="connsiteX5693" fmla="*/ 2098291 w 4562162"/>
                <a:gd name="connsiteY5693" fmla="*/ 2493321 h 2832735"/>
                <a:gd name="connsiteX5694" fmla="*/ 2098786 w 4562162"/>
                <a:gd name="connsiteY5694" fmla="*/ 2492131 h 2832735"/>
                <a:gd name="connsiteX5695" fmla="*/ 2100081 w 4562162"/>
                <a:gd name="connsiteY5695" fmla="*/ 2489054 h 2832735"/>
                <a:gd name="connsiteX5696" fmla="*/ 2100882 w 4562162"/>
                <a:gd name="connsiteY5696" fmla="*/ 2487092 h 2832735"/>
                <a:gd name="connsiteX5697" fmla="*/ 2102225 w 4562162"/>
                <a:gd name="connsiteY5697" fmla="*/ 2483968 h 2832735"/>
                <a:gd name="connsiteX5698" fmla="*/ 2102949 w 4562162"/>
                <a:gd name="connsiteY5698" fmla="*/ 2478929 h 2832735"/>
                <a:gd name="connsiteX5699" fmla="*/ 2103358 w 4562162"/>
                <a:gd name="connsiteY5699" fmla="*/ 2476253 h 2832735"/>
                <a:gd name="connsiteX5700" fmla="*/ 2103005 w 4562162"/>
                <a:gd name="connsiteY5700" fmla="*/ 2474309 h 2832735"/>
                <a:gd name="connsiteX5701" fmla="*/ 2101434 w 4562162"/>
                <a:gd name="connsiteY5701" fmla="*/ 2473309 h 2832735"/>
                <a:gd name="connsiteX5702" fmla="*/ 2099415 w 4562162"/>
                <a:gd name="connsiteY5702" fmla="*/ 2472833 h 2832735"/>
                <a:gd name="connsiteX5703" fmla="*/ 2097643 w 4562162"/>
                <a:gd name="connsiteY5703" fmla="*/ 2471347 h 2832735"/>
                <a:gd name="connsiteX5704" fmla="*/ 2096329 w 4562162"/>
                <a:gd name="connsiteY5704" fmla="*/ 2469633 h 2832735"/>
                <a:gd name="connsiteX5705" fmla="*/ 2095557 w 4562162"/>
                <a:gd name="connsiteY5705" fmla="*/ 2467223 h 2832735"/>
                <a:gd name="connsiteX5706" fmla="*/ 2094519 w 4562162"/>
                <a:gd name="connsiteY5706" fmla="*/ 2464394 h 2832735"/>
                <a:gd name="connsiteX5707" fmla="*/ 2094576 w 4562162"/>
                <a:gd name="connsiteY5707" fmla="*/ 2462346 h 2832735"/>
                <a:gd name="connsiteX5708" fmla="*/ 2094281 w 4562162"/>
                <a:gd name="connsiteY5708" fmla="*/ 2460765 h 2832735"/>
                <a:gd name="connsiteX5709" fmla="*/ 2093395 w 4562162"/>
                <a:gd name="connsiteY5709" fmla="*/ 2459412 h 2832735"/>
                <a:gd name="connsiteX5710" fmla="*/ 2091690 w 4562162"/>
                <a:gd name="connsiteY5710" fmla="*/ 2457031 h 2832735"/>
                <a:gd name="connsiteX5711" fmla="*/ 2090861 w 4562162"/>
                <a:gd name="connsiteY5711" fmla="*/ 2455259 h 2832735"/>
                <a:gd name="connsiteX5712" fmla="*/ 2091138 w 4562162"/>
                <a:gd name="connsiteY5712" fmla="*/ 2452449 h 2832735"/>
                <a:gd name="connsiteX5713" fmla="*/ 2093147 w 4562162"/>
                <a:gd name="connsiteY5713" fmla="*/ 2447630 h 2832735"/>
                <a:gd name="connsiteX5714" fmla="*/ 2093338 w 4562162"/>
                <a:gd name="connsiteY5714" fmla="*/ 2445391 h 2832735"/>
                <a:gd name="connsiteX5715" fmla="*/ 2093586 w 4562162"/>
                <a:gd name="connsiteY5715" fmla="*/ 2444001 h 2832735"/>
                <a:gd name="connsiteX5716" fmla="*/ 2093471 w 4562162"/>
                <a:gd name="connsiteY5716" fmla="*/ 2442734 h 2832735"/>
                <a:gd name="connsiteX5717" fmla="*/ 2094100 w 4562162"/>
                <a:gd name="connsiteY5717" fmla="*/ 2439839 h 2832735"/>
                <a:gd name="connsiteX5718" fmla="*/ 2095233 w 4562162"/>
                <a:gd name="connsiteY5718" fmla="*/ 2438619 h 2832735"/>
                <a:gd name="connsiteX5719" fmla="*/ 2096528 w 4562162"/>
                <a:gd name="connsiteY5719" fmla="*/ 2435504 h 2832735"/>
                <a:gd name="connsiteX5720" fmla="*/ 2098281 w 4562162"/>
                <a:gd name="connsiteY5720" fmla="*/ 2434066 h 2832735"/>
                <a:gd name="connsiteX5721" fmla="*/ 2100463 w 4562162"/>
                <a:gd name="connsiteY5721" fmla="*/ 2433971 h 2832735"/>
                <a:gd name="connsiteX5722" fmla="*/ 2101406 w 4562162"/>
                <a:gd name="connsiteY5722" fmla="*/ 2433123 h 2832735"/>
                <a:gd name="connsiteX5723" fmla="*/ 2101872 w 4562162"/>
                <a:gd name="connsiteY5723" fmla="*/ 2429999 h 2832735"/>
                <a:gd name="connsiteX5724" fmla="*/ 2102920 w 4562162"/>
                <a:gd name="connsiteY5724" fmla="*/ 2427589 h 2832735"/>
                <a:gd name="connsiteX5725" fmla="*/ 2103625 w 4562162"/>
                <a:gd name="connsiteY5725" fmla="*/ 2425875 h 2832735"/>
                <a:gd name="connsiteX5726" fmla="*/ 2104958 w 4562162"/>
                <a:gd name="connsiteY5726" fmla="*/ 2424017 h 2832735"/>
                <a:gd name="connsiteX5727" fmla="*/ 2112654 w 4562162"/>
                <a:gd name="connsiteY5727" fmla="*/ 2420417 h 2832735"/>
                <a:gd name="connsiteX5728" fmla="*/ 2115845 w 4562162"/>
                <a:gd name="connsiteY5728" fmla="*/ 2415931 h 2832735"/>
                <a:gd name="connsiteX5729" fmla="*/ 2116979 w 4562162"/>
                <a:gd name="connsiteY5729" fmla="*/ 2413664 h 2832735"/>
                <a:gd name="connsiteX5730" fmla="*/ 2118217 w 4562162"/>
                <a:gd name="connsiteY5730" fmla="*/ 2408787 h 2832735"/>
                <a:gd name="connsiteX5731" fmla="*/ 2119408 w 4562162"/>
                <a:gd name="connsiteY5731" fmla="*/ 2406739 h 2832735"/>
                <a:gd name="connsiteX5732" fmla="*/ 2121141 w 4562162"/>
                <a:gd name="connsiteY5732" fmla="*/ 2407415 h 2832735"/>
                <a:gd name="connsiteX5733" fmla="*/ 2123180 w 4562162"/>
                <a:gd name="connsiteY5733" fmla="*/ 2410292 h 2832735"/>
                <a:gd name="connsiteX5734" fmla="*/ 2124704 w 4562162"/>
                <a:gd name="connsiteY5734" fmla="*/ 2410321 h 2832735"/>
                <a:gd name="connsiteX5735" fmla="*/ 2126970 w 4562162"/>
                <a:gd name="connsiteY5735" fmla="*/ 2411883 h 2832735"/>
                <a:gd name="connsiteX5736" fmla="*/ 2133143 w 4562162"/>
                <a:gd name="connsiteY5736" fmla="*/ 2415140 h 2832735"/>
                <a:gd name="connsiteX5737" fmla="*/ 2136495 w 4562162"/>
                <a:gd name="connsiteY5737" fmla="*/ 2416159 h 2832735"/>
                <a:gd name="connsiteX5738" fmla="*/ 2138648 w 4562162"/>
                <a:gd name="connsiteY5738" fmla="*/ 2416474 h 2832735"/>
                <a:gd name="connsiteX5739" fmla="*/ 2141496 w 4562162"/>
                <a:gd name="connsiteY5739" fmla="*/ 2417379 h 2832735"/>
                <a:gd name="connsiteX5740" fmla="*/ 2143325 w 4562162"/>
                <a:gd name="connsiteY5740" fmla="*/ 2419283 h 2832735"/>
                <a:gd name="connsiteX5741" fmla="*/ 2146897 w 4562162"/>
                <a:gd name="connsiteY5741" fmla="*/ 2422389 h 2832735"/>
                <a:gd name="connsiteX5742" fmla="*/ 2149917 w 4562162"/>
                <a:gd name="connsiteY5742" fmla="*/ 2423179 h 2832735"/>
                <a:gd name="connsiteX5743" fmla="*/ 2155155 w 4562162"/>
                <a:gd name="connsiteY5743" fmla="*/ 2423494 h 2832735"/>
                <a:gd name="connsiteX5744" fmla="*/ 2161527 w 4562162"/>
                <a:gd name="connsiteY5744" fmla="*/ 2423655 h 2832735"/>
                <a:gd name="connsiteX5745" fmla="*/ 2163327 w 4562162"/>
                <a:gd name="connsiteY5745" fmla="*/ 2424198 h 2832735"/>
                <a:gd name="connsiteX5746" fmla="*/ 2167985 w 4562162"/>
                <a:gd name="connsiteY5746" fmla="*/ 2426427 h 2832735"/>
                <a:gd name="connsiteX5747" fmla="*/ 2173148 w 4562162"/>
                <a:gd name="connsiteY5747" fmla="*/ 2428885 h 2832735"/>
                <a:gd name="connsiteX5748" fmla="*/ 2178006 w 4562162"/>
                <a:gd name="connsiteY5748" fmla="*/ 2431085 h 2832735"/>
                <a:gd name="connsiteX5749" fmla="*/ 2181692 w 4562162"/>
                <a:gd name="connsiteY5749" fmla="*/ 2432790 h 2832735"/>
                <a:gd name="connsiteX5750" fmla="*/ 2183873 w 4562162"/>
                <a:gd name="connsiteY5750" fmla="*/ 2434438 h 2832735"/>
                <a:gd name="connsiteX5751" fmla="*/ 2185921 w 4562162"/>
                <a:gd name="connsiteY5751" fmla="*/ 2435381 h 2832735"/>
                <a:gd name="connsiteX5752" fmla="*/ 2188140 w 4562162"/>
                <a:gd name="connsiteY5752" fmla="*/ 2434581 h 2832735"/>
                <a:gd name="connsiteX5753" fmla="*/ 2190988 w 4562162"/>
                <a:gd name="connsiteY5753" fmla="*/ 2434762 h 2832735"/>
                <a:gd name="connsiteX5754" fmla="*/ 2197675 w 4562162"/>
                <a:gd name="connsiteY5754" fmla="*/ 2436743 h 2832735"/>
                <a:gd name="connsiteX5755" fmla="*/ 2201904 w 4562162"/>
                <a:gd name="connsiteY5755" fmla="*/ 2438400 h 2832735"/>
                <a:gd name="connsiteX5756" fmla="*/ 2205438 w 4562162"/>
                <a:gd name="connsiteY5756" fmla="*/ 2439629 h 2832735"/>
                <a:gd name="connsiteX5757" fmla="*/ 2206618 w 4562162"/>
                <a:gd name="connsiteY5757" fmla="*/ 2441324 h 2832735"/>
                <a:gd name="connsiteX5758" fmla="*/ 2206733 w 4562162"/>
                <a:gd name="connsiteY5758" fmla="*/ 2443582 h 2832735"/>
                <a:gd name="connsiteX5759" fmla="*/ 2206257 w 4562162"/>
                <a:gd name="connsiteY5759" fmla="*/ 2445487 h 2832735"/>
                <a:gd name="connsiteX5760" fmla="*/ 2206514 w 4562162"/>
                <a:gd name="connsiteY5760" fmla="*/ 2450097 h 2832735"/>
                <a:gd name="connsiteX5761" fmla="*/ 2207647 w 4562162"/>
                <a:gd name="connsiteY5761" fmla="*/ 2452507 h 2832735"/>
                <a:gd name="connsiteX5762" fmla="*/ 2208067 w 4562162"/>
                <a:gd name="connsiteY5762" fmla="*/ 2455745 h 2832735"/>
                <a:gd name="connsiteX5763" fmla="*/ 2208495 w 4562162"/>
                <a:gd name="connsiteY5763" fmla="*/ 2458822 h 2832735"/>
                <a:gd name="connsiteX5764" fmla="*/ 2208200 w 4562162"/>
                <a:gd name="connsiteY5764" fmla="*/ 2461860 h 2832735"/>
                <a:gd name="connsiteX5765" fmla="*/ 2208743 w 4562162"/>
                <a:gd name="connsiteY5765" fmla="*/ 2463470 h 2832735"/>
                <a:gd name="connsiteX5766" fmla="*/ 2209848 w 4562162"/>
                <a:gd name="connsiteY5766" fmla="*/ 2464422 h 2832735"/>
                <a:gd name="connsiteX5767" fmla="*/ 2210915 w 4562162"/>
                <a:gd name="connsiteY5767" fmla="*/ 2466537 h 2832735"/>
                <a:gd name="connsiteX5768" fmla="*/ 2210562 w 4562162"/>
                <a:gd name="connsiteY5768" fmla="*/ 2468766 h 2832735"/>
                <a:gd name="connsiteX5769" fmla="*/ 2210086 w 4562162"/>
                <a:gd name="connsiteY5769" fmla="*/ 2470061 h 2832735"/>
                <a:gd name="connsiteX5770" fmla="*/ 2210162 w 4562162"/>
                <a:gd name="connsiteY5770" fmla="*/ 2472147 h 2832735"/>
                <a:gd name="connsiteX5771" fmla="*/ 2211448 w 4562162"/>
                <a:gd name="connsiteY5771" fmla="*/ 2473862 h 2832735"/>
                <a:gd name="connsiteX5772" fmla="*/ 2213334 w 4562162"/>
                <a:gd name="connsiteY5772" fmla="*/ 2474195 h 2832735"/>
                <a:gd name="connsiteX5773" fmla="*/ 2215000 w 4562162"/>
                <a:gd name="connsiteY5773" fmla="*/ 2474633 h 2832735"/>
                <a:gd name="connsiteX5774" fmla="*/ 2217058 w 4562162"/>
                <a:gd name="connsiteY5774" fmla="*/ 2477329 h 2832735"/>
                <a:gd name="connsiteX5775" fmla="*/ 2220725 w 4562162"/>
                <a:gd name="connsiteY5775" fmla="*/ 2480434 h 2832735"/>
                <a:gd name="connsiteX5776" fmla="*/ 2222916 w 4562162"/>
                <a:gd name="connsiteY5776" fmla="*/ 2481301 h 2832735"/>
                <a:gd name="connsiteX5777" fmla="*/ 2225440 w 4562162"/>
                <a:gd name="connsiteY5777" fmla="*/ 2482691 h 2832735"/>
                <a:gd name="connsiteX5778" fmla="*/ 2230250 w 4562162"/>
                <a:gd name="connsiteY5778" fmla="*/ 2484054 h 2832735"/>
                <a:gd name="connsiteX5779" fmla="*/ 2233517 w 4562162"/>
                <a:gd name="connsiteY5779" fmla="*/ 2484463 h 2832735"/>
                <a:gd name="connsiteX5780" fmla="*/ 2235441 w 4562162"/>
                <a:gd name="connsiteY5780" fmla="*/ 2485568 h 2832735"/>
                <a:gd name="connsiteX5781" fmla="*/ 2237327 w 4562162"/>
                <a:gd name="connsiteY5781" fmla="*/ 2488235 h 2832735"/>
                <a:gd name="connsiteX5782" fmla="*/ 2240451 w 4562162"/>
                <a:gd name="connsiteY5782" fmla="*/ 2488787 h 2832735"/>
                <a:gd name="connsiteX5783" fmla="*/ 2242452 w 4562162"/>
                <a:gd name="connsiteY5783" fmla="*/ 2489711 h 2832735"/>
                <a:gd name="connsiteX5784" fmla="*/ 2246110 w 4562162"/>
                <a:gd name="connsiteY5784" fmla="*/ 2490807 h 2832735"/>
                <a:gd name="connsiteX5785" fmla="*/ 2248529 w 4562162"/>
                <a:gd name="connsiteY5785" fmla="*/ 2490178 h 2832735"/>
                <a:gd name="connsiteX5786" fmla="*/ 2250653 w 4562162"/>
                <a:gd name="connsiteY5786" fmla="*/ 2489254 h 2832735"/>
                <a:gd name="connsiteX5787" fmla="*/ 2252072 w 4562162"/>
                <a:gd name="connsiteY5787" fmla="*/ 2489435 h 2832735"/>
                <a:gd name="connsiteX5788" fmla="*/ 2254815 w 4562162"/>
                <a:gd name="connsiteY5788" fmla="*/ 2490035 h 2832735"/>
                <a:gd name="connsiteX5789" fmla="*/ 2258025 w 4562162"/>
                <a:gd name="connsiteY5789" fmla="*/ 2490159 h 2832735"/>
                <a:gd name="connsiteX5790" fmla="*/ 2260721 w 4562162"/>
                <a:gd name="connsiteY5790" fmla="*/ 2489530 h 2832735"/>
                <a:gd name="connsiteX5791" fmla="*/ 2262873 w 4562162"/>
                <a:gd name="connsiteY5791" fmla="*/ 2487654 h 2832735"/>
                <a:gd name="connsiteX5792" fmla="*/ 2265388 w 4562162"/>
                <a:gd name="connsiteY5792" fmla="*/ 2485120 h 2832735"/>
                <a:gd name="connsiteX5793" fmla="*/ 2268388 w 4562162"/>
                <a:gd name="connsiteY5793" fmla="*/ 2483834 h 2832735"/>
                <a:gd name="connsiteX5794" fmla="*/ 2271865 w 4562162"/>
                <a:gd name="connsiteY5794" fmla="*/ 2483377 h 2832735"/>
                <a:gd name="connsiteX5795" fmla="*/ 2274246 w 4562162"/>
                <a:gd name="connsiteY5795" fmla="*/ 2482348 h 2832735"/>
                <a:gd name="connsiteX5796" fmla="*/ 2282038 w 4562162"/>
                <a:gd name="connsiteY5796" fmla="*/ 2480634 h 2832735"/>
                <a:gd name="connsiteX5797" fmla="*/ 2285181 w 4562162"/>
                <a:gd name="connsiteY5797" fmla="*/ 2480339 h 2832735"/>
                <a:gd name="connsiteX5798" fmla="*/ 2287619 w 4562162"/>
                <a:gd name="connsiteY5798" fmla="*/ 2478681 h 2832735"/>
                <a:gd name="connsiteX5799" fmla="*/ 2289781 w 4562162"/>
                <a:gd name="connsiteY5799" fmla="*/ 2477386 h 2832735"/>
                <a:gd name="connsiteX5800" fmla="*/ 2292906 w 4562162"/>
                <a:gd name="connsiteY5800" fmla="*/ 2476824 h 2832735"/>
                <a:gd name="connsiteX5801" fmla="*/ 2297125 w 4562162"/>
                <a:gd name="connsiteY5801" fmla="*/ 2478186 h 2832735"/>
                <a:gd name="connsiteX5802" fmla="*/ 2301164 w 4562162"/>
                <a:gd name="connsiteY5802" fmla="*/ 2479320 h 2832735"/>
                <a:gd name="connsiteX5803" fmla="*/ 2306050 w 4562162"/>
                <a:gd name="connsiteY5803" fmla="*/ 2479691 h 2832735"/>
                <a:gd name="connsiteX5804" fmla="*/ 2309298 w 4562162"/>
                <a:gd name="connsiteY5804" fmla="*/ 2481253 h 2832735"/>
                <a:gd name="connsiteX5805" fmla="*/ 2311594 w 4562162"/>
                <a:gd name="connsiteY5805" fmla="*/ 2482730 h 2832735"/>
                <a:gd name="connsiteX5806" fmla="*/ 2315213 w 4562162"/>
                <a:gd name="connsiteY5806" fmla="*/ 2483901 h 2832735"/>
                <a:gd name="connsiteX5807" fmla="*/ 2319233 w 4562162"/>
                <a:gd name="connsiteY5807" fmla="*/ 2483358 h 2832735"/>
                <a:gd name="connsiteX5808" fmla="*/ 2324748 w 4562162"/>
                <a:gd name="connsiteY5808" fmla="*/ 2482891 h 2832735"/>
                <a:gd name="connsiteX5809" fmla="*/ 2328396 w 4562162"/>
                <a:gd name="connsiteY5809" fmla="*/ 2483568 h 2832735"/>
                <a:gd name="connsiteX5810" fmla="*/ 2332206 w 4562162"/>
                <a:gd name="connsiteY5810" fmla="*/ 2486254 h 2832735"/>
                <a:gd name="connsiteX5811" fmla="*/ 2334549 w 4562162"/>
                <a:gd name="connsiteY5811" fmla="*/ 2488406 h 2832735"/>
                <a:gd name="connsiteX5812" fmla="*/ 2337187 w 4562162"/>
                <a:gd name="connsiteY5812" fmla="*/ 2492988 h 2832735"/>
                <a:gd name="connsiteX5813" fmla="*/ 2339940 w 4562162"/>
                <a:gd name="connsiteY5813" fmla="*/ 2495207 h 2832735"/>
                <a:gd name="connsiteX5814" fmla="*/ 2342350 w 4562162"/>
                <a:gd name="connsiteY5814" fmla="*/ 2497017 h 2832735"/>
                <a:gd name="connsiteX5815" fmla="*/ 2345388 w 4562162"/>
                <a:gd name="connsiteY5815" fmla="*/ 2497131 h 2832735"/>
                <a:gd name="connsiteX5816" fmla="*/ 2352980 w 4562162"/>
                <a:gd name="connsiteY5816" fmla="*/ 2497274 h 2832735"/>
                <a:gd name="connsiteX5817" fmla="*/ 2357152 w 4562162"/>
                <a:gd name="connsiteY5817" fmla="*/ 2498236 h 2832735"/>
                <a:gd name="connsiteX5818" fmla="*/ 2360619 w 4562162"/>
                <a:gd name="connsiteY5818" fmla="*/ 2498741 h 2832735"/>
                <a:gd name="connsiteX5819" fmla="*/ 2361447 w 4562162"/>
                <a:gd name="connsiteY5819" fmla="*/ 2499703 h 2832735"/>
                <a:gd name="connsiteX5820" fmla="*/ 2361105 w 4562162"/>
                <a:gd name="connsiteY5820" fmla="*/ 2502837 h 2832735"/>
                <a:gd name="connsiteX5821" fmla="*/ 2361209 w 4562162"/>
                <a:gd name="connsiteY5821" fmla="*/ 2507304 h 2832735"/>
                <a:gd name="connsiteX5822" fmla="*/ 2361162 w 4562162"/>
                <a:gd name="connsiteY5822" fmla="*/ 2509352 h 2832735"/>
                <a:gd name="connsiteX5823" fmla="*/ 2361924 w 4562162"/>
                <a:gd name="connsiteY5823" fmla="*/ 2510895 h 2832735"/>
                <a:gd name="connsiteX5824" fmla="*/ 2363105 w 4562162"/>
                <a:gd name="connsiteY5824" fmla="*/ 2511171 h 2832735"/>
                <a:gd name="connsiteX5825" fmla="*/ 2363743 w 4562162"/>
                <a:gd name="connsiteY5825" fmla="*/ 2513352 h 2832735"/>
                <a:gd name="connsiteX5826" fmla="*/ 2365467 w 4562162"/>
                <a:gd name="connsiteY5826" fmla="*/ 2514638 h 2832735"/>
                <a:gd name="connsiteX5827" fmla="*/ 2368543 w 4562162"/>
                <a:gd name="connsiteY5827" fmla="*/ 2516191 h 2832735"/>
                <a:gd name="connsiteX5828" fmla="*/ 2373725 w 4562162"/>
                <a:gd name="connsiteY5828" fmla="*/ 2521458 h 2832735"/>
                <a:gd name="connsiteX5829" fmla="*/ 2376811 w 4562162"/>
                <a:gd name="connsiteY5829" fmla="*/ 2523706 h 2832735"/>
                <a:gd name="connsiteX5830" fmla="*/ 2379250 w 4562162"/>
                <a:gd name="connsiteY5830" fmla="*/ 2524468 h 2832735"/>
                <a:gd name="connsiteX5831" fmla="*/ 2382441 w 4562162"/>
                <a:gd name="connsiteY5831" fmla="*/ 2523944 h 2832735"/>
                <a:gd name="connsiteX5832" fmla="*/ 2387432 w 4562162"/>
                <a:gd name="connsiteY5832" fmla="*/ 2523954 h 2832735"/>
                <a:gd name="connsiteX5833" fmla="*/ 2395899 w 4562162"/>
                <a:gd name="connsiteY5833" fmla="*/ 2523973 h 2832735"/>
                <a:gd name="connsiteX5834" fmla="*/ 2401700 w 4562162"/>
                <a:gd name="connsiteY5834" fmla="*/ 2525554 h 2832735"/>
                <a:gd name="connsiteX5835" fmla="*/ 2403710 w 4562162"/>
                <a:gd name="connsiteY5835" fmla="*/ 2526630 h 2832735"/>
                <a:gd name="connsiteX5836" fmla="*/ 2409634 w 4562162"/>
                <a:gd name="connsiteY5836" fmla="*/ 2527878 h 2832735"/>
                <a:gd name="connsiteX5837" fmla="*/ 2416159 w 4562162"/>
                <a:gd name="connsiteY5837" fmla="*/ 2529250 h 2832735"/>
                <a:gd name="connsiteX5838" fmla="*/ 2421655 w 4562162"/>
                <a:gd name="connsiteY5838" fmla="*/ 2530688 h 2832735"/>
                <a:gd name="connsiteX5839" fmla="*/ 2424903 w 4562162"/>
                <a:gd name="connsiteY5839" fmla="*/ 2528830 h 2832735"/>
                <a:gd name="connsiteX5840" fmla="*/ 2427751 w 4562162"/>
                <a:gd name="connsiteY5840" fmla="*/ 2528659 h 2832735"/>
                <a:gd name="connsiteX5841" fmla="*/ 2430466 w 4562162"/>
                <a:gd name="connsiteY5841" fmla="*/ 2530002 h 2832735"/>
                <a:gd name="connsiteX5842" fmla="*/ 2433180 w 4562162"/>
                <a:gd name="connsiteY5842" fmla="*/ 2532021 h 2832735"/>
                <a:gd name="connsiteX5843" fmla="*/ 2435285 w 4562162"/>
                <a:gd name="connsiteY5843" fmla="*/ 2531802 h 2832735"/>
                <a:gd name="connsiteX5844" fmla="*/ 2438438 w 4562162"/>
                <a:gd name="connsiteY5844" fmla="*/ 2530859 h 2832735"/>
                <a:gd name="connsiteX5845" fmla="*/ 2448506 w 4562162"/>
                <a:gd name="connsiteY5845" fmla="*/ 2525221 h 2832735"/>
                <a:gd name="connsiteX5846" fmla="*/ 2452040 w 4562162"/>
                <a:gd name="connsiteY5846" fmla="*/ 2523106 h 2832735"/>
                <a:gd name="connsiteX5847" fmla="*/ 2454516 w 4562162"/>
                <a:gd name="connsiteY5847" fmla="*/ 2523649 h 2832735"/>
                <a:gd name="connsiteX5848" fmla="*/ 2456726 w 4562162"/>
                <a:gd name="connsiteY5848" fmla="*/ 2522897 h 2832735"/>
                <a:gd name="connsiteX5849" fmla="*/ 2458412 w 4562162"/>
                <a:gd name="connsiteY5849" fmla="*/ 2522258 h 2832735"/>
                <a:gd name="connsiteX5850" fmla="*/ 2462708 w 4562162"/>
                <a:gd name="connsiteY5850" fmla="*/ 2521382 h 2832735"/>
                <a:gd name="connsiteX5851" fmla="*/ 2465318 w 4562162"/>
                <a:gd name="connsiteY5851" fmla="*/ 2521144 h 2832735"/>
                <a:gd name="connsiteX5852" fmla="*/ 2468013 w 4562162"/>
                <a:gd name="connsiteY5852" fmla="*/ 2520639 h 2832735"/>
                <a:gd name="connsiteX5853" fmla="*/ 2471899 w 4562162"/>
                <a:gd name="connsiteY5853" fmla="*/ 2520296 h 2832735"/>
                <a:gd name="connsiteX5854" fmla="*/ 2479796 w 4562162"/>
                <a:gd name="connsiteY5854" fmla="*/ 2516591 h 2832735"/>
                <a:gd name="connsiteX5855" fmla="*/ 2482996 w 4562162"/>
                <a:gd name="connsiteY5855" fmla="*/ 2515867 h 2832735"/>
                <a:gd name="connsiteX5856" fmla="*/ 2488406 w 4562162"/>
                <a:gd name="connsiteY5856" fmla="*/ 2516896 h 2832735"/>
                <a:gd name="connsiteX5857" fmla="*/ 2491321 w 4562162"/>
                <a:gd name="connsiteY5857" fmla="*/ 2516229 h 2832735"/>
                <a:gd name="connsiteX5858" fmla="*/ 2494226 w 4562162"/>
                <a:gd name="connsiteY5858" fmla="*/ 2514353 h 2832735"/>
                <a:gd name="connsiteX5859" fmla="*/ 2497988 w 4562162"/>
                <a:gd name="connsiteY5859" fmla="*/ 2512419 h 2832735"/>
                <a:gd name="connsiteX5860" fmla="*/ 2498970 w 4562162"/>
                <a:gd name="connsiteY5860" fmla="*/ 2509276 h 2832735"/>
                <a:gd name="connsiteX5861" fmla="*/ 2500893 w 4562162"/>
                <a:gd name="connsiteY5861" fmla="*/ 2504951 h 2832735"/>
                <a:gd name="connsiteX5862" fmla="*/ 2505047 w 4562162"/>
                <a:gd name="connsiteY5862" fmla="*/ 2501770 h 2832735"/>
                <a:gd name="connsiteX5863" fmla="*/ 2508419 w 4562162"/>
                <a:gd name="connsiteY5863" fmla="*/ 2498989 h 2832735"/>
                <a:gd name="connsiteX5864" fmla="*/ 2511857 w 4562162"/>
                <a:gd name="connsiteY5864" fmla="*/ 2496274 h 2832735"/>
                <a:gd name="connsiteX5865" fmla="*/ 2516076 w 4562162"/>
                <a:gd name="connsiteY5865" fmla="*/ 2494017 h 2832735"/>
                <a:gd name="connsiteX5866" fmla="*/ 2520058 w 4562162"/>
                <a:gd name="connsiteY5866" fmla="*/ 2492369 h 2832735"/>
                <a:gd name="connsiteX5867" fmla="*/ 2525125 w 4562162"/>
                <a:gd name="connsiteY5867" fmla="*/ 2488054 h 2832735"/>
                <a:gd name="connsiteX5868" fmla="*/ 2529164 w 4562162"/>
                <a:gd name="connsiteY5868" fmla="*/ 2485873 h 2832735"/>
                <a:gd name="connsiteX5869" fmla="*/ 2531174 w 4562162"/>
                <a:gd name="connsiteY5869" fmla="*/ 2485158 h 2832735"/>
                <a:gd name="connsiteX5870" fmla="*/ 2533564 w 4562162"/>
                <a:gd name="connsiteY5870" fmla="*/ 2485949 h 2832735"/>
                <a:gd name="connsiteX5871" fmla="*/ 2538041 w 4562162"/>
                <a:gd name="connsiteY5871" fmla="*/ 2486530 h 2832735"/>
                <a:gd name="connsiteX5872" fmla="*/ 2541279 w 4562162"/>
                <a:gd name="connsiteY5872" fmla="*/ 2486349 h 2832735"/>
                <a:gd name="connsiteX5873" fmla="*/ 2543099 w 4562162"/>
                <a:gd name="connsiteY5873" fmla="*/ 2486854 h 2832735"/>
                <a:gd name="connsiteX5874" fmla="*/ 2546747 w 4562162"/>
                <a:gd name="connsiteY5874" fmla="*/ 2488959 h 2832735"/>
                <a:gd name="connsiteX5875" fmla="*/ 2550061 w 4562162"/>
                <a:gd name="connsiteY5875" fmla="*/ 2490807 h 2832735"/>
                <a:gd name="connsiteX5876" fmla="*/ 2552595 w 4562162"/>
                <a:gd name="connsiteY5876" fmla="*/ 2494102 h 2832735"/>
                <a:gd name="connsiteX5877" fmla="*/ 2557310 w 4562162"/>
                <a:gd name="connsiteY5877" fmla="*/ 2498684 h 2832735"/>
                <a:gd name="connsiteX5878" fmla="*/ 2559729 w 4562162"/>
                <a:gd name="connsiteY5878" fmla="*/ 2500217 h 2832735"/>
                <a:gd name="connsiteX5879" fmla="*/ 2561454 w 4562162"/>
                <a:gd name="connsiteY5879" fmla="*/ 2500846 h 2832735"/>
                <a:gd name="connsiteX5880" fmla="*/ 2565692 w 4562162"/>
                <a:gd name="connsiteY5880" fmla="*/ 2501275 h 2832735"/>
                <a:gd name="connsiteX5881" fmla="*/ 2569159 w 4562162"/>
                <a:gd name="connsiteY5881" fmla="*/ 2501494 h 2832735"/>
                <a:gd name="connsiteX5882" fmla="*/ 2571236 w 4562162"/>
                <a:gd name="connsiteY5882" fmla="*/ 2500446 h 2832735"/>
                <a:gd name="connsiteX5883" fmla="*/ 2574731 w 4562162"/>
                <a:gd name="connsiteY5883" fmla="*/ 2498531 h 2832735"/>
                <a:gd name="connsiteX5884" fmla="*/ 2580304 w 4562162"/>
                <a:gd name="connsiteY5884" fmla="*/ 2496103 h 2832735"/>
                <a:gd name="connsiteX5885" fmla="*/ 2582494 w 4562162"/>
                <a:gd name="connsiteY5885" fmla="*/ 2496169 h 2832735"/>
                <a:gd name="connsiteX5886" fmla="*/ 2586085 w 4562162"/>
                <a:gd name="connsiteY5886" fmla="*/ 2497465 h 2832735"/>
                <a:gd name="connsiteX5887" fmla="*/ 2591438 w 4562162"/>
                <a:gd name="connsiteY5887" fmla="*/ 2499855 h 2832735"/>
                <a:gd name="connsiteX5888" fmla="*/ 2593591 w 4562162"/>
                <a:gd name="connsiteY5888" fmla="*/ 2501646 h 2832735"/>
                <a:gd name="connsiteX5889" fmla="*/ 2594981 w 4562162"/>
                <a:gd name="connsiteY5889" fmla="*/ 2503847 h 2832735"/>
                <a:gd name="connsiteX5890" fmla="*/ 2600477 w 4562162"/>
                <a:gd name="connsiteY5890" fmla="*/ 2507399 h 2832735"/>
                <a:gd name="connsiteX5891" fmla="*/ 2604021 w 4562162"/>
                <a:gd name="connsiteY5891" fmla="*/ 2509247 h 2832735"/>
                <a:gd name="connsiteX5892" fmla="*/ 2610012 w 4562162"/>
                <a:gd name="connsiteY5892" fmla="*/ 2512047 h 2832735"/>
                <a:gd name="connsiteX5893" fmla="*/ 2616193 w 4562162"/>
                <a:gd name="connsiteY5893" fmla="*/ 2512676 h 2832735"/>
                <a:gd name="connsiteX5894" fmla="*/ 2622109 w 4562162"/>
                <a:gd name="connsiteY5894" fmla="*/ 2515705 h 2832735"/>
                <a:gd name="connsiteX5895" fmla="*/ 2625157 w 4562162"/>
                <a:gd name="connsiteY5895" fmla="*/ 2516619 h 2832735"/>
                <a:gd name="connsiteX5896" fmla="*/ 2626785 w 4562162"/>
                <a:gd name="connsiteY5896" fmla="*/ 2516619 h 2832735"/>
                <a:gd name="connsiteX5897" fmla="*/ 2635158 w 4562162"/>
                <a:gd name="connsiteY5897" fmla="*/ 2509247 h 2832735"/>
                <a:gd name="connsiteX5898" fmla="*/ 2642235 w 4562162"/>
                <a:gd name="connsiteY5898" fmla="*/ 2502989 h 2832735"/>
                <a:gd name="connsiteX5899" fmla="*/ 2650369 w 4562162"/>
                <a:gd name="connsiteY5899" fmla="*/ 2498093 h 2832735"/>
                <a:gd name="connsiteX5900" fmla="*/ 2656351 w 4562162"/>
                <a:gd name="connsiteY5900" fmla="*/ 2497427 h 2832735"/>
                <a:gd name="connsiteX5901" fmla="*/ 2660847 w 4562162"/>
                <a:gd name="connsiteY5901" fmla="*/ 2495998 h 2832735"/>
                <a:gd name="connsiteX5902" fmla="*/ 2663838 w 4562162"/>
                <a:gd name="connsiteY5902" fmla="*/ 2493797 h 2832735"/>
                <a:gd name="connsiteX5903" fmla="*/ 2665619 w 4562162"/>
                <a:gd name="connsiteY5903" fmla="*/ 2490121 h 2832735"/>
                <a:gd name="connsiteX5904" fmla="*/ 2666162 w 4562162"/>
                <a:gd name="connsiteY5904" fmla="*/ 2484958 h 2832735"/>
                <a:gd name="connsiteX5905" fmla="*/ 2664962 w 4562162"/>
                <a:gd name="connsiteY5905" fmla="*/ 2481825 h 2832735"/>
                <a:gd name="connsiteX5906" fmla="*/ 2662028 w 4562162"/>
                <a:gd name="connsiteY5906" fmla="*/ 2480739 h 2832735"/>
                <a:gd name="connsiteX5907" fmla="*/ 2661275 w 4562162"/>
                <a:gd name="connsiteY5907" fmla="*/ 2479643 h 2832735"/>
                <a:gd name="connsiteX5908" fmla="*/ 2662685 w 4562162"/>
                <a:gd name="connsiteY5908" fmla="*/ 2478529 h 2832735"/>
                <a:gd name="connsiteX5909" fmla="*/ 2663733 w 4562162"/>
                <a:gd name="connsiteY5909" fmla="*/ 2476367 h 2832735"/>
                <a:gd name="connsiteX5910" fmla="*/ 2664390 w 4562162"/>
                <a:gd name="connsiteY5910" fmla="*/ 2473147 h 2832735"/>
                <a:gd name="connsiteX5911" fmla="*/ 2666086 w 4562162"/>
                <a:gd name="connsiteY5911" fmla="*/ 2470080 h 2832735"/>
                <a:gd name="connsiteX5912" fmla="*/ 2668800 w 4562162"/>
                <a:gd name="connsiteY5912" fmla="*/ 2467185 h 2832735"/>
                <a:gd name="connsiteX5913" fmla="*/ 2670305 w 4562162"/>
                <a:gd name="connsiteY5913" fmla="*/ 2463965 h 2832735"/>
                <a:gd name="connsiteX5914" fmla="*/ 2670581 w 4562162"/>
                <a:gd name="connsiteY5914" fmla="*/ 2460422 h 2832735"/>
                <a:gd name="connsiteX5915" fmla="*/ 2672220 w 4562162"/>
                <a:gd name="connsiteY5915" fmla="*/ 2456879 h 2832735"/>
                <a:gd name="connsiteX5916" fmla="*/ 2675201 w 4562162"/>
                <a:gd name="connsiteY5916" fmla="*/ 2453345 h 2832735"/>
                <a:gd name="connsiteX5917" fmla="*/ 2676839 w 4562162"/>
                <a:gd name="connsiteY5917" fmla="*/ 2450049 h 2832735"/>
                <a:gd name="connsiteX5918" fmla="*/ 2677116 w 4562162"/>
                <a:gd name="connsiteY5918" fmla="*/ 2447001 h 2832735"/>
                <a:gd name="connsiteX5919" fmla="*/ 2678630 w 4562162"/>
                <a:gd name="connsiteY5919" fmla="*/ 2443267 h 2832735"/>
                <a:gd name="connsiteX5920" fmla="*/ 2682745 w 4562162"/>
                <a:gd name="connsiteY5920" fmla="*/ 2436647 h 2832735"/>
                <a:gd name="connsiteX5921" fmla="*/ 2685412 w 4562162"/>
                <a:gd name="connsiteY5921" fmla="*/ 2428999 h 2832735"/>
                <a:gd name="connsiteX5922" fmla="*/ 2689965 w 4562162"/>
                <a:gd name="connsiteY5922" fmla="*/ 2423741 h 2832735"/>
                <a:gd name="connsiteX5923" fmla="*/ 2697280 w 4562162"/>
                <a:gd name="connsiteY5923" fmla="*/ 2418331 h 2832735"/>
                <a:gd name="connsiteX5924" fmla="*/ 2701842 w 4562162"/>
                <a:gd name="connsiteY5924" fmla="*/ 2412949 h 2832735"/>
                <a:gd name="connsiteX5925" fmla="*/ 2703662 w 4562162"/>
                <a:gd name="connsiteY5925" fmla="*/ 2407596 h 2832735"/>
                <a:gd name="connsiteX5926" fmla="*/ 2703519 w 4562162"/>
                <a:gd name="connsiteY5926" fmla="*/ 2402853 h 2832735"/>
                <a:gd name="connsiteX5927" fmla="*/ 2701404 w 4562162"/>
                <a:gd name="connsiteY5927" fmla="*/ 2398738 h 2832735"/>
                <a:gd name="connsiteX5928" fmla="*/ 2700995 w 4562162"/>
                <a:gd name="connsiteY5928" fmla="*/ 2394547 h 2832735"/>
                <a:gd name="connsiteX5929" fmla="*/ 2702309 w 4562162"/>
                <a:gd name="connsiteY5929" fmla="*/ 2390270 h 2832735"/>
                <a:gd name="connsiteX5930" fmla="*/ 2701157 w 4562162"/>
                <a:gd name="connsiteY5930" fmla="*/ 2387070 h 2832735"/>
                <a:gd name="connsiteX5931" fmla="*/ 2697547 w 4562162"/>
                <a:gd name="connsiteY5931" fmla="*/ 2384946 h 2832735"/>
                <a:gd name="connsiteX5932" fmla="*/ 2693242 w 4562162"/>
                <a:gd name="connsiteY5932" fmla="*/ 2384422 h 2832735"/>
                <a:gd name="connsiteX5933" fmla="*/ 2688241 w 4562162"/>
                <a:gd name="connsiteY5933" fmla="*/ 2385498 h 2832735"/>
                <a:gd name="connsiteX5934" fmla="*/ 2685431 w 4562162"/>
                <a:gd name="connsiteY5934" fmla="*/ 2384155 h 2832735"/>
                <a:gd name="connsiteX5935" fmla="*/ 2684812 w 4562162"/>
                <a:gd name="connsiteY5935" fmla="*/ 2380402 h 2832735"/>
                <a:gd name="connsiteX5936" fmla="*/ 2686155 w 4562162"/>
                <a:gd name="connsiteY5936" fmla="*/ 2377364 h 2832735"/>
                <a:gd name="connsiteX5937" fmla="*/ 2689460 w 4562162"/>
                <a:gd name="connsiteY5937" fmla="*/ 2375040 h 2832735"/>
                <a:gd name="connsiteX5938" fmla="*/ 2694889 w 4562162"/>
                <a:gd name="connsiteY5938" fmla="*/ 2369372 h 2832735"/>
                <a:gd name="connsiteX5939" fmla="*/ 2702452 w 4562162"/>
                <a:gd name="connsiteY5939" fmla="*/ 2360324 h 2832735"/>
                <a:gd name="connsiteX5940" fmla="*/ 2709977 w 4562162"/>
                <a:gd name="connsiteY5940" fmla="*/ 2355304 h 2832735"/>
                <a:gd name="connsiteX5941" fmla="*/ 2721197 w 4562162"/>
                <a:gd name="connsiteY5941" fmla="*/ 2353856 h 2832735"/>
                <a:gd name="connsiteX5942" fmla="*/ 2730246 w 4562162"/>
                <a:gd name="connsiteY5942" fmla="*/ 2350875 h 2832735"/>
                <a:gd name="connsiteX5943" fmla="*/ 2739466 w 4562162"/>
                <a:gd name="connsiteY5943" fmla="*/ 2347846 h 2832735"/>
                <a:gd name="connsiteX5944" fmla="*/ 2746124 w 4562162"/>
                <a:gd name="connsiteY5944" fmla="*/ 2346341 h 2832735"/>
                <a:gd name="connsiteX5945" fmla="*/ 2747257 w 4562162"/>
                <a:gd name="connsiteY5945" fmla="*/ 2347351 h 2832735"/>
                <a:gd name="connsiteX5946" fmla="*/ 2750887 w 4562162"/>
                <a:gd name="connsiteY5946" fmla="*/ 2347598 h 2832735"/>
                <a:gd name="connsiteX5947" fmla="*/ 2757011 w 4562162"/>
                <a:gd name="connsiteY5947" fmla="*/ 2347084 h 2832735"/>
                <a:gd name="connsiteX5948" fmla="*/ 2762698 w 4562162"/>
                <a:gd name="connsiteY5948" fmla="*/ 2345779 h 2832735"/>
                <a:gd name="connsiteX5949" fmla="*/ 2767956 w 4562162"/>
                <a:gd name="connsiteY5949" fmla="*/ 2343674 h 2832735"/>
                <a:gd name="connsiteX5950" fmla="*/ 2772118 w 4562162"/>
                <a:gd name="connsiteY5950" fmla="*/ 2343179 h 2832735"/>
                <a:gd name="connsiteX5951" fmla="*/ 2775175 w 4562162"/>
                <a:gd name="connsiteY5951" fmla="*/ 2344293 h 2832735"/>
                <a:gd name="connsiteX5952" fmla="*/ 2776928 w 4562162"/>
                <a:gd name="connsiteY5952" fmla="*/ 2344350 h 2832735"/>
                <a:gd name="connsiteX5953" fmla="*/ 2778138 w 4562162"/>
                <a:gd name="connsiteY5953" fmla="*/ 2344484 h 2832735"/>
                <a:gd name="connsiteX5954" fmla="*/ 2778804 w 4562162"/>
                <a:gd name="connsiteY5954" fmla="*/ 2344474 h 2832735"/>
                <a:gd name="connsiteX5955" fmla="*/ 2780090 w 4562162"/>
                <a:gd name="connsiteY5955" fmla="*/ 2343579 h 2832735"/>
                <a:gd name="connsiteX5956" fmla="*/ 2783643 w 4562162"/>
                <a:gd name="connsiteY5956" fmla="*/ 2345169 h 2832735"/>
                <a:gd name="connsiteX5957" fmla="*/ 2790434 w 4562162"/>
                <a:gd name="connsiteY5957" fmla="*/ 2349894 h 2832735"/>
                <a:gd name="connsiteX5958" fmla="*/ 2794692 w 4562162"/>
                <a:gd name="connsiteY5958" fmla="*/ 2351989 h 2832735"/>
                <a:gd name="connsiteX5959" fmla="*/ 2796454 w 4562162"/>
                <a:gd name="connsiteY5959" fmla="*/ 2351475 h 2832735"/>
                <a:gd name="connsiteX5960" fmla="*/ 2798359 w 4562162"/>
                <a:gd name="connsiteY5960" fmla="*/ 2352780 h 2832735"/>
                <a:gd name="connsiteX5961" fmla="*/ 2800445 w 4562162"/>
                <a:gd name="connsiteY5961" fmla="*/ 2355904 h 2832735"/>
                <a:gd name="connsiteX5962" fmla="*/ 2803027 w 4562162"/>
                <a:gd name="connsiteY5962" fmla="*/ 2357742 h 2832735"/>
                <a:gd name="connsiteX5963" fmla="*/ 2807675 w 4562162"/>
                <a:gd name="connsiteY5963" fmla="*/ 2358590 h 2832735"/>
                <a:gd name="connsiteX5964" fmla="*/ 2812285 w 4562162"/>
                <a:gd name="connsiteY5964" fmla="*/ 2362000 h 2832735"/>
                <a:gd name="connsiteX5965" fmla="*/ 2814142 w 4562162"/>
                <a:gd name="connsiteY5965" fmla="*/ 2362191 h 2832735"/>
                <a:gd name="connsiteX5966" fmla="*/ 2814790 w 4562162"/>
                <a:gd name="connsiteY5966" fmla="*/ 2360276 h 2832735"/>
                <a:gd name="connsiteX5967" fmla="*/ 2816514 w 4562162"/>
                <a:gd name="connsiteY5967" fmla="*/ 2359181 h 2832735"/>
                <a:gd name="connsiteX5968" fmla="*/ 2819295 w 4562162"/>
                <a:gd name="connsiteY5968" fmla="*/ 2358895 h 2832735"/>
                <a:gd name="connsiteX5969" fmla="*/ 2823324 w 4562162"/>
                <a:gd name="connsiteY5969" fmla="*/ 2360581 h 2832735"/>
                <a:gd name="connsiteX5970" fmla="*/ 2828591 w 4562162"/>
                <a:gd name="connsiteY5970" fmla="*/ 2364229 h 2832735"/>
                <a:gd name="connsiteX5971" fmla="*/ 2831897 w 4562162"/>
                <a:gd name="connsiteY5971" fmla="*/ 2365829 h 2832735"/>
                <a:gd name="connsiteX5972" fmla="*/ 2833240 w 4562162"/>
                <a:gd name="connsiteY5972" fmla="*/ 2365391 h 2832735"/>
                <a:gd name="connsiteX5973" fmla="*/ 2834650 w 4562162"/>
                <a:gd name="connsiteY5973" fmla="*/ 2366067 h 2832735"/>
                <a:gd name="connsiteX5974" fmla="*/ 2835783 w 4562162"/>
                <a:gd name="connsiteY5974" fmla="*/ 2367772 h 2832735"/>
                <a:gd name="connsiteX5975" fmla="*/ 2835887 w 4562162"/>
                <a:gd name="connsiteY5975" fmla="*/ 2369877 h 2832735"/>
                <a:gd name="connsiteX5976" fmla="*/ 2835497 w 4562162"/>
                <a:gd name="connsiteY5976" fmla="*/ 2371001 h 2832735"/>
                <a:gd name="connsiteX5977" fmla="*/ 2836764 w 4562162"/>
                <a:gd name="connsiteY5977" fmla="*/ 2372773 h 2832735"/>
                <a:gd name="connsiteX5978" fmla="*/ 2838222 w 4562162"/>
                <a:gd name="connsiteY5978" fmla="*/ 2372773 h 2832735"/>
                <a:gd name="connsiteX5979" fmla="*/ 2840603 w 4562162"/>
                <a:gd name="connsiteY5979" fmla="*/ 2373620 h 2832735"/>
                <a:gd name="connsiteX5980" fmla="*/ 2842470 w 4562162"/>
                <a:gd name="connsiteY5980" fmla="*/ 2376745 h 2832735"/>
                <a:gd name="connsiteX5981" fmla="*/ 2844146 w 4562162"/>
                <a:gd name="connsiteY5981" fmla="*/ 2378193 h 2832735"/>
                <a:gd name="connsiteX5982" fmla="*/ 2845318 w 4562162"/>
                <a:gd name="connsiteY5982" fmla="*/ 2379440 h 2832735"/>
                <a:gd name="connsiteX5983" fmla="*/ 2845527 w 4562162"/>
                <a:gd name="connsiteY5983" fmla="*/ 2380478 h 2832735"/>
                <a:gd name="connsiteX5984" fmla="*/ 2845632 w 4562162"/>
                <a:gd name="connsiteY5984" fmla="*/ 2381526 h 2832735"/>
                <a:gd name="connsiteX5985" fmla="*/ 2845289 w 4562162"/>
                <a:gd name="connsiteY5985" fmla="*/ 2382336 h 2832735"/>
                <a:gd name="connsiteX5986" fmla="*/ 2844651 w 4562162"/>
                <a:gd name="connsiteY5986" fmla="*/ 2383679 h 2832735"/>
                <a:gd name="connsiteX5987" fmla="*/ 2844451 w 4562162"/>
                <a:gd name="connsiteY5987" fmla="*/ 2385117 h 2832735"/>
                <a:gd name="connsiteX5988" fmla="*/ 2845260 w 4562162"/>
                <a:gd name="connsiteY5988" fmla="*/ 2386737 h 2832735"/>
                <a:gd name="connsiteX5989" fmla="*/ 2848223 w 4562162"/>
                <a:gd name="connsiteY5989" fmla="*/ 2387908 h 2832735"/>
                <a:gd name="connsiteX5990" fmla="*/ 2849223 w 4562162"/>
                <a:gd name="connsiteY5990" fmla="*/ 2389118 h 2832735"/>
                <a:gd name="connsiteX5991" fmla="*/ 2849451 w 4562162"/>
                <a:gd name="connsiteY5991" fmla="*/ 2390661 h 2832735"/>
                <a:gd name="connsiteX5992" fmla="*/ 2850375 w 4562162"/>
                <a:gd name="connsiteY5992" fmla="*/ 2392366 h 2832735"/>
                <a:gd name="connsiteX5993" fmla="*/ 2852395 w 4562162"/>
                <a:gd name="connsiteY5993" fmla="*/ 2394338 h 2832735"/>
                <a:gd name="connsiteX5994" fmla="*/ 2853157 w 4562162"/>
                <a:gd name="connsiteY5994" fmla="*/ 2395985 h 2832735"/>
                <a:gd name="connsiteX5995" fmla="*/ 2852690 w 4562162"/>
                <a:gd name="connsiteY5995" fmla="*/ 2397309 h 2832735"/>
                <a:gd name="connsiteX5996" fmla="*/ 2853290 w 4562162"/>
                <a:gd name="connsiteY5996" fmla="*/ 2398414 h 2832735"/>
                <a:gd name="connsiteX5997" fmla="*/ 2854281 w 4562162"/>
                <a:gd name="connsiteY5997" fmla="*/ 2399281 h 2832735"/>
                <a:gd name="connsiteX5998" fmla="*/ 2854490 w 4562162"/>
                <a:gd name="connsiteY5998" fmla="*/ 2402415 h 2832735"/>
                <a:gd name="connsiteX5999" fmla="*/ 2854576 w 4562162"/>
                <a:gd name="connsiteY5999" fmla="*/ 2404215 h 2832735"/>
                <a:gd name="connsiteX6000" fmla="*/ 2856205 w 4562162"/>
                <a:gd name="connsiteY6000" fmla="*/ 2406234 h 2832735"/>
                <a:gd name="connsiteX6001" fmla="*/ 2856538 w 4562162"/>
                <a:gd name="connsiteY6001" fmla="*/ 2410368 h 2832735"/>
                <a:gd name="connsiteX6002" fmla="*/ 2857672 w 4562162"/>
                <a:gd name="connsiteY6002" fmla="*/ 2414930 h 2832735"/>
                <a:gd name="connsiteX6003" fmla="*/ 2861491 w 4562162"/>
                <a:gd name="connsiteY6003" fmla="*/ 2421169 h 2832735"/>
                <a:gd name="connsiteX6004" fmla="*/ 2862758 w 4562162"/>
                <a:gd name="connsiteY6004" fmla="*/ 2424541 h 2832735"/>
                <a:gd name="connsiteX6005" fmla="*/ 2862434 w 4562162"/>
                <a:gd name="connsiteY6005" fmla="*/ 2428542 h 2832735"/>
                <a:gd name="connsiteX6006" fmla="*/ 2862986 w 4562162"/>
                <a:gd name="connsiteY6006" fmla="*/ 2430418 h 2832735"/>
                <a:gd name="connsiteX6007" fmla="*/ 2864729 w 4562162"/>
                <a:gd name="connsiteY6007" fmla="*/ 2431323 h 2832735"/>
                <a:gd name="connsiteX6008" fmla="*/ 2865558 w 4562162"/>
                <a:gd name="connsiteY6008" fmla="*/ 2433009 h 2832735"/>
                <a:gd name="connsiteX6009" fmla="*/ 2865463 w 4562162"/>
                <a:gd name="connsiteY6009" fmla="*/ 2435476 h 2832735"/>
                <a:gd name="connsiteX6010" fmla="*/ 2866139 w 4562162"/>
                <a:gd name="connsiteY6010" fmla="*/ 2437010 h 2832735"/>
                <a:gd name="connsiteX6011" fmla="*/ 2866691 w 4562162"/>
                <a:gd name="connsiteY6011" fmla="*/ 2438638 h 2832735"/>
                <a:gd name="connsiteX6012" fmla="*/ 2866320 w 4562162"/>
                <a:gd name="connsiteY6012" fmla="*/ 2441172 h 2832735"/>
                <a:gd name="connsiteX6013" fmla="*/ 2866873 w 4562162"/>
                <a:gd name="connsiteY6013" fmla="*/ 2443448 h 2832735"/>
                <a:gd name="connsiteX6014" fmla="*/ 2867768 w 4562162"/>
                <a:gd name="connsiteY6014" fmla="*/ 2444782 h 2832735"/>
                <a:gd name="connsiteX6015" fmla="*/ 2868397 w 4562162"/>
                <a:gd name="connsiteY6015" fmla="*/ 2447239 h 2832735"/>
                <a:gd name="connsiteX6016" fmla="*/ 2868749 w 4562162"/>
                <a:gd name="connsiteY6016" fmla="*/ 2450306 h 2832735"/>
                <a:gd name="connsiteX6017" fmla="*/ 2871311 w 4562162"/>
                <a:gd name="connsiteY6017" fmla="*/ 2455145 h 2832735"/>
                <a:gd name="connsiteX6018" fmla="*/ 2876064 w 4562162"/>
                <a:gd name="connsiteY6018" fmla="*/ 2461755 h 2832735"/>
                <a:gd name="connsiteX6019" fmla="*/ 2878979 w 4562162"/>
                <a:gd name="connsiteY6019" fmla="*/ 2466880 h 2832735"/>
                <a:gd name="connsiteX6020" fmla="*/ 2880036 w 4562162"/>
                <a:gd name="connsiteY6020" fmla="*/ 2470518 h 2832735"/>
                <a:gd name="connsiteX6021" fmla="*/ 2880046 w 4562162"/>
                <a:gd name="connsiteY6021" fmla="*/ 2473509 h 2832735"/>
                <a:gd name="connsiteX6022" fmla="*/ 2879008 w 4562162"/>
                <a:gd name="connsiteY6022" fmla="*/ 2475852 h 2832735"/>
                <a:gd name="connsiteX6023" fmla="*/ 2878950 w 4562162"/>
                <a:gd name="connsiteY6023" fmla="*/ 2477557 h 2832735"/>
                <a:gd name="connsiteX6024" fmla="*/ 2879884 w 4562162"/>
                <a:gd name="connsiteY6024" fmla="*/ 2478624 h 2832735"/>
                <a:gd name="connsiteX6025" fmla="*/ 2880160 w 4562162"/>
                <a:gd name="connsiteY6025" fmla="*/ 2480063 h 2832735"/>
                <a:gd name="connsiteX6026" fmla="*/ 2879788 w 4562162"/>
                <a:gd name="connsiteY6026" fmla="*/ 2481882 h 2832735"/>
                <a:gd name="connsiteX6027" fmla="*/ 2881331 w 4562162"/>
                <a:gd name="connsiteY6027" fmla="*/ 2484034 h 2832735"/>
                <a:gd name="connsiteX6028" fmla="*/ 2886551 w 4562162"/>
                <a:gd name="connsiteY6028" fmla="*/ 2487768 h 2832735"/>
                <a:gd name="connsiteX6029" fmla="*/ 2884465 w 4562162"/>
                <a:gd name="connsiteY6029" fmla="*/ 2493483 h 2832735"/>
                <a:gd name="connsiteX6030" fmla="*/ 2883913 w 4562162"/>
                <a:gd name="connsiteY6030" fmla="*/ 2497493 h 2832735"/>
                <a:gd name="connsiteX6031" fmla="*/ 2884189 w 4562162"/>
                <a:gd name="connsiteY6031" fmla="*/ 2501703 h 2832735"/>
                <a:gd name="connsiteX6032" fmla="*/ 2885484 w 4562162"/>
                <a:gd name="connsiteY6032" fmla="*/ 2504666 h 2832735"/>
                <a:gd name="connsiteX6033" fmla="*/ 2887780 w 4562162"/>
                <a:gd name="connsiteY6033" fmla="*/ 2506380 h 2832735"/>
                <a:gd name="connsiteX6034" fmla="*/ 2889209 w 4562162"/>
                <a:gd name="connsiteY6034" fmla="*/ 2508171 h 2832735"/>
                <a:gd name="connsiteX6035" fmla="*/ 2889771 w 4562162"/>
                <a:gd name="connsiteY6035" fmla="*/ 2510038 h 2832735"/>
                <a:gd name="connsiteX6036" fmla="*/ 2892533 w 4562162"/>
                <a:gd name="connsiteY6036" fmla="*/ 2512066 h 2832735"/>
                <a:gd name="connsiteX6037" fmla="*/ 2897486 w 4562162"/>
                <a:gd name="connsiteY6037" fmla="*/ 2514267 h 2832735"/>
                <a:gd name="connsiteX6038" fmla="*/ 2903839 w 4562162"/>
                <a:gd name="connsiteY6038" fmla="*/ 2514657 h 2832735"/>
                <a:gd name="connsiteX6039" fmla="*/ 2911583 w 4562162"/>
                <a:gd name="connsiteY6039" fmla="*/ 2513219 h 2832735"/>
                <a:gd name="connsiteX6040" fmla="*/ 2916317 w 4562162"/>
                <a:gd name="connsiteY6040" fmla="*/ 2512981 h 2832735"/>
                <a:gd name="connsiteX6041" fmla="*/ 2918060 w 4562162"/>
                <a:gd name="connsiteY6041" fmla="*/ 2513933 h 2832735"/>
                <a:gd name="connsiteX6042" fmla="*/ 2918660 w 4562162"/>
                <a:gd name="connsiteY6042" fmla="*/ 2515381 h 2832735"/>
                <a:gd name="connsiteX6043" fmla="*/ 2918098 w 4562162"/>
                <a:gd name="connsiteY6043" fmla="*/ 2517315 h 2832735"/>
                <a:gd name="connsiteX6044" fmla="*/ 2919413 w 4562162"/>
                <a:gd name="connsiteY6044" fmla="*/ 2518582 h 2832735"/>
                <a:gd name="connsiteX6045" fmla="*/ 2922594 w 4562162"/>
                <a:gd name="connsiteY6045" fmla="*/ 2519191 h 2832735"/>
                <a:gd name="connsiteX6046" fmla="*/ 2924775 w 4562162"/>
                <a:gd name="connsiteY6046" fmla="*/ 2520401 h 2832735"/>
                <a:gd name="connsiteX6047" fmla="*/ 2925975 w 4562162"/>
                <a:gd name="connsiteY6047" fmla="*/ 2522230 h 2832735"/>
                <a:gd name="connsiteX6048" fmla="*/ 2927442 w 4562162"/>
                <a:gd name="connsiteY6048" fmla="*/ 2522744 h 2832735"/>
                <a:gd name="connsiteX6049" fmla="*/ 2929185 w 4562162"/>
                <a:gd name="connsiteY6049" fmla="*/ 2521954 h 2832735"/>
                <a:gd name="connsiteX6050" fmla="*/ 2930881 w 4562162"/>
                <a:gd name="connsiteY6050" fmla="*/ 2522068 h 2832735"/>
                <a:gd name="connsiteX6051" fmla="*/ 2932528 w 4562162"/>
                <a:gd name="connsiteY6051" fmla="*/ 2523077 h 2832735"/>
                <a:gd name="connsiteX6052" fmla="*/ 2933595 w 4562162"/>
                <a:gd name="connsiteY6052" fmla="*/ 2522725 h 2832735"/>
                <a:gd name="connsiteX6053" fmla="*/ 2934529 w 4562162"/>
                <a:gd name="connsiteY6053" fmla="*/ 2521620 h 2832735"/>
                <a:gd name="connsiteX6054" fmla="*/ 2936024 w 4562162"/>
                <a:gd name="connsiteY6054" fmla="*/ 2521620 h 2832735"/>
                <a:gd name="connsiteX6055" fmla="*/ 2937557 w 4562162"/>
                <a:gd name="connsiteY6055" fmla="*/ 2521639 h 2832735"/>
                <a:gd name="connsiteX6056" fmla="*/ 2938510 w 4562162"/>
                <a:gd name="connsiteY6056" fmla="*/ 2524316 h 2832735"/>
                <a:gd name="connsiteX6057" fmla="*/ 2940053 w 4562162"/>
                <a:gd name="connsiteY6057" fmla="*/ 2525820 h 2832735"/>
                <a:gd name="connsiteX6058" fmla="*/ 2942187 w 4562162"/>
                <a:gd name="connsiteY6058" fmla="*/ 2526154 h 2832735"/>
                <a:gd name="connsiteX6059" fmla="*/ 2945435 w 4562162"/>
                <a:gd name="connsiteY6059" fmla="*/ 2529402 h 2832735"/>
                <a:gd name="connsiteX6060" fmla="*/ 2951969 w 4562162"/>
                <a:gd name="connsiteY6060" fmla="*/ 2538632 h 2832735"/>
                <a:gd name="connsiteX6061" fmla="*/ 2956217 w 4562162"/>
                <a:gd name="connsiteY6061" fmla="*/ 2541899 h 2832735"/>
                <a:gd name="connsiteX6062" fmla="*/ 2960475 w 4562162"/>
                <a:gd name="connsiteY6062" fmla="*/ 2542918 h 2832735"/>
                <a:gd name="connsiteX6063" fmla="*/ 2965771 w 4562162"/>
                <a:gd name="connsiteY6063" fmla="*/ 2543128 h 2832735"/>
                <a:gd name="connsiteX6064" fmla="*/ 2967485 w 4562162"/>
                <a:gd name="connsiteY6064" fmla="*/ 2546690 h 2832735"/>
                <a:gd name="connsiteX6065" fmla="*/ 2966095 w 4562162"/>
                <a:gd name="connsiteY6065" fmla="*/ 2550452 h 2832735"/>
                <a:gd name="connsiteX6066" fmla="*/ 2965742 w 4562162"/>
                <a:gd name="connsiteY6066" fmla="*/ 2553586 h 2832735"/>
                <a:gd name="connsiteX6067" fmla="*/ 2966942 w 4562162"/>
                <a:gd name="connsiteY6067" fmla="*/ 2554710 h 2832735"/>
                <a:gd name="connsiteX6068" fmla="*/ 2968600 w 4562162"/>
                <a:gd name="connsiteY6068" fmla="*/ 2558387 h 2832735"/>
                <a:gd name="connsiteX6069" fmla="*/ 2970943 w 4562162"/>
                <a:gd name="connsiteY6069" fmla="*/ 2560520 h 2832735"/>
                <a:gd name="connsiteX6070" fmla="*/ 2971390 w 4562162"/>
                <a:gd name="connsiteY6070" fmla="*/ 2562206 h 2832735"/>
                <a:gd name="connsiteX6071" fmla="*/ 2972476 w 4562162"/>
                <a:gd name="connsiteY6071" fmla="*/ 2564092 h 2832735"/>
                <a:gd name="connsiteX6072" fmla="*/ 2972019 w 4562162"/>
                <a:gd name="connsiteY6072" fmla="*/ 2567569 h 2832735"/>
                <a:gd name="connsiteX6073" fmla="*/ 2970010 w 4562162"/>
                <a:gd name="connsiteY6073" fmla="*/ 2572646 h 2832735"/>
                <a:gd name="connsiteX6074" fmla="*/ 2970562 w 4562162"/>
                <a:gd name="connsiteY6074" fmla="*/ 2576970 h 2832735"/>
                <a:gd name="connsiteX6075" fmla="*/ 2973667 w 4562162"/>
                <a:gd name="connsiteY6075" fmla="*/ 2580542 h 2832735"/>
                <a:gd name="connsiteX6076" fmla="*/ 2975457 w 4562162"/>
                <a:gd name="connsiteY6076" fmla="*/ 2583980 h 2832735"/>
                <a:gd name="connsiteX6077" fmla="*/ 2975924 w 4562162"/>
                <a:gd name="connsiteY6077" fmla="*/ 2587276 h 2832735"/>
                <a:gd name="connsiteX6078" fmla="*/ 2976696 w 4562162"/>
                <a:gd name="connsiteY6078" fmla="*/ 2589276 h 2832735"/>
                <a:gd name="connsiteX6079" fmla="*/ 2977791 w 4562162"/>
                <a:gd name="connsiteY6079" fmla="*/ 2589981 h 2832735"/>
                <a:gd name="connsiteX6080" fmla="*/ 2980973 w 4562162"/>
                <a:gd name="connsiteY6080" fmla="*/ 2589733 h 2832735"/>
                <a:gd name="connsiteX6081" fmla="*/ 2986259 w 4562162"/>
                <a:gd name="connsiteY6081" fmla="*/ 2588543 h 2832735"/>
                <a:gd name="connsiteX6082" fmla="*/ 2990126 w 4562162"/>
                <a:gd name="connsiteY6082" fmla="*/ 2588743 h 2832735"/>
                <a:gd name="connsiteX6083" fmla="*/ 2992602 w 4562162"/>
                <a:gd name="connsiteY6083" fmla="*/ 2590353 h 2832735"/>
                <a:gd name="connsiteX6084" fmla="*/ 2998708 w 4562162"/>
                <a:gd name="connsiteY6084" fmla="*/ 2590410 h 2832735"/>
                <a:gd name="connsiteX6085" fmla="*/ 3008452 w 4562162"/>
                <a:gd name="connsiteY6085" fmla="*/ 2588924 h 2832735"/>
                <a:gd name="connsiteX6086" fmla="*/ 3014605 w 4562162"/>
                <a:gd name="connsiteY6086" fmla="*/ 2588466 h 2832735"/>
                <a:gd name="connsiteX6087" fmla="*/ 3017177 w 4562162"/>
                <a:gd name="connsiteY6087" fmla="*/ 2589038 h 2832735"/>
                <a:gd name="connsiteX6088" fmla="*/ 3019463 w 4562162"/>
                <a:gd name="connsiteY6088" fmla="*/ 2586914 h 2832735"/>
                <a:gd name="connsiteX6089" fmla="*/ 3021473 w 4562162"/>
                <a:gd name="connsiteY6089" fmla="*/ 2582085 h 2832735"/>
                <a:gd name="connsiteX6090" fmla="*/ 3023349 w 4562162"/>
                <a:gd name="connsiteY6090" fmla="*/ 2579818 h 2832735"/>
                <a:gd name="connsiteX6091" fmla="*/ 3025111 w 4562162"/>
                <a:gd name="connsiteY6091" fmla="*/ 2580104 h 2832735"/>
                <a:gd name="connsiteX6092" fmla="*/ 3027893 w 4562162"/>
                <a:gd name="connsiteY6092" fmla="*/ 2578551 h 2832735"/>
                <a:gd name="connsiteX6093" fmla="*/ 3031712 w 4562162"/>
                <a:gd name="connsiteY6093" fmla="*/ 2575151 h 2832735"/>
                <a:gd name="connsiteX6094" fmla="*/ 3035027 w 4562162"/>
                <a:gd name="connsiteY6094" fmla="*/ 2573503 h 2832735"/>
                <a:gd name="connsiteX6095" fmla="*/ 3039227 w 4562162"/>
                <a:gd name="connsiteY6095" fmla="*/ 2573674 h 2832735"/>
                <a:gd name="connsiteX6096" fmla="*/ 3043704 w 4562162"/>
                <a:gd name="connsiteY6096" fmla="*/ 2573846 h 2832735"/>
                <a:gd name="connsiteX6097" fmla="*/ 3046504 w 4562162"/>
                <a:gd name="connsiteY6097" fmla="*/ 2572417 h 2832735"/>
                <a:gd name="connsiteX6098" fmla="*/ 3049133 w 4562162"/>
                <a:gd name="connsiteY6098" fmla="*/ 2569436 h 2832735"/>
                <a:gd name="connsiteX6099" fmla="*/ 3053696 w 4562162"/>
                <a:gd name="connsiteY6099" fmla="*/ 2566797 h 2832735"/>
                <a:gd name="connsiteX6100" fmla="*/ 3063421 w 4562162"/>
                <a:gd name="connsiteY6100" fmla="*/ 2563339 h 2832735"/>
                <a:gd name="connsiteX6101" fmla="*/ 3065755 w 4562162"/>
                <a:gd name="connsiteY6101" fmla="*/ 2562797 h 2832735"/>
                <a:gd name="connsiteX6102" fmla="*/ 3066869 w 4562162"/>
                <a:gd name="connsiteY6102" fmla="*/ 2562987 h 2832735"/>
                <a:gd name="connsiteX6103" fmla="*/ 3070107 w 4562162"/>
                <a:gd name="connsiteY6103" fmla="*/ 2563530 h 2832735"/>
                <a:gd name="connsiteX6104" fmla="*/ 3072984 w 4562162"/>
                <a:gd name="connsiteY6104" fmla="*/ 2564883 h 2832735"/>
                <a:gd name="connsiteX6105" fmla="*/ 3075698 w 4562162"/>
                <a:gd name="connsiteY6105" fmla="*/ 2567597 h 2832735"/>
                <a:gd name="connsiteX6106" fmla="*/ 3076118 w 4562162"/>
                <a:gd name="connsiteY6106" fmla="*/ 2569340 h 2832735"/>
                <a:gd name="connsiteX6107" fmla="*/ 3075813 w 4562162"/>
                <a:gd name="connsiteY6107" fmla="*/ 2571626 h 2832735"/>
                <a:gd name="connsiteX6108" fmla="*/ 3075213 w 4562162"/>
                <a:gd name="connsiteY6108" fmla="*/ 2572950 h 2832735"/>
                <a:gd name="connsiteX6109" fmla="*/ 3074099 w 4562162"/>
                <a:gd name="connsiteY6109" fmla="*/ 2574436 h 2832735"/>
                <a:gd name="connsiteX6110" fmla="*/ 3073051 w 4562162"/>
                <a:gd name="connsiteY6110" fmla="*/ 2576846 h 2832735"/>
                <a:gd name="connsiteX6111" fmla="*/ 3073727 w 4562162"/>
                <a:gd name="connsiteY6111" fmla="*/ 2578722 h 2832735"/>
                <a:gd name="connsiteX6112" fmla="*/ 3075298 w 4562162"/>
                <a:gd name="connsiteY6112" fmla="*/ 2582732 h 2832735"/>
                <a:gd name="connsiteX6113" fmla="*/ 3076594 w 4562162"/>
                <a:gd name="connsiteY6113" fmla="*/ 2585628 h 2832735"/>
                <a:gd name="connsiteX6114" fmla="*/ 3078023 w 4562162"/>
                <a:gd name="connsiteY6114" fmla="*/ 2589038 h 2832735"/>
                <a:gd name="connsiteX6115" fmla="*/ 3077384 w 4562162"/>
                <a:gd name="connsiteY6115" fmla="*/ 2590257 h 2832735"/>
                <a:gd name="connsiteX6116" fmla="*/ 3076518 w 4562162"/>
                <a:gd name="connsiteY6116" fmla="*/ 2592619 h 2832735"/>
                <a:gd name="connsiteX6117" fmla="*/ 3073860 w 4562162"/>
                <a:gd name="connsiteY6117" fmla="*/ 2596610 h 2832735"/>
                <a:gd name="connsiteX6118" fmla="*/ 3072413 w 4562162"/>
                <a:gd name="connsiteY6118" fmla="*/ 2598134 h 2832735"/>
                <a:gd name="connsiteX6119" fmla="*/ 3070850 w 4562162"/>
                <a:gd name="connsiteY6119" fmla="*/ 2599620 h 2832735"/>
                <a:gd name="connsiteX6120" fmla="*/ 3068155 w 4562162"/>
                <a:gd name="connsiteY6120" fmla="*/ 2599982 h 2832735"/>
                <a:gd name="connsiteX6121" fmla="*/ 3067002 w 4562162"/>
                <a:gd name="connsiteY6121" fmla="*/ 2600325 h 2832735"/>
                <a:gd name="connsiteX6122" fmla="*/ 3065697 w 4562162"/>
                <a:gd name="connsiteY6122" fmla="*/ 2600954 h 2832735"/>
                <a:gd name="connsiteX6123" fmla="*/ 3064878 w 4562162"/>
                <a:gd name="connsiteY6123" fmla="*/ 2602363 h 2832735"/>
                <a:gd name="connsiteX6124" fmla="*/ 3063945 w 4562162"/>
                <a:gd name="connsiteY6124" fmla="*/ 2603354 h 2832735"/>
                <a:gd name="connsiteX6125" fmla="*/ 3062402 w 4562162"/>
                <a:gd name="connsiteY6125" fmla="*/ 2605335 h 2832735"/>
                <a:gd name="connsiteX6126" fmla="*/ 3062278 w 4562162"/>
                <a:gd name="connsiteY6126" fmla="*/ 2607040 h 2832735"/>
                <a:gd name="connsiteX6127" fmla="*/ 3062973 w 4562162"/>
                <a:gd name="connsiteY6127" fmla="*/ 2609574 h 2832735"/>
                <a:gd name="connsiteX6128" fmla="*/ 3063316 w 4562162"/>
                <a:gd name="connsiteY6128" fmla="*/ 2612165 h 2832735"/>
                <a:gd name="connsiteX6129" fmla="*/ 3061573 w 4562162"/>
                <a:gd name="connsiteY6129" fmla="*/ 2614479 h 2832735"/>
                <a:gd name="connsiteX6130" fmla="*/ 3060220 w 4562162"/>
                <a:gd name="connsiteY6130" fmla="*/ 2618032 h 2832735"/>
                <a:gd name="connsiteX6131" fmla="*/ 3059811 w 4562162"/>
                <a:gd name="connsiteY6131" fmla="*/ 2619099 h 2832735"/>
                <a:gd name="connsiteX6132" fmla="*/ 3059144 w 4562162"/>
                <a:gd name="connsiteY6132" fmla="*/ 2621785 h 2832735"/>
                <a:gd name="connsiteX6133" fmla="*/ 3058944 w 4562162"/>
                <a:gd name="connsiteY6133" fmla="*/ 2622718 h 2832735"/>
                <a:gd name="connsiteX6134" fmla="*/ 3058516 w 4562162"/>
                <a:gd name="connsiteY6134" fmla="*/ 2628357 h 2832735"/>
                <a:gd name="connsiteX6135" fmla="*/ 3056772 w 4562162"/>
                <a:gd name="connsiteY6135" fmla="*/ 2632196 h 2832735"/>
                <a:gd name="connsiteX6136" fmla="*/ 3054343 w 4562162"/>
                <a:gd name="connsiteY6136" fmla="*/ 2636654 h 2832735"/>
                <a:gd name="connsiteX6137" fmla="*/ 3054886 w 4562162"/>
                <a:gd name="connsiteY6137" fmla="*/ 2639311 h 2832735"/>
                <a:gd name="connsiteX6138" fmla="*/ 3055315 w 4562162"/>
                <a:gd name="connsiteY6138" fmla="*/ 2641768 h 2832735"/>
                <a:gd name="connsiteX6139" fmla="*/ 3054715 w 4562162"/>
                <a:gd name="connsiteY6139" fmla="*/ 2642959 h 2832735"/>
                <a:gd name="connsiteX6140" fmla="*/ 3054563 w 4562162"/>
                <a:gd name="connsiteY6140" fmla="*/ 2643997 h 2832735"/>
                <a:gd name="connsiteX6141" fmla="*/ 3054210 w 4562162"/>
                <a:gd name="connsiteY6141" fmla="*/ 2646359 h 2832735"/>
                <a:gd name="connsiteX6142" fmla="*/ 3053448 w 4562162"/>
                <a:gd name="connsiteY6142" fmla="*/ 2647264 h 2832735"/>
                <a:gd name="connsiteX6143" fmla="*/ 3051238 w 4562162"/>
                <a:gd name="connsiteY6143" fmla="*/ 2648741 h 2832735"/>
                <a:gd name="connsiteX6144" fmla="*/ 3049915 w 4562162"/>
                <a:gd name="connsiteY6144" fmla="*/ 2650522 h 2832735"/>
                <a:gd name="connsiteX6145" fmla="*/ 3050191 w 4562162"/>
                <a:gd name="connsiteY6145" fmla="*/ 2653217 h 2832735"/>
                <a:gd name="connsiteX6146" fmla="*/ 3049515 w 4562162"/>
                <a:gd name="connsiteY6146" fmla="*/ 2655551 h 2832735"/>
                <a:gd name="connsiteX6147" fmla="*/ 3048505 w 4562162"/>
                <a:gd name="connsiteY6147" fmla="*/ 2657608 h 2832735"/>
                <a:gd name="connsiteX6148" fmla="*/ 3047447 w 4562162"/>
                <a:gd name="connsiteY6148" fmla="*/ 2658952 h 2832735"/>
                <a:gd name="connsiteX6149" fmla="*/ 3045924 w 4562162"/>
                <a:gd name="connsiteY6149" fmla="*/ 2659809 h 2832735"/>
                <a:gd name="connsiteX6150" fmla="*/ 3044914 w 4562162"/>
                <a:gd name="connsiteY6150" fmla="*/ 2660533 h 2832735"/>
                <a:gd name="connsiteX6151" fmla="*/ 3044152 w 4562162"/>
                <a:gd name="connsiteY6151" fmla="*/ 2663143 h 2832735"/>
                <a:gd name="connsiteX6152" fmla="*/ 3043923 w 4562162"/>
                <a:gd name="connsiteY6152" fmla="*/ 2665162 h 2832735"/>
                <a:gd name="connsiteX6153" fmla="*/ 3043209 w 4562162"/>
                <a:gd name="connsiteY6153" fmla="*/ 2667171 h 2832735"/>
                <a:gd name="connsiteX6154" fmla="*/ 3043647 w 4562162"/>
                <a:gd name="connsiteY6154" fmla="*/ 2669220 h 2832735"/>
                <a:gd name="connsiteX6155" fmla="*/ 3042875 w 4562162"/>
                <a:gd name="connsiteY6155" fmla="*/ 2670991 h 2832735"/>
                <a:gd name="connsiteX6156" fmla="*/ 3040704 w 4562162"/>
                <a:gd name="connsiteY6156" fmla="*/ 2672229 h 2832735"/>
                <a:gd name="connsiteX6157" fmla="*/ 3039475 w 4562162"/>
                <a:gd name="connsiteY6157" fmla="*/ 2672963 h 2832735"/>
                <a:gd name="connsiteX6158" fmla="*/ 3038341 w 4562162"/>
                <a:gd name="connsiteY6158" fmla="*/ 2673258 h 2832735"/>
                <a:gd name="connsiteX6159" fmla="*/ 3036170 w 4562162"/>
                <a:gd name="connsiteY6159" fmla="*/ 2675182 h 2832735"/>
                <a:gd name="connsiteX6160" fmla="*/ 3034227 w 4562162"/>
                <a:gd name="connsiteY6160" fmla="*/ 2681764 h 2832735"/>
                <a:gd name="connsiteX6161" fmla="*/ 3033789 w 4562162"/>
                <a:gd name="connsiteY6161" fmla="*/ 2685583 h 2832735"/>
                <a:gd name="connsiteX6162" fmla="*/ 3034236 w 4562162"/>
                <a:gd name="connsiteY6162" fmla="*/ 2688974 h 2832735"/>
                <a:gd name="connsiteX6163" fmla="*/ 3031512 w 4562162"/>
                <a:gd name="connsiteY6163" fmla="*/ 2691098 h 2832735"/>
                <a:gd name="connsiteX6164" fmla="*/ 3029493 w 4562162"/>
                <a:gd name="connsiteY6164" fmla="*/ 2692784 h 2832735"/>
                <a:gd name="connsiteX6165" fmla="*/ 3028226 w 4562162"/>
                <a:gd name="connsiteY6165" fmla="*/ 2692175 h 2832735"/>
                <a:gd name="connsiteX6166" fmla="*/ 3026883 w 4562162"/>
                <a:gd name="connsiteY6166" fmla="*/ 2691603 h 2832735"/>
                <a:gd name="connsiteX6167" fmla="*/ 3023797 w 4562162"/>
                <a:gd name="connsiteY6167" fmla="*/ 2690870 h 2832735"/>
                <a:gd name="connsiteX6168" fmla="*/ 3022254 w 4562162"/>
                <a:gd name="connsiteY6168" fmla="*/ 2690374 h 2832735"/>
                <a:gd name="connsiteX6169" fmla="*/ 3019149 w 4562162"/>
                <a:gd name="connsiteY6169" fmla="*/ 2689270 h 2832735"/>
                <a:gd name="connsiteX6170" fmla="*/ 3014177 w 4562162"/>
                <a:gd name="connsiteY6170" fmla="*/ 2687869 h 2832735"/>
                <a:gd name="connsiteX6171" fmla="*/ 3009319 w 4562162"/>
                <a:gd name="connsiteY6171" fmla="*/ 2686241 h 2832735"/>
                <a:gd name="connsiteX6172" fmla="*/ 3006271 w 4562162"/>
                <a:gd name="connsiteY6172" fmla="*/ 2685383 h 2832735"/>
                <a:gd name="connsiteX6173" fmla="*/ 3003871 w 4562162"/>
                <a:gd name="connsiteY6173" fmla="*/ 2684698 h 2832735"/>
                <a:gd name="connsiteX6174" fmla="*/ 3002051 w 4562162"/>
                <a:gd name="connsiteY6174" fmla="*/ 2683574 h 2832735"/>
                <a:gd name="connsiteX6175" fmla="*/ 3000518 w 4562162"/>
                <a:gd name="connsiteY6175" fmla="*/ 2681564 h 2832735"/>
                <a:gd name="connsiteX6176" fmla="*/ 2998994 w 4562162"/>
                <a:gd name="connsiteY6176" fmla="*/ 2682373 h 2832735"/>
                <a:gd name="connsiteX6177" fmla="*/ 2997584 w 4562162"/>
                <a:gd name="connsiteY6177" fmla="*/ 2684755 h 2832735"/>
                <a:gd name="connsiteX6178" fmla="*/ 2995231 w 4562162"/>
                <a:gd name="connsiteY6178" fmla="*/ 2686164 h 2832735"/>
                <a:gd name="connsiteX6179" fmla="*/ 2994164 w 4562162"/>
                <a:gd name="connsiteY6179" fmla="*/ 2688765 h 2832735"/>
                <a:gd name="connsiteX6180" fmla="*/ 2993221 w 4562162"/>
                <a:gd name="connsiteY6180" fmla="*/ 2690755 h 2832735"/>
                <a:gd name="connsiteX6181" fmla="*/ 2990783 w 4562162"/>
                <a:gd name="connsiteY6181" fmla="*/ 2693413 h 2832735"/>
                <a:gd name="connsiteX6182" fmla="*/ 2989697 w 4562162"/>
                <a:gd name="connsiteY6182" fmla="*/ 2694508 h 2832735"/>
                <a:gd name="connsiteX6183" fmla="*/ 2984925 w 4562162"/>
                <a:gd name="connsiteY6183" fmla="*/ 2696309 h 2832735"/>
                <a:gd name="connsiteX6184" fmla="*/ 2983849 w 4562162"/>
                <a:gd name="connsiteY6184" fmla="*/ 2696909 h 2832735"/>
                <a:gd name="connsiteX6185" fmla="*/ 2979953 w 4562162"/>
                <a:gd name="connsiteY6185" fmla="*/ 2697290 h 2832735"/>
                <a:gd name="connsiteX6186" fmla="*/ 2978629 w 4562162"/>
                <a:gd name="connsiteY6186" fmla="*/ 2698080 h 2832735"/>
                <a:gd name="connsiteX6187" fmla="*/ 2977258 w 4562162"/>
                <a:gd name="connsiteY6187" fmla="*/ 2699757 h 2832735"/>
                <a:gd name="connsiteX6188" fmla="*/ 2976886 w 4562162"/>
                <a:gd name="connsiteY6188" fmla="*/ 2701423 h 2832735"/>
                <a:gd name="connsiteX6189" fmla="*/ 2977858 w 4562162"/>
                <a:gd name="connsiteY6189" fmla="*/ 2703176 h 2832735"/>
                <a:gd name="connsiteX6190" fmla="*/ 2979372 w 4562162"/>
                <a:gd name="connsiteY6190" fmla="*/ 2706681 h 2832735"/>
                <a:gd name="connsiteX6191" fmla="*/ 2980077 w 4562162"/>
                <a:gd name="connsiteY6191" fmla="*/ 2709072 h 2832735"/>
                <a:gd name="connsiteX6192" fmla="*/ 2981106 w 4562162"/>
                <a:gd name="connsiteY6192" fmla="*/ 2713806 h 2832735"/>
                <a:gd name="connsiteX6193" fmla="*/ 2984563 w 4562162"/>
                <a:gd name="connsiteY6193" fmla="*/ 2728598 h 2832735"/>
                <a:gd name="connsiteX6194" fmla="*/ 2983449 w 4562162"/>
                <a:gd name="connsiteY6194" fmla="*/ 2731141 h 2832735"/>
                <a:gd name="connsiteX6195" fmla="*/ 2982411 w 4562162"/>
                <a:gd name="connsiteY6195" fmla="*/ 2742162 h 2832735"/>
                <a:gd name="connsiteX6196" fmla="*/ 2982658 w 4562162"/>
                <a:gd name="connsiteY6196" fmla="*/ 2744143 h 2832735"/>
                <a:gd name="connsiteX6197" fmla="*/ 2982554 w 4562162"/>
                <a:gd name="connsiteY6197" fmla="*/ 2747229 h 2832735"/>
                <a:gd name="connsiteX6198" fmla="*/ 2982620 w 4562162"/>
                <a:gd name="connsiteY6198" fmla="*/ 2749487 h 2832735"/>
                <a:gd name="connsiteX6199" fmla="*/ 2983335 w 4562162"/>
                <a:gd name="connsiteY6199" fmla="*/ 2750049 h 2832735"/>
                <a:gd name="connsiteX6200" fmla="*/ 2984268 w 4562162"/>
                <a:gd name="connsiteY6200" fmla="*/ 2750839 h 2832735"/>
                <a:gd name="connsiteX6201" fmla="*/ 2984745 w 4562162"/>
                <a:gd name="connsiteY6201" fmla="*/ 2752154 h 2832735"/>
                <a:gd name="connsiteX6202" fmla="*/ 2984621 w 4562162"/>
                <a:gd name="connsiteY6202" fmla="*/ 2754173 h 2832735"/>
                <a:gd name="connsiteX6203" fmla="*/ 2984144 w 4562162"/>
                <a:gd name="connsiteY6203" fmla="*/ 2755649 h 2832735"/>
                <a:gd name="connsiteX6204" fmla="*/ 2983411 w 4562162"/>
                <a:gd name="connsiteY6204" fmla="*/ 2758573 h 2832735"/>
                <a:gd name="connsiteX6205" fmla="*/ 2982440 w 4562162"/>
                <a:gd name="connsiteY6205" fmla="*/ 2762793 h 2832735"/>
                <a:gd name="connsiteX6206" fmla="*/ 2981363 w 4562162"/>
                <a:gd name="connsiteY6206" fmla="*/ 2764412 h 2832735"/>
                <a:gd name="connsiteX6207" fmla="*/ 2980658 w 4562162"/>
                <a:gd name="connsiteY6207" fmla="*/ 2765698 h 2832735"/>
                <a:gd name="connsiteX6208" fmla="*/ 2980058 w 4562162"/>
                <a:gd name="connsiteY6208" fmla="*/ 2766584 h 2832735"/>
                <a:gd name="connsiteX6209" fmla="*/ 2979982 w 4562162"/>
                <a:gd name="connsiteY6209" fmla="*/ 2769565 h 2832735"/>
                <a:gd name="connsiteX6210" fmla="*/ 2979582 w 4562162"/>
                <a:gd name="connsiteY6210" fmla="*/ 2771528 h 2832735"/>
                <a:gd name="connsiteX6211" fmla="*/ 2977896 w 4562162"/>
                <a:gd name="connsiteY6211" fmla="*/ 2772223 h 2832735"/>
                <a:gd name="connsiteX6212" fmla="*/ 2976220 w 4562162"/>
                <a:gd name="connsiteY6212" fmla="*/ 2773366 h 2832735"/>
                <a:gd name="connsiteX6213" fmla="*/ 2974229 w 4562162"/>
                <a:gd name="connsiteY6213" fmla="*/ 2772947 h 2832735"/>
                <a:gd name="connsiteX6214" fmla="*/ 2972476 w 4562162"/>
                <a:gd name="connsiteY6214" fmla="*/ 2773175 h 2832735"/>
                <a:gd name="connsiteX6215" fmla="*/ 2970314 w 4562162"/>
                <a:gd name="connsiteY6215" fmla="*/ 2773937 h 2832735"/>
                <a:gd name="connsiteX6216" fmla="*/ 2966438 w 4562162"/>
                <a:gd name="connsiteY6216" fmla="*/ 2774823 h 2832735"/>
                <a:gd name="connsiteX6217" fmla="*/ 2964190 w 4562162"/>
                <a:gd name="connsiteY6217" fmla="*/ 2776004 h 2832735"/>
                <a:gd name="connsiteX6218" fmla="*/ 2963113 w 4562162"/>
                <a:gd name="connsiteY6218" fmla="*/ 2776862 h 2832735"/>
                <a:gd name="connsiteX6219" fmla="*/ 2962370 w 4562162"/>
                <a:gd name="connsiteY6219" fmla="*/ 2777890 h 2832735"/>
                <a:gd name="connsiteX6220" fmla="*/ 2962237 w 4562162"/>
                <a:gd name="connsiteY6220" fmla="*/ 2778881 h 2832735"/>
                <a:gd name="connsiteX6221" fmla="*/ 2962751 w 4562162"/>
                <a:gd name="connsiteY6221" fmla="*/ 2779405 h 2832735"/>
                <a:gd name="connsiteX6222" fmla="*/ 2964933 w 4562162"/>
                <a:gd name="connsiteY6222" fmla="*/ 2779805 h 2832735"/>
                <a:gd name="connsiteX6223" fmla="*/ 2966428 w 4562162"/>
                <a:gd name="connsiteY6223" fmla="*/ 2781653 h 2832735"/>
                <a:gd name="connsiteX6224" fmla="*/ 2966638 w 4562162"/>
                <a:gd name="connsiteY6224" fmla="*/ 2783672 h 2832735"/>
                <a:gd name="connsiteX6225" fmla="*/ 2965094 w 4562162"/>
                <a:gd name="connsiteY6225" fmla="*/ 2784824 h 2832735"/>
                <a:gd name="connsiteX6226" fmla="*/ 2965819 w 4562162"/>
                <a:gd name="connsiteY6226" fmla="*/ 2787015 h 2832735"/>
                <a:gd name="connsiteX6227" fmla="*/ 2967533 w 4562162"/>
                <a:gd name="connsiteY6227" fmla="*/ 2789149 h 2832735"/>
                <a:gd name="connsiteX6228" fmla="*/ 2968428 w 4562162"/>
                <a:gd name="connsiteY6228" fmla="*/ 2790701 h 2832735"/>
                <a:gd name="connsiteX6229" fmla="*/ 2968609 w 4562162"/>
                <a:gd name="connsiteY6229" fmla="*/ 2792311 h 2832735"/>
                <a:gd name="connsiteX6230" fmla="*/ 2969390 w 4562162"/>
                <a:gd name="connsiteY6230" fmla="*/ 2793216 h 2832735"/>
                <a:gd name="connsiteX6231" fmla="*/ 2970533 w 4562162"/>
                <a:gd name="connsiteY6231" fmla="*/ 2792387 h 2832735"/>
                <a:gd name="connsiteX6232" fmla="*/ 2973315 w 4562162"/>
                <a:gd name="connsiteY6232" fmla="*/ 2785272 h 2832735"/>
                <a:gd name="connsiteX6233" fmla="*/ 2969980 w 4562162"/>
                <a:gd name="connsiteY6233" fmla="*/ 2780443 h 2832735"/>
                <a:gd name="connsiteX6234" fmla="*/ 2971229 w 4562162"/>
                <a:gd name="connsiteY6234" fmla="*/ 2779833 h 2832735"/>
                <a:gd name="connsiteX6235" fmla="*/ 2976296 w 4562162"/>
                <a:gd name="connsiteY6235" fmla="*/ 2781253 h 2832735"/>
                <a:gd name="connsiteX6236" fmla="*/ 2978410 w 4562162"/>
                <a:gd name="connsiteY6236" fmla="*/ 2780853 h 2832735"/>
                <a:gd name="connsiteX6237" fmla="*/ 2981982 w 4562162"/>
                <a:gd name="connsiteY6237" fmla="*/ 2781548 h 2832735"/>
                <a:gd name="connsiteX6238" fmla="*/ 2984306 w 4562162"/>
                <a:gd name="connsiteY6238" fmla="*/ 2778966 h 2832735"/>
                <a:gd name="connsiteX6239" fmla="*/ 2985564 w 4562162"/>
                <a:gd name="connsiteY6239" fmla="*/ 2776261 h 2832735"/>
                <a:gd name="connsiteX6240" fmla="*/ 2988259 w 4562162"/>
                <a:gd name="connsiteY6240" fmla="*/ 2774442 h 2832735"/>
                <a:gd name="connsiteX6241" fmla="*/ 2991555 w 4562162"/>
                <a:gd name="connsiteY6241" fmla="*/ 2768108 h 2832735"/>
                <a:gd name="connsiteX6242" fmla="*/ 2997051 w 4562162"/>
                <a:gd name="connsiteY6242" fmla="*/ 2760583 h 2832735"/>
                <a:gd name="connsiteX6243" fmla="*/ 2998994 w 4562162"/>
                <a:gd name="connsiteY6243" fmla="*/ 2758659 h 2832735"/>
                <a:gd name="connsiteX6244" fmla="*/ 3002842 w 4562162"/>
                <a:gd name="connsiteY6244" fmla="*/ 2756954 h 2832735"/>
                <a:gd name="connsiteX6245" fmla="*/ 3003832 w 4562162"/>
                <a:gd name="connsiteY6245" fmla="*/ 2757164 h 2832735"/>
                <a:gd name="connsiteX6246" fmla="*/ 3004823 w 4562162"/>
                <a:gd name="connsiteY6246" fmla="*/ 2757754 h 2832735"/>
                <a:gd name="connsiteX6247" fmla="*/ 3001756 w 4562162"/>
                <a:gd name="connsiteY6247" fmla="*/ 2761755 h 2832735"/>
                <a:gd name="connsiteX6248" fmla="*/ 3000908 w 4562162"/>
                <a:gd name="connsiteY6248" fmla="*/ 2764517 h 2832735"/>
                <a:gd name="connsiteX6249" fmla="*/ 3003070 w 4562162"/>
                <a:gd name="connsiteY6249" fmla="*/ 2764508 h 2832735"/>
                <a:gd name="connsiteX6250" fmla="*/ 3005252 w 4562162"/>
                <a:gd name="connsiteY6250" fmla="*/ 2763650 h 2832735"/>
                <a:gd name="connsiteX6251" fmla="*/ 3010719 w 4562162"/>
                <a:gd name="connsiteY6251" fmla="*/ 2759050 h 2832735"/>
                <a:gd name="connsiteX6252" fmla="*/ 3012758 w 4562162"/>
                <a:gd name="connsiteY6252" fmla="*/ 2756545 h 2832735"/>
                <a:gd name="connsiteX6253" fmla="*/ 3013424 w 4562162"/>
                <a:gd name="connsiteY6253" fmla="*/ 2759288 h 2832735"/>
                <a:gd name="connsiteX6254" fmla="*/ 3012605 w 4562162"/>
                <a:gd name="connsiteY6254" fmla="*/ 2772242 h 2832735"/>
                <a:gd name="connsiteX6255" fmla="*/ 3017349 w 4562162"/>
                <a:gd name="connsiteY6255" fmla="*/ 2771280 h 2832735"/>
                <a:gd name="connsiteX6256" fmla="*/ 3019892 w 4562162"/>
                <a:gd name="connsiteY6256" fmla="*/ 2772671 h 2832735"/>
                <a:gd name="connsiteX6257" fmla="*/ 3023435 w 4562162"/>
                <a:gd name="connsiteY6257" fmla="*/ 2772518 h 2832735"/>
                <a:gd name="connsiteX6258" fmla="*/ 3027569 w 4562162"/>
                <a:gd name="connsiteY6258" fmla="*/ 2775499 h 2832735"/>
                <a:gd name="connsiteX6259" fmla="*/ 3029188 w 4562162"/>
                <a:gd name="connsiteY6259" fmla="*/ 2775080 h 2832735"/>
                <a:gd name="connsiteX6260" fmla="*/ 3031131 w 4562162"/>
                <a:gd name="connsiteY6260" fmla="*/ 2774976 h 2832735"/>
                <a:gd name="connsiteX6261" fmla="*/ 3032807 w 4562162"/>
                <a:gd name="connsiteY6261" fmla="*/ 2778071 h 2832735"/>
                <a:gd name="connsiteX6262" fmla="*/ 3035494 w 4562162"/>
                <a:gd name="connsiteY6262" fmla="*/ 2779014 h 2832735"/>
                <a:gd name="connsiteX6263" fmla="*/ 3040027 w 4562162"/>
                <a:gd name="connsiteY6263" fmla="*/ 2776585 h 2832735"/>
                <a:gd name="connsiteX6264" fmla="*/ 3046914 w 4562162"/>
                <a:gd name="connsiteY6264" fmla="*/ 2774252 h 2832735"/>
                <a:gd name="connsiteX6265" fmla="*/ 3050191 w 4562162"/>
                <a:gd name="connsiteY6265" fmla="*/ 2774185 h 2832735"/>
                <a:gd name="connsiteX6266" fmla="*/ 3058240 w 4562162"/>
                <a:gd name="connsiteY6266" fmla="*/ 2769918 h 2832735"/>
                <a:gd name="connsiteX6267" fmla="*/ 3062145 w 4562162"/>
                <a:gd name="connsiteY6267" fmla="*/ 2766470 h 2832735"/>
                <a:gd name="connsiteX6268" fmla="*/ 3076451 w 4562162"/>
                <a:gd name="connsiteY6268" fmla="*/ 2757402 h 2832735"/>
                <a:gd name="connsiteX6269" fmla="*/ 3082471 w 4562162"/>
                <a:gd name="connsiteY6269" fmla="*/ 2752420 h 2832735"/>
                <a:gd name="connsiteX6270" fmla="*/ 3088205 w 4562162"/>
                <a:gd name="connsiteY6270" fmla="*/ 2748782 h 2832735"/>
                <a:gd name="connsiteX6271" fmla="*/ 3091653 w 4562162"/>
                <a:gd name="connsiteY6271" fmla="*/ 2742933 h 2832735"/>
                <a:gd name="connsiteX6272" fmla="*/ 3097616 w 4562162"/>
                <a:gd name="connsiteY6272" fmla="*/ 2737380 h 2832735"/>
                <a:gd name="connsiteX6273" fmla="*/ 3097768 w 4562162"/>
                <a:gd name="connsiteY6273" fmla="*/ 2735028 h 2832735"/>
                <a:gd name="connsiteX6274" fmla="*/ 3098949 w 4562162"/>
                <a:gd name="connsiteY6274" fmla="*/ 2732342 h 2832735"/>
                <a:gd name="connsiteX6275" fmla="*/ 3108084 w 4562162"/>
                <a:gd name="connsiteY6275" fmla="*/ 2717406 h 2832735"/>
                <a:gd name="connsiteX6276" fmla="*/ 3111084 w 4562162"/>
                <a:gd name="connsiteY6276" fmla="*/ 2714930 h 2832735"/>
                <a:gd name="connsiteX6277" fmla="*/ 3115237 w 4562162"/>
                <a:gd name="connsiteY6277" fmla="*/ 2713092 h 2832735"/>
                <a:gd name="connsiteX6278" fmla="*/ 3117018 w 4562162"/>
                <a:gd name="connsiteY6278" fmla="*/ 2710367 h 2832735"/>
                <a:gd name="connsiteX6279" fmla="*/ 3118152 w 4562162"/>
                <a:gd name="connsiteY6279" fmla="*/ 2706443 h 2832735"/>
                <a:gd name="connsiteX6280" fmla="*/ 3123743 w 4562162"/>
                <a:gd name="connsiteY6280" fmla="*/ 2700614 h 2832735"/>
                <a:gd name="connsiteX6281" fmla="*/ 3127581 w 4562162"/>
                <a:gd name="connsiteY6281" fmla="*/ 2694747 h 2832735"/>
                <a:gd name="connsiteX6282" fmla="*/ 3131144 w 4562162"/>
                <a:gd name="connsiteY6282" fmla="*/ 2690908 h 2832735"/>
                <a:gd name="connsiteX6283" fmla="*/ 3132915 w 4562162"/>
                <a:gd name="connsiteY6283" fmla="*/ 2687469 h 2832735"/>
                <a:gd name="connsiteX6284" fmla="*/ 3142097 w 4562162"/>
                <a:gd name="connsiteY6284" fmla="*/ 2679049 h 2832735"/>
                <a:gd name="connsiteX6285" fmla="*/ 3149536 w 4562162"/>
                <a:gd name="connsiteY6285" fmla="*/ 2669677 h 2832735"/>
                <a:gd name="connsiteX6286" fmla="*/ 3156489 w 4562162"/>
                <a:gd name="connsiteY6286" fmla="*/ 2662866 h 2832735"/>
                <a:gd name="connsiteX6287" fmla="*/ 3158718 w 4562162"/>
                <a:gd name="connsiteY6287" fmla="*/ 2658656 h 2832735"/>
                <a:gd name="connsiteX6288" fmla="*/ 3167729 w 4562162"/>
                <a:gd name="connsiteY6288" fmla="*/ 2646274 h 2832735"/>
                <a:gd name="connsiteX6289" fmla="*/ 3170511 w 4562162"/>
                <a:gd name="connsiteY6289" fmla="*/ 2638082 h 2832735"/>
                <a:gd name="connsiteX6290" fmla="*/ 3173892 w 4562162"/>
                <a:gd name="connsiteY6290" fmla="*/ 2634968 h 2832735"/>
                <a:gd name="connsiteX6291" fmla="*/ 3175359 w 4562162"/>
                <a:gd name="connsiteY6291" fmla="*/ 2627138 h 2832735"/>
                <a:gd name="connsiteX6292" fmla="*/ 3178264 w 4562162"/>
                <a:gd name="connsiteY6292" fmla="*/ 2621499 h 2832735"/>
                <a:gd name="connsiteX6293" fmla="*/ 3179045 w 4562162"/>
                <a:gd name="connsiteY6293" fmla="*/ 2618127 h 2832735"/>
                <a:gd name="connsiteX6294" fmla="*/ 3180569 w 4562162"/>
                <a:gd name="connsiteY6294" fmla="*/ 2614955 h 2832735"/>
                <a:gd name="connsiteX6295" fmla="*/ 3191647 w 4562162"/>
                <a:gd name="connsiteY6295" fmla="*/ 2602163 h 2832735"/>
                <a:gd name="connsiteX6296" fmla="*/ 3196085 w 4562162"/>
                <a:gd name="connsiteY6296" fmla="*/ 2592239 h 2832735"/>
                <a:gd name="connsiteX6297" fmla="*/ 3201581 w 4562162"/>
                <a:gd name="connsiteY6297" fmla="*/ 2582228 h 2832735"/>
                <a:gd name="connsiteX6298" fmla="*/ 3205524 w 4562162"/>
                <a:gd name="connsiteY6298" fmla="*/ 2578732 h 2832735"/>
                <a:gd name="connsiteX6299" fmla="*/ 3209697 w 4562162"/>
                <a:gd name="connsiteY6299" fmla="*/ 2574170 h 2832735"/>
                <a:gd name="connsiteX6300" fmla="*/ 3211954 w 4562162"/>
                <a:gd name="connsiteY6300" fmla="*/ 2570550 h 2832735"/>
                <a:gd name="connsiteX6301" fmla="*/ 3218307 w 4562162"/>
                <a:gd name="connsiteY6301" fmla="*/ 2564816 h 2832735"/>
                <a:gd name="connsiteX6302" fmla="*/ 3221374 w 4562162"/>
                <a:gd name="connsiteY6302" fmla="*/ 2560844 h 2832735"/>
                <a:gd name="connsiteX6303" fmla="*/ 3222907 w 4562162"/>
                <a:gd name="connsiteY6303" fmla="*/ 2556786 h 2832735"/>
                <a:gd name="connsiteX6304" fmla="*/ 3224336 w 4562162"/>
                <a:gd name="connsiteY6304" fmla="*/ 2546738 h 2832735"/>
                <a:gd name="connsiteX6305" fmla="*/ 3228461 w 4562162"/>
                <a:gd name="connsiteY6305" fmla="*/ 2538984 h 2832735"/>
                <a:gd name="connsiteX6306" fmla="*/ 3227261 w 4562162"/>
                <a:gd name="connsiteY6306" fmla="*/ 2537736 h 2832735"/>
                <a:gd name="connsiteX6307" fmla="*/ 3226603 w 4562162"/>
                <a:gd name="connsiteY6307" fmla="*/ 2535336 h 2832735"/>
                <a:gd name="connsiteX6308" fmla="*/ 3227051 w 4562162"/>
                <a:gd name="connsiteY6308" fmla="*/ 2532650 h 2832735"/>
                <a:gd name="connsiteX6309" fmla="*/ 3227661 w 4562162"/>
                <a:gd name="connsiteY6309" fmla="*/ 2531050 h 2832735"/>
                <a:gd name="connsiteX6310" fmla="*/ 3228089 w 4562162"/>
                <a:gd name="connsiteY6310" fmla="*/ 2528535 h 2832735"/>
                <a:gd name="connsiteX6311" fmla="*/ 3229013 w 4562162"/>
                <a:gd name="connsiteY6311" fmla="*/ 2525725 h 2832735"/>
                <a:gd name="connsiteX6312" fmla="*/ 3229870 w 4562162"/>
                <a:gd name="connsiteY6312" fmla="*/ 2524020 h 2832735"/>
                <a:gd name="connsiteX6313" fmla="*/ 3232176 w 4562162"/>
                <a:gd name="connsiteY6313" fmla="*/ 2513162 h 2832735"/>
                <a:gd name="connsiteX6314" fmla="*/ 3232013 w 4562162"/>
                <a:gd name="connsiteY6314" fmla="*/ 2506342 h 2832735"/>
                <a:gd name="connsiteX6315" fmla="*/ 3230756 w 4562162"/>
                <a:gd name="connsiteY6315" fmla="*/ 2503704 h 2832735"/>
                <a:gd name="connsiteX6316" fmla="*/ 3230709 w 4562162"/>
                <a:gd name="connsiteY6316" fmla="*/ 2500151 h 2832735"/>
                <a:gd name="connsiteX6317" fmla="*/ 3233966 w 4562162"/>
                <a:gd name="connsiteY6317" fmla="*/ 2495103 h 2832735"/>
                <a:gd name="connsiteX6318" fmla="*/ 3234738 w 4562162"/>
                <a:gd name="connsiteY6318" fmla="*/ 2494264 h 2832735"/>
                <a:gd name="connsiteX6319" fmla="*/ 3235033 w 4562162"/>
                <a:gd name="connsiteY6319" fmla="*/ 2493074 h 2832735"/>
                <a:gd name="connsiteX6320" fmla="*/ 3233414 w 4562162"/>
                <a:gd name="connsiteY6320" fmla="*/ 2492064 h 2832735"/>
                <a:gd name="connsiteX6321" fmla="*/ 3232652 w 4562162"/>
                <a:gd name="connsiteY6321" fmla="*/ 2491064 h 2832735"/>
                <a:gd name="connsiteX6322" fmla="*/ 3231070 w 4562162"/>
                <a:gd name="connsiteY6322" fmla="*/ 2473719 h 2832735"/>
                <a:gd name="connsiteX6323" fmla="*/ 3232261 w 4562162"/>
                <a:gd name="connsiteY6323" fmla="*/ 2463022 h 2832735"/>
                <a:gd name="connsiteX6324" fmla="*/ 3235604 w 4562162"/>
                <a:gd name="connsiteY6324" fmla="*/ 2455136 h 2832735"/>
                <a:gd name="connsiteX6325" fmla="*/ 3236271 w 4562162"/>
                <a:gd name="connsiteY6325" fmla="*/ 2452402 h 2832735"/>
                <a:gd name="connsiteX6326" fmla="*/ 3236728 w 4562162"/>
                <a:gd name="connsiteY6326" fmla="*/ 2444715 h 2832735"/>
                <a:gd name="connsiteX6327" fmla="*/ 3240758 w 4562162"/>
                <a:gd name="connsiteY6327" fmla="*/ 2436952 h 2832735"/>
                <a:gd name="connsiteX6328" fmla="*/ 3243281 w 4562162"/>
                <a:gd name="connsiteY6328" fmla="*/ 2428142 h 2832735"/>
                <a:gd name="connsiteX6329" fmla="*/ 3248539 w 4562162"/>
                <a:gd name="connsiteY6329" fmla="*/ 2423503 h 2832735"/>
                <a:gd name="connsiteX6330" fmla="*/ 3251987 w 4562162"/>
                <a:gd name="connsiteY6330" fmla="*/ 2417769 h 2832735"/>
                <a:gd name="connsiteX6331" fmla="*/ 3254893 w 4562162"/>
                <a:gd name="connsiteY6331" fmla="*/ 2415178 h 2832735"/>
                <a:gd name="connsiteX6332" fmla="*/ 3255388 w 4562162"/>
                <a:gd name="connsiteY6332" fmla="*/ 2409263 h 2832735"/>
                <a:gd name="connsiteX6333" fmla="*/ 3258055 w 4562162"/>
                <a:gd name="connsiteY6333" fmla="*/ 2403996 h 2832735"/>
                <a:gd name="connsiteX6334" fmla="*/ 3256016 w 4562162"/>
                <a:gd name="connsiteY6334" fmla="*/ 2401567 h 2832735"/>
                <a:gd name="connsiteX6335" fmla="*/ 3253892 w 4562162"/>
                <a:gd name="connsiteY6335" fmla="*/ 2399967 h 2832735"/>
                <a:gd name="connsiteX6336" fmla="*/ 3249616 w 4562162"/>
                <a:gd name="connsiteY6336" fmla="*/ 2395719 h 2832735"/>
                <a:gd name="connsiteX6337" fmla="*/ 3248625 w 4562162"/>
                <a:gd name="connsiteY6337" fmla="*/ 2392775 h 2832735"/>
                <a:gd name="connsiteX6338" fmla="*/ 3251625 w 4562162"/>
                <a:gd name="connsiteY6338" fmla="*/ 2387765 h 2832735"/>
                <a:gd name="connsiteX6339" fmla="*/ 3252188 w 4562162"/>
                <a:gd name="connsiteY6339" fmla="*/ 2383260 h 2832735"/>
                <a:gd name="connsiteX6340" fmla="*/ 3251921 w 4562162"/>
                <a:gd name="connsiteY6340" fmla="*/ 2375002 h 2832735"/>
                <a:gd name="connsiteX6341" fmla="*/ 3247406 w 4562162"/>
                <a:gd name="connsiteY6341" fmla="*/ 2372459 h 2832735"/>
                <a:gd name="connsiteX6342" fmla="*/ 3241729 w 4562162"/>
                <a:gd name="connsiteY6342" fmla="*/ 2366162 h 2832735"/>
                <a:gd name="connsiteX6343" fmla="*/ 3240795 w 4562162"/>
                <a:gd name="connsiteY6343" fmla="*/ 2364029 h 2832735"/>
                <a:gd name="connsiteX6344" fmla="*/ 3242062 w 4562162"/>
                <a:gd name="connsiteY6344" fmla="*/ 2363867 h 2832735"/>
                <a:gd name="connsiteX6345" fmla="*/ 3249920 w 4562162"/>
                <a:gd name="connsiteY6345" fmla="*/ 2367248 h 2832735"/>
                <a:gd name="connsiteX6346" fmla="*/ 3253845 w 4562162"/>
                <a:gd name="connsiteY6346" fmla="*/ 2363610 h 2832735"/>
                <a:gd name="connsiteX6347" fmla="*/ 3255826 w 4562162"/>
                <a:gd name="connsiteY6347" fmla="*/ 2359752 h 2832735"/>
                <a:gd name="connsiteX6348" fmla="*/ 3255064 w 4562162"/>
                <a:gd name="connsiteY6348" fmla="*/ 2354904 h 2832735"/>
                <a:gd name="connsiteX6349" fmla="*/ 3250892 w 4562162"/>
                <a:gd name="connsiteY6349" fmla="*/ 2353037 h 2832735"/>
                <a:gd name="connsiteX6350" fmla="*/ 3245472 w 4562162"/>
                <a:gd name="connsiteY6350" fmla="*/ 2347684 h 2832735"/>
                <a:gd name="connsiteX6351" fmla="*/ 3245234 w 4562162"/>
                <a:gd name="connsiteY6351" fmla="*/ 2345874 h 2832735"/>
                <a:gd name="connsiteX6352" fmla="*/ 3236719 w 4562162"/>
                <a:gd name="connsiteY6352" fmla="*/ 2341312 h 2832735"/>
                <a:gd name="connsiteX6353" fmla="*/ 3227622 w 4562162"/>
                <a:gd name="connsiteY6353" fmla="*/ 2331577 h 2832735"/>
                <a:gd name="connsiteX6354" fmla="*/ 3224803 w 4562162"/>
                <a:gd name="connsiteY6354" fmla="*/ 2323043 h 2832735"/>
                <a:gd name="connsiteX6355" fmla="*/ 3223117 w 4562162"/>
                <a:gd name="connsiteY6355" fmla="*/ 2320747 h 2832735"/>
                <a:gd name="connsiteX6356" fmla="*/ 3214554 w 4562162"/>
                <a:gd name="connsiteY6356" fmla="*/ 2313747 h 2832735"/>
                <a:gd name="connsiteX6357" fmla="*/ 3212878 w 4562162"/>
                <a:gd name="connsiteY6357" fmla="*/ 2311413 h 2832735"/>
                <a:gd name="connsiteX6358" fmla="*/ 3210525 w 4562162"/>
                <a:gd name="connsiteY6358" fmla="*/ 2310460 h 2832735"/>
                <a:gd name="connsiteX6359" fmla="*/ 3200152 w 4562162"/>
                <a:gd name="connsiteY6359" fmla="*/ 2314299 h 2832735"/>
                <a:gd name="connsiteX6360" fmla="*/ 3194409 w 4562162"/>
                <a:gd name="connsiteY6360" fmla="*/ 2313165 h 2832735"/>
                <a:gd name="connsiteX6361" fmla="*/ 3183474 w 4562162"/>
                <a:gd name="connsiteY6361" fmla="*/ 2308498 h 2832735"/>
                <a:gd name="connsiteX6362" fmla="*/ 3182445 w 4562162"/>
                <a:gd name="connsiteY6362" fmla="*/ 2309489 h 2832735"/>
                <a:gd name="connsiteX6363" fmla="*/ 3184017 w 4562162"/>
                <a:gd name="connsiteY6363" fmla="*/ 2312946 h 2832735"/>
                <a:gd name="connsiteX6364" fmla="*/ 3183721 w 4562162"/>
                <a:gd name="connsiteY6364" fmla="*/ 2316366 h 2832735"/>
                <a:gd name="connsiteX6365" fmla="*/ 3184179 w 4562162"/>
                <a:gd name="connsiteY6365" fmla="*/ 2321090 h 2832735"/>
                <a:gd name="connsiteX6366" fmla="*/ 3183579 w 4562162"/>
                <a:gd name="connsiteY6366" fmla="*/ 2328977 h 2832735"/>
                <a:gd name="connsiteX6367" fmla="*/ 3182541 w 4562162"/>
                <a:gd name="connsiteY6367" fmla="*/ 2334625 h 2832735"/>
                <a:gd name="connsiteX6368" fmla="*/ 3178540 w 4562162"/>
                <a:gd name="connsiteY6368" fmla="*/ 2342483 h 2832735"/>
                <a:gd name="connsiteX6369" fmla="*/ 3176931 w 4562162"/>
                <a:gd name="connsiteY6369" fmla="*/ 2343969 h 2832735"/>
                <a:gd name="connsiteX6370" fmla="*/ 3173444 w 4562162"/>
                <a:gd name="connsiteY6370" fmla="*/ 2344598 h 2832735"/>
                <a:gd name="connsiteX6371" fmla="*/ 3171558 w 4562162"/>
                <a:gd name="connsiteY6371" fmla="*/ 2344550 h 2832735"/>
                <a:gd name="connsiteX6372" fmla="*/ 3172692 w 4562162"/>
                <a:gd name="connsiteY6372" fmla="*/ 2341483 h 2832735"/>
                <a:gd name="connsiteX6373" fmla="*/ 3175759 w 4562162"/>
                <a:gd name="connsiteY6373" fmla="*/ 2337807 h 2832735"/>
                <a:gd name="connsiteX6374" fmla="*/ 3180093 w 4562162"/>
                <a:gd name="connsiteY6374" fmla="*/ 2331282 h 2832735"/>
                <a:gd name="connsiteX6375" fmla="*/ 3180073 w 4562162"/>
                <a:gd name="connsiteY6375" fmla="*/ 2325472 h 2832735"/>
                <a:gd name="connsiteX6376" fmla="*/ 3178997 w 4562162"/>
                <a:gd name="connsiteY6376" fmla="*/ 2324900 h 2832735"/>
                <a:gd name="connsiteX6377" fmla="*/ 3178074 w 4562162"/>
                <a:gd name="connsiteY6377" fmla="*/ 2324910 h 2832735"/>
                <a:gd name="connsiteX6378" fmla="*/ 3175016 w 4562162"/>
                <a:gd name="connsiteY6378" fmla="*/ 2327186 h 2832735"/>
                <a:gd name="connsiteX6379" fmla="*/ 3171644 w 4562162"/>
                <a:gd name="connsiteY6379" fmla="*/ 2335444 h 2832735"/>
                <a:gd name="connsiteX6380" fmla="*/ 3163548 w 4562162"/>
                <a:gd name="connsiteY6380" fmla="*/ 2340979 h 2832735"/>
                <a:gd name="connsiteX6381" fmla="*/ 3157871 w 4562162"/>
                <a:gd name="connsiteY6381" fmla="*/ 2342921 h 2832735"/>
                <a:gd name="connsiteX6382" fmla="*/ 3146917 w 4562162"/>
                <a:gd name="connsiteY6382" fmla="*/ 2343884 h 2832735"/>
                <a:gd name="connsiteX6383" fmla="*/ 3144926 w 4562162"/>
                <a:gd name="connsiteY6383" fmla="*/ 2343560 h 2832735"/>
                <a:gd name="connsiteX6384" fmla="*/ 3144059 w 4562162"/>
                <a:gd name="connsiteY6384" fmla="*/ 2342074 h 2832735"/>
                <a:gd name="connsiteX6385" fmla="*/ 3146527 w 4562162"/>
                <a:gd name="connsiteY6385" fmla="*/ 2339711 h 2832735"/>
                <a:gd name="connsiteX6386" fmla="*/ 3151965 w 4562162"/>
                <a:gd name="connsiteY6386" fmla="*/ 2336321 h 2832735"/>
                <a:gd name="connsiteX6387" fmla="*/ 3155376 w 4562162"/>
                <a:gd name="connsiteY6387" fmla="*/ 2329158 h 2832735"/>
                <a:gd name="connsiteX6388" fmla="*/ 3159147 w 4562162"/>
                <a:gd name="connsiteY6388" fmla="*/ 2327463 h 2832735"/>
                <a:gd name="connsiteX6389" fmla="*/ 3160452 w 4562162"/>
                <a:gd name="connsiteY6389" fmla="*/ 2325491 h 2832735"/>
                <a:gd name="connsiteX6390" fmla="*/ 3154775 w 4562162"/>
                <a:gd name="connsiteY6390" fmla="*/ 2324414 h 2832735"/>
                <a:gd name="connsiteX6391" fmla="*/ 3150870 w 4562162"/>
                <a:gd name="connsiteY6391" fmla="*/ 2321824 h 2832735"/>
                <a:gd name="connsiteX6392" fmla="*/ 3147203 w 4562162"/>
                <a:gd name="connsiteY6392" fmla="*/ 2318509 h 2832735"/>
                <a:gd name="connsiteX6393" fmla="*/ 3148917 w 4562162"/>
                <a:gd name="connsiteY6393" fmla="*/ 2317461 h 2832735"/>
                <a:gd name="connsiteX6394" fmla="*/ 3150203 w 4562162"/>
                <a:gd name="connsiteY6394" fmla="*/ 2317147 h 2832735"/>
                <a:gd name="connsiteX6395" fmla="*/ 3151861 w 4562162"/>
                <a:gd name="connsiteY6395" fmla="*/ 2315966 h 2832735"/>
                <a:gd name="connsiteX6396" fmla="*/ 3155947 w 4562162"/>
                <a:gd name="connsiteY6396" fmla="*/ 2310175 h 2832735"/>
                <a:gd name="connsiteX6397" fmla="*/ 3152175 w 4562162"/>
                <a:gd name="connsiteY6397" fmla="*/ 2309813 h 2832735"/>
                <a:gd name="connsiteX6398" fmla="*/ 3148232 w 4562162"/>
                <a:gd name="connsiteY6398" fmla="*/ 2310213 h 2832735"/>
                <a:gd name="connsiteX6399" fmla="*/ 3141926 w 4562162"/>
                <a:gd name="connsiteY6399" fmla="*/ 2314785 h 2832735"/>
                <a:gd name="connsiteX6400" fmla="*/ 3140707 w 4562162"/>
                <a:gd name="connsiteY6400" fmla="*/ 2317223 h 2832735"/>
                <a:gd name="connsiteX6401" fmla="*/ 3142745 w 4562162"/>
                <a:gd name="connsiteY6401" fmla="*/ 2320481 h 2832735"/>
                <a:gd name="connsiteX6402" fmla="*/ 3145031 w 4562162"/>
                <a:gd name="connsiteY6402" fmla="*/ 2321919 h 2832735"/>
                <a:gd name="connsiteX6403" fmla="*/ 3142288 w 4562162"/>
                <a:gd name="connsiteY6403" fmla="*/ 2331139 h 2832735"/>
                <a:gd name="connsiteX6404" fmla="*/ 3138640 w 4562162"/>
                <a:gd name="connsiteY6404" fmla="*/ 2329948 h 2832735"/>
                <a:gd name="connsiteX6405" fmla="*/ 3135097 w 4562162"/>
                <a:gd name="connsiteY6405" fmla="*/ 2330348 h 2832735"/>
                <a:gd name="connsiteX6406" fmla="*/ 3132868 w 4562162"/>
                <a:gd name="connsiteY6406" fmla="*/ 2332930 h 2832735"/>
                <a:gd name="connsiteX6407" fmla="*/ 3130629 w 4562162"/>
                <a:gd name="connsiteY6407" fmla="*/ 2331939 h 2832735"/>
                <a:gd name="connsiteX6408" fmla="*/ 3129667 w 4562162"/>
                <a:gd name="connsiteY6408" fmla="*/ 2326186 h 2832735"/>
                <a:gd name="connsiteX6409" fmla="*/ 3130906 w 4562162"/>
                <a:gd name="connsiteY6409" fmla="*/ 2320319 h 2832735"/>
                <a:gd name="connsiteX6410" fmla="*/ 3132001 w 4562162"/>
                <a:gd name="connsiteY6410" fmla="*/ 2306974 h 2832735"/>
                <a:gd name="connsiteX6411" fmla="*/ 3133344 w 4562162"/>
                <a:gd name="connsiteY6411" fmla="*/ 2302431 h 2832735"/>
                <a:gd name="connsiteX6412" fmla="*/ 3133430 w 4562162"/>
                <a:gd name="connsiteY6412" fmla="*/ 2297420 h 2832735"/>
                <a:gd name="connsiteX6413" fmla="*/ 3132725 w 4562162"/>
                <a:gd name="connsiteY6413" fmla="*/ 2294677 h 2832735"/>
                <a:gd name="connsiteX6414" fmla="*/ 3130525 w 4562162"/>
                <a:gd name="connsiteY6414" fmla="*/ 2294525 h 2832735"/>
                <a:gd name="connsiteX6415" fmla="*/ 3126934 w 4562162"/>
                <a:gd name="connsiteY6415" fmla="*/ 2295020 h 2832735"/>
                <a:gd name="connsiteX6416" fmla="*/ 3117780 w 4562162"/>
                <a:gd name="connsiteY6416" fmla="*/ 2295001 h 2832735"/>
                <a:gd name="connsiteX6417" fmla="*/ 3107445 w 4562162"/>
                <a:gd name="connsiteY6417" fmla="*/ 2296392 h 2832735"/>
                <a:gd name="connsiteX6418" fmla="*/ 3096387 w 4562162"/>
                <a:gd name="connsiteY6418" fmla="*/ 2291391 h 2832735"/>
                <a:gd name="connsiteX6419" fmla="*/ 3093386 w 4562162"/>
                <a:gd name="connsiteY6419" fmla="*/ 2290705 h 2832735"/>
                <a:gd name="connsiteX6420" fmla="*/ 3091586 w 4562162"/>
                <a:gd name="connsiteY6420" fmla="*/ 2289591 h 2832735"/>
                <a:gd name="connsiteX6421" fmla="*/ 3090348 w 4562162"/>
                <a:gd name="connsiteY6421" fmla="*/ 2284533 h 2832735"/>
                <a:gd name="connsiteX6422" fmla="*/ 3090967 w 4562162"/>
                <a:gd name="connsiteY6422" fmla="*/ 2281638 h 2832735"/>
                <a:gd name="connsiteX6423" fmla="*/ 3091701 w 4562162"/>
                <a:gd name="connsiteY6423" fmla="*/ 2279780 h 2832735"/>
                <a:gd name="connsiteX6424" fmla="*/ 3099139 w 4562162"/>
                <a:gd name="connsiteY6424" fmla="*/ 2271846 h 2832735"/>
                <a:gd name="connsiteX6425" fmla="*/ 3104759 w 4562162"/>
                <a:gd name="connsiteY6425" fmla="*/ 2269665 h 2832735"/>
                <a:gd name="connsiteX6426" fmla="*/ 3116094 w 4562162"/>
                <a:gd name="connsiteY6426" fmla="*/ 2260702 h 2832735"/>
                <a:gd name="connsiteX6427" fmla="*/ 3120800 w 4562162"/>
                <a:gd name="connsiteY6427" fmla="*/ 2253282 h 2832735"/>
                <a:gd name="connsiteX6428" fmla="*/ 3123724 w 4562162"/>
                <a:gd name="connsiteY6428" fmla="*/ 2250138 h 2832735"/>
                <a:gd name="connsiteX6429" fmla="*/ 3132639 w 4562162"/>
                <a:gd name="connsiteY6429" fmla="*/ 2244585 h 2832735"/>
                <a:gd name="connsiteX6430" fmla="*/ 3138478 w 4562162"/>
                <a:gd name="connsiteY6430" fmla="*/ 2239794 h 2832735"/>
                <a:gd name="connsiteX6431" fmla="*/ 3143222 w 4562162"/>
                <a:gd name="connsiteY6431" fmla="*/ 2235184 h 2832735"/>
                <a:gd name="connsiteX6432" fmla="*/ 3148422 w 4562162"/>
                <a:gd name="connsiteY6432" fmla="*/ 2231260 h 2832735"/>
                <a:gd name="connsiteX6433" fmla="*/ 3153461 w 4562162"/>
                <a:gd name="connsiteY6433" fmla="*/ 2224697 h 2832735"/>
                <a:gd name="connsiteX6434" fmla="*/ 3156632 w 4562162"/>
                <a:gd name="connsiteY6434" fmla="*/ 2223392 h 2832735"/>
                <a:gd name="connsiteX6435" fmla="*/ 3166853 w 4562162"/>
                <a:gd name="connsiteY6435" fmla="*/ 2209276 h 2832735"/>
                <a:gd name="connsiteX6436" fmla="*/ 3168643 w 4562162"/>
                <a:gd name="connsiteY6436" fmla="*/ 2206105 h 2832735"/>
                <a:gd name="connsiteX6437" fmla="*/ 3169692 w 4562162"/>
                <a:gd name="connsiteY6437" fmla="*/ 2201761 h 2832735"/>
                <a:gd name="connsiteX6438" fmla="*/ 3170691 w 4562162"/>
                <a:gd name="connsiteY6438" fmla="*/ 2199799 h 2832735"/>
                <a:gd name="connsiteX6439" fmla="*/ 3182579 w 4562162"/>
                <a:gd name="connsiteY6439" fmla="*/ 2183406 h 2832735"/>
                <a:gd name="connsiteX6440" fmla="*/ 3190694 w 4562162"/>
                <a:gd name="connsiteY6440" fmla="*/ 2177396 h 2832735"/>
                <a:gd name="connsiteX6441" fmla="*/ 3196457 w 4562162"/>
                <a:gd name="connsiteY6441" fmla="*/ 2168862 h 2832735"/>
                <a:gd name="connsiteX6442" fmla="*/ 3203467 w 4562162"/>
                <a:gd name="connsiteY6442" fmla="*/ 2165490 h 2832735"/>
                <a:gd name="connsiteX6443" fmla="*/ 3205153 w 4562162"/>
                <a:gd name="connsiteY6443" fmla="*/ 2164080 h 2832735"/>
                <a:gd name="connsiteX6444" fmla="*/ 3208153 w 4562162"/>
                <a:gd name="connsiteY6444" fmla="*/ 2159251 h 2832735"/>
                <a:gd name="connsiteX6445" fmla="*/ 3213078 w 4562162"/>
                <a:gd name="connsiteY6445" fmla="*/ 2156346 h 2832735"/>
                <a:gd name="connsiteX6446" fmla="*/ 3214630 w 4562162"/>
                <a:gd name="connsiteY6446" fmla="*/ 2154603 h 2832735"/>
                <a:gd name="connsiteX6447" fmla="*/ 3218402 w 4562162"/>
                <a:gd name="connsiteY6447" fmla="*/ 2147716 h 2832735"/>
                <a:gd name="connsiteX6448" fmla="*/ 3230290 w 4562162"/>
                <a:gd name="connsiteY6448" fmla="*/ 2141401 h 2832735"/>
                <a:gd name="connsiteX6449" fmla="*/ 3231576 w 4562162"/>
                <a:gd name="connsiteY6449" fmla="*/ 2138810 h 2832735"/>
                <a:gd name="connsiteX6450" fmla="*/ 3236652 w 4562162"/>
                <a:gd name="connsiteY6450" fmla="*/ 2121341 h 2832735"/>
                <a:gd name="connsiteX6451" fmla="*/ 3239462 w 4562162"/>
                <a:gd name="connsiteY6451" fmla="*/ 2116712 h 2832735"/>
                <a:gd name="connsiteX6452" fmla="*/ 3244749 w 4562162"/>
                <a:gd name="connsiteY6452" fmla="*/ 2110950 h 2832735"/>
                <a:gd name="connsiteX6453" fmla="*/ 3254359 w 4562162"/>
                <a:gd name="connsiteY6453" fmla="*/ 2105273 h 2832735"/>
                <a:gd name="connsiteX6454" fmla="*/ 3261198 w 4562162"/>
                <a:gd name="connsiteY6454" fmla="*/ 2099081 h 2832735"/>
                <a:gd name="connsiteX6455" fmla="*/ 3265255 w 4562162"/>
                <a:gd name="connsiteY6455" fmla="*/ 2094138 h 2832735"/>
                <a:gd name="connsiteX6456" fmla="*/ 3272495 w 4562162"/>
                <a:gd name="connsiteY6456" fmla="*/ 2081003 h 2832735"/>
                <a:gd name="connsiteX6457" fmla="*/ 3280639 w 4562162"/>
                <a:gd name="connsiteY6457" fmla="*/ 2073059 h 2832735"/>
                <a:gd name="connsiteX6458" fmla="*/ 3287325 w 4562162"/>
                <a:gd name="connsiteY6458" fmla="*/ 2068497 h 2832735"/>
                <a:gd name="connsiteX6459" fmla="*/ 3303679 w 4562162"/>
                <a:gd name="connsiteY6459" fmla="*/ 2061705 h 2832735"/>
                <a:gd name="connsiteX6460" fmla="*/ 3312547 w 4562162"/>
                <a:gd name="connsiteY6460" fmla="*/ 2063096 h 2832735"/>
                <a:gd name="connsiteX6461" fmla="*/ 3321777 w 4562162"/>
                <a:gd name="connsiteY6461" fmla="*/ 2059543 h 2832735"/>
                <a:gd name="connsiteX6462" fmla="*/ 3328578 w 4562162"/>
                <a:gd name="connsiteY6462" fmla="*/ 2059705 h 2832735"/>
                <a:gd name="connsiteX6463" fmla="*/ 3338207 w 4562162"/>
                <a:gd name="connsiteY6463" fmla="*/ 2061381 h 2832735"/>
                <a:gd name="connsiteX6464" fmla="*/ 3366840 w 4562162"/>
                <a:gd name="connsiteY6464" fmla="*/ 2059429 h 2832735"/>
                <a:gd name="connsiteX6465" fmla="*/ 3372231 w 4562162"/>
                <a:gd name="connsiteY6465" fmla="*/ 2061515 h 2832735"/>
                <a:gd name="connsiteX6466" fmla="*/ 3374174 w 4562162"/>
                <a:gd name="connsiteY6466" fmla="*/ 2063791 h 2832735"/>
                <a:gd name="connsiteX6467" fmla="*/ 3376917 w 4562162"/>
                <a:gd name="connsiteY6467" fmla="*/ 2070678 h 2832735"/>
                <a:gd name="connsiteX6468" fmla="*/ 3380070 w 4562162"/>
                <a:gd name="connsiteY6468" fmla="*/ 2072126 h 2832735"/>
                <a:gd name="connsiteX6469" fmla="*/ 3386052 w 4562162"/>
                <a:gd name="connsiteY6469" fmla="*/ 2069478 h 2832735"/>
                <a:gd name="connsiteX6470" fmla="*/ 3390614 w 4562162"/>
                <a:gd name="connsiteY6470" fmla="*/ 2058543 h 2832735"/>
                <a:gd name="connsiteX6471" fmla="*/ 3393100 w 4562162"/>
                <a:gd name="connsiteY6471" fmla="*/ 2057152 h 2832735"/>
                <a:gd name="connsiteX6472" fmla="*/ 3400225 w 4562162"/>
                <a:gd name="connsiteY6472" fmla="*/ 2061563 h 2832735"/>
                <a:gd name="connsiteX6473" fmla="*/ 3406540 w 4562162"/>
                <a:gd name="connsiteY6473" fmla="*/ 2061943 h 2832735"/>
                <a:gd name="connsiteX6474" fmla="*/ 3419227 w 4562162"/>
                <a:gd name="connsiteY6474" fmla="*/ 2067030 h 2832735"/>
                <a:gd name="connsiteX6475" fmla="*/ 3423856 w 4562162"/>
                <a:gd name="connsiteY6475" fmla="*/ 2065868 h 2832735"/>
                <a:gd name="connsiteX6476" fmla="*/ 3428848 w 4562162"/>
                <a:gd name="connsiteY6476" fmla="*/ 2060772 h 2832735"/>
                <a:gd name="connsiteX6477" fmla="*/ 3439077 w 4562162"/>
                <a:gd name="connsiteY6477" fmla="*/ 2059400 h 2832735"/>
                <a:gd name="connsiteX6478" fmla="*/ 3445326 w 4562162"/>
                <a:gd name="connsiteY6478" fmla="*/ 2067344 h 2832735"/>
                <a:gd name="connsiteX6479" fmla="*/ 3451612 w 4562162"/>
                <a:gd name="connsiteY6479" fmla="*/ 2067573 h 2832735"/>
                <a:gd name="connsiteX6480" fmla="*/ 3456622 w 4562162"/>
                <a:gd name="connsiteY6480" fmla="*/ 2066277 h 2832735"/>
                <a:gd name="connsiteX6481" fmla="*/ 3457975 w 4562162"/>
                <a:gd name="connsiteY6481" fmla="*/ 2061753 h 2832735"/>
                <a:gd name="connsiteX6482" fmla="*/ 3455975 w 4562162"/>
                <a:gd name="connsiteY6482" fmla="*/ 2060134 h 2832735"/>
                <a:gd name="connsiteX6483" fmla="*/ 3452089 w 4562162"/>
                <a:gd name="connsiteY6483" fmla="*/ 2061524 h 2832735"/>
                <a:gd name="connsiteX6484" fmla="*/ 3451136 w 4562162"/>
                <a:gd name="connsiteY6484" fmla="*/ 2057591 h 2832735"/>
                <a:gd name="connsiteX6485" fmla="*/ 3453498 w 4562162"/>
                <a:gd name="connsiteY6485" fmla="*/ 2053190 h 2832735"/>
                <a:gd name="connsiteX6486" fmla="*/ 3456908 w 4562162"/>
                <a:gd name="connsiteY6486" fmla="*/ 2056200 h 2832735"/>
                <a:gd name="connsiteX6487" fmla="*/ 3462471 w 4562162"/>
                <a:gd name="connsiteY6487" fmla="*/ 2055914 h 2832735"/>
                <a:gd name="connsiteX6488" fmla="*/ 3464395 w 4562162"/>
                <a:gd name="connsiteY6488" fmla="*/ 2055514 h 2832735"/>
                <a:gd name="connsiteX6489" fmla="*/ 3463604 w 4562162"/>
                <a:gd name="connsiteY6489" fmla="*/ 2053485 h 2832735"/>
                <a:gd name="connsiteX6490" fmla="*/ 3462328 w 4562162"/>
                <a:gd name="connsiteY6490" fmla="*/ 2051799 h 2832735"/>
                <a:gd name="connsiteX6491" fmla="*/ 3460652 w 4562162"/>
                <a:gd name="connsiteY6491" fmla="*/ 2048018 h 2832735"/>
                <a:gd name="connsiteX6492" fmla="*/ 3466681 w 4562162"/>
                <a:gd name="connsiteY6492" fmla="*/ 2042846 h 2832735"/>
                <a:gd name="connsiteX6493" fmla="*/ 3470262 w 4562162"/>
                <a:gd name="connsiteY6493" fmla="*/ 2041122 h 2832735"/>
                <a:gd name="connsiteX6494" fmla="*/ 3476091 w 4562162"/>
                <a:gd name="connsiteY6494" fmla="*/ 2040626 h 2832735"/>
                <a:gd name="connsiteX6495" fmla="*/ 3491055 w 4562162"/>
                <a:gd name="connsiteY6495" fmla="*/ 2046932 h 2832735"/>
                <a:gd name="connsiteX6496" fmla="*/ 3494341 w 4562162"/>
                <a:gd name="connsiteY6496" fmla="*/ 2047589 h 2832735"/>
                <a:gd name="connsiteX6497" fmla="*/ 3497866 w 4562162"/>
                <a:gd name="connsiteY6497" fmla="*/ 2050132 h 2832735"/>
                <a:gd name="connsiteX6498" fmla="*/ 3503486 w 4562162"/>
                <a:gd name="connsiteY6498" fmla="*/ 2051942 h 2832735"/>
                <a:gd name="connsiteX6499" fmla="*/ 3500075 w 4562162"/>
                <a:gd name="connsiteY6499" fmla="*/ 2053590 h 2832735"/>
                <a:gd name="connsiteX6500" fmla="*/ 3498570 w 4562162"/>
                <a:gd name="connsiteY6500" fmla="*/ 2055200 h 2832735"/>
                <a:gd name="connsiteX6501" fmla="*/ 3502095 w 4562162"/>
                <a:gd name="connsiteY6501" fmla="*/ 2054562 h 2832735"/>
                <a:gd name="connsiteX6502" fmla="*/ 3505143 w 4562162"/>
                <a:gd name="connsiteY6502" fmla="*/ 2056533 h 2832735"/>
                <a:gd name="connsiteX6503" fmla="*/ 3507658 w 4562162"/>
                <a:gd name="connsiteY6503" fmla="*/ 2056971 h 2832735"/>
                <a:gd name="connsiteX6504" fmla="*/ 3508724 w 4562162"/>
                <a:gd name="connsiteY6504" fmla="*/ 2056200 h 2832735"/>
                <a:gd name="connsiteX6505" fmla="*/ 3510029 w 4562162"/>
                <a:gd name="connsiteY6505" fmla="*/ 2053695 h 2832735"/>
                <a:gd name="connsiteX6506" fmla="*/ 3511906 w 4562162"/>
                <a:gd name="connsiteY6506" fmla="*/ 2051152 h 2832735"/>
                <a:gd name="connsiteX6507" fmla="*/ 3513277 w 4562162"/>
                <a:gd name="connsiteY6507" fmla="*/ 2050399 h 2832735"/>
                <a:gd name="connsiteX6508" fmla="*/ 3516935 w 4562162"/>
                <a:gd name="connsiteY6508" fmla="*/ 2050523 h 2832735"/>
                <a:gd name="connsiteX6509" fmla="*/ 3521687 w 4562162"/>
                <a:gd name="connsiteY6509" fmla="*/ 2051695 h 2832735"/>
                <a:gd name="connsiteX6510" fmla="*/ 3525374 w 4562162"/>
                <a:gd name="connsiteY6510" fmla="*/ 2053647 h 2832735"/>
                <a:gd name="connsiteX6511" fmla="*/ 3533718 w 4562162"/>
                <a:gd name="connsiteY6511" fmla="*/ 2064182 h 2832735"/>
                <a:gd name="connsiteX6512" fmla="*/ 3537575 w 4562162"/>
                <a:gd name="connsiteY6512" fmla="*/ 2066230 h 2832735"/>
                <a:gd name="connsiteX6513" fmla="*/ 3541910 w 4562162"/>
                <a:gd name="connsiteY6513" fmla="*/ 2065887 h 2832735"/>
                <a:gd name="connsiteX6514" fmla="*/ 3543652 w 4562162"/>
                <a:gd name="connsiteY6514" fmla="*/ 2066544 h 2832735"/>
                <a:gd name="connsiteX6515" fmla="*/ 3546081 w 4562162"/>
                <a:gd name="connsiteY6515" fmla="*/ 2069383 h 2832735"/>
                <a:gd name="connsiteX6516" fmla="*/ 3538852 w 4562162"/>
                <a:gd name="connsiteY6516" fmla="*/ 2072697 h 2832735"/>
                <a:gd name="connsiteX6517" fmla="*/ 3531994 w 4562162"/>
                <a:gd name="connsiteY6517" fmla="*/ 2073393 h 2832735"/>
                <a:gd name="connsiteX6518" fmla="*/ 3525879 w 4562162"/>
                <a:gd name="connsiteY6518" fmla="*/ 2072488 h 2832735"/>
                <a:gd name="connsiteX6519" fmla="*/ 3515611 w 4562162"/>
                <a:gd name="connsiteY6519" fmla="*/ 2076726 h 2832735"/>
                <a:gd name="connsiteX6520" fmla="*/ 3521116 w 4562162"/>
                <a:gd name="connsiteY6520" fmla="*/ 2087461 h 2832735"/>
                <a:gd name="connsiteX6521" fmla="*/ 3531212 w 4562162"/>
                <a:gd name="connsiteY6521" fmla="*/ 2087899 h 2832735"/>
                <a:gd name="connsiteX6522" fmla="*/ 3541462 w 4562162"/>
                <a:gd name="connsiteY6522" fmla="*/ 2085632 h 2832735"/>
                <a:gd name="connsiteX6523" fmla="*/ 3543529 w 4562162"/>
                <a:gd name="connsiteY6523" fmla="*/ 2081155 h 2832735"/>
                <a:gd name="connsiteX6524" fmla="*/ 3547663 w 4562162"/>
                <a:gd name="connsiteY6524" fmla="*/ 2079403 h 2832735"/>
                <a:gd name="connsiteX6525" fmla="*/ 3549834 w 4562162"/>
                <a:gd name="connsiteY6525" fmla="*/ 2079631 h 2832735"/>
                <a:gd name="connsiteX6526" fmla="*/ 3554511 w 4562162"/>
                <a:gd name="connsiteY6526" fmla="*/ 2083375 h 2832735"/>
                <a:gd name="connsiteX6527" fmla="*/ 3560988 w 4562162"/>
                <a:gd name="connsiteY6527" fmla="*/ 2084813 h 2832735"/>
                <a:gd name="connsiteX6528" fmla="*/ 3562712 w 4562162"/>
                <a:gd name="connsiteY6528" fmla="*/ 2084156 h 2832735"/>
                <a:gd name="connsiteX6529" fmla="*/ 3567941 w 4562162"/>
                <a:gd name="connsiteY6529" fmla="*/ 2076755 h 2832735"/>
                <a:gd name="connsiteX6530" fmla="*/ 3571104 w 4562162"/>
                <a:gd name="connsiteY6530" fmla="*/ 2076107 h 2832735"/>
                <a:gd name="connsiteX6531" fmla="*/ 3573161 w 4562162"/>
                <a:gd name="connsiteY6531" fmla="*/ 2076269 h 2832735"/>
                <a:gd name="connsiteX6532" fmla="*/ 3575513 w 4562162"/>
                <a:gd name="connsiteY6532" fmla="*/ 2069849 h 2832735"/>
                <a:gd name="connsiteX6533" fmla="*/ 3584448 w 4562162"/>
                <a:gd name="connsiteY6533" fmla="*/ 2069325 h 2832735"/>
                <a:gd name="connsiteX6534" fmla="*/ 3589706 w 4562162"/>
                <a:gd name="connsiteY6534" fmla="*/ 2075078 h 2832735"/>
                <a:gd name="connsiteX6535" fmla="*/ 3592887 w 4562162"/>
                <a:gd name="connsiteY6535" fmla="*/ 2077088 h 2832735"/>
                <a:gd name="connsiteX6536" fmla="*/ 3599193 w 4562162"/>
                <a:gd name="connsiteY6536" fmla="*/ 2075374 h 2832735"/>
                <a:gd name="connsiteX6537" fmla="*/ 3602641 w 4562162"/>
                <a:gd name="connsiteY6537" fmla="*/ 2071249 h 2832735"/>
                <a:gd name="connsiteX6538" fmla="*/ 3604831 w 4562162"/>
                <a:gd name="connsiteY6538" fmla="*/ 2069754 h 2832735"/>
                <a:gd name="connsiteX6539" fmla="*/ 3611394 w 4562162"/>
                <a:gd name="connsiteY6539" fmla="*/ 2073678 h 2832735"/>
                <a:gd name="connsiteX6540" fmla="*/ 3614614 w 4562162"/>
                <a:gd name="connsiteY6540" fmla="*/ 2071269 h 2832735"/>
                <a:gd name="connsiteX6541" fmla="*/ 3619766 w 4562162"/>
                <a:gd name="connsiteY6541" fmla="*/ 2070849 h 2832735"/>
                <a:gd name="connsiteX6542" fmla="*/ 3623605 w 4562162"/>
                <a:gd name="connsiteY6542" fmla="*/ 2071135 h 2832735"/>
                <a:gd name="connsiteX6543" fmla="*/ 3623405 w 4562162"/>
                <a:gd name="connsiteY6543" fmla="*/ 2066963 h 2832735"/>
                <a:gd name="connsiteX6544" fmla="*/ 3623767 w 4562162"/>
                <a:gd name="connsiteY6544" fmla="*/ 2062258 h 2832735"/>
                <a:gd name="connsiteX6545" fmla="*/ 3618538 w 4562162"/>
                <a:gd name="connsiteY6545" fmla="*/ 2057572 h 2832735"/>
                <a:gd name="connsiteX6546" fmla="*/ 3608146 w 4562162"/>
                <a:gd name="connsiteY6546" fmla="*/ 2052809 h 2832735"/>
                <a:gd name="connsiteX6547" fmla="*/ 3602136 w 4562162"/>
                <a:gd name="connsiteY6547" fmla="*/ 2055895 h 2832735"/>
                <a:gd name="connsiteX6548" fmla="*/ 3599850 w 4562162"/>
                <a:gd name="connsiteY6548" fmla="*/ 2056228 h 2832735"/>
                <a:gd name="connsiteX6549" fmla="*/ 3598269 w 4562162"/>
                <a:gd name="connsiteY6549" fmla="*/ 2055800 h 2832735"/>
                <a:gd name="connsiteX6550" fmla="*/ 3596583 w 4562162"/>
                <a:gd name="connsiteY6550" fmla="*/ 2053428 h 2832735"/>
                <a:gd name="connsiteX6551" fmla="*/ 3598164 w 4562162"/>
                <a:gd name="connsiteY6551" fmla="*/ 2049647 h 2832735"/>
                <a:gd name="connsiteX6552" fmla="*/ 3599764 w 4562162"/>
                <a:gd name="connsiteY6552" fmla="*/ 2046589 h 2832735"/>
                <a:gd name="connsiteX6553" fmla="*/ 3599697 w 4562162"/>
                <a:gd name="connsiteY6553" fmla="*/ 2042779 h 2832735"/>
                <a:gd name="connsiteX6554" fmla="*/ 3600402 w 4562162"/>
                <a:gd name="connsiteY6554" fmla="*/ 2037321 h 2832735"/>
                <a:gd name="connsiteX6555" fmla="*/ 3602993 w 4562162"/>
                <a:gd name="connsiteY6555" fmla="*/ 2035016 h 2832735"/>
                <a:gd name="connsiteX6556" fmla="*/ 3604355 w 4562162"/>
                <a:gd name="connsiteY6556" fmla="*/ 2034645 h 2832735"/>
                <a:gd name="connsiteX6557" fmla="*/ 3608032 w 4562162"/>
                <a:gd name="connsiteY6557" fmla="*/ 2023367 h 2832735"/>
                <a:gd name="connsiteX6558" fmla="*/ 3618529 w 4562162"/>
                <a:gd name="connsiteY6558" fmla="*/ 2008232 h 2832735"/>
                <a:gd name="connsiteX6559" fmla="*/ 3630749 w 4562162"/>
                <a:gd name="connsiteY6559" fmla="*/ 1998859 h 2832735"/>
                <a:gd name="connsiteX6560" fmla="*/ 3638455 w 4562162"/>
                <a:gd name="connsiteY6560" fmla="*/ 1991649 h 2832735"/>
                <a:gd name="connsiteX6561" fmla="*/ 3642122 w 4562162"/>
                <a:gd name="connsiteY6561" fmla="*/ 1986477 h 2832735"/>
                <a:gd name="connsiteX6562" fmla="*/ 3647541 w 4562162"/>
                <a:gd name="connsiteY6562" fmla="*/ 1974494 h 2832735"/>
                <a:gd name="connsiteX6563" fmla="*/ 3655247 w 4562162"/>
                <a:gd name="connsiteY6563" fmla="*/ 1965693 h 2832735"/>
                <a:gd name="connsiteX6564" fmla="*/ 3658952 w 4562162"/>
                <a:gd name="connsiteY6564" fmla="*/ 1962874 h 2832735"/>
                <a:gd name="connsiteX6565" fmla="*/ 3662886 w 4562162"/>
                <a:gd name="connsiteY6565" fmla="*/ 1959188 h 2832735"/>
                <a:gd name="connsiteX6566" fmla="*/ 3664239 w 4562162"/>
                <a:gd name="connsiteY6566" fmla="*/ 1947586 h 2832735"/>
                <a:gd name="connsiteX6567" fmla="*/ 3667191 w 4562162"/>
                <a:gd name="connsiteY6567" fmla="*/ 1944843 h 2832735"/>
                <a:gd name="connsiteX6568" fmla="*/ 3669896 w 4562162"/>
                <a:gd name="connsiteY6568" fmla="*/ 1942852 h 2832735"/>
                <a:gd name="connsiteX6569" fmla="*/ 3675040 w 4562162"/>
                <a:gd name="connsiteY6569" fmla="*/ 1936652 h 2832735"/>
                <a:gd name="connsiteX6570" fmla="*/ 3682699 w 4562162"/>
                <a:gd name="connsiteY6570" fmla="*/ 1932632 h 2832735"/>
                <a:gd name="connsiteX6571" fmla="*/ 3685337 w 4562162"/>
                <a:gd name="connsiteY6571" fmla="*/ 1929698 h 2832735"/>
                <a:gd name="connsiteX6572" fmla="*/ 3694157 w 4562162"/>
                <a:gd name="connsiteY6572" fmla="*/ 1929908 h 2832735"/>
                <a:gd name="connsiteX6573" fmla="*/ 3701396 w 4562162"/>
                <a:gd name="connsiteY6573" fmla="*/ 1932261 h 2832735"/>
                <a:gd name="connsiteX6574" fmla="*/ 3703577 w 4562162"/>
                <a:gd name="connsiteY6574" fmla="*/ 1931622 h 2832735"/>
                <a:gd name="connsiteX6575" fmla="*/ 3708454 w 4562162"/>
                <a:gd name="connsiteY6575" fmla="*/ 1928193 h 2832735"/>
                <a:gd name="connsiteX6576" fmla="*/ 3714159 w 4562162"/>
                <a:gd name="connsiteY6576" fmla="*/ 1929022 h 2832735"/>
                <a:gd name="connsiteX6577" fmla="*/ 3721570 w 4562162"/>
                <a:gd name="connsiteY6577" fmla="*/ 1926803 h 2832735"/>
                <a:gd name="connsiteX6578" fmla="*/ 3728314 w 4562162"/>
                <a:gd name="connsiteY6578" fmla="*/ 1922726 h 2832735"/>
                <a:gd name="connsiteX6579" fmla="*/ 3731314 w 4562162"/>
                <a:gd name="connsiteY6579" fmla="*/ 1922326 h 2832735"/>
                <a:gd name="connsiteX6580" fmla="*/ 3734143 w 4562162"/>
                <a:gd name="connsiteY6580" fmla="*/ 1923193 h 2832735"/>
                <a:gd name="connsiteX6581" fmla="*/ 3737562 w 4562162"/>
                <a:gd name="connsiteY6581" fmla="*/ 1929194 h 2832735"/>
                <a:gd name="connsiteX6582" fmla="*/ 3739525 w 4562162"/>
                <a:gd name="connsiteY6582" fmla="*/ 1930698 h 2832735"/>
                <a:gd name="connsiteX6583" fmla="*/ 3741020 w 4562162"/>
                <a:gd name="connsiteY6583" fmla="*/ 1934194 h 2832735"/>
                <a:gd name="connsiteX6584" fmla="*/ 3745563 w 4562162"/>
                <a:gd name="connsiteY6584" fmla="*/ 1932003 h 2832735"/>
                <a:gd name="connsiteX6585" fmla="*/ 3757870 w 4562162"/>
                <a:gd name="connsiteY6585" fmla="*/ 1923840 h 2832735"/>
                <a:gd name="connsiteX6586" fmla="*/ 3759346 w 4562162"/>
                <a:gd name="connsiteY6586" fmla="*/ 1923783 h 2832735"/>
                <a:gd name="connsiteX6587" fmla="*/ 3761251 w 4562162"/>
                <a:gd name="connsiteY6587" fmla="*/ 1924326 h 2832735"/>
                <a:gd name="connsiteX6588" fmla="*/ 3761575 w 4562162"/>
                <a:gd name="connsiteY6588" fmla="*/ 1927489 h 2832735"/>
                <a:gd name="connsiteX6589" fmla="*/ 3761461 w 4562162"/>
                <a:gd name="connsiteY6589" fmla="*/ 1930041 h 2832735"/>
                <a:gd name="connsiteX6590" fmla="*/ 3759584 w 4562162"/>
                <a:gd name="connsiteY6590" fmla="*/ 1938252 h 2832735"/>
                <a:gd name="connsiteX6591" fmla="*/ 3757336 w 4562162"/>
                <a:gd name="connsiteY6591" fmla="*/ 1944424 h 2832735"/>
                <a:gd name="connsiteX6592" fmla="*/ 3751136 w 4562162"/>
                <a:gd name="connsiteY6592" fmla="*/ 1956340 h 2832735"/>
                <a:gd name="connsiteX6593" fmla="*/ 3749859 w 4562162"/>
                <a:gd name="connsiteY6593" fmla="*/ 1958131 h 2832735"/>
                <a:gd name="connsiteX6594" fmla="*/ 3750688 w 4562162"/>
                <a:gd name="connsiteY6594" fmla="*/ 1961312 h 2832735"/>
                <a:gd name="connsiteX6595" fmla="*/ 3751631 w 4562162"/>
                <a:gd name="connsiteY6595" fmla="*/ 1967170 h 2832735"/>
                <a:gd name="connsiteX6596" fmla="*/ 3748573 w 4562162"/>
                <a:gd name="connsiteY6596" fmla="*/ 1973494 h 2832735"/>
                <a:gd name="connsiteX6597" fmla="*/ 3747392 w 4562162"/>
                <a:gd name="connsiteY6597" fmla="*/ 1976647 h 2832735"/>
                <a:gd name="connsiteX6598" fmla="*/ 3749869 w 4562162"/>
                <a:gd name="connsiteY6598" fmla="*/ 1977371 h 2832735"/>
                <a:gd name="connsiteX6599" fmla="*/ 3753107 w 4562162"/>
                <a:gd name="connsiteY6599" fmla="*/ 1973847 h 2832735"/>
                <a:gd name="connsiteX6600" fmla="*/ 3757927 w 4562162"/>
                <a:gd name="connsiteY6600" fmla="*/ 1971637 h 2832735"/>
                <a:gd name="connsiteX6601" fmla="*/ 3760518 w 4562162"/>
                <a:gd name="connsiteY6601" fmla="*/ 1971799 h 2832735"/>
                <a:gd name="connsiteX6602" fmla="*/ 3763118 w 4562162"/>
                <a:gd name="connsiteY6602" fmla="*/ 1972856 h 2832735"/>
                <a:gd name="connsiteX6603" fmla="*/ 3759022 w 4562162"/>
                <a:gd name="connsiteY6603" fmla="*/ 1983515 h 2832735"/>
                <a:gd name="connsiteX6604" fmla="*/ 3758365 w 4562162"/>
                <a:gd name="connsiteY6604" fmla="*/ 1989087 h 2832735"/>
                <a:gd name="connsiteX6605" fmla="*/ 3757736 w 4562162"/>
                <a:gd name="connsiteY6605" fmla="*/ 1991211 h 2832735"/>
                <a:gd name="connsiteX6606" fmla="*/ 3757631 w 4562162"/>
                <a:gd name="connsiteY6606" fmla="*/ 1994059 h 2832735"/>
                <a:gd name="connsiteX6607" fmla="*/ 3760670 w 4562162"/>
                <a:gd name="connsiteY6607" fmla="*/ 1992497 h 2832735"/>
                <a:gd name="connsiteX6608" fmla="*/ 3762832 w 4562162"/>
                <a:gd name="connsiteY6608" fmla="*/ 1990230 h 2832735"/>
                <a:gd name="connsiteX6609" fmla="*/ 3765871 w 4562162"/>
                <a:gd name="connsiteY6609" fmla="*/ 1988525 h 2832735"/>
                <a:gd name="connsiteX6610" fmla="*/ 3773481 w 4562162"/>
                <a:gd name="connsiteY6610" fmla="*/ 1987791 h 2832735"/>
                <a:gd name="connsiteX6611" fmla="*/ 3777453 w 4562162"/>
                <a:gd name="connsiteY6611" fmla="*/ 1980162 h 2832735"/>
                <a:gd name="connsiteX6612" fmla="*/ 3780720 w 4562162"/>
                <a:gd name="connsiteY6612" fmla="*/ 1976304 h 2832735"/>
                <a:gd name="connsiteX6613" fmla="*/ 3811486 w 4562162"/>
                <a:gd name="connsiteY6613" fmla="*/ 1944243 h 2832735"/>
                <a:gd name="connsiteX6614" fmla="*/ 3816944 w 4562162"/>
                <a:gd name="connsiteY6614" fmla="*/ 1937433 h 2832735"/>
                <a:gd name="connsiteX6615" fmla="*/ 3819982 w 4562162"/>
                <a:gd name="connsiteY6615" fmla="*/ 1936976 h 2832735"/>
                <a:gd name="connsiteX6616" fmla="*/ 3822687 w 4562162"/>
                <a:gd name="connsiteY6616" fmla="*/ 1938109 h 2832735"/>
                <a:gd name="connsiteX6617" fmla="*/ 3825135 w 4562162"/>
                <a:gd name="connsiteY6617" fmla="*/ 1937966 h 2832735"/>
                <a:gd name="connsiteX6618" fmla="*/ 3825640 w 4562162"/>
                <a:gd name="connsiteY6618" fmla="*/ 1935575 h 2832735"/>
                <a:gd name="connsiteX6619" fmla="*/ 3826564 w 4562162"/>
                <a:gd name="connsiteY6619" fmla="*/ 1934670 h 2832735"/>
                <a:gd name="connsiteX6620" fmla="*/ 3829336 w 4562162"/>
                <a:gd name="connsiteY6620" fmla="*/ 1935023 h 2832735"/>
                <a:gd name="connsiteX6621" fmla="*/ 3831098 w 4562162"/>
                <a:gd name="connsiteY6621" fmla="*/ 1941062 h 2832735"/>
                <a:gd name="connsiteX6622" fmla="*/ 3833022 w 4562162"/>
                <a:gd name="connsiteY6622" fmla="*/ 1944062 h 2832735"/>
                <a:gd name="connsiteX6623" fmla="*/ 3834441 w 4562162"/>
                <a:gd name="connsiteY6623" fmla="*/ 1943500 h 2832735"/>
                <a:gd name="connsiteX6624" fmla="*/ 3835460 w 4562162"/>
                <a:gd name="connsiteY6624" fmla="*/ 1942576 h 2832735"/>
                <a:gd name="connsiteX6625" fmla="*/ 3836889 w 4562162"/>
                <a:gd name="connsiteY6625" fmla="*/ 1940281 h 2832735"/>
                <a:gd name="connsiteX6626" fmla="*/ 3838461 w 4562162"/>
                <a:gd name="connsiteY6626" fmla="*/ 1938404 h 2832735"/>
                <a:gd name="connsiteX6627" fmla="*/ 3840070 w 4562162"/>
                <a:gd name="connsiteY6627" fmla="*/ 1935328 h 2832735"/>
                <a:gd name="connsiteX6628" fmla="*/ 3838727 w 4562162"/>
                <a:gd name="connsiteY6628" fmla="*/ 1933232 h 2832735"/>
                <a:gd name="connsiteX6629" fmla="*/ 3833422 w 4562162"/>
                <a:gd name="connsiteY6629" fmla="*/ 1930127 h 2832735"/>
                <a:gd name="connsiteX6630" fmla="*/ 3833641 w 4562162"/>
                <a:gd name="connsiteY6630" fmla="*/ 1924498 h 2832735"/>
                <a:gd name="connsiteX6631" fmla="*/ 3836661 w 4562162"/>
                <a:gd name="connsiteY6631" fmla="*/ 1915478 h 2832735"/>
                <a:gd name="connsiteX6632" fmla="*/ 3836327 w 4562162"/>
                <a:gd name="connsiteY6632" fmla="*/ 1909601 h 2832735"/>
                <a:gd name="connsiteX6633" fmla="*/ 3837537 w 4562162"/>
                <a:gd name="connsiteY6633" fmla="*/ 1903495 h 2832735"/>
                <a:gd name="connsiteX6634" fmla="*/ 3838870 w 4562162"/>
                <a:gd name="connsiteY6634" fmla="*/ 1900399 h 2832735"/>
                <a:gd name="connsiteX6635" fmla="*/ 3840061 w 4562162"/>
                <a:gd name="connsiteY6635" fmla="*/ 1899047 h 2832735"/>
                <a:gd name="connsiteX6636" fmla="*/ 3841242 w 4562162"/>
                <a:gd name="connsiteY6636" fmla="*/ 1896970 h 2832735"/>
                <a:gd name="connsiteX6637" fmla="*/ 3839699 w 4562162"/>
                <a:gd name="connsiteY6637" fmla="*/ 1892218 h 2832735"/>
                <a:gd name="connsiteX6638" fmla="*/ 3840842 w 4562162"/>
                <a:gd name="connsiteY6638" fmla="*/ 1888979 h 2832735"/>
                <a:gd name="connsiteX6639" fmla="*/ 3842032 w 4562162"/>
                <a:gd name="connsiteY6639" fmla="*/ 1886693 h 2832735"/>
                <a:gd name="connsiteX6640" fmla="*/ 3866731 w 4562162"/>
                <a:gd name="connsiteY6640" fmla="*/ 1878235 h 2832735"/>
                <a:gd name="connsiteX6641" fmla="*/ 3871084 w 4562162"/>
                <a:gd name="connsiteY6641" fmla="*/ 1877768 h 2832735"/>
                <a:gd name="connsiteX6642" fmla="*/ 3875055 w 4562162"/>
                <a:gd name="connsiteY6642" fmla="*/ 1879464 h 2832735"/>
                <a:gd name="connsiteX6643" fmla="*/ 3881085 w 4562162"/>
                <a:gd name="connsiteY6643" fmla="*/ 1885521 h 2832735"/>
                <a:gd name="connsiteX6644" fmla="*/ 3887810 w 4562162"/>
                <a:gd name="connsiteY6644" fmla="*/ 1888655 h 2832735"/>
                <a:gd name="connsiteX6645" fmla="*/ 3897230 w 4562162"/>
                <a:gd name="connsiteY6645" fmla="*/ 1889989 h 2832735"/>
                <a:gd name="connsiteX6646" fmla="*/ 3897792 w 4562162"/>
                <a:gd name="connsiteY6646" fmla="*/ 1892694 h 2832735"/>
                <a:gd name="connsiteX6647" fmla="*/ 3894125 w 4562162"/>
                <a:gd name="connsiteY6647" fmla="*/ 1891779 h 2832735"/>
                <a:gd name="connsiteX6648" fmla="*/ 3892343 w 4562162"/>
                <a:gd name="connsiteY6648" fmla="*/ 1892637 h 2832735"/>
                <a:gd name="connsiteX6649" fmla="*/ 3892658 w 4562162"/>
                <a:gd name="connsiteY6649" fmla="*/ 1895084 h 2832735"/>
                <a:gd name="connsiteX6650" fmla="*/ 3892191 w 4562162"/>
                <a:gd name="connsiteY6650" fmla="*/ 1896913 h 2832735"/>
                <a:gd name="connsiteX6651" fmla="*/ 3889944 w 4562162"/>
                <a:gd name="connsiteY6651" fmla="*/ 1894751 h 2832735"/>
                <a:gd name="connsiteX6652" fmla="*/ 3883628 w 4562162"/>
                <a:gd name="connsiteY6652" fmla="*/ 1893580 h 2832735"/>
                <a:gd name="connsiteX6653" fmla="*/ 3877827 w 4562162"/>
                <a:gd name="connsiteY6653" fmla="*/ 1891160 h 2832735"/>
                <a:gd name="connsiteX6654" fmla="*/ 3875894 w 4562162"/>
                <a:gd name="connsiteY6654" fmla="*/ 1891351 h 2832735"/>
                <a:gd name="connsiteX6655" fmla="*/ 3867588 w 4562162"/>
                <a:gd name="connsiteY6655" fmla="*/ 1898494 h 2832735"/>
                <a:gd name="connsiteX6656" fmla="*/ 3865436 w 4562162"/>
                <a:gd name="connsiteY6656" fmla="*/ 1901619 h 2832735"/>
                <a:gd name="connsiteX6657" fmla="*/ 3861882 w 4562162"/>
                <a:gd name="connsiteY6657" fmla="*/ 1915754 h 2832735"/>
                <a:gd name="connsiteX6658" fmla="*/ 3861711 w 4562162"/>
                <a:gd name="connsiteY6658" fmla="*/ 1925469 h 2832735"/>
                <a:gd name="connsiteX6659" fmla="*/ 3860416 w 4562162"/>
                <a:gd name="connsiteY6659" fmla="*/ 1934680 h 2832735"/>
                <a:gd name="connsiteX6660" fmla="*/ 3856758 w 4562162"/>
                <a:gd name="connsiteY6660" fmla="*/ 1938652 h 2832735"/>
                <a:gd name="connsiteX6661" fmla="*/ 3855539 w 4562162"/>
                <a:gd name="connsiteY6661" fmla="*/ 1943243 h 2832735"/>
                <a:gd name="connsiteX6662" fmla="*/ 3854653 w 4562162"/>
                <a:gd name="connsiteY6662" fmla="*/ 1948663 h 2832735"/>
                <a:gd name="connsiteX6663" fmla="*/ 3859159 w 4562162"/>
                <a:gd name="connsiteY6663" fmla="*/ 1950977 h 2832735"/>
                <a:gd name="connsiteX6664" fmla="*/ 3859683 w 4562162"/>
                <a:gd name="connsiteY6664" fmla="*/ 1952739 h 2832735"/>
                <a:gd name="connsiteX6665" fmla="*/ 3860035 w 4562162"/>
                <a:gd name="connsiteY6665" fmla="*/ 1955216 h 2832735"/>
                <a:gd name="connsiteX6666" fmla="*/ 3857044 w 4562162"/>
                <a:gd name="connsiteY6666" fmla="*/ 1960959 h 2832735"/>
                <a:gd name="connsiteX6667" fmla="*/ 3849719 w 4562162"/>
                <a:gd name="connsiteY6667" fmla="*/ 1968113 h 2832735"/>
                <a:gd name="connsiteX6668" fmla="*/ 3848909 w 4562162"/>
                <a:gd name="connsiteY6668" fmla="*/ 1969599 h 2832735"/>
                <a:gd name="connsiteX6669" fmla="*/ 3847957 w 4562162"/>
                <a:gd name="connsiteY6669" fmla="*/ 1972837 h 2832735"/>
                <a:gd name="connsiteX6670" fmla="*/ 3852129 w 4562162"/>
                <a:gd name="connsiteY6670" fmla="*/ 1978819 h 2832735"/>
                <a:gd name="connsiteX6671" fmla="*/ 3848786 w 4562162"/>
                <a:gd name="connsiteY6671" fmla="*/ 1980990 h 2832735"/>
                <a:gd name="connsiteX6672" fmla="*/ 3845614 w 4562162"/>
                <a:gd name="connsiteY6672" fmla="*/ 1982495 h 2832735"/>
                <a:gd name="connsiteX6673" fmla="*/ 3842566 w 4562162"/>
                <a:gd name="connsiteY6673" fmla="*/ 1985201 h 2832735"/>
                <a:gd name="connsiteX6674" fmla="*/ 3832441 w 4562162"/>
                <a:gd name="connsiteY6674" fmla="*/ 1986163 h 2832735"/>
                <a:gd name="connsiteX6675" fmla="*/ 3825497 w 4562162"/>
                <a:gd name="connsiteY6675" fmla="*/ 1992897 h 2832735"/>
                <a:gd name="connsiteX6676" fmla="*/ 3813544 w 4562162"/>
                <a:gd name="connsiteY6676" fmla="*/ 1999574 h 2832735"/>
                <a:gd name="connsiteX6677" fmla="*/ 3808247 w 4562162"/>
                <a:gd name="connsiteY6677" fmla="*/ 2003384 h 2832735"/>
                <a:gd name="connsiteX6678" fmla="*/ 3806514 w 4562162"/>
                <a:gd name="connsiteY6678" fmla="*/ 2005879 h 2832735"/>
                <a:gd name="connsiteX6679" fmla="*/ 3802304 w 4562162"/>
                <a:gd name="connsiteY6679" fmla="*/ 2016014 h 2832735"/>
                <a:gd name="connsiteX6680" fmla="*/ 3799827 w 4562162"/>
                <a:gd name="connsiteY6680" fmla="*/ 2020310 h 2832735"/>
                <a:gd name="connsiteX6681" fmla="*/ 3791693 w 4562162"/>
                <a:gd name="connsiteY6681" fmla="*/ 2026996 h 2832735"/>
                <a:gd name="connsiteX6682" fmla="*/ 3785540 w 4562162"/>
                <a:gd name="connsiteY6682" fmla="*/ 2036683 h 2832735"/>
                <a:gd name="connsiteX6683" fmla="*/ 3775815 w 4562162"/>
                <a:gd name="connsiteY6683" fmla="*/ 2048266 h 2832735"/>
                <a:gd name="connsiteX6684" fmla="*/ 3771976 w 4562162"/>
                <a:gd name="connsiteY6684" fmla="*/ 2049599 h 2832735"/>
                <a:gd name="connsiteX6685" fmla="*/ 3767585 w 4562162"/>
                <a:gd name="connsiteY6685" fmla="*/ 2052457 h 2832735"/>
                <a:gd name="connsiteX6686" fmla="*/ 3762318 w 4562162"/>
                <a:gd name="connsiteY6686" fmla="*/ 2060515 h 2832735"/>
                <a:gd name="connsiteX6687" fmla="*/ 3748868 w 4562162"/>
                <a:gd name="connsiteY6687" fmla="*/ 2074450 h 2832735"/>
                <a:gd name="connsiteX6688" fmla="*/ 3742030 w 4562162"/>
                <a:gd name="connsiteY6688" fmla="*/ 2091195 h 2832735"/>
                <a:gd name="connsiteX6689" fmla="*/ 3738315 w 4562162"/>
                <a:gd name="connsiteY6689" fmla="*/ 2096738 h 2832735"/>
                <a:gd name="connsiteX6690" fmla="*/ 3734467 w 4562162"/>
                <a:gd name="connsiteY6690" fmla="*/ 2101120 h 2832735"/>
                <a:gd name="connsiteX6691" fmla="*/ 3731857 w 4562162"/>
                <a:gd name="connsiteY6691" fmla="*/ 2105778 h 2832735"/>
                <a:gd name="connsiteX6692" fmla="*/ 3727218 w 4562162"/>
                <a:gd name="connsiteY6692" fmla="*/ 2110645 h 2832735"/>
                <a:gd name="connsiteX6693" fmla="*/ 3717864 w 4562162"/>
                <a:gd name="connsiteY6693" fmla="*/ 2117893 h 2832735"/>
                <a:gd name="connsiteX6694" fmla="*/ 3711511 w 4562162"/>
                <a:gd name="connsiteY6694" fmla="*/ 2123904 h 2832735"/>
                <a:gd name="connsiteX6695" fmla="*/ 3708083 w 4562162"/>
                <a:gd name="connsiteY6695" fmla="*/ 2127914 h 2832735"/>
                <a:gd name="connsiteX6696" fmla="*/ 3706854 w 4562162"/>
                <a:gd name="connsiteY6696" fmla="*/ 2131667 h 2832735"/>
                <a:gd name="connsiteX6697" fmla="*/ 3705120 w 4562162"/>
                <a:gd name="connsiteY6697" fmla="*/ 2130847 h 2832735"/>
                <a:gd name="connsiteX6698" fmla="*/ 3698814 w 4562162"/>
                <a:gd name="connsiteY6698" fmla="*/ 2132828 h 2832735"/>
                <a:gd name="connsiteX6699" fmla="*/ 3690585 w 4562162"/>
                <a:gd name="connsiteY6699" fmla="*/ 2131124 h 2832735"/>
                <a:gd name="connsiteX6700" fmla="*/ 3684813 w 4562162"/>
                <a:gd name="connsiteY6700" fmla="*/ 2142201 h 2832735"/>
                <a:gd name="connsiteX6701" fmla="*/ 3678574 w 4562162"/>
                <a:gd name="connsiteY6701" fmla="*/ 2143325 h 2832735"/>
                <a:gd name="connsiteX6702" fmla="*/ 3672402 w 4562162"/>
                <a:gd name="connsiteY6702" fmla="*/ 2140649 h 2832735"/>
                <a:gd name="connsiteX6703" fmla="*/ 3669363 w 4562162"/>
                <a:gd name="connsiteY6703" fmla="*/ 2141982 h 2832735"/>
                <a:gd name="connsiteX6704" fmla="*/ 3668240 w 4562162"/>
                <a:gd name="connsiteY6704" fmla="*/ 2143182 h 2832735"/>
                <a:gd name="connsiteX6705" fmla="*/ 3667220 w 4562162"/>
                <a:gd name="connsiteY6705" fmla="*/ 2144764 h 2832735"/>
                <a:gd name="connsiteX6706" fmla="*/ 3670116 w 4562162"/>
                <a:gd name="connsiteY6706" fmla="*/ 2148316 h 2832735"/>
                <a:gd name="connsiteX6707" fmla="*/ 3671411 w 4562162"/>
                <a:gd name="connsiteY6707" fmla="*/ 2151364 h 2832735"/>
                <a:gd name="connsiteX6708" fmla="*/ 3671821 w 4562162"/>
                <a:gd name="connsiteY6708" fmla="*/ 2154089 h 2832735"/>
                <a:gd name="connsiteX6709" fmla="*/ 3672173 w 4562162"/>
                <a:gd name="connsiteY6709" fmla="*/ 2158794 h 2832735"/>
                <a:gd name="connsiteX6710" fmla="*/ 3668754 w 4562162"/>
                <a:gd name="connsiteY6710" fmla="*/ 2167509 h 2832735"/>
                <a:gd name="connsiteX6711" fmla="*/ 3665535 w 4562162"/>
                <a:gd name="connsiteY6711" fmla="*/ 2174310 h 2832735"/>
                <a:gd name="connsiteX6712" fmla="*/ 3660210 w 4562162"/>
                <a:gd name="connsiteY6712" fmla="*/ 2180749 h 2832735"/>
                <a:gd name="connsiteX6713" fmla="*/ 3647865 w 4562162"/>
                <a:gd name="connsiteY6713" fmla="*/ 2192455 h 2832735"/>
                <a:gd name="connsiteX6714" fmla="*/ 3646741 w 4562162"/>
                <a:gd name="connsiteY6714" fmla="*/ 2193893 h 2832735"/>
                <a:gd name="connsiteX6715" fmla="*/ 3645599 w 4562162"/>
                <a:gd name="connsiteY6715" fmla="*/ 2196656 h 2832735"/>
                <a:gd name="connsiteX6716" fmla="*/ 3638493 w 4562162"/>
                <a:gd name="connsiteY6716" fmla="*/ 2226669 h 2832735"/>
                <a:gd name="connsiteX6717" fmla="*/ 3636530 w 4562162"/>
                <a:gd name="connsiteY6717" fmla="*/ 2239947 h 2832735"/>
                <a:gd name="connsiteX6718" fmla="*/ 3634168 w 4562162"/>
                <a:gd name="connsiteY6718" fmla="*/ 2260940 h 2832735"/>
                <a:gd name="connsiteX6719" fmla="*/ 3634397 w 4562162"/>
                <a:gd name="connsiteY6719" fmla="*/ 2267931 h 2832735"/>
                <a:gd name="connsiteX6720" fmla="*/ 3635911 w 4562162"/>
                <a:gd name="connsiteY6720" fmla="*/ 2283504 h 2832735"/>
                <a:gd name="connsiteX6721" fmla="*/ 3638207 w 4562162"/>
                <a:gd name="connsiteY6721" fmla="*/ 2299335 h 2832735"/>
                <a:gd name="connsiteX6722" fmla="*/ 3643513 w 4562162"/>
                <a:gd name="connsiteY6722" fmla="*/ 2326405 h 2832735"/>
                <a:gd name="connsiteX6723" fmla="*/ 3644732 w 4562162"/>
                <a:gd name="connsiteY6723" fmla="*/ 2334711 h 2832735"/>
                <a:gd name="connsiteX6724" fmla="*/ 3648704 w 4562162"/>
                <a:gd name="connsiteY6724" fmla="*/ 2367696 h 2832735"/>
                <a:gd name="connsiteX6725" fmla="*/ 3649008 w 4562162"/>
                <a:gd name="connsiteY6725" fmla="*/ 2373906 h 2832735"/>
                <a:gd name="connsiteX6726" fmla="*/ 3650190 w 4562162"/>
                <a:gd name="connsiteY6726" fmla="*/ 2379145 h 2832735"/>
                <a:gd name="connsiteX6727" fmla="*/ 3652171 w 4562162"/>
                <a:gd name="connsiteY6727" fmla="*/ 2384470 h 2832735"/>
                <a:gd name="connsiteX6728" fmla="*/ 3655810 w 4562162"/>
                <a:gd name="connsiteY6728" fmla="*/ 2389604 h 2832735"/>
                <a:gd name="connsiteX6729" fmla="*/ 3656143 w 4562162"/>
                <a:gd name="connsiteY6729" fmla="*/ 2395852 h 2832735"/>
                <a:gd name="connsiteX6730" fmla="*/ 3659152 w 4562162"/>
                <a:gd name="connsiteY6730" fmla="*/ 2415550 h 2832735"/>
                <a:gd name="connsiteX6731" fmla="*/ 3659429 w 4562162"/>
                <a:gd name="connsiteY6731" fmla="*/ 2434390 h 2832735"/>
                <a:gd name="connsiteX6732" fmla="*/ 3659991 w 4562162"/>
                <a:gd name="connsiteY6732" fmla="*/ 2438448 h 2832735"/>
                <a:gd name="connsiteX6733" fmla="*/ 3660591 w 4562162"/>
                <a:gd name="connsiteY6733" fmla="*/ 2441381 h 2832735"/>
                <a:gd name="connsiteX6734" fmla="*/ 3663991 w 4562162"/>
                <a:gd name="connsiteY6734" fmla="*/ 2444991 h 2832735"/>
                <a:gd name="connsiteX6735" fmla="*/ 3665125 w 4562162"/>
                <a:gd name="connsiteY6735" fmla="*/ 2449364 h 2832735"/>
                <a:gd name="connsiteX6736" fmla="*/ 3665411 w 4562162"/>
                <a:gd name="connsiteY6736" fmla="*/ 2452630 h 2832735"/>
                <a:gd name="connsiteX6737" fmla="*/ 3666039 w 4562162"/>
                <a:gd name="connsiteY6737" fmla="*/ 2455926 h 2832735"/>
                <a:gd name="connsiteX6738" fmla="*/ 3668697 w 4562162"/>
                <a:gd name="connsiteY6738" fmla="*/ 2454345 h 2832735"/>
                <a:gd name="connsiteX6739" fmla="*/ 3678184 w 4562162"/>
                <a:gd name="connsiteY6739" fmla="*/ 2445591 h 2832735"/>
                <a:gd name="connsiteX6740" fmla="*/ 3685870 w 4562162"/>
                <a:gd name="connsiteY6740" fmla="*/ 2437229 h 2832735"/>
                <a:gd name="connsiteX6741" fmla="*/ 3686975 w 4562162"/>
                <a:gd name="connsiteY6741" fmla="*/ 2434200 h 2832735"/>
                <a:gd name="connsiteX6742" fmla="*/ 3689585 w 4562162"/>
                <a:gd name="connsiteY6742" fmla="*/ 2431856 h 2832735"/>
                <a:gd name="connsiteX6743" fmla="*/ 3694786 w 4562162"/>
                <a:gd name="connsiteY6743" fmla="*/ 2428818 h 2832735"/>
                <a:gd name="connsiteX6744" fmla="*/ 3702272 w 4562162"/>
                <a:gd name="connsiteY6744" fmla="*/ 2420036 h 2832735"/>
                <a:gd name="connsiteX6745" fmla="*/ 3708378 w 4562162"/>
                <a:gd name="connsiteY6745" fmla="*/ 2407863 h 2832735"/>
                <a:gd name="connsiteX6746" fmla="*/ 3711902 w 4562162"/>
                <a:gd name="connsiteY6746" fmla="*/ 2398547 h 2832735"/>
                <a:gd name="connsiteX6747" fmla="*/ 3712693 w 4562162"/>
                <a:gd name="connsiteY6747" fmla="*/ 2395137 h 2832735"/>
                <a:gd name="connsiteX6748" fmla="*/ 3712883 w 4562162"/>
                <a:gd name="connsiteY6748" fmla="*/ 2391766 h 2832735"/>
                <a:gd name="connsiteX6749" fmla="*/ 3712359 w 4562162"/>
                <a:gd name="connsiteY6749" fmla="*/ 2384470 h 2832735"/>
                <a:gd name="connsiteX6750" fmla="*/ 3713769 w 4562162"/>
                <a:gd name="connsiteY6750" fmla="*/ 2381755 h 2832735"/>
                <a:gd name="connsiteX6751" fmla="*/ 3715779 w 4562162"/>
                <a:gd name="connsiteY6751" fmla="*/ 2373592 h 2832735"/>
                <a:gd name="connsiteX6752" fmla="*/ 3714474 w 4562162"/>
                <a:gd name="connsiteY6752" fmla="*/ 2371439 h 2832735"/>
                <a:gd name="connsiteX6753" fmla="*/ 3711064 w 4562162"/>
                <a:gd name="connsiteY6753" fmla="*/ 2369877 h 2832735"/>
                <a:gd name="connsiteX6754" fmla="*/ 3712121 w 4562162"/>
                <a:gd name="connsiteY6754" fmla="*/ 2366553 h 2832735"/>
                <a:gd name="connsiteX6755" fmla="*/ 3714598 w 4562162"/>
                <a:gd name="connsiteY6755" fmla="*/ 2365772 h 2832735"/>
                <a:gd name="connsiteX6756" fmla="*/ 3716608 w 4562162"/>
                <a:gd name="connsiteY6756" fmla="*/ 2367334 h 2832735"/>
                <a:gd name="connsiteX6757" fmla="*/ 3717779 w 4562162"/>
                <a:gd name="connsiteY6757" fmla="*/ 2370849 h 2832735"/>
                <a:gd name="connsiteX6758" fmla="*/ 3719436 w 4562162"/>
                <a:gd name="connsiteY6758" fmla="*/ 2372020 h 2832735"/>
                <a:gd name="connsiteX6759" fmla="*/ 3724961 w 4562162"/>
                <a:gd name="connsiteY6759" fmla="*/ 2365877 h 2832735"/>
                <a:gd name="connsiteX6760" fmla="*/ 3729885 w 4562162"/>
                <a:gd name="connsiteY6760" fmla="*/ 2362791 h 2832735"/>
                <a:gd name="connsiteX6761" fmla="*/ 3741906 w 4562162"/>
                <a:gd name="connsiteY6761" fmla="*/ 2357428 h 2832735"/>
                <a:gd name="connsiteX6762" fmla="*/ 3746869 w 4562162"/>
                <a:gd name="connsiteY6762" fmla="*/ 2357790 h 2832735"/>
                <a:gd name="connsiteX6763" fmla="*/ 3751564 w 4562162"/>
                <a:gd name="connsiteY6763" fmla="*/ 2362438 h 2832735"/>
                <a:gd name="connsiteX6764" fmla="*/ 3753641 w 4562162"/>
                <a:gd name="connsiteY6764" fmla="*/ 2362238 h 2832735"/>
                <a:gd name="connsiteX6765" fmla="*/ 3753031 w 4562162"/>
                <a:gd name="connsiteY6765" fmla="*/ 2355771 h 2832735"/>
                <a:gd name="connsiteX6766" fmla="*/ 3750240 w 4562162"/>
                <a:gd name="connsiteY6766" fmla="*/ 2351046 h 2832735"/>
                <a:gd name="connsiteX6767" fmla="*/ 3750278 w 4562162"/>
                <a:gd name="connsiteY6767" fmla="*/ 2348055 h 2832735"/>
                <a:gd name="connsiteX6768" fmla="*/ 3751793 w 4562162"/>
                <a:gd name="connsiteY6768" fmla="*/ 2343369 h 2832735"/>
                <a:gd name="connsiteX6769" fmla="*/ 3750688 w 4562162"/>
                <a:gd name="connsiteY6769" fmla="*/ 2340283 h 2832735"/>
                <a:gd name="connsiteX6770" fmla="*/ 3749526 w 4562162"/>
                <a:gd name="connsiteY6770" fmla="*/ 2337949 h 2832735"/>
                <a:gd name="connsiteX6771" fmla="*/ 3748802 w 4562162"/>
                <a:gd name="connsiteY6771" fmla="*/ 2332949 h 2832735"/>
                <a:gd name="connsiteX6772" fmla="*/ 3750888 w 4562162"/>
                <a:gd name="connsiteY6772" fmla="*/ 2322776 h 2832735"/>
                <a:gd name="connsiteX6773" fmla="*/ 3753250 w 4562162"/>
                <a:gd name="connsiteY6773" fmla="*/ 2317213 h 2832735"/>
                <a:gd name="connsiteX6774" fmla="*/ 3754974 w 4562162"/>
                <a:gd name="connsiteY6774" fmla="*/ 2314556 h 2832735"/>
                <a:gd name="connsiteX6775" fmla="*/ 3760708 w 4562162"/>
                <a:gd name="connsiteY6775" fmla="*/ 2310032 h 2832735"/>
                <a:gd name="connsiteX6776" fmla="*/ 3766814 w 4562162"/>
                <a:gd name="connsiteY6776" fmla="*/ 2303497 h 2832735"/>
                <a:gd name="connsiteX6777" fmla="*/ 3773652 w 4562162"/>
                <a:gd name="connsiteY6777" fmla="*/ 2298421 h 2832735"/>
                <a:gd name="connsiteX6778" fmla="*/ 3778006 w 4562162"/>
                <a:gd name="connsiteY6778" fmla="*/ 2296716 h 2832735"/>
                <a:gd name="connsiteX6779" fmla="*/ 3783197 w 4562162"/>
                <a:gd name="connsiteY6779" fmla="*/ 2295801 h 2832735"/>
                <a:gd name="connsiteX6780" fmla="*/ 3787588 w 4562162"/>
                <a:gd name="connsiteY6780" fmla="*/ 2299373 h 2832735"/>
                <a:gd name="connsiteX6781" fmla="*/ 3796436 w 4562162"/>
                <a:gd name="connsiteY6781" fmla="*/ 2299573 h 2832735"/>
                <a:gd name="connsiteX6782" fmla="*/ 3799122 w 4562162"/>
                <a:gd name="connsiteY6782" fmla="*/ 2298802 h 2832735"/>
                <a:gd name="connsiteX6783" fmla="*/ 3805581 w 4562162"/>
                <a:gd name="connsiteY6783" fmla="*/ 2291630 h 2832735"/>
                <a:gd name="connsiteX6784" fmla="*/ 3809286 w 4562162"/>
                <a:gd name="connsiteY6784" fmla="*/ 2288696 h 2832735"/>
                <a:gd name="connsiteX6785" fmla="*/ 3808619 w 4562162"/>
                <a:gd name="connsiteY6785" fmla="*/ 2282495 h 2832735"/>
                <a:gd name="connsiteX6786" fmla="*/ 3806371 w 4562162"/>
                <a:gd name="connsiteY6786" fmla="*/ 2277304 h 2832735"/>
                <a:gd name="connsiteX6787" fmla="*/ 3801780 w 4562162"/>
                <a:gd name="connsiteY6787" fmla="*/ 2270741 h 2832735"/>
                <a:gd name="connsiteX6788" fmla="*/ 3800732 w 4562162"/>
                <a:gd name="connsiteY6788" fmla="*/ 2267636 h 2832735"/>
                <a:gd name="connsiteX6789" fmla="*/ 3799246 w 4562162"/>
                <a:gd name="connsiteY6789" fmla="*/ 2260483 h 2832735"/>
                <a:gd name="connsiteX6790" fmla="*/ 3799094 w 4562162"/>
                <a:gd name="connsiteY6790" fmla="*/ 2253986 h 2832735"/>
                <a:gd name="connsiteX6791" fmla="*/ 3800484 w 4562162"/>
                <a:gd name="connsiteY6791" fmla="*/ 2246500 h 2832735"/>
                <a:gd name="connsiteX6792" fmla="*/ 3804447 w 4562162"/>
                <a:gd name="connsiteY6792" fmla="*/ 2237708 h 2832735"/>
                <a:gd name="connsiteX6793" fmla="*/ 3808752 w 4562162"/>
                <a:gd name="connsiteY6793" fmla="*/ 2225821 h 2832735"/>
                <a:gd name="connsiteX6794" fmla="*/ 3810390 w 4562162"/>
                <a:gd name="connsiteY6794" fmla="*/ 2223973 h 2832735"/>
                <a:gd name="connsiteX6795" fmla="*/ 3815410 w 4562162"/>
                <a:gd name="connsiteY6795" fmla="*/ 2221125 h 2832735"/>
                <a:gd name="connsiteX6796" fmla="*/ 3818801 w 4562162"/>
                <a:gd name="connsiteY6796" fmla="*/ 2218839 h 2832735"/>
                <a:gd name="connsiteX6797" fmla="*/ 3820592 w 4562162"/>
                <a:gd name="connsiteY6797" fmla="*/ 2217630 h 2832735"/>
                <a:gd name="connsiteX6798" fmla="*/ 3819534 w 4562162"/>
                <a:gd name="connsiteY6798" fmla="*/ 2210962 h 2832735"/>
                <a:gd name="connsiteX6799" fmla="*/ 3822220 w 4562162"/>
                <a:gd name="connsiteY6799" fmla="*/ 2208267 h 2832735"/>
                <a:gd name="connsiteX6800" fmla="*/ 3824421 w 4562162"/>
                <a:gd name="connsiteY6800" fmla="*/ 2206571 h 2832735"/>
                <a:gd name="connsiteX6801" fmla="*/ 3829926 w 4562162"/>
                <a:gd name="connsiteY6801" fmla="*/ 2207228 h 2832735"/>
                <a:gd name="connsiteX6802" fmla="*/ 3831708 w 4562162"/>
                <a:gd name="connsiteY6802" fmla="*/ 2205695 h 2832735"/>
                <a:gd name="connsiteX6803" fmla="*/ 3834232 w 4562162"/>
                <a:gd name="connsiteY6803" fmla="*/ 2205028 h 2832735"/>
                <a:gd name="connsiteX6804" fmla="*/ 3832546 w 4562162"/>
                <a:gd name="connsiteY6804" fmla="*/ 2208552 h 2832735"/>
                <a:gd name="connsiteX6805" fmla="*/ 3830355 w 4562162"/>
                <a:gd name="connsiteY6805" fmla="*/ 2210943 h 2832735"/>
                <a:gd name="connsiteX6806" fmla="*/ 3825545 w 4562162"/>
                <a:gd name="connsiteY6806" fmla="*/ 2214248 h 2832735"/>
                <a:gd name="connsiteX6807" fmla="*/ 3823269 w 4562162"/>
                <a:gd name="connsiteY6807" fmla="*/ 2218982 h 2832735"/>
                <a:gd name="connsiteX6808" fmla="*/ 3828945 w 4562162"/>
                <a:gd name="connsiteY6808" fmla="*/ 2226964 h 2832735"/>
                <a:gd name="connsiteX6809" fmla="*/ 3832450 w 4562162"/>
                <a:gd name="connsiteY6809" fmla="*/ 2228488 h 2832735"/>
                <a:gd name="connsiteX6810" fmla="*/ 3834479 w 4562162"/>
                <a:gd name="connsiteY6810" fmla="*/ 2227964 h 2832735"/>
                <a:gd name="connsiteX6811" fmla="*/ 3838270 w 4562162"/>
                <a:gd name="connsiteY6811" fmla="*/ 2223554 h 2832735"/>
                <a:gd name="connsiteX6812" fmla="*/ 3840194 w 4562162"/>
                <a:gd name="connsiteY6812" fmla="*/ 2221792 h 2832735"/>
                <a:gd name="connsiteX6813" fmla="*/ 3842175 w 4562162"/>
                <a:gd name="connsiteY6813" fmla="*/ 2218973 h 2832735"/>
                <a:gd name="connsiteX6814" fmla="*/ 3841070 w 4562162"/>
                <a:gd name="connsiteY6814" fmla="*/ 2208619 h 2832735"/>
                <a:gd name="connsiteX6815" fmla="*/ 3839708 w 4562162"/>
                <a:gd name="connsiteY6815" fmla="*/ 2202971 h 2832735"/>
                <a:gd name="connsiteX6816" fmla="*/ 3840061 w 4562162"/>
                <a:gd name="connsiteY6816" fmla="*/ 2196989 h 2832735"/>
                <a:gd name="connsiteX6817" fmla="*/ 3837622 w 4562162"/>
                <a:gd name="connsiteY6817" fmla="*/ 2195170 h 2832735"/>
                <a:gd name="connsiteX6818" fmla="*/ 3834441 w 4562162"/>
                <a:gd name="connsiteY6818" fmla="*/ 2194398 h 2832735"/>
                <a:gd name="connsiteX6819" fmla="*/ 3831117 w 4562162"/>
                <a:gd name="connsiteY6819" fmla="*/ 2195303 h 2832735"/>
                <a:gd name="connsiteX6820" fmla="*/ 3829193 w 4562162"/>
                <a:gd name="connsiteY6820" fmla="*/ 2193636 h 2832735"/>
                <a:gd name="connsiteX6821" fmla="*/ 3827916 w 4562162"/>
                <a:gd name="connsiteY6821" fmla="*/ 2190979 h 2832735"/>
                <a:gd name="connsiteX6822" fmla="*/ 3827612 w 4562162"/>
                <a:gd name="connsiteY6822" fmla="*/ 2187864 h 2832735"/>
                <a:gd name="connsiteX6823" fmla="*/ 3828250 w 4562162"/>
                <a:gd name="connsiteY6823" fmla="*/ 2180625 h 2832735"/>
                <a:gd name="connsiteX6824" fmla="*/ 3828059 w 4562162"/>
                <a:gd name="connsiteY6824" fmla="*/ 2176729 h 2832735"/>
                <a:gd name="connsiteX6825" fmla="*/ 3826821 w 4562162"/>
                <a:gd name="connsiteY6825" fmla="*/ 2169786 h 2832735"/>
                <a:gd name="connsiteX6826" fmla="*/ 3826840 w 4562162"/>
                <a:gd name="connsiteY6826" fmla="*/ 2167805 h 2832735"/>
                <a:gd name="connsiteX6827" fmla="*/ 3827297 w 4562162"/>
                <a:gd name="connsiteY6827" fmla="*/ 2164175 h 2832735"/>
                <a:gd name="connsiteX6828" fmla="*/ 3832041 w 4562162"/>
                <a:gd name="connsiteY6828" fmla="*/ 2158232 h 2832735"/>
                <a:gd name="connsiteX6829" fmla="*/ 3836099 w 4562162"/>
                <a:gd name="connsiteY6829" fmla="*/ 2153888 h 2832735"/>
                <a:gd name="connsiteX6830" fmla="*/ 3838223 w 4562162"/>
                <a:gd name="connsiteY6830" fmla="*/ 2150278 h 2832735"/>
                <a:gd name="connsiteX6831" fmla="*/ 3838908 w 4562162"/>
                <a:gd name="connsiteY6831" fmla="*/ 2147811 h 2832735"/>
                <a:gd name="connsiteX6832" fmla="*/ 3839232 w 4562162"/>
                <a:gd name="connsiteY6832" fmla="*/ 2142639 h 2832735"/>
                <a:gd name="connsiteX6833" fmla="*/ 3837070 w 4562162"/>
                <a:gd name="connsiteY6833" fmla="*/ 2140287 h 2832735"/>
                <a:gd name="connsiteX6834" fmla="*/ 3825659 w 4562162"/>
                <a:gd name="connsiteY6834" fmla="*/ 2134829 h 2832735"/>
                <a:gd name="connsiteX6835" fmla="*/ 3823945 w 4562162"/>
                <a:gd name="connsiteY6835" fmla="*/ 2134714 h 2832735"/>
                <a:gd name="connsiteX6836" fmla="*/ 3820411 w 4562162"/>
                <a:gd name="connsiteY6836" fmla="*/ 2136934 h 2832735"/>
                <a:gd name="connsiteX6837" fmla="*/ 3818944 w 4562162"/>
                <a:gd name="connsiteY6837" fmla="*/ 2143849 h 2832735"/>
                <a:gd name="connsiteX6838" fmla="*/ 3816925 w 4562162"/>
                <a:gd name="connsiteY6838" fmla="*/ 2146297 h 2832735"/>
                <a:gd name="connsiteX6839" fmla="*/ 3816944 w 4562162"/>
                <a:gd name="connsiteY6839" fmla="*/ 2144906 h 2832735"/>
                <a:gd name="connsiteX6840" fmla="*/ 3817458 w 4562162"/>
                <a:gd name="connsiteY6840" fmla="*/ 2143239 h 2832735"/>
                <a:gd name="connsiteX6841" fmla="*/ 3811734 w 4562162"/>
                <a:gd name="connsiteY6841" fmla="*/ 2140696 h 2832735"/>
                <a:gd name="connsiteX6842" fmla="*/ 3809076 w 4562162"/>
                <a:gd name="connsiteY6842" fmla="*/ 2138410 h 2832735"/>
                <a:gd name="connsiteX6843" fmla="*/ 3807524 w 4562162"/>
                <a:gd name="connsiteY6843" fmla="*/ 2136220 h 2832735"/>
                <a:gd name="connsiteX6844" fmla="*/ 3806514 w 4562162"/>
                <a:gd name="connsiteY6844" fmla="*/ 2133067 h 2832735"/>
                <a:gd name="connsiteX6845" fmla="*/ 3805399 w 4562162"/>
                <a:gd name="connsiteY6845" fmla="*/ 2128237 h 2832735"/>
                <a:gd name="connsiteX6846" fmla="*/ 3807780 w 4562162"/>
                <a:gd name="connsiteY6846" fmla="*/ 2118322 h 2832735"/>
                <a:gd name="connsiteX6847" fmla="*/ 3810257 w 4562162"/>
                <a:gd name="connsiteY6847" fmla="*/ 2109445 h 2832735"/>
                <a:gd name="connsiteX6848" fmla="*/ 3818582 w 4562162"/>
                <a:gd name="connsiteY6848" fmla="*/ 2096081 h 2832735"/>
                <a:gd name="connsiteX6849" fmla="*/ 3823668 w 4562162"/>
                <a:gd name="connsiteY6849" fmla="*/ 2091385 h 2832735"/>
                <a:gd name="connsiteX6850" fmla="*/ 3829116 w 4562162"/>
                <a:gd name="connsiteY6850" fmla="*/ 2084194 h 2832735"/>
                <a:gd name="connsiteX6851" fmla="*/ 3831450 w 4562162"/>
                <a:gd name="connsiteY6851" fmla="*/ 2082918 h 2832735"/>
                <a:gd name="connsiteX6852" fmla="*/ 3832394 w 4562162"/>
                <a:gd name="connsiteY6852" fmla="*/ 2081746 h 2832735"/>
                <a:gd name="connsiteX6853" fmla="*/ 3833317 w 4562162"/>
                <a:gd name="connsiteY6853" fmla="*/ 2080003 h 2832735"/>
                <a:gd name="connsiteX6854" fmla="*/ 3831593 w 4562162"/>
                <a:gd name="connsiteY6854" fmla="*/ 2075117 h 2832735"/>
                <a:gd name="connsiteX6855" fmla="*/ 3832536 w 4562162"/>
                <a:gd name="connsiteY6855" fmla="*/ 2073926 h 2832735"/>
                <a:gd name="connsiteX6856" fmla="*/ 3833479 w 4562162"/>
                <a:gd name="connsiteY6856" fmla="*/ 2073345 h 2832735"/>
                <a:gd name="connsiteX6857" fmla="*/ 3835479 w 4562162"/>
                <a:gd name="connsiteY6857" fmla="*/ 2074221 h 2832735"/>
                <a:gd name="connsiteX6858" fmla="*/ 3840499 w 4562162"/>
                <a:gd name="connsiteY6858" fmla="*/ 2065296 h 2832735"/>
                <a:gd name="connsiteX6859" fmla="*/ 3840394 w 4562162"/>
                <a:gd name="connsiteY6859" fmla="*/ 2053895 h 2832735"/>
                <a:gd name="connsiteX6860" fmla="*/ 3841785 w 4562162"/>
                <a:gd name="connsiteY6860" fmla="*/ 2044113 h 2832735"/>
                <a:gd name="connsiteX6861" fmla="*/ 3842947 w 4562162"/>
                <a:gd name="connsiteY6861" fmla="*/ 2040084 h 2832735"/>
                <a:gd name="connsiteX6862" fmla="*/ 3844157 w 4562162"/>
                <a:gd name="connsiteY6862" fmla="*/ 2037245 h 2832735"/>
                <a:gd name="connsiteX6863" fmla="*/ 3846395 w 4562162"/>
                <a:gd name="connsiteY6863" fmla="*/ 2034483 h 2832735"/>
                <a:gd name="connsiteX6864" fmla="*/ 3848548 w 4562162"/>
                <a:gd name="connsiteY6864" fmla="*/ 2033035 h 2832735"/>
                <a:gd name="connsiteX6865" fmla="*/ 3851644 w 4562162"/>
                <a:gd name="connsiteY6865" fmla="*/ 2029606 h 2832735"/>
                <a:gd name="connsiteX6866" fmla="*/ 3853072 w 4562162"/>
                <a:gd name="connsiteY6866" fmla="*/ 2026958 h 2832735"/>
                <a:gd name="connsiteX6867" fmla="*/ 3854053 w 4562162"/>
                <a:gd name="connsiteY6867" fmla="*/ 2026263 h 2832735"/>
                <a:gd name="connsiteX6868" fmla="*/ 3857597 w 4562162"/>
                <a:gd name="connsiteY6868" fmla="*/ 2026472 h 2832735"/>
                <a:gd name="connsiteX6869" fmla="*/ 3860396 w 4562162"/>
                <a:gd name="connsiteY6869" fmla="*/ 2027520 h 2832735"/>
                <a:gd name="connsiteX6870" fmla="*/ 3863540 w 4562162"/>
                <a:gd name="connsiteY6870" fmla="*/ 2029282 h 2832735"/>
                <a:gd name="connsiteX6871" fmla="*/ 3862949 w 4562162"/>
                <a:gd name="connsiteY6871" fmla="*/ 2033902 h 2832735"/>
                <a:gd name="connsiteX6872" fmla="*/ 3866655 w 4562162"/>
                <a:gd name="connsiteY6872" fmla="*/ 2029844 h 2832735"/>
                <a:gd name="connsiteX6873" fmla="*/ 3870008 w 4562162"/>
                <a:gd name="connsiteY6873" fmla="*/ 2025348 h 2832735"/>
                <a:gd name="connsiteX6874" fmla="*/ 3871693 w 4562162"/>
                <a:gd name="connsiteY6874" fmla="*/ 2024558 h 2832735"/>
                <a:gd name="connsiteX6875" fmla="*/ 3873970 w 4562162"/>
                <a:gd name="connsiteY6875" fmla="*/ 2025167 h 2832735"/>
                <a:gd name="connsiteX6876" fmla="*/ 3877827 w 4562162"/>
                <a:gd name="connsiteY6876" fmla="*/ 2028577 h 2832735"/>
                <a:gd name="connsiteX6877" fmla="*/ 3880771 w 4562162"/>
                <a:gd name="connsiteY6877" fmla="*/ 2035140 h 2832735"/>
                <a:gd name="connsiteX6878" fmla="*/ 3882771 w 4562162"/>
                <a:gd name="connsiteY6878" fmla="*/ 2036912 h 2832735"/>
                <a:gd name="connsiteX6879" fmla="*/ 3885419 w 4562162"/>
                <a:gd name="connsiteY6879" fmla="*/ 2036769 h 2832735"/>
                <a:gd name="connsiteX6880" fmla="*/ 3887172 w 4562162"/>
                <a:gd name="connsiteY6880" fmla="*/ 2035855 h 2832735"/>
                <a:gd name="connsiteX6881" fmla="*/ 3888629 w 4562162"/>
                <a:gd name="connsiteY6881" fmla="*/ 2031340 h 2832735"/>
                <a:gd name="connsiteX6882" fmla="*/ 3888914 w 4562162"/>
                <a:gd name="connsiteY6882" fmla="*/ 2023167 h 2832735"/>
                <a:gd name="connsiteX6883" fmla="*/ 3891810 w 4562162"/>
                <a:gd name="connsiteY6883" fmla="*/ 2021767 h 2832735"/>
                <a:gd name="connsiteX6884" fmla="*/ 3894287 w 4562162"/>
                <a:gd name="connsiteY6884" fmla="*/ 2021224 h 2832735"/>
                <a:gd name="connsiteX6885" fmla="*/ 3897783 w 4562162"/>
                <a:gd name="connsiteY6885" fmla="*/ 2017452 h 2832735"/>
                <a:gd name="connsiteX6886" fmla="*/ 3902250 w 4562162"/>
                <a:gd name="connsiteY6886" fmla="*/ 2015766 h 2832735"/>
                <a:gd name="connsiteX6887" fmla="*/ 3911851 w 4562162"/>
                <a:gd name="connsiteY6887" fmla="*/ 2009280 h 2832735"/>
                <a:gd name="connsiteX6888" fmla="*/ 3918213 w 4562162"/>
                <a:gd name="connsiteY6888" fmla="*/ 2002603 h 2832735"/>
                <a:gd name="connsiteX6889" fmla="*/ 3922804 w 4562162"/>
                <a:gd name="connsiteY6889" fmla="*/ 2002365 h 2832735"/>
                <a:gd name="connsiteX6890" fmla="*/ 3921633 w 4562162"/>
                <a:gd name="connsiteY6890" fmla="*/ 2006184 h 2832735"/>
                <a:gd name="connsiteX6891" fmla="*/ 3921214 w 4562162"/>
                <a:gd name="connsiteY6891" fmla="*/ 2009861 h 2832735"/>
                <a:gd name="connsiteX6892" fmla="*/ 3919538 w 4562162"/>
                <a:gd name="connsiteY6892" fmla="*/ 2018890 h 2832735"/>
                <a:gd name="connsiteX6893" fmla="*/ 3917889 w 4562162"/>
                <a:gd name="connsiteY6893" fmla="*/ 2023682 h 2832735"/>
                <a:gd name="connsiteX6894" fmla="*/ 3917023 w 4562162"/>
                <a:gd name="connsiteY6894" fmla="*/ 2029530 h 2832735"/>
                <a:gd name="connsiteX6895" fmla="*/ 3917366 w 4562162"/>
                <a:gd name="connsiteY6895" fmla="*/ 2032587 h 2832735"/>
                <a:gd name="connsiteX6896" fmla="*/ 3918366 w 4562162"/>
                <a:gd name="connsiteY6896" fmla="*/ 2036445 h 2832735"/>
                <a:gd name="connsiteX6897" fmla="*/ 3920681 w 4562162"/>
                <a:gd name="connsiteY6897" fmla="*/ 2036083 h 2832735"/>
                <a:gd name="connsiteX6898" fmla="*/ 3922252 w 4562162"/>
                <a:gd name="connsiteY6898" fmla="*/ 2035226 h 2832735"/>
                <a:gd name="connsiteX6899" fmla="*/ 3925481 w 4562162"/>
                <a:gd name="connsiteY6899" fmla="*/ 2031254 h 2832735"/>
                <a:gd name="connsiteX6900" fmla="*/ 3939159 w 4562162"/>
                <a:gd name="connsiteY6900" fmla="*/ 2011966 h 2832735"/>
                <a:gd name="connsiteX6901" fmla="*/ 3946179 w 4562162"/>
                <a:gd name="connsiteY6901" fmla="*/ 2006603 h 2832735"/>
                <a:gd name="connsiteX6902" fmla="*/ 3956847 w 4562162"/>
                <a:gd name="connsiteY6902" fmla="*/ 2003212 h 2832735"/>
                <a:gd name="connsiteX6903" fmla="*/ 3960057 w 4562162"/>
                <a:gd name="connsiteY6903" fmla="*/ 2001031 h 2832735"/>
                <a:gd name="connsiteX6904" fmla="*/ 3970525 w 4562162"/>
                <a:gd name="connsiteY6904" fmla="*/ 1997526 h 2832735"/>
                <a:gd name="connsiteX6905" fmla="*/ 3979221 w 4562162"/>
                <a:gd name="connsiteY6905" fmla="*/ 1996535 h 2832735"/>
                <a:gd name="connsiteX6906" fmla="*/ 3984764 w 4562162"/>
                <a:gd name="connsiteY6906" fmla="*/ 1998126 h 2832735"/>
                <a:gd name="connsiteX6907" fmla="*/ 3987917 w 4562162"/>
                <a:gd name="connsiteY6907" fmla="*/ 1998078 h 2832735"/>
                <a:gd name="connsiteX6908" fmla="*/ 3999633 w 4562162"/>
                <a:gd name="connsiteY6908" fmla="*/ 1996335 h 2832735"/>
                <a:gd name="connsiteX6909" fmla="*/ 4000948 w 4562162"/>
                <a:gd name="connsiteY6909" fmla="*/ 1998469 h 2832735"/>
                <a:gd name="connsiteX6910" fmla="*/ 4010111 w 4562162"/>
                <a:gd name="connsiteY6910" fmla="*/ 2004898 h 2832735"/>
                <a:gd name="connsiteX6911" fmla="*/ 4015359 w 4562162"/>
                <a:gd name="connsiteY6911" fmla="*/ 2014214 h 2832735"/>
                <a:gd name="connsiteX6912" fmla="*/ 4016416 w 4562162"/>
                <a:gd name="connsiteY6912" fmla="*/ 2015023 h 2832735"/>
                <a:gd name="connsiteX6913" fmla="*/ 4017293 w 4562162"/>
                <a:gd name="connsiteY6913" fmla="*/ 2016757 h 2832735"/>
                <a:gd name="connsiteX6914" fmla="*/ 4017569 w 4562162"/>
                <a:gd name="connsiteY6914" fmla="*/ 2020519 h 2832735"/>
                <a:gd name="connsiteX6915" fmla="*/ 4018360 w 4562162"/>
                <a:gd name="connsiteY6915" fmla="*/ 2022853 h 2832735"/>
                <a:gd name="connsiteX6916" fmla="*/ 4019845 w 4562162"/>
                <a:gd name="connsiteY6916" fmla="*/ 2024844 h 2832735"/>
                <a:gd name="connsiteX6917" fmla="*/ 4024417 w 4562162"/>
                <a:gd name="connsiteY6917" fmla="*/ 2029168 h 2832735"/>
                <a:gd name="connsiteX6918" fmla="*/ 4029684 w 4562162"/>
                <a:gd name="connsiteY6918" fmla="*/ 2030263 h 2832735"/>
                <a:gd name="connsiteX6919" fmla="*/ 4030904 w 4562162"/>
                <a:gd name="connsiteY6919" fmla="*/ 2027901 h 2832735"/>
                <a:gd name="connsiteX6920" fmla="*/ 4031618 w 4562162"/>
                <a:gd name="connsiteY6920" fmla="*/ 2025872 h 2832735"/>
                <a:gd name="connsiteX6921" fmla="*/ 4033999 w 4562162"/>
                <a:gd name="connsiteY6921" fmla="*/ 2014518 h 2832735"/>
                <a:gd name="connsiteX6922" fmla="*/ 4036037 w 4562162"/>
                <a:gd name="connsiteY6922" fmla="*/ 2010032 h 2832735"/>
                <a:gd name="connsiteX6923" fmla="*/ 4036067 w 4562162"/>
                <a:gd name="connsiteY6923" fmla="*/ 2007289 h 2832735"/>
                <a:gd name="connsiteX6924" fmla="*/ 4036571 w 4562162"/>
                <a:gd name="connsiteY6924" fmla="*/ 2005060 h 2832735"/>
                <a:gd name="connsiteX6925" fmla="*/ 4041677 w 4562162"/>
                <a:gd name="connsiteY6925" fmla="*/ 2001726 h 2832735"/>
                <a:gd name="connsiteX6926" fmla="*/ 4045686 w 4562162"/>
                <a:gd name="connsiteY6926" fmla="*/ 2000298 h 2832735"/>
                <a:gd name="connsiteX6927" fmla="*/ 4060136 w 4562162"/>
                <a:gd name="connsiteY6927" fmla="*/ 1989258 h 2832735"/>
                <a:gd name="connsiteX6928" fmla="*/ 4066546 w 4562162"/>
                <a:gd name="connsiteY6928" fmla="*/ 1982848 h 2832735"/>
                <a:gd name="connsiteX6929" fmla="*/ 4069242 w 4562162"/>
                <a:gd name="connsiteY6929" fmla="*/ 1983162 h 2832735"/>
                <a:gd name="connsiteX6930" fmla="*/ 4071575 w 4562162"/>
                <a:gd name="connsiteY6930" fmla="*/ 1981695 h 2832735"/>
                <a:gd name="connsiteX6931" fmla="*/ 4073719 w 4562162"/>
                <a:gd name="connsiteY6931" fmla="*/ 1979695 h 2832735"/>
                <a:gd name="connsiteX6932" fmla="*/ 4075576 w 4562162"/>
                <a:gd name="connsiteY6932" fmla="*/ 1978876 h 2832735"/>
                <a:gd name="connsiteX6933" fmla="*/ 4079471 w 4562162"/>
                <a:gd name="connsiteY6933" fmla="*/ 1974352 h 2832735"/>
                <a:gd name="connsiteX6934" fmla="*/ 4084272 w 4562162"/>
                <a:gd name="connsiteY6934" fmla="*/ 1970827 h 2832735"/>
                <a:gd name="connsiteX6935" fmla="*/ 4083463 w 4562162"/>
                <a:gd name="connsiteY6935" fmla="*/ 1967798 h 2832735"/>
                <a:gd name="connsiteX6936" fmla="*/ 4084368 w 4562162"/>
                <a:gd name="connsiteY6936" fmla="*/ 1964989 h 2832735"/>
                <a:gd name="connsiteX6937" fmla="*/ 4087063 w 4562162"/>
                <a:gd name="connsiteY6937" fmla="*/ 1963969 h 2832735"/>
                <a:gd name="connsiteX6938" fmla="*/ 4089406 w 4562162"/>
                <a:gd name="connsiteY6938" fmla="*/ 1963722 h 2832735"/>
                <a:gd name="connsiteX6939" fmla="*/ 4092397 w 4562162"/>
                <a:gd name="connsiteY6939" fmla="*/ 1960455 h 2832735"/>
                <a:gd name="connsiteX6940" fmla="*/ 4092207 w 4562162"/>
                <a:gd name="connsiteY6940" fmla="*/ 1957911 h 2832735"/>
                <a:gd name="connsiteX6941" fmla="*/ 4093293 w 4562162"/>
                <a:gd name="connsiteY6941" fmla="*/ 1956845 h 2832735"/>
                <a:gd name="connsiteX6942" fmla="*/ 4094855 w 4562162"/>
                <a:gd name="connsiteY6942" fmla="*/ 1957045 h 2832735"/>
                <a:gd name="connsiteX6943" fmla="*/ 4096959 w 4562162"/>
                <a:gd name="connsiteY6943" fmla="*/ 1958026 h 2832735"/>
                <a:gd name="connsiteX6944" fmla="*/ 4098036 w 4562162"/>
                <a:gd name="connsiteY6944" fmla="*/ 1956997 h 2832735"/>
                <a:gd name="connsiteX6945" fmla="*/ 4096159 w 4562162"/>
                <a:gd name="connsiteY6945" fmla="*/ 1953435 h 2832735"/>
                <a:gd name="connsiteX6946" fmla="*/ 4095331 w 4562162"/>
                <a:gd name="connsiteY6946" fmla="*/ 1950053 h 2832735"/>
                <a:gd name="connsiteX6947" fmla="*/ 4096665 w 4562162"/>
                <a:gd name="connsiteY6947" fmla="*/ 1948215 h 2832735"/>
                <a:gd name="connsiteX6948" fmla="*/ 4101960 w 4562162"/>
                <a:gd name="connsiteY6948" fmla="*/ 1951730 h 2832735"/>
                <a:gd name="connsiteX6949" fmla="*/ 4104027 w 4562162"/>
                <a:gd name="connsiteY6949" fmla="*/ 1951701 h 2832735"/>
                <a:gd name="connsiteX6950" fmla="*/ 4110952 w 4562162"/>
                <a:gd name="connsiteY6950" fmla="*/ 1943310 h 2832735"/>
                <a:gd name="connsiteX6951" fmla="*/ 4117171 w 4562162"/>
                <a:gd name="connsiteY6951" fmla="*/ 1934356 h 2832735"/>
                <a:gd name="connsiteX6952" fmla="*/ 4122496 w 4562162"/>
                <a:gd name="connsiteY6952" fmla="*/ 1936423 h 2832735"/>
                <a:gd name="connsiteX6953" fmla="*/ 4130954 w 4562162"/>
                <a:gd name="connsiteY6953" fmla="*/ 1929898 h 2832735"/>
                <a:gd name="connsiteX6954" fmla="*/ 4134859 w 4562162"/>
                <a:gd name="connsiteY6954" fmla="*/ 1928632 h 2832735"/>
                <a:gd name="connsiteX6955" fmla="*/ 4140994 w 4562162"/>
                <a:gd name="connsiteY6955" fmla="*/ 1928289 h 2832735"/>
                <a:gd name="connsiteX6956" fmla="*/ 4143575 w 4562162"/>
                <a:gd name="connsiteY6956" fmla="*/ 1925793 h 2832735"/>
                <a:gd name="connsiteX6957" fmla="*/ 4146366 w 4562162"/>
                <a:gd name="connsiteY6957" fmla="*/ 1921240 h 2832735"/>
                <a:gd name="connsiteX6958" fmla="*/ 4148566 w 4562162"/>
                <a:gd name="connsiteY6958" fmla="*/ 1921755 h 2832735"/>
                <a:gd name="connsiteX6959" fmla="*/ 4159120 w 4562162"/>
                <a:gd name="connsiteY6959" fmla="*/ 1916325 h 2832735"/>
                <a:gd name="connsiteX6960" fmla="*/ 4161139 w 4562162"/>
                <a:gd name="connsiteY6960" fmla="*/ 1912449 h 2832735"/>
                <a:gd name="connsiteX6961" fmla="*/ 4163749 w 4562162"/>
                <a:gd name="connsiteY6961" fmla="*/ 1911363 h 2832735"/>
                <a:gd name="connsiteX6962" fmla="*/ 4165787 w 4562162"/>
                <a:gd name="connsiteY6962" fmla="*/ 1910982 h 2832735"/>
                <a:gd name="connsiteX6963" fmla="*/ 4170378 w 4562162"/>
                <a:gd name="connsiteY6963" fmla="*/ 1907762 h 2832735"/>
                <a:gd name="connsiteX6964" fmla="*/ 4189476 w 4562162"/>
                <a:gd name="connsiteY6964" fmla="*/ 1898485 h 2832735"/>
                <a:gd name="connsiteX6965" fmla="*/ 4192372 w 4562162"/>
                <a:gd name="connsiteY6965" fmla="*/ 1894751 h 2832735"/>
                <a:gd name="connsiteX6966" fmla="*/ 4199487 w 4562162"/>
                <a:gd name="connsiteY6966" fmla="*/ 1889274 h 2832735"/>
                <a:gd name="connsiteX6967" fmla="*/ 4204964 w 4562162"/>
                <a:gd name="connsiteY6967" fmla="*/ 1887522 h 2832735"/>
                <a:gd name="connsiteX6968" fmla="*/ 4211698 w 4562162"/>
                <a:gd name="connsiteY6968" fmla="*/ 1886074 h 2832735"/>
                <a:gd name="connsiteX6969" fmla="*/ 4212508 w 4562162"/>
                <a:gd name="connsiteY6969" fmla="*/ 1884302 h 2832735"/>
                <a:gd name="connsiteX6970" fmla="*/ 4207650 w 4562162"/>
                <a:gd name="connsiteY6970" fmla="*/ 1882273 h 2832735"/>
                <a:gd name="connsiteX6971" fmla="*/ 4206488 w 4562162"/>
                <a:gd name="connsiteY6971" fmla="*/ 1880406 h 2832735"/>
                <a:gd name="connsiteX6972" fmla="*/ 4206459 w 4562162"/>
                <a:gd name="connsiteY6972" fmla="*/ 1878397 h 2832735"/>
                <a:gd name="connsiteX6973" fmla="*/ 4207164 w 4562162"/>
                <a:gd name="connsiteY6973" fmla="*/ 1876711 h 2832735"/>
                <a:gd name="connsiteX6974" fmla="*/ 4208059 w 4562162"/>
                <a:gd name="connsiteY6974" fmla="*/ 1873501 h 2832735"/>
                <a:gd name="connsiteX6975" fmla="*/ 4209869 w 4562162"/>
                <a:gd name="connsiteY6975" fmla="*/ 1872787 h 2832735"/>
                <a:gd name="connsiteX6976" fmla="*/ 4212050 w 4562162"/>
                <a:gd name="connsiteY6976" fmla="*/ 1875072 h 2832735"/>
                <a:gd name="connsiteX6977" fmla="*/ 4214346 w 4562162"/>
                <a:gd name="connsiteY6977" fmla="*/ 1875063 h 2832735"/>
                <a:gd name="connsiteX6978" fmla="*/ 4215403 w 4562162"/>
                <a:gd name="connsiteY6978" fmla="*/ 1873091 h 2832735"/>
                <a:gd name="connsiteX6979" fmla="*/ 4216489 w 4562162"/>
                <a:gd name="connsiteY6979" fmla="*/ 1873263 h 2832735"/>
                <a:gd name="connsiteX6980" fmla="*/ 4217042 w 4562162"/>
                <a:gd name="connsiteY6980" fmla="*/ 1875844 h 2832735"/>
                <a:gd name="connsiteX6981" fmla="*/ 4215870 w 4562162"/>
                <a:gd name="connsiteY6981" fmla="*/ 1878854 h 2832735"/>
                <a:gd name="connsiteX6982" fmla="*/ 4215337 w 4562162"/>
                <a:gd name="connsiteY6982" fmla="*/ 1881226 h 2832735"/>
                <a:gd name="connsiteX6983" fmla="*/ 4215241 w 4562162"/>
                <a:gd name="connsiteY6983" fmla="*/ 1883864 h 2832735"/>
                <a:gd name="connsiteX6984" fmla="*/ 4216813 w 4562162"/>
                <a:gd name="connsiteY6984" fmla="*/ 1884540 h 2832735"/>
                <a:gd name="connsiteX6985" fmla="*/ 4225147 w 4562162"/>
                <a:gd name="connsiteY6985" fmla="*/ 1884807 h 2832735"/>
                <a:gd name="connsiteX6986" fmla="*/ 4234672 w 4562162"/>
                <a:gd name="connsiteY6986" fmla="*/ 1886884 h 2832735"/>
                <a:gd name="connsiteX6987" fmla="*/ 4259913 w 4562162"/>
                <a:gd name="connsiteY6987" fmla="*/ 1897952 h 2832735"/>
                <a:gd name="connsiteX6988" fmla="*/ 4262076 w 4562162"/>
                <a:gd name="connsiteY6988" fmla="*/ 1899761 h 2832735"/>
                <a:gd name="connsiteX6989" fmla="*/ 4264114 w 4562162"/>
                <a:gd name="connsiteY6989" fmla="*/ 1899952 h 2832735"/>
                <a:gd name="connsiteX6990" fmla="*/ 4264467 w 4562162"/>
                <a:gd name="connsiteY6990" fmla="*/ 1895580 h 2832735"/>
                <a:gd name="connsiteX6991" fmla="*/ 4265619 w 4562162"/>
                <a:gd name="connsiteY6991" fmla="*/ 1891389 h 2832735"/>
                <a:gd name="connsiteX6992" fmla="*/ 4268600 w 4562162"/>
                <a:gd name="connsiteY6992" fmla="*/ 1889008 h 2832735"/>
                <a:gd name="connsiteX6993" fmla="*/ 4273639 w 4562162"/>
                <a:gd name="connsiteY6993" fmla="*/ 1883054 h 2832735"/>
                <a:gd name="connsiteX6994" fmla="*/ 4276135 w 4562162"/>
                <a:gd name="connsiteY6994" fmla="*/ 1878730 h 2832735"/>
                <a:gd name="connsiteX6995" fmla="*/ 4276135 w 4562162"/>
                <a:gd name="connsiteY6995" fmla="*/ 1873720 h 2832735"/>
                <a:gd name="connsiteX6996" fmla="*/ 4274544 w 4562162"/>
                <a:gd name="connsiteY6996" fmla="*/ 1868500 h 2832735"/>
                <a:gd name="connsiteX6997" fmla="*/ 4271067 w 4562162"/>
                <a:gd name="connsiteY6997" fmla="*/ 1867281 h 2832735"/>
                <a:gd name="connsiteX6998" fmla="*/ 4268962 w 4562162"/>
                <a:gd name="connsiteY6998" fmla="*/ 1863985 h 2832735"/>
                <a:gd name="connsiteX6999" fmla="*/ 4267819 w 4562162"/>
                <a:gd name="connsiteY6999" fmla="*/ 1859966 h 2832735"/>
                <a:gd name="connsiteX7000" fmla="*/ 4269677 w 4562162"/>
                <a:gd name="connsiteY7000" fmla="*/ 1857042 h 2832735"/>
                <a:gd name="connsiteX7001" fmla="*/ 4271705 w 4562162"/>
                <a:gd name="connsiteY7001" fmla="*/ 1855870 h 2832735"/>
                <a:gd name="connsiteX7002" fmla="*/ 4271267 w 4562162"/>
                <a:gd name="connsiteY7002" fmla="*/ 1851774 h 2832735"/>
                <a:gd name="connsiteX7003" fmla="*/ 4269762 w 4562162"/>
                <a:gd name="connsiteY7003" fmla="*/ 1849231 h 2832735"/>
                <a:gd name="connsiteX7004" fmla="*/ 4261628 w 4562162"/>
                <a:gd name="connsiteY7004" fmla="*/ 1843764 h 2832735"/>
                <a:gd name="connsiteX7005" fmla="*/ 4258780 w 4562162"/>
                <a:gd name="connsiteY7005" fmla="*/ 1840040 h 2832735"/>
                <a:gd name="connsiteX7006" fmla="*/ 4258694 w 4562162"/>
                <a:gd name="connsiteY7006" fmla="*/ 1836753 h 2832735"/>
                <a:gd name="connsiteX7007" fmla="*/ 4255332 w 4562162"/>
                <a:gd name="connsiteY7007" fmla="*/ 1828381 h 2832735"/>
                <a:gd name="connsiteX7008" fmla="*/ 4254865 w 4562162"/>
                <a:gd name="connsiteY7008" fmla="*/ 1830181 h 2832735"/>
                <a:gd name="connsiteX7009" fmla="*/ 4255160 w 4562162"/>
                <a:gd name="connsiteY7009" fmla="*/ 1834229 h 2832735"/>
                <a:gd name="connsiteX7010" fmla="*/ 4254027 w 4562162"/>
                <a:gd name="connsiteY7010" fmla="*/ 1837068 h 2832735"/>
                <a:gd name="connsiteX7011" fmla="*/ 4252274 w 4562162"/>
                <a:gd name="connsiteY7011" fmla="*/ 1836620 h 2832735"/>
                <a:gd name="connsiteX7012" fmla="*/ 4252008 w 4562162"/>
                <a:gd name="connsiteY7012" fmla="*/ 1834372 h 2832735"/>
                <a:gd name="connsiteX7013" fmla="*/ 4253017 w 4562162"/>
                <a:gd name="connsiteY7013" fmla="*/ 1829495 h 2832735"/>
                <a:gd name="connsiteX7014" fmla="*/ 4251608 w 4562162"/>
                <a:gd name="connsiteY7014" fmla="*/ 1827390 h 2832735"/>
                <a:gd name="connsiteX7015" fmla="*/ 4246597 w 4562162"/>
                <a:gd name="connsiteY7015" fmla="*/ 1826343 h 2832735"/>
                <a:gd name="connsiteX7016" fmla="*/ 4245911 w 4562162"/>
                <a:gd name="connsiteY7016" fmla="*/ 1824447 h 2832735"/>
                <a:gd name="connsiteX7017" fmla="*/ 4250875 w 4562162"/>
                <a:gd name="connsiteY7017" fmla="*/ 1821733 h 2832735"/>
                <a:gd name="connsiteX7018" fmla="*/ 4252341 w 4562162"/>
                <a:gd name="connsiteY7018" fmla="*/ 1821733 h 2832735"/>
                <a:gd name="connsiteX7019" fmla="*/ 4253684 w 4562162"/>
                <a:gd name="connsiteY7019" fmla="*/ 1820751 h 2832735"/>
                <a:gd name="connsiteX7020" fmla="*/ 4252646 w 4562162"/>
                <a:gd name="connsiteY7020" fmla="*/ 1810169 h 2832735"/>
                <a:gd name="connsiteX7021" fmla="*/ 4251522 w 4562162"/>
                <a:gd name="connsiteY7021" fmla="*/ 1802711 h 2832735"/>
                <a:gd name="connsiteX7022" fmla="*/ 4248474 w 4562162"/>
                <a:gd name="connsiteY7022" fmla="*/ 1802082 h 2832735"/>
                <a:gd name="connsiteX7023" fmla="*/ 4246217 w 4562162"/>
                <a:gd name="connsiteY7023" fmla="*/ 1799901 h 2832735"/>
                <a:gd name="connsiteX7024" fmla="*/ 4246836 w 4562162"/>
                <a:gd name="connsiteY7024" fmla="*/ 1795158 h 2832735"/>
                <a:gd name="connsiteX7025" fmla="*/ 4246902 w 4562162"/>
                <a:gd name="connsiteY7025" fmla="*/ 1792786 h 2832735"/>
                <a:gd name="connsiteX7026" fmla="*/ 4244340 w 4562162"/>
                <a:gd name="connsiteY7026" fmla="*/ 1784633 h 2832735"/>
                <a:gd name="connsiteX7027" fmla="*/ 4242511 w 4562162"/>
                <a:gd name="connsiteY7027" fmla="*/ 1781337 h 2832735"/>
                <a:gd name="connsiteX7028" fmla="*/ 4240283 w 4562162"/>
                <a:gd name="connsiteY7028" fmla="*/ 1778260 h 2832735"/>
                <a:gd name="connsiteX7029" fmla="*/ 4238530 w 4562162"/>
                <a:gd name="connsiteY7029" fmla="*/ 1781670 h 2832735"/>
                <a:gd name="connsiteX7030" fmla="*/ 4237635 w 4562162"/>
                <a:gd name="connsiteY7030" fmla="*/ 1786214 h 2832735"/>
                <a:gd name="connsiteX7031" fmla="*/ 4235339 w 4562162"/>
                <a:gd name="connsiteY7031" fmla="*/ 1787176 h 2832735"/>
                <a:gd name="connsiteX7032" fmla="*/ 4232891 w 4562162"/>
                <a:gd name="connsiteY7032" fmla="*/ 1787014 h 2832735"/>
                <a:gd name="connsiteX7033" fmla="*/ 4225785 w 4562162"/>
                <a:gd name="connsiteY7033" fmla="*/ 1781937 h 2832735"/>
                <a:gd name="connsiteX7034" fmla="*/ 4218985 w 4562162"/>
                <a:gd name="connsiteY7034" fmla="*/ 1773307 h 2832735"/>
                <a:gd name="connsiteX7035" fmla="*/ 4218365 w 4562162"/>
                <a:gd name="connsiteY7035" fmla="*/ 1765354 h 2832735"/>
                <a:gd name="connsiteX7036" fmla="*/ 4219899 w 4562162"/>
                <a:gd name="connsiteY7036" fmla="*/ 1755124 h 2832735"/>
                <a:gd name="connsiteX7037" fmla="*/ 4218842 w 4562162"/>
                <a:gd name="connsiteY7037" fmla="*/ 1753467 h 2832735"/>
                <a:gd name="connsiteX7038" fmla="*/ 4217775 w 4562162"/>
                <a:gd name="connsiteY7038" fmla="*/ 1752800 h 2832735"/>
                <a:gd name="connsiteX7039" fmla="*/ 4208755 w 4562162"/>
                <a:gd name="connsiteY7039" fmla="*/ 1756229 h 2832735"/>
                <a:gd name="connsiteX7040" fmla="*/ 4203220 w 4562162"/>
                <a:gd name="connsiteY7040" fmla="*/ 1761563 h 2832735"/>
                <a:gd name="connsiteX7041" fmla="*/ 4200230 w 4562162"/>
                <a:gd name="connsiteY7041" fmla="*/ 1762125 h 2832735"/>
                <a:gd name="connsiteX7042" fmla="*/ 4194267 w 4562162"/>
                <a:gd name="connsiteY7042" fmla="*/ 1758534 h 2832735"/>
                <a:gd name="connsiteX7043" fmla="*/ 4184466 w 4562162"/>
                <a:gd name="connsiteY7043" fmla="*/ 1764544 h 2832735"/>
                <a:gd name="connsiteX7044" fmla="*/ 4186561 w 4562162"/>
                <a:gd name="connsiteY7044" fmla="*/ 1761049 h 2832735"/>
                <a:gd name="connsiteX7045" fmla="*/ 4188276 w 4562162"/>
                <a:gd name="connsiteY7045" fmla="*/ 1759687 h 2832735"/>
                <a:gd name="connsiteX7046" fmla="*/ 4190086 w 4562162"/>
                <a:gd name="connsiteY7046" fmla="*/ 1757105 h 2832735"/>
                <a:gd name="connsiteX7047" fmla="*/ 4188733 w 4562162"/>
                <a:gd name="connsiteY7047" fmla="*/ 1752181 h 2832735"/>
                <a:gd name="connsiteX7048" fmla="*/ 4187295 w 4562162"/>
                <a:gd name="connsiteY7048" fmla="*/ 1748466 h 2832735"/>
                <a:gd name="connsiteX7049" fmla="*/ 4185219 w 4562162"/>
                <a:gd name="connsiteY7049" fmla="*/ 1745847 h 2832735"/>
                <a:gd name="connsiteX7050" fmla="*/ 4182208 w 4562162"/>
                <a:gd name="connsiteY7050" fmla="*/ 1744590 h 2832735"/>
                <a:gd name="connsiteX7051" fmla="*/ 4179246 w 4562162"/>
                <a:gd name="connsiteY7051" fmla="*/ 1747076 h 2832735"/>
                <a:gd name="connsiteX7052" fmla="*/ 4176913 w 4562162"/>
                <a:gd name="connsiteY7052" fmla="*/ 1749581 h 2832735"/>
                <a:gd name="connsiteX7053" fmla="*/ 4172083 w 4562162"/>
                <a:gd name="connsiteY7053" fmla="*/ 1752267 h 2832735"/>
                <a:gd name="connsiteX7054" fmla="*/ 4162797 w 4562162"/>
                <a:gd name="connsiteY7054" fmla="*/ 1754505 h 2832735"/>
                <a:gd name="connsiteX7055" fmla="*/ 4156557 w 4562162"/>
                <a:gd name="connsiteY7055" fmla="*/ 1754505 h 2832735"/>
                <a:gd name="connsiteX7056" fmla="*/ 4145909 w 4562162"/>
                <a:gd name="connsiteY7056" fmla="*/ 1758582 h 2832735"/>
                <a:gd name="connsiteX7057" fmla="*/ 4141898 w 4562162"/>
                <a:gd name="connsiteY7057" fmla="*/ 1758420 h 2832735"/>
                <a:gd name="connsiteX7058" fmla="*/ 4156577 w 4562162"/>
                <a:gd name="connsiteY7058" fmla="*/ 1752610 h 2832735"/>
                <a:gd name="connsiteX7059" fmla="*/ 4164559 w 4562162"/>
                <a:gd name="connsiteY7059" fmla="*/ 1752181 h 2832735"/>
                <a:gd name="connsiteX7060" fmla="*/ 4174845 w 4562162"/>
                <a:gd name="connsiteY7060" fmla="*/ 1748400 h 2832735"/>
                <a:gd name="connsiteX7061" fmla="*/ 4182323 w 4562162"/>
                <a:gd name="connsiteY7061" fmla="*/ 1741046 h 2832735"/>
                <a:gd name="connsiteX7062" fmla="*/ 4192172 w 4562162"/>
                <a:gd name="connsiteY7062" fmla="*/ 1747704 h 2832735"/>
                <a:gd name="connsiteX7063" fmla="*/ 4195563 w 4562162"/>
                <a:gd name="connsiteY7063" fmla="*/ 1748657 h 2832735"/>
                <a:gd name="connsiteX7064" fmla="*/ 4202906 w 4562162"/>
                <a:gd name="connsiteY7064" fmla="*/ 1748076 h 2832735"/>
                <a:gd name="connsiteX7065" fmla="*/ 4209260 w 4562162"/>
                <a:gd name="connsiteY7065" fmla="*/ 1752000 h 2832735"/>
                <a:gd name="connsiteX7066" fmla="*/ 4211383 w 4562162"/>
                <a:gd name="connsiteY7066" fmla="*/ 1750867 h 2832735"/>
                <a:gd name="connsiteX7067" fmla="*/ 4213384 w 4562162"/>
                <a:gd name="connsiteY7067" fmla="*/ 1747295 h 2832735"/>
                <a:gd name="connsiteX7068" fmla="*/ 4210726 w 4562162"/>
                <a:gd name="connsiteY7068" fmla="*/ 1741922 h 2832735"/>
                <a:gd name="connsiteX7069" fmla="*/ 4208431 w 4562162"/>
                <a:gd name="connsiteY7069" fmla="*/ 1738598 h 2832735"/>
                <a:gd name="connsiteX7070" fmla="*/ 4205831 w 4562162"/>
                <a:gd name="connsiteY7070" fmla="*/ 1737560 h 2832735"/>
                <a:gd name="connsiteX7071" fmla="*/ 4197963 w 4562162"/>
                <a:gd name="connsiteY7071" fmla="*/ 1738122 h 2832735"/>
                <a:gd name="connsiteX7072" fmla="*/ 4192791 w 4562162"/>
                <a:gd name="connsiteY7072" fmla="*/ 1736979 h 2832735"/>
                <a:gd name="connsiteX7073" fmla="*/ 4189819 w 4562162"/>
                <a:gd name="connsiteY7073" fmla="*/ 1735588 h 2832735"/>
                <a:gd name="connsiteX7074" fmla="*/ 4191743 w 4562162"/>
                <a:gd name="connsiteY7074" fmla="*/ 1734074 h 2832735"/>
                <a:gd name="connsiteX7075" fmla="*/ 4197401 w 4562162"/>
                <a:gd name="connsiteY7075" fmla="*/ 1736208 h 2832735"/>
                <a:gd name="connsiteX7076" fmla="*/ 4204249 w 4562162"/>
                <a:gd name="connsiteY7076" fmla="*/ 1733407 h 2832735"/>
                <a:gd name="connsiteX7077" fmla="*/ 4212232 w 4562162"/>
                <a:gd name="connsiteY7077" fmla="*/ 1737693 h 2832735"/>
                <a:gd name="connsiteX7078" fmla="*/ 4214165 w 4562162"/>
                <a:gd name="connsiteY7078" fmla="*/ 1741513 h 2832735"/>
                <a:gd name="connsiteX7079" fmla="*/ 4216441 w 4562162"/>
                <a:gd name="connsiteY7079" fmla="*/ 1742913 h 2832735"/>
                <a:gd name="connsiteX7080" fmla="*/ 4222985 w 4562162"/>
                <a:gd name="connsiteY7080" fmla="*/ 1752552 h 2832735"/>
                <a:gd name="connsiteX7081" fmla="*/ 4227452 w 4562162"/>
                <a:gd name="connsiteY7081" fmla="*/ 1756362 h 2832735"/>
                <a:gd name="connsiteX7082" fmla="*/ 4241797 w 4562162"/>
                <a:gd name="connsiteY7082" fmla="*/ 1759153 h 2832735"/>
                <a:gd name="connsiteX7083" fmla="*/ 4248064 w 4562162"/>
                <a:gd name="connsiteY7083" fmla="*/ 1763468 h 2832735"/>
                <a:gd name="connsiteX7084" fmla="*/ 4252846 w 4562162"/>
                <a:gd name="connsiteY7084" fmla="*/ 1761715 h 2832735"/>
                <a:gd name="connsiteX7085" fmla="*/ 4264914 w 4562162"/>
                <a:gd name="connsiteY7085" fmla="*/ 1752314 h 2832735"/>
                <a:gd name="connsiteX7086" fmla="*/ 4272887 w 4562162"/>
                <a:gd name="connsiteY7086" fmla="*/ 1749781 h 2832735"/>
                <a:gd name="connsiteX7087" fmla="*/ 4278316 w 4562162"/>
                <a:gd name="connsiteY7087" fmla="*/ 1743561 h 2832735"/>
                <a:gd name="connsiteX7088" fmla="*/ 4283021 w 4562162"/>
                <a:gd name="connsiteY7088" fmla="*/ 1736417 h 2832735"/>
                <a:gd name="connsiteX7089" fmla="*/ 4287631 w 4562162"/>
                <a:gd name="connsiteY7089" fmla="*/ 1734322 h 2832735"/>
                <a:gd name="connsiteX7090" fmla="*/ 4295528 w 4562162"/>
                <a:gd name="connsiteY7090" fmla="*/ 1726711 h 2832735"/>
                <a:gd name="connsiteX7091" fmla="*/ 4297385 w 4562162"/>
                <a:gd name="connsiteY7091" fmla="*/ 1723082 h 2832735"/>
                <a:gd name="connsiteX7092" fmla="*/ 4300471 w 4562162"/>
                <a:gd name="connsiteY7092" fmla="*/ 1713995 h 2832735"/>
                <a:gd name="connsiteX7093" fmla="*/ 4302281 w 4562162"/>
                <a:gd name="connsiteY7093" fmla="*/ 1710214 h 2832735"/>
                <a:gd name="connsiteX7094" fmla="*/ 4304938 w 4562162"/>
                <a:gd name="connsiteY7094" fmla="*/ 1705623 h 2832735"/>
                <a:gd name="connsiteX7095" fmla="*/ 4305138 w 4562162"/>
                <a:gd name="connsiteY7095" fmla="*/ 1701851 h 2832735"/>
                <a:gd name="connsiteX7096" fmla="*/ 4304557 w 4562162"/>
                <a:gd name="connsiteY7096" fmla="*/ 1697755 h 2832735"/>
                <a:gd name="connsiteX7097" fmla="*/ 4302338 w 4562162"/>
                <a:gd name="connsiteY7097" fmla="*/ 1694564 h 2832735"/>
                <a:gd name="connsiteX7098" fmla="*/ 4297223 w 4562162"/>
                <a:gd name="connsiteY7098" fmla="*/ 1690030 h 2832735"/>
                <a:gd name="connsiteX7099" fmla="*/ 4294880 w 4562162"/>
                <a:gd name="connsiteY7099" fmla="*/ 1687020 h 2832735"/>
                <a:gd name="connsiteX7100" fmla="*/ 4293232 w 4562162"/>
                <a:gd name="connsiteY7100" fmla="*/ 1680677 h 2832735"/>
                <a:gd name="connsiteX7101" fmla="*/ 4293403 w 4562162"/>
                <a:gd name="connsiteY7101" fmla="*/ 1673000 h 2832735"/>
                <a:gd name="connsiteX7102" fmla="*/ 4294546 w 4562162"/>
                <a:gd name="connsiteY7102" fmla="*/ 1667227 h 2832735"/>
                <a:gd name="connsiteX7103" fmla="*/ 4296080 w 4562162"/>
                <a:gd name="connsiteY7103" fmla="*/ 1662055 h 2832735"/>
                <a:gd name="connsiteX7104" fmla="*/ 4297870 w 4562162"/>
                <a:gd name="connsiteY7104" fmla="*/ 1665770 h 2832735"/>
                <a:gd name="connsiteX7105" fmla="*/ 4303043 w 4562162"/>
                <a:gd name="connsiteY7105" fmla="*/ 1664903 h 2832735"/>
                <a:gd name="connsiteX7106" fmla="*/ 4305605 w 4562162"/>
                <a:gd name="connsiteY7106" fmla="*/ 1663484 h 2832735"/>
                <a:gd name="connsiteX7107" fmla="*/ 4305891 w 4562162"/>
                <a:gd name="connsiteY7107" fmla="*/ 1659703 h 2832735"/>
                <a:gd name="connsiteX7108" fmla="*/ 4305253 w 4562162"/>
                <a:gd name="connsiteY7108" fmla="*/ 1655216 h 2832735"/>
                <a:gd name="connsiteX7109" fmla="*/ 4306509 w 4562162"/>
                <a:gd name="connsiteY7109" fmla="*/ 1654045 h 2832735"/>
                <a:gd name="connsiteX7110" fmla="*/ 4309196 w 4562162"/>
                <a:gd name="connsiteY7110" fmla="*/ 1653550 h 2832735"/>
                <a:gd name="connsiteX7111" fmla="*/ 4309577 w 4562162"/>
                <a:gd name="connsiteY7111" fmla="*/ 1650835 h 2832735"/>
                <a:gd name="connsiteX7112" fmla="*/ 4310520 w 4562162"/>
                <a:gd name="connsiteY7112" fmla="*/ 1649387 h 2832735"/>
                <a:gd name="connsiteX7113" fmla="*/ 4311501 w 4562162"/>
                <a:gd name="connsiteY7113" fmla="*/ 1651321 h 2832735"/>
                <a:gd name="connsiteX7114" fmla="*/ 4311549 w 4562162"/>
                <a:gd name="connsiteY7114" fmla="*/ 1658893 h 2832735"/>
                <a:gd name="connsiteX7115" fmla="*/ 4313663 w 4562162"/>
                <a:gd name="connsiteY7115" fmla="*/ 1660779 h 2832735"/>
                <a:gd name="connsiteX7116" fmla="*/ 4316625 w 4562162"/>
                <a:gd name="connsiteY7116" fmla="*/ 1662341 h 2832735"/>
                <a:gd name="connsiteX7117" fmla="*/ 4317892 w 4562162"/>
                <a:gd name="connsiteY7117" fmla="*/ 1661874 h 2832735"/>
                <a:gd name="connsiteX7118" fmla="*/ 4319159 w 4562162"/>
                <a:gd name="connsiteY7118" fmla="*/ 1660846 h 2832735"/>
                <a:gd name="connsiteX7119" fmla="*/ 4320968 w 4562162"/>
                <a:gd name="connsiteY7119" fmla="*/ 1658550 h 2832735"/>
                <a:gd name="connsiteX7120" fmla="*/ 4324636 w 4562162"/>
                <a:gd name="connsiteY7120" fmla="*/ 1650721 h 2832735"/>
                <a:gd name="connsiteX7121" fmla="*/ 4327017 w 4562162"/>
                <a:gd name="connsiteY7121" fmla="*/ 1647625 h 2832735"/>
                <a:gd name="connsiteX7122" fmla="*/ 4326817 w 4562162"/>
                <a:gd name="connsiteY7122" fmla="*/ 1653292 h 2832735"/>
                <a:gd name="connsiteX7123" fmla="*/ 4325417 w 4562162"/>
                <a:gd name="connsiteY7123" fmla="*/ 1661122 h 2832735"/>
                <a:gd name="connsiteX7124" fmla="*/ 4324626 w 4562162"/>
                <a:gd name="connsiteY7124" fmla="*/ 1663265 h 2832735"/>
                <a:gd name="connsiteX7125" fmla="*/ 4322550 w 4562162"/>
                <a:gd name="connsiteY7125" fmla="*/ 1666027 h 2832735"/>
                <a:gd name="connsiteX7126" fmla="*/ 4321559 w 4562162"/>
                <a:gd name="connsiteY7126" fmla="*/ 1671761 h 2832735"/>
                <a:gd name="connsiteX7127" fmla="*/ 4321131 w 4562162"/>
                <a:gd name="connsiteY7127" fmla="*/ 1673314 h 2832735"/>
                <a:gd name="connsiteX7128" fmla="*/ 4318149 w 4562162"/>
                <a:gd name="connsiteY7128" fmla="*/ 1671742 h 2832735"/>
                <a:gd name="connsiteX7129" fmla="*/ 4315987 w 4562162"/>
                <a:gd name="connsiteY7129" fmla="*/ 1672057 h 2832735"/>
                <a:gd name="connsiteX7130" fmla="*/ 4317587 w 4562162"/>
                <a:gd name="connsiteY7130" fmla="*/ 1678372 h 2832735"/>
                <a:gd name="connsiteX7131" fmla="*/ 4319940 w 4562162"/>
                <a:gd name="connsiteY7131" fmla="*/ 1683067 h 2832735"/>
                <a:gd name="connsiteX7132" fmla="*/ 4322931 w 4562162"/>
                <a:gd name="connsiteY7132" fmla="*/ 1687592 h 2832735"/>
                <a:gd name="connsiteX7133" fmla="*/ 4326160 w 4562162"/>
                <a:gd name="connsiteY7133" fmla="*/ 1690288 h 2832735"/>
                <a:gd name="connsiteX7134" fmla="*/ 4327017 w 4562162"/>
                <a:gd name="connsiteY7134" fmla="*/ 1690211 h 2832735"/>
                <a:gd name="connsiteX7135" fmla="*/ 4327655 w 4562162"/>
                <a:gd name="connsiteY7135" fmla="*/ 1691173 h 2832735"/>
                <a:gd name="connsiteX7136" fmla="*/ 4327741 w 4562162"/>
                <a:gd name="connsiteY7136" fmla="*/ 1694012 h 2832735"/>
                <a:gd name="connsiteX7137" fmla="*/ 4327027 w 4562162"/>
                <a:gd name="connsiteY7137" fmla="*/ 1700727 h 2832735"/>
                <a:gd name="connsiteX7138" fmla="*/ 4327598 w 4562162"/>
                <a:gd name="connsiteY7138" fmla="*/ 1704327 h 2832735"/>
                <a:gd name="connsiteX7139" fmla="*/ 4330065 w 4562162"/>
                <a:gd name="connsiteY7139" fmla="*/ 1707013 h 2832735"/>
                <a:gd name="connsiteX7140" fmla="*/ 4332799 w 4562162"/>
                <a:gd name="connsiteY7140" fmla="*/ 1707699 h 2832735"/>
                <a:gd name="connsiteX7141" fmla="*/ 4349153 w 4562162"/>
                <a:gd name="connsiteY7141" fmla="*/ 1707385 h 2832735"/>
                <a:gd name="connsiteX7142" fmla="*/ 4354764 w 4562162"/>
                <a:gd name="connsiteY7142" fmla="*/ 1706480 h 2832735"/>
                <a:gd name="connsiteX7143" fmla="*/ 4363146 w 4562162"/>
                <a:gd name="connsiteY7143" fmla="*/ 1700155 h 2832735"/>
                <a:gd name="connsiteX7144" fmla="*/ 4366327 w 4562162"/>
                <a:gd name="connsiteY7144" fmla="*/ 1699384 h 2832735"/>
                <a:gd name="connsiteX7145" fmla="*/ 4369908 w 4562162"/>
                <a:gd name="connsiteY7145" fmla="*/ 1700174 h 2832735"/>
                <a:gd name="connsiteX7146" fmla="*/ 4379928 w 4562162"/>
                <a:gd name="connsiteY7146" fmla="*/ 1703651 h 2832735"/>
                <a:gd name="connsiteX7147" fmla="*/ 4392064 w 4562162"/>
                <a:gd name="connsiteY7147" fmla="*/ 1708585 h 2832735"/>
                <a:gd name="connsiteX7148" fmla="*/ 4396626 w 4562162"/>
                <a:gd name="connsiteY7148" fmla="*/ 1716196 h 2832735"/>
                <a:gd name="connsiteX7149" fmla="*/ 4398417 w 4562162"/>
                <a:gd name="connsiteY7149" fmla="*/ 1723844 h 2832735"/>
                <a:gd name="connsiteX7150" fmla="*/ 4399102 w 4562162"/>
                <a:gd name="connsiteY7150" fmla="*/ 1731940 h 2832735"/>
                <a:gd name="connsiteX7151" fmla="*/ 4398321 w 4562162"/>
                <a:gd name="connsiteY7151" fmla="*/ 1735188 h 2832735"/>
                <a:gd name="connsiteX7152" fmla="*/ 4398474 w 4562162"/>
                <a:gd name="connsiteY7152" fmla="*/ 1737932 h 2832735"/>
                <a:gd name="connsiteX7153" fmla="*/ 4402169 w 4562162"/>
                <a:gd name="connsiteY7153" fmla="*/ 1742027 h 2832735"/>
                <a:gd name="connsiteX7154" fmla="*/ 4407389 w 4562162"/>
                <a:gd name="connsiteY7154" fmla="*/ 1746999 h 2832735"/>
                <a:gd name="connsiteX7155" fmla="*/ 4408389 w 4562162"/>
                <a:gd name="connsiteY7155" fmla="*/ 1748161 h 2832735"/>
                <a:gd name="connsiteX7156" fmla="*/ 4409485 w 4562162"/>
                <a:gd name="connsiteY7156" fmla="*/ 1750162 h 2832735"/>
                <a:gd name="connsiteX7157" fmla="*/ 4410742 w 4562162"/>
                <a:gd name="connsiteY7157" fmla="*/ 1751057 h 2832735"/>
                <a:gd name="connsiteX7158" fmla="*/ 4414466 w 4562162"/>
                <a:gd name="connsiteY7158" fmla="*/ 1751590 h 2832735"/>
                <a:gd name="connsiteX7159" fmla="*/ 4417409 w 4562162"/>
                <a:gd name="connsiteY7159" fmla="*/ 1750628 h 2832735"/>
                <a:gd name="connsiteX7160" fmla="*/ 4420353 w 4562162"/>
                <a:gd name="connsiteY7160" fmla="*/ 1750352 h 2832735"/>
                <a:gd name="connsiteX7161" fmla="*/ 4425839 w 4562162"/>
                <a:gd name="connsiteY7161" fmla="*/ 1752714 h 2832735"/>
                <a:gd name="connsiteX7162" fmla="*/ 4432783 w 4562162"/>
                <a:gd name="connsiteY7162" fmla="*/ 1756362 h 2832735"/>
                <a:gd name="connsiteX7163" fmla="*/ 4439536 w 4562162"/>
                <a:gd name="connsiteY7163" fmla="*/ 1761363 h 2832735"/>
                <a:gd name="connsiteX7164" fmla="*/ 4442555 w 4562162"/>
                <a:gd name="connsiteY7164" fmla="*/ 1765087 h 2832735"/>
                <a:gd name="connsiteX7165" fmla="*/ 4447994 w 4562162"/>
                <a:gd name="connsiteY7165" fmla="*/ 1773079 h 2832735"/>
                <a:gd name="connsiteX7166" fmla="*/ 4450766 w 4562162"/>
                <a:gd name="connsiteY7166" fmla="*/ 1775508 h 2832735"/>
                <a:gd name="connsiteX7167" fmla="*/ 4455261 w 4562162"/>
                <a:gd name="connsiteY7167" fmla="*/ 1778298 h 2832735"/>
                <a:gd name="connsiteX7168" fmla="*/ 4456967 w 4562162"/>
                <a:gd name="connsiteY7168" fmla="*/ 1778737 h 2832735"/>
                <a:gd name="connsiteX7169" fmla="*/ 4458633 w 4562162"/>
                <a:gd name="connsiteY7169" fmla="*/ 1778232 h 2832735"/>
                <a:gd name="connsiteX7170" fmla="*/ 4462072 w 4562162"/>
                <a:gd name="connsiteY7170" fmla="*/ 1774336 h 2832735"/>
                <a:gd name="connsiteX7171" fmla="*/ 4464196 w 4562162"/>
                <a:gd name="connsiteY7171" fmla="*/ 1771212 h 2832735"/>
                <a:gd name="connsiteX7172" fmla="*/ 4466015 w 4562162"/>
                <a:gd name="connsiteY7172" fmla="*/ 1767450 h 2832735"/>
                <a:gd name="connsiteX7173" fmla="*/ 4466501 w 4562162"/>
                <a:gd name="connsiteY7173" fmla="*/ 1770688 h 2832735"/>
                <a:gd name="connsiteX7174" fmla="*/ 4466501 w 4562162"/>
                <a:gd name="connsiteY7174" fmla="*/ 1773460 h 2832735"/>
                <a:gd name="connsiteX7175" fmla="*/ 4464729 w 4562162"/>
                <a:gd name="connsiteY7175" fmla="*/ 1775460 h 2832735"/>
                <a:gd name="connsiteX7176" fmla="*/ 4464720 w 4562162"/>
                <a:gd name="connsiteY7176" fmla="*/ 1778889 h 2832735"/>
                <a:gd name="connsiteX7177" fmla="*/ 4467397 w 4562162"/>
                <a:gd name="connsiteY7177" fmla="*/ 1782909 h 2832735"/>
                <a:gd name="connsiteX7178" fmla="*/ 4470559 w 4562162"/>
                <a:gd name="connsiteY7178" fmla="*/ 1783518 h 2832735"/>
                <a:gd name="connsiteX7179" fmla="*/ 4474521 w 4562162"/>
                <a:gd name="connsiteY7179" fmla="*/ 1782432 h 2832735"/>
                <a:gd name="connsiteX7180" fmla="*/ 4475836 w 4562162"/>
                <a:gd name="connsiteY7180" fmla="*/ 1780565 h 2832735"/>
                <a:gd name="connsiteX7181" fmla="*/ 4477017 w 4562162"/>
                <a:gd name="connsiteY7181" fmla="*/ 1777994 h 2832735"/>
                <a:gd name="connsiteX7182" fmla="*/ 4476131 w 4562162"/>
                <a:gd name="connsiteY7182" fmla="*/ 1769459 h 2832735"/>
                <a:gd name="connsiteX7183" fmla="*/ 4477350 w 4562162"/>
                <a:gd name="connsiteY7183" fmla="*/ 1768297 h 2832735"/>
                <a:gd name="connsiteX7184" fmla="*/ 4480331 w 4562162"/>
                <a:gd name="connsiteY7184" fmla="*/ 1769983 h 2832735"/>
                <a:gd name="connsiteX7185" fmla="*/ 4481284 w 4562162"/>
                <a:gd name="connsiteY7185" fmla="*/ 1772393 h 2832735"/>
                <a:gd name="connsiteX7186" fmla="*/ 4481741 w 4562162"/>
                <a:gd name="connsiteY7186" fmla="*/ 1775346 h 2832735"/>
                <a:gd name="connsiteX7187" fmla="*/ 4482922 w 4562162"/>
                <a:gd name="connsiteY7187" fmla="*/ 1775670 h 2832735"/>
                <a:gd name="connsiteX7188" fmla="*/ 4490761 w 4562162"/>
                <a:gd name="connsiteY7188" fmla="*/ 1775251 h 2832735"/>
                <a:gd name="connsiteX7189" fmla="*/ 4491361 w 4562162"/>
                <a:gd name="connsiteY7189" fmla="*/ 1774165 h 2832735"/>
                <a:gd name="connsiteX7190" fmla="*/ 4490961 w 4562162"/>
                <a:gd name="connsiteY7190" fmla="*/ 1771498 h 2832735"/>
                <a:gd name="connsiteX7191" fmla="*/ 4489818 w 4562162"/>
                <a:gd name="connsiteY7191" fmla="*/ 1768974 h 2832735"/>
                <a:gd name="connsiteX7192" fmla="*/ 4488456 w 4562162"/>
                <a:gd name="connsiteY7192" fmla="*/ 1767183 h 2832735"/>
                <a:gd name="connsiteX7193" fmla="*/ 4485017 w 4562162"/>
                <a:gd name="connsiteY7193" fmla="*/ 1765087 h 2832735"/>
                <a:gd name="connsiteX7194" fmla="*/ 4481521 w 4562162"/>
                <a:gd name="connsiteY7194" fmla="*/ 1763506 h 2832735"/>
                <a:gd name="connsiteX7195" fmla="*/ 4478655 w 4562162"/>
                <a:gd name="connsiteY7195" fmla="*/ 1763097 h 2832735"/>
                <a:gd name="connsiteX7196" fmla="*/ 4477407 w 4562162"/>
                <a:gd name="connsiteY7196" fmla="*/ 1761915 h 2832735"/>
                <a:gd name="connsiteX7197" fmla="*/ 4477722 w 4562162"/>
                <a:gd name="connsiteY7197" fmla="*/ 1759725 h 2832735"/>
                <a:gd name="connsiteX7198" fmla="*/ 4476782 w 4562162"/>
                <a:gd name="connsiteY7198" fmla="*/ 1757163 h 2832735"/>
                <a:gd name="connsiteX7199" fmla="*/ 4477362 w 4562162"/>
                <a:gd name="connsiteY7199" fmla="*/ 1755648 h 2832735"/>
                <a:gd name="connsiteX7200" fmla="*/ 4479791 w 4562162"/>
                <a:gd name="connsiteY7200" fmla="*/ 1753648 h 2832735"/>
                <a:gd name="connsiteX7201" fmla="*/ 4480077 w 4562162"/>
                <a:gd name="connsiteY7201" fmla="*/ 1751810 h 2832735"/>
                <a:gd name="connsiteX7202" fmla="*/ 4477505 w 4562162"/>
                <a:gd name="connsiteY7202" fmla="*/ 1749581 h 2832735"/>
                <a:gd name="connsiteX7203" fmla="*/ 4474810 w 4562162"/>
                <a:gd name="connsiteY7203" fmla="*/ 1748885 h 2832735"/>
                <a:gd name="connsiteX7204" fmla="*/ 4472457 w 4562162"/>
                <a:gd name="connsiteY7204" fmla="*/ 1750124 h 2832735"/>
                <a:gd name="connsiteX7205" fmla="*/ 4472991 w 4562162"/>
                <a:gd name="connsiteY7205" fmla="*/ 1748247 h 2832735"/>
                <a:gd name="connsiteX7206" fmla="*/ 4474781 w 4562162"/>
                <a:gd name="connsiteY7206" fmla="*/ 1746399 h 2832735"/>
                <a:gd name="connsiteX7207" fmla="*/ 4477496 w 4562162"/>
                <a:gd name="connsiteY7207" fmla="*/ 1745609 h 2832735"/>
                <a:gd name="connsiteX7208" fmla="*/ 4480296 w 4562162"/>
                <a:gd name="connsiteY7208" fmla="*/ 1746009 h 2832735"/>
                <a:gd name="connsiteX7209" fmla="*/ 4485639 w 4562162"/>
                <a:gd name="connsiteY7209" fmla="*/ 1744428 h 2832735"/>
                <a:gd name="connsiteX7210" fmla="*/ 4490830 w 4562162"/>
                <a:gd name="connsiteY7210" fmla="*/ 1740846 h 2832735"/>
                <a:gd name="connsiteX7211" fmla="*/ 4493354 w 4562162"/>
                <a:gd name="connsiteY7211" fmla="*/ 1738484 h 2832735"/>
                <a:gd name="connsiteX7212" fmla="*/ 4495793 w 4562162"/>
                <a:gd name="connsiteY7212" fmla="*/ 1735579 h 2832735"/>
                <a:gd name="connsiteX7213" fmla="*/ 4495517 w 4562162"/>
                <a:gd name="connsiteY7213" fmla="*/ 1730473 h 2832735"/>
                <a:gd name="connsiteX7214" fmla="*/ 4493850 w 4562162"/>
                <a:gd name="connsiteY7214" fmla="*/ 1725568 h 2832735"/>
                <a:gd name="connsiteX7215" fmla="*/ 4491364 w 4562162"/>
                <a:gd name="connsiteY7215" fmla="*/ 1724235 h 2832735"/>
                <a:gd name="connsiteX7216" fmla="*/ 4488602 w 4562162"/>
                <a:gd name="connsiteY7216" fmla="*/ 1724539 h 2832735"/>
                <a:gd name="connsiteX7217" fmla="*/ 4486173 w 4562162"/>
                <a:gd name="connsiteY7217" fmla="*/ 1724139 h 2832735"/>
                <a:gd name="connsiteX7218" fmla="*/ 4483801 w 4562162"/>
                <a:gd name="connsiteY7218" fmla="*/ 1722844 h 2832735"/>
                <a:gd name="connsiteX7219" fmla="*/ 4493221 w 4562162"/>
                <a:gd name="connsiteY7219" fmla="*/ 1721110 h 2832735"/>
                <a:gd name="connsiteX7220" fmla="*/ 4494269 w 4562162"/>
                <a:gd name="connsiteY7220" fmla="*/ 1719377 h 2832735"/>
                <a:gd name="connsiteX7221" fmla="*/ 4495831 w 4562162"/>
                <a:gd name="connsiteY7221" fmla="*/ 1711538 h 2832735"/>
                <a:gd name="connsiteX7222" fmla="*/ 4495260 w 4562162"/>
                <a:gd name="connsiteY7222" fmla="*/ 1709576 h 2832735"/>
                <a:gd name="connsiteX7223" fmla="*/ 4493307 w 4562162"/>
                <a:gd name="connsiteY7223" fmla="*/ 1710090 h 2832735"/>
                <a:gd name="connsiteX7224" fmla="*/ 4490316 w 4562162"/>
                <a:gd name="connsiteY7224" fmla="*/ 1709976 h 2832735"/>
                <a:gd name="connsiteX7225" fmla="*/ 4491002 w 4562162"/>
                <a:gd name="connsiteY7225" fmla="*/ 1708376 h 2832735"/>
                <a:gd name="connsiteX7226" fmla="*/ 4492021 w 4562162"/>
                <a:gd name="connsiteY7226" fmla="*/ 1706994 h 2832735"/>
                <a:gd name="connsiteX7227" fmla="*/ 4486601 w 4562162"/>
                <a:gd name="connsiteY7227" fmla="*/ 1699508 h 2832735"/>
                <a:gd name="connsiteX7228" fmla="*/ 4480544 w 4562162"/>
                <a:gd name="connsiteY7228" fmla="*/ 1695040 h 2832735"/>
                <a:gd name="connsiteX7229" fmla="*/ 4482258 w 4562162"/>
                <a:gd name="connsiteY7229" fmla="*/ 1694297 h 2832735"/>
                <a:gd name="connsiteX7230" fmla="*/ 4485239 w 4562162"/>
                <a:gd name="connsiteY7230" fmla="*/ 1694460 h 2832735"/>
                <a:gd name="connsiteX7231" fmla="*/ 4489840 w 4562162"/>
                <a:gd name="connsiteY7231" fmla="*/ 1695783 h 2832735"/>
                <a:gd name="connsiteX7232" fmla="*/ 4492869 w 4562162"/>
                <a:gd name="connsiteY7232" fmla="*/ 1699155 h 2832735"/>
                <a:gd name="connsiteX7233" fmla="*/ 4493936 w 4562162"/>
                <a:gd name="connsiteY7233" fmla="*/ 1701432 h 2832735"/>
                <a:gd name="connsiteX7234" fmla="*/ 4495231 w 4562162"/>
                <a:gd name="connsiteY7234" fmla="*/ 1702203 h 2832735"/>
                <a:gd name="connsiteX7235" fmla="*/ 4497965 w 4562162"/>
                <a:gd name="connsiteY7235" fmla="*/ 1702432 h 2832735"/>
                <a:gd name="connsiteX7236" fmla="*/ 4502623 w 4562162"/>
                <a:gd name="connsiteY7236" fmla="*/ 1704032 h 2832735"/>
                <a:gd name="connsiteX7237" fmla="*/ 4502889 w 4562162"/>
                <a:gd name="connsiteY7237" fmla="*/ 1706232 h 2832735"/>
                <a:gd name="connsiteX7238" fmla="*/ 4503956 w 4562162"/>
                <a:gd name="connsiteY7238" fmla="*/ 1707004 h 2832735"/>
                <a:gd name="connsiteX7239" fmla="*/ 4507070 w 4562162"/>
                <a:gd name="connsiteY7239" fmla="*/ 1706061 h 2832735"/>
                <a:gd name="connsiteX7240" fmla="*/ 4515739 w 4562162"/>
                <a:gd name="connsiteY7240" fmla="*/ 1704604 h 2832735"/>
                <a:gd name="connsiteX7241" fmla="*/ 4518472 w 4562162"/>
                <a:gd name="connsiteY7241" fmla="*/ 1704985 h 2832735"/>
                <a:gd name="connsiteX7242" fmla="*/ 4522425 w 4562162"/>
                <a:gd name="connsiteY7242" fmla="*/ 1706566 h 2832735"/>
                <a:gd name="connsiteX7243" fmla="*/ 4523654 w 4562162"/>
                <a:gd name="connsiteY7243" fmla="*/ 1706604 h 2832735"/>
                <a:gd name="connsiteX7244" fmla="*/ 4525368 w 4562162"/>
                <a:gd name="connsiteY7244" fmla="*/ 1706032 h 2832735"/>
                <a:gd name="connsiteX7245" fmla="*/ 4526759 w 4562162"/>
                <a:gd name="connsiteY7245" fmla="*/ 1703518 h 2832735"/>
                <a:gd name="connsiteX7246" fmla="*/ 4524606 w 4562162"/>
                <a:gd name="connsiteY7246" fmla="*/ 1698469 h 2832735"/>
                <a:gd name="connsiteX7247" fmla="*/ 4520091 w 4562162"/>
                <a:gd name="connsiteY7247" fmla="*/ 1693907 h 2832735"/>
                <a:gd name="connsiteX7248" fmla="*/ 4517462 w 4562162"/>
                <a:gd name="connsiteY7248" fmla="*/ 1690449 h 2832735"/>
                <a:gd name="connsiteX7249" fmla="*/ 4516139 w 4562162"/>
                <a:gd name="connsiteY7249" fmla="*/ 1687687 h 2832735"/>
                <a:gd name="connsiteX7250" fmla="*/ 4516929 w 4562162"/>
                <a:gd name="connsiteY7250" fmla="*/ 1686639 h 2832735"/>
                <a:gd name="connsiteX7251" fmla="*/ 4518129 w 4562162"/>
                <a:gd name="connsiteY7251" fmla="*/ 1687059 h 2832735"/>
                <a:gd name="connsiteX7252" fmla="*/ 4521996 w 4562162"/>
                <a:gd name="connsiteY7252" fmla="*/ 1691421 h 2832735"/>
                <a:gd name="connsiteX7253" fmla="*/ 4525016 w 4562162"/>
                <a:gd name="connsiteY7253" fmla="*/ 1694145 h 2832735"/>
                <a:gd name="connsiteX7254" fmla="*/ 4528149 w 4562162"/>
                <a:gd name="connsiteY7254" fmla="*/ 1696098 h 2832735"/>
                <a:gd name="connsiteX7255" fmla="*/ 4530950 w 4562162"/>
                <a:gd name="connsiteY7255" fmla="*/ 1697546 h 2832735"/>
                <a:gd name="connsiteX7256" fmla="*/ 4537112 w 4562162"/>
                <a:gd name="connsiteY7256" fmla="*/ 1698908 h 2832735"/>
                <a:gd name="connsiteX7257" fmla="*/ 4539923 w 4562162"/>
                <a:gd name="connsiteY7257" fmla="*/ 1696660 h 2832735"/>
                <a:gd name="connsiteX7258" fmla="*/ 4540456 w 4562162"/>
                <a:gd name="connsiteY7258" fmla="*/ 1693155 h 2832735"/>
                <a:gd name="connsiteX7259" fmla="*/ 4539865 w 4562162"/>
                <a:gd name="connsiteY7259" fmla="*/ 1685782 h 2832735"/>
                <a:gd name="connsiteX7260" fmla="*/ 4540465 w 4562162"/>
                <a:gd name="connsiteY7260" fmla="*/ 1683048 h 2832735"/>
                <a:gd name="connsiteX7261" fmla="*/ 4544199 w 4562162"/>
                <a:gd name="connsiteY7261" fmla="*/ 1678924 h 2832735"/>
                <a:gd name="connsiteX7262" fmla="*/ 4550657 w 4562162"/>
                <a:gd name="connsiteY7262" fmla="*/ 1673705 h 2832735"/>
                <a:gd name="connsiteX7263" fmla="*/ 4554829 w 4562162"/>
                <a:gd name="connsiteY7263" fmla="*/ 1672038 h 2832735"/>
                <a:gd name="connsiteX7264" fmla="*/ 4556277 w 4562162"/>
                <a:gd name="connsiteY7264" fmla="*/ 1672200 h 2832735"/>
                <a:gd name="connsiteX7265" fmla="*/ 4557820 w 4562162"/>
                <a:gd name="connsiteY7265" fmla="*/ 1673838 h 2832735"/>
                <a:gd name="connsiteX7266" fmla="*/ 4559420 w 4562162"/>
                <a:gd name="connsiteY7266" fmla="*/ 1674305 h 2832735"/>
                <a:gd name="connsiteX7267" fmla="*/ 4562163 w 4562162"/>
                <a:gd name="connsiteY7267" fmla="*/ 1670418 h 2832735"/>
                <a:gd name="connsiteX7268" fmla="*/ 4560963 w 4562162"/>
                <a:gd name="connsiteY7268" fmla="*/ 1664818 h 2832735"/>
                <a:gd name="connsiteX7269" fmla="*/ 2472204 w 4562162"/>
                <a:gd name="connsiteY7269" fmla="*/ 986962 h 2832735"/>
                <a:gd name="connsiteX7270" fmla="*/ 2470147 w 4562162"/>
                <a:gd name="connsiteY7270" fmla="*/ 989190 h 2832735"/>
                <a:gd name="connsiteX7271" fmla="*/ 2469652 w 4562162"/>
                <a:gd name="connsiteY7271" fmla="*/ 992248 h 2832735"/>
                <a:gd name="connsiteX7272" fmla="*/ 2469480 w 4562162"/>
                <a:gd name="connsiteY7272" fmla="*/ 996229 h 2832735"/>
                <a:gd name="connsiteX7273" fmla="*/ 2468575 w 4562162"/>
                <a:gd name="connsiteY7273" fmla="*/ 1002944 h 2832735"/>
                <a:gd name="connsiteX7274" fmla="*/ 2466718 w 4562162"/>
                <a:gd name="connsiteY7274" fmla="*/ 1005421 h 2832735"/>
                <a:gd name="connsiteX7275" fmla="*/ 2460241 w 4562162"/>
                <a:gd name="connsiteY7275" fmla="*/ 1004383 h 2832735"/>
                <a:gd name="connsiteX7276" fmla="*/ 2458441 w 4562162"/>
                <a:gd name="connsiteY7276" fmla="*/ 1004983 h 2832735"/>
                <a:gd name="connsiteX7277" fmla="*/ 2456659 w 4562162"/>
                <a:gd name="connsiteY7277" fmla="*/ 1006497 h 2832735"/>
                <a:gd name="connsiteX7278" fmla="*/ 2460393 w 4562162"/>
                <a:gd name="connsiteY7278" fmla="*/ 1014412 h 2832735"/>
                <a:gd name="connsiteX7279" fmla="*/ 2467584 w 4562162"/>
                <a:gd name="connsiteY7279" fmla="*/ 1019699 h 2832735"/>
                <a:gd name="connsiteX7280" fmla="*/ 2472747 w 4562162"/>
                <a:gd name="connsiteY7280" fmla="*/ 1025195 h 2832735"/>
                <a:gd name="connsiteX7281" fmla="*/ 2475166 w 4562162"/>
                <a:gd name="connsiteY7281" fmla="*/ 1026852 h 2832735"/>
                <a:gd name="connsiteX7282" fmla="*/ 2490845 w 4562162"/>
                <a:gd name="connsiteY7282" fmla="*/ 1031853 h 2832735"/>
                <a:gd name="connsiteX7283" fmla="*/ 2491616 w 4562162"/>
                <a:gd name="connsiteY7283" fmla="*/ 1031081 h 2832735"/>
                <a:gd name="connsiteX7284" fmla="*/ 2496064 w 4562162"/>
                <a:gd name="connsiteY7284" fmla="*/ 1021899 h 2832735"/>
                <a:gd name="connsiteX7285" fmla="*/ 2501751 w 4562162"/>
                <a:gd name="connsiteY7285" fmla="*/ 1017727 h 2832735"/>
                <a:gd name="connsiteX7286" fmla="*/ 2503579 w 4562162"/>
                <a:gd name="connsiteY7286" fmla="*/ 1014441 h 2832735"/>
                <a:gd name="connsiteX7287" fmla="*/ 2504656 w 4562162"/>
                <a:gd name="connsiteY7287" fmla="*/ 1010060 h 2832735"/>
                <a:gd name="connsiteX7288" fmla="*/ 2506094 w 4562162"/>
                <a:gd name="connsiteY7288" fmla="*/ 1006516 h 2832735"/>
                <a:gd name="connsiteX7289" fmla="*/ 2507009 w 4562162"/>
                <a:gd name="connsiteY7289" fmla="*/ 1001811 h 2832735"/>
                <a:gd name="connsiteX7290" fmla="*/ 2504313 w 4562162"/>
                <a:gd name="connsiteY7290" fmla="*/ 997772 h 2832735"/>
                <a:gd name="connsiteX7291" fmla="*/ 2495379 w 4562162"/>
                <a:gd name="connsiteY7291" fmla="*/ 993924 h 2832735"/>
                <a:gd name="connsiteX7292" fmla="*/ 2472204 w 4562162"/>
                <a:gd name="connsiteY7292" fmla="*/ 986962 h 2832735"/>
                <a:gd name="connsiteX7293" fmla="*/ 1252042 w 4562162"/>
                <a:gd name="connsiteY7293" fmla="*/ 1326804 h 2832735"/>
                <a:gd name="connsiteX7294" fmla="*/ 1251452 w 4562162"/>
                <a:gd name="connsiteY7294" fmla="*/ 1328061 h 2832735"/>
                <a:gd name="connsiteX7295" fmla="*/ 1250832 w 4562162"/>
                <a:gd name="connsiteY7295" fmla="*/ 1330471 h 2832735"/>
                <a:gd name="connsiteX7296" fmla="*/ 1251175 w 4562162"/>
                <a:gd name="connsiteY7296" fmla="*/ 1339472 h 2832735"/>
                <a:gd name="connsiteX7297" fmla="*/ 1252261 w 4562162"/>
                <a:gd name="connsiteY7297" fmla="*/ 1343873 h 2832735"/>
                <a:gd name="connsiteX7298" fmla="*/ 1254052 w 4562162"/>
                <a:gd name="connsiteY7298" fmla="*/ 1347578 h 2832735"/>
                <a:gd name="connsiteX7299" fmla="*/ 1255462 w 4562162"/>
                <a:gd name="connsiteY7299" fmla="*/ 1348645 h 2832735"/>
                <a:gd name="connsiteX7300" fmla="*/ 1255262 w 4562162"/>
                <a:gd name="connsiteY7300" fmla="*/ 1345425 h 2832735"/>
                <a:gd name="connsiteX7301" fmla="*/ 1252499 w 4562162"/>
                <a:gd name="connsiteY7301" fmla="*/ 1332776 h 2832735"/>
                <a:gd name="connsiteX7302" fmla="*/ 1252642 w 4562162"/>
                <a:gd name="connsiteY7302" fmla="*/ 1327071 h 2832735"/>
                <a:gd name="connsiteX7303" fmla="*/ 1252042 w 4562162"/>
                <a:gd name="connsiteY7303" fmla="*/ 1326804 h 2832735"/>
                <a:gd name="connsiteX7304" fmla="*/ 1349254 w 4562162"/>
                <a:gd name="connsiteY7304" fmla="*/ 1627918 h 2832735"/>
                <a:gd name="connsiteX7305" fmla="*/ 1345006 w 4562162"/>
                <a:gd name="connsiteY7305" fmla="*/ 1626851 h 2832735"/>
                <a:gd name="connsiteX7306" fmla="*/ 1341872 w 4562162"/>
                <a:gd name="connsiteY7306" fmla="*/ 1625175 h 2832735"/>
                <a:gd name="connsiteX7307" fmla="*/ 1336948 w 4562162"/>
                <a:gd name="connsiteY7307" fmla="*/ 1625003 h 2832735"/>
                <a:gd name="connsiteX7308" fmla="*/ 1333909 w 4562162"/>
                <a:gd name="connsiteY7308" fmla="*/ 1624184 h 2832735"/>
                <a:gd name="connsiteX7309" fmla="*/ 1333014 w 4562162"/>
                <a:gd name="connsiteY7309" fmla="*/ 1626556 h 2832735"/>
                <a:gd name="connsiteX7310" fmla="*/ 1337891 w 4562162"/>
                <a:gd name="connsiteY7310" fmla="*/ 1636700 h 2832735"/>
                <a:gd name="connsiteX7311" fmla="*/ 1343054 w 4562162"/>
                <a:gd name="connsiteY7311" fmla="*/ 1641767 h 2832735"/>
                <a:gd name="connsiteX7312" fmla="*/ 1347759 w 4562162"/>
                <a:gd name="connsiteY7312" fmla="*/ 1640929 h 2832735"/>
                <a:gd name="connsiteX7313" fmla="*/ 1348788 w 4562162"/>
                <a:gd name="connsiteY7313" fmla="*/ 1639900 h 2832735"/>
                <a:gd name="connsiteX7314" fmla="*/ 1350150 w 4562162"/>
                <a:gd name="connsiteY7314" fmla="*/ 1636443 h 2832735"/>
                <a:gd name="connsiteX7315" fmla="*/ 1348740 w 4562162"/>
                <a:gd name="connsiteY7315" fmla="*/ 1634404 h 2832735"/>
                <a:gd name="connsiteX7316" fmla="*/ 1348750 w 4562162"/>
                <a:gd name="connsiteY7316" fmla="*/ 1632537 h 2832735"/>
                <a:gd name="connsiteX7317" fmla="*/ 1349254 w 4562162"/>
                <a:gd name="connsiteY7317" fmla="*/ 1627918 h 2832735"/>
                <a:gd name="connsiteX7318" fmla="*/ 1274064 w 4562162"/>
                <a:gd name="connsiteY7318" fmla="*/ 1431265 h 2832735"/>
                <a:gd name="connsiteX7319" fmla="*/ 1276236 w 4562162"/>
                <a:gd name="connsiteY7319" fmla="*/ 1424616 h 2832735"/>
                <a:gd name="connsiteX7320" fmla="*/ 1275807 w 4562162"/>
                <a:gd name="connsiteY7320" fmla="*/ 1421378 h 2832735"/>
                <a:gd name="connsiteX7321" fmla="*/ 1272797 w 4562162"/>
                <a:gd name="connsiteY7321" fmla="*/ 1421130 h 2832735"/>
                <a:gd name="connsiteX7322" fmla="*/ 1267710 w 4562162"/>
                <a:gd name="connsiteY7322" fmla="*/ 1428169 h 2832735"/>
                <a:gd name="connsiteX7323" fmla="*/ 1268292 w 4562162"/>
                <a:gd name="connsiteY7323" fmla="*/ 1429398 h 2832735"/>
                <a:gd name="connsiteX7324" fmla="*/ 1269644 w 4562162"/>
                <a:gd name="connsiteY7324" fmla="*/ 1430912 h 2832735"/>
                <a:gd name="connsiteX7325" fmla="*/ 1274064 w 4562162"/>
                <a:gd name="connsiteY7325" fmla="*/ 1431265 h 2832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</a:cxnLst>
              <a:rect l="l" t="t" r="r" b="b"/>
              <a:pathLst>
                <a:path w="4562162" h="2832735">
                  <a:moveTo>
                    <a:pt x="926868" y="249117"/>
                  </a:moveTo>
                  <a:lnTo>
                    <a:pt x="914457" y="240278"/>
                  </a:lnTo>
                  <a:lnTo>
                    <a:pt x="915476" y="235810"/>
                  </a:lnTo>
                  <a:lnTo>
                    <a:pt x="916819" y="233934"/>
                  </a:lnTo>
                  <a:lnTo>
                    <a:pt x="916857" y="229543"/>
                  </a:lnTo>
                  <a:lnTo>
                    <a:pt x="915714" y="226190"/>
                  </a:lnTo>
                  <a:lnTo>
                    <a:pt x="916210" y="219294"/>
                  </a:lnTo>
                  <a:lnTo>
                    <a:pt x="924220" y="224342"/>
                  </a:lnTo>
                  <a:lnTo>
                    <a:pt x="924982" y="226400"/>
                  </a:lnTo>
                  <a:lnTo>
                    <a:pt x="930373" y="229914"/>
                  </a:lnTo>
                  <a:lnTo>
                    <a:pt x="931183" y="236639"/>
                  </a:lnTo>
                  <a:lnTo>
                    <a:pt x="930583" y="240821"/>
                  </a:lnTo>
                  <a:lnTo>
                    <a:pt x="926868" y="249117"/>
                  </a:lnTo>
                  <a:close/>
                  <a:moveTo>
                    <a:pt x="854869" y="1217886"/>
                  </a:moveTo>
                  <a:lnTo>
                    <a:pt x="852192" y="1225801"/>
                  </a:lnTo>
                  <a:lnTo>
                    <a:pt x="851163" y="1229716"/>
                  </a:lnTo>
                  <a:lnTo>
                    <a:pt x="850763" y="1239060"/>
                  </a:lnTo>
                  <a:lnTo>
                    <a:pt x="851030" y="1243232"/>
                  </a:lnTo>
                  <a:lnTo>
                    <a:pt x="852973" y="1254185"/>
                  </a:lnTo>
                  <a:lnTo>
                    <a:pt x="855088" y="1260710"/>
                  </a:lnTo>
                  <a:lnTo>
                    <a:pt x="857793" y="1264587"/>
                  </a:lnTo>
                  <a:lnTo>
                    <a:pt x="861031" y="1267435"/>
                  </a:lnTo>
                  <a:lnTo>
                    <a:pt x="864384" y="1268825"/>
                  </a:lnTo>
                  <a:lnTo>
                    <a:pt x="870861" y="1267520"/>
                  </a:lnTo>
                  <a:lnTo>
                    <a:pt x="877243" y="1263587"/>
                  </a:lnTo>
                  <a:lnTo>
                    <a:pt x="884187" y="1266215"/>
                  </a:lnTo>
                  <a:lnTo>
                    <a:pt x="890340" y="1267111"/>
                  </a:lnTo>
                  <a:lnTo>
                    <a:pt x="902503" y="1263177"/>
                  </a:lnTo>
                  <a:lnTo>
                    <a:pt x="903780" y="1264149"/>
                  </a:lnTo>
                  <a:lnTo>
                    <a:pt x="901665" y="1268606"/>
                  </a:lnTo>
                  <a:lnTo>
                    <a:pt x="901303" y="1275159"/>
                  </a:lnTo>
                  <a:lnTo>
                    <a:pt x="903732" y="1280093"/>
                  </a:lnTo>
                  <a:lnTo>
                    <a:pt x="906551" y="1279893"/>
                  </a:lnTo>
                  <a:lnTo>
                    <a:pt x="909409" y="1280713"/>
                  </a:lnTo>
                  <a:lnTo>
                    <a:pt x="908571" y="1283722"/>
                  </a:lnTo>
                  <a:lnTo>
                    <a:pt x="916467" y="1292066"/>
                  </a:lnTo>
                  <a:lnTo>
                    <a:pt x="923667" y="1297915"/>
                  </a:lnTo>
                  <a:lnTo>
                    <a:pt x="922020" y="1299591"/>
                  </a:lnTo>
                  <a:lnTo>
                    <a:pt x="917438" y="1296915"/>
                  </a:lnTo>
                  <a:lnTo>
                    <a:pt x="915085" y="1297819"/>
                  </a:lnTo>
                  <a:lnTo>
                    <a:pt x="915686" y="1302468"/>
                  </a:lnTo>
                  <a:lnTo>
                    <a:pt x="910704" y="1301105"/>
                  </a:lnTo>
                  <a:lnTo>
                    <a:pt x="908495" y="1303954"/>
                  </a:lnTo>
                  <a:lnTo>
                    <a:pt x="908628" y="1308192"/>
                  </a:lnTo>
                  <a:lnTo>
                    <a:pt x="909238" y="1312278"/>
                  </a:lnTo>
                  <a:lnTo>
                    <a:pt x="909180" y="1315241"/>
                  </a:lnTo>
                  <a:lnTo>
                    <a:pt x="905284" y="1316393"/>
                  </a:lnTo>
                  <a:lnTo>
                    <a:pt x="903046" y="1318593"/>
                  </a:lnTo>
                  <a:lnTo>
                    <a:pt x="912095" y="1323404"/>
                  </a:lnTo>
                  <a:lnTo>
                    <a:pt x="924849" y="1327423"/>
                  </a:lnTo>
                  <a:lnTo>
                    <a:pt x="928411" y="1329061"/>
                  </a:lnTo>
                  <a:lnTo>
                    <a:pt x="933355" y="1333224"/>
                  </a:lnTo>
                  <a:lnTo>
                    <a:pt x="935584" y="1334291"/>
                  </a:lnTo>
                  <a:lnTo>
                    <a:pt x="935784" y="1331614"/>
                  </a:lnTo>
                  <a:lnTo>
                    <a:pt x="936774" y="1329300"/>
                  </a:lnTo>
                  <a:lnTo>
                    <a:pt x="942708" y="1334453"/>
                  </a:lnTo>
                  <a:lnTo>
                    <a:pt x="947642" y="1335377"/>
                  </a:lnTo>
                  <a:lnTo>
                    <a:pt x="952605" y="1335434"/>
                  </a:lnTo>
                  <a:lnTo>
                    <a:pt x="964644" y="1333319"/>
                  </a:lnTo>
                  <a:lnTo>
                    <a:pt x="965159" y="1334691"/>
                  </a:lnTo>
                  <a:lnTo>
                    <a:pt x="965168" y="1337377"/>
                  </a:lnTo>
                  <a:lnTo>
                    <a:pt x="967578" y="1339491"/>
                  </a:lnTo>
                  <a:lnTo>
                    <a:pt x="970531" y="1338625"/>
                  </a:lnTo>
                  <a:lnTo>
                    <a:pt x="971455" y="1336777"/>
                  </a:lnTo>
                  <a:lnTo>
                    <a:pt x="975341" y="1339263"/>
                  </a:lnTo>
                  <a:lnTo>
                    <a:pt x="976074" y="1337024"/>
                  </a:lnTo>
                  <a:lnTo>
                    <a:pt x="976817" y="1336081"/>
                  </a:lnTo>
                  <a:lnTo>
                    <a:pt x="984628" y="1343711"/>
                  </a:lnTo>
                  <a:lnTo>
                    <a:pt x="986371" y="1343435"/>
                  </a:lnTo>
                  <a:lnTo>
                    <a:pt x="988019" y="1341253"/>
                  </a:lnTo>
                  <a:lnTo>
                    <a:pt x="984161" y="1335500"/>
                  </a:lnTo>
                  <a:lnTo>
                    <a:pt x="981970" y="1334548"/>
                  </a:lnTo>
                  <a:lnTo>
                    <a:pt x="979970" y="1331471"/>
                  </a:lnTo>
                  <a:lnTo>
                    <a:pt x="983332" y="1329900"/>
                  </a:lnTo>
                  <a:lnTo>
                    <a:pt x="986657" y="1330328"/>
                  </a:lnTo>
                  <a:lnTo>
                    <a:pt x="988228" y="1332871"/>
                  </a:lnTo>
                  <a:lnTo>
                    <a:pt x="989638" y="1336262"/>
                  </a:lnTo>
                  <a:lnTo>
                    <a:pt x="990362" y="1336977"/>
                  </a:lnTo>
                  <a:lnTo>
                    <a:pt x="1003659" y="1341596"/>
                  </a:lnTo>
                  <a:lnTo>
                    <a:pt x="1006354" y="1340311"/>
                  </a:lnTo>
                  <a:lnTo>
                    <a:pt x="1006802" y="1337824"/>
                  </a:lnTo>
                  <a:lnTo>
                    <a:pt x="1011707" y="1335815"/>
                  </a:lnTo>
                  <a:lnTo>
                    <a:pt x="1016479" y="1330338"/>
                  </a:lnTo>
                  <a:lnTo>
                    <a:pt x="1014632" y="1327337"/>
                  </a:lnTo>
                  <a:lnTo>
                    <a:pt x="1012688" y="1325194"/>
                  </a:lnTo>
                  <a:lnTo>
                    <a:pt x="1001516" y="1318384"/>
                  </a:lnTo>
                  <a:lnTo>
                    <a:pt x="996953" y="1314221"/>
                  </a:lnTo>
                  <a:lnTo>
                    <a:pt x="985180" y="1299410"/>
                  </a:lnTo>
                  <a:lnTo>
                    <a:pt x="974198" y="1279636"/>
                  </a:lnTo>
                  <a:lnTo>
                    <a:pt x="968207" y="1266054"/>
                  </a:lnTo>
                  <a:lnTo>
                    <a:pt x="962710" y="1250623"/>
                  </a:lnTo>
                  <a:lnTo>
                    <a:pt x="960920" y="1242660"/>
                  </a:lnTo>
                  <a:lnTo>
                    <a:pt x="958901" y="1235307"/>
                  </a:lnTo>
                  <a:lnTo>
                    <a:pt x="954271" y="1229620"/>
                  </a:lnTo>
                  <a:lnTo>
                    <a:pt x="956338" y="1222753"/>
                  </a:lnTo>
                  <a:lnTo>
                    <a:pt x="957091" y="1214771"/>
                  </a:lnTo>
                  <a:lnTo>
                    <a:pt x="959539" y="1208199"/>
                  </a:lnTo>
                  <a:lnTo>
                    <a:pt x="960158" y="1204846"/>
                  </a:lnTo>
                  <a:lnTo>
                    <a:pt x="956977" y="1196693"/>
                  </a:lnTo>
                  <a:lnTo>
                    <a:pt x="956748" y="1191035"/>
                  </a:lnTo>
                  <a:lnTo>
                    <a:pt x="955920" y="1188310"/>
                  </a:lnTo>
                  <a:lnTo>
                    <a:pt x="955824" y="1183319"/>
                  </a:lnTo>
                  <a:lnTo>
                    <a:pt x="957453" y="1180110"/>
                  </a:lnTo>
                  <a:lnTo>
                    <a:pt x="957091" y="1175861"/>
                  </a:lnTo>
                  <a:lnTo>
                    <a:pt x="958101" y="1173509"/>
                  </a:lnTo>
                  <a:lnTo>
                    <a:pt x="962777" y="1171394"/>
                  </a:lnTo>
                  <a:lnTo>
                    <a:pt x="965035" y="1164889"/>
                  </a:lnTo>
                  <a:lnTo>
                    <a:pt x="965511" y="1160412"/>
                  </a:lnTo>
                  <a:lnTo>
                    <a:pt x="965645" y="1156373"/>
                  </a:lnTo>
                  <a:lnTo>
                    <a:pt x="968216" y="1154287"/>
                  </a:lnTo>
                  <a:lnTo>
                    <a:pt x="975274" y="1154297"/>
                  </a:lnTo>
                  <a:lnTo>
                    <a:pt x="976284" y="1152735"/>
                  </a:lnTo>
                  <a:lnTo>
                    <a:pt x="977598" y="1148972"/>
                  </a:lnTo>
                  <a:lnTo>
                    <a:pt x="978198" y="1143810"/>
                  </a:lnTo>
                  <a:lnTo>
                    <a:pt x="977503" y="1136685"/>
                  </a:lnTo>
                  <a:lnTo>
                    <a:pt x="978103" y="1132132"/>
                  </a:lnTo>
                  <a:lnTo>
                    <a:pt x="981990" y="1124731"/>
                  </a:lnTo>
                  <a:lnTo>
                    <a:pt x="983675" y="1122388"/>
                  </a:lnTo>
                  <a:lnTo>
                    <a:pt x="984532" y="1116663"/>
                  </a:lnTo>
                  <a:lnTo>
                    <a:pt x="982418" y="1114406"/>
                  </a:lnTo>
                  <a:lnTo>
                    <a:pt x="976722" y="1111567"/>
                  </a:lnTo>
                  <a:lnTo>
                    <a:pt x="967359" y="1110415"/>
                  </a:lnTo>
                  <a:lnTo>
                    <a:pt x="954862" y="1106729"/>
                  </a:lnTo>
                  <a:lnTo>
                    <a:pt x="949557" y="1102205"/>
                  </a:lnTo>
                  <a:lnTo>
                    <a:pt x="944718" y="1099738"/>
                  </a:lnTo>
                  <a:lnTo>
                    <a:pt x="941061" y="1099328"/>
                  </a:lnTo>
                  <a:lnTo>
                    <a:pt x="937650" y="1100976"/>
                  </a:lnTo>
                  <a:lnTo>
                    <a:pt x="928335" y="1107548"/>
                  </a:lnTo>
                  <a:lnTo>
                    <a:pt x="924973" y="1109224"/>
                  </a:lnTo>
                  <a:lnTo>
                    <a:pt x="921991" y="1109682"/>
                  </a:lnTo>
                  <a:lnTo>
                    <a:pt x="915971" y="1107586"/>
                  </a:lnTo>
                  <a:lnTo>
                    <a:pt x="912971" y="1108119"/>
                  </a:lnTo>
                  <a:lnTo>
                    <a:pt x="909771" y="1111187"/>
                  </a:lnTo>
                  <a:lnTo>
                    <a:pt x="906523" y="1113206"/>
                  </a:lnTo>
                  <a:lnTo>
                    <a:pt x="902389" y="1114482"/>
                  </a:lnTo>
                  <a:lnTo>
                    <a:pt x="899541" y="1118330"/>
                  </a:lnTo>
                  <a:lnTo>
                    <a:pt x="898121" y="1121597"/>
                  </a:lnTo>
                  <a:lnTo>
                    <a:pt x="897884" y="1125607"/>
                  </a:lnTo>
                  <a:lnTo>
                    <a:pt x="899170" y="1134123"/>
                  </a:lnTo>
                  <a:lnTo>
                    <a:pt x="899446" y="1137599"/>
                  </a:lnTo>
                  <a:lnTo>
                    <a:pt x="902722" y="1142743"/>
                  </a:lnTo>
                  <a:lnTo>
                    <a:pt x="899617" y="1143924"/>
                  </a:lnTo>
                  <a:lnTo>
                    <a:pt x="896445" y="1143067"/>
                  </a:lnTo>
                  <a:lnTo>
                    <a:pt x="893483" y="1143038"/>
                  </a:lnTo>
                  <a:lnTo>
                    <a:pt x="890501" y="1144276"/>
                  </a:lnTo>
                  <a:lnTo>
                    <a:pt x="887806" y="1146515"/>
                  </a:lnTo>
                  <a:lnTo>
                    <a:pt x="881586" y="1154106"/>
                  </a:lnTo>
                  <a:lnTo>
                    <a:pt x="880824" y="1156164"/>
                  </a:lnTo>
                  <a:lnTo>
                    <a:pt x="880224" y="1158973"/>
                  </a:lnTo>
                  <a:lnTo>
                    <a:pt x="882272" y="1161964"/>
                  </a:lnTo>
                  <a:lnTo>
                    <a:pt x="884358" y="1163917"/>
                  </a:lnTo>
                  <a:lnTo>
                    <a:pt x="890597" y="1165127"/>
                  </a:lnTo>
                  <a:lnTo>
                    <a:pt x="888530" y="1169565"/>
                  </a:lnTo>
                  <a:lnTo>
                    <a:pt x="888102" y="1172070"/>
                  </a:lnTo>
                  <a:lnTo>
                    <a:pt x="889178" y="1175766"/>
                  </a:lnTo>
                  <a:lnTo>
                    <a:pt x="886110" y="1181710"/>
                  </a:lnTo>
                  <a:lnTo>
                    <a:pt x="885177" y="1185786"/>
                  </a:lnTo>
                  <a:lnTo>
                    <a:pt x="884958" y="1189854"/>
                  </a:lnTo>
                  <a:lnTo>
                    <a:pt x="883787" y="1194626"/>
                  </a:lnTo>
                  <a:lnTo>
                    <a:pt x="882729" y="1197788"/>
                  </a:lnTo>
                  <a:lnTo>
                    <a:pt x="881758" y="1199274"/>
                  </a:lnTo>
                  <a:lnTo>
                    <a:pt x="878443" y="1202055"/>
                  </a:lnTo>
                  <a:lnTo>
                    <a:pt x="876967" y="1206922"/>
                  </a:lnTo>
                  <a:lnTo>
                    <a:pt x="874976" y="1210656"/>
                  </a:lnTo>
                  <a:lnTo>
                    <a:pt x="872823" y="1212761"/>
                  </a:lnTo>
                  <a:lnTo>
                    <a:pt x="867927" y="1212637"/>
                  </a:lnTo>
                  <a:lnTo>
                    <a:pt x="863022" y="1210713"/>
                  </a:lnTo>
                  <a:lnTo>
                    <a:pt x="860879" y="1211675"/>
                  </a:lnTo>
                  <a:lnTo>
                    <a:pt x="856802" y="1215400"/>
                  </a:lnTo>
                  <a:lnTo>
                    <a:pt x="854869" y="1217886"/>
                  </a:lnTo>
                  <a:close/>
                  <a:moveTo>
                    <a:pt x="880748" y="283969"/>
                  </a:moveTo>
                  <a:lnTo>
                    <a:pt x="882262" y="285655"/>
                  </a:lnTo>
                  <a:lnTo>
                    <a:pt x="883034" y="287579"/>
                  </a:lnTo>
                  <a:lnTo>
                    <a:pt x="888921" y="288465"/>
                  </a:lnTo>
                  <a:lnTo>
                    <a:pt x="906694" y="286598"/>
                  </a:lnTo>
                  <a:lnTo>
                    <a:pt x="910218" y="280730"/>
                  </a:lnTo>
                  <a:lnTo>
                    <a:pt x="913562" y="279816"/>
                  </a:lnTo>
                  <a:lnTo>
                    <a:pt x="915533" y="273491"/>
                  </a:lnTo>
                  <a:lnTo>
                    <a:pt x="905760" y="264766"/>
                  </a:lnTo>
                  <a:lnTo>
                    <a:pt x="902008" y="257927"/>
                  </a:lnTo>
                  <a:lnTo>
                    <a:pt x="901560" y="252155"/>
                  </a:lnTo>
                  <a:lnTo>
                    <a:pt x="897731" y="250517"/>
                  </a:lnTo>
                  <a:lnTo>
                    <a:pt x="888854" y="252155"/>
                  </a:lnTo>
                  <a:lnTo>
                    <a:pt x="885168" y="260928"/>
                  </a:lnTo>
                  <a:lnTo>
                    <a:pt x="884215" y="265557"/>
                  </a:lnTo>
                  <a:lnTo>
                    <a:pt x="881434" y="268977"/>
                  </a:lnTo>
                  <a:lnTo>
                    <a:pt x="873252" y="272234"/>
                  </a:lnTo>
                  <a:lnTo>
                    <a:pt x="871728" y="274225"/>
                  </a:lnTo>
                  <a:lnTo>
                    <a:pt x="875214" y="282178"/>
                  </a:lnTo>
                  <a:lnTo>
                    <a:pt x="880748" y="283969"/>
                  </a:lnTo>
                  <a:close/>
                  <a:moveTo>
                    <a:pt x="965387" y="120739"/>
                  </a:moveTo>
                  <a:lnTo>
                    <a:pt x="978084" y="114529"/>
                  </a:lnTo>
                  <a:lnTo>
                    <a:pt x="982675" y="122463"/>
                  </a:lnTo>
                  <a:lnTo>
                    <a:pt x="986657" y="123054"/>
                  </a:lnTo>
                  <a:lnTo>
                    <a:pt x="990838" y="119034"/>
                  </a:lnTo>
                  <a:lnTo>
                    <a:pt x="994924" y="112090"/>
                  </a:lnTo>
                  <a:lnTo>
                    <a:pt x="1003945" y="122501"/>
                  </a:lnTo>
                  <a:lnTo>
                    <a:pt x="1011736" y="129959"/>
                  </a:lnTo>
                  <a:lnTo>
                    <a:pt x="1020261" y="124025"/>
                  </a:lnTo>
                  <a:lnTo>
                    <a:pt x="1024080" y="119177"/>
                  </a:lnTo>
                  <a:lnTo>
                    <a:pt x="1026814" y="109137"/>
                  </a:lnTo>
                  <a:lnTo>
                    <a:pt x="1024051" y="100603"/>
                  </a:lnTo>
                  <a:lnTo>
                    <a:pt x="1022632" y="89106"/>
                  </a:lnTo>
                  <a:lnTo>
                    <a:pt x="1036348" y="85735"/>
                  </a:lnTo>
                  <a:lnTo>
                    <a:pt x="1041482" y="80115"/>
                  </a:lnTo>
                  <a:lnTo>
                    <a:pt x="1038063" y="71895"/>
                  </a:lnTo>
                  <a:lnTo>
                    <a:pt x="1026852" y="68351"/>
                  </a:lnTo>
                  <a:lnTo>
                    <a:pt x="1022728" y="64256"/>
                  </a:lnTo>
                  <a:lnTo>
                    <a:pt x="1021337" y="57074"/>
                  </a:lnTo>
                  <a:lnTo>
                    <a:pt x="1018832" y="53692"/>
                  </a:lnTo>
                  <a:lnTo>
                    <a:pt x="1011879" y="57655"/>
                  </a:lnTo>
                  <a:lnTo>
                    <a:pt x="1009431" y="59036"/>
                  </a:lnTo>
                  <a:lnTo>
                    <a:pt x="1002116" y="57950"/>
                  </a:lnTo>
                  <a:lnTo>
                    <a:pt x="998953" y="63513"/>
                  </a:lnTo>
                  <a:lnTo>
                    <a:pt x="992152" y="79210"/>
                  </a:lnTo>
                  <a:lnTo>
                    <a:pt x="983752" y="85715"/>
                  </a:lnTo>
                  <a:lnTo>
                    <a:pt x="977132" y="100622"/>
                  </a:lnTo>
                  <a:lnTo>
                    <a:pt x="967111" y="95955"/>
                  </a:lnTo>
                  <a:lnTo>
                    <a:pt x="958662" y="99184"/>
                  </a:lnTo>
                  <a:lnTo>
                    <a:pt x="961511" y="113824"/>
                  </a:lnTo>
                  <a:lnTo>
                    <a:pt x="965387" y="120739"/>
                  </a:lnTo>
                  <a:close/>
                  <a:moveTo>
                    <a:pt x="929554" y="189262"/>
                  </a:moveTo>
                  <a:lnTo>
                    <a:pt x="933735" y="189919"/>
                  </a:lnTo>
                  <a:lnTo>
                    <a:pt x="936155" y="192881"/>
                  </a:lnTo>
                  <a:lnTo>
                    <a:pt x="937355" y="197291"/>
                  </a:lnTo>
                  <a:lnTo>
                    <a:pt x="949357" y="195101"/>
                  </a:lnTo>
                  <a:lnTo>
                    <a:pt x="960672" y="203159"/>
                  </a:lnTo>
                  <a:lnTo>
                    <a:pt x="965263" y="214046"/>
                  </a:lnTo>
                  <a:lnTo>
                    <a:pt x="969836" y="215503"/>
                  </a:lnTo>
                  <a:lnTo>
                    <a:pt x="981380" y="214770"/>
                  </a:lnTo>
                  <a:lnTo>
                    <a:pt x="994724" y="209712"/>
                  </a:lnTo>
                  <a:lnTo>
                    <a:pt x="1015184" y="194501"/>
                  </a:lnTo>
                  <a:lnTo>
                    <a:pt x="1018222" y="188357"/>
                  </a:lnTo>
                  <a:lnTo>
                    <a:pt x="1014850" y="183775"/>
                  </a:lnTo>
                  <a:lnTo>
                    <a:pt x="997258" y="168097"/>
                  </a:lnTo>
                  <a:lnTo>
                    <a:pt x="985580" y="153581"/>
                  </a:lnTo>
                  <a:lnTo>
                    <a:pt x="977493" y="148295"/>
                  </a:lnTo>
                  <a:lnTo>
                    <a:pt x="958796" y="149885"/>
                  </a:lnTo>
                  <a:lnTo>
                    <a:pt x="938708" y="133340"/>
                  </a:lnTo>
                  <a:lnTo>
                    <a:pt x="936441" y="133817"/>
                  </a:lnTo>
                  <a:lnTo>
                    <a:pt x="930640" y="155581"/>
                  </a:lnTo>
                  <a:lnTo>
                    <a:pt x="929307" y="169631"/>
                  </a:lnTo>
                  <a:lnTo>
                    <a:pt x="925925" y="169964"/>
                  </a:lnTo>
                  <a:lnTo>
                    <a:pt x="920705" y="175003"/>
                  </a:lnTo>
                  <a:lnTo>
                    <a:pt x="921277" y="184804"/>
                  </a:lnTo>
                  <a:lnTo>
                    <a:pt x="929554" y="189262"/>
                  </a:lnTo>
                  <a:close/>
                  <a:moveTo>
                    <a:pt x="1025480" y="29613"/>
                  </a:moveTo>
                  <a:lnTo>
                    <a:pt x="1034319" y="25994"/>
                  </a:lnTo>
                  <a:lnTo>
                    <a:pt x="1062685" y="17850"/>
                  </a:lnTo>
                  <a:lnTo>
                    <a:pt x="1062704" y="13745"/>
                  </a:lnTo>
                  <a:lnTo>
                    <a:pt x="1064085" y="5410"/>
                  </a:lnTo>
                  <a:lnTo>
                    <a:pt x="1060170" y="0"/>
                  </a:lnTo>
                  <a:lnTo>
                    <a:pt x="1030033" y="4934"/>
                  </a:lnTo>
                  <a:lnTo>
                    <a:pt x="1026033" y="10744"/>
                  </a:lnTo>
                  <a:lnTo>
                    <a:pt x="1024976" y="19926"/>
                  </a:lnTo>
                  <a:lnTo>
                    <a:pt x="1024004" y="24746"/>
                  </a:lnTo>
                  <a:lnTo>
                    <a:pt x="1024309" y="26870"/>
                  </a:lnTo>
                  <a:lnTo>
                    <a:pt x="1025480" y="29613"/>
                  </a:lnTo>
                  <a:close/>
                  <a:moveTo>
                    <a:pt x="788184" y="233877"/>
                  </a:moveTo>
                  <a:lnTo>
                    <a:pt x="775811" y="235087"/>
                  </a:lnTo>
                  <a:lnTo>
                    <a:pt x="771525" y="227000"/>
                  </a:lnTo>
                  <a:lnTo>
                    <a:pt x="769868" y="225247"/>
                  </a:lnTo>
                  <a:lnTo>
                    <a:pt x="767286" y="226428"/>
                  </a:lnTo>
                  <a:lnTo>
                    <a:pt x="764677" y="229314"/>
                  </a:lnTo>
                  <a:lnTo>
                    <a:pt x="756323" y="231724"/>
                  </a:lnTo>
                  <a:lnTo>
                    <a:pt x="749912" y="236344"/>
                  </a:lnTo>
                  <a:lnTo>
                    <a:pt x="743150" y="245345"/>
                  </a:lnTo>
                  <a:lnTo>
                    <a:pt x="722871" y="268434"/>
                  </a:lnTo>
                  <a:lnTo>
                    <a:pt x="725376" y="275177"/>
                  </a:lnTo>
                  <a:lnTo>
                    <a:pt x="728253" y="278406"/>
                  </a:lnTo>
                  <a:lnTo>
                    <a:pt x="732139" y="286960"/>
                  </a:lnTo>
                  <a:lnTo>
                    <a:pt x="739026" y="287360"/>
                  </a:lnTo>
                  <a:lnTo>
                    <a:pt x="741550" y="286055"/>
                  </a:lnTo>
                  <a:lnTo>
                    <a:pt x="744255" y="279521"/>
                  </a:lnTo>
                  <a:lnTo>
                    <a:pt x="749551" y="277130"/>
                  </a:lnTo>
                  <a:lnTo>
                    <a:pt x="756247" y="278092"/>
                  </a:lnTo>
                  <a:lnTo>
                    <a:pt x="758514" y="282292"/>
                  </a:lnTo>
                  <a:lnTo>
                    <a:pt x="751713" y="291884"/>
                  </a:lnTo>
                  <a:lnTo>
                    <a:pt x="749293" y="298028"/>
                  </a:lnTo>
                  <a:lnTo>
                    <a:pt x="752094" y="302743"/>
                  </a:lnTo>
                  <a:lnTo>
                    <a:pt x="757504" y="301666"/>
                  </a:lnTo>
                  <a:lnTo>
                    <a:pt x="759800" y="299980"/>
                  </a:lnTo>
                  <a:lnTo>
                    <a:pt x="761676" y="296428"/>
                  </a:lnTo>
                  <a:lnTo>
                    <a:pt x="763581" y="294799"/>
                  </a:lnTo>
                  <a:lnTo>
                    <a:pt x="769439" y="300552"/>
                  </a:lnTo>
                  <a:lnTo>
                    <a:pt x="771591" y="298323"/>
                  </a:lnTo>
                  <a:lnTo>
                    <a:pt x="773353" y="290817"/>
                  </a:lnTo>
                  <a:lnTo>
                    <a:pt x="773944" y="286893"/>
                  </a:lnTo>
                  <a:lnTo>
                    <a:pt x="774678" y="284998"/>
                  </a:lnTo>
                  <a:lnTo>
                    <a:pt x="780440" y="290360"/>
                  </a:lnTo>
                  <a:lnTo>
                    <a:pt x="782964" y="291274"/>
                  </a:lnTo>
                  <a:lnTo>
                    <a:pt x="785250" y="290132"/>
                  </a:lnTo>
                  <a:lnTo>
                    <a:pt x="786136" y="283102"/>
                  </a:lnTo>
                  <a:lnTo>
                    <a:pt x="785603" y="277597"/>
                  </a:lnTo>
                  <a:lnTo>
                    <a:pt x="784764" y="273910"/>
                  </a:lnTo>
                  <a:lnTo>
                    <a:pt x="783764" y="272158"/>
                  </a:lnTo>
                  <a:lnTo>
                    <a:pt x="777535" y="270015"/>
                  </a:lnTo>
                  <a:lnTo>
                    <a:pt x="777211" y="268462"/>
                  </a:lnTo>
                  <a:lnTo>
                    <a:pt x="780792" y="259928"/>
                  </a:lnTo>
                  <a:lnTo>
                    <a:pt x="783069" y="257451"/>
                  </a:lnTo>
                  <a:lnTo>
                    <a:pt x="801519" y="256270"/>
                  </a:lnTo>
                  <a:lnTo>
                    <a:pt x="807082" y="248450"/>
                  </a:lnTo>
                  <a:lnTo>
                    <a:pt x="805901" y="240916"/>
                  </a:lnTo>
                  <a:lnTo>
                    <a:pt x="808472" y="236782"/>
                  </a:lnTo>
                  <a:lnTo>
                    <a:pt x="820065" y="231962"/>
                  </a:lnTo>
                  <a:lnTo>
                    <a:pt x="838276" y="229838"/>
                  </a:lnTo>
                  <a:lnTo>
                    <a:pt x="843229" y="219475"/>
                  </a:lnTo>
                  <a:lnTo>
                    <a:pt x="858126" y="205711"/>
                  </a:lnTo>
                  <a:lnTo>
                    <a:pt x="855126" y="196910"/>
                  </a:lnTo>
                  <a:lnTo>
                    <a:pt x="851478" y="196263"/>
                  </a:lnTo>
                  <a:lnTo>
                    <a:pt x="837123" y="171850"/>
                  </a:lnTo>
                  <a:lnTo>
                    <a:pt x="834009" y="167831"/>
                  </a:lnTo>
                  <a:lnTo>
                    <a:pt x="824122" y="168392"/>
                  </a:lnTo>
                  <a:lnTo>
                    <a:pt x="820026" y="165611"/>
                  </a:lnTo>
                  <a:lnTo>
                    <a:pt x="815911" y="166183"/>
                  </a:lnTo>
                  <a:lnTo>
                    <a:pt x="799433" y="176070"/>
                  </a:lnTo>
                  <a:lnTo>
                    <a:pt x="792394" y="183452"/>
                  </a:lnTo>
                  <a:lnTo>
                    <a:pt x="789804" y="201654"/>
                  </a:lnTo>
                  <a:lnTo>
                    <a:pt x="791013" y="210922"/>
                  </a:lnTo>
                  <a:lnTo>
                    <a:pt x="790813" y="226866"/>
                  </a:lnTo>
                  <a:lnTo>
                    <a:pt x="788184" y="233877"/>
                  </a:lnTo>
                  <a:close/>
                  <a:moveTo>
                    <a:pt x="823579" y="138798"/>
                  </a:moveTo>
                  <a:lnTo>
                    <a:pt x="826427" y="145475"/>
                  </a:lnTo>
                  <a:lnTo>
                    <a:pt x="829037" y="146218"/>
                  </a:lnTo>
                  <a:lnTo>
                    <a:pt x="832723" y="145161"/>
                  </a:lnTo>
                  <a:lnTo>
                    <a:pt x="833657" y="140960"/>
                  </a:lnTo>
                  <a:lnTo>
                    <a:pt x="837866" y="134693"/>
                  </a:lnTo>
                  <a:lnTo>
                    <a:pt x="836057" y="127292"/>
                  </a:lnTo>
                  <a:lnTo>
                    <a:pt x="831713" y="123854"/>
                  </a:lnTo>
                  <a:lnTo>
                    <a:pt x="828389" y="124063"/>
                  </a:lnTo>
                  <a:lnTo>
                    <a:pt x="826522" y="126016"/>
                  </a:lnTo>
                  <a:lnTo>
                    <a:pt x="826103" y="128445"/>
                  </a:lnTo>
                  <a:lnTo>
                    <a:pt x="825008" y="131569"/>
                  </a:lnTo>
                  <a:lnTo>
                    <a:pt x="822427" y="132207"/>
                  </a:lnTo>
                  <a:lnTo>
                    <a:pt x="822664" y="135617"/>
                  </a:lnTo>
                  <a:lnTo>
                    <a:pt x="823579" y="138798"/>
                  </a:lnTo>
                  <a:close/>
                  <a:moveTo>
                    <a:pt x="784584" y="1426178"/>
                  </a:moveTo>
                  <a:lnTo>
                    <a:pt x="781688" y="1427293"/>
                  </a:lnTo>
                  <a:lnTo>
                    <a:pt x="775982" y="1431769"/>
                  </a:lnTo>
                  <a:lnTo>
                    <a:pt x="770163" y="1438627"/>
                  </a:lnTo>
                  <a:lnTo>
                    <a:pt x="767658" y="1444400"/>
                  </a:lnTo>
                  <a:lnTo>
                    <a:pt x="767029" y="1450829"/>
                  </a:lnTo>
                  <a:lnTo>
                    <a:pt x="766600" y="1457373"/>
                  </a:lnTo>
                  <a:lnTo>
                    <a:pt x="766563" y="1461583"/>
                  </a:lnTo>
                  <a:lnTo>
                    <a:pt x="766982" y="1465764"/>
                  </a:lnTo>
                  <a:lnTo>
                    <a:pt x="767562" y="1468879"/>
                  </a:lnTo>
                  <a:lnTo>
                    <a:pt x="770848" y="1479071"/>
                  </a:lnTo>
                  <a:lnTo>
                    <a:pt x="776944" y="1484357"/>
                  </a:lnTo>
                  <a:lnTo>
                    <a:pt x="783450" y="1483624"/>
                  </a:lnTo>
                  <a:lnTo>
                    <a:pt x="790670" y="1481023"/>
                  </a:lnTo>
                  <a:lnTo>
                    <a:pt x="802586" y="1475013"/>
                  </a:lnTo>
                  <a:lnTo>
                    <a:pt x="808301" y="1466545"/>
                  </a:lnTo>
                  <a:lnTo>
                    <a:pt x="810473" y="1460611"/>
                  </a:lnTo>
                  <a:lnTo>
                    <a:pt x="815092" y="1455201"/>
                  </a:lnTo>
                  <a:lnTo>
                    <a:pt x="816359" y="1457249"/>
                  </a:lnTo>
                  <a:lnTo>
                    <a:pt x="816978" y="1461783"/>
                  </a:lnTo>
                  <a:lnTo>
                    <a:pt x="818483" y="1460945"/>
                  </a:lnTo>
                  <a:lnTo>
                    <a:pt x="820150" y="1457954"/>
                  </a:lnTo>
                  <a:lnTo>
                    <a:pt x="819674" y="1450696"/>
                  </a:lnTo>
                  <a:lnTo>
                    <a:pt x="817054" y="1445314"/>
                  </a:lnTo>
                  <a:lnTo>
                    <a:pt x="812492" y="1441361"/>
                  </a:lnTo>
                  <a:lnTo>
                    <a:pt x="791880" y="1426036"/>
                  </a:lnTo>
                  <a:lnTo>
                    <a:pt x="784584" y="1426178"/>
                  </a:lnTo>
                  <a:close/>
                  <a:moveTo>
                    <a:pt x="689314" y="226638"/>
                  </a:moveTo>
                  <a:lnTo>
                    <a:pt x="696040" y="230438"/>
                  </a:lnTo>
                  <a:lnTo>
                    <a:pt x="704812" y="225133"/>
                  </a:lnTo>
                  <a:lnTo>
                    <a:pt x="706269" y="229800"/>
                  </a:lnTo>
                  <a:lnTo>
                    <a:pt x="707241" y="239049"/>
                  </a:lnTo>
                  <a:lnTo>
                    <a:pt x="709422" y="245031"/>
                  </a:lnTo>
                  <a:lnTo>
                    <a:pt x="715756" y="243411"/>
                  </a:lnTo>
                  <a:lnTo>
                    <a:pt x="719375" y="240392"/>
                  </a:lnTo>
                  <a:lnTo>
                    <a:pt x="722319" y="229838"/>
                  </a:lnTo>
                  <a:lnTo>
                    <a:pt x="723757" y="226466"/>
                  </a:lnTo>
                  <a:lnTo>
                    <a:pt x="732672" y="226343"/>
                  </a:lnTo>
                  <a:lnTo>
                    <a:pt x="736254" y="218675"/>
                  </a:lnTo>
                  <a:lnTo>
                    <a:pt x="737673" y="217713"/>
                  </a:lnTo>
                  <a:lnTo>
                    <a:pt x="740502" y="219142"/>
                  </a:lnTo>
                  <a:lnTo>
                    <a:pt x="743455" y="207912"/>
                  </a:lnTo>
                  <a:lnTo>
                    <a:pt x="746074" y="205702"/>
                  </a:lnTo>
                  <a:lnTo>
                    <a:pt x="748427" y="196758"/>
                  </a:lnTo>
                  <a:lnTo>
                    <a:pt x="751237" y="192891"/>
                  </a:lnTo>
                  <a:lnTo>
                    <a:pt x="753170" y="194386"/>
                  </a:lnTo>
                  <a:lnTo>
                    <a:pt x="760304" y="208969"/>
                  </a:lnTo>
                  <a:lnTo>
                    <a:pt x="775840" y="215351"/>
                  </a:lnTo>
                  <a:lnTo>
                    <a:pt x="777392" y="214703"/>
                  </a:lnTo>
                  <a:lnTo>
                    <a:pt x="777468" y="200768"/>
                  </a:lnTo>
                  <a:lnTo>
                    <a:pt x="773744" y="190576"/>
                  </a:lnTo>
                  <a:lnTo>
                    <a:pt x="771020" y="186071"/>
                  </a:lnTo>
                  <a:lnTo>
                    <a:pt x="768334" y="183899"/>
                  </a:lnTo>
                  <a:lnTo>
                    <a:pt x="765610" y="183147"/>
                  </a:lnTo>
                  <a:lnTo>
                    <a:pt x="756418" y="184956"/>
                  </a:lnTo>
                  <a:lnTo>
                    <a:pt x="744188" y="178079"/>
                  </a:lnTo>
                  <a:lnTo>
                    <a:pt x="741797" y="178203"/>
                  </a:lnTo>
                  <a:lnTo>
                    <a:pt x="732930" y="184671"/>
                  </a:lnTo>
                  <a:lnTo>
                    <a:pt x="727014" y="194548"/>
                  </a:lnTo>
                  <a:lnTo>
                    <a:pt x="714404" y="197882"/>
                  </a:lnTo>
                  <a:lnTo>
                    <a:pt x="682247" y="211588"/>
                  </a:lnTo>
                  <a:lnTo>
                    <a:pt x="676380" y="218313"/>
                  </a:lnTo>
                  <a:lnTo>
                    <a:pt x="682914" y="220361"/>
                  </a:lnTo>
                  <a:lnTo>
                    <a:pt x="689314" y="226638"/>
                  </a:lnTo>
                  <a:close/>
                  <a:moveTo>
                    <a:pt x="841343" y="325803"/>
                  </a:moveTo>
                  <a:lnTo>
                    <a:pt x="850830" y="327555"/>
                  </a:lnTo>
                  <a:lnTo>
                    <a:pt x="850935" y="325803"/>
                  </a:lnTo>
                  <a:lnTo>
                    <a:pt x="850249" y="323917"/>
                  </a:lnTo>
                  <a:lnTo>
                    <a:pt x="848049" y="319611"/>
                  </a:lnTo>
                  <a:lnTo>
                    <a:pt x="845801" y="316706"/>
                  </a:lnTo>
                  <a:lnTo>
                    <a:pt x="845668" y="313763"/>
                  </a:lnTo>
                  <a:lnTo>
                    <a:pt x="846105" y="307848"/>
                  </a:lnTo>
                  <a:lnTo>
                    <a:pt x="837600" y="300780"/>
                  </a:lnTo>
                  <a:lnTo>
                    <a:pt x="830646" y="307858"/>
                  </a:lnTo>
                  <a:lnTo>
                    <a:pt x="825217" y="309886"/>
                  </a:lnTo>
                  <a:lnTo>
                    <a:pt x="815025" y="318345"/>
                  </a:lnTo>
                  <a:lnTo>
                    <a:pt x="824732" y="326936"/>
                  </a:lnTo>
                  <a:lnTo>
                    <a:pt x="841343" y="325803"/>
                  </a:lnTo>
                  <a:close/>
                  <a:moveTo>
                    <a:pt x="813949" y="303876"/>
                  </a:moveTo>
                  <a:lnTo>
                    <a:pt x="814501" y="298418"/>
                  </a:lnTo>
                  <a:lnTo>
                    <a:pt x="821102" y="288598"/>
                  </a:lnTo>
                  <a:lnTo>
                    <a:pt x="820855" y="286522"/>
                  </a:lnTo>
                  <a:lnTo>
                    <a:pt x="819283" y="281207"/>
                  </a:lnTo>
                  <a:lnTo>
                    <a:pt x="809463" y="279511"/>
                  </a:lnTo>
                  <a:lnTo>
                    <a:pt x="800709" y="290703"/>
                  </a:lnTo>
                  <a:lnTo>
                    <a:pt x="801567" y="294265"/>
                  </a:lnTo>
                  <a:lnTo>
                    <a:pt x="811787" y="305981"/>
                  </a:lnTo>
                  <a:lnTo>
                    <a:pt x="813949" y="303876"/>
                  </a:lnTo>
                  <a:close/>
                  <a:moveTo>
                    <a:pt x="1163174" y="158944"/>
                  </a:moveTo>
                  <a:lnTo>
                    <a:pt x="1155249" y="171326"/>
                  </a:lnTo>
                  <a:lnTo>
                    <a:pt x="1149191" y="178194"/>
                  </a:lnTo>
                  <a:lnTo>
                    <a:pt x="1147257" y="183423"/>
                  </a:lnTo>
                  <a:lnTo>
                    <a:pt x="1153677" y="193310"/>
                  </a:lnTo>
                  <a:lnTo>
                    <a:pt x="1160145" y="201597"/>
                  </a:lnTo>
                  <a:lnTo>
                    <a:pt x="1165107" y="204121"/>
                  </a:lnTo>
                  <a:lnTo>
                    <a:pt x="1170079" y="203711"/>
                  </a:lnTo>
                  <a:lnTo>
                    <a:pt x="1201474" y="194529"/>
                  </a:lnTo>
                  <a:lnTo>
                    <a:pt x="1213485" y="183937"/>
                  </a:lnTo>
                  <a:lnTo>
                    <a:pt x="1225239" y="165087"/>
                  </a:lnTo>
                  <a:lnTo>
                    <a:pt x="1223486" y="158744"/>
                  </a:lnTo>
                  <a:lnTo>
                    <a:pt x="1223172" y="151895"/>
                  </a:lnTo>
                  <a:lnTo>
                    <a:pt x="1223763" y="143561"/>
                  </a:lnTo>
                  <a:lnTo>
                    <a:pt x="1221829" y="136731"/>
                  </a:lnTo>
                  <a:lnTo>
                    <a:pt x="1218143" y="128483"/>
                  </a:lnTo>
                  <a:lnTo>
                    <a:pt x="1214295" y="124063"/>
                  </a:lnTo>
                  <a:lnTo>
                    <a:pt x="1208256" y="119215"/>
                  </a:lnTo>
                  <a:lnTo>
                    <a:pt x="1202198" y="118996"/>
                  </a:lnTo>
                  <a:lnTo>
                    <a:pt x="1195111" y="123063"/>
                  </a:lnTo>
                  <a:lnTo>
                    <a:pt x="1193663" y="128407"/>
                  </a:lnTo>
                  <a:lnTo>
                    <a:pt x="1192444" y="135007"/>
                  </a:lnTo>
                  <a:lnTo>
                    <a:pt x="1191254" y="147171"/>
                  </a:lnTo>
                  <a:lnTo>
                    <a:pt x="1189377" y="153572"/>
                  </a:lnTo>
                  <a:lnTo>
                    <a:pt x="1182967" y="156505"/>
                  </a:lnTo>
                  <a:lnTo>
                    <a:pt x="1176518" y="156543"/>
                  </a:lnTo>
                  <a:lnTo>
                    <a:pt x="1163174" y="158944"/>
                  </a:lnTo>
                  <a:close/>
                  <a:moveTo>
                    <a:pt x="965578" y="299161"/>
                  </a:moveTo>
                  <a:lnTo>
                    <a:pt x="967921" y="301895"/>
                  </a:lnTo>
                  <a:lnTo>
                    <a:pt x="978322" y="303552"/>
                  </a:lnTo>
                  <a:lnTo>
                    <a:pt x="999344" y="304324"/>
                  </a:lnTo>
                  <a:lnTo>
                    <a:pt x="1001839" y="300723"/>
                  </a:lnTo>
                  <a:lnTo>
                    <a:pt x="1001639" y="293770"/>
                  </a:lnTo>
                  <a:lnTo>
                    <a:pt x="1002878" y="285226"/>
                  </a:lnTo>
                  <a:lnTo>
                    <a:pt x="1002982" y="265805"/>
                  </a:lnTo>
                  <a:lnTo>
                    <a:pt x="1001811" y="260404"/>
                  </a:lnTo>
                  <a:lnTo>
                    <a:pt x="998220" y="257966"/>
                  </a:lnTo>
                  <a:lnTo>
                    <a:pt x="991876" y="258432"/>
                  </a:lnTo>
                  <a:lnTo>
                    <a:pt x="990486" y="263681"/>
                  </a:lnTo>
                  <a:lnTo>
                    <a:pt x="973626" y="261928"/>
                  </a:lnTo>
                  <a:lnTo>
                    <a:pt x="972693" y="265309"/>
                  </a:lnTo>
                  <a:lnTo>
                    <a:pt x="973293" y="283664"/>
                  </a:lnTo>
                  <a:lnTo>
                    <a:pt x="971426" y="290036"/>
                  </a:lnTo>
                  <a:lnTo>
                    <a:pt x="965578" y="299161"/>
                  </a:lnTo>
                  <a:close/>
                  <a:moveTo>
                    <a:pt x="951443" y="280054"/>
                  </a:moveTo>
                  <a:lnTo>
                    <a:pt x="959053" y="272634"/>
                  </a:lnTo>
                  <a:lnTo>
                    <a:pt x="957853" y="268129"/>
                  </a:lnTo>
                  <a:lnTo>
                    <a:pt x="955672" y="265681"/>
                  </a:lnTo>
                  <a:lnTo>
                    <a:pt x="952652" y="264462"/>
                  </a:lnTo>
                  <a:lnTo>
                    <a:pt x="948680" y="269196"/>
                  </a:lnTo>
                  <a:lnTo>
                    <a:pt x="945689" y="275387"/>
                  </a:lnTo>
                  <a:lnTo>
                    <a:pt x="947528" y="279806"/>
                  </a:lnTo>
                  <a:lnTo>
                    <a:pt x="951443" y="280054"/>
                  </a:lnTo>
                  <a:close/>
                  <a:moveTo>
                    <a:pt x="1055751" y="102518"/>
                  </a:moveTo>
                  <a:lnTo>
                    <a:pt x="1061523" y="100232"/>
                  </a:lnTo>
                  <a:lnTo>
                    <a:pt x="1063171" y="96717"/>
                  </a:lnTo>
                  <a:lnTo>
                    <a:pt x="1060656" y="89430"/>
                  </a:lnTo>
                  <a:lnTo>
                    <a:pt x="1055160" y="83791"/>
                  </a:lnTo>
                  <a:lnTo>
                    <a:pt x="1049960" y="84839"/>
                  </a:lnTo>
                  <a:lnTo>
                    <a:pt x="1043388" y="90449"/>
                  </a:lnTo>
                  <a:lnTo>
                    <a:pt x="1042740" y="94555"/>
                  </a:lnTo>
                  <a:lnTo>
                    <a:pt x="1045654" y="98755"/>
                  </a:lnTo>
                  <a:lnTo>
                    <a:pt x="1055751" y="102518"/>
                  </a:lnTo>
                  <a:close/>
                  <a:moveTo>
                    <a:pt x="1031500" y="137036"/>
                  </a:moveTo>
                  <a:lnTo>
                    <a:pt x="1029157" y="133636"/>
                  </a:lnTo>
                  <a:lnTo>
                    <a:pt x="1027757" y="132912"/>
                  </a:lnTo>
                  <a:lnTo>
                    <a:pt x="1017241" y="147885"/>
                  </a:lnTo>
                  <a:lnTo>
                    <a:pt x="1010669" y="145275"/>
                  </a:lnTo>
                  <a:lnTo>
                    <a:pt x="1005344" y="150371"/>
                  </a:lnTo>
                  <a:lnTo>
                    <a:pt x="1010535" y="167726"/>
                  </a:lnTo>
                  <a:lnTo>
                    <a:pt x="1019747" y="172126"/>
                  </a:lnTo>
                  <a:lnTo>
                    <a:pt x="1024776" y="188195"/>
                  </a:lnTo>
                  <a:lnTo>
                    <a:pt x="1034072" y="192948"/>
                  </a:lnTo>
                  <a:lnTo>
                    <a:pt x="1043597" y="192434"/>
                  </a:lnTo>
                  <a:lnTo>
                    <a:pt x="1049417" y="190529"/>
                  </a:lnTo>
                  <a:lnTo>
                    <a:pt x="1051312" y="181785"/>
                  </a:lnTo>
                  <a:lnTo>
                    <a:pt x="1050560" y="170688"/>
                  </a:lnTo>
                  <a:lnTo>
                    <a:pt x="1048226" y="164602"/>
                  </a:lnTo>
                  <a:lnTo>
                    <a:pt x="1046797" y="154838"/>
                  </a:lnTo>
                  <a:lnTo>
                    <a:pt x="1043073" y="146161"/>
                  </a:lnTo>
                  <a:lnTo>
                    <a:pt x="1040006" y="142704"/>
                  </a:lnTo>
                  <a:lnTo>
                    <a:pt x="1031500" y="137036"/>
                  </a:lnTo>
                  <a:close/>
                  <a:moveTo>
                    <a:pt x="1061342" y="217246"/>
                  </a:moveTo>
                  <a:lnTo>
                    <a:pt x="1060856" y="224619"/>
                  </a:lnTo>
                  <a:lnTo>
                    <a:pt x="1061295" y="232943"/>
                  </a:lnTo>
                  <a:lnTo>
                    <a:pt x="1062418" y="235620"/>
                  </a:lnTo>
                  <a:lnTo>
                    <a:pt x="1070534" y="247526"/>
                  </a:lnTo>
                  <a:lnTo>
                    <a:pt x="1077220" y="245145"/>
                  </a:lnTo>
                  <a:lnTo>
                    <a:pt x="1087336" y="237344"/>
                  </a:lnTo>
                  <a:lnTo>
                    <a:pt x="1099204" y="246983"/>
                  </a:lnTo>
                  <a:lnTo>
                    <a:pt x="1107996" y="249565"/>
                  </a:lnTo>
                  <a:lnTo>
                    <a:pt x="1114244" y="235677"/>
                  </a:lnTo>
                  <a:lnTo>
                    <a:pt x="1122597" y="230772"/>
                  </a:lnTo>
                  <a:lnTo>
                    <a:pt x="1124826" y="222399"/>
                  </a:lnTo>
                  <a:lnTo>
                    <a:pt x="1127179" y="219999"/>
                  </a:lnTo>
                  <a:lnTo>
                    <a:pt x="1135370" y="217399"/>
                  </a:lnTo>
                  <a:lnTo>
                    <a:pt x="1136409" y="206416"/>
                  </a:lnTo>
                  <a:lnTo>
                    <a:pt x="1138475" y="198720"/>
                  </a:lnTo>
                  <a:lnTo>
                    <a:pt x="1139437" y="188033"/>
                  </a:lnTo>
                  <a:lnTo>
                    <a:pt x="1137838" y="181280"/>
                  </a:lnTo>
                  <a:lnTo>
                    <a:pt x="1136094" y="175927"/>
                  </a:lnTo>
                  <a:lnTo>
                    <a:pt x="1129350" y="172669"/>
                  </a:lnTo>
                  <a:lnTo>
                    <a:pt x="1122588" y="171479"/>
                  </a:lnTo>
                  <a:lnTo>
                    <a:pt x="1114987" y="176594"/>
                  </a:lnTo>
                  <a:lnTo>
                    <a:pt x="1101804" y="182661"/>
                  </a:lnTo>
                  <a:lnTo>
                    <a:pt x="1092755" y="186395"/>
                  </a:lnTo>
                  <a:lnTo>
                    <a:pt x="1087317" y="186861"/>
                  </a:lnTo>
                  <a:lnTo>
                    <a:pt x="1086164" y="180775"/>
                  </a:lnTo>
                  <a:lnTo>
                    <a:pt x="1082411" y="178956"/>
                  </a:lnTo>
                  <a:lnTo>
                    <a:pt x="1072286" y="181013"/>
                  </a:lnTo>
                  <a:lnTo>
                    <a:pt x="1068981" y="184337"/>
                  </a:lnTo>
                  <a:lnTo>
                    <a:pt x="1067838" y="189843"/>
                  </a:lnTo>
                  <a:lnTo>
                    <a:pt x="1066390" y="192691"/>
                  </a:lnTo>
                  <a:lnTo>
                    <a:pt x="1063485" y="201654"/>
                  </a:lnTo>
                  <a:lnTo>
                    <a:pt x="1061342" y="217246"/>
                  </a:lnTo>
                  <a:close/>
                  <a:moveTo>
                    <a:pt x="1070181" y="1409938"/>
                  </a:moveTo>
                  <a:lnTo>
                    <a:pt x="1072525" y="1411081"/>
                  </a:lnTo>
                  <a:lnTo>
                    <a:pt x="1074877" y="1411891"/>
                  </a:lnTo>
                  <a:lnTo>
                    <a:pt x="1077735" y="1411786"/>
                  </a:lnTo>
                  <a:lnTo>
                    <a:pt x="1080582" y="1410243"/>
                  </a:lnTo>
                  <a:lnTo>
                    <a:pt x="1085650" y="1412500"/>
                  </a:lnTo>
                  <a:lnTo>
                    <a:pt x="1088631" y="1410376"/>
                  </a:lnTo>
                  <a:lnTo>
                    <a:pt x="1091651" y="1409557"/>
                  </a:lnTo>
                  <a:lnTo>
                    <a:pt x="1092642" y="1404328"/>
                  </a:lnTo>
                  <a:lnTo>
                    <a:pt x="1092736" y="1397213"/>
                  </a:lnTo>
                  <a:lnTo>
                    <a:pt x="1091936" y="1393374"/>
                  </a:lnTo>
                  <a:lnTo>
                    <a:pt x="1090384" y="1391231"/>
                  </a:lnTo>
                  <a:lnTo>
                    <a:pt x="1084497" y="1386507"/>
                  </a:lnTo>
                  <a:lnTo>
                    <a:pt x="1078716" y="1379811"/>
                  </a:lnTo>
                  <a:lnTo>
                    <a:pt x="1070181" y="1372838"/>
                  </a:lnTo>
                  <a:lnTo>
                    <a:pt x="1067314" y="1368733"/>
                  </a:lnTo>
                  <a:lnTo>
                    <a:pt x="1064552" y="1363828"/>
                  </a:lnTo>
                  <a:lnTo>
                    <a:pt x="1061456" y="1359808"/>
                  </a:lnTo>
                  <a:lnTo>
                    <a:pt x="1055532" y="1353798"/>
                  </a:lnTo>
                  <a:lnTo>
                    <a:pt x="1054455" y="1351931"/>
                  </a:lnTo>
                  <a:lnTo>
                    <a:pt x="1053313" y="1351560"/>
                  </a:lnTo>
                  <a:lnTo>
                    <a:pt x="1047674" y="1354131"/>
                  </a:lnTo>
                  <a:lnTo>
                    <a:pt x="1044568" y="1359970"/>
                  </a:lnTo>
                  <a:lnTo>
                    <a:pt x="1042892" y="1360665"/>
                  </a:lnTo>
                  <a:lnTo>
                    <a:pt x="1040330" y="1363256"/>
                  </a:lnTo>
                  <a:lnTo>
                    <a:pt x="1039073" y="1367333"/>
                  </a:lnTo>
                  <a:lnTo>
                    <a:pt x="1041616" y="1376096"/>
                  </a:lnTo>
                  <a:lnTo>
                    <a:pt x="1042616" y="1378182"/>
                  </a:lnTo>
                  <a:lnTo>
                    <a:pt x="1043378" y="1381411"/>
                  </a:lnTo>
                  <a:lnTo>
                    <a:pt x="1044607" y="1384306"/>
                  </a:lnTo>
                  <a:lnTo>
                    <a:pt x="1051893" y="1396651"/>
                  </a:lnTo>
                  <a:lnTo>
                    <a:pt x="1053265" y="1397394"/>
                  </a:lnTo>
                  <a:lnTo>
                    <a:pt x="1055370" y="1395251"/>
                  </a:lnTo>
                  <a:lnTo>
                    <a:pt x="1057027" y="1394384"/>
                  </a:lnTo>
                  <a:lnTo>
                    <a:pt x="1060342" y="1396203"/>
                  </a:lnTo>
                  <a:lnTo>
                    <a:pt x="1063371" y="1396822"/>
                  </a:lnTo>
                  <a:lnTo>
                    <a:pt x="1066609" y="1398699"/>
                  </a:lnTo>
                  <a:lnTo>
                    <a:pt x="1068714" y="1404538"/>
                  </a:lnTo>
                  <a:lnTo>
                    <a:pt x="1068628" y="1408567"/>
                  </a:lnTo>
                  <a:lnTo>
                    <a:pt x="1070181" y="1409938"/>
                  </a:lnTo>
                  <a:close/>
                  <a:moveTo>
                    <a:pt x="1218819" y="778126"/>
                  </a:moveTo>
                  <a:lnTo>
                    <a:pt x="1215494" y="778469"/>
                  </a:lnTo>
                  <a:lnTo>
                    <a:pt x="1212199" y="779888"/>
                  </a:lnTo>
                  <a:lnTo>
                    <a:pt x="1205722" y="786536"/>
                  </a:lnTo>
                  <a:lnTo>
                    <a:pt x="1199188" y="791975"/>
                  </a:lnTo>
                  <a:lnTo>
                    <a:pt x="1174137" y="799748"/>
                  </a:lnTo>
                  <a:lnTo>
                    <a:pt x="1159297" y="807949"/>
                  </a:lnTo>
                  <a:lnTo>
                    <a:pt x="1154239" y="806987"/>
                  </a:lnTo>
                  <a:lnTo>
                    <a:pt x="1145924" y="808634"/>
                  </a:lnTo>
                  <a:lnTo>
                    <a:pt x="1139676" y="807387"/>
                  </a:lnTo>
                  <a:lnTo>
                    <a:pt x="1127646" y="801824"/>
                  </a:lnTo>
                  <a:lnTo>
                    <a:pt x="1121826" y="800986"/>
                  </a:lnTo>
                  <a:lnTo>
                    <a:pt x="1111996" y="802843"/>
                  </a:lnTo>
                  <a:lnTo>
                    <a:pt x="1110806" y="803796"/>
                  </a:lnTo>
                  <a:lnTo>
                    <a:pt x="1107519" y="808358"/>
                  </a:lnTo>
                  <a:lnTo>
                    <a:pt x="1107595" y="815511"/>
                  </a:lnTo>
                  <a:lnTo>
                    <a:pt x="1108053" y="820998"/>
                  </a:lnTo>
                  <a:lnTo>
                    <a:pt x="1106548" y="824398"/>
                  </a:lnTo>
                  <a:lnTo>
                    <a:pt x="1105062" y="826399"/>
                  </a:lnTo>
                  <a:lnTo>
                    <a:pt x="1101290" y="826675"/>
                  </a:lnTo>
                  <a:lnTo>
                    <a:pt x="1099404" y="822760"/>
                  </a:lnTo>
                  <a:lnTo>
                    <a:pt x="1096080" y="822246"/>
                  </a:lnTo>
                  <a:lnTo>
                    <a:pt x="1087336" y="823627"/>
                  </a:lnTo>
                  <a:lnTo>
                    <a:pt x="1083040" y="826922"/>
                  </a:lnTo>
                  <a:lnTo>
                    <a:pt x="1080849" y="836076"/>
                  </a:lnTo>
                  <a:lnTo>
                    <a:pt x="1074048" y="840257"/>
                  </a:lnTo>
                  <a:lnTo>
                    <a:pt x="1062409" y="844525"/>
                  </a:lnTo>
                  <a:lnTo>
                    <a:pt x="1056094" y="848182"/>
                  </a:lnTo>
                  <a:lnTo>
                    <a:pt x="1053008" y="848392"/>
                  </a:lnTo>
                  <a:lnTo>
                    <a:pt x="1049979" y="850249"/>
                  </a:lnTo>
                  <a:lnTo>
                    <a:pt x="1043864" y="858755"/>
                  </a:lnTo>
                  <a:lnTo>
                    <a:pt x="1037606" y="864946"/>
                  </a:lnTo>
                  <a:lnTo>
                    <a:pt x="1027976" y="871080"/>
                  </a:lnTo>
                  <a:lnTo>
                    <a:pt x="1028357" y="875833"/>
                  </a:lnTo>
                  <a:lnTo>
                    <a:pt x="1028919" y="878672"/>
                  </a:lnTo>
                  <a:lnTo>
                    <a:pt x="1020632" y="887863"/>
                  </a:lnTo>
                  <a:lnTo>
                    <a:pt x="1018622" y="893426"/>
                  </a:lnTo>
                  <a:lnTo>
                    <a:pt x="1016565" y="903827"/>
                  </a:lnTo>
                  <a:lnTo>
                    <a:pt x="1015908" y="905427"/>
                  </a:lnTo>
                  <a:lnTo>
                    <a:pt x="1007764" y="902046"/>
                  </a:lnTo>
                  <a:lnTo>
                    <a:pt x="1002030" y="900922"/>
                  </a:lnTo>
                  <a:lnTo>
                    <a:pt x="999411" y="901846"/>
                  </a:lnTo>
                  <a:lnTo>
                    <a:pt x="995534" y="904351"/>
                  </a:lnTo>
                  <a:lnTo>
                    <a:pt x="994600" y="906780"/>
                  </a:lnTo>
                  <a:lnTo>
                    <a:pt x="995134" y="912124"/>
                  </a:lnTo>
                  <a:lnTo>
                    <a:pt x="996391" y="915619"/>
                  </a:lnTo>
                  <a:lnTo>
                    <a:pt x="988219" y="930926"/>
                  </a:lnTo>
                  <a:lnTo>
                    <a:pt x="985942" y="931097"/>
                  </a:lnTo>
                  <a:lnTo>
                    <a:pt x="983370" y="926716"/>
                  </a:lnTo>
                  <a:lnTo>
                    <a:pt x="980684" y="923992"/>
                  </a:lnTo>
                  <a:lnTo>
                    <a:pt x="977312" y="921668"/>
                  </a:lnTo>
                  <a:lnTo>
                    <a:pt x="973931" y="920867"/>
                  </a:lnTo>
                  <a:lnTo>
                    <a:pt x="970864" y="923573"/>
                  </a:lnTo>
                  <a:lnTo>
                    <a:pt x="967902" y="928107"/>
                  </a:lnTo>
                  <a:lnTo>
                    <a:pt x="968197" y="931669"/>
                  </a:lnTo>
                  <a:lnTo>
                    <a:pt x="969311" y="934984"/>
                  </a:lnTo>
                  <a:lnTo>
                    <a:pt x="972921" y="940708"/>
                  </a:lnTo>
                  <a:lnTo>
                    <a:pt x="982066" y="939670"/>
                  </a:lnTo>
                  <a:lnTo>
                    <a:pt x="984428" y="943851"/>
                  </a:lnTo>
                  <a:lnTo>
                    <a:pt x="986304" y="945480"/>
                  </a:lnTo>
                  <a:lnTo>
                    <a:pt x="978798" y="951605"/>
                  </a:lnTo>
                  <a:lnTo>
                    <a:pt x="970664" y="961968"/>
                  </a:lnTo>
                  <a:lnTo>
                    <a:pt x="963882" y="976141"/>
                  </a:lnTo>
                  <a:lnTo>
                    <a:pt x="961806" y="979027"/>
                  </a:lnTo>
                  <a:lnTo>
                    <a:pt x="962558" y="982771"/>
                  </a:lnTo>
                  <a:lnTo>
                    <a:pt x="963930" y="986228"/>
                  </a:lnTo>
                  <a:lnTo>
                    <a:pt x="966340" y="987723"/>
                  </a:lnTo>
                  <a:lnTo>
                    <a:pt x="971569" y="987628"/>
                  </a:lnTo>
                  <a:lnTo>
                    <a:pt x="976646" y="992238"/>
                  </a:lnTo>
                  <a:lnTo>
                    <a:pt x="975074" y="993715"/>
                  </a:lnTo>
                  <a:lnTo>
                    <a:pt x="957376" y="998220"/>
                  </a:lnTo>
                  <a:lnTo>
                    <a:pt x="955367" y="999858"/>
                  </a:lnTo>
                  <a:lnTo>
                    <a:pt x="946852" y="1022871"/>
                  </a:lnTo>
                  <a:lnTo>
                    <a:pt x="944118" y="1028500"/>
                  </a:lnTo>
                  <a:lnTo>
                    <a:pt x="941737" y="1031758"/>
                  </a:lnTo>
                  <a:lnTo>
                    <a:pt x="939127" y="1037768"/>
                  </a:lnTo>
                  <a:lnTo>
                    <a:pt x="936698" y="1044978"/>
                  </a:lnTo>
                  <a:lnTo>
                    <a:pt x="935707" y="1045778"/>
                  </a:lnTo>
                  <a:lnTo>
                    <a:pt x="929850" y="1047293"/>
                  </a:lnTo>
                  <a:lnTo>
                    <a:pt x="924173" y="1052103"/>
                  </a:lnTo>
                  <a:lnTo>
                    <a:pt x="918543" y="1058199"/>
                  </a:lnTo>
                  <a:lnTo>
                    <a:pt x="915552" y="1060285"/>
                  </a:lnTo>
                  <a:lnTo>
                    <a:pt x="913181" y="1063581"/>
                  </a:lnTo>
                  <a:lnTo>
                    <a:pt x="915209" y="1070162"/>
                  </a:lnTo>
                  <a:lnTo>
                    <a:pt x="924992" y="1084860"/>
                  </a:lnTo>
                  <a:lnTo>
                    <a:pt x="923039" y="1090603"/>
                  </a:lnTo>
                  <a:lnTo>
                    <a:pt x="927545" y="1102776"/>
                  </a:lnTo>
                  <a:lnTo>
                    <a:pt x="934650" y="1096461"/>
                  </a:lnTo>
                  <a:lnTo>
                    <a:pt x="940070" y="1093565"/>
                  </a:lnTo>
                  <a:lnTo>
                    <a:pt x="946432" y="1093156"/>
                  </a:lnTo>
                  <a:lnTo>
                    <a:pt x="953748" y="1098937"/>
                  </a:lnTo>
                  <a:lnTo>
                    <a:pt x="960939" y="1102233"/>
                  </a:lnTo>
                  <a:lnTo>
                    <a:pt x="973912" y="1103252"/>
                  </a:lnTo>
                  <a:lnTo>
                    <a:pt x="979094" y="1106214"/>
                  </a:lnTo>
                  <a:lnTo>
                    <a:pt x="984485" y="1107786"/>
                  </a:lnTo>
                  <a:lnTo>
                    <a:pt x="989933" y="1107129"/>
                  </a:lnTo>
                  <a:lnTo>
                    <a:pt x="998753" y="1101338"/>
                  </a:lnTo>
                  <a:lnTo>
                    <a:pt x="1003306" y="1088422"/>
                  </a:lnTo>
                  <a:lnTo>
                    <a:pt x="1012012" y="1078430"/>
                  </a:lnTo>
                  <a:lnTo>
                    <a:pt x="1014222" y="1073887"/>
                  </a:lnTo>
                  <a:lnTo>
                    <a:pt x="1012127" y="1065524"/>
                  </a:lnTo>
                  <a:lnTo>
                    <a:pt x="1007488" y="1058971"/>
                  </a:lnTo>
                  <a:lnTo>
                    <a:pt x="1008088" y="1056723"/>
                  </a:lnTo>
                  <a:lnTo>
                    <a:pt x="1011707" y="1057913"/>
                  </a:lnTo>
                  <a:lnTo>
                    <a:pt x="1015860" y="1062714"/>
                  </a:lnTo>
                  <a:lnTo>
                    <a:pt x="1017298" y="1063419"/>
                  </a:lnTo>
                  <a:lnTo>
                    <a:pt x="1019927" y="1063323"/>
                  </a:lnTo>
                  <a:lnTo>
                    <a:pt x="1022299" y="1059885"/>
                  </a:lnTo>
                  <a:lnTo>
                    <a:pt x="1023032" y="1055532"/>
                  </a:lnTo>
                  <a:lnTo>
                    <a:pt x="1022528" y="1050969"/>
                  </a:lnTo>
                  <a:lnTo>
                    <a:pt x="1020518" y="1043626"/>
                  </a:lnTo>
                  <a:lnTo>
                    <a:pt x="1020232" y="1039759"/>
                  </a:lnTo>
                  <a:lnTo>
                    <a:pt x="1038254" y="1028557"/>
                  </a:lnTo>
                  <a:lnTo>
                    <a:pt x="1042968" y="1018899"/>
                  </a:lnTo>
                  <a:lnTo>
                    <a:pt x="1044235" y="1012803"/>
                  </a:lnTo>
                  <a:lnTo>
                    <a:pt x="1043711" y="1008974"/>
                  </a:lnTo>
                  <a:lnTo>
                    <a:pt x="1041473" y="999668"/>
                  </a:lnTo>
                  <a:lnTo>
                    <a:pt x="1039873" y="995448"/>
                  </a:lnTo>
                  <a:lnTo>
                    <a:pt x="1040749" y="991981"/>
                  </a:lnTo>
                  <a:lnTo>
                    <a:pt x="1051264" y="995601"/>
                  </a:lnTo>
                  <a:lnTo>
                    <a:pt x="1054255" y="993324"/>
                  </a:lnTo>
                  <a:lnTo>
                    <a:pt x="1055875" y="991124"/>
                  </a:lnTo>
                  <a:lnTo>
                    <a:pt x="1057084" y="986685"/>
                  </a:lnTo>
                  <a:lnTo>
                    <a:pt x="1057370" y="980751"/>
                  </a:lnTo>
                  <a:lnTo>
                    <a:pt x="1058037" y="975208"/>
                  </a:lnTo>
                  <a:lnTo>
                    <a:pt x="1059589" y="972455"/>
                  </a:lnTo>
                  <a:lnTo>
                    <a:pt x="1069105" y="980456"/>
                  </a:lnTo>
                  <a:lnTo>
                    <a:pt x="1071191" y="980818"/>
                  </a:lnTo>
                  <a:lnTo>
                    <a:pt x="1073296" y="978113"/>
                  </a:lnTo>
                  <a:lnTo>
                    <a:pt x="1073801" y="975341"/>
                  </a:lnTo>
                  <a:lnTo>
                    <a:pt x="1072810" y="972207"/>
                  </a:lnTo>
                  <a:lnTo>
                    <a:pt x="1073153" y="967092"/>
                  </a:lnTo>
                  <a:lnTo>
                    <a:pt x="1079430" y="967216"/>
                  </a:lnTo>
                  <a:lnTo>
                    <a:pt x="1082040" y="966073"/>
                  </a:lnTo>
                  <a:lnTo>
                    <a:pt x="1085840" y="961930"/>
                  </a:lnTo>
                  <a:lnTo>
                    <a:pt x="1087936" y="957796"/>
                  </a:lnTo>
                  <a:lnTo>
                    <a:pt x="1091641" y="953881"/>
                  </a:lnTo>
                  <a:lnTo>
                    <a:pt x="1093308" y="950881"/>
                  </a:lnTo>
                  <a:lnTo>
                    <a:pt x="1092060" y="946614"/>
                  </a:lnTo>
                  <a:lnTo>
                    <a:pt x="1086345" y="944080"/>
                  </a:lnTo>
                  <a:lnTo>
                    <a:pt x="1087307" y="940289"/>
                  </a:lnTo>
                  <a:lnTo>
                    <a:pt x="1092622" y="935412"/>
                  </a:lnTo>
                  <a:lnTo>
                    <a:pt x="1094175" y="934945"/>
                  </a:lnTo>
                  <a:lnTo>
                    <a:pt x="1097423" y="935384"/>
                  </a:lnTo>
                  <a:lnTo>
                    <a:pt x="1099137" y="933983"/>
                  </a:lnTo>
                  <a:lnTo>
                    <a:pt x="1102080" y="929602"/>
                  </a:lnTo>
                  <a:lnTo>
                    <a:pt x="1104929" y="924096"/>
                  </a:lnTo>
                  <a:lnTo>
                    <a:pt x="1110586" y="917943"/>
                  </a:lnTo>
                  <a:lnTo>
                    <a:pt x="1113301" y="911809"/>
                  </a:lnTo>
                  <a:lnTo>
                    <a:pt x="1116168" y="908247"/>
                  </a:lnTo>
                  <a:lnTo>
                    <a:pt x="1119654" y="908666"/>
                  </a:lnTo>
                  <a:lnTo>
                    <a:pt x="1123121" y="907742"/>
                  </a:lnTo>
                  <a:lnTo>
                    <a:pt x="1135151" y="896303"/>
                  </a:lnTo>
                  <a:lnTo>
                    <a:pt x="1161345" y="880510"/>
                  </a:lnTo>
                  <a:lnTo>
                    <a:pt x="1168584" y="877576"/>
                  </a:lnTo>
                  <a:lnTo>
                    <a:pt x="1177747" y="870499"/>
                  </a:lnTo>
                  <a:lnTo>
                    <a:pt x="1180948" y="870090"/>
                  </a:lnTo>
                  <a:lnTo>
                    <a:pt x="1193863" y="864994"/>
                  </a:lnTo>
                  <a:lnTo>
                    <a:pt x="1206751" y="857555"/>
                  </a:lnTo>
                  <a:lnTo>
                    <a:pt x="1218962" y="851973"/>
                  </a:lnTo>
                  <a:lnTo>
                    <a:pt x="1230135" y="844839"/>
                  </a:lnTo>
                  <a:lnTo>
                    <a:pt x="1247861" y="836133"/>
                  </a:lnTo>
                  <a:lnTo>
                    <a:pt x="1257881" y="829132"/>
                  </a:lnTo>
                  <a:lnTo>
                    <a:pt x="1264186" y="826332"/>
                  </a:lnTo>
                  <a:lnTo>
                    <a:pt x="1270435" y="822341"/>
                  </a:lnTo>
                  <a:lnTo>
                    <a:pt x="1276798" y="816416"/>
                  </a:lnTo>
                  <a:lnTo>
                    <a:pt x="1287494" y="807872"/>
                  </a:lnTo>
                  <a:lnTo>
                    <a:pt x="1298191" y="802548"/>
                  </a:lnTo>
                  <a:lnTo>
                    <a:pt x="1299715" y="799319"/>
                  </a:lnTo>
                  <a:lnTo>
                    <a:pt x="1308697" y="783888"/>
                  </a:lnTo>
                  <a:lnTo>
                    <a:pt x="1317822" y="769734"/>
                  </a:lnTo>
                  <a:lnTo>
                    <a:pt x="1316707" y="765400"/>
                  </a:lnTo>
                  <a:lnTo>
                    <a:pt x="1317574" y="759714"/>
                  </a:lnTo>
                  <a:lnTo>
                    <a:pt x="1318946" y="754151"/>
                  </a:lnTo>
                  <a:lnTo>
                    <a:pt x="1318146" y="747998"/>
                  </a:lnTo>
                  <a:lnTo>
                    <a:pt x="1317127" y="744607"/>
                  </a:lnTo>
                  <a:lnTo>
                    <a:pt x="1312469" y="735101"/>
                  </a:lnTo>
                  <a:lnTo>
                    <a:pt x="1306763" y="727672"/>
                  </a:lnTo>
                  <a:lnTo>
                    <a:pt x="1294238" y="720928"/>
                  </a:lnTo>
                  <a:lnTo>
                    <a:pt x="1284475" y="718442"/>
                  </a:lnTo>
                  <a:lnTo>
                    <a:pt x="1281350" y="718890"/>
                  </a:lnTo>
                  <a:lnTo>
                    <a:pt x="1274102" y="724110"/>
                  </a:lnTo>
                  <a:lnTo>
                    <a:pt x="1262472" y="728834"/>
                  </a:lnTo>
                  <a:lnTo>
                    <a:pt x="1249546" y="740931"/>
                  </a:lnTo>
                  <a:lnTo>
                    <a:pt x="1242003" y="749684"/>
                  </a:lnTo>
                  <a:lnTo>
                    <a:pt x="1239222" y="756447"/>
                  </a:lnTo>
                  <a:lnTo>
                    <a:pt x="1236650" y="765086"/>
                  </a:lnTo>
                  <a:lnTo>
                    <a:pt x="1233764" y="769010"/>
                  </a:lnTo>
                  <a:lnTo>
                    <a:pt x="1230611" y="769087"/>
                  </a:lnTo>
                  <a:lnTo>
                    <a:pt x="1227706" y="770325"/>
                  </a:lnTo>
                  <a:lnTo>
                    <a:pt x="1221857" y="776059"/>
                  </a:lnTo>
                  <a:lnTo>
                    <a:pt x="1218819" y="778126"/>
                  </a:lnTo>
                  <a:close/>
                  <a:moveTo>
                    <a:pt x="1001696" y="237411"/>
                  </a:moveTo>
                  <a:lnTo>
                    <a:pt x="999982" y="241554"/>
                  </a:lnTo>
                  <a:lnTo>
                    <a:pt x="1001916" y="245278"/>
                  </a:lnTo>
                  <a:lnTo>
                    <a:pt x="1004659" y="253146"/>
                  </a:lnTo>
                  <a:lnTo>
                    <a:pt x="1005344" y="257585"/>
                  </a:lnTo>
                  <a:lnTo>
                    <a:pt x="1005401" y="263995"/>
                  </a:lnTo>
                  <a:lnTo>
                    <a:pt x="1007202" y="285217"/>
                  </a:lnTo>
                  <a:lnTo>
                    <a:pt x="1008564" y="290827"/>
                  </a:lnTo>
                  <a:lnTo>
                    <a:pt x="1010174" y="293789"/>
                  </a:lnTo>
                  <a:lnTo>
                    <a:pt x="1021080" y="299256"/>
                  </a:lnTo>
                  <a:lnTo>
                    <a:pt x="1025252" y="296275"/>
                  </a:lnTo>
                  <a:lnTo>
                    <a:pt x="1030776" y="284807"/>
                  </a:lnTo>
                  <a:lnTo>
                    <a:pt x="1033253" y="283978"/>
                  </a:lnTo>
                  <a:lnTo>
                    <a:pt x="1034053" y="276692"/>
                  </a:lnTo>
                  <a:lnTo>
                    <a:pt x="1034006" y="268834"/>
                  </a:lnTo>
                  <a:lnTo>
                    <a:pt x="1037053" y="265500"/>
                  </a:lnTo>
                  <a:lnTo>
                    <a:pt x="1059970" y="261604"/>
                  </a:lnTo>
                  <a:lnTo>
                    <a:pt x="1056237" y="254384"/>
                  </a:lnTo>
                  <a:lnTo>
                    <a:pt x="1052389" y="249984"/>
                  </a:lnTo>
                  <a:lnTo>
                    <a:pt x="1039253" y="242116"/>
                  </a:lnTo>
                  <a:lnTo>
                    <a:pt x="1013641" y="240402"/>
                  </a:lnTo>
                  <a:lnTo>
                    <a:pt x="1001696" y="237411"/>
                  </a:lnTo>
                  <a:close/>
                  <a:moveTo>
                    <a:pt x="1101985" y="165249"/>
                  </a:moveTo>
                  <a:lnTo>
                    <a:pt x="1110377" y="161735"/>
                  </a:lnTo>
                  <a:lnTo>
                    <a:pt x="1119235" y="151400"/>
                  </a:lnTo>
                  <a:lnTo>
                    <a:pt x="1121797" y="144666"/>
                  </a:lnTo>
                  <a:lnTo>
                    <a:pt x="1118845" y="135417"/>
                  </a:lnTo>
                  <a:lnTo>
                    <a:pt x="1095575" y="138227"/>
                  </a:lnTo>
                  <a:lnTo>
                    <a:pt x="1083840" y="150428"/>
                  </a:lnTo>
                  <a:lnTo>
                    <a:pt x="1081992" y="153410"/>
                  </a:lnTo>
                  <a:lnTo>
                    <a:pt x="1081449" y="155896"/>
                  </a:lnTo>
                  <a:lnTo>
                    <a:pt x="1088479" y="160858"/>
                  </a:lnTo>
                  <a:lnTo>
                    <a:pt x="1101985" y="165249"/>
                  </a:lnTo>
                  <a:close/>
                  <a:moveTo>
                    <a:pt x="1147553" y="38595"/>
                  </a:moveTo>
                  <a:lnTo>
                    <a:pt x="1148667" y="41158"/>
                  </a:lnTo>
                  <a:lnTo>
                    <a:pt x="1157002" y="45596"/>
                  </a:lnTo>
                  <a:lnTo>
                    <a:pt x="1174204" y="47844"/>
                  </a:lnTo>
                  <a:lnTo>
                    <a:pt x="1177481" y="45510"/>
                  </a:lnTo>
                  <a:lnTo>
                    <a:pt x="1180995" y="38071"/>
                  </a:lnTo>
                  <a:lnTo>
                    <a:pt x="1180595" y="35433"/>
                  </a:lnTo>
                  <a:lnTo>
                    <a:pt x="1179052" y="31166"/>
                  </a:lnTo>
                  <a:lnTo>
                    <a:pt x="1154601" y="25308"/>
                  </a:lnTo>
                  <a:lnTo>
                    <a:pt x="1140943" y="27603"/>
                  </a:lnTo>
                  <a:lnTo>
                    <a:pt x="1136189" y="32633"/>
                  </a:lnTo>
                  <a:lnTo>
                    <a:pt x="1147115" y="36357"/>
                  </a:lnTo>
                  <a:lnTo>
                    <a:pt x="1147553" y="38595"/>
                  </a:lnTo>
                  <a:close/>
                  <a:moveTo>
                    <a:pt x="1050998" y="317725"/>
                  </a:moveTo>
                  <a:lnTo>
                    <a:pt x="1055846" y="320869"/>
                  </a:lnTo>
                  <a:lnTo>
                    <a:pt x="1057675" y="323298"/>
                  </a:lnTo>
                  <a:lnTo>
                    <a:pt x="1058570" y="325650"/>
                  </a:lnTo>
                  <a:lnTo>
                    <a:pt x="1061990" y="327165"/>
                  </a:lnTo>
                  <a:lnTo>
                    <a:pt x="1071572" y="322155"/>
                  </a:lnTo>
                  <a:lnTo>
                    <a:pt x="1077506" y="316249"/>
                  </a:lnTo>
                  <a:lnTo>
                    <a:pt x="1074582" y="302590"/>
                  </a:lnTo>
                  <a:lnTo>
                    <a:pt x="1067705" y="296971"/>
                  </a:lnTo>
                  <a:lnTo>
                    <a:pt x="1053189" y="307048"/>
                  </a:lnTo>
                  <a:lnTo>
                    <a:pt x="1051712" y="308839"/>
                  </a:lnTo>
                  <a:lnTo>
                    <a:pt x="1050998" y="317725"/>
                  </a:lnTo>
                  <a:close/>
                  <a:moveTo>
                    <a:pt x="83048" y="2294211"/>
                  </a:moveTo>
                  <a:lnTo>
                    <a:pt x="86296" y="2284695"/>
                  </a:lnTo>
                  <a:lnTo>
                    <a:pt x="86125" y="2283171"/>
                  </a:lnTo>
                  <a:lnTo>
                    <a:pt x="83763" y="2280504"/>
                  </a:lnTo>
                  <a:lnTo>
                    <a:pt x="80848" y="2278561"/>
                  </a:lnTo>
                  <a:lnTo>
                    <a:pt x="79238" y="2274446"/>
                  </a:lnTo>
                  <a:lnTo>
                    <a:pt x="73333" y="2274208"/>
                  </a:lnTo>
                  <a:lnTo>
                    <a:pt x="67761" y="2274437"/>
                  </a:lnTo>
                  <a:lnTo>
                    <a:pt x="66008" y="2274237"/>
                  </a:lnTo>
                  <a:lnTo>
                    <a:pt x="60703" y="2272513"/>
                  </a:lnTo>
                  <a:lnTo>
                    <a:pt x="55588" y="2269731"/>
                  </a:lnTo>
                  <a:lnTo>
                    <a:pt x="52168" y="2268103"/>
                  </a:lnTo>
                  <a:lnTo>
                    <a:pt x="49292" y="2266274"/>
                  </a:lnTo>
                  <a:lnTo>
                    <a:pt x="47739" y="2264350"/>
                  </a:lnTo>
                  <a:lnTo>
                    <a:pt x="45291" y="2264864"/>
                  </a:lnTo>
                  <a:lnTo>
                    <a:pt x="43634" y="2264883"/>
                  </a:lnTo>
                  <a:lnTo>
                    <a:pt x="43291" y="2272189"/>
                  </a:lnTo>
                  <a:lnTo>
                    <a:pt x="42386" y="2280218"/>
                  </a:lnTo>
                  <a:lnTo>
                    <a:pt x="37223" y="2281723"/>
                  </a:lnTo>
                  <a:lnTo>
                    <a:pt x="34328" y="2281409"/>
                  </a:lnTo>
                  <a:lnTo>
                    <a:pt x="31299" y="2279666"/>
                  </a:lnTo>
                  <a:lnTo>
                    <a:pt x="28717" y="2279266"/>
                  </a:lnTo>
                  <a:lnTo>
                    <a:pt x="26498" y="2278028"/>
                  </a:lnTo>
                  <a:lnTo>
                    <a:pt x="33575" y="2268655"/>
                  </a:lnTo>
                  <a:lnTo>
                    <a:pt x="36204" y="2264197"/>
                  </a:lnTo>
                  <a:lnTo>
                    <a:pt x="34652" y="2263836"/>
                  </a:lnTo>
                  <a:lnTo>
                    <a:pt x="33204" y="2266388"/>
                  </a:lnTo>
                  <a:lnTo>
                    <a:pt x="28747" y="2272437"/>
                  </a:lnTo>
                  <a:lnTo>
                    <a:pt x="24508" y="2277447"/>
                  </a:lnTo>
                  <a:lnTo>
                    <a:pt x="21203" y="2279476"/>
                  </a:lnTo>
                  <a:lnTo>
                    <a:pt x="13468" y="2279237"/>
                  </a:lnTo>
                  <a:lnTo>
                    <a:pt x="9906" y="2280876"/>
                  </a:lnTo>
                  <a:lnTo>
                    <a:pt x="9334" y="2285076"/>
                  </a:lnTo>
                  <a:lnTo>
                    <a:pt x="9087" y="2288800"/>
                  </a:lnTo>
                  <a:lnTo>
                    <a:pt x="6810" y="2294163"/>
                  </a:lnTo>
                  <a:lnTo>
                    <a:pt x="4124" y="2298259"/>
                  </a:lnTo>
                  <a:lnTo>
                    <a:pt x="0" y="2302202"/>
                  </a:lnTo>
                  <a:lnTo>
                    <a:pt x="1067" y="2302755"/>
                  </a:lnTo>
                  <a:lnTo>
                    <a:pt x="8563" y="2303355"/>
                  </a:lnTo>
                  <a:lnTo>
                    <a:pt x="16145" y="2303955"/>
                  </a:lnTo>
                  <a:lnTo>
                    <a:pt x="28347" y="2304603"/>
                  </a:lnTo>
                  <a:lnTo>
                    <a:pt x="41062" y="2305279"/>
                  </a:lnTo>
                  <a:lnTo>
                    <a:pt x="54254" y="2305984"/>
                  </a:lnTo>
                  <a:lnTo>
                    <a:pt x="68542" y="2306745"/>
                  </a:lnTo>
                  <a:lnTo>
                    <a:pt x="83601" y="2307193"/>
                  </a:lnTo>
                  <a:lnTo>
                    <a:pt x="84524" y="2306888"/>
                  </a:lnTo>
                  <a:lnTo>
                    <a:pt x="83401" y="2304660"/>
                  </a:lnTo>
                  <a:lnTo>
                    <a:pt x="82210" y="2300650"/>
                  </a:lnTo>
                  <a:lnTo>
                    <a:pt x="82334" y="2297440"/>
                  </a:lnTo>
                  <a:lnTo>
                    <a:pt x="83048" y="2294211"/>
                  </a:lnTo>
                  <a:close/>
                  <a:moveTo>
                    <a:pt x="898255" y="1295105"/>
                  </a:moveTo>
                  <a:lnTo>
                    <a:pt x="897912" y="1290504"/>
                  </a:lnTo>
                  <a:lnTo>
                    <a:pt x="896541" y="1288294"/>
                  </a:lnTo>
                  <a:lnTo>
                    <a:pt x="894750" y="1288628"/>
                  </a:lnTo>
                  <a:lnTo>
                    <a:pt x="892607" y="1284189"/>
                  </a:lnTo>
                  <a:lnTo>
                    <a:pt x="890178" y="1278036"/>
                  </a:lnTo>
                  <a:lnTo>
                    <a:pt x="886796" y="1275121"/>
                  </a:lnTo>
                  <a:lnTo>
                    <a:pt x="885606" y="1274798"/>
                  </a:lnTo>
                  <a:lnTo>
                    <a:pt x="885291" y="1275959"/>
                  </a:lnTo>
                  <a:lnTo>
                    <a:pt x="885539" y="1278855"/>
                  </a:lnTo>
                  <a:lnTo>
                    <a:pt x="882539" y="1276493"/>
                  </a:lnTo>
                  <a:lnTo>
                    <a:pt x="879738" y="1276350"/>
                  </a:lnTo>
                  <a:lnTo>
                    <a:pt x="873966" y="1278712"/>
                  </a:lnTo>
                  <a:lnTo>
                    <a:pt x="872452" y="1281370"/>
                  </a:lnTo>
                  <a:lnTo>
                    <a:pt x="872709" y="1284722"/>
                  </a:lnTo>
                  <a:lnTo>
                    <a:pt x="873776" y="1285932"/>
                  </a:lnTo>
                  <a:lnTo>
                    <a:pt x="877414" y="1288514"/>
                  </a:lnTo>
                  <a:lnTo>
                    <a:pt x="880653" y="1287580"/>
                  </a:lnTo>
                  <a:lnTo>
                    <a:pt x="885777" y="1293371"/>
                  </a:lnTo>
                  <a:lnTo>
                    <a:pt x="887139" y="1298801"/>
                  </a:lnTo>
                  <a:lnTo>
                    <a:pt x="888378" y="1301201"/>
                  </a:lnTo>
                  <a:lnTo>
                    <a:pt x="891426" y="1303858"/>
                  </a:lnTo>
                  <a:lnTo>
                    <a:pt x="892893" y="1307306"/>
                  </a:lnTo>
                  <a:lnTo>
                    <a:pt x="893378" y="1310831"/>
                  </a:lnTo>
                  <a:lnTo>
                    <a:pt x="896007" y="1309735"/>
                  </a:lnTo>
                  <a:lnTo>
                    <a:pt x="895598" y="1308316"/>
                  </a:lnTo>
                  <a:lnTo>
                    <a:pt x="894055" y="1305716"/>
                  </a:lnTo>
                  <a:lnTo>
                    <a:pt x="894683" y="1302915"/>
                  </a:lnTo>
                  <a:lnTo>
                    <a:pt x="898255" y="1295105"/>
                  </a:lnTo>
                  <a:close/>
                  <a:moveTo>
                    <a:pt x="2084651" y="289246"/>
                  </a:moveTo>
                  <a:lnTo>
                    <a:pt x="2072173" y="291627"/>
                  </a:lnTo>
                  <a:lnTo>
                    <a:pt x="2053352" y="299209"/>
                  </a:lnTo>
                  <a:lnTo>
                    <a:pt x="2049627" y="298323"/>
                  </a:lnTo>
                  <a:lnTo>
                    <a:pt x="2046561" y="300380"/>
                  </a:lnTo>
                  <a:lnTo>
                    <a:pt x="2038426" y="298333"/>
                  </a:lnTo>
                  <a:lnTo>
                    <a:pt x="2028787" y="299018"/>
                  </a:lnTo>
                  <a:lnTo>
                    <a:pt x="2025929" y="304114"/>
                  </a:lnTo>
                  <a:lnTo>
                    <a:pt x="2024529" y="308858"/>
                  </a:lnTo>
                  <a:lnTo>
                    <a:pt x="2023014" y="310648"/>
                  </a:lnTo>
                  <a:lnTo>
                    <a:pt x="2015157" y="300380"/>
                  </a:lnTo>
                  <a:lnTo>
                    <a:pt x="2014071" y="301562"/>
                  </a:lnTo>
                  <a:lnTo>
                    <a:pt x="2010556" y="309991"/>
                  </a:lnTo>
                  <a:lnTo>
                    <a:pt x="2007994" y="313630"/>
                  </a:lnTo>
                  <a:lnTo>
                    <a:pt x="1998050" y="324269"/>
                  </a:lnTo>
                  <a:lnTo>
                    <a:pt x="1995630" y="341338"/>
                  </a:lnTo>
                  <a:lnTo>
                    <a:pt x="1989782" y="352454"/>
                  </a:lnTo>
                  <a:lnTo>
                    <a:pt x="1984677" y="360597"/>
                  </a:lnTo>
                  <a:lnTo>
                    <a:pt x="1972856" y="371037"/>
                  </a:lnTo>
                  <a:lnTo>
                    <a:pt x="1963921" y="391144"/>
                  </a:lnTo>
                  <a:lnTo>
                    <a:pt x="1969303" y="396545"/>
                  </a:lnTo>
                  <a:lnTo>
                    <a:pt x="1974818" y="395907"/>
                  </a:lnTo>
                  <a:lnTo>
                    <a:pt x="1982305" y="397554"/>
                  </a:lnTo>
                  <a:lnTo>
                    <a:pt x="1994602" y="404698"/>
                  </a:lnTo>
                  <a:lnTo>
                    <a:pt x="1997145" y="418414"/>
                  </a:lnTo>
                  <a:lnTo>
                    <a:pt x="2001650" y="431168"/>
                  </a:lnTo>
                  <a:lnTo>
                    <a:pt x="2005326" y="434912"/>
                  </a:lnTo>
                  <a:lnTo>
                    <a:pt x="2005650" y="442236"/>
                  </a:lnTo>
                  <a:lnTo>
                    <a:pt x="2006203" y="444132"/>
                  </a:lnTo>
                  <a:lnTo>
                    <a:pt x="2009917" y="449904"/>
                  </a:lnTo>
                  <a:lnTo>
                    <a:pt x="2016052" y="454685"/>
                  </a:lnTo>
                  <a:lnTo>
                    <a:pt x="2019062" y="455114"/>
                  </a:lnTo>
                  <a:lnTo>
                    <a:pt x="2027187" y="448104"/>
                  </a:lnTo>
                  <a:lnTo>
                    <a:pt x="2029710" y="448275"/>
                  </a:lnTo>
                  <a:lnTo>
                    <a:pt x="2034292" y="460400"/>
                  </a:lnTo>
                  <a:lnTo>
                    <a:pt x="2036797" y="461877"/>
                  </a:lnTo>
                  <a:lnTo>
                    <a:pt x="2051523" y="459858"/>
                  </a:lnTo>
                  <a:lnTo>
                    <a:pt x="2053733" y="461648"/>
                  </a:lnTo>
                  <a:lnTo>
                    <a:pt x="2063839" y="464182"/>
                  </a:lnTo>
                  <a:lnTo>
                    <a:pt x="2065534" y="467135"/>
                  </a:lnTo>
                  <a:lnTo>
                    <a:pt x="2067182" y="471307"/>
                  </a:lnTo>
                  <a:lnTo>
                    <a:pt x="2075612" y="480460"/>
                  </a:lnTo>
                  <a:lnTo>
                    <a:pt x="2083832" y="486185"/>
                  </a:lnTo>
                  <a:lnTo>
                    <a:pt x="2087385" y="486080"/>
                  </a:lnTo>
                  <a:lnTo>
                    <a:pt x="2093166" y="488442"/>
                  </a:lnTo>
                  <a:lnTo>
                    <a:pt x="2097158" y="486966"/>
                  </a:lnTo>
                  <a:lnTo>
                    <a:pt x="2103263" y="490538"/>
                  </a:lnTo>
                  <a:lnTo>
                    <a:pt x="2106692" y="491528"/>
                  </a:lnTo>
                  <a:lnTo>
                    <a:pt x="2117607" y="487337"/>
                  </a:lnTo>
                  <a:lnTo>
                    <a:pt x="2134181" y="485137"/>
                  </a:lnTo>
                  <a:lnTo>
                    <a:pt x="2136886" y="482575"/>
                  </a:lnTo>
                  <a:lnTo>
                    <a:pt x="2147278" y="467487"/>
                  </a:lnTo>
                  <a:lnTo>
                    <a:pt x="2146478" y="461191"/>
                  </a:lnTo>
                  <a:lnTo>
                    <a:pt x="2144211" y="448599"/>
                  </a:lnTo>
                  <a:lnTo>
                    <a:pt x="2142506" y="446932"/>
                  </a:lnTo>
                  <a:lnTo>
                    <a:pt x="2136258" y="443751"/>
                  </a:lnTo>
                  <a:lnTo>
                    <a:pt x="2130914" y="429940"/>
                  </a:lnTo>
                  <a:lnTo>
                    <a:pt x="2123551" y="420491"/>
                  </a:lnTo>
                  <a:lnTo>
                    <a:pt x="2125227" y="418710"/>
                  </a:lnTo>
                  <a:lnTo>
                    <a:pt x="2126904" y="418576"/>
                  </a:lnTo>
                  <a:lnTo>
                    <a:pt x="2132800" y="423120"/>
                  </a:lnTo>
                  <a:lnTo>
                    <a:pt x="2136801" y="422862"/>
                  </a:lnTo>
                  <a:lnTo>
                    <a:pt x="2140629" y="416128"/>
                  </a:lnTo>
                  <a:lnTo>
                    <a:pt x="2141725" y="407194"/>
                  </a:lnTo>
                  <a:lnTo>
                    <a:pt x="2141315" y="395783"/>
                  </a:lnTo>
                  <a:lnTo>
                    <a:pt x="2141706" y="391630"/>
                  </a:lnTo>
                  <a:lnTo>
                    <a:pt x="2142448" y="388201"/>
                  </a:lnTo>
                  <a:lnTo>
                    <a:pt x="2143049" y="380467"/>
                  </a:lnTo>
                  <a:lnTo>
                    <a:pt x="2143325" y="371513"/>
                  </a:lnTo>
                  <a:lnTo>
                    <a:pt x="2143963" y="367827"/>
                  </a:lnTo>
                  <a:lnTo>
                    <a:pt x="2144868" y="365465"/>
                  </a:lnTo>
                  <a:lnTo>
                    <a:pt x="2146916" y="355092"/>
                  </a:lnTo>
                  <a:lnTo>
                    <a:pt x="2150802" y="349263"/>
                  </a:lnTo>
                  <a:lnTo>
                    <a:pt x="2147735" y="338404"/>
                  </a:lnTo>
                  <a:lnTo>
                    <a:pt x="2144316" y="330927"/>
                  </a:lnTo>
                  <a:lnTo>
                    <a:pt x="2141858" y="327603"/>
                  </a:lnTo>
                  <a:lnTo>
                    <a:pt x="2136772" y="324336"/>
                  </a:lnTo>
                  <a:lnTo>
                    <a:pt x="2135076" y="319916"/>
                  </a:lnTo>
                  <a:lnTo>
                    <a:pt x="2132343" y="317421"/>
                  </a:lnTo>
                  <a:lnTo>
                    <a:pt x="2130314" y="312811"/>
                  </a:lnTo>
                  <a:lnTo>
                    <a:pt x="2118855" y="308324"/>
                  </a:lnTo>
                  <a:lnTo>
                    <a:pt x="2111645" y="307267"/>
                  </a:lnTo>
                  <a:lnTo>
                    <a:pt x="2109911" y="308600"/>
                  </a:lnTo>
                  <a:lnTo>
                    <a:pt x="2108311" y="313925"/>
                  </a:lnTo>
                  <a:lnTo>
                    <a:pt x="2109035" y="322526"/>
                  </a:lnTo>
                  <a:lnTo>
                    <a:pt x="2105139" y="333032"/>
                  </a:lnTo>
                  <a:lnTo>
                    <a:pt x="2102996" y="334585"/>
                  </a:lnTo>
                  <a:lnTo>
                    <a:pt x="2097415" y="330479"/>
                  </a:lnTo>
                  <a:lnTo>
                    <a:pt x="2092242" y="337842"/>
                  </a:lnTo>
                  <a:lnTo>
                    <a:pt x="2088328" y="348615"/>
                  </a:lnTo>
                  <a:lnTo>
                    <a:pt x="2086384" y="351739"/>
                  </a:lnTo>
                  <a:lnTo>
                    <a:pt x="2084765" y="349587"/>
                  </a:lnTo>
                  <a:lnTo>
                    <a:pt x="2085727" y="338176"/>
                  </a:lnTo>
                  <a:lnTo>
                    <a:pt x="2089280" y="331270"/>
                  </a:lnTo>
                  <a:lnTo>
                    <a:pt x="2090566" y="322031"/>
                  </a:lnTo>
                  <a:lnTo>
                    <a:pt x="2093204" y="314744"/>
                  </a:lnTo>
                  <a:lnTo>
                    <a:pt x="2096176" y="311791"/>
                  </a:lnTo>
                  <a:lnTo>
                    <a:pt x="2093128" y="300628"/>
                  </a:lnTo>
                  <a:lnTo>
                    <a:pt x="2087003" y="290770"/>
                  </a:lnTo>
                  <a:lnTo>
                    <a:pt x="2084651" y="289246"/>
                  </a:lnTo>
                  <a:close/>
                  <a:moveTo>
                    <a:pt x="2057991" y="809682"/>
                  </a:moveTo>
                  <a:lnTo>
                    <a:pt x="2058638" y="804901"/>
                  </a:lnTo>
                  <a:lnTo>
                    <a:pt x="2056457" y="803291"/>
                  </a:lnTo>
                  <a:lnTo>
                    <a:pt x="2049466" y="800224"/>
                  </a:lnTo>
                  <a:lnTo>
                    <a:pt x="2046265" y="803996"/>
                  </a:lnTo>
                  <a:lnTo>
                    <a:pt x="2036521" y="801519"/>
                  </a:lnTo>
                  <a:lnTo>
                    <a:pt x="2031396" y="806501"/>
                  </a:lnTo>
                  <a:lnTo>
                    <a:pt x="2025653" y="802062"/>
                  </a:lnTo>
                  <a:lnTo>
                    <a:pt x="2024110" y="805148"/>
                  </a:lnTo>
                  <a:lnTo>
                    <a:pt x="2023824" y="810416"/>
                  </a:lnTo>
                  <a:lnTo>
                    <a:pt x="2033645" y="812778"/>
                  </a:lnTo>
                  <a:lnTo>
                    <a:pt x="2038074" y="816521"/>
                  </a:lnTo>
                  <a:lnTo>
                    <a:pt x="2045142" y="817055"/>
                  </a:lnTo>
                  <a:lnTo>
                    <a:pt x="2050266" y="820817"/>
                  </a:lnTo>
                  <a:lnTo>
                    <a:pt x="2051675" y="814597"/>
                  </a:lnTo>
                  <a:lnTo>
                    <a:pt x="2051599" y="810711"/>
                  </a:lnTo>
                  <a:lnTo>
                    <a:pt x="2055238" y="808292"/>
                  </a:lnTo>
                  <a:lnTo>
                    <a:pt x="2057991" y="809682"/>
                  </a:lnTo>
                  <a:close/>
                  <a:moveTo>
                    <a:pt x="2065696" y="794576"/>
                  </a:moveTo>
                  <a:lnTo>
                    <a:pt x="2064562" y="795757"/>
                  </a:lnTo>
                  <a:lnTo>
                    <a:pt x="2064496" y="798100"/>
                  </a:lnTo>
                  <a:lnTo>
                    <a:pt x="2062020" y="805577"/>
                  </a:lnTo>
                  <a:lnTo>
                    <a:pt x="2061991" y="811301"/>
                  </a:lnTo>
                  <a:lnTo>
                    <a:pt x="2062391" y="812549"/>
                  </a:lnTo>
                  <a:lnTo>
                    <a:pt x="2063553" y="813368"/>
                  </a:lnTo>
                  <a:lnTo>
                    <a:pt x="2065048" y="812168"/>
                  </a:lnTo>
                  <a:lnTo>
                    <a:pt x="2068268" y="807977"/>
                  </a:lnTo>
                  <a:lnTo>
                    <a:pt x="2070382" y="800538"/>
                  </a:lnTo>
                  <a:lnTo>
                    <a:pt x="2070173" y="799090"/>
                  </a:lnTo>
                  <a:lnTo>
                    <a:pt x="2068706" y="795919"/>
                  </a:lnTo>
                  <a:lnTo>
                    <a:pt x="2065696" y="794576"/>
                  </a:lnTo>
                  <a:close/>
                  <a:moveTo>
                    <a:pt x="2147621" y="365131"/>
                  </a:moveTo>
                  <a:lnTo>
                    <a:pt x="2146897" y="375504"/>
                  </a:lnTo>
                  <a:lnTo>
                    <a:pt x="2152793" y="373637"/>
                  </a:lnTo>
                  <a:lnTo>
                    <a:pt x="2157193" y="365303"/>
                  </a:lnTo>
                  <a:lnTo>
                    <a:pt x="2152945" y="363303"/>
                  </a:lnTo>
                  <a:lnTo>
                    <a:pt x="2150993" y="360721"/>
                  </a:lnTo>
                  <a:lnTo>
                    <a:pt x="2147992" y="362322"/>
                  </a:lnTo>
                  <a:lnTo>
                    <a:pt x="2147621" y="365131"/>
                  </a:lnTo>
                  <a:close/>
                  <a:moveTo>
                    <a:pt x="2077259" y="756237"/>
                  </a:moveTo>
                  <a:lnTo>
                    <a:pt x="2078098" y="763267"/>
                  </a:lnTo>
                  <a:lnTo>
                    <a:pt x="2080470" y="767667"/>
                  </a:lnTo>
                  <a:lnTo>
                    <a:pt x="2083270" y="768391"/>
                  </a:lnTo>
                  <a:lnTo>
                    <a:pt x="2084689" y="766667"/>
                  </a:lnTo>
                  <a:lnTo>
                    <a:pt x="2079164" y="754237"/>
                  </a:lnTo>
                  <a:lnTo>
                    <a:pt x="2077259" y="756237"/>
                  </a:lnTo>
                  <a:close/>
                  <a:moveTo>
                    <a:pt x="2352151" y="680085"/>
                  </a:moveTo>
                  <a:lnTo>
                    <a:pt x="2349275" y="677999"/>
                  </a:lnTo>
                  <a:lnTo>
                    <a:pt x="2346064" y="678056"/>
                  </a:lnTo>
                  <a:lnTo>
                    <a:pt x="2343483" y="685067"/>
                  </a:lnTo>
                  <a:lnTo>
                    <a:pt x="2344359" y="690829"/>
                  </a:lnTo>
                  <a:lnTo>
                    <a:pt x="2347370" y="690686"/>
                  </a:lnTo>
                  <a:lnTo>
                    <a:pt x="2354437" y="687591"/>
                  </a:lnTo>
                  <a:lnTo>
                    <a:pt x="2354037" y="683762"/>
                  </a:lnTo>
                  <a:lnTo>
                    <a:pt x="2353094" y="681342"/>
                  </a:lnTo>
                  <a:lnTo>
                    <a:pt x="2352151" y="680085"/>
                  </a:lnTo>
                  <a:close/>
                  <a:moveTo>
                    <a:pt x="2156174" y="512912"/>
                  </a:moveTo>
                  <a:lnTo>
                    <a:pt x="2156031" y="520713"/>
                  </a:lnTo>
                  <a:lnTo>
                    <a:pt x="2154898" y="525837"/>
                  </a:lnTo>
                  <a:lnTo>
                    <a:pt x="2153507" y="530114"/>
                  </a:lnTo>
                  <a:lnTo>
                    <a:pt x="2152459" y="534591"/>
                  </a:lnTo>
                  <a:lnTo>
                    <a:pt x="2150688" y="546592"/>
                  </a:lnTo>
                  <a:lnTo>
                    <a:pt x="2149659" y="552079"/>
                  </a:lnTo>
                  <a:lnTo>
                    <a:pt x="2140544" y="565957"/>
                  </a:lnTo>
                  <a:lnTo>
                    <a:pt x="2137010" y="573138"/>
                  </a:lnTo>
                  <a:lnTo>
                    <a:pt x="2134152" y="585435"/>
                  </a:lnTo>
                  <a:lnTo>
                    <a:pt x="2130095" y="591360"/>
                  </a:lnTo>
                  <a:lnTo>
                    <a:pt x="2132886" y="596170"/>
                  </a:lnTo>
                  <a:lnTo>
                    <a:pt x="2135800" y="599332"/>
                  </a:lnTo>
                  <a:lnTo>
                    <a:pt x="2145011" y="601799"/>
                  </a:lnTo>
                  <a:lnTo>
                    <a:pt x="2151355" y="599475"/>
                  </a:lnTo>
                  <a:lnTo>
                    <a:pt x="2163623" y="590150"/>
                  </a:lnTo>
                  <a:lnTo>
                    <a:pt x="2176948" y="577777"/>
                  </a:lnTo>
                  <a:lnTo>
                    <a:pt x="2181339" y="571405"/>
                  </a:lnTo>
                  <a:lnTo>
                    <a:pt x="2194388" y="571090"/>
                  </a:lnTo>
                  <a:lnTo>
                    <a:pt x="2207437" y="569662"/>
                  </a:lnTo>
                  <a:lnTo>
                    <a:pt x="2219115" y="567128"/>
                  </a:lnTo>
                  <a:lnTo>
                    <a:pt x="2220611" y="570128"/>
                  </a:lnTo>
                  <a:lnTo>
                    <a:pt x="2222249" y="571671"/>
                  </a:lnTo>
                  <a:lnTo>
                    <a:pt x="2223916" y="571929"/>
                  </a:lnTo>
                  <a:lnTo>
                    <a:pt x="2229431" y="563032"/>
                  </a:lnTo>
                  <a:lnTo>
                    <a:pt x="2248576" y="562718"/>
                  </a:lnTo>
                  <a:lnTo>
                    <a:pt x="2264035" y="552602"/>
                  </a:lnTo>
                  <a:lnTo>
                    <a:pt x="2269969" y="550726"/>
                  </a:lnTo>
                  <a:lnTo>
                    <a:pt x="2275913" y="551974"/>
                  </a:lnTo>
                  <a:lnTo>
                    <a:pt x="2278342" y="550259"/>
                  </a:lnTo>
                  <a:lnTo>
                    <a:pt x="2291172" y="530647"/>
                  </a:lnTo>
                  <a:lnTo>
                    <a:pt x="2291982" y="517989"/>
                  </a:lnTo>
                  <a:lnTo>
                    <a:pt x="2291106" y="508206"/>
                  </a:lnTo>
                  <a:lnTo>
                    <a:pt x="2289667" y="499081"/>
                  </a:lnTo>
                  <a:lnTo>
                    <a:pt x="2288286" y="492652"/>
                  </a:lnTo>
                  <a:lnTo>
                    <a:pt x="2286715" y="487299"/>
                  </a:lnTo>
                  <a:lnTo>
                    <a:pt x="2283209" y="483927"/>
                  </a:lnTo>
                  <a:lnTo>
                    <a:pt x="2279637" y="482327"/>
                  </a:lnTo>
                  <a:lnTo>
                    <a:pt x="2273017" y="485051"/>
                  </a:lnTo>
                  <a:lnTo>
                    <a:pt x="2268169" y="478841"/>
                  </a:lnTo>
                  <a:lnTo>
                    <a:pt x="2268836" y="472831"/>
                  </a:lnTo>
                  <a:lnTo>
                    <a:pt x="2268093" y="467173"/>
                  </a:lnTo>
                  <a:lnTo>
                    <a:pt x="2266893" y="465334"/>
                  </a:lnTo>
                  <a:lnTo>
                    <a:pt x="2258520" y="460286"/>
                  </a:lnTo>
                  <a:lnTo>
                    <a:pt x="2256196" y="453342"/>
                  </a:lnTo>
                  <a:lnTo>
                    <a:pt x="2254091" y="444779"/>
                  </a:lnTo>
                  <a:lnTo>
                    <a:pt x="2250758" y="441084"/>
                  </a:lnTo>
                  <a:lnTo>
                    <a:pt x="2247338" y="440979"/>
                  </a:lnTo>
                  <a:lnTo>
                    <a:pt x="2240937" y="444370"/>
                  </a:lnTo>
                  <a:lnTo>
                    <a:pt x="2234670" y="452114"/>
                  </a:lnTo>
                  <a:lnTo>
                    <a:pt x="2231374" y="454200"/>
                  </a:lnTo>
                  <a:lnTo>
                    <a:pt x="2228012" y="454304"/>
                  </a:lnTo>
                  <a:lnTo>
                    <a:pt x="2225192" y="460124"/>
                  </a:lnTo>
                  <a:lnTo>
                    <a:pt x="2222602" y="469182"/>
                  </a:lnTo>
                  <a:lnTo>
                    <a:pt x="2218315" y="480060"/>
                  </a:lnTo>
                  <a:lnTo>
                    <a:pt x="2213638" y="485023"/>
                  </a:lnTo>
                  <a:lnTo>
                    <a:pt x="2214591" y="479317"/>
                  </a:lnTo>
                  <a:lnTo>
                    <a:pt x="2222563" y="447208"/>
                  </a:lnTo>
                  <a:lnTo>
                    <a:pt x="2223668" y="437226"/>
                  </a:lnTo>
                  <a:lnTo>
                    <a:pt x="2226269" y="426149"/>
                  </a:lnTo>
                  <a:lnTo>
                    <a:pt x="2227736" y="423682"/>
                  </a:lnTo>
                  <a:lnTo>
                    <a:pt x="2230745" y="422053"/>
                  </a:lnTo>
                  <a:lnTo>
                    <a:pt x="2231964" y="419662"/>
                  </a:lnTo>
                  <a:lnTo>
                    <a:pt x="2230460" y="414995"/>
                  </a:lnTo>
                  <a:lnTo>
                    <a:pt x="2223725" y="406222"/>
                  </a:lnTo>
                  <a:lnTo>
                    <a:pt x="2213438" y="400250"/>
                  </a:lnTo>
                  <a:lnTo>
                    <a:pt x="2210162" y="400707"/>
                  </a:lnTo>
                  <a:lnTo>
                    <a:pt x="2208628" y="403203"/>
                  </a:lnTo>
                  <a:lnTo>
                    <a:pt x="2207447" y="408946"/>
                  </a:lnTo>
                  <a:lnTo>
                    <a:pt x="2207352" y="417728"/>
                  </a:lnTo>
                  <a:lnTo>
                    <a:pt x="2209324" y="425863"/>
                  </a:lnTo>
                  <a:lnTo>
                    <a:pt x="2206047" y="426377"/>
                  </a:lnTo>
                  <a:lnTo>
                    <a:pt x="2202752" y="424777"/>
                  </a:lnTo>
                  <a:lnTo>
                    <a:pt x="2200256" y="417871"/>
                  </a:lnTo>
                  <a:lnTo>
                    <a:pt x="2197903" y="409404"/>
                  </a:lnTo>
                  <a:lnTo>
                    <a:pt x="2196217" y="409156"/>
                  </a:lnTo>
                  <a:lnTo>
                    <a:pt x="2193065" y="410689"/>
                  </a:lnTo>
                  <a:lnTo>
                    <a:pt x="2191665" y="412271"/>
                  </a:lnTo>
                  <a:lnTo>
                    <a:pt x="2190712" y="417728"/>
                  </a:lnTo>
                  <a:lnTo>
                    <a:pt x="2190388" y="426091"/>
                  </a:lnTo>
                  <a:lnTo>
                    <a:pt x="2184178" y="429216"/>
                  </a:lnTo>
                  <a:lnTo>
                    <a:pt x="2181120" y="433245"/>
                  </a:lnTo>
                  <a:lnTo>
                    <a:pt x="2179853" y="440017"/>
                  </a:lnTo>
                  <a:lnTo>
                    <a:pt x="2177272" y="444789"/>
                  </a:lnTo>
                  <a:lnTo>
                    <a:pt x="2177691" y="448599"/>
                  </a:lnTo>
                  <a:lnTo>
                    <a:pt x="2176700" y="458876"/>
                  </a:lnTo>
                  <a:lnTo>
                    <a:pt x="2174948" y="461229"/>
                  </a:lnTo>
                  <a:lnTo>
                    <a:pt x="2173234" y="464934"/>
                  </a:lnTo>
                  <a:lnTo>
                    <a:pt x="2172243" y="472507"/>
                  </a:lnTo>
                  <a:lnTo>
                    <a:pt x="2172024" y="476412"/>
                  </a:lnTo>
                  <a:lnTo>
                    <a:pt x="2173138" y="488204"/>
                  </a:lnTo>
                  <a:lnTo>
                    <a:pt x="2174681" y="491509"/>
                  </a:lnTo>
                  <a:lnTo>
                    <a:pt x="2172538" y="492176"/>
                  </a:lnTo>
                  <a:lnTo>
                    <a:pt x="2165689" y="490280"/>
                  </a:lnTo>
                  <a:lnTo>
                    <a:pt x="2162918" y="491604"/>
                  </a:lnTo>
                  <a:lnTo>
                    <a:pt x="2160261" y="496357"/>
                  </a:lnTo>
                  <a:lnTo>
                    <a:pt x="2156727" y="506463"/>
                  </a:lnTo>
                  <a:lnTo>
                    <a:pt x="2156174" y="512912"/>
                  </a:lnTo>
                  <a:close/>
                  <a:moveTo>
                    <a:pt x="2316775" y="569528"/>
                  </a:moveTo>
                  <a:lnTo>
                    <a:pt x="2322176" y="564442"/>
                  </a:lnTo>
                  <a:lnTo>
                    <a:pt x="2323033" y="562261"/>
                  </a:lnTo>
                  <a:lnTo>
                    <a:pt x="2327691" y="561823"/>
                  </a:lnTo>
                  <a:lnTo>
                    <a:pt x="2328758" y="561823"/>
                  </a:lnTo>
                  <a:lnTo>
                    <a:pt x="2328777" y="557984"/>
                  </a:lnTo>
                  <a:lnTo>
                    <a:pt x="2328015" y="555022"/>
                  </a:lnTo>
                  <a:lnTo>
                    <a:pt x="2326653" y="552441"/>
                  </a:lnTo>
                  <a:lnTo>
                    <a:pt x="2321747" y="551936"/>
                  </a:lnTo>
                  <a:lnTo>
                    <a:pt x="2318899" y="560832"/>
                  </a:lnTo>
                  <a:lnTo>
                    <a:pt x="2311089" y="561880"/>
                  </a:lnTo>
                  <a:lnTo>
                    <a:pt x="2310165" y="567719"/>
                  </a:lnTo>
                  <a:lnTo>
                    <a:pt x="2313565" y="570528"/>
                  </a:lnTo>
                  <a:lnTo>
                    <a:pt x="2316775" y="569528"/>
                  </a:lnTo>
                  <a:close/>
                  <a:moveTo>
                    <a:pt x="1978161" y="343310"/>
                  </a:moveTo>
                  <a:lnTo>
                    <a:pt x="1983505" y="329984"/>
                  </a:lnTo>
                  <a:lnTo>
                    <a:pt x="1974913" y="324402"/>
                  </a:lnTo>
                  <a:lnTo>
                    <a:pt x="1951148" y="315897"/>
                  </a:lnTo>
                  <a:lnTo>
                    <a:pt x="1939937" y="308353"/>
                  </a:lnTo>
                  <a:lnTo>
                    <a:pt x="1928670" y="307296"/>
                  </a:lnTo>
                  <a:lnTo>
                    <a:pt x="1919954" y="307772"/>
                  </a:lnTo>
                  <a:lnTo>
                    <a:pt x="1914697" y="310629"/>
                  </a:lnTo>
                  <a:lnTo>
                    <a:pt x="1910448" y="318211"/>
                  </a:lnTo>
                  <a:lnTo>
                    <a:pt x="1911934" y="329927"/>
                  </a:lnTo>
                  <a:lnTo>
                    <a:pt x="1918621" y="340471"/>
                  </a:lnTo>
                  <a:lnTo>
                    <a:pt x="1926841" y="347253"/>
                  </a:lnTo>
                  <a:lnTo>
                    <a:pt x="1939404" y="363141"/>
                  </a:lnTo>
                  <a:lnTo>
                    <a:pt x="1947072" y="364512"/>
                  </a:lnTo>
                  <a:lnTo>
                    <a:pt x="1953568" y="363064"/>
                  </a:lnTo>
                  <a:lnTo>
                    <a:pt x="1960064" y="360188"/>
                  </a:lnTo>
                  <a:lnTo>
                    <a:pt x="1966179" y="355225"/>
                  </a:lnTo>
                  <a:lnTo>
                    <a:pt x="1972256" y="348272"/>
                  </a:lnTo>
                  <a:lnTo>
                    <a:pt x="1978161" y="343310"/>
                  </a:lnTo>
                  <a:close/>
                  <a:moveTo>
                    <a:pt x="1793414" y="956663"/>
                  </a:moveTo>
                  <a:lnTo>
                    <a:pt x="1799691" y="958453"/>
                  </a:lnTo>
                  <a:lnTo>
                    <a:pt x="1801949" y="955272"/>
                  </a:lnTo>
                  <a:lnTo>
                    <a:pt x="1804959" y="947271"/>
                  </a:lnTo>
                  <a:lnTo>
                    <a:pt x="1803035" y="942880"/>
                  </a:lnTo>
                  <a:lnTo>
                    <a:pt x="1801644" y="941908"/>
                  </a:lnTo>
                  <a:lnTo>
                    <a:pt x="1794605" y="944899"/>
                  </a:lnTo>
                  <a:lnTo>
                    <a:pt x="1792367" y="943004"/>
                  </a:lnTo>
                  <a:lnTo>
                    <a:pt x="1791090" y="941813"/>
                  </a:lnTo>
                  <a:lnTo>
                    <a:pt x="1788395" y="944585"/>
                  </a:lnTo>
                  <a:lnTo>
                    <a:pt x="1783746" y="947366"/>
                  </a:lnTo>
                  <a:lnTo>
                    <a:pt x="1781823" y="952024"/>
                  </a:lnTo>
                  <a:lnTo>
                    <a:pt x="1785347" y="956396"/>
                  </a:lnTo>
                  <a:lnTo>
                    <a:pt x="1793414" y="956663"/>
                  </a:lnTo>
                  <a:close/>
                  <a:moveTo>
                    <a:pt x="3343684" y="2542794"/>
                  </a:moveTo>
                  <a:lnTo>
                    <a:pt x="3341579" y="2540175"/>
                  </a:lnTo>
                  <a:lnTo>
                    <a:pt x="3336893" y="2535498"/>
                  </a:lnTo>
                  <a:lnTo>
                    <a:pt x="3334474" y="2530221"/>
                  </a:lnTo>
                  <a:lnTo>
                    <a:pt x="3332636" y="2524878"/>
                  </a:lnTo>
                  <a:lnTo>
                    <a:pt x="3331769" y="2519934"/>
                  </a:lnTo>
                  <a:lnTo>
                    <a:pt x="3330692" y="2515105"/>
                  </a:lnTo>
                  <a:lnTo>
                    <a:pt x="3329140" y="2510514"/>
                  </a:lnTo>
                  <a:lnTo>
                    <a:pt x="3326644" y="2500837"/>
                  </a:lnTo>
                  <a:lnTo>
                    <a:pt x="3320443" y="2484758"/>
                  </a:lnTo>
                  <a:lnTo>
                    <a:pt x="3318300" y="2475386"/>
                  </a:lnTo>
                  <a:lnTo>
                    <a:pt x="3312910" y="2444134"/>
                  </a:lnTo>
                  <a:lnTo>
                    <a:pt x="3311690" y="2442820"/>
                  </a:lnTo>
                  <a:lnTo>
                    <a:pt x="3311271" y="2441877"/>
                  </a:lnTo>
                  <a:lnTo>
                    <a:pt x="3311118" y="2437495"/>
                  </a:lnTo>
                  <a:lnTo>
                    <a:pt x="3310804" y="2434514"/>
                  </a:lnTo>
                  <a:lnTo>
                    <a:pt x="3309795" y="2432409"/>
                  </a:lnTo>
                  <a:lnTo>
                    <a:pt x="3307204" y="2429723"/>
                  </a:lnTo>
                  <a:lnTo>
                    <a:pt x="3306642" y="2427618"/>
                  </a:lnTo>
                  <a:lnTo>
                    <a:pt x="3306508" y="2422798"/>
                  </a:lnTo>
                  <a:lnTo>
                    <a:pt x="3305327" y="2418331"/>
                  </a:lnTo>
                  <a:lnTo>
                    <a:pt x="3303727" y="2414159"/>
                  </a:lnTo>
                  <a:lnTo>
                    <a:pt x="3302784" y="2408130"/>
                  </a:lnTo>
                  <a:lnTo>
                    <a:pt x="3303232" y="2396566"/>
                  </a:lnTo>
                  <a:lnTo>
                    <a:pt x="3304003" y="2392480"/>
                  </a:lnTo>
                  <a:lnTo>
                    <a:pt x="3305689" y="2390918"/>
                  </a:lnTo>
                  <a:lnTo>
                    <a:pt x="3306518" y="2388708"/>
                  </a:lnTo>
                  <a:lnTo>
                    <a:pt x="3307280" y="2385003"/>
                  </a:lnTo>
                  <a:lnTo>
                    <a:pt x="3307518" y="2381203"/>
                  </a:lnTo>
                  <a:lnTo>
                    <a:pt x="3307309" y="2369592"/>
                  </a:lnTo>
                  <a:lnTo>
                    <a:pt x="3306318" y="2361991"/>
                  </a:lnTo>
                  <a:lnTo>
                    <a:pt x="3305575" y="2358305"/>
                  </a:lnTo>
                  <a:lnTo>
                    <a:pt x="3304604" y="2354799"/>
                  </a:lnTo>
                  <a:lnTo>
                    <a:pt x="3301174" y="2346179"/>
                  </a:lnTo>
                  <a:lnTo>
                    <a:pt x="3296431" y="2332435"/>
                  </a:lnTo>
                  <a:lnTo>
                    <a:pt x="3296926" y="2331682"/>
                  </a:lnTo>
                  <a:lnTo>
                    <a:pt x="3296259" y="2328634"/>
                  </a:lnTo>
                  <a:lnTo>
                    <a:pt x="3296669" y="2325138"/>
                  </a:lnTo>
                  <a:lnTo>
                    <a:pt x="3297745" y="2321814"/>
                  </a:lnTo>
                  <a:lnTo>
                    <a:pt x="3298251" y="2319233"/>
                  </a:lnTo>
                  <a:lnTo>
                    <a:pt x="3298003" y="2316718"/>
                  </a:lnTo>
                  <a:lnTo>
                    <a:pt x="3292250" y="2305174"/>
                  </a:lnTo>
                  <a:lnTo>
                    <a:pt x="3290430" y="2304155"/>
                  </a:lnTo>
                  <a:lnTo>
                    <a:pt x="3289716" y="2306812"/>
                  </a:lnTo>
                  <a:lnTo>
                    <a:pt x="3288363" y="2309308"/>
                  </a:lnTo>
                  <a:lnTo>
                    <a:pt x="3286649" y="2310432"/>
                  </a:lnTo>
                  <a:lnTo>
                    <a:pt x="3280867" y="2310355"/>
                  </a:lnTo>
                  <a:lnTo>
                    <a:pt x="3284382" y="2316385"/>
                  </a:lnTo>
                  <a:lnTo>
                    <a:pt x="3289821" y="2324567"/>
                  </a:lnTo>
                  <a:lnTo>
                    <a:pt x="3290783" y="2327853"/>
                  </a:lnTo>
                  <a:lnTo>
                    <a:pt x="3290173" y="2331454"/>
                  </a:lnTo>
                  <a:lnTo>
                    <a:pt x="3289106" y="2335025"/>
                  </a:lnTo>
                  <a:lnTo>
                    <a:pt x="3290335" y="2335320"/>
                  </a:lnTo>
                  <a:lnTo>
                    <a:pt x="3290087" y="2337835"/>
                  </a:lnTo>
                  <a:lnTo>
                    <a:pt x="3286697" y="2338816"/>
                  </a:lnTo>
                  <a:lnTo>
                    <a:pt x="3285534" y="2341740"/>
                  </a:lnTo>
                  <a:lnTo>
                    <a:pt x="3287525" y="2344017"/>
                  </a:lnTo>
                  <a:lnTo>
                    <a:pt x="3285991" y="2348017"/>
                  </a:lnTo>
                  <a:lnTo>
                    <a:pt x="3283268" y="2349665"/>
                  </a:lnTo>
                  <a:lnTo>
                    <a:pt x="3281839" y="2350027"/>
                  </a:lnTo>
                  <a:lnTo>
                    <a:pt x="3280448" y="2349894"/>
                  </a:lnTo>
                  <a:lnTo>
                    <a:pt x="3276733" y="2346379"/>
                  </a:lnTo>
                  <a:lnTo>
                    <a:pt x="3275723" y="2345855"/>
                  </a:lnTo>
                  <a:lnTo>
                    <a:pt x="3270980" y="2347617"/>
                  </a:lnTo>
                  <a:lnTo>
                    <a:pt x="3267990" y="2350608"/>
                  </a:lnTo>
                  <a:lnTo>
                    <a:pt x="3267218" y="2352837"/>
                  </a:lnTo>
                  <a:lnTo>
                    <a:pt x="3267627" y="2361791"/>
                  </a:lnTo>
                  <a:lnTo>
                    <a:pt x="3268561" y="2366210"/>
                  </a:lnTo>
                  <a:lnTo>
                    <a:pt x="3268075" y="2377069"/>
                  </a:lnTo>
                  <a:lnTo>
                    <a:pt x="3266684" y="2387537"/>
                  </a:lnTo>
                  <a:lnTo>
                    <a:pt x="3265198" y="2391947"/>
                  </a:lnTo>
                  <a:lnTo>
                    <a:pt x="3263446" y="2396128"/>
                  </a:lnTo>
                  <a:lnTo>
                    <a:pt x="3262865" y="2399891"/>
                  </a:lnTo>
                  <a:lnTo>
                    <a:pt x="3263065" y="2414626"/>
                  </a:lnTo>
                  <a:lnTo>
                    <a:pt x="3264465" y="2418369"/>
                  </a:lnTo>
                  <a:lnTo>
                    <a:pt x="3266799" y="2420855"/>
                  </a:lnTo>
                  <a:lnTo>
                    <a:pt x="3265818" y="2422465"/>
                  </a:lnTo>
                  <a:lnTo>
                    <a:pt x="3264494" y="2423132"/>
                  </a:lnTo>
                  <a:lnTo>
                    <a:pt x="3265818" y="2425113"/>
                  </a:lnTo>
                  <a:lnTo>
                    <a:pt x="3268523" y="2427694"/>
                  </a:lnTo>
                  <a:lnTo>
                    <a:pt x="3272075" y="2432390"/>
                  </a:lnTo>
                  <a:lnTo>
                    <a:pt x="3274343" y="2436295"/>
                  </a:lnTo>
                  <a:lnTo>
                    <a:pt x="3277438" y="2445125"/>
                  </a:lnTo>
                  <a:lnTo>
                    <a:pt x="3277476" y="2454640"/>
                  </a:lnTo>
                  <a:lnTo>
                    <a:pt x="3275847" y="2459222"/>
                  </a:lnTo>
                  <a:lnTo>
                    <a:pt x="3274600" y="2464023"/>
                  </a:lnTo>
                  <a:lnTo>
                    <a:pt x="3273676" y="2470166"/>
                  </a:lnTo>
                  <a:lnTo>
                    <a:pt x="3273809" y="2475014"/>
                  </a:lnTo>
                  <a:lnTo>
                    <a:pt x="3275733" y="2483501"/>
                  </a:lnTo>
                  <a:lnTo>
                    <a:pt x="3276000" y="2487482"/>
                  </a:lnTo>
                  <a:lnTo>
                    <a:pt x="3275714" y="2514276"/>
                  </a:lnTo>
                  <a:lnTo>
                    <a:pt x="3274810" y="2519591"/>
                  </a:lnTo>
                  <a:lnTo>
                    <a:pt x="3273685" y="2524811"/>
                  </a:lnTo>
                  <a:lnTo>
                    <a:pt x="3272447" y="2534336"/>
                  </a:lnTo>
                  <a:lnTo>
                    <a:pt x="3271361" y="2538660"/>
                  </a:lnTo>
                  <a:lnTo>
                    <a:pt x="3268342" y="2547661"/>
                  </a:lnTo>
                  <a:lnTo>
                    <a:pt x="3268523" y="2549604"/>
                  </a:lnTo>
                  <a:lnTo>
                    <a:pt x="3269170" y="2551510"/>
                  </a:lnTo>
                  <a:lnTo>
                    <a:pt x="3272676" y="2558663"/>
                  </a:lnTo>
                  <a:lnTo>
                    <a:pt x="3275533" y="2566169"/>
                  </a:lnTo>
                  <a:lnTo>
                    <a:pt x="3276772" y="2577227"/>
                  </a:lnTo>
                  <a:lnTo>
                    <a:pt x="3275905" y="2581647"/>
                  </a:lnTo>
                  <a:lnTo>
                    <a:pt x="3273943" y="2585371"/>
                  </a:lnTo>
                  <a:lnTo>
                    <a:pt x="3272333" y="2589638"/>
                  </a:lnTo>
                  <a:lnTo>
                    <a:pt x="3270952" y="2594115"/>
                  </a:lnTo>
                  <a:lnTo>
                    <a:pt x="3270904" y="2595839"/>
                  </a:lnTo>
                  <a:lnTo>
                    <a:pt x="3271485" y="2603564"/>
                  </a:lnTo>
                  <a:lnTo>
                    <a:pt x="3272371" y="2607612"/>
                  </a:lnTo>
                  <a:lnTo>
                    <a:pt x="3272952" y="2611707"/>
                  </a:lnTo>
                  <a:lnTo>
                    <a:pt x="3272218" y="2616013"/>
                  </a:lnTo>
                  <a:lnTo>
                    <a:pt x="3268351" y="2629110"/>
                  </a:lnTo>
                  <a:lnTo>
                    <a:pt x="3267380" y="2638530"/>
                  </a:lnTo>
                  <a:lnTo>
                    <a:pt x="3269685" y="2649341"/>
                  </a:lnTo>
                  <a:lnTo>
                    <a:pt x="3270047" y="2652513"/>
                  </a:lnTo>
                  <a:lnTo>
                    <a:pt x="3270895" y="2655389"/>
                  </a:lnTo>
                  <a:lnTo>
                    <a:pt x="3272333" y="2657370"/>
                  </a:lnTo>
                  <a:lnTo>
                    <a:pt x="3273981" y="2659075"/>
                  </a:lnTo>
                  <a:lnTo>
                    <a:pt x="3275914" y="2655922"/>
                  </a:lnTo>
                  <a:lnTo>
                    <a:pt x="3277495" y="2652484"/>
                  </a:lnTo>
                  <a:lnTo>
                    <a:pt x="3280048" y="2642140"/>
                  </a:lnTo>
                  <a:lnTo>
                    <a:pt x="3281277" y="2638235"/>
                  </a:lnTo>
                  <a:lnTo>
                    <a:pt x="3282782" y="2634520"/>
                  </a:lnTo>
                  <a:lnTo>
                    <a:pt x="3284715" y="2631043"/>
                  </a:lnTo>
                  <a:lnTo>
                    <a:pt x="3287363" y="2628853"/>
                  </a:lnTo>
                  <a:lnTo>
                    <a:pt x="3288906" y="2628252"/>
                  </a:lnTo>
                  <a:lnTo>
                    <a:pt x="3290402" y="2628462"/>
                  </a:lnTo>
                  <a:lnTo>
                    <a:pt x="3291888" y="2630024"/>
                  </a:lnTo>
                  <a:lnTo>
                    <a:pt x="3293174" y="2631986"/>
                  </a:lnTo>
                  <a:lnTo>
                    <a:pt x="3294078" y="2632567"/>
                  </a:lnTo>
                  <a:lnTo>
                    <a:pt x="3299917" y="2633062"/>
                  </a:lnTo>
                  <a:lnTo>
                    <a:pt x="3306184" y="2634367"/>
                  </a:lnTo>
                  <a:lnTo>
                    <a:pt x="3308052" y="2637568"/>
                  </a:lnTo>
                  <a:lnTo>
                    <a:pt x="3308537" y="2642121"/>
                  </a:lnTo>
                  <a:lnTo>
                    <a:pt x="3309833" y="2647388"/>
                  </a:lnTo>
                  <a:lnTo>
                    <a:pt x="3310175" y="2654818"/>
                  </a:lnTo>
                  <a:lnTo>
                    <a:pt x="3311033" y="2653246"/>
                  </a:lnTo>
                  <a:lnTo>
                    <a:pt x="3311538" y="2651465"/>
                  </a:lnTo>
                  <a:lnTo>
                    <a:pt x="3311757" y="2649207"/>
                  </a:lnTo>
                  <a:lnTo>
                    <a:pt x="3312243" y="2647064"/>
                  </a:lnTo>
                  <a:lnTo>
                    <a:pt x="3314166" y="2642026"/>
                  </a:lnTo>
                  <a:lnTo>
                    <a:pt x="3314109" y="2640273"/>
                  </a:lnTo>
                  <a:lnTo>
                    <a:pt x="3313090" y="2633729"/>
                  </a:lnTo>
                  <a:lnTo>
                    <a:pt x="3311633" y="2626852"/>
                  </a:lnTo>
                  <a:lnTo>
                    <a:pt x="3310604" y="2625300"/>
                  </a:lnTo>
                  <a:lnTo>
                    <a:pt x="3308919" y="2624766"/>
                  </a:lnTo>
                  <a:lnTo>
                    <a:pt x="3307166" y="2624700"/>
                  </a:lnTo>
                  <a:lnTo>
                    <a:pt x="3304461" y="2625185"/>
                  </a:lnTo>
                  <a:lnTo>
                    <a:pt x="3303403" y="2623271"/>
                  </a:lnTo>
                  <a:lnTo>
                    <a:pt x="3301032" y="2617156"/>
                  </a:lnTo>
                  <a:lnTo>
                    <a:pt x="3298803" y="2608469"/>
                  </a:lnTo>
                  <a:lnTo>
                    <a:pt x="3297050" y="2604535"/>
                  </a:lnTo>
                  <a:lnTo>
                    <a:pt x="3296117" y="2603002"/>
                  </a:lnTo>
                  <a:lnTo>
                    <a:pt x="3295012" y="2601820"/>
                  </a:lnTo>
                  <a:lnTo>
                    <a:pt x="3293326" y="2600859"/>
                  </a:lnTo>
                  <a:lnTo>
                    <a:pt x="3291840" y="2599430"/>
                  </a:lnTo>
                  <a:lnTo>
                    <a:pt x="3289830" y="2596096"/>
                  </a:lnTo>
                  <a:lnTo>
                    <a:pt x="3287392" y="2590286"/>
                  </a:lnTo>
                  <a:lnTo>
                    <a:pt x="3286792" y="2588152"/>
                  </a:lnTo>
                  <a:lnTo>
                    <a:pt x="3286506" y="2582313"/>
                  </a:lnTo>
                  <a:lnTo>
                    <a:pt x="3287258" y="2574865"/>
                  </a:lnTo>
                  <a:lnTo>
                    <a:pt x="3289316" y="2567883"/>
                  </a:lnTo>
                  <a:lnTo>
                    <a:pt x="3297879" y="2540851"/>
                  </a:lnTo>
                  <a:lnTo>
                    <a:pt x="3299355" y="2533221"/>
                  </a:lnTo>
                  <a:lnTo>
                    <a:pt x="3301451" y="2529421"/>
                  </a:lnTo>
                  <a:lnTo>
                    <a:pt x="3304956" y="2526811"/>
                  </a:lnTo>
                  <a:lnTo>
                    <a:pt x="3308852" y="2525668"/>
                  </a:lnTo>
                  <a:lnTo>
                    <a:pt x="3318205" y="2524801"/>
                  </a:lnTo>
                  <a:lnTo>
                    <a:pt x="3320529" y="2524944"/>
                  </a:lnTo>
                  <a:lnTo>
                    <a:pt x="3324501" y="2526268"/>
                  </a:lnTo>
                  <a:lnTo>
                    <a:pt x="3326673" y="2527373"/>
                  </a:lnTo>
                  <a:lnTo>
                    <a:pt x="3328721" y="2529030"/>
                  </a:lnTo>
                  <a:lnTo>
                    <a:pt x="3332950" y="2534679"/>
                  </a:lnTo>
                  <a:lnTo>
                    <a:pt x="3336369" y="2538070"/>
                  </a:lnTo>
                  <a:lnTo>
                    <a:pt x="3339703" y="2541842"/>
                  </a:lnTo>
                  <a:lnTo>
                    <a:pt x="3341961" y="2545032"/>
                  </a:lnTo>
                  <a:lnTo>
                    <a:pt x="3343351" y="2550538"/>
                  </a:lnTo>
                  <a:lnTo>
                    <a:pt x="3344447" y="2552081"/>
                  </a:lnTo>
                  <a:lnTo>
                    <a:pt x="3344256" y="2544842"/>
                  </a:lnTo>
                  <a:lnTo>
                    <a:pt x="3343684" y="2542794"/>
                  </a:lnTo>
                  <a:close/>
                  <a:moveTo>
                    <a:pt x="1740436" y="1001849"/>
                  </a:moveTo>
                  <a:lnTo>
                    <a:pt x="1741732" y="995915"/>
                  </a:lnTo>
                  <a:lnTo>
                    <a:pt x="1744780" y="990314"/>
                  </a:lnTo>
                  <a:lnTo>
                    <a:pt x="1739617" y="990629"/>
                  </a:lnTo>
                  <a:lnTo>
                    <a:pt x="1735884" y="992819"/>
                  </a:lnTo>
                  <a:lnTo>
                    <a:pt x="1731845" y="996410"/>
                  </a:lnTo>
                  <a:lnTo>
                    <a:pt x="1732902" y="998811"/>
                  </a:lnTo>
                  <a:lnTo>
                    <a:pt x="1740436" y="1001849"/>
                  </a:lnTo>
                  <a:close/>
                  <a:moveTo>
                    <a:pt x="1705690" y="1037244"/>
                  </a:moveTo>
                  <a:lnTo>
                    <a:pt x="1706746" y="1036063"/>
                  </a:lnTo>
                  <a:lnTo>
                    <a:pt x="1707966" y="1036377"/>
                  </a:lnTo>
                  <a:lnTo>
                    <a:pt x="1709385" y="1034110"/>
                  </a:lnTo>
                  <a:lnTo>
                    <a:pt x="1711233" y="1032386"/>
                  </a:lnTo>
                  <a:lnTo>
                    <a:pt x="1708432" y="1029176"/>
                  </a:lnTo>
                  <a:lnTo>
                    <a:pt x="1698707" y="1026319"/>
                  </a:lnTo>
                  <a:lnTo>
                    <a:pt x="1692107" y="1028538"/>
                  </a:lnTo>
                  <a:lnTo>
                    <a:pt x="1689840" y="1032177"/>
                  </a:lnTo>
                  <a:lnTo>
                    <a:pt x="1698955" y="1033767"/>
                  </a:lnTo>
                  <a:lnTo>
                    <a:pt x="1705690" y="1037244"/>
                  </a:lnTo>
                  <a:close/>
                  <a:moveTo>
                    <a:pt x="1925612" y="273244"/>
                  </a:moveTo>
                  <a:lnTo>
                    <a:pt x="1932403" y="276511"/>
                  </a:lnTo>
                  <a:lnTo>
                    <a:pt x="1937766" y="280607"/>
                  </a:lnTo>
                  <a:lnTo>
                    <a:pt x="1940690" y="287512"/>
                  </a:lnTo>
                  <a:lnTo>
                    <a:pt x="1962093" y="299571"/>
                  </a:lnTo>
                  <a:lnTo>
                    <a:pt x="1979533" y="313877"/>
                  </a:lnTo>
                  <a:lnTo>
                    <a:pt x="1985353" y="313801"/>
                  </a:lnTo>
                  <a:lnTo>
                    <a:pt x="1997535" y="303619"/>
                  </a:lnTo>
                  <a:lnTo>
                    <a:pt x="2003860" y="295847"/>
                  </a:lnTo>
                  <a:lnTo>
                    <a:pt x="2006441" y="296351"/>
                  </a:lnTo>
                  <a:lnTo>
                    <a:pt x="2014461" y="292046"/>
                  </a:lnTo>
                  <a:lnTo>
                    <a:pt x="2038379" y="287893"/>
                  </a:lnTo>
                  <a:lnTo>
                    <a:pt x="2073650" y="277825"/>
                  </a:lnTo>
                  <a:lnTo>
                    <a:pt x="2076945" y="272815"/>
                  </a:lnTo>
                  <a:lnTo>
                    <a:pt x="2080117" y="264824"/>
                  </a:lnTo>
                  <a:lnTo>
                    <a:pt x="2076631" y="261737"/>
                  </a:lnTo>
                  <a:lnTo>
                    <a:pt x="2075650" y="258470"/>
                  </a:lnTo>
                  <a:lnTo>
                    <a:pt x="2072040" y="236992"/>
                  </a:lnTo>
                  <a:lnTo>
                    <a:pt x="2070906" y="233220"/>
                  </a:lnTo>
                  <a:lnTo>
                    <a:pt x="2069639" y="230667"/>
                  </a:lnTo>
                  <a:lnTo>
                    <a:pt x="2071983" y="217856"/>
                  </a:lnTo>
                  <a:lnTo>
                    <a:pt x="2074878" y="211550"/>
                  </a:lnTo>
                  <a:lnTo>
                    <a:pt x="2086747" y="207331"/>
                  </a:lnTo>
                  <a:lnTo>
                    <a:pt x="2088928" y="203930"/>
                  </a:lnTo>
                  <a:lnTo>
                    <a:pt x="2091852" y="204035"/>
                  </a:lnTo>
                  <a:lnTo>
                    <a:pt x="2092214" y="193215"/>
                  </a:lnTo>
                  <a:lnTo>
                    <a:pt x="2091204" y="187376"/>
                  </a:lnTo>
                  <a:lnTo>
                    <a:pt x="2087756" y="182613"/>
                  </a:lnTo>
                  <a:lnTo>
                    <a:pt x="2080022" y="180070"/>
                  </a:lnTo>
                  <a:lnTo>
                    <a:pt x="2062410" y="160468"/>
                  </a:lnTo>
                  <a:lnTo>
                    <a:pt x="2060762" y="154276"/>
                  </a:lnTo>
                  <a:lnTo>
                    <a:pt x="2057276" y="148133"/>
                  </a:lnTo>
                  <a:lnTo>
                    <a:pt x="2056295" y="140322"/>
                  </a:lnTo>
                  <a:lnTo>
                    <a:pt x="2054819" y="136227"/>
                  </a:lnTo>
                  <a:lnTo>
                    <a:pt x="2047218" y="121539"/>
                  </a:lnTo>
                  <a:lnTo>
                    <a:pt x="2044236" y="119996"/>
                  </a:lnTo>
                  <a:lnTo>
                    <a:pt x="2041798" y="116738"/>
                  </a:lnTo>
                  <a:lnTo>
                    <a:pt x="2039617" y="108109"/>
                  </a:lnTo>
                  <a:lnTo>
                    <a:pt x="2036902" y="104613"/>
                  </a:lnTo>
                  <a:lnTo>
                    <a:pt x="2019767" y="106280"/>
                  </a:lnTo>
                  <a:lnTo>
                    <a:pt x="2017128" y="120815"/>
                  </a:lnTo>
                  <a:lnTo>
                    <a:pt x="2011166" y="129283"/>
                  </a:lnTo>
                  <a:lnTo>
                    <a:pt x="2005117" y="133579"/>
                  </a:lnTo>
                  <a:lnTo>
                    <a:pt x="1998812" y="134836"/>
                  </a:lnTo>
                  <a:lnTo>
                    <a:pt x="1992516" y="137922"/>
                  </a:lnTo>
                  <a:lnTo>
                    <a:pt x="1985800" y="143275"/>
                  </a:lnTo>
                  <a:lnTo>
                    <a:pt x="1979066" y="146752"/>
                  </a:lnTo>
                  <a:lnTo>
                    <a:pt x="1975332" y="146571"/>
                  </a:lnTo>
                  <a:lnTo>
                    <a:pt x="1971618" y="147857"/>
                  </a:lnTo>
                  <a:lnTo>
                    <a:pt x="1963778" y="155238"/>
                  </a:lnTo>
                  <a:lnTo>
                    <a:pt x="1960397" y="165897"/>
                  </a:lnTo>
                  <a:lnTo>
                    <a:pt x="1955759" y="171440"/>
                  </a:lnTo>
                  <a:lnTo>
                    <a:pt x="1954301" y="174965"/>
                  </a:lnTo>
                  <a:lnTo>
                    <a:pt x="1951634" y="185404"/>
                  </a:lnTo>
                  <a:lnTo>
                    <a:pt x="1951158" y="190271"/>
                  </a:lnTo>
                  <a:lnTo>
                    <a:pt x="1955978" y="192310"/>
                  </a:lnTo>
                  <a:lnTo>
                    <a:pt x="1969065" y="188538"/>
                  </a:lnTo>
                  <a:lnTo>
                    <a:pt x="1961540" y="203206"/>
                  </a:lnTo>
                  <a:lnTo>
                    <a:pt x="1957416" y="217113"/>
                  </a:lnTo>
                  <a:lnTo>
                    <a:pt x="1950768" y="231029"/>
                  </a:lnTo>
                  <a:lnTo>
                    <a:pt x="1941909" y="236572"/>
                  </a:lnTo>
                  <a:lnTo>
                    <a:pt x="1932556" y="240068"/>
                  </a:lnTo>
                  <a:lnTo>
                    <a:pt x="1926974" y="249574"/>
                  </a:lnTo>
                  <a:lnTo>
                    <a:pt x="1922593" y="259175"/>
                  </a:lnTo>
                  <a:lnTo>
                    <a:pt x="1925612" y="273244"/>
                  </a:lnTo>
                  <a:close/>
                  <a:moveTo>
                    <a:pt x="2320661" y="578177"/>
                  </a:moveTo>
                  <a:lnTo>
                    <a:pt x="2336330" y="583911"/>
                  </a:lnTo>
                  <a:lnTo>
                    <a:pt x="2345484" y="583530"/>
                  </a:lnTo>
                  <a:lnTo>
                    <a:pt x="2349170" y="588816"/>
                  </a:lnTo>
                  <a:lnTo>
                    <a:pt x="2352504" y="585607"/>
                  </a:lnTo>
                  <a:lnTo>
                    <a:pt x="2354885" y="579339"/>
                  </a:lnTo>
                  <a:lnTo>
                    <a:pt x="2351618" y="572214"/>
                  </a:lnTo>
                  <a:lnTo>
                    <a:pt x="2349875" y="571719"/>
                  </a:lnTo>
                  <a:lnTo>
                    <a:pt x="2325148" y="574567"/>
                  </a:lnTo>
                  <a:lnTo>
                    <a:pt x="2320661" y="578177"/>
                  </a:lnTo>
                  <a:close/>
                  <a:moveTo>
                    <a:pt x="2033702" y="717252"/>
                  </a:moveTo>
                  <a:lnTo>
                    <a:pt x="2035969" y="720900"/>
                  </a:lnTo>
                  <a:lnTo>
                    <a:pt x="2038350" y="722767"/>
                  </a:lnTo>
                  <a:lnTo>
                    <a:pt x="2044675" y="719490"/>
                  </a:lnTo>
                  <a:lnTo>
                    <a:pt x="2047837" y="720719"/>
                  </a:lnTo>
                  <a:lnTo>
                    <a:pt x="2049008" y="718918"/>
                  </a:lnTo>
                  <a:lnTo>
                    <a:pt x="2049866" y="716613"/>
                  </a:lnTo>
                  <a:lnTo>
                    <a:pt x="2053581" y="711298"/>
                  </a:lnTo>
                  <a:lnTo>
                    <a:pt x="2057238" y="704307"/>
                  </a:lnTo>
                  <a:lnTo>
                    <a:pt x="2057257" y="701373"/>
                  </a:lnTo>
                  <a:lnTo>
                    <a:pt x="2056362" y="695173"/>
                  </a:lnTo>
                  <a:lnTo>
                    <a:pt x="2038331" y="708146"/>
                  </a:lnTo>
                  <a:lnTo>
                    <a:pt x="2026739" y="713061"/>
                  </a:lnTo>
                  <a:lnTo>
                    <a:pt x="2022720" y="717537"/>
                  </a:lnTo>
                  <a:lnTo>
                    <a:pt x="2025234" y="718414"/>
                  </a:lnTo>
                  <a:lnTo>
                    <a:pt x="2033702" y="717252"/>
                  </a:lnTo>
                  <a:close/>
                  <a:moveTo>
                    <a:pt x="1881197" y="133826"/>
                  </a:moveTo>
                  <a:lnTo>
                    <a:pt x="1914534" y="142332"/>
                  </a:lnTo>
                  <a:lnTo>
                    <a:pt x="1923736" y="128969"/>
                  </a:lnTo>
                  <a:lnTo>
                    <a:pt x="1921345" y="121530"/>
                  </a:lnTo>
                  <a:lnTo>
                    <a:pt x="1911486" y="118882"/>
                  </a:lnTo>
                  <a:lnTo>
                    <a:pt x="1883711" y="116329"/>
                  </a:lnTo>
                  <a:lnTo>
                    <a:pt x="1879196" y="123835"/>
                  </a:lnTo>
                  <a:lnTo>
                    <a:pt x="1879692" y="127654"/>
                  </a:lnTo>
                  <a:lnTo>
                    <a:pt x="1881197" y="133826"/>
                  </a:lnTo>
                  <a:close/>
                  <a:moveTo>
                    <a:pt x="3110122" y="898217"/>
                  </a:moveTo>
                  <a:lnTo>
                    <a:pt x="3112046" y="895160"/>
                  </a:lnTo>
                  <a:lnTo>
                    <a:pt x="3110570" y="890073"/>
                  </a:lnTo>
                  <a:lnTo>
                    <a:pt x="3111056" y="886254"/>
                  </a:lnTo>
                  <a:lnTo>
                    <a:pt x="3116018" y="877291"/>
                  </a:lnTo>
                  <a:lnTo>
                    <a:pt x="3114904" y="875138"/>
                  </a:lnTo>
                  <a:lnTo>
                    <a:pt x="3108950" y="867718"/>
                  </a:lnTo>
                  <a:lnTo>
                    <a:pt x="3107474" y="863946"/>
                  </a:lnTo>
                  <a:lnTo>
                    <a:pt x="3105836" y="856421"/>
                  </a:lnTo>
                  <a:lnTo>
                    <a:pt x="3103445" y="851316"/>
                  </a:lnTo>
                  <a:lnTo>
                    <a:pt x="3101178" y="859917"/>
                  </a:lnTo>
                  <a:lnTo>
                    <a:pt x="3100225" y="866032"/>
                  </a:lnTo>
                  <a:lnTo>
                    <a:pt x="3099768" y="873966"/>
                  </a:lnTo>
                  <a:lnTo>
                    <a:pt x="3100607" y="880415"/>
                  </a:lnTo>
                  <a:lnTo>
                    <a:pt x="3098759" y="889044"/>
                  </a:lnTo>
                  <a:lnTo>
                    <a:pt x="3097416" y="892521"/>
                  </a:lnTo>
                  <a:lnTo>
                    <a:pt x="3096844" y="900341"/>
                  </a:lnTo>
                  <a:lnTo>
                    <a:pt x="3104702" y="901141"/>
                  </a:lnTo>
                  <a:lnTo>
                    <a:pt x="3110122" y="898217"/>
                  </a:lnTo>
                  <a:close/>
                  <a:moveTo>
                    <a:pt x="3138402" y="916619"/>
                  </a:moveTo>
                  <a:lnTo>
                    <a:pt x="3144059" y="928240"/>
                  </a:lnTo>
                  <a:lnTo>
                    <a:pt x="3150184" y="935460"/>
                  </a:lnTo>
                  <a:lnTo>
                    <a:pt x="3153423" y="936870"/>
                  </a:lnTo>
                  <a:lnTo>
                    <a:pt x="3156499" y="940184"/>
                  </a:lnTo>
                  <a:lnTo>
                    <a:pt x="3162690" y="954348"/>
                  </a:lnTo>
                  <a:lnTo>
                    <a:pt x="3164995" y="958834"/>
                  </a:lnTo>
                  <a:lnTo>
                    <a:pt x="3167434" y="961844"/>
                  </a:lnTo>
                  <a:lnTo>
                    <a:pt x="3188103" y="971645"/>
                  </a:lnTo>
                  <a:lnTo>
                    <a:pt x="3191208" y="974408"/>
                  </a:lnTo>
                  <a:lnTo>
                    <a:pt x="3194342" y="976132"/>
                  </a:lnTo>
                  <a:lnTo>
                    <a:pt x="3197447" y="975817"/>
                  </a:lnTo>
                  <a:lnTo>
                    <a:pt x="3200400" y="973065"/>
                  </a:lnTo>
                  <a:lnTo>
                    <a:pt x="3203191" y="966740"/>
                  </a:lnTo>
                  <a:lnTo>
                    <a:pt x="3205391" y="957720"/>
                  </a:lnTo>
                  <a:lnTo>
                    <a:pt x="3206343" y="950938"/>
                  </a:lnTo>
                  <a:lnTo>
                    <a:pt x="3207896" y="946671"/>
                  </a:lnTo>
                  <a:lnTo>
                    <a:pt x="3209906" y="944766"/>
                  </a:lnTo>
                  <a:lnTo>
                    <a:pt x="3211973" y="944804"/>
                  </a:lnTo>
                  <a:lnTo>
                    <a:pt x="3218726" y="951890"/>
                  </a:lnTo>
                  <a:lnTo>
                    <a:pt x="3225593" y="956786"/>
                  </a:lnTo>
                  <a:lnTo>
                    <a:pt x="3230842" y="955853"/>
                  </a:lnTo>
                  <a:lnTo>
                    <a:pt x="3236100" y="953214"/>
                  </a:lnTo>
                  <a:lnTo>
                    <a:pt x="3253464" y="948976"/>
                  </a:lnTo>
                  <a:lnTo>
                    <a:pt x="3259331" y="946509"/>
                  </a:lnTo>
                  <a:lnTo>
                    <a:pt x="3265170" y="942861"/>
                  </a:lnTo>
                  <a:lnTo>
                    <a:pt x="3271561" y="941965"/>
                  </a:lnTo>
                  <a:lnTo>
                    <a:pt x="3274562" y="946118"/>
                  </a:lnTo>
                  <a:lnTo>
                    <a:pt x="3276819" y="951395"/>
                  </a:lnTo>
                  <a:lnTo>
                    <a:pt x="3279572" y="956481"/>
                  </a:lnTo>
                  <a:lnTo>
                    <a:pt x="3282010" y="958663"/>
                  </a:lnTo>
                  <a:lnTo>
                    <a:pt x="3284535" y="959491"/>
                  </a:lnTo>
                  <a:lnTo>
                    <a:pt x="3288630" y="957758"/>
                  </a:lnTo>
                  <a:lnTo>
                    <a:pt x="3292697" y="954653"/>
                  </a:lnTo>
                  <a:lnTo>
                    <a:pt x="3302051" y="944128"/>
                  </a:lnTo>
                  <a:lnTo>
                    <a:pt x="3296745" y="934612"/>
                  </a:lnTo>
                  <a:lnTo>
                    <a:pt x="3290525" y="930392"/>
                  </a:lnTo>
                  <a:lnTo>
                    <a:pt x="3288373" y="927249"/>
                  </a:lnTo>
                  <a:lnTo>
                    <a:pt x="3278971" y="904923"/>
                  </a:lnTo>
                  <a:lnTo>
                    <a:pt x="3277200" y="899998"/>
                  </a:lnTo>
                  <a:lnTo>
                    <a:pt x="3275923" y="893112"/>
                  </a:lnTo>
                  <a:lnTo>
                    <a:pt x="3274190" y="871347"/>
                  </a:lnTo>
                  <a:lnTo>
                    <a:pt x="3280114" y="867985"/>
                  </a:lnTo>
                  <a:lnTo>
                    <a:pt x="3286630" y="864822"/>
                  </a:lnTo>
                  <a:lnTo>
                    <a:pt x="3297069" y="865651"/>
                  </a:lnTo>
                  <a:lnTo>
                    <a:pt x="3298688" y="871423"/>
                  </a:lnTo>
                  <a:lnTo>
                    <a:pt x="3298251" y="874290"/>
                  </a:lnTo>
                  <a:lnTo>
                    <a:pt x="3295079" y="880901"/>
                  </a:lnTo>
                  <a:lnTo>
                    <a:pt x="3291525" y="883815"/>
                  </a:lnTo>
                  <a:lnTo>
                    <a:pt x="3290592" y="894026"/>
                  </a:lnTo>
                  <a:lnTo>
                    <a:pt x="3291392" y="905818"/>
                  </a:lnTo>
                  <a:lnTo>
                    <a:pt x="3293812" y="913171"/>
                  </a:lnTo>
                  <a:lnTo>
                    <a:pt x="3296536" y="918458"/>
                  </a:lnTo>
                  <a:lnTo>
                    <a:pt x="3303165" y="928954"/>
                  </a:lnTo>
                  <a:lnTo>
                    <a:pt x="3309204" y="932498"/>
                  </a:lnTo>
                  <a:lnTo>
                    <a:pt x="3315357" y="932374"/>
                  </a:lnTo>
                  <a:lnTo>
                    <a:pt x="3325883" y="936450"/>
                  </a:lnTo>
                  <a:lnTo>
                    <a:pt x="3331131" y="934945"/>
                  </a:lnTo>
                  <a:lnTo>
                    <a:pt x="3336255" y="930478"/>
                  </a:lnTo>
                  <a:lnTo>
                    <a:pt x="3348971" y="913057"/>
                  </a:lnTo>
                  <a:lnTo>
                    <a:pt x="3347123" y="907209"/>
                  </a:lnTo>
                  <a:lnTo>
                    <a:pt x="3344780" y="902875"/>
                  </a:lnTo>
                  <a:lnTo>
                    <a:pt x="3346828" y="897522"/>
                  </a:lnTo>
                  <a:lnTo>
                    <a:pt x="3352714" y="889683"/>
                  </a:lnTo>
                  <a:lnTo>
                    <a:pt x="3361706" y="885330"/>
                  </a:lnTo>
                  <a:lnTo>
                    <a:pt x="3360363" y="881739"/>
                  </a:lnTo>
                  <a:lnTo>
                    <a:pt x="3358906" y="879424"/>
                  </a:lnTo>
                  <a:lnTo>
                    <a:pt x="3316958" y="849287"/>
                  </a:lnTo>
                  <a:lnTo>
                    <a:pt x="3313586" y="849649"/>
                  </a:lnTo>
                  <a:lnTo>
                    <a:pt x="3306937" y="853812"/>
                  </a:lnTo>
                  <a:lnTo>
                    <a:pt x="3303565" y="854764"/>
                  </a:lnTo>
                  <a:lnTo>
                    <a:pt x="3296659" y="853316"/>
                  </a:lnTo>
                  <a:lnTo>
                    <a:pt x="3289773" y="849325"/>
                  </a:lnTo>
                  <a:lnTo>
                    <a:pt x="3284182" y="844925"/>
                  </a:lnTo>
                  <a:lnTo>
                    <a:pt x="3271914" y="829494"/>
                  </a:lnTo>
                  <a:lnTo>
                    <a:pt x="3264979" y="822341"/>
                  </a:lnTo>
                  <a:lnTo>
                    <a:pt x="3258112" y="819093"/>
                  </a:lnTo>
                  <a:lnTo>
                    <a:pt x="3253140" y="827256"/>
                  </a:lnTo>
                  <a:lnTo>
                    <a:pt x="3246015" y="835533"/>
                  </a:lnTo>
                  <a:lnTo>
                    <a:pt x="3244749" y="838229"/>
                  </a:lnTo>
                  <a:lnTo>
                    <a:pt x="3243806" y="842315"/>
                  </a:lnTo>
                  <a:lnTo>
                    <a:pt x="3243158" y="848954"/>
                  </a:lnTo>
                  <a:lnTo>
                    <a:pt x="3243177" y="856364"/>
                  </a:lnTo>
                  <a:lnTo>
                    <a:pt x="3243548" y="861727"/>
                  </a:lnTo>
                  <a:lnTo>
                    <a:pt x="3243653" y="867051"/>
                  </a:lnTo>
                  <a:lnTo>
                    <a:pt x="3242186" y="872280"/>
                  </a:lnTo>
                  <a:lnTo>
                    <a:pt x="3240224" y="874576"/>
                  </a:lnTo>
                  <a:lnTo>
                    <a:pt x="3235976" y="874204"/>
                  </a:lnTo>
                  <a:lnTo>
                    <a:pt x="3234518" y="873147"/>
                  </a:lnTo>
                  <a:lnTo>
                    <a:pt x="3233042" y="871071"/>
                  </a:lnTo>
                  <a:lnTo>
                    <a:pt x="3231689" y="868194"/>
                  </a:lnTo>
                  <a:lnTo>
                    <a:pt x="3228813" y="856688"/>
                  </a:lnTo>
                  <a:lnTo>
                    <a:pt x="3225756" y="853793"/>
                  </a:lnTo>
                  <a:lnTo>
                    <a:pt x="3222479" y="855164"/>
                  </a:lnTo>
                  <a:lnTo>
                    <a:pt x="3219716" y="853078"/>
                  </a:lnTo>
                  <a:lnTo>
                    <a:pt x="3211563" y="839467"/>
                  </a:lnTo>
                  <a:lnTo>
                    <a:pt x="3205820" y="832809"/>
                  </a:lnTo>
                  <a:lnTo>
                    <a:pt x="3197333" y="825351"/>
                  </a:lnTo>
                  <a:lnTo>
                    <a:pt x="3194599" y="822284"/>
                  </a:lnTo>
                  <a:lnTo>
                    <a:pt x="3192151" y="816512"/>
                  </a:lnTo>
                  <a:lnTo>
                    <a:pt x="3189532" y="812416"/>
                  </a:lnTo>
                  <a:lnTo>
                    <a:pt x="3186713" y="812082"/>
                  </a:lnTo>
                  <a:lnTo>
                    <a:pt x="3176464" y="819855"/>
                  </a:lnTo>
                  <a:lnTo>
                    <a:pt x="3170501" y="821541"/>
                  </a:lnTo>
                  <a:lnTo>
                    <a:pt x="3167520" y="825370"/>
                  </a:lnTo>
                  <a:lnTo>
                    <a:pt x="3165986" y="829056"/>
                  </a:lnTo>
                  <a:lnTo>
                    <a:pt x="3164338" y="831218"/>
                  </a:lnTo>
                  <a:lnTo>
                    <a:pt x="3158918" y="832552"/>
                  </a:lnTo>
                  <a:lnTo>
                    <a:pt x="3154937" y="835590"/>
                  </a:lnTo>
                  <a:lnTo>
                    <a:pt x="3153204" y="839229"/>
                  </a:lnTo>
                  <a:lnTo>
                    <a:pt x="3151613" y="844229"/>
                  </a:lnTo>
                  <a:lnTo>
                    <a:pt x="3154090" y="853669"/>
                  </a:lnTo>
                  <a:lnTo>
                    <a:pt x="3157099" y="860612"/>
                  </a:lnTo>
                  <a:lnTo>
                    <a:pt x="3147793" y="858222"/>
                  </a:lnTo>
                  <a:lnTo>
                    <a:pt x="3145403" y="861717"/>
                  </a:lnTo>
                  <a:lnTo>
                    <a:pt x="3143965" y="882748"/>
                  </a:lnTo>
                  <a:lnTo>
                    <a:pt x="3145964" y="904637"/>
                  </a:lnTo>
                  <a:lnTo>
                    <a:pt x="3142650" y="904847"/>
                  </a:lnTo>
                  <a:lnTo>
                    <a:pt x="3137735" y="902865"/>
                  </a:lnTo>
                  <a:lnTo>
                    <a:pt x="3136802" y="907066"/>
                  </a:lnTo>
                  <a:lnTo>
                    <a:pt x="3137202" y="912876"/>
                  </a:lnTo>
                  <a:lnTo>
                    <a:pt x="3138402" y="916619"/>
                  </a:lnTo>
                  <a:close/>
                  <a:moveTo>
                    <a:pt x="3770471" y="1324118"/>
                  </a:moveTo>
                  <a:lnTo>
                    <a:pt x="3772272" y="1322746"/>
                  </a:lnTo>
                  <a:lnTo>
                    <a:pt x="3770300" y="1317793"/>
                  </a:lnTo>
                  <a:lnTo>
                    <a:pt x="3768176" y="1314507"/>
                  </a:lnTo>
                  <a:lnTo>
                    <a:pt x="3765042" y="1313669"/>
                  </a:lnTo>
                  <a:lnTo>
                    <a:pt x="3764833" y="1314602"/>
                  </a:lnTo>
                  <a:lnTo>
                    <a:pt x="3764737" y="1320441"/>
                  </a:lnTo>
                  <a:lnTo>
                    <a:pt x="3766547" y="1322994"/>
                  </a:lnTo>
                  <a:lnTo>
                    <a:pt x="3770471" y="1324118"/>
                  </a:lnTo>
                  <a:close/>
                  <a:moveTo>
                    <a:pt x="3464481" y="757695"/>
                  </a:moveTo>
                  <a:lnTo>
                    <a:pt x="3466186" y="749541"/>
                  </a:lnTo>
                  <a:lnTo>
                    <a:pt x="3469881" y="745465"/>
                  </a:lnTo>
                  <a:lnTo>
                    <a:pt x="3451517" y="749608"/>
                  </a:lnTo>
                  <a:lnTo>
                    <a:pt x="3444259" y="757704"/>
                  </a:lnTo>
                  <a:lnTo>
                    <a:pt x="3442935" y="761038"/>
                  </a:lnTo>
                  <a:lnTo>
                    <a:pt x="3463023" y="759685"/>
                  </a:lnTo>
                  <a:lnTo>
                    <a:pt x="3464481" y="757695"/>
                  </a:lnTo>
                  <a:close/>
                  <a:moveTo>
                    <a:pt x="3403549" y="934612"/>
                  </a:moveTo>
                  <a:lnTo>
                    <a:pt x="3409397" y="941242"/>
                  </a:lnTo>
                  <a:lnTo>
                    <a:pt x="3412417" y="942699"/>
                  </a:lnTo>
                  <a:lnTo>
                    <a:pt x="3422304" y="945309"/>
                  </a:lnTo>
                  <a:lnTo>
                    <a:pt x="3425342" y="948090"/>
                  </a:lnTo>
                  <a:lnTo>
                    <a:pt x="3431515" y="955739"/>
                  </a:lnTo>
                  <a:lnTo>
                    <a:pt x="3434743" y="958967"/>
                  </a:lnTo>
                  <a:lnTo>
                    <a:pt x="3440201" y="961549"/>
                  </a:lnTo>
                  <a:lnTo>
                    <a:pt x="3460337" y="964397"/>
                  </a:lnTo>
                  <a:lnTo>
                    <a:pt x="3474948" y="964387"/>
                  </a:lnTo>
                  <a:lnTo>
                    <a:pt x="3481406" y="962073"/>
                  </a:lnTo>
                  <a:lnTo>
                    <a:pt x="3494589" y="954776"/>
                  </a:lnTo>
                  <a:lnTo>
                    <a:pt x="3501238" y="949433"/>
                  </a:lnTo>
                  <a:lnTo>
                    <a:pt x="3503009" y="946795"/>
                  </a:lnTo>
                  <a:lnTo>
                    <a:pt x="3507715" y="924839"/>
                  </a:lnTo>
                  <a:lnTo>
                    <a:pt x="3505962" y="924230"/>
                  </a:lnTo>
                  <a:lnTo>
                    <a:pt x="3504181" y="924973"/>
                  </a:lnTo>
                  <a:lnTo>
                    <a:pt x="3502104" y="928630"/>
                  </a:lnTo>
                  <a:lnTo>
                    <a:pt x="3499914" y="930745"/>
                  </a:lnTo>
                  <a:lnTo>
                    <a:pt x="3496884" y="927164"/>
                  </a:lnTo>
                  <a:lnTo>
                    <a:pt x="3493227" y="924068"/>
                  </a:lnTo>
                  <a:lnTo>
                    <a:pt x="3488512" y="918296"/>
                  </a:lnTo>
                  <a:lnTo>
                    <a:pt x="3476254" y="915638"/>
                  </a:lnTo>
                  <a:lnTo>
                    <a:pt x="3461223" y="913800"/>
                  </a:lnTo>
                  <a:lnTo>
                    <a:pt x="3456118" y="917362"/>
                  </a:lnTo>
                  <a:lnTo>
                    <a:pt x="3448040" y="916496"/>
                  </a:lnTo>
                  <a:lnTo>
                    <a:pt x="3444964" y="912714"/>
                  </a:lnTo>
                  <a:lnTo>
                    <a:pt x="3445345" y="908828"/>
                  </a:lnTo>
                  <a:lnTo>
                    <a:pt x="3446136" y="905970"/>
                  </a:lnTo>
                  <a:lnTo>
                    <a:pt x="3445878" y="900579"/>
                  </a:lnTo>
                  <a:lnTo>
                    <a:pt x="3443831" y="897817"/>
                  </a:lnTo>
                  <a:lnTo>
                    <a:pt x="3418827" y="894950"/>
                  </a:lnTo>
                  <a:lnTo>
                    <a:pt x="3417399" y="895217"/>
                  </a:lnTo>
                  <a:lnTo>
                    <a:pt x="3407159" y="903027"/>
                  </a:lnTo>
                  <a:lnTo>
                    <a:pt x="3400073" y="902341"/>
                  </a:lnTo>
                  <a:lnTo>
                    <a:pt x="3398815" y="896198"/>
                  </a:lnTo>
                  <a:lnTo>
                    <a:pt x="3398891" y="887482"/>
                  </a:lnTo>
                  <a:lnTo>
                    <a:pt x="3393177" y="879843"/>
                  </a:lnTo>
                  <a:lnTo>
                    <a:pt x="3390538" y="882377"/>
                  </a:lnTo>
                  <a:lnTo>
                    <a:pt x="3387976" y="890635"/>
                  </a:lnTo>
                  <a:lnTo>
                    <a:pt x="3385699" y="899903"/>
                  </a:lnTo>
                  <a:lnTo>
                    <a:pt x="3383785" y="910266"/>
                  </a:lnTo>
                  <a:lnTo>
                    <a:pt x="3382785" y="920468"/>
                  </a:lnTo>
                  <a:lnTo>
                    <a:pt x="3397625" y="929240"/>
                  </a:lnTo>
                  <a:lnTo>
                    <a:pt x="3403549" y="934612"/>
                  </a:lnTo>
                  <a:close/>
                  <a:moveTo>
                    <a:pt x="3562883" y="820807"/>
                  </a:moveTo>
                  <a:lnTo>
                    <a:pt x="3562293" y="816150"/>
                  </a:lnTo>
                  <a:lnTo>
                    <a:pt x="3561521" y="813721"/>
                  </a:lnTo>
                  <a:lnTo>
                    <a:pt x="3560569" y="812644"/>
                  </a:lnTo>
                  <a:lnTo>
                    <a:pt x="3556387" y="814883"/>
                  </a:lnTo>
                  <a:lnTo>
                    <a:pt x="3554140" y="818369"/>
                  </a:lnTo>
                  <a:lnTo>
                    <a:pt x="3560226" y="824808"/>
                  </a:lnTo>
                  <a:lnTo>
                    <a:pt x="3562883" y="820807"/>
                  </a:lnTo>
                  <a:close/>
                  <a:moveTo>
                    <a:pt x="4255427" y="1322794"/>
                  </a:moveTo>
                  <a:lnTo>
                    <a:pt x="4257265" y="1322432"/>
                  </a:lnTo>
                  <a:lnTo>
                    <a:pt x="4265038" y="1318051"/>
                  </a:lnTo>
                  <a:lnTo>
                    <a:pt x="4278287" y="1316526"/>
                  </a:lnTo>
                  <a:lnTo>
                    <a:pt x="4284526" y="1310250"/>
                  </a:lnTo>
                  <a:lnTo>
                    <a:pt x="4287698" y="1308830"/>
                  </a:lnTo>
                  <a:lnTo>
                    <a:pt x="4294804" y="1310583"/>
                  </a:lnTo>
                  <a:lnTo>
                    <a:pt x="4300890" y="1314536"/>
                  </a:lnTo>
                  <a:lnTo>
                    <a:pt x="4303319" y="1314898"/>
                  </a:lnTo>
                  <a:lnTo>
                    <a:pt x="4310244" y="1313193"/>
                  </a:lnTo>
                  <a:lnTo>
                    <a:pt x="4327055" y="1307049"/>
                  </a:lnTo>
                  <a:lnTo>
                    <a:pt x="4339505" y="1304820"/>
                  </a:lnTo>
                  <a:lnTo>
                    <a:pt x="4345943" y="1302706"/>
                  </a:lnTo>
                  <a:lnTo>
                    <a:pt x="4353916" y="1294514"/>
                  </a:lnTo>
                  <a:lnTo>
                    <a:pt x="4354583" y="1290180"/>
                  </a:lnTo>
                  <a:lnTo>
                    <a:pt x="4353678" y="1286532"/>
                  </a:lnTo>
                  <a:lnTo>
                    <a:pt x="4352287" y="1284980"/>
                  </a:lnTo>
                  <a:lnTo>
                    <a:pt x="4346067" y="1280122"/>
                  </a:lnTo>
                  <a:lnTo>
                    <a:pt x="4341847" y="1275893"/>
                  </a:lnTo>
                  <a:lnTo>
                    <a:pt x="4339666" y="1271950"/>
                  </a:lnTo>
                  <a:lnTo>
                    <a:pt x="4337599" y="1269616"/>
                  </a:lnTo>
                  <a:lnTo>
                    <a:pt x="4335437" y="1268254"/>
                  </a:lnTo>
                  <a:lnTo>
                    <a:pt x="4331722" y="1264253"/>
                  </a:lnTo>
                  <a:lnTo>
                    <a:pt x="4329437" y="1263244"/>
                  </a:lnTo>
                  <a:lnTo>
                    <a:pt x="4317740" y="1260215"/>
                  </a:lnTo>
                  <a:lnTo>
                    <a:pt x="4314597" y="1258843"/>
                  </a:lnTo>
                  <a:lnTo>
                    <a:pt x="4311453" y="1258586"/>
                  </a:lnTo>
                  <a:lnTo>
                    <a:pt x="4307586" y="1260653"/>
                  </a:lnTo>
                  <a:lnTo>
                    <a:pt x="4303690" y="1261081"/>
                  </a:lnTo>
                  <a:lnTo>
                    <a:pt x="4299842" y="1259748"/>
                  </a:lnTo>
                  <a:lnTo>
                    <a:pt x="4295975" y="1260129"/>
                  </a:lnTo>
                  <a:lnTo>
                    <a:pt x="4291860" y="1262406"/>
                  </a:lnTo>
                  <a:lnTo>
                    <a:pt x="4287707" y="1263520"/>
                  </a:lnTo>
                  <a:lnTo>
                    <a:pt x="4284678" y="1264730"/>
                  </a:lnTo>
                  <a:lnTo>
                    <a:pt x="4280116" y="1269540"/>
                  </a:lnTo>
                  <a:lnTo>
                    <a:pt x="4275611" y="1271102"/>
                  </a:lnTo>
                  <a:lnTo>
                    <a:pt x="4267257" y="1281408"/>
                  </a:lnTo>
                  <a:lnTo>
                    <a:pt x="4258056" y="1289180"/>
                  </a:lnTo>
                  <a:lnTo>
                    <a:pt x="4256399" y="1293590"/>
                  </a:lnTo>
                  <a:lnTo>
                    <a:pt x="4252522" y="1299553"/>
                  </a:lnTo>
                  <a:lnTo>
                    <a:pt x="4251036" y="1304354"/>
                  </a:lnTo>
                  <a:lnTo>
                    <a:pt x="4251570" y="1308192"/>
                  </a:lnTo>
                  <a:lnTo>
                    <a:pt x="4255427" y="1322794"/>
                  </a:lnTo>
                  <a:close/>
                  <a:moveTo>
                    <a:pt x="3783149" y="1449838"/>
                  </a:moveTo>
                  <a:lnTo>
                    <a:pt x="3783444" y="1456354"/>
                  </a:lnTo>
                  <a:lnTo>
                    <a:pt x="3784673" y="1458497"/>
                  </a:lnTo>
                  <a:lnTo>
                    <a:pt x="3789521" y="1461278"/>
                  </a:lnTo>
                  <a:lnTo>
                    <a:pt x="3792112" y="1464926"/>
                  </a:lnTo>
                  <a:lnTo>
                    <a:pt x="3791979" y="1467126"/>
                  </a:lnTo>
                  <a:lnTo>
                    <a:pt x="3791074" y="1472060"/>
                  </a:lnTo>
                  <a:lnTo>
                    <a:pt x="3792265" y="1471965"/>
                  </a:lnTo>
                  <a:lnTo>
                    <a:pt x="3793321" y="1469993"/>
                  </a:lnTo>
                  <a:lnTo>
                    <a:pt x="3793598" y="1466869"/>
                  </a:lnTo>
                  <a:lnTo>
                    <a:pt x="3792998" y="1463412"/>
                  </a:lnTo>
                  <a:lnTo>
                    <a:pt x="3790312" y="1456658"/>
                  </a:lnTo>
                  <a:lnTo>
                    <a:pt x="3789864" y="1450057"/>
                  </a:lnTo>
                  <a:lnTo>
                    <a:pt x="3789731" y="1442647"/>
                  </a:lnTo>
                  <a:lnTo>
                    <a:pt x="3789150" y="1436856"/>
                  </a:lnTo>
                  <a:lnTo>
                    <a:pt x="3789769" y="1433484"/>
                  </a:lnTo>
                  <a:lnTo>
                    <a:pt x="3794207" y="1431750"/>
                  </a:lnTo>
                  <a:lnTo>
                    <a:pt x="3796046" y="1426845"/>
                  </a:lnTo>
                  <a:lnTo>
                    <a:pt x="3796265" y="1419854"/>
                  </a:lnTo>
                  <a:lnTo>
                    <a:pt x="3793684" y="1416663"/>
                  </a:lnTo>
                  <a:lnTo>
                    <a:pt x="3793265" y="1416244"/>
                  </a:lnTo>
                  <a:lnTo>
                    <a:pt x="3790702" y="1419606"/>
                  </a:lnTo>
                  <a:lnTo>
                    <a:pt x="3788397" y="1423797"/>
                  </a:lnTo>
                  <a:lnTo>
                    <a:pt x="3782711" y="1429217"/>
                  </a:lnTo>
                  <a:lnTo>
                    <a:pt x="3781968" y="1434094"/>
                  </a:lnTo>
                  <a:lnTo>
                    <a:pt x="3784149" y="1439561"/>
                  </a:lnTo>
                  <a:lnTo>
                    <a:pt x="3783149" y="1449838"/>
                  </a:lnTo>
                  <a:close/>
                  <a:moveTo>
                    <a:pt x="3966724" y="1405719"/>
                  </a:moveTo>
                  <a:lnTo>
                    <a:pt x="3970782" y="1410538"/>
                  </a:lnTo>
                  <a:lnTo>
                    <a:pt x="3976221" y="1414310"/>
                  </a:lnTo>
                  <a:lnTo>
                    <a:pt x="3991404" y="1421444"/>
                  </a:lnTo>
                  <a:lnTo>
                    <a:pt x="3999023" y="1420749"/>
                  </a:lnTo>
                  <a:lnTo>
                    <a:pt x="4000224" y="1419168"/>
                  </a:lnTo>
                  <a:lnTo>
                    <a:pt x="4000700" y="1417053"/>
                  </a:lnTo>
                  <a:lnTo>
                    <a:pt x="4001662" y="1408900"/>
                  </a:lnTo>
                  <a:lnTo>
                    <a:pt x="4002548" y="1406214"/>
                  </a:lnTo>
                  <a:lnTo>
                    <a:pt x="4004834" y="1405471"/>
                  </a:lnTo>
                  <a:lnTo>
                    <a:pt x="4005253" y="1401375"/>
                  </a:lnTo>
                  <a:lnTo>
                    <a:pt x="4004910" y="1399527"/>
                  </a:lnTo>
                  <a:lnTo>
                    <a:pt x="4003681" y="1397470"/>
                  </a:lnTo>
                  <a:lnTo>
                    <a:pt x="3976497" y="1387107"/>
                  </a:lnTo>
                  <a:lnTo>
                    <a:pt x="3972173" y="1387678"/>
                  </a:lnTo>
                  <a:lnTo>
                    <a:pt x="3968515" y="1390288"/>
                  </a:lnTo>
                  <a:lnTo>
                    <a:pt x="3963305" y="1396041"/>
                  </a:lnTo>
                  <a:lnTo>
                    <a:pt x="3961943" y="1398222"/>
                  </a:lnTo>
                  <a:lnTo>
                    <a:pt x="3961276" y="1401032"/>
                  </a:lnTo>
                  <a:lnTo>
                    <a:pt x="3962143" y="1402366"/>
                  </a:lnTo>
                  <a:lnTo>
                    <a:pt x="3966724" y="1405719"/>
                  </a:lnTo>
                  <a:close/>
                  <a:moveTo>
                    <a:pt x="2474052" y="772439"/>
                  </a:moveTo>
                  <a:lnTo>
                    <a:pt x="2477872" y="773744"/>
                  </a:lnTo>
                  <a:lnTo>
                    <a:pt x="2480481" y="779945"/>
                  </a:lnTo>
                  <a:lnTo>
                    <a:pt x="2484148" y="783803"/>
                  </a:lnTo>
                  <a:lnTo>
                    <a:pt x="2485301" y="783536"/>
                  </a:lnTo>
                  <a:lnTo>
                    <a:pt x="2485606" y="780040"/>
                  </a:lnTo>
                  <a:lnTo>
                    <a:pt x="2486349" y="778173"/>
                  </a:lnTo>
                  <a:lnTo>
                    <a:pt x="2487597" y="776992"/>
                  </a:lnTo>
                  <a:lnTo>
                    <a:pt x="2486844" y="772011"/>
                  </a:lnTo>
                  <a:lnTo>
                    <a:pt x="2482701" y="764191"/>
                  </a:lnTo>
                  <a:lnTo>
                    <a:pt x="2480462" y="761543"/>
                  </a:lnTo>
                  <a:lnTo>
                    <a:pt x="2477462" y="764486"/>
                  </a:lnTo>
                  <a:lnTo>
                    <a:pt x="2470232" y="762810"/>
                  </a:lnTo>
                  <a:lnTo>
                    <a:pt x="2469099" y="763581"/>
                  </a:lnTo>
                  <a:lnTo>
                    <a:pt x="2470004" y="766258"/>
                  </a:lnTo>
                  <a:lnTo>
                    <a:pt x="2474052" y="772439"/>
                  </a:lnTo>
                  <a:close/>
                  <a:moveTo>
                    <a:pt x="3096758" y="1023576"/>
                  </a:moveTo>
                  <a:lnTo>
                    <a:pt x="3101702" y="1029281"/>
                  </a:lnTo>
                  <a:lnTo>
                    <a:pt x="3103883" y="1035310"/>
                  </a:lnTo>
                  <a:lnTo>
                    <a:pt x="3112885" y="1047950"/>
                  </a:lnTo>
                  <a:lnTo>
                    <a:pt x="3114761" y="1052198"/>
                  </a:lnTo>
                  <a:lnTo>
                    <a:pt x="3116780" y="1049436"/>
                  </a:lnTo>
                  <a:lnTo>
                    <a:pt x="3118437" y="1042540"/>
                  </a:lnTo>
                  <a:lnTo>
                    <a:pt x="3112494" y="1032301"/>
                  </a:lnTo>
                  <a:lnTo>
                    <a:pt x="3101578" y="1019613"/>
                  </a:lnTo>
                  <a:lnTo>
                    <a:pt x="3095120" y="1016327"/>
                  </a:lnTo>
                  <a:lnTo>
                    <a:pt x="3095539" y="1021404"/>
                  </a:lnTo>
                  <a:lnTo>
                    <a:pt x="3096758" y="1023576"/>
                  </a:lnTo>
                  <a:close/>
                  <a:moveTo>
                    <a:pt x="2803598" y="1055761"/>
                  </a:moveTo>
                  <a:lnTo>
                    <a:pt x="2805236" y="1055551"/>
                  </a:lnTo>
                  <a:lnTo>
                    <a:pt x="2808179" y="1051903"/>
                  </a:lnTo>
                  <a:lnTo>
                    <a:pt x="2807751" y="1050712"/>
                  </a:lnTo>
                  <a:lnTo>
                    <a:pt x="2805370" y="1047493"/>
                  </a:lnTo>
                  <a:lnTo>
                    <a:pt x="2802217" y="1046607"/>
                  </a:lnTo>
                  <a:lnTo>
                    <a:pt x="2799721" y="1048026"/>
                  </a:lnTo>
                  <a:lnTo>
                    <a:pt x="2799702" y="1049769"/>
                  </a:lnTo>
                  <a:lnTo>
                    <a:pt x="2800522" y="1053208"/>
                  </a:lnTo>
                  <a:lnTo>
                    <a:pt x="2803598" y="1055761"/>
                  </a:lnTo>
                  <a:close/>
                  <a:moveTo>
                    <a:pt x="3210030" y="1095804"/>
                  </a:moveTo>
                  <a:lnTo>
                    <a:pt x="3212696" y="1102395"/>
                  </a:lnTo>
                  <a:lnTo>
                    <a:pt x="3216431" y="1102395"/>
                  </a:lnTo>
                  <a:lnTo>
                    <a:pt x="3219155" y="1101814"/>
                  </a:lnTo>
                  <a:lnTo>
                    <a:pt x="3228918" y="1094899"/>
                  </a:lnTo>
                  <a:lnTo>
                    <a:pt x="3236147" y="1093337"/>
                  </a:lnTo>
                  <a:lnTo>
                    <a:pt x="3238586" y="1093899"/>
                  </a:lnTo>
                  <a:lnTo>
                    <a:pt x="3250044" y="1099223"/>
                  </a:lnTo>
                  <a:lnTo>
                    <a:pt x="3261112" y="1106538"/>
                  </a:lnTo>
                  <a:lnTo>
                    <a:pt x="3275266" y="1109253"/>
                  </a:lnTo>
                  <a:lnTo>
                    <a:pt x="3281029" y="1111920"/>
                  </a:lnTo>
                  <a:lnTo>
                    <a:pt x="3287582" y="1111882"/>
                  </a:lnTo>
                  <a:lnTo>
                    <a:pt x="3294383" y="1112673"/>
                  </a:lnTo>
                  <a:lnTo>
                    <a:pt x="3303785" y="1114901"/>
                  </a:lnTo>
                  <a:lnTo>
                    <a:pt x="3310690" y="1113920"/>
                  </a:lnTo>
                  <a:lnTo>
                    <a:pt x="3311757" y="1112520"/>
                  </a:lnTo>
                  <a:lnTo>
                    <a:pt x="3311024" y="1092708"/>
                  </a:lnTo>
                  <a:lnTo>
                    <a:pt x="3309604" y="1086879"/>
                  </a:lnTo>
                  <a:lnTo>
                    <a:pt x="3307813" y="1082364"/>
                  </a:lnTo>
                  <a:lnTo>
                    <a:pt x="3288973" y="1060075"/>
                  </a:lnTo>
                  <a:lnTo>
                    <a:pt x="3283515" y="1055427"/>
                  </a:lnTo>
                  <a:lnTo>
                    <a:pt x="3276829" y="1051160"/>
                  </a:lnTo>
                  <a:lnTo>
                    <a:pt x="3270066" y="1049331"/>
                  </a:lnTo>
                  <a:lnTo>
                    <a:pt x="3263389" y="1050360"/>
                  </a:lnTo>
                  <a:lnTo>
                    <a:pt x="3253502" y="1053475"/>
                  </a:lnTo>
                  <a:lnTo>
                    <a:pt x="3250235" y="1053027"/>
                  </a:lnTo>
                  <a:lnTo>
                    <a:pt x="3247425" y="1054046"/>
                  </a:lnTo>
                  <a:lnTo>
                    <a:pt x="3244720" y="1057342"/>
                  </a:lnTo>
                  <a:lnTo>
                    <a:pt x="3242053" y="1062514"/>
                  </a:lnTo>
                  <a:lnTo>
                    <a:pt x="3237081" y="1076649"/>
                  </a:lnTo>
                  <a:lnTo>
                    <a:pt x="3234299" y="1082764"/>
                  </a:lnTo>
                  <a:lnTo>
                    <a:pt x="3228604" y="1090441"/>
                  </a:lnTo>
                  <a:lnTo>
                    <a:pt x="3222574" y="1092832"/>
                  </a:lnTo>
                  <a:lnTo>
                    <a:pt x="3216297" y="1093670"/>
                  </a:lnTo>
                  <a:lnTo>
                    <a:pt x="3210030" y="1095804"/>
                  </a:lnTo>
                  <a:close/>
                  <a:moveTo>
                    <a:pt x="2684002" y="1131084"/>
                  </a:moveTo>
                  <a:lnTo>
                    <a:pt x="2690774" y="1126960"/>
                  </a:lnTo>
                  <a:lnTo>
                    <a:pt x="2690127" y="1125360"/>
                  </a:lnTo>
                  <a:lnTo>
                    <a:pt x="2685898" y="1120807"/>
                  </a:lnTo>
                  <a:lnTo>
                    <a:pt x="2682850" y="1119797"/>
                  </a:lnTo>
                  <a:lnTo>
                    <a:pt x="2677440" y="1120921"/>
                  </a:lnTo>
                  <a:lnTo>
                    <a:pt x="2674192" y="1123788"/>
                  </a:lnTo>
                  <a:lnTo>
                    <a:pt x="2678249" y="1131037"/>
                  </a:lnTo>
                  <a:lnTo>
                    <a:pt x="2684002" y="1131084"/>
                  </a:lnTo>
                  <a:close/>
                  <a:moveTo>
                    <a:pt x="3229375" y="1048665"/>
                  </a:moveTo>
                  <a:lnTo>
                    <a:pt x="3231985" y="1048960"/>
                  </a:lnTo>
                  <a:lnTo>
                    <a:pt x="3245434" y="1041149"/>
                  </a:lnTo>
                  <a:lnTo>
                    <a:pt x="3246415" y="1036196"/>
                  </a:lnTo>
                  <a:lnTo>
                    <a:pt x="3247768" y="1024738"/>
                  </a:lnTo>
                  <a:lnTo>
                    <a:pt x="3247291" y="1020670"/>
                  </a:lnTo>
                  <a:lnTo>
                    <a:pt x="3246196" y="1017394"/>
                  </a:lnTo>
                  <a:lnTo>
                    <a:pt x="3243672" y="1015232"/>
                  </a:lnTo>
                  <a:lnTo>
                    <a:pt x="3241129" y="1014336"/>
                  </a:lnTo>
                  <a:lnTo>
                    <a:pt x="3229318" y="1015051"/>
                  </a:lnTo>
                  <a:lnTo>
                    <a:pt x="3226451" y="1015965"/>
                  </a:lnTo>
                  <a:lnTo>
                    <a:pt x="3223603" y="1017984"/>
                  </a:lnTo>
                  <a:lnTo>
                    <a:pt x="3221136" y="1023137"/>
                  </a:lnTo>
                  <a:lnTo>
                    <a:pt x="3223317" y="1040654"/>
                  </a:lnTo>
                  <a:lnTo>
                    <a:pt x="3229375" y="1048665"/>
                  </a:lnTo>
                  <a:close/>
                  <a:moveTo>
                    <a:pt x="1680763" y="1033720"/>
                  </a:moveTo>
                  <a:lnTo>
                    <a:pt x="1684363" y="1035606"/>
                  </a:lnTo>
                  <a:lnTo>
                    <a:pt x="1686963" y="1032253"/>
                  </a:lnTo>
                  <a:lnTo>
                    <a:pt x="1686392" y="1030272"/>
                  </a:lnTo>
                  <a:lnTo>
                    <a:pt x="1684305" y="1026633"/>
                  </a:lnTo>
                  <a:lnTo>
                    <a:pt x="1682029" y="1025376"/>
                  </a:lnTo>
                  <a:lnTo>
                    <a:pt x="1678200" y="1026566"/>
                  </a:lnTo>
                  <a:lnTo>
                    <a:pt x="1676790" y="1028348"/>
                  </a:lnTo>
                  <a:lnTo>
                    <a:pt x="1678181" y="1031462"/>
                  </a:lnTo>
                  <a:lnTo>
                    <a:pt x="1680763" y="1033720"/>
                  </a:lnTo>
                  <a:close/>
                  <a:moveTo>
                    <a:pt x="3160061" y="1259291"/>
                  </a:moveTo>
                  <a:lnTo>
                    <a:pt x="3145765" y="1259967"/>
                  </a:lnTo>
                  <a:lnTo>
                    <a:pt x="3142726" y="1261891"/>
                  </a:lnTo>
                  <a:lnTo>
                    <a:pt x="3141697" y="1261977"/>
                  </a:lnTo>
                  <a:lnTo>
                    <a:pt x="3140421" y="1263110"/>
                  </a:lnTo>
                  <a:lnTo>
                    <a:pt x="3139945" y="1264187"/>
                  </a:lnTo>
                  <a:lnTo>
                    <a:pt x="3140335" y="1266520"/>
                  </a:lnTo>
                  <a:lnTo>
                    <a:pt x="3145326" y="1270416"/>
                  </a:lnTo>
                  <a:lnTo>
                    <a:pt x="3147431" y="1270025"/>
                  </a:lnTo>
                  <a:lnTo>
                    <a:pt x="3149013" y="1268616"/>
                  </a:lnTo>
                  <a:lnTo>
                    <a:pt x="3150460" y="1268101"/>
                  </a:lnTo>
                  <a:lnTo>
                    <a:pt x="3151908" y="1268844"/>
                  </a:lnTo>
                  <a:lnTo>
                    <a:pt x="3154604" y="1272264"/>
                  </a:lnTo>
                  <a:lnTo>
                    <a:pt x="3157242" y="1273159"/>
                  </a:lnTo>
                  <a:lnTo>
                    <a:pt x="3163872" y="1266063"/>
                  </a:lnTo>
                  <a:lnTo>
                    <a:pt x="3163176" y="1263101"/>
                  </a:lnTo>
                  <a:lnTo>
                    <a:pt x="3161147" y="1259700"/>
                  </a:lnTo>
                  <a:lnTo>
                    <a:pt x="3160061" y="1259291"/>
                  </a:lnTo>
                  <a:close/>
                  <a:moveTo>
                    <a:pt x="1863109" y="697782"/>
                  </a:moveTo>
                  <a:lnTo>
                    <a:pt x="1868852" y="697201"/>
                  </a:lnTo>
                  <a:lnTo>
                    <a:pt x="1872910" y="689267"/>
                  </a:lnTo>
                  <a:lnTo>
                    <a:pt x="1873282" y="686143"/>
                  </a:lnTo>
                  <a:lnTo>
                    <a:pt x="1871577" y="682409"/>
                  </a:lnTo>
                  <a:lnTo>
                    <a:pt x="1862633" y="683571"/>
                  </a:lnTo>
                  <a:lnTo>
                    <a:pt x="1860461" y="687153"/>
                  </a:lnTo>
                  <a:lnTo>
                    <a:pt x="1858899" y="692620"/>
                  </a:lnTo>
                  <a:lnTo>
                    <a:pt x="1859899" y="694658"/>
                  </a:lnTo>
                  <a:lnTo>
                    <a:pt x="1863109" y="697782"/>
                  </a:lnTo>
                  <a:close/>
                  <a:moveTo>
                    <a:pt x="3926272" y="2279533"/>
                  </a:moveTo>
                  <a:lnTo>
                    <a:pt x="3924262" y="2276942"/>
                  </a:lnTo>
                  <a:lnTo>
                    <a:pt x="3920090" y="2269493"/>
                  </a:lnTo>
                  <a:lnTo>
                    <a:pt x="3919604" y="2265902"/>
                  </a:lnTo>
                  <a:lnTo>
                    <a:pt x="3920833" y="2262645"/>
                  </a:lnTo>
                  <a:lnTo>
                    <a:pt x="3919118" y="2262083"/>
                  </a:lnTo>
                  <a:lnTo>
                    <a:pt x="3911622" y="2260797"/>
                  </a:lnTo>
                  <a:lnTo>
                    <a:pt x="3908927" y="2262883"/>
                  </a:lnTo>
                  <a:lnTo>
                    <a:pt x="3906802" y="2263464"/>
                  </a:lnTo>
                  <a:lnTo>
                    <a:pt x="3913241" y="2268331"/>
                  </a:lnTo>
                  <a:lnTo>
                    <a:pt x="3915232" y="2270894"/>
                  </a:lnTo>
                  <a:lnTo>
                    <a:pt x="3915661" y="2273656"/>
                  </a:lnTo>
                  <a:lnTo>
                    <a:pt x="3916651" y="2275808"/>
                  </a:lnTo>
                  <a:lnTo>
                    <a:pt x="3919604" y="2280171"/>
                  </a:lnTo>
                  <a:lnTo>
                    <a:pt x="3922147" y="2283514"/>
                  </a:lnTo>
                  <a:lnTo>
                    <a:pt x="3923662" y="2284743"/>
                  </a:lnTo>
                  <a:lnTo>
                    <a:pt x="3925852" y="2285267"/>
                  </a:lnTo>
                  <a:lnTo>
                    <a:pt x="3927386" y="2288010"/>
                  </a:lnTo>
                  <a:lnTo>
                    <a:pt x="3930701" y="2291401"/>
                  </a:lnTo>
                  <a:lnTo>
                    <a:pt x="3930844" y="2284695"/>
                  </a:lnTo>
                  <a:lnTo>
                    <a:pt x="3928900" y="2281514"/>
                  </a:lnTo>
                  <a:lnTo>
                    <a:pt x="3926272" y="2279533"/>
                  </a:lnTo>
                  <a:close/>
                  <a:moveTo>
                    <a:pt x="3609061" y="2522049"/>
                  </a:moveTo>
                  <a:lnTo>
                    <a:pt x="3609004" y="2525592"/>
                  </a:lnTo>
                  <a:lnTo>
                    <a:pt x="3611775" y="2526668"/>
                  </a:lnTo>
                  <a:lnTo>
                    <a:pt x="3614338" y="2524859"/>
                  </a:lnTo>
                  <a:lnTo>
                    <a:pt x="3614861" y="2523392"/>
                  </a:lnTo>
                  <a:lnTo>
                    <a:pt x="3614128" y="2518458"/>
                  </a:lnTo>
                  <a:lnTo>
                    <a:pt x="3616300" y="2514429"/>
                  </a:lnTo>
                  <a:lnTo>
                    <a:pt x="3616738" y="2511800"/>
                  </a:lnTo>
                  <a:lnTo>
                    <a:pt x="3614738" y="2511114"/>
                  </a:lnTo>
                  <a:lnTo>
                    <a:pt x="3609061" y="2522049"/>
                  </a:lnTo>
                  <a:close/>
                  <a:moveTo>
                    <a:pt x="3567246" y="2585866"/>
                  </a:moveTo>
                  <a:lnTo>
                    <a:pt x="3565512" y="2588609"/>
                  </a:lnTo>
                  <a:lnTo>
                    <a:pt x="3566046" y="2589181"/>
                  </a:lnTo>
                  <a:lnTo>
                    <a:pt x="3567379" y="2589476"/>
                  </a:lnTo>
                  <a:lnTo>
                    <a:pt x="3568646" y="2587228"/>
                  </a:lnTo>
                  <a:lnTo>
                    <a:pt x="3568056" y="2585409"/>
                  </a:lnTo>
                  <a:lnTo>
                    <a:pt x="3567246" y="2585866"/>
                  </a:lnTo>
                  <a:close/>
                  <a:moveTo>
                    <a:pt x="3646189" y="2464880"/>
                  </a:moveTo>
                  <a:lnTo>
                    <a:pt x="3643065" y="2467947"/>
                  </a:lnTo>
                  <a:lnTo>
                    <a:pt x="3640074" y="2476414"/>
                  </a:lnTo>
                  <a:lnTo>
                    <a:pt x="3637597" y="2479834"/>
                  </a:lnTo>
                  <a:lnTo>
                    <a:pt x="3631016" y="2481167"/>
                  </a:lnTo>
                  <a:lnTo>
                    <a:pt x="3628148" y="2484330"/>
                  </a:lnTo>
                  <a:lnTo>
                    <a:pt x="3625253" y="2484130"/>
                  </a:lnTo>
                  <a:lnTo>
                    <a:pt x="3624634" y="2485520"/>
                  </a:lnTo>
                  <a:lnTo>
                    <a:pt x="3625910" y="2487682"/>
                  </a:lnTo>
                  <a:lnTo>
                    <a:pt x="3625910" y="2492598"/>
                  </a:lnTo>
                  <a:lnTo>
                    <a:pt x="3627139" y="2493988"/>
                  </a:lnTo>
                  <a:lnTo>
                    <a:pt x="3630034" y="2494817"/>
                  </a:lnTo>
                  <a:lnTo>
                    <a:pt x="3631425" y="2493302"/>
                  </a:lnTo>
                  <a:lnTo>
                    <a:pt x="3633225" y="2490483"/>
                  </a:lnTo>
                  <a:lnTo>
                    <a:pt x="3635664" y="2489168"/>
                  </a:lnTo>
                  <a:lnTo>
                    <a:pt x="3640608" y="2488140"/>
                  </a:lnTo>
                  <a:lnTo>
                    <a:pt x="3644046" y="2483968"/>
                  </a:lnTo>
                  <a:lnTo>
                    <a:pt x="3647351" y="2477719"/>
                  </a:lnTo>
                  <a:lnTo>
                    <a:pt x="3648847" y="2473214"/>
                  </a:lnTo>
                  <a:lnTo>
                    <a:pt x="3649447" y="2468509"/>
                  </a:lnTo>
                  <a:lnTo>
                    <a:pt x="3648751" y="2464270"/>
                  </a:lnTo>
                  <a:lnTo>
                    <a:pt x="3646189" y="2464880"/>
                  </a:lnTo>
                  <a:close/>
                  <a:moveTo>
                    <a:pt x="3656200" y="2460441"/>
                  </a:moveTo>
                  <a:lnTo>
                    <a:pt x="3651828" y="2463708"/>
                  </a:lnTo>
                  <a:lnTo>
                    <a:pt x="3650628" y="2465937"/>
                  </a:lnTo>
                  <a:lnTo>
                    <a:pt x="3651380" y="2467185"/>
                  </a:lnTo>
                  <a:lnTo>
                    <a:pt x="3654838" y="2469833"/>
                  </a:lnTo>
                  <a:lnTo>
                    <a:pt x="3655895" y="2470052"/>
                  </a:lnTo>
                  <a:lnTo>
                    <a:pt x="3656952" y="2469052"/>
                  </a:lnTo>
                  <a:lnTo>
                    <a:pt x="3659038" y="2465108"/>
                  </a:lnTo>
                  <a:lnTo>
                    <a:pt x="3659162" y="2461241"/>
                  </a:lnTo>
                  <a:lnTo>
                    <a:pt x="3658315" y="2460536"/>
                  </a:lnTo>
                  <a:lnTo>
                    <a:pt x="3656200" y="2460441"/>
                  </a:lnTo>
                  <a:close/>
                  <a:moveTo>
                    <a:pt x="1656740" y="906532"/>
                  </a:moveTo>
                  <a:lnTo>
                    <a:pt x="1658750" y="910962"/>
                  </a:lnTo>
                  <a:lnTo>
                    <a:pt x="1659903" y="911838"/>
                  </a:lnTo>
                  <a:lnTo>
                    <a:pt x="1664255" y="908056"/>
                  </a:lnTo>
                  <a:lnTo>
                    <a:pt x="1665446" y="913705"/>
                  </a:lnTo>
                  <a:lnTo>
                    <a:pt x="1667408" y="915343"/>
                  </a:lnTo>
                  <a:lnTo>
                    <a:pt x="1669323" y="905466"/>
                  </a:lnTo>
                  <a:lnTo>
                    <a:pt x="1672771" y="905675"/>
                  </a:lnTo>
                  <a:lnTo>
                    <a:pt x="1673895" y="904456"/>
                  </a:lnTo>
                  <a:lnTo>
                    <a:pt x="1673552" y="900598"/>
                  </a:lnTo>
                  <a:lnTo>
                    <a:pt x="1672581" y="897160"/>
                  </a:lnTo>
                  <a:lnTo>
                    <a:pt x="1672399" y="886911"/>
                  </a:lnTo>
                  <a:lnTo>
                    <a:pt x="1668551" y="887139"/>
                  </a:lnTo>
                  <a:lnTo>
                    <a:pt x="1665637" y="888825"/>
                  </a:lnTo>
                  <a:lnTo>
                    <a:pt x="1665551" y="892845"/>
                  </a:lnTo>
                  <a:lnTo>
                    <a:pt x="1666008" y="898160"/>
                  </a:lnTo>
                  <a:lnTo>
                    <a:pt x="1663751" y="898465"/>
                  </a:lnTo>
                  <a:lnTo>
                    <a:pt x="1660274" y="893750"/>
                  </a:lnTo>
                  <a:lnTo>
                    <a:pt x="1654617" y="902608"/>
                  </a:lnTo>
                  <a:lnTo>
                    <a:pt x="1655464" y="905599"/>
                  </a:lnTo>
                  <a:lnTo>
                    <a:pt x="1656740" y="906532"/>
                  </a:lnTo>
                  <a:close/>
                  <a:moveTo>
                    <a:pt x="3634207" y="2462622"/>
                  </a:moveTo>
                  <a:lnTo>
                    <a:pt x="3636645" y="2462146"/>
                  </a:lnTo>
                  <a:lnTo>
                    <a:pt x="3636873" y="2461155"/>
                  </a:lnTo>
                  <a:lnTo>
                    <a:pt x="3636502" y="2458403"/>
                  </a:lnTo>
                  <a:lnTo>
                    <a:pt x="3634607" y="2457393"/>
                  </a:lnTo>
                  <a:lnTo>
                    <a:pt x="3631902" y="2458279"/>
                  </a:lnTo>
                  <a:lnTo>
                    <a:pt x="3632330" y="2460136"/>
                  </a:lnTo>
                  <a:lnTo>
                    <a:pt x="3633121" y="2461498"/>
                  </a:lnTo>
                  <a:lnTo>
                    <a:pt x="3634207" y="2462622"/>
                  </a:lnTo>
                  <a:close/>
                  <a:moveTo>
                    <a:pt x="3543643" y="2612927"/>
                  </a:moveTo>
                  <a:lnTo>
                    <a:pt x="3540271" y="2616661"/>
                  </a:lnTo>
                  <a:lnTo>
                    <a:pt x="3535585" y="2622366"/>
                  </a:lnTo>
                  <a:lnTo>
                    <a:pt x="3531594" y="2622994"/>
                  </a:lnTo>
                  <a:lnTo>
                    <a:pt x="3531813" y="2623928"/>
                  </a:lnTo>
                  <a:lnTo>
                    <a:pt x="3532632" y="2625509"/>
                  </a:lnTo>
                  <a:lnTo>
                    <a:pt x="3534270" y="2625557"/>
                  </a:lnTo>
                  <a:lnTo>
                    <a:pt x="3539252" y="2621270"/>
                  </a:lnTo>
                  <a:lnTo>
                    <a:pt x="3546929" y="2611698"/>
                  </a:lnTo>
                  <a:lnTo>
                    <a:pt x="3545481" y="2611650"/>
                  </a:lnTo>
                  <a:lnTo>
                    <a:pt x="3543643" y="2612927"/>
                  </a:lnTo>
                  <a:close/>
                  <a:moveTo>
                    <a:pt x="3596049" y="2541451"/>
                  </a:moveTo>
                  <a:lnTo>
                    <a:pt x="3595125" y="2544385"/>
                  </a:lnTo>
                  <a:lnTo>
                    <a:pt x="3592468" y="2546794"/>
                  </a:lnTo>
                  <a:lnTo>
                    <a:pt x="3592687" y="2547471"/>
                  </a:lnTo>
                  <a:lnTo>
                    <a:pt x="3593820" y="2548157"/>
                  </a:lnTo>
                  <a:lnTo>
                    <a:pt x="3594840" y="2546071"/>
                  </a:lnTo>
                  <a:lnTo>
                    <a:pt x="3598135" y="2543366"/>
                  </a:lnTo>
                  <a:lnTo>
                    <a:pt x="3598773" y="2541956"/>
                  </a:lnTo>
                  <a:lnTo>
                    <a:pt x="3597983" y="2541432"/>
                  </a:lnTo>
                  <a:lnTo>
                    <a:pt x="3596049" y="2541451"/>
                  </a:lnTo>
                  <a:close/>
                  <a:moveTo>
                    <a:pt x="3380127" y="2752201"/>
                  </a:moveTo>
                  <a:lnTo>
                    <a:pt x="3379565" y="2752687"/>
                  </a:lnTo>
                  <a:lnTo>
                    <a:pt x="3379679" y="2753173"/>
                  </a:lnTo>
                  <a:lnTo>
                    <a:pt x="3380032" y="2753087"/>
                  </a:lnTo>
                  <a:lnTo>
                    <a:pt x="3380680" y="2752639"/>
                  </a:lnTo>
                  <a:lnTo>
                    <a:pt x="3381127" y="2752363"/>
                  </a:lnTo>
                  <a:lnTo>
                    <a:pt x="3381508" y="2751963"/>
                  </a:lnTo>
                  <a:lnTo>
                    <a:pt x="3381184" y="2751639"/>
                  </a:lnTo>
                  <a:lnTo>
                    <a:pt x="3380127" y="2752201"/>
                  </a:lnTo>
                  <a:close/>
                  <a:moveTo>
                    <a:pt x="3387728" y="2744343"/>
                  </a:moveTo>
                  <a:lnTo>
                    <a:pt x="3387118" y="2744181"/>
                  </a:lnTo>
                  <a:lnTo>
                    <a:pt x="3386414" y="2744667"/>
                  </a:lnTo>
                  <a:lnTo>
                    <a:pt x="3386147" y="2744991"/>
                  </a:lnTo>
                  <a:lnTo>
                    <a:pt x="3386538" y="2745153"/>
                  </a:lnTo>
                  <a:lnTo>
                    <a:pt x="3387709" y="2745353"/>
                  </a:lnTo>
                  <a:lnTo>
                    <a:pt x="3388414" y="2745153"/>
                  </a:lnTo>
                  <a:lnTo>
                    <a:pt x="3388185" y="2744457"/>
                  </a:lnTo>
                  <a:lnTo>
                    <a:pt x="3387728" y="2744343"/>
                  </a:lnTo>
                  <a:close/>
                  <a:moveTo>
                    <a:pt x="3384366" y="2712815"/>
                  </a:moveTo>
                  <a:lnTo>
                    <a:pt x="3381813" y="2712720"/>
                  </a:lnTo>
                  <a:lnTo>
                    <a:pt x="3377222" y="2721198"/>
                  </a:lnTo>
                  <a:lnTo>
                    <a:pt x="3375879" y="2722093"/>
                  </a:lnTo>
                  <a:lnTo>
                    <a:pt x="3374860" y="2724160"/>
                  </a:lnTo>
                  <a:lnTo>
                    <a:pt x="3372755" y="2726541"/>
                  </a:lnTo>
                  <a:lnTo>
                    <a:pt x="3372088" y="2728674"/>
                  </a:lnTo>
                  <a:lnTo>
                    <a:pt x="3369897" y="2731361"/>
                  </a:lnTo>
                  <a:lnTo>
                    <a:pt x="3364440" y="2736104"/>
                  </a:lnTo>
                  <a:lnTo>
                    <a:pt x="3363477" y="2738342"/>
                  </a:lnTo>
                  <a:lnTo>
                    <a:pt x="3363830" y="2741047"/>
                  </a:lnTo>
                  <a:lnTo>
                    <a:pt x="3366945" y="2743714"/>
                  </a:lnTo>
                  <a:lnTo>
                    <a:pt x="3367773" y="2737056"/>
                  </a:lnTo>
                  <a:lnTo>
                    <a:pt x="3372593" y="2733523"/>
                  </a:lnTo>
                  <a:lnTo>
                    <a:pt x="3375812" y="2729560"/>
                  </a:lnTo>
                  <a:lnTo>
                    <a:pt x="3376517" y="2727484"/>
                  </a:lnTo>
                  <a:lnTo>
                    <a:pt x="3381823" y="2722197"/>
                  </a:lnTo>
                  <a:lnTo>
                    <a:pt x="3383442" y="2721350"/>
                  </a:lnTo>
                  <a:lnTo>
                    <a:pt x="3386747" y="2720893"/>
                  </a:lnTo>
                  <a:lnTo>
                    <a:pt x="3390500" y="2717368"/>
                  </a:lnTo>
                  <a:lnTo>
                    <a:pt x="3392634" y="2717406"/>
                  </a:lnTo>
                  <a:lnTo>
                    <a:pt x="3394014" y="2714949"/>
                  </a:lnTo>
                  <a:lnTo>
                    <a:pt x="3388347" y="2715539"/>
                  </a:lnTo>
                  <a:lnTo>
                    <a:pt x="3384366" y="2712815"/>
                  </a:lnTo>
                  <a:close/>
                  <a:moveTo>
                    <a:pt x="3376984" y="2751335"/>
                  </a:moveTo>
                  <a:lnTo>
                    <a:pt x="3376517" y="2751392"/>
                  </a:lnTo>
                  <a:lnTo>
                    <a:pt x="3376022" y="2751420"/>
                  </a:lnTo>
                  <a:lnTo>
                    <a:pt x="3375650" y="2751230"/>
                  </a:lnTo>
                  <a:lnTo>
                    <a:pt x="3375317" y="2751296"/>
                  </a:lnTo>
                  <a:lnTo>
                    <a:pt x="3375317" y="2751563"/>
                  </a:lnTo>
                  <a:lnTo>
                    <a:pt x="3375650" y="2751801"/>
                  </a:lnTo>
                  <a:lnTo>
                    <a:pt x="3375784" y="2752201"/>
                  </a:lnTo>
                  <a:lnTo>
                    <a:pt x="3375984" y="2752687"/>
                  </a:lnTo>
                  <a:lnTo>
                    <a:pt x="3376336" y="2752592"/>
                  </a:lnTo>
                  <a:lnTo>
                    <a:pt x="3376974" y="2752468"/>
                  </a:lnTo>
                  <a:lnTo>
                    <a:pt x="3377298" y="2752439"/>
                  </a:lnTo>
                  <a:lnTo>
                    <a:pt x="3377232" y="2751744"/>
                  </a:lnTo>
                  <a:lnTo>
                    <a:pt x="3376984" y="2751335"/>
                  </a:lnTo>
                  <a:close/>
                  <a:moveTo>
                    <a:pt x="3454346" y="2676725"/>
                  </a:moveTo>
                  <a:lnTo>
                    <a:pt x="3454365" y="2675582"/>
                  </a:lnTo>
                  <a:lnTo>
                    <a:pt x="3453993" y="2674668"/>
                  </a:lnTo>
                  <a:lnTo>
                    <a:pt x="3452946" y="2674039"/>
                  </a:lnTo>
                  <a:lnTo>
                    <a:pt x="3451174" y="2674258"/>
                  </a:lnTo>
                  <a:lnTo>
                    <a:pt x="3448650" y="2675630"/>
                  </a:lnTo>
                  <a:lnTo>
                    <a:pt x="3440944" y="2683307"/>
                  </a:lnTo>
                  <a:lnTo>
                    <a:pt x="3435753" y="2684221"/>
                  </a:lnTo>
                  <a:lnTo>
                    <a:pt x="3433772" y="2684069"/>
                  </a:lnTo>
                  <a:lnTo>
                    <a:pt x="3431324" y="2679688"/>
                  </a:lnTo>
                  <a:lnTo>
                    <a:pt x="3430248" y="2679478"/>
                  </a:lnTo>
                  <a:lnTo>
                    <a:pt x="3428866" y="2682621"/>
                  </a:lnTo>
                  <a:lnTo>
                    <a:pt x="3429209" y="2685450"/>
                  </a:lnTo>
                  <a:lnTo>
                    <a:pt x="3426104" y="2686774"/>
                  </a:lnTo>
                  <a:lnTo>
                    <a:pt x="3423123" y="2690460"/>
                  </a:lnTo>
                  <a:lnTo>
                    <a:pt x="3420447" y="2691613"/>
                  </a:lnTo>
                  <a:lnTo>
                    <a:pt x="3417046" y="2696032"/>
                  </a:lnTo>
                  <a:lnTo>
                    <a:pt x="3412131" y="2699385"/>
                  </a:lnTo>
                  <a:lnTo>
                    <a:pt x="3409674" y="2702757"/>
                  </a:lnTo>
                  <a:lnTo>
                    <a:pt x="3409302" y="2706615"/>
                  </a:lnTo>
                  <a:lnTo>
                    <a:pt x="3404845" y="2710263"/>
                  </a:lnTo>
                  <a:lnTo>
                    <a:pt x="3403759" y="2712234"/>
                  </a:lnTo>
                  <a:lnTo>
                    <a:pt x="3402787" y="2716292"/>
                  </a:lnTo>
                  <a:lnTo>
                    <a:pt x="3408160" y="2711549"/>
                  </a:lnTo>
                  <a:lnTo>
                    <a:pt x="3411074" y="2710720"/>
                  </a:lnTo>
                  <a:lnTo>
                    <a:pt x="3413817" y="2706081"/>
                  </a:lnTo>
                  <a:lnTo>
                    <a:pt x="3420590" y="2700157"/>
                  </a:lnTo>
                  <a:lnTo>
                    <a:pt x="3421828" y="2698233"/>
                  </a:lnTo>
                  <a:lnTo>
                    <a:pt x="3422161" y="2696051"/>
                  </a:lnTo>
                  <a:lnTo>
                    <a:pt x="3423123" y="2694832"/>
                  </a:lnTo>
                  <a:lnTo>
                    <a:pt x="3426495" y="2695537"/>
                  </a:lnTo>
                  <a:lnTo>
                    <a:pt x="3429952" y="2694337"/>
                  </a:lnTo>
                  <a:lnTo>
                    <a:pt x="3432400" y="2691327"/>
                  </a:lnTo>
                  <a:lnTo>
                    <a:pt x="3439277" y="2685783"/>
                  </a:lnTo>
                  <a:lnTo>
                    <a:pt x="3443354" y="2684640"/>
                  </a:lnTo>
                  <a:lnTo>
                    <a:pt x="3448298" y="2681973"/>
                  </a:lnTo>
                  <a:lnTo>
                    <a:pt x="3453413" y="2681735"/>
                  </a:lnTo>
                  <a:lnTo>
                    <a:pt x="3454651" y="2680268"/>
                  </a:lnTo>
                  <a:lnTo>
                    <a:pt x="3453736" y="2678335"/>
                  </a:lnTo>
                  <a:lnTo>
                    <a:pt x="3454346" y="2676725"/>
                  </a:lnTo>
                  <a:close/>
                  <a:moveTo>
                    <a:pt x="3493998" y="2648255"/>
                  </a:moveTo>
                  <a:lnTo>
                    <a:pt x="3484740" y="2655113"/>
                  </a:lnTo>
                  <a:lnTo>
                    <a:pt x="3480292" y="2660695"/>
                  </a:lnTo>
                  <a:lnTo>
                    <a:pt x="3476815" y="2662085"/>
                  </a:lnTo>
                  <a:lnTo>
                    <a:pt x="3470967" y="2671486"/>
                  </a:lnTo>
                  <a:lnTo>
                    <a:pt x="3473425" y="2671563"/>
                  </a:lnTo>
                  <a:lnTo>
                    <a:pt x="3477397" y="2669629"/>
                  </a:lnTo>
                  <a:lnTo>
                    <a:pt x="3482635" y="2664247"/>
                  </a:lnTo>
                  <a:lnTo>
                    <a:pt x="3484521" y="2662742"/>
                  </a:lnTo>
                  <a:lnTo>
                    <a:pt x="3487265" y="2661714"/>
                  </a:lnTo>
                  <a:lnTo>
                    <a:pt x="3490960" y="2658504"/>
                  </a:lnTo>
                  <a:lnTo>
                    <a:pt x="3492017" y="2655475"/>
                  </a:lnTo>
                  <a:lnTo>
                    <a:pt x="3500533" y="2647931"/>
                  </a:lnTo>
                  <a:lnTo>
                    <a:pt x="3495075" y="2647741"/>
                  </a:lnTo>
                  <a:lnTo>
                    <a:pt x="3493998" y="2648255"/>
                  </a:lnTo>
                  <a:close/>
                  <a:moveTo>
                    <a:pt x="3400863" y="2736485"/>
                  </a:moveTo>
                  <a:lnTo>
                    <a:pt x="3395453" y="2738238"/>
                  </a:lnTo>
                  <a:lnTo>
                    <a:pt x="3395234" y="2738828"/>
                  </a:lnTo>
                  <a:lnTo>
                    <a:pt x="3395100" y="2740914"/>
                  </a:lnTo>
                  <a:lnTo>
                    <a:pt x="3397082" y="2741810"/>
                  </a:lnTo>
                  <a:lnTo>
                    <a:pt x="3397910" y="2740800"/>
                  </a:lnTo>
                  <a:lnTo>
                    <a:pt x="3402863" y="2738571"/>
                  </a:lnTo>
                  <a:lnTo>
                    <a:pt x="3402463" y="2737647"/>
                  </a:lnTo>
                  <a:lnTo>
                    <a:pt x="3400863" y="2736485"/>
                  </a:lnTo>
                  <a:close/>
                  <a:moveTo>
                    <a:pt x="3503552" y="2072726"/>
                  </a:moveTo>
                  <a:lnTo>
                    <a:pt x="3501590" y="2076003"/>
                  </a:lnTo>
                  <a:lnTo>
                    <a:pt x="3498313" y="2078241"/>
                  </a:lnTo>
                  <a:lnTo>
                    <a:pt x="3498361" y="2079241"/>
                  </a:lnTo>
                  <a:lnTo>
                    <a:pt x="3499409" y="2080660"/>
                  </a:lnTo>
                  <a:lnTo>
                    <a:pt x="3501514" y="2080069"/>
                  </a:lnTo>
                  <a:lnTo>
                    <a:pt x="3505200" y="2076098"/>
                  </a:lnTo>
                  <a:lnTo>
                    <a:pt x="3504800" y="2074688"/>
                  </a:lnTo>
                  <a:lnTo>
                    <a:pt x="3503552" y="2072726"/>
                  </a:lnTo>
                  <a:close/>
                  <a:moveTo>
                    <a:pt x="3875294" y="2069544"/>
                  </a:moveTo>
                  <a:lnTo>
                    <a:pt x="3873818" y="2069249"/>
                  </a:lnTo>
                  <a:lnTo>
                    <a:pt x="3865388" y="2076041"/>
                  </a:lnTo>
                  <a:lnTo>
                    <a:pt x="3853596" y="2080251"/>
                  </a:lnTo>
                  <a:lnTo>
                    <a:pt x="3853758" y="2082460"/>
                  </a:lnTo>
                  <a:lnTo>
                    <a:pt x="3854234" y="2084661"/>
                  </a:lnTo>
                  <a:lnTo>
                    <a:pt x="3852691" y="2091433"/>
                  </a:lnTo>
                  <a:lnTo>
                    <a:pt x="3848681" y="2099539"/>
                  </a:lnTo>
                  <a:lnTo>
                    <a:pt x="3844690" y="2102711"/>
                  </a:lnTo>
                  <a:lnTo>
                    <a:pt x="3844814" y="2104387"/>
                  </a:lnTo>
                  <a:lnTo>
                    <a:pt x="3845224" y="2105482"/>
                  </a:lnTo>
                  <a:lnTo>
                    <a:pt x="3845871" y="2106263"/>
                  </a:lnTo>
                  <a:lnTo>
                    <a:pt x="3850243" y="2101463"/>
                  </a:lnTo>
                  <a:lnTo>
                    <a:pt x="3858930" y="2094252"/>
                  </a:lnTo>
                  <a:lnTo>
                    <a:pt x="3867455" y="2089394"/>
                  </a:lnTo>
                  <a:lnTo>
                    <a:pt x="3876456" y="2086947"/>
                  </a:lnTo>
                  <a:lnTo>
                    <a:pt x="3877684" y="2082546"/>
                  </a:lnTo>
                  <a:lnTo>
                    <a:pt x="3876818" y="2075202"/>
                  </a:lnTo>
                  <a:lnTo>
                    <a:pt x="3875294" y="2069544"/>
                  </a:lnTo>
                  <a:close/>
                  <a:moveTo>
                    <a:pt x="1511703" y="378876"/>
                  </a:moveTo>
                  <a:lnTo>
                    <a:pt x="1519828" y="383791"/>
                  </a:lnTo>
                  <a:lnTo>
                    <a:pt x="1524619" y="383943"/>
                  </a:lnTo>
                  <a:lnTo>
                    <a:pt x="1524962" y="391449"/>
                  </a:lnTo>
                  <a:lnTo>
                    <a:pt x="1529258" y="392020"/>
                  </a:lnTo>
                  <a:lnTo>
                    <a:pt x="1550079" y="390201"/>
                  </a:lnTo>
                  <a:lnTo>
                    <a:pt x="1549022" y="386906"/>
                  </a:lnTo>
                  <a:lnTo>
                    <a:pt x="1543965" y="382124"/>
                  </a:lnTo>
                  <a:lnTo>
                    <a:pt x="1520104" y="369351"/>
                  </a:lnTo>
                  <a:lnTo>
                    <a:pt x="1517561" y="373494"/>
                  </a:lnTo>
                  <a:lnTo>
                    <a:pt x="1514256" y="368170"/>
                  </a:lnTo>
                  <a:lnTo>
                    <a:pt x="1511570" y="366179"/>
                  </a:lnTo>
                  <a:lnTo>
                    <a:pt x="1508979" y="369113"/>
                  </a:lnTo>
                  <a:lnTo>
                    <a:pt x="1509531" y="371951"/>
                  </a:lnTo>
                  <a:lnTo>
                    <a:pt x="1511703" y="378876"/>
                  </a:lnTo>
                  <a:close/>
                  <a:moveTo>
                    <a:pt x="1511332" y="1083707"/>
                  </a:moveTo>
                  <a:lnTo>
                    <a:pt x="1509817" y="1086622"/>
                  </a:lnTo>
                  <a:lnTo>
                    <a:pt x="1513865" y="1091060"/>
                  </a:lnTo>
                  <a:lnTo>
                    <a:pt x="1525228" y="1094508"/>
                  </a:lnTo>
                  <a:lnTo>
                    <a:pt x="1527810" y="1093918"/>
                  </a:lnTo>
                  <a:lnTo>
                    <a:pt x="1514304" y="1083621"/>
                  </a:lnTo>
                  <a:lnTo>
                    <a:pt x="1511332" y="1083707"/>
                  </a:lnTo>
                  <a:close/>
                  <a:moveTo>
                    <a:pt x="1502978" y="1092670"/>
                  </a:moveTo>
                  <a:lnTo>
                    <a:pt x="1504950" y="1090565"/>
                  </a:lnTo>
                  <a:lnTo>
                    <a:pt x="1508970" y="1084183"/>
                  </a:lnTo>
                  <a:lnTo>
                    <a:pt x="1508655" y="1083183"/>
                  </a:lnTo>
                  <a:lnTo>
                    <a:pt x="1505731" y="1081888"/>
                  </a:lnTo>
                  <a:lnTo>
                    <a:pt x="1496092" y="1085002"/>
                  </a:lnTo>
                  <a:lnTo>
                    <a:pt x="1490882" y="1090956"/>
                  </a:lnTo>
                  <a:lnTo>
                    <a:pt x="1490063" y="1095185"/>
                  </a:lnTo>
                  <a:lnTo>
                    <a:pt x="1494320" y="1092899"/>
                  </a:lnTo>
                  <a:lnTo>
                    <a:pt x="1502978" y="1092670"/>
                  </a:lnTo>
                  <a:close/>
                  <a:moveTo>
                    <a:pt x="1465755" y="1143600"/>
                  </a:moveTo>
                  <a:lnTo>
                    <a:pt x="1469860" y="1146010"/>
                  </a:lnTo>
                  <a:lnTo>
                    <a:pt x="1471203" y="1147582"/>
                  </a:lnTo>
                  <a:lnTo>
                    <a:pt x="1471803" y="1146705"/>
                  </a:lnTo>
                  <a:lnTo>
                    <a:pt x="1472784" y="1143591"/>
                  </a:lnTo>
                  <a:lnTo>
                    <a:pt x="1471793" y="1141619"/>
                  </a:lnTo>
                  <a:lnTo>
                    <a:pt x="1471450" y="1137999"/>
                  </a:lnTo>
                  <a:lnTo>
                    <a:pt x="1474003" y="1132180"/>
                  </a:lnTo>
                  <a:lnTo>
                    <a:pt x="1479852" y="1129446"/>
                  </a:lnTo>
                  <a:lnTo>
                    <a:pt x="1473536" y="1125255"/>
                  </a:lnTo>
                  <a:lnTo>
                    <a:pt x="1470184" y="1123998"/>
                  </a:lnTo>
                  <a:lnTo>
                    <a:pt x="1465078" y="1123198"/>
                  </a:lnTo>
                  <a:lnTo>
                    <a:pt x="1459449" y="1125169"/>
                  </a:lnTo>
                  <a:lnTo>
                    <a:pt x="1457954" y="1128360"/>
                  </a:lnTo>
                  <a:lnTo>
                    <a:pt x="1456830" y="1133199"/>
                  </a:lnTo>
                  <a:lnTo>
                    <a:pt x="1458983" y="1137418"/>
                  </a:lnTo>
                  <a:lnTo>
                    <a:pt x="1465755" y="1143600"/>
                  </a:lnTo>
                  <a:close/>
                  <a:moveTo>
                    <a:pt x="1590418" y="185061"/>
                  </a:moveTo>
                  <a:lnTo>
                    <a:pt x="1615221" y="179003"/>
                  </a:lnTo>
                  <a:lnTo>
                    <a:pt x="1623736" y="175670"/>
                  </a:lnTo>
                  <a:lnTo>
                    <a:pt x="1624498" y="173203"/>
                  </a:lnTo>
                  <a:lnTo>
                    <a:pt x="1625946" y="165583"/>
                  </a:lnTo>
                  <a:lnTo>
                    <a:pt x="1621984" y="161830"/>
                  </a:lnTo>
                  <a:lnTo>
                    <a:pt x="1609344" y="157477"/>
                  </a:lnTo>
                  <a:lnTo>
                    <a:pt x="1593599" y="160039"/>
                  </a:lnTo>
                  <a:lnTo>
                    <a:pt x="1590723" y="166278"/>
                  </a:lnTo>
                  <a:lnTo>
                    <a:pt x="1587189" y="178994"/>
                  </a:lnTo>
                  <a:lnTo>
                    <a:pt x="1587970" y="181251"/>
                  </a:lnTo>
                  <a:lnTo>
                    <a:pt x="1590418" y="185061"/>
                  </a:lnTo>
                  <a:close/>
                  <a:moveTo>
                    <a:pt x="1350369" y="1130037"/>
                  </a:moveTo>
                  <a:lnTo>
                    <a:pt x="1355179" y="1131122"/>
                  </a:lnTo>
                  <a:lnTo>
                    <a:pt x="1357360" y="1130789"/>
                  </a:lnTo>
                  <a:lnTo>
                    <a:pt x="1365209" y="1126484"/>
                  </a:lnTo>
                  <a:lnTo>
                    <a:pt x="1370905" y="1124226"/>
                  </a:lnTo>
                  <a:lnTo>
                    <a:pt x="1383430" y="1120273"/>
                  </a:lnTo>
                  <a:lnTo>
                    <a:pt x="1390669" y="1119216"/>
                  </a:lnTo>
                  <a:lnTo>
                    <a:pt x="1390783" y="1114520"/>
                  </a:lnTo>
                  <a:lnTo>
                    <a:pt x="1389697" y="1109110"/>
                  </a:lnTo>
                  <a:lnTo>
                    <a:pt x="1385830" y="1103624"/>
                  </a:lnTo>
                  <a:lnTo>
                    <a:pt x="1383325" y="1100814"/>
                  </a:lnTo>
                  <a:lnTo>
                    <a:pt x="1380125" y="1093746"/>
                  </a:lnTo>
                  <a:lnTo>
                    <a:pt x="1377706" y="1090908"/>
                  </a:lnTo>
                  <a:lnTo>
                    <a:pt x="1374553" y="1088441"/>
                  </a:lnTo>
                  <a:lnTo>
                    <a:pt x="1372333" y="1087479"/>
                  </a:lnTo>
                  <a:lnTo>
                    <a:pt x="1356560" y="1090936"/>
                  </a:lnTo>
                  <a:lnTo>
                    <a:pt x="1351197" y="1094022"/>
                  </a:lnTo>
                  <a:lnTo>
                    <a:pt x="1347082" y="1102004"/>
                  </a:lnTo>
                  <a:lnTo>
                    <a:pt x="1347692" y="1114558"/>
                  </a:lnTo>
                  <a:lnTo>
                    <a:pt x="1346806" y="1119654"/>
                  </a:lnTo>
                  <a:lnTo>
                    <a:pt x="1345330" y="1123588"/>
                  </a:lnTo>
                  <a:lnTo>
                    <a:pt x="1345063" y="1127455"/>
                  </a:lnTo>
                  <a:lnTo>
                    <a:pt x="1348283" y="1131799"/>
                  </a:lnTo>
                  <a:lnTo>
                    <a:pt x="1350369" y="1130037"/>
                  </a:lnTo>
                  <a:close/>
                  <a:moveTo>
                    <a:pt x="1584598" y="1157726"/>
                  </a:moveTo>
                  <a:lnTo>
                    <a:pt x="1599305" y="1161412"/>
                  </a:lnTo>
                  <a:lnTo>
                    <a:pt x="1601191" y="1160402"/>
                  </a:lnTo>
                  <a:lnTo>
                    <a:pt x="1602171" y="1156126"/>
                  </a:lnTo>
                  <a:lnTo>
                    <a:pt x="1602267" y="1142609"/>
                  </a:lnTo>
                  <a:lnTo>
                    <a:pt x="1598819" y="1136733"/>
                  </a:lnTo>
                  <a:lnTo>
                    <a:pt x="1597333" y="1131656"/>
                  </a:lnTo>
                  <a:lnTo>
                    <a:pt x="1592190" y="1126541"/>
                  </a:lnTo>
                  <a:lnTo>
                    <a:pt x="1578626" y="1145000"/>
                  </a:lnTo>
                  <a:lnTo>
                    <a:pt x="1577997" y="1148772"/>
                  </a:lnTo>
                  <a:lnTo>
                    <a:pt x="1579521" y="1153058"/>
                  </a:lnTo>
                  <a:lnTo>
                    <a:pt x="1584598" y="1157726"/>
                  </a:lnTo>
                  <a:close/>
                  <a:moveTo>
                    <a:pt x="3963781" y="2291544"/>
                  </a:moveTo>
                  <a:lnTo>
                    <a:pt x="3959181" y="2287867"/>
                  </a:lnTo>
                  <a:lnTo>
                    <a:pt x="3956028" y="2286591"/>
                  </a:lnTo>
                  <a:lnTo>
                    <a:pt x="3953866" y="2283847"/>
                  </a:lnTo>
                  <a:lnTo>
                    <a:pt x="3951989" y="2283895"/>
                  </a:lnTo>
                  <a:lnTo>
                    <a:pt x="3953237" y="2286714"/>
                  </a:lnTo>
                  <a:lnTo>
                    <a:pt x="3958295" y="2291210"/>
                  </a:lnTo>
                  <a:lnTo>
                    <a:pt x="3969096" y="2299726"/>
                  </a:lnTo>
                  <a:lnTo>
                    <a:pt x="3967963" y="2297325"/>
                  </a:lnTo>
                  <a:lnTo>
                    <a:pt x="3963781" y="2291544"/>
                  </a:lnTo>
                  <a:close/>
                  <a:moveTo>
                    <a:pt x="1544421" y="1174423"/>
                  </a:moveTo>
                  <a:lnTo>
                    <a:pt x="1541288" y="1181462"/>
                  </a:lnTo>
                  <a:lnTo>
                    <a:pt x="1538316" y="1185624"/>
                  </a:lnTo>
                  <a:lnTo>
                    <a:pt x="1531734" y="1192130"/>
                  </a:lnTo>
                  <a:lnTo>
                    <a:pt x="1530877" y="1196407"/>
                  </a:lnTo>
                  <a:lnTo>
                    <a:pt x="1531811" y="1198112"/>
                  </a:lnTo>
                  <a:lnTo>
                    <a:pt x="1538221" y="1199502"/>
                  </a:lnTo>
                  <a:lnTo>
                    <a:pt x="1551232" y="1198683"/>
                  </a:lnTo>
                  <a:lnTo>
                    <a:pt x="1555194" y="1197159"/>
                  </a:lnTo>
                  <a:lnTo>
                    <a:pt x="1561252" y="1189768"/>
                  </a:lnTo>
                  <a:lnTo>
                    <a:pt x="1565186" y="1187596"/>
                  </a:lnTo>
                  <a:lnTo>
                    <a:pt x="1570825" y="1181805"/>
                  </a:lnTo>
                  <a:lnTo>
                    <a:pt x="1570491" y="1179862"/>
                  </a:lnTo>
                  <a:lnTo>
                    <a:pt x="1568520" y="1175509"/>
                  </a:lnTo>
                  <a:lnTo>
                    <a:pt x="1554346" y="1168546"/>
                  </a:lnTo>
                  <a:lnTo>
                    <a:pt x="1549794" y="1168575"/>
                  </a:lnTo>
                  <a:lnTo>
                    <a:pt x="1544421" y="1174423"/>
                  </a:lnTo>
                  <a:close/>
                  <a:moveTo>
                    <a:pt x="3138116" y="2272894"/>
                  </a:moveTo>
                  <a:lnTo>
                    <a:pt x="3132763" y="2276780"/>
                  </a:lnTo>
                  <a:lnTo>
                    <a:pt x="3130601" y="2279256"/>
                  </a:lnTo>
                  <a:lnTo>
                    <a:pt x="3131953" y="2279723"/>
                  </a:lnTo>
                  <a:lnTo>
                    <a:pt x="3135630" y="2279047"/>
                  </a:lnTo>
                  <a:lnTo>
                    <a:pt x="3137421" y="2280742"/>
                  </a:lnTo>
                  <a:lnTo>
                    <a:pt x="3139716" y="2280619"/>
                  </a:lnTo>
                  <a:lnTo>
                    <a:pt x="3143012" y="2272541"/>
                  </a:lnTo>
                  <a:lnTo>
                    <a:pt x="3142412" y="2272198"/>
                  </a:lnTo>
                  <a:lnTo>
                    <a:pt x="3140316" y="2272951"/>
                  </a:lnTo>
                  <a:lnTo>
                    <a:pt x="3138116" y="2272894"/>
                  </a:lnTo>
                  <a:close/>
                  <a:moveTo>
                    <a:pt x="3165796" y="2274722"/>
                  </a:moveTo>
                  <a:lnTo>
                    <a:pt x="3163376" y="2272894"/>
                  </a:lnTo>
                  <a:lnTo>
                    <a:pt x="3162566" y="2272084"/>
                  </a:lnTo>
                  <a:lnTo>
                    <a:pt x="3153661" y="2268026"/>
                  </a:lnTo>
                  <a:lnTo>
                    <a:pt x="3152756" y="2269617"/>
                  </a:lnTo>
                  <a:lnTo>
                    <a:pt x="3149870" y="2276475"/>
                  </a:lnTo>
                  <a:lnTo>
                    <a:pt x="3148498" y="2277189"/>
                  </a:lnTo>
                  <a:lnTo>
                    <a:pt x="3145574" y="2282285"/>
                  </a:lnTo>
                  <a:lnTo>
                    <a:pt x="3144441" y="2286943"/>
                  </a:lnTo>
                  <a:lnTo>
                    <a:pt x="3145593" y="2286857"/>
                  </a:lnTo>
                  <a:lnTo>
                    <a:pt x="3150575" y="2283104"/>
                  </a:lnTo>
                  <a:lnTo>
                    <a:pt x="3152261" y="2285305"/>
                  </a:lnTo>
                  <a:lnTo>
                    <a:pt x="3155889" y="2293277"/>
                  </a:lnTo>
                  <a:lnTo>
                    <a:pt x="3157499" y="2292820"/>
                  </a:lnTo>
                  <a:lnTo>
                    <a:pt x="3159338" y="2291267"/>
                  </a:lnTo>
                  <a:lnTo>
                    <a:pt x="3161471" y="2288839"/>
                  </a:lnTo>
                  <a:lnTo>
                    <a:pt x="3163862" y="2287019"/>
                  </a:lnTo>
                  <a:lnTo>
                    <a:pt x="3164710" y="2285553"/>
                  </a:lnTo>
                  <a:lnTo>
                    <a:pt x="3165386" y="2281838"/>
                  </a:lnTo>
                  <a:lnTo>
                    <a:pt x="3167529" y="2277656"/>
                  </a:lnTo>
                  <a:lnTo>
                    <a:pt x="3170463" y="2275675"/>
                  </a:lnTo>
                  <a:lnTo>
                    <a:pt x="3169549" y="2274437"/>
                  </a:lnTo>
                  <a:lnTo>
                    <a:pt x="3165796" y="2274722"/>
                  </a:lnTo>
                  <a:close/>
                  <a:moveTo>
                    <a:pt x="4560960" y="1664818"/>
                  </a:moveTo>
                  <a:lnTo>
                    <a:pt x="4557988" y="1663475"/>
                  </a:lnTo>
                  <a:lnTo>
                    <a:pt x="4548492" y="1663094"/>
                  </a:lnTo>
                  <a:lnTo>
                    <a:pt x="4549882" y="1660979"/>
                  </a:lnTo>
                  <a:lnTo>
                    <a:pt x="4549349" y="1658645"/>
                  </a:lnTo>
                  <a:lnTo>
                    <a:pt x="4548406" y="1656293"/>
                  </a:lnTo>
                  <a:lnTo>
                    <a:pt x="4546958" y="1654816"/>
                  </a:lnTo>
                  <a:lnTo>
                    <a:pt x="4545358" y="1654559"/>
                  </a:lnTo>
                  <a:lnTo>
                    <a:pt x="4542091" y="1655874"/>
                  </a:lnTo>
                  <a:lnTo>
                    <a:pt x="4538843" y="1657807"/>
                  </a:lnTo>
                  <a:lnTo>
                    <a:pt x="4540491" y="1655016"/>
                  </a:lnTo>
                  <a:lnTo>
                    <a:pt x="4542358" y="1653073"/>
                  </a:lnTo>
                  <a:lnTo>
                    <a:pt x="4541377" y="1651511"/>
                  </a:lnTo>
                  <a:lnTo>
                    <a:pt x="4540148" y="1650606"/>
                  </a:lnTo>
                  <a:lnTo>
                    <a:pt x="4530223" y="1639081"/>
                  </a:lnTo>
                  <a:lnTo>
                    <a:pt x="4524279" y="1634852"/>
                  </a:lnTo>
                  <a:lnTo>
                    <a:pt x="4518631" y="1629194"/>
                  </a:lnTo>
                  <a:lnTo>
                    <a:pt x="4513040" y="1619593"/>
                  </a:lnTo>
                  <a:lnTo>
                    <a:pt x="4506991" y="1611906"/>
                  </a:lnTo>
                  <a:lnTo>
                    <a:pt x="4500686" y="1609068"/>
                  </a:lnTo>
                  <a:lnTo>
                    <a:pt x="4494209" y="1609601"/>
                  </a:lnTo>
                  <a:lnTo>
                    <a:pt x="4489570" y="1607811"/>
                  </a:lnTo>
                  <a:lnTo>
                    <a:pt x="4484932" y="1605410"/>
                  </a:lnTo>
                  <a:lnTo>
                    <a:pt x="4474597" y="1602800"/>
                  </a:lnTo>
                  <a:lnTo>
                    <a:pt x="4474759" y="1604924"/>
                  </a:lnTo>
                  <a:lnTo>
                    <a:pt x="4485960" y="1608763"/>
                  </a:lnTo>
                  <a:lnTo>
                    <a:pt x="4487637" y="1610487"/>
                  </a:lnTo>
                  <a:lnTo>
                    <a:pt x="4486855" y="1611982"/>
                  </a:lnTo>
                  <a:lnTo>
                    <a:pt x="4484417" y="1612364"/>
                  </a:lnTo>
                  <a:lnTo>
                    <a:pt x="4475807" y="1611201"/>
                  </a:lnTo>
                  <a:lnTo>
                    <a:pt x="4473245" y="1610258"/>
                  </a:lnTo>
                  <a:lnTo>
                    <a:pt x="4470883" y="1607315"/>
                  </a:lnTo>
                  <a:lnTo>
                    <a:pt x="4469644" y="1607687"/>
                  </a:lnTo>
                  <a:lnTo>
                    <a:pt x="4468701" y="1609401"/>
                  </a:lnTo>
                  <a:lnTo>
                    <a:pt x="4469025" y="1613306"/>
                  </a:lnTo>
                  <a:lnTo>
                    <a:pt x="4470111" y="1616478"/>
                  </a:lnTo>
                  <a:lnTo>
                    <a:pt x="4467882" y="1618145"/>
                  </a:lnTo>
                  <a:lnTo>
                    <a:pt x="4465520" y="1617374"/>
                  </a:lnTo>
                  <a:lnTo>
                    <a:pt x="4465635" y="1613440"/>
                  </a:lnTo>
                  <a:lnTo>
                    <a:pt x="4466158" y="1610335"/>
                  </a:lnTo>
                  <a:lnTo>
                    <a:pt x="4468816" y="1604848"/>
                  </a:lnTo>
                  <a:lnTo>
                    <a:pt x="4470321" y="1603677"/>
                  </a:lnTo>
                  <a:lnTo>
                    <a:pt x="4470578" y="1602515"/>
                  </a:lnTo>
                  <a:lnTo>
                    <a:pt x="4461596" y="1600038"/>
                  </a:lnTo>
                  <a:lnTo>
                    <a:pt x="4459119" y="1598143"/>
                  </a:lnTo>
                  <a:lnTo>
                    <a:pt x="4456633" y="1597314"/>
                  </a:lnTo>
                  <a:lnTo>
                    <a:pt x="4451166" y="1599943"/>
                  </a:lnTo>
                  <a:lnTo>
                    <a:pt x="4436107" y="1600172"/>
                  </a:lnTo>
                  <a:lnTo>
                    <a:pt x="4433364" y="1601029"/>
                  </a:lnTo>
                  <a:lnTo>
                    <a:pt x="4433249" y="1602924"/>
                  </a:lnTo>
                  <a:lnTo>
                    <a:pt x="4434202" y="1603877"/>
                  </a:lnTo>
                  <a:lnTo>
                    <a:pt x="4436554" y="1604658"/>
                  </a:lnTo>
                  <a:lnTo>
                    <a:pt x="4438936" y="1604515"/>
                  </a:lnTo>
                  <a:lnTo>
                    <a:pt x="4440489" y="1607125"/>
                  </a:lnTo>
                  <a:lnTo>
                    <a:pt x="4443946" y="1608458"/>
                  </a:lnTo>
                  <a:lnTo>
                    <a:pt x="4445756" y="1611125"/>
                  </a:lnTo>
                  <a:lnTo>
                    <a:pt x="4446965" y="1615716"/>
                  </a:lnTo>
                  <a:lnTo>
                    <a:pt x="4447565" y="1618983"/>
                  </a:lnTo>
                  <a:lnTo>
                    <a:pt x="4447918" y="1622298"/>
                  </a:lnTo>
                  <a:lnTo>
                    <a:pt x="4446451" y="1628299"/>
                  </a:lnTo>
                  <a:lnTo>
                    <a:pt x="4444337" y="1630804"/>
                  </a:lnTo>
                  <a:lnTo>
                    <a:pt x="4441879" y="1632195"/>
                  </a:lnTo>
                  <a:lnTo>
                    <a:pt x="4442822" y="1635633"/>
                  </a:lnTo>
                  <a:lnTo>
                    <a:pt x="4445346" y="1638319"/>
                  </a:lnTo>
                  <a:lnTo>
                    <a:pt x="4450185" y="1639586"/>
                  </a:lnTo>
                  <a:lnTo>
                    <a:pt x="4452290" y="1641824"/>
                  </a:lnTo>
                  <a:lnTo>
                    <a:pt x="4454118" y="1645415"/>
                  </a:lnTo>
                  <a:lnTo>
                    <a:pt x="4452566" y="1649987"/>
                  </a:lnTo>
                  <a:lnTo>
                    <a:pt x="4450756" y="1653692"/>
                  </a:lnTo>
                  <a:lnTo>
                    <a:pt x="4449271" y="1655264"/>
                  </a:lnTo>
                  <a:lnTo>
                    <a:pt x="4448232" y="1657988"/>
                  </a:lnTo>
                  <a:lnTo>
                    <a:pt x="4447404" y="1659055"/>
                  </a:lnTo>
                  <a:lnTo>
                    <a:pt x="4446346" y="1659055"/>
                  </a:lnTo>
                  <a:lnTo>
                    <a:pt x="4447613" y="1648901"/>
                  </a:lnTo>
                  <a:lnTo>
                    <a:pt x="4445822" y="1642853"/>
                  </a:lnTo>
                  <a:lnTo>
                    <a:pt x="4442574" y="1644244"/>
                  </a:lnTo>
                  <a:lnTo>
                    <a:pt x="4441212" y="1645834"/>
                  </a:lnTo>
                  <a:lnTo>
                    <a:pt x="4438288" y="1651178"/>
                  </a:lnTo>
                  <a:lnTo>
                    <a:pt x="4437545" y="1651454"/>
                  </a:lnTo>
                  <a:lnTo>
                    <a:pt x="4436888" y="1649606"/>
                  </a:lnTo>
                  <a:lnTo>
                    <a:pt x="4435945" y="1645739"/>
                  </a:lnTo>
                  <a:lnTo>
                    <a:pt x="4435307" y="1641577"/>
                  </a:lnTo>
                  <a:lnTo>
                    <a:pt x="4434621" y="1638510"/>
                  </a:lnTo>
                  <a:lnTo>
                    <a:pt x="4431706" y="1635319"/>
                  </a:lnTo>
                  <a:lnTo>
                    <a:pt x="4430040" y="1634109"/>
                  </a:lnTo>
                  <a:lnTo>
                    <a:pt x="4424972" y="1633461"/>
                  </a:lnTo>
                  <a:lnTo>
                    <a:pt x="4423353" y="1632785"/>
                  </a:lnTo>
                  <a:lnTo>
                    <a:pt x="4424820" y="1625927"/>
                  </a:lnTo>
                  <a:lnTo>
                    <a:pt x="4427458" y="1621908"/>
                  </a:lnTo>
                  <a:lnTo>
                    <a:pt x="4427125" y="1612916"/>
                  </a:lnTo>
                  <a:lnTo>
                    <a:pt x="4425925" y="1609877"/>
                  </a:lnTo>
                  <a:lnTo>
                    <a:pt x="4424420" y="1607220"/>
                  </a:lnTo>
                  <a:lnTo>
                    <a:pt x="4423001" y="1600867"/>
                  </a:lnTo>
                  <a:lnTo>
                    <a:pt x="4423201" y="1593275"/>
                  </a:lnTo>
                  <a:lnTo>
                    <a:pt x="4424820" y="1588780"/>
                  </a:lnTo>
                  <a:lnTo>
                    <a:pt x="4425363" y="1583217"/>
                  </a:lnTo>
                  <a:lnTo>
                    <a:pt x="4423544" y="1579140"/>
                  </a:lnTo>
                  <a:lnTo>
                    <a:pt x="4421286" y="1577064"/>
                  </a:lnTo>
                  <a:lnTo>
                    <a:pt x="4419600" y="1578740"/>
                  </a:lnTo>
                  <a:lnTo>
                    <a:pt x="4418067" y="1581274"/>
                  </a:lnTo>
                  <a:lnTo>
                    <a:pt x="4417209" y="1582074"/>
                  </a:lnTo>
                  <a:lnTo>
                    <a:pt x="4411332" y="1582626"/>
                  </a:lnTo>
                  <a:lnTo>
                    <a:pt x="4415133" y="1576426"/>
                  </a:lnTo>
                  <a:lnTo>
                    <a:pt x="4414942" y="1571234"/>
                  </a:lnTo>
                  <a:lnTo>
                    <a:pt x="4414238" y="1568063"/>
                  </a:lnTo>
                  <a:lnTo>
                    <a:pt x="4413066" y="1565577"/>
                  </a:lnTo>
                  <a:lnTo>
                    <a:pt x="4412113" y="1560233"/>
                  </a:lnTo>
                  <a:lnTo>
                    <a:pt x="4370356" y="1528924"/>
                  </a:lnTo>
                  <a:lnTo>
                    <a:pt x="4363289" y="1524943"/>
                  </a:lnTo>
                  <a:lnTo>
                    <a:pt x="4359926" y="1521505"/>
                  </a:lnTo>
                  <a:lnTo>
                    <a:pt x="4356973" y="1519876"/>
                  </a:lnTo>
                  <a:lnTo>
                    <a:pt x="4353954" y="1520476"/>
                  </a:lnTo>
                  <a:lnTo>
                    <a:pt x="4352125" y="1521381"/>
                  </a:lnTo>
                  <a:lnTo>
                    <a:pt x="4350782" y="1520161"/>
                  </a:lnTo>
                  <a:lnTo>
                    <a:pt x="4352020" y="1517285"/>
                  </a:lnTo>
                  <a:lnTo>
                    <a:pt x="4353782" y="1516323"/>
                  </a:lnTo>
                  <a:lnTo>
                    <a:pt x="4349610" y="1511379"/>
                  </a:lnTo>
                  <a:lnTo>
                    <a:pt x="4334466" y="1498387"/>
                  </a:lnTo>
                  <a:lnTo>
                    <a:pt x="4331170" y="1496616"/>
                  </a:lnTo>
                  <a:lnTo>
                    <a:pt x="4333532" y="1500054"/>
                  </a:lnTo>
                  <a:lnTo>
                    <a:pt x="4344839" y="1510256"/>
                  </a:lnTo>
                  <a:lnTo>
                    <a:pt x="4346581" y="1513170"/>
                  </a:lnTo>
                  <a:lnTo>
                    <a:pt x="4343219" y="1516885"/>
                  </a:lnTo>
                  <a:lnTo>
                    <a:pt x="4339647" y="1518447"/>
                  </a:lnTo>
                  <a:lnTo>
                    <a:pt x="4340638" y="1514275"/>
                  </a:lnTo>
                  <a:lnTo>
                    <a:pt x="4339838" y="1509513"/>
                  </a:lnTo>
                  <a:lnTo>
                    <a:pt x="4338533" y="1506874"/>
                  </a:lnTo>
                  <a:lnTo>
                    <a:pt x="4334599" y="1503826"/>
                  </a:lnTo>
                  <a:lnTo>
                    <a:pt x="4328465" y="1501273"/>
                  </a:lnTo>
                  <a:lnTo>
                    <a:pt x="4322617" y="1498044"/>
                  </a:lnTo>
                  <a:lnTo>
                    <a:pt x="4321445" y="1494606"/>
                  </a:lnTo>
                  <a:lnTo>
                    <a:pt x="4321045" y="1489662"/>
                  </a:lnTo>
                  <a:lnTo>
                    <a:pt x="4324731" y="1493863"/>
                  </a:lnTo>
                  <a:lnTo>
                    <a:pt x="4326741" y="1495139"/>
                  </a:lnTo>
                  <a:lnTo>
                    <a:pt x="4322712" y="1488586"/>
                  </a:lnTo>
                  <a:lnTo>
                    <a:pt x="4317768" y="1482776"/>
                  </a:lnTo>
                  <a:lnTo>
                    <a:pt x="4306967" y="1477556"/>
                  </a:lnTo>
                  <a:lnTo>
                    <a:pt x="4304919" y="1475499"/>
                  </a:lnTo>
                  <a:lnTo>
                    <a:pt x="4301852" y="1471098"/>
                  </a:lnTo>
                  <a:lnTo>
                    <a:pt x="4300680" y="1470746"/>
                  </a:lnTo>
                  <a:lnTo>
                    <a:pt x="4298518" y="1471536"/>
                  </a:lnTo>
                  <a:lnTo>
                    <a:pt x="4293089" y="1469012"/>
                  </a:lnTo>
                  <a:lnTo>
                    <a:pt x="4287707" y="1465812"/>
                  </a:lnTo>
                  <a:lnTo>
                    <a:pt x="4284183" y="1463631"/>
                  </a:lnTo>
                  <a:lnTo>
                    <a:pt x="4268267" y="1445105"/>
                  </a:lnTo>
                  <a:lnTo>
                    <a:pt x="4259657" y="1442371"/>
                  </a:lnTo>
                  <a:lnTo>
                    <a:pt x="4258980" y="1440094"/>
                  </a:lnTo>
                  <a:lnTo>
                    <a:pt x="4258494" y="1437361"/>
                  </a:lnTo>
                  <a:lnTo>
                    <a:pt x="4256922" y="1435456"/>
                  </a:lnTo>
                  <a:lnTo>
                    <a:pt x="4246083" y="1430455"/>
                  </a:lnTo>
                  <a:lnTo>
                    <a:pt x="4232472" y="1427207"/>
                  </a:lnTo>
                  <a:lnTo>
                    <a:pt x="4218051" y="1418339"/>
                  </a:lnTo>
                  <a:lnTo>
                    <a:pt x="4205488" y="1415701"/>
                  </a:lnTo>
                  <a:lnTo>
                    <a:pt x="4191752" y="1406262"/>
                  </a:lnTo>
                  <a:lnTo>
                    <a:pt x="4183656" y="1399156"/>
                  </a:lnTo>
                  <a:lnTo>
                    <a:pt x="4178684" y="1396432"/>
                  </a:lnTo>
                  <a:lnTo>
                    <a:pt x="4174131" y="1395746"/>
                  </a:lnTo>
                  <a:lnTo>
                    <a:pt x="4161949" y="1399165"/>
                  </a:lnTo>
                  <a:lnTo>
                    <a:pt x="4148318" y="1399508"/>
                  </a:lnTo>
                  <a:lnTo>
                    <a:pt x="4135850" y="1397499"/>
                  </a:lnTo>
                  <a:lnTo>
                    <a:pt x="4125925" y="1398080"/>
                  </a:lnTo>
                  <a:lnTo>
                    <a:pt x="4120182" y="1396756"/>
                  </a:lnTo>
                  <a:lnTo>
                    <a:pt x="4112304" y="1392422"/>
                  </a:lnTo>
                  <a:lnTo>
                    <a:pt x="4110028" y="1394203"/>
                  </a:lnTo>
                  <a:lnTo>
                    <a:pt x="4107989" y="1401994"/>
                  </a:lnTo>
                  <a:lnTo>
                    <a:pt x="4102084" y="1398813"/>
                  </a:lnTo>
                  <a:lnTo>
                    <a:pt x="4097093" y="1394555"/>
                  </a:lnTo>
                  <a:lnTo>
                    <a:pt x="4088816" y="1390774"/>
                  </a:lnTo>
                  <a:lnTo>
                    <a:pt x="4073071" y="1388278"/>
                  </a:lnTo>
                  <a:lnTo>
                    <a:pt x="4053726" y="1382344"/>
                  </a:lnTo>
                  <a:lnTo>
                    <a:pt x="4043600" y="1380782"/>
                  </a:lnTo>
                  <a:lnTo>
                    <a:pt x="4033418" y="1379877"/>
                  </a:lnTo>
                  <a:lnTo>
                    <a:pt x="4034447" y="1393146"/>
                  </a:lnTo>
                  <a:lnTo>
                    <a:pt x="4033847" y="1399470"/>
                  </a:lnTo>
                  <a:lnTo>
                    <a:pt x="4030008" y="1407643"/>
                  </a:lnTo>
                  <a:lnTo>
                    <a:pt x="4025779" y="1412862"/>
                  </a:lnTo>
                  <a:lnTo>
                    <a:pt x="4024703" y="1417215"/>
                  </a:lnTo>
                  <a:lnTo>
                    <a:pt x="4035971" y="1420530"/>
                  </a:lnTo>
                  <a:lnTo>
                    <a:pt x="4039495" y="1435408"/>
                  </a:lnTo>
                  <a:lnTo>
                    <a:pt x="4044029" y="1444838"/>
                  </a:lnTo>
                  <a:lnTo>
                    <a:pt x="4047048" y="1454534"/>
                  </a:lnTo>
                  <a:lnTo>
                    <a:pt x="4047011" y="1461230"/>
                  </a:lnTo>
                  <a:lnTo>
                    <a:pt x="4034781" y="1477575"/>
                  </a:lnTo>
                  <a:lnTo>
                    <a:pt x="4022160" y="1479547"/>
                  </a:lnTo>
                  <a:lnTo>
                    <a:pt x="4009977" y="1480480"/>
                  </a:lnTo>
                  <a:lnTo>
                    <a:pt x="4004757" y="1470593"/>
                  </a:lnTo>
                  <a:lnTo>
                    <a:pt x="4001976" y="1458678"/>
                  </a:lnTo>
                  <a:lnTo>
                    <a:pt x="3992242" y="1452401"/>
                  </a:lnTo>
                  <a:lnTo>
                    <a:pt x="3982659" y="1447505"/>
                  </a:lnTo>
                  <a:lnTo>
                    <a:pt x="3978259" y="1446667"/>
                  </a:lnTo>
                  <a:lnTo>
                    <a:pt x="3975049" y="1444257"/>
                  </a:lnTo>
                  <a:lnTo>
                    <a:pt x="3973097" y="1430960"/>
                  </a:lnTo>
                  <a:lnTo>
                    <a:pt x="3970954" y="1421006"/>
                  </a:lnTo>
                  <a:lnTo>
                    <a:pt x="3968220" y="1417311"/>
                  </a:lnTo>
                  <a:lnTo>
                    <a:pt x="3965610" y="1411662"/>
                  </a:lnTo>
                  <a:lnTo>
                    <a:pt x="3963124" y="1409424"/>
                  </a:lnTo>
                  <a:lnTo>
                    <a:pt x="3956999" y="1408481"/>
                  </a:lnTo>
                  <a:lnTo>
                    <a:pt x="3942160" y="1422759"/>
                  </a:lnTo>
                  <a:lnTo>
                    <a:pt x="3937121" y="1426931"/>
                  </a:lnTo>
                  <a:lnTo>
                    <a:pt x="3935406" y="1426950"/>
                  </a:lnTo>
                  <a:lnTo>
                    <a:pt x="3912955" y="1423407"/>
                  </a:lnTo>
                  <a:lnTo>
                    <a:pt x="3907088" y="1420463"/>
                  </a:lnTo>
                  <a:lnTo>
                    <a:pt x="3873741" y="1418568"/>
                  </a:lnTo>
                  <a:lnTo>
                    <a:pt x="3864283" y="1410100"/>
                  </a:lnTo>
                  <a:lnTo>
                    <a:pt x="3858568" y="1408881"/>
                  </a:lnTo>
                  <a:lnTo>
                    <a:pt x="3852139" y="1411453"/>
                  </a:lnTo>
                  <a:lnTo>
                    <a:pt x="3846595" y="1412110"/>
                  </a:lnTo>
                  <a:lnTo>
                    <a:pt x="3838661" y="1410453"/>
                  </a:lnTo>
                  <a:lnTo>
                    <a:pt x="3831803" y="1412919"/>
                  </a:lnTo>
                  <a:lnTo>
                    <a:pt x="3816582" y="1415501"/>
                  </a:lnTo>
                  <a:lnTo>
                    <a:pt x="3810981" y="1418387"/>
                  </a:lnTo>
                  <a:lnTo>
                    <a:pt x="3805075" y="1423473"/>
                  </a:lnTo>
                  <a:lnTo>
                    <a:pt x="3794160" y="1436084"/>
                  </a:lnTo>
                  <a:lnTo>
                    <a:pt x="3792645" y="1442095"/>
                  </a:lnTo>
                  <a:lnTo>
                    <a:pt x="3792645" y="1449515"/>
                  </a:lnTo>
                  <a:lnTo>
                    <a:pt x="3794922" y="1459840"/>
                  </a:lnTo>
                  <a:lnTo>
                    <a:pt x="3794922" y="1471660"/>
                  </a:lnTo>
                  <a:lnTo>
                    <a:pt x="3793045" y="1475765"/>
                  </a:lnTo>
                  <a:lnTo>
                    <a:pt x="3789569" y="1477747"/>
                  </a:lnTo>
                  <a:lnTo>
                    <a:pt x="3785968" y="1490205"/>
                  </a:lnTo>
                  <a:lnTo>
                    <a:pt x="3782597" y="1496901"/>
                  </a:lnTo>
                  <a:lnTo>
                    <a:pt x="3775957" y="1498664"/>
                  </a:lnTo>
                  <a:lnTo>
                    <a:pt x="3779729" y="1493606"/>
                  </a:lnTo>
                  <a:lnTo>
                    <a:pt x="3783263" y="1490215"/>
                  </a:lnTo>
                  <a:lnTo>
                    <a:pt x="3788921" y="1471670"/>
                  </a:lnTo>
                  <a:lnTo>
                    <a:pt x="3788102" y="1465936"/>
                  </a:lnTo>
                  <a:lnTo>
                    <a:pt x="3783578" y="1461716"/>
                  </a:lnTo>
                  <a:lnTo>
                    <a:pt x="3780758" y="1457287"/>
                  </a:lnTo>
                  <a:lnTo>
                    <a:pt x="3779329" y="1439504"/>
                  </a:lnTo>
                  <a:lnTo>
                    <a:pt x="3777920" y="1430084"/>
                  </a:lnTo>
                  <a:lnTo>
                    <a:pt x="3777424" y="1418796"/>
                  </a:lnTo>
                  <a:lnTo>
                    <a:pt x="3772852" y="1415044"/>
                  </a:lnTo>
                  <a:lnTo>
                    <a:pt x="3756279" y="1409300"/>
                  </a:lnTo>
                  <a:lnTo>
                    <a:pt x="3748611" y="1405042"/>
                  </a:lnTo>
                  <a:lnTo>
                    <a:pt x="3745859" y="1398442"/>
                  </a:lnTo>
                  <a:lnTo>
                    <a:pt x="3748792" y="1389117"/>
                  </a:lnTo>
                  <a:lnTo>
                    <a:pt x="3748592" y="1381963"/>
                  </a:lnTo>
                  <a:lnTo>
                    <a:pt x="3750145" y="1375896"/>
                  </a:lnTo>
                  <a:lnTo>
                    <a:pt x="3752650" y="1370952"/>
                  </a:lnTo>
                  <a:lnTo>
                    <a:pt x="3753269" y="1363971"/>
                  </a:lnTo>
                  <a:lnTo>
                    <a:pt x="3751983" y="1354912"/>
                  </a:lnTo>
                  <a:lnTo>
                    <a:pt x="3750735" y="1348331"/>
                  </a:lnTo>
                  <a:lnTo>
                    <a:pt x="3747868" y="1340396"/>
                  </a:lnTo>
                  <a:lnTo>
                    <a:pt x="3745811" y="1336796"/>
                  </a:lnTo>
                  <a:lnTo>
                    <a:pt x="3735724" y="1325385"/>
                  </a:lnTo>
                  <a:lnTo>
                    <a:pt x="3718398" y="1313631"/>
                  </a:lnTo>
                  <a:lnTo>
                    <a:pt x="3700615" y="1305087"/>
                  </a:lnTo>
                  <a:lnTo>
                    <a:pt x="3684851" y="1302182"/>
                  </a:lnTo>
                  <a:lnTo>
                    <a:pt x="3664458" y="1300601"/>
                  </a:lnTo>
                  <a:lnTo>
                    <a:pt x="3643360" y="1300458"/>
                  </a:lnTo>
                  <a:lnTo>
                    <a:pt x="3635359" y="1305144"/>
                  </a:lnTo>
                  <a:lnTo>
                    <a:pt x="3620215" y="1305506"/>
                  </a:lnTo>
                  <a:lnTo>
                    <a:pt x="3603755" y="1310411"/>
                  </a:lnTo>
                  <a:lnTo>
                    <a:pt x="3587191" y="1318136"/>
                  </a:lnTo>
                  <a:lnTo>
                    <a:pt x="3578266" y="1318251"/>
                  </a:lnTo>
                  <a:lnTo>
                    <a:pt x="3560569" y="1321756"/>
                  </a:lnTo>
                  <a:lnTo>
                    <a:pt x="3552825" y="1321841"/>
                  </a:lnTo>
                  <a:lnTo>
                    <a:pt x="3532861" y="1309754"/>
                  </a:lnTo>
                  <a:lnTo>
                    <a:pt x="3539214" y="1308116"/>
                  </a:lnTo>
                  <a:lnTo>
                    <a:pt x="3541700" y="1306401"/>
                  </a:lnTo>
                  <a:lnTo>
                    <a:pt x="3532794" y="1290342"/>
                  </a:lnTo>
                  <a:lnTo>
                    <a:pt x="3528050" y="1284589"/>
                  </a:lnTo>
                  <a:lnTo>
                    <a:pt x="3516363" y="1277350"/>
                  </a:lnTo>
                  <a:lnTo>
                    <a:pt x="3511620" y="1276788"/>
                  </a:lnTo>
                  <a:lnTo>
                    <a:pt x="3507715" y="1278255"/>
                  </a:lnTo>
                  <a:lnTo>
                    <a:pt x="3492246" y="1286237"/>
                  </a:lnTo>
                  <a:lnTo>
                    <a:pt x="3488360" y="1289609"/>
                  </a:lnTo>
                  <a:lnTo>
                    <a:pt x="3496037" y="1280265"/>
                  </a:lnTo>
                  <a:lnTo>
                    <a:pt x="3499799" y="1276331"/>
                  </a:lnTo>
                  <a:lnTo>
                    <a:pt x="3503610" y="1270511"/>
                  </a:lnTo>
                  <a:lnTo>
                    <a:pt x="3502724" y="1266844"/>
                  </a:lnTo>
                  <a:lnTo>
                    <a:pt x="3501790" y="1265053"/>
                  </a:lnTo>
                  <a:lnTo>
                    <a:pt x="3487379" y="1265844"/>
                  </a:lnTo>
                  <a:lnTo>
                    <a:pt x="3486455" y="1264958"/>
                  </a:lnTo>
                  <a:lnTo>
                    <a:pt x="3483417" y="1259948"/>
                  </a:lnTo>
                  <a:lnTo>
                    <a:pt x="3481931" y="1258186"/>
                  </a:lnTo>
                  <a:lnTo>
                    <a:pt x="3472329" y="1252881"/>
                  </a:lnTo>
                  <a:lnTo>
                    <a:pt x="3465386" y="1250852"/>
                  </a:lnTo>
                  <a:lnTo>
                    <a:pt x="3458175" y="1250642"/>
                  </a:lnTo>
                  <a:lnTo>
                    <a:pt x="3456975" y="1248585"/>
                  </a:lnTo>
                  <a:lnTo>
                    <a:pt x="3457813" y="1246070"/>
                  </a:lnTo>
                  <a:lnTo>
                    <a:pt x="3458089" y="1244479"/>
                  </a:lnTo>
                  <a:lnTo>
                    <a:pt x="3460318" y="1241660"/>
                  </a:lnTo>
                  <a:lnTo>
                    <a:pt x="3466490" y="1239107"/>
                  </a:lnTo>
                  <a:lnTo>
                    <a:pt x="3482568" y="1237612"/>
                  </a:lnTo>
                  <a:lnTo>
                    <a:pt x="3486198" y="1233088"/>
                  </a:lnTo>
                  <a:lnTo>
                    <a:pt x="3485693" y="1228363"/>
                  </a:lnTo>
                  <a:lnTo>
                    <a:pt x="3484760" y="1224763"/>
                  </a:lnTo>
                  <a:lnTo>
                    <a:pt x="3479492" y="1216181"/>
                  </a:lnTo>
                  <a:lnTo>
                    <a:pt x="3472415" y="1209818"/>
                  </a:lnTo>
                  <a:lnTo>
                    <a:pt x="3458070" y="1202122"/>
                  </a:lnTo>
                  <a:lnTo>
                    <a:pt x="3443021" y="1196893"/>
                  </a:lnTo>
                  <a:lnTo>
                    <a:pt x="3417142" y="1194340"/>
                  </a:lnTo>
                  <a:lnTo>
                    <a:pt x="3412551" y="1195483"/>
                  </a:lnTo>
                  <a:lnTo>
                    <a:pt x="3408940" y="1198636"/>
                  </a:lnTo>
                  <a:lnTo>
                    <a:pt x="3402740" y="1206922"/>
                  </a:lnTo>
                  <a:lnTo>
                    <a:pt x="3388652" y="1230811"/>
                  </a:lnTo>
                  <a:lnTo>
                    <a:pt x="3380775" y="1240574"/>
                  </a:lnTo>
                  <a:lnTo>
                    <a:pt x="3373593" y="1245861"/>
                  </a:lnTo>
                  <a:lnTo>
                    <a:pt x="3357124" y="1250185"/>
                  </a:lnTo>
                  <a:lnTo>
                    <a:pt x="3354105" y="1249194"/>
                  </a:lnTo>
                  <a:lnTo>
                    <a:pt x="3351809" y="1245280"/>
                  </a:lnTo>
                  <a:lnTo>
                    <a:pt x="3352562" y="1241841"/>
                  </a:lnTo>
                  <a:lnTo>
                    <a:pt x="3354057" y="1238660"/>
                  </a:lnTo>
                  <a:lnTo>
                    <a:pt x="3354162" y="1236621"/>
                  </a:lnTo>
                  <a:lnTo>
                    <a:pt x="3353333" y="1232640"/>
                  </a:lnTo>
                  <a:lnTo>
                    <a:pt x="3353791" y="1230487"/>
                  </a:lnTo>
                  <a:lnTo>
                    <a:pt x="3355448" y="1230392"/>
                  </a:lnTo>
                  <a:lnTo>
                    <a:pt x="3359334" y="1233192"/>
                  </a:lnTo>
                  <a:lnTo>
                    <a:pt x="3362973" y="1233583"/>
                  </a:lnTo>
                  <a:lnTo>
                    <a:pt x="3372307" y="1229182"/>
                  </a:lnTo>
                  <a:lnTo>
                    <a:pt x="3372307" y="1222324"/>
                  </a:lnTo>
                  <a:lnTo>
                    <a:pt x="3369830" y="1218314"/>
                  </a:lnTo>
                  <a:lnTo>
                    <a:pt x="3371059" y="1208685"/>
                  </a:lnTo>
                  <a:lnTo>
                    <a:pt x="3371050" y="1206179"/>
                  </a:lnTo>
                  <a:lnTo>
                    <a:pt x="3372364" y="1204465"/>
                  </a:lnTo>
                  <a:lnTo>
                    <a:pt x="3373450" y="1204817"/>
                  </a:lnTo>
                  <a:lnTo>
                    <a:pt x="3380185" y="1211771"/>
                  </a:lnTo>
                  <a:lnTo>
                    <a:pt x="3382480" y="1211399"/>
                  </a:lnTo>
                  <a:lnTo>
                    <a:pt x="3384966" y="1212180"/>
                  </a:lnTo>
                  <a:lnTo>
                    <a:pt x="3378965" y="1228820"/>
                  </a:lnTo>
                  <a:lnTo>
                    <a:pt x="3381842" y="1228858"/>
                  </a:lnTo>
                  <a:lnTo>
                    <a:pt x="3389557" y="1221038"/>
                  </a:lnTo>
                  <a:lnTo>
                    <a:pt x="3394843" y="1213390"/>
                  </a:lnTo>
                  <a:lnTo>
                    <a:pt x="3400397" y="1203522"/>
                  </a:lnTo>
                  <a:lnTo>
                    <a:pt x="3401054" y="1198359"/>
                  </a:lnTo>
                  <a:lnTo>
                    <a:pt x="3394700" y="1197740"/>
                  </a:lnTo>
                  <a:lnTo>
                    <a:pt x="3353133" y="1201484"/>
                  </a:lnTo>
                  <a:lnTo>
                    <a:pt x="3337931" y="1208932"/>
                  </a:lnTo>
                  <a:lnTo>
                    <a:pt x="3333236" y="1207370"/>
                  </a:lnTo>
                  <a:lnTo>
                    <a:pt x="3329873" y="1201579"/>
                  </a:lnTo>
                  <a:lnTo>
                    <a:pt x="3334998" y="1201007"/>
                  </a:lnTo>
                  <a:lnTo>
                    <a:pt x="3341055" y="1197483"/>
                  </a:lnTo>
                  <a:lnTo>
                    <a:pt x="3346104" y="1190720"/>
                  </a:lnTo>
                  <a:lnTo>
                    <a:pt x="3349342" y="1189482"/>
                  </a:lnTo>
                  <a:lnTo>
                    <a:pt x="3357772" y="1189796"/>
                  </a:lnTo>
                  <a:lnTo>
                    <a:pt x="3364573" y="1192502"/>
                  </a:lnTo>
                  <a:lnTo>
                    <a:pt x="3385089" y="1193597"/>
                  </a:lnTo>
                  <a:lnTo>
                    <a:pt x="3385575" y="1185424"/>
                  </a:lnTo>
                  <a:lnTo>
                    <a:pt x="3381041" y="1182843"/>
                  </a:lnTo>
                  <a:lnTo>
                    <a:pt x="3371173" y="1180538"/>
                  </a:lnTo>
                  <a:lnTo>
                    <a:pt x="3365068" y="1176566"/>
                  </a:lnTo>
                  <a:lnTo>
                    <a:pt x="3357400" y="1174061"/>
                  </a:lnTo>
                  <a:lnTo>
                    <a:pt x="3340542" y="1170508"/>
                  </a:lnTo>
                  <a:lnTo>
                    <a:pt x="3333464" y="1167546"/>
                  </a:lnTo>
                  <a:lnTo>
                    <a:pt x="3316815" y="1164831"/>
                  </a:lnTo>
                  <a:lnTo>
                    <a:pt x="3312395" y="1162583"/>
                  </a:lnTo>
                  <a:lnTo>
                    <a:pt x="3273524" y="1160564"/>
                  </a:lnTo>
                  <a:lnTo>
                    <a:pt x="3259007" y="1154440"/>
                  </a:lnTo>
                  <a:lnTo>
                    <a:pt x="3253425" y="1148191"/>
                  </a:lnTo>
                  <a:lnTo>
                    <a:pt x="3240024" y="1145181"/>
                  </a:lnTo>
                  <a:lnTo>
                    <a:pt x="3237347" y="1145267"/>
                  </a:lnTo>
                  <a:lnTo>
                    <a:pt x="3236490" y="1146934"/>
                  </a:lnTo>
                  <a:lnTo>
                    <a:pt x="3235861" y="1149544"/>
                  </a:lnTo>
                  <a:lnTo>
                    <a:pt x="3244425" y="1160897"/>
                  </a:lnTo>
                  <a:lnTo>
                    <a:pt x="3244701" y="1168698"/>
                  </a:lnTo>
                  <a:lnTo>
                    <a:pt x="3247272" y="1172547"/>
                  </a:lnTo>
                  <a:lnTo>
                    <a:pt x="3237262" y="1178605"/>
                  </a:lnTo>
                  <a:lnTo>
                    <a:pt x="3230461" y="1180900"/>
                  </a:lnTo>
                  <a:lnTo>
                    <a:pt x="3207753" y="1180633"/>
                  </a:lnTo>
                  <a:lnTo>
                    <a:pt x="3204353" y="1183262"/>
                  </a:lnTo>
                  <a:lnTo>
                    <a:pt x="3195447" y="1195340"/>
                  </a:lnTo>
                  <a:lnTo>
                    <a:pt x="3195561" y="1201084"/>
                  </a:lnTo>
                  <a:lnTo>
                    <a:pt x="3196399" y="1209913"/>
                  </a:lnTo>
                  <a:lnTo>
                    <a:pt x="3203201" y="1209913"/>
                  </a:lnTo>
                  <a:lnTo>
                    <a:pt x="3205200" y="1206056"/>
                  </a:lnTo>
                  <a:lnTo>
                    <a:pt x="3208182" y="1204484"/>
                  </a:lnTo>
                  <a:lnTo>
                    <a:pt x="3222012" y="1205884"/>
                  </a:lnTo>
                  <a:lnTo>
                    <a:pt x="3223431" y="1207484"/>
                  </a:lnTo>
                  <a:lnTo>
                    <a:pt x="3218793" y="1210037"/>
                  </a:lnTo>
                  <a:lnTo>
                    <a:pt x="3214325" y="1211218"/>
                  </a:lnTo>
                  <a:lnTo>
                    <a:pt x="3208791" y="1224258"/>
                  </a:lnTo>
                  <a:lnTo>
                    <a:pt x="3201286" y="1228315"/>
                  </a:lnTo>
                  <a:lnTo>
                    <a:pt x="3206449" y="1230440"/>
                  </a:lnTo>
                  <a:lnTo>
                    <a:pt x="3211011" y="1234031"/>
                  </a:lnTo>
                  <a:lnTo>
                    <a:pt x="3210268" y="1249804"/>
                  </a:lnTo>
                  <a:lnTo>
                    <a:pt x="3216783" y="1261910"/>
                  </a:lnTo>
                  <a:lnTo>
                    <a:pt x="3218002" y="1267482"/>
                  </a:lnTo>
                  <a:lnTo>
                    <a:pt x="3208591" y="1267673"/>
                  </a:lnTo>
                  <a:lnTo>
                    <a:pt x="3200257" y="1271416"/>
                  </a:lnTo>
                  <a:lnTo>
                    <a:pt x="3197285" y="1271416"/>
                  </a:lnTo>
                  <a:lnTo>
                    <a:pt x="3191827" y="1262053"/>
                  </a:lnTo>
                  <a:lnTo>
                    <a:pt x="3185817" y="1255881"/>
                  </a:lnTo>
                  <a:lnTo>
                    <a:pt x="3182865" y="1255386"/>
                  </a:lnTo>
                  <a:lnTo>
                    <a:pt x="3178997" y="1261482"/>
                  </a:lnTo>
                  <a:lnTo>
                    <a:pt x="3173463" y="1258100"/>
                  </a:lnTo>
                  <a:lnTo>
                    <a:pt x="3171225" y="1258643"/>
                  </a:lnTo>
                  <a:lnTo>
                    <a:pt x="3168129" y="1261196"/>
                  </a:lnTo>
                  <a:lnTo>
                    <a:pt x="3166262" y="1264587"/>
                  </a:lnTo>
                  <a:lnTo>
                    <a:pt x="3164853" y="1269844"/>
                  </a:lnTo>
                  <a:lnTo>
                    <a:pt x="3163033" y="1272683"/>
                  </a:lnTo>
                  <a:lnTo>
                    <a:pt x="3162795" y="1276512"/>
                  </a:lnTo>
                  <a:lnTo>
                    <a:pt x="3165567" y="1278236"/>
                  </a:lnTo>
                  <a:lnTo>
                    <a:pt x="3167577" y="1278636"/>
                  </a:lnTo>
                  <a:lnTo>
                    <a:pt x="3173368" y="1281398"/>
                  </a:lnTo>
                  <a:lnTo>
                    <a:pt x="3167396" y="1282903"/>
                  </a:lnTo>
                  <a:lnTo>
                    <a:pt x="3165844" y="1284703"/>
                  </a:lnTo>
                  <a:lnTo>
                    <a:pt x="3165310" y="1286790"/>
                  </a:lnTo>
                  <a:lnTo>
                    <a:pt x="3160795" y="1289609"/>
                  </a:lnTo>
                  <a:lnTo>
                    <a:pt x="3162348" y="1292323"/>
                  </a:lnTo>
                  <a:lnTo>
                    <a:pt x="3164262" y="1294429"/>
                  </a:lnTo>
                  <a:lnTo>
                    <a:pt x="3164748" y="1296572"/>
                  </a:lnTo>
                  <a:lnTo>
                    <a:pt x="3163357" y="1297343"/>
                  </a:lnTo>
                  <a:lnTo>
                    <a:pt x="3159576" y="1294819"/>
                  </a:lnTo>
                  <a:lnTo>
                    <a:pt x="3155633" y="1291152"/>
                  </a:lnTo>
                  <a:lnTo>
                    <a:pt x="3149413" y="1283599"/>
                  </a:lnTo>
                  <a:lnTo>
                    <a:pt x="3146679" y="1278560"/>
                  </a:lnTo>
                  <a:lnTo>
                    <a:pt x="3141345" y="1273855"/>
                  </a:lnTo>
                  <a:lnTo>
                    <a:pt x="3122371" y="1260796"/>
                  </a:lnTo>
                  <a:lnTo>
                    <a:pt x="3113932" y="1256662"/>
                  </a:lnTo>
                  <a:lnTo>
                    <a:pt x="3108436" y="1255728"/>
                  </a:lnTo>
                  <a:lnTo>
                    <a:pt x="3099730" y="1257443"/>
                  </a:lnTo>
                  <a:lnTo>
                    <a:pt x="3094387" y="1263091"/>
                  </a:lnTo>
                  <a:lnTo>
                    <a:pt x="3085386" y="1265492"/>
                  </a:lnTo>
                  <a:lnTo>
                    <a:pt x="3079804" y="1270064"/>
                  </a:lnTo>
                  <a:lnTo>
                    <a:pt x="3076832" y="1276255"/>
                  </a:lnTo>
                  <a:lnTo>
                    <a:pt x="3060792" y="1276912"/>
                  </a:lnTo>
                  <a:lnTo>
                    <a:pt x="3049724" y="1272283"/>
                  </a:lnTo>
                  <a:lnTo>
                    <a:pt x="3042704" y="1267511"/>
                  </a:lnTo>
                  <a:lnTo>
                    <a:pt x="3034808" y="1257748"/>
                  </a:lnTo>
                  <a:lnTo>
                    <a:pt x="3027026" y="1245127"/>
                  </a:lnTo>
                  <a:lnTo>
                    <a:pt x="3026064" y="1244070"/>
                  </a:lnTo>
                  <a:lnTo>
                    <a:pt x="3025121" y="1241412"/>
                  </a:lnTo>
                  <a:lnTo>
                    <a:pt x="3023721" y="1235173"/>
                  </a:lnTo>
                  <a:lnTo>
                    <a:pt x="3022063" y="1230487"/>
                  </a:lnTo>
                  <a:lnTo>
                    <a:pt x="3019615" y="1233126"/>
                  </a:lnTo>
                  <a:lnTo>
                    <a:pt x="3013291" y="1247604"/>
                  </a:lnTo>
                  <a:lnTo>
                    <a:pt x="3010672" y="1254700"/>
                  </a:lnTo>
                  <a:lnTo>
                    <a:pt x="3007233" y="1268111"/>
                  </a:lnTo>
                  <a:lnTo>
                    <a:pt x="3004680" y="1279331"/>
                  </a:lnTo>
                  <a:lnTo>
                    <a:pt x="3004337" y="1284084"/>
                  </a:lnTo>
                  <a:lnTo>
                    <a:pt x="3005528" y="1288180"/>
                  </a:lnTo>
                  <a:lnTo>
                    <a:pt x="3002090" y="1291609"/>
                  </a:lnTo>
                  <a:lnTo>
                    <a:pt x="2998413" y="1299982"/>
                  </a:lnTo>
                  <a:lnTo>
                    <a:pt x="2992879" y="1316422"/>
                  </a:lnTo>
                  <a:lnTo>
                    <a:pt x="2989412" y="1322356"/>
                  </a:lnTo>
                  <a:lnTo>
                    <a:pt x="2985030" y="1327452"/>
                  </a:lnTo>
                  <a:lnTo>
                    <a:pt x="2982058" y="1329347"/>
                  </a:lnTo>
                  <a:lnTo>
                    <a:pt x="2978429" y="1329033"/>
                  </a:lnTo>
                  <a:lnTo>
                    <a:pt x="2975124" y="1324375"/>
                  </a:lnTo>
                  <a:lnTo>
                    <a:pt x="2973352" y="1313593"/>
                  </a:lnTo>
                  <a:lnTo>
                    <a:pt x="2971352" y="1311431"/>
                  </a:lnTo>
                  <a:lnTo>
                    <a:pt x="2968981" y="1317479"/>
                  </a:lnTo>
                  <a:lnTo>
                    <a:pt x="2965466" y="1317136"/>
                  </a:lnTo>
                  <a:lnTo>
                    <a:pt x="2958627" y="1312659"/>
                  </a:lnTo>
                  <a:lnTo>
                    <a:pt x="2951807" y="1302963"/>
                  </a:lnTo>
                  <a:lnTo>
                    <a:pt x="2944749" y="1298496"/>
                  </a:lnTo>
                  <a:lnTo>
                    <a:pt x="2934795" y="1274769"/>
                  </a:lnTo>
                  <a:lnTo>
                    <a:pt x="2930376" y="1266035"/>
                  </a:lnTo>
                  <a:lnTo>
                    <a:pt x="2927966" y="1258938"/>
                  </a:lnTo>
                  <a:lnTo>
                    <a:pt x="2922308" y="1258186"/>
                  </a:lnTo>
                  <a:lnTo>
                    <a:pt x="2920184" y="1252957"/>
                  </a:lnTo>
                  <a:lnTo>
                    <a:pt x="2923013" y="1249204"/>
                  </a:lnTo>
                  <a:lnTo>
                    <a:pt x="2930633" y="1246032"/>
                  </a:lnTo>
                  <a:lnTo>
                    <a:pt x="2936701" y="1246508"/>
                  </a:lnTo>
                  <a:lnTo>
                    <a:pt x="2932176" y="1237021"/>
                  </a:lnTo>
                  <a:lnTo>
                    <a:pt x="2929995" y="1231287"/>
                  </a:lnTo>
                  <a:lnTo>
                    <a:pt x="2927623" y="1228163"/>
                  </a:lnTo>
                  <a:lnTo>
                    <a:pt x="2928499" y="1234583"/>
                  </a:lnTo>
                  <a:lnTo>
                    <a:pt x="2927499" y="1239212"/>
                  </a:lnTo>
                  <a:lnTo>
                    <a:pt x="2925451" y="1242822"/>
                  </a:lnTo>
                  <a:lnTo>
                    <a:pt x="2922022" y="1245137"/>
                  </a:lnTo>
                  <a:lnTo>
                    <a:pt x="2907240" y="1216466"/>
                  </a:lnTo>
                  <a:lnTo>
                    <a:pt x="2898353" y="1202360"/>
                  </a:lnTo>
                  <a:lnTo>
                    <a:pt x="2893409" y="1197245"/>
                  </a:lnTo>
                  <a:lnTo>
                    <a:pt x="2890323" y="1187987"/>
                  </a:lnTo>
                  <a:lnTo>
                    <a:pt x="2892390" y="1186148"/>
                  </a:lnTo>
                  <a:lnTo>
                    <a:pt x="2902905" y="1197121"/>
                  </a:lnTo>
                  <a:lnTo>
                    <a:pt x="2910345" y="1202741"/>
                  </a:lnTo>
                  <a:lnTo>
                    <a:pt x="2922632" y="1217228"/>
                  </a:lnTo>
                  <a:lnTo>
                    <a:pt x="2931957" y="1216133"/>
                  </a:lnTo>
                  <a:lnTo>
                    <a:pt x="2935348" y="1209666"/>
                  </a:lnTo>
                  <a:lnTo>
                    <a:pt x="2935376" y="1196597"/>
                  </a:lnTo>
                  <a:lnTo>
                    <a:pt x="2931900" y="1185815"/>
                  </a:lnTo>
                  <a:lnTo>
                    <a:pt x="2927489" y="1181557"/>
                  </a:lnTo>
                  <a:lnTo>
                    <a:pt x="2912326" y="1180662"/>
                  </a:lnTo>
                  <a:lnTo>
                    <a:pt x="2908821" y="1177166"/>
                  </a:lnTo>
                  <a:lnTo>
                    <a:pt x="2911240" y="1176080"/>
                  </a:lnTo>
                  <a:lnTo>
                    <a:pt x="2914583" y="1175833"/>
                  </a:lnTo>
                  <a:lnTo>
                    <a:pt x="2919441" y="1172642"/>
                  </a:lnTo>
                  <a:lnTo>
                    <a:pt x="2927528" y="1164498"/>
                  </a:lnTo>
                  <a:lnTo>
                    <a:pt x="2931081" y="1161964"/>
                  </a:lnTo>
                  <a:lnTo>
                    <a:pt x="2930500" y="1155611"/>
                  </a:lnTo>
                  <a:lnTo>
                    <a:pt x="2924842" y="1146867"/>
                  </a:lnTo>
                  <a:lnTo>
                    <a:pt x="2915659" y="1145648"/>
                  </a:lnTo>
                  <a:lnTo>
                    <a:pt x="2913659" y="1144800"/>
                  </a:lnTo>
                  <a:lnTo>
                    <a:pt x="2917298" y="1140428"/>
                  </a:lnTo>
                  <a:lnTo>
                    <a:pt x="2920460" y="1137752"/>
                  </a:lnTo>
                  <a:lnTo>
                    <a:pt x="2925823" y="1131094"/>
                  </a:lnTo>
                  <a:lnTo>
                    <a:pt x="2927070" y="1124941"/>
                  </a:lnTo>
                  <a:lnTo>
                    <a:pt x="2925966" y="1125388"/>
                  </a:lnTo>
                  <a:lnTo>
                    <a:pt x="2922070" y="1125103"/>
                  </a:lnTo>
                  <a:lnTo>
                    <a:pt x="2920956" y="1122455"/>
                  </a:lnTo>
                  <a:lnTo>
                    <a:pt x="2921413" y="1117759"/>
                  </a:lnTo>
                  <a:lnTo>
                    <a:pt x="2917193" y="1113768"/>
                  </a:lnTo>
                  <a:lnTo>
                    <a:pt x="2913355" y="1111082"/>
                  </a:lnTo>
                  <a:lnTo>
                    <a:pt x="2904554" y="1110615"/>
                  </a:lnTo>
                  <a:lnTo>
                    <a:pt x="2904725" y="1107529"/>
                  </a:lnTo>
                  <a:lnTo>
                    <a:pt x="2905191" y="1104748"/>
                  </a:lnTo>
                  <a:lnTo>
                    <a:pt x="2901449" y="1102719"/>
                  </a:lnTo>
                  <a:lnTo>
                    <a:pt x="2898353" y="1099137"/>
                  </a:lnTo>
                  <a:lnTo>
                    <a:pt x="2897581" y="1095880"/>
                  </a:lnTo>
                  <a:lnTo>
                    <a:pt x="2896467" y="1094013"/>
                  </a:lnTo>
                  <a:lnTo>
                    <a:pt x="2890723" y="1090632"/>
                  </a:lnTo>
                  <a:lnTo>
                    <a:pt x="2871768" y="1084431"/>
                  </a:lnTo>
                  <a:lnTo>
                    <a:pt x="2869739" y="1086241"/>
                  </a:lnTo>
                  <a:lnTo>
                    <a:pt x="2866615" y="1095070"/>
                  </a:lnTo>
                  <a:lnTo>
                    <a:pt x="2858967" y="1104348"/>
                  </a:lnTo>
                  <a:lnTo>
                    <a:pt x="2853175" y="1099328"/>
                  </a:lnTo>
                  <a:lnTo>
                    <a:pt x="2852023" y="1098823"/>
                  </a:lnTo>
                  <a:lnTo>
                    <a:pt x="2851080" y="1096432"/>
                  </a:lnTo>
                  <a:lnTo>
                    <a:pt x="2852461" y="1092318"/>
                  </a:lnTo>
                  <a:lnTo>
                    <a:pt x="2853433" y="1088317"/>
                  </a:lnTo>
                  <a:lnTo>
                    <a:pt x="2852118" y="1085459"/>
                  </a:lnTo>
                  <a:lnTo>
                    <a:pt x="2851013" y="1084374"/>
                  </a:lnTo>
                  <a:lnTo>
                    <a:pt x="2847080" y="1087269"/>
                  </a:lnTo>
                  <a:lnTo>
                    <a:pt x="2841212" y="1089098"/>
                  </a:lnTo>
                  <a:lnTo>
                    <a:pt x="2838716" y="1091879"/>
                  </a:lnTo>
                  <a:lnTo>
                    <a:pt x="2833478" y="1093851"/>
                  </a:lnTo>
                  <a:lnTo>
                    <a:pt x="2833973" y="1086974"/>
                  </a:lnTo>
                  <a:lnTo>
                    <a:pt x="2812028" y="1068867"/>
                  </a:lnTo>
                  <a:lnTo>
                    <a:pt x="2805208" y="1065095"/>
                  </a:lnTo>
                  <a:lnTo>
                    <a:pt x="2801112" y="1064752"/>
                  </a:lnTo>
                  <a:lnTo>
                    <a:pt x="2791254" y="1068810"/>
                  </a:lnTo>
                  <a:lnTo>
                    <a:pt x="2788977" y="1071001"/>
                  </a:lnTo>
                  <a:lnTo>
                    <a:pt x="2785310" y="1076935"/>
                  </a:lnTo>
                  <a:lnTo>
                    <a:pt x="2777138" y="1073182"/>
                  </a:lnTo>
                  <a:lnTo>
                    <a:pt x="2775137" y="1075982"/>
                  </a:lnTo>
                  <a:lnTo>
                    <a:pt x="2772165" y="1085812"/>
                  </a:lnTo>
                  <a:lnTo>
                    <a:pt x="2772632" y="1095404"/>
                  </a:lnTo>
                  <a:lnTo>
                    <a:pt x="2773509" y="1098052"/>
                  </a:lnTo>
                  <a:lnTo>
                    <a:pt x="2774270" y="1103205"/>
                  </a:lnTo>
                  <a:lnTo>
                    <a:pt x="2777404" y="1111168"/>
                  </a:lnTo>
                  <a:lnTo>
                    <a:pt x="2780643" y="1117502"/>
                  </a:lnTo>
                  <a:lnTo>
                    <a:pt x="2779309" y="1118968"/>
                  </a:lnTo>
                  <a:lnTo>
                    <a:pt x="2777957" y="1119378"/>
                  </a:lnTo>
                  <a:lnTo>
                    <a:pt x="2776347" y="1122026"/>
                  </a:lnTo>
                  <a:lnTo>
                    <a:pt x="2774823" y="1127408"/>
                  </a:lnTo>
                  <a:lnTo>
                    <a:pt x="2772051" y="1135094"/>
                  </a:lnTo>
                  <a:lnTo>
                    <a:pt x="2768289" y="1139381"/>
                  </a:lnTo>
                  <a:lnTo>
                    <a:pt x="2763984" y="1138485"/>
                  </a:lnTo>
                  <a:lnTo>
                    <a:pt x="2753716" y="1132704"/>
                  </a:lnTo>
                  <a:lnTo>
                    <a:pt x="2751353" y="1133732"/>
                  </a:lnTo>
                  <a:lnTo>
                    <a:pt x="2750696" y="1137933"/>
                  </a:lnTo>
                  <a:lnTo>
                    <a:pt x="2756821" y="1141514"/>
                  </a:lnTo>
                  <a:lnTo>
                    <a:pt x="2757383" y="1143772"/>
                  </a:lnTo>
                  <a:lnTo>
                    <a:pt x="2755782" y="1145200"/>
                  </a:lnTo>
                  <a:lnTo>
                    <a:pt x="2751648" y="1146382"/>
                  </a:lnTo>
                  <a:lnTo>
                    <a:pt x="2744238" y="1146134"/>
                  </a:lnTo>
                  <a:lnTo>
                    <a:pt x="2738085" y="1144619"/>
                  </a:lnTo>
                  <a:lnTo>
                    <a:pt x="2734247" y="1138828"/>
                  </a:lnTo>
                  <a:lnTo>
                    <a:pt x="2730551" y="1138028"/>
                  </a:lnTo>
                  <a:lnTo>
                    <a:pt x="2720035" y="1137914"/>
                  </a:lnTo>
                  <a:lnTo>
                    <a:pt x="2710482" y="1141028"/>
                  </a:lnTo>
                  <a:lnTo>
                    <a:pt x="2699814" y="1136980"/>
                  </a:lnTo>
                  <a:lnTo>
                    <a:pt x="2681735" y="1137866"/>
                  </a:lnTo>
                  <a:lnTo>
                    <a:pt x="2677163" y="1137161"/>
                  </a:lnTo>
                  <a:lnTo>
                    <a:pt x="2668476" y="1129398"/>
                  </a:lnTo>
                  <a:lnTo>
                    <a:pt x="2656046" y="1124502"/>
                  </a:lnTo>
                  <a:lnTo>
                    <a:pt x="2641873" y="1112568"/>
                  </a:lnTo>
                  <a:lnTo>
                    <a:pt x="2640444" y="1101338"/>
                  </a:lnTo>
                  <a:lnTo>
                    <a:pt x="2642597" y="1092241"/>
                  </a:lnTo>
                  <a:lnTo>
                    <a:pt x="2650551" y="1092232"/>
                  </a:lnTo>
                  <a:lnTo>
                    <a:pt x="2655418" y="1090660"/>
                  </a:lnTo>
                  <a:lnTo>
                    <a:pt x="2654742" y="1087164"/>
                  </a:lnTo>
                  <a:lnTo>
                    <a:pt x="2653675" y="1085326"/>
                  </a:lnTo>
                  <a:lnTo>
                    <a:pt x="2642425" y="1080421"/>
                  </a:lnTo>
                  <a:lnTo>
                    <a:pt x="2611908" y="1079535"/>
                  </a:lnTo>
                  <a:lnTo>
                    <a:pt x="2590171" y="1072239"/>
                  </a:lnTo>
                  <a:lnTo>
                    <a:pt x="2559225" y="1069715"/>
                  </a:lnTo>
                  <a:lnTo>
                    <a:pt x="2545270" y="1078773"/>
                  </a:lnTo>
                  <a:lnTo>
                    <a:pt x="2525077" y="1080907"/>
                  </a:lnTo>
                  <a:lnTo>
                    <a:pt x="2519639" y="1085745"/>
                  </a:lnTo>
                  <a:lnTo>
                    <a:pt x="2510371" y="1088422"/>
                  </a:lnTo>
                  <a:lnTo>
                    <a:pt x="2511152" y="1095118"/>
                  </a:lnTo>
                  <a:lnTo>
                    <a:pt x="2515743" y="1100280"/>
                  </a:lnTo>
                  <a:lnTo>
                    <a:pt x="2517981" y="1101319"/>
                  </a:lnTo>
                  <a:lnTo>
                    <a:pt x="2520410" y="1103338"/>
                  </a:lnTo>
                  <a:lnTo>
                    <a:pt x="2518896" y="1105129"/>
                  </a:lnTo>
                  <a:lnTo>
                    <a:pt x="2517181" y="1105929"/>
                  </a:lnTo>
                  <a:lnTo>
                    <a:pt x="2513809" y="1110053"/>
                  </a:lnTo>
                  <a:lnTo>
                    <a:pt x="2511657" y="1113844"/>
                  </a:lnTo>
                  <a:lnTo>
                    <a:pt x="2512257" y="1122188"/>
                  </a:lnTo>
                  <a:lnTo>
                    <a:pt x="2511218" y="1130265"/>
                  </a:lnTo>
                  <a:lnTo>
                    <a:pt x="2507866" y="1141428"/>
                  </a:lnTo>
                  <a:lnTo>
                    <a:pt x="2505037" y="1146324"/>
                  </a:lnTo>
                  <a:lnTo>
                    <a:pt x="2502465" y="1152887"/>
                  </a:lnTo>
                  <a:lnTo>
                    <a:pt x="2504665" y="1158935"/>
                  </a:lnTo>
                  <a:lnTo>
                    <a:pt x="2507170" y="1161440"/>
                  </a:lnTo>
                  <a:lnTo>
                    <a:pt x="2513543" y="1164489"/>
                  </a:lnTo>
                  <a:lnTo>
                    <a:pt x="2515733" y="1166536"/>
                  </a:lnTo>
                  <a:lnTo>
                    <a:pt x="2514457" y="1168298"/>
                  </a:lnTo>
                  <a:lnTo>
                    <a:pt x="2505047" y="1166251"/>
                  </a:lnTo>
                  <a:lnTo>
                    <a:pt x="2501675" y="1159707"/>
                  </a:lnTo>
                  <a:lnTo>
                    <a:pt x="2500932" y="1156164"/>
                  </a:lnTo>
                  <a:lnTo>
                    <a:pt x="2500122" y="1150630"/>
                  </a:lnTo>
                  <a:lnTo>
                    <a:pt x="2503322" y="1144600"/>
                  </a:lnTo>
                  <a:lnTo>
                    <a:pt x="2506580" y="1140533"/>
                  </a:lnTo>
                  <a:lnTo>
                    <a:pt x="2509399" y="1130846"/>
                  </a:lnTo>
                  <a:lnTo>
                    <a:pt x="2509742" y="1121912"/>
                  </a:lnTo>
                  <a:lnTo>
                    <a:pt x="2509828" y="1103281"/>
                  </a:lnTo>
                  <a:lnTo>
                    <a:pt x="2504104" y="1099042"/>
                  </a:lnTo>
                  <a:lnTo>
                    <a:pt x="2500903" y="1092670"/>
                  </a:lnTo>
                  <a:lnTo>
                    <a:pt x="2506447" y="1081068"/>
                  </a:lnTo>
                  <a:lnTo>
                    <a:pt x="2507837" y="1074925"/>
                  </a:lnTo>
                  <a:lnTo>
                    <a:pt x="2505447" y="1069239"/>
                  </a:lnTo>
                  <a:lnTo>
                    <a:pt x="2501560" y="1056808"/>
                  </a:lnTo>
                  <a:lnTo>
                    <a:pt x="2497588" y="1049455"/>
                  </a:lnTo>
                  <a:lnTo>
                    <a:pt x="2494979" y="1046388"/>
                  </a:lnTo>
                  <a:lnTo>
                    <a:pt x="2492331" y="1044807"/>
                  </a:lnTo>
                  <a:lnTo>
                    <a:pt x="2495102" y="1056980"/>
                  </a:lnTo>
                  <a:lnTo>
                    <a:pt x="2492874" y="1063162"/>
                  </a:lnTo>
                  <a:lnTo>
                    <a:pt x="2491254" y="1065552"/>
                  </a:lnTo>
                  <a:lnTo>
                    <a:pt x="2480681" y="1068886"/>
                  </a:lnTo>
                  <a:lnTo>
                    <a:pt x="2473928" y="1069096"/>
                  </a:lnTo>
                  <a:lnTo>
                    <a:pt x="2464746" y="1065628"/>
                  </a:lnTo>
                  <a:lnTo>
                    <a:pt x="2453964" y="1057732"/>
                  </a:lnTo>
                  <a:lnTo>
                    <a:pt x="2451269" y="1052246"/>
                  </a:lnTo>
                  <a:lnTo>
                    <a:pt x="2449354" y="1044169"/>
                  </a:lnTo>
                  <a:lnTo>
                    <a:pt x="2455554" y="1040654"/>
                  </a:lnTo>
                  <a:lnTo>
                    <a:pt x="2457974" y="1038358"/>
                  </a:lnTo>
                  <a:lnTo>
                    <a:pt x="2452382" y="1036530"/>
                  </a:lnTo>
                  <a:lnTo>
                    <a:pt x="2446753" y="1035996"/>
                  </a:lnTo>
                  <a:lnTo>
                    <a:pt x="2444753" y="1046998"/>
                  </a:lnTo>
                  <a:lnTo>
                    <a:pt x="2441114" y="1046178"/>
                  </a:lnTo>
                  <a:lnTo>
                    <a:pt x="2423503" y="1039444"/>
                  </a:lnTo>
                  <a:lnTo>
                    <a:pt x="2418759" y="1041673"/>
                  </a:lnTo>
                  <a:lnTo>
                    <a:pt x="2413016" y="1047836"/>
                  </a:lnTo>
                  <a:lnTo>
                    <a:pt x="2410473" y="1052598"/>
                  </a:lnTo>
                  <a:lnTo>
                    <a:pt x="2407568" y="1060371"/>
                  </a:lnTo>
                  <a:lnTo>
                    <a:pt x="2408663" y="1065771"/>
                  </a:lnTo>
                  <a:lnTo>
                    <a:pt x="2409891" y="1067791"/>
                  </a:lnTo>
                  <a:lnTo>
                    <a:pt x="2418940" y="1069134"/>
                  </a:lnTo>
                  <a:lnTo>
                    <a:pt x="2426884" y="1067467"/>
                  </a:lnTo>
                  <a:lnTo>
                    <a:pt x="2435819" y="1062323"/>
                  </a:lnTo>
                  <a:lnTo>
                    <a:pt x="2437876" y="1064247"/>
                  </a:lnTo>
                  <a:lnTo>
                    <a:pt x="2439715" y="1067029"/>
                  </a:lnTo>
                  <a:lnTo>
                    <a:pt x="2437181" y="1070991"/>
                  </a:lnTo>
                  <a:lnTo>
                    <a:pt x="2427961" y="1076716"/>
                  </a:lnTo>
                  <a:lnTo>
                    <a:pt x="2412635" y="1091479"/>
                  </a:lnTo>
                  <a:lnTo>
                    <a:pt x="2406806" y="1093213"/>
                  </a:lnTo>
                  <a:lnTo>
                    <a:pt x="2398633" y="1090070"/>
                  </a:lnTo>
                  <a:lnTo>
                    <a:pt x="2394204" y="1098309"/>
                  </a:lnTo>
                  <a:lnTo>
                    <a:pt x="2392185" y="1100290"/>
                  </a:lnTo>
                  <a:lnTo>
                    <a:pt x="2378431" y="1105824"/>
                  </a:lnTo>
                  <a:lnTo>
                    <a:pt x="2372440" y="1106643"/>
                  </a:lnTo>
                  <a:lnTo>
                    <a:pt x="2370677" y="1110767"/>
                  </a:lnTo>
                  <a:lnTo>
                    <a:pt x="2367077" y="1111510"/>
                  </a:lnTo>
                  <a:lnTo>
                    <a:pt x="2363076" y="1113577"/>
                  </a:lnTo>
                  <a:lnTo>
                    <a:pt x="2356371" y="1119349"/>
                  </a:lnTo>
                  <a:lnTo>
                    <a:pt x="2346169" y="1120273"/>
                  </a:lnTo>
                  <a:lnTo>
                    <a:pt x="2339226" y="1118968"/>
                  </a:lnTo>
                  <a:lnTo>
                    <a:pt x="2322357" y="1122464"/>
                  </a:lnTo>
                  <a:lnTo>
                    <a:pt x="2318004" y="1125503"/>
                  </a:lnTo>
                  <a:lnTo>
                    <a:pt x="2315166" y="1129713"/>
                  </a:lnTo>
                  <a:lnTo>
                    <a:pt x="2313841" y="1135075"/>
                  </a:lnTo>
                  <a:lnTo>
                    <a:pt x="2311365" y="1139838"/>
                  </a:lnTo>
                  <a:lnTo>
                    <a:pt x="2301774" y="1150115"/>
                  </a:lnTo>
                  <a:lnTo>
                    <a:pt x="2293611" y="1154335"/>
                  </a:lnTo>
                  <a:lnTo>
                    <a:pt x="2286686" y="1155506"/>
                  </a:lnTo>
                  <a:lnTo>
                    <a:pt x="2293344" y="1149725"/>
                  </a:lnTo>
                  <a:lnTo>
                    <a:pt x="2300945" y="1138981"/>
                  </a:lnTo>
                  <a:lnTo>
                    <a:pt x="2314623" y="1106862"/>
                  </a:lnTo>
                  <a:lnTo>
                    <a:pt x="2327738" y="1104757"/>
                  </a:lnTo>
                  <a:lnTo>
                    <a:pt x="2330806" y="1100461"/>
                  </a:lnTo>
                  <a:lnTo>
                    <a:pt x="2340778" y="1080468"/>
                  </a:lnTo>
                  <a:lnTo>
                    <a:pt x="2343559" y="1077478"/>
                  </a:lnTo>
                  <a:lnTo>
                    <a:pt x="2356771" y="1077097"/>
                  </a:lnTo>
                  <a:lnTo>
                    <a:pt x="2368382" y="1070534"/>
                  </a:lnTo>
                  <a:lnTo>
                    <a:pt x="2391784" y="1038015"/>
                  </a:lnTo>
                  <a:lnTo>
                    <a:pt x="2403434" y="1032520"/>
                  </a:lnTo>
                  <a:lnTo>
                    <a:pt x="2411444" y="1024671"/>
                  </a:lnTo>
                  <a:lnTo>
                    <a:pt x="2412873" y="1020775"/>
                  </a:lnTo>
                  <a:lnTo>
                    <a:pt x="2414140" y="1015622"/>
                  </a:lnTo>
                  <a:lnTo>
                    <a:pt x="2412939" y="1012488"/>
                  </a:lnTo>
                  <a:lnTo>
                    <a:pt x="2412244" y="1009641"/>
                  </a:lnTo>
                  <a:lnTo>
                    <a:pt x="2422551" y="1004021"/>
                  </a:lnTo>
                  <a:lnTo>
                    <a:pt x="2426503" y="995324"/>
                  </a:lnTo>
                  <a:lnTo>
                    <a:pt x="2440381" y="987114"/>
                  </a:lnTo>
                  <a:lnTo>
                    <a:pt x="2451239" y="976008"/>
                  </a:lnTo>
                  <a:lnTo>
                    <a:pt x="2466461" y="967740"/>
                  </a:lnTo>
                  <a:lnTo>
                    <a:pt x="2475110" y="956215"/>
                  </a:lnTo>
                  <a:lnTo>
                    <a:pt x="2494712" y="939565"/>
                  </a:lnTo>
                  <a:lnTo>
                    <a:pt x="2513123" y="910590"/>
                  </a:lnTo>
                  <a:lnTo>
                    <a:pt x="2516134" y="893912"/>
                  </a:lnTo>
                  <a:lnTo>
                    <a:pt x="2511657" y="888435"/>
                  </a:lnTo>
                  <a:lnTo>
                    <a:pt x="2506237" y="884996"/>
                  </a:lnTo>
                  <a:lnTo>
                    <a:pt x="2503218" y="876719"/>
                  </a:lnTo>
                  <a:lnTo>
                    <a:pt x="2501036" y="875738"/>
                  </a:lnTo>
                  <a:lnTo>
                    <a:pt x="2495531" y="880958"/>
                  </a:lnTo>
                  <a:lnTo>
                    <a:pt x="2489492" y="863089"/>
                  </a:lnTo>
                  <a:lnTo>
                    <a:pt x="2482101" y="853021"/>
                  </a:lnTo>
                  <a:lnTo>
                    <a:pt x="2482443" y="851545"/>
                  </a:lnTo>
                  <a:lnTo>
                    <a:pt x="2483263" y="850868"/>
                  </a:lnTo>
                  <a:lnTo>
                    <a:pt x="2486806" y="852449"/>
                  </a:lnTo>
                  <a:lnTo>
                    <a:pt x="2500103" y="867308"/>
                  </a:lnTo>
                  <a:lnTo>
                    <a:pt x="2507190" y="869556"/>
                  </a:lnTo>
                  <a:lnTo>
                    <a:pt x="2509266" y="871842"/>
                  </a:lnTo>
                  <a:lnTo>
                    <a:pt x="2510552" y="875595"/>
                  </a:lnTo>
                  <a:lnTo>
                    <a:pt x="2509714" y="881815"/>
                  </a:lnTo>
                  <a:lnTo>
                    <a:pt x="2511895" y="881339"/>
                  </a:lnTo>
                  <a:lnTo>
                    <a:pt x="2513286" y="878729"/>
                  </a:lnTo>
                  <a:lnTo>
                    <a:pt x="2516724" y="866642"/>
                  </a:lnTo>
                  <a:lnTo>
                    <a:pt x="2520000" y="850192"/>
                  </a:lnTo>
                  <a:lnTo>
                    <a:pt x="2519629" y="843039"/>
                  </a:lnTo>
                  <a:lnTo>
                    <a:pt x="2511790" y="846287"/>
                  </a:lnTo>
                  <a:lnTo>
                    <a:pt x="2508152" y="821931"/>
                  </a:lnTo>
                  <a:lnTo>
                    <a:pt x="2506485" y="814483"/>
                  </a:lnTo>
                  <a:lnTo>
                    <a:pt x="2503998" y="806320"/>
                  </a:lnTo>
                  <a:lnTo>
                    <a:pt x="2499017" y="805596"/>
                  </a:lnTo>
                  <a:lnTo>
                    <a:pt x="2496398" y="807663"/>
                  </a:lnTo>
                  <a:lnTo>
                    <a:pt x="2498484" y="810416"/>
                  </a:lnTo>
                  <a:lnTo>
                    <a:pt x="2500741" y="814978"/>
                  </a:lnTo>
                  <a:lnTo>
                    <a:pt x="2499236" y="819617"/>
                  </a:lnTo>
                  <a:lnTo>
                    <a:pt x="2497969" y="821712"/>
                  </a:lnTo>
                  <a:lnTo>
                    <a:pt x="2491874" y="827875"/>
                  </a:lnTo>
                  <a:lnTo>
                    <a:pt x="2487530" y="828437"/>
                  </a:lnTo>
                  <a:lnTo>
                    <a:pt x="2489282" y="825818"/>
                  </a:lnTo>
                  <a:lnTo>
                    <a:pt x="2491331" y="819979"/>
                  </a:lnTo>
                  <a:lnTo>
                    <a:pt x="2489845" y="813578"/>
                  </a:lnTo>
                  <a:lnTo>
                    <a:pt x="2488283" y="810006"/>
                  </a:lnTo>
                  <a:lnTo>
                    <a:pt x="2486549" y="791423"/>
                  </a:lnTo>
                  <a:lnTo>
                    <a:pt x="2481034" y="788613"/>
                  </a:lnTo>
                  <a:lnTo>
                    <a:pt x="2477929" y="785613"/>
                  </a:lnTo>
                  <a:lnTo>
                    <a:pt x="2473804" y="786832"/>
                  </a:lnTo>
                  <a:lnTo>
                    <a:pt x="2468451" y="791785"/>
                  </a:lnTo>
                  <a:lnTo>
                    <a:pt x="2470432" y="787222"/>
                  </a:lnTo>
                  <a:lnTo>
                    <a:pt x="2472499" y="780402"/>
                  </a:lnTo>
                  <a:lnTo>
                    <a:pt x="2468347" y="772020"/>
                  </a:lnTo>
                  <a:lnTo>
                    <a:pt x="2464260" y="766258"/>
                  </a:lnTo>
                  <a:lnTo>
                    <a:pt x="2459298" y="764086"/>
                  </a:lnTo>
                  <a:lnTo>
                    <a:pt x="2453735" y="756637"/>
                  </a:lnTo>
                  <a:lnTo>
                    <a:pt x="2446315" y="752408"/>
                  </a:lnTo>
                  <a:lnTo>
                    <a:pt x="2429113" y="748284"/>
                  </a:lnTo>
                  <a:lnTo>
                    <a:pt x="2415968" y="753656"/>
                  </a:lnTo>
                  <a:lnTo>
                    <a:pt x="2399614" y="749303"/>
                  </a:lnTo>
                  <a:lnTo>
                    <a:pt x="2380069" y="752685"/>
                  </a:lnTo>
                  <a:lnTo>
                    <a:pt x="2372411" y="752751"/>
                  </a:lnTo>
                  <a:lnTo>
                    <a:pt x="2367848" y="750618"/>
                  </a:lnTo>
                  <a:lnTo>
                    <a:pt x="2363743" y="752875"/>
                  </a:lnTo>
                  <a:lnTo>
                    <a:pt x="2361657" y="759590"/>
                  </a:lnTo>
                  <a:lnTo>
                    <a:pt x="2360380" y="770087"/>
                  </a:lnTo>
                  <a:lnTo>
                    <a:pt x="2355561" y="775535"/>
                  </a:lnTo>
                  <a:lnTo>
                    <a:pt x="2352941" y="776926"/>
                  </a:lnTo>
                  <a:lnTo>
                    <a:pt x="2340474" y="775325"/>
                  </a:lnTo>
                  <a:lnTo>
                    <a:pt x="2331587" y="780364"/>
                  </a:lnTo>
                  <a:lnTo>
                    <a:pt x="2327786" y="776402"/>
                  </a:lnTo>
                  <a:lnTo>
                    <a:pt x="2320576" y="776678"/>
                  </a:lnTo>
                  <a:lnTo>
                    <a:pt x="2319804" y="767810"/>
                  </a:lnTo>
                  <a:lnTo>
                    <a:pt x="2324100" y="768172"/>
                  </a:lnTo>
                  <a:lnTo>
                    <a:pt x="2326605" y="769658"/>
                  </a:lnTo>
                  <a:lnTo>
                    <a:pt x="2334682" y="751475"/>
                  </a:lnTo>
                  <a:lnTo>
                    <a:pt x="2341340" y="740788"/>
                  </a:lnTo>
                  <a:lnTo>
                    <a:pt x="2347750" y="728482"/>
                  </a:lnTo>
                  <a:lnTo>
                    <a:pt x="2343712" y="720852"/>
                  </a:lnTo>
                  <a:lnTo>
                    <a:pt x="2334701" y="715690"/>
                  </a:lnTo>
                  <a:lnTo>
                    <a:pt x="2330482" y="716004"/>
                  </a:lnTo>
                  <a:lnTo>
                    <a:pt x="2328377" y="718147"/>
                  </a:lnTo>
                  <a:lnTo>
                    <a:pt x="2318585" y="714089"/>
                  </a:lnTo>
                  <a:lnTo>
                    <a:pt x="2313422" y="714394"/>
                  </a:lnTo>
                  <a:lnTo>
                    <a:pt x="2304783" y="720081"/>
                  </a:lnTo>
                  <a:lnTo>
                    <a:pt x="2301831" y="719614"/>
                  </a:lnTo>
                  <a:lnTo>
                    <a:pt x="2300059" y="707774"/>
                  </a:lnTo>
                  <a:lnTo>
                    <a:pt x="2291353" y="708774"/>
                  </a:lnTo>
                  <a:lnTo>
                    <a:pt x="2261473" y="707641"/>
                  </a:lnTo>
                  <a:lnTo>
                    <a:pt x="2264711" y="703945"/>
                  </a:lnTo>
                  <a:lnTo>
                    <a:pt x="2280437" y="698887"/>
                  </a:lnTo>
                  <a:lnTo>
                    <a:pt x="2293068" y="691277"/>
                  </a:lnTo>
                  <a:lnTo>
                    <a:pt x="2302411" y="677399"/>
                  </a:lnTo>
                  <a:lnTo>
                    <a:pt x="2311108" y="672694"/>
                  </a:lnTo>
                  <a:lnTo>
                    <a:pt x="2309070" y="665693"/>
                  </a:lnTo>
                  <a:lnTo>
                    <a:pt x="2306698" y="660616"/>
                  </a:lnTo>
                  <a:lnTo>
                    <a:pt x="2301764" y="656120"/>
                  </a:lnTo>
                  <a:lnTo>
                    <a:pt x="2291039" y="653148"/>
                  </a:lnTo>
                  <a:lnTo>
                    <a:pt x="2281847" y="647500"/>
                  </a:lnTo>
                  <a:lnTo>
                    <a:pt x="2277808" y="640347"/>
                  </a:lnTo>
                  <a:lnTo>
                    <a:pt x="2260978" y="630526"/>
                  </a:lnTo>
                  <a:lnTo>
                    <a:pt x="2256425" y="630526"/>
                  </a:lnTo>
                  <a:lnTo>
                    <a:pt x="2244300" y="642861"/>
                  </a:lnTo>
                  <a:lnTo>
                    <a:pt x="2238156" y="641718"/>
                  </a:lnTo>
                  <a:lnTo>
                    <a:pt x="2232812" y="643538"/>
                  </a:lnTo>
                  <a:lnTo>
                    <a:pt x="2218877" y="658178"/>
                  </a:lnTo>
                  <a:lnTo>
                    <a:pt x="2189673" y="696077"/>
                  </a:lnTo>
                  <a:lnTo>
                    <a:pt x="2183663" y="707679"/>
                  </a:lnTo>
                  <a:lnTo>
                    <a:pt x="2180796" y="716394"/>
                  </a:lnTo>
                  <a:lnTo>
                    <a:pt x="2175567" y="720919"/>
                  </a:lnTo>
                  <a:lnTo>
                    <a:pt x="2173319" y="731539"/>
                  </a:lnTo>
                  <a:lnTo>
                    <a:pt x="2173710" y="740731"/>
                  </a:lnTo>
                  <a:lnTo>
                    <a:pt x="2176053" y="745541"/>
                  </a:lnTo>
                  <a:lnTo>
                    <a:pt x="2178492" y="754561"/>
                  </a:lnTo>
                  <a:lnTo>
                    <a:pt x="2175996" y="764858"/>
                  </a:lnTo>
                  <a:lnTo>
                    <a:pt x="2173910" y="771582"/>
                  </a:lnTo>
                  <a:lnTo>
                    <a:pt x="2175900" y="774592"/>
                  </a:lnTo>
                  <a:lnTo>
                    <a:pt x="2181530" y="773992"/>
                  </a:lnTo>
                  <a:lnTo>
                    <a:pt x="2194103" y="779745"/>
                  </a:lnTo>
                  <a:lnTo>
                    <a:pt x="2191807" y="785032"/>
                  </a:lnTo>
                  <a:lnTo>
                    <a:pt x="2184139" y="780498"/>
                  </a:lnTo>
                  <a:lnTo>
                    <a:pt x="2177453" y="780688"/>
                  </a:lnTo>
                  <a:lnTo>
                    <a:pt x="2171652" y="775192"/>
                  </a:lnTo>
                  <a:lnTo>
                    <a:pt x="2157717" y="780469"/>
                  </a:lnTo>
                  <a:lnTo>
                    <a:pt x="2147382" y="779240"/>
                  </a:lnTo>
                  <a:lnTo>
                    <a:pt x="2137772" y="781345"/>
                  </a:lnTo>
                  <a:lnTo>
                    <a:pt x="2118884" y="776983"/>
                  </a:lnTo>
                  <a:lnTo>
                    <a:pt x="2117169" y="780298"/>
                  </a:lnTo>
                  <a:lnTo>
                    <a:pt x="2121551" y="785984"/>
                  </a:lnTo>
                  <a:lnTo>
                    <a:pt x="2124875" y="791270"/>
                  </a:lnTo>
                  <a:lnTo>
                    <a:pt x="2134686" y="803615"/>
                  </a:lnTo>
                  <a:lnTo>
                    <a:pt x="2138858" y="807539"/>
                  </a:lnTo>
                  <a:lnTo>
                    <a:pt x="2144440" y="819207"/>
                  </a:lnTo>
                  <a:lnTo>
                    <a:pt x="2145135" y="841981"/>
                  </a:lnTo>
                  <a:lnTo>
                    <a:pt x="2142087" y="847430"/>
                  </a:lnTo>
                  <a:lnTo>
                    <a:pt x="2138667" y="855002"/>
                  </a:lnTo>
                  <a:lnTo>
                    <a:pt x="2136838" y="856393"/>
                  </a:lnTo>
                  <a:lnTo>
                    <a:pt x="2134200" y="855888"/>
                  </a:lnTo>
                  <a:lnTo>
                    <a:pt x="2138486" y="850554"/>
                  </a:lnTo>
                  <a:lnTo>
                    <a:pt x="2140810" y="839114"/>
                  </a:lnTo>
                  <a:lnTo>
                    <a:pt x="2142982" y="831123"/>
                  </a:lnTo>
                  <a:lnTo>
                    <a:pt x="2140115" y="825665"/>
                  </a:lnTo>
                  <a:lnTo>
                    <a:pt x="2138839" y="825189"/>
                  </a:lnTo>
                  <a:lnTo>
                    <a:pt x="2137429" y="822189"/>
                  </a:lnTo>
                  <a:lnTo>
                    <a:pt x="2127389" y="814559"/>
                  </a:lnTo>
                  <a:lnTo>
                    <a:pt x="2121979" y="811216"/>
                  </a:lnTo>
                  <a:lnTo>
                    <a:pt x="2116265" y="809368"/>
                  </a:lnTo>
                  <a:lnTo>
                    <a:pt x="2113350" y="807272"/>
                  </a:lnTo>
                  <a:lnTo>
                    <a:pt x="2104797" y="814235"/>
                  </a:lnTo>
                  <a:lnTo>
                    <a:pt x="2100853" y="815816"/>
                  </a:lnTo>
                  <a:lnTo>
                    <a:pt x="2096185" y="819474"/>
                  </a:lnTo>
                  <a:lnTo>
                    <a:pt x="2093471" y="824484"/>
                  </a:lnTo>
                  <a:lnTo>
                    <a:pt x="2086832" y="825665"/>
                  </a:lnTo>
                  <a:lnTo>
                    <a:pt x="2085975" y="831094"/>
                  </a:lnTo>
                  <a:lnTo>
                    <a:pt x="2082269" y="836486"/>
                  </a:lnTo>
                  <a:lnTo>
                    <a:pt x="2078298" y="830609"/>
                  </a:lnTo>
                  <a:lnTo>
                    <a:pt x="2074421" y="832237"/>
                  </a:lnTo>
                  <a:lnTo>
                    <a:pt x="2065696" y="841905"/>
                  </a:lnTo>
                  <a:lnTo>
                    <a:pt x="2055486" y="846277"/>
                  </a:lnTo>
                  <a:lnTo>
                    <a:pt x="2056571" y="842943"/>
                  </a:lnTo>
                  <a:lnTo>
                    <a:pt x="2058248" y="835428"/>
                  </a:lnTo>
                  <a:lnTo>
                    <a:pt x="2055790" y="833695"/>
                  </a:lnTo>
                  <a:lnTo>
                    <a:pt x="2040455" y="842458"/>
                  </a:lnTo>
                  <a:lnTo>
                    <a:pt x="2035350" y="848354"/>
                  </a:lnTo>
                  <a:lnTo>
                    <a:pt x="2032930" y="846172"/>
                  </a:lnTo>
                  <a:lnTo>
                    <a:pt x="2041827" y="833238"/>
                  </a:lnTo>
                  <a:lnTo>
                    <a:pt x="2044217" y="825227"/>
                  </a:lnTo>
                  <a:lnTo>
                    <a:pt x="2040055" y="821760"/>
                  </a:lnTo>
                  <a:lnTo>
                    <a:pt x="2030930" y="819064"/>
                  </a:lnTo>
                  <a:lnTo>
                    <a:pt x="2025072" y="818807"/>
                  </a:lnTo>
                  <a:lnTo>
                    <a:pt x="2016500" y="821712"/>
                  </a:lnTo>
                  <a:lnTo>
                    <a:pt x="2004127" y="817455"/>
                  </a:lnTo>
                  <a:lnTo>
                    <a:pt x="2002288" y="822331"/>
                  </a:lnTo>
                  <a:lnTo>
                    <a:pt x="1999116" y="822912"/>
                  </a:lnTo>
                  <a:lnTo>
                    <a:pt x="1991477" y="820598"/>
                  </a:lnTo>
                  <a:lnTo>
                    <a:pt x="1984534" y="823084"/>
                  </a:lnTo>
                  <a:lnTo>
                    <a:pt x="1979333" y="828313"/>
                  </a:lnTo>
                  <a:lnTo>
                    <a:pt x="1971608" y="823141"/>
                  </a:lnTo>
                  <a:lnTo>
                    <a:pt x="1968932" y="823360"/>
                  </a:lnTo>
                  <a:lnTo>
                    <a:pt x="1964798" y="831447"/>
                  </a:lnTo>
                  <a:lnTo>
                    <a:pt x="1961236" y="825989"/>
                  </a:lnTo>
                  <a:lnTo>
                    <a:pt x="1958226" y="836562"/>
                  </a:lnTo>
                  <a:lnTo>
                    <a:pt x="1959074" y="844220"/>
                  </a:lnTo>
                  <a:lnTo>
                    <a:pt x="1961645" y="845010"/>
                  </a:lnTo>
                  <a:lnTo>
                    <a:pt x="1963836" y="843896"/>
                  </a:lnTo>
                  <a:lnTo>
                    <a:pt x="1965112" y="840400"/>
                  </a:lnTo>
                  <a:lnTo>
                    <a:pt x="1966770" y="838819"/>
                  </a:lnTo>
                  <a:lnTo>
                    <a:pt x="1972866" y="845172"/>
                  </a:lnTo>
                  <a:lnTo>
                    <a:pt x="1974713" y="841696"/>
                  </a:lnTo>
                  <a:lnTo>
                    <a:pt x="1977352" y="839114"/>
                  </a:lnTo>
                  <a:lnTo>
                    <a:pt x="1980362" y="842934"/>
                  </a:lnTo>
                  <a:lnTo>
                    <a:pt x="1992906" y="838791"/>
                  </a:lnTo>
                  <a:lnTo>
                    <a:pt x="1990734" y="843886"/>
                  </a:lnTo>
                  <a:lnTo>
                    <a:pt x="1976685" y="850335"/>
                  </a:lnTo>
                  <a:lnTo>
                    <a:pt x="1951368" y="858507"/>
                  </a:lnTo>
                  <a:lnTo>
                    <a:pt x="1946148" y="861708"/>
                  </a:lnTo>
                  <a:lnTo>
                    <a:pt x="1931127" y="864518"/>
                  </a:lnTo>
                  <a:lnTo>
                    <a:pt x="1921345" y="872519"/>
                  </a:lnTo>
                  <a:lnTo>
                    <a:pt x="1908657" y="872528"/>
                  </a:lnTo>
                  <a:lnTo>
                    <a:pt x="1886741" y="878824"/>
                  </a:lnTo>
                  <a:lnTo>
                    <a:pt x="1870977" y="893016"/>
                  </a:lnTo>
                  <a:lnTo>
                    <a:pt x="1863357" y="891750"/>
                  </a:lnTo>
                  <a:lnTo>
                    <a:pt x="1847926" y="902465"/>
                  </a:lnTo>
                  <a:lnTo>
                    <a:pt x="1841792" y="910771"/>
                  </a:lnTo>
                  <a:lnTo>
                    <a:pt x="1819541" y="927611"/>
                  </a:lnTo>
                  <a:lnTo>
                    <a:pt x="1806168" y="921125"/>
                  </a:lnTo>
                  <a:lnTo>
                    <a:pt x="1801759" y="923411"/>
                  </a:lnTo>
                  <a:lnTo>
                    <a:pt x="1799511" y="929354"/>
                  </a:lnTo>
                  <a:lnTo>
                    <a:pt x="1799968" y="933993"/>
                  </a:lnTo>
                  <a:lnTo>
                    <a:pt x="1805359" y="933564"/>
                  </a:lnTo>
                  <a:lnTo>
                    <a:pt x="1809283" y="935612"/>
                  </a:lnTo>
                  <a:lnTo>
                    <a:pt x="1814093" y="939679"/>
                  </a:lnTo>
                  <a:lnTo>
                    <a:pt x="1812807" y="947138"/>
                  </a:lnTo>
                  <a:lnTo>
                    <a:pt x="1802711" y="963721"/>
                  </a:lnTo>
                  <a:lnTo>
                    <a:pt x="1797929" y="969912"/>
                  </a:lnTo>
                  <a:lnTo>
                    <a:pt x="1792271" y="973493"/>
                  </a:lnTo>
                  <a:lnTo>
                    <a:pt x="1780232" y="959901"/>
                  </a:lnTo>
                  <a:lnTo>
                    <a:pt x="1778051" y="965892"/>
                  </a:lnTo>
                  <a:lnTo>
                    <a:pt x="1776431" y="968855"/>
                  </a:lnTo>
                  <a:lnTo>
                    <a:pt x="1771669" y="967635"/>
                  </a:lnTo>
                  <a:lnTo>
                    <a:pt x="1769269" y="977265"/>
                  </a:lnTo>
                  <a:lnTo>
                    <a:pt x="1777965" y="978932"/>
                  </a:lnTo>
                  <a:lnTo>
                    <a:pt x="1786233" y="983266"/>
                  </a:lnTo>
                  <a:lnTo>
                    <a:pt x="1793577" y="989590"/>
                  </a:lnTo>
                  <a:lnTo>
                    <a:pt x="1798768" y="996858"/>
                  </a:lnTo>
                  <a:lnTo>
                    <a:pt x="1804435" y="1001449"/>
                  </a:lnTo>
                  <a:lnTo>
                    <a:pt x="1807740" y="1005392"/>
                  </a:lnTo>
                  <a:lnTo>
                    <a:pt x="1798872" y="1009212"/>
                  </a:lnTo>
                  <a:lnTo>
                    <a:pt x="1792634" y="1000392"/>
                  </a:lnTo>
                  <a:lnTo>
                    <a:pt x="1789262" y="997410"/>
                  </a:lnTo>
                  <a:lnTo>
                    <a:pt x="1785452" y="996829"/>
                  </a:lnTo>
                  <a:lnTo>
                    <a:pt x="1779756" y="999525"/>
                  </a:lnTo>
                  <a:lnTo>
                    <a:pt x="1774907" y="1010136"/>
                  </a:lnTo>
                  <a:lnTo>
                    <a:pt x="1779622" y="1013746"/>
                  </a:lnTo>
                  <a:lnTo>
                    <a:pt x="1790138" y="1017261"/>
                  </a:lnTo>
                  <a:lnTo>
                    <a:pt x="1793510" y="1022013"/>
                  </a:lnTo>
                  <a:lnTo>
                    <a:pt x="1807207" y="1052779"/>
                  </a:lnTo>
                  <a:lnTo>
                    <a:pt x="1810617" y="1055913"/>
                  </a:lnTo>
                  <a:lnTo>
                    <a:pt x="1815056" y="1057218"/>
                  </a:lnTo>
                  <a:lnTo>
                    <a:pt x="1816865" y="1059304"/>
                  </a:lnTo>
                  <a:lnTo>
                    <a:pt x="1811474" y="1064552"/>
                  </a:lnTo>
                  <a:lnTo>
                    <a:pt x="1809474" y="1069439"/>
                  </a:lnTo>
                  <a:lnTo>
                    <a:pt x="1804816" y="1077954"/>
                  </a:lnTo>
                  <a:lnTo>
                    <a:pt x="1784928" y="1082326"/>
                  </a:lnTo>
                  <a:lnTo>
                    <a:pt x="1779013" y="1085545"/>
                  </a:lnTo>
                  <a:lnTo>
                    <a:pt x="1777375" y="1087031"/>
                  </a:lnTo>
                  <a:lnTo>
                    <a:pt x="1774879" y="1090165"/>
                  </a:lnTo>
                  <a:lnTo>
                    <a:pt x="1773269" y="1092927"/>
                  </a:lnTo>
                  <a:lnTo>
                    <a:pt x="1772498" y="1099109"/>
                  </a:lnTo>
                  <a:lnTo>
                    <a:pt x="1774127" y="1103157"/>
                  </a:lnTo>
                  <a:lnTo>
                    <a:pt x="1778165" y="1106910"/>
                  </a:lnTo>
                  <a:lnTo>
                    <a:pt x="1794024" y="1123645"/>
                  </a:lnTo>
                  <a:lnTo>
                    <a:pt x="1793005" y="1125398"/>
                  </a:lnTo>
                  <a:lnTo>
                    <a:pt x="1788662" y="1122293"/>
                  </a:lnTo>
                  <a:lnTo>
                    <a:pt x="1783146" y="1117197"/>
                  </a:lnTo>
                  <a:lnTo>
                    <a:pt x="1777536" y="1110082"/>
                  </a:lnTo>
                  <a:lnTo>
                    <a:pt x="1770050" y="1105033"/>
                  </a:lnTo>
                  <a:lnTo>
                    <a:pt x="1769630" y="1100861"/>
                  </a:lnTo>
                  <a:lnTo>
                    <a:pt x="1769373" y="1094632"/>
                  </a:lnTo>
                  <a:lnTo>
                    <a:pt x="1769573" y="1092699"/>
                  </a:lnTo>
                  <a:lnTo>
                    <a:pt x="1770288" y="1089517"/>
                  </a:lnTo>
                  <a:lnTo>
                    <a:pt x="1777422" y="1081459"/>
                  </a:lnTo>
                  <a:lnTo>
                    <a:pt x="1784689" y="1077525"/>
                  </a:lnTo>
                  <a:lnTo>
                    <a:pt x="1793567" y="1068305"/>
                  </a:lnTo>
                  <a:lnTo>
                    <a:pt x="1802444" y="1058047"/>
                  </a:lnTo>
                  <a:lnTo>
                    <a:pt x="1800625" y="1054532"/>
                  </a:lnTo>
                  <a:lnTo>
                    <a:pt x="1798796" y="1051998"/>
                  </a:lnTo>
                  <a:lnTo>
                    <a:pt x="1790738" y="1051312"/>
                  </a:lnTo>
                  <a:lnTo>
                    <a:pt x="1774364" y="1054903"/>
                  </a:lnTo>
                  <a:lnTo>
                    <a:pt x="1764535" y="1058294"/>
                  </a:lnTo>
                  <a:lnTo>
                    <a:pt x="1760182" y="1066610"/>
                  </a:lnTo>
                  <a:lnTo>
                    <a:pt x="1753562" y="1067857"/>
                  </a:lnTo>
                  <a:lnTo>
                    <a:pt x="1750266" y="1068057"/>
                  </a:lnTo>
                  <a:lnTo>
                    <a:pt x="1741189" y="1063923"/>
                  </a:lnTo>
                  <a:lnTo>
                    <a:pt x="1732626" y="1067819"/>
                  </a:lnTo>
                  <a:lnTo>
                    <a:pt x="1712566" y="1071201"/>
                  </a:lnTo>
                  <a:lnTo>
                    <a:pt x="1709299" y="1073096"/>
                  </a:lnTo>
                  <a:lnTo>
                    <a:pt x="1663113" y="1073830"/>
                  </a:lnTo>
                  <a:lnTo>
                    <a:pt x="1653797" y="1075582"/>
                  </a:lnTo>
                  <a:lnTo>
                    <a:pt x="1630127" y="1082393"/>
                  </a:lnTo>
                  <a:lnTo>
                    <a:pt x="1629556" y="1087441"/>
                  </a:lnTo>
                  <a:lnTo>
                    <a:pt x="1630461" y="1091289"/>
                  </a:lnTo>
                  <a:lnTo>
                    <a:pt x="1626784" y="1096947"/>
                  </a:lnTo>
                  <a:lnTo>
                    <a:pt x="1625175" y="1102262"/>
                  </a:lnTo>
                  <a:lnTo>
                    <a:pt x="1625736" y="1108520"/>
                  </a:lnTo>
                  <a:lnTo>
                    <a:pt x="1625889" y="1113939"/>
                  </a:lnTo>
                  <a:lnTo>
                    <a:pt x="1626718" y="1120959"/>
                  </a:lnTo>
                  <a:lnTo>
                    <a:pt x="1628156" y="1127312"/>
                  </a:lnTo>
                  <a:lnTo>
                    <a:pt x="1631604" y="1130694"/>
                  </a:lnTo>
                  <a:lnTo>
                    <a:pt x="1634776" y="1132885"/>
                  </a:lnTo>
                  <a:lnTo>
                    <a:pt x="1637023" y="1139828"/>
                  </a:lnTo>
                  <a:lnTo>
                    <a:pt x="1635214" y="1147867"/>
                  </a:lnTo>
                  <a:lnTo>
                    <a:pt x="1632595" y="1157049"/>
                  </a:lnTo>
                  <a:lnTo>
                    <a:pt x="1632080" y="1161298"/>
                  </a:lnTo>
                  <a:lnTo>
                    <a:pt x="1633775" y="1167051"/>
                  </a:lnTo>
                  <a:lnTo>
                    <a:pt x="1635861" y="1178471"/>
                  </a:lnTo>
                  <a:lnTo>
                    <a:pt x="1636652" y="1181291"/>
                  </a:lnTo>
                  <a:lnTo>
                    <a:pt x="1643901" y="1190015"/>
                  </a:lnTo>
                  <a:lnTo>
                    <a:pt x="1648834" y="1192740"/>
                  </a:lnTo>
                  <a:lnTo>
                    <a:pt x="1656950" y="1193368"/>
                  </a:lnTo>
                  <a:lnTo>
                    <a:pt x="1662474" y="1195578"/>
                  </a:lnTo>
                  <a:lnTo>
                    <a:pt x="1670523" y="1200950"/>
                  </a:lnTo>
                  <a:lnTo>
                    <a:pt x="1672924" y="1203389"/>
                  </a:lnTo>
                  <a:lnTo>
                    <a:pt x="1673609" y="1205694"/>
                  </a:lnTo>
                  <a:lnTo>
                    <a:pt x="1675514" y="1214942"/>
                  </a:lnTo>
                  <a:lnTo>
                    <a:pt x="1676542" y="1217838"/>
                  </a:lnTo>
                  <a:lnTo>
                    <a:pt x="1685258" y="1230516"/>
                  </a:lnTo>
                  <a:lnTo>
                    <a:pt x="1688192" y="1232440"/>
                  </a:lnTo>
                  <a:lnTo>
                    <a:pt x="1700098" y="1234859"/>
                  </a:lnTo>
                  <a:lnTo>
                    <a:pt x="1703851" y="1238898"/>
                  </a:lnTo>
                  <a:lnTo>
                    <a:pt x="1709032" y="1251157"/>
                  </a:lnTo>
                  <a:lnTo>
                    <a:pt x="1709547" y="1254062"/>
                  </a:lnTo>
                  <a:lnTo>
                    <a:pt x="1710023" y="1258757"/>
                  </a:lnTo>
                  <a:lnTo>
                    <a:pt x="1709461" y="1263044"/>
                  </a:lnTo>
                  <a:lnTo>
                    <a:pt x="1708947" y="1265530"/>
                  </a:lnTo>
                  <a:lnTo>
                    <a:pt x="1706985" y="1269464"/>
                  </a:lnTo>
                  <a:lnTo>
                    <a:pt x="1701860" y="1285494"/>
                  </a:lnTo>
                  <a:lnTo>
                    <a:pt x="1698793" y="1299763"/>
                  </a:lnTo>
                  <a:lnTo>
                    <a:pt x="1703680" y="1309230"/>
                  </a:lnTo>
                  <a:lnTo>
                    <a:pt x="1710233" y="1327385"/>
                  </a:lnTo>
                  <a:lnTo>
                    <a:pt x="1712166" y="1334967"/>
                  </a:lnTo>
                  <a:lnTo>
                    <a:pt x="1714424" y="1345082"/>
                  </a:lnTo>
                  <a:lnTo>
                    <a:pt x="1713471" y="1351493"/>
                  </a:lnTo>
                  <a:lnTo>
                    <a:pt x="1712395" y="1355331"/>
                  </a:lnTo>
                  <a:lnTo>
                    <a:pt x="1708042" y="1361142"/>
                  </a:lnTo>
                  <a:lnTo>
                    <a:pt x="1702603" y="1363047"/>
                  </a:lnTo>
                  <a:lnTo>
                    <a:pt x="1696736" y="1366580"/>
                  </a:lnTo>
                  <a:lnTo>
                    <a:pt x="1697278" y="1370971"/>
                  </a:lnTo>
                  <a:lnTo>
                    <a:pt x="1698288" y="1376010"/>
                  </a:lnTo>
                  <a:lnTo>
                    <a:pt x="1697688" y="1379753"/>
                  </a:lnTo>
                  <a:lnTo>
                    <a:pt x="1696917" y="1381049"/>
                  </a:lnTo>
                  <a:lnTo>
                    <a:pt x="1693716" y="1381430"/>
                  </a:lnTo>
                  <a:lnTo>
                    <a:pt x="1690925" y="1380154"/>
                  </a:lnTo>
                  <a:lnTo>
                    <a:pt x="1688535" y="1376258"/>
                  </a:lnTo>
                  <a:lnTo>
                    <a:pt x="1686268" y="1371248"/>
                  </a:lnTo>
                  <a:lnTo>
                    <a:pt x="1687877" y="1365809"/>
                  </a:lnTo>
                  <a:lnTo>
                    <a:pt x="1692621" y="1356208"/>
                  </a:lnTo>
                  <a:lnTo>
                    <a:pt x="1695574" y="1342358"/>
                  </a:lnTo>
                  <a:lnTo>
                    <a:pt x="1696326" y="1333157"/>
                  </a:lnTo>
                  <a:lnTo>
                    <a:pt x="1696126" y="1323394"/>
                  </a:lnTo>
                  <a:lnTo>
                    <a:pt x="1695031" y="1316860"/>
                  </a:lnTo>
                  <a:lnTo>
                    <a:pt x="1691259" y="1312002"/>
                  </a:lnTo>
                  <a:lnTo>
                    <a:pt x="1687753" y="1313050"/>
                  </a:lnTo>
                  <a:lnTo>
                    <a:pt x="1683868" y="1317308"/>
                  </a:lnTo>
                  <a:lnTo>
                    <a:pt x="1680096" y="1333529"/>
                  </a:lnTo>
                  <a:lnTo>
                    <a:pt x="1674933" y="1345321"/>
                  </a:lnTo>
                  <a:lnTo>
                    <a:pt x="1674219" y="1350178"/>
                  </a:lnTo>
                  <a:lnTo>
                    <a:pt x="1674333" y="1354388"/>
                  </a:lnTo>
                  <a:lnTo>
                    <a:pt x="1673943" y="1357141"/>
                  </a:lnTo>
                  <a:lnTo>
                    <a:pt x="1672914" y="1347902"/>
                  </a:lnTo>
                  <a:lnTo>
                    <a:pt x="1672390" y="1340949"/>
                  </a:lnTo>
                  <a:lnTo>
                    <a:pt x="1675266" y="1332195"/>
                  </a:lnTo>
                  <a:lnTo>
                    <a:pt x="1677019" y="1324042"/>
                  </a:lnTo>
                  <a:lnTo>
                    <a:pt x="1676486" y="1318174"/>
                  </a:lnTo>
                  <a:lnTo>
                    <a:pt x="1674428" y="1308497"/>
                  </a:lnTo>
                  <a:lnTo>
                    <a:pt x="1674828" y="1303696"/>
                  </a:lnTo>
                  <a:lnTo>
                    <a:pt x="1675429" y="1300629"/>
                  </a:lnTo>
                  <a:lnTo>
                    <a:pt x="1676657" y="1286837"/>
                  </a:lnTo>
                  <a:lnTo>
                    <a:pt x="1681220" y="1284103"/>
                  </a:lnTo>
                  <a:lnTo>
                    <a:pt x="1692573" y="1273483"/>
                  </a:lnTo>
                  <a:lnTo>
                    <a:pt x="1694145" y="1270845"/>
                  </a:lnTo>
                  <a:lnTo>
                    <a:pt x="1697584" y="1261491"/>
                  </a:lnTo>
                  <a:lnTo>
                    <a:pt x="1699184" y="1258129"/>
                  </a:lnTo>
                  <a:lnTo>
                    <a:pt x="1701003" y="1252538"/>
                  </a:lnTo>
                  <a:lnTo>
                    <a:pt x="1697612" y="1248089"/>
                  </a:lnTo>
                  <a:lnTo>
                    <a:pt x="1694383" y="1245689"/>
                  </a:lnTo>
                  <a:lnTo>
                    <a:pt x="1688278" y="1244375"/>
                  </a:lnTo>
                  <a:lnTo>
                    <a:pt x="1682649" y="1244841"/>
                  </a:lnTo>
                  <a:lnTo>
                    <a:pt x="1670152" y="1249251"/>
                  </a:lnTo>
                  <a:lnTo>
                    <a:pt x="1658969" y="1248470"/>
                  </a:lnTo>
                  <a:lnTo>
                    <a:pt x="1654950" y="1245899"/>
                  </a:lnTo>
                  <a:lnTo>
                    <a:pt x="1637433" y="1226668"/>
                  </a:lnTo>
                  <a:lnTo>
                    <a:pt x="1636328" y="1219391"/>
                  </a:lnTo>
                  <a:lnTo>
                    <a:pt x="1634937" y="1216371"/>
                  </a:lnTo>
                  <a:lnTo>
                    <a:pt x="1633242" y="1215581"/>
                  </a:lnTo>
                  <a:lnTo>
                    <a:pt x="1627222" y="1210809"/>
                  </a:lnTo>
                  <a:lnTo>
                    <a:pt x="1613316" y="1204703"/>
                  </a:lnTo>
                  <a:lnTo>
                    <a:pt x="1599105" y="1190844"/>
                  </a:lnTo>
                  <a:lnTo>
                    <a:pt x="1573987" y="1189587"/>
                  </a:lnTo>
                  <a:lnTo>
                    <a:pt x="1567110" y="1191130"/>
                  </a:lnTo>
                  <a:lnTo>
                    <a:pt x="1560233" y="1195426"/>
                  </a:lnTo>
                  <a:lnTo>
                    <a:pt x="1553946" y="1204160"/>
                  </a:lnTo>
                  <a:lnTo>
                    <a:pt x="1551061" y="1206589"/>
                  </a:lnTo>
                  <a:lnTo>
                    <a:pt x="1546955" y="1207399"/>
                  </a:lnTo>
                  <a:lnTo>
                    <a:pt x="1546098" y="1210504"/>
                  </a:lnTo>
                  <a:lnTo>
                    <a:pt x="1545327" y="1214752"/>
                  </a:lnTo>
                  <a:lnTo>
                    <a:pt x="1547517" y="1217886"/>
                  </a:lnTo>
                  <a:lnTo>
                    <a:pt x="1555213" y="1214180"/>
                  </a:lnTo>
                  <a:lnTo>
                    <a:pt x="1561509" y="1216114"/>
                  </a:lnTo>
                  <a:lnTo>
                    <a:pt x="1564843" y="1220229"/>
                  </a:lnTo>
                  <a:lnTo>
                    <a:pt x="1567291" y="1228220"/>
                  </a:lnTo>
                  <a:lnTo>
                    <a:pt x="1566072" y="1232107"/>
                  </a:lnTo>
                  <a:lnTo>
                    <a:pt x="1555137" y="1238174"/>
                  </a:lnTo>
                  <a:lnTo>
                    <a:pt x="1549069" y="1237688"/>
                  </a:lnTo>
                  <a:lnTo>
                    <a:pt x="1535982" y="1223734"/>
                  </a:lnTo>
                  <a:lnTo>
                    <a:pt x="1530915" y="1221238"/>
                  </a:lnTo>
                  <a:lnTo>
                    <a:pt x="1518885" y="1223582"/>
                  </a:lnTo>
                  <a:lnTo>
                    <a:pt x="1510932" y="1230430"/>
                  </a:lnTo>
                  <a:lnTo>
                    <a:pt x="1508484" y="1231821"/>
                  </a:lnTo>
                  <a:lnTo>
                    <a:pt x="1510379" y="1238802"/>
                  </a:lnTo>
                  <a:lnTo>
                    <a:pt x="1513370" y="1251280"/>
                  </a:lnTo>
                  <a:lnTo>
                    <a:pt x="1515951" y="1258691"/>
                  </a:lnTo>
                  <a:lnTo>
                    <a:pt x="1519190" y="1262329"/>
                  </a:lnTo>
                  <a:lnTo>
                    <a:pt x="1530896" y="1271245"/>
                  </a:lnTo>
                  <a:lnTo>
                    <a:pt x="1537382" y="1274369"/>
                  </a:lnTo>
                  <a:lnTo>
                    <a:pt x="1547203" y="1282541"/>
                  </a:lnTo>
                  <a:lnTo>
                    <a:pt x="1553232" y="1283456"/>
                  </a:lnTo>
                  <a:lnTo>
                    <a:pt x="1558624" y="1281494"/>
                  </a:lnTo>
                  <a:lnTo>
                    <a:pt x="1566758" y="1286304"/>
                  </a:lnTo>
                  <a:lnTo>
                    <a:pt x="1571406" y="1301144"/>
                  </a:lnTo>
                  <a:lnTo>
                    <a:pt x="1574206" y="1306230"/>
                  </a:lnTo>
                  <a:lnTo>
                    <a:pt x="1576788" y="1308811"/>
                  </a:lnTo>
                  <a:lnTo>
                    <a:pt x="1580426" y="1310278"/>
                  </a:lnTo>
                  <a:lnTo>
                    <a:pt x="1582560" y="1310478"/>
                  </a:lnTo>
                  <a:lnTo>
                    <a:pt x="1584836" y="1308545"/>
                  </a:lnTo>
                  <a:lnTo>
                    <a:pt x="1590056" y="1308144"/>
                  </a:lnTo>
                  <a:lnTo>
                    <a:pt x="1588227" y="1312393"/>
                  </a:lnTo>
                  <a:lnTo>
                    <a:pt x="1586274" y="1313736"/>
                  </a:lnTo>
                  <a:lnTo>
                    <a:pt x="1575139" y="1315526"/>
                  </a:lnTo>
                  <a:lnTo>
                    <a:pt x="1569663" y="1314002"/>
                  </a:lnTo>
                  <a:lnTo>
                    <a:pt x="1562909" y="1309430"/>
                  </a:lnTo>
                  <a:lnTo>
                    <a:pt x="1550118" y="1294476"/>
                  </a:lnTo>
                  <a:lnTo>
                    <a:pt x="1534230" y="1293390"/>
                  </a:lnTo>
                  <a:lnTo>
                    <a:pt x="1532448" y="1297781"/>
                  </a:lnTo>
                  <a:lnTo>
                    <a:pt x="1527457" y="1291638"/>
                  </a:lnTo>
                  <a:lnTo>
                    <a:pt x="1510579" y="1290266"/>
                  </a:lnTo>
                  <a:lnTo>
                    <a:pt x="1500501" y="1286332"/>
                  </a:lnTo>
                  <a:lnTo>
                    <a:pt x="1489767" y="1280017"/>
                  </a:lnTo>
                  <a:lnTo>
                    <a:pt x="1488853" y="1276950"/>
                  </a:lnTo>
                  <a:lnTo>
                    <a:pt x="1488377" y="1272626"/>
                  </a:lnTo>
                  <a:lnTo>
                    <a:pt x="1492034" y="1267206"/>
                  </a:lnTo>
                  <a:lnTo>
                    <a:pt x="1493415" y="1263853"/>
                  </a:lnTo>
                  <a:lnTo>
                    <a:pt x="1494348" y="1253681"/>
                  </a:lnTo>
                  <a:lnTo>
                    <a:pt x="1487510" y="1240155"/>
                  </a:lnTo>
                  <a:lnTo>
                    <a:pt x="1488214" y="1227649"/>
                  </a:lnTo>
                  <a:lnTo>
                    <a:pt x="1491434" y="1225553"/>
                  </a:lnTo>
                  <a:lnTo>
                    <a:pt x="1495606" y="1209265"/>
                  </a:lnTo>
                  <a:lnTo>
                    <a:pt x="1498120" y="1203893"/>
                  </a:lnTo>
                  <a:lnTo>
                    <a:pt x="1499464" y="1202036"/>
                  </a:lnTo>
                  <a:lnTo>
                    <a:pt x="1500721" y="1198283"/>
                  </a:lnTo>
                  <a:lnTo>
                    <a:pt x="1499378" y="1193559"/>
                  </a:lnTo>
                  <a:lnTo>
                    <a:pt x="1498120" y="1190711"/>
                  </a:lnTo>
                  <a:lnTo>
                    <a:pt x="1496711" y="1184081"/>
                  </a:lnTo>
                  <a:lnTo>
                    <a:pt x="1497025" y="1179205"/>
                  </a:lnTo>
                  <a:lnTo>
                    <a:pt x="1497035" y="1173061"/>
                  </a:lnTo>
                  <a:lnTo>
                    <a:pt x="1493596" y="1163755"/>
                  </a:lnTo>
                  <a:lnTo>
                    <a:pt x="1490777" y="1153697"/>
                  </a:lnTo>
                  <a:lnTo>
                    <a:pt x="1484986" y="1148629"/>
                  </a:lnTo>
                  <a:lnTo>
                    <a:pt x="1479366" y="1148525"/>
                  </a:lnTo>
                  <a:lnTo>
                    <a:pt x="1477290" y="1149915"/>
                  </a:lnTo>
                  <a:lnTo>
                    <a:pt x="1475203" y="1152315"/>
                  </a:lnTo>
                  <a:lnTo>
                    <a:pt x="1478146" y="1161488"/>
                  </a:lnTo>
                  <a:lnTo>
                    <a:pt x="1481118" y="1169622"/>
                  </a:lnTo>
                  <a:lnTo>
                    <a:pt x="1482518" y="1175928"/>
                  </a:lnTo>
                  <a:lnTo>
                    <a:pt x="1483509" y="1187301"/>
                  </a:lnTo>
                  <a:lnTo>
                    <a:pt x="1483309" y="1201169"/>
                  </a:lnTo>
                  <a:lnTo>
                    <a:pt x="1482328" y="1206770"/>
                  </a:lnTo>
                  <a:lnTo>
                    <a:pt x="1480690" y="1211513"/>
                  </a:lnTo>
                  <a:lnTo>
                    <a:pt x="1475661" y="1217381"/>
                  </a:lnTo>
                  <a:lnTo>
                    <a:pt x="1467240" y="1224344"/>
                  </a:lnTo>
                  <a:lnTo>
                    <a:pt x="1462488" y="1227725"/>
                  </a:lnTo>
                  <a:lnTo>
                    <a:pt x="1452553" y="1231440"/>
                  </a:lnTo>
                  <a:lnTo>
                    <a:pt x="1445400" y="1237421"/>
                  </a:lnTo>
                  <a:lnTo>
                    <a:pt x="1429741" y="1271368"/>
                  </a:lnTo>
                  <a:lnTo>
                    <a:pt x="1431455" y="1276379"/>
                  </a:lnTo>
                  <a:lnTo>
                    <a:pt x="1437208" y="1281846"/>
                  </a:lnTo>
                  <a:lnTo>
                    <a:pt x="1440999" y="1286532"/>
                  </a:lnTo>
                  <a:lnTo>
                    <a:pt x="1442847" y="1290438"/>
                  </a:lnTo>
                  <a:lnTo>
                    <a:pt x="1446990" y="1302658"/>
                  </a:lnTo>
                  <a:lnTo>
                    <a:pt x="1462478" y="1336472"/>
                  </a:lnTo>
                  <a:lnTo>
                    <a:pt x="1463354" y="1342501"/>
                  </a:lnTo>
                  <a:lnTo>
                    <a:pt x="1459696" y="1353169"/>
                  </a:lnTo>
                  <a:lnTo>
                    <a:pt x="1452496" y="1366885"/>
                  </a:lnTo>
                  <a:lnTo>
                    <a:pt x="1449628" y="1374562"/>
                  </a:lnTo>
                  <a:lnTo>
                    <a:pt x="1442885" y="1403652"/>
                  </a:lnTo>
                  <a:lnTo>
                    <a:pt x="1442409" y="1411043"/>
                  </a:lnTo>
                  <a:lnTo>
                    <a:pt x="1445161" y="1417977"/>
                  </a:lnTo>
                  <a:lnTo>
                    <a:pt x="1449695" y="1426635"/>
                  </a:lnTo>
                  <a:lnTo>
                    <a:pt x="1451248" y="1433179"/>
                  </a:lnTo>
                  <a:lnTo>
                    <a:pt x="1448172" y="1449791"/>
                  </a:lnTo>
                  <a:lnTo>
                    <a:pt x="1449791" y="1453925"/>
                  </a:lnTo>
                  <a:lnTo>
                    <a:pt x="1453563" y="1456068"/>
                  </a:lnTo>
                  <a:lnTo>
                    <a:pt x="1463859" y="1453829"/>
                  </a:lnTo>
                  <a:lnTo>
                    <a:pt x="1475946" y="1457877"/>
                  </a:lnTo>
                  <a:lnTo>
                    <a:pt x="1482328" y="1455944"/>
                  </a:lnTo>
                  <a:lnTo>
                    <a:pt x="1492129" y="1446752"/>
                  </a:lnTo>
                  <a:lnTo>
                    <a:pt x="1495901" y="1445762"/>
                  </a:lnTo>
                  <a:lnTo>
                    <a:pt x="1507655" y="1447019"/>
                  </a:lnTo>
                  <a:lnTo>
                    <a:pt x="1524876" y="1455858"/>
                  </a:lnTo>
                  <a:lnTo>
                    <a:pt x="1543145" y="1467707"/>
                  </a:lnTo>
                  <a:lnTo>
                    <a:pt x="1546831" y="1471679"/>
                  </a:lnTo>
                  <a:lnTo>
                    <a:pt x="1551765" y="1471841"/>
                  </a:lnTo>
                  <a:lnTo>
                    <a:pt x="1555366" y="1491939"/>
                  </a:lnTo>
                  <a:lnTo>
                    <a:pt x="1558614" y="1502769"/>
                  </a:lnTo>
                  <a:lnTo>
                    <a:pt x="1560004" y="1510408"/>
                  </a:lnTo>
                  <a:lnTo>
                    <a:pt x="1560986" y="1518914"/>
                  </a:lnTo>
                  <a:lnTo>
                    <a:pt x="1557604" y="1520704"/>
                  </a:lnTo>
                  <a:lnTo>
                    <a:pt x="1554623" y="1521590"/>
                  </a:lnTo>
                  <a:lnTo>
                    <a:pt x="1552165" y="1523895"/>
                  </a:lnTo>
                  <a:lnTo>
                    <a:pt x="1548727" y="1536983"/>
                  </a:lnTo>
                  <a:lnTo>
                    <a:pt x="1548298" y="1543955"/>
                  </a:lnTo>
                  <a:lnTo>
                    <a:pt x="1550118" y="1555118"/>
                  </a:lnTo>
                  <a:lnTo>
                    <a:pt x="1565434" y="1560300"/>
                  </a:lnTo>
                  <a:lnTo>
                    <a:pt x="1576064" y="1563053"/>
                  </a:lnTo>
                  <a:lnTo>
                    <a:pt x="1583541" y="1563605"/>
                  </a:lnTo>
                  <a:lnTo>
                    <a:pt x="1584846" y="1564872"/>
                  </a:lnTo>
                  <a:lnTo>
                    <a:pt x="1585779" y="1566558"/>
                  </a:lnTo>
                  <a:lnTo>
                    <a:pt x="1576873" y="1567310"/>
                  </a:lnTo>
                  <a:lnTo>
                    <a:pt x="1560738" y="1568663"/>
                  </a:lnTo>
                  <a:lnTo>
                    <a:pt x="1555013" y="1567882"/>
                  </a:lnTo>
                  <a:lnTo>
                    <a:pt x="1552432" y="1566529"/>
                  </a:lnTo>
                  <a:lnTo>
                    <a:pt x="1549870" y="1562719"/>
                  </a:lnTo>
                  <a:lnTo>
                    <a:pt x="1544955" y="1558871"/>
                  </a:lnTo>
                  <a:lnTo>
                    <a:pt x="1543079" y="1556271"/>
                  </a:lnTo>
                  <a:lnTo>
                    <a:pt x="1539049" y="1553251"/>
                  </a:lnTo>
                  <a:lnTo>
                    <a:pt x="1541021" y="1541736"/>
                  </a:lnTo>
                  <a:lnTo>
                    <a:pt x="1541354" y="1514885"/>
                  </a:lnTo>
                  <a:lnTo>
                    <a:pt x="1540754" y="1503721"/>
                  </a:lnTo>
                  <a:lnTo>
                    <a:pt x="1537363" y="1494482"/>
                  </a:lnTo>
                  <a:lnTo>
                    <a:pt x="1527296" y="1481204"/>
                  </a:lnTo>
                  <a:lnTo>
                    <a:pt x="1523838" y="1472270"/>
                  </a:lnTo>
                  <a:lnTo>
                    <a:pt x="1519923" y="1466279"/>
                  </a:lnTo>
                  <a:lnTo>
                    <a:pt x="1516094" y="1465288"/>
                  </a:lnTo>
                  <a:lnTo>
                    <a:pt x="1510522" y="1466469"/>
                  </a:lnTo>
                  <a:lnTo>
                    <a:pt x="1496682" y="1472013"/>
                  </a:lnTo>
                  <a:lnTo>
                    <a:pt x="1484252" y="1474937"/>
                  </a:lnTo>
                  <a:lnTo>
                    <a:pt x="1469679" y="1483100"/>
                  </a:lnTo>
                  <a:lnTo>
                    <a:pt x="1467050" y="1489891"/>
                  </a:lnTo>
                  <a:lnTo>
                    <a:pt x="1464659" y="1507284"/>
                  </a:lnTo>
                  <a:lnTo>
                    <a:pt x="1467859" y="1515799"/>
                  </a:lnTo>
                  <a:lnTo>
                    <a:pt x="1471098" y="1521914"/>
                  </a:lnTo>
                  <a:lnTo>
                    <a:pt x="1474051" y="1532296"/>
                  </a:lnTo>
                  <a:lnTo>
                    <a:pt x="1475003" y="1538554"/>
                  </a:lnTo>
                  <a:lnTo>
                    <a:pt x="1475241" y="1544841"/>
                  </a:lnTo>
                  <a:lnTo>
                    <a:pt x="1474765" y="1554128"/>
                  </a:lnTo>
                  <a:lnTo>
                    <a:pt x="1472269" y="1559176"/>
                  </a:lnTo>
                  <a:lnTo>
                    <a:pt x="1456191" y="1578797"/>
                  </a:lnTo>
                  <a:lnTo>
                    <a:pt x="1453829" y="1584798"/>
                  </a:lnTo>
                  <a:lnTo>
                    <a:pt x="1451077" y="1601534"/>
                  </a:lnTo>
                  <a:lnTo>
                    <a:pt x="1448638" y="1607668"/>
                  </a:lnTo>
                  <a:lnTo>
                    <a:pt x="1441199" y="1616812"/>
                  </a:lnTo>
                  <a:lnTo>
                    <a:pt x="1436608" y="1620488"/>
                  </a:lnTo>
                  <a:lnTo>
                    <a:pt x="1411900" y="1637090"/>
                  </a:lnTo>
                  <a:lnTo>
                    <a:pt x="1411005" y="1640729"/>
                  </a:lnTo>
                  <a:lnTo>
                    <a:pt x="1409329" y="1652368"/>
                  </a:lnTo>
                  <a:lnTo>
                    <a:pt x="1402537" y="1657598"/>
                  </a:lnTo>
                  <a:lnTo>
                    <a:pt x="1398508" y="1658036"/>
                  </a:lnTo>
                  <a:lnTo>
                    <a:pt x="1389126" y="1652254"/>
                  </a:lnTo>
                  <a:lnTo>
                    <a:pt x="1383573" y="1650549"/>
                  </a:lnTo>
                  <a:lnTo>
                    <a:pt x="1377886" y="1650063"/>
                  </a:lnTo>
                  <a:lnTo>
                    <a:pt x="1356341" y="1651683"/>
                  </a:lnTo>
                  <a:lnTo>
                    <a:pt x="1346797" y="1647749"/>
                  </a:lnTo>
                  <a:lnTo>
                    <a:pt x="1339272" y="1642196"/>
                  </a:lnTo>
                  <a:lnTo>
                    <a:pt x="1331547" y="1640443"/>
                  </a:lnTo>
                  <a:lnTo>
                    <a:pt x="1325727" y="1635881"/>
                  </a:lnTo>
                  <a:lnTo>
                    <a:pt x="1324375" y="1631709"/>
                  </a:lnTo>
                  <a:lnTo>
                    <a:pt x="1322965" y="1626118"/>
                  </a:lnTo>
                  <a:lnTo>
                    <a:pt x="1321898" y="1623222"/>
                  </a:lnTo>
                  <a:lnTo>
                    <a:pt x="1320899" y="1621736"/>
                  </a:lnTo>
                  <a:lnTo>
                    <a:pt x="1322651" y="1619869"/>
                  </a:lnTo>
                  <a:lnTo>
                    <a:pt x="1326375" y="1619012"/>
                  </a:lnTo>
                  <a:lnTo>
                    <a:pt x="1340348" y="1619964"/>
                  </a:lnTo>
                  <a:lnTo>
                    <a:pt x="1343997" y="1617859"/>
                  </a:lnTo>
                  <a:lnTo>
                    <a:pt x="1345911" y="1618917"/>
                  </a:lnTo>
                  <a:lnTo>
                    <a:pt x="1349787" y="1624041"/>
                  </a:lnTo>
                  <a:lnTo>
                    <a:pt x="1354855" y="1628670"/>
                  </a:lnTo>
                  <a:lnTo>
                    <a:pt x="1359141" y="1627889"/>
                  </a:lnTo>
                  <a:lnTo>
                    <a:pt x="1362760" y="1624079"/>
                  </a:lnTo>
                  <a:lnTo>
                    <a:pt x="1364142" y="1624051"/>
                  </a:lnTo>
                  <a:lnTo>
                    <a:pt x="1365742" y="1624651"/>
                  </a:lnTo>
                  <a:lnTo>
                    <a:pt x="1362465" y="1627651"/>
                  </a:lnTo>
                  <a:lnTo>
                    <a:pt x="1359103" y="1629851"/>
                  </a:lnTo>
                  <a:lnTo>
                    <a:pt x="1358198" y="1631242"/>
                  </a:lnTo>
                  <a:lnTo>
                    <a:pt x="1357513" y="1634281"/>
                  </a:lnTo>
                  <a:lnTo>
                    <a:pt x="1362284" y="1637890"/>
                  </a:lnTo>
                  <a:lnTo>
                    <a:pt x="1366656" y="1639853"/>
                  </a:lnTo>
                  <a:lnTo>
                    <a:pt x="1372391" y="1637929"/>
                  </a:lnTo>
                  <a:lnTo>
                    <a:pt x="1375763" y="1634147"/>
                  </a:lnTo>
                  <a:lnTo>
                    <a:pt x="1383144" y="1628604"/>
                  </a:lnTo>
                  <a:lnTo>
                    <a:pt x="1388430" y="1628851"/>
                  </a:lnTo>
                  <a:lnTo>
                    <a:pt x="1388736" y="1623622"/>
                  </a:lnTo>
                  <a:lnTo>
                    <a:pt x="1386002" y="1615583"/>
                  </a:lnTo>
                  <a:lnTo>
                    <a:pt x="1383773" y="1609954"/>
                  </a:lnTo>
                  <a:lnTo>
                    <a:pt x="1391869" y="1611440"/>
                  </a:lnTo>
                  <a:lnTo>
                    <a:pt x="1396669" y="1606801"/>
                  </a:lnTo>
                  <a:lnTo>
                    <a:pt x="1416634" y="1566710"/>
                  </a:lnTo>
                  <a:lnTo>
                    <a:pt x="1426111" y="1559043"/>
                  </a:lnTo>
                  <a:lnTo>
                    <a:pt x="1429264" y="1554061"/>
                  </a:lnTo>
                  <a:lnTo>
                    <a:pt x="1431541" y="1547117"/>
                  </a:lnTo>
                  <a:lnTo>
                    <a:pt x="1432103" y="1539450"/>
                  </a:lnTo>
                  <a:lnTo>
                    <a:pt x="1430941" y="1531030"/>
                  </a:lnTo>
                  <a:lnTo>
                    <a:pt x="1431207" y="1524543"/>
                  </a:lnTo>
                  <a:lnTo>
                    <a:pt x="1434599" y="1516399"/>
                  </a:lnTo>
                  <a:lnTo>
                    <a:pt x="1439913" y="1506531"/>
                  </a:lnTo>
                  <a:lnTo>
                    <a:pt x="1443285" y="1502816"/>
                  </a:lnTo>
                  <a:lnTo>
                    <a:pt x="1442799" y="1499111"/>
                  </a:lnTo>
                  <a:lnTo>
                    <a:pt x="1442123" y="1496054"/>
                  </a:lnTo>
                  <a:lnTo>
                    <a:pt x="1432570" y="1486348"/>
                  </a:lnTo>
                  <a:lnTo>
                    <a:pt x="1422445" y="1478356"/>
                  </a:lnTo>
                  <a:lnTo>
                    <a:pt x="1418873" y="1473946"/>
                  </a:lnTo>
                  <a:lnTo>
                    <a:pt x="1416167" y="1466983"/>
                  </a:lnTo>
                  <a:lnTo>
                    <a:pt x="1414834" y="1458639"/>
                  </a:lnTo>
                  <a:lnTo>
                    <a:pt x="1414834" y="1453115"/>
                  </a:lnTo>
                  <a:lnTo>
                    <a:pt x="1415643" y="1436208"/>
                  </a:lnTo>
                  <a:lnTo>
                    <a:pt x="1417196" y="1428179"/>
                  </a:lnTo>
                  <a:lnTo>
                    <a:pt x="1416768" y="1404442"/>
                  </a:lnTo>
                  <a:lnTo>
                    <a:pt x="1414900" y="1374848"/>
                  </a:lnTo>
                  <a:lnTo>
                    <a:pt x="1413291" y="1366761"/>
                  </a:lnTo>
                  <a:lnTo>
                    <a:pt x="1415767" y="1361161"/>
                  </a:lnTo>
                  <a:lnTo>
                    <a:pt x="1418206" y="1356560"/>
                  </a:lnTo>
                  <a:lnTo>
                    <a:pt x="1419463" y="1352255"/>
                  </a:lnTo>
                  <a:lnTo>
                    <a:pt x="1420311" y="1322803"/>
                  </a:lnTo>
                  <a:lnTo>
                    <a:pt x="1419587" y="1311345"/>
                  </a:lnTo>
                  <a:lnTo>
                    <a:pt x="1416291" y="1295886"/>
                  </a:lnTo>
                  <a:lnTo>
                    <a:pt x="1402870" y="1282970"/>
                  </a:lnTo>
                  <a:lnTo>
                    <a:pt x="1397203" y="1270359"/>
                  </a:lnTo>
                  <a:lnTo>
                    <a:pt x="1397660" y="1265815"/>
                  </a:lnTo>
                  <a:lnTo>
                    <a:pt x="1398394" y="1262739"/>
                  </a:lnTo>
                  <a:lnTo>
                    <a:pt x="1404214" y="1257567"/>
                  </a:lnTo>
                  <a:lnTo>
                    <a:pt x="1408214" y="1250233"/>
                  </a:lnTo>
                  <a:lnTo>
                    <a:pt x="1410776" y="1239479"/>
                  </a:lnTo>
                  <a:lnTo>
                    <a:pt x="1416101" y="1223039"/>
                  </a:lnTo>
                  <a:lnTo>
                    <a:pt x="1417453" y="1217247"/>
                  </a:lnTo>
                  <a:lnTo>
                    <a:pt x="1420883" y="1194187"/>
                  </a:lnTo>
                  <a:lnTo>
                    <a:pt x="1421806" y="1181824"/>
                  </a:lnTo>
                  <a:lnTo>
                    <a:pt x="1422463" y="1163212"/>
                  </a:lnTo>
                  <a:lnTo>
                    <a:pt x="1417701" y="1158440"/>
                  </a:lnTo>
                  <a:lnTo>
                    <a:pt x="1412691" y="1154306"/>
                  </a:lnTo>
                  <a:lnTo>
                    <a:pt x="1403452" y="1150811"/>
                  </a:lnTo>
                  <a:lnTo>
                    <a:pt x="1398880" y="1151649"/>
                  </a:lnTo>
                  <a:lnTo>
                    <a:pt x="1390516" y="1144181"/>
                  </a:lnTo>
                  <a:lnTo>
                    <a:pt x="1387402" y="1143133"/>
                  </a:lnTo>
                  <a:lnTo>
                    <a:pt x="1364818" y="1145248"/>
                  </a:lnTo>
                  <a:lnTo>
                    <a:pt x="1351902" y="1144267"/>
                  </a:lnTo>
                  <a:lnTo>
                    <a:pt x="1344292" y="1145962"/>
                  </a:lnTo>
                  <a:lnTo>
                    <a:pt x="1340301" y="1145743"/>
                  </a:lnTo>
                  <a:lnTo>
                    <a:pt x="1337805" y="1144600"/>
                  </a:lnTo>
                  <a:lnTo>
                    <a:pt x="1338177" y="1141486"/>
                  </a:lnTo>
                  <a:lnTo>
                    <a:pt x="1339519" y="1139247"/>
                  </a:lnTo>
                  <a:lnTo>
                    <a:pt x="1339129" y="1137314"/>
                  </a:lnTo>
                  <a:lnTo>
                    <a:pt x="1336929" y="1136914"/>
                  </a:lnTo>
                  <a:lnTo>
                    <a:pt x="1331033" y="1139323"/>
                  </a:lnTo>
                  <a:lnTo>
                    <a:pt x="1321622" y="1165146"/>
                  </a:lnTo>
                  <a:lnTo>
                    <a:pt x="1316021" y="1189920"/>
                  </a:lnTo>
                  <a:lnTo>
                    <a:pt x="1310078" y="1223029"/>
                  </a:lnTo>
                  <a:lnTo>
                    <a:pt x="1306392" y="1236821"/>
                  </a:lnTo>
                  <a:lnTo>
                    <a:pt x="1301029" y="1251318"/>
                  </a:lnTo>
                  <a:lnTo>
                    <a:pt x="1292752" y="1262701"/>
                  </a:lnTo>
                  <a:lnTo>
                    <a:pt x="1281589" y="1274169"/>
                  </a:lnTo>
                  <a:lnTo>
                    <a:pt x="1274436" y="1279531"/>
                  </a:lnTo>
                  <a:lnTo>
                    <a:pt x="1264901" y="1284989"/>
                  </a:lnTo>
                  <a:lnTo>
                    <a:pt x="1260900" y="1296810"/>
                  </a:lnTo>
                  <a:lnTo>
                    <a:pt x="1257472" y="1301639"/>
                  </a:lnTo>
                  <a:lnTo>
                    <a:pt x="1258881" y="1304906"/>
                  </a:lnTo>
                  <a:lnTo>
                    <a:pt x="1263015" y="1303096"/>
                  </a:lnTo>
                  <a:lnTo>
                    <a:pt x="1260653" y="1311421"/>
                  </a:lnTo>
                  <a:lnTo>
                    <a:pt x="1258176" y="1316469"/>
                  </a:lnTo>
                  <a:lnTo>
                    <a:pt x="1258415" y="1319393"/>
                  </a:lnTo>
                  <a:lnTo>
                    <a:pt x="1259138" y="1323156"/>
                  </a:lnTo>
                  <a:lnTo>
                    <a:pt x="1262358" y="1324870"/>
                  </a:lnTo>
                  <a:lnTo>
                    <a:pt x="1270930" y="1321603"/>
                  </a:lnTo>
                  <a:lnTo>
                    <a:pt x="1272750" y="1324785"/>
                  </a:lnTo>
                  <a:lnTo>
                    <a:pt x="1274702" y="1329623"/>
                  </a:lnTo>
                  <a:lnTo>
                    <a:pt x="1273693" y="1348835"/>
                  </a:lnTo>
                  <a:lnTo>
                    <a:pt x="1271292" y="1365152"/>
                  </a:lnTo>
                  <a:lnTo>
                    <a:pt x="1271016" y="1371105"/>
                  </a:lnTo>
                  <a:lnTo>
                    <a:pt x="1272378" y="1374915"/>
                  </a:lnTo>
                  <a:lnTo>
                    <a:pt x="1273493" y="1379906"/>
                  </a:lnTo>
                  <a:lnTo>
                    <a:pt x="1270959" y="1385973"/>
                  </a:lnTo>
                  <a:lnTo>
                    <a:pt x="1268939" y="1387926"/>
                  </a:lnTo>
                  <a:lnTo>
                    <a:pt x="1265129" y="1387250"/>
                  </a:lnTo>
                  <a:lnTo>
                    <a:pt x="1262615" y="1400642"/>
                  </a:lnTo>
                  <a:lnTo>
                    <a:pt x="1261824" y="1408538"/>
                  </a:lnTo>
                  <a:lnTo>
                    <a:pt x="1261863" y="1414767"/>
                  </a:lnTo>
                  <a:lnTo>
                    <a:pt x="1262834" y="1418606"/>
                  </a:lnTo>
                  <a:lnTo>
                    <a:pt x="1264339" y="1422845"/>
                  </a:lnTo>
                  <a:lnTo>
                    <a:pt x="1265339" y="1419558"/>
                  </a:lnTo>
                  <a:lnTo>
                    <a:pt x="1266130" y="1415034"/>
                  </a:lnTo>
                  <a:lnTo>
                    <a:pt x="1268816" y="1412100"/>
                  </a:lnTo>
                  <a:lnTo>
                    <a:pt x="1283770" y="1420492"/>
                  </a:lnTo>
                  <a:lnTo>
                    <a:pt x="1287789" y="1424654"/>
                  </a:lnTo>
                  <a:lnTo>
                    <a:pt x="1293971" y="1428464"/>
                  </a:lnTo>
                  <a:lnTo>
                    <a:pt x="1295772" y="1432979"/>
                  </a:lnTo>
                  <a:lnTo>
                    <a:pt x="1296952" y="1446943"/>
                  </a:lnTo>
                  <a:lnTo>
                    <a:pt x="1303305" y="1459601"/>
                  </a:lnTo>
                  <a:lnTo>
                    <a:pt x="1308316" y="1467098"/>
                  </a:lnTo>
                  <a:lnTo>
                    <a:pt x="1311440" y="1470050"/>
                  </a:lnTo>
                  <a:lnTo>
                    <a:pt x="1314202" y="1470793"/>
                  </a:lnTo>
                  <a:lnTo>
                    <a:pt x="1318517" y="1467907"/>
                  </a:lnTo>
                  <a:lnTo>
                    <a:pt x="1324289" y="1468317"/>
                  </a:lnTo>
                  <a:lnTo>
                    <a:pt x="1321194" y="1478156"/>
                  </a:lnTo>
                  <a:lnTo>
                    <a:pt x="1315984" y="1496568"/>
                  </a:lnTo>
                  <a:lnTo>
                    <a:pt x="1307287" y="1512494"/>
                  </a:lnTo>
                  <a:lnTo>
                    <a:pt x="1303725" y="1514970"/>
                  </a:lnTo>
                  <a:lnTo>
                    <a:pt x="1298000" y="1508493"/>
                  </a:lnTo>
                  <a:lnTo>
                    <a:pt x="1290466" y="1503207"/>
                  </a:lnTo>
                  <a:lnTo>
                    <a:pt x="1286608" y="1500502"/>
                  </a:lnTo>
                  <a:lnTo>
                    <a:pt x="1284170" y="1495711"/>
                  </a:lnTo>
                  <a:lnTo>
                    <a:pt x="1271064" y="1482890"/>
                  </a:lnTo>
                  <a:lnTo>
                    <a:pt x="1267139" y="1474051"/>
                  </a:lnTo>
                  <a:lnTo>
                    <a:pt x="1260567" y="1472679"/>
                  </a:lnTo>
                  <a:lnTo>
                    <a:pt x="1251471" y="1468536"/>
                  </a:lnTo>
                  <a:lnTo>
                    <a:pt x="1250118" y="1467536"/>
                  </a:lnTo>
                  <a:lnTo>
                    <a:pt x="1242613" y="1461954"/>
                  </a:lnTo>
                  <a:lnTo>
                    <a:pt x="1235335" y="1458906"/>
                  </a:lnTo>
                  <a:lnTo>
                    <a:pt x="1233278" y="1454763"/>
                  </a:lnTo>
                  <a:lnTo>
                    <a:pt x="1227715" y="1451677"/>
                  </a:lnTo>
                  <a:lnTo>
                    <a:pt x="1222343" y="1449581"/>
                  </a:lnTo>
                  <a:lnTo>
                    <a:pt x="1214456" y="1444419"/>
                  </a:lnTo>
                  <a:lnTo>
                    <a:pt x="1210837" y="1446076"/>
                  </a:lnTo>
                  <a:lnTo>
                    <a:pt x="1211704" y="1440218"/>
                  </a:lnTo>
                  <a:lnTo>
                    <a:pt x="1202712" y="1431855"/>
                  </a:lnTo>
                  <a:lnTo>
                    <a:pt x="1191977" y="1424311"/>
                  </a:lnTo>
                  <a:lnTo>
                    <a:pt x="1169813" y="1413539"/>
                  </a:lnTo>
                  <a:lnTo>
                    <a:pt x="1150296" y="1408309"/>
                  </a:lnTo>
                  <a:lnTo>
                    <a:pt x="1127284" y="1406776"/>
                  </a:lnTo>
                  <a:lnTo>
                    <a:pt x="1107119" y="1399937"/>
                  </a:lnTo>
                  <a:lnTo>
                    <a:pt x="1104262" y="1400270"/>
                  </a:lnTo>
                  <a:lnTo>
                    <a:pt x="1101680" y="1402280"/>
                  </a:lnTo>
                  <a:lnTo>
                    <a:pt x="1094889" y="1412224"/>
                  </a:lnTo>
                  <a:lnTo>
                    <a:pt x="1087336" y="1415272"/>
                  </a:lnTo>
                  <a:lnTo>
                    <a:pt x="1084507" y="1420006"/>
                  </a:lnTo>
                  <a:lnTo>
                    <a:pt x="1088964" y="1430226"/>
                  </a:lnTo>
                  <a:lnTo>
                    <a:pt x="1097718" y="1456420"/>
                  </a:lnTo>
                  <a:lnTo>
                    <a:pt x="1102900" y="1453782"/>
                  </a:lnTo>
                  <a:lnTo>
                    <a:pt x="1104909" y="1465650"/>
                  </a:lnTo>
                  <a:lnTo>
                    <a:pt x="1101747" y="1472451"/>
                  </a:lnTo>
                  <a:lnTo>
                    <a:pt x="1097003" y="1480461"/>
                  </a:lnTo>
                  <a:lnTo>
                    <a:pt x="1093032" y="1484738"/>
                  </a:lnTo>
                  <a:lnTo>
                    <a:pt x="1084240" y="1486900"/>
                  </a:lnTo>
                  <a:lnTo>
                    <a:pt x="1077173" y="1486405"/>
                  </a:lnTo>
                  <a:lnTo>
                    <a:pt x="1076344" y="1493844"/>
                  </a:lnTo>
                  <a:lnTo>
                    <a:pt x="1078382" y="1500740"/>
                  </a:lnTo>
                  <a:lnTo>
                    <a:pt x="1077887" y="1503588"/>
                  </a:lnTo>
                  <a:lnTo>
                    <a:pt x="1077210" y="1507179"/>
                  </a:lnTo>
                  <a:lnTo>
                    <a:pt x="1076182" y="1509055"/>
                  </a:lnTo>
                  <a:lnTo>
                    <a:pt x="1075344" y="1510198"/>
                  </a:lnTo>
                  <a:lnTo>
                    <a:pt x="1072629" y="1512275"/>
                  </a:lnTo>
                  <a:lnTo>
                    <a:pt x="1069381" y="1512303"/>
                  </a:lnTo>
                  <a:lnTo>
                    <a:pt x="1061532" y="1508741"/>
                  </a:lnTo>
                  <a:lnTo>
                    <a:pt x="1055875" y="1505541"/>
                  </a:lnTo>
                  <a:lnTo>
                    <a:pt x="1056227" y="1492996"/>
                  </a:lnTo>
                  <a:lnTo>
                    <a:pt x="1059180" y="1487491"/>
                  </a:lnTo>
                  <a:lnTo>
                    <a:pt x="1061199" y="1486233"/>
                  </a:lnTo>
                  <a:lnTo>
                    <a:pt x="1063133" y="1484033"/>
                  </a:lnTo>
                  <a:lnTo>
                    <a:pt x="1059113" y="1475823"/>
                  </a:lnTo>
                  <a:lnTo>
                    <a:pt x="1056170" y="1472356"/>
                  </a:lnTo>
                  <a:lnTo>
                    <a:pt x="1054818" y="1466698"/>
                  </a:lnTo>
                  <a:lnTo>
                    <a:pt x="1054751" y="1464202"/>
                  </a:lnTo>
                  <a:lnTo>
                    <a:pt x="1051046" y="1464374"/>
                  </a:lnTo>
                  <a:lnTo>
                    <a:pt x="1035939" y="1470889"/>
                  </a:lnTo>
                  <a:lnTo>
                    <a:pt x="1032815" y="1476985"/>
                  </a:lnTo>
                  <a:lnTo>
                    <a:pt x="1031100" y="1472851"/>
                  </a:lnTo>
                  <a:lnTo>
                    <a:pt x="1011621" y="1491158"/>
                  </a:lnTo>
                  <a:lnTo>
                    <a:pt x="1003135" y="1497559"/>
                  </a:lnTo>
                  <a:lnTo>
                    <a:pt x="997325" y="1496625"/>
                  </a:lnTo>
                  <a:lnTo>
                    <a:pt x="989590" y="1492796"/>
                  </a:lnTo>
                  <a:lnTo>
                    <a:pt x="980380" y="1492425"/>
                  </a:lnTo>
                  <a:lnTo>
                    <a:pt x="974179" y="1490605"/>
                  </a:lnTo>
                  <a:lnTo>
                    <a:pt x="970997" y="1491453"/>
                  </a:lnTo>
                  <a:lnTo>
                    <a:pt x="964330" y="1495958"/>
                  </a:lnTo>
                  <a:lnTo>
                    <a:pt x="957453" y="1496549"/>
                  </a:lnTo>
                  <a:lnTo>
                    <a:pt x="950309" y="1502959"/>
                  </a:lnTo>
                  <a:lnTo>
                    <a:pt x="944223" y="1510675"/>
                  </a:lnTo>
                  <a:lnTo>
                    <a:pt x="942565" y="1523095"/>
                  </a:lnTo>
                  <a:lnTo>
                    <a:pt x="938736" y="1524362"/>
                  </a:lnTo>
                  <a:lnTo>
                    <a:pt x="934555" y="1517971"/>
                  </a:lnTo>
                  <a:lnTo>
                    <a:pt x="932278" y="1516447"/>
                  </a:lnTo>
                  <a:lnTo>
                    <a:pt x="930087" y="1517828"/>
                  </a:lnTo>
                  <a:lnTo>
                    <a:pt x="925782" y="1518456"/>
                  </a:lnTo>
                  <a:lnTo>
                    <a:pt x="922211" y="1518980"/>
                  </a:lnTo>
                  <a:lnTo>
                    <a:pt x="918705" y="1521266"/>
                  </a:lnTo>
                  <a:lnTo>
                    <a:pt x="917257" y="1520990"/>
                  </a:lnTo>
                  <a:lnTo>
                    <a:pt x="906599" y="1518942"/>
                  </a:lnTo>
                  <a:lnTo>
                    <a:pt x="903618" y="1519142"/>
                  </a:lnTo>
                  <a:lnTo>
                    <a:pt x="899807" y="1518371"/>
                  </a:lnTo>
                  <a:lnTo>
                    <a:pt x="900684" y="1515180"/>
                  </a:lnTo>
                  <a:lnTo>
                    <a:pt x="902008" y="1512903"/>
                  </a:lnTo>
                  <a:lnTo>
                    <a:pt x="907999" y="1511170"/>
                  </a:lnTo>
                  <a:lnTo>
                    <a:pt x="911295" y="1508598"/>
                  </a:lnTo>
                  <a:lnTo>
                    <a:pt x="915028" y="1510036"/>
                  </a:lnTo>
                  <a:lnTo>
                    <a:pt x="917734" y="1506198"/>
                  </a:lnTo>
                  <a:lnTo>
                    <a:pt x="917381" y="1498816"/>
                  </a:lnTo>
                  <a:lnTo>
                    <a:pt x="913143" y="1491720"/>
                  </a:lnTo>
                  <a:lnTo>
                    <a:pt x="915143" y="1486214"/>
                  </a:lnTo>
                  <a:lnTo>
                    <a:pt x="916677" y="1479394"/>
                  </a:lnTo>
                  <a:lnTo>
                    <a:pt x="917696" y="1478632"/>
                  </a:lnTo>
                  <a:lnTo>
                    <a:pt x="918791" y="1476242"/>
                  </a:lnTo>
                  <a:lnTo>
                    <a:pt x="917429" y="1474241"/>
                  </a:lnTo>
                  <a:lnTo>
                    <a:pt x="914181" y="1473251"/>
                  </a:lnTo>
                  <a:lnTo>
                    <a:pt x="914162" y="1471565"/>
                  </a:lnTo>
                  <a:lnTo>
                    <a:pt x="916219" y="1470146"/>
                  </a:lnTo>
                  <a:lnTo>
                    <a:pt x="929630" y="1467317"/>
                  </a:lnTo>
                  <a:lnTo>
                    <a:pt x="932697" y="1465259"/>
                  </a:lnTo>
                  <a:lnTo>
                    <a:pt x="924544" y="1464440"/>
                  </a:lnTo>
                  <a:lnTo>
                    <a:pt x="914286" y="1464993"/>
                  </a:lnTo>
                  <a:lnTo>
                    <a:pt x="903884" y="1471194"/>
                  </a:lnTo>
                  <a:lnTo>
                    <a:pt x="884387" y="1484595"/>
                  </a:lnTo>
                  <a:lnTo>
                    <a:pt x="875309" y="1493634"/>
                  </a:lnTo>
                  <a:lnTo>
                    <a:pt x="877738" y="1493482"/>
                  </a:lnTo>
                  <a:lnTo>
                    <a:pt x="880815" y="1494787"/>
                  </a:lnTo>
                  <a:lnTo>
                    <a:pt x="883425" y="1501092"/>
                  </a:lnTo>
                  <a:lnTo>
                    <a:pt x="885425" y="1502702"/>
                  </a:lnTo>
                  <a:lnTo>
                    <a:pt x="884015" y="1506865"/>
                  </a:lnTo>
                  <a:lnTo>
                    <a:pt x="878805" y="1510103"/>
                  </a:lnTo>
                  <a:lnTo>
                    <a:pt x="876709" y="1512303"/>
                  </a:lnTo>
                  <a:lnTo>
                    <a:pt x="874719" y="1513170"/>
                  </a:lnTo>
                  <a:lnTo>
                    <a:pt x="873033" y="1512360"/>
                  </a:lnTo>
                  <a:lnTo>
                    <a:pt x="871014" y="1510665"/>
                  </a:lnTo>
                  <a:lnTo>
                    <a:pt x="872185" y="1507455"/>
                  </a:lnTo>
                  <a:lnTo>
                    <a:pt x="873728" y="1504483"/>
                  </a:lnTo>
                  <a:lnTo>
                    <a:pt x="869546" y="1499187"/>
                  </a:lnTo>
                  <a:lnTo>
                    <a:pt x="867594" y="1498511"/>
                  </a:lnTo>
                  <a:lnTo>
                    <a:pt x="865965" y="1498702"/>
                  </a:lnTo>
                  <a:lnTo>
                    <a:pt x="855859" y="1503255"/>
                  </a:lnTo>
                  <a:lnTo>
                    <a:pt x="848353" y="1508627"/>
                  </a:lnTo>
                  <a:lnTo>
                    <a:pt x="841467" y="1511456"/>
                  </a:lnTo>
                  <a:lnTo>
                    <a:pt x="835057" y="1512427"/>
                  </a:lnTo>
                  <a:lnTo>
                    <a:pt x="831323" y="1514761"/>
                  </a:lnTo>
                  <a:lnTo>
                    <a:pt x="823693" y="1521924"/>
                  </a:lnTo>
                  <a:lnTo>
                    <a:pt x="818864" y="1525019"/>
                  </a:lnTo>
                  <a:lnTo>
                    <a:pt x="810787" y="1532915"/>
                  </a:lnTo>
                  <a:lnTo>
                    <a:pt x="790041" y="1546784"/>
                  </a:lnTo>
                  <a:lnTo>
                    <a:pt x="784660" y="1547965"/>
                  </a:lnTo>
                  <a:lnTo>
                    <a:pt x="781631" y="1546841"/>
                  </a:lnTo>
                  <a:lnTo>
                    <a:pt x="779326" y="1544974"/>
                  </a:lnTo>
                  <a:lnTo>
                    <a:pt x="777754" y="1546517"/>
                  </a:lnTo>
                  <a:lnTo>
                    <a:pt x="779545" y="1549861"/>
                  </a:lnTo>
                  <a:lnTo>
                    <a:pt x="782621" y="1556614"/>
                  </a:lnTo>
                  <a:lnTo>
                    <a:pt x="781431" y="1560128"/>
                  </a:lnTo>
                  <a:lnTo>
                    <a:pt x="776640" y="1559157"/>
                  </a:lnTo>
                  <a:lnTo>
                    <a:pt x="766610" y="1562310"/>
                  </a:lnTo>
                  <a:lnTo>
                    <a:pt x="755809" y="1566948"/>
                  </a:lnTo>
                  <a:lnTo>
                    <a:pt x="756018" y="1571768"/>
                  </a:lnTo>
                  <a:lnTo>
                    <a:pt x="756704" y="1575997"/>
                  </a:lnTo>
                  <a:lnTo>
                    <a:pt x="754866" y="1582874"/>
                  </a:lnTo>
                  <a:lnTo>
                    <a:pt x="752960" y="1588427"/>
                  </a:lnTo>
                  <a:lnTo>
                    <a:pt x="751380" y="1604296"/>
                  </a:lnTo>
                  <a:lnTo>
                    <a:pt x="749960" y="1609020"/>
                  </a:lnTo>
                  <a:lnTo>
                    <a:pt x="745693" y="1612164"/>
                  </a:lnTo>
                  <a:lnTo>
                    <a:pt x="724157" y="1619260"/>
                  </a:lnTo>
                  <a:lnTo>
                    <a:pt x="720452" y="1619698"/>
                  </a:lnTo>
                  <a:lnTo>
                    <a:pt x="718852" y="1620974"/>
                  </a:lnTo>
                  <a:lnTo>
                    <a:pt x="717680" y="1619698"/>
                  </a:lnTo>
                  <a:lnTo>
                    <a:pt x="713651" y="1618078"/>
                  </a:lnTo>
                  <a:lnTo>
                    <a:pt x="707936" y="1618031"/>
                  </a:lnTo>
                  <a:lnTo>
                    <a:pt x="705317" y="1617383"/>
                  </a:lnTo>
                  <a:lnTo>
                    <a:pt x="702621" y="1614802"/>
                  </a:lnTo>
                  <a:lnTo>
                    <a:pt x="699068" y="1608115"/>
                  </a:lnTo>
                  <a:lnTo>
                    <a:pt x="693982" y="1594637"/>
                  </a:lnTo>
                  <a:lnTo>
                    <a:pt x="682666" y="1587798"/>
                  </a:lnTo>
                  <a:lnTo>
                    <a:pt x="677332" y="1583226"/>
                  </a:lnTo>
                  <a:lnTo>
                    <a:pt x="676332" y="1578893"/>
                  </a:lnTo>
                  <a:lnTo>
                    <a:pt x="677323" y="1574416"/>
                  </a:lnTo>
                  <a:lnTo>
                    <a:pt x="688943" y="1559605"/>
                  </a:lnTo>
                  <a:lnTo>
                    <a:pt x="693077" y="1554766"/>
                  </a:lnTo>
                  <a:lnTo>
                    <a:pt x="710327" y="1550480"/>
                  </a:lnTo>
                  <a:lnTo>
                    <a:pt x="717137" y="1550089"/>
                  </a:lnTo>
                  <a:lnTo>
                    <a:pt x="724119" y="1548308"/>
                  </a:lnTo>
                  <a:lnTo>
                    <a:pt x="723938" y="1539669"/>
                  </a:lnTo>
                  <a:lnTo>
                    <a:pt x="717156" y="1529067"/>
                  </a:lnTo>
                  <a:lnTo>
                    <a:pt x="709908" y="1516656"/>
                  </a:lnTo>
                  <a:lnTo>
                    <a:pt x="702783" y="1502997"/>
                  </a:lnTo>
                  <a:lnTo>
                    <a:pt x="692820" y="1498121"/>
                  </a:lnTo>
                  <a:lnTo>
                    <a:pt x="681028" y="1495806"/>
                  </a:lnTo>
                  <a:lnTo>
                    <a:pt x="656891" y="1498464"/>
                  </a:lnTo>
                  <a:lnTo>
                    <a:pt x="653491" y="1497949"/>
                  </a:lnTo>
                  <a:lnTo>
                    <a:pt x="638089" y="1488358"/>
                  </a:lnTo>
                  <a:lnTo>
                    <a:pt x="636518" y="1488215"/>
                  </a:lnTo>
                  <a:lnTo>
                    <a:pt x="634375" y="1488824"/>
                  </a:lnTo>
                  <a:lnTo>
                    <a:pt x="635041" y="1491586"/>
                  </a:lnTo>
                  <a:lnTo>
                    <a:pt x="636270" y="1493587"/>
                  </a:lnTo>
                  <a:lnTo>
                    <a:pt x="656720" y="1514065"/>
                  </a:lnTo>
                  <a:lnTo>
                    <a:pt x="657673" y="1519361"/>
                  </a:lnTo>
                  <a:lnTo>
                    <a:pt x="658263" y="1526505"/>
                  </a:lnTo>
                  <a:lnTo>
                    <a:pt x="657920" y="1529506"/>
                  </a:lnTo>
                  <a:lnTo>
                    <a:pt x="658396" y="1532468"/>
                  </a:lnTo>
                  <a:lnTo>
                    <a:pt x="658225" y="1537869"/>
                  </a:lnTo>
                  <a:lnTo>
                    <a:pt x="653177" y="1560871"/>
                  </a:lnTo>
                  <a:lnTo>
                    <a:pt x="648367" y="1577054"/>
                  </a:lnTo>
                  <a:lnTo>
                    <a:pt x="646747" y="1584674"/>
                  </a:lnTo>
                  <a:lnTo>
                    <a:pt x="646386" y="1589865"/>
                  </a:lnTo>
                  <a:lnTo>
                    <a:pt x="648338" y="1594409"/>
                  </a:lnTo>
                  <a:lnTo>
                    <a:pt x="654196" y="1595876"/>
                  </a:lnTo>
                  <a:lnTo>
                    <a:pt x="660006" y="1600524"/>
                  </a:lnTo>
                  <a:lnTo>
                    <a:pt x="663007" y="1607068"/>
                  </a:lnTo>
                  <a:lnTo>
                    <a:pt x="663683" y="1611602"/>
                  </a:lnTo>
                  <a:lnTo>
                    <a:pt x="663893" y="1621326"/>
                  </a:lnTo>
                  <a:lnTo>
                    <a:pt x="665273" y="1629632"/>
                  </a:lnTo>
                  <a:lnTo>
                    <a:pt x="660663" y="1642405"/>
                  </a:lnTo>
                  <a:lnTo>
                    <a:pt x="658101" y="1647387"/>
                  </a:lnTo>
                  <a:lnTo>
                    <a:pt x="654805" y="1658817"/>
                  </a:lnTo>
                  <a:lnTo>
                    <a:pt x="656091" y="1666904"/>
                  </a:lnTo>
                  <a:lnTo>
                    <a:pt x="655748" y="1670075"/>
                  </a:lnTo>
                  <a:lnTo>
                    <a:pt x="654996" y="1673752"/>
                  </a:lnTo>
                  <a:lnTo>
                    <a:pt x="652653" y="1671047"/>
                  </a:lnTo>
                  <a:lnTo>
                    <a:pt x="650710" y="1667828"/>
                  </a:lnTo>
                  <a:lnTo>
                    <a:pt x="648024" y="1664951"/>
                  </a:lnTo>
                  <a:lnTo>
                    <a:pt x="645166" y="1663894"/>
                  </a:lnTo>
                  <a:lnTo>
                    <a:pt x="642147" y="1664665"/>
                  </a:lnTo>
                  <a:lnTo>
                    <a:pt x="639956" y="1666208"/>
                  </a:lnTo>
                  <a:lnTo>
                    <a:pt x="640185" y="1662903"/>
                  </a:lnTo>
                  <a:lnTo>
                    <a:pt x="642938" y="1657769"/>
                  </a:lnTo>
                  <a:lnTo>
                    <a:pt x="641604" y="1655102"/>
                  </a:lnTo>
                  <a:lnTo>
                    <a:pt x="640204" y="1653102"/>
                  </a:lnTo>
                  <a:lnTo>
                    <a:pt x="631707" y="1646825"/>
                  </a:lnTo>
                  <a:lnTo>
                    <a:pt x="625640" y="1646463"/>
                  </a:lnTo>
                  <a:lnTo>
                    <a:pt x="620306" y="1647101"/>
                  </a:lnTo>
                  <a:lnTo>
                    <a:pt x="614848" y="1646358"/>
                  </a:lnTo>
                  <a:lnTo>
                    <a:pt x="610800" y="1642358"/>
                  </a:lnTo>
                  <a:lnTo>
                    <a:pt x="607143" y="1640196"/>
                  </a:lnTo>
                  <a:lnTo>
                    <a:pt x="604380" y="1639862"/>
                  </a:lnTo>
                  <a:lnTo>
                    <a:pt x="600990" y="1643453"/>
                  </a:lnTo>
                  <a:lnTo>
                    <a:pt x="592893" y="1657217"/>
                  </a:lnTo>
                  <a:lnTo>
                    <a:pt x="584739" y="1666199"/>
                  </a:lnTo>
                  <a:lnTo>
                    <a:pt x="574053" y="1672943"/>
                  </a:lnTo>
                  <a:lnTo>
                    <a:pt x="565985" y="1675124"/>
                  </a:lnTo>
                  <a:lnTo>
                    <a:pt x="563775" y="1676724"/>
                  </a:lnTo>
                  <a:lnTo>
                    <a:pt x="559003" y="1684544"/>
                  </a:lnTo>
                  <a:lnTo>
                    <a:pt x="554050" y="1690545"/>
                  </a:lnTo>
                  <a:lnTo>
                    <a:pt x="540382" y="1700508"/>
                  </a:lnTo>
                  <a:lnTo>
                    <a:pt x="539429" y="1704584"/>
                  </a:lnTo>
                  <a:lnTo>
                    <a:pt x="538572" y="1710166"/>
                  </a:lnTo>
                  <a:lnTo>
                    <a:pt x="539877" y="1716462"/>
                  </a:lnTo>
                  <a:lnTo>
                    <a:pt x="542506" y="1722539"/>
                  </a:lnTo>
                  <a:lnTo>
                    <a:pt x="549087" y="1734712"/>
                  </a:lnTo>
                  <a:lnTo>
                    <a:pt x="552793" y="1738836"/>
                  </a:lnTo>
                  <a:lnTo>
                    <a:pt x="555317" y="1745256"/>
                  </a:lnTo>
                  <a:lnTo>
                    <a:pt x="557174" y="1752638"/>
                  </a:lnTo>
                  <a:lnTo>
                    <a:pt x="556184" y="1754134"/>
                  </a:lnTo>
                  <a:lnTo>
                    <a:pt x="550726" y="1752314"/>
                  </a:lnTo>
                  <a:lnTo>
                    <a:pt x="546830" y="1753143"/>
                  </a:lnTo>
                  <a:lnTo>
                    <a:pt x="541239" y="1758163"/>
                  </a:lnTo>
                  <a:lnTo>
                    <a:pt x="540820" y="1760296"/>
                  </a:lnTo>
                  <a:lnTo>
                    <a:pt x="538819" y="1765240"/>
                  </a:lnTo>
                  <a:lnTo>
                    <a:pt x="533724" y="1765640"/>
                  </a:lnTo>
                  <a:lnTo>
                    <a:pt x="519989" y="1756705"/>
                  </a:lnTo>
                  <a:lnTo>
                    <a:pt x="508216" y="1752152"/>
                  </a:lnTo>
                  <a:lnTo>
                    <a:pt x="506292" y="1751867"/>
                  </a:lnTo>
                  <a:lnTo>
                    <a:pt x="503644" y="1749609"/>
                  </a:lnTo>
                  <a:lnTo>
                    <a:pt x="502844" y="1747733"/>
                  </a:lnTo>
                  <a:lnTo>
                    <a:pt x="497929" y="1748104"/>
                  </a:lnTo>
                  <a:lnTo>
                    <a:pt x="494929" y="1747895"/>
                  </a:lnTo>
                  <a:lnTo>
                    <a:pt x="492090" y="1746371"/>
                  </a:lnTo>
                  <a:lnTo>
                    <a:pt x="479222" y="1731874"/>
                  </a:lnTo>
                  <a:lnTo>
                    <a:pt x="468868" y="1726406"/>
                  </a:lnTo>
                  <a:lnTo>
                    <a:pt x="466449" y="1726301"/>
                  </a:lnTo>
                  <a:lnTo>
                    <a:pt x="461972" y="1727797"/>
                  </a:lnTo>
                  <a:lnTo>
                    <a:pt x="459381" y="1739532"/>
                  </a:lnTo>
                  <a:lnTo>
                    <a:pt x="455828" y="1742789"/>
                  </a:lnTo>
                  <a:lnTo>
                    <a:pt x="452666" y="1742589"/>
                  </a:lnTo>
                  <a:lnTo>
                    <a:pt x="452494" y="1748333"/>
                  </a:lnTo>
                  <a:lnTo>
                    <a:pt x="453847" y="1751867"/>
                  </a:lnTo>
                  <a:lnTo>
                    <a:pt x="455057" y="1754400"/>
                  </a:lnTo>
                  <a:lnTo>
                    <a:pt x="458943" y="1758477"/>
                  </a:lnTo>
                  <a:lnTo>
                    <a:pt x="466191" y="1770679"/>
                  </a:lnTo>
                  <a:lnTo>
                    <a:pt x="470021" y="1775670"/>
                  </a:lnTo>
                  <a:lnTo>
                    <a:pt x="472850" y="1777556"/>
                  </a:lnTo>
                  <a:lnTo>
                    <a:pt x="476593" y="1777822"/>
                  </a:lnTo>
                  <a:lnTo>
                    <a:pt x="484908" y="1776384"/>
                  </a:lnTo>
                  <a:lnTo>
                    <a:pt x="487661" y="1778270"/>
                  </a:lnTo>
                  <a:lnTo>
                    <a:pt x="490604" y="1781118"/>
                  </a:lnTo>
                  <a:lnTo>
                    <a:pt x="491233" y="1788071"/>
                  </a:lnTo>
                  <a:lnTo>
                    <a:pt x="493509" y="1795177"/>
                  </a:lnTo>
                  <a:lnTo>
                    <a:pt x="493738" y="1799158"/>
                  </a:lnTo>
                  <a:lnTo>
                    <a:pt x="490985" y="1803826"/>
                  </a:lnTo>
                  <a:lnTo>
                    <a:pt x="482098" y="1807207"/>
                  </a:lnTo>
                  <a:lnTo>
                    <a:pt x="476935" y="1812055"/>
                  </a:lnTo>
                  <a:lnTo>
                    <a:pt x="475078" y="1811855"/>
                  </a:lnTo>
                  <a:lnTo>
                    <a:pt x="464448" y="1806226"/>
                  </a:lnTo>
                  <a:lnTo>
                    <a:pt x="457466" y="1804064"/>
                  </a:lnTo>
                  <a:lnTo>
                    <a:pt x="448142" y="1800549"/>
                  </a:lnTo>
                  <a:lnTo>
                    <a:pt x="446456" y="1798625"/>
                  </a:lnTo>
                  <a:lnTo>
                    <a:pt x="442293" y="1789167"/>
                  </a:lnTo>
                  <a:lnTo>
                    <a:pt x="433092" y="1780175"/>
                  </a:lnTo>
                  <a:lnTo>
                    <a:pt x="428949" y="1777527"/>
                  </a:lnTo>
                  <a:lnTo>
                    <a:pt x="423196" y="1779470"/>
                  </a:lnTo>
                  <a:lnTo>
                    <a:pt x="419233" y="1778499"/>
                  </a:lnTo>
                  <a:lnTo>
                    <a:pt x="412585" y="1773698"/>
                  </a:lnTo>
                  <a:lnTo>
                    <a:pt x="408156" y="1766268"/>
                  </a:lnTo>
                  <a:lnTo>
                    <a:pt x="407851" y="1757134"/>
                  </a:lnTo>
                  <a:lnTo>
                    <a:pt x="409108" y="1755134"/>
                  </a:lnTo>
                  <a:lnTo>
                    <a:pt x="410356" y="1754057"/>
                  </a:lnTo>
                  <a:lnTo>
                    <a:pt x="407165" y="1751286"/>
                  </a:lnTo>
                  <a:lnTo>
                    <a:pt x="407012" y="1744218"/>
                  </a:lnTo>
                  <a:lnTo>
                    <a:pt x="406384" y="1739598"/>
                  </a:lnTo>
                  <a:lnTo>
                    <a:pt x="402841" y="1728064"/>
                  </a:lnTo>
                  <a:lnTo>
                    <a:pt x="399231" y="1721072"/>
                  </a:lnTo>
                  <a:lnTo>
                    <a:pt x="395773" y="1713529"/>
                  </a:lnTo>
                  <a:lnTo>
                    <a:pt x="399459" y="1709614"/>
                  </a:lnTo>
                  <a:lnTo>
                    <a:pt x="401374" y="1706185"/>
                  </a:lnTo>
                  <a:lnTo>
                    <a:pt x="404041" y="1696231"/>
                  </a:lnTo>
                  <a:lnTo>
                    <a:pt x="404555" y="1692840"/>
                  </a:lnTo>
                  <a:lnTo>
                    <a:pt x="405689" y="1689468"/>
                  </a:lnTo>
                  <a:lnTo>
                    <a:pt x="406117" y="1686335"/>
                  </a:lnTo>
                  <a:lnTo>
                    <a:pt x="405936" y="1683191"/>
                  </a:lnTo>
                  <a:lnTo>
                    <a:pt x="403403" y="1677476"/>
                  </a:lnTo>
                  <a:lnTo>
                    <a:pt x="395601" y="1665865"/>
                  </a:lnTo>
                  <a:lnTo>
                    <a:pt x="387925" y="1659465"/>
                  </a:lnTo>
                  <a:lnTo>
                    <a:pt x="373323" y="1653111"/>
                  </a:lnTo>
                  <a:lnTo>
                    <a:pt x="369294" y="1653473"/>
                  </a:lnTo>
                  <a:lnTo>
                    <a:pt x="367817" y="1652549"/>
                  </a:lnTo>
                  <a:lnTo>
                    <a:pt x="370932" y="1651397"/>
                  </a:lnTo>
                  <a:lnTo>
                    <a:pt x="374037" y="1648882"/>
                  </a:lnTo>
                  <a:lnTo>
                    <a:pt x="375714" y="1645006"/>
                  </a:lnTo>
                  <a:lnTo>
                    <a:pt x="372018" y="1643082"/>
                  </a:lnTo>
                  <a:lnTo>
                    <a:pt x="369018" y="1642215"/>
                  </a:lnTo>
                  <a:lnTo>
                    <a:pt x="363998" y="1639043"/>
                  </a:lnTo>
                  <a:lnTo>
                    <a:pt x="363074" y="1636214"/>
                  </a:lnTo>
                  <a:lnTo>
                    <a:pt x="364179" y="1634204"/>
                  </a:lnTo>
                  <a:lnTo>
                    <a:pt x="363007" y="1629080"/>
                  </a:lnTo>
                  <a:lnTo>
                    <a:pt x="356273" y="1627451"/>
                  </a:lnTo>
                  <a:lnTo>
                    <a:pt x="354501" y="1626280"/>
                  </a:lnTo>
                  <a:lnTo>
                    <a:pt x="354359" y="1624556"/>
                  </a:lnTo>
                  <a:lnTo>
                    <a:pt x="349796" y="1618955"/>
                  </a:lnTo>
                  <a:lnTo>
                    <a:pt x="343843" y="1613049"/>
                  </a:lnTo>
                  <a:lnTo>
                    <a:pt x="344834" y="1607077"/>
                  </a:lnTo>
                  <a:lnTo>
                    <a:pt x="340547" y="1602696"/>
                  </a:lnTo>
                  <a:lnTo>
                    <a:pt x="336832" y="1599590"/>
                  </a:lnTo>
                  <a:lnTo>
                    <a:pt x="330994" y="1598448"/>
                  </a:lnTo>
                  <a:lnTo>
                    <a:pt x="328650" y="1596276"/>
                  </a:lnTo>
                  <a:lnTo>
                    <a:pt x="342138" y="1596876"/>
                  </a:lnTo>
                  <a:lnTo>
                    <a:pt x="356321" y="1601400"/>
                  </a:lnTo>
                  <a:lnTo>
                    <a:pt x="355120" y="1603162"/>
                  </a:lnTo>
                  <a:lnTo>
                    <a:pt x="354111" y="1605867"/>
                  </a:lnTo>
                  <a:lnTo>
                    <a:pt x="358244" y="1613602"/>
                  </a:lnTo>
                  <a:lnTo>
                    <a:pt x="362207" y="1617974"/>
                  </a:lnTo>
                  <a:lnTo>
                    <a:pt x="371075" y="1623355"/>
                  </a:lnTo>
                  <a:lnTo>
                    <a:pt x="372170" y="1623365"/>
                  </a:lnTo>
                  <a:lnTo>
                    <a:pt x="374104" y="1621993"/>
                  </a:lnTo>
                  <a:lnTo>
                    <a:pt x="378495" y="1624270"/>
                  </a:lnTo>
                  <a:lnTo>
                    <a:pt x="382076" y="1627251"/>
                  </a:lnTo>
                  <a:lnTo>
                    <a:pt x="388820" y="1627489"/>
                  </a:lnTo>
                  <a:lnTo>
                    <a:pt x="396983" y="1631004"/>
                  </a:lnTo>
                  <a:lnTo>
                    <a:pt x="396430" y="1632442"/>
                  </a:lnTo>
                  <a:lnTo>
                    <a:pt x="395497" y="1633557"/>
                  </a:lnTo>
                  <a:lnTo>
                    <a:pt x="397811" y="1637776"/>
                  </a:lnTo>
                  <a:lnTo>
                    <a:pt x="401221" y="1637157"/>
                  </a:lnTo>
                  <a:lnTo>
                    <a:pt x="406955" y="1633690"/>
                  </a:lnTo>
                  <a:lnTo>
                    <a:pt x="421377" y="1645920"/>
                  </a:lnTo>
                  <a:lnTo>
                    <a:pt x="425367" y="1648111"/>
                  </a:lnTo>
                  <a:lnTo>
                    <a:pt x="448360" y="1654331"/>
                  </a:lnTo>
                  <a:lnTo>
                    <a:pt x="458952" y="1654912"/>
                  </a:lnTo>
                  <a:lnTo>
                    <a:pt x="464677" y="1656302"/>
                  </a:lnTo>
                  <a:lnTo>
                    <a:pt x="472992" y="1659455"/>
                  </a:lnTo>
                  <a:lnTo>
                    <a:pt x="481908" y="1665770"/>
                  </a:lnTo>
                  <a:lnTo>
                    <a:pt x="489195" y="1668009"/>
                  </a:lnTo>
                  <a:lnTo>
                    <a:pt x="502482" y="1670056"/>
                  </a:lnTo>
                  <a:lnTo>
                    <a:pt x="509330" y="1669752"/>
                  </a:lnTo>
                  <a:lnTo>
                    <a:pt x="526313" y="1665599"/>
                  </a:lnTo>
                  <a:lnTo>
                    <a:pt x="548078" y="1654483"/>
                  </a:lnTo>
                  <a:lnTo>
                    <a:pt x="559260" y="1644710"/>
                  </a:lnTo>
                  <a:lnTo>
                    <a:pt x="577101" y="1619155"/>
                  </a:lnTo>
                  <a:lnTo>
                    <a:pt x="579415" y="1613164"/>
                  </a:lnTo>
                  <a:lnTo>
                    <a:pt x="581520" y="1599000"/>
                  </a:lnTo>
                  <a:lnTo>
                    <a:pt x="581644" y="1592932"/>
                  </a:lnTo>
                  <a:lnTo>
                    <a:pt x="579053" y="1592323"/>
                  </a:lnTo>
                  <a:lnTo>
                    <a:pt x="575633" y="1588970"/>
                  </a:lnTo>
                  <a:lnTo>
                    <a:pt x="575633" y="1580721"/>
                  </a:lnTo>
                  <a:lnTo>
                    <a:pt x="573681" y="1576673"/>
                  </a:lnTo>
                  <a:lnTo>
                    <a:pt x="571157" y="1557823"/>
                  </a:lnTo>
                  <a:lnTo>
                    <a:pt x="565804" y="1555747"/>
                  </a:lnTo>
                  <a:lnTo>
                    <a:pt x="562870" y="1553556"/>
                  </a:lnTo>
                  <a:lnTo>
                    <a:pt x="559375" y="1552451"/>
                  </a:lnTo>
                  <a:lnTo>
                    <a:pt x="555498" y="1549470"/>
                  </a:lnTo>
                  <a:lnTo>
                    <a:pt x="550850" y="1541669"/>
                  </a:lnTo>
                  <a:lnTo>
                    <a:pt x="546287" y="1536430"/>
                  </a:lnTo>
                  <a:lnTo>
                    <a:pt x="542534" y="1529344"/>
                  </a:lnTo>
                  <a:lnTo>
                    <a:pt x="540229" y="1526734"/>
                  </a:lnTo>
                  <a:lnTo>
                    <a:pt x="538543" y="1525924"/>
                  </a:lnTo>
                  <a:lnTo>
                    <a:pt x="539705" y="1529506"/>
                  </a:lnTo>
                  <a:lnTo>
                    <a:pt x="540601" y="1533344"/>
                  </a:lnTo>
                  <a:lnTo>
                    <a:pt x="533800" y="1532401"/>
                  </a:lnTo>
                  <a:lnTo>
                    <a:pt x="514083" y="1514189"/>
                  </a:lnTo>
                  <a:lnTo>
                    <a:pt x="510711" y="1512761"/>
                  </a:lnTo>
                  <a:lnTo>
                    <a:pt x="509406" y="1514408"/>
                  </a:lnTo>
                  <a:lnTo>
                    <a:pt x="503348" y="1511970"/>
                  </a:lnTo>
                  <a:lnTo>
                    <a:pt x="501405" y="1507655"/>
                  </a:lnTo>
                  <a:lnTo>
                    <a:pt x="484641" y="1487424"/>
                  </a:lnTo>
                  <a:lnTo>
                    <a:pt x="454904" y="1464383"/>
                  </a:lnTo>
                  <a:lnTo>
                    <a:pt x="434578" y="1450296"/>
                  </a:lnTo>
                  <a:lnTo>
                    <a:pt x="419395" y="1443990"/>
                  </a:lnTo>
                  <a:lnTo>
                    <a:pt x="417881" y="1444733"/>
                  </a:lnTo>
                  <a:lnTo>
                    <a:pt x="416347" y="1447352"/>
                  </a:lnTo>
                  <a:lnTo>
                    <a:pt x="411909" y="1448076"/>
                  </a:lnTo>
                  <a:lnTo>
                    <a:pt x="408013" y="1447562"/>
                  </a:lnTo>
                  <a:lnTo>
                    <a:pt x="394345" y="1441914"/>
                  </a:lnTo>
                  <a:lnTo>
                    <a:pt x="391039" y="1441142"/>
                  </a:lnTo>
                  <a:lnTo>
                    <a:pt x="376475" y="1441361"/>
                  </a:lnTo>
                  <a:lnTo>
                    <a:pt x="374942" y="1442952"/>
                  </a:lnTo>
                  <a:lnTo>
                    <a:pt x="369827" y="1454906"/>
                  </a:lnTo>
                  <a:lnTo>
                    <a:pt x="367093" y="1457316"/>
                  </a:lnTo>
                  <a:lnTo>
                    <a:pt x="361950" y="1459516"/>
                  </a:lnTo>
                  <a:lnTo>
                    <a:pt x="363426" y="1455915"/>
                  </a:lnTo>
                  <a:lnTo>
                    <a:pt x="366941" y="1453296"/>
                  </a:lnTo>
                  <a:lnTo>
                    <a:pt x="369218" y="1444600"/>
                  </a:lnTo>
                  <a:lnTo>
                    <a:pt x="369351" y="1440990"/>
                  </a:lnTo>
                  <a:lnTo>
                    <a:pt x="370580" y="1436227"/>
                  </a:lnTo>
                  <a:lnTo>
                    <a:pt x="370332" y="1432436"/>
                  </a:lnTo>
                  <a:lnTo>
                    <a:pt x="368475" y="1431208"/>
                  </a:lnTo>
                  <a:lnTo>
                    <a:pt x="365027" y="1432465"/>
                  </a:lnTo>
                  <a:lnTo>
                    <a:pt x="357625" y="1437046"/>
                  </a:lnTo>
                  <a:lnTo>
                    <a:pt x="356635" y="1435837"/>
                  </a:lnTo>
                  <a:lnTo>
                    <a:pt x="358759" y="1431103"/>
                  </a:lnTo>
                  <a:lnTo>
                    <a:pt x="358187" y="1429236"/>
                  </a:lnTo>
                  <a:lnTo>
                    <a:pt x="355082" y="1429941"/>
                  </a:lnTo>
                  <a:lnTo>
                    <a:pt x="348482" y="1427760"/>
                  </a:lnTo>
                  <a:lnTo>
                    <a:pt x="341557" y="1428550"/>
                  </a:lnTo>
                  <a:lnTo>
                    <a:pt x="340300" y="1422816"/>
                  </a:lnTo>
                  <a:lnTo>
                    <a:pt x="335775" y="1419577"/>
                  </a:lnTo>
                  <a:lnTo>
                    <a:pt x="333908" y="1416825"/>
                  </a:lnTo>
                  <a:lnTo>
                    <a:pt x="336185" y="1413634"/>
                  </a:lnTo>
                  <a:lnTo>
                    <a:pt x="351624" y="1418882"/>
                  </a:lnTo>
                  <a:lnTo>
                    <a:pt x="355921" y="1419187"/>
                  </a:lnTo>
                  <a:lnTo>
                    <a:pt x="358044" y="1417311"/>
                  </a:lnTo>
                  <a:lnTo>
                    <a:pt x="358530" y="1413910"/>
                  </a:lnTo>
                  <a:lnTo>
                    <a:pt x="358397" y="1409938"/>
                  </a:lnTo>
                  <a:lnTo>
                    <a:pt x="356625" y="1407643"/>
                  </a:lnTo>
                  <a:lnTo>
                    <a:pt x="346567" y="1403423"/>
                  </a:lnTo>
                  <a:lnTo>
                    <a:pt x="341919" y="1398603"/>
                  </a:lnTo>
                  <a:lnTo>
                    <a:pt x="331041" y="1391993"/>
                  </a:lnTo>
                  <a:lnTo>
                    <a:pt x="330632" y="1395089"/>
                  </a:lnTo>
                  <a:lnTo>
                    <a:pt x="332270" y="1401194"/>
                  </a:lnTo>
                  <a:lnTo>
                    <a:pt x="331403" y="1403166"/>
                  </a:lnTo>
                  <a:lnTo>
                    <a:pt x="328231" y="1401451"/>
                  </a:lnTo>
                  <a:lnTo>
                    <a:pt x="325802" y="1402709"/>
                  </a:lnTo>
                  <a:lnTo>
                    <a:pt x="322526" y="1410033"/>
                  </a:lnTo>
                  <a:lnTo>
                    <a:pt x="319344" y="1411881"/>
                  </a:lnTo>
                  <a:lnTo>
                    <a:pt x="316830" y="1412453"/>
                  </a:lnTo>
                  <a:lnTo>
                    <a:pt x="306048" y="1406309"/>
                  </a:lnTo>
                  <a:lnTo>
                    <a:pt x="301237" y="1405214"/>
                  </a:lnTo>
                  <a:lnTo>
                    <a:pt x="302695" y="1415358"/>
                  </a:lnTo>
                  <a:lnTo>
                    <a:pt x="302647" y="1418882"/>
                  </a:lnTo>
                  <a:lnTo>
                    <a:pt x="301961" y="1422292"/>
                  </a:lnTo>
                  <a:lnTo>
                    <a:pt x="301000" y="1424035"/>
                  </a:lnTo>
                  <a:lnTo>
                    <a:pt x="299085" y="1424797"/>
                  </a:lnTo>
                  <a:lnTo>
                    <a:pt x="294446" y="1424492"/>
                  </a:lnTo>
                  <a:lnTo>
                    <a:pt x="288150" y="1420501"/>
                  </a:lnTo>
                  <a:lnTo>
                    <a:pt x="284083" y="1416739"/>
                  </a:lnTo>
                  <a:lnTo>
                    <a:pt x="282816" y="1416577"/>
                  </a:lnTo>
                  <a:lnTo>
                    <a:pt x="282264" y="1417034"/>
                  </a:lnTo>
                  <a:lnTo>
                    <a:pt x="283254" y="1420806"/>
                  </a:lnTo>
                  <a:lnTo>
                    <a:pt x="282987" y="1423702"/>
                  </a:lnTo>
                  <a:lnTo>
                    <a:pt x="282378" y="1426845"/>
                  </a:lnTo>
                  <a:lnTo>
                    <a:pt x="281521" y="1429693"/>
                  </a:lnTo>
                  <a:lnTo>
                    <a:pt x="280330" y="1432074"/>
                  </a:lnTo>
                  <a:lnTo>
                    <a:pt x="277835" y="1435141"/>
                  </a:lnTo>
                  <a:lnTo>
                    <a:pt x="273520" y="1437561"/>
                  </a:lnTo>
                  <a:lnTo>
                    <a:pt x="261642" y="1442276"/>
                  </a:lnTo>
                  <a:lnTo>
                    <a:pt x="260699" y="1444352"/>
                  </a:lnTo>
                  <a:lnTo>
                    <a:pt x="256870" y="1457401"/>
                  </a:lnTo>
                  <a:lnTo>
                    <a:pt x="255832" y="1459306"/>
                  </a:lnTo>
                  <a:lnTo>
                    <a:pt x="254432" y="1460916"/>
                  </a:lnTo>
                  <a:lnTo>
                    <a:pt x="250345" y="1463002"/>
                  </a:lnTo>
                  <a:lnTo>
                    <a:pt x="248555" y="1463926"/>
                  </a:lnTo>
                  <a:lnTo>
                    <a:pt x="243030" y="1467545"/>
                  </a:lnTo>
                  <a:lnTo>
                    <a:pt x="239659" y="1469984"/>
                  </a:lnTo>
                  <a:lnTo>
                    <a:pt x="235601" y="1471774"/>
                  </a:lnTo>
                  <a:lnTo>
                    <a:pt x="236648" y="1474146"/>
                  </a:lnTo>
                  <a:lnTo>
                    <a:pt x="243392" y="1474642"/>
                  </a:lnTo>
                  <a:lnTo>
                    <a:pt x="244430" y="1475318"/>
                  </a:lnTo>
                  <a:lnTo>
                    <a:pt x="245183" y="1476527"/>
                  </a:lnTo>
                  <a:lnTo>
                    <a:pt x="245307" y="1478471"/>
                  </a:lnTo>
                  <a:lnTo>
                    <a:pt x="244630" y="1481604"/>
                  </a:lnTo>
                  <a:lnTo>
                    <a:pt x="237334" y="1498759"/>
                  </a:lnTo>
                  <a:lnTo>
                    <a:pt x="237106" y="1502350"/>
                  </a:lnTo>
                  <a:lnTo>
                    <a:pt x="239487" y="1512294"/>
                  </a:lnTo>
                  <a:lnTo>
                    <a:pt x="242830" y="1523952"/>
                  </a:lnTo>
                  <a:lnTo>
                    <a:pt x="252936" y="1529106"/>
                  </a:lnTo>
                  <a:lnTo>
                    <a:pt x="260442" y="1533115"/>
                  </a:lnTo>
                  <a:lnTo>
                    <a:pt x="265262" y="1542583"/>
                  </a:lnTo>
                  <a:lnTo>
                    <a:pt x="273215" y="1554975"/>
                  </a:lnTo>
                  <a:lnTo>
                    <a:pt x="277425" y="1559585"/>
                  </a:lnTo>
                  <a:lnTo>
                    <a:pt x="277663" y="1561014"/>
                  </a:lnTo>
                  <a:lnTo>
                    <a:pt x="276415" y="1569482"/>
                  </a:lnTo>
                  <a:lnTo>
                    <a:pt x="271320" y="1577921"/>
                  </a:lnTo>
                  <a:lnTo>
                    <a:pt x="266557" y="1585008"/>
                  </a:lnTo>
                  <a:lnTo>
                    <a:pt x="261623" y="1593504"/>
                  </a:lnTo>
                  <a:lnTo>
                    <a:pt x="257766" y="1600714"/>
                  </a:lnTo>
                  <a:lnTo>
                    <a:pt x="253584" y="1609315"/>
                  </a:lnTo>
                  <a:lnTo>
                    <a:pt x="253098" y="1612097"/>
                  </a:lnTo>
                  <a:lnTo>
                    <a:pt x="253022" y="1614716"/>
                  </a:lnTo>
                  <a:lnTo>
                    <a:pt x="253746" y="1617602"/>
                  </a:lnTo>
                  <a:lnTo>
                    <a:pt x="259099" y="1628013"/>
                  </a:lnTo>
                  <a:lnTo>
                    <a:pt x="261185" y="1633299"/>
                  </a:lnTo>
                  <a:lnTo>
                    <a:pt x="263671" y="1638995"/>
                  </a:lnTo>
                  <a:lnTo>
                    <a:pt x="265814" y="1645187"/>
                  </a:lnTo>
                  <a:lnTo>
                    <a:pt x="267052" y="1650721"/>
                  </a:lnTo>
                  <a:lnTo>
                    <a:pt x="269195" y="1656083"/>
                  </a:lnTo>
                  <a:lnTo>
                    <a:pt x="270529" y="1658817"/>
                  </a:lnTo>
                  <a:lnTo>
                    <a:pt x="272739" y="1662646"/>
                  </a:lnTo>
                  <a:lnTo>
                    <a:pt x="275406" y="1668323"/>
                  </a:lnTo>
                  <a:lnTo>
                    <a:pt x="276291" y="1672809"/>
                  </a:lnTo>
                  <a:lnTo>
                    <a:pt x="280321" y="1688278"/>
                  </a:lnTo>
                  <a:lnTo>
                    <a:pt x="280730" y="1692193"/>
                  </a:lnTo>
                  <a:lnTo>
                    <a:pt x="280530" y="1695088"/>
                  </a:lnTo>
                  <a:lnTo>
                    <a:pt x="278759" y="1695793"/>
                  </a:lnTo>
                  <a:lnTo>
                    <a:pt x="274844" y="1696250"/>
                  </a:lnTo>
                  <a:lnTo>
                    <a:pt x="270596" y="1698146"/>
                  </a:lnTo>
                  <a:lnTo>
                    <a:pt x="270386" y="1698784"/>
                  </a:lnTo>
                  <a:lnTo>
                    <a:pt x="273158" y="1702384"/>
                  </a:lnTo>
                  <a:lnTo>
                    <a:pt x="270710" y="1708528"/>
                  </a:lnTo>
                  <a:lnTo>
                    <a:pt x="270357" y="1717281"/>
                  </a:lnTo>
                  <a:lnTo>
                    <a:pt x="267748" y="1721853"/>
                  </a:lnTo>
                  <a:lnTo>
                    <a:pt x="267500" y="1722911"/>
                  </a:lnTo>
                  <a:lnTo>
                    <a:pt x="267614" y="1723796"/>
                  </a:lnTo>
                  <a:lnTo>
                    <a:pt x="268081" y="1724492"/>
                  </a:lnTo>
                  <a:lnTo>
                    <a:pt x="272910" y="1725711"/>
                  </a:lnTo>
                  <a:lnTo>
                    <a:pt x="273329" y="1726949"/>
                  </a:lnTo>
                  <a:lnTo>
                    <a:pt x="273348" y="1729511"/>
                  </a:lnTo>
                  <a:lnTo>
                    <a:pt x="272919" y="1731874"/>
                  </a:lnTo>
                  <a:lnTo>
                    <a:pt x="270491" y="1733626"/>
                  </a:lnTo>
                  <a:lnTo>
                    <a:pt x="267891" y="1736208"/>
                  </a:lnTo>
                  <a:lnTo>
                    <a:pt x="267309" y="1738589"/>
                  </a:lnTo>
                  <a:lnTo>
                    <a:pt x="267395" y="1740703"/>
                  </a:lnTo>
                  <a:lnTo>
                    <a:pt x="268281" y="1744275"/>
                  </a:lnTo>
                  <a:lnTo>
                    <a:pt x="270005" y="1748428"/>
                  </a:lnTo>
                  <a:lnTo>
                    <a:pt x="272186" y="1751028"/>
                  </a:lnTo>
                  <a:lnTo>
                    <a:pt x="279930" y="1753495"/>
                  </a:lnTo>
                  <a:lnTo>
                    <a:pt x="280930" y="1755524"/>
                  </a:lnTo>
                  <a:lnTo>
                    <a:pt x="281349" y="1758305"/>
                  </a:lnTo>
                  <a:lnTo>
                    <a:pt x="281188" y="1761020"/>
                  </a:lnTo>
                  <a:lnTo>
                    <a:pt x="277587" y="1766430"/>
                  </a:lnTo>
                  <a:lnTo>
                    <a:pt x="277616" y="1768507"/>
                  </a:lnTo>
                  <a:lnTo>
                    <a:pt x="279092" y="1773517"/>
                  </a:lnTo>
                  <a:lnTo>
                    <a:pt x="280864" y="1778289"/>
                  </a:lnTo>
                  <a:lnTo>
                    <a:pt x="288417" y="1783451"/>
                  </a:lnTo>
                  <a:lnTo>
                    <a:pt x="291017" y="1786271"/>
                  </a:lnTo>
                  <a:lnTo>
                    <a:pt x="291703" y="1788509"/>
                  </a:lnTo>
                  <a:lnTo>
                    <a:pt x="292084" y="1792119"/>
                  </a:lnTo>
                  <a:lnTo>
                    <a:pt x="292036" y="1796025"/>
                  </a:lnTo>
                  <a:lnTo>
                    <a:pt x="291446" y="1799482"/>
                  </a:lnTo>
                  <a:lnTo>
                    <a:pt x="289074" y="1803930"/>
                  </a:lnTo>
                  <a:lnTo>
                    <a:pt x="283597" y="1812674"/>
                  </a:lnTo>
                  <a:lnTo>
                    <a:pt x="278082" y="1816056"/>
                  </a:lnTo>
                  <a:lnTo>
                    <a:pt x="277749" y="1816789"/>
                  </a:lnTo>
                  <a:lnTo>
                    <a:pt x="279454" y="1819570"/>
                  </a:lnTo>
                  <a:lnTo>
                    <a:pt x="289160" y="1830677"/>
                  </a:lnTo>
                  <a:lnTo>
                    <a:pt x="295494" y="1835849"/>
                  </a:lnTo>
                  <a:lnTo>
                    <a:pt x="304029" y="1842802"/>
                  </a:lnTo>
                  <a:lnTo>
                    <a:pt x="309534" y="1848279"/>
                  </a:lnTo>
                  <a:lnTo>
                    <a:pt x="311315" y="1852203"/>
                  </a:lnTo>
                  <a:lnTo>
                    <a:pt x="313696" y="1856565"/>
                  </a:lnTo>
                  <a:lnTo>
                    <a:pt x="316373" y="1860118"/>
                  </a:lnTo>
                  <a:lnTo>
                    <a:pt x="318306" y="1863195"/>
                  </a:lnTo>
                  <a:lnTo>
                    <a:pt x="319040" y="1865176"/>
                  </a:lnTo>
                  <a:lnTo>
                    <a:pt x="318973" y="1867300"/>
                  </a:lnTo>
                  <a:lnTo>
                    <a:pt x="316392" y="1873691"/>
                  </a:lnTo>
                  <a:lnTo>
                    <a:pt x="314925" y="1878616"/>
                  </a:lnTo>
                  <a:lnTo>
                    <a:pt x="312344" y="1885807"/>
                  </a:lnTo>
                  <a:lnTo>
                    <a:pt x="309696" y="1890798"/>
                  </a:lnTo>
                  <a:lnTo>
                    <a:pt x="302990" y="1899885"/>
                  </a:lnTo>
                  <a:lnTo>
                    <a:pt x="293094" y="1911125"/>
                  </a:lnTo>
                  <a:lnTo>
                    <a:pt x="290798" y="1914506"/>
                  </a:lnTo>
                  <a:lnTo>
                    <a:pt x="286169" y="1920383"/>
                  </a:lnTo>
                  <a:lnTo>
                    <a:pt x="278235" y="1932127"/>
                  </a:lnTo>
                  <a:lnTo>
                    <a:pt x="276187" y="1934709"/>
                  </a:lnTo>
                  <a:lnTo>
                    <a:pt x="269691" y="1944005"/>
                  </a:lnTo>
                  <a:lnTo>
                    <a:pt x="266729" y="1946958"/>
                  </a:lnTo>
                  <a:lnTo>
                    <a:pt x="264395" y="1949710"/>
                  </a:lnTo>
                  <a:lnTo>
                    <a:pt x="257966" y="1958426"/>
                  </a:lnTo>
                  <a:lnTo>
                    <a:pt x="251050" y="1965008"/>
                  </a:lnTo>
                  <a:lnTo>
                    <a:pt x="244268" y="1971104"/>
                  </a:lnTo>
                  <a:lnTo>
                    <a:pt x="242230" y="1974180"/>
                  </a:lnTo>
                  <a:lnTo>
                    <a:pt x="239696" y="1976533"/>
                  </a:lnTo>
                  <a:lnTo>
                    <a:pt x="236677" y="1978762"/>
                  </a:lnTo>
                  <a:lnTo>
                    <a:pt x="235410" y="1980009"/>
                  </a:lnTo>
                  <a:lnTo>
                    <a:pt x="228581" y="1988287"/>
                  </a:lnTo>
                  <a:lnTo>
                    <a:pt x="219103" y="1999698"/>
                  </a:lnTo>
                  <a:lnTo>
                    <a:pt x="229305" y="1997802"/>
                  </a:lnTo>
                  <a:lnTo>
                    <a:pt x="238220" y="1992020"/>
                  </a:lnTo>
                  <a:lnTo>
                    <a:pt x="239963" y="1993373"/>
                  </a:lnTo>
                  <a:lnTo>
                    <a:pt x="241906" y="1995630"/>
                  </a:lnTo>
                  <a:lnTo>
                    <a:pt x="241630" y="1999326"/>
                  </a:lnTo>
                  <a:lnTo>
                    <a:pt x="241154" y="2002107"/>
                  </a:lnTo>
                  <a:lnTo>
                    <a:pt x="237658" y="1999479"/>
                  </a:lnTo>
                  <a:lnTo>
                    <a:pt x="238477" y="2002584"/>
                  </a:lnTo>
                  <a:lnTo>
                    <a:pt x="241706" y="2008403"/>
                  </a:lnTo>
                  <a:lnTo>
                    <a:pt x="246240" y="2010766"/>
                  </a:lnTo>
                  <a:lnTo>
                    <a:pt x="253098" y="2018310"/>
                  </a:lnTo>
                  <a:lnTo>
                    <a:pt x="261156" y="2019138"/>
                  </a:lnTo>
                  <a:lnTo>
                    <a:pt x="266472" y="2017748"/>
                  </a:lnTo>
                  <a:lnTo>
                    <a:pt x="270529" y="2018100"/>
                  </a:lnTo>
                  <a:lnTo>
                    <a:pt x="274568" y="2022091"/>
                  </a:lnTo>
                  <a:lnTo>
                    <a:pt x="277358" y="2027149"/>
                  </a:lnTo>
                  <a:lnTo>
                    <a:pt x="279578" y="2028415"/>
                  </a:lnTo>
                  <a:lnTo>
                    <a:pt x="282587" y="2030835"/>
                  </a:lnTo>
                  <a:lnTo>
                    <a:pt x="282168" y="2033645"/>
                  </a:lnTo>
                  <a:lnTo>
                    <a:pt x="281254" y="2035273"/>
                  </a:lnTo>
                  <a:lnTo>
                    <a:pt x="269148" y="2030911"/>
                  </a:lnTo>
                  <a:lnTo>
                    <a:pt x="255184" y="2028558"/>
                  </a:lnTo>
                  <a:lnTo>
                    <a:pt x="253365" y="2030625"/>
                  </a:lnTo>
                  <a:lnTo>
                    <a:pt x="251603" y="2033797"/>
                  </a:lnTo>
                  <a:lnTo>
                    <a:pt x="250755" y="2036283"/>
                  </a:lnTo>
                  <a:lnTo>
                    <a:pt x="249841" y="2037674"/>
                  </a:lnTo>
                  <a:lnTo>
                    <a:pt x="247688" y="2038569"/>
                  </a:lnTo>
                  <a:lnTo>
                    <a:pt x="244497" y="2038845"/>
                  </a:lnTo>
                  <a:lnTo>
                    <a:pt x="240659" y="2038245"/>
                  </a:lnTo>
                  <a:lnTo>
                    <a:pt x="238363" y="2036578"/>
                  </a:lnTo>
                  <a:lnTo>
                    <a:pt x="236648" y="2038455"/>
                  </a:lnTo>
                  <a:lnTo>
                    <a:pt x="235839" y="2042703"/>
                  </a:lnTo>
                  <a:lnTo>
                    <a:pt x="233458" y="2044903"/>
                  </a:lnTo>
                  <a:lnTo>
                    <a:pt x="230191" y="2043198"/>
                  </a:lnTo>
                  <a:lnTo>
                    <a:pt x="228019" y="2039922"/>
                  </a:lnTo>
                  <a:lnTo>
                    <a:pt x="226066" y="2040188"/>
                  </a:lnTo>
                  <a:lnTo>
                    <a:pt x="224885" y="2043198"/>
                  </a:lnTo>
                  <a:lnTo>
                    <a:pt x="225752" y="2047304"/>
                  </a:lnTo>
                  <a:lnTo>
                    <a:pt x="226228" y="2052219"/>
                  </a:lnTo>
                  <a:lnTo>
                    <a:pt x="224847" y="2055886"/>
                  </a:lnTo>
                  <a:lnTo>
                    <a:pt x="226266" y="2057514"/>
                  </a:lnTo>
                  <a:lnTo>
                    <a:pt x="228057" y="2060143"/>
                  </a:lnTo>
                  <a:lnTo>
                    <a:pt x="228542" y="2061648"/>
                  </a:lnTo>
                  <a:lnTo>
                    <a:pt x="227933" y="2062534"/>
                  </a:lnTo>
                  <a:lnTo>
                    <a:pt x="226143" y="2063287"/>
                  </a:lnTo>
                  <a:lnTo>
                    <a:pt x="225733" y="2064096"/>
                  </a:lnTo>
                  <a:lnTo>
                    <a:pt x="224942" y="2065458"/>
                  </a:lnTo>
                  <a:lnTo>
                    <a:pt x="222847" y="2065706"/>
                  </a:lnTo>
                  <a:lnTo>
                    <a:pt x="221770" y="2066716"/>
                  </a:lnTo>
                  <a:lnTo>
                    <a:pt x="220485" y="2071145"/>
                  </a:lnTo>
                  <a:lnTo>
                    <a:pt x="218027" y="2078460"/>
                  </a:lnTo>
                  <a:lnTo>
                    <a:pt x="214398" y="2084003"/>
                  </a:lnTo>
                  <a:lnTo>
                    <a:pt x="211493" y="2087032"/>
                  </a:lnTo>
                  <a:lnTo>
                    <a:pt x="210198" y="2089356"/>
                  </a:lnTo>
                  <a:lnTo>
                    <a:pt x="209388" y="2092138"/>
                  </a:lnTo>
                  <a:lnTo>
                    <a:pt x="209198" y="2094929"/>
                  </a:lnTo>
                  <a:lnTo>
                    <a:pt x="211979" y="2110169"/>
                  </a:lnTo>
                  <a:lnTo>
                    <a:pt x="211950" y="2112912"/>
                  </a:lnTo>
                  <a:lnTo>
                    <a:pt x="211293" y="2115722"/>
                  </a:lnTo>
                  <a:lnTo>
                    <a:pt x="210817" y="2118570"/>
                  </a:lnTo>
                  <a:lnTo>
                    <a:pt x="211207" y="2121037"/>
                  </a:lnTo>
                  <a:lnTo>
                    <a:pt x="213046" y="2125247"/>
                  </a:lnTo>
                  <a:lnTo>
                    <a:pt x="214998" y="2131514"/>
                  </a:lnTo>
                  <a:lnTo>
                    <a:pt x="215789" y="2135505"/>
                  </a:lnTo>
                  <a:lnTo>
                    <a:pt x="217084" y="2136963"/>
                  </a:lnTo>
                  <a:lnTo>
                    <a:pt x="218332" y="2138039"/>
                  </a:lnTo>
                  <a:lnTo>
                    <a:pt x="218589" y="2138715"/>
                  </a:lnTo>
                  <a:lnTo>
                    <a:pt x="218551" y="2139410"/>
                  </a:lnTo>
                  <a:lnTo>
                    <a:pt x="217903" y="2140201"/>
                  </a:lnTo>
                  <a:lnTo>
                    <a:pt x="212274" y="2142287"/>
                  </a:lnTo>
                  <a:lnTo>
                    <a:pt x="211541" y="2144049"/>
                  </a:lnTo>
                  <a:lnTo>
                    <a:pt x="210931" y="2146021"/>
                  </a:lnTo>
                  <a:lnTo>
                    <a:pt x="208473" y="2148926"/>
                  </a:lnTo>
                  <a:lnTo>
                    <a:pt x="207721" y="2151631"/>
                  </a:lnTo>
                  <a:lnTo>
                    <a:pt x="207254" y="2154727"/>
                  </a:lnTo>
                  <a:lnTo>
                    <a:pt x="207197" y="2155831"/>
                  </a:lnTo>
                  <a:lnTo>
                    <a:pt x="210350" y="2156031"/>
                  </a:lnTo>
                  <a:lnTo>
                    <a:pt x="211455" y="2156822"/>
                  </a:lnTo>
                  <a:lnTo>
                    <a:pt x="212198" y="2160708"/>
                  </a:lnTo>
                  <a:lnTo>
                    <a:pt x="215779" y="2163766"/>
                  </a:lnTo>
                  <a:lnTo>
                    <a:pt x="219094" y="2166299"/>
                  </a:lnTo>
                  <a:lnTo>
                    <a:pt x="219942" y="2167471"/>
                  </a:lnTo>
                  <a:lnTo>
                    <a:pt x="220199" y="2169719"/>
                  </a:lnTo>
                  <a:lnTo>
                    <a:pt x="219989" y="2172338"/>
                  </a:lnTo>
                  <a:lnTo>
                    <a:pt x="219570" y="2173700"/>
                  </a:lnTo>
                  <a:lnTo>
                    <a:pt x="218180" y="2175263"/>
                  </a:lnTo>
                  <a:lnTo>
                    <a:pt x="216970" y="2179215"/>
                  </a:lnTo>
                  <a:lnTo>
                    <a:pt x="216798" y="2182968"/>
                  </a:lnTo>
                  <a:lnTo>
                    <a:pt x="214884" y="2189436"/>
                  </a:lnTo>
                  <a:lnTo>
                    <a:pt x="215312" y="2189560"/>
                  </a:lnTo>
                  <a:lnTo>
                    <a:pt x="219332" y="2188388"/>
                  </a:lnTo>
                  <a:lnTo>
                    <a:pt x="220475" y="2189055"/>
                  </a:lnTo>
                  <a:lnTo>
                    <a:pt x="221352" y="2190483"/>
                  </a:lnTo>
                  <a:lnTo>
                    <a:pt x="221637" y="2194532"/>
                  </a:lnTo>
                  <a:lnTo>
                    <a:pt x="222952" y="2196351"/>
                  </a:lnTo>
                  <a:lnTo>
                    <a:pt x="224294" y="2199189"/>
                  </a:lnTo>
                  <a:lnTo>
                    <a:pt x="224714" y="2201389"/>
                  </a:lnTo>
                  <a:lnTo>
                    <a:pt x="227276" y="2204009"/>
                  </a:lnTo>
                  <a:lnTo>
                    <a:pt x="227476" y="2205704"/>
                  </a:lnTo>
                  <a:lnTo>
                    <a:pt x="229038" y="2211677"/>
                  </a:lnTo>
                  <a:lnTo>
                    <a:pt x="229638" y="2215105"/>
                  </a:lnTo>
                  <a:lnTo>
                    <a:pt x="229914" y="2217754"/>
                  </a:lnTo>
                  <a:lnTo>
                    <a:pt x="229143" y="2221116"/>
                  </a:lnTo>
                  <a:lnTo>
                    <a:pt x="228466" y="2223383"/>
                  </a:lnTo>
                  <a:lnTo>
                    <a:pt x="232114" y="2227545"/>
                  </a:lnTo>
                  <a:lnTo>
                    <a:pt x="232972" y="2227707"/>
                  </a:lnTo>
                  <a:lnTo>
                    <a:pt x="235001" y="2226069"/>
                  </a:lnTo>
                  <a:lnTo>
                    <a:pt x="235401" y="2225954"/>
                  </a:lnTo>
                  <a:lnTo>
                    <a:pt x="239592" y="2225812"/>
                  </a:lnTo>
                  <a:lnTo>
                    <a:pt x="241535" y="2227259"/>
                  </a:lnTo>
                  <a:lnTo>
                    <a:pt x="242973" y="2230079"/>
                  </a:lnTo>
                  <a:lnTo>
                    <a:pt x="244316" y="2232327"/>
                  </a:lnTo>
                  <a:lnTo>
                    <a:pt x="245754" y="2232936"/>
                  </a:lnTo>
                  <a:lnTo>
                    <a:pt x="249831" y="2230098"/>
                  </a:lnTo>
                  <a:lnTo>
                    <a:pt x="252089" y="2229155"/>
                  </a:lnTo>
                  <a:lnTo>
                    <a:pt x="253575" y="2229184"/>
                  </a:lnTo>
                  <a:lnTo>
                    <a:pt x="258803" y="2231727"/>
                  </a:lnTo>
                  <a:lnTo>
                    <a:pt x="261261" y="2233117"/>
                  </a:lnTo>
                  <a:lnTo>
                    <a:pt x="261823" y="2234375"/>
                  </a:lnTo>
                  <a:lnTo>
                    <a:pt x="261871" y="2235861"/>
                  </a:lnTo>
                  <a:lnTo>
                    <a:pt x="261204" y="2238061"/>
                  </a:lnTo>
                  <a:lnTo>
                    <a:pt x="260680" y="2240452"/>
                  </a:lnTo>
                  <a:lnTo>
                    <a:pt x="262271" y="2243271"/>
                  </a:lnTo>
                  <a:lnTo>
                    <a:pt x="264119" y="2245176"/>
                  </a:lnTo>
                  <a:lnTo>
                    <a:pt x="268071" y="2242023"/>
                  </a:lnTo>
                  <a:lnTo>
                    <a:pt x="269529" y="2241147"/>
                  </a:lnTo>
                  <a:lnTo>
                    <a:pt x="271120" y="2241118"/>
                  </a:lnTo>
                  <a:lnTo>
                    <a:pt x="273253" y="2239947"/>
                  </a:lnTo>
                  <a:lnTo>
                    <a:pt x="274796" y="2238175"/>
                  </a:lnTo>
                  <a:lnTo>
                    <a:pt x="276273" y="2237565"/>
                  </a:lnTo>
                  <a:lnTo>
                    <a:pt x="279092" y="2237985"/>
                  </a:lnTo>
                  <a:lnTo>
                    <a:pt x="284197" y="2237565"/>
                  </a:lnTo>
                  <a:lnTo>
                    <a:pt x="290150" y="2240347"/>
                  </a:lnTo>
                  <a:lnTo>
                    <a:pt x="290665" y="2241195"/>
                  </a:lnTo>
                  <a:lnTo>
                    <a:pt x="293637" y="2244443"/>
                  </a:lnTo>
                  <a:lnTo>
                    <a:pt x="294675" y="2246052"/>
                  </a:lnTo>
                  <a:lnTo>
                    <a:pt x="295656" y="2246567"/>
                  </a:lnTo>
                  <a:lnTo>
                    <a:pt x="297246" y="2248148"/>
                  </a:lnTo>
                  <a:lnTo>
                    <a:pt x="299361" y="2249138"/>
                  </a:lnTo>
                  <a:lnTo>
                    <a:pt x="300837" y="2248834"/>
                  </a:lnTo>
                  <a:lnTo>
                    <a:pt x="301542" y="2249357"/>
                  </a:lnTo>
                  <a:lnTo>
                    <a:pt x="302200" y="2250596"/>
                  </a:lnTo>
                  <a:lnTo>
                    <a:pt x="302247" y="2252710"/>
                  </a:lnTo>
                  <a:lnTo>
                    <a:pt x="302037" y="2258730"/>
                  </a:lnTo>
                  <a:lnTo>
                    <a:pt x="301000" y="2260464"/>
                  </a:lnTo>
                  <a:lnTo>
                    <a:pt x="299904" y="2261873"/>
                  </a:lnTo>
                  <a:lnTo>
                    <a:pt x="299628" y="2262969"/>
                  </a:lnTo>
                  <a:lnTo>
                    <a:pt x="299732" y="2264293"/>
                  </a:lnTo>
                  <a:lnTo>
                    <a:pt x="301418" y="2266874"/>
                  </a:lnTo>
                  <a:lnTo>
                    <a:pt x="303590" y="2270884"/>
                  </a:lnTo>
                  <a:lnTo>
                    <a:pt x="304095" y="2273208"/>
                  </a:lnTo>
                  <a:lnTo>
                    <a:pt x="304095" y="2274951"/>
                  </a:lnTo>
                  <a:lnTo>
                    <a:pt x="301133" y="2280056"/>
                  </a:lnTo>
                  <a:lnTo>
                    <a:pt x="300142" y="2281247"/>
                  </a:lnTo>
                  <a:lnTo>
                    <a:pt x="299456" y="2283752"/>
                  </a:lnTo>
                  <a:lnTo>
                    <a:pt x="299095" y="2286295"/>
                  </a:lnTo>
                  <a:lnTo>
                    <a:pt x="299304" y="2287343"/>
                  </a:lnTo>
                  <a:lnTo>
                    <a:pt x="304257" y="2291382"/>
                  </a:lnTo>
                  <a:lnTo>
                    <a:pt x="307924" y="2293563"/>
                  </a:lnTo>
                  <a:lnTo>
                    <a:pt x="308743" y="2294630"/>
                  </a:lnTo>
                  <a:lnTo>
                    <a:pt x="308820" y="2295287"/>
                  </a:lnTo>
                  <a:lnTo>
                    <a:pt x="306867" y="2299611"/>
                  </a:lnTo>
                  <a:lnTo>
                    <a:pt x="306676" y="2300773"/>
                  </a:lnTo>
                  <a:lnTo>
                    <a:pt x="309619" y="2302564"/>
                  </a:lnTo>
                  <a:lnTo>
                    <a:pt x="311239" y="2305374"/>
                  </a:lnTo>
                  <a:lnTo>
                    <a:pt x="312668" y="2309946"/>
                  </a:lnTo>
                  <a:lnTo>
                    <a:pt x="315458" y="2314318"/>
                  </a:lnTo>
                  <a:lnTo>
                    <a:pt x="321469" y="2318176"/>
                  </a:lnTo>
                  <a:lnTo>
                    <a:pt x="325841" y="2320690"/>
                  </a:lnTo>
                  <a:lnTo>
                    <a:pt x="326745" y="2321833"/>
                  </a:lnTo>
                  <a:lnTo>
                    <a:pt x="327060" y="2323195"/>
                  </a:lnTo>
                  <a:lnTo>
                    <a:pt x="326727" y="2326177"/>
                  </a:lnTo>
                  <a:lnTo>
                    <a:pt x="325602" y="2329806"/>
                  </a:lnTo>
                  <a:lnTo>
                    <a:pt x="324831" y="2331815"/>
                  </a:lnTo>
                  <a:lnTo>
                    <a:pt x="326612" y="2332653"/>
                  </a:lnTo>
                  <a:lnTo>
                    <a:pt x="331194" y="2332435"/>
                  </a:lnTo>
                  <a:lnTo>
                    <a:pt x="336756" y="2333139"/>
                  </a:lnTo>
                  <a:lnTo>
                    <a:pt x="343433" y="2337121"/>
                  </a:lnTo>
                  <a:lnTo>
                    <a:pt x="343452" y="2338902"/>
                  </a:lnTo>
                  <a:lnTo>
                    <a:pt x="342766" y="2340521"/>
                  </a:lnTo>
                  <a:lnTo>
                    <a:pt x="343224" y="2342226"/>
                  </a:lnTo>
                  <a:lnTo>
                    <a:pt x="343957" y="2343674"/>
                  </a:lnTo>
                  <a:lnTo>
                    <a:pt x="349729" y="2348103"/>
                  </a:lnTo>
                  <a:lnTo>
                    <a:pt x="350282" y="2349389"/>
                  </a:lnTo>
                  <a:lnTo>
                    <a:pt x="350387" y="2351542"/>
                  </a:lnTo>
                  <a:lnTo>
                    <a:pt x="350225" y="2353113"/>
                  </a:lnTo>
                  <a:lnTo>
                    <a:pt x="348625" y="2353447"/>
                  </a:lnTo>
                  <a:lnTo>
                    <a:pt x="346843" y="2354180"/>
                  </a:lnTo>
                  <a:lnTo>
                    <a:pt x="343938" y="2356056"/>
                  </a:lnTo>
                  <a:lnTo>
                    <a:pt x="342785" y="2358714"/>
                  </a:lnTo>
                  <a:lnTo>
                    <a:pt x="338090" y="2362371"/>
                  </a:lnTo>
                  <a:lnTo>
                    <a:pt x="335185" y="2364019"/>
                  </a:lnTo>
                  <a:lnTo>
                    <a:pt x="332870" y="2364095"/>
                  </a:lnTo>
                  <a:lnTo>
                    <a:pt x="327374" y="2363353"/>
                  </a:lnTo>
                  <a:lnTo>
                    <a:pt x="325441" y="2361552"/>
                  </a:lnTo>
                  <a:lnTo>
                    <a:pt x="324641" y="2359895"/>
                  </a:lnTo>
                  <a:lnTo>
                    <a:pt x="322526" y="2359152"/>
                  </a:lnTo>
                  <a:lnTo>
                    <a:pt x="319716" y="2359086"/>
                  </a:lnTo>
                  <a:lnTo>
                    <a:pt x="315839" y="2359371"/>
                  </a:lnTo>
                  <a:lnTo>
                    <a:pt x="315049" y="2359866"/>
                  </a:lnTo>
                  <a:lnTo>
                    <a:pt x="314410" y="2361905"/>
                  </a:lnTo>
                  <a:lnTo>
                    <a:pt x="312763" y="2365372"/>
                  </a:lnTo>
                  <a:lnTo>
                    <a:pt x="311582" y="2367334"/>
                  </a:lnTo>
                  <a:lnTo>
                    <a:pt x="312563" y="2368525"/>
                  </a:lnTo>
                  <a:lnTo>
                    <a:pt x="314106" y="2371020"/>
                  </a:lnTo>
                  <a:lnTo>
                    <a:pt x="316506" y="2374192"/>
                  </a:lnTo>
                  <a:lnTo>
                    <a:pt x="318973" y="2377002"/>
                  </a:lnTo>
                  <a:lnTo>
                    <a:pt x="319764" y="2378716"/>
                  </a:lnTo>
                  <a:lnTo>
                    <a:pt x="319735" y="2379936"/>
                  </a:lnTo>
                  <a:lnTo>
                    <a:pt x="318554" y="2381374"/>
                  </a:lnTo>
                  <a:lnTo>
                    <a:pt x="318735" y="2384270"/>
                  </a:lnTo>
                  <a:lnTo>
                    <a:pt x="321135" y="2388070"/>
                  </a:lnTo>
                  <a:lnTo>
                    <a:pt x="320326" y="2388670"/>
                  </a:lnTo>
                  <a:lnTo>
                    <a:pt x="320087" y="2393328"/>
                  </a:lnTo>
                  <a:lnTo>
                    <a:pt x="320107" y="2398290"/>
                  </a:lnTo>
                  <a:lnTo>
                    <a:pt x="320754" y="2399490"/>
                  </a:lnTo>
                  <a:lnTo>
                    <a:pt x="322050" y="2400481"/>
                  </a:lnTo>
                  <a:lnTo>
                    <a:pt x="323136" y="2402291"/>
                  </a:lnTo>
                  <a:lnTo>
                    <a:pt x="324955" y="2406415"/>
                  </a:lnTo>
                  <a:lnTo>
                    <a:pt x="325078" y="2407491"/>
                  </a:lnTo>
                  <a:lnTo>
                    <a:pt x="325593" y="2407568"/>
                  </a:lnTo>
                  <a:lnTo>
                    <a:pt x="328089" y="2408806"/>
                  </a:lnTo>
                  <a:lnTo>
                    <a:pt x="330708" y="2409854"/>
                  </a:lnTo>
                  <a:lnTo>
                    <a:pt x="332518" y="2409920"/>
                  </a:lnTo>
                  <a:lnTo>
                    <a:pt x="334670" y="2409682"/>
                  </a:lnTo>
                  <a:lnTo>
                    <a:pt x="337204" y="2408282"/>
                  </a:lnTo>
                  <a:lnTo>
                    <a:pt x="338966" y="2406929"/>
                  </a:lnTo>
                  <a:lnTo>
                    <a:pt x="341109" y="2400053"/>
                  </a:lnTo>
                  <a:lnTo>
                    <a:pt x="341871" y="2399062"/>
                  </a:lnTo>
                  <a:lnTo>
                    <a:pt x="343052" y="2398519"/>
                  </a:lnTo>
                  <a:lnTo>
                    <a:pt x="344986" y="2398462"/>
                  </a:lnTo>
                  <a:lnTo>
                    <a:pt x="348662" y="2399748"/>
                  </a:lnTo>
                  <a:lnTo>
                    <a:pt x="352968" y="2400900"/>
                  </a:lnTo>
                  <a:lnTo>
                    <a:pt x="355463" y="2400738"/>
                  </a:lnTo>
                  <a:lnTo>
                    <a:pt x="362112" y="2397071"/>
                  </a:lnTo>
                  <a:lnTo>
                    <a:pt x="365817" y="2396500"/>
                  </a:lnTo>
                  <a:lnTo>
                    <a:pt x="370218" y="2397357"/>
                  </a:lnTo>
                  <a:lnTo>
                    <a:pt x="374542" y="2397404"/>
                  </a:lnTo>
                  <a:lnTo>
                    <a:pt x="377800" y="2396871"/>
                  </a:lnTo>
                  <a:lnTo>
                    <a:pt x="380038" y="2398138"/>
                  </a:lnTo>
                  <a:lnTo>
                    <a:pt x="382800" y="2400938"/>
                  </a:lnTo>
                  <a:lnTo>
                    <a:pt x="385296" y="2405091"/>
                  </a:lnTo>
                  <a:lnTo>
                    <a:pt x="387905" y="2412740"/>
                  </a:lnTo>
                  <a:lnTo>
                    <a:pt x="395516" y="2421341"/>
                  </a:lnTo>
                  <a:lnTo>
                    <a:pt x="395640" y="2423017"/>
                  </a:lnTo>
                  <a:lnTo>
                    <a:pt x="395021" y="2424094"/>
                  </a:lnTo>
                  <a:lnTo>
                    <a:pt x="391277" y="2425132"/>
                  </a:lnTo>
                  <a:lnTo>
                    <a:pt x="388115" y="2425694"/>
                  </a:lnTo>
                  <a:lnTo>
                    <a:pt x="387962" y="2427161"/>
                  </a:lnTo>
                  <a:lnTo>
                    <a:pt x="388801" y="2428751"/>
                  </a:lnTo>
                  <a:lnTo>
                    <a:pt x="390249" y="2431075"/>
                  </a:lnTo>
                  <a:lnTo>
                    <a:pt x="390467" y="2434066"/>
                  </a:lnTo>
                  <a:lnTo>
                    <a:pt x="390391" y="2436809"/>
                  </a:lnTo>
                  <a:lnTo>
                    <a:pt x="391010" y="2439229"/>
                  </a:lnTo>
                  <a:lnTo>
                    <a:pt x="392220" y="2440219"/>
                  </a:lnTo>
                  <a:lnTo>
                    <a:pt x="392373" y="2441429"/>
                  </a:lnTo>
                  <a:lnTo>
                    <a:pt x="390982" y="2442915"/>
                  </a:lnTo>
                  <a:lnTo>
                    <a:pt x="390591" y="2443829"/>
                  </a:lnTo>
                  <a:lnTo>
                    <a:pt x="391134" y="2444325"/>
                  </a:lnTo>
                  <a:lnTo>
                    <a:pt x="398002" y="2444610"/>
                  </a:lnTo>
                  <a:lnTo>
                    <a:pt x="401364" y="2446049"/>
                  </a:lnTo>
                  <a:lnTo>
                    <a:pt x="403917" y="2447363"/>
                  </a:lnTo>
                  <a:lnTo>
                    <a:pt x="405203" y="2447487"/>
                  </a:lnTo>
                  <a:lnTo>
                    <a:pt x="408098" y="2446649"/>
                  </a:lnTo>
                  <a:lnTo>
                    <a:pt x="411356" y="2446115"/>
                  </a:lnTo>
                  <a:lnTo>
                    <a:pt x="413328" y="2446039"/>
                  </a:lnTo>
                  <a:lnTo>
                    <a:pt x="414090" y="2447011"/>
                  </a:lnTo>
                  <a:lnTo>
                    <a:pt x="414699" y="2449554"/>
                  </a:lnTo>
                  <a:lnTo>
                    <a:pt x="415842" y="2452097"/>
                  </a:lnTo>
                  <a:lnTo>
                    <a:pt x="416909" y="2452821"/>
                  </a:lnTo>
                  <a:lnTo>
                    <a:pt x="418814" y="2452697"/>
                  </a:lnTo>
                  <a:lnTo>
                    <a:pt x="419957" y="2452821"/>
                  </a:lnTo>
                  <a:lnTo>
                    <a:pt x="420567" y="2453783"/>
                  </a:lnTo>
                  <a:lnTo>
                    <a:pt x="419881" y="2455231"/>
                  </a:lnTo>
                  <a:lnTo>
                    <a:pt x="420033" y="2456802"/>
                  </a:lnTo>
                  <a:lnTo>
                    <a:pt x="420871" y="2458727"/>
                  </a:lnTo>
                  <a:lnTo>
                    <a:pt x="421862" y="2463175"/>
                  </a:lnTo>
                  <a:lnTo>
                    <a:pt x="422777" y="2464499"/>
                  </a:lnTo>
                  <a:lnTo>
                    <a:pt x="423386" y="2466175"/>
                  </a:lnTo>
                  <a:lnTo>
                    <a:pt x="423386" y="2468099"/>
                  </a:lnTo>
                  <a:lnTo>
                    <a:pt x="422624" y="2469775"/>
                  </a:lnTo>
                  <a:lnTo>
                    <a:pt x="422091" y="2471090"/>
                  </a:lnTo>
                  <a:lnTo>
                    <a:pt x="422624" y="2474081"/>
                  </a:lnTo>
                  <a:lnTo>
                    <a:pt x="424682" y="2477424"/>
                  </a:lnTo>
                  <a:lnTo>
                    <a:pt x="426205" y="2478253"/>
                  </a:lnTo>
                  <a:lnTo>
                    <a:pt x="427425" y="2481234"/>
                  </a:lnTo>
                  <a:lnTo>
                    <a:pt x="429634" y="2482187"/>
                  </a:lnTo>
                  <a:lnTo>
                    <a:pt x="432911" y="2479681"/>
                  </a:lnTo>
                  <a:lnTo>
                    <a:pt x="435426" y="2478367"/>
                  </a:lnTo>
                  <a:lnTo>
                    <a:pt x="438569" y="2479100"/>
                  </a:lnTo>
                  <a:lnTo>
                    <a:pt x="441474" y="2479567"/>
                  </a:lnTo>
                  <a:lnTo>
                    <a:pt x="443426" y="2481272"/>
                  </a:lnTo>
                  <a:lnTo>
                    <a:pt x="444865" y="2483615"/>
                  </a:lnTo>
                  <a:lnTo>
                    <a:pt x="446541" y="2484920"/>
                  </a:lnTo>
                  <a:lnTo>
                    <a:pt x="448218" y="2484234"/>
                  </a:lnTo>
                  <a:lnTo>
                    <a:pt x="451714" y="2484920"/>
                  </a:lnTo>
                  <a:lnTo>
                    <a:pt x="453314" y="2486816"/>
                  </a:lnTo>
                  <a:lnTo>
                    <a:pt x="454914" y="2487882"/>
                  </a:lnTo>
                  <a:lnTo>
                    <a:pt x="456972" y="2486339"/>
                  </a:lnTo>
                  <a:lnTo>
                    <a:pt x="458648" y="2484434"/>
                  </a:lnTo>
                  <a:lnTo>
                    <a:pt x="464782" y="2482444"/>
                  </a:lnTo>
                  <a:lnTo>
                    <a:pt x="468592" y="2481948"/>
                  </a:lnTo>
                  <a:lnTo>
                    <a:pt x="469659" y="2481558"/>
                  </a:lnTo>
                  <a:lnTo>
                    <a:pt x="471897" y="2480129"/>
                  </a:lnTo>
                  <a:lnTo>
                    <a:pt x="474259" y="2479177"/>
                  </a:lnTo>
                  <a:lnTo>
                    <a:pt x="476383" y="2479434"/>
                  </a:lnTo>
                  <a:lnTo>
                    <a:pt x="478479" y="2482396"/>
                  </a:lnTo>
                  <a:lnTo>
                    <a:pt x="480650" y="2484434"/>
                  </a:lnTo>
                  <a:lnTo>
                    <a:pt x="481260" y="2487644"/>
                  </a:lnTo>
                  <a:lnTo>
                    <a:pt x="483908" y="2492045"/>
                  </a:lnTo>
                  <a:lnTo>
                    <a:pt x="490490" y="2498055"/>
                  </a:lnTo>
                  <a:lnTo>
                    <a:pt x="493071" y="2499884"/>
                  </a:lnTo>
                  <a:lnTo>
                    <a:pt x="494824" y="2499560"/>
                  </a:lnTo>
                  <a:lnTo>
                    <a:pt x="495738" y="2499084"/>
                  </a:lnTo>
                  <a:lnTo>
                    <a:pt x="496167" y="2498455"/>
                  </a:lnTo>
                  <a:lnTo>
                    <a:pt x="496567" y="2495512"/>
                  </a:lnTo>
                  <a:lnTo>
                    <a:pt x="497395" y="2494426"/>
                  </a:lnTo>
                  <a:lnTo>
                    <a:pt x="498729" y="2494398"/>
                  </a:lnTo>
                  <a:lnTo>
                    <a:pt x="503882" y="2498055"/>
                  </a:lnTo>
                  <a:lnTo>
                    <a:pt x="506577" y="2498455"/>
                  </a:lnTo>
                  <a:lnTo>
                    <a:pt x="509140" y="2498522"/>
                  </a:lnTo>
                  <a:lnTo>
                    <a:pt x="512588" y="2501360"/>
                  </a:lnTo>
                  <a:lnTo>
                    <a:pt x="516369" y="2503827"/>
                  </a:lnTo>
                  <a:lnTo>
                    <a:pt x="519293" y="2504085"/>
                  </a:lnTo>
                  <a:lnTo>
                    <a:pt x="521627" y="2503113"/>
                  </a:lnTo>
                  <a:lnTo>
                    <a:pt x="523227" y="2502522"/>
                  </a:lnTo>
                  <a:lnTo>
                    <a:pt x="524218" y="2503465"/>
                  </a:lnTo>
                  <a:lnTo>
                    <a:pt x="525132" y="2505589"/>
                  </a:lnTo>
                  <a:lnTo>
                    <a:pt x="526656" y="2507237"/>
                  </a:lnTo>
                  <a:lnTo>
                    <a:pt x="528409" y="2507704"/>
                  </a:lnTo>
                  <a:lnTo>
                    <a:pt x="530933" y="2507809"/>
                  </a:lnTo>
                  <a:lnTo>
                    <a:pt x="535314" y="2510990"/>
                  </a:lnTo>
                  <a:lnTo>
                    <a:pt x="539429" y="2514229"/>
                  </a:lnTo>
                  <a:lnTo>
                    <a:pt x="542001" y="2514410"/>
                  </a:lnTo>
                  <a:lnTo>
                    <a:pt x="544182" y="2513457"/>
                  </a:lnTo>
                  <a:lnTo>
                    <a:pt x="546106" y="2513210"/>
                  </a:lnTo>
                  <a:lnTo>
                    <a:pt x="547449" y="2514029"/>
                  </a:lnTo>
                  <a:lnTo>
                    <a:pt x="547830" y="2515429"/>
                  </a:lnTo>
                  <a:lnTo>
                    <a:pt x="546840" y="2517305"/>
                  </a:lnTo>
                  <a:lnTo>
                    <a:pt x="546840" y="2519991"/>
                  </a:lnTo>
                  <a:lnTo>
                    <a:pt x="548668" y="2522563"/>
                  </a:lnTo>
                  <a:lnTo>
                    <a:pt x="548726" y="2525087"/>
                  </a:lnTo>
                  <a:lnTo>
                    <a:pt x="548201" y="2527364"/>
                  </a:lnTo>
                  <a:lnTo>
                    <a:pt x="547164" y="2529459"/>
                  </a:lnTo>
                  <a:lnTo>
                    <a:pt x="544659" y="2532336"/>
                  </a:lnTo>
                  <a:lnTo>
                    <a:pt x="542344" y="2535012"/>
                  </a:lnTo>
                  <a:lnTo>
                    <a:pt x="538867" y="2536127"/>
                  </a:lnTo>
                  <a:lnTo>
                    <a:pt x="536914" y="2537298"/>
                  </a:lnTo>
                  <a:lnTo>
                    <a:pt x="537429" y="2539260"/>
                  </a:lnTo>
                  <a:lnTo>
                    <a:pt x="538706" y="2541089"/>
                  </a:lnTo>
                  <a:lnTo>
                    <a:pt x="541658" y="2542565"/>
                  </a:lnTo>
                  <a:lnTo>
                    <a:pt x="545011" y="2543642"/>
                  </a:lnTo>
                  <a:lnTo>
                    <a:pt x="545402" y="2544832"/>
                  </a:lnTo>
                  <a:lnTo>
                    <a:pt x="544887" y="2545433"/>
                  </a:lnTo>
                  <a:lnTo>
                    <a:pt x="542734" y="2545985"/>
                  </a:lnTo>
                  <a:lnTo>
                    <a:pt x="539762" y="2545423"/>
                  </a:lnTo>
                  <a:lnTo>
                    <a:pt x="538772" y="2546461"/>
                  </a:lnTo>
                  <a:lnTo>
                    <a:pt x="537400" y="2548185"/>
                  </a:lnTo>
                  <a:lnTo>
                    <a:pt x="536486" y="2551290"/>
                  </a:lnTo>
                  <a:lnTo>
                    <a:pt x="535800" y="2554167"/>
                  </a:lnTo>
                  <a:lnTo>
                    <a:pt x="539029" y="2554948"/>
                  </a:lnTo>
                  <a:lnTo>
                    <a:pt x="540905" y="2556120"/>
                  </a:lnTo>
                  <a:lnTo>
                    <a:pt x="541496" y="2558472"/>
                  </a:lnTo>
                  <a:lnTo>
                    <a:pt x="542163" y="2561092"/>
                  </a:lnTo>
                  <a:lnTo>
                    <a:pt x="542363" y="2563444"/>
                  </a:lnTo>
                  <a:lnTo>
                    <a:pt x="541296" y="2564587"/>
                  </a:lnTo>
                  <a:lnTo>
                    <a:pt x="541229" y="2565759"/>
                  </a:lnTo>
                  <a:lnTo>
                    <a:pt x="541734" y="2566340"/>
                  </a:lnTo>
                  <a:lnTo>
                    <a:pt x="543125" y="2566597"/>
                  </a:lnTo>
                  <a:lnTo>
                    <a:pt x="544182" y="2567121"/>
                  </a:lnTo>
                  <a:lnTo>
                    <a:pt x="544268" y="2568359"/>
                  </a:lnTo>
                  <a:lnTo>
                    <a:pt x="542239" y="2571140"/>
                  </a:lnTo>
                  <a:lnTo>
                    <a:pt x="540344" y="2576455"/>
                  </a:lnTo>
                  <a:lnTo>
                    <a:pt x="539325" y="2579275"/>
                  </a:lnTo>
                  <a:lnTo>
                    <a:pt x="539401" y="2582332"/>
                  </a:lnTo>
                  <a:lnTo>
                    <a:pt x="538258" y="2584028"/>
                  </a:lnTo>
                  <a:lnTo>
                    <a:pt x="536114" y="2584114"/>
                  </a:lnTo>
                  <a:lnTo>
                    <a:pt x="528971" y="2584409"/>
                  </a:lnTo>
                  <a:lnTo>
                    <a:pt x="522751" y="2584256"/>
                  </a:lnTo>
                  <a:lnTo>
                    <a:pt x="520065" y="2583818"/>
                  </a:lnTo>
                  <a:lnTo>
                    <a:pt x="515855" y="2583552"/>
                  </a:lnTo>
                  <a:lnTo>
                    <a:pt x="513769" y="2584276"/>
                  </a:lnTo>
                  <a:lnTo>
                    <a:pt x="511007" y="2589152"/>
                  </a:lnTo>
                  <a:lnTo>
                    <a:pt x="508911" y="2591057"/>
                  </a:lnTo>
                  <a:lnTo>
                    <a:pt x="505453" y="2592781"/>
                  </a:lnTo>
                  <a:lnTo>
                    <a:pt x="501653" y="2593277"/>
                  </a:lnTo>
                  <a:lnTo>
                    <a:pt x="499472" y="2595277"/>
                  </a:lnTo>
                  <a:lnTo>
                    <a:pt x="498700" y="2598420"/>
                  </a:lnTo>
                  <a:lnTo>
                    <a:pt x="498643" y="2601201"/>
                  </a:lnTo>
                  <a:lnTo>
                    <a:pt x="498291" y="2602592"/>
                  </a:lnTo>
                  <a:lnTo>
                    <a:pt x="497471" y="2603811"/>
                  </a:lnTo>
                  <a:lnTo>
                    <a:pt x="497176" y="2604678"/>
                  </a:lnTo>
                  <a:lnTo>
                    <a:pt x="497357" y="2605630"/>
                  </a:lnTo>
                  <a:lnTo>
                    <a:pt x="498243" y="2605973"/>
                  </a:lnTo>
                  <a:lnTo>
                    <a:pt x="499300" y="2606411"/>
                  </a:lnTo>
                  <a:lnTo>
                    <a:pt x="499300" y="2607097"/>
                  </a:lnTo>
                  <a:lnTo>
                    <a:pt x="498890" y="2607964"/>
                  </a:lnTo>
                  <a:lnTo>
                    <a:pt x="497710" y="2608917"/>
                  </a:lnTo>
                  <a:lnTo>
                    <a:pt x="497176" y="2610384"/>
                  </a:lnTo>
                  <a:lnTo>
                    <a:pt x="497300" y="2611946"/>
                  </a:lnTo>
                  <a:lnTo>
                    <a:pt x="497529" y="2613670"/>
                  </a:lnTo>
                  <a:lnTo>
                    <a:pt x="504758" y="2610374"/>
                  </a:lnTo>
                  <a:lnTo>
                    <a:pt x="507225" y="2607879"/>
                  </a:lnTo>
                  <a:lnTo>
                    <a:pt x="512169" y="2607002"/>
                  </a:lnTo>
                  <a:lnTo>
                    <a:pt x="511473" y="2608012"/>
                  </a:lnTo>
                  <a:lnTo>
                    <a:pt x="509025" y="2608945"/>
                  </a:lnTo>
                  <a:lnTo>
                    <a:pt x="506568" y="2611365"/>
                  </a:lnTo>
                  <a:lnTo>
                    <a:pt x="509664" y="2611612"/>
                  </a:lnTo>
                  <a:lnTo>
                    <a:pt x="516617" y="2610374"/>
                  </a:lnTo>
                  <a:lnTo>
                    <a:pt x="519169" y="2606583"/>
                  </a:lnTo>
                  <a:lnTo>
                    <a:pt x="523760" y="2606716"/>
                  </a:lnTo>
                  <a:lnTo>
                    <a:pt x="525066" y="2609441"/>
                  </a:lnTo>
                  <a:lnTo>
                    <a:pt x="526370" y="2613117"/>
                  </a:lnTo>
                  <a:lnTo>
                    <a:pt x="526256" y="2614479"/>
                  </a:lnTo>
                  <a:lnTo>
                    <a:pt x="525761" y="2615527"/>
                  </a:lnTo>
                  <a:lnTo>
                    <a:pt x="521913" y="2616337"/>
                  </a:lnTo>
                  <a:lnTo>
                    <a:pt x="513207" y="2620918"/>
                  </a:lnTo>
                  <a:lnTo>
                    <a:pt x="508654" y="2622214"/>
                  </a:lnTo>
                  <a:lnTo>
                    <a:pt x="503520" y="2624547"/>
                  </a:lnTo>
                  <a:lnTo>
                    <a:pt x="504844" y="2627690"/>
                  </a:lnTo>
                  <a:lnTo>
                    <a:pt x="505187" y="2630357"/>
                  </a:lnTo>
                  <a:lnTo>
                    <a:pt x="500977" y="2629786"/>
                  </a:lnTo>
                  <a:lnTo>
                    <a:pt x="497938" y="2628900"/>
                  </a:lnTo>
                  <a:lnTo>
                    <a:pt x="496052" y="2629310"/>
                  </a:lnTo>
                  <a:lnTo>
                    <a:pt x="490928" y="2632129"/>
                  </a:lnTo>
                  <a:lnTo>
                    <a:pt x="488242" y="2631520"/>
                  </a:lnTo>
                  <a:lnTo>
                    <a:pt x="485547" y="2631434"/>
                  </a:lnTo>
                  <a:lnTo>
                    <a:pt x="486699" y="2635463"/>
                  </a:lnTo>
                  <a:lnTo>
                    <a:pt x="489489" y="2640320"/>
                  </a:lnTo>
                  <a:lnTo>
                    <a:pt x="491194" y="2641235"/>
                  </a:lnTo>
                  <a:lnTo>
                    <a:pt x="493871" y="2640797"/>
                  </a:lnTo>
                  <a:lnTo>
                    <a:pt x="500224" y="2646674"/>
                  </a:lnTo>
                  <a:lnTo>
                    <a:pt x="504958" y="2652494"/>
                  </a:lnTo>
                  <a:lnTo>
                    <a:pt x="502501" y="2652894"/>
                  </a:lnTo>
                  <a:lnTo>
                    <a:pt x="500129" y="2652303"/>
                  </a:lnTo>
                  <a:lnTo>
                    <a:pt x="496700" y="2652322"/>
                  </a:lnTo>
                  <a:lnTo>
                    <a:pt x="495338" y="2655856"/>
                  </a:lnTo>
                  <a:lnTo>
                    <a:pt x="493919" y="2658466"/>
                  </a:lnTo>
                  <a:lnTo>
                    <a:pt x="493662" y="2657123"/>
                  </a:lnTo>
                  <a:lnTo>
                    <a:pt x="493766" y="2655313"/>
                  </a:lnTo>
                  <a:lnTo>
                    <a:pt x="492176" y="2654141"/>
                  </a:lnTo>
                  <a:lnTo>
                    <a:pt x="490004" y="2655913"/>
                  </a:lnTo>
                  <a:lnTo>
                    <a:pt x="487537" y="2663657"/>
                  </a:lnTo>
                  <a:lnTo>
                    <a:pt x="482955" y="2669210"/>
                  </a:lnTo>
                  <a:lnTo>
                    <a:pt x="481432" y="2672610"/>
                  </a:lnTo>
                  <a:lnTo>
                    <a:pt x="481365" y="2675087"/>
                  </a:lnTo>
                  <a:lnTo>
                    <a:pt x="482022" y="2675592"/>
                  </a:lnTo>
                  <a:lnTo>
                    <a:pt x="483022" y="2675515"/>
                  </a:lnTo>
                  <a:lnTo>
                    <a:pt x="483051" y="2677744"/>
                  </a:lnTo>
                  <a:lnTo>
                    <a:pt x="482365" y="2679735"/>
                  </a:lnTo>
                  <a:lnTo>
                    <a:pt x="472125" y="2682250"/>
                  </a:lnTo>
                  <a:lnTo>
                    <a:pt x="470773" y="2683716"/>
                  </a:lnTo>
                  <a:lnTo>
                    <a:pt x="467830" y="2682555"/>
                  </a:lnTo>
                  <a:lnTo>
                    <a:pt x="464468" y="2679497"/>
                  </a:lnTo>
                  <a:lnTo>
                    <a:pt x="461476" y="2677849"/>
                  </a:lnTo>
                  <a:lnTo>
                    <a:pt x="459553" y="2678506"/>
                  </a:lnTo>
                  <a:lnTo>
                    <a:pt x="457590" y="2679945"/>
                  </a:lnTo>
                  <a:lnTo>
                    <a:pt x="458695" y="2680840"/>
                  </a:lnTo>
                  <a:lnTo>
                    <a:pt x="460019" y="2681154"/>
                  </a:lnTo>
                  <a:lnTo>
                    <a:pt x="463496" y="2683059"/>
                  </a:lnTo>
                  <a:lnTo>
                    <a:pt x="461676" y="2684497"/>
                  </a:lnTo>
                  <a:lnTo>
                    <a:pt x="454895" y="2687003"/>
                  </a:lnTo>
                  <a:lnTo>
                    <a:pt x="455123" y="2688298"/>
                  </a:lnTo>
                  <a:lnTo>
                    <a:pt x="455743" y="2689241"/>
                  </a:lnTo>
                  <a:lnTo>
                    <a:pt x="463591" y="2691384"/>
                  </a:lnTo>
                  <a:lnTo>
                    <a:pt x="470545" y="2695061"/>
                  </a:lnTo>
                  <a:lnTo>
                    <a:pt x="472668" y="2697585"/>
                  </a:lnTo>
                  <a:lnTo>
                    <a:pt x="474488" y="2701966"/>
                  </a:lnTo>
                  <a:lnTo>
                    <a:pt x="476069" y="2703957"/>
                  </a:lnTo>
                  <a:lnTo>
                    <a:pt x="478307" y="2705462"/>
                  </a:lnTo>
                  <a:lnTo>
                    <a:pt x="480374" y="2706377"/>
                  </a:lnTo>
                  <a:lnTo>
                    <a:pt x="483918" y="2706739"/>
                  </a:lnTo>
                  <a:lnTo>
                    <a:pt x="487832" y="2705338"/>
                  </a:lnTo>
                  <a:lnTo>
                    <a:pt x="496652" y="2715778"/>
                  </a:lnTo>
                  <a:lnTo>
                    <a:pt x="500139" y="2717464"/>
                  </a:lnTo>
                  <a:lnTo>
                    <a:pt x="508797" y="2719559"/>
                  </a:lnTo>
                  <a:lnTo>
                    <a:pt x="510978" y="2720673"/>
                  </a:lnTo>
                  <a:lnTo>
                    <a:pt x="527342" y="2735170"/>
                  </a:lnTo>
                  <a:lnTo>
                    <a:pt x="532343" y="2741419"/>
                  </a:lnTo>
                  <a:lnTo>
                    <a:pt x="541887" y="2750801"/>
                  </a:lnTo>
                  <a:lnTo>
                    <a:pt x="544687" y="2752744"/>
                  </a:lnTo>
                  <a:lnTo>
                    <a:pt x="545897" y="2750363"/>
                  </a:lnTo>
                  <a:lnTo>
                    <a:pt x="547516" y="2747858"/>
                  </a:lnTo>
                  <a:lnTo>
                    <a:pt x="549268" y="2747248"/>
                  </a:lnTo>
                  <a:lnTo>
                    <a:pt x="554402" y="2748239"/>
                  </a:lnTo>
                  <a:lnTo>
                    <a:pt x="559127" y="2749372"/>
                  </a:lnTo>
                  <a:lnTo>
                    <a:pt x="562575" y="2748572"/>
                  </a:lnTo>
                  <a:lnTo>
                    <a:pt x="566680" y="2750554"/>
                  </a:lnTo>
                  <a:lnTo>
                    <a:pt x="570433" y="2752820"/>
                  </a:lnTo>
                  <a:lnTo>
                    <a:pt x="574205" y="2754420"/>
                  </a:lnTo>
                  <a:lnTo>
                    <a:pt x="581558" y="2755926"/>
                  </a:lnTo>
                  <a:lnTo>
                    <a:pt x="584302" y="2758012"/>
                  </a:lnTo>
                  <a:lnTo>
                    <a:pt x="587502" y="2760097"/>
                  </a:lnTo>
                  <a:lnTo>
                    <a:pt x="600047" y="2761155"/>
                  </a:lnTo>
                  <a:lnTo>
                    <a:pt x="601056" y="2760831"/>
                  </a:lnTo>
                  <a:lnTo>
                    <a:pt x="601980" y="2760526"/>
                  </a:lnTo>
                  <a:lnTo>
                    <a:pt x="606190" y="2759764"/>
                  </a:lnTo>
                  <a:lnTo>
                    <a:pt x="609914" y="2759907"/>
                  </a:lnTo>
                  <a:lnTo>
                    <a:pt x="613848" y="2762431"/>
                  </a:lnTo>
                  <a:lnTo>
                    <a:pt x="616362" y="2762288"/>
                  </a:lnTo>
                  <a:lnTo>
                    <a:pt x="619049" y="2761907"/>
                  </a:lnTo>
                  <a:lnTo>
                    <a:pt x="622506" y="2763260"/>
                  </a:lnTo>
                  <a:lnTo>
                    <a:pt x="625221" y="2764765"/>
                  </a:lnTo>
                  <a:lnTo>
                    <a:pt x="625450" y="2766289"/>
                  </a:lnTo>
                  <a:lnTo>
                    <a:pt x="627831" y="2768498"/>
                  </a:lnTo>
                  <a:lnTo>
                    <a:pt x="634746" y="2771861"/>
                  </a:lnTo>
                  <a:lnTo>
                    <a:pt x="640356" y="2773756"/>
                  </a:lnTo>
                  <a:lnTo>
                    <a:pt x="642109" y="2775090"/>
                  </a:lnTo>
                  <a:lnTo>
                    <a:pt x="646366" y="2777290"/>
                  </a:lnTo>
                  <a:lnTo>
                    <a:pt x="646795" y="2777985"/>
                  </a:lnTo>
                  <a:lnTo>
                    <a:pt x="646709" y="2778881"/>
                  </a:lnTo>
                  <a:lnTo>
                    <a:pt x="645500" y="2780528"/>
                  </a:lnTo>
                  <a:lnTo>
                    <a:pt x="645185" y="2781996"/>
                  </a:lnTo>
                  <a:lnTo>
                    <a:pt x="645757" y="2782834"/>
                  </a:lnTo>
                  <a:lnTo>
                    <a:pt x="647529" y="2783634"/>
                  </a:lnTo>
                  <a:lnTo>
                    <a:pt x="651043" y="2783815"/>
                  </a:lnTo>
                  <a:lnTo>
                    <a:pt x="652310" y="2782767"/>
                  </a:lnTo>
                  <a:lnTo>
                    <a:pt x="654929" y="2782014"/>
                  </a:lnTo>
                  <a:lnTo>
                    <a:pt x="657520" y="2780662"/>
                  </a:lnTo>
                  <a:lnTo>
                    <a:pt x="660987" y="2778862"/>
                  </a:lnTo>
                  <a:lnTo>
                    <a:pt x="665702" y="2777223"/>
                  </a:lnTo>
                  <a:lnTo>
                    <a:pt x="667588" y="2777223"/>
                  </a:lnTo>
                  <a:lnTo>
                    <a:pt x="669398" y="2777719"/>
                  </a:lnTo>
                  <a:lnTo>
                    <a:pt x="670665" y="2778633"/>
                  </a:lnTo>
                  <a:lnTo>
                    <a:pt x="672789" y="2781996"/>
                  </a:lnTo>
                  <a:lnTo>
                    <a:pt x="674913" y="2777281"/>
                  </a:lnTo>
                  <a:lnTo>
                    <a:pt x="675465" y="2776928"/>
                  </a:lnTo>
                  <a:lnTo>
                    <a:pt x="677399" y="2777881"/>
                  </a:lnTo>
                  <a:lnTo>
                    <a:pt x="680828" y="2779195"/>
                  </a:lnTo>
                  <a:lnTo>
                    <a:pt x="683200" y="2779890"/>
                  </a:lnTo>
                  <a:lnTo>
                    <a:pt x="684476" y="2780862"/>
                  </a:lnTo>
                  <a:lnTo>
                    <a:pt x="688095" y="2785148"/>
                  </a:lnTo>
                  <a:lnTo>
                    <a:pt x="693953" y="2784929"/>
                  </a:lnTo>
                  <a:lnTo>
                    <a:pt x="696430" y="2785586"/>
                  </a:lnTo>
                  <a:lnTo>
                    <a:pt x="697763" y="2786291"/>
                  </a:lnTo>
                  <a:lnTo>
                    <a:pt x="698363" y="2787120"/>
                  </a:lnTo>
                  <a:lnTo>
                    <a:pt x="697316" y="2791368"/>
                  </a:lnTo>
                  <a:lnTo>
                    <a:pt x="695868" y="2795778"/>
                  </a:lnTo>
                  <a:lnTo>
                    <a:pt x="695982" y="2796845"/>
                  </a:lnTo>
                  <a:lnTo>
                    <a:pt x="698335" y="2798502"/>
                  </a:lnTo>
                  <a:lnTo>
                    <a:pt x="701526" y="2800264"/>
                  </a:lnTo>
                  <a:lnTo>
                    <a:pt x="703250" y="2801674"/>
                  </a:lnTo>
                  <a:lnTo>
                    <a:pt x="704421" y="2802941"/>
                  </a:lnTo>
                  <a:lnTo>
                    <a:pt x="706945" y="2803903"/>
                  </a:lnTo>
                  <a:lnTo>
                    <a:pt x="709926" y="2804503"/>
                  </a:lnTo>
                  <a:lnTo>
                    <a:pt x="711336" y="2804579"/>
                  </a:lnTo>
                  <a:lnTo>
                    <a:pt x="712813" y="2805637"/>
                  </a:lnTo>
                  <a:lnTo>
                    <a:pt x="716652" y="2807627"/>
                  </a:lnTo>
                  <a:lnTo>
                    <a:pt x="717137" y="2808122"/>
                  </a:lnTo>
                  <a:lnTo>
                    <a:pt x="720014" y="2808856"/>
                  </a:lnTo>
                  <a:lnTo>
                    <a:pt x="720404" y="2810932"/>
                  </a:lnTo>
                  <a:lnTo>
                    <a:pt x="720919" y="2811370"/>
                  </a:lnTo>
                  <a:lnTo>
                    <a:pt x="722109" y="2811123"/>
                  </a:lnTo>
                  <a:lnTo>
                    <a:pt x="724090" y="2810256"/>
                  </a:lnTo>
                  <a:lnTo>
                    <a:pt x="725671" y="2810923"/>
                  </a:lnTo>
                  <a:lnTo>
                    <a:pt x="727710" y="2813390"/>
                  </a:lnTo>
                  <a:lnTo>
                    <a:pt x="730520" y="2815990"/>
                  </a:lnTo>
                  <a:lnTo>
                    <a:pt x="732044" y="2817743"/>
                  </a:lnTo>
                  <a:lnTo>
                    <a:pt x="732644" y="2818943"/>
                  </a:lnTo>
                  <a:lnTo>
                    <a:pt x="734082" y="2820114"/>
                  </a:lnTo>
                  <a:lnTo>
                    <a:pt x="736187" y="2821486"/>
                  </a:lnTo>
                  <a:lnTo>
                    <a:pt x="737864" y="2823639"/>
                  </a:lnTo>
                  <a:lnTo>
                    <a:pt x="739359" y="2828630"/>
                  </a:lnTo>
                  <a:lnTo>
                    <a:pt x="740873" y="2829782"/>
                  </a:lnTo>
                  <a:lnTo>
                    <a:pt x="746293" y="2831678"/>
                  </a:lnTo>
                  <a:lnTo>
                    <a:pt x="748198" y="2832068"/>
                  </a:lnTo>
                  <a:lnTo>
                    <a:pt x="753523" y="2832735"/>
                  </a:lnTo>
                  <a:lnTo>
                    <a:pt x="755399" y="2832259"/>
                  </a:lnTo>
                  <a:lnTo>
                    <a:pt x="758142" y="2827963"/>
                  </a:lnTo>
                  <a:lnTo>
                    <a:pt x="760609" y="2823534"/>
                  </a:lnTo>
                  <a:lnTo>
                    <a:pt x="762915" y="2822610"/>
                  </a:lnTo>
                  <a:lnTo>
                    <a:pt x="767076" y="2820467"/>
                  </a:lnTo>
                  <a:lnTo>
                    <a:pt x="769572" y="2818438"/>
                  </a:lnTo>
                  <a:lnTo>
                    <a:pt x="770620" y="2816247"/>
                  </a:lnTo>
                  <a:lnTo>
                    <a:pt x="772973" y="2812113"/>
                  </a:lnTo>
                  <a:lnTo>
                    <a:pt x="774420" y="2809780"/>
                  </a:lnTo>
                  <a:lnTo>
                    <a:pt x="771849" y="2807608"/>
                  </a:lnTo>
                  <a:lnTo>
                    <a:pt x="770496" y="2806932"/>
                  </a:lnTo>
                  <a:lnTo>
                    <a:pt x="769353" y="2805875"/>
                  </a:lnTo>
                  <a:lnTo>
                    <a:pt x="767191" y="2801331"/>
                  </a:lnTo>
                  <a:lnTo>
                    <a:pt x="765210" y="2797712"/>
                  </a:lnTo>
                  <a:lnTo>
                    <a:pt x="761238" y="2791492"/>
                  </a:lnTo>
                  <a:lnTo>
                    <a:pt x="754342" y="2782110"/>
                  </a:lnTo>
                  <a:lnTo>
                    <a:pt x="752942" y="2780976"/>
                  </a:lnTo>
                  <a:lnTo>
                    <a:pt x="751818" y="2779671"/>
                  </a:lnTo>
                  <a:lnTo>
                    <a:pt x="751313" y="2774947"/>
                  </a:lnTo>
                  <a:lnTo>
                    <a:pt x="749332" y="2771585"/>
                  </a:lnTo>
                  <a:lnTo>
                    <a:pt x="746503" y="2769270"/>
                  </a:lnTo>
                  <a:lnTo>
                    <a:pt x="745436" y="2768080"/>
                  </a:lnTo>
                  <a:lnTo>
                    <a:pt x="744750" y="2766794"/>
                  </a:lnTo>
                  <a:lnTo>
                    <a:pt x="746084" y="2760088"/>
                  </a:lnTo>
                  <a:lnTo>
                    <a:pt x="746055" y="2758192"/>
                  </a:lnTo>
                  <a:lnTo>
                    <a:pt x="745464" y="2754125"/>
                  </a:lnTo>
                  <a:lnTo>
                    <a:pt x="745979" y="2749430"/>
                  </a:lnTo>
                  <a:lnTo>
                    <a:pt x="747560" y="2742981"/>
                  </a:lnTo>
                  <a:lnTo>
                    <a:pt x="749160" y="2738523"/>
                  </a:lnTo>
                  <a:lnTo>
                    <a:pt x="749665" y="2735618"/>
                  </a:lnTo>
                  <a:lnTo>
                    <a:pt x="747427" y="2737466"/>
                  </a:lnTo>
                  <a:lnTo>
                    <a:pt x="744760" y="2747772"/>
                  </a:lnTo>
                  <a:lnTo>
                    <a:pt x="743865" y="2739495"/>
                  </a:lnTo>
                  <a:lnTo>
                    <a:pt x="742055" y="2731608"/>
                  </a:lnTo>
                  <a:lnTo>
                    <a:pt x="740597" y="2727531"/>
                  </a:lnTo>
                  <a:lnTo>
                    <a:pt x="738540" y="2724217"/>
                  </a:lnTo>
                  <a:lnTo>
                    <a:pt x="735673" y="2721636"/>
                  </a:lnTo>
                  <a:lnTo>
                    <a:pt x="733025" y="2718597"/>
                  </a:lnTo>
                  <a:lnTo>
                    <a:pt x="730139" y="2716968"/>
                  </a:lnTo>
                  <a:lnTo>
                    <a:pt x="725786" y="2715721"/>
                  </a:lnTo>
                  <a:lnTo>
                    <a:pt x="724928" y="2714558"/>
                  </a:lnTo>
                  <a:lnTo>
                    <a:pt x="724557" y="2712634"/>
                  </a:lnTo>
                  <a:lnTo>
                    <a:pt x="724795" y="2710491"/>
                  </a:lnTo>
                  <a:lnTo>
                    <a:pt x="725843" y="2706910"/>
                  </a:lnTo>
                  <a:lnTo>
                    <a:pt x="728139" y="2704595"/>
                  </a:lnTo>
                  <a:lnTo>
                    <a:pt x="731253" y="2702186"/>
                  </a:lnTo>
                  <a:lnTo>
                    <a:pt x="731948" y="2700576"/>
                  </a:lnTo>
                  <a:lnTo>
                    <a:pt x="732463" y="2698680"/>
                  </a:lnTo>
                  <a:lnTo>
                    <a:pt x="733434" y="2700119"/>
                  </a:lnTo>
                  <a:lnTo>
                    <a:pt x="734625" y="2700900"/>
                  </a:lnTo>
                  <a:lnTo>
                    <a:pt x="735454" y="2697556"/>
                  </a:lnTo>
                  <a:lnTo>
                    <a:pt x="736702" y="2695166"/>
                  </a:lnTo>
                  <a:lnTo>
                    <a:pt x="738301" y="2693108"/>
                  </a:lnTo>
                  <a:lnTo>
                    <a:pt x="740293" y="2688384"/>
                  </a:lnTo>
                  <a:lnTo>
                    <a:pt x="741769" y="2685803"/>
                  </a:lnTo>
                  <a:lnTo>
                    <a:pt x="742836" y="2682888"/>
                  </a:lnTo>
                  <a:lnTo>
                    <a:pt x="743426" y="2678106"/>
                  </a:lnTo>
                  <a:lnTo>
                    <a:pt x="744531" y="2677649"/>
                  </a:lnTo>
                  <a:lnTo>
                    <a:pt x="745445" y="2676811"/>
                  </a:lnTo>
                  <a:lnTo>
                    <a:pt x="746131" y="2675449"/>
                  </a:lnTo>
                  <a:lnTo>
                    <a:pt x="746531" y="2673953"/>
                  </a:lnTo>
                  <a:lnTo>
                    <a:pt x="746388" y="2671229"/>
                  </a:lnTo>
                  <a:lnTo>
                    <a:pt x="744760" y="2668257"/>
                  </a:lnTo>
                  <a:lnTo>
                    <a:pt x="745188" y="2667953"/>
                  </a:lnTo>
                  <a:lnTo>
                    <a:pt x="745969" y="2668467"/>
                  </a:lnTo>
                  <a:lnTo>
                    <a:pt x="747731" y="2669991"/>
                  </a:lnTo>
                  <a:lnTo>
                    <a:pt x="749312" y="2671905"/>
                  </a:lnTo>
                  <a:lnTo>
                    <a:pt x="749751" y="2669134"/>
                  </a:lnTo>
                  <a:lnTo>
                    <a:pt x="751122" y="2668010"/>
                  </a:lnTo>
                  <a:lnTo>
                    <a:pt x="752799" y="2668781"/>
                  </a:lnTo>
                  <a:lnTo>
                    <a:pt x="754570" y="2668895"/>
                  </a:lnTo>
                  <a:lnTo>
                    <a:pt x="760523" y="2666686"/>
                  </a:lnTo>
                  <a:lnTo>
                    <a:pt x="763362" y="2666076"/>
                  </a:lnTo>
                  <a:lnTo>
                    <a:pt x="765991" y="2664514"/>
                  </a:lnTo>
                  <a:lnTo>
                    <a:pt x="772125" y="2658504"/>
                  </a:lnTo>
                  <a:lnTo>
                    <a:pt x="773468" y="2658228"/>
                  </a:lnTo>
                  <a:lnTo>
                    <a:pt x="774859" y="2658504"/>
                  </a:lnTo>
                  <a:lnTo>
                    <a:pt x="776145" y="2659618"/>
                  </a:lnTo>
                  <a:lnTo>
                    <a:pt x="777544" y="2660266"/>
                  </a:lnTo>
                  <a:lnTo>
                    <a:pt x="778611" y="2659961"/>
                  </a:lnTo>
                  <a:lnTo>
                    <a:pt x="779145" y="2659047"/>
                  </a:lnTo>
                  <a:lnTo>
                    <a:pt x="777916" y="2656913"/>
                  </a:lnTo>
                  <a:lnTo>
                    <a:pt x="777487" y="2654894"/>
                  </a:lnTo>
                  <a:lnTo>
                    <a:pt x="777392" y="2652694"/>
                  </a:lnTo>
                  <a:lnTo>
                    <a:pt x="778973" y="2652132"/>
                  </a:lnTo>
                  <a:lnTo>
                    <a:pt x="780774" y="2652141"/>
                  </a:lnTo>
                  <a:lnTo>
                    <a:pt x="787975" y="2648731"/>
                  </a:lnTo>
                  <a:lnTo>
                    <a:pt x="788813" y="2647226"/>
                  </a:lnTo>
                  <a:lnTo>
                    <a:pt x="789203" y="2645169"/>
                  </a:lnTo>
                  <a:lnTo>
                    <a:pt x="792423" y="2644788"/>
                  </a:lnTo>
                  <a:lnTo>
                    <a:pt x="792061" y="2643026"/>
                  </a:lnTo>
                  <a:lnTo>
                    <a:pt x="790775" y="2642578"/>
                  </a:lnTo>
                  <a:lnTo>
                    <a:pt x="784755" y="2638978"/>
                  </a:lnTo>
                  <a:lnTo>
                    <a:pt x="779812" y="2636425"/>
                  </a:lnTo>
                  <a:lnTo>
                    <a:pt x="775421" y="2634158"/>
                  </a:lnTo>
                  <a:lnTo>
                    <a:pt x="774782" y="2633748"/>
                  </a:lnTo>
                  <a:lnTo>
                    <a:pt x="773582" y="2632643"/>
                  </a:lnTo>
                  <a:lnTo>
                    <a:pt x="772725" y="2630919"/>
                  </a:lnTo>
                  <a:lnTo>
                    <a:pt x="772544" y="2629033"/>
                  </a:lnTo>
                  <a:lnTo>
                    <a:pt x="772973" y="2627643"/>
                  </a:lnTo>
                  <a:lnTo>
                    <a:pt x="774039" y="2626757"/>
                  </a:lnTo>
                  <a:lnTo>
                    <a:pt x="775297" y="2626414"/>
                  </a:lnTo>
                  <a:lnTo>
                    <a:pt x="776411" y="2626700"/>
                  </a:lnTo>
                  <a:lnTo>
                    <a:pt x="777650" y="2627548"/>
                  </a:lnTo>
                  <a:lnTo>
                    <a:pt x="779859" y="2628576"/>
                  </a:lnTo>
                  <a:lnTo>
                    <a:pt x="782726" y="2628767"/>
                  </a:lnTo>
                  <a:lnTo>
                    <a:pt x="784517" y="2627976"/>
                  </a:lnTo>
                  <a:lnTo>
                    <a:pt x="784755" y="2626081"/>
                  </a:lnTo>
                  <a:lnTo>
                    <a:pt x="781345" y="2619051"/>
                  </a:lnTo>
                  <a:lnTo>
                    <a:pt x="778202" y="2613365"/>
                  </a:lnTo>
                  <a:lnTo>
                    <a:pt x="775163" y="2607021"/>
                  </a:lnTo>
                  <a:lnTo>
                    <a:pt x="773878" y="2604716"/>
                  </a:lnTo>
                  <a:lnTo>
                    <a:pt x="770153" y="2599382"/>
                  </a:lnTo>
                  <a:lnTo>
                    <a:pt x="766477" y="2594115"/>
                  </a:lnTo>
                  <a:lnTo>
                    <a:pt x="763571" y="2589410"/>
                  </a:lnTo>
                  <a:lnTo>
                    <a:pt x="762048" y="2587962"/>
                  </a:lnTo>
                  <a:lnTo>
                    <a:pt x="757361" y="2587361"/>
                  </a:lnTo>
                  <a:lnTo>
                    <a:pt x="748427" y="2586200"/>
                  </a:lnTo>
                  <a:lnTo>
                    <a:pt x="745264" y="2585647"/>
                  </a:lnTo>
                  <a:lnTo>
                    <a:pt x="742731" y="2587047"/>
                  </a:lnTo>
                  <a:lnTo>
                    <a:pt x="740187" y="2588143"/>
                  </a:lnTo>
                  <a:lnTo>
                    <a:pt x="737778" y="2586104"/>
                  </a:lnTo>
                  <a:lnTo>
                    <a:pt x="735873" y="2582752"/>
                  </a:lnTo>
                  <a:lnTo>
                    <a:pt x="734873" y="2579932"/>
                  </a:lnTo>
                  <a:lnTo>
                    <a:pt x="735359" y="2577046"/>
                  </a:lnTo>
                  <a:lnTo>
                    <a:pt x="735559" y="2572779"/>
                  </a:lnTo>
                  <a:lnTo>
                    <a:pt x="734101" y="2568569"/>
                  </a:lnTo>
                  <a:lnTo>
                    <a:pt x="732491" y="2566483"/>
                  </a:lnTo>
                  <a:lnTo>
                    <a:pt x="728453" y="2564911"/>
                  </a:lnTo>
                  <a:lnTo>
                    <a:pt x="723309" y="2561358"/>
                  </a:lnTo>
                  <a:lnTo>
                    <a:pt x="721928" y="2554853"/>
                  </a:lnTo>
                  <a:lnTo>
                    <a:pt x="724424" y="2545499"/>
                  </a:lnTo>
                  <a:lnTo>
                    <a:pt x="728443" y="2538851"/>
                  </a:lnTo>
                  <a:lnTo>
                    <a:pt x="731368" y="2536060"/>
                  </a:lnTo>
                  <a:lnTo>
                    <a:pt x="732758" y="2533621"/>
                  </a:lnTo>
                  <a:lnTo>
                    <a:pt x="733215" y="2531507"/>
                  </a:lnTo>
                  <a:lnTo>
                    <a:pt x="732863" y="2529488"/>
                  </a:lnTo>
                  <a:lnTo>
                    <a:pt x="731129" y="2527335"/>
                  </a:lnTo>
                  <a:lnTo>
                    <a:pt x="728443" y="2525239"/>
                  </a:lnTo>
                  <a:lnTo>
                    <a:pt x="727081" y="2522658"/>
                  </a:lnTo>
                  <a:lnTo>
                    <a:pt x="727643" y="2517115"/>
                  </a:lnTo>
                  <a:lnTo>
                    <a:pt x="729424" y="2509104"/>
                  </a:lnTo>
                  <a:lnTo>
                    <a:pt x="732168" y="2502675"/>
                  </a:lnTo>
                  <a:lnTo>
                    <a:pt x="735844" y="2499103"/>
                  </a:lnTo>
                  <a:lnTo>
                    <a:pt x="739016" y="2496541"/>
                  </a:lnTo>
                  <a:lnTo>
                    <a:pt x="740264" y="2494150"/>
                  </a:lnTo>
                  <a:lnTo>
                    <a:pt x="740330" y="2490750"/>
                  </a:lnTo>
                  <a:lnTo>
                    <a:pt x="740254" y="2487540"/>
                  </a:lnTo>
                  <a:lnTo>
                    <a:pt x="741102" y="2485206"/>
                  </a:lnTo>
                  <a:lnTo>
                    <a:pt x="742436" y="2483349"/>
                  </a:lnTo>
                  <a:lnTo>
                    <a:pt x="743845" y="2481682"/>
                  </a:lnTo>
                  <a:lnTo>
                    <a:pt x="745827" y="2479815"/>
                  </a:lnTo>
                  <a:lnTo>
                    <a:pt x="748398" y="2479358"/>
                  </a:lnTo>
                  <a:lnTo>
                    <a:pt x="751227" y="2480844"/>
                  </a:lnTo>
                  <a:lnTo>
                    <a:pt x="755075" y="2484835"/>
                  </a:lnTo>
                  <a:lnTo>
                    <a:pt x="760714" y="2492693"/>
                  </a:lnTo>
                  <a:lnTo>
                    <a:pt x="763934" y="2497827"/>
                  </a:lnTo>
                  <a:lnTo>
                    <a:pt x="765096" y="2499408"/>
                  </a:lnTo>
                  <a:lnTo>
                    <a:pt x="768039" y="2502456"/>
                  </a:lnTo>
                  <a:lnTo>
                    <a:pt x="770696" y="2503685"/>
                  </a:lnTo>
                  <a:lnTo>
                    <a:pt x="775125" y="2501780"/>
                  </a:lnTo>
                  <a:lnTo>
                    <a:pt x="779373" y="2499560"/>
                  </a:lnTo>
                  <a:lnTo>
                    <a:pt x="780745" y="2498150"/>
                  </a:lnTo>
                  <a:lnTo>
                    <a:pt x="781622" y="2496046"/>
                  </a:lnTo>
                  <a:lnTo>
                    <a:pt x="780945" y="2492445"/>
                  </a:lnTo>
                  <a:lnTo>
                    <a:pt x="780059" y="2490092"/>
                  </a:lnTo>
                  <a:lnTo>
                    <a:pt x="779116" y="2487092"/>
                  </a:lnTo>
                  <a:lnTo>
                    <a:pt x="777811" y="2481863"/>
                  </a:lnTo>
                  <a:lnTo>
                    <a:pt x="776887" y="2473633"/>
                  </a:lnTo>
                  <a:lnTo>
                    <a:pt x="775792" y="2471014"/>
                  </a:lnTo>
                  <a:lnTo>
                    <a:pt x="776592" y="2470709"/>
                  </a:lnTo>
                  <a:lnTo>
                    <a:pt x="778726" y="2471252"/>
                  </a:lnTo>
                  <a:lnTo>
                    <a:pt x="780698" y="2471490"/>
                  </a:lnTo>
                  <a:lnTo>
                    <a:pt x="783517" y="2469671"/>
                  </a:lnTo>
                  <a:lnTo>
                    <a:pt x="787384" y="2466242"/>
                  </a:lnTo>
                  <a:lnTo>
                    <a:pt x="794461" y="2460936"/>
                  </a:lnTo>
                  <a:lnTo>
                    <a:pt x="795957" y="2457431"/>
                  </a:lnTo>
                  <a:lnTo>
                    <a:pt x="797166" y="2453526"/>
                  </a:lnTo>
                  <a:lnTo>
                    <a:pt x="799129" y="2451126"/>
                  </a:lnTo>
                  <a:lnTo>
                    <a:pt x="803634" y="2450335"/>
                  </a:lnTo>
                  <a:lnTo>
                    <a:pt x="807805" y="2449078"/>
                  </a:lnTo>
                  <a:lnTo>
                    <a:pt x="810749" y="2446296"/>
                  </a:lnTo>
                  <a:lnTo>
                    <a:pt x="815359" y="2443848"/>
                  </a:lnTo>
                  <a:lnTo>
                    <a:pt x="819150" y="2442362"/>
                  </a:lnTo>
                  <a:lnTo>
                    <a:pt x="820817" y="2440991"/>
                  </a:lnTo>
                  <a:lnTo>
                    <a:pt x="822007" y="2438934"/>
                  </a:lnTo>
                  <a:lnTo>
                    <a:pt x="826351" y="2433123"/>
                  </a:lnTo>
                  <a:lnTo>
                    <a:pt x="829761" y="2429542"/>
                  </a:lnTo>
                  <a:lnTo>
                    <a:pt x="832761" y="2425846"/>
                  </a:lnTo>
                  <a:lnTo>
                    <a:pt x="833761" y="2423522"/>
                  </a:lnTo>
                  <a:lnTo>
                    <a:pt x="836133" y="2423951"/>
                  </a:lnTo>
                  <a:lnTo>
                    <a:pt x="839752" y="2425560"/>
                  </a:lnTo>
                  <a:lnTo>
                    <a:pt x="843639" y="2427027"/>
                  </a:lnTo>
                  <a:lnTo>
                    <a:pt x="846487" y="2429304"/>
                  </a:lnTo>
                  <a:lnTo>
                    <a:pt x="847048" y="2431628"/>
                  </a:lnTo>
                  <a:lnTo>
                    <a:pt x="847325" y="2433457"/>
                  </a:lnTo>
                  <a:lnTo>
                    <a:pt x="848477" y="2434400"/>
                  </a:lnTo>
                  <a:lnTo>
                    <a:pt x="849859" y="2434581"/>
                  </a:lnTo>
                  <a:lnTo>
                    <a:pt x="851935" y="2434123"/>
                  </a:lnTo>
                  <a:lnTo>
                    <a:pt x="855564" y="2434038"/>
                  </a:lnTo>
                  <a:lnTo>
                    <a:pt x="860012" y="2431028"/>
                  </a:lnTo>
                  <a:lnTo>
                    <a:pt x="866204" y="2425941"/>
                  </a:lnTo>
                  <a:lnTo>
                    <a:pt x="871871" y="2424360"/>
                  </a:lnTo>
                  <a:lnTo>
                    <a:pt x="874852" y="2425570"/>
                  </a:lnTo>
                  <a:lnTo>
                    <a:pt x="877319" y="2429313"/>
                  </a:lnTo>
                  <a:lnTo>
                    <a:pt x="879272" y="2432828"/>
                  </a:lnTo>
                  <a:lnTo>
                    <a:pt x="881282" y="2434133"/>
                  </a:lnTo>
                  <a:lnTo>
                    <a:pt x="882529" y="2434171"/>
                  </a:lnTo>
                  <a:lnTo>
                    <a:pt x="882986" y="2434228"/>
                  </a:lnTo>
                  <a:lnTo>
                    <a:pt x="885482" y="2433428"/>
                  </a:lnTo>
                  <a:lnTo>
                    <a:pt x="885673" y="2433438"/>
                  </a:lnTo>
                  <a:lnTo>
                    <a:pt x="887949" y="2433580"/>
                  </a:lnTo>
                  <a:lnTo>
                    <a:pt x="890140" y="2434771"/>
                  </a:lnTo>
                  <a:lnTo>
                    <a:pt x="893769" y="2434905"/>
                  </a:lnTo>
                  <a:lnTo>
                    <a:pt x="898827" y="2434000"/>
                  </a:lnTo>
                  <a:lnTo>
                    <a:pt x="899360" y="2433628"/>
                  </a:lnTo>
                  <a:lnTo>
                    <a:pt x="901789" y="2434114"/>
                  </a:lnTo>
                  <a:lnTo>
                    <a:pt x="904741" y="2435733"/>
                  </a:lnTo>
                  <a:lnTo>
                    <a:pt x="907037" y="2437657"/>
                  </a:lnTo>
                  <a:lnTo>
                    <a:pt x="911152" y="2443963"/>
                  </a:lnTo>
                  <a:lnTo>
                    <a:pt x="913514" y="2445582"/>
                  </a:lnTo>
                  <a:lnTo>
                    <a:pt x="918334" y="2447820"/>
                  </a:lnTo>
                  <a:lnTo>
                    <a:pt x="920591" y="2449773"/>
                  </a:lnTo>
                  <a:lnTo>
                    <a:pt x="923220" y="2452935"/>
                  </a:lnTo>
                  <a:lnTo>
                    <a:pt x="924592" y="2454850"/>
                  </a:lnTo>
                  <a:lnTo>
                    <a:pt x="927449" y="2458307"/>
                  </a:lnTo>
                  <a:lnTo>
                    <a:pt x="930754" y="2463956"/>
                  </a:lnTo>
                  <a:lnTo>
                    <a:pt x="931345" y="2468442"/>
                  </a:lnTo>
                  <a:lnTo>
                    <a:pt x="932097" y="2472223"/>
                  </a:lnTo>
                  <a:lnTo>
                    <a:pt x="933326" y="2474014"/>
                  </a:lnTo>
                  <a:lnTo>
                    <a:pt x="934335" y="2474233"/>
                  </a:lnTo>
                  <a:lnTo>
                    <a:pt x="935421" y="2473614"/>
                  </a:lnTo>
                  <a:lnTo>
                    <a:pt x="936488" y="2471890"/>
                  </a:lnTo>
                  <a:lnTo>
                    <a:pt x="936860" y="2469013"/>
                  </a:lnTo>
                  <a:lnTo>
                    <a:pt x="936536" y="2463918"/>
                  </a:lnTo>
                  <a:lnTo>
                    <a:pt x="935688" y="2459746"/>
                  </a:lnTo>
                  <a:lnTo>
                    <a:pt x="934602" y="2458422"/>
                  </a:lnTo>
                  <a:lnTo>
                    <a:pt x="934078" y="2456955"/>
                  </a:lnTo>
                  <a:lnTo>
                    <a:pt x="934793" y="2455088"/>
                  </a:lnTo>
                  <a:lnTo>
                    <a:pt x="936631" y="2454183"/>
                  </a:lnTo>
                  <a:lnTo>
                    <a:pt x="938917" y="2454754"/>
                  </a:lnTo>
                  <a:lnTo>
                    <a:pt x="942680" y="2457155"/>
                  </a:lnTo>
                  <a:lnTo>
                    <a:pt x="946604" y="2460174"/>
                  </a:lnTo>
                  <a:lnTo>
                    <a:pt x="951433" y="2465451"/>
                  </a:lnTo>
                  <a:lnTo>
                    <a:pt x="955862" y="2468794"/>
                  </a:lnTo>
                  <a:lnTo>
                    <a:pt x="960711" y="2471461"/>
                  </a:lnTo>
                  <a:lnTo>
                    <a:pt x="964559" y="2472252"/>
                  </a:lnTo>
                  <a:lnTo>
                    <a:pt x="967540" y="2471452"/>
                  </a:lnTo>
                  <a:lnTo>
                    <a:pt x="971055" y="2469280"/>
                  </a:lnTo>
                  <a:lnTo>
                    <a:pt x="974274" y="2466766"/>
                  </a:lnTo>
                  <a:lnTo>
                    <a:pt x="975741" y="2464127"/>
                  </a:lnTo>
                  <a:lnTo>
                    <a:pt x="976789" y="2461241"/>
                  </a:lnTo>
                  <a:lnTo>
                    <a:pt x="981647" y="2457383"/>
                  </a:lnTo>
                  <a:lnTo>
                    <a:pt x="986085" y="2453850"/>
                  </a:lnTo>
                  <a:lnTo>
                    <a:pt x="988104" y="2454488"/>
                  </a:lnTo>
                  <a:lnTo>
                    <a:pt x="989523" y="2455488"/>
                  </a:lnTo>
                  <a:lnTo>
                    <a:pt x="994077" y="2453335"/>
                  </a:lnTo>
                  <a:lnTo>
                    <a:pt x="995658" y="2452745"/>
                  </a:lnTo>
                  <a:lnTo>
                    <a:pt x="999991" y="2451907"/>
                  </a:lnTo>
                  <a:lnTo>
                    <a:pt x="1004468" y="2453145"/>
                  </a:lnTo>
                  <a:lnTo>
                    <a:pt x="1008040" y="2456936"/>
                  </a:lnTo>
                  <a:lnTo>
                    <a:pt x="1011498" y="2459374"/>
                  </a:lnTo>
                  <a:lnTo>
                    <a:pt x="1014593" y="2459089"/>
                  </a:lnTo>
                  <a:lnTo>
                    <a:pt x="1017155" y="2457841"/>
                  </a:lnTo>
                  <a:lnTo>
                    <a:pt x="1018851" y="2455479"/>
                  </a:lnTo>
                  <a:lnTo>
                    <a:pt x="1020137" y="2452688"/>
                  </a:lnTo>
                  <a:lnTo>
                    <a:pt x="1021852" y="2450897"/>
                  </a:lnTo>
                  <a:lnTo>
                    <a:pt x="1022109" y="2450783"/>
                  </a:lnTo>
                  <a:lnTo>
                    <a:pt x="1027623" y="2451754"/>
                  </a:lnTo>
                  <a:lnTo>
                    <a:pt x="1031081" y="2451611"/>
                  </a:lnTo>
                  <a:lnTo>
                    <a:pt x="1031453" y="2451211"/>
                  </a:lnTo>
                  <a:lnTo>
                    <a:pt x="1036015" y="2451973"/>
                  </a:lnTo>
                  <a:lnTo>
                    <a:pt x="1041054" y="2455907"/>
                  </a:lnTo>
                  <a:lnTo>
                    <a:pt x="1044178" y="2460260"/>
                  </a:lnTo>
                  <a:lnTo>
                    <a:pt x="1048178" y="2465794"/>
                  </a:lnTo>
                  <a:lnTo>
                    <a:pt x="1050036" y="2467594"/>
                  </a:lnTo>
                  <a:lnTo>
                    <a:pt x="1052741" y="2468366"/>
                  </a:lnTo>
                  <a:lnTo>
                    <a:pt x="1054865" y="2468699"/>
                  </a:lnTo>
                  <a:lnTo>
                    <a:pt x="1057713" y="2469556"/>
                  </a:lnTo>
                  <a:lnTo>
                    <a:pt x="1065238" y="2470709"/>
                  </a:lnTo>
                  <a:lnTo>
                    <a:pt x="1066381" y="2471385"/>
                  </a:lnTo>
                  <a:lnTo>
                    <a:pt x="1067152" y="2472290"/>
                  </a:lnTo>
                  <a:lnTo>
                    <a:pt x="1066457" y="2475300"/>
                  </a:lnTo>
                  <a:lnTo>
                    <a:pt x="1067124" y="2476062"/>
                  </a:lnTo>
                  <a:lnTo>
                    <a:pt x="1073229" y="2473919"/>
                  </a:lnTo>
                  <a:lnTo>
                    <a:pt x="1074868" y="2472319"/>
                  </a:lnTo>
                  <a:lnTo>
                    <a:pt x="1076877" y="2467766"/>
                  </a:lnTo>
                  <a:lnTo>
                    <a:pt x="1078678" y="2463175"/>
                  </a:lnTo>
                  <a:lnTo>
                    <a:pt x="1080021" y="2461470"/>
                  </a:lnTo>
                  <a:lnTo>
                    <a:pt x="1081440" y="2461022"/>
                  </a:lnTo>
                  <a:lnTo>
                    <a:pt x="1082869" y="2461708"/>
                  </a:lnTo>
                  <a:lnTo>
                    <a:pt x="1084869" y="2464422"/>
                  </a:lnTo>
                  <a:lnTo>
                    <a:pt x="1087574" y="2467185"/>
                  </a:lnTo>
                  <a:lnTo>
                    <a:pt x="1091232" y="2468232"/>
                  </a:lnTo>
                  <a:lnTo>
                    <a:pt x="1093461" y="2468652"/>
                  </a:lnTo>
                  <a:lnTo>
                    <a:pt x="1096918" y="2468880"/>
                  </a:lnTo>
                  <a:lnTo>
                    <a:pt x="1105052" y="2467537"/>
                  </a:lnTo>
                  <a:lnTo>
                    <a:pt x="1112663" y="2464194"/>
                  </a:lnTo>
                  <a:lnTo>
                    <a:pt x="1117006" y="2460555"/>
                  </a:lnTo>
                  <a:lnTo>
                    <a:pt x="1119025" y="2455088"/>
                  </a:lnTo>
                  <a:lnTo>
                    <a:pt x="1120292" y="2448859"/>
                  </a:lnTo>
                  <a:lnTo>
                    <a:pt x="1122236" y="2444915"/>
                  </a:lnTo>
                  <a:lnTo>
                    <a:pt x="1121426" y="2440877"/>
                  </a:lnTo>
                  <a:lnTo>
                    <a:pt x="1117597" y="2437029"/>
                  </a:lnTo>
                  <a:lnTo>
                    <a:pt x="1116301" y="2435866"/>
                  </a:lnTo>
                  <a:lnTo>
                    <a:pt x="1106986" y="2433704"/>
                  </a:lnTo>
                  <a:lnTo>
                    <a:pt x="1106415" y="2432142"/>
                  </a:lnTo>
                  <a:lnTo>
                    <a:pt x="1105881" y="2431780"/>
                  </a:lnTo>
                  <a:lnTo>
                    <a:pt x="1096699" y="2428351"/>
                  </a:lnTo>
                  <a:lnTo>
                    <a:pt x="1092279" y="2426884"/>
                  </a:lnTo>
                  <a:lnTo>
                    <a:pt x="1091032" y="2424617"/>
                  </a:lnTo>
                  <a:lnTo>
                    <a:pt x="1090213" y="2421646"/>
                  </a:lnTo>
                  <a:lnTo>
                    <a:pt x="1087345" y="2418988"/>
                  </a:lnTo>
                  <a:lnTo>
                    <a:pt x="1081649" y="2416569"/>
                  </a:lnTo>
                  <a:lnTo>
                    <a:pt x="1080659" y="2414721"/>
                  </a:lnTo>
                  <a:lnTo>
                    <a:pt x="1081601" y="2412854"/>
                  </a:lnTo>
                  <a:lnTo>
                    <a:pt x="1084631" y="2411454"/>
                  </a:lnTo>
                  <a:lnTo>
                    <a:pt x="1086088" y="2410778"/>
                  </a:lnTo>
                  <a:lnTo>
                    <a:pt x="1091222" y="2406396"/>
                  </a:lnTo>
                  <a:lnTo>
                    <a:pt x="1093194" y="2405491"/>
                  </a:lnTo>
                  <a:lnTo>
                    <a:pt x="1097756" y="2405291"/>
                  </a:lnTo>
                  <a:lnTo>
                    <a:pt x="1101985" y="2401700"/>
                  </a:lnTo>
                  <a:lnTo>
                    <a:pt x="1104900" y="2399643"/>
                  </a:lnTo>
                  <a:lnTo>
                    <a:pt x="1106424" y="2397195"/>
                  </a:lnTo>
                  <a:lnTo>
                    <a:pt x="1106024" y="2394661"/>
                  </a:lnTo>
                  <a:lnTo>
                    <a:pt x="1101795" y="2386994"/>
                  </a:lnTo>
                  <a:lnTo>
                    <a:pt x="1100538" y="2382336"/>
                  </a:lnTo>
                  <a:lnTo>
                    <a:pt x="1101290" y="2379297"/>
                  </a:lnTo>
                  <a:lnTo>
                    <a:pt x="1103719" y="2376011"/>
                  </a:lnTo>
                  <a:lnTo>
                    <a:pt x="1105100" y="2374211"/>
                  </a:lnTo>
                  <a:lnTo>
                    <a:pt x="1106758" y="2370973"/>
                  </a:lnTo>
                  <a:lnTo>
                    <a:pt x="1107843" y="2369239"/>
                  </a:lnTo>
                  <a:lnTo>
                    <a:pt x="1112110" y="2368506"/>
                  </a:lnTo>
                  <a:lnTo>
                    <a:pt x="1117282" y="2368201"/>
                  </a:lnTo>
                  <a:lnTo>
                    <a:pt x="1120835" y="2368972"/>
                  </a:lnTo>
                  <a:lnTo>
                    <a:pt x="1125798" y="2369372"/>
                  </a:lnTo>
                  <a:lnTo>
                    <a:pt x="1130322" y="2369972"/>
                  </a:lnTo>
                  <a:lnTo>
                    <a:pt x="1132608" y="2370506"/>
                  </a:lnTo>
                  <a:lnTo>
                    <a:pt x="1134294" y="2369515"/>
                  </a:lnTo>
                  <a:lnTo>
                    <a:pt x="1135513" y="2367772"/>
                  </a:lnTo>
                  <a:lnTo>
                    <a:pt x="1135475" y="2365467"/>
                  </a:lnTo>
                  <a:lnTo>
                    <a:pt x="1133694" y="2363229"/>
                  </a:lnTo>
                  <a:lnTo>
                    <a:pt x="1127055" y="2360286"/>
                  </a:lnTo>
                  <a:lnTo>
                    <a:pt x="1124207" y="2357857"/>
                  </a:lnTo>
                  <a:lnTo>
                    <a:pt x="1121978" y="2358123"/>
                  </a:lnTo>
                  <a:lnTo>
                    <a:pt x="1118245" y="2357361"/>
                  </a:lnTo>
                  <a:lnTo>
                    <a:pt x="1114873" y="2355771"/>
                  </a:lnTo>
                  <a:lnTo>
                    <a:pt x="1111891" y="2355237"/>
                  </a:lnTo>
                  <a:lnTo>
                    <a:pt x="1110919" y="2353028"/>
                  </a:lnTo>
                  <a:lnTo>
                    <a:pt x="1111529" y="2349922"/>
                  </a:lnTo>
                  <a:lnTo>
                    <a:pt x="1112682" y="2348141"/>
                  </a:lnTo>
                  <a:lnTo>
                    <a:pt x="1114882" y="2347256"/>
                  </a:lnTo>
                  <a:lnTo>
                    <a:pt x="1117273" y="2347703"/>
                  </a:lnTo>
                  <a:lnTo>
                    <a:pt x="1119873" y="2346408"/>
                  </a:lnTo>
                  <a:lnTo>
                    <a:pt x="1120626" y="2345646"/>
                  </a:lnTo>
                  <a:lnTo>
                    <a:pt x="1120845" y="2344665"/>
                  </a:lnTo>
                  <a:lnTo>
                    <a:pt x="1120426" y="2343264"/>
                  </a:lnTo>
                  <a:lnTo>
                    <a:pt x="1119216" y="2342112"/>
                  </a:lnTo>
                  <a:lnTo>
                    <a:pt x="1117502" y="2341807"/>
                  </a:lnTo>
                  <a:lnTo>
                    <a:pt x="1115530" y="2342788"/>
                  </a:lnTo>
                  <a:lnTo>
                    <a:pt x="1113168" y="2343426"/>
                  </a:lnTo>
                  <a:lnTo>
                    <a:pt x="1109177" y="2341988"/>
                  </a:lnTo>
                  <a:lnTo>
                    <a:pt x="1105995" y="2340254"/>
                  </a:lnTo>
                  <a:lnTo>
                    <a:pt x="1106157" y="2338654"/>
                  </a:lnTo>
                  <a:lnTo>
                    <a:pt x="1108510" y="2336263"/>
                  </a:lnTo>
                  <a:lnTo>
                    <a:pt x="1109567" y="2334321"/>
                  </a:lnTo>
                  <a:lnTo>
                    <a:pt x="1109567" y="2331634"/>
                  </a:lnTo>
                  <a:lnTo>
                    <a:pt x="1109567" y="2328491"/>
                  </a:lnTo>
                  <a:lnTo>
                    <a:pt x="1110386" y="2324805"/>
                  </a:lnTo>
                  <a:lnTo>
                    <a:pt x="1112720" y="2322281"/>
                  </a:lnTo>
                  <a:lnTo>
                    <a:pt x="1115463" y="2320928"/>
                  </a:lnTo>
                  <a:lnTo>
                    <a:pt x="1122531" y="2323395"/>
                  </a:lnTo>
                  <a:lnTo>
                    <a:pt x="1131370" y="2325595"/>
                  </a:lnTo>
                  <a:lnTo>
                    <a:pt x="1132884" y="2325234"/>
                  </a:lnTo>
                  <a:lnTo>
                    <a:pt x="1133332" y="2324071"/>
                  </a:lnTo>
                  <a:lnTo>
                    <a:pt x="1134342" y="2323043"/>
                  </a:lnTo>
                  <a:lnTo>
                    <a:pt x="1146610" y="2322567"/>
                  </a:lnTo>
                  <a:lnTo>
                    <a:pt x="1148991" y="2321148"/>
                  </a:lnTo>
                  <a:lnTo>
                    <a:pt x="1150182" y="2320014"/>
                  </a:lnTo>
                  <a:lnTo>
                    <a:pt x="1161974" y="2318385"/>
                  </a:lnTo>
                  <a:lnTo>
                    <a:pt x="1163374" y="2316833"/>
                  </a:lnTo>
                  <a:lnTo>
                    <a:pt x="1165107" y="2315385"/>
                  </a:lnTo>
                  <a:lnTo>
                    <a:pt x="1167822" y="2315413"/>
                  </a:lnTo>
                  <a:lnTo>
                    <a:pt x="1171051" y="2314832"/>
                  </a:lnTo>
                  <a:lnTo>
                    <a:pt x="1175556" y="2313061"/>
                  </a:lnTo>
                  <a:lnTo>
                    <a:pt x="1178747" y="2312089"/>
                  </a:lnTo>
                  <a:lnTo>
                    <a:pt x="1179280" y="2312013"/>
                  </a:lnTo>
                  <a:lnTo>
                    <a:pt x="1182652" y="2312404"/>
                  </a:lnTo>
                  <a:lnTo>
                    <a:pt x="1186834" y="2311003"/>
                  </a:lnTo>
                  <a:lnTo>
                    <a:pt x="1187739" y="2310422"/>
                  </a:lnTo>
                  <a:lnTo>
                    <a:pt x="1188415" y="2309365"/>
                  </a:lnTo>
                  <a:lnTo>
                    <a:pt x="1192063" y="2307327"/>
                  </a:lnTo>
                  <a:lnTo>
                    <a:pt x="1199064" y="2305650"/>
                  </a:lnTo>
                  <a:lnTo>
                    <a:pt x="1200769" y="2306650"/>
                  </a:lnTo>
                  <a:lnTo>
                    <a:pt x="1204112" y="2307108"/>
                  </a:lnTo>
                  <a:lnTo>
                    <a:pt x="1208370" y="2306355"/>
                  </a:lnTo>
                  <a:lnTo>
                    <a:pt x="1211513" y="2305069"/>
                  </a:lnTo>
                  <a:lnTo>
                    <a:pt x="1213342" y="2306346"/>
                  </a:lnTo>
                  <a:lnTo>
                    <a:pt x="1215828" y="2307660"/>
                  </a:lnTo>
                  <a:lnTo>
                    <a:pt x="1217686" y="2306545"/>
                  </a:lnTo>
                  <a:lnTo>
                    <a:pt x="1218609" y="2303031"/>
                  </a:lnTo>
                  <a:lnTo>
                    <a:pt x="1219809" y="2299592"/>
                  </a:lnTo>
                  <a:lnTo>
                    <a:pt x="1221914" y="2297963"/>
                  </a:lnTo>
                  <a:lnTo>
                    <a:pt x="1223581" y="2297363"/>
                  </a:lnTo>
                  <a:lnTo>
                    <a:pt x="1225086" y="2296039"/>
                  </a:lnTo>
                  <a:lnTo>
                    <a:pt x="1226220" y="2294658"/>
                  </a:lnTo>
                  <a:lnTo>
                    <a:pt x="1232382" y="2294868"/>
                  </a:lnTo>
                  <a:lnTo>
                    <a:pt x="1237898" y="2291429"/>
                  </a:lnTo>
                  <a:lnTo>
                    <a:pt x="1238983" y="2292991"/>
                  </a:lnTo>
                  <a:lnTo>
                    <a:pt x="1246146" y="2292629"/>
                  </a:lnTo>
                  <a:lnTo>
                    <a:pt x="1255043" y="2290410"/>
                  </a:lnTo>
                  <a:lnTo>
                    <a:pt x="1260367" y="2289372"/>
                  </a:lnTo>
                  <a:lnTo>
                    <a:pt x="1269559" y="2287048"/>
                  </a:lnTo>
                  <a:lnTo>
                    <a:pt x="1273807" y="2285162"/>
                  </a:lnTo>
                  <a:lnTo>
                    <a:pt x="1279893" y="2283971"/>
                  </a:lnTo>
                  <a:lnTo>
                    <a:pt x="1285475" y="2283143"/>
                  </a:lnTo>
                  <a:lnTo>
                    <a:pt x="1289123" y="2279838"/>
                  </a:lnTo>
                  <a:lnTo>
                    <a:pt x="1292066" y="2279371"/>
                  </a:lnTo>
                  <a:lnTo>
                    <a:pt x="1295648" y="2279095"/>
                  </a:lnTo>
                  <a:lnTo>
                    <a:pt x="1297838" y="2278304"/>
                  </a:lnTo>
                  <a:lnTo>
                    <a:pt x="1299267" y="2277085"/>
                  </a:lnTo>
                  <a:lnTo>
                    <a:pt x="1300191" y="2274789"/>
                  </a:lnTo>
                  <a:lnTo>
                    <a:pt x="1299686" y="2271855"/>
                  </a:lnTo>
                  <a:lnTo>
                    <a:pt x="1299172" y="2269722"/>
                  </a:lnTo>
                  <a:lnTo>
                    <a:pt x="1301734" y="2268531"/>
                  </a:lnTo>
                  <a:lnTo>
                    <a:pt x="1305392" y="2268160"/>
                  </a:lnTo>
                  <a:lnTo>
                    <a:pt x="1307696" y="2267674"/>
                  </a:lnTo>
                  <a:lnTo>
                    <a:pt x="1312726" y="2262816"/>
                  </a:lnTo>
                  <a:lnTo>
                    <a:pt x="1316193" y="2260483"/>
                  </a:lnTo>
                  <a:lnTo>
                    <a:pt x="1319784" y="2259016"/>
                  </a:lnTo>
                  <a:lnTo>
                    <a:pt x="1326994" y="2259816"/>
                  </a:lnTo>
                  <a:lnTo>
                    <a:pt x="1333576" y="2260549"/>
                  </a:lnTo>
                  <a:lnTo>
                    <a:pt x="1340177" y="2262873"/>
                  </a:lnTo>
                  <a:lnTo>
                    <a:pt x="1343644" y="2265769"/>
                  </a:lnTo>
                  <a:lnTo>
                    <a:pt x="1346625" y="2267950"/>
                  </a:lnTo>
                  <a:lnTo>
                    <a:pt x="1349445" y="2268988"/>
                  </a:lnTo>
                  <a:lnTo>
                    <a:pt x="1351997" y="2269655"/>
                  </a:lnTo>
                  <a:lnTo>
                    <a:pt x="1354960" y="2268665"/>
                  </a:lnTo>
                  <a:lnTo>
                    <a:pt x="1357055" y="2267331"/>
                  </a:lnTo>
                  <a:lnTo>
                    <a:pt x="1358275" y="2265417"/>
                  </a:lnTo>
                  <a:lnTo>
                    <a:pt x="1360122" y="2264045"/>
                  </a:lnTo>
                  <a:lnTo>
                    <a:pt x="1366856" y="2262978"/>
                  </a:lnTo>
                  <a:lnTo>
                    <a:pt x="1368247" y="2265045"/>
                  </a:lnTo>
                  <a:lnTo>
                    <a:pt x="1371448" y="2271265"/>
                  </a:lnTo>
                  <a:lnTo>
                    <a:pt x="1373629" y="2279523"/>
                  </a:lnTo>
                  <a:lnTo>
                    <a:pt x="1377219" y="2290429"/>
                  </a:lnTo>
                  <a:lnTo>
                    <a:pt x="1378801" y="2295773"/>
                  </a:lnTo>
                  <a:lnTo>
                    <a:pt x="1378105" y="2298564"/>
                  </a:lnTo>
                  <a:lnTo>
                    <a:pt x="1378115" y="2302383"/>
                  </a:lnTo>
                  <a:lnTo>
                    <a:pt x="1377915" y="2306574"/>
                  </a:lnTo>
                  <a:lnTo>
                    <a:pt x="1375267" y="2311308"/>
                  </a:lnTo>
                  <a:lnTo>
                    <a:pt x="1376343" y="2313508"/>
                  </a:lnTo>
                  <a:lnTo>
                    <a:pt x="1382849" y="2315956"/>
                  </a:lnTo>
                  <a:lnTo>
                    <a:pt x="1391955" y="2315061"/>
                  </a:lnTo>
                  <a:lnTo>
                    <a:pt x="1397575" y="2313080"/>
                  </a:lnTo>
                  <a:lnTo>
                    <a:pt x="1400708" y="2313803"/>
                  </a:lnTo>
                  <a:lnTo>
                    <a:pt x="1402346" y="2312613"/>
                  </a:lnTo>
                  <a:lnTo>
                    <a:pt x="1403404" y="2309108"/>
                  </a:lnTo>
                  <a:lnTo>
                    <a:pt x="1405566" y="2308317"/>
                  </a:lnTo>
                  <a:lnTo>
                    <a:pt x="1407786" y="2310765"/>
                  </a:lnTo>
                  <a:lnTo>
                    <a:pt x="1409395" y="2314899"/>
                  </a:lnTo>
                  <a:lnTo>
                    <a:pt x="1410938" y="2317556"/>
                  </a:lnTo>
                  <a:lnTo>
                    <a:pt x="1410824" y="2320719"/>
                  </a:lnTo>
                  <a:lnTo>
                    <a:pt x="1411395" y="2324767"/>
                  </a:lnTo>
                  <a:lnTo>
                    <a:pt x="1412529" y="2325786"/>
                  </a:lnTo>
                  <a:lnTo>
                    <a:pt x="1414758" y="2324253"/>
                  </a:lnTo>
                  <a:lnTo>
                    <a:pt x="1416244" y="2323338"/>
                  </a:lnTo>
                  <a:lnTo>
                    <a:pt x="1416596" y="2322109"/>
                  </a:lnTo>
                  <a:lnTo>
                    <a:pt x="1415967" y="2320595"/>
                  </a:lnTo>
                  <a:lnTo>
                    <a:pt x="1415672" y="2319052"/>
                  </a:lnTo>
                  <a:lnTo>
                    <a:pt x="1416167" y="2317633"/>
                  </a:lnTo>
                  <a:lnTo>
                    <a:pt x="1417225" y="2317052"/>
                  </a:lnTo>
                  <a:lnTo>
                    <a:pt x="1420397" y="2317499"/>
                  </a:lnTo>
                  <a:lnTo>
                    <a:pt x="1425016" y="2318280"/>
                  </a:lnTo>
                  <a:lnTo>
                    <a:pt x="1430502" y="2324033"/>
                  </a:lnTo>
                  <a:lnTo>
                    <a:pt x="1433465" y="2325072"/>
                  </a:lnTo>
                  <a:lnTo>
                    <a:pt x="1434712" y="2325176"/>
                  </a:lnTo>
                  <a:lnTo>
                    <a:pt x="1437494" y="2324843"/>
                  </a:lnTo>
                  <a:lnTo>
                    <a:pt x="1440837" y="2323195"/>
                  </a:lnTo>
                  <a:lnTo>
                    <a:pt x="1443085" y="2321119"/>
                  </a:lnTo>
                  <a:lnTo>
                    <a:pt x="1443838" y="2320100"/>
                  </a:lnTo>
                  <a:lnTo>
                    <a:pt x="1445133" y="2320281"/>
                  </a:lnTo>
                  <a:lnTo>
                    <a:pt x="1446362" y="2321243"/>
                  </a:lnTo>
                  <a:lnTo>
                    <a:pt x="1446447" y="2323338"/>
                  </a:lnTo>
                  <a:lnTo>
                    <a:pt x="1445466" y="2326367"/>
                  </a:lnTo>
                  <a:lnTo>
                    <a:pt x="1442132" y="2329139"/>
                  </a:lnTo>
                  <a:lnTo>
                    <a:pt x="1437989" y="2331711"/>
                  </a:lnTo>
                  <a:lnTo>
                    <a:pt x="1435475" y="2336416"/>
                  </a:lnTo>
                  <a:lnTo>
                    <a:pt x="1434941" y="2341312"/>
                  </a:lnTo>
                  <a:lnTo>
                    <a:pt x="1436036" y="2343798"/>
                  </a:lnTo>
                  <a:lnTo>
                    <a:pt x="1436980" y="2345455"/>
                  </a:lnTo>
                  <a:lnTo>
                    <a:pt x="1437246" y="2347779"/>
                  </a:lnTo>
                  <a:lnTo>
                    <a:pt x="1438180" y="2348084"/>
                  </a:lnTo>
                  <a:lnTo>
                    <a:pt x="1439875" y="2347132"/>
                  </a:lnTo>
                  <a:lnTo>
                    <a:pt x="1444494" y="2342312"/>
                  </a:lnTo>
                  <a:lnTo>
                    <a:pt x="1446847" y="2341121"/>
                  </a:lnTo>
                  <a:lnTo>
                    <a:pt x="1450257" y="2340359"/>
                  </a:lnTo>
                  <a:lnTo>
                    <a:pt x="1455868" y="2340740"/>
                  </a:lnTo>
                  <a:lnTo>
                    <a:pt x="1459639" y="2342312"/>
                  </a:lnTo>
                  <a:lnTo>
                    <a:pt x="1461440" y="2344493"/>
                  </a:lnTo>
                  <a:lnTo>
                    <a:pt x="1463421" y="2346293"/>
                  </a:lnTo>
                  <a:lnTo>
                    <a:pt x="1464793" y="2345541"/>
                  </a:lnTo>
                  <a:lnTo>
                    <a:pt x="1465497" y="2343464"/>
                  </a:lnTo>
                  <a:lnTo>
                    <a:pt x="1465536" y="2341083"/>
                  </a:lnTo>
                  <a:lnTo>
                    <a:pt x="1466116" y="2339121"/>
                  </a:lnTo>
                  <a:lnTo>
                    <a:pt x="1472250" y="2334292"/>
                  </a:lnTo>
                  <a:lnTo>
                    <a:pt x="1476337" y="2331072"/>
                  </a:lnTo>
                  <a:lnTo>
                    <a:pt x="1477737" y="2330691"/>
                  </a:lnTo>
                  <a:lnTo>
                    <a:pt x="1480471" y="2331358"/>
                  </a:lnTo>
                  <a:lnTo>
                    <a:pt x="1482166" y="2331015"/>
                  </a:lnTo>
                  <a:lnTo>
                    <a:pt x="1486652" y="2327986"/>
                  </a:lnTo>
                  <a:lnTo>
                    <a:pt x="1490843" y="2324529"/>
                  </a:lnTo>
                  <a:lnTo>
                    <a:pt x="1491253" y="2322186"/>
                  </a:lnTo>
                  <a:lnTo>
                    <a:pt x="1491415" y="2320062"/>
                  </a:lnTo>
                  <a:lnTo>
                    <a:pt x="1492453" y="2319099"/>
                  </a:lnTo>
                  <a:lnTo>
                    <a:pt x="1498320" y="2318357"/>
                  </a:lnTo>
                  <a:lnTo>
                    <a:pt x="1499292" y="2317956"/>
                  </a:lnTo>
                  <a:lnTo>
                    <a:pt x="1504302" y="2315537"/>
                  </a:lnTo>
                  <a:lnTo>
                    <a:pt x="1511246" y="2311403"/>
                  </a:lnTo>
                  <a:lnTo>
                    <a:pt x="1514617" y="2308965"/>
                  </a:lnTo>
                  <a:lnTo>
                    <a:pt x="1520761" y="2307879"/>
                  </a:lnTo>
                  <a:lnTo>
                    <a:pt x="1521904" y="2307174"/>
                  </a:lnTo>
                  <a:lnTo>
                    <a:pt x="1523943" y="2305526"/>
                  </a:lnTo>
                  <a:lnTo>
                    <a:pt x="1527791" y="2303240"/>
                  </a:lnTo>
                  <a:lnTo>
                    <a:pt x="1529877" y="2302993"/>
                  </a:lnTo>
                  <a:lnTo>
                    <a:pt x="1528581" y="2308517"/>
                  </a:lnTo>
                  <a:lnTo>
                    <a:pt x="1526286" y="2314880"/>
                  </a:lnTo>
                  <a:lnTo>
                    <a:pt x="1524991" y="2316575"/>
                  </a:lnTo>
                  <a:lnTo>
                    <a:pt x="1518761" y="2316290"/>
                  </a:lnTo>
                  <a:lnTo>
                    <a:pt x="1518771" y="2318023"/>
                  </a:lnTo>
                  <a:lnTo>
                    <a:pt x="1519751" y="2320671"/>
                  </a:lnTo>
                  <a:lnTo>
                    <a:pt x="1520457" y="2322157"/>
                  </a:lnTo>
                  <a:lnTo>
                    <a:pt x="1521209" y="2323490"/>
                  </a:lnTo>
                  <a:lnTo>
                    <a:pt x="1522886" y="2325795"/>
                  </a:lnTo>
                  <a:lnTo>
                    <a:pt x="1529439" y="2331215"/>
                  </a:lnTo>
                  <a:lnTo>
                    <a:pt x="1537773" y="2338092"/>
                  </a:lnTo>
                  <a:lnTo>
                    <a:pt x="1546774" y="2345788"/>
                  </a:lnTo>
                  <a:lnTo>
                    <a:pt x="1553060" y="2351142"/>
                  </a:lnTo>
                  <a:lnTo>
                    <a:pt x="1555604" y="2353904"/>
                  </a:lnTo>
                  <a:lnTo>
                    <a:pt x="1557223" y="2356056"/>
                  </a:lnTo>
                  <a:lnTo>
                    <a:pt x="1561852" y="2363810"/>
                  </a:lnTo>
                  <a:lnTo>
                    <a:pt x="1566253" y="2371135"/>
                  </a:lnTo>
                  <a:lnTo>
                    <a:pt x="1573673" y="2383974"/>
                  </a:lnTo>
                  <a:lnTo>
                    <a:pt x="1580236" y="2396300"/>
                  </a:lnTo>
                  <a:lnTo>
                    <a:pt x="1587475" y="2409778"/>
                  </a:lnTo>
                  <a:lnTo>
                    <a:pt x="1591656" y="2417531"/>
                  </a:lnTo>
                  <a:lnTo>
                    <a:pt x="1600209" y="2433657"/>
                  </a:lnTo>
                  <a:lnTo>
                    <a:pt x="1602495" y="2438581"/>
                  </a:lnTo>
                  <a:lnTo>
                    <a:pt x="1606829" y="2447878"/>
                  </a:lnTo>
                  <a:lnTo>
                    <a:pt x="1610649" y="2456555"/>
                  </a:lnTo>
                  <a:lnTo>
                    <a:pt x="1614030" y="2464194"/>
                  </a:lnTo>
                  <a:lnTo>
                    <a:pt x="1616164" y="2464880"/>
                  </a:lnTo>
                  <a:lnTo>
                    <a:pt x="1616335" y="2462813"/>
                  </a:lnTo>
                  <a:lnTo>
                    <a:pt x="1616716" y="2461432"/>
                  </a:lnTo>
                  <a:lnTo>
                    <a:pt x="1617802" y="2460651"/>
                  </a:lnTo>
                  <a:lnTo>
                    <a:pt x="1620298" y="2458393"/>
                  </a:lnTo>
                  <a:lnTo>
                    <a:pt x="1621641" y="2457850"/>
                  </a:lnTo>
                  <a:lnTo>
                    <a:pt x="1623641" y="2458079"/>
                  </a:lnTo>
                  <a:lnTo>
                    <a:pt x="1625736" y="2456926"/>
                  </a:lnTo>
                  <a:lnTo>
                    <a:pt x="1626508" y="2454754"/>
                  </a:lnTo>
                  <a:lnTo>
                    <a:pt x="1626003" y="2450725"/>
                  </a:lnTo>
                  <a:lnTo>
                    <a:pt x="1625679" y="2448868"/>
                  </a:lnTo>
                  <a:lnTo>
                    <a:pt x="1626394" y="2446868"/>
                  </a:lnTo>
                  <a:lnTo>
                    <a:pt x="1627537" y="2446087"/>
                  </a:lnTo>
                  <a:lnTo>
                    <a:pt x="1629127" y="2445458"/>
                  </a:lnTo>
                  <a:lnTo>
                    <a:pt x="1630594" y="2445134"/>
                  </a:lnTo>
                  <a:lnTo>
                    <a:pt x="1631794" y="2442877"/>
                  </a:lnTo>
                  <a:lnTo>
                    <a:pt x="1634061" y="2442191"/>
                  </a:lnTo>
                  <a:lnTo>
                    <a:pt x="1636147" y="2442610"/>
                  </a:lnTo>
                  <a:lnTo>
                    <a:pt x="1637862" y="2442696"/>
                  </a:lnTo>
                  <a:lnTo>
                    <a:pt x="1639376" y="2444344"/>
                  </a:lnTo>
                  <a:lnTo>
                    <a:pt x="1640224" y="2446601"/>
                  </a:lnTo>
                  <a:lnTo>
                    <a:pt x="1641862" y="2446782"/>
                  </a:lnTo>
                  <a:lnTo>
                    <a:pt x="1644539" y="2446554"/>
                  </a:lnTo>
                  <a:lnTo>
                    <a:pt x="1644910" y="2448439"/>
                  </a:lnTo>
                  <a:lnTo>
                    <a:pt x="1644149" y="2451592"/>
                  </a:lnTo>
                  <a:lnTo>
                    <a:pt x="1643205" y="2454031"/>
                  </a:lnTo>
                  <a:lnTo>
                    <a:pt x="1643043" y="2455983"/>
                  </a:lnTo>
                  <a:lnTo>
                    <a:pt x="1644462" y="2456936"/>
                  </a:lnTo>
                  <a:lnTo>
                    <a:pt x="1649663" y="2456088"/>
                  </a:lnTo>
                  <a:lnTo>
                    <a:pt x="1651502" y="2456507"/>
                  </a:lnTo>
                  <a:lnTo>
                    <a:pt x="1652092" y="2458488"/>
                  </a:lnTo>
                  <a:lnTo>
                    <a:pt x="1652835" y="2460127"/>
                  </a:lnTo>
                  <a:lnTo>
                    <a:pt x="1653197" y="2462127"/>
                  </a:lnTo>
                  <a:lnTo>
                    <a:pt x="1652654" y="2464337"/>
                  </a:lnTo>
                  <a:lnTo>
                    <a:pt x="1653588" y="2465661"/>
                  </a:lnTo>
                  <a:lnTo>
                    <a:pt x="1658074" y="2465689"/>
                  </a:lnTo>
                  <a:lnTo>
                    <a:pt x="1661236" y="2464622"/>
                  </a:lnTo>
                  <a:lnTo>
                    <a:pt x="1666094" y="2464537"/>
                  </a:lnTo>
                  <a:lnTo>
                    <a:pt x="1670485" y="2466880"/>
                  </a:lnTo>
                  <a:lnTo>
                    <a:pt x="1673523" y="2466518"/>
                  </a:lnTo>
                  <a:lnTo>
                    <a:pt x="1676581" y="2465565"/>
                  </a:lnTo>
                  <a:lnTo>
                    <a:pt x="1681067" y="2466165"/>
                  </a:lnTo>
                  <a:lnTo>
                    <a:pt x="1684220" y="2464318"/>
                  </a:lnTo>
                  <a:lnTo>
                    <a:pt x="1686392" y="2462003"/>
                  </a:lnTo>
                  <a:lnTo>
                    <a:pt x="1687068" y="2460184"/>
                  </a:lnTo>
                  <a:lnTo>
                    <a:pt x="1688202" y="2459174"/>
                  </a:lnTo>
                  <a:lnTo>
                    <a:pt x="1692430" y="2459184"/>
                  </a:lnTo>
                  <a:lnTo>
                    <a:pt x="1695098" y="2459003"/>
                  </a:lnTo>
                  <a:lnTo>
                    <a:pt x="1697069" y="2456326"/>
                  </a:lnTo>
                  <a:lnTo>
                    <a:pt x="1698870" y="2455116"/>
                  </a:lnTo>
                  <a:lnTo>
                    <a:pt x="1701899" y="2454888"/>
                  </a:lnTo>
                  <a:lnTo>
                    <a:pt x="1704127" y="2454888"/>
                  </a:lnTo>
                  <a:lnTo>
                    <a:pt x="1710118" y="2457374"/>
                  </a:lnTo>
                  <a:lnTo>
                    <a:pt x="1713766" y="2459431"/>
                  </a:lnTo>
                  <a:lnTo>
                    <a:pt x="1717557" y="2462355"/>
                  </a:lnTo>
                  <a:lnTo>
                    <a:pt x="1719834" y="2464184"/>
                  </a:lnTo>
                  <a:lnTo>
                    <a:pt x="1721368" y="2468309"/>
                  </a:lnTo>
                  <a:lnTo>
                    <a:pt x="1723949" y="2471337"/>
                  </a:lnTo>
                  <a:lnTo>
                    <a:pt x="1726006" y="2474871"/>
                  </a:lnTo>
                  <a:lnTo>
                    <a:pt x="1726502" y="2478348"/>
                  </a:lnTo>
                  <a:lnTo>
                    <a:pt x="1728197" y="2484587"/>
                  </a:lnTo>
                  <a:lnTo>
                    <a:pt x="1729950" y="2486635"/>
                  </a:lnTo>
                  <a:lnTo>
                    <a:pt x="1732026" y="2486635"/>
                  </a:lnTo>
                  <a:lnTo>
                    <a:pt x="1734645" y="2487482"/>
                  </a:lnTo>
                  <a:lnTo>
                    <a:pt x="1737541" y="2488159"/>
                  </a:lnTo>
                  <a:lnTo>
                    <a:pt x="1743732" y="2492778"/>
                  </a:lnTo>
                  <a:lnTo>
                    <a:pt x="1746009" y="2492912"/>
                  </a:lnTo>
                  <a:lnTo>
                    <a:pt x="1747761" y="2494017"/>
                  </a:lnTo>
                  <a:lnTo>
                    <a:pt x="1748028" y="2496141"/>
                  </a:lnTo>
                  <a:lnTo>
                    <a:pt x="1747380" y="2498598"/>
                  </a:lnTo>
                  <a:lnTo>
                    <a:pt x="1748057" y="2500951"/>
                  </a:lnTo>
                  <a:lnTo>
                    <a:pt x="1750085" y="2503951"/>
                  </a:lnTo>
                  <a:lnTo>
                    <a:pt x="1751686" y="2506875"/>
                  </a:lnTo>
                  <a:lnTo>
                    <a:pt x="1753657" y="2510419"/>
                  </a:lnTo>
                  <a:lnTo>
                    <a:pt x="1754258" y="2512438"/>
                  </a:lnTo>
                  <a:lnTo>
                    <a:pt x="1755838" y="2513105"/>
                  </a:lnTo>
                  <a:lnTo>
                    <a:pt x="1757972" y="2512104"/>
                  </a:lnTo>
                  <a:lnTo>
                    <a:pt x="1761363" y="2512867"/>
                  </a:lnTo>
                  <a:lnTo>
                    <a:pt x="1771564" y="2514876"/>
                  </a:lnTo>
                  <a:lnTo>
                    <a:pt x="1772983" y="2515124"/>
                  </a:lnTo>
                  <a:lnTo>
                    <a:pt x="1774069" y="2517220"/>
                  </a:lnTo>
                  <a:lnTo>
                    <a:pt x="1775546" y="2517048"/>
                  </a:lnTo>
                  <a:lnTo>
                    <a:pt x="1777241" y="2516962"/>
                  </a:lnTo>
                  <a:lnTo>
                    <a:pt x="1779594" y="2517210"/>
                  </a:lnTo>
                  <a:lnTo>
                    <a:pt x="1781232" y="2515276"/>
                  </a:lnTo>
                  <a:lnTo>
                    <a:pt x="1782575" y="2513581"/>
                  </a:lnTo>
                  <a:lnTo>
                    <a:pt x="1785938" y="2511486"/>
                  </a:lnTo>
                  <a:lnTo>
                    <a:pt x="1788728" y="2508638"/>
                  </a:lnTo>
                  <a:lnTo>
                    <a:pt x="1791072" y="2506104"/>
                  </a:lnTo>
                  <a:lnTo>
                    <a:pt x="1792824" y="2505771"/>
                  </a:lnTo>
                  <a:lnTo>
                    <a:pt x="1794243" y="2506952"/>
                  </a:lnTo>
                  <a:lnTo>
                    <a:pt x="1794300" y="2509142"/>
                  </a:lnTo>
                  <a:lnTo>
                    <a:pt x="1792548" y="2510743"/>
                  </a:lnTo>
                  <a:lnTo>
                    <a:pt x="1791176" y="2512676"/>
                  </a:lnTo>
                  <a:lnTo>
                    <a:pt x="1791500" y="2514610"/>
                  </a:lnTo>
                  <a:lnTo>
                    <a:pt x="1793853" y="2514781"/>
                  </a:lnTo>
                  <a:lnTo>
                    <a:pt x="1796463" y="2517686"/>
                  </a:lnTo>
                  <a:lnTo>
                    <a:pt x="1800234" y="2524478"/>
                  </a:lnTo>
                  <a:lnTo>
                    <a:pt x="1801511" y="2525897"/>
                  </a:lnTo>
                  <a:lnTo>
                    <a:pt x="1803378" y="2527230"/>
                  </a:lnTo>
                  <a:lnTo>
                    <a:pt x="1805445" y="2527830"/>
                  </a:lnTo>
                  <a:lnTo>
                    <a:pt x="1807730" y="2528802"/>
                  </a:lnTo>
                  <a:lnTo>
                    <a:pt x="1809426" y="2531593"/>
                  </a:lnTo>
                  <a:lnTo>
                    <a:pt x="1810112" y="2534107"/>
                  </a:lnTo>
                  <a:lnTo>
                    <a:pt x="1812627" y="2534488"/>
                  </a:lnTo>
                  <a:lnTo>
                    <a:pt x="1814217" y="2533888"/>
                  </a:lnTo>
                  <a:lnTo>
                    <a:pt x="1815274" y="2532622"/>
                  </a:lnTo>
                  <a:lnTo>
                    <a:pt x="1816903" y="2532221"/>
                  </a:lnTo>
                  <a:lnTo>
                    <a:pt x="1819351" y="2531612"/>
                  </a:lnTo>
                  <a:lnTo>
                    <a:pt x="1821875" y="2530850"/>
                  </a:lnTo>
                  <a:lnTo>
                    <a:pt x="1823266" y="2530993"/>
                  </a:lnTo>
                  <a:lnTo>
                    <a:pt x="1823371" y="2531002"/>
                  </a:lnTo>
                  <a:lnTo>
                    <a:pt x="1826485" y="2530897"/>
                  </a:lnTo>
                  <a:lnTo>
                    <a:pt x="1827905" y="2529983"/>
                  </a:lnTo>
                  <a:lnTo>
                    <a:pt x="1828981" y="2528640"/>
                  </a:lnTo>
                  <a:lnTo>
                    <a:pt x="1831314" y="2527145"/>
                  </a:lnTo>
                  <a:lnTo>
                    <a:pt x="1831810" y="2525421"/>
                  </a:lnTo>
                  <a:lnTo>
                    <a:pt x="1831848" y="2522030"/>
                  </a:lnTo>
                  <a:lnTo>
                    <a:pt x="1833372" y="2519153"/>
                  </a:lnTo>
                  <a:lnTo>
                    <a:pt x="1837248" y="2518296"/>
                  </a:lnTo>
                  <a:lnTo>
                    <a:pt x="1838734" y="2517877"/>
                  </a:lnTo>
                  <a:lnTo>
                    <a:pt x="1840316" y="2518296"/>
                  </a:lnTo>
                  <a:lnTo>
                    <a:pt x="1842773" y="2517896"/>
                  </a:lnTo>
                  <a:lnTo>
                    <a:pt x="1845145" y="2517743"/>
                  </a:lnTo>
                  <a:lnTo>
                    <a:pt x="1846469" y="2518629"/>
                  </a:lnTo>
                  <a:lnTo>
                    <a:pt x="1848222" y="2519382"/>
                  </a:lnTo>
                  <a:lnTo>
                    <a:pt x="1850460" y="2519296"/>
                  </a:lnTo>
                  <a:lnTo>
                    <a:pt x="1851222" y="2517934"/>
                  </a:lnTo>
                  <a:lnTo>
                    <a:pt x="1851317" y="2516039"/>
                  </a:lnTo>
                  <a:lnTo>
                    <a:pt x="1852289" y="2515543"/>
                  </a:lnTo>
                  <a:lnTo>
                    <a:pt x="1853498" y="2516858"/>
                  </a:lnTo>
                  <a:lnTo>
                    <a:pt x="1854175" y="2517839"/>
                  </a:lnTo>
                  <a:lnTo>
                    <a:pt x="1855175" y="2518286"/>
                  </a:lnTo>
                  <a:lnTo>
                    <a:pt x="1857880" y="2517115"/>
                  </a:lnTo>
                  <a:lnTo>
                    <a:pt x="1859766" y="2515848"/>
                  </a:lnTo>
                  <a:lnTo>
                    <a:pt x="1860375" y="2513248"/>
                  </a:lnTo>
                  <a:lnTo>
                    <a:pt x="1861471" y="2511952"/>
                  </a:lnTo>
                  <a:lnTo>
                    <a:pt x="1862938" y="2512609"/>
                  </a:lnTo>
                  <a:lnTo>
                    <a:pt x="1865519" y="2512600"/>
                  </a:lnTo>
                  <a:lnTo>
                    <a:pt x="1867643" y="2510581"/>
                  </a:lnTo>
                  <a:lnTo>
                    <a:pt x="1870434" y="2508971"/>
                  </a:lnTo>
                  <a:lnTo>
                    <a:pt x="1872434" y="2508238"/>
                  </a:lnTo>
                  <a:lnTo>
                    <a:pt x="1872843" y="2506875"/>
                  </a:lnTo>
                  <a:lnTo>
                    <a:pt x="1871900" y="2503865"/>
                  </a:lnTo>
                  <a:lnTo>
                    <a:pt x="1872158" y="2500570"/>
                  </a:lnTo>
                  <a:lnTo>
                    <a:pt x="1874834" y="2498703"/>
                  </a:lnTo>
                  <a:lnTo>
                    <a:pt x="1878416" y="2498484"/>
                  </a:lnTo>
                  <a:lnTo>
                    <a:pt x="1881064" y="2497207"/>
                  </a:lnTo>
                  <a:lnTo>
                    <a:pt x="1881797" y="2493683"/>
                  </a:lnTo>
                  <a:lnTo>
                    <a:pt x="1883111" y="2492674"/>
                  </a:lnTo>
                  <a:lnTo>
                    <a:pt x="1884445" y="2492273"/>
                  </a:lnTo>
                  <a:lnTo>
                    <a:pt x="1887674" y="2491712"/>
                  </a:lnTo>
                  <a:lnTo>
                    <a:pt x="1889998" y="2490283"/>
                  </a:lnTo>
                  <a:lnTo>
                    <a:pt x="1891427" y="2489626"/>
                  </a:lnTo>
                  <a:lnTo>
                    <a:pt x="1895494" y="2487692"/>
                  </a:lnTo>
                  <a:lnTo>
                    <a:pt x="1899189" y="2487311"/>
                  </a:lnTo>
                  <a:lnTo>
                    <a:pt x="1900771" y="2485768"/>
                  </a:lnTo>
                  <a:lnTo>
                    <a:pt x="1902009" y="2483825"/>
                  </a:lnTo>
                  <a:lnTo>
                    <a:pt x="1904086" y="2483082"/>
                  </a:lnTo>
                  <a:lnTo>
                    <a:pt x="1906200" y="2481396"/>
                  </a:lnTo>
                  <a:lnTo>
                    <a:pt x="1908991" y="2479253"/>
                  </a:lnTo>
                  <a:lnTo>
                    <a:pt x="1910086" y="2478948"/>
                  </a:lnTo>
                  <a:lnTo>
                    <a:pt x="1914658" y="2477700"/>
                  </a:lnTo>
                  <a:lnTo>
                    <a:pt x="1916449" y="2477243"/>
                  </a:lnTo>
                  <a:lnTo>
                    <a:pt x="1917525" y="2476967"/>
                  </a:lnTo>
                  <a:lnTo>
                    <a:pt x="1919507" y="2477053"/>
                  </a:lnTo>
                  <a:lnTo>
                    <a:pt x="1920344" y="2474786"/>
                  </a:lnTo>
                  <a:lnTo>
                    <a:pt x="1922354" y="2473109"/>
                  </a:lnTo>
                  <a:lnTo>
                    <a:pt x="1924374" y="2472547"/>
                  </a:lnTo>
                  <a:lnTo>
                    <a:pt x="1925365" y="2470881"/>
                  </a:lnTo>
                  <a:lnTo>
                    <a:pt x="1927298" y="2468756"/>
                  </a:lnTo>
                  <a:lnTo>
                    <a:pt x="1929908" y="2467575"/>
                  </a:lnTo>
                  <a:lnTo>
                    <a:pt x="1933984" y="2467404"/>
                  </a:lnTo>
                  <a:lnTo>
                    <a:pt x="1937928" y="2467642"/>
                  </a:lnTo>
                  <a:lnTo>
                    <a:pt x="1940290" y="2467280"/>
                  </a:lnTo>
                  <a:lnTo>
                    <a:pt x="1942233" y="2464137"/>
                  </a:lnTo>
                  <a:lnTo>
                    <a:pt x="1942605" y="2462575"/>
                  </a:lnTo>
                  <a:lnTo>
                    <a:pt x="1943052" y="2460984"/>
                  </a:lnTo>
                  <a:lnTo>
                    <a:pt x="1944634" y="2460374"/>
                  </a:lnTo>
                  <a:lnTo>
                    <a:pt x="1946538" y="2462956"/>
                  </a:lnTo>
                  <a:lnTo>
                    <a:pt x="1948148" y="2464556"/>
                  </a:lnTo>
                  <a:lnTo>
                    <a:pt x="1950625" y="2466223"/>
                  </a:lnTo>
                  <a:lnTo>
                    <a:pt x="1951901" y="2467785"/>
                  </a:lnTo>
                  <a:lnTo>
                    <a:pt x="1953358" y="2468004"/>
                  </a:lnTo>
                  <a:lnTo>
                    <a:pt x="1954892" y="2466832"/>
                  </a:lnTo>
                  <a:lnTo>
                    <a:pt x="1955978" y="2463984"/>
                  </a:lnTo>
                  <a:lnTo>
                    <a:pt x="1958035" y="2463546"/>
                  </a:lnTo>
                  <a:lnTo>
                    <a:pt x="1960302" y="2464003"/>
                  </a:lnTo>
                  <a:lnTo>
                    <a:pt x="1960902" y="2465404"/>
                  </a:lnTo>
                  <a:lnTo>
                    <a:pt x="1961102" y="2466766"/>
                  </a:lnTo>
                  <a:lnTo>
                    <a:pt x="1962140" y="2469204"/>
                  </a:lnTo>
                  <a:lnTo>
                    <a:pt x="1964636" y="2471328"/>
                  </a:lnTo>
                  <a:lnTo>
                    <a:pt x="1967827" y="2471223"/>
                  </a:lnTo>
                  <a:lnTo>
                    <a:pt x="1969112" y="2470842"/>
                  </a:lnTo>
                  <a:lnTo>
                    <a:pt x="1972218" y="2471137"/>
                  </a:lnTo>
                  <a:lnTo>
                    <a:pt x="1975275" y="2471595"/>
                  </a:lnTo>
                  <a:lnTo>
                    <a:pt x="1978609" y="2472100"/>
                  </a:lnTo>
                  <a:lnTo>
                    <a:pt x="1979580" y="2472176"/>
                  </a:lnTo>
                  <a:lnTo>
                    <a:pt x="1983152" y="2472433"/>
                  </a:lnTo>
                  <a:lnTo>
                    <a:pt x="1988353" y="2472805"/>
                  </a:lnTo>
                  <a:lnTo>
                    <a:pt x="1990639" y="2472633"/>
                  </a:lnTo>
                  <a:lnTo>
                    <a:pt x="1995325" y="2473319"/>
                  </a:lnTo>
                  <a:lnTo>
                    <a:pt x="1996288" y="2475205"/>
                  </a:lnTo>
                  <a:lnTo>
                    <a:pt x="1997154" y="2479663"/>
                  </a:lnTo>
                  <a:lnTo>
                    <a:pt x="1997887" y="2483901"/>
                  </a:lnTo>
                  <a:lnTo>
                    <a:pt x="1998097" y="2487302"/>
                  </a:lnTo>
                  <a:lnTo>
                    <a:pt x="1999316" y="2489064"/>
                  </a:lnTo>
                  <a:lnTo>
                    <a:pt x="2000869" y="2489644"/>
                  </a:lnTo>
                  <a:lnTo>
                    <a:pt x="2001898" y="2491016"/>
                  </a:lnTo>
                  <a:lnTo>
                    <a:pt x="2003698" y="2492883"/>
                  </a:lnTo>
                  <a:lnTo>
                    <a:pt x="2005041" y="2495550"/>
                  </a:lnTo>
                  <a:lnTo>
                    <a:pt x="2006670" y="2495369"/>
                  </a:lnTo>
                  <a:lnTo>
                    <a:pt x="2007803" y="2494740"/>
                  </a:lnTo>
                  <a:lnTo>
                    <a:pt x="2010299" y="2494540"/>
                  </a:lnTo>
                  <a:lnTo>
                    <a:pt x="2013480" y="2494722"/>
                  </a:lnTo>
                  <a:lnTo>
                    <a:pt x="2015690" y="2496198"/>
                  </a:lnTo>
                  <a:lnTo>
                    <a:pt x="2016528" y="2498131"/>
                  </a:lnTo>
                  <a:lnTo>
                    <a:pt x="2018319" y="2499217"/>
                  </a:lnTo>
                  <a:lnTo>
                    <a:pt x="2019776" y="2498865"/>
                  </a:lnTo>
                  <a:lnTo>
                    <a:pt x="2024139" y="2498855"/>
                  </a:lnTo>
                  <a:lnTo>
                    <a:pt x="2025643" y="2498979"/>
                  </a:lnTo>
                  <a:lnTo>
                    <a:pt x="2027139" y="2500036"/>
                  </a:lnTo>
                  <a:lnTo>
                    <a:pt x="2029310" y="2500217"/>
                  </a:lnTo>
                  <a:lnTo>
                    <a:pt x="2030501" y="2498865"/>
                  </a:lnTo>
                  <a:lnTo>
                    <a:pt x="2034264" y="2497950"/>
                  </a:lnTo>
                  <a:lnTo>
                    <a:pt x="2036445" y="2496017"/>
                  </a:lnTo>
                  <a:lnTo>
                    <a:pt x="2038122" y="2495998"/>
                  </a:lnTo>
                  <a:lnTo>
                    <a:pt x="2039388" y="2496931"/>
                  </a:lnTo>
                  <a:lnTo>
                    <a:pt x="2040369" y="2498198"/>
                  </a:lnTo>
                  <a:lnTo>
                    <a:pt x="2041798" y="2497636"/>
                  </a:lnTo>
                  <a:lnTo>
                    <a:pt x="2042579" y="2496598"/>
                  </a:lnTo>
                  <a:lnTo>
                    <a:pt x="2043836" y="2496598"/>
                  </a:lnTo>
                  <a:lnTo>
                    <a:pt x="2045065" y="2497274"/>
                  </a:lnTo>
                  <a:lnTo>
                    <a:pt x="2048218" y="2498455"/>
                  </a:lnTo>
                  <a:lnTo>
                    <a:pt x="2050504" y="2500646"/>
                  </a:lnTo>
                  <a:lnTo>
                    <a:pt x="2052275" y="2500855"/>
                  </a:lnTo>
                  <a:lnTo>
                    <a:pt x="2054552" y="2500217"/>
                  </a:lnTo>
                  <a:lnTo>
                    <a:pt x="2055600" y="2499922"/>
                  </a:lnTo>
                  <a:lnTo>
                    <a:pt x="2056600" y="2501008"/>
                  </a:lnTo>
                  <a:lnTo>
                    <a:pt x="2058067" y="2501598"/>
                  </a:lnTo>
                  <a:lnTo>
                    <a:pt x="2059181" y="2500798"/>
                  </a:lnTo>
                  <a:lnTo>
                    <a:pt x="2061096" y="2500227"/>
                  </a:lnTo>
                  <a:lnTo>
                    <a:pt x="2068420" y="2501418"/>
                  </a:lnTo>
                  <a:lnTo>
                    <a:pt x="2070116" y="2503599"/>
                  </a:lnTo>
                  <a:lnTo>
                    <a:pt x="2071421" y="2504628"/>
                  </a:lnTo>
                  <a:lnTo>
                    <a:pt x="2072468" y="2506418"/>
                  </a:lnTo>
                  <a:lnTo>
                    <a:pt x="2074373" y="2507695"/>
                  </a:lnTo>
                  <a:lnTo>
                    <a:pt x="2078421" y="2507256"/>
                  </a:lnTo>
                  <a:lnTo>
                    <a:pt x="2079984" y="2505951"/>
                  </a:lnTo>
                  <a:lnTo>
                    <a:pt x="2083260" y="2503056"/>
                  </a:lnTo>
                  <a:lnTo>
                    <a:pt x="2084565" y="2500227"/>
                  </a:lnTo>
                  <a:lnTo>
                    <a:pt x="2086213" y="2499313"/>
                  </a:lnTo>
                  <a:lnTo>
                    <a:pt x="2088070" y="2498855"/>
                  </a:lnTo>
                  <a:lnTo>
                    <a:pt x="2089813" y="2498855"/>
                  </a:lnTo>
                  <a:lnTo>
                    <a:pt x="2091633" y="2498760"/>
                  </a:lnTo>
                  <a:lnTo>
                    <a:pt x="2093843" y="2496684"/>
                  </a:lnTo>
                  <a:lnTo>
                    <a:pt x="2095633" y="2495960"/>
                  </a:lnTo>
                  <a:lnTo>
                    <a:pt x="2098291" y="2493321"/>
                  </a:lnTo>
                  <a:lnTo>
                    <a:pt x="2098786" y="2492131"/>
                  </a:lnTo>
                  <a:lnTo>
                    <a:pt x="2100081" y="2489054"/>
                  </a:lnTo>
                  <a:lnTo>
                    <a:pt x="2100882" y="2487092"/>
                  </a:lnTo>
                  <a:lnTo>
                    <a:pt x="2102225" y="2483968"/>
                  </a:lnTo>
                  <a:lnTo>
                    <a:pt x="2102949" y="2478929"/>
                  </a:lnTo>
                  <a:lnTo>
                    <a:pt x="2103358" y="2476253"/>
                  </a:lnTo>
                  <a:lnTo>
                    <a:pt x="2103005" y="2474309"/>
                  </a:lnTo>
                  <a:lnTo>
                    <a:pt x="2101434" y="2473309"/>
                  </a:lnTo>
                  <a:lnTo>
                    <a:pt x="2099415" y="2472833"/>
                  </a:lnTo>
                  <a:lnTo>
                    <a:pt x="2097643" y="2471347"/>
                  </a:lnTo>
                  <a:lnTo>
                    <a:pt x="2096329" y="2469633"/>
                  </a:lnTo>
                  <a:lnTo>
                    <a:pt x="2095557" y="2467223"/>
                  </a:lnTo>
                  <a:lnTo>
                    <a:pt x="2094519" y="2464394"/>
                  </a:lnTo>
                  <a:lnTo>
                    <a:pt x="2094576" y="2462346"/>
                  </a:lnTo>
                  <a:lnTo>
                    <a:pt x="2094281" y="2460765"/>
                  </a:lnTo>
                  <a:lnTo>
                    <a:pt x="2093395" y="2459412"/>
                  </a:lnTo>
                  <a:lnTo>
                    <a:pt x="2091690" y="2457031"/>
                  </a:lnTo>
                  <a:lnTo>
                    <a:pt x="2090861" y="2455259"/>
                  </a:lnTo>
                  <a:lnTo>
                    <a:pt x="2091138" y="2452449"/>
                  </a:lnTo>
                  <a:lnTo>
                    <a:pt x="2093147" y="2447630"/>
                  </a:lnTo>
                  <a:lnTo>
                    <a:pt x="2093338" y="2445391"/>
                  </a:lnTo>
                  <a:lnTo>
                    <a:pt x="2093586" y="2444001"/>
                  </a:lnTo>
                  <a:lnTo>
                    <a:pt x="2093471" y="2442734"/>
                  </a:lnTo>
                  <a:lnTo>
                    <a:pt x="2094100" y="2439839"/>
                  </a:lnTo>
                  <a:lnTo>
                    <a:pt x="2095233" y="2438619"/>
                  </a:lnTo>
                  <a:lnTo>
                    <a:pt x="2096528" y="2435504"/>
                  </a:lnTo>
                  <a:lnTo>
                    <a:pt x="2098281" y="2434066"/>
                  </a:lnTo>
                  <a:lnTo>
                    <a:pt x="2100463" y="2433971"/>
                  </a:lnTo>
                  <a:lnTo>
                    <a:pt x="2101406" y="2433123"/>
                  </a:lnTo>
                  <a:lnTo>
                    <a:pt x="2101872" y="2429999"/>
                  </a:lnTo>
                  <a:lnTo>
                    <a:pt x="2102920" y="2427589"/>
                  </a:lnTo>
                  <a:lnTo>
                    <a:pt x="2103625" y="2425875"/>
                  </a:lnTo>
                  <a:lnTo>
                    <a:pt x="2104958" y="2424017"/>
                  </a:lnTo>
                  <a:lnTo>
                    <a:pt x="2112654" y="2420417"/>
                  </a:lnTo>
                  <a:lnTo>
                    <a:pt x="2115845" y="2415931"/>
                  </a:lnTo>
                  <a:lnTo>
                    <a:pt x="2116979" y="2413664"/>
                  </a:lnTo>
                  <a:lnTo>
                    <a:pt x="2118217" y="2408787"/>
                  </a:lnTo>
                  <a:lnTo>
                    <a:pt x="2119408" y="2406739"/>
                  </a:lnTo>
                  <a:lnTo>
                    <a:pt x="2121141" y="2407415"/>
                  </a:lnTo>
                  <a:lnTo>
                    <a:pt x="2123180" y="2410292"/>
                  </a:lnTo>
                  <a:lnTo>
                    <a:pt x="2124704" y="2410321"/>
                  </a:lnTo>
                  <a:lnTo>
                    <a:pt x="2126970" y="2411883"/>
                  </a:lnTo>
                  <a:lnTo>
                    <a:pt x="2133143" y="2415140"/>
                  </a:lnTo>
                  <a:lnTo>
                    <a:pt x="2136495" y="2416159"/>
                  </a:lnTo>
                  <a:lnTo>
                    <a:pt x="2138648" y="2416474"/>
                  </a:lnTo>
                  <a:lnTo>
                    <a:pt x="2141496" y="2417379"/>
                  </a:lnTo>
                  <a:lnTo>
                    <a:pt x="2143325" y="2419283"/>
                  </a:lnTo>
                  <a:lnTo>
                    <a:pt x="2146897" y="2422389"/>
                  </a:lnTo>
                  <a:lnTo>
                    <a:pt x="2149917" y="2423179"/>
                  </a:lnTo>
                  <a:lnTo>
                    <a:pt x="2155155" y="2423494"/>
                  </a:lnTo>
                  <a:lnTo>
                    <a:pt x="2161527" y="2423655"/>
                  </a:lnTo>
                  <a:lnTo>
                    <a:pt x="2163327" y="2424198"/>
                  </a:lnTo>
                  <a:lnTo>
                    <a:pt x="2167985" y="2426427"/>
                  </a:lnTo>
                  <a:lnTo>
                    <a:pt x="2173148" y="2428885"/>
                  </a:lnTo>
                  <a:lnTo>
                    <a:pt x="2178006" y="2431085"/>
                  </a:lnTo>
                  <a:lnTo>
                    <a:pt x="2181692" y="2432790"/>
                  </a:lnTo>
                  <a:lnTo>
                    <a:pt x="2183873" y="2434438"/>
                  </a:lnTo>
                  <a:lnTo>
                    <a:pt x="2185921" y="2435381"/>
                  </a:lnTo>
                  <a:lnTo>
                    <a:pt x="2188140" y="2434581"/>
                  </a:lnTo>
                  <a:lnTo>
                    <a:pt x="2190988" y="2434762"/>
                  </a:lnTo>
                  <a:lnTo>
                    <a:pt x="2197675" y="2436743"/>
                  </a:lnTo>
                  <a:lnTo>
                    <a:pt x="2201904" y="2438400"/>
                  </a:lnTo>
                  <a:lnTo>
                    <a:pt x="2205438" y="2439629"/>
                  </a:lnTo>
                  <a:lnTo>
                    <a:pt x="2206618" y="2441324"/>
                  </a:lnTo>
                  <a:lnTo>
                    <a:pt x="2206733" y="2443582"/>
                  </a:lnTo>
                  <a:lnTo>
                    <a:pt x="2206257" y="2445487"/>
                  </a:lnTo>
                  <a:lnTo>
                    <a:pt x="2206514" y="2450097"/>
                  </a:lnTo>
                  <a:lnTo>
                    <a:pt x="2207647" y="2452507"/>
                  </a:lnTo>
                  <a:lnTo>
                    <a:pt x="2208067" y="2455745"/>
                  </a:lnTo>
                  <a:lnTo>
                    <a:pt x="2208495" y="2458822"/>
                  </a:lnTo>
                  <a:lnTo>
                    <a:pt x="2208200" y="2461860"/>
                  </a:lnTo>
                  <a:lnTo>
                    <a:pt x="2208743" y="2463470"/>
                  </a:lnTo>
                  <a:lnTo>
                    <a:pt x="2209848" y="2464422"/>
                  </a:lnTo>
                  <a:lnTo>
                    <a:pt x="2210915" y="2466537"/>
                  </a:lnTo>
                  <a:lnTo>
                    <a:pt x="2210562" y="2468766"/>
                  </a:lnTo>
                  <a:lnTo>
                    <a:pt x="2210086" y="2470061"/>
                  </a:lnTo>
                  <a:lnTo>
                    <a:pt x="2210162" y="2472147"/>
                  </a:lnTo>
                  <a:lnTo>
                    <a:pt x="2211448" y="2473862"/>
                  </a:lnTo>
                  <a:lnTo>
                    <a:pt x="2213334" y="2474195"/>
                  </a:lnTo>
                  <a:lnTo>
                    <a:pt x="2215000" y="2474633"/>
                  </a:lnTo>
                  <a:lnTo>
                    <a:pt x="2217058" y="2477329"/>
                  </a:lnTo>
                  <a:lnTo>
                    <a:pt x="2220725" y="2480434"/>
                  </a:lnTo>
                  <a:lnTo>
                    <a:pt x="2222916" y="2481301"/>
                  </a:lnTo>
                  <a:lnTo>
                    <a:pt x="2225440" y="2482691"/>
                  </a:lnTo>
                  <a:lnTo>
                    <a:pt x="2230250" y="2484054"/>
                  </a:lnTo>
                  <a:lnTo>
                    <a:pt x="2233517" y="2484463"/>
                  </a:lnTo>
                  <a:lnTo>
                    <a:pt x="2235441" y="2485568"/>
                  </a:lnTo>
                  <a:lnTo>
                    <a:pt x="2237327" y="2488235"/>
                  </a:lnTo>
                  <a:lnTo>
                    <a:pt x="2240451" y="2488787"/>
                  </a:lnTo>
                  <a:lnTo>
                    <a:pt x="2242452" y="2489711"/>
                  </a:lnTo>
                  <a:lnTo>
                    <a:pt x="2246110" y="2490807"/>
                  </a:lnTo>
                  <a:lnTo>
                    <a:pt x="2248529" y="2490178"/>
                  </a:lnTo>
                  <a:lnTo>
                    <a:pt x="2250653" y="2489254"/>
                  </a:lnTo>
                  <a:lnTo>
                    <a:pt x="2252072" y="2489435"/>
                  </a:lnTo>
                  <a:lnTo>
                    <a:pt x="2254815" y="2490035"/>
                  </a:lnTo>
                  <a:lnTo>
                    <a:pt x="2258025" y="2490159"/>
                  </a:lnTo>
                  <a:lnTo>
                    <a:pt x="2260721" y="2489530"/>
                  </a:lnTo>
                  <a:lnTo>
                    <a:pt x="2262873" y="2487654"/>
                  </a:lnTo>
                  <a:lnTo>
                    <a:pt x="2265388" y="2485120"/>
                  </a:lnTo>
                  <a:lnTo>
                    <a:pt x="2268388" y="2483834"/>
                  </a:lnTo>
                  <a:lnTo>
                    <a:pt x="2271865" y="2483377"/>
                  </a:lnTo>
                  <a:lnTo>
                    <a:pt x="2274246" y="2482348"/>
                  </a:lnTo>
                  <a:lnTo>
                    <a:pt x="2282038" y="2480634"/>
                  </a:lnTo>
                  <a:lnTo>
                    <a:pt x="2285181" y="2480339"/>
                  </a:lnTo>
                  <a:lnTo>
                    <a:pt x="2287619" y="2478681"/>
                  </a:lnTo>
                  <a:lnTo>
                    <a:pt x="2289781" y="2477386"/>
                  </a:lnTo>
                  <a:lnTo>
                    <a:pt x="2292906" y="2476824"/>
                  </a:lnTo>
                  <a:lnTo>
                    <a:pt x="2297125" y="2478186"/>
                  </a:lnTo>
                  <a:lnTo>
                    <a:pt x="2301164" y="2479320"/>
                  </a:lnTo>
                  <a:lnTo>
                    <a:pt x="2306050" y="2479691"/>
                  </a:lnTo>
                  <a:lnTo>
                    <a:pt x="2309298" y="2481253"/>
                  </a:lnTo>
                  <a:lnTo>
                    <a:pt x="2311594" y="2482730"/>
                  </a:lnTo>
                  <a:lnTo>
                    <a:pt x="2315213" y="2483901"/>
                  </a:lnTo>
                  <a:lnTo>
                    <a:pt x="2319233" y="2483358"/>
                  </a:lnTo>
                  <a:lnTo>
                    <a:pt x="2324748" y="2482891"/>
                  </a:lnTo>
                  <a:lnTo>
                    <a:pt x="2328396" y="2483568"/>
                  </a:lnTo>
                  <a:lnTo>
                    <a:pt x="2332206" y="2486254"/>
                  </a:lnTo>
                  <a:lnTo>
                    <a:pt x="2334549" y="2488406"/>
                  </a:lnTo>
                  <a:lnTo>
                    <a:pt x="2337187" y="2492988"/>
                  </a:lnTo>
                  <a:lnTo>
                    <a:pt x="2339940" y="2495207"/>
                  </a:lnTo>
                  <a:lnTo>
                    <a:pt x="2342350" y="2497017"/>
                  </a:lnTo>
                  <a:lnTo>
                    <a:pt x="2345388" y="2497131"/>
                  </a:lnTo>
                  <a:lnTo>
                    <a:pt x="2352980" y="2497274"/>
                  </a:lnTo>
                  <a:lnTo>
                    <a:pt x="2357152" y="2498236"/>
                  </a:lnTo>
                  <a:lnTo>
                    <a:pt x="2360619" y="2498741"/>
                  </a:lnTo>
                  <a:lnTo>
                    <a:pt x="2361447" y="2499703"/>
                  </a:lnTo>
                  <a:lnTo>
                    <a:pt x="2361105" y="2502837"/>
                  </a:lnTo>
                  <a:lnTo>
                    <a:pt x="2361209" y="2507304"/>
                  </a:lnTo>
                  <a:lnTo>
                    <a:pt x="2361162" y="2509352"/>
                  </a:lnTo>
                  <a:lnTo>
                    <a:pt x="2361924" y="2510895"/>
                  </a:lnTo>
                  <a:lnTo>
                    <a:pt x="2363105" y="2511171"/>
                  </a:lnTo>
                  <a:lnTo>
                    <a:pt x="2363743" y="2513352"/>
                  </a:lnTo>
                  <a:lnTo>
                    <a:pt x="2365467" y="2514638"/>
                  </a:lnTo>
                  <a:lnTo>
                    <a:pt x="2368543" y="2516191"/>
                  </a:lnTo>
                  <a:lnTo>
                    <a:pt x="2373725" y="2521458"/>
                  </a:lnTo>
                  <a:lnTo>
                    <a:pt x="2376811" y="2523706"/>
                  </a:lnTo>
                  <a:lnTo>
                    <a:pt x="2379250" y="2524468"/>
                  </a:lnTo>
                  <a:lnTo>
                    <a:pt x="2382441" y="2523944"/>
                  </a:lnTo>
                  <a:lnTo>
                    <a:pt x="2387432" y="2523954"/>
                  </a:lnTo>
                  <a:lnTo>
                    <a:pt x="2395899" y="2523973"/>
                  </a:lnTo>
                  <a:lnTo>
                    <a:pt x="2401700" y="2525554"/>
                  </a:lnTo>
                  <a:lnTo>
                    <a:pt x="2403710" y="2526630"/>
                  </a:lnTo>
                  <a:lnTo>
                    <a:pt x="2409634" y="2527878"/>
                  </a:lnTo>
                  <a:lnTo>
                    <a:pt x="2416159" y="2529250"/>
                  </a:lnTo>
                  <a:lnTo>
                    <a:pt x="2421655" y="2530688"/>
                  </a:lnTo>
                  <a:lnTo>
                    <a:pt x="2424903" y="2528830"/>
                  </a:lnTo>
                  <a:lnTo>
                    <a:pt x="2427751" y="2528659"/>
                  </a:lnTo>
                  <a:lnTo>
                    <a:pt x="2430466" y="2530002"/>
                  </a:lnTo>
                  <a:lnTo>
                    <a:pt x="2433180" y="2532021"/>
                  </a:lnTo>
                  <a:lnTo>
                    <a:pt x="2435285" y="2531802"/>
                  </a:lnTo>
                  <a:lnTo>
                    <a:pt x="2438438" y="2530859"/>
                  </a:lnTo>
                  <a:lnTo>
                    <a:pt x="2448506" y="2525221"/>
                  </a:lnTo>
                  <a:lnTo>
                    <a:pt x="2452040" y="2523106"/>
                  </a:lnTo>
                  <a:lnTo>
                    <a:pt x="2454516" y="2523649"/>
                  </a:lnTo>
                  <a:lnTo>
                    <a:pt x="2456726" y="2522897"/>
                  </a:lnTo>
                  <a:lnTo>
                    <a:pt x="2458412" y="2522258"/>
                  </a:lnTo>
                  <a:lnTo>
                    <a:pt x="2462708" y="2521382"/>
                  </a:lnTo>
                  <a:lnTo>
                    <a:pt x="2465318" y="2521144"/>
                  </a:lnTo>
                  <a:lnTo>
                    <a:pt x="2468013" y="2520639"/>
                  </a:lnTo>
                  <a:lnTo>
                    <a:pt x="2471899" y="2520296"/>
                  </a:lnTo>
                  <a:lnTo>
                    <a:pt x="2479796" y="2516591"/>
                  </a:lnTo>
                  <a:lnTo>
                    <a:pt x="2482996" y="2515867"/>
                  </a:lnTo>
                  <a:lnTo>
                    <a:pt x="2488406" y="2516896"/>
                  </a:lnTo>
                  <a:lnTo>
                    <a:pt x="2491321" y="2516229"/>
                  </a:lnTo>
                  <a:lnTo>
                    <a:pt x="2494226" y="2514353"/>
                  </a:lnTo>
                  <a:lnTo>
                    <a:pt x="2497988" y="2512419"/>
                  </a:lnTo>
                  <a:lnTo>
                    <a:pt x="2498970" y="2509276"/>
                  </a:lnTo>
                  <a:lnTo>
                    <a:pt x="2500893" y="2504951"/>
                  </a:lnTo>
                  <a:lnTo>
                    <a:pt x="2505047" y="2501770"/>
                  </a:lnTo>
                  <a:lnTo>
                    <a:pt x="2508419" y="2498989"/>
                  </a:lnTo>
                  <a:lnTo>
                    <a:pt x="2511857" y="2496274"/>
                  </a:lnTo>
                  <a:lnTo>
                    <a:pt x="2516076" y="2494017"/>
                  </a:lnTo>
                  <a:lnTo>
                    <a:pt x="2520058" y="2492369"/>
                  </a:lnTo>
                  <a:lnTo>
                    <a:pt x="2525125" y="2488054"/>
                  </a:lnTo>
                  <a:lnTo>
                    <a:pt x="2529164" y="2485873"/>
                  </a:lnTo>
                  <a:lnTo>
                    <a:pt x="2531174" y="2485158"/>
                  </a:lnTo>
                  <a:lnTo>
                    <a:pt x="2533564" y="2485949"/>
                  </a:lnTo>
                  <a:lnTo>
                    <a:pt x="2538041" y="2486530"/>
                  </a:lnTo>
                  <a:lnTo>
                    <a:pt x="2541279" y="2486349"/>
                  </a:lnTo>
                  <a:lnTo>
                    <a:pt x="2543099" y="2486854"/>
                  </a:lnTo>
                  <a:lnTo>
                    <a:pt x="2546747" y="2488959"/>
                  </a:lnTo>
                  <a:lnTo>
                    <a:pt x="2550061" y="2490807"/>
                  </a:lnTo>
                  <a:lnTo>
                    <a:pt x="2552595" y="2494102"/>
                  </a:lnTo>
                  <a:lnTo>
                    <a:pt x="2557310" y="2498684"/>
                  </a:lnTo>
                  <a:lnTo>
                    <a:pt x="2559729" y="2500217"/>
                  </a:lnTo>
                  <a:lnTo>
                    <a:pt x="2561454" y="2500846"/>
                  </a:lnTo>
                  <a:lnTo>
                    <a:pt x="2565692" y="2501275"/>
                  </a:lnTo>
                  <a:lnTo>
                    <a:pt x="2569159" y="2501494"/>
                  </a:lnTo>
                  <a:lnTo>
                    <a:pt x="2571236" y="2500446"/>
                  </a:lnTo>
                  <a:lnTo>
                    <a:pt x="2574731" y="2498531"/>
                  </a:lnTo>
                  <a:lnTo>
                    <a:pt x="2580304" y="2496103"/>
                  </a:lnTo>
                  <a:lnTo>
                    <a:pt x="2582494" y="2496169"/>
                  </a:lnTo>
                  <a:lnTo>
                    <a:pt x="2586085" y="2497465"/>
                  </a:lnTo>
                  <a:lnTo>
                    <a:pt x="2591438" y="2499855"/>
                  </a:lnTo>
                  <a:lnTo>
                    <a:pt x="2593591" y="2501646"/>
                  </a:lnTo>
                  <a:lnTo>
                    <a:pt x="2594981" y="2503847"/>
                  </a:lnTo>
                  <a:lnTo>
                    <a:pt x="2600477" y="2507399"/>
                  </a:lnTo>
                  <a:lnTo>
                    <a:pt x="2604021" y="2509247"/>
                  </a:lnTo>
                  <a:lnTo>
                    <a:pt x="2610012" y="2512047"/>
                  </a:lnTo>
                  <a:lnTo>
                    <a:pt x="2616193" y="2512676"/>
                  </a:lnTo>
                  <a:lnTo>
                    <a:pt x="2622109" y="2515705"/>
                  </a:lnTo>
                  <a:lnTo>
                    <a:pt x="2625157" y="2516619"/>
                  </a:lnTo>
                  <a:lnTo>
                    <a:pt x="2626785" y="2516619"/>
                  </a:lnTo>
                  <a:lnTo>
                    <a:pt x="2635158" y="2509247"/>
                  </a:lnTo>
                  <a:lnTo>
                    <a:pt x="2642235" y="2502989"/>
                  </a:lnTo>
                  <a:lnTo>
                    <a:pt x="2650369" y="2498093"/>
                  </a:lnTo>
                  <a:lnTo>
                    <a:pt x="2656351" y="2497427"/>
                  </a:lnTo>
                  <a:lnTo>
                    <a:pt x="2660847" y="2495998"/>
                  </a:lnTo>
                  <a:lnTo>
                    <a:pt x="2663838" y="2493797"/>
                  </a:lnTo>
                  <a:lnTo>
                    <a:pt x="2665619" y="2490121"/>
                  </a:lnTo>
                  <a:lnTo>
                    <a:pt x="2666162" y="2484958"/>
                  </a:lnTo>
                  <a:lnTo>
                    <a:pt x="2664962" y="2481825"/>
                  </a:lnTo>
                  <a:lnTo>
                    <a:pt x="2662028" y="2480739"/>
                  </a:lnTo>
                  <a:lnTo>
                    <a:pt x="2661275" y="2479643"/>
                  </a:lnTo>
                  <a:lnTo>
                    <a:pt x="2662685" y="2478529"/>
                  </a:lnTo>
                  <a:lnTo>
                    <a:pt x="2663733" y="2476367"/>
                  </a:lnTo>
                  <a:lnTo>
                    <a:pt x="2664390" y="2473147"/>
                  </a:lnTo>
                  <a:lnTo>
                    <a:pt x="2666086" y="2470080"/>
                  </a:lnTo>
                  <a:lnTo>
                    <a:pt x="2668800" y="2467185"/>
                  </a:lnTo>
                  <a:lnTo>
                    <a:pt x="2670305" y="2463965"/>
                  </a:lnTo>
                  <a:lnTo>
                    <a:pt x="2670581" y="2460422"/>
                  </a:lnTo>
                  <a:lnTo>
                    <a:pt x="2672220" y="2456879"/>
                  </a:lnTo>
                  <a:lnTo>
                    <a:pt x="2675201" y="2453345"/>
                  </a:lnTo>
                  <a:lnTo>
                    <a:pt x="2676839" y="2450049"/>
                  </a:lnTo>
                  <a:lnTo>
                    <a:pt x="2677116" y="2447001"/>
                  </a:lnTo>
                  <a:lnTo>
                    <a:pt x="2678630" y="2443267"/>
                  </a:lnTo>
                  <a:lnTo>
                    <a:pt x="2682745" y="2436647"/>
                  </a:lnTo>
                  <a:lnTo>
                    <a:pt x="2685412" y="2428999"/>
                  </a:lnTo>
                  <a:lnTo>
                    <a:pt x="2689965" y="2423741"/>
                  </a:lnTo>
                  <a:lnTo>
                    <a:pt x="2697280" y="2418331"/>
                  </a:lnTo>
                  <a:lnTo>
                    <a:pt x="2701842" y="2412949"/>
                  </a:lnTo>
                  <a:lnTo>
                    <a:pt x="2703662" y="2407596"/>
                  </a:lnTo>
                  <a:lnTo>
                    <a:pt x="2703519" y="2402853"/>
                  </a:lnTo>
                  <a:lnTo>
                    <a:pt x="2701404" y="2398738"/>
                  </a:lnTo>
                  <a:lnTo>
                    <a:pt x="2700995" y="2394547"/>
                  </a:lnTo>
                  <a:lnTo>
                    <a:pt x="2702309" y="2390270"/>
                  </a:lnTo>
                  <a:lnTo>
                    <a:pt x="2701157" y="2387070"/>
                  </a:lnTo>
                  <a:lnTo>
                    <a:pt x="2697547" y="2384946"/>
                  </a:lnTo>
                  <a:lnTo>
                    <a:pt x="2693242" y="2384422"/>
                  </a:lnTo>
                  <a:lnTo>
                    <a:pt x="2688241" y="2385498"/>
                  </a:lnTo>
                  <a:lnTo>
                    <a:pt x="2685431" y="2384155"/>
                  </a:lnTo>
                  <a:lnTo>
                    <a:pt x="2684812" y="2380402"/>
                  </a:lnTo>
                  <a:lnTo>
                    <a:pt x="2686155" y="2377364"/>
                  </a:lnTo>
                  <a:lnTo>
                    <a:pt x="2689460" y="2375040"/>
                  </a:lnTo>
                  <a:lnTo>
                    <a:pt x="2694889" y="2369372"/>
                  </a:lnTo>
                  <a:lnTo>
                    <a:pt x="2702452" y="2360324"/>
                  </a:lnTo>
                  <a:lnTo>
                    <a:pt x="2709977" y="2355304"/>
                  </a:lnTo>
                  <a:lnTo>
                    <a:pt x="2721197" y="2353856"/>
                  </a:lnTo>
                  <a:lnTo>
                    <a:pt x="2730246" y="2350875"/>
                  </a:lnTo>
                  <a:lnTo>
                    <a:pt x="2739466" y="2347846"/>
                  </a:lnTo>
                  <a:lnTo>
                    <a:pt x="2746124" y="2346341"/>
                  </a:lnTo>
                  <a:lnTo>
                    <a:pt x="2747257" y="2347351"/>
                  </a:lnTo>
                  <a:lnTo>
                    <a:pt x="2750887" y="2347598"/>
                  </a:lnTo>
                  <a:lnTo>
                    <a:pt x="2757011" y="2347084"/>
                  </a:lnTo>
                  <a:lnTo>
                    <a:pt x="2762698" y="2345779"/>
                  </a:lnTo>
                  <a:lnTo>
                    <a:pt x="2767956" y="2343674"/>
                  </a:lnTo>
                  <a:lnTo>
                    <a:pt x="2772118" y="2343179"/>
                  </a:lnTo>
                  <a:lnTo>
                    <a:pt x="2775175" y="2344293"/>
                  </a:lnTo>
                  <a:lnTo>
                    <a:pt x="2776928" y="2344350"/>
                  </a:lnTo>
                  <a:lnTo>
                    <a:pt x="2778138" y="2344484"/>
                  </a:lnTo>
                  <a:lnTo>
                    <a:pt x="2778804" y="2344474"/>
                  </a:lnTo>
                  <a:lnTo>
                    <a:pt x="2780090" y="2343579"/>
                  </a:lnTo>
                  <a:lnTo>
                    <a:pt x="2783643" y="2345169"/>
                  </a:lnTo>
                  <a:lnTo>
                    <a:pt x="2790434" y="2349894"/>
                  </a:lnTo>
                  <a:lnTo>
                    <a:pt x="2794692" y="2351989"/>
                  </a:lnTo>
                  <a:lnTo>
                    <a:pt x="2796454" y="2351475"/>
                  </a:lnTo>
                  <a:lnTo>
                    <a:pt x="2798359" y="2352780"/>
                  </a:lnTo>
                  <a:lnTo>
                    <a:pt x="2800445" y="2355904"/>
                  </a:lnTo>
                  <a:lnTo>
                    <a:pt x="2803027" y="2357742"/>
                  </a:lnTo>
                  <a:lnTo>
                    <a:pt x="2807675" y="2358590"/>
                  </a:lnTo>
                  <a:lnTo>
                    <a:pt x="2812285" y="2362000"/>
                  </a:lnTo>
                  <a:lnTo>
                    <a:pt x="2814142" y="2362191"/>
                  </a:lnTo>
                  <a:lnTo>
                    <a:pt x="2814790" y="2360276"/>
                  </a:lnTo>
                  <a:lnTo>
                    <a:pt x="2816514" y="2359181"/>
                  </a:lnTo>
                  <a:lnTo>
                    <a:pt x="2819295" y="2358895"/>
                  </a:lnTo>
                  <a:lnTo>
                    <a:pt x="2823324" y="2360581"/>
                  </a:lnTo>
                  <a:lnTo>
                    <a:pt x="2828591" y="2364229"/>
                  </a:lnTo>
                  <a:lnTo>
                    <a:pt x="2831897" y="2365829"/>
                  </a:lnTo>
                  <a:lnTo>
                    <a:pt x="2833240" y="2365391"/>
                  </a:lnTo>
                  <a:lnTo>
                    <a:pt x="2834650" y="2366067"/>
                  </a:lnTo>
                  <a:lnTo>
                    <a:pt x="2835783" y="2367772"/>
                  </a:lnTo>
                  <a:lnTo>
                    <a:pt x="2835887" y="2369877"/>
                  </a:lnTo>
                  <a:lnTo>
                    <a:pt x="2835497" y="2371001"/>
                  </a:lnTo>
                  <a:lnTo>
                    <a:pt x="2836764" y="2372773"/>
                  </a:lnTo>
                  <a:lnTo>
                    <a:pt x="2838222" y="2372773"/>
                  </a:lnTo>
                  <a:lnTo>
                    <a:pt x="2840603" y="2373620"/>
                  </a:lnTo>
                  <a:lnTo>
                    <a:pt x="2842470" y="2376745"/>
                  </a:lnTo>
                  <a:lnTo>
                    <a:pt x="2844146" y="2378193"/>
                  </a:lnTo>
                  <a:lnTo>
                    <a:pt x="2845318" y="2379440"/>
                  </a:lnTo>
                  <a:lnTo>
                    <a:pt x="2845527" y="2380478"/>
                  </a:lnTo>
                  <a:lnTo>
                    <a:pt x="2845632" y="2381526"/>
                  </a:lnTo>
                  <a:lnTo>
                    <a:pt x="2845289" y="2382336"/>
                  </a:lnTo>
                  <a:lnTo>
                    <a:pt x="2844651" y="2383679"/>
                  </a:lnTo>
                  <a:lnTo>
                    <a:pt x="2844451" y="2385117"/>
                  </a:lnTo>
                  <a:lnTo>
                    <a:pt x="2845260" y="2386737"/>
                  </a:lnTo>
                  <a:lnTo>
                    <a:pt x="2848223" y="2387908"/>
                  </a:lnTo>
                  <a:lnTo>
                    <a:pt x="2849223" y="2389118"/>
                  </a:lnTo>
                  <a:lnTo>
                    <a:pt x="2849451" y="2390661"/>
                  </a:lnTo>
                  <a:lnTo>
                    <a:pt x="2850375" y="2392366"/>
                  </a:lnTo>
                  <a:lnTo>
                    <a:pt x="2852395" y="2394338"/>
                  </a:lnTo>
                  <a:lnTo>
                    <a:pt x="2853157" y="2395985"/>
                  </a:lnTo>
                  <a:lnTo>
                    <a:pt x="2852690" y="2397309"/>
                  </a:lnTo>
                  <a:lnTo>
                    <a:pt x="2853290" y="2398414"/>
                  </a:lnTo>
                  <a:lnTo>
                    <a:pt x="2854281" y="2399281"/>
                  </a:lnTo>
                  <a:lnTo>
                    <a:pt x="2854490" y="2402415"/>
                  </a:lnTo>
                  <a:lnTo>
                    <a:pt x="2854576" y="2404215"/>
                  </a:lnTo>
                  <a:lnTo>
                    <a:pt x="2856205" y="2406234"/>
                  </a:lnTo>
                  <a:lnTo>
                    <a:pt x="2856538" y="2410368"/>
                  </a:lnTo>
                  <a:lnTo>
                    <a:pt x="2857672" y="2414930"/>
                  </a:lnTo>
                  <a:lnTo>
                    <a:pt x="2861491" y="2421169"/>
                  </a:lnTo>
                  <a:lnTo>
                    <a:pt x="2862758" y="2424541"/>
                  </a:lnTo>
                  <a:lnTo>
                    <a:pt x="2862434" y="2428542"/>
                  </a:lnTo>
                  <a:lnTo>
                    <a:pt x="2862986" y="2430418"/>
                  </a:lnTo>
                  <a:lnTo>
                    <a:pt x="2864729" y="2431323"/>
                  </a:lnTo>
                  <a:lnTo>
                    <a:pt x="2865558" y="2433009"/>
                  </a:lnTo>
                  <a:lnTo>
                    <a:pt x="2865463" y="2435476"/>
                  </a:lnTo>
                  <a:lnTo>
                    <a:pt x="2866139" y="2437010"/>
                  </a:lnTo>
                  <a:lnTo>
                    <a:pt x="2866691" y="2438638"/>
                  </a:lnTo>
                  <a:lnTo>
                    <a:pt x="2866320" y="2441172"/>
                  </a:lnTo>
                  <a:lnTo>
                    <a:pt x="2866873" y="2443448"/>
                  </a:lnTo>
                  <a:lnTo>
                    <a:pt x="2867768" y="2444782"/>
                  </a:lnTo>
                  <a:lnTo>
                    <a:pt x="2868397" y="2447239"/>
                  </a:lnTo>
                  <a:lnTo>
                    <a:pt x="2868749" y="2450306"/>
                  </a:lnTo>
                  <a:lnTo>
                    <a:pt x="2871311" y="2455145"/>
                  </a:lnTo>
                  <a:lnTo>
                    <a:pt x="2876064" y="2461755"/>
                  </a:lnTo>
                  <a:lnTo>
                    <a:pt x="2878979" y="2466880"/>
                  </a:lnTo>
                  <a:lnTo>
                    <a:pt x="2880036" y="2470518"/>
                  </a:lnTo>
                  <a:lnTo>
                    <a:pt x="2880046" y="2473509"/>
                  </a:lnTo>
                  <a:lnTo>
                    <a:pt x="2879008" y="2475852"/>
                  </a:lnTo>
                  <a:lnTo>
                    <a:pt x="2878950" y="2477557"/>
                  </a:lnTo>
                  <a:lnTo>
                    <a:pt x="2879884" y="2478624"/>
                  </a:lnTo>
                  <a:lnTo>
                    <a:pt x="2880160" y="2480063"/>
                  </a:lnTo>
                  <a:lnTo>
                    <a:pt x="2879788" y="2481882"/>
                  </a:lnTo>
                  <a:lnTo>
                    <a:pt x="2881331" y="2484034"/>
                  </a:lnTo>
                  <a:lnTo>
                    <a:pt x="2886551" y="2487768"/>
                  </a:lnTo>
                  <a:lnTo>
                    <a:pt x="2884465" y="2493483"/>
                  </a:lnTo>
                  <a:lnTo>
                    <a:pt x="2883913" y="2497493"/>
                  </a:lnTo>
                  <a:lnTo>
                    <a:pt x="2884189" y="2501703"/>
                  </a:lnTo>
                  <a:lnTo>
                    <a:pt x="2885484" y="2504666"/>
                  </a:lnTo>
                  <a:lnTo>
                    <a:pt x="2887780" y="2506380"/>
                  </a:lnTo>
                  <a:lnTo>
                    <a:pt x="2889209" y="2508171"/>
                  </a:lnTo>
                  <a:lnTo>
                    <a:pt x="2889771" y="2510038"/>
                  </a:lnTo>
                  <a:lnTo>
                    <a:pt x="2892533" y="2512066"/>
                  </a:lnTo>
                  <a:lnTo>
                    <a:pt x="2897486" y="2514267"/>
                  </a:lnTo>
                  <a:lnTo>
                    <a:pt x="2903839" y="2514657"/>
                  </a:lnTo>
                  <a:lnTo>
                    <a:pt x="2911583" y="2513219"/>
                  </a:lnTo>
                  <a:lnTo>
                    <a:pt x="2916317" y="2512981"/>
                  </a:lnTo>
                  <a:lnTo>
                    <a:pt x="2918060" y="2513933"/>
                  </a:lnTo>
                  <a:lnTo>
                    <a:pt x="2918660" y="2515381"/>
                  </a:lnTo>
                  <a:lnTo>
                    <a:pt x="2918098" y="2517315"/>
                  </a:lnTo>
                  <a:lnTo>
                    <a:pt x="2919413" y="2518582"/>
                  </a:lnTo>
                  <a:lnTo>
                    <a:pt x="2922594" y="2519191"/>
                  </a:lnTo>
                  <a:lnTo>
                    <a:pt x="2924775" y="2520401"/>
                  </a:lnTo>
                  <a:lnTo>
                    <a:pt x="2925975" y="2522230"/>
                  </a:lnTo>
                  <a:lnTo>
                    <a:pt x="2927442" y="2522744"/>
                  </a:lnTo>
                  <a:lnTo>
                    <a:pt x="2929185" y="2521954"/>
                  </a:lnTo>
                  <a:lnTo>
                    <a:pt x="2930881" y="2522068"/>
                  </a:lnTo>
                  <a:lnTo>
                    <a:pt x="2932528" y="2523077"/>
                  </a:lnTo>
                  <a:lnTo>
                    <a:pt x="2933595" y="2522725"/>
                  </a:lnTo>
                  <a:lnTo>
                    <a:pt x="2934529" y="2521620"/>
                  </a:lnTo>
                  <a:lnTo>
                    <a:pt x="2936024" y="2521620"/>
                  </a:lnTo>
                  <a:lnTo>
                    <a:pt x="2937557" y="2521639"/>
                  </a:lnTo>
                  <a:lnTo>
                    <a:pt x="2938510" y="2524316"/>
                  </a:lnTo>
                  <a:lnTo>
                    <a:pt x="2940053" y="2525820"/>
                  </a:lnTo>
                  <a:lnTo>
                    <a:pt x="2942187" y="2526154"/>
                  </a:lnTo>
                  <a:lnTo>
                    <a:pt x="2945435" y="2529402"/>
                  </a:lnTo>
                  <a:lnTo>
                    <a:pt x="2951969" y="2538632"/>
                  </a:lnTo>
                  <a:lnTo>
                    <a:pt x="2956217" y="2541899"/>
                  </a:lnTo>
                  <a:lnTo>
                    <a:pt x="2960475" y="2542918"/>
                  </a:lnTo>
                  <a:lnTo>
                    <a:pt x="2965771" y="2543128"/>
                  </a:lnTo>
                  <a:lnTo>
                    <a:pt x="2967485" y="2546690"/>
                  </a:lnTo>
                  <a:lnTo>
                    <a:pt x="2966095" y="2550452"/>
                  </a:lnTo>
                  <a:lnTo>
                    <a:pt x="2965742" y="2553586"/>
                  </a:lnTo>
                  <a:lnTo>
                    <a:pt x="2966942" y="2554710"/>
                  </a:lnTo>
                  <a:lnTo>
                    <a:pt x="2968600" y="2558387"/>
                  </a:lnTo>
                  <a:lnTo>
                    <a:pt x="2970943" y="2560520"/>
                  </a:lnTo>
                  <a:lnTo>
                    <a:pt x="2971390" y="2562206"/>
                  </a:lnTo>
                  <a:lnTo>
                    <a:pt x="2972476" y="2564092"/>
                  </a:lnTo>
                  <a:lnTo>
                    <a:pt x="2972019" y="2567569"/>
                  </a:lnTo>
                  <a:lnTo>
                    <a:pt x="2970010" y="2572646"/>
                  </a:lnTo>
                  <a:lnTo>
                    <a:pt x="2970562" y="2576970"/>
                  </a:lnTo>
                  <a:lnTo>
                    <a:pt x="2973667" y="2580542"/>
                  </a:lnTo>
                  <a:lnTo>
                    <a:pt x="2975457" y="2583980"/>
                  </a:lnTo>
                  <a:lnTo>
                    <a:pt x="2975924" y="2587276"/>
                  </a:lnTo>
                  <a:lnTo>
                    <a:pt x="2976696" y="2589276"/>
                  </a:lnTo>
                  <a:lnTo>
                    <a:pt x="2977791" y="2589981"/>
                  </a:lnTo>
                  <a:lnTo>
                    <a:pt x="2980973" y="2589733"/>
                  </a:lnTo>
                  <a:lnTo>
                    <a:pt x="2986259" y="2588543"/>
                  </a:lnTo>
                  <a:lnTo>
                    <a:pt x="2990126" y="2588743"/>
                  </a:lnTo>
                  <a:lnTo>
                    <a:pt x="2992602" y="2590353"/>
                  </a:lnTo>
                  <a:lnTo>
                    <a:pt x="2998708" y="2590410"/>
                  </a:lnTo>
                  <a:lnTo>
                    <a:pt x="3008452" y="2588924"/>
                  </a:lnTo>
                  <a:lnTo>
                    <a:pt x="3014605" y="2588466"/>
                  </a:lnTo>
                  <a:lnTo>
                    <a:pt x="3017177" y="2589038"/>
                  </a:lnTo>
                  <a:lnTo>
                    <a:pt x="3019463" y="2586914"/>
                  </a:lnTo>
                  <a:lnTo>
                    <a:pt x="3021473" y="2582085"/>
                  </a:lnTo>
                  <a:lnTo>
                    <a:pt x="3023349" y="2579818"/>
                  </a:lnTo>
                  <a:lnTo>
                    <a:pt x="3025111" y="2580104"/>
                  </a:lnTo>
                  <a:lnTo>
                    <a:pt x="3027893" y="2578551"/>
                  </a:lnTo>
                  <a:lnTo>
                    <a:pt x="3031712" y="2575151"/>
                  </a:lnTo>
                  <a:lnTo>
                    <a:pt x="3035027" y="2573503"/>
                  </a:lnTo>
                  <a:lnTo>
                    <a:pt x="3039227" y="2573674"/>
                  </a:lnTo>
                  <a:lnTo>
                    <a:pt x="3043704" y="2573846"/>
                  </a:lnTo>
                  <a:lnTo>
                    <a:pt x="3046504" y="2572417"/>
                  </a:lnTo>
                  <a:lnTo>
                    <a:pt x="3049133" y="2569436"/>
                  </a:lnTo>
                  <a:lnTo>
                    <a:pt x="3053696" y="2566797"/>
                  </a:lnTo>
                  <a:lnTo>
                    <a:pt x="3063421" y="2563339"/>
                  </a:lnTo>
                  <a:lnTo>
                    <a:pt x="3065755" y="2562797"/>
                  </a:lnTo>
                  <a:lnTo>
                    <a:pt x="3066869" y="2562987"/>
                  </a:lnTo>
                  <a:lnTo>
                    <a:pt x="3070107" y="2563530"/>
                  </a:lnTo>
                  <a:lnTo>
                    <a:pt x="3072984" y="2564883"/>
                  </a:lnTo>
                  <a:lnTo>
                    <a:pt x="3075698" y="2567597"/>
                  </a:lnTo>
                  <a:lnTo>
                    <a:pt x="3076118" y="2569340"/>
                  </a:lnTo>
                  <a:lnTo>
                    <a:pt x="3075813" y="2571626"/>
                  </a:lnTo>
                  <a:lnTo>
                    <a:pt x="3075213" y="2572950"/>
                  </a:lnTo>
                  <a:lnTo>
                    <a:pt x="3074099" y="2574436"/>
                  </a:lnTo>
                  <a:lnTo>
                    <a:pt x="3073051" y="2576846"/>
                  </a:lnTo>
                  <a:lnTo>
                    <a:pt x="3073727" y="2578722"/>
                  </a:lnTo>
                  <a:lnTo>
                    <a:pt x="3075298" y="2582732"/>
                  </a:lnTo>
                  <a:lnTo>
                    <a:pt x="3076594" y="2585628"/>
                  </a:lnTo>
                  <a:lnTo>
                    <a:pt x="3078023" y="2589038"/>
                  </a:lnTo>
                  <a:lnTo>
                    <a:pt x="3077384" y="2590257"/>
                  </a:lnTo>
                  <a:lnTo>
                    <a:pt x="3076518" y="2592619"/>
                  </a:lnTo>
                  <a:lnTo>
                    <a:pt x="3073860" y="2596610"/>
                  </a:lnTo>
                  <a:lnTo>
                    <a:pt x="3072413" y="2598134"/>
                  </a:lnTo>
                  <a:lnTo>
                    <a:pt x="3070850" y="2599620"/>
                  </a:lnTo>
                  <a:lnTo>
                    <a:pt x="3068155" y="2599982"/>
                  </a:lnTo>
                  <a:lnTo>
                    <a:pt x="3067002" y="2600325"/>
                  </a:lnTo>
                  <a:lnTo>
                    <a:pt x="3065697" y="2600954"/>
                  </a:lnTo>
                  <a:lnTo>
                    <a:pt x="3064878" y="2602363"/>
                  </a:lnTo>
                  <a:lnTo>
                    <a:pt x="3063945" y="2603354"/>
                  </a:lnTo>
                  <a:lnTo>
                    <a:pt x="3062402" y="2605335"/>
                  </a:lnTo>
                  <a:lnTo>
                    <a:pt x="3062278" y="2607040"/>
                  </a:lnTo>
                  <a:lnTo>
                    <a:pt x="3062973" y="2609574"/>
                  </a:lnTo>
                  <a:lnTo>
                    <a:pt x="3063316" y="2612165"/>
                  </a:lnTo>
                  <a:lnTo>
                    <a:pt x="3061573" y="2614479"/>
                  </a:lnTo>
                  <a:lnTo>
                    <a:pt x="3060220" y="2618032"/>
                  </a:lnTo>
                  <a:lnTo>
                    <a:pt x="3059811" y="2619099"/>
                  </a:lnTo>
                  <a:lnTo>
                    <a:pt x="3059144" y="2621785"/>
                  </a:lnTo>
                  <a:lnTo>
                    <a:pt x="3058944" y="2622718"/>
                  </a:lnTo>
                  <a:lnTo>
                    <a:pt x="3058516" y="2628357"/>
                  </a:lnTo>
                  <a:lnTo>
                    <a:pt x="3056772" y="2632196"/>
                  </a:lnTo>
                  <a:lnTo>
                    <a:pt x="3054343" y="2636654"/>
                  </a:lnTo>
                  <a:lnTo>
                    <a:pt x="3054886" y="2639311"/>
                  </a:lnTo>
                  <a:lnTo>
                    <a:pt x="3055315" y="2641768"/>
                  </a:lnTo>
                  <a:lnTo>
                    <a:pt x="3054715" y="2642959"/>
                  </a:lnTo>
                  <a:lnTo>
                    <a:pt x="3054563" y="2643997"/>
                  </a:lnTo>
                  <a:lnTo>
                    <a:pt x="3054210" y="2646359"/>
                  </a:lnTo>
                  <a:lnTo>
                    <a:pt x="3053448" y="2647264"/>
                  </a:lnTo>
                  <a:lnTo>
                    <a:pt x="3051238" y="2648741"/>
                  </a:lnTo>
                  <a:lnTo>
                    <a:pt x="3049915" y="2650522"/>
                  </a:lnTo>
                  <a:lnTo>
                    <a:pt x="3050191" y="2653217"/>
                  </a:lnTo>
                  <a:lnTo>
                    <a:pt x="3049515" y="2655551"/>
                  </a:lnTo>
                  <a:lnTo>
                    <a:pt x="3048505" y="2657608"/>
                  </a:lnTo>
                  <a:lnTo>
                    <a:pt x="3047447" y="2658952"/>
                  </a:lnTo>
                  <a:lnTo>
                    <a:pt x="3045924" y="2659809"/>
                  </a:lnTo>
                  <a:lnTo>
                    <a:pt x="3044914" y="2660533"/>
                  </a:lnTo>
                  <a:lnTo>
                    <a:pt x="3044152" y="2663143"/>
                  </a:lnTo>
                  <a:lnTo>
                    <a:pt x="3043923" y="2665162"/>
                  </a:lnTo>
                  <a:lnTo>
                    <a:pt x="3043209" y="2667171"/>
                  </a:lnTo>
                  <a:lnTo>
                    <a:pt x="3043647" y="2669220"/>
                  </a:lnTo>
                  <a:lnTo>
                    <a:pt x="3042875" y="2670991"/>
                  </a:lnTo>
                  <a:lnTo>
                    <a:pt x="3040704" y="2672229"/>
                  </a:lnTo>
                  <a:lnTo>
                    <a:pt x="3039475" y="2672963"/>
                  </a:lnTo>
                  <a:lnTo>
                    <a:pt x="3038341" y="2673258"/>
                  </a:lnTo>
                  <a:lnTo>
                    <a:pt x="3036170" y="2675182"/>
                  </a:lnTo>
                  <a:lnTo>
                    <a:pt x="3034227" y="2681764"/>
                  </a:lnTo>
                  <a:lnTo>
                    <a:pt x="3033789" y="2685583"/>
                  </a:lnTo>
                  <a:lnTo>
                    <a:pt x="3034236" y="2688974"/>
                  </a:lnTo>
                  <a:lnTo>
                    <a:pt x="3031512" y="2691098"/>
                  </a:lnTo>
                  <a:lnTo>
                    <a:pt x="3029493" y="2692784"/>
                  </a:lnTo>
                  <a:lnTo>
                    <a:pt x="3028226" y="2692175"/>
                  </a:lnTo>
                  <a:lnTo>
                    <a:pt x="3026883" y="2691603"/>
                  </a:lnTo>
                  <a:lnTo>
                    <a:pt x="3023797" y="2690870"/>
                  </a:lnTo>
                  <a:lnTo>
                    <a:pt x="3022254" y="2690374"/>
                  </a:lnTo>
                  <a:lnTo>
                    <a:pt x="3019149" y="2689270"/>
                  </a:lnTo>
                  <a:lnTo>
                    <a:pt x="3014177" y="2687869"/>
                  </a:lnTo>
                  <a:lnTo>
                    <a:pt x="3009319" y="2686241"/>
                  </a:lnTo>
                  <a:lnTo>
                    <a:pt x="3006271" y="2685383"/>
                  </a:lnTo>
                  <a:lnTo>
                    <a:pt x="3003871" y="2684698"/>
                  </a:lnTo>
                  <a:lnTo>
                    <a:pt x="3002051" y="2683574"/>
                  </a:lnTo>
                  <a:lnTo>
                    <a:pt x="3000518" y="2681564"/>
                  </a:lnTo>
                  <a:lnTo>
                    <a:pt x="2998994" y="2682373"/>
                  </a:lnTo>
                  <a:lnTo>
                    <a:pt x="2997584" y="2684755"/>
                  </a:lnTo>
                  <a:lnTo>
                    <a:pt x="2995231" y="2686164"/>
                  </a:lnTo>
                  <a:lnTo>
                    <a:pt x="2994164" y="2688765"/>
                  </a:lnTo>
                  <a:lnTo>
                    <a:pt x="2993221" y="2690755"/>
                  </a:lnTo>
                  <a:lnTo>
                    <a:pt x="2990783" y="2693413"/>
                  </a:lnTo>
                  <a:lnTo>
                    <a:pt x="2989697" y="2694508"/>
                  </a:lnTo>
                  <a:lnTo>
                    <a:pt x="2984925" y="2696309"/>
                  </a:lnTo>
                  <a:lnTo>
                    <a:pt x="2983849" y="2696909"/>
                  </a:lnTo>
                  <a:lnTo>
                    <a:pt x="2979953" y="2697290"/>
                  </a:lnTo>
                  <a:lnTo>
                    <a:pt x="2978629" y="2698080"/>
                  </a:lnTo>
                  <a:lnTo>
                    <a:pt x="2977258" y="2699757"/>
                  </a:lnTo>
                  <a:lnTo>
                    <a:pt x="2976886" y="2701423"/>
                  </a:lnTo>
                  <a:lnTo>
                    <a:pt x="2977858" y="2703176"/>
                  </a:lnTo>
                  <a:lnTo>
                    <a:pt x="2979372" y="2706681"/>
                  </a:lnTo>
                  <a:lnTo>
                    <a:pt x="2980077" y="2709072"/>
                  </a:lnTo>
                  <a:lnTo>
                    <a:pt x="2981106" y="2713806"/>
                  </a:lnTo>
                  <a:lnTo>
                    <a:pt x="2984563" y="2728598"/>
                  </a:lnTo>
                  <a:lnTo>
                    <a:pt x="2983449" y="2731141"/>
                  </a:lnTo>
                  <a:lnTo>
                    <a:pt x="2982411" y="2742162"/>
                  </a:lnTo>
                  <a:lnTo>
                    <a:pt x="2982658" y="2744143"/>
                  </a:lnTo>
                  <a:lnTo>
                    <a:pt x="2982554" y="2747229"/>
                  </a:lnTo>
                  <a:lnTo>
                    <a:pt x="2982620" y="2749487"/>
                  </a:lnTo>
                  <a:lnTo>
                    <a:pt x="2983335" y="2750049"/>
                  </a:lnTo>
                  <a:lnTo>
                    <a:pt x="2984268" y="2750839"/>
                  </a:lnTo>
                  <a:lnTo>
                    <a:pt x="2984745" y="2752154"/>
                  </a:lnTo>
                  <a:lnTo>
                    <a:pt x="2984621" y="2754173"/>
                  </a:lnTo>
                  <a:lnTo>
                    <a:pt x="2984144" y="2755649"/>
                  </a:lnTo>
                  <a:lnTo>
                    <a:pt x="2983411" y="2758573"/>
                  </a:lnTo>
                  <a:lnTo>
                    <a:pt x="2982440" y="2762793"/>
                  </a:lnTo>
                  <a:lnTo>
                    <a:pt x="2981363" y="2764412"/>
                  </a:lnTo>
                  <a:lnTo>
                    <a:pt x="2980658" y="2765698"/>
                  </a:lnTo>
                  <a:lnTo>
                    <a:pt x="2980058" y="2766584"/>
                  </a:lnTo>
                  <a:lnTo>
                    <a:pt x="2979982" y="2769565"/>
                  </a:lnTo>
                  <a:lnTo>
                    <a:pt x="2979582" y="2771528"/>
                  </a:lnTo>
                  <a:lnTo>
                    <a:pt x="2977896" y="2772223"/>
                  </a:lnTo>
                  <a:lnTo>
                    <a:pt x="2976220" y="2773366"/>
                  </a:lnTo>
                  <a:lnTo>
                    <a:pt x="2974229" y="2772947"/>
                  </a:lnTo>
                  <a:lnTo>
                    <a:pt x="2972476" y="2773175"/>
                  </a:lnTo>
                  <a:lnTo>
                    <a:pt x="2970314" y="2773937"/>
                  </a:lnTo>
                  <a:lnTo>
                    <a:pt x="2966438" y="2774823"/>
                  </a:lnTo>
                  <a:lnTo>
                    <a:pt x="2964190" y="2776004"/>
                  </a:lnTo>
                  <a:lnTo>
                    <a:pt x="2963113" y="2776862"/>
                  </a:lnTo>
                  <a:lnTo>
                    <a:pt x="2962370" y="2777890"/>
                  </a:lnTo>
                  <a:lnTo>
                    <a:pt x="2962237" y="2778881"/>
                  </a:lnTo>
                  <a:lnTo>
                    <a:pt x="2962751" y="2779405"/>
                  </a:lnTo>
                  <a:lnTo>
                    <a:pt x="2964933" y="2779805"/>
                  </a:lnTo>
                  <a:lnTo>
                    <a:pt x="2966428" y="2781653"/>
                  </a:lnTo>
                  <a:lnTo>
                    <a:pt x="2966638" y="2783672"/>
                  </a:lnTo>
                  <a:lnTo>
                    <a:pt x="2965094" y="2784824"/>
                  </a:lnTo>
                  <a:lnTo>
                    <a:pt x="2965819" y="2787015"/>
                  </a:lnTo>
                  <a:lnTo>
                    <a:pt x="2967533" y="2789149"/>
                  </a:lnTo>
                  <a:lnTo>
                    <a:pt x="2968428" y="2790701"/>
                  </a:lnTo>
                  <a:lnTo>
                    <a:pt x="2968609" y="2792311"/>
                  </a:lnTo>
                  <a:lnTo>
                    <a:pt x="2969390" y="2793216"/>
                  </a:lnTo>
                  <a:lnTo>
                    <a:pt x="2970533" y="2792387"/>
                  </a:lnTo>
                  <a:lnTo>
                    <a:pt x="2973315" y="2785272"/>
                  </a:lnTo>
                  <a:lnTo>
                    <a:pt x="2969980" y="2780443"/>
                  </a:lnTo>
                  <a:lnTo>
                    <a:pt x="2971229" y="2779833"/>
                  </a:lnTo>
                  <a:lnTo>
                    <a:pt x="2976296" y="2781253"/>
                  </a:lnTo>
                  <a:lnTo>
                    <a:pt x="2978410" y="2780853"/>
                  </a:lnTo>
                  <a:lnTo>
                    <a:pt x="2981982" y="2781548"/>
                  </a:lnTo>
                  <a:lnTo>
                    <a:pt x="2984306" y="2778966"/>
                  </a:lnTo>
                  <a:lnTo>
                    <a:pt x="2985564" y="2776261"/>
                  </a:lnTo>
                  <a:lnTo>
                    <a:pt x="2988259" y="2774442"/>
                  </a:lnTo>
                  <a:lnTo>
                    <a:pt x="2991555" y="2768108"/>
                  </a:lnTo>
                  <a:lnTo>
                    <a:pt x="2997051" y="2760583"/>
                  </a:lnTo>
                  <a:lnTo>
                    <a:pt x="2998994" y="2758659"/>
                  </a:lnTo>
                  <a:lnTo>
                    <a:pt x="3002842" y="2756954"/>
                  </a:lnTo>
                  <a:lnTo>
                    <a:pt x="3003832" y="2757164"/>
                  </a:lnTo>
                  <a:lnTo>
                    <a:pt x="3004823" y="2757754"/>
                  </a:lnTo>
                  <a:lnTo>
                    <a:pt x="3001756" y="2761755"/>
                  </a:lnTo>
                  <a:lnTo>
                    <a:pt x="3000908" y="2764517"/>
                  </a:lnTo>
                  <a:lnTo>
                    <a:pt x="3003070" y="2764508"/>
                  </a:lnTo>
                  <a:lnTo>
                    <a:pt x="3005252" y="2763650"/>
                  </a:lnTo>
                  <a:lnTo>
                    <a:pt x="3010719" y="2759050"/>
                  </a:lnTo>
                  <a:lnTo>
                    <a:pt x="3012758" y="2756545"/>
                  </a:lnTo>
                  <a:lnTo>
                    <a:pt x="3013424" y="2759288"/>
                  </a:lnTo>
                  <a:lnTo>
                    <a:pt x="3012605" y="2772242"/>
                  </a:lnTo>
                  <a:lnTo>
                    <a:pt x="3017349" y="2771280"/>
                  </a:lnTo>
                  <a:lnTo>
                    <a:pt x="3019892" y="2772671"/>
                  </a:lnTo>
                  <a:lnTo>
                    <a:pt x="3023435" y="2772518"/>
                  </a:lnTo>
                  <a:lnTo>
                    <a:pt x="3027569" y="2775499"/>
                  </a:lnTo>
                  <a:lnTo>
                    <a:pt x="3029188" y="2775080"/>
                  </a:lnTo>
                  <a:lnTo>
                    <a:pt x="3031131" y="2774976"/>
                  </a:lnTo>
                  <a:lnTo>
                    <a:pt x="3032807" y="2778071"/>
                  </a:lnTo>
                  <a:lnTo>
                    <a:pt x="3035494" y="2779014"/>
                  </a:lnTo>
                  <a:lnTo>
                    <a:pt x="3040027" y="2776585"/>
                  </a:lnTo>
                  <a:lnTo>
                    <a:pt x="3046914" y="2774252"/>
                  </a:lnTo>
                  <a:lnTo>
                    <a:pt x="3050191" y="2774185"/>
                  </a:lnTo>
                  <a:lnTo>
                    <a:pt x="3058240" y="2769918"/>
                  </a:lnTo>
                  <a:lnTo>
                    <a:pt x="3062145" y="2766470"/>
                  </a:lnTo>
                  <a:lnTo>
                    <a:pt x="3076451" y="2757402"/>
                  </a:lnTo>
                  <a:lnTo>
                    <a:pt x="3082471" y="2752420"/>
                  </a:lnTo>
                  <a:lnTo>
                    <a:pt x="3088205" y="2748782"/>
                  </a:lnTo>
                  <a:lnTo>
                    <a:pt x="3091653" y="2742933"/>
                  </a:lnTo>
                  <a:lnTo>
                    <a:pt x="3097616" y="2737380"/>
                  </a:lnTo>
                  <a:lnTo>
                    <a:pt x="3097768" y="2735028"/>
                  </a:lnTo>
                  <a:lnTo>
                    <a:pt x="3098949" y="2732342"/>
                  </a:lnTo>
                  <a:lnTo>
                    <a:pt x="3108084" y="2717406"/>
                  </a:lnTo>
                  <a:lnTo>
                    <a:pt x="3111084" y="2714930"/>
                  </a:lnTo>
                  <a:lnTo>
                    <a:pt x="3115237" y="2713092"/>
                  </a:lnTo>
                  <a:lnTo>
                    <a:pt x="3117018" y="2710367"/>
                  </a:lnTo>
                  <a:lnTo>
                    <a:pt x="3118152" y="2706443"/>
                  </a:lnTo>
                  <a:lnTo>
                    <a:pt x="3123743" y="2700614"/>
                  </a:lnTo>
                  <a:lnTo>
                    <a:pt x="3127581" y="2694747"/>
                  </a:lnTo>
                  <a:lnTo>
                    <a:pt x="3131144" y="2690908"/>
                  </a:lnTo>
                  <a:lnTo>
                    <a:pt x="3132915" y="2687469"/>
                  </a:lnTo>
                  <a:lnTo>
                    <a:pt x="3142097" y="2679049"/>
                  </a:lnTo>
                  <a:lnTo>
                    <a:pt x="3149536" y="2669677"/>
                  </a:lnTo>
                  <a:lnTo>
                    <a:pt x="3156489" y="2662866"/>
                  </a:lnTo>
                  <a:lnTo>
                    <a:pt x="3158718" y="2658656"/>
                  </a:lnTo>
                  <a:lnTo>
                    <a:pt x="3167729" y="2646274"/>
                  </a:lnTo>
                  <a:lnTo>
                    <a:pt x="3170511" y="2638082"/>
                  </a:lnTo>
                  <a:lnTo>
                    <a:pt x="3173892" y="2634968"/>
                  </a:lnTo>
                  <a:lnTo>
                    <a:pt x="3175359" y="2627138"/>
                  </a:lnTo>
                  <a:lnTo>
                    <a:pt x="3178264" y="2621499"/>
                  </a:lnTo>
                  <a:lnTo>
                    <a:pt x="3179045" y="2618127"/>
                  </a:lnTo>
                  <a:lnTo>
                    <a:pt x="3180569" y="2614955"/>
                  </a:lnTo>
                  <a:lnTo>
                    <a:pt x="3191647" y="2602163"/>
                  </a:lnTo>
                  <a:lnTo>
                    <a:pt x="3196085" y="2592239"/>
                  </a:lnTo>
                  <a:lnTo>
                    <a:pt x="3201581" y="2582228"/>
                  </a:lnTo>
                  <a:lnTo>
                    <a:pt x="3205524" y="2578732"/>
                  </a:lnTo>
                  <a:lnTo>
                    <a:pt x="3209697" y="2574170"/>
                  </a:lnTo>
                  <a:lnTo>
                    <a:pt x="3211954" y="2570550"/>
                  </a:lnTo>
                  <a:lnTo>
                    <a:pt x="3218307" y="2564816"/>
                  </a:lnTo>
                  <a:lnTo>
                    <a:pt x="3221374" y="2560844"/>
                  </a:lnTo>
                  <a:lnTo>
                    <a:pt x="3222907" y="2556786"/>
                  </a:lnTo>
                  <a:lnTo>
                    <a:pt x="3224336" y="2546738"/>
                  </a:lnTo>
                  <a:lnTo>
                    <a:pt x="3228461" y="2538984"/>
                  </a:lnTo>
                  <a:lnTo>
                    <a:pt x="3227261" y="2537736"/>
                  </a:lnTo>
                  <a:lnTo>
                    <a:pt x="3226603" y="2535336"/>
                  </a:lnTo>
                  <a:lnTo>
                    <a:pt x="3227051" y="2532650"/>
                  </a:lnTo>
                  <a:lnTo>
                    <a:pt x="3227661" y="2531050"/>
                  </a:lnTo>
                  <a:lnTo>
                    <a:pt x="3228089" y="2528535"/>
                  </a:lnTo>
                  <a:lnTo>
                    <a:pt x="3229013" y="2525725"/>
                  </a:lnTo>
                  <a:lnTo>
                    <a:pt x="3229870" y="2524020"/>
                  </a:lnTo>
                  <a:lnTo>
                    <a:pt x="3232176" y="2513162"/>
                  </a:lnTo>
                  <a:lnTo>
                    <a:pt x="3232013" y="2506342"/>
                  </a:lnTo>
                  <a:lnTo>
                    <a:pt x="3230756" y="2503704"/>
                  </a:lnTo>
                  <a:lnTo>
                    <a:pt x="3230709" y="2500151"/>
                  </a:lnTo>
                  <a:lnTo>
                    <a:pt x="3233966" y="2495103"/>
                  </a:lnTo>
                  <a:lnTo>
                    <a:pt x="3234738" y="2494264"/>
                  </a:lnTo>
                  <a:lnTo>
                    <a:pt x="3235033" y="2493074"/>
                  </a:lnTo>
                  <a:lnTo>
                    <a:pt x="3233414" y="2492064"/>
                  </a:lnTo>
                  <a:lnTo>
                    <a:pt x="3232652" y="2491064"/>
                  </a:lnTo>
                  <a:lnTo>
                    <a:pt x="3231070" y="2473719"/>
                  </a:lnTo>
                  <a:lnTo>
                    <a:pt x="3232261" y="2463022"/>
                  </a:lnTo>
                  <a:lnTo>
                    <a:pt x="3235604" y="2455136"/>
                  </a:lnTo>
                  <a:lnTo>
                    <a:pt x="3236271" y="2452402"/>
                  </a:lnTo>
                  <a:lnTo>
                    <a:pt x="3236728" y="2444715"/>
                  </a:lnTo>
                  <a:lnTo>
                    <a:pt x="3240758" y="2436952"/>
                  </a:lnTo>
                  <a:lnTo>
                    <a:pt x="3243281" y="2428142"/>
                  </a:lnTo>
                  <a:lnTo>
                    <a:pt x="3248539" y="2423503"/>
                  </a:lnTo>
                  <a:lnTo>
                    <a:pt x="3251987" y="2417769"/>
                  </a:lnTo>
                  <a:lnTo>
                    <a:pt x="3254893" y="2415178"/>
                  </a:lnTo>
                  <a:lnTo>
                    <a:pt x="3255388" y="2409263"/>
                  </a:lnTo>
                  <a:lnTo>
                    <a:pt x="3258055" y="2403996"/>
                  </a:lnTo>
                  <a:lnTo>
                    <a:pt x="3256016" y="2401567"/>
                  </a:lnTo>
                  <a:lnTo>
                    <a:pt x="3253892" y="2399967"/>
                  </a:lnTo>
                  <a:lnTo>
                    <a:pt x="3249616" y="2395719"/>
                  </a:lnTo>
                  <a:lnTo>
                    <a:pt x="3248625" y="2392775"/>
                  </a:lnTo>
                  <a:lnTo>
                    <a:pt x="3251625" y="2387765"/>
                  </a:lnTo>
                  <a:lnTo>
                    <a:pt x="3252188" y="2383260"/>
                  </a:lnTo>
                  <a:lnTo>
                    <a:pt x="3251921" y="2375002"/>
                  </a:lnTo>
                  <a:lnTo>
                    <a:pt x="3247406" y="2372459"/>
                  </a:lnTo>
                  <a:lnTo>
                    <a:pt x="3241729" y="2366162"/>
                  </a:lnTo>
                  <a:lnTo>
                    <a:pt x="3240795" y="2364029"/>
                  </a:lnTo>
                  <a:lnTo>
                    <a:pt x="3242062" y="2363867"/>
                  </a:lnTo>
                  <a:lnTo>
                    <a:pt x="3249920" y="2367248"/>
                  </a:lnTo>
                  <a:lnTo>
                    <a:pt x="3253845" y="2363610"/>
                  </a:lnTo>
                  <a:lnTo>
                    <a:pt x="3255826" y="2359752"/>
                  </a:lnTo>
                  <a:lnTo>
                    <a:pt x="3255064" y="2354904"/>
                  </a:lnTo>
                  <a:lnTo>
                    <a:pt x="3250892" y="2353037"/>
                  </a:lnTo>
                  <a:lnTo>
                    <a:pt x="3245472" y="2347684"/>
                  </a:lnTo>
                  <a:lnTo>
                    <a:pt x="3245234" y="2345874"/>
                  </a:lnTo>
                  <a:lnTo>
                    <a:pt x="3236719" y="2341312"/>
                  </a:lnTo>
                  <a:lnTo>
                    <a:pt x="3227622" y="2331577"/>
                  </a:lnTo>
                  <a:lnTo>
                    <a:pt x="3224803" y="2323043"/>
                  </a:lnTo>
                  <a:lnTo>
                    <a:pt x="3223117" y="2320747"/>
                  </a:lnTo>
                  <a:lnTo>
                    <a:pt x="3214554" y="2313747"/>
                  </a:lnTo>
                  <a:lnTo>
                    <a:pt x="3212878" y="2311413"/>
                  </a:lnTo>
                  <a:lnTo>
                    <a:pt x="3210525" y="2310460"/>
                  </a:lnTo>
                  <a:lnTo>
                    <a:pt x="3200152" y="2314299"/>
                  </a:lnTo>
                  <a:lnTo>
                    <a:pt x="3194409" y="2313165"/>
                  </a:lnTo>
                  <a:lnTo>
                    <a:pt x="3183474" y="2308498"/>
                  </a:lnTo>
                  <a:lnTo>
                    <a:pt x="3182445" y="2309489"/>
                  </a:lnTo>
                  <a:lnTo>
                    <a:pt x="3184017" y="2312946"/>
                  </a:lnTo>
                  <a:lnTo>
                    <a:pt x="3183721" y="2316366"/>
                  </a:lnTo>
                  <a:lnTo>
                    <a:pt x="3184179" y="2321090"/>
                  </a:lnTo>
                  <a:lnTo>
                    <a:pt x="3183579" y="2328977"/>
                  </a:lnTo>
                  <a:lnTo>
                    <a:pt x="3182541" y="2334625"/>
                  </a:lnTo>
                  <a:lnTo>
                    <a:pt x="3178540" y="2342483"/>
                  </a:lnTo>
                  <a:lnTo>
                    <a:pt x="3176931" y="2343969"/>
                  </a:lnTo>
                  <a:lnTo>
                    <a:pt x="3173444" y="2344598"/>
                  </a:lnTo>
                  <a:lnTo>
                    <a:pt x="3171558" y="2344550"/>
                  </a:lnTo>
                  <a:lnTo>
                    <a:pt x="3172692" y="2341483"/>
                  </a:lnTo>
                  <a:lnTo>
                    <a:pt x="3175759" y="2337807"/>
                  </a:lnTo>
                  <a:lnTo>
                    <a:pt x="3180093" y="2331282"/>
                  </a:lnTo>
                  <a:lnTo>
                    <a:pt x="3180073" y="2325472"/>
                  </a:lnTo>
                  <a:lnTo>
                    <a:pt x="3178997" y="2324900"/>
                  </a:lnTo>
                  <a:lnTo>
                    <a:pt x="3178074" y="2324910"/>
                  </a:lnTo>
                  <a:lnTo>
                    <a:pt x="3175016" y="2327186"/>
                  </a:lnTo>
                  <a:lnTo>
                    <a:pt x="3171644" y="2335444"/>
                  </a:lnTo>
                  <a:lnTo>
                    <a:pt x="3163548" y="2340979"/>
                  </a:lnTo>
                  <a:lnTo>
                    <a:pt x="3157871" y="2342921"/>
                  </a:lnTo>
                  <a:lnTo>
                    <a:pt x="3146917" y="2343884"/>
                  </a:lnTo>
                  <a:lnTo>
                    <a:pt x="3144926" y="2343560"/>
                  </a:lnTo>
                  <a:lnTo>
                    <a:pt x="3144059" y="2342074"/>
                  </a:lnTo>
                  <a:lnTo>
                    <a:pt x="3146527" y="2339711"/>
                  </a:lnTo>
                  <a:lnTo>
                    <a:pt x="3151965" y="2336321"/>
                  </a:lnTo>
                  <a:lnTo>
                    <a:pt x="3155376" y="2329158"/>
                  </a:lnTo>
                  <a:lnTo>
                    <a:pt x="3159147" y="2327463"/>
                  </a:lnTo>
                  <a:lnTo>
                    <a:pt x="3160452" y="2325491"/>
                  </a:lnTo>
                  <a:lnTo>
                    <a:pt x="3154775" y="2324414"/>
                  </a:lnTo>
                  <a:lnTo>
                    <a:pt x="3150870" y="2321824"/>
                  </a:lnTo>
                  <a:lnTo>
                    <a:pt x="3147203" y="2318509"/>
                  </a:lnTo>
                  <a:lnTo>
                    <a:pt x="3148917" y="2317461"/>
                  </a:lnTo>
                  <a:lnTo>
                    <a:pt x="3150203" y="2317147"/>
                  </a:lnTo>
                  <a:lnTo>
                    <a:pt x="3151861" y="2315966"/>
                  </a:lnTo>
                  <a:lnTo>
                    <a:pt x="3155947" y="2310175"/>
                  </a:lnTo>
                  <a:lnTo>
                    <a:pt x="3152175" y="2309813"/>
                  </a:lnTo>
                  <a:lnTo>
                    <a:pt x="3148232" y="2310213"/>
                  </a:lnTo>
                  <a:lnTo>
                    <a:pt x="3141926" y="2314785"/>
                  </a:lnTo>
                  <a:lnTo>
                    <a:pt x="3140707" y="2317223"/>
                  </a:lnTo>
                  <a:lnTo>
                    <a:pt x="3142745" y="2320481"/>
                  </a:lnTo>
                  <a:lnTo>
                    <a:pt x="3145031" y="2321919"/>
                  </a:lnTo>
                  <a:lnTo>
                    <a:pt x="3142288" y="2331139"/>
                  </a:lnTo>
                  <a:lnTo>
                    <a:pt x="3138640" y="2329948"/>
                  </a:lnTo>
                  <a:lnTo>
                    <a:pt x="3135097" y="2330348"/>
                  </a:lnTo>
                  <a:lnTo>
                    <a:pt x="3132868" y="2332930"/>
                  </a:lnTo>
                  <a:lnTo>
                    <a:pt x="3130629" y="2331939"/>
                  </a:lnTo>
                  <a:lnTo>
                    <a:pt x="3129667" y="2326186"/>
                  </a:lnTo>
                  <a:lnTo>
                    <a:pt x="3130906" y="2320319"/>
                  </a:lnTo>
                  <a:lnTo>
                    <a:pt x="3132001" y="2306974"/>
                  </a:lnTo>
                  <a:lnTo>
                    <a:pt x="3133344" y="2302431"/>
                  </a:lnTo>
                  <a:lnTo>
                    <a:pt x="3133430" y="2297420"/>
                  </a:lnTo>
                  <a:lnTo>
                    <a:pt x="3132725" y="2294677"/>
                  </a:lnTo>
                  <a:lnTo>
                    <a:pt x="3130525" y="2294525"/>
                  </a:lnTo>
                  <a:lnTo>
                    <a:pt x="3126934" y="2295020"/>
                  </a:lnTo>
                  <a:lnTo>
                    <a:pt x="3117780" y="2295001"/>
                  </a:lnTo>
                  <a:lnTo>
                    <a:pt x="3107445" y="2296392"/>
                  </a:lnTo>
                  <a:lnTo>
                    <a:pt x="3096387" y="2291391"/>
                  </a:lnTo>
                  <a:lnTo>
                    <a:pt x="3093386" y="2290705"/>
                  </a:lnTo>
                  <a:lnTo>
                    <a:pt x="3091586" y="2289591"/>
                  </a:lnTo>
                  <a:lnTo>
                    <a:pt x="3090348" y="2284533"/>
                  </a:lnTo>
                  <a:lnTo>
                    <a:pt x="3090967" y="2281638"/>
                  </a:lnTo>
                  <a:lnTo>
                    <a:pt x="3091701" y="2279780"/>
                  </a:lnTo>
                  <a:lnTo>
                    <a:pt x="3099139" y="2271846"/>
                  </a:lnTo>
                  <a:lnTo>
                    <a:pt x="3104759" y="2269665"/>
                  </a:lnTo>
                  <a:lnTo>
                    <a:pt x="3116094" y="2260702"/>
                  </a:lnTo>
                  <a:lnTo>
                    <a:pt x="3120800" y="2253282"/>
                  </a:lnTo>
                  <a:lnTo>
                    <a:pt x="3123724" y="2250138"/>
                  </a:lnTo>
                  <a:lnTo>
                    <a:pt x="3132639" y="2244585"/>
                  </a:lnTo>
                  <a:lnTo>
                    <a:pt x="3138478" y="2239794"/>
                  </a:lnTo>
                  <a:lnTo>
                    <a:pt x="3143222" y="2235184"/>
                  </a:lnTo>
                  <a:lnTo>
                    <a:pt x="3148422" y="2231260"/>
                  </a:lnTo>
                  <a:lnTo>
                    <a:pt x="3153461" y="2224697"/>
                  </a:lnTo>
                  <a:lnTo>
                    <a:pt x="3156632" y="2223392"/>
                  </a:lnTo>
                  <a:lnTo>
                    <a:pt x="3166853" y="2209276"/>
                  </a:lnTo>
                  <a:lnTo>
                    <a:pt x="3168643" y="2206105"/>
                  </a:lnTo>
                  <a:lnTo>
                    <a:pt x="3169692" y="2201761"/>
                  </a:lnTo>
                  <a:lnTo>
                    <a:pt x="3170691" y="2199799"/>
                  </a:lnTo>
                  <a:lnTo>
                    <a:pt x="3182579" y="2183406"/>
                  </a:lnTo>
                  <a:lnTo>
                    <a:pt x="3190694" y="2177396"/>
                  </a:lnTo>
                  <a:lnTo>
                    <a:pt x="3196457" y="2168862"/>
                  </a:lnTo>
                  <a:lnTo>
                    <a:pt x="3203467" y="2165490"/>
                  </a:lnTo>
                  <a:lnTo>
                    <a:pt x="3205153" y="2164080"/>
                  </a:lnTo>
                  <a:lnTo>
                    <a:pt x="3208153" y="2159251"/>
                  </a:lnTo>
                  <a:lnTo>
                    <a:pt x="3213078" y="2156346"/>
                  </a:lnTo>
                  <a:lnTo>
                    <a:pt x="3214630" y="2154603"/>
                  </a:lnTo>
                  <a:lnTo>
                    <a:pt x="3218402" y="2147716"/>
                  </a:lnTo>
                  <a:lnTo>
                    <a:pt x="3230290" y="2141401"/>
                  </a:lnTo>
                  <a:lnTo>
                    <a:pt x="3231576" y="2138810"/>
                  </a:lnTo>
                  <a:lnTo>
                    <a:pt x="3236652" y="2121341"/>
                  </a:lnTo>
                  <a:lnTo>
                    <a:pt x="3239462" y="2116712"/>
                  </a:lnTo>
                  <a:lnTo>
                    <a:pt x="3244749" y="2110950"/>
                  </a:lnTo>
                  <a:lnTo>
                    <a:pt x="3254359" y="2105273"/>
                  </a:lnTo>
                  <a:lnTo>
                    <a:pt x="3261198" y="2099081"/>
                  </a:lnTo>
                  <a:lnTo>
                    <a:pt x="3265255" y="2094138"/>
                  </a:lnTo>
                  <a:lnTo>
                    <a:pt x="3272495" y="2081003"/>
                  </a:lnTo>
                  <a:lnTo>
                    <a:pt x="3280639" y="2073059"/>
                  </a:lnTo>
                  <a:lnTo>
                    <a:pt x="3287325" y="2068497"/>
                  </a:lnTo>
                  <a:lnTo>
                    <a:pt x="3303679" y="2061705"/>
                  </a:lnTo>
                  <a:lnTo>
                    <a:pt x="3312547" y="2063096"/>
                  </a:lnTo>
                  <a:lnTo>
                    <a:pt x="3321777" y="2059543"/>
                  </a:lnTo>
                  <a:lnTo>
                    <a:pt x="3328578" y="2059705"/>
                  </a:lnTo>
                  <a:lnTo>
                    <a:pt x="3338207" y="2061381"/>
                  </a:lnTo>
                  <a:lnTo>
                    <a:pt x="3366840" y="2059429"/>
                  </a:lnTo>
                  <a:lnTo>
                    <a:pt x="3372231" y="2061515"/>
                  </a:lnTo>
                  <a:lnTo>
                    <a:pt x="3374174" y="2063791"/>
                  </a:lnTo>
                  <a:lnTo>
                    <a:pt x="3376917" y="2070678"/>
                  </a:lnTo>
                  <a:lnTo>
                    <a:pt x="3380070" y="2072126"/>
                  </a:lnTo>
                  <a:lnTo>
                    <a:pt x="3386052" y="2069478"/>
                  </a:lnTo>
                  <a:lnTo>
                    <a:pt x="3390614" y="2058543"/>
                  </a:lnTo>
                  <a:lnTo>
                    <a:pt x="3393100" y="2057152"/>
                  </a:lnTo>
                  <a:lnTo>
                    <a:pt x="3400225" y="2061563"/>
                  </a:lnTo>
                  <a:lnTo>
                    <a:pt x="3406540" y="2061943"/>
                  </a:lnTo>
                  <a:lnTo>
                    <a:pt x="3419227" y="2067030"/>
                  </a:lnTo>
                  <a:lnTo>
                    <a:pt x="3423856" y="2065868"/>
                  </a:lnTo>
                  <a:lnTo>
                    <a:pt x="3428848" y="2060772"/>
                  </a:lnTo>
                  <a:lnTo>
                    <a:pt x="3439077" y="2059400"/>
                  </a:lnTo>
                  <a:lnTo>
                    <a:pt x="3445326" y="2067344"/>
                  </a:lnTo>
                  <a:lnTo>
                    <a:pt x="3451612" y="2067573"/>
                  </a:lnTo>
                  <a:lnTo>
                    <a:pt x="3456622" y="2066277"/>
                  </a:lnTo>
                  <a:lnTo>
                    <a:pt x="3457975" y="2061753"/>
                  </a:lnTo>
                  <a:lnTo>
                    <a:pt x="3455975" y="2060134"/>
                  </a:lnTo>
                  <a:lnTo>
                    <a:pt x="3452089" y="2061524"/>
                  </a:lnTo>
                  <a:lnTo>
                    <a:pt x="3451136" y="2057591"/>
                  </a:lnTo>
                  <a:lnTo>
                    <a:pt x="3453498" y="2053190"/>
                  </a:lnTo>
                  <a:lnTo>
                    <a:pt x="3456908" y="2056200"/>
                  </a:lnTo>
                  <a:lnTo>
                    <a:pt x="3462471" y="2055914"/>
                  </a:lnTo>
                  <a:lnTo>
                    <a:pt x="3464395" y="2055514"/>
                  </a:lnTo>
                  <a:lnTo>
                    <a:pt x="3463604" y="2053485"/>
                  </a:lnTo>
                  <a:lnTo>
                    <a:pt x="3462328" y="2051799"/>
                  </a:lnTo>
                  <a:lnTo>
                    <a:pt x="3460652" y="2048018"/>
                  </a:lnTo>
                  <a:lnTo>
                    <a:pt x="3466681" y="2042846"/>
                  </a:lnTo>
                  <a:lnTo>
                    <a:pt x="3470262" y="2041122"/>
                  </a:lnTo>
                  <a:lnTo>
                    <a:pt x="3476091" y="2040626"/>
                  </a:lnTo>
                  <a:lnTo>
                    <a:pt x="3491055" y="2046932"/>
                  </a:lnTo>
                  <a:lnTo>
                    <a:pt x="3494341" y="2047589"/>
                  </a:lnTo>
                  <a:lnTo>
                    <a:pt x="3497866" y="2050132"/>
                  </a:lnTo>
                  <a:lnTo>
                    <a:pt x="3503486" y="2051942"/>
                  </a:lnTo>
                  <a:lnTo>
                    <a:pt x="3500075" y="2053590"/>
                  </a:lnTo>
                  <a:lnTo>
                    <a:pt x="3498570" y="2055200"/>
                  </a:lnTo>
                  <a:lnTo>
                    <a:pt x="3502095" y="2054562"/>
                  </a:lnTo>
                  <a:lnTo>
                    <a:pt x="3505143" y="2056533"/>
                  </a:lnTo>
                  <a:lnTo>
                    <a:pt x="3507658" y="2056971"/>
                  </a:lnTo>
                  <a:lnTo>
                    <a:pt x="3508724" y="2056200"/>
                  </a:lnTo>
                  <a:lnTo>
                    <a:pt x="3510029" y="2053695"/>
                  </a:lnTo>
                  <a:lnTo>
                    <a:pt x="3511906" y="2051152"/>
                  </a:lnTo>
                  <a:lnTo>
                    <a:pt x="3513277" y="2050399"/>
                  </a:lnTo>
                  <a:lnTo>
                    <a:pt x="3516935" y="2050523"/>
                  </a:lnTo>
                  <a:lnTo>
                    <a:pt x="3521687" y="2051695"/>
                  </a:lnTo>
                  <a:lnTo>
                    <a:pt x="3525374" y="2053647"/>
                  </a:lnTo>
                  <a:lnTo>
                    <a:pt x="3533718" y="2064182"/>
                  </a:lnTo>
                  <a:lnTo>
                    <a:pt x="3537575" y="2066230"/>
                  </a:lnTo>
                  <a:lnTo>
                    <a:pt x="3541910" y="2065887"/>
                  </a:lnTo>
                  <a:lnTo>
                    <a:pt x="3543652" y="2066544"/>
                  </a:lnTo>
                  <a:lnTo>
                    <a:pt x="3546081" y="2069383"/>
                  </a:lnTo>
                  <a:lnTo>
                    <a:pt x="3538852" y="2072697"/>
                  </a:lnTo>
                  <a:lnTo>
                    <a:pt x="3531994" y="2073393"/>
                  </a:lnTo>
                  <a:lnTo>
                    <a:pt x="3525879" y="2072488"/>
                  </a:lnTo>
                  <a:lnTo>
                    <a:pt x="3515611" y="2076726"/>
                  </a:lnTo>
                  <a:lnTo>
                    <a:pt x="3521116" y="2087461"/>
                  </a:lnTo>
                  <a:lnTo>
                    <a:pt x="3531212" y="2087899"/>
                  </a:lnTo>
                  <a:lnTo>
                    <a:pt x="3541462" y="2085632"/>
                  </a:lnTo>
                  <a:lnTo>
                    <a:pt x="3543529" y="2081155"/>
                  </a:lnTo>
                  <a:lnTo>
                    <a:pt x="3547663" y="2079403"/>
                  </a:lnTo>
                  <a:lnTo>
                    <a:pt x="3549834" y="2079631"/>
                  </a:lnTo>
                  <a:lnTo>
                    <a:pt x="3554511" y="2083375"/>
                  </a:lnTo>
                  <a:lnTo>
                    <a:pt x="3560988" y="2084813"/>
                  </a:lnTo>
                  <a:lnTo>
                    <a:pt x="3562712" y="2084156"/>
                  </a:lnTo>
                  <a:lnTo>
                    <a:pt x="3567941" y="2076755"/>
                  </a:lnTo>
                  <a:lnTo>
                    <a:pt x="3571104" y="2076107"/>
                  </a:lnTo>
                  <a:lnTo>
                    <a:pt x="3573161" y="2076269"/>
                  </a:lnTo>
                  <a:lnTo>
                    <a:pt x="3575513" y="2069849"/>
                  </a:lnTo>
                  <a:lnTo>
                    <a:pt x="3584448" y="2069325"/>
                  </a:lnTo>
                  <a:lnTo>
                    <a:pt x="3589706" y="2075078"/>
                  </a:lnTo>
                  <a:lnTo>
                    <a:pt x="3592887" y="2077088"/>
                  </a:lnTo>
                  <a:lnTo>
                    <a:pt x="3599193" y="2075374"/>
                  </a:lnTo>
                  <a:lnTo>
                    <a:pt x="3602641" y="2071249"/>
                  </a:lnTo>
                  <a:lnTo>
                    <a:pt x="3604831" y="2069754"/>
                  </a:lnTo>
                  <a:lnTo>
                    <a:pt x="3611394" y="2073678"/>
                  </a:lnTo>
                  <a:lnTo>
                    <a:pt x="3614614" y="2071269"/>
                  </a:lnTo>
                  <a:lnTo>
                    <a:pt x="3619766" y="2070849"/>
                  </a:lnTo>
                  <a:lnTo>
                    <a:pt x="3623605" y="2071135"/>
                  </a:lnTo>
                  <a:lnTo>
                    <a:pt x="3623405" y="2066963"/>
                  </a:lnTo>
                  <a:lnTo>
                    <a:pt x="3623767" y="2062258"/>
                  </a:lnTo>
                  <a:lnTo>
                    <a:pt x="3618538" y="2057572"/>
                  </a:lnTo>
                  <a:lnTo>
                    <a:pt x="3608146" y="2052809"/>
                  </a:lnTo>
                  <a:lnTo>
                    <a:pt x="3602136" y="2055895"/>
                  </a:lnTo>
                  <a:lnTo>
                    <a:pt x="3599850" y="2056228"/>
                  </a:lnTo>
                  <a:lnTo>
                    <a:pt x="3598269" y="2055800"/>
                  </a:lnTo>
                  <a:lnTo>
                    <a:pt x="3596583" y="2053428"/>
                  </a:lnTo>
                  <a:lnTo>
                    <a:pt x="3598164" y="2049647"/>
                  </a:lnTo>
                  <a:lnTo>
                    <a:pt x="3599764" y="2046589"/>
                  </a:lnTo>
                  <a:lnTo>
                    <a:pt x="3599697" y="2042779"/>
                  </a:lnTo>
                  <a:lnTo>
                    <a:pt x="3600402" y="2037321"/>
                  </a:lnTo>
                  <a:lnTo>
                    <a:pt x="3602993" y="2035016"/>
                  </a:lnTo>
                  <a:lnTo>
                    <a:pt x="3604355" y="2034645"/>
                  </a:lnTo>
                  <a:lnTo>
                    <a:pt x="3608032" y="2023367"/>
                  </a:lnTo>
                  <a:lnTo>
                    <a:pt x="3618529" y="2008232"/>
                  </a:lnTo>
                  <a:lnTo>
                    <a:pt x="3630749" y="1998859"/>
                  </a:lnTo>
                  <a:lnTo>
                    <a:pt x="3638455" y="1991649"/>
                  </a:lnTo>
                  <a:lnTo>
                    <a:pt x="3642122" y="1986477"/>
                  </a:lnTo>
                  <a:lnTo>
                    <a:pt x="3647541" y="1974494"/>
                  </a:lnTo>
                  <a:lnTo>
                    <a:pt x="3655247" y="1965693"/>
                  </a:lnTo>
                  <a:lnTo>
                    <a:pt x="3658952" y="1962874"/>
                  </a:lnTo>
                  <a:lnTo>
                    <a:pt x="3662886" y="1959188"/>
                  </a:lnTo>
                  <a:lnTo>
                    <a:pt x="3664239" y="1947586"/>
                  </a:lnTo>
                  <a:lnTo>
                    <a:pt x="3667191" y="1944843"/>
                  </a:lnTo>
                  <a:lnTo>
                    <a:pt x="3669896" y="1942852"/>
                  </a:lnTo>
                  <a:lnTo>
                    <a:pt x="3675040" y="1936652"/>
                  </a:lnTo>
                  <a:lnTo>
                    <a:pt x="3682699" y="1932632"/>
                  </a:lnTo>
                  <a:lnTo>
                    <a:pt x="3685337" y="1929698"/>
                  </a:lnTo>
                  <a:lnTo>
                    <a:pt x="3694157" y="1929908"/>
                  </a:lnTo>
                  <a:lnTo>
                    <a:pt x="3701396" y="1932261"/>
                  </a:lnTo>
                  <a:lnTo>
                    <a:pt x="3703577" y="1931622"/>
                  </a:lnTo>
                  <a:lnTo>
                    <a:pt x="3708454" y="1928193"/>
                  </a:lnTo>
                  <a:lnTo>
                    <a:pt x="3714159" y="1929022"/>
                  </a:lnTo>
                  <a:lnTo>
                    <a:pt x="3721570" y="1926803"/>
                  </a:lnTo>
                  <a:lnTo>
                    <a:pt x="3728314" y="1922726"/>
                  </a:lnTo>
                  <a:lnTo>
                    <a:pt x="3731314" y="1922326"/>
                  </a:lnTo>
                  <a:lnTo>
                    <a:pt x="3734143" y="1923193"/>
                  </a:lnTo>
                  <a:lnTo>
                    <a:pt x="3737562" y="1929194"/>
                  </a:lnTo>
                  <a:lnTo>
                    <a:pt x="3739525" y="1930698"/>
                  </a:lnTo>
                  <a:lnTo>
                    <a:pt x="3741020" y="1934194"/>
                  </a:lnTo>
                  <a:lnTo>
                    <a:pt x="3745563" y="1932003"/>
                  </a:lnTo>
                  <a:lnTo>
                    <a:pt x="3757870" y="1923840"/>
                  </a:lnTo>
                  <a:lnTo>
                    <a:pt x="3759346" y="1923783"/>
                  </a:lnTo>
                  <a:lnTo>
                    <a:pt x="3761251" y="1924326"/>
                  </a:lnTo>
                  <a:lnTo>
                    <a:pt x="3761575" y="1927489"/>
                  </a:lnTo>
                  <a:lnTo>
                    <a:pt x="3761461" y="1930041"/>
                  </a:lnTo>
                  <a:lnTo>
                    <a:pt x="3759584" y="1938252"/>
                  </a:lnTo>
                  <a:lnTo>
                    <a:pt x="3757336" y="1944424"/>
                  </a:lnTo>
                  <a:lnTo>
                    <a:pt x="3751136" y="1956340"/>
                  </a:lnTo>
                  <a:lnTo>
                    <a:pt x="3749859" y="1958131"/>
                  </a:lnTo>
                  <a:lnTo>
                    <a:pt x="3750688" y="1961312"/>
                  </a:lnTo>
                  <a:lnTo>
                    <a:pt x="3751631" y="1967170"/>
                  </a:lnTo>
                  <a:lnTo>
                    <a:pt x="3748573" y="1973494"/>
                  </a:lnTo>
                  <a:lnTo>
                    <a:pt x="3747392" y="1976647"/>
                  </a:lnTo>
                  <a:lnTo>
                    <a:pt x="3749869" y="1977371"/>
                  </a:lnTo>
                  <a:lnTo>
                    <a:pt x="3753107" y="1973847"/>
                  </a:lnTo>
                  <a:lnTo>
                    <a:pt x="3757927" y="1971637"/>
                  </a:lnTo>
                  <a:lnTo>
                    <a:pt x="3760518" y="1971799"/>
                  </a:lnTo>
                  <a:lnTo>
                    <a:pt x="3763118" y="1972856"/>
                  </a:lnTo>
                  <a:lnTo>
                    <a:pt x="3759022" y="1983515"/>
                  </a:lnTo>
                  <a:lnTo>
                    <a:pt x="3758365" y="1989087"/>
                  </a:lnTo>
                  <a:lnTo>
                    <a:pt x="3757736" y="1991211"/>
                  </a:lnTo>
                  <a:lnTo>
                    <a:pt x="3757631" y="1994059"/>
                  </a:lnTo>
                  <a:lnTo>
                    <a:pt x="3760670" y="1992497"/>
                  </a:lnTo>
                  <a:lnTo>
                    <a:pt x="3762832" y="1990230"/>
                  </a:lnTo>
                  <a:lnTo>
                    <a:pt x="3765871" y="1988525"/>
                  </a:lnTo>
                  <a:lnTo>
                    <a:pt x="3773481" y="1987791"/>
                  </a:lnTo>
                  <a:lnTo>
                    <a:pt x="3777453" y="1980162"/>
                  </a:lnTo>
                  <a:lnTo>
                    <a:pt x="3780720" y="1976304"/>
                  </a:lnTo>
                  <a:lnTo>
                    <a:pt x="3811486" y="1944243"/>
                  </a:lnTo>
                  <a:lnTo>
                    <a:pt x="3816944" y="1937433"/>
                  </a:lnTo>
                  <a:lnTo>
                    <a:pt x="3819982" y="1936976"/>
                  </a:lnTo>
                  <a:lnTo>
                    <a:pt x="3822687" y="1938109"/>
                  </a:lnTo>
                  <a:lnTo>
                    <a:pt x="3825135" y="1937966"/>
                  </a:lnTo>
                  <a:lnTo>
                    <a:pt x="3825640" y="1935575"/>
                  </a:lnTo>
                  <a:lnTo>
                    <a:pt x="3826564" y="1934670"/>
                  </a:lnTo>
                  <a:lnTo>
                    <a:pt x="3829336" y="1935023"/>
                  </a:lnTo>
                  <a:lnTo>
                    <a:pt x="3831098" y="1941062"/>
                  </a:lnTo>
                  <a:lnTo>
                    <a:pt x="3833022" y="1944062"/>
                  </a:lnTo>
                  <a:lnTo>
                    <a:pt x="3834441" y="1943500"/>
                  </a:lnTo>
                  <a:lnTo>
                    <a:pt x="3835460" y="1942576"/>
                  </a:lnTo>
                  <a:lnTo>
                    <a:pt x="3836889" y="1940281"/>
                  </a:lnTo>
                  <a:lnTo>
                    <a:pt x="3838461" y="1938404"/>
                  </a:lnTo>
                  <a:lnTo>
                    <a:pt x="3840070" y="1935328"/>
                  </a:lnTo>
                  <a:lnTo>
                    <a:pt x="3838727" y="1933232"/>
                  </a:lnTo>
                  <a:lnTo>
                    <a:pt x="3833422" y="1930127"/>
                  </a:lnTo>
                  <a:lnTo>
                    <a:pt x="3833641" y="1924498"/>
                  </a:lnTo>
                  <a:lnTo>
                    <a:pt x="3836661" y="1915478"/>
                  </a:lnTo>
                  <a:lnTo>
                    <a:pt x="3836327" y="1909601"/>
                  </a:lnTo>
                  <a:lnTo>
                    <a:pt x="3837537" y="1903495"/>
                  </a:lnTo>
                  <a:lnTo>
                    <a:pt x="3838870" y="1900399"/>
                  </a:lnTo>
                  <a:lnTo>
                    <a:pt x="3840061" y="1899047"/>
                  </a:lnTo>
                  <a:lnTo>
                    <a:pt x="3841242" y="1896970"/>
                  </a:lnTo>
                  <a:lnTo>
                    <a:pt x="3839699" y="1892218"/>
                  </a:lnTo>
                  <a:lnTo>
                    <a:pt x="3840842" y="1888979"/>
                  </a:lnTo>
                  <a:lnTo>
                    <a:pt x="3842032" y="1886693"/>
                  </a:lnTo>
                  <a:lnTo>
                    <a:pt x="3866731" y="1878235"/>
                  </a:lnTo>
                  <a:lnTo>
                    <a:pt x="3871084" y="1877768"/>
                  </a:lnTo>
                  <a:lnTo>
                    <a:pt x="3875055" y="1879464"/>
                  </a:lnTo>
                  <a:lnTo>
                    <a:pt x="3881085" y="1885521"/>
                  </a:lnTo>
                  <a:lnTo>
                    <a:pt x="3887810" y="1888655"/>
                  </a:lnTo>
                  <a:lnTo>
                    <a:pt x="3897230" y="1889989"/>
                  </a:lnTo>
                  <a:lnTo>
                    <a:pt x="3897792" y="1892694"/>
                  </a:lnTo>
                  <a:lnTo>
                    <a:pt x="3894125" y="1891779"/>
                  </a:lnTo>
                  <a:lnTo>
                    <a:pt x="3892343" y="1892637"/>
                  </a:lnTo>
                  <a:lnTo>
                    <a:pt x="3892658" y="1895084"/>
                  </a:lnTo>
                  <a:lnTo>
                    <a:pt x="3892191" y="1896913"/>
                  </a:lnTo>
                  <a:lnTo>
                    <a:pt x="3889944" y="1894751"/>
                  </a:lnTo>
                  <a:lnTo>
                    <a:pt x="3883628" y="1893580"/>
                  </a:lnTo>
                  <a:lnTo>
                    <a:pt x="3877827" y="1891160"/>
                  </a:lnTo>
                  <a:lnTo>
                    <a:pt x="3875894" y="1891351"/>
                  </a:lnTo>
                  <a:lnTo>
                    <a:pt x="3867588" y="1898494"/>
                  </a:lnTo>
                  <a:lnTo>
                    <a:pt x="3865436" y="1901619"/>
                  </a:lnTo>
                  <a:lnTo>
                    <a:pt x="3861882" y="1915754"/>
                  </a:lnTo>
                  <a:lnTo>
                    <a:pt x="3861711" y="1925469"/>
                  </a:lnTo>
                  <a:lnTo>
                    <a:pt x="3860416" y="1934680"/>
                  </a:lnTo>
                  <a:lnTo>
                    <a:pt x="3856758" y="1938652"/>
                  </a:lnTo>
                  <a:lnTo>
                    <a:pt x="3855539" y="1943243"/>
                  </a:lnTo>
                  <a:lnTo>
                    <a:pt x="3854653" y="1948663"/>
                  </a:lnTo>
                  <a:lnTo>
                    <a:pt x="3859159" y="1950977"/>
                  </a:lnTo>
                  <a:lnTo>
                    <a:pt x="3859683" y="1952739"/>
                  </a:lnTo>
                  <a:lnTo>
                    <a:pt x="3860035" y="1955216"/>
                  </a:lnTo>
                  <a:lnTo>
                    <a:pt x="3857044" y="1960959"/>
                  </a:lnTo>
                  <a:lnTo>
                    <a:pt x="3849719" y="1968113"/>
                  </a:lnTo>
                  <a:lnTo>
                    <a:pt x="3848909" y="1969599"/>
                  </a:lnTo>
                  <a:lnTo>
                    <a:pt x="3847957" y="1972837"/>
                  </a:lnTo>
                  <a:lnTo>
                    <a:pt x="3852129" y="1978819"/>
                  </a:lnTo>
                  <a:lnTo>
                    <a:pt x="3848786" y="1980990"/>
                  </a:lnTo>
                  <a:lnTo>
                    <a:pt x="3845614" y="1982495"/>
                  </a:lnTo>
                  <a:lnTo>
                    <a:pt x="3842566" y="1985201"/>
                  </a:lnTo>
                  <a:lnTo>
                    <a:pt x="3832441" y="1986163"/>
                  </a:lnTo>
                  <a:lnTo>
                    <a:pt x="3825497" y="1992897"/>
                  </a:lnTo>
                  <a:lnTo>
                    <a:pt x="3813544" y="1999574"/>
                  </a:lnTo>
                  <a:lnTo>
                    <a:pt x="3808247" y="2003384"/>
                  </a:lnTo>
                  <a:lnTo>
                    <a:pt x="3806514" y="2005879"/>
                  </a:lnTo>
                  <a:lnTo>
                    <a:pt x="3802304" y="2016014"/>
                  </a:lnTo>
                  <a:lnTo>
                    <a:pt x="3799827" y="2020310"/>
                  </a:lnTo>
                  <a:lnTo>
                    <a:pt x="3791693" y="2026996"/>
                  </a:lnTo>
                  <a:lnTo>
                    <a:pt x="3785540" y="2036683"/>
                  </a:lnTo>
                  <a:lnTo>
                    <a:pt x="3775815" y="2048266"/>
                  </a:lnTo>
                  <a:lnTo>
                    <a:pt x="3771976" y="2049599"/>
                  </a:lnTo>
                  <a:lnTo>
                    <a:pt x="3767585" y="2052457"/>
                  </a:lnTo>
                  <a:lnTo>
                    <a:pt x="3762318" y="2060515"/>
                  </a:lnTo>
                  <a:lnTo>
                    <a:pt x="3748868" y="2074450"/>
                  </a:lnTo>
                  <a:lnTo>
                    <a:pt x="3742030" y="2091195"/>
                  </a:lnTo>
                  <a:lnTo>
                    <a:pt x="3738315" y="2096738"/>
                  </a:lnTo>
                  <a:lnTo>
                    <a:pt x="3734467" y="2101120"/>
                  </a:lnTo>
                  <a:lnTo>
                    <a:pt x="3731857" y="2105778"/>
                  </a:lnTo>
                  <a:lnTo>
                    <a:pt x="3727218" y="2110645"/>
                  </a:lnTo>
                  <a:lnTo>
                    <a:pt x="3717864" y="2117893"/>
                  </a:lnTo>
                  <a:lnTo>
                    <a:pt x="3711511" y="2123904"/>
                  </a:lnTo>
                  <a:lnTo>
                    <a:pt x="3708083" y="2127914"/>
                  </a:lnTo>
                  <a:lnTo>
                    <a:pt x="3706854" y="2131667"/>
                  </a:lnTo>
                  <a:lnTo>
                    <a:pt x="3705120" y="2130847"/>
                  </a:lnTo>
                  <a:lnTo>
                    <a:pt x="3698814" y="2132828"/>
                  </a:lnTo>
                  <a:lnTo>
                    <a:pt x="3690585" y="2131124"/>
                  </a:lnTo>
                  <a:lnTo>
                    <a:pt x="3684813" y="2142201"/>
                  </a:lnTo>
                  <a:lnTo>
                    <a:pt x="3678574" y="2143325"/>
                  </a:lnTo>
                  <a:lnTo>
                    <a:pt x="3672402" y="2140649"/>
                  </a:lnTo>
                  <a:lnTo>
                    <a:pt x="3669363" y="2141982"/>
                  </a:lnTo>
                  <a:lnTo>
                    <a:pt x="3668240" y="2143182"/>
                  </a:lnTo>
                  <a:lnTo>
                    <a:pt x="3667220" y="2144764"/>
                  </a:lnTo>
                  <a:lnTo>
                    <a:pt x="3670116" y="2148316"/>
                  </a:lnTo>
                  <a:lnTo>
                    <a:pt x="3671411" y="2151364"/>
                  </a:lnTo>
                  <a:lnTo>
                    <a:pt x="3671821" y="2154089"/>
                  </a:lnTo>
                  <a:lnTo>
                    <a:pt x="3672173" y="2158794"/>
                  </a:lnTo>
                  <a:lnTo>
                    <a:pt x="3668754" y="2167509"/>
                  </a:lnTo>
                  <a:lnTo>
                    <a:pt x="3665535" y="2174310"/>
                  </a:lnTo>
                  <a:lnTo>
                    <a:pt x="3660210" y="2180749"/>
                  </a:lnTo>
                  <a:lnTo>
                    <a:pt x="3647865" y="2192455"/>
                  </a:lnTo>
                  <a:lnTo>
                    <a:pt x="3646741" y="2193893"/>
                  </a:lnTo>
                  <a:lnTo>
                    <a:pt x="3645599" y="2196656"/>
                  </a:lnTo>
                  <a:lnTo>
                    <a:pt x="3638493" y="2226669"/>
                  </a:lnTo>
                  <a:lnTo>
                    <a:pt x="3636530" y="2239947"/>
                  </a:lnTo>
                  <a:lnTo>
                    <a:pt x="3634168" y="2260940"/>
                  </a:lnTo>
                  <a:lnTo>
                    <a:pt x="3634397" y="2267931"/>
                  </a:lnTo>
                  <a:lnTo>
                    <a:pt x="3635911" y="2283504"/>
                  </a:lnTo>
                  <a:lnTo>
                    <a:pt x="3638207" y="2299335"/>
                  </a:lnTo>
                  <a:lnTo>
                    <a:pt x="3643513" y="2326405"/>
                  </a:lnTo>
                  <a:lnTo>
                    <a:pt x="3644732" y="2334711"/>
                  </a:lnTo>
                  <a:lnTo>
                    <a:pt x="3648704" y="2367696"/>
                  </a:lnTo>
                  <a:lnTo>
                    <a:pt x="3649008" y="2373906"/>
                  </a:lnTo>
                  <a:lnTo>
                    <a:pt x="3650190" y="2379145"/>
                  </a:lnTo>
                  <a:lnTo>
                    <a:pt x="3652171" y="2384470"/>
                  </a:lnTo>
                  <a:lnTo>
                    <a:pt x="3655810" y="2389604"/>
                  </a:lnTo>
                  <a:lnTo>
                    <a:pt x="3656143" y="2395852"/>
                  </a:lnTo>
                  <a:lnTo>
                    <a:pt x="3659152" y="2415550"/>
                  </a:lnTo>
                  <a:lnTo>
                    <a:pt x="3659429" y="2434390"/>
                  </a:lnTo>
                  <a:lnTo>
                    <a:pt x="3659991" y="2438448"/>
                  </a:lnTo>
                  <a:lnTo>
                    <a:pt x="3660591" y="2441381"/>
                  </a:lnTo>
                  <a:lnTo>
                    <a:pt x="3663991" y="2444991"/>
                  </a:lnTo>
                  <a:lnTo>
                    <a:pt x="3665125" y="2449364"/>
                  </a:lnTo>
                  <a:lnTo>
                    <a:pt x="3665411" y="2452630"/>
                  </a:lnTo>
                  <a:lnTo>
                    <a:pt x="3666039" y="2455926"/>
                  </a:lnTo>
                  <a:lnTo>
                    <a:pt x="3668697" y="2454345"/>
                  </a:lnTo>
                  <a:lnTo>
                    <a:pt x="3678184" y="2445591"/>
                  </a:lnTo>
                  <a:lnTo>
                    <a:pt x="3685870" y="2437229"/>
                  </a:lnTo>
                  <a:lnTo>
                    <a:pt x="3686975" y="2434200"/>
                  </a:lnTo>
                  <a:lnTo>
                    <a:pt x="3689585" y="2431856"/>
                  </a:lnTo>
                  <a:lnTo>
                    <a:pt x="3694786" y="2428818"/>
                  </a:lnTo>
                  <a:lnTo>
                    <a:pt x="3702272" y="2420036"/>
                  </a:lnTo>
                  <a:lnTo>
                    <a:pt x="3708378" y="2407863"/>
                  </a:lnTo>
                  <a:lnTo>
                    <a:pt x="3711902" y="2398547"/>
                  </a:lnTo>
                  <a:lnTo>
                    <a:pt x="3712693" y="2395137"/>
                  </a:lnTo>
                  <a:lnTo>
                    <a:pt x="3712883" y="2391766"/>
                  </a:lnTo>
                  <a:lnTo>
                    <a:pt x="3712359" y="2384470"/>
                  </a:lnTo>
                  <a:lnTo>
                    <a:pt x="3713769" y="2381755"/>
                  </a:lnTo>
                  <a:lnTo>
                    <a:pt x="3715779" y="2373592"/>
                  </a:lnTo>
                  <a:lnTo>
                    <a:pt x="3714474" y="2371439"/>
                  </a:lnTo>
                  <a:lnTo>
                    <a:pt x="3711064" y="2369877"/>
                  </a:lnTo>
                  <a:lnTo>
                    <a:pt x="3712121" y="2366553"/>
                  </a:lnTo>
                  <a:lnTo>
                    <a:pt x="3714598" y="2365772"/>
                  </a:lnTo>
                  <a:lnTo>
                    <a:pt x="3716608" y="2367334"/>
                  </a:lnTo>
                  <a:lnTo>
                    <a:pt x="3717779" y="2370849"/>
                  </a:lnTo>
                  <a:lnTo>
                    <a:pt x="3719436" y="2372020"/>
                  </a:lnTo>
                  <a:lnTo>
                    <a:pt x="3724961" y="2365877"/>
                  </a:lnTo>
                  <a:lnTo>
                    <a:pt x="3729885" y="2362791"/>
                  </a:lnTo>
                  <a:lnTo>
                    <a:pt x="3741906" y="2357428"/>
                  </a:lnTo>
                  <a:lnTo>
                    <a:pt x="3746869" y="2357790"/>
                  </a:lnTo>
                  <a:lnTo>
                    <a:pt x="3751564" y="2362438"/>
                  </a:lnTo>
                  <a:lnTo>
                    <a:pt x="3753641" y="2362238"/>
                  </a:lnTo>
                  <a:lnTo>
                    <a:pt x="3753031" y="2355771"/>
                  </a:lnTo>
                  <a:lnTo>
                    <a:pt x="3750240" y="2351046"/>
                  </a:lnTo>
                  <a:lnTo>
                    <a:pt x="3750278" y="2348055"/>
                  </a:lnTo>
                  <a:lnTo>
                    <a:pt x="3751793" y="2343369"/>
                  </a:lnTo>
                  <a:lnTo>
                    <a:pt x="3750688" y="2340283"/>
                  </a:lnTo>
                  <a:lnTo>
                    <a:pt x="3749526" y="2337949"/>
                  </a:lnTo>
                  <a:lnTo>
                    <a:pt x="3748802" y="2332949"/>
                  </a:lnTo>
                  <a:lnTo>
                    <a:pt x="3750888" y="2322776"/>
                  </a:lnTo>
                  <a:lnTo>
                    <a:pt x="3753250" y="2317213"/>
                  </a:lnTo>
                  <a:lnTo>
                    <a:pt x="3754974" y="2314556"/>
                  </a:lnTo>
                  <a:lnTo>
                    <a:pt x="3760708" y="2310032"/>
                  </a:lnTo>
                  <a:lnTo>
                    <a:pt x="3766814" y="2303497"/>
                  </a:lnTo>
                  <a:lnTo>
                    <a:pt x="3773652" y="2298421"/>
                  </a:lnTo>
                  <a:lnTo>
                    <a:pt x="3778006" y="2296716"/>
                  </a:lnTo>
                  <a:lnTo>
                    <a:pt x="3783197" y="2295801"/>
                  </a:lnTo>
                  <a:lnTo>
                    <a:pt x="3787588" y="2299373"/>
                  </a:lnTo>
                  <a:lnTo>
                    <a:pt x="3796436" y="2299573"/>
                  </a:lnTo>
                  <a:lnTo>
                    <a:pt x="3799122" y="2298802"/>
                  </a:lnTo>
                  <a:lnTo>
                    <a:pt x="3805581" y="2291630"/>
                  </a:lnTo>
                  <a:lnTo>
                    <a:pt x="3809286" y="2288696"/>
                  </a:lnTo>
                  <a:lnTo>
                    <a:pt x="3808619" y="2282495"/>
                  </a:lnTo>
                  <a:lnTo>
                    <a:pt x="3806371" y="2277304"/>
                  </a:lnTo>
                  <a:lnTo>
                    <a:pt x="3801780" y="2270741"/>
                  </a:lnTo>
                  <a:lnTo>
                    <a:pt x="3800732" y="2267636"/>
                  </a:lnTo>
                  <a:lnTo>
                    <a:pt x="3799246" y="2260483"/>
                  </a:lnTo>
                  <a:lnTo>
                    <a:pt x="3799094" y="2253986"/>
                  </a:lnTo>
                  <a:lnTo>
                    <a:pt x="3800484" y="2246500"/>
                  </a:lnTo>
                  <a:lnTo>
                    <a:pt x="3804447" y="2237708"/>
                  </a:lnTo>
                  <a:lnTo>
                    <a:pt x="3808752" y="2225821"/>
                  </a:lnTo>
                  <a:lnTo>
                    <a:pt x="3810390" y="2223973"/>
                  </a:lnTo>
                  <a:lnTo>
                    <a:pt x="3815410" y="2221125"/>
                  </a:lnTo>
                  <a:lnTo>
                    <a:pt x="3818801" y="2218839"/>
                  </a:lnTo>
                  <a:lnTo>
                    <a:pt x="3820592" y="2217630"/>
                  </a:lnTo>
                  <a:lnTo>
                    <a:pt x="3819534" y="2210962"/>
                  </a:lnTo>
                  <a:lnTo>
                    <a:pt x="3822220" y="2208267"/>
                  </a:lnTo>
                  <a:lnTo>
                    <a:pt x="3824421" y="2206571"/>
                  </a:lnTo>
                  <a:lnTo>
                    <a:pt x="3829926" y="2207228"/>
                  </a:lnTo>
                  <a:lnTo>
                    <a:pt x="3831708" y="2205695"/>
                  </a:lnTo>
                  <a:lnTo>
                    <a:pt x="3834232" y="2205028"/>
                  </a:lnTo>
                  <a:lnTo>
                    <a:pt x="3832546" y="2208552"/>
                  </a:lnTo>
                  <a:lnTo>
                    <a:pt x="3830355" y="2210943"/>
                  </a:lnTo>
                  <a:lnTo>
                    <a:pt x="3825545" y="2214248"/>
                  </a:lnTo>
                  <a:lnTo>
                    <a:pt x="3823269" y="2218982"/>
                  </a:lnTo>
                  <a:lnTo>
                    <a:pt x="3828945" y="2226964"/>
                  </a:lnTo>
                  <a:lnTo>
                    <a:pt x="3832450" y="2228488"/>
                  </a:lnTo>
                  <a:lnTo>
                    <a:pt x="3834479" y="2227964"/>
                  </a:lnTo>
                  <a:lnTo>
                    <a:pt x="3838270" y="2223554"/>
                  </a:lnTo>
                  <a:lnTo>
                    <a:pt x="3840194" y="2221792"/>
                  </a:lnTo>
                  <a:lnTo>
                    <a:pt x="3842175" y="2218973"/>
                  </a:lnTo>
                  <a:lnTo>
                    <a:pt x="3841070" y="2208619"/>
                  </a:lnTo>
                  <a:lnTo>
                    <a:pt x="3839708" y="2202971"/>
                  </a:lnTo>
                  <a:lnTo>
                    <a:pt x="3840061" y="2196989"/>
                  </a:lnTo>
                  <a:lnTo>
                    <a:pt x="3837622" y="2195170"/>
                  </a:lnTo>
                  <a:lnTo>
                    <a:pt x="3834441" y="2194398"/>
                  </a:lnTo>
                  <a:lnTo>
                    <a:pt x="3831117" y="2195303"/>
                  </a:lnTo>
                  <a:lnTo>
                    <a:pt x="3829193" y="2193636"/>
                  </a:lnTo>
                  <a:lnTo>
                    <a:pt x="3827916" y="2190979"/>
                  </a:lnTo>
                  <a:lnTo>
                    <a:pt x="3827612" y="2187864"/>
                  </a:lnTo>
                  <a:lnTo>
                    <a:pt x="3828250" y="2180625"/>
                  </a:lnTo>
                  <a:lnTo>
                    <a:pt x="3828059" y="2176729"/>
                  </a:lnTo>
                  <a:lnTo>
                    <a:pt x="3826821" y="2169786"/>
                  </a:lnTo>
                  <a:lnTo>
                    <a:pt x="3826840" y="2167805"/>
                  </a:lnTo>
                  <a:lnTo>
                    <a:pt x="3827297" y="2164175"/>
                  </a:lnTo>
                  <a:lnTo>
                    <a:pt x="3832041" y="2158232"/>
                  </a:lnTo>
                  <a:lnTo>
                    <a:pt x="3836099" y="2153888"/>
                  </a:lnTo>
                  <a:lnTo>
                    <a:pt x="3838223" y="2150278"/>
                  </a:lnTo>
                  <a:lnTo>
                    <a:pt x="3838908" y="2147811"/>
                  </a:lnTo>
                  <a:lnTo>
                    <a:pt x="3839232" y="2142639"/>
                  </a:lnTo>
                  <a:lnTo>
                    <a:pt x="3837070" y="2140287"/>
                  </a:lnTo>
                  <a:lnTo>
                    <a:pt x="3825659" y="2134829"/>
                  </a:lnTo>
                  <a:lnTo>
                    <a:pt x="3823945" y="2134714"/>
                  </a:lnTo>
                  <a:lnTo>
                    <a:pt x="3820411" y="2136934"/>
                  </a:lnTo>
                  <a:lnTo>
                    <a:pt x="3818944" y="2143849"/>
                  </a:lnTo>
                  <a:lnTo>
                    <a:pt x="3816925" y="2146297"/>
                  </a:lnTo>
                  <a:lnTo>
                    <a:pt x="3816944" y="2144906"/>
                  </a:lnTo>
                  <a:lnTo>
                    <a:pt x="3817458" y="2143239"/>
                  </a:lnTo>
                  <a:lnTo>
                    <a:pt x="3811734" y="2140696"/>
                  </a:lnTo>
                  <a:lnTo>
                    <a:pt x="3809076" y="2138410"/>
                  </a:lnTo>
                  <a:lnTo>
                    <a:pt x="3807524" y="2136220"/>
                  </a:lnTo>
                  <a:lnTo>
                    <a:pt x="3806514" y="2133067"/>
                  </a:lnTo>
                  <a:lnTo>
                    <a:pt x="3805399" y="2128237"/>
                  </a:lnTo>
                  <a:lnTo>
                    <a:pt x="3807780" y="2118322"/>
                  </a:lnTo>
                  <a:lnTo>
                    <a:pt x="3810257" y="2109445"/>
                  </a:lnTo>
                  <a:lnTo>
                    <a:pt x="3818582" y="2096081"/>
                  </a:lnTo>
                  <a:lnTo>
                    <a:pt x="3823668" y="2091385"/>
                  </a:lnTo>
                  <a:lnTo>
                    <a:pt x="3829116" y="2084194"/>
                  </a:lnTo>
                  <a:lnTo>
                    <a:pt x="3831450" y="2082918"/>
                  </a:lnTo>
                  <a:lnTo>
                    <a:pt x="3832394" y="2081746"/>
                  </a:lnTo>
                  <a:lnTo>
                    <a:pt x="3833317" y="2080003"/>
                  </a:lnTo>
                  <a:lnTo>
                    <a:pt x="3831593" y="2075117"/>
                  </a:lnTo>
                  <a:lnTo>
                    <a:pt x="3832536" y="2073926"/>
                  </a:lnTo>
                  <a:lnTo>
                    <a:pt x="3833479" y="2073345"/>
                  </a:lnTo>
                  <a:lnTo>
                    <a:pt x="3835479" y="2074221"/>
                  </a:lnTo>
                  <a:lnTo>
                    <a:pt x="3840499" y="2065296"/>
                  </a:lnTo>
                  <a:lnTo>
                    <a:pt x="3840394" y="2053895"/>
                  </a:lnTo>
                  <a:lnTo>
                    <a:pt x="3841785" y="2044113"/>
                  </a:lnTo>
                  <a:lnTo>
                    <a:pt x="3842947" y="2040084"/>
                  </a:lnTo>
                  <a:lnTo>
                    <a:pt x="3844157" y="2037245"/>
                  </a:lnTo>
                  <a:lnTo>
                    <a:pt x="3846395" y="2034483"/>
                  </a:lnTo>
                  <a:lnTo>
                    <a:pt x="3848548" y="2033035"/>
                  </a:lnTo>
                  <a:lnTo>
                    <a:pt x="3851644" y="2029606"/>
                  </a:lnTo>
                  <a:lnTo>
                    <a:pt x="3853072" y="2026958"/>
                  </a:lnTo>
                  <a:lnTo>
                    <a:pt x="3854053" y="2026263"/>
                  </a:lnTo>
                  <a:lnTo>
                    <a:pt x="3857597" y="2026472"/>
                  </a:lnTo>
                  <a:lnTo>
                    <a:pt x="3860396" y="2027520"/>
                  </a:lnTo>
                  <a:lnTo>
                    <a:pt x="3863540" y="2029282"/>
                  </a:lnTo>
                  <a:lnTo>
                    <a:pt x="3862949" y="2033902"/>
                  </a:lnTo>
                  <a:lnTo>
                    <a:pt x="3866655" y="2029844"/>
                  </a:lnTo>
                  <a:lnTo>
                    <a:pt x="3870008" y="2025348"/>
                  </a:lnTo>
                  <a:lnTo>
                    <a:pt x="3871693" y="2024558"/>
                  </a:lnTo>
                  <a:lnTo>
                    <a:pt x="3873970" y="2025167"/>
                  </a:lnTo>
                  <a:lnTo>
                    <a:pt x="3877827" y="2028577"/>
                  </a:lnTo>
                  <a:lnTo>
                    <a:pt x="3880771" y="2035140"/>
                  </a:lnTo>
                  <a:lnTo>
                    <a:pt x="3882771" y="2036912"/>
                  </a:lnTo>
                  <a:lnTo>
                    <a:pt x="3885419" y="2036769"/>
                  </a:lnTo>
                  <a:lnTo>
                    <a:pt x="3887172" y="2035855"/>
                  </a:lnTo>
                  <a:lnTo>
                    <a:pt x="3888629" y="2031340"/>
                  </a:lnTo>
                  <a:lnTo>
                    <a:pt x="3888914" y="2023167"/>
                  </a:lnTo>
                  <a:lnTo>
                    <a:pt x="3891810" y="2021767"/>
                  </a:lnTo>
                  <a:lnTo>
                    <a:pt x="3894287" y="2021224"/>
                  </a:lnTo>
                  <a:lnTo>
                    <a:pt x="3897783" y="2017452"/>
                  </a:lnTo>
                  <a:lnTo>
                    <a:pt x="3902250" y="2015766"/>
                  </a:lnTo>
                  <a:lnTo>
                    <a:pt x="3911851" y="2009280"/>
                  </a:lnTo>
                  <a:lnTo>
                    <a:pt x="3918213" y="2002603"/>
                  </a:lnTo>
                  <a:lnTo>
                    <a:pt x="3922804" y="2002365"/>
                  </a:lnTo>
                  <a:lnTo>
                    <a:pt x="3921633" y="2006184"/>
                  </a:lnTo>
                  <a:lnTo>
                    <a:pt x="3921214" y="2009861"/>
                  </a:lnTo>
                  <a:lnTo>
                    <a:pt x="3919538" y="2018890"/>
                  </a:lnTo>
                  <a:lnTo>
                    <a:pt x="3917889" y="2023682"/>
                  </a:lnTo>
                  <a:lnTo>
                    <a:pt x="3917023" y="2029530"/>
                  </a:lnTo>
                  <a:lnTo>
                    <a:pt x="3917366" y="2032587"/>
                  </a:lnTo>
                  <a:lnTo>
                    <a:pt x="3918366" y="2036445"/>
                  </a:lnTo>
                  <a:lnTo>
                    <a:pt x="3920681" y="2036083"/>
                  </a:lnTo>
                  <a:lnTo>
                    <a:pt x="3922252" y="2035226"/>
                  </a:lnTo>
                  <a:lnTo>
                    <a:pt x="3925481" y="2031254"/>
                  </a:lnTo>
                  <a:lnTo>
                    <a:pt x="3939159" y="2011966"/>
                  </a:lnTo>
                  <a:lnTo>
                    <a:pt x="3946179" y="2006603"/>
                  </a:lnTo>
                  <a:lnTo>
                    <a:pt x="3956847" y="2003212"/>
                  </a:lnTo>
                  <a:lnTo>
                    <a:pt x="3960057" y="2001031"/>
                  </a:lnTo>
                  <a:lnTo>
                    <a:pt x="3970525" y="1997526"/>
                  </a:lnTo>
                  <a:lnTo>
                    <a:pt x="3979221" y="1996535"/>
                  </a:lnTo>
                  <a:lnTo>
                    <a:pt x="3984764" y="1998126"/>
                  </a:lnTo>
                  <a:lnTo>
                    <a:pt x="3987917" y="1998078"/>
                  </a:lnTo>
                  <a:lnTo>
                    <a:pt x="3999633" y="1996335"/>
                  </a:lnTo>
                  <a:lnTo>
                    <a:pt x="4000948" y="1998469"/>
                  </a:lnTo>
                  <a:lnTo>
                    <a:pt x="4010111" y="2004898"/>
                  </a:lnTo>
                  <a:lnTo>
                    <a:pt x="4015359" y="2014214"/>
                  </a:lnTo>
                  <a:lnTo>
                    <a:pt x="4016416" y="2015023"/>
                  </a:lnTo>
                  <a:lnTo>
                    <a:pt x="4017293" y="2016757"/>
                  </a:lnTo>
                  <a:lnTo>
                    <a:pt x="4017569" y="2020519"/>
                  </a:lnTo>
                  <a:lnTo>
                    <a:pt x="4018360" y="2022853"/>
                  </a:lnTo>
                  <a:lnTo>
                    <a:pt x="4019845" y="2024844"/>
                  </a:lnTo>
                  <a:lnTo>
                    <a:pt x="4024417" y="2029168"/>
                  </a:lnTo>
                  <a:lnTo>
                    <a:pt x="4029684" y="2030263"/>
                  </a:lnTo>
                  <a:lnTo>
                    <a:pt x="4030904" y="2027901"/>
                  </a:lnTo>
                  <a:lnTo>
                    <a:pt x="4031618" y="2025872"/>
                  </a:lnTo>
                  <a:lnTo>
                    <a:pt x="4033999" y="2014518"/>
                  </a:lnTo>
                  <a:lnTo>
                    <a:pt x="4036037" y="2010032"/>
                  </a:lnTo>
                  <a:lnTo>
                    <a:pt x="4036067" y="2007289"/>
                  </a:lnTo>
                  <a:lnTo>
                    <a:pt x="4036571" y="2005060"/>
                  </a:lnTo>
                  <a:lnTo>
                    <a:pt x="4041677" y="2001726"/>
                  </a:lnTo>
                  <a:lnTo>
                    <a:pt x="4045686" y="2000298"/>
                  </a:lnTo>
                  <a:lnTo>
                    <a:pt x="4060136" y="1989258"/>
                  </a:lnTo>
                  <a:lnTo>
                    <a:pt x="4066546" y="1982848"/>
                  </a:lnTo>
                  <a:lnTo>
                    <a:pt x="4069242" y="1983162"/>
                  </a:lnTo>
                  <a:lnTo>
                    <a:pt x="4071575" y="1981695"/>
                  </a:lnTo>
                  <a:lnTo>
                    <a:pt x="4073719" y="1979695"/>
                  </a:lnTo>
                  <a:lnTo>
                    <a:pt x="4075576" y="1978876"/>
                  </a:lnTo>
                  <a:lnTo>
                    <a:pt x="4079471" y="1974352"/>
                  </a:lnTo>
                  <a:lnTo>
                    <a:pt x="4084272" y="1970827"/>
                  </a:lnTo>
                  <a:lnTo>
                    <a:pt x="4083463" y="1967798"/>
                  </a:lnTo>
                  <a:lnTo>
                    <a:pt x="4084368" y="1964989"/>
                  </a:lnTo>
                  <a:lnTo>
                    <a:pt x="4087063" y="1963969"/>
                  </a:lnTo>
                  <a:lnTo>
                    <a:pt x="4089406" y="1963722"/>
                  </a:lnTo>
                  <a:lnTo>
                    <a:pt x="4092397" y="1960455"/>
                  </a:lnTo>
                  <a:lnTo>
                    <a:pt x="4092207" y="1957911"/>
                  </a:lnTo>
                  <a:lnTo>
                    <a:pt x="4093293" y="1956845"/>
                  </a:lnTo>
                  <a:lnTo>
                    <a:pt x="4094855" y="1957045"/>
                  </a:lnTo>
                  <a:lnTo>
                    <a:pt x="4096959" y="1958026"/>
                  </a:lnTo>
                  <a:lnTo>
                    <a:pt x="4098036" y="1956997"/>
                  </a:lnTo>
                  <a:lnTo>
                    <a:pt x="4096159" y="1953435"/>
                  </a:lnTo>
                  <a:lnTo>
                    <a:pt x="4095331" y="1950053"/>
                  </a:lnTo>
                  <a:lnTo>
                    <a:pt x="4096665" y="1948215"/>
                  </a:lnTo>
                  <a:lnTo>
                    <a:pt x="4101960" y="1951730"/>
                  </a:lnTo>
                  <a:lnTo>
                    <a:pt x="4104027" y="1951701"/>
                  </a:lnTo>
                  <a:lnTo>
                    <a:pt x="4110952" y="1943310"/>
                  </a:lnTo>
                  <a:lnTo>
                    <a:pt x="4117171" y="1934356"/>
                  </a:lnTo>
                  <a:lnTo>
                    <a:pt x="4122496" y="1936423"/>
                  </a:lnTo>
                  <a:lnTo>
                    <a:pt x="4130954" y="1929898"/>
                  </a:lnTo>
                  <a:lnTo>
                    <a:pt x="4134859" y="1928632"/>
                  </a:lnTo>
                  <a:lnTo>
                    <a:pt x="4140994" y="1928289"/>
                  </a:lnTo>
                  <a:lnTo>
                    <a:pt x="4143575" y="1925793"/>
                  </a:lnTo>
                  <a:lnTo>
                    <a:pt x="4146366" y="1921240"/>
                  </a:lnTo>
                  <a:lnTo>
                    <a:pt x="4148566" y="1921755"/>
                  </a:lnTo>
                  <a:lnTo>
                    <a:pt x="4159120" y="1916325"/>
                  </a:lnTo>
                  <a:lnTo>
                    <a:pt x="4161139" y="1912449"/>
                  </a:lnTo>
                  <a:lnTo>
                    <a:pt x="4163749" y="1911363"/>
                  </a:lnTo>
                  <a:lnTo>
                    <a:pt x="4165787" y="1910982"/>
                  </a:lnTo>
                  <a:lnTo>
                    <a:pt x="4170378" y="1907762"/>
                  </a:lnTo>
                  <a:lnTo>
                    <a:pt x="4189476" y="1898485"/>
                  </a:lnTo>
                  <a:lnTo>
                    <a:pt x="4192372" y="1894751"/>
                  </a:lnTo>
                  <a:lnTo>
                    <a:pt x="4199487" y="1889274"/>
                  </a:lnTo>
                  <a:lnTo>
                    <a:pt x="4204964" y="1887522"/>
                  </a:lnTo>
                  <a:lnTo>
                    <a:pt x="4211698" y="1886074"/>
                  </a:lnTo>
                  <a:lnTo>
                    <a:pt x="4212508" y="1884302"/>
                  </a:lnTo>
                  <a:lnTo>
                    <a:pt x="4207650" y="1882273"/>
                  </a:lnTo>
                  <a:lnTo>
                    <a:pt x="4206488" y="1880406"/>
                  </a:lnTo>
                  <a:lnTo>
                    <a:pt x="4206459" y="1878397"/>
                  </a:lnTo>
                  <a:lnTo>
                    <a:pt x="4207164" y="1876711"/>
                  </a:lnTo>
                  <a:lnTo>
                    <a:pt x="4208059" y="1873501"/>
                  </a:lnTo>
                  <a:lnTo>
                    <a:pt x="4209869" y="1872787"/>
                  </a:lnTo>
                  <a:lnTo>
                    <a:pt x="4212050" y="1875072"/>
                  </a:lnTo>
                  <a:lnTo>
                    <a:pt x="4214346" y="1875063"/>
                  </a:lnTo>
                  <a:lnTo>
                    <a:pt x="4215403" y="1873091"/>
                  </a:lnTo>
                  <a:lnTo>
                    <a:pt x="4216489" y="1873263"/>
                  </a:lnTo>
                  <a:lnTo>
                    <a:pt x="4217042" y="1875844"/>
                  </a:lnTo>
                  <a:lnTo>
                    <a:pt x="4215870" y="1878854"/>
                  </a:lnTo>
                  <a:lnTo>
                    <a:pt x="4215337" y="1881226"/>
                  </a:lnTo>
                  <a:lnTo>
                    <a:pt x="4215241" y="1883864"/>
                  </a:lnTo>
                  <a:lnTo>
                    <a:pt x="4216813" y="1884540"/>
                  </a:lnTo>
                  <a:lnTo>
                    <a:pt x="4225147" y="1884807"/>
                  </a:lnTo>
                  <a:lnTo>
                    <a:pt x="4234672" y="1886884"/>
                  </a:lnTo>
                  <a:lnTo>
                    <a:pt x="4259913" y="1897952"/>
                  </a:lnTo>
                  <a:lnTo>
                    <a:pt x="4262076" y="1899761"/>
                  </a:lnTo>
                  <a:lnTo>
                    <a:pt x="4264114" y="1899952"/>
                  </a:lnTo>
                  <a:lnTo>
                    <a:pt x="4264467" y="1895580"/>
                  </a:lnTo>
                  <a:lnTo>
                    <a:pt x="4265619" y="1891389"/>
                  </a:lnTo>
                  <a:lnTo>
                    <a:pt x="4268600" y="1889008"/>
                  </a:lnTo>
                  <a:lnTo>
                    <a:pt x="4273639" y="1883054"/>
                  </a:lnTo>
                  <a:lnTo>
                    <a:pt x="4276135" y="1878730"/>
                  </a:lnTo>
                  <a:lnTo>
                    <a:pt x="4276135" y="1873720"/>
                  </a:lnTo>
                  <a:lnTo>
                    <a:pt x="4274544" y="1868500"/>
                  </a:lnTo>
                  <a:lnTo>
                    <a:pt x="4271067" y="1867281"/>
                  </a:lnTo>
                  <a:lnTo>
                    <a:pt x="4268962" y="1863985"/>
                  </a:lnTo>
                  <a:lnTo>
                    <a:pt x="4267819" y="1859966"/>
                  </a:lnTo>
                  <a:lnTo>
                    <a:pt x="4269677" y="1857042"/>
                  </a:lnTo>
                  <a:lnTo>
                    <a:pt x="4271705" y="1855870"/>
                  </a:lnTo>
                  <a:lnTo>
                    <a:pt x="4271267" y="1851774"/>
                  </a:lnTo>
                  <a:lnTo>
                    <a:pt x="4269762" y="1849231"/>
                  </a:lnTo>
                  <a:lnTo>
                    <a:pt x="4261628" y="1843764"/>
                  </a:lnTo>
                  <a:lnTo>
                    <a:pt x="4258780" y="1840040"/>
                  </a:lnTo>
                  <a:lnTo>
                    <a:pt x="4258694" y="1836753"/>
                  </a:lnTo>
                  <a:lnTo>
                    <a:pt x="4255332" y="1828381"/>
                  </a:lnTo>
                  <a:lnTo>
                    <a:pt x="4254865" y="1830181"/>
                  </a:lnTo>
                  <a:lnTo>
                    <a:pt x="4255160" y="1834229"/>
                  </a:lnTo>
                  <a:lnTo>
                    <a:pt x="4254027" y="1837068"/>
                  </a:lnTo>
                  <a:lnTo>
                    <a:pt x="4252274" y="1836620"/>
                  </a:lnTo>
                  <a:lnTo>
                    <a:pt x="4252008" y="1834372"/>
                  </a:lnTo>
                  <a:lnTo>
                    <a:pt x="4253017" y="1829495"/>
                  </a:lnTo>
                  <a:lnTo>
                    <a:pt x="4251608" y="1827390"/>
                  </a:lnTo>
                  <a:lnTo>
                    <a:pt x="4246597" y="1826343"/>
                  </a:lnTo>
                  <a:lnTo>
                    <a:pt x="4245911" y="1824447"/>
                  </a:lnTo>
                  <a:lnTo>
                    <a:pt x="4250875" y="1821733"/>
                  </a:lnTo>
                  <a:lnTo>
                    <a:pt x="4252341" y="1821733"/>
                  </a:lnTo>
                  <a:lnTo>
                    <a:pt x="4253684" y="1820751"/>
                  </a:lnTo>
                  <a:lnTo>
                    <a:pt x="4252646" y="1810169"/>
                  </a:lnTo>
                  <a:lnTo>
                    <a:pt x="4251522" y="1802711"/>
                  </a:lnTo>
                  <a:lnTo>
                    <a:pt x="4248474" y="1802082"/>
                  </a:lnTo>
                  <a:lnTo>
                    <a:pt x="4246217" y="1799901"/>
                  </a:lnTo>
                  <a:lnTo>
                    <a:pt x="4246836" y="1795158"/>
                  </a:lnTo>
                  <a:lnTo>
                    <a:pt x="4246902" y="1792786"/>
                  </a:lnTo>
                  <a:lnTo>
                    <a:pt x="4244340" y="1784633"/>
                  </a:lnTo>
                  <a:lnTo>
                    <a:pt x="4242511" y="1781337"/>
                  </a:lnTo>
                  <a:lnTo>
                    <a:pt x="4240283" y="1778260"/>
                  </a:lnTo>
                  <a:lnTo>
                    <a:pt x="4238530" y="1781670"/>
                  </a:lnTo>
                  <a:lnTo>
                    <a:pt x="4237635" y="1786214"/>
                  </a:lnTo>
                  <a:lnTo>
                    <a:pt x="4235339" y="1787176"/>
                  </a:lnTo>
                  <a:lnTo>
                    <a:pt x="4232891" y="1787014"/>
                  </a:lnTo>
                  <a:lnTo>
                    <a:pt x="4225785" y="1781937"/>
                  </a:lnTo>
                  <a:lnTo>
                    <a:pt x="4218985" y="1773307"/>
                  </a:lnTo>
                  <a:lnTo>
                    <a:pt x="4218365" y="1765354"/>
                  </a:lnTo>
                  <a:lnTo>
                    <a:pt x="4219899" y="1755124"/>
                  </a:lnTo>
                  <a:lnTo>
                    <a:pt x="4218842" y="1753467"/>
                  </a:lnTo>
                  <a:lnTo>
                    <a:pt x="4217775" y="1752800"/>
                  </a:lnTo>
                  <a:lnTo>
                    <a:pt x="4208755" y="1756229"/>
                  </a:lnTo>
                  <a:lnTo>
                    <a:pt x="4203220" y="1761563"/>
                  </a:lnTo>
                  <a:lnTo>
                    <a:pt x="4200230" y="1762125"/>
                  </a:lnTo>
                  <a:lnTo>
                    <a:pt x="4194267" y="1758534"/>
                  </a:lnTo>
                  <a:lnTo>
                    <a:pt x="4184466" y="1764544"/>
                  </a:lnTo>
                  <a:lnTo>
                    <a:pt x="4186561" y="1761049"/>
                  </a:lnTo>
                  <a:lnTo>
                    <a:pt x="4188276" y="1759687"/>
                  </a:lnTo>
                  <a:lnTo>
                    <a:pt x="4190086" y="1757105"/>
                  </a:lnTo>
                  <a:lnTo>
                    <a:pt x="4188733" y="1752181"/>
                  </a:lnTo>
                  <a:lnTo>
                    <a:pt x="4187295" y="1748466"/>
                  </a:lnTo>
                  <a:lnTo>
                    <a:pt x="4185219" y="1745847"/>
                  </a:lnTo>
                  <a:lnTo>
                    <a:pt x="4182208" y="1744590"/>
                  </a:lnTo>
                  <a:lnTo>
                    <a:pt x="4179246" y="1747076"/>
                  </a:lnTo>
                  <a:lnTo>
                    <a:pt x="4176913" y="1749581"/>
                  </a:lnTo>
                  <a:lnTo>
                    <a:pt x="4172083" y="1752267"/>
                  </a:lnTo>
                  <a:lnTo>
                    <a:pt x="4162797" y="1754505"/>
                  </a:lnTo>
                  <a:lnTo>
                    <a:pt x="4156557" y="1754505"/>
                  </a:lnTo>
                  <a:lnTo>
                    <a:pt x="4145909" y="1758582"/>
                  </a:lnTo>
                  <a:lnTo>
                    <a:pt x="4141898" y="1758420"/>
                  </a:lnTo>
                  <a:lnTo>
                    <a:pt x="4156577" y="1752610"/>
                  </a:lnTo>
                  <a:lnTo>
                    <a:pt x="4164559" y="1752181"/>
                  </a:lnTo>
                  <a:lnTo>
                    <a:pt x="4174845" y="1748400"/>
                  </a:lnTo>
                  <a:lnTo>
                    <a:pt x="4182323" y="1741046"/>
                  </a:lnTo>
                  <a:lnTo>
                    <a:pt x="4192172" y="1747704"/>
                  </a:lnTo>
                  <a:lnTo>
                    <a:pt x="4195563" y="1748657"/>
                  </a:lnTo>
                  <a:lnTo>
                    <a:pt x="4202906" y="1748076"/>
                  </a:lnTo>
                  <a:lnTo>
                    <a:pt x="4209260" y="1752000"/>
                  </a:lnTo>
                  <a:lnTo>
                    <a:pt x="4211383" y="1750867"/>
                  </a:lnTo>
                  <a:lnTo>
                    <a:pt x="4213384" y="1747295"/>
                  </a:lnTo>
                  <a:lnTo>
                    <a:pt x="4210726" y="1741922"/>
                  </a:lnTo>
                  <a:lnTo>
                    <a:pt x="4208431" y="1738598"/>
                  </a:lnTo>
                  <a:lnTo>
                    <a:pt x="4205831" y="1737560"/>
                  </a:lnTo>
                  <a:lnTo>
                    <a:pt x="4197963" y="1738122"/>
                  </a:lnTo>
                  <a:lnTo>
                    <a:pt x="4192791" y="1736979"/>
                  </a:lnTo>
                  <a:lnTo>
                    <a:pt x="4189819" y="1735588"/>
                  </a:lnTo>
                  <a:lnTo>
                    <a:pt x="4191743" y="1734074"/>
                  </a:lnTo>
                  <a:lnTo>
                    <a:pt x="4197401" y="1736208"/>
                  </a:lnTo>
                  <a:lnTo>
                    <a:pt x="4204249" y="1733407"/>
                  </a:lnTo>
                  <a:lnTo>
                    <a:pt x="4212232" y="1737693"/>
                  </a:lnTo>
                  <a:lnTo>
                    <a:pt x="4214165" y="1741513"/>
                  </a:lnTo>
                  <a:lnTo>
                    <a:pt x="4216441" y="1742913"/>
                  </a:lnTo>
                  <a:lnTo>
                    <a:pt x="4222985" y="1752552"/>
                  </a:lnTo>
                  <a:lnTo>
                    <a:pt x="4227452" y="1756362"/>
                  </a:lnTo>
                  <a:lnTo>
                    <a:pt x="4241797" y="1759153"/>
                  </a:lnTo>
                  <a:lnTo>
                    <a:pt x="4248064" y="1763468"/>
                  </a:lnTo>
                  <a:lnTo>
                    <a:pt x="4252846" y="1761715"/>
                  </a:lnTo>
                  <a:lnTo>
                    <a:pt x="4264914" y="1752314"/>
                  </a:lnTo>
                  <a:lnTo>
                    <a:pt x="4272887" y="1749781"/>
                  </a:lnTo>
                  <a:lnTo>
                    <a:pt x="4278316" y="1743561"/>
                  </a:lnTo>
                  <a:lnTo>
                    <a:pt x="4283021" y="1736417"/>
                  </a:lnTo>
                  <a:lnTo>
                    <a:pt x="4287631" y="1734322"/>
                  </a:lnTo>
                  <a:lnTo>
                    <a:pt x="4295528" y="1726711"/>
                  </a:lnTo>
                  <a:lnTo>
                    <a:pt x="4297385" y="1723082"/>
                  </a:lnTo>
                  <a:lnTo>
                    <a:pt x="4300471" y="1713995"/>
                  </a:lnTo>
                  <a:lnTo>
                    <a:pt x="4302281" y="1710214"/>
                  </a:lnTo>
                  <a:lnTo>
                    <a:pt x="4304938" y="1705623"/>
                  </a:lnTo>
                  <a:lnTo>
                    <a:pt x="4305138" y="1701851"/>
                  </a:lnTo>
                  <a:lnTo>
                    <a:pt x="4304557" y="1697755"/>
                  </a:lnTo>
                  <a:lnTo>
                    <a:pt x="4302338" y="1694564"/>
                  </a:lnTo>
                  <a:lnTo>
                    <a:pt x="4297223" y="1690030"/>
                  </a:lnTo>
                  <a:lnTo>
                    <a:pt x="4294880" y="1687020"/>
                  </a:lnTo>
                  <a:lnTo>
                    <a:pt x="4293232" y="1680677"/>
                  </a:lnTo>
                  <a:lnTo>
                    <a:pt x="4293403" y="1673000"/>
                  </a:lnTo>
                  <a:lnTo>
                    <a:pt x="4294546" y="1667227"/>
                  </a:lnTo>
                  <a:lnTo>
                    <a:pt x="4296080" y="1662055"/>
                  </a:lnTo>
                  <a:lnTo>
                    <a:pt x="4297870" y="1665770"/>
                  </a:lnTo>
                  <a:lnTo>
                    <a:pt x="4303043" y="1664903"/>
                  </a:lnTo>
                  <a:lnTo>
                    <a:pt x="4305605" y="1663484"/>
                  </a:lnTo>
                  <a:lnTo>
                    <a:pt x="4305891" y="1659703"/>
                  </a:lnTo>
                  <a:lnTo>
                    <a:pt x="4305253" y="1655216"/>
                  </a:lnTo>
                  <a:lnTo>
                    <a:pt x="4306509" y="1654045"/>
                  </a:lnTo>
                  <a:lnTo>
                    <a:pt x="4309196" y="1653550"/>
                  </a:lnTo>
                  <a:lnTo>
                    <a:pt x="4309577" y="1650835"/>
                  </a:lnTo>
                  <a:lnTo>
                    <a:pt x="4310520" y="1649387"/>
                  </a:lnTo>
                  <a:lnTo>
                    <a:pt x="4311501" y="1651321"/>
                  </a:lnTo>
                  <a:lnTo>
                    <a:pt x="4311549" y="1658893"/>
                  </a:lnTo>
                  <a:lnTo>
                    <a:pt x="4313663" y="1660779"/>
                  </a:lnTo>
                  <a:lnTo>
                    <a:pt x="4316625" y="1662341"/>
                  </a:lnTo>
                  <a:lnTo>
                    <a:pt x="4317892" y="1661874"/>
                  </a:lnTo>
                  <a:lnTo>
                    <a:pt x="4319159" y="1660846"/>
                  </a:lnTo>
                  <a:lnTo>
                    <a:pt x="4320968" y="1658550"/>
                  </a:lnTo>
                  <a:lnTo>
                    <a:pt x="4324636" y="1650721"/>
                  </a:lnTo>
                  <a:lnTo>
                    <a:pt x="4327017" y="1647625"/>
                  </a:lnTo>
                  <a:lnTo>
                    <a:pt x="4326817" y="1653292"/>
                  </a:lnTo>
                  <a:lnTo>
                    <a:pt x="4325417" y="1661122"/>
                  </a:lnTo>
                  <a:lnTo>
                    <a:pt x="4324626" y="1663265"/>
                  </a:lnTo>
                  <a:lnTo>
                    <a:pt x="4322550" y="1666027"/>
                  </a:lnTo>
                  <a:lnTo>
                    <a:pt x="4321559" y="1671761"/>
                  </a:lnTo>
                  <a:lnTo>
                    <a:pt x="4321131" y="1673314"/>
                  </a:lnTo>
                  <a:lnTo>
                    <a:pt x="4318149" y="1671742"/>
                  </a:lnTo>
                  <a:lnTo>
                    <a:pt x="4315987" y="1672057"/>
                  </a:lnTo>
                  <a:lnTo>
                    <a:pt x="4317587" y="1678372"/>
                  </a:lnTo>
                  <a:lnTo>
                    <a:pt x="4319940" y="1683067"/>
                  </a:lnTo>
                  <a:lnTo>
                    <a:pt x="4322931" y="1687592"/>
                  </a:lnTo>
                  <a:lnTo>
                    <a:pt x="4326160" y="1690288"/>
                  </a:lnTo>
                  <a:lnTo>
                    <a:pt x="4327017" y="1690211"/>
                  </a:lnTo>
                  <a:lnTo>
                    <a:pt x="4327655" y="1691173"/>
                  </a:lnTo>
                  <a:lnTo>
                    <a:pt x="4327741" y="1694012"/>
                  </a:lnTo>
                  <a:lnTo>
                    <a:pt x="4327027" y="1700727"/>
                  </a:lnTo>
                  <a:lnTo>
                    <a:pt x="4327598" y="1704327"/>
                  </a:lnTo>
                  <a:lnTo>
                    <a:pt x="4330065" y="1707013"/>
                  </a:lnTo>
                  <a:lnTo>
                    <a:pt x="4332799" y="1707699"/>
                  </a:lnTo>
                  <a:lnTo>
                    <a:pt x="4349153" y="1707385"/>
                  </a:lnTo>
                  <a:lnTo>
                    <a:pt x="4354764" y="1706480"/>
                  </a:lnTo>
                  <a:lnTo>
                    <a:pt x="4363146" y="1700155"/>
                  </a:lnTo>
                  <a:lnTo>
                    <a:pt x="4366327" y="1699384"/>
                  </a:lnTo>
                  <a:lnTo>
                    <a:pt x="4369908" y="1700174"/>
                  </a:lnTo>
                  <a:lnTo>
                    <a:pt x="4379928" y="1703651"/>
                  </a:lnTo>
                  <a:lnTo>
                    <a:pt x="4392064" y="1708585"/>
                  </a:lnTo>
                  <a:lnTo>
                    <a:pt x="4396626" y="1716196"/>
                  </a:lnTo>
                  <a:lnTo>
                    <a:pt x="4398417" y="1723844"/>
                  </a:lnTo>
                  <a:lnTo>
                    <a:pt x="4399102" y="1731940"/>
                  </a:lnTo>
                  <a:lnTo>
                    <a:pt x="4398321" y="1735188"/>
                  </a:lnTo>
                  <a:lnTo>
                    <a:pt x="4398474" y="1737932"/>
                  </a:lnTo>
                  <a:lnTo>
                    <a:pt x="4402169" y="1742027"/>
                  </a:lnTo>
                  <a:lnTo>
                    <a:pt x="4407389" y="1746999"/>
                  </a:lnTo>
                  <a:lnTo>
                    <a:pt x="4408389" y="1748161"/>
                  </a:lnTo>
                  <a:lnTo>
                    <a:pt x="4409485" y="1750162"/>
                  </a:lnTo>
                  <a:lnTo>
                    <a:pt x="4410742" y="1751057"/>
                  </a:lnTo>
                  <a:lnTo>
                    <a:pt x="4414466" y="1751590"/>
                  </a:lnTo>
                  <a:lnTo>
                    <a:pt x="4417409" y="1750628"/>
                  </a:lnTo>
                  <a:lnTo>
                    <a:pt x="4420353" y="1750352"/>
                  </a:lnTo>
                  <a:lnTo>
                    <a:pt x="4425839" y="1752714"/>
                  </a:lnTo>
                  <a:lnTo>
                    <a:pt x="4432783" y="1756362"/>
                  </a:lnTo>
                  <a:lnTo>
                    <a:pt x="4439536" y="1761363"/>
                  </a:lnTo>
                  <a:lnTo>
                    <a:pt x="4442555" y="1765087"/>
                  </a:lnTo>
                  <a:lnTo>
                    <a:pt x="4447994" y="1773079"/>
                  </a:lnTo>
                  <a:lnTo>
                    <a:pt x="4450766" y="1775508"/>
                  </a:lnTo>
                  <a:lnTo>
                    <a:pt x="4455261" y="1778298"/>
                  </a:lnTo>
                  <a:lnTo>
                    <a:pt x="4456967" y="1778737"/>
                  </a:lnTo>
                  <a:lnTo>
                    <a:pt x="4458633" y="1778232"/>
                  </a:lnTo>
                  <a:lnTo>
                    <a:pt x="4462072" y="1774336"/>
                  </a:lnTo>
                  <a:lnTo>
                    <a:pt x="4464196" y="1771212"/>
                  </a:lnTo>
                  <a:lnTo>
                    <a:pt x="4466015" y="1767450"/>
                  </a:lnTo>
                  <a:lnTo>
                    <a:pt x="4466501" y="1770688"/>
                  </a:lnTo>
                  <a:lnTo>
                    <a:pt x="4466501" y="1773460"/>
                  </a:lnTo>
                  <a:lnTo>
                    <a:pt x="4464729" y="1775460"/>
                  </a:lnTo>
                  <a:lnTo>
                    <a:pt x="4464720" y="1778889"/>
                  </a:lnTo>
                  <a:lnTo>
                    <a:pt x="4467397" y="1782909"/>
                  </a:lnTo>
                  <a:lnTo>
                    <a:pt x="4470559" y="1783518"/>
                  </a:lnTo>
                  <a:lnTo>
                    <a:pt x="4474521" y="1782432"/>
                  </a:lnTo>
                  <a:lnTo>
                    <a:pt x="4475836" y="1780565"/>
                  </a:lnTo>
                  <a:lnTo>
                    <a:pt x="4477017" y="1777994"/>
                  </a:lnTo>
                  <a:lnTo>
                    <a:pt x="4476131" y="1769459"/>
                  </a:lnTo>
                  <a:lnTo>
                    <a:pt x="4477350" y="1768297"/>
                  </a:lnTo>
                  <a:lnTo>
                    <a:pt x="4480331" y="1769983"/>
                  </a:lnTo>
                  <a:lnTo>
                    <a:pt x="4481284" y="1772393"/>
                  </a:lnTo>
                  <a:lnTo>
                    <a:pt x="4481741" y="1775346"/>
                  </a:lnTo>
                  <a:lnTo>
                    <a:pt x="4482922" y="1775670"/>
                  </a:lnTo>
                  <a:lnTo>
                    <a:pt x="4490761" y="1775251"/>
                  </a:lnTo>
                  <a:lnTo>
                    <a:pt x="4491361" y="1774165"/>
                  </a:lnTo>
                  <a:lnTo>
                    <a:pt x="4490961" y="1771498"/>
                  </a:lnTo>
                  <a:lnTo>
                    <a:pt x="4489818" y="1768974"/>
                  </a:lnTo>
                  <a:lnTo>
                    <a:pt x="4488456" y="1767183"/>
                  </a:lnTo>
                  <a:lnTo>
                    <a:pt x="4485017" y="1765087"/>
                  </a:lnTo>
                  <a:lnTo>
                    <a:pt x="4481521" y="1763506"/>
                  </a:lnTo>
                  <a:lnTo>
                    <a:pt x="4478655" y="1763097"/>
                  </a:lnTo>
                  <a:lnTo>
                    <a:pt x="4477407" y="1761915"/>
                  </a:lnTo>
                  <a:lnTo>
                    <a:pt x="4477722" y="1759725"/>
                  </a:lnTo>
                  <a:lnTo>
                    <a:pt x="4476782" y="1757163"/>
                  </a:lnTo>
                  <a:lnTo>
                    <a:pt x="4477362" y="1755648"/>
                  </a:lnTo>
                  <a:lnTo>
                    <a:pt x="4479791" y="1753648"/>
                  </a:lnTo>
                  <a:lnTo>
                    <a:pt x="4480077" y="1751810"/>
                  </a:lnTo>
                  <a:lnTo>
                    <a:pt x="4477505" y="1749581"/>
                  </a:lnTo>
                  <a:lnTo>
                    <a:pt x="4474810" y="1748885"/>
                  </a:lnTo>
                  <a:lnTo>
                    <a:pt x="4472457" y="1750124"/>
                  </a:lnTo>
                  <a:lnTo>
                    <a:pt x="4472991" y="1748247"/>
                  </a:lnTo>
                  <a:lnTo>
                    <a:pt x="4474781" y="1746399"/>
                  </a:lnTo>
                  <a:lnTo>
                    <a:pt x="4477496" y="1745609"/>
                  </a:lnTo>
                  <a:lnTo>
                    <a:pt x="4480296" y="1746009"/>
                  </a:lnTo>
                  <a:lnTo>
                    <a:pt x="4485639" y="1744428"/>
                  </a:lnTo>
                  <a:lnTo>
                    <a:pt x="4490830" y="1740846"/>
                  </a:lnTo>
                  <a:lnTo>
                    <a:pt x="4493354" y="1738484"/>
                  </a:lnTo>
                  <a:lnTo>
                    <a:pt x="4495793" y="1735579"/>
                  </a:lnTo>
                  <a:lnTo>
                    <a:pt x="4495517" y="1730473"/>
                  </a:lnTo>
                  <a:lnTo>
                    <a:pt x="4493850" y="1725568"/>
                  </a:lnTo>
                  <a:lnTo>
                    <a:pt x="4491364" y="1724235"/>
                  </a:lnTo>
                  <a:lnTo>
                    <a:pt x="4488602" y="1724539"/>
                  </a:lnTo>
                  <a:lnTo>
                    <a:pt x="4486173" y="1724139"/>
                  </a:lnTo>
                  <a:lnTo>
                    <a:pt x="4483801" y="1722844"/>
                  </a:lnTo>
                  <a:lnTo>
                    <a:pt x="4493221" y="1721110"/>
                  </a:lnTo>
                  <a:lnTo>
                    <a:pt x="4494269" y="1719377"/>
                  </a:lnTo>
                  <a:lnTo>
                    <a:pt x="4495831" y="1711538"/>
                  </a:lnTo>
                  <a:lnTo>
                    <a:pt x="4495260" y="1709576"/>
                  </a:lnTo>
                  <a:lnTo>
                    <a:pt x="4493307" y="1710090"/>
                  </a:lnTo>
                  <a:lnTo>
                    <a:pt x="4490316" y="1709976"/>
                  </a:lnTo>
                  <a:lnTo>
                    <a:pt x="4491002" y="1708376"/>
                  </a:lnTo>
                  <a:lnTo>
                    <a:pt x="4492021" y="1706994"/>
                  </a:lnTo>
                  <a:lnTo>
                    <a:pt x="4486601" y="1699508"/>
                  </a:lnTo>
                  <a:lnTo>
                    <a:pt x="4480544" y="1695040"/>
                  </a:lnTo>
                  <a:lnTo>
                    <a:pt x="4482258" y="1694297"/>
                  </a:lnTo>
                  <a:lnTo>
                    <a:pt x="4485239" y="1694460"/>
                  </a:lnTo>
                  <a:lnTo>
                    <a:pt x="4489840" y="1695783"/>
                  </a:lnTo>
                  <a:lnTo>
                    <a:pt x="4492869" y="1699155"/>
                  </a:lnTo>
                  <a:lnTo>
                    <a:pt x="4493936" y="1701432"/>
                  </a:lnTo>
                  <a:lnTo>
                    <a:pt x="4495231" y="1702203"/>
                  </a:lnTo>
                  <a:lnTo>
                    <a:pt x="4497965" y="1702432"/>
                  </a:lnTo>
                  <a:lnTo>
                    <a:pt x="4502623" y="1704032"/>
                  </a:lnTo>
                  <a:lnTo>
                    <a:pt x="4502889" y="1706232"/>
                  </a:lnTo>
                  <a:lnTo>
                    <a:pt x="4503956" y="1707004"/>
                  </a:lnTo>
                  <a:lnTo>
                    <a:pt x="4507070" y="1706061"/>
                  </a:lnTo>
                  <a:lnTo>
                    <a:pt x="4515739" y="1704604"/>
                  </a:lnTo>
                  <a:lnTo>
                    <a:pt x="4518472" y="1704985"/>
                  </a:lnTo>
                  <a:lnTo>
                    <a:pt x="4522425" y="1706566"/>
                  </a:lnTo>
                  <a:lnTo>
                    <a:pt x="4523654" y="1706604"/>
                  </a:lnTo>
                  <a:lnTo>
                    <a:pt x="4525368" y="1706032"/>
                  </a:lnTo>
                  <a:lnTo>
                    <a:pt x="4526759" y="1703518"/>
                  </a:lnTo>
                  <a:lnTo>
                    <a:pt x="4524606" y="1698469"/>
                  </a:lnTo>
                  <a:lnTo>
                    <a:pt x="4520091" y="1693907"/>
                  </a:lnTo>
                  <a:lnTo>
                    <a:pt x="4517462" y="1690449"/>
                  </a:lnTo>
                  <a:lnTo>
                    <a:pt x="4516139" y="1687687"/>
                  </a:lnTo>
                  <a:lnTo>
                    <a:pt x="4516929" y="1686639"/>
                  </a:lnTo>
                  <a:lnTo>
                    <a:pt x="4518129" y="1687059"/>
                  </a:lnTo>
                  <a:lnTo>
                    <a:pt x="4521996" y="1691421"/>
                  </a:lnTo>
                  <a:lnTo>
                    <a:pt x="4525016" y="1694145"/>
                  </a:lnTo>
                  <a:lnTo>
                    <a:pt x="4528149" y="1696098"/>
                  </a:lnTo>
                  <a:lnTo>
                    <a:pt x="4530950" y="1697546"/>
                  </a:lnTo>
                  <a:lnTo>
                    <a:pt x="4537112" y="1698908"/>
                  </a:lnTo>
                  <a:lnTo>
                    <a:pt x="4539923" y="1696660"/>
                  </a:lnTo>
                  <a:lnTo>
                    <a:pt x="4540456" y="1693155"/>
                  </a:lnTo>
                  <a:lnTo>
                    <a:pt x="4539865" y="1685782"/>
                  </a:lnTo>
                  <a:lnTo>
                    <a:pt x="4540465" y="1683048"/>
                  </a:lnTo>
                  <a:lnTo>
                    <a:pt x="4544199" y="1678924"/>
                  </a:lnTo>
                  <a:lnTo>
                    <a:pt x="4550657" y="1673705"/>
                  </a:lnTo>
                  <a:lnTo>
                    <a:pt x="4554829" y="1672038"/>
                  </a:lnTo>
                  <a:lnTo>
                    <a:pt x="4556277" y="1672200"/>
                  </a:lnTo>
                  <a:lnTo>
                    <a:pt x="4557820" y="1673838"/>
                  </a:lnTo>
                  <a:lnTo>
                    <a:pt x="4559420" y="1674305"/>
                  </a:lnTo>
                  <a:lnTo>
                    <a:pt x="4562163" y="1670418"/>
                  </a:lnTo>
                  <a:lnTo>
                    <a:pt x="4560963" y="1664818"/>
                  </a:lnTo>
                  <a:close/>
                  <a:moveTo>
                    <a:pt x="2472204" y="986962"/>
                  </a:moveTo>
                  <a:lnTo>
                    <a:pt x="2470147" y="989190"/>
                  </a:lnTo>
                  <a:lnTo>
                    <a:pt x="2469652" y="992248"/>
                  </a:lnTo>
                  <a:lnTo>
                    <a:pt x="2469480" y="996229"/>
                  </a:lnTo>
                  <a:lnTo>
                    <a:pt x="2468575" y="1002944"/>
                  </a:lnTo>
                  <a:lnTo>
                    <a:pt x="2466718" y="1005421"/>
                  </a:lnTo>
                  <a:lnTo>
                    <a:pt x="2460241" y="1004383"/>
                  </a:lnTo>
                  <a:lnTo>
                    <a:pt x="2458441" y="1004983"/>
                  </a:lnTo>
                  <a:lnTo>
                    <a:pt x="2456659" y="1006497"/>
                  </a:lnTo>
                  <a:lnTo>
                    <a:pt x="2460393" y="1014412"/>
                  </a:lnTo>
                  <a:lnTo>
                    <a:pt x="2467584" y="1019699"/>
                  </a:lnTo>
                  <a:lnTo>
                    <a:pt x="2472747" y="1025195"/>
                  </a:lnTo>
                  <a:lnTo>
                    <a:pt x="2475166" y="1026852"/>
                  </a:lnTo>
                  <a:lnTo>
                    <a:pt x="2490845" y="1031853"/>
                  </a:lnTo>
                  <a:lnTo>
                    <a:pt x="2491616" y="1031081"/>
                  </a:lnTo>
                  <a:lnTo>
                    <a:pt x="2496064" y="1021899"/>
                  </a:lnTo>
                  <a:lnTo>
                    <a:pt x="2501751" y="1017727"/>
                  </a:lnTo>
                  <a:lnTo>
                    <a:pt x="2503579" y="1014441"/>
                  </a:lnTo>
                  <a:lnTo>
                    <a:pt x="2504656" y="1010060"/>
                  </a:lnTo>
                  <a:lnTo>
                    <a:pt x="2506094" y="1006516"/>
                  </a:lnTo>
                  <a:lnTo>
                    <a:pt x="2507009" y="1001811"/>
                  </a:lnTo>
                  <a:lnTo>
                    <a:pt x="2504313" y="997772"/>
                  </a:lnTo>
                  <a:lnTo>
                    <a:pt x="2495379" y="993924"/>
                  </a:lnTo>
                  <a:lnTo>
                    <a:pt x="2472204" y="986962"/>
                  </a:lnTo>
                  <a:close/>
                  <a:moveTo>
                    <a:pt x="1252042" y="1326804"/>
                  </a:moveTo>
                  <a:lnTo>
                    <a:pt x="1251452" y="1328061"/>
                  </a:lnTo>
                  <a:lnTo>
                    <a:pt x="1250832" y="1330471"/>
                  </a:lnTo>
                  <a:lnTo>
                    <a:pt x="1251175" y="1339472"/>
                  </a:lnTo>
                  <a:lnTo>
                    <a:pt x="1252261" y="1343873"/>
                  </a:lnTo>
                  <a:lnTo>
                    <a:pt x="1254052" y="1347578"/>
                  </a:lnTo>
                  <a:lnTo>
                    <a:pt x="1255462" y="1348645"/>
                  </a:lnTo>
                  <a:lnTo>
                    <a:pt x="1255262" y="1345425"/>
                  </a:lnTo>
                  <a:lnTo>
                    <a:pt x="1252499" y="1332776"/>
                  </a:lnTo>
                  <a:lnTo>
                    <a:pt x="1252642" y="1327071"/>
                  </a:lnTo>
                  <a:lnTo>
                    <a:pt x="1252042" y="1326804"/>
                  </a:lnTo>
                  <a:close/>
                  <a:moveTo>
                    <a:pt x="1349254" y="1627918"/>
                  </a:moveTo>
                  <a:lnTo>
                    <a:pt x="1345006" y="1626851"/>
                  </a:lnTo>
                  <a:lnTo>
                    <a:pt x="1341872" y="1625175"/>
                  </a:lnTo>
                  <a:lnTo>
                    <a:pt x="1336948" y="1625003"/>
                  </a:lnTo>
                  <a:lnTo>
                    <a:pt x="1333909" y="1624184"/>
                  </a:lnTo>
                  <a:lnTo>
                    <a:pt x="1333014" y="1626556"/>
                  </a:lnTo>
                  <a:lnTo>
                    <a:pt x="1337891" y="1636700"/>
                  </a:lnTo>
                  <a:lnTo>
                    <a:pt x="1343054" y="1641767"/>
                  </a:lnTo>
                  <a:lnTo>
                    <a:pt x="1347759" y="1640929"/>
                  </a:lnTo>
                  <a:lnTo>
                    <a:pt x="1348788" y="1639900"/>
                  </a:lnTo>
                  <a:lnTo>
                    <a:pt x="1350150" y="1636443"/>
                  </a:lnTo>
                  <a:lnTo>
                    <a:pt x="1348740" y="1634404"/>
                  </a:lnTo>
                  <a:lnTo>
                    <a:pt x="1348750" y="1632537"/>
                  </a:lnTo>
                  <a:lnTo>
                    <a:pt x="1349254" y="1627918"/>
                  </a:lnTo>
                  <a:close/>
                  <a:moveTo>
                    <a:pt x="1274064" y="1431265"/>
                  </a:moveTo>
                  <a:lnTo>
                    <a:pt x="1276236" y="1424616"/>
                  </a:lnTo>
                  <a:lnTo>
                    <a:pt x="1275807" y="1421378"/>
                  </a:lnTo>
                  <a:lnTo>
                    <a:pt x="1272797" y="1421130"/>
                  </a:lnTo>
                  <a:lnTo>
                    <a:pt x="1267710" y="1428169"/>
                  </a:lnTo>
                  <a:lnTo>
                    <a:pt x="1268292" y="1429398"/>
                  </a:lnTo>
                  <a:lnTo>
                    <a:pt x="1269644" y="1430912"/>
                  </a:lnTo>
                  <a:lnTo>
                    <a:pt x="1274064" y="1431265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9EEE5BFB-0EA1-1CCB-42D7-91E15A66BF99}"/>
                </a:ext>
              </a:extLst>
            </p:cNvPr>
            <p:cNvSpPr>
              <a:spLocks/>
            </p:cNvSpPr>
            <p:nvPr/>
          </p:nvSpPr>
          <p:spPr>
            <a:xfrm>
              <a:off x="6734581" y="3764331"/>
              <a:ext cx="562013" cy="461409"/>
            </a:xfrm>
            <a:custGeom>
              <a:avLst/>
              <a:gdLst>
                <a:gd name="connsiteX0" fmla="*/ 318545 w 562013"/>
                <a:gd name="connsiteY0" fmla="*/ 93602 h 461409"/>
                <a:gd name="connsiteX1" fmla="*/ 323708 w 562013"/>
                <a:gd name="connsiteY1" fmla="*/ 94259 h 461409"/>
                <a:gd name="connsiteX2" fmla="*/ 330594 w 562013"/>
                <a:gd name="connsiteY2" fmla="*/ 95135 h 461409"/>
                <a:gd name="connsiteX3" fmla="*/ 334776 w 562013"/>
                <a:gd name="connsiteY3" fmla="*/ 95736 h 461409"/>
                <a:gd name="connsiteX4" fmla="*/ 342643 w 562013"/>
                <a:gd name="connsiteY4" fmla="*/ 96850 h 461409"/>
                <a:gd name="connsiteX5" fmla="*/ 344996 w 562013"/>
                <a:gd name="connsiteY5" fmla="*/ 101460 h 461409"/>
                <a:gd name="connsiteX6" fmla="*/ 345853 w 562013"/>
                <a:gd name="connsiteY6" fmla="*/ 104689 h 461409"/>
                <a:gd name="connsiteX7" fmla="*/ 346643 w 562013"/>
                <a:gd name="connsiteY7" fmla="*/ 107832 h 461409"/>
                <a:gd name="connsiteX8" fmla="*/ 349006 w 562013"/>
                <a:gd name="connsiteY8" fmla="*/ 110699 h 461409"/>
                <a:gd name="connsiteX9" fmla="*/ 354369 w 562013"/>
                <a:gd name="connsiteY9" fmla="*/ 110633 h 461409"/>
                <a:gd name="connsiteX10" fmla="*/ 359121 w 562013"/>
                <a:gd name="connsiteY10" fmla="*/ 110576 h 461409"/>
                <a:gd name="connsiteX11" fmla="*/ 364979 w 562013"/>
                <a:gd name="connsiteY11" fmla="*/ 110480 h 461409"/>
                <a:gd name="connsiteX12" fmla="*/ 369627 w 562013"/>
                <a:gd name="connsiteY12" fmla="*/ 110414 h 461409"/>
                <a:gd name="connsiteX13" fmla="*/ 371123 w 562013"/>
                <a:gd name="connsiteY13" fmla="*/ 113262 h 461409"/>
                <a:gd name="connsiteX14" fmla="*/ 371780 w 562013"/>
                <a:gd name="connsiteY14" fmla="*/ 116100 h 461409"/>
                <a:gd name="connsiteX15" fmla="*/ 374542 w 562013"/>
                <a:gd name="connsiteY15" fmla="*/ 122815 h 461409"/>
                <a:gd name="connsiteX16" fmla="*/ 378486 w 562013"/>
                <a:gd name="connsiteY16" fmla="*/ 128045 h 461409"/>
                <a:gd name="connsiteX17" fmla="*/ 379429 w 562013"/>
                <a:gd name="connsiteY17" fmla="*/ 129949 h 461409"/>
                <a:gd name="connsiteX18" fmla="*/ 380057 w 562013"/>
                <a:gd name="connsiteY18" fmla="*/ 132817 h 461409"/>
                <a:gd name="connsiteX19" fmla="*/ 379372 w 562013"/>
                <a:gd name="connsiteY19" fmla="*/ 133883 h 461409"/>
                <a:gd name="connsiteX20" fmla="*/ 379105 w 562013"/>
                <a:gd name="connsiteY20" fmla="*/ 135112 h 461409"/>
                <a:gd name="connsiteX21" fmla="*/ 382029 w 562013"/>
                <a:gd name="connsiteY21" fmla="*/ 137969 h 461409"/>
                <a:gd name="connsiteX22" fmla="*/ 386848 w 562013"/>
                <a:gd name="connsiteY22" fmla="*/ 140389 h 461409"/>
                <a:gd name="connsiteX23" fmla="*/ 388734 w 562013"/>
                <a:gd name="connsiteY23" fmla="*/ 140998 h 461409"/>
                <a:gd name="connsiteX24" fmla="*/ 390878 w 562013"/>
                <a:gd name="connsiteY24" fmla="*/ 142065 h 461409"/>
                <a:gd name="connsiteX25" fmla="*/ 389211 w 562013"/>
                <a:gd name="connsiteY25" fmla="*/ 143713 h 461409"/>
                <a:gd name="connsiteX26" fmla="*/ 392059 w 562013"/>
                <a:gd name="connsiteY26" fmla="*/ 147523 h 461409"/>
                <a:gd name="connsiteX27" fmla="*/ 395364 w 562013"/>
                <a:gd name="connsiteY27" fmla="*/ 151400 h 461409"/>
                <a:gd name="connsiteX28" fmla="*/ 398907 w 562013"/>
                <a:gd name="connsiteY28" fmla="*/ 152276 h 461409"/>
                <a:gd name="connsiteX29" fmla="*/ 403689 w 562013"/>
                <a:gd name="connsiteY29" fmla="*/ 158124 h 461409"/>
                <a:gd name="connsiteX30" fmla="*/ 410899 w 562013"/>
                <a:gd name="connsiteY30" fmla="*/ 161906 h 461409"/>
                <a:gd name="connsiteX31" fmla="*/ 415271 w 562013"/>
                <a:gd name="connsiteY31" fmla="*/ 166859 h 461409"/>
                <a:gd name="connsiteX32" fmla="*/ 414862 w 562013"/>
                <a:gd name="connsiteY32" fmla="*/ 166954 h 461409"/>
                <a:gd name="connsiteX33" fmla="*/ 413576 w 562013"/>
                <a:gd name="connsiteY33" fmla="*/ 166449 h 461409"/>
                <a:gd name="connsiteX34" fmla="*/ 411966 w 562013"/>
                <a:gd name="connsiteY34" fmla="*/ 165773 h 461409"/>
                <a:gd name="connsiteX35" fmla="*/ 411480 w 562013"/>
                <a:gd name="connsiteY35" fmla="*/ 166383 h 461409"/>
                <a:gd name="connsiteX36" fmla="*/ 411566 w 562013"/>
                <a:gd name="connsiteY36" fmla="*/ 168459 h 461409"/>
                <a:gd name="connsiteX37" fmla="*/ 411995 w 562013"/>
                <a:gd name="connsiteY37" fmla="*/ 170897 h 461409"/>
                <a:gd name="connsiteX38" fmla="*/ 414224 w 562013"/>
                <a:gd name="connsiteY38" fmla="*/ 173003 h 461409"/>
                <a:gd name="connsiteX39" fmla="*/ 416205 w 562013"/>
                <a:gd name="connsiteY39" fmla="*/ 174517 h 461409"/>
                <a:gd name="connsiteX40" fmla="*/ 416976 w 562013"/>
                <a:gd name="connsiteY40" fmla="*/ 177384 h 461409"/>
                <a:gd name="connsiteX41" fmla="*/ 415414 w 562013"/>
                <a:gd name="connsiteY41" fmla="*/ 183547 h 461409"/>
                <a:gd name="connsiteX42" fmla="*/ 414871 w 562013"/>
                <a:gd name="connsiteY42" fmla="*/ 183547 h 461409"/>
                <a:gd name="connsiteX43" fmla="*/ 413824 w 562013"/>
                <a:gd name="connsiteY43" fmla="*/ 183013 h 461409"/>
                <a:gd name="connsiteX44" fmla="*/ 412709 w 562013"/>
                <a:gd name="connsiteY44" fmla="*/ 182889 h 461409"/>
                <a:gd name="connsiteX45" fmla="*/ 412109 w 562013"/>
                <a:gd name="connsiteY45" fmla="*/ 183242 h 461409"/>
                <a:gd name="connsiteX46" fmla="*/ 413433 w 562013"/>
                <a:gd name="connsiteY46" fmla="*/ 187671 h 461409"/>
                <a:gd name="connsiteX47" fmla="*/ 414757 w 562013"/>
                <a:gd name="connsiteY47" fmla="*/ 191062 h 461409"/>
                <a:gd name="connsiteX48" fmla="*/ 416338 w 562013"/>
                <a:gd name="connsiteY48" fmla="*/ 193748 h 461409"/>
                <a:gd name="connsiteX49" fmla="*/ 417662 w 562013"/>
                <a:gd name="connsiteY49" fmla="*/ 197672 h 461409"/>
                <a:gd name="connsiteX50" fmla="*/ 418795 w 562013"/>
                <a:gd name="connsiteY50" fmla="*/ 199349 h 461409"/>
                <a:gd name="connsiteX51" fmla="*/ 423434 w 562013"/>
                <a:gd name="connsiteY51" fmla="*/ 203511 h 461409"/>
                <a:gd name="connsiteX52" fmla="*/ 424863 w 562013"/>
                <a:gd name="connsiteY52" fmla="*/ 206988 h 461409"/>
                <a:gd name="connsiteX53" fmla="*/ 426187 w 562013"/>
                <a:gd name="connsiteY53" fmla="*/ 213455 h 461409"/>
                <a:gd name="connsiteX54" fmla="*/ 429102 w 562013"/>
                <a:gd name="connsiteY54" fmla="*/ 217056 h 461409"/>
                <a:gd name="connsiteX55" fmla="*/ 430673 w 562013"/>
                <a:gd name="connsiteY55" fmla="*/ 219827 h 461409"/>
                <a:gd name="connsiteX56" fmla="*/ 432778 w 562013"/>
                <a:gd name="connsiteY56" fmla="*/ 222180 h 461409"/>
                <a:gd name="connsiteX57" fmla="*/ 434150 w 562013"/>
                <a:gd name="connsiteY57" fmla="*/ 225390 h 461409"/>
                <a:gd name="connsiteX58" fmla="*/ 436093 w 562013"/>
                <a:gd name="connsiteY58" fmla="*/ 227857 h 461409"/>
                <a:gd name="connsiteX59" fmla="*/ 437102 w 562013"/>
                <a:gd name="connsiteY59" fmla="*/ 228476 h 461409"/>
                <a:gd name="connsiteX60" fmla="*/ 438617 w 562013"/>
                <a:gd name="connsiteY60" fmla="*/ 228733 h 461409"/>
                <a:gd name="connsiteX61" fmla="*/ 440503 w 562013"/>
                <a:gd name="connsiteY61" fmla="*/ 228743 h 461409"/>
                <a:gd name="connsiteX62" fmla="*/ 442760 w 562013"/>
                <a:gd name="connsiteY62" fmla="*/ 228105 h 461409"/>
                <a:gd name="connsiteX63" fmla="*/ 445170 w 562013"/>
                <a:gd name="connsiteY63" fmla="*/ 227504 h 461409"/>
                <a:gd name="connsiteX64" fmla="*/ 447047 w 562013"/>
                <a:gd name="connsiteY64" fmla="*/ 228752 h 461409"/>
                <a:gd name="connsiteX65" fmla="*/ 448989 w 562013"/>
                <a:gd name="connsiteY65" fmla="*/ 228562 h 461409"/>
                <a:gd name="connsiteX66" fmla="*/ 449189 w 562013"/>
                <a:gd name="connsiteY66" fmla="*/ 229724 h 461409"/>
                <a:gd name="connsiteX67" fmla="*/ 447885 w 562013"/>
                <a:gd name="connsiteY67" fmla="*/ 231305 h 461409"/>
                <a:gd name="connsiteX68" fmla="*/ 446284 w 562013"/>
                <a:gd name="connsiteY68" fmla="*/ 235287 h 461409"/>
                <a:gd name="connsiteX69" fmla="*/ 448561 w 562013"/>
                <a:gd name="connsiteY69" fmla="*/ 235915 h 461409"/>
                <a:gd name="connsiteX70" fmla="*/ 450742 w 562013"/>
                <a:gd name="connsiteY70" fmla="*/ 236229 h 461409"/>
                <a:gd name="connsiteX71" fmla="*/ 452285 w 562013"/>
                <a:gd name="connsiteY71" fmla="*/ 236868 h 461409"/>
                <a:gd name="connsiteX72" fmla="*/ 453190 w 562013"/>
                <a:gd name="connsiteY72" fmla="*/ 236868 h 461409"/>
                <a:gd name="connsiteX73" fmla="*/ 453190 w 562013"/>
                <a:gd name="connsiteY73" fmla="*/ 237696 h 461409"/>
                <a:gd name="connsiteX74" fmla="*/ 453295 w 562013"/>
                <a:gd name="connsiteY74" fmla="*/ 241468 h 461409"/>
                <a:gd name="connsiteX75" fmla="*/ 453838 w 562013"/>
                <a:gd name="connsiteY75" fmla="*/ 242906 h 461409"/>
                <a:gd name="connsiteX76" fmla="*/ 454829 w 562013"/>
                <a:gd name="connsiteY76" fmla="*/ 244183 h 461409"/>
                <a:gd name="connsiteX77" fmla="*/ 456295 w 562013"/>
                <a:gd name="connsiteY77" fmla="*/ 246088 h 461409"/>
                <a:gd name="connsiteX78" fmla="*/ 457762 w 562013"/>
                <a:gd name="connsiteY78" fmla="*/ 247993 h 461409"/>
                <a:gd name="connsiteX79" fmla="*/ 459229 w 562013"/>
                <a:gd name="connsiteY79" fmla="*/ 249898 h 461409"/>
                <a:gd name="connsiteX80" fmla="*/ 460696 w 562013"/>
                <a:gd name="connsiteY80" fmla="*/ 251803 h 461409"/>
                <a:gd name="connsiteX81" fmla="*/ 462163 w 562013"/>
                <a:gd name="connsiteY81" fmla="*/ 253708 h 461409"/>
                <a:gd name="connsiteX82" fmla="*/ 463639 w 562013"/>
                <a:gd name="connsiteY82" fmla="*/ 255613 h 461409"/>
                <a:gd name="connsiteX83" fmla="*/ 465106 w 562013"/>
                <a:gd name="connsiteY83" fmla="*/ 257508 h 461409"/>
                <a:gd name="connsiteX84" fmla="*/ 466573 w 562013"/>
                <a:gd name="connsiteY84" fmla="*/ 259413 h 461409"/>
                <a:gd name="connsiteX85" fmla="*/ 468039 w 562013"/>
                <a:gd name="connsiteY85" fmla="*/ 261309 h 461409"/>
                <a:gd name="connsiteX86" fmla="*/ 469507 w 562013"/>
                <a:gd name="connsiteY86" fmla="*/ 263204 h 461409"/>
                <a:gd name="connsiteX87" fmla="*/ 470974 w 562013"/>
                <a:gd name="connsiteY87" fmla="*/ 265100 h 461409"/>
                <a:gd name="connsiteX88" fmla="*/ 472440 w 562013"/>
                <a:gd name="connsiteY88" fmla="*/ 266995 h 461409"/>
                <a:gd name="connsiteX89" fmla="*/ 473907 w 562013"/>
                <a:gd name="connsiteY89" fmla="*/ 268891 h 461409"/>
                <a:gd name="connsiteX90" fmla="*/ 475374 w 562013"/>
                <a:gd name="connsiteY90" fmla="*/ 270786 h 461409"/>
                <a:gd name="connsiteX91" fmla="*/ 476851 w 562013"/>
                <a:gd name="connsiteY91" fmla="*/ 272682 h 461409"/>
                <a:gd name="connsiteX92" fmla="*/ 478317 w 562013"/>
                <a:gd name="connsiteY92" fmla="*/ 274568 h 461409"/>
                <a:gd name="connsiteX93" fmla="*/ 479527 w 562013"/>
                <a:gd name="connsiteY93" fmla="*/ 276130 h 461409"/>
                <a:gd name="connsiteX94" fmla="*/ 481775 w 562013"/>
                <a:gd name="connsiteY94" fmla="*/ 276425 h 461409"/>
                <a:gd name="connsiteX95" fmla="*/ 482489 w 562013"/>
                <a:gd name="connsiteY95" fmla="*/ 276520 h 461409"/>
                <a:gd name="connsiteX96" fmla="*/ 484518 w 562013"/>
                <a:gd name="connsiteY96" fmla="*/ 276787 h 461409"/>
                <a:gd name="connsiteX97" fmla="*/ 487661 w 562013"/>
                <a:gd name="connsiteY97" fmla="*/ 277196 h 461409"/>
                <a:gd name="connsiteX98" fmla="*/ 491738 w 562013"/>
                <a:gd name="connsiteY98" fmla="*/ 277739 h 461409"/>
                <a:gd name="connsiteX99" fmla="*/ 496567 w 562013"/>
                <a:gd name="connsiteY99" fmla="*/ 278378 h 461409"/>
                <a:gd name="connsiteX100" fmla="*/ 501948 w 562013"/>
                <a:gd name="connsiteY100" fmla="*/ 279082 h 461409"/>
                <a:gd name="connsiteX101" fmla="*/ 507711 w 562013"/>
                <a:gd name="connsiteY101" fmla="*/ 279844 h 461409"/>
                <a:gd name="connsiteX102" fmla="*/ 513655 w 562013"/>
                <a:gd name="connsiteY102" fmla="*/ 280625 h 461409"/>
                <a:gd name="connsiteX103" fmla="*/ 519608 w 562013"/>
                <a:gd name="connsiteY103" fmla="*/ 281406 h 461409"/>
                <a:gd name="connsiteX104" fmla="*/ 525361 w 562013"/>
                <a:gd name="connsiteY104" fmla="*/ 282169 h 461409"/>
                <a:gd name="connsiteX105" fmla="*/ 530743 w 562013"/>
                <a:gd name="connsiteY105" fmla="*/ 282883 h 461409"/>
                <a:gd name="connsiteX106" fmla="*/ 535572 w 562013"/>
                <a:gd name="connsiteY106" fmla="*/ 283511 h 461409"/>
                <a:gd name="connsiteX107" fmla="*/ 539658 w 562013"/>
                <a:gd name="connsiteY107" fmla="*/ 284054 h 461409"/>
                <a:gd name="connsiteX108" fmla="*/ 542801 w 562013"/>
                <a:gd name="connsiteY108" fmla="*/ 284464 h 461409"/>
                <a:gd name="connsiteX109" fmla="*/ 544830 w 562013"/>
                <a:gd name="connsiteY109" fmla="*/ 284731 h 461409"/>
                <a:gd name="connsiteX110" fmla="*/ 545545 w 562013"/>
                <a:gd name="connsiteY110" fmla="*/ 284826 h 461409"/>
                <a:gd name="connsiteX111" fmla="*/ 547669 w 562013"/>
                <a:gd name="connsiteY111" fmla="*/ 285102 h 461409"/>
                <a:gd name="connsiteX112" fmla="*/ 548069 w 562013"/>
                <a:gd name="connsiteY112" fmla="*/ 285036 h 461409"/>
                <a:gd name="connsiteX113" fmla="*/ 549850 w 562013"/>
                <a:gd name="connsiteY113" fmla="*/ 282721 h 461409"/>
                <a:gd name="connsiteX114" fmla="*/ 551812 w 562013"/>
                <a:gd name="connsiteY114" fmla="*/ 285988 h 461409"/>
                <a:gd name="connsiteX115" fmla="*/ 553441 w 562013"/>
                <a:gd name="connsiteY115" fmla="*/ 288693 h 461409"/>
                <a:gd name="connsiteX116" fmla="*/ 555670 w 562013"/>
                <a:gd name="connsiteY116" fmla="*/ 292408 h 461409"/>
                <a:gd name="connsiteX117" fmla="*/ 558051 w 562013"/>
                <a:gd name="connsiteY117" fmla="*/ 296351 h 461409"/>
                <a:gd name="connsiteX118" fmla="*/ 560318 w 562013"/>
                <a:gd name="connsiteY118" fmla="*/ 300123 h 461409"/>
                <a:gd name="connsiteX119" fmla="*/ 562013 w 562013"/>
                <a:gd name="connsiteY119" fmla="*/ 302923 h 461409"/>
                <a:gd name="connsiteX120" fmla="*/ 561108 w 562013"/>
                <a:gd name="connsiteY120" fmla="*/ 305828 h 461409"/>
                <a:gd name="connsiteX121" fmla="*/ 560127 w 562013"/>
                <a:gd name="connsiteY121" fmla="*/ 309000 h 461409"/>
                <a:gd name="connsiteX122" fmla="*/ 559146 w 562013"/>
                <a:gd name="connsiteY122" fmla="*/ 312172 h 461409"/>
                <a:gd name="connsiteX123" fmla="*/ 558165 w 562013"/>
                <a:gd name="connsiteY123" fmla="*/ 315335 h 461409"/>
                <a:gd name="connsiteX124" fmla="*/ 557175 w 562013"/>
                <a:gd name="connsiteY124" fmla="*/ 318497 h 461409"/>
                <a:gd name="connsiteX125" fmla="*/ 556193 w 562013"/>
                <a:gd name="connsiteY125" fmla="*/ 321659 h 461409"/>
                <a:gd name="connsiteX126" fmla="*/ 555213 w 562013"/>
                <a:gd name="connsiteY126" fmla="*/ 324821 h 461409"/>
                <a:gd name="connsiteX127" fmla="*/ 554231 w 562013"/>
                <a:gd name="connsiteY127" fmla="*/ 327974 h 461409"/>
                <a:gd name="connsiteX128" fmla="*/ 553251 w 562013"/>
                <a:gd name="connsiteY128" fmla="*/ 331127 h 461409"/>
                <a:gd name="connsiteX129" fmla="*/ 552260 w 562013"/>
                <a:gd name="connsiteY129" fmla="*/ 334280 h 461409"/>
                <a:gd name="connsiteX130" fmla="*/ 551279 w 562013"/>
                <a:gd name="connsiteY130" fmla="*/ 337433 h 461409"/>
                <a:gd name="connsiteX131" fmla="*/ 550298 w 562013"/>
                <a:gd name="connsiteY131" fmla="*/ 340576 h 461409"/>
                <a:gd name="connsiteX132" fmla="*/ 549317 w 562013"/>
                <a:gd name="connsiteY132" fmla="*/ 343719 h 461409"/>
                <a:gd name="connsiteX133" fmla="*/ 548326 w 562013"/>
                <a:gd name="connsiteY133" fmla="*/ 346862 h 461409"/>
                <a:gd name="connsiteX134" fmla="*/ 547345 w 562013"/>
                <a:gd name="connsiteY134" fmla="*/ 350005 h 461409"/>
                <a:gd name="connsiteX135" fmla="*/ 546364 w 562013"/>
                <a:gd name="connsiteY135" fmla="*/ 353139 h 461409"/>
                <a:gd name="connsiteX136" fmla="*/ 545382 w 562013"/>
                <a:gd name="connsiteY136" fmla="*/ 356273 h 461409"/>
                <a:gd name="connsiteX137" fmla="*/ 544202 w 562013"/>
                <a:gd name="connsiteY137" fmla="*/ 360045 h 461409"/>
                <a:gd name="connsiteX138" fmla="*/ 541354 w 562013"/>
                <a:gd name="connsiteY138" fmla="*/ 361045 h 461409"/>
                <a:gd name="connsiteX139" fmla="*/ 536763 w 562013"/>
                <a:gd name="connsiteY139" fmla="*/ 362664 h 461409"/>
                <a:gd name="connsiteX140" fmla="*/ 532162 w 562013"/>
                <a:gd name="connsiteY140" fmla="*/ 364284 h 461409"/>
                <a:gd name="connsiteX141" fmla="*/ 527571 w 562013"/>
                <a:gd name="connsiteY141" fmla="*/ 365903 h 461409"/>
                <a:gd name="connsiteX142" fmla="*/ 522980 w 562013"/>
                <a:gd name="connsiteY142" fmla="*/ 367522 h 461409"/>
                <a:gd name="connsiteX143" fmla="*/ 518379 w 562013"/>
                <a:gd name="connsiteY143" fmla="*/ 369141 h 461409"/>
                <a:gd name="connsiteX144" fmla="*/ 513788 w 562013"/>
                <a:gd name="connsiteY144" fmla="*/ 370751 h 461409"/>
                <a:gd name="connsiteX145" fmla="*/ 509197 w 562013"/>
                <a:gd name="connsiteY145" fmla="*/ 372370 h 461409"/>
                <a:gd name="connsiteX146" fmla="*/ 504597 w 562013"/>
                <a:gd name="connsiteY146" fmla="*/ 373989 h 461409"/>
                <a:gd name="connsiteX147" fmla="*/ 500006 w 562013"/>
                <a:gd name="connsiteY147" fmla="*/ 375599 h 461409"/>
                <a:gd name="connsiteX148" fmla="*/ 495405 w 562013"/>
                <a:gd name="connsiteY148" fmla="*/ 377209 h 461409"/>
                <a:gd name="connsiteX149" fmla="*/ 490814 w 562013"/>
                <a:gd name="connsiteY149" fmla="*/ 378828 h 461409"/>
                <a:gd name="connsiteX150" fmla="*/ 486223 w 562013"/>
                <a:gd name="connsiteY150" fmla="*/ 380438 h 461409"/>
                <a:gd name="connsiteX151" fmla="*/ 481622 w 562013"/>
                <a:gd name="connsiteY151" fmla="*/ 382048 h 461409"/>
                <a:gd name="connsiteX152" fmla="*/ 477031 w 562013"/>
                <a:gd name="connsiteY152" fmla="*/ 383657 h 461409"/>
                <a:gd name="connsiteX153" fmla="*/ 472430 w 562013"/>
                <a:gd name="connsiteY153" fmla="*/ 385267 h 461409"/>
                <a:gd name="connsiteX154" fmla="*/ 467839 w 562013"/>
                <a:gd name="connsiteY154" fmla="*/ 386877 h 461409"/>
                <a:gd name="connsiteX155" fmla="*/ 464068 w 562013"/>
                <a:gd name="connsiteY155" fmla="*/ 388201 h 461409"/>
                <a:gd name="connsiteX156" fmla="*/ 457791 w 562013"/>
                <a:gd name="connsiteY156" fmla="*/ 389087 h 461409"/>
                <a:gd name="connsiteX157" fmla="*/ 451695 w 562013"/>
                <a:gd name="connsiteY157" fmla="*/ 389944 h 461409"/>
                <a:gd name="connsiteX158" fmla="*/ 444837 w 562013"/>
                <a:gd name="connsiteY158" fmla="*/ 390915 h 461409"/>
                <a:gd name="connsiteX159" fmla="*/ 436598 w 562013"/>
                <a:gd name="connsiteY159" fmla="*/ 392087 h 461409"/>
                <a:gd name="connsiteX160" fmla="*/ 430130 w 562013"/>
                <a:gd name="connsiteY160" fmla="*/ 393001 h 461409"/>
                <a:gd name="connsiteX161" fmla="*/ 420700 w 562013"/>
                <a:gd name="connsiteY161" fmla="*/ 394335 h 461409"/>
                <a:gd name="connsiteX162" fmla="*/ 412233 w 562013"/>
                <a:gd name="connsiteY162" fmla="*/ 395526 h 461409"/>
                <a:gd name="connsiteX163" fmla="*/ 404299 w 562013"/>
                <a:gd name="connsiteY163" fmla="*/ 396649 h 461409"/>
                <a:gd name="connsiteX164" fmla="*/ 396364 w 562013"/>
                <a:gd name="connsiteY164" fmla="*/ 397773 h 461409"/>
                <a:gd name="connsiteX165" fmla="*/ 389611 w 562013"/>
                <a:gd name="connsiteY165" fmla="*/ 398726 h 461409"/>
                <a:gd name="connsiteX166" fmla="*/ 385582 w 562013"/>
                <a:gd name="connsiteY166" fmla="*/ 399831 h 461409"/>
                <a:gd name="connsiteX167" fmla="*/ 380848 w 562013"/>
                <a:gd name="connsiteY167" fmla="*/ 402260 h 461409"/>
                <a:gd name="connsiteX168" fmla="*/ 373580 w 562013"/>
                <a:gd name="connsiteY168" fmla="*/ 405984 h 461409"/>
                <a:gd name="connsiteX169" fmla="*/ 366170 w 562013"/>
                <a:gd name="connsiteY169" fmla="*/ 409765 h 461409"/>
                <a:gd name="connsiteX170" fmla="*/ 362331 w 562013"/>
                <a:gd name="connsiteY170" fmla="*/ 411728 h 461409"/>
                <a:gd name="connsiteX171" fmla="*/ 358312 w 562013"/>
                <a:gd name="connsiteY171" fmla="*/ 416757 h 461409"/>
                <a:gd name="connsiteX172" fmla="*/ 356274 w 562013"/>
                <a:gd name="connsiteY172" fmla="*/ 419300 h 461409"/>
                <a:gd name="connsiteX173" fmla="*/ 352597 w 562013"/>
                <a:gd name="connsiteY173" fmla="*/ 423901 h 461409"/>
                <a:gd name="connsiteX174" fmla="*/ 349815 w 562013"/>
                <a:gd name="connsiteY174" fmla="*/ 427368 h 461409"/>
                <a:gd name="connsiteX175" fmla="*/ 346491 w 562013"/>
                <a:gd name="connsiteY175" fmla="*/ 431511 h 461409"/>
                <a:gd name="connsiteX176" fmla="*/ 345043 w 562013"/>
                <a:gd name="connsiteY176" fmla="*/ 435188 h 461409"/>
                <a:gd name="connsiteX177" fmla="*/ 342805 w 562013"/>
                <a:gd name="connsiteY177" fmla="*/ 440864 h 461409"/>
                <a:gd name="connsiteX178" fmla="*/ 340872 w 562013"/>
                <a:gd name="connsiteY178" fmla="*/ 442293 h 461409"/>
                <a:gd name="connsiteX179" fmla="*/ 337709 w 562013"/>
                <a:gd name="connsiteY179" fmla="*/ 444141 h 461409"/>
                <a:gd name="connsiteX180" fmla="*/ 334832 w 562013"/>
                <a:gd name="connsiteY180" fmla="*/ 445456 h 461409"/>
                <a:gd name="connsiteX181" fmla="*/ 330346 w 562013"/>
                <a:gd name="connsiteY181" fmla="*/ 445265 h 461409"/>
                <a:gd name="connsiteX182" fmla="*/ 327784 w 562013"/>
                <a:gd name="connsiteY182" fmla="*/ 441779 h 461409"/>
                <a:gd name="connsiteX183" fmla="*/ 325070 w 562013"/>
                <a:gd name="connsiteY183" fmla="*/ 438074 h 461409"/>
                <a:gd name="connsiteX184" fmla="*/ 323708 w 562013"/>
                <a:gd name="connsiteY184" fmla="*/ 436588 h 461409"/>
                <a:gd name="connsiteX185" fmla="*/ 322488 w 562013"/>
                <a:gd name="connsiteY185" fmla="*/ 436511 h 461409"/>
                <a:gd name="connsiteX186" fmla="*/ 317983 w 562013"/>
                <a:gd name="connsiteY186" fmla="*/ 436978 h 461409"/>
                <a:gd name="connsiteX187" fmla="*/ 312554 w 562013"/>
                <a:gd name="connsiteY187" fmla="*/ 437550 h 461409"/>
                <a:gd name="connsiteX188" fmla="*/ 306153 w 562013"/>
                <a:gd name="connsiteY188" fmla="*/ 436950 h 461409"/>
                <a:gd name="connsiteX189" fmla="*/ 298771 w 562013"/>
                <a:gd name="connsiteY189" fmla="*/ 436245 h 461409"/>
                <a:gd name="connsiteX190" fmla="*/ 291846 w 562013"/>
                <a:gd name="connsiteY190" fmla="*/ 435588 h 461409"/>
                <a:gd name="connsiteX191" fmla="*/ 288398 w 562013"/>
                <a:gd name="connsiteY191" fmla="*/ 435092 h 461409"/>
                <a:gd name="connsiteX192" fmla="*/ 283855 w 562013"/>
                <a:gd name="connsiteY192" fmla="*/ 432692 h 461409"/>
                <a:gd name="connsiteX193" fmla="*/ 282683 w 562013"/>
                <a:gd name="connsiteY193" fmla="*/ 432216 h 461409"/>
                <a:gd name="connsiteX194" fmla="*/ 281493 w 562013"/>
                <a:gd name="connsiteY194" fmla="*/ 432102 h 461409"/>
                <a:gd name="connsiteX195" fmla="*/ 276101 w 562013"/>
                <a:gd name="connsiteY195" fmla="*/ 432044 h 461409"/>
                <a:gd name="connsiteX196" fmla="*/ 270758 w 562013"/>
                <a:gd name="connsiteY196" fmla="*/ 431987 h 461409"/>
                <a:gd name="connsiteX197" fmla="*/ 265405 w 562013"/>
                <a:gd name="connsiteY197" fmla="*/ 432749 h 461409"/>
                <a:gd name="connsiteX198" fmla="*/ 260281 w 562013"/>
                <a:gd name="connsiteY198" fmla="*/ 432473 h 461409"/>
                <a:gd name="connsiteX199" fmla="*/ 254965 w 562013"/>
                <a:gd name="connsiteY199" fmla="*/ 432911 h 461409"/>
                <a:gd name="connsiteX200" fmla="*/ 253099 w 562013"/>
                <a:gd name="connsiteY200" fmla="*/ 433826 h 461409"/>
                <a:gd name="connsiteX201" fmla="*/ 251022 w 562013"/>
                <a:gd name="connsiteY201" fmla="*/ 433778 h 461409"/>
                <a:gd name="connsiteX202" fmla="*/ 249727 w 562013"/>
                <a:gd name="connsiteY202" fmla="*/ 434587 h 461409"/>
                <a:gd name="connsiteX203" fmla="*/ 248584 w 562013"/>
                <a:gd name="connsiteY203" fmla="*/ 434969 h 461409"/>
                <a:gd name="connsiteX204" fmla="*/ 247231 w 562013"/>
                <a:gd name="connsiteY204" fmla="*/ 434273 h 461409"/>
                <a:gd name="connsiteX205" fmla="*/ 245574 w 562013"/>
                <a:gd name="connsiteY205" fmla="*/ 434426 h 461409"/>
                <a:gd name="connsiteX206" fmla="*/ 243135 w 562013"/>
                <a:gd name="connsiteY206" fmla="*/ 433826 h 461409"/>
                <a:gd name="connsiteX207" fmla="*/ 241545 w 562013"/>
                <a:gd name="connsiteY207" fmla="*/ 432254 h 461409"/>
                <a:gd name="connsiteX208" fmla="*/ 240040 w 562013"/>
                <a:gd name="connsiteY208" fmla="*/ 430873 h 461409"/>
                <a:gd name="connsiteX209" fmla="*/ 238487 w 562013"/>
                <a:gd name="connsiteY209" fmla="*/ 430111 h 461409"/>
                <a:gd name="connsiteX210" fmla="*/ 236754 w 562013"/>
                <a:gd name="connsiteY210" fmla="*/ 429635 h 461409"/>
                <a:gd name="connsiteX211" fmla="*/ 235248 w 562013"/>
                <a:gd name="connsiteY211" fmla="*/ 429625 h 461409"/>
                <a:gd name="connsiteX212" fmla="*/ 233325 w 562013"/>
                <a:gd name="connsiteY212" fmla="*/ 430463 h 461409"/>
                <a:gd name="connsiteX213" fmla="*/ 232153 w 562013"/>
                <a:gd name="connsiteY213" fmla="*/ 431273 h 461409"/>
                <a:gd name="connsiteX214" fmla="*/ 229181 w 562013"/>
                <a:gd name="connsiteY214" fmla="*/ 433987 h 461409"/>
                <a:gd name="connsiteX215" fmla="*/ 229058 w 562013"/>
                <a:gd name="connsiteY215" fmla="*/ 434959 h 461409"/>
                <a:gd name="connsiteX216" fmla="*/ 230410 w 562013"/>
                <a:gd name="connsiteY216" fmla="*/ 436578 h 461409"/>
                <a:gd name="connsiteX217" fmla="*/ 230001 w 562013"/>
                <a:gd name="connsiteY217" fmla="*/ 437340 h 461409"/>
                <a:gd name="connsiteX218" fmla="*/ 228248 w 562013"/>
                <a:gd name="connsiteY218" fmla="*/ 438293 h 461409"/>
                <a:gd name="connsiteX219" fmla="*/ 227705 w 562013"/>
                <a:gd name="connsiteY219" fmla="*/ 440855 h 461409"/>
                <a:gd name="connsiteX220" fmla="*/ 227448 w 562013"/>
                <a:gd name="connsiteY220" fmla="*/ 442255 h 461409"/>
                <a:gd name="connsiteX221" fmla="*/ 227191 w 562013"/>
                <a:gd name="connsiteY221" fmla="*/ 445608 h 461409"/>
                <a:gd name="connsiteX222" fmla="*/ 227972 w 562013"/>
                <a:gd name="connsiteY222" fmla="*/ 448246 h 461409"/>
                <a:gd name="connsiteX223" fmla="*/ 229010 w 562013"/>
                <a:gd name="connsiteY223" fmla="*/ 449218 h 461409"/>
                <a:gd name="connsiteX224" fmla="*/ 229058 w 562013"/>
                <a:gd name="connsiteY224" fmla="*/ 450351 h 461409"/>
                <a:gd name="connsiteX225" fmla="*/ 228486 w 562013"/>
                <a:gd name="connsiteY225" fmla="*/ 452618 h 461409"/>
                <a:gd name="connsiteX226" fmla="*/ 226876 w 562013"/>
                <a:gd name="connsiteY226" fmla="*/ 453314 h 461409"/>
                <a:gd name="connsiteX227" fmla="*/ 225695 w 562013"/>
                <a:gd name="connsiteY227" fmla="*/ 455466 h 461409"/>
                <a:gd name="connsiteX228" fmla="*/ 224971 w 562013"/>
                <a:gd name="connsiteY228" fmla="*/ 456466 h 461409"/>
                <a:gd name="connsiteX229" fmla="*/ 223714 w 562013"/>
                <a:gd name="connsiteY229" fmla="*/ 457610 h 461409"/>
                <a:gd name="connsiteX230" fmla="*/ 218713 w 562013"/>
                <a:gd name="connsiteY230" fmla="*/ 461410 h 461409"/>
                <a:gd name="connsiteX231" fmla="*/ 218466 w 562013"/>
                <a:gd name="connsiteY231" fmla="*/ 459200 h 461409"/>
                <a:gd name="connsiteX232" fmla="*/ 216875 w 562013"/>
                <a:gd name="connsiteY232" fmla="*/ 455924 h 461409"/>
                <a:gd name="connsiteX233" fmla="*/ 216761 w 562013"/>
                <a:gd name="connsiteY233" fmla="*/ 453609 h 461409"/>
                <a:gd name="connsiteX234" fmla="*/ 216018 w 562013"/>
                <a:gd name="connsiteY234" fmla="*/ 451285 h 461409"/>
                <a:gd name="connsiteX235" fmla="*/ 214646 w 562013"/>
                <a:gd name="connsiteY235" fmla="*/ 449494 h 461409"/>
                <a:gd name="connsiteX236" fmla="*/ 212113 w 562013"/>
                <a:gd name="connsiteY236" fmla="*/ 447627 h 461409"/>
                <a:gd name="connsiteX237" fmla="*/ 211884 w 562013"/>
                <a:gd name="connsiteY237" fmla="*/ 445093 h 461409"/>
                <a:gd name="connsiteX238" fmla="*/ 210036 w 562013"/>
                <a:gd name="connsiteY238" fmla="*/ 442588 h 461409"/>
                <a:gd name="connsiteX239" fmla="*/ 207588 w 562013"/>
                <a:gd name="connsiteY239" fmla="*/ 440569 h 461409"/>
                <a:gd name="connsiteX240" fmla="*/ 206226 w 562013"/>
                <a:gd name="connsiteY240" fmla="*/ 436836 h 461409"/>
                <a:gd name="connsiteX241" fmla="*/ 205197 w 562013"/>
                <a:gd name="connsiteY241" fmla="*/ 431873 h 461409"/>
                <a:gd name="connsiteX242" fmla="*/ 198740 w 562013"/>
                <a:gd name="connsiteY242" fmla="*/ 425339 h 461409"/>
                <a:gd name="connsiteX243" fmla="*/ 190662 w 562013"/>
                <a:gd name="connsiteY243" fmla="*/ 419300 h 461409"/>
                <a:gd name="connsiteX244" fmla="*/ 188205 w 562013"/>
                <a:gd name="connsiteY244" fmla="*/ 415899 h 461409"/>
                <a:gd name="connsiteX245" fmla="*/ 184185 w 562013"/>
                <a:gd name="connsiteY245" fmla="*/ 408956 h 461409"/>
                <a:gd name="connsiteX246" fmla="*/ 182156 w 562013"/>
                <a:gd name="connsiteY246" fmla="*/ 403460 h 461409"/>
                <a:gd name="connsiteX247" fmla="*/ 176755 w 562013"/>
                <a:gd name="connsiteY247" fmla="*/ 397126 h 461409"/>
                <a:gd name="connsiteX248" fmla="*/ 176527 w 562013"/>
                <a:gd name="connsiteY248" fmla="*/ 394687 h 461409"/>
                <a:gd name="connsiteX249" fmla="*/ 175727 w 562013"/>
                <a:gd name="connsiteY249" fmla="*/ 391716 h 461409"/>
                <a:gd name="connsiteX250" fmla="*/ 174479 w 562013"/>
                <a:gd name="connsiteY250" fmla="*/ 388401 h 461409"/>
                <a:gd name="connsiteX251" fmla="*/ 173727 w 562013"/>
                <a:gd name="connsiteY251" fmla="*/ 385791 h 461409"/>
                <a:gd name="connsiteX252" fmla="*/ 168307 w 562013"/>
                <a:gd name="connsiteY252" fmla="*/ 374304 h 461409"/>
                <a:gd name="connsiteX253" fmla="*/ 166554 w 562013"/>
                <a:gd name="connsiteY253" fmla="*/ 372475 h 461409"/>
                <a:gd name="connsiteX254" fmla="*/ 165049 w 562013"/>
                <a:gd name="connsiteY254" fmla="*/ 369903 h 461409"/>
                <a:gd name="connsiteX255" fmla="*/ 164659 w 562013"/>
                <a:gd name="connsiteY255" fmla="*/ 367912 h 461409"/>
                <a:gd name="connsiteX256" fmla="*/ 164182 w 562013"/>
                <a:gd name="connsiteY256" fmla="*/ 366827 h 461409"/>
                <a:gd name="connsiteX257" fmla="*/ 160354 w 562013"/>
                <a:gd name="connsiteY257" fmla="*/ 364941 h 461409"/>
                <a:gd name="connsiteX258" fmla="*/ 156782 w 562013"/>
                <a:gd name="connsiteY258" fmla="*/ 360102 h 461409"/>
                <a:gd name="connsiteX259" fmla="*/ 146047 w 562013"/>
                <a:gd name="connsiteY259" fmla="*/ 352387 h 461409"/>
                <a:gd name="connsiteX260" fmla="*/ 140789 w 562013"/>
                <a:gd name="connsiteY260" fmla="*/ 351615 h 461409"/>
                <a:gd name="connsiteX261" fmla="*/ 136627 w 562013"/>
                <a:gd name="connsiteY261" fmla="*/ 348853 h 461409"/>
                <a:gd name="connsiteX262" fmla="*/ 133560 w 562013"/>
                <a:gd name="connsiteY262" fmla="*/ 345243 h 461409"/>
                <a:gd name="connsiteX263" fmla="*/ 130293 w 562013"/>
                <a:gd name="connsiteY263" fmla="*/ 339014 h 461409"/>
                <a:gd name="connsiteX264" fmla="*/ 124539 w 562013"/>
                <a:gd name="connsiteY264" fmla="*/ 332270 h 461409"/>
                <a:gd name="connsiteX265" fmla="*/ 119663 w 562013"/>
                <a:gd name="connsiteY265" fmla="*/ 322688 h 461409"/>
                <a:gd name="connsiteX266" fmla="*/ 121196 w 562013"/>
                <a:gd name="connsiteY266" fmla="*/ 319192 h 461409"/>
                <a:gd name="connsiteX267" fmla="*/ 121101 w 562013"/>
                <a:gd name="connsiteY267" fmla="*/ 316735 h 461409"/>
                <a:gd name="connsiteX268" fmla="*/ 119596 w 562013"/>
                <a:gd name="connsiteY268" fmla="*/ 312591 h 461409"/>
                <a:gd name="connsiteX269" fmla="*/ 117967 w 562013"/>
                <a:gd name="connsiteY269" fmla="*/ 309391 h 461409"/>
                <a:gd name="connsiteX270" fmla="*/ 116843 w 562013"/>
                <a:gd name="connsiteY270" fmla="*/ 306362 h 461409"/>
                <a:gd name="connsiteX271" fmla="*/ 117729 w 562013"/>
                <a:gd name="connsiteY271" fmla="*/ 302009 h 461409"/>
                <a:gd name="connsiteX272" fmla="*/ 118072 w 562013"/>
                <a:gd name="connsiteY272" fmla="*/ 297132 h 461409"/>
                <a:gd name="connsiteX273" fmla="*/ 119034 w 562013"/>
                <a:gd name="connsiteY273" fmla="*/ 294541 h 461409"/>
                <a:gd name="connsiteX274" fmla="*/ 119729 w 562013"/>
                <a:gd name="connsiteY274" fmla="*/ 291694 h 461409"/>
                <a:gd name="connsiteX275" fmla="*/ 118825 w 562013"/>
                <a:gd name="connsiteY275" fmla="*/ 285959 h 461409"/>
                <a:gd name="connsiteX276" fmla="*/ 117206 w 562013"/>
                <a:gd name="connsiteY276" fmla="*/ 282883 h 461409"/>
                <a:gd name="connsiteX277" fmla="*/ 117367 w 562013"/>
                <a:gd name="connsiteY277" fmla="*/ 280835 h 461409"/>
                <a:gd name="connsiteX278" fmla="*/ 115529 w 562013"/>
                <a:gd name="connsiteY278" fmla="*/ 279835 h 461409"/>
                <a:gd name="connsiteX279" fmla="*/ 114043 w 562013"/>
                <a:gd name="connsiteY279" fmla="*/ 277606 h 461409"/>
                <a:gd name="connsiteX280" fmla="*/ 115596 w 562013"/>
                <a:gd name="connsiteY280" fmla="*/ 277606 h 461409"/>
                <a:gd name="connsiteX281" fmla="*/ 112776 w 562013"/>
                <a:gd name="connsiteY281" fmla="*/ 274510 h 461409"/>
                <a:gd name="connsiteX282" fmla="*/ 111738 w 562013"/>
                <a:gd name="connsiteY282" fmla="*/ 272786 h 461409"/>
                <a:gd name="connsiteX283" fmla="*/ 110671 w 562013"/>
                <a:gd name="connsiteY283" fmla="*/ 268576 h 461409"/>
                <a:gd name="connsiteX284" fmla="*/ 109309 w 562013"/>
                <a:gd name="connsiteY284" fmla="*/ 265357 h 461409"/>
                <a:gd name="connsiteX285" fmla="*/ 104937 w 562013"/>
                <a:gd name="connsiteY285" fmla="*/ 258042 h 461409"/>
                <a:gd name="connsiteX286" fmla="*/ 102841 w 562013"/>
                <a:gd name="connsiteY286" fmla="*/ 253574 h 461409"/>
                <a:gd name="connsiteX287" fmla="*/ 98156 w 562013"/>
                <a:gd name="connsiteY287" fmla="*/ 247793 h 461409"/>
                <a:gd name="connsiteX288" fmla="*/ 93069 w 562013"/>
                <a:gd name="connsiteY288" fmla="*/ 243516 h 461409"/>
                <a:gd name="connsiteX289" fmla="*/ 89840 w 562013"/>
                <a:gd name="connsiteY289" fmla="*/ 241573 h 461409"/>
                <a:gd name="connsiteX290" fmla="*/ 88278 w 562013"/>
                <a:gd name="connsiteY290" fmla="*/ 239801 h 461409"/>
                <a:gd name="connsiteX291" fmla="*/ 85640 w 562013"/>
                <a:gd name="connsiteY291" fmla="*/ 239744 h 461409"/>
                <a:gd name="connsiteX292" fmla="*/ 82763 w 562013"/>
                <a:gd name="connsiteY292" fmla="*/ 237211 h 461409"/>
                <a:gd name="connsiteX293" fmla="*/ 80753 w 562013"/>
                <a:gd name="connsiteY293" fmla="*/ 237115 h 461409"/>
                <a:gd name="connsiteX294" fmla="*/ 78210 w 562013"/>
                <a:gd name="connsiteY294" fmla="*/ 236706 h 461409"/>
                <a:gd name="connsiteX295" fmla="*/ 75219 w 562013"/>
                <a:gd name="connsiteY295" fmla="*/ 231819 h 461409"/>
                <a:gd name="connsiteX296" fmla="*/ 72752 w 562013"/>
                <a:gd name="connsiteY296" fmla="*/ 227238 h 461409"/>
                <a:gd name="connsiteX297" fmla="*/ 68542 w 562013"/>
                <a:gd name="connsiteY297" fmla="*/ 221266 h 461409"/>
                <a:gd name="connsiteX298" fmla="*/ 69599 w 562013"/>
                <a:gd name="connsiteY298" fmla="*/ 219703 h 461409"/>
                <a:gd name="connsiteX299" fmla="*/ 70828 w 562013"/>
                <a:gd name="connsiteY299" fmla="*/ 217160 h 461409"/>
                <a:gd name="connsiteX300" fmla="*/ 70218 w 562013"/>
                <a:gd name="connsiteY300" fmla="*/ 213826 h 461409"/>
                <a:gd name="connsiteX301" fmla="*/ 69552 w 562013"/>
                <a:gd name="connsiteY301" fmla="*/ 211560 h 461409"/>
                <a:gd name="connsiteX302" fmla="*/ 67695 w 562013"/>
                <a:gd name="connsiteY302" fmla="*/ 207426 h 461409"/>
                <a:gd name="connsiteX303" fmla="*/ 61589 w 562013"/>
                <a:gd name="connsiteY303" fmla="*/ 197120 h 461409"/>
                <a:gd name="connsiteX304" fmla="*/ 59970 w 562013"/>
                <a:gd name="connsiteY304" fmla="*/ 195605 h 461409"/>
                <a:gd name="connsiteX305" fmla="*/ 57369 w 562013"/>
                <a:gd name="connsiteY305" fmla="*/ 193862 h 461409"/>
                <a:gd name="connsiteX306" fmla="*/ 55769 w 562013"/>
                <a:gd name="connsiteY306" fmla="*/ 189386 h 461409"/>
                <a:gd name="connsiteX307" fmla="*/ 55036 w 562013"/>
                <a:gd name="connsiteY307" fmla="*/ 185366 h 461409"/>
                <a:gd name="connsiteX308" fmla="*/ 50854 w 562013"/>
                <a:gd name="connsiteY308" fmla="*/ 183413 h 461409"/>
                <a:gd name="connsiteX309" fmla="*/ 43663 w 562013"/>
                <a:gd name="connsiteY309" fmla="*/ 168878 h 461409"/>
                <a:gd name="connsiteX310" fmla="*/ 39491 w 562013"/>
                <a:gd name="connsiteY310" fmla="*/ 163782 h 461409"/>
                <a:gd name="connsiteX311" fmla="*/ 37843 w 562013"/>
                <a:gd name="connsiteY311" fmla="*/ 160353 h 461409"/>
                <a:gd name="connsiteX312" fmla="*/ 33024 w 562013"/>
                <a:gd name="connsiteY312" fmla="*/ 154705 h 461409"/>
                <a:gd name="connsiteX313" fmla="*/ 30652 w 562013"/>
                <a:gd name="connsiteY313" fmla="*/ 149076 h 461409"/>
                <a:gd name="connsiteX314" fmla="*/ 25794 w 562013"/>
                <a:gd name="connsiteY314" fmla="*/ 143875 h 461409"/>
                <a:gd name="connsiteX315" fmla="*/ 21584 w 562013"/>
                <a:gd name="connsiteY315" fmla="*/ 134836 h 461409"/>
                <a:gd name="connsiteX316" fmla="*/ 15078 w 562013"/>
                <a:gd name="connsiteY316" fmla="*/ 125778 h 461409"/>
                <a:gd name="connsiteX317" fmla="*/ 12345 w 562013"/>
                <a:gd name="connsiteY317" fmla="*/ 124206 h 461409"/>
                <a:gd name="connsiteX318" fmla="*/ 5639 w 562013"/>
                <a:gd name="connsiteY318" fmla="*/ 123558 h 461409"/>
                <a:gd name="connsiteX319" fmla="*/ 2820 w 562013"/>
                <a:gd name="connsiteY319" fmla="*/ 122891 h 461409"/>
                <a:gd name="connsiteX320" fmla="*/ 229 w 562013"/>
                <a:gd name="connsiteY320" fmla="*/ 124882 h 461409"/>
                <a:gd name="connsiteX321" fmla="*/ 0 w 562013"/>
                <a:gd name="connsiteY321" fmla="*/ 122358 h 461409"/>
                <a:gd name="connsiteX322" fmla="*/ 1791 w 562013"/>
                <a:gd name="connsiteY322" fmla="*/ 118862 h 461409"/>
                <a:gd name="connsiteX323" fmla="*/ 4372 w 562013"/>
                <a:gd name="connsiteY323" fmla="*/ 111509 h 461409"/>
                <a:gd name="connsiteX324" fmla="*/ 4886 w 562013"/>
                <a:gd name="connsiteY324" fmla="*/ 105051 h 461409"/>
                <a:gd name="connsiteX325" fmla="*/ 8944 w 562013"/>
                <a:gd name="connsiteY325" fmla="*/ 85792 h 461409"/>
                <a:gd name="connsiteX326" fmla="*/ 14640 w 562013"/>
                <a:gd name="connsiteY326" fmla="*/ 86782 h 461409"/>
                <a:gd name="connsiteX327" fmla="*/ 19327 w 562013"/>
                <a:gd name="connsiteY327" fmla="*/ 87601 h 461409"/>
                <a:gd name="connsiteX328" fmla="*/ 26175 w 562013"/>
                <a:gd name="connsiteY328" fmla="*/ 88802 h 461409"/>
                <a:gd name="connsiteX329" fmla="*/ 33261 w 562013"/>
                <a:gd name="connsiteY329" fmla="*/ 90040 h 461409"/>
                <a:gd name="connsiteX330" fmla="*/ 37405 w 562013"/>
                <a:gd name="connsiteY330" fmla="*/ 90764 h 461409"/>
                <a:gd name="connsiteX331" fmla="*/ 38824 w 562013"/>
                <a:gd name="connsiteY331" fmla="*/ 90449 h 461409"/>
                <a:gd name="connsiteX332" fmla="*/ 44558 w 562013"/>
                <a:gd name="connsiteY332" fmla="*/ 85725 h 461409"/>
                <a:gd name="connsiteX333" fmla="*/ 49721 w 562013"/>
                <a:gd name="connsiteY333" fmla="*/ 81458 h 461409"/>
                <a:gd name="connsiteX334" fmla="*/ 52817 w 562013"/>
                <a:gd name="connsiteY334" fmla="*/ 76228 h 461409"/>
                <a:gd name="connsiteX335" fmla="*/ 55807 w 562013"/>
                <a:gd name="connsiteY335" fmla="*/ 71152 h 461409"/>
                <a:gd name="connsiteX336" fmla="*/ 57179 w 562013"/>
                <a:gd name="connsiteY336" fmla="*/ 70104 h 461409"/>
                <a:gd name="connsiteX337" fmla="*/ 61770 w 562013"/>
                <a:gd name="connsiteY337" fmla="*/ 69151 h 461409"/>
                <a:gd name="connsiteX338" fmla="*/ 69056 w 562013"/>
                <a:gd name="connsiteY338" fmla="*/ 67637 h 461409"/>
                <a:gd name="connsiteX339" fmla="*/ 76267 w 562013"/>
                <a:gd name="connsiteY339" fmla="*/ 66142 h 461409"/>
                <a:gd name="connsiteX340" fmla="*/ 76848 w 562013"/>
                <a:gd name="connsiteY340" fmla="*/ 65627 h 461409"/>
                <a:gd name="connsiteX341" fmla="*/ 78524 w 562013"/>
                <a:gd name="connsiteY341" fmla="*/ 61541 h 461409"/>
                <a:gd name="connsiteX342" fmla="*/ 80658 w 562013"/>
                <a:gd name="connsiteY342" fmla="*/ 56350 h 461409"/>
                <a:gd name="connsiteX343" fmla="*/ 81096 w 562013"/>
                <a:gd name="connsiteY343" fmla="*/ 55807 h 461409"/>
                <a:gd name="connsiteX344" fmla="*/ 81620 w 562013"/>
                <a:gd name="connsiteY344" fmla="*/ 55273 h 461409"/>
                <a:gd name="connsiteX345" fmla="*/ 86782 w 562013"/>
                <a:gd name="connsiteY345" fmla="*/ 52359 h 461409"/>
                <a:gd name="connsiteX346" fmla="*/ 89916 w 562013"/>
                <a:gd name="connsiteY346" fmla="*/ 50587 h 461409"/>
                <a:gd name="connsiteX347" fmla="*/ 85449 w 562013"/>
                <a:gd name="connsiteY347" fmla="*/ 45358 h 461409"/>
                <a:gd name="connsiteX348" fmla="*/ 81239 w 562013"/>
                <a:gd name="connsiteY348" fmla="*/ 40414 h 461409"/>
                <a:gd name="connsiteX349" fmla="*/ 76515 w 562013"/>
                <a:gd name="connsiteY349" fmla="*/ 34871 h 461409"/>
                <a:gd name="connsiteX350" fmla="*/ 72514 w 562013"/>
                <a:gd name="connsiteY350" fmla="*/ 30547 h 461409"/>
                <a:gd name="connsiteX351" fmla="*/ 66523 w 562013"/>
                <a:gd name="connsiteY351" fmla="*/ 24069 h 461409"/>
                <a:gd name="connsiteX352" fmla="*/ 62599 w 562013"/>
                <a:gd name="connsiteY352" fmla="*/ 19821 h 461409"/>
                <a:gd name="connsiteX353" fmla="*/ 69466 w 562013"/>
                <a:gd name="connsiteY353" fmla="*/ 17802 h 461409"/>
                <a:gd name="connsiteX354" fmla="*/ 76895 w 562013"/>
                <a:gd name="connsiteY354" fmla="*/ 15621 h 461409"/>
                <a:gd name="connsiteX355" fmla="*/ 84392 w 562013"/>
                <a:gd name="connsiteY355" fmla="*/ 13421 h 461409"/>
                <a:gd name="connsiteX356" fmla="*/ 93412 w 562013"/>
                <a:gd name="connsiteY356" fmla="*/ 10773 h 461409"/>
                <a:gd name="connsiteX357" fmla="*/ 100470 w 562013"/>
                <a:gd name="connsiteY357" fmla="*/ 8696 h 461409"/>
                <a:gd name="connsiteX358" fmla="*/ 111005 w 562013"/>
                <a:gd name="connsiteY358" fmla="*/ 5591 h 461409"/>
                <a:gd name="connsiteX359" fmla="*/ 116157 w 562013"/>
                <a:gd name="connsiteY359" fmla="*/ 4076 h 461409"/>
                <a:gd name="connsiteX360" fmla="*/ 117091 w 562013"/>
                <a:gd name="connsiteY360" fmla="*/ 3677 h 461409"/>
                <a:gd name="connsiteX361" fmla="*/ 121054 w 562013"/>
                <a:gd name="connsiteY361" fmla="*/ 0 h 461409"/>
                <a:gd name="connsiteX362" fmla="*/ 127016 w 562013"/>
                <a:gd name="connsiteY362" fmla="*/ 1028 h 461409"/>
                <a:gd name="connsiteX363" fmla="*/ 135979 w 562013"/>
                <a:gd name="connsiteY363" fmla="*/ 2581 h 461409"/>
                <a:gd name="connsiteX364" fmla="*/ 144637 w 562013"/>
                <a:gd name="connsiteY364" fmla="*/ 4067 h 461409"/>
                <a:gd name="connsiteX365" fmla="*/ 153762 w 562013"/>
                <a:gd name="connsiteY365" fmla="*/ 5829 h 461409"/>
                <a:gd name="connsiteX366" fmla="*/ 156686 w 562013"/>
                <a:gd name="connsiteY366" fmla="*/ 7258 h 461409"/>
                <a:gd name="connsiteX367" fmla="*/ 165497 w 562013"/>
                <a:gd name="connsiteY367" fmla="*/ 12516 h 461409"/>
                <a:gd name="connsiteX368" fmla="*/ 171222 w 562013"/>
                <a:gd name="connsiteY368" fmla="*/ 15926 h 461409"/>
                <a:gd name="connsiteX369" fmla="*/ 177908 w 562013"/>
                <a:gd name="connsiteY369" fmla="*/ 19898 h 461409"/>
                <a:gd name="connsiteX370" fmla="*/ 186262 w 562013"/>
                <a:gd name="connsiteY370" fmla="*/ 24860 h 461409"/>
                <a:gd name="connsiteX371" fmla="*/ 191996 w 562013"/>
                <a:gd name="connsiteY371" fmla="*/ 28260 h 461409"/>
                <a:gd name="connsiteX372" fmla="*/ 199340 w 562013"/>
                <a:gd name="connsiteY372" fmla="*/ 32613 h 461409"/>
                <a:gd name="connsiteX373" fmla="*/ 205064 w 562013"/>
                <a:gd name="connsiteY373" fmla="*/ 37576 h 461409"/>
                <a:gd name="connsiteX374" fmla="*/ 212313 w 562013"/>
                <a:gd name="connsiteY374" fmla="*/ 43853 h 461409"/>
                <a:gd name="connsiteX375" fmla="*/ 220276 w 562013"/>
                <a:gd name="connsiteY375" fmla="*/ 50730 h 461409"/>
                <a:gd name="connsiteX376" fmla="*/ 226829 w 562013"/>
                <a:gd name="connsiteY376" fmla="*/ 56064 h 461409"/>
                <a:gd name="connsiteX377" fmla="*/ 235858 w 562013"/>
                <a:gd name="connsiteY377" fmla="*/ 63398 h 461409"/>
                <a:gd name="connsiteX378" fmla="*/ 244755 w 562013"/>
                <a:gd name="connsiteY378" fmla="*/ 70609 h 461409"/>
                <a:gd name="connsiteX379" fmla="*/ 253470 w 562013"/>
                <a:gd name="connsiteY379" fmla="*/ 77648 h 461409"/>
                <a:gd name="connsiteX380" fmla="*/ 260442 w 562013"/>
                <a:gd name="connsiteY380" fmla="*/ 83277 h 461409"/>
                <a:gd name="connsiteX381" fmla="*/ 269272 w 562013"/>
                <a:gd name="connsiteY381" fmla="*/ 90383 h 461409"/>
                <a:gd name="connsiteX382" fmla="*/ 269958 w 562013"/>
                <a:gd name="connsiteY382" fmla="*/ 90649 h 461409"/>
                <a:gd name="connsiteX383" fmla="*/ 278883 w 562013"/>
                <a:gd name="connsiteY383" fmla="*/ 91449 h 461409"/>
                <a:gd name="connsiteX384" fmla="*/ 290875 w 562013"/>
                <a:gd name="connsiteY384" fmla="*/ 92535 h 461409"/>
                <a:gd name="connsiteX385" fmla="*/ 302924 w 562013"/>
                <a:gd name="connsiteY385" fmla="*/ 93621 h 461409"/>
                <a:gd name="connsiteX386" fmla="*/ 313801 w 562013"/>
                <a:gd name="connsiteY386" fmla="*/ 94602 h 461409"/>
                <a:gd name="connsiteX387" fmla="*/ 318545 w 562013"/>
                <a:gd name="connsiteY387" fmla="*/ 93602 h 461409"/>
                <a:gd name="connsiteX388" fmla="*/ 52930 w 562013"/>
                <a:gd name="connsiteY388" fmla="*/ 194967 h 461409"/>
                <a:gd name="connsiteX389" fmla="*/ 52683 w 562013"/>
                <a:gd name="connsiteY389" fmla="*/ 195367 h 461409"/>
                <a:gd name="connsiteX390" fmla="*/ 51559 w 562013"/>
                <a:gd name="connsiteY390" fmla="*/ 194329 h 461409"/>
                <a:gd name="connsiteX391" fmla="*/ 51626 w 562013"/>
                <a:gd name="connsiteY391" fmla="*/ 192053 h 461409"/>
                <a:gd name="connsiteX392" fmla="*/ 52597 w 562013"/>
                <a:gd name="connsiteY392" fmla="*/ 190757 h 461409"/>
                <a:gd name="connsiteX393" fmla="*/ 52521 w 562013"/>
                <a:gd name="connsiteY393" fmla="*/ 192529 h 461409"/>
                <a:gd name="connsiteX394" fmla="*/ 52940 w 562013"/>
                <a:gd name="connsiteY394" fmla="*/ 194320 h 461409"/>
                <a:gd name="connsiteX395" fmla="*/ 52930 w 562013"/>
                <a:gd name="connsiteY395" fmla="*/ 194967 h 461409"/>
                <a:gd name="connsiteX396" fmla="*/ 61122 w 562013"/>
                <a:gd name="connsiteY396" fmla="*/ 204683 h 461409"/>
                <a:gd name="connsiteX397" fmla="*/ 60417 w 562013"/>
                <a:gd name="connsiteY397" fmla="*/ 204683 h 461409"/>
                <a:gd name="connsiteX398" fmla="*/ 58541 w 562013"/>
                <a:gd name="connsiteY398" fmla="*/ 202692 h 461409"/>
                <a:gd name="connsiteX399" fmla="*/ 57445 w 562013"/>
                <a:gd name="connsiteY399" fmla="*/ 201225 h 461409"/>
                <a:gd name="connsiteX400" fmla="*/ 56322 w 562013"/>
                <a:gd name="connsiteY400" fmla="*/ 200234 h 461409"/>
                <a:gd name="connsiteX401" fmla="*/ 51197 w 562013"/>
                <a:gd name="connsiteY401" fmla="*/ 198244 h 461409"/>
                <a:gd name="connsiteX402" fmla="*/ 50502 w 562013"/>
                <a:gd name="connsiteY402" fmla="*/ 196958 h 461409"/>
                <a:gd name="connsiteX403" fmla="*/ 51283 w 562013"/>
                <a:gd name="connsiteY403" fmla="*/ 195672 h 461409"/>
                <a:gd name="connsiteX404" fmla="*/ 51835 w 562013"/>
                <a:gd name="connsiteY404" fmla="*/ 196948 h 461409"/>
                <a:gd name="connsiteX405" fmla="*/ 52769 w 562013"/>
                <a:gd name="connsiteY405" fmla="*/ 197701 h 461409"/>
                <a:gd name="connsiteX406" fmla="*/ 57008 w 562013"/>
                <a:gd name="connsiteY406" fmla="*/ 199501 h 461409"/>
                <a:gd name="connsiteX407" fmla="*/ 61732 w 562013"/>
                <a:gd name="connsiteY407" fmla="*/ 203425 h 461409"/>
                <a:gd name="connsiteX408" fmla="*/ 62542 w 562013"/>
                <a:gd name="connsiteY408" fmla="*/ 203749 h 461409"/>
                <a:gd name="connsiteX409" fmla="*/ 61122 w 562013"/>
                <a:gd name="connsiteY409" fmla="*/ 204683 h 461409"/>
                <a:gd name="connsiteX410" fmla="*/ 197082 w 562013"/>
                <a:gd name="connsiteY410" fmla="*/ 451809 h 461409"/>
                <a:gd name="connsiteX411" fmla="*/ 199149 w 562013"/>
                <a:gd name="connsiteY411" fmla="*/ 451971 h 461409"/>
                <a:gd name="connsiteX412" fmla="*/ 198292 w 562013"/>
                <a:gd name="connsiteY412" fmla="*/ 451085 h 461409"/>
                <a:gd name="connsiteX413" fmla="*/ 198111 w 562013"/>
                <a:gd name="connsiteY413" fmla="*/ 450656 h 461409"/>
                <a:gd name="connsiteX414" fmla="*/ 199006 w 562013"/>
                <a:gd name="connsiteY414" fmla="*/ 449380 h 461409"/>
                <a:gd name="connsiteX415" fmla="*/ 201959 w 562013"/>
                <a:gd name="connsiteY415" fmla="*/ 452009 h 461409"/>
                <a:gd name="connsiteX416" fmla="*/ 201873 w 562013"/>
                <a:gd name="connsiteY416" fmla="*/ 455123 h 461409"/>
                <a:gd name="connsiteX417" fmla="*/ 201625 w 562013"/>
                <a:gd name="connsiteY417" fmla="*/ 455838 h 461409"/>
                <a:gd name="connsiteX418" fmla="*/ 200826 w 562013"/>
                <a:gd name="connsiteY418" fmla="*/ 455171 h 461409"/>
                <a:gd name="connsiteX419" fmla="*/ 200302 w 562013"/>
                <a:gd name="connsiteY419" fmla="*/ 454514 h 461409"/>
                <a:gd name="connsiteX420" fmla="*/ 200140 w 562013"/>
                <a:gd name="connsiteY420" fmla="*/ 453809 h 461409"/>
                <a:gd name="connsiteX421" fmla="*/ 199320 w 562013"/>
                <a:gd name="connsiteY421" fmla="*/ 453047 h 461409"/>
                <a:gd name="connsiteX422" fmla="*/ 196444 w 562013"/>
                <a:gd name="connsiteY422" fmla="*/ 453542 h 461409"/>
                <a:gd name="connsiteX423" fmla="*/ 194653 w 562013"/>
                <a:gd name="connsiteY423" fmla="*/ 452694 h 461409"/>
                <a:gd name="connsiteX424" fmla="*/ 192091 w 562013"/>
                <a:gd name="connsiteY424" fmla="*/ 450075 h 461409"/>
                <a:gd name="connsiteX425" fmla="*/ 191405 w 562013"/>
                <a:gd name="connsiteY425" fmla="*/ 448180 h 461409"/>
                <a:gd name="connsiteX426" fmla="*/ 192472 w 562013"/>
                <a:gd name="connsiteY426" fmla="*/ 447808 h 461409"/>
                <a:gd name="connsiteX427" fmla="*/ 193606 w 562013"/>
                <a:gd name="connsiteY427" fmla="*/ 446894 h 461409"/>
                <a:gd name="connsiteX428" fmla="*/ 194320 w 562013"/>
                <a:gd name="connsiteY428" fmla="*/ 445398 h 461409"/>
                <a:gd name="connsiteX429" fmla="*/ 193663 w 562013"/>
                <a:gd name="connsiteY429" fmla="*/ 443846 h 461409"/>
                <a:gd name="connsiteX430" fmla="*/ 195186 w 562013"/>
                <a:gd name="connsiteY430" fmla="*/ 444094 h 461409"/>
                <a:gd name="connsiteX431" fmla="*/ 196005 w 562013"/>
                <a:gd name="connsiteY431" fmla="*/ 445684 h 461409"/>
                <a:gd name="connsiteX432" fmla="*/ 196168 w 562013"/>
                <a:gd name="connsiteY432" fmla="*/ 449294 h 461409"/>
                <a:gd name="connsiteX433" fmla="*/ 196396 w 562013"/>
                <a:gd name="connsiteY433" fmla="*/ 450056 h 461409"/>
                <a:gd name="connsiteX434" fmla="*/ 195977 w 562013"/>
                <a:gd name="connsiteY434" fmla="*/ 450885 h 461409"/>
                <a:gd name="connsiteX435" fmla="*/ 197082 w 562013"/>
                <a:gd name="connsiteY435" fmla="*/ 451809 h 46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</a:cxnLst>
              <a:rect l="l" t="t" r="r" b="b"/>
              <a:pathLst>
                <a:path w="562013" h="461409">
                  <a:moveTo>
                    <a:pt x="318545" y="93602"/>
                  </a:moveTo>
                  <a:lnTo>
                    <a:pt x="323708" y="94259"/>
                  </a:lnTo>
                  <a:lnTo>
                    <a:pt x="330594" y="95135"/>
                  </a:lnTo>
                  <a:lnTo>
                    <a:pt x="334776" y="95736"/>
                  </a:lnTo>
                  <a:lnTo>
                    <a:pt x="342643" y="96850"/>
                  </a:lnTo>
                  <a:lnTo>
                    <a:pt x="344996" y="101460"/>
                  </a:lnTo>
                  <a:lnTo>
                    <a:pt x="345853" y="104689"/>
                  </a:lnTo>
                  <a:lnTo>
                    <a:pt x="346643" y="107832"/>
                  </a:lnTo>
                  <a:lnTo>
                    <a:pt x="349006" y="110699"/>
                  </a:lnTo>
                  <a:lnTo>
                    <a:pt x="354369" y="110633"/>
                  </a:lnTo>
                  <a:lnTo>
                    <a:pt x="359121" y="110576"/>
                  </a:lnTo>
                  <a:lnTo>
                    <a:pt x="364979" y="110480"/>
                  </a:lnTo>
                  <a:lnTo>
                    <a:pt x="369627" y="110414"/>
                  </a:lnTo>
                  <a:lnTo>
                    <a:pt x="371123" y="113262"/>
                  </a:lnTo>
                  <a:lnTo>
                    <a:pt x="371780" y="116100"/>
                  </a:lnTo>
                  <a:lnTo>
                    <a:pt x="374542" y="122815"/>
                  </a:lnTo>
                  <a:lnTo>
                    <a:pt x="378486" y="128045"/>
                  </a:lnTo>
                  <a:lnTo>
                    <a:pt x="379429" y="129949"/>
                  </a:lnTo>
                  <a:lnTo>
                    <a:pt x="380057" y="132817"/>
                  </a:lnTo>
                  <a:lnTo>
                    <a:pt x="379372" y="133883"/>
                  </a:lnTo>
                  <a:lnTo>
                    <a:pt x="379105" y="135112"/>
                  </a:lnTo>
                  <a:lnTo>
                    <a:pt x="382029" y="137969"/>
                  </a:lnTo>
                  <a:lnTo>
                    <a:pt x="386848" y="140389"/>
                  </a:lnTo>
                  <a:lnTo>
                    <a:pt x="388734" y="140998"/>
                  </a:lnTo>
                  <a:lnTo>
                    <a:pt x="390878" y="142065"/>
                  </a:lnTo>
                  <a:lnTo>
                    <a:pt x="389211" y="143713"/>
                  </a:lnTo>
                  <a:lnTo>
                    <a:pt x="392059" y="147523"/>
                  </a:lnTo>
                  <a:lnTo>
                    <a:pt x="395364" y="151400"/>
                  </a:lnTo>
                  <a:lnTo>
                    <a:pt x="398907" y="152276"/>
                  </a:lnTo>
                  <a:lnTo>
                    <a:pt x="403689" y="158124"/>
                  </a:lnTo>
                  <a:lnTo>
                    <a:pt x="410899" y="161906"/>
                  </a:lnTo>
                  <a:lnTo>
                    <a:pt x="415271" y="166859"/>
                  </a:lnTo>
                  <a:lnTo>
                    <a:pt x="414862" y="166954"/>
                  </a:lnTo>
                  <a:lnTo>
                    <a:pt x="413576" y="166449"/>
                  </a:lnTo>
                  <a:lnTo>
                    <a:pt x="411966" y="165773"/>
                  </a:lnTo>
                  <a:lnTo>
                    <a:pt x="411480" y="166383"/>
                  </a:lnTo>
                  <a:lnTo>
                    <a:pt x="411566" y="168459"/>
                  </a:lnTo>
                  <a:lnTo>
                    <a:pt x="411995" y="170897"/>
                  </a:lnTo>
                  <a:lnTo>
                    <a:pt x="414224" y="173003"/>
                  </a:lnTo>
                  <a:lnTo>
                    <a:pt x="416205" y="174517"/>
                  </a:lnTo>
                  <a:lnTo>
                    <a:pt x="416976" y="177384"/>
                  </a:lnTo>
                  <a:lnTo>
                    <a:pt x="415414" y="183547"/>
                  </a:lnTo>
                  <a:lnTo>
                    <a:pt x="414871" y="183547"/>
                  </a:lnTo>
                  <a:lnTo>
                    <a:pt x="413824" y="183013"/>
                  </a:lnTo>
                  <a:lnTo>
                    <a:pt x="412709" y="182889"/>
                  </a:lnTo>
                  <a:lnTo>
                    <a:pt x="412109" y="183242"/>
                  </a:lnTo>
                  <a:lnTo>
                    <a:pt x="413433" y="187671"/>
                  </a:lnTo>
                  <a:lnTo>
                    <a:pt x="414757" y="191062"/>
                  </a:lnTo>
                  <a:lnTo>
                    <a:pt x="416338" y="193748"/>
                  </a:lnTo>
                  <a:lnTo>
                    <a:pt x="417662" y="197672"/>
                  </a:lnTo>
                  <a:lnTo>
                    <a:pt x="418795" y="199349"/>
                  </a:lnTo>
                  <a:lnTo>
                    <a:pt x="423434" y="203511"/>
                  </a:lnTo>
                  <a:lnTo>
                    <a:pt x="424863" y="206988"/>
                  </a:lnTo>
                  <a:lnTo>
                    <a:pt x="426187" y="213455"/>
                  </a:lnTo>
                  <a:lnTo>
                    <a:pt x="429102" y="217056"/>
                  </a:lnTo>
                  <a:lnTo>
                    <a:pt x="430673" y="219827"/>
                  </a:lnTo>
                  <a:lnTo>
                    <a:pt x="432778" y="222180"/>
                  </a:lnTo>
                  <a:lnTo>
                    <a:pt x="434150" y="225390"/>
                  </a:lnTo>
                  <a:lnTo>
                    <a:pt x="436093" y="227857"/>
                  </a:lnTo>
                  <a:lnTo>
                    <a:pt x="437102" y="228476"/>
                  </a:lnTo>
                  <a:lnTo>
                    <a:pt x="438617" y="228733"/>
                  </a:lnTo>
                  <a:lnTo>
                    <a:pt x="440503" y="228743"/>
                  </a:lnTo>
                  <a:lnTo>
                    <a:pt x="442760" y="228105"/>
                  </a:lnTo>
                  <a:lnTo>
                    <a:pt x="445170" y="227504"/>
                  </a:lnTo>
                  <a:lnTo>
                    <a:pt x="447047" y="228752"/>
                  </a:lnTo>
                  <a:lnTo>
                    <a:pt x="448989" y="228562"/>
                  </a:lnTo>
                  <a:lnTo>
                    <a:pt x="449189" y="229724"/>
                  </a:lnTo>
                  <a:lnTo>
                    <a:pt x="447885" y="231305"/>
                  </a:lnTo>
                  <a:lnTo>
                    <a:pt x="446284" y="235287"/>
                  </a:lnTo>
                  <a:lnTo>
                    <a:pt x="448561" y="235915"/>
                  </a:lnTo>
                  <a:lnTo>
                    <a:pt x="450742" y="236229"/>
                  </a:lnTo>
                  <a:lnTo>
                    <a:pt x="452285" y="236868"/>
                  </a:lnTo>
                  <a:lnTo>
                    <a:pt x="453190" y="236868"/>
                  </a:lnTo>
                  <a:lnTo>
                    <a:pt x="453190" y="237696"/>
                  </a:lnTo>
                  <a:lnTo>
                    <a:pt x="453295" y="241468"/>
                  </a:lnTo>
                  <a:lnTo>
                    <a:pt x="453838" y="242906"/>
                  </a:lnTo>
                  <a:lnTo>
                    <a:pt x="454829" y="244183"/>
                  </a:lnTo>
                  <a:lnTo>
                    <a:pt x="456295" y="246088"/>
                  </a:lnTo>
                  <a:lnTo>
                    <a:pt x="457762" y="247993"/>
                  </a:lnTo>
                  <a:lnTo>
                    <a:pt x="459229" y="249898"/>
                  </a:lnTo>
                  <a:lnTo>
                    <a:pt x="460696" y="251803"/>
                  </a:lnTo>
                  <a:lnTo>
                    <a:pt x="462163" y="253708"/>
                  </a:lnTo>
                  <a:lnTo>
                    <a:pt x="463639" y="255613"/>
                  </a:lnTo>
                  <a:lnTo>
                    <a:pt x="465106" y="257508"/>
                  </a:lnTo>
                  <a:lnTo>
                    <a:pt x="466573" y="259413"/>
                  </a:lnTo>
                  <a:lnTo>
                    <a:pt x="468039" y="261309"/>
                  </a:lnTo>
                  <a:lnTo>
                    <a:pt x="469507" y="263204"/>
                  </a:lnTo>
                  <a:lnTo>
                    <a:pt x="470974" y="265100"/>
                  </a:lnTo>
                  <a:lnTo>
                    <a:pt x="472440" y="266995"/>
                  </a:lnTo>
                  <a:lnTo>
                    <a:pt x="473907" y="268891"/>
                  </a:lnTo>
                  <a:lnTo>
                    <a:pt x="475374" y="270786"/>
                  </a:lnTo>
                  <a:lnTo>
                    <a:pt x="476851" y="272682"/>
                  </a:lnTo>
                  <a:lnTo>
                    <a:pt x="478317" y="274568"/>
                  </a:lnTo>
                  <a:lnTo>
                    <a:pt x="479527" y="276130"/>
                  </a:lnTo>
                  <a:lnTo>
                    <a:pt x="481775" y="276425"/>
                  </a:lnTo>
                  <a:lnTo>
                    <a:pt x="482489" y="276520"/>
                  </a:lnTo>
                  <a:lnTo>
                    <a:pt x="484518" y="276787"/>
                  </a:lnTo>
                  <a:lnTo>
                    <a:pt x="487661" y="277196"/>
                  </a:lnTo>
                  <a:lnTo>
                    <a:pt x="491738" y="277739"/>
                  </a:lnTo>
                  <a:lnTo>
                    <a:pt x="496567" y="278378"/>
                  </a:lnTo>
                  <a:lnTo>
                    <a:pt x="501948" y="279082"/>
                  </a:lnTo>
                  <a:lnTo>
                    <a:pt x="507711" y="279844"/>
                  </a:lnTo>
                  <a:lnTo>
                    <a:pt x="513655" y="280625"/>
                  </a:lnTo>
                  <a:lnTo>
                    <a:pt x="519608" y="281406"/>
                  </a:lnTo>
                  <a:lnTo>
                    <a:pt x="525361" y="282169"/>
                  </a:lnTo>
                  <a:lnTo>
                    <a:pt x="530743" y="282883"/>
                  </a:lnTo>
                  <a:lnTo>
                    <a:pt x="535572" y="283511"/>
                  </a:lnTo>
                  <a:lnTo>
                    <a:pt x="539658" y="284054"/>
                  </a:lnTo>
                  <a:lnTo>
                    <a:pt x="542801" y="284464"/>
                  </a:lnTo>
                  <a:lnTo>
                    <a:pt x="544830" y="284731"/>
                  </a:lnTo>
                  <a:lnTo>
                    <a:pt x="545545" y="284826"/>
                  </a:lnTo>
                  <a:lnTo>
                    <a:pt x="547669" y="285102"/>
                  </a:lnTo>
                  <a:lnTo>
                    <a:pt x="548069" y="285036"/>
                  </a:lnTo>
                  <a:lnTo>
                    <a:pt x="549850" y="282721"/>
                  </a:lnTo>
                  <a:lnTo>
                    <a:pt x="551812" y="285988"/>
                  </a:lnTo>
                  <a:lnTo>
                    <a:pt x="553441" y="288693"/>
                  </a:lnTo>
                  <a:lnTo>
                    <a:pt x="555670" y="292408"/>
                  </a:lnTo>
                  <a:lnTo>
                    <a:pt x="558051" y="296351"/>
                  </a:lnTo>
                  <a:lnTo>
                    <a:pt x="560318" y="300123"/>
                  </a:lnTo>
                  <a:lnTo>
                    <a:pt x="562013" y="302923"/>
                  </a:lnTo>
                  <a:lnTo>
                    <a:pt x="561108" y="305828"/>
                  </a:lnTo>
                  <a:lnTo>
                    <a:pt x="560127" y="309000"/>
                  </a:lnTo>
                  <a:lnTo>
                    <a:pt x="559146" y="312172"/>
                  </a:lnTo>
                  <a:lnTo>
                    <a:pt x="558165" y="315335"/>
                  </a:lnTo>
                  <a:lnTo>
                    <a:pt x="557175" y="318497"/>
                  </a:lnTo>
                  <a:lnTo>
                    <a:pt x="556193" y="321659"/>
                  </a:lnTo>
                  <a:lnTo>
                    <a:pt x="555213" y="324821"/>
                  </a:lnTo>
                  <a:lnTo>
                    <a:pt x="554231" y="327974"/>
                  </a:lnTo>
                  <a:lnTo>
                    <a:pt x="553251" y="331127"/>
                  </a:lnTo>
                  <a:lnTo>
                    <a:pt x="552260" y="334280"/>
                  </a:lnTo>
                  <a:lnTo>
                    <a:pt x="551279" y="337433"/>
                  </a:lnTo>
                  <a:lnTo>
                    <a:pt x="550298" y="340576"/>
                  </a:lnTo>
                  <a:lnTo>
                    <a:pt x="549317" y="343719"/>
                  </a:lnTo>
                  <a:lnTo>
                    <a:pt x="548326" y="346862"/>
                  </a:lnTo>
                  <a:lnTo>
                    <a:pt x="547345" y="350005"/>
                  </a:lnTo>
                  <a:lnTo>
                    <a:pt x="546364" y="353139"/>
                  </a:lnTo>
                  <a:lnTo>
                    <a:pt x="545382" y="356273"/>
                  </a:lnTo>
                  <a:lnTo>
                    <a:pt x="544202" y="360045"/>
                  </a:lnTo>
                  <a:lnTo>
                    <a:pt x="541354" y="361045"/>
                  </a:lnTo>
                  <a:lnTo>
                    <a:pt x="536763" y="362664"/>
                  </a:lnTo>
                  <a:lnTo>
                    <a:pt x="532162" y="364284"/>
                  </a:lnTo>
                  <a:lnTo>
                    <a:pt x="527571" y="365903"/>
                  </a:lnTo>
                  <a:lnTo>
                    <a:pt x="522980" y="367522"/>
                  </a:lnTo>
                  <a:lnTo>
                    <a:pt x="518379" y="369141"/>
                  </a:lnTo>
                  <a:lnTo>
                    <a:pt x="513788" y="370751"/>
                  </a:lnTo>
                  <a:lnTo>
                    <a:pt x="509197" y="372370"/>
                  </a:lnTo>
                  <a:lnTo>
                    <a:pt x="504597" y="373989"/>
                  </a:lnTo>
                  <a:lnTo>
                    <a:pt x="500006" y="375599"/>
                  </a:lnTo>
                  <a:lnTo>
                    <a:pt x="495405" y="377209"/>
                  </a:lnTo>
                  <a:lnTo>
                    <a:pt x="490814" y="378828"/>
                  </a:lnTo>
                  <a:lnTo>
                    <a:pt x="486223" y="380438"/>
                  </a:lnTo>
                  <a:lnTo>
                    <a:pt x="481622" y="382048"/>
                  </a:lnTo>
                  <a:lnTo>
                    <a:pt x="477031" y="383657"/>
                  </a:lnTo>
                  <a:lnTo>
                    <a:pt x="472430" y="385267"/>
                  </a:lnTo>
                  <a:lnTo>
                    <a:pt x="467839" y="386877"/>
                  </a:lnTo>
                  <a:lnTo>
                    <a:pt x="464068" y="388201"/>
                  </a:lnTo>
                  <a:lnTo>
                    <a:pt x="457791" y="389087"/>
                  </a:lnTo>
                  <a:lnTo>
                    <a:pt x="451695" y="389944"/>
                  </a:lnTo>
                  <a:lnTo>
                    <a:pt x="444837" y="390915"/>
                  </a:lnTo>
                  <a:lnTo>
                    <a:pt x="436598" y="392087"/>
                  </a:lnTo>
                  <a:lnTo>
                    <a:pt x="430130" y="393001"/>
                  </a:lnTo>
                  <a:lnTo>
                    <a:pt x="420700" y="394335"/>
                  </a:lnTo>
                  <a:lnTo>
                    <a:pt x="412233" y="395526"/>
                  </a:lnTo>
                  <a:lnTo>
                    <a:pt x="404299" y="396649"/>
                  </a:lnTo>
                  <a:lnTo>
                    <a:pt x="396364" y="397773"/>
                  </a:lnTo>
                  <a:lnTo>
                    <a:pt x="389611" y="398726"/>
                  </a:lnTo>
                  <a:lnTo>
                    <a:pt x="385582" y="399831"/>
                  </a:lnTo>
                  <a:lnTo>
                    <a:pt x="380848" y="402260"/>
                  </a:lnTo>
                  <a:lnTo>
                    <a:pt x="373580" y="405984"/>
                  </a:lnTo>
                  <a:lnTo>
                    <a:pt x="366170" y="409765"/>
                  </a:lnTo>
                  <a:lnTo>
                    <a:pt x="362331" y="411728"/>
                  </a:lnTo>
                  <a:lnTo>
                    <a:pt x="358312" y="416757"/>
                  </a:lnTo>
                  <a:lnTo>
                    <a:pt x="356274" y="419300"/>
                  </a:lnTo>
                  <a:lnTo>
                    <a:pt x="352597" y="423901"/>
                  </a:lnTo>
                  <a:lnTo>
                    <a:pt x="349815" y="427368"/>
                  </a:lnTo>
                  <a:lnTo>
                    <a:pt x="346491" y="431511"/>
                  </a:lnTo>
                  <a:lnTo>
                    <a:pt x="345043" y="435188"/>
                  </a:lnTo>
                  <a:lnTo>
                    <a:pt x="342805" y="440864"/>
                  </a:lnTo>
                  <a:lnTo>
                    <a:pt x="340872" y="442293"/>
                  </a:lnTo>
                  <a:lnTo>
                    <a:pt x="337709" y="444141"/>
                  </a:lnTo>
                  <a:lnTo>
                    <a:pt x="334832" y="445456"/>
                  </a:lnTo>
                  <a:lnTo>
                    <a:pt x="330346" y="445265"/>
                  </a:lnTo>
                  <a:lnTo>
                    <a:pt x="327784" y="441779"/>
                  </a:lnTo>
                  <a:lnTo>
                    <a:pt x="325070" y="438074"/>
                  </a:lnTo>
                  <a:lnTo>
                    <a:pt x="323708" y="436588"/>
                  </a:lnTo>
                  <a:lnTo>
                    <a:pt x="322488" y="436511"/>
                  </a:lnTo>
                  <a:lnTo>
                    <a:pt x="317983" y="436978"/>
                  </a:lnTo>
                  <a:lnTo>
                    <a:pt x="312554" y="437550"/>
                  </a:lnTo>
                  <a:lnTo>
                    <a:pt x="306153" y="436950"/>
                  </a:lnTo>
                  <a:lnTo>
                    <a:pt x="298771" y="436245"/>
                  </a:lnTo>
                  <a:lnTo>
                    <a:pt x="291846" y="435588"/>
                  </a:lnTo>
                  <a:lnTo>
                    <a:pt x="288398" y="435092"/>
                  </a:lnTo>
                  <a:lnTo>
                    <a:pt x="283855" y="432692"/>
                  </a:lnTo>
                  <a:lnTo>
                    <a:pt x="282683" y="432216"/>
                  </a:lnTo>
                  <a:lnTo>
                    <a:pt x="281493" y="432102"/>
                  </a:lnTo>
                  <a:lnTo>
                    <a:pt x="276101" y="432044"/>
                  </a:lnTo>
                  <a:lnTo>
                    <a:pt x="270758" y="431987"/>
                  </a:lnTo>
                  <a:lnTo>
                    <a:pt x="265405" y="432749"/>
                  </a:lnTo>
                  <a:lnTo>
                    <a:pt x="260281" y="432473"/>
                  </a:lnTo>
                  <a:lnTo>
                    <a:pt x="254965" y="432911"/>
                  </a:lnTo>
                  <a:lnTo>
                    <a:pt x="253099" y="433826"/>
                  </a:lnTo>
                  <a:lnTo>
                    <a:pt x="251022" y="433778"/>
                  </a:lnTo>
                  <a:lnTo>
                    <a:pt x="249727" y="434587"/>
                  </a:lnTo>
                  <a:lnTo>
                    <a:pt x="248584" y="434969"/>
                  </a:lnTo>
                  <a:lnTo>
                    <a:pt x="247231" y="434273"/>
                  </a:lnTo>
                  <a:lnTo>
                    <a:pt x="245574" y="434426"/>
                  </a:lnTo>
                  <a:lnTo>
                    <a:pt x="243135" y="433826"/>
                  </a:lnTo>
                  <a:lnTo>
                    <a:pt x="241545" y="432254"/>
                  </a:lnTo>
                  <a:lnTo>
                    <a:pt x="240040" y="430873"/>
                  </a:lnTo>
                  <a:lnTo>
                    <a:pt x="238487" y="430111"/>
                  </a:lnTo>
                  <a:lnTo>
                    <a:pt x="236754" y="429635"/>
                  </a:lnTo>
                  <a:lnTo>
                    <a:pt x="235248" y="429625"/>
                  </a:lnTo>
                  <a:lnTo>
                    <a:pt x="233325" y="430463"/>
                  </a:lnTo>
                  <a:lnTo>
                    <a:pt x="232153" y="431273"/>
                  </a:lnTo>
                  <a:lnTo>
                    <a:pt x="229181" y="433987"/>
                  </a:lnTo>
                  <a:lnTo>
                    <a:pt x="229058" y="434959"/>
                  </a:lnTo>
                  <a:lnTo>
                    <a:pt x="230410" y="436578"/>
                  </a:lnTo>
                  <a:lnTo>
                    <a:pt x="230001" y="437340"/>
                  </a:lnTo>
                  <a:lnTo>
                    <a:pt x="228248" y="438293"/>
                  </a:lnTo>
                  <a:lnTo>
                    <a:pt x="227705" y="440855"/>
                  </a:lnTo>
                  <a:lnTo>
                    <a:pt x="227448" y="442255"/>
                  </a:lnTo>
                  <a:lnTo>
                    <a:pt x="227191" y="445608"/>
                  </a:lnTo>
                  <a:lnTo>
                    <a:pt x="227972" y="448246"/>
                  </a:lnTo>
                  <a:lnTo>
                    <a:pt x="229010" y="449218"/>
                  </a:lnTo>
                  <a:lnTo>
                    <a:pt x="229058" y="450351"/>
                  </a:lnTo>
                  <a:lnTo>
                    <a:pt x="228486" y="452618"/>
                  </a:lnTo>
                  <a:lnTo>
                    <a:pt x="226876" y="453314"/>
                  </a:lnTo>
                  <a:lnTo>
                    <a:pt x="225695" y="455466"/>
                  </a:lnTo>
                  <a:lnTo>
                    <a:pt x="224971" y="456466"/>
                  </a:lnTo>
                  <a:lnTo>
                    <a:pt x="223714" y="457610"/>
                  </a:lnTo>
                  <a:lnTo>
                    <a:pt x="218713" y="461410"/>
                  </a:lnTo>
                  <a:lnTo>
                    <a:pt x="218466" y="459200"/>
                  </a:lnTo>
                  <a:lnTo>
                    <a:pt x="216875" y="455924"/>
                  </a:lnTo>
                  <a:lnTo>
                    <a:pt x="216761" y="453609"/>
                  </a:lnTo>
                  <a:lnTo>
                    <a:pt x="216018" y="451285"/>
                  </a:lnTo>
                  <a:lnTo>
                    <a:pt x="214646" y="449494"/>
                  </a:lnTo>
                  <a:lnTo>
                    <a:pt x="212113" y="447627"/>
                  </a:lnTo>
                  <a:lnTo>
                    <a:pt x="211884" y="445093"/>
                  </a:lnTo>
                  <a:lnTo>
                    <a:pt x="210036" y="442588"/>
                  </a:lnTo>
                  <a:lnTo>
                    <a:pt x="207588" y="440569"/>
                  </a:lnTo>
                  <a:lnTo>
                    <a:pt x="206226" y="436836"/>
                  </a:lnTo>
                  <a:lnTo>
                    <a:pt x="205197" y="431873"/>
                  </a:lnTo>
                  <a:lnTo>
                    <a:pt x="198740" y="425339"/>
                  </a:lnTo>
                  <a:lnTo>
                    <a:pt x="190662" y="419300"/>
                  </a:lnTo>
                  <a:lnTo>
                    <a:pt x="188205" y="415899"/>
                  </a:lnTo>
                  <a:lnTo>
                    <a:pt x="184185" y="408956"/>
                  </a:lnTo>
                  <a:lnTo>
                    <a:pt x="182156" y="403460"/>
                  </a:lnTo>
                  <a:lnTo>
                    <a:pt x="176755" y="397126"/>
                  </a:lnTo>
                  <a:lnTo>
                    <a:pt x="176527" y="394687"/>
                  </a:lnTo>
                  <a:lnTo>
                    <a:pt x="175727" y="391716"/>
                  </a:lnTo>
                  <a:lnTo>
                    <a:pt x="174479" y="388401"/>
                  </a:lnTo>
                  <a:lnTo>
                    <a:pt x="173727" y="385791"/>
                  </a:lnTo>
                  <a:lnTo>
                    <a:pt x="168307" y="374304"/>
                  </a:lnTo>
                  <a:lnTo>
                    <a:pt x="166554" y="372475"/>
                  </a:lnTo>
                  <a:lnTo>
                    <a:pt x="165049" y="369903"/>
                  </a:lnTo>
                  <a:lnTo>
                    <a:pt x="164659" y="367912"/>
                  </a:lnTo>
                  <a:lnTo>
                    <a:pt x="164182" y="366827"/>
                  </a:lnTo>
                  <a:lnTo>
                    <a:pt x="160354" y="364941"/>
                  </a:lnTo>
                  <a:lnTo>
                    <a:pt x="156782" y="360102"/>
                  </a:lnTo>
                  <a:lnTo>
                    <a:pt x="146047" y="352387"/>
                  </a:lnTo>
                  <a:lnTo>
                    <a:pt x="140789" y="351615"/>
                  </a:lnTo>
                  <a:lnTo>
                    <a:pt x="136627" y="348853"/>
                  </a:lnTo>
                  <a:lnTo>
                    <a:pt x="133560" y="345243"/>
                  </a:lnTo>
                  <a:lnTo>
                    <a:pt x="130293" y="339014"/>
                  </a:lnTo>
                  <a:lnTo>
                    <a:pt x="124539" y="332270"/>
                  </a:lnTo>
                  <a:lnTo>
                    <a:pt x="119663" y="322688"/>
                  </a:lnTo>
                  <a:lnTo>
                    <a:pt x="121196" y="319192"/>
                  </a:lnTo>
                  <a:lnTo>
                    <a:pt x="121101" y="316735"/>
                  </a:lnTo>
                  <a:lnTo>
                    <a:pt x="119596" y="312591"/>
                  </a:lnTo>
                  <a:lnTo>
                    <a:pt x="117967" y="309391"/>
                  </a:lnTo>
                  <a:lnTo>
                    <a:pt x="116843" y="306362"/>
                  </a:lnTo>
                  <a:lnTo>
                    <a:pt x="117729" y="302009"/>
                  </a:lnTo>
                  <a:lnTo>
                    <a:pt x="118072" y="297132"/>
                  </a:lnTo>
                  <a:lnTo>
                    <a:pt x="119034" y="294541"/>
                  </a:lnTo>
                  <a:lnTo>
                    <a:pt x="119729" y="291694"/>
                  </a:lnTo>
                  <a:lnTo>
                    <a:pt x="118825" y="285959"/>
                  </a:lnTo>
                  <a:lnTo>
                    <a:pt x="117206" y="282883"/>
                  </a:lnTo>
                  <a:lnTo>
                    <a:pt x="117367" y="280835"/>
                  </a:lnTo>
                  <a:lnTo>
                    <a:pt x="115529" y="279835"/>
                  </a:lnTo>
                  <a:lnTo>
                    <a:pt x="114043" y="277606"/>
                  </a:lnTo>
                  <a:lnTo>
                    <a:pt x="115596" y="277606"/>
                  </a:lnTo>
                  <a:lnTo>
                    <a:pt x="112776" y="274510"/>
                  </a:lnTo>
                  <a:lnTo>
                    <a:pt x="111738" y="272786"/>
                  </a:lnTo>
                  <a:lnTo>
                    <a:pt x="110671" y="268576"/>
                  </a:lnTo>
                  <a:lnTo>
                    <a:pt x="109309" y="265357"/>
                  </a:lnTo>
                  <a:lnTo>
                    <a:pt x="104937" y="258042"/>
                  </a:lnTo>
                  <a:lnTo>
                    <a:pt x="102841" y="253574"/>
                  </a:lnTo>
                  <a:lnTo>
                    <a:pt x="98156" y="247793"/>
                  </a:lnTo>
                  <a:lnTo>
                    <a:pt x="93069" y="243516"/>
                  </a:lnTo>
                  <a:lnTo>
                    <a:pt x="89840" y="241573"/>
                  </a:lnTo>
                  <a:lnTo>
                    <a:pt x="88278" y="239801"/>
                  </a:lnTo>
                  <a:lnTo>
                    <a:pt x="85640" y="239744"/>
                  </a:lnTo>
                  <a:lnTo>
                    <a:pt x="82763" y="237211"/>
                  </a:lnTo>
                  <a:lnTo>
                    <a:pt x="80753" y="237115"/>
                  </a:lnTo>
                  <a:lnTo>
                    <a:pt x="78210" y="236706"/>
                  </a:lnTo>
                  <a:lnTo>
                    <a:pt x="75219" y="231819"/>
                  </a:lnTo>
                  <a:lnTo>
                    <a:pt x="72752" y="227238"/>
                  </a:lnTo>
                  <a:lnTo>
                    <a:pt x="68542" y="221266"/>
                  </a:lnTo>
                  <a:lnTo>
                    <a:pt x="69599" y="219703"/>
                  </a:lnTo>
                  <a:lnTo>
                    <a:pt x="70828" y="217160"/>
                  </a:lnTo>
                  <a:lnTo>
                    <a:pt x="70218" y="213826"/>
                  </a:lnTo>
                  <a:lnTo>
                    <a:pt x="69552" y="211560"/>
                  </a:lnTo>
                  <a:lnTo>
                    <a:pt x="67695" y="207426"/>
                  </a:lnTo>
                  <a:lnTo>
                    <a:pt x="61589" y="197120"/>
                  </a:lnTo>
                  <a:lnTo>
                    <a:pt x="59970" y="195605"/>
                  </a:lnTo>
                  <a:lnTo>
                    <a:pt x="57369" y="193862"/>
                  </a:lnTo>
                  <a:lnTo>
                    <a:pt x="55769" y="189386"/>
                  </a:lnTo>
                  <a:lnTo>
                    <a:pt x="55036" y="185366"/>
                  </a:lnTo>
                  <a:lnTo>
                    <a:pt x="50854" y="183413"/>
                  </a:lnTo>
                  <a:lnTo>
                    <a:pt x="43663" y="168878"/>
                  </a:lnTo>
                  <a:lnTo>
                    <a:pt x="39491" y="163782"/>
                  </a:lnTo>
                  <a:lnTo>
                    <a:pt x="37843" y="160353"/>
                  </a:lnTo>
                  <a:lnTo>
                    <a:pt x="33024" y="154705"/>
                  </a:lnTo>
                  <a:lnTo>
                    <a:pt x="30652" y="149076"/>
                  </a:lnTo>
                  <a:lnTo>
                    <a:pt x="25794" y="143875"/>
                  </a:lnTo>
                  <a:lnTo>
                    <a:pt x="21584" y="134836"/>
                  </a:lnTo>
                  <a:lnTo>
                    <a:pt x="15078" y="125778"/>
                  </a:lnTo>
                  <a:lnTo>
                    <a:pt x="12345" y="124206"/>
                  </a:lnTo>
                  <a:lnTo>
                    <a:pt x="5639" y="123558"/>
                  </a:lnTo>
                  <a:lnTo>
                    <a:pt x="2820" y="122891"/>
                  </a:lnTo>
                  <a:lnTo>
                    <a:pt x="229" y="124882"/>
                  </a:lnTo>
                  <a:lnTo>
                    <a:pt x="0" y="122358"/>
                  </a:lnTo>
                  <a:lnTo>
                    <a:pt x="1791" y="118862"/>
                  </a:lnTo>
                  <a:lnTo>
                    <a:pt x="4372" y="111509"/>
                  </a:lnTo>
                  <a:lnTo>
                    <a:pt x="4886" y="105051"/>
                  </a:lnTo>
                  <a:lnTo>
                    <a:pt x="8944" y="85792"/>
                  </a:lnTo>
                  <a:lnTo>
                    <a:pt x="14640" y="86782"/>
                  </a:lnTo>
                  <a:lnTo>
                    <a:pt x="19327" y="87601"/>
                  </a:lnTo>
                  <a:lnTo>
                    <a:pt x="26175" y="88802"/>
                  </a:lnTo>
                  <a:lnTo>
                    <a:pt x="33261" y="90040"/>
                  </a:lnTo>
                  <a:lnTo>
                    <a:pt x="37405" y="90764"/>
                  </a:lnTo>
                  <a:lnTo>
                    <a:pt x="38824" y="90449"/>
                  </a:lnTo>
                  <a:lnTo>
                    <a:pt x="44558" y="85725"/>
                  </a:lnTo>
                  <a:lnTo>
                    <a:pt x="49721" y="81458"/>
                  </a:lnTo>
                  <a:lnTo>
                    <a:pt x="52817" y="76228"/>
                  </a:lnTo>
                  <a:lnTo>
                    <a:pt x="55807" y="71152"/>
                  </a:lnTo>
                  <a:lnTo>
                    <a:pt x="57179" y="70104"/>
                  </a:lnTo>
                  <a:lnTo>
                    <a:pt x="61770" y="69151"/>
                  </a:lnTo>
                  <a:lnTo>
                    <a:pt x="69056" y="67637"/>
                  </a:lnTo>
                  <a:lnTo>
                    <a:pt x="76267" y="66142"/>
                  </a:lnTo>
                  <a:lnTo>
                    <a:pt x="76848" y="65627"/>
                  </a:lnTo>
                  <a:lnTo>
                    <a:pt x="78524" y="61541"/>
                  </a:lnTo>
                  <a:lnTo>
                    <a:pt x="80658" y="56350"/>
                  </a:lnTo>
                  <a:lnTo>
                    <a:pt x="81096" y="55807"/>
                  </a:lnTo>
                  <a:lnTo>
                    <a:pt x="81620" y="55273"/>
                  </a:lnTo>
                  <a:lnTo>
                    <a:pt x="86782" y="52359"/>
                  </a:lnTo>
                  <a:lnTo>
                    <a:pt x="89916" y="50587"/>
                  </a:lnTo>
                  <a:lnTo>
                    <a:pt x="85449" y="45358"/>
                  </a:lnTo>
                  <a:lnTo>
                    <a:pt x="81239" y="40414"/>
                  </a:lnTo>
                  <a:lnTo>
                    <a:pt x="76515" y="34871"/>
                  </a:lnTo>
                  <a:lnTo>
                    <a:pt x="72514" y="30547"/>
                  </a:lnTo>
                  <a:lnTo>
                    <a:pt x="66523" y="24069"/>
                  </a:lnTo>
                  <a:lnTo>
                    <a:pt x="62599" y="19821"/>
                  </a:lnTo>
                  <a:lnTo>
                    <a:pt x="69466" y="17802"/>
                  </a:lnTo>
                  <a:lnTo>
                    <a:pt x="76895" y="15621"/>
                  </a:lnTo>
                  <a:lnTo>
                    <a:pt x="84392" y="13421"/>
                  </a:lnTo>
                  <a:lnTo>
                    <a:pt x="93412" y="10773"/>
                  </a:lnTo>
                  <a:lnTo>
                    <a:pt x="100470" y="8696"/>
                  </a:lnTo>
                  <a:lnTo>
                    <a:pt x="111005" y="5591"/>
                  </a:lnTo>
                  <a:lnTo>
                    <a:pt x="116157" y="4076"/>
                  </a:lnTo>
                  <a:lnTo>
                    <a:pt x="117091" y="3677"/>
                  </a:lnTo>
                  <a:lnTo>
                    <a:pt x="121054" y="0"/>
                  </a:lnTo>
                  <a:lnTo>
                    <a:pt x="127016" y="1028"/>
                  </a:lnTo>
                  <a:lnTo>
                    <a:pt x="135979" y="2581"/>
                  </a:lnTo>
                  <a:lnTo>
                    <a:pt x="144637" y="4067"/>
                  </a:lnTo>
                  <a:lnTo>
                    <a:pt x="153762" y="5829"/>
                  </a:lnTo>
                  <a:lnTo>
                    <a:pt x="156686" y="7258"/>
                  </a:lnTo>
                  <a:lnTo>
                    <a:pt x="165497" y="12516"/>
                  </a:lnTo>
                  <a:lnTo>
                    <a:pt x="171222" y="15926"/>
                  </a:lnTo>
                  <a:lnTo>
                    <a:pt x="177908" y="19898"/>
                  </a:lnTo>
                  <a:lnTo>
                    <a:pt x="186262" y="24860"/>
                  </a:lnTo>
                  <a:lnTo>
                    <a:pt x="191996" y="28260"/>
                  </a:lnTo>
                  <a:lnTo>
                    <a:pt x="199340" y="32613"/>
                  </a:lnTo>
                  <a:lnTo>
                    <a:pt x="205064" y="37576"/>
                  </a:lnTo>
                  <a:lnTo>
                    <a:pt x="212313" y="43853"/>
                  </a:lnTo>
                  <a:lnTo>
                    <a:pt x="220276" y="50730"/>
                  </a:lnTo>
                  <a:lnTo>
                    <a:pt x="226829" y="56064"/>
                  </a:lnTo>
                  <a:lnTo>
                    <a:pt x="235858" y="63398"/>
                  </a:lnTo>
                  <a:lnTo>
                    <a:pt x="244755" y="70609"/>
                  </a:lnTo>
                  <a:lnTo>
                    <a:pt x="253470" y="77648"/>
                  </a:lnTo>
                  <a:lnTo>
                    <a:pt x="260442" y="83277"/>
                  </a:lnTo>
                  <a:lnTo>
                    <a:pt x="269272" y="90383"/>
                  </a:lnTo>
                  <a:lnTo>
                    <a:pt x="269958" y="90649"/>
                  </a:lnTo>
                  <a:lnTo>
                    <a:pt x="278883" y="91449"/>
                  </a:lnTo>
                  <a:lnTo>
                    <a:pt x="290875" y="92535"/>
                  </a:lnTo>
                  <a:lnTo>
                    <a:pt x="302924" y="93621"/>
                  </a:lnTo>
                  <a:lnTo>
                    <a:pt x="313801" y="94602"/>
                  </a:lnTo>
                  <a:lnTo>
                    <a:pt x="318545" y="93602"/>
                  </a:lnTo>
                  <a:close/>
                  <a:moveTo>
                    <a:pt x="52930" y="194967"/>
                  </a:moveTo>
                  <a:lnTo>
                    <a:pt x="52683" y="195367"/>
                  </a:lnTo>
                  <a:lnTo>
                    <a:pt x="51559" y="194329"/>
                  </a:lnTo>
                  <a:lnTo>
                    <a:pt x="51626" y="192053"/>
                  </a:lnTo>
                  <a:lnTo>
                    <a:pt x="52597" y="190757"/>
                  </a:lnTo>
                  <a:lnTo>
                    <a:pt x="52521" y="192529"/>
                  </a:lnTo>
                  <a:lnTo>
                    <a:pt x="52940" y="194320"/>
                  </a:lnTo>
                  <a:lnTo>
                    <a:pt x="52930" y="194967"/>
                  </a:lnTo>
                  <a:close/>
                  <a:moveTo>
                    <a:pt x="61122" y="204683"/>
                  </a:moveTo>
                  <a:lnTo>
                    <a:pt x="60417" y="204683"/>
                  </a:lnTo>
                  <a:lnTo>
                    <a:pt x="58541" y="202692"/>
                  </a:lnTo>
                  <a:lnTo>
                    <a:pt x="57445" y="201225"/>
                  </a:lnTo>
                  <a:lnTo>
                    <a:pt x="56322" y="200234"/>
                  </a:lnTo>
                  <a:lnTo>
                    <a:pt x="51197" y="198244"/>
                  </a:lnTo>
                  <a:lnTo>
                    <a:pt x="50502" y="196958"/>
                  </a:lnTo>
                  <a:lnTo>
                    <a:pt x="51283" y="195672"/>
                  </a:lnTo>
                  <a:lnTo>
                    <a:pt x="51835" y="196948"/>
                  </a:lnTo>
                  <a:lnTo>
                    <a:pt x="52769" y="197701"/>
                  </a:lnTo>
                  <a:lnTo>
                    <a:pt x="57008" y="199501"/>
                  </a:lnTo>
                  <a:lnTo>
                    <a:pt x="61732" y="203425"/>
                  </a:lnTo>
                  <a:lnTo>
                    <a:pt x="62542" y="203749"/>
                  </a:lnTo>
                  <a:lnTo>
                    <a:pt x="61122" y="204683"/>
                  </a:lnTo>
                  <a:close/>
                  <a:moveTo>
                    <a:pt x="197082" y="451809"/>
                  </a:moveTo>
                  <a:lnTo>
                    <a:pt x="199149" y="451971"/>
                  </a:lnTo>
                  <a:lnTo>
                    <a:pt x="198292" y="451085"/>
                  </a:lnTo>
                  <a:lnTo>
                    <a:pt x="198111" y="450656"/>
                  </a:lnTo>
                  <a:lnTo>
                    <a:pt x="199006" y="449380"/>
                  </a:lnTo>
                  <a:lnTo>
                    <a:pt x="201959" y="452009"/>
                  </a:lnTo>
                  <a:lnTo>
                    <a:pt x="201873" y="455123"/>
                  </a:lnTo>
                  <a:lnTo>
                    <a:pt x="201625" y="455838"/>
                  </a:lnTo>
                  <a:lnTo>
                    <a:pt x="200826" y="455171"/>
                  </a:lnTo>
                  <a:lnTo>
                    <a:pt x="200302" y="454514"/>
                  </a:lnTo>
                  <a:lnTo>
                    <a:pt x="200140" y="453809"/>
                  </a:lnTo>
                  <a:lnTo>
                    <a:pt x="199320" y="453047"/>
                  </a:lnTo>
                  <a:lnTo>
                    <a:pt x="196444" y="453542"/>
                  </a:lnTo>
                  <a:lnTo>
                    <a:pt x="194653" y="452694"/>
                  </a:lnTo>
                  <a:lnTo>
                    <a:pt x="192091" y="450075"/>
                  </a:lnTo>
                  <a:lnTo>
                    <a:pt x="191405" y="448180"/>
                  </a:lnTo>
                  <a:lnTo>
                    <a:pt x="192472" y="447808"/>
                  </a:lnTo>
                  <a:lnTo>
                    <a:pt x="193606" y="446894"/>
                  </a:lnTo>
                  <a:lnTo>
                    <a:pt x="194320" y="445398"/>
                  </a:lnTo>
                  <a:lnTo>
                    <a:pt x="193663" y="443846"/>
                  </a:lnTo>
                  <a:lnTo>
                    <a:pt x="195186" y="444094"/>
                  </a:lnTo>
                  <a:lnTo>
                    <a:pt x="196005" y="445684"/>
                  </a:lnTo>
                  <a:lnTo>
                    <a:pt x="196168" y="449294"/>
                  </a:lnTo>
                  <a:lnTo>
                    <a:pt x="196396" y="450056"/>
                  </a:lnTo>
                  <a:lnTo>
                    <a:pt x="195977" y="450885"/>
                  </a:lnTo>
                  <a:lnTo>
                    <a:pt x="197082" y="45180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16281923-A35F-CDED-2256-46FE25644CB6}"/>
                </a:ext>
              </a:extLst>
            </p:cNvPr>
            <p:cNvSpPr>
              <a:spLocks/>
            </p:cNvSpPr>
            <p:nvPr/>
          </p:nvSpPr>
          <p:spPr>
            <a:xfrm>
              <a:off x="9970796" y="4842380"/>
              <a:ext cx="300780" cy="140588"/>
            </a:xfrm>
            <a:custGeom>
              <a:avLst/>
              <a:gdLst>
                <a:gd name="connsiteX0" fmla="*/ 48368 w 300780"/>
                <a:gd name="connsiteY0" fmla="*/ 19307 h 140588"/>
                <a:gd name="connsiteX1" fmla="*/ 49216 w 300780"/>
                <a:gd name="connsiteY1" fmla="*/ 20250 h 140588"/>
                <a:gd name="connsiteX2" fmla="*/ 47149 w 300780"/>
                <a:gd name="connsiteY2" fmla="*/ 21850 h 140588"/>
                <a:gd name="connsiteX3" fmla="*/ 44425 w 300780"/>
                <a:gd name="connsiteY3" fmla="*/ 20983 h 140588"/>
                <a:gd name="connsiteX4" fmla="*/ 43825 w 300780"/>
                <a:gd name="connsiteY4" fmla="*/ 20078 h 140588"/>
                <a:gd name="connsiteX5" fmla="*/ 43758 w 300780"/>
                <a:gd name="connsiteY5" fmla="*/ 19602 h 140588"/>
                <a:gd name="connsiteX6" fmla="*/ 41853 w 300780"/>
                <a:gd name="connsiteY6" fmla="*/ 19907 h 140588"/>
                <a:gd name="connsiteX7" fmla="*/ 38072 w 300780"/>
                <a:gd name="connsiteY7" fmla="*/ 19117 h 140588"/>
                <a:gd name="connsiteX8" fmla="*/ 32795 w 300780"/>
                <a:gd name="connsiteY8" fmla="*/ 15287 h 140588"/>
                <a:gd name="connsiteX9" fmla="*/ 27213 w 300780"/>
                <a:gd name="connsiteY9" fmla="*/ 8077 h 140588"/>
                <a:gd name="connsiteX10" fmla="*/ 21850 w 300780"/>
                <a:gd name="connsiteY10" fmla="*/ 4086 h 140588"/>
                <a:gd name="connsiteX11" fmla="*/ 20850 w 300780"/>
                <a:gd name="connsiteY11" fmla="*/ 2848 h 140588"/>
                <a:gd name="connsiteX12" fmla="*/ 20717 w 300780"/>
                <a:gd name="connsiteY12" fmla="*/ 790 h 140588"/>
                <a:gd name="connsiteX13" fmla="*/ 21441 w 300780"/>
                <a:gd name="connsiteY13" fmla="*/ 0 h 140588"/>
                <a:gd name="connsiteX14" fmla="*/ 24775 w 300780"/>
                <a:gd name="connsiteY14" fmla="*/ 857 h 140588"/>
                <a:gd name="connsiteX15" fmla="*/ 29090 w 300780"/>
                <a:gd name="connsiteY15" fmla="*/ 4153 h 140588"/>
                <a:gd name="connsiteX16" fmla="*/ 36166 w 300780"/>
                <a:gd name="connsiteY16" fmla="*/ 7572 h 140588"/>
                <a:gd name="connsiteX17" fmla="*/ 38091 w 300780"/>
                <a:gd name="connsiteY17" fmla="*/ 9315 h 140588"/>
                <a:gd name="connsiteX18" fmla="*/ 39319 w 300780"/>
                <a:gd name="connsiteY18" fmla="*/ 13497 h 140588"/>
                <a:gd name="connsiteX19" fmla="*/ 40520 w 300780"/>
                <a:gd name="connsiteY19" fmla="*/ 14744 h 140588"/>
                <a:gd name="connsiteX20" fmla="*/ 44339 w 300780"/>
                <a:gd name="connsiteY20" fmla="*/ 17954 h 140588"/>
                <a:gd name="connsiteX21" fmla="*/ 46358 w 300780"/>
                <a:gd name="connsiteY21" fmla="*/ 18707 h 140588"/>
                <a:gd name="connsiteX22" fmla="*/ 47425 w 300780"/>
                <a:gd name="connsiteY22" fmla="*/ 18850 h 140588"/>
                <a:gd name="connsiteX23" fmla="*/ 48368 w 300780"/>
                <a:gd name="connsiteY23" fmla="*/ 19307 h 140588"/>
                <a:gd name="connsiteX24" fmla="*/ 4343 w 300780"/>
                <a:gd name="connsiteY24" fmla="*/ 13068 h 140588"/>
                <a:gd name="connsiteX25" fmla="*/ 1657 w 300780"/>
                <a:gd name="connsiteY25" fmla="*/ 13706 h 140588"/>
                <a:gd name="connsiteX26" fmla="*/ 0 w 300780"/>
                <a:gd name="connsiteY26" fmla="*/ 12849 h 140588"/>
                <a:gd name="connsiteX27" fmla="*/ 734 w 300780"/>
                <a:gd name="connsiteY27" fmla="*/ 10811 h 140588"/>
                <a:gd name="connsiteX28" fmla="*/ 1648 w 300780"/>
                <a:gd name="connsiteY28" fmla="*/ 9753 h 140588"/>
                <a:gd name="connsiteX29" fmla="*/ 5010 w 300780"/>
                <a:gd name="connsiteY29" fmla="*/ 11630 h 140588"/>
                <a:gd name="connsiteX30" fmla="*/ 4343 w 300780"/>
                <a:gd name="connsiteY30" fmla="*/ 13068 h 140588"/>
                <a:gd name="connsiteX31" fmla="*/ 112309 w 300780"/>
                <a:gd name="connsiteY31" fmla="*/ 51587 h 140588"/>
                <a:gd name="connsiteX32" fmla="*/ 112357 w 300780"/>
                <a:gd name="connsiteY32" fmla="*/ 52206 h 140588"/>
                <a:gd name="connsiteX33" fmla="*/ 108766 w 300780"/>
                <a:gd name="connsiteY33" fmla="*/ 49968 h 140588"/>
                <a:gd name="connsiteX34" fmla="*/ 106042 w 300780"/>
                <a:gd name="connsiteY34" fmla="*/ 47225 h 140588"/>
                <a:gd name="connsiteX35" fmla="*/ 98279 w 300780"/>
                <a:gd name="connsiteY35" fmla="*/ 44244 h 140588"/>
                <a:gd name="connsiteX36" fmla="*/ 96612 w 300780"/>
                <a:gd name="connsiteY36" fmla="*/ 42710 h 140588"/>
                <a:gd name="connsiteX37" fmla="*/ 95212 w 300780"/>
                <a:gd name="connsiteY37" fmla="*/ 42519 h 140588"/>
                <a:gd name="connsiteX38" fmla="*/ 91230 w 300780"/>
                <a:gd name="connsiteY38" fmla="*/ 40024 h 140588"/>
                <a:gd name="connsiteX39" fmla="*/ 87316 w 300780"/>
                <a:gd name="connsiteY39" fmla="*/ 38338 h 140588"/>
                <a:gd name="connsiteX40" fmla="*/ 84934 w 300780"/>
                <a:gd name="connsiteY40" fmla="*/ 36166 h 140588"/>
                <a:gd name="connsiteX41" fmla="*/ 84325 w 300780"/>
                <a:gd name="connsiteY41" fmla="*/ 35280 h 140588"/>
                <a:gd name="connsiteX42" fmla="*/ 82896 w 300780"/>
                <a:gd name="connsiteY42" fmla="*/ 34747 h 140588"/>
                <a:gd name="connsiteX43" fmla="*/ 80439 w 300780"/>
                <a:gd name="connsiteY43" fmla="*/ 32366 h 140588"/>
                <a:gd name="connsiteX44" fmla="*/ 78048 w 300780"/>
                <a:gd name="connsiteY44" fmla="*/ 30785 h 140588"/>
                <a:gd name="connsiteX45" fmla="*/ 77201 w 300780"/>
                <a:gd name="connsiteY45" fmla="*/ 27899 h 140588"/>
                <a:gd name="connsiteX46" fmla="*/ 74895 w 300780"/>
                <a:gd name="connsiteY46" fmla="*/ 25917 h 140588"/>
                <a:gd name="connsiteX47" fmla="*/ 74314 w 300780"/>
                <a:gd name="connsiteY47" fmla="*/ 25051 h 140588"/>
                <a:gd name="connsiteX48" fmla="*/ 81715 w 300780"/>
                <a:gd name="connsiteY48" fmla="*/ 26651 h 140588"/>
                <a:gd name="connsiteX49" fmla="*/ 85144 w 300780"/>
                <a:gd name="connsiteY49" fmla="*/ 29813 h 140588"/>
                <a:gd name="connsiteX50" fmla="*/ 88078 w 300780"/>
                <a:gd name="connsiteY50" fmla="*/ 31604 h 140588"/>
                <a:gd name="connsiteX51" fmla="*/ 89097 w 300780"/>
                <a:gd name="connsiteY51" fmla="*/ 32899 h 140588"/>
                <a:gd name="connsiteX52" fmla="*/ 91736 w 300780"/>
                <a:gd name="connsiteY52" fmla="*/ 34680 h 140588"/>
                <a:gd name="connsiteX53" fmla="*/ 94107 w 300780"/>
                <a:gd name="connsiteY53" fmla="*/ 34842 h 140588"/>
                <a:gd name="connsiteX54" fmla="*/ 96479 w 300780"/>
                <a:gd name="connsiteY54" fmla="*/ 36633 h 140588"/>
                <a:gd name="connsiteX55" fmla="*/ 98641 w 300780"/>
                <a:gd name="connsiteY55" fmla="*/ 37109 h 140588"/>
                <a:gd name="connsiteX56" fmla="*/ 100346 w 300780"/>
                <a:gd name="connsiteY56" fmla="*/ 38043 h 140588"/>
                <a:gd name="connsiteX57" fmla="*/ 111347 w 300780"/>
                <a:gd name="connsiteY57" fmla="*/ 46034 h 140588"/>
                <a:gd name="connsiteX58" fmla="*/ 110033 w 300780"/>
                <a:gd name="connsiteY58" fmla="*/ 48158 h 140588"/>
                <a:gd name="connsiteX59" fmla="*/ 111490 w 300780"/>
                <a:gd name="connsiteY59" fmla="*/ 49701 h 140588"/>
                <a:gd name="connsiteX60" fmla="*/ 112309 w 300780"/>
                <a:gd name="connsiteY60" fmla="*/ 51587 h 140588"/>
                <a:gd name="connsiteX61" fmla="*/ 27004 w 300780"/>
                <a:gd name="connsiteY61" fmla="*/ 35185 h 140588"/>
                <a:gd name="connsiteX62" fmla="*/ 26489 w 300780"/>
                <a:gd name="connsiteY62" fmla="*/ 35557 h 140588"/>
                <a:gd name="connsiteX63" fmla="*/ 25594 w 300780"/>
                <a:gd name="connsiteY63" fmla="*/ 34109 h 140588"/>
                <a:gd name="connsiteX64" fmla="*/ 24946 w 300780"/>
                <a:gd name="connsiteY64" fmla="*/ 33661 h 140588"/>
                <a:gd name="connsiteX65" fmla="*/ 24965 w 300780"/>
                <a:gd name="connsiteY65" fmla="*/ 32052 h 140588"/>
                <a:gd name="connsiteX66" fmla="*/ 22270 w 300780"/>
                <a:gd name="connsiteY66" fmla="*/ 29432 h 140588"/>
                <a:gd name="connsiteX67" fmla="*/ 22050 w 300780"/>
                <a:gd name="connsiteY67" fmla="*/ 27622 h 140588"/>
                <a:gd name="connsiteX68" fmla="*/ 23613 w 300780"/>
                <a:gd name="connsiteY68" fmla="*/ 25851 h 140588"/>
                <a:gd name="connsiteX69" fmla="*/ 25718 w 300780"/>
                <a:gd name="connsiteY69" fmla="*/ 26879 h 140588"/>
                <a:gd name="connsiteX70" fmla="*/ 27804 w 300780"/>
                <a:gd name="connsiteY70" fmla="*/ 29108 h 140588"/>
                <a:gd name="connsiteX71" fmla="*/ 30252 w 300780"/>
                <a:gd name="connsiteY71" fmla="*/ 29832 h 140588"/>
                <a:gd name="connsiteX72" fmla="*/ 29746 w 300780"/>
                <a:gd name="connsiteY72" fmla="*/ 31309 h 140588"/>
                <a:gd name="connsiteX73" fmla="*/ 27547 w 300780"/>
                <a:gd name="connsiteY73" fmla="*/ 33966 h 140588"/>
                <a:gd name="connsiteX74" fmla="*/ 27004 w 300780"/>
                <a:gd name="connsiteY74" fmla="*/ 35185 h 140588"/>
                <a:gd name="connsiteX75" fmla="*/ 39948 w 300780"/>
                <a:gd name="connsiteY75" fmla="*/ 40148 h 140588"/>
                <a:gd name="connsiteX76" fmla="*/ 39357 w 300780"/>
                <a:gd name="connsiteY76" fmla="*/ 40548 h 140588"/>
                <a:gd name="connsiteX77" fmla="*/ 36443 w 300780"/>
                <a:gd name="connsiteY77" fmla="*/ 40396 h 140588"/>
                <a:gd name="connsiteX78" fmla="*/ 34233 w 300780"/>
                <a:gd name="connsiteY78" fmla="*/ 37624 h 140588"/>
                <a:gd name="connsiteX79" fmla="*/ 34252 w 300780"/>
                <a:gd name="connsiteY79" fmla="*/ 35576 h 140588"/>
                <a:gd name="connsiteX80" fmla="*/ 35995 w 300780"/>
                <a:gd name="connsiteY80" fmla="*/ 33699 h 140588"/>
                <a:gd name="connsiteX81" fmla="*/ 38100 w 300780"/>
                <a:gd name="connsiteY81" fmla="*/ 33366 h 140588"/>
                <a:gd name="connsiteX82" fmla="*/ 39253 w 300780"/>
                <a:gd name="connsiteY82" fmla="*/ 34090 h 140588"/>
                <a:gd name="connsiteX83" fmla="*/ 40320 w 300780"/>
                <a:gd name="connsiteY83" fmla="*/ 35661 h 140588"/>
                <a:gd name="connsiteX84" fmla="*/ 40710 w 300780"/>
                <a:gd name="connsiteY84" fmla="*/ 37662 h 140588"/>
                <a:gd name="connsiteX85" fmla="*/ 40472 w 300780"/>
                <a:gd name="connsiteY85" fmla="*/ 39433 h 140588"/>
                <a:gd name="connsiteX86" fmla="*/ 39948 w 300780"/>
                <a:gd name="connsiteY86" fmla="*/ 40148 h 140588"/>
                <a:gd name="connsiteX87" fmla="*/ 24755 w 300780"/>
                <a:gd name="connsiteY87" fmla="*/ 41853 h 140588"/>
                <a:gd name="connsiteX88" fmla="*/ 24432 w 300780"/>
                <a:gd name="connsiteY88" fmla="*/ 42519 h 140588"/>
                <a:gd name="connsiteX89" fmla="*/ 23041 w 300780"/>
                <a:gd name="connsiteY89" fmla="*/ 39205 h 140588"/>
                <a:gd name="connsiteX90" fmla="*/ 23108 w 300780"/>
                <a:gd name="connsiteY90" fmla="*/ 37538 h 140588"/>
                <a:gd name="connsiteX91" fmla="*/ 23346 w 300780"/>
                <a:gd name="connsiteY91" fmla="*/ 36471 h 140588"/>
                <a:gd name="connsiteX92" fmla="*/ 23860 w 300780"/>
                <a:gd name="connsiteY92" fmla="*/ 36147 h 140588"/>
                <a:gd name="connsiteX93" fmla="*/ 24984 w 300780"/>
                <a:gd name="connsiteY93" fmla="*/ 39833 h 140588"/>
                <a:gd name="connsiteX94" fmla="*/ 24755 w 300780"/>
                <a:gd name="connsiteY94" fmla="*/ 41853 h 140588"/>
                <a:gd name="connsiteX95" fmla="*/ 55759 w 300780"/>
                <a:gd name="connsiteY95" fmla="*/ 43748 h 140588"/>
                <a:gd name="connsiteX96" fmla="*/ 57436 w 300780"/>
                <a:gd name="connsiteY96" fmla="*/ 45939 h 140588"/>
                <a:gd name="connsiteX97" fmla="*/ 59370 w 300780"/>
                <a:gd name="connsiteY97" fmla="*/ 50835 h 140588"/>
                <a:gd name="connsiteX98" fmla="*/ 59017 w 300780"/>
                <a:gd name="connsiteY98" fmla="*/ 52521 h 140588"/>
                <a:gd name="connsiteX99" fmla="*/ 57636 w 300780"/>
                <a:gd name="connsiteY99" fmla="*/ 52616 h 140588"/>
                <a:gd name="connsiteX100" fmla="*/ 57245 w 300780"/>
                <a:gd name="connsiteY100" fmla="*/ 53673 h 140588"/>
                <a:gd name="connsiteX101" fmla="*/ 55379 w 300780"/>
                <a:gd name="connsiteY101" fmla="*/ 51292 h 140588"/>
                <a:gd name="connsiteX102" fmla="*/ 52883 w 300780"/>
                <a:gd name="connsiteY102" fmla="*/ 50654 h 140588"/>
                <a:gd name="connsiteX103" fmla="*/ 51064 w 300780"/>
                <a:gd name="connsiteY103" fmla="*/ 49196 h 140588"/>
                <a:gd name="connsiteX104" fmla="*/ 50445 w 300780"/>
                <a:gd name="connsiteY104" fmla="*/ 46311 h 140588"/>
                <a:gd name="connsiteX105" fmla="*/ 50264 w 300780"/>
                <a:gd name="connsiteY105" fmla="*/ 44491 h 140588"/>
                <a:gd name="connsiteX106" fmla="*/ 48835 w 300780"/>
                <a:gd name="connsiteY106" fmla="*/ 44177 h 140588"/>
                <a:gd name="connsiteX107" fmla="*/ 44739 w 300780"/>
                <a:gd name="connsiteY107" fmla="*/ 44634 h 140588"/>
                <a:gd name="connsiteX108" fmla="*/ 43434 w 300780"/>
                <a:gd name="connsiteY108" fmla="*/ 46187 h 140588"/>
                <a:gd name="connsiteX109" fmla="*/ 41567 w 300780"/>
                <a:gd name="connsiteY109" fmla="*/ 45691 h 140588"/>
                <a:gd name="connsiteX110" fmla="*/ 41167 w 300780"/>
                <a:gd name="connsiteY110" fmla="*/ 44291 h 140588"/>
                <a:gd name="connsiteX111" fmla="*/ 41453 w 300780"/>
                <a:gd name="connsiteY111" fmla="*/ 42919 h 140588"/>
                <a:gd name="connsiteX112" fmla="*/ 43948 w 300780"/>
                <a:gd name="connsiteY112" fmla="*/ 41567 h 140588"/>
                <a:gd name="connsiteX113" fmla="*/ 44463 w 300780"/>
                <a:gd name="connsiteY113" fmla="*/ 39824 h 140588"/>
                <a:gd name="connsiteX114" fmla="*/ 46940 w 300780"/>
                <a:gd name="connsiteY114" fmla="*/ 36833 h 140588"/>
                <a:gd name="connsiteX115" fmla="*/ 48473 w 300780"/>
                <a:gd name="connsiteY115" fmla="*/ 36319 h 140588"/>
                <a:gd name="connsiteX116" fmla="*/ 51368 w 300780"/>
                <a:gd name="connsiteY116" fmla="*/ 37395 h 140588"/>
                <a:gd name="connsiteX117" fmla="*/ 51721 w 300780"/>
                <a:gd name="connsiteY117" fmla="*/ 41653 h 140588"/>
                <a:gd name="connsiteX118" fmla="*/ 52759 w 300780"/>
                <a:gd name="connsiteY118" fmla="*/ 43043 h 140588"/>
                <a:gd name="connsiteX119" fmla="*/ 55759 w 300780"/>
                <a:gd name="connsiteY119" fmla="*/ 43748 h 140588"/>
                <a:gd name="connsiteX120" fmla="*/ 135579 w 300780"/>
                <a:gd name="connsiteY120" fmla="*/ 45672 h 140588"/>
                <a:gd name="connsiteX121" fmla="*/ 142208 w 300780"/>
                <a:gd name="connsiteY121" fmla="*/ 53673 h 140588"/>
                <a:gd name="connsiteX122" fmla="*/ 141951 w 300780"/>
                <a:gd name="connsiteY122" fmla="*/ 55093 h 140588"/>
                <a:gd name="connsiteX123" fmla="*/ 141047 w 300780"/>
                <a:gd name="connsiteY123" fmla="*/ 56007 h 140588"/>
                <a:gd name="connsiteX124" fmla="*/ 140789 w 300780"/>
                <a:gd name="connsiteY124" fmla="*/ 58693 h 140588"/>
                <a:gd name="connsiteX125" fmla="*/ 141627 w 300780"/>
                <a:gd name="connsiteY125" fmla="*/ 59722 h 140588"/>
                <a:gd name="connsiteX126" fmla="*/ 143437 w 300780"/>
                <a:gd name="connsiteY126" fmla="*/ 60198 h 140588"/>
                <a:gd name="connsiteX127" fmla="*/ 146514 w 300780"/>
                <a:gd name="connsiteY127" fmla="*/ 63065 h 140588"/>
                <a:gd name="connsiteX128" fmla="*/ 147742 w 300780"/>
                <a:gd name="connsiteY128" fmla="*/ 66580 h 140588"/>
                <a:gd name="connsiteX129" fmla="*/ 147857 w 300780"/>
                <a:gd name="connsiteY129" fmla="*/ 67656 h 140588"/>
                <a:gd name="connsiteX130" fmla="*/ 149143 w 300780"/>
                <a:gd name="connsiteY130" fmla="*/ 69247 h 140588"/>
                <a:gd name="connsiteX131" fmla="*/ 149190 w 300780"/>
                <a:gd name="connsiteY131" fmla="*/ 72609 h 140588"/>
                <a:gd name="connsiteX132" fmla="*/ 152115 w 300780"/>
                <a:gd name="connsiteY132" fmla="*/ 77276 h 140588"/>
                <a:gd name="connsiteX133" fmla="*/ 152372 w 300780"/>
                <a:gd name="connsiteY133" fmla="*/ 79524 h 140588"/>
                <a:gd name="connsiteX134" fmla="*/ 152105 w 300780"/>
                <a:gd name="connsiteY134" fmla="*/ 80534 h 140588"/>
                <a:gd name="connsiteX135" fmla="*/ 150886 w 300780"/>
                <a:gd name="connsiteY135" fmla="*/ 79943 h 140588"/>
                <a:gd name="connsiteX136" fmla="*/ 147390 w 300780"/>
                <a:gd name="connsiteY136" fmla="*/ 74647 h 140588"/>
                <a:gd name="connsiteX137" fmla="*/ 143390 w 300780"/>
                <a:gd name="connsiteY137" fmla="*/ 72361 h 140588"/>
                <a:gd name="connsiteX138" fmla="*/ 142933 w 300780"/>
                <a:gd name="connsiteY138" fmla="*/ 71380 h 140588"/>
                <a:gd name="connsiteX139" fmla="*/ 138894 w 300780"/>
                <a:gd name="connsiteY139" fmla="*/ 68294 h 140588"/>
                <a:gd name="connsiteX140" fmla="*/ 136189 w 300780"/>
                <a:gd name="connsiteY140" fmla="*/ 63103 h 140588"/>
                <a:gd name="connsiteX141" fmla="*/ 133255 w 300780"/>
                <a:gd name="connsiteY141" fmla="*/ 53883 h 140588"/>
                <a:gd name="connsiteX142" fmla="*/ 134636 w 300780"/>
                <a:gd name="connsiteY142" fmla="*/ 51701 h 140588"/>
                <a:gd name="connsiteX143" fmla="*/ 131331 w 300780"/>
                <a:gd name="connsiteY143" fmla="*/ 47234 h 140588"/>
                <a:gd name="connsiteX144" fmla="*/ 131493 w 300780"/>
                <a:gd name="connsiteY144" fmla="*/ 46044 h 140588"/>
                <a:gd name="connsiteX145" fmla="*/ 132883 w 300780"/>
                <a:gd name="connsiteY145" fmla="*/ 46320 h 140588"/>
                <a:gd name="connsiteX146" fmla="*/ 133855 w 300780"/>
                <a:gd name="connsiteY146" fmla="*/ 46263 h 140588"/>
                <a:gd name="connsiteX147" fmla="*/ 134321 w 300780"/>
                <a:gd name="connsiteY147" fmla="*/ 45729 h 140588"/>
                <a:gd name="connsiteX148" fmla="*/ 135579 w 300780"/>
                <a:gd name="connsiteY148" fmla="*/ 45672 h 140588"/>
                <a:gd name="connsiteX149" fmla="*/ 107195 w 300780"/>
                <a:gd name="connsiteY149" fmla="*/ 50882 h 140588"/>
                <a:gd name="connsiteX150" fmla="*/ 105918 w 300780"/>
                <a:gd name="connsiteY150" fmla="*/ 51244 h 140588"/>
                <a:gd name="connsiteX151" fmla="*/ 104023 w 300780"/>
                <a:gd name="connsiteY151" fmla="*/ 50254 h 140588"/>
                <a:gd name="connsiteX152" fmla="*/ 103204 w 300780"/>
                <a:gd name="connsiteY152" fmla="*/ 49358 h 140588"/>
                <a:gd name="connsiteX153" fmla="*/ 103594 w 300780"/>
                <a:gd name="connsiteY153" fmla="*/ 47958 h 140588"/>
                <a:gd name="connsiteX154" fmla="*/ 104699 w 300780"/>
                <a:gd name="connsiteY154" fmla="*/ 47425 h 140588"/>
                <a:gd name="connsiteX155" fmla="*/ 105956 w 300780"/>
                <a:gd name="connsiteY155" fmla="*/ 48368 h 140588"/>
                <a:gd name="connsiteX156" fmla="*/ 106089 w 300780"/>
                <a:gd name="connsiteY156" fmla="*/ 49330 h 140588"/>
                <a:gd name="connsiteX157" fmla="*/ 107195 w 300780"/>
                <a:gd name="connsiteY157" fmla="*/ 50882 h 140588"/>
                <a:gd name="connsiteX158" fmla="*/ 45749 w 300780"/>
                <a:gd name="connsiteY158" fmla="*/ 56407 h 140588"/>
                <a:gd name="connsiteX159" fmla="*/ 45749 w 300780"/>
                <a:gd name="connsiteY159" fmla="*/ 56797 h 140588"/>
                <a:gd name="connsiteX160" fmla="*/ 44272 w 300780"/>
                <a:gd name="connsiteY160" fmla="*/ 56045 h 140588"/>
                <a:gd name="connsiteX161" fmla="*/ 41024 w 300780"/>
                <a:gd name="connsiteY161" fmla="*/ 52416 h 140588"/>
                <a:gd name="connsiteX162" fmla="*/ 41606 w 300780"/>
                <a:gd name="connsiteY162" fmla="*/ 51206 h 140588"/>
                <a:gd name="connsiteX163" fmla="*/ 44587 w 300780"/>
                <a:gd name="connsiteY163" fmla="*/ 48854 h 140588"/>
                <a:gd name="connsiteX164" fmla="*/ 45501 w 300780"/>
                <a:gd name="connsiteY164" fmla="*/ 48539 h 140588"/>
                <a:gd name="connsiteX165" fmla="*/ 46339 w 300780"/>
                <a:gd name="connsiteY165" fmla="*/ 49997 h 140588"/>
                <a:gd name="connsiteX166" fmla="*/ 45615 w 300780"/>
                <a:gd name="connsiteY166" fmla="*/ 52149 h 140588"/>
                <a:gd name="connsiteX167" fmla="*/ 44634 w 300780"/>
                <a:gd name="connsiteY167" fmla="*/ 52692 h 140588"/>
                <a:gd name="connsiteX168" fmla="*/ 44235 w 300780"/>
                <a:gd name="connsiteY168" fmla="*/ 54711 h 140588"/>
                <a:gd name="connsiteX169" fmla="*/ 45749 w 300780"/>
                <a:gd name="connsiteY169" fmla="*/ 56407 h 140588"/>
                <a:gd name="connsiteX170" fmla="*/ 64970 w 300780"/>
                <a:gd name="connsiteY170" fmla="*/ 55616 h 140588"/>
                <a:gd name="connsiteX171" fmla="*/ 62342 w 300780"/>
                <a:gd name="connsiteY171" fmla="*/ 57740 h 140588"/>
                <a:gd name="connsiteX172" fmla="*/ 60417 w 300780"/>
                <a:gd name="connsiteY172" fmla="*/ 57026 h 140588"/>
                <a:gd name="connsiteX173" fmla="*/ 58864 w 300780"/>
                <a:gd name="connsiteY173" fmla="*/ 55207 h 140588"/>
                <a:gd name="connsiteX174" fmla="*/ 59379 w 300780"/>
                <a:gd name="connsiteY174" fmla="*/ 53016 h 140588"/>
                <a:gd name="connsiteX175" fmla="*/ 59665 w 300780"/>
                <a:gd name="connsiteY175" fmla="*/ 52435 h 140588"/>
                <a:gd name="connsiteX176" fmla="*/ 60436 w 300780"/>
                <a:gd name="connsiteY176" fmla="*/ 52311 h 140588"/>
                <a:gd name="connsiteX177" fmla="*/ 61208 w 300780"/>
                <a:gd name="connsiteY177" fmla="*/ 51863 h 140588"/>
                <a:gd name="connsiteX178" fmla="*/ 62046 w 300780"/>
                <a:gd name="connsiteY178" fmla="*/ 50892 h 140588"/>
                <a:gd name="connsiteX179" fmla="*/ 64913 w 300780"/>
                <a:gd name="connsiteY179" fmla="*/ 51663 h 140588"/>
                <a:gd name="connsiteX180" fmla="*/ 65618 w 300780"/>
                <a:gd name="connsiteY180" fmla="*/ 52197 h 140588"/>
                <a:gd name="connsiteX181" fmla="*/ 63913 w 300780"/>
                <a:gd name="connsiteY181" fmla="*/ 53540 h 140588"/>
                <a:gd name="connsiteX182" fmla="*/ 64484 w 300780"/>
                <a:gd name="connsiteY182" fmla="*/ 53969 h 140588"/>
                <a:gd name="connsiteX183" fmla="*/ 64856 w 300780"/>
                <a:gd name="connsiteY183" fmla="*/ 54607 h 140588"/>
                <a:gd name="connsiteX184" fmla="*/ 64970 w 300780"/>
                <a:gd name="connsiteY184" fmla="*/ 55616 h 140588"/>
                <a:gd name="connsiteX185" fmla="*/ 67446 w 300780"/>
                <a:gd name="connsiteY185" fmla="*/ 59312 h 140588"/>
                <a:gd name="connsiteX186" fmla="*/ 66847 w 300780"/>
                <a:gd name="connsiteY186" fmla="*/ 59417 h 140588"/>
                <a:gd name="connsiteX187" fmla="*/ 66227 w 300780"/>
                <a:gd name="connsiteY187" fmla="*/ 58350 h 140588"/>
                <a:gd name="connsiteX188" fmla="*/ 67685 w 300780"/>
                <a:gd name="connsiteY188" fmla="*/ 55454 h 140588"/>
                <a:gd name="connsiteX189" fmla="*/ 68389 w 300780"/>
                <a:gd name="connsiteY189" fmla="*/ 57788 h 140588"/>
                <a:gd name="connsiteX190" fmla="*/ 68847 w 300780"/>
                <a:gd name="connsiteY190" fmla="*/ 58664 h 140588"/>
                <a:gd name="connsiteX191" fmla="*/ 67446 w 300780"/>
                <a:gd name="connsiteY191" fmla="*/ 59312 h 140588"/>
                <a:gd name="connsiteX192" fmla="*/ 52597 w 300780"/>
                <a:gd name="connsiteY192" fmla="*/ 57626 h 140588"/>
                <a:gd name="connsiteX193" fmla="*/ 52540 w 300780"/>
                <a:gd name="connsiteY193" fmla="*/ 58569 h 140588"/>
                <a:gd name="connsiteX194" fmla="*/ 51007 w 300780"/>
                <a:gd name="connsiteY194" fmla="*/ 58274 h 140588"/>
                <a:gd name="connsiteX195" fmla="*/ 47597 w 300780"/>
                <a:gd name="connsiteY195" fmla="*/ 56855 h 140588"/>
                <a:gd name="connsiteX196" fmla="*/ 47473 w 300780"/>
                <a:gd name="connsiteY196" fmla="*/ 56207 h 140588"/>
                <a:gd name="connsiteX197" fmla="*/ 49416 w 300780"/>
                <a:gd name="connsiteY197" fmla="*/ 55969 h 140588"/>
                <a:gd name="connsiteX198" fmla="*/ 50825 w 300780"/>
                <a:gd name="connsiteY198" fmla="*/ 56150 h 140588"/>
                <a:gd name="connsiteX199" fmla="*/ 52007 w 300780"/>
                <a:gd name="connsiteY199" fmla="*/ 56979 h 140588"/>
                <a:gd name="connsiteX200" fmla="*/ 52597 w 300780"/>
                <a:gd name="connsiteY200" fmla="*/ 57626 h 140588"/>
                <a:gd name="connsiteX201" fmla="*/ 93850 w 300780"/>
                <a:gd name="connsiteY201" fmla="*/ 67427 h 140588"/>
                <a:gd name="connsiteX202" fmla="*/ 93498 w 300780"/>
                <a:gd name="connsiteY202" fmla="*/ 67494 h 140588"/>
                <a:gd name="connsiteX203" fmla="*/ 92240 w 300780"/>
                <a:gd name="connsiteY203" fmla="*/ 67161 h 140588"/>
                <a:gd name="connsiteX204" fmla="*/ 90716 w 300780"/>
                <a:gd name="connsiteY204" fmla="*/ 67056 h 140588"/>
                <a:gd name="connsiteX205" fmla="*/ 89783 w 300780"/>
                <a:gd name="connsiteY205" fmla="*/ 66122 h 140588"/>
                <a:gd name="connsiteX206" fmla="*/ 90887 w 300780"/>
                <a:gd name="connsiteY206" fmla="*/ 64789 h 140588"/>
                <a:gd name="connsiteX207" fmla="*/ 92278 w 300780"/>
                <a:gd name="connsiteY207" fmla="*/ 63922 h 140588"/>
                <a:gd name="connsiteX208" fmla="*/ 92916 w 300780"/>
                <a:gd name="connsiteY208" fmla="*/ 64141 h 140588"/>
                <a:gd name="connsiteX209" fmla="*/ 93516 w 300780"/>
                <a:gd name="connsiteY209" fmla="*/ 64703 h 140588"/>
                <a:gd name="connsiteX210" fmla="*/ 94917 w 300780"/>
                <a:gd name="connsiteY210" fmla="*/ 64913 h 140588"/>
                <a:gd name="connsiteX211" fmla="*/ 95069 w 300780"/>
                <a:gd name="connsiteY211" fmla="*/ 66627 h 140588"/>
                <a:gd name="connsiteX212" fmla="*/ 93850 w 300780"/>
                <a:gd name="connsiteY212" fmla="*/ 67427 h 140588"/>
                <a:gd name="connsiteX213" fmla="*/ 120034 w 300780"/>
                <a:gd name="connsiteY213" fmla="*/ 63979 h 140588"/>
                <a:gd name="connsiteX214" fmla="*/ 121577 w 300780"/>
                <a:gd name="connsiteY214" fmla="*/ 64360 h 140588"/>
                <a:gd name="connsiteX215" fmla="*/ 122320 w 300780"/>
                <a:gd name="connsiteY215" fmla="*/ 64303 h 140588"/>
                <a:gd name="connsiteX216" fmla="*/ 124083 w 300780"/>
                <a:gd name="connsiteY216" fmla="*/ 65751 h 140588"/>
                <a:gd name="connsiteX217" fmla="*/ 126435 w 300780"/>
                <a:gd name="connsiteY217" fmla="*/ 67885 h 140588"/>
                <a:gd name="connsiteX218" fmla="*/ 125473 w 300780"/>
                <a:gd name="connsiteY218" fmla="*/ 68989 h 140588"/>
                <a:gd name="connsiteX219" fmla="*/ 123559 w 300780"/>
                <a:gd name="connsiteY219" fmla="*/ 68418 h 140588"/>
                <a:gd name="connsiteX220" fmla="*/ 122920 w 300780"/>
                <a:gd name="connsiteY220" fmla="*/ 68647 h 140588"/>
                <a:gd name="connsiteX221" fmla="*/ 122720 w 300780"/>
                <a:gd name="connsiteY221" fmla="*/ 68494 h 140588"/>
                <a:gd name="connsiteX222" fmla="*/ 122320 w 300780"/>
                <a:gd name="connsiteY222" fmla="*/ 67427 h 140588"/>
                <a:gd name="connsiteX223" fmla="*/ 120234 w 300780"/>
                <a:gd name="connsiteY223" fmla="*/ 66370 h 140588"/>
                <a:gd name="connsiteX224" fmla="*/ 118367 w 300780"/>
                <a:gd name="connsiteY224" fmla="*/ 66284 h 140588"/>
                <a:gd name="connsiteX225" fmla="*/ 118129 w 300780"/>
                <a:gd name="connsiteY225" fmla="*/ 65027 h 140588"/>
                <a:gd name="connsiteX226" fmla="*/ 120034 w 300780"/>
                <a:gd name="connsiteY226" fmla="*/ 63979 h 140588"/>
                <a:gd name="connsiteX227" fmla="*/ 108871 w 300780"/>
                <a:gd name="connsiteY227" fmla="*/ 71438 h 140588"/>
                <a:gd name="connsiteX228" fmla="*/ 114758 w 300780"/>
                <a:gd name="connsiteY228" fmla="*/ 75762 h 140588"/>
                <a:gd name="connsiteX229" fmla="*/ 117291 w 300780"/>
                <a:gd name="connsiteY229" fmla="*/ 75362 h 140588"/>
                <a:gd name="connsiteX230" fmla="*/ 125026 w 300780"/>
                <a:gd name="connsiteY230" fmla="*/ 75438 h 140588"/>
                <a:gd name="connsiteX231" fmla="*/ 129588 w 300780"/>
                <a:gd name="connsiteY231" fmla="*/ 78524 h 140588"/>
                <a:gd name="connsiteX232" fmla="*/ 132264 w 300780"/>
                <a:gd name="connsiteY232" fmla="*/ 79943 h 140588"/>
                <a:gd name="connsiteX233" fmla="*/ 133769 w 300780"/>
                <a:gd name="connsiteY233" fmla="*/ 82705 h 140588"/>
                <a:gd name="connsiteX234" fmla="*/ 135627 w 300780"/>
                <a:gd name="connsiteY234" fmla="*/ 83334 h 140588"/>
                <a:gd name="connsiteX235" fmla="*/ 136770 w 300780"/>
                <a:gd name="connsiteY235" fmla="*/ 84744 h 140588"/>
                <a:gd name="connsiteX236" fmla="*/ 137427 w 300780"/>
                <a:gd name="connsiteY236" fmla="*/ 87316 h 140588"/>
                <a:gd name="connsiteX237" fmla="*/ 136960 w 300780"/>
                <a:gd name="connsiteY237" fmla="*/ 87735 h 140588"/>
                <a:gd name="connsiteX238" fmla="*/ 134598 w 300780"/>
                <a:gd name="connsiteY238" fmla="*/ 88697 h 140588"/>
                <a:gd name="connsiteX239" fmla="*/ 132883 w 300780"/>
                <a:gd name="connsiteY239" fmla="*/ 89097 h 140588"/>
                <a:gd name="connsiteX240" fmla="*/ 128397 w 300780"/>
                <a:gd name="connsiteY240" fmla="*/ 88182 h 140588"/>
                <a:gd name="connsiteX241" fmla="*/ 124111 w 300780"/>
                <a:gd name="connsiteY241" fmla="*/ 86201 h 140588"/>
                <a:gd name="connsiteX242" fmla="*/ 115586 w 300780"/>
                <a:gd name="connsiteY242" fmla="*/ 85963 h 140588"/>
                <a:gd name="connsiteX243" fmla="*/ 111614 w 300780"/>
                <a:gd name="connsiteY243" fmla="*/ 85401 h 140588"/>
                <a:gd name="connsiteX244" fmla="*/ 110243 w 300780"/>
                <a:gd name="connsiteY244" fmla="*/ 84649 h 140588"/>
                <a:gd name="connsiteX245" fmla="*/ 108976 w 300780"/>
                <a:gd name="connsiteY245" fmla="*/ 83639 h 140588"/>
                <a:gd name="connsiteX246" fmla="*/ 106975 w 300780"/>
                <a:gd name="connsiteY246" fmla="*/ 81239 h 140588"/>
                <a:gd name="connsiteX247" fmla="*/ 105413 w 300780"/>
                <a:gd name="connsiteY247" fmla="*/ 78419 h 140588"/>
                <a:gd name="connsiteX248" fmla="*/ 105156 w 300780"/>
                <a:gd name="connsiteY248" fmla="*/ 76762 h 140588"/>
                <a:gd name="connsiteX249" fmla="*/ 105023 w 300780"/>
                <a:gd name="connsiteY249" fmla="*/ 73618 h 140588"/>
                <a:gd name="connsiteX250" fmla="*/ 105509 w 300780"/>
                <a:gd name="connsiteY250" fmla="*/ 72466 h 140588"/>
                <a:gd name="connsiteX251" fmla="*/ 107137 w 300780"/>
                <a:gd name="connsiteY251" fmla="*/ 71323 h 140588"/>
                <a:gd name="connsiteX252" fmla="*/ 108871 w 300780"/>
                <a:gd name="connsiteY252" fmla="*/ 71438 h 140588"/>
                <a:gd name="connsiteX253" fmla="*/ 156915 w 300780"/>
                <a:gd name="connsiteY253" fmla="*/ 80943 h 140588"/>
                <a:gd name="connsiteX254" fmla="*/ 157210 w 300780"/>
                <a:gd name="connsiteY254" fmla="*/ 83829 h 140588"/>
                <a:gd name="connsiteX255" fmla="*/ 157077 w 300780"/>
                <a:gd name="connsiteY255" fmla="*/ 84820 h 140588"/>
                <a:gd name="connsiteX256" fmla="*/ 155048 w 300780"/>
                <a:gd name="connsiteY256" fmla="*/ 82705 h 140588"/>
                <a:gd name="connsiteX257" fmla="*/ 154096 w 300780"/>
                <a:gd name="connsiteY257" fmla="*/ 83458 h 140588"/>
                <a:gd name="connsiteX258" fmla="*/ 153210 w 300780"/>
                <a:gd name="connsiteY258" fmla="*/ 82458 h 140588"/>
                <a:gd name="connsiteX259" fmla="*/ 153277 w 300780"/>
                <a:gd name="connsiteY259" fmla="*/ 80267 h 140588"/>
                <a:gd name="connsiteX260" fmla="*/ 153419 w 300780"/>
                <a:gd name="connsiteY260" fmla="*/ 77933 h 140588"/>
                <a:gd name="connsiteX261" fmla="*/ 153019 w 300780"/>
                <a:gd name="connsiteY261" fmla="*/ 76162 h 140588"/>
                <a:gd name="connsiteX262" fmla="*/ 152010 w 300780"/>
                <a:gd name="connsiteY262" fmla="*/ 73609 h 140588"/>
                <a:gd name="connsiteX263" fmla="*/ 153143 w 300780"/>
                <a:gd name="connsiteY263" fmla="*/ 74019 h 140588"/>
                <a:gd name="connsiteX264" fmla="*/ 156915 w 300780"/>
                <a:gd name="connsiteY264" fmla="*/ 80943 h 140588"/>
                <a:gd name="connsiteX265" fmla="*/ 161401 w 300780"/>
                <a:gd name="connsiteY265" fmla="*/ 101479 h 140588"/>
                <a:gd name="connsiteX266" fmla="*/ 164764 w 300780"/>
                <a:gd name="connsiteY266" fmla="*/ 103070 h 140588"/>
                <a:gd name="connsiteX267" fmla="*/ 166726 w 300780"/>
                <a:gd name="connsiteY267" fmla="*/ 102803 h 140588"/>
                <a:gd name="connsiteX268" fmla="*/ 169631 w 300780"/>
                <a:gd name="connsiteY268" fmla="*/ 103899 h 140588"/>
                <a:gd name="connsiteX269" fmla="*/ 171831 w 300780"/>
                <a:gd name="connsiteY269" fmla="*/ 103279 h 140588"/>
                <a:gd name="connsiteX270" fmla="*/ 173212 w 300780"/>
                <a:gd name="connsiteY270" fmla="*/ 104689 h 140588"/>
                <a:gd name="connsiteX271" fmla="*/ 176689 w 300780"/>
                <a:gd name="connsiteY271" fmla="*/ 110204 h 140588"/>
                <a:gd name="connsiteX272" fmla="*/ 176718 w 300780"/>
                <a:gd name="connsiteY272" fmla="*/ 111995 h 140588"/>
                <a:gd name="connsiteX273" fmla="*/ 178994 w 300780"/>
                <a:gd name="connsiteY273" fmla="*/ 113271 h 140588"/>
                <a:gd name="connsiteX274" fmla="*/ 177070 w 300780"/>
                <a:gd name="connsiteY274" fmla="*/ 113509 h 140588"/>
                <a:gd name="connsiteX275" fmla="*/ 174393 w 300780"/>
                <a:gd name="connsiteY275" fmla="*/ 112852 h 140588"/>
                <a:gd name="connsiteX276" fmla="*/ 172317 w 300780"/>
                <a:gd name="connsiteY276" fmla="*/ 113300 h 140588"/>
                <a:gd name="connsiteX277" fmla="*/ 170145 w 300780"/>
                <a:gd name="connsiteY277" fmla="*/ 112233 h 140588"/>
                <a:gd name="connsiteX278" fmla="*/ 166488 w 300780"/>
                <a:gd name="connsiteY278" fmla="*/ 111680 h 140588"/>
                <a:gd name="connsiteX279" fmla="*/ 163306 w 300780"/>
                <a:gd name="connsiteY279" fmla="*/ 110395 h 140588"/>
                <a:gd name="connsiteX280" fmla="*/ 156658 w 300780"/>
                <a:gd name="connsiteY280" fmla="*/ 106328 h 140588"/>
                <a:gd name="connsiteX281" fmla="*/ 156696 w 300780"/>
                <a:gd name="connsiteY281" fmla="*/ 104299 h 140588"/>
                <a:gd name="connsiteX282" fmla="*/ 155620 w 300780"/>
                <a:gd name="connsiteY282" fmla="*/ 103308 h 140588"/>
                <a:gd name="connsiteX283" fmla="*/ 155305 w 300780"/>
                <a:gd name="connsiteY283" fmla="*/ 100794 h 140588"/>
                <a:gd name="connsiteX284" fmla="*/ 152924 w 300780"/>
                <a:gd name="connsiteY284" fmla="*/ 100003 h 140588"/>
                <a:gd name="connsiteX285" fmla="*/ 150143 w 300780"/>
                <a:gd name="connsiteY285" fmla="*/ 99850 h 140588"/>
                <a:gd name="connsiteX286" fmla="*/ 149923 w 300780"/>
                <a:gd name="connsiteY286" fmla="*/ 98660 h 140588"/>
                <a:gd name="connsiteX287" fmla="*/ 150438 w 300780"/>
                <a:gd name="connsiteY287" fmla="*/ 96555 h 140588"/>
                <a:gd name="connsiteX288" fmla="*/ 152515 w 300780"/>
                <a:gd name="connsiteY288" fmla="*/ 96583 h 140588"/>
                <a:gd name="connsiteX289" fmla="*/ 155010 w 300780"/>
                <a:gd name="connsiteY289" fmla="*/ 97460 h 140588"/>
                <a:gd name="connsiteX290" fmla="*/ 159772 w 300780"/>
                <a:gd name="connsiteY290" fmla="*/ 100527 h 140588"/>
                <a:gd name="connsiteX291" fmla="*/ 160954 w 300780"/>
                <a:gd name="connsiteY291" fmla="*/ 101051 h 140588"/>
                <a:gd name="connsiteX292" fmla="*/ 161401 w 300780"/>
                <a:gd name="connsiteY292" fmla="*/ 101479 h 140588"/>
                <a:gd name="connsiteX293" fmla="*/ 279492 w 300780"/>
                <a:gd name="connsiteY293" fmla="*/ 111490 h 140588"/>
                <a:gd name="connsiteX294" fmla="*/ 277359 w 300780"/>
                <a:gd name="connsiteY294" fmla="*/ 111957 h 140588"/>
                <a:gd name="connsiteX295" fmla="*/ 276683 w 300780"/>
                <a:gd name="connsiteY295" fmla="*/ 111823 h 140588"/>
                <a:gd name="connsiteX296" fmla="*/ 275082 w 300780"/>
                <a:gd name="connsiteY296" fmla="*/ 112071 h 140588"/>
                <a:gd name="connsiteX297" fmla="*/ 273358 w 300780"/>
                <a:gd name="connsiteY297" fmla="*/ 114024 h 140588"/>
                <a:gd name="connsiteX298" fmla="*/ 272092 w 300780"/>
                <a:gd name="connsiteY298" fmla="*/ 113747 h 140588"/>
                <a:gd name="connsiteX299" fmla="*/ 271101 w 300780"/>
                <a:gd name="connsiteY299" fmla="*/ 113824 h 140588"/>
                <a:gd name="connsiteX300" fmla="*/ 270348 w 300780"/>
                <a:gd name="connsiteY300" fmla="*/ 112223 h 140588"/>
                <a:gd name="connsiteX301" fmla="*/ 270329 w 300780"/>
                <a:gd name="connsiteY301" fmla="*/ 111442 h 140588"/>
                <a:gd name="connsiteX302" fmla="*/ 271549 w 300780"/>
                <a:gd name="connsiteY302" fmla="*/ 111566 h 140588"/>
                <a:gd name="connsiteX303" fmla="*/ 272186 w 300780"/>
                <a:gd name="connsiteY303" fmla="*/ 110004 h 140588"/>
                <a:gd name="connsiteX304" fmla="*/ 273501 w 300780"/>
                <a:gd name="connsiteY304" fmla="*/ 109223 h 140588"/>
                <a:gd name="connsiteX305" fmla="*/ 276568 w 300780"/>
                <a:gd name="connsiteY305" fmla="*/ 108861 h 140588"/>
                <a:gd name="connsiteX306" fmla="*/ 279292 w 300780"/>
                <a:gd name="connsiteY306" fmla="*/ 109375 h 140588"/>
                <a:gd name="connsiteX307" fmla="*/ 280264 w 300780"/>
                <a:gd name="connsiteY307" fmla="*/ 109728 h 140588"/>
                <a:gd name="connsiteX308" fmla="*/ 279407 w 300780"/>
                <a:gd name="connsiteY308" fmla="*/ 111138 h 140588"/>
                <a:gd name="connsiteX309" fmla="*/ 279492 w 300780"/>
                <a:gd name="connsiteY309" fmla="*/ 111490 h 140588"/>
                <a:gd name="connsiteX310" fmla="*/ 130940 w 300780"/>
                <a:gd name="connsiteY310" fmla="*/ 139655 h 140588"/>
                <a:gd name="connsiteX311" fmla="*/ 129083 w 300780"/>
                <a:gd name="connsiteY311" fmla="*/ 140589 h 140588"/>
                <a:gd name="connsiteX312" fmla="*/ 127378 w 300780"/>
                <a:gd name="connsiteY312" fmla="*/ 140122 h 140588"/>
                <a:gd name="connsiteX313" fmla="*/ 126082 w 300780"/>
                <a:gd name="connsiteY313" fmla="*/ 139417 h 140588"/>
                <a:gd name="connsiteX314" fmla="*/ 125035 w 300780"/>
                <a:gd name="connsiteY314" fmla="*/ 137331 h 140588"/>
                <a:gd name="connsiteX315" fmla="*/ 122768 w 300780"/>
                <a:gd name="connsiteY315" fmla="*/ 136026 h 140588"/>
                <a:gd name="connsiteX316" fmla="*/ 119539 w 300780"/>
                <a:gd name="connsiteY316" fmla="*/ 135484 h 140588"/>
                <a:gd name="connsiteX317" fmla="*/ 118215 w 300780"/>
                <a:gd name="connsiteY317" fmla="*/ 134579 h 140588"/>
                <a:gd name="connsiteX318" fmla="*/ 117872 w 300780"/>
                <a:gd name="connsiteY318" fmla="*/ 134131 h 140588"/>
                <a:gd name="connsiteX319" fmla="*/ 115634 w 300780"/>
                <a:gd name="connsiteY319" fmla="*/ 133731 h 140588"/>
                <a:gd name="connsiteX320" fmla="*/ 114995 w 300780"/>
                <a:gd name="connsiteY320" fmla="*/ 132597 h 140588"/>
                <a:gd name="connsiteX321" fmla="*/ 115186 w 300780"/>
                <a:gd name="connsiteY321" fmla="*/ 131426 h 140588"/>
                <a:gd name="connsiteX322" fmla="*/ 115548 w 300780"/>
                <a:gd name="connsiteY322" fmla="*/ 130807 h 140588"/>
                <a:gd name="connsiteX323" fmla="*/ 117615 w 300780"/>
                <a:gd name="connsiteY323" fmla="*/ 131378 h 140588"/>
                <a:gd name="connsiteX324" fmla="*/ 127549 w 300780"/>
                <a:gd name="connsiteY324" fmla="*/ 136884 h 140588"/>
                <a:gd name="connsiteX325" fmla="*/ 129912 w 300780"/>
                <a:gd name="connsiteY325" fmla="*/ 138589 h 140588"/>
                <a:gd name="connsiteX326" fmla="*/ 130940 w 300780"/>
                <a:gd name="connsiteY326" fmla="*/ 139655 h 140588"/>
                <a:gd name="connsiteX327" fmla="*/ 300780 w 300780"/>
                <a:gd name="connsiteY327" fmla="*/ 136055 h 140588"/>
                <a:gd name="connsiteX328" fmla="*/ 298418 w 300780"/>
                <a:gd name="connsiteY328" fmla="*/ 136493 h 140588"/>
                <a:gd name="connsiteX329" fmla="*/ 297475 w 300780"/>
                <a:gd name="connsiteY329" fmla="*/ 136388 h 140588"/>
                <a:gd name="connsiteX330" fmla="*/ 295913 w 300780"/>
                <a:gd name="connsiteY330" fmla="*/ 134045 h 140588"/>
                <a:gd name="connsiteX331" fmla="*/ 297075 w 300780"/>
                <a:gd name="connsiteY331" fmla="*/ 133512 h 140588"/>
                <a:gd name="connsiteX332" fmla="*/ 298809 w 300780"/>
                <a:gd name="connsiteY332" fmla="*/ 133712 h 140588"/>
                <a:gd name="connsiteX333" fmla="*/ 299333 w 300780"/>
                <a:gd name="connsiteY333" fmla="*/ 135093 h 140588"/>
                <a:gd name="connsiteX334" fmla="*/ 300780 w 300780"/>
                <a:gd name="connsiteY334" fmla="*/ 136055 h 140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</a:cxnLst>
              <a:rect l="l" t="t" r="r" b="b"/>
              <a:pathLst>
                <a:path w="300780" h="140588">
                  <a:moveTo>
                    <a:pt x="48368" y="19307"/>
                  </a:moveTo>
                  <a:lnTo>
                    <a:pt x="49216" y="20250"/>
                  </a:lnTo>
                  <a:lnTo>
                    <a:pt x="47149" y="21850"/>
                  </a:lnTo>
                  <a:lnTo>
                    <a:pt x="44425" y="20983"/>
                  </a:lnTo>
                  <a:lnTo>
                    <a:pt x="43825" y="20078"/>
                  </a:lnTo>
                  <a:lnTo>
                    <a:pt x="43758" y="19602"/>
                  </a:lnTo>
                  <a:lnTo>
                    <a:pt x="41853" y="19907"/>
                  </a:lnTo>
                  <a:lnTo>
                    <a:pt x="38072" y="19117"/>
                  </a:lnTo>
                  <a:lnTo>
                    <a:pt x="32795" y="15287"/>
                  </a:lnTo>
                  <a:lnTo>
                    <a:pt x="27213" y="8077"/>
                  </a:lnTo>
                  <a:lnTo>
                    <a:pt x="21850" y="4086"/>
                  </a:lnTo>
                  <a:lnTo>
                    <a:pt x="20850" y="2848"/>
                  </a:lnTo>
                  <a:lnTo>
                    <a:pt x="20717" y="790"/>
                  </a:lnTo>
                  <a:lnTo>
                    <a:pt x="21441" y="0"/>
                  </a:lnTo>
                  <a:lnTo>
                    <a:pt x="24775" y="857"/>
                  </a:lnTo>
                  <a:lnTo>
                    <a:pt x="29090" y="4153"/>
                  </a:lnTo>
                  <a:lnTo>
                    <a:pt x="36166" y="7572"/>
                  </a:lnTo>
                  <a:lnTo>
                    <a:pt x="38091" y="9315"/>
                  </a:lnTo>
                  <a:lnTo>
                    <a:pt x="39319" y="13497"/>
                  </a:lnTo>
                  <a:lnTo>
                    <a:pt x="40520" y="14744"/>
                  </a:lnTo>
                  <a:lnTo>
                    <a:pt x="44339" y="17954"/>
                  </a:lnTo>
                  <a:lnTo>
                    <a:pt x="46358" y="18707"/>
                  </a:lnTo>
                  <a:lnTo>
                    <a:pt x="47425" y="18850"/>
                  </a:lnTo>
                  <a:lnTo>
                    <a:pt x="48368" y="19307"/>
                  </a:lnTo>
                  <a:close/>
                  <a:moveTo>
                    <a:pt x="4343" y="13068"/>
                  </a:moveTo>
                  <a:lnTo>
                    <a:pt x="1657" y="13706"/>
                  </a:lnTo>
                  <a:lnTo>
                    <a:pt x="0" y="12849"/>
                  </a:lnTo>
                  <a:lnTo>
                    <a:pt x="734" y="10811"/>
                  </a:lnTo>
                  <a:lnTo>
                    <a:pt x="1648" y="9753"/>
                  </a:lnTo>
                  <a:lnTo>
                    <a:pt x="5010" y="11630"/>
                  </a:lnTo>
                  <a:lnTo>
                    <a:pt x="4343" y="13068"/>
                  </a:lnTo>
                  <a:close/>
                  <a:moveTo>
                    <a:pt x="112309" y="51587"/>
                  </a:moveTo>
                  <a:lnTo>
                    <a:pt x="112357" y="52206"/>
                  </a:lnTo>
                  <a:lnTo>
                    <a:pt x="108766" y="49968"/>
                  </a:lnTo>
                  <a:lnTo>
                    <a:pt x="106042" y="47225"/>
                  </a:lnTo>
                  <a:lnTo>
                    <a:pt x="98279" y="44244"/>
                  </a:lnTo>
                  <a:lnTo>
                    <a:pt x="96612" y="42710"/>
                  </a:lnTo>
                  <a:lnTo>
                    <a:pt x="95212" y="42519"/>
                  </a:lnTo>
                  <a:lnTo>
                    <a:pt x="91230" y="40024"/>
                  </a:lnTo>
                  <a:lnTo>
                    <a:pt x="87316" y="38338"/>
                  </a:lnTo>
                  <a:lnTo>
                    <a:pt x="84934" y="36166"/>
                  </a:lnTo>
                  <a:lnTo>
                    <a:pt x="84325" y="35280"/>
                  </a:lnTo>
                  <a:lnTo>
                    <a:pt x="82896" y="34747"/>
                  </a:lnTo>
                  <a:lnTo>
                    <a:pt x="80439" y="32366"/>
                  </a:lnTo>
                  <a:lnTo>
                    <a:pt x="78048" y="30785"/>
                  </a:lnTo>
                  <a:lnTo>
                    <a:pt x="77201" y="27899"/>
                  </a:lnTo>
                  <a:lnTo>
                    <a:pt x="74895" y="25917"/>
                  </a:lnTo>
                  <a:lnTo>
                    <a:pt x="74314" y="25051"/>
                  </a:lnTo>
                  <a:lnTo>
                    <a:pt x="81715" y="26651"/>
                  </a:lnTo>
                  <a:lnTo>
                    <a:pt x="85144" y="29813"/>
                  </a:lnTo>
                  <a:lnTo>
                    <a:pt x="88078" y="31604"/>
                  </a:lnTo>
                  <a:lnTo>
                    <a:pt x="89097" y="32899"/>
                  </a:lnTo>
                  <a:lnTo>
                    <a:pt x="91736" y="34680"/>
                  </a:lnTo>
                  <a:lnTo>
                    <a:pt x="94107" y="34842"/>
                  </a:lnTo>
                  <a:lnTo>
                    <a:pt x="96479" y="36633"/>
                  </a:lnTo>
                  <a:lnTo>
                    <a:pt x="98641" y="37109"/>
                  </a:lnTo>
                  <a:lnTo>
                    <a:pt x="100346" y="38043"/>
                  </a:lnTo>
                  <a:lnTo>
                    <a:pt x="111347" y="46034"/>
                  </a:lnTo>
                  <a:lnTo>
                    <a:pt x="110033" y="48158"/>
                  </a:lnTo>
                  <a:lnTo>
                    <a:pt x="111490" y="49701"/>
                  </a:lnTo>
                  <a:lnTo>
                    <a:pt x="112309" y="51587"/>
                  </a:lnTo>
                  <a:close/>
                  <a:moveTo>
                    <a:pt x="27004" y="35185"/>
                  </a:moveTo>
                  <a:lnTo>
                    <a:pt x="26489" y="35557"/>
                  </a:lnTo>
                  <a:lnTo>
                    <a:pt x="25594" y="34109"/>
                  </a:lnTo>
                  <a:lnTo>
                    <a:pt x="24946" y="33661"/>
                  </a:lnTo>
                  <a:lnTo>
                    <a:pt x="24965" y="32052"/>
                  </a:lnTo>
                  <a:lnTo>
                    <a:pt x="22270" y="29432"/>
                  </a:lnTo>
                  <a:lnTo>
                    <a:pt x="22050" y="27622"/>
                  </a:lnTo>
                  <a:lnTo>
                    <a:pt x="23613" y="25851"/>
                  </a:lnTo>
                  <a:lnTo>
                    <a:pt x="25718" y="26879"/>
                  </a:lnTo>
                  <a:lnTo>
                    <a:pt x="27804" y="29108"/>
                  </a:lnTo>
                  <a:lnTo>
                    <a:pt x="30252" y="29832"/>
                  </a:lnTo>
                  <a:lnTo>
                    <a:pt x="29746" y="31309"/>
                  </a:lnTo>
                  <a:lnTo>
                    <a:pt x="27547" y="33966"/>
                  </a:lnTo>
                  <a:lnTo>
                    <a:pt x="27004" y="35185"/>
                  </a:lnTo>
                  <a:close/>
                  <a:moveTo>
                    <a:pt x="39948" y="40148"/>
                  </a:moveTo>
                  <a:lnTo>
                    <a:pt x="39357" y="40548"/>
                  </a:lnTo>
                  <a:lnTo>
                    <a:pt x="36443" y="40396"/>
                  </a:lnTo>
                  <a:lnTo>
                    <a:pt x="34233" y="37624"/>
                  </a:lnTo>
                  <a:lnTo>
                    <a:pt x="34252" y="35576"/>
                  </a:lnTo>
                  <a:lnTo>
                    <a:pt x="35995" y="33699"/>
                  </a:lnTo>
                  <a:lnTo>
                    <a:pt x="38100" y="33366"/>
                  </a:lnTo>
                  <a:lnTo>
                    <a:pt x="39253" y="34090"/>
                  </a:lnTo>
                  <a:lnTo>
                    <a:pt x="40320" y="35661"/>
                  </a:lnTo>
                  <a:lnTo>
                    <a:pt x="40710" y="37662"/>
                  </a:lnTo>
                  <a:lnTo>
                    <a:pt x="40472" y="39433"/>
                  </a:lnTo>
                  <a:lnTo>
                    <a:pt x="39948" y="40148"/>
                  </a:lnTo>
                  <a:close/>
                  <a:moveTo>
                    <a:pt x="24755" y="41853"/>
                  </a:moveTo>
                  <a:lnTo>
                    <a:pt x="24432" y="42519"/>
                  </a:lnTo>
                  <a:lnTo>
                    <a:pt x="23041" y="39205"/>
                  </a:lnTo>
                  <a:lnTo>
                    <a:pt x="23108" y="37538"/>
                  </a:lnTo>
                  <a:lnTo>
                    <a:pt x="23346" y="36471"/>
                  </a:lnTo>
                  <a:lnTo>
                    <a:pt x="23860" y="36147"/>
                  </a:lnTo>
                  <a:lnTo>
                    <a:pt x="24984" y="39833"/>
                  </a:lnTo>
                  <a:lnTo>
                    <a:pt x="24755" y="41853"/>
                  </a:lnTo>
                  <a:close/>
                  <a:moveTo>
                    <a:pt x="55759" y="43748"/>
                  </a:moveTo>
                  <a:lnTo>
                    <a:pt x="57436" y="45939"/>
                  </a:lnTo>
                  <a:lnTo>
                    <a:pt x="59370" y="50835"/>
                  </a:lnTo>
                  <a:lnTo>
                    <a:pt x="59017" y="52521"/>
                  </a:lnTo>
                  <a:lnTo>
                    <a:pt x="57636" y="52616"/>
                  </a:lnTo>
                  <a:lnTo>
                    <a:pt x="57245" y="53673"/>
                  </a:lnTo>
                  <a:lnTo>
                    <a:pt x="55379" y="51292"/>
                  </a:lnTo>
                  <a:lnTo>
                    <a:pt x="52883" y="50654"/>
                  </a:lnTo>
                  <a:lnTo>
                    <a:pt x="51064" y="49196"/>
                  </a:lnTo>
                  <a:lnTo>
                    <a:pt x="50445" y="46311"/>
                  </a:lnTo>
                  <a:lnTo>
                    <a:pt x="50264" y="44491"/>
                  </a:lnTo>
                  <a:lnTo>
                    <a:pt x="48835" y="44177"/>
                  </a:lnTo>
                  <a:lnTo>
                    <a:pt x="44739" y="44634"/>
                  </a:lnTo>
                  <a:lnTo>
                    <a:pt x="43434" y="46187"/>
                  </a:lnTo>
                  <a:lnTo>
                    <a:pt x="41567" y="45691"/>
                  </a:lnTo>
                  <a:lnTo>
                    <a:pt x="41167" y="44291"/>
                  </a:lnTo>
                  <a:lnTo>
                    <a:pt x="41453" y="42919"/>
                  </a:lnTo>
                  <a:lnTo>
                    <a:pt x="43948" y="41567"/>
                  </a:lnTo>
                  <a:lnTo>
                    <a:pt x="44463" y="39824"/>
                  </a:lnTo>
                  <a:lnTo>
                    <a:pt x="46940" y="36833"/>
                  </a:lnTo>
                  <a:lnTo>
                    <a:pt x="48473" y="36319"/>
                  </a:lnTo>
                  <a:lnTo>
                    <a:pt x="51368" y="37395"/>
                  </a:lnTo>
                  <a:lnTo>
                    <a:pt x="51721" y="41653"/>
                  </a:lnTo>
                  <a:lnTo>
                    <a:pt x="52759" y="43043"/>
                  </a:lnTo>
                  <a:lnTo>
                    <a:pt x="55759" y="43748"/>
                  </a:lnTo>
                  <a:close/>
                  <a:moveTo>
                    <a:pt x="135579" y="45672"/>
                  </a:moveTo>
                  <a:lnTo>
                    <a:pt x="142208" y="53673"/>
                  </a:lnTo>
                  <a:lnTo>
                    <a:pt x="141951" y="55093"/>
                  </a:lnTo>
                  <a:lnTo>
                    <a:pt x="141047" y="56007"/>
                  </a:lnTo>
                  <a:lnTo>
                    <a:pt x="140789" y="58693"/>
                  </a:lnTo>
                  <a:lnTo>
                    <a:pt x="141627" y="59722"/>
                  </a:lnTo>
                  <a:lnTo>
                    <a:pt x="143437" y="60198"/>
                  </a:lnTo>
                  <a:lnTo>
                    <a:pt x="146514" y="63065"/>
                  </a:lnTo>
                  <a:lnTo>
                    <a:pt x="147742" y="66580"/>
                  </a:lnTo>
                  <a:lnTo>
                    <a:pt x="147857" y="67656"/>
                  </a:lnTo>
                  <a:lnTo>
                    <a:pt x="149143" y="69247"/>
                  </a:lnTo>
                  <a:lnTo>
                    <a:pt x="149190" y="72609"/>
                  </a:lnTo>
                  <a:lnTo>
                    <a:pt x="152115" y="77276"/>
                  </a:lnTo>
                  <a:lnTo>
                    <a:pt x="152372" y="79524"/>
                  </a:lnTo>
                  <a:lnTo>
                    <a:pt x="152105" y="80534"/>
                  </a:lnTo>
                  <a:lnTo>
                    <a:pt x="150886" y="79943"/>
                  </a:lnTo>
                  <a:lnTo>
                    <a:pt x="147390" y="74647"/>
                  </a:lnTo>
                  <a:lnTo>
                    <a:pt x="143390" y="72361"/>
                  </a:lnTo>
                  <a:lnTo>
                    <a:pt x="142933" y="71380"/>
                  </a:lnTo>
                  <a:lnTo>
                    <a:pt x="138894" y="68294"/>
                  </a:lnTo>
                  <a:lnTo>
                    <a:pt x="136189" y="63103"/>
                  </a:lnTo>
                  <a:lnTo>
                    <a:pt x="133255" y="53883"/>
                  </a:lnTo>
                  <a:lnTo>
                    <a:pt x="134636" y="51701"/>
                  </a:lnTo>
                  <a:lnTo>
                    <a:pt x="131331" y="47234"/>
                  </a:lnTo>
                  <a:lnTo>
                    <a:pt x="131493" y="46044"/>
                  </a:lnTo>
                  <a:lnTo>
                    <a:pt x="132883" y="46320"/>
                  </a:lnTo>
                  <a:lnTo>
                    <a:pt x="133855" y="46263"/>
                  </a:lnTo>
                  <a:lnTo>
                    <a:pt x="134321" y="45729"/>
                  </a:lnTo>
                  <a:lnTo>
                    <a:pt x="135579" y="45672"/>
                  </a:lnTo>
                  <a:close/>
                  <a:moveTo>
                    <a:pt x="107195" y="50882"/>
                  </a:moveTo>
                  <a:lnTo>
                    <a:pt x="105918" y="51244"/>
                  </a:lnTo>
                  <a:lnTo>
                    <a:pt x="104023" y="50254"/>
                  </a:lnTo>
                  <a:lnTo>
                    <a:pt x="103204" y="49358"/>
                  </a:lnTo>
                  <a:lnTo>
                    <a:pt x="103594" y="47958"/>
                  </a:lnTo>
                  <a:lnTo>
                    <a:pt x="104699" y="47425"/>
                  </a:lnTo>
                  <a:lnTo>
                    <a:pt x="105956" y="48368"/>
                  </a:lnTo>
                  <a:lnTo>
                    <a:pt x="106089" y="49330"/>
                  </a:lnTo>
                  <a:lnTo>
                    <a:pt x="107195" y="50882"/>
                  </a:lnTo>
                  <a:close/>
                  <a:moveTo>
                    <a:pt x="45749" y="56407"/>
                  </a:moveTo>
                  <a:lnTo>
                    <a:pt x="45749" y="56797"/>
                  </a:lnTo>
                  <a:lnTo>
                    <a:pt x="44272" y="56045"/>
                  </a:lnTo>
                  <a:lnTo>
                    <a:pt x="41024" y="52416"/>
                  </a:lnTo>
                  <a:lnTo>
                    <a:pt x="41606" y="51206"/>
                  </a:lnTo>
                  <a:lnTo>
                    <a:pt x="44587" y="48854"/>
                  </a:lnTo>
                  <a:lnTo>
                    <a:pt x="45501" y="48539"/>
                  </a:lnTo>
                  <a:lnTo>
                    <a:pt x="46339" y="49997"/>
                  </a:lnTo>
                  <a:lnTo>
                    <a:pt x="45615" y="52149"/>
                  </a:lnTo>
                  <a:lnTo>
                    <a:pt x="44634" y="52692"/>
                  </a:lnTo>
                  <a:lnTo>
                    <a:pt x="44235" y="54711"/>
                  </a:lnTo>
                  <a:lnTo>
                    <a:pt x="45749" y="56407"/>
                  </a:lnTo>
                  <a:close/>
                  <a:moveTo>
                    <a:pt x="64970" y="55616"/>
                  </a:moveTo>
                  <a:lnTo>
                    <a:pt x="62342" y="57740"/>
                  </a:lnTo>
                  <a:lnTo>
                    <a:pt x="60417" y="57026"/>
                  </a:lnTo>
                  <a:lnTo>
                    <a:pt x="58864" y="55207"/>
                  </a:lnTo>
                  <a:lnTo>
                    <a:pt x="59379" y="53016"/>
                  </a:lnTo>
                  <a:lnTo>
                    <a:pt x="59665" y="52435"/>
                  </a:lnTo>
                  <a:lnTo>
                    <a:pt x="60436" y="52311"/>
                  </a:lnTo>
                  <a:lnTo>
                    <a:pt x="61208" y="51863"/>
                  </a:lnTo>
                  <a:lnTo>
                    <a:pt x="62046" y="50892"/>
                  </a:lnTo>
                  <a:lnTo>
                    <a:pt x="64913" y="51663"/>
                  </a:lnTo>
                  <a:lnTo>
                    <a:pt x="65618" y="52197"/>
                  </a:lnTo>
                  <a:lnTo>
                    <a:pt x="63913" y="53540"/>
                  </a:lnTo>
                  <a:lnTo>
                    <a:pt x="64484" y="53969"/>
                  </a:lnTo>
                  <a:lnTo>
                    <a:pt x="64856" y="54607"/>
                  </a:lnTo>
                  <a:lnTo>
                    <a:pt x="64970" y="55616"/>
                  </a:lnTo>
                  <a:close/>
                  <a:moveTo>
                    <a:pt x="67446" y="59312"/>
                  </a:moveTo>
                  <a:lnTo>
                    <a:pt x="66847" y="59417"/>
                  </a:lnTo>
                  <a:lnTo>
                    <a:pt x="66227" y="58350"/>
                  </a:lnTo>
                  <a:lnTo>
                    <a:pt x="67685" y="55454"/>
                  </a:lnTo>
                  <a:lnTo>
                    <a:pt x="68389" y="57788"/>
                  </a:lnTo>
                  <a:lnTo>
                    <a:pt x="68847" y="58664"/>
                  </a:lnTo>
                  <a:lnTo>
                    <a:pt x="67446" y="59312"/>
                  </a:lnTo>
                  <a:close/>
                  <a:moveTo>
                    <a:pt x="52597" y="57626"/>
                  </a:moveTo>
                  <a:lnTo>
                    <a:pt x="52540" y="58569"/>
                  </a:lnTo>
                  <a:lnTo>
                    <a:pt x="51007" y="58274"/>
                  </a:lnTo>
                  <a:lnTo>
                    <a:pt x="47597" y="56855"/>
                  </a:lnTo>
                  <a:lnTo>
                    <a:pt x="47473" y="56207"/>
                  </a:lnTo>
                  <a:lnTo>
                    <a:pt x="49416" y="55969"/>
                  </a:lnTo>
                  <a:lnTo>
                    <a:pt x="50825" y="56150"/>
                  </a:lnTo>
                  <a:lnTo>
                    <a:pt x="52007" y="56979"/>
                  </a:lnTo>
                  <a:lnTo>
                    <a:pt x="52597" y="57626"/>
                  </a:lnTo>
                  <a:close/>
                  <a:moveTo>
                    <a:pt x="93850" y="67427"/>
                  </a:moveTo>
                  <a:lnTo>
                    <a:pt x="93498" y="67494"/>
                  </a:lnTo>
                  <a:lnTo>
                    <a:pt x="92240" y="67161"/>
                  </a:lnTo>
                  <a:lnTo>
                    <a:pt x="90716" y="67056"/>
                  </a:lnTo>
                  <a:lnTo>
                    <a:pt x="89783" y="66122"/>
                  </a:lnTo>
                  <a:lnTo>
                    <a:pt x="90887" y="64789"/>
                  </a:lnTo>
                  <a:lnTo>
                    <a:pt x="92278" y="63922"/>
                  </a:lnTo>
                  <a:lnTo>
                    <a:pt x="92916" y="64141"/>
                  </a:lnTo>
                  <a:lnTo>
                    <a:pt x="93516" y="64703"/>
                  </a:lnTo>
                  <a:lnTo>
                    <a:pt x="94917" y="64913"/>
                  </a:lnTo>
                  <a:lnTo>
                    <a:pt x="95069" y="66627"/>
                  </a:lnTo>
                  <a:lnTo>
                    <a:pt x="93850" y="67427"/>
                  </a:lnTo>
                  <a:close/>
                  <a:moveTo>
                    <a:pt x="120034" y="63979"/>
                  </a:moveTo>
                  <a:lnTo>
                    <a:pt x="121577" y="64360"/>
                  </a:lnTo>
                  <a:lnTo>
                    <a:pt x="122320" y="64303"/>
                  </a:lnTo>
                  <a:lnTo>
                    <a:pt x="124083" y="65751"/>
                  </a:lnTo>
                  <a:lnTo>
                    <a:pt x="126435" y="67885"/>
                  </a:lnTo>
                  <a:lnTo>
                    <a:pt x="125473" y="68989"/>
                  </a:lnTo>
                  <a:lnTo>
                    <a:pt x="123559" y="68418"/>
                  </a:lnTo>
                  <a:lnTo>
                    <a:pt x="122920" y="68647"/>
                  </a:lnTo>
                  <a:lnTo>
                    <a:pt x="122720" y="68494"/>
                  </a:lnTo>
                  <a:lnTo>
                    <a:pt x="122320" y="67427"/>
                  </a:lnTo>
                  <a:lnTo>
                    <a:pt x="120234" y="66370"/>
                  </a:lnTo>
                  <a:lnTo>
                    <a:pt x="118367" y="66284"/>
                  </a:lnTo>
                  <a:lnTo>
                    <a:pt x="118129" y="65027"/>
                  </a:lnTo>
                  <a:lnTo>
                    <a:pt x="120034" y="63979"/>
                  </a:lnTo>
                  <a:close/>
                  <a:moveTo>
                    <a:pt x="108871" y="71438"/>
                  </a:moveTo>
                  <a:lnTo>
                    <a:pt x="114758" y="75762"/>
                  </a:lnTo>
                  <a:lnTo>
                    <a:pt x="117291" y="75362"/>
                  </a:lnTo>
                  <a:lnTo>
                    <a:pt x="125026" y="75438"/>
                  </a:lnTo>
                  <a:lnTo>
                    <a:pt x="129588" y="78524"/>
                  </a:lnTo>
                  <a:lnTo>
                    <a:pt x="132264" y="79943"/>
                  </a:lnTo>
                  <a:lnTo>
                    <a:pt x="133769" y="82705"/>
                  </a:lnTo>
                  <a:lnTo>
                    <a:pt x="135627" y="83334"/>
                  </a:lnTo>
                  <a:lnTo>
                    <a:pt x="136770" y="84744"/>
                  </a:lnTo>
                  <a:lnTo>
                    <a:pt x="137427" y="87316"/>
                  </a:lnTo>
                  <a:lnTo>
                    <a:pt x="136960" y="87735"/>
                  </a:lnTo>
                  <a:lnTo>
                    <a:pt x="134598" y="88697"/>
                  </a:lnTo>
                  <a:lnTo>
                    <a:pt x="132883" y="89097"/>
                  </a:lnTo>
                  <a:lnTo>
                    <a:pt x="128397" y="88182"/>
                  </a:lnTo>
                  <a:lnTo>
                    <a:pt x="124111" y="86201"/>
                  </a:lnTo>
                  <a:lnTo>
                    <a:pt x="115586" y="85963"/>
                  </a:lnTo>
                  <a:lnTo>
                    <a:pt x="111614" y="85401"/>
                  </a:lnTo>
                  <a:lnTo>
                    <a:pt x="110243" y="84649"/>
                  </a:lnTo>
                  <a:lnTo>
                    <a:pt x="108976" y="83639"/>
                  </a:lnTo>
                  <a:lnTo>
                    <a:pt x="106975" y="81239"/>
                  </a:lnTo>
                  <a:lnTo>
                    <a:pt x="105413" y="78419"/>
                  </a:lnTo>
                  <a:lnTo>
                    <a:pt x="105156" y="76762"/>
                  </a:lnTo>
                  <a:lnTo>
                    <a:pt x="105023" y="73618"/>
                  </a:lnTo>
                  <a:lnTo>
                    <a:pt x="105509" y="72466"/>
                  </a:lnTo>
                  <a:lnTo>
                    <a:pt x="107137" y="71323"/>
                  </a:lnTo>
                  <a:lnTo>
                    <a:pt x="108871" y="71438"/>
                  </a:lnTo>
                  <a:close/>
                  <a:moveTo>
                    <a:pt x="156915" y="80943"/>
                  </a:moveTo>
                  <a:lnTo>
                    <a:pt x="157210" y="83829"/>
                  </a:lnTo>
                  <a:lnTo>
                    <a:pt x="157077" y="84820"/>
                  </a:lnTo>
                  <a:lnTo>
                    <a:pt x="155048" y="82705"/>
                  </a:lnTo>
                  <a:lnTo>
                    <a:pt x="154096" y="83458"/>
                  </a:lnTo>
                  <a:lnTo>
                    <a:pt x="153210" y="82458"/>
                  </a:lnTo>
                  <a:lnTo>
                    <a:pt x="153277" y="80267"/>
                  </a:lnTo>
                  <a:lnTo>
                    <a:pt x="153419" y="77933"/>
                  </a:lnTo>
                  <a:lnTo>
                    <a:pt x="153019" y="76162"/>
                  </a:lnTo>
                  <a:lnTo>
                    <a:pt x="152010" y="73609"/>
                  </a:lnTo>
                  <a:lnTo>
                    <a:pt x="153143" y="74019"/>
                  </a:lnTo>
                  <a:lnTo>
                    <a:pt x="156915" y="80943"/>
                  </a:lnTo>
                  <a:close/>
                  <a:moveTo>
                    <a:pt x="161401" y="101479"/>
                  </a:moveTo>
                  <a:lnTo>
                    <a:pt x="164764" y="103070"/>
                  </a:lnTo>
                  <a:lnTo>
                    <a:pt x="166726" y="102803"/>
                  </a:lnTo>
                  <a:lnTo>
                    <a:pt x="169631" y="103899"/>
                  </a:lnTo>
                  <a:lnTo>
                    <a:pt x="171831" y="103279"/>
                  </a:lnTo>
                  <a:lnTo>
                    <a:pt x="173212" y="104689"/>
                  </a:lnTo>
                  <a:lnTo>
                    <a:pt x="176689" y="110204"/>
                  </a:lnTo>
                  <a:lnTo>
                    <a:pt x="176718" y="111995"/>
                  </a:lnTo>
                  <a:lnTo>
                    <a:pt x="178994" y="113271"/>
                  </a:lnTo>
                  <a:lnTo>
                    <a:pt x="177070" y="113509"/>
                  </a:lnTo>
                  <a:lnTo>
                    <a:pt x="174393" y="112852"/>
                  </a:lnTo>
                  <a:lnTo>
                    <a:pt x="172317" y="113300"/>
                  </a:lnTo>
                  <a:lnTo>
                    <a:pt x="170145" y="112233"/>
                  </a:lnTo>
                  <a:lnTo>
                    <a:pt x="166488" y="111680"/>
                  </a:lnTo>
                  <a:lnTo>
                    <a:pt x="163306" y="110395"/>
                  </a:lnTo>
                  <a:lnTo>
                    <a:pt x="156658" y="106328"/>
                  </a:lnTo>
                  <a:lnTo>
                    <a:pt x="156696" y="104299"/>
                  </a:lnTo>
                  <a:lnTo>
                    <a:pt x="155620" y="103308"/>
                  </a:lnTo>
                  <a:lnTo>
                    <a:pt x="155305" y="100794"/>
                  </a:lnTo>
                  <a:lnTo>
                    <a:pt x="152924" y="100003"/>
                  </a:lnTo>
                  <a:lnTo>
                    <a:pt x="150143" y="99850"/>
                  </a:lnTo>
                  <a:lnTo>
                    <a:pt x="149923" y="98660"/>
                  </a:lnTo>
                  <a:lnTo>
                    <a:pt x="150438" y="96555"/>
                  </a:lnTo>
                  <a:lnTo>
                    <a:pt x="152515" y="96583"/>
                  </a:lnTo>
                  <a:lnTo>
                    <a:pt x="155010" y="97460"/>
                  </a:lnTo>
                  <a:lnTo>
                    <a:pt x="159772" y="100527"/>
                  </a:lnTo>
                  <a:lnTo>
                    <a:pt x="160954" y="101051"/>
                  </a:lnTo>
                  <a:lnTo>
                    <a:pt x="161401" y="101479"/>
                  </a:lnTo>
                  <a:close/>
                  <a:moveTo>
                    <a:pt x="279492" y="111490"/>
                  </a:moveTo>
                  <a:lnTo>
                    <a:pt x="277359" y="111957"/>
                  </a:lnTo>
                  <a:lnTo>
                    <a:pt x="276683" y="111823"/>
                  </a:lnTo>
                  <a:lnTo>
                    <a:pt x="275082" y="112071"/>
                  </a:lnTo>
                  <a:lnTo>
                    <a:pt x="273358" y="114024"/>
                  </a:lnTo>
                  <a:lnTo>
                    <a:pt x="272092" y="113747"/>
                  </a:lnTo>
                  <a:lnTo>
                    <a:pt x="271101" y="113824"/>
                  </a:lnTo>
                  <a:lnTo>
                    <a:pt x="270348" y="112223"/>
                  </a:lnTo>
                  <a:lnTo>
                    <a:pt x="270329" y="111442"/>
                  </a:lnTo>
                  <a:lnTo>
                    <a:pt x="271549" y="111566"/>
                  </a:lnTo>
                  <a:lnTo>
                    <a:pt x="272186" y="110004"/>
                  </a:lnTo>
                  <a:lnTo>
                    <a:pt x="273501" y="109223"/>
                  </a:lnTo>
                  <a:lnTo>
                    <a:pt x="276568" y="108861"/>
                  </a:lnTo>
                  <a:lnTo>
                    <a:pt x="279292" y="109375"/>
                  </a:lnTo>
                  <a:lnTo>
                    <a:pt x="280264" y="109728"/>
                  </a:lnTo>
                  <a:lnTo>
                    <a:pt x="279407" y="111138"/>
                  </a:lnTo>
                  <a:lnTo>
                    <a:pt x="279492" y="111490"/>
                  </a:lnTo>
                  <a:close/>
                  <a:moveTo>
                    <a:pt x="130940" y="139655"/>
                  </a:moveTo>
                  <a:lnTo>
                    <a:pt x="129083" y="140589"/>
                  </a:lnTo>
                  <a:lnTo>
                    <a:pt x="127378" y="140122"/>
                  </a:lnTo>
                  <a:lnTo>
                    <a:pt x="126082" y="139417"/>
                  </a:lnTo>
                  <a:lnTo>
                    <a:pt x="125035" y="137331"/>
                  </a:lnTo>
                  <a:lnTo>
                    <a:pt x="122768" y="136026"/>
                  </a:lnTo>
                  <a:lnTo>
                    <a:pt x="119539" y="135484"/>
                  </a:lnTo>
                  <a:lnTo>
                    <a:pt x="118215" y="134579"/>
                  </a:lnTo>
                  <a:lnTo>
                    <a:pt x="117872" y="134131"/>
                  </a:lnTo>
                  <a:lnTo>
                    <a:pt x="115634" y="133731"/>
                  </a:lnTo>
                  <a:lnTo>
                    <a:pt x="114995" y="132597"/>
                  </a:lnTo>
                  <a:lnTo>
                    <a:pt x="115186" y="131426"/>
                  </a:lnTo>
                  <a:lnTo>
                    <a:pt x="115548" y="130807"/>
                  </a:lnTo>
                  <a:lnTo>
                    <a:pt x="117615" y="131378"/>
                  </a:lnTo>
                  <a:lnTo>
                    <a:pt x="127549" y="136884"/>
                  </a:lnTo>
                  <a:lnTo>
                    <a:pt x="129912" y="138589"/>
                  </a:lnTo>
                  <a:lnTo>
                    <a:pt x="130940" y="139655"/>
                  </a:lnTo>
                  <a:close/>
                  <a:moveTo>
                    <a:pt x="300780" y="136055"/>
                  </a:moveTo>
                  <a:lnTo>
                    <a:pt x="298418" y="136493"/>
                  </a:lnTo>
                  <a:lnTo>
                    <a:pt x="297475" y="136388"/>
                  </a:lnTo>
                  <a:lnTo>
                    <a:pt x="295913" y="134045"/>
                  </a:lnTo>
                  <a:lnTo>
                    <a:pt x="297075" y="133512"/>
                  </a:lnTo>
                  <a:lnTo>
                    <a:pt x="298809" y="133712"/>
                  </a:lnTo>
                  <a:lnTo>
                    <a:pt x="299333" y="135093"/>
                  </a:lnTo>
                  <a:lnTo>
                    <a:pt x="300780" y="13605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5F39BDD-14ED-87FA-569D-E192B41CD5FA}"/>
                </a:ext>
              </a:extLst>
            </p:cNvPr>
            <p:cNvSpPr>
              <a:spLocks/>
            </p:cNvSpPr>
            <p:nvPr/>
          </p:nvSpPr>
          <p:spPr>
            <a:xfrm>
              <a:off x="8580012" y="4628077"/>
              <a:ext cx="9248" cy="4829"/>
            </a:xfrm>
            <a:custGeom>
              <a:avLst/>
              <a:gdLst>
                <a:gd name="connsiteX0" fmla="*/ 8534 w 9248"/>
                <a:gd name="connsiteY0" fmla="*/ 3067 h 4829"/>
                <a:gd name="connsiteX1" fmla="*/ 4534 w 9248"/>
                <a:gd name="connsiteY1" fmla="*/ 4829 h 4829"/>
                <a:gd name="connsiteX2" fmla="*/ 0 w 9248"/>
                <a:gd name="connsiteY2" fmla="*/ 3229 h 4829"/>
                <a:gd name="connsiteX3" fmla="*/ 1467 w 9248"/>
                <a:gd name="connsiteY3" fmla="*/ 629 h 4829"/>
                <a:gd name="connsiteX4" fmla="*/ 4476 w 9248"/>
                <a:gd name="connsiteY4" fmla="*/ 0 h 4829"/>
                <a:gd name="connsiteX5" fmla="*/ 6915 w 9248"/>
                <a:gd name="connsiteY5" fmla="*/ 829 h 4829"/>
                <a:gd name="connsiteX6" fmla="*/ 8296 w 9248"/>
                <a:gd name="connsiteY6" fmla="*/ 1457 h 4829"/>
                <a:gd name="connsiteX7" fmla="*/ 9249 w 9248"/>
                <a:gd name="connsiteY7" fmla="*/ 2172 h 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48" h="4829">
                  <a:moveTo>
                    <a:pt x="8534" y="3067"/>
                  </a:moveTo>
                  <a:lnTo>
                    <a:pt x="4534" y="4829"/>
                  </a:lnTo>
                  <a:lnTo>
                    <a:pt x="0" y="3229"/>
                  </a:lnTo>
                  <a:lnTo>
                    <a:pt x="1467" y="629"/>
                  </a:lnTo>
                  <a:lnTo>
                    <a:pt x="4476" y="0"/>
                  </a:lnTo>
                  <a:lnTo>
                    <a:pt x="6915" y="829"/>
                  </a:lnTo>
                  <a:lnTo>
                    <a:pt x="8296" y="1457"/>
                  </a:lnTo>
                  <a:lnTo>
                    <a:pt x="9249" y="2172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E580029-6872-EC95-43F1-EA9902B9C639}"/>
                </a:ext>
              </a:extLst>
            </p:cNvPr>
            <p:cNvSpPr>
              <a:spLocks/>
            </p:cNvSpPr>
            <p:nvPr/>
          </p:nvSpPr>
          <p:spPr>
            <a:xfrm>
              <a:off x="6765300" y="3596767"/>
              <a:ext cx="176288" cy="161496"/>
            </a:xfrm>
            <a:custGeom>
              <a:avLst/>
              <a:gdLst>
                <a:gd name="connsiteX0" fmla="*/ 176289 w 176288"/>
                <a:gd name="connsiteY0" fmla="*/ 6305 h 161496"/>
                <a:gd name="connsiteX1" fmla="*/ 176289 w 176288"/>
                <a:gd name="connsiteY1" fmla="*/ 6753 h 161496"/>
                <a:gd name="connsiteX2" fmla="*/ 176050 w 176288"/>
                <a:gd name="connsiteY2" fmla="*/ 7906 h 161496"/>
                <a:gd name="connsiteX3" fmla="*/ 173031 w 176288"/>
                <a:gd name="connsiteY3" fmla="*/ 11221 h 161496"/>
                <a:gd name="connsiteX4" fmla="*/ 168935 w 176288"/>
                <a:gd name="connsiteY4" fmla="*/ 15716 h 161496"/>
                <a:gd name="connsiteX5" fmla="*/ 165992 w 176288"/>
                <a:gd name="connsiteY5" fmla="*/ 18555 h 161496"/>
                <a:gd name="connsiteX6" fmla="*/ 161039 w 176288"/>
                <a:gd name="connsiteY6" fmla="*/ 23317 h 161496"/>
                <a:gd name="connsiteX7" fmla="*/ 157334 w 176288"/>
                <a:gd name="connsiteY7" fmla="*/ 24336 h 161496"/>
                <a:gd name="connsiteX8" fmla="*/ 151105 w 176288"/>
                <a:gd name="connsiteY8" fmla="*/ 26051 h 161496"/>
                <a:gd name="connsiteX9" fmla="*/ 149428 w 176288"/>
                <a:gd name="connsiteY9" fmla="*/ 27708 h 161496"/>
                <a:gd name="connsiteX10" fmla="*/ 147866 w 176288"/>
                <a:gd name="connsiteY10" fmla="*/ 30394 h 161496"/>
                <a:gd name="connsiteX11" fmla="*/ 146952 w 176288"/>
                <a:gd name="connsiteY11" fmla="*/ 34061 h 161496"/>
                <a:gd name="connsiteX12" fmla="*/ 146685 w 176288"/>
                <a:gd name="connsiteY12" fmla="*/ 36347 h 161496"/>
                <a:gd name="connsiteX13" fmla="*/ 146523 w 176288"/>
                <a:gd name="connsiteY13" fmla="*/ 40615 h 161496"/>
                <a:gd name="connsiteX14" fmla="*/ 147981 w 176288"/>
                <a:gd name="connsiteY14" fmla="*/ 45044 h 161496"/>
                <a:gd name="connsiteX15" fmla="*/ 149380 w 176288"/>
                <a:gd name="connsiteY15" fmla="*/ 49282 h 161496"/>
                <a:gd name="connsiteX16" fmla="*/ 149561 w 176288"/>
                <a:gd name="connsiteY16" fmla="*/ 52083 h 161496"/>
                <a:gd name="connsiteX17" fmla="*/ 149419 w 176288"/>
                <a:gd name="connsiteY17" fmla="*/ 54835 h 161496"/>
                <a:gd name="connsiteX18" fmla="*/ 148066 w 176288"/>
                <a:gd name="connsiteY18" fmla="*/ 57779 h 161496"/>
                <a:gd name="connsiteX19" fmla="*/ 146590 w 176288"/>
                <a:gd name="connsiteY19" fmla="*/ 61808 h 161496"/>
                <a:gd name="connsiteX20" fmla="*/ 145742 w 176288"/>
                <a:gd name="connsiteY20" fmla="*/ 66351 h 161496"/>
                <a:gd name="connsiteX21" fmla="*/ 145294 w 176288"/>
                <a:gd name="connsiteY21" fmla="*/ 74838 h 161496"/>
                <a:gd name="connsiteX22" fmla="*/ 145285 w 176288"/>
                <a:gd name="connsiteY22" fmla="*/ 82048 h 161496"/>
                <a:gd name="connsiteX23" fmla="*/ 145161 w 176288"/>
                <a:gd name="connsiteY23" fmla="*/ 83220 h 161496"/>
                <a:gd name="connsiteX24" fmla="*/ 142599 w 176288"/>
                <a:gd name="connsiteY24" fmla="*/ 88287 h 161496"/>
                <a:gd name="connsiteX25" fmla="*/ 139608 w 176288"/>
                <a:gd name="connsiteY25" fmla="*/ 94212 h 161496"/>
                <a:gd name="connsiteX26" fmla="*/ 138217 w 176288"/>
                <a:gd name="connsiteY26" fmla="*/ 95574 h 161496"/>
                <a:gd name="connsiteX27" fmla="*/ 131654 w 176288"/>
                <a:gd name="connsiteY27" fmla="*/ 97336 h 161496"/>
                <a:gd name="connsiteX28" fmla="*/ 124492 w 176288"/>
                <a:gd name="connsiteY28" fmla="*/ 101660 h 161496"/>
                <a:gd name="connsiteX29" fmla="*/ 116481 w 176288"/>
                <a:gd name="connsiteY29" fmla="*/ 106489 h 161496"/>
                <a:gd name="connsiteX30" fmla="*/ 109214 w 176288"/>
                <a:gd name="connsiteY30" fmla="*/ 110862 h 161496"/>
                <a:gd name="connsiteX31" fmla="*/ 101584 w 176288"/>
                <a:gd name="connsiteY31" fmla="*/ 115443 h 161496"/>
                <a:gd name="connsiteX32" fmla="*/ 93669 w 176288"/>
                <a:gd name="connsiteY32" fmla="*/ 120187 h 161496"/>
                <a:gd name="connsiteX33" fmla="*/ 88011 w 176288"/>
                <a:gd name="connsiteY33" fmla="*/ 123568 h 161496"/>
                <a:gd name="connsiteX34" fmla="*/ 80439 w 176288"/>
                <a:gd name="connsiteY34" fmla="*/ 128092 h 161496"/>
                <a:gd name="connsiteX35" fmla="*/ 73543 w 176288"/>
                <a:gd name="connsiteY35" fmla="*/ 132407 h 161496"/>
                <a:gd name="connsiteX36" fmla="*/ 66560 w 176288"/>
                <a:gd name="connsiteY36" fmla="*/ 136779 h 161496"/>
                <a:gd name="connsiteX37" fmla="*/ 61246 w 176288"/>
                <a:gd name="connsiteY37" fmla="*/ 140084 h 161496"/>
                <a:gd name="connsiteX38" fmla="*/ 53187 w 176288"/>
                <a:gd name="connsiteY38" fmla="*/ 145313 h 161496"/>
                <a:gd name="connsiteX39" fmla="*/ 48463 w 176288"/>
                <a:gd name="connsiteY39" fmla="*/ 148380 h 161496"/>
                <a:gd name="connsiteX40" fmla="*/ 41520 w 176288"/>
                <a:gd name="connsiteY40" fmla="*/ 152876 h 161496"/>
                <a:gd name="connsiteX41" fmla="*/ 35404 w 176288"/>
                <a:gd name="connsiteY41" fmla="*/ 156829 h 161496"/>
                <a:gd name="connsiteX42" fmla="*/ 28175 w 176288"/>
                <a:gd name="connsiteY42" fmla="*/ 161496 h 161496"/>
                <a:gd name="connsiteX43" fmla="*/ 19107 w 176288"/>
                <a:gd name="connsiteY43" fmla="*/ 160115 h 161496"/>
                <a:gd name="connsiteX44" fmla="*/ 16240 w 176288"/>
                <a:gd name="connsiteY44" fmla="*/ 159306 h 161496"/>
                <a:gd name="connsiteX45" fmla="*/ 13897 w 176288"/>
                <a:gd name="connsiteY45" fmla="*/ 157086 h 161496"/>
                <a:gd name="connsiteX46" fmla="*/ 12173 w 176288"/>
                <a:gd name="connsiteY46" fmla="*/ 155896 h 161496"/>
                <a:gd name="connsiteX47" fmla="*/ 7887 w 176288"/>
                <a:gd name="connsiteY47" fmla="*/ 154676 h 161496"/>
                <a:gd name="connsiteX48" fmla="*/ 5134 w 176288"/>
                <a:gd name="connsiteY48" fmla="*/ 150476 h 161496"/>
                <a:gd name="connsiteX49" fmla="*/ 3486 w 176288"/>
                <a:gd name="connsiteY49" fmla="*/ 148990 h 161496"/>
                <a:gd name="connsiteX50" fmla="*/ 609 w 176288"/>
                <a:gd name="connsiteY50" fmla="*/ 148323 h 161496"/>
                <a:gd name="connsiteX51" fmla="*/ 991 w 176288"/>
                <a:gd name="connsiteY51" fmla="*/ 146818 h 161496"/>
                <a:gd name="connsiteX52" fmla="*/ 2477 w 176288"/>
                <a:gd name="connsiteY52" fmla="*/ 144285 h 161496"/>
                <a:gd name="connsiteX53" fmla="*/ 3981 w 176288"/>
                <a:gd name="connsiteY53" fmla="*/ 141522 h 161496"/>
                <a:gd name="connsiteX54" fmla="*/ 3143 w 176288"/>
                <a:gd name="connsiteY54" fmla="*/ 139989 h 161496"/>
                <a:gd name="connsiteX55" fmla="*/ 2867 w 176288"/>
                <a:gd name="connsiteY55" fmla="*/ 138674 h 161496"/>
                <a:gd name="connsiteX56" fmla="*/ 2772 w 176288"/>
                <a:gd name="connsiteY56" fmla="*/ 137112 h 161496"/>
                <a:gd name="connsiteX57" fmla="*/ 3800 w 176288"/>
                <a:gd name="connsiteY57" fmla="*/ 135617 h 161496"/>
                <a:gd name="connsiteX58" fmla="*/ 3314 w 176288"/>
                <a:gd name="connsiteY58" fmla="*/ 133807 h 161496"/>
                <a:gd name="connsiteX59" fmla="*/ 2524 w 176288"/>
                <a:gd name="connsiteY59" fmla="*/ 131997 h 161496"/>
                <a:gd name="connsiteX60" fmla="*/ 1943 w 176288"/>
                <a:gd name="connsiteY60" fmla="*/ 131083 h 161496"/>
                <a:gd name="connsiteX61" fmla="*/ 1943 w 176288"/>
                <a:gd name="connsiteY61" fmla="*/ 129416 h 161496"/>
                <a:gd name="connsiteX62" fmla="*/ 2324 w 176288"/>
                <a:gd name="connsiteY62" fmla="*/ 128140 h 161496"/>
                <a:gd name="connsiteX63" fmla="*/ 2800 w 176288"/>
                <a:gd name="connsiteY63" fmla="*/ 126187 h 161496"/>
                <a:gd name="connsiteX64" fmla="*/ 4020 w 176288"/>
                <a:gd name="connsiteY64" fmla="*/ 125120 h 161496"/>
                <a:gd name="connsiteX65" fmla="*/ 4334 w 176288"/>
                <a:gd name="connsiteY65" fmla="*/ 124006 h 161496"/>
                <a:gd name="connsiteX66" fmla="*/ 5429 w 176288"/>
                <a:gd name="connsiteY66" fmla="*/ 122911 h 161496"/>
                <a:gd name="connsiteX67" fmla="*/ 6886 w 176288"/>
                <a:gd name="connsiteY67" fmla="*/ 122015 h 161496"/>
                <a:gd name="connsiteX68" fmla="*/ 7220 w 176288"/>
                <a:gd name="connsiteY68" fmla="*/ 121301 h 161496"/>
                <a:gd name="connsiteX69" fmla="*/ 7010 w 176288"/>
                <a:gd name="connsiteY69" fmla="*/ 120891 h 161496"/>
                <a:gd name="connsiteX70" fmla="*/ 5543 w 176288"/>
                <a:gd name="connsiteY70" fmla="*/ 120082 h 161496"/>
                <a:gd name="connsiteX71" fmla="*/ 4753 w 176288"/>
                <a:gd name="connsiteY71" fmla="*/ 118663 h 161496"/>
                <a:gd name="connsiteX72" fmla="*/ 5458 w 176288"/>
                <a:gd name="connsiteY72" fmla="*/ 116596 h 161496"/>
                <a:gd name="connsiteX73" fmla="*/ 5925 w 176288"/>
                <a:gd name="connsiteY73" fmla="*/ 115948 h 161496"/>
                <a:gd name="connsiteX74" fmla="*/ 6801 w 176288"/>
                <a:gd name="connsiteY74" fmla="*/ 114938 h 161496"/>
                <a:gd name="connsiteX75" fmla="*/ 8763 w 176288"/>
                <a:gd name="connsiteY75" fmla="*/ 113414 h 161496"/>
                <a:gd name="connsiteX76" fmla="*/ 10296 w 176288"/>
                <a:gd name="connsiteY76" fmla="*/ 113166 h 161496"/>
                <a:gd name="connsiteX77" fmla="*/ 11620 w 176288"/>
                <a:gd name="connsiteY77" fmla="*/ 113157 h 161496"/>
                <a:gd name="connsiteX78" fmla="*/ 13868 w 176288"/>
                <a:gd name="connsiteY78" fmla="*/ 113290 h 161496"/>
                <a:gd name="connsiteX79" fmla="*/ 15611 w 176288"/>
                <a:gd name="connsiteY79" fmla="*/ 113567 h 161496"/>
                <a:gd name="connsiteX80" fmla="*/ 16059 w 176288"/>
                <a:gd name="connsiteY80" fmla="*/ 113166 h 161496"/>
                <a:gd name="connsiteX81" fmla="*/ 15993 w 176288"/>
                <a:gd name="connsiteY81" fmla="*/ 112662 h 161496"/>
                <a:gd name="connsiteX82" fmla="*/ 13840 w 176288"/>
                <a:gd name="connsiteY82" fmla="*/ 111414 h 161496"/>
                <a:gd name="connsiteX83" fmla="*/ 13725 w 176288"/>
                <a:gd name="connsiteY83" fmla="*/ 110414 h 161496"/>
                <a:gd name="connsiteX84" fmla="*/ 14259 w 176288"/>
                <a:gd name="connsiteY84" fmla="*/ 109347 h 161496"/>
                <a:gd name="connsiteX85" fmla="*/ 15783 w 176288"/>
                <a:gd name="connsiteY85" fmla="*/ 107652 h 161496"/>
                <a:gd name="connsiteX86" fmla="*/ 17602 w 176288"/>
                <a:gd name="connsiteY86" fmla="*/ 106413 h 161496"/>
                <a:gd name="connsiteX87" fmla="*/ 18526 w 176288"/>
                <a:gd name="connsiteY87" fmla="*/ 106194 h 161496"/>
                <a:gd name="connsiteX88" fmla="*/ 20602 w 176288"/>
                <a:gd name="connsiteY88" fmla="*/ 103699 h 161496"/>
                <a:gd name="connsiteX89" fmla="*/ 21936 w 176288"/>
                <a:gd name="connsiteY89" fmla="*/ 100908 h 161496"/>
                <a:gd name="connsiteX90" fmla="*/ 19774 w 176288"/>
                <a:gd name="connsiteY90" fmla="*/ 94107 h 161496"/>
                <a:gd name="connsiteX91" fmla="*/ 18479 w 176288"/>
                <a:gd name="connsiteY91" fmla="*/ 93011 h 161496"/>
                <a:gd name="connsiteX92" fmla="*/ 16364 w 176288"/>
                <a:gd name="connsiteY92" fmla="*/ 92078 h 161496"/>
                <a:gd name="connsiteX93" fmla="*/ 15116 w 176288"/>
                <a:gd name="connsiteY93" fmla="*/ 91935 h 161496"/>
                <a:gd name="connsiteX94" fmla="*/ 15021 w 176288"/>
                <a:gd name="connsiteY94" fmla="*/ 91488 h 161496"/>
                <a:gd name="connsiteX95" fmla="*/ 16688 w 176288"/>
                <a:gd name="connsiteY95" fmla="*/ 89764 h 161496"/>
                <a:gd name="connsiteX96" fmla="*/ 17869 w 176288"/>
                <a:gd name="connsiteY96" fmla="*/ 88249 h 161496"/>
                <a:gd name="connsiteX97" fmla="*/ 16564 w 176288"/>
                <a:gd name="connsiteY97" fmla="*/ 86820 h 161496"/>
                <a:gd name="connsiteX98" fmla="*/ 14211 w 176288"/>
                <a:gd name="connsiteY98" fmla="*/ 86144 h 161496"/>
                <a:gd name="connsiteX99" fmla="*/ 13345 w 176288"/>
                <a:gd name="connsiteY99" fmla="*/ 87630 h 161496"/>
                <a:gd name="connsiteX100" fmla="*/ 10334 w 176288"/>
                <a:gd name="connsiteY100" fmla="*/ 87763 h 161496"/>
                <a:gd name="connsiteX101" fmla="*/ 5667 w 176288"/>
                <a:gd name="connsiteY101" fmla="*/ 87744 h 161496"/>
                <a:gd name="connsiteX102" fmla="*/ 3610 w 176288"/>
                <a:gd name="connsiteY102" fmla="*/ 80524 h 161496"/>
                <a:gd name="connsiteX103" fmla="*/ 3296 w 176288"/>
                <a:gd name="connsiteY103" fmla="*/ 77391 h 161496"/>
                <a:gd name="connsiteX104" fmla="*/ 3353 w 176288"/>
                <a:gd name="connsiteY104" fmla="*/ 73761 h 161496"/>
                <a:gd name="connsiteX105" fmla="*/ 4772 w 176288"/>
                <a:gd name="connsiteY105" fmla="*/ 68447 h 161496"/>
                <a:gd name="connsiteX106" fmla="*/ 4105 w 176288"/>
                <a:gd name="connsiteY106" fmla="*/ 65980 h 161496"/>
                <a:gd name="connsiteX107" fmla="*/ 4048 w 176288"/>
                <a:gd name="connsiteY107" fmla="*/ 64313 h 161496"/>
                <a:gd name="connsiteX108" fmla="*/ 3686 w 176288"/>
                <a:gd name="connsiteY108" fmla="*/ 62027 h 161496"/>
                <a:gd name="connsiteX109" fmla="*/ 0 w 176288"/>
                <a:gd name="connsiteY109" fmla="*/ 57093 h 161496"/>
                <a:gd name="connsiteX110" fmla="*/ 2010 w 176288"/>
                <a:gd name="connsiteY110" fmla="*/ 47987 h 161496"/>
                <a:gd name="connsiteX111" fmla="*/ 3429 w 176288"/>
                <a:gd name="connsiteY111" fmla="*/ 45777 h 161496"/>
                <a:gd name="connsiteX112" fmla="*/ 5429 w 176288"/>
                <a:gd name="connsiteY112" fmla="*/ 45987 h 161496"/>
                <a:gd name="connsiteX113" fmla="*/ 9697 w 176288"/>
                <a:gd name="connsiteY113" fmla="*/ 48578 h 161496"/>
                <a:gd name="connsiteX114" fmla="*/ 10401 w 176288"/>
                <a:gd name="connsiteY114" fmla="*/ 48501 h 161496"/>
                <a:gd name="connsiteX115" fmla="*/ 11696 w 176288"/>
                <a:gd name="connsiteY115" fmla="*/ 45091 h 161496"/>
                <a:gd name="connsiteX116" fmla="*/ 12954 w 176288"/>
                <a:gd name="connsiteY116" fmla="*/ 43939 h 161496"/>
                <a:gd name="connsiteX117" fmla="*/ 15583 w 176288"/>
                <a:gd name="connsiteY117" fmla="*/ 42919 h 161496"/>
                <a:gd name="connsiteX118" fmla="*/ 16335 w 176288"/>
                <a:gd name="connsiteY118" fmla="*/ 37395 h 161496"/>
                <a:gd name="connsiteX119" fmla="*/ 17564 w 176288"/>
                <a:gd name="connsiteY119" fmla="*/ 36338 h 161496"/>
                <a:gd name="connsiteX120" fmla="*/ 19050 w 176288"/>
                <a:gd name="connsiteY120" fmla="*/ 35766 h 161496"/>
                <a:gd name="connsiteX121" fmla="*/ 21336 w 176288"/>
                <a:gd name="connsiteY121" fmla="*/ 35652 h 161496"/>
                <a:gd name="connsiteX122" fmla="*/ 23317 w 176288"/>
                <a:gd name="connsiteY122" fmla="*/ 35328 h 161496"/>
                <a:gd name="connsiteX123" fmla="*/ 23441 w 176288"/>
                <a:gd name="connsiteY123" fmla="*/ 34357 h 161496"/>
                <a:gd name="connsiteX124" fmla="*/ 20660 w 176288"/>
                <a:gd name="connsiteY124" fmla="*/ 27946 h 161496"/>
                <a:gd name="connsiteX125" fmla="*/ 20907 w 176288"/>
                <a:gd name="connsiteY125" fmla="*/ 26318 h 161496"/>
                <a:gd name="connsiteX126" fmla="*/ 22250 w 176288"/>
                <a:gd name="connsiteY126" fmla="*/ 19860 h 161496"/>
                <a:gd name="connsiteX127" fmla="*/ 23098 w 176288"/>
                <a:gd name="connsiteY127" fmla="*/ 17326 h 161496"/>
                <a:gd name="connsiteX128" fmla="*/ 23908 w 176288"/>
                <a:gd name="connsiteY128" fmla="*/ 16497 h 161496"/>
                <a:gd name="connsiteX129" fmla="*/ 27061 w 176288"/>
                <a:gd name="connsiteY129" fmla="*/ 16821 h 161496"/>
                <a:gd name="connsiteX130" fmla="*/ 31471 w 176288"/>
                <a:gd name="connsiteY130" fmla="*/ 17964 h 161496"/>
                <a:gd name="connsiteX131" fmla="*/ 32642 w 176288"/>
                <a:gd name="connsiteY131" fmla="*/ 19821 h 161496"/>
                <a:gd name="connsiteX132" fmla="*/ 34804 w 176288"/>
                <a:gd name="connsiteY132" fmla="*/ 21479 h 161496"/>
                <a:gd name="connsiteX133" fmla="*/ 38033 w 176288"/>
                <a:gd name="connsiteY133" fmla="*/ 21365 h 161496"/>
                <a:gd name="connsiteX134" fmla="*/ 41777 w 176288"/>
                <a:gd name="connsiteY134" fmla="*/ 21679 h 161496"/>
                <a:gd name="connsiteX135" fmla="*/ 44691 w 176288"/>
                <a:gd name="connsiteY135" fmla="*/ 21784 h 161496"/>
                <a:gd name="connsiteX136" fmla="*/ 47025 w 176288"/>
                <a:gd name="connsiteY136" fmla="*/ 20622 h 161496"/>
                <a:gd name="connsiteX137" fmla="*/ 52292 w 176288"/>
                <a:gd name="connsiteY137" fmla="*/ 18450 h 161496"/>
                <a:gd name="connsiteX138" fmla="*/ 54893 w 176288"/>
                <a:gd name="connsiteY138" fmla="*/ 17726 h 161496"/>
                <a:gd name="connsiteX139" fmla="*/ 57264 w 176288"/>
                <a:gd name="connsiteY139" fmla="*/ 16764 h 161496"/>
                <a:gd name="connsiteX140" fmla="*/ 64884 w 176288"/>
                <a:gd name="connsiteY140" fmla="*/ 13202 h 161496"/>
                <a:gd name="connsiteX141" fmla="*/ 67942 w 176288"/>
                <a:gd name="connsiteY141" fmla="*/ 13478 h 161496"/>
                <a:gd name="connsiteX142" fmla="*/ 70028 w 176288"/>
                <a:gd name="connsiteY142" fmla="*/ 13944 h 161496"/>
                <a:gd name="connsiteX143" fmla="*/ 71628 w 176288"/>
                <a:gd name="connsiteY143" fmla="*/ 14516 h 161496"/>
                <a:gd name="connsiteX144" fmla="*/ 75209 w 176288"/>
                <a:gd name="connsiteY144" fmla="*/ 16945 h 161496"/>
                <a:gd name="connsiteX145" fmla="*/ 78171 w 176288"/>
                <a:gd name="connsiteY145" fmla="*/ 19402 h 161496"/>
                <a:gd name="connsiteX146" fmla="*/ 80257 w 176288"/>
                <a:gd name="connsiteY146" fmla="*/ 20136 h 161496"/>
                <a:gd name="connsiteX147" fmla="*/ 83991 w 176288"/>
                <a:gd name="connsiteY147" fmla="*/ 20079 h 161496"/>
                <a:gd name="connsiteX148" fmla="*/ 89392 w 176288"/>
                <a:gd name="connsiteY148" fmla="*/ 20555 h 161496"/>
                <a:gd name="connsiteX149" fmla="*/ 96021 w 176288"/>
                <a:gd name="connsiteY149" fmla="*/ 20517 h 161496"/>
                <a:gd name="connsiteX150" fmla="*/ 99898 w 176288"/>
                <a:gd name="connsiteY150" fmla="*/ 19831 h 161496"/>
                <a:gd name="connsiteX151" fmla="*/ 104842 w 176288"/>
                <a:gd name="connsiteY151" fmla="*/ 18621 h 161496"/>
                <a:gd name="connsiteX152" fmla="*/ 113662 w 176288"/>
                <a:gd name="connsiteY152" fmla="*/ 15716 h 161496"/>
                <a:gd name="connsiteX153" fmla="*/ 125263 w 176288"/>
                <a:gd name="connsiteY153" fmla="*/ 9630 h 161496"/>
                <a:gd name="connsiteX154" fmla="*/ 132083 w 176288"/>
                <a:gd name="connsiteY154" fmla="*/ 6667 h 161496"/>
                <a:gd name="connsiteX155" fmla="*/ 135026 w 176288"/>
                <a:gd name="connsiteY155" fmla="*/ 6315 h 161496"/>
                <a:gd name="connsiteX156" fmla="*/ 138855 w 176288"/>
                <a:gd name="connsiteY156" fmla="*/ 6287 h 161496"/>
                <a:gd name="connsiteX157" fmla="*/ 142684 w 176288"/>
                <a:gd name="connsiteY157" fmla="*/ 7058 h 161496"/>
                <a:gd name="connsiteX158" fmla="*/ 147028 w 176288"/>
                <a:gd name="connsiteY158" fmla="*/ 7611 h 161496"/>
                <a:gd name="connsiteX159" fmla="*/ 149037 w 176288"/>
                <a:gd name="connsiteY159" fmla="*/ 7563 h 161496"/>
                <a:gd name="connsiteX160" fmla="*/ 153734 w 176288"/>
                <a:gd name="connsiteY160" fmla="*/ 6953 h 161496"/>
                <a:gd name="connsiteX161" fmla="*/ 159829 w 176288"/>
                <a:gd name="connsiteY161" fmla="*/ 5715 h 161496"/>
                <a:gd name="connsiteX162" fmla="*/ 163659 w 176288"/>
                <a:gd name="connsiteY162" fmla="*/ 4705 h 161496"/>
                <a:gd name="connsiteX163" fmla="*/ 168287 w 176288"/>
                <a:gd name="connsiteY163" fmla="*/ 3048 h 161496"/>
                <a:gd name="connsiteX164" fmla="*/ 171174 w 176288"/>
                <a:gd name="connsiteY164" fmla="*/ 286 h 161496"/>
                <a:gd name="connsiteX165" fmla="*/ 172107 w 176288"/>
                <a:gd name="connsiteY165" fmla="*/ 0 h 161496"/>
                <a:gd name="connsiteX166" fmla="*/ 173307 w 176288"/>
                <a:gd name="connsiteY166" fmla="*/ 505 h 161496"/>
                <a:gd name="connsiteX167" fmla="*/ 173869 w 176288"/>
                <a:gd name="connsiteY167" fmla="*/ 695 h 161496"/>
                <a:gd name="connsiteX168" fmla="*/ 175050 w 176288"/>
                <a:gd name="connsiteY168" fmla="*/ 2257 h 16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</a:cxnLst>
              <a:rect l="l" t="t" r="r" b="b"/>
              <a:pathLst>
                <a:path w="176288" h="161496">
                  <a:moveTo>
                    <a:pt x="176289" y="6305"/>
                  </a:moveTo>
                  <a:lnTo>
                    <a:pt x="176289" y="6753"/>
                  </a:lnTo>
                  <a:lnTo>
                    <a:pt x="176050" y="7906"/>
                  </a:lnTo>
                  <a:lnTo>
                    <a:pt x="173031" y="11221"/>
                  </a:lnTo>
                  <a:lnTo>
                    <a:pt x="168935" y="15716"/>
                  </a:lnTo>
                  <a:lnTo>
                    <a:pt x="165992" y="18555"/>
                  </a:lnTo>
                  <a:lnTo>
                    <a:pt x="161039" y="23317"/>
                  </a:lnTo>
                  <a:lnTo>
                    <a:pt x="157334" y="24336"/>
                  </a:lnTo>
                  <a:lnTo>
                    <a:pt x="151105" y="26051"/>
                  </a:lnTo>
                  <a:lnTo>
                    <a:pt x="149428" y="27708"/>
                  </a:lnTo>
                  <a:lnTo>
                    <a:pt x="147866" y="30394"/>
                  </a:lnTo>
                  <a:lnTo>
                    <a:pt x="146952" y="34061"/>
                  </a:lnTo>
                  <a:lnTo>
                    <a:pt x="146685" y="36347"/>
                  </a:lnTo>
                  <a:lnTo>
                    <a:pt x="146523" y="40615"/>
                  </a:lnTo>
                  <a:lnTo>
                    <a:pt x="147981" y="45044"/>
                  </a:lnTo>
                  <a:lnTo>
                    <a:pt x="149380" y="49282"/>
                  </a:lnTo>
                  <a:lnTo>
                    <a:pt x="149561" y="52083"/>
                  </a:lnTo>
                  <a:lnTo>
                    <a:pt x="149419" y="54835"/>
                  </a:lnTo>
                  <a:lnTo>
                    <a:pt x="148066" y="57779"/>
                  </a:lnTo>
                  <a:lnTo>
                    <a:pt x="146590" y="61808"/>
                  </a:lnTo>
                  <a:lnTo>
                    <a:pt x="145742" y="66351"/>
                  </a:lnTo>
                  <a:lnTo>
                    <a:pt x="145294" y="74838"/>
                  </a:lnTo>
                  <a:lnTo>
                    <a:pt x="145285" y="82048"/>
                  </a:lnTo>
                  <a:lnTo>
                    <a:pt x="145161" y="83220"/>
                  </a:lnTo>
                  <a:lnTo>
                    <a:pt x="142599" y="88287"/>
                  </a:lnTo>
                  <a:lnTo>
                    <a:pt x="139608" y="94212"/>
                  </a:lnTo>
                  <a:lnTo>
                    <a:pt x="138217" y="95574"/>
                  </a:lnTo>
                  <a:lnTo>
                    <a:pt x="131654" y="97336"/>
                  </a:lnTo>
                  <a:lnTo>
                    <a:pt x="124492" y="101660"/>
                  </a:lnTo>
                  <a:lnTo>
                    <a:pt x="116481" y="106489"/>
                  </a:lnTo>
                  <a:lnTo>
                    <a:pt x="109214" y="110862"/>
                  </a:lnTo>
                  <a:lnTo>
                    <a:pt x="101584" y="115443"/>
                  </a:lnTo>
                  <a:lnTo>
                    <a:pt x="93669" y="120187"/>
                  </a:lnTo>
                  <a:lnTo>
                    <a:pt x="88011" y="123568"/>
                  </a:lnTo>
                  <a:lnTo>
                    <a:pt x="80439" y="128092"/>
                  </a:lnTo>
                  <a:lnTo>
                    <a:pt x="73543" y="132407"/>
                  </a:lnTo>
                  <a:lnTo>
                    <a:pt x="66560" y="136779"/>
                  </a:lnTo>
                  <a:lnTo>
                    <a:pt x="61246" y="140084"/>
                  </a:lnTo>
                  <a:lnTo>
                    <a:pt x="53187" y="145313"/>
                  </a:lnTo>
                  <a:lnTo>
                    <a:pt x="48463" y="148380"/>
                  </a:lnTo>
                  <a:lnTo>
                    <a:pt x="41520" y="152876"/>
                  </a:lnTo>
                  <a:lnTo>
                    <a:pt x="35404" y="156829"/>
                  </a:lnTo>
                  <a:lnTo>
                    <a:pt x="28175" y="161496"/>
                  </a:lnTo>
                  <a:lnTo>
                    <a:pt x="19107" y="160115"/>
                  </a:lnTo>
                  <a:lnTo>
                    <a:pt x="16240" y="159306"/>
                  </a:lnTo>
                  <a:lnTo>
                    <a:pt x="13897" y="157086"/>
                  </a:lnTo>
                  <a:lnTo>
                    <a:pt x="12173" y="155896"/>
                  </a:lnTo>
                  <a:lnTo>
                    <a:pt x="7887" y="154676"/>
                  </a:lnTo>
                  <a:lnTo>
                    <a:pt x="5134" y="150476"/>
                  </a:lnTo>
                  <a:lnTo>
                    <a:pt x="3486" y="148990"/>
                  </a:lnTo>
                  <a:lnTo>
                    <a:pt x="609" y="148323"/>
                  </a:lnTo>
                  <a:lnTo>
                    <a:pt x="991" y="146818"/>
                  </a:lnTo>
                  <a:lnTo>
                    <a:pt x="2477" y="144285"/>
                  </a:lnTo>
                  <a:lnTo>
                    <a:pt x="3981" y="141522"/>
                  </a:lnTo>
                  <a:lnTo>
                    <a:pt x="3143" y="139989"/>
                  </a:lnTo>
                  <a:lnTo>
                    <a:pt x="2867" y="138674"/>
                  </a:lnTo>
                  <a:lnTo>
                    <a:pt x="2772" y="137112"/>
                  </a:lnTo>
                  <a:lnTo>
                    <a:pt x="3800" y="135617"/>
                  </a:lnTo>
                  <a:lnTo>
                    <a:pt x="3314" y="133807"/>
                  </a:lnTo>
                  <a:lnTo>
                    <a:pt x="2524" y="131997"/>
                  </a:lnTo>
                  <a:lnTo>
                    <a:pt x="1943" y="131083"/>
                  </a:lnTo>
                  <a:lnTo>
                    <a:pt x="1943" y="129416"/>
                  </a:lnTo>
                  <a:lnTo>
                    <a:pt x="2324" y="128140"/>
                  </a:lnTo>
                  <a:lnTo>
                    <a:pt x="2800" y="126187"/>
                  </a:lnTo>
                  <a:lnTo>
                    <a:pt x="4020" y="125120"/>
                  </a:lnTo>
                  <a:lnTo>
                    <a:pt x="4334" y="124006"/>
                  </a:lnTo>
                  <a:lnTo>
                    <a:pt x="5429" y="122911"/>
                  </a:lnTo>
                  <a:lnTo>
                    <a:pt x="6886" y="122015"/>
                  </a:lnTo>
                  <a:lnTo>
                    <a:pt x="7220" y="121301"/>
                  </a:lnTo>
                  <a:lnTo>
                    <a:pt x="7010" y="120891"/>
                  </a:lnTo>
                  <a:lnTo>
                    <a:pt x="5543" y="120082"/>
                  </a:lnTo>
                  <a:lnTo>
                    <a:pt x="4753" y="118663"/>
                  </a:lnTo>
                  <a:lnTo>
                    <a:pt x="5458" y="116596"/>
                  </a:lnTo>
                  <a:lnTo>
                    <a:pt x="5925" y="115948"/>
                  </a:lnTo>
                  <a:lnTo>
                    <a:pt x="6801" y="114938"/>
                  </a:lnTo>
                  <a:lnTo>
                    <a:pt x="8763" y="113414"/>
                  </a:lnTo>
                  <a:lnTo>
                    <a:pt x="10296" y="113166"/>
                  </a:lnTo>
                  <a:lnTo>
                    <a:pt x="11620" y="113157"/>
                  </a:lnTo>
                  <a:lnTo>
                    <a:pt x="13868" y="113290"/>
                  </a:lnTo>
                  <a:lnTo>
                    <a:pt x="15611" y="113567"/>
                  </a:lnTo>
                  <a:lnTo>
                    <a:pt x="16059" y="113166"/>
                  </a:lnTo>
                  <a:lnTo>
                    <a:pt x="15993" y="112662"/>
                  </a:lnTo>
                  <a:lnTo>
                    <a:pt x="13840" y="111414"/>
                  </a:lnTo>
                  <a:lnTo>
                    <a:pt x="13725" y="110414"/>
                  </a:lnTo>
                  <a:lnTo>
                    <a:pt x="14259" y="109347"/>
                  </a:lnTo>
                  <a:lnTo>
                    <a:pt x="15783" y="107652"/>
                  </a:lnTo>
                  <a:lnTo>
                    <a:pt x="17602" y="106413"/>
                  </a:lnTo>
                  <a:lnTo>
                    <a:pt x="18526" y="106194"/>
                  </a:lnTo>
                  <a:lnTo>
                    <a:pt x="20602" y="103699"/>
                  </a:lnTo>
                  <a:lnTo>
                    <a:pt x="21936" y="100908"/>
                  </a:lnTo>
                  <a:lnTo>
                    <a:pt x="19774" y="94107"/>
                  </a:lnTo>
                  <a:lnTo>
                    <a:pt x="18479" y="93011"/>
                  </a:lnTo>
                  <a:lnTo>
                    <a:pt x="16364" y="92078"/>
                  </a:lnTo>
                  <a:lnTo>
                    <a:pt x="15116" y="91935"/>
                  </a:lnTo>
                  <a:lnTo>
                    <a:pt x="15021" y="91488"/>
                  </a:lnTo>
                  <a:lnTo>
                    <a:pt x="16688" y="89764"/>
                  </a:lnTo>
                  <a:lnTo>
                    <a:pt x="17869" y="88249"/>
                  </a:lnTo>
                  <a:lnTo>
                    <a:pt x="16564" y="86820"/>
                  </a:lnTo>
                  <a:lnTo>
                    <a:pt x="14211" y="86144"/>
                  </a:lnTo>
                  <a:lnTo>
                    <a:pt x="13345" y="87630"/>
                  </a:lnTo>
                  <a:lnTo>
                    <a:pt x="10334" y="87763"/>
                  </a:lnTo>
                  <a:lnTo>
                    <a:pt x="5667" y="87744"/>
                  </a:lnTo>
                  <a:lnTo>
                    <a:pt x="3610" y="80524"/>
                  </a:lnTo>
                  <a:lnTo>
                    <a:pt x="3296" y="77391"/>
                  </a:lnTo>
                  <a:lnTo>
                    <a:pt x="3353" y="73761"/>
                  </a:lnTo>
                  <a:lnTo>
                    <a:pt x="4772" y="68447"/>
                  </a:lnTo>
                  <a:lnTo>
                    <a:pt x="4105" y="65980"/>
                  </a:lnTo>
                  <a:lnTo>
                    <a:pt x="4048" y="64313"/>
                  </a:lnTo>
                  <a:lnTo>
                    <a:pt x="3686" y="62027"/>
                  </a:lnTo>
                  <a:lnTo>
                    <a:pt x="0" y="57093"/>
                  </a:lnTo>
                  <a:lnTo>
                    <a:pt x="2010" y="47987"/>
                  </a:lnTo>
                  <a:lnTo>
                    <a:pt x="3429" y="45777"/>
                  </a:lnTo>
                  <a:lnTo>
                    <a:pt x="5429" y="45987"/>
                  </a:lnTo>
                  <a:lnTo>
                    <a:pt x="9697" y="48578"/>
                  </a:lnTo>
                  <a:lnTo>
                    <a:pt x="10401" y="48501"/>
                  </a:lnTo>
                  <a:lnTo>
                    <a:pt x="11696" y="45091"/>
                  </a:lnTo>
                  <a:lnTo>
                    <a:pt x="12954" y="43939"/>
                  </a:lnTo>
                  <a:lnTo>
                    <a:pt x="15583" y="42919"/>
                  </a:lnTo>
                  <a:lnTo>
                    <a:pt x="16335" y="37395"/>
                  </a:lnTo>
                  <a:lnTo>
                    <a:pt x="17564" y="36338"/>
                  </a:lnTo>
                  <a:lnTo>
                    <a:pt x="19050" y="35766"/>
                  </a:lnTo>
                  <a:lnTo>
                    <a:pt x="21336" y="35652"/>
                  </a:lnTo>
                  <a:lnTo>
                    <a:pt x="23317" y="35328"/>
                  </a:lnTo>
                  <a:lnTo>
                    <a:pt x="23441" y="34357"/>
                  </a:lnTo>
                  <a:lnTo>
                    <a:pt x="20660" y="27946"/>
                  </a:lnTo>
                  <a:lnTo>
                    <a:pt x="20907" y="26318"/>
                  </a:lnTo>
                  <a:lnTo>
                    <a:pt x="22250" y="19860"/>
                  </a:lnTo>
                  <a:lnTo>
                    <a:pt x="23098" y="17326"/>
                  </a:lnTo>
                  <a:lnTo>
                    <a:pt x="23908" y="16497"/>
                  </a:lnTo>
                  <a:lnTo>
                    <a:pt x="27061" y="16821"/>
                  </a:lnTo>
                  <a:lnTo>
                    <a:pt x="31471" y="17964"/>
                  </a:lnTo>
                  <a:lnTo>
                    <a:pt x="32642" y="19821"/>
                  </a:lnTo>
                  <a:lnTo>
                    <a:pt x="34804" y="21479"/>
                  </a:lnTo>
                  <a:lnTo>
                    <a:pt x="38033" y="21365"/>
                  </a:lnTo>
                  <a:lnTo>
                    <a:pt x="41777" y="21679"/>
                  </a:lnTo>
                  <a:lnTo>
                    <a:pt x="44691" y="21784"/>
                  </a:lnTo>
                  <a:lnTo>
                    <a:pt x="47025" y="20622"/>
                  </a:lnTo>
                  <a:lnTo>
                    <a:pt x="52292" y="18450"/>
                  </a:lnTo>
                  <a:lnTo>
                    <a:pt x="54893" y="17726"/>
                  </a:lnTo>
                  <a:lnTo>
                    <a:pt x="57264" y="16764"/>
                  </a:lnTo>
                  <a:lnTo>
                    <a:pt x="64884" y="13202"/>
                  </a:lnTo>
                  <a:lnTo>
                    <a:pt x="67942" y="13478"/>
                  </a:lnTo>
                  <a:lnTo>
                    <a:pt x="70028" y="13944"/>
                  </a:lnTo>
                  <a:lnTo>
                    <a:pt x="71628" y="14516"/>
                  </a:lnTo>
                  <a:lnTo>
                    <a:pt x="75209" y="16945"/>
                  </a:lnTo>
                  <a:lnTo>
                    <a:pt x="78171" y="19402"/>
                  </a:lnTo>
                  <a:lnTo>
                    <a:pt x="80257" y="20136"/>
                  </a:lnTo>
                  <a:lnTo>
                    <a:pt x="83991" y="20079"/>
                  </a:lnTo>
                  <a:lnTo>
                    <a:pt x="89392" y="20555"/>
                  </a:lnTo>
                  <a:lnTo>
                    <a:pt x="96021" y="20517"/>
                  </a:lnTo>
                  <a:lnTo>
                    <a:pt x="99898" y="19831"/>
                  </a:lnTo>
                  <a:lnTo>
                    <a:pt x="104842" y="18621"/>
                  </a:lnTo>
                  <a:lnTo>
                    <a:pt x="113662" y="15716"/>
                  </a:lnTo>
                  <a:lnTo>
                    <a:pt x="125263" y="9630"/>
                  </a:lnTo>
                  <a:lnTo>
                    <a:pt x="132083" y="6667"/>
                  </a:lnTo>
                  <a:lnTo>
                    <a:pt x="135026" y="6315"/>
                  </a:lnTo>
                  <a:lnTo>
                    <a:pt x="138855" y="6287"/>
                  </a:lnTo>
                  <a:lnTo>
                    <a:pt x="142684" y="7058"/>
                  </a:lnTo>
                  <a:lnTo>
                    <a:pt x="147028" y="7611"/>
                  </a:lnTo>
                  <a:lnTo>
                    <a:pt x="149037" y="7563"/>
                  </a:lnTo>
                  <a:lnTo>
                    <a:pt x="153734" y="6953"/>
                  </a:lnTo>
                  <a:lnTo>
                    <a:pt x="159829" y="5715"/>
                  </a:lnTo>
                  <a:lnTo>
                    <a:pt x="163659" y="4705"/>
                  </a:lnTo>
                  <a:lnTo>
                    <a:pt x="168287" y="3048"/>
                  </a:lnTo>
                  <a:lnTo>
                    <a:pt x="171174" y="286"/>
                  </a:lnTo>
                  <a:lnTo>
                    <a:pt x="172107" y="0"/>
                  </a:lnTo>
                  <a:lnTo>
                    <a:pt x="173307" y="505"/>
                  </a:lnTo>
                  <a:lnTo>
                    <a:pt x="173869" y="695"/>
                  </a:lnTo>
                  <a:lnTo>
                    <a:pt x="175050" y="225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AE9A9202-DA30-7800-46E9-4FE9ABC9475B}"/>
                </a:ext>
              </a:extLst>
            </p:cNvPr>
            <p:cNvSpPr>
              <a:spLocks/>
            </p:cNvSpPr>
            <p:nvPr/>
          </p:nvSpPr>
          <p:spPr>
            <a:xfrm>
              <a:off x="8412267" y="4112041"/>
              <a:ext cx="220980" cy="404479"/>
            </a:xfrm>
            <a:custGeom>
              <a:avLst/>
              <a:gdLst>
                <a:gd name="connsiteX0" fmla="*/ 73438 w 220980"/>
                <a:gd name="connsiteY0" fmla="*/ 3172 h 404479"/>
                <a:gd name="connsiteX1" fmla="*/ 73238 w 220980"/>
                <a:gd name="connsiteY1" fmla="*/ 4839 h 404479"/>
                <a:gd name="connsiteX2" fmla="*/ 73895 w 220980"/>
                <a:gd name="connsiteY2" fmla="*/ 5191 h 404479"/>
                <a:gd name="connsiteX3" fmla="*/ 74819 w 220980"/>
                <a:gd name="connsiteY3" fmla="*/ 4410 h 404479"/>
                <a:gd name="connsiteX4" fmla="*/ 75991 w 220980"/>
                <a:gd name="connsiteY4" fmla="*/ 2515 h 404479"/>
                <a:gd name="connsiteX5" fmla="*/ 77277 w 220980"/>
                <a:gd name="connsiteY5" fmla="*/ 1448 h 404479"/>
                <a:gd name="connsiteX6" fmla="*/ 78667 w 220980"/>
                <a:gd name="connsiteY6" fmla="*/ 1210 h 404479"/>
                <a:gd name="connsiteX7" fmla="*/ 80143 w 220980"/>
                <a:gd name="connsiteY7" fmla="*/ 2505 h 404479"/>
                <a:gd name="connsiteX8" fmla="*/ 81705 w 220980"/>
                <a:gd name="connsiteY8" fmla="*/ 5325 h 404479"/>
                <a:gd name="connsiteX9" fmla="*/ 83306 w 220980"/>
                <a:gd name="connsiteY9" fmla="*/ 6925 h 404479"/>
                <a:gd name="connsiteX10" fmla="*/ 84058 w 220980"/>
                <a:gd name="connsiteY10" fmla="*/ 7106 h 404479"/>
                <a:gd name="connsiteX11" fmla="*/ 84601 w 220980"/>
                <a:gd name="connsiteY11" fmla="*/ 8392 h 404479"/>
                <a:gd name="connsiteX12" fmla="*/ 84687 w 220980"/>
                <a:gd name="connsiteY12" fmla="*/ 9630 h 404479"/>
                <a:gd name="connsiteX13" fmla="*/ 83925 w 220980"/>
                <a:gd name="connsiteY13" fmla="*/ 12240 h 404479"/>
                <a:gd name="connsiteX14" fmla="*/ 82639 w 220980"/>
                <a:gd name="connsiteY14" fmla="*/ 15269 h 404479"/>
                <a:gd name="connsiteX15" fmla="*/ 80801 w 220980"/>
                <a:gd name="connsiteY15" fmla="*/ 19022 h 404479"/>
                <a:gd name="connsiteX16" fmla="*/ 81401 w 220980"/>
                <a:gd name="connsiteY16" fmla="*/ 22174 h 404479"/>
                <a:gd name="connsiteX17" fmla="*/ 83906 w 220980"/>
                <a:gd name="connsiteY17" fmla="*/ 24746 h 404479"/>
                <a:gd name="connsiteX18" fmla="*/ 86887 w 220980"/>
                <a:gd name="connsiteY18" fmla="*/ 26261 h 404479"/>
                <a:gd name="connsiteX19" fmla="*/ 90050 w 220980"/>
                <a:gd name="connsiteY19" fmla="*/ 25841 h 404479"/>
                <a:gd name="connsiteX20" fmla="*/ 91736 w 220980"/>
                <a:gd name="connsiteY20" fmla="*/ 25070 h 404479"/>
                <a:gd name="connsiteX21" fmla="*/ 93116 w 220980"/>
                <a:gd name="connsiteY21" fmla="*/ 23860 h 404479"/>
                <a:gd name="connsiteX22" fmla="*/ 94393 w 220980"/>
                <a:gd name="connsiteY22" fmla="*/ 23289 h 404479"/>
                <a:gd name="connsiteX23" fmla="*/ 96012 w 220980"/>
                <a:gd name="connsiteY23" fmla="*/ 23136 h 404479"/>
                <a:gd name="connsiteX24" fmla="*/ 101042 w 220980"/>
                <a:gd name="connsiteY24" fmla="*/ 24022 h 404479"/>
                <a:gd name="connsiteX25" fmla="*/ 102575 w 220980"/>
                <a:gd name="connsiteY25" fmla="*/ 24898 h 404479"/>
                <a:gd name="connsiteX26" fmla="*/ 102804 w 220980"/>
                <a:gd name="connsiteY26" fmla="*/ 26641 h 404479"/>
                <a:gd name="connsiteX27" fmla="*/ 102184 w 220980"/>
                <a:gd name="connsiteY27" fmla="*/ 31109 h 404479"/>
                <a:gd name="connsiteX28" fmla="*/ 102965 w 220980"/>
                <a:gd name="connsiteY28" fmla="*/ 34385 h 404479"/>
                <a:gd name="connsiteX29" fmla="*/ 104385 w 220980"/>
                <a:gd name="connsiteY29" fmla="*/ 37833 h 404479"/>
                <a:gd name="connsiteX30" fmla="*/ 104556 w 220980"/>
                <a:gd name="connsiteY30" fmla="*/ 40977 h 404479"/>
                <a:gd name="connsiteX31" fmla="*/ 102794 w 220980"/>
                <a:gd name="connsiteY31" fmla="*/ 46149 h 404479"/>
                <a:gd name="connsiteX32" fmla="*/ 101327 w 220980"/>
                <a:gd name="connsiteY32" fmla="*/ 51045 h 404479"/>
                <a:gd name="connsiteX33" fmla="*/ 99746 w 220980"/>
                <a:gd name="connsiteY33" fmla="*/ 53426 h 404479"/>
                <a:gd name="connsiteX34" fmla="*/ 98517 w 220980"/>
                <a:gd name="connsiteY34" fmla="*/ 54959 h 404479"/>
                <a:gd name="connsiteX35" fmla="*/ 98155 w 220980"/>
                <a:gd name="connsiteY35" fmla="*/ 55997 h 404479"/>
                <a:gd name="connsiteX36" fmla="*/ 98260 w 220980"/>
                <a:gd name="connsiteY36" fmla="*/ 56979 h 404479"/>
                <a:gd name="connsiteX37" fmla="*/ 99384 w 220980"/>
                <a:gd name="connsiteY37" fmla="*/ 58446 h 404479"/>
                <a:gd name="connsiteX38" fmla="*/ 100584 w 220980"/>
                <a:gd name="connsiteY38" fmla="*/ 60341 h 404479"/>
                <a:gd name="connsiteX39" fmla="*/ 100879 w 220980"/>
                <a:gd name="connsiteY39" fmla="*/ 62151 h 404479"/>
                <a:gd name="connsiteX40" fmla="*/ 100746 w 220980"/>
                <a:gd name="connsiteY40" fmla="*/ 64370 h 404479"/>
                <a:gd name="connsiteX41" fmla="*/ 99927 w 220980"/>
                <a:gd name="connsiteY41" fmla="*/ 67418 h 404479"/>
                <a:gd name="connsiteX42" fmla="*/ 96879 w 220980"/>
                <a:gd name="connsiteY42" fmla="*/ 74019 h 404479"/>
                <a:gd name="connsiteX43" fmla="*/ 94459 w 220980"/>
                <a:gd name="connsiteY43" fmla="*/ 79972 h 404479"/>
                <a:gd name="connsiteX44" fmla="*/ 95726 w 220980"/>
                <a:gd name="connsiteY44" fmla="*/ 81163 h 404479"/>
                <a:gd name="connsiteX45" fmla="*/ 98127 w 220980"/>
                <a:gd name="connsiteY45" fmla="*/ 82029 h 404479"/>
                <a:gd name="connsiteX46" fmla="*/ 99717 w 220980"/>
                <a:gd name="connsiteY46" fmla="*/ 82877 h 404479"/>
                <a:gd name="connsiteX47" fmla="*/ 101385 w 220980"/>
                <a:gd name="connsiteY47" fmla="*/ 82334 h 404479"/>
                <a:gd name="connsiteX48" fmla="*/ 104918 w 220980"/>
                <a:gd name="connsiteY48" fmla="*/ 78820 h 404479"/>
                <a:gd name="connsiteX49" fmla="*/ 107957 w 220980"/>
                <a:gd name="connsiteY49" fmla="*/ 76210 h 404479"/>
                <a:gd name="connsiteX50" fmla="*/ 111738 w 220980"/>
                <a:gd name="connsiteY50" fmla="*/ 73600 h 404479"/>
                <a:gd name="connsiteX51" fmla="*/ 111957 w 220980"/>
                <a:gd name="connsiteY51" fmla="*/ 73371 h 404479"/>
                <a:gd name="connsiteX52" fmla="*/ 115271 w 220980"/>
                <a:gd name="connsiteY52" fmla="*/ 71447 h 404479"/>
                <a:gd name="connsiteX53" fmla="*/ 116786 w 220980"/>
                <a:gd name="connsiteY53" fmla="*/ 69675 h 404479"/>
                <a:gd name="connsiteX54" fmla="*/ 117606 w 220980"/>
                <a:gd name="connsiteY54" fmla="*/ 67418 h 404479"/>
                <a:gd name="connsiteX55" fmla="*/ 118777 w 220980"/>
                <a:gd name="connsiteY55" fmla="*/ 66551 h 404479"/>
                <a:gd name="connsiteX56" fmla="*/ 120291 w 220980"/>
                <a:gd name="connsiteY56" fmla="*/ 67056 h 404479"/>
                <a:gd name="connsiteX57" fmla="*/ 122215 w 220980"/>
                <a:gd name="connsiteY57" fmla="*/ 66075 h 404479"/>
                <a:gd name="connsiteX58" fmla="*/ 124549 w 220980"/>
                <a:gd name="connsiteY58" fmla="*/ 63598 h 404479"/>
                <a:gd name="connsiteX59" fmla="*/ 126340 w 220980"/>
                <a:gd name="connsiteY59" fmla="*/ 62455 h 404479"/>
                <a:gd name="connsiteX60" fmla="*/ 127588 w 220980"/>
                <a:gd name="connsiteY60" fmla="*/ 62646 h 404479"/>
                <a:gd name="connsiteX61" fmla="*/ 129816 w 220980"/>
                <a:gd name="connsiteY61" fmla="*/ 64180 h 404479"/>
                <a:gd name="connsiteX62" fmla="*/ 133036 w 220980"/>
                <a:gd name="connsiteY62" fmla="*/ 67056 h 404479"/>
                <a:gd name="connsiteX63" fmla="*/ 135893 w 220980"/>
                <a:gd name="connsiteY63" fmla="*/ 68771 h 404479"/>
                <a:gd name="connsiteX64" fmla="*/ 138399 w 220980"/>
                <a:gd name="connsiteY64" fmla="*/ 69323 h 404479"/>
                <a:gd name="connsiteX65" fmla="*/ 139627 w 220980"/>
                <a:gd name="connsiteY65" fmla="*/ 70390 h 404479"/>
                <a:gd name="connsiteX66" fmla="*/ 139561 w 220980"/>
                <a:gd name="connsiteY66" fmla="*/ 71980 h 404479"/>
                <a:gd name="connsiteX67" fmla="*/ 140122 w 220980"/>
                <a:gd name="connsiteY67" fmla="*/ 72990 h 404479"/>
                <a:gd name="connsiteX68" fmla="*/ 141294 w 220980"/>
                <a:gd name="connsiteY68" fmla="*/ 73419 h 404479"/>
                <a:gd name="connsiteX69" fmla="*/ 141818 w 220980"/>
                <a:gd name="connsiteY69" fmla="*/ 73247 h 404479"/>
                <a:gd name="connsiteX70" fmla="*/ 141684 w 220980"/>
                <a:gd name="connsiteY70" fmla="*/ 72476 h 404479"/>
                <a:gd name="connsiteX71" fmla="*/ 142818 w 220980"/>
                <a:gd name="connsiteY71" fmla="*/ 71342 h 404479"/>
                <a:gd name="connsiteX72" fmla="*/ 145218 w 220980"/>
                <a:gd name="connsiteY72" fmla="*/ 69856 h 404479"/>
                <a:gd name="connsiteX73" fmla="*/ 147657 w 220980"/>
                <a:gd name="connsiteY73" fmla="*/ 68980 h 404479"/>
                <a:gd name="connsiteX74" fmla="*/ 150133 w 220980"/>
                <a:gd name="connsiteY74" fmla="*/ 68723 h 404479"/>
                <a:gd name="connsiteX75" fmla="*/ 151743 w 220980"/>
                <a:gd name="connsiteY75" fmla="*/ 67542 h 404479"/>
                <a:gd name="connsiteX76" fmla="*/ 152800 w 220980"/>
                <a:gd name="connsiteY76" fmla="*/ 64475 h 404479"/>
                <a:gd name="connsiteX77" fmla="*/ 154334 w 220980"/>
                <a:gd name="connsiteY77" fmla="*/ 62141 h 404479"/>
                <a:gd name="connsiteX78" fmla="*/ 155706 w 220980"/>
                <a:gd name="connsiteY78" fmla="*/ 61084 h 404479"/>
                <a:gd name="connsiteX79" fmla="*/ 157401 w 220980"/>
                <a:gd name="connsiteY79" fmla="*/ 60551 h 404479"/>
                <a:gd name="connsiteX80" fmla="*/ 157849 w 220980"/>
                <a:gd name="connsiteY80" fmla="*/ 59808 h 404479"/>
                <a:gd name="connsiteX81" fmla="*/ 157029 w 220980"/>
                <a:gd name="connsiteY81" fmla="*/ 58855 h 404479"/>
                <a:gd name="connsiteX82" fmla="*/ 157106 w 220980"/>
                <a:gd name="connsiteY82" fmla="*/ 57884 h 404479"/>
                <a:gd name="connsiteX83" fmla="*/ 158087 w 220980"/>
                <a:gd name="connsiteY83" fmla="*/ 56902 h 404479"/>
                <a:gd name="connsiteX84" fmla="*/ 160191 w 220980"/>
                <a:gd name="connsiteY84" fmla="*/ 56483 h 404479"/>
                <a:gd name="connsiteX85" fmla="*/ 163430 w 220980"/>
                <a:gd name="connsiteY85" fmla="*/ 56626 h 404479"/>
                <a:gd name="connsiteX86" fmla="*/ 167211 w 220980"/>
                <a:gd name="connsiteY86" fmla="*/ 57617 h 404479"/>
                <a:gd name="connsiteX87" fmla="*/ 171555 w 220980"/>
                <a:gd name="connsiteY87" fmla="*/ 59465 h 404479"/>
                <a:gd name="connsiteX88" fmla="*/ 174403 w 220980"/>
                <a:gd name="connsiteY88" fmla="*/ 60065 h 404479"/>
                <a:gd name="connsiteX89" fmla="*/ 175765 w 220980"/>
                <a:gd name="connsiteY89" fmla="*/ 59398 h 404479"/>
                <a:gd name="connsiteX90" fmla="*/ 178413 w 220980"/>
                <a:gd name="connsiteY90" fmla="*/ 62256 h 404479"/>
                <a:gd name="connsiteX91" fmla="*/ 182356 w 220980"/>
                <a:gd name="connsiteY91" fmla="*/ 68637 h 404479"/>
                <a:gd name="connsiteX92" fmla="*/ 185728 w 220980"/>
                <a:gd name="connsiteY92" fmla="*/ 73457 h 404479"/>
                <a:gd name="connsiteX93" fmla="*/ 188557 w 220980"/>
                <a:gd name="connsiteY93" fmla="*/ 76715 h 404479"/>
                <a:gd name="connsiteX94" fmla="*/ 191529 w 220980"/>
                <a:gd name="connsiteY94" fmla="*/ 79210 h 404479"/>
                <a:gd name="connsiteX95" fmla="*/ 194643 w 220980"/>
                <a:gd name="connsiteY95" fmla="*/ 80953 h 404479"/>
                <a:gd name="connsiteX96" fmla="*/ 196882 w 220980"/>
                <a:gd name="connsiteY96" fmla="*/ 83325 h 404479"/>
                <a:gd name="connsiteX97" fmla="*/ 198920 w 220980"/>
                <a:gd name="connsiteY97" fmla="*/ 87821 h 404479"/>
                <a:gd name="connsiteX98" fmla="*/ 197396 w 220980"/>
                <a:gd name="connsiteY98" fmla="*/ 94021 h 404479"/>
                <a:gd name="connsiteX99" fmla="*/ 196987 w 220980"/>
                <a:gd name="connsiteY99" fmla="*/ 99384 h 404479"/>
                <a:gd name="connsiteX100" fmla="*/ 197177 w 220980"/>
                <a:gd name="connsiteY100" fmla="*/ 105947 h 404479"/>
                <a:gd name="connsiteX101" fmla="*/ 199016 w 220980"/>
                <a:gd name="connsiteY101" fmla="*/ 110976 h 404479"/>
                <a:gd name="connsiteX102" fmla="*/ 202502 w 220980"/>
                <a:gd name="connsiteY102" fmla="*/ 114472 h 404479"/>
                <a:gd name="connsiteX103" fmla="*/ 204531 w 220980"/>
                <a:gd name="connsiteY103" fmla="*/ 117291 h 404479"/>
                <a:gd name="connsiteX104" fmla="*/ 205102 w 220980"/>
                <a:gd name="connsiteY104" fmla="*/ 119444 h 404479"/>
                <a:gd name="connsiteX105" fmla="*/ 207816 w 220980"/>
                <a:gd name="connsiteY105" fmla="*/ 121291 h 404479"/>
                <a:gd name="connsiteX106" fmla="*/ 212684 w 220980"/>
                <a:gd name="connsiteY106" fmla="*/ 122825 h 404479"/>
                <a:gd name="connsiteX107" fmla="*/ 214712 w 220980"/>
                <a:gd name="connsiteY107" fmla="*/ 124216 h 404479"/>
                <a:gd name="connsiteX108" fmla="*/ 213884 w 220980"/>
                <a:gd name="connsiteY108" fmla="*/ 125463 h 404479"/>
                <a:gd name="connsiteX109" fmla="*/ 213817 w 220980"/>
                <a:gd name="connsiteY109" fmla="*/ 126911 h 404479"/>
                <a:gd name="connsiteX110" fmla="*/ 214503 w 220980"/>
                <a:gd name="connsiteY110" fmla="*/ 128559 h 404479"/>
                <a:gd name="connsiteX111" fmla="*/ 216198 w 220980"/>
                <a:gd name="connsiteY111" fmla="*/ 129931 h 404479"/>
                <a:gd name="connsiteX112" fmla="*/ 218875 w 220980"/>
                <a:gd name="connsiteY112" fmla="*/ 131007 h 404479"/>
                <a:gd name="connsiteX113" fmla="*/ 220476 w 220980"/>
                <a:gd name="connsiteY113" fmla="*/ 132150 h 404479"/>
                <a:gd name="connsiteX114" fmla="*/ 220980 w 220980"/>
                <a:gd name="connsiteY114" fmla="*/ 133350 h 404479"/>
                <a:gd name="connsiteX115" fmla="*/ 220923 w 220980"/>
                <a:gd name="connsiteY115" fmla="*/ 135303 h 404479"/>
                <a:gd name="connsiteX116" fmla="*/ 220304 w 220980"/>
                <a:gd name="connsiteY116" fmla="*/ 137998 h 404479"/>
                <a:gd name="connsiteX117" fmla="*/ 219190 w 220980"/>
                <a:gd name="connsiteY117" fmla="*/ 140065 h 404479"/>
                <a:gd name="connsiteX118" fmla="*/ 217570 w 220980"/>
                <a:gd name="connsiteY118" fmla="*/ 141504 h 404479"/>
                <a:gd name="connsiteX119" fmla="*/ 217370 w 220980"/>
                <a:gd name="connsiteY119" fmla="*/ 142647 h 404479"/>
                <a:gd name="connsiteX120" fmla="*/ 216951 w 220980"/>
                <a:gd name="connsiteY120" fmla="*/ 144380 h 404479"/>
                <a:gd name="connsiteX121" fmla="*/ 216951 w 220980"/>
                <a:gd name="connsiteY121" fmla="*/ 147933 h 404479"/>
                <a:gd name="connsiteX122" fmla="*/ 218104 w 220980"/>
                <a:gd name="connsiteY122" fmla="*/ 150295 h 404479"/>
                <a:gd name="connsiteX123" fmla="*/ 218456 w 220980"/>
                <a:gd name="connsiteY123" fmla="*/ 153296 h 404479"/>
                <a:gd name="connsiteX124" fmla="*/ 217827 w 220980"/>
                <a:gd name="connsiteY124" fmla="*/ 155743 h 404479"/>
                <a:gd name="connsiteX125" fmla="*/ 217218 w 220980"/>
                <a:gd name="connsiteY125" fmla="*/ 160744 h 404479"/>
                <a:gd name="connsiteX126" fmla="*/ 217141 w 220980"/>
                <a:gd name="connsiteY126" fmla="*/ 162678 h 404479"/>
                <a:gd name="connsiteX127" fmla="*/ 216561 w 220980"/>
                <a:gd name="connsiteY127" fmla="*/ 164344 h 404479"/>
                <a:gd name="connsiteX128" fmla="*/ 215151 w 220980"/>
                <a:gd name="connsiteY128" fmla="*/ 165945 h 404479"/>
                <a:gd name="connsiteX129" fmla="*/ 212989 w 220980"/>
                <a:gd name="connsiteY129" fmla="*/ 167450 h 404479"/>
                <a:gd name="connsiteX130" fmla="*/ 210360 w 220980"/>
                <a:gd name="connsiteY130" fmla="*/ 168793 h 404479"/>
                <a:gd name="connsiteX131" fmla="*/ 208750 w 220980"/>
                <a:gd name="connsiteY131" fmla="*/ 169383 h 404479"/>
                <a:gd name="connsiteX132" fmla="*/ 208369 w 220980"/>
                <a:gd name="connsiteY132" fmla="*/ 169659 h 404479"/>
                <a:gd name="connsiteX133" fmla="*/ 207216 w 220980"/>
                <a:gd name="connsiteY133" fmla="*/ 171174 h 404479"/>
                <a:gd name="connsiteX134" fmla="*/ 205826 w 220980"/>
                <a:gd name="connsiteY134" fmla="*/ 172641 h 404479"/>
                <a:gd name="connsiteX135" fmla="*/ 204750 w 220980"/>
                <a:gd name="connsiteY135" fmla="*/ 172641 h 404479"/>
                <a:gd name="connsiteX136" fmla="*/ 203940 w 220980"/>
                <a:gd name="connsiteY136" fmla="*/ 171898 h 404479"/>
                <a:gd name="connsiteX137" fmla="*/ 203368 w 220980"/>
                <a:gd name="connsiteY137" fmla="*/ 170936 h 404479"/>
                <a:gd name="connsiteX138" fmla="*/ 203035 w 220980"/>
                <a:gd name="connsiteY138" fmla="*/ 168831 h 404479"/>
                <a:gd name="connsiteX139" fmla="*/ 200606 w 220980"/>
                <a:gd name="connsiteY139" fmla="*/ 167792 h 404479"/>
                <a:gd name="connsiteX140" fmla="*/ 197939 w 220980"/>
                <a:gd name="connsiteY140" fmla="*/ 167135 h 404479"/>
                <a:gd name="connsiteX141" fmla="*/ 192510 w 220980"/>
                <a:gd name="connsiteY141" fmla="*/ 168173 h 404479"/>
                <a:gd name="connsiteX142" fmla="*/ 188119 w 220980"/>
                <a:gd name="connsiteY142" fmla="*/ 168736 h 404479"/>
                <a:gd name="connsiteX143" fmla="*/ 183195 w 220980"/>
                <a:gd name="connsiteY143" fmla="*/ 168021 h 404479"/>
                <a:gd name="connsiteX144" fmla="*/ 178565 w 220980"/>
                <a:gd name="connsiteY144" fmla="*/ 168916 h 404479"/>
                <a:gd name="connsiteX145" fmla="*/ 176632 w 220980"/>
                <a:gd name="connsiteY145" fmla="*/ 169050 h 404479"/>
                <a:gd name="connsiteX146" fmla="*/ 174413 w 220980"/>
                <a:gd name="connsiteY146" fmla="*/ 168907 h 404479"/>
                <a:gd name="connsiteX147" fmla="*/ 172260 w 220980"/>
                <a:gd name="connsiteY147" fmla="*/ 168926 h 404479"/>
                <a:gd name="connsiteX148" fmla="*/ 170212 w 220980"/>
                <a:gd name="connsiteY148" fmla="*/ 168602 h 404479"/>
                <a:gd name="connsiteX149" fmla="*/ 166440 w 220980"/>
                <a:gd name="connsiteY149" fmla="*/ 167316 h 404479"/>
                <a:gd name="connsiteX150" fmla="*/ 164992 w 220980"/>
                <a:gd name="connsiteY150" fmla="*/ 167421 h 404479"/>
                <a:gd name="connsiteX151" fmla="*/ 161953 w 220980"/>
                <a:gd name="connsiteY151" fmla="*/ 168488 h 404479"/>
                <a:gd name="connsiteX152" fmla="*/ 158772 w 220980"/>
                <a:gd name="connsiteY152" fmla="*/ 169231 h 404479"/>
                <a:gd name="connsiteX153" fmla="*/ 155724 w 220980"/>
                <a:gd name="connsiteY153" fmla="*/ 169745 h 404479"/>
                <a:gd name="connsiteX154" fmla="*/ 151219 w 220980"/>
                <a:gd name="connsiteY154" fmla="*/ 171936 h 404479"/>
                <a:gd name="connsiteX155" fmla="*/ 147961 w 220980"/>
                <a:gd name="connsiteY155" fmla="*/ 175108 h 404479"/>
                <a:gd name="connsiteX156" fmla="*/ 147000 w 220980"/>
                <a:gd name="connsiteY156" fmla="*/ 177346 h 404479"/>
                <a:gd name="connsiteX157" fmla="*/ 145380 w 220980"/>
                <a:gd name="connsiteY157" fmla="*/ 179604 h 404479"/>
                <a:gd name="connsiteX158" fmla="*/ 143142 w 220980"/>
                <a:gd name="connsiteY158" fmla="*/ 183175 h 404479"/>
                <a:gd name="connsiteX159" fmla="*/ 140237 w 220980"/>
                <a:gd name="connsiteY159" fmla="*/ 186595 h 404479"/>
                <a:gd name="connsiteX160" fmla="*/ 138217 w 220980"/>
                <a:gd name="connsiteY160" fmla="*/ 188157 h 404479"/>
                <a:gd name="connsiteX161" fmla="*/ 138779 w 220980"/>
                <a:gd name="connsiteY161" fmla="*/ 189081 h 404479"/>
                <a:gd name="connsiteX162" fmla="*/ 138275 w 220980"/>
                <a:gd name="connsiteY162" fmla="*/ 190186 h 404479"/>
                <a:gd name="connsiteX163" fmla="*/ 135112 w 220980"/>
                <a:gd name="connsiteY163" fmla="*/ 190681 h 404479"/>
                <a:gd name="connsiteX164" fmla="*/ 132645 w 220980"/>
                <a:gd name="connsiteY164" fmla="*/ 190881 h 404479"/>
                <a:gd name="connsiteX165" fmla="*/ 132198 w 220980"/>
                <a:gd name="connsiteY165" fmla="*/ 191434 h 404479"/>
                <a:gd name="connsiteX166" fmla="*/ 132493 w 220980"/>
                <a:gd name="connsiteY166" fmla="*/ 198311 h 404479"/>
                <a:gd name="connsiteX167" fmla="*/ 133360 w 220980"/>
                <a:gd name="connsiteY167" fmla="*/ 200911 h 404479"/>
                <a:gd name="connsiteX168" fmla="*/ 134950 w 220980"/>
                <a:gd name="connsiteY168" fmla="*/ 204045 h 404479"/>
                <a:gd name="connsiteX169" fmla="*/ 135989 w 220980"/>
                <a:gd name="connsiteY169" fmla="*/ 205769 h 404479"/>
                <a:gd name="connsiteX170" fmla="*/ 136770 w 220980"/>
                <a:gd name="connsiteY170" fmla="*/ 210855 h 404479"/>
                <a:gd name="connsiteX171" fmla="*/ 136998 w 220980"/>
                <a:gd name="connsiteY171" fmla="*/ 215170 h 404479"/>
                <a:gd name="connsiteX172" fmla="*/ 140475 w 220980"/>
                <a:gd name="connsiteY172" fmla="*/ 217894 h 404479"/>
                <a:gd name="connsiteX173" fmla="*/ 142437 w 220980"/>
                <a:gd name="connsiteY173" fmla="*/ 219971 h 404479"/>
                <a:gd name="connsiteX174" fmla="*/ 143837 w 220980"/>
                <a:gd name="connsiteY174" fmla="*/ 221799 h 404479"/>
                <a:gd name="connsiteX175" fmla="*/ 143351 w 220980"/>
                <a:gd name="connsiteY175" fmla="*/ 222961 h 404479"/>
                <a:gd name="connsiteX176" fmla="*/ 142513 w 220980"/>
                <a:gd name="connsiteY176" fmla="*/ 226438 h 404479"/>
                <a:gd name="connsiteX177" fmla="*/ 143323 w 220980"/>
                <a:gd name="connsiteY177" fmla="*/ 230943 h 404479"/>
                <a:gd name="connsiteX178" fmla="*/ 148180 w 220980"/>
                <a:gd name="connsiteY178" fmla="*/ 240659 h 404479"/>
                <a:gd name="connsiteX179" fmla="*/ 148600 w 220980"/>
                <a:gd name="connsiteY179" fmla="*/ 241345 h 404479"/>
                <a:gd name="connsiteX180" fmla="*/ 148019 w 220980"/>
                <a:gd name="connsiteY180" fmla="*/ 241421 h 404479"/>
                <a:gd name="connsiteX181" fmla="*/ 147257 w 220980"/>
                <a:gd name="connsiteY181" fmla="*/ 239554 h 404479"/>
                <a:gd name="connsiteX182" fmla="*/ 144789 w 220980"/>
                <a:gd name="connsiteY182" fmla="*/ 236401 h 404479"/>
                <a:gd name="connsiteX183" fmla="*/ 144028 w 220980"/>
                <a:gd name="connsiteY183" fmla="*/ 233039 h 404479"/>
                <a:gd name="connsiteX184" fmla="*/ 141132 w 220980"/>
                <a:gd name="connsiteY184" fmla="*/ 229334 h 404479"/>
                <a:gd name="connsiteX185" fmla="*/ 139513 w 220980"/>
                <a:gd name="connsiteY185" fmla="*/ 227867 h 404479"/>
                <a:gd name="connsiteX186" fmla="*/ 138989 w 220980"/>
                <a:gd name="connsiteY186" fmla="*/ 229095 h 404479"/>
                <a:gd name="connsiteX187" fmla="*/ 138065 w 220980"/>
                <a:gd name="connsiteY187" fmla="*/ 230410 h 404479"/>
                <a:gd name="connsiteX188" fmla="*/ 135227 w 220980"/>
                <a:gd name="connsiteY188" fmla="*/ 228505 h 404479"/>
                <a:gd name="connsiteX189" fmla="*/ 132788 w 220980"/>
                <a:gd name="connsiteY189" fmla="*/ 226514 h 404479"/>
                <a:gd name="connsiteX190" fmla="*/ 130550 w 220980"/>
                <a:gd name="connsiteY190" fmla="*/ 222656 h 404479"/>
                <a:gd name="connsiteX191" fmla="*/ 130264 w 220980"/>
                <a:gd name="connsiteY191" fmla="*/ 223552 h 404479"/>
                <a:gd name="connsiteX192" fmla="*/ 129759 w 220980"/>
                <a:gd name="connsiteY192" fmla="*/ 224362 h 404479"/>
                <a:gd name="connsiteX193" fmla="*/ 127207 w 220980"/>
                <a:gd name="connsiteY193" fmla="*/ 221332 h 404479"/>
                <a:gd name="connsiteX194" fmla="*/ 124539 w 220980"/>
                <a:gd name="connsiteY194" fmla="*/ 218913 h 404479"/>
                <a:gd name="connsiteX195" fmla="*/ 122139 w 220980"/>
                <a:gd name="connsiteY195" fmla="*/ 218046 h 404479"/>
                <a:gd name="connsiteX196" fmla="*/ 120663 w 220980"/>
                <a:gd name="connsiteY196" fmla="*/ 217246 h 404479"/>
                <a:gd name="connsiteX197" fmla="*/ 119234 w 220980"/>
                <a:gd name="connsiteY197" fmla="*/ 215960 h 404479"/>
                <a:gd name="connsiteX198" fmla="*/ 116243 w 220980"/>
                <a:gd name="connsiteY198" fmla="*/ 214627 h 404479"/>
                <a:gd name="connsiteX199" fmla="*/ 108795 w 220980"/>
                <a:gd name="connsiteY199" fmla="*/ 216551 h 404479"/>
                <a:gd name="connsiteX200" fmla="*/ 99317 w 220980"/>
                <a:gd name="connsiteY200" fmla="*/ 215055 h 404479"/>
                <a:gd name="connsiteX201" fmla="*/ 95669 w 220980"/>
                <a:gd name="connsiteY201" fmla="*/ 216484 h 404479"/>
                <a:gd name="connsiteX202" fmla="*/ 94174 w 220980"/>
                <a:gd name="connsiteY202" fmla="*/ 215598 h 404479"/>
                <a:gd name="connsiteX203" fmla="*/ 93250 w 220980"/>
                <a:gd name="connsiteY203" fmla="*/ 213951 h 404479"/>
                <a:gd name="connsiteX204" fmla="*/ 94136 w 220980"/>
                <a:gd name="connsiteY204" fmla="*/ 211131 h 404479"/>
                <a:gd name="connsiteX205" fmla="*/ 94336 w 220980"/>
                <a:gd name="connsiteY205" fmla="*/ 205226 h 404479"/>
                <a:gd name="connsiteX206" fmla="*/ 95469 w 220980"/>
                <a:gd name="connsiteY206" fmla="*/ 201073 h 404479"/>
                <a:gd name="connsiteX207" fmla="*/ 94936 w 220980"/>
                <a:gd name="connsiteY207" fmla="*/ 197911 h 404479"/>
                <a:gd name="connsiteX208" fmla="*/ 95488 w 220980"/>
                <a:gd name="connsiteY208" fmla="*/ 196425 h 404479"/>
                <a:gd name="connsiteX209" fmla="*/ 95908 w 220980"/>
                <a:gd name="connsiteY209" fmla="*/ 194396 h 404479"/>
                <a:gd name="connsiteX210" fmla="*/ 94412 w 220980"/>
                <a:gd name="connsiteY210" fmla="*/ 193567 h 404479"/>
                <a:gd name="connsiteX211" fmla="*/ 87716 w 220980"/>
                <a:gd name="connsiteY211" fmla="*/ 191957 h 404479"/>
                <a:gd name="connsiteX212" fmla="*/ 86306 w 220980"/>
                <a:gd name="connsiteY212" fmla="*/ 190681 h 404479"/>
                <a:gd name="connsiteX213" fmla="*/ 84515 w 220980"/>
                <a:gd name="connsiteY213" fmla="*/ 192148 h 404479"/>
                <a:gd name="connsiteX214" fmla="*/ 76476 w 220980"/>
                <a:gd name="connsiteY214" fmla="*/ 192967 h 404479"/>
                <a:gd name="connsiteX215" fmla="*/ 73447 w 220980"/>
                <a:gd name="connsiteY215" fmla="*/ 194196 h 404479"/>
                <a:gd name="connsiteX216" fmla="*/ 70647 w 220980"/>
                <a:gd name="connsiteY216" fmla="*/ 196558 h 404479"/>
                <a:gd name="connsiteX217" fmla="*/ 69923 w 220980"/>
                <a:gd name="connsiteY217" fmla="*/ 199549 h 404479"/>
                <a:gd name="connsiteX218" fmla="*/ 71542 w 220980"/>
                <a:gd name="connsiteY218" fmla="*/ 201521 h 404479"/>
                <a:gd name="connsiteX219" fmla="*/ 72580 w 220980"/>
                <a:gd name="connsiteY219" fmla="*/ 204940 h 404479"/>
                <a:gd name="connsiteX220" fmla="*/ 69695 w 220980"/>
                <a:gd name="connsiteY220" fmla="*/ 212408 h 404479"/>
                <a:gd name="connsiteX221" fmla="*/ 69209 w 220980"/>
                <a:gd name="connsiteY221" fmla="*/ 214627 h 404479"/>
                <a:gd name="connsiteX222" fmla="*/ 70323 w 220980"/>
                <a:gd name="connsiteY222" fmla="*/ 223752 h 404479"/>
                <a:gd name="connsiteX223" fmla="*/ 69875 w 220980"/>
                <a:gd name="connsiteY223" fmla="*/ 228753 h 404479"/>
                <a:gd name="connsiteX224" fmla="*/ 68304 w 220980"/>
                <a:gd name="connsiteY224" fmla="*/ 232105 h 404479"/>
                <a:gd name="connsiteX225" fmla="*/ 65818 w 220980"/>
                <a:gd name="connsiteY225" fmla="*/ 235115 h 404479"/>
                <a:gd name="connsiteX226" fmla="*/ 64789 w 220980"/>
                <a:gd name="connsiteY226" fmla="*/ 240211 h 404479"/>
                <a:gd name="connsiteX227" fmla="*/ 62837 w 220980"/>
                <a:gd name="connsiteY227" fmla="*/ 242573 h 404479"/>
                <a:gd name="connsiteX228" fmla="*/ 60217 w 220980"/>
                <a:gd name="connsiteY228" fmla="*/ 247965 h 404479"/>
                <a:gd name="connsiteX229" fmla="*/ 58445 w 220980"/>
                <a:gd name="connsiteY229" fmla="*/ 254680 h 404479"/>
                <a:gd name="connsiteX230" fmla="*/ 57188 w 220980"/>
                <a:gd name="connsiteY230" fmla="*/ 257785 h 404479"/>
                <a:gd name="connsiteX231" fmla="*/ 56455 w 220980"/>
                <a:gd name="connsiteY231" fmla="*/ 263500 h 404479"/>
                <a:gd name="connsiteX232" fmla="*/ 51054 w 220980"/>
                <a:gd name="connsiteY232" fmla="*/ 272158 h 404479"/>
                <a:gd name="connsiteX233" fmla="*/ 49787 w 220980"/>
                <a:gd name="connsiteY233" fmla="*/ 277044 h 404479"/>
                <a:gd name="connsiteX234" fmla="*/ 47853 w 220980"/>
                <a:gd name="connsiteY234" fmla="*/ 278892 h 404479"/>
                <a:gd name="connsiteX235" fmla="*/ 48530 w 220980"/>
                <a:gd name="connsiteY235" fmla="*/ 280349 h 404479"/>
                <a:gd name="connsiteX236" fmla="*/ 48644 w 220980"/>
                <a:gd name="connsiteY236" fmla="*/ 282788 h 404479"/>
                <a:gd name="connsiteX237" fmla="*/ 47968 w 220980"/>
                <a:gd name="connsiteY237" fmla="*/ 289293 h 404479"/>
                <a:gd name="connsiteX238" fmla="*/ 47749 w 220980"/>
                <a:gd name="connsiteY238" fmla="*/ 294685 h 404479"/>
                <a:gd name="connsiteX239" fmla="*/ 48568 w 220980"/>
                <a:gd name="connsiteY239" fmla="*/ 297571 h 404479"/>
                <a:gd name="connsiteX240" fmla="*/ 51149 w 220980"/>
                <a:gd name="connsiteY240" fmla="*/ 303295 h 404479"/>
                <a:gd name="connsiteX241" fmla="*/ 50540 w 220980"/>
                <a:gd name="connsiteY241" fmla="*/ 304953 h 404479"/>
                <a:gd name="connsiteX242" fmla="*/ 50235 w 220980"/>
                <a:gd name="connsiteY242" fmla="*/ 307315 h 404479"/>
                <a:gd name="connsiteX243" fmla="*/ 52416 w 220980"/>
                <a:gd name="connsiteY243" fmla="*/ 308381 h 404479"/>
                <a:gd name="connsiteX244" fmla="*/ 53978 w 220980"/>
                <a:gd name="connsiteY244" fmla="*/ 308696 h 404479"/>
                <a:gd name="connsiteX245" fmla="*/ 62798 w 220980"/>
                <a:gd name="connsiteY245" fmla="*/ 305991 h 404479"/>
                <a:gd name="connsiteX246" fmla="*/ 65780 w 220980"/>
                <a:gd name="connsiteY246" fmla="*/ 306686 h 404479"/>
                <a:gd name="connsiteX247" fmla="*/ 66903 w 220980"/>
                <a:gd name="connsiteY247" fmla="*/ 309210 h 404479"/>
                <a:gd name="connsiteX248" fmla="*/ 67628 w 220980"/>
                <a:gd name="connsiteY248" fmla="*/ 311410 h 404479"/>
                <a:gd name="connsiteX249" fmla="*/ 69123 w 220980"/>
                <a:gd name="connsiteY249" fmla="*/ 323279 h 404479"/>
                <a:gd name="connsiteX250" fmla="*/ 69895 w 220980"/>
                <a:gd name="connsiteY250" fmla="*/ 325479 h 404479"/>
                <a:gd name="connsiteX251" fmla="*/ 71676 w 220980"/>
                <a:gd name="connsiteY251" fmla="*/ 327574 h 404479"/>
                <a:gd name="connsiteX252" fmla="*/ 73629 w 220980"/>
                <a:gd name="connsiteY252" fmla="*/ 329803 h 404479"/>
                <a:gd name="connsiteX253" fmla="*/ 74295 w 220980"/>
                <a:gd name="connsiteY253" fmla="*/ 329403 h 404479"/>
                <a:gd name="connsiteX254" fmla="*/ 74419 w 220980"/>
                <a:gd name="connsiteY254" fmla="*/ 328574 h 404479"/>
                <a:gd name="connsiteX255" fmla="*/ 74552 w 220980"/>
                <a:gd name="connsiteY255" fmla="*/ 327641 h 404479"/>
                <a:gd name="connsiteX256" fmla="*/ 76295 w 220980"/>
                <a:gd name="connsiteY256" fmla="*/ 329889 h 404479"/>
                <a:gd name="connsiteX257" fmla="*/ 77657 w 220980"/>
                <a:gd name="connsiteY257" fmla="*/ 334080 h 404479"/>
                <a:gd name="connsiteX258" fmla="*/ 82305 w 220980"/>
                <a:gd name="connsiteY258" fmla="*/ 356226 h 404479"/>
                <a:gd name="connsiteX259" fmla="*/ 83649 w 220980"/>
                <a:gd name="connsiteY259" fmla="*/ 359035 h 404479"/>
                <a:gd name="connsiteX260" fmla="*/ 84763 w 220980"/>
                <a:gd name="connsiteY260" fmla="*/ 361998 h 404479"/>
                <a:gd name="connsiteX261" fmla="*/ 81925 w 220980"/>
                <a:gd name="connsiteY261" fmla="*/ 360559 h 404479"/>
                <a:gd name="connsiteX262" fmla="*/ 81162 w 220980"/>
                <a:gd name="connsiteY262" fmla="*/ 355645 h 404479"/>
                <a:gd name="connsiteX263" fmla="*/ 80353 w 220980"/>
                <a:gd name="connsiteY263" fmla="*/ 353578 h 404479"/>
                <a:gd name="connsiteX264" fmla="*/ 79353 w 220980"/>
                <a:gd name="connsiteY264" fmla="*/ 353273 h 404479"/>
                <a:gd name="connsiteX265" fmla="*/ 77772 w 220980"/>
                <a:gd name="connsiteY265" fmla="*/ 353311 h 404479"/>
                <a:gd name="connsiteX266" fmla="*/ 77667 w 220980"/>
                <a:gd name="connsiteY266" fmla="*/ 352435 h 404479"/>
                <a:gd name="connsiteX267" fmla="*/ 78857 w 220980"/>
                <a:gd name="connsiteY267" fmla="*/ 350834 h 404479"/>
                <a:gd name="connsiteX268" fmla="*/ 78667 w 220980"/>
                <a:gd name="connsiteY268" fmla="*/ 348910 h 404479"/>
                <a:gd name="connsiteX269" fmla="*/ 77038 w 220980"/>
                <a:gd name="connsiteY269" fmla="*/ 347329 h 404479"/>
                <a:gd name="connsiteX270" fmla="*/ 74409 w 220980"/>
                <a:gd name="connsiteY270" fmla="*/ 348587 h 404479"/>
                <a:gd name="connsiteX271" fmla="*/ 74486 w 220980"/>
                <a:gd name="connsiteY271" fmla="*/ 352035 h 404479"/>
                <a:gd name="connsiteX272" fmla="*/ 75657 w 220980"/>
                <a:gd name="connsiteY272" fmla="*/ 354673 h 404479"/>
                <a:gd name="connsiteX273" fmla="*/ 80115 w 220980"/>
                <a:gd name="connsiteY273" fmla="*/ 360579 h 404479"/>
                <a:gd name="connsiteX274" fmla="*/ 81505 w 220980"/>
                <a:gd name="connsiteY274" fmla="*/ 363046 h 404479"/>
                <a:gd name="connsiteX275" fmla="*/ 83277 w 220980"/>
                <a:gd name="connsiteY275" fmla="*/ 363750 h 404479"/>
                <a:gd name="connsiteX276" fmla="*/ 85859 w 220980"/>
                <a:gd name="connsiteY276" fmla="*/ 363360 h 404479"/>
                <a:gd name="connsiteX277" fmla="*/ 88945 w 220980"/>
                <a:gd name="connsiteY277" fmla="*/ 365874 h 404479"/>
                <a:gd name="connsiteX278" fmla="*/ 91373 w 220980"/>
                <a:gd name="connsiteY278" fmla="*/ 368208 h 404479"/>
                <a:gd name="connsiteX279" fmla="*/ 97403 w 220980"/>
                <a:gd name="connsiteY279" fmla="*/ 371780 h 404479"/>
                <a:gd name="connsiteX280" fmla="*/ 101051 w 220980"/>
                <a:gd name="connsiteY280" fmla="*/ 371399 h 404479"/>
                <a:gd name="connsiteX281" fmla="*/ 104994 w 220980"/>
                <a:gd name="connsiteY281" fmla="*/ 370513 h 404479"/>
                <a:gd name="connsiteX282" fmla="*/ 107632 w 220980"/>
                <a:gd name="connsiteY282" fmla="*/ 370742 h 404479"/>
                <a:gd name="connsiteX283" fmla="*/ 110224 w 220980"/>
                <a:gd name="connsiteY283" fmla="*/ 371656 h 404479"/>
                <a:gd name="connsiteX284" fmla="*/ 113338 w 220980"/>
                <a:gd name="connsiteY284" fmla="*/ 374637 h 404479"/>
                <a:gd name="connsiteX285" fmla="*/ 118282 w 220980"/>
                <a:gd name="connsiteY285" fmla="*/ 382105 h 404479"/>
                <a:gd name="connsiteX286" fmla="*/ 126359 w 220980"/>
                <a:gd name="connsiteY286" fmla="*/ 388315 h 404479"/>
                <a:gd name="connsiteX287" fmla="*/ 125482 w 220980"/>
                <a:gd name="connsiteY287" fmla="*/ 389858 h 404479"/>
                <a:gd name="connsiteX288" fmla="*/ 125130 w 220980"/>
                <a:gd name="connsiteY288" fmla="*/ 392211 h 404479"/>
                <a:gd name="connsiteX289" fmla="*/ 121949 w 220980"/>
                <a:gd name="connsiteY289" fmla="*/ 395345 h 404479"/>
                <a:gd name="connsiteX290" fmla="*/ 121434 w 220980"/>
                <a:gd name="connsiteY290" fmla="*/ 397155 h 404479"/>
                <a:gd name="connsiteX291" fmla="*/ 120272 w 220980"/>
                <a:gd name="connsiteY291" fmla="*/ 399450 h 404479"/>
                <a:gd name="connsiteX292" fmla="*/ 118063 w 220980"/>
                <a:gd name="connsiteY292" fmla="*/ 400679 h 404479"/>
                <a:gd name="connsiteX293" fmla="*/ 116157 w 220980"/>
                <a:gd name="connsiteY293" fmla="*/ 400908 h 404479"/>
                <a:gd name="connsiteX294" fmla="*/ 115062 w 220980"/>
                <a:gd name="connsiteY294" fmla="*/ 400688 h 404479"/>
                <a:gd name="connsiteX295" fmla="*/ 114300 w 220980"/>
                <a:gd name="connsiteY295" fmla="*/ 400231 h 404479"/>
                <a:gd name="connsiteX296" fmla="*/ 113005 w 220980"/>
                <a:gd name="connsiteY296" fmla="*/ 398059 h 404479"/>
                <a:gd name="connsiteX297" fmla="*/ 112348 w 220980"/>
                <a:gd name="connsiteY297" fmla="*/ 397402 h 404479"/>
                <a:gd name="connsiteX298" fmla="*/ 111795 w 220980"/>
                <a:gd name="connsiteY298" fmla="*/ 397250 h 404479"/>
                <a:gd name="connsiteX299" fmla="*/ 107728 w 220980"/>
                <a:gd name="connsiteY299" fmla="*/ 398745 h 404479"/>
                <a:gd name="connsiteX300" fmla="*/ 103794 w 220980"/>
                <a:gd name="connsiteY300" fmla="*/ 400403 h 404479"/>
                <a:gd name="connsiteX301" fmla="*/ 103070 w 220980"/>
                <a:gd name="connsiteY301" fmla="*/ 401889 h 404479"/>
                <a:gd name="connsiteX302" fmla="*/ 102022 w 220980"/>
                <a:gd name="connsiteY302" fmla="*/ 403622 h 404479"/>
                <a:gd name="connsiteX303" fmla="*/ 100879 w 220980"/>
                <a:gd name="connsiteY303" fmla="*/ 404308 h 404479"/>
                <a:gd name="connsiteX304" fmla="*/ 99975 w 220980"/>
                <a:gd name="connsiteY304" fmla="*/ 404479 h 404479"/>
                <a:gd name="connsiteX305" fmla="*/ 99108 w 220980"/>
                <a:gd name="connsiteY305" fmla="*/ 403460 h 404479"/>
                <a:gd name="connsiteX306" fmla="*/ 97603 w 220980"/>
                <a:gd name="connsiteY306" fmla="*/ 402136 h 404479"/>
                <a:gd name="connsiteX307" fmla="*/ 96441 w 220980"/>
                <a:gd name="connsiteY307" fmla="*/ 400898 h 404479"/>
                <a:gd name="connsiteX308" fmla="*/ 96736 w 220980"/>
                <a:gd name="connsiteY308" fmla="*/ 398897 h 404479"/>
                <a:gd name="connsiteX309" fmla="*/ 98946 w 220980"/>
                <a:gd name="connsiteY309" fmla="*/ 395954 h 404479"/>
                <a:gd name="connsiteX310" fmla="*/ 99232 w 220980"/>
                <a:gd name="connsiteY310" fmla="*/ 393897 h 404479"/>
                <a:gd name="connsiteX311" fmla="*/ 98956 w 220980"/>
                <a:gd name="connsiteY311" fmla="*/ 390354 h 404479"/>
                <a:gd name="connsiteX312" fmla="*/ 98355 w 220980"/>
                <a:gd name="connsiteY312" fmla="*/ 388315 h 404479"/>
                <a:gd name="connsiteX313" fmla="*/ 97717 w 220980"/>
                <a:gd name="connsiteY313" fmla="*/ 388249 h 404479"/>
                <a:gd name="connsiteX314" fmla="*/ 96631 w 220980"/>
                <a:gd name="connsiteY314" fmla="*/ 387915 h 404479"/>
                <a:gd name="connsiteX315" fmla="*/ 93564 w 220980"/>
                <a:gd name="connsiteY315" fmla="*/ 388249 h 404479"/>
                <a:gd name="connsiteX316" fmla="*/ 92030 w 220980"/>
                <a:gd name="connsiteY316" fmla="*/ 385944 h 404479"/>
                <a:gd name="connsiteX317" fmla="*/ 91430 w 220980"/>
                <a:gd name="connsiteY317" fmla="*/ 383410 h 404479"/>
                <a:gd name="connsiteX318" fmla="*/ 90383 w 220980"/>
                <a:gd name="connsiteY318" fmla="*/ 382505 h 404479"/>
                <a:gd name="connsiteX319" fmla="*/ 89345 w 220980"/>
                <a:gd name="connsiteY319" fmla="*/ 381953 h 404479"/>
                <a:gd name="connsiteX320" fmla="*/ 87049 w 220980"/>
                <a:gd name="connsiteY320" fmla="*/ 382829 h 404479"/>
                <a:gd name="connsiteX321" fmla="*/ 85287 w 220980"/>
                <a:gd name="connsiteY321" fmla="*/ 382305 h 404479"/>
                <a:gd name="connsiteX322" fmla="*/ 79448 w 220980"/>
                <a:gd name="connsiteY322" fmla="*/ 380105 h 404479"/>
                <a:gd name="connsiteX323" fmla="*/ 77210 w 220980"/>
                <a:gd name="connsiteY323" fmla="*/ 376552 h 404479"/>
                <a:gd name="connsiteX324" fmla="*/ 76010 w 220980"/>
                <a:gd name="connsiteY324" fmla="*/ 376447 h 404479"/>
                <a:gd name="connsiteX325" fmla="*/ 74952 w 220980"/>
                <a:gd name="connsiteY325" fmla="*/ 376838 h 404479"/>
                <a:gd name="connsiteX326" fmla="*/ 74533 w 220980"/>
                <a:gd name="connsiteY326" fmla="*/ 377647 h 404479"/>
                <a:gd name="connsiteX327" fmla="*/ 73914 w 220980"/>
                <a:gd name="connsiteY327" fmla="*/ 381734 h 404479"/>
                <a:gd name="connsiteX328" fmla="*/ 73409 w 220980"/>
                <a:gd name="connsiteY328" fmla="*/ 382981 h 404479"/>
                <a:gd name="connsiteX329" fmla="*/ 66713 w 220980"/>
                <a:gd name="connsiteY329" fmla="*/ 374752 h 404479"/>
                <a:gd name="connsiteX330" fmla="*/ 62103 w 220980"/>
                <a:gd name="connsiteY330" fmla="*/ 371361 h 404479"/>
                <a:gd name="connsiteX331" fmla="*/ 62751 w 220980"/>
                <a:gd name="connsiteY331" fmla="*/ 365217 h 404479"/>
                <a:gd name="connsiteX332" fmla="*/ 61351 w 220980"/>
                <a:gd name="connsiteY332" fmla="*/ 364027 h 404479"/>
                <a:gd name="connsiteX333" fmla="*/ 59598 w 220980"/>
                <a:gd name="connsiteY333" fmla="*/ 363912 h 404479"/>
                <a:gd name="connsiteX334" fmla="*/ 58274 w 220980"/>
                <a:gd name="connsiteY334" fmla="*/ 362207 h 404479"/>
                <a:gd name="connsiteX335" fmla="*/ 59446 w 220980"/>
                <a:gd name="connsiteY335" fmla="*/ 358550 h 404479"/>
                <a:gd name="connsiteX336" fmla="*/ 57636 w 220980"/>
                <a:gd name="connsiteY336" fmla="*/ 359245 h 404479"/>
                <a:gd name="connsiteX337" fmla="*/ 55131 w 220980"/>
                <a:gd name="connsiteY337" fmla="*/ 359112 h 404479"/>
                <a:gd name="connsiteX338" fmla="*/ 53074 w 220980"/>
                <a:gd name="connsiteY338" fmla="*/ 358102 h 404479"/>
                <a:gd name="connsiteX339" fmla="*/ 51521 w 220980"/>
                <a:gd name="connsiteY339" fmla="*/ 353035 h 404479"/>
                <a:gd name="connsiteX340" fmla="*/ 50530 w 220980"/>
                <a:gd name="connsiteY340" fmla="*/ 351492 h 404479"/>
                <a:gd name="connsiteX341" fmla="*/ 48387 w 220980"/>
                <a:gd name="connsiteY341" fmla="*/ 348834 h 404479"/>
                <a:gd name="connsiteX342" fmla="*/ 45558 w 220980"/>
                <a:gd name="connsiteY342" fmla="*/ 348834 h 404479"/>
                <a:gd name="connsiteX343" fmla="*/ 44615 w 220980"/>
                <a:gd name="connsiteY343" fmla="*/ 347558 h 404479"/>
                <a:gd name="connsiteX344" fmla="*/ 44844 w 220980"/>
                <a:gd name="connsiteY344" fmla="*/ 344281 h 404479"/>
                <a:gd name="connsiteX345" fmla="*/ 42777 w 220980"/>
                <a:gd name="connsiteY345" fmla="*/ 342272 h 404479"/>
                <a:gd name="connsiteX346" fmla="*/ 40062 w 220980"/>
                <a:gd name="connsiteY346" fmla="*/ 340633 h 404479"/>
                <a:gd name="connsiteX347" fmla="*/ 37834 w 220980"/>
                <a:gd name="connsiteY347" fmla="*/ 339671 h 404479"/>
                <a:gd name="connsiteX348" fmla="*/ 35557 w 220980"/>
                <a:gd name="connsiteY348" fmla="*/ 334385 h 404479"/>
                <a:gd name="connsiteX349" fmla="*/ 33767 w 220980"/>
                <a:gd name="connsiteY349" fmla="*/ 333089 h 404479"/>
                <a:gd name="connsiteX350" fmla="*/ 32242 w 220980"/>
                <a:gd name="connsiteY350" fmla="*/ 332032 h 404479"/>
                <a:gd name="connsiteX351" fmla="*/ 30118 w 220980"/>
                <a:gd name="connsiteY351" fmla="*/ 332747 h 404479"/>
                <a:gd name="connsiteX352" fmla="*/ 29423 w 220980"/>
                <a:gd name="connsiteY352" fmla="*/ 334651 h 404479"/>
                <a:gd name="connsiteX353" fmla="*/ 28013 w 220980"/>
                <a:gd name="connsiteY353" fmla="*/ 336490 h 404479"/>
                <a:gd name="connsiteX354" fmla="*/ 26404 w 220980"/>
                <a:gd name="connsiteY354" fmla="*/ 336261 h 404479"/>
                <a:gd name="connsiteX355" fmla="*/ 24927 w 220980"/>
                <a:gd name="connsiteY355" fmla="*/ 335214 h 404479"/>
                <a:gd name="connsiteX356" fmla="*/ 23127 w 220980"/>
                <a:gd name="connsiteY356" fmla="*/ 329927 h 404479"/>
                <a:gd name="connsiteX357" fmla="*/ 22832 w 220980"/>
                <a:gd name="connsiteY357" fmla="*/ 326689 h 404479"/>
                <a:gd name="connsiteX358" fmla="*/ 23232 w 220980"/>
                <a:gd name="connsiteY358" fmla="*/ 320669 h 404479"/>
                <a:gd name="connsiteX359" fmla="*/ 25479 w 220980"/>
                <a:gd name="connsiteY359" fmla="*/ 315268 h 404479"/>
                <a:gd name="connsiteX360" fmla="*/ 26689 w 220980"/>
                <a:gd name="connsiteY360" fmla="*/ 306619 h 404479"/>
                <a:gd name="connsiteX361" fmla="*/ 28603 w 220980"/>
                <a:gd name="connsiteY361" fmla="*/ 301181 h 404479"/>
                <a:gd name="connsiteX362" fmla="*/ 29947 w 220980"/>
                <a:gd name="connsiteY362" fmla="*/ 299333 h 404479"/>
                <a:gd name="connsiteX363" fmla="*/ 31785 w 220980"/>
                <a:gd name="connsiteY363" fmla="*/ 291894 h 404479"/>
                <a:gd name="connsiteX364" fmla="*/ 35547 w 220980"/>
                <a:gd name="connsiteY364" fmla="*/ 282378 h 404479"/>
                <a:gd name="connsiteX365" fmla="*/ 35976 w 220980"/>
                <a:gd name="connsiteY365" fmla="*/ 280340 h 404479"/>
                <a:gd name="connsiteX366" fmla="*/ 36738 w 220980"/>
                <a:gd name="connsiteY366" fmla="*/ 278054 h 404479"/>
                <a:gd name="connsiteX367" fmla="*/ 37309 w 220980"/>
                <a:gd name="connsiteY367" fmla="*/ 275892 h 404479"/>
                <a:gd name="connsiteX368" fmla="*/ 37500 w 220980"/>
                <a:gd name="connsiteY368" fmla="*/ 272482 h 404479"/>
                <a:gd name="connsiteX369" fmla="*/ 37014 w 220980"/>
                <a:gd name="connsiteY369" fmla="*/ 270691 h 404479"/>
                <a:gd name="connsiteX370" fmla="*/ 37014 w 220980"/>
                <a:gd name="connsiteY370" fmla="*/ 269682 h 404479"/>
                <a:gd name="connsiteX371" fmla="*/ 37805 w 220980"/>
                <a:gd name="connsiteY371" fmla="*/ 268396 h 404479"/>
                <a:gd name="connsiteX372" fmla="*/ 40481 w 220980"/>
                <a:gd name="connsiteY372" fmla="*/ 266233 h 404479"/>
                <a:gd name="connsiteX373" fmla="*/ 44187 w 220980"/>
                <a:gd name="connsiteY373" fmla="*/ 262671 h 404479"/>
                <a:gd name="connsiteX374" fmla="*/ 48587 w 220980"/>
                <a:gd name="connsiteY374" fmla="*/ 257661 h 404479"/>
                <a:gd name="connsiteX375" fmla="*/ 53102 w 220980"/>
                <a:gd name="connsiteY375" fmla="*/ 249965 h 404479"/>
                <a:gd name="connsiteX376" fmla="*/ 55340 w 220980"/>
                <a:gd name="connsiteY376" fmla="*/ 245498 h 404479"/>
                <a:gd name="connsiteX377" fmla="*/ 56283 w 220980"/>
                <a:gd name="connsiteY377" fmla="*/ 243916 h 404479"/>
                <a:gd name="connsiteX378" fmla="*/ 57274 w 220980"/>
                <a:gd name="connsiteY378" fmla="*/ 243421 h 404479"/>
                <a:gd name="connsiteX379" fmla="*/ 58817 w 220980"/>
                <a:gd name="connsiteY379" fmla="*/ 241888 h 404479"/>
                <a:gd name="connsiteX380" fmla="*/ 59874 w 220980"/>
                <a:gd name="connsiteY380" fmla="*/ 240192 h 404479"/>
                <a:gd name="connsiteX381" fmla="*/ 59931 w 220980"/>
                <a:gd name="connsiteY381" fmla="*/ 239335 h 404479"/>
                <a:gd name="connsiteX382" fmla="*/ 57484 w 220980"/>
                <a:gd name="connsiteY382" fmla="*/ 230962 h 404479"/>
                <a:gd name="connsiteX383" fmla="*/ 55874 w 220980"/>
                <a:gd name="connsiteY383" fmla="*/ 228229 h 404479"/>
                <a:gd name="connsiteX384" fmla="*/ 55064 w 220980"/>
                <a:gd name="connsiteY384" fmla="*/ 225000 h 404479"/>
                <a:gd name="connsiteX385" fmla="*/ 54626 w 220980"/>
                <a:gd name="connsiteY385" fmla="*/ 222666 h 404479"/>
                <a:gd name="connsiteX386" fmla="*/ 54036 w 220980"/>
                <a:gd name="connsiteY386" fmla="*/ 220523 h 404479"/>
                <a:gd name="connsiteX387" fmla="*/ 54321 w 220980"/>
                <a:gd name="connsiteY387" fmla="*/ 218504 h 404479"/>
                <a:gd name="connsiteX388" fmla="*/ 53435 w 220980"/>
                <a:gd name="connsiteY388" fmla="*/ 217246 h 404479"/>
                <a:gd name="connsiteX389" fmla="*/ 51435 w 220980"/>
                <a:gd name="connsiteY389" fmla="*/ 215656 h 404479"/>
                <a:gd name="connsiteX390" fmla="*/ 49359 w 220980"/>
                <a:gd name="connsiteY390" fmla="*/ 213284 h 404479"/>
                <a:gd name="connsiteX391" fmla="*/ 48120 w 220980"/>
                <a:gd name="connsiteY391" fmla="*/ 209407 h 404479"/>
                <a:gd name="connsiteX392" fmla="*/ 48120 w 220980"/>
                <a:gd name="connsiteY392" fmla="*/ 207245 h 404479"/>
                <a:gd name="connsiteX393" fmla="*/ 46797 w 220980"/>
                <a:gd name="connsiteY393" fmla="*/ 205350 h 404479"/>
                <a:gd name="connsiteX394" fmla="*/ 46349 w 220980"/>
                <a:gd name="connsiteY394" fmla="*/ 203368 h 404479"/>
                <a:gd name="connsiteX395" fmla="*/ 47149 w 220980"/>
                <a:gd name="connsiteY395" fmla="*/ 201473 h 404479"/>
                <a:gd name="connsiteX396" fmla="*/ 48187 w 220980"/>
                <a:gd name="connsiteY396" fmla="*/ 199835 h 404479"/>
                <a:gd name="connsiteX397" fmla="*/ 48063 w 220980"/>
                <a:gd name="connsiteY397" fmla="*/ 192634 h 404479"/>
                <a:gd name="connsiteX398" fmla="*/ 47644 w 220980"/>
                <a:gd name="connsiteY398" fmla="*/ 190481 h 404479"/>
                <a:gd name="connsiteX399" fmla="*/ 47130 w 220980"/>
                <a:gd name="connsiteY399" fmla="*/ 186633 h 404479"/>
                <a:gd name="connsiteX400" fmla="*/ 45777 w 220980"/>
                <a:gd name="connsiteY400" fmla="*/ 183728 h 404479"/>
                <a:gd name="connsiteX401" fmla="*/ 43863 w 220980"/>
                <a:gd name="connsiteY401" fmla="*/ 180327 h 404479"/>
                <a:gd name="connsiteX402" fmla="*/ 41691 w 220980"/>
                <a:gd name="connsiteY402" fmla="*/ 177518 h 404479"/>
                <a:gd name="connsiteX403" fmla="*/ 36014 w 220980"/>
                <a:gd name="connsiteY403" fmla="*/ 172431 h 404479"/>
                <a:gd name="connsiteX404" fmla="*/ 31966 w 220980"/>
                <a:gd name="connsiteY404" fmla="*/ 169031 h 404479"/>
                <a:gd name="connsiteX405" fmla="*/ 29966 w 220980"/>
                <a:gd name="connsiteY405" fmla="*/ 165926 h 404479"/>
                <a:gd name="connsiteX406" fmla="*/ 27423 w 220980"/>
                <a:gd name="connsiteY406" fmla="*/ 162354 h 404479"/>
                <a:gd name="connsiteX407" fmla="*/ 25603 w 220980"/>
                <a:gd name="connsiteY407" fmla="*/ 159782 h 404479"/>
                <a:gd name="connsiteX408" fmla="*/ 23308 w 220980"/>
                <a:gd name="connsiteY408" fmla="*/ 156534 h 404479"/>
                <a:gd name="connsiteX409" fmla="*/ 22136 w 220980"/>
                <a:gd name="connsiteY409" fmla="*/ 152105 h 404479"/>
                <a:gd name="connsiteX410" fmla="*/ 21489 w 220980"/>
                <a:gd name="connsiteY410" fmla="*/ 147381 h 404479"/>
                <a:gd name="connsiteX411" fmla="*/ 21841 w 220980"/>
                <a:gd name="connsiteY411" fmla="*/ 145818 h 404479"/>
                <a:gd name="connsiteX412" fmla="*/ 22936 w 220980"/>
                <a:gd name="connsiteY412" fmla="*/ 144790 h 404479"/>
                <a:gd name="connsiteX413" fmla="*/ 24375 w 220980"/>
                <a:gd name="connsiteY413" fmla="*/ 143961 h 404479"/>
                <a:gd name="connsiteX414" fmla="*/ 25537 w 220980"/>
                <a:gd name="connsiteY414" fmla="*/ 143771 h 404479"/>
                <a:gd name="connsiteX415" fmla="*/ 28813 w 220980"/>
                <a:gd name="connsiteY415" fmla="*/ 141599 h 404479"/>
                <a:gd name="connsiteX416" fmla="*/ 31090 w 220980"/>
                <a:gd name="connsiteY416" fmla="*/ 141789 h 404479"/>
                <a:gd name="connsiteX417" fmla="*/ 31623 w 220980"/>
                <a:gd name="connsiteY417" fmla="*/ 141322 h 404479"/>
                <a:gd name="connsiteX418" fmla="*/ 31842 w 220980"/>
                <a:gd name="connsiteY418" fmla="*/ 140332 h 404479"/>
                <a:gd name="connsiteX419" fmla="*/ 31547 w 220980"/>
                <a:gd name="connsiteY419" fmla="*/ 136027 h 404479"/>
                <a:gd name="connsiteX420" fmla="*/ 31652 w 220980"/>
                <a:gd name="connsiteY420" fmla="*/ 130264 h 404479"/>
                <a:gd name="connsiteX421" fmla="*/ 32071 w 220980"/>
                <a:gd name="connsiteY421" fmla="*/ 125568 h 404479"/>
                <a:gd name="connsiteX422" fmla="*/ 32566 w 220980"/>
                <a:gd name="connsiteY422" fmla="*/ 122472 h 404479"/>
                <a:gd name="connsiteX423" fmla="*/ 38605 w 220980"/>
                <a:gd name="connsiteY423" fmla="*/ 118872 h 404479"/>
                <a:gd name="connsiteX424" fmla="*/ 39872 w 220980"/>
                <a:gd name="connsiteY424" fmla="*/ 117310 h 404479"/>
                <a:gd name="connsiteX425" fmla="*/ 40481 w 220980"/>
                <a:gd name="connsiteY425" fmla="*/ 115624 h 404479"/>
                <a:gd name="connsiteX426" fmla="*/ 40481 w 220980"/>
                <a:gd name="connsiteY426" fmla="*/ 114138 h 404479"/>
                <a:gd name="connsiteX427" fmla="*/ 39967 w 220980"/>
                <a:gd name="connsiteY427" fmla="*/ 112967 h 404479"/>
                <a:gd name="connsiteX428" fmla="*/ 39062 w 220980"/>
                <a:gd name="connsiteY428" fmla="*/ 112319 h 404479"/>
                <a:gd name="connsiteX429" fmla="*/ 35157 w 220980"/>
                <a:gd name="connsiteY429" fmla="*/ 115424 h 404479"/>
                <a:gd name="connsiteX430" fmla="*/ 34395 w 220980"/>
                <a:gd name="connsiteY430" fmla="*/ 114738 h 404479"/>
                <a:gd name="connsiteX431" fmla="*/ 32604 w 220980"/>
                <a:gd name="connsiteY431" fmla="*/ 109633 h 404479"/>
                <a:gd name="connsiteX432" fmla="*/ 31833 w 220980"/>
                <a:gd name="connsiteY432" fmla="*/ 108071 h 404479"/>
                <a:gd name="connsiteX433" fmla="*/ 30718 w 220980"/>
                <a:gd name="connsiteY433" fmla="*/ 106204 h 404479"/>
                <a:gd name="connsiteX434" fmla="*/ 29518 w 220980"/>
                <a:gd name="connsiteY434" fmla="*/ 103594 h 404479"/>
                <a:gd name="connsiteX435" fmla="*/ 29328 w 220980"/>
                <a:gd name="connsiteY435" fmla="*/ 99079 h 404479"/>
                <a:gd name="connsiteX436" fmla="*/ 28461 w 220980"/>
                <a:gd name="connsiteY436" fmla="*/ 96841 h 404479"/>
                <a:gd name="connsiteX437" fmla="*/ 23584 w 220980"/>
                <a:gd name="connsiteY437" fmla="*/ 92069 h 404479"/>
                <a:gd name="connsiteX438" fmla="*/ 21403 w 220980"/>
                <a:gd name="connsiteY438" fmla="*/ 89497 h 404479"/>
                <a:gd name="connsiteX439" fmla="*/ 18422 w 220980"/>
                <a:gd name="connsiteY439" fmla="*/ 85782 h 404479"/>
                <a:gd name="connsiteX440" fmla="*/ 14850 w 220980"/>
                <a:gd name="connsiteY440" fmla="*/ 81325 h 404479"/>
                <a:gd name="connsiteX441" fmla="*/ 11202 w 220980"/>
                <a:gd name="connsiteY441" fmla="*/ 77200 h 404479"/>
                <a:gd name="connsiteX442" fmla="*/ 9487 w 220980"/>
                <a:gd name="connsiteY442" fmla="*/ 74562 h 404479"/>
                <a:gd name="connsiteX443" fmla="*/ 8887 w 220980"/>
                <a:gd name="connsiteY443" fmla="*/ 73962 h 404479"/>
                <a:gd name="connsiteX444" fmla="*/ 8687 w 220980"/>
                <a:gd name="connsiteY444" fmla="*/ 72943 h 404479"/>
                <a:gd name="connsiteX445" fmla="*/ 9792 w 220980"/>
                <a:gd name="connsiteY445" fmla="*/ 70104 h 404479"/>
                <a:gd name="connsiteX446" fmla="*/ 9240 w 220980"/>
                <a:gd name="connsiteY446" fmla="*/ 67246 h 404479"/>
                <a:gd name="connsiteX447" fmla="*/ 7430 w 220980"/>
                <a:gd name="connsiteY447" fmla="*/ 63437 h 404479"/>
                <a:gd name="connsiteX448" fmla="*/ 6648 w 220980"/>
                <a:gd name="connsiteY448" fmla="*/ 61074 h 404479"/>
                <a:gd name="connsiteX449" fmla="*/ 6906 w 220980"/>
                <a:gd name="connsiteY449" fmla="*/ 60170 h 404479"/>
                <a:gd name="connsiteX450" fmla="*/ 6029 w 220980"/>
                <a:gd name="connsiteY450" fmla="*/ 59817 h 404479"/>
                <a:gd name="connsiteX451" fmla="*/ 4001 w 220980"/>
                <a:gd name="connsiteY451" fmla="*/ 60017 h 404479"/>
                <a:gd name="connsiteX452" fmla="*/ 2057 w 220980"/>
                <a:gd name="connsiteY452" fmla="*/ 58226 h 404479"/>
                <a:gd name="connsiteX453" fmla="*/ 181 w 220980"/>
                <a:gd name="connsiteY453" fmla="*/ 54455 h 404479"/>
                <a:gd name="connsiteX454" fmla="*/ 0 w 220980"/>
                <a:gd name="connsiteY454" fmla="*/ 53788 h 404479"/>
                <a:gd name="connsiteX455" fmla="*/ 610 w 220980"/>
                <a:gd name="connsiteY455" fmla="*/ 53797 h 404479"/>
                <a:gd name="connsiteX456" fmla="*/ 2963 w 220980"/>
                <a:gd name="connsiteY456" fmla="*/ 54445 h 404479"/>
                <a:gd name="connsiteX457" fmla="*/ 3763 w 220980"/>
                <a:gd name="connsiteY457" fmla="*/ 54350 h 404479"/>
                <a:gd name="connsiteX458" fmla="*/ 5429 w 220980"/>
                <a:gd name="connsiteY458" fmla="*/ 53483 h 404479"/>
                <a:gd name="connsiteX459" fmla="*/ 7954 w 220980"/>
                <a:gd name="connsiteY459" fmla="*/ 52569 h 404479"/>
                <a:gd name="connsiteX460" fmla="*/ 9449 w 220980"/>
                <a:gd name="connsiteY460" fmla="*/ 52264 h 404479"/>
                <a:gd name="connsiteX461" fmla="*/ 9944 w 220980"/>
                <a:gd name="connsiteY461" fmla="*/ 51816 h 404479"/>
                <a:gd name="connsiteX462" fmla="*/ 10154 w 220980"/>
                <a:gd name="connsiteY462" fmla="*/ 50902 h 404479"/>
                <a:gd name="connsiteX463" fmla="*/ 8868 w 220980"/>
                <a:gd name="connsiteY463" fmla="*/ 42177 h 404479"/>
                <a:gd name="connsiteX464" fmla="*/ 9087 w 220980"/>
                <a:gd name="connsiteY464" fmla="*/ 40357 h 404479"/>
                <a:gd name="connsiteX465" fmla="*/ 11478 w 220980"/>
                <a:gd name="connsiteY465" fmla="*/ 36586 h 404479"/>
                <a:gd name="connsiteX466" fmla="*/ 11211 w 220980"/>
                <a:gd name="connsiteY466" fmla="*/ 32776 h 404479"/>
                <a:gd name="connsiteX467" fmla="*/ 11821 w 220980"/>
                <a:gd name="connsiteY467" fmla="*/ 27308 h 404479"/>
                <a:gd name="connsiteX468" fmla="*/ 14487 w 220980"/>
                <a:gd name="connsiteY468" fmla="*/ 23565 h 404479"/>
                <a:gd name="connsiteX469" fmla="*/ 16488 w 220980"/>
                <a:gd name="connsiteY469" fmla="*/ 21841 h 404479"/>
                <a:gd name="connsiteX470" fmla="*/ 17116 w 220980"/>
                <a:gd name="connsiteY470" fmla="*/ 19136 h 404479"/>
                <a:gd name="connsiteX471" fmla="*/ 18031 w 220980"/>
                <a:gd name="connsiteY471" fmla="*/ 18564 h 404479"/>
                <a:gd name="connsiteX472" fmla="*/ 19688 w 220980"/>
                <a:gd name="connsiteY472" fmla="*/ 18774 h 404479"/>
                <a:gd name="connsiteX473" fmla="*/ 23108 w 220980"/>
                <a:gd name="connsiteY473" fmla="*/ 20793 h 404479"/>
                <a:gd name="connsiteX474" fmla="*/ 24565 w 220980"/>
                <a:gd name="connsiteY474" fmla="*/ 20889 h 404479"/>
                <a:gd name="connsiteX475" fmla="*/ 26641 w 220980"/>
                <a:gd name="connsiteY475" fmla="*/ 20831 h 404479"/>
                <a:gd name="connsiteX476" fmla="*/ 28870 w 220980"/>
                <a:gd name="connsiteY476" fmla="*/ 20679 h 404479"/>
                <a:gd name="connsiteX477" fmla="*/ 29909 w 220980"/>
                <a:gd name="connsiteY477" fmla="*/ 20488 h 404479"/>
                <a:gd name="connsiteX478" fmla="*/ 37043 w 220980"/>
                <a:gd name="connsiteY478" fmla="*/ 18517 h 404479"/>
                <a:gd name="connsiteX479" fmla="*/ 38615 w 220980"/>
                <a:gd name="connsiteY479" fmla="*/ 18307 h 404479"/>
                <a:gd name="connsiteX480" fmla="*/ 40120 w 220980"/>
                <a:gd name="connsiteY480" fmla="*/ 18555 h 404479"/>
                <a:gd name="connsiteX481" fmla="*/ 41215 w 220980"/>
                <a:gd name="connsiteY481" fmla="*/ 18460 h 404479"/>
                <a:gd name="connsiteX482" fmla="*/ 42310 w 220980"/>
                <a:gd name="connsiteY482" fmla="*/ 17555 h 404479"/>
                <a:gd name="connsiteX483" fmla="*/ 43091 w 220980"/>
                <a:gd name="connsiteY483" fmla="*/ 15964 h 404479"/>
                <a:gd name="connsiteX484" fmla="*/ 43987 w 220980"/>
                <a:gd name="connsiteY484" fmla="*/ 10859 h 404479"/>
                <a:gd name="connsiteX485" fmla="*/ 44501 w 220980"/>
                <a:gd name="connsiteY485" fmla="*/ 9954 h 404479"/>
                <a:gd name="connsiteX486" fmla="*/ 45425 w 220980"/>
                <a:gd name="connsiteY486" fmla="*/ 9230 h 404479"/>
                <a:gd name="connsiteX487" fmla="*/ 46940 w 220980"/>
                <a:gd name="connsiteY487" fmla="*/ 8744 h 404479"/>
                <a:gd name="connsiteX488" fmla="*/ 48711 w 220980"/>
                <a:gd name="connsiteY488" fmla="*/ 8782 h 404479"/>
                <a:gd name="connsiteX489" fmla="*/ 51025 w 220980"/>
                <a:gd name="connsiteY489" fmla="*/ 9763 h 404479"/>
                <a:gd name="connsiteX490" fmla="*/ 52474 w 220980"/>
                <a:gd name="connsiteY490" fmla="*/ 9801 h 404479"/>
                <a:gd name="connsiteX491" fmla="*/ 54112 w 220980"/>
                <a:gd name="connsiteY491" fmla="*/ 9392 h 404479"/>
                <a:gd name="connsiteX492" fmla="*/ 55502 w 220980"/>
                <a:gd name="connsiteY492" fmla="*/ 8687 h 404479"/>
                <a:gd name="connsiteX493" fmla="*/ 56426 w 220980"/>
                <a:gd name="connsiteY493" fmla="*/ 7792 h 404479"/>
                <a:gd name="connsiteX494" fmla="*/ 56845 w 220980"/>
                <a:gd name="connsiteY494" fmla="*/ 6715 h 404479"/>
                <a:gd name="connsiteX495" fmla="*/ 56474 w 220980"/>
                <a:gd name="connsiteY495" fmla="*/ 4648 h 404479"/>
                <a:gd name="connsiteX496" fmla="*/ 55416 w 220980"/>
                <a:gd name="connsiteY496" fmla="*/ 2057 h 404479"/>
                <a:gd name="connsiteX497" fmla="*/ 55712 w 220980"/>
                <a:gd name="connsiteY497" fmla="*/ 1743 h 404479"/>
                <a:gd name="connsiteX498" fmla="*/ 57655 w 220980"/>
                <a:gd name="connsiteY498" fmla="*/ 2315 h 404479"/>
                <a:gd name="connsiteX499" fmla="*/ 60513 w 220980"/>
                <a:gd name="connsiteY499" fmla="*/ 2953 h 404479"/>
                <a:gd name="connsiteX500" fmla="*/ 62694 w 220980"/>
                <a:gd name="connsiteY500" fmla="*/ 2810 h 404479"/>
                <a:gd name="connsiteX501" fmla="*/ 64113 w 220980"/>
                <a:gd name="connsiteY501" fmla="*/ 2362 h 404479"/>
                <a:gd name="connsiteX502" fmla="*/ 65504 w 220980"/>
                <a:gd name="connsiteY502" fmla="*/ 1134 h 404479"/>
                <a:gd name="connsiteX503" fmla="*/ 67256 w 220980"/>
                <a:gd name="connsiteY503" fmla="*/ 0 h 404479"/>
                <a:gd name="connsiteX504" fmla="*/ 68961 w 220980"/>
                <a:gd name="connsiteY504" fmla="*/ 257 h 404479"/>
                <a:gd name="connsiteX505" fmla="*/ 70285 w 220980"/>
                <a:gd name="connsiteY505" fmla="*/ 1267 h 404479"/>
                <a:gd name="connsiteX506" fmla="*/ 73438 w 220980"/>
                <a:gd name="connsiteY506" fmla="*/ 3172 h 404479"/>
                <a:gd name="connsiteX507" fmla="*/ 135036 w 220980"/>
                <a:gd name="connsiteY507" fmla="*/ 233753 h 404479"/>
                <a:gd name="connsiteX508" fmla="*/ 135122 w 220980"/>
                <a:gd name="connsiteY508" fmla="*/ 234401 h 404479"/>
                <a:gd name="connsiteX509" fmla="*/ 133731 w 220980"/>
                <a:gd name="connsiteY509" fmla="*/ 233905 h 404479"/>
                <a:gd name="connsiteX510" fmla="*/ 133245 w 220980"/>
                <a:gd name="connsiteY510" fmla="*/ 234134 h 404479"/>
                <a:gd name="connsiteX511" fmla="*/ 131693 w 220980"/>
                <a:gd name="connsiteY511" fmla="*/ 233953 h 404479"/>
                <a:gd name="connsiteX512" fmla="*/ 130931 w 220980"/>
                <a:gd name="connsiteY512" fmla="*/ 230191 h 404479"/>
                <a:gd name="connsiteX513" fmla="*/ 131045 w 220980"/>
                <a:gd name="connsiteY513" fmla="*/ 229305 h 404479"/>
                <a:gd name="connsiteX514" fmla="*/ 132150 w 220980"/>
                <a:gd name="connsiteY514" fmla="*/ 229581 h 404479"/>
                <a:gd name="connsiteX515" fmla="*/ 133731 w 220980"/>
                <a:gd name="connsiteY515" fmla="*/ 231448 h 404479"/>
                <a:gd name="connsiteX516" fmla="*/ 134541 w 220980"/>
                <a:gd name="connsiteY516" fmla="*/ 232743 h 404479"/>
                <a:gd name="connsiteX517" fmla="*/ 135036 w 220980"/>
                <a:gd name="connsiteY517" fmla="*/ 233753 h 404479"/>
                <a:gd name="connsiteX518" fmla="*/ 139837 w 220980"/>
                <a:gd name="connsiteY518" fmla="*/ 242221 h 404479"/>
                <a:gd name="connsiteX519" fmla="*/ 139398 w 220980"/>
                <a:gd name="connsiteY519" fmla="*/ 245050 h 404479"/>
                <a:gd name="connsiteX520" fmla="*/ 137875 w 220980"/>
                <a:gd name="connsiteY520" fmla="*/ 243888 h 404479"/>
                <a:gd name="connsiteX521" fmla="*/ 138236 w 220980"/>
                <a:gd name="connsiteY521" fmla="*/ 242459 h 404479"/>
                <a:gd name="connsiteX522" fmla="*/ 138836 w 220980"/>
                <a:gd name="connsiteY522" fmla="*/ 241811 h 404479"/>
                <a:gd name="connsiteX523" fmla="*/ 139837 w 220980"/>
                <a:gd name="connsiteY523" fmla="*/ 242221 h 404479"/>
                <a:gd name="connsiteX524" fmla="*/ 72152 w 220980"/>
                <a:gd name="connsiteY524" fmla="*/ 295732 h 404479"/>
                <a:gd name="connsiteX525" fmla="*/ 71895 w 220980"/>
                <a:gd name="connsiteY525" fmla="*/ 296180 h 404479"/>
                <a:gd name="connsiteX526" fmla="*/ 70857 w 220980"/>
                <a:gd name="connsiteY526" fmla="*/ 295323 h 404479"/>
                <a:gd name="connsiteX527" fmla="*/ 70123 w 220980"/>
                <a:gd name="connsiteY527" fmla="*/ 294351 h 404479"/>
                <a:gd name="connsiteX528" fmla="*/ 69733 w 220980"/>
                <a:gd name="connsiteY528" fmla="*/ 293113 h 404479"/>
                <a:gd name="connsiteX529" fmla="*/ 71333 w 220980"/>
                <a:gd name="connsiteY529" fmla="*/ 293161 h 404479"/>
                <a:gd name="connsiteX530" fmla="*/ 72124 w 220980"/>
                <a:gd name="connsiteY530" fmla="*/ 294304 h 404479"/>
                <a:gd name="connsiteX531" fmla="*/ 72152 w 220980"/>
                <a:gd name="connsiteY531" fmla="*/ 295732 h 404479"/>
                <a:gd name="connsiteX532" fmla="*/ 72057 w 220980"/>
                <a:gd name="connsiteY532" fmla="*/ 298714 h 404479"/>
                <a:gd name="connsiteX533" fmla="*/ 72180 w 220980"/>
                <a:gd name="connsiteY533" fmla="*/ 300238 h 404479"/>
                <a:gd name="connsiteX534" fmla="*/ 71600 w 220980"/>
                <a:gd name="connsiteY534" fmla="*/ 302066 h 404479"/>
                <a:gd name="connsiteX535" fmla="*/ 69161 w 220980"/>
                <a:gd name="connsiteY535" fmla="*/ 303143 h 404479"/>
                <a:gd name="connsiteX536" fmla="*/ 68323 w 220980"/>
                <a:gd name="connsiteY536" fmla="*/ 301676 h 404479"/>
                <a:gd name="connsiteX537" fmla="*/ 68542 w 220980"/>
                <a:gd name="connsiteY537" fmla="*/ 299418 h 404479"/>
                <a:gd name="connsiteX538" fmla="*/ 68913 w 220980"/>
                <a:gd name="connsiteY538" fmla="*/ 298847 h 404479"/>
                <a:gd name="connsiteX539" fmla="*/ 71304 w 220980"/>
                <a:gd name="connsiteY539" fmla="*/ 298961 h 404479"/>
                <a:gd name="connsiteX540" fmla="*/ 72057 w 220980"/>
                <a:gd name="connsiteY540" fmla="*/ 298714 h 404479"/>
                <a:gd name="connsiteX541" fmla="*/ 24927 w 220980"/>
                <a:gd name="connsiteY541" fmla="*/ 313106 h 404479"/>
                <a:gd name="connsiteX542" fmla="*/ 23413 w 220980"/>
                <a:gd name="connsiteY542" fmla="*/ 313392 h 404479"/>
                <a:gd name="connsiteX543" fmla="*/ 23613 w 220980"/>
                <a:gd name="connsiteY543" fmla="*/ 311925 h 404479"/>
                <a:gd name="connsiteX544" fmla="*/ 24012 w 220980"/>
                <a:gd name="connsiteY544" fmla="*/ 311001 h 404479"/>
                <a:gd name="connsiteX545" fmla="*/ 24746 w 220980"/>
                <a:gd name="connsiteY545" fmla="*/ 310753 h 404479"/>
                <a:gd name="connsiteX546" fmla="*/ 25051 w 220980"/>
                <a:gd name="connsiteY546" fmla="*/ 312334 h 404479"/>
                <a:gd name="connsiteX547" fmla="*/ 24927 w 220980"/>
                <a:gd name="connsiteY547" fmla="*/ 313106 h 404479"/>
                <a:gd name="connsiteX548" fmla="*/ 27642 w 220980"/>
                <a:gd name="connsiteY548" fmla="*/ 343967 h 404479"/>
                <a:gd name="connsiteX549" fmla="*/ 27356 w 220980"/>
                <a:gd name="connsiteY549" fmla="*/ 345938 h 404479"/>
                <a:gd name="connsiteX550" fmla="*/ 26261 w 220980"/>
                <a:gd name="connsiteY550" fmla="*/ 345910 h 404479"/>
                <a:gd name="connsiteX551" fmla="*/ 25146 w 220980"/>
                <a:gd name="connsiteY551" fmla="*/ 347177 h 404479"/>
                <a:gd name="connsiteX552" fmla="*/ 24622 w 220980"/>
                <a:gd name="connsiteY552" fmla="*/ 347348 h 404479"/>
                <a:gd name="connsiteX553" fmla="*/ 23717 w 220980"/>
                <a:gd name="connsiteY553" fmla="*/ 343329 h 404479"/>
                <a:gd name="connsiteX554" fmla="*/ 24755 w 220980"/>
                <a:gd name="connsiteY554" fmla="*/ 337690 h 404479"/>
                <a:gd name="connsiteX555" fmla="*/ 25318 w 220980"/>
                <a:gd name="connsiteY555" fmla="*/ 336890 h 404479"/>
                <a:gd name="connsiteX556" fmla="*/ 26089 w 220980"/>
                <a:gd name="connsiteY556" fmla="*/ 338385 h 404479"/>
                <a:gd name="connsiteX557" fmla="*/ 28327 w 220980"/>
                <a:gd name="connsiteY557" fmla="*/ 339052 h 404479"/>
                <a:gd name="connsiteX558" fmla="*/ 27356 w 220980"/>
                <a:gd name="connsiteY558" fmla="*/ 342300 h 404479"/>
                <a:gd name="connsiteX559" fmla="*/ 27642 w 220980"/>
                <a:gd name="connsiteY559" fmla="*/ 343967 h 404479"/>
                <a:gd name="connsiteX560" fmla="*/ 32518 w 220980"/>
                <a:gd name="connsiteY560" fmla="*/ 343110 h 404479"/>
                <a:gd name="connsiteX561" fmla="*/ 32204 w 220980"/>
                <a:gd name="connsiteY561" fmla="*/ 343557 h 404479"/>
                <a:gd name="connsiteX562" fmla="*/ 30842 w 220980"/>
                <a:gd name="connsiteY562" fmla="*/ 338423 h 404479"/>
                <a:gd name="connsiteX563" fmla="*/ 32852 w 220980"/>
                <a:gd name="connsiteY563" fmla="*/ 339805 h 404479"/>
                <a:gd name="connsiteX564" fmla="*/ 32518 w 220980"/>
                <a:gd name="connsiteY564" fmla="*/ 343110 h 404479"/>
                <a:gd name="connsiteX565" fmla="*/ 45530 w 220980"/>
                <a:gd name="connsiteY565" fmla="*/ 352273 h 404479"/>
                <a:gd name="connsiteX566" fmla="*/ 46225 w 220980"/>
                <a:gd name="connsiteY566" fmla="*/ 355502 h 404479"/>
                <a:gd name="connsiteX567" fmla="*/ 45244 w 220980"/>
                <a:gd name="connsiteY567" fmla="*/ 354844 h 404479"/>
                <a:gd name="connsiteX568" fmla="*/ 44434 w 220980"/>
                <a:gd name="connsiteY568" fmla="*/ 353435 h 404479"/>
                <a:gd name="connsiteX569" fmla="*/ 44444 w 220980"/>
                <a:gd name="connsiteY569" fmla="*/ 351368 h 404479"/>
                <a:gd name="connsiteX570" fmla="*/ 44644 w 220980"/>
                <a:gd name="connsiteY570" fmla="*/ 351082 h 404479"/>
                <a:gd name="connsiteX571" fmla="*/ 45530 w 220980"/>
                <a:gd name="connsiteY571" fmla="*/ 352273 h 404479"/>
                <a:gd name="connsiteX572" fmla="*/ 61151 w 220980"/>
                <a:gd name="connsiteY572" fmla="*/ 380905 h 404479"/>
                <a:gd name="connsiteX573" fmla="*/ 60646 w 220980"/>
                <a:gd name="connsiteY573" fmla="*/ 381067 h 404479"/>
                <a:gd name="connsiteX574" fmla="*/ 59646 w 220980"/>
                <a:gd name="connsiteY574" fmla="*/ 378905 h 404479"/>
                <a:gd name="connsiteX575" fmla="*/ 60913 w 220980"/>
                <a:gd name="connsiteY575" fmla="*/ 375771 h 404479"/>
                <a:gd name="connsiteX576" fmla="*/ 62179 w 220980"/>
                <a:gd name="connsiteY576" fmla="*/ 379609 h 404479"/>
                <a:gd name="connsiteX577" fmla="*/ 61151 w 220980"/>
                <a:gd name="connsiteY577" fmla="*/ 380905 h 404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</a:cxnLst>
              <a:rect l="l" t="t" r="r" b="b"/>
              <a:pathLst>
                <a:path w="220980" h="404479">
                  <a:moveTo>
                    <a:pt x="73438" y="3172"/>
                  </a:moveTo>
                  <a:lnTo>
                    <a:pt x="73238" y="4839"/>
                  </a:lnTo>
                  <a:lnTo>
                    <a:pt x="73895" y="5191"/>
                  </a:lnTo>
                  <a:lnTo>
                    <a:pt x="74819" y="4410"/>
                  </a:lnTo>
                  <a:lnTo>
                    <a:pt x="75991" y="2515"/>
                  </a:lnTo>
                  <a:lnTo>
                    <a:pt x="77277" y="1448"/>
                  </a:lnTo>
                  <a:lnTo>
                    <a:pt x="78667" y="1210"/>
                  </a:lnTo>
                  <a:lnTo>
                    <a:pt x="80143" y="2505"/>
                  </a:lnTo>
                  <a:lnTo>
                    <a:pt x="81705" y="5325"/>
                  </a:lnTo>
                  <a:lnTo>
                    <a:pt x="83306" y="6925"/>
                  </a:lnTo>
                  <a:lnTo>
                    <a:pt x="84058" y="7106"/>
                  </a:lnTo>
                  <a:lnTo>
                    <a:pt x="84601" y="8392"/>
                  </a:lnTo>
                  <a:lnTo>
                    <a:pt x="84687" y="9630"/>
                  </a:lnTo>
                  <a:lnTo>
                    <a:pt x="83925" y="12240"/>
                  </a:lnTo>
                  <a:lnTo>
                    <a:pt x="82639" y="15269"/>
                  </a:lnTo>
                  <a:lnTo>
                    <a:pt x="80801" y="19022"/>
                  </a:lnTo>
                  <a:lnTo>
                    <a:pt x="81401" y="22174"/>
                  </a:lnTo>
                  <a:lnTo>
                    <a:pt x="83906" y="24746"/>
                  </a:lnTo>
                  <a:lnTo>
                    <a:pt x="86887" y="26261"/>
                  </a:lnTo>
                  <a:lnTo>
                    <a:pt x="90050" y="25841"/>
                  </a:lnTo>
                  <a:lnTo>
                    <a:pt x="91736" y="25070"/>
                  </a:lnTo>
                  <a:lnTo>
                    <a:pt x="93116" y="23860"/>
                  </a:lnTo>
                  <a:lnTo>
                    <a:pt x="94393" y="23289"/>
                  </a:lnTo>
                  <a:lnTo>
                    <a:pt x="96012" y="23136"/>
                  </a:lnTo>
                  <a:lnTo>
                    <a:pt x="101042" y="24022"/>
                  </a:lnTo>
                  <a:lnTo>
                    <a:pt x="102575" y="24898"/>
                  </a:lnTo>
                  <a:lnTo>
                    <a:pt x="102804" y="26641"/>
                  </a:lnTo>
                  <a:lnTo>
                    <a:pt x="102184" y="31109"/>
                  </a:lnTo>
                  <a:lnTo>
                    <a:pt x="102965" y="34385"/>
                  </a:lnTo>
                  <a:lnTo>
                    <a:pt x="104385" y="37833"/>
                  </a:lnTo>
                  <a:lnTo>
                    <a:pt x="104556" y="40977"/>
                  </a:lnTo>
                  <a:lnTo>
                    <a:pt x="102794" y="46149"/>
                  </a:lnTo>
                  <a:lnTo>
                    <a:pt x="101327" y="51045"/>
                  </a:lnTo>
                  <a:lnTo>
                    <a:pt x="99746" y="53426"/>
                  </a:lnTo>
                  <a:lnTo>
                    <a:pt x="98517" y="54959"/>
                  </a:lnTo>
                  <a:lnTo>
                    <a:pt x="98155" y="55997"/>
                  </a:lnTo>
                  <a:lnTo>
                    <a:pt x="98260" y="56979"/>
                  </a:lnTo>
                  <a:lnTo>
                    <a:pt x="99384" y="58446"/>
                  </a:lnTo>
                  <a:lnTo>
                    <a:pt x="100584" y="60341"/>
                  </a:lnTo>
                  <a:lnTo>
                    <a:pt x="100879" y="62151"/>
                  </a:lnTo>
                  <a:lnTo>
                    <a:pt x="100746" y="64370"/>
                  </a:lnTo>
                  <a:lnTo>
                    <a:pt x="99927" y="67418"/>
                  </a:lnTo>
                  <a:lnTo>
                    <a:pt x="96879" y="74019"/>
                  </a:lnTo>
                  <a:lnTo>
                    <a:pt x="94459" y="79972"/>
                  </a:lnTo>
                  <a:lnTo>
                    <a:pt x="95726" y="81163"/>
                  </a:lnTo>
                  <a:lnTo>
                    <a:pt x="98127" y="82029"/>
                  </a:lnTo>
                  <a:lnTo>
                    <a:pt x="99717" y="82877"/>
                  </a:lnTo>
                  <a:lnTo>
                    <a:pt x="101385" y="82334"/>
                  </a:lnTo>
                  <a:lnTo>
                    <a:pt x="104918" y="78820"/>
                  </a:lnTo>
                  <a:lnTo>
                    <a:pt x="107957" y="76210"/>
                  </a:lnTo>
                  <a:lnTo>
                    <a:pt x="111738" y="73600"/>
                  </a:lnTo>
                  <a:lnTo>
                    <a:pt x="111957" y="73371"/>
                  </a:lnTo>
                  <a:lnTo>
                    <a:pt x="115271" y="71447"/>
                  </a:lnTo>
                  <a:lnTo>
                    <a:pt x="116786" y="69675"/>
                  </a:lnTo>
                  <a:lnTo>
                    <a:pt x="117606" y="67418"/>
                  </a:lnTo>
                  <a:lnTo>
                    <a:pt x="118777" y="66551"/>
                  </a:lnTo>
                  <a:lnTo>
                    <a:pt x="120291" y="67056"/>
                  </a:lnTo>
                  <a:lnTo>
                    <a:pt x="122215" y="66075"/>
                  </a:lnTo>
                  <a:lnTo>
                    <a:pt x="124549" y="63598"/>
                  </a:lnTo>
                  <a:lnTo>
                    <a:pt x="126340" y="62455"/>
                  </a:lnTo>
                  <a:lnTo>
                    <a:pt x="127588" y="62646"/>
                  </a:lnTo>
                  <a:lnTo>
                    <a:pt x="129816" y="64180"/>
                  </a:lnTo>
                  <a:lnTo>
                    <a:pt x="133036" y="67056"/>
                  </a:lnTo>
                  <a:lnTo>
                    <a:pt x="135893" y="68771"/>
                  </a:lnTo>
                  <a:lnTo>
                    <a:pt x="138399" y="69323"/>
                  </a:lnTo>
                  <a:lnTo>
                    <a:pt x="139627" y="70390"/>
                  </a:lnTo>
                  <a:lnTo>
                    <a:pt x="139561" y="71980"/>
                  </a:lnTo>
                  <a:lnTo>
                    <a:pt x="140122" y="72990"/>
                  </a:lnTo>
                  <a:lnTo>
                    <a:pt x="141294" y="73419"/>
                  </a:lnTo>
                  <a:lnTo>
                    <a:pt x="141818" y="73247"/>
                  </a:lnTo>
                  <a:lnTo>
                    <a:pt x="141684" y="72476"/>
                  </a:lnTo>
                  <a:lnTo>
                    <a:pt x="142818" y="71342"/>
                  </a:lnTo>
                  <a:lnTo>
                    <a:pt x="145218" y="69856"/>
                  </a:lnTo>
                  <a:lnTo>
                    <a:pt x="147657" y="68980"/>
                  </a:lnTo>
                  <a:lnTo>
                    <a:pt x="150133" y="68723"/>
                  </a:lnTo>
                  <a:lnTo>
                    <a:pt x="151743" y="67542"/>
                  </a:lnTo>
                  <a:lnTo>
                    <a:pt x="152800" y="64475"/>
                  </a:lnTo>
                  <a:lnTo>
                    <a:pt x="154334" y="62141"/>
                  </a:lnTo>
                  <a:lnTo>
                    <a:pt x="155706" y="61084"/>
                  </a:lnTo>
                  <a:lnTo>
                    <a:pt x="157401" y="60551"/>
                  </a:lnTo>
                  <a:lnTo>
                    <a:pt x="157849" y="59808"/>
                  </a:lnTo>
                  <a:lnTo>
                    <a:pt x="157029" y="58855"/>
                  </a:lnTo>
                  <a:lnTo>
                    <a:pt x="157106" y="57884"/>
                  </a:lnTo>
                  <a:lnTo>
                    <a:pt x="158087" y="56902"/>
                  </a:lnTo>
                  <a:lnTo>
                    <a:pt x="160191" y="56483"/>
                  </a:lnTo>
                  <a:lnTo>
                    <a:pt x="163430" y="56626"/>
                  </a:lnTo>
                  <a:lnTo>
                    <a:pt x="167211" y="57617"/>
                  </a:lnTo>
                  <a:lnTo>
                    <a:pt x="171555" y="59465"/>
                  </a:lnTo>
                  <a:lnTo>
                    <a:pt x="174403" y="60065"/>
                  </a:lnTo>
                  <a:lnTo>
                    <a:pt x="175765" y="59398"/>
                  </a:lnTo>
                  <a:lnTo>
                    <a:pt x="178413" y="62256"/>
                  </a:lnTo>
                  <a:lnTo>
                    <a:pt x="182356" y="68637"/>
                  </a:lnTo>
                  <a:lnTo>
                    <a:pt x="185728" y="73457"/>
                  </a:lnTo>
                  <a:lnTo>
                    <a:pt x="188557" y="76715"/>
                  </a:lnTo>
                  <a:lnTo>
                    <a:pt x="191529" y="79210"/>
                  </a:lnTo>
                  <a:lnTo>
                    <a:pt x="194643" y="80953"/>
                  </a:lnTo>
                  <a:lnTo>
                    <a:pt x="196882" y="83325"/>
                  </a:lnTo>
                  <a:lnTo>
                    <a:pt x="198920" y="87821"/>
                  </a:lnTo>
                  <a:lnTo>
                    <a:pt x="197396" y="94021"/>
                  </a:lnTo>
                  <a:lnTo>
                    <a:pt x="196987" y="99384"/>
                  </a:lnTo>
                  <a:lnTo>
                    <a:pt x="197177" y="105947"/>
                  </a:lnTo>
                  <a:lnTo>
                    <a:pt x="199016" y="110976"/>
                  </a:lnTo>
                  <a:lnTo>
                    <a:pt x="202502" y="114472"/>
                  </a:lnTo>
                  <a:lnTo>
                    <a:pt x="204531" y="117291"/>
                  </a:lnTo>
                  <a:lnTo>
                    <a:pt x="205102" y="119444"/>
                  </a:lnTo>
                  <a:lnTo>
                    <a:pt x="207816" y="121291"/>
                  </a:lnTo>
                  <a:lnTo>
                    <a:pt x="212684" y="122825"/>
                  </a:lnTo>
                  <a:lnTo>
                    <a:pt x="214712" y="124216"/>
                  </a:lnTo>
                  <a:lnTo>
                    <a:pt x="213884" y="125463"/>
                  </a:lnTo>
                  <a:lnTo>
                    <a:pt x="213817" y="126911"/>
                  </a:lnTo>
                  <a:lnTo>
                    <a:pt x="214503" y="128559"/>
                  </a:lnTo>
                  <a:lnTo>
                    <a:pt x="216198" y="129931"/>
                  </a:lnTo>
                  <a:lnTo>
                    <a:pt x="218875" y="131007"/>
                  </a:lnTo>
                  <a:lnTo>
                    <a:pt x="220476" y="132150"/>
                  </a:lnTo>
                  <a:lnTo>
                    <a:pt x="220980" y="133350"/>
                  </a:lnTo>
                  <a:lnTo>
                    <a:pt x="220923" y="135303"/>
                  </a:lnTo>
                  <a:lnTo>
                    <a:pt x="220304" y="137998"/>
                  </a:lnTo>
                  <a:lnTo>
                    <a:pt x="219190" y="140065"/>
                  </a:lnTo>
                  <a:lnTo>
                    <a:pt x="217570" y="141504"/>
                  </a:lnTo>
                  <a:lnTo>
                    <a:pt x="217370" y="142647"/>
                  </a:lnTo>
                  <a:lnTo>
                    <a:pt x="216951" y="144380"/>
                  </a:lnTo>
                  <a:lnTo>
                    <a:pt x="216951" y="147933"/>
                  </a:lnTo>
                  <a:lnTo>
                    <a:pt x="218104" y="150295"/>
                  </a:lnTo>
                  <a:lnTo>
                    <a:pt x="218456" y="153296"/>
                  </a:lnTo>
                  <a:lnTo>
                    <a:pt x="217827" y="155743"/>
                  </a:lnTo>
                  <a:lnTo>
                    <a:pt x="217218" y="160744"/>
                  </a:lnTo>
                  <a:lnTo>
                    <a:pt x="217141" y="162678"/>
                  </a:lnTo>
                  <a:lnTo>
                    <a:pt x="216561" y="164344"/>
                  </a:lnTo>
                  <a:lnTo>
                    <a:pt x="215151" y="165945"/>
                  </a:lnTo>
                  <a:lnTo>
                    <a:pt x="212989" y="167450"/>
                  </a:lnTo>
                  <a:lnTo>
                    <a:pt x="210360" y="168793"/>
                  </a:lnTo>
                  <a:lnTo>
                    <a:pt x="208750" y="169383"/>
                  </a:lnTo>
                  <a:lnTo>
                    <a:pt x="208369" y="169659"/>
                  </a:lnTo>
                  <a:lnTo>
                    <a:pt x="207216" y="171174"/>
                  </a:lnTo>
                  <a:lnTo>
                    <a:pt x="205826" y="172641"/>
                  </a:lnTo>
                  <a:lnTo>
                    <a:pt x="204750" y="172641"/>
                  </a:lnTo>
                  <a:lnTo>
                    <a:pt x="203940" y="171898"/>
                  </a:lnTo>
                  <a:lnTo>
                    <a:pt x="203368" y="170936"/>
                  </a:lnTo>
                  <a:lnTo>
                    <a:pt x="203035" y="168831"/>
                  </a:lnTo>
                  <a:lnTo>
                    <a:pt x="200606" y="167792"/>
                  </a:lnTo>
                  <a:lnTo>
                    <a:pt x="197939" y="167135"/>
                  </a:lnTo>
                  <a:lnTo>
                    <a:pt x="192510" y="168173"/>
                  </a:lnTo>
                  <a:lnTo>
                    <a:pt x="188119" y="168736"/>
                  </a:lnTo>
                  <a:lnTo>
                    <a:pt x="183195" y="168021"/>
                  </a:lnTo>
                  <a:lnTo>
                    <a:pt x="178565" y="168916"/>
                  </a:lnTo>
                  <a:lnTo>
                    <a:pt x="176632" y="169050"/>
                  </a:lnTo>
                  <a:lnTo>
                    <a:pt x="174413" y="168907"/>
                  </a:lnTo>
                  <a:lnTo>
                    <a:pt x="172260" y="168926"/>
                  </a:lnTo>
                  <a:lnTo>
                    <a:pt x="170212" y="168602"/>
                  </a:lnTo>
                  <a:lnTo>
                    <a:pt x="166440" y="167316"/>
                  </a:lnTo>
                  <a:lnTo>
                    <a:pt x="164992" y="167421"/>
                  </a:lnTo>
                  <a:lnTo>
                    <a:pt x="161953" y="168488"/>
                  </a:lnTo>
                  <a:lnTo>
                    <a:pt x="158772" y="169231"/>
                  </a:lnTo>
                  <a:lnTo>
                    <a:pt x="155724" y="169745"/>
                  </a:lnTo>
                  <a:lnTo>
                    <a:pt x="151219" y="171936"/>
                  </a:lnTo>
                  <a:lnTo>
                    <a:pt x="147961" y="175108"/>
                  </a:lnTo>
                  <a:lnTo>
                    <a:pt x="147000" y="177346"/>
                  </a:lnTo>
                  <a:lnTo>
                    <a:pt x="145380" y="179604"/>
                  </a:lnTo>
                  <a:lnTo>
                    <a:pt x="143142" y="183175"/>
                  </a:lnTo>
                  <a:lnTo>
                    <a:pt x="140237" y="186595"/>
                  </a:lnTo>
                  <a:lnTo>
                    <a:pt x="138217" y="188157"/>
                  </a:lnTo>
                  <a:lnTo>
                    <a:pt x="138779" y="189081"/>
                  </a:lnTo>
                  <a:lnTo>
                    <a:pt x="138275" y="190186"/>
                  </a:lnTo>
                  <a:lnTo>
                    <a:pt x="135112" y="190681"/>
                  </a:lnTo>
                  <a:lnTo>
                    <a:pt x="132645" y="190881"/>
                  </a:lnTo>
                  <a:lnTo>
                    <a:pt x="132198" y="191434"/>
                  </a:lnTo>
                  <a:lnTo>
                    <a:pt x="132493" y="198311"/>
                  </a:lnTo>
                  <a:lnTo>
                    <a:pt x="133360" y="200911"/>
                  </a:lnTo>
                  <a:lnTo>
                    <a:pt x="134950" y="204045"/>
                  </a:lnTo>
                  <a:lnTo>
                    <a:pt x="135989" y="205769"/>
                  </a:lnTo>
                  <a:lnTo>
                    <a:pt x="136770" y="210855"/>
                  </a:lnTo>
                  <a:lnTo>
                    <a:pt x="136998" y="215170"/>
                  </a:lnTo>
                  <a:lnTo>
                    <a:pt x="140475" y="217894"/>
                  </a:lnTo>
                  <a:lnTo>
                    <a:pt x="142437" y="219971"/>
                  </a:lnTo>
                  <a:lnTo>
                    <a:pt x="143837" y="221799"/>
                  </a:lnTo>
                  <a:lnTo>
                    <a:pt x="143351" y="222961"/>
                  </a:lnTo>
                  <a:lnTo>
                    <a:pt x="142513" y="226438"/>
                  </a:lnTo>
                  <a:lnTo>
                    <a:pt x="143323" y="230943"/>
                  </a:lnTo>
                  <a:lnTo>
                    <a:pt x="148180" y="240659"/>
                  </a:lnTo>
                  <a:lnTo>
                    <a:pt x="148600" y="241345"/>
                  </a:lnTo>
                  <a:lnTo>
                    <a:pt x="148019" y="241421"/>
                  </a:lnTo>
                  <a:lnTo>
                    <a:pt x="147257" y="239554"/>
                  </a:lnTo>
                  <a:lnTo>
                    <a:pt x="144789" y="236401"/>
                  </a:lnTo>
                  <a:lnTo>
                    <a:pt x="144028" y="233039"/>
                  </a:lnTo>
                  <a:lnTo>
                    <a:pt x="141132" y="229334"/>
                  </a:lnTo>
                  <a:lnTo>
                    <a:pt x="139513" y="227867"/>
                  </a:lnTo>
                  <a:lnTo>
                    <a:pt x="138989" y="229095"/>
                  </a:lnTo>
                  <a:lnTo>
                    <a:pt x="138065" y="230410"/>
                  </a:lnTo>
                  <a:lnTo>
                    <a:pt x="135227" y="228505"/>
                  </a:lnTo>
                  <a:lnTo>
                    <a:pt x="132788" y="226514"/>
                  </a:lnTo>
                  <a:lnTo>
                    <a:pt x="130550" y="222656"/>
                  </a:lnTo>
                  <a:lnTo>
                    <a:pt x="130264" y="223552"/>
                  </a:lnTo>
                  <a:lnTo>
                    <a:pt x="129759" y="224362"/>
                  </a:lnTo>
                  <a:lnTo>
                    <a:pt x="127207" y="221332"/>
                  </a:lnTo>
                  <a:lnTo>
                    <a:pt x="124539" y="218913"/>
                  </a:lnTo>
                  <a:lnTo>
                    <a:pt x="122139" y="218046"/>
                  </a:lnTo>
                  <a:lnTo>
                    <a:pt x="120663" y="217246"/>
                  </a:lnTo>
                  <a:lnTo>
                    <a:pt x="119234" y="215960"/>
                  </a:lnTo>
                  <a:lnTo>
                    <a:pt x="116243" y="214627"/>
                  </a:lnTo>
                  <a:lnTo>
                    <a:pt x="108795" y="216551"/>
                  </a:lnTo>
                  <a:lnTo>
                    <a:pt x="99317" y="215055"/>
                  </a:lnTo>
                  <a:lnTo>
                    <a:pt x="95669" y="216484"/>
                  </a:lnTo>
                  <a:lnTo>
                    <a:pt x="94174" y="215598"/>
                  </a:lnTo>
                  <a:lnTo>
                    <a:pt x="93250" y="213951"/>
                  </a:lnTo>
                  <a:lnTo>
                    <a:pt x="94136" y="211131"/>
                  </a:lnTo>
                  <a:lnTo>
                    <a:pt x="94336" y="205226"/>
                  </a:lnTo>
                  <a:lnTo>
                    <a:pt x="95469" y="201073"/>
                  </a:lnTo>
                  <a:lnTo>
                    <a:pt x="94936" y="197911"/>
                  </a:lnTo>
                  <a:lnTo>
                    <a:pt x="95488" y="196425"/>
                  </a:lnTo>
                  <a:lnTo>
                    <a:pt x="95908" y="194396"/>
                  </a:lnTo>
                  <a:lnTo>
                    <a:pt x="94412" y="193567"/>
                  </a:lnTo>
                  <a:lnTo>
                    <a:pt x="87716" y="191957"/>
                  </a:lnTo>
                  <a:lnTo>
                    <a:pt x="86306" y="190681"/>
                  </a:lnTo>
                  <a:lnTo>
                    <a:pt x="84515" y="192148"/>
                  </a:lnTo>
                  <a:lnTo>
                    <a:pt x="76476" y="192967"/>
                  </a:lnTo>
                  <a:lnTo>
                    <a:pt x="73447" y="194196"/>
                  </a:lnTo>
                  <a:lnTo>
                    <a:pt x="70647" y="196558"/>
                  </a:lnTo>
                  <a:lnTo>
                    <a:pt x="69923" y="199549"/>
                  </a:lnTo>
                  <a:lnTo>
                    <a:pt x="71542" y="201521"/>
                  </a:lnTo>
                  <a:lnTo>
                    <a:pt x="72580" y="204940"/>
                  </a:lnTo>
                  <a:lnTo>
                    <a:pt x="69695" y="212408"/>
                  </a:lnTo>
                  <a:lnTo>
                    <a:pt x="69209" y="214627"/>
                  </a:lnTo>
                  <a:lnTo>
                    <a:pt x="70323" y="223752"/>
                  </a:lnTo>
                  <a:lnTo>
                    <a:pt x="69875" y="228753"/>
                  </a:lnTo>
                  <a:lnTo>
                    <a:pt x="68304" y="232105"/>
                  </a:lnTo>
                  <a:lnTo>
                    <a:pt x="65818" y="235115"/>
                  </a:lnTo>
                  <a:lnTo>
                    <a:pt x="64789" y="240211"/>
                  </a:lnTo>
                  <a:lnTo>
                    <a:pt x="62837" y="242573"/>
                  </a:lnTo>
                  <a:lnTo>
                    <a:pt x="60217" y="247965"/>
                  </a:lnTo>
                  <a:lnTo>
                    <a:pt x="58445" y="254680"/>
                  </a:lnTo>
                  <a:lnTo>
                    <a:pt x="57188" y="257785"/>
                  </a:lnTo>
                  <a:lnTo>
                    <a:pt x="56455" y="263500"/>
                  </a:lnTo>
                  <a:lnTo>
                    <a:pt x="51054" y="272158"/>
                  </a:lnTo>
                  <a:lnTo>
                    <a:pt x="49787" y="277044"/>
                  </a:lnTo>
                  <a:lnTo>
                    <a:pt x="47853" y="278892"/>
                  </a:lnTo>
                  <a:lnTo>
                    <a:pt x="48530" y="280349"/>
                  </a:lnTo>
                  <a:lnTo>
                    <a:pt x="48644" y="282788"/>
                  </a:lnTo>
                  <a:lnTo>
                    <a:pt x="47968" y="289293"/>
                  </a:lnTo>
                  <a:lnTo>
                    <a:pt x="47749" y="294685"/>
                  </a:lnTo>
                  <a:lnTo>
                    <a:pt x="48568" y="297571"/>
                  </a:lnTo>
                  <a:lnTo>
                    <a:pt x="51149" y="303295"/>
                  </a:lnTo>
                  <a:lnTo>
                    <a:pt x="50540" y="304953"/>
                  </a:lnTo>
                  <a:lnTo>
                    <a:pt x="50235" y="307315"/>
                  </a:lnTo>
                  <a:lnTo>
                    <a:pt x="52416" y="308381"/>
                  </a:lnTo>
                  <a:lnTo>
                    <a:pt x="53978" y="308696"/>
                  </a:lnTo>
                  <a:lnTo>
                    <a:pt x="62798" y="305991"/>
                  </a:lnTo>
                  <a:lnTo>
                    <a:pt x="65780" y="306686"/>
                  </a:lnTo>
                  <a:lnTo>
                    <a:pt x="66903" y="309210"/>
                  </a:lnTo>
                  <a:lnTo>
                    <a:pt x="67628" y="311410"/>
                  </a:lnTo>
                  <a:lnTo>
                    <a:pt x="69123" y="323279"/>
                  </a:lnTo>
                  <a:lnTo>
                    <a:pt x="69895" y="325479"/>
                  </a:lnTo>
                  <a:lnTo>
                    <a:pt x="71676" y="327574"/>
                  </a:lnTo>
                  <a:lnTo>
                    <a:pt x="73629" y="329803"/>
                  </a:lnTo>
                  <a:lnTo>
                    <a:pt x="74295" y="329403"/>
                  </a:lnTo>
                  <a:lnTo>
                    <a:pt x="74419" y="328574"/>
                  </a:lnTo>
                  <a:lnTo>
                    <a:pt x="74552" y="327641"/>
                  </a:lnTo>
                  <a:lnTo>
                    <a:pt x="76295" y="329889"/>
                  </a:lnTo>
                  <a:lnTo>
                    <a:pt x="77657" y="334080"/>
                  </a:lnTo>
                  <a:lnTo>
                    <a:pt x="82305" y="356226"/>
                  </a:lnTo>
                  <a:lnTo>
                    <a:pt x="83649" y="359035"/>
                  </a:lnTo>
                  <a:lnTo>
                    <a:pt x="84763" y="361998"/>
                  </a:lnTo>
                  <a:lnTo>
                    <a:pt x="81925" y="360559"/>
                  </a:lnTo>
                  <a:lnTo>
                    <a:pt x="81162" y="355645"/>
                  </a:lnTo>
                  <a:lnTo>
                    <a:pt x="80353" y="353578"/>
                  </a:lnTo>
                  <a:lnTo>
                    <a:pt x="79353" y="353273"/>
                  </a:lnTo>
                  <a:lnTo>
                    <a:pt x="77772" y="353311"/>
                  </a:lnTo>
                  <a:lnTo>
                    <a:pt x="77667" y="352435"/>
                  </a:lnTo>
                  <a:lnTo>
                    <a:pt x="78857" y="350834"/>
                  </a:lnTo>
                  <a:lnTo>
                    <a:pt x="78667" y="348910"/>
                  </a:lnTo>
                  <a:lnTo>
                    <a:pt x="77038" y="347329"/>
                  </a:lnTo>
                  <a:lnTo>
                    <a:pt x="74409" y="348587"/>
                  </a:lnTo>
                  <a:lnTo>
                    <a:pt x="74486" y="352035"/>
                  </a:lnTo>
                  <a:lnTo>
                    <a:pt x="75657" y="354673"/>
                  </a:lnTo>
                  <a:lnTo>
                    <a:pt x="80115" y="360579"/>
                  </a:lnTo>
                  <a:lnTo>
                    <a:pt x="81505" y="363046"/>
                  </a:lnTo>
                  <a:lnTo>
                    <a:pt x="83277" y="363750"/>
                  </a:lnTo>
                  <a:lnTo>
                    <a:pt x="85859" y="363360"/>
                  </a:lnTo>
                  <a:lnTo>
                    <a:pt x="88945" y="365874"/>
                  </a:lnTo>
                  <a:lnTo>
                    <a:pt x="91373" y="368208"/>
                  </a:lnTo>
                  <a:lnTo>
                    <a:pt x="97403" y="371780"/>
                  </a:lnTo>
                  <a:lnTo>
                    <a:pt x="101051" y="371399"/>
                  </a:lnTo>
                  <a:lnTo>
                    <a:pt x="104994" y="370513"/>
                  </a:lnTo>
                  <a:lnTo>
                    <a:pt x="107632" y="370742"/>
                  </a:lnTo>
                  <a:lnTo>
                    <a:pt x="110224" y="371656"/>
                  </a:lnTo>
                  <a:lnTo>
                    <a:pt x="113338" y="374637"/>
                  </a:lnTo>
                  <a:lnTo>
                    <a:pt x="118282" y="382105"/>
                  </a:lnTo>
                  <a:lnTo>
                    <a:pt x="126359" y="388315"/>
                  </a:lnTo>
                  <a:lnTo>
                    <a:pt x="125482" y="389858"/>
                  </a:lnTo>
                  <a:lnTo>
                    <a:pt x="125130" y="392211"/>
                  </a:lnTo>
                  <a:lnTo>
                    <a:pt x="121949" y="395345"/>
                  </a:lnTo>
                  <a:lnTo>
                    <a:pt x="121434" y="397155"/>
                  </a:lnTo>
                  <a:lnTo>
                    <a:pt x="120272" y="399450"/>
                  </a:lnTo>
                  <a:lnTo>
                    <a:pt x="118063" y="400679"/>
                  </a:lnTo>
                  <a:lnTo>
                    <a:pt x="116157" y="400908"/>
                  </a:lnTo>
                  <a:lnTo>
                    <a:pt x="115062" y="400688"/>
                  </a:lnTo>
                  <a:lnTo>
                    <a:pt x="114300" y="400231"/>
                  </a:lnTo>
                  <a:lnTo>
                    <a:pt x="113005" y="398059"/>
                  </a:lnTo>
                  <a:lnTo>
                    <a:pt x="112348" y="397402"/>
                  </a:lnTo>
                  <a:lnTo>
                    <a:pt x="111795" y="397250"/>
                  </a:lnTo>
                  <a:lnTo>
                    <a:pt x="107728" y="398745"/>
                  </a:lnTo>
                  <a:lnTo>
                    <a:pt x="103794" y="400403"/>
                  </a:lnTo>
                  <a:lnTo>
                    <a:pt x="103070" y="401889"/>
                  </a:lnTo>
                  <a:lnTo>
                    <a:pt x="102022" y="403622"/>
                  </a:lnTo>
                  <a:lnTo>
                    <a:pt x="100879" y="404308"/>
                  </a:lnTo>
                  <a:lnTo>
                    <a:pt x="99975" y="404479"/>
                  </a:lnTo>
                  <a:lnTo>
                    <a:pt x="99108" y="403460"/>
                  </a:lnTo>
                  <a:lnTo>
                    <a:pt x="97603" y="402136"/>
                  </a:lnTo>
                  <a:lnTo>
                    <a:pt x="96441" y="400898"/>
                  </a:lnTo>
                  <a:lnTo>
                    <a:pt x="96736" y="398897"/>
                  </a:lnTo>
                  <a:lnTo>
                    <a:pt x="98946" y="395954"/>
                  </a:lnTo>
                  <a:lnTo>
                    <a:pt x="99232" y="393897"/>
                  </a:lnTo>
                  <a:lnTo>
                    <a:pt x="98956" y="390354"/>
                  </a:lnTo>
                  <a:lnTo>
                    <a:pt x="98355" y="388315"/>
                  </a:lnTo>
                  <a:lnTo>
                    <a:pt x="97717" y="388249"/>
                  </a:lnTo>
                  <a:lnTo>
                    <a:pt x="96631" y="387915"/>
                  </a:lnTo>
                  <a:lnTo>
                    <a:pt x="93564" y="388249"/>
                  </a:lnTo>
                  <a:lnTo>
                    <a:pt x="92030" y="385944"/>
                  </a:lnTo>
                  <a:lnTo>
                    <a:pt x="91430" y="383410"/>
                  </a:lnTo>
                  <a:lnTo>
                    <a:pt x="90383" y="382505"/>
                  </a:lnTo>
                  <a:lnTo>
                    <a:pt x="89345" y="381953"/>
                  </a:lnTo>
                  <a:lnTo>
                    <a:pt x="87049" y="382829"/>
                  </a:lnTo>
                  <a:lnTo>
                    <a:pt x="85287" y="382305"/>
                  </a:lnTo>
                  <a:lnTo>
                    <a:pt x="79448" y="380105"/>
                  </a:lnTo>
                  <a:lnTo>
                    <a:pt x="77210" y="376552"/>
                  </a:lnTo>
                  <a:lnTo>
                    <a:pt x="76010" y="376447"/>
                  </a:lnTo>
                  <a:lnTo>
                    <a:pt x="74952" y="376838"/>
                  </a:lnTo>
                  <a:lnTo>
                    <a:pt x="74533" y="377647"/>
                  </a:lnTo>
                  <a:lnTo>
                    <a:pt x="73914" y="381734"/>
                  </a:lnTo>
                  <a:lnTo>
                    <a:pt x="73409" y="382981"/>
                  </a:lnTo>
                  <a:lnTo>
                    <a:pt x="66713" y="374752"/>
                  </a:lnTo>
                  <a:lnTo>
                    <a:pt x="62103" y="371361"/>
                  </a:lnTo>
                  <a:lnTo>
                    <a:pt x="62751" y="365217"/>
                  </a:lnTo>
                  <a:lnTo>
                    <a:pt x="61351" y="364027"/>
                  </a:lnTo>
                  <a:lnTo>
                    <a:pt x="59598" y="363912"/>
                  </a:lnTo>
                  <a:lnTo>
                    <a:pt x="58274" y="362207"/>
                  </a:lnTo>
                  <a:lnTo>
                    <a:pt x="59446" y="358550"/>
                  </a:lnTo>
                  <a:lnTo>
                    <a:pt x="57636" y="359245"/>
                  </a:lnTo>
                  <a:lnTo>
                    <a:pt x="55131" y="359112"/>
                  </a:lnTo>
                  <a:lnTo>
                    <a:pt x="53074" y="358102"/>
                  </a:lnTo>
                  <a:lnTo>
                    <a:pt x="51521" y="353035"/>
                  </a:lnTo>
                  <a:lnTo>
                    <a:pt x="50530" y="351492"/>
                  </a:lnTo>
                  <a:lnTo>
                    <a:pt x="48387" y="348834"/>
                  </a:lnTo>
                  <a:lnTo>
                    <a:pt x="45558" y="348834"/>
                  </a:lnTo>
                  <a:lnTo>
                    <a:pt x="44615" y="347558"/>
                  </a:lnTo>
                  <a:lnTo>
                    <a:pt x="44844" y="344281"/>
                  </a:lnTo>
                  <a:lnTo>
                    <a:pt x="42777" y="342272"/>
                  </a:lnTo>
                  <a:lnTo>
                    <a:pt x="40062" y="340633"/>
                  </a:lnTo>
                  <a:lnTo>
                    <a:pt x="37834" y="339671"/>
                  </a:lnTo>
                  <a:lnTo>
                    <a:pt x="35557" y="334385"/>
                  </a:lnTo>
                  <a:lnTo>
                    <a:pt x="33767" y="333089"/>
                  </a:lnTo>
                  <a:lnTo>
                    <a:pt x="32242" y="332032"/>
                  </a:lnTo>
                  <a:lnTo>
                    <a:pt x="30118" y="332747"/>
                  </a:lnTo>
                  <a:lnTo>
                    <a:pt x="29423" y="334651"/>
                  </a:lnTo>
                  <a:lnTo>
                    <a:pt x="28013" y="336490"/>
                  </a:lnTo>
                  <a:lnTo>
                    <a:pt x="26404" y="336261"/>
                  </a:lnTo>
                  <a:lnTo>
                    <a:pt x="24927" y="335214"/>
                  </a:lnTo>
                  <a:lnTo>
                    <a:pt x="23127" y="329927"/>
                  </a:lnTo>
                  <a:lnTo>
                    <a:pt x="22832" y="326689"/>
                  </a:lnTo>
                  <a:lnTo>
                    <a:pt x="23232" y="320669"/>
                  </a:lnTo>
                  <a:lnTo>
                    <a:pt x="25479" y="315268"/>
                  </a:lnTo>
                  <a:lnTo>
                    <a:pt x="26689" y="306619"/>
                  </a:lnTo>
                  <a:lnTo>
                    <a:pt x="28603" y="301181"/>
                  </a:lnTo>
                  <a:lnTo>
                    <a:pt x="29947" y="299333"/>
                  </a:lnTo>
                  <a:lnTo>
                    <a:pt x="31785" y="291894"/>
                  </a:lnTo>
                  <a:lnTo>
                    <a:pt x="35547" y="282378"/>
                  </a:lnTo>
                  <a:lnTo>
                    <a:pt x="35976" y="280340"/>
                  </a:lnTo>
                  <a:lnTo>
                    <a:pt x="36738" y="278054"/>
                  </a:lnTo>
                  <a:lnTo>
                    <a:pt x="37309" y="275892"/>
                  </a:lnTo>
                  <a:lnTo>
                    <a:pt x="37500" y="272482"/>
                  </a:lnTo>
                  <a:lnTo>
                    <a:pt x="37014" y="270691"/>
                  </a:lnTo>
                  <a:lnTo>
                    <a:pt x="37014" y="269682"/>
                  </a:lnTo>
                  <a:lnTo>
                    <a:pt x="37805" y="268396"/>
                  </a:lnTo>
                  <a:lnTo>
                    <a:pt x="40481" y="266233"/>
                  </a:lnTo>
                  <a:lnTo>
                    <a:pt x="44187" y="262671"/>
                  </a:lnTo>
                  <a:lnTo>
                    <a:pt x="48587" y="257661"/>
                  </a:lnTo>
                  <a:lnTo>
                    <a:pt x="53102" y="249965"/>
                  </a:lnTo>
                  <a:lnTo>
                    <a:pt x="55340" y="245498"/>
                  </a:lnTo>
                  <a:lnTo>
                    <a:pt x="56283" y="243916"/>
                  </a:lnTo>
                  <a:lnTo>
                    <a:pt x="57274" y="243421"/>
                  </a:lnTo>
                  <a:lnTo>
                    <a:pt x="58817" y="241888"/>
                  </a:lnTo>
                  <a:lnTo>
                    <a:pt x="59874" y="240192"/>
                  </a:lnTo>
                  <a:lnTo>
                    <a:pt x="59931" y="239335"/>
                  </a:lnTo>
                  <a:lnTo>
                    <a:pt x="57484" y="230962"/>
                  </a:lnTo>
                  <a:lnTo>
                    <a:pt x="55874" y="228229"/>
                  </a:lnTo>
                  <a:lnTo>
                    <a:pt x="55064" y="225000"/>
                  </a:lnTo>
                  <a:lnTo>
                    <a:pt x="54626" y="222666"/>
                  </a:lnTo>
                  <a:lnTo>
                    <a:pt x="54036" y="220523"/>
                  </a:lnTo>
                  <a:lnTo>
                    <a:pt x="54321" y="218504"/>
                  </a:lnTo>
                  <a:lnTo>
                    <a:pt x="53435" y="217246"/>
                  </a:lnTo>
                  <a:lnTo>
                    <a:pt x="51435" y="215656"/>
                  </a:lnTo>
                  <a:lnTo>
                    <a:pt x="49359" y="213284"/>
                  </a:lnTo>
                  <a:lnTo>
                    <a:pt x="48120" y="209407"/>
                  </a:lnTo>
                  <a:lnTo>
                    <a:pt x="48120" y="207245"/>
                  </a:lnTo>
                  <a:lnTo>
                    <a:pt x="46797" y="205350"/>
                  </a:lnTo>
                  <a:lnTo>
                    <a:pt x="46349" y="203368"/>
                  </a:lnTo>
                  <a:lnTo>
                    <a:pt x="47149" y="201473"/>
                  </a:lnTo>
                  <a:lnTo>
                    <a:pt x="48187" y="199835"/>
                  </a:lnTo>
                  <a:lnTo>
                    <a:pt x="48063" y="192634"/>
                  </a:lnTo>
                  <a:lnTo>
                    <a:pt x="47644" y="190481"/>
                  </a:lnTo>
                  <a:lnTo>
                    <a:pt x="47130" y="186633"/>
                  </a:lnTo>
                  <a:lnTo>
                    <a:pt x="45777" y="183728"/>
                  </a:lnTo>
                  <a:lnTo>
                    <a:pt x="43863" y="180327"/>
                  </a:lnTo>
                  <a:lnTo>
                    <a:pt x="41691" y="177518"/>
                  </a:lnTo>
                  <a:lnTo>
                    <a:pt x="36014" y="172431"/>
                  </a:lnTo>
                  <a:lnTo>
                    <a:pt x="31966" y="169031"/>
                  </a:lnTo>
                  <a:lnTo>
                    <a:pt x="29966" y="165926"/>
                  </a:lnTo>
                  <a:lnTo>
                    <a:pt x="27423" y="162354"/>
                  </a:lnTo>
                  <a:lnTo>
                    <a:pt x="25603" y="159782"/>
                  </a:lnTo>
                  <a:lnTo>
                    <a:pt x="23308" y="156534"/>
                  </a:lnTo>
                  <a:lnTo>
                    <a:pt x="22136" y="152105"/>
                  </a:lnTo>
                  <a:lnTo>
                    <a:pt x="21489" y="147381"/>
                  </a:lnTo>
                  <a:lnTo>
                    <a:pt x="21841" y="145818"/>
                  </a:lnTo>
                  <a:lnTo>
                    <a:pt x="22936" y="144790"/>
                  </a:lnTo>
                  <a:lnTo>
                    <a:pt x="24375" y="143961"/>
                  </a:lnTo>
                  <a:lnTo>
                    <a:pt x="25537" y="143771"/>
                  </a:lnTo>
                  <a:lnTo>
                    <a:pt x="28813" y="141599"/>
                  </a:lnTo>
                  <a:lnTo>
                    <a:pt x="31090" y="141789"/>
                  </a:lnTo>
                  <a:lnTo>
                    <a:pt x="31623" y="141322"/>
                  </a:lnTo>
                  <a:lnTo>
                    <a:pt x="31842" y="140332"/>
                  </a:lnTo>
                  <a:lnTo>
                    <a:pt x="31547" y="136027"/>
                  </a:lnTo>
                  <a:lnTo>
                    <a:pt x="31652" y="130264"/>
                  </a:lnTo>
                  <a:lnTo>
                    <a:pt x="32071" y="125568"/>
                  </a:lnTo>
                  <a:lnTo>
                    <a:pt x="32566" y="122472"/>
                  </a:lnTo>
                  <a:lnTo>
                    <a:pt x="38605" y="118872"/>
                  </a:lnTo>
                  <a:lnTo>
                    <a:pt x="39872" y="117310"/>
                  </a:lnTo>
                  <a:lnTo>
                    <a:pt x="40481" y="115624"/>
                  </a:lnTo>
                  <a:lnTo>
                    <a:pt x="40481" y="114138"/>
                  </a:lnTo>
                  <a:lnTo>
                    <a:pt x="39967" y="112967"/>
                  </a:lnTo>
                  <a:lnTo>
                    <a:pt x="39062" y="112319"/>
                  </a:lnTo>
                  <a:lnTo>
                    <a:pt x="35157" y="115424"/>
                  </a:lnTo>
                  <a:lnTo>
                    <a:pt x="34395" y="114738"/>
                  </a:lnTo>
                  <a:lnTo>
                    <a:pt x="32604" y="109633"/>
                  </a:lnTo>
                  <a:lnTo>
                    <a:pt x="31833" y="108071"/>
                  </a:lnTo>
                  <a:lnTo>
                    <a:pt x="30718" y="106204"/>
                  </a:lnTo>
                  <a:lnTo>
                    <a:pt x="29518" y="103594"/>
                  </a:lnTo>
                  <a:lnTo>
                    <a:pt x="29328" y="99079"/>
                  </a:lnTo>
                  <a:lnTo>
                    <a:pt x="28461" y="96841"/>
                  </a:lnTo>
                  <a:lnTo>
                    <a:pt x="23584" y="92069"/>
                  </a:lnTo>
                  <a:lnTo>
                    <a:pt x="21403" y="89497"/>
                  </a:lnTo>
                  <a:lnTo>
                    <a:pt x="18422" y="85782"/>
                  </a:lnTo>
                  <a:lnTo>
                    <a:pt x="14850" y="81325"/>
                  </a:lnTo>
                  <a:lnTo>
                    <a:pt x="11202" y="77200"/>
                  </a:lnTo>
                  <a:lnTo>
                    <a:pt x="9487" y="74562"/>
                  </a:lnTo>
                  <a:lnTo>
                    <a:pt x="8887" y="73962"/>
                  </a:lnTo>
                  <a:lnTo>
                    <a:pt x="8687" y="72943"/>
                  </a:lnTo>
                  <a:lnTo>
                    <a:pt x="9792" y="70104"/>
                  </a:lnTo>
                  <a:lnTo>
                    <a:pt x="9240" y="67246"/>
                  </a:lnTo>
                  <a:lnTo>
                    <a:pt x="7430" y="63437"/>
                  </a:lnTo>
                  <a:lnTo>
                    <a:pt x="6648" y="61074"/>
                  </a:lnTo>
                  <a:lnTo>
                    <a:pt x="6906" y="60170"/>
                  </a:lnTo>
                  <a:lnTo>
                    <a:pt x="6029" y="59817"/>
                  </a:lnTo>
                  <a:lnTo>
                    <a:pt x="4001" y="60017"/>
                  </a:lnTo>
                  <a:lnTo>
                    <a:pt x="2057" y="58226"/>
                  </a:lnTo>
                  <a:lnTo>
                    <a:pt x="181" y="54455"/>
                  </a:lnTo>
                  <a:lnTo>
                    <a:pt x="0" y="53788"/>
                  </a:lnTo>
                  <a:lnTo>
                    <a:pt x="610" y="53797"/>
                  </a:lnTo>
                  <a:lnTo>
                    <a:pt x="2963" y="54445"/>
                  </a:lnTo>
                  <a:lnTo>
                    <a:pt x="3763" y="54350"/>
                  </a:lnTo>
                  <a:lnTo>
                    <a:pt x="5429" y="53483"/>
                  </a:lnTo>
                  <a:lnTo>
                    <a:pt x="7954" y="52569"/>
                  </a:lnTo>
                  <a:lnTo>
                    <a:pt x="9449" y="52264"/>
                  </a:lnTo>
                  <a:lnTo>
                    <a:pt x="9944" y="51816"/>
                  </a:lnTo>
                  <a:lnTo>
                    <a:pt x="10154" y="50902"/>
                  </a:lnTo>
                  <a:lnTo>
                    <a:pt x="8868" y="42177"/>
                  </a:lnTo>
                  <a:lnTo>
                    <a:pt x="9087" y="40357"/>
                  </a:lnTo>
                  <a:lnTo>
                    <a:pt x="11478" y="36586"/>
                  </a:lnTo>
                  <a:lnTo>
                    <a:pt x="11211" y="32776"/>
                  </a:lnTo>
                  <a:lnTo>
                    <a:pt x="11821" y="27308"/>
                  </a:lnTo>
                  <a:lnTo>
                    <a:pt x="14487" y="23565"/>
                  </a:lnTo>
                  <a:lnTo>
                    <a:pt x="16488" y="21841"/>
                  </a:lnTo>
                  <a:lnTo>
                    <a:pt x="17116" y="19136"/>
                  </a:lnTo>
                  <a:lnTo>
                    <a:pt x="18031" y="18564"/>
                  </a:lnTo>
                  <a:lnTo>
                    <a:pt x="19688" y="18774"/>
                  </a:lnTo>
                  <a:lnTo>
                    <a:pt x="23108" y="20793"/>
                  </a:lnTo>
                  <a:lnTo>
                    <a:pt x="24565" y="20889"/>
                  </a:lnTo>
                  <a:lnTo>
                    <a:pt x="26641" y="20831"/>
                  </a:lnTo>
                  <a:lnTo>
                    <a:pt x="28870" y="20679"/>
                  </a:lnTo>
                  <a:lnTo>
                    <a:pt x="29909" y="20488"/>
                  </a:lnTo>
                  <a:lnTo>
                    <a:pt x="37043" y="18517"/>
                  </a:lnTo>
                  <a:lnTo>
                    <a:pt x="38615" y="18307"/>
                  </a:lnTo>
                  <a:lnTo>
                    <a:pt x="40120" y="18555"/>
                  </a:lnTo>
                  <a:lnTo>
                    <a:pt x="41215" y="18460"/>
                  </a:lnTo>
                  <a:lnTo>
                    <a:pt x="42310" y="17555"/>
                  </a:lnTo>
                  <a:lnTo>
                    <a:pt x="43091" y="15964"/>
                  </a:lnTo>
                  <a:lnTo>
                    <a:pt x="43987" y="10859"/>
                  </a:lnTo>
                  <a:lnTo>
                    <a:pt x="44501" y="9954"/>
                  </a:lnTo>
                  <a:lnTo>
                    <a:pt x="45425" y="9230"/>
                  </a:lnTo>
                  <a:lnTo>
                    <a:pt x="46940" y="8744"/>
                  </a:lnTo>
                  <a:lnTo>
                    <a:pt x="48711" y="8782"/>
                  </a:lnTo>
                  <a:lnTo>
                    <a:pt x="51025" y="9763"/>
                  </a:lnTo>
                  <a:lnTo>
                    <a:pt x="52474" y="9801"/>
                  </a:lnTo>
                  <a:lnTo>
                    <a:pt x="54112" y="9392"/>
                  </a:lnTo>
                  <a:lnTo>
                    <a:pt x="55502" y="8687"/>
                  </a:lnTo>
                  <a:lnTo>
                    <a:pt x="56426" y="7792"/>
                  </a:lnTo>
                  <a:lnTo>
                    <a:pt x="56845" y="6715"/>
                  </a:lnTo>
                  <a:lnTo>
                    <a:pt x="56474" y="4648"/>
                  </a:lnTo>
                  <a:lnTo>
                    <a:pt x="55416" y="2057"/>
                  </a:lnTo>
                  <a:lnTo>
                    <a:pt x="55712" y="1743"/>
                  </a:lnTo>
                  <a:lnTo>
                    <a:pt x="57655" y="2315"/>
                  </a:lnTo>
                  <a:lnTo>
                    <a:pt x="60513" y="2953"/>
                  </a:lnTo>
                  <a:lnTo>
                    <a:pt x="62694" y="2810"/>
                  </a:lnTo>
                  <a:lnTo>
                    <a:pt x="64113" y="2362"/>
                  </a:lnTo>
                  <a:lnTo>
                    <a:pt x="65504" y="1134"/>
                  </a:lnTo>
                  <a:lnTo>
                    <a:pt x="67256" y="0"/>
                  </a:lnTo>
                  <a:lnTo>
                    <a:pt x="68961" y="257"/>
                  </a:lnTo>
                  <a:lnTo>
                    <a:pt x="70285" y="1267"/>
                  </a:lnTo>
                  <a:lnTo>
                    <a:pt x="73438" y="3172"/>
                  </a:lnTo>
                  <a:close/>
                  <a:moveTo>
                    <a:pt x="135036" y="233753"/>
                  </a:moveTo>
                  <a:lnTo>
                    <a:pt x="135122" y="234401"/>
                  </a:lnTo>
                  <a:lnTo>
                    <a:pt x="133731" y="233905"/>
                  </a:lnTo>
                  <a:lnTo>
                    <a:pt x="133245" y="234134"/>
                  </a:lnTo>
                  <a:lnTo>
                    <a:pt x="131693" y="233953"/>
                  </a:lnTo>
                  <a:lnTo>
                    <a:pt x="130931" y="230191"/>
                  </a:lnTo>
                  <a:lnTo>
                    <a:pt x="131045" y="229305"/>
                  </a:lnTo>
                  <a:lnTo>
                    <a:pt x="132150" y="229581"/>
                  </a:lnTo>
                  <a:lnTo>
                    <a:pt x="133731" y="231448"/>
                  </a:lnTo>
                  <a:lnTo>
                    <a:pt x="134541" y="232743"/>
                  </a:lnTo>
                  <a:lnTo>
                    <a:pt x="135036" y="233753"/>
                  </a:lnTo>
                  <a:close/>
                  <a:moveTo>
                    <a:pt x="139837" y="242221"/>
                  </a:moveTo>
                  <a:lnTo>
                    <a:pt x="139398" y="245050"/>
                  </a:lnTo>
                  <a:lnTo>
                    <a:pt x="137875" y="243888"/>
                  </a:lnTo>
                  <a:lnTo>
                    <a:pt x="138236" y="242459"/>
                  </a:lnTo>
                  <a:lnTo>
                    <a:pt x="138836" y="241811"/>
                  </a:lnTo>
                  <a:lnTo>
                    <a:pt x="139837" y="242221"/>
                  </a:lnTo>
                  <a:close/>
                  <a:moveTo>
                    <a:pt x="72152" y="295732"/>
                  </a:moveTo>
                  <a:lnTo>
                    <a:pt x="71895" y="296180"/>
                  </a:lnTo>
                  <a:lnTo>
                    <a:pt x="70857" y="295323"/>
                  </a:lnTo>
                  <a:lnTo>
                    <a:pt x="70123" y="294351"/>
                  </a:lnTo>
                  <a:lnTo>
                    <a:pt x="69733" y="293113"/>
                  </a:lnTo>
                  <a:lnTo>
                    <a:pt x="71333" y="293161"/>
                  </a:lnTo>
                  <a:lnTo>
                    <a:pt x="72124" y="294304"/>
                  </a:lnTo>
                  <a:lnTo>
                    <a:pt x="72152" y="295732"/>
                  </a:lnTo>
                  <a:close/>
                  <a:moveTo>
                    <a:pt x="72057" y="298714"/>
                  </a:moveTo>
                  <a:lnTo>
                    <a:pt x="72180" y="300238"/>
                  </a:lnTo>
                  <a:lnTo>
                    <a:pt x="71600" y="302066"/>
                  </a:lnTo>
                  <a:lnTo>
                    <a:pt x="69161" y="303143"/>
                  </a:lnTo>
                  <a:lnTo>
                    <a:pt x="68323" y="301676"/>
                  </a:lnTo>
                  <a:lnTo>
                    <a:pt x="68542" y="299418"/>
                  </a:lnTo>
                  <a:lnTo>
                    <a:pt x="68913" y="298847"/>
                  </a:lnTo>
                  <a:lnTo>
                    <a:pt x="71304" y="298961"/>
                  </a:lnTo>
                  <a:lnTo>
                    <a:pt x="72057" y="298714"/>
                  </a:lnTo>
                  <a:close/>
                  <a:moveTo>
                    <a:pt x="24927" y="313106"/>
                  </a:moveTo>
                  <a:lnTo>
                    <a:pt x="23413" y="313392"/>
                  </a:lnTo>
                  <a:lnTo>
                    <a:pt x="23613" y="311925"/>
                  </a:lnTo>
                  <a:lnTo>
                    <a:pt x="24012" y="311001"/>
                  </a:lnTo>
                  <a:lnTo>
                    <a:pt x="24746" y="310753"/>
                  </a:lnTo>
                  <a:lnTo>
                    <a:pt x="25051" y="312334"/>
                  </a:lnTo>
                  <a:lnTo>
                    <a:pt x="24927" y="313106"/>
                  </a:lnTo>
                  <a:close/>
                  <a:moveTo>
                    <a:pt x="27642" y="343967"/>
                  </a:moveTo>
                  <a:lnTo>
                    <a:pt x="27356" y="345938"/>
                  </a:lnTo>
                  <a:lnTo>
                    <a:pt x="26261" y="345910"/>
                  </a:lnTo>
                  <a:lnTo>
                    <a:pt x="25146" y="347177"/>
                  </a:lnTo>
                  <a:lnTo>
                    <a:pt x="24622" y="347348"/>
                  </a:lnTo>
                  <a:lnTo>
                    <a:pt x="23717" y="343329"/>
                  </a:lnTo>
                  <a:lnTo>
                    <a:pt x="24755" y="337690"/>
                  </a:lnTo>
                  <a:lnTo>
                    <a:pt x="25318" y="336890"/>
                  </a:lnTo>
                  <a:lnTo>
                    <a:pt x="26089" y="338385"/>
                  </a:lnTo>
                  <a:lnTo>
                    <a:pt x="28327" y="339052"/>
                  </a:lnTo>
                  <a:lnTo>
                    <a:pt x="27356" y="342300"/>
                  </a:lnTo>
                  <a:lnTo>
                    <a:pt x="27642" y="343967"/>
                  </a:lnTo>
                  <a:close/>
                  <a:moveTo>
                    <a:pt x="32518" y="343110"/>
                  </a:moveTo>
                  <a:lnTo>
                    <a:pt x="32204" y="343557"/>
                  </a:lnTo>
                  <a:lnTo>
                    <a:pt x="30842" y="338423"/>
                  </a:lnTo>
                  <a:lnTo>
                    <a:pt x="32852" y="339805"/>
                  </a:lnTo>
                  <a:lnTo>
                    <a:pt x="32518" y="343110"/>
                  </a:lnTo>
                  <a:close/>
                  <a:moveTo>
                    <a:pt x="45530" y="352273"/>
                  </a:moveTo>
                  <a:lnTo>
                    <a:pt x="46225" y="355502"/>
                  </a:lnTo>
                  <a:lnTo>
                    <a:pt x="45244" y="354844"/>
                  </a:lnTo>
                  <a:lnTo>
                    <a:pt x="44434" y="353435"/>
                  </a:lnTo>
                  <a:lnTo>
                    <a:pt x="44444" y="351368"/>
                  </a:lnTo>
                  <a:lnTo>
                    <a:pt x="44644" y="351082"/>
                  </a:lnTo>
                  <a:lnTo>
                    <a:pt x="45530" y="352273"/>
                  </a:lnTo>
                  <a:close/>
                  <a:moveTo>
                    <a:pt x="61151" y="380905"/>
                  </a:moveTo>
                  <a:lnTo>
                    <a:pt x="60646" y="381067"/>
                  </a:lnTo>
                  <a:lnTo>
                    <a:pt x="59646" y="378905"/>
                  </a:lnTo>
                  <a:lnTo>
                    <a:pt x="60913" y="375771"/>
                  </a:lnTo>
                  <a:lnTo>
                    <a:pt x="62179" y="379609"/>
                  </a:lnTo>
                  <a:lnTo>
                    <a:pt x="61151" y="38090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4100885-D854-67F5-5203-89A0747768C4}"/>
                </a:ext>
              </a:extLst>
            </p:cNvPr>
            <p:cNvSpPr>
              <a:spLocks/>
            </p:cNvSpPr>
            <p:nvPr/>
          </p:nvSpPr>
          <p:spPr>
            <a:xfrm>
              <a:off x="7609682" y="3468351"/>
              <a:ext cx="207635" cy="148828"/>
            </a:xfrm>
            <a:custGeom>
              <a:avLst/>
              <a:gdLst>
                <a:gd name="connsiteX0" fmla="*/ 96402 w 207635"/>
                <a:gd name="connsiteY0" fmla="*/ 27946 h 148828"/>
                <a:gd name="connsiteX1" fmla="*/ 96488 w 207635"/>
                <a:gd name="connsiteY1" fmla="*/ 28584 h 148828"/>
                <a:gd name="connsiteX2" fmla="*/ 96098 w 207635"/>
                <a:gd name="connsiteY2" fmla="*/ 29737 h 148828"/>
                <a:gd name="connsiteX3" fmla="*/ 90544 w 207635"/>
                <a:gd name="connsiteY3" fmla="*/ 31699 h 148828"/>
                <a:gd name="connsiteX4" fmla="*/ 88021 w 207635"/>
                <a:gd name="connsiteY4" fmla="*/ 33356 h 148828"/>
                <a:gd name="connsiteX5" fmla="*/ 87478 w 207635"/>
                <a:gd name="connsiteY5" fmla="*/ 36300 h 148828"/>
                <a:gd name="connsiteX6" fmla="*/ 86811 w 207635"/>
                <a:gd name="connsiteY6" fmla="*/ 37147 h 148828"/>
                <a:gd name="connsiteX7" fmla="*/ 85687 w 207635"/>
                <a:gd name="connsiteY7" fmla="*/ 37843 h 148828"/>
                <a:gd name="connsiteX8" fmla="*/ 84573 w 207635"/>
                <a:gd name="connsiteY8" fmla="*/ 38005 h 148828"/>
                <a:gd name="connsiteX9" fmla="*/ 82868 w 207635"/>
                <a:gd name="connsiteY9" fmla="*/ 34547 h 148828"/>
                <a:gd name="connsiteX10" fmla="*/ 80924 w 207635"/>
                <a:gd name="connsiteY10" fmla="*/ 33833 h 148828"/>
                <a:gd name="connsiteX11" fmla="*/ 78134 w 207635"/>
                <a:gd name="connsiteY11" fmla="*/ 32613 h 148828"/>
                <a:gd name="connsiteX12" fmla="*/ 72714 w 207635"/>
                <a:gd name="connsiteY12" fmla="*/ 30251 h 148828"/>
                <a:gd name="connsiteX13" fmla="*/ 69914 w 207635"/>
                <a:gd name="connsiteY13" fmla="*/ 29223 h 148828"/>
                <a:gd name="connsiteX14" fmla="*/ 64532 w 207635"/>
                <a:gd name="connsiteY14" fmla="*/ 30766 h 148828"/>
                <a:gd name="connsiteX15" fmla="*/ 58245 w 207635"/>
                <a:gd name="connsiteY15" fmla="*/ 32880 h 148828"/>
                <a:gd name="connsiteX16" fmla="*/ 57265 w 207635"/>
                <a:gd name="connsiteY16" fmla="*/ 34166 h 148828"/>
                <a:gd name="connsiteX17" fmla="*/ 56598 w 207635"/>
                <a:gd name="connsiteY17" fmla="*/ 35547 h 148828"/>
                <a:gd name="connsiteX18" fmla="*/ 56664 w 207635"/>
                <a:gd name="connsiteY18" fmla="*/ 36595 h 148828"/>
                <a:gd name="connsiteX19" fmla="*/ 57122 w 207635"/>
                <a:gd name="connsiteY19" fmla="*/ 37995 h 148828"/>
                <a:gd name="connsiteX20" fmla="*/ 56807 w 207635"/>
                <a:gd name="connsiteY20" fmla="*/ 39062 h 148828"/>
                <a:gd name="connsiteX21" fmla="*/ 55626 w 207635"/>
                <a:gd name="connsiteY21" fmla="*/ 39405 h 148828"/>
                <a:gd name="connsiteX22" fmla="*/ 53845 w 207635"/>
                <a:gd name="connsiteY22" fmla="*/ 38109 h 148828"/>
                <a:gd name="connsiteX23" fmla="*/ 52292 w 207635"/>
                <a:gd name="connsiteY23" fmla="*/ 37357 h 148828"/>
                <a:gd name="connsiteX24" fmla="*/ 51530 w 207635"/>
                <a:gd name="connsiteY24" fmla="*/ 39129 h 148828"/>
                <a:gd name="connsiteX25" fmla="*/ 50616 w 207635"/>
                <a:gd name="connsiteY25" fmla="*/ 42272 h 148828"/>
                <a:gd name="connsiteX26" fmla="*/ 50197 w 207635"/>
                <a:gd name="connsiteY26" fmla="*/ 44558 h 148828"/>
                <a:gd name="connsiteX27" fmla="*/ 51568 w 207635"/>
                <a:gd name="connsiteY27" fmla="*/ 47853 h 148828"/>
                <a:gd name="connsiteX28" fmla="*/ 52035 w 207635"/>
                <a:gd name="connsiteY28" fmla="*/ 52721 h 148828"/>
                <a:gd name="connsiteX29" fmla="*/ 54550 w 207635"/>
                <a:gd name="connsiteY29" fmla="*/ 52464 h 148828"/>
                <a:gd name="connsiteX30" fmla="*/ 56464 w 207635"/>
                <a:gd name="connsiteY30" fmla="*/ 52473 h 148828"/>
                <a:gd name="connsiteX31" fmla="*/ 60084 w 207635"/>
                <a:gd name="connsiteY31" fmla="*/ 51035 h 148828"/>
                <a:gd name="connsiteX32" fmla="*/ 61903 w 207635"/>
                <a:gd name="connsiteY32" fmla="*/ 50997 h 148828"/>
                <a:gd name="connsiteX33" fmla="*/ 64713 w 207635"/>
                <a:gd name="connsiteY33" fmla="*/ 51625 h 148828"/>
                <a:gd name="connsiteX34" fmla="*/ 69637 w 207635"/>
                <a:gd name="connsiteY34" fmla="*/ 51749 h 148828"/>
                <a:gd name="connsiteX35" fmla="*/ 73523 w 207635"/>
                <a:gd name="connsiteY35" fmla="*/ 51492 h 148828"/>
                <a:gd name="connsiteX36" fmla="*/ 74466 w 207635"/>
                <a:gd name="connsiteY36" fmla="*/ 51597 h 148828"/>
                <a:gd name="connsiteX37" fmla="*/ 75390 w 207635"/>
                <a:gd name="connsiteY37" fmla="*/ 50673 h 148828"/>
                <a:gd name="connsiteX38" fmla="*/ 76409 w 207635"/>
                <a:gd name="connsiteY38" fmla="*/ 50997 h 148828"/>
                <a:gd name="connsiteX39" fmla="*/ 77362 w 207635"/>
                <a:gd name="connsiteY39" fmla="*/ 52111 h 148828"/>
                <a:gd name="connsiteX40" fmla="*/ 81296 w 207635"/>
                <a:gd name="connsiteY40" fmla="*/ 50759 h 148828"/>
                <a:gd name="connsiteX41" fmla="*/ 84220 w 207635"/>
                <a:gd name="connsiteY41" fmla="*/ 50568 h 148828"/>
                <a:gd name="connsiteX42" fmla="*/ 86011 w 207635"/>
                <a:gd name="connsiteY42" fmla="*/ 50968 h 148828"/>
                <a:gd name="connsiteX43" fmla="*/ 87068 w 207635"/>
                <a:gd name="connsiteY43" fmla="*/ 51368 h 148828"/>
                <a:gd name="connsiteX44" fmla="*/ 88964 w 207635"/>
                <a:gd name="connsiteY44" fmla="*/ 54588 h 148828"/>
                <a:gd name="connsiteX45" fmla="*/ 90411 w 207635"/>
                <a:gd name="connsiteY45" fmla="*/ 56579 h 148828"/>
                <a:gd name="connsiteX46" fmla="*/ 92183 w 207635"/>
                <a:gd name="connsiteY46" fmla="*/ 57217 h 148828"/>
                <a:gd name="connsiteX47" fmla="*/ 97679 w 207635"/>
                <a:gd name="connsiteY47" fmla="*/ 56626 h 148828"/>
                <a:gd name="connsiteX48" fmla="*/ 99289 w 207635"/>
                <a:gd name="connsiteY48" fmla="*/ 53816 h 148828"/>
                <a:gd name="connsiteX49" fmla="*/ 100699 w 207635"/>
                <a:gd name="connsiteY49" fmla="*/ 53121 h 148828"/>
                <a:gd name="connsiteX50" fmla="*/ 102965 w 207635"/>
                <a:gd name="connsiteY50" fmla="*/ 52911 h 148828"/>
                <a:gd name="connsiteX51" fmla="*/ 104832 w 207635"/>
                <a:gd name="connsiteY51" fmla="*/ 52368 h 148828"/>
                <a:gd name="connsiteX52" fmla="*/ 106318 w 207635"/>
                <a:gd name="connsiteY52" fmla="*/ 51216 h 148828"/>
                <a:gd name="connsiteX53" fmla="*/ 108347 w 207635"/>
                <a:gd name="connsiteY53" fmla="*/ 50206 h 148828"/>
                <a:gd name="connsiteX54" fmla="*/ 110118 w 207635"/>
                <a:gd name="connsiteY54" fmla="*/ 50006 h 148828"/>
                <a:gd name="connsiteX55" fmla="*/ 110995 w 207635"/>
                <a:gd name="connsiteY55" fmla="*/ 50749 h 148828"/>
                <a:gd name="connsiteX56" fmla="*/ 111376 w 207635"/>
                <a:gd name="connsiteY56" fmla="*/ 51730 h 148828"/>
                <a:gd name="connsiteX57" fmla="*/ 111071 w 207635"/>
                <a:gd name="connsiteY57" fmla="*/ 52997 h 148828"/>
                <a:gd name="connsiteX58" fmla="*/ 111004 w 207635"/>
                <a:gd name="connsiteY58" fmla="*/ 54321 h 148828"/>
                <a:gd name="connsiteX59" fmla="*/ 112147 w 207635"/>
                <a:gd name="connsiteY59" fmla="*/ 55207 h 148828"/>
                <a:gd name="connsiteX60" fmla="*/ 115519 w 207635"/>
                <a:gd name="connsiteY60" fmla="*/ 55416 h 148828"/>
                <a:gd name="connsiteX61" fmla="*/ 117110 w 207635"/>
                <a:gd name="connsiteY61" fmla="*/ 56245 h 148828"/>
                <a:gd name="connsiteX62" fmla="*/ 117205 w 207635"/>
                <a:gd name="connsiteY62" fmla="*/ 57807 h 148828"/>
                <a:gd name="connsiteX63" fmla="*/ 116948 w 207635"/>
                <a:gd name="connsiteY63" fmla="*/ 60255 h 148828"/>
                <a:gd name="connsiteX64" fmla="*/ 118358 w 207635"/>
                <a:gd name="connsiteY64" fmla="*/ 61246 h 148828"/>
                <a:gd name="connsiteX65" fmla="*/ 119091 w 207635"/>
                <a:gd name="connsiteY65" fmla="*/ 61331 h 148828"/>
                <a:gd name="connsiteX66" fmla="*/ 124034 w 207635"/>
                <a:gd name="connsiteY66" fmla="*/ 58741 h 148828"/>
                <a:gd name="connsiteX67" fmla="*/ 125425 w 207635"/>
                <a:gd name="connsiteY67" fmla="*/ 58703 h 148828"/>
                <a:gd name="connsiteX68" fmla="*/ 126530 w 207635"/>
                <a:gd name="connsiteY68" fmla="*/ 60131 h 148828"/>
                <a:gd name="connsiteX69" fmla="*/ 128216 w 207635"/>
                <a:gd name="connsiteY69" fmla="*/ 61846 h 148828"/>
                <a:gd name="connsiteX70" fmla="*/ 130426 w 207635"/>
                <a:gd name="connsiteY70" fmla="*/ 63675 h 148828"/>
                <a:gd name="connsiteX71" fmla="*/ 130959 w 207635"/>
                <a:gd name="connsiteY71" fmla="*/ 63389 h 148828"/>
                <a:gd name="connsiteX72" fmla="*/ 131950 w 207635"/>
                <a:gd name="connsiteY72" fmla="*/ 61398 h 148828"/>
                <a:gd name="connsiteX73" fmla="*/ 133836 w 207635"/>
                <a:gd name="connsiteY73" fmla="*/ 59226 h 148828"/>
                <a:gd name="connsiteX74" fmla="*/ 137379 w 207635"/>
                <a:gd name="connsiteY74" fmla="*/ 58512 h 148828"/>
                <a:gd name="connsiteX75" fmla="*/ 139332 w 207635"/>
                <a:gd name="connsiteY75" fmla="*/ 57836 h 148828"/>
                <a:gd name="connsiteX76" fmla="*/ 141380 w 207635"/>
                <a:gd name="connsiteY76" fmla="*/ 57531 h 148828"/>
                <a:gd name="connsiteX77" fmla="*/ 147590 w 207635"/>
                <a:gd name="connsiteY77" fmla="*/ 58407 h 148828"/>
                <a:gd name="connsiteX78" fmla="*/ 149647 w 207635"/>
                <a:gd name="connsiteY78" fmla="*/ 58521 h 148828"/>
                <a:gd name="connsiteX79" fmla="*/ 153924 w 207635"/>
                <a:gd name="connsiteY79" fmla="*/ 58350 h 148828"/>
                <a:gd name="connsiteX80" fmla="*/ 157286 w 207635"/>
                <a:gd name="connsiteY80" fmla="*/ 57912 h 148828"/>
                <a:gd name="connsiteX81" fmla="*/ 159991 w 207635"/>
                <a:gd name="connsiteY81" fmla="*/ 56607 h 148828"/>
                <a:gd name="connsiteX82" fmla="*/ 161363 w 207635"/>
                <a:gd name="connsiteY82" fmla="*/ 55559 h 148828"/>
                <a:gd name="connsiteX83" fmla="*/ 163582 w 207635"/>
                <a:gd name="connsiteY83" fmla="*/ 54950 h 148828"/>
                <a:gd name="connsiteX84" fmla="*/ 166392 w 207635"/>
                <a:gd name="connsiteY84" fmla="*/ 55054 h 148828"/>
                <a:gd name="connsiteX85" fmla="*/ 167887 w 207635"/>
                <a:gd name="connsiteY85" fmla="*/ 55359 h 148828"/>
                <a:gd name="connsiteX86" fmla="*/ 168021 w 207635"/>
                <a:gd name="connsiteY86" fmla="*/ 57150 h 148828"/>
                <a:gd name="connsiteX87" fmla="*/ 167669 w 207635"/>
                <a:gd name="connsiteY87" fmla="*/ 60550 h 148828"/>
                <a:gd name="connsiteX88" fmla="*/ 167240 w 207635"/>
                <a:gd name="connsiteY88" fmla="*/ 62912 h 148828"/>
                <a:gd name="connsiteX89" fmla="*/ 169459 w 207635"/>
                <a:gd name="connsiteY89" fmla="*/ 67189 h 148828"/>
                <a:gd name="connsiteX90" fmla="*/ 170879 w 207635"/>
                <a:gd name="connsiteY90" fmla="*/ 69247 h 148828"/>
                <a:gd name="connsiteX91" fmla="*/ 172269 w 207635"/>
                <a:gd name="connsiteY91" fmla="*/ 70704 h 148828"/>
                <a:gd name="connsiteX92" fmla="*/ 172526 w 207635"/>
                <a:gd name="connsiteY92" fmla="*/ 71857 h 148828"/>
                <a:gd name="connsiteX93" fmla="*/ 172241 w 207635"/>
                <a:gd name="connsiteY93" fmla="*/ 72790 h 148828"/>
                <a:gd name="connsiteX94" fmla="*/ 170516 w 207635"/>
                <a:gd name="connsiteY94" fmla="*/ 73704 h 148828"/>
                <a:gd name="connsiteX95" fmla="*/ 169897 w 207635"/>
                <a:gd name="connsiteY95" fmla="*/ 74676 h 148828"/>
                <a:gd name="connsiteX96" fmla="*/ 169612 w 207635"/>
                <a:gd name="connsiteY96" fmla="*/ 75771 h 148828"/>
                <a:gd name="connsiteX97" fmla="*/ 170174 w 207635"/>
                <a:gd name="connsiteY97" fmla="*/ 77038 h 148828"/>
                <a:gd name="connsiteX98" fmla="*/ 171165 w 207635"/>
                <a:gd name="connsiteY98" fmla="*/ 81077 h 148828"/>
                <a:gd name="connsiteX99" fmla="*/ 172441 w 207635"/>
                <a:gd name="connsiteY99" fmla="*/ 84211 h 148828"/>
                <a:gd name="connsiteX100" fmla="*/ 174241 w 207635"/>
                <a:gd name="connsiteY100" fmla="*/ 85715 h 148828"/>
                <a:gd name="connsiteX101" fmla="*/ 176936 w 207635"/>
                <a:gd name="connsiteY101" fmla="*/ 86706 h 148828"/>
                <a:gd name="connsiteX102" fmla="*/ 178413 w 207635"/>
                <a:gd name="connsiteY102" fmla="*/ 86496 h 148828"/>
                <a:gd name="connsiteX103" fmla="*/ 179470 w 207635"/>
                <a:gd name="connsiteY103" fmla="*/ 84153 h 148828"/>
                <a:gd name="connsiteX104" fmla="*/ 181242 w 207635"/>
                <a:gd name="connsiteY104" fmla="*/ 82363 h 148828"/>
                <a:gd name="connsiteX105" fmla="*/ 182737 w 207635"/>
                <a:gd name="connsiteY105" fmla="*/ 82487 h 148828"/>
                <a:gd name="connsiteX106" fmla="*/ 185147 w 207635"/>
                <a:gd name="connsiteY106" fmla="*/ 82410 h 148828"/>
                <a:gd name="connsiteX107" fmla="*/ 191471 w 207635"/>
                <a:gd name="connsiteY107" fmla="*/ 84439 h 148828"/>
                <a:gd name="connsiteX108" fmla="*/ 197644 w 207635"/>
                <a:gd name="connsiteY108" fmla="*/ 87506 h 148828"/>
                <a:gd name="connsiteX109" fmla="*/ 199434 w 207635"/>
                <a:gd name="connsiteY109" fmla="*/ 89202 h 148828"/>
                <a:gd name="connsiteX110" fmla="*/ 200063 w 207635"/>
                <a:gd name="connsiteY110" fmla="*/ 91107 h 148828"/>
                <a:gd name="connsiteX111" fmla="*/ 198358 w 207635"/>
                <a:gd name="connsiteY111" fmla="*/ 95507 h 148828"/>
                <a:gd name="connsiteX112" fmla="*/ 198434 w 207635"/>
                <a:gd name="connsiteY112" fmla="*/ 98307 h 148828"/>
                <a:gd name="connsiteX113" fmla="*/ 198825 w 207635"/>
                <a:gd name="connsiteY113" fmla="*/ 101298 h 148828"/>
                <a:gd name="connsiteX114" fmla="*/ 200234 w 207635"/>
                <a:gd name="connsiteY114" fmla="*/ 103508 h 148828"/>
                <a:gd name="connsiteX115" fmla="*/ 201530 w 207635"/>
                <a:gd name="connsiteY115" fmla="*/ 107299 h 148828"/>
                <a:gd name="connsiteX116" fmla="*/ 201778 w 207635"/>
                <a:gd name="connsiteY116" fmla="*/ 110433 h 148828"/>
                <a:gd name="connsiteX117" fmla="*/ 202339 w 207635"/>
                <a:gd name="connsiteY117" fmla="*/ 111366 h 148828"/>
                <a:gd name="connsiteX118" fmla="*/ 202797 w 207635"/>
                <a:gd name="connsiteY118" fmla="*/ 112461 h 148828"/>
                <a:gd name="connsiteX119" fmla="*/ 202111 w 207635"/>
                <a:gd name="connsiteY119" fmla="*/ 115329 h 148828"/>
                <a:gd name="connsiteX120" fmla="*/ 201625 w 207635"/>
                <a:gd name="connsiteY120" fmla="*/ 118215 h 148828"/>
                <a:gd name="connsiteX121" fmla="*/ 202206 w 207635"/>
                <a:gd name="connsiteY121" fmla="*/ 119177 h 148828"/>
                <a:gd name="connsiteX122" fmla="*/ 204092 w 207635"/>
                <a:gd name="connsiteY122" fmla="*/ 120596 h 148828"/>
                <a:gd name="connsiteX123" fmla="*/ 207064 w 207635"/>
                <a:gd name="connsiteY123" fmla="*/ 123254 h 148828"/>
                <a:gd name="connsiteX124" fmla="*/ 207636 w 207635"/>
                <a:gd name="connsiteY124" fmla="*/ 125444 h 148828"/>
                <a:gd name="connsiteX125" fmla="*/ 206578 w 207635"/>
                <a:gd name="connsiteY125" fmla="*/ 126835 h 148828"/>
                <a:gd name="connsiteX126" fmla="*/ 204692 w 207635"/>
                <a:gd name="connsiteY126" fmla="*/ 128530 h 148828"/>
                <a:gd name="connsiteX127" fmla="*/ 202273 w 207635"/>
                <a:gd name="connsiteY127" fmla="*/ 129988 h 148828"/>
                <a:gd name="connsiteX128" fmla="*/ 201559 w 207635"/>
                <a:gd name="connsiteY128" fmla="*/ 130597 h 148828"/>
                <a:gd name="connsiteX129" fmla="*/ 201130 w 207635"/>
                <a:gd name="connsiteY129" fmla="*/ 130254 h 148828"/>
                <a:gd name="connsiteX130" fmla="*/ 199930 w 207635"/>
                <a:gd name="connsiteY130" fmla="*/ 128778 h 148828"/>
                <a:gd name="connsiteX131" fmla="*/ 197263 w 207635"/>
                <a:gd name="connsiteY131" fmla="*/ 126397 h 148828"/>
                <a:gd name="connsiteX132" fmla="*/ 195367 w 207635"/>
                <a:gd name="connsiteY132" fmla="*/ 125139 h 148828"/>
                <a:gd name="connsiteX133" fmla="*/ 191748 w 207635"/>
                <a:gd name="connsiteY133" fmla="*/ 125539 h 148828"/>
                <a:gd name="connsiteX134" fmla="*/ 189624 w 207635"/>
                <a:gd name="connsiteY134" fmla="*/ 125101 h 148828"/>
                <a:gd name="connsiteX135" fmla="*/ 187061 w 207635"/>
                <a:gd name="connsiteY135" fmla="*/ 124320 h 148828"/>
                <a:gd name="connsiteX136" fmla="*/ 184671 w 207635"/>
                <a:gd name="connsiteY136" fmla="*/ 124435 h 148828"/>
                <a:gd name="connsiteX137" fmla="*/ 183166 w 207635"/>
                <a:gd name="connsiteY137" fmla="*/ 125873 h 148828"/>
                <a:gd name="connsiteX138" fmla="*/ 182194 w 207635"/>
                <a:gd name="connsiteY138" fmla="*/ 127311 h 148828"/>
                <a:gd name="connsiteX139" fmla="*/ 179804 w 207635"/>
                <a:gd name="connsiteY139" fmla="*/ 127749 h 148828"/>
                <a:gd name="connsiteX140" fmla="*/ 176365 w 207635"/>
                <a:gd name="connsiteY140" fmla="*/ 128854 h 148828"/>
                <a:gd name="connsiteX141" fmla="*/ 171031 w 207635"/>
                <a:gd name="connsiteY141" fmla="*/ 130578 h 148828"/>
                <a:gd name="connsiteX142" fmla="*/ 168459 w 207635"/>
                <a:gd name="connsiteY142" fmla="*/ 130321 h 148828"/>
                <a:gd name="connsiteX143" fmla="*/ 167764 w 207635"/>
                <a:gd name="connsiteY143" fmla="*/ 129578 h 148828"/>
                <a:gd name="connsiteX144" fmla="*/ 168345 w 207635"/>
                <a:gd name="connsiteY144" fmla="*/ 128588 h 148828"/>
                <a:gd name="connsiteX145" fmla="*/ 170164 w 207635"/>
                <a:gd name="connsiteY145" fmla="*/ 127302 h 148828"/>
                <a:gd name="connsiteX146" fmla="*/ 170612 w 207635"/>
                <a:gd name="connsiteY146" fmla="*/ 125749 h 148828"/>
                <a:gd name="connsiteX147" fmla="*/ 170259 w 207635"/>
                <a:gd name="connsiteY147" fmla="*/ 124311 h 148828"/>
                <a:gd name="connsiteX148" fmla="*/ 168554 w 207635"/>
                <a:gd name="connsiteY148" fmla="*/ 123920 h 148828"/>
                <a:gd name="connsiteX149" fmla="*/ 167907 w 207635"/>
                <a:gd name="connsiteY149" fmla="*/ 123692 h 148828"/>
                <a:gd name="connsiteX150" fmla="*/ 167154 w 207635"/>
                <a:gd name="connsiteY150" fmla="*/ 123396 h 148828"/>
                <a:gd name="connsiteX151" fmla="*/ 163859 w 207635"/>
                <a:gd name="connsiteY151" fmla="*/ 122539 h 148828"/>
                <a:gd name="connsiteX152" fmla="*/ 161230 w 207635"/>
                <a:gd name="connsiteY152" fmla="*/ 122853 h 148828"/>
                <a:gd name="connsiteX153" fmla="*/ 156648 w 207635"/>
                <a:gd name="connsiteY153" fmla="*/ 124654 h 148828"/>
                <a:gd name="connsiteX154" fmla="*/ 148209 w 207635"/>
                <a:gd name="connsiteY154" fmla="*/ 129378 h 148828"/>
                <a:gd name="connsiteX155" fmla="*/ 144504 w 207635"/>
                <a:gd name="connsiteY155" fmla="*/ 132550 h 148828"/>
                <a:gd name="connsiteX156" fmla="*/ 141837 w 207635"/>
                <a:gd name="connsiteY156" fmla="*/ 137341 h 148828"/>
                <a:gd name="connsiteX157" fmla="*/ 133855 w 207635"/>
                <a:gd name="connsiteY157" fmla="*/ 138884 h 148828"/>
                <a:gd name="connsiteX158" fmla="*/ 128368 w 207635"/>
                <a:gd name="connsiteY158" fmla="*/ 141627 h 148828"/>
                <a:gd name="connsiteX159" fmla="*/ 122711 w 207635"/>
                <a:gd name="connsiteY159" fmla="*/ 146085 h 148828"/>
                <a:gd name="connsiteX160" fmla="*/ 118967 w 207635"/>
                <a:gd name="connsiteY160" fmla="*/ 148485 h 148828"/>
                <a:gd name="connsiteX161" fmla="*/ 117148 w 207635"/>
                <a:gd name="connsiteY161" fmla="*/ 148828 h 148828"/>
                <a:gd name="connsiteX162" fmla="*/ 115329 w 207635"/>
                <a:gd name="connsiteY162" fmla="*/ 148399 h 148828"/>
                <a:gd name="connsiteX163" fmla="*/ 113509 w 207635"/>
                <a:gd name="connsiteY163" fmla="*/ 147209 h 148828"/>
                <a:gd name="connsiteX164" fmla="*/ 111728 w 207635"/>
                <a:gd name="connsiteY164" fmla="*/ 143475 h 148828"/>
                <a:gd name="connsiteX165" fmla="*/ 110147 w 207635"/>
                <a:gd name="connsiteY165" fmla="*/ 137817 h 148828"/>
                <a:gd name="connsiteX166" fmla="*/ 109109 w 207635"/>
                <a:gd name="connsiteY166" fmla="*/ 134064 h 148828"/>
                <a:gd name="connsiteX167" fmla="*/ 109700 w 207635"/>
                <a:gd name="connsiteY167" fmla="*/ 129245 h 148828"/>
                <a:gd name="connsiteX168" fmla="*/ 110366 w 207635"/>
                <a:gd name="connsiteY168" fmla="*/ 123749 h 148828"/>
                <a:gd name="connsiteX169" fmla="*/ 111043 w 207635"/>
                <a:gd name="connsiteY169" fmla="*/ 118148 h 148828"/>
                <a:gd name="connsiteX170" fmla="*/ 112138 w 207635"/>
                <a:gd name="connsiteY170" fmla="*/ 111662 h 148828"/>
                <a:gd name="connsiteX171" fmla="*/ 113052 w 207635"/>
                <a:gd name="connsiteY171" fmla="*/ 109347 h 148828"/>
                <a:gd name="connsiteX172" fmla="*/ 113100 w 207635"/>
                <a:gd name="connsiteY172" fmla="*/ 107804 h 148828"/>
                <a:gd name="connsiteX173" fmla="*/ 112290 w 207635"/>
                <a:gd name="connsiteY173" fmla="*/ 107023 h 148828"/>
                <a:gd name="connsiteX174" fmla="*/ 110576 w 207635"/>
                <a:gd name="connsiteY174" fmla="*/ 107061 h 148828"/>
                <a:gd name="connsiteX175" fmla="*/ 107956 w 207635"/>
                <a:gd name="connsiteY175" fmla="*/ 107928 h 148828"/>
                <a:gd name="connsiteX176" fmla="*/ 106099 w 207635"/>
                <a:gd name="connsiteY176" fmla="*/ 108080 h 148828"/>
                <a:gd name="connsiteX177" fmla="*/ 104994 w 207635"/>
                <a:gd name="connsiteY177" fmla="*/ 107518 h 148828"/>
                <a:gd name="connsiteX178" fmla="*/ 105108 w 207635"/>
                <a:gd name="connsiteY178" fmla="*/ 104499 h 148828"/>
                <a:gd name="connsiteX179" fmla="*/ 106442 w 207635"/>
                <a:gd name="connsiteY179" fmla="*/ 99003 h 148828"/>
                <a:gd name="connsiteX180" fmla="*/ 104394 w 207635"/>
                <a:gd name="connsiteY180" fmla="*/ 94374 h 148828"/>
                <a:gd name="connsiteX181" fmla="*/ 98946 w 207635"/>
                <a:gd name="connsiteY181" fmla="*/ 90602 h 148828"/>
                <a:gd name="connsiteX182" fmla="*/ 94316 w 207635"/>
                <a:gd name="connsiteY182" fmla="*/ 89287 h 148828"/>
                <a:gd name="connsiteX183" fmla="*/ 90497 w 207635"/>
                <a:gd name="connsiteY183" fmla="*/ 90440 h 148828"/>
                <a:gd name="connsiteX184" fmla="*/ 87287 w 207635"/>
                <a:gd name="connsiteY184" fmla="*/ 93431 h 148828"/>
                <a:gd name="connsiteX185" fmla="*/ 84697 w 207635"/>
                <a:gd name="connsiteY185" fmla="*/ 98260 h 148828"/>
                <a:gd name="connsiteX186" fmla="*/ 82001 w 207635"/>
                <a:gd name="connsiteY186" fmla="*/ 102203 h 148828"/>
                <a:gd name="connsiteX187" fmla="*/ 79210 w 207635"/>
                <a:gd name="connsiteY187" fmla="*/ 105261 h 148828"/>
                <a:gd name="connsiteX188" fmla="*/ 77210 w 207635"/>
                <a:gd name="connsiteY188" fmla="*/ 106737 h 148828"/>
                <a:gd name="connsiteX189" fmla="*/ 76571 w 207635"/>
                <a:gd name="connsiteY189" fmla="*/ 107309 h 148828"/>
                <a:gd name="connsiteX190" fmla="*/ 76172 w 207635"/>
                <a:gd name="connsiteY190" fmla="*/ 108604 h 148828"/>
                <a:gd name="connsiteX191" fmla="*/ 77648 w 207635"/>
                <a:gd name="connsiteY191" fmla="*/ 112671 h 148828"/>
                <a:gd name="connsiteX192" fmla="*/ 77553 w 207635"/>
                <a:gd name="connsiteY192" fmla="*/ 116072 h 148828"/>
                <a:gd name="connsiteX193" fmla="*/ 75876 w 207635"/>
                <a:gd name="connsiteY193" fmla="*/ 118824 h 148828"/>
                <a:gd name="connsiteX194" fmla="*/ 74038 w 207635"/>
                <a:gd name="connsiteY194" fmla="*/ 120129 h 148828"/>
                <a:gd name="connsiteX195" fmla="*/ 72028 w 207635"/>
                <a:gd name="connsiteY195" fmla="*/ 120005 h 148828"/>
                <a:gd name="connsiteX196" fmla="*/ 70428 w 207635"/>
                <a:gd name="connsiteY196" fmla="*/ 119367 h 148828"/>
                <a:gd name="connsiteX197" fmla="*/ 69247 w 207635"/>
                <a:gd name="connsiteY197" fmla="*/ 118215 h 148828"/>
                <a:gd name="connsiteX198" fmla="*/ 66047 w 207635"/>
                <a:gd name="connsiteY198" fmla="*/ 117900 h 148828"/>
                <a:gd name="connsiteX199" fmla="*/ 60827 w 207635"/>
                <a:gd name="connsiteY199" fmla="*/ 118424 h 148828"/>
                <a:gd name="connsiteX200" fmla="*/ 57255 w 207635"/>
                <a:gd name="connsiteY200" fmla="*/ 119796 h 148828"/>
                <a:gd name="connsiteX201" fmla="*/ 55331 w 207635"/>
                <a:gd name="connsiteY201" fmla="*/ 122025 h 148828"/>
                <a:gd name="connsiteX202" fmla="*/ 54769 w 207635"/>
                <a:gd name="connsiteY202" fmla="*/ 124958 h 148828"/>
                <a:gd name="connsiteX203" fmla="*/ 55579 w 207635"/>
                <a:gd name="connsiteY203" fmla="*/ 128588 h 148828"/>
                <a:gd name="connsiteX204" fmla="*/ 55179 w 207635"/>
                <a:gd name="connsiteY204" fmla="*/ 131369 h 148828"/>
                <a:gd name="connsiteX205" fmla="*/ 53550 w 207635"/>
                <a:gd name="connsiteY205" fmla="*/ 133302 h 148828"/>
                <a:gd name="connsiteX206" fmla="*/ 52216 w 207635"/>
                <a:gd name="connsiteY206" fmla="*/ 134407 h 148828"/>
                <a:gd name="connsiteX207" fmla="*/ 51178 w 207635"/>
                <a:gd name="connsiteY207" fmla="*/ 134693 h 148828"/>
                <a:gd name="connsiteX208" fmla="*/ 48911 w 207635"/>
                <a:gd name="connsiteY208" fmla="*/ 133026 h 148828"/>
                <a:gd name="connsiteX209" fmla="*/ 45434 w 207635"/>
                <a:gd name="connsiteY209" fmla="*/ 129407 h 148828"/>
                <a:gd name="connsiteX210" fmla="*/ 43043 w 207635"/>
                <a:gd name="connsiteY210" fmla="*/ 127445 h 148828"/>
                <a:gd name="connsiteX211" fmla="*/ 41739 w 207635"/>
                <a:gd name="connsiteY211" fmla="*/ 127149 h 148828"/>
                <a:gd name="connsiteX212" fmla="*/ 41034 w 207635"/>
                <a:gd name="connsiteY212" fmla="*/ 127349 h 148828"/>
                <a:gd name="connsiteX213" fmla="*/ 40234 w 207635"/>
                <a:gd name="connsiteY213" fmla="*/ 127730 h 148828"/>
                <a:gd name="connsiteX214" fmla="*/ 39777 w 207635"/>
                <a:gd name="connsiteY214" fmla="*/ 128197 h 148828"/>
                <a:gd name="connsiteX215" fmla="*/ 39386 w 207635"/>
                <a:gd name="connsiteY215" fmla="*/ 129273 h 148828"/>
                <a:gd name="connsiteX216" fmla="*/ 38272 w 207635"/>
                <a:gd name="connsiteY216" fmla="*/ 129702 h 148828"/>
                <a:gd name="connsiteX217" fmla="*/ 36700 w 207635"/>
                <a:gd name="connsiteY217" fmla="*/ 129359 h 148828"/>
                <a:gd name="connsiteX218" fmla="*/ 35262 w 207635"/>
                <a:gd name="connsiteY218" fmla="*/ 129683 h 148828"/>
                <a:gd name="connsiteX219" fmla="*/ 34395 w 207635"/>
                <a:gd name="connsiteY219" fmla="*/ 130816 h 148828"/>
                <a:gd name="connsiteX220" fmla="*/ 31975 w 207635"/>
                <a:gd name="connsiteY220" fmla="*/ 132188 h 148828"/>
                <a:gd name="connsiteX221" fmla="*/ 27708 w 207635"/>
                <a:gd name="connsiteY221" fmla="*/ 133721 h 148828"/>
                <a:gd name="connsiteX222" fmla="*/ 25375 w 207635"/>
                <a:gd name="connsiteY222" fmla="*/ 135360 h 148828"/>
                <a:gd name="connsiteX223" fmla="*/ 24984 w 207635"/>
                <a:gd name="connsiteY223" fmla="*/ 137103 h 148828"/>
                <a:gd name="connsiteX224" fmla="*/ 24355 w 207635"/>
                <a:gd name="connsiteY224" fmla="*/ 137884 h 148828"/>
                <a:gd name="connsiteX225" fmla="*/ 23041 w 207635"/>
                <a:gd name="connsiteY225" fmla="*/ 137598 h 148828"/>
                <a:gd name="connsiteX226" fmla="*/ 19193 w 207635"/>
                <a:gd name="connsiteY226" fmla="*/ 139989 h 148828"/>
                <a:gd name="connsiteX227" fmla="*/ 16250 w 207635"/>
                <a:gd name="connsiteY227" fmla="*/ 139246 h 148828"/>
                <a:gd name="connsiteX228" fmla="*/ 12945 w 207635"/>
                <a:gd name="connsiteY228" fmla="*/ 136169 h 148828"/>
                <a:gd name="connsiteX229" fmla="*/ 11116 w 207635"/>
                <a:gd name="connsiteY229" fmla="*/ 133636 h 148828"/>
                <a:gd name="connsiteX230" fmla="*/ 10925 w 207635"/>
                <a:gd name="connsiteY230" fmla="*/ 132569 h 148828"/>
                <a:gd name="connsiteX231" fmla="*/ 11963 w 207635"/>
                <a:gd name="connsiteY231" fmla="*/ 130140 h 148828"/>
                <a:gd name="connsiteX232" fmla="*/ 12402 w 207635"/>
                <a:gd name="connsiteY232" fmla="*/ 122034 h 148828"/>
                <a:gd name="connsiteX233" fmla="*/ 13725 w 207635"/>
                <a:gd name="connsiteY233" fmla="*/ 119224 h 148828"/>
                <a:gd name="connsiteX234" fmla="*/ 17659 w 207635"/>
                <a:gd name="connsiteY234" fmla="*/ 114176 h 148828"/>
                <a:gd name="connsiteX235" fmla="*/ 19708 w 207635"/>
                <a:gd name="connsiteY235" fmla="*/ 110319 h 148828"/>
                <a:gd name="connsiteX236" fmla="*/ 22022 w 207635"/>
                <a:gd name="connsiteY236" fmla="*/ 107175 h 148828"/>
                <a:gd name="connsiteX237" fmla="*/ 23689 w 207635"/>
                <a:gd name="connsiteY237" fmla="*/ 106128 h 148828"/>
                <a:gd name="connsiteX238" fmla="*/ 25232 w 207635"/>
                <a:gd name="connsiteY238" fmla="*/ 103651 h 148828"/>
                <a:gd name="connsiteX239" fmla="*/ 26489 w 207635"/>
                <a:gd name="connsiteY239" fmla="*/ 100812 h 148828"/>
                <a:gd name="connsiteX240" fmla="*/ 26841 w 207635"/>
                <a:gd name="connsiteY240" fmla="*/ 99022 h 148828"/>
                <a:gd name="connsiteX241" fmla="*/ 26727 w 207635"/>
                <a:gd name="connsiteY241" fmla="*/ 97622 h 148828"/>
                <a:gd name="connsiteX242" fmla="*/ 26270 w 207635"/>
                <a:gd name="connsiteY242" fmla="*/ 96717 h 148828"/>
                <a:gd name="connsiteX243" fmla="*/ 24089 w 207635"/>
                <a:gd name="connsiteY243" fmla="*/ 94793 h 148828"/>
                <a:gd name="connsiteX244" fmla="*/ 21222 w 207635"/>
                <a:gd name="connsiteY244" fmla="*/ 91792 h 148828"/>
                <a:gd name="connsiteX245" fmla="*/ 19698 w 207635"/>
                <a:gd name="connsiteY245" fmla="*/ 88716 h 148828"/>
                <a:gd name="connsiteX246" fmla="*/ 18869 w 207635"/>
                <a:gd name="connsiteY246" fmla="*/ 84791 h 148828"/>
                <a:gd name="connsiteX247" fmla="*/ 18650 w 207635"/>
                <a:gd name="connsiteY247" fmla="*/ 82048 h 148828"/>
                <a:gd name="connsiteX248" fmla="*/ 21336 w 207635"/>
                <a:gd name="connsiteY248" fmla="*/ 74495 h 148828"/>
                <a:gd name="connsiteX249" fmla="*/ 20907 w 207635"/>
                <a:gd name="connsiteY249" fmla="*/ 73228 h 148828"/>
                <a:gd name="connsiteX250" fmla="*/ 20136 w 207635"/>
                <a:gd name="connsiteY250" fmla="*/ 72057 h 148828"/>
                <a:gd name="connsiteX251" fmla="*/ 18555 w 207635"/>
                <a:gd name="connsiteY251" fmla="*/ 71314 h 148828"/>
                <a:gd name="connsiteX252" fmla="*/ 16297 w 207635"/>
                <a:gd name="connsiteY252" fmla="*/ 70999 h 148828"/>
                <a:gd name="connsiteX253" fmla="*/ 14049 w 207635"/>
                <a:gd name="connsiteY253" fmla="*/ 71342 h 148828"/>
                <a:gd name="connsiteX254" fmla="*/ 11182 w 207635"/>
                <a:gd name="connsiteY254" fmla="*/ 71371 h 148828"/>
                <a:gd name="connsiteX255" fmla="*/ 9201 w 207635"/>
                <a:gd name="connsiteY255" fmla="*/ 70942 h 148828"/>
                <a:gd name="connsiteX256" fmla="*/ 8725 w 207635"/>
                <a:gd name="connsiteY256" fmla="*/ 70466 h 148828"/>
                <a:gd name="connsiteX257" fmla="*/ 8477 w 207635"/>
                <a:gd name="connsiteY257" fmla="*/ 67018 h 148828"/>
                <a:gd name="connsiteX258" fmla="*/ 7972 w 207635"/>
                <a:gd name="connsiteY258" fmla="*/ 66265 h 148828"/>
                <a:gd name="connsiteX259" fmla="*/ 7125 w 207635"/>
                <a:gd name="connsiteY259" fmla="*/ 65608 h 148828"/>
                <a:gd name="connsiteX260" fmla="*/ 1343 w 207635"/>
                <a:gd name="connsiteY260" fmla="*/ 64017 h 148828"/>
                <a:gd name="connsiteX261" fmla="*/ 209 w 207635"/>
                <a:gd name="connsiteY261" fmla="*/ 63332 h 148828"/>
                <a:gd name="connsiteX262" fmla="*/ 0 w 207635"/>
                <a:gd name="connsiteY262" fmla="*/ 62455 h 148828"/>
                <a:gd name="connsiteX263" fmla="*/ 2048 w 207635"/>
                <a:gd name="connsiteY263" fmla="*/ 54759 h 148828"/>
                <a:gd name="connsiteX264" fmla="*/ 2934 w 207635"/>
                <a:gd name="connsiteY264" fmla="*/ 54178 h 148828"/>
                <a:gd name="connsiteX265" fmla="*/ 3800 w 207635"/>
                <a:gd name="connsiteY265" fmla="*/ 52921 h 148828"/>
                <a:gd name="connsiteX266" fmla="*/ 5162 w 207635"/>
                <a:gd name="connsiteY266" fmla="*/ 51578 h 148828"/>
                <a:gd name="connsiteX267" fmla="*/ 9877 w 207635"/>
                <a:gd name="connsiteY267" fmla="*/ 49378 h 148828"/>
                <a:gd name="connsiteX268" fmla="*/ 14945 w 207635"/>
                <a:gd name="connsiteY268" fmla="*/ 50330 h 148828"/>
                <a:gd name="connsiteX269" fmla="*/ 19450 w 207635"/>
                <a:gd name="connsiteY269" fmla="*/ 51349 h 148828"/>
                <a:gd name="connsiteX270" fmla="*/ 23946 w 207635"/>
                <a:gd name="connsiteY270" fmla="*/ 51902 h 148828"/>
                <a:gd name="connsiteX271" fmla="*/ 25498 w 207635"/>
                <a:gd name="connsiteY271" fmla="*/ 52273 h 148828"/>
                <a:gd name="connsiteX272" fmla="*/ 28060 w 207635"/>
                <a:gd name="connsiteY272" fmla="*/ 52578 h 148828"/>
                <a:gd name="connsiteX273" fmla="*/ 29785 w 207635"/>
                <a:gd name="connsiteY273" fmla="*/ 52311 h 148828"/>
                <a:gd name="connsiteX274" fmla="*/ 30956 w 207635"/>
                <a:gd name="connsiteY274" fmla="*/ 51406 h 148828"/>
                <a:gd name="connsiteX275" fmla="*/ 33071 w 207635"/>
                <a:gd name="connsiteY275" fmla="*/ 48911 h 148828"/>
                <a:gd name="connsiteX276" fmla="*/ 33718 w 207635"/>
                <a:gd name="connsiteY276" fmla="*/ 45158 h 148828"/>
                <a:gd name="connsiteX277" fmla="*/ 34480 w 207635"/>
                <a:gd name="connsiteY277" fmla="*/ 41843 h 148828"/>
                <a:gd name="connsiteX278" fmla="*/ 35766 w 207635"/>
                <a:gd name="connsiteY278" fmla="*/ 41586 h 148828"/>
                <a:gd name="connsiteX279" fmla="*/ 37062 w 207635"/>
                <a:gd name="connsiteY279" fmla="*/ 41938 h 148828"/>
                <a:gd name="connsiteX280" fmla="*/ 37672 w 207635"/>
                <a:gd name="connsiteY280" fmla="*/ 41272 h 148828"/>
                <a:gd name="connsiteX281" fmla="*/ 37929 w 207635"/>
                <a:gd name="connsiteY281" fmla="*/ 40357 h 148828"/>
                <a:gd name="connsiteX282" fmla="*/ 38185 w 207635"/>
                <a:gd name="connsiteY282" fmla="*/ 39576 h 148828"/>
                <a:gd name="connsiteX283" fmla="*/ 38719 w 207635"/>
                <a:gd name="connsiteY283" fmla="*/ 39405 h 148828"/>
                <a:gd name="connsiteX284" fmla="*/ 39653 w 207635"/>
                <a:gd name="connsiteY284" fmla="*/ 40262 h 148828"/>
                <a:gd name="connsiteX285" fmla="*/ 40186 w 207635"/>
                <a:gd name="connsiteY285" fmla="*/ 40034 h 148828"/>
                <a:gd name="connsiteX286" fmla="*/ 40624 w 207635"/>
                <a:gd name="connsiteY286" fmla="*/ 39453 h 148828"/>
                <a:gd name="connsiteX287" fmla="*/ 40491 w 207635"/>
                <a:gd name="connsiteY287" fmla="*/ 38767 h 148828"/>
                <a:gd name="connsiteX288" fmla="*/ 39443 w 207635"/>
                <a:gd name="connsiteY288" fmla="*/ 37605 h 148828"/>
                <a:gd name="connsiteX289" fmla="*/ 38500 w 207635"/>
                <a:gd name="connsiteY289" fmla="*/ 35785 h 148828"/>
                <a:gd name="connsiteX290" fmla="*/ 38595 w 207635"/>
                <a:gd name="connsiteY290" fmla="*/ 35157 h 148828"/>
                <a:gd name="connsiteX291" fmla="*/ 38910 w 207635"/>
                <a:gd name="connsiteY291" fmla="*/ 34499 h 148828"/>
                <a:gd name="connsiteX292" fmla="*/ 41681 w 207635"/>
                <a:gd name="connsiteY292" fmla="*/ 33880 h 148828"/>
                <a:gd name="connsiteX293" fmla="*/ 42948 w 207635"/>
                <a:gd name="connsiteY293" fmla="*/ 33766 h 148828"/>
                <a:gd name="connsiteX294" fmla="*/ 43386 w 207635"/>
                <a:gd name="connsiteY294" fmla="*/ 33118 h 148828"/>
                <a:gd name="connsiteX295" fmla="*/ 43225 w 207635"/>
                <a:gd name="connsiteY295" fmla="*/ 32090 h 148828"/>
                <a:gd name="connsiteX296" fmla="*/ 42176 w 207635"/>
                <a:gd name="connsiteY296" fmla="*/ 31509 h 148828"/>
                <a:gd name="connsiteX297" fmla="*/ 38386 w 207635"/>
                <a:gd name="connsiteY297" fmla="*/ 31823 h 148828"/>
                <a:gd name="connsiteX298" fmla="*/ 34509 w 207635"/>
                <a:gd name="connsiteY298" fmla="*/ 31756 h 148828"/>
                <a:gd name="connsiteX299" fmla="*/ 34042 w 207635"/>
                <a:gd name="connsiteY299" fmla="*/ 31128 h 148828"/>
                <a:gd name="connsiteX300" fmla="*/ 34261 w 207635"/>
                <a:gd name="connsiteY300" fmla="*/ 30432 h 148828"/>
                <a:gd name="connsiteX301" fmla="*/ 34852 w 207635"/>
                <a:gd name="connsiteY301" fmla="*/ 29889 h 148828"/>
                <a:gd name="connsiteX302" fmla="*/ 42853 w 207635"/>
                <a:gd name="connsiteY302" fmla="*/ 28499 h 148828"/>
                <a:gd name="connsiteX303" fmla="*/ 47092 w 207635"/>
                <a:gd name="connsiteY303" fmla="*/ 28985 h 148828"/>
                <a:gd name="connsiteX304" fmla="*/ 50245 w 207635"/>
                <a:gd name="connsiteY304" fmla="*/ 29718 h 148828"/>
                <a:gd name="connsiteX305" fmla="*/ 51483 w 207635"/>
                <a:gd name="connsiteY305" fmla="*/ 29356 h 148828"/>
                <a:gd name="connsiteX306" fmla="*/ 50016 w 207635"/>
                <a:gd name="connsiteY306" fmla="*/ 26213 h 148828"/>
                <a:gd name="connsiteX307" fmla="*/ 52016 w 207635"/>
                <a:gd name="connsiteY307" fmla="*/ 25917 h 148828"/>
                <a:gd name="connsiteX308" fmla="*/ 52273 w 207635"/>
                <a:gd name="connsiteY308" fmla="*/ 24841 h 148828"/>
                <a:gd name="connsiteX309" fmla="*/ 49654 w 207635"/>
                <a:gd name="connsiteY309" fmla="*/ 16469 h 148828"/>
                <a:gd name="connsiteX310" fmla="*/ 51092 w 207635"/>
                <a:gd name="connsiteY310" fmla="*/ 15726 h 148828"/>
                <a:gd name="connsiteX311" fmla="*/ 52531 w 207635"/>
                <a:gd name="connsiteY311" fmla="*/ 14078 h 148828"/>
                <a:gd name="connsiteX312" fmla="*/ 52407 w 207635"/>
                <a:gd name="connsiteY312" fmla="*/ 10944 h 148828"/>
                <a:gd name="connsiteX313" fmla="*/ 53683 w 207635"/>
                <a:gd name="connsiteY313" fmla="*/ 9420 h 148828"/>
                <a:gd name="connsiteX314" fmla="*/ 55197 w 207635"/>
                <a:gd name="connsiteY314" fmla="*/ 8372 h 148828"/>
                <a:gd name="connsiteX315" fmla="*/ 57445 w 207635"/>
                <a:gd name="connsiteY315" fmla="*/ 9430 h 148828"/>
                <a:gd name="connsiteX316" fmla="*/ 60931 w 207635"/>
                <a:gd name="connsiteY316" fmla="*/ 12525 h 148828"/>
                <a:gd name="connsiteX317" fmla="*/ 62056 w 207635"/>
                <a:gd name="connsiteY317" fmla="*/ 13125 h 148828"/>
                <a:gd name="connsiteX318" fmla="*/ 63179 w 207635"/>
                <a:gd name="connsiteY318" fmla="*/ 13297 h 148828"/>
                <a:gd name="connsiteX319" fmla="*/ 64798 w 207635"/>
                <a:gd name="connsiteY319" fmla="*/ 12335 h 148828"/>
                <a:gd name="connsiteX320" fmla="*/ 71009 w 207635"/>
                <a:gd name="connsiteY320" fmla="*/ 9277 h 148828"/>
                <a:gd name="connsiteX321" fmla="*/ 74495 w 207635"/>
                <a:gd name="connsiteY321" fmla="*/ 7553 h 148828"/>
                <a:gd name="connsiteX322" fmla="*/ 78667 w 207635"/>
                <a:gd name="connsiteY322" fmla="*/ 5048 h 148828"/>
                <a:gd name="connsiteX323" fmla="*/ 79381 w 207635"/>
                <a:gd name="connsiteY323" fmla="*/ 4076 h 148828"/>
                <a:gd name="connsiteX324" fmla="*/ 80810 w 207635"/>
                <a:gd name="connsiteY324" fmla="*/ 257 h 148828"/>
                <a:gd name="connsiteX325" fmla="*/ 81591 w 207635"/>
                <a:gd name="connsiteY325" fmla="*/ 0 h 148828"/>
                <a:gd name="connsiteX326" fmla="*/ 82648 w 207635"/>
                <a:gd name="connsiteY326" fmla="*/ 410 h 148828"/>
                <a:gd name="connsiteX327" fmla="*/ 86306 w 207635"/>
                <a:gd name="connsiteY327" fmla="*/ 4362 h 148828"/>
                <a:gd name="connsiteX328" fmla="*/ 88421 w 207635"/>
                <a:gd name="connsiteY328" fmla="*/ 6896 h 148828"/>
                <a:gd name="connsiteX329" fmla="*/ 88421 w 207635"/>
                <a:gd name="connsiteY329" fmla="*/ 7763 h 148828"/>
                <a:gd name="connsiteX330" fmla="*/ 87821 w 207635"/>
                <a:gd name="connsiteY330" fmla="*/ 8411 h 148828"/>
                <a:gd name="connsiteX331" fmla="*/ 87935 w 207635"/>
                <a:gd name="connsiteY331" fmla="*/ 9039 h 148828"/>
                <a:gd name="connsiteX332" fmla="*/ 90926 w 207635"/>
                <a:gd name="connsiteY332" fmla="*/ 10411 h 148828"/>
                <a:gd name="connsiteX333" fmla="*/ 90926 w 207635"/>
                <a:gd name="connsiteY333" fmla="*/ 11030 h 148828"/>
                <a:gd name="connsiteX334" fmla="*/ 90249 w 207635"/>
                <a:gd name="connsiteY334" fmla="*/ 12220 h 148828"/>
                <a:gd name="connsiteX335" fmla="*/ 89888 w 207635"/>
                <a:gd name="connsiteY335" fmla="*/ 12878 h 148828"/>
                <a:gd name="connsiteX336" fmla="*/ 89516 w 207635"/>
                <a:gd name="connsiteY336" fmla="*/ 13154 h 148828"/>
                <a:gd name="connsiteX337" fmla="*/ 85516 w 207635"/>
                <a:gd name="connsiteY337" fmla="*/ 16602 h 148828"/>
                <a:gd name="connsiteX338" fmla="*/ 81077 w 207635"/>
                <a:gd name="connsiteY338" fmla="*/ 20431 h 148828"/>
                <a:gd name="connsiteX339" fmla="*/ 80924 w 207635"/>
                <a:gd name="connsiteY339" fmla="*/ 20926 h 148828"/>
                <a:gd name="connsiteX340" fmla="*/ 80724 w 207635"/>
                <a:gd name="connsiteY340" fmla="*/ 21879 h 148828"/>
                <a:gd name="connsiteX341" fmla="*/ 80772 w 207635"/>
                <a:gd name="connsiteY341" fmla="*/ 22850 h 148828"/>
                <a:gd name="connsiteX342" fmla="*/ 81486 w 207635"/>
                <a:gd name="connsiteY342" fmla="*/ 23651 h 148828"/>
                <a:gd name="connsiteX343" fmla="*/ 83401 w 207635"/>
                <a:gd name="connsiteY343" fmla="*/ 24212 h 148828"/>
                <a:gd name="connsiteX344" fmla="*/ 85106 w 207635"/>
                <a:gd name="connsiteY344" fmla="*/ 24936 h 148828"/>
                <a:gd name="connsiteX345" fmla="*/ 85973 w 207635"/>
                <a:gd name="connsiteY345" fmla="*/ 26937 h 148828"/>
                <a:gd name="connsiteX346" fmla="*/ 86963 w 207635"/>
                <a:gd name="connsiteY346" fmla="*/ 28785 h 148828"/>
                <a:gd name="connsiteX347" fmla="*/ 88306 w 207635"/>
                <a:gd name="connsiteY347" fmla="*/ 29242 h 148828"/>
                <a:gd name="connsiteX348" fmla="*/ 94888 w 207635"/>
                <a:gd name="connsiteY348" fmla="*/ 28070 h 148828"/>
                <a:gd name="connsiteX349" fmla="*/ 96402 w 207635"/>
                <a:gd name="connsiteY349" fmla="*/ 27946 h 148828"/>
                <a:gd name="connsiteX350" fmla="*/ 88239 w 207635"/>
                <a:gd name="connsiteY350" fmla="*/ 3486 h 148828"/>
                <a:gd name="connsiteX351" fmla="*/ 87439 w 207635"/>
                <a:gd name="connsiteY351" fmla="*/ 3562 h 148828"/>
                <a:gd name="connsiteX352" fmla="*/ 86001 w 207635"/>
                <a:gd name="connsiteY352" fmla="*/ 1896 h 148828"/>
                <a:gd name="connsiteX353" fmla="*/ 85497 w 207635"/>
                <a:gd name="connsiteY353" fmla="*/ 724 h 148828"/>
                <a:gd name="connsiteX354" fmla="*/ 86087 w 207635"/>
                <a:gd name="connsiteY354" fmla="*/ 371 h 148828"/>
                <a:gd name="connsiteX355" fmla="*/ 87325 w 207635"/>
                <a:gd name="connsiteY355" fmla="*/ 1181 h 148828"/>
                <a:gd name="connsiteX356" fmla="*/ 88154 w 207635"/>
                <a:gd name="connsiteY356" fmla="*/ 2619 h 148828"/>
                <a:gd name="connsiteX357" fmla="*/ 88239 w 207635"/>
                <a:gd name="connsiteY357" fmla="*/ 3486 h 148828"/>
                <a:gd name="connsiteX358" fmla="*/ 89554 w 207635"/>
                <a:gd name="connsiteY358" fmla="*/ 42329 h 148828"/>
                <a:gd name="connsiteX359" fmla="*/ 87154 w 207635"/>
                <a:gd name="connsiteY359" fmla="*/ 43662 h 148828"/>
                <a:gd name="connsiteX360" fmla="*/ 85753 w 207635"/>
                <a:gd name="connsiteY360" fmla="*/ 43520 h 148828"/>
                <a:gd name="connsiteX361" fmla="*/ 84668 w 207635"/>
                <a:gd name="connsiteY361" fmla="*/ 42224 h 148828"/>
                <a:gd name="connsiteX362" fmla="*/ 83877 w 207635"/>
                <a:gd name="connsiteY362" fmla="*/ 41015 h 148828"/>
                <a:gd name="connsiteX363" fmla="*/ 83706 w 207635"/>
                <a:gd name="connsiteY363" fmla="*/ 40329 h 148828"/>
                <a:gd name="connsiteX364" fmla="*/ 84106 w 207635"/>
                <a:gd name="connsiteY364" fmla="*/ 40338 h 148828"/>
                <a:gd name="connsiteX365" fmla="*/ 85953 w 207635"/>
                <a:gd name="connsiteY365" fmla="*/ 40891 h 148828"/>
                <a:gd name="connsiteX366" fmla="*/ 88545 w 207635"/>
                <a:gd name="connsiteY366" fmla="*/ 41272 h 148828"/>
                <a:gd name="connsiteX367" fmla="*/ 89459 w 207635"/>
                <a:gd name="connsiteY367" fmla="*/ 41605 h 148828"/>
                <a:gd name="connsiteX368" fmla="*/ 89554 w 207635"/>
                <a:gd name="connsiteY368" fmla="*/ 42329 h 148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207635" h="148828">
                  <a:moveTo>
                    <a:pt x="96402" y="27946"/>
                  </a:moveTo>
                  <a:lnTo>
                    <a:pt x="96488" y="28584"/>
                  </a:lnTo>
                  <a:lnTo>
                    <a:pt x="96098" y="29737"/>
                  </a:lnTo>
                  <a:lnTo>
                    <a:pt x="90544" y="31699"/>
                  </a:lnTo>
                  <a:lnTo>
                    <a:pt x="88021" y="33356"/>
                  </a:lnTo>
                  <a:lnTo>
                    <a:pt x="87478" y="36300"/>
                  </a:lnTo>
                  <a:lnTo>
                    <a:pt x="86811" y="37147"/>
                  </a:lnTo>
                  <a:lnTo>
                    <a:pt x="85687" y="37843"/>
                  </a:lnTo>
                  <a:lnTo>
                    <a:pt x="84573" y="38005"/>
                  </a:lnTo>
                  <a:lnTo>
                    <a:pt x="82868" y="34547"/>
                  </a:lnTo>
                  <a:lnTo>
                    <a:pt x="80924" y="33833"/>
                  </a:lnTo>
                  <a:lnTo>
                    <a:pt x="78134" y="32613"/>
                  </a:lnTo>
                  <a:lnTo>
                    <a:pt x="72714" y="30251"/>
                  </a:lnTo>
                  <a:lnTo>
                    <a:pt x="69914" y="29223"/>
                  </a:lnTo>
                  <a:lnTo>
                    <a:pt x="64532" y="30766"/>
                  </a:lnTo>
                  <a:lnTo>
                    <a:pt x="58245" y="32880"/>
                  </a:lnTo>
                  <a:lnTo>
                    <a:pt x="57265" y="34166"/>
                  </a:lnTo>
                  <a:lnTo>
                    <a:pt x="56598" y="35547"/>
                  </a:lnTo>
                  <a:lnTo>
                    <a:pt x="56664" y="36595"/>
                  </a:lnTo>
                  <a:lnTo>
                    <a:pt x="57122" y="37995"/>
                  </a:lnTo>
                  <a:lnTo>
                    <a:pt x="56807" y="39062"/>
                  </a:lnTo>
                  <a:lnTo>
                    <a:pt x="55626" y="39405"/>
                  </a:lnTo>
                  <a:lnTo>
                    <a:pt x="53845" y="38109"/>
                  </a:lnTo>
                  <a:lnTo>
                    <a:pt x="52292" y="37357"/>
                  </a:lnTo>
                  <a:lnTo>
                    <a:pt x="51530" y="39129"/>
                  </a:lnTo>
                  <a:lnTo>
                    <a:pt x="50616" y="42272"/>
                  </a:lnTo>
                  <a:lnTo>
                    <a:pt x="50197" y="44558"/>
                  </a:lnTo>
                  <a:lnTo>
                    <a:pt x="51568" y="47853"/>
                  </a:lnTo>
                  <a:lnTo>
                    <a:pt x="52035" y="52721"/>
                  </a:lnTo>
                  <a:lnTo>
                    <a:pt x="54550" y="52464"/>
                  </a:lnTo>
                  <a:lnTo>
                    <a:pt x="56464" y="52473"/>
                  </a:lnTo>
                  <a:lnTo>
                    <a:pt x="60084" y="51035"/>
                  </a:lnTo>
                  <a:lnTo>
                    <a:pt x="61903" y="50997"/>
                  </a:lnTo>
                  <a:lnTo>
                    <a:pt x="64713" y="51625"/>
                  </a:lnTo>
                  <a:lnTo>
                    <a:pt x="69637" y="51749"/>
                  </a:lnTo>
                  <a:lnTo>
                    <a:pt x="73523" y="51492"/>
                  </a:lnTo>
                  <a:lnTo>
                    <a:pt x="74466" y="51597"/>
                  </a:lnTo>
                  <a:lnTo>
                    <a:pt x="75390" y="50673"/>
                  </a:lnTo>
                  <a:lnTo>
                    <a:pt x="76409" y="50997"/>
                  </a:lnTo>
                  <a:lnTo>
                    <a:pt x="77362" y="52111"/>
                  </a:lnTo>
                  <a:lnTo>
                    <a:pt x="81296" y="50759"/>
                  </a:lnTo>
                  <a:lnTo>
                    <a:pt x="84220" y="50568"/>
                  </a:lnTo>
                  <a:lnTo>
                    <a:pt x="86011" y="50968"/>
                  </a:lnTo>
                  <a:lnTo>
                    <a:pt x="87068" y="51368"/>
                  </a:lnTo>
                  <a:lnTo>
                    <a:pt x="88964" y="54588"/>
                  </a:lnTo>
                  <a:lnTo>
                    <a:pt x="90411" y="56579"/>
                  </a:lnTo>
                  <a:lnTo>
                    <a:pt x="92183" y="57217"/>
                  </a:lnTo>
                  <a:lnTo>
                    <a:pt x="97679" y="56626"/>
                  </a:lnTo>
                  <a:lnTo>
                    <a:pt x="99289" y="53816"/>
                  </a:lnTo>
                  <a:lnTo>
                    <a:pt x="100699" y="53121"/>
                  </a:lnTo>
                  <a:lnTo>
                    <a:pt x="102965" y="52911"/>
                  </a:lnTo>
                  <a:lnTo>
                    <a:pt x="104832" y="52368"/>
                  </a:lnTo>
                  <a:lnTo>
                    <a:pt x="106318" y="51216"/>
                  </a:lnTo>
                  <a:lnTo>
                    <a:pt x="108347" y="50206"/>
                  </a:lnTo>
                  <a:lnTo>
                    <a:pt x="110118" y="50006"/>
                  </a:lnTo>
                  <a:lnTo>
                    <a:pt x="110995" y="50749"/>
                  </a:lnTo>
                  <a:lnTo>
                    <a:pt x="111376" y="51730"/>
                  </a:lnTo>
                  <a:lnTo>
                    <a:pt x="111071" y="52997"/>
                  </a:lnTo>
                  <a:lnTo>
                    <a:pt x="111004" y="54321"/>
                  </a:lnTo>
                  <a:lnTo>
                    <a:pt x="112147" y="55207"/>
                  </a:lnTo>
                  <a:lnTo>
                    <a:pt x="115519" y="55416"/>
                  </a:lnTo>
                  <a:lnTo>
                    <a:pt x="117110" y="56245"/>
                  </a:lnTo>
                  <a:lnTo>
                    <a:pt x="117205" y="57807"/>
                  </a:lnTo>
                  <a:lnTo>
                    <a:pt x="116948" y="60255"/>
                  </a:lnTo>
                  <a:lnTo>
                    <a:pt x="118358" y="61246"/>
                  </a:lnTo>
                  <a:lnTo>
                    <a:pt x="119091" y="61331"/>
                  </a:lnTo>
                  <a:lnTo>
                    <a:pt x="124034" y="58741"/>
                  </a:lnTo>
                  <a:lnTo>
                    <a:pt x="125425" y="58703"/>
                  </a:lnTo>
                  <a:lnTo>
                    <a:pt x="126530" y="60131"/>
                  </a:lnTo>
                  <a:lnTo>
                    <a:pt x="128216" y="61846"/>
                  </a:lnTo>
                  <a:lnTo>
                    <a:pt x="130426" y="63675"/>
                  </a:lnTo>
                  <a:lnTo>
                    <a:pt x="130959" y="63389"/>
                  </a:lnTo>
                  <a:lnTo>
                    <a:pt x="131950" y="61398"/>
                  </a:lnTo>
                  <a:lnTo>
                    <a:pt x="133836" y="59226"/>
                  </a:lnTo>
                  <a:lnTo>
                    <a:pt x="137379" y="58512"/>
                  </a:lnTo>
                  <a:lnTo>
                    <a:pt x="139332" y="57836"/>
                  </a:lnTo>
                  <a:lnTo>
                    <a:pt x="141380" y="57531"/>
                  </a:lnTo>
                  <a:lnTo>
                    <a:pt x="147590" y="58407"/>
                  </a:lnTo>
                  <a:lnTo>
                    <a:pt x="149647" y="58521"/>
                  </a:lnTo>
                  <a:lnTo>
                    <a:pt x="153924" y="58350"/>
                  </a:lnTo>
                  <a:lnTo>
                    <a:pt x="157286" y="57912"/>
                  </a:lnTo>
                  <a:lnTo>
                    <a:pt x="159991" y="56607"/>
                  </a:lnTo>
                  <a:lnTo>
                    <a:pt x="161363" y="55559"/>
                  </a:lnTo>
                  <a:lnTo>
                    <a:pt x="163582" y="54950"/>
                  </a:lnTo>
                  <a:lnTo>
                    <a:pt x="166392" y="55054"/>
                  </a:lnTo>
                  <a:lnTo>
                    <a:pt x="167887" y="55359"/>
                  </a:lnTo>
                  <a:lnTo>
                    <a:pt x="168021" y="57150"/>
                  </a:lnTo>
                  <a:lnTo>
                    <a:pt x="167669" y="60550"/>
                  </a:lnTo>
                  <a:lnTo>
                    <a:pt x="167240" y="62912"/>
                  </a:lnTo>
                  <a:lnTo>
                    <a:pt x="169459" y="67189"/>
                  </a:lnTo>
                  <a:lnTo>
                    <a:pt x="170879" y="69247"/>
                  </a:lnTo>
                  <a:lnTo>
                    <a:pt x="172269" y="70704"/>
                  </a:lnTo>
                  <a:lnTo>
                    <a:pt x="172526" y="71857"/>
                  </a:lnTo>
                  <a:lnTo>
                    <a:pt x="172241" y="72790"/>
                  </a:lnTo>
                  <a:lnTo>
                    <a:pt x="170516" y="73704"/>
                  </a:lnTo>
                  <a:lnTo>
                    <a:pt x="169897" y="74676"/>
                  </a:lnTo>
                  <a:lnTo>
                    <a:pt x="169612" y="75771"/>
                  </a:lnTo>
                  <a:lnTo>
                    <a:pt x="170174" y="77038"/>
                  </a:lnTo>
                  <a:lnTo>
                    <a:pt x="171165" y="81077"/>
                  </a:lnTo>
                  <a:lnTo>
                    <a:pt x="172441" y="84211"/>
                  </a:lnTo>
                  <a:lnTo>
                    <a:pt x="174241" y="85715"/>
                  </a:lnTo>
                  <a:lnTo>
                    <a:pt x="176936" y="86706"/>
                  </a:lnTo>
                  <a:lnTo>
                    <a:pt x="178413" y="86496"/>
                  </a:lnTo>
                  <a:lnTo>
                    <a:pt x="179470" y="84153"/>
                  </a:lnTo>
                  <a:lnTo>
                    <a:pt x="181242" y="82363"/>
                  </a:lnTo>
                  <a:lnTo>
                    <a:pt x="182737" y="82487"/>
                  </a:lnTo>
                  <a:lnTo>
                    <a:pt x="185147" y="82410"/>
                  </a:lnTo>
                  <a:lnTo>
                    <a:pt x="191471" y="84439"/>
                  </a:lnTo>
                  <a:lnTo>
                    <a:pt x="197644" y="87506"/>
                  </a:lnTo>
                  <a:lnTo>
                    <a:pt x="199434" y="89202"/>
                  </a:lnTo>
                  <a:lnTo>
                    <a:pt x="200063" y="91107"/>
                  </a:lnTo>
                  <a:lnTo>
                    <a:pt x="198358" y="95507"/>
                  </a:lnTo>
                  <a:lnTo>
                    <a:pt x="198434" y="98307"/>
                  </a:lnTo>
                  <a:lnTo>
                    <a:pt x="198825" y="101298"/>
                  </a:lnTo>
                  <a:lnTo>
                    <a:pt x="200234" y="103508"/>
                  </a:lnTo>
                  <a:lnTo>
                    <a:pt x="201530" y="107299"/>
                  </a:lnTo>
                  <a:lnTo>
                    <a:pt x="201778" y="110433"/>
                  </a:lnTo>
                  <a:lnTo>
                    <a:pt x="202339" y="111366"/>
                  </a:lnTo>
                  <a:lnTo>
                    <a:pt x="202797" y="112461"/>
                  </a:lnTo>
                  <a:lnTo>
                    <a:pt x="202111" y="115329"/>
                  </a:lnTo>
                  <a:lnTo>
                    <a:pt x="201625" y="118215"/>
                  </a:lnTo>
                  <a:lnTo>
                    <a:pt x="202206" y="119177"/>
                  </a:lnTo>
                  <a:lnTo>
                    <a:pt x="204092" y="120596"/>
                  </a:lnTo>
                  <a:lnTo>
                    <a:pt x="207064" y="123254"/>
                  </a:lnTo>
                  <a:lnTo>
                    <a:pt x="207636" y="125444"/>
                  </a:lnTo>
                  <a:lnTo>
                    <a:pt x="206578" y="126835"/>
                  </a:lnTo>
                  <a:lnTo>
                    <a:pt x="204692" y="128530"/>
                  </a:lnTo>
                  <a:lnTo>
                    <a:pt x="202273" y="129988"/>
                  </a:lnTo>
                  <a:lnTo>
                    <a:pt x="201559" y="130597"/>
                  </a:lnTo>
                  <a:lnTo>
                    <a:pt x="201130" y="130254"/>
                  </a:lnTo>
                  <a:lnTo>
                    <a:pt x="199930" y="128778"/>
                  </a:lnTo>
                  <a:lnTo>
                    <a:pt x="197263" y="126397"/>
                  </a:lnTo>
                  <a:lnTo>
                    <a:pt x="195367" y="125139"/>
                  </a:lnTo>
                  <a:lnTo>
                    <a:pt x="191748" y="125539"/>
                  </a:lnTo>
                  <a:lnTo>
                    <a:pt x="189624" y="125101"/>
                  </a:lnTo>
                  <a:lnTo>
                    <a:pt x="187061" y="124320"/>
                  </a:lnTo>
                  <a:lnTo>
                    <a:pt x="184671" y="124435"/>
                  </a:lnTo>
                  <a:lnTo>
                    <a:pt x="183166" y="125873"/>
                  </a:lnTo>
                  <a:lnTo>
                    <a:pt x="182194" y="127311"/>
                  </a:lnTo>
                  <a:lnTo>
                    <a:pt x="179804" y="127749"/>
                  </a:lnTo>
                  <a:lnTo>
                    <a:pt x="176365" y="128854"/>
                  </a:lnTo>
                  <a:lnTo>
                    <a:pt x="171031" y="130578"/>
                  </a:lnTo>
                  <a:lnTo>
                    <a:pt x="168459" y="130321"/>
                  </a:lnTo>
                  <a:lnTo>
                    <a:pt x="167764" y="129578"/>
                  </a:lnTo>
                  <a:lnTo>
                    <a:pt x="168345" y="128588"/>
                  </a:lnTo>
                  <a:lnTo>
                    <a:pt x="170164" y="127302"/>
                  </a:lnTo>
                  <a:lnTo>
                    <a:pt x="170612" y="125749"/>
                  </a:lnTo>
                  <a:lnTo>
                    <a:pt x="170259" y="124311"/>
                  </a:lnTo>
                  <a:lnTo>
                    <a:pt x="168554" y="123920"/>
                  </a:lnTo>
                  <a:lnTo>
                    <a:pt x="167907" y="123692"/>
                  </a:lnTo>
                  <a:lnTo>
                    <a:pt x="167154" y="123396"/>
                  </a:lnTo>
                  <a:lnTo>
                    <a:pt x="163859" y="122539"/>
                  </a:lnTo>
                  <a:lnTo>
                    <a:pt x="161230" y="122853"/>
                  </a:lnTo>
                  <a:lnTo>
                    <a:pt x="156648" y="124654"/>
                  </a:lnTo>
                  <a:lnTo>
                    <a:pt x="148209" y="129378"/>
                  </a:lnTo>
                  <a:lnTo>
                    <a:pt x="144504" y="132550"/>
                  </a:lnTo>
                  <a:lnTo>
                    <a:pt x="141837" y="137341"/>
                  </a:lnTo>
                  <a:lnTo>
                    <a:pt x="133855" y="138884"/>
                  </a:lnTo>
                  <a:lnTo>
                    <a:pt x="128368" y="141627"/>
                  </a:lnTo>
                  <a:lnTo>
                    <a:pt x="122711" y="146085"/>
                  </a:lnTo>
                  <a:lnTo>
                    <a:pt x="118967" y="148485"/>
                  </a:lnTo>
                  <a:lnTo>
                    <a:pt x="117148" y="148828"/>
                  </a:lnTo>
                  <a:lnTo>
                    <a:pt x="115329" y="148399"/>
                  </a:lnTo>
                  <a:lnTo>
                    <a:pt x="113509" y="147209"/>
                  </a:lnTo>
                  <a:lnTo>
                    <a:pt x="111728" y="143475"/>
                  </a:lnTo>
                  <a:lnTo>
                    <a:pt x="110147" y="137817"/>
                  </a:lnTo>
                  <a:lnTo>
                    <a:pt x="109109" y="134064"/>
                  </a:lnTo>
                  <a:lnTo>
                    <a:pt x="109700" y="129245"/>
                  </a:lnTo>
                  <a:lnTo>
                    <a:pt x="110366" y="123749"/>
                  </a:lnTo>
                  <a:lnTo>
                    <a:pt x="111043" y="118148"/>
                  </a:lnTo>
                  <a:lnTo>
                    <a:pt x="112138" y="111662"/>
                  </a:lnTo>
                  <a:lnTo>
                    <a:pt x="113052" y="109347"/>
                  </a:lnTo>
                  <a:lnTo>
                    <a:pt x="113100" y="107804"/>
                  </a:lnTo>
                  <a:lnTo>
                    <a:pt x="112290" y="107023"/>
                  </a:lnTo>
                  <a:lnTo>
                    <a:pt x="110576" y="107061"/>
                  </a:lnTo>
                  <a:lnTo>
                    <a:pt x="107956" y="107928"/>
                  </a:lnTo>
                  <a:lnTo>
                    <a:pt x="106099" y="108080"/>
                  </a:lnTo>
                  <a:lnTo>
                    <a:pt x="104994" y="107518"/>
                  </a:lnTo>
                  <a:lnTo>
                    <a:pt x="105108" y="104499"/>
                  </a:lnTo>
                  <a:lnTo>
                    <a:pt x="106442" y="99003"/>
                  </a:lnTo>
                  <a:lnTo>
                    <a:pt x="104394" y="94374"/>
                  </a:lnTo>
                  <a:lnTo>
                    <a:pt x="98946" y="90602"/>
                  </a:lnTo>
                  <a:lnTo>
                    <a:pt x="94316" y="89287"/>
                  </a:lnTo>
                  <a:lnTo>
                    <a:pt x="90497" y="90440"/>
                  </a:lnTo>
                  <a:lnTo>
                    <a:pt x="87287" y="93431"/>
                  </a:lnTo>
                  <a:lnTo>
                    <a:pt x="84697" y="98260"/>
                  </a:lnTo>
                  <a:lnTo>
                    <a:pt x="82001" y="102203"/>
                  </a:lnTo>
                  <a:lnTo>
                    <a:pt x="79210" y="105261"/>
                  </a:lnTo>
                  <a:lnTo>
                    <a:pt x="77210" y="106737"/>
                  </a:lnTo>
                  <a:lnTo>
                    <a:pt x="76571" y="107309"/>
                  </a:lnTo>
                  <a:lnTo>
                    <a:pt x="76172" y="108604"/>
                  </a:lnTo>
                  <a:lnTo>
                    <a:pt x="77648" y="112671"/>
                  </a:lnTo>
                  <a:lnTo>
                    <a:pt x="77553" y="116072"/>
                  </a:lnTo>
                  <a:lnTo>
                    <a:pt x="75876" y="118824"/>
                  </a:lnTo>
                  <a:lnTo>
                    <a:pt x="74038" y="120129"/>
                  </a:lnTo>
                  <a:lnTo>
                    <a:pt x="72028" y="120005"/>
                  </a:lnTo>
                  <a:lnTo>
                    <a:pt x="70428" y="119367"/>
                  </a:lnTo>
                  <a:lnTo>
                    <a:pt x="69247" y="118215"/>
                  </a:lnTo>
                  <a:lnTo>
                    <a:pt x="66047" y="117900"/>
                  </a:lnTo>
                  <a:lnTo>
                    <a:pt x="60827" y="118424"/>
                  </a:lnTo>
                  <a:lnTo>
                    <a:pt x="57255" y="119796"/>
                  </a:lnTo>
                  <a:lnTo>
                    <a:pt x="55331" y="122025"/>
                  </a:lnTo>
                  <a:lnTo>
                    <a:pt x="54769" y="124958"/>
                  </a:lnTo>
                  <a:lnTo>
                    <a:pt x="55579" y="128588"/>
                  </a:lnTo>
                  <a:lnTo>
                    <a:pt x="55179" y="131369"/>
                  </a:lnTo>
                  <a:lnTo>
                    <a:pt x="53550" y="133302"/>
                  </a:lnTo>
                  <a:lnTo>
                    <a:pt x="52216" y="134407"/>
                  </a:lnTo>
                  <a:lnTo>
                    <a:pt x="51178" y="134693"/>
                  </a:lnTo>
                  <a:lnTo>
                    <a:pt x="48911" y="133026"/>
                  </a:lnTo>
                  <a:lnTo>
                    <a:pt x="45434" y="129407"/>
                  </a:lnTo>
                  <a:lnTo>
                    <a:pt x="43043" y="127445"/>
                  </a:lnTo>
                  <a:lnTo>
                    <a:pt x="41739" y="127149"/>
                  </a:lnTo>
                  <a:lnTo>
                    <a:pt x="41034" y="127349"/>
                  </a:lnTo>
                  <a:lnTo>
                    <a:pt x="40234" y="127730"/>
                  </a:lnTo>
                  <a:lnTo>
                    <a:pt x="39777" y="128197"/>
                  </a:lnTo>
                  <a:lnTo>
                    <a:pt x="39386" y="129273"/>
                  </a:lnTo>
                  <a:lnTo>
                    <a:pt x="38272" y="129702"/>
                  </a:lnTo>
                  <a:lnTo>
                    <a:pt x="36700" y="129359"/>
                  </a:lnTo>
                  <a:lnTo>
                    <a:pt x="35262" y="129683"/>
                  </a:lnTo>
                  <a:lnTo>
                    <a:pt x="34395" y="130816"/>
                  </a:lnTo>
                  <a:lnTo>
                    <a:pt x="31975" y="132188"/>
                  </a:lnTo>
                  <a:lnTo>
                    <a:pt x="27708" y="133721"/>
                  </a:lnTo>
                  <a:lnTo>
                    <a:pt x="25375" y="135360"/>
                  </a:lnTo>
                  <a:lnTo>
                    <a:pt x="24984" y="137103"/>
                  </a:lnTo>
                  <a:lnTo>
                    <a:pt x="24355" y="137884"/>
                  </a:lnTo>
                  <a:lnTo>
                    <a:pt x="23041" y="137598"/>
                  </a:lnTo>
                  <a:lnTo>
                    <a:pt x="19193" y="139989"/>
                  </a:lnTo>
                  <a:lnTo>
                    <a:pt x="16250" y="139246"/>
                  </a:lnTo>
                  <a:lnTo>
                    <a:pt x="12945" y="136169"/>
                  </a:lnTo>
                  <a:lnTo>
                    <a:pt x="11116" y="133636"/>
                  </a:lnTo>
                  <a:lnTo>
                    <a:pt x="10925" y="132569"/>
                  </a:lnTo>
                  <a:lnTo>
                    <a:pt x="11963" y="130140"/>
                  </a:lnTo>
                  <a:lnTo>
                    <a:pt x="12402" y="122034"/>
                  </a:lnTo>
                  <a:lnTo>
                    <a:pt x="13725" y="119224"/>
                  </a:lnTo>
                  <a:lnTo>
                    <a:pt x="17659" y="114176"/>
                  </a:lnTo>
                  <a:lnTo>
                    <a:pt x="19708" y="110319"/>
                  </a:lnTo>
                  <a:lnTo>
                    <a:pt x="22022" y="107175"/>
                  </a:lnTo>
                  <a:lnTo>
                    <a:pt x="23689" y="106128"/>
                  </a:lnTo>
                  <a:lnTo>
                    <a:pt x="25232" y="103651"/>
                  </a:lnTo>
                  <a:lnTo>
                    <a:pt x="26489" y="100812"/>
                  </a:lnTo>
                  <a:lnTo>
                    <a:pt x="26841" y="99022"/>
                  </a:lnTo>
                  <a:lnTo>
                    <a:pt x="26727" y="97622"/>
                  </a:lnTo>
                  <a:lnTo>
                    <a:pt x="26270" y="96717"/>
                  </a:lnTo>
                  <a:lnTo>
                    <a:pt x="24089" y="94793"/>
                  </a:lnTo>
                  <a:lnTo>
                    <a:pt x="21222" y="91792"/>
                  </a:lnTo>
                  <a:lnTo>
                    <a:pt x="19698" y="88716"/>
                  </a:lnTo>
                  <a:lnTo>
                    <a:pt x="18869" y="84791"/>
                  </a:lnTo>
                  <a:lnTo>
                    <a:pt x="18650" y="82048"/>
                  </a:lnTo>
                  <a:lnTo>
                    <a:pt x="21336" y="74495"/>
                  </a:lnTo>
                  <a:lnTo>
                    <a:pt x="20907" y="73228"/>
                  </a:lnTo>
                  <a:lnTo>
                    <a:pt x="20136" y="72057"/>
                  </a:lnTo>
                  <a:lnTo>
                    <a:pt x="18555" y="71314"/>
                  </a:lnTo>
                  <a:lnTo>
                    <a:pt x="16297" y="70999"/>
                  </a:lnTo>
                  <a:lnTo>
                    <a:pt x="14049" y="71342"/>
                  </a:lnTo>
                  <a:lnTo>
                    <a:pt x="11182" y="71371"/>
                  </a:lnTo>
                  <a:lnTo>
                    <a:pt x="9201" y="70942"/>
                  </a:lnTo>
                  <a:lnTo>
                    <a:pt x="8725" y="70466"/>
                  </a:lnTo>
                  <a:lnTo>
                    <a:pt x="8477" y="67018"/>
                  </a:lnTo>
                  <a:lnTo>
                    <a:pt x="7972" y="66265"/>
                  </a:lnTo>
                  <a:lnTo>
                    <a:pt x="7125" y="65608"/>
                  </a:lnTo>
                  <a:lnTo>
                    <a:pt x="1343" y="64017"/>
                  </a:lnTo>
                  <a:lnTo>
                    <a:pt x="209" y="63332"/>
                  </a:lnTo>
                  <a:lnTo>
                    <a:pt x="0" y="62455"/>
                  </a:lnTo>
                  <a:lnTo>
                    <a:pt x="2048" y="54759"/>
                  </a:lnTo>
                  <a:lnTo>
                    <a:pt x="2934" y="54178"/>
                  </a:lnTo>
                  <a:lnTo>
                    <a:pt x="3800" y="52921"/>
                  </a:lnTo>
                  <a:lnTo>
                    <a:pt x="5162" y="51578"/>
                  </a:lnTo>
                  <a:lnTo>
                    <a:pt x="9877" y="49378"/>
                  </a:lnTo>
                  <a:lnTo>
                    <a:pt x="14945" y="50330"/>
                  </a:lnTo>
                  <a:lnTo>
                    <a:pt x="19450" y="51349"/>
                  </a:lnTo>
                  <a:lnTo>
                    <a:pt x="23946" y="51902"/>
                  </a:lnTo>
                  <a:lnTo>
                    <a:pt x="25498" y="52273"/>
                  </a:lnTo>
                  <a:lnTo>
                    <a:pt x="28060" y="52578"/>
                  </a:lnTo>
                  <a:lnTo>
                    <a:pt x="29785" y="52311"/>
                  </a:lnTo>
                  <a:lnTo>
                    <a:pt x="30956" y="51406"/>
                  </a:lnTo>
                  <a:lnTo>
                    <a:pt x="33071" y="48911"/>
                  </a:lnTo>
                  <a:lnTo>
                    <a:pt x="33718" y="45158"/>
                  </a:lnTo>
                  <a:lnTo>
                    <a:pt x="34480" y="41843"/>
                  </a:lnTo>
                  <a:lnTo>
                    <a:pt x="35766" y="41586"/>
                  </a:lnTo>
                  <a:lnTo>
                    <a:pt x="37062" y="41938"/>
                  </a:lnTo>
                  <a:lnTo>
                    <a:pt x="37672" y="41272"/>
                  </a:lnTo>
                  <a:lnTo>
                    <a:pt x="37929" y="40357"/>
                  </a:lnTo>
                  <a:lnTo>
                    <a:pt x="38185" y="39576"/>
                  </a:lnTo>
                  <a:lnTo>
                    <a:pt x="38719" y="39405"/>
                  </a:lnTo>
                  <a:lnTo>
                    <a:pt x="39653" y="40262"/>
                  </a:lnTo>
                  <a:lnTo>
                    <a:pt x="40186" y="40034"/>
                  </a:lnTo>
                  <a:lnTo>
                    <a:pt x="40624" y="39453"/>
                  </a:lnTo>
                  <a:lnTo>
                    <a:pt x="40491" y="38767"/>
                  </a:lnTo>
                  <a:lnTo>
                    <a:pt x="39443" y="37605"/>
                  </a:lnTo>
                  <a:lnTo>
                    <a:pt x="38500" y="35785"/>
                  </a:lnTo>
                  <a:lnTo>
                    <a:pt x="38595" y="35157"/>
                  </a:lnTo>
                  <a:lnTo>
                    <a:pt x="38910" y="34499"/>
                  </a:lnTo>
                  <a:lnTo>
                    <a:pt x="41681" y="33880"/>
                  </a:lnTo>
                  <a:lnTo>
                    <a:pt x="42948" y="33766"/>
                  </a:lnTo>
                  <a:lnTo>
                    <a:pt x="43386" y="33118"/>
                  </a:lnTo>
                  <a:lnTo>
                    <a:pt x="43225" y="32090"/>
                  </a:lnTo>
                  <a:lnTo>
                    <a:pt x="42176" y="31509"/>
                  </a:lnTo>
                  <a:lnTo>
                    <a:pt x="38386" y="31823"/>
                  </a:lnTo>
                  <a:lnTo>
                    <a:pt x="34509" y="31756"/>
                  </a:lnTo>
                  <a:lnTo>
                    <a:pt x="34042" y="31128"/>
                  </a:lnTo>
                  <a:lnTo>
                    <a:pt x="34261" y="30432"/>
                  </a:lnTo>
                  <a:lnTo>
                    <a:pt x="34852" y="29889"/>
                  </a:lnTo>
                  <a:lnTo>
                    <a:pt x="42853" y="28499"/>
                  </a:lnTo>
                  <a:lnTo>
                    <a:pt x="47092" y="28985"/>
                  </a:lnTo>
                  <a:lnTo>
                    <a:pt x="50245" y="29718"/>
                  </a:lnTo>
                  <a:lnTo>
                    <a:pt x="51483" y="29356"/>
                  </a:lnTo>
                  <a:lnTo>
                    <a:pt x="50016" y="26213"/>
                  </a:lnTo>
                  <a:lnTo>
                    <a:pt x="52016" y="25917"/>
                  </a:lnTo>
                  <a:lnTo>
                    <a:pt x="52273" y="24841"/>
                  </a:lnTo>
                  <a:lnTo>
                    <a:pt x="49654" y="16469"/>
                  </a:lnTo>
                  <a:lnTo>
                    <a:pt x="51092" y="15726"/>
                  </a:lnTo>
                  <a:lnTo>
                    <a:pt x="52531" y="14078"/>
                  </a:lnTo>
                  <a:lnTo>
                    <a:pt x="52407" y="10944"/>
                  </a:lnTo>
                  <a:lnTo>
                    <a:pt x="53683" y="9420"/>
                  </a:lnTo>
                  <a:lnTo>
                    <a:pt x="55197" y="8372"/>
                  </a:lnTo>
                  <a:lnTo>
                    <a:pt x="57445" y="9430"/>
                  </a:lnTo>
                  <a:lnTo>
                    <a:pt x="60931" y="12525"/>
                  </a:lnTo>
                  <a:lnTo>
                    <a:pt x="62056" y="13125"/>
                  </a:lnTo>
                  <a:lnTo>
                    <a:pt x="63179" y="13297"/>
                  </a:lnTo>
                  <a:lnTo>
                    <a:pt x="64798" y="12335"/>
                  </a:lnTo>
                  <a:lnTo>
                    <a:pt x="71009" y="9277"/>
                  </a:lnTo>
                  <a:lnTo>
                    <a:pt x="74495" y="7553"/>
                  </a:lnTo>
                  <a:lnTo>
                    <a:pt x="78667" y="5048"/>
                  </a:lnTo>
                  <a:lnTo>
                    <a:pt x="79381" y="4076"/>
                  </a:lnTo>
                  <a:lnTo>
                    <a:pt x="80810" y="257"/>
                  </a:lnTo>
                  <a:lnTo>
                    <a:pt x="81591" y="0"/>
                  </a:lnTo>
                  <a:lnTo>
                    <a:pt x="82648" y="410"/>
                  </a:lnTo>
                  <a:lnTo>
                    <a:pt x="86306" y="4362"/>
                  </a:lnTo>
                  <a:lnTo>
                    <a:pt x="88421" y="6896"/>
                  </a:lnTo>
                  <a:lnTo>
                    <a:pt x="88421" y="7763"/>
                  </a:lnTo>
                  <a:lnTo>
                    <a:pt x="87821" y="8411"/>
                  </a:lnTo>
                  <a:lnTo>
                    <a:pt x="87935" y="9039"/>
                  </a:lnTo>
                  <a:lnTo>
                    <a:pt x="90926" y="10411"/>
                  </a:lnTo>
                  <a:lnTo>
                    <a:pt x="90926" y="11030"/>
                  </a:lnTo>
                  <a:lnTo>
                    <a:pt x="90249" y="12220"/>
                  </a:lnTo>
                  <a:lnTo>
                    <a:pt x="89888" y="12878"/>
                  </a:lnTo>
                  <a:lnTo>
                    <a:pt x="89516" y="13154"/>
                  </a:lnTo>
                  <a:lnTo>
                    <a:pt x="85516" y="16602"/>
                  </a:lnTo>
                  <a:lnTo>
                    <a:pt x="81077" y="20431"/>
                  </a:lnTo>
                  <a:lnTo>
                    <a:pt x="80924" y="20926"/>
                  </a:lnTo>
                  <a:lnTo>
                    <a:pt x="80724" y="21879"/>
                  </a:lnTo>
                  <a:lnTo>
                    <a:pt x="80772" y="22850"/>
                  </a:lnTo>
                  <a:lnTo>
                    <a:pt x="81486" y="23651"/>
                  </a:lnTo>
                  <a:lnTo>
                    <a:pt x="83401" y="24212"/>
                  </a:lnTo>
                  <a:lnTo>
                    <a:pt x="85106" y="24936"/>
                  </a:lnTo>
                  <a:lnTo>
                    <a:pt x="85973" y="26937"/>
                  </a:lnTo>
                  <a:lnTo>
                    <a:pt x="86963" y="28785"/>
                  </a:lnTo>
                  <a:lnTo>
                    <a:pt x="88306" y="29242"/>
                  </a:lnTo>
                  <a:lnTo>
                    <a:pt x="94888" y="28070"/>
                  </a:lnTo>
                  <a:lnTo>
                    <a:pt x="96402" y="27946"/>
                  </a:lnTo>
                  <a:close/>
                  <a:moveTo>
                    <a:pt x="88239" y="3486"/>
                  </a:moveTo>
                  <a:lnTo>
                    <a:pt x="87439" y="3562"/>
                  </a:lnTo>
                  <a:lnTo>
                    <a:pt x="86001" y="1896"/>
                  </a:lnTo>
                  <a:lnTo>
                    <a:pt x="85497" y="724"/>
                  </a:lnTo>
                  <a:lnTo>
                    <a:pt x="86087" y="371"/>
                  </a:lnTo>
                  <a:lnTo>
                    <a:pt x="87325" y="1181"/>
                  </a:lnTo>
                  <a:lnTo>
                    <a:pt x="88154" y="2619"/>
                  </a:lnTo>
                  <a:lnTo>
                    <a:pt x="88239" y="3486"/>
                  </a:lnTo>
                  <a:close/>
                  <a:moveTo>
                    <a:pt x="89554" y="42329"/>
                  </a:moveTo>
                  <a:lnTo>
                    <a:pt x="87154" y="43662"/>
                  </a:lnTo>
                  <a:lnTo>
                    <a:pt x="85753" y="43520"/>
                  </a:lnTo>
                  <a:lnTo>
                    <a:pt x="84668" y="42224"/>
                  </a:lnTo>
                  <a:lnTo>
                    <a:pt x="83877" y="41015"/>
                  </a:lnTo>
                  <a:lnTo>
                    <a:pt x="83706" y="40329"/>
                  </a:lnTo>
                  <a:lnTo>
                    <a:pt x="84106" y="40338"/>
                  </a:lnTo>
                  <a:lnTo>
                    <a:pt x="85953" y="40891"/>
                  </a:lnTo>
                  <a:lnTo>
                    <a:pt x="88545" y="41272"/>
                  </a:lnTo>
                  <a:lnTo>
                    <a:pt x="89459" y="41605"/>
                  </a:lnTo>
                  <a:lnTo>
                    <a:pt x="89554" y="4232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EF53A56-DE15-011F-50CD-F951A5A6AEB7}"/>
                </a:ext>
              </a:extLst>
            </p:cNvPr>
            <p:cNvSpPr>
              <a:spLocks/>
            </p:cNvSpPr>
            <p:nvPr/>
          </p:nvSpPr>
          <p:spPr>
            <a:xfrm>
              <a:off x="9124966" y="4883385"/>
              <a:ext cx="87144" cy="36871"/>
            </a:xfrm>
            <a:custGeom>
              <a:avLst/>
              <a:gdLst>
                <a:gd name="connsiteX0" fmla="*/ 43034 w 87144"/>
                <a:gd name="connsiteY0" fmla="*/ 0 h 36871"/>
                <a:gd name="connsiteX1" fmla="*/ 41243 w 87144"/>
                <a:gd name="connsiteY1" fmla="*/ 4610 h 36871"/>
                <a:gd name="connsiteX2" fmla="*/ 39309 w 87144"/>
                <a:gd name="connsiteY2" fmla="*/ 3629 h 36871"/>
                <a:gd name="connsiteX3" fmla="*/ 41367 w 87144"/>
                <a:gd name="connsiteY3" fmla="*/ 1038 h 36871"/>
                <a:gd name="connsiteX4" fmla="*/ 42357 w 87144"/>
                <a:gd name="connsiteY4" fmla="*/ 267 h 36871"/>
                <a:gd name="connsiteX5" fmla="*/ 43034 w 87144"/>
                <a:gd name="connsiteY5" fmla="*/ 0 h 36871"/>
                <a:gd name="connsiteX6" fmla="*/ 27574 w 87144"/>
                <a:gd name="connsiteY6" fmla="*/ 36871 h 36871"/>
                <a:gd name="connsiteX7" fmla="*/ 26651 w 87144"/>
                <a:gd name="connsiteY7" fmla="*/ 33366 h 36871"/>
                <a:gd name="connsiteX8" fmla="*/ 25670 w 87144"/>
                <a:gd name="connsiteY8" fmla="*/ 31861 h 36871"/>
                <a:gd name="connsiteX9" fmla="*/ 24908 w 87144"/>
                <a:gd name="connsiteY9" fmla="*/ 31004 h 36871"/>
                <a:gd name="connsiteX10" fmla="*/ 24650 w 87144"/>
                <a:gd name="connsiteY10" fmla="*/ 29937 h 36871"/>
                <a:gd name="connsiteX11" fmla="*/ 24689 w 87144"/>
                <a:gd name="connsiteY11" fmla="*/ 28842 h 36871"/>
                <a:gd name="connsiteX12" fmla="*/ 25155 w 87144"/>
                <a:gd name="connsiteY12" fmla="*/ 28337 h 36871"/>
                <a:gd name="connsiteX13" fmla="*/ 28451 w 87144"/>
                <a:gd name="connsiteY13" fmla="*/ 28194 h 36871"/>
                <a:gd name="connsiteX14" fmla="*/ 29756 w 87144"/>
                <a:gd name="connsiteY14" fmla="*/ 26394 h 36871"/>
                <a:gd name="connsiteX15" fmla="*/ 29746 w 87144"/>
                <a:gd name="connsiteY15" fmla="*/ 24232 h 36871"/>
                <a:gd name="connsiteX16" fmla="*/ 29089 w 87144"/>
                <a:gd name="connsiteY16" fmla="*/ 23498 h 36871"/>
                <a:gd name="connsiteX17" fmla="*/ 28451 w 87144"/>
                <a:gd name="connsiteY17" fmla="*/ 23193 h 36871"/>
                <a:gd name="connsiteX18" fmla="*/ 25060 w 87144"/>
                <a:gd name="connsiteY18" fmla="*/ 24812 h 36871"/>
                <a:gd name="connsiteX19" fmla="*/ 24079 w 87144"/>
                <a:gd name="connsiteY19" fmla="*/ 24517 h 36871"/>
                <a:gd name="connsiteX20" fmla="*/ 23498 w 87144"/>
                <a:gd name="connsiteY20" fmla="*/ 23927 h 36871"/>
                <a:gd name="connsiteX21" fmla="*/ 23689 w 87144"/>
                <a:gd name="connsiteY21" fmla="*/ 21536 h 36871"/>
                <a:gd name="connsiteX22" fmla="*/ 26489 w 87144"/>
                <a:gd name="connsiteY22" fmla="*/ 19298 h 36871"/>
                <a:gd name="connsiteX23" fmla="*/ 28860 w 87144"/>
                <a:gd name="connsiteY23" fmla="*/ 15240 h 36871"/>
                <a:gd name="connsiteX24" fmla="*/ 30527 w 87144"/>
                <a:gd name="connsiteY24" fmla="*/ 13621 h 36871"/>
                <a:gd name="connsiteX25" fmla="*/ 34404 w 87144"/>
                <a:gd name="connsiteY25" fmla="*/ 12106 h 36871"/>
                <a:gd name="connsiteX26" fmla="*/ 35976 w 87144"/>
                <a:gd name="connsiteY26" fmla="*/ 11677 h 36871"/>
                <a:gd name="connsiteX27" fmla="*/ 47272 w 87144"/>
                <a:gd name="connsiteY27" fmla="*/ 9439 h 36871"/>
                <a:gd name="connsiteX28" fmla="*/ 49968 w 87144"/>
                <a:gd name="connsiteY28" fmla="*/ 9287 h 36871"/>
                <a:gd name="connsiteX29" fmla="*/ 57122 w 87144"/>
                <a:gd name="connsiteY29" fmla="*/ 9353 h 36871"/>
                <a:gd name="connsiteX30" fmla="*/ 66703 w 87144"/>
                <a:gd name="connsiteY30" fmla="*/ 8868 h 36871"/>
                <a:gd name="connsiteX31" fmla="*/ 69066 w 87144"/>
                <a:gd name="connsiteY31" fmla="*/ 8563 h 36871"/>
                <a:gd name="connsiteX32" fmla="*/ 72133 w 87144"/>
                <a:gd name="connsiteY32" fmla="*/ 7572 h 36871"/>
                <a:gd name="connsiteX33" fmla="*/ 75114 w 87144"/>
                <a:gd name="connsiteY33" fmla="*/ 6353 h 36871"/>
                <a:gd name="connsiteX34" fmla="*/ 76685 w 87144"/>
                <a:gd name="connsiteY34" fmla="*/ 5391 h 36871"/>
                <a:gd name="connsiteX35" fmla="*/ 78343 w 87144"/>
                <a:gd name="connsiteY35" fmla="*/ 4696 h 36871"/>
                <a:gd name="connsiteX36" fmla="*/ 80810 w 87144"/>
                <a:gd name="connsiteY36" fmla="*/ 5572 h 36871"/>
                <a:gd name="connsiteX37" fmla="*/ 84982 w 87144"/>
                <a:gd name="connsiteY37" fmla="*/ 6229 h 36871"/>
                <a:gd name="connsiteX38" fmla="*/ 86106 w 87144"/>
                <a:gd name="connsiteY38" fmla="*/ 6810 h 36871"/>
                <a:gd name="connsiteX39" fmla="*/ 87144 w 87144"/>
                <a:gd name="connsiteY39" fmla="*/ 7610 h 36871"/>
                <a:gd name="connsiteX40" fmla="*/ 82296 w 87144"/>
                <a:gd name="connsiteY40" fmla="*/ 11877 h 36871"/>
                <a:gd name="connsiteX41" fmla="*/ 76962 w 87144"/>
                <a:gd name="connsiteY41" fmla="*/ 15421 h 36871"/>
                <a:gd name="connsiteX42" fmla="*/ 73676 w 87144"/>
                <a:gd name="connsiteY42" fmla="*/ 16488 h 36871"/>
                <a:gd name="connsiteX43" fmla="*/ 70285 w 87144"/>
                <a:gd name="connsiteY43" fmla="*/ 17212 h 36871"/>
                <a:gd name="connsiteX44" fmla="*/ 67694 w 87144"/>
                <a:gd name="connsiteY44" fmla="*/ 18583 h 36871"/>
                <a:gd name="connsiteX45" fmla="*/ 65513 w 87144"/>
                <a:gd name="connsiteY45" fmla="*/ 20726 h 36871"/>
                <a:gd name="connsiteX46" fmla="*/ 62722 w 87144"/>
                <a:gd name="connsiteY46" fmla="*/ 21927 h 36871"/>
                <a:gd name="connsiteX47" fmla="*/ 59579 w 87144"/>
                <a:gd name="connsiteY47" fmla="*/ 22336 h 36871"/>
                <a:gd name="connsiteX48" fmla="*/ 56883 w 87144"/>
                <a:gd name="connsiteY48" fmla="*/ 22974 h 36871"/>
                <a:gd name="connsiteX49" fmla="*/ 54445 w 87144"/>
                <a:gd name="connsiteY49" fmla="*/ 24232 h 36871"/>
                <a:gd name="connsiteX50" fmla="*/ 51063 w 87144"/>
                <a:gd name="connsiteY50" fmla="*/ 26394 h 36871"/>
                <a:gd name="connsiteX51" fmla="*/ 49682 w 87144"/>
                <a:gd name="connsiteY51" fmla="*/ 26613 h 36871"/>
                <a:gd name="connsiteX52" fmla="*/ 48234 w 87144"/>
                <a:gd name="connsiteY52" fmla="*/ 26565 h 36871"/>
                <a:gd name="connsiteX53" fmla="*/ 45425 w 87144"/>
                <a:gd name="connsiteY53" fmla="*/ 27394 h 36871"/>
                <a:gd name="connsiteX54" fmla="*/ 36671 w 87144"/>
                <a:gd name="connsiteY54" fmla="*/ 30480 h 36871"/>
                <a:gd name="connsiteX55" fmla="*/ 31385 w 87144"/>
                <a:gd name="connsiteY55" fmla="*/ 33919 h 36871"/>
                <a:gd name="connsiteX56" fmla="*/ 27574 w 87144"/>
                <a:gd name="connsiteY56" fmla="*/ 36871 h 36871"/>
                <a:gd name="connsiteX57" fmla="*/ 0 w 87144"/>
                <a:gd name="connsiteY57" fmla="*/ 32290 h 36871"/>
                <a:gd name="connsiteX58" fmla="*/ 4324 w 87144"/>
                <a:gd name="connsiteY58" fmla="*/ 29994 h 36871"/>
                <a:gd name="connsiteX59" fmla="*/ 10906 w 87144"/>
                <a:gd name="connsiteY59" fmla="*/ 28222 h 36871"/>
                <a:gd name="connsiteX60" fmla="*/ 10734 w 87144"/>
                <a:gd name="connsiteY60" fmla="*/ 29518 h 36871"/>
                <a:gd name="connsiteX61" fmla="*/ 10068 w 87144"/>
                <a:gd name="connsiteY61" fmla="*/ 31556 h 36871"/>
                <a:gd name="connsiteX62" fmla="*/ 9077 w 87144"/>
                <a:gd name="connsiteY62" fmla="*/ 32518 h 36871"/>
                <a:gd name="connsiteX63" fmla="*/ 7572 w 87144"/>
                <a:gd name="connsiteY63" fmla="*/ 34242 h 36871"/>
                <a:gd name="connsiteX64" fmla="*/ 6582 w 87144"/>
                <a:gd name="connsiteY64" fmla="*/ 34623 h 36871"/>
                <a:gd name="connsiteX65" fmla="*/ 2638 w 87144"/>
                <a:gd name="connsiteY65" fmla="*/ 34242 h 36871"/>
                <a:gd name="connsiteX66" fmla="*/ 2124 w 87144"/>
                <a:gd name="connsiteY66" fmla="*/ 34490 h 36871"/>
                <a:gd name="connsiteX67" fmla="*/ 1448 w 87144"/>
                <a:gd name="connsiteY67" fmla="*/ 34309 h 36871"/>
                <a:gd name="connsiteX68" fmla="*/ 448 w 87144"/>
                <a:gd name="connsiteY68" fmla="*/ 33204 h 36871"/>
                <a:gd name="connsiteX69" fmla="*/ 0 w 87144"/>
                <a:gd name="connsiteY69" fmla="*/ 32290 h 36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87144" h="36871">
                  <a:moveTo>
                    <a:pt x="43034" y="0"/>
                  </a:moveTo>
                  <a:lnTo>
                    <a:pt x="41243" y="4610"/>
                  </a:lnTo>
                  <a:lnTo>
                    <a:pt x="39309" y="3629"/>
                  </a:lnTo>
                  <a:lnTo>
                    <a:pt x="41367" y="1038"/>
                  </a:lnTo>
                  <a:lnTo>
                    <a:pt x="42357" y="267"/>
                  </a:lnTo>
                  <a:lnTo>
                    <a:pt x="43034" y="0"/>
                  </a:lnTo>
                  <a:close/>
                  <a:moveTo>
                    <a:pt x="27574" y="36871"/>
                  </a:moveTo>
                  <a:lnTo>
                    <a:pt x="26651" y="33366"/>
                  </a:lnTo>
                  <a:lnTo>
                    <a:pt x="25670" y="31861"/>
                  </a:lnTo>
                  <a:lnTo>
                    <a:pt x="24908" y="31004"/>
                  </a:lnTo>
                  <a:lnTo>
                    <a:pt x="24650" y="29937"/>
                  </a:lnTo>
                  <a:lnTo>
                    <a:pt x="24689" y="28842"/>
                  </a:lnTo>
                  <a:lnTo>
                    <a:pt x="25155" y="28337"/>
                  </a:lnTo>
                  <a:lnTo>
                    <a:pt x="28451" y="28194"/>
                  </a:lnTo>
                  <a:lnTo>
                    <a:pt x="29756" y="26394"/>
                  </a:lnTo>
                  <a:lnTo>
                    <a:pt x="29746" y="24232"/>
                  </a:lnTo>
                  <a:lnTo>
                    <a:pt x="29089" y="23498"/>
                  </a:lnTo>
                  <a:lnTo>
                    <a:pt x="28451" y="23193"/>
                  </a:lnTo>
                  <a:lnTo>
                    <a:pt x="25060" y="24812"/>
                  </a:lnTo>
                  <a:lnTo>
                    <a:pt x="24079" y="24517"/>
                  </a:lnTo>
                  <a:lnTo>
                    <a:pt x="23498" y="23927"/>
                  </a:lnTo>
                  <a:lnTo>
                    <a:pt x="23689" y="21536"/>
                  </a:lnTo>
                  <a:lnTo>
                    <a:pt x="26489" y="19298"/>
                  </a:lnTo>
                  <a:lnTo>
                    <a:pt x="28860" y="15240"/>
                  </a:lnTo>
                  <a:lnTo>
                    <a:pt x="30527" y="13621"/>
                  </a:lnTo>
                  <a:lnTo>
                    <a:pt x="34404" y="12106"/>
                  </a:lnTo>
                  <a:lnTo>
                    <a:pt x="35976" y="11677"/>
                  </a:lnTo>
                  <a:lnTo>
                    <a:pt x="47272" y="9439"/>
                  </a:lnTo>
                  <a:lnTo>
                    <a:pt x="49968" y="9287"/>
                  </a:lnTo>
                  <a:lnTo>
                    <a:pt x="57122" y="9353"/>
                  </a:lnTo>
                  <a:lnTo>
                    <a:pt x="66703" y="8868"/>
                  </a:lnTo>
                  <a:lnTo>
                    <a:pt x="69066" y="8563"/>
                  </a:lnTo>
                  <a:lnTo>
                    <a:pt x="72133" y="7572"/>
                  </a:lnTo>
                  <a:lnTo>
                    <a:pt x="75114" y="6353"/>
                  </a:lnTo>
                  <a:lnTo>
                    <a:pt x="76685" y="5391"/>
                  </a:lnTo>
                  <a:lnTo>
                    <a:pt x="78343" y="4696"/>
                  </a:lnTo>
                  <a:lnTo>
                    <a:pt x="80810" y="5572"/>
                  </a:lnTo>
                  <a:lnTo>
                    <a:pt x="84982" y="6229"/>
                  </a:lnTo>
                  <a:lnTo>
                    <a:pt x="86106" y="6810"/>
                  </a:lnTo>
                  <a:lnTo>
                    <a:pt x="87144" y="7610"/>
                  </a:lnTo>
                  <a:lnTo>
                    <a:pt x="82296" y="11877"/>
                  </a:lnTo>
                  <a:lnTo>
                    <a:pt x="76962" y="15421"/>
                  </a:lnTo>
                  <a:lnTo>
                    <a:pt x="73676" y="16488"/>
                  </a:lnTo>
                  <a:lnTo>
                    <a:pt x="70285" y="17212"/>
                  </a:lnTo>
                  <a:lnTo>
                    <a:pt x="67694" y="18583"/>
                  </a:lnTo>
                  <a:lnTo>
                    <a:pt x="65513" y="20726"/>
                  </a:lnTo>
                  <a:lnTo>
                    <a:pt x="62722" y="21927"/>
                  </a:lnTo>
                  <a:lnTo>
                    <a:pt x="59579" y="22336"/>
                  </a:lnTo>
                  <a:lnTo>
                    <a:pt x="56883" y="22974"/>
                  </a:lnTo>
                  <a:lnTo>
                    <a:pt x="54445" y="24232"/>
                  </a:lnTo>
                  <a:lnTo>
                    <a:pt x="51063" y="26394"/>
                  </a:lnTo>
                  <a:lnTo>
                    <a:pt x="49682" y="26613"/>
                  </a:lnTo>
                  <a:lnTo>
                    <a:pt x="48234" y="26565"/>
                  </a:lnTo>
                  <a:lnTo>
                    <a:pt x="45425" y="27394"/>
                  </a:lnTo>
                  <a:lnTo>
                    <a:pt x="36671" y="30480"/>
                  </a:lnTo>
                  <a:lnTo>
                    <a:pt x="31385" y="33919"/>
                  </a:lnTo>
                  <a:lnTo>
                    <a:pt x="27574" y="36871"/>
                  </a:lnTo>
                  <a:close/>
                  <a:moveTo>
                    <a:pt x="0" y="32290"/>
                  </a:moveTo>
                  <a:lnTo>
                    <a:pt x="4324" y="29994"/>
                  </a:lnTo>
                  <a:lnTo>
                    <a:pt x="10906" y="28222"/>
                  </a:lnTo>
                  <a:lnTo>
                    <a:pt x="10734" y="29518"/>
                  </a:lnTo>
                  <a:lnTo>
                    <a:pt x="10068" y="31556"/>
                  </a:lnTo>
                  <a:lnTo>
                    <a:pt x="9077" y="32518"/>
                  </a:lnTo>
                  <a:lnTo>
                    <a:pt x="7572" y="34242"/>
                  </a:lnTo>
                  <a:lnTo>
                    <a:pt x="6582" y="34623"/>
                  </a:lnTo>
                  <a:lnTo>
                    <a:pt x="2638" y="34242"/>
                  </a:lnTo>
                  <a:lnTo>
                    <a:pt x="2124" y="34490"/>
                  </a:lnTo>
                  <a:lnTo>
                    <a:pt x="1448" y="34309"/>
                  </a:lnTo>
                  <a:lnTo>
                    <a:pt x="448" y="33204"/>
                  </a:lnTo>
                  <a:lnTo>
                    <a:pt x="0" y="3229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F862523-6BBE-42CC-2845-87F7B3E7640E}"/>
                </a:ext>
              </a:extLst>
            </p:cNvPr>
            <p:cNvSpPr>
              <a:spLocks/>
            </p:cNvSpPr>
            <p:nvPr/>
          </p:nvSpPr>
          <p:spPr>
            <a:xfrm>
              <a:off x="7212451" y="3405981"/>
              <a:ext cx="377904" cy="260966"/>
            </a:xfrm>
            <a:custGeom>
              <a:avLst/>
              <a:gdLst>
                <a:gd name="connsiteX0" fmla="*/ 375065 w 377904"/>
                <a:gd name="connsiteY0" fmla="*/ 189071 h 260966"/>
                <a:gd name="connsiteX1" fmla="*/ 373713 w 377904"/>
                <a:gd name="connsiteY1" fmla="*/ 189195 h 260966"/>
                <a:gd name="connsiteX2" fmla="*/ 370465 w 377904"/>
                <a:gd name="connsiteY2" fmla="*/ 188414 h 260966"/>
                <a:gd name="connsiteX3" fmla="*/ 363998 w 377904"/>
                <a:gd name="connsiteY3" fmla="*/ 186852 h 260966"/>
                <a:gd name="connsiteX4" fmla="*/ 358444 w 377904"/>
                <a:gd name="connsiteY4" fmla="*/ 183718 h 260966"/>
                <a:gd name="connsiteX5" fmla="*/ 354816 w 377904"/>
                <a:gd name="connsiteY5" fmla="*/ 181670 h 260966"/>
                <a:gd name="connsiteX6" fmla="*/ 354244 w 377904"/>
                <a:gd name="connsiteY6" fmla="*/ 181946 h 260966"/>
                <a:gd name="connsiteX7" fmla="*/ 352615 w 377904"/>
                <a:gd name="connsiteY7" fmla="*/ 183347 h 260966"/>
                <a:gd name="connsiteX8" fmla="*/ 351501 w 377904"/>
                <a:gd name="connsiteY8" fmla="*/ 185071 h 260966"/>
                <a:gd name="connsiteX9" fmla="*/ 350615 w 377904"/>
                <a:gd name="connsiteY9" fmla="*/ 188404 h 260966"/>
                <a:gd name="connsiteX10" fmla="*/ 349196 w 377904"/>
                <a:gd name="connsiteY10" fmla="*/ 192329 h 260966"/>
                <a:gd name="connsiteX11" fmla="*/ 342481 w 377904"/>
                <a:gd name="connsiteY11" fmla="*/ 192481 h 260966"/>
                <a:gd name="connsiteX12" fmla="*/ 336756 w 377904"/>
                <a:gd name="connsiteY12" fmla="*/ 192776 h 260966"/>
                <a:gd name="connsiteX13" fmla="*/ 333060 w 377904"/>
                <a:gd name="connsiteY13" fmla="*/ 194262 h 260966"/>
                <a:gd name="connsiteX14" fmla="*/ 329441 w 377904"/>
                <a:gd name="connsiteY14" fmla="*/ 196310 h 260966"/>
                <a:gd name="connsiteX15" fmla="*/ 328536 w 377904"/>
                <a:gd name="connsiteY15" fmla="*/ 198739 h 260966"/>
                <a:gd name="connsiteX16" fmla="*/ 327755 w 377904"/>
                <a:gd name="connsiteY16" fmla="*/ 201892 h 260966"/>
                <a:gd name="connsiteX17" fmla="*/ 325641 w 377904"/>
                <a:gd name="connsiteY17" fmla="*/ 209026 h 260966"/>
                <a:gd name="connsiteX18" fmla="*/ 323726 w 377904"/>
                <a:gd name="connsiteY18" fmla="*/ 215522 h 260966"/>
                <a:gd name="connsiteX19" fmla="*/ 322736 w 377904"/>
                <a:gd name="connsiteY19" fmla="*/ 219723 h 260966"/>
                <a:gd name="connsiteX20" fmla="*/ 321278 w 377904"/>
                <a:gd name="connsiteY20" fmla="*/ 222599 h 260966"/>
                <a:gd name="connsiteX21" fmla="*/ 317182 w 377904"/>
                <a:gd name="connsiteY21" fmla="*/ 226381 h 260966"/>
                <a:gd name="connsiteX22" fmla="*/ 312544 w 377904"/>
                <a:gd name="connsiteY22" fmla="*/ 228924 h 260966"/>
                <a:gd name="connsiteX23" fmla="*/ 310076 w 377904"/>
                <a:gd name="connsiteY23" fmla="*/ 230114 h 260966"/>
                <a:gd name="connsiteX24" fmla="*/ 308991 w 377904"/>
                <a:gd name="connsiteY24" fmla="*/ 231600 h 260966"/>
                <a:gd name="connsiteX25" fmla="*/ 308753 w 377904"/>
                <a:gd name="connsiteY25" fmla="*/ 233001 h 260966"/>
                <a:gd name="connsiteX26" fmla="*/ 307877 w 377904"/>
                <a:gd name="connsiteY26" fmla="*/ 233429 h 260966"/>
                <a:gd name="connsiteX27" fmla="*/ 305962 w 377904"/>
                <a:gd name="connsiteY27" fmla="*/ 233181 h 260966"/>
                <a:gd name="connsiteX28" fmla="*/ 303943 w 377904"/>
                <a:gd name="connsiteY28" fmla="*/ 233419 h 260966"/>
                <a:gd name="connsiteX29" fmla="*/ 299504 w 377904"/>
                <a:gd name="connsiteY29" fmla="*/ 234887 h 260966"/>
                <a:gd name="connsiteX30" fmla="*/ 294704 w 377904"/>
                <a:gd name="connsiteY30" fmla="*/ 236687 h 260966"/>
                <a:gd name="connsiteX31" fmla="*/ 288950 w 377904"/>
                <a:gd name="connsiteY31" fmla="*/ 238477 h 260966"/>
                <a:gd name="connsiteX32" fmla="*/ 285664 w 377904"/>
                <a:gd name="connsiteY32" fmla="*/ 238477 h 260966"/>
                <a:gd name="connsiteX33" fmla="*/ 284359 w 377904"/>
                <a:gd name="connsiteY33" fmla="*/ 238878 h 260966"/>
                <a:gd name="connsiteX34" fmla="*/ 283778 w 377904"/>
                <a:gd name="connsiteY34" fmla="*/ 239782 h 260966"/>
                <a:gd name="connsiteX35" fmla="*/ 284359 w 377904"/>
                <a:gd name="connsiteY35" fmla="*/ 241487 h 260966"/>
                <a:gd name="connsiteX36" fmla="*/ 284921 w 377904"/>
                <a:gd name="connsiteY36" fmla="*/ 242754 h 260966"/>
                <a:gd name="connsiteX37" fmla="*/ 285426 w 377904"/>
                <a:gd name="connsiteY37" fmla="*/ 244392 h 260966"/>
                <a:gd name="connsiteX38" fmla="*/ 284073 w 377904"/>
                <a:gd name="connsiteY38" fmla="*/ 245716 h 260966"/>
                <a:gd name="connsiteX39" fmla="*/ 283130 w 377904"/>
                <a:gd name="connsiteY39" fmla="*/ 247993 h 260966"/>
                <a:gd name="connsiteX40" fmla="*/ 282397 w 377904"/>
                <a:gd name="connsiteY40" fmla="*/ 251993 h 260966"/>
                <a:gd name="connsiteX41" fmla="*/ 280358 w 377904"/>
                <a:gd name="connsiteY41" fmla="*/ 253184 h 260966"/>
                <a:gd name="connsiteX42" fmla="*/ 277082 w 377904"/>
                <a:gd name="connsiteY42" fmla="*/ 255127 h 260966"/>
                <a:gd name="connsiteX43" fmla="*/ 273472 w 377904"/>
                <a:gd name="connsiteY43" fmla="*/ 257680 h 260966"/>
                <a:gd name="connsiteX44" fmla="*/ 272539 w 377904"/>
                <a:gd name="connsiteY44" fmla="*/ 258204 h 260966"/>
                <a:gd name="connsiteX45" fmla="*/ 270462 w 377904"/>
                <a:gd name="connsiteY45" fmla="*/ 258928 h 260966"/>
                <a:gd name="connsiteX46" fmla="*/ 268395 w 377904"/>
                <a:gd name="connsiteY46" fmla="*/ 258708 h 260966"/>
                <a:gd name="connsiteX47" fmla="*/ 266519 w 377904"/>
                <a:gd name="connsiteY47" fmla="*/ 258337 h 260966"/>
                <a:gd name="connsiteX48" fmla="*/ 264480 w 377904"/>
                <a:gd name="connsiteY48" fmla="*/ 258994 h 260966"/>
                <a:gd name="connsiteX49" fmla="*/ 262366 w 377904"/>
                <a:gd name="connsiteY49" fmla="*/ 260966 h 260966"/>
                <a:gd name="connsiteX50" fmla="*/ 261385 w 377904"/>
                <a:gd name="connsiteY50" fmla="*/ 260366 h 260966"/>
                <a:gd name="connsiteX51" fmla="*/ 260889 w 377904"/>
                <a:gd name="connsiteY51" fmla="*/ 258375 h 260966"/>
                <a:gd name="connsiteX52" fmla="*/ 259832 w 377904"/>
                <a:gd name="connsiteY52" fmla="*/ 257080 h 260966"/>
                <a:gd name="connsiteX53" fmla="*/ 256527 w 377904"/>
                <a:gd name="connsiteY53" fmla="*/ 254155 h 260966"/>
                <a:gd name="connsiteX54" fmla="*/ 253698 w 377904"/>
                <a:gd name="connsiteY54" fmla="*/ 252070 h 260966"/>
                <a:gd name="connsiteX55" fmla="*/ 252479 w 377904"/>
                <a:gd name="connsiteY55" fmla="*/ 251927 h 260966"/>
                <a:gd name="connsiteX56" fmla="*/ 249888 w 377904"/>
                <a:gd name="connsiteY56" fmla="*/ 252469 h 260966"/>
                <a:gd name="connsiteX57" fmla="*/ 246640 w 377904"/>
                <a:gd name="connsiteY57" fmla="*/ 252860 h 260966"/>
                <a:gd name="connsiteX58" fmla="*/ 244002 w 377904"/>
                <a:gd name="connsiteY58" fmla="*/ 252441 h 260966"/>
                <a:gd name="connsiteX59" fmla="*/ 241906 w 377904"/>
                <a:gd name="connsiteY59" fmla="*/ 251603 h 260966"/>
                <a:gd name="connsiteX60" fmla="*/ 238677 w 377904"/>
                <a:gd name="connsiteY60" fmla="*/ 248726 h 260966"/>
                <a:gd name="connsiteX61" fmla="*/ 237496 w 377904"/>
                <a:gd name="connsiteY61" fmla="*/ 247174 h 260966"/>
                <a:gd name="connsiteX62" fmla="*/ 236611 w 377904"/>
                <a:gd name="connsiteY62" fmla="*/ 245983 h 260966"/>
                <a:gd name="connsiteX63" fmla="*/ 234410 w 377904"/>
                <a:gd name="connsiteY63" fmla="*/ 246307 h 260966"/>
                <a:gd name="connsiteX64" fmla="*/ 233791 w 377904"/>
                <a:gd name="connsiteY64" fmla="*/ 245012 h 260966"/>
                <a:gd name="connsiteX65" fmla="*/ 233706 w 377904"/>
                <a:gd name="connsiteY65" fmla="*/ 243487 h 260966"/>
                <a:gd name="connsiteX66" fmla="*/ 234315 w 377904"/>
                <a:gd name="connsiteY66" fmla="*/ 241649 h 260966"/>
                <a:gd name="connsiteX67" fmla="*/ 234134 w 377904"/>
                <a:gd name="connsiteY67" fmla="*/ 238173 h 260966"/>
                <a:gd name="connsiteX68" fmla="*/ 232896 w 377904"/>
                <a:gd name="connsiteY68" fmla="*/ 235677 h 260966"/>
                <a:gd name="connsiteX69" fmla="*/ 231486 w 377904"/>
                <a:gd name="connsiteY69" fmla="*/ 234591 h 260966"/>
                <a:gd name="connsiteX70" fmla="*/ 231667 w 377904"/>
                <a:gd name="connsiteY70" fmla="*/ 233829 h 260966"/>
                <a:gd name="connsiteX71" fmla="*/ 232286 w 377904"/>
                <a:gd name="connsiteY71" fmla="*/ 232086 h 260966"/>
                <a:gd name="connsiteX72" fmla="*/ 233076 w 377904"/>
                <a:gd name="connsiteY72" fmla="*/ 230562 h 260966"/>
                <a:gd name="connsiteX73" fmla="*/ 233067 w 377904"/>
                <a:gd name="connsiteY73" fmla="*/ 227552 h 260966"/>
                <a:gd name="connsiteX74" fmla="*/ 232077 w 377904"/>
                <a:gd name="connsiteY74" fmla="*/ 224285 h 260966"/>
                <a:gd name="connsiteX75" fmla="*/ 231686 w 377904"/>
                <a:gd name="connsiteY75" fmla="*/ 219551 h 260966"/>
                <a:gd name="connsiteX76" fmla="*/ 231934 w 377904"/>
                <a:gd name="connsiteY76" fmla="*/ 214932 h 260966"/>
                <a:gd name="connsiteX77" fmla="*/ 230591 w 377904"/>
                <a:gd name="connsiteY77" fmla="*/ 212598 h 260966"/>
                <a:gd name="connsiteX78" fmla="*/ 219580 w 377904"/>
                <a:gd name="connsiteY78" fmla="*/ 212588 h 260966"/>
                <a:gd name="connsiteX79" fmla="*/ 209788 w 377904"/>
                <a:gd name="connsiteY79" fmla="*/ 212769 h 260966"/>
                <a:gd name="connsiteX80" fmla="*/ 209235 w 377904"/>
                <a:gd name="connsiteY80" fmla="*/ 212236 h 260966"/>
                <a:gd name="connsiteX81" fmla="*/ 205425 w 377904"/>
                <a:gd name="connsiteY81" fmla="*/ 206397 h 260966"/>
                <a:gd name="connsiteX82" fmla="*/ 202339 w 377904"/>
                <a:gd name="connsiteY82" fmla="*/ 201959 h 260966"/>
                <a:gd name="connsiteX83" fmla="*/ 199291 w 377904"/>
                <a:gd name="connsiteY83" fmla="*/ 199339 h 260966"/>
                <a:gd name="connsiteX84" fmla="*/ 192310 w 377904"/>
                <a:gd name="connsiteY84" fmla="*/ 196110 h 260966"/>
                <a:gd name="connsiteX85" fmla="*/ 188966 w 377904"/>
                <a:gd name="connsiteY85" fmla="*/ 194758 h 260966"/>
                <a:gd name="connsiteX86" fmla="*/ 186099 w 377904"/>
                <a:gd name="connsiteY86" fmla="*/ 192291 h 260966"/>
                <a:gd name="connsiteX87" fmla="*/ 183756 w 377904"/>
                <a:gd name="connsiteY87" fmla="*/ 189576 h 260966"/>
                <a:gd name="connsiteX88" fmla="*/ 183156 w 377904"/>
                <a:gd name="connsiteY88" fmla="*/ 185861 h 260966"/>
                <a:gd name="connsiteX89" fmla="*/ 182680 w 377904"/>
                <a:gd name="connsiteY89" fmla="*/ 184642 h 260966"/>
                <a:gd name="connsiteX90" fmla="*/ 182003 w 377904"/>
                <a:gd name="connsiteY90" fmla="*/ 183652 h 260966"/>
                <a:gd name="connsiteX91" fmla="*/ 181270 w 377904"/>
                <a:gd name="connsiteY91" fmla="*/ 183213 h 260966"/>
                <a:gd name="connsiteX92" fmla="*/ 180375 w 377904"/>
                <a:gd name="connsiteY92" fmla="*/ 183309 h 260966"/>
                <a:gd name="connsiteX93" fmla="*/ 172259 w 377904"/>
                <a:gd name="connsiteY93" fmla="*/ 178984 h 260966"/>
                <a:gd name="connsiteX94" fmla="*/ 169002 w 377904"/>
                <a:gd name="connsiteY94" fmla="*/ 177841 h 260966"/>
                <a:gd name="connsiteX95" fmla="*/ 165935 w 377904"/>
                <a:gd name="connsiteY95" fmla="*/ 178756 h 260966"/>
                <a:gd name="connsiteX96" fmla="*/ 164582 w 377904"/>
                <a:gd name="connsiteY96" fmla="*/ 178918 h 260966"/>
                <a:gd name="connsiteX97" fmla="*/ 161915 w 377904"/>
                <a:gd name="connsiteY97" fmla="*/ 177689 h 260966"/>
                <a:gd name="connsiteX98" fmla="*/ 158848 w 377904"/>
                <a:gd name="connsiteY98" fmla="*/ 179356 h 260966"/>
                <a:gd name="connsiteX99" fmla="*/ 157543 w 377904"/>
                <a:gd name="connsiteY99" fmla="*/ 179461 h 260966"/>
                <a:gd name="connsiteX100" fmla="*/ 155714 w 377904"/>
                <a:gd name="connsiteY100" fmla="*/ 179060 h 260966"/>
                <a:gd name="connsiteX101" fmla="*/ 154200 w 377904"/>
                <a:gd name="connsiteY101" fmla="*/ 178441 h 260966"/>
                <a:gd name="connsiteX102" fmla="*/ 150114 w 377904"/>
                <a:gd name="connsiteY102" fmla="*/ 174488 h 260966"/>
                <a:gd name="connsiteX103" fmla="*/ 146685 w 377904"/>
                <a:gd name="connsiteY103" fmla="*/ 172898 h 260966"/>
                <a:gd name="connsiteX104" fmla="*/ 144218 w 377904"/>
                <a:gd name="connsiteY104" fmla="*/ 171878 h 260966"/>
                <a:gd name="connsiteX105" fmla="*/ 139465 w 377904"/>
                <a:gd name="connsiteY105" fmla="*/ 170374 h 260966"/>
                <a:gd name="connsiteX106" fmla="*/ 134407 w 377904"/>
                <a:gd name="connsiteY106" fmla="*/ 169593 h 260966"/>
                <a:gd name="connsiteX107" fmla="*/ 131806 w 377904"/>
                <a:gd name="connsiteY107" fmla="*/ 168945 h 260966"/>
                <a:gd name="connsiteX108" fmla="*/ 129940 w 377904"/>
                <a:gd name="connsiteY108" fmla="*/ 168078 h 260966"/>
                <a:gd name="connsiteX109" fmla="*/ 129454 w 377904"/>
                <a:gd name="connsiteY109" fmla="*/ 167516 h 260966"/>
                <a:gd name="connsiteX110" fmla="*/ 129483 w 377904"/>
                <a:gd name="connsiteY110" fmla="*/ 166068 h 260966"/>
                <a:gd name="connsiteX111" fmla="*/ 129340 w 377904"/>
                <a:gd name="connsiteY111" fmla="*/ 164163 h 260966"/>
                <a:gd name="connsiteX112" fmla="*/ 128721 w 377904"/>
                <a:gd name="connsiteY112" fmla="*/ 162773 h 260966"/>
                <a:gd name="connsiteX113" fmla="*/ 127435 w 377904"/>
                <a:gd name="connsiteY113" fmla="*/ 161106 h 260966"/>
                <a:gd name="connsiteX114" fmla="*/ 125653 w 377904"/>
                <a:gd name="connsiteY114" fmla="*/ 159858 h 260966"/>
                <a:gd name="connsiteX115" fmla="*/ 122587 w 377904"/>
                <a:gd name="connsiteY115" fmla="*/ 160077 h 260966"/>
                <a:gd name="connsiteX116" fmla="*/ 117986 w 377904"/>
                <a:gd name="connsiteY116" fmla="*/ 159972 h 260966"/>
                <a:gd name="connsiteX117" fmla="*/ 114462 w 377904"/>
                <a:gd name="connsiteY117" fmla="*/ 158725 h 260966"/>
                <a:gd name="connsiteX118" fmla="*/ 111661 w 377904"/>
                <a:gd name="connsiteY118" fmla="*/ 158505 h 260966"/>
                <a:gd name="connsiteX119" fmla="*/ 108289 w 377904"/>
                <a:gd name="connsiteY119" fmla="*/ 158744 h 260966"/>
                <a:gd name="connsiteX120" fmla="*/ 105527 w 377904"/>
                <a:gd name="connsiteY120" fmla="*/ 158744 h 260966"/>
                <a:gd name="connsiteX121" fmla="*/ 103556 w 377904"/>
                <a:gd name="connsiteY121" fmla="*/ 159658 h 260966"/>
                <a:gd name="connsiteX122" fmla="*/ 102412 w 377904"/>
                <a:gd name="connsiteY122" fmla="*/ 160725 h 260966"/>
                <a:gd name="connsiteX123" fmla="*/ 101689 w 377904"/>
                <a:gd name="connsiteY123" fmla="*/ 163982 h 260966"/>
                <a:gd name="connsiteX124" fmla="*/ 101022 w 377904"/>
                <a:gd name="connsiteY124" fmla="*/ 164468 h 260966"/>
                <a:gd name="connsiteX125" fmla="*/ 99869 w 377904"/>
                <a:gd name="connsiteY125" fmla="*/ 164706 h 260966"/>
                <a:gd name="connsiteX126" fmla="*/ 98336 w 377904"/>
                <a:gd name="connsiteY126" fmla="*/ 164535 h 260966"/>
                <a:gd name="connsiteX127" fmla="*/ 95098 w 377904"/>
                <a:gd name="connsiteY127" fmla="*/ 164564 h 260966"/>
                <a:gd name="connsiteX128" fmla="*/ 89506 w 377904"/>
                <a:gd name="connsiteY128" fmla="*/ 163982 h 260966"/>
                <a:gd name="connsiteX129" fmla="*/ 82486 w 377904"/>
                <a:gd name="connsiteY129" fmla="*/ 163811 h 260966"/>
                <a:gd name="connsiteX130" fmla="*/ 77200 w 377904"/>
                <a:gd name="connsiteY130" fmla="*/ 165459 h 260966"/>
                <a:gd name="connsiteX131" fmla="*/ 73028 w 377904"/>
                <a:gd name="connsiteY131" fmla="*/ 167821 h 260966"/>
                <a:gd name="connsiteX132" fmla="*/ 69046 w 377904"/>
                <a:gd name="connsiteY132" fmla="*/ 170479 h 260966"/>
                <a:gd name="connsiteX133" fmla="*/ 64360 w 377904"/>
                <a:gd name="connsiteY133" fmla="*/ 174669 h 260966"/>
                <a:gd name="connsiteX134" fmla="*/ 62979 w 377904"/>
                <a:gd name="connsiteY134" fmla="*/ 176536 h 260966"/>
                <a:gd name="connsiteX135" fmla="*/ 60217 w 377904"/>
                <a:gd name="connsiteY135" fmla="*/ 183956 h 260966"/>
                <a:gd name="connsiteX136" fmla="*/ 58988 w 377904"/>
                <a:gd name="connsiteY136" fmla="*/ 185023 h 260966"/>
                <a:gd name="connsiteX137" fmla="*/ 57388 w 377904"/>
                <a:gd name="connsiteY137" fmla="*/ 185871 h 260966"/>
                <a:gd name="connsiteX138" fmla="*/ 55769 w 377904"/>
                <a:gd name="connsiteY138" fmla="*/ 186023 h 260966"/>
                <a:gd name="connsiteX139" fmla="*/ 52549 w 377904"/>
                <a:gd name="connsiteY139" fmla="*/ 187119 h 260966"/>
                <a:gd name="connsiteX140" fmla="*/ 48301 w 377904"/>
                <a:gd name="connsiteY140" fmla="*/ 188928 h 260966"/>
                <a:gd name="connsiteX141" fmla="*/ 45415 w 377904"/>
                <a:gd name="connsiteY141" fmla="*/ 189633 h 260966"/>
                <a:gd name="connsiteX142" fmla="*/ 37995 w 377904"/>
                <a:gd name="connsiteY142" fmla="*/ 189262 h 260966"/>
                <a:gd name="connsiteX143" fmla="*/ 37557 w 377904"/>
                <a:gd name="connsiteY143" fmla="*/ 186909 h 260966"/>
                <a:gd name="connsiteX144" fmla="*/ 36223 w 377904"/>
                <a:gd name="connsiteY144" fmla="*/ 178318 h 260966"/>
                <a:gd name="connsiteX145" fmla="*/ 35576 w 377904"/>
                <a:gd name="connsiteY145" fmla="*/ 169612 h 260966"/>
                <a:gd name="connsiteX146" fmla="*/ 35614 w 377904"/>
                <a:gd name="connsiteY146" fmla="*/ 165592 h 260966"/>
                <a:gd name="connsiteX147" fmla="*/ 36395 w 377904"/>
                <a:gd name="connsiteY147" fmla="*/ 157505 h 260966"/>
                <a:gd name="connsiteX148" fmla="*/ 36328 w 377904"/>
                <a:gd name="connsiteY148" fmla="*/ 153419 h 260966"/>
                <a:gd name="connsiteX149" fmla="*/ 36014 w 377904"/>
                <a:gd name="connsiteY149" fmla="*/ 149714 h 260966"/>
                <a:gd name="connsiteX150" fmla="*/ 36319 w 377904"/>
                <a:gd name="connsiteY150" fmla="*/ 146075 h 260966"/>
                <a:gd name="connsiteX151" fmla="*/ 36919 w 377904"/>
                <a:gd name="connsiteY151" fmla="*/ 141980 h 260966"/>
                <a:gd name="connsiteX152" fmla="*/ 37223 w 377904"/>
                <a:gd name="connsiteY152" fmla="*/ 137808 h 260966"/>
                <a:gd name="connsiteX153" fmla="*/ 36776 w 377904"/>
                <a:gd name="connsiteY153" fmla="*/ 134893 h 260966"/>
                <a:gd name="connsiteX154" fmla="*/ 35347 w 377904"/>
                <a:gd name="connsiteY154" fmla="*/ 132540 h 260966"/>
                <a:gd name="connsiteX155" fmla="*/ 32918 w 377904"/>
                <a:gd name="connsiteY155" fmla="*/ 129626 h 260966"/>
                <a:gd name="connsiteX156" fmla="*/ 32537 w 377904"/>
                <a:gd name="connsiteY156" fmla="*/ 127892 h 260966"/>
                <a:gd name="connsiteX157" fmla="*/ 32395 w 377904"/>
                <a:gd name="connsiteY157" fmla="*/ 125968 h 260966"/>
                <a:gd name="connsiteX158" fmla="*/ 30070 w 377904"/>
                <a:gd name="connsiteY158" fmla="*/ 125749 h 260966"/>
                <a:gd name="connsiteX159" fmla="*/ 27975 w 377904"/>
                <a:gd name="connsiteY159" fmla="*/ 123758 h 260966"/>
                <a:gd name="connsiteX160" fmla="*/ 26251 w 377904"/>
                <a:gd name="connsiteY160" fmla="*/ 122672 h 260966"/>
                <a:gd name="connsiteX161" fmla="*/ 22536 w 377904"/>
                <a:gd name="connsiteY161" fmla="*/ 121463 h 260966"/>
                <a:gd name="connsiteX162" fmla="*/ 20688 w 377904"/>
                <a:gd name="connsiteY162" fmla="*/ 121406 h 260966"/>
                <a:gd name="connsiteX163" fmla="*/ 18983 w 377904"/>
                <a:gd name="connsiteY163" fmla="*/ 122291 h 260966"/>
                <a:gd name="connsiteX164" fmla="*/ 17736 w 377904"/>
                <a:gd name="connsiteY164" fmla="*/ 124073 h 260966"/>
                <a:gd name="connsiteX165" fmla="*/ 16859 w 377904"/>
                <a:gd name="connsiteY165" fmla="*/ 121263 h 260966"/>
                <a:gd name="connsiteX166" fmla="*/ 16888 w 377904"/>
                <a:gd name="connsiteY166" fmla="*/ 118320 h 260966"/>
                <a:gd name="connsiteX167" fmla="*/ 19850 w 377904"/>
                <a:gd name="connsiteY167" fmla="*/ 112233 h 260966"/>
                <a:gd name="connsiteX168" fmla="*/ 21707 w 377904"/>
                <a:gd name="connsiteY168" fmla="*/ 114014 h 260966"/>
                <a:gd name="connsiteX169" fmla="*/ 23965 w 377904"/>
                <a:gd name="connsiteY169" fmla="*/ 114728 h 260966"/>
                <a:gd name="connsiteX170" fmla="*/ 26841 w 377904"/>
                <a:gd name="connsiteY170" fmla="*/ 114833 h 260966"/>
                <a:gd name="connsiteX171" fmla="*/ 29670 w 377904"/>
                <a:gd name="connsiteY171" fmla="*/ 114367 h 260966"/>
                <a:gd name="connsiteX172" fmla="*/ 29118 w 377904"/>
                <a:gd name="connsiteY172" fmla="*/ 112281 h 260966"/>
                <a:gd name="connsiteX173" fmla="*/ 27804 w 377904"/>
                <a:gd name="connsiteY173" fmla="*/ 111090 h 260966"/>
                <a:gd name="connsiteX174" fmla="*/ 26165 w 377904"/>
                <a:gd name="connsiteY174" fmla="*/ 110157 h 260966"/>
                <a:gd name="connsiteX175" fmla="*/ 25584 w 377904"/>
                <a:gd name="connsiteY175" fmla="*/ 107394 h 260966"/>
                <a:gd name="connsiteX176" fmla="*/ 25784 w 377904"/>
                <a:gd name="connsiteY176" fmla="*/ 104527 h 260966"/>
                <a:gd name="connsiteX177" fmla="*/ 26555 w 377904"/>
                <a:gd name="connsiteY177" fmla="*/ 101813 h 260966"/>
                <a:gd name="connsiteX178" fmla="*/ 25670 w 377904"/>
                <a:gd name="connsiteY178" fmla="*/ 100717 h 260966"/>
                <a:gd name="connsiteX179" fmla="*/ 24336 w 377904"/>
                <a:gd name="connsiteY179" fmla="*/ 100041 h 260966"/>
                <a:gd name="connsiteX180" fmla="*/ 21241 w 377904"/>
                <a:gd name="connsiteY180" fmla="*/ 100117 h 260966"/>
                <a:gd name="connsiteX181" fmla="*/ 17230 w 377904"/>
                <a:gd name="connsiteY181" fmla="*/ 99403 h 260966"/>
                <a:gd name="connsiteX182" fmla="*/ 13192 w 377904"/>
                <a:gd name="connsiteY182" fmla="*/ 99088 h 260966"/>
                <a:gd name="connsiteX183" fmla="*/ 12239 w 377904"/>
                <a:gd name="connsiteY183" fmla="*/ 102289 h 260966"/>
                <a:gd name="connsiteX184" fmla="*/ 14468 w 377904"/>
                <a:gd name="connsiteY184" fmla="*/ 106480 h 260966"/>
                <a:gd name="connsiteX185" fmla="*/ 12582 w 377904"/>
                <a:gd name="connsiteY185" fmla="*/ 104422 h 260966"/>
                <a:gd name="connsiteX186" fmla="*/ 10792 w 377904"/>
                <a:gd name="connsiteY186" fmla="*/ 101698 h 260966"/>
                <a:gd name="connsiteX187" fmla="*/ 8296 w 377904"/>
                <a:gd name="connsiteY187" fmla="*/ 96783 h 260966"/>
                <a:gd name="connsiteX188" fmla="*/ 6686 w 377904"/>
                <a:gd name="connsiteY188" fmla="*/ 91011 h 260966"/>
                <a:gd name="connsiteX189" fmla="*/ 6401 w 377904"/>
                <a:gd name="connsiteY189" fmla="*/ 84763 h 260966"/>
                <a:gd name="connsiteX190" fmla="*/ 7763 w 377904"/>
                <a:gd name="connsiteY190" fmla="*/ 79591 h 260966"/>
                <a:gd name="connsiteX191" fmla="*/ 9515 w 377904"/>
                <a:gd name="connsiteY191" fmla="*/ 74714 h 260966"/>
                <a:gd name="connsiteX192" fmla="*/ 10563 w 377904"/>
                <a:gd name="connsiteY192" fmla="*/ 68456 h 260966"/>
                <a:gd name="connsiteX193" fmla="*/ 12011 w 377904"/>
                <a:gd name="connsiteY193" fmla="*/ 62303 h 260966"/>
                <a:gd name="connsiteX194" fmla="*/ 13449 w 377904"/>
                <a:gd name="connsiteY194" fmla="*/ 65065 h 260966"/>
                <a:gd name="connsiteX195" fmla="*/ 15107 w 377904"/>
                <a:gd name="connsiteY195" fmla="*/ 67542 h 260966"/>
                <a:gd name="connsiteX196" fmla="*/ 17393 w 377904"/>
                <a:gd name="connsiteY196" fmla="*/ 69818 h 260966"/>
                <a:gd name="connsiteX197" fmla="*/ 18650 w 377904"/>
                <a:gd name="connsiteY197" fmla="*/ 70361 h 260966"/>
                <a:gd name="connsiteX198" fmla="*/ 22422 w 377904"/>
                <a:gd name="connsiteY198" fmla="*/ 71304 h 260966"/>
                <a:gd name="connsiteX199" fmla="*/ 24851 w 377904"/>
                <a:gd name="connsiteY199" fmla="*/ 70952 h 260966"/>
                <a:gd name="connsiteX200" fmla="*/ 27432 w 377904"/>
                <a:gd name="connsiteY200" fmla="*/ 69599 h 260966"/>
                <a:gd name="connsiteX201" fmla="*/ 29975 w 377904"/>
                <a:gd name="connsiteY201" fmla="*/ 70037 h 260966"/>
                <a:gd name="connsiteX202" fmla="*/ 32080 w 377904"/>
                <a:gd name="connsiteY202" fmla="*/ 72571 h 260966"/>
                <a:gd name="connsiteX203" fmla="*/ 33947 w 377904"/>
                <a:gd name="connsiteY203" fmla="*/ 75409 h 260966"/>
                <a:gd name="connsiteX204" fmla="*/ 36786 w 377904"/>
                <a:gd name="connsiteY204" fmla="*/ 76009 h 260966"/>
                <a:gd name="connsiteX205" fmla="*/ 42633 w 377904"/>
                <a:gd name="connsiteY205" fmla="*/ 73961 h 260966"/>
                <a:gd name="connsiteX206" fmla="*/ 45415 w 377904"/>
                <a:gd name="connsiteY206" fmla="*/ 73495 h 260966"/>
                <a:gd name="connsiteX207" fmla="*/ 47834 w 377904"/>
                <a:gd name="connsiteY207" fmla="*/ 74438 h 260966"/>
                <a:gd name="connsiteX208" fmla="*/ 49082 w 377904"/>
                <a:gd name="connsiteY208" fmla="*/ 74609 h 260966"/>
                <a:gd name="connsiteX209" fmla="*/ 50349 w 377904"/>
                <a:gd name="connsiteY209" fmla="*/ 74447 h 260966"/>
                <a:gd name="connsiteX210" fmla="*/ 49253 w 377904"/>
                <a:gd name="connsiteY210" fmla="*/ 71933 h 260966"/>
                <a:gd name="connsiteX211" fmla="*/ 48806 w 377904"/>
                <a:gd name="connsiteY211" fmla="*/ 69485 h 260966"/>
                <a:gd name="connsiteX212" fmla="*/ 50273 w 377904"/>
                <a:gd name="connsiteY212" fmla="*/ 68189 h 260966"/>
                <a:gd name="connsiteX213" fmla="*/ 54883 w 377904"/>
                <a:gd name="connsiteY213" fmla="*/ 69570 h 260966"/>
                <a:gd name="connsiteX214" fmla="*/ 57826 w 377904"/>
                <a:gd name="connsiteY214" fmla="*/ 68656 h 260966"/>
                <a:gd name="connsiteX215" fmla="*/ 58578 w 377904"/>
                <a:gd name="connsiteY215" fmla="*/ 68142 h 260966"/>
                <a:gd name="connsiteX216" fmla="*/ 59236 w 377904"/>
                <a:gd name="connsiteY216" fmla="*/ 67504 h 260966"/>
                <a:gd name="connsiteX217" fmla="*/ 59588 w 377904"/>
                <a:gd name="connsiteY217" fmla="*/ 65389 h 260966"/>
                <a:gd name="connsiteX218" fmla="*/ 59445 w 377904"/>
                <a:gd name="connsiteY218" fmla="*/ 63208 h 260966"/>
                <a:gd name="connsiteX219" fmla="*/ 59064 w 377904"/>
                <a:gd name="connsiteY219" fmla="*/ 61160 h 260966"/>
                <a:gd name="connsiteX220" fmla="*/ 58207 w 377904"/>
                <a:gd name="connsiteY220" fmla="*/ 59360 h 260966"/>
                <a:gd name="connsiteX221" fmla="*/ 56083 w 377904"/>
                <a:gd name="connsiteY221" fmla="*/ 56836 h 260966"/>
                <a:gd name="connsiteX222" fmla="*/ 47863 w 377904"/>
                <a:gd name="connsiteY222" fmla="*/ 50806 h 260966"/>
                <a:gd name="connsiteX223" fmla="*/ 45091 w 377904"/>
                <a:gd name="connsiteY223" fmla="*/ 48396 h 260966"/>
                <a:gd name="connsiteX224" fmla="*/ 42786 w 377904"/>
                <a:gd name="connsiteY224" fmla="*/ 45272 h 260966"/>
                <a:gd name="connsiteX225" fmla="*/ 41319 w 377904"/>
                <a:gd name="connsiteY225" fmla="*/ 40862 h 260966"/>
                <a:gd name="connsiteX226" fmla="*/ 40128 w 377904"/>
                <a:gd name="connsiteY226" fmla="*/ 36252 h 260966"/>
                <a:gd name="connsiteX227" fmla="*/ 39024 w 377904"/>
                <a:gd name="connsiteY227" fmla="*/ 32823 h 260966"/>
                <a:gd name="connsiteX228" fmla="*/ 36157 w 377904"/>
                <a:gd name="connsiteY228" fmla="*/ 24841 h 260966"/>
                <a:gd name="connsiteX229" fmla="*/ 35042 w 377904"/>
                <a:gd name="connsiteY229" fmla="*/ 23889 h 260966"/>
                <a:gd name="connsiteX230" fmla="*/ 33642 w 377904"/>
                <a:gd name="connsiteY230" fmla="*/ 23469 h 260966"/>
                <a:gd name="connsiteX231" fmla="*/ 30242 w 377904"/>
                <a:gd name="connsiteY231" fmla="*/ 23222 h 260966"/>
                <a:gd name="connsiteX232" fmla="*/ 26794 w 377904"/>
                <a:gd name="connsiteY232" fmla="*/ 23803 h 260966"/>
                <a:gd name="connsiteX233" fmla="*/ 21155 w 377904"/>
                <a:gd name="connsiteY233" fmla="*/ 25184 h 260966"/>
                <a:gd name="connsiteX234" fmla="*/ 17926 w 377904"/>
                <a:gd name="connsiteY234" fmla="*/ 24755 h 260966"/>
                <a:gd name="connsiteX235" fmla="*/ 16430 w 377904"/>
                <a:gd name="connsiteY235" fmla="*/ 25603 h 260966"/>
                <a:gd name="connsiteX236" fmla="*/ 12735 w 377904"/>
                <a:gd name="connsiteY236" fmla="*/ 28975 h 260966"/>
                <a:gd name="connsiteX237" fmla="*/ 11001 w 377904"/>
                <a:gd name="connsiteY237" fmla="*/ 31852 h 260966"/>
                <a:gd name="connsiteX238" fmla="*/ 8582 w 377904"/>
                <a:gd name="connsiteY238" fmla="*/ 38424 h 260966"/>
                <a:gd name="connsiteX239" fmla="*/ 10410 w 377904"/>
                <a:gd name="connsiteY239" fmla="*/ 40538 h 260966"/>
                <a:gd name="connsiteX240" fmla="*/ 10373 w 377904"/>
                <a:gd name="connsiteY240" fmla="*/ 41929 h 260966"/>
                <a:gd name="connsiteX241" fmla="*/ 8982 w 377904"/>
                <a:gd name="connsiteY241" fmla="*/ 51587 h 260966"/>
                <a:gd name="connsiteX242" fmla="*/ 9830 w 377904"/>
                <a:gd name="connsiteY242" fmla="*/ 56264 h 260966"/>
                <a:gd name="connsiteX243" fmla="*/ 9525 w 377904"/>
                <a:gd name="connsiteY243" fmla="*/ 56607 h 260966"/>
                <a:gd name="connsiteX244" fmla="*/ 8867 w 377904"/>
                <a:gd name="connsiteY244" fmla="*/ 55521 h 260966"/>
                <a:gd name="connsiteX245" fmla="*/ 6772 w 377904"/>
                <a:gd name="connsiteY245" fmla="*/ 50759 h 260966"/>
                <a:gd name="connsiteX246" fmla="*/ 3086 w 377904"/>
                <a:gd name="connsiteY246" fmla="*/ 44930 h 260966"/>
                <a:gd name="connsiteX247" fmla="*/ 0 w 377904"/>
                <a:gd name="connsiteY247" fmla="*/ 35985 h 260966"/>
                <a:gd name="connsiteX248" fmla="*/ 5419 w 377904"/>
                <a:gd name="connsiteY248" fmla="*/ 30118 h 260966"/>
                <a:gd name="connsiteX249" fmla="*/ 10058 w 377904"/>
                <a:gd name="connsiteY249" fmla="*/ 25946 h 260966"/>
                <a:gd name="connsiteX250" fmla="*/ 13849 w 377904"/>
                <a:gd name="connsiteY250" fmla="*/ 23431 h 260966"/>
                <a:gd name="connsiteX251" fmla="*/ 15011 w 377904"/>
                <a:gd name="connsiteY251" fmla="*/ 22822 h 260966"/>
                <a:gd name="connsiteX252" fmla="*/ 20202 w 377904"/>
                <a:gd name="connsiteY252" fmla="*/ 20736 h 260966"/>
                <a:gd name="connsiteX253" fmla="*/ 26898 w 377904"/>
                <a:gd name="connsiteY253" fmla="*/ 18850 h 260966"/>
                <a:gd name="connsiteX254" fmla="*/ 31842 w 377904"/>
                <a:gd name="connsiteY254" fmla="*/ 17459 h 260966"/>
                <a:gd name="connsiteX255" fmla="*/ 38281 w 377904"/>
                <a:gd name="connsiteY255" fmla="*/ 16269 h 260966"/>
                <a:gd name="connsiteX256" fmla="*/ 40395 w 377904"/>
                <a:gd name="connsiteY256" fmla="*/ 16050 h 260966"/>
                <a:gd name="connsiteX257" fmla="*/ 43491 w 377904"/>
                <a:gd name="connsiteY257" fmla="*/ 16068 h 260966"/>
                <a:gd name="connsiteX258" fmla="*/ 46005 w 377904"/>
                <a:gd name="connsiteY258" fmla="*/ 17183 h 260966"/>
                <a:gd name="connsiteX259" fmla="*/ 47520 w 377904"/>
                <a:gd name="connsiteY259" fmla="*/ 18059 h 260966"/>
                <a:gd name="connsiteX260" fmla="*/ 52892 w 377904"/>
                <a:gd name="connsiteY260" fmla="*/ 21650 h 260966"/>
                <a:gd name="connsiteX261" fmla="*/ 58369 w 377904"/>
                <a:gd name="connsiteY261" fmla="*/ 25308 h 260966"/>
                <a:gd name="connsiteX262" fmla="*/ 63075 w 377904"/>
                <a:gd name="connsiteY262" fmla="*/ 29356 h 260966"/>
                <a:gd name="connsiteX263" fmla="*/ 64408 w 377904"/>
                <a:gd name="connsiteY263" fmla="*/ 31004 h 260966"/>
                <a:gd name="connsiteX264" fmla="*/ 65151 w 377904"/>
                <a:gd name="connsiteY264" fmla="*/ 32976 h 260966"/>
                <a:gd name="connsiteX265" fmla="*/ 65713 w 377904"/>
                <a:gd name="connsiteY265" fmla="*/ 34909 h 260966"/>
                <a:gd name="connsiteX266" fmla="*/ 69704 w 377904"/>
                <a:gd name="connsiteY266" fmla="*/ 41024 h 260966"/>
                <a:gd name="connsiteX267" fmla="*/ 71323 w 377904"/>
                <a:gd name="connsiteY267" fmla="*/ 43815 h 260966"/>
                <a:gd name="connsiteX268" fmla="*/ 73657 w 377904"/>
                <a:gd name="connsiteY268" fmla="*/ 47444 h 260966"/>
                <a:gd name="connsiteX269" fmla="*/ 75533 w 377904"/>
                <a:gd name="connsiteY269" fmla="*/ 49216 h 260966"/>
                <a:gd name="connsiteX270" fmla="*/ 77362 w 377904"/>
                <a:gd name="connsiteY270" fmla="*/ 51397 h 260966"/>
                <a:gd name="connsiteX271" fmla="*/ 78591 w 377904"/>
                <a:gd name="connsiteY271" fmla="*/ 53187 h 260966"/>
                <a:gd name="connsiteX272" fmla="*/ 79991 w 377904"/>
                <a:gd name="connsiteY272" fmla="*/ 54035 h 260966"/>
                <a:gd name="connsiteX273" fmla="*/ 81553 w 377904"/>
                <a:gd name="connsiteY273" fmla="*/ 54369 h 260966"/>
                <a:gd name="connsiteX274" fmla="*/ 85115 w 377904"/>
                <a:gd name="connsiteY274" fmla="*/ 53797 h 260966"/>
                <a:gd name="connsiteX275" fmla="*/ 89402 w 377904"/>
                <a:gd name="connsiteY275" fmla="*/ 52664 h 260966"/>
                <a:gd name="connsiteX276" fmla="*/ 91964 w 377904"/>
                <a:gd name="connsiteY276" fmla="*/ 52188 h 260966"/>
                <a:gd name="connsiteX277" fmla="*/ 93107 w 377904"/>
                <a:gd name="connsiteY277" fmla="*/ 52254 h 260966"/>
                <a:gd name="connsiteX278" fmla="*/ 100174 w 377904"/>
                <a:gd name="connsiteY278" fmla="*/ 52654 h 260966"/>
                <a:gd name="connsiteX279" fmla="*/ 106537 w 377904"/>
                <a:gd name="connsiteY279" fmla="*/ 53016 h 260966"/>
                <a:gd name="connsiteX280" fmla="*/ 114385 w 377904"/>
                <a:gd name="connsiteY280" fmla="*/ 53464 h 260966"/>
                <a:gd name="connsiteX281" fmla="*/ 116719 w 377904"/>
                <a:gd name="connsiteY281" fmla="*/ 53883 h 260966"/>
                <a:gd name="connsiteX282" fmla="*/ 119519 w 377904"/>
                <a:gd name="connsiteY282" fmla="*/ 54273 h 260966"/>
                <a:gd name="connsiteX283" fmla="*/ 120910 w 377904"/>
                <a:gd name="connsiteY283" fmla="*/ 54331 h 260966"/>
                <a:gd name="connsiteX284" fmla="*/ 122148 w 377904"/>
                <a:gd name="connsiteY284" fmla="*/ 52778 h 260966"/>
                <a:gd name="connsiteX285" fmla="*/ 122967 w 377904"/>
                <a:gd name="connsiteY285" fmla="*/ 51930 h 260966"/>
                <a:gd name="connsiteX286" fmla="*/ 123606 w 377904"/>
                <a:gd name="connsiteY286" fmla="*/ 51254 h 260966"/>
                <a:gd name="connsiteX287" fmla="*/ 123472 w 377904"/>
                <a:gd name="connsiteY287" fmla="*/ 50492 h 260966"/>
                <a:gd name="connsiteX288" fmla="*/ 122482 w 377904"/>
                <a:gd name="connsiteY288" fmla="*/ 49844 h 260966"/>
                <a:gd name="connsiteX289" fmla="*/ 120920 w 377904"/>
                <a:gd name="connsiteY289" fmla="*/ 47692 h 260966"/>
                <a:gd name="connsiteX290" fmla="*/ 120024 w 377904"/>
                <a:gd name="connsiteY290" fmla="*/ 39910 h 260966"/>
                <a:gd name="connsiteX291" fmla="*/ 119462 w 377904"/>
                <a:gd name="connsiteY291" fmla="*/ 33223 h 260966"/>
                <a:gd name="connsiteX292" fmla="*/ 121320 w 377904"/>
                <a:gd name="connsiteY292" fmla="*/ 31137 h 260966"/>
                <a:gd name="connsiteX293" fmla="*/ 123463 w 377904"/>
                <a:gd name="connsiteY293" fmla="*/ 29623 h 260966"/>
                <a:gd name="connsiteX294" fmla="*/ 126539 w 377904"/>
                <a:gd name="connsiteY294" fmla="*/ 25060 h 260966"/>
                <a:gd name="connsiteX295" fmla="*/ 128197 w 377904"/>
                <a:gd name="connsiteY295" fmla="*/ 23651 h 260966"/>
                <a:gd name="connsiteX296" fmla="*/ 130626 w 377904"/>
                <a:gd name="connsiteY296" fmla="*/ 22479 h 260966"/>
                <a:gd name="connsiteX297" fmla="*/ 138760 w 377904"/>
                <a:gd name="connsiteY297" fmla="*/ 22174 h 260966"/>
                <a:gd name="connsiteX298" fmla="*/ 142189 w 377904"/>
                <a:gd name="connsiteY298" fmla="*/ 21279 h 260966"/>
                <a:gd name="connsiteX299" fmla="*/ 143294 w 377904"/>
                <a:gd name="connsiteY299" fmla="*/ 19803 h 260966"/>
                <a:gd name="connsiteX300" fmla="*/ 145094 w 377904"/>
                <a:gd name="connsiteY300" fmla="*/ 16050 h 260966"/>
                <a:gd name="connsiteX301" fmla="*/ 145694 w 377904"/>
                <a:gd name="connsiteY301" fmla="*/ 12992 h 260966"/>
                <a:gd name="connsiteX302" fmla="*/ 146704 w 377904"/>
                <a:gd name="connsiteY302" fmla="*/ 11592 h 260966"/>
                <a:gd name="connsiteX303" fmla="*/ 147914 w 377904"/>
                <a:gd name="connsiteY303" fmla="*/ 10554 h 260966"/>
                <a:gd name="connsiteX304" fmla="*/ 149161 w 377904"/>
                <a:gd name="connsiteY304" fmla="*/ 10592 h 260966"/>
                <a:gd name="connsiteX305" fmla="*/ 151571 w 377904"/>
                <a:gd name="connsiteY305" fmla="*/ 11487 h 260966"/>
                <a:gd name="connsiteX306" fmla="*/ 153400 w 377904"/>
                <a:gd name="connsiteY306" fmla="*/ 11992 h 260966"/>
                <a:gd name="connsiteX307" fmla="*/ 154705 w 377904"/>
                <a:gd name="connsiteY307" fmla="*/ 12668 h 260966"/>
                <a:gd name="connsiteX308" fmla="*/ 155896 w 377904"/>
                <a:gd name="connsiteY308" fmla="*/ 13754 h 260966"/>
                <a:gd name="connsiteX309" fmla="*/ 157048 w 377904"/>
                <a:gd name="connsiteY309" fmla="*/ 15630 h 260966"/>
                <a:gd name="connsiteX310" fmla="*/ 157229 w 377904"/>
                <a:gd name="connsiteY310" fmla="*/ 16869 h 260966"/>
                <a:gd name="connsiteX311" fmla="*/ 157762 w 377904"/>
                <a:gd name="connsiteY311" fmla="*/ 17583 h 260966"/>
                <a:gd name="connsiteX312" fmla="*/ 158686 w 377904"/>
                <a:gd name="connsiteY312" fmla="*/ 17593 h 260966"/>
                <a:gd name="connsiteX313" fmla="*/ 159372 w 377904"/>
                <a:gd name="connsiteY313" fmla="*/ 17602 h 260966"/>
                <a:gd name="connsiteX314" fmla="*/ 159839 w 377904"/>
                <a:gd name="connsiteY314" fmla="*/ 17336 h 260966"/>
                <a:gd name="connsiteX315" fmla="*/ 160134 w 377904"/>
                <a:gd name="connsiteY315" fmla="*/ 16707 h 260966"/>
                <a:gd name="connsiteX316" fmla="*/ 159905 w 377904"/>
                <a:gd name="connsiteY316" fmla="*/ 15869 h 260966"/>
                <a:gd name="connsiteX317" fmla="*/ 158334 w 377904"/>
                <a:gd name="connsiteY317" fmla="*/ 13468 h 260966"/>
                <a:gd name="connsiteX318" fmla="*/ 154877 w 377904"/>
                <a:gd name="connsiteY318" fmla="*/ 9115 h 260966"/>
                <a:gd name="connsiteX319" fmla="*/ 152619 w 377904"/>
                <a:gd name="connsiteY319" fmla="*/ 7334 h 260966"/>
                <a:gd name="connsiteX320" fmla="*/ 151495 w 377904"/>
                <a:gd name="connsiteY320" fmla="*/ 6372 h 260966"/>
                <a:gd name="connsiteX321" fmla="*/ 151219 w 377904"/>
                <a:gd name="connsiteY321" fmla="*/ 5458 h 260966"/>
                <a:gd name="connsiteX322" fmla="*/ 152685 w 377904"/>
                <a:gd name="connsiteY322" fmla="*/ 4077 h 260966"/>
                <a:gd name="connsiteX323" fmla="*/ 154105 w 377904"/>
                <a:gd name="connsiteY323" fmla="*/ 3286 h 260966"/>
                <a:gd name="connsiteX324" fmla="*/ 156600 w 377904"/>
                <a:gd name="connsiteY324" fmla="*/ 3877 h 260966"/>
                <a:gd name="connsiteX325" fmla="*/ 159925 w 377904"/>
                <a:gd name="connsiteY325" fmla="*/ 4201 h 260966"/>
                <a:gd name="connsiteX326" fmla="*/ 161391 w 377904"/>
                <a:gd name="connsiteY326" fmla="*/ 3505 h 260966"/>
                <a:gd name="connsiteX327" fmla="*/ 162906 w 377904"/>
                <a:gd name="connsiteY327" fmla="*/ 0 h 260966"/>
                <a:gd name="connsiteX328" fmla="*/ 166678 w 377904"/>
                <a:gd name="connsiteY328" fmla="*/ 3715 h 260966"/>
                <a:gd name="connsiteX329" fmla="*/ 170602 w 377904"/>
                <a:gd name="connsiteY329" fmla="*/ 7868 h 260966"/>
                <a:gd name="connsiteX330" fmla="*/ 172041 w 377904"/>
                <a:gd name="connsiteY330" fmla="*/ 8639 h 260966"/>
                <a:gd name="connsiteX331" fmla="*/ 174850 w 377904"/>
                <a:gd name="connsiteY331" fmla="*/ 9077 h 260966"/>
                <a:gd name="connsiteX332" fmla="*/ 177184 w 377904"/>
                <a:gd name="connsiteY332" fmla="*/ 9230 h 260966"/>
                <a:gd name="connsiteX333" fmla="*/ 178165 w 377904"/>
                <a:gd name="connsiteY333" fmla="*/ 9677 h 260966"/>
                <a:gd name="connsiteX334" fmla="*/ 179213 w 377904"/>
                <a:gd name="connsiteY334" fmla="*/ 10754 h 260966"/>
                <a:gd name="connsiteX335" fmla="*/ 181289 w 377904"/>
                <a:gd name="connsiteY335" fmla="*/ 15287 h 260966"/>
                <a:gd name="connsiteX336" fmla="*/ 183366 w 377904"/>
                <a:gd name="connsiteY336" fmla="*/ 16478 h 260966"/>
                <a:gd name="connsiteX337" fmla="*/ 185947 w 377904"/>
                <a:gd name="connsiteY337" fmla="*/ 17336 h 260966"/>
                <a:gd name="connsiteX338" fmla="*/ 194281 w 377904"/>
                <a:gd name="connsiteY338" fmla="*/ 17259 h 260966"/>
                <a:gd name="connsiteX339" fmla="*/ 196843 w 377904"/>
                <a:gd name="connsiteY339" fmla="*/ 17488 h 260966"/>
                <a:gd name="connsiteX340" fmla="*/ 198930 w 377904"/>
                <a:gd name="connsiteY340" fmla="*/ 19612 h 260966"/>
                <a:gd name="connsiteX341" fmla="*/ 200234 w 377904"/>
                <a:gd name="connsiteY341" fmla="*/ 20488 h 260966"/>
                <a:gd name="connsiteX342" fmla="*/ 200796 w 377904"/>
                <a:gd name="connsiteY342" fmla="*/ 21241 h 260966"/>
                <a:gd name="connsiteX343" fmla="*/ 200653 w 377904"/>
                <a:gd name="connsiteY343" fmla="*/ 22174 h 260966"/>
                <a:gd name="connsiteX344" fmla="*/ 200139 w 377904"/>
                <a:gd name="connsiteY344" fmla="*/ 23365 h 260966"/>
                <a:gd name="connsiteX345" fmla="*/ 200073 w 377904"/>
                <a:gd name="connsiteY345" fmla="*/ 25651 h 260966"/>
                <a:gd name="connsiteX346" fmla="*/ 199939 w 377904"/>
                <a:gd name="connsiteY346" fmla="*/ 27422 h 260966"/>
                <a:gd name="connsiteX347" fmla="*/ 199272 w 377904"/>
                <a:gd name="connsiteY347" fmla="*/ 28261 h 260966"/>
                <a:gd name="connsiteX348" fmla="*/ 199072 w 377904"/>
                <a:gd name="connsiteY348" fmla="*/ 29042 h 260966"/>
                <a:gd name="connsiteX349" fmla="*/ 199625 w 377904"/>
                <a:gd name="connsiteY349" fmla="*/ 29728 h 260966"/>
                <a:gd name="connsiteX350" fmla="*/ 203482 w 377904"/>
                <a:gd name="connsiteY350" fmla="*/ 31404 h 260966"/>
                <a:gd name="connsiteX351" fmla="*/ 204788 w 377904"/>
                <a:gd name="connsiteY351" fmla="*/ 33204 h 260966"/>
                <a:gd name="connsiteX352" fmla="*/ 205768 w 377904"/>
                <a:gd name="connsiteY352" fmla="*/ 34004 h 260966"/>
                <a:gd name="connsiteX353" fmla="*/ 205997 w 377904"/>
                <a:gd name="connsiteY353" fmla="*/ 35128 h 260966"/>
                <a:gd name="connsiteX354" fmla="*/ 205349 w 377904"/>
                <a:gd name="connsiteY354" fmla="*/ 35871 h 260966"/>
                <a:gd name="connsiteX355" fmla="*/ 203539 w 377904"/>
                <a:gd name="connsiteY355" fmla="*/ 35500 h 260966"/>
                <a:gd name="connsiteX356" fmla="*/ 202654 w 377904"/>
                <a:gd name="connsiteY356" fmla="*/ 36681 h 260966"/>
                <a:gd name="connsiteX357" fmla="*/ 202654 w 377904"/>
                <a:gd name="connsiteY357" fmla="*/ 38795 h 260966"/>
                <a:gd name="connsiteX358" fmla="*/ 203949 w 377904"/>
                <a:gd name="connsiteY358" fmla="*/ 40777 h 260966"/>
                <a:gd name="connsiteX359" fmla="*/ 204330 w 377904"/>
                <a:gd name="connsiteY359" fmla="*/ 42586 h 260966"/>
                <a:gd name="connsiteX360" fmla="*/ 203473 w 377904"/>
                <a:gd name="connsiteY360" fmla="*/ 44329 h 260966"/>
                <a:gd name="connsiteX361" fmla="*/ 202473 w 377904"/>
                <a:gd name="connsiteY361" fmla="*/ 46787 h 260966"/>
                <a:gd name="connsiteX362" fmla="*/ 202444 w 377904"/>
                <a:gd name="connsiteY362" fmla="*/ 48520 h 260966"/>
                <a:gd name="connsiteX363" fmla="*/ 203035 w 377904"/>
                <a:gd name="connsiteY363" fmla="*/ 49511 h 260966"/>
                <a:gd name="connsiteX364" fmla="*/ 205997 w 377904"/>
                <a:gd name="connsiteY364" fmla="*/ 51302 h 260966"/>
                <a:gd name="connsiteX365" fmla="*/ 212807 w 377904"/>
                <a:gd name="connsiteY365" fmla="*/ 55816 h 260966"/>
                <a:gd name="connsiteX366" fmla="*/ 214379 w 377904"/>
                <a:gd name="connsiteY366" fmla="*/ 56007 h 260966"/>
                <a:gd name="connsiteX367" fmla="*/ 220827 w 377904"/>
                <a:gd name="connsiteY367" fmla="*/ 54959 h 260966"/>
                <a:gd name="connsiteX368" fmla="*/ 223828 w 377904"/>
                <a:gd name="connsiteY368" fmla="*/ 54855 h 260966"/>
                <a:gd name="connsiteX369" fmla="*/ 225600 w 377904"/>
                <a:gd name="connsiteY369" fmla="*/ 55559 h 260966"/>
                <a:gd name="connsiteX370" fmla="*/ 230591 w 377904"/>
                <a:gd name="connsiteY370" fmla="*/ 56197 h 260966"/>
                <a:gd name="connsiteX371" fmla="*/ 232172 w 377904"/>
                <a:gd name="connsiteY371" fmla="*/ 56921 h 260966"/>
                <a:gd name="connsiteX372" fmla="*/ 233867 w 377904"/>
                <a:gd name="connsiteY372" fmla="*/ 56969 h 260966"/>
                <a:gd name="connsiteX373" fmla="*/ 236172 w 377904"/>
                <a:gd name="connsiteY373" fmla="*/ 56759 h 260966"/>
                <a:gd name="connsiteX374" fmla="*/ 237734 w 377904"/>
                <a:gd name="connsiteY374" fmla="*/ 54740 h 260966"/>
                <a:gd name="connsiteX375" fmla="*/ 238534 w 377904"/>
                <a:gd name="connsiteY375" fmla="*/ 54283 h 260966"/>
                <a:gd name="connsiteX376" fmla="*/ 239239 w 377904"/>
                <a:gd name="connsiteY376" fmla="*/ 53950 h 260966"/>
                <a:gd name="connsiteX377" fmla="*/ 240659 w 377904"/>
                <a:gd name="connsiteY377" fmla="*/ 53902 h 260966"/>
                <a:gd name="connsiteX378" fmla="*/ 244602 w 377904"/>
                <a:gd name="connsiteY378" fmla="*/ 55188 h 260966"/>
                <a:gd name="connsiteX379" fmla="*/ 248764 w 377904"/>
                <a:gd name="connsiteY379" fmla="*/ 57893 h 260966"/>
                <a:gd name="connsiteX380" fmla="*/ 251507 w 377904"/>
                <a:gd name="connsiteY380" fmla="*/ 60360 h 260966"/>
                <a:gd name="connsiteX381" fmla="*/ 252869 w 377904"/>
                <a:gd name="connsiteY381" fmla="*/ 62589 h 260966"/>
                <a:gd name="connsiteX382" fmla="*/ 254584 w 377904"/>
                <a:gd name="connsiteY382" fmla="*/ 67408 h 260966"/>
                <a:gd name="connsiteX383" fmla="*/ 256661 w 377904"/>
                <a:gd name="connsiteY383" fmla="*/ 74809 h 260966"/>
                <a:gd name="connsiteX384" fmla="*/ 259156 w 377904"/>
                <a:gd name="connsiteY384" fmla="*/ 79791 h 260966"/>
                <a:gd name="connsiteX385" fmla="*/ 262090 w 377904"/>
                <a:gd name="connsiteY385" fmla="*/ 82372 h 260966"/>
                <a:gd name="connsiteX386" fmla="*/ 264147 w 377904"/>
                <a:gd name="connsiteY386" fmla="*/ 87116 h 260966"/>
                <a:gd name="connsiteX387" fmla="*/ 265938 w 377904"/>
                <a:gd name="connsiteY387" fmla="*/ 97431 h 260966"/>
                <a:gd name="connsiteX388" fmla="*/ 267043 w 377904"/>
                <a:gd name="connsiteY388" fmla="*/ 99536 h 260966"/>
                <a:gd name="connsiteX389" fmla="*/ 268176 w 377904"/>
                <a:gd name="connsiteY389" fmla="*/ 100632 h 260966"/>
                <a:gd name="connsiteX390" fmla="*/ 271529 w 377904"/>
                <a:gd name="connsiteY390" fmla="*/ 103603 h 260966"/>
                <a:gd name="connsiteX391" fmla="*/ 278377 w 377904"/>
                <a:gd name="connsiteY391" fmla="*/ 108518 h 260966"/>
                <a:gd name="connsiteX392" fmla="*/ 282416 w 377904"/>
                <a:gd name="connsiteY392" fmla="*/ 111414 h 260966"/>
                <a:gd name="connsiteX393" fmla="*/ 288664 w 377904"/>
                <a:gd name="connsiteY393" fmla="*/ 116024 h 260966"/>
                <a:gd name="connsiteX394" fmla="*/ 294398 w 377904"/>
                <a:gd name="connsiteY394" fmla="*/ 120244 h 260966"/>
                <a:gd name="connsiteX395" fmla="*/ 300142 w 377904"/>
                <a:gd name="connsiteY395" fmla="*/ 126740 h 260966"/>
                <a:gd name="connsiteX396" fmla="*/ 301285 w 377904"/>
                <a:gd name="connsiteY396" fmla="*/ 127692 h 260966"/>
                <a:gd name="connsiteX397" fmla="*/ 306334 w 377904"/>
                <a:gd name="connsiteY397" fmla="*/ 131197 h 260966"/>
                <a:gd name="connsiteX398" fmla="*/ 311953 w 377904"/>
                <a:gd name="connsiteY398" fmla="*/ 134779 h 260966"/>
                <a:gd name="connsiteX399" fmla="*/ 315887 w 377904"/>
                <a:gd name="connsiteY399" fmla="*/ 133969 h 260966"/>
                <a:gd name="connsiteX400" fmla="*/ 321812 w 377904"/>
                <a:gd name="connsiteY400" fmla="*/ 139475 h 260966"/>
                <a:gd name="connsiteX401" fmla="*/ 324222 w 377904"/>
                <a:gd name="connsiteY401" fmla="*/ 141513 h 260966"/>
                <a:gd name="connsiteX402" fmla="*/ 325241 w 377904"/>
                <a:gd name="connsiteY402" fmla="*/ 142208 h 260966"/>
                <a:gd name="connsiteX403" fmla="*/ 329536 w 377904"/>
                <a:gd name="connsiteY403" fmla="*/ 144380 h 260966"/>
                <a:gd name="connsiteX404" fmla="*/ 336375 w 377904"/>
                <a:gd name="connsiteY404" fmla="*/ 148914 h 260966"/>
                <a:gd name="connsiteX405" fmla="*/ 345005 w 377904"/>
                <a:gd name="connsiteY405" fmla="*/ 155391 h 260966"/>
                <a:gd name="connsiteX406" fmla="*/ 350720 w 377904"/>
                <a:gd name="connsiteY406" fmla="*/ 159134 h 260966"/>
                <a:gd name="connsiteX407" fmla="*/ 352263 w 377904"/>
                <a:gd name="connsiteY407" fmla="*/ 159572 h 260966"/>
                <a:gd name="connsiteX408" fmla="*/ 353806 w 377904"/>
                <a:gd name="connsiteY408" fmla="*/ 159553 h 260966"/>
                <a:gd name="connsiteX409" fmla="*/ 355454 w 377904"/>
                <a:gd name="connsiteY409" fmla="*/ 158753 h 260966"/>
                <a:gd name="connsiteX410" fmla="*/ 357244 w 377904"/>
                <a:gd name="connsiteY410" fmla="*/ 158124 h 260966"/>
                <a:gd name="connsiteX411" fmla="*/ 360293 w 377904"/>
                <a:gd name="connsiteY411" fmla="*/ 158953 h 260966"/>
                <a:gd name="connsiteX412" fmla="*/ 363598 w 377904"/>
                <a:gd name="connsiteY412" fmla="*/ 160449 h 260966"/>
                <a:gd name="connsiteX413" fmla="*/ 365703 w 377904"/>
                <a:gd name="connsiteY413" fmla="*/ 161582 h 260966"/>
                <a:gd name="connsiteX414" fmla="*/ 368122 w 377904"/>
                <a:gd name="connsiteY414" fmla="*/ 163220 h 260966"/>
                <a:gd name="connsiteX415" fmla="*/ 370037 w 377904"/>
                <a:gd name="connsiteY415" fmla="*/ 164782 h 260966"/>
                <a:gd name="connsiteX416" fmla="*/ 371484 w 377904"/>
                <a:gd name="connsiteY416" fmla="*/ 165497 h 260966"/>
                <a:gd name="connsiteX417" fmla="*/ 376428 w 377904"/>
                <a:gd name="connsiteY417" fmla="*/ 166859 h 260966"/>
                <a:gd name="connsiteX418" fmla="*/ 377276 w 377904"/>
                <a:gd name="connsiteY418" fmla="*/ 167669 h 260966"/>
                <a:gd name="connsiteX419" fmla="*/ 377818 w 377904"/>
                <a:gd name="connsiteY419" fmla="*/ 168573 h 260966"/>
                <a:gd name="connsiteX420" fmla="*/ 377904 w 377904"/>
                <a:gd name="connsiteY420" fmla="*/ 169516 h 260966"/>
                <a:gd name="connsiteX421" fmla="*/ 375123 w 377904"/>
                <a:gd name="connsiteY421" fmla="*/ 174450 h 260966"/>
                <a:gd name="connsiteX422" fmla="*/ 374752 w 377904"/>
                <a:gd name="connsiteY422" fmla="*/ 180727 h 260966"/>
                <a:gd name="connsiteX423" fmla="*/ 374732 w 377904"/>
                <a:gd name="connsiteY423" fmla="*/ 185442 h 260966"/>
                <a:gd name="connsiteX424" fmla="*/ 375065 w 377904"/>
                <a:gd name="connsiteY424" fmla="*/ 189071 h 260966"/>
                <a:gd name="connsiteX425" fmla="*/ 16516 w 377904"/>
                <a:gd name="connsiteY425" fmla="*/ 139875 h 260966"/>
                <a:gd name="connsiteX426" fmla="*/ 16269 w 377904"/>
                <a:gd name="connsiteY426" fmla="*/ 141475 h 260966"/>
                <a:gd name="connsiteX427" fmla="*/ 14821 w 377904"/>
                <a:gd name="connsiteY427" fmla="*/ 136655 h 260966"/>
                <a:gd name="connsiteX428" fmla="*/ 14097 w 377904"/>
                <a:gd name="connsiteY428" fmla="*/ 131331 h 260966"/>
                <a:gd name="connsiteX429" fmla="*/ 15021 w 377904"/>
                <a:gd name="connsiteY429" fmla="*/ 129826 h 260966"/>
                <a:gd name="connsiteX430" fmla="*/ 16059 w 377904"/>
                <a:gd name="connsiteY430" fmla="*/ 129912 h 260966"/>
                <a:gd name="connsiteX431" fmla="*/ 15068 w 377904"/>
                <a:gd name="connsiteY431" fmla="*/ 131836 h 260966"/>
                <a:gd name="connsiteX432" fmla="*/ 16516 w 377904"/>
                <a:gd name="connsiteY432" fmla="*/ 139875 h 260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</a:cxnLst>
              <a:rect l="l" t="t" r="r" b="b"/>
              <a:pathLst>
                <a:path w="377904" h="260966">
                  <a:moveTo>
                    <a:pt x="375065" y="189071"/>
                  </a:moveTo>
                  <a:lnTo>
                    <a:pt x="373713" y="189195"/>
                  </a:lnTo>
                  <a:lnTo>
                    <a:pt x="370465" y="188414"/>
                  </a:lnTo>
                  <a:lnTo>
                    <a:pt x="363998" y="186852"/>
                  </a:lnTo>
                  <a:lnTo>
                    <a:pt x="358444" y="183718"/>
                  </a:lnTo>
                  <a:lnTo>
                    <a:pt x="354816" y="181670"/>
                  </a:lnTo>
                  <a:lnTo>
                    <a:pt x="354244" y="181946"/>
                  </a:lnTo>
                  <a:lnTo>
                    <a:pt x="352615" y="183347"/>
                  </a:lnTo>
                  <a:lnTo>
                    <a:pt x="351501" y="185071"/>
                  </a:lnTo>
                  <a:lnTo>
                    <a:pt x="350615" y="188404"/>
                  </a:lnTo>
                  <a:lnTo>
                    <a:pt x="349196" y="192329"/>
                  </a:lnTo>
                  <a:lnTo>
                    <a:pt x="342481" y="192481"/>
                  </a:lnTo>
                  <a:lnTo>
                    <a:pt x="336756" y="192776"/>
                  </a:lnTo>
                  <a:lnTo>
                    <a:pt x="333060" y="194262"/>
                  </a:lnTo>
                  <a:lnTo>
                    <a:pt x="329441" y="196310"/>
                  </a:lnTo>
                  <a:lnTo>
                    <a:pt x="328536" y="198739"/>
                  </a:lnTo>
                  <a:lnTo>
                    <a:pt x="327755" y="201892"/>
                  </a:lnTo>
                  <a:lnTo>
                    <a:pt x="325641" y="209026"/>
                  </a:lnTo>
                  <a:lnTo>
                    <a:pt x="323726" y="215522"/>
                  </a:lnTo>
                  <a:lnTo>
                    <a:pt x="322736" y="219723"/>
                  </a:lnTo>
                  <a:lnTo>
                    <a:pt x="321278" y="222599"/>
                  </a:lnTo>
                  <a:lnTo>
                    <a:pt x="317182" y="226381"/>
                  </a:lnTo>
                  <a:lnTo>
                    <a:pt x="312544" y="228924"/>
                  </a:lnTo>
                  <a:lnTo>
                    <a:pt x="310076" y="230114"/>
                  </a:lnTo>
                  <a:lnTo>
                    <a:pt x="308991" y="231600"/>
                  </a:lnTo>
                  <a:lnTo>
                    <a:pt x="308753" y="233001"/>
                  </a:lnTo>
                  <a:lnTo>
                    <a:pt x="307877" y="233429"/>
                  </a:lnTo>
                  <a:lnTo>
                    <a:pt x="305962" y="233181"/>
                  </a:lnTo>
                  <a:lnTo>
                    <a:pt x="303943" y="233419"/>
                  </a:lnTo>
                  <a:lnTo>
                    <a:pt x="299504" y="234887"/>
                  </a:lnTo>
                  <a:lnTo>
                    <a:pt x="294704" y="236687"/>
                  </a:lnTo>
                  <a:lnTo>
                    <a:pt x="288950" y="238477"/>
                  </a:lnTo>
                  <a:lnTo>
                    <a:pt x="285664" y="238477"/>
                  </a:lnTo>
                  <a:lnTo>
                    <a:pt x="284359" y="238878"/>
                  </a:lnTo>
                  <a:lnTo>
                    <a:pt x="283778" y="239782"/>
                  </a:lnTo>
                  <a:lnTo>
                    <a:pt x="284359" y="241487"/>
                  </a:lnTo>
                  <a:lnTo>
                    <a:pt x="284921" y="242754"/>
                  </a:lnTo>
                  <a:lnTo>
                    <a:pt x="285426" y="244392"/>
                  </a:lnTo>
                  <a:lnTo>
                    <a:pt x="284073" y="245716"/>
                  </a:lnTo>
                  <a:lnTo>
                    <a:pt x="283130" y="247993"/>
                  </a:lnTo>
                  <a:lnTo>
                    <a:pt x="282397" y="251993"/>
                  </a:lnTo>
                  <a:lnTo>
                    <a:pt x="280358" y="253184"/>
                  </a:lnTo>
                  <a:lnTo>
                    <a:pt x="277082" y="255127"/>
                  </a:lnTo>
                  <a:lnTo>
                    <a:pt x="273472" y="257680"/>
                  </a:lnTo>
                  <a:lnTo>
                    <a:pt x="272539" y="258204"/>
                  </a:lnTo>
                  <a:lnTo>
                    <a:pt x="270462" y="258928"/>
                  </a:lnTo>
                  <a:lnTo>
                    <a:pt x="268395" y="258708"/>
                  </a:lnTo>
                  <a:lnTo>
                    <a:pt x="266519" y="258337"/>
                  </a:lnTo>
                  <a:lnTo>
                    <a:pt x="264480" y="258994"/>
                  </a:lnTo>
                  <a:lnTo>
                    <a:pt x="262366" y="260966"/>
                  </a:lnTo>
                  <a:lnTo>
                    <a:pt x="261385" y="260366"/>
                  </a:lnTo>
                  <a:lnTo>
                    <a:pt x="260889" y="258375"/>
                  </a:lnTo>
                  <a:lnTo>
                    <a:pt x="259832" y="257080"/>
                  </a:lnTo>
                  <a:lnTo>
                    <a:pt x="256527" y="254155"/>
                  </a:lnTo>
                  <a:lnTo>
                    <a:pt x="253698" y="252070"/>
                  </a:lnTo>
                  <a:lnTo>
                    <a:pt x="252479" y="251927"/>
                  </a:lnTo>
                  <a:lnTo>
                    <a:pt x="249888" y="252469"/>
                  </a:lnTo>
                  <a:lnTo>
                    <a:pt x="246640" y="252860"/>
                  </a:lnTo>
                  <a:lnTo>
                    <a:pt x="244002" y="252441"/>
                  </a:lnTo>
                  <a:lnTo>
                    <a:pt x="241906" y="251603"/>
                  </a:lnTo>
                  <a:lnTo>
                    <a:pt x="238677" y="248726"/>
                  </a:lnTo>
                  <a:lnTo>
                    <a:pt x="237496" y="247174"/>
                  </a:lnTo>
                  <a:lnTo>
                    <a:pt x="236611" y="245983"/>
                  </a:lnTo>
                  <a:lnTo>
                    <a:pt x="234410" y="246307"/>
                  </a:lnTo>
                  <a:lnTo>
                    <a:pt x="233791" y="245012"/>
                  </a:lnTo>
                  <a:lnTo>
                    <a:pt x="233706" y="243487"/>
                  </a:lnTo>
                  <a:lnTo>
                    <a:pt x="234315" y="241649"/>
                  </a:lnTo>
                  <a:lnTo>
                    <a:pt x="234134" y="238173"/>
                  </a:lnTo>
                  <a:lnTo>
                    <a:pt x="232896" y="235677"/>
                  </a:lnTo>
                  <a:lnTo>
                    <a:pt x="231486" y="234591"/>
                  </a:lnTo>
                  <a:lnTo>
                    <a:pt x="231667" y="233829"/>
                  </a:lnTo>
                  <a:lnTo>
                    <a:pt x="232286" y="232086"/>
                  </a:lnTo>
                  <a:lnTo>
                    <a:pt x="233076" y="230562"/>
                  </a:lnTo>
                  <a:lnTo>
                    <a:pt x="233067" y="227552"/>
                  </a:lnTo>
                  <a:lnTo>
                    <a:pt x="232077" y="224285"/>
                  </a:lnTo>
                  <a:lnTo>
                    <a:pt x="231686" y="219551"/>
                  </a:lnTo>
                  <a:lnTo>
                    <a:pt x="231934" y="214932"/>
                  </a:lnTo>
                  <a:lnTo>
                    <a:pt x="230591" y="212598"/>
                  </a:lnTo>
                  <a:lnTo>
                    <a:pt x="219580" y="212588"/>
                  </a:lnTo>
                  <a:lnTo>
                    <a:pt x="209788" y="212769"/>
                  </a:lnTo>
                  <a:lnTo>
                    <a:pt x="209235" y="212236"/>
                  </a:lnTo>
                  <a:lnTo>
                    <a:pt x="205425" y="206397"/>
                  </a:lnTo>
                  <a:lnTo>
                    <a:pt x="202339" y="201959"/>
                  </a:lnTo>
                  <a:lnTo>
                    <a:pt x="199291" y="199339"/>
                  </a:lnTo>
                  <a:lnTo>
                    <a:pt x="192310" y="196110"/>
                  </a:lnTo>
                  <a:lnTo>
                    <a:pt x="188966" y="194758"/>
                  </a:lnTo>
                  <a:lnTo>
                    <a:pt x="186099" y="192291"/>
                  </a:lnTo>
                  <a:lnTo>
                    <a:pt x="183756" y="189576"/>
                  </a:lnTo>
                  <a:lnTo>
                    <a:pt x="183156" y="185861"/>
                  </a:lnTo>
                  <a:lnTo>
                    <a:pt x="182680" y="184642"/>
                  </a:lnTo>
                  <a:lnTo>
                    <a:pt x="182003" y="183652"/>
                  </a:lnTo>
                  <a:lnTo>
                    <a:pt x="181270" y="183213"/>
                  </a:lnTo>
                  <a:lnTo>
                    <a:pt x="180375" y="183309"/>
                  </a:lnTo>
                  <a:lnTo>
                    <a:pt x="172259" y="178984"/>
                  </a:lnTo>
                  <a:lnTo>
                    <a:pt x="169002" y="177841"/>
                  </a:lnTo>
                  <a:lnTo>
                    <a:pt x="165935" y="178756"/>
                  </a:lnTo>
                  <a:lnTo>
                    <a:pt x="164582" y="178918"/>
                  </a:lnTo>
                  <a:lnTo>
                    <a:pt x="161915" y="177689"/>
                  </a:lnTo>
                  <a:lnTo>
                    <a:pt x="158848" y="179356"/>
                  </a:lnTo>
                  <a:lnTo>
                    <a:pt x="157543" y="179461"/>
                  </a:lnTo>
                  <a:lnTo>
                    <a:pt x="155714" y="179060"/>
                  </a:lnTo>
                  <a:lnTo>
                    <a:pt x="154200" y="178441"/>
                  </a:lnTo>
                  <a:lnTo>
                    <a:pt x="150114" y="174488"/>
                  </a:lnTo>
                  <a:lnTo>
                    <a:pt x="146685" y="172898"/>
                  </a:lnTo>
                  <a:lnTo>
                    <a:pt x="144218" y="171878"/>
                  </a:lnTo>
                  <a:lnTo>
                    <a:pt x="139465" y="170374"/>
                  </a:lnTo>
                  <a:lnTo>
                    <a:pt x="134407" y="169593"/>
                  </a:lnTo>
                  <a:lnTo>
                    <a:pt x="131806" y="168945"/>
                  </a:lnTo>
                  <a:lnTo>
                    <a:pt x="129940" y="168078"/>
                  </a:lnTo>
                  <a:lnTo>
                    <a:pt x="129454" y="167516"/>
                  </a:lnTo>
                  <a:lnTo>
                    <a:pt x="129483" y="166068"/>
                  </a:lnTo>
                  <a:lnTo>
                    <a:pt x="129340" y="164163"/>
                  </a:lnTo>
                  <a:lnTo>
                    <a:pt x="128721" y="162773"/>
                  </a:lnTo>
                  <a:lnTo>
                    <a:pt x="127435" y="161106"/>
                  </a:lnTo>
                  <a:lnTo>
                    <a:pt x="125653" y="159858"/>
                  </a:lnTo>
                  <a:lnTo>
                    <a:pt x="122587" y="160077"/>
                  </a:lnTo>
                  <a:lnTo>
                    <a:pt x="117986" y="159972"/>
                  </a:lnTo>
                  <a:lnTo>
                    <a:pt x="114462" y="158725"/>
                  </a:lnTo>
                  <a:lnTo>
                    <a:pt x="111661" y="158505"/>
                  </a:lnTo>
                  <a:lnTo>
                    <a:pt x="108289" y="158744"/>
                  </a:lnTo>
                  <a:lnTo>
                    <a:pt x="105527" y="158744"/>
                  </a:lnTo>
                  <a:lnTo>
                    <a:pt x="103556" y="159658"/>
                  </a:lnTo>
                  <a:lnTo>
                    <a:pt x="102412" y="160725"/>
                  </a:lnTo>
                  <a:lnTo>
                    <a:pt x="101689" y="163982"/>
                  </a:lnTo>
                  <a:lnTo>
                    <a:pt x="101022" y="164468"/>
                  </a:lnTo>
                  <a:lnTo>
                    <a:pt x="99869" y="164706"/>
                  </a:lnTo>
                  <a:lnTo>
                    <a:pt x="98336" y="164535"/>
                  </a:lnTo>
                  <a:lnTo>
                    <a:pt x="95098" y="164564"/>
                  </a:lnTo>
                  <a:lnTo>
                    <a:pt x="89506" y="163982"/>
                  </a:lnTo>
                  <a:lnTo>
                    <a:pt x="82486" y="163811"/>
                  </a:lnTo>
                  <a:lnTo>
                    <a:pt x="77200" y="165459"/>
                  </a:lnTo>
                  <a:lnTo>
                    <a:pt x="73028" y="167821"/>
                  </a:lnTo>
                  <a:lnTo>
                    <a:pt x="69046" y="170479"/>
                  </a:lnTo>
                  <a:lnTo>
                    <a:pt x="64360" y="174669"/>
                  </a:lnTo>
                  <a:lnTo>
                    <a:pt x="62979" y="176536"/>
                  </a:lnTo>
                  <a:lnTo>
                    <a:pt x="60217" y="183956"/>
                  </a:lnTo>
                  <a:lnTo>
                    <a:pt x="58988" y="185023"/>
                  </a:lnTo>
                  <a:lnTo>
                    <a:pt x="57388" y="185871"/>
                  </a:lnTo>
                  <a:lnTo>
                    <a:pt x="55769" y="186023"/>
                  </a:lnTo>
                  <a:lnTo>
                    <a:pt x="52549" y="187119"/>
                  </a:lnTo>
                  <a:lnTo>
                    <a:pt x="48301" y="188928"/>
                  </a:lnTo>
                  <a:lnTo>
                    <a:pt x="45415" y="189633"/>
                  </a:lnTo>
                  <a:lnTo>
                    <a:pt x="37995" y="189262"/>
                  </a:lnTo>
                  <a:lnTo>
                    <a:pt x="37557" y="186909"/>
                  </a:lnTo>
                  <a:lnTo>
                    <a:pt x="36223" y="178318"/>
                  </a:lnTo>
                  <a:lnTo>
                    <a:pt x="35576" y="169612"/>
                  </a:lnTo>
                  <a:lnTo>
                    <a:pt x="35614" y="165592"/>
                  </a:lnTo>
                  <a:lnTo>
                    <a:pt x="36395" y="157505"/>
                  </a:lnTo>
                  <a:lnTo>
                    <a:pt x="36328" y="153419"/>
                  </a:lnTo>
                  <a:lnTo>
                    <a:pt x="36014" y="149714"/>
                  </a:lnTo>
                  <a:lnTo>
                    <a:pt x="36319" y="146075"/>
                  </a:lnTo>
                  <a:lnTo>
                    <a:pt x="36919" y="141980"/>
                  </a:lnTo>
                  <a:lnTo>
                    <a:pt x="37223" y="137808"/>
                  </a:lnTo>
                  <a:lnTo>
                    <a:pt x="36776" y="134893"/>
                  </a:lnTo>
                  <a:lnTo>
                    <a:pt x="35347" y="132540"/>
                  </a:lnTo>
                  <a:lnTo>
                    <a:pt x="32918" y="129626"/>
                  </a:lnTo>
                  <a:lnTo>
                    <a:pt x="32537" y="127892"/>
                  </a:lnTo>
                  <a:lnTo>
                    <a:pt x="32395" y="125968"/>
                  </a:lnTo>
                  <a:lnTo>
                    <a:pt x="30070" y="125749"/>
                  </a:lnTo>
                  <a:lnTo>
                    <a:pt x="27975" y="123758"/>
                  </a:lnTo>
                  <a:lnTo>
                    <a:pt x="26251" y="122672"/>
                  </a:lnTo>
                  <a:lnTo>
                    <a:pt x="22536" y="121463"/>
                  </a:lnTo>
                  <a:lnTo>
                    <a:pt x="20688" y="121406"/>
                  </a:lnTo>
                  <a:lnTo>
                    <a:pt x="18983" y="122291"/>
                  </a:lnTo>
                  <a:lnTo>
                    <a:pt x="17736" y="124073"/>
                  </a:lnTo>
                  <a:lnTo>
                    <a:pt x="16859" y="121263"/>
                  </a:lnTo>
                  <a:lnTo>
                    <a:pt x="16888" y="118320"/>
                  </a:lnTo>
                  <a:lnTo>
                    <a:pt x="19850" y="112233"/>
                  </a:lnTo>
                  <a:lnTo>
                    <a:pt x="21707" y="114014"/>
                  </a:lnTo>
                  <a:lnTo>
                    <a:pt x="23965" y="114728"/>
                  </a:lnTo>
                  <a:lnTo>
                    <a:pt x="26841" y="114833"/>
                  </a:lnTo>
                  <a:lnTo>
                    <a:pt x="29670" y="114367"/>
                  </a:lnTo>
                  <a:lnTo>
                    <a:pt x="29118" y="112281"/>
                  </a:lnTo>
                  <a:lnTo>
                    <a:pt x="27804" y="111090"/>
                  </a:lnTo>
                  <a:lnTo>
                    <a:pt x="26165" y="110157"/>
                  </a:lnTo>
                  <a:lnTo>
                    <a:pt x="25584" y="107394"/>
                  </a:lnTo>
                  <a:lnTo>
                    <a:pt x="25784" y="104527"/>
                  </a:lnTo>
                  <a:lnTo>
                    <a:pt x="26555" y="101813"/>
                  </a:lnTo>
                  <a:lnTo>
                    <a:pt x="25670" y="100717"/>
                  </a:lnTo>
                  <a:lnTo>
                    <a:pt x="24336" y="100041"/>
                  </a:lnTo>
                  <a:lnTo>
                    <a:pt x="21241" y="100117"/>
                  </a:lnTo>
                  <a:lnTo>
                    <a:pt x="17230" y="99403"/>
                  </a:lnTo>
                  <a:lnTo>
                    <a:pt x="13192" y="99088"/>
                  </a:lnTo>
                  <a:lnTo>
                    <a:pt x="12239" y="102289"/>
                  </a:lnTo>
                  <a:lnTo>
                    <a:pt x="14468" y="106480"/>
                  </a:lnTo>
                  <a:lnTo>
                    <a:pt x="12582" y="104422"/>
                  </a:lnTo>
                  <a:lnTo>
                    <a:pt x="10792" y="101698"/>
                  </a:lnTo>
                  <a:lnTo>
                    <a:pt x="8296" y="96783"/>
                  </a:lnTo>
                  <a:lnTo>
                    <a:pt x="6686" y="91011"/>
                  </a:lnTo>
                  <a:lnTo>
                    <a:pt x="6401" y="84763"/>
                  </a:lnTo>
                  <a:lnTo>
                    <a:pt x="7763" y="79591"/>
                  </a:lnTo>
                  <a:lnTo>
                    <a:pt x="9515" y="74714"/>
                  </a:lnTo>
                  <a:lnTo>
                    <a:pt x="10563" y="68456"/>
                  </a:lnTo>
                  <a:lnTo>
                    <a:pt x="12011" y="62303"/>
                  </a:lnTo>
                  <a:lnTo>
                    <a:pt x="13449" y="65065"/>
                  </a:lnTo>
                  <a:lnTo>
                    <a:pt x="15107" y="67542"/>
                  </a:lnTo>
                  <a:lnTo>
                    <a:pt x="17393" y="69818"/>
                  </a:lnTo>
                  <a:lnTo>
                    <a:pt x="18650" y="70361"/>
                  </a:lnTo>
                  <a:lnTo>
                    <a:pt x="22422" y="71304"/>
                  </a:lnTo>
                  <a:lnTo>
                    <a:pt x="24851" y="70952"/>
                  </a:lnTo>
                  <a:lnTo>
                    <a:pt x="27432" y="69599"/>
                  </a:lnTo>
                  <a:lnTo>
                    <a:pt x="29975" y="70037"/>
                  </a:lnTo>
                  <a:lnTo>
                    <a:pt x="32080" y="72571"/>
                  </a:lnTo>
                  <a:lnTo>
                    <a:pt x="33947" y="75409"/>
                  </a:lnTo>
                  <a:lnTo>
                    <a:pt x="36786" y="76009"/>
                  </a:lnTo>
                  <a:lnTo>
                    <a:pt x="42633" y="73961"/>
                  </a:lnTo>
                  <a:lnTo>
                    <a:pt x="45415" y="73495"/>
                  </a:lnTo>
                  <a:lnTo>
                    <a:pt x="47834" y="74438"/>
                  </a:lnTo>
                  <a:lnTo>
                    <a:pt x="49082" y="74609"/>
                  </a:lnTo>
                  <a:lnTo>
                    <a:pt x="50349" y="74447"/>
                  </a:lnTo>
                  <a:lnTo>
                    <a:pt x="49253" y="71933"/>
                  </a:lnTo>
                  <a:lnTo>
                    <a:pt x="48806" y="69485"/>
                  </a:lnTo>
                  <a:lnTo>
                    <a:pt x="50273" y="68189"/>
                  </a:lnTo>
                  <a:lnTo>
                    <a:pt x="54883" y="69570"/>
                  </a:lnTo>
                  <a:lnTo>
                    <a:pt x="57826" y="68656"/>
                  </a:lnTo>
                  <a:lnTo>
                    <a:pt x="58578" y="68142"/>
                  </a:lnTo>
                  <a:lnTo>
                    <a:pt x="59236" y="67504"/>
                  </a:lnTo>
                  <a:lnTo>
                    <a:pt x="59588" y="65389"/>
                  </a:lnTo>
                  <a:lnTo>
                    <a:pt x="59445" y="63208"/>
                  </a:lnTo>
                  <a:lnTo>
                    <a:pt x="59064" y="61160"/>
                  </a:lnTo>
                  <a:lnTo>
                    <a:pt x="58207" y="59360"/>
                  </a:lnTo>
                  <a:lnTo>
                    <a:pt x="56083" y="56836"/>
                  </a:lnTo>
                  <a:lnTo>
                    <a:pt x="47863" y="50806"/>
                  </a:lnTo>
                  <a:lnTo>
                    <a:pt x="45091" y="48396"/>
                  </a:lnTo>
                  <a:lnTo>
                    <a:pt x="42786" y="45272"/>
                  </a:lnTo>
                  <a:lnTo>
                    <a:pt x="41319" y="40862"/>
                  </a:lnTo>
                  <a:lnTo>
                    <a:pt x="40128" y="36252"/>
                  </a:lnTo>
                  <a:lnTo>
                    <a:pt x="39024" y="32823"/>
                  </a:lnTo>
                  <a:lnTo>
                    <a:pt x="36157" y="24841"/>
                  </a:lnTo>
                  <a:lnTo>
                    <a:pt x="35042" y="23889"/>
                  </a:lnTo>
                  <a:lnTo>
                    <a:pt x="33642" y="23469"/>
                  </a:lnTo>
                  <a:lnTo>
                    <a:pt x="30242" y="23222"/>
                  </a:lnTo>
                  <a:lnTo>
                    <a:pt x="26794" y="23803"/>
                  </a:lnTo>
                  <a:lnTo>
                    <a:pt x="21155" y="25184"/>
                  </a:lnTo>
                  <a:lnTo>
                    <a:pt x="17926" y="24755"/>
                  </a:lnTo>
                  <a:lnTo>
                    <a:pt x="16430" y="25603"/>
                  </a:lnTo>
                  <a:lnTo>
                    <a:pt x="12735" y="28975"/>
                  </a:lnTo>
                  <a:lnTo>
                    <a:pt x="11001" y="31852"/>
                  </a:lnTo>
                  <a:lnTo>
                    <a:pt x="8582" y="38424"/>
                  </a:lnTo>
                  <a:lnTo>
                    <a:pt x="10410" y="40538"/>
                  </a:lnTo>
                  <a:lnTo>
                    <a:pt x="10373" y="41929"/>
                  </a:lnTo>
                  <a:lnTo>
                    <a:pt x="8982" y="51587"/>
                  </a:lnTo>
                  <a:lnTo>
                    <a:pt x="9830" y="56264"/>
                  </a:lnTo>
                  <a:lnTo>
                    <a:pt x="9525" y="56607"/>
                  </a:lnTo>
                  <a:lnTo>
                    <a:pt x="8867" y="55521"/>
                  </a:lnTo>
                  <a:lnTo>
                    <a:pt x="6772" y="50759"/>
                  </a:lnTo>
                  <a:lnTo>
                    <a:pt x="3086" y="44930"/>
                  </a:lnTo>
                  <a:lnTo>
                    <a:pt x="0" y="35985"/>
                  </a:lnTo>
                  <a:lnTo>
                    <a:pt x="5419" y="30118"/>
                  </a:lnTo>
                  <a:lnTo>
                    <a:pt x="10058" y="25946"/>
                  </a:lnTo>
                  <a:lnTo>
                    <a:pt x="13849" y="23431"/>
                  </a:lnTo>
                  <a:lnTo>
                    <a:pt x="15011" y="22822"/>
                  </a:lnTo>
                  <a:lnTo>
                    <a:pt x="20202" y="20736"/>
                  </a:lnTo>
                  <a:lnTo>
                    <a:pt x="26898" y="18850"/>
                  </a:lnTo>
                  <a:lnTo>
                    <a:pt x="31842" y="17459"/>
                  </a:lnTo>
                  <a:lnTo>
                    <a:pt x="38281" y="16269"/>
                  </a:lnTo>
                  <a:lnTo>
                    <a:pt x="40395" y="16050"/>
                  </a:lnTo>
                  <a:lnTo>
                    <a:pt x="43491" y="16068"/>
                  </a:lnTo>
                  <a:lnTo>
                    <a:pt x="46005" y="17183"/>
                  </a:lnTo>
                  <a:lnTo>
                    <a:pt x="47520" y="18059"/>
                  </a:lnTo>
                  <a:lnTo>
                    <a:pt x="52892" y="21650"/>
                  </a:lnTo>
                  <a:lnTo>
                    <a:pt x="58369" y="25308"/>
                  </a:lnTo>
                  <a:lnTo>
                    <a:pt x="63075" y="29356"/>
                  </a:lnTo>
                  <a:lnTo>
                    <a:pt x="64408" y="31004"/>
                  </a:lnTo>
                  <a:lnTo>
                    <a:pt x="65151" y="32976"/>
                  </a:lnTo>
                  <a:lnTo>
                    <a:pt x="65713" y="34909"/>
                  </a:lnTo>
                  <a:lnTo>
                    <a:pt x="69704" y="41024"/>
                  </a:lnTo>
                  <a:lnTo>
                    <a:pt x="71323" y="43815"/>
                  </a:lnTo>
                  <a:lnTo>
                    <a:pt x="73657" y="47444"/>
                  </a:lnTo>
                  <a:lnTo>
                    <a:pt x="75533" y="49216"/>
                  </a:lnTo>
                  <a:lnTo>
                    <a:pt x="77362" y="51397"/>
                  </a:lnTo>
                  <a:lnTo>
                    <a:pt x="78591" y="53187"/>
                  </a:lnTo>
                  <a:lnTo>
                    <a:pt x="79991" y="54035"/>
                  </a:lnTo>
                  <a:lnTo>
                    <a:pt x="81553" y="54369"/>
                  </a:lnTo>
                  <a:lnTo>
                    <a:pt x="85115" y="53797"/>
                  </a:lnTo>
                  <a:lnTo>
                    <a:pt x="89402" y="52664"/>
                  </a:lnTo>
                  <a:lnTo>
                    <a:pt x="91964" y="52188"/>
                  </a:lnTo>
                  <a:lnTo>
                    <a:pt x="93107" y="52254"/>
                  </a:lnTo>
                  <a:lnTo>
                    <a:pt x="100174" y="52654"/>
                  </a:lnTo>
                  <a:lnTo>
                    <a:pt x="106537" y="53016"/>
                  </a:lnTo>
                  <a:lnTo>
                    <a:pt x="114385" y="53464"/>
                  </a:lnTo>
                  <a:lnTo>
                    <a:pt x="116719" y="53883"/>
                  </a:lnTo>
                  <a:lnTo>
                    <a:pt x="119519" y="54273"/>
                  </a:lnTo>
                  <a:lnTo>
                    <a:pt x="120910" y="54331"/>
                  </a:lnTo>
                  <a:lnTo>
                    <a:pt x="122148" y="52778"/>
                  </a:lnTo>
                  <a:lnTo>
                    <a:pt x="122967" y="51930"/>
                  </a:lnTo>
                  <a:lnTo>
                    <a:pt x="123606" y="51254"/>
                  </a:lnTo>
                  <a:lnTo>
                    <a:pt x="123472" y="50492"/>
                  </a:lnTo>
                  <a:lnTo>
                    <a:pt x="122482" y="49844"/>
                  </a:lnTo>
                  <a:lnTo>
                    <a:pt x="120920" y="47692"/>
                  </a:lnTo>
                  <a:lnTo>
                    <a:pt x="120024" y="39910"/>
                  </a:lnTo>
                  <a:lnTo>
                    <a:pt x="119462" y="33223"/>
                  </a:lnTo>
                  <a:lnTo>
                    <a:pt x="121320" y="31137"/>
                  </a:lnTo>
                  <a:lnTo>
                    <a:pt x="123463" y="29623"/>
                  </a:lnTo>
                  <a:lnTo>
                    <a:pt x="126539" y="25060"/>
                  </a:lnTo>
                  <a:lnTo>
                    <a:pt x="128197" y="23651"/>
                  </a:lnTo>
                  <a:lnTo>
                    <a:pt x="130626" y="22479"/>
                  </a:lnTo>
                  <a:lnTo>
                    <a:pt x="138760" y="22174"/>
                  </a:lnTo>
                  <a:lnTo>
                    <a:pt x="142189" y="21279"/>
                  </a:lnTo>
                  <a:lnTo>
                    <a:pt x="143294" y="19803"/>
                  </a:lnTo>
                  <a:lnTo>
                    <a:pt x="145094" y="16050"/>
                  </a:lnTo>
                  <a:lnTo>
                    <a:pt x="145694" y="12992"/>
                  </a:lnTo>
                  <a:lnTo>
                    <a:pt x="146704" y="11592"/>
                  </a:lnTo>
                  <a:lnTo>
                    <a:pt x="147914" y="10554"/>
                  </a:lnTo>
                  <a:lnTo>
                    <a:pt x="149161" y="10592"/>
                  </a:lnTo>
                  <a:lnTo>
                    <a:pt x="151571" y="11487"/>
                  </a:lnTo>
                  <a:lnTo>
                    <a:pt x="153400" y="11992"/>
                  </a:lnTo>
                  <a:lnTo>
                    <a:pt x="154705" y="12668"/>
                  </a:lnTo>
                  <a:lnTo>
                    <a:pt x="155896" y="13754"/>
                  </a:lnTo>
                  <a:lnTo>
                    <a:pt x="157048" y="15630"/>
                  </a:lnTo>
                  <a:lnTo>
                    <a:pt x="157229" y="16869"/>
                  </a:lnTo>
                  <a:lnTo>
                    <a:pt x="157762" y="17583"/>
                  </a:lnTo>
                  <a:lnTo>
                    <a:pt x="158686" y="17593"/>
                  </a:lnTo>
                  <a:lnTo>
                    <a:pt x="159372" y="17602"/>
                  </a:lnTo>
                  <a:lnTo>
                    <a:pt x="159839" y="17336"/>
                  </a:lnTo>
                  <a:lnTo>
                    <a:pt x="160134" y="16707"/>
                  </a:lnTo>
                  <a:lnTo>
                    <a:pt x="159905" y="15869"/>
                  </a:lnTo>
                  <a:lnTo>
                    <a:pt x="158334" y="13468"/>
                  </a:lnTo>
                  <a:lnTo>
                    <a:pt x="154877" y="9115"/>
                  </a:lnTo>
                  <a:lnTo>
                    <a:pt x="152619" y="7334"/>
                  </a:lnTo>
                  <a:lnTo>
                    <a:pt x="151495" y="6372"/>
                  </a:lnTo>
                  <a:lnTo>
                    <a:pt x="151219" y="5458"/>
                  </a:lnTo>
                  <a:lnTo>
                    <a:pt x="152685" y="4077"/>
                  </a:lnTo>
                  <a:lnTo>
                    <a:pt x="154105" y="3286"/>
                  </a:lnTo>
                  <a:lnTo>
                    <a:pt x="156600" y="3877"/>
                  </a:lnTo>
                  <a:lnTo>
                    <a:pt x="159925" y="4201"/>
                  </a:lnTo>
                  <a:lnTo>
                    <a:pt x="161391" y="3505"/>
                  </a:lnTo>
                  <a:lnTo>
                    <a:pt x="162906" y="0"/>
                  </a:lnTo>
                  <a:lnTo>
                    <a:pt x="166678" y="3715"/>
                  </a:lnTo>
                  <a:lnTo>
                    <a:pt x="170602" y="7868"/>
                  </a:lnTo>
                  <a:lnTo>
                    <a:pt x="172041" y="8639"/>
                  </a:lnTo>
                  <a:lnTo>
                    <a:pt x="174850" y="9077"/>
                  </a:lnTo>
                  <a:lnTo>
                    <a:pt x="177184" y="9230"/>
                  </a:lnTo>
                  <a:lnTo>
                    <a:pt x="178165" y="9677"/>
                  </a:lnTo>
                  <a:lnTo>
                    <a:pt x="179213" y="10754"/>
                  </a:lnTo>
                  <a:lnTo>
                    <a:pt x="181289" y="15287"/>
                  </a:lnTo>
                  <a:lnTo>
                    <a:pt x="183366" y="16478"/>
                  </a:lnTo>
                  <a:lnTo>
                    <a:pt x="185947" y="17336"/>
                  </a:lnTo>
                  <a:lnTo>
                    <a:pt x="194281" y="17259"/>
                  </a:lnTo>
                  <a:lnTo>
                    <a:pt x="196843" y="17488"/>
                  </a:lnTo>
                  <a:lnTo>
                    <a:pt x="198930" y="19612"/>
                  </a:lnTo>
                  <a:lnTo>
                    <a:pt x="200234" y="20488"/>
                  </a:lnTo>
                  <a:lnTo>
                    <a:pt x="200796" y="21241"/>
                  </a:lnTo>
                  <a:lnTo>
                    <a:pt x="200653" y="22174"/>
                  </a:lnTo>
                  <a:lnTo>
                    <a:pt x="200139" y="23365"/>
                  </a:lnTo>
                  <a:lnTo>
                    <a:pt x="200073" y="25651"/>
                  </a:lnTo>
                  <a:lnTo>
                    <a:pt x="199939" y="27422"/>
                  </a:lnTo>
                  <a:lnTo>
                    <a:pt x="199272" y="28261"/>
                  </a:lnTo>
                  <a:lnTo>
                    <a:pt x="199072" y="29042"/>
                  </a:lnTo>
                  <a:lnTo>
                    <a:pt x="199625" y="29728"/>
                  </a:lnTo>
                  <a:lnTo>
                    <a:pt x="203482" y="31404"/>
                  </a:lnTo>
                  <a:lnTo>
                    <a:pt x="204788" y="33204"/>
                  </a:lnTo>
                  <a:lnTo>
                    <a:pt x="205768" y="34004"/>
                  </a:lnTo>
                  <a:lnTo>
                    <a:pt x="205997" y="35128"/>
                  </a:lnTo>
                  <a:lnTo>
                    <a:pt x="205349" y="35871"/>
                  </a:lnTo>
                  <a:lnTo>
                    <a:pt x="203539" y="35500"/>
                  </a:lnTo>
                  <a:lnTo>
                    <a:pt x="202654" y="36681"/>
                  </a:lnTo>
                  <a:lnTo>
                    <a:pt x="202654" y="38795"/>
                  </a:lnTo>
                  <a:lnTo>
                    <a:pt x="203949" y="40777"/>
                  </a:lnTo>
                  <a:lnTo>
                    <a:pt x="204330" y="42586"/>
                  </a:lnTo>
                  <a:lnTo>
                    <a:pt x="203473" y="44329"/>
                  </a:lnTo>
                  <a:lnTo>
                    <a:pt x="202473" y="46787"/>
                  </a:lnTo>
                  <a:lnTo>
                    <a:pt x="202444" y="48520"/>
                  </a:lnTo>
                  <a:lnTo>
                    <a:pt x="203035" y="49511"/>
                  </a:lnTo>
                  <a:lnTo>
                    <a:pt x="205997" y="51302"/>
                  </a:lnTo>
                  <a:lnTo>
                    <a:pt x="212807" y="55816"/>
                  </a:lnTo>
                  <a:lnTo>
                    <a:pt x="214379" y="56007"/>
                  </a:lnTo>
                  <a:lnTo>
                    <a:pt x="220827" y="54959"/>
                  </a:lnTo>
                  <a:lnTo>
                    <a:pt x="223828" y="54855"/>
                  </a:lnTo>
                  <a:lnTo>
                    <a:pt x="225600" y="55559"/>
                  </a:lnTo>
                  <a:lnTo>
                    <a:pt x="230591" y="56197"/>
                  </a:lnTo>
                  <a:lnTo>
                    <a:pt x="232172" y="56921"/>
                  </a:lnTo>
                  <a:lnTo>
                    <a:pt x="233867" y="56969"/>
                  </a:lnTo>
                  <a:lnTo>
                    <a:pt x="236172" y="56759"/>
                  </a:lnTo>
                  <a:lnTo>
                    <a:pt x="237734" y="54740"/>
                  </a:lnTo>
                  <a:lnTo>
                    <a:pt x="238534" y="54283"/>
                  </a:lnTo>
                  <a:lnTo>
                    <a:pt x="239239" y="53950"/>
                  </a:lnTo>
                  <a:lnTo>
                    <a:pt x="240659" y="53902"/>
                  </a:lnTo>
                  <a:lnTo>
                    <a:pt x="244602" y="55188"/>
                  </a:lnTo>
                  <a:lnTo>
                    <a:pt x="248764" y="57893"/>
                  </a:lnTo>
                  <a:lnTo>
                    <a:pt x="251507" y="60360"/>
                  </a:lnTo>
                  <a:lnTo>
                    <a:pt x="252869" y="62589"/>
                  </a:lnTo>
                  <a:lnTo>
                    <a:pt x="254584" y="67408"/>
                  </a:lnTo>
                  <a:lnTo>
                    <a:pt x="256661" y="74809"/>
                  </a:lnTo>
                  <a:lnTo>
                    <a:pt x="259156" y="79791"/>
                  </a:lnTo>
                  <a:lnTo>
                    <a:pt x="262090" y="82372"/>
                  </a:lnTo>
                  <a:lnTo>
                    <a:pt x="264147" y="87116"/>
                  </a:lnTo>
                  <a:lnTo>
                    <a:pt x="265938" y="97431"/>
                  </a:lnTo>
                  <a:lnTo>
                    <a:pt x="267043" y="99536"/>
                  </a:lnTo>
                  <a:lnTo>
                    <a:pt x="268176" y="100632"/>
                  </a:lnTo>
                  <a:lnTo>
                    <a:pt x="271529" y="103603"/>
                  </a:lnTo>
                  <a:lnTo>
                    <a:pt x="278377" y="108518"/>
                  </a:lnTo>
                  <a:lnTo>
                    <a:pt x="282416" y="111414"/>
                  </a:lnTo>
                  <a:lnTo>
                    <a:pt x="288664" y="116024"/>
                  </a:lnTo>
                  <a:lnTo>
                    <a:pt x="294398" y="120244"/>
                  </a:lnTo>
                  <a:lnTo>
                    <a:pt x="300142" y="126740"/>
                  </a:lnTo>
                  <a:lnTo>
                    <a:pt x="301285" y="127692"/>
                  </a:lnTo>
                  <a:lnTo>
                    <a:pt x="306334" y="131197"/>
                  </a:lnTo>
                  <a:lnTo>
                    <a:pt x="311953" y="134779"/>
                  </a:lnTo>
                  <a:lnTo>
                    <a:pt x="315887" y="133969"/>
                  </a:lnTo>
                  <a:lnTo>
                    <a:pt x="321812" y="139475"/>
                  </a:lnTo>
                  <a:lnTo>
                    <a:pt x="324222" y="141513"/>
                  </a:lnTo>
                  <a:lnTo>
                    <a:pt x="325241" y="142208"/>
                  </a:lnTo>
                  <a:lnTo>
                    <a:pt x="329536" y="144380"/>
                  </a:lnTo>
                  <a:lnTo>
                    <a:pt x="336375" y="148914"/>
                  </a:lnTo>
                  <a:lnTo>
                    <a:pt x="345005" y="155391"/>
                  </a:lnTo>
                  <a:lnTo>
                    <a:pt x="350720" y="159134"/>
                  </a:lnTo>
                  <a:lnTo>
                    <a:pt x="352263" y="159572"/>
                  </a:lnTo>
                  <a:lnTo>
                    <a:pt x="353806" y="159553"/>
                  </a:lnTo>
                  <a:lnTo>
                    <a:pt x="355454" y="158753"/>
                  </a:lnTo>
                  <a:lnTo>
                    <a:pt x="357244" y="158124"/>
                  </a:lnTo>
                  <a:lnTo>
                    <a:pt x="360293" y="158953"/>
                  </a:lnTo>
                  <a:lnTo>
                    <a:pt x="363598" y="160449"/>
                  </a:lnTo>
                  <a:lnTo>
                    <a:pt x="365703" y="161582"/>
                  </a:lnTo>
                  <a:lnTo>
                    <a:pt x="368122" y="163220"/>
                  </a:lnTo>
                  <a:lnTo>
                    <a:pt x="370037" y="164782"/>
                  </a:lnTo>
                  <a:lnTo>
                    <a:pt x="371484" y="165497"/>
                  </a:lnTo>
                  <a:lnTo>
                    <a:pt x="376428" y="166859"/>
                  </a:lnTo>
                  <a:lnTo>
                    <a:pt x="377276" y="167669"/>
                  </a:lnTo>
                  <a:lnTo>
                    <a:pt x="377818" y="168573"/>
                  </a:lnTo>
                  <a:lnTo>
                    <a:pt x="377904" y="169516"/>
                  </a:lnTo>
                  <a:lnTo>
                    <a:pt x="375123" y="174450"/>
                  </a:lnTo>
                  <a:lnTo>
                    <a:pt x="374752" y="180727"/>
                  </a:lnTo>
                  <a:lnTo>
                    <a:pt x="374732" y="185442"/>
                  </a:lnTo>
                  <a:lnTo>
                    <a:pt x="375065" y="189071"/>
                  </a:lnTo>
                  <a:close/>
                  <a:moveTo>
                    <a:pt x="16516" y="139875"/>
                  </a:moveTo>
                  <a:lnTo>
                    <a:pt x="16269" y="141475"/>
                  </a:lnTo>
                  <a:lnTo>
                    <a:pt x="14821" y="136655"/>
                  </a:lnTo>
                  <a:lnTo>
                    <a:pt x="14097" y="131331"/>
                  </a:lnTo>
                  <a:lnTo>
                    <a:pt x="15021" y="129826"/>
                  </a:lnTo>
                  <a:lnTo>
                    <a:pt x="16059" y="129912"/>
                  </a:lnTo>
                  <a:lnTo>
                    <a:pt x="15068" y="131836"/>
                  </a:lnTo>
                  <a:lnTo>
                    <a:pt x="16516" y="13987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3E51E1CC-6212-EF2F-2867-B998FF83E1B7}"/>
                </a:ext>
              </a:extLst>
            </p:cNvPr>
            <p:cNvSpPr>
              <a:spLocks/>
            </p:cNvSpPr>
            <p:nvPr/>
          </p:nvSpPr>
          <p:spPr>
            <a:xfrm>
              <a:off x="8971280" y="3972157"/>
              <a:ext cx="97383" cy="97221"/>
            </a:xfrm>
            <a:custGeom>
              <a:avLst/>
              <a:gdLst>
                <a:gd name="connsiteX0" fmla="*/ 72761 w 97383"/>
                <a:gd name="connsiteY0" fmla="*/ 77257 h 97221"/>
                <a:gd name="connsiteX1" fmla="*/ 71104 w 97383"/>
                <a:gd name="connsiteY1" fmla="*/ 80629 h 97221"/>
                <a:gd name="connsiteX2" fmla="*/ 69771 w 97383"/>
                <a:gd name="connsiteY2" fmla="*/ 84191 h 97221"/>
                <a:gd name="connsiteX3" fmla="*/ 69237 w 97383"/>
                <a:gd name="connsiteY3" fmla="*/ 87554 h 97221"/>
                <a:gd name="connsiteX4" fmla="*/ 69266 w 97383"/>
                <a:gd name="connsiteY4" fmla="*/ 91011 h 97221"/>
                <a:gd name="connsiteX5" fmla="*/ 68885 w 97383"/>
                <a:gd name="connsiteY5" fmla="*/ 94136 h 97221"/>
                <a:gd name="connsiteX6" fmla="*/ 68237 w 97383"/>
                <a:gd name="connsiteY6" fmla="*/ 97222 h 97221"/>
                <a:gd name="connsiteX7" fmla="*/ 65646 w 97383"/>
                <a:gd name="connsiteY7" fmla="*/ 96336 h 97221"/>
                <a:gd name="connsiteX8" fmla="*/ 64246 w 97383"/>
                <a:gd name="connsiteY8" fmla="*/ 94126 h 97221"/>
                <a:gd name="connsiteX9" fmla="*/ 63922 w 97383"/>
                <a:gd name="connsiteY9" fmla="*/ 90497 h 97221"/>
                <a:gd name="connsiteX10" fmla="*/ 62046 w 97383"/>
                <a:gd name="connsiteY10" fmla="*/ 86115 h 97221"/>
                <a:gd name="connsiteX11" fmla="*/ 61341 w 97383"/>
                <a:gd name="connsiteY11" fmla="*/ 84858 h 97221"/>
                <a:gd name="connsiteX12" fmla="*/ 58626 w 97383"/>
                <a:gd name="connsiteY12" fmla="*/ 82401 h 97221"/>
                <a:gd name="connsiteX13" fmla="*/ 56159 w 97383"/>
                <a:gd name="connsiteY13" fmla="*/ 81181 h 97221"/>
                <a:gd name="connsiteX14" fmla="*/ 54254 w 97383"/>
                <a:gd name="connsiteY14" fmla="*/ 79362 h 97221"/>
                <a:gd name="connsiteX15" fmla="*/ 54502 w 97383"/>
                <a:gd name="connsiteY15" fmla="*/ 79515 h 97221"/>
                <a:gd name="connsiteX16" fmla="*/ 53092 w 97383"/>
                <a:gd name="connsiteY16" fmla="*/ 77067 h 97221"/>
                <a:gd name="connsiteX17" fmla="*/ 52025 w 97383"/>
                <a:gd name="connsiteY17" fmla="*/ 74466 h 97221"/>
                <a:gd name="connsiteX18" fmla="*/ 49825 w 97383"/>
                <a:gd name="connsiteY18" fmla="*/ 67056 h 97221"/>
                <a:gd name="connsiteX19" fmla="*/ 49063 w 97383"/>
                <a:gd name="connsiteY19" fmla="*/ 65265 h 97221"/>
                <a:gd name="connsiteX20" fmla="*/ 48044 w 97383"/>
                <a:gd name="connsiteY20" fmla="*/ 63627 h 97221"/>
                <a:gd name="connsiteX21" fmla="*/ 47758 w 97383"/>
                <a:gd name="connsiteY21" fmla="*/ 62008 h 97221"/>
                <a:gd name="connsiteX22" fmla="*/ 48101 w 97383"/>
                <a:gd name="connsiteY22" fmla="*/ 60207 h 97221"/>
                <a:gd name="connsiteX23" fmla="*/ 49063 w 97383"/>
                <a:gd name="connsiteY23" fmla="*/ 57512 h 97221"/>
                <a:gd name="connsiteX24" fmla="*/ 49644 w 97383"/>
                <a:gd name="connsiteY24" fmla="*/ 54797 h 97221"/>
                <a:gd name="connsiteX25" fmla="*/ 49177 w 97383"/>
                <a:gd name="connsiteY25" fmla="*/ 51102 h 97221"/>
                <a:gd name="connsiteX26" fmla="*/ 49359 w 97383"/>
                <a:gd name="connsiteY26" fmla="*/ 47444 h 97221"/>
                <a:gd name="connsiteX27" fmla="*/ 50073 w 97383"/>
                <a:gd name="connsiteY27" fmla="*/ 45815 h 97221"/>
                <a:gd name="connsiteX28" fmla="*/ 62655 w 97383"/>
                <a:gd name="connsiteY28" fmla="*/ 23412 h 97221"/>
                <a:gd name="connsiteX29" fmla="*/ 66065 w 97383"/>
                <a:gd name="connsiteY29" fmla="*/ 18621 h 97221"/>
                <a:gd name="connsiteX30" fmla="*/ 68170 w 97383"/>
                <a:gd name="connsiteY30" fmla="*/ 16268 h 97221"/>
                <a:gd name="connsiteX31" fmla="*/ 69932 w 97383"/>
                <a:gd name="connsiteY31" fmla="*/ 13611 h 97221"/>
                <a:gd name="connsiteX32" fmla="*/ 71599 w 97383"/>
                <a:gd name="connsiteY32" fmla="*/ 10249 h 97221"/>
                <a:gd name="connsiteX33" fmla="*/ 73647 w 97383"/>
                <a:gd name="connsiteY33" fmla="*/ 7172 h 97221"/>
                <a:gd name="connsiteX34" fmla="*/ 75105 w 97383"/>
                <a:gd name="connsiteY34" fmla="*/ 6220 h 97221"/>
                <a:gd name="connsiteX35" fmla="*/ 82334 w 97383"/>
                <a:gd name="connsiteY35" fmla="*/ 3457 h 97221"/>
                <a:gd name="connsiteX36" fmla="*/ 84572 w 97383"/>
                <a:gd name="connsiteY36" fmla="*/ 819 h 97221"/>
                <a:gd name="connsiteX37" fmla="*/ 86373 w 97383"/>
                <a:gd name="connsiteY37" fmla="*/ 0 h 97221"/>
                <a:gd name="connsiteX38" fmla="*/ 88421 w 97383"/>
                <a:gd name="connsiteY38" fmla="*/ 47 h 97221"/>
                <a:gd name="connsiteX39" fmla="*/ 89745 w 97383"/>
                <a:gd name="connsiteY39" fmla="*/ 1305 h 97221"/>
                <a:gd name="connsiteX40" fmla="*/ 90925 w 97383"/>
                <a:gd name="connsiteY40" fmla="*/ 2800 h 97221"/>
                <a:gd name="connsiteX41" fmla="*/ 92164 w 97383"/>
                <a:gd name="connsiteY41" fmla="*/ 3600 h 97221"/>
                <a:gd name="connsiteX42" fmla="*/ 95355 w 97383"/>
                <a:gd name="connsiteY42" fmla="*/ 5058 h 97221"/>
                <a:gd name="connsiteX43" fmla="*/ 96755 w 97383"/>
                <a:gd name="connsiteY43" fmla="*/ 6467 h 97221"/>
                <a:gd name="connsiteX44" fmla="*/ 97384 w 97383"/>
                <a:gd name="connsiteY44" fmla="*/ 8887 h 97221"/>
                <a:gd name="connsiteX45" fmla="*/ 95441 w 97383"/>
                <a:gd name="connsiteY45" fmla="*/ 11192 h 97221"/>
                <a:gd name="connsiteX46" fmla="*/ 94469 w 97383"/>
                <a:gd name="connsiteY46" fmla="*/ 13268 h 97221"/>
                <a:gd name="connsiteX47" fmla="*/ 94288 w 97383"/>
                <a:gd name="connsiteY47" fmla="*/ 15554 h 97221"/>
                <a:gd name="connsiteX48" fmla="*/ 94631 w 97383"/>
                <a:gd name="connsiteY48" fmla="*/ 18650 h 97221"/>
                <a:gd name="connsiteX49" fmla="*/ 94679 w 97383"/>
                <a:gd name="connsiteY49" fmla="*/ 21755 h 97221"/>
                <a:gd name="connsiteX50" fmla="*/ 92240 w 97383"/>
                <a:gd name="connsiteY50" fmla="*/ 29023 h 97221"/>
                <a:gd name="connsiteX51" fmla="*/ 89640 w 97383"/>
                <a:gd name="connsiteY51" fmla="*/ 33547 h 97221"/>
                <a:gd name="connsiteX52" fmla="*/ 88935 w 97383"/>
                <a:gd name="connsiteY52" fmla="*/ 35795 h 97221"/>
                <a:gd name="connsiteX53" fmla="*/ 88144 w 97383"/>
                <a:gd name="connsiteY53" fmla="*/ 41377 h 97221"/>
                <a:gd name="connsiteX54" fmla="*/ 86611 w 97383"/>
                <a:gd name="connsiteY54" fmla="*/ 46968 h 97221"/>
                <a:gd name="connsiteX55" fmla="*/ 85306 w 97383"/>
                <a:gd name="connsiteY55" fmla="*/ 54045 h 97221"/>
                <a:gd name="connsiteX56" fmla="*/ 83172 w 97383"/>
                <a:gd name="connsiteY56" fmla="*/ 61331 h 97221"/>
                <a:gd name="connsiteX57" fmla="*/ 81962 w 97383"/>
                <a:gd name="connsiteY57" fmla="*/ 64370 h 97221"/>
                <a:gd name="connsiteX58" fmla="*/ 80457 w 97383"/>
                <a:gd name="connsiteY58" fmla="*/ 67275 h 97221"/>
                <a:gd name="connsiteX59" fmla="*/ 76857 w 97383"/>
                <a:gd name="connsiteY59" fmla="*/ 72761 h 97221"/>
                <a:gd name="connsiteX60" fmla="*/ 72761 w 97383"/>
                <a:gd name="connsiteY60" fmla="*/ 77257 h 97221"/>
                <a:gd name="connsiteX61" fmla="*/ 3220 w 97383"/>
                <a:gd name="connsiteY61" fmla="*/ 22107 h 97221"/>
                <a:gd name="connsiteX62" fmla="*/ 4381 w 97383"/>
                <a:gd name="connsiteY62" fmla="*/ 24051 h 97221"/>
                <a:gd name="connsiteX63" fmla="*/ 3886 w 97383"/>
                <a:gd name="connsiteY63" fmla="*/ 25251 h 97221"/>
                <a:gd name="connsiteX64" fmla="*/ 209 w 97383"/>
                <a:gd name="connsiteY64" fmla="*/ 24612 h 97221"/>
                <a:gd name="connsiteX65" fmla="*/ 0 w 97383"/>
                <a:gd name="connsiteY65" fmla="*/ 23441 h 97221"/>
                <a:gd name="connsiteX66" fmla="*/ 1391 w 97383"/>
                <a:gd name="connsiteY66" fmla="*/ 23650 h 97221"/>
                <a:gd name="connsiteX67" fmla="*/ 3220 w 97383"/>
                <a:gd name="connsiteY67" fmla="*/ 22107 h 9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97383" h="97221">
                  <a:moveTo>
                    <a:pt x="72761" y="77257"/>
                  </a:moveTo>
                  <a:lnTo>
                    <a:pt x="71104" y="80629"/>
                  </a:lnTo>
                  <a:lnTo>
                    <a:pt x="69771" y="84191"/>
                  </a:lnTo>
                  <a:lnTo>
                    <a:pt x="69237" y="87554"/>
                  </a:lnTo>
                  <a:lnTo>
                    <a:pt x="69266" y="91011"/>
                  </a:lnTo>
                  <a:lnTo>
                    <a:pt x="68885" y="94136"/>
                  </a:lnTo>
                  <a:lnTo>
                    <a:pt x="68237" y="97222"/>
                  </a:lnTo>
                  <a:lnTo>
                    <a:pt x="65646" y="96336"/>
                  </a:lnTo>
                  <a:lnTo>
                    <a:pt x="64246" y="94126"/>
                  </a:lnTo>
                  <a:lnTo>
                    <a:pt x="63922" y="90497"/>
                  </a:lnTo>
                  <a:lnTo>
                    <a:pt x="62046" y="86115"/>
                  </a:lnTo>
                  <a:lnTo>
                    <a:pt x="61341" y="84858"/>
                  </a:lnTo>
                  <a:lnTo>
                    <a:pt x="58626" y="82401"/>
                  </a:lnTo>
                  <a:lnTo>
                    <a:pt x="56159" y="81181"/>
                  </a:lnTo>
                  <a:lnTo>
                    <a:pt x="54254" y="79362"/>
                  </a:lnTo>
                  <a:lnTo>
                    <a:pt x="54502" y="79515"/>
                  </a:lnTo>
                  <a:lnTo>
                    <a:pt x="53092" y="77067"/>
                  </a:lnTo>
                  <a:lnTo>
                    <a:pt x="52025" y="74466"/>
                  </a:lnTo>
                  <a:lnTo>
                    <a:pt x="49825" y="67056"/>
                  </a:lnTo>
                  <a:lnTo>
                    <a:pt x="49063" y="65265"/>
                  </a:lnTo>
                  <a:lnTo>
                    <a:pt x="48044" y="63627"/>
                  </a:lnTo>
                  <a:lnTo>
                    <a:pt x="47758" y="62008"/>
                  </a:lnTo>
                  <a:lnTo>
                    <a:pt x="48101" y="60207"/>
                  </a:lnTo>
                  <a:lnTo>
                    <a:pt x="49063" y="57512"/>
                  </a:lnTo>
                  <a:lnTo>
                    <a:pt x="49644" y="54797"/>
                  </a:lnTo>
                  <a:lnTo>
                    <a:pt x="49177" y="51102"/>
                  </a:lnTo>
                  <a:lnTo>
                    <a:pt x="49359" y="47444"/>
                  </a:lnTo>
                  <a:lnTo>
                    <a:pt x="50073" y="45815"/>
                  </a:lnTo>
                  <a:lnTo>
                    <a:pt x="62655" y="23412"/>
                  </a:lnTo>
                  <a:lnTo>
                    <a:pt x="66065" y="18621"/>
                  </a:lnTo>
                  <a:lnTo>
                    <a:pt x="68170" y="16268"/>
                  </a:lnTo>
                  <a:lnTo>
                    <a:pt x="69932" y="13611"/>
                  </a:lnTo>
                  <a:lnTo>
                    <a:pt x="71599" y="10249"/>
                  </a:lnTo>
                  <a:lnTo>
                    <a:pt x="73647" y="7172"/>
                  </a:lnTo>
                  <a:lnTo>
                    <a:pt x="75105" y="6220"/>
                  </a:lnTo>
                  <a:lnTo>
                    <a:pt x="82334" y="3457"/>
                  </a:lnTo>
                  <a:lnTo>
                    <a:pt x="84572" y="819"/>
                  </a:lnTo>
                  <a:lnTo>
                    <a:pt x="86373" y="0"/>
                  </a:lnTo>
                  <a:lnTo>
                    <a:pt x="88421" y="47"/>
                  </a:lnTo>
                  <a:lnTo>
                    <a:pt x="89745" y="1305"/>
                  </a:lnTo>
                  <a:lnTo>
                    <a:pt x="90925" y="2800"/>
                  </a:lnTo>
                  <a:lnTo>
                    <a:pt x="92164" y="3600"/>
                  </a:lnTo>
                  <a:lnTo>
                    <a:pt x="95355" y="5058"/>
                  </a:lnTo>
                  <a:lnTo>
                    <a:pt x="96755" y="6467"/>
                  </a:lnTo>
                  <a:lnTo>
                    <a:pt x="97384" y="8887"/>
                  </a:lnTo>
                  <a:lnTo>
                    <a:pt x="95441" y="11192"/>
                  </a:lnTo>
                  <a:lnTo>
                    <a:pt x="94469" y="13268"/>
                  </a:lnTo>
                  <a:lnTo>
                    <a:pt x="94288" y="15554"/>
                  </a:lnTo>
                  <a:lnTo>
                    <a:pt x="94631" y="18650"/>
                  </a:lnTo>
                  <a:lnTo>
                    <a:pt x="94679" y="21755"/>
                  </a:lnTo>
                  <a:lnTo>
                    <a:pt x="92240" y="29023"/>
                  </a:lnTo>
                  <a:lnTo>
                    <a:pt x="89640" y="33547"/>
                  </a:lnTo>
                  <a:lnTo>
                    <a:pt x="88935" y="35795"/>
                  </a:lnTo>
                  <a:lnTo>
                    <a:pt x="88144" y="41377"/>
                  </a:lnTo>
                  <a:lnTo>
                    <a:pt x="86611" y="46968"/>
                  </a:lnTo>
                  <a:lnTo>
                    <a:pt x="85306" y="54045"/>
                  </a:lnTo>
                  <a:lnTo>
                    <a:pt x="83172" y="61331"/>
                  </a:lnTo>
                  <a:lnTo>
                    <a:pt x="81962" y="64370"/>
                  </a:lnTo>
                  <a:lnTo>
                    <a:pt x="80457" y="67275"/>
                  </a:lnTo>
                  <a:lnTo>
                    <a:pt x="76857" y="72761"/>
                  </a:lnTo>
                  <a:lnTo>
                    <a:pt x="72761" y="77257"/>
                  </a:lnTo>
                  <a:close/>
                  <a:moveTo>
                    <a:pt x="3220" y="22107"/>
                  </a:moveTo>
                  <a:lnTo>
                    <a:pt x="4381" y="24051"/>
                  </a:lnTo>
                  <a:lnTo>
                    <a:pt x="3886" y="25251"/>
                  </a:lnTo>
                  <a:lnTo>
                    <a:pt x="209" y="24612"/>
                  </a:lnTo>
                  <a:lnTo>
                    <a:pt x="0" y="23441"/>
                  </a:lnTo>
                  <a:lnTo>
                    <a:pt x="1391" y="23650"/>
                  </a:lnTo>
                  <a:lnTo>
                    <a:pt x="3220" y="2210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4242D13D-7A7F-C251-A028-D13EEAC90E7C}"/>
                </a:ext>
              </a:extLst>
            </p:cNvPr>
            <p:cNvSpPr>
              <a:spLocks/>
            </p:cNvSpPr>
            <p:nvPr/>
          </p:nvSpPr>
          <p:spPr>
            <a:xfrm>
              <a:off x="7305501" y="3302749"/>
              <a:ext cx="458857" cy="298189"/>
            </a:xfrm>
            <a:custGeom>
              <a:avLst/>
              <a:gdLst>
                <a:gd name="connsiteX0" fmla="*/ 400288 w 458857"/>
                <a:gd name="connsiteY0" fmla="*/ 122358 h 298189"/>
                <a:gd name="connsiteX1" fmla="*/ 401155 w 458857"/>
                <a:gd name="connsiteY1" fmla="*/ 121720 h 298189"/>
                <a:gd name="connsiteX2" fmla="*/ 402679 w 458857"/>
                <a:gd name="connsiteY2" fmla="*/ 121072 h 298189"/>
                <a:gd name="connsiteX3" fmla="*/ 405193 w 458857"/>
                <a:gd name="connsiteY3" fmla="*/ 122320 h 298189"/>
                <a:gd name="connsiteX4" fmla="*/ 407394 w 458857"/>
                <a:gd name="connsiteY4" fmla="*/ 123892 h 298189"/>
                <a:gd name="connsiteX5" fmla="*/ 407927 w 458857"/>
                <a:gd name="connsiteY5" fmla="*/ 124616 h 298189"/>
                <a:gd name="connsiteX6" fmla="*/ 407822 w 458857"/>
                <a:gd name="connsiteY6" fmla="*/ 125454 h 298189"/>
                <a:gd name="connsiteX7" fmla="*/ 402574 w 458857"/>
                <a:gd name="connsiteY7" fmla="*/ 128511 h 298189"/>
                <a:gd name="connsiteX8" fmla="*/ 399316 w 458857"/>
                <a:gd name="connsiteY8" fmla="*/ 129940 h 298189"/>
                <a:gd name="connsiteX9" fmla="*/ 397878 w 458857"/>
                <a:gd name="connsiteY9" fmla="*/ 130197 h 298189"/>
                <a:gd name="connsiteX10" fmla="*/ 397488 w 458857"/>
                <a:gd name="connsiteY10" fmla="*/ 130597 h 298189"/>
                <a:gd name="connsiteX11" fmla="*/ 396459 w 458857"/>
                <a:gd name="connsiteY11" fmla="*/ 134074 h 298189"/>
                <a:gd name="connsiteX12" fmla="*/ 394440 w 458857"/>
                <a:gd name="connsiteY12" fmla="*/ 134693 h 298189"/>
                <a:gd name="connsiteX13" fmla="*/ 391849 w 458857"/>
                <a:gd name="connsiteY13" fmla="*/ 135750 h 298189"/>
                <a:gd name="connsiteX14" fmla="*/ 390039 w 458857"/>
                <a:gd name="connsiteY14" fmla="*/ 137351 h 298189"/>
                <a:gd name="connsiteX15" fmla="*/ 387153 w 458857"/>
                <a:gd name="connsiteY15" fmla="*/ 141122 h 298189"/>
                <a:gd name="connsiteX16" fmla="*/ 379819 w 458857"/>
                <a:gd name="connsiteY16" fmla="*/ 146599 h 298189"/>
                <a:gd name="connsiteX17" fmla="*/ 379714 w 458857"/>
                <a:gd name="connsiteY17" fmla="*/ 147714 h 298189"/>
                <a:gd name="connsiteX18" fmla="*/ 380352 w 458857"/>
                <a:gd name="connsiteY18" fmla="*/ 148619 h 298189"/>
                <a:gd name="connsiteX19" fmla="*/ 382734 w 458857"/>
                <a:gd name="connsiteY19" fmla="*/ 149247 h 298189"/>
                <a:gd name="connsiteX20" fmla="*/ 385877 w 458857"/>
                <a:gd name="connsiteY20" fmla="*/ 150924 h 298189"/>
                <a:gd name="connsiteX21" fmla="*/ 387582 w 458857"/>
                <a:gd name="connsiteY21" fmla="*/ 152238 h 298189"/>
                <a:gd name="connsiteX22" fmla="*/ 392239 w 458857"/>
                <a:gd name="connsiteY22" fmla="*/ 150543 h 298189"/>
                <a:gd name="connsiteX23" fmla="*/ 393392 w 458857"/>
                <a:gd name="connsiteY23" fmla="*/ 150914 h 298189"/>
                <a:gd name="connsiteX24" fmla="*/ 394611 w 458857"/>
                <a:gd name="connsiteY24" fmla="*/ 152667 h 298189"/>
                <a:gd name="connsiteX25" fmla="*/ 395897 w 458857"/>
                <a:gd name="connsiteY25" fmla="*/ 157563 h 298189"/>
                <a:gd name="connsiteX26" fmla="*/ 397983 w 458857"/>
                <a:gd name="connsiteY26" fmla="*/ 158896 h 298189"/>
                <a:gd name="connsiteX27" fmla="*/ 400717 w 458857"/>
                <a:gd name="connsiteY27" fmla="*/ 159915 h 298189"/>
                <a:gd name="connsiteX28" fmla="*/ 402412 w 458857"/>
                <a:gd name="connsiteY28" fmla="*/ 160249 h 298189"/>
                <a:gd name="connsiteX29" fmla="*/ 404670 w 458857"/>
                <a:gd name="connsiteY29" fmla="*/ 161449 h 298189"/>
                <a:gd name="connsiteX30" fmla="*/ 407680 w 458857"/>
                <a:gd name="connsiteY30" fmla="*/ 161897 h 298189"/>
                <a:gd name="connsiteX31" fmla="*/ 409699 w 458857"/>
                <a:gd name="connsiteY31" fmla="*/ 161458 h 298189"/>
                <a:gd name="connsiteX32" fmla="*/ 412223 w 458857"/>
                <a:gd name="connsiteY32" fmla="*/ 162487 h 298189"/>
                <a:gd name="connsiteX33" fmla="*/ 412632 w 458857"/>
                <a:gd name="connsiteY33" fmla="*/ 162039 h 298189"/>
                <a:gd name="connsiteX34" fmla="*/ 412966 w 458857"/>
                <a:gd name="connsiteY34" fmla="*/ 154743 h 298189"/>
                <a:gd name="connsiteX35" fmla="*/ 415080 w 458857"/>
                <a:gd name="connsiteY35" fmla="*/ 155962 h 298189"/>
                <a:gd name="connsiteX36" fmla="*/ 416300 w 458857"/>
                <a:gd name="connsiteY36" fmla="*/ 155943 h 298189"/>
                <a:gd name="connsiteX37" fmla="*/ 417366 w 458857"/>
                <a:gd name="connsiteY37" fmla="*/ 155048 h 298189"/>
                <a:gd name="connsiteX38" fmla="*/ 417919 w 458857"/>
                <a:gd name="connsiteY38" fmla="*/ 153838 h 298189"/>
                <a:gd name="connsiteX39" fmla="*/ 418281 w 458857"/>
                <a:gd name="connsiteY39" fmla="*/ 151429 h 298189"/>
                <a:gd name="connsiteX40" fmla="*/ 417814 w 458857"/>
                <a:gd name="connsiteY40" fmla="*/ 149019 h 298189"/>
                <a:gd name="connsiteX41" fmla="*/ 418757 w 458857"/>
                <a:gd name="connsiteY41" fmla="*/ 147914 h 298189"/>
                <a:gd name="connsiteX42" fmla="*/ 419491 w 458857"/>
                <a:gd name="connsiteY42" fmla="*/ 147666 h 298189"/>
                <a:gd name="connsiteX43" fmla="*/ 420034 w 458857"/>
                <a:gd name="connsiteY43" fmla="*/ 147961 h 298189"/>
                <a:gd name="connsiteX44" fmla="*/ 420357 w 458857"/>
                <a:gd name="connsiteY44" fmla="*/ 148580 h 298189"/>
                <a:gd name="connsiteX45" fmla="*/ 420453 w 458857"/>
                <a:gd name="connsiteY45" fmla="*/ 150762 h 298189"/>
                <a:gd name="connsiteX46" fmla="*/ 421977 w 458857"/>
                <a:gd name="connsiteY46" fmla="*/ 151686 h 298189"/>
                <a:gd name="connsiteX47" fmla="*/ 422910 w 458857"/>
                <a:gd name="connsiteY47" fmla="*/ 152219 h 298189"/>
                <a:gd name="connsiteX48" fmla="*/ 423796 w 458857"/>
                <a:gd name="connsiteY48" fmla="*/ 154067 h 298189"/>
                <a:gd name="connsiteX49" fmla="*/ 424662 w 458857"/>
                <a:gd name="connsiteY49" fmla="*/ 155829 h 298189"/>
                <a:gd name="connsiteX50" fmla="*/ 425215 w 458857"/>
                <a:gd name="connsiteY50" fmla="*/ 159953 h 298189"/>
                <a:gd name="connsiteX51" fmla="*/ 427358 w 458857"/>
                <a:gd name="connsiteY51" fmla="*/ 160239 h 298189"/>
                <a:gd name="connsiteX52" fmla="*/ 429873 w 458857"/>
                <a:gd name="connsiteY52" fmla="*/ 161030 h 298189"/>
                <a:gd name="connsiteX53" fmla="*/ 431559 w 458857"/>
                <a:gd name="connsiteY53" fmla="*/ 160258 h 298189"/>
                <a:gd name="connsiteX54" fmla="*/ 432864 w 458857"/>
                <a:gd name="connsiteY54" fmla="*/ 160715 h 298189"/>
                <a:gd name="connsiteX55" fmla="*/ 433311 w 458857"/>
                <a:gd name="connsiteY55" fmla="*/ 162668 h 298189"/>
                <a:gd name="connsiteX56" fmla="*/ 433302 w 458857"/>
                <a:gd name="connsiteY56" fmla="*/ 164487 h 298189"/>
                <a:gd name="connsiteX57" fmla="*/ 433492 w 458857"/>
                <a:gd name="connsiteY57" fmla="*/ 165935 h 298189"/>
                <a:gd name="connsiteX58" fmla="*/ 434168 w 458857"/>
                <a:gd name="connsiteY58" fmla="*/ 166345 h 298189"/>
                <a:gd name="connsiteX59" fmla="*/ 436359 w 458857"/>
                <a:gd name="connsiteY59" fmla="*/ 165440 h 298189"/>
                <a:gd name="connsiteX60" fmla="*/ 438198 w 458857"/>
                <a:gd name="connsiteY60" fmla="*/ 165316 h 298189"/>
                <a:gd name="connsiteX61" fmla="*/ 439893 w 458857"/>
                <a:gd name="connsiteY61" fmla="*/ 166183 h 298189"/>
                <a:gd name="connsiteX62" fmla="*/ 441998 w 458857"/>
                <a:gd name="connsiteY62" fmla="*/ 167497 h 298189"/>
                <a:gd name="connsiteX63" fmla="*/ 445055 w 458857"/>
                <a:gd name="connsiteY63" fmla="*/ 170945 h 298189"/>
                <a:gd name="connsiteX64" fmla="*/ 446065 w 458857"/>
                <a:gd name="connsiteY64" fmla="*/ 171440 h 298189"/>
                <a:gd name="connsiteX65" fmla="*/ 450675 w 458857"/>
                <a:gd name="connsiteY65" fmla="*/ 171707 h 298189"/>
                <a:gd name="connsiteX66" fmla="*/ 451638 w 458857"/>
                <a:gd name="connsiteY66" fmla="*/ 172412 h 298189"/>
                <a:gd name="connsiteX67" fmla="*/ 453218 w 458857"/>
                <a:gd name="connsiteY67" fmla="*/ 172412 h 298189"/>
                <a:gd name="connsiteX68" fmla="*/ 454933 w 458857"/>
                <a:gd name="connsiteY68" fmla="*/ 171793 h 298189"/>
                <a:gd name="connsiteX69" fmla="*/ 458734 w 458857"/>
                <a:gd name="connsiteY69" fmla="*/ 172907 h 298189"/>
                <a:gd name="connsiteX70" fmla="*/ 458857 w 458857"/>
                <a:gd name="connsiteY70" fmla="*/ 173536 h 298189"/>
                <a:gd name="connsiteX71" fmla="*/ 458219 w 458857"/>
                <a:gd name="connsiteY71" fmla="*/ 174403 h 298189"/>
                <a:gd name="connsiteX72" fmla="*/ 449161 w 458857"/>
                <a:gd name="connsiteY72" fmla="*/ 179165 h 298189"/>
                <a:gd name="connsiteX73" fmla="*/ 448494 w 458857"/>
                <a:gd name="connsiteY73" fmla="*/ 180632 h 298189"/>
                <a:gd name="connsiteX74" fmla="*/ 446647 w 458857"/>
                <a:gd name="connsiteY74" fmla="*/ 182489 h 298189"/>
                <a:gd name="connsiteX75" fmla="*/ 444627 w 458857"/>
                <a:gd name="connsiteY75" fmla="*/ 183547 h 298189"/>
                <a:gd name="connsiteX76" fmla="*/ 443646 w 458857"/>
                <a:gd name="connsiteY76" fmla="*/ 183585 h 298189"/>
                <a:gd name="connsiteX77" fmla="*/ 439217 w 458857"/>
                <a:gd name="connsiteY77" fmla="*/ 181699 h 298189"/>
                <a:gd name="connsiteX78" fmla="*/ 438702 w 458857"/>
                <a:gd name="connsiteY78" fmla="*/ 182156 h 298189"/>
                <a:gd name="connsiteX79" fmla="*/ 438341 w 458857"/>
                <a:gd name="connsiteY79" fmla="*/ 182918 h 298189"/>
                <a:gd name="connsiteX80" fmla="*/ 438359 w 458857"/>
                <a:gd name="connsiteY80" fmla="*/ 183747 h 298189"/>
                <a:gd name="connsiteX81" fmla="*/ 439331 w 458857"/>
                <a:gd name="connsiteY81" fmla="*/ 185728 h 298189"/>
                <a:gd name="connsiteX82" fmla="*/ 438884 w 458857"/>
                <a:gd name="connsiteY82" fmla="*/ 186976 h 298189"/>
                <a:gd name="connsiteX83" fmla="*/ 438035 w 458857"/>
                <a:gd name="connsiteY83" fmla="*/ 187881 h 298189"/>
                <a:gd name="connsiteX84" fmla="*/ 435264 w 458857"/>
                <a:gd name="connsiteY84" fmla="*/ 187090 h 298189"/>
                <a:gd name="connsiteX85" fmla="*/ 434750 w 458857"/>
                <a:gd name="connsiteY85" fmla="*/ 186585 h 298189"/>
                <a:gd name="connsiteX86" fmla="*/ 434693 w 458857"/>
                <a:gd name="connsiteY86" fmla="*/ 186033 h 298189"/>
                <a:gd name="connsiteX87" fmla="*/ 433626 w 458857"/>
                <a:gd name="connsiteY87" fmla="*/ 186033 h 298189"/>
                <a:gd name="connsiteX88" fmla="*/ 431978 w 458857"/>
                <a:gd name="connsiteY88" fmla="*/ 186585 h 298189"/>
                <a:gd name="connsiteX89" fmla="*/ 428806 w 458857"/>
                <a:gd name="connsiteY89" fmla="*/ 190005 h 298189"/>
                <a:gd name="connsiteX90" fmla="*/ 427701 w 458857"/>
                <a:gd name="connsiteY90" fmla="*/ 191796 h 298189"/>
                <a:gd name="connsiteX91" fmla="*/ 427291 w 458857"/>
                <a:gd name="connsiteY91" fmla="*/ 192872 h 298189"/>
                <a:gd name="connsiteX92" fmla="*/ 425882 w 458857"/>
                <a:gd name="connsiteY92" fmla="*/ 193482 h 298189"/>
                <a:gd name="connsiteX93" fmla="*/ 424349 w 458857"/>
                <a:gd name="connsiteY93" fmla="*/ 193710 h 298189"/>
                <a:gd name="connsiteX94" fmla="*/ 422367 w 458857"/>
                <a:gd name="connsiteY94" fmla="*/ 195320 h 298189"/>
                <a:gd name="connsiteX95" fmla="*/ 420214 w 458857"/>
                <a:gd name="connsiteY95" fmla="*/ 196567 h 298189"/>
                <a:gd name="connsiteX96" fmla="*/ 419528 w 458857"/>
                <a:gd name="connsiteY96" fmla="*/ 195653 h 298189"/>
                <a:gd name="connsiteX97" fmla="*/ 419109 w 458857"/>
                <a:gd name="connsiteY97" fmla="*/ 194634 h 298189"/>
                <a:gd name="connsiteX98" fmla="*/ 418538 w 458857"/>
                <a:gd name="connsiteY98" fmla="*/ 194310 h 298189"/>
                <a:gd name="connsiteX99" fmla="*/ 417214 w 458857"/>
                <a:gd name="connsiteY99" fmla="*/ 194548 h 298189"/>
                <a:gd name="connsiteX100" fmla="*/ 415614 w 458857"/>
                <a:gd name="connsiteY100" fmla="*/ 194586 h 298189"/>
                <a:gd name="connsiteX101" fmla="*/ 413928 w 458857"/>
                <a:gd name="connsiteY101" fmla="*/ 193434 h 298189"/>
                <a:gd name="connsiteX102" fmla="*/ 411747 w 458857"/>
                <a:gd name="connsiteY102" fmla="*/ 192272 h 298189"/>
                <a:gd name="connsiteX103" fmla="*/ 409842 w 458857"/>
                <a:gd name="connsiteY103" fmla="*/ 191862 h 298189"/>
                <a:gd name="connsiteX104" fmla="*/ 404222 w 458857"/>
                <a:gd name="connsiteY104" fmla="*/ 192405 h 298189"/>
                <a:gd name="connsiteX105" fmla="*/ 401441 w 458857"/>
                <a:gd name="connsiteY105" fmla="*/ 192977 h 298189"/>
                <a:gd name="connsiteX106" fmla="*/ 400565 w 458857"/>
                <a:gd name="connsiteY106" fmla="*/ 193538 h 298189"/>
                <a:gd name="connsiteX107" fmla="*/ 399002 w 458857"/>
                <a:gd name="connsiteY107" fmla="*/ 193691 h 298189"/>
                <a:gd name="connsiteX108" fmla="*/ 392420 w 458857"/>
                <a:gd name="connsiteY108" fmla="*/ 194863 h 298189"/>
                <a:gd name="connsiteX109" fmla="*/ 391077 w 458857"/>
                <a:gd name="connsiteY109" fmla="*/ 194405 h 298189"/>
                <a:gd name="connsiteX110" fmla="*/ 390087 w 458857"/>
                <a:gd name="connsiteY110" fmla="*/ 192557 h 298189"/>
                <a:gd name="connsiteX111" fmla="*/ 389220 w 458857"/>
                <a:gd name="connsiteY111" fmla="*/ 190557 h 298189"/>
                <a:gd name="connsiteX112" fmla="*/ 387515 w 458857"/>
                <a:gd name="connsiteY112" fmla="*/ 189833 h 298189"/>
                <a:gd name="connsiteX113" fmla="*/ 385600 w 458857"/>
                <a:gd name="connsiteY113" fmla="*/ 189271 h 298189"/>
                <a:gd name="connsiteX114" fmla="*/ 384886 w 458857"/>
                <a:gd name="connsiteY114" fmla="*/ 188471 h 298189"/>
                <a:gd name="connsiteX115" fmla="*/ 384839 w 458857"/>
                <a:gd name="connsiteY115" fmla="*/ 187500 h 298189"/>
                <a:gd name="connsiteX116" fmla="*/ 385039 w 458857"/>
                <a:gd name="connsiteY116" fmla="*/ 186547 h 298189"/>
                <a:gd name="connsiteX117" fmla="*/ 385191 w 458857"/>
                <a:gd name="connsiteY117" fmla="*/ 186052 h 298189"/>
                <a:gd name="connsiteX118" fmla="*/ 389630 w 458857"/>
                <a:gd name="connsiteY118" fmla="*/ 182223 h 298189"/>
                <a:gd name="connsiteX119" fmla="*/ 393630 w 458857"/>
                <a:gd name="connsiteY119" fmla="*/ 178775 h 298189"/>
                <a:gd name="connsiteX120" fmla="*/ 394002 w 458857"/>
                <a:gd name="connsiteY120" fmla="*/ 178499 h 298189"/>
                <a:gd name="connsiteX121" fmla="*/ 394364 w 458857"/>
                <a:gd name="connsiteY121" fmla="*/ 177841 h 298189"/>
                <a:gd name="connsiteX122" fmla="*/ 395040 w 458857"/>
                <a:gd name="connsiteY122" fmla="*/ 176651 h 298189"/>
                <a:gd name="connsiteX123" fmla="*/ 395040 w 458857"/>
                <a:gd name="connsiteY123" fmla="*/ 176032 h 298189"/>
                <a:gd name="connsiteX124" fmla="*/ 392049 w 458857"/>
                <a:gd name="connsiteY124" fmla="*/ 174660 h 298189"/>
                <a:gd name="connsiteX125" fmla="*/ 391935 w 458857"/>
                <a:gd name="connsiteY125" fmla="*/ 174031 h 298189"/>
                <a:gd name="connsiteX126" fmla="*/ 392535 w 458857"/>
                <a:gd name="connsiteY126" fmla="*/ 173384 h 298189"/>
                <a:gd name="connsiteX127" fmla="*/ 392535 w 458857"/>
                <a:gd name="connsiteY127" fmla="*/ 172517 h 298189"/>
                <a:gd name="connsiteX128" fmla="*/ 390420 w 458857"/>
                <a:gd name="connsiteY128" fmla="*/ 169983 h 298189"/>
                <a:gd name="connsiteX129" fmla="*/ 386762 w 458857"/>
                <a:gd name="connsiteY129" fmla="*/ 166030 h 298189"/>
                <a:gd name="connsiteX130" fmla="*/ 385706 w 458857"/>
                <a:gd name="connsiteY130" fmla="*/ 165621 h 298189"/>
                <a:gd name="connsiteX131" fmla="*/ 384924 w 458857"/>
                <a:gd name="connsiteY131" fmla="*/ 165878 h 298189"/>
                <a:gd name="connsiteX132" fmla="*/ 383496 w 458857"/>
                <a:gd name="connsiteY132" fmla="*/ 169697 h 298189"/>
                <a:gd name="connsiteX133" fmla="*/ 382781 w 458857"/>
                <a:gd name="connsiteY133" fmla="*/ 170669 h 298189"/>
                <a:gd name="connsiteX134" fmla="*/ 378609 w 458857"/>
                <a:gd name="connsiteY134" fmla="*/ 173174 h 298189"/>
                <a:gd name="connsiteX135" fmla="*/ 375123 w 458857"/>
                <a:gd name="connsiteY135" fmla="*/ 174898 h 298189"/>
                <a:gd name="connsiteX136" fmla="*/ 368913 w 458857"/>
                <a:gd name="connsiteY136" fmla="*/ 177956 h 298189"/>
                <a:gd name="connsiteX137" fmla="*/ 367293 w 458857"/>
                <a:gd name="connsiteY137" fmla="*/ 178918 h 298189"/>
                <a:gd name="connsiteX138" fmla="*/ 366170 w 458857"/>
                <a:gd name="connsiteY138" fmla="*/ 178746 h 298189"/>
                <a:gd name="connsiteX139" fmla="*/ 365046 w 458857"/>
                <a:gd name="connsiteY139" fmla="*/ 178146 h 298189"/>
                <a:gd name="connsiteX140" fmla="*/ 361559 w 458857"/>
                <a:gd name="connsiteY140" fmla="*/ 175051 h 298189"/>
                <a:gd name="connsiteX141" fmla="*/ 359312 w 458857"/>
                <a:gd name="connsiteY141" fmla="*/ 173993 h 298189"/>
                <a:gd name="connsiteX142" fmla="*/ 357797 w 458857"/>
                <a:gd name="connsiteY142" fmla="*/ 175041 h 298189"/>
                <a:gd name="connsiteX143" fmla="*/ 356521 w 458857"/>
                <a:gd name="connsiteY143" fmla="*/ 176565 h 298189"/>
                <a:gd name="connsiteX144" fmla="*/ 356645 w 458857"/>
                <a:gd name="connsiteY144" fmla="*/ 179699 h 298189"/>
                <a:gd name="connsiteX145" fmla="*/ 355206 w 458857"/>
                <a:gd name="connsiteY145" fmla="*/ 181346 h 298189"/>
                <a:gd name="connsiteX146" fmla="*/ 353768 w 458857"/>
                <a:gd name="connsiteY146" fmla="*/ 182089 h 298189"/>
                <a:gd name="connsiteX147" fmla="*/ 356388 w 458857"/>
                <a:gd name="connsiteY147" fmla="*/ 190462 h 298189"/>
                <a:gd name="connsiteX148" fmla="*/ 356130 w 458857"/>
                <a:gd name="connsiteY148" fmla="*/ 191538 h 298189"/>
                <a:gd name="connsiteX149" fmla="*/ 354130 w 458857"/>
                <a:gd name="connsiteY149" fmla="*/ 191834 h 298189"/>
                <a:gd name="connsiteX150" fmla="*/ 355597 w 458857"/>
                <a:gd name="connsiteY150" fmla="*/ 194977 h 298189"/>
                <a:gd name="connsiteX151" fmla="*/ 354359 w 458857"/>
                <a:gd name="connsiteY151" fmla="*/ 195339 h 298189"/>
                <a:gd name="connsiteX152" fmla="*/ 351206 w 458857"/>
                <a:gd name="connsiteY152" fmla="*/ 194605 h 298189"/>
                <a:gd name="connsiteX153" fmla="*/ 346967 w 458857"/>
                <a:gd name="connsiteY153" fmla="*/ 194120 h 298189"/>
                <a:gd name="connsiteX154" fmla="*/ 338966 w 458857"/>
                <a:gd name="connsiteY154" fmla="*/ 195510 h 298189"/>
                <a:gd name="connsiteX155" fmla="*/ 338376 w 458857"/>
                <a:gd name="connsiteY155" fmla="*/ 196053 h 298189"/>
                <a:gd name="connsiteX156" fmla="*/ 338157 w 458857"/>
                <a:gd name="connsiteY156" fmla="*/ 196748 h 298189"/>
                <a:gd name="connsiteX157" fmla="*/ 338624 w 458857"/>
                <a:gd name="connsiteY157" fmla="*/ 197377 h 298189"/>
                <a:gd name="connsiteX158" fmla="*/ 342500 w 458857"/>
                <a:gd name="connsiteY158" fmla="*/ 197444 h 298189"/>
                <a:gd name="connsiteX159" fmla="*/ 346291 w 458857"/>
                <a:gd name="connsiteY159" fmla="*/ 197130 h 298189"/>
                <a:gd name="connsiteX160" fmla="*/ 347339 w 458857"/>
                <a:gd name="connsiteY160" fmla="*/ 197711 h 298189"/>
                <a:gd name="connsiteX161" fmla="*/ 347500 w 458857"/>
                <a:gd name="connsiteY161" fmla="*/ 198739 h 298189"/>
                <a:gd name="connsiteX162" fmla="*/ 347063 w 458857"/>
                <a:gd name="connsiteY162" fmla="*/ 199387 h 298189"/>
                <a:gd name="connsiteX163" fmla="*/ 345796 w 458857"/>
                <a:gd name="connsiteY163" fmla="*/ 199501 h 298189"/>
                <a:gd name="connsiteX164" fmla="*/ 343024 w 458857"/>
                <a:gd name="connsiteY164" fmla="*/ 200120 h 298189"/>
                <a:gd name="connsiteX165" fmla="*/ 342709 w 458857"/>
                <a:gd name="connsiteY165" fmla="*/ 200778 h 298189"/>
                <a:gd name="connsiteX166" fmla="*/ 342614 w 458857"/>
                <a:gd name="connsiteY166" fmla="*/ 201406 h 298189"/>
                <a:gd name="connsiteX167" fmla="*/ 343557 w 458857"/>
                <a:gd name="connsiteY167" fmla="*/ 203225 h 298189"/>
                <a:gd name="connsiteX168" fmla="*/ 344605 w 458857"/>
                <a:gd name="connsiteY168" fmla="*/ 204388 h 298189"/>
                <a:gd name="connsiteX169" fmla="*/ 344738 w 458857"/>
                <a:gd name="connsiteY169" fmla="*/ 205073 h 298189"/>
                <a:gd name="connsiteX170" fmla="*/ 344300 w 458857"/>
                <a:gd name="connsiteY170" fmla="*/ 205654 h 298189"/>
                <a:gd name="connsiteX171" fmla="*/ 343767 w 458857"/>
                <a:gd name="connsiteY171" fmla="*/ 205883 h 298189"/>
                <a:gd name="connsiteX172" fmla="*/ 342833 w 458857"/>
                <a:gd name="connsiteY172" fmla="*/ 205026 h 298189"/>
                <a:gd name="connsiteX173" fmla="*/ 342300 w 458857"/>
                <a:gd name="connsiteY173" fmla="*/ 205197 h 298189"/>
                <a:gd name="connsiteX174" fmla="*/ 342043 w 458857"/>
                <a:gd name="connsiteY174" fmla="*/ 205978 h 298189"/>
                <a:gd name="connsiteX175" fmla="*/ 341786 w 458857"/>
                <a:gd name="connsiteY175" fmla="*/ 206893 h 298189"/>
                <a:gd name="connsiteX176" fmla="*/ 341176 w 458857"/>
                <a:gd name="connsiteY176" fmla="*/ 207559 h 298189"/>
                <a:gd name="connsiteX177" fmla="*/ 339880 w 458857"/>
                <a:gd name="connsiteY177" fmla="*/ 207207 h 298189"/>
                <a:gd name="connsiteX178" fmla="*/ 338594 w 458857"/>
                <a:gd name="connsiteY178" fmla="*/ 207464 h 298189"/>
                <a:gd name="connsiteX179" fmla="*/ 337833 w 458857"/>
                <a:gd name="connsiteY179" fmla="*/ 210779 h 298189"/>
                <a:gd name="connsiteX180" fmla="*/ 337185 w 458857"/>
                <a:gd name="connsiteY180" fmla="*/ 214532 h 298189"/>
                <a:gd name="connsiteX181" fmla="*/ 335070 w 458857"/>
                <a:gd name="connsiteY181" fmla="*/ 217027 h 298189"/>
                <a:gd name="connsiteX182" fmla="*/ 333899 w 458857"/>
                <a:gd name="connsiteY182" fmla="*/ 217932 h 298189"/>
                <a:gd name="connsiteX183" fmla="*/ 332175 w 458857"/>
                <a:gd name="connsiteY183" fmla="*/ 218199 h 298189"/>
                <a:gd name="connsiteX184" fmla="*/ 329612 w 458857"/>
                <a:gd name="connsiteY184" fmla="*/ 217894 h 298189"/>
                <a:gd name="connsiteX185" fmla="*/ 328060 w 458857"/>
                <a:gd name="connsiteY185" fmla="*/ 217522 h 298189"/>
                <a:gd name="connsiteX186" fmla="*/ 323564 w 458857"/>
                <a:gd name="connsiteY186" fmla="*/ 216970 h 298189"/>
                <a:gd name="connsiteX187" fmla="*/ 319059 w 458857"/>
                <a:gd name="connsiteY187" fmla="*/ 215951 h 298189"/>
                <a:gd name="connsiteX188" fmla="*/ 313992 w 458857"/>
                <a:gd name="connsiteY188" fmla="*/ 214999 h 298189"/>
                <a:gd name="connsiteX189" fmla="*/ 309276 w 458857"/>
                <a:gd name="connsiteY189" fmla="*/ 217199 h 298189"/>
                <a:gd name="connsiteX190" fmla="*/ 307915 w 458857"/>
                <a:gd name="connsiteY190" fmla="*/ 218542 h 298189"/>
                <a:gd name="connsiteX191" fmla="*/ 307048 w 458857"/>
                <a:gd name="connsiteY191" fmla="*/ 219799 h 298189"/>
                <a:gd name="connsiteX192" fmla="*/ 306162 w 458857"/>
                <a:gd name="connsiteY192" fmla="*/ 220380 h 298189"/>
                <a:gd name="connsiteX193" fmla="*/ 304114 w 458857"/>
                <a:gd name="connsiteY193" fmla="*/ 228076 h 298189"/>
                <a:gd name="connsiteX194" fmla="*/ 304324 w 458857"/>
                <a:gd name="connsiteY194" fmla="*/ 228953 h 298189"/>
                <a:gd name="connsiteX195" fmla="*/ 305457 w 458857"/>
                <a:gd name="connsiteY195" fmla="*/ 229638 h 298189"/>
                <a:gd name="connsiteX196" fmla="*/ 311239 w 458857"/>
                <a:gd name="connsiteY196" fmla="*/ 231229 h 298189"/>
                <a:gd name="connsiteX197" fmla="*/ 312087 w 458857"/>
                <a:gd name="connsiteY197" fmla="*/ 231886 h 298189"/>
                <a:gd name="connsiteX198" fmla="*/ 312591 w 458857"/>
                <a:gd name="connsiteY198" fmla="*/ 232639 h 298189"/>
                <a:gd name="connsiteX199" fmla="*/ 312839 w 458857"/>
                <a:gd name="connsiteY199" fmla="*/ 236087 h 298189"/>
                <a:gd name="connsiteX200" fmla="*/ 313315 w 458857"/>
                <a:gd name="connsiteY200" fmla="*/ 236563 h 298189"/>
                <a:gd name="connsiteX201" fmla="*/ 315296 w 458857"/>
                <a:gd name="connsiteY201" fmla="*/ 236992 h 298189"/>
                <a:gd name="connsiteX202" fmla="*/ 318164 w 458857"/>
                <a:gd name="connsiteY202" fmla="*/ 236963 h 298189"/>
                <a:gd name="connsiteX203" fmla="*/ 320411 w 458857"/>
                <a:gd name="connsiteY203" fmla="*/ 236620 h 298189"/>
                <a:gd name="connsiteX204" fmla="*/ 322669 w 458857"/>
                <a:gd name="connsiteY204" fmla="*/ 236934 h 298189"/>
                <a:gd name="connsiteX205" fmla="*/ 324250 w 458857"/>
                <a:gd name="connsiteY205" fmla="*/ 237677 h 298189"/>
                <a:gd name="connsiteX206" fmla="*/ 325021 w 458857"/>
                <a:gd name="connsiteY206" fmla="*/ 238849 h 298189"/>
                <a:gd name="connsiteX207" fmla="*/ 325450 w 458857"/>
                <a:gd name="connsiteY207" fmla="*/ 240116 h 298189"/>
                <a:gd name="connsiteX208" fmla="*/ 322764 w 458857"/>
                <a:gd name="connsiteY208" fmla="*/ 247669 h 298189"/>
                <a:gd name="connsiteX209" fmla="*/ 322983 w 458857"/>
                <a:gd name="connsiteY209" fmla="*/ 250412 h 298189"/>
                <a:gd name="connsiteX210" fmla="*/ 323812 w 458857"/>
                <a:gd name="connsiteY210" fmla="*/ 254337 h 298189"/>
                <a:gd name="connsiteX211" fmla="*/ 325336 w 458857"/>
                <a:gd name="connsiteY211" fmla="*/ 257413 h 298189"/>
                <a:gd name="connsiteX212" fmla="*/ 328203 w 458857"/>
                <a:gd name="connsiteY212" fmla="*/ 260413 h 298189"/>
                <a:gd name="connsiteX213" fmla="*/ 330384 w 458857"/>
                <a:gd name="connsiteY213" fmla="*/ 262338 h 298189"/>
                <a:gd name="connsiteX214" fmla="*/ 330841 w 458857"/>
                <a:gd name="connsiteY214" fmla="*/ 263242 h 298189"/>
                <a:gd name="connsiteX215" fmla="*/ 330955 w 458857"/>
                <a:gd name="connsiteY215" fmla="*/ 264643 h 298189"/>
                <a:gd name="connsiteX216" fmla="*/ 330603 w 458857"/>
                <a:gd name="connsiteY216" fmla="*/ 266433 h 298189"/>
                <a:gd name="connsiteX217" fmla="*/ 329346 w 458857"/>
                <a:gd name="connsiteY217" fmla="*/ 269272 h 298189"/>
                <a:gd name="connsiteX218" fmla="*/ 327803 w 458857"/>
                <a:gd name="connsiteY218" fmla="*/ 271748 h 298189"/>
                <a:gd name="connsiteX219" fmla="*/ 326136 w 458857"/>
                <a:gd name="connsiteY219" fmla="*/ 272796 h 298189"/>
                <a:gd name="connsiteX220" fmla="*/ 323822 w 458857"/>
                <a:gd name="connsiteY220" fmla="*/ 275939 h 298189"/>
                <a:gd name="connsiteX221" fmla="*/ 321773 w 458857"/>
                <a:gd name="connsiteY221" fmla="*/ 279797 h 298189"/>
                <a:gd name="connsiteX222" fmla="*/ 317840 w 458857"/>
                <a:gd name="connsiteY222" fmla="*/ 284845 h 298189"/>
                <a:gd name="connsiteX223" fmla="*/ 316516 w 458857"/>
                <a:gd name="connsiteY223" fmla="*/ 287655 h 298189"/>
                <a:gd name="connsiteX224" fmla="*/ 316078 w 458857"/>
                <a:gd name="connsiteY224" fmla="*/ 295761 h 298189"/>
                <a:gd name="connsiteX225" fmla="*/ 315040 w 458857"/>
                <a:gd name="connsiteY225" fmla="*/ 298190 h 298189"/>
                <a:gd name="connsiteX226" fmla="*/ 314877 w 458857"/>
                <a:gd name="connsiteY226" fmla="*/ 297266 h 298189"/>
                <a:gd name="connsiteX227" fmla="*/ 313458 w 458857"/>
                <a:gd name="connsiteY227" fmla="*/ 296342 h 298189"/>
                <a:gd name="connsiteX228" fmla="*/ 310982 w 458857"/>
                <a:gd name="connsiteY228" fmla="*/ 296504 h 298189"/>
                <a:gd name="connsiteX229" fmla="*/ 309353 w 458857"/>
                <a:gd name="connsiteY229" fmla="*/ 296066 h 298189"/>
                <a:gd name="connsiteX230" fmla="*/ 308572 w 458857"/>
                <a:gd name="connsiteY230" fmla="*/ 295027 h 298189"/>
                <a:gd name="connsiteX231" fmla="*/ 306553 w 458857"/>
                <a:gd name="connsiteY231" fmla="*/ 295323 h 298189"/>
                <a:gd name="connsiteX232" fmla="*/ 303295 w 458857"/>
                <a:gd name="connsiteY232" fmla="*/ 296932 h 298189"/>
                <a:gd name="connsiteX233" fmla="*/ 299971 w 458857"/>
                <a:gd name="connsiteY233" fmla="*/ 296075 h 298189"/>
                <a:gd name="connsiteX234" fmla="*/ 296589 w 458857"/>
                <a:gd name="connsiteY234" fmla="*/ 292741 h 298189"/>
                <a:gd name="connsiteX235" fmla="*/ 290141 w 458857"/>
                <a:gd name="connsiteY235" fmla="*/ 291522 h 298189"/>
                <a:gd name="connsiteX236" fmla="*/ 281978 w 458857"/>
                <a:gd name="connsiteY236" fmla="*/ 292284 h 298189"/>
                <a:gd name="connsiteX237" fmla="*/ 281674 w 458857"/>
                <a:gd name="connsiteY237" fmla="*/ 288589 h 298189"/>
                <a:gd name="connsiteX238" fmla="*/ 281692 w 458857"/>
                <a:gd name="connsiteY238" fmla="*/ 283874 h 298189"/>
                <a:gd name="connsiteX239" fmla="*/ 282064 w 458857"/>
                <a:gd name="connsiteY239" fmla="*/ 277597 h 298189"/>
                <a:gd name="connsiteX240" fmla="*/ 284845 w 458857"/>
                <a:gd name="connsiteY240" fmla="*/ 272663 h 298189"/>
                <a:gd name="connsiteX241" fmla="*/ 284759 w 458857"/>
                <a:gd name="connsiteY241" fmla="*/ 271720 h 298189"/>
                <a:gd name="connsiteX242" fmla="*/ 284216 w 458857"/>
                <a:gd name="connsiteY242" fmla="*/ 270815 h 298189"/>
                <a:gd name="connsiteX243" fmla="*/ 283369 w 458857"/>
                <a:gd name="connsiteY243" fmla="*/ 270005 h 298189"/>
                <a:gd name="connsiteX244" fmla="*/ 278425 w 458857"/>
                <a:gd name="connsiteY244" fmla="*/ 268643 h 298189"/>
                <a:gd name="connsiteX245" fmla="*/ 276977 w 458857"/>
                <a:gd name="connsiteY245" fmla="*/ 267929 h 298189"/>
                <a:gd name="connsiteX246" fmla="*/ 275063 w 458857"/>
                <a:gd name="connsiteY246" fmla="*/ 266367 h 298189"/>
                <a:gd name="connsiteX247" fmla="*/ 272644 w 458857"/>
                <a:gd name="connsiteY247" fmla="*/ 264728 h 298189"/>
                <a:gd name="connsiteX248" fmla="*/ 270539 w 458857"/>
                <a:gd name="connsiteY248" fmla="*/ 263595 h 298189"/>
                <a:gd name="connsiteX249" fmla="*/ 267233 w 458857"/>
                <a:gd name="connsiteY249" fmla="*/ 262099 h 298189"/>
                <a:gd name="connsiteX250" fmla="*/ 264186 w 458857"/>
                <a:gd name="connsiteY250" fmla="*/ 261271 h 298189"/>
                <a:gd name="connsiteX251" fmla="*/ 262394 w 458857"/>
                <a:gd name="connsiteY251" fmla="*/ 261899 h 298189"/>
                <a:gd name="connsiteX252" fmla="*/ 260747 w 458857"/>
                <a:gd name="connsiteY252" fmla="*/ 262700 h 298189"/>
                <a:gd name="connsiteX253" fmla="*/ 259204 w 458857"/>
                <a:gd name="connsiteY253" fmla="*/ 262719 h 298189"/>
                <a:gd name="connsiteX254" fmla="*/ 257661 w 458857"/>
                <a:gd name="connsiteY254" fmla="*/ 262281 h 298189"/>
                <a:gd name="connsiteX255" fmla="*/ 251946 w 458857"/>
                <a:gd name="connsiteY255" fmla="*/ 258537 h 298189"/>
                <a:gd name="connsiteX256" fmla="*/ 243316 w 458857"/>
                <a:gd name="connsiteY256" fmla="*/ 252060 h 298189"/>
                <a:gd name="connsiteX257" fmla="*/ 236477 w 458857"/>
                <a:gd name="connsiteY257" fmla="*/ 247526 h 298189"/>
                <a:gd name="connsiteX258" fmla="*/ 232181 w 458857"/>
                <a:gd name="connsiteY258" fmla="*/ 245355 h 298189"/>
                <a:gd name="connsiteX259" fmla="*/ 231162 w 458857"/>
                <a:gd name="connsiteY259" fmla="*/ 244659 h 298189"/>
                <a:gd name="connsiteX260" fmla="*/ 228752 w 458857"/>
                <a:gd name="connsiteY260" fmla="*/ 242621 h 298189"/>
                <a:gd name="connsiteX261" fmla="*/ 222828 w 458857"/>
                <a:gd name="connsiteY261" fmla="*/ 237115 h 298189"/>
                <a:gd name="connsiteX262" fmla="*/ 218894 w 458857"/>
                <a:gd name="connsiteY262" fmla="*/ 237925 h 298189"/>
                <a:gd name="connsiteX263" fmla="*/ 213274 w 458857"/>
                <a:gd name="connsiteY263" fmla="*/ 234344 h 298189"/>
                <a:gd name="connsiteX264" fmla="*/ 208226 w 458857"/>
                <a:gd name="connsiteY264" fmla="*/ 230839 h 298189"/>
                <a:gd name="connsiteX265" fmla="*/ 207083 w 458857"/>
                <a:gd name="connsiteY265" fmla="*/ 229886 h 298189"/>
                <a:gd name="connsiteX266" fmla="*/ 201339 w 458857"/>
                <a:gd name="connsiteY266" fmla="*/ 223390 h 298189"/>
                <a:gd name="connsiteX267" fmla="*/ 195606 w 458857"/>
                <a:gd name="connsiteY267" fmla="*/ 219170 h 298189"/>
                <a:gd name="connsiteX268" fmla="*/ 189357 w 458857"/>
                <a:gd name="connsiteY268" fmla="*/ 214560 h 298189"/>
                <a:gd name="connsiteX269" fmla="*/ 185318 w 458857"/>
                <a:gd name="connsiteY269" fmla="*/ 211665 h 298189"/>
                <a:gd name="connsiteX270" fmla="*/ 178470 w 458857"/>
                <a:gd name="connsiteY270" fmla="*/ 206750 h 298189"/>
                <a:gd name="connsiteX271" fmla="*/ 175117 w 458857"/>
                <a:gd name="connsiteY271" fmla="*/ 203778 h 298189"/>
                <a:gd name="connsiteX272" fmla="*/ 173984 w 458857"/>
                <a:gd name="connsiteY272" fmla="*/ 202683 h 298189"/>
                <a:gd name="connsiteX273" fmla="*/ 172879 w 458857"/>
                <a:gd name="connsiteY273" fmla="*/ 200578 h 298189"/>
                <a:gd name="connsiteX274" fmla="*/ 171088 w 458857"/>
                <a:gd name="connsiteY274" fmla="*/ 190262 h 298189"/>
                <a:gd name="connsiteX275" fmla="*/ 169030 w 458857"/>
                <a:gd name="connsiteY275" fmla="*/ 185519 h 298189"/>
                <a:gd name="connsiteX276" fmla="*/ 166097 w 458857"/>
                <a:gd name="connsiteY276" fmla="*/ 182937 h 298189"/>
                <a:gd name="connsiteX277" fmla="*/ 163602 w 458857"/>
                <a:gd name="connsiteY277" fmla="*/ 177956 h 298189"/>
                <a:gd name="connsiteX278" fmla="*/ 161525 w 458857"/>
                <a:gd name="connsiteY278" fmla="*/ 170555 h 298189"/>
                <a:gd name="connsiteX279" fmla="*/ 159811 w 458857"/>
                <a:gd name="connsiteY279" fmla="*/ 165735 h 298189"/>
                <a:gd name="connsiteX280" fmla="*/ 158448 w 458857"/>
                <a:gd name="connsiteY280" fmla="*/ 163506 h 298189"/>
                <a:gd name="connsiteX281" fmla="*/ 155705 w 458857"/>
                <a:gd name="connsiteY281" fmla="*/ 161039 h 298189"/>
                <a:gd name="connsiteX282" fmla="*/ 151543 w 458857"/>
                <a:gd name="connsiteY282" fmla="*/ 158334 h 298189"/>
                <a:gd name="connsiteX283" fmla="*/ 147599 w 458857"/>
                <a:gd name="connsiteY283" fmla="*/ 157048 h 298189"/>
                <a:gd name="connsiteX284" fmla="*/ 146180 w 458857"/>
                <a:gd name="connsiteY284" fmla="*/ 157096 h 298189"/>
                <a:gd name="connsiteX285" fmla="*/ 145475 w 458857"/>
                <a:gd name="connsiteY285" fmla="*/ 157429 h 298189"/>
                <a:gd name="connsiteX286" fmla="*/ 144675 w 458857"/>
                <a:gd name="connsiteY286" fmla="*/ 157887 h 298189"/>
                <a:gd name="connsiteX287" fmla="*/ 143113 w 458857"/>
                <a:gd name="connsiteY287" fmla="*/ 159906 h 298189"/>
                <a:gd name="connsiteX288" fmla="*/ 140808 w 458857"/>
                <a:gd name="connsiteY288" fmla="*/ 160115 h 298189"/>
                <a:gd name="connsiteX289" fmla="*/ 139112 w 458857"/>
                <a:gd name="connsiteY289" fmla="*/ 160068 h 298189"/>
                <a:gd name="connsiteX290" fmla="*/ 137532 w 458857"/>
                <a:gd name="connsiteY290" fmla="*/ 159344 h 298189"/>
                <a:gd name="connsiteX291" fmla="*/ 132540 w 458857"/>
                <a:gd name="connsiteY291" fmla="*/ 158706 h 298189"/>
                <a:gd name="connsiteX292" fmla="*/ 130769 w 458857"/>
                <a:gd name="connsiteY292" fmla="*/ 158001 h 298189"/>
                <a:gd name="connsiteX293" fmla="*/ 127768 w 458857"/>
                <a:gd name="connsiteY293" fmla="*/ 158105 h 298189"/>
                <a:gd name="connsiteX294" fmla="*/ 121320 w 458857"/>
                <a:gd name="connsiteY294" fmla="*/ 159153 h 298189"/>
                <a:gd name="connsiteX295" fmla="*/ 119749 w 458857"/>
                <a:gd name="connsiteY295" fmla="*/ 158963 h 298189"/>
                <a:gd name="connsiteX296" fmla="*/ 112938 w 458857"/>
                <a:gd name="connsiteY296" fmla="*/ 154448 h 298189"/>
                <a:gd name="connsiteX297" fmla="*/ 109976 w 458857"/>
                <a:gd name="connsiteY297" fmla="*/ 152657 h 298189"/>
                <a:gd name="connsiteX298" fmla="*/ 109385 w 458857"/>
                <a:gd name="connsiteY298" fmla="*/ 151667 h 298189"/>
                <a:gd name="connsiteX299" fmla="*/ 109414 w 458857"/>
                <a:gd name="connsiteY299" fmla="*/ 149933 h 298189"/>
                <a:gd name="connsiteX300" fmla="*/ 110414 w 458857"/>
                <a:gd name="connsiteY300" fmla="*/ 147476 h 298189"/>
                <a:gd name="connsiteX301" fmla="*/ 111271 w 458857"/>
                <a:gd name="connsiteY301" fmla="*/ 145733 h 298189"/>
                <a:gd name="connsiteX302" fmla="*/ 110890 w 458857"/>
                <a:gd name="connsiteY302" fmla="*/ 143923 h 298189"/>
                <a:gd name="connsiteX303" fmla="*/ 109594 w 458857"/>
                <a:gd name="connsiteY303" fmla="*/ 141942 h 298189"/>
                <a:gd name="connsiteX304" fmla="*/ 109594 w 458857"/>
                <a:gd name="connsiteY304" fmla="*/ 139827 h 298189"/>
                <a:gd name="connsiteX305" fmla="*/ 110480 w 458857"/>
                <a:gd name="connsiteY305" fmla="*/ 138646 h 298189"/>
                <a:gd name="connsiteX306" fmla="*/ 112290 w 458857"/>
                <a:gd name="connsiteY306" fmla="*/ 139017 h 298189"/>
                <a:gd name="connsiteX307" fmla="*/ 112938 w 458857"/>
                <a:gd name="connsiteY307" fmla="*/ 138274 h 298189"/>
                <a:gd name="connsiteX308" fmla="*/ 112709 w 458857"/>
                <a:gd name="connsiteY308" fmla="*/ 137151 h 298189"/>
                <a:gd name="connsiteX309" fmla="*/ 111728 w 458857"/>
                <a:gd name="connsiteY309" fmla="*/ 136350 h 298189"/>
                <a:gd name="connsiteX310" fmla="*/ 110423 w 458857"/>
                <a:gd name="connsiteY310" fmla="*/ 134550 h 298189"/>
                <a:gd name="connsiteX311" fmla="*/ 106566 w 458857"/>
                <a:gd name="connsiteY311" fmla="*/ 132874 h 298189"/>
                <a:gd name="connsiteX312" fmla="*/ 106013 w 458857"/>
                <a:gd name="connsiteY312" fmla="*/ 132188 h 298189"/>
                <a:gd name="connsiteX313" fmla="*/ 106213 w 458857"/>
                <a:gd name="connsiteY313" fmla="*/ 131407 h 298189"/>
                <a:gd name="connsiteX314" fmla="*/ 106880 w 458857"/>
                <a:gd name="connsiteY314" fmla="*/ 130569 h 298189"/>
                <a:gd name="connsiteX315" fmla="*/ 107013 w 458857"/>
                <a:gd name="connsiteY315" fmla="*/ 128797 h 298189"/>
                <a:gd name="connsiteX316" fmla="*/ 107080 w 458857"/>
                <a:gd name="connsiteY316" fmla="*/ 126511 h 298189"/>
                <a:gd name="connsiteX317" fmla="*/ 107595 w 458857"/>
                <a:gd name="connsiteY317" fmla="*/ 125321 h 298189"/>
                <a:gd name="connsiteX318" fmla="*/ 107737 w 458857"/>
                <a:gd name="connsiteY318" fmla="*/ 124387 h 298189"/>
                <a:gd name="connsiteX319" fmla="*/ 107175 w 458857"/>
                <a:gd name="connsiteY319" fmla="*/ 123635 h 298189"/>
                <a:gd name="connsiteX320" fmla="*/ 105870 w 458857"/>
                <a:gd name="connsiteY320" fmla="*/ 122758 h 298189"/>
                <a:gd name="connsiteX321" fmla="*/ 103784 w 458857"/>
                <a:gd name="connsiteY321" fmla="*/ 120634 h 298189"/>
                <a:gd name="connsiteX322" fmla="*/ 101222 w 458857"/>
                <a:gd name="connsiteY322" fmla="*/ 120406 h 298189"/>
                <a:gd name="connsiteX323" fmla="*/ 92888 w 458857"/>
                <a:gd name="connsiteY323" fmla="*/ 120482 h 298189"/>
                <a:gd name="connsiteX324" fmla="*/ 90307 w 458857"/>
                <a:gd name="connsiteY324" fmla="*/ 119625 h 298189"/>
                <a:gd name="connsiteX325" fmla="*/ 88230 w 458857"/>
                <a:gd name="connsiteY325" fmla="*/ 118434 h 298189"/>
                <a:gd name="connsiteX326" fmla="*/ 86153 w 458857"/>
                <a:gd name="connsiteY326" fmla="*/ 113900 h 298189"/>
                <a:gd name="connsiteX327" fmla="*/ 85106 w 458857"/>
                <a:gd name="connsiteY327" fmla="*/ 112824 h 298189"/>
                <a:gd name="connsiteX328" fmla="*/ 84125 w 458857"/>
                <a:gd name="connsiteY328" fmla="*/ 112376 h 298189"/>
                <a:gd name="connsiteX329" fmla="*/ 81791 w 458857"/>
                <a:gd name="connsiteY329" fmla="*/ 112224 h 298189"/>
                <a:gd name="connsiteX330" fmla="*/ 78981 w 458857"/>
                <a:gd name="connsiteY330" fmla="*/ 111786 h 298189"/>
                <a:gd name="connsiteX331" fmla="*/ 77543 w 458857"/>
                <a:gd name="connsiteY331" fmla="*/ 111014 h 298189"/>
                <a:gd name="connsiteX332" fmla="*/ 73619 w 458857"/>
                <a:gd name="connsiteY332" fmla="*/ 106861 h 298189"/>
                <a:gd name="connsiteX333" fmla="*/ 69847 w 458857"/>
                <a:gd name="connsiteY333" fmla="*/ 103146 h 298189"/>
                <a:gd name="connsiteX334" fmla="*/ 68332 w 458857"/>
                <a:gd name="connsiteY334" fmla="*/ 106652 h 298189"/>
                <a:gd name="connsiteX335" fmla="*/ 66866 w 458857"/>
                <a:gd name="connsiteY335" fmla="*/ 107347 h 298189"/>
                <a:gd name="connsiteX336" fmla="*/ 63541 w 458857"/>
                <a:gd name="connsiteY336" fmla="*/ 107023 h 298189"/>
                <a:gd name="connsiteX337" fmla="*/ 61046 w 458857"/>
                <a:gd name="connsiteY337" fmla="*/ 106432 h 298189"/>
                <a:gd name="connsiteX338" fmla="*/ 59627 w 458857"/>
                <a:gd name="connsiteY338" fmla="*/ 107223 h 298189"/>
                <a:gd name="connsiteX339" fmla="*/ 58160 w 458857"/>
                <a:gd name="connsiteY339" fmla="*/ 108604 h 298189"/>
                <a:gd name="connsiteX340" fmla="*/ 58436 w 458857"/>
                <a:gd name="connsiteY340" fmla="*/ 109519 h 298189"/>
                <a:gd name="connsiteX341" fmla="*/ 59560 w 458857"/>
                <a:gd name="connsiteY341" fmla="*/ 110480 h 298189"/>
                <a:gd name="connsiteX342" fmla="*/ 61817 w 458857"/>
                <a:gd name="connsiteY342" fmla="*/ 112262 h 298189"/>
                <a:gd name="connsiteX343" fmla="*/ 65275 w 458857"/>
                <a:gd name="connsiteY343" fmla="*/ 116615 h 298189"/>
                <a:gd name="connsiteX344" fmla="*/ 66847 w 458857"/>
                <a:gd name="connsiteY344" fmla="*/ 119015 h 298189"/>
                <a:gd name="connsiteX345" fmla="*/ 67075 w 458857"/>
                <a:gd name="connsiteY345" fmla="*/ 119853 h 298189"/>
                <a:gd name="connsiteX346" fmla="*/ 66780 w 458857"/>
                <a:gd name="connsiteY346" fmla="*/ 120482 h 298189"/>
                <a:gd name="connsiteX347" fmla="*/ 66313 w 458857"/>
                <a:gd name="connsiteY347" fmla="*/ 120748 h 298189"/>
                <a:gd name="connsiteX348" fmla="*/ 65627 w 458857"/>
                <a:gd name="connsiteY348" fmla="*/ 120739 h 298189"/>
                <a:gd name="connsiteX349" fmla="*/ 64704 w 458857"/>
                <a:gd name="connsiteY349" fmla="*/ 120730 h 298189"/>
                <a:gd name="connsiteX350" fmla="*/ 64170 w 458857"/>
                <a:gd name="connsiteY350" fmla="*/ 120015 h 298189"/>
                <a:gd name="connsiteX351" fmla="*/ 63989 w 458857"/>
                <a:gd name="connsiteY351" fmla="*/ 118777 h 298189"/>
                <a:gd name="connsiteX352" fmla="*/ 62836 w 458857"/>
                <a:gd name="connsiteY352" fmla="*/ 116900 h 298189"/>
                <a:gd name="connsiteX353" fmla="*/ 61646 w 458857"/>
                <a:gd name="connsiteY353" fmla="*/ 115814 h 298189"/>
                <a:gd name="connsiteX354" fmla="*/ 60341 w 458857"/>
                <a:gd name="connsiteY354" fmla="*/ 115138 h 298189"/>
                <a:gd name="connsiteX355" fmla="*/ 58512 w 458857"/>
                <a:gd name="connsiteY355" fmla="*/ 114633 h 298189"/>
                <a:gd name="connsiteX356" fmla="*/ 56102 w 458857"/>
                <a:gd name="connsiteY356" fmla="*/ 113738 h 298189"/>
                <a:gd name="connsiteX357" fmla="*/ 54854 w 458857"/>
                <a:gd name="connsiteY357" fmla="*/ 113700 h 298189"/>
                <a:gd name="connsiteX358" fmla="*/ 53645 w 458857"/>
                <a:gd name="connsiteY358" fmla="*/ 114738 h 298189"/>
                <a:gd name="connsiteX359" fmla="*/ 52635 w 458857"/>
                <a:gd name="connsiteY359" fmla="*/ 116138 h 298189"/>
                <a:gd name="connsiteX360" fmla="*/ 52035 w 458857"/>
                <a:gd name="connsiteY360" fmla="*/ 119196 h 298189"/>
                <a:gd name="connsiteX361" fmla="*/ 50235 w 458857"/>
                <a:gd name="connsiteY361" fmla="*/ 122949 h 298189"/>
                <a:gd name="connsiteX362" fmla="*/ 49130 w 458857"/>
                <a:gd name="connsiteY362" fmla="*/ 124425 h 298189"/>
                <a:gd name="connsiteX363" fmla="*/ 45701 w 458857"/>
                <a:gd name="connsiteY363" fmla="*/ 125321 h 298189"/>
                <a:gd name="connsiteX364" fmla="*/ 37566 w 458857"/>
                <a:gd name="connsiteY364" fmla="*/ 125625 h 298189"/>
                <a:gd name="connsiteX365" fmla="*/ 35138 w 458857"/>
                <a:gd name="connsiteY365" fmla="*/ 126797 h 298189"/>
                <a:gd name="connsiteX366" fmla="*/ 33481 w 458857"/>
                <a:gd name="connsiteY366" fmla="*/ 128207 h 298189"/>
                <a:gd name="connsiteX367" fmla="*/ 30404 w 458857"/>
                <a:gd name="connsiteY367" fmla="*/ 132769 h 298189"/>
                <a:gd name="connsiteX368" fmla="*/ 28260 w 458857"/>
                <a:gd name="connsiteY368" fmla="*/ 134284 h 298189"/>
                <a:gd name="connsiteX369" fmla="*/ 26403 w 458857"/>
                <a:gd name="connsiteY369" fmla="*/ 136370 h 298189"/>
                <a:gd name="connsiteX370" fmla="*/ 26965 w 458857"/>
                <a:gd name="connsiteY370" fmla="*/ 143056 h 298189"/>
                <a:gd name="connsiteX371" fmla="*/ 27861 w 458857"/>
                <a:gd name="connsiteY371" fmla="*/ 150838 h 298189"/>
                <a:gd name="connsiteX372" fmla="*/ 29423 w 458857"/>
                <a:gd name="connsiteY372" fmla="*/ 152991 h 298189"/>
                <a:gd name="connsiteX373" fmla="*/ 30413 w 458857"/>
                <a:gd name="connsiteY373" fmla="*/ 153638 h 298189"/>
                <a:gd name="connsiteX374" fmla="*/ 30546 w 458857"/>
                <a:gd name="connsiteY374" fmla="*/ 154400 h 298189"/>
                <a:gd name="connsiteX375" fmla="*/ 29909 w 458857"/>
                <a:gd name="connsiteY375" fmla="*/ 155077 h 298189"/>
                <a:gd name="connsiteX376" fmla="*/ 29090 w 458857"/>
                <a:gd name="connsiteY376" fmla="*/ 155924 h 298189"/>
                <a:gd name="connsiteX377" fmla="*/ 27851 w 458857"/>
                <a:gd name="connsiteY377" fmla="*/ 157477 h 298189"/>
                <a:gd name="connsiteX378" fmla="*/ 26461 w 458857"/>
                <a:gd name="connsiteY378" fmla="*/ 157420 h 298189"/>
                <a:gd name="connsiteX379" fmla="*/ 23660 w 458857"/>
                <a:gd name="connsiteY379" fmla="*/ 157029 h 298189"/>
                <a:gd name="connsiteX380" fmla="*/ 21327 w 458857"/>
                <a:gd name="connsiteY380" fmla="*/ 156610 h 298189"/>
                <a:gd name="connsiteX381" fmla="*/ 13478 w 458857"/>
                <a:gd name="connsiteY381" fmla="*/ 156163 h 298189"/>
                <a:gd name="connsiteX382" fmla="*/ 7115 w 458857"/>
                <a:gd name="connsiteY382" fmla="*/ 155800 h 298189"/>
                <a:gd name="connsiteX383" fmla="*/ 48 w 458857"/>
                <a:gd name="connsiteY383" fmla="*/ 155400 h 298189"/>
                <a:gd name="connsiteX384" fmla="*/ 38 w 458857"/>
                <a:gd name="connsiteY384" fmla="*/ 147247 h 298189"/>
                <a:gd name="connsiteX385" fmla="*/ 38 w 458857"/>
                <a:gd name="connsiteY385" fmla="*/ 139065 h 298189"/>
                <a:gd name="connsiteX386" fmla="*/ 38 w 458857"/>
                <a:gd name="connsiteY386" fmla="*/ 130855 h 298189"/>
                <a:gd name="connsiteX387" fmla="*/ 28 w 458857"/>
                <a:gd name="connsiteY387" fmla="*/ 122615 h 298189"/>
                <a:gd name="connsiteX388" fmla="*/ 28 w 458857"/>
                <a:gd name="connsiteY388" fmla="*/ 114338 h 298189"/>
                <a:gd name="connsiteX389" fmla="*/ 28 w 458857"/>
                <a:gd name="connsiteY389" fmla="*/ 106032 h 298189"/>
                <a:gd name="connsiteX390" fmla="*/ 19 w 458857"/>
                <a:gd name="connsiteY390" fmla="*/ 97698 h 298189"/>
                <a:gd name="connsiteX391" fmla="*/ 19 w 458857"/>
                <a:gd name="connsiteY391" fmla="*/ 89335 h 298189"/>
                <a:gd name="connsiteX392" fmla="*/ 19 w 458857"/>
                <a:gd name="connsiteY392" fmla="*/ 80944 h 298189"/>
                <a:gd name="connsiteX393" fmla="*/ 19 w 458857"/>
                <a:gd name="connsiteY393" fmla="*/ 72514 h 298189"/>
                <a:gd name="connsiteX394" fmla="*/ 9 w 458857"/>
                <a:gd name="connsiteY394" fmla="*/ 64056 h 298189"/>
                <a:gd name="connsiteX395" fmla="*/ 9 w 458857"/>
                <a:gd name="connsiteY395" fmla="*/ 55559 h 298189"/>
                <a:gd name="connsiteX396" fmla="*/ 9 w 458857"/>
                <a:gd name="connsiteY396" fmla="*/ 47025 h 298189"/>
                <a:gd name="connsiteX397" fmla="*/ 0 w 458857"/>
                <a:gd name="connsiteY397" fmla="*/ 38462 h 298189"/>
                <a:gd name="connsiteX398" fmla="*/ 0 w 458857"/>
                <a:gd name="connsiteY398" fmla="*/ 29871 h 298189"/>
                <a:gd name="connsiteX399" fmla="*/ 0 w 458857"/>
                <a:gd name="connsiteY399" fmla="*/ 21241 h 298189"/>
                <a:gd name="connsiteX400" fmla="*/ 3334 w 458857"/>
                <a:gd name="connsiteY400" fmla="*/ 20174 h 298189"/>
                <a:gd name="connsiteX401" fmla="*/ 7544 w 458857"/>
                <a:gd name="connsiteY401" fmla="*/ 18812 h 298189"/>
                <a:gd name="connsiteX402" fmla="*/ 11582 w 458857"/>
                <a:gd name="connsiteY402" fmla="*/ 17517 h 298189"/>
                <a:gd name="connsiteX403" fmla="*/ 16393 w 458857"/>
                <a:gd name="connsiteY403" fmla="*/ 15964 h 298189"/>
                <a:gd name="connsiteX404" fmla="*/ 21812 w 458857"/>
                <a:gd name="connsiteY404" fmla="*/ 14211 h 298189"/>
                <a:gd name="connsiteX405" fmla="*/ 26441 w 458857"/>
                <a:gd name="connsiteY405" fmla="*/ 12716 h 298189"/>
                <a:gd name="connsiteX406" fmla="*/ 31966 w 458857"/>
                <a:gd name="connsiteY406" fmla="*/ 10935 h 298189"/>
                <a:gd name="connsiteX407" fmla="*/ 36176 w 458857"/>
                <a:gd name="connsiteY407" fmla="*/ 9573 h 298189"/>
                <a:gd name="connsiteX408" fmla="*/ 40129 w 458857"/>
                <a:gd name="connsiteY408" fmla="*/ 8296 h 298189"/>
                <a:gd name="connsiteX409" fmla="*/ 45187 w 458857"/>
                <a:gd name="connsiteY409" fmla="*/ 6772 h 298189"/>
                <a:gd name="connsiteX410" fmla="*/ 53054 w 458857"/>
                <a:gd name="connsiteY410" fmla="*/ 4410 h 298189"/>
                <a:gd name="connsiteX411" fmla="*/ 57445 w 458857"/>
                <a:gd name="connsiteY411" fmla="*/ 3086 h 298189"/>
                <a:gd name="connsiteX412" fmla="*/ 61884 w 458857"/>
                <a:gd name="connsiteY412" fmla="*/ 1753 h 298189"/>
                <a:gd name="connsiteX413" fmla="*/ 66113 w 458857"/>
                <a:gd name="connsiteY413" fmla="*/ 476 h 298189"/>
                <a:gd name="connsiteX414" fmla="*/ 68942 w 458857"/>
                <a:gd name="connsiteY414" fmla="*/ 0 h 298189"/>
                <a:gd name="connsiteX415" fmla="*/ 71980 w 458857"/>
                <a:gd name="connsiteY415" fmla="*/ 1819 h 298189"/>
                <a:gd name="connsiteX416" fmla="*/ 75676 w 458857"/>
                <a:gd name="connsiteY416" fmla="*/ 4315 h 298189"/>
                <a:gd name="connsiteX417" fmla="*/ 79372 w 458857"/>
                <a:gd name="connsiteY417" fmla="*/ 6810 h 298189"/>
                <a:gd name="connsiteX418" fmla="*/ 83068 w 458857"/>
                <a:gd name="connsiteY418" fmla="*/ 9306 h 298189"/>
                <a:gd name="connsiteX419" fmla="*/ 86763 w 458857"/>
                <a:gd name="connsiteY419" fmla="*/ 11802 h 298189"/>
                <a:gd name="connsiteX420" fmla="*/ 90459 w 458857"/>
                <a:gd name="connsiteY420" fmla="*/ 14288 h 298189"/>
                <a:gd name="connsiteX421" fmla="*/ 94155 w 458857"/>
                <a:gd name="connsiteY421" fmla="*/ 16774 h 298189"/>
                <a:gd name="connsiteX422" fmla="*/ 97850 w 458857"/>
                <a:gd name="connsiteY422" fmla="*/ 19260 h 298189"/>
                <a:gd name="connsiteX423" fmla="*/ 101546 w 458857"/>
                <a:gd name="connsiteY423" fmla="*/ 21736 h 298189"/>
                <a:gd name="connsiteX424" fmla="*/ 105242 w 458857"/>
                <a:gd name="connsiteY424" fmla="*/ 24213 h 298189"/>
                <a:gd name="connsiteX425" fmla="*/ 108938 w 458857"/>
                <a:gd name="connsiteY425" fmla="*/ 26689 h 298189"/>
                <a:gd name="connsiteX426" fmla="*/ 112633 w 458857"/>
                <a:gd name="connsiteY426" fmla="*/ 29156 h 298189"/>
                <a:gd name="connsiteX427" fmla="*/ 116329 w 458857"/>
                <a:gd name="connsiteY427" fmla="*/ 31623 h 298189"/>
                <a:gd name="connsiteX428" fmla="*/ 120025 w 458857"/>
                <a:gd name="connsiteY428" fmla="*/ 34090 h 298189"/>
                <a:gd name="connsiteX429" fmla="*/ 123720 w 458857"/>
                <a:gd name="connsiteY429" fmla="*/ 36547 h 298189"/>
                <a:gd name="connsiteX430" fmla="*/ 127416 w 458857"/>
                <a:gd name="connsiteY430" fmla="*/ 39005 h 298189"/>
                <a:gd name="connsiteX431" fmla="*/ 131112 w 458857"/>
                <a:gd name="connsiteY431" fmla="*/ 41462 h 298189"/>
                <a:gd name="connsiteX432" fmla="*/ 134541 w 458857"/>
                <a:gd name="connsiteY432" fmla="*/ 43748 h 298189"/>
                <a:gd name="connsiteX433" fmla="*/ 136084 w 458857"/>
                <a:gd name="connsiteY433" fmla="*/ 45444 h 298189"/>
                <a:gd name="connsiteX434" fmla="*/ 136931 w 458857"/>
                <a:gd name="connsiteY434" fmla="*/ 49178 h 298189"/>
                <a:gd name="connsiteX435" fmla="*/ 138636 w 458857"/>
                <a:gd name="connsiteY435" fmla="*/ 52140 h 298189"/>
                <a:gd name="connsiteX436" fmla="*/ 141599 w 458857"/>
                <a:gd name="connsiteY436" fmla="*/ 55340 h 298189"/>
                <a:gd name="connsiteX437" fmla="*/ 144628 w 458857"/>
                <a:gd name="connsiteY437" fmla="*/ 58617 h 298189"/>
                <a:gd name="connsiteX438" fmla="*/ 148400 w 458857"/>
                <a:gd name="connsiteY438" fmla="*/ 62932 h 298189"/>
                <a:gd name="connsiteX439" fmla="*/ 151009 w 458857"/>
                <a:gd name="connsiteY439" fmla="*/ 65923 h 298189"/>
                <a:gd name="connsiteX440" fmla="*/ 153667 w 458857"/>
                <a:gd name="connsiteY440" fmla="*/ 68971 h 298189"/>
                <a:gd name="connsiteX441" fmla="*/ 158067 w 458857"/>
                <a:gd name="connsiteY441" fmla="*/ 73990 h 298189"/>
                <a:gd name="connsiteX442" fmla="*/ 160811 w 458857"/>
                <a:gd name="connsiteY442" fmla="*/ 77114 h 298189"/>
                <a:gd name="connsiteX443" fmla="*/ 162992 w 458857"/>
                <a:gd name="connsiteY443" fmla="*/ 77219 h 298189"/>
                <a:gd name="connsiteX444" fmla="*/ 167421 w 458857"/>
                <a:gd name="connsiteY444" fmla="*/ 76476 h 298189"/>
                <a:gd name="connsiteX445" fmla="*/ 173345 w 458857"/>
                <a:gd name="connsiteY445" fmla="*/ 75486 h 298189"/>
                <a:gd name="connsiteX446" fmla="*/ 178022 w 458857"/>
                <a:gd name="connsiteY446" fmla="*/ 74695 h 298189"/>
                <a:gd name="connsiteX447" fmla="*/ 183680 w 458857"/>
                <a:gd name="connsiteY447" fmla="*/ 73743 h 298189"/>
                <a:gd name="connsiteX448" fmla="*/ 189071 w 458857"/>
                <a:gd name="connsiteY448" fmla="*/ 72838 h 298189"/>
                <a:gd name="connsiteX449" fmla="*/ 193320 w 458857"/>
                <a:gd name="connsiteY449" fmla="*/ 72114 h 298189"/>
                <a:gd name="connsiteX450" fmla="*/ 199682 w 458857"/>
                <a:gd name="connsiteY450" fmla="*/ 72657 h 298189"/>
                <a:gd name="connsiteX451" fmla="*/ 205959 w 458857"/>
                <a:gd name="connsiteY451" fmla="*/ 73200 h 298189"/>
                <a:gd name="connsiteX452" fmla="*/ 210464 w 458857"/>
                <a:gd name="connsiteY452" fmla="*/ 73590 h 298189"/>
                <a:gd name="connsiteX453" fmla="*/ 214875 w 458857"/>
                <a:gd name="connsiteY453" fmla="*/ 73971 h 298189"/>
                <a:gd name="connsiteX454" fmla="*/ 220103 w 458857"/>
                <a:gd name="connsiteY454" fmla="*/ 74419 h 298189"/>
                <a:gd name="connsiteX455" fmla="*/ 223028 w 458857"/>
                <a:gd name="connsiteY455" fmla="*/ 74667 h 298189"/>
                <a:gd name="connsiteX456" fmla="*/ 226381 w 458857"/>
                <a:gd name="connsiteY456" fmla="*/ 74952 h 298189"/>
                <a:gd name="connsiteX457" fmla="*/ 227790 w 458857"/>
                <a:gd name="connsiteY457" fmla="*/ 74200 h 298189"/>
                <a:gd name="connsiteX458" fmla="*/ 230677 w 458857"/>
                <a:gd name="connsiteY458" fmla="*/ 72657 h 298189"/>
                <a:gd name="connsiteX459" fmla="*/ 233401 w 458857"/>
                <a:gd name="connsiteY459" fmla="*/ 71209 h 298189"/>
                <a:gd name="connsiteX460" fmla="*/ 236230 w 458857"/>
                <a:gd name="connsiteY460" fmla="*/ 69695 h 298189"/>
                <a:gd name="connsiteX461" fmla="*/ 238735 w 458857"/>
                <a:gd name="connsiteY461" fmla="*/ 68932 h 298189"/>
                <a:gd name="connsiteX462" fmla="*/ 241345 w 458857"/>
                <a:gd name="connsiteY462" fmla="*/ 71342 h 298189"/>
                <a:gd name="connsiteX463" fmla="*/ 243526 w 458857"/>
                <a:gd name="connsiteY463" fmla="*/ 74124 h 298189"/>
                <a:gd name="connsiteX464" fmla="*/ 245821 w 458857"/>
                <a:gd name="connsiteY464" fmla="*/ 77048 h 298189"/>
                <a:gd name="connsiteX465" fmla="*/ 248478 w 458857"/>
                <a:gd name="connsiteY465" fmla="*/ 79858 h 298189"/>
                <a:gd name="connsiteX466" fmla="*/ 251060 w 458857"/>
                <a:gd name="connsiteY466" fmla="*/ 81525 h 298189"/>
                <a:gd name="connsiteX467" fmla="*/ 254518 w 458857"/>
                <a:gd name="connsiteY467" fmla="*/ 83782 h 298189"/>
                <a:gd name="connsiteX468" fmla="*/ 256508 w 458857"/>
                <a:gd name="connsiteY468" fmla="*/ 87630 h 298189"/>
                <a:gd name="connsiteX469" fmla="*/ 259166 w 458857"/>
                <a:gd name="connsiteY469" fmla="*/ 92764 h 298189"/>
                <a:gd name="connsiteX470" fmla="*/ 260918 w 458857"/>
                <a:gd name="connsiteY470" fmla="*/ 96136 h 298189"/>
                <a:gd name="connsiteX471" fmla="*/ 262718 w 458857"/>
                <a:gd name="connsiteY471" fmla="*/ 99593 h 298189"/>
                <a:gd name="connsiteX472" fmla="*/ 265338 w 458857"/>
                <a:gd name="connsiteY472" fmla="*/ 98232 h 298189"/>
                <a:gd name="connsiteX473" fmla="*/ 268129 w 458857"/>
                <a:gd name="connsiteY473" fmla="*/ 96774 h 298189"/>
                <a:gd name="connsiteX474" fmla="*/ 270663 w 458857"/>
                <a:gd name="connsiteY474" fmla="*/ 95450 h 298189"/>
                <a:gd name="connsiteX475" fmla="*/ 270357 w 458857"/>
                <a:gd name="connsiteY475" fmla="*/ 99727 h 298189"/>
                <a:gd name="connsiteX476" fmla="*/ 270091 w 458857"/>
                <a:gd name="connsiteY476" fmla="*/ 103604 h 298189"/>
                <a:gd name="connsiteX477" fmla="*/ 269662 w 458857"/>
                <a:gd name="connsiteY477" fmla="*/ 109461 h 298189"/>
                <a:gd name="connsiteX478" fmla="*/ 269320 w 458857"/>
                <a:gd name="connsiteY478" fmla="*/ 114243 h 298189"/>
                <a:gd name="connsiteX479" fmla="*/ 268405 w 458857"/>
                <a:gd name="connsiteY479" fmla="*/ 119939 h 298189"/>
                <a:gd name="connsiteX480" fmla="*/ 268338 w 458857"/>
                <a:gd name="connsiteY480" fmla="*/ 124273 h 298189"/>
                <a:gd name="connsiteX481" fmla="*/ 268281 w 458857"/>
                <a:gd name="connsiteY481" fmla="*/ 128073 h 298189"/>
                <a:gd name="connsiteX482" fmla="*/ 268243 w 458857"/>
                <a:gd name="connsiteY482" fmla="*/ 131083 h 298189"/>
                <a:gd name="connsiteX483" fmla="*/ 273148 w 458857"/>
                <a:gd name="connsiteY483" fmla="*/ 131216 h 298189"/>
                <a:gd name="connsiteX484" fmla="*/ 276777 w 458857"/>
                <a:gd name="connsiteY484" fmla="*/ 131312 h 298189"/>
                <a:gd name="connsiteX485" fmla="*/ 281321 w 458857"/>
                <a:gd name="connsiteY485" fmla="*/ 131436 h 298189"/>
                <a:gd name="connsiteX486" fmla="*/ 281759 w 458857"/>
                <a:gd name="connsiteY486" fmla="*/ 135207 h 298189"/>
                <a:gd name="connsiteX487" fmla="*/ 282369 w 458857"/>
                <a:gd name="connsiteY487" fmla="*/ 140503 h 298189"/>
                <a:gd name="connsiteX488" fmla="*/ 283293 w 458857"/>
                <a:gd name="connsiteY488" fmla="*/ 145285 h 298189"/>
                <a:gd name="connsiteX489" fmla="*/ 284073 w 458857"/>
                <a:gd name="connsiteY489" fmla="*/ 149295 h 298189"/>
                <a:gd name="connsiteX490" fmla="*/ 285236 w 458857"/>
                <a:gd name="connsiteY490" fmla="*/ 154467 h 298189"/>
                <a:gd name="connsiteX491" fmla="*/ 285865 w 458857"/>
                <a:gd name="connsiteY491" fmla="*/ 157229 h 298189"/>
                <a:gd name="connsiteX492" fmla="*/ 286950 w 458857"/>
                <a:gd name="connsiteY492" fmla="*/ 160477 h 298189"/>
                <a:gd name="connsiteX493" fmla="*/ 288027 w 458857"/>
                <a:gd name="connsiteY493" fmla="*/ 161258 h 298189"/>
                <a:gd name="connsiteX494" fmla="*/ 289750 w 458857"/>
                <a:gd name="connsiteY494" fmla="*/ 161773 h 298189"/>
                <a:gd name="connsiteX495" fmla="*/ 295751 w 458857"/>
                <a:gd name="connsiteY495" fmla="*/ 161382 h 298189"/>
                <a:gd name="connsiteX496" fmla="*/ 300724 w 458857"/>
                <a:gd name="connsiteY496" fmla="*/ 161058 h 298189"/>
                <a:gd name="connsiteX497" fmla="*/ 304648 w 458857"/>
                <a:gd name="connsiteY497" fmla="*/ 160811 h 298189"/>
                <a:gd name="connsiteX498" fmla="*/ 308820 w 458857"/>
                <a:gd name="connsiteY498" fmla="*/ 160544 h 298189"/>
                <a:gd name="connsiteX499" fmla="*/ 314354 w 458857"/>
                <a:gd name="connsiteY499" fmla="*/ 160182 h 298189"/>
                <a:gd name="connsiteX500" fmla="*/ 316230 w 458857"/>
                <a:gd name="connsiteY500" fmla="*/ 161011 h 298189"/>
                <a:gd name="connsiteX501" fmla="*/ 317849 w 458857"/>
                <a:gd name="connsiteY501" fmla="*/ 160430 h 298189"/>
                <a:gd name="connsiteX502" fmla="*/ 319716 w 458857"/>
                <a:gd name="connsiteY502" fmla="*/ 159849 h 298189"/>
                <a:gd name="connsiteX503" fmla="*/ 321202 w 458857"/>
                <a:gd name="connsiteY503" fmla="*/ 162201 h 298189"/>
                <a:gd name="connsiteX504" fmla="*/ 321955 w 458857"/>
                <a:gd name="connsiteY504" fmla="*/ 163392 h 298189"/>
                <a:gd name="connsiteX505" fmla="*/ 323012 w 458857"/>
                <a:gd name="connsiteY505" fmla="*/ 164630 h 298189"/>
                <a:gd name="connsiteX506" fmla="*/ 324441 w 458857"/>
                <a:gd name="connsiteY506" fmla="*/ 165783 h 298189"/>
                <a:gd name="connsiteX507" fmla="*/ 323841 w 458857"/>
                <a:gd name="connsiteY507" fmla="*/ 168193 h 298189"/>
                <a:gd name="connsiteX508" fmla="*/ 322955 w 458857"/>
                <a:gd name="connsiteY508" fmla="*/ 171707 h 298189"/>
                <a:gd name="connsiteX509" fmla="*/ 322707 w 458857"/>
                <a:gd name="connsiteY509" fmla="*/ 173507 h 298189"/>
                <a:gd name="connsiteX510" fmla="*/ 324431 w 458857"/>
                <a:gd name="connsiteY510" fmla="*/ 175451 h 298189"/>
                <a:gd name="connsiteX511" fmla="*/ 325717 w 458857"/>
                <a:gd name="connsiteY511" fmla="*/ 176584 h 298189"/>
                <a:gd name="connsiteX512" fmla="*/ 329232 w 458857"/>
                <a:gd name="connsiteY512" fmla="*/ 178889 h 298189"/>
                <a:gd name="connsiteX513" fmla="*/ 332537 w 458857"/>
                <a:gd name="connsiteY513" fmla="*/ 180175 h 298189"/>
                <a:gd name="connsiteX514" fmla="*/ 334689 w 458857"/>
                <a:gd name="connsiteY514" fmla="*/ 180556 h 298189"/>
                <a:gd name="connsiteX515" fmla="*/ 336747 w 458857"/>
                <a:gd name="connsiteY515" fmla="*/ 180061 h 298189"/>
                <a:gd name="connsiteX516" fmla="*/ 337499 w 458857"/>
                <a:gd name="connsiteY516" fmla="*/ 178756 h 298189"/>
                <a:gd name="connsiteX517" fmla="*/ 337309 w 458857"/>
                <a:gd name="connsiteY517" fmla="*/ 176955 h 298189"/>
                <a:gd name="connsiteX518" fmla="*/ 336318 w 458857"/>
                <a:gd name="connsiteY518" fmla="*/ 175060 h 298189"/>
                <a:gd name="connsiteX519" fmla="*/ 336395 w 458857"/>
                <a:gd name="connsiteY519" fmla="*/ 172803 h 298189"/>
                <a:gd name="connsiteX520" fmla="*/ 337052 w 458857"/>
                <a:gd name="connsiteY520" fmla="*/ 171155 h 298189"/>
                <a:gd name="connsiteX521" fmla="*/ 339157 w 458857"/>
                <a:gd name="connsiteY521" fmla="*/ 168155 h 298189"/>
                <a:gd name="connsiteX522" fmla="*/ 341147 w 458857"/>
                <a:gd name="connsiteY522" fmla="*/ 165316 h 298189"/>
                <a:gd name="connsiteX523" fmla="*/ 344195 w 458857"/>
                <a:gd name="connsiteY523" fmla="*/ 162420 h 298189"/>
                <a:gd name="connsiteX524" fmla="*/ 347825 w 458857"/>
                <a:gd name="connsiteY524" fmla="*/ 159553 h 298189"/>
                <a:gd name="connsiteX525" fmla="*/ 349329 w 458857"/>
                <a:gd name="connsiteY525" fmla="*/ 157458 h 298189"/>
                <a:gd name="connsiteX526" fmla="*/ 349911 w 458857"/>
                <a:gd name="connsiteY526" fmla="*/ 153810 h 298189"/>
                <a:gd name="connsiteX527" fmla="*/ 352282 w 458857"/>
                <a:gd name="connsiteY527" fmla="*/ 151743 h 298189"/>
                <a:gd name="connsiteX528" fmla="*/ 354845 w 458857"/>
                <a:gd name="connsiteY528" fmla="*/ 150504 h 298189"/>
                <a:gd name="connsiteX529" fmla="*/ 358026 w 458857"/>
                <a:gd name="connsiteY529" fmla="*/ 149428 h 298189"/>
                <a:gd name="connsiteX530" fmla="*/ 358902 w 458857"/>
                <a:gd name="connsiteY530" fmla="*/ 147599 h 298189"/>
                <a:gd name="connsiteX531" fmla="*/ 363293 w 458857"/>
                <a:gd name="connsiteY531" fmla="*/ 144494 h 298189"/>
                <a:gd name="connsiteX532" fmla="*/ 365922 w 458857"/>
                <a:gd name="connsiteY532" fmla="*/ 142961 h 298189"/>
                <a:gd name="connsiteX533" fmla="*/ 369246 w 458857"/>
                <a:gd name="connsiteY533" fmla="*/ 142065 h 298189"/>
                <a:gd name="connsiteX534" fmla="*/ 373837 w 458857"/>
                <a:gd name="connsiteY534" fmla="*/ 140046 h 298189"/>
                <a:gd name="connsiteX535" fmla="*/ 377467 w 458857"/>
                <a:gd name="connsiteY535" fmla="*/ 137665 h 298189"/>
                <a:gd name="connsiteX536" fmla="*/ 380943 w 458857"/>
                <a:gd name="connsiteY536" fmla="*/ 133179 h 298189"/>
                <a:gd name="connsiteX537" fmla="*/ 383705 w 458857"/>
                <a:gd name="connsiteY537" fmla="*/ 130235 h 298189"/>
                <a:gd name="connsiteX538" fmla="*/ 386029 w 458857"/>
                <a:gd name="connsiteY538" fmla="*/ 128426 h 298189"/>
                <a:gd name="connsiteX539" fmla="*/ 387982 w 458857"/>
                <a:gd name="connsiteY539" fmla="*/ 128359 h 298189"/>
                <a:gd name="connsiteX540" fmla="*/ 389354 w 458857"/>
                <a:gd name="connsiteY540" fmla="*/ 129826 h 298189"/>
                <a:gd name="connsiteX541" fmla="*/ 390534 w 458857"/>
                <a:gd name="connsiteY541" fmla="*/ 129950 h 298189"/>
                <a:gd name="connsiteX542" fmla="*/ 391306 w 458857"/>
                <a:gd name="connsiteY542" fmla="*/ 129283 h 298189"/>
                <a:gd name="connsiteX543" fmla="*/ 392620 w 458857"/>
                <a:gd name="connsiteY543" fmla="*/ 127397 h 298189"/>
                <a:gd name="connsiteX544" fmla="*/ 394030 w 458857"/>
                <a:gd name="connsiteY544" fmla="*/ 125197 h 298189"/>
                <a:gd name="connsiteX545" fmla="*/ 395354 w 458857"/>
                <a:gd name="connsiteY545" fmla="*/ 124282 h 298189"/>
                <a:gd name="connsiteX546" fmla="*/ 397916 w 458857"/>
                <a:gd name="connsiteY546" fmla="*/ 123815 h 298189"/>
                <a:gd name="connsiteX547" fmla="*/ 400288 w 458857"/>
                <a:gd name="connsiteY547" fmla="*/ 122358 h 298189"/>
                <a:gd name="connsiteX548" fmla="*/ 392420 w 458857"/>
                <a:gd name="connsiteY548" fmla="*/ 169088 h 298189"/>
                <a:gd name="connsiteX549" fmla="*/ 392325 w 458857"/>
                <a:gd name="connsiteY549" fmla="*/ 168231 h 298189"/>
                <a:gd name="connsiteX550" fmla="*/ 391496 w 458857"/>
                <a:gd name="connsiteY550" fmla="*/ 166792 h 298189"/>
                <a:gd name="connsiteX551" fmla="*/ 390258 w 458857"/>
                <a:gd name="connsiteY551" fmla="*/ 165983 h 298189"/>
                <a:gd name="connsiteX552" fmla="*/ 389668 w 458857"/>
                <a:gd name="connsiteY552" fmla="*/ 166335 h 298189"/>
                <a:gd name="connsiteX553" fmla="*/ 390173 w 458857"/>
                <a:gd name="connsiteY553" fmla="*/ 167507 h 298189"/>
                <a:gd name="connsiteX554" fmla="*/ 391611 w 458857"/>
                <a:gd name="connsiteY554" fmla="*/ 169174 h 298189"/>
                <a:gd name="connsiteX555" fmla="*/ 392420 w 458857"/>
                <a:gd name="connsiteY555" fmla="*/ 169088 h 298189"/>
                <a:gd name="connsiteX556" fmla="*/ 407222 w 458857"/>
                <a:gd name="connsiteY556" fmla="*/ 205597 h 298189"/>
                <a:gd name="connsiteX557" fmla="*/ 405879 w 458857"/>
                <a:gd name="connsiteY557" fmla="*/ 205912 h 298189"/>
                <a:gd name="connsiteX558" fmla="*/ 403422 w 458857"/>
                <a:gd name="connsiteY558" fmla="*/ 205864 h 298189"/>
                <a:gd name="connsiteX559" fmla="*/ 402021 w 458857"/>
                <a:gd name="connsiteY559" fmla="*/ 205502 h 298189"/>
                <a:gd name="connsiteX560" fmla="*/ 402879 w 458857"/>
                <a:gd name="connsiteY560" fmla="*/ 202683 h 298189"/>
                <a:gd name="connsiteX561" fmla="*/ 402907 w 458857"/>
                <a:gd name="connsiteY561" fmla="*/ 202121 h 298189"/>
                <a:gd name="connsiteX562" fmla="*/ 402803 w 458857"/>
                <a:gd name="connsiteY562" fmla="*/ 202044 h 298189"/>
                <a:gd name="connsiteX563" fmla="*/ 402098 w 458857"/>
                <a:gd name="connsiteY563" fmla="*/ 201663 h 298189"/>
                <a:gd name="connsiteX564" fmla="*/ 401031 w 458857"/>
                <a:gd name="connsiteY564" fmla="*/ 200511 h 298189"/>
                <a:gd name="connsiteX565" fmla="*/ 400660 w 458857"/>
                <a:gd name="connsiteY565" fmla="*/ 198806 h 298189"/>
                <a:gd name="connsiteX566" fmla="*/ 401078 w 458857"/>
                <a:gd name="connsiteY566" fmla="*/ 197225 h 298189"/>
                <a:gd name="connsiteX567" fmla="*/ 401860 w 458857"/>
                <a:gd name="connsiteY567" fmla="*/ 196567 h 298189"/>
                <a:gd name="connsiteX568" fmla="*/ 402355 w 458857"/>
                <a:gd name="connsiteY568" fmla="*/ 196682 h 298189"/>
                <a:gd name="connsiteX569" fmla="*/ 403860 w 458857"/>
                <a:gd name="connsiteY569" fmla="*/ 199092 h 298189"/>
                <a:gd name="connsiteX570" fmla="*/ 405203 w 458857"/>
                <a:gd name="connsiteY570" fmla="*/ 199797 h 298189"/>
                <a:gd name="connsiteX571" fmla="*/ 407822 w 458857"/>
                <a:gd name="connsiteY571" fmla="*/ 200197 h 298189"/>
                <a:gd name="connsiteX572" fmla="*/ 406498 w 458857"/>
                <a:gd name="connsiteY572" fmla="*/ 202578 h 298189"/>
                <a:gd name="connsiteX573" fmla="*/ 407480 w 458857"/>
                <a:gd name="connsiteY573" fmla="*/ 205121 h 298189"/>
                <a:gd name="connsiteX574" fmla="*/ 407222 w 458857"/>
                <a:gd name="connsiteY574" fmla="*/ 205597 h 298189"/>
                <a:gd name="connsiteX575" fmla="*/ 422548 w 458857"/>
                <a:gd name="connsiteY575" fmla="*/ 203597 h 298189"/>
                <a:gd name="connsiteX576" fmla="*/ 421834 w 458857"/>
                <a:gd name="connsiteY576" fmla="*/ 205092 h 298189"/>
                <a:gd name="connsiteX577" fmla="*/ 420577 w 458857"/>
                <a:gd name="connsiteY577" fmla="*/ 204731 h 298189"/>
                <a:gd name="connsiteX578" fmla="*/ 419586 w 458857"/>
                <a:gd name="connsiteY578" fmla="*/ 203740 h 298189"/>
                <a:gd name="connsiteX579" fmla="*/ 419910 w 458857"/>
                <a:gd name="connsiteY579" fmla="*/ 202959 h 298189"/>
                <a:gd name="connsiteX580" fmla="*/ 421386 w 458857"/>
                <a:gd name="connsiteY580" fmla="*/ 202530 h 298189"/>
                <a:gd name="connsiteX581" fmla="*/ 422157 w 458857"/>
                <a:gd name="connsiteY581" fmla="*/ 202102 h 298189"/>
                <a:gd name="connsiteX582" fmla="*/ 422805 w 458857"/>
                <a:gd name="connsiteY582" fmla="*/ 202025 h 298189"/>
                <a:gd name="connsiteX583" fmla="*/ 422548 w 458857"/>
                <a:gd name="connsiteY583" fmla="*/ 203597 h 298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</a:cxnLst>
              <a:rect l="l" t="t" r="r" b="b"/>
              <a:pathLst>
                <a:path w="458857" h="298189">
                  <a:moveTo>
                    <a:pt x="400288" y="122358"/>
                  </a:moveTo>
                  <a:lnTo>
                    <a:pt x="401155" y="121720"/>
                  </a:lnTo>
                  <a:lnTo>
                    <a:pt x="402679" y="121072"/>
                  </a:lnTo>
                  <a:lnTo>
                    <a:pt x="405193" y="122320"/>
                  </a:lnTo>
                  <a:lnTo>
                    <a:pt x="407394" y="123892"/>
                  </a:lnTo>
                  <a:lnTo>
                    <a:pt x="407927" y="124616"/>
                  </a:lnTo>
                  <a:lnTo>
                    <a:pt x="407822" y="125454"/>
                  </a:lnTo>
                  <a:lnTo>
                    <a:pt x="402574" y="128511"/>
                  </a:lnTo>
                  <a:lnTo>
                    <a:pt x="399316" y="129940"/>
                  </a:lnTo>
                  <a:lnTo>
                    <a:pt x="397878" y="130197"/>
                  </a:lnTo>
                  <a:lnTo>
                    <a:pt x="397488" y="130597"/>
                  </a:lnTo>
                  <a:lnTo>
                    <a:pt x="396459" y="134074"/>
                  </a:lnTo>
                  <a:lnTo>
                    <a:pt x="394440" y="134693"/>
                  </a:lnTo>
                  <a:lnTo>
                    <a:pt x="391849" y="135750"/>
                  </a:lnTo>
                  <a:lnTo>
                    <a:pt x="390039" y="137351"/>
                  </a:lnTo>
                  <a:lnTo>
                    <a:pt x="387153" y="141122"/>
                  </a:lnTo>
                  <a:lnTo>
                    <a:pt x="379819" y="146599"/>
                  </a:lnTo>
                  <a:lnTo>
                    <a:pt x="379714" y="147714"/>
                  </a:lnTo>
                  <a:lnTo>
                    <a:pt x="380352" y="148619"/>
                  </a:lnTo>
                  <a:lnTo>
                    <a:pt x="382734" y="149247"/>
                  </a:lnTo>
                  <a:lnTo>
                    <a:pt x="385877" y="150924"/>
                  </a:lnTo>
                  <a:lnTo>
                    <a:pt x="387582" y="152238"/>
                  </a:lnTo>
                  <a:lnTo>
                    <a:pt x="392239" y="150543"/>
                  </a:lnTo>
                  <a:lnTo>
                    <a:pt x="393392" y="150914"/>
                  </a:lnTo>
                  <a:lnTo>
                    <a:pt x="394611" y="152667"/>
                  </a:lnTo>
                  <a:lnTo>
                    <a:pt x="395897" y="157563"/>
                  </a:lnTo>
                  <a:lnTo>
                    <a:pt x="397983" y="158896"/>
                  </a:lnTo>
                  <a:lnTo>
                    <a:pt x="400717" y="159915"/>
                  </a:lnTo>
                  <a:lnTo>
                    <a:pt x="402412" y="160249"/>
                  </a:lnTo>
                  <a:lnTo>
                    <a:pt x="404670" y="161449"/>
                  </a:lnTo>
                  <a:lnTo>
                    <a:pt x="407680" y="161897"/>
                  </a:lnTo>
                  <a:lnTo>
                    <a:pt x="409699" y="161458"/>
                  </a:lnTo>
                  <a:lnTo>
                    <a:pt x="412223" y="162487"/>
                  </a:lnTo>
                  <a:lnTo>
                    <a:pt x="412632" y="162039"/>
                  </a:lnTo>
                  <a:lnTo>
                    <a:pt x="412966" y="154743"/>
                  </a:lnTo>
                  <a:lnTo>
                    <a:pt x="415080" y="155962"/>
                  </a:lnTo>
                  <a:lnTo>
                    <a:pt x="416300" y="155943"/>
                  </a:lnTo>
                  <a:lnTo>
                    <a:pt x="417366" y="155048"/>
                  </a:lnTo>
                  <a:lnTo>
                    <a:pt x="417919" y="153838"/>
                  </a:lnTo>
                  <a:lnTo>
                    <a:pt x="418281" y="151429"/>
                  </a:lnTo>
                  <a:lnTo>
                    <a:pt x="417814" y="149019"/>
                  </a:lnTo>
                  <a:lnTo>
                    <a:pt x="418757" y="147914"/>
                  </a:lnTo>
                  <a:lnTo>
                    <a:pt x="419491" y="147666"/>
                  </a:lnTo>
                  <a:lnTo>
                    <a:pt x="420034" y="147961"/>
                  </a:lnTo>
                  <a:lnTo>
                    <a:pt x="420357" y="148580"/>
                  </a:lnTo>
                  <a:lnTo>
                    <a:pt x="420453" y="150762"/>
                  </a:lnTo>
                  <a:lnTo>
                    <a:pt x="421977" y="151686"/>
                  </a:lnTo>
                  <a:lnTo>
                    <a:pt x="422910" y="152219"/>
                  </a:lnTo>
                  <a:lnTo>
                    <a:pt x="423796" y="154067"/>
                  </a:lnTo>
                  <a:lnTo>
                    <a:pt x="424662" y="155829"/>
                  </a:lnTo>
                  <a:lnTo>
                    <a:pt x="425215" y="159953"/>
                  </a:lnTo>
                  <a:lnTo>
                    <a:pt x="427358" y="160239"/>
                  </a:lnTo>
                  <a:lnTo>
                    <a:pt x="429873" y="161030"/>
                  </a:lnTo>
                  <a:lnTo>
                    <a:pt x="431559" y="160258"/>
                  </a:lnTo>
                  <a:lnTo>
                    <a:pt x="432864" y="160715"/>
                  </a:lnTo>
                  <a:lnTo>
                    <a:pt x="433311" y="162668"/>
                  </a:lnTo>
                  <a:lnTo>
                    <a:pt x="433302" y="164487"/>
                  </a:lnTo>
                  <a:lnTo>
                    <a:pt x="433492" y="165935"/>
                  </a:lnTo>
                  <a:lnTo>
                    <a:pt x="434168" y="166345"/>
                  </a:lnTo>
                  <a:lnTo>
                    <a:pt x="436359" y="165440"/>
                  </a:lnTo>
                  <a:lnTo>
                    <a:pt x="438198" y="165316"/>
                  </a:lnTo>
                  <a:lnTo>
                    <a:pt x="439893" y="166183"/>
                  </a:lnTo>
                  <a:lnTo>
                    <a:pt x="441998" y="167497"/>
                  </a:lnTo>
                  <a:lnTo>
                    <a:pt x="445055" y="170945"/>
                  </a:lnTo>
                  <a:lnTo>
                    <a:pt x="446065" y="171440"/>
                  </a:lnTo>
                  <a:lnTo>
                    <a:pt x="450675" y="171707"/>
                  </a:lnTo>
                  <a:lnTo>
                    <a:pt x="451638" y="172412"/>
                  </a:lnTo>
                  <a:lnTo>
                    <a:pt x="453218" y="172412"/>
                  </a:lnTo>
                  <a:lnTo>
                    <a:pt x="454933" y="171793"/>
                  </a:lnTo>
                  <a:lnTo>
                    <a:pt x="458734" y="172907"/>
                  </a:lnTo>
                  <a:lnTo>
                    <a:pt x="458857" y="173536"/>
                  </a:lnTo>
                  <a:lnTo>
                    <a:pt x="458219" y="174403"/>
                  </a:lnTo>
                  <a:lnTo>
                    <a:pt x="449161" y="179165"/>
                  </a:lnTo>
                  <a:lnTo>
                    <a:pt x="448494" y="180632"/>
                  </a:lnTo>
                  <a:lnTo>
                    <a:pt x="446647" y="182489"/>
                  </a:lnTo>
                  <a:lnTo>
                    <a:pt x="444627" y="183547"/>
                  </a:lnTo>
                  <a:lnTo>
                    <a:pt x="443646" y="183585"/>
                  </a:lnTo>
                  <a:lnTo>
                    <a:pt x="439217" y="181699"/>
                  </a:lnTo>
                  <a:lnTo>
                    <a:pt x="438702" y="182156"/>
                  </a:lnTo>
                  <a:lnTo>
                    <a:pt x="438341" y="182918"/>
                  </a:lnTo>
                  <a:lnTo>
                    <a:pt x="438359" y="183747"/>
                  </a:lnTo>
                  <a:lnTo>
                    <a:pt x="439331" y="185728"/>
                  </a:lnTo>
                  <a:lnTo>
                    <a:pt x="438884" y="186976"/>
                  </a:lnTo>
                  <a:lnTo>
                    <a:pt x="438035" y="187881"/>
                  </a:lnTo>
                  <a:lnTo>
                    <a:pt x="435264" y="187090"/>
                  </a:lnTo>
                  <a:lnTo>
                    <a:pt x="434750" y="186585"/>
                  </a:lnTo>
                  <a:lnTo>
                    <a:pt x="434693" y="186033"/>
                  </a:lnTo>
                  <a:lnTo>
                    <a:pt x="433626" y="186033"/>
                  </a:lnTo>
                  <a:lnTo>
                    <a:pt x="431978" y="186585"/>
                  </a:lnTo>
                  <a:lnTo>
                    <a:pt x="428806" y="190005"/>
                  </a:lnTo>
                  <a:lnTo>
                    <a:pt x="427701" y="191796"/>
                  </a:lnTo>
                  <a:lnTo>
                    <a:pt x="427291" y="192872"/>
                  </a:lnTo>
                  <a:lnTo>
                    <a:pt x="425882" y="193482"/>
                  </a:lnTo>
                  <a:lnTo>
                    <a:pt x="424349" y="193710"/>
                  </a:lnTo>
                  <a:lnTo>
                    <a:pt x="422367" y="195320"/>
                  </a:lnTo>
                  <a:lnTo>
                    <a:pt x="420214" y="196567"/>
                  </a:lnTo>
                  <a:lnTo>
                    <a:pt x="419528" y="195653"/>
                  </a:lnTo>
                  <a:lnTo>
                    <a:pt x="419109" y="194634"/>
                  </a:lnTo>
                  <a:lnTo>
                    <a:pt x="418538" y="194310"/>
                  </a:lnTo>
                  <a:lnTo>
                    <a:pt x="417214" y="194548"/>
                  </a:lnTo>
                  <a:lnTo>
                    <a:pt x="415614" y="194586"/>
                  </a:lnTo>
                  <a:lnTo>
                    <a:pt x="413928" y="193434"/>
                  </a:lnTo>
                  <a:lnTo>
                    <a:pt x="411747" y="192272"/>
                  </a:lnTo>
                  <a:lnTo>
                    <a:pt x="409842" y="191862"/>
                  </a:lnTo>
                  <a:lnTo>
                    <a:pt x="404222" y="192405"/>
                  </a:lnTo>
                  <a:lnTo>
                    <a:pt x="401441" y="192977"/>
                  </a:lnTo>
                  <a:lnTo>
                    <a:pt x="400565" y="193538"/>
                  </a:lnTo>
                  <a:lnTo>
                    <a:pt x="399002" y="193691"/>
                  </a:lnTo>
                  <a:lnTo>
                    <a:pt x="392420" y="194863"/>
                  </a:lnTo>
                  <a:lnTo>
                    <a:pt x="391077" y="194405"/>
                  </a:lnTo>
                  <a:lnTo>
                    <a:pt x="390087" y="192557"/>
                  </a:lnTo>
                  <a:lnTo>
                    <a:pt x="389220" y="190557"/>
                  </a:lnTo>
                  <a:lnTo>
                    <a:pt x="387515" y="189833"/>
                  </a:lnTo>
                  <a:lnTo>
                    <a:pt x="385600" y="189271"/>
                  </a:lnTo>
                  <a:lnTo>
                    <a:pt x="384886" y="188471"/>
                  </a:lnTo>
                  <a:lnTo>
                    <a:pt x="384839" y="187500"/>
                  </a:lnTo>
                  <a:lnTo>
                    <a:pt x="385039" y="186547"/>
                  </a:lnTo>
                  <a:lnTo>
                    <a:pt x="385191" y="186052"/>
                  </a:lnTo>
                  <a:lnTo>
                    <a:pt x="389630" y="182223"/>
                  </a:lnTo>
                  <a:lnTo>
                    <a:pt x="393630" y="178775"/>
                  </a:lnTo>
                  <a:lnTo>
                    <a:pt x="394002" y="178499"/>
                  </a:lnTo>
                  <a:lnTo>
                    <a:pt x="394364" y="177841"/>
                  </a:lnTo>
                  <a:lnTo>
                    <a:pt x="395040" y="176651"/>
                  </a:lnTo>
                  <a:lnTo>
                    <a:pt x="395040" y="176032"/>
                  </a:lnTo>
                  <a:lnTo>
                    <a:pt x="392049" y="174660"/>
                  </a:lnTo>
                  <a:lnTo>
                    <a:pt x="391935" y="174031"/>
                  </a:lnTo>
                  <a:lnTo>
                    <a:pt x="392535" y="173384"/>
                  </a:lnTo>
                  <a:lnTo>
                    <a:pt x="392535" y="172517"/>
                  </a:lnTo>
                  <a:lnTo>
                    <a:pt x="390420" y="169983"/>
                  </a:lnTo>
                  <a:lnTo>
                    <a:pt x="386762" y="166030"/>
                  </a:lnTo>
                  <a:lnTo>
                    <a:pt x="385706" y="165621"/>
                  </a:lnTo>
                  <a:lnTo>
                    <a:pt x="384924" y="165878"/>
                  </a:lnTo>
                  <a:lnTo>
                    <a:pt x="383496" y="169697"/>
                  </a:lnTo>
                  <a:lnTo>
                    <a:pt x="382781" y="170669"/>
                  </a:lnTo>
                  <a:lnTo>
                    <a:pt x="378609" y="173174"/>
                  </a:lnTo>
                  <a:lnTo>
                    <a:pt x="375123" y="174898"/>
                  </a:lnTo>
                  <a:lnTo>
                    <a:pt x="368913" y="177956"/>
                  </a:lnTo>
                  <a:lnTo>
                    <a:pt x="367293" y="178918"/>
                  </a:lnTo>
                  <a:lnTo>
                    <a:pt x="366170" y="178746"/>
                  </a:lnTo>
                  <a:lnTo>
                    <a:pt x="365046" y="178146"/>
                  </a:lnTo>
                  <a:lnTo>
                    <a:pt x="361559" y="175051"/>
                  </a:lnTo>
                  <a:lnTo>
                    <a:pt x="359312" y="173993"/>
                  </a:lnTo>
                  <a:lnTo>
                    <a:pt x="357797" y="175041"/>
                  </a:lnTo>
                  <a:lnTo>
                    <a:pt x="356521" y="176565"/>
                  </a:lnTo>
                  <a:lnTo>
                    <a:pt x="356645" y="179699"/>
                  </a:lnTo>
                  <a:lnTo>
                    <a:pt x="355206" y="181346"/>
                  </a:lnTo>
                  <a:lnTo>
                    <a:pt x="353768" y="182089"/>
                  </a:lnTo>
                  <a:lnTo>
                    <a:pt x="356388" y="190462"/>
                  </a:lnTo>
                  <a:lnTo>
                    <a:pt x="356130" y="191538"/>
                  </a:lnTo>
                  <a:lnTo>
                    <a:pt x="354130" y="191834"/>
                  </a:lnTo>
                  <a:lnTo>
                    <a:pt x="355597" y="194977"/>
                  </a:lnTo>
                  <a:lnTo>
                    <a:pt x="354359" y="195339"/>
                  </a:lnTo>
                  <a:lnTo>
                    <a:pt x="351206" y="194605"/>
                  </a:lnTo>
                  <a:lnTo>
                    <a:pt x="346967" y="194120"/>
                  </a:lnTo>
                  <a:lnTo>
                    <a:pt x="338966" y="195510"/>
                  </a:lnTo>
                  <a:lnTo>
                    <a:pt x="338376" y="196053"/>
                  </a:lnTo>
                  <a:lnTo>
                    <a:pt x="338157" y="196748"/>
                  </a:lnTo>
                  <a:lnTo>
                    <a:pt x="338624" y="197377"/>
                  </a:lnTo>
                  <a:lnTo>
                    <a:pt x="342500" y="197444"/>
                  </a:lnTo>
                  <a:lnTo>
                    <a:pt x="346291" y="197130"/>
                  </a:lnTo>
                  <a:lnTo>
                    <a:pt x="347339" y="197711"/>
                  </a:lnTo>
                  <a:lnTo>
                    <a:pt x="347500" y="198739"/>
                  </a:lnTo>
                  <a:lnTo>
                    <a:pt x="347063" y="199387"/>
                  </a:lnTo>
                  <a:lnTo>
                    <a:pt x="345796" y="199501"/>
                  </a:lnTo>
                  <a:lnTo>
                    <a:pt x="343024" y="200120"/>
                  </a:lnTo>
                  <a:lnTo>
                    <a:pt x="342709" y="200778"/>
                  </a:lnTo>
                  <a:lnTo>
                    <a:pt x="342614" y="201406"/>
                  </a:lnTo>
                  <a:lnTo>
                    <a:pt x="343557" y="203225"/>
                  </a:lnTo>
                  <a:lnTo>
                    <a:pt x="344605" y="204388"/>
                  </a:lnTo>
                  <a:lnTo>
                    <a:pt x="344738" y="205073"/>
                  </a:lnTo>
                  <a:lnTo>
                    <a:pt x="344300" y="205654"/>
                  </a:lnTo>
                  <a:lnTo>
                    <a:pt x="343767" y="205883"/>
                  </a:lnTo>
                  <a:lnTo>
                    <a:pt x="342833" y="205026"/>
                  </a:lnTo>
                  <a:lnTo>
                    <a:pt x="342300" y="205197"/>
                  </a:lnTo>
                  <a:lnTo>
                    <a:pt x="342043" y="205978"/>
                  </a:lnTo>
                  <a:lnTo>
                    <a:pt x="341786" y="206893"/>
                  </a:lnTo>
                  <a:lnTo>
                    <a:pt x="341176" y="207559"/>
                  </a:lnTo>
                  <a:lnTo>
                    <a:pt x="339880" y="207207"/>
                  </a:lnTo>
                  <a:lnTo>
                    <a:pt x="338594" y="207464"/>
                  </a:lnTo>
                  <a:lnTo>
                    <a:pt x="337833" y="210779"/>
                  </a:lnTo>
                  <a:lnTo>
                    <a:pt x="337185" y="214532"/>
                  </a:lnTo>
                  <a:lnTo>
                    <a:pt x="335070" y="217027"/>
                  </a:lnTo>
                  <a:lnTo>
                    <a:pt x="333899" y="217932"/>
                  </a:lnTo>
                  <a:lnTo>
                    <a:pt x="332175" y="218199"/>
                  </a:lnTo>
                  <a:lnTo>
                    <a:pt x="329612" y="217894"/>
                  </a:lnTo>
                  <a:lnTo>
                    <a:pt x="328060" y="217522"/>
                  </a:lnTo>
                  <a:lnTo>
                    <a:pt x="323564" y="216970"/>
                  </a:lnTo>
                  <a:lnTo>
                    <a:pt x="319059" y="215951"/>
                  </a:lnTo>
                  <a:lnTo>
                    <a:pt x="313992" y="214999"/>
                  </a:lnTo>
                  <a:lnTo>
                    <a:pt x="309276" y="217199"/>
                  </a:lnTo>
                  <a:lnTo>
                    <a:pt x="307915" y="218542"/>
                  </a:lnTo>
                  <a:lnTo>
                    <a:pt x="307048" y="219799"/>
                  </a:lnTo>
                  <a:lnTo>
                    <a:pt x="306162" y="220380"/>
                  </a:lnTo>
                  <a:lnTo>
                    <a:pt x="304114" y="228076"/>
                  </a:lnTo>
                  <a:lnTo>
                    <a:pt x="304324" y="228953"/>
                  </a:lnTo>
                  <a:lnTo>
                    <a:pt x="305457" y="229638"/>
                  </a:lnTo>
                  <a:lnTo>
                    <a:pt x="311239" y="231229"/>
                  </a:lnTo>
                  <a:lnTo>
                    <a:pt x="312087" y="231886"/>
                  </a:lnTo>
                  <a:lnTo>
                    <a:pt x="312591" y="232639"/>
                  </a:lnTo>
                  <a:lnTo>
                    <a:pt x="312839" y="236087"/>
                  </a:lnTo>
                  <a:lnTo>
                    <a:pt x="313315" y="236563"/>
                  </a:lnTo>
                  <a:lnTo>
                    <a:pt x="315296" y="236992"/>
                  </a:lnTo>
                  <a:lnTo>
                    <a:pt x="318164" y="236963"/>
                  </a:lnTo>
                  <a:lnTo>
                    <a:pt x="320411" y="236620"/>
                  </a:lnTo>
                  <a:lnTo>
                    <a:pt x="322669" y="236934"/>
                  </a:lnTo>
                  <a:lnTo>
                    <a:pt x="324250" y="237677"/>
                  </a:lnTo>
                  <a:lnTo>
                    <a:pt x="325021" y="238849"/>
                  </a:lnTo>
                  <a:lnTo>
                    <a:pt x="325450" y="240116"/>
                  </a:lnTo>
                  <a:lnTo>
                    <a:pt x="322764" y="247669"/>
                  </a:lnTo>
                  <a:lnTo>
                    <a:pt x="322983" y="250412"/>
                  </a:lnTo>
                  <a:lnTo>
                    <a:pt x="323812" y="254337"/>
                  </a:lnTo>
                  <a:lnTo>
                    <a:pt x="325336" y="257413"/>
                  </a:lnTo>
                  <a:lnTo>
                    <a:pt x="328203" y="260413"/>
                  </a:lnTo>
                  <a:lnTo>
                    <a:pt x="330384" y="262338"/>
                  </a:lnTo>
                  <a:lnTo>
                    <a:pt x="330841" y="263242"/>
                  </a:lnTo>
                  <a:lnTo>
                    <a:pt x="330955" y="264643"/>
                  </a:lnTo>
                  <a:lnTo>
                    <a:pt x="330603" y="266433"/>
                  </a:lnTo>
                  <a:lnTo>
                    <a:pt x="329346" y="269272"/>
                  </a:lnTo>
                  <a:lnTo>
                    <a:pt x="327803" y="271748"/>
                  </a:lnTo>
                  <a:lnTo>
                    <a:pt x="326136" y="272796"/>
                  </a:lnTo>
                  <a:lnTo>
                    <a:pt x="323822" y="275939"/>
                  </a:lnTo>
                  <a:lnTo>
                    <a:pt x="321773" y="279797"/>
                  </a:lnTo>
                  <a:lnTo>
                    <a:pt x="317840" y="284845"/>
                  </a:lnTo>
                  <a:lnTo>
                    <a:pt x="316516" y="287655"/>
                  </a:lnTo>
                  <a:lnTo>
                    <a:pt x="316078" y="295761"/>
                  </a:lnTo>
                  <a:lnTo>
                    <a:pt x="315040" y="298190"/>
                  </a:lnTo>
                  <a:lnTo>
                    <a:pt x="314877" y="297266"/>
                  </a:lnTo>
                  <a:lnTo>
                    <a:pt x="313458" y="296342"/>
                  </a:lnTo>
                  <a:lnTo>
                    <a:pt x="310982" y="296504"/>
                  </a:lnTo>
                  <a:lnTo>
                    <a:pt x="309353" y="296066"/>
                  </a:lnTo>
                  <a:lnTo>
                    <a:pt x="308572" y="295027"/>
                  </a:lnTo>
                  <a:lnTo>
                    <a:pt x="306553" y="295323"/>
                  </a:lnTo>
                  <a:lnTo>
                    <a:pt x="303295" y="296932"/>
                  </a:lnTo>
                  <a:lnTo>
                    <a:pt x="299971" y="296075"/>
                  </a:lnTo>
                  <a:lnTo>
                    <a:pt x="296589" y="292741"/>
                  </a:lnTo>
                  <a:lnTo>
                    <a:pt x="290141" y="291522"/>
                  </a:lnTo>
                  <a:lnTo>
                    <a:pt x="281978" y="292284"/>
                  </a:lnTo>
                  <a:lnTo>
                    <a:pt x="281674" y="288589"/>
                  </a:lnTo>
                  <a:lnTo>
                    <a:pt x="281692" y="283874"/>
                  </a:lnTo>
                  <a:lnTo>
                    <a:pt x="282064" y="277597"/>
                  </a:lnTo>
                  <a:lnTo>
                    <a:pt x="284845" y="272663"/>
                  </a:lnTo>
                  <a:lnTo>
                    <a:pt x="284759" y="271720"/>
                  </a:lnTo>
                  <a:lnTo>
                    <a:pt x="284216" y="270815"/>
                  </a:lnTo>
                  <a:lnTo>
                    <a:pt x="283369" y="270005"/>
                  </a:lnTo>
                  <a:lnTo>
                    <a:pt x="278425" y="268643"/>
                  </a:lnTo>
                  <a:lnTo>
                    <a:pt x="276977" y="267929"/>
                  </a:lnTo>
                  <a:lnTo>
                    <a:pt x="275063" y="266367"/>
                  </a:lnTo>
                  <a:lnTo>
                    <a:pt x="272644" y="264728"/>
                  </a:lnTo>
                  <a:lnTo>
                    <a:pt x="270539" y="263595"/>
                  </a:lnTo>
                  <a:lnTo>
                    <a:pt x="267233" y="262099"/>
                  </a:lnTo>
                  <a:lnTo>
                    <a:pt x="264186" y="261271"/>
                  </a:lnTo>
                  <a:lnTo>
                    <a:pt x="262394" y="261899"/>
                  </a:lnTo>
                  <a:lnTo>
                    <a:pt x="260747" y="262700"/>
                  </a:lnTo>
                  <a:lnTo>
                    <a:pt x="259204" y="262719"/>
                  </a:lnTo>
                  <a:lnTo>
                    <a:pt x="257661" y="262281"/>
                  </a:lnTo>
                  <a:lnTo>
                    <a:pt x="251946" y="258537"/>
                  </a:lnTo>
                  <a:lnTo>
                    <a:pt x="243316" y="252060"/>
                  </a:lnTo>
                  <a:lnTo>
                    <a:pt x="236477" y="247526"/>
                  </a:lnTo>
                  <a:lnTo>
                    <a:pt x="232181" y="245355"/>
                  </a:lnTo>
                  <a:lnTo>
                    <a:pt x="231162" y="244659"/>
                  </a:lnTo>
                  <a:lnTo>
                    <a:pt x="228752" y="242621"/>
                  </a:lnTo>
                  <a:lnTo>
                    <a:pt x="222828" y="237115"/>
                  </a:lnTo>
                  <a:lnTo>
                    <a:pt x="218894" y="237925"/>
                  </a:lnTo>
                  <a:lnTo>
                    <a:pt x="213274" y="234344"/>
                  </a:lnTo>
                  <a:lnTo>
                    <a:pt x="208226" y="230839"/>
                  </a:lnTo>
                  <a:lnTo>
                    <a:pt x="207083" y="229886"/>
                  </a:lnTo>
                  <a:lnTo>
                    <a:pt x="201339" y="223390"/>
                  </a:lnTo>
                  <a:lnTo>
                    <a:pt x="195606" y="219170"/>
                  </a:lnTo>
                  <a:lnTo>
                    <a:pt x="189357" y="214560"/>
                  </a:lnTo>
                  <a:lnTo>
                    <a:pt x="185318" y="211665"/>
                  </a:lnTo>
                  <a:lnTo>
                    <a:pt x="178470" y="206750"/>
                  </a:lnTo>
                  <a:lnTo>
                    <a:pt x="175117" y="203778"/>
                  </a:lnTo>
                  <a:lnTo>
                    <a:pt x="173984" y="202683"/>
                  </a:lnTo>
                  <a:lnTo>
                    <a:pt x="172879" y="200578"/>
                  </a:lnTo>
                  <a:lnTo>
                    <a:pt x="171088" y="190262"/>
                  </a:lnTo>
                  <a:lnTo>
                    <a:pt x="169030" y="185519"/>
                  </a:lnTo>
                  <a:lnTo>
                    <a:pt x="166097" y="182937"/>
                  </a:lnTo>
                  <a:lnTo>
                    <a:pt x="163602" y="177956"/>
                  </a:lnTo>
                  <a:lnTo>
                    <a:pt x="161525" y="170555"/>
                  </a:lnTo>
                  <a:lnTo>
                    <a:pt x="159811" y="165735"/>
                  </a:lnTo>
                  <a:lnTo>
                    <a:pt x="158448" y="163506"/>
                  </a:lnTo>
                  <a:lnTo>
                    <a:pt x="155705" y="161039"/>
                  </a:lnTo>
                  <a:lnTo>
                    <a:pt x="151543" y="158334"/>
                  </a:lnTo>
                  <a:lnTo>
                    <a:pt x="147599" y="157048"/>
                  </a:lnTo>
                  <a:lnTo>
                    <a:pt x="146180" y="157096"/>
                  </a:lnTo>
                  <a:lnTo>
                    <a:pt x="145475" y="157429"/>
                  </a:lnTo>
                  <a:lnTo>
                    <a:pt x="144675" y="157887"/>
                  </a:lnTo>
                  <a:lnTo>
                    <a:pt x="143113" y="159906"/>
                  </a:lnTo>
                  <a:lnTo>
                    <a:pt x="140808" y="160115"/>
                  </a:lnTo>
                  <a:lnTo>
                    <a:pt x="139112" y="160068"/>
                  </a:lnTo>
                  <a:lnTo>
                    <a:pt x="137532" y="159344"/>
                  </a:lnTo>
                  <a:lnTo>
                    <a:pt x="132540" y="158706"/>
                  </a:lnTo>
                  <a:lnTo>
                    <a:pt x="130769" y="158001"/>
                  </a:lnTo>
                  <a:lnTo>
                    <a:pt x="127768" y="158105"/>
                  </a:lnTo>
                  <a:lnTo>
                    <a:pt x="121320" y="159153"/>
                  </a:lnTo>
                  <a:lnTo>
                    <a:pt x="119749" y="158963"/>
                  </a:lnTo>
                  <a:lnTo>
                    <a:pt x="112938" y="154448"/>
                  </a:lnTo>
                  <a:lnTo>
                    <a:pt x="109976" y="152657"/>
                  </a:lnTo>
                  <a:lnTo>
                    <a:pt x="109385" y="151667"/>
                  </a:lnTo>
                  <a:lnTo>
                    <a:pt x="109414" y="149933"/>
                  </a:lnTo>
                  <a:lnTo>
                    <a:pt x="110414" y="147476"/>
                  </a:lnTo>
                  <a:lnTo>
                    <a:pt x="111271" y="145733"/>
                  </a:lnTo>
                  <a:lnTo>
                    <a:pt x="110890" y="143923"/>
                  </a:lnTo>
                  <a:lnTo>
                    <a:pt x="109594" y="141942"/>
                  </a:lnTo>
                  <a:lnTo>
                    <a:pt x="109594" y="139827"/>
                  </a:lnTo>
                  <a:lnTo>
                    <a:pt x="110480" y="138646"/>
                  </a:lnTo>
                  <a:lnTo>
                    <a:pt x="112290" y="139017"/>
                  </a:lnTo>
                  <a:lnTo>
                    <a:pt x="112938" y="138274"/>
                  </a:lnTo>
                  <a:lnTo>
                    <a:pt x="112709" y="137151"/>
                  </a:lnTo>
                  <a:lnTo>
                    <a:pt x="111728" y="136350"/>
                  </a:lnTo>
                  <a:lnTo>
                    <a:pt x="110423" y="134550"/>
                  </a:lnTo>
                  <a:lnTo>
                    <a:pt x="106566" y="132874"/>
                  </a:lnTo>
                  <a:lnTo>
                    <a:pt x="106013" y="132188"/>
                  </a:lnTo>
                  <a:lnTo>
                    <a:pt x="106213" y="131407"/>
                  </a:lnTo>
                  <a:lnTo>
                    <a:pt x="106880" y="130569"/>
                  </a:lnTo>
                  <a:lnTo>
                    <a:pt x="107013" y="128797"/>
                  </a:lnTo>
                  <a:lnTo>
                    <a:pt x="107080" y="126511"/>
                  </a:lnTo>
                  <a:lnTo>
                    <a:pt x="107595" y="125321"/>
                  </a:lnTo>
                  <a:lnTo>
                    <a:pt x="107737" y="124387"/>
                  </a:lnTo>
                  <a:lnTo>
                    <a:pt x="107175" y="123635"/>
                  </a:lnTo>
                  <a:lnTo>
                    <a:pt x="105870" y="122758"/>
                  </a:lnTo>
                  <a:lnTo>
                    <a:pt x="103784" y="120634"/>
                  </a:lnTo>
                  <a:lnTo>
                    <a:pt x="101222" y="120406"/>
                  </a:lnTo>
                  <a:lnTo>
                    <a:pt x="92888" y="120482"/>
                  </a:lnTo>
                  <a:lnTo>
                    <a:pt x="90307" y="119625"/>
                  </a:lnTo>
                  <a:lnTo>
                    <a:pt x="88230" y="118434"/>
                  </a:lnTo>
                  <a:lnTo>
                    <a:pt x="86153" y="113900"/>
                  </a:lnTo>
                  <a:lnTo>
                    <a:pt x="85106" y="112824"/>
                  </a:lnTo>
                  <a:lnTo>
                    <a:pt x="84125" y="112376"/>
                  </a:lnTo>
                  <a:lnTo>
                    <a:pt x="81791" y="112224"/>
                  </a:lnTo>
                  <a:lnTo>
                    <a:pt x="78981" y="111786"/>
                  </a:lnTo>
                  <a:lnTo>
                    <a:pt x="77543" y="111014"/>
                  </a:lnTo>
                  <a:lnTo>
                    <a:pt x="73619" y="106861"/>
                  </a:lnTo>
                  <a:lnTo>
                    <a:pt x="69847" y="103146"/>
                  </a:lnTo>
                  <a:lnTo>
                    <a:pt x="68332" y="106652"/>
                  </a:lnTo>
                  <a:lnTo>
                    <a:pt x="66866" y="107347"/>
                  </a:lnTo>
                  <a:lnTo>
                    <a:pt x="63541" y="107023"/>
                  </a:lnTo>
                  <a:lnTo>
                    <a:pt x="61046" y="106432"/>
                  </a:lnTo>
                  <a:lnTo>
                    <a:pt x="59627" y="107223"/>
                  </a:lnTo>
                  <a:lnTo>
                    <a:pt x="58160" y="108604"/>
                  </a:lnTo>
                  <a:lnTo>
                    <a:pt x="58436" y="109519"/>
                  </a:lnTo>
                  <a:lnTo>
                    <a:pt x="59560" y="110480"/>
                  </a:lnTo>
                  <a:lnTo>
                    <a:pt x="61817" y="112262"/>
                  </a:lnTo>
                  <a:lnTo>
                    <a:pt x="65275" y="116615"/>
                  </a:lnTo>
                  <a:lnTo>
                    <a:pt x="66847" y="119015"/>
                  </a:lnTo>
                  <a:lnTo>
                    <a:pt x="67075" y="119853"/>
                  </a:lnTo>
                  <a:lnTo>
                    <a:pt x="66780" y="120482"/>
                  </a:lnTo>
                  <a:lnTo>
                    <a:pt x="66313" y="120748"/>
                  </a:lnTo>
                  <a:lnTo>
                    <a:pt x="65627" y="120739"/>
                  </a:lnTo>
                  <a:lnTo>
                    <a:pt x="64704" y="120730"/>
                  </a:lnTo>
                  <a:lnTo>
                    <a:pt x="64170" y="120015"/>
                  </a:lnTo>
                  <a:lnTo>
                    <a:pt x="63989" y="118777"/>
                  </a:lnTo>
                  <a:lnTo>
                    <a:pt x="62836" y="116900"/>
                  </a:lnTo>
                  <a:lnTo>
                    <a:pt x="61646" y="115814"/>
                  </a:lnTo>
                  <a:lnTo>
                    <a:pt x="60341" y="115138"/>
                  </a:lnTo>
                  <a:lnTo>
                    <a:pt x="58512" y="114633"/>
                  </a:lnTo>
                  <a:lnTo>
                    <a:pt x="56102" y="113738"/>
                  </a:lnTo>
                  <a:lnTo>
                    <a:pt x="54854" y="113700"/>
                  </a:lnTo>
                  <a:lnTo>
                    <a:pt x="53645" y="114738"/>
                  </a:lnTo>
                  <a:lnTo>
                    <a:pt x="52635" y="116138"/>
                  </a:lnTo>
                  <a:lnTo>
                    <a:pt x="52035" y="119196"/>
                  </a:lnTo>
                  <a:lnTo>
                    <a:pt x="50235" y="122949"/>
                  </a:lnTo>
                  <a:lnTo>
                    <a:pt x="49130" y="124425"/>
                  </a:lnTo>
                  <a:lnTo>
                    <a:pt x="45701" y="125321"/>
                  </a:lnTo>
                  <a:lnTo>
                    <a:pt x="37566" y="125625"/>
                  </a:lnTo>
                  <a:lnTo>
                    <a:pt x="35138" y="126797"/>
                  </a:lnTo>
                  <a:lnTo>
                    <a:pt x="33481" y="128207"/>
                  </a:lnTo>
                  <a:lnTo>
                    <a:pt x="30404" y="132769"/>
                  </a:lnTo>
                  <a:lnTo>
                    <a:pt x="28260" y="134284"/>
                  </a:lnTo>
                  <a:lnTo>
                    <a:pt x="26403" y="136370"/>
                  </a:lnTo>
                  <a:lnTo>
                    <a:pt x="26965" y="143056"/>
                  </a:lnTo>
                  <a:lnTo>
                    <a:pt x="27861" y="150838"/>
                  </a:lnTo>
                  <a:lnTo>
                    <a:pt x="29423" y="152991"/>
                  </a:lnTo>
                  <a:lnTo>
                    <a:pt x="30413" y="153638"/>
                  </a:lnTo>
                  <a:lnTo>
                    <a:pt x="30546" y="154400"/>
                  </a:lnTo>
                  <a:lnTo>
                    <a:pt x="29909" y="155077"/>
                  </a:lnTo>
                  <a:lnTo>
                    <a:pt x="29090" y="155924"/>
                  </a:lnTo>
                  <a:lnTo>
                    <a:pt x="27851" y="157477"/>
                  </a:lnTo>
                  <a:lnTo>
                    <a:pt x="26461" y="157420"/>
                  </a:lnTo>
                  <a:lnTo>
                    <a:pt x="23660" y="157029"/>
                  </a:lnTo>
                  <a:lnTo>
                    <a:pt x="21327" y="156610"/>
                  </a:lnTo>
                  <a:lnTo>
                    <a:pt x="13478" y="156163"/>
                  </a:lnTo>
                  <a:lnTo>
                    <a:pt x="7115" y="155800"/>
                  </a:lnTo>
                  <a:lnTo>
                    <a:pt x="48" y="155400"/>
                  </a:lnTo>
                  <a:lnTo>
                    <a:pt x="38" y="147247"/>
                  </a:lnTo>
                  <a:lnTo>
                    <a:pt x="38" y="139065"/>
                  </a:lnTo>
                  <a:lnTo>
                    <a:pt x="38" y="130855"/>
                  </a:lnTo>
                  <a:lnTo>
                    <a:pt x="28" y="122615"/>
                  </a:lnTo>
                  <a:lnTo>
                    <a:pt x="28" y="114338"/>
                  </a:lnTo>
                  <a:lnTo>
                    <a:pt x="28" y="106032"/>
                  </a:lnTo>
                  <a:lnTo>
                    <a:pt x="19" y="97698"/>
                  </a:lnTo>
                  <a:lnTo>
                    <a:pt x="19" y="89335"/>
                  </a:lnTo>
                  <a:lnTo>
                    <a:pt x="19" y="80944"/>
                  </a:lnTo>
                  <a:lnTo>
                    <a:pt x="19" y="72514"/>
                  </a:lnTo>
                  <a:lnTo>
                    <a:pt x="9" y="64056"/>
                  </a:lnTo>
                  <a:lnTo>
                    <a:pt x="9" y="55559"/>
                  </a:lnTo>
                  <a:lnTo>
                    <a:pt x="9" y="47025"/>
                  </a:lnTo>
                  <a:lnTo>
                    <a:pt x="0" y="38462"/>
                  </a:lnTo>
                  <a:lnTo>
                    <a:pt x="0" y="29871"/>
                  </a:lnTo>
                  <a:lnTo>
                    <a:pt x="0" y="21241"/>
                  </a:lnTo>
                  <a:lnTo>
                    <a:pt x="3334" y="20174"/>
                  </a:lnTo>
                  <a:lnTo>
                    <a:pt x="7544" y="18812"/>
                  </a:lnTo>
                  <a:lnTo>
                    <a:pt x="11582" y="17517"/>
                  </a:lnTo>
                  <a:lnTo>
                    <a:pt x="16393" y="15964"/>
                  </a:lnTo>
                  <a:lnTo>
                    <a:pt x="21812" y="14211"/>
                  </a:lnTo>
                  <a:lnTo>
                    <a:pt x="26441" y="12716"/>
                  </a:lnTo>
                  <a:lnTo>
                    <a:pt x="31966" y="10935"/>
                  </a:lnTo>
                  <a:lnTo>
                    <a:pt x="36176" y="9573"/>
                  </a:lnTo>
                  <a:lnTo>
                    <a:pt x="40129" y="8296"/>
                  </a:lnTo>
                  <a:lnTo>
                    <a:pt x="45187" y="6772"/>
                  </a:lnTo>
                  <a:lnTo>
                    <a:pt x="53054" y="4410"/>
                  </a:lnTo>
                  <a:lnTo>
                    <a:pt x="57445" y="3086"/>
                  </a:lnTo>
                  <a:lnTo>
                    <a:pt x="61884" y="1753"/>
                  </a:lnTo>
                  <a:lnTo>
                    <a:pt x="66113" y="476"/>
                  </a:lnTo>
                  <a:lnTo>
                    <a:pt x="68942" y="0"/>
                  </a:lnTo>
                  <a:lnTo>
                    <a:pt x="71980" y="1819"/>
                  </a:lnTo>
                  <a:lnTo>
                    <a:pt x="75676" y="4315"/>
                  </a:lnTo>
                  <a:lnTo>
                    <a:pt x="79372" y="6810"/>
                  </a:lnTo>
                  <a:lnTo>
                    <a:pt x="83068" y="9306"/>
                  </a:lnTo>
                  <a:lnTo>
                    <a:pt x="86763" y="11802"/>
                  </a:lnTo>
                  <a:lnTo>
                    <a:pt x="90459" y="14288"/>
                  </a:lnTo>
                  <a:lnTo>
                    <a:pt x="94155" y="16774"/>
                  </a:lnTo>
                  <a:lnTo>
                    <a:pt x="97850" y="19260"/>
                  </a:lnTo>
                  <a:lnTo>
                    <a:pt x="101546" y="21736"/>
                  </a:lnTo>
                  <a:lnTo>
                    <a:pt x="105242" y="24213"/>
                  </a:lnTo>
                  <a:lnTo>
                    <a:pt x="108938" y="26689"/>
                  </a:lnTo>
                  <a:lnTo>
                    <a:pt x="112633" y="29156"/>
                  </a:lnTo>
                  <a:lnTo>
                    <a:pt x="116329" y="31623"/>
                  </a:lnTo>
                  <a:lnTo>
                    <a:pt x="120025" y="34090"/>
                  </a:lnTo>
                  <a:lnTo>
                    <a:pt x="123720" y="36547"/>
                  </a:lnTo>
                  <a:lnTo>
                    <a:pt x="127416" y="39005"/>
                  </a:lnTo>
                  <a:lnTo>
                    <a:pt x="131112" y="41462"/>
                  </a:lnTo>
                  <a:lnTo>
                    <a:pt x="134541" y="43748"/>
                  </a:lnTo>
                  <a:lnTo>
                    <a:pt x="136084" y="45444"/>
                  </a:lnTo>
                  <a:lnTo>
                    <a:pt x="136931" y="49178"/>
                  </a:lnTo>
                  <a:lnTo>
                    <a:pt x="138636" y="52140"/>
                  </a:lnTo>
                  <a:lnTo>
                    <a:pt x="141599" y="55340"/>
                  </a:lnTo>
                  <a:lnTo>
                    <a:pt x="144628" y="58617"/>
                  </a:lnTo>
                  <a:lnTo>
                    <a:pt x="148400" y="62932"/>
                  </a:lnTo>
                  <a:lnTo>
                    <a:pt x="151009" y="65923"/>
                  </a:lnTo>
                  <a:lnTo>
                    <a:pt x="153667" y="68971"/>
                  </a:lnTo>
                  <a:lnTo>
                    <a:pt x="158067" y="73990"/>
                  </a:lnTo>
                  <a:lnTo>
                    <a:pt x="160811" y="77114"/>
                  </a:lnTo>
                  <a:lnTo>
                    <a:pt x="162992" y="77219"/>
                  </a:lnTo>
                  <a:lnTo>
                    <a:pt x="167421" y="76476"/>
                  </a:lnTo>
                  <a:lnTo>
                    <a:pt x="173345" y="75486"/>
                  </a:lnTo>
                  <a:lnTo>
                    <a:pt x="178022" y="74695"/>
                  </a:lnTo>
                  <a:lnTo>
                    <a:pt x="183680" y="73743"/>
                  </a:lnTo>
                  <a:lnTo>
                    <a:pt x="189071" y="72838"/>
                  </a:lnTo>
                  <a:lnTo>
                    <a:pt x="193320" y="72114"/>
                  </a:lnTo>
                  <a:lnTo>
                    <a:pt x="199682" y="72657"/>
                  </a:lnTo>
                  <a:lnTo>
                    <a:pt x="205959" y="73200"/>
                  </a:lnTo>
                  <a:lnTo>
                    <a:pt x="210464" y="73590"/>
                  </a:lnTo>
                  <a:lnTo>
                    <a:pt x="214875" y="73971"/>
                  </a:lnTo>
                  <a:lnTo>
                    <a:pt x="220103" y="74419"/>
                  </a:lnTo>
                  <a:lnTo>
                    <a:pt x="223028" y="74667"/>
                  </a:lnTo>
                  <a:lnTo>
                    <a:pt x="226381" y="74952"/>
                  </a:lnTo>
                  <a:lnTo>
                    <a:pt x="227790" y="74200"/>
                  </a:lnTo>
                  <a:lnTo>
                    <a:pt x="230677" y="72657"/>
                  </a:lnTo>
                  <a:lnTo>
                    <a:pt x="233401" y="71209"/>
                  </a:lnTo>
                  <a:lnTo>
                    <a:pt x="236230" y="69695"/>
                  </a:lnTo>
                  <a:lnTo>
                    <a:pt x="238735" y="68932"/>
                  </a:lnTo>
                  <a:lnTo>
                    <a:pt x="241345" y="71342"/>
                  </a:lnTo>
                  <a:lnTo>
                    <a:pt x="243526" y="74124"/>
                  </a:lnTo>
                  <a:lnTo>
                    <a:pt x="245821" y="77048"/>
                  </a:lnTo>
                  <a:lnTo>
                    <a:pt x="248478" y="79858"/>
                  </a:lnTo>
                  <a:lnTo>
                    <a:pt x="251060" y="81525"/>
                  </a:lnTo>
                  <a:lnTo>
                    <a:pt x="254518" y="83782"/>
                  </a:lnTo>
                  <a:lnTo>
                    <a:pt x="256508" y="87630"/>
                  </a:lnTo>
                  <a:lnTo>
                    <a:pt x="259166" y="92764"/>
                  </a:lnTo>
                  <a:lnTo>
                    <a:pt x="260918" y="96136"/>
                  </a:lnTo>
                  <a:lnTo>
                    <a:pt x="262718" y="99593"/>
                  </a:lnTo>
                  <a:lnTo>
                    <a:pt x="265338" y="98232"/>
                  </a:lnTo>
                  <a:lnTo>
                    <a:pt x="268129" y="96774"/>
                  </a:lnTo>
                  <a:lnTo>
                    <a:pt x="270663" y="95450"/>
                  </a:lnTo>
                  <a:lnTo>
                    <a:pt x="270357" y="99727"/>
                  </a:lnTo>
                  <a:lnTo>
                    <a:pt x="270091" y="103604"/>
                  </a:lnTo>
                  <a:lnTo>
                    <a:pt x="269662" y="109461"/>
                  </a:lnTo>
                  <a:lnTo>
                    <a:pt x="269320" y="114243"/>
                  </a:lnTo>
                  <a:lnTo>
                    <a:pt x="268405" y="119939"/>
                  </a:lnTo>
                  <a:lnTo>
                    <a:pt x="268338" y="124273"/>
                  </a:lnTo>
                  <a:lnTo>
                    <a:pt x="268281" y="128073"/>
                  </a:lnTo>
                  <a:lnTo>
                    <a:pt x="268243" y="131083"/>
                  </a:lnTo>
                  <a:lnTo>
                    <a:pt x="273148" y="131216"/>
                  </a:lnTo>
                  <a:lnTo>
                    <a:pt x="276777" y="131312"/>
                  </a:lnTo>
                  <a:lnTo>
                    <a:pt x="281321" y="131436"/>
                  </a:lnTo>
                  <a:lnTo>
                    <a:pt x="281759" y="135207"/>
                  </a:lnTo>
                  <a:lnTo>
                    <a:pt x="282369" y="140503"/>
                  </a:lnTo>
                  <a:lnTo>
                    <a:pt x="283293" y="145285"/>
                  </a:lnTo>
                  <a:lnTo>
                    <a:pt x="284073" y="149295"/>
                  </a:lnTo>
                  <a:lnTo>
                    <a:pt x="285236" y="154467"/>
                  </a:lnTo>
                  <a:lnTo>
                    <a:pt x="285865" y="157229"/>
                  </a:lnTo>
                  <a:lnTo>
                    <a:pt x="286950" y="160477"/>
                  </a:lnTo>
                  <a:lnTo>
                    <a:pt x="288027" y="161258"/>
                  </a:lnTo>
                  <a:lnTo>
                    <a:pt x="289750" y="161773"/>
                  </a:lnTo>
                  <a:lnTo>
                    <a:pt x="295751" y="161382"/>
                  </a:lnTo>
                  <a:lnTo>
                    <a:pt x="300724" y="161058"/>
                  </a:lnTo>
                  <a:lnTo>
                    <a:pt x="304648" y="160811"/>
                  </a:lnTo>
                  <a:lnTo>
                    <a:pt x="308820" y="160544"/>
                  </a:lnTo>
                  <a:lnTo>
                    <a:pt x="314354" y="160182"/>
                  </a:lnTo>
                  <a:lnTo>
                    <a:pt x="316230" y="161011"/>
                  </a:lnTo>
                  <a:lnTo>
                    <a:pt x="317849" y="160430"/>
                  </a:lnTo>
                  <a:lnTo>
                    <a:pt x="319716" y="159849"/>
                  </a:lnTo>
                  <a:lnTo>
                    <a:pt x="321202" y="162201"/>
                  </a:lnTo>
                  <a:lnTo>
                    <a:pt x="321955" y="163392"/>
                  </a:lnTo>
                  <a:lnTo>
                    <a:pt x="323012" y="164630"/>
                  </a:lnTo>
                  <a:lnTo>
                    <a:pt x="324441" y="165783"/>
                  </a:lnTo>
                  <a:lnTo>
                    <a:pt x="323841" y="168193"/>
                  </a:lnTo>
                  <a:lnTo>
                    <a:pt x="322955" y="171707"/>
                  </a:lnTo>
                  <a:lnTo>
                    <a:pt x="322707" y="173507"/>
                  </a:lnTo>
                  <a:lnTo>
                    <a:pt x="324431" y="175451"/>
                  </a:lnTo>
                  <a:lnTo>
                    <a:pt x="325717" y="176584"/>
                  </a:lnTo>
                  <a:lnTo>
                    <a:pt x="329232" y="178889"/>
                  </a:lnTo>
                  <a:lnTo>
                    <a:pt x="332537" y="180175"/>
                  </a:lnTo>
                  <a:lnTo>
                    <a:pt x="334689" y="180556"/>
                  </a:lnTo>
                  <a:lnTo>
                    <a:pt x="336747" y="180061"/>
                  </a:lnTo>
                  <a:lnTo>
                    <a:pt x="337499" y="178756"/>
                  </a:lnTo>
                  <a:lnTo>
                    <a:pt x="337309" y="176955"/>
                  </a:lnTo>
                  <a:lnTo>
                    <a:pt x="336318" y="175060"/>
                  </a:lnTo>
                  <a:lnTo>
                    <a:pt x="336395" y="172803"/>
                  </a:lnTo>
                  <a:lnTo>
                    <a:pt x="337052" y="171155"/>
                  </a:lnTo>
                  <a:lnTo>
                    <a:pt x="339157" y="168155"/>
                  </a:lnTo>
                  <a:lnTo>
                    <a:pt x="341147" y="165316"/>
                  </a:lnTo>
                  <a:lnTo>
                    <a:pt x="344195" y="162420"/>
                  </a:lnTo>
                  <a:lnTo>
                    <a:pt x="347825" y="159553"/>
                  </a:lnTo>
                  <a:lnTo>
                    <a:pt x="349329" y="157458"/>
                  </a:lnTo>
                  <a:lnTo>
                    <a:pt x="349911" y="153810"/>
                  </a:lnTo>
                  <a:lnTo>
                    <a:pt x="352282" y="151743"/>
                  </a:lnTo>
                  <a:lnTo>
                    <a:pt x="354845" y="150504"/>
                  </a:lnTo>
                  <a:lnTo>
                    <a:pt x="358026" y="149428"/>
                  </a:lnTo>
                  <a:lnTo>
                    <a:pt x="358902" y="147599"/>
                  </a:lnTo>
                  <a:lnTo>
                    <a:pt x="363293" y="144494"/>
                  </a:lnTo>
                  <a:lnTo>
                    <a:pt x="365922" y="142961"/>
                  </a:lnTo>
                  <a:lnTo>
                    <a:pt x="369246" y="142065"/>
                  </a:lnTo>
                  <a:lnTo>
                    <a:pt x="373837" y="140046"/>
                  </a:lnTo>
                  <a:lnTo>
                    <a:pt x="377467" y="137665"/>
                  </a:lnTo>
                  <a:lnTo>
                    <a:pt x="380943" y="133179"/>
                  </a:lnTo>
                  <a:lnTo>
                    <a:pt x="383705" y="130235"/>
                  </a:lnTo>
                  <a:lnTo>
                    <a:pt x="386029" y="128426"/>
                  </a:lnTo>
                  <a:lnTo>
                    <a:pt x="387982" y="128359"/>
                  </a:lnTo>
                  <a:lnTo>
                    <a:pt x="389354" y="129826"/>
                  </a:lnTo>
                  <a:lnTo>
                    <a:pt x="390534" y="129950"/>
                  </a:lnTo>
                  <a:lnTo>
                    <a:pt x="391306" y="129283"/>
                  </a:lnTo>
                  <a:lnTo>
                    <a:pt x="392620" y="127397"/>
                  </a:lnTo>
                  <a:lnTo>
                    <a:pt x="394030" y="125197"/>
                  </a:lnTo>
                  <a:lnTo>
                    <a:pt x="395354" y="124282"/>
                  </a:lnTo>
                  <a:lnTo>
                    <a:pt x="397916" y="123815"/>
                  </a:lnTo>
                  <a:lnTo>
                    <a:pt x="400288" y="122358"/>
                  </a:lnTo>
                  <a:close/>
                  <a:moveTo>
                    <a:pt x="392420" y="169088"/>
                  </a:moveTo>
                  <a:lnTo>
                    <a:pt x="392325" y="168231"/>
                  </a:lnTo>
                  <a:lnTo>
                    <a:pt x="391496" y="166792"/>
                  </a:lnTo>
                  <a:lnTo>
                    <a:pt x="390258" y="165983"/>
                  </a:lnTo>
                  <a:lnTo>
                    <a:pt x="389668" y="166335"/>
                  </a:lnTo>
                  <a:lnTo>
                    <a:pt x="390173" y="167507"/>
                  </a:lnTo>
                  <a:lnTo>
                    <a:pt x="391611" y="169174"/>
                  </a:lnTo>
                  <a:lnTo>
                    <a:pt x="392420" y="169088"/>
                  </a:lnTo>
                  <a:close/>
                  <a:moveTo>
                    <a:pt x="407222" y="205597"/>
                  </a:moveTo>
                  <a:lnTo>
                    <a:pt x="405879" y="205912"/>
                  </a:lnTo>
                  <a:lnTo>
                    <a:pt x="403422" y="205864"/>
                  </a:lnTo>
                  <a:lnTo>
                    <a:pt x="402021" y="205502"/>
                  </a:lnTo>
                  <a:lnTo>
                    <a:pt x="402879" y="202683"/>
                  </a:lnTo>
                  <a:lnTo>
                    <a:pt x="402907" y="202121"/>
                  </a:lnTo>
                  <a:lnTo>
                    <a:pt x="402803" y="202044"/>
                  </a:lnTo>
                  <a:lnTo>
                    <a:pt x="402098" y="201663"/>
                  </a:lnTo>
                  <a:lnTo>
                    <a:pt x="401031" y="200511"/>
                  </a:lnTo>
                  <a:lnTo>
                    <a:pt x="400660" y="198806"/>
                  </a:lnTo>
                  <a:lnTo>
                    <a:pt x="401078" y="197225"/>
                  </a:lnTo>
                  <a:lnTo>
                    <a:pt x="401860" y="196567"/>
                  </a:lnTo>
                  <a:lnTo>
                    <a:pt x="402355" y="196682"/>
                  </a:lnTo>
                  <a:lnTo>
                    <a:pt x="403860" y="199092"/>
                  </a:lnTo>
                  <a:lnTo>
                    <a:pt x="405203" y="199797"/>
                  </a:lnTo>
                  <a:lnTo>
                    <a:pt x="407822" y="200197"/>
                  </a:lnTo>
                  <a:lnTo>
                    <a:pt x="406498" y="202578"/>
                  </a:lnTo>
                  <a:lnTo>
                    <a:pt x="407480" y="205121"/>
                  </a:lnTo>
                  <a:lnTo>
                    <a:pt x="407222" y="205597"/>
                  </a:lnTo>
                  <a:close/>
                  <a:moveTo>
                    <a:pt x="422548" y="203597"/>
                  </a:moveTo>
                  <a:lnTo>
                    <a:pt x="421834" y="205092"/>
                  </a:lnTo>
                  <a:lnTo>
                    <a:pt x="420577" y="204731"/>
                  </a:lnTo>
                  <a:lnTo>
                    <a:pt x="419586" y="203740"/>
                  </a:lnTo>
                  <a:lnTo>
                    <a:pt x="419910" y="202959"/>
                  </a:lnTo>
                  <a:lnTo>
                    <a:pt x="421386" y="202530"/>
                  </a:lnTo>
                  <a:lnTo>
                    <a:pt x="422157" y="202102"/>
                  </a:lnTo>
                  <a:lnTo>
                    <a:pt x="422805" y="202025"/>
                  </a:lnTo>
                  <a:lnTo>
                    <a:pt x="422548" y="20359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2CDE2FD8-256C-37B9-16D2-A4BB4DE10181}"/>
                </a:ext>
              </a:extLst>
            </p:cNvPr>
            <p:cNvSpPr>
              <a:spLocks/>
            </p:cNvSpPr>
            <p:nvPr/>
          </p:nvSpPr>
          <p:spPr>
            <a:xfrm>
              <a:off x="8539321" y="4028469"/>
              <a:ext cx="195586" cy="409270"/>
            </a:xfrm>
            <a:custGeom>
              <a:avLst/>
              <a:gdLst>
                <a:gd name="connsiteX0" fmla="*/ 156239 w 195586"/>
                <a:gd name="connsiteY0" fmla="*/ 52854 h 409270"/>
                <a:gd name="connsiteX1" fmla="*/ 154981 w 195586"/>
                <a:gd name="connsiteY1" fmla="*/ 53111 h 409270"/>
                <a:gd name="connsiteX2" fmla="*/ 151867 w 195586"/>
                <a:gd name="connsiteY2" fmla="*/ 53159 h 409270"/>
                <a:gd name="connsiteX3" fmla="*/ 149143 w 195586"/>
                <a:gd name="connsiteY3" fmla="*/ 55759 h 409270"/>
                <a:gd name="connsiteX4" fmla="*/ 147266 w 195586"/>
                <a:gd name="connsiteY4" fmla="*/ 56845 h 409270"/>
                <a:gd name="connsiteX5" fmla="*/ 144323 w 195586"/>
                <a:gd name="connsiteY5" fmla="*/ 57750 h 409270"/>
                <a:gd name="connsiteX6" fmla="*/ 141199 w 195586"/>
                <a:gd name="connsiteY6" fmla="*/ 59217 h 409270"/>
                <a:gd name="connsiteX7" fmla="*/ 140294 w 195586"/>
                <a:gd name="connsiteY7" fmla="*/ 61798 h 409270"/>
                <a:gd name="connsiteX8" fmla="*/ 140208 w 195586"/>
                <a:gd name="connsiteY8" fmla="*/ 63665 h 409270"/>
                <a:gd name="connsiteX9" fmla="*/ 139704 w 195586"/>
                <a:gd name="connsiteY9" fmla="*/ 65751 h 409270"/>
                <a:gd name="connsiteX10" fmla="*/ 134636 w 195586"/>
                <a:gd name="connsiteY10" fmla="*/ 68780 h 409270"/>
                <a:gd name="connsiteX11" fmla="*/ 133226 w 195586"/>
                <a:gd name="connsiteY11" fmla="*/ 68466 h 409270"/>
                <a:gd name="connsiteX12" fmla="*/ 132245 w 195586"/>
                <a:gd name="connsiteY12" fmla="*/ 67342 h 409270"/>
                <a:gd name="connsiteX13" fmla="*/ 130750 w 195586"/>
                <a:gd name="connsiteY13" fmla="*/ 67570 h 409270"/>
                <a:gd name="connsiteX14" fmla="*/ 129740 w 195586"/>
                <a:gd name="connsiteY14" fmla="*/ 68132 h 409270"/>
                <a:gd name="connsiteX15" fmla="*/ 128540 w 195586"/>
                <a:gd name="connsiteY15" fmla="*/ 68056 h 409270"/>
                <a:gd name="connsiteX16" fmla="*/ 127197 w 195586"/>
                <a:gd name="connsiteY16" fmla="*/ 68742 h 409270"/>
                <a:gd name="connsiteX17" fmla="*/ 125435 w 195586"/>
                <a:gd name="connsiteY17" fmla="*/ 68532 h 409270"/>
                <a:gd name="connsiteX18" fmla="*/ 123816 w 195586"/>
                <a:gd name="connsiteY18" fmla="*/ 67570 h 409270"/>
                <a:gd name="connsiteX19" fmla="*/ 122882 w 195586"/>
                <a:gd name="connsiteY19" fmla="*/ 67323 h 409270"/>
                <a:gd name="connsiteX20" fmla="*/ 121768 w 195586"/>
                <a:gd name="connsiteY20" fmla="*/ 67313 h 409270"/>
                <a:gd name="connsiteX21" fmla="*/ 121558 w 195586"/>
                <a:gd name="connsiteY21" fmla="*/ 68447 h 409270"/>
                <a:gd name="connsiteX22" fmla="*/ 123216 w 195586"/>
                <a:gd name="connsiteY22" fmla="*/ 72838 h 409270"/>
                <a:gd name="connsiteX23" fmla="*/ 123644 w 195586"/>
                <a:gd name="connsiteY23" fmla="*/ 74857 h 409270"/>
                <a:gd name="connsiteX24" fmla="*/ 118225 w 195586"/>
                <a:gd name="connsiteY24" fmla="*/ 80781 h 409270"/>
                <a:gd name="connsiteX25" fmla="*/ 118825 w 195586"/>
                <a:gd name="connsiteY25" fmla="*/ 84592 h 409270"/>
                <a:gd name="connsiteX26" fmla="*/ 117358 w 195586"/>
                <a:gd name="connsiteY26" fmla="*/ 87516 h 409270"/>
                <a:gd name="connsiteX27" fmla="*/ 114081 w 195586"/>
                <a:gd name="connsiteY27" fmla="*/ 89868 h 409270"/>
                <a:gd name="connsiteX28" fmla="*/ 107938 w 195586"/>
                <a:gd name="connsiteY28" fmla="*/ 95926 h 409270"/>
                <a:gd name="connsiteX29" fmla="*/ 105166 w 195586"/>
                <a:gd name="connsiteY29" fmla="*/ 96060 h 409270"/>
                <a:gd name="connsiteX30" fmla="*/ 103080 w 195586"/>
                <a:gd name="connsiteY30" fmla="*/ 97431 h 409270"/>
                <a:gd name="connsiteX31" fmla="*/ 98527 w 195586"/>
                <a:gd name="connsiteY31" fmla="*/ 107356 h 409270"/>
                <a:gd name="connsiteX32" fmla="*/ 98479 w 195586"/>
                <a:gd name="connsiteY32" fmla="*/ 110757 h 409270"/>
                <a:gd name="connsiteX33" fmla="*/ 97765 w 195586"/>
                <a:gd name="connsiteY33" fmla="*/ 113243 h 409270"/>
                <a:gd name="connsiteX34" fmla="*/ 97917 w 195586"/>
                <a:gd name="connsiteY34" fmla="*/ 115624 h 409270"/>
                <a:gd name="connsiteX35" fmla="*/ 95927 w 195586"/>
                <a:gd name="connsiteY35" fmla="*/ 120310 h 409270"/>
                <a:gd name="connsiteX36" fmla="*/ 93850 w 195586"/>
                <a:gd name="connsiteY36" fmla="*/ 122291 h 409270"/>
                <a:gd name="connsiteX37" fmla="*/ 93393 w 195586"/>
                <a:gd name="connsiteY37" fmla="*/ 124844 h 409270"/>
                <a:gd name="connsiteX38" fmla="*/ 96336 w 195586"/>
                <a:gd name="connsiteY38" fmla="*/ 130092 h 409270"/>
                <a:gd name="connsiteX39" fmla="*/ 96670 w 195586"/>
                <a:gd name="connsiteY39" fmla="*/ 131016 h 409270"/>
                <a:gd name="connsiteX40" fmla="*/ 98384 w 195586"/>
                <a:gd name="connsiteY40" fmla="*/ 133836 h 409270"/>
                <a:gd name="connsiteX41" fmla="*/ 99213 w 195586"/>
                <a:gd name="connsiteY41" fmla="*/ 135845 h 409270"/>
                <a:gd name="connsiteX42" fmla="*/ 100527 w 195586"/>
                <a:gd name="connsiteY42" fmla="*/ 137855 h 409270"/>
                <a:gd name="connsiteX43" fmla="*/ 105261 w 195586"/>
                <a:gd name="connsiteY43" fmla="*/ 143065 h 409270"/>
                <a:gd name="connsiteX44" fmla="*/ 107375 w 195586"/>
                <a:gd name="connsiteY44" fmla="*/ 144656 h 409270"/>
                <a:gd name="connsiteX45" fmla="*/ 109919 w 195586"/>
                <a:gd name="connsiteY45" fmla="*/ 145732 h 409270"/>
                <a:gd name="connsiteX46" fmla="*/ 114529 w 195586"/>
                <a:gd name="connsiteY46" fmla="*/ 150419 h 409270"/>
                <a:gd name="connsiteX47" fmla="*/ 116853 w 195586"/>
                <a:gd name="connsiteY47" fmla="*/ 153400 h 409270"/>
                <a:gd name="connsiteX48" fmla="*/ 115796 w 195586"/>
                <a:gd name="connsiteY48" fmla="*/ 155429 h 409270"/>
                <a:gd name="connsiteX49" fmla="*/ 116320 w 195586"/>
                <a:gd name="connsiteY49" fmla="*/ 159725 h 409270"/>
                <a:gd name="connsiteX50" fmla="*/ 113033 w 195586"/>
                <a:gd name="connsiteY50" fmla="*/ 158458 h 409270"/>
                <a:gd name="connsiteX51" fmla="*/ 113415 w 195586"/>
                <a:gd name="connsiteY51" fmla="*/ 158963 h 409270"/>
                <a:gd name="connsiteX52" fmla="*/ 117329 w 195586"/>
                <a:gd name="connsiteY52" fmla="*/ 161315 h 409270"/>
                <a:gd name="connsiteX53" fmla="*/ 123177 w 195586"/>
                <a:gd name="connsiteY53" fmla="*/ 169545 h 409270"/>
                <a:gd name="connsiteX54" fmla="*/ 128274 w 195586"/>
                <a:gd name="connsiteY54" fmla="*/ 173603 h 409270"/>
                <a:gd name="connsiteX55" fmla="*/ 133445 w 195586"/>
                <a:gd name="connsiteY55" fmla="*/ 178213 h 409270"/>
                <a:gd name="connsiteX56" fmla="*/ 135065 w 195586"/>
                <a:gd name="connsiteY56" fmla="*/ 182585 h 409270"/>
                <a:gd name="connsiteX57" fmla="*/ 139732 w 195586"/>
                <a:gd name="connsiteY57" fmla="*/ 185480 h 409270"/>
                <a:gd name="connsiteX58" fmla="*/ 144923 w 195586"/>
                <a:gd name="connsiteY58" fmla="*/ 189671 h 409270"/>
                <a:gd name="connsiteX59" fmla="*/ 144704 w 195586"/>
                <a:gd name="connsiteY59" fmla="*/ 190614 h 409270"/>
                <a:gd name="connsiteX60" fmla="*/ 146104 w 195586"/>
                <a:gd name="connsiteY60" fmla="*/ 191738 h 409270"/>
                <a:gd name="connsiteX61" fmla="*/ 149590 w 195586"/>
                <a:gd name="connsiteY61" fmla="*/ 193958 h 409270"/>
                <a:gd name="connsiteX62" fmla="*/ 151715 w 195586"/>
                <a:gd name="connsiteY62" fmla="*/ 196310 h 409270"/>
                <a:gd name="connsiteX63" fmla="*/ 152534 w 195586"/>
                <a:gd name="connsiteY63" fmla="*/ 198539 h 409270"/>
                <a:gd name="connsiteX64" fmla="*/ 153820 w 195586"/>
                <a:gd name="connsiteY64" fmla="*/ 198901 h 409270"/>
                <a:gd name="connsiteX65" fmla="*/ 155277 w 195586"/>
                <a:gd name="connsiteY65" fmla="*/ 198349 h 409270"/>
                <a:gd name="connsiteX66" fmla="*/ 156725 w 195586"/>
                <a:gd name="connsiteY66" fmla="*/ 198139 h 409270"/>
                <a:gd name="connsiteX67" fmla="*/ 157753 w 195586"/>
                <a:gd name="connsiteY67" fmla="*/ 198311 h 409270"/>
                <a:gd name="connsiteX68" fmla="*/ 159315 w 195586"/>
                <a:gd name="connsiteY68" fmla="*/ 200758 h 409270"/>
                <a:gd name="connsiteX69" fmla="*/ 161497 w 195586"/>
                <a:gd name="connsiteY69" fmla="*/ 202940 h 409270"/>
                <a:gd name="connsiteX70" fmla="*/ 162544 w 195586"/>
                <a:gd name="connsiteY70" fmla="*/ 204949 h 409270"/>
                <a:gd name="connsiteX71" fmla="*/ 163402 w 195586"/>
                <a:gd name="connsiteY71" fmla="*/ 204683 h 409270"/>
                <a:gd name="connsiteX72" fmla="*/ 164106 w 195586"/>
                <a:gd name="connsiteY72" fmla="*/ 204987 h 409270"/>
                <a:gd name="connsiteX73" fmla="*/ 164288 w 195586"/>
                <a:gd name="connsiteY73" fmla="*/ 206664 h 409270"/>
                <a:gd name="connsiteX74" fmla="*/ 164602 w 195586"/>
                <a:gd name="connsiteY74" fmla="*/ 207769 h 409270"/>
                <a:gd name="connsiteX75" fmla="*/ 167526 w 195586"/>
                <a:gd name="connsiteY75" fmla="*/ 210988 h 409270"/>
                <a:gd name="connsiteX76" fmla="*/ 168916 w 195586"/>
                <a:gd name="connsiteY76" fmla="*/ 214017 h 409270"/>
                <a:gd name="connsiteX77" fmla="*/ 172403 w 195586"/>
                <a:gd name="connsiteY77" fmla="*/ 218932 h 409270"/>
                <a:gd name="connsiteX78" fmla="*/ 174984 w 195586"/>
                <a:gd name="connsiteY78" fmla="*/ 221723 h 409270"/>
                <a:gd name="connsiteX79" fmla="*/ 176813 w 195586"/>
                <a:gd name="connsiteY79" fmla="*/ 223295 h 409270"/>
                <a:gd name="connsiteX80" fmla="*/ 178918 w 195586"/>
                <a:gd name="connsiteY80" fmla="*/ 224637 h 409270"/>
                <a:gd name="connsiteX81" fmla="*/ 180975 w 195586"/>
                <a:gd name="connsiteY81" fmla="*/ 230076 h 409270"/>
                <a:gd name="connsiteX82" fmla="*/ 182089 w 195586"/>
                <a:gd name="connsiteY82" fmla="*/ 235010 h 409270"/>
                <a:gd name="connsiteX83" fmla="*/ 184290 w 195586"/>
                <a:gd name="connsiteY83" fmla="*/ 240468 h 409270"/>
                <a:gd name="connsiteX84" fmla="*/ 185957 w 195586"/>
                <a:gd name="connsiteY84" fmla="*/ 242849 h 409270"/>
                <a:gd name="connsiteX85" fmla="*/ 186014 w 195586"/>
                <a:gd name="connsiteY85" fmla="*/ 247336 h 409270"/>
                <a:gd name="connsiteX86" fmla="*/ 187366 w 195586"/>
                <a:gd name="connsiteY86" fmla="*/ 251955 h 409270"/>
                <a:gd name="connsiteX87" fmla="*/ 188805 w 195586"/>
                <a:gd name="connsiteY87" fmla="*/ 255070 h 409270"/>
                <a:gd name="connsiteX88" fmla="*/ 189233 w 195586"/>
                <a:gd name="connsiteY88" fmla="*/ 258251 h 409270"/>
                <a:gd name="connsiteX89" fmla="*/ 189681 w 195586"/>
                <a:gd name="connsiteY89" fmla="*/ 259832 h 409270"/>
                <a:gd name="connsiteX90" fmla="*/ 190234 w 195586"/>
                <a:gd name="connsiteY90" fmla="*/ 261023 h 409270"/>
                <a:gd name="connsiteX91" fmla="*/ 191805 w 195586"/>
                <a:gd name="connsiteY91" fmla="*/ 266405 h 409270"/>
                <a:gd name="connsiteX92" fmla="*/ 191396 w 195586"/>
                <a:gd name="connsiteY92" fmla="*/ 268910 h 409270"/>
                <a:gd name="connsiteX93" fmla="*/ 190300 w 195586"/>
                <a:gd name="connsiteY93" fmla="*/ 266462 h 409270"/>
                <a:gd name="connsiteX94" fmla="*/ 190443 w 195586"/>
                <a:gd name="connsiteY94" fmla="*/ 273682 h 409270"/>
                <a:gd name="connsiteX95" fmla="*/ 191405 w 195586"/>
                <a:gd name="connsiteY95" fmla="*/ 277501 h 409270"/>
                <a:gd name="connsiteX96" fmla="*/ 190977 w 195586"/>
                <a:gd name="connsiteY96" fmla="*/ 282178 h 409270"/>
                <a:gd name="connsiteX97" fmla="*/ 191977 w 195586"/>
                <a:gd name="connsiteY97" fmla="*/ 283816 h 409270"/>
                <a:gd name="connsiteX98" fmla="*/ 193767 w 195586"/>
                <a:gd name="connsiteY98" fmla="*/ 289103 h 409270"/>
                <a:gd name="connsiteX99" fmla="*/ 195034 w 195586"/>
                <a:gd name="connsiteY99" fmla="*/ 290998 h 409270"/>
                <a:gd name="connsiteX100" fmla="*/ 194920 w 195586"/>
                <a:gd name="connsiteY100" fmla="*/ 297447 h 409270"/>
                <a:gd name="connsiteX101" fmla="*/ 195586 w 195586"/>
                <a:gd name="connsiteY101" fmla="*/ 300704 h 409270"/>
                <a:gd name="connsiteX102" fmla="*/ 193891 w 195586"/>
                <a:gd name="connsiteY102" fmla="*/ 298761 h 409270"/>
                <a:gd name="connsiteX103" fmla="*/ 192663 w 195586"/>
                <a:gd name="connsiteY103" fmla="*/ 296551 h 409270"/>
                <a:gd name="connsiteX104" fmla="*/ 191015 w 195586"/>
                <a:gd name="connsiteY104" fmla="*/ 297723 h 409270"/>
                <a:gd name="connsiteX105" fmla="*/ 189538 w 195586"/>
                <a:gd name="connsiteY105" fmla="*/ 299447 h 409270"/>
                <a:gd name="connsiteX106" fmla="*/ 191834 w 195586"/>
                <a:gd name="connsiteY106" fmla="*/ 306381 h 409270"/>
                <a:gd name="connsiteX107" fmla="*/ 189224 w 195586"/>
                <a:gd name="connsiteY107" fmla="*/ 305724 h 409270"/>
                <a:gd name="connsiteX108" fmla="*/ 189452 w 195586"/>
                <a:gd name="connsiteY108" fmla="*/ 315040 h 409270"/>
                <a:gd name="connsiteX109" fmla="*/ 190538 w 195586"/>
                <a:gd name="connsiteY109" fmla="*/ 317211 h 409270"/>
                <a:gd name="connsiteX110" fmla="*/ 190615 w 195586"/>
                <a:gd name="connsiteY110" fmla="*/ 318249 h 409270"/>
                <a:gd name="connsiteX111" fmla="*/ 190300 w 195586"/>
                <a:gd name="connsiteY111" fmla="*/ 319487 h 409270"/>
                <a:gd name="connsiteX112" fmla="*/ 189576 w 195586"/>
                <a:gd name="connsiteY112" fmla="*/ 318125 h 409270"/>
                <a:gd name="connsiteX113" fmla="*/ 189424 w 195586"/>
                <a:gd name="connsiteY113" fmla="*/ 316725 h 409270"/>
                <a:gd name="connsiteX114" fmla="*/ 189015 w 195586"/>
                <a:gd name="connsiteY114" fmla="*/ 317040 h 409270"/>
                <a:gd name="connsiteX115" fmla="*/ 189033 w 195586"/>
                <a:gd name="connsiteY115" fmla="*/ 317763 h 409270"/>
                <a:gd name="connsiteX116" fmla="*/ 188157 w 195586"/>
                <a:gd name="connsiteY116" fmla="*/ 319402 h 409270"/>
                <a:gd name="connsiteX117" fmla="*/ 187900 w 195586"/>
                <a:gd name="connsiteY117" fmla="*/ 321431 h 409270"/>
                <a:gd name="connsiteX118" fmla="*/ 188843 w 195586"/>
                <a:gd name="connsiteY118" fmla="*/ 323164 h 409270"/>
                <a:gd name="connsiteX119" fmla="*/ 189005 w 195586"/>
                <a:gd name="connsiteY119" fmla="*/ 324479 h 409270"/>
                <a:gd name="connsiteX120" fmla="*/ 188329 w 195586"/>
                <a:gd name="connsiteY120" fmla="*/ 326107 h 409270"/>
                <a:gd name="connsiteX121" fmla="*/ 187243 w 195586"/>
                <a:gd name="connsiteY121" fmla="*/ 327831 h 409270"/>
                <a:gd name="connsiteX122" fmla="*/ 184757 w 195586"/>
                <a:gd name="connsiteY122" fmla="*/ 328060 h 409270"/>
                <a:gd name="connsiteX123" fmla="*/ 184185 w 195586"/>
                <a:gd name="connsiteY123" fmla="*/ 331432 h 409270"/>
                <a:gd name="connsiteX124" fmla="*/ 183338 w 195586"/>
                <a:gd name="connsiteY124" fmla="*/ 335004 h 409270"/>
                <a:gd name="connsiteX125" fmla="*/ 178899 w 195586"/>
                <a:gd name="connsiteY125" fmla="*/ 335575 h 409270"/>
                <a:gd name="connsiteX126" fmla="*/ 175679 w 195586"/>
                <a:gd name="connsiteY126" fmla="*/ 338728 h 409270"/>
                <a:gd name="connsiteX127" fmla="*/ 171698 w 195586"/>
                <a:gd name="connsiteY127" fmla="*/ 339900 h 409270"/>
                <a:gd name="connsiteX128" fmla="*/ 168145 w 195586"/>
                <a:gd name="connsiteY128" fmla="*/ 343014 h 409270"/>
                <a:gd name="connsiteX129" fmla="*/ 164230 w 195586"/>
                <a:gd name="connsiteY129" fmla="*/ 345900 h 409270"/>
                <a:gd name="connsiteX130" fmla="*/ 161677 w 195586"/>
                <a:gd name="connsiteY130" fmla="*/ 346281 h 409270"/>
                <a:gd name="connsiteX131" fmla="*/ 159497 w 195586"/>
                <a:gd name="connsiteY131" fmla="*/ 346901 h 409270"/>
                <a:gd name="connsiteX132" fmla="*/ 156992 w 195586"/>
                <a:gd name="connsiteY132" fmla="*/ 351682 h 409270"/>
                <a:gd name="connsiteX133" fmla="*/ 152819 w 195586"/>
                <a:gd name="connsiteY133" fmla="*/ 352235 h 409270"/>
                <a:gd name="connsiteX134" fmla="*/ 145323 w 195586"/>
                <a:gd name="connsiteY134" fmla="*/ 356140 h 409270"/>
                <a:gd name="connsiteX135" fmla="*/ 142799 w 195586"/>
                <a:gd name="connsiteY135" fmla="*/ 358026 h 409270"/>
                <a:gd name="connsiteX136" fmla="*/ 140504 w 195586"/>
                <a:gd name="connsiteY136" fmla="*/ 358759 h 409270"/>
                <a:gd name="connsiteX137" fmla="*/ 137217 w 195586"/>
                <a:gd name="connsiteY137" fmla="*/ 360388 h 409270"/>
                <a:gd name="connsiteX138" fmla="*/ 136513 w 195586"/>
                <a:gd name="connsiteY138" fmla="*/ 359807 h 409270"/>
                <a:gd name="connsiteX139" fmla="*/ 135417 w 195586"/>
                <a:gd name="connsiteY139" fmla="*/ 358407 h 409270"/>
                <a:gd name="connsiteX140" fmla="*/ 132579 w 195586"/>
                <a:gd name="connsiteY140" fmla="*/ 357683 h 409270"/>
                <a:gd name="connsiteX141" fmla="*/ 131188 w 195586"/>
                <a:gd name="connsiteY141" fmla="*/ 356111 h 409270"/>
                <a:gd name="connsiteX142" fmla="*/ 130788 w 195586"/>
                <a:gd name="connsiteY142" fmla="*/ 354092 h 409270"/>
                <a:gd name="connsiteX143" fmla="*/ 130416 w 195586"/>
                <a:gd name="connsiteY143" fmla="*/ 353301 h 409270"/>
                <a:gd name="connsiteX144" fmla="*/ 129807 w 195586"/>
                <a:gd name="connsiteY144" fmla="*/ 354444 h 409270"/>
                <a:gd name="connsiteX145" fmla="*/ 129330 w 195586"/>
                <a:gd name="connsiteY145" fmla="*/ 359245 h 409270"/>
                <a:gd name="connsiteX146" fmla="*/ 128826 w 195586"/>
                <a:gd name="connsiteY146" fmla="*/ 360331 h 409270"/>
                <a:gd name="connsiteX147" fmla="*/ 127616 w 195586"/>
                <a:gd name="connsiteY147" fmla="*/ 360807 h 409270"/>
                <a:gd name="connsiteX148" fmla="*/ 125225 w 195586"/>
                <a:gd name="connsiteY148" fmla="*/ 359445 h 409270"/>
                <a:gd name="connsiteX149" fmla="*/ 122949 w 195586"/>
                <a:gd name="connsiteY149" fmla="*/ 356673 h 409270"/>
                <a:gd name="connsiteX150" fmla="*/ 119701 w 195586"/>
                <a:gd name="connsiteY150" fmla="*/ 358588 h 409270"/>
                <a:gd name="connsiteX151" fmla="*/ 120691 w 195586"/>
                <a:gd name="connsiteY151" fmla="*/ 358816 h 409270"/>
                <a:gd name="connsiteX152" fmla="*/ 122168 w 195586"/>
                <a:gd name="connsiteY152" fmla="*/ 358664 h 409270"/>
                <a:gd name="connsiteX153" fmla="*/ 123311 w 195586"/>
                <a:gd name="connsiteY153" fmla="*/ 359140 h 409270"/>
                <a:gd name="connsiteX154" fmla="*/ 124283 w 195586"/>
                <a:gd name="connsiteY154" fmla="*/ 360988 h 409270"/>
                <a:gd name="connsiteX155" fmla="*/ 124244 w 195586"/>
                <a:gd name="connsiteY155" fmla="*/ 361988 h 409270"/>
                <a:gd name="connsiteX156" fmla="*/ 123740 w 195586"/>
                <a:gd name="connsiteY156" fmla="*/ 363160 h 409270"/>
                <a:gd name="connsiteX157" fmla="*/ 120701 w 195586"/>
                <a:gd name="connsiteY157" fmla="*/ 363350 h 409270"/>
                <a:gd name="connsiteX158" fmla="*/ 116643 w 195586"/>
                <a:gd name="connsiteY158" fmla="*/ 362941 h 409270"/>
                <a:gd name="connsiteX159" fmla="*/ 115900 w 195586"/>
                <a:gd name="connsiteY159" fmla="*/ 363093 h 409270"/>
                <a:gd name="connsiteX160" fmla="*/ 119605 w 195586"/>
                <a:gd name="connsiteY160" fmla="*/ 364893 h 409270"/>
                <a:gd name="connsiteX161" fmla="*/ 122987 w 195586"/>
                <a:gd name="connsiteY161" fmla="*/ 365931 h 409270"/>
                <a:gd name="connsiteX162" fmla="*/ 124483 w 195586"/>
                <a:gd name="connsiteY162" fmla="*/ 367065 h 409270"/>
                <a:gd name="connsiteX163" fmla="*/ 124483 w 195586"/>
                <a:gd name="connsiteY163" fmla="*/ 368008 h 409270"/>
                <a:gd name="connsiteX164" fmla="*/ 122587 w 195586"/>
                <a:gd name="connsiteY164" fmla="*/ 369523 h 409270"/>
                <a:gd name="connsiteX165" fmla="*/ 121120 w 195586"/>
                <a:gd name="connsiteY165" fmla="*/ 371380 h 409270"/>
                <a:gd name="connsiteX166" fmla="*/ 121091 w 195586"/>
                <a:gd name="connsiteY166" fmla="*/ 372532 h 409270"/>
                <a:gd name="connsiteX167" fmla="*/ 121063 w 195586"/>
                <a:gd name="connsiteY167" fmla="*/ 373818 h 409270"/>
                <a:gd name="connsiteX168" fmla="*/ 119415 w 195586"/>
                <a:gd name="connsiteY168" fmla="*/ 374923 h 409270"/>
                <a:gd name="connsiteX169" fmla="*/ 118396 w 195586"/>
                <a:gd name="connsiteY169" fmla="*/ 374704 h 409270"/>
                <a:gd name="connsiteX170" fmla="*/ 115501 w 195586"/>
                <a:gd name="connsiteY170" fmla="*/ 372770 h 409270"/>
                <a:gd name="connsiteX171" fmla="*/ 107147 w 195586"/>
                <a:gd name="connsiteY171" fmla="*/ 365160 h 409270"/>
                <a:gd name="connsiteX172" fmla="*/ 108404 w 195586"/>
                <a:gd name="connsiteY172" fmla="*/ 367312 h 409270"/>
                <a:gd name="connsiteX173" fmla="*/ 117063 w 195586"/>
                <a:gd name="connsiteY173" fmla="*/ 375961 h 409270"/>
                <a:gd name="connsiteX174" fmla="*/ 118586 w 195586"/>
                <a:gd name="connsiteY174" fmla="*/ 378809 h 409270"/>
                <a:gd name="connsiteX175" fmla="*/ 118796 w 195586"/>
                <a:gd name="connsiteY175" fmla="*/ 380819 h 409270"/>
                <a:gd name="connsiteX176" fmla="*/ 117901 w 195586"/>
                <a:gd name="connsiteY176" fmla="*/ 381829 h 409270"/>
                <a:gd name="connsiteX177" fmla="*/ 116434 w 195586"/>
                <a:gd name="connsiteY177" fmla="*/ 383019 h 409270"/>
                <a:gd name="connsiteX178" fmla="*/ 113595 w 195586"/>
                <a:gd name="connsiteY178" fmla="*/ 383105 h 409270"/>
                <a:gd name="connsiteX179" fmla="*/ 108947 w 195586"/>
                <a:gd name="connsiteY179" fmla="*/ 379895 h 409270"/>
                <a:gd name="connsiteX180" fmla="*/ 101508 w 195586"/>
                <a:gd name="connsiteY180" fmla="*/ 372180 h 409270"/>
                <a:gd name="connsiteX181" fmla="*/ 98975 w 195586"/>
                <a:gd name="connsiteY181" fmla="*/ 371132 h 409270"/>
                <a:gd name="connsiteX182" fmla="*/ 106499 w 195586"/>
                <a:gd name="connsiteY182" fmla="*/ 379952 h 409270"/>
                <a:gd name="connsiteX183" fmla="*/ 107738 w 195586"/>
                <a:gd name="connsiteY183" fmla="*/ 382095 h 409270"/>
                <a:gd name="connsiteX184" fmla="*/ 109004 w 195586"/>
                <a:gd name="connsiteY184" fmla="*/ 384562 h 409270"/>
                <a:gd name="connsiteX185" fmla="*/ 108642 w 195586"/>
                <a:gd name="connsiteY185" fmla="*/ 386029 h 409270"/>
                <a:gd name="connsiteX186" fmla="*/ 107995 w 195586"/>
                <a:gd name="connsiteY186" fmla="*/ 387410 h 409270"/>
                <a:gd name="connsiteX187" fmla="*/ 90164 w 195586"/>
                <a:gd name="connsiteY187" fmla="*/ 395573 h 409270"/>
                <a:gd name="connsiteX188" fmla="*/ 87497 w 195586"/>
                <a:gd name="connsiteY188" fmla="*/ 399088 h 409270"/>
                <a:gd name="connsiteX189" fmla="*/ 85383 w 195586"/>
                <a:gd name="connsiteY189" fmla="*/ 403422 h 409270"/>
                <a:gd name="connsiteX190" fmla="*/ 81877 w 195586"/>
                <a:gd name="connsiteY190" fmla="*/ 405832 h 409270"/>
                <a:gd name="connsiteX191" fmla="*/ 79820 w 195586"/>
                <a:gd name="connsiteY191" fmla="*/ 408032 h 409270"/>
                <a:gd name="connsiteX192" fmla="*/ 73876 w 195586"/>
                <a:gd name="connsiteY192" fmla="*/ 409270 h 409270"/>
                <a:gd name="connsiteX193" fmla="*/ 70628 w 195586"/>
                <a:gd name="connsiteY193" fmla="*/ 408880 h 409270"/>
                <a:gd name="connsiteX194" fmla="*/ 74000 w 195586"/>
                <a:gd name="connsiteY194" fmla="*/ 404879 h 409270"/>
                <a:gd name="connsiteX195" fmla="*/ 71914 w 195586"/>
                <a:gd name="connsiteY195" fmla="*/ 403393 h 409270"/>
                <a:gd name="connsiteX196" fmla="*/ 71809 w 195586"/>
                <a:gd name="connsiteY196" fmla="*/ 393078 h 409270"/>
                <a:gd name="connsiteX197" fmla="*/ 72628 w 195586"/>
                <a:gd name="connsiteY197" fmla="*/ 381753 h 409270"/>
                <a:gd name="connsiteX198" fmla="*/ 74181 w 195586"/>
                <a:gd name="connsiteY198" fmla="*/ 376095 h 409270"/>
                <a:gd name="connsiteX199" fmla="*/ 76419 w 195586"/>
                <a:gd name="connsiteY199" fmla="*/ 374685 h 409270"/>
                <a:gd name="connsiteX200" fmla="*/ 79239 w 195586"/>
                <a:gd name="connsiteY200" fmla="*/ 373818 h 409270"/>
                <a:gd name="connsiteX201" fmla="*/ 79306 w 195586"/>
                <a:gd name="connsiteY201" fmla="*/ 372628 h 409270"/>
                <a:gd name="connsiteX202" fmla="*/ 79029 w 195586"/>
                <a:gd name="connsiteY202" fmla="*/ 371265 h 409270"/>
                <a:gd name="connsiteX203" fmla="*/ 77514 w 195586"/>
                <a:gd name="connsiteY203" fmla="*/ 369332 h 409270"/>
                <a:gd name="connsiteX204" fmla="*/ 75858 w 195586"/>
                <a:gd name="connsiteY204" fmla="*/ 368437 h 409270"/>
                <a:gd name="connsiteX205" fmla="*/ 73381 w 195586"/>
                <a:gd name="connsiteY205" fmla="*/ 368046 h 409270"/>
                <a:gd name="connsiteX206" fmla="*/ 71476 w 195586"/>
                <a:gd name="connsiteY206" fmla="*/ 365674 h 409270"/>
                <a:gd name="connsiteX207" fmla="*/ 70028 w 195586"/>
                <a:gd name="connsiteY207" fmla="*/ 365770 h 409270"/>
                <a:gd name="connsiteX208" fmla="*/ 67780 w 195586"/>
                <a:gd name="connsiteY208" fmla="*/ 366560 h 409270"/>
                <a:gd name="connsiteX209" fmla="*/ 66418 w 195586"/>
                <a:gd name="connsiteY209" fmla="*/ 365541 h 409270"/>
                <a:gd name="connsiteX210" fmla="*/ 65913 w 195586"/>
                <a:gd name="connsiteY210" fmla="*/ 363950 h 409270"/>
                <a:gd name="connsiteX211" fmla="*/ 63828 w 195586"/>
                <a:gd name="connsiteY211" fmla="*/ 361969 h 409270"/>
                <a:gd name="connsiteX212" fmla="*/ 61427 w 195586"/>
                <a:gd name="connsiteY212" fmla="*/ 360045 h 409270"/>
                <a:gd name="connsiteX213" fmla="*/ 62513 w 195586"/>
                <a:gd name="connsiteY213" fmla="*/ 359740 h 409270"/>
                <a:gd name="connsiteX214" fmla="*/ 63770 w 195586"/>
                <a:gd name="connsiteY214" fmla="*/ 358635 h 409270"/>
                <a:gd name="connsiteX215" fmla="*/ 65123 w 195586"/>
                <a:gd name="connsiteY215" fmla="*/ 357216 h 409270"/>
                <a:gd name="connsiteX216" fmla="*/ 68475 w 195586"/>
                <a:gd name="connsiteY216" fmla="*/ 357016 h 409270"/>
                <a:gd name="connsiteX217" fmla="*/ 71838 w 195586"/>
                <a:gd name="connsiteY217" fmla="*/ 357083 h 409270"/>
                <a:gd name="connsiteX218" fmla="*/ 72781 w 195586"/>
                <a:gd name="connsiteY218" fmla="*/ 356711 h 409270"/>
                <a:gd name="connsiteX219" fmla="*/ 74143 w 195586"/>
                <a:gd name="connsiteY219" fmla="*/ 355206 h 409270"/>
                <a:gd name="connsiteX220" fmla="*/ 76343 w 195586"/>
                <a:gd name="connsiteY220" fmla="*/ 353273 h 409270"/>
                <a:gd name="connsiteX221" fmla="*/ 78020 w 195586"/>
                <a:gd name="connsiteY221" fmla="*/ 352197 h 409270"/>
                <a:gd name="connsiteX222" fmla="*/ 78420 w 195586"/>
                <a:gd name="connsiteY222" fmla="*/ 351330 h 409270"/>
                <a:gd name="connsiteX223" fmla="*/ 77753 w 195586"/>
                <a:gd name="connsiteY223" fmla="*/ 349291 h 409270"/>
                <a:gd name="connsiteX224" fmla="*/ 77381 w 195586"/>
                <a:gd name="connsiteY224" fmla="*/ 347196 h 409270"/>
                <a:gd name="connsiteX225" fmla="*/ 78000 w 195586"/>
                <a:gd name="connsiteY225" fmla="*/ 346538 h 409270"/>
                <a:gd name="connsiteX226" fmla="*/ 81039 w 195586"/>
                <a:gd name="connsiteY226" fmla="*/ 346910 h 409270"/>
                <a:gd name="connsiteX227" fmla="*/ 84382 w 195586"/>
                <a:gd name="connsiteY227" fmla="*/ 347891 h 409270"/>
                <a:gd name="connsiteX228" fmla="*/ 85192 w 195586"/>
                <a:gd name="connsiteY228" fmla="*/ 348329 h 409270"/>
                <a:gd name="connsiteX229" fmla="*/ 87106 w 195586"/>
                <a:gd name="connsiteY229" fmla="*/ 345757 h 409270"/>
                <a:gd name="connsiteX230" fmla="*/ 87630 w 195586"/>
                <a:gd name="connsiteY230" fmla="*/ 345443 h 409270"/>
                <a:gd name="connsiteX231" fmla="*/ 88888 w 195586"/>
                <a:gd name="connsiteY231" fmla="*/ 345453 h 409270"/>
                <a:gd name="connsiteX232" fmla="*/ 92203 w 195586"/>
                <a:gd name="connsiteY232" fmla="*/ 344976 h 409270"/>
                <a:gd name="connsiteX233" fmla="*/ 95441 w 195586"/>
                <a:gd name="connsiteY233" fmla="*/ 344300 h 409270"/>
                <a:gd name="connsiteX234" fmla="*/ 96974 w 195586"/>
                <a:gd name="connsiteY234" fmla="*/ 344414 h 409270"/>
                <a:gd name="connsiteX235" fmla="*/ 98460 w 195586"/>
                <a:gd name="connsiteY235" fmla="*/ 346138 h 409270"/>
                <a:gd name="connsiteX236" fmla="*/ 99594 w 195586"/>
                <a:gd name="connsiteY236" fmla="*/ 347834 h 409270"/>
                <a:gd name="connsiteX237" fmla="*/ 100184 w 195586"/>
                <a:gd name="connsiteY237" fmla="*/ 347967 h 409270"/>
                <a:gd name="connsiteX238" fmla="*/ 101870 w 195586"/>
                <a:gd name="connsiteY238" fmla="*/ 347243 h 409270"/>
                <a:gd name="connsiteX239" fmla="*/ 103261 w 195586"/>
                <a:gd name="connsiteY239" fmla="*/ 348148 h 409270"/>
                <a:gd name="connsiteX240" fmla="*/ 106175 w 195586"/>
                <a:gd name="connsiteY240" fmla="*/ 349625 h 409270"/>
                <a:gd name="connsiteX241" fmla="*/ 107918 w 195586"/>
                <a:gd name="connsiteY241" fmla="*/ 349691 h 409270"/>
                <a:gd name="connsiteX242" fmla="*/ 107052 w 195586"/>
                <a:gd name="connsiteY242" fmla="*/ 346253 h 409270"/>
                <a:gd name="connsiteX243" fmla="*/ 108023 w 195586"/>
                <a:gd name="connsiteY243" fmla="*/ 343805 h 409270"/>
                <a:gd name="connsiteX244" fmla="*/ 107833 w 195586"/>
                <a:gd name="connsiteY244" fmla="*/ 343138 h 409270"/>
                <a:gd name="connsiteX245" fmla="*/ 106195 w 195586"/>
                <a:gd name="connsiteY245" fmla="*/ 342014 h 409270"/>
                <a:gd name="connsiteX246" fmla="*/ 100632 w 195586"/>
                <a:gd name="connsiteY246" fmla="*/ 337518 h 409270"/>
                <a:gd name="connsiteX247" fmla="*/ 99679 w 195586"/>
                <a:gd name="connsiteY247" fmla="*/ 336175 h 409270"/>
                <a:gd name="connsiteX248" fmla="*/ 99813 w 195586"/>
                <a:gd name="connsiteY248" fmla="*/ 334061 h 409270"/>
                <a:gd name="connsiteX249" fmla="*/ 99622 w 195586"/>
                <a:gd name="connsiteY249" fmla="*/ 330956 h 409270"/>
                <a:gd name="connsiteX250" fmla="*/ 99127 w 195586"/>
                <a:gd name="connsiteY250" fmla="*/ 329003 h 409270"/>
                <a:gd name="connsiteX251" fmla="*/ 99213 w 195586"/>
                <a:gd name="connsiteY251" fmla="*/ 327860 h 409270"/>
                <a:gd name="connsiteX252" fmla="*/ 99556 w 195586"/>
                <a:gd name="connsiteY252" fmla="*/ 326946 h 409270"/>
                <a:gd name="connsiteX253" fmla="*/ 100575 w 195586"/>
                <a:gd name="connsiteY253" fmla="*/ 326584 h 409270"/>
                <a:gd name="connsiteX254" fmla="*/ 101565 w 195586"/>
                <a:gd name="connsiteY254" fmla="*/ 326460 h 409270"/>
                <a:gd name="connsiteX255" fmla="*/ 102356 w 195586"/>
                <a:gd name="connsiteY255" fmla="*/ 325660 h 409270"/>
                <a:gd name="connsiteX256" fmla="*/ 103690 w 195586"/>
                <a:gd name="connsiteY256" fmla="*/ 323612 h 409270"/>
                <a:gd name="connsiteX257" fmla="*/ 106280 w 195586"/>
                <a:gd name="connsiteY257" fmla="*/ 323793 h 409270"/>
                <a:gd name="connsiteX258" fmla="*/ 109919 w 195586"/>
                <a:gd name="connsiteY258" fmla="*/ 324955 h 409270"/>
                <a:gd name="connsiteX259" fmla="*/ 112605 w 195586"/>
                <a:gd name="connsiteY259" fmla="*/ 325679 h 409270"/>
                <a:gd name="connsiteX260" fmla="*/ 114195 w 195586"/>
                <a:gd name="connsiteY260" fmla="*/ 325536 h 409270"/>
                <a:gd name="connsiteX261" fmla="*/ 114548 w 195586"/>
                <a:gd name="connsiteY261" fmla="*/ 325241 h 409270"/>
                <a:gd name="connsiteX262" fmla="*/ 114500 w 195586"/>
                <a:gd name="connsiteY262" fmla="*/ 324136 h 409270"/>
                <a:gd name="connsiteX263" fmla="*/ 114691 w 195586"/>
                <a:gd name="connsiteY263" fmla="*/ 319431 h 409270"/>
                <a:gd name="connsiteX264" fmla="*/ 114586 w 195586"/>
                <a:gd name="connsiteY264" fmla="*/ 318430 h 409270"/>
                <a:gd name="connsiteX265" fmla="*/ 116881 w 195586"/>
                <a:gd name="connsiteY265" fmla="*/ 317973 h 409270"/>
                <a:gd name="connsiteX266" fmla="*/ 120387 w 195586"/>
                <a:gd name="connsiteY266" fmla="*/ 317868 h 409270"/>
                <a:gd name="connsiteX267" fmla="*/ 122234 w 195586"/>
                <a:gd name="connsiteY267" fmla="*/ 317592 h 409270"/>
                <a:gd name="connsiteX268" fmla="*/ 123959 w 195586"/>
                <a:gd name="connsiteY268" fmla="*/ 315611 h 409270"/>
                <a:gd name="connsiteX269" fmla="*/ 128397 w 195586"/>
                <a:gd name="connsiteY269" fmla="*/ 314925 h 409270"/>
                <a:gd name="connsiteX270" fmla="*/ 131607 w 195586"/>
                <a:gd name="connsiteY270" fmla="*/ 312249 h 409270"/>
                <a:gd name="connsiteX271" fmla="*/ 134503 w 195586"/>
                <a:gd name="connsiteY271" fmla="*/ 309496 h 409270"/>
                <a:gd name="connsiteX272" fmla="*/ 135922 w 195586"/>
                <a:gd name="connsiteY272" fmla="*/ 308762 h 409270"/>
                <a:gd name="connsiteX273" fmla="*/ 137722 w 195586"/>
                <a:gd name="connsiteY273" fmla="*/ 308286 h 409270"/>
                <a:gd name="connsiteX274" fmla="*/ 139075 w 195586"/>
                <a:gd name="connsiteY274" fmla="*/ 308353 h 409270"/>
                <a:gd name="connsiteX275" fmla="*/ 140770 w 195586"/>
                <a:gd name="connsiteY275" fmla="*/ 309944 h 409270"/>
                <a:gd name="connsiteX276" fmla="*/ 142170 w 195586"/>
                <a:gd name="connsiteY276" fmla="*/ 308981 h 409270"/>
                <a:gd name="connsiteX277" fmla="*/ 143789 w 195586"/>
                <a:gd name="connsiteY277" fmla="*/ 307115 h 409270"/>
                <a:gd name="connsiteX278" fmla="*/ 144637 w 195586"/>
                <a:gd name="connsiteY278" fmla="*/ 305286 h 409270"/>
                <a:gd name="connsiteX279" fmla="*/ 145104 w 195586"/>
                <a:gd name="connsiteY279" fmla="*/ 302343 h 409270"/>
                <a:gd name="connsiteX280" fmla="*/ 144790 w 195586"/>
                <a:gd name="connsiteY280" fmla="*/ 297828 h 409270"/>
                <a:gd name="connsiteX281" fmla="*/ 143933 w 195586"/>
                <a:gd name="connsiteY281" fmla="*/ 294294 h 409270"/>
                <a:gd name="connsiteX282" fmla="*/ 143123 w 195586"/>
                <a:gd name="connsiteY282" fmla="*/ 291646 h 409270"/>
                <a:gd name="connsiteX283" fmla="*/ 142961 w 195586"/>
                <a:gd name="connsiteY283" fmla="*/ 288998 h 409270"/>
                <a:gd name="connsiteX284" fmla="*/ 144828 w 195586"/>
                <a:gd name="connsiteY284" fmla="*/ 283674 h 409270"/>
                <a:gd name="connsiteX285" fmla="*/ 146438 w 195586"/>
                <a:gd name="connsiteY285" fmla="*/ 277873 h 409270"/>
                <a:gd name="connsiteX286" fmla="*/ 146133 w 195586"/>
                <a:gd name="connsiteY286" fmla="*/ 275587 h 409270"/>
                <a:gd name="connsiteX287" fmla="*/ 144380 w 195586"/>
                <a:gd name="connsiteY287" fmla="*/ 271967 h 409270"/>
                <a:gd name="connsiteX288" fmla="*/ 142599 w 195586"/>
                <a:gd name="connsiteY288" fmla="*/ 267557 h 409270"/>
                <a:gd name="connsiteX289" fmla="*/ 140656 w 195586"/>
                <a:gd name="connsiteY289" fmla="*/ 262699 h 409270"/>
                <a:gd name="connsiteX290" fmla="*/ 139922 w 195586"/>
                <a:gd name="connsiteY290" fmla="*/ 261976 h 409270"/>
                <a:gd name="connsiteX291" fmla="*/ 139398 w 195586"/>
                <a:gd name="connsiteY291" fmla="*/ 260623 h 409270"/>
                <a:gd name="connsiteX292" fmla="*/ 139103 w 195586"/>
                <a:gd name="connsiteY292" fmla="*/ 259042 h 409270"/>
                <a:gd name="connsiteX293" fmla="*/ 139875 w 195586"/>
                <a:gd name="connsiteY293" fmla="*/ 254079 h 409270"/>
                <a:gd name="connsiteX294" fmla="*/ 139989 w 195586"/>
                <a:gd name="connsiteY294" fmla="*/ 252413 h 409270"/>
                <a:gd name="connsiteX295" fmla="*/ 142227 w 195586"/>
                <a:gd name="connsiteY295" fmla="*/ 250145 h 409270"/>
                <a:gd name="connsiteX296" fmla="*/ 143428 w 195586"/>
                <a:gd name="connsiteY296" fmla="*/ 247555 h 409270"/>
                <a:gd name="connsiteX297" fmla="*/ 144552 w 195586"/>
                <a:gd name="connsiteY297" fmla="*/ 244688 h 409270"/>
                <a:gd name="connsiteX298" fmla="*/ 144123 w 195586"/>
                <a:gd name="connsiteY298" fmla="*/ 243173 h 409270"/>
                <a:gd name="connsiteX299" fmla="*/ 143971 w 195586"/>
                <a:gd name="connsiteY299" fmla="*/ 240087 h 409270"/>
                <a:gd name="connsiteX300" fmla="*/ 144256 w 195586"/>
                <a:gd name="connsiteY300" fmla="*/ 238592 h 409270"/>
                <a:gd name="connsiteX301" fmla="*/ 143723 w 195586"/>
                <a:gd name="connsiteY301" fmla="*/ 237382 h 409270"/>
                <a:gd name="connsiteX302" fmla="*/ 143075 w 195586"/>
                <a:gd name="connsiteY302" fmla="*/ 235620 h 409270"/>
                <a:gd name="connsiteX303" fmla="*/ 143504 w 195586"/>
                <a:gd name="connsiteY303" fmla="*/ 234477 h 409270"/>
                <a:gd name="connsiteX304" fmla="*/ 145075 w 195586"/>
                <a:gd name="connsiteY304" fmla="*/ 233496 h 409270"/>
                <a:gd name="connsiteX305" fmla="*/ 145999 w 195586"/>
                <a:gd name="connsiteY305" fmla="*/ 231810 h 409270"/>
                <a:gd name="connsiteX306" fmla="*/ 147181 w 195586"/>
                <a:gd name="connsiteY306" fmla="*/ 229838 h 409270"/>
                <a:gd name="connsiteX307" fmla="*/ 147704 w 195586"/>
                <a:gd name="connsiteY307" fmla="*/ 228038 h 409270"/>
                <a:gd name="connsiteX308" fmla="*/ 146857 w 195586"/>
                <a:gd name="connsiteY308" fmla="*/ 226533 h 409270"/>
                <a:gd name="connsiteX309" fmla="*/ 145323 w 195586"/>
                <a:gd name="connsiteY309" fmla="*/ 224276 h 409270"/>
                <a:gd name="connsiteX310" fmla="*/ 142523 w 195586"/>
                <a:gd name="connsiteY310" fmla="*/ 222237 h 409270"/>
                <a:gd name="connsiteX311" fmla="*/ 139294 w 195586"/>
                <a:gd name="connsiteY311" fmla="*/ 219627 h 409270"/>
                <a:gd name="connsiteX312" fmla="*/ 137713 w 195586"/>
                <a:gd name="connsiteY312" fmla="*/ 218018 h 409270"/>
                <a:gd name="connsiteX313" fmla="*/ 136456 w 195586"/>
                <a:gd name="connsiteY313" fmla="*/ 216380 h 409270"/>
                <a:gd name="connsiteX314" fmla="*/ 135303 w 195586"/>
                <a:gd name="connsiteY314" fmla="*/ 214474 h 409270"/>
                <a:gd name="connsiteX315" fmla="*/ 134674 w 195586"/>
                <a:gd name="connsiteY315" fmla="*/ 212950 h 409270"/>
                <a:gd name="connsiteX316" fmla="*/ 135284 w 195586"/>
                <a:gd name="connsiteY316" fmla="*/ 211950 h 409270"/>
                <a:gd name="connsiteX317" fmla="*/ 139875 w 195586"/>
                <a:gd name="connsiteY317" fmla="*/ 209655 h 409270"/>
                <a:gd name="connsiteX318" fmla="*/ 140713 w 195586"/>
                <a:gd name="connsiteY318" fmla="*/ 208826 h 409270"/>
                <a:gd name="connsiteX319" fmla="*/ 141199 w 195586"/>
                <a:gd name="connsiteY319" fmla="*/ 207550 h 409270"/>
                <a:gd name="connsiteX320" fmla="*/ 140837 w 195586"/>
                <a:gd name="connsiteY320" fmla="*/ 206302 h 409270"/>
                <a:gd name="connsiteX321" fmla="*/ 139598 w 195586"/>
                <a:gd name="connsiteY321" fmla="*/ 205626 h 409270"/>
                <a:gd name="connsiteX322" fmla="*/ 138160 w 195586"/>
                <a:gd name="connsiteY322" fmla="*/ 205169 h 409270"/>
                <a:gd name="connsiteX323" fmla="*/ 136046 w 195586"/>
                <a:gd name="connsiteY323" fmla="*/ 203721 h 409270"/>
                <a:gd name="connsiteX324" fmla="*/ 132102 w 195586"/>
                <a:gd name="connsiteY324" fmla="*/ 199749 h 409270"/>
                <a:gd name="connsiteX325" fmla="*/ 130293 w 195586"/>
                <a:gd name="connsiteY325" fmla="*/ 198863 h 409270"/>
                <a:gd name="connsiteX326" fmla="*/ 128388 w 195586"/>
                <a:gd name="connsiteY326" fmla="*/ 197720 h 409270"/>
                <a:gd name="connsiteX327" fmla="*/ 127378 w 195586"/>
                <a:gd name="connsiteY327" fmla="*/ 196520 h 409270"/>
                <a:gd name="connsiteX328" fmla="*/ 126273 w 195586"/>
                <a:gd name="connsiteY328" fmla="*/ 193224 h 409270"/>
                <a:gd name="connsiteX329" fmla="*/ 125768 w 195586"/>
                <a:gd name="connsiteY329" fmla="*/ 192929 h 409270"/>
                <a:gd name="connsiteX330" fmla="*/ 124673 w 195586"/>
                <a:gd name="connsiteY330" fmla="*/ 193929 h 409270"/>
                <a:gd name="connsiteX331" fmla="*/ 123283 w 195586"/>
                <a:gd name="connsiteY331" fmla="*/ 194967 h 409270"/>
                <a:gd name="connsiteX332" fmla="*/ 122120 w 195586"/>
                <a:gd name="connsiteY332" fmla="*/ 194786 h 409270"/>
                <a:gd name="connsiteX333" fmla="*/ 121063 w 195586"/>
                <a:gd name="connsiteY333" fmla="*/ 193853 h 409270"/>
                <a:gd name="connsiteX334" fmla="*/ 120558 w 195586"/>
                <a:gd name="connsiteY334" fmla="*/ 192596 h 409270"/>
                <a:gd name="connsiteX335" fmla="*/ 119386 w 195586"/>
                <a:gd name="connsiteY335" fmla="*/ 190871 h 409270"/>
                <a:gd name="connsiteX336" fmla="*/ 118110 w 195586"/>
                <a:gd name="connsiteY336" fmla="*/ 189471 h 409270"/>
                <a:gd name="connsiteX337" fmla="*/ 117777 w 195586"/>
                <a:gd name="connsiteY337" fmla="*/ 184747 h 409270"/>
                <a:gd name="connsiteX338" fmla="*/ 117577 w 195586"/>
                <a:gd name="connsiteY338" fmla="*/ 183204 h 409270"/>
                <a:gd name="connsiteX339" fmla="*/ 116948 w 195586"/>
                <a:gd name="connsiteY339" fmla="*/ 181051 h 409270"/>
                <a:gd name="connsiteX340" fmla="*/ 115957 w 195586"/>
                <a:gd name="connsiteY340" fmla="*/ 180280 h 409270"/>
                <a:gd name="connsiteX341" fmla="*/ 114910 w 195586"/>
                <a:gd name="connsiteY341" fmla="*/ 179708 h 409270"/>
                <a:gd name="connsiteX342" fmla="*/ 112433 w 195586"/>
                <a:gd name="connsiteY342" fmla="*/ 175784 h 409270"/>
                <a:gd name="connsiteX343" fmla="*/ 110719 w 195586"/>
                <a:gd name="connsiteY343" fmla="*/ 173755 h 409270"/>
                <a:gd name="connsiteX344" fmla="*/ 103690 w 195586"/>
                <a:gd name="connsiteY344" fmla="*/ 168230 h 409270"/>
                <a:gd name="connsiteX345" fmla="*/ 102813 w 195586"/>
                <a:gd name="connsiteY345" fmla="*/ 167345 h 409270"/>
                <a:gd name="connsiteX346" fmla="*/ 100918 w 195586"/>
                <a:gd name="connsiteY346" fmla="*/ 165068 h 409270"/>
                <a:gd name="connsiteX347" fmla="*/ 97622 w 195586"/>
                <a:gd name="connsiteY347" fmla="*/ 161839 h 409270"/>
                <a:gd name="connsiteX348" fmla="*/ 95269 w 195586"/>
                <a:gd name="connsiteY348" fmla="*/ 159239 h 409270"/>
                <a:gd name="connsiteX349" fmla="*/ 93555 w 195586"/>
                <a:gd name="connsiteY349" fmla="*/ 156543 h 409270"/>
                <a:gd name="connsiteX350" fmla="*/ 92755 w 195586"/>
                <a:gd name="connsiteY350" fmla="*/ 154200 h 409270"/>
                <a:gd name="connsiteX351" fmla="*/ 92516 w 195586"/>
                <a:gd name="connsiteY351" fmla="*/ 152372 h 409270"/>
                <a:gd name="connsiteX352" fmla="*/ 90650 w 195586"/>
                <a:gd name="connsiteY352" fmla="*/ 149752 h 409270"/>
                <a:gd name="connsiteX353" fmla="*/ 89040 w 195586"/>
                <a:gd name="connsiteY353" fmla="*/ 147599 h 409270"/>
                <a:gd name="connsiteX354" fmla="*/ 87478 w 195586"/>
                <a:gd name="connsiteY354" fmla="*/ 146904 h 409270"/>
                <a:gd name="connsiteX355" fmla="*/ 85697 w 195586"/>
                <a:gd name="connsiteY355" fmla="*/ 146609 h 409270"/>
                <a:gd name="connsiteX356" fmla="*/ 84087 w 195586"/>
                <a:gd name="connsiteY356" fmla="*/ 145332 h 409270"/>
                <a:gd name="connsiteX357" fmla="*/ 81144 w 195586"/>
                <a:gd name="connsiteY357" fmla="*/ 142437 h 409270"/>
                <a:gd name="connsiteX358" fmla="*/ 79839 w 195586"/>
                <a:gd name="connsiteY358" fmla="*/ 140580 h 409270"/>
                <a:gd name="connsiteX359" fmla="*/ 79067 w 195586"/>
                <a:gd name="connsiteY359" fmla="*/ 139322 h 409270"/>
                <a:gd name="connsiteX360" fmla="*/ 79106 w 195586"/>
                <a:gd name="connsiteY360" fmla="*/ 138027 h 409270"/>
                <a:gd name="connsiteX361" fmla="*/ 79810 w 195586"/>
                <a:gd name="connsiteY361" fmla="*/ 135874 h 409270"/>
                <a:gd name="connsiteX362" fmla="*/ 80668 w 195586"/>
                <a:gd name="connsiteY362" fmla="*/ 134645 h 409270"/>
                <a:gd name="connsiteX363" fmla="*/ 80696 w 195586"/>
                <a:gd name="connsiteY363" fmla="*/ 133683 h 409270"/>
                <a:gd name="connsiteX364" fmla="*/ 79858 w 195586"/>
                <a:gd name="connsiteY364" fmla="*/ 132902 h 409270"/>
                <a:gd name="connsiteX365" fmla="*/ 76591 w 195586"/>
                <a:gd name="connsiteY365" fmla="*/ 131512 h 409270"/>
                <a:gd name="connsiteX366" fmla="*/ 69199 w 195586"/>
                <a:gd name="connsiteY366" fmla="*/ 129407 h 409270"/>
                <a:gd name="connsiteX367" fmla="*/ 66437 w 195586"/>
                <a:gd name="connsiteY367" fmla="*/ 127797 h 409270"/>
                <a:gd name="connsiteX368" fmla="*/ 63884 w 195586"/>
                <a:gd name="connsiteY368" fmla="*/ 125739 h 409270"/>
                <a:gd name="connsiteX369" fmla="*/ 61960 w 195586"/>
                <a:gd name="connsiteY369" fmla="*/ 124339 h 409270"/>
                <a:gd name="connsiteX370" fmla="*/ 52950 w 195586"/>
                <a:gd name="connsiteY370" fmla="*/ 118386 h 409270"/>
                <a:gd name="connsiteX371" fmla="*/ 50216 w 195586"/>
                <a:gd name="connsiteY371" fmla="*/ 117396 h 409270"/>
                <a:gd name="connsiteX372" fmla="*/ 47873 w 195586"/>
                <a:gd name="connsiteY372" fmla="*/ 116338 h 409270"/>
                <a:gd name="connsiteX373" fmla="*/ 47159 w 195586"/>
                <a:gd name="connsiteY373" fmla="*/ 115310 h 409270"/>
                <a:gd name="connsiteX374" fmla="*/ 47283 w 195586"/>
                <a:gd name="connsiteY374" fmla="*/ 114319 h 409270"/>
                <a:gd name="connsiteX375" fmla="*/ 48244 w 195586"/>
                <a:gd name="connsiteY375" fmla="*/ 113586 h 409270"/>
                <a:gd name="connsiteX376" fmla="*/ 50797 w 195586"/>
                <a:gd name="connsiteY376" fmla="*/ 112052 h 409270"/>
                <a:gd name="connsiteX377" fmla="*/ 51750 w 195586"/>
                <a:gd name="connsiteY377" fmla="*/ 110299 h 409270"/>
                <a:gd name="connsiteX378" fmla="*/ 51445 w 195586"/>
                <a:gd name="connsiteY378" fmla="*/ 108004 h 409270"/>
                <a:gd name="connsiteX379" fmla="*/ 50435 w 195586"/>
                <a:gd name="connsiteY379" fmla="*/ 105680 h 409270"/>
                <a:gd name="connsiteX380" fmla="*/ 50931 w 195586"/>
                <a:gd name="connsiteY380" fmla="*/ 104880 h 409270"/>
                <a:gd name="connsiteX381" fmla="*/ 51759 w 195586"/>
                <a:gd name="connsiteY381" fmla="*/ 104785 h 409270"/>
                <a:gd name="connsiteX382" fmla="*/ 53473 w 195586"/>
                <a:gd name="connsiteY382" fmla="*/ 104718 h 409270"/>
                <a:gd name="connsiteX383" fmla="*/ 57026 w 195586"/>
                <a:gd name="connsiteY383" fmla="*/ 104585 h 409270"/>
                <a:gd name="connsiteX384" fmla="*/ 64684 w 195586"/>
                <a:gd name="connsiteY384" fmla="*/ 106699 h 409270"/>
                <a:gd name="connsiteX385" fmla="*/ 65790 w 195586"/>
                <a:gd name="connsiteY385" fmla="*/ 106471 h 409270"/>
                <a:gd name="connsiteX386" fmla="*/ 69952 w 195586"/>
                <a:gd name="connsiteY386" fmla="*/ 102632 h 409270"/>
                <a:gd name="connsiteX387" fmla="*/ 71514 w 195586"/>
                <a:gd name="connsiteY387" fmla="*/ 100336 h 409270"/>
                <a:gd name="connsiteX388" fmla="*/ 71876 w 195586"/>
                <a:gd name="connsiteY388" fmla="*/ 98422 h 409270"/>
                <a:gd name="connsiteX389" fmla="*/ 72695 w 195586"/>
                <a:gd name="connsiteY389" fmla="*/ 97203 h 409270"/>
                <a:gd name="connsiteX390" fmla="*/ 74886 w 195586"/>
                <a:gd name="connsiteY390" fmla="*/ 95202 h 409270"/>
                <a:gd name="connsiteX391" fmla="*/ 74915 w 195586"/>
                <a:gd name="connsiteY391" fmla="*/ 93374 h 409270"/>
                <a:gd name="connsiteX392" fmla="*/ 73838 w 195586"/>
                <a:gd name="connsiteY392" fmla="*/ 90926 h 409270"/>
                <a:gd name="connsiteX393" fmla="*/ 72743 w 195586"/>
                <a:gd name="connsiteY393" fmla="*/ 89983 h 409270"/>
                <a:gd name="connsiteX394" fmla="*/ 71800 w 195586"/>
                <a:gd name="connsiteY394" fmla="*/ 89573 h 409270"/>
                <a:gd name="connsiteX395" fmla="*/ 68762 w 195586"/>
                <a:gd name="connsiteY395" fmla="*/ 89897 h 409270"/>
                <a:gd name="connsiteX396" fmla="*/ 68171 w 195586"/>
                <a:gd name="connsiteY396" fmla="*/ 89345 h 409270"/>
                <a:gd name="connsiteX397" fmla="*/ 67771 w 195586"/>
                <a:gd name="connsiteY397" fmla="*/ 87525 h 409270"/>
                <a:gd name="connsiteX398" fmla="*/ 67628 w 195586"/>
                <a:gd name="connsiteY398" fmla="*/ 86411 h 409270"/>
                <a:gd name="connsiteX399" fmla="*/ 66628 w 195586"/>
                <a:gd name="connsiteY399" fmla="*/ 85106 h 409270"/>
                <a:gd name="connsiteX400" fmla="*/ 63341 w 195586"/>
                <a:gd name="connsiteY400" fmla="*/ 83991 h 409270"/>
                <a:gd name="connsiteX401" fmla="*/ 60560 w 195586"/>
                <a:gd name="connsiteY401" fmla="*/ 83677 h 409270"/>
                <a:gd name="connsiteX402" fmla="*/ 59913 w 195586"/>
                <a:gd name="connsiteY402" fmla="*/ 83210 h 409270"/>
                <a:gd name="connsiteX403" fmla="*/ 60979 w 195586"/>
                <a:gd name="connsiteY403" fmla="*/ 81953 h 409270"/>
                <a:gd name="connsiteX404" fmla="*/ 62875 w 195586"/>
                <a:gd name="connsiteY404" fmla="*/ 80715 h 409270"/>
                <a:gd name="connsiteX405" fmla="*/ 64313 w 195586"/>
                <a:gd name="connsiteY405" fmla="*/ 79991 h 409270"/>
                <a:gd name="connsiteX406" fmla="*/ 65447 w 195586"/>
                <a:gd name="connsiteY406" fmla="*/ 78705 h 409270"/>
                <a:gd name="connsiteX407" fmla="*/ 65656 w 195586"/>
                <a:gd name="connsiteY407" fmla="*/ 77391 h 409270"/>
                <a:gd name="connsiteX408" fmla="*/ 64247 w 195586"/>
                <a:gd name="connsiteY408" fmla="*/ 76219 h 409270"/>
                <a:gd name="connsiteX409" fmla="*/ 62408 w 195586"/>
                <a:gd name="connsiteY409" fmla="*/ 74914 h 409270"/>
                <a:gd name="connsiteX410" fmla="*/ 59427 w 195586"/>
                <a:gd name="connsiteY410" fmla="*/ 72428 h 409270"/>
                <a:gd name="connsiteX411" fmla="*/ 55293 w 195586"/>
                <a:gd name="connsiteY411" fmla="*/ 69790 h 409270"/>
                <a:gd name="connsiteX412" fmla="*/ 52778 w 195586"/>
                <a:gd name="connsiteY412" fmla="*/ 68885 h 409270"/>
                <a:gd name="connsiteX413" fmla="*/ 51464 w 195586"/>
                <a:gd name="connsiteY413" fmla="*/ 69009 h 409270"/>
                <a:gd name="connsiteX414" fmla="*/ 46911 w 195586"/>
                <a:gd name="connsiteY414" fmla="*/ 71276 h 409270"/>
                <a:gd name="connsiteX415" fmla="*/ 44463 w 195586"/>
                <a:gd name="connsiteY415" fmla="*/ 72752 h 409270"/>
                <a:gd name="connsiteX416" fmla="*/ 42425 w 195586"/>
                <a:gd name="connsiteY416" fmla="*/ 75381 h 409270"/>
                <a:gd name="connsiteX417" fmla="*/ 40300 w 195586"/>
                <a:gd name="connsiteY417" fmla="*/ 75943 h 409270"/>
                <a:gd name="connsiteX418" fmla="*/ 38148 w 195586"/>
                <a:gd name="connsiteY418" fmla="*/ 74781 h 409270"/>
                <a:gd name="connsiteX419" fmla="*/ 35709 w 195586"/>
                <a:gd name="connsiteY419" fmla="*/ 73590 h 409270"/>
                <a:gd name="connsiteX420" fmla="*/ 28956 w 195586"/>
                <a:gd name="connsiteY420" fmla="*/ 71857 h 409270"/>
                <a:gd name="connsiteX421" fmla="*/ 26108 w 195586"/>
                <a:gd name="connsiteY421" fmla="*/ 70409 h 409270"/>
                <a:gd name="connsiteX422" fmla="*/ 20212 w 195586"/>
                <a:gd name="connsiteY422" fmla="*/ 61551 h 409270"/>
                <a:gd name="connsiteX423" fmla="*/ 19345 w 195586"/>
                <a:gd name="connsiteY423" fmla="*/ 59750 h 409270"/>
                <a:gd name="connsiteX424" fmla="*/ 19908 w 195586"/>
                <a:gd name="connsiteY424" fmla="*/ 57712 h 409270"/>
                <a:gd name="connsiteX425" fmla="*/ 20317 w 195586"/>
                <a:gd name="connsiteY425" fmla="*/ 54788 h 409270"/>
                <a:gd name="connsiteX426" fmla="*/ 20907 w 195586"/>
                <a:gd name="connsiteY426" fmla="*/ 52892 h 409270"/>
                <a:gd name="connsiteX427" fmla="*/ 21946 w 195586"/>
                <a:gd name="connsiteY427" fmla="*/ 51083 h 409270"/>
                <a:gd name="connsiteX428" fmla="*/ 22232 w 195586"/>
                <a:gd name="connsiteY428" fmla="*/ 49473 h 409270"/>
                <a:gd name="connsiteX429" fmla="*/ 21974 w 195586"/>
                <a:gd name="connsiteY429" fmla="*/ 47892 h 409270"/>
                <a:gd name="connsiteX430" fmla="*/ 21127 w 195586"/>
                <a:gd name="connsiteY430" fmla="*/ 46987 h 409270"/>
                <a:gd name="connsiteX431" fmla="*/ 20012 w 195586"/>
                <a:gd name="connsiteY431" fmla="*/ 46720 h 409270"/>
                <a:gd name="connsiteX432" fmla="*/ 19184 w 195586"/>
                <a:gd name="connsiteY432" fmla="*/ 46358 h 409270"/>
                <a:gd name="connsiteX433" fmla="*/ 18402 w 195586"/>
                <a:gd name="connsiteY433" fmla="*/ 44282 h 409270"/>
                <a:gd name="connsiteX434" fmla="*/ 17926 w 195586"/>
                <a:gd name="connsiteY434" fmla="*/ 44548 h 409270"/>
                <a:gd name="connsiteX435" fmla="*/ 17202 w 195586"/>
                <a:gd name="connsiteY435" fmla="*/ 47072 h 409270"/>
                <a:gd name="connsiteX436" fmla="*/ 16336 w 195586"/>
                <a:gd name="connsiteY436" fmla="*/ 47977 h 409270"/>
                <a:gd name="connsiteX437" fmla="*/ 15183 w 195586"/>
                <a:gd name="connsiteY437" fmla="*/ 48425 h 409270"/>
                <a:gd name="connsiteX438" fmla="*/ 14288 w 195586"/>
                <a:gd name="connsiteY438" fmla="*/ 48025 h 409270"/>
                <a:gd name="connsiteX439" fmla="*/ 13716 w 195586"/>
                <a:gd name="connsiteY439" fmla="*/ 47015 h 409270"/>
                <a:gd name="connsiteX440" fmla="*/ 13468 w 195586"/>
                <a:gd name="connsiteY440" fmla="*/ 45301 h 409270"/>
                <a:gd name="connsiteX441" fmla="*/ 12878 w 195586"/>
                <a:gd name="connsiteY441" fmla="*/ 42996 h 409270"/>
                <a:gd name="connsiteX442" fmla="*/ 12154 w 195586"/>
                <a:gd name="connsiteY442" fmla="*/ 41491 h 409270"/>
                <a:gd name="connsiteX443" fmla="*/ 9611 w 195586"/>
                <a:gd name="connsiteY443" fmla="*/ 39957 h 409270"/>
                <a:gd name="connsiteX444" fmla="*/ 8411 w 195586"/>
                <a:gd name="connsiteY444" fmla="*/ 37967 h 409270"/>
                <a:gd name="connsiteX445" fmla="*/ 4639 w 195586"/>
                <a:gd name="connsiteY445" fmla="*/ 33633 h 409270"/>
                <a:gd name="connsiteX446" fmla="*/ 1477 w 195586"/>
                <a:gd name="connsiteY446" fmla="*/ 30594 h 409270"/>
                <a:gd name="connsiteX447" fmla="*/ 0 w 195586"/>
                <a:gd name="connsiteY447" fmla="*/ 27861 h 409270"/>
                <a:gd name="connsiteX448" fmla="*/ 1296 w 195586"/>
                <a:gd name="connsiteY448" fmla="*/ 26841 h 409270"/>
                <a:gd name="connsiteX449" fmla="*/ 2924 w 195586"/>
                <a:gd name="connsiteY449" fmla="*/ 25365 h 409270"/>
                <a:gd name="connsiteX450" fmla="*/ 4677 w 195586"/>
                <a:gd name="connsiteY450" fmla="*/ 23060 h 409270"/>
                <a:gd name="connsiteX451" fmla="*/ 6639 w 195586"/>
                <a:gd name="connsiteY451" fmla="*/ 20164 h 409270"/>
                <a:gd name="connsiteX452" fmla="*/ 7458 w 195586"/>
                <a:gd name="connsiteY452" fmla="*/ 18393 h 409270"/>
                <a:gd name="connsiteX453" fmla="*/ 8040 w 195586"/>
                <a:gd name="connsiteY453" fmla="*/ 17678 h 409270"/>
                <a:gd name="connsiteX454" fmla="*/ 9192 w 195586"/>
                <a:gd name="connsiteY454" fmla="*/ 17154 h 409270"/>
                <a:gd name="connsiteX455" fmla="*/ 10430 w 195586"/>
                <a:gd name="connsiteY455" fmla="*/ 17440 h 409270"/>
                <a:gd name="connsiteX456" fmla="*/ 12602 w 195586"/>
                <a:gd name="connsiteY456" fmla="*/ 18612 h 409270"/>
                <a:gd name="connsiteX457" fmla="*/ 15879 w 195586"/>
                <a:gd name="connsiteY457" fmla="*/ 20107 h 409270"/>
                <a:gd name="connsiteX458" fmla="*/ 18802 w 195586"/>
                <a:gd name="connsiteY458" fmla="*/ 21879 h 409270"/>
                <a:gd name="connsiteX459" fmla="*/ 19984 w 195586"/>
                <a:gd name="connsiteY459" fmla="*/ 23660 h 409270"/>
                <a:gd name="connsiteX460" fmla="*/ 21613 w 195586"/>
                <a:gd name="connsiteY460" fmla="*/ 25365 h 409270"/>
                <a:gd name="connsiteX461" fmla="*/ 22860 w 195586"/>
                <a:gd name="connsiteY461" fmla="*/ 25880 h 409270"/>
                <a:gd name="connsiteX462" fmla="*/ 23489 w 195586"/>
                <a:gd name="connsiteY462" fmla="*/ 25746 h 409270"/>
                <a:gd name="connsiteX463" fmla="*/ 25365 w 195586"/>
                <a:gd name="connsiteY463" fmla="*/ 24460 h 409270"/>
                <a:gd name="connsiteX464" fmla="*/ 26984 w 195586"/>
                <a:gd name="connsiteY464" fmla="*/ 23174 h 409270"/>
                <a:gd name="connsiteX465" fmla="*/ 27023 w 195586"/>
                <a:gd name="connsiteY465" fmla="*/ 21717 h 409270"/>
                <a:gd name="connsiteX466" fmla="*/ 28509 w 195586"/>
                <a:gd name="connsiteY466" fmla="*/ 20403 h 409270"/>
                <a:gd name="connsiteX467" fmla="*/ 30452 w 195586"/>
                <a:gd name="connsiteY467" fmla="*/ 18240 h 409270"/>
                <a:gd name="connsiteX468" fmla="*/ 31375 w 195586"/>
                <a:gd name="connsiteY468" fmla="*/ 16773 h 409270"/>
                <a:gd name="connsiteX469" fmla="*/ 32071 w 195586"/>
                <a:gd name="connsiteY469" fmla="*/ 16621 h 409270"/>
                <a:gd name="connsiteX470" fmla="*/ 32861 w 195586"/>
                <a:gd name="connsiteY470" fmla="*/ 17050 h 409270"/>
                <a:gd name="connsiteX471" fmla="*/ 35929 w 195586"/>
                <a:gd name="connsiteY471" fmla="*/ 21584 h 409270"/>
                <a:gd name="connsiteX472" fmla="*/ 36519 w 195586"/>
                <a:gd name="connsiteY472" fmla="*/ 21860 h 409270"/>
                <a:gd name="connsiteX473" fmla="*/ 37386 w 195586"/>
                <a:gd name="connsiteY473" fmla="*/ 21184 h 409270"/>
                <a:gd name="connsiteX474" fmla="*/ 38595 w 195586"/>
                <a:gd name="connsiteY474" fmla="*/ 17640 h 409270"/>
                <a:gd name="connsiteX475" fmla="*/ 39929 w 195586"/>
                <a:gd name="connsiteY475" fmla="*/ 16269 h 409270"/>
                <a:gd name="connsiteX476" fmla="*/ 40386 w 195586"/>
                <a:gd name="connsiteY476" fmla="*/ 16611 h 409270"/>
                <a:gd name="connsiteX477" fmla="*/ 47806 w 195586"/>
                <a:gd name="connsiteY477" fmla="*/ 23289 h 409270"/>
                <a:gd name="connsiteX478" fmla="*/ 48511 w 195586"/>
                <a:gd name="connsiteY478" fmla="*/ 23241 h 409270"/>
                <a:gd name="connsiteX479" fmla="*/ 49311 w 195586"/>
                <a:gd name="connsiteY479" fmla="*/ 22946 h 409270"/>
                <a:gd name="connsiteX480" fmla="*/ 49835 w 195586"/>
                <a:gd name="connsiteY480" fmla="*/ 21917 h 409270"/>
                <a:gd name="connsiteX481" fmla="*/ 50416 w 195586"/>
                <a:gd name="connsiteY481" fmla="*/ 19602 h 409270"/>
                <a:gd name="connsiteX482" fmla="*/ 51521 w 195586"/>
                <a:gd name="connsiteY482" fmla="*/ 17126 h 409270"/>
                <a:gd name="connsiteX483" fmla="*/ 53902 w 195586"/>
                <a:gd name="connsiteY483" fmla="*/ 15745 h 409270"/>
                <a:gd name="connsiteX484" fmla="*/ 55759 w 195586"/>
                <a:gd name="connsiteY484" fmla="*/ 15478 h 409270"/>
                <a:gd name="connsiteX485" fmla="*/ 56445 w 195586"/>
                <a:gd name="connsiteY485" fmla="*/ 16659 h 409270"/>
                <a:gd name="connsiteX486" fmla="*/ 58055 w 195586"/>
                <a:gd name="connsiteY486" fmla="*/ 18288 h 409270"/>
                <a:gd name="connsiteX487" fmla="*/ 60008 w 195586"/>
                <a:gd name="connsiteY487" fmla="*/ 18517 h 409270"/>
                <a:gd name="connsiteX488" fmla="*/ 64161 w 195586"/>
                <a:gd name="connsiteY488" fmla="*/ 15630 h 409270"/>
                <a:gd name="connsiteX489" fmla="*/ 65523 w 195586"/>
                <a:gd name="connsiteY489" fmla="*/ 15173 h 409270"/>
                <a:gd name="connsiteX490" fmla="*/ 66970 w 195586"/>
                <a:gd name="connsiteY490" fmla="*/ 15221 h 409270"/>
                <a:gd name="connsiteX491" fmla="*/ 68447 w 195586"/>
                <a:gd name="connsiteY491" fmla="*/ 15107 h 409270"/>
                <a:gd name="connsiteX492" fmla="*/ 69857 w 195586"/>
                <a:gd name="connsiteY492" fmla="*/ 14002 h 409270"/>
                <a:gd name="connsiteX493" fmla="*/ 71343 w 195586"/>
                <a:gd name="connsiteY493" fmla="*/ 12544 h 409270"/>
                <a:gd name="connsiteX494" fmla="*/ 71847 w 195586"/>
                <a:gd name="connsiteY494" fmla="*/ 9668 h 409270"/>
                <a:gd name="connsiteX495" fmla="*/ 72162 w 195586"/>
                <a:gd name="connsiteY495" fmla="*/ 7086 h 409270"/>
                <a:gd name="connsiteX496" fmla="*/ 73181 w 195586"/>
                <a:gd name="connsiteY496" fmla="*/ 6039 h 409270"/>
                <a:gd name="connsiteX497" fmla="*/ 74400 w 195586"/>
                <a:gd name="connsiteY497" fmla="*/ 5344 h 409270"/>
                <a:gd name="connsiteX498" fmla="*/ 76686 w 195586"/>
                <a:gd name="connsiteY498" fmla="*/ 4363 h 409270"/>
                <a:gd name="connsiteX499" fmla="*/ 81848 w 195586"/>
                <a:gd name="connsiteY499" fmla="*/ 1857 h 409270"/>
                <a:gd name="connsiteX500" fmla="*/ 83182 w 195586"/>
                <a:gd name="connsiteY500" fmla="*/ 667 h 409270"/>
                <a:gd name="connsiteX501" fmla="*/ 84163 w 195586"/>
                <a:gd name="connsiteY501" fmla="*/ 0 h 409270"/>
                <a:gd name="connsiteX502" fmla="*/ 86173 w 195586"/>
                <a:gd name="connsiteY502" fmla="*/ 1086 h 409270"/>
                <a:gd name="connsiteX503" fmla="*/ 88573 w 195586"/>
                <a:gd name="connsiteY503" fmla="*/ 3181 h 409270"/>
                <a:gd name="connsiteX504" fmla="*/ 90021 w 195586"/>
                <a:gd name="connsiteY504" fmla="*/ 4763 h 409270"/>
                <a:gd name="connsiteX505" fmla="*/ 90993 w 195586"/>
                <a:gd name="connsiteY505" fmla="*/ 6467 h 409270"/>
                <a:gd name="connsiteX506" fmla="*/ 91460 w 195586"/>
                <a:gd name="connsiteY506" fmla="*/ 7887 h 409270"/>
                <a:gd name="connsiteX507" fmla="*/ 95279 w 195586"/>
                <a:gd name="connsiteY507" fmla="*/ 9125 h 409270"/>
                <a:gd name="connsiteX508" fmla="*/ 97717 w 195586"/>
                <a:gd name="connsiteY508" fmla="*/ 10878 h 409270"/>
                <a:gd name="connsiteX509" fmla="*/ 99336 w 195586"/>
                <a:gd name="connsiteY509" fmla="*/ 12220 h 409270"/>
                <a:gd name="connsiteX510" fmla="*/ 100937 w 195586"/>
                <a:gd name="connsiteY510" fmla="*/ 12164 h 409270"/>
                <a:gd name="connsiteX511" fmla="*/ 102537 w 195586"/>
                <a:gd name="connsiteY511" fmla="*/ 11802 h 409270"/>
                <a:gd name="connsiteX512" fmla="*/ 103566 w 195586"/>
                <a:gd name="connsiteY512" fmla="*/ 10725 h 409270"/>
                <a:gd name="connsiteX513" fmla="*/ 105366 w 195586"/>
                <a:gd name="connsiteY513" fmla="*/ 10706 h 409270"/>
                <a:gd name="connsiteX514" fmla="*/ 107499 w 195586"/>
                <a:gd name="connsiteY514" fmla="*/ 10868 h 409270"/>
                <a:gd name="connsiteX515" fmla="*/ 108452 w 195586"/>
                <a:gd name="connsiteY515" fmla="*/ 11297 h 409270"/>
                <a:gd name="connsiteX516" fmla="*/ 110214 w 195586"/>
                <a:gd name="connsiteY516" fmla="*/ 13773 h 409270"/>
                <a:gd name="connsiteX517" fmla="*/ 111005 w 195586"/>
                <a:gd name="connsiteY517" fmla="*/ 14116 h 409270"/>
                <a:gd name="connsiteX518" fmla="*/ 112576 w 195586"/>
                <a:gd name="connsiteY518" fmla="*/ 13944 h 409270"/>
                <a:gd name="connsiteX519" fmla="*/ 115596 w 195586"/>
                <a:gd name="connsiteY519" fmla="*/ 13068 h 409270"/>
                <a:gd name="connsiteX520" fmla="*/ 118025 w 195586"/>
                <a:gd name="connsiteY520" fmla="*/ 12649 h 409270"/>
                <a:gd name="connsiteX521" fmla="*/ 120215 w 195586"/>
                <a:gd name="connsiteY521" fmla="*/ 13640 h 409270"/>
                <a:gd name="connsiteX522" fmla="*/ 124387 w 195586"/>
                <a:gd name="connsiteY522" fmla="*/ 16393 h 409270"/>
                <a:gd name="connsiteX523" fmla="*/ 123216 w 195586"/>
                <a:gd name="connsiteY523" fmla="*/ 18355 h 409270"/>
                <a:gd name="connsiteX524" fmla="*/ 122282 w 195586"/>
                <a:gd name="connsiteY524" fmla="*/ 20469 h 409270"/>
                <a:gd name="connsiteX525" fmla="*/ 120453 w 195586"/>
                <a:gd name="connsiteY525" fmla="*/ 21955 h 409270"/>
                <a:gd name="connsiteX526" fmla="*/ 119101 w 195586"/>
                <a:gd name="connsiteY526" fmla="*/ 22327 h 409270"/>
                <a:gd name="connsiteX527" fmla="*/ 118243 w 195586"/>
                <a:gd name="connsiteY527" fmla="*/ 24394 h 409270"/>
                <a:gd name="connsiteX528" fmla="*/ 117863 w 195586"/>
                <a:gd name="connsiteY528" fmla="*/ 27442 h 409270"/>
                <a:gd name="connsiteX529" fmla="*/ 118329 w 195586"/>
                <a:gd name="connsiteY529" fmla="*/ 28994 h 409270"/>
                <a:gd name="connsiteX530" fmla="*/ 119377 w 195586"/>
                <a:gd name="connsiteY530" fmla="*/ 29489 h 409270"/>
                <a:gd name="connsiteX531" fmla="*/ 120539 w 195586"/>
                <a:gd name="connsiteY531" fmla="*/ 30518 h 409270"/>
                <a:gd name="connsiteX532" fmla="*/ 121015 w 195586"/>
                <a:gd name="connsiteY532" fmla="*/ 31880 h 409270"/>
                <a:gd name="connsiteX533" fmla="*/ 121177 w 195586"/>
                <a:gd name="connsiteY533" fmla="*/ 34890 h 409270"/>
                <a:gd name="connsiteX534" fmla="*/ 121111 w 195586"/>
                <a:gd name="connsiteY534" fmla="*/ 38281 h 409270"/>
                <a:gd name="connsiteX535" fmla="*/ 121273 w 195586"/>
                <a:gd name="connsiteY535" fmla="*/ 39405 h 409270"/>
                <a:gd name="connsiteX536" fmla="*/ 122177 w 195586"/>
                <a:gd name="connsiteY536" fmla="*/ 39195 h 409270"/>
                <a:gd name="connsiteX537" fmla="*/ 123035 w 195586"/>
                <a:gd name="connsiteY537" fmla="*/ 38795 h 409270"/>
                <a:gd name="connsiteX538" fmla="*/ 124768 w 195586"/>
                <a:gd name="connsiteY538" fmla="*/ 39319 h 409270"/>
                <a:gd name="connsiteX539" fmla="*/ 126921 w 195586"/>
                <a:gd name="connsiteY539" fmla="*/ 40205 h 409270"/>
                <a:gd name="connsiteX540" fmla="*/ 128283 w 195586"/>
                <a:gd name="connsiteY540" fmla="*/ 41100 h 409270"/>
                <a:gd name="connsiteX541" fmla="*/ 129502 w 195586"/>
                <a:gd name="connsiteY541" fmla="*/ 40986 h 409270"/>
                <a:gd name="connsiteX542" fmla="*/ 130455 w 195586"/>
                <a:gd name="connsiteY542" fmla="*/ 41862 h 409270"/>
                <a:gd name="connsiteX543" fmla="*/ 130807 w 195586"/>
                <a:gd name="connsiteY543" fmla="*/ 43539 h 409270"/>
                <a:gd name="connsiteX544" fmla="*/ 131931 w 195586"/>
                <a:gd name="connsiteY544" fmla="*/ 44710 h 409270"/>
                <a:gd name="connsiteX545" fmla="*/ 135055 w 195586"/>
                <a:gd name="connsiteY545" fmla="*/ 46911 h 409270"/>
                <a:gd name="connsiteX546" fmla="*/ 137560 w 195586"/>
                <a:gd name="connsiteY546" fmla="*/ 47101 h 409270"/>
                <a:gd name="connsiteX547" fmla="*/ 139675 w 195586"/>
                <a:gd name="connsiteY547" fmla="*/ 50006 h 409270"/>
                <a:gd name="connsiteX548" fmla="*/ 141866 w 195586"/>
                <a:gd name="connsiteY548" fmla="*/ 49054 h 409270"/>
                <a:gd name="connsiteX549" fmla="*/ 142875 w 195586"/>
                <a:gd name="connsiteY549" fmla="*/ 50311 h 409270"/>
                <a:gd name="connsiteX550" fmla="*/ 147419 w 195586"/>
                <a:gd name="connsiteY550" fmla="*/ 49873 h 409270"/>
                <a:gd name="connsiteX551" fmla="*/ 150581 w 195586"/>
                <a:gd name="connsiteY551" fmla="*/ 48692 h 409270"/>
                <a:gd name="connsiteX552" fmla="*/ 151715 w 195586"/>
                <a:gd name="connsiteY552" fmla="*/ 48968 h 409270"/>
                <a:gd name="connsiteX553" fmla="*/ 154563 w 195586"/>
                <a:gd name="connsiteY553" fmla="*/ 51387 h 409270"/>
                <a:gd name="connsiteX554" fmla="*/ 156239 w 195586"/>
                <a:gd name="connsiteY554" fmla="*/ 52854 h 409270"/>
                <a:gd name="connsiteX555" fmla="*/ 146352 w 195586"/>
                <a:gd name="connsiteY555" fmla="*/ 61160 h 409270"/>
                <a:gd name="connsiteX556" fmla="*/ 142504 w 195586"/>
                <a:gd name="connsiteY556" fmla="*/ 64732 h 409270"/>
                <a:gd name="connsiteX557" fmla="*/ 141027 w 195586"/>
                <a:gd name="connsiteY557" fmla="*/ 64675 h 409270"/>
                <a:gd name="connsiteX558" fmla="*/ 142342 w 195586"/>
                <a:gd name="connsiteY558" fmla="*/ 60636 h 409270"/>
                <a:gd name="connsiteX559" fmla="*/ 142970 w 195586"/>
                <a:gd name="connsiteY559" fmla="*/ 59674 h 409270"/>
                <a:gd name="connsiteX560" fmla="*/ 145285 w 195586"/>
                <a:gd name="connsiteY560" fmla="*/ 61065 h 409270"/>
                <a:gd name="connsiteX561" fmla="*/ 146352 w 195586"/>
                <a:gd name="connsiteY561" fmla="*/ 61160 h 409270"/>
                <a:gd name="connsiteX562" fmla="*/ 144171 w 195586"/>
                <a:gd name="connsiteY562" fmla="*/ 69428 h 409270"/>
                <a:gd name="connsiteX563" fmla="*/ 142675 w 195586"/>
                <a:gd name="connsiteY563" fmla="*/ 70171 h 409270"/>
                <a:gd name="connsiteX564" fmla="*/ 140904 w 195586"/>
                <a:gd name="connsiteY564" fmla="*/ 70085 h 409270"/>
                <a:gd name="connsiteX565" fmla="*/ 143028 w 195586"/>
                <a:gd name="connsiteY565" fmla="*/ 68694 h 409270"/>
                <a:gd name="connsiteX566" fmla="*/ 144104 w 195586"/>
                <a:gd name="connsiteY566" fmla="*/ 66970 h 409270"/>
                <a:gd name="connsiteX567" fmla="*/ 144971 w 195586"/>
                <a:gd name="connsiteY567" fmla="*/ 66370 h 409270"/>
                <a:gd name="connsiteX568" fmla="*/ 144962 w 195586"/>
                <a:gd name="connsiteY568" fmla="*/ 67875 h 409270"/>
                <a:gd name="connsiteX569" fmla="*/ 144171 w 195586"/>
                <a:gd name="connsiteY569" fmla="*/ 69428 h 409270"/>
                <a:gd name="connsiteX570" fmla="*/ 126635 w 195586"/>
                <a:gd name="connsiteY570" fmla="*/ 72580 h 409270"/>
                <a:gd name="connsiteX571" fmla="*/ 126330 w 195586"/>
                <a:gd name="connsiteY571" fmla="*/ 73133 h 409270"/>
                <a:gd name="connsiteX572" fmla="*/ 124969 w 195586"/>
                <a:gd name="connsiteY572" fmla="*/ 71790 h 409270"/>
                <a:gd name="connsiteX573" fmla="*/ 124063 w 195586"/>
                <a:gd name="connsiteY573" fmla="*/ 71209 h 409270"/>
                <a:gd name="connsiteX574" fmla="*/ 124749 w 195586"/>
                <a:gd name="connsiteY574" fmla="*/ 69399 h 409270"/>
                <a:gd name="connsiteX575" fmla="*/ 126349 w 195586"/>
                <a:gd name="connsiteY575" fmla="*/ 71380 h 409270"/>
                <a:gd name="connsiteX576" fmla="*/ 126635 w 195586"/>
                <a:gd name="connsiteY576" fmla="*/ 72580 h 409270"/>
                <a:gd name="connsiteX577" fmla="*/ 131074 w 195586"/>
                <a:gd name="connsiteY577" fmla="*/ 74533 h 409270"/>
                <a:gd name="connsiteX578" fmla="*/ 129969 w 195586"/>
                <a:gd name="connsiteY578" fmla="*/ 74647 h 409270"/>
                <a:gd name="connsiteX579" fmla="*/ 127845 w 195586"/>
                <a:gd name="connsiteY579" fmla="*/ 72342 h 409270"/>
                <a:gd name="connsiteX580" fmla="*/ 128988 w 195586"/>
                <a:gd name="connsiteY580" fmla="*/ 71123 h 409270"/>
                <a:gd name="connsiteX581" fmla="*/ 131398 w 195586"/>
                <a:gd name="connsiteY581" fmla="*/ 71980 h 409270"/>
                <a:gd name="connsiteX582" fmla="*/ 131959 w 195586"/>
                <a:gd name="connsiteY582" fmla="*/ 72542 h 409270"/>
                <a:gd name="connsiteX583" fmla="*/ 131941 w 195586"/>
                <a:gd name="connsiteY583" fmla="*/ 73038 h 409270"/>
                <a:gd name="connsiteX584" fmla="*/ 131359 w 195586"/>
                <a:gd name="connsiteY584" fmla="*/ 74133 h 409270"/>
                <a:gd name="connsiteX585" fmla="*/ 131074 w 195586"/>
                <a:gd name="connsiteY585" fmla="*/ 74533 h 409270"/>
                <a:gd name="connsiteX586" fmla="*/ 134712 w 195586"/>
                <a:gd name="connsiteY586" fmla="*/ 360416 h 409270"/>
                <a:gd name="connsiteX587" fmla="*/ 132474 w 195586"/>
                <a:gd name="connsiteY587" fmla="*/ 362045 h 409270"/>
                <a:gd name="connsiteX588" fmla="*/ 132322 w 195586"/>
                <a:gd name="connsiteY588" fmla="*/ 360674 h 409270"/>
                <a:gd name="connsiteX589" fmla="*/ 134264 w 195586"/>
                <a:gd name="connsiteY589" fmla="*/ 359788 h 409270"/>
                <a:gd name="connsiteX590" fmla="*/ 134950 w 195586"/>
                <a:gd name="connsiteY590" fmla="*/ 359093 h 409270"/>
                <a:gd name="connsiteX591" fmla="*/ 135446 w 195586"/>
                <a:gd name="connsiteY591" fmla="*/ 359102 h 409270"/>
                <a:gd name="connsiteX592" fmla="*/ 134712 w 195586"/>
                <a:gd name="connsiteY592" fmla="*/ 360416 h 409270"/>
                <a:gd name="connsiteX593" fmla="*/ 51750 w 195586"/>
                <a:gd name="connsiteY593" fmla="*/ 360588 h 409270"/>
                <a:gd name="connsiteX594" fmla="*/ 52254 w 195586"/>
                <a:gd name="connsiteY594" fmla="*/ 361931 h 409270"/>
                <a:gd name="connsiteX595" fmla="*/ 52064 w 195586"/>
                <a:gd name="connsiteY595" fmla="*/ 365074 h 409270"/>
                <a:gd name="connsiteX596" fmla="*/ 51026 w 195586"/>
                <a:gd name="connsiteY596" fmla="*/ 368151 h 409270"/>
                <a:gd name="connsiteX597" fmla="*/ 51331 w 195586"/>
                <a:gd name="connsiteY597" fmla="*/ 369494 h 409270"/>
                <a:gd name="connsiteX598" fmla="*/ 50531 w 195586"/>
                <a:gd name="connsiteY598" fmla="*/ 370351 h 409270"/>
                <a:gd name="connsiteX599" fmla="*/ 48749 w 195586"/>
                <a:gd name="connsiteY599" fmla="*/ 364589 h 409270"/>
                <a:gd name="connsiteX600" fmla="*/ 46511 w 195586"/>
                <a:gd name="connsiteY600" fmla="*/ 362093 h 409270"/>
                <a:gd name="connsiteX601" fmla="*/ 46016 w 195586"/>
                <a:gd name="connsiteY601" fmla="*/ 361131 h 409270"/>
                <a:gd name="connsiteX602" fmla="*/ 47320 w 195586"/>
                <a:gd name="connsiteY602" fmla="*/ 361197 h 409270"/>
                <a:gd name="connsiteX603" fmla="*/ 49654 w 195586"/>
                <a:gd name="connsiteY603" fmla="*/ 359616 h 409270"/>
                <a:gd name="connsiteX604" fmla="*/ 50778 w 195586"/>
                <a:gd name="connsiteY604" fmla="*/ 359578 h 409270"/>
                <a:gd name="connsiteX605" fmla="*/ 51750 w 195586"/>
                <a:gd name="connsiteY605" fmla="*/ 360588 h 409270"/>
                <a:gd name="connsiteX606" fmla="*/ 120005 w 195586"/>
                <a:gd name="connsiteY606" fmla="*/ 406584 h 409270"/>
                <a:gd name="connsiteX607" fmla="*/ 119253 w 195586"/>
                <a:gd name="connsiteY607" fmla="*/ 406641 h 409270"/>
                <a:gd name="connsiteX608" fmla="*/ 118682 w 195586"/>
                <a:gd name="connsiteY608" fmla="*/ 406089 h 409270"/>
                <a:gd name="connsiteX609" fmla="*/ 121101 w 195586"/>
                <a:gd name="connsiteY609" fmla="*/ 404327 h 409270"/>
                <a:gd name="connsiteX610" fmla="*/ 120863 w 195586"/>
                <a:gd name="connsiteY610" fmla="*/ 405498 h 409270"/>
                <a:gd name="connsiteX611" fmla="*/ 120948 w 195586"/>
                <a:gd name="connsiteY611" fmla="*/ 406089 h 409270"/>
                <a:gd name="connsiteX612" fmla="*/ 120005 w 195586"/>
                <a:gd name="connsiteY612" fmla="*/ 406584 h 409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</a:cxnLst>
              <a:rect l="l" t="t" r="r" b="b"/>
              <a:pathLst>
                <a:path w="195586" h="409270">
                  <a:moveTo>
                    <a:pt x="156239" y="52854"/>
                  </a:moveTo>
                  <a:lnTo>
                    <a:pt x="154981" y="53111"/>
                  </a:lnTo>
                  <a:lnTo>
                    <a:pt x="151867" y="53159"/>
                  </a:lnTo>
                  <a:lnTo>
                    <a:pt x="149143" y="55759"/>
                  </a:lnTo>
                  <a:lnTo>
                    <a:pt x="147266" y="56845"/>
                  </a:lnTo>
                  <a:lnTo>
                    <a:pt x="144323" y="57750"/>
                  </a:lnTo>
                  <a:lnTo>
                    <a:pt x="141199" y="59217"/>
                  </a:lnTo>
                  <a:lnTo>
                    <a:pt x="140294" y="61798"/>
                  </a:lnTo>
                  <a:lnTo>
                    <a:pt x="140208" y="63665"/>
                  </a:lnTo>
                  <a:lnTo>
                    <a:pt x="139704" y="65751"/>
                  </a:lnTo>
                  <a:lnTo>
                    <a:pt x="134636" y="68780"/>
                  </a:lnTo>
                  <a:lnTo>
                    <a:pt x="133226" y="68466"/>
                  </a:lnTo>
                  <a:lnTo>
                    <a:pt x="132245" y="67342"/>
                  </a:lnTo>
                  <a:lnTo>
                    <a:pt x="130750" y="67570"/>
                  </a:lnTo>
                  <a:lnTo>
                    <a:pt x="129740" y="68132"/>
                  </a:lnTo>
                  <a:lnTo>
                    <a:pt x="128540" y="68056"/>
                  </a:lnTo>
                  <a:lnTo>
                    <a:pt x="127197" y="68742"/>
                  </a:lnTo>
                  <a:lnTo>
                    <a:pt x="125435" y="68532"/>
                  </a:lnTo>
                  <a:lnTo>
                    <a:pt x="123816" y="67570"/>
                  </a:lnTo>
                  <a:lnTo>
                    <a:pt x="122882" y="67323"/>
                  </a:lnTo>
                  <a:lnTo>
                    <a:pt x="121768" y="67313"/>
                  </a:lnTo>
                  <a:lnTo>
                    <a:pt x="121558" y="68447"/>
                  </a:lnTo>
                  <a:lnTo>
                    <a:pt x="123216" y="72838"/>
                  </a:lnTo>
                  <a:lnTo>
                    <a:pt x="123644" y="74857"/>
                  </a:lnTo>
                  <a:lnTo>
                    <a:pt x="118225" y="80781"/>
                  </a:lnTo>
                  <a:lnTo>
                    <a:pt x="118825" y="84592"/>
                  </a:lnTo>
                  <a:lnTo>
                    <a:pt x="117358" y="87516"/>
                  </a:lnTo>
                  <a:lnTo>
                    <a:pt x="114081" y="89868"/>
                  </a:lnTo>
                  <a:lnTo>
                    <a:pt x="107938" y="95926"/>
                  </a:lnTo>
                  <a:lnTo>
                    <a:pt x="105166" y="96060"/>
                  </a:lnTo>
                  <a:lnTo>
                    <a:pt x="103080" y="97431"/>
                  </a:lnTo>
                  <a:lnTo>
                    <a:pt x="98527" y="107356"/>
                  </a:lnTo>
                  <a:lnTo>
                    <a:pt x="98479" y="110757"/>
                  </a:lnTo>
                  <a:lnTo>
                    <a:pt x="97765" y="113243"/>
                  </a:lnTo>
                  <a:lnTo>
                    <a:pt x="97917" y="115624"/>
                  </a:lnTo>
                  <a:lnTo>
                    <a:pt x="95927" y="120310"/>
                  </a:lnTo>
                  <a:lnTo>
                    <a:pt x="93850" y="122291"/>
                  </a:lnTo>
                  <a:lnTo>
                    <a:pt x="93393" y="124844"/>
                  </a:lnTo>
                  <a:lnTo>
                    <a:pt x="96336" y="130092"/>
                  </a:lnTo>
                  <a:lnTo>
                    <a:pt x="96670" y="131016"/>
                  </a:lnTo>
                  <a:lnTo>
                    <a:pt x="98384" y="133836"/>
                  </a:lnTo>
                  <a:lnTo>
                    <a:pt x="99213" y="135845"/>
                  </a:lnTo>
                  <a:lnTo>
                    <a:pt x="100527" y="137855"/>
                  </a:lnTo>
                  <a:lnTo>
                    <a:pt x="105261" y="143065"/>
                  </a:lnTo>
                  <a:lnTo>
                    <a:pt x="107375" y="144656"/>
                  </a:lnTo>
                  <a:lnTo>
                    <a:pt x="109919" y="145732"/>
                  </a:lnTo>
                  <a:lnTo>
                    <a:pt x="114529" y="150419"/>
                  </a:lnTo>
                  <a:lnTo>
                    <a:pt x="116853" y="153400"/>
                  </a:lnTo>
                  <a:lnTo>
                    <a:pt x="115796" y="155429"/>
                  </a:lnTo>
                  <a:lnTo>
                    <a:pt x="116320" y="159725"/>
                  </a:lnTo>
                  <a:lnTo>
                    <a:pt x="113033" y="158458"/>
                  </a:lnTo>
                  <a:lnTo>
                    <a:pt x="113415" y="158963"/>
                  </a:lnTo>
                  <a:lnTo>
                    <a:pt x="117329" y="161315"/>
                  </a:lnTo>
                  <a:lnTo>
                    <a:pt x="123177" y="169545"/>
                  </a:lnTo>
                  <a:lnTo>
                    <a:pt x="128274" y="173603"/>
                  </a:lnTo>
                  <a:lnTo>
                    <a:pt x="133445" y="178213"/>
                  </a:lnTo>
                  <a:lnTo>
                    <a:pt x="135065" y="182585"/>
                  </a:lnTo>
                  <a:lnTo>
                    <a:pt x="139732" y="185480"/>
                  </a:lnTo>
                  <a:lnTo>
                    <a:pt x="144923" y="189671"/>
                  </a:lnTo>
                  <a:lnTo>
                    <a:pt x="144704" y="190614"/>
                  </a:lnTo>
                  <a:lnTo>
                    <a:pt x="146104" y="191738"/>
                  </a:lnTo>
                  <a:lnTo>
                    <a:pt x="149590" y="193958"/>
                  </a:lnTo>
                  <a:lnTo>
                    <a:pt x="151715" y="196310"/>
                  </a:lnTo>
                  <a:lnTo>
                    <a:pt x="152534" y="198539"/>
                  </a:lnTo>
                  <a:lnTo>
                    <a:pt x="153820" y="198901"/>
                  </a:lnTo>
                  <a:lnTo>
                    <a:pt x="155277" y="198349"/>
                  </a:lnTo>
                  <a:lnTo>
                    <a:pt x="156725" y="198139"/>
                  </a:lnTo>
                  <a:lnTo>
                    <a:pt x="157753" y="198311"/>
                  </a:lnTo>
                  <a:lnTo>
                    <a:pt x="159315" y="200758"/>
                  </a:lnTo>
                  <a:lnTo>
                    <a:pt x="161497" y="202940"/>
                  </a:lnTo>
                  <a:lnTo>
                    <a:pt x="162544" y="204949"/>
                  </a:lnTo>
                  <a:lnTo>
                    <a:pt x="163402" y="204683"/>
                  </a:lnTo>
                  <a:lnTo>
                    <a:pt x="164106" y="204987"/>
                  </a:lnTo>
                  <a:lnTo>
                    <a:pt x="164288" y="206664"/>
                  </a:lnTo>
                  <a:lnTo>
                    <a:pt x="164602" y="207769"/>
                  </a:lnTo>
                  <a:lnTo>
                    <a:pt x="167526" y="210988"/>
                  </a:lnTo>
                  <a:lnTo>
                    <a:pt x="168916" y="214017"/>
                  </a:lnTo>
                  <a:lnTo>
                    <a:pt x="172403" y="218932"/>
                  </a:lnTo>
                  <a:lnTo>
                    <a:pt x="174984" y="221723"/>
                  </a:lnTo>
                  <a:lnTo>
                    <a:pt x="176813" y="223295"/>
                  </a:lnTo>
                  <a:lnTo>
                    <a:pt x="178918" y="224637"/>
                  </a:lnTo>
                  <a:lnTo>
                    <a:pt x="180975" y="230076"/>
                  </a:lnTo>
                  <a:lnTo>
                    <a:pt x="182089" y="235010"/>
                  </a:lnTo>
                  <a:lnTo>
                    <a:pt x="184290" y="240468"/>
                  </a:lnTo>
                  <a:lnTo>
                    <a:pt x="185957" y="242849"/>
                  </a:lnTo>
                  <a:lnTo>
                    <a:pt x="186014" y="247336"/>
                  </a:lnTo>
                  <a:lnTo>
                    <a:pt x="187366" y="251955"/>
                  </a:lnTo>
                  <a:lnTo>
                    <a:pt x="188805" y="255070"/>
                  </a:lnTo>
                  <a:lnTo>
                    <a:pt x="189233" y="258251"/>
                  </a:lnTo>
                  <a:lnTo>
                    <a:pt x="189681" y="259832"/>
                  </a:lnTo>
                  <a:lnTo>
                    <a:pt x="190234" y="261023"/>
                  </a:lnTo>
                  <a:lnTo>
                    <a:pt x="191805" y="266405"/>
                  </a:lnTo>
                  <a:lnTo>
                    <a:pt x="191396" y="268910"/>
                  </a:lnTo>
                  <a:lnTo>
                    <a:pt x="190300" y="266462"/>
                  </a:lnTo>
                  <a:lnTo>
                    <a:pt x="190443" y="273682"/>
                  </a:lnTo>
                  <a:lnTo>
                    <a:pt x="191405" y="277501"/>
                  </a:lnTo>
                  <a:lnTo>
                    <a:pt x="190977" y="282178"/>
                  </a:lnTo>
                  <a:lnTo>
                    <a:pt x="191977" y="283816"/>
                  </a:lnTo>
                  <a:lnTo>
                    <a:pt x="193767" y="289103"/>
                  </a:lnTo>
                  <a:lnTo>
                    <a:pt x="195034" y="290998"/>
                  </a:lnTo>
                  <a:lnTo>
                    <a:pt x="194920" y="297447"/>
                  </a:lnTo>
                  <a:lnTo>
                    <a:pt x="195586" y="300704"/>
                  </a:lnTo>
                  <a:lnTo>
                    <a:pt x="193891" y="298761"/>
                  </a:lnTo>
                  <a:lnTo>
                    <a:pt x="192663" y="296551"/>
                  </a:lnTo>
                  <a:lnTo>
                    <a:pt x="191015" y="297723"/>
                  </a:lnTo>
                  <a:lnTo>
                    <a:pt x="189538" y="299447"/>
                  </a:lnTo>
                  <a:lnTo>
                    <a:pt x="191834" y="306381"/>
                  </a:lnTo>
                  <a:lnTo>
                    <a:pt x="189224" y="305724"/>
                  </a:lnTo>
                  <a:lnTo>
                    <a:pt x="189452" y="315040"/>
                  </a:lnTo>
                  <a:lnTo>
                    <a:pt x="190538" y="317211"/>
                  </a:lnTo>
                  <a:lnTo>
                    <a:pt x="190615" y="318249"/>
                  </a:lnTo>
                  <a:lnTo>
                    <a:pt x="190300" y="319487"/>
                  </a:lnTo>
                  <a:lnTo>
                    <a:pt x="189576" y="318125"/>
                  </a:lnTo>
                  <a:lnTo>
                    <a:pt x="189424" y="316725"/>
                  </a:lnTo>
                  <a:lnTo>
                    <a:pt x="189015" y="317040"/>
                  </a:lnTo>
                  <a:lnTo>
                    <a:pt x="189033" y="317763"/>
                  </a:lnTo>
                  <a:lnTo>
                    <a:pt x="188157" y="319402"/>
                  </a:lnTo>
                  <a:lnTo>
                    <a:pt x="187900" y="321431"/>
                  </a:lnTo>
                  <a:lnTo>
                    <a:pt x="188843" y="323164"/>
                  </a:lnTo>
                  <a:lnTo>
                    <a:pt x="189005" y="324479"/>
                  </a:lnTo>
                  <a:lnTo>
                    <a:pt x="188329" y="326107"/>
                  </a:lnTo>
                  <a:lnTo>
                    <a:pt x="187243" y="327831"/>
                  </a:lnTo>
                  <a:lnTo>
                    <a:pt x="184757" y="328060"/>
                  </a:lnTo>
                  <a:lnTo>
                    <a:pt x="184185" y="331432"/>
                  </a:lnTo>
                  <a:lnTo>
                    <a:pt x="183338" y="335004"/>
                  </a:lnTo>
                  <a:lnTo>
                    <a:pt x="178899" y="335575"/>
                  </a:lnTo>
                  <a:lnTo>
                    <a:pt x="175679" y="338728"/>
                  </a:lnTo>
                  <a:lnTo>
                    <a:pt x="171698" y="339900"/>
                  </a:lnTo>
                  <a:lnTo>
                    <a:pt x="168145" y="343014"/>
                  </a:lnTo>
                  <a:lnTo>
                    <a:pt x="164230" y="345900"/>
                  </a:lnTo>
                  <a:lnTo>
                    <a:pt x="161677" y="346281"/>
                  </a:lnTo>
                  <a:lnTo>
                    <a:pt x="159497" y="346901"/>
                  </a:lnTo>
                  <a:lnTo>
                    <a:pt x="156992" y="351682"/>
                  </a:lnTo>
                  <a:lnTo>
                    <a:pt x="152819" y="352235"/>
                  </a:lnTo>
                  <a:lnTo>
                    <a:pt x="145323" y="356140"/>
                  </a:lnTo>
                  <a:lnTo>
                    <a:pt x="142799" y="358026"/>
                  </a:lnTo>
                  <a:lnTo>
                    <a:pt x="140504" y="358759"/>
                  </a:lnTo>
                  <a:lnTo>
                    <a:pt x="137217" y="360388"/>
                  </a:lnTo>
                  <a:lnTo>
                    <a:pt x="136513" y="359807"/>
                  </a:lnTo>
                  <a:lnTo>
                    <a:pt x="135417" y="358407"/>
                  </a:lnTo>
                  <a:lnTo>
                    <a:pt x="132579" y="357683"/>
                  </a:lnTo>
                  <a:lnTo>
                    <a:pt x="131188" y="356111"/>
                  </a:lnTo>
                  <a:lnTo>
                    <a:pt x="130788" y="354092"/>
                  </a:lnTo>
                  <a:lnTo>
                    <a:pt x="130416" y="353301"/>
                  </a:lnTo>
                  <a:lnTo>
                    <a:pt x="129807" y="354444"/>
                  </a:lnTo>
                  <a:lnTo>
                    <a:pt x="129330" y="359245"/>
                  </a:lnTo>
                  <a:lnTo>
                    <a:pt x="128826" y="360331"/>
                  </a:lnTo>
                  <a:lnTo>
                    <a:pt x="127616" y="360807"/>
                  </a:lnTo>
                  <a:lnTo>
                    <a:pt x="125225" y="359445"/>
                  </a:lnTo>
                  <a:lnTo>
                    <a:pt x="122949" y="356673"/>
                  </a:lnTo>
                  <a:lnTo>
                    <a:pt x="119701" y="358588"/>
                  </a:lnTo>
                  <a:lnTo>
                    <a:pt x="120691" y="358816"/>
                  </a:lnTo>
                  <a:lnTo>
                    <a:pt x="122168" y="358664"/>
                  </a:lnTo>
                  <a:lnTo>
                    <a:pt x="123311" y="359140"/>
                  </a:lnTo>
                  <a:lnTo>
                    <a:pt x="124283" y="360988"/>
                  </a:lnTo>
                  <a:lnTo>
                    <a:pt x="124244" y="361988"/>
                  </a:lnTo>
                  <a:lnTo>
                    <a:pt x="123740" y="363160"/>
                  </a:lnTo>
                  <a:lnTo>
                    <a:pt x="120701" y="363350"/>
                  </a:lnTo>
                  <a:lnTo>
                    <a:pt x="116643" y="362941"/>
                  </a:lnTo>
                  <a:lnTo>
                    <a:pt x="115900" y="363093"/>
                  </a:lnTo>
                  <a:lnTo>
                    <a:pt x="119605" y="364893"/>
                  </a:lnTo>
                  <a:lnTo>
                    <a:pt x="122987" y="365931"/>
                  </a:lnTo>
                  <a:lnTo>
                    <a:pt x="124483" y="367065"/>
                  </a:lnTo>
                  <a:lnTo>
                    <a:pt x="124483" y="368008"/>
                  </a:lnTo>
                  <a:lnTo>
                    <a:pt x="122587" y="369523"/>
                  </a:lnTo>
                  <a:lnTo>
                    <a:pt x="121120" y="371380"/>
                  </a:lnTo>
                  <a:lnTo>
                    <a:pt x="121091" y="372532"/>
                  </a:lnTo>
                  <a:lnTo>
                    <a:pt x="121063" y="373818"/>
                  </a:lnTo>
                  <a:lnTo>
                    <a:pt x="119415" y="374923"/>
                  </a:lnTo>
                  <a:lnTo>
                    <a:pt x="118396" y="374704"/>
                  </a:lnTo>
                  <a:lnTo>
                    <a:pt x="115501" y="372770"/>
                  </a:lnTo>
                  <a:lnTo>
                    <a:pt x="107147" y="365160"/>
                  </a:lnTo>
                  <a:lnTo>
                    <a:pt x="108404" y="367312"/>
                  </a:lnTo>
                  <a:lnTo>
                    <a:pt x="117063" y="375961"/>
                  </a:lnTo>
                  <a:lnTo>
                    <a:pt x="118586" y="378809"/>
                  </a:lnTo>
                  <a:lnTo>
                    <a:pt x="118796" y="380819"/>
                  </a:lnTo>
                  <a:lnTo>
                    <a:pt x="117901" y="381829"/>
                  </a:lnTo>
                  <a:lnTo>
                    <a:pt x="116434" y="383019"/>
                  </a:lnTo>
                  <a:lnTo>
                    <a:pt x="113595" y="383105"/>
                  </a:lnTo>
                  <a:lnTo>
                    <a:pt x="108947" y="379895"/>
                  </a:lnTo>
                  <a:lnTo>
                    <a:pt x="101508" y="372180"/>
                  </a:lnTo>
                  <a:lnTo>
                    <a:pt x="98975" y="371132"/>
                  </a:lnTo>
                  <a:lnTo>
                    <a:pt x="106499" y="379952"/>
                  </a:lnTo>
                  <a:lnTo>
                    <a:pt x="107738" y="382095"/>
                  </a:lnTo>
                  <a:lnTo>
                    <a:pt x="109004" y="384562"/>
                  </a:lnTo>
                  <a:lnTo>
                    <a:pt x="108642" y="386029"/>
                  </a:lnTo>
                  <a:lnTo>
                    <a:pt x="107995" y="387410"/>
                  </a:lnTo>
                  <a:lnTo>
                    <a:pt x="90164" y="395573"/>
                  </a:lnTo>
                  <a:lnTo>
                    <a:pt x="87497" y="399088"/>
                  </a:lnTo>
                  <a:lnTo>
                    <a:pt x="85383" y="403422"/>
                  </a:lnTo>
                  <a:lnTo>
                    <a:pt x="81877" y="405832"/>
                  </a:lnTo>
                  <a:lnTo>
                    <a:pt x="79820" y="408032"/>
                  </a:lnTo>
                  <a:lnTo>
                    <a:pt x="73876" y="409270"/>
                  </a:lnTo>
                  <a:lnTo>
                    <a:pt x="70628" y="408880"/>
                  </a:lnTo>
                  <a:lnTo>
                    <a:pt x="74000" y="404879"/>
                  </a:lnTo>
                  <a:lnTo>
                    <a:pt x="71914" y="403393"/>
                  </a:lnTo>
                  <a:lnTo>
                    <a:pt x="71809" y="393078"/>
                  </a:lnTo>
                  <a:lnTo>
                    <a:pt x="72628" y="381753"/>
                  </a:lnTo>
                  <a:lnTo>
                    <a:pt x="74181" y="376095"/>
                  </a:lnTo>
                  <a:lnTo>
                    <a:pt x="76419" y="374685"/>
                  </a:lnTo>
                  <a:lnTo>
                    <a:pt x="79239" y="373818"/>
                  </a:lnTo>
                  <a:lnTo>
                    <a:pt x="79306" y="372628"/>
                  </a:lnTo>
                  <a:lnTo>
                    <a:pt x="79029" y="371265"/>
                  </a:lnTo>
                  <a:lnTo>
                    <a:pt x="77514" y="369332"/>
                  </a:lnTo>
                  <a:lnTo>
                    <a:pt x="75858" y="368437"/>
                  </a:lnTo>
                  <a:lnTo>
                    <a:pt x="73381" y="368046"/>
                  </a:lnTo>
                  <a:lnTo>
                    <a:pt x="71476" y="365674"/>
                  </a:lnTo>
                  <a:lnTo>
                    <a:pt x="70028" y="365770"/>
                  </a:lnTo>
                  <a:lnTo>
                    <a:pt x="67780" y="366560"/>
                  </a:lnTo>
                  <a:lnTo>
                    <a:pt x="66418" y="365541"/>
                  </a:lnTo>
                  <a:lnTo>
                    <a:pt x="65913" y="363950"/>
                  </a:lnTo>
                  <a:lnTo>
                    <a:pt x="63828" y="361969"/>
                  </a:lnTo>
                  <a:lnTo>
                    <a:pt x="61427" y="360045"/>
                  </a:lnTo>
                  <a:lnTo>
                    <a:pt x="62513" y="359740"/>
                  </a:lnTo>
                  <a:lnTo>
                    <a:pt x="63770" y="358635"/>
                  </a:lnTo>
                  <a:lnTo>
                    <a:pt x="65123" y="357216"/>
                  </a:lnTo>
                  <a:lnTo>
                    <a:pt x="68475" y="357016"/>
                  </a:lnTo>
                  <a:lnTo>
                    <a:pt x="71838" y="357083"/>
                  </a:lnTo>
                  <a:lnTo>
                    <a:pt x="72781" y="356711"/>
                  </a:lnTo>
                  <a:lnTo>
                    <a:pt x="74143" y="355206"/>
                  </a:lnTo>
                  <a:lnTo>
                    <a:pt x="76343" y="353273"/>
                  </a:lnTo>
                  <a:lnTo>
                    <a:pt x="78020" y="352197"/>
                  </a:lnTo>
                  <a:lnTo>
                    <a:pt x="78420" y="351330"/>
                  </a:lnTo>
                  <a:lnTo>
                    <a:pt x="77753" y="349291"/>
                  </a:lnTo>
                  <a:lnTo>
                    <a:pt x="77381" y="347196"/>
                  </a:lnTo>
                  <a:lnTo>
                    <a:pt x="78000" y="346538"/>
                  </a:lnTo>
                  <a:lnTo>
                    <a:pt x="81039" y="346910"/>
                  </a:lnTo>
                  <a:lnTo>
                    <a:pt x="84382" y="347891"/>
                  </a:lnTo>
                  <a:lnTo>
                    <a:pt x="85192" y="348329"/>
                  </a:lnTo>
                  <a:lnTo>
                    <a:pt x="87106" y="345757"/>
                  </a:lnTo>
                  <a:lnTo>
                    <a:pt x="87630" y="345443"/>
                  </a:lnTo>
                  <a:lnTo>
                    <a:pt x="88888" y="345453"/>
                  </a:lnTo>
                  <a:lnTo>
                    <a:pt x="92203" y="344976"/>
                  </a:lnTo>
                  <a:lnTo>
                    <a:pt x="95441" y="344300"/>
                  </a:lnTo>
                  <a:lnTo>
                    <a:pt x="96974" y="344414"/>
                  </a:lnTo>
                  <a:lnTo>
                    <a:pt x="98460" y="346138"/>
                  </a:lnTo>
                  <a:lnTo>
                    <a:pt x="99594" y="347834"/>
                  </a:lnTo>
                  <a:lnTo>
                    <a:pt x="100184" y="347967"/>
                  </a:lnTo>
                  <a:lnTo>
                    <a:pt x="101870" y="347243"/>
                  </a:lnTo>
                  <a:lnTo>
                    <a:pt x="103261" y="348148"/>
                  </a:lnTo>
                  <a:lnTo>
                    <a:pt x="106175" y="349625"/>
                  </a:lnTo>
                  <a:lnTo>
                    <a:pt x="107918" y="349691"/>
                  </a:lnTo>
                  <a:lnTo>
                    <a:pt x="107052" y="346253"/>
                  </a:lnTo>
                  <a:lnTo>
                    <a:pt x="108023" y="343805"/>
                  </a:lnTo>
                  <a:lnTo>
                    <a:pt x="107833" y="343138"/>
                  </a:lnTo>
                  <a:lnTo>
                    <a:pt x="106195" y="342014"/>
                  </a:lnTo>
                  <a:lnTo>
                    <a:pt x="100632" y="337518"/>
                  </a:lnTo>
                  <a:lnTo>
                    <a:pt x="99679" y="336175"/>
                  </a:lnTo>
                  <a:lnTo>
                    <a:pt x="99813" y="334061"/>
                  </a:lnTo>
                  <a:lnTo>
                    <a:pt x="99622" y="330956"/>
                  </a:lnTo>
                  <a:lnTo>
                    <a:pt x="99127" y="329003"/>
                  </a:lnTo>
                  <a:lnTo>
                    <a:pt x="99213" y="327860"/>
                  </a:lnTo>
                  <a:lnTo>
                    <a:pt x="99556" y="326946"/>
                  </a:lnTo>
                  <a:lnTo>
                    <a:pt x="100575" y="326584"/>
                  </a:lnTo>
                  <a:lnTo>
                    <a:pt x="101565" y="326460"/>
                  </a:lnTo>
                  <a:lnTo>
                    <a:pt x="102356" y="325660"/>
                  </a:lnTo>
                  <a:lnTo>
                    <a:pt x="103690" y="323612"/>
                  </a:lnTo>
                  <a:lnTo>
                    <a:pt x="106280" y="323793"/>
                  </a:lnTo>
                  <a:lnTo>
                    <a:pt x="109919" y="324955"/>
                  </a:lnTo>
                  <a:lnTo>
                    <a:pt x="112605" y="325679"/>
                  </a:lnTo>
                  <a:lnTo>
                    <a:pt x="114195" y="325536"/>
                  </a:lnTo>
                  <a:lnTo>
                    <a:pt x="114548" y="325241"/>
                  </a:lnTo>
                  <a:lnTo>
                    <a:pt x="114500" y="324136"/>
                  </a:lnTo>
                  <a:lnTo>
                    <a:pt x="114691" y="319431"/>
                  </a:lnTo>
                  <a:lnTo>
                    <a:pt x="114586" y="318430"/>
                  </a:lnTo>
                  <a:lnTo>
                    <a:pt x="116881" y="317973"/>
                  </a:lnTo>
                  <a:lnTo>
                    <a:pt x="120387" y="317868"/>
                  </a:lnTo>
                  <a:lnTo>
                    <a:pt x="122234" y="317592"/>
                  </a:lnTo>
                  <a:lnTo>
                    <a:pt x="123959" y="315611"/>
                  </a:lnTo>
                  <a:lnTo>
                    <a:pt x="128397" y="314925"/>
                  </a:lnTo>
                  <a:lnTo>
                    <a:pt x="131607" y="312249"/>
                  </a:lnTo>
                  <a:lnTo>
                    <a:pt x="134503" y="309496"/>
                  </a:lnTo>
                  <a:lnTo>
                    <a:pt x="135922" y="308762"/>
                  </a:lnTo>
                  <a:lnTo>
                    <a:pt x="137722" y="308286"/>
                  </a:lnTo>
                  <a:lnTo>
                    <a:pt x="139075" y="308353"/>
                  </a:lnTo>
                  <a:lnTo>
                    <a:pt x="140770" y="309944"/>
                  </a:lnTo>
                  <a:lnTo>
                    <a:pt x="142170" y="308981"/>
                  </a:lnTo>
                  <a:lnTo>
                    <a:pt x="143789" y="307115"/>
                  </a:lnTo>
                  <a:lnTo>
                    <a:pt x="144637" y="305286"/>
                  </a:lnTo>
                  <a:lnTo>
                    <a:pt x="145104" y="302343"/>
                  </a:lnTo>
                  <a:lnTo>
                    <a:pt x="144790" y="297828"/>
                  </a:lnTo>
                  <a:lnTo>
                    <a:pt x="143933" y="294294"/>
                  </a:lnTo>
                  <a:lnTo>
                    <a:pt x="143123" y="291646"/>
                  </a:lnTo>
                  <a:lnTo>
                    <a:pt x="142961" y="288998"/>
                  </a:lnTo>
                  <a:lnTo>
                    <a:pt x="144828" y="283674"/>
                  </a:lnTo>
                  <a:lnTo>
                    <a:pt x="146438" y="277873"/>
                  </a:lnTo>
                  <a:lnTo>
                    <a:pt x="146133" y="275587"/>
                  </a:lnTo>
                  <a:lnTo>
                    <a:pt x="144380" y="271967"/>
                  </a:lnTo>
                  <a:lnTo>
                    <a:pt x="142599" y="267557"/>
                  </a:lnTo>
                  <a:lnTo>
                    <a:pt x="140656" y="262699"/>
                  </a:lnTo>
                  <a:lnTo>
                    <a:pt x="139922" y="261976"/>
                  </a:lnTo>
                  <a:lnTo>
                    <a:pt x="139398" y="260623"/>
                  </a:lnTo>
                  <a:lnTo>
                    <a:pt x="139103" y="259042"/>
                  </a:lnTo>
                  <a:lnTo>
                    <a:pt x="139875" y="254079"/>
                  </a:lnTo>
                  <a:lnTo>
                    <a:pt x="139989" y="252413"/>
                  </a:lnTo>
                  <a:lnTo>
                    <a:pt x="142227" y="250145"/>
                  </a:lnTo>
                  <a:lnTo>
                    <a:pt x="143428" y="247555"/>
                  </a:lnTo>
                  <a:lnTo>
                    <a:pt x="144552" y="244688"/>
                  </a:lnTo>
                  <a:lnTo>
                    <a:pt x="144123" y="243173"/>
                  </a:lnTo>
                  <a:lnTo>
                    <a:pt x="143971" y="240087"/>
                  </a:lnTo>
                  <a:lnTo>
                    <a:pt x="144256" y="238592"/>
                  </a:lnTo>
                  <a:lnTo>
                    <a:pt x="143723" y="237382"/>
                  </a:lnTo>
                  <a:lnTo>
                    <a:pt x="143075" y="235620"/>
                  </a:lnTo>
                  <a:lnTo>
                    <a:pt x="143504" y="234477"/>
                  </a:lnTo>
                  <a:lnTo>
                    <a:pt x="145075" y="233496"/>
                  </a:lnTo>
                  <a:lnTo>
                    <a:pt x="145999" y="231810"/>
                  </a:lnTo>
                  <a:lnTo>
                    <a:pt x="147181" y="229838"/>
                  </a:lnTo>
                  <a:lnTo>
                    <a:pt x="147704" y="228038"/>
                  </a:lnTo>
                  <a:lnTo>
                    <a:pt x="146857" y="226533"/>
                  </a:lnTo>
                  <a:lnTo>
                    <a:pt x="145323" y="224276"/>
                  </a:lnTo>
                  <a:lnTo>
                    <a:pt x="142523" y="222237"/>
                  </a:lnTo>
                  <a:lnTo>
                    <a:pt x="139294" y="219627"/>
                  </a:lnTo>
                  <a:lnTo>
                    <a:pt x="137713" y="218018"/>
                  </a:lnTo>
                  <a:lnTo>
                    <a:pt x="136456" y="216380"/>
                  </a:lnTo>
                  <a:lnTo>
                    <a:pt x="135303" y="214474"/>
                  </a:lnTo>
                  <a:lnTo>
                    <a:pt x="134674" y="212950"/>
                  </a:lnTo>
                  <a:lnTo>
                    <a:pt x="135284" y="211950"/>
                  </a:lnTo>
                  <a:lnTo>
                    <a:pt x="139875" y="209655"/>
                  </a:lnTo>
                  <a:lnTo>
                    <a:pt x="140713" y="208826"/>
                  </a:lnTo>
                  <a:lnTo>
                    <a:pt x="141199" y="207550"/>
                  </a:lnTo>
                  <a:lnTo>
                    <a:pt x="140837" y="206302"/>
                  </a:lnTo>
                  <a:lnTo>
                    <a:pt x="139598" y="205626"/>
                  </a:lnTo>
                  <a:lnTo>
                    <a:pt x="138160" y="205169"/>
                  </a:lnTo>
                  <a:lnTo>
                    <a:pt x="136046" y="203721"/>
                  </a:lnTo>
                  <a:lnTo>
                    <a:pt x="132102" y="199749"/>
                  </a:lnTo>
                  <a:lnTo>
                    <a:pt x="130293" y="198863"/>
                  </a:lnTo>
                  <a:lnTo>
                    <a:pt x="128388" y="197720"/>
                  </a:lnTo>
                  <a:lnTo>
                    <a:pt x="127378" y="196520"/>
                  </a:lnTo>
                  <a:lnTo>
                    <a:pt x="126273" y="193224"/>
                  </a:lnTo>
                  <a:lnTo>
                    <a:pt x="125768" y="192929"/>
                  </a:lnTo>
                  <a:lnTo>
                    <a:pt x="124673" y="193929"/>
                  </a:lnTo>
                  <a:lnTo>
                    <a:pt x="123283" y="194967"/>
                  </a:lnTo>
                  <a:lnTo>
                    <a:pt x="122120" y="194786"/>
                  </a:lnTo>
                  <a:lnTo>
                    <a:pt x="121063" y="193853"/>
                  </a:lnTo>
                  <a:lnTo>
                    <a:pt x="120558" y="192596"/>
                  </a:lnTo>
                  <a:lnTo>
                    <a:pt x="119386" y="190871"/>
                  </a:lnTo>
                  <a:lnTo>
                    <a:pt x="118110" y="189471"/>
                  </a:lnTo>
                  <a:lnTo>
                    <a:pt x="117777" y="184747"/>
                  </a:lnTo>
                  <a:lnTo>
                    <a:pt x="117577" y="183204"/>
                  </a:lnTo>
                  <a:lnTo>
                    <a:pt x="116948" y="181051"/>
                  </a:lnTo>
                  <a:lnTo>
                    <a:pt x="115957" y="180280"/>
                  </a:lnTo>
                  <a:lnTo>
                    <a:pt x="114910" y="179708"/>
                  </a:lnTo>
                  <a:lnTo>
                    <a:pt x="112433" y="175784"/>
                  </a:lnTo>
                  <a:lnTo>
                    <a:pt x="110719" y="173755"/>
                  </a:lnTo>
                  <a:lnTo>
                    <a:pt x="103690" y="168230"/>
                  </a:lnTo>
                  <a:lnTo>
                    <a:pt x="102813" y="167345"/>
                  </a:lnTo>
                  <a:lnTo>
                    <a:pt x="100918" y="165068"/>
                  </a:lnTo>
                  <a:lnTo>
                    <a:pt x="97622" y="161839"/>
                  </a:lnTo>
                  <a:lnTo>
                    <a:pt x="95269" y="159239"/>
                  </a:lnTo>
                  <a:lnTo>
                    <a:pt x="93555" y="156543"/>
                  </a:lnTo>
                  <a:lnTo>
                    <a:pt x="92755" y="154200"/>
                  </a:lnTo>
                  <a:lnTo>
                    <a:pt x="92516" y="152372"/>
                  </a:lnTo>
                  <a:lnTo>
                    <a:pt x="90650" y="149752"/>
                  </a:lnTo>
                  <a:lnTo>
                    <a:pt x="89040" y="147599"/>
                  </a:lnTo>
                  <a:lnTo>
                    <a:pt x="87478" y="146904"/>
                  </a:lnTo>
                  <a:lnTo>
                    <a:pt x="85697" y="146609"/>
                  </a:lnTo>
                  <a:lnTo>
                    <a:pt x="84087" y="145332"/>
                  </a:lnTo>
                  <a:lnTo>
                    <a:pt x="81144" y="142437"/>
                  </a:lnTo>
                  <a:lnTo>
                    <a:pt x="79839" y="140580"/>
                  </a:lnTo>
                  <a:lnTo>
                    <a:pt x="79067" y="139322"/>
                  </a:lnTo>
                  <a:lnTo>
                    <a:pt x="79106" y="138027"/>
                  </a:lnTo>
                  <a:lnTo>
                    <a:pt x="79810" y="135874"/>
                  </a:lnTo>
                  <a:lnTo>
                    <a:pt x="80668" y="134645"/>
                  </a:lnTo>
                  <a:lnTo>
                    <a:pt x="80696" y="133683"/>
                  </a:lnTo>
                  <a:lnTo>
                    <a:pt x="79858" y="132902"/>
                  </a:lnTo>
                  <a:lnTo>
                    <a:pt x="76591" y="131512"/>
                  </a:lnTo>
                  <a:lnTo>
                    <a:pt x="69199" y="129407"/>
                  </a:lnTo>
                  <a:lnTo>
                    <a:pt x="66437" y="127797"/>
                  </a:lnTo>
                  <a:lnTo>
                    <a:pt x="63884" y="125739"/>
                  </a:lnTo>
                  <a:lnTo>
                    <a:pt x="61960" y="124339"/>
                  </a:lnTo>
                  <a:lnTo>
                    <a:pt x="52950" y="118386"/>
                  </a:lnTo>
                  <a:lnTo>
                    <a:pt x="50216" y="117396"/>
                  </a:lnTo>
                  <a:lnTo>
                    <a:pt x="47873" y="116338"/>
                  </a:lnTo>
                  <a:lnTo>
                    <a:pt x="47159" y="115310"/>
                  </a:lnTo>
                  <a:lnTo>
                    <a:pt x="47283" y="114319"/>
                  </a:lnTo>
                  <a:lnTo>
                    <a:pt x="48244" y="113586"/>
                  </a:lnTo>
                  <a:lnTo>
                    <a:pt x="50797" y="112052"/>
                  </a:lnTo>
                  <a:lnTo>
                    <a:pt x="51750" y="110299"/>
                  </a:lnTo>
                  <a:lnTo>
                    <a:pt x="51445" y="108004"/>
                  </a:lnTo>
                  <a:lnTo>
                    <a:pt x="50435" y="105680"/>
                  </a:lnTo>
                  <a:lnTo>
                    <a:pt x="50931" y="104880"/>
                  </a:lnTo>
                  <a:lnTo>
                    <a:pt x="51759" y="104785"/>
                  </a:lnTo>
                  <a:lnTo>
                    <a:pt x="53473" y="104718"/>
                  </a:lnTo>
                  <a:lnTo>
                    <a:pt x="57026" y="104585"/>
                  </a:lnTo>
                  <a:lnTo>
                    <a:pt x="64684" y="106699"/>
                  </a:lnTo>
                  <a:lnTo>
                    <a:pt x="65790" y="106471"/>
                  </a:lnTo>
                  <a:lnTo>
                    <a:pt x="69952" y="102632"/>
                  </a:lnTo>
                  <a:lnTo>
                    <a:pt x="71514" y="100336"/>
                  </a:lnTo>
                  <a:lnTo>
                    <a:pt x="71876" y="98422"/>
                  </a:lnTo>
                  <a:lnTo>
                    <a:pt x="72695" y="97203"/>
                  </a:lnTo>
                  <a:lnTo>
                    <a:pt x="74886" y="95202"/>
                  </a:lnTo>
                  <a:lnTo>
                    <a:pt x="74915" y="93374"/>
                  </a:lnTo>
                  <a:lnTo>
                    <a:pt x="73838" y="90926"/>
                  </a:lnTo>
                  <a:lnTo>
                    <a:pt x="72743" y="89983"/>
                  </a:lnTo>
                  <a:lnTo>
                    <a:pt x="71800" y="89573"/>
                  </a:lnTo>
                  <a:lnTo>
                    <a:pt x="68762" y="89897"/>
                  </a:lnTo>
                  <a:lnTo>
                    <a:pt x="68171" y="89345"/>
                  </a:lnTo>
                  <a:lnTo>
                    <a:pt x="67771" y="87525"/>
                  </a:lnTo>
                  <a:lnTo>
                    <a:pt x="67628" y="86411"/>
                  </a:lnTo>
                  <a:lnTo>
                    <a:pt x="66628" y="85106"/>
                  </a:lnTo>
                  <a:lnTo>
                    <a:pt x="63341" y="83991"/>
                  </a:lnTo>
                  <a:lnTo>
                    <a:pt x="60560" y="83677"/>
                  </a:lnTo>
                  <a:lnTo>
                    <a:pt x="59913" y="83210"/>
                  </a:lnTo>
                  <a:lnTo>
                    <a:pt x="60979" y="81953"/>
                  </a:lnTo>
                  <a:lnTo>
                    <a:pt x="62875" y="80715"/>
                  </a:lnTo>
                  <a:lnTo>
                    <a:pt x="64313" y="79991"/>
                  </a:lnTo>
                  <a:lnTo>
                    <a:pt x="65447" y="78705"/>
                  </a:lnTo>
                  <a:lnTo>
                    <a:pt x="65656" y="77391"/>
                  </a:lnTo>
                  <a:lnTo>
                    <a:pt x="64247" y="76219"/>
                  </a:lnTo>
                  <a:lnTo>
                    <a:pt x="62408" y="74914"/>
                  </a:lnTo>
                  <a:lnTo>
                    <a:pt x="59427" y="72428"/>
                  </a:lnTo>
                  <a:lnTo>
                    <a:pt x="55293" y="69790"/>
                  </a:lnTo>
                  <a:lnTo>
                    <a:pt x="52778" y="68885"/>
                  </a:lnTo>
                  <a:lnTo>
                    <a:pt x="51464" y="69009"/>
                  </a:lnTo>
                  <a:lnTo>
                    <a:pt x="46911" y="71276"/>
                  </a:lnTo>
                  <a:lnTo>
                    <a:pt x="44463" y="72752"/>
                  </a:lnTo>
                  <a:lnTo>
                    <a:pt x="42425" y="75381"/>
                  </a:lnTo>
                  <a:lnTo>
                    <a:pt x="40300" y="75943"/>
                  </a:lnTo>
                  <a:lnTo>
                    <a:pt x="38148" y="74781"/>
                  </a:lnTo>
                  <a:lnTo>
                    <a:pt x="35709" y="73590"/>
                  </a:lnTo>
                  <a:lnTo>
                    <a:pt x="28956" y="71857"/>
                  </a:lnTo>
                  <a:lnTo>
                    <a:pt x="26108" y="70409"/>
                  </a:lnTo>
                  <a:lnTo>
                    <a:pt x="20212" y="61551"/>
                  </a:lnTo>
                  <a:lnTo>
                    <a:pt x="19345" y="59750"/>
                  </a:lnTo>
                  <a:lnTo>
                    <a:pt x="19908" y="57712"/>
                  </a:lnTo>
                  <a:lnTo>
                    <a:pt x="20317" y="54788"/>
                  </a:lnTo>
                  <a:lnTo>
                    <a:pt x="20907" y="52892"/>
                  </a:lnTo>
                  <a:lnTo>
                    <a:pt x="21946" y="51083"/>
                  </a:lnTo>
                  <a:lnTo>
                    <a:pt x="22232" y="49473"/>
                  </a:lnTo>
                  <a:lnTo>
                    <a:pt x="21974" y="47892"/>
                  </a:lnTo>
                  <a:lnTo>
                    <a:pt x="21127" y="46987"/>
                  </a:lnTo>
                  <a:lnTo>
                    <a:pt x="20012" y="46720"/>
                  </a:lnTo>
                  <a:lnTo>
                    <a:pt x="19184" y="46358"/>
                  </a:lnTo>
                  <a:lnTo>
                    <a:pt x="18402" y="44282"/>
                  </a:lnTo>
                  <a:lnTo>
                    <a:pt x="17926" y="44548"/>
                  </a:lnTo>
                  <a:lnTo>
                    <a:pt x="17202" y="47072"/>
                  </a:lnTo>
                  <a:lnTo>
                    <a:pt x="16336" y="47977"/>
                  </a:lnTo>
                  <a:lnTo>
                    <a:pt x="15183" y="48425"/>
                  </a:lnTo>
                  <a:lnTo>
                    <a:pt x="14288" y="48025"/>
                  </a:lnTo>
                  <a:lnTo>
                    <a:pt x="13716" y="47015"/>
                  </a:lnTo>
                  <a:lnTo>
                    <a:pt x="13468" y="45301"/>
                  </a:lnTo>
                  <a:lnTo>
                    <a:pt x="12878" y="42996"/>
                  </a:lnTo>
                  <a:lnTo>
                    <a:pt x="12154" y="41491"/>
                  </a:lnTo>
                  <a:lnTo>
                    <a:pt x="9611" y="39957"/>
                  </a:lnTo>
                  <a:lnTo>
                    <a:pt x="8411" y="37967"/>
                  </a:lnTo>
                  <a:lnTo>
                    <a:pt x="4639" y="33633"/>
                  </a:lnTo>
                  <a:lnTo>
                    <a:pt x="1477" y="30594"/>
                  </a:lnTo>
                  <a:lnTo>
                    <a:pt x="0" y="27861"/>
                  </a:lnTo>
                  <a:lnTo>
                    <a:pt x="1296" y="26841"/>
                  </a:lnTo>
                  <a:lnTo>
                    <a:pt x="2924" y="25365"/>
                  </a:lnTo>
                  <a:lnTo>
                    <a:pt x="4677" y="23060"/>
                  </a:lnTo>
                  <a:lnTo>
                    <a:pt x="6639" y="20164"/>
                  </a:lnTo>
                  <a:lnTo>
                    <a:pt x="7458" y="18393"/>
                  </a:lnTo>
                  <a:lnTo>
                    <a:pt x="8040" y="17678"/>
                  </a:lnTo>
                  <a:lnTo>
                    <a:pt x="9192" y="17154"/>
                  </a:lnTo>
                  <a:lnTo>
                    <a:pt x="10430" y="17440"/>
                  </a:lnTo>
                  <a:lnTo>
                    <a:pt x="12602" y="18612"/>
                  </a:lnTo>
                  <a:lnTo>
                    <a:pt x="15879" y="20107"/>
                  </a:lnTo>
                  <a:lnTo>
                    <a:pt x="18802" y="21879"/>
                  </a:lnTo>
                  <a:lnTo>
                    <a:pt x="19984" y="23660"/>
                  </a:lnTo>
                  <a:lnTo>
                    <a:pt x="21613" y="25365"/>
                  </a:lnTo>
                  <a:lnTo>
                    <a:pt x="22860" y="25880"/>
                  </a:lnTo>
                  <a:lnTo>
                    <a:pt x="23489" y="25746"/>
                  </a:lnTo>
                  <a:lnTo>
                    <a:pt x="25365" y="24460"/>
                  </a:lnTo>
                  <a:lnTo>
                    <a:pt x="26984" y="23174"/>
                  </a:lnTo>
                  <a:lnTo>
                    <a:pt x="27023" y="21717"/>
                  </a:lnTo>
                  <a:lnTo>
                    <a:pt x="28509" y="20403"/>
                  </a:lnTo>
                  <a:lnTo>
                    <a:pt x="30452" y="18240"/>
                  </a:lnTo>
                  <a:lnTo>
                    <a:pt x="31375" y="16773"/>
                  </a:lnTo>
                  <a:lnTo>
                    <a:pt x="32071" y="16621"/>
                  </a:lnTo>
                  <a:lnTo>
                    <a:pt x="32861" y="17050"/>
                  </a:lnTo>
                  <a:lnTo>
                    <a:pt x="35929" y="21584"/>
                  </a:lnTo>
                  <a:lnTo>
                    <a:pt x="36519" y="21860"/>
                  </a:lnTo>
                  <a:lnTo>
                    <a:pt x="37386" y="21184"/>
                  </a:lnTo>
                  <a:lnTo>
                    <a:pt x="38595" y="17640"/>
                  </a:lnTo>
                  <a:lnTo>
                    <a:pt x="39929" y="16269"/>
                  </a:lnTo>
                  <a:lnTo>
                    <a:pt x="40386" y="16611"/>
                  </a:lnTo>
                  <a:lnTo>
                    <a:pt x="47806" y="23289"/>
                  </a:lnTo>
                  <a:lnTo>
                    <a:pt x="48511" y="23241"/>
                  </a:lnTo>
                  <a:lnTo>
                    <a:pt x="49311" y="22946"/>
                  </a:lnTo>
                  <a:lnTo>
                    <a:pt x="49835" y="21917"/>
                  </a:lnTo>
                  <a:lnTo>
                    <a:pt x="50416" y="19602"/>
                  </a:lnTo>
                  <a:lnTo>
                    <a:pt x="51521" y="17126"/>
                  </a:lnTo>
                  <a:lnTo>
                    <a:pt x="53902" y="15745"/>
                  </a:lnTo>
                  <a:lnTo>
                    <a:pt x="55759" y="15478"/>
                  </a:lnTo>
                  <a:lnTo>
                    <a:pt x="56445" y="16659"/>
                  </a:lnTo>
                  <a:lnTo>
                    <a:pt x="58055" y="18288"/>
                  </a:lnTo>
                  <a:lnTo>
                    <a:pt x="60008" y="18517"/>
                  </a:lnTo>
                  <a:lnTo>
                    <a:pt x="64161" y="15630"/>
                  </a:lnTo>
                  <a:lnTo>
                    <a:pt x="65523" y="15173"/>
                  </a:lnTo>
                  <a:lnTo>
                    <a:pt x="66970" y="15221"/>
                  </a:lnTo>
                  <a:lnTo>
                    <a:pt x="68447" y="15107"/>
                  </a:lnTo>
                  <a:lnTo>
                    <a:pt x="69857" y="14002"/>
                  </a:lnTo>
                  <a:lnTo>
                    <a:pt x="71343" y="12544"/>
                  </a:lnTo>
                  <a:lnTo>
                    <a:pt x="71847" y="9668"/>
                  </a:lnTo>
                  <a:lnTo>
                    <a:pt x="72162" y="7086"/>
                  </a:lnTo>
                  <a:lnTo>
                    <a:pt x="73181" y="6039"/>
                  </a:lnTo>
                  <a:lnTo>
                    <a:pt x="74400" y="5344"/>
                  </a:lnTo>
                  <a:lnTo>
                    <a:pt x="76686" y="4363"/>
                  </a:lnTo>
                  <a:lnTo>
                    <a:pt x="81848" y="1857"/>
                  </a:lnTo>
                  <a:lnTo>
                    <a:pt x="83182" y="667"/>
                  </a:lnTo>
                  <a:lnTo>
                    <a:pt x="84163" y="0"/>
                  </a:lnTo>
                  <a:lnTo>
                    <a:pt x="86173" y="1086"/>
                  </a:lnTo>
                  <a:lnTo>
                    <a:pt x="88573" y="3181"/>
                  </a:lnTo>
                  <a:lnTo>
                    <a:pt x="90021" y="4763"/>
                  </a:lnTo>
                  <a:lnTo>
                    <a:pt x="90993" y="6467"/>
                  </a:lnTo>
                  <a:lnTo>
                    <a:pt x="91460" y="7887"/>
                  </a:lnTo>
                  <a:lnTo>
                    <a:pt x="95279" y="9125"/>
                  </a:lnTo>
                  <a:lnTo>
                    <a:pt x="97717" y="10878"/>
                  </a:lnTo>
                  <a:lnTo>
                    <a:pt x="99336" y="12220"/>
                  </a:lnTo>
                  <a:lnTo>
                    <a:pt x="100937" y="12164"/>
                  </a:lnTo>
                  <a:lnTo>
                    <a:pt x="102537" y="11802"/>
                  </a:lnTo>
                  <a:lnTo>
                    <a:pt x="103566" y="10725"/>
                  </a:lnTo>
                  <a:lnTo>
                    <a:pt x="105366" y="10706"/>
                  </a:lnTo>
                  <a:lnTo>
                    <a:pt x="107499" y="10868"/>
                  </a:lnTo>
                  <a:lnTo>
                    <a:pt x="108452" y="11297"/>
                  </a:lnTo>
                  <a:lnTo>
                    <a:pt x="110214" y="13773"/>
                  </a:lnTo>
                  <a:lnTo>
                    <a:pt x="111005" y="14116"/>
                  </a:lnTo>
                  <a:lnTo>
                    <a:pt x="112576" y="13944"/>
                  </a:lnTo>
                  <a:lnTo>
                    <a:pt x="115596" y="13068"/>
                  </a:lnTo>
                  <a:lnTo>
                    <a:pt x="118025" y="12649"/>
                  </a:lnTo>
                  <a:lnTo>
                    <a:pt x="120215" y="13640"/>
                  </a:lnTo>
                  <a:lnTo>
                    <a:pt x="124387" y="16393"/>
                  </a:lnTo>
                  <a:lnTo>
                    <a:pt x="123216" y="18355"/>
                  </a:lnTo>
                  <a:lnTo>
                    <a:pt x="122282" y="20469"/>
                  </a:lnTo>
                  <a:lnTo>
                    <a:pt x="120453" y="21955"/>
                  </a:lnTo>
                  <a:lnTo>
                    <a:pt x="119101" y="22327"/>
                  </a:lnTo>
                  <a:lnTo>
                    <a:pt x="118243" y="24394"/>
                  </a:lnTo>
                  <a:lnTo>
                    <a:pt x="117863" y="27442"/>
                  </a:lnTo>
                  <a:lnTo>
                    <a:pt x="118329" y="28994"/>
                  </a:lnTo>
                  <a:lnTo>
                    <a:pt x="119377" y="29489"/>
                  </a:lnTo>
                  <a:lnTo>
                    <a:pt x="120539" y="30518"/>
                  </a:lnTo>
                  <a:lnTo>
                    <a:pt x="121015" y="31880"/>
                  </a:lnTo>
                  <a:lnTo>
                    <a:pt x="121177" y="34890"/>
                  </a:lnTo>
                  <a:lnTo>
                    <a:pt x="121111" y="38281"/>
                  </a:lnTo>
                  <a:lnTo>
                    <a:pt x="121273" y="39405"/>
                  </a:lnTo>
                  <a:lnTo>
                    <a:pt x="122177" y="39195"/>
                  </a:lnTo>
                  <a:lnTo>
                    <a:pt x="123035" y="38795"/>
                  </a:lnTo>
                  <a:lnTo>
                    <a:pt x="124768" y="39319"/>
                  </a:lnTo>
                  <a:lnTo>
                    <a:pt x="126921" y="40205"/>
                  </a:lnTo>
                  <a:lnTo>
                    <a:pt x="128283" y="41100"/>
                  </a:lnTo>
                  <a:lnTo>
                    <a:pt x="129502" y="40986"/>
                  </a:lnTo>
                  <a:lnTo>
                    <a:pt x="130455" y="41862"/>
                  </a:lnTo>
                  <a:lnTo>
                    <a:pt x="130807" y="43539"/>
                  </a:lnTo>
                  <a:lnTo>
                    <a:pt x="131931" y="44710"/>
                  </a:lnTo>
                  <a:lnTo>
                    <a:pt x="135055" y="46911"/>
                  </a:lnTo>
                  <a:lnTo>
                    <a:pt x="137560" y="47101"/>
                  </a:lnTo>
                  <a:lnTo>
                    <a:pt x="139675" y="50006"/>
                  </a:lnTo>
                  <a:lnTo>
                    <a:pt x="141866" y="49054"/>
                  </a:lnTo>
                  <a:lnTo>
                    <a:pt x="142875" y="50311"/>
                  </a:lnTo>
                  <a:lnTo>
                    <a:pt x="147419" y="49873"/>
                  </a:lnTo>
                  <a:lnTo>
                    <a:pt x="150581" y="48692"/>
                  </a:lnTo>
                  <a:lnTo>
                    <a:pt x="151715" y="48968"/>
                  </a:lnTo>
                  <a:lnTo>
                    <a:pt x="154563" y="51387"/>
                  </a:lnTo>
                  <a:lnTo>
                    <a:pt x="156239" y="52854"/>
                  </a:lnTo>
                  <a:close/>
                  <a:moveTo>
                    <a:pt x="146352" y="61160"/>
                  </a:moveTo>
                  <a:lnTo>
                    <a:pt x="142504" y="64732"/>
                  </a:lnTo>
                  <a:lnTo>
                    <a:pt x="141027" y="64675"/>
                  </a:lnTo>
                  <a:lnTo>
                    <a:pt x="142342" y="60636"/>
                  </a:lnTo>
                  <a:lnTo>
                    <a:pt x="142970" y="59674"/>
                  </a:lnTo>
                  <a:lnTo>
                    <a:pt x="145285" y="61065"/>
                  </a:lnTo>
                  <a:lnTo>
                    <a:pt x="146352" y="61160"/>
                  </a:lnTo>
                  <a:close/>
                  <a:moveTo>
                    <a:pt x="144171" y="69428"/>
                  </a:moveTo>
                  <a:lnTo>
                    <a:pt x="142675" y="70171"/>
                  </a:lnTo>
                  <a:lnTo>
                    <a:pt x="140904" y="70085"/>
                  </a:lnTo>
                  <a:lnTo>
                    <a:pt x="143028" y="68694"/>
                  </a:lnTo>
                  <a:lnTo>
                    <a:pt x="144104" y="66970"/>
                  </a:lnTo>
                  <a:lnTo>
                    <a:pt x="144971" y="66370"/>
                  </a:lnTo>
                  <a:lnTo>
                    <a:pt x="144962" y="67875"/>
                  </a:lnTo>
                  <a:lnTo>
                    <a:pt x="144171" y="69428"/>
                  </a:lnTo>
                  <a:close/>
                  <a:moveTo>
                    <a:pt x="126635" y="72580"/>
                  </a:moveTo>
                  <a:lnTo>
                    <a:pt x="126330" y="73133"/>
                  </a:lnTo>
                  <a:lnTo>
                    <a:pt x="124969" y="71790"/>
                  </a:lnTo>
                  <a:lnTo>
                    <a:pt x="124063" y="71209"/>
                  </a:lnTo>
                  <a:lnTo>
                    <a:pt x="124749" y="69399"/>
                  </a:lnTo>
                  <a:lnTo>
                    <a:pt x="126349" y="71380"/>
                  </a:lnTo>
                  <a:lnTo>
                    <a:pt x="126635" y="72580"/>
                  </a:lnTo>
                  <a:close/>
                  <a:moveTo>
                    <a:pt x="131074" y="74533"/>
                  </a:moveTo>
                  <a:lnTo>
                    <a:pt x="129969" y="74647"/>
                  </a:lnTo>
                  <a:lnTo>
                    <a:pt x="127845" y="72342"/>
                  </a:lnTo>
                  <a:lnTo>
                    <a:pt x="128988" y="71123"/>
                  </a:lnTo>
                  <a:lnTo>
                    <a:pt x="131398" y="71980"/>
                  </a:lnTo>
                  <a:lnTo>
                    <a:pt x="131959" y="72542"/>
                  </a:lnTo>
                  <a:lnTo>
                    <a:pt x="131941" y="73038"/>
                  </a:lnTo>
                  <a:lnTo>
                    <a:pt x="131359" y="74133"/>
                  </a:lnTo>
                  <a:lnTo>
                    <a:pt x="131074" y="74533"/>
                  </a:lnTo>
                  <a:close/>
                  <a:moveTo>
                    <a:pt x="134712" y="360416"/>
                  </a:moveTo>
                  <a:lnTo>
                    <a:pt x="132474" y="362045"/>
                  </a:lnTo>
                  <a:lnTo>
                    <a:pt x="132322" y="360674"/>
                  </a:lnTo>
                  <a:lnTo>
                    <a:pt x="134264" y="359788"/>
                  </a:lnTo>
                  <a:lnTo>
                    <a:pt x="134950" y="359093"/>
                  </a:lnTo>
                  <a:lnTo>
                    <a:pt x="135446" y="359102"/>
                  </a:lnTo>
                  <a:lnTo>
                    <a:pt x="134712" y="360416"/>
                  </a:lnTo>
                  <a:close/>
                  <a:moveTo>
                    <a:pt x="51750" y="360588"/>
                  </a:moveTo>
                  <a:lnTo>
                    <a:pt x="52254" y="361931"/>
                  </a:lnTo>
                  <a:lnTo>
                    <a:pt x="52064" y="365074"/>
                  </a:lnTo>
                  <a:lnTo>
                    <a:pt x="51026" y="368151"/>
                  </a:lnTo>
                  <a:lnTo>
                    <a:pt x="51331" y="369494"/>
                  </a:lnTo>
                  <a:lnTo>
                    <a:pt x="50531" y="370351"/>
                  </a:lnTo>
                  <a:lnTo>
                    <a:pt x="48749" y="364589"/>
                  </a:lnTo>
                  <a:lnTo>
                    <a:pt x="46511" y="362093"/>
                  </a:lnTo>
                  <a:lnTo>
                    <a:pt x="46016" y="361131"/>
                  </a:lnTo>
                  <a:lnTo>
                    <a:pt x="47320" y="361197"/>
                  </a:lnTo>
                  <a:lnTo>
                    <a:pt x="49654" y="359616"/>
                  </a:lnTo>
                  <a:lnTo>
                    <a:pt x="50778" y="359578"/>
                  </a:lnTo>
                  <a:lnTo>
                    <a:pt x="51750" y="360588"/>
                  </a:lnTo>
                  <a:close/>
                  <a:moveTo>
                    <a:pt x="120005" y="406584"/>
                  </a:moveTo>
                  <a:lnTo>
                    <a:pt x="119253" y="406641"/>
                  </a:lnTo>
                  <a:lnTo>
                    <a:pt x="118682" y="406089"/>
                  </a:lnTo>
                  <a:lnTo>
                    <a:pt x="121101" y="404327"/>
                  </a:lnTo>
                  <a:lnTo>
                    <a:pt x="120863" y="405498"/>
                  </a:lnTo>
                  <a:lnTo>
                    <a:pt x="120948" y="406089"/>
                  </a:lnTo>
                  <a:lnTo>
                    <a:pt x="120005" y="406584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C0856539-A649-F2B4-DB3A-5737D65F9F70}"/>
                </a:ext>
              </a:extLst>
            </p:cNvPr>
            <p:cNvSpPr>
              <a:spLocks/>
            </p:cNvSpPr>
            <p:nvPr/>
          </p:nvSpPr>
          <p:spPr>
            <a:xfrm>
              <a:off x="6946675" y="4152484"/>
              <a:ext cx="319763" cy="184327"/>
            </a:xfrm>
            <a:custGeom>
              <a:avLst/>
              <a:gdLst>
                <a:gd name="connsiteX0" fmla="*/ 281654 w 319763"/>
                <a:gd name="connsiteY0" fmla="*/ 65513 h 184327"/>
                <a:gd name="connsiteX1" fmla="*/ 268176 w 319763"/>
                <a:gd name="connsiteY1" fmla="*/ 70447 h 184327"/>
                <a:gd name="connsiteX2" fmla="*/ 264623 w 319763"/>
                <a:gd name="connsiteY2" fmla="*/ 72638 h 184327"/>
                <a:gd name="connsiteX3" fmla="*/ 261395 w 319763"/>
                <a:gd name="connsiteY3" fmla="*/ 75343 h 184327"/>
                <a:gd name="connsiteX4" fmla="*/ 258975 w 319763"/>
                <a:gd name="connsiteY4" fmla="*/ 78724 h 184327"/>
                <a:gd name="connsiteX5" fmla="*/ 257280 w 319763"/>
                <a:gd name="connsiteY5" fmla="*/ 84658 h 184327"/>
                <a:gd name="connsiteX6" fmla="*/ 258566 w 319763"/>
                <a:gd name="connsiteY6" fmla="*/ 90078 h 184327"/>
                <a:gd name="connsiteX7" fmla="*/ 258442 w 319763"/>
                <a:gd name="connsiteY7" fmla="*/ 92983 h 184327"/>
                <a:gd name="connsiteX8" fmla="*/ 254965 w 319763"/>
                <a:gd name="connsiteY8" fmla="*/ 94907 h 184327"/>
                <a:gd name="connsiteX9" fmla="*/ 251717 w 319763"/>
                <a:gd name="connsiteY9" fmla="*/ 96288 h 184327"/>
                <a:gd name="connsiteX10" fmla="*/ 248107 w 319763"/>
                <a:gd name="connsiteY10" fmla="*/ 98403 h 184327"/>
                <a:gd name="connsiteX11" fmla="*/ 245916 w 319763"/>
                <a:gd name="connsiteY11" fmla="*/ 98927 h 184327"/>
                <a:gd name="connsiteX12" fmla="*/ 244126 w 319763"/>
                <a:gd name="connsiteY12" fmla="*/ 100603 h 184327"/>
                <a:gd name="connsiteX13" fmla="*/ 242040 w 319763"/>
                <a:gd name="connsiteY13" fmla="*/ 101775 h 184327"/>
                <a:gd name="connsiteX14" fmla="*/ 234525 w 319763"/>
                <a:gd name="connsiteY14" fmla="*/ 104823 h 184327"/>
                <a:gd name="connsiteX15" fmla="*/ 226314 w 319763"/>
                <a:gd name="connsiteY15" fmla="*/ 107175 h 184327"/>
                <a:gd name="connsiteX16" fmla="*/ 213265 w 319763"/>
                <a:gd name="connsiteY16" fmla="*/ 109995 h 184327"/>
                <a:gd name="connsiteX17" fmla="*/ 208226 w 319763"/>
                <a:gd name="connsiteY17" fmla="*/ 113052 h 184327"/>
                <a:gd name="connsiteX18" fmla="*/ 203645 w 319763"/>
                <a:gd name="connsiteY18" fmla="*/ 115148 h 184327"/>
                <a:gd name="connsiteX19" fmla="*/ 196682 w 319763"/>
                <a:gd name="connsiteY19" fmla="*/ 115776 h 184327"/>
                <a:gd name="connsiteX20" fmla="*/ 187119 w 319763"/>
                <a:gd name="connsiteY20" fmla="*/ 118682 h 184327"/>
                <a:gd name="connsiteX21" fmla="*/ 181803 w 319763"/>
                <a:gd name="connsiteY21" fmla="*/ 121006 h 184327"/>
                <a:gd name="connsiteX22" fmla="*/ 175203 w 319763"/>
                <a:gd name="connsiteY22" fmla="*/ 124787 h 184327"/>
                <a:gd name="connsiteX23" fmla="*/ 173745 w 319763"/>
                <a:gd name="connsiteY23" fmla="*/ 125978 h 184327"/>
                <a:gd name="connsiteX24" fmla="*/ 172584 w 319763"/>
                <a:gd name="connsiteY24" fmla="*/ 128759 h 184327"/>
                <a:gd name="connsiteX25" fmla="*/ 170555 w 319763"/>
                <a:gd name="connsiteY25" fmla="*/ 131159 h 184327"/>
                <a:gd name="connsiteX26" fmla="*/ 166583 w 319763"/>
                <a:gd name="connsiteY26" fmla="*/ 135093 h 184327"/>
                <a:gd name="connsiteX27" fmla="*/ 163602 w 319763"/>
                <a:gd name="connsiteY27" fmla="*/ 137113 h 184327"/>
                <a:gd name="connsiteX28" fmla="*/ 161610 w 319763"/>
                <a:gd name="connsiteY28" fmla="*/ 137217 h 184327"/>
                <a:gd name="connsiteX29" fmla="*/ 157743 w 319763"/>
                <a:gd name="connsiteY29" fmla="*/ 138322 h 184327"/>
                <a:gd name="connsiteX30" fmla="*/ 153162 w 319763"/>
                <a:gd name="connsiteY30" fmla="*/ 138551 h 184327"/>
                <a:gd name="connsiteX31" fmla="*/ 145466 w 319763"/>
                <a:gd name="connsiteY31" fmla="*/ 137170 h 184327"/>
                <a:gd name="connsiteX32" fmla="*/ 143485 w 319763"/>
                <a:gd name="connsiteY32" fmla="*/ 138132 h 184327"/>
                <a:gd name="connsiteX33" fmla="*/ 141856 w 319763"/>
                <a:gd name="connsiteY33" fmla="*/ 139665 h 184327"/>
                <a:gd name="connsiteX34" fmla="*/ 135922 w 319763"/>
                <a:gd name="connsiteY34" fmla="*/ 142361 h 184327"/>
                <a:gd name="connsiteX35" fmla="*/ 129893 w 319763"/>
                <a:gd name="connsiteY35" fmla="*/ 147742 h 184327"/>
                <a:gd name="connsiteX36" fmla="*/ 125482 w 319763"/>
                <a:gd name="connsiteY36" fmla="*/ 149171 h 184327"/>
                <a:gd name="connsiteX37" fmla="*/ 118348 w 319763"/>
                <a:gd name="connsiteY37" fmla="*/ 150857 h 184327"/>
                <a:gd name="connsiteX38" fmla="*/ 113357 w 319763"/>
                <a:gd name="connsiteY38" fmla="*/ 153095 h 184327"/>
                <a:gd name="connsiteX39" fmla="*/ 110004 w 319763"/>
                <a:gd name="connsiteY39" fmla="*/ 153991 h 184327"/>
                <a:gd name="connsiteX40" fmla="*/ 105689 w 319763"/>
                <a:gd name="connsiteY40" fmla="*/ 154457 h 184327"/>
                <a:gd name="connsiteX41" fmla="*/ 97698 w 319763"/>
                <a:gd name="connsiteY41" fmla="*/ 154229 h 184327"/>
                <a:gd name="connsiteX42" fmla="*/ 90125 w 319763"/>
                <a:gd name="connsiteY42" fmla="*/ 155039 h 184327"/>
                <a:gd name="connsiteX43" fmla="*/ 83105 w 319763"/>
                <a:gd name="connsiteY43" fmla="*/ 156553 h 184327"/>
                <a:gd name="connsiteX44" fmla="*/ 79810 w 319763"/>
                <a:gd name="connsiteY44" fmla="*/ 159420 h 184327"/>
                <a:gd name="connsiteX45" fmla="*/ 76048 w 319763"/>
                <a:gd name="connsiteY45" fmla="*/ 163964 h 184327"/>
                <a:gd name="connsiteX46" fmla="*/ 69904 w 319763"/>
                <a:gd name="connsiteY46" fmla="*/ 165840 h 184327"/>
                <a:gd name="connsiteX47" fmla="*/ 68456 w 319763"/>
                <a:gd name="connsiteY47" fmla="*/ 167469 h 184327"/>
                <a:gd name="connsiteX48" fmla="*/ 66560 w 319763"/>
                <a:gd name="connsiteY48" fmla="*/ 170812 h 184327"/>
                <a:gd name="connsiteX49" fmla="*/ 62589 w 319763"/>
                <a:gd name="connsiteY49" fmla="*/ 171679 h 184327"/>
                <a:gd name="connsiteX50" fmla="*/ 58988 w 319763"/>
                <a:gd name="connsiteY50" fmla="*/ 172241 h 184327"/>
                <a:gd name="connsiteX51" fmla="*/ 55312 w 319763"/>
                <a:gd name="connsiteY51" fmla="*/ 170783 h 184327"/>
                <a:gd name="connsiteX52" fmla="*/ 48377 w 319763"/>
                <a:gd name="connsiteY52" fmla="*/ 174822 h 184327"/>
                <a:gd name="connsiteX53" fmla="*/ 45758 w 319763"/>
                <a:gd name="connsiteY53" fmla="*/ 175489 h 184327"/>
                <a:gd name="connsiteX54" fmla="*/ 41777 w 319763"/>
                <a:gd name="connsiteY54" fmla="*/ 175651 h 184327"/>
                <a:gd name="connsiteX55" fmla="*/ 38948 w 319763"/>
                <a:gd name="connsiteY55" fmla="*/ 176498 h 184327"/>
                <a:gd name="connsiteX56" fmla="*/ 36919 w 319763"/>
                <a:gd name="connsiteY56" fmla="*/ 176260 h 184327"/>
                <a:gd name="connsiteX57" fmla="*/ 34395 w 319763"/>
                <a:gd name="connsiteY57" fmla="*/ 174679 h 184327"/>
                <a:gd name="connsiteX58" fmla="*/ 29023 w 319763"/>
                <a:gd name="connsiteY58" fmla="*/ 172764 h 184327"/>
                <a:gd name="connsiteX59" fmla="*/ 25098 w 319763"/>
                <a:gd name="connsiteY59" fmla="*/ 174012 h 184327"/>
                <a:gd name="connsiteX60" fmla="*/ 24765 w 319763"/>
                <a:gd name="connsiteY60" fmla="*/ 170193 h 184327"/>
                <a:gd name="connsiteX61" fmla="*/ 18259 w 319763"/>
                <a:gd name="connsiteY61" fmla="*/ 158515 h 184327"/>
                <a:gd name="connsiteX62" fmla="*/ 19612 w 319763"/>
                <a:gd name="connsiteY62" fmla="*/ 148333 h 184327"/>
                <a:gd name="connsiteX63" fmla="*/ 19612 w 319763"/>
                <a:gd name="connsiteY63" fmla="*/ 146895 h 184327"/>
                <a:gd name="connsiteX64" fmla="*/ 18316 w 319763"/>
                <a:gd name="connsiteY64" fmla="*/ 142342 h 184327"/>
                <a:gd name="connsiteX65" fmla="*/ 14440 w 319763"/>
                <a:gd name="connsiteY65" fmla="*/ 138179 h 184327"/>
                <a:gd name="connsiteX66" fmla="*/ 14554 w 319763"/>
                <a:gd name="connsiteY66" fmla="*/ 132902 h 184327"/>
                <a:gd name="connsiteX67" fmla="*/ 13258 w 319763"/>
                <a:gd name="connsiteY67" fmla="*/ 129130 h 184327"/>
                <a:gd name="connsiteX68" fmla="*/ 12230 w 319763"/>
                <a:gd name="connsiteY68" fmla="*/ 125244 h 184327"/>
                <a:gd name="connsiteX69" fmla="*/ 12563 w 319763"/>
                <a:gd name="connsiteY69" fmla="*/ 124216 h 184327"/>
                <a:gd name="connsiteX70" fmla="*/ 12621 w 319763"/>
                <a:gd name="connsiteY70" fmla="*/ 123282 h 184327"/>
                <a:gd name="connsiteX71" fmla="*/ 10639 w 319763"/>
                <a:gd name="connsiteY71" fmla="*/ 117291 h 184327"/>
                <a:gd name="connsiteX72" fmla="*/ 9982 w 319763"/>
                <a:gd name="connsiteY72" fmla="*/ 116081 h 184327"/>
                <a:gd name="connsiteX73" fmla="*/ 9734 w 319763"/>
                <a:gd name="connsiteY73" fmla="*/ 114824 h 184327"/>
                <a:gd name="connsiteX74" fmla="*/ 10383 w 319763"/>
                <a:gd name="connsiteY74" fmla="*/ 113862 h 184327"/>
                <a:gd name="connsiteX75" fmla="*/ 10363 w 319763"/>
                <a:gd name="connsiteY75" fmla="*/ 112747 h 184327"/>
                <a:gd name="connsiteX76" fmla="*/ 9315 w 319763"/>
                <a:gd name="connsiteY76" fmla="*/ 110909 h 184327"/>
                <a:gd name="connsiteX77" fmla="*/ 8201 w 319763"/>
                <a:gd name="connsiteY77" fmla="*/ 107404 h 184327"/>
                <a:gd name="connsiteX78" fmla="*/ 2914 w 319763"/>
                <a:gd name="connsiteY78" fmla="*/ 104651 h 184327"/>
                <a:gd name="connsiteX79" fmla="*/ 3991 w 319763"/>
                <a:gd name="connsiteY79" fmla="*/ 102070 h 184327"/>
                <a:gd name="connsiteX80" fmla="*/ 5019 w 319763"/>
                <a:gd name="connsiteY80" fmla="*/ 102975 h 184327"/>
                <a:gd name="connsiteX81" fmla="*/ 6410 w 319763"/>
                <a:gd name="connsiteY81" fmla="*/ 103746 h 184327"/>
                <a:gd name="connsiteX82" fmla="*/ 6696 w 319763"/>
                <a:gd name="connsiteY82" fmla="*/ 102080 h 184327"/>
                <a:gd name="connsiteX83" fmla="*/ 6715 w 319763"/>
                <a:gd name="connsiteY83" fmla="*/ 100832 h 184327"/>
                <a:gd name="connsiteX84" fmla="*/ 4506 w 319763"/>
                <a:gd name="connsiteY84" fmla="*/ 93031 h 184327"/>
                <a:gd name="connsiteX85" fmla="*/ 7782 w 319763"/>
                <a:gd name="connsiteY85" fmla="*/ 82610 h 184327"/>
                <a:gd name="connsiteX86" fmla="*/ 6705 w 319763"/>
                <a:gd name="connsiteY86" fmla="*/ 73209 h 184327"/>
                <a:gd name="connsiteX87" fmla="*/ 11706 w 319763"/>
                <a:gd name="connsiteY87" fmla="*/ 69409 h 184327"/>
                <a:gd name="connsiteX88" fmla="*/ 12964 w 319763"/>
                <a:gd name="connsiteY88" fmla="*/ 68266 h 184327"/>
                <a:gd name="connsiteX89" fmla="*/ 13688 w 319763"/>
                <a:gd name="connsiteY89" fmla="*/ 67266 h 184327"/>
                <a:gd name="connsiteX90" fmla="*/ 14868 w 319763"/>
                <a:gd name="connsiteY90" fmla="*/ 65113 h 184327"/>
                <a:gd name="connsiteX91" fmla="*/ 16478 w 319763"/>
                <a:gd name="connsiteY91" fmla="*/ 64418 h 184327"/>
                <a:gd name="connsiteX92" fmla="*/ 17050 w 319763"/>
                <a:gd name="connsiteY92" fmla="*/ 62151 h 184327"/>
                <a:gd name="connsiteX93" fmla="*/ 17002 w 319763"/>
                <a:gd name="connsiteY93" fmla="*/ 61017 h 184327"/>
                <a:gd name="connsiteX94" fmla="*/ 15964 w 319763"/>
                <a:gd name="connsiteY94" fmla="*/ 60046 h 184327"/>
                <a:gd name="connsiteX95" fmla="*/ 15183 w 319763"/>
                <a:gd name="connsiteY95" fmla="*/ 57407 h 184327"/>
                <a:gd name="connsiteX96" fmla="*/ 15440 w 319763"/>
                <a:gd name="connsiteY96" fmla="*/ 54055 h 184327"/>
                <a:gd name="connsiteX97" fmla="*/ 15697 w 319763"/>
                <a:gd name="connsiteY97" fmla="*/ 52654 h 184327"/>
                <a:gd name="connsiteX98" fmla="*/ 16240 w 319763"/>
                <a:gd name="connsiteY98" fmla="*/ 50092 h 184327"/>
                <a:gd name="connsiteX99" fmla="*/ 17993 w 319763"/>
                <a:gd name="connsiteY99" fmla="*/ 49139 h 184327"/>
                <a:gd name="connsiteX100" fmla="*/ 18402 w 319763"/>
                <a:gd name="connsiteY100" fmla="*/ 48378 h 184327"/>
                <a:gd name="connsiteX101" fmla="*/ 17050 w 319763"/>
                <a:gd name="connsiteY101" fmla="*/ 46758 h 184327"/>
                <a:gd name="connsiteX102" fmla="*/ 17173 w 319763"/>
                <a:gd name="connsiteY102" fmla="*/ 45787 h 184327"/>
                <a:gd name="connsiteX103" fmla="*/ 20145 w 319763"/>
                <a:gd name="connsiteY103" fmla="*/ 43072 h 184327"/>
                <a:gd name="connsiteX104" fmla="*/ 21317 w 319763"/>
                <a:gd name="connsiteY104" fmla="*/ 42263 h 184327"/>
                <a:gd name="connsiteX105" fmla="*/ 23241 w 319763"/>
                <a:gd name="connsiteY105" fmla="*/ 41424 h 184327"/>
                <a:gd name="connsiteX106" fmla="*/ 24746 w 319763"/>
                <a:gd name="connsiteY106" fmla="*/ 41434 h 184327"/>
                <a:gd name="connsiteX107" fmla="*/ 26479 w 319763"/>
                <a:gd name="connsiteY107" fmla="*/ 41910 h 184327"/>
                <a:gd name="connsiteX108" fmla="*/ 28032 w 319763"/>
                <a:gd name="connsiteY108" fmla="*/ 42672 h 184327"/>
                <a:gd name="connsiteX109" fmla="*/ 29537 w 319763"/>
                <a:gd name="connsiteY109" fmla="*/ 44053 h 184327"/>
                <a:gd name="connsiteX110" fmla="*/ 31128 w 319763"/>
                <a:gd name="connsiteY110" fmla="*/ 45625 h 184327"/>
                <a:gd name="connsiteX111" fmla="*/ 33566 w 319763"/>
                <a:gd name="connsiteY111" fmla="*/ 46225 h 184327"/>
                <a:gd name="connsiteX112" fmla="*/ 35223 w 319763"/>
                <a:gd name="connsiteY112" fmla="*/ 46072 h 184327"/>
                <a:gd name="connsiteX113" fmla="*/ 36576 w 319763"/>
                <a:gd name="connsiteY113" fmla="*/ 46768 h 184327"/>
                <a:gd name="connsiteX114" fmla="*/ 37719 w 319763"/>
                <a:gd name="connsiteY114" fmla="*/ 46387 h 184327"/>
                <a:gd name="connsiteX115" fmla="*/ 39014 w 319763"/>
                <a:gd name="connsiteY115" fmla="*/ 45577 h 184327"/>
                <a:gd name="connsiteX116" fmla="*/ 41091 w 319763"/>
                <a:gd name="connsiteY116" fmla="*/ 45625 h 184327"/>
                <a:gd name="connsiteX117" fmla="*/ 42958 w 319763"/>
                <a:gd name="connsiteY117" fmla="*/ 44710 h 184327"/>
                <a:gd name="connsiteX118" fmla="*/ 48273 w 319763"/>
                <a:gd name="connsiteY118" fmla="*/ 44272 h 184327"/>
                <a:gd name="connsiteX119" fmla="*/ 53397 w 319763"/>
                <a:gd name="connsiteY119" fmla="*/ 44548 h 184327"/>
                <a:gd name="connsiteX120" fmla="*/ 58750 w 319763"/>
                <a:gd name="connsiteY120" fmla="*/ 43787 h 184327"/>
                <a:gd name="connsiteX121" fmla="*/ 64094 w 319763"/>
                <a:gd name="connsiteY121" fmla="*/ 43844 h 184327"/>
                <a:gd name="connsiteX122" fmla="*/ 69485 w 319763"/>
                <a:gd name="connsiteY122" fmla="*/ 43901 h 184327"/>
                <a:gd name="connsiteX123" fmla="*/ 70675 w 319763"/>
                <a:gd name="connsiteY123" fmla="*/ 44015 h 184327"/>
                <a:gd name="connsiteX124" fmla="*/ 71847 w 319763"/>
                <a:gd name="connsiteY124" fmla="*/ 44491 h 184327"/>
                <a:gd name="connsiteX125" fmla="*/ 76391 w 319763"/>
                <a:gd name="connsiteY125" fmla="*/ 46892 h 184327"/>
                <a:gd name="connsiteX126" fmla="*/ 79839 w 319763"/>
                <a:gd name="connsiteY126" fmla="*/ 47387 h 184327"/>
                <a:gd name="connsiteX127" fmla="*/ 86763 w 319763"/>
                <a:gd name="connsiteY127" fmla="*/ 48044 h 184327"/>
                <a:gd name="connsiteX128" fmla="*/ 94145 w 319763"/>
                <a:gd name="connsiteY128" fmla="*/ 48749 h 184327"/>
                <a:gd name="connsiteX129" fmla="*/ 100546 w 319763"/>
                <a:gd name="connsiteY129" fmla="*/ 49349 h 184327"/>
                <a:gd name="connsiteX130" fmla="*/ 105975 w 319763"/>
                <a:gd name="connsiteY130" fmla="*/ 48778 h 184327"/>
                <a:gd name="connsiteX131" fmla="*/ 110480 w 319763"/>
                <a:gd name="connsiteY131" fmla="*/ 48311 h 184327"/>
                <a:gd name="connsiteX132" fmla="*/ 111700 w 319763"/>
                <a:gd name="connsiteY132" fmla="*/ 48387 h 184327"/>
                <a:gd name="connsiteX133" fmla="*/ 113062 w 319763"/>
                <a:gd name="connsiteY133" fmla="*/ 49873 h 184327"/>
                <a:gd name="connsiteX134" fmla="*/ 115776 w 319763"/>
                <a:gd name="connsiteY134" fmla="*/ 53578 h 184327"/>
                <a:gd name="connsiteX135" fmla="*/ 118339 w 319763"/>
                <a:gd name="connsiteY135" fmla="*/ 57064 h 184327"/>
                <a:gd name="connsiteX136" fmla="*/ 122825 w 319763"/>
                <a:gd name="connsiteY136" fmla="*/ 57255 h 184327"/>
                <a:gd name="connsiteX137" fmla="*/ 125702 w 319763"/>
                <a:gd name="connsiteY137" fmla="*/ 55940 h 184327"/>
                <a:gd name="connsiteX138" fmla="*/ 128864 w 319763"/>
                <a:gd name="connsiteY138" fmla="*/ 54093 h 184327"/>
                <a:gd name="connsiteX139" fmla="*/ 130797 w 319763"/>
                <a:gd name="connsiteY139" fmla="*/ 52664 h 184327"/>
                <a:gd name="connsiteX140" fmla="*/ 133035 w 319763"/>
                <a:gd name="connsiteY140" fmla="*/ 46987 h 184327"/>
                <a:gd name="connsiteX141" fmla="*/ 134484 w 319763"/>
                <a:gd name="connsiteY141" fmla="*/ 43310 h 184327"/>
                <a:gd name="connsiteX142" fmla="*/ 137808 w 319763"/>
                <a:gd name="connsiteY142" fmla="*/ 39167 h 184327"/>
                <a:gd name="connsiteX143" fmla="*/ 140589 w 319763"/>
                <a:gd name="connsiteY143" fmla="*/ 35700 h 184327"/>
                <a:gd name="connsiteX144" fmla="*/ 144266 w 319763"/>
                <a:gd name="connsiteY144" fmla="*/ 31099 h 184327"/>
                <a:gd name="connsiteX145" fmla="*/ 146304 w 319763"/>
                <a:gd name="connsiteY145" fmla="*/ 28556 h 184327"/>
                <a:gd name="connsiteX146" fmla="*/ 150323 w 319763"/>
                <a:gd name="connsiteY146" fmla="*/ 23527 h 184327"/>
                <a:gd name="connsiteX147" fmla="*/ 154162 w 319763"/>
                <a:gd name="connsiteY147" fmla="*/ 21565 h 184327"/>
                <a:gd name="connsiteX148" fmla="*/ 161573 w 319763"/>
                <a:gd name="connsiteY148" fmla="*/ 17783 h 184327"/>
                <a:gd name="connsiteX149" fmla="*/ 168840 w 319763"/>
                <a:gd name="connsiteY149" fmla="*/ 14059 h 184327"/>
                <a:gd name="connsiteX150" fmla="*/ 173574 w 319763"/>
                <a:gd name="connsiteY150" fmla="*/ 11630 h 184327"/>
                <a:gd name="connsiteX151" fmla="*/ 177603 w 319763"/>
                <a:gd name="connsiteY151" fmla="*/ 10525 h 184327"/>
                <a:gd name="connsiteX152" fmla="*/ 184356 w 319763"/>
                <a:gd name="connsiteY152" fmla="*/ 9573 h 184327"/>
                <a:gd name="connsiteX153" fmla="*/ 192291 w 319763"/>
                <a:gd name="connsiteY153" fmla="*/ 8449 h 184327"/>
                <a:gd name="connsiteX154" fmla="*/ 200225 w 319763"/>
                <a:gd name="connsiteY154" fmla="*/ 7325 h 184327"/>
                <a:gd name="connsiteX155" fmla="*/ 208693 w 319763"/>
                <a:gd name="connsiteY155" fmla="*/ 6134 h 184327"/>
                <a:gd name="connsiteX156" fmla="*/ 218123 w 319763"/>
                <a:gd name="connsiteY156" fmla="*/ 4801 h 184327"/>
                <a:gd name="connsiteX157" fmla="*/ 224590 w 319763"/>
                <a:gd name="connsiteY157" fmla="*/ 3886 h 184327"/>
                <a:gd name="connsiteX158" fmla="*/ 232829 w 319763"/>
                <a:gd name="connsiteY158" fmla="*/ 2715 h 184327"/>
                <a:gd name="connsiteX159" fmla="*/ 239687 w 319763"/>
                <a:gd name="connsiteY159" fmla="*/ 1743 h 184327"/>
                <a:gd name="connsiteX160" fmla="*/ 245783 w 319763"/>
                <a:gd name="connsiteY160" fmla="*/ 886 h 184327"/>
                <a:gd name="connsiteX161" fmla="*/ 252060 w 319763"/>
                <a:gd name="connsiteY161" fmla="*/ 0 h 184327"/>
                <a:gd name="connsiteX162" fmla="*/ 253241 w 319763"/>
                <a:gd name="connsiteY162" fmla="*/ 2800 h 184327"/>
                <a:gd name="connsiteX163" fmla="*/ 254422 w 319763"/>
                <a:gd name="connsiteY163" fmla="*/ 5601 h 184327"/>
                <a:gd name="connsiteX164" fmla="*/ 255613 w 319763"/>
                <a:gd name="connsiteY164" fmla="*/ 8401 h 184327"/>
                <a:gd name="connsiteX165" fmla="*/ 256794 w 319763"/>
                <a:gd name="connsiteY165" fmla="*/ 11201 h 184327"/>
                <a:gd name="connsiteX166" fmla="*/ 257975 w 319763"/>
                <a:gd name="connsiteY166" fmla="*/ 14002 h 184327"/>
                <a:gd name="connsiteX167" fmla="*/ 259156 w 319763"/>
                <a:gd name="connsiteY167" fmla="*/ 16802 h 184327"/>
                <a:gd name="connsiteX168" fmla="*/ 260337 w 319763"/>
                <a:gd name="connsiteY168" fmla="*/ 19593 h 184327"/>
                <a:gd name="connsiteX169" fmla="*/ 261528 w 319763"/>
                <a:gd name="connsiteY169" fmla="*/ 22384 h 184327"/>
                <a:gd name="connsiteX170" fmla="*/ 262709 w 319763"/>
                <a:gd name="connsiteY170" fmla="*/ 25175 h 184327"/>
                <a:gd name="connsiteX171" fmla="*/ 263890 w 319763"/>
                <a:gd name="connsiteY171" fmla="*/ 27965 h 184327"/>
                <a:gd name="connsiteX172" fmla="*/ 265071 w 319763"/>
                <a:gd name="connsiteY172" fmla="*/ 30756 h 184327"/>
                <a:gd name="connsiteX173" fmla="*/ 266262 w 319763"/>
                <a:gd name="connsiteY173" fmla="*/ 33547 h 184327"/>
                <a:gd name="connsiteX174" fmla="*/ 267443 w 319763"/>
                <a:gd name="connsiteY174" fmla="*/ 36328 h 184327"/>
                <a:gd name="connsiteX175" fmla="*/ 268624 w 319763"/>
                <a:gd name="connsiteY175" fmla="*/ 39110 h 184327"/>
                <a:gd name="connsiteX176" fmla="*/ 269805 w 319763"/>
                <a:gd name="connsiteY176" fmla="*/ 41891 h 184327"/>
                <a:gd name="connsiteX177" fmla="*/ 270986 w 319763"/>
                <a:gd name="connsiteY177" fmla="*/ 44672 h 184327"/>
                <a:gd name="connsiteX178" fmla="*/ 272149 w 319763"/>
                <a:gd name="connsiteY178" fmla="*/ 47387 h 184327"/>
                <a:gd name="connsiteX179" fmla="*/ 274053 w 319763"/>
                <a:gd name="connsiteY179" fmla="*/ 48292 h 184327"/>
                <a:gd name="connsiteX180" fmla="*/ 275187 w 319763"/>
                <a:gd name="connsiteY180" fmla="*/ 50863 h 184327"/>
                <a:gd name="connsiteX181" fmla="*/ 276806 w 319763"/>
                <a:gd name="connsiteY181" fmla="*/ 54531 h 184327"/>
                <a:gd name="connsiteX182" fmla="*/ 278435 w 319763"/>
                <a:gd name="connsiteY182" fmla="*/ 58188 h 184327"/>
                <a:gd name="connsiteX183" fmla="*/ 280054 w 319763"/>
                <a:gd name="connsiteY183" fmla="*/ 61846 h 184327"/>
                <a:gd name="connsiteX184" fmla="*/ 281654 w 319763"/>
                <a:gd name="connsiteY184" fmla="*/ 65513 h 184327"/>
                <a:gd name="connsiteX185" fmla="*/ 1095 w 319763"/>
                <a:gd name="connsiteY185" fmla="*/ 102689 h 184327"/>
                <a:gd name="connsiteX186" fmla="*/ 257 w 319763"/>
                <a:gd name="connsiteY186" fmla="*/ 103299 h 184327"/>
                <a:gd name="connsiteX187" fmla="*/ 0 w 319763"/>
                <a:gd name="connsiteY187" fmla="*/ 102232 h 184327"/>
                <a:gd name="connsiteX188" fmla="*/ 552 w 319763"/>
                <a:gd name="connsiteY188" fmla="*/ 99832 h 184327"/>
                <a:gd name="connsiteX189" fmla="*/ 1429 w 319763"/>
                <a:gd name="connsiteY189" fmla="*/ 99136 h 184327"/>
                <a:gd name="connsiteX190" fmla="*/ 2019 w 319763"/>
                <a:gd name="connsiteY190" fmla="*/ 100917 h 184327"/>
                <a:gd name="connsiteX191" fmla="*/ 1638 w 319763"/>
                <a:gd name="connsiteY191" fmla="*/ 101898 h 184327"/>
                <a:gd name="connsiteX192" fmla="*/ 1095 w 319763"/>
                <a:gd name="connsiteY192" fmla="*/ 102689 h 184327"/>
                <a:gd name="connsiteX193" fmla="*/ 6362 w 319763"/>
                <a:gd name="connsiteY193" fmla="*/ 139255 h 184327"/>
                <a:gd name="connsiteX194" fmla="*/ 6010 w 319763"/>
                <a:gd name="connsiteY194" fmla="*/ 139837 h 184327"/>
                <a:gd name="connsiteX195" fmla="*/ 5525 w 319763"/>
                <a:gd name="connsiteY195" fmla="*/ 139713 h 184327"/>
                <a:gd name="connsiteX196" fmla="*/ 3867 w 319763"/>
                <a:gd name="connsiteY196" fmla="*/ 138256 h 184327"/>
                <a:gd name="connsiteX197" fmla="*/ 5686 w 319763"/>
                <a:gd name="connsiteY197" fmla="*/ 136627 h 184327"/>
                <a:gd name="connsiteX198" fmla="*/ 6658 w 319763"/>
                <a:gd name="connsiteY198" fmla="*/ 138141 h 184327"/>
                <a:gd name="connsiteX199" fmla="*/ 6362 w 319763"/>
                <a:gd name="connsiteY199" fmla="*/ 139255 h 184327"/>
                <a:gd name="connsiteX200" fmla="*/ 5515 w 319763"/>
                <a:gd name="connsiteY200" fmla="*/ 146571 h 184327"/>
                <a:gd name="connsiteX201" fmla="*/ 3743 w 319763"/>
                <a:gd name="connsiteY201" fmla="*/ 147409 h 184327"/>
                <a:gd name="connsiteX202" fmla="*/ 4953 w 319763"/>
                <a:gd name="connsiteY202" fmla="*/ 145237 h 184327"/>
                <a:gd name="connsiteX203" fmla="*/ 6191 w 319763"/>
                <a:gd name="connsiteY203" fmla="*/ 144790 h 184327"/>
                <a:gd name="connsiteX204" fmla="*/ 6534 w 319763"/>
                <a:gd name="connsiteY204" fmla="*/ 144875 h 184327"/>
                <a:gd name="connsiteX205" fmla="*/ 5515 w 319763"/>
                <a:gd name="connsiteY205" fmla="*/ 146571 h 184327"/>
                <a:gd name="connsiteX206" fmla="*/ 299761 w 319763"/>
                <a:gd name="connsiteY206" fmla="*/ 175689 h 184327"/>
                <a:gd name="connsiteX207" fmla="*/ 301419 w 319763"/>
                <a:gd name="connsiteY207" fmla="*/ 176013 h 184327"/>
                <a:gd name="connsiteX208" fmla="*/ 303924 w 319763"/>
                <a:gd name="connsiteY208" fmla="*/ 175070 h 184327"/>
                <a:gd name="connsiteX209" fmla="*/ 311105 w 319763"/>
                <a:gd name="connsiteY209" fmla="*/ 174946 h 184327"/>
                <a:gd name="connsiteX210" fmla="*/ 319764 w 319763"/>
                <a:gd name="connsiteY210" fmla="*/ 177975 h 184327"/>
                <a:gd name="connsiteX211" fmla="*/ 318125 w 319763"/>
                <a:gd name="connsiteY211" fmla="*/ 178765 h 184327"/>
                <a:gd name="connsiteX212" fmla="*/ 317154 w 319763"/>
                <a:gd name="connsiteY212" fmla="*/ 179861 h 184327"/>
                <a:gd name="connsiteX213" fmla="*/ 313354 w 319763"/>
                <a:gd name="connsiteY213" fmla="*/ 180861 h 184327"/>
                <a:gd name="connsiteX214" fmla="*/ 309563 w 319763"/>
                <a:gd name="connsiteY214" fmla="*/ 183194 h 184327"/>
                <a:gd name="connsiteX215" fmla="*/ 298590 w 319763"/>
                <a:gd name="connsiteY215" fmla="*/ 184328 h 184327"/>
                <a:gd name="connsiteX216" fmla="*/ 295370 w 319763"/>
                <a:gd name="connsiteY216" fmla="*/ 183699 h 184327"/>
                <a:gd name="connsiteX217" fmla="*/ 292722 w 319763"/>
                <a:gd name="connsiteY217" fmla="*/ 181442 h 184327"/>
                <a:gd name="connsiteX218" fmla="*/ 287817 w 319763"/>
                <a:gd name="connsiteY218" fmla="*/ 178508 h 184327"/>
                <a:gd name="connsiteX219" fmla="*/ 289750 w 319763"/>
                <a:gd name="connsiteY219" fmla="*/ 176632 h 184327"/>
                <a:gd name="connsiteX220" fmla="*/ 290170 w 319763"/>
                <a:gd name="connsiteY220" fmla="*/ 175774 h 184327"/>
                <a:gd name="connsiteX221" fmla="*/ 290893 w 319763"/>
                <a:gd name="connsiteY221" fmla="*/ 174955 h 184327"/>
                <a:gd name="connsiteX222" fmla="*/ 293665 w 319763"/>
                <a:gd name="connsiteY222" fmla="*/ 173536 h 184327"/>
                <a:gd name="connsiteX223" fmla="*/ 296437 w 319763"/>
                <a:gd name="connsiteY223" fmla="*/ 173765 h 184327"/>
                <a:gd name="connsiteX224" fmla="*/ 299761 w 319763"/>
                <a:gd name="connsiteY224" fmla="*/ 175689 h 184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</a:cxnLst>
              <a:rect l="l" t="t" r="r" b="b"/>
              <a:pathLst>
                <a:path w="319763" h="184327">
                  <a:moveTo>
                    <a:pt x="281654" y="65513"/>
                  </a:moveTo>
                  <a:lnTo>
                    <a:pt x="268176" y="70447"/>
                  </a:lnTo>
                  <a:lnTo>
                    <a:pt x="264623" y="72638"/>
                  </a:lnTo>
                  <a:lnTo>
                    <a:pt x="261395" y="75343"/>
                  </a:lnTo>
                  <a:lnTo>
                    <a:pt x="258975" y="78724"/>
                  </a:lnTo>
                  <a:lnTo>
                    <a:pt x="257280" y="84658"/>
                  </a:lnTo>
                  <a:lnTo>
                    <a:pt x="258566" y="90078"/>
                  </a:lnTo>
                  <a:lnTo>
                    <a:pt x="258442" y="92983"/>
                  </a:lnTo>
                  <a:lnTo>
                    <a:pt x="254965" y="94907"/>
                  </a:lnTo>
                  <a:lnTo>
                    <a:pt x="251717" y="96288"/>
                  </a:lnTo>
                  <a:lnTo>
                    <a:pt x="248107" y="98403"/>
                  </a:lnTo>
                  <a:lnTo>
                    <a:pt x="245916" y="98927"/>
                  </a:lnTo>
                  <a:lnTo>
                    <a:pt x="244126" y="100603"/>
                  </a:lnTo>
                  <a:lnTo>
                    <a:pt x="242040" y="101775"/>
                  </a:lnTo>
                  <a:lnTo>
                    <a:pt x="234525" y="104823"/>
                  </a:lnTo>
                  <a:lnTo>
                    <a:pt x="226314" y="107175"/>
                  </a:lnTo>
                  <a:lnTo>
                    <a:pt x="213265" y="109995"/>
                  </a:lnTo>
                  <a:lnTo>
                    <a:pt x="208226" y="113052"/>
                  </a:lnTo>
                  <a:lnTo>
                    <a:pt x="203645" y="115148"/>
                  </a:lnTo>
                  <a:lnTo>
                    <a:pt x="196682" y="115776"/>
                  </a:lnTo>
                  <a:lnTo>
                    <a:pt x="187119" y="118682"/>
                  </a:lnTo>
                  <a:lnTo>
                    <a:pt x="181803" y="121006"/>
                  </a:lnTo>
                  <a:lnTo>
                    <a:pt x="175203" y="124787"/>
                  </a:lnTo>
                  <a:lnTo>
                    <a:pt x="173745" y="125978"/>
                  </a:lnTo>
                  <a:lnTo>
                    <a:pt x="172584" y="128759"/>
                  </a:lnTo>
                  <a:lnTo>
                    <a:pt x="170555" y="131159"/>
                  </a:lnTo>
                  <a:lnTo>
                    <a:pt x="166583" y="135093"/>
                  </a:lnTo>
                  <a:lnTo>
                    <a:pt x="163602" y="137113"/>
                  </a:lnTo>
                  <a:lnTo>
                    <a:pt x="161610" y="137217"/>
                  </a:lnTo>
                  <a:lnTo>
                    <a:pt x="157743" y="138322"/>
                  </a:lnTo>
                  <a:lnTo>
                    <a:pt x="153162" y="138551"/>
                  </a:lnTo>
                  <a:lnTo>
                    <a:pt x="145466" y="137170"/>
                  </a:lnTo>
                  <a:lnTo>
                    <a:pt x="143485" y="138132"/>
                  </a:lnTo>
                  <a:lnTo>
                    <a:pt x="141856" y="139665"/>
                  </a:lnTo>
                  <a:lnTo>
                    <a:pt x="135922" y="142361"/>
                  </a:lnTo>
                  <a:lnTo>
                    <a:pt x="129893" y="147742"/>
                  </a:lnTo>
                  <a:lnTo>
                    <a:pt x="125482" y="149171"/>
                  </a:lnTo>
                  <a:lnTo>
                    <a:pt x="118348" y="150857"/>
                  </a:lnTo>
                  <a:lnTo>
                    <a:pt x="113357" y="153095"/>
                  </a:lnTo>
                  <a:lnTo>
                    <a:pt x="110004" y="153991"/>
                  </a:lnTo>
                  <a:lnTo>
                    <a:pt x="105689" y="154457"/>
                  </a:lnTo>
                  <a:lnTo>
                    <a:pt x="97698" y="154229"/>
                  </a:lnTo>
                  <a:lnTo>
                    <a:pt x="90125" y="155039"/>
                  </a:lnTo>
                  <a:lnTo>
                    <a:pt x="83105" y="156553"/>
                  </a:lnTo>
                  <a:lnTo>
                    <a:pt x="79810" y="159420"/>
                  </a:lnTo>
                  <a:lnTo>
                    <a:pt x="76048" y="163964"/>
                  </a:lnTo>
                  <a:lnTo>
                    <a:pt x="69904" y="165840"/>
                  </a:lnTo>
                  <a:lnTo>
                    <a:pt x="68456" y="167469"/>
                  </a:lnTo>
                  <a:lnTo>
                    <a:pt x="66560" y="170812"/>
                  </a:lnTo>
                  <a:lnTo>
                    <a:pt x="62589" y="171679"/>
                  </a:lnTo>
                  <a:lnTo>
                    <a:pt x="58988" y="172241"/>
                  </a:lnTo>
                  <a:lnTo>
                    <a:pt x="55312" y="170783"/>
                  </a:lnTo>
                  <a:lnTo>
                    <a:pt x="48377" y="174822"/>
                  </a:lnTo>
                  <a:lnTo>
                    <a:pt x="45758" y="175489"/>
                  </a:lnTo>
                  <a:lnTo>
                    <a:pt x="41777" y="175651"/>
                  </a:lnTo>
                  <a:lnTo>
                    <a:pt x="38948" y="176498"/>
                  </a:lnTo>
                  <a:lnTo>
                    <a:pt x="36919" y="176260"/>
                  </a:lnTo>
                  <a:lnTo>
                    <a:pt x="34395" y="174679"/>
                  </a:lnTo>
                  <a:lnTo>
                    <a:pt x="29023" y="172764"/>
                  </a:lnTo>
                  <a:lnTo>
                    <a:pt x="25098" y="174012"/>
                  </a:lnTo>
                  <a:lnTo>
                    <a:pt x="24765" y="170193"/>
                  </a:lnTo>
                  <a:lnTo>
                    <a:pt x="18259" y="158515"/>
                  </a:lnTo>
                  <a:lnTo>
                    <a:pt x="19612" y="148333"/>
                  </a:lnTo>
                  <a:lnTo>
                    <a:pt x="19612" y="146895"/>
                  </a:lnTo>
                  <a:lnTo>
                    <a:pt x="18316" y="142342"/>
                  </a:lnTo>
                  <a:lnTo>
                    <a:pt x="14440" y="138179"/>
                  </a:lnTo>
                  <a:lnTo>
                    <a:pt x="14554" y="132902"/>
                  </a:lnTo>
                  <a:lnTo>
                    <a:pt x="13258" y="129130"/>
                  </a:lnTo>
                  <a:lnTo>
                    <a:pt x="12230" y="125244"/>
                  </a:lnTo>
                  <a:lnTo>
                    <a:pt x="12563" y="124216"/>
                  </a:lnTo>
                  <a:lnTo>
                    <a:pt x="12621" y="123282"/>
                  </a:lnTo>
                  <a:lnTo>
                    <a:pt x="10639" y="117291"/>
                  </a:lnTo>
                  <a:lnTo>
                    <a:pt x="9982" y="116081"/>
                  </a:lnTo>
                  <a:lnTo>
                    <a:pt x="9734" y="114824"/>
                  </a:lnTo>
                  <a:lnTo>
                    <a:pt x="10383" y="113862"/>
                  </a:lnTo>
                  <a:lnTo>
                    <a:pt x="10363" y="112747"/>
                  </a:lnTo>
                  <a:lnTo>
                    <a:pt x="9315" y="110909"/>
                  </a:lnTo>
                  <a:lnTo>
                    <a:pt x="8201" y="107404"/>
                  </a:lnTo>
                  <a:lnTo>
                    <a:pt x="2914" y="104651"/>
                  </a:lnTo>
                  <a:lnTo>
                    <a:pt x="3991" y="102070"/>
                  </a:lnTo>
                  <a:lnTo>
                    <a:pt x="5019" y="102975"/>
                  </a:lnTo>
                  <a:lnTo>
                    <a:pt x="6410" y="103746"/>
                  </a:lnTo>
                  <a:lnTo>
                    <a:pt x="6696" y="102080"/>
                  </a:lnTo>
                  <a:lnTo>
                    <a:pt x="6715" y="100832"/>
                  </a:lnTo>
                  <a:lnTo>
                    <a:pt x="4506" y="93031"/>
                  </a:lnTo>
                  <a:lnTo>
                    <a:pt x="7782" y="82610"/>
                  </a:lnTo>
                  <a:lnTo>
                    <a:pt x="6705" y="73209"/>
                  </a:lnTo>
                  <a:lnTo>
                    <a:pt x="11706" y="69409"/>
                  </a:lnTo>
                  <a:lnTo>
                    <a:pt x="12964" y="68266"/>
                  </a:lnTo>
                  <a:lnTo>
                    <a:pt x="13688" y="67266"/>
                  </a:lnTo>
                  <a:lnTo>
                    <a:pt x="14868" y="65113"/>
                  </a:lnTo>
                  <a:lnTo>
                    <a:pt x="16478" y="64418"/>
                  </a:lnTo>
                  <a:lnTo>
                    <a:pt x="17050" y="62151"/>
                  </a:lnTo>
                  <a:lnTo>
                    <a:pt x="17002" y="61017"/>
                  </a:lnTo>
                  <a:lnTo>
                    <a:pt x="15964" y="60046"/>
                  </a:lnTo>
                  <a:lnTo>
                    <a:pt x="15183" y="57407"/>
                  </a:lnTo>
                  <a:lnTo>
                    <a:pt x="15440" y="54055"/>
                  </a:lnTo>
                  <a:lnTo>
                    <a:pt x="15697" y="52654"/>
                  </a:lnTo>
                  <a:lnTo>
                    <a:pt x="16240" y="50092"/>
                  </a:lnTo>
                  <a:lnTo>
                    <a:pt x="17993" y="49139"/>
                  </a:lnTo>
                  <a:lnTo>
                    <a:pt x="18402" y="48378"/>
                  </a:lnTo>
                  <a:lnTo>
                    <a:pt x="17050" y="46758"/>
                  </a:lnTo>
                  <a:lnTo>
                    <a:pt x="17173" y="45787"/>
                  </a:lnTo>
                  <a:lnTo>
                    <a:pt x="20145" y="43072"/>
                  </a:lnTo>
                  <a:lnTo>
                    <a:pt x="21317" y="42263"/>
                  </a:lnTo>
                  <a:lnTo>
                    <a:pt x="23241" y="41424"/>
                  </a:lnTo>
                  <a:lnTo>
                    <a:pt x="24746" y="41434"/>
                  </a:lnTo>
                  <a:lnTo>
                    <a:pt x="26479" y="41910"/>
                  </a:lnTo>
                  <a:lnTo>
                    <a:pt x="28032" y="42672"/>
                  </a:lnTo>
                  <a:lnTo>
                    <a:pt x="29537" y="44053"/>
                  </a:lnTo>
                  <a:lnTo>
                    <a:pt x="31128" y="45625"/>
                  </a:lnTo>
                  <a:lnTo>
                    <a:pt x="33566" y="46225"/>
                  </a:lnTo>
                  <a:lnTo>
                    <a:pt x="35223" y="46072"/>
                  </a:lnTo>
                  <a:lnTo>
                    <a:pt x="36576" y="46768"/>
                  </a:lnTo>
                  <a:lnTo>
                    <a:pt x="37719" y="46387"/>
                  </a:lnTo>
                  <a:lnTo>
                    <a:pt x="39014" y="45577"/>
                  </a:lnTo>
                  <a:lnTo>
                    <a:pt x="41091" y="45625"/>
                  </a:lnTo>
                  <a:lnTo>
                    <a:pt x="42958" y="44710"/>
                  </a:lnTo>
                  <a:lnTo>
                    <a:pt x="48273" y="44272"/>
                  </a:lnTo>
                  <a:lnTo>
                    <a:pt x="53397" y="44548"/>
                  </a:lnTo>
                  <a:lnTo>
                    <a:pt x="58750" y="43787"/>
                  </a:lnTo>
                  <a:lnTo>
                    <a:pt x="64094" y="43844"/>
                  </a:lnTo>
                  <a:lnTo>
                    <a:pt x="69485" y="43901"/>
                  </a:lnTo>
                  <a:lnTo>
                    <a:pt x="70675" y="44015"/>
                  </a:lnTo>
                  <a:lnTo>
                    <a:pt x="71847" y="44491"/>
                  </a:lnTo>
                  <a:lnTo>
                    <a:pt x="76391" y="46892"/>
                  </a:lnTo>
                  <a:lnTo>
                    <a:pt x="79839" y="47387"/>
                  </a:lnTo>
                  <a:lnTo>
                    <a:pt x="86763" y="48044"/>
                  </a:lnTo>
                  <a:lnTo>
                    <a:pt x="94145" y="48749"/>
                  </a:lnTo>
                  <a:lnTo>
                    <a:pt x="100546" y="49349"/>
                  </a:lnTo>
                  <a:lnTo>
                    <a:pt x="105975" y="48778"/>
                  </a:lnTo>
                  <a:lnTo>
                    <a:pt x="110480" y="48311"/>
                  </a:lnTo>
                  <a:lnTo>
                    <a:pt x="111700" y="48387"/>
                  </a:lnTo>
                  <a:lnTo>
                    <a:pt x="113062" y="49873"/>
                  </a:lnTo>
                  <a:lnTo>
                    <a:pt x="115776" y="53578"/>
                  </a:lnTo>
                  <a:lnTo>
                    <a:pt x="118339" y="57064"/>
                  </a:lnTo>
                  <a:lnTo>
                    <a:pt x="122825" y="57255"/>
                  </a:lnTo>
                  <a:lnTo>
                    <a:pt x="125702" y="55940"/>
                  </a:lnTo>
                  <a:lnTo>
                    <a:pt x="128864" y="54093"/>
                  </a:lnTo>
                  <a:lnTo>
                    <a:pt x="130797" y="52664"/>
                  </a:lnTo>
                  <a:lnTo>
                    <a:pt x="133035" y="46987"/>
                  </a:lnTo>
                  <a:lnTo>
                    <a:pt x="134484" y="43310"/>
                  </a:lnTo>
                  <a:lnTo>
                    <a:pt x="137808" y="39167"/>
                  </a:lnTo>
                  <a:lnTo>
                    <a:pt x="140589" y="35700"/>
                  </a:lnTo>
                  <a:lnTo>
                    <a:pt x="144266" y="31099"/>
                  </a:lnTo>
                  <a:lnTo>
                    <a:pt x="146304" y="28556"/>
                  </a:lnTo>
                  <a:lnTo>
                    <a:pt x="150323" y="23527"/>
                  </a:lnTo>
                  <a:lnTo>
                    <a:pt x="154162" y="21565"/>
                  </a:lnTo>
                  <a:lnTo>
                    <a:pt x="161573" y="17783"/>
                  </a:lnTo>
                  <a:lnTo>
                    <a:pt x="168840" y="14059"/>
                  </a:lnTo>
                  <a:lnTo>
                    <a:pt x="173574" y="11630"/>
                  </a:lnTo>
                  <a:lnTo>
                    <a:pt x="177603" y="10525"/>
                  </a:lnTo>
                  <a:lnTo>
                    <a:pt x="184356" y="9573"/>
                  </a:lnTo>
                  <a:lnTo>
                    <a:pt x="192291" y="8449"/>
                  </a:lnTo>
                  <a:lnTo>
                    <a:pt x="200225" y="7325"/>
                  </a:lnTo>
                  <a:lnTo>
                    <a:pt x="208693" y="6134"/>
                  </a:lnTo>
                  <a:lnTo>
                    <a:pt x="218123" y="4801"/>
                  </a:lnTo>
                  <a:lnTo>
                    <a:pt x="224590" y="3886"/>
                  </a:lnTo>
                  <a:lnTo>
                    <a:pt x="232829" y="2715"/>
                  </a:lnTo>
                  <a:lnTo>
                    <a:pt x="239687" y="1743"/>
                  </a:lnTo>
                  <a:lnTo>
                    <a:pt x="245783" y="886"/>
                  </a:lnTo>
                  <a:lnTo>
                    <a:pt x="252060" y="0"/>
                  </a:lnTo>
                  <a:lnTo>
                    <a:pt x="253241" y="2800"/>
                  </a:lnTo>
                  <a:lnTo>
                    <a:pt x="254422" y="5601"/>
                  </a:lnTo>
                  <a:lnTo>
                    <a:pt x="255613" y="8401"/>
                  </a:lnTo>
                  <a:lnTo>
                    <a:pt x="256794" y="11201"/>
                  </a:lnTo>
                  <a:lnTo>
                    <a:pt x="257975" y="14002"/>
                  </a:lnTo>
                  <a:lnTo>
                    <a:pt x="259156" y="16802"/>
                  </a:lnTo>
                  <a:lnTo>
                    <a:pt x="260337" y="19593"/>
                  </a:lnTo>
                  <a:lnTo>
                    <a:pt x="261528" y="22384"/>
                  </a:lnTo>
                  <a:lnTo>
                    <a:pt x="262709" y="25175"/>
                  </a:lnTo>
                  <a:lnTo>
                    <a:pt x="263890" y="27965"/>
                  </a:lnTo>
                  <a:lnTo>
                    <a:pt x="265071" y="30756"/>
                  </a:lnTo>
                  <a:lnTo>
                    <a:pt x="266262" y="33547"/>
                  </a:lnTo>
                  <a:lnTo>
                    <a:pt x="267443" y="36328"/>
                  </a:lnTo>
                  <a:lnTo>
                    <a:pt x="268624" y="39110"/>
                  </a:lnTo>
                  <a:lnTo>
                    <a:pt x="269805" y="41891"/>
                  </a:lnTo>
                  <a:lnTo>
                    <a:pt x="270986" y="44672"/>
                  </a:lnTo>
                  <a:lnTo>
                    <a:pt x="272149" y="47387"/>
                  </a:lnTo>
                  <a:lnTo>
                    <a:pt x="274053" y="48292"/>
                  </a:lnTo>
                  <a:lnTo>
                    <a:pt x="275187" y="50863"/>
                  </a:lnTo>
                  <a:lnTo>
                    <a:pt x="276806" y="54531"/>
                  </a:lnTo>
                  <a:lnTo>
                    <a:pt x="278435" y="58188"/>
                  </a:lnTo>
                  <a:lnTo>
                    <a:pt x="280054" y="61846"/>
                  </a:lnTo>
                  <a:lnTo>
                    <a:pt x="281654" y="65513"/>
                  </a:lnTo>
                  <a:close/>
                  <a:moveTo>
                    <a:pt x="1095" y="102689"/>
                  </a:moveTo>
                  <a:lnTo>
                    <a:pt x="257" y="103299"/>
                  </a:lnTo>
                  <a:lnTo>
                    <a:pt x="0" y="102232"/>
                  </a:lnTo>
                  <a:lnTo>
                    <a:pt x="552" y="99832"/>
                  </a:lnTo>
                  <a:lnTo>
                    <a:pt x="1429" y="99136"/>
                  </a:lnTo>
                  <a:lnTo>
                    <a:pt x="2019" y="100917"/>
                  </a:lnTo>
                  <a:lnTo>
                    <a:pt x="1638" y="101898"/>
                  </a:lnTo>
                  <a:lnTo>
                    <a:pt x="1095" y="102689"/>
                  </a:lnTo>
                  <a:close/>
                  <a:moveTo>
                    <a:pt x="6362" y="139255"/>
                  </a:moveTo>
                  <a:lnTo>
                    <a:pt x="6010" y="139837"/>
                  </a:lnTo>
                  <a:lnTo>
                    <a:pt x="5525" y="139713"/>
                  </a:lnTo>
                  <a:lnTo>
                    <a:pt x="3867" y="138256"/>
                  </a:lnTo>
                  <a:lnTo>
                    <a:pt x="5686" y="136627"/>
                  </a:lnTo>
                  <a:lnTo>
                    <a:pt x="6658" y="138141"/>
                  </a:lnTo>
                  <a:lnTo>
                    <a:pt x="6362" y="139255"/>
                  </a:lnTo>
                  <a:close/>
                  <a:moveTo>
                    <a:pt x="5515" y="146571"/>
                  </a:moveTo>
                  <a:lnTo>
                    <a:pt x="3743" y="147409"/>
                  </a:lnTo>
                  <a:lnTo>
                    <a:pt x="4953" y="145237"/>
                  </a:lnTo>
                  <a:lnTo>
                    <a:pt x="6191" y="144790"/>
                  </a:lnTo>
                  <a:lnTo>
                    <a:pt x="6534" y="144875"/>
                  </a:lnTo>
                  <a:lnTo>
                    <a:pt x="5515" y="146571"/>
                  </a:lnTo>
                  <a:close/>
                  <a:moveTo>
                    <a:pt x="299761" y="175689"/>
                  </a:moveTo>
                  <a:lnTo>
                    <a:pt x="301419" y="176013"/>
                  </a:lnTo>
                  <a:lnTo>
                    <a:pt x="303924" y="175070"/>
                  </a:lnTo>
                  <a:lnTo>
                    <a:pt x="311105" y="174946"/>
                  </a:lnTo>
                  <a:lnTo>
                    <a:pt x="319764" y="177975"/>
                  </a:lnTo>
                  <a:lnTo>
                    <a:pt x="318125" y="178765"/>
                  </a:lnTo>
                  <a:lnTo>
                    <a:pt x="317154" y="179861"/>
                  </a:lnTo>
                  <a:lnTo>
                    <a:pt x="313354" y="180861"/>
                  </a:lnTo>
                  <a:lnTo>
                    <a:pt x="309563" y="183194"/>
                  </a:lnTo>
                  <a:lnTo>
                    <a:pt x="298590" y="184328"/>
                  </a:lnTo>
                  <a:lnTo>
                    <a:pt x="295370" y="183699"/>
                  </a:lnTo>
                  <a:lnTo>
                    <a:pt x="292722" y="181442"/>
                  </a:lnTo>
                  <a:lnTo>
                    <a:pt x="287817" y="178508"/>
                  </a:lnTo>
                  <a:lnTo>
                    <a:pt x="289750" y="176632"/>
                  </a:lnTo>
                  <a:lnTo>
                    <a:pt x="290170" y="175774"/>
                  </a:lnTo>
                  <a:lnTo>
                    <a:pt x="290893" y="174955"/>
                  </a:lnTo>
                  <a:lnTo>
                    <a:pt x="293665" y="173536"/>
                  </a:lnTo>
                  <a:lnTo>
                    <a:pt x="296437" y="173765"/>
                  </a:lnTo>
                  <a:lnTo>
                    <a:pt x="299761" y="17568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6" name="TextBox 53">
            <a:extLst>
              <a:ext uri="{FF2B5EF4-FFF2-40B4-BE49-F238E27FC236}">
                <a16:creationId xmlns:a16="http://schemas.microsoft.com/office/drawing/2014/main" id="{655C89E4-D6FA-4721-2968-8C39C95F46BC}"/>
              </a:ext>
            </a:extLst>
          </p:cNvPr>
          <p:cNvSpPr txBox="1">
            <a:spLocks/>
          </p:cNvSpPr>
          <p:nvPr/>
        </p:nvSpPr>
        <p:spPr>
          <a:xfrm>
            <a:off x="1298195" y="1316864"/>
            <a:ext cx="2518712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Lato Black" panose="020F0A02020204030203" pitchFamily="34" charset="0"/>
              </a:rPr>
              <a:t>ASIA</a:t>
            </a:r>
            <a:endParaRPr lang="id-ID" sz="2700" dirty="0">
              <a:solidFill>
                <a:schemeClr val="tx1">
                  <a:lumMod val="85000"/>
                  <a:lumOff val="15000"/>
                </a:schemeClr>
              </a:solidFill>
              <a:latin typeface="Lato" panose="020F0502020204030203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775B2F2-803E-255F-4B2C-4A010BE1D781}"/>
              </a:ext>
            </a:extLst>
          </p:cNvPr>
          <p:cNvGrpSpPr>
            <a:grpSpLocks/>
          </p:cNvGrpSpPr>
          <p:nvPr/>
        </p:nvGrpSpPr>
        <p:grpSpPr>
          <a:xfrm>
            <a:off x="5573376" y="3414059"/>
            <a:ext cx="971603" cy="971603"/>
            <a:chOff x="8899041" y="1684213"/>
            <a:chExt cx="971603" cy="971603"/>
          </a:xfrm>
        </p:grpSpPr>
        <p:pic>
          <p:nvPicPr>
            <p:cNvPr id="4" name="Graphic 3">
              <a:extLst>
                <a:ext uri="{FF2B5EF4-FFF2-40B4-BE49-F238E27FC236}">
                  <a16:creationId xmlns:a16="http://schemas.microsoft.com/office/drawing/2014/main" id="{7DFB8D56-3B19-C039-138E-2586EB6B7E2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CD46BE05-144A-C95C-0DC4-0FF3D5083733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50C0FA1B-39E3-D02C-8EE0-39E6E8C7138A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2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A6488B82-8D55-7020-9EE6-AFBB2CD2AD6B}"/>
              </a:ext>
            </a:extLst>
          </p:cNvPr>
          <p:cNvGrpSpPr>
            <a:grpSpLocks/>
          </p:cNvGrpSpPr>
          <p:nvPr/>
        </p:nvGrpSpPr>
        <p:grpSpPr>
          <a:xfrm>
            <a:off x="5178670" y="1576130"/>
            <a:ext cx="971603" cy="971603"/>
            <a:chOff x="8899041" y="1684213"/>
            <a:chExt cx="971603" cy="971603"/>
          </a:xfrm>
        </p:grpSpPr>
        <p:pic>
          <p:nvPicPr>
            <p:cNvPr id="23" name="Graphic 22">
              <a:extLst>
                <a:ext uri="{FF2B5EF4-FFF2-40B4-BE49-F238E27FC236}">
                  <a16:creationId xmlns:a16="http://schemas.microsoft.com/office/drawing/2014/main" id="{5DDF2DD7-97D9-6BA7-31DF-9B151AAD068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D5E28CD8-D847-0B79-2A64-530ACDED230F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E28081D6-2459-816A-75DB-1BFBAB44E74E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1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4DA9C012-E836-23CC-C767-6C9B500FB4B9}"/>
              </a:ext>
            </a:extLst>
          </p:cNvPr>
          <p:cNvSpPr txBox="1">
            <a:spLocks/>
          </p:cNvSpPr>
          <p:nvPr/>
        </p:nvSpPr>
        <p:spPr>
          <a:xfrm>
            <a:off x="807074" y="3154189"/>
            <a:ext cx="2518711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First Area</a:t>
            </a:r>
          </a:p>
          <a:p>
            <a:pPr algn="r"/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3E279CDA-FBD6-7B4B-C0AB-A47245695603}"/>
              </a:ext>
            </a:extLst>
          </p:cNvPr>
          <p:cNvSpPr txBox="1">
            <a:spLocks/>
          </p:cNvSpPr>
          <p:nvPr/>
        </p:nvSpPr>
        <p:spPr>
          <a:xfrm>
            <a:off x="7608461" y="4378835"/>
            <a:ext cx="25187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Second Area 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5" name="Saeed Faal">
            <a:extLst>
              <a:ext uri="{FF2B5EF4-FFF2-40B4-BE49-F238E27FC236}">
                <a16:creationId xmlns:a16="http://schemas.microsoft.com/office/drawing/2014/main" id="{E2E63DD0-C005-C8CE-B7BC-882BB274704A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81429636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4" dur="1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5" dur="1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2" presetClass="entr" presetSubtype="8" fill="hold" grpId="0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8" dur="1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9" dur="1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1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3" dur="1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4" dur="1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2" fill="hold" grpId="0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7" dur="1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8" dur="1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29" grpId="0"/>
          <p:bldP spid="3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" dur="1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5" dur="1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8" dur="1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1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1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29" grpId="0"/>
          <p:bldP spid="30" grpId="0"/>
        </p:bldLst>
      </p:timing>
    </mc:Fallback>
  </mc:AlternateContent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87E61B-9F81-5931-3D73-985BF602B8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aphic 48">
            <a:extLst>
              <a:ext uri="{FF2B5EF4-FFF2-40B4-BE49-F238E27FC236}">
                <a16:creationId xmlns:a16="http://schemas.microsoft.com/office/drawing/2014/main" id="{1DF1FF2C-EE0B-4CC2-066B-7939F3E7D370}"/>
              </a:ext>
            </a:extLst>
          </p:cNvPr>
          <p:cNvGrpSpPr/>
          <p:nvPr/>
        </p:nvGrpSpPr>
        <p:grpSpPr>
          <a:xfrm>
            <a:off x="2790091" y="838200"/>
            <a:ext cx="6611818" cy="5181600"/>
            <a:chOff x="6101008" y="-1838218"/>
            <a:chExt cx="8058150" cy="6315074"/>
          </a:xfrm>
          <a:solidFill>
            <a:schemeClr val="bg1">
              <a:lumMod val="75000"/>
            </a:schemeClr>
          </a:solidFill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14938EE5-5AEE-8337-9FD9-EF326B2AE2AA}"/>
                </a:ext>
              </a:extLst>
            </p:cNvPr>
            <p:cNvSpPr/>
            <p:nvPr/>
          </p:nvSpPr>
          <p:spPr>
            <a:xfrm>
              <a:off x="10138654" y="1021537"/>
              <a:ext cx="343853" cy="166439"/>
            </a:xfrm>
            <a:custGeom>
              <a:avLst/>
              <a:gdLst>
                <a:gd name="connsiteX0" fmla="*/ 140217 w 343853"/>
                <a:gd name="connsiteY0" fmla="*/ 873 h 166439"/>
                <a:gd name="connsiteX1" fmla="*/ 153771 w 343853"/>
                <a:gd name="connsiteY1" fmla="*/ 10398 h 166439"/>
                <a:gd name="connsiteX2" fmla="*/ 163934 w 343853"/>
                <a:gd name="connsiteY2" fmla="*/ 13579 h 166439"/>
                <a:gd name="connsiteX3" fmla="*/ 184270 w 343853"/>
                <a:gd name="connsiteY3" fmla="*/ 23104 h 166439"/>
                <a:gd name="connsiteX4" fmla="*/ 224932 w 343853"/>
                <a:gd name="connsiteY4" fmla="*/ 26276 h 166439"/>
                <a:gd name="connsiteX5" fmla="*/ 231714 w 343853"/>
                <a:gd name="connsiteY5" fmla="*/ 19923 h 166439"/>
                <a:gd name="connsiteX6" fmla="*/ 245268 w 343853"/>
                <a:gd name="connsiteY6" fmla="*/ 16751 h 166439"/>
                <a:gd name="connsiteX7" fmla="*/ 268985 w 343853"/>
                <a:gd name="connsiteY7" fmla="*/ 10398 h 166439"/>
                <a:gd name="connsiteX8" fmla="*/ 279149 w 343853"/>
                <a:gd name="connsiteY8" fmla="*/ 23104 h 166439"/>
                <a:gd name="connsiteX9" fmla="*/ 285931 w 343853"/>
                <a:gd name="connsiteY9" fmla="*/ 23104 h 166439"/>
                <a:gd name="connsiteX10" fmla="*/ 299485 w 343853"/>
                <a:gd name="connsiteY10" fmla="*/ 35801 h 166439"/>
                <a:gd name="connsiteX11" fmla="*/ 309648 w 343853"/>
                <a:gd name="connsiteY11" fmla="*/ 45326 h 166439"/>
                <a:gd name="connsiteX12" fmla="*/ 302876 w 343853"/>
                <a:gd name="connsiteY12" fmla="*/ 67548 h 166439"/>
                <a:gd name="connsiteX13" fmla="*/ 302876 w 343853"/>
                <a:gd name="connsiteY13" fmla="*/ 77073 h 166439"/>
                <a:gd name="connsiteX14" fmla="*/ 302876 w 343853"/>
                <a:gd name="connsiteY14" fmla="*/ 108829 h 166439"/>
                <a:gd name="connsiteX15" fmla="*/ 313038 w 343853"/>
                <a:gd name="connsiteY15" fmla="*/ 121526 h 166439"/>
                <a:gd name="connsiteX16" fmla="*/ 313038 w 343853"/>
                <a:gd name="connsiteY16" fmla="*/ 124698 h 166439"/>
                <a:gd name="connsiteX17" fmla="*/ 326593 w 343853"/>
                <a:gd name="connsiteY17" fmla="*/ 121526 h 166439"/>
                <a:gd name="connsiteX18" fmla="*/ 329984 w 343853"/>
                <a:gd name="connsiteY18" fmla="*/ 118354 h 166439"/>
                <a:gd name="connsiteX19" fmla="*/ 326593 w 343853"/>
                <a:gd name="connsiteY19" fmla="*/ 121526 h 166439"/>
                <a:gd name="connsiteX20" fmla="*/ 296093 w 343853"/>
                <a:gd name="connsiteY20" fmla="*/ 127879 h 166439"/>
                <a:gd name="connsiteX21" fmla="*/ 268985 w 343853"/>
                <a:gd name="connsiteY21" fmla="*/ 143748 h 166439"/>
                <a:gd name="connsiteX22" fmla="*/ 197824 w 343853"/>
                <a:gd name="connsiteY22" fmla="*/ 150101 h 166439"/>
                <a:gd name="connsiteX23" fmla="*/ 146989 w 343853"/>
                <a:gd name="connsiteY23" fmla="*/ 153273 h 166439"/>
                <a:gd name="connsiteX24" fmla="*/ 116500 w 343853"/>
                <a:gd name="connsiteY24" fmla="*/ 159626 h 166439"/>
                <a:gd name="connsiteX25" fmla="*/ 72447 w 343853"/>
                <a:gd name="connsiteY25" fmla="*/ 162798 h 166439"/>
                <a:gd name="connsiteX26" fmla="*/ 48720 w 343853"/>
                <a:gd name="connsiteY26" fmla="*/ 162798 h 166439"/>
                <a:gd name="connsiteX27" fmla="*/ 4666 w 343853"/>
                <a:gd name="connsiteY27" fmla="*/ 165979 h 166439"/>
                <a:gd name="connsiteX28" fmla="*/ 8058 w 343853"/>
                <a:gd name="connsiteY28" fmla="*/ 153273 h 166439"/>
                <a:gd name="connsiteX29" fmla="*/ 35166 w 343853"/>
                <a:gd name="connsiteY29" fmla="*/ 124698 h 166439"/>
                <a:gd name="connsiteX30" fmla="*/ 18221 w 343853"/>
                <a:gd name="connsiteY30" fmla="*/ 118354 h 166439"/>
                <a:gd name="connsiteX31" fmla="*/ 4666 w 343853"/>
                <a:gd name="connsiteY31" fmla="*/ 108829 h 166439"/>
                <a:gd name="connsiteX32" fmla="*/ 21612 w 343853"/>
                <a:gd name="connsiteY32" fmla="*/ 67548 h 166439"/>
                <a:gd name="connsiteX33" fmla="*/ 75828 w 343853"/>
                <a:gd name="connsiteY33" fmla="*/ 77073 h 166439"/>
                <a:gd name="connsiteX34" fmla="*/ 119881 w 343853"/>
                <a:gd name="connsiteY34" fmla="*/ 23104 h 166439"/>
                <a:gd name="connsiteX35" fmla="*/ 126663 w 343853"/>
                <a:gd name="connsiteY35" fmla="*/ 873 h 166439"/>
                <a:gd name="connsiteX36" fmla="*/ 140217 w 343853"/>
                <a:gd name="connsiteY36" fmla="*/ 873 h 166439"/>
                <a:gd name="connsiteX37" fmla="*/ 336765 w 343853"/>
                <a:gd name="connsiteY37" fmla="*/ 115173 h 166439"/>
                <a:gd name="connsiteX38" fmla="*/ 336765 w 343853"/>
                <a:gd name="connsiteY38" fmla="*/ 115173 h 166439"/>
                <a:gd name="connsiteX39" fmla="*/ 336765 w 343853"/>
                <a:gd name="connsiteY39" fmla="*/ 115173 h 166439"/>
                <a:gd name="connsiteX40" fmla="*/ 336765 w 343853"/>
                <a:gd name="connsiteY40" fmla="*/ 118354 h 166439"/>
                <a:gd name="connsiteX41" fmla="*/ 336765 w 343853"/>
                <a:gd name="connsiteY41" fmla="*/ 115173 h 166439"/>
                <a:gd name="connsiteX42" fmla="*/ 336765 w 343853"/>
                <a:gd name="connsiteY42" fmla="*/ 115173 h 166439"/>
                <a:gd name="connsiteX43" fmla="*/ 336765 w 343853"/>
                <a:gd name="connsiteY43" fmla="*/ 118354 h 166439"/>
                <a:gd name="connsiteX44" fmla="*/ 336765 w 343853"/>
                <a:gd name="connsiteY44" fmla="*/ 118354 h 166439"/>
                <a:gd name="connsiteX45" fmla="*/ 343538 w 343853"/>
                <a:gd name="connsiteY45" fmla="*/ 131051 h 166439"/>
                <a:gd name="connsiteX46" fmla="*/ 343538 w 343853"/>
                <a:gd name="connsiteY46" fmla="*/ 131051 h 166439"/>
                <a:gd name="connsiteX47" fmla="*/ 336765 w 343853"/>
                <a:gd name="connsiteY47" fmla="*/ 118354 h 166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343853" h="166439">
                  <a:moveTo>
                    <a:pt x="140217" y="873"/>
                  </a:moveTo>
                  <a:cubicBezTo>
                    <a:pt x="153771" y="10398"/>
                    <a:pt x="153771" y="10398"/>
                    <a:pt x="153771" y="10398"/>
                  </a:cubicBezTo>
                  <a:cubicBezTo>
                    <a:pt x="163934" y="13579"/>
                    <a:pt x="163934" y="13579"/>
                    <a:pt x="163934" y="13579"/>
                  </a:cubicBezTo>
                  <a:cubicBezTo>
                    <a:pt x="184270" y="23104"/>
                    <a:pt x="184270" y="23104"/>
                    <a:pt x="184270" y="23104"/>
                  </a:cubicBezTo>
                  <a:cubicBezTo>
                    <a:pt x="224932" y="26276"/>
                    <a:pt x="224932" y="26276"/>
                    <a:pt x="224932" y="26276"/>
                  </a:cubicBezTo>
                  <a:cubicBezTo>
                    <a:pt x="231714" y="19923"/>
                    <a:pt x="231714" y="19923"/>
                    <a:pt x="231714" y="19923"/>
                  </a:cubicBezTo>
                  <a:cubicBezTo>
                    <a:pt x="245268" y="16751"/>
                    <a:pt x="245268" y="16751"/>
                    <a:pt x="245268" y="16751"/>
                  </a:cubicBezTo>
                  <a:cubicBezTo>
                    <a:pt x="268985" y="10398"/>
                    <a:pt x="268985" y="10398"/>
                    <a:pt x="268985" y="10398"/>
                  </a:cubicBezTo>
                  <a:cubicBezTo>
                    <a:pt x="279149" y="23104"/>
                    <a:pt x="279149" y="23104"/>
                    <a:pt x="279149" y="23104"/>
                  </a:cubicBezTo>
                  <a:cubicBezTo>
                    <a:pt x="285931" y="23104"/>
                    <a:pt x="285931" y="23104"/>
                    <a:pt x="285931" y="23104"/>
                  </a:cubicBezTo>
                  <a:cubicBezTo>
                    <a:pt x="285931" y="23104"/>
                    <a:pt x="292712" y="29448"/>
                    <a:pt x="299485" y="35801"/>
                  </a:cubicBezTo>
                  <a:cubicBezTo>
                    <a:pt x="302876" y="42154"/>
                    <a:pt x="309648" y="45326"/>
                    <a:pt x="309648" y="45326"/>
                  </a:cubicBezTo>
                  <a:cubicBezTo>
                    <a:pt x="302876" y="67548"/>
                    <a:pt x="302876" y="67548"/>
                    <a:pt x="302876" y="67548"/>
                  </a:cubicBezTo>
                  <a:cubicBezTo>
                    <a:pt x="302876" y="77073"/>
                    <a:pt x="302876" y="77073"/>
                    <a:pt x="302876" y="77073"/>
                  </a:cubicBezTo>
                  <a:cubicBezTo>
                    <a:pt x="302876" y="108829"/>
                    <a:pt x="302876" y="108829"/>
                    <a:pt x="302876" y="108829"/>
                  </a:cubicBezTo>
                  <a:cubicBezTo>
                    <a:pt x="313038" y="121526"/>
                    <a:pt x="313038" y="121526"/>
                    <a:pt x="313038" y="121526"/>
                  </a:cubicBezTo>
                  <a:cubicBezTo>
                    <a:pt x="313038" y="124698"/>
                    <a:pt x="313038" y="124698"/>
                    <a:pt x="313038" y="124698"/>
                  </a:cubicBezTo>
                  <a:cubicBezTo>
                    <a:pt x="326593" y="121526"/>
                    <a:pt x="326593" y="121526"/>
                    <a:pt x="326593" y="121526"/>
                  </a:cubicBezTo>
                  <a:cubicBezTo>
                    <a:pt x="326593" y="121526"/>
                    <a:pt x="329984" y="121526"/>
                    <a:pt x="329984" y="118354"/>
                  </a:cubicBezTo>
                  <a:cubicBezTo>
                    <a:pt x="329984" y="121526"/>
                    <a:pt x="326593" y="121526"/>
                    <a:pt x="326593" y="121526"/>
                  </a:cubicBezTo>
                  <a:cubicBezTo>
                    <a:pt x="296093" y="127879"/>
                    <a:pt x="296093" y="127879"/>
                    <a:pt x="296093" y="127879"/>
                  </a:cubicBezTo>
                  <a:cubicBezTo>
                    <a:pt x="268985" y="143748"/>
                    <a:pt x="268985" y="143748"/>
                    <a:pt x="268985" y="143748"/>
                  </a:cubicBezTo>
                  <a:cubicBezTo>
                    <a:pt x="268985" y="143748"/>
                    <a:pt x="204606" y="150101"/>
                    <a:pt x="197824" y="150101"/>
                  </a:cubicBezTo>
                  <a:cubicBezTo>
                    <a:pt x="194433" y="150101"/>
                    <a:pt x="153771" y="153273"/>
                    <a:pt x="146989" y="153273"/>
                  </a:cubicBezTo>
                  <a:cubicBezTo>
                    <a:pt x="143608" y="156454"/>
                    <a:pt x="123272" y="159626"/>
                    <a:pt x="116500" y="159626"/>
                  </a:cubicBezTo>
                  <a:cubicBezTo>
                    <a:pt x="109718" y="159626"/>
                    <a:pt x="79219" y="162798"/>
                    <a:pt x="72447" y="162798"/>
                  </a:cubicBezTo>
                  <a:cubicBezTo>
                    <a:pt x="65665" y="162798"/>
                    <a:pt x="48720" y="162798"/>
                    <a:pt x="48720" y="162798"/>
                  </a:cubicBezTo>
                  <a:cubicBezTo>
                    <a:pt x="48720" y="162798"/>
                    <a:pt x="14830" y="165979"/>
                    <a:pt x="4666" y="165979"/>
                  </a:cubicBezTo>
                  <a:cubicBezTo>
                    <a:pt x="-5496" y="169151"/>
                    <a:pt x="8058" y="153273"/>
                    <a:pt x="8058" y="153273"/>
                  </a:cubicBezTo>
                  <a:cubicBezTo>
                    <a:pt x="8058" y="153273"/>
                    <a:pt x="48720" y="121526"/>
                    <a:pt x="35166" y="124698"/>
                  </a:cubicBezTo>
                  <a:cubicBezTo>
                    <a:pt x="18221" y="118354"/>
                    <a:pt x="18221" y="118354"/>
                    <a:pt x="18221" y="118354"/>
                  </a:cubicBezTo>
                  <a:cubicBezTo>
                    <a:pt x="4666" y="108829"/>
                    <a:pt x="4666" y="108829"/>
                    <a:pt x="4666" y="108829"/>
                  </a:cubicBezTo>
                  <a:cubicBezTo>
                    <a:pt x="-8887" y="80254"/>
                    <a:pt x="8058" y="67548"/>
                    <a:pt x="21612" y="67548"/>
                  </a:cubicBezTo>
                  <a:cubicBezTo>
                    <a:pt x="31775" y="67548"/>
                    <a:pt x="58883" y="77073"/>
                    <a:pt x="75828" y="77073"/>
                  </a:cubicBezTo>
                  <a:cubicBezTo>
                    <a:pt x="136826" y="77073"/>
                    <a:pt x="123272" y="58023"/>
                    <a:pt x="119881" y="23104"/>
                  </a:cubicBezTo>
                  <a:cubicBezTo>
                    <a:pt x="119881" y="13579"/>
                    <a:pt x="123272" y="4054"/>
                    <a:pt x="126663" y="873"/>
                  </a:cubicBezTo>
                  <a:cubicBezTo>
                    <a:pt x="130054" y="-2299"/>
                    <a:pt x="136826" y="4054"/>
                    <a:pt x="140217" y="873"/>
                  </a:cubicBezTo>
                  <a:close/>
                  <a:moveTo>
                    <a:pt x="336765" y="115173"/>
                  </a:moveTo>
                  <a:cubicBezTo>
                    <a:pt x="336765" y="115173"/>
                    <a:pt x="336765" y="115173"/>
                    <a:pt x="336765" y="115173"/>
                  </a:cubicBezTo>
                  <a:cubicBezTo>
                    <a:pt x="336765" y="115173"/>
                    <a:pt x="336765" y="115173"/>
                    <a:pt x="336765" y="115173"/>
                  </a:cubicBezTo>
                  <a:cubicBezTo>
                    <a:pt x="336765" y="118354"/>
                    <a:pt x="336765" y="118354"/>
                    <a:pt x="336765" y="118354"/>
                  </a:cubicBezTo>
                  <a:cubicBezTo>
                    <a:pt x="336765" y="115173"/>
                    <a:pt x="336765" y="115173"/>
                    <a:pt x="336765" y="115173"/>
                  </a:cubicBezTo>
                  <a:cubicBezTo>
                    <a:pt x="336765" y="115173"/>
                    <a:pt x="336765" y="115173"/>
                    <a:pt x="336765" y="115173"/>
                  </a:cubicBezTo>
                  <a:close/>
                  <a:moveTo>
                    <a:pt x="336765" y="118354"/>
                  </a:moveTo>
                  <a:cubicBezTo>
                    <a:pt x="336765" y="118354"/>
                    <a:pt x="336765" y="118354"/>
                    <a:pt x="336765" y="118354"/>
                  </a:cubicBezTo>
                  <a:cubicBezTo>
                    <a:pt x="340147" y="121526"/>
                    <a:pt x="343538" y="127879"/>
                    <a:pt x="343538" y="131051"/>
                  </a:cubicBezTo>
                  <a:cubicBezTo>
                    <a:pt x="343538" y="131051"/>
                    <a:pt x="343538" y="131051"/>
                    <a:pt x="343538" y="131051"/>
                  </a:cubicBezTo>
                  <a:cubicBezTo>
                    <a:pt x="343538" y="127879"/>
                    <a:pt x="340147" y="121526"/>
                    <a:pt x="336765" y="118354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1964404A-C4AF-1842-9EDD-66BC960737D3}"/>
                </a:ext>
              </a:extLst>
            </p:cNvPr>
            <p:cNvSpPr/>
            <p:nvPr/>
          </p:nvSpPr>
          <p:spPr>
            <a:xfrm>
              <a:off x="10485396" y="3117153"/>
              <a:ext cx="254287" cy="252971"/>
            </a:xfrm>
            <a:custGeom>
              <a:avLst/>
              <a:gdLst>
                <a:gd name="connsiteX0" fmla="*/ 240255 w 254287"/>
                <a:gd name="connsiteY0" fmla="*/ 155843 h 252971"/>
                <a:gd name="connsiteX1" fmla="*/ 236827 w 254287"/>
                <a:gd name="connsiteY1" fmla="*/ 159148 h 252971"/>
                <a:gd name="connsiteX2" fmla="*/ 202536 w 254287"/>
                <a:gd name="connsiteY2" fmla="*/ 182227 h 252971"/>
                <a:gd name="connsiteX3" fmla="*/ 175104 w 254287"/>
                <a:gd name="connsiteY3" fmla="*/ 182227 h 252971"/>
                <a:gd name="connsiteX4" fmla="*/ 157959 w 254287"/>
                <a:gd name="connsiteY4" fmla="*/ 195410 h 252971"/>
                <a:gd name="connsiteX5" fmla="*/ 133957 w 254287"/>
                <a:gd name="connsiteY5" fmla="*/ 211898 h 252971"/>
                <a:gd name="connsiteX6" fmla="*/ 130527 w 254287"/>
                <a:gd name="connsiteY6" fmla="*/ 231681 h 252971"/>
                <a:gd name="connsiteX7" fmla="*/ 127098 w 254287"/>
                <a:gd name="connsiteY7" fmla="*/ 251464 h 252971"/>
                <a:gd name="connsiteX8" fmla="*/ 106525 w 254287"/>
                <a:gd name="connsiteY8" fmla="*/ 251464 h 252971"/>
                <a:gd name="connsiteX9" fmla="*/ 106525 w 254287"/>
                <a:gd name="connsiteY9" fmla="*/ 248169 h 252971"/>
                <a:gd name="connsiteX10" fmla="*/ 109953 w 254287"/>
                <a:gd name="connsiteY10" fmla="*/ 238272 h 252971"/>
                <a:gd name="connsiteX11" fmla="*/ 103095 w 254287"/>
                <a:gd name="connsiteY11" fmla="*/ 228386 h 252971"/>
                <a:gd name="connsiteX12" fmla="*/ 103095 w 254287"/>
                <a:gd name="connsiteY12" fmla="*/ 225090 h 252971"/>
                <a:gd name="connsiteX13" fmla="*/ 99666 w 254287"/>
                <a:gd name="connsiteY13" fmla="*/ 215193 h 252971"/>
                <a:gd name="connsiteX14" fmla="*/ 96237 w 254287"/>
                <a:gd name="connsiteY14" fmla="*/ 205306 h 252971"/>
                <a:gd name="connsiteX15" fmla="*/ 85950 w 254287"/>
                <a:gd name="connsiteY15" fmla="*/ 195410 h 252971"/>
                <a:gd name="connsiteX16" fmla="*/ 79093 w 254287"/>
                <a:gd name="connsiteY16" fmla="*/ 188819 h 252971"/>
                <a:gd name="connsiteX17" fmla="*/ 68805 w 254287"/>
                <a:gd name="connsiteY17" fmla="*/ 185523 h 252971"/>
                <a:gd name="connsiteX18" fmla="*/ 65377 w 254287"/>
                <a:gd name="connsiteY18" fmla="*/ 185523 h 252971"/>
                <a:gd name="connsiteX19" fmla="*/ 61948 w 254287"/>
                <a:gd name="connsiteY19" fmla="*/ 185523 h 252971"/>
                <a:gd name="connsiteX20" fmla="*/ 55089 w 254287"/>
                <a:gd name="connsiteY20" fmla="*/ 178932 h 252971"/>
                <a:gd name="connsiteX21" fmla="*/ 48232 w 254287"/>
                <a:gd name="connsiteY21" fmla="*/ 178932 h 252971"/>
                <a:gd name="connsiteX22" fmla="*/ 44802 w 254287"/>
                <a:gd name="connsiteY22" fmla="*/ 169035 h 252971"/>
                <a:gd name="connsiteX23" fmla="*/ 41373 w 254287"/>
                <a:gd name="connsiteY23" fmla="*/ 159148 h 252971"/>
                <a:gd name="connsiteX24" fmla="*/ 34516 w 254287"/>
                <a:gd name="connsiteY24" fmla="*/ 152547 h 252971"/>
                <a:gd name="connsiteX25" fmla="*/ 27657 w 254287"/>
                <a:gd name="connsiteY25" fmla="*/ 149251 h 252971"/>
                <a:gd name="connsiteX26" fmla="*/ 24228 w 254287"/>
                <a:gd name="connsiteY26" fmla="*/ 145956 h 252971"/>
                <a:gd name="connsiteX27" fmla="*/ 17370 w 254287"/>
                <a:gd name="connsiteY27" fmla="*/ 142661 h 252971"/>
                <a:gd name="connsiteX28" fmla="*/ 17370 w 254287"/>
                <a:gd name="connsiteY28" fmla="*/ 122877 h 252971"/>
                <a:gd name="connsiteX29" fmla="*/ 225 w 254287"/>
                <a:gd name="connsiteY29" fmla="*/ 109685 h 252971"/>
                <a:gd name="connsiteX30" fmla="*/ 24228 w 254287"/>
                <a:gd name="connsiteY30" fmla="*/ 103094 h 252971"/>
                <a:gd name="connsiteX31" fmla="*/ 31086 w 254287"/>
                <a:gd name="connsiteY31" fmla="*/ 93207 h 252971"/>
                <a:gd name="connsiteX32" fmla="*/ 41373 w 254287"/>
                <a:gd name="connsiteY32" fmla="*/ 89902 h 252971"/>
                <a:gd name="connsiteX33" fmla="*/ 51660 w 254287"/>
                <a:gd name="connsiteY33" fmla="*/ 86606 h 252971"/>
                <a:gd name="connsiteX34" fmla="*/ 61948 w 254287"/>
                <a:gd name="connsiteY34" fmla="*/ 80014 h 252971"/>
                <a:gd name="connsiteX35" fmla="*/ 65377 w 254287"/>
                <a:gd name="connsiteY35" fmla="*/ 76719 h 252971"/>
                <a:gd name="connsiteX36" fmla="*/ 61948 w 254287"/>
                <a:gd name="connsiteY36" fmla="*/ 66822 h 252971"/>
                <a:gd name="connsiteX37" fmla="*/ 82521 w 254287"/>
                <a:gd name="connsiteY37" fmla="*/ 47039 h 252971"/>
                <a:gd name="connsiteX38" fmla="*/ 85950 w 254287"/>
                <a:gd name="connsiteY38" fmla="*/ 30560 h 252971"/>
                <a:gd name="connsiteX39" fmla="*/ 79093 w 254287"/>
                <a:gd name="connsiteY39" fmla="*/ 23960 h 252971"/>
                <a:gd name="connsiteX40" fmla="*/ 75664 w 254287"/>
                <a:gd name="connsiteY40" fmla="*/ 14073 h 252971"/>
                <a:gd name="connsiteX41" fmla="*/ 82521 w 254287"/>
                <a:gd name="connsiteY41" fmla="*/ 10777 h 252971"/>
                <a:gd name="connsiteX42" fmla="*/ 99666 w 254287"/>
                <a:gd name="connsiteY42" fmla="*/ 881 h 252971"/>
                <a:gd name="connsiteX43" fmla="*/ 106525 w 254287"/>
                <a:gd name="connsiteY43" fmla="*/ 4177 h 252971"/>
                <a:gd name="connsiteX44" fmla="*/ 120241 w 254287"/>
                <a:gd name="connsiteY44" fmla="*/ 17369 h 252971"/>
                <a:gd name="connsiteX45" fmla="*/ 130527 w 254287"/>
                <a:gd name="connsiteY45" fmla="*/ 20664 h 252971"/>
                <a:gd name="connsiteX46" fmla="*/ 140814 w 254287"/>
                <a:gd name="connsiteY46" fmla="*/ 20664 h 252971"/>
                <a:gd name="connsiteX47" fmla="*/ 157959 w 254287"/>
                <a:gd name="connsiteY47" fmla="*/ 33856 h 252971"/>
                <a:gd name="connsiteX48" fmla="*/ 161389 w 254287"/>
                <a:gd name="connsiteY48" fmla="*/ 37152 h 252971"/>
                <a:gd name="connsiteX49" fmla="*/ 168246 w 254287"/>
                <a:gd name="connsiteY49" fmla="*/ 53640 h 252971"/>
                <a:gd name="connsiteX50" fmla="*/ 195678 w 254287"/>
                <a:gd name="connsiteY50" fmla="*/ 60231 h 252971"/>
                <a:gd name="connsiteX51" fmla="*/ 199107 w 254287"/>
                <a:gd name="connsiteY51" fmla="*/ 73423 h 252971"/>
                <a:gd name="connsiteX52" fmla="*/ 219682 w 254287"/>
                <a:gd name="connsiteY52" fmla="*/ 76719 h 252971"/>
                <a:gd name="connsiteX53" fmla="*/ 226539 w 254287"/>
                <a:gd name="connsiteY53" fmla="*/ 83310 h 252971"/>
                <a:gd name="connsiteX54" fmla="*/ 236827 w 254287"/>
                <a:gd name="connsiteY54" fmla="*/ 80014 h 252971"/>
                <a:gd name="connsiteX55" fmla="*/ 253971 w 254287"/>
                <a:gd name="connsiteY55" fmla="*/ 83310 h 252971"/>
                <a:gd name="connsiteX56" fmla="*/ 250543 w 254287"/>
                <a:gd name="connsiteY56" fmla="*/ 89902 h 252971"/>
                <a:gd name="connsiteX57" fmla="*/ 247114 w 254287"/>
                <a:gd name="connsiteY57" fmla="*/ 99798 h 252971"/>
                <a:gd name="connsiteX58" fmla="*/ 247114 w 254287"/>
                <a:gd name="connsiteY58" fmla="*/ 112980 h 252971"/>
                <a:gd name="connsiteX59" fmla="*/ 236827 w 254287"/>
                <a:gd name="connsiteY59" fmla="*/ 119581 h 252971"/>
                <a:gd name="connsiteX60" fmla="*/ 240255 w 254287"/>
                <a:gd name="connsiteY60" fmla="*/ 132764 h 252971"/>
                <a:gd name="connsiteX61" fmla="*/ 236827 w 254287"/>
                <a:gd name="connsiteY61" fmla="*/ 139365 h 252971"/>
                <a:gd name="connsiteX62" fmla="*/ 226539 w 254287"/>
                <a:gd name="connsiteY62" fmla="*/ 145956 h 252971"/>
                <a:gd name="connsiteX63" fmla="*/ 236827 w 254287"/>
                <a:gd name="connsiteY63" fmla="*/ 155843 h 252971"/>
                <a:gd name="connsiteX64" fmla="*/ 240255 w 254287"/>
                <a:gd name="connsiteY64" fmla="*/ 155843 h 252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254287" h="252971">
                  <a:moveTo>
                    <a:pt x="240255" y="155843"/>
                  </a:moveTo>
                  <a:cubicBezTo>
                    <a:pt x="236827" y="159148"/>
                    <a:pt x="236827" y="159148"/>
                    <a:pt x="236827" y="159148"/>
                  </a:cubicBezTo>
                  <a:cubicBezTo>
                    <a:pt x="223110" y="165739"/>
                    <a:pt x="205966" y="159148"/>
                    <a:pt x="202536" y="182227"/>
                  </a:cubicBezTo>
                  <a:cubicBezTo>
                    <a:pt x="202536" y="221794"/>
                    <a:pt x="188820" y="182227"/>
                    <a:pt x="175104" y="182227"/>
                  </a:cubicBezTo>
                  <a:cubicBezTo>
                    <a:pt x="164818" y="182227"/>
                    <a:pt x="164818" y="188819"/>
                    <a:pt x="157959" y="195410"/>
                  </a:cubicBezTo>
                  <a:cubicBezTo>
                    <a:pt x="147673" y="202010"/>
                    <a:pt x="137385" y="205306"/>
                    <a:pt x="133957" y="211898"/>
                  </a:cubicBezTo>
                  <a:cubicBezTo>
                    <a:pt x="133957" y="218489"/>
                    <a:pt x="130527" y="225090"/>
                    <a:pt x="130527" y="231681"/>
                  </a:cubicBezTo>
                  <a:cubicBezTo>
                    <a:pt x="133957" y="241568"/>
                    <a:pt x="133957" y="251464"/>
                    <a:pt x="127098" y="251464"/>
                  </a:cubicBezTo>
                  <a:cubicBezTo>
                    <a:pt x="123669" y="251464"/>
                    <a:pt x="113382" y="254760"/>
                    <a:pt x="106525" y="251464"/>
                  </a:cubicBezTo>
                  <a:cubicBezTo>
                    <a:pt x="106525" y="248169"/>
                    <a:pt x="106525" y="248169"/>
                    <a:pt x="106525" y="248169"/>
                  </a:cubicBezTo>
                  <a:cubicBezTo>
                    <a:pt x="109953" y="238272"/>
                    <a:pt x="109953" y="238272"/>
                    <a:pt x="109953" y="238272"/>
                  </a:cubicBezTo>
                  <a:cubicBezTo>
                    <a:pt x="103095" y="228386"/>
                    <a:pt x="103095" y="228386"/>
                    <a:pt x="103095" y="228386"/>
                  </a:cubicBezTo>
                  <a:cubicBezTo>
                    <a:pt x="103095" y="228386"/>
                    <a:pt x="103095" y="228386"/>
                    <a:pt x="103095" y="225090"/>
                  </a:cubicBezTo>
                  <a:cubicBezTo>
                    <a:pt x="99666" y="221794"/>
                    <a:pt x="99666" y="215193"/>
                    <a:pt x="99666" y="215193"/>
                  </a:cubicBezTo>
                  <a:cubicBezTo>
                    <a:pt x="96237" y="205306"/>
                    <a:pt x="96237" y="205306"/>
                    <a:pt x="96237" y="205306"/>
                  </a:cubicBezTo>
                  <a:cubicBezTo>
                    <a:pt x="96237" y="205306"/>
                    <a:pt x="89379" y="198705"/>
                    <a:pt x="85950" y="195410"/>
                  </a:cubicBezTo>
                  <a:cubicBezTo>
                    <a:pt x="85950" y="195410"/>
                    <a:pt x="85950" y="192114"/>
                    <a:pt x="79093" y="188819"/>
                  </a:cubicBezTo>
                  <a:cubicBezTo>
                    <a:pt x="75664" y="188819"/>
                    <a:pt x="68805" y="185523"/>
                    <a:pt x="68805" y="185523"/>
                  </a:cubicBezTo>
                  <a:cubicBezTo>
                    <a:pt x="65377" y="185523"/>
                    <a:pt x="65377" y="185523"/>
                    <a:pt x="65377" y="185523"/>
                  </a:cubicBezTo>
                  <a:cubicBezTo>
                    <a:pt x="65377" y="185523"/>
                    <a:pt x="61948" y="185523"/>
                    <a:pt x="61948" y="185523"/>
                  </a:cubicBezTo>
                  <a:cubicBezTo>
                    <a:pt x="55089" y="178932"/>
                    <a:pt x="55089" y="178932"/>
                    <a:pt x="55089" y="178932"/>
                  </a:cubicBezTo>
                  <a:cubicBezTo>
                    <a:pt x="48232" y="178932"/>
                    <a:pt x="48232" y="178932"/>
                    <a:pt x="48232" y="178932"/>
                  </a:cubicBezTo>
                  <a:cubicBezTo>
                    <a:pt x="44802" y="169035"/>
                    <a:pt x="44802" y="169035"/>
                    <a:pt x="44802" y="169035"/>
                  </a:cubicBezTo>
                  <a:cubicBezTo>
                    <a:pt x="41373" y="159148"/>
                    <a:pt x="41373" y="159148"/>
                    <a:pt x="41373" y="159148"/>
                  </a:cubicBezTo>
                  <a:cubicBezTo>
                    <a:pt x="34516" y="152547"/>
                    <a:pt x="34516" y="152547"/>
                    <a:pt x="34516" y="152547"/>
                  </a:cubicBezTo>
                  <a:cubicBezTo>
                    <a:pt x="27657" y="149251"/>
                    <a:pt x="27657" y="149251"/>
                    <a:pt x="27657" y="149251"/>
                  </a:cubicBezTo>
                  <a:cubicBezTo>
                    <a:pt x="24228" y="145956"/>
                    <a:pt x="24228" y="145956"/>
                    <a:pt x="24228" y="145956"/>
                  </a:cubicBezTo>
                  <a:cubicBezTo>
                    <a:pt x="17370" y="142661"/>
                    <a:pt x="17370" y="142661"/>
                    <a:pt x="17370" y="142661"/>
                  </a:cubicBezTo>
                  <a:cubicBezTo>
                    <a:pt x="13941" y="136069"/>
                    <a:pt x="20800" y="129468"/>
                    <a:pt x="17370" y="122877"/>
                  </a:cubicBezTo>
                  <a:cubicBezTo>
                    <a:pt x="10512" y="116285"/>
                    <a:pt x="-3204" y="109685"/>
                    <a:pt x="225" y="109685"/>
                  </a:cubicBezTo>
                  <a:cubicBezTo>
                    <a:pt x="3654" y="103094"/>
                    <a:pt x="17370" y="106389"/>
                    <a:pt x="24228" y="103094"/>
                  </a:cubicBezTo>
                  <a:cubicBezTo>
                    <a:pt x="27657" y="103094"/>
                    <a:pt x="27657" y="96502"/>
                    <a:pt x="31086" y="93207"/>
                  </a:cubicBezTo>
                  <a:cubicBezTo>
                    <a:pt x="34516" y="93207"/>
                    <a:pt x="41373" y="96502"/>
                    <a:pt x="41373" y="89902"/>
                  </a:cubicBezTo>
                  <a:cubicBezTo>
                    <a:pt x="41373" y="83310"/>
                    <a:pt x="48232" y="83310"/>
                    <a:pt x="51660" y="86606"/>
                  </a:cubicBezTo>
                  <a:cubicBezTo>
                    <a:pt x="51660" y="86606"/>
                    <a:pt x="55089" y="86606"/>
                    <a:pt x="61948" y="80014"/>
                  </a:cubicBezTo>
                  <a:cubicBezTo>
                    <a:pt x="72234" y="76719"/>
                    <a:pt x="65377" y="76719"/>
                    <a:pt x="65377" y="76719"/>
                  </a:cubicBezTo>
                  <a:cubicBezTo>
                    <a:pt x="61948" y="66822"/>
                    <a:pt x="61948" y="66822"/>
                    <a:pt x="61948" y="66822"/>
                  </a:cubicBezTo>
                  <a:cubicBezTo>
                    <a:pt x="82521" y="47039"/>
                    <a:pt x="82521" y="47039"/>
                    <a:pt x="82521" y="47039"/>
                  </a:cubicBezTo>
                  <a:cubicBezTo>
                    <a:pt x="85950" y="30560"/>
                    <a:pt x="85950" y="30560"/>
                    <a:pt x="85950" y="30560"/>
                  </a:cubicBezTo>
                  <a:cubicBezTo>
                    <a:pt x="85950" y="30560"/>
                    <a:pt x="82521" y="27255"/>
                    <a:pt x="79093" y="23960"/>
                  </a:cubicBezTo>
                  <a:cubicBezTo>
                    <a:pt x="72234" y="17369"/>
                    <a:pt x="75664" y="17369"/>
                    <a:pt x="75664" y="14073"/>
                  </a:cubicBezTo>
                  <a:cubicBezTo>
                    <a:pt x="79093" y="10777"/>
                    <a:pt x="82521" y="10777"/>
                    <a:pt x="82521" y="10777"/>
                  </a:cubicBezTo>
                  <a:cubicBezTo>
                    <a:pt x="85950" y="7482"/>
                    <a:pt x="92809" y="7482"/>
                    <a:pt x="99666" y="881"/>
                  </a:cubicBezTo>
                  <a:cubicBezTo>
                    <a:pt x="106525" y="-2415"/>
                    <a:pt x="106525" y="4177"/>
                    <a:pt x="106525" y="4177"/>
                  </a:cubicBezTo>
                  <a:cubicBezTo>
                    <a:pt x="106525" y="4177"/>
                    <a:pt x="109953" y="14073"/>
                    <a:pt x="120241" y="17369"/>
                  </a:cubicBezTo>
                  <a:cubicBezTo>
                    <a:pt x="127098" y="20664"/>
                    <a:pt x="130527" y="20664"/>
                    <a:pt x="130527" y="20664"/>
                  </a:cubicBezTo>
                  <a:cubicBezTo>
                    <a:pt x="140814" y="20664"/>
                    <a:pt x="140814" y="20664"/>
                    <a:pt x="140814" y="20664"/>
                  </a:cubicBezTo>
                  <a:cubicBezTo>
                    <a:pt x="157959" y="33856"/>
                    <a:pt x="157959" y="33856"/>
                    <a:pt x="157959" y="33856"/>
                  </a:cubicBezTo>
                  <a:cubicBezTo>
                    <a:pt x="157959" y="33856"/>
                    <a:pt x="157959" y="33856"/>
                    <a:pt x="161389" y="37152"/>
                  </a:cubicBezTo>
                  <a:cubicBezTo>
                    <a:pt x="164818" y="40448"/>
                    <a:pt x="168246" y="53640"/>
                    <a:pt x="168246" y="53640"/>
                  </a:cubicBezTo>
                  <a:cubicBezTo>
                    <a:pt x="195678" y="60231"/>
                    <a:pt x="195678" y="60231"/>
                    <a:pt x="195678" y="60231"/>
                  </a:cubicBezTo>
                  <a:cubicBezTo>
                    <a:pt x="199107" y="73423"/>
                    <a:pt x="199107" y="73423"/>
                    <a:pt x="199107" y="73423"/>
                  </a:cubicBezTo>
                  <a:cubicBezTo>
                    <a:pt x="199107" y="73423"/>
                    <a:pt x="212823" y="73423"/>
                    <a:pt x="219682" y="76719"/>
                  </a:cubicBezTo>
                  <a:cubicBezTo>
                    <a:pt x="226539" y="76719"/>
                    <a:pt x="226539" y="83310"/>
                    <a:pt x="226539" y="83310"/>
                  </a:cubicBezTo>
                  <a:cubicBezTo>
                    <a:pt x="236827" y="80014"/>
                    <a:pt x="236827" y="80014"/>
                    <a:pt x="236827" y="80014"/>
                  </a:cubicBezTo>
                  <a:cubicBezTo>
                    <a:pt x="253971" y="83310"/>
                    <a:pt x="253971" y="83310"/>
                    <a:pt x="253971" y="83310"/>
                  </a:cubicBezTo>
                  <a:cubicBezTo>
                    <a:pt x="253971" y="83310"/>
                    <a:pt x="253971" y="86606"/>
                    <a:pt x="250543" y="89902"/>
                  </a:cubicBezTo>
                  <a:cubicBezTo>
                    <a:pt x="247114" y="89902"/>
                    <a:pt x="247114" y="96502"/>
                    <a:pt x="247114" y="99798"/>
                  </a:cubicBezTo>
                  <a:cubicBezTo>
                    <a:pt x="247114" y="106389"/>
                    <a:pt x="247114" y="109685"/>
                    <a:pt x="247114" y="112980"/>
                  </a:cubicBezTo>
                  <a:cubicBezTo>
                    <a:pt x="243684" y="119581"/>
                    <a:pt x="240255" y="116285"/>
                    <a:pt x="236827" y="119581"/>
                  </a:cubicBezTo>
                  <a:cubicBezTo>
                    <a:pt x="233398" y="119581"/>
                    <a:pt x="236827" y="126173"/>
                    <a:pt x="240255" y="132764"/>
                  </a:cubicBezTo>
                  <a:cubicBezTo>
                    <a:pt x="240255" y="136069"/>
                    <a:pt x="240255" y="136069"/>
                    <a:pt x="236827" y="139365"/>
                  </a:cubicBezTo>
                  <a:cubicBezTo>
                    <a:pt x="229968" y="145956"/>
                    <a:pt x="226539" y="145956"/>
                    <a:pt x="226539" y="145956"/>
                  </a:cubicBezTo>
                  <a:cubicBezTo>
                    <a:pt x="236827" y="155843"/>
                    <a:pt x="236827" y="155843"/>
                    <a:pt x="236827" y="155843"/>
                  </a:cubicBezTo>
                  <a:cubicBezTo>
                    <a:pt x="236827" y="155843"/>
                    <a:pt x="236827" y="155843"/>
                    <a:pt x="240255" y="155843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F3603EA-4884-86AC-083E-13B435107F3D}"/>
                </a:ext>
              </a:extLst>
            </p:cNvPr>
            <p:cNvSpPr/>
            <p:nvPr/>
          </p:nvSpPr>
          <p:spPr>
            <a:xfrm>
              <a:off x="10406308" y="3248130"/>
              <a:ext cx="283881" cy="514350"/>
            </a:xfrm>
            <a:custGeom>
              <a:avLst/>
              <a:gdLst>
                <a:gd name="connsiteX0" fmla="*/ 164409 w 283881"/>
                <a:gd name="connsiteY0" fmla="*/ 507879 h 514350"/>
                <a:gd name="connsiteX1" fmla="*/ 174497 w 283881"/>
                <a:gd name="connsiteY1" fmla="*/ 514308 h 514350"/>
                <a:gd name="connsiteX2" fmla="*/ 184583 w 283881"/>
                <a:gd name="connsiteY2" fmla="*/ 511098 h 514350"/>
                <a:gd name="connsiteX3" fmla="*/ 191308 w 283881"/>
                <a:gd name="connsiteY3" fmla="*/ 507879 h 514350"/>
                <a:gd name="connsiteX4" fmla="*/ 198032 w 283881"/>
                <a:gd name="connsiteY4" fmla="*/ 501449 h 514350"/>
                <a:gd name="connsiteX5" fmla="*/ 198032 w 283881"/>
                <a:gd name="connsiteY5" fmla="*/ 495020 h 514350"/>
                <a:gd name="connsiteX6" fmla="*/ 194670 w 283881"/>
                <a:gd name="connsiteY6" fmla="*/ 491810 h 514350"/>
                <a:gd name="connsiteX7" fmla="*/ 194670 w 283881"/>
                <a:gd name="connsiteY7" fmla="*/ 485381 h 514350"/>
                <a:gd name="connsiteX8" fmla="*/ 201395 w 283881"/>
                <a:gd name="connsiteY8" fmla="*/ 485381 h 514350"/>
                <a:gd name="connsiteX9" fmla="*/ 204748 w 283881"/>
                <a:gd name="connsiteY9" fmla="*/ 485381 h 514350"/>
                <a:gd name="connsiteX10" fmla="*/ 211472 w 283881"/>
                <a:gd name="connsiteY10" fmla="*/ 482161 h 514350"/>
                <a:gd name="connsiteX11" fmla="*/ 211472 w 283881"/>
                <a:gd name="connsiteY11" fmla="*/ 478951 h 514350"/>
                <a:gd name="connsiteX12" fmla="*/ 211472 w 283881"/>
                <a:gd name="connsiteY12" fmla="*/ 478951 h 514350"/>
                <a:gd name="connsiteX13" fmla="*/ 194670 w 283881"/>
                <a:gd name="connsiteY13" fmla="*/ 469303 h 514350"/>
                <a:gd name="connsiteX14" fmla="*/ 191308 w 283881"/>
                <a:gd name="connsiteY14" fmla="*/ 462873 h 514350"/>
                <a:gd name="connsiteX15" fmla="*/ 194670 w 283881"/>
                <a:gd name="connsiteY15" fmla="*/ 456444 h 514350"/>
                <a:gd name="connsiteX16" fmla="*/ 191308 w 283881"/>
                <a:gd name="connsiteY16" fmla="*/ 453234 h 514350"/>
                <a:gd name="connsiteX17" fmla="*/ 198032 w 283881"/>
                <a:gd name="connsiteY17" fmla="*/ 450014 h 514350"/>
                <a:gd name="connsiteX18" fmla="*/ 201395 w 283881"/>
                <a:gd name="connsiteY18" fmla="*/ 450014 h 514350"/>
                <a:gd name="connsiteX19" fmla="*/ 204748 w 283881"/>
                <a:gd name="connsiteY19" fmla="*/ 440375 h 514350"/>
                <a:gd name="connsiteX20" fmla="*/ 208110 w 283881"/>
                <a:gd name="connsiteY20" fmla="*/ 437156 h 514350"/>
                <a:gd name="connsiteX21" fmla="*/ 211472 w 283881"/>
                <a:gd name="connsiteY21" fmla="*/ 437156 h 514350"/>
                <a:gd name="connsiteX22" fmla="*/ 235009 w 283881"/>
                <a:gd name="connsiteY22" fmla="*/ 424297 h 514350"/>
                <a:gd name="connsiteX23" fmla="*/ 251820 w 283881"/>
                <a:gd name="connsiteY23" fmla="*/ 398579 h 514350"/>
                <a:gd name="connsiteX24" fmla="*/ 258545 w 283881"/>
                <a:gd name="connsiteY24" fmla="*/ 369652 h 514350"/>
                <a:gd name="connsiteX25" fmla="*/ 268622 w 283881"/>
                <a:gd name="connsiteY25" fmla="*/ 343934 h 514350"/>
                <a:gd name="connsiteX26" fmla="*/ 282071 w 283881"/>
                <a:gd name="connsiteY26" fmla="*/ 334285 h 514350"/>
                <a:gd name="connsiteX27" fmla="*/ 282071 w 283881"/>
                <a:gd name="connsiteY27" fmla="*/ 308568 h 514350"/>
                <a:gd name="connsiteX28" fmla="*/ 271985 w 283881"/>
                <a:gd name="connsiteY28" fmla="*/ 298929 h 514350"/>
                <a:gd name="connsiteX29" fmla="*/ 271985 w 283881"/>
                <a:gd name="connsiteY29" fmla="*/ 292499 h 514350"/>
                <a:gd name="connsiteX30" fmla="*/ 268622 w 283881"/>
                <a:gd name="connsiteY30" fmla="*/ 292499 h 514350"/>
                <a:gd name="connsiteX31" fmla="*/ 265260 w 283881"/>
                <a:gd name="connsiteY31" fmla="*/ 292499 h 514350"/>
                <a:gd name="connsiteX32" fmla="*/ 265260 w 283881"/>
                <a:gd name="connsiteY32" fmla="*/ 289280 h 514350"/>
                <a:gd name="connsiteX33" fmla="*/ 258545 w 283881"/>
                <a:gd name="connsiteY33" fmla="*/ 282851 h 514350"/>
                <a:gd name="connsiteX34" fmla="*/ 251820 w 283881"/>
                <a:gd name="connsiteY34" fmla="*/ 286070 h 514350"/>
                <a:gd name="connsiteX35" fmla="*/ 245096 w 283881"/>
                <a:gd name="connsiteY35" fmla="*/ 282851 h 514350"/>
                <a:gd name="connsiteX36" fmla="*/ 245096 w 283881"/>
                <a:gd name="connsiteY36" fmla="*/ 282851 h 514350"/>
                <a:gd name="connsiteX37" fmla="*/ 238371 w 283881"/>
                <a:gd name="connsiteY37" fmla="*/ 282851 h 514350"/>
                <a:gd name="connsiteX38" fmla="*/ 228284 w 283881"/>
                <a:gd name="connsiteY38" fmla="*/ 289280 h 514350"/>
                <a:gd name="connsiteX39" fmla="*/ 228284 w 283881"/>
                <a:gd name="connsiteY39" fmla="*/ 289280 h 514350"/>
                <a:gd name="connsiteX40" fmla="*/ 228284 w 283881"/>
                <a:gd name="connsiteY40" fmla="*/ 289280 h 514350"/>
                <a:gd name="connsiteX41" fmla="*/ 228284 w 283881"/>
                <a:gd name="connsiteY41" fmla="*/ 289280 h 514350"/>
                <a:gd name="connsiteX42" fmla="*/ 228284 w 283881"/>
                <a:gd name="connsiteY42" fmla="*/ 289280 h 514350"/>
                <a:gd name="connsiteX43" fmla="*/ 228284 w 283881"/>
                <a:gd name="connsiteY43" fmla="*/ 289280 h 514350"/>
                <a:gd name="connsiteX44" fmla="*/ 228284 w 283881"/>
                <a:gd name="connsiteY44" fmla="*/ 289280 h 514350"/>
                <a:gd name="connsiteX45" fmla="*/ 228284 w 283881"/>
                <a:gd name="connsiteY45" fmla="*/ 289280 h 514350"/>
                <a:gd name="connsiteX46" fmla="*/ 228284 w 283881"/>
                <a:gd name="connsiteY46" fmla="*/ 289280 h 514350"/>
                <a:gd name="connsiteX47" fmla="*/ 228284 w 283881"/>
                <a:gd name="connsiteY47" fmla="*/ 289280 h 514350"/>
                <a:gd name="connsiteX48" fmla="*/ 228284 w 283881"/>
                <a:gd name="connsiteY48" fmla="*/ 286070 h 514350"/>
                <a:gd name="connsiteX49" fmla="*/ 224921 w 283881"/>
                <a:gd name="connsiteY49" fmla="*/ 279640 h 514350"/>
                <a:gd name="connsiteX50" fmla="*/ 221559 w 283881"/>
                <a:gd name="connsiteY50" fmla="*/ 266782 h 514350"/>
                <a:gd name="connsiteX51" fmla="*/ 218197 w 283881"/>
                <a:gd name="connsiteY51" fmla="*/ 260353 h 514350"/>
                <a:gd name="connsiteX52" fmla="*/ 208110 w 283881"/>
                <a:gd name="connsiteY52" fmla="*/ 260353 h 514350"/>
                <a:gd name="connsiteX53" fmla="*/ 204748 w 283881"/>
                <a:gd name="connsiteY53" fmla="*/ 260353 h 514350"/>
                <a:gd name="connsiteX54" fmla="*/ 204748 w 283881"/>
                <a:gd name="connsiteY54" fmla="*/ 253923 h 514350"/>
                <a:gd name="connsiteX55" fmla="*/ 198032 w 283881"/>
                <a:gd name="connsiteY55" fmla="*/ 244274 h 514350"/>
                <a:gd name="connsiteX56" fmla="*/ 191308 w 283881"/>
                <a:gd name="connsiteY56" fmla="*/ 234635 h 514350"/>
                <a:gd name="connsiteX57" fmla="*/ 187946 w 283881"/>
                <a:gd name="connsiteY57" fmla="*/ 231415 h 514350"/>
                <a:gd name="connsiteX58" fmla="*/ 187946 w 283881"/>
                <a:gd name="connsiteY58" fmla="*/ 224986 h 514350"/>
                <a:gd name="connsiteX59" fmla="*/ 184583 w 283881"/>
                <a:gd name="connsiteY59" fmla="*/ 218557 h 514350"/>
                <a:gd name="connsiteX60" fmla="*/ 191308 w 283881"/>
                <a:gd name="connsiteY60" fmla="*/ 212128 h 514350"/>
                <a:gd name="connsiteX61" fmla="*/ 191308 w 283881"/>
                <a:gd name="connsiteY61" fmla="*/ 205698 h 514350"/>
                <a:gd name="connsiteX62" fmla="*/ 184583 w 283881"/>
                <a:gd name="connsiteY62" fmla="*/ 199269 h 514350"/>
                <a:gd name="connsiteX63" fmla="*/ 174497 w 283881"/>
                <a:gd name="connsiteY63" fmla="*/ 189630 h 514350"/>
                <a:gd name="connsiteX64" fmla="*/ 174497 w 283881"/>
                <a:gd name="connsiteY64" fmla="*/ 183200 h 514350"/>
                <a:gd name="connsiteX65" fmla="*/ 177859 w 283881"/>
                <a:gd name="connsiteY65" fmla="*/ 179981 h 514350"/>
                <a:gd name="connsiteX66" fmla="*/ 184583 w 283881"/>
                <a:gd name="connsiteY66" fmla="*/ 173551 h 514350"/>
                <a:gd name="connsiteX67" fmla="*/ 187946 w 283881"/>
                <a:gd name="connsiteY67" fmla="*/ 170341 h 514350"/>
                <a:gd name="connsiteX68" fmla="*/ 181221 w 283881"/>
                <a:gd name="connsiteY68" fmla="*/ 163912 h 514350"/>
                <a:gd name="connsiteX69" fmla="*/ 184583 w 283881"/>
                <a:gd name="connsiteY69" fmla="*/ 154263 h 514350"/>
                <a:gd name="connsiteX70" fmla="*/ 181221 w 283881"/>
                <a:gd name="connsiteY70" fmla="*/ 151053 h 514350"/>
                <a:gd name="connsiteX71" fmla="*/ 181221 w 283881"/>
                <a:gd name="connsiteY71" fmla="*/ 138194 h 514350"/>
                <a:gd name="connsiteX72" fmla="*/ 181221 w 283881"/>
                <a:gd name="connsiteY72" fmla="*/ 134975 h 514350"/>
                <a:gd name="connsiteX73" fmla="*/ 184583 w 283881"/>
                <a:gd name="connsiteY73" fmla="*/ 128546 h 514350"/>
                <a:gd name="connsiteX74" fmla="*/ 184583 w 283881"/>
                <a:gd name="connsiteY74" fmla="*/ 118906 h 514350"/>
                <a:gd name="connsiteX75" fmla="*/ 184583 w 283881"/>
                <a:gd name="connsiteY75" fmla="*/ 115687 h 514350"/>
                <a:gd name="connsiteX76" fmla="*/ 187946 w 283881"/>
                <a:gd name="connsiteY76" fmla="*/ 106047 h 514350"/>
                <a:gd name="connsiteX77" fmla="*/ 181221 w 283881"/>
                <a:gd name="connsiteY77" fmla="*/ 96399 h 514350"/>
                <a:gd name="connsiteX78" fmla="*/ 181221 w 283881"/>
                <a:gd name="connsiteY78" fmla="*/ 93189 h 514350"/>
                <a:gd name="connsiteX79" fmla="*/ 177859 w 283881"/>
                <a:gd name="connsiteY79" fmla="*/ 83540 h 514350"/>
                <a:gd name="connsiteX80" fmla="*/ 174497 w 283881"/>
                <a:gd name="connsiteY80" fmla="*/ 73901 h 514350"/>
                <a:gd name="connsiteX81" fmla="*/ 164409 w 283881"/>
                <a:gd name="connsiteY81" fmla="*/ 64252 h 514350"/>
                <a:gd name="connsiteX82" fmla="*/ 157685 w 283881"/>
                <a:gd name="connsiteY82" fmla="*/ 57822 h 514350"/>
                <a:gd name="connsiteX83" fmla="*/ 147598 w 283881"/>
                <a:gd name="connsiteY83" fmla="*/ 54612 h 514350"/>
                <a:gd name="connsiteX84" fmla="*/ 140882 w 283881"/>
                <a:gd name="connsiteY84" fmla="*/ 54612 h 514350"/>
                <a:gd name="connsiteX85" fmla="*/ 134158 w 283881"/>
                <a:gd name="connsiteY85" fmla="*/ 48183 h 514350"/>
                <a:gd name="connsiteX86" fmla="*/ 127433 w 283881"/>
                <a:gd name="connsiteY86" fmla="*/ 48183 h 514350"/>
                <a:gd name="connsiteX87" fmla="*/ 124071 w 283881"/>
                <a:gd name="connsiteY87" fmla="*/ 38534 h 514350"/>
                <a:gd name="connsiteX88" fmla="*/ 120709 w 283881"/>
                <a:gd name="connsiteY88" fmla="*/ 28895 h 514350"/>
                <a:gd name="connsiteX89" fmla="*/ 113984 w 283881"/>
                <a:gd name="connsiteY89" fmla="*/ 22465 h 514350"/>
                <a:gd name="connsiteX90" fmla="*/ 107259 w 283881"/>
                <a:gd name="connsiteY90" fmla="*/ 19246 h 514350"/>
                <a:gd name="connsiteX91" fmla="*/ 103897 w 283881"/>
                <a:gd name="connsiteY91" fmla="*/ 16036 h 514350"/>
                <a:gd name="connsiteX92" fmla="*/ 97172 w 283881"/>
                <a:gd name="connsiteY92" fmla="*/ 12817 h 514350"/>
                <a:gd name="connsiteX93" fmla="*/ 93810 w 283881"/>
                <a:gd name="connsiteY93" fmla="*/ 12817 h 514350"/>
                <a:gd name="connsiteX94" fmla="*/ 90448 w 283881"/>
                <a:gd name="connsiteY94" fmla="*/ 19246 h 514350"/>
                <a:gd name="connsiteX95" fmla="*/ 80370 w 283881"/>
                <a:gd name="connsiteY95" fmla="*/ 22465 h 514350"/>
                <a:gd name="connsiteX96" fmla="*/ 73646 w 283881"/>
                <a:gd name="connsiteY96" fmla="*/ 28895 h 514350"/>
                <a:gd name="connsiteX97" fmla="*/ 66921 w 283881"/>
                <a:gd name="connsiteY97" fmla="*/ 32105 h 514350"/>
                <a:gd name="connsiteX98" fmla="*/ 66921 w 283881"/>
                <a:gd name="connsiteY98" fmla="*/ 28895 h 514350"/>
                <a:gd name="connsiteX99" fmla="*/ 63559 w 283881"/>
                <a:gd name="connsiteY99" fmla="*/ 28895 h 514350"/>
                <a:gd name="connsiteX100" fmla="*/ 60197 w 283881"/>
                <a:gd name="connsiteY100" fmla="*/ 22465 h 514350"/>
                <a:gd name="connsiteX101" fmla="*/ 56834 w 283881"/>
                <a:gd name="connsiteY101" fmla="*/ 19246 h 514350"/>
                <a:gd name="connsiteX102" fmla="*/ 56834 w 283881"/>
                <a:gd name="connsiteY102" fmla="*/ 16036 h 514350"/>
                <a:gd name="connsiteX103" fmla="*/ 56834 w 283881"/>
                <a:gd name="connsiteY103" fmla="*/ 9607 h 514350"/>
                <a:gd name="connsiteX104" fmla="*/ 56834 w 283881"/>
                <a:gd name="connsiteY104" fmla="*/ 6387 h 514350"/>
                <a:gd name="connsiteX105" fmla="*/ 53471 w 283881"/>
                <a:gd name="connsiteY105" fmla="*/ 3178 h 514350"/>
                <a:gd name="connsiteX106" fmla="*/ 53471 w 283881"/>
                <a:gd name="connsiteY106" fmla="*/ -42 h 514350"/>
                <a:gd name="connsiteX107" fmla="*/ 46747 w 283881"/>
                <a:gd name="connsiteY107" fmla="*/ -42 h 514350"/>
                <a:gd name="connsiteX108" fmla="*/ 33298 w 283881"/>
                <a:gd name="connsiteY108" fmla="*/ 12817 h 514350"/>
                <a:gd name="connsiteX109" fmla="*/ 36660 w 283881"/>
                <a:gd name="connsiteY109" fmla="*/ 16036 h 514350"/>
                <a:gd name="connsiteX110" fmla="*/ 33298 w 283881"/>
                <a:gd name="connsiteY110" fmla="*/ 22465 h 514350"/>
                <a:gd name="connsiteX111" fmla="*/ 29945 w 283881"/>
                <a:gd name="connsiteY111" fmla="*/ 28895 h 514350"/>
                <a:gd name="connsiteX112" fmla="*/ 26582 w 283881"/>
                <a:gd name="connsiteY112" fmla="*/ 35324 h 514350"/>
                <a:gd name="connsiteX113" fmla="*/ 23220 w 283881"/>
                <a:gd name="connsiteY113" fmla="*/ 41754 h 514350"/>
                <a:gd name="connsiteX114" fmla="*/ 19858 w 283881"/>
                <a:gd name="connsiteY114" fmla="*/ 44963 h 514350"/>
                <a:gd name="connsiteX115" fmla="*/ 16496 w 283881"/>
                <a:gd name="connsiteY115" fmla="*/ 48183 h 514350"/>
                <a:gd name="connsiteX116" fmla="*/ 13133 w 283881"/>
                <a:gd name="connsiteY116" fmla="*/ 51393 h 514350"/>
                <a:gd name="connsiteX117" fmla="*/ 13133 w 283881"/>
                <a:gd name="connsiteY117" fmla="*/ 57822 h 514350"/>
                <a:gd name="connsiteX118" fmla="*/ 13133 w 283881"/>
                <a:gd name="connsiteY118" fmla="*/ 64252 h 514350"/>
                <a:gd name="connsiteX119" fmla="*/ 9771 w 283881"/>
                <a:gd name="connsiteY119" fmla="*/ 67471 h 514350"/>
                <a:gd name="connsiteX120" fmla="*/ 6409 w 283881"/>
                <a:gd name="connsiteY120" fmla="*/ 73901 h 514350"/>
                <a:gd name="connsiteX121" fmla="*/ -316 w 283881"/>
                <a:gd name="connsiteY121" fmla="*/ 80330 h 514350"/>
                <a:gd name="connsiteX122" fmla="*/ -316 w 283881"/>
                <a:gd name="connsiteY122" fmla="*/ 86759 h 514350"/>
                <a:gd name="connsiteX123" fmla="*/ 3047 w 283881"/>
                <a:gd name="connsiteY123" fmla="*/ 89969 h 514350"/>
                <a:gd name="connsiteX124" fmla="*/ 9771 w 283881"/>
                <a:gd name="connsiteY124" fmla="*/ 93189 h 514350"/>
                <a:gd name="connsiteX125" fmla="*/ 16496 w 283881"/>
                <a:gd name="connsiteY125" fmla="*/ 96399 h 514350"/>
                <a:gd name="connsiteX126" fmla="*/ 16496 w 283881"/>
                <a:gd name="connsiteY126" fmla="*/ 102828 h 514350"/>
                <a:gd name="connsiteX127" fmla="*/ 16496 w 283881"/>
                <a:gd name="connsiteY127" fmla="*/ 106047 h 514350"/>
                <a:gd name="connsiteX128" fmla="*/ 13133 w 283881"/>
                <a:gd name="connsiteY128" fmla="*/ 112477 h 514350"/>
                <a:gd name="connsiteX129" fmla="*/ 16496 w 283881"/>
                <a:gd name="connsiteY129" fmla="*/ 115687 h 514350"/>
                <a:gd name="connsiteX130" fmla="*/ 16496 w 283881"/>
                <a:gd name="connsiteY130" fmla="*/ 118906 h 514350"/>
                <a:gd name="connsiteX131" fmla="*/ 16496 w 283881"/>
                <a:gd name="connsiteY131" fmla="*/ 125336 h 514350"/>
                <a:gd name="connsiteX132" fmla="*/ 13133 w 283881"/>
                <a:gd name="connsiteY132" fmla="*/ 128546 h 514350"/>
                <a:gd name="connsiteX133" fmla="*/ 16496 w 283881"/>
                <a:gd name="connsiteY133" fmla="*/ 134975 h 514350"/>
                <a:gd name="connsiteX134" fmla="*/ 16496 w 283881"/>
                <a:gd name="connsiteY134" fmla="*/ 138194 h 514350"/>
                <a:gd name="connsiteX135" fmla="*/ 19858 w 283881"/>
                <a:gd name="connsiteY135" fmla="*/ 144624 h 514350"/>
                <a:gd name="connsiteX136" fmla="*/ 26582 w 283881"/>
                <a:gd name="connsiteY136" fmla="*/ 141404 h 514350"/>
                <a:gd name="connsiteX137" fmla="*/ 33298 w 283881"/>
                <a:gd name="connsiteY137" fmla="*/ 141404 h 514350"/>
                <a:gd name="connsiteX138" fmla="*/ 40022 w 283881"/>
                <a:gd name="connsiteY138" fmla="*/ 144624 h 514350"/>
                <a:gd name="connsiteX139" fmla="*/ 46747 w 283881"/>
                <a:gd name="connsiteY139" fmla="*/ 144624 h 514350"/>
                <a:gd name="connsiteX140" fmla="*/ 50109 w 283881"/>
                <a:gd name="connsiteY140" fmla="*/ 151053 h 514350"/>
                <a:gd name="connsiteX141" fmla="*/ 50109 w 283881"/>
                <a:gd name="connsiteY141" fmla="*/ 157483 h 514350"/>
                <a:gd name="connsiteX142" fmla="*/ 50109 w 283881"/>
                <a:gd name="connsiteY142" fmla="*/ 167122 h 514350"/>
                <a:gd name="connsiteX143" fmla="*/ 46747 w 283881"/>
                <a:gd name="connsiteY143" fmla="*/ 173551 h 514350"/>
                <a:gd name="connsiteX144" fmla="*/ 53471 w 283881"/>
                <a:gd name="connsiteY144" fmla="*/ 176770 h 514350"/>
                <a:gd name="connsiteX145" fmla="*/ 53471 w 283881"/>
                <a:gd name="connsiteY145" fmla="*/ 176770 h 514350"/>
                <a:gd name="connsiteX146" fmla="*/ 53471 w 283881"/>
                <a:gd name="connsiteY146" fmla="*/ 186410 h 514350"/>
                <a:gd name="connsiteX147" fmla="*/ 43385 w 283881"/>
                <a:gd name="connsiteY147" fmla="*/ 189630 h 514350"/>
                <a:gd name="connsiteX148" fmla="*/ 36660 w 283881"/>
                <a:gd name="connsiteY148" fmla="*/ 189630 h 514350"/>
                <a:gd name="connsiteX149" fmla="*/ 36660 w 283881"/>
                <a:gd name="connsiteY149" fmla="*/ 192839 h 514350"/>
                <a:gd name="connsiteX150" fmla="*/ 43385 w 283881"/>
                <a:gd name="connsiteY150" fmla="*/ 196059 h 514350"/>
                <a:gd name="connsiteX151" fmla="*/ 46747 w 283881"/>
                <a:gd name="connsiteY151" fmla="*/ 196059 h 514350"/>
                <a:gd name="connsiteX152" fmla="*/ 46747 w 283881"/>
                <a:gd name="connsiteY152" fmla="*/ 205698 h 514350"/>
                <a:gd name="connsiteX153" fmla="*/ 43385 w 283881"/>
                <a:gd name="connsiteY153" fmla="*/ 208917 h 514350"/>
                <a:gd name="connsiteX154" fmla="*/ 40022 w 283881"/>
                <a:gd name="connsiteY154" fmla="*/ 212128 h 514350"/>
                <a:gd name="connsiteX155" fmla="*/ 36660 w 283881"/>
                <a:gd name="connsiteY155" fmla="*/ 215347 h 514350"/>
                <a:gd name="connsiteX156" fmla="*/ 33298 w 283881"/>
                <a:gd name="connsiteY156" fmla="*/ 218557 h 514350"/>
                <a:gd name="connsiteX157" fmla="*/ 26582 w 283881"/>
                <a:gd name="connsiteY157" fmla="*/ 221776 h 514350"/>
                <a:gd name="connsiteX158" fmla="*/ 33298 w 283881"/>
                <a:gd name="connsiteY158" fmla="*/ 228206 h 514350"/>
                <a:gd name="connsiteX159" fmla="*/ 36660 w 283881"/>
                <a:gd name="connsiteY159" fmla="*/ 228206 h 514350"/>
                <a:gd name="connsiteX160" fmla="*/ 40022 w 283881"/>
                <a:gd name="connsiteY160" fmla="*/ 231415 h 514350"/>
                <a:gd name="connsiteX161" fmla="*/ 50109 w 283881"/>
                <a:gd name="connsiteY161" fmla="*/ 237845 h 514350"/>
                <a:gd name="connsiteX162" fmla="*/ 46747 w 283881"/>
                <a:gd name="connsiteY162" fmla="*/ 241064 h 514350"/>
                <a:gd name="connsiteX163" fmla="*/ 46747 w 283881"/>
                <a:gd name="connsiteY163" fmla="*/ 247493 h 514350"/>
                <a:gd name="connsiteX164" fmla="*/ 46747 w 283881"/>
                <a:gd name="connsiteY164" fmla="*/ 260353 h 514350"/>
                <a:gd name="connsiteX165" fmla="*/ 43385 w 283881"/>
                <a:gd name="connsiteY165" fmla="*/ 263562 h 514350"/>
                <a:gd name="connsiteX166" fmla="*/ 46747 w 283881"/>
                <a:gd name="connsiteY166" fmla="*/ 276421 h 514350"/>
                <a:gd name="connsiteX167" fmla="*/ 46747 w 283881"/>
                <a:gd name="connsiteY167" fmla="*/ 279640 h 514350"/>
                <a:gd name="connsiteX168" fmla="*/ 43385 w 283881"/>
                <a:gd name="connsiteY168" fmla="*/ 282851 h 514350"/>
                <a:gd name="connsiteX169" fmla="*/ 56834 w 283881"/>
                <a:gd name="connsiteY169" fmla="*/ 289280 h 514350"/>
                <a:gd name="connsiteX170" fmla="*/ 53471 w 283881"/>
                <a:gd name="connsiteY170" fmla="*/ 295709 h 514350"/>
                <a:gd name="connsiteX171" fmla="*/ 46747 w 283881"/>
                <a:gd name="connsiteY171" fmla="*/ 298929 h 514350"/>
                <a:gd name="connsiteX172" fmla="*/ 43385 w 283881"/>
                <a:gd name="connsiteY172" fmla="*/ 298929 h 514350"/>
                <a:gd name="connsiteX173" fmla="*/ 43385 w 283881"/>
                <a:gd name="connsiteY173" fmla="*/ 305358 h 514350"/>
                <a:gd name="connsiteX174" fmla="*/ 46747 w 283881"/>
                <a:gd name="connsiteY174" fmla="*/ 308568 h 514350"/>
                <a:gd name="connsiteX175" fmla="*/ 43385 w 283881"/>
                <a:gd name="connsiteY175" fmla="*/ 311787 h 514350"/>
                <a:gd name="connsiteX176" fmla="*/ 43385 w 283881"/>
                <a:gd name="connsiteY176" fmla="*/ 311787 h 514350"/>
                <a:gd name="connsiteX177" fmla="*/ 43385 w 283881"/>
                <a:gd name="connsiteY177" fmla="*/ 318217 h 514350"/>
                <a:gd name="connsiteX178" fmla="*/ 40022 w 283881"/>
                <a:gd name="connsiteY178" fmla="*/ 321427 h 514350"/>
                <a:gd name="connsiteX179" fmla="*/ 36660 w 283881"/>
                <a:gd name="connsiteY179" fmla="*/ 324646 h 514350"/>
                <a:gd name="connsiteX180" fmla="*/ 40022 w 283881"/>
                <a:gd name="connsiteY180" fmla="*/ 331076 h 514350"/>
                <a:gd name="connsiteX181" fmla="*/ 36660 w 283881"/>
                <a:gd name="connsiteY181" fmla="*/ 343934 h 514350"/>
                <a:gd name="connsiteX182" fmla="*/ 36660 w 283881"/>
                <a:gd name="connsiteY182" fmla="*/ 347144 h 514350"/>
                <a:gd name="connsiteX183" fmla="*/ 40022 w 283881"/>
                <a:gd name="connsiteY183" fmla="*/ 356793 h 514350"/>
                <a:gd name="connsiteX184" fmla="*/ 46747 w 283881"/>
                <a:gd name="connsiteY184" fmla="*/ 366432 h 514350"/>
                <a:gd name="connsiteX185" fmla="*/ 53471 w 283881"/>
                <a:gd name="connsiteY185" fmla="*/ 372862 h 514350"/>
                <a:gd name="connsiteX186" fmla="*/ 56834 w 283881"/>
                <a:gd name="connsiteY186" fmla="*/ 379291 h 514350"/>
                <a:gd name="connsiteX187" fmla="*/ 63559 w 283881"/>
                <a:gd name="connsiteY187" fmla="*/ 382511 h 514350"/>
                <a:gd name="connsiteX188" fmla="*/ 60197 w 283881"/>
                <a:gd name="connsiteY188" fmla="*/ 392150 h 514350"/>
                <a:gd name="connsiteX189" fmla="*/ 63559 w 283881"/>
                <a:gd name="connsiteY189" fmla="*/ 395369 h 514350"/>
                <a:gd name="connsiteX190" fmla="*/ 63559 w 283881"/>
                <a:gd name="connsiteY190" fmla="*/ 401799 h 514350"/>
                <a:gd name="connsiteX191" fmla="*/ 60197 w 283881"/>
                <a:gd name="connsiteY191" fmla="*/ 405009 h 514350"/>
                <a:gd name="connsiteX192" fmla="*/ 56834 w 283881"/>
                <a:gd name="connsiteY192" fmla="*/ 401799 h 514350"/>
                <a:gd name="connsiteX193" fmla="*/ 50109 w 283881"/>
                <a:gd name="connsiteY193" fmla="*/ 395369 h 514350"/>
                <a:gd name="connsiteX194" fmla="*/ 46747 w 283881"/>
                <a:gd name="connsiteY194" fmla="*/ 388940 h 514350"/>
                <a:gd name="connsiteX195" fmla="*/ 43385 w 283881"/>
                <a:gd name="connsiteY195" fmla="*/ 385721 h 514350"/>
                <a:gd name="connsiteX196" fmla="*/ 36660 w 283881"/>
                <a:gd name="connsiteY196" fmla="*/ 385721 h 514350"/>
                <a:gd name="connsiteX197" fmla="*/ 36660 w 283881"/>
                <a:gd name="connsiteY197" fmla="*/ 388940 h 514350"/>
                <a:gd name="connsiteX198" fmla="*/ 40022 w 283881"/>
                <a:gd name="connsiteY198" fmla="*/ 395369 h 514350"/>
                <a:gd name="connsiteX199" fmla="*/ 46747 w 283881"/>
                <a:gd name="connsiteY199" fmla="*/ 398579 h 514350"/>
                <a:gd name="connsiteX200" fmla="*/ 50109 w 283881"/>
                <a:gd name="connsiteY200" fmla="*/ 401799 h 514350"/>
                <a:gd name="connsiteX201" fmla="*/ 50109 w 283881"/>
                <a:gd name="connsiteY201" fmla="*/ 411438 h 514350"/>
                <a:gd name="connsiteX202" fmla="*/ 56834 w 283881"/>
                <a:gd name="connsiteY202" fmla="*/ 417867 h 514350"/>
                <a:gd name="connsiteX203" fmla="*/ 63559 w 283881"/>
                <a:gd name="connsiteY203" fmla="*/ 421087 h 514350"/>
                <a:gd name="connsiteX204" fmla="*/ 90448 w 283881"/>
                <a:gd name="connsiteY204" fmla="*/ 433945 h 514350"/>
                <a:gd name="connsiteX205" fmla="*/ 100535 w 283881"/>
                <a:gd name="connsiteY205" fmla="*/ 437156 h 514350"/>
                <a:gd name="connsiteX206" fmla="*/ 103897 w 283881"/>
                <a:gd name="connsiteY206" fmla="*/ 437156 h 514350"/>
                <a:gd name="connsiteX207" fmla="*/ 107259 w 283881"/>
                <a:gd name="connsiteY207" fmla="*/ 443585 h 514350"/>
                <a:gd name="connsiteX208" fmla="*/ 110621 w 283881"/>
                <a:gd name="connsiteY208" fmla="*/ 446805 h 514350"/>
                <a:gd name="connsiteX209" fmla="*/ 117347 w 283881"/>
                <a:gd name="connsiteY209" fmla="*/ 446805 h 514350"/>
                <a:gd name="connsiteX210" fmla="*/ 124071 w 283881"/>
                <a:gd name="connsiteY210" fmla="*/ 446805 h 514350"/>
                <a:gd name="connsiteX211" fmla="*/ 127433 w 283881"/>
                <a:gd name="connsiteY211" fmla="*/ 446805 h 514350"/>
                <a:gd name="connsiteX212" fmla="*/ 137520 w 283881"/>
                <a:gd name="connsiteY212" fmla="*/ 466092 h 514350"/>
                <a:gd name="connsiteX213" fmla="*/ 140882 w 283881"/>
                <a:gd name="connsiteY213" fmla="*/ 472522 h 514350"/>
                <a:gd name="connsiteX214" fmla="*/ 150960 w 283881"/>
                <a:gd name="connsiteY214" fmla="*/ 478951 h 514350"/>
                <a:gd name="connsiteX215" fmla="*/ 147598 w 283881"/>
                <a:gd name="connsiteY215" fmla="*/ 485381 h 514350"/>
                <a:gd name="connsiteX216" fmla="*/ 150960 w 283881"/>
                <a:gd name="connsiteY216" fmla="*/ 488590 h 514350"/>
                <a:gd name="connsiteX217" fmla="*/ 150960 w 283881"/>
                <a:gd name="connsiteY217" fmla="*/ 491810 h 514350"/>
                <a:gd name="connsiteX218" fmla="*/ 150960 w 283881"/>
                <a:gd name="connsiteY218" fmla="*/ 495020 h 514350"/>
                <a:gd name="connsiteX219" fmla="*/ 154322 w 283881"/>
                <a:gd name="connsiteY219" fmla="*/ 498239 h 514350"/>
                <a:gd name="connsiteX220" fmla="*/ 154322 w 283881"/>
                <a:gd name="connsiteY220" fmla="*/ 507879 h 514350"/>
                <a:gd name="connsiteX221" fmla="*/ 161047 w 283881"/>
                <a:gd name="connsiteY221" fmla="*/ 507879 h 514350"/>
                <a:gd name="connsiteX222" fmla="*/ 164409 w 283881"/>
                <a:gd name="connsiteY222" fmla="*/ 507879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</a:cxnLst>
              <a:rect l="l" t="t" r="r" b="b"/>
              <a:pathLst>
                <a:path w="283881" h="514350">
                  <a:moveTo>
                    <a:pt x="164409" y="507879"/>
                  </a:moveTo>
                  <a:cubicBezTo>
                    <a:pt x="174497" y="514308"/>
                    <a:pt x="174497" y="514308"/>
                    <a:pt x="174497" y="514308"/>
                  </a:cubicBezTo>
                  <a:cubicBezTo>
                    <a:pt x="184583" y="511098"/>
                    <a:pt x="184583" y="511098"/>
                    <a:pt x="184583" y="511098"/>
                  </a:cubicBezTo>
                  <a:cubicBezTo>
                    <a:pt x="191308" y="507879"/>
                    <a:pt x="191308" y="507879"/>
                    <a:pt x="191308" y="507879"/>
                  </a:cubicBezTo>
                  <a:cubicBezTo>
                    <a:pt x="191308" y="507879"/>
                    <a:pt x="198032" y="501449"/>
                    <a:pt x="198032" y="501449"/>
                  </a:cubicBezTo>
                  <a:cubicBezTo>
                    <a:pt x="198032" y="501449"/>
                    <a:pt x="198032" y="495020"/>
                    <a:pt x="198032" y="495020"/>
                  </a:cubicBezTo>
                  <a:cubicBezTo>
                    <a:pt x="194670" y="491810"/>
                    <a:pt x="194670" y="491810"/>
                    <a:pt x="194670" y="491810"/>
                  </a:cubicBezTo>
                  <a:cubicBezTo>
                    <a:pt x="194670" y="491810"/>
                    <a:pt x="191308" y="485381"/>
                    <a:pt x="194670" y="485381"/>
                  </a:cubicBezTo>
                  <a:cubicBezTo>
                    <a:pt x="198032" y="485381"/>
                    <a:pt x="201395" y="482161"/>
                    <a:pt x="201395" y="485381"/>
                  </a:cubicBezTo>
                  <a:cubicBezTo>
                    <a:pt x="204748" y="485381"/>
                    <a:pt x="201395" y="485381"/>
                    <a:pt x="204748" y="485381"/>
                  </a:cubicBezTo>
                  <a:cubicBezTo>
                    <a:pt x="208110" y="485381"/>
                    <a:pt x="211472" y="482161"/>
                    <a:pt x="211472" y="482161"/>
                  </a:cubicBezTo>
                  <a:cubicBezTo>
                    <a:pt x="211472" y="478951"/>
                    <a:pt x="211472" y="478951"/>
                    <a:pt x="211472" y="478951"/>
                  </a:cubicBezTo>
                  <a:cubicBezTo>
                    <a:pt x="211472" y="478951"/>
                    <a:pt x="211472" y="478951"/>
                    <a:pt x="211472" y="478951"/>
                  </a:cubicBezTo>
                  <a:cubicBezTo>
                    <a:pt x="208110" y="475732"/>
                    <a:pt x="198032" y="469303"/>
                    <a:pt x="194670" y="469303"/>
                  </a:cubicBezTo>
                  <a:cubicBezTo>
                    <a:pt x="194670" y="466092"/>
                    <a:pt x="191308" y="462873"/>
                    <a:pt x="191308" y="462873"/>
                  </a:cubicBezTo>
                  <a:cubicBezTo>
                    <a:pt x="191308" y="459663"/>
                    <a:pt x="194670" y="456444"/>
                    <a:pt x="194670" y="456444"/>
                  </a:cubicBezTo>
                  <a:cubicBezTo>
                    <a:pt x="191308" y="453234"/>
                    <a:pt x="191308" y="453234"/>
                    <a:pt x="191308" y="453234"/>
                  </a:cubicBezTo>
                  <a:cubicBezTo>
                    <a:pt x="191308" y="453234"/>
                    <a:pt x="194670" y="450014"/>
                    <a:pt x="198032" y="450014"/>
                  </a:cubicBezTo>
                  <a:cubicBezTo>
                    <a:pt x="198032" y="450014"/>
                    <a:pt x="201395" y="450014"/>
                    <a:pt x="201395" y="450014"/>
                  </a:cubicBezTo>
                  <a:cubicBezTo>
                    <a:pt x="204748" y="440375"/>
                    <a:pt x="204748" y="440375"/>
                    <a:pt x="204748" y="440375"/>
                  </a:cubicBezTo>
                  <a:cubicBezTo>
                    <a:pt x="204748" y="440375"/>
                    <a:pt x="204748" y="437156"/>
                    <a:pt x="208110" y="437156"/>
                  </a:cubicBezTo>
                  <a:cubicBezTo>
                    <a:pt x="208110" y="437156"/>
                    <a:pt x="211472" y="437156"/>
                    <a:pt x="211472" y="437156"/>
                  </a:cubicBezTo>
                  <a:cubicBezTo>
                    <a:pt x="235009" y="424297"/>
                    <a:pt x="235009" y="424297"/>
                    <a:pt x="235009" y="424297"/>
                  </a:cubicBezTo>
                  <a:cubicBezTo>
                    <a:pt x="251820" y="398579"/>
                    <a:pt x="251820" y="398579"/>
                    <a:pt x="251820" y="398579"/>
                  </a:cubicBezTo>
                  <a:cubicBezTo>
                    <a:pt x="258545" y="369652"/>
                    <a:pt x="258545" y="369652"/>
                    <a:pt x="258545" y="369652"/>
                  </a:cubicBezTo>
                  <a:cubicBezTo>
                    <a:pt x="268622" y="343934"/>
                    <a:pt x="268622" y="343934"/>
                    <a:pt x="268622" y="343934"/>
                  </a:cubicBezTo>
                  <a:cubicBezTo>
                    <a:pt x="268622" y="343934"/>
                    <a:pt x="282071" y="331076"/>
                    <a:pt x="282071" y="334285"/>
                  </a:cubicBezTo>
                  <a:cubicBezTo>
                    <a:pt x="285434" y="337505"/>
                    <a:pt x="282071" y="308568"/>
                    <a:pt x="282071" y="308568"/>
                  </a:cubicBezTo>
                  <a:cubicBezTo>
                    <a:pt x="271985" y="298929"/>
                    <a:pt x="271985" y="298929"/>
                    <a:pt x="271985" y="298929"/>
                  </a:cubicBezTo>
                  <a:cubicBezTo>
                    <a:pt x="271985" y="292499"/>
                    <a:pt x="271985" y="292499"/>
                    <a:pt x="271985" y="292499"/>
                  </a:cubicBezTo>
                  <a:cubicBezTo>
                    <a:pt x="271985" y="292499"/>
                    <a:pt x="268622" y="292499"/>
                    <a:pt x="268622" y="292499"/>
                  </a:cubicBezTo>
                  <a:cubicBezTo>
                    <a:pt x="268622" y="292499"/>
                    <a:pt x="268622" y="292499"/>
                    <a:pt x="265260" y="292499"/>
                  </a:cubicBezTo>
                  <a:cubicBezTo>
                    <a:pt x="265260" y="289280"/>
                    <a:pt x="265260" y="289280"/>
                    <a:pt x="265260" y="289280"/>
                  </a:cubicBezTo>
                  <a:cubicBezTo>
                    <a:pt x="258545" y="282851"/>
                    <a:pt x="258545" y="282851"/>
                    <a:pt x="258545" y="282851"/>
                  </a:cubicBezTo>
                  <a:cubicBezTo>
                    <a:pt x="258545" y="282851"/>
                    <a:pt x="255182" y="286070"/>
                    <a:pt x="251820" y="286070"/>
                  </a:cubicBezTo>
                  <a:cubicBezTo>
                    <a:pt x="248458" y="286070"/>
                    <a:pt x="248458" y="282851"/>
                    <a:pt x="245096" y="282851"/>
                  </a:cubicBezTo>
                  <a:cubicBezTo>
                    <a:pt x="245096" y="282851"/>
                    <a:pt x="245096" y="282851"/>
                    <a:pt x="245096" y="282851"/>
                  </a:cubicBezTo>
                  <a:cubicBezTo>
                    <a:pt x="245096" y="282851"/>
                    <a:pt x="241733" y="282851"/>
                    <a:pt x="238371" y="282851"/>
                  </a:cubicBezTo>
                  <a:cubicBezTo>
                    <a:pt x="235009" y="282851"/>
                    <a:pt x="231647" y="289280"/>
                    <a:pt x="228284" y="289280"/>
                  </a:cubicBezTo>
                  <a:cubicBezTo>
                    <a:pt x="228284" y="289280"/>
                    <a:pt x="228284" y="289280"/>
                    <a:pt x="228284" y="289280"/>
                  </a:cubicBezTo>
                  <a:cubicBezTo>
                    <a:pt x="228284" y="289280"/>
                    <a:pt x="228284" y="289280"/>
                    <a:pt x="228284" y="289280"/>
                  </a:cubicBezTo>
                  <a:cubicBezTo>
                    <a:pt x="228284" y="289280"/>
                    <a:pt x="228284" y="289280"/>
                    <a:pt x="228284" y="289280"/>
                  </a:cubicBezTo>
                  <a:cubicBezTo>
                    <a:pt x="228284" y="289280"/>
                    <a:pt x="228284" y="289280"/>
                    <a:pt x="228284" y="289280"/>
                  </a:cubicBezTo>
                  <a:cubicBezTo>
                    <a:pt x="228284" y="289280"/>
                    <a:pt x="228284" y="289280"/>
                    <a:pt x="228284" y="289280"/>
                  </a:cubicBezTo>
                  <a:cubicBezTo>
                    <a:pt x="228284" y="289280"/>
                    <a:pt x="228284" y="289280"/>
                    <a:pt x="228284" y="289280"/>
                  </a:cubicBezTo>
                  <a:cubicBezTo>
                    <a:pt x="228284" y="289280"/>
                    <a:pt x="228284" y="289280"/>
                    <a:pt x="228284" y="289280"/>
                  </a:cubicBezTo>
                  <a:cubicBezTo>
                    <a:pt x="228284" y="289280"/>
                    <a:pt x="228284" y="289280"/>
                    <a:pt x="228284" y="289280"/>
                  </a:cubicBezTo>
                  <a:cubicBezTo>
                    <a:pt x="228284" y="289280"/>
                    <a:pt x="228284" y="289280"/>
                    <a:pt x="228284" y="289280"/>
                  </a:cubicBezTo>
                  <a:cubicBezTo>
                    <a:pt x="228284" y="286070"/>
                    <a:pt x="228284" y="286070"/>
                    <a:pt x="228284" y="286070"/>
                  </a:cubicBezTo>
                  <a:cubicBezTo>
                    <a:pt x="228284" y="282851"/>
                    <a:pt x="228284" y="282851"/>
                    <a:pt x="224921" y="279640"/>
                  </a:cubicBezTo>
                  <a:cubicBezTo>
                    <a:pt x="224921" y="276421"/>
                    <a:pt x="224921" y="269992"/>
                    <a:pt x="221559" y="266782"/>
                  </a:cubicBezTo>
                  <a:cubicBezTo>
                    <a:pt x="218197" y="263562"/>
                    <a:pt x="218197" y="260353"/>
                    <a:pt x="218197" y="260353"/>
                  </a:cubicBezTo>
                  <a:cubicBezTo>
                    <a:pt x="218197" y="260353"/>
                    <a:pt x="211472" y="260353"/>
                    <a:pt x="208110" y="260353"/>
                  </a:cubicBezTo>
                  <a:cubicBezTo>
                    <a:pt x="208110" y="260353"/>
                    <a:pt x="204748" y="260353"/>
                    <a:pt x="204748" y="260353"/>
                  </a:cubicBezTo>
                  <a:cubicBezTo>
                    <a:pt x="204748" y="260353"/>
                    <a:pt x="201395" y="253923"/>
                    <a:pt x="204748" y="253923"/>
                  </a:cubicBezTo>
                  <a:cubicBezTo>
                    <a:pt x="204748" y="250704"/>
                    <a:pt x="201395" y="247493"/>
                    <a:pt x="198032" y="244274"/>
                  </a:cubicBezTo>
                  <a:cubicBezTo>
                    <a:pt x="198032" y="244274"/>
                    <a:pt x="191308" y="234635"/>
                    <a:pt x="191308" y="234635"/>
                  </a:cubicBezTo>
                  <a:cubicBezTo>
                    <a:pt x="191308" y="234635"/>
                    <a:pt x="187946" y="234635"/>
                    <a:pt x="187946" y="231415"/>
                  </a:cubicBezTo>
                  <a:cubicBezTo>
                    <a:pt x="187946" y="228206"/>
                    <a:pt x="187946" y="224986"/>
                    <a:pt x="187946" y="224986"/>
                  </a:cubicBezTo>
                  <a:cubicBezTo>
                    <a:pt x="184583" y="218557"/>
                    <a:pt x="184583" y="218557"/>
                    <a:pt x="184583" y="218557"/>
                  </a:cubicBezTo>
                  <a:cubicBezTo>
                    <a:pt x="184583" y="218557"/>
                    <a:pt x="191308" y="215347"/>
                    <a:pt x="191308" y="212128"/>
                  </a:cubicBezTo>
                  <a:cubicBezTo>
                    <a:pt x="191308" y="212128"/>
                    <a:pt x="194670" y="208917"/>
                    <a:pt x="191308" y="205698"/>
                  </a:cubicBezTo>
                  <a:cubicBezTo>
                    <a:pt x="191308" y="202488"/>
                    <a:pt x="184583" y="199269"/>
                    <a:pt x="184583" y="199269"/>
                  </a:cubicBezTo>
                  <a:cubicBezTo>
                    <a:pt x="181221" y="196059"/>
                    <a:pt x="177859" y="192839"/>
                    <a:pt x="174497" y="189630"/>
                  </a:cubicBezTo>
                  <a:cubicBezTo>
                    <a:pt x="174497" y="186410"/>
                    <a:pt x="174497" y="183200"/>
                    <a:pt x="174497" y="183200"/>
                  </a:cubicBezTo>
                  <a:cubicBezTo>
                    <a:pt x="174497" y="183200"/>
                    <a:pt x="174497" y="179981"/>
                    <a:pt x="177859" y="179981"/>
                  </a:cubicBezTo>
                  <a:cubicBezTo>
                    <a:pt x="181221" y="176770"/>
                    <a:pt x="184583" y="176770"/>
                    <a:pt x="184583" y="173551"/>
                  </a:cubicBezTo>
                  <a:cubicBezTo>
                    <a:pt x="184583" y="173551"/>
                    <a:pt x="187946" y="173551"/>
                    <a:pt x="187946" y="170341"/>
                  </a:cubicBezTo>
                  <a:cubicBezTo>
                    <a:pt x="184583" y="167122"/>
                    <a:pt x="181221" y="163912"/>
                    <a:pt x="181221" y="163912"/>
                  </a:cubicBezTo>
                  <a:cubicBezTo>
                    <a:pt x="184583" y="154263"/>
                    <a:pt x="184583" y="154263"/>
                    <a:pt x="184583" y="154263"/>
                  </a:cubicBezTo>
                  <a:cubicBezTo>
                    <a:pt x="181221" y="151053"/>
                    <a:pt x="181221" y="151053"/>
                    <a:pt x="181221" y="151053"/>
                  </a:cubicBezTo>
                  <a:cubicBezTo>
                    <a:pt x="181221" y="138194"/>
                    <a:pt x="181221" y="138194"/>
                    <a:pt x="181221" y="138194"/>
                  </a:cubicBezTo>
                  <a:cubicBezTo>
                    <a:pt x="181221" y="134975"/>
                    <a:pt x="181221" y="134975"/>
                    <a:pt x="181221" y="134975"/>
                  </a:cubicBezTo>
                  <a:cubicBezTo>
                    <a:pt x="181221" y="134975"/>
                    <a:pt x="184583" y="128546"/>
                    <a:pt x="184583" y="128546"/>
                  </a:cubicBezTo>
                  <a:cubicBezTo>
                    <a:pt x="184583" y="125336"/>
                    <a:pt x="184583" y="118906"/>
                    <a:pt x="184583" y="118906"/>
                  </a:cubicBezTo>
                  <a:cubicBezTo>
                    <a:pt x="184583" y="115687"/>
                    <a:pt x="184583" y="115687"/>
                    <a:pt x="184583" y="115687"/>
                  </a:cubicBezTo>
                  <a:cubicBezTo>
                    <a:pt x="187946" y="106047"/>
                    <a:pt x="187946" y="106047"/>
                    <a:pt x="187946" y="106047"/>
                  </a:cubicBezTo>
                  <a:cubicBezTo>
                    <a:pt x="181221" y="96399"/>
                    <a:pt x="181221" y="96399"/>
                    <a:pt x="181221" y="96399"/>
                  </a:cubicBezTo>
                  <a:cubicBezTo>
                    <a:pt x="181221" y="96399"/>
                    <a:pt x="181221" y="96399"/>
                    <a:pt x="181221" y="93189"/>
                  </a:cubicBezTo>
                  <a:cubicBezTo>
                    <a:pt x="177859" y="89969"/>
                    <a:pt x="177859" y="83540"/>
                    <a:pt x="177859" y="83540"/>
                  </a:cubicBezTo>
                  <a:cubicBezTo>
                    <a:pt x="174497" y="73901"/>
                    <a:pt x="174497" y="73901"/>
                    <a:pt x="174497" y="73901"/>
                  </a:cubicBezTo>
                  <a:cubicBezTo>
                    <a:pt x="174497" y="73901"/>
                    <a:pt x="167771" y="67471"/>
                    <a:pt x="164409" y="64252"/>
                  </a:cubicBezTo>
                  <a:cubicBezTo>
                    <a:pt x="164409" y="64252"/>
                    <a:pt x="164409" y="61042"/>
                    <a:pt x="157685" y="57822"/>
                  </a:cubicBezTo>
                  <a:cubicBezTo>
                    <a:pt x="154322" y="57822"/>
                    <a:pt x="147598" y="54612"/>
                    <a:pt x="147598" y="54612"/>
                  </a:cubicBezTo>
                  <a:cubicBezTo>
                    <a:pt x="140882" y="54612"/>
                    <a:pt x="140882" y="54612"/>
                    <a:pt x="140882" y="54612"/>
                  </a:cubicBezTo>
                  <a:cubicBezTo>
                    <a:pt x="134158" y="48183"/>
                    <a:pt x="134158" y="48183"/>
                    <a:pt x="134158" y="48183"/>
                  </a:cubicBezTo>
                  <a:cubicBezTo>
                    <a:pt x="127433" y="48183"/>
                    <a:pt x="127433" y="48183"/>
                    <a:pt x="127433" y="48183"/>
                  </a:cubicBezTo>
                  <a:cubicBezTo>
                    <a:pt x="124071" y="38534"/>
                    <a:pt x="124071" y="38534"/>
                    <a:pt x="124071" y="38534"/>
                  </a:cubicBezTo>
                  <a:cubicBezTo>
                    <a:pt x="120709" y="28895"/>
                    <a:pt x="120709" y="28895"/>
                    <a:pt x="120709" y="28895"/>
                  </a:cubicBezTo>
                  <a:cubicBezTo>
                    <a:pt x="113984" y="22465"/>
                    <a:pt x="113984" y="22465"/>
                    <a:pt x="113984" y="22465"/>
                  </a:cubicBezTo>
                  <a:cubicBezTo>
                    <a:pt x="107259" y="19246"/>
                    <a:pt x="107259" y="19246"/>
                    <a:pt x="107259" y="19246"/>
                  </a:cubicBezTo>
                  <a:cubicBezTo>
                    <a:pt x="103897" y="16036"/>
                    <a:pt x="103897" y="16036"/>
                    <a:pt x="103897" y="16036"/>
                  </a:cubicBezTo>
                  <a:cubicBezTo>
                    <a:pt x="97172" y="12817"/>
                    <a:pt x="97172" y="12817"/>
                    <a:pt x="97172" y="12817"/>
                  </a:cubicBezTo>
                  <a:cubicBezTo>
                    <a:pt x="93810" y="12817"/>
                    <a:pt x="93810" y="12817"/>
                    <a:pt x="93810" y="12817"/>
                  </a:cubicBezTo>
                  <a:cubicBezTo>
                    <a:pt x="93810" y="12817"/>
                    <a:pt x="90448" y="19246"/>
                    <a:pt x="90448" y="19246"/>
                  </a:cubicBezTo>
                  <a:cubicBezTo>
                    <a:pt x="90448" y="19246"/>
                    <a:pt x="80370" y="22465"/>
                    <a:pt x="80370" y="22465"/>
                  </a:cubicBezTo>
                  <a:cubicBezTo>
                    <a:pt x="73646" y="28895"/>
                    <a:pt x="73646" y="28895"/>
                    <a:pt x="73646" y="28895"/>
                  </a:cubicBezTo>
                  <a:cubicBezTo>
                    <a:pt x="66921" y="32105"/>
                    <a:pt x="66921" y="32105"/>
                    <a:pt x="66921" y="32105"/>
                  </a:cubicBezTo>
                  <a:cubicBezTo>
                    <a:pt x="66921" y="32105"/>
                    <a:pt x="66921" y="32105"/>
                    <a:pt x="66921" y="28895"/>
                  </a:cubicBezTo>
                  <a:cubicBezTo>
                    <a:pt x="63559" y="28895"/>
                    <a:pt x="63559" y="28895"/>
                    <a:pt x="63559" y="28895"/>
                  </a:cubicBezTo>
                  <a:cubicBezTo>
                    <a:pt x="63559" y="28895"/>
                    <a:pt x="60197" y="25676"/>
                    <a:pt x="60197" y="22465"/>
                  </a:cubicBezTo>
                  <a:cubicBezTo>
                    <a:pt x="60197" y="22465"/>
                    <a:pt x="56834" y="19246"/>
                    <a:pt x="56834" y="19246"/>
                  </a:cubicBezTo>
                  <a:cubicBezTo>
                    <a:pt x="56834" y="19246"/>
                    <a:pt x="56834" y="16036"/>
                    <a:pt x="56834" y="16036"/>
                  </a:cubicBezTo>
                  <a:cubicBezTo>
                    <a:pt x="56834" y="12817"/>
                    <a:pt x="56834" y="9607"/>
                    <a:pt x="56834" y="9607"/>
                  </a:cubicBezTo>
                  <a:cubicBezTo>
                    <a:pt x="56834" y="6387"/>
                    <a:pt x="56834" y="6387"/>
                    <a:pt x="56834" y="6387"/>
                  </a:cubicBezTo>
                  <a:cubicBezTo>
                    <a:pt x="53471" y="3178"/>
                    <a:pt x="53471" y="3178"/>
                    <a:pt x="53471" y="3178"/>
                  </a:cubicBezTo>
                  <a:cubicBezTo>
                    <a:pt x="53471" y="-42"/>
                    <a:pt x="53471" y="-42"/>
                    <a:pt x="53471" y="-42"/>
                  </a:cubicBezTo>
                  <a:cubicBezTo>
                    <a:pt x="53471" y="-42"/>
                    <a:pt x="46747" y="-42"/>
                    <a:pt x="46747" y="-42"/>
                  </a:cubicBezTo>
                  <a:cubicBezTo>
                    <a:pt x="46747" y="-42"/>
                    <a:pt x="33298" y="12817"/>
                    <a:pt x="33298" y="12817"/>
                  </a:cubicBezTo>
                  <a:cubicBezTo>
                    <a:pt x="36660" y="16036"/>
                    <a:pt x="36660" y="16036"/>
                    <a:pt x="36660" y="16036"/>
                  </a:cubicBezTo>
                  <a:cubicBezTo>
                    <a:pt x="33298" y="22465"/>
                    <a:pt x="33298" y="22465"/>
                    <a:pt x="33298" y="22465"/>
                  </a:cubicBezTo>
                  <a:cubicBezTo>
                    <a:pt x="29945" y="28895"/>
                    <a:pt x="29945" y="28895"/>
                    <a:pt x="29945" y="28895"/>
                  </a:cubicBezTo>
                  <a:cubicBezTo>
                    <a:pt x="26582" y="35324"/>
                    <a:pt x="26582" y="35324"/>
                    <a:pt x="26582" y="35324"/>
                  </a:cubicBezTo>
                  <a:cubicBezTo>
                    <a:pt x="26582" y="35324"/>
                    <a:pt x="23220" y="38534"/>
                    <a:pt x="23220" y="41754"/>
                  </a:cubicBezTo>
                  <a:cubicBezTo>
                    <a:pt x="23220" y="41754"/>
                    <a:pt x="19858" y="44963"/>
                    <a:pt x="19858" y="44963"/>
                  </a:cubicBezTo>
                  <a:cubicBezTo>
                    <a:pt x="16496" y="48183"/>
                    <a:pt x="16496" y="48183"/>
                    <a:pt x="16496" y="48183"/>
                  </a:cubicBezTo>
                  <a:cubicBezTo>
                    <a:pt x="13133" y="51393"/>
                    <a:pt x="13133" y="51393"/>
                    <a:pt x="13133" y="51393"/>
                  </a:cubicBezTo>
                  <a:cubicBezTo>
                    <a:pt x="13133" y="57822"/>
                    <a:pt x="13133" y="57822"/>
                    <a:pt x="13133" y="57822"/>
                  </a:cubicBezTo>
                  <a:cubicBezTo>
                    <a:pt x="13133" y="57822"/>
                    <a:pt x="13133" y="61042"/>
                    <a:pt x="13133" y="64252"/>
                  </a:cubicBezTo>
                  <a:cubicBezTo>
                    <a:pt x="13133" y="64252"/>
                    <a:pt x="9771" y="67471"/>
                    <a:pt x="9771" y="67471"/>
                  </a:cubicBezTo>
                  <a:cubicBezTo>
                    <a:pt x="6409" y="73901"/>
                    <a:pt x="6409" y="73901"/>
                    <a:pt x="6409" y="73901"/>
                  </a:cubicBezTo>
                  <a:cubicBezTo>
                    <a:pt x="-316" y="80330"/>
                    <a:pt x="-316" y="80330"/>
                    <a:pt x="-316" y="80330"/>
                  </a:cubicBezTo>
                  <a:cubicBezTo>
                    <a:pt x="-316" y="86759"/>
                    <a:pt x="-316" y="86759"/>
                    <a:pt x="-316" y="86759"/>
                  </a:cubicBezTo>
                  <a:cubicBezTo>
                    <a:pt x="3047" y="89969"/>
                    <a:pt x="3047" y="89969"/>
                    <a:pt x="3047" y="89969"/>
                  </a:cubicBezTo>
                  <a:cubicBezTo>
                    <a:pt x="9771" y="93189"/>
                    <a:pt x="9771" y="93189"/>
                    <a:pt x="9771" y="93189"/>
                  </a:cubicBezTo>
                  <a:cubicBezTo>
                    <a:pt x="16496" y="96399"/>
                    <a:pt x="16496" y="96399"/>
                    <a:pt x="16496" y="96399"/>
                  </a:cubicBezTo>
                  <a:cubicBezTo>
                    <a:pt x="16496" y="96399"/>
                    <a:pt x="16496" y="99618"/>
                    <a:pt x="16496" y="102828"/>
                  </a:cubicBezTo>
                  <a:cubicBezTo>
                    <a:pt x="16496" y="102828"/>
                    <a:pt x="16496" y="106047"/>
                    <a:pt x="16496" y="106047"/>
                  </a:cubicBezTo>
                  <a:cubicBezTo>
                    <a:pt x="13133" y="112477"/>
                    <a:pt x="13133" y="112477"/>
                    <a:pt x="13133" y="112477"/>
                  </a:cubicBezTo>
                  <a:cubicBezTo>
                    <a:pt x="13133" y="112477"/>
                    <a:pt x="16496" y="115687"/>
                    <a:pt x="16496" y="115687"/>
                  </a:cubicBezTo>
                  <a:cubicBezTo>
                    <a:pt x="16496" y="115687"/>
                    <a:pt x="16496" y="118906"/>
                    <a:pt x="16496" y="118906"/>
                  </a:cubicBezTo>
                  <a:cubicBezTo>
                    <a:pt x="16496" y="118906"/>
                    <a:pt x="16496" y="125336"/>
                    <a:pt x="16496" y="125336"/>
                  </a:cubicBezTo>
                  <a:cubicBezTo>
                    <a:pt x="13133" y="128546"/>
                    <a:pt x="13133" y="128546"/>
                    <a:pt x="13133" y="128546"/>
                  </a:cubicBezTo>
                  <a:cubicBezTo>
                    <a:pt x="13133" y="128546"/>
                    <a:pt x="16496" y="131765"/>
                    <a:pt x="16496" y="134975"/>
                  </a:cubicBezTo>
                  <a:cubicBezTo>
                    <a:pt x="16496" y="134975"/>
                    <a:pt x="16496" y="138194"/>
                    <a:pt x="16496" y="138194"/>
                  </a:cubicBezTo>
                  <a:cubicBezTo>
                    <a:pt x="13133" y="138194"/>
                    <a:pt x="19858" y="144624"/>
                    <a:pt x="19858" y="144624"/>
                  </a:cubicBezTo>
                  <a:cubicBezTo>
                    <a:pt x="19858" y="144624"/>
                    <a:pt x="23220" y="141404"/>
                    <a:pt x="26582" y="141404"/>
                  </a:cubicBezTo>
                  <a:cubicBezTo>
                    <a:pt x="26582" y="141404"/>
                    <a:pt x="33298" y="141404"/>
                    <a:pt x="33298" y="141404"/>
                  </a:cubicBezTo>
                  <a:cubicBezTo>
                    <a:pt x="40022" y="144624"/>
                    <a:pt x="40022" y="144624"/>
                    <a:pt x="40022" y="144624"/>
                  </a:cubicBezTo>
                  <a:cubicBezTo>
                    <a:pt x="46747" y="144624"/>
                    <a:pt x="46747" y="144624"/>
                    <a:pt x="46747" y="144624"/>
                  </a:cubicBezTo>
                  <a:cubicBezTo>
                    <a:pt x="50109" y="151053"/>
                    <a:pt x="50109" y="151053"/>
                    <a:pt x="50109" y="151053"/>
                  </a:cubicBezTo>
                  <a:cubicBezTo>
                    <a:pt x="50109" y="157483"/>
                    <a:pt x="50109" y="157483"/>
                    <a:pt x="50109" y="157483"/>
                  </a:cubicBezTo>
                  <a:cubicBezTo>
                    <a:pt x="50109" y="167122"/>
                    <a:pt x="50109" y="167122"/>
                    <a:pt x="50109" y="167122"/>
                  </a:cubicBezTo>
                  <a:cubicBezTo>
                    <a:pt x="46747" y="173551"/>
                    <a:pt x="46747" y="173551"/>
                    <a:pt x="46747" y="173551"/>
                  </a:cubicBezTo>
                  <a:cubicBezTo>
                    <a:pt x="53471" y="176770"/>
                    <a:pt x="53471" y="176770"/>
                    <a:pt x="53471" y="176770"/>
                  </a:cubicBezTo>
                  <a:cubicBezTo>
                    <a:pt x="53471" y="176770"/>
                    <a:pt x="53471" y="176770"/>
                    <a:pt x="53471" y="176770"/>
                  </a:cubicBezTo>
                  <a:cubicBezTo>
                    <a:pt x="53471" y="176770"/>
                    <a:pt x="53471" y="183200"/>
                    <a:pt x="53471" y="186410"/>
                  </a:cubicBezTo>
                  <a:cubicBezTo>
                    <a:pt x="50109" y="186410"/>
                    <a:pt x="46747" y="186410"/>
                    <a:pt x="43385" y="189630"/>
                  </a:cubicBezTo>
                  <a:cubicBezTo>
                    <a:pt x="40022" y="189630"/>
                    <a:pt x="36660" y="189630"/>
                    <a:pt x="36660" y="189630"/>
                  </a:cubicBezTo>
                  <a:cubicBezTo>
                    <a:pt x="36660" y="192839"/>
                    <a:pt x="36660" y="192839"/>
                    <a:pt x="36660" y="192839"/>
                  </a:cubicBezTo>
                  <a:cubicBezTo>
                    <a:pt x="43385" y="196059"/>
                    <a:pt x="43385" y="196059"/>
                    <a:pt x="43385" y="196059"/>
                  </a:cubicBezTo>
                  <a:cubicBezTo>
                    <a:pt x="43385" y="196059"/>
                    <a:pt x="46747" y="196059"/>
                    <a:pt x="46747" y="196059"/>
                  </a:cubicBezTo>
                  <a:cubicBezTo>
                    <a:pt x="46747" y="199269"/>
                    <a:pt x="46747" y="205698"/>
                    <a:pt x="46747" y="205698"/>
                  </a:cubicBezTo>
                  <a:cubicBezTo>
                    <a:pt x="46747" y="205698"/>
                    <a:pt x="46747" y="208917"/>
                    <a:pt x="43385" y="208917"/>
                  </a:cubicBezTo>
                  <a:cubicBezTo>
                    <a:pt x="43385" y="208917"/>
                    <a:pt x="40022" y="212128"/>
                    <a:pt x="40022" y="212128"/>
                  </a:cubicBezTo>
                  <a:cubicBezTo>
                    <a:pt x="36660" y="215347"/>
                    <a:pt x="36660" y="215347"/>
                    <a:pt x="36660" y="215347"/>
                  </a:cubicBezTo>
                  <a:cubicBezTo>
                    <a:pt x="33298" y="218557"/>
                    <a:pt x="33298" y="218557"/>
                    <a:pt x="33298" y="218557"/>
                  </a:cubicBezTo>
                  <a:cubicBezTo>
                    <a:pt x="26582" y="221776"/>
                    <a:pt x="26582" y="221776"/>
                    <a:pt x="26582" y="221776"/>
                  </a:cubicBezTo>
                  <a:cubicBezTo>
                    <a:pt x="33298" y="228206"/>
                    <a:pt x="33298" y="228206"/>
                    <a:pt x="33298" y="228206"/>
                  </a:cubicBezTo>
                  <a:cubicBezTo>
                    <a:pt x="36660" y="228206"/>
                    <a:pt x="36660" y="228206"/>
                    <a:pt x="36660" y="228206"/>
                  </a:cubicBezTo>
                  <a:cubicBezTo>
                    <a:pt x="36660" y="228206"/>
                    <a:pt x="40022" y="231415"/>
                    <a:pt x="40022" y="231415"/>
                  </a:cubicBezTo>
                  <a:cubicBezTo>
                    <a:pt x="40022" y="231415"/>
                    <a:pt x="50109" y="237845"/>
                    <a:pt x="50109" y="237845"/>
                  </a:cubicBezTo>
                  <a:cubicBezTo>
                    <a:pt x="46747" y="241064"/>
                    <a:pt x="46747" y="241064"/>
                    <a:pt x="46747" y="241064"/>
                  </a:cubicBezTo>
                  <a:cubicBezTo>
                    <a:pt x="46747" y="241064"/>
                    <a:pt x="46747" y="244274"/>
                    <a:pt x="46747" y="247493"/>
                  </a:cubicBezTo>
                  <a:cubicBezTo>
                    <a:pt x="46747" y="250704"/>
                    <a:pt x="46747" y="260353"/>
                    <a:pt x="46747" y="260353"/>
                  </a:cubicBezTo>
                  <a:cubicBezTo>
                    <a:pt x="43385" y="263562"/>
                    <a:pt x="43385" y="263562"/>
                    <a:pt x="43385" y="263562"/>
                  </a:cubicBezTo>
                  <a:cubicBezTo>
                    <a:pt x="43385" y="266782"/>
                    <a:pt x="46747" y="276421"/>
                    <a:pt x="46747" y="276421"/>
                  </a:cubicBezTo>
                  <a:cubicBezTo>
                    <a:pt x="46747" y="279640"/>
                    <a:pt x="46747" y="279640"/>
                    <a:pt x="46747" y="279640"/>
                  </a:cubicBezTo>
                  <a:cubicBezTo>
                    <a:pt x="43385" y="282851"/>
                    <a:pt x="43385" y="282851"/>
                    <a:pt x="43385" y="282851"/>
                  </a:cubicBezTo>
                  <a:cubicBezTo>
                    <a:pt x="56834" y="289280"/>
                    <a:pt x="56834" y="289280"/>
                    <a:pt x="56834" y="289280"/>
                  </a:cubicBezTo>
                  <a:cubicBezTo>
                    <a:pt x="53471" y="295709"/>
                    <a:pt x="53471" y="295709"/>
                    <a:pt x="53471" y="295709"/>
                  </a:cubicBezTo>
                  <a:cubicBezTo>
                    <a:pt x="46747" y="298929"/>
                    <a:pt x="46747" y="298929"/>
                    <a:pt x="46747" y="298929"/>
                  </a:cubicBezTo>
                  <a:cubicBezTo>
                    <a:pt x="46747" y="298929"/>
                    <a:pt x="43385" y="298929"/>
                    <a:pt x="43385" y="298929"/>
                  </a:cubicBezTo>
                  <a:cubicBezTo>
                    <a:pt x="43385" y="302138"/>
                    <a:pt x="43385" y="305358"/>
                    <a:pt x="43385" y="305358"/>
                  </a:cubicBezTo>
                  <a:cubicBezTo>
                    <a:pt x="46747" y="308568"/>
                    <a:pt x="46747" y="308568"/>
                    <a:pt x="46747" y="308568"/>
                  </a:cubicBezTo>
                  <a:cubicBezTo>
                    <a:pt x="43385" y="311787"/>
                    <a:pt x="43385" y="311787"/>
                    <a:pt x="43385" y="311787"/>
                  </a:cubicBezTo>
                  <a:cubicBezTo>
                    <a:pt x="43385" y="311787"/>
                    <a:pt x="43385" y="311787"/>
                    <a:pt x="43385" y="311787"/>
                  </a:cubicBezTo>
                  <a:cubicBezTo>
                    <a:pt x="43385" y="311787"/>
                    <a:pt x="43385" y="318217"/>
                    <a:pt x="43385" y="318217"/>
                  </a:cubicBezTo>
                  <a:cubicBezTo>
                    <a:pt x="43385" y="318217"/>
                    <a:pt x="43385" y="321427"/>
                    <a:pt x="40022" y="321427"/>
                  </a:cubicBezTo>
                  <a:cubicBezTo>
                    <a:pt x="40022" y="321427"/>
                    <a:pt x="36660" y="324646"/>
                    <a:pt x="36660" y="324646"/>
                  </a:cubicBezTo>
                  <a:cubicBezTo>
                    <a:pt x="40022" y="331076"/>
                    <a:pt x="40022" y="331076"/>
                    <a:pt x="40022" y="331076"/>
                  </a:cubicBezTo>
                  <a:cubicBezTo>
                    <a:pt x="36660" y="343934"/>
                    <a:pt x="36660" y="343934"/>
                    <a:pt x="36660" y="343934"/>
                  </a:cubicBezTo>
                  <a:cubicBezTo>
                    <a:pt x="36660" y="347144"/>
                    <a:pt x="36660" y="347144"/>
                    <a:pt x="36660" y="347144"/>
                  </a:cubicBezTo>
                  <a:cubicBezTo>
                    <a:pt x="40022" y="356793"/>
                    <a:pt x="40022" y="356793"/>
                    <a:pt x="40022" y="356793"/>
                  </a:cubicBezTo>
                  <a:cubicBezTo>
                    <a:pt x="46747" y="366432"/>
                    <a:pt x="46747" y="366432"/>
                    <a:pt x="46747" y="366432"/>
                  </a:cubicBezTo>
                  <a:cubicBezTo>
                    <a:pt x="53471" y="372862"/>
                    <a:pt x="53471" y="372862"/>
                    <a:pt x="53471" y="372862"/>
                  </a:cubicBezTo>
                  <a:cubicBezTo>
                    <a:pt x="56834" y="379291"/>
                    <a:pt x="56834" y="379291"/>
                    <a:pt x="56834" y="379291"/>
                  </a:cubicBezTo>
                  <a:cubicBezTo>
                    <a:pt x="63559" y="382511"/>
                    <a:pt x="63559" y="382511"/>
                    <a:pt x="63559" y="382511"/>
                  </a:cubicBezTo>
                  <a:cubicBezTo>
                    <a:pt x="60197" y="392150"/>
                    <a:pt x="60197" y="392150"/>
                    <a:pt x="60197" y="392150"/>
                  </a:cubicBezTo>
                  <a:cubicBezTo>
                    <a:pt x="63559" y="395369"/>
                    <a:pt x="63559" y="395369"/>
                    <a:pt x="63559" y="395369"/>
                  </a:cubicBezTo>
                  <a:cubicBezTo>
                    <a:pt x="63559" y="401799"/>
                    <a:pt x="63559" y="401799"/>
                    <a:pt x="63559" y="401799"/>
                  </a:cubicBezTo>
                  <a:cubicBezTo>
                    <a:pt x="63559" y="401799"/>
                    <a:pt x="63559" y="401799"/>
                    <a:pt x="60197" y="405009"/>
                  </a:cubicBezTo>
                  <a:cubicBezTo>
                    <a:pt x="60197" y="405009"/>
                    <a:pt x="60197" y="405009"/>
                    <a:pt x="56834" y="401799"/>
                  </a:cubicBezTo>
                  <a:cubicBezTo>
                    <a:pt x="53471" y="401799"/>
                    <a:pt x="50109" y="395369"/>
                    <a:pt x="50109" y="395369"/>
                  </a:cubicBezTo>
                  <a:cubicBezTo>
                    <a:pt x="50109" y="395369"/>
                    <a:pt x="46747" y="388940"/>
                    <a:pt x="46747" y="388940"/>
                  </a:cubicBezTo>
                  <a:cubicBezTo>
                    <a:pt x="46747" y="388940"/>
                    <a:pt x="43385" y="385721"/>
                    <a:pt x="43385" y="385721"/>
                  </a:cubicBezTo>
                  <a:cubicBezTo>
                    <a:pt x="36660" y="385721"/>
                    <a:pt x="36660" y="385721"/>
                    <a:pt x="36660" y="385721"/>
                  </a:cubicBezTo>
                  <a:cubicBezTo>
                    <a:pt x="36660" y="385721"/>
                    <a:pt x="36660" y="388940"/>
                    <a:pt x="36660" y="388940"/>
                  </a:cubicBezTo>
                  <a:cubicBezTo>
                    <a:pt x="36660" y="392150"/>
                    <a:pt x="36660" y="392150"/>
                    <a:pt x="40022" y="395369"/>
                  </a:cubicBezTo>
                  <a:cubicBezTo>
                    <a:pt x="43385" y="398579"/>
                    <a:pt x="43385" y="398579"/>
                    <a:pt x="46747" y="398579"/>
                  </a:cubicBezTo>
                  <a:cubicBezTo>
                    <a:pt x="46747" y="398579"/>
                    <a:pt x="46747" y="401799"/>
                    <a:pt x="50109" y="401799"/>
                  </a:cubicBezTo>
                  <a:cubicBezTo>
                    <a:pt x="50109" y="405009"/>
                    <a:pt x="50109" y="411438"/>
                    <a:pt x="50109" y="411438"/>
                  </a:cubicBezTo>
                  <a:cubicBezTo>
                    <a:pt x="56834" y="417867"/>
                    <a:pt x="56834" y="417867"/>
                    <a:pt x="56834" y="417867"/>
                  </a:cubicBezTo>
                  <a:cubicBezTo>
                    <a:pt x="63559" y="421087"/>
                    <a:pt x="63559" y="421087"/>
                    <a:pt x="63559" y="421087"/>
                  </a:cubicBezTo>
                  <a:cubicBezTo>
                    <a:pt x="90448" y="433945"/>
                    <a:pt x="90448" y="433945"/>
                    <a:pt x="90448" y="433945"/>
                  </a:cubicBezTo>
                  <a:cubicBezTo>
                    <a:pt x="100535" y="437156"/>
                    <a:pt x="100535" y="437156"/>
                    <a:pt x="100535" y="437156"/>
                  </a:cubicBezTo>
                  <a:cubicBezTo>
                    <a:pt x="103897" y="437156"/>
                    <a:pt x="103897" y="437156"/>
                    <a:pt x="103897" y="437156"/>
                  </a:cubicBezTo>
                  <a:cubicBezTo>
                    <a:pt x="107259" y="443585"/>
                    <a:pt x="107259" y="443585"/>
                    <a:pt x="107259" y="443585"/>
                  </a:cubicBezTo>
                  <a:cubicBezTo>
                    <a:pt x="110621" y="446805"/>
                    <a:pt x="110621" y="446805"/>
                    <a:pt x="110621" y="446805"/>
                  </a:cubicBezTo>
                  <a:cubicBezTo>
                    <a:pt x="110621" y="446805"/>
                    <a:pt x="113984" y="446805"/>
                    <a:pt x="117347" y="446805"/>
                  </a:cubicBezTo>
                  <a:cubicBezTo>
                    <a:pt x="117347" y="446805"/>
                    <a:pt x="124071" y="446805"/>
                    <a:pt x="124071" y="446805"/>
                  </a:cubicBezTo>
                  <a:cubicBezTo>
                    <a:pt x="124071" y="446805"/>
                    <a:pt x="127433" y="443585"/>
                    <a:pt x="127433" y="446805"/>
                  </a:cubicBezTo>
                  <a:cubicBezTo>
                    <a:pt x="127433" y="450014"/>
                    <a:pt x="137520" y="466092"/>
                    <a:pt x="137520" y="466092"/>
                  </a:cubicBezTo>
                  <a:cubicBezTo>
                    <a:pt x="137520" y="466092"/>
                    <a:pt x="137520" y="469303"/>
                    <a:pt x="140882" y="472522"/>
                  </a:cubicBezTo>
                  <a:cubicBezTo>
                    <a:pt x="144245" y="475732"/>
                    <a:pt x="150960" y="478951"/>
                    <a:pt x="150960" y="478951"/>
                  </a:cubicBezTo>
                  <a:cubicBezTo>
                    <a:pt x="150960" y="478951"/>
                    <a:pt x="147598" y="482161"/>
                    <a:pt x="147598" y="485381"/>
                  </a:cubicBezTo>
                  <a:cubicBezTo>
                    <a:pt x="150960" y="488590"/>
                    <a:pt x="147598" y="488590"/>
                    <a:pt x="150960" y="488590"/>
                  </a:cubicBezTo>
                  <a:cubicBezTo>
                    <a:pt x="150960" y="491810"/>
                    <a:pt x="150960" y="491810"/>
                    <a:pt x="150960" y="491810"/>
                  </a:cubicBezTo>
                  <a:cubicBezTo>
                    <a:pt x="150960" y="491810"/>
                    <a:pt x="150960" y="491810"/>
                    <a:pt x="150960" y="495020"/>
                  </a:cubicBezTo>
                  <a:cubicBezTo>
                    <a:pt x="154322" y="495020"/>
                    <a:pt x="154322" y="498239"/>
                    <a:pt x="154322" y="498239"/>
                  </a:cubicBezTo>
                  <a:cubicBezTo>
                    <a:pt x="154322" y="507879"/>
                    <a:pt x="154322" y="507879"/>
                    <a:pt x="154322" y="507879"/>
                  </a:cubicBezTo>
                  <a:cubicBezTo>
                    <a:pt x="161047" y="507879"/>
                    <a:pt x="161047" y="507879"/>
                    <a:pt x="161047" y="507879"/>
                  </a:cubicBezTo>
                  <a:lnTo>
                    <a:pt x="164409" y="507879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1B45C25-42CB-6028-7F91-A8B8D7DBC96D}"/>
                </a:ext>
              </a:extLst>
            </p:cNvPr>
            <p:cNvSpPr/>
            <p:nvPr/>
          </p:nvSpPr>
          <p:spPr>
            <a:xfrm>
              <a:off x="10406308" y="3248130"/>
              <a:ext cx="285750" cy="514350"/>
            </a:xfrm>
            <a:custGeom>
              <a:avLst/>
              <a:gdLst>
                <a:gd name="connsiteX0" fmla="*/ 174497 w 285750"/>
                <a:gd name="connsiteY0" fmla="*/ 514308 h 514350"/>
                <a:gd name="connsiteX1" fmla="*/ 174497 w 285750"/>
                <a:gd name="connsiteY1" fmla="*/ 514308 h 514350"/>
                <a:gd name="connsiteX2" fmla="*/ 164409 w 285750"/>
                <a:gd name="connsiteY2" fmla="*/ 507879 h 514350"/>
                <a:gd name="connsiteX3" fmla="*/ 161047 w 285750"/>
                <a:gd name="connsiteY3" fmla="*/ 511098 h 514350"/>
                <a:gd name="connsiteX4" fmla="*/ 154322 w 285750"/>
                <a:gd name="connsiteY4" fmla="*/ 507879 h 514350"/>
                <a:gd name="connsiteX5" fmla="*/ 154322 w 285750"/>
                <a:gd name="connsiteY5" fmla="*/ 498239 h 514350"/>
                <a:gd name="connsiteX6" fmla="*/ 150960 w 285750"/>
                <a:gd name="connsiteY6" fmla="*/ 495020 h 514350"/>
                <a:gd name="connsiteX7" fmla="*/ 150960 w 285750"/>
                <a:gd name="connsiteY7" fmla="*/ 488590 h 514350"/>
                <a:gd name="connsiteX8" fmla="*/ 147598 w 285750"/>
                <a:gd name="connsiteY8" fmla="*/ 491810 h 514350"/>
                <a:gd name="connsiteX9" fmla="*/ 147598 w 285750"/>
                <a:gd name="connsiteY9" fmla="*/ 488590 h 514350"/>
                <a:gd name="connsiteX10" fmla="*/ 147598 w 285750"/>
                <a:gd name="connsiteY10" fmla="*/ 485381 h 514350"/>
                <a:gd name="connsiteX11" fmla="*/ 150960 w 285750"/>
                <a:gd name="connsiteY11" fmla="*/ 478951 h 514350"/>
                <a:gd name="connsiteX12" fmla="*/ 140882 w 285750"/>
                <a:gd name="connsiteY12" fmla="*/ 472522 h 514350"/>
                <a:gd name="connsiteX13" fmla="*/ 137520 w 285750"/>
                <a:gd name="connsiteY13" fmla="*/ 466092 h 514350"/>
                <a:gd name="connsiteX14" fmla="*/ 127433 w 285750"/>
                <a:gd name="connsiteY14" fmla="*/ 446805 h 514350"/>
                <a:gd name="connsiteX15" fmla="*/ 117347 w 285750"/>
                <a:gd name="connsiteY15" fmla="*/ 446805 h 514350"/>
                <a:gd name="connsiteX16" fmla="*/ 110621 w 285750"/>
                <a:gd name="connsiteY16" fmla="*/ 446805 h 514350"/>
                <a:gd name="connsiteX17" fmla="*/ 107259 w 285750"/>
                <a:gd name="connsiteY17" fmla="*/ 443585 h 514350"/>
                <a:gd name="connsiteX18" fmla="*/ 103897 w 285750"/>
                <a:gd name="connsiteY18" fmla="*/ 440375 h 514350"/>
                <a:gd name="connsiteX19" fmla="*/ 90448 w 285750"/>
                <a:gd name="connsiteY19" fmla="*/ 433945 h 514350"/>
                <a:gd name="connsiteX20" fmla="*/ 50109 w 285750"/>
                <a:gd name="connsiteY20" fmla="*/ 411438 h 514350"/>
                <a:gd name="connsiteX21" fmla="*/ 46747 w 285750"/>
                <a:gd name="connsiteY21" fmla="*/ 401799 h 514350"/>
                <a:gd name="connsiteX22" fmla="*/ 46747 w 285750"/>
                <a:gd name="connsiteY22" fmla="*/ 398579 h 514350"/>
                <a:gd name="connsiteX23" fmla="*/ 40022 w 285750"/>
                <a:gd name="connsiteY23" fmla="*/ 395369 h 514350"/>
                <a:gd name="connsiteX24" fmla="*/ 33298 w 285750"/>
                <a:gd name="connsiteY24" fmla="*/ 388940 h 514350"/>
                <a:gd name="connsiteX25" fmla="*/ 33298 w 285750"/>
                <a:gd name="connsiteY25" fmla="*/ 385721 h 514350"/>
                <a:gd name="connsiteX26" fmla="*/ 43385 w 285750"/>
                <a:gd name="connsiteY26" fmla="*/ 385721 h 514350"/>
                <a:gd name="connsiteX27" fmla="*/ 46747 w 285750"/>
                <a:gd name="connsiteY27" fmla="*/ 388940 h 514350"/>
                <a:gd name="connsiteX28" fmla="*/ 50109 w 285750"/>
                <a:gd name="connsiteY28" fmla="*/ 395369 h 514350"/>
                <a:gd name="connsiteX29" fmla="*/ 56834 w 285750"/>
                <a:gd name="connsiteY29" fmla="*/ 401799 h 514350"/>
                <a:gd name="connsiteX30" fmla="*/ 60197 w 285750"/>
                <a:gd name="connsiteY30" fmla="*/ 401799 h 514350"/>
                <a:gd name="connsiteX31" fmla="*/ 60197 w 285750"/>
                <a:gd name="connsiteY31" fmla="*/ 401799 h 514350"/>
                <a:gd name="connsiteX32" fmla="*/ 63559 w 285750"/>
                <a:gd name="connsiteY32" fmla="*/ 395369 h 514350"/>
                <a:gd name="connsiteX33" fmla="*/ 60197 w 285750"/>
                <a:gd name="connsiteY33" fmla="*/ 392150 h 514350"/>
                <a:gd name="connsiteX34" fmla="*/ 60197 w 285750"/>
                <a:gd name="connsiteY34" fmla="*/ 382511 h 514350"/>
                <a:gd name="connsiteX35" fmla="*/ 56834 w 285750"/>
                <a:gd name="connsiteY35" fmla="*/ 379291 h 514350"/>
                <a:gd name="connsiteX36" fmla="*/ 53471 w 285750"/>
                <a:gd name="connsiteY36" fmla="*/ 372862 h 514350"/>
                <a:gd name="connsiteX37" fmla="*/ 40022 w 285750"/>
                <a:gd name="connsiteY37" fmla="*/ 356793 h 514350"/>
                <a:gd name="connsiteX38" fmla="*/ 33298 w 285750"/>
                <a:gd name="connsiteY38" fmla="*/ 347144 h 514350"/>
                <a:gd name="connsiteX39" fmla="*/ 40022 w 285750"/>
                <a:gd name="connsiteY39" fmla="*/ 331076 h 514350"/>
                <a:gd name="connsiteX40" fmla="*/ 36660 w 285750"/>
                <a:gd name="connsiteY40" fmla="*/ 324646 h 514350"/>
                <a:gd name="connsiteX41" fmla="*/ 40022 w 285750"/>
                <a:gd name="connsiteY41" fmla="*/ 321427 h 514350"/>
                <a:gd name="connsiteX42" fmla="*/ 43385 w 285750"/>
                <a:gd name="connsiteY42" fmla="*/ 318217 h 514350"/>
                <a:gd name="connsiteX43" fmla="*/ 43385 w 285750"/>
                <a:gd name="connsiteY43" fmla="*/ 314998 h 514350"/>
                <a:gd name="connsiteX44" fmla="*/ 43385 w 285750"/>
                <a:gd name="connsiteY44" fmla="*/ 311787 h 514350"/>
                <a:gd name="connsiteX45" fmla="*/ 46747 w 285750"/>
                <a:gd name="connsiteY45" fmla="*/ 305358 h 514350"/>
                <a:gd name="connsiteX46" fmla="*/ 40022 w 285750"/>
                <a:gd name="connsiteY46" fmla="*/ 305358 h 514350"/>
                <a:gd name="connsiteX47" fmla="*/ 43385 w 285750"/>
                <a:gd name="connsiteY47" fmla="*/ 298929 h 514350"/>
                <a:gd name="connsiteX48" fmla="*/ 46747 w 285750"/>
                <a:gd name="connsiteY48" fmla="*/ 298929 h 514350"/>
                <a:gd name="connsiteX49" fmla="*/ 53471 w 285750"/>
                <a:gd name="connsiteY49" fmla="*/ 292499 h 514350"/>
                <a:gd name="connsiteX50" fmla="*/ 53471 w 285750"/>
                <a:gd name="connsiteY50" fmla="*/ 289280 h 514350"/>
                <a:gd name="connsiteX51" fmla="*/ 43385 w 285750"/>
                <a:gd name="connsiteY51" fmla="*/ 286070 h 514350"/>
                <a:gd name="connsiteX52" fmla="*/ 46747 w 285750"/>
                <a:gd name="connsiteY52" fmla="*/ 276421 h 514350"/>
                <a:gd name="connsiteX53" fmla="*/ 40022 w 285750"/>
                <a:gd name="connsiteY53" fmla="*/ 266782 h 514350"/>
                <a:gd name="connsiteX54" fmla="*/ 43385 w 285750"/>
                <a:gd name="connsiteY54" fmla="*/ 260353 h 514350"/>
                <a:gd name="connsiteX55" fmla="*/ 46747 w 285750"/>
                <a:gd name="connsiteY55" fmla="*/ 247493 h 514350"/>
                <a:gd name="connsiteX56" fmla="*/ 46747 w 285750"/>
                <a:gd name="connsiteY56" fmla="*/ 241064 h 514350"/>
                <a:gd name="connsiteX57" fmla="*/ 46747 w 285750"/>
                <a:gd name="connsiteY57" fmla="*/ 237845 h 514350"/>
                <a:gd name="connsiteX58" fmla="*/ 40022 w 285750"/>
                <a:gd name="connsiteY58" fmla="*/ 231415 h 514350"/>
                <a:gd name="connsiteX59" fmla="*/ 36660 w 285750"/>
                <a:gd name="connsiteY59" fmla="*/ 228206 h 514350"/>
                <a:gd name="connsiteX60" fmla="*/ 33298 w 285750"/>
                <a:gd name="connsiteY60" fmla="*/ 228206 h 514350"/>
                <a:gd name="connsiteX61" fmla="*/ 26582 w 285750"/>
                <a:gd name="connsiteY61" fmla="*/ 221776 h 514350"/>
                <a:gd name="connsiteX62" fmla="*/ 36660 w 285750"/>
                <a:gd name="connsiteY62" fmla="*/ 215347 h 514350"/>
                <a:gd name="connsiteX63" fmla="*/ 36660 w 285750"/>
                <a:gd name="connsiteY63" fmla="*/ 212128 h 514350"/>
                <a:gd name="connsiteX64" fmla="*/ 43385 w 285750"/>
                <a:gd name="connsiteY64" fmla="*/ 208917 h 514350"/>
                <a:gd name="connsiteX65" fmla="*/ 46747 w 285750"/>
                <a:gd name="connsiteY65" fmla="*/ 205698 h 514350"/>
                <a:gd name="connsiteX66" fmla="*/ 46747 w 285750"/>
                <a:gd name="connsiteY66" fmla="*/ 196059 h 514350"/>
                <a:gd name="connsiteX67" fmla="*/ 36660 w 285750"/>
                <a:gd name="connsiteY67" fmla="*/ 192839 h 514350"/>
                <a:gd name="connsiteX68" fmla="*/ 36660 w 285750"/>
                <a:gd name="connsiteY68" fmla="*/ 189630 h 514350"/>
                <a:gd name="connsiteX69" fmla="*/ 43385 w 285750"/>
                <a:gd name="connsiteY69" fmla="*/ 186410 h 514350"/>
                <a:gd name="connsiteX70" fmla="*/ 50109 w 285750"/>
                <a:gd name="connsiteY70" fmla="*/ 183200 h 514350"/>
                <a:gd name="connsiteX71" fmla="*/ 53471 w 285750"/>
                <a:gd name="connsiteY71" fmla="*/ 176770 h 514350"/>
                <a:gd name="connsiteX72" fmla="*/ 46747 w 285750"/>
                <a:gd name="connsiteY72" fmla="*/ 173551 h 514350"/>
                <a:gd name="connsiteX73" fmla="*/ 50109 w 285750"/>
                <a:gd name="connsiteY73" fmla="*/ 167122 h 514350"/>
                <a:gd name="connsiteX74" fmla="*/ 46747 w 285750"/>
                <a:gd name="connsiteY74" fmla="*/ 157483 h 514350"/>
                <a:gd name="connsiteX75" fmla="*/ 50109 w 285750"/>
                <a:gd name="connsiteY75" fmla="*/ 151053 h 514350"/>
                <a:gd name="connsiteX76" fmla="*/ 46747 w 285750"/>
                <a:gd name="connsiteY76" fmla="*/ 147834 h 514350"/>
                <a:gd name="connsiteX77" fmla="*/ 33298 w 285750"/>
                <a:gd name="connsiteY77" fmla="*/ 141404 h 514350"/>
                <a:gd name="connsiteX78" fmla="*/ 29945 w 285750"/>
                <a:gd name="connsiteY78" fmla="*/ 141404 h 514350"/>
                <a:gd name="connsiteX79" fmla="*/ 23220 w 285750"/>
                <a:gd name="connsiteY79" fmla="*/ 144624 h 514350"/>
                <a:gd name="connsiteX80" fmla="*/ 13133 w 285750"/>
                <a:gd name="connsiteY80" fmla="*/ 138194 h 514350"/>
                <a:gd name="connsiteX81" fmla="*/ 16496 w 285750"/>
                <a:gd name="connsiteY81" fmla="*/ 134975 h 514350"/>
                <a:gd name="connsiteX82" fmla="*/ 13133 w 285750"/>
                <a:gd name="connsiteY82" fmla="*/ 131765 h 514350"/>
                <a:gd name="connsiteX83" fmla="*/ 13133 w 285750"/>
                <a:gd name="connsiteY83" fmla="*/ 125336 h 514350"/>
                <a:gd name="connsiteX84" fmla="*/ 16496 w 285750"/>
                <a:gd name="connsiteY84" fmla="*/ 118906 h 514350"/>
                <a:gd name="connsiteX85" fmla="*/ 13133 w 285750"/>
                <a:gd name="connsiteY85" fmla="*/ 112477 h 514350"/>
                <a:gd name="connsiteX86" fmla="*/ 16496 w 285750"/>
                <a:gd name="connsiteY86" fmla="*/ 106047 h 514350"/>
                <a:gd name="connsiteX87" fmla="*/ 16496 w 285750"/>
                <a:gd name="connsiteY87" fmla="*/ 102828 h 514350"/>
                <a:gd name="connsiteX88" fmla="*/ 16496 w 285750"/>
                <a:gd name="connsiteY88" fmla="*/ 96399 h 514350"/>
                <a:gd name="connsiteX89" fmla="*/ 3047 w 285750"/>
                <a:gd name="connsiteY89" fmla="*/ 89969 h 514350"/>
                <a:gd name="connsiteX90" fmla="*/ -316 w 285750"/>
                <a:gd name="connsiteY90" fmla="*/ 86759 h 514350"/>
                <a:gd name="connsiteX91" fmla="*/ -316 w 285750"/>
                <a:gd name="connsiteY91" fmla="*/ 80330 h 514350"/>
                <a:gd name="connsiteX92" fmla="*/ 6409 w 285750"/>
                <a:gd name="connsiteY92" fmla="*/ 73901 h 514350"/>
                <a:gd name="connsiteX93" fmla="*/ 9771 w 285750"/>
                <a:gd name="connsiteY93" fmla="*/ 67471 h 514350"/>
                <a:gd name="connsiteX94" fmla="*/ 9771 w 285750"/>
                <a:gd name="connsiteY94" fmla="*/ 61042 h 514350"/>
                <a:gd name="connsiteX95" fmla="*/ 13133 w 285750"/>
                <a:gd name="connsiteY95" fmla="*/ 57822 h 514350"/>
                <a:gd name="connsiteX96" fmla="*/ 13133 w 285750"/>
                <a:gd name="connsiteY96" fmla="*/ 51393 h 514350"/>
                <a:gd name="connsiteX97" fmla="*/ 13133 w 285750"/>
                <a:gd name="connsiteY97" fmla="*/ 48183 h 514350"/>
                <a:gd name="connsiteX98" fmla="*/ 16496 w 285750"/>
                <a:gd name="connsiteY98" fmla="*/ 44963 h 514350"/>
                <a:gd name="connsiteX99" fmla="*/ 23220 w 285750"/>
                <a:gd name="connsiteY99" fmla="*/ 41754 h 514350"/>
                <a:gd name="connsiteX100" fmla="*/ 23220 w 285750"/>
                <a:gd name="connsiteY100" fmla="*/ 35324 h 514350"/>
                <a:gd name="connsiteX101" fmla="*/ 36660 w 285750"/>
                <a:gd name="connsiteY101" fmla="*/ 16036 h 514350"/>
                <a:gd name="connsiteX102" fmla="*/ 33298 w 285750"/>
                <a:gd name="connsiteY102" fmla="*/ 12817 h 514350"/>
                <a:gd name="connsiteX103" fmla="*/ 46747 w 285750"/>
                <a:gd name="connsiteY103" fmla="*/ -42 h 514350"/>
                <a:gd name="connsiteX104" fmla="*/ 53471 w 285750"/>
                <a:gd name="connsiteY104" fmla="*/ -42 h 514350"/>
                <a:gd name="connsiteX105" fmla="*/ 56834 w 285750"/>
                <a:gd name="connsiteY105" fmla="*/ 3178 h 514350"/>
                <a:gd name="connsiteX106" fmla="*/ 60197 w 285750"/>
                <a:gd name="connsiteY106" fmla="*/ 6387 h 514350"/>
                <a:gd name="connsiteX107" fmla="*/ 60197 w 285750"/>
                <a:gd name="connsiteY107" fmla="*/ 9607 h 514350"/>
                <a:gd name="connsiteX108" fmla="*/ 56834 w 285750"/>
                <a:gd name="connsiteY108" fmla="*/ 16036 h 514350"/>
                <a:gd name="connsiteX109" fmla="*/ 56834 w 285750"/>
                <a:gd name="connsiteY109" fmla="*/ 19246 h 514350"/>
                <a:gd name="connsiteX110" fmla="*/ 60197 w 285750"/>
                <a:gd name="connsiteY110" fmla="*/ 22465 h 514350"/>
                <a:gd name="connsiteX111" fmla="*/ 63559 w 285750"/>
                <a:gd name="connsiteY111" fmla="*/ 25676 h 514350"/>
                <a:gd name="connsiteX112" fmla="*/ 66921 w 285750"/>
                <a:gd name="connsiteY112" fmla="*/ 28895 h 514350"/>
                <a:gd name="connsiteX113" fmla="*/ 73646 w 285750"/>
                <a:gd name="connsiteY113" fmla="*/ 25676 h 514350"/>
                <a:gd name="connsiteX114" fmla="*/ 80370 w 285750"/>
                <a:gd name="connsiteY114" fmla="*/ 22465 h 514350"/>
                <a:gd name="connsiteX115" fmla="*/ 90448 w 285750"/>
                <a:gd name="connsiteY115" fmla="*/ 19246 h 514350"/>
                <a:gd name="connsiteX116" fmla="*/ 93810 w 285750"/>
                <a:gd name="connsiteY116" fmla="*/ 12817 h 514350"/>
                <a:gd name="connsiteX117" fmla="*/ 97172 w 285750"/>
                <a:gd name="connsiteY117" fmla="*/ 12817 h 514350"/>
                <a:gd name="connsiteX118" fmla="*/ 103897 w 285750"/>
                <a:gd name="connsiteY118" fmla="*/ 12817 h 514350"/>
                <a:gd name="connsiteX119" fmla="*/ 107259 w 285750"/>
                <a:gd name="connsiteY119" fmla="*/ 19246 h 514350"/>
                <a:gd name="connsiteX120" fmla="*/ 113984 w 285750"/>
                <a:gd name="connsiteY120" fmla="*/ 22465 h 514350"/>
                <a:gd name="connsiteX121" fmla="*/ 120709 w 285750"/>
                <a:gd name="connsiteY121" fmla="*/ 28895 h 514350"/>
                <a:gd name="connsiteX122" fmla="*/ 124071 w 285750"/>
                <a:gd name="connsiteY122" fmla="*/ 38534 h 514350"/>
                <a:gd name="connsiteX123" fmla="*/ 130796 w 285750"/>
                <a:gd name="connsiteY123" fmla="*/ 48183 h 514350"/>
                <a:gd name="connsiteX124" fmla="*/ 134158 w 285750"/>
                <a:gd name="connsiteY124" fmla="*/ 44963 h 514350"/>
                <a:gd name="connsiteX125" fmla="*/ 140882 w 285750"/>
                <a:gd name="connsiteY125" fmla="*/ 51393 h 514350"/>
                <a:gd name="connsiteX126" fmla="*/ 147598 w 285750"/>
                <a:gd name="connsiteY126" fmla="*/ 54612 h 514350"/>
                <a:gd name="connsiteX127" fmla="*/ 161047 w 285750"/>
                <a:gd name="connsiteY127" fmla="*/ 57822 h 514350"/>
                <a:gd name="connsiteX128" fmla="*/ 164409 w 285750"/>
                <a:gd name="connsiteY128" fmla="*/ 61042 h 514350"/>
                <a:gd name="connsiteX129" fmla="*/ 174497 w 285750"/>
                <a:gd name="connsiteY129" fmla="*/ 73901 h 514350"/>
                <a:gd name="connsiteX130" fmla="*/ 177859 w 285750"/>
                <a:gd name="connsiteY130" fmla="*/ 83540 h 514350"/>
                <a:gd name="connsiteX131" fmla="*/ 181221 w 285750"/>
                <a:gd name="connsiteY131" fmla="*/ 93189 h 514350"/>
                <a:gd name="connsiteX132" fmla="*/ 181221 w 285750"/>
                <a:gd name="connsiteY132" fmla="*/ 96399 h 514350"/>
                <a:gd name="connsiteX133" fmla="*/ 191308 w 285750"/>
                <a:gd name="connsiteY133" fmla="*/ 106047 h 514350"/>
                <a:gd name="connsiteX134" fmla="*/ 187946 w 285750"/>
                <a:gd name="connsiteY134" fmla="*/ 115687 h 514350"/>
                <a:gd name="connsiteX135" fmla="*/ 184583 w 285750"/>
                <a:gd name="connsiteY135" fmla="*/ 122116 h 514350"/>
                <a:gd name="connsiteX136" fmla="*/ 184583 w 285750"/>
                <a:gd name="connsiteY136" fmla="*/ 128546 h 514350"/>
                <a:gd name="connsiteX137" fmla="*/ 184583 w 285750"/>
                <a:gd name="connsiteY137" fmla="*/ 134975 h 514350"/>
                <a:gd name="connsiteX138" fmla="*/ 181221 w 285750"/>
                <a:gd name="connsiteY138" fmla="*/ 138194 h 514350"/>
                <a:gd name="connsiteX139" fmla="*/ 184583 w 285750"/>
                <a:gd name="connsiteY139" fmla="*/ 154263 h 514350"/>
                <a:gd name="connsiteX140" fmla="*/ 181221 w 285750"/>
                <a:gd name="connsiteY140" fmla="*/ 163912 h 514350"/>
                <a:gd name="connsiteX141" fmla="*/ 187946 w 285750"/>
                <a:gd name="connsiteY141" fmla="*/ 170341 h 514350"/>
                <a:gd name="connsiteX142" fmla="*/ 187946 w 285750"/>
                <a:gd name="connsiteY142" fmla="*/ 173551 h 514350"/>
                <a:gd name="connsiteX143" fmla="*/ 181221 w 285750"/>
                <a:gd name="connsiteY143" fmla="*/ 179981 h 514350"/>
                <a:gd name="connsiteX144" fmla="*/ 177859 w 285750"/>
                <a:gd name="connsiteY144" fmla="*/ 179981 h 514350"/>
                <a:gd name="connsiteX145" fmla="*/ 174497 w 285750"/>
                <a:gd name="connsiteY145" fmla="*/ 183200 h 514350"/>
                <a:gd name="connsiteX146" fmla="*/ 174497 w 285750"/>
                <a:gd name="connsiteY146" fmla="*/ 189630 h 514350"/>
                <a:gd name="connsiteX147" fmla="*/ 184583 w 285750"/>
                <a:gd name="connsiteY147" fmla="*/ 196059 h 514350"/>
                <a:gd name="connsiteX148" fmla="*/ 191308 w 285750"/>
                <a:gd name="connsiteY148" fmla="*/ 205698 h 514350"/>
                <a:gd name="connsiteX149" fmla="*/ 191308 w 285750"/>
                <a:gd name="connsiteY149" fmla="*/ 212128 h 514350"/>
                <a:gd name="connsiteX150" fmla="*/ 184583 w 285750"/>
                <a:gd name="connsiteY150" fmla="*/ 218557 h 514350"/>
                <a:gd name="connsiteX151" fmla="*/ 187946 w 285750"/>
                <a:gd name="connsiteY151" fmla="*/ 221776 h 514350"/>
                <a:gd name="connsiteX152" fmla="*/ 191308 w 285750"/>
                <a:gd name="connsiteY152" fmla="*/ 231415 h 514350"/>
                <a:gd name="connsiteX153" fmla="*/ 191308 w 285750"/>
                <a:gd name="connsiteY153" fmla="*/ 234635 h 514350"/>
                <a:gd name="connsiteX154" fmla="*/ 201395 w 285750"/>
                <a:gd name="connsiteY154" fmla="*/ 244274 h 514350"/>
                <a:gd name="connsiteX155" fmla="*/ 204748 w 285750"/>
                <a:gd name="connsiteY155" fmla="*/ 253923 h 514350"/>
                <a:gd name="connsiteX156" fmla="*/ 204748 w 285750"/>
                <a:gd name="connsiteY156" fmla="*/ 257133 h 514350"/>
                <a:gd name="connsiteX157" fmla="*/ 208110 w 285750"/>
                <a:gd name="connsiteY157" fmla="*/ 257133 h 514350"/>
                <a:gd name="connsiteX158" fmla="*/ 218197 w 285750"/>
                <a:gd name="connsiteY158" fmla="*/ 260353 h 514350"/>
                <a:gd name="connsiteX159" fmla="*/ 221559 w 285750"/>
                <a:gd name="connsiteY159" fmla="*/ 266782 h 514350"/>
                <a:gd name="connsiteX160" fmla="*/ 228284 w 285750"/>
                <a:gd name="connsiteY160" fmla="*/ 279640 h 514350"/>
                <a:gd name="connsiteX161" fmla="*/ 228284 w 285750"/>
                <a:gd name="connsiteY161" fmla="*/ 282851 h 514350"/>
                <a:gd name="connsiteX162" fmla="*/ 228284 w 285750"/>
                <a:gd name="connsiteY162" fmla="*/ 286070 h 514350"/>
                <a:gd name="connsiteX163" fmla="*/ 231647 w 285750"/>
                <a:gd name="connsiteY163" fmla="*/ 286070 h 514350"/>
                <a:gd name="connsiteX164" fmla="*/ 235009 w 285750"/>
                <a:gd name="connsiteY164" fmla="*/ 282851 h 514350"/>
                <a:gd name="connsiteX165" fmla="*/ 245096 w 285750"/>
                <a:gd name="connsiteY165" fmla="*/ 282851 h 514350"/>
                <a:gd name="connsiteX166" fmla="*/ 248458 w 285750"/>
                <a:gd name="connsiteY166" fmla="*/ 282851 h 514350"/>
                <a:gd name="connsiteX167" fmla="*/ 258545 w 285750"/>
                <a:gd name="connsiteY167" fmla="*/ 282851 h 514350"/>
                <a:gd name="connsiteX168" fmla="*/ 265260 w 285750"/>
                <a:gd name="connsiteY168" fmla="*/ 286070 h 514350"/>
                <a:gd name="connsiteX169" fmla="*/ 268622 w 285750"/>
                <a:gd name="connsiteY169" fmla="*/ 292499 h 514350"/>
                <a:gd name="connsiteX170" fmla="*/ 271985 w 285750"/>
                <a:gd name="connsiteY170" fmla="*/ 292499 h 514350"/>
                <a:gd name="connsiteX171" fmla="*/ 275347 w 285750"/>
                <a:gd name="connsiteY171" fmla="*/ 298929 h 514350"/>
                <a:gd name="connsiteX172" fmla="*/ 282071 w 285750"/>
                <a:gd name="connsiteY172" fmla="*/ 308568 h 514350"/>
                <a:gd name="connsiteX173" fmla="*/ 285434 w 285750"/>
                <a:gd name="connsiteY173" fmla="*/ 334285 h 514350"/>
                <a:gd name="connsiteX174" fmla="*/ 268622 w 285750"/>
                <a:gd name="connsiteY174" fmla="*/ 343934 h 514350"/>
                <a:gd name="connsiteX175" fmla="*/ 258545 w 285750"/>
                <a:gd name="connsiteY175" fmla="*/ 369652 h 514350"/>
                <a:gd name="connsiteX176" fmla="*/ 251820 w 285750"/>
                <a:gd name="connsiteY176" fmla="*/ 398579 h 514350"/>
                <a:gd name="connsiteX177" fmla="*/ 235009 w 285750"/>
                <a:gd name="connsiteY177" fmla="*/ 424297 h 514350"/>
                <a:gd name="connsiteX178" fmla="*/ 211472 w 285750"/>
                <a:gd name="connsiteY178" fmla="*/ 437156 h 514350"/>
                <a:gd name="connsiteX179" fmla="*/ 208110 w 285750"/>
                <a:gd name="connsiteY179" fmla="*/ 437156 h 514350"/>
                <a:gd name="connsiteX180" fmla="*/ 204748 w 285750"/>
                <a:gd name="connsiteY180" fmla="*/ 440375 h 514350"/>
                <a:gd name="connsiteX181" fmla="*/ 201395 w 285750"/>
                <a:gd name="connsiteY181" fmla="*/ 450014 h 514350"/>
                <a:gd name="connsiteX182" fmla="*/ 198032 w 285750"/>
                <a:gd name="connsiteY182" fmla="*/ 453234 h 514350"/>
                <a:gd name="connsiteX183" fmla="*/ 194670 w 285750"/>
                <a:gd name="connsiteY183" fmla="*/ 453234 h 514350"/>
                <a:gd name="connsiteX184" fmla="*/ 194670 w 285750"/>
                <a:gd name="connsiteY184" fmla="*/ 456444 h 514350"/>
                <a:gd name="connsiteX185" fmla="*/ 194670 w 285750"/>
                <a:gd name="connsiteY185" fmla="*/ 462873 h 514350"/>
                <a:gd name="connsiteX186" fmla="*/ 194670 w 285750"/>
                <a:gd name="connsiteY186" fmla="*/ 466092 h 514350"/>
                <a:gd name="connsiteX187" fmla="*/ 198032 w 285750"/>
                <a:gd name="connsiteY187" fmla="*/ 469303 h 514350"/>
                <a:gd name="connsiteX188" fmla="*/ 204748 w 285750"/>
                <a:gd name="connsiteY188" fmla="*/ 472522 h 514350"/>
                <a:gd name="connsiteX189" fmla="*/ 211472 w 285750"/>
                <a:gd name="connsiteY189" fmla="*/ 475732 h 514350"/>
                <a:gd name="connsiteX190" fmla="*/ 214835 w 285750"/>
                <a:gd name="connsiteY190" fmla="*/ 482161 h 514350"/>
                <a:gd name="connsiteX191" fmla="*/ 204748 w 285750"/>
                <a:gd name="connsiteY191" fmla="*/ 485381 h 514350"/>
                <a:gd name="connsiteX192" fmla="*/ 201395 w 285750"/>
                <a:gd name="connsiteY192" fmla="*/ 485381 h 514350"/>
                <a:gd name="connsiteX193" fmla="*/ 194670 w 285750"/>
                <a:gd name="connsiteY193" fmla="*/ 485381 h 514350"/>
                <a:gd name="connsiteX194" fmla="*/ 194670 w 285750"/>
                <a:gd name="connsiteY194" fmla="*/ 491810 h 514350"/>
                <a:gd name="connsiteX195" fmla="*/ 198032 w 285750"/>
                <a:gd name="connsiteY195" fmla="*/ 495020 h 514350"/>
                <a:gd name="connsiteX196" fmla="*/ 198032 w 285750"/>
                <a:gd name="connsiteY196" fmla="*/ 501449 h 514350"/>
                <a:gd name="connsiteX197" fmla="*/ 191308 w 285750"/>
                <a:gd name="connsiteY197" fmla="*/ 507879 h 514350"/>
                <a:gd name="connsiteX198" fmla="*/ 187946 w 285750"/>
                <a:gd name="connsiteY198" fmla="*/ 514308 h 514350"/>
                <a:gd name="connsiteX199" fmla="*/ 174497 w 285750"/>
                <a:gd name="connsiteY199" fmla="*/ 514308 h 514350"/>
                <a:gd name="connsiteX200" fmla="*/ 174497 w 285750"/>
                <a:gd name="connsiteY200" fmla="*/ 514308 h 514350"/>
                <a:gd name="connsiteX201" fmla="*/ 164409 w 285750"/>
                <a:gd name="connsiteY201" fmla="*/ 507879 h 514350"/>
                <a:gd name="connsiteX202" fmla="*/ 164409 w 285750"/>
                <a:gd name="connsiteY202" fmla="*/ 507879 h 514350"/>
                <a:gd name="connsiteX203" fmla="*/ 174497 w 285750"/>
                <a:gd name="connsiteY203" fmla="*/ 511098 h 514350"/>
                <a:gd name="connsiteX204" fmla="*/ 184583 w 285750"/>
                <a:gd name="connsiteY204" fmla="*/ 511098 h 514350"/>
                <a:gd name="connsiteX205" fmla="*/ 191308 w 285750"/>
                <a:gd name="connsiteY205" fmla="*/ 507879 h 514350"/>
                <a:gd name="connsiteX206" fmla="*/ 198032 w 285750"/>
                <a:gd name="connsiteY206" fmla="*/ 501449 h 514350"/>
                <a:gd name="connsiteX207" fmla="*/ 194670 w 285750"/>
                <a:gd name="connsiteY207" fmla="*/ 495020 h 514350"/>
                <a:gd name="connsiteX208" fmla="*/ 194670 w 285750"/>
                <a:gd name="connsiteY208" fmla="*/ 491810 h 514350"/>
                <a:gd name="connsiteX209" fmla="*/ 191308 w 285750"/>
                <a:gd name="connsiteY209" fmla="*/ 485381 h 514350"/>
                <a:gd name="connsiteX210" fmla="*/ 194670 w 285750"/>
                <a:gd name="connsiteY210" fmla="*/ 482161 h 514350"/>
                <a:gd name="connsiteX211" fmla="*/ 198032 w 285750"/>
                <a:gd name="connsiteY211" fmla="*/ 482161 h 514350"/>
                <a:gd name="connsiteX212" fmla="*/ 201395 w 285750"/>
                <a:gd name="connsiteY212" fmla="*/ 482161 h 514350"/>
                <a:gd name="connsiteX213" fmla="*/ 204748 w 285750"/>
                <a:gd name="connsiteY213" fmla="*/ 485381 h 514350"/>
                <a:gd name="connsiteX214" fmla="*/ 204748 w 285750"/>
                <a:gd name="connsiteY214" fmla="*/ 485381 h 514350"/>
                <a:gd name="connsiteX215" fmla="*/ 211472 w 285750"/>
                <a:gd name="connsiteY215" fmla="*/ 478951 h 514350"/>
                <a:gd name="connsiteX216" fmla="*/ 211472 w 285750"/>
                <a:gd name="connsiteY216" fmla="*/ 478951 h 514350"/>
                <a:gd name="connsiteX217" fmla="*/ 204748 w 285750"/>
                <a:gd name="connsiteY217" fmla="*/ 475732 h 514350"/>
                <a:gd name="connsiteX218" fmla="*/ 194670 w 285750"/>
                <a:gd name="connsiteY218" fmla="*/ 469303 h 514350"/>
                <a:gd name="connsiteX219" fmla="*/ 194670 w 285750"/>
                <a:gd name="connsiteY219" fmla="*/ 466092 h 514350"/>
                <a:gd name="connsiteX220" fmla="*/ 191308 w 285750"/>
                <a:gd name="connsiteY220" fmla="*/ 462873 h 514350"/>
                <a:gd name="connsiteX221" fmla="*/ 191308 w 285750"/>
                <a:gd name="connsiteY221" fmla="*/ 456444 h 514350"/>
                <a:gd name="connsiteX222" fmla="*/ 191308 w 285750"/>
                <a:gd name="connsiteY222" fmla="*/ 453234 h 514350"/>
                <a:gd name="connsiteX223" fmla="*/ 198032 w 285750"/>
                <a:gd name="connsiteY223" fmla="*/ 450014 h 514350"/>
                <a:gd name="connsiteX224" fmla="*/ 201395 w 285750"/>
                <a:gd name="connsiteY224" fmla="*/ 450014 h 514350"/>
                <a:gd name="connsiteX225" fmla="*/ 204748 w 285750"/>
                <a:gd name="connsiteY225" fmla="*/ 440375 h 514350"/>
                <a:gd name="connsiteX226" fmla="*/ 208110 w 285750"/>
                <a:gd name="connsiteY226" fmla="*/ 437156 h 514350"/>
                <a:gd name="connsiteX227" fmla="*/ 211472 w 285750"/>
                <a:gd name="connsiteY227" fmla="*/ 437156 h 514350"/>
                <a:gd name="connsiteX228" fmla="*/ 211472 w 285750"/>
                <a:gd name="connsiteY228" fmla="*/ 437156 h 514350"/>
                <a:gd name="connsiteX229" fmla="*/ 235009 w 285750"/>
                <a:gd name="connsiteY229" fmla="*/ 424297 h 514350"/>
                <a:gd name="connsiteX230" fmla="*/ 251820 w 285750"/>
                <a:gd name="connsiteY230" fmla="*/ 398579 h 514350"/>
                <a:gd name="connsiteX231" fmla="*/ 255182 w 285750"/>
                <a:gd name="connsiteY231" fmla="*/ 369652 h 514350"/>
                <a:gd name="connsiteX232" fmla="*/ 265260 w 285750"/>
                <a:gd name="connsiteY232" fmla="*/ 343934 h 514350"/>
                <a:gd name="connsiteX233" fmla="*/ 282071 w 285750"/>
                <a:gd name="connsiteY233" fmla="*/ 334285 h 514350"/>
                <a:gd name="connsiteX234" fmla="*/ 278709 w 285750"/>
                <a:gd name="connsiteY234" fmla="*/ 308568 h 514350"/>
                <a:gd name="connsiteX235" fmla="*/ 271985 w 285750"/>
                <a:gd name="connsiteY235" fmla="*/ 298929 h 514350"/>
                <a:gd name="connsiteX236" fmla="*/ 271985 w 285750"/>
                <a:gd name="connsiteY236" fmla="*/ 292499 h 514350"/>
                <a:gd name="connsiteX237" fmla="*/ 268622 w 285750"/>
                <a:gd name="connsiteY237" fmla="*/ 292499 h 514350"/>
                <a:gd name="connsiteX238" fmla="*/ 265260 w 285750"/>
                <a:gd name="connsiteY238" fmla="*/ 292499 h 514350"/>
                <a:gd name="connsiteX239" fmla="*/ 265260 w 285750"/>
                <a:gd name="connsiteY239" fmla="*/ 289280 h 514350"/>
                <a:gd name="connsiteX240" fmla="*/ 255182 w 285750"/>
                <a:gd name="connsiteY240" fmla="*/ 286070 h 514350"/>
                <a:gd name="connsiteX241" fmla="*/ 251820 w 285750"/>
                <a:gd name="connsiteY241" fmla="*/ 286070 h 514350"/>
                <a:gd name="connsiteX242" fmla="*/ 248458 w 285750"/>
                <a:gd name="connsiteY242" fmla="*/ 286070 h 514350"/>
                <a:gd name="connsiteX243" fmla="*/ 238371 w 285750"/>
                <a:gd name="connsiteY243" fmla="*/ 286070 h 514350"/>
                <a:gd name="connsiteX244" fmla="*/ 231647 w 285750"/>
                <a:gd name="connsiteY244" fmla="*/ 289280 h 514350"/>
                <a:gd name="connsiteX245" fmla="*/ 231647 w 285750"/>
                <a:gd name="connsiteY245" fmla="*/ 289280 h 514350"/>
                <a:gd name="connsiteX246" fmla="*/ 228284 w 285750"/>
                <a:gd name="connsiteY246" fmla="*/ 289280 h 514350"/>
                <a:gd name="connsiteX247" fmla="*/ 224921 w 285750"/>
                <a:gd name="connsiteY247" fmla="*/ 289280 h 514350"/>
                <a:gd name="connsiteX248" fmla="*/ 224921 w 285750"/>
                <a:gd name="connsiteY248" fmla="*/ 282851 h 514350"/>
                <a:gd name="connsiteX249" fmla="*/ 224921 w 285750"/>
                <a:gd name="connsiteY249" fmla="*/ 279640 h 514350"/>
                <a:gd name="connsiteX250" fmla="*/ 221559 w 285750"/>
                <a:gd name="connsiteY250" fmla="*/ 266782 h 514350"/>
                <a:gd name="connsiteX251" fmla="*/ 218197 w 285750"/>
                <a:gd name="connsiteY251" fmla="*/ 260353 h 514350"/>
                <a:gd name="connsiteX252" fmla="*/ 211472 w 285750"/>
                <a:gd name="connsiteY252" fmla="*/ 260353 h 514350"/>
                <a:gd name="connsiteX253" fmla="*/ 204748 w 285750"/>
                <a:gd name="connsiteY253" fmla="*/ 260353 h 514350"/>
                <a:gd name="connsiteX254" fmla="*/ 204748 w 285750"/>
                <a:gd name="connsiteY254" fmla="*/ 250704 h 514350"/>
                <a:gd name="connsiteX255" fmla="*/ 198032 w 285750"/>
                <a:gd name="connsiteY255" fmla="*/ 244274 h 514350"/>
                <a:gd name="connsiteX256" fmla="*/ 191308 w 285750"/>
                <a:gd name="connsiteY256" fmla="*/ 234635 h 514350"/>
                <a:gd name="connsiteX257" fmla="*/ 187946 w 285750"/>
                <a:gd name="connsiteY257" fmla="*/ 231415 h 514350"/>
                <a:gd name="connsiteX258" fmla="*/ 184583 w 285750"/>
                <a:gd name="connsiteY258" fmla="*/ 218557 h 514350"/>
                <a:gd name="connsiteX259" fmla="*/ 187946 w 285750"/>
                <a:gd name="connsiteY259" fmla="*/ 212128 h 514350"/>
                <a:gd name="connsiteX260" fmla="*/ 191308 w 285750"/>
                <a:gd name="connsiteY260" fmla="*/ 205698 h 514350"/>
                <a:gd name="connsiteX261" fmla="*/ 181221 w 285750"/>
                <a:gd name="connsiteY261" fmla="*/ 199269 h 514350"/>
                <a:gd name="connsiteX262" fmla="*/ 174497 w 285750"/>
                <a:gd name="connsiteY262" fmla="*/ 189630 h 514350"/>
                <a:gd name="connsiteX263" fmla="*/ 171134 w 285750"/>
                <a:gd name="connsiteY263" fmla="*/ 183200 h 514350"/>
                <a:gd name="connsiteX264" fmla="*/ 177859 w 285750"/>
                <a:gd name="connsiteY264" fmla="*/ 179981 h 514350"/>
                <a:gd name="connsiteX265" fmla="*/ 181221 w 285750"/>
                <a:gd name="connsiteY265" fmla="*/ 176770 h 514350"/>
                <a:gd name="connsiteX266" fmla="*/ 184583 w 285750"/>
                <a:gd name="connsiteY266" fmla="*/ 173551 h 514350"/>
                <a:gd name="connsiteX267" fmla="*/ 184583 w 285750"/>
                <a:gd name="connsiteY267" fmla="*/ 170341 h 514350"/>
                <a:gd name="connsiteX268" fmla="*/ 181221 w 285750"/>
                <a:gd name="connsiteY268" fmla="*/ 163912 h 514350"/>
                <a:gd name="connsiteX269" fmla="*/ 184583 w 285750"/>
                <a:gd name="connsiteY269" fmla="*/ 154263 h 514350"/>
                <a:gd name="connsiteX270" fmla="*/ 181221 w 285750"/>
                <a:gd name="connsiteY270" fmla="*/ 151053 h 514350"/>
                <a:gd name="connsiteX271" fmla="*/ 181221 w 285750"/>
                <a:gd name="connsiteY271" fmla="*/ 138194 h 514350"/>
                <a:gd name="connsiteX272" fmla="*/ 181221 w 285750"/>
                <a:gd name="connsiteY272" fmla="*/ 134975 h 514350"/>
                <a:gd name="connsiteX273" fmla="*/ 181221 w 285750"/>
                <a:gd name="connsiteY273" fmla="*/ 128546 h 514350"/>
                <a:gd name="connsiteX274" fmla="*/ 184583 w 285750"/>
                <a:gd name="connsiteY274" fmla="*/ 118906 h 514350"/>
                <a:gd name="connsiteX275" fmla="*/ 184583 w 285750"/>
                <a:gd name="connsiteY275" fmla="*/ 112477 h 514350"/>
                <a:gd name="connsiteX276" fmla="*/ 187946 w 285750"/>
                <a:gd name="connsiteY276" fmla="*/ 106047 h 514350"/>
                <a:gd name="connsiteX277" fmla="*/ 181221 w 285750"/>
                <a:gd name="connsiteY277" fmla="*/ 96399 h 514350"/>
                <a:gd name="connsiteX278" fmla="*/ 177859 w 285750"/>
                <a:gd name="connsiteY278" fmla="*/ 93189 h 514350"/>
                <a:gd name="connsiteX279" fmla="*/ 174497 w 285750"/>
                <a:gd name="connsiteY279" fmla="*/ 83540 h 514350"/>
                <a:gd name="connsiteX280" fmla="*/ 171134 w 285750"/>
                <a:gd name="connsiteY280" fmla="*/ 77110 h 514350"/>
                <a:gd name="connsiteX281" fmla="*/ 164409 w 285750"/>
                <a:gd name="connsiteY281" fmla="*/ 67471 h 514350"/>
                <a:gd name="connsiteX282" fmla="*/ 161047 w 285750"/>
                <a:gd name="connsiteY282" fmla="*/ 64252 h 514350"/>
                <a:gd name="connsiteX283" fmla="*/ 157685 w 285750"/>
                <a:gd name="connsiteY283" fmla="*/ 61042 h 514350"/>
                <a:gd name="connsiteX284" fmla="*/ 147598 w 285750"/>
                <a:gd name="connsiteY284" fmla="*/ 54612 h 514350"/>
                <a:gd name="connsiteX285" fmla="*/ 140882 w 285750"/>
                <a:gd name="connsiteY285" fmla="*/ 54612 h 514350"/>
                <a:gd name="connsiteX286" fmla="*/ 134158 w 285750"/>
                <a:gd name="connsiteY286" fmla="*/ 48183 h 514350"/>
                <a:gd name="connsiteX287" fmla="*/ 130796 w 285750"/>
                <a:gd name="connsiteY287" fmla="*/ 51393 h 514350"/>
                <a:gd name="connsiteX288" fmla="*/ 120709 w 285750"/>
                <a:gd name="connsiteY288" fmla="*/ 38534 h 514350"/>
                <a:gd name="connsiteX289" fmla="*/ 120709 w 285750"/>
                <a:gd name="connsiteY289" fmla="*/ 28895 h 514350"/>
                <a:gd name="connsiteX290" fmla="*/ 97172 w 285750"/>
                <a:gd name="connsiteY290" fmla="*/ 12817 h 514350"/>
                <a:gd name="connsiteX291" fmla="*/ 93810 w 285750"/>
                <a:gd name="connsiteY291" fmla="*/ 16036 h 514350"/>
                <a:gd name="connsiteX292" fmla="*/ 90448 w 285750"/>
                <a:gd name="connsiteY292" fmla="*/ 19246 h 514350"/>
                <a:gd name="connsiteX293" fmla="*/ 80370 w 285750"/>
                <a:gd name="connsiteY293" fmla="*/ 22465 h 514350"/>
                <a:gd name="connsiteX294" fmla="*/ 77008 w 285750"/>
                <a:gd name="connsiteY294" fmla="*/ 28895 h 514350"/>
                <a:gd name="connsiteX295" fmla="*/ 66921 w 285750"/>
                <a:gd name="connsiteY295" fmla="*/ 32105 h 514350"/>
                <a:gd name="connsiteX296" fmla="*/ 63559 w 285750"/>
                <a:gd name="connsiteY296" fmla="*/ 32105 h 514350"/>
                <a:gd name="connsiteX297" fmla="*/ 60197 w 285750"/>
                <a:gd name="connsiteY297" fmla="*/ 28895 h 514350"/>
                <a:gd name="connsiteX298" fmla="*/ 60197 w 285750"/>
                <a:gd name="connsiteY298" fmla="*/ 25676 h 514350"/>
                <a:gd name="connsiteX299" fmla="*/ 56834 w 285750"/>
                <a:gd name="connsiteY299" fmla="*/ 19246 h 514350"/>
                <a:gd name="connsiteX300" fmla="*/ 56834 w 285750"/>
                <a:gd name="connsiteY300" fmla="*/ 16036 h 514350"/>
                <a:gd name="connsiteX301" fmla="*/ 56834 w 285750"/>
                <a:gd name="connsiteY301" fmla="*/ 9607 h 514350"/>
                <a:gd name="connsiteX302" fmla="*/ 56834 w 285750"/>
                <a:gd name="connsiteY302" fmla="*/ 6387 h 514350"/>
                <a:gd name="connsiteX303" fmla="*/ 50109 w 285750"/>
                <a:gd name="connsiteY303" fmla="*/ 3178 h 514350"/>
                <a:gd name="connsiteX304" fmla="*/ 46747 w 285750"/>
                <a:gd name="connsiteY304" fmla="*/ -42 h 514350"/>
                <a:gd name="connsiteX305" fmla="*/ 36660 w 285750"/>
                <a:gd name="connsiteY305" fmla="*/ 12817 h 514350"/>
                <a:gd name="connsiteX306" fmla="*/ 36660 w 285750"/>
                <a:gd name="connsiteY306" fmla="*/ 16036 h 514350"/>
                <a:gd name="connsiteX307" fmla="*/ 29945 w 285750"/>
                <a:gd name="connsiteY307" fmla="*/ 28895 h 514350"/>
                <a:gd name="connsiteX308" fmla="*/ 26582 w 285750"/>
                <a:gd name="connsiteY308" fmla="*/ 38534 h 514350"/>
                <a:gd name="connsiteX309" fmla="*/ 23220 w 285750"/>
                <a:gd name="connsiteY309" fmla="*/ 41754 h 514350"/>
                <a:gd name="connsiteX310" fmla="*/ 19858 w 285750"/>
                <a:gd name="connsiteY310" fmla="*/ 48183 h 514350"/>
                <a:gd name="connsiteX311" fmla="*/ 16496 w 285750"/>
                <a:gd name="connsiteY311" fmla="*/ 48183 h 514350"/>
                <a:gd name="connsiteX312" fmla="*/ 13133 w 285750"/>
                <a:gd name="connsiteY312" fmla="*/ 51393 h 514350"/>
                <a:gd name="connsiteX313" fmla="*/ 16496 w 285750"/>
                <a:gd name="connsiteY313" fmla="*/ 57822 h 514350"/>
                <a:gd name="connsiteX314" fmla="*/ 13133 w 285750"/>
                <a:gd name="connsiteY314" fmla="*/ 64252 h 514350"/>
                <a:gd name="connsiteX315" fmla="*/ 9771 w 285750"/>
                <a:gd name="connsiteY315" fmla="*/ 67471 h 514350"/>
                <a:gd name="connsiteX316" fmla="*/ 9771 w 285750"/>
                <a:gd name="connsiteY316" fmla="*/ 73901 h 514350"/>
                <a:gd name="connsiteX317" fmla="*/ -316 w 285750"/>
                <a:gd name="connsiteY317" fmla="*/ 83540 h 514350"/>
                <a:gd name="connsiteX318" fmla="*/ -316 w 285750"/>
                <a:gd name="connsiteY318" fmla="*/ 86759 h 514350"/>
                <a:gd name="connsiteX319" fmla="*/ 3047 w 285750"/>
                <a:gd name="connsiteY319" fmla="*/ 89969 h 514350"/>
                <a:gd name="connsiteX320" fmla="*/ 16496 w 285750"/>
                <a:gd name="connsiteY320" fmla="*/ 96399 h 514350"/>
                <a:gd name="connsiteX321" fmla="*/ 19858 w 285750"/>
                <a:gd name="connsiteY321" fmla="*/ 102828 h 514350"/>
                <a:gd name="connsiteX322" fmla="*/ 16496 w 285750"/>
                <a:gd name="connsiteY322" fmla="*/ 106047 h 514350"/>
                <a:gd name="connsiteX323" fmla="*/ 16496 w 285750"/>
                <a:gd name="connsiteY323" fmla="*/ 112477 h 514350"/>
                <a:gd name="connsiteX324" fmla="*/ 16496 w 285750"/>
                <a:gd name="connsiteY324" fmla="*/ 115687 h 514350"/>
                <a:gd name="connsiteX325" fmla="*/ 19858 w 285750"/>
                <a:gd name="connsiteY325" fmla="*/ 118906 h 514350"/>
                <a:gd name="connsiteX326" fmla="*/ 16496 w 285750"/>
                <a:gd name="connsiteY326" fmla="*/ 125336 h 514350"/>
                <a:gd name="connsiteX327" fmla="*/ 13133 w 285750"/>
                <a:gd name="connsiteY327" fmla="*/ 128546 h 514350"/>
                <a:gd name="connsiteX328" fmla="*/ 16496 w 285750"/>
                <a:gd name="connsiteY328" fmla="*/ 131765 h 514350"/>
                <a:gd name="connsiteX329" fmla="*/ 16496 w 285750"/>
                <a:gd name="connsiteY329" fmla="*/ 138194 h 514350"/>
                <a:gd name="connsiteX330" fmla="*/ 23220 w 285750"/>
                <a:gd name="connsiteY330" fmla="*/ 141404 h 514350"/>
                <a:gd name="connsiteX331" fmla="*/ 26582 w 285750"/>
                <a:gd name="connsiteY331" fmla="*/ 141404 h 514350"/>
                <a:gd name="connsiteX332" fmla="*/ 29945 w 285750"/>
                <a:gd name="connsiteY332" fmla="*/ 141404 h 514350"/>
                <a:gd name="connsiteX333" fmla="*/ 33298 w 285750"/>
                <a:gd name="connsiteY333" fmla="*/ 141404 h 514350"/>
                <a:gd name="connsiteX334" fmla="*/ 46747 w 285750"/>
                <a:gd name="connsiteY334" fmla="*/ 144624 h 514350"/>
                <a:gd name="connsiteX335" fmla="*/ 50109 w 285750"/>
                <a:gd name="connsiteY335" fmla="*/ 147834 h 514350"/>
                <a:gd name="connsiteX336" fmla="*/ 50109 w 285750"/>
                <a:gd name="connsiteY336" fmla="*/ 157483 h 514350"/>
                <a:gd name="connsiteX337" fmla="*/ 53471 w 285750"/>
                <a:gd name="connsiteY337" fmla="*/ 167122 h 514350"/>
                <a:gd name="connsiteX338" fmla="*/ 50109 w 285750"/>
                <a:gd name="connsiteY338" fmla="*/ 173551 h 514350"/>
                <a:gd name="connsiteX339" fmla="*/ 53471 w 285750"/>
                <a:gd name="connsiteY339" fmla="*/ 173551 h 514350"/>
                <a:gd name="connsiteX340" fmla="*/ 53471 w 285750"/>
                <a:gd name="connsiteY340" fmla="*/ 176770 h 514350"/>
                <a:gd name="connsiteX341" fmla="*/ 53471 w 285750"/>
                <a:gd name="connsiteY341" fmla="*/ 186410 h 514350"/>
                <a:gd name="connsiteX342" fmla="*/ 43385 w 285750"/>
                <a:gd name="connsiteY342" fmla="*/ 189630 h 514350"/>
                <a:gd name="connsiteX343" fmla="*/ 36660 w 285750"/>
                <a:gd name="connsiteY343" fmla="*/ 189630 h 514350"/>
                <a:gd name="connsiteX344" fmla="*/ 36660 w 285750"/>
                <a:gd name="connsiteY344" fmla="*/ 192839 h 514350"/>
                <a:gd name="connsiteX345" fmla="*/ 43385 w 285750"/>
                <a:gd name="connsiteY345" fmla="*/ 196059 h 514350"/>
                <a:gd name="connsiteX346" fmla="*/ 46747 w 285750"/>
                <a:gd name="connsiteY346" fmla="*/ 196059 h 514350"/>
                <a:gd name="connsiteX347" fmla="*/ 50109 w 285750"/>
                <a:gd name="connsiteY347" fmla="*/ 205698 h 514350"/>
                <a:gd name="connsiteX348" fmla="*/ 46747 w 285750"/>
                <a:gd name="connsiteY348" fmla="*/ 208917 h 514350"/>
                <a:gd name="connsiteX349" fmla="*/ 40022 w 285750"/>
                <a:gd name="connsiteY349" fmla="*/ 212128 h 514350"/>
                <a:gd name="connsiteX350" fmla="*/ 33298 w 285750"/>
                <a:gd name="connsiteY350" fmla="*/ 218557 h 514350"/>
                <a:gd name="connsiteX351" fmla="*/ 29945 w 285750"/>
                <a:gd name="connsiteY351" fmla="*/ 221776 h 514350"/>
                <a:gd name="connsiteX352" fmla="*/ 33298 w 285750"/>
                <a:gd name="connsiteY352" fmla="*/ 228206 h 514350"/>
                <a:gd name="connsiteX353" fmla="*/ 36660 w 285750"/>
                <a:gd name="connsiteY353" fmla="*/ 228206 h 514350"/>
                <a:gd name="connsiteX354" fmla="*/ 40022 w 285750"/>
                <a:gd name="connsiteY354" fmla="*/ 231415 h 514350"/>
                <a:gd name="connsiteX355" fmla="*/ 50109 w 285750"/>
                <a:gd name="connsiteY355" fmla="*/ 234635 h 514350"/>
                <a:gd name="connsiteX356" fmla="*/ 50109 w 285750"/>
                <a:gd name="connsiteY356" fmla="*/ 241064 h 514350"/>
                <a:gd name="connsiteX357" fmla="*/ 50109 w 285750"/>
                <a:gd name="connsiteY357" fmla="*/ 247493 h 514350"/>
                <a:gd name="connsiteX358" fmla="*/ 46747 w 285750"/>
                <a:gd name="connsiteY358" fmla="*/ 260353 h 514350"/>
                <a:gd name="connsiteX359" fmla="*/ 43385 w 285750"/>
                <a:gd name="connsiteY359" fmla="*/ 266782 h 514350"/>
                <a:gd name="connsiteX360" fmla="*/ 46747 w 285750"/>
                <a:gd name="connsiteY360" fmla="*/ 276421 h 514350"/>
                <a:gd name="connsiteX361" fmla="*/ 43385 w 285750"/>
                <a:gd name="connsiteY361" fmla="*/ 286070 h 514350"/>
                <a:gd name="connsiteX362" fmla="*/ 56834 w 285750"/>
                <a:gd name="connsiteY362" fmla="*/ 289280 h 514350"/>
                <a:gd name="connsiteX363" fmla="*/ 56834 w 285750"/>
                <a:gd name="connsiteY363" fmla="*/ 295709 h 514350"/>
                <a:gd name="connsiteX364" fmla="*/ 46747 w 285750"/>
                <a:gd name="connsiteY364" fmla="*/ 298929 h 514350"/>
                <a:gd name="connsiteX365" fmla="*/ 43385 w 285750"/>
                <a:gd name="connsiteY365" fmla="*/ 302138 h 514350"/>
                <a:gd name="connsiteX366" fmla="*/ 43385 w 285750"/>
                <a:gd name="connsiteY366" fmla="*/ 305358 h 514350"/>
                <a:gd name="connsiteX367" fmla="*/ 50109 w 285750"/>
                <a:gd name="connsiteY367" fmla="*/ 305358 h 514350"/>
                <a:gd name="connsiteX368" fmla="*/ 43385 w 285750"/>
                <a:gd name="connsiteY368" fmla="*/ 311787 h 514350"/>
                <a:gd name="connsiteX369" fmla="*/ 43385 w 285750"/>
                <a:gd name="connsiteY369" fmla="*/ 318217 h 514350"/>
                <a:gd name="connsiteX370" fmla="*/ 43385 w 285750"/>
                <a:gd name="connsiteY370" fmla="*/ 324646 h 514350"/>
                <a:gd name="connsiteX371" fmla="*/ 40022 w 285750"/>
                <a:gd name="connsiteY371" fmla="*/ 324646 h 514350"/>
                <a:gd name="connsiteX372" fmla="*/ 40022 w 285750"/>
                <a:gd name="connsiteY372" fmla="*/ 331076 h 514350"/>
                <a:gd name="connsiteX373" fmla="*/ 36660 w 285750"/>
                <a:gd name="connsiteY373" fmla="*/ 347144 h 514350"/>
                <a:gd name="connsiteX374" fmla="*/ 46747 w 285750"/>
                <a:gd name="connsiteY374" fmla="*/ 366432 h 514350"/>
                <a:gd name="connsiteX375" fmla="*/ 56834 w 285750"/>
                <a:gd name="connsiteY375" fmla="*/ 376081 h 514350"/>
                <a:gd name="connsiteX376" fmla="*/ 63559 w 285750"/>
                <a:gd name="connsiteY376" fmla="*/ 382511 h 514350"/>
                <a:gd name="connsiteX377" fmla="*/ 60197 w 285750"/>
                <a:gd name="connsiteY377" fmla="*/ 392150 h 514350"/>
                <a:gd name="connsiteX378" fmla="*/ 63559 w 285750"/>
                <a:gd name="connsiteY378" fmla="*/ 395369 h 514350"/>
                <a:gd name="connsiteX379" fmla="*/ 63559 w 285750"/>
                <a:gd name="connsiteY379" fmla="*/ 401799 h 514350"/>
                <a:gd name="connsiteX380" fmla="*/ 60197 w 285750"/>
                <a:gd name="connsiteY380" fmla="*/ 405009 h 514350"/>
                <a:gd name="connsiteX381" fmla="*/ 56834 w 285750"/>
                <a:gd name="connsiteY381" fmla="*/ 405009 h 514350"/>
                <a:gd name="connsiteX382" fmla="*/ 50109 w 285750"/>
                <a:gd name="connsiteY382" fmla="*/ 395369 h 514350"/>
                <a:gd name="connsiteX383" fmla="*/ 46747 w 285750"/>
                <a:gd name="connsiteY383" fmla="*/ 388940 h 514350"/>
                <a:gd name="connsiteX384" fmla="*/ 43385 w 285750"/>
                <a:gd name="connsiteY384" fmla="*/ 385721 h 514350"/>
                <a:gd name="connsiteX385" fmla="*/ 36660 w 285750"/>
                <a:gd name="connsiteY385" fmla="*/ 385721 h 514350"/>
                <a:gd name="connsiteX386" fmla="*/ 36660 w 285750"/>
                <a:gd name="connsiteY386" fmla="*/ 388940 h 514350"/>
                <a:gd name="connsiteX387" fmla="*/ 40022 w 285750"/>
                <a:gd name="connsiteY387" fmla="*/ 395369 h 514350"/>
                <a:gd name="connsiteX388" fmla="*/ 46747 w 285750"/>
                <a:gd name="connsiteY388" fmla="*/ 398579 h 514350"/>
                <a:gd name="connsiteX389" fmla="*/ 50109 w 285750"/>
                <a:gd name="connsiteY389" fmla="*/ 401799 h 514350"/>
                <a:gd name="connsiteX390" fmla="*/ 53471 w 285750"/>
                <a:gd name="connsiteY390" fmla="*/ 411438 h 514350"/>
                <a:gd name="connsiteX391" fmla="*/ 90448 w 285750"/>
                <a:gd name="connsiteY391" fmla="*/ 433945 h 514350"/>
                <a:gd name="connsiteX392" fmla="*/ 103897 w 285750"/>
                <a:gd name="connsiteY392" fmla="*/ 437156 h 514350"/>
                <a:gd name="connsiteX393" fmla="*/ 107259 w 285750"/>
                <a:gd name="connsiteY393" fmla="*/ 443585 h 514350"/>
                <a:gd name="connsiteX394" fmla="*/ 110621 w 285750"/>
                <a:gd name="connsiteY394" fmla="*/ 443585 h 514350"/>
                <a:gd name="connsiteX395" fmla="*/ 117347 w 285750"/>
                <a:gd name="connsiteY395" fmla="*/ 443585 h 514350"/>
                <a:gd name="connsiteX396" fmla="*/ 117347 w 285750"/>
                <a:gd name="connsiteY396" fmla="*/ 443585 h 514350"/>
                <a:gd name="connsiteX397" fmla="*/ 124071 w 285750"/>
                <a:gd name="connsiteY397" fmla="*/ 446805 h 514350"/>
                <a:gd name="connsiteX398" fmla="*/ 127433 w 285750"/>
                <a:gd name="connsiteY398" fmla="*/ 446805 h 514350"/>
                <a:gd name="connsiteX399" fmla="*/ 137520 w 285750"/>
                <a:gd name="connsiteY399" fmla="*/ 466092 h 514350"/>
                <a:gd name="connsiteX400" fmla="*/ 140882 w 285750"/>
                <a:gd name="connsiteY400" fmla="*/ 472522 h 514350"/>
                <a:gd name="connsiteX401" fmla="*/ 150960 w 285750"/>
                <a:gd name="connsiteY401" fmla="*/ 475732 h 514350"/>
                <a:gd name="connsiteX402" fmla="*/ 150960 w 285750"/>
                <a:gd name="connsiteY402" fmla="*/ 485381 h 514350"/>
                <a:gd name="connsiteX403" fmla="*/ 150960 w 285750"/>
                <a:gd name="connsiteY403" fmla="*/ 488590 h 514350"/>
                <a:gd name="connsiteX404" fmla="*/ 154322 w 285750"/>
                <a:gd name="connsiteY404" fmla="*/ 491810 h 514350"/>
                <a:gd name="connsiteX405" fmla="*/ 157685 w 285750"/>
                <a:gd name="connsiteY405" fmla="*/ 498239 h 514350"/>
                <a:gd name="connsiteX406" fmla="*/ 157685 w 285750"/>
                <a:gd name="connsiteY406" fmla="*/ 507879 h 514350"/>
                <a:gd name="connsiteX407" fmla="*/ 161047 w 285750"/>
                <a:gd name="connsiteY407" fmla="*/ 507879 h 514350"/>
                <a:gd name="connsiteX408" fmla="*/ 164409 w 285750"/>
                <a:gd name="connsiteY408" fmla="*/ 507879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</a:cxnLst>
              <a:rect l="l" t="t" r="r" b="b"/>
              <a:pathLst>
                <a:path w="285750" h="514350">
                  <a:moveTo>
                    <a:pt x="174497" y="514308"/>
                  </a:moveTo>
                  <a:cubicBezTo>
                    <a:pt x="174497" y="514308"/>
                    <a:pt x="174497" y="514308"/>
                    <a:pt x="174497" y="514308"/>
                  </a:cubicBezTo>
                  <a:cubicBezTo>
                    <a:pt x="164409" y="507879"/>
                    <a:pt x="164409" y="507879"/>
                    <a:pt x="164409" y="507879"/>
                  </a:cubicBezTo>
                  <a:cubicBezTo>
                    <a:pt x="161047" y="511098"/>
                    <a:pt x="161047" y="511098"/>
                    <a:pt x="161047" y="511098"/>
                  </a:cubicBezTo>
                  <a:cubicBezTo>
                    <a:pt x="154322" y="507879"/>
                    <a:pt x="154322" y="507879"/>
                    <a:pt x="154322" y="507879"/>
                  </a:cubicBezTo>
                  <a:cubicBezTo>
                    <a:pt x="154322" y="498239"/>
                    <a:pt x="154322" y="498239"/>
                    <a:pt x="154322" y="498239"/>
                  </a:cubicBezTo>
                  <a:cubicBezTo>
                    <a:pt x="154322" y="498239"/>
                    <a:pt x="150960" y="498239"/>
                    <a:pt x="150960" y="495020"/>
                  </a:cubicBezTo>
                  <a:cubicBezTo>
                    <a:pt x="150960" y="488590"/>
                    <a:pt x="150960" y="488590"/>
                    <a:pt x="150960" y="488590"/>
                  </a:cubicBezTo>
                  <a:cubicBezTo>
                    <a:pt x="147598" y="491810"/>
                    <a:pt x="147598" y="491810"/>
                    <a:pt x="147598" y="491810"/>
                  </a:cubicBezTo>
                  <a:cubicBezTo>
                    <a:pt x="147598" y="488590"/>
                    <a:pt x="147598" y="488590"/>
                    <a:pt x="147598" y="488590"/>
                  </a:cubicBezTo>
                  <a:cubicBezTo>
                    <a:pt x="147598" y="485381"/>
                    <a:pt x="147598" y="485381"/>
                    <a:pt x="147598" y="485381"/>
                  </a:cubicBezTo>
                  <a:cubicBezTo>
                    <a:pt x="147598" y="482161"/>
                    <a:pt x="147598" y="478951"/>
                    <a:pt x="150960" y="478951"/>
                  </a:cubicBezTo>
                  <a:cubicBezTo>
                    <a:pt x="147598" y="478951"/>
                    <a:pt x="140882" y="475732"/>
                    <a:pt x="140882" y="472522"/>
                  </a:cubicBezTo>
                  <a:cubicBezTo>
                    <a:pt x="137520" y="472522"/>
                    <a:pt x="137520" y="466092"/>
                    <a:pt x="137520" y="466092"/>
                  </a:cubicBezTo>
                  <a:cubicBezTo>
                    <a:pt x="134158" y="466092"/>
                    <a:pt x="127433" y="453234"/>
                    <a:pt x="127433" y="446805"/>
                  </a:cubicBezTo>
                  <a:cubicBezTo>
                    <a:pt x="120709" y="446805"/>
                    <a:pt x="117347" y="446805"/>
                    <a:pt x="117347" y="446805"/>
                  </a:cubicBezTo>
                  <a:cubicBezTo>
                    <a:pt x="113984" y="446805"/>
                    <a:pt x="110621" y="446805"/>
                    <a:pt x="110621" y="446805"/>
                  </a:cubicBezTo>
                  <a:cubicBezTo>
                    <a:pt x="107259" y="443585"/>
                    <a:pt x="107259" y="443585"/>
                    <a:pt x="107259" y="443585"/>
                  </a:cubicBezTo>
                  <a:cubicBezTo>
                    <a:pt x="103897" y="440375"/>
                    <a:pt x="103897" y="440375"/>
                    <a:pt x="103897" y="440375"/>
                  </a:cubicBezTo>
                  <a:cubicBezTo>
                    <a:pt x="90448" y="433945"/>
                    <a:pt x="90448" y="433945"/>
                    <a:pt x="90448" y="433945"/>
                  </a:cubicBezTo>
                  <a:cubicBezTo>
                    <a:pt x="50109" y="411438"/>
                    <a:pt x="50109" y="411438"/>
                    <a:pt x="50109" y="411438"/>
                  </a:cubicBezTo>
                  <a:cubicBezTo>
                    <a:pt x="50109" y="411438"/>
                    <a:pt x="46747" y="405009"/>
                    <a:pt x="46747" y="401799"/>
                  </a:cubicBezTo>
                  <a:cubicBezTo>
                    <a:pt x="46747" y="401799"/>
                    <a:pt x="46747" y="401799"/>
                    <a:pt x="46747" y="398579"/>
                  </a:cubicBezTo>
                  <a:cubicBezTo>
                    <a:pt x="43385" y="398579"/>
                    <a:pt x="40022" y="398579"/>
                    <a:pt x="40022" y="395369"/>
                  </a:cubicBezTo>
                  <a:cubicBezTo>
                    <a:pt x="36660" y="395369"/>
                    <a:pt x="36660" y="392150"/>
                    <a:pt x="33298" y="388940"/>
                  </a:cubicBezTo>
                  <a:cubicBezTo>
                    <a:pt x="33298" y="388940"/>
                    <a:pt x="33298" y="385721"/>
                    <a:pt x="33298" y="385721"/>
                  </a:cubicBezTo>
                  <a:cubicBezTo>
                    <a:pt x="43385" y="385721"/>
                    <a:pt x="43385" y="385721"/>
                    <a:pt x="43385" y="385721"/>
                  </a:cubicBezTo>
                  <a:cubicBezTo>
                    <a:pt x="43385" y="385721"/>
                    <a:pt x="46747" y="388940"/>
                    <a:pt x="46747" y="388940"/>
                  </a:cubicBezTo>
                  <a:cubicBezTo>
                    <a:pt x="50109" y="388940"/>
                    <a:pt x="50109" y="395369"/>
                    <a:pt x="50109" y="395369"/>
                  </a:cubicBezTo>
                  <a:cubicBezTo>
                    <a:pt x="50109" y="395369"/>
                    <a:pt x="53471" y="401799"/>
                    <a:pt x="56834" y="401799"/>
                  </a:cubicBezTo>
                  <a:cubicBezTo>
                    <a:pt x="56834" y="401799"/>
                    <a:pt x="60197" y="401799"/>
                    <a:pt x="60197" y="401799"/>
                  </a:cubicBezTo>
                  <a:cubicBezTo>
                    <a:pt x="60197" y="401799"/>
                    <a:pt x="60197" y="401799"/>
                    <a:pt x="60197" y="401799"/>
                  </a:cubicBezTo>
                  <a:cubicBezTo>
                    <a:pt x="63559" y="395369"/>
                    <a:pt x="63559" y="395369"/>
                    <a:pt x="63559" y="395369"/>
                  </a:cubicBezTo>
                  <a:cubicBezTo>
                    <a:pt x="60197" y="392150"/>
                    <a:pt x="60197" y="392150"/>
                    <a:pt x="60197" y="392150"/>
                  </a:cubicBezTo>
                  <a:cubicBezTo>
                    <a:pt x="60197" y="382511"/>
                    <a:pt x="60197" y="382511"/>
                    <a:pt x="60197" y="382511"/>
                  </a:cubicBezTo>
                  <a:cubicBezTo>
                    <a:pt x="56834" y="379291"/>
                    <a:pt x="56834" y="379291"/>
                    <a:pt x="56834" y="379291"/>
                  </a:cubicBezTo>
                  <a:cubicBezTo>
                    <a:pt x="53471" y="372862"/>
                    <a:pt x="53471" y="372862"/>
                    <a:pt x="53471" y="372862"/>
                  </a:cubicBezTo>
                  <a:cubicBezTo>
                    <a:pt x="40022" y="356793"/>
                    <a:pt x="40022" y="356793"/>
                    <a:pt x="40022" y="356793"/>
                  </a:cubicBezTo>
                  <a:cubicBezTo>
                    <a:pt x="33298" y="347144"/>
                    <a:pt x="33298" y="347144"/>
                    <a:pt x="33298" y="347144"/>
                  </a:cubicBezTo>
                  <a:cubicBezTo>
                    <a:pt x="40022" y="331076"/>
                    <a:pt x="40022" y="331076"/>
                    <a:pt x="40022" y="331076"/>
                  </a:cubicBezTo>
                  <a:cubicBezTo>
                    <a:pt x="36660" y="324646"/>
                    <a:pt x="36660" y="324646"/>
                    <a:pt x="36660" y="324646"/>
                  </a:cubicBezTo>
                  <a:cubicBezTo>
                    <a:pt x="36660" y="324646"/>
                    <a:pt x="40022" y="321427"/>
                    <a:pt x="40022" y="321427"/>
                  </a:cubicBezTo>
                  <a:cubicBezTo>
                    <a:pt x="40022" y="321427"/>
                    <a:pt x="43385" y="318217"/>
                    <a:pt x="43385" y="318217"/>
                  </a:cubicBezTo>
                  <a:cubicBezTo>
                    <a:pt x="43385" y="318217"/>
                    <a:pt x="43385" y="314998"/>
                    <a:pt x="43385" y="314998"/>
                  </a:cubicBezTo>
                  <a:cubicBezTo>
                    <a:pt x="43385" y="311787"/>
                    <a:pt x="43385" y="311787"/>
                    <a:pt x="43385" y="311787"/>
                  </a:cubicBezTo>
                  <a:cubicBezTo>
                    <a:pt x="46747" y="305358"/>
                    <a:pt x="46747" y="305358"/>
                    <a:pt x="46747" y="305358"/>
                  </a:cubicBezTo>
                  <a:cubicBezTo>
                    <a:pt x="40022" y="305358"/>
                    <a:pt x="40022" y="305358"/>
                    <a:pt x="40022" y="305358"/>
                  </a:cubicBezTo>
                  <a:cubicBezTo>
                    <a:pt x="40022" y="302138"/>
                    <a:pt x="43385" y="298929"/>
                    <a:pt x="43385" y="298929"/>
                  </a:cubicBezTo>
                  <a:cubicBezTo>
                    <a:pt x="43385" y="298929"/>
                    <a:pt x="43385" y="298929"/>
                    <a:pt x="46747" y="298929"/>
                  </a:cubicBezTo>
                  <a:cubicBezTo>
                    <a:pt x="53471" y="292499"/>
                    <a:pt x="53471" y="292499"/>
                    <a:pt x="53471" y="292499"/>
                  </a:cubicBezTo>
                  <a:cubicBezTo>
                    <a:pt x="53471" y="289280"/>
                    <a:pt x="53471" y="289280"/>
                    <a:pt x="53471" y="289280"/>
                  </a:cubicBezTo>
                  <a:cubicBezTo>
                    <a:pt x="43385" y="286070"/>
                    <a:pt x="43385" y="286070"/>
                    <a:pt x="43385" y="286070"/>
                  </a:cubicBezTo>
                  <a:cubicBezTo>
                    <a:pt x="46747" y="276421"/>
                    <a:pt x="46747" y="276421"/>
                    <a:pt x="46747" y="276421"/>
                  </a:cubicBezTo>
                  <a:cubicBezTo>
                    <a:pt x="43385" y="273211"/>
                    <a:pt x="40022" y="266782"/>
                    <a:pt x="40022" y="266782"/>
                  </a:cubicBezTo>
                  <a:cubicBezTo>
                    <a:pt x="43385" y="260353"/>
                    <a:pt x="43385" y="260353"/>
                    <a:pt x="43385" y="260353"/>
                  </a:cubicBezTo>
                  <a:cubicBezTo>
                    <a:pt x="43385" y="260353"/>
                    <a:pt x="46747" y="250704"/>
                    <a:pt x="46747" y="247493"/>
                  </a:cubicBezTo>
                  <a:cubicBezTo>
                    <a:pt x="46747" y="244274"/>
                    <a:pt x="46747" y="241064"/>
                    <a:pt x="46747" y="241064"/>
                  </a:cubicBezTo>
                  <a:cubicBezTo>
                    <a:pt x="46747" y="237845"/>
                    <a:pt x="46747" y="237845"/>
                    <a:pt x="46747" y="237845"/>
                  </a:cubicBezTo>
                  <a:cubicBezTo>
                    <a:pt x="43385" y="234635"/>
                    <a:pt x="40022" y="231415"/>
                    <a:pt x="40022" y="231415"/>
                  </a:cubicBezTo>
                  <a:cubicBezTo>
                    <a:pt x="40022" y="231415"/>
                    <a:pt x="36660" y="231415"/>
                    <a:pt x="36660" y="228206"/>
                  </a:cubicBezTo>
                  <a:cubicBezTo>
                    <a:pt x="33298" y="228206"/>
                    <a:pt x="33298" y="228206"/>
                    <a:pt x="33298" y="228206"/>
                  </a:cubicBezTo>
                  <a:cubicBezTo>
                    <a:pt x="26582" y="221776"/>
                    <a:pt x="26582" y="221776"/>
                    <a:pt x="26582" y="221776"/>
                  </a:cubicBezTo>
                  <a:cubicBezTo>
                    <a:pt x="36660" y="215347"/>
                    <a:pt x="36660" y="215347"/>
                    <a:pt x="36660" y="215347"/>
                  </a:cubicBezTo>
                  <a:cubicBezTo>
                    <a:pt x="36660" y="212128"/>
                    <a:pt x="36660" y="212128"/>
                    <a:pt x="36660" y="212128"/>
                  </a:cubicBezTo>
                  <a:cubicBezTo>
                    <a:pt x="40022" y="208917"/>
                    <a:pt x="43385" y="208917"/>
                    <a:pt x="43385" y="208917"/>
                  </a:cubicBezTo>
                  <a:cubicBezTo>
                    <a:pt x="43385" y="208917"/>
                    <a:pt x="46747" y="205698"/>
                    <a:pt x="46747" y="205698"/>
                  </a:cubicBezTo>
                  <a:cubicBezTo>
                    <a:pt x="46747" y="202488"/>
                    <a:pt x="46747" y="199269"/>
                    <a:pt x="46747" y="196059"/>
                  </a:cubicBezTo>
                  <a:cubicBezTo>
                    <a:pt x="36660" y="192839"/>
                    <a:pt x="36660" y="192839"/>
                    <a:pt x="36660" y="192839"/>
                  </a:cubicBezTo>
                  <a:cubicBezTo>
                    <a:pt x="36660" y="189630"/>
                    <a:pt x="36660" y="189630"/>
                    <a:pt x="36660" y="189630"/>
                  </a:cubicBezTo>
                  <a:cubicBezTo>
                    <a:pt x="36660" y="189630"/>
                    <a:pt x="40022" y="189630"/>
                    <a:pt x="43385" y="186410"/>
                  </a:cubicBezTo>
                  <a:cubicBezTo>
                    <a:pt x="46747" y="186410"/>
                    <a:pt x="50109" y="183200"/>
                    <a:pt x="50109" y="183200"/>
                  </a:cubicBezTo>
                  <a:cubicBezTo>
                    <a:pt x="53471" y="183200"/>
                    <a:pt x="53471" y="179981"/>
                    <a:pt x="53471" y="176770"/>
                  </a:cubicBezTo>
                  <a:cubicBezTo>
                    <a:pt x="46747" y="173551"/>
                    <a:pt x="46747" y="173551"/>
                    <a:pt x="46747" y="173551"/>
                  </a:cubicBezTo>
                  <a:cubicBezTo>
                    <a:pt x="50109" y="167122"/>
                    <a:pt x="50109" y="167122"/>
                    <a:pt x="50109" y="167122"/>
                  </a:cubicBezTo>
                  <a:cubicBezTo>
                    <a:pt x="46747" y="157483"/>
                    <a:pt x="46747" y="157483"/>
                    <a:pt x="46747" y="157483"/>
                  </a:cubicBezTo>
                  <a:cubicBezTo>
                    <a:pt x="50109" y="151053"/>
                    <a:pt x="50109" y="151053"/>
                    <a:pt x="50109" y="151053"/>
                  </a:cubicBezTo>
                  <a:cubicBezTo>
                    <a:pt x="46747" y="147834"/>
                    <a:pt x="46747" y="147834"/>
                    <a:pt x="46747" y="147834"/>
                  </a:cubicBezTo>
                  <a:cubicBezTo>
                    <a:pt x="33298" y="141404"/>
                    <a:pt x="33298" y="141404"/>
                    <a:pt x="33298" y="141404"/>
                  </a:cubicBezTo>
                  <a:cubicBezTo>
                    <a:pt x="29945" y="141404"/>
                    <a:pt x="29945" y="141404"/>
                    <a:pt x="29945" y="141404"/>
                  </a:cubicBezTo>
                  <a:cubicBezTo>
                    <a:pt x="26582" y="141404"/>
                    <a:pt x="23220" y="144624"/>
                    <a:pt x="23220" y="144624"/>
                  </a:cubicBezTo>
                  <a:cubicBezTo>
                    <a:pt x="13133" y="141404"/>
                    <a:pt x="13133" y="138194"/>
                    <a:pt x="13133" y="138194"/>
                  </a:cubicBezTo>
                  <a:cubicBezTo>
                    <a:pt x="16496" y="138194"/>
                    <a:pt x="16496" y="134975"/>
                    <a:pt x="16496" y="134975"/>
                  </a:cubicBezTo>
                  <a:cubicBezTo>
                    <a:pt x="13133" y="131765"/>
                    <a:pt x="13133" y="131765"/>
                    <a:pt x="13133" y="131765"/>
                  </a:cubicBezTo>
                  <a:cubicBezTo>
                    <a:pt x="13133" y="125336"/>
                    <a:pt x="13133" y="125336"/>
                    <a:pt x="13133" y="125336"/>
                  </a:cubicBezTo>
                  <a:cubicBezTo>
                    <a:pt x="13133" y="125336"/>
                    <a:pt x="16496" y="118906"/>
                    <a:pt x="16496" y="118906"/>
                  </a:cubicBezTo>
                  <a:cubicBezTo>
                    <a:pt x="13133" y="115687"/>
                    <a:pt x="13133" y="112477"/>
                    <a:pt x="13133" y="112477"/>
                  </a:cubicBezTo>
                  <a:cubicBezTo>
                    <a:pt x="16496" y="106047"/>
                    <a:pt x="16496" y="106047"/>
                    <a:pt x="16496" y="106047"/>
                  </a:cubicBezTo>
                  <a:cubicBezTo>
                    <a:pt x="16496" y="102828"/>
                    <a:pt x="16496" y="102828"/>
                    <a:pt x="16496" y="102828"/>
                  </a:cubicBezTo>
                  <a:cubicBezTo>
                    <a:pt x="16496" y="99618"/>
                    <a:pt x="16496" y="96399"/>
                    <a:pt x="16496" y="96399"/>
                  </a:cubicBezTo>
                  <a:cubicBezTo>
                    <a:pt x="3047" y="89969"/>
                    <a:pt x="3047" y="89969"/>
                    <a:pt x="3047" y="89969"/>
                  </a:cubicBezTo>
                  <a:cubicBezTo>
                    <a:pt x="-316" y="86759"/>
                    <a:pt x="-316" y="86759"/>
                    <a:pt x="-316" y="86759"/>
                  </a:cubicBezTo>
                  <a:cubicBezTo>
                    <a:pt x="-316" y="80330"/>
                    <a:pt x="-316" y="80330"/>
                    <a:pt x="-316" y="80330"/>
                  </a:cubicBezTo>
                  <a:cubicBezTo>
                    <a:pt x="6409" y="73901"/>
                    <a:pt x="6409" y="73901"/>
                    <a:pt x="6409" y="73901"/>
                  </a:cubicBezTo>
                  <a:cubicBezTo>
                    <a:pt x="9771" y="67471"/>
                    <a:pt x="9771" y="67471"/>
                    <a:pt x="9771" y="67471"/>
                  </a:cubicBezTo>
                  <a:cubicBezTo>
                    <a:pt x="9771" y="64252"/>
                    <a:pt x="9771" y="64252"/>
                    <a:pt x="9771" y="61042"/>
                  </a:cubicBezTo>
                  <a:cubicBezTo>
                    <a:pt x="9771" y="61042"/>
                    <a:pt x="13133" y="57822"/>
                    <a:pt x="13133" y="57822"/>
                  </a:cubicBezTo>
                  <a:cubicBezTo>
                    <a:pt x="13133" y="51393"/>
                    <a:pt x="13133" y="51393"/>
                    <a:pt x="13133" y="51393"/>
                  </a:cubicBezTo>
                  <a:cubicBezTo>
                    <a:pt x="13133" y="48183"/>
                    <a:pt x="13133" y="48183"/>
                    <a:pt x="13133" y="48183"/>
                  </a:cubicBezTo>
                  <a:cubicBezTo>
                    <a:pt x="16496" y="44963"/>
                    <a:pt x="16496" y="44963"/>
                    <a:pt x="16496" y="44963"/>
                  </a:cubicBezTo>
                  <a:cubicBezTo>
                    <a:pt x="16496" y="44963"/>
                    <a:pt x="19858" y="41754"/>
                    <a:pt x="23220" y="41754"/>
                  </a:cubicBezTo>
                  <a:cubicBezTo>
                    <a:pt x="23220" y="38534"/>
                    <a:pt x="23220" y="35324"/>
                    <a:pt x="23220" y="35324"/>
                  </a:cubicBezTo>
                  <a:cubicBezTo>
                    <a:pt x="36660" y="16036"/>
                    <a:pt x="36660" y="16036"/>
                    <a:pt x="36660" y="16036"/>
                  </a:cubicBezTo>
                  <a:cubicBezTo>
                    <a:pt x="33298" y="12817"/>
                    <a:pt x="33298" y="12817"/>
                    <a:pt x="33298" y="12817"/>
                  </a:cubicBezTo>
                  <a:cubicBezTo>
                    <a:pt x="43385" y="-42"/>
                    <a:pt x="46747" y="-42"/>
                    <a:pt x="46747" y="-42"/>
                  </a:cubicBezTo>
                  <a:cubicBezTo>
                    <a:pt x="50109" y="-42"/>
                    <a:pt x="53471" y="-42"/>
                    <a:pt x="53471" y="-42"/>
                  </a:cubicBezTo>
                  <a:cubicBezTo>
                    <a:pt x="56834" y="3178"/>
                    <a:pt x="56834" y="3178"/>
                    <a:pt x="56834" y="3178"/>
                  </a:cubicBezTo>
                  <a:cubicBezTo>
                    <a:pt x="60197" y="6387"/>
                    <a:pt x="60197" y="6387"/>
                    <a:pt x="60197" y="6387"/>
                  </a:cubicBezTo>
                  <a:cubicBezTo>
                    <a:pt x="60197" y="9607"/>
                    <a:pt x="60197" y="9607"/>
                    <a:pt x="60197" y="9607"/>
                  </a:cubicBezTo>
                  <a:cubicBezTo>
                    <a:pt x="60197" y="12817"/>
                    <a:pt x="56834" y="12817"/>
                    <a:pt x="56834" y="16036"/>
                  </a:cubicBezTo>
                  <a:cubicBezTo>
                    <a:pt x="60197" y="16036"/>
                    <a:pt x="56834" y="19246"/>
                    <a:pt x="56834" y="19246"/>
                  </a:cubicBezTo>
                  <a:cubicBezTo>
                    <a:pt x="60197" y="19246"/>
                    <a:pt x="60197" y="22465"/>
                    <a:pt x="60197" y="22465"/>
                  </a:cubicBezTo>
                  <a:cubicBezTo>
                    <a:pt x="63559" y="25676"/>
                    <a:pt x="63559" y="25676"/>
                    <a:pt x="63559" y="25676"/>
                  </a:cubicBezTo>
                  <a:cubicBezTo>
                    <a:pt x="63559" y="28895"/>
                    <a:pt x="66921" y="28895"/>
                    <a:pt x="66921" y="28895"/>
                  </a:cubicBezTo>
                  <a:cubicBezTo>
                    <a:pt x="73646" y="25676"/>
                    <a:pt x="73646" y="25676"/>
                    <a:pt x="73646" y="25676"/>
                  </a:cubicBezTo>
                  <a:cubicBezTo>
                    <a:pt x="80370" y="22465"/>
                    <a:pt x="80370" y="22465"/>
                    <a:pt x="80370" y="22465"/>
                  </a:cubicBezTo>
                  <a:cubicBezTo>
                    <a:pt x="80370" y="22465"/>
                    <a:pt x="87095" y="19246"/>
                    <a:pt x="90448" y="19246"/>
                  </a:cubicBezTo>
                  <a:cubicBezTo>
                    <a:pt x="90448" y="19246"/>
                    <a:pt x="90448" y="16036"/>
                    <a:pt x="93810" y="12817"/>
                  </a:cubicBezTo>
                  <a:cubicBezTo>
                    <a:pt x="97172" y="12817"/>
                    <a:pt x="97172" y="12817"/>
                    <a:pt x="97172" y="12817"/>
                  </a:cubicBezTo>
                  <a:cubicBezTo>
                    <a:pt x="103897" y="12817"/>
                    <a:pt x="103897" y="12817"/>
                    <a:pt x="103897" y="12817"/>
                  </a:cubicBezTo>
                  <a:cubicBezTo>
                    <a:pt x="107259" y="19246"/>
                    <a:pt x="107259" y="19246"/>
                    <a:pt x="107259" y="19246"/>
                  </a:cubicBezTo>
                  <a:cubicBezTo>
                    <a:pt x="113984" y="22465"/>
                    <a:pt x="113984" y="22465"/>
                    <a:pt x="113984" y="22465"/>
                  </a:cubicBezTo>
                  <a:cubicBezTo>
                    <a:pt x="120709" y="28895"/>
                    <a:pt x="120709" y="28895"/>
                    <a:pt x="120709" y="28895"/>
                  </a:cubicBezTo>
                  <a:cubicBezTo>
                    <a:pt x="124071" y="38534"/>
                    <a:pt x="124071" y="38534"/>
                    <a:pt x="124071" y="38534"/>
                  </a:cubicBezTo>
                  <a:cubicBezTo>
                    <a:pt x="130796" y="48183"/>
                    <a:pt x="130796" y="48183"/>
                    <a:pt x="130796" y="48183"/>
                  </a:cubicBezTo>
                  <a:cubicBezTo>
                    <a:pt x="134158" y="44963"/>
                    <a:pt x="134158" y="44963"/>
                    <a:pt x="134158" y="44963"/>
                  </a:cubicBezTo>
                  <a:cubicBezTo>
                    <a:pt x="140882" y="51393"/>
                    <a:pt x="140882" y="51393"/>
                    <a:pt x="140882" y="51393"/>
                  </a:cubicBezTo>
                  <a:cubicBezTo>
                    <a:pt x="147598" y="54612"/>
                    <a:pt x="147598" y="54612"/>
                    <a:pt x="147598" y="54612"/>
                  </a:cubicBezTo>
                  <a:cubicBezTo>
                    <a:pt x="147598" y="54612"/>
                    <a:pt x="154322" y="54612"/>
                    <a:pt x="161047" y="57822"/>
                  </a:cubicBezTo>
                  <a:cubicBezTo>
                    <a:pt x="164409" y="57822"/>
                    <a:pt x="164409" y="61042"/>
                    <a:pt x="164409" y="61042"/>
                  </a:cubicBezTo>
                  <a:cubicBezTo>
                    <a:pt x="167771" y="67471"/>
                    <a:pt x="174497" y="73901"/>
                    <a:pt x="174497" y="73901"/>
                  </a:cubicBezTo>
                  <a:cubicBezTo>
                    <a:pt x="177859" y="83540"/>
                    <a:pt x="177859" y="83540"/>
                    <a:pt x="177859" y="83540"/>
                  </a:cubicBezTo>
                  <a:cubicBezTo>
                    <a:pt x="177859" y="83540"/>
                    <a:pt x="181221" y="89969"/>
                    <a:pt x="181221" y="93189"/>
                  </a:cubicBezTo>
                  <a:cubicBezTo>
                    <a:pt x="181221" y="93189"/>
                    <a:pt x="181221" y="96399"/>
                    <a:pt x="181221" y="96399"/>
                  </a:cubicBezTo>
                  <a:cubicBezTo>
                    <a:pt x="191308" y="106047"/>
                    <a:pt x="191308" y="106047"/>
                    <a:pt x="191308" y="106047"/>
                  </a:cubicBezTo>
                  <a:cubicBezTo>
                    <a:pt x="187946" y="115687"/>
                    <a:pt x="187946" y="115687"/>
                    <a:pt x="187946" y="115687"/>
                  </a:cubicBezTo>
                  <a:cubicBezTo>
                    <a:pt x="184583" y="122116"/>
                    <a:pt x="184583" y="122116"/>
                    <a:pt x="184583" y="122116"/>
                  </a:cubicBezTo>
                  <a:cubicBezTo>
                    <a:pt x="184583" y="122116"/>
                    <a:pt x="184583" y="128546"/>
                    <a:pt x="184583" y="128546"/>
                  </a:cubicBezTo>
                  <a:cubicBezTo>
                    <a:pt x="184583" y="128546"/>
                    <a:pt x="184583" y="134975"/>
                    <a:pt x="184583" y="134975"/>
                  </a:cubicBezTo>
                  <a:cubicBezTo>
                    <a:pt x="181221" y="138194"/>
                    <a:pt x="181221" y="138194"/>
                    <a:pt x="181221" y="138194"/>
                  </a:cubicBezTo>
                  <a:cubicBezTo>
                    <a:pt x="184583" y="154263"/>
                    <a:pt x="184583" y="154263"/>
                    <a:pt x="184583" y="154263"/>
                  </a:cubicBezTo>
                  <a:cubicBezTo>
                    <a:pt x="181221" y="163912"/>
                    <a:pt x="181221" y="163912"/>
                    <a:pt x="181221" y="163912"/>
                  </a:cubicBezTo>
                  <a:cubicBezTo>
                    <a:pt x="184583" y="163912"/>
                    <a:pt x="187946" y="167122"/>
                    <a:pt x="187946" y="170341"/>
                  </a:cubicBezTo>
                  <a:cubicBezTo>
                    <a:pt x="191308" y="170341"/>
                    <a:pt x="187946" y="173551"/>
                    <a:pt x="187946" y="173551"/>
                  </a:cubicBezTo>
                  <a:cubicBezTo>
                    <a:pt x="184583" y="176770"/>
                    <a:pt x="184583" y="176770"/>
                    <a:pt x="181221" y="179981"/>
                  </a:cubicBezTo>
                  <a:cubicBezTo>
                    <a:pt x="177859" y="179981"/>
                    <a:pt x="177859" y="179981"/>
                    <a:pt x="177859" y="179981"/>
                  </a:cubicBezTo>
                  <a:cubicBezTo>
                    <a:pt x="177859" y="183200"/>
                    <a:pt x="174497" y="183200"/>
                    <a:pt x="174497" y="183200"/>
                  </a:cubicBezTo>
                  <a:cubicBezTo>
                    <a:pt x="174497" y="183200"/>
                    <a:pt x="174497" y="186410"/>
                    <a:pt x="174497" y="189630"/>
                  </a:cubicBezTo>
                  <a:cubicBezTo>
                    <a:pt x="177859" y="192839"/>
                    <a:pt x="184583" y="196059"/>
                    <a:pt x="184583" y="196059"/>
                  </a:cubicBezTo>
                  <a:cubicBezTo>
                    <a:pt x="184583" y="196059"/>
                    <a:pt x="191308" y="202488"/>
                    <a:pt x="191308" y="205698"/>
                  </a:cubicBezTo>
                  <a:cubicBezTo>
                    <a:pt x="194670" y="205698"/>
                    <a:pt x="191308" y="208917"/>
                    <a:pt x="191308" y="212128"/>
                  </a:cubicBezTo>
                  <a:cubicBezTo>
                    <a:pt x="191308" y="212128"/>
                    <a:pt x="191308" y="215347"/>
                    <a:pt x="184583" y="218557"/>
                  </a:cubicBezTo>
                  <a:cubicBezTo>
                    <a:pt x="187946" y="221776"/>
                    <a:pt x="187946" y="221776"/>
                    <a:pt x="187946" y="221776"/>
                  </a:cubicBezTo>
                  <a:cubicBezTo>
                    <a:pt x="191308" y="231415"/>
                    <a:pt x="191308" y="231415"/>
                    <a:pt x="191308" y="231415"/>
                  </a:cubicBezTo>
                  <a:cubicBezTo>
                    <a:pt x="191308" y="231415"/>
                    <a:pt x="191308" y="234635"/>
                    <a:pt x="191308" y="234635"/>
                  </a:cubicBezTo>
                  <a:cubicBezTo>
                    <a:pt x="194670" y="237845"/>
                    <a:pt x="198032" y="244274"/>
                    <a:pt x="201395" y="244274"/>
                  </a:cubicBezTo>
                  <a:cubicBezTo>
                    <a:pt x="201395" y="244274"/>
                    <a:pt x="204748" y="250704"/>
                    <a:pt x="204748" y="253923"/>
                  </a:cubicBezTo>
                  <a:cubicBezTo>
                    <a:pt x="204748" y="253923"/>
                    <a:pt x="204748" y="257133"/>
                    <a:pt x="204748" y="257133"/>
                  </a:cubicBezTo>
                  <a:cubicBezTo>
                    <a:pt x="204748" y="257133"/>
                    <a:pt x="208110" y="257133"/>
                    <a:pt x="208110" y="257133"/>
                  </a:cubicBezTo>
                  <a:cubicBezTo>
                    <a:pt x="211472" y="260353"/>
                    <a:pt x="218197" y="260353"/>
                    <a:pt x="218197" y="260353"/>
                  </a:cubicBezTo>
                  <a:cubicBezTo>
                    <a:pt x="218197" y="260353"/>
                    <a:pt x="221559" y="263562"/>
                    <a:pt x="221559" y="266782"/>
                  </a:cubicBezTo>
                  <a:cubicBezTo>
                    <a:pt x="224921" y="269992"/>
                    <a:pt x="228284" y="276421"/>
                    <a:pt x="228284" y="279640"/>
                  </a:cubicBezTo>
                  <a:cubicBezTo>
                    <a:pt x="228284" y="279640"/>
                    <a:pt x="228284" y="282851"/>
                    <a:pt x="228284" y="282851"/>
                  </a:cubicBezTo>
                  <a:cubicBezTo>
                    <a:pt x="228284" y="286070"/>
                    <a:pt x="228284" y="286070"/>
                    <a:pt x="228284" y="286070"/>
                  </a:cubicBezTo>
                  <a:cubicBezTo>
                    <a:pt x="228284" y="289280"/>
                    <a:pt x="231647" y="286070"/>
                    <a:pt x="231647" y="286070"/>
                  </a:cubicBezTo>
                  <a:cubicBezTo>
                    <a:pt x="231647" y="286070"/>
                    <a:pt x="235009" y="282851"/>
                    <a:pt x="235009" y="282851"/>
                  </a:cubicBezTo>
                  <a:cubicBezTo>
                    <a:pt x="238371" y="282851"/>
                    <a:pt x="241733" y="282851"/>
                    <a:pt x="245096" y="282851"/>
                  </a:cubicBezTo>
                  <a:cubicBezTo>
                    <a:pt x="248458" y="282851"/>
                    <a:pt x="248458" y="282851"/>
                    <a:pt x="248458" y="282851"/>
                  </a:cubicBezTo>
                  <a:cubicBezTo>
                    <a:pt x="255182" y="282851"/>
                    <a:pt x="255182" y="282851"/>
                    <a:pt x="258545" y="282851"/>
                  </a:cubicBezTo>
                  <a:cubicBezTo>
                    <a:pt x="265260" y="286070"/>
                    <a:pt x="265260" y="286070"/>
                    <a:pt x="265260" y="286070"/>
                  </a:cubicBezTo>
                  <a:cubicBezTo>
                    <a:pt x="268622" y="292499"/>
                    <a:pt x="268622" y="292499"/>
                    <a:pt x="268622" y="292499"/>
                  </a:cubicBezTo>
                  <a:cubicBezTo>
                    <a:pt x="268622" y="292499"/>
                    <a:pt x="271985" y="292499"/>
                    <a:pt x="271985" y="292499"/>
                  </a:cubicBezTo>
                  <a:cubicBezTo>
                    <a:pt x="275347" y="298929"/>
                    <a:pt x="275347" y="298929"/>
                    <a:pt x="275347" y="298929"/>
                  </a:cubicBezTo>
                  <a:cubicBezTo>
                    <a:pt x="282071" y="308568"/>
                    <a:pt x="282071" y="308568"/>
                    <a:pt x="282071" y="308568"/>
                  </a:cubicBezTo>
                  <a:cubicBezTo>
                    <a:pt x="285434" y="334285"/>
                    <a:pt x="285434" y="334285"/>
                    <a:pt x="285434" y="334285"/>
                  </a:cubicBezTo>
                  <a:cubicBezTo>
                    <a:pt x="278709" y="334285"/>
                    <a:pt x="271985" y="340715"/>
                    <a:pt x="268622" y="343934"/>
                  </a:cubicBezTo>
                  <a:cubicBezTo>
                    <a:pt x="258545" y="369652"/>
                    <a:pt x="258545" y="369652"/>
                    <a:pt x="258545" y="369652"/>
                  </a:cubicBezTo>
                  <a:cubicBezTo>
                    <a:pt x="251820" y="398579"/>
                    <a:pt x="251820" y="398579"/>
                    <a:pt x="251820" y="398579"/>
                  </a:cubicBezTo>
                  <a:cubicBezTo>
                    <a:pt x="235009" y="424297"/>
                    <a:pt x="235009" y="424297"/>
                    <a:pt x="235009" y="424297"/>
                  </a:cubicBezTo>
                  <a:cubicBezTo>
                    <a:pt x="211472" y="437156"/>
                    <a:pt x="211472" y="437156"/>
                    <a:pt x="211472" y="437156"/>
                  </a:cubicBezTo>
                  <a:cubicBezTo>
                    <a:pt x="208110" y="437156"/>
                    <a:pt x="208110" y="437156"/>
                    <a:pt x="208110" y="437156"/>
                  </a:cubicBezTo>
                  <a:cubicBezTo>
                    <a:pt x="208110" y="437156"/>
                    <a:pt x="204748" y="440375"/>
                    <a:pt x="204748" y="440375"/>
                  </a:cubicBezTo>
                  <a:cubicBezTo>
                    <a:pt x="201395" y="450014"/>
                    <a:pt x="201395" y="450014"/>
                    <a:pt x="201395" y="450014"/>
                  </a:cubicBezTo>
                  <a:cubicBezTo>
                    <a:pt x="198032" y="453234"/>
                    <a:pt x="198032" y="453234"/>
                    <a:pt x="198032" y="453234"/>
                  </a:cubicBezTo>
                  <a:cubicBezTo>
                    <a:pt x="194670" y="453234"/>
                    <a:pt x="194670" y="453234"/>
                    <a:pt x="194670" y="453234"/>
                  </a:cubicBezTo>
                  <a:cubicBezTo>
                    <a:pt x="194670" y="456444"/>
                    <a:pt x="194670" y="456444"/>
                    <a:pt x="194670" y="456444"/>
                  </a:cubicBezTo>
                  <a:cubicBezTo>
                    <a:pt x="194670" y="459663"/>
                    <a:pt x="194670" y="459663"/>
                    <a:pt x="194670" y="462873"/>
                  </a:cubicBezTo>
                  <a:cubicBezTo>
                    <a:pt x="194670" y="462873"/>
                    <a:pt x="194670" y="462873"/>
                    <a:pt x="194670" y="466092"/>
                  </a:cubicBezTo>
                  <a:cubicBezTo>
                    <a:pt x="194670" y="466092"/>
                    <a:pt x="198032" y="466092"/>
                    <a:pt x="198032" y="469303"/>
                  </a:cubicBezTo>
                  <a:cubicBezTo>
                    <a:pt x="198032" y="469303"/>
                    <a:pt x="201395" y="472522"/>
                    <a:pt x="204748" y="472522"/>
                  </a:cubicBezTo>
                  <a:cubicBezTo>
                    <a:pt x="208110" y="475732"/>
                    <a:pt x="211472" y="475732"/>
                    <a:pt x="211472" y="475732"/>
                  </a:cubicBezTo>
                  <a:cubicBezTo>
                    <a:pt x="214835" y="482161"/>
                    <a:pt x="214835" y="482161"/>
                    <a:pt x="214835" y="482161"/>
                  </a:cubicBezTo>
                  <a:cubicBezTo>
                    <a:pt x="211472" y="485381"/>
                    <a:pt x="208110" y="485381"/>
                    <a:pt x="204748" y="485381"/>
                  </a:cubicBezTo>
                  <a:cubicBezTo>
                    <a:pt x="204748" y="485381"/>
                    <a:pt x="201395" y="485381"/>
                    <a:pt x="201395" y="485381"/>
                  </a:cubicBezTo>
                  <a:cubicBezTo>
                    <a:pt x="198032" y="485381"/>
                    <a:pt x="198032" y="485381"/>
                    <a:pt x="194670" y="485381"/>
                  </a:cubicBezTo>
                  <a:cubicBezTo>
                    <a:pt x="194670" y="485381"/>
                    <a:pt x="194670" y="488590"/>
                    <a:pt x="194670" y="491810"/>
                  </a:cubicBezTo>
                  <a:cubicBezTo>
                    <a:pt x="198032" y="495020"/>
                    <a:pt x="198032" y="495020"/>
                    <a:pt x="198032" y="495020"/>
                  </a:cubicBezTo>
                  <a:cubicBezTo>
                    <a:pt x="198032" y="495020"/>
                    <a:pt x="198032" y="501449"/>
                    <a:pt x="198032" y="501449"/>
                  </a:cubicBezTo>
                  <a:cubicBezTo>
                    <a:pt x="198032" y="501449"/>
                    <a:pt x="198032" y="504668"/>
                    <a:pt x="191308" y="507879"/>
                  </a:cubicBezTo>
                  <a:cubicBezTo>
                    <a:pt x="187946" y="514308"/>
                    <a:pt x="187946" y="514308"/>
                    <a:pt x="187946" y="514308"/>
                  </a:cubicBezTo>
                  <a:cubicBezTo>
                    <a:pt x="174497" y="514308"/>
                    <a:pt x="174497" y="514308"/>
                    <a:pt x="174497" y="514308"/>
                  </a:cubicBezTo>
                  <a:cubicBezTo>
                    <a:pt x="174497" y="514308"/>
                    <a:pt x="174497" y="514308"/>
                    <a:pt x="174497" y="514308"/>
                  </a:cubicBezTo>
                  <a:close/>
                  <a:moveTo>
                    <a:pt x="164409" y="507879"/>
                  </a:moveTo>
                  <a:cubicBezTo>
                    <a:pt x="164409" y="507879"/>
                    <a:pt x="164409" y="507879"/>
                    <a:pt x="164409" y="507879"/>
                  </a:cubicBezTo>
                  <a:cubicBezTo>
                    <a:pt x="174497" y="511098"/>
                    <a:pt x="174497" y="511098"/>
                    <a:pt x="174497" y="511098"/>
                  </a:cubicBezTo>
                  <a:cubicBezTo>
                    <a:pt x="184583" y="511098"/>
                    <a:pt x="184583" y="511098"/>
                    <a:pt x="184583" y="511098"/>
                  </a:cubicBezTo>
                  <a:cubicBezTo>
                    <a:pt x="191308" y="507879"/>
                    <a:pt x="191308" y="507879"/>
                    <a:pt x="191308" y="507879"/>
                  </a:cubicBezTo>
                  <a:cubicBezTo>
                    <a:pt x="194670" y="504668"/>
                    <a:pt x="198032" y="501449"/>
                    <a:pt x="198032" y="501449"/>
                  </a:cubicBezTo>
                  <a:cubicBezTo>
                    <a:pt x="198032" y="501449"/>
                    <a:pt x="194670" y="495020"/>
                    <a:pt x="194670" y="495020"/>
                  </a:cubicBezTo>
                  <a:cubicBezTo>
                    <a:pt x="194670" y="491810"/>
                    <a:pt x="194670" y="491810"/>
                    <a:pt x="194670" y="491810"/>
                  </a:cubicBezTo>
                  <a:cubicBezTo>
                    <a:pt x="194670" y="491810"/>
                    <a:pt x="191308" y="488590"/>
                    <a:pt x="191308" y="485381"/>
                  </a:cubicBezTo>
                  <a:cubicBezTo>
                    <a:pt x="191308" y="485381"/>
                    <a:pt x="194670" y="482161"/>
                    <a:pt x="194670" y="482161"/>
                  </a:cubicBezTo>
                  <a:cubicBezTo>
                    <a:pt x="198032" y="482161"/>
                    <a:pt x="198032" y="482161"/>
                    <a:pt x="198032" y="482161"/>
                  </a:cubicBezTo>
                  <a:cubicBezTo>
                    <a:pt x="198032" y="482161"/>
                    <a:pt x="201395" y="482161"/>
                    <a:pt x="201395" y="482161"/>
                  </a:cubicBezTo>
                  <a:cubicBezTo>
                    <a:pt x="204748" y="485381"/>
                    <a:pt x="204748" y="485381"/>
                    <a:pt x="204748" y="485381"/>
                  </a:cubicBezTo>
                  <a:cubicBezTo>
                    <a:pt x="204748" y="485381"/>
                    <a:pt x="204748" y="485381"/>
                    <a:pt x="204748" y="485381"/>
                  </a:cubicBezTo>
                  <a:cubicBezTo>
                    <a:pt x="208110" y="485381"/>
                    <a:pt x="211472" y="482161"/>
                    <a:pt x="211472" y="478951"/>
                  </a:cubicBezTo>
                  <a:cubicBezTo>
                    <a:pt x="211472" y="478951"/>
                    <a:pt x="211472" y="478951"/>
                    <a:pt x="211472" y="478951"/>
                  </a:cubicBezTo>
                  <a:cubicBezTo>
                    <a:pt x="208110" y="478951"/>
                    <a:pt x="208110" y="475732"/>
                    <a:pt x="204748" y="475732"/>
                  </a:cubicBezTo>
                  <a:cubicBezTo>
                    <a:pt x="198032" y="472522"/>
                    <a:pt x="194670" y="469303"/>
                    <a:pt x="194670" y="469303"/>
                  </a:cubicBezTo>
                  <a:cubicBezTo>
                    <a:pt x="194670" y="469303"/>
                    <a:pt x="194670" y="466092"/>
                    <a:pt x="194670" y="466092"/>
                  </a:cubicBezTo>
                  <a:cubicBezTo>
                    <a:pt x="191308" y="466092"/>
                    <a:pt x="191308" y="462873"/>
                    <a:pt x="191308" y="462873"/>
                  </a:cubicBezTo>
                  <a:cubicBezTo>
                    <a:pt x="191308" y="459663"/>
                    <a:pt x="191308" y="456444"/>
                    <a:pt x="191308" y="456444"/>
                  </a:cubicBezTo>
                  <a:cubicBezTo>
                    <a:pt x="191308" y="453234"/>
                    <a:pt x="191308" y="453234"/>
                    <a:pt x="191308" y="453234"/>
                  </a:cubicBezTo>
                  <a:cubicBezTo>
                    <a:pt x="191308" y="453234"/>
                    <a:pt x="194670" y="450014"/>
                    <a:pt x="198032" y="450014"/>
                  </a:cubicBezTo>
                  <a:cubicBezTo>
                    <a:pt x="201395" y="450014"/>
                    <a:pt x="201395" y="450014"/>
                    <a:pt x="201395" y="450014"/>
                  </a:cubicBezTo>
                  <a:cubicBezTo>
                    <a:pt x="204748" y="440375"/>
                    <a:pt x="204748" y="440375"/>
                    <a:pt x="204748" y="440375"/>
                  </a:cubicBezTo>
                  <a:cubicBezTo>
                    <a:pt x="204748" y="440375"/>
                    <a:pt x="204748" y="437156"/>
                    <a:pt x="208110" y="437156"/>
                  </a:cubicBezTo>
                  <a:cubicBezTo>
                    <a:pt x="211472" y="437156"/>
                    <a:pt x="211472" y="437156"/>
                    <a:pt x="211472" y="437156"/>
                  </a:cubicBezTo>
                  <a:cubicBezTo>
                    <a:pt x="211472" y="437156"/>
                    <a:pt x="211472" y="437156"/>
                    <a:pt x="211472" y="437156"/>
                  </a:cubicBezTo>
                  <a:cubicBezTo>
                    <a:pt x="235009" y="424297"/>
                    <a:pt x="235009" y="424297"/>
                    <a:pt x="235009" y="424297"/>
                  </a:cubicBezTo>
                  <a:cubicBezTo>
                    <a:pt x="251820" y="398579"/>
                    <a:pt x="251820" y="398579"/>
                    <a:pt x="251820" y="398579"/>
                  </a:cubicBezTo>
                  <a:cubicBezTo>
                    <a:pt x="255182" y="369652"/>
                    <a:pt x="255182" y="369652"/>
                    <a:pt x="255182" y="369652"/>
                  </a:cubicBezTo>
                  <a:cubicBezTo>
                    <a:pt x="265260" y="343934"/>
                    <a:pt x="265260" y="343934"/>
                    <a:pt x="265260" y="343934"/>
                  </a:cubicBezTo>
                  <a:cubicBezTo>
                    <a:pt x="268622" y="340715"/>
                    <a:pt x="278709" y="334285"/>
                    <a:pt x="282071" y="334285"/>
                  </a:cubicBezTo>
                  <a:cubicBezTo>
                    <a:pt x="282071" y="331076"/>
                    <a:pt x="282071" y="321427"/>
                    <a:pt x="278709" y="308568"/>
                  </a:cubicBezTo>
                  <a:cubicBezTo>
                    <a:pt x="271985" y="298929"/>
                    <a:pt x="271985" y="298929"/>
                    <a:pt x="271985" y="298929"/>
                  </a:cubicBezTo>
                  <a:cubicBezTo>
                    <a:pt x="271985" y="292499"/>
                    <a:pt x="271985" y="292499"/>
                    <a:pt x="271985" y="292499"/>
                  </a:cubicBezTo>
                  <a:cubicBezTo>
                    <a:pt x="271985" y="295709"/>
                    <a:pt x="268622" y="295709"/>
                    <a:pt x="268622" y="292499"/>
                  </a:cubicBezTo>
                  <a:cubicBezTo>
                    <a:pt x="268622" y="292499"/>
                    <a:pt x="265260" y="292499"/>
                    <a:pt x="265260" y="292499"/>
                  </a:cubicBezTo>
                  <a:cubicBezTo>
                    <a:pt x="265260" y="289280"/>
                    <a:pt x="265260" y="289280"/>
                    <a:pt x="265260" y="289280"/>
                  </a:cubicBezTo>
                  <a:cubicBezTo>
                    <a:pt x="255182" y="286070"/>
                    <a:pt x="255182" y="286070"/>
                    <a:pt x="255182" y="286070"/>
                  </a:cubicBezTo>
                  <a:cubicBezTo>
                    <a:pt x="255182" y="286070"/>
                    <a:pt x="255182" y="286070"/>
                    <a:pt x="251820" y="286070"/>
                  </a:cubicBezTo>
                  <a:cubicBezTo>
                    <a:pt x="251820" y="286070"/>
                    <a:pt x="248458" y="286070"/>
                    <a:pt x="248458" y="286070"/>
                  </a:cubicBezTo>
                  <a:cubicBezTo>
                    <a:pt x="241733" y="282851"/>
                    <a:pt x="238371" y="282851"/>
                    <a:pt x="238371" y="286070"/>
                  </a:cubicBezTo>
                  <a:cubicBezTo>
                    <a:pt x="235009" y="286070"/>
                    <a:pt x="235009" y="286070"/>
                    <a:pt x="231647" y="289280"/>
                  </a:cubicBezTo>
                  <a:cubicBezTo>
                    <a:pt x="231647" y="289280"/>
                    <a:pt x="231647" y="289280"/>
                    <a:pt x="231647" y="289280"/>
                  </a:cubicBezTo>
                  <a:cubicBezTo>
                    <a:pt x="228284" y="292499"/>
                    <a:pt x="228284" y="289280"/>
                    <a:pt x="228284" y="289280"/>
                  </a:cubicBezTo>
                  <a:cubicBezTo>
                    <a:pt x="228284" y="289280"/>
                    <a:pt x="228284" y="289280"/>
                    <a:pt x="224921" y="289280"/>
                  </a:cubicBezTo>
                  <a:cubicBezTo>
                    <a:pt x="224921" y="282851"/>
                    <a:pt x="224921" y="282851"/>
                    <a:pt x="224921" y="282851"/>
                  </a:cubicBezTo>
                  <a:cubicBezTo>
                    <a:pt x="224921" y="282851"/>
                    <a:pt x="224921" y="279640"/>
                    <a:pt x="224921" y="279640"/>
                  </a:cubicBezTo>
                  <a:cubicBezTo>
                    <a:pt x="224921" y="276421"/>
                    <a:pt x="221559" y="269992"/>
                    <a:pt x="221559" y="266782"/>
                  </a:cubicBezTo>
                  <a:cubicBezTo>
                    <a:pt x="218197" y="263562"/>
                    <a:pt x="218197" y="263562"/>
                    <a:pt x="218197" y="260353"/>
                  </a:cubicBezTo>
                  <a:cubicBezTo>
                    <a:pt x="218197" y="260353"/>
                    <a:pt x="211472" y="260353"/>
                    <a:pt x="211472" y="260353"/>
                  </a:cubicBezTo>
                  <a:cubicBezTo>
                    <a:pt x="208110" y="260353"/>
                    <a:pt x="204748" y="260353"/>
                    <a:pt x="204748" y="260353"/>
                  </a:cubicBezTo>
                  <a:cubicBezTo>
                    <a:pt x="201395" y="257133"/>
                    <a:pt x="201395" y="253923"/>
                    <a:pt x="204748" y="250704"/>
                  </a:cubicBezTo>
                  <a:cubicBezTo>
                    <a:pt x="204748" y="250704"/>
                    <a:pt x="201395" y="247493"/>
                    <a:pt x="198032" y="244274"/>
                  </a:cubicBezTo>
                  <a:cubicBezTo>
                    <a:pt x="198032" y="244274"/>
                    <a:pt x="191308" y="234635"/>
                    <a:pt x="191308" y="234635"/>
                  </a:cubicBezTo>
                  <a:cubicBezTo>
                    <a:pt x="191308" y="234635"/>
                    <a:pt x="187946" y="234635"/>
                    <a:pt x="187946" y="231415"/>
                  </a:cubicBezTo>
                  <a:cubicBezTo>
                    <a:pt x="184583" y="218557"/>
                    <a:pt x="184583" y="218557"/>
                    <a:pt x="184583" y="218557"/>
                  </a:cubicBezTo>
                  <a:cubicBezTo>
                    <a:pt x="187946" y="215347"/>
                    <a:pt x="187946" y="212128"/>
                    <a:pt x="187946" y="212128"/>
                  </a:cubicBezTo>
                  <a:cubicBezTo>
                    <a:pt x="191308" y="208917"/>
                    <a:pt x="191308" y="205698"/>
                    <a:pt x="191308" y="205698"/>
                  </a:cubicBezTo>
                  <a:cubicBezTo>
                    <a:pt x="191308" y="205698"/>
                    <a:pt x="184583" y="199269"/>
                    <a:pt x="181221" y="199269"/>
                  </a:cubicBezTo>
                  <a:cubicBezTo>
                    <a:pt x="181221" y="199269"/>
                    <a:pt x="174497" y="192839"/>
                    <a:pt x="174497" y="189630"/>
                  </a:cubicBezTo>
                  <a:cubicBezTo>
                    <a:pt x="171134" y="186410"/>
                    <a:pt x="171134" y="183200"/>
                    <a:pt x="171134" y="183200"/>
                  </a:cubicBezTo>
                  <a:cubicBezTo>
                    <a:pt x="174497" y="179981"/>
                    <a:pt x="174497" y="179981"/>
                    <a:pt x="177859" y="179981"/>
                  </a:cubicBezTo>
                  <a:cubicBezTo>
                    <a:pt x="181221" y="176770"/>
                    <a:pt x="181221" y="176770"/>
                    <a:pt x="181221" y="176770"/>
                  </a:cubicBezTo>
                  <a:cubicBezTo>
                    <a:pt x="181221" y="176770"/>
                    <a:pt x="184583" y="173551"/>
                    <a:pt x="184583" y="173551"/>
                  </a:cubicBezTo>
                  <a:cubicBezTo>
                    <a:pt x="184583" y="170341"/>
                    <a:pt x="184583" y="170341"/>
                    <a:pt x="184583" y="170341"/>
                  </a:cubicBezTo>
                  <a:cubicBezTo>
                    <a:pt x="184583" y="170341"/>
                    <a:pt x="181221" y="163912"/>
                    <a:pt x="181221" y="163912"/>
                  </a:cubicBezTo>
                  <a:cubicBezTo>
                    <a:pt x="184583" y="154263"/>
                    <a:pt x="184583" y="154263"/>
                    <a:pt x="184583" y="154263"/>
                  </a:cubicBezTo>
                  <a:cubicBezTo>
                    <a:pt x="181221" y="151053"/>
                    <a:pt x="181221" y="151053"/>
                    <a:pt x="181221" y="151053"/>
                  </a:cubicBezTo>
                  <a:cubicBezTo>
                    <a:pt x="181221" y="138194"/>
                    <a:pt x="181221" y="138194"/>
                    <a:pt x="181221" y="138194"/>
                  </a:cubicBezTo>
                  <a:cubicBezTo>
                    <a:pt x="181221" y="134975"/>
                    <a:pt x="181221" y="134975"/>
                    <a:pt x="181221" y="134975"/>
                  </a:cubicBezTo>
                  <a:cubicBezTo>
                    <a:pt x="181221" y="131765"/>
                    <a:pt x="181221" y="128546"/>
                    <a:pt x="181221" y="128546"/>
                  </a:cubicBezTo>
                  <a:cubicBezTo>
                    <a:pt x="181221" y="125336"/>
                    <a:pt x="184583" y="122116"/>
                    <a:pt x="184583" y="118906"/>
                  </a:cubicBezTo>
                  <a:cubicBezTo>
                    <a:pt x="184583" y="112477"/>
                    <a:pt x="184583" y="112477"/>
                    <a:pt x="184583" y="112477"/>
                  </a:cubicBezTo>
                  <a:cubicBezTo>
                    <a:pt x="187946" y="106047"/>
                    <a:pt x="187946" y="106047"/>
                    <a:pt x="187946" y="106047"/>
                  </a:cubicBezTo>
                  <a:cubicBezTo>
                    <a:pt x="181221" y="96399"/>
                    <a:pt x="181221" y="96399"/>
                    <a:pt x="181221" y="96399"/>
                  </a:cubicBezTo>
                  <a:cubicBezTo>
                    <a:pt x="181221" y="96399"/>
                    <a:pt x="181221" y="96399"/>
                    <a:pt x="177859" y="93189"/>
                  </a:cubicBezTo>
                  <a:cubicBezTo>
                    <a:pt x="177859" y="89969"/>
                    <a:pt x="174497" y="83540"/>
                    <a:pt x="174497" y="83540"/>
                  </a:cubicBezTo>
                  <a:cubicBezTo>
                    <a:pt x="171134" y="77110"/>
                    <a:pt x="171134" y="77110"/>
                    <a:pt x="171134" y="77110"/>
                  </a:cubicBezTo>
                  <a:cubicBezTo>
                    <a:pt x="171134" y="73901"/>
                    <a:pt x="164409" y="67471"/>
                    <a:pt x="164409" y="67471"/>
                  </a:cubicBezTo>
                  <a:cubicBezTo>
                    <a:pt x="164409" y="64252"/>
                    <a:pt x="161047" y="64252"/>
                    <a:pt x="161047" y="64252"/>
                  </a:cubicBezTo>
                  <a:cubicBezTo>
                    <a:pt x="161047" y="61042"/>
                    <a:pt x="161047" y="61042"/>
                    <a:pt x="157685" y="61042"/>
                  </a:cubicBezTo>
                  <a:cubicBezTo>
                    <a:pt x="154322" y="57822"/>
                    <a:pt x="147598" y="54612"/>
                    <a:pt x="147598" y="54612"/>
                  </a:cubicBezTo>
                  <a:cubicBezTo>
                    <a:pt x="140882" y="54612"/>
                    <a:pt x="140882" y="54612"/>
                    <a:pt x="140882" y="54612"/>
                  </a:cubicBezTo>
                  <a:cubicBezTo>
                    <a:pt x="134158" y="48183"/>
                    <a:pt x="134158" y="48183"/>
                    <a:pt x="134158" y="48183"/>
                  </a:cubicBezTo>
                  <a:cubicBezTo>
                    <a:pt x="130796" y="51393"/>
                    <a:pt x="130796" y="51393"/>
                    <a:pt x="130796" y="51393"/>
                  </a:cubicBezTo>
                  <a:cubicBezTo>
                    <a:pt x="120709" y="38534"/>
                    <a:pt x="120709" y="38534"/>
                    <a:pt x="120709" y="38534"/>
                  </a:cubicBezTo>
                  <a:cubicBezTo>
                    <a:pt x="120709" y="28895"/>
                    <a:pt x="120709" y="28895"/>
                    <a:pt x="120709" y="28895"/>
                  </a:cubicBezTo>
                  <a:cubicBezTo>
                    <a:pt x="97172" y="12817"/>
                    <a:pt x="97172" y="12817"/>
                    <a:pt x="97172" y="12817"/>
                  </a:cubicBezTo>
                  <a:cubicBezTo>
                    <a:pt x="93810" y="16036"/>
                    <a:pt x="93810" y="16036"/>
                    <a:pt x="93810" y="16036"/>
                  </a:cubicBezTo>
                  <a:cubicBezTo>
                    <a:pt x="93810" y="16036"/>
                    <a:pt x="90448" y="19246"/>
                    <a:pt x="90448" y="19246"/>
                  </a:cubicBezTo>
                  <a:cubicBezTo>
                    <a:pt x="90448" y="22465"/>
                    <a:pt x="80370" y="22465"/>
                    <a:pt x="80370" y="22465"/>
                  </a:cubicBezTo>
                  <a:cubicBezTo>
                    <a:pt x="77008" y="28895"/>
                    <a:pt x="77008" y="28895"/>
                    <a:pt x="77008" y="28895"/>
                  </a:cubicBezTo>
                  <a:cubicBezTo>
                    <a:pt x="66921" y="32105"/>
                    <a:pt x="66921" y="32105"/>
                    <a:pt x="66921" y="32105"/>
                  </a:cubicBezTo>
                  <a:cubicBezTo>
                    <a:pt x="66921" y="32105"/>
                    <a:pt x="63559" y="32105"/>
                    <a:pt x="63559" y="32105"/>
                  </a:cubicBezTo>
                  <a:cubicBezTo>
                    <a:pt x="63559" y="28895"/>
                    <a:pt x="60197" y="28895"/>
                    <a:pt x="60197" y="28895"/>
                  </a:cubicBezTo>
                  <a:cubicBezTo>
                    <a:pt x="60197" y="25676"/>
                    <a:pt x="60197" y="25676"/>
                    <a:pt x="60197" y="25676"/>
                  </a:cubicBezTo>
                  <a:cubicBezTo>
                    <a:pt x="56834" y="22465"/>
                    <a:pt x="56834" y="19246"/>
                    <a:pt x="56834" y="19246"/>
                  </a:cubicBezTo>
                  <a:cubicBezTo>
                    <a:pt x="56834" y="16036"/>
                    <a:pt x="56834" y="16036"/>
                    <a:pt x="56834" y="16036"/>
                  </a:cubicBezTo>
                  <a:cubicBezTo>
                    <a:pt x="56834" y="12817"/>
                    <a:pt x="56834" y="12817"/>
                    <a:pt x="56834" y="9607"/>
                  </a:cubicBezTo>
                  <a:cubicBezTo>
                    <a:pt x="56834" y="6387"/>
                    <a:pt x="56834" y="6387"/>
                    <a:pt x="56834" y="6387"/>
                  </a:cubicBezTo>
                  <a:cubicBezTo>
                    <a:pt x="50109" y="3178"/>
                    <a:pt x="50109" y="3178"/>
                    <a:pt x="50109" y="3178"/>
                  </a:cubicBezTo>
                  <a:cubicBezTo>
                    <a:pt x="50109" y="3178"/>
                    <a:pt x="46747" y="-42"/>
                    <a:pt x="46747" y="-42"/>
                  </a:cubicBezTo>
                  <a:cubicBezTo>
                    <a:pt x="46747" y="3178"/>
                    <a:pt x="40022" y="6387"/>
                    <a:pt x="36660" y="12817"/>
                  </a:cubicBezTo>
                  <a:cubicBezTo>
                    <a:pt x="36660" y="16036"/>
                    <a:pt x="36660" y="16036"/>
                    <a:pt x="36660" y="16036"/>
                  </a:cubicBezTo>
                  <a:cubicBezTo>
                    <a:pt x="29945" y="28895"/>
                    <a:pt x="29945" y="28895"/>
                    <a:pt x="29945" y="28895"/>
                  </a:cubicBezTo>
                  <a:cubicBezTo>
                    <a:pt x="26582" y="38534"/>
                    <a:pt x="26582" y="38534"/>
                    <a:pt x="26582" y="38534"/>
                  </a:cubicBezTo>
                  <a:cubicBezTo>
                    <a:pt x="26582" y="38534"/>
                    <a:pt x="26582" y="41754"/>
                    <a:pt x="23220" y="41754"/>
                  </a:cubicBezTo>
                  <a:cubicBezTo>
                    <a:pt x="23220" y="44963"/>
                    <a:pt x="19858" y="48183"/>
                    <a:pt x="19858" y="48183"/>
                  </a:cubicBezTo>
                  <a:cubicBezTo>
                    <a:pt x="16496" y="48183"/>
                    <a:pt x="16496" y="48183"/>
                    <a:pt x="16496" y="48183"/>
                  </a:cubicBezTo>
                  <a:cubicBezTo>
                    <a:pt x="13133" y="51393"/>
                    <a:pt x="13133" y="51393"/>
                    <a:pt x="13133" y="51393"/>
                  </a:cubicBezTo>
                  <a:cubicBezTo>
                    <a:pt x="16496" y="57822"/>
                    <a:pt x="16496" y="57822"/>
                    <a:pt x="16496" y="57822"/>
                  </a:cubicBezTo>
                  <a:cubicBezTo>
                    <a:pt x="13133" y="57822"/>
                    <a:pt x="13133" y="61042"/>
                    <a:pt x="13133" y="64252"/>
                  </a:cubicBezTo>
                  <a:cubicBezTo>
                    <a:pt x="13133" y="64252"/>
                    <a:pt x="13133" y="64252"/>
                    <a:pt x="9771" y="67471"/>
                  </a:cubicBezTo>
                  <a:cubicBezTo>
                    <a:pt x="9771" y="73901"/>
                    <a:pt x="9771" y="73901"/>
                    <a:pt x="9771" y="73901"/>
                  </a:cubicBezTo>
                  <a:cubicBezTo>
                    <a:pt x="-316" y="83540"/>
                    <a:pt x="-316" y="83540"/>
                    <a:pt x="-316" y="83540"/>
                  </a:cubicBezTo>
                  <a:cubicBezTo>
                    <a:pt x="-316" y="86759"/>
                    <a:pt x="-316" y="86759"/>
                    <a:pt x="-316" y="86759"/>
                  </a:cubicBezTo>
                  <a:cubicBezTo>
                    <a:pt x="3047" y="89969"/>
                    <a:pt x="3047" y="89969"/>
                    <a:pt x="3047" y="89969"/>
                  </a:cubicBezTo>
                  <a:cubicBezTo>
                    <a:pt x="16496" y="96399"/>
                    <a:pt x="16496" y="96399"/>
                    <a:pt x="16496" y="96399"/>
                  </a:cubicBezTo>
                  <a:cubicBezTo>
                    <a:pt x="19858" y="96399"/>
                    <a:pt x="19858" y="99618"/>
                    <a:pt x="19858" y="102828"/>
                  </a:cubicBezTo>
                  <a:cubicBezTo>
                    <a:pt x="19858" y="102828"/>
                    <a:pt x="16496" y="106047"/>
                    <a:pt x="16496" y="106047"/>
                  </a:cubicBezTo>
                  <a:cubicBezTo>
                    <a:pt x="16496" y="112477"/>
                    <a:pt x="16496" y="112477"/>
                    <a:pt x="16496" y="112477"/>
                  </a:cubicBezTo>
                  <a:cubicBezTo>
                    <a:pt x="16496" y="112477"/>
                    <a:pt x="16496" y="115687"/>
                    <a:pt x="16496" y="115687"/>
                  </a:cubicBezTo>
                  <a:cubicBezTo>
                    <a:pt x="16496" y="115687"/>
                    <a:pt x="19858" y="118906"/>
                    <a:pt x="19858" y="118906"/>
                  </a:cubicBezTo>
                  <a:cubicBezTo>
                    <a:pt x="19858" y="122116"/>
                    <a:pt x="16496" y="125336"/>
                    <a:pt x="16496" y="125336"/>
                  </a:cubicBezTo>
                  <a:cubicBezTo>
                    <a:pt x="13133" y="128546"/>
                    <a:pt x="13133" y="128546"/>
                    <a:pt x="13133" y="128546"/>
                  </a:cubicBezTo>
                  <a:cubicBezTo>
                    <a:pt x="16496" y="131765"/>
                    <a:pt x="16496" y="131765"/>
                    <a:pt x="16496" y="131765"/>
                  </a:cubicBezTo>
                  <a:cubicBezTo>
                    <a:pt x="16496" y="131765"/>
                    <a:pt x="16496" y="138194"/>
                    <a:pt x="16496" y="138194"/>
                  </a:cubicBezTo>
                  <a:cubicBezTo>
                    <a:pt x="16496" y="138194"/>
                    <a:pt x="19858" y="141404"/>
                    <a:pt x="23220" y="141404"/>
                  </a:cubicBezTo>
                  <a:cubicBezTo>
                    <a:pt x="23220" y="141404"/>
                    <a:pt x="23220" y="141404"/>
                    <a:pt x="26582" y="141404"/>
                  </a:cubicBezTo>
                  <a:cubicBezTo>
                    <a:pt x="29945" y="141404"/>
                    <a:pt x="29945" y="141404"/>
                    <a:pt x="29945" y="141404"/>
                  </a:cubicBezTo>
                  <a:cubicBezTo>
                    <a:pt x="33298" y="141404"/>
                    <a:pt x="33298" y="141404"/>
                    <a:pt x="33298" y="141404"/>
                  </a:cubicBezTo>
                  <a:cubicBezTo>
                    <a:pt x="46747" y="144624"/>
                    <a:pt x="46747" y="144624"/>
                    <a:pt x="46747" y="144624"/>
                  </a:cubicBezTo>
                  <a:cubicBezTo>
                    <a:pt x="50109" y="147834"/>
                    <a:pt x="50109" y="147834"/>
                    <a:pt x="50109" y="147834"/>
                  </a:cubicBezTo>
                  <a:cubicBezTo>
                    <a:pt x="50109" y="157483"/>
                    <a:pt x="50109" y="157483"/>
                    <a:pt x="50109" y="157483"/>
                  </a:cubicBezTo>
                  <a:cubicBezTo>
                    <a:pt x="53471" y="167122"/>
                    <a:pt x="53471" y="167122"/>
                    <a:pt x="53471" y="167122"/>
                  </a:cubicBezTo>
                  <a:cubicBezTo>
                    <a:pt x="50109" y="173551"/>
                    <a:pt x="50109" y="173551"/>
                    <a:pt x="50109" y="173551"/>
                  </a:cubicBezTo>
                  <a:cubicBezTo>
                    <a:pt x="53471" y="173551"/>
                    <a:pt x="53471" y="173551"/>
                    <a:pt x="53471" y="173551"/>
                  </a:cubicBezTo>
                  <a:cubicBezTo>
                    <a:pt x="53471" y="173551"/>
                    <a:pt x="53471" y="176770"/>
                    <a:pt x="53471" y="176770"/>
                  </a:cubicBezTo>
                  <a:cubicBezTo>
                    <a:pt x="53471" y="179981"/>
                    <a:pt x="53471" y="186410"/>
                    <a:pt x="53471" y="186410"/>
                  </a:cubicBezTo>
                  <a:cubicBezTo>
                    <a:pt x="50109" y="186410"/>
                    <a:pt x="46747" y="189630"/>
                    <a:pt x="43385" y="189630"/>
                  </a:cubicBezTo>
                  <a:cubicBezTo>
                    <a:pt x="40022" y="189630"/>
                    <a:pt x="36660" y="189630"/>
                    <a:pt x="36660" y="189630"/>
                  </a:cubicBezTo>
                  <a:cubicBezTo>
                    <a:pt x="36660" y="192839"/>
                    <a:pt x="36660" y="192839"/>
                    <a:pt x="36660" y="192839"/>
                  </a:cubicBezTo>
                  <a:cubicBezTo>
                    <a:pt x="43385" y="196059"/>
                    <a:pt x="43385" y="196059"/>
                    <a:pt x="43385" y="196059"/>
                  </a:cubicBezTo>
                  <a:cubicBezTo>
                    <a:pt x="46747" y="196059"/>
                    <a:pt x="46747" y="196059"/>
                    <a:pt x="46747" y="196059"/>
                  </a:cubicBezTo>
                  <a:cubicBezTo>
                    <a:pt x="50109" y="199269"/>
                    <a:pt x="50109" y="205698"/>
                    <a:pt x="50109" y="205698"/>
                  </a:cubicBezTo>
                  <a:cubicBezTo>
                    <a:pt x="46747" y="205698"/>
                    <a:pt x="46747" y="208917"/>
                    <a:pt x="46747" y="208917"/>
                  </a:cubicBezTo>
                  <a:cubicBezTo>
                    <a:pt x="43385" y="208917"/>
                    <a:pt x="40022" y="212128"/>
                    <a:pt x="40022" y="212128"/>
                  </a:cubicBezTo>
                  <a:cubicBezTo>
                    <a:pt x="33298" y="218557"/>
                    <a:pt x="33298" y="218557"/>
                    <a:pt x="33298" y="218557"/>
                  </a:cubicBezTo>
                  <a:cubicBezTo>
                    <a:pt x="29945" y="221776"/>
                    <a:pt x="29945" y="221776"/>
                    <a:pt x="29945" y="221776"/>
                  </a:cubicBezTo>
                  <a:cubicBezTo>
                    <a:pt x="33298" y="228206"/>
                    <a:pt x="33298" y="228206"/>
                    <a:pt x="33298" y="228206"/>
                  </a:cubicBezTo>
                  <a:cubicBezTo>
                    <a:pt x="36660" y="228206"/>
                    <a:pt x="36660" y="228206"/>
                    <a:pt x="36660" y="228206"/>
                  </a:cubicBezTo>
                  <a:cubicBezTo>
                    <a:pt x="40022" y="228206"/>
                    <a:pt x="40022" y="228206"/>
                    <a:pt x="40022" y="231415"/>
                  </a:cubicBezTo>
                  <a:cubicBezTo>
                    <a:pt x="40022" y="231415"/>
                    <a:pt x="40022" y="231415"/>
                    <a:pt x="50109" y="234635"/>
                  </a:cubicBezTo>
                  <a:cubicBezTo>
                    <a:pt x="50109" y="241064"/>
                    <a:pt x="50109" y="241064"/>
                    <a:pt x="50109" y="241064"/>
                  </a:cubicBezTo>
                  <a:cubicBezTo>
                    <a:pt x="50109" y="241064"/>
                    <a:pt x="50109" y="244274"/>
                    <a:pt x="50109" y="247493"/>
                  </a:cubicBezTo>
                  <a:cubicBezTo>
                    <a:pt x="50109" y="250704"/>
                    <a:pt x="46747" y="260353"/>
                    <a:pt x="46747" y="260353"/>
                  </a:cubicBezTo>
                  <a:cubicBezTo>
                    <a:pt x="43385" y="266782"/>
                    <a:pt x="43385" y="266782"/>
                    <a:pt x="43385" y="266782"/>
                  </a:cubicBezTo>
                  <a:cubicBezTo>
                    <a:pt x="43385" y="266782"/>
                    <a:pt x="46747" y="269992"/>
                    <a:pt x="46747" y="276421"/>
                  </a:cubicBezTo>
                  <a:cubicBezTo>
                    <a:pt x="43385" y="286070"/>
                    <a:pt x="43385" y="286070"/>
                    <a:pt x="43385" y="286070"/>
                  </a:cubicBezTo>
                  <a:cubicBezTo>
                    <a:pt x="56834" y="289280"/>
                    <a:pt x="56834" y="289280"/>
                    <a:pt x="56834" y="289280"/>
                  </a:cubicBezTo>
                  <a:cubicBezTo>
                    <a:pt x="56834" y="295709"/>
                    <a:pt x="56834" y="295709"/>
                    <a:pt x="56834" y="295709"/>
                  </a:cubicBezTo>
                  <a:cubicBezTo>
                    <a:pt x="46747" y="298929"/>
                    <a:pt x="46747" y="298929"/>
                    <a:pt x="46747" y="298929"/>
                  </a:cubicBezTo>
                  <a:cubicBezTo>
                    <a:pt x="46747" y="298929"/>
                    <a:pt x="43385" y="298929"/>
                    <a:pt x="43385" y="302138"/>
                  </a:cubicBezTo>
                  <a:cubicBezTo>
                    <a:pt x="43385" y="302138"/>
                    <a:pt x="43385" y="305358"/>
                    <a:pt x="43385" y="305358"/>
                  </a:cubicBezTo>
                  <a:cubicBezTo>
                    <a:pt x="50109" y="305358"/>
                    <a:pt x="50109" y="305358"/>
                    <a:pt x="50109" y="305358"/>
                  </a:cubicBezTo>
                  <a:cubicBezTo>
                    <a:pt x="43385" y="311787"/>
                    <a:pt x="43385" y="311787"/>
                    <a:pt x="43385" y="311787"/>
                  </a:cubicBezTo>
                  <a:cubicBezTo>
                    <a:pt x="43385" y="311787"/>
                    <a:pt x="43385" y="318217"/>
                    <a:pt x="43385" y="318217"/>
                  </a:cubicBezTo>
                  <a:cubicBezTo>
                    <a:pt x="43385" y="318217"/>
                    <a:pt x="43385" y="321427"/>
                    <a:pt x="43385" y="324646"/>
                  </a:cubicBezTo>
                  <a:cubicBezTo>
                    <a:pt x="40022" y="324646"/>
                    <a:pt x="40022" y="324646"/>
                    <a:pt x="40022" y="324646"/>
                  </a:cubicBezTo>
                  <a:cubicBezTo>
                    <a:pt x="40022" y="331076"/>
                    <a:pt x="40022" y="331076"/>
                    <a:pt x="40022" y="331076"/>
                  </a:cubicBezTo>
                  <a:cubicBezTo>
                    <a:pt x="36660" y="347144"/>
                    <a:pt x="36660" y="347144"/>
                    <a:pt x="36660" y="347144"/>
                  </a:cubicBezTo>
                  <a:cubicBezTo>
                    <a:pt x="46747" y="366432"/>
                    <a:pt x="46747" y="366432"/>
                    <a:pt x="46747" y="366432"/>
                  </a:cubicBezTo>
                  <a:cubicBezTo>
                    <a:pt x="56834" y="376081"/>
                    <a:pt x="56834" y="376081"/>
                    <a:pt x="56834" y="376081"/>
                  </a:cubicBezTo>
                  <a:cubicBezTo>
                    <a:pt x="63559" y="382511"/>
                    <a:pt x="63559" y="382511"/>
                    <a:pt x="63559" y="382511"/>
                  </a:cubicBezTo>
                  <a:cubicBezTo>
                    <a:pt x="60197" y="392150"/>
                    <a:pt x="60197" y="392150"/>
                    <a:pt x="60197" y="392150"/>
                  </a:cubicBezTo>
                  <a:cubicBezTo>
                    <a:pt x="63559" y="395369"/>
                    <a:pt x="63559" y="395369"/>
                    <a:pt x="63559" y="395369"/>
                  </a:cubicBezTo>
                  <a:cubicBezTo>
                    <a:pt x="63559" y="401799"/>
                    <a:pt x="63559" y="401799"/>
                    <a:pt x="63559" y="401799"/>
                  </a:cubicBezTo>
                  <a:cubicBezTo>
                    <a:pt x="63559" y="401799"/>
                    <a:pt x="63559" y="405009"/>
                    <a:pt x="60197" y="405009"/>
                  </a:cubicBezTo>
                  <a:cubicBezTo>
                    <a:pt x="60197" y="405009"/>
                    <a:pt x="56834" y="405009"/>
                    <a:pt x="56834" y="405009"/>
                  </a:cubicBezTo>
                  <a:cubicBezTo>
                    <a:pt x="53471" y="401799"/>
                    <a:pt x="50109" y="395369"/>
                    <a:pt x="50109" y="395369"/>
                  </a:cubicBezTo>
                  <a:cubicBezTo>
                    <a:pt x="50109" y="395369"/>
                    <a:pt x="46747" y="392150"/>
                    <a:pt x="46747" y="388940"/>
                  </a:cubicBezTo>
                  <a:cubicBezTo>
                    <a:pt x="46747" y="388940"/>
                    <a:pt x="43385" y="385721"/>
                    <a:pt x="43385" y="385721"/>
                  </a:cubicBezTo>
                  <a:cubicBezTo>
                    <a:pt x="36660" y="385721"/>
                    <a:pt x="36660" y="385721"/>
                    <a:pt x="36660" y="385721"/>
                  </a:cubicBezTo>
                  <a:cubicBezTo>
                    <a:pt x="36660" y="388940"/>
                    <a:pt x="36660" y="388940"/>
                    <a:pt x="36660" y="388940"/>
                  </a:cubicBezTo>
                  <a:cubicBezTo>
                    <a:pt x="36660" y="388940"/>
                    <a:pt x="40022" y="392150"/>
                    <a:pt x="40022" y="395369"/>
                  </a:cubicBezTo>
                  <a:cubicBezTo>
                    <a:pt x="43385" y="395369"/>
                    <a:pt x="46747" y="398579"/>
                    <a:pt x="46747" y="398579"/>
                  </a:cubicBezTo>
                  <a:cubicBezTo>
                    <a:pt x="46747" y="398579"/>
                    <a:pt x="50109" y="401799"/>
                    <a:pt x="50109" y="401799"/>
                  </a:cubicBezTo>
                  <a:cubicBezTo>
                    <a:pt x="50109" y="401799"/>
                    <a:pt x="53471" y="411438"/>
                    <a:pt x="53471" y="411438"/>
                  </a:cubicBezTo>
                  <a:cubicBezTo>
                    <a:pt x="90448" y="433945"/>
                    <a:pt x="90448" y="433945"/>
                    <a:pt x="90448" y="433945"/>
                  </a:cubicBezTo>
                  <a:cubicBezTo>
                    <a:pt x="103897" y="437156"/>
                    <a:pt x="103897" y="437156"/>
                    <a:pt x="103897" y="437156"/>
                  </a:cubicBezTo>
                  <a:cubicBezTo>
                    <a:pt x="107259" y="443585"/>
                    <a:pt x="107259" y="443585"/>
                    <a:pt x="107259" y="443585"/>
                  </a:cubicBezTo>
                  <a:cubicBezTo>
                    <a:pt x="110621" y="443585"/>
                    <a:pt x="110621" y="443585"/>
                    <a:pt x="110621" y="443585"/>
                  </a:cubicBezTo>
                  <a:cubicBezTo>
                    <a:pt x="110621" y="443585"/>
                    <a:pt x="113984" y="443585"/>
                    <a:pt x="117347" y="443585"/>
                  </a:cubicBezTo>
                  <a:cubicBezTo>
                    <a:pt x="117347" y="443585"/>
                    <a:pt x="117347" y="443585"/>
                    <a:pt x="117347" y="443585"/>
                  </a:cubicBezTo>
                  <a:cubicBezTo>
                    <a:pt x="117347" y="443585"/>
                    <a:pt x="124071" y="446805"/>
                    <a:pt x="124071" y="446805"/>
                  </a:cubicBezTo>
                  <a:cubicBezTo>
                    <a:pt x="124071" y="446805"/>
                    <a:pt x="127433" y="446805"/>
                    <a:pt x="127433" y="446805"/>
                  </a:cubicBezTo>
                  <a:cubicBezTo>
                    <a:pt x="127433" y="450014"/>
                    <a:pt x="134158" y="459663"/>
                    <a:pt x="137520" y="466092"/>
                  </a:cubicBezTo>
                  <a:cubicBezTo>
                    <a:pt x="137520" y="466092"/>
                    <a:pt x="140882" y="469303"/>
                    <a:pt x="140882" y="472522"/>
                  </a:cubicBezTo>
                  <a:cubicBezTo>
                    <a:pt x="144245" y="472522"/>
                    <a:pt x="150960" y="475732"/>
                    <a:pt x="150960" y="475732"/>
                  </a:cubicBezTo>
                  <a:cubicBezTo>
                    <a:pt x="150960" y="478951"/>
                    <a:pt x="150960" y="482161"/>
                    <a:pt x="150960" y="485381"/>
                  </a:cubicBezTo>
                  <a:cubicBezTo>
                    <a:pt x="150960" y="485381"/>
                    <a:pt x="150960" y="485381"/>
                    <a:pt x="150960" y="488590"/>
                  </a:cubicBezTo>
                  <a:cubicBezTo>
                    <a:pt x="150960" y="491810"/>
                    <a:pt x="154322" y="491810"/>
                    <a:pt x="154322" y="491810"/>
                  </a:cubicBezTo>
                  <a:cubicBezTo>
                    <a:pt x="154322" y="495020"/>
                    <a:pt x="157685" y="498239"/>
                    <a:pt x="157685" y="498239"/>
                  </a:cubicBezTo>
                  <a:cubicBezTo>
                    <a:pt x="157685" y="507879"/>
                    <a:pt x="157685" y="507879"/>
                    <a:pt x="157685" y="507879"/>
                  </a:cubicBezTo>
                  <a:cubicBezTo>
                    <a:pt x="161047" y="507879"/>
                    <a:pt x="161047" y="507879"/>
                    <a:pt x="161047" y="507879"/>
                  </a:cubicBezTo>
                  <a:lnTo>
                    <a:pt x="164409" y="507879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620C798-557A-F0A7-DD01-3AC421D8E01D}"/>
                </a:ext>
              </a:extLst>
            </p:cNvPr>
            <p:cNvSpPr/>
            <p:nvPr/>
          </p:nvSpPr>
          <p:spPr>
            <a:xfrm>
              <a:off x="10282483" y="3105255"/>
              <a:ext cx="257175" cy="285750"/>
            </a:xfrm>
            <a:custGeom>
              <a:avLst/>
              <a:gdLst>
                <a:gd name="connsiteX0" fmla="*/ 138168 w 257175"/>
                <a:gd name="connsiteY0" fmla="*/ 279288 h 285750"/>
                <a:gd name="connsiteX1" fmla="*/ 151350 w 257175"/>
                <a:gd name="connsiteY1" fmla="*/ 285708 h 285750"/>
                <a:gd name="connsiteX2" fmla="*/ 151350 w 257175"/>
                <a:gd name="connsiteY2" fmla="*/ 282498 h 285750"/>
                <a:gd name="connsiteX3" fmla="*/ 148055 w 257175"/>
                <a:gd name="connsiteY3" fmla="*/ 285708 h 285750"/>
                <a:gd name="connsiteX4" fmla="*/ 144759 w 257175"/>
                <a:gd name="connsiteY4" fmla="*/ 279288 h 285750"/>
                <a:gd name="connsiteX5" fmla="*/ 144759 w 257175"/>
                <a:gd name="connsiteY5" fmla="*/ 276078 h 285750"/>
                <a:gd name="connsiteX6" fmla="*/ 141464 w 257175"/>
                <a:gd name="connsiteY6" fmla="*/ 269658 h 285750"/>
                <a:gd name="connsiteX7" fmla="*/ 144759 w 257175"/>
                <a:gd name="connsiteY7" fmla="*/ 266449 h 285750"/>
                <a:gd name="connsiteX8" fmla="*/ 144759 w 257175"/>
                <a:gd name="connsiteY8" fmla="*/ 260019 h 285750"/>
                <a:gd name="connsiteX9" fmla="*/ 144759 w 257175"/>
                <a:gd name="connsiteY9" fmla="*/ 256809 h 285750"/>
                <a:gd name="connsiteX10" fmla="*/ 141464 w 257175"/>
                <a:gd name="connsiteY10" fmla="*/ 253600 h 285750"/>
                <a:gd name="connsiteX11" fmla="*/ 144759 w 257175"/>
                <a:gd name="connsiteY11" fmla="*/ 247180 h 285750"/>
                <a:gd name="connsiteX12" fmla="*/ 144759 w 257175"/>
                <a:gd name="connsiteY12" fmla="*/ 243969 h 285750"/>
                <a:gd name="connsiteX13" fmla="*/ 144759 w 257175"/>
                <a:gd name="connsiteY13" fmla="*/ 237549 h 285750"/>
                <a:gd name="connsiteX14" fmla="*/ 138168 w 257175"/>
                <a:gd name="connsiteY14" fmla="*/ 234340 h 285750"/>
                <a:gd name="connsiteX15" fmla="*/ 131567 w 257175"/>
                <a:gd name="connsiteY15" fmla="*/ 231130 h 285750"/>
                <a:gd name="connsiteX16" fmla="*/ 128272 w 257175"/>
                <a:gd name="connsiteY16" fmla="*/ 227920 h 285750"/>
                <a:gd name="connsiteX17" fmla="*/ 128272 w 257175"/>
                <a:gd name="connsiteY17" fmla="*/ 221490 h 285750"/>
                <a:gd name="connsiteX18" fmla="*/ 134863 w 257175"/>
                <a:gd name="connsiteY18" fmla="*/ 215070 h 285750"/>
                <a:gd name="connsiteX19" fmla="*/ 138168 w 257175"/>
                <a:gd name="connsiteY19" fmla="*/ 208651 h 285750"/>
                <a:gd name="connsiteX20" fmla="*/ 141464 w 257175"/>
                <a:gd name="connsiteY20" fmla="*/ 205441 h 285750"/>
                <a:gd name="connsiteX21" fmla="*/ 141464 w 257175"/>
                <a:gd name="connsiteY21" fmla="*/ 199021 h 285750"/>
                <a:gd name="connsiteX22" fmla="*/ 141464 w 257175"/>
                <a:gd name="connsiteY22" fmla="*/ 192601 h 285750"/>
                <a:gd name="connsiteX23" fmla="*/ 144759 w 257175"/>
                <a:gd name="connsiteY23" fmla="*/ 189391 h 285750"/>
                <a:gd name="connsiteX24" fmla="*/ 148055 w 257175"/>
                <a:gd name="connsiteY24" fmla="*/ 186182 h 285750"/>
                <a:gd name="connsiteX25" fmla="*/ 151350 w 257175"/>
                <a:gd name="connsiteY25" fmla="*/ 182971 h 285750"/>
                <a:gd name="connsiteX26" fmla="*/ 154646 w 257175"/>
                <a:gd name="connsiteY26" fmla="*/ 176542 h 285750"/>
                <a:gd name="connsiteX27" fmla="*/ 157942 w 257175"/>
                <a:gd name="connsiteY27" fmla="*/ 170122 h 285750"/>
                <a:gd name="connsiteX28" fmla="*/ 161247 w 257175"/>
                <a:gd name="connsiteY28" fmla="*/ 163702 h 285750"/>
                <a:gd name="connsiteX29" fmla="*/ 164543 w 257175"/>
                <a:gd name="connsiteY29" fmla="*/ 157283 h 285750"/>
                <a:gd name="connsiteX30" fmla="*/ 161247 w 257175"/>
                <a:gd name="connsiteY30" fmla="*/ 154072 h 285750"/>
                <a:gd name="connsiteX31" fmla="*/ 174430 w 257175"/>
                <a:gd name="connsiteY31" fmla="*/ 141233 h 285750"/>
                <a:gd name="connsiteX32" fmla="*/ 181030 w 257175"/>
                <a:gd name="connsiteY32" fmla="*/ 141233 h 285750"/>
                <a:gd name="connsiteX33" fmla="*/ 181030 w 257175"/>
                <a:gd name="connsiteY33" fmla="*/ 144443 h 285750"/>
                <a:gd name="connsiteX34" fmla="*/ 184326 w 257175"/>
                <a:gd name="connsiteY34" fmla="*/ 147652 h 285750"/>
                <a:gd name="connsiteX35" fmla="*/ 184326 w 257175"/>
                <a:gd name="connsiteY35" fmla="*/ 150863 h 285750"/>
                <a:gd name="connsiteX36" fmla="*/ 184326 w 257175"/>
                <a:gd name="connsiteY36" fmla="*/ 157283 h 285750"/>
                <a:gd name="connsiteX37" fmla="*/ 184326 w 257175"/>
                <a:gd name="connsiteY37" fmla="*/ 160492 h 285750"/>
                <a:gd name="connsiteX38" fmla="*/ 187622 w 257175"/>
                <a:gd name="connsiteY38" fmla="*/ 163702 h 285750"/>
                <a:gd name="connsiteX39" fmla="*/ 190918 w 257175"/>
                <a:gd name="connsiteY39" fmla="*/ 170122 h 285750"/>
                <a:gd name="connsiteX40" fmla="*/ 194213 w 257175"/>
                <a:gd name="connsiteY40" fmla="*/ 170122 h 285750"/>
                <a:gd name="connsiteX41" fmla="*/ 194213 w 257175"/>
                <a:gd name="connsiteY41" fmla="*/ 173332 h 285750"/>
                <a:gd name="connsiteX42" fmla="*/ 200804 w 257175"/>
                <a:gd name="connsiteY42" fmla="*/ 170122 h 285750"/>
                <a:gd name="connsiteX43" fmla="*/ 207405 w 257175"/>
                <a:gd name="connsiteY43" fmla="*/ 163702 h 285750"/>
                <a:gd name="connsiteX44" fmla="*/ 217292 w 257175"/>
                <a:gd name="connsiteY44" fmla="*/ 160492 h 285750"/>
                <a:gd name="connsiteX45" fmla="*/ 220588 w 257175"/>
                <a:gd name="connsiteY45" fmla="*/ 154072 h 285750"/>
                <a:gd name="connsiteX46" fmla="*/ 223893 w 257175"/>
                <a:gd name="connsiteY46" fmla="*/ 154072 h 285750"/>
                <a:gd name="connsiteX47" fmla="*/ 223893 w 257175"/>
                <a:gd name="connsiteY47" fmla="*/ 154072 h 285750"/>
                <a:gd name="connsiteX48" fmla="*/ 223893 w 257175"/>
                <a:gd name="connsiteY48" fmla="*/ 134803 h 285750"/>
                <a:gd name="connsiteX49" fmla="*/ 220588 w 257175"/>
                <a:gd name="connsiteY49" fmla="*/ 131594 h 285750"/>
                <a:gd name="connsiteX50" fmla="*/ 220588 w 257175"/>
                <a:gd name="connsiteY50" fmla="*/ 131594 h 285750"/>
                <a:gd name="connsiteX51" fmla="*/ 220588 w 257175"/>
                <a:gd name="connsiteY51" fmla="*/ 131594 h 285750"/>
                <a:gd name="connsiteX52" fmla="*/ 207405 w 257175"/>
                <a:gd name="connsiteY52" fmla="*/ 121964 h 285750"/>
                <a:gd name="connsiteX53" fmla="*/ 230484 w 257175"/>
                <a:gd name="connsiteY53" fmla="*/ 115544 h 285750"/>
                <a:gd name="connsiteX54" fmla="*/ 237075 w 257175"/>
                <a:gd name="connsiteY54" fmla="*/ 105914 h 285750"/>
                <a:gd name="connsiteX55" fmla="*/ 246972 w 257175"/>
                <a:gd name="connsiteY55" fmla="*/ 102704 h 285750"/>
                <a:gd name="connsiteX56" fmla="*/ 256859 w 257175"/>
                <a:gd name="connsiteY56" fmla="*/ 99494 h 285750"/>
                <a:gd name="connsiteX57" fmla="*/ 256859 w 257175"/>
                <a:gd name="connsiteY57" fmla="*/ 99494 h 285750"/>
                <a:gd name="connsiteX58" fmla="*/ 240371 w 257175"/>
                <a:gd name="connsiteY58" fmla="*/ 83435 h 285750"/>
                <a:gd name="connsiteX59" fmla="*/ 233780 w 257175"/>
                <a:gd name="connsiteY59" fmla="*/ 80225 h 285750"/>
                <a:gd name="connsiteX60" fmla="*/ 223893 w 257175"/>
                <a:gd name="connsiteY60" fmla="*/ 73805 h 285750"/>
                <a:gd name="connsiteX61" fmla="*/ 213997 w 257175"/>
                <a:gd name="connsiteY61" fmla="*/ 73805 h 285750"/>
                <a:gd name="connsiteX62" fmla="*/ 204109 w 257175"/>
                <a:gd name="connsiteY62" fmla="*/ 64176 h 285750"/>
                <a:gd name="connsiteX63" fmla="*/ 190918 w 257175"/>
                <a:gd name="connsiteY63" fmla="*/ 60966 h 285750"/>
                <a:gd name="connsiteX64" fmla="*/ 190918 w 257175"/>
                <a:gd name="connsiteY64" fmla="*/ 54536 h 285750"/>
                <a:gd name="connsiteX65" fmla="*/ 187622 w 257175"/>
                <a:gd name="connsiteY65" fmla="*/ 54536 h 285750"/>
                <a:gd name="connsiteX66" fmla="*/ 181030 w 257175"/>
                <a:gd name="connsiteY66" fmla="*/ 57756 h 285750"/>
                <a:gd name="connsiteX67" fmla="*/ 171134 w 257175"/>
                <a:gd name="connsiteY67" fmla="*/ 60966 h 285750"/>
                <a:gd name="connsiteX68" fmla="*/ 164543 w 257175"/>
                <a:gd name="connsiteY68" fmla="*/ 60966 h 285750"/>
                <a:gd name="connsiteX69" fmla="*/ 157942 w 257175"/>
                <a:gd name="connsiteY69" fmla="*/ 51326 h 285750"/>
                <a:gd name="connsiteX70" fmla="*/ 154646 w 257175"/>
                <a:gd name="connsiteY70" fmla="*/ 51326 h 285750"/>
                <a:gd name="connsiteX71" fmla="*/ 151350 w 257175"/>
                <a:gd name="connsiteY71" fmla="*/ 54536 h 285750"/>
                <a:gd name="connsiteX72" fmla="*/ 141464 w 257175"/>
                <a:gd name="connsiteY72" fmla="*/ 51326 h 285750"/>
                <a:gd name="connsiteX73" fmla="*/ 134863 w 257175"/>
                <a:gd name="connsiteY73" fmla="*/ 44906 h 285750"/>
                <a:gd name="connsiteX74" fmla="*/ 131567 w 257175"/>
                <a:gd name="connsiteY74" fmla="*/ 44906 h 285750"/>
                <a:gd name="connsiteX75" fmla="*/ 128272 w 257175"/>
                <a:gd name="connsiteY75" fmla="*/ 44906 h 285750"/>
                <a:gd name="connsiteX76" fmla="*/ 124976 w 257175"/>
                <a:gd name="connsiteY76" fmla="*/ 38486 h 285750"/>
                <a:gd name="connsiteX77" fmla="*/ 124976 w 257175"/>
                <a:gd name="connsiteY77" fmla="*/ 32067 h 285750"/>
                <a:gd name="connsiteX78" fmla="*/ 111784 w 257175"/>
                <a:gd name="connsiteY78" fmla="*/ 28857 h 285750"/>
                <a:gd name="connsiteX79" fmla="*/ 108488 w 257175"/>
                <a:gd name="connsiteY79" fmla="*/ 22437 h 285750"/>
                <a:gd name="connsiteX80" fmla="*/ 108488 w 257175"/>
                <a:gd name="connsiteY80" fmla="*/ 22437 h 285750"/>
                <a:gd name="connsiteX81" fmla="*/ 98601 w 257175"/>
                <a:gd name="connsiteY81" fmla="*/ 19227 h 285750"/>
                <a:gd name="connsiteX82" fmla="*/ 95305 w 257175"/>
                <a:gd name="connsiteY82" fmla="*/ 16008 h 285750"/>
                <a:gd name="connsiteX83" fmla="*/ 85409 w 257175"/>
                <a:gd name="connsiteY83" fmla="*/ 16008 h 285750"/>
                <a:gd name="connsiteX84" fmla="*/ 82113 w 257175"/>
                <a:gd name="connsiteY84" fmla="*/ 9588 h 285750"/>
                <a:gd name="connsiteX85" fmla="*/ 78818 w 257175"/>
                <a:gd name="connsiteY85" fmla="*/ 6378 h 285750"/>
                <a:gd name="connsiteX86" fmla="*/ 82113 w 257175"/>
                <a:gd name="connsiteY86" fmla="*/ -42 h 285750"/>
                <a:gd name="connsiteX87" fmla="*/ 75522 w 257175"/>
                <a:gd name="connsiteY87" fmla="*/ -42 h 285750"/>
                <a:gd name="connsiteX88" fmla="*/ 68921 w 257175"/>
                <a:gd name="connsiteY88" fmla="*/ 3168 h 285750"/>
                <a:gd name="connsiteX89" fmla="*/ 65625 w 257175"/>
                <a:gd name="connsiteY89" fmla="*/ 6378 h 285750"/>
                <a:gd name="connsiteX90" fmla="*/ 62330 w 257175"/>
                <a:gd name="connsiteY90" fmla="*/ 6378 h 285750"/>
                <a:gd name="connsiteX91" fmla="*/ 59034 w 257175"/>
                <a:gd name="connsiteY91" fmla="*/ 3168 h 285750"/>
                <a:gd name="connsiteX92" fmla="*/ 55739 w 257175"/>
                <a:gd name="connsiteY92" fmla="*/ -42 h 285750"/>
                <a:gd name="connsiteX93" fmla="*/ 49138 w 257175"/>
                <a:gd name="connsiteY93" fmla="*/ 6378 h 285750"/>
                <a:gd name="connsiteX94" fmla="*/ 45842 w 257175"/>
                <a:gd name="connsiteY94" fmla="*/ 9588 h 285750"/>
                <a:gd name="connsiteX95" fmla="*/ 45842 w 257175"/>
                <a:gd name="connsiteY95" fmla="*/ 12798 h 285750"/>
                <a:gd name="connsiteX96" fmla="*/ 52443 w 257175"/>
                <a:gd name="connsiteY96" fmla="*/ 12798 h 285750"/>
                <a:gd name="connsiteX97" fmla="*/ 52443 w 257175"/>
                <a:gd name="connsiteY97" fmla="*/ 19227 h 285750"/>
                <a:gd name="connsiteX98" fmla="*/ 55739 w 257175"/>
                <a:gd name="connsiteY98" fmla="*/ 19227 h 285750"/>
                <a:gd name="connsiteX99" fmla="*/ 59034 w 257175"/>
                <a:gd name="connsiteY99" fmla="*/ 22437 h 285750"/>
                <a:gd name="connsiteX100" fmla="*/ 62330 w 257175"/>
                <a:gd name="connsiteY100" fmla="*/ 25647 h 285750"/>
                <a:gd name="connsiteX101" fmla="*/ 62330 w 257175"/>
                <a:gd name="connsiteY101" fmla="*/ 32067 h 285750"/>
                <a:gd name="connsiteX102" fmla="*/ 68921 w 257175"/>
                <a:gd name="connsiteY102" fmla="*/ 35277 h 285750"/>
                <a:gd name="connsiteX103" fmla="*/ 68921 w 257175"/>
                <a:gd name="connsiteY103" fmla="*/ 41697 h 285750"/>
                <a:gd name="connsiteX104" fmla="*/ 65625 w 257175"/>
                <a:gd name="connsiteY104" fmla="*/ 44906 h 285750"/>
                <a:gd name="connsiteX105" fmla="*/ 62330 w 257175"/>
                <a:gd name="connsiteY105" fmla="*/ 48117 h 285750"/>
                <a:gd name="connsiteX106" fmla="*/ 55739 w 257175"/>
                <a:gd name="connsiteY106" fmla="*/ 48117 h 285750"/>
                <a:gd name="connsiteX107" fmla="*/ 55739 w 257175"/>
                <a:gd name="connsiteY107" fmla="*/ 44906 h 285750"/>
                <a:gd name="connsiteX108" fmla="*/ 52443 w 257175"/>
                <a:gd name="connsiteY108" fmla="*/ 38486 h 285750"/>
                <a:gd name="connsiteX109" fmla="*/ 49138 w 257175"/>
                <a:gd name="connsiteY109" fmla="*/ 35277 h 285750"/>
                <a:gd name="connsiteX110" fmla="*/ 39251 w 257175"/>
                <a:gd name="connsiteY110" fmla="*/ 38486 h 285750"/>
                <a:gd name="connsiteX111" fmla="*/ 39251 w 257175"/>
                <a:gd name="connsiteY111" fmla="*/ 44906 h 285750"/>
                <a:gd name="connsiteX112" fmla="*/ 22763 w 257175"/>
                <a:gd name="connsiteY112" fmla="*/ 57756 h 285750"/>
                <a:gd name="connsiteX113" fmla="*/ 26059 w 257175"/>
                <a:gd name="connsiteY113" fmla="*/ 64176 h 285750"/>
                <a:gd name="connsiteX114" fmla="*/ 19468 w 257175"/>
                <a:gd name="connsiteY114" fmla="*/ 70596 h 285750"/>
                <a:gd name="connsiteX115" fmla="*/ 19468 w 257175"/>
                <a:gd name="connsiteY115" fmla="*/ 80225 h 285750"/>
                <a:gd name="connsiteX116" fmla="*/ 22763 w 257175"/>
                <a:gd name="connsiteY116" fmla="*/ 89855 h 285750"/>
                <a:gd name="connsiteX117" fmla="*/ 22763 w 257175"/>
                <a:gd name="connsiteY117" fmla="*/ 96275 h 285750"/>
                <a:gd name="connsiteX118" fmla="*/ 9580 w 257175"/>
                <a:gd name="connsiteY118" fmla="*/ 99494 h 285750"/>
                <a:gd name="connsiteX119" fmla="*/ -316 w 257175"/>
                <a:gd name="connsiteY119" fmla="*/ 102704 h 285750"/>
                <a:gd name="connsiteX120" fmla="*/ -316 w 257175"/>
                <a:gd name="connsiteY120" fmla="*/ 112334 h 285750"/>
                <a:gd name="connsiteX121" fmla="*/ -316 w 257175"/>
                <a:gd name="connsiteY121" fmla="*/ 115544 h 285750"/>
                <a:gd name="connsiteX122" fmla="*/ 9580 w 257175"/>
                <a:gd name="connsiteY122" fmla="*/ 128383 h 285750"/>
                <a:gd name="connsiteX123" fmla="*/ 6275 w 257175"/>
                <a:gd name="connsiteY123" fmla="*/ 131594 h 285750"/>
                <a:gd name="connsiteX124" fmla="*/ 2980 w 257175"/>
                <a:gd name="connsiteY124" fmla="*/ 134803 h 285750"/>
                <a:gd name="connsiteX125" fmla="*/ 12876 w 257175"/>
                <a:gd name="connsiteY125" fmla="*/ 147652 h 285750"/>
                <a:gd name="connsiteX126" fmla="*/ 16172 w 257175"/>
                <a:gd name="connsiteY126" fmla="*/ 150863 h 285750"/>
                <a:gd name="connsiteX127" fmla="*/ 22763 w 257175"/>
                <a:gd name="connsiteY127" fmla="*/ 150863 h 285750"/>
                <a:gd name="connsiteX128" fmla="*/ 22763 w 257175"/>
                <a:gd name="connsiteY128" fmla="*/ 157283 h 285750"/>
                <a:gd name="connsiteX129" fmla="*/ 22763 w 257175"/>
                <a:gd name="connsiteY129" fmla="*/ 160492 h 285750"/>
                <a:gd name="connsiteX130" fmla="*/ 22763 w 257175"/>
                <a:gd name="connsiteY130" fmla="*/ 166912 h 285750"/>
                <a:gd name="connsiteX131" fmla="*/ 16172 w 257175"/>
                <a:gd name="connsiteY131" fmla="*/ 173332 h 285750"/>
                <a:gd name="connsiteX132" fmla="*/ 19468 w 257175"/>
                <a:gd name="connsiteY132" fmla="*/ 179752 h 285750"/>
                <a:gd name="connsiteX133" fmla="*/ 12876 w 257175"/>
                <a:gd name="connsiteY133" fmla="*/ 176542 h 285750"/>
                <a:gd name="connsiteX134" fmla="*/ 9580 w 257175"/>
                <a:gd name="connsiteY134" fmla="*/ 182971 h 285750"/>
                <a:gd name="connsiteX135" fmla="*/ 12876 w 257175"/>
                <a:gd name="connsiteY135" fmla="*/ 186182 h 285750"/>
                <a:gd name="connsiteX136" fmla="*/ 9580 w 257175"/>
                <a:gd name="connsiteY136" fmla="*/ 189391 h 285750"/>
                <a:gd name="connsiteX137" fmla="*/ 16172 w 257175"/>
                <a:gd name="connsiteY137" fmla="*/ 195811 h 285750"/>
                <a:gd name="connsiteX138" fmla="*/ 29354 w 257175"/>
                <a:gd name="connsiteY138" fmla="*/ 199021 h 285750"/>
                <a:gd name="connsiteX139" fmla="*/ 35955 w 257175"/>
                <a:gd name="connsiteY139" fmla="*/ 195811 h 285750"/>
                <a:gd name="connsiteX140" fmla="*/ 39251 w 257175"/>
                <a:gd name="connsiteY140" fmla="*/ 192601 h 285750"/>
                <a:gd name="connsiteX141" fmla="*/ 35955 w 257175"/>
                <a:gd name="connsiteY141" fmla="*/ 189391 h 285750"/>
                <a:gd name="connsiteX142" fmla="*/ 39251 w 257175"/>
                <a:gd name="connsiteY142" fmla="*/ 186182 h 285750"/>
                <a:gd name="connsiteX143" fmla="*/ 42547 w 257175"/>
                <a:gd name="connsiteY143" fmla="*/ 182971 h 285750"/>
                <a:gd name="connsiteX144" fmla="*/ 42547 w 257175"/>
                <a:gd name="connsiteY144" fmla="*/ 186182 h 285750"/>
                <a:gd name="connsiteX145" fmla="*/ 52443 w 257175"/>
                <a:gd name="connsiteY145" fmla="*/ 186182 h 285750"/>
                <a:gd name="connsiteX146" fmla="*/ 52443 w 257175"/>
                <a:gd name="connsiteY146" fmla="*/ 192601 h 285750"/>
                <a:gd name="connsiteX147" fmla="*/ 49138 w 257175"/>
                <a:gd name="connsiteY147" fmla="*/ 195811 h 285750"/>
                <a:gd name="connsiteX148" fmla="*/ 45842 w 257175"/>
                <a:gd name="connsiteY148" fmla="*/ 192601 h 285750"/>
                <a:gd name="connsiteX149" fmla="*/ 45842 w 257175"/>
                <a:gd name="connsiteY149" fmla="*/ 195811 h 285750"/>
                <a:gd name="connsiteX150" fmla="*/ 45842 w 257175"/>
                <a:gd name="connsiteY150" fmla="*/ 205441 h 285750"/>
                <a:gd name="connsiteX151" fmla="*/ 42547 w 257175"/>
                <a:gd name="connsiteY151" fmla="*/ 205441 h 285750"/>
                <a:gd name="connsiteX152" fmla="*/ 39251 w 257175"/>
                <a:gd name="connsiteY152" fmla="*/ 202231 h 285750"/>
                <a:gd name="connsiteX153" fmla="*/ 29354 w 257175"/>
                <a:gd name="connsiteY153" fmla="*/ 199021 h 285750"/>
                <a:gd name="connsiteX154" fmla="*/ 26059 w 257175"/>
                <a:gd name="connsiteY154" fmla="*/ 202231 h 285750"/>
                <a:gd name="connsiteX155" fmla="*/ 26059 w 257175"/>
                <a:gd name="connsiteY155" fmla="*/ 208651 h 285750"/>
                <a:gd name="connsiteX156" fmla="*/ 32659 w 257175"/>
                <a:gd name="connsiteY156" fmla="*/ 208651 h 285750"/>
                <a:gd name="connsiteX157" fmla="*/ 39251 w 257175"/>
                <a:gd name="connsiteY157" fmla="*/ 208651 h 285750"/>
                <a:gd name="connsiteX158" fmla="*/ 42547 w 257175"/>
                <a:gd name="connsiteY158" fmla="*/ 208651 h 285750"/>
                <a:gd name="connsiteX159" fmla="*/ 49138 w 257175"/>
                <a:gd name="connsiteY159" fmla="*/ 208651 h 285750"/>
                <a:gd name="connsiteX160" fmla="*/ 49138 w 257175"/>
                <a:gd name="connsiteY160" fmla="*/ 215070 h 285750"/>
                <a:gd name="connsiteX161" fmla="*/ 55739 w 257175"/>
                <a:gd name="connsiteY161" fmla="*/ 221490 h 285750"/>
                <a:gd name="connsiteX162" fmla="*/ 68921 w 257175"/>
                <a:gd name="connsiteY162" fmla="*/ 221490 h 285750"/>
                <a:gd name="connsiteX163" fmla="*/ 72217 w 257175"/>
                <a:gd name="connsiteY163" fmla="*/ 221490 h 285750"/>
                <a:gd name="connsiteX164" fmla="*/ 82113 w 257175"/>
                <a:gd name="connsiteY164" fmla="*/ 227920 h 285750"/>
                <a:gd name="connsiteX165" fmla="*/ 88705 w 257175"/>
                <a:gd name="connsiteY165" fmla="*/ 234340 h 285750"/>
                <a:gd name="connsiteX166" fmla="*/ 92000 w 257175"/>
                <a:gd name="connsiteY166" fmla="*/ 240760 h 285750"/>
                <a:gd name="connsiteX167" fmla="*/ 98601 w 257175"/>
                <a:gd name="connsiteY167" fmla="*/ 240760 h 285750"/>
                <a:gd name="connsiteX168" fmla="*/ 101897 w 257175"/>
                <a:gd name="connsiteY168" fmla="*/ 240760 h 285750"/>
                <a:gd name="connsiteX169" fmla="*/ 105193 w 257175"/>
                <a:gd name="connsiteY169" fmla="*/ 243969 h 285750"/>
                <a:gd name="connsiteX170" fmla="*/ 101897 w 257175"/>
                <a:gd name="connsiteY170" fmla="*/ 247180 h 285750"/>
                <a:gd name="connsiteX171" fmla="*/ 105193 w 257175"/>
                <a:gd name="connsiteY171" fmla="*/ 253600 h 285750"/>
                <a:gd name="connsiteX172" fmla="*/ 111784 w 257175"/>
                <a:gd name="connsiteY172" fmla="*/ 253600 h 285750"/>
                <a:gd name="connsiteX173" fmla="*/ 111784 w 257175"/>
                <a:gd name="connsiteY173" fmla="*/ 256809 h 285750"/>
                <a:gd name="connsiteX174" fmla="*/ 115079 w 257175"/>
                <a:gd name="connsiteY174" fmla="*/ 263238 h 285750"/>
                <a:gd name="connsiteX175" fmla="*/ 115079 w 257175"/>
                <a:gd name="connsiteY175" fmla="*/ 266449 h 285750"/>
                <a:gd name="connsiteX176" fmla="*/ 118384 w 257175"/>
                <a:gd name="connsiteY176" fmla="*/ 269658 h 285750"/>
                <a:gd name="connsiteX177" fmla="*/ 118384 w 257175"/>
                <a:gd name="connsiteY177" fmla="*/ 272868 h 285750"/>
                <a:gd name="connsiteX178" fmla="*/ 128272 w 257175"/>
                <a:gd name="connsiteY178" fmla="*/ 272868 h 285750"/>
                <a:gd name="connsiteX179" fmla="*/ 131567 w 257175"/>
                <a:gd name="connsiteY179" fmla="*/ 276078 h 285750"/>
                <a:gd name="connsiteX180" fmla="*/ 134863 w 257175"/>
                <a:gd name="connsiteY180" fmla="*/ 279288 h 285750"/>
                <a:gd name="connsiteX181" fmla="*/ 138168 w 257175"/>
                <a:gd name="connsiteY181" fmla="*/ 279288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257175" h="285750">
                  <a:moveTo>
                    <a:pt x="138168" y="279288"/>
                  </a:moveTo>
                  <a:cubicBezTo>
                    <a:pt x="138168" y="279288"/>
                    <a:pt x="154646" y="285708"/>
                    <a:pt x="151350" y="285708"/>
                  </a:cubicBezTo>
                  <a:cubicBezTo>
                    <a:pt x="151350" y="285708"/>
                    <a:pt x="151350" y="285708"/>
                    <a:pt x="151350" y="282498"/>
                  </a:cubicBezTo>
                  <a:cubicBezTo>
                    <a:pt x="151350" y="282498"/>
                    <a:pt x="148055" y="285708"/>
                    <a:pt x="148055" y="285708"/>
                  </a:cubicBezTo>
                  <a:cubicBezTo>
                    <a:pt x="148055" y="285708"/>
                    <a:pt x="141464" y="279288"/>
                    <a:pt x="144759" y="279288"/>
                  </a:cubicBezTo>
                  <a:cubicBezTo>
                    <a:pt x="144759" y="279288"/>
                    <a:pt x="144759" y="276078"/>
                    <a:pt x="144759" y="276078"/>
                  </a:cubicBezTo>
                  <a:cubicBezTo>
                    <a:pt x="144759" y="272868"/>
                    <a:pt x="141464" y="269658"/>
                    <a:pt x="141464" y="269658"/>
                  </a:cubicBezTo>
                  <a:cubicBezTo>
                    <a:pt x="144759" y="266449"/>
                    <a:pt x="144759" y="266449"/>
                    <a:pt x="144759" y="266449"/>
                  </a:cubicBezTo>
                  <a:cubicBezTo>
                    <a:pt x="144759" y="266449"/>
                    <a:pt x="144759" y="260019"/>
                    <a:pt x="144759" y="260019"/>
                  </a:cubicBezTo>
                  <a:cubicBezTo>
                    <a:pt x="144759" y="260019"/>
                    <a:pt x="144759" y="256809"/>
                    <a:pt x="144759" y="256809"/>
                  </a:cubicBezTo>
                  <a:cubicBezTo>
                    <a:pt x="144759" y="256809"/>
                    <a:pt x="141464" y="253600"/>
                    <a:pt x="141464" y="253600"/>
                  </a:cubicBezTo>
                  <a:cubicBezTo>
                    <a:pt x="144759" y="247180"/>
                    <a:pt x="144759" y="247180"/>
                    <a:pt x="144759" y="247180"/>
                  </a:cubicBezTo>
                  <a:cubicBezTo>
                    <a:pt x="144759" y="247180"/>
                    <a:pt x="144759" y="243969"/>
                    <a:pt x="144759" y="243969"/>
                  </a:cubicBezTo>
                  <a:cubicBezTo>
                    <a:pt x="144759" y="240760"/>
                    <a:pt x="144759" y="237549"/>
                    <a:pt x="144759" y="237549"/>
                  </a:cubicBezTo>
                  <a:cubicBezTo>
                    <a:pt x="138168" y="234340"/>
                    <a:pt x="138168" y="234340"/>
                    <a:pt x="138168" y="234340"/>
                  </a:cubicBezTo>
                  <a:cubicBezTo>
                    <a:pt x="131567" y="231130"/>
                    <a:pt x="131567" y="231130"/>
                    <a:pt x="131567" y="231130"/>
                  </a:cubicBezTo>
                  <a:cubicBezTo>
                    <a:pt x="128272" y="227920"/>
                    <a:pt x="128272" y="227920"/>
                    <a:pt x="128272" y="227920"/>
                  </a:cubicBezTo>
                  <a:cubicBezTo>
                    <a:pt x="128272" y="221490"/>
                    <a:pt x="128272" y="221490"/>
                    <a:pt x="128272" y="221490"/>
                  </a:cubicBezTo>
                  <a:cubicBezTo>
                    <a:pt x="134863" y="215070"/>
                    <a:pt x="134863" y="215070"/>
                    <a:pt x="134863" y="215070"/>
                  </a:cubicBezTo>
                  <a:cubicBezTo>
                    <a:pt x="138168" y="208651"/>
                    <a:pt x="138168" y="208651"/>
                    <a:pt x="138168" y="208651"/>
                  </a:cubicBezTo>
                  <a:cubicBezTo>
                    <a:pt x="138168" y="208651"/>
                    <a:pt x="141464" y="205441"/>
                    <a:pt x="141464" y="205441"/>
                  </a:cubicBezTo>
                  <a:cubicBezTo>
                    <a:pt x="141464" y="202231"/>
                    <a:pt x="141464" y="199021"/>
                    <a:pt x="141464" y="199021"/>
                  </a:cubicBezTo>
                  <a:cubicBezTo>
                    <a:pt x="141464" y="192601"/>
                    <a:pt x="141464" y="192601"/>
                    <a:pt x="141464" y="192601"/>
                  </a:cubicBezTo>
                  <a:cubicBezTo>
                    <a:pt x="144759" y="189391"/>
                    <a:pt x="144759" y="189391"/>
                    <a:pt x="144759" y="189391"/>
                  </a:cubicBezTo>
                  <a:cubicBezTo>
                    <a:pt x="148055" y="186182"/>
                    <a:pt x="148055" y="186182"/>
                    <a:pt x="148055" y="186182"/>
                  </a:cubicBezTo>
                  <a:cubicBezTo>
                    <a:pt x="148055" y="186182"/>
                    <a:pt x="151350" y="182971"/>
                    <a:pt x="151350" y="182971"/>
                  </a:cubicBezTo>
                  <a:cubicBezTo>
                    <a:pt x="151350" y="179752"/>
                    <a:pt x="154646" y="176542"/>
                    <a:pt x="154646" y="176542"/>
                  </a:cubicBezTo>
                  <a:cubicBezTo>
                    <a:pt x="157942" y="170122"/>
                    <a:pt x="157942" y="170122"/>
                    <a:pt x="157942" y="170122"/>
                  </a:cubicBezTo>
                  <a:cubicBezTo>
                    <a:pt x="161247" y="163702"/>
                    <a:pt x="161247" y="163702"/>
                    <a:pt x="161247" y="163702"/>
                  </a:cubicBezTo>
                  <a:cubicBezTo>
                    <a:pt x="164543" y="157283"/>
                    <a:pt x="164543" y="157283"/>
                    <a:pt x="164543" y="157283"/>
                  </a:cubicBezTo>
                  <a:cubicBezTo>
                    <a:pt x="161247" y="154072"/>
                    <a:pt x="161247" y="154072"/>
                    <a:pt x="161247" y="154072"/>
                  </a:cubicBezTo>
                  <a:cubicBezTo>
                    <a:pt x="161247" y="154072"/>
                    <a:pt x="174430" y="141233"/>
                    <a:pt x="174430" y="141233"/>
                  </a:cubicBezTo>
                  <a:cubicBezTo>
                    <a:pt x="174430" y="141233"/>
                    <a:pt x="181030" y="141233"/>
                    <a:pt x="181030" y="141233"/>
                  </a:cubicBezTo>
                  <a:cubicBezTo>
                    <a:pt x="181030" y="144443"/>
                    <a:pt x="181030" y="144443"/>
                    <a:pt x="181030" y="144443"/>
                  </a:cubicBezTo>
                  <a:cubicBezTo>
                    <a:pt x="184326" y="147652"/>
                    <a:pt x="184326" y="147652"/>
                    <a:pt x="184326" y="147652"/>
                  </a:cubicBezTo>
                  <a:cubicBezTo>
                    <a:pt x="184326" y="150863"/>
                    <a:pt x="184326" y="150863"/>
                    <a:pt x="184326" y="150863"/>
                  </a:cubicBezTo>
                  <a:cubicBezTo>
                    <a:pt x="184326" y="150863"/>
                    <a:pt x="184326" y="154072"/>
                    <a:pt x="184326" y="157283"/>
                  </a:cubicBezTo>
                  <a:cubicBezTo>
                    <a:pt x="184326" y="157283"/>
                    <a:pt x="184326" y="160492"/>
                    <a:pt x="184326" y="160492"/>
                  </a:cubicBezTo>
                  <a:cubicBezTo>
                    <a:pt x="184326" y="160492"/>
                    <a:pt x="187622" y="163702"/>
                    <a:pt x="187622" y="163702"/>
                  </a:cubicBezTo>
                  <a:cubicBezTo>
                    <a:pt x="187622" y="166912"/>
                    <a:pt x="190918" y="170122"/>
                    <a:pt x="190918" y="170122"/>
                  </a:cubicBezTo>
                  <a:cubicBezTo>
                    <a:pt x="190918" y="170122"/>
                    <a:pt x="190918" y="170122"/>
                    <a:pt x="194213" y="170122"/>
                  </a:cubicBezTo>
                  <a:cubicBezTo>
                    <a:pt x="194213" y="173332"/>
                    <a:pt x="194213" y="173332"/>
                    <a:pt x="194213" y="173332"/>
                  </a:cubicBezTo>
                  <a:cubicBezTo>
                    <a:pt x="200804" y="170122"/>
                    <a:pt x="200804" y="170122"/>
                    <a:pt x="200804" y="170122"/>
                  </a:cubicBezTo>
                  <a:cubicBezTo>
                    <a:pt x="207405" y="163702"/>
                    <a:pt x="207405" y="163702"/>
                    <a:pt x="207405" y="163702"/>
                  </a:cubicBezTo>
                  <a:cubicBezTo>
                    <a:pt x="207405" y="163702"/>
                    <a:pt x="217292" y="160492"/>
                    <a:pt x="217292" y="160492"/>
                  </a:cubicBezTo>
                  <a:cubicBezTo>
                    <a:pt x="217292" y="160492"/>
                    <a:pt x="220588" y="154072"/>
                    <a:pt x="220588" y="154072"/>
                  </a:cubicBezTo>
                  <a:cubicBezTo>
                    <a:pt x="223893" y="154072"/>
                    <a:pt x="223893" y="154072"/>
                    <a:pt x="223893" y="154072"/>
                  </a:cubicBezTo>
                  <a:cubicBezTo>
                    <a:pt x="223893" y="154072"/>
                    <a:pt x="223893" y="154072"/>
                    <a:pt x="223893" y="154072"/>
                  </a:cubicBezTo>
                  <a:cubicBezTo>
                    <a:pt x="220588" y="147652"/>
                    <a:pt x="227189" y="141233"/>
                    <a:pt x="223893" y="134803"/>
                  </a:cubicBezTo>
                  <a:cubicBezTo>
                    <a:pt x="223893" y="134803"/>
                    <a:pt x="220588" y="131594"/>
                    <a:pt x="220588" y="131594"/>
                  </a:cubicBezTo>
                  <a:cubicBezTo>
                    <a:pt x="220588" y="131594"/>
                    <a:pt x="220588" y="131594"/>
                    <a:pt x="220588" y="131594"/>
                  </a:cubicBezTo>
                  <a:cubicBezTo>
                    <a:pt x="220588" y="131594"/>
                    <a:pt x="220588" y="131594"/>
                    <a:pt x="220588" y="131594"/>
                  </a:cubicBezTo>
                  <a:cubicBezTo>
                    <a:pt x="213997" y="125174"/>
                    <a:pt x="204109" y="121964"/>
                    <a:pt x="207405" y="121964"/>
                  </a:cubicBezTo>
                  <a:cubicBezTo>
                    <a:pt x="210701" y="115544"/>
                    <a:pt x="223893" y="118754"/>
                    <a:pt x="230484" y="115544"/>
                  </a:cubicBezTo>
                  <a:cubicBezTo>
                    <a:pt x="233780" y="115544"/>
                    <a:pt x="233780" y="109124"/>
                    <a:pt x="237075" y="105914"/>
                  </a:cubicBezTo>
                  <a:cubicBezTo>
                    <a:pt x="240371" y="105914"/>
                    <a:pt x="246972" y="109124"/>
                    <a:pt x="246972" y="102704"/>
                  </a:cubicBezTo>
                  <a:cubicBezTo>
                    <a:pt x="246972" y="96275"/>
                    <a:pt x="253563" y="96275"/>
                    <a:pt x="256859" y="99494"/>
                  </a:cubicBezTo>
                  <a:cubicBezTo>
                    <a:pt x="256859" y="99494"/>
                    <a:pt x="256859" y="99494"/>
                    <a:pt x="256859" y="99494"/>
                  </a:cubicBezTo>
                  <a:cubicBezTo>
                    <a:pt x="253563" y="93065"/>
                    <a:pt x="243667" y="86645"/>
                    <a:pt x="240371" y="83435"/>
                  </a:cubicBezTo>
                  <a:cubicBezTo>
                    <a:pt x="240371" y="83435"/>
                    <a:pt x="240371" y="80225"/>
                    <a:pt x="233780" y="80225"/>
                  </a:cubicBezTo>
                  <a:cubicBezTo>
                    <a:pt x="230484" y="80225"/>
                    <a:pt x="223893" y="73805"/>
                    <a:pt x="223893" y="73805"/>
                  </a:cubicBezTo>
                  <a:cubicBezTo>
                    <a:pt x="213997" y="73805"/>
                    <a:pt x="213997" y="73805"/>
                    <a:pt x="213997" y="73805"/>
                  </a:cubicBezTo>
                  <a:cubicBezTo>
                    <a:pt x="213997" y="73805"/>
                    <a:pt x="204109" y="64176"/>
                    <a:pt x="204109" y="64176"/>
                  </a:cubicBezTo>
                  <a:cubicBezTo>
                    <a:pt x="200804" y="64176"/>
                    <a:pt x="190918" y="60966"/>
                    <a:pt x="190918" y="60966"/>
                  </a:cubicBezTo>
                  <a:cubicBezTo>
                    <a:pt x="190918" y="54536"/>
                    <a:pt x="190918" y="54536"/>
                    <a:pt x="190918" y="54536"/>
                  </a:cubicBezTo>
                  <a:cubicBezTo>
                    <a:pt x="190918" y="54536"/>
                    <a:pt x="187622" y="54536"/>
                    <a:pt x="187622" y="54536"/>
                  </a:cubicBezTo>
                  <a:cubicBezTo>
                    <a:pt x="184326" y="54536"/>
                    <a:pt x="181030" y="57756"/>
                    <a:pt x="181030" y="57756"/>
                  </a:cubicBezTo>
                  <a:cubicBezTo>
                    <a:pt x="171134" y="60966"/>
                    <a:pt x="171134" y="60966"/>
                    <a:pt x="171134" y="60966"/>
                  </a:cubicBezTo>
                  <a:cubicBezTo>
                    <a:pt x="171134" y="60966"/>
                    <a:pt x="164543" y="60966"/>
                    <a:pt x="164543" y="60966"/>
                  </a:cubicBezTo>
                  <a:cubicBezTo>
                    <a:pt x="161247" y="57756"/>
                    <a:pt x="157942" y="51326"/>
                    <a:pt x="157942" y="51326"/>
                  </a:cubicBezTo>
                  <a:cubicBezTo>
                    <a:pt x="157942" y="51326"/>
                    <a:pt x="157942" y="51326"/>
                    <a:pt x="154646" y="51326"/>
                  </a:cubicBezTo>
                  <a:cubicBezTo>
                    <a:pt x="151350" y="54536"/>
                    <a:pt x="157942" y="57756"/>
                    <a:pt x="151350" y="54536"/>
                  </a:cubicBezTo>
                  <a:cubicBezTo>
                    <a:pt x="141464" y="51326"/>
                    <a:pt x="141464" y="51326"/>
                    <a:pt x="141464" y="51326"/>
                  </a:cubicBezTo>
                  <a:cubicBezTo>
                    <a:pt x="134863" y="44906"/>
                    <a:pt x="134863" y="44906"/>
                    <a:pt x="134863" y="44906"/>
                  </a:cubicBezTo>
                  <a:cubicBezTo>
                    <a:pt x="131567" y="44906"/>
                    <a:pt x="131567" y="44906"/>
                    <a:pt x="131567" y="44906"/>
                  </a:cubicBezTo>
                  <a:cubicBezTo>
                    <a:pt x="128272" y="44906"/>
                    <a:pt x="128272" y="44906"/>
                    <a:pt x="128272" y="44906"/>
                  </a:cubicBezTo>
                  <a:cubicBezTo>
                    <a:pt x="128272" y="44906"/>
                    <a:pt x="124976" y="38486"/>
                    <a:pt x="124976" y="38486"/>
                  </a:cubicBezTo>
                  <a:cubicBezTo>
                    <a:pt x="124976" y="38486"/>
                    <a:pt x="124976" y="32067"/>
                    <a:pt x="124976" y="32067"/>
                  </a:cubicBezTo>
                  <a:cubicBezTo>
                    <a:pt x="121680" y="32067"/>
                    <a:pt x="111784" y="28857"/>
                    <a:pt x="111784" y="28857"/>
                  </a:cubicBezTo>
                  <a:cubicBezTo>
                    <a:pt x="108488" y="22437"/>
                    <a:pt x="108488" y="22437"/>
                    <a:pt x="108488" y="22437"/>
                  </a:cubicBezTo>
                  <a:cubicBezTo>
                    <a:pt x="108488" y="22437"/>
                    <a:pt x="108488" y="22437"/>
                    <a:pt x="108488" y="22437"/>
                  </a:cubicBezTo>
                  <a:cubicBezTo>
                    <a:pt x="105193" y="22437"/>
                    <a:pt x="98601" y="19227"/>
                    <a:pt x="98601" y="19227"/>
                  </a:cubicBezTo>
                  <a:cubicBezTo>
                    <a:pt x="95305" y="16008"/>
                    <a:pt x="95305" y="16008"/>
                    <a:pt x="95305" y="16008"/>
                  </a:cubicBezTo>
                  <a:cubicBezTo>
                    <a:pt x="85409" y="16008"/>
                    <a:pt x="85409" y="16008"/>
                    <a:pt x="85409" y="16008"/>
                  </a:cubicBezTo>
                  <a:cubicBezTo>
                    <a:pt x="82113" y="9588"/>
                    <a:pt x="82113" y="9588"/>
                    <a:pt x="82113" y="9588"/>
                  </a:cubicBezTo>
                  <a:cubicBezTo>
                    <a:pt x="82113" y="9588"/>
                    <a:pt x="78818" y="6378"/>
                    <a:pt x="78818" y="6378"/>
                  </a:cubicBezTo>
                  <a:cubicBezTo>
                    <a:pt x="82113" y="6378"/>
                    <a:pt x="82113" y="-42"/>
                    <a:pt x="82113" y="-42"/>
                  </a:cubicBezTo>
                  <a:cubicBezTo>
                    <a:pt x="75522" y="-42"/>
                    <a:pt x="75522" y="-42"/>
                    <a:pt x="75522" y="-42"/>
                  </a:cubicBezTo>
                  <a:cubicBezTo>
                    <a:pt x="75522" y="-42"/>
                    <a:pt x="68921" y="3168"/>
                    <a:pt x="68921" y="3168"/>
                  </a:cubicBezTo>
                  <a:cubicBezTo>
                    <a:pt x="68921" y="3168"/>
                    <a:pt x="65625" y="6378"/>
                    <a:pt x="65625" y="6378"/>
                  </a:cubicBezTo>
                  <a:cubicBezTo>
                    <a:pt x="62330" y="6378"/>
                    <a:pt x="62330" y="6378"/>
                    <a:pt x="62330" y="6378"/>
                  </a:cubicBezTo>
                  <a:cubicBezTo>
                    <a:pt x="59034" y="3168"/>
                    <a:pt x="59034" y="3168"/>
                    <a:pt x="59034" y="3168"/>
                  </a:cubicBezTo>
                  <a:cubicBezTo>
                    <a:pt x="55739" y="-42"/>
                    <a:pt x="55739" y="-42"/>
                    <a:pt x="55739" y="-42"/>
                  </a:cubicBezTo>
                  <a:cubicBezTo>
                    <a:pt x="49138" y="6378"/>
                    <a:pt x="49138" y="6378"/>
                    <a:pt x="49138" y="6378"/>
                  </a:cubicBezTo>
                  <a:cubicBezTo>
                    <a:pt x="45842" y="9588"/>
                    <a:pt x="45842" y="9588"/>
                    <a:pt x="45842" y="9588"/>
                  </a:cubicBezTo>
                  <a:cubicBezTo>
                    <a:pt x="45842" y="9588"/>
                    <a:pt x="45842" y="12798"/>
                    <a:pt x="45842" y="12798"/>
                  </a:cubicBezTo>
                  <a:cubicBezTo>
                    <a:pt x="45842" y="12798"/>
                    <a:pt x="52443" y="12798"/>
                    <a:pt x="52443" y="12798"/>
                  </a:cubicBezTo>
                  <a:cubicBezTo>
                    <a:pt x="52443" y="19227"/>
                    <a:pt x="52443" y="19227"/>
                    <a:pt x="52443" y="19227"/>
                  </a:cubicBezTo>
                  <a:cubicBezTo>
                    <a:pt x="52443" y="19227"/>
                    <a:pt x="52443" y="19227"/>
                    <a:pt x="55739" y="19227"/>
                  </a:cubicBezTo>
                  <a:cubicBezTo>
                    <a:pt x="55739" y="19227"/>
                    <a:pt x="59034" y="22437"/>
                    <a:pt x="59034" y="22437"/>
                  </a:cubicBezTo>
                  <a:cubicBezTo>
                    <a:pt x="62330" y="25647"/>
                    <a:pt x="62330" y="25647"/>
                    <a:pt x="62330" y="25647"/>
                  </a:cubicBezTo>
                  <a:cubicBezTo>
                    <a:pt x="62330" y="32067"/>
                    <a:pt x="62330" y="32067"/>
                    <a:pt x="62330" y="32067"/>
                  </a:cubicBezTo>
                  <a:cubicBezTo>
                    <a:pt x="68921" y="35277"/>
                    <a:pt x="68921" y="35277"/>
                    <a:pt x="68921" y="35277"/>
                  </a:cubicBezTo>
                  <a:cubicBezTo>
                    <a:pt x="68921" y="41697"/>
                    <a:pt x="68921" y="41697"/>
                    <a:pt x="68921" y="41697"/>
                  </a:cubicBezTo>
                  <a:cubicBezTo>
                    <a:pt x="65625" y="44906"/>
                    <a:pt x="65625" y="44906"/>
                    <a:pt x="65625" y="44906"/>
                  </a:cubicBezTo>
                  <a:cubicBezTo>
                    <a:pt x="62330" y="48117"/>
                    <a:pt x="62330" y="48117"/>
                    <a:pt x="62330" y="48117"/>
                  </a:cubicBezTo>
                  <a:cubicBezTo>
                    <a:pt x="55739" y="48117"/>
                    <a:pt x="55739" y="48117"/>
                    <a:pt x="55739" y="48117"/>
                  </a:cubicBezTo>
                  <a:cubicBezTo>
                    <a:pt x="55739" y="44906"/>
                    <a:pt x="55739" y="44906"/>
                    <a:pt x="55739" y="44906"/>
                  </a:cubicBezTo>
                  <a:cubicBezTo>
                    <a:pt x="52443" y="38486"/>
                    <a:pt x="52443" y="38486"/>
                    <a:pt x="52443" y="38486"/>
                  </a:cubicBezTo>
                  <a:cubicBezTo>
                    <a:pt x="49138" y="35277"/>
                    <a:pt x="49138" y="35277"/>
                    <a:pt x="49138" y="35277"/>
                  </a:cubicBezTo>
                  <a:cubicBezTo>
                    <a:pt x="39251" y="38486"/>
                    <a:pt x="39251" y="38486"/>
                    <a:pt x="39251" y="38486"/>
                  </a:cubicBezTo>
                  <a:cubicBezTo>
                    <a:pt x="39251" y="44906"/>
                    <a:pt x="39251" y="44906"/>
                    <a:pt x="39251" y="44906"/>
                  </a:cubicBezTo>
                  <a:cubicBezTo>
                    <a:pt x="22763" y="57756"/>
                    <a:pt x="22763" y="57756"/>
                    <a:pt x="22763" y="57756"/>
                  </a:cubicBezTo>
                  <a:cubicBezTo>
                    <a:pt x="26059" y="64176"/>
                    <a:pt x="26059" y="64176"/>
                    <a:pt x="26059" y="64176"/>
                  </a:cubicBezTo>
                  <a:cubicBezTo>
                    <a:pt x="19468" y="70596"/>
                    <a:pt x="19468" y="70596"/>
                    <a:pt x="19468" y="70596"/>
                  </a:cubicBezTo>
                  <a:cubicBezTo>
                    <a:pt x="19468" y="80225"/>
                    <a:pt x="19468" y="80225"/>
                    <a:pt x="19468" y="80225"/>
                  </a:cubicBezTo>
                  <a:cubicBezTo>
                    <a:pt x="22763" y="89855"/>
                    <a:pt x="22763" y="89855"/>
                    <a:pt x="22763" y="89855"/>
                  </a:cubicBezTo>
                  <a:cubicBezTo>
                    <a:pt x="22763" y="96275"/>
                    <a:pt x="22763" y="96275"/>
                    <a:pt x="22763" y="96275"/>
                  </a:cubicBezTo>
                  <a:cubicBezTo>
                    <a:pt x="9580" y="99494"/>
                    <a:pt x="9580" y="99494"/>
                    <a:pt x="9580" y="99494"/>
                  </a:cubicBezTo>
                  <a:cubicBezTo>
                    <a:pt x="-316" y="102704"/>
                    <a:pt x="-316" y="102704"/>
                    <a:pt x="-316" y="102704"/>
                  </a:cubicBezTo>
                  <a:cubicBezTo>
                    <a:pt x="-316" y="112334"/>
                    <a:pt x="-316" y="112334"/>
                    <a:pt x="-316" y="112334"/>
                  </a:cubicBezTo>
                  <a:cubicBezTo>
                    <a:pt x="-316" y="115544"/>
                    <a:pt x="-316" y="115544"/>
                    <a:pt x="-316" y="115544"/>
                  </a:cubicBezTo>
                  <a:cubicBezTo>
                    <a:pt x="9580" y="128383"/>
                    <a:pt x="9580" y="128383"/>
                    <a:pt x="9580" y="128383"/>
                  </a:cubicBezTo>
                  <a:cubicBezTo>
                    <a:pt x="6275" y="131594"/>
                    <a:pt x="6275" y="131594"/>
                    <a:pt x="6275" y="131594"/>
                  </a:cubicBezTo>
                  <a:cubicBezTo>
                    <a:pt x="2980" y="134803"/>
                    <a:pt x="2980" y="134803"/>
                    <a:pt x="2980" y="134803"/>
                  </a:cubicBezTo>
                  <a:cubicBezTo>
                    <a:pt x="12876" y="147652"/>
                    <a:pt x="12876" y="147652"/>
                    <a:pt x="12876" y="147652"/>
                  </a:cubicBezTo>
                  <a:cubicBezTo>
                    <a:pt x="16172" y="150863"/>
                    <a:pt x="16172" y="150863"/>
                    <a:pt x="16172" y="150863"/>
                  </a:cubicBezTo>
                  <a:cubicBezTo>
                    <a:pt x="22763" y="150863"/>
                    <a:pt x="22763" y="150863"/>
                    <a:pt x="22763" y="150863"/>
                  </a:cubicBezTo>
                  <a:cubicBezTo>
                    <a:pt x="22763" y="157283"/>
                    <a:pt x="22763" y="157283"/>
                    <a:pt x="22763" y="157283"/>
                  </a:cubicBezTo>
                  <a:cubicBezTo>
                    <a:pt x="22763" y="160492"/>
                    <a:pt x="22763" y="160492"/>
                    <a:pt x="22763" y="160492"/>
                  </a:cubicBezTo>
                  <a:cubicBezTo>
                    <a:pt x="22763" y="166912"/>
                    <a:pt x="22763" y="166912"/>
                    <a:pt x="22763" y="166912"/>
                  </a:cubicBezTo>
                  <a:cubicBezTo>
                    <a:pt x="16172" y="173332"/>
                    <a:pt x="16172" y="173332"/>
                    <a:pt x="16172" y="173332"/>
                  </a:cubicBezTo>
                  <a:cubicBezTo>
                    <a:pt x="19468" y="179752"/>
                    <a:pt x="19468" y="179752"/>
                    <a:pt x="19468" y="179752"/>
                  </a:cubicBezTo>
                  <a:cubicBezTo>
                    <a:pt x="12876" y="176542"/>
                    <a:pt x="12876" y="176542"/>
                    <a:pt x="12876" y="176542"/>
                  </a:cubicBezTo>
                  <a:cubicBezTo>
                    <a:pt x="9580" y="182971"/>
                    <a:pt x="9580" y="182971"/>
                    <a:pt x="9580" y="182971"/>
                  </a:cubicBezTo>
                  <a:cubicBezTo>
                    <a:pt x="12876" y="186182"/>
                    <a:pt x="12876" y="186182"/>
                    <a:pt x="12876" y="186182"/>
                  </a:cubicBezTo>
                  <a:cubicBezTo>
                    <a:pt x="9580" y="189391"/>
                    <a:pt x="9580" y="189391"/>
                    <a:pt x="9580" y="189391"/>
                  </a:cubicBezTo>
                  <a:cubicBezTo>
                    <a:pt x="16172" y="195811"/>
                    <a:pt x="16172" y="195811"/>
                    <a:pt x="16172" y="195811"/>
                  </a:cubicBezTo>
                  <a:cubicBezTo>
                    <a:pt x="29354" y="199021"/>
                    <a:pt x="29354" y="199021"/>
                    <a:pt x="29354" y="199021"/>
                  </a:cubicBezTo>
                  <a:cubicBezTo>
                    <a:pt x="35955" y="195811"/>
                    <a:pt x="35955" y="195811"/>
                    <a:pt x="35955" y="195811"/>
                  </a:cubicBezTo>
                  <a:cubicBezTo>
                    <a:pt x="39251" y="192601"/>
                    <a:pt x="39251" y="192601"/>
                    <a:pt x="39251" y="192601"/>
                  </a:cubicBezTo>
                  <a:cubicBezTo>
                    <a:pt x="35955" y="189391"/>
                    <a:pt x="35955" y="189391"/>
                    <a:pt x="35955" y="189391"/>
                  </a:cubicBezTo>
                  <a:cubicBezTo>
                    <a:pt x="35955" y="189391"/>
                    <a:pt x="35955" y="186182"/>
                    <a:pt x="39251" y="186182"/>
                  </a:cubicBezTo>
                  <a:cubicBezTo>
                    <a:pt x="39251" y="182971"/>
                    <a:pt x="42547" y="182971"/>
                    <a:pt x="42547" y="182971"/>
                  </a:cubicBezTo>
                  <a:cubicBezTo>
                    <a:pt x="42547" y="186182"/>
                    <a:pt x="42547" y="186182"/>
                    <a:pt x="42547" y="186182"/>
                  </a:cubicBezTo>
                  <a:cubicBezTo>
                    <a:pt x="52443" y="186182"/>
                    <a:pt x="52443" y="186182"/>
                    <a:pt x="52443" y="186182"/>
                  </a:cubicBezTo>
                  <a:cubicBezTo>
                    <a:pt x="52443" y="192601"/>
                    <a:pt x="52443" y="192601"/>
                    <a:pt x="52443" y="192601"/>
                  </a:cubicBezTo>
                  <a:cubicBezTo>
                    <a:pt x="49138" y="195811"/>
                    <a:pt x="49138" y="195811"/>
                    <a:pt x="49138" y="195811"/>
                  </a:cubicBezTo>
                  <a:cubicBezTo>
                    <a:pt x="45842" y="192601"/>
                    <a:pt x="45842" y="192601"/>
                    <a:pt x="45842" y="192601"/>
                  </a:cubicBezTo>
                  <a:cubicBezTo>
                    <a:pt x="45842" y="192601"/>
                    <a:pt x="45842" y="195811"/>
                    <a:pt x="45842" y="195811"/>
                  </a:cubicBezTo>
                  <a:cubicBezTo>
                    <a:pt x="45842" y="195811"/>
                    <a:pt x="45842" y="205441"/>
                    <a:pt x="45842" y="205441"/>
                  </a:cubicBezTo>
                  <a:cubicBezTo>
                    <a:pt x="45842" y="205441"/>
                    <a:pt x="45842" y="208651"/>
                    <a:pt x="42547" y="205441"/>
                  </a:cubicBezTo>
                  <a:cubicBezTo>
                    <a:pt x="42547" y="205441"/>
                    <a:pt x="39251" y="202231"/>
                    <a:pt x="39251" y="202231"/>
                  </a:cubicBezTo>
                  <a:cubicBezTo>
                    <a:pt x="29354" y="199021"/>
                    <a:pt x="29354" y="199021"/>
                    <a:pt x="29354" y="199021"/>
                  </a:cubicBezTo>
                  <a:cubicBezTo>
                    <a:pt x="26059" y="202231"/>
                    <a:pt x="26059" y="202231"/>
                    <a:pt x="26059" y="202231"/>
                  </a:cubicBezTo>
                  <a:cubicBezTo>
                    <a:pt x="26059" y="202231"/>
                    <a:pt x="26059" y="205441"/>
                    <a:pt x="26059" y="208651"/>
                  </a:cubicBezTo>
                  <a:cubicBezTo>
                    <a:pt x="29354" y="208651"/>
                    <a:pt x="32659" y="208651"/>
                    <a:pt x="32659" y="208651"/>
                  </a:cubicBezTo>
                  <a:cubicBezTo>
                    <a:pt x="32659" y="208651"/>
                    <a:pt x="39251" y="208651"/>
                    <a:pt x="39251" y="208651"/>
                  </a:cubicBezTo>
                  <a:cubicBezTo>
                    <a:pt x="39251" y="208651"/>
                    <a:pt x="39251" y="208651"/>
                    <a:pt x="42547" y="208651"/>
                  </a:cubicBezTo>
                  <a:cubicBezTo>
                    <a:pt x="42547" y="208651"/>
                    <a:pt x="49138" y="208651"/>
                    <a:pt x="49138" y="208651"/>
                  </a:cubicBezTo>
                  <a:cubicBezTo>
                    <a:pt x="49138" y="215070"/>
                    <a:pt x="49138" y="215070"/>
                    <a:pt x="49138" y="215070"/>
                  </a:cubicBezTo>
                  <a:cubicBezTo>
                    <a:pt x="55739" y="221490"/>
                    <a:pt x="55739" y="221490"/>
                    <a:pt x="55739" y="221490"/>
                  </a:cubicBezTo>
                  <a:cubicBezTo>
                    <a:pt x="68921" y="221490"/>
                    <a:pt x="68921" y="221490"/>
                    <a:pt x="68921" y="221490"/>
                  </a:cubicBezTo>
                  <a:cubicBezTo>
                    <a:pt x="72217" y="221490"/>
                    <a:pt x="72217" y="221490"/>
                    <a:pt x="72217" y="221490"/>
                  </a:cubicBezTo>
                  <a:cubicBezTo>
                    <a:pt x="82113" y="227920"/>
                    <a:pt x="82113" y="227920"/>
                    <a:pt x="82113" y="227920"/>
                  </a:cubicBezTo>
                  <a:cubicBezTo>
                    <a:pt x="82113" y="227920"/>
                    <a:pt x="85409" y="234340"/>
                    <a:pt x="88705" y="234340"/>
                  </a:cubicBezTo>
                  <a:cubicBezTo>
                    <a:pt x="88705" y="234340"/>
                    <a:pt x="92000" y="240760"/>
                    <a:pt x="92000" y="240760"/>
                  </a:cubicBezTo>
                  <a:cubicBezTo>
                    <a:pt x="98601" y="240760"/>
                    <a:pt x="98601" y="240760"/>
                    <a:pt x="98601" y="240760"/>
                  </a:cubicBezTo>
                  <a:cubicBezTo>
                    <a:pt x="101897" y="240760"/>
                    <a:pt x="101897" y="240760"/>
                    <a:pt x="101897" y="240760"/>
                  </a:cubicBezTo>
                  <a:cubicBezTo>
                    <a:pt x="101897" y="240760"/>
                    <a:pt x="105193" y="243969"/>
                    <a:pt x="105193" y="243969"/>
                  </a:cubicBezTo>
                  <a:cubicBezTo>
                    <a:pt x="101897" y="247180"/>
                    <a:pt x="101897" y="247180"/>
                    <a:pt x="101897" y="247180"/>
                  </a:cubicBezTo>
                  <a:cubicBezTo>
                    <a:pt x="105193" y="253600"/>
                    <a:pt x="105193" y="253600"/>
                    <a:pt x="105193" y="253600"/>
                  </a:cubicBezTo>
                  <a:cubicBezTo>
                    <a:pt x="111784" y="253600"/>
                    <a:pt x="111784" y="253600"/>
                    <a:pt x="111784" y="253600"/>
                  </a:cubicBezTo>
                  <a:cubicBezTo>
                    <a:pt x="111784" y="253600"/>
                    <a:pt x="111784" y="253600"/>
                    <a:pt x="111784" y="256809"/>
                  </a:cubicBezTo>
                  <a:cubicBezTo>
                    <a:pt x="111784" y="256809"/>
                    <a:pt x="115079" y="263238"/>
                    <a:pt x="115079" y="263238"/>
                  </a:cubicBezTo>
                  <a:cubicBezTo>
                    <a:pt x="115079" y="266449"/>
                    <a:pt x="115079" y="266449"/>
                    <a:pt x="115079" y="266449"/>
                  </a:cubicBezTo>
                  <a:cubicBezTo>
                    <a:pt x="115079" y="266449"/>
                    <a:pt x="118384" y="266449"/>
                    <a:pt x="118384" y="269658"/>
                  </a:cubicBezTo>
                  <a:cubicBezTo>
                    <a:pt x="118384" y="269658"/>
                    <a:pt x="118384" y="269658"/>
                    <a:pt x="118384" y="272868"/>
                  </a:cubicBezTo>
                  <a:cubicBezTo>
                    <a:pt x="121680" y="272868"/>
                    <a:pt x="128272" y="272868"/>
                    <a:pt x="128272" y="272868"/>
                  </a:cubicBezTo>
                  <a:cubicBezTo>
                    <a:pt x="131567" y="276078"/>
                    <a:pt x="131567" y="276078"/>
                    <a:pt x="131567" y="276078"/>
                  </a:cubicBezTo>
                  <a:cubicBezTo>
                    <a:pt x="134863" y="279288"/>
                    <a:pt x="134863" y="279288"/>
                    <a:pt x="134863" y="279288"/>
                  </a:cubicBezTo>
                  <a:lnTo>
                    <a:pt x="138168" y="279288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70DC7CD3-5004-CBBA-6BAD-07B1613075B6}"/>
                </a:ext>
              </a:extLst>
            </p:cNvPr>
            <p:cNvSpPr/>
            <p:nvPr/>
          </p:nvSpPr>
          <p:spPr>
            <a:xfrm>
              <a:off x="10587283" y="3238605"/>
              <a:ext cx="352425" cy="304800"/>
            </a:xfrm>
            <a:custGeom>
              <a:avLst/>
              <a:gdLst>
                <a:gd name="connsiteX0" fmla="*/ 69502 w 352425"/>
                <a:gd name="connsiteY0" fmla="*/ 294928 h 304800"/>
                <a:gd name="connsiteX1" fmla="*/ 62854 w 352425"/>
                <a:gd name="connsiteY1" fmla="*/ 294928 h 304800"/>
                <a:gd name="connsiteX2" fmla="*/ 52881 w 352425"/>
                <a:gd name="connsiteY2" fmla="*/ 301481 h 304800"/>
                <a:gd name="connsiteX3" fmla="*/ 52881 w 352425"/>
                <a:gd name="connsiteY3" fmla="*/ 298205 h 304800"/>
                <a:gd name="connsiteX4" fmla="*/ 49557 w 352425"/>
                <a:gd name="connsiteY4" fmla="*/ 291652 h 304800"/>
                <a:gd name="connsiteX5" fmla="*/ 46233 w 352425"/>
                <a:gd name="connsiteY5" fmla="*/ 278536 h 304800"/>
                <a:gd name="connsiteX6" fmla="*/ 42909 w 352425"/>
                <a:gd name="connsiteY6" fmla="*/ 271983 h 304800"/>
                <a:gd name="connsiteX7" fmla="*/ 32936 w 352425"/>
                <a:gd name="connsiteY7" fmla="*/ 271983 h 304800"/>
                <a:gd name="connsiteX8" fmla="*/ 29612 w 352425"/>
                <a:gd name="connsiteY8" fmla="*/ 271983 h 304800"/>
                <a:gd name="connsiteX9" fmla="*/ 29612 w 352425"/>
                <a:gd name="connsiteY9" fmla="*/ 265429 h 304800"/>
                <a:gd name="connsiteX10" fmla="*/ 22954 w 352425"/>
                <a:gd name="connsiteY10" fmla="*/ 255599 h 304800"/>
                <a:gd name="connsiteX11" fmla="*/ 16305 w 352425"/>
                <a:gd name="connsiteY11" fmla="*/ 245770 h 304800"/>
                <a:gd name="connsiteX12" fmla="*/ 12981 w 352425"/>
                <a:gd name="connsiteY12" fmla="*/ 242483 h 304800"/>
                <a:gd name="connsiteX13" fmla="*/ 12981 w 352425"/>
                <a:gd name="connsiteY13" fmla="*/ 235930 h 304800"/>
                <a:gd name="connsiteX14" fmla="*/ 9657 w 352425"/>
                <a:gd name="connsiteY14" fmla="*/ 229377 h 304800"/>
                <a:gd name="connsiteX15" fmla="*/ 16305 w 352425"/>
                <a:gd name="connsiteY15" fmla="*/ 222824 h 304800"/>
                <a:gd name="connsiteX16" fmla="*/ 16305 w 352425"/>
                <a:gd name="connsiteY16" fmla="*/ 216271 h 304800"/>
                <a:gd name="connsiteX17" fmla="*/ 9657 w 352425"/>
                <a:gd name="connsiteY17" fmla="*/ 209717 h 304800"/>
                <a:gd name="connsiteX18" fmla="*/ -316 w 352425"/>
                <a:gd name="connsiteY18" fmla="*/ 199878 h 304800"/>
                <a:gd name="connsiteX19" fmla="*/ -316 w 352425"/>
                <a:gd name="connsiteY19" fmla="*/ 193325 h 304800"/>
                <a:gd name="connsiteX20" fmla="*/ 3008 w 352425"/>
                <a:gd name="connsiteY20" fmla="*/ 190048 h 304800"/>
                <a:gd name="connsiteX21" fmla="*/ 9657 w 352425"/>
                <a:gd name="connsiteY21" fmla="*/ 183495 h 304800"/>
                <a:gd name="connsiteX22" fmla="*/ 12981 w 352425"/>
                <a:gd name="connsiteY22" fmla="*/ 180219 h 304800"/>
                <a:gd name="connsiteX23" fmla="*/ 6332 w 352425"/>
                <a:gd name="connsiteY23" fmla="*/ 173665 h 304800"/>
                <a:gd name="connsiteX24" fmla="*/ 9657 w 352425"/>
                <a:gd name="connsiteY24" fmla="*/ 163826 h 304800"/>
                <a:gd name="connsiteX25" fmla="*/ 6332 w 352425"/>
                <a:gd name="connsiteY25" fmla="*/ 160549 h 304800"/>
                <a:gd name="connsiteX26" fmla="*/ 6332 w 352425"/>
                <a:gd name="connsiteY26" fmla="*/ 147443 h 304800"/>
                <a:gd name="connsiteX27" fmla="*/ 6332 w 352425"/>
                <a:gd name="connsiteY27" fmla="*/ 144167 h 304800"/>
                <a:gd name="connsiteX28" fmla="*/ 9657 w 352425"/>
                <a:gd name="connsiteY28" fmla="*/ 137614 h 304800"/>
                <a:gd name="connsiteX29" fmla="*/ 9657 w 352425"/>
                <a:gd name="connsiteY29" fmla="*/ 127774 h 304800"/>
                <a:gd name="connsiteX30" fmla="*/ 9657 w 352425"/>
                <a:gd name="connsiteY30" fmla="*/ 127774 h 304800"/>
                <a:gd name="connsiteX31" fmla="*/ 29612 w 352425"/>
                <a:gd name="connsiteY31" fmla="*/ 127774 h 304800"/>
                <a:gd name="connsiteX32" fmla="*/ 32936 w 352425"/>
                <a:gd name="connsiteY32" fmla="*/ 108114 h 304800"/>
                <a:gd name="connsiteX33" fmla="*/ 36260 w 352425"/>
                <a:gd name="connsiteY33" fmla="*/ 88445 h 304800"/>
                <a:gd name="connsiteX34" fmla="*/ 59530 w 352425"/>
                <a:gd name="connsiteY34" fmla="*/ 72062 h 304800"/>
                <a:gd name="connsiteX35" fmla="*/ 76151 w 352425"/>
                <a:gd name="connsiteY35" fmla="*/ 58956 h 304800"/>
                <a:gd name="connsiteX36" fmla="*/ 82809 w 352425"/>
                <a:gd name="connsiteY36" fmla="*/ 62233 h 304800"/>
                <a:gd name="connsiteX37" fmla="*/ 86133 w 352425"/>
                <a:gd name="connsiteY37" fmla="*/ 68786 h 304800"/>
                <a:gd name="connsiteX38" fmla="*/ 89457 w 352425"/>
                <a:gd name="connsiteY38" fmla="*/ 68786 h 304800"/>
                <a:gd name="connsiteX39" fmla="*/ 102754 w 352425"/>
                <a:gd name="connsiteY39" fmla="*/ 58956 h 304800"/>
                <a:gd name="connsiteX40" fmla="*/ 135996 w 352425"/>
                <a:gd name="connsiteY40" fmla="*/ 36010 h 304800"/>
                <a:gd name="connsiteX41" fmla="*/ 139320 w 352425"/>
                <a:gd name="connsiteY41" fmla="*/ 32733 h 304800"/>
                <a:gd name="connsiteX42" fmla="*/ 149303 w 352425"/>
                <a:gd name="connsiteY42" fmla="*/ 36010 h 304800"/>
                <a:gd name="connsiteX43" fmla="*/ 152627 w 352425"/>
                <a:gd name="connsiteY43" fmla="*/ 36010 h 304800"/>
                <a:gd name="connsiteX44" fmla="*/ 162600 w 352425"/>
                <a:gd name="connsiteY44" fmla="*/ 22904 h 304800"/>
                <a:gd name="connsiteX45" fmla="*/ 172572 w 352425"/>
                <a:gd name="connsiteY45" fmla="*/ 19627 h 304800"/>
                <a:gd name="connsiteX46" fmla="*/ 179221 w 352425"/>
                <a:gd name="connsiteY46" fmla="*/ 9788 h 304800"/>
                <a:gd name="connsiteX47" fmla="*/ 189193 w 352425"/>
                <a:gd name="connsiteY47" fmla="*/ 13064 h 304800"/>
                <a:gd name="connsiteX48" fmla="*/ 202500 w 352425"/>
                <a:gd name="connsiteY48" fmla="*/ 13064 h 304800"/>
                <a:gd name="connsiteX49" fmla="*/ 205824 w 352425"/>
                <a:gd name="connsiteY49" fmla="*/ 9788 h 304800"/>
                <a:gd name="connsiteX50" fmla="*/ 219121 w 352425"/>
                <a:gd name="connsiteY50" fmla="*/ 3235 h 304800"/>
                <a:gd name="connsiteX51" fmla="*/ 225770 w 352425"/>
                <a:gd name="connsiteY51" fmla="*/ 3235 h 304800"/>
                <a:gd name="connsiteX52" fmla="*/ 242391 w 352425"/>
                <a:gd name="connsiteY52" fmla="*/ 3235 h 304800"/>
                <a:gd name="connsiteX53" fmla="*/ 242391 w 352425"/>
                <a:gd name="connsiteY53" fmla="*/ -42 h 304800"/>
                <a:gd name="connsiteX54" fmla="*/ 262345 w 352425"/>
                <a:gd name="connsiteY54" fmla="*/ 26180 h 304800"/>
                <a:gd name="connsiteX55" fmla="*/ 312209 w 352425"/>
                <a:gd name="connsiteY55" fmla="*/ 49117 h 304800"/>
                <a:gd name="connsiteX56" fmla="*/ 328840 w 352425"/>
                <a:gd name="connsiteY56" fmla="*/ 72062 h 304800"/>
                <a:gd name="connsiteX57" fmla="*/ 348785 w 352425"/>
                <a:gd name="connsiteY57" fmla="*/ 98285 h 304800"/>
                <a:gd name="connsiteX58" fmla="*/ 342136 w 352425"/>
                <a:gd name="connsiteY58" fmla="*/ 121221 h 304800"/>
                <a:gd name="connsiteX59" fmla="*/ 352109 w 352425"/>
                <a:gd name="connsiteY59" fmla="*/ 157273 h 304800"/>
                <a:gd name="connsiteX60" fmla="*/ 352109 w 352425"/>
                <a:gd name="connsiteY60" fmla="*/ 160549 h 304800"/>
                <a:gd name="connsiteX61" fmla="*/ 322191 w 352425"/>
                <a:gd name="connsiteY61" fmla="*/ 167102 h 304800"/>
                <a:gd name="connsiteX62" fmla="*/ 325515 w 352425"/>
                <a:gd name="connsiteY62" fmla="*/ 196602 h 304800"/>
                <a:gd name="connsiteX63" fmla="*/ 308884 w 352425"/>
                <a:gd name="connsiteY63" fmla="*/ 209717 h 304800"/>
                <a:gd name="connsiteX64" fmla="*/ 265670 w 352425"/>
                <a:gd name="connsiteY64" fmla="*/ 216271 h 304800"/>
                <a:gd name="connsiteX65" fmla="*/ 239066 w 352425"/>
                <a:gd name="connsiteY65" fmla="*/ 222824 h 304800"/>
                <a:gd name="connsiteX66" fmla="*/ 219121 w 352425"/>
                <a:gd name="connsiteY66" fmla="*/ 229377 h 304800"/>
                <a:gd name="connsiteX67" fmla="*/ 209149 w 352425"/>
                <a:gd name="connsiteY67" fmla="*/ 249046 h 304800"/>
                <a:gd name="connsiteX68" fmla="*/ 195842 w 352425"/>
                <a:gd name="connsiteY68" fmla="*/ 265429 h 304800"/>
                <a:gd name="connsiteX69" fmla="*/ 175897 w 352425"/>
                <a:gd name="connsiteY69" fmla="*/ 278536 h 304800"/>
                <a:gd name="connsiteX70" fmla="*/ 155951 w 352425"/>
                <a:gd name="connsiteY70" fmla="*/ 278536 h 304800"/>
                <a:gd name="connsiteX71" fmla="*/ 135996 w 352425"/>
                <a:gd name="connsiteY71" fmla="*/ 285098 h 304800"/>
                <a:gd name="connsiteX72" fmla="*/ 116051 w 352425"/>
                <a:gd name="connsiteY72" fmla="*/ 291652 h 304800"/>
                <a:gd name="connsiteX73" fmla="*/ 96105 w 352425"/>
                <a:gd name="connsiteY73" fmla="*/ 294928 h 304800"/>
                <a:gd name="connsiteX74" fmla="*/ 96105 w 352425"/>
                <a:gd name="connsiteY74" fmla="*/ 304758 h 304800"/>
                <a:gd name="connsiteX75" fmla="*/ 92781 w 352425"/>
                <a:gd name="connsiteY75" fmla="*/ 304758 h 304800"/>
                <a:gd name="connsiteX76" fmla="*/ 89457 w 352425"/>
                <a:gd name="connsiteY76" fmla="*/ 304758 h 304800"/>
                <a:gd name="connsiteX77" fmla="*/ 89457 w 352425"/>
                <a:gd name="connsiteY77" fmla="*/ 301481 h 304800"/>
                <a:gd name="connsiteX78" fmla="*/ 82809 w 352425"/>
                <a:gd name="connsiteY78" fmla="*/ 294928 h 304800"/>
                <a:gd name="connsiteX79" fmla="*/ 76151 w 352425"/>
                <a:gd name="connsiteY79" fmla="*/ 298205 h 304800"/>
                <a:gd name="connsiteX80" fmla="*/ 69502 w 352425"/>
                <a:gd name="connsiteY80" fmla="*/ 294928 h 30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352425" h="304800">
                  <a:moveTo>
                    <a:pt x="69502" y="294928"/>
                  </a:moveTo>
                  <a:cubicBezTo>
                    <a:pt x="69502" y="294928"/>
                    <a:pt x="66178" y="294928"/>
                    <a:pt x="62854" y="294928"/>
                  </a:cubicBezTo>
                  <a:cubicBezTo>
                    <a:pt x="59530" y="294928"/>
                    <a:pt x="56206" y="301481"/>
                    <a:pt x="52881" y="301481"/>
                  </a:cubicBezTo>
                  <a:cubicBezTo>
                    <a:pt x="52881" y="301481"/>
                    <a:pt x="52881" y="301481"/>
                    <a:pt x="52881" y="298205"/>
                  </a:cubicBezTo>
                  <a:cubicBezTo>
                    <a:pt x="52881" y="294928"/>
                    <a:pt x="52881" y="294928"/>
                    <a:pt x="49557" y="291652"/>
                  </a:cubicBezTo>
                  <a:cubicBezTo>
                    <a:pt x="49557" y="288375"/>
                    <a:pt x="49557" y="281812"/>
                    <a:pt x="46233" y="278536"/>
                  </a:cubicBezTo>
                  <a:cubicBezTo>
                    <a:pt x="42909" y="275259"/>
                    <a:pt x="42909" y="271983"/>
                    <a:pt x="42909" y="271983"/>
                  </a:cubicBezTo>
                  <a:cubicBezTo>
                    <a:pt x="42909" y="271983"/>
                    <a:pt x="36260" y="271983"/>
                    <a:pt x="32936" y="271983"/>
                  </a:cubicBezTo>
                  <a:cubicBezTo>
                    <a:pt x="32936" y="271983"/>
                    <a:pt x="29612" y="271983"/>
                    <a:pt x="29612" y="271983"/>
                  </a:cubicBezTo>
                  <a:cubicBezTo>
                    <a:pt x="29612" y="271983"/>
                    <a:pt x="26288" y="265429"/>
                    <a:pt x="29612" y="265429"/>
                  </a:cubicBezTo>
                  <a:cubicBezTo>
                    <a:pt x="29612" y="262152"/>
                    <a:pt x="26288" y="258876"/>
                    <a:pt x="22954" y="255599"/>
                  </a:cubicBezTo>
                  <a:cubicBezTo>
                    <a:pt x="22954" y="255599"/>
                    <a:pt x="16305" y="245770"/>
                    <a:pt x="16305" y="245770"/>
                  </a:cubicBezTo>
                  <a:cubicBezTo>
                    <a:pt x="16305" y="245770"/>
                    <a:pt x="12981" y="245770"/>
                    <a:pt x="12981" y="242483"/>
                  </a:cubicBezTo>
                  <a:cubicBezTo>
                    <a:pt x="12981" y="239207"/>
                    <a:pt x="12981" y="235930"/>
                    <a:pt x="12981" y="235930"/>
                  </a:cubicBezTo>
                  <a:cubicBezTo>
                    <a:pt x="9657" y="229377"/>
                    <a:pt x="9657" y="229377"/>
                    <a:pt x="9657" y="229377"/>
                  </a:cubicBezTo>
                  <a:cubicBezTo>
                    <a:pt x="9657" y="229377"/>
                    <a:pt x="16305" y="226101"/>
                    <a:pt x="16305" y="222824"/>
                  </a:cubicBezTo>
                  <a:cubicBezTo>
                    <a:pt x="16305" y="222824"/>
                    <a:pt x="19629" y="219548"/>
                    <a:pt x="16305" y="216271"/>
                  </a:cubicBezTo>
                  <a:cubicBezTo>
                    <a:pt x="16305" y="212994"/>
                    <a:pt x="9657" y="209717"/>
                    <a:pt x="9657" y="209717"/>
                  </a:cubicBezTo>
                  <a:cubicBezTo>
                    <a:pt x="6332" y="206431"/>
                    <a:pt x="3008" y="203155"/>
                    <a:pt x="-316" y="199878"/>
                  </a:cubicBezTo>
                  <a:cubicBezTo>
                    <a:pt x="-316" y="196602"/>
                    <a:pt x="-316" y="193325"/>
                    <a:pt x="-316" y="193325"/>
                  </a:cubicBezTo>
                  <a:cubicBezTo>
                    <a:pt x="-316" y="193325"/>
                    <a:pt x="-316" y="190048"/>
                    <a:pt x="3008" y="190048"/>
                  </a:cubicBezTo>
                  <a:cubicBezTo>
                    <a:pt x="6332" y="186772"/>
                    <a:pt x="9657" y="186772"/>
                    <a:pt x="9657" y="183495"/>
                  </a:cubicBezTo>
                  <a:cubicBezTo>
                    <a:pt x="9657" y="183495"/>
                    <a:pt x="12981" y="183495"/>
                    <a:pt x="12981" y="180219"/>
                  </a:cubicBezTo>
                  <a:cubicBezTo>
                    <a:pt x="9657" y="176942"/>
                    <a:pt x="6332" y="173665"/>
                    <a:pt x="6332" y="173665"/>
                  </a:cubicBezTo>
                  <a:cubicBezTo>
                    <a:pt x="9657" y="163826"/>
                    <a:pt x="9657" y="163826"/>
                    <a:pt x="9657" y="163826"/>
                  </a:cubicBezTo>
                  <a:cubicBezTo>
                    <a:pt x="6332" y="160549"/>
                    <a:pt x="6332" y="160549"/>
                    <a:pt x="6332" y="160549"/>
                  </a:cubicBezTo>
                  <a:cubicBezTo>
                    <a:pt x="6332" y="147443"/>
                    <a:pt x="6332" y="147443"/>
                    <a:pt x="6332" y="147443"/>
                  </a:cubicBezTo>
                  <a:cubicBezTo>
                    <a:pt x="6332" y="144167"/>
                    <a:pt x="6332" y="144167"/>
                    <a:pt x="6332" y="144167"/>
                  </a:cubicBezTo>
                  <a:cubicBezTo>
                    <a:pt x="6332" y="144167"/>
                    <a:pt x="9657" y="137614"/>
                    <a:pt x="9657" y="137614"/>
                  </a:cubicBezTo>
                  <a:cubicBezTo>
                    <a:pt x="9657" y="134336"/>
                    <a:pt x="9657" y="127774"/>
                    <a:pt x="9657" y="127774"/>
                  </a:cubicBezTo>
                  <a:cubicBezTo>
                    <a:pt x="9657" y="127774"/>
                    <a:pt x="9657" y="127774"/>
                    <a:pt x="9657" y="127774"/>
                  </a:cubicBezTo>
                  <a:cubicBezTo>
                    <a:pt x="16305" y="131051"/>
                    <a:pt x="26288" y="127774"/>
                    <a:pt x="29612" y="127774"/>
                  </a:cubicBezTo>
                  <a:cubicBezTo>
                    <a:pt x="36260" y="127774"/>
                    <a:pt x="36260" y="117944"/>
                    <a:pt x="32936" y="108114"/>
                  </a:cubicBezTo>
                  <a:cubicBezTo>
                    <a:pt x="32936" y="101561"/>
                    <a:pt x="36260" y="95008"/>
                    <a:pt x="36260" y="88445"/>
                  </a:cubicBezTo>
                  <a:cubicBezTo>
                    <a:pt x="39584" y="81892"/>
                    <a:pt x="49557" y="78615"/>
                    <a:pt x="59530" y="72062"/>
                  </a:cubicBezTo>
                  <a:cubicBezTo>
                    <a:pt x="66178" y="65509"/>
                    <a:pt x="66178" y="58956"/>
                    <a:pt x="76151" y="58956"/>
                  </a:cubicBezTo>
                  <a:cubicBezTo>
                    <a:pt x="76151" y="58956"/>
                    <a:pt x="79475" y="58956"/>
                    <a:pt x="82809" y="62233"/>
                  </a:cubicBezTo>
                  <a:cubicBezTo>
                    <a:pt x="82809" y="62233"/>
                    <a:pt x="82809" y="65509"/>
                    <a:pt x="86133" y="68786"/>
                  </a:cubicBezTo>
                  <a:cubicBezTo>
                    <a:pt x="86133" y="68786"/>
                    <a:pt x="86133" y="68786"/>
                    <a:pt x="89457" y="68786"/>
                  </a:cubicBezTo>
                  <a:cubicBezTo>
                    <a:pt x="96105" y="78615"/>
                    <a:pt x="102754" y="85169"/>
                    <a:pt x="102754" y="58956"/>
                  </a:cubicBezTo>
                  <a:cubicBezTo>
                    <a:pt x="106078" y="36010"/>
                    <a:pt x="122699" y="42564"/>
                    <a:pt x="135996" y="36010"/>
                  </a:cubicBezTo>
                  <a:cubicBezTo>
                    <a:pt x="135996" y="36010"/>
                    <a:pt x="135996" y="36010"/>
                    <a:pt x="139320" y="32733"/>
                  </a:cubicBezTo>
                  <a:cubicBezTo>
                    <a:pt x="142654" y="36010"/>
                    <a:pt x="145979" y="36010"/>
                    <a:pt x="149303" y="36010"/>
                  </a:cubicBezTo>
                  <a:cubicBezTo>
                    <a:pt x="152627" y="36010"/>
                    <a:pt x="152627" y="36010"/>
                    <a:pt x="152627" y="36010"/>
                  </a:cubicBezTo>
                  <a:cubicBezTo>
                    <a:pt x="152627" y="36010"/>
                    <a:pt x="162600" y="22904"/>
                    <a:pt x="162600" y="22904"/>
                  </a:cubicBezTo>
                  <a:cubicBezTo>
                    <a:pt x="165924" y="22904"/>
                    <a:pt x="172572" y="19627"/>
                    <a:pt x="172572" y="19627"/>
                  </a:cubicBezTo>
                  <a:cubicBezTo>
                    <a:pt x="179221" y="9788"/>
                    <a:pt x="179221" y="9788"/>
                    <a:pt x="179221" y="9788"/>
                  </a:cubicBezTo>
                  <a:cubicBezTo>
                    <a:pt x="179221" y="9788"/>
                    <a:pt x="185869" y="13064"/>
                    <a:pt x="189193" y="13064"/>
                  </a:cubicBezTo>
                  <a:cubicBezTo>
                    <a:pt x="192518" y="13064"/>
                    <a:pt x="195842" y="13064"/>
                    <a:pt x="202500" y="13064"/>
                  </a:cubicBezTo>
                  <a:cubicBezTo>
                    <a:pt x="205824" y="9788"/>
                    <a:pt x="205824" y="9788"/>
                    <a:pt x="205824" y="9788"/>
                  </a:cubicBezTo>
                  <a:cubicBezTo>
                    <a:pt x="205824" y="9788"/>
                    <a:pt x="212473" y="3235"/>
                    <a:pt x="219121" y="3235"/>
                  </a:cubicBezTo>
                  <a:cubicBezTo>
                    <a:pt x="225770" y="-42"/>
                    <a:pt x="225770" y="3235"/>
                    <a:pt x="225770" y="3235"/>
                  </a:cubicBezTo>
                  <a:cubicBezTo>
                    <a:pt x="225770" y="3235"/>
                    <a:pt x="235742" y="3235"/>
                    <a:pt x="242391" y="3235"/>
                  </a:cubicBezTo>
                  <a:cubicBezTo>
                    <a:pt x="242391" y="3235"/>
                    <a:pt x="242391" y="-42"/>
                    <a:pt x="242391" y="-42"/>
                  </a:cubicBezTo>
                  <a:cubicBezTo>
                    <a:pt x="252363" y="6511"/>
                    <a:pt x="252363" y="16351"/>
                    <a:pt x="262345" y="26180"/>
                  </a:cubicBezTo>
                  <a:cubicBezTo>
                    <a:pt x="275642" y="39287"/>
                    <a:pt x="288939" y="36010"/>
                    <a:pt x="312209" y="49117"/>
                  </a:cubicBezTo>
                  <a:cubicBezTo>
                    <a:pt x="312209" y="52393"/>
                    <a:pt x="325515" y="62233"/>
                    <a:pt x="328840" y="72062"/>
                  </a:cubicBezTo>
                  <a:cubicBezTo>
                    <a:pt x="332164" y="85169"/>
                    <a:pt x="345461" y="85169"/>
                    <a:pt x="348785" y="98285"/>
                  </a:cubicBezTo>
                  <a:cubicBezTo>
                    <a:pt x="348785" y="108114"/>
                    <a:pt x="342136" y="111391"/>
                    <a:pt x="342136" y="121221"/>
                  </a:cubicBezTo>
                  <a:cubicBezTo>
                    <a:pt x="342136" y="131051"/>
                    <a:pt x="348785" y="153996"/>
                    <a:pt x="352109" y="157273"/>
                  </a:cubicBezTo>
                  <a:cubicBezTo>
                    <a:pt x="352109" y="157273"/>
                    <a:pt x="352109" y="160549"/>
                    <a:pt x="352109" y="160549"/>
                  </a:cubicBezTo>
                  <a:cubicBezTo>
                    <a:pt x="322191" y="167102"/>
                    <a:pt x="322191" y="167102"/>
                    <a:pt x="322191" y="167102"/>
                  </a:cubicBezTo>
                  <a:cubicBezTo>
                    <a:pt x="325515" y="196602"/>
                    <a:pt x="325515" y="196602"/>
                    <a:pt x="325515" y="196602"/>
                  </a:cubicBezTo>
                  <a:cubicBezTo>
                    <a:pt x="308884" y="209717"/>
                    <a:pt x="308884" y="209717"/>
                    <a:pt x="308884" y="209717"/>
                  </a:cubicBezTo>
                  <a:cubicBezTo>
                    <a:pt x="308884" y="209717"/>
                    <a:pt x="268994" y="216271"/>
                    <a:pt x="265670" y="216271"/>
                  </a:cubicBezTo>
                  <a:cubicBezTo>
                    <a:pt x="262345" y="216271"/>
                    <a:pt x="245715" y="219548"/>
                    <a:pt x="239066" y="222824"/>
                  </a:cubicBezTo>
                  <a:cubicBezTo>
                    <a:pt x="232418" y="222824"/>
                    <a:pt x="222445" y="229377"/>
                    <a:pt x="219121" y="229377"/>
                  </a:cubicBezTo>
                  <a:cubicBezTo>
                    <a:pt x="212473" y="232654"/>
                    <a:pt x="209149" y="249046"/>
                    <a:pt x="209149" y="249046"/>
                  </a:cubicBezTo>
                  <a:cubicBezTo>
                    <a:pt x="209149" y="249046"/>
                    <a:pt x="199166" y="262152"/>
                    <a:pt x="195842" y="265429"/>
                  </a:cubicBezTo>
                  <a:cubicBezTo>
                    <a:pt x="192518" y="268706"/>
                    <a:pt x="175897" y="278536"/>
                    <a:pt x="175897" y="278536"/>
                  </a:cubicBezTo>
                  <a:cubicBezTo>
                    <a:pt x="175897" y="278536"/>
                    <a:pt x="159275" y="278536"/>
                    <a:pt x="155951" y="278536"/>
                  </a:cubicBezTo>
                  <a:cubicBezTo>
                    <a:pt x="149303" y="278536"/>
                    <a:pt x="142654" y="285098"/>
                    <a:pt x="135996" y="285098"/>
                  </a:cubicBezTo>
                  <a:cubicBezTo>
                    <a:pt x="126023" y="288375"/>
                    <a:pt x="119375" y="291652"/>
                    <a:pt x="116051" y="291652"/>
                  </a:cubicBezTo>
                  <a:cubicBezTo>
                    <a:pt x="112727" y="291652"/>
                    <a:pt x="96105" y="294928"/>
                    <a:pt x="96105" y="294928"/>
                  </a:cubicBezTo>
                  <a:cubicBezTo>
                    <a:pt x="96105" y="304758"/>
                    <a:pt x="96105" y="304758"/>
                    <a:pt x="96105" y="304758"/>
                  </a:cubicBezTo>
                  <a:cubicBezTo>
                    <a:pt x="96105" y="304758"/>
                    <a:pt x="92781" y="304758"/>
                    <a:pt x="92781" y="304758"/>
                  </a:cubicBezTo>
                  <a:cubicBezTo>
                    <a:pt x="92781" y="304758"/>
                    <a:pt x="92781" y="304758"/>
                    <a:pt x="89457" y="304758"/>
                  </a:cubicBezTo>
                  <a:cubicBezTo>
                    <a:pt x="89457" y="301481"/>
                    <a:pt x="89457" y="301481"/>
                    <a:pt x="89457" y="301481"/>
                  </a:cubicBezTo>
                  <a:cubicBezTo>
                    <a:pt x="82809" y="294928"/>
                    <a:pt x="82809" y="294928"/>
                    <a:pt x="82809" y="294928"/>
                  </a:cubicBezTo>
                  <a:cubicBezTo>
                    <a:pt x="82809" y="294928"/>
                    <a:pt x="79475" y="298205"/>
                    <a:pt x="76151" y="298205"/>
                  </a:cubicBezTo>
                  <a:cubicBezTo>
                    <a:pt x="72827" y="298205"/>
                    <a:pt x="72827" y="294928"/>
                    <a:pt x="69502" y="294928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E9F74C9B-348C-20E4-D5AE-12BFC0F75C17}"/>
                </a:ext>
              </a:extLst>
            </p:cNvPr>
            <p:cNvSpPr/>
            <p:nvPr/>
          </p:nvSpPr>
          <p:spPr>
            <a:xfrm>
              <a:off x="9949108" y="2019405"/>
              <a:ext cx="657225" cy="352425"/>
            </a:xfrm>
            <a:custGeom>
              <a:avLst/>
              <a:gdLst>
                <a:gd name="connsiteX0" fmla="*/ 87314 w 657225"/>
                <a:gd name="connsiteY0" fmla="*/ 174551 h 352425"/>
                <a:gd name="connsiteX1" fmla="*/ 97430 w 657225"/>
                <a:gd name="connsiteY1" fmla="*/ 168084 h 352425"/>
                <a:gd name="connsiteX2" fmla="*/ 100792 w 657225"/>
                <a:gd name="connsiteY2" fmla="*/ 161626 h 352425"/>
                <a:gd name="connsiteX3" fmla="*/ 107536 w 657225"/>
                <a:gd name="connsiteY3" fmla="*/ 158387 h 352425"/>
                <a:gd name="connsiteX4" fmla="*/ 110907 w 657225"/>
                <a:gd name="connsiteY4" fmla="*/ 151920 h 352425"/>
                <a:gd name="connsiteX5" fmla="*/ 114279 w 657225"/>
                <a:gd name="connsiteY5" fmla="*/ 142223 h 352425"/>
                <a:gd name="connsiteX6" fmla="*/ 131129 w 657225"/>
                <a:gd name="connsiteY6" fmla="*/ 135756 h 352425"/>
                <a:gd name="connsiteX7" fmla="*/ 134501 w 657225"/>
                <a:gd name="connsiteY7" fmla="*/ 119592 h 352425"/>
                <a:gd name="connsiteX8" fmla="*/ 131129 w 657225"/>
                <a:gd name="connsiteY8" fmla="*/ 109886 h 352425"/>
                <a:gd name="connsiteX9" fmla="*/ 134501 w 657225"/>
                <a:gd name="connsiteY9" fmla="*/ 96961 h 352425"/>
                <a:gd name="connsiteX10" fmla="*/ 147978 w 657225"/>
                <a:gd name="connsiteY10" fmla="*/ 90493 h 352425"/>
                <a:gd name="connsiteX11" fmla="*/ 158094 w 657225"/>
                <a:gd name="connsiteY11" fmla="*/ 80787 h 352425"/>
                <a:gd name="connsiteX12" fmla="*/ 158094 w 657225"/>
                <a:gd name="connsiteY12" fmla="*/ 74320 h 352425"/>
                <a:gd name="connsiteX13" fmla="*/ 164838 w 657225"/>
                <a:gd name="connsiteY13" fmla="*/ 61394 h 352425"/>
                <a:gd name="connsiteX14" fmla="*/ 171572 w 657225"/>
                <a:gd name="connsiteY14" fmla="*/ 54927 h 352425"/>
                <a:gd name="connsiteX15" fmla="*/ 178316 w 657225"/>
                <a:gd name="connsiteY15" fmla="*/ 48459 h 352425"/>
                <a:gd name="connsiteX16" fmla="*/ 188422 w 657225"/>
                <a:gd name="connsiteY16" fmla="*/ 45221 h 352425"/>
                <a:gd name="connsiteX17" fmla="*/ 195166 w 657225"/>
                <a:gd name="connsiteY17" fmla="*/ 45221 h 352425"/>
                <a:gd name="connsiteX18" fmla="*/ 201909 w 657225"/>
                <a:gd name="connsiteY18" fmla="*/ 41992 h 352425"/>
                <a:gd name="connsiteX19" fmla="*/ 215387 w 657225"/>
                <a:gd name="connsiteY19" fmla="*/ 41992 h 352425"/>
                <a:gd name="connsiteX20" fmla="*/ 222131 w 657225"/>
                <a:gd name="connsiteY20" fmla="*/ 38753 h 352425"/>
                <a:gd name="connsiteX21" fmla="*/ 222131 w 657225"/>
                <a:gd name="connsiteY21" fmla="*/ 48459 h 352425"/>
                <a:gd name="connsiteX22" fmla="*/ 228875 w 657225"/>
                <a:gd name="connsiteY22" fmla="*/ 58156 h 352425"/>
                <a:gd name="connsiteX23" fmla="*/ 238980 w 657225"/>
                <a:gd name="connsiteY23" fmla="*/ 54927 h 352425"/>
                <a:gd name="connsiteX24" fmla="*/ 249096 w 657225"/>
                <a:gd name="connsiteY24" fmla="*/ 48459 h 352425"/>
                <a:gd name="connsiteX25" fmla="*/ 255831 w 657225"/>
                <a:gd name="connsiteY25" fmla="*/ 51688 h 352425"/>
                <a:gd name="connsiteX26" fmla="*/ 255831 w 657225"/>
                <a:gd name="connsiteY26" fmla="*/ 35524 h 352425"/>
                <a:gd name="connsiteX27" fmla="*/ 262574 w 657225"/>
                <a:gd name="connsiteY27" fmla="*/ 25828 h 352425"/>
                <a:gd name="connsiteX28" fmla="*/ 269318 w 657225"/>
                <a:gd name="connsiteY28" fmla="*/ 22589 h 352425"/>
                <a:gd name="connsiteX29" fmla="*/ 276052 w 657225"/>
                <a:gd name="connsiteY29" fmla="*/ 12893 h 352425"/>
                <a:gd name="connsiteX30" fmla="*/ 286168 w 657225"/>
                <a:gd name="connsiteY30" fmla="*/ 12893 h 352425"/>
                <a:gd name="connsiteX31" fmla="*/ 292911 w 657225"/>
                <a:gd name="connsiteY31" fmla="*/ 32295 h 352425"/>
                <a:gd name="connsiteX32" fmla="*/ 303017 w 657225"/>
                <a:gd name="connsiteY32" fmla="*/ 38753 h 352425"/>
                <a:gd name="connsiteX33" fmla="*/ 306389 w 657225"/>
                <a:gd name="connsiteY33" fmla="*/ 41992 h 352425"/>
                <a:gd name="connsiteX34" fmla="*/ 313133 w 657225"/>
                <a:gd name="connsiteY34" fmla="*/ 45221 h 352425"/>
                <a:gd name="connsiteX35" fmla="*/ 323239 w 657225"/>
                <a:gd name="connsiteY35" fmla="*/ 45221 h 352425"/>
                <a:gd name="connsiteX36" fmla="*/ 323239 w 657225"/>
                <a:gd name="connsiteY36" fmla="*/ 48459 h 352425"/>
                <a:gd name="connsiteX37" fmla="*/ 329982 w 657225"/>
                <a:gd name="connsiteY37" fmla="*/ 54927 h 352425"/>
                <a:gd name="connsiteX38" fmla="*/ 333354 w 657225"/>
                <a:gd name="connsiteY38" fmla="*/ 64623 h 352425"/>
                <a:gd name="connsiteX39" fmla="*/ 326611 w 657225"/>
                <a:gd name="connsiteY39" fmla="*/ 71091 h 352425"/>
                <a:gd name="connsiteX40" fmla="*/ 326611 w 657225"/>
                <a:gd name="connsiteY40" fmla="*/ 74320 h 352425"/>
                <a:gd name="connsiteX41" fmla="*/ 329982 w 657225"/>
                <a:gd name="connsiteY41" fmla="*/ 77558 h 352425"/>
                <a:gd name="connsiteX42" fmla="*/ 333354 w 657225"/>
                <a:gd name="connsiteY42" fmla="*/ 77558 h 352425"/>
                <a:gd name="connsiteX43" fmla="*/ 343460 w 657225"/>
                <a:gd name="connsiteY43" fmla="*/ 74320 h 352425"/>
                <a:gd name="connsiteX44" fmla="*/ 343460 w 657225"/>
                <a:gd name="connsiteY44" fmla="*/ 71091 h 352425"/>
                <a:gd name="connsiteX45" fmla="*/ 350204 w 657225"/>
                <a:gd name="connsiteY45" fmla="*/ 67862 h 352425"/>
                <a:gd name="connsiteX46" fmla="*/ 353576 w 657225"/>
                <a:gd name="connsiteY46" fmla="*/ 67862 h 352425"/>
                <a:gd name="connsiteX47" fmla="*/ 356948 w 657225"/>
                <a:gd name="connsiteY47" fmla="*/ 74320 h 352425"/>
                <a:gd name="connsiteX48" fmla="*/ 360320 w 657225"/>
                <a:gd name="connsiteY48" fmla="*/ 74320 h 352425"/>
                <a:gd name="connsiteX49" fmla="*/ 363682 w 657225"/>
                <a:gd name="connsiteY49" fmla="*/ 74320 h 352425"/>
                <a:gd name="connsiteX50" fmla="*/ 363682 w 657225"/>
                <a:gd name="connsiteY50" fmla="*/ 71091 h 352425"/>
                <a:gd name="connsiteX51" fmla="*/ 363682 w 657225"/>
                <a:gd name="connsiteY51" fmla="*/ 64623 h 352425"/>
                <a:gd name="connsiteX52" fmla="*/ 363682 w 657225"/>
                <a:gd name="connsiteY52" fmla="*/ 58156 h 352425"/>
                <a:gd name="connsiteX53" fmla="*/ 367053 w 657225"/>
                <a:gd name="connsiteY53" fmla="*/ 51688 h 352425"/>
                <a:gd name="connsiteX54" fmla="*/ 367053 w 657225"/>
                <a:gd name="connsiteY54" fmla="*/ 48459 h 352425"/>
                <a:gd name="connsiteX55" fmla="*/ 373797 w 657225"/>
                <a:gd name="connsiteY55" fmla="*/ 48459 h 352425"/>
                <a:gd name="connsiteX56" fmla="*/ 373797 w 657225"/>
                <a:gd name="connsiteY56" fmla="*/ 45221 h 352425"/>
                <a:gd name="connsiteX57" fmla="*/ 380541 w 657225"/>
                <a:gd name="connsiteY57" fmla="*/ 41992 h 352425"/>
                <a:gd name="connsiteX58" fmla="*/ 383913 w 657225"/>
                <a:gd name="connsiteY58" fmla="*/ 41992 h 352425"/>
                <a:gd name="connsiteX59" fmla="*/ 383913 w 657225"/>
                <a:gd name="connsiteY59" fmla="*/ 38753 h 352425"/>
                <a:gd name="connsiteX60" fmla="*/ 383913 w 657225"/>
                <a:gd name="connsiteY60" fmla="*/ 35524 h 352425"/>
                <a:gd name="connsiteX61" fmla="*/ 390647 w 657225"/>
                <a:gd name="connsiteY61" fmla="*/ 35524 h 352425"/>
                <a:gd name="connsiteX62" fmla="*/ 397391 w 657225"/>
                <a:gd name="connsiteY62" fmla="*/ 32295 h 352425"/>
                <a:gd name="connsiteX63" fmla="*/ 397391 w 657225"/>
                <a:gd name="connsiteY63" fmla="*/ 29057 h 352425"/>
                <a:gd name="connsiteX64" fmla="*/ 404134 w 657225"/>
                <a:gd name="connsiteY64" fmla="*/ 25828 h 352425"/>
                <a:gd name="connsiteX65" fmla="*/ 404134 w 657225"/>
                <a:gd name="connsiteY65" fmla="*/ 29057 h 352425"/>
                <a:gd name="connsiteX66" fmla="*/ 410869 w 657225"/>
                <a:gd name="connsiteY66" fmla="*/ 29057 h 352425"/>
                <a:gd name="connsiteX67" fmla="*/ 414241 w 657225"/>
                <a:gd name="connsiteY67" fmla="*/ 29057 h 352425"/>
                <a:gd name="connsiteX68" fmla="*/ 417613 w 657225"/>
                <a:gd name="connsiteY68" fmla="*/ 25828 h 352425"/>
                <a:gd name="connsiteX69" fmla="*/ 417613 w 657225"/>
                <a:gd name="connsiteY69" fmla="*/ 25828 h 352425"/>
                <a:gd name="connsiteX70" fmla="*/ 420984 w 657225"/>
                <a:gd name="connsiteY70" fmla="*/ 22589 h 352425"/>
                <a:gd name="connsiteX71" fmla="*/ 424356 w 657225"/>
                <a:gd name="connsiteY71" fmla="*/ 25828 h 352425"/>
                <a:gd name="connsiteX72" fmla="*/ 431090 w 657225"/>
                <a:gd name="connsiteY72" fmla="*/ 19360 h 352425"/>
                <a:gd name="connsiteX73" fmla="*/ 434462 w 657225"/>
                <a:gd name="connsiteY73" fmla="*/ 25828 h 352425"/>
                <a:gd name="connsiteX74" fmla="*/ 441206 w 657225"/>
                <a:gd name="connsiteY74" fmla="*/ 29057 h 352425"/>
                <a:gd name="connsiteX75" fmla="*/ 441206 w 657225"/>
                <a:gd name="connsiteY75" fmla="*/ 29057 h 352425"/>
                <a:gd name="connsiteX76" fmla="*/ 444578 w 657225"/>
                <a:gd name="connsiteY76" fmla="*/ 35524 h 352425"/>
                <a:gd name="connsiteX77" fmla="*/ 447950 w 657225"/>
                <a:gd name="connsiteY77" fmla="*/ 35524 h 352425"/>
                <a:gd name="connsiteX78" fmla="*/ 451312 w 657225"/>
                <a:gd name="connsiteY78" fmla="*/ 32295 h 352425"/>
                <a:gd name="connsiteX79" fmla="*/ 454684 w 657225"/>
                <a:gd name="connsiteY79" fmla="*/ 35524 h 352425"/>
                <a:gd name="connsiteX80" fmla="*/ 461427 w 657225"/>
                <a:gd name="connsiteY80" fmla="*/ 38753 h 352425"/>
                <a:gd name="connsiteX81" fmla="*/ 464799 w 657225"/>
                <a:gd name="connsiteY81" fmla="*/ 32295 h 352425"/>
                <a:gd name="connsiteX82" fmla="*/ 468171 w 657225"/>
                <a:gd name="connsiteY82" fmla="*/ 25828 h 352425"/>
                <a:gd name="connsiteX83" fmla="*/ 478277 w 657225"/>
                <a:gd name="connsiteY83" fmla="*/ 22589 h 352425"/>
                <a:gd name="connsiteX84" fmla="*/ 471543 w 657225"/>
                <a:gd name="connsiteY84" fmla="*/ 16122 h 352425"/>
                <a:gd name="connsiteX85" fmla="*/ 474906 w 657225"/>
                <a:gd name="connsiteY85" fmla="*/ 9655 h 352425"/>
                <a:gd name="connsiteX86" fmla="*/ 481649 w 657225"/>
                <a:gd name="connsiteY86" fmla="*/ 9655 h 352425"/>
                <a:gd name="connsiteX87" fmla="*/ 488393 w 657225"/>
                <a:gd name="connsiteY87" fmla="*/ 12893 h 352425"/>
                <a:gd name="connsiteX88" fmla="*/ 488393 w 657225"/>
                <a:gd name="connsiteY88" fmla="*/ 9655 h 352425"/>
                <a:gd name="connsiteX89" fmla="*/ 491764 w 657225"/>
                <a:gd name="connsiteY89" fmla="*/ 6425 h 352425"/>
                <a:gd name="connsiteX90" fmla="*/ 495127 w 657225"/>
                <a:gd name="connsiteY90" fmla="*/ 3196 h 352425"/>
                <a:gd name="connsiteX91" fmla="*/ 498499 w 657225"/>
                <a:gd name="connsiteY91" fmla="*/ 3196 h 352425"/>
                <a:gd name="connsiteX92" fmla="*/ 505243 w 657225"/>
                <a:gd name="connsiteY92" fmla="*/ 3196 h 352425"/>
                <a:gd name="connsiteX93" fmla="*/ 508615 w 657225"/>
                <a:gd name="connsiteY93" fmla="*/ 6425 h 352425"/>
                <a:gd name="connsiteX94" fmla="*/ 515358 w 657225"/>
                <a:gd name="connsiteY94" fmla="*/ 6425 h 352425"/>
                <a:gd name="connsiteX95" fmla="*/ 518720 w 657225"/>
                <a:gd name="connsiteY95" fmla="*/ 6425 h 352425"/>
                <a:gd name="connsiteX96" fmla="*/ 522092 w 657225"/>
                <a:gd name="connsiteY96" fmla="*/ 3196 h 352425"/>
                <a:gd name="connsiteX97" fmla="*/ 535580 w 657225"/>
                <a:gd name="connsiteY97" fmla="*/ -42 h 352425"/>
                <a:gd name="connsiteX98" fmla="*/ 538942 w 657225"/>
                <a:gd name="connsiteY98" fmla="*/ -42 h 352425"/>
                <a:gd name="connsiteX99" fmla="*/ 545686 w 657225"/>
                <a:gd name="connsiteY99" fmla="*/ 3196 h 352425"/>
                <a:gd name="connsiteX100" fmla="*/ 552429 w 657225"/>
                <a:gd name="connsiteY100" fmla="*/ 6425 h 352425"/>
                <a:gd name="connsiteX101" fmla="*/ 559173 w 657225"/>
                <a:gd name="connsiteY101" fmla="*/ 9655 h 352425"/>
                <a:gd name="connsiteX102" fmla="*/ 559173 w 657225"/>
                <a:gd name="connsiteY102" fmla="*/ 3196 h 352425"/>
                <a:gd name="connsiteX103" fmla="*/ 565907 w 657225"/>
                <a:gd name="connsiteY103" fmla="*/ 3196 h 352425"/>
                <a:gd name="connsiteX104" fmla="*/ 569279 w 657225"/>
                <a:gd name="connsiteY104" fmla="*/ 6425 h 352425"/>
                <a:gd name="connsiteX105" fmla="*/ 576023 w 657225"/>
                <a:gd name="connsiteY105" fmla="*/ 9655 h 352425"/>
                <a:gd name="connsiteX106" fmla="*/ 579395 w 657225"/>
                <a:gd name="connsiteY106" fmla="*/ 6425 h 352425"/>
                <a:gd name="connsiteX107" fmla="*/ 582757 w 657225"/>
                <a:gd name="connsiteY107" fmla="*/ 12893 h 352425"/>
                <a:gd name="connsiteX108" fmla="*/ 586128 w 657225"/>
                <a:gd name="connsiteY108" fmla="*/ 16122 h 352425"/>
                <a:gd name="connsiteX109" fmla="*/ 589500 w 657225"/>
                <a:gd name="connsiteY109" fmla="*/ 19360 h 352425"/>
                <a:gd name="connsiteX110" fmla="*/ 589500 w 657225"/>
                <a:gd name="connsiteY110" fmla="*/ 25828 h 352425"/>
                <a:gd name="connsiteX111" fmla="*/ 589500 w 657225"/>
                <a:gd name="connsiteY111" fmla="*/ 29057 h 352425"/>
                <a:gd name="connsiteX112" fmla="*/ 602988 w 657225"/>
                <a:gd name="connsiteY112" fmla="*/ 29057 h 352425"/>
                <a:gd name="connsiteX113" fmla="*/ 606350 w 657225"/>
                <a:gd name="connsiteY113" fmla="*/ 32295 h 352425"/>
                <a:gd name="connsiteX114" fmla="*/ 613094 w 657225"/>
                <a:gd name="connsiteY114" fmla="*/ 32295 h 352425"/>
                <a:gd name="connsiteX115" fmla="*/ 616466 w 657225"/>
                <a:gd name="connsiteY115" fmla="*/ 32295 h 352425"/>
                <a:gd name="connsiteX116" fmla="*/ 616466 w 657225"/>
                <a:gd name="connsiteY116" fmla="*/ 35524 h 352425"/>
                <a:gd name="connsiteX117" fmla="*/ 623209 w 657225"/>
                <a:gd name="connsiteY117" fmla="*/ 35524 h 352425"/>
                <a:gd name="connsiteX118" fmla="*/ 626572 w 657225"/>
                <a:gd name="connsiteY118" fmla="*/ 35524 h 352425"/>
                <a:gd name="connsiteX119" fmla="*/ 629944 w 657225"/>
                <a:gd name="connsiteY119" fmla="*/ 35524 h 352425"/>
                <a:gd name="connsiteX120" fmla="*/ 633316 w 657225"/>
                <a:gd name="connsiteY120" fmla="*/ 35524 h 352425"/>
                <a:gd name="connsiteX121" fmla="*/ 640059 w 657225"/>
                <a:gd name="connsiteY121" fmla="*/ 38753 h 352425"/>
                <a:gd name="connsiteX122" fmla="*/ 646803 w 657225"/>
                <a:gd name="connsiteY122" fmla="*/ 38753 h 352425"/>
                <a:gd name="connsiteX123" fmla="*/ 656909 w 657225"/>
                <a:gd name="connsiteY123" fmla="*/ 38753 h 352425"/>
                <a:gd name="connsiteX124" fmla="*/ 656909 w 657225"/>
                <a:gd name="connsiteY124" fmla="*/ 45221 h 352425"/>
                <a:gd name="connsiteX125" fmla="*/ 656909 w 657225"/>
                <a:gd name="connsiteY125" fmla="*/ 51688 h 352425"/>
                <a:gd name="connsiteX126" fmla="*/ 653537 w 657225"/>
                <a:gd name="connsiteY126" fmla="*/ 58156 h 352425"/>
                <a:gd name="connsiteX127" fmla="*/ 650165 w 657225"/>
                <a:gd name="connsiteY127" fmla="*/ 64623 h 352425"/>
                <a:gd name="connsiteX128" fmla="*/ 650165 w 657225"/>
                <a:gd name="connsiteY128" fmla="*/ 67862 h 352425"/>
                <a:gd name="connsiteX129" fmla="*/ 650165 w 657225"/>
                <a:gd name="connsiteY129" fmla="*/ 74320 h 352425"/>
                <a:gd name="connsiteX130" fmla="*/ 646803 w 657225"/>
                <a:gd name="connsiteY130" fmla="*/ 80787 h 352425"/>
                <a:gd name="connsiteX131" fmla="*/ 646803 w 657225"/>
                <a:gd name="connsiteY131" fmla="*/ 87255 h 352425"/>
                <a:gd name="connsiteX132" fmla="*/ 646803 w 657225"/>
                <a:gd name="connsiteY132" fmla="*/ 90493 h 352425"/>
                <a:gd name="connsiteX133" fmla="*/ 650165 w 657225"/>
                <a:gd name="connsiteY133" fmla="*/ 93722 h 352425"/>
                <a:gd name="connsiteX134" fmla="*/ 643431 w 657225"/>
                <a:gd name="connsiteY134" fmla="*/ 100190 h 352425"/>
                <a:gd name="connsiteX135" fmla="*/ 643431 w 657225"/>
                <a:gd name="connsiteY135" fmla="*/ 106657 h 352425"/>
                <a:gd name="connsiteX136" fmla="*/ 643431 w 657225"/>
                <a:gd name="connsiteY136" fmla="*/ 113125 h 352425"/>
                <a:gd name="connsiteX137" fmla="*/ 640059 w 657225"/>
                <a:gd name="connsiteY137" fmla="*/ 116354 h 352425"/>
                <a:gd name="connsiteX138" fmla="*/ 633316 w 657225"/>
                <a:gd name="connsiteY138" fmla="*/ 122821 h 352425"/>
                <a:gd name="connsiteX139" fmla="*/ 633316 w 657225"/>
                <a:gd name="connsiteY139" fmla="*/ 126060 h 352425"/>
                <a:gd name="connsiteX140" fmla="*/ 629944 w 657225"/>
                <a:gd name="connsiteY140" fmla="*/ 132517 h 352425"/>
                <a:gd name="connsiteX141" fmla="*/ 629944 w 657225"/>
                <a:gd name="connsiteY141" fmla="*/ 142223 h 352425"/>
                <a:gd name="connsiteX142" fmla="*/ 633316 w 657225"/>
                <a:gd name="connsiteY142" fmla="*/ 145452 h 352425"/>
                <a:gd name="connsiteX143" fmla="*/ 633316 w 657225"/>
                <a:gd name="connsiteY143" fmla="*/ 151920 h 352425"/>
                <a:gd name="connsiteX144" fmla="*/ 633316 w 657225"/>
                <a:gd name="connsiteY144" fmla="*/ 158387 h 352425"/>
                <a:gd name="connsiteX145" fmla="*/ 633316 w 657225"/>
                <a:gd name="connsiteY145" fmla="*/ 161626 h 352425"/>
                <a:gd name="connsiteX146" fmla="*/ 629944 w 657225"/>
                <a:gd name="connsiteY146" fmla="*/ 168084 h 352425"/>
                <a:gd name="connsiteX147" fmla="*/ 626572 w 657225"/>
                <a:gd name="connsiteY147" fmla="*/ 168084 h 352425"/>
                <a:gd name="connsiteX148" fmla="*/ 629944 w 657225"/>
                <a:gd name="connsiteY148" fmla="*/ 177790 h 352425"/>
                <a:gd name="connsiteX149" fmla="*/ 623209 w 657225"/>
                <a:gd name="connsiteY149" fmla="*/ 184257 h 352425"/>
                <a:gd name="connsiteX150" fmla="*/ 596244 w 657225"/>
                <a:gd name="connsiteY150" fmla="*/ 184257 h 352425"/>
                <a:gd name="connsiteX151" fmla="*/ 569279 w 657225"/>
                <a:gd name="connsiteY151" fmla="*/ 158387 h 352425"/>
                <a:gd name="connsiteX152" fmla="*/ 549057 w 657225"/>
                <a:gd name="connsiteY152" fmla="*/ 155158 h 352425"/>
                <a:gd name="connsiteX153" fmla="*/ 532208 w 657225"/>
                <a:gd name="connsiteY153" fmla="*/ 168084 h 352425"/>
                <a:gd name="connsiteX154" fmla="*/ 508615 w 657225"/>
                <a:gd name="connsiteY154" fmla="*/ 171322 h 352425"/>
                <a:gd name="connsiteX155" fmla="*/ 491764 w 657225"/>
                <a:gd name="connsiteY155" fmla="*/ 161626 h 352425"/>
                <a:gd name="connsiteX156" fmla="*/ 444578 w 657225"/>
                <a:gd name="connsiteY156" fmla="*/ 174551 h 352425"/>
                <a:gd name="connsiteX157" fmla="*/ 441206 w 657225"/>
                <a:gd name="connsiteY157" fmla="*/ 184257 h 352425"/>
                <a:gd name="connsiteX158" fmla="*/ 434462 w 657225"/>
                <a:gd name="connsiteY158" fmla="*/ 206889 h 352425"/>
                <a:gd name="connsiteX159" fmla="*/ 424356 w 657225"/>
                <a:gd name="connsiteY159" fmla="*/ 226291 h 352425"/>
                <a:gd name="connsiteX160" fmla="*/ 410869 w 657225"/>
                <a:gd name="connsiteY160" fmla="*/ 232749 h 352425"/>
                <a:gd name="connsiteX161" fmla="*/ 400762 w 657225"/>
                <a:gd name="connsiteY161" fmla="*/ 239216 h 352425"/>
                <a:gd name="connsiteX162" fmla="*/ 390647 w 657225"/>
                <a:gd name="connsiteY162" fmla="*/ 252151 h 352425"/>
                <a:gd name="connsiteX163" fmla="*/ 370425 w 657225"/>
                <a:gd name="connsiteY163" fmla="*/ 252151 h 352425"/>
                <a:gd name="connsiteX164" fmla="*/ 356948 w 657225"/>
                <a:gd name="connsiteY164" fmla="*/ 248922 h 352425"/>
                <a:gd name="connsiteX165" fmla="*/ 336726 w 657225"/>
                <a:gd name="connsiteY165" fmla="*/ 252151 h 352425"/>
                <a:gd name="connsiteX166" fmla="*/ 329982 w 657225"/>
                <a:gd name="connsiteY166" fmla="*/ 271554 h 352425"/>
                <a:gd name="connsiteX167" fmla="*/ 316505 w 657225"/>
                <a:gd name="connsiteY167" fmla="*/ 274783 h 352425"/>
                <a:gd name="connsiteX168" fmla="*/ 292911 w 657225"/>
                <a:gd name="connsiteY168" fmla="*/ 278021 h 352425"/>
                <a:gd name="connsiteX169" fmla="*/ 262574 w 657225"/>
                <a:gd name="connsiteY169" fmla="*/ 287718 h 352425"/>
                <a:gd name="connsiteX170" fmla="*/ 245724 w 657225"/>
                <a:gd name="connsiteY170" fmla="*/ 303882 h 352425"/>
                <a:gd name="connsiteX171" fmla="*/ 245724 w 657225"/>
                <a:gd name="connsiteY171" fmla="*/ 310349 h 352425"/>
                <a:gd name="connsiteX172" fmla="*/ 265946 w 657225"/>
                <a:gd name="connsiteY172" fmla="*/ 323284 h 352425"/>
                <a:gd name="connsiteX173" fmla="*/ 249096 w 657225"/>
                <a:gd name="connsiteY173" fmla="*/ 336219 h 352425"/>
                <a:gd name="connsiteX174" fmla="*/ 215387 w 657225"/>
                <a:gd name="connsiteY174" fmla="*/ 342687 h 352425"/>
                <a:gd name="connsiteX175" fmla="*/ 158094 w 657225"/>
                <a:gd name="connsiteY175" fmla="*/ 345916 h 352425"/>
                <a:gd name="connsiteX176" fmla="*/ 127757 w 657225"/>
                <a:gd name="connsiteY176" fmla="*/ 352383 h 352425"/>
                <a:gd name="connsiteX177" fmla="*/ 114279 w 657225"/>
                <a:gd name="connsiteY177" fmla="*/ 345916 h 352425"/>
                <a:gd name="connsiteX178" fmla="*/ 90686 w 657225"/>
                <a:gd name="connsiteY178" fmla="*/ 332981 h 352425"/>
                <a:gd name="connsiteX179" fmla="*/ 73836 w 657225"/>
                <a:gd name="connsiteY179" fmla="*/ 316817 h 352425"/>
                <a:gd name="connsiteX180" fmla="*/ 73836 w 657225"/>
                <a:gd name="connsiteY180" fmla="*/ 316817 h 352425"/>
                <a:gd name="connsiteX181" fmla="*/ 46871 w 657225"/>
                <a:gd name="connsiteY181" fmla="*/ 313588 h 352425"/>
                <a:gd name="connsiteX182" fmla="*/ 46871 w 657225"/>
                <a:gd name="connsiteY182" fmla="*/ 316817 h 352425"/>
                <a:gd name="connsiteX183" fmla="*/ 46871 w 657225"/>
                <a:gd name="connsiteY183" fmla="*/ 329752 h 352425"/>
                <a:gd name="connsiteX184" fmla="*/ 36756 w 657225"/>
                <a:gd name="connsiteY184" fmla="*/ 342687 h 352425"/>
                <a:gd name="connsiteX185" fmla="*/ 19905 w 657225"/>
                <a:gd name="connsiteY185" fmla="*/ 300653 h 352425"/>
                <a:gd name="connsiteX186" fmla="*/ 16534 w 657225"/>
                <a:gd name="connsiteY186" fmla="*/ 294185 h 352425"/>
                <a:gd name="connsiteX187" fmla="*/ 13162 w 657225"/>
                <a:gd name="connsiteY187" fmla="*/ 284489 h 352425"/>
                <a:gd name="connsiteX188" fmla="*/ 13162 w 657225"/>
                <a:gd name="connsiteY188" fmla="*/ 284489 h 352425"/>
                <a:gd name="connsiteX189" fmla="*/ 6428 w 657225"/>
                <a:gd name="connsiteY189" fmla="*/ 278021 h 352425"/>
                <a:gd name="connsiteX190" fmla="*/ 6428 w 657225"/>
                <a:gd name="connsiteY190" fmla="*/ 274783 h 352425"/>
                <a:gd name="connsiteX191" fmla="*/ -316 w 657225"/>
                <a:gd name="connsiteY191" fmla="*/ 271554 h 352425"/>
                <a:gd name="connsiteX192" fmla="*/ -316 w 657225"/>
                <a:gd name="connsiteY192" fmla="*/ 261848 h 352425"/>
                <a:gd name="connsiteX193" fmla="*/ -316 w 657225"/>
                <a:gd name="connsiteY193" fmla="*/ 255390 h 352425"/>
                <a:gd name="connsiteX194" fmla="*/ 6428 w 657225"/>
                <a:gd name="connsiteY194" fmla="*/ 248922 h 352425"/>
                <a:gd name="connsiteX195" fmla="*/ 6428 w 657225"/>
                <a:gd name="connsiteY195" fmla="*/ 242455 h 352425"/>
                <a:gd name="connsiteX196" fmla="*/ 9800 w 657225"/>
                <a:gd name="connsiteY196" fmla="*/ 235987 h 352425"/>
                <a:gd name="connsiteX197" fmla="*/ 6428 w 657225"/>
                <a:gd name="connsiteY197" fmla="*/ 232749 h 352425"/>
                <a:gd name="connsiteX198" fmla="*/ 6428 w 657225"/>
                <a:gd name="connsiteY198" fmla="*/ 223053 h 352425"/>
                <a:gd name="connsiteX199" fmla="*/ 9800 w 657225"/>
                <a:gd name="connsiteY199" fmla="*/ 219824 h 352425"/>
                <a:gd name="connsiteX200" fmla="*/ 9800 w 657225"/>
                <a:gd name="connsiteY200" fmla="*/ 213356 h 352425"/>
                <a:gd name="connsiteX201" fmla="*/ 9800 w 657225"/>
                <a:gd name="connsiteY201" fmla="*/ 210118 h 352425"/>
                <a:gd name="connsiteX202" fmla="*/ 13162 w 657225"/>
                <a:gd name="connsiteY202" fmla="*/ 200421 h 352425"/>
                <a:gd name="connsiteX203" fmla="*/ 16534 w 657225"/>
                <a:gd name="connsiteY203" fmla="*/ 193954 h 352425"/>
                <a:gd name="connsiteX204" fmla="*/ 19905 w 657225"/>
                <a:gd name="connsiteY204" fmla="*/ 190725 h 352425"/>
                <a:gd name="connsiteX205" fmla="*/ 19905 w 657225"/>
                <a:gd name="connsiteY205" fmla="*/ 184257 h 352425"/>
                <a:gd name="connsiteX206" fmla="*/ 26649 w 657225"/>
                <a:gd name="connsiteY206" fmla="*/ 181019 h 352425"/>
                <a:gd name="connsiteX207" fmla="*/ 30021 w 657225"/>
                <a:gd name="connsiteY207" fmla="*/ 177790 h 352425"/>
                <a:gd name="connsiteX208" fmla="*/ 36756 w 657225"/>
                <a:gd name="connsiteY208" fmla="*/ 177790 h 352425"/>
                <a:gd name="connsiteX209" fmla="*/ 43499 w 657225"/>
                <a:gd name="connsiteY209" fmla="*/ 177790 h 352425"/>
                <a:gd name="connsiteX210" fmla="*/ 46871 w 657225"/>
                <a:gd name="connsiteY210" fmla="*/ 181019 h 352425"/>
                <a:gd name="connsiteX211" fmla="*/ 53614 w 657225"/>
                <a:gd name="connsiteY211" fmla="*/ 184257 h 352425"/>
                <a:gd name="connsiteX212" fmla="*/ 56977 w 657225"/>
                <a:gd name="connsiteY212" fmla="*/ 181019 h 352425"/>
                <a:gd name="connsiteX213" fmla="*/ 60349 w 657225"/>
                <a:gd name="connsiteY213" fmla="*/ 177790 h 352425"/>
                <a:gd name="connsiteX214" fmla="*/ 70465 w 657225"/>
                <a:gd name="connsiteY214" fmla="*/ 181019 h 352425"/>
                <a:gd name="connsiteX215" fmla="*/ 73836 w 657225"/>
                <a:gd name="connsiteY215" fmla="*/ 181019 h 352425"/>
                <a:gd name="connsiteX216" fmla="*/ 80570 w 657225"/>
                <a:gd name="connsiteY216" fmla="*/ 177790 h 352425"/>
                <a:gd name="connsiteX217" fmla="*/ 87314 w 657225"/>
                <a:gd name="connsiteY217" fmla="*/ 174551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</a:cxnLst>
              <a:rect l="l" t="t" r="r" b="b"/>
              <a:pathLst>
                <a:path w="657225" h="352425">
                  <a:moveTo>
                    <a:pt x="87314" y="174551"/>
                  </a:moveTo>
                  <a:cubicBezTo>
                    <a:pt x="97430" y="168084"/>
                    <a:pt x="97430" y="168084"/>
                    <a:pt x="97430" y="168084"/>
                  </a:cubicBezTo>
                  <a:cubicBezTo>
                    <a:pt x="97430" y="168084"/>
                    <a:pt x="97430" y="158387"/>
                    <a:pt x="100792" y="161626"/>
                  </a:cubicBezTo>
                  <a:cubicBezTo>
                    <a:pt x="100792" y="161626"/>
                    <a:pt x="107536" y="158387"/>
                    <a:pt x="107536" y="158387"/>
                  </a:cubicBezTo>
                  <a:cubicBezTo>
                    <a:pt x="110907" y="151920"/>
                    <a:pt x="110907" y="151920"/>
                    <a:pt x="110907" y="151920"/>
                  </a:cubicBezTo>
                  <a:cubicBezTo>
                    <a:pt x="114279" y="142223"/>
                    <a:pt x="114279" y="142223"/>
                    <a:pt x="114279" y="142223"/>
                  </a:cubicBezTo>
                  <a:cubicBezTo>
                    <a:pt x="131129" y="135756"/>
                    <a:pt x="131129" y="135756"/>
                    <a:pt x="131129" y="135756"/>
                  </a:cubicBezTo>
                  <a:cubicBezTo>
                    <a:pt x="134501" y="119592"/>
                    <a:pt x="134501" y="119592"/>
                    <a:pt x="134501" y="119592"/>
                  </a:cubicBezTo>
                  <a:cubicBezTo>
                    <a:pt x="131129" y="109886"/>
                    <a:pt x="131129" y="109886"/>
                    <a:pt x="131129" y="109886"/>
                  </a:cubicBezTo>
                  <a:cubicBezTo>
                    <a:pt x="131129" y="109886"/>
                    <a:pt x="131129" y="96961"/>
                    <a:pt x="134501" y="96961"/>
                  </a:cubicBezTo>
                  <a:cubicBezTo>
                    <a:pt x="137873" y="96961"/>
                    <a:pt x="147978" y="90493"/>
                    <a:pt x="147978" y="90493"/>
                  </a:cubicBezTo>
                  <a:cubicBezTo>
                    <a:pt x="158094" y="80787"/>
                    <a:pt x="158094" y="80787"/>
                    <a:pt x="158094" y="80787"/>
                  </a:cubicBezTo>
                  <a:cubicBezTo>
                    <a:pt x="158094" y="74320"/>
                    <a:pt x="158094" y="74320"/>
                    <a:pt x="158094" y="74320"/>
                  </a:cubicBezTo>
                  <a:cubicBezTo>
                    <a:pt x="164838" y="61394"/>
                    <a:pt x="164838" y="61394"/>
                    <a:pt x="164838" y="61394"/>
                  </a:cubicBezTo>
                  <a:cubicBezTo>
                    <a:pt x="171572" y="54927"/>
                    <a:pt x="171572" y="54927"/>
                    <a:pt x="171572" y="54927"/>
                  </a:cubicBezTo>
                  <a:cubicBezTo>
                    <a:pt x="178316" y="48459"/>
                    <a:pt x="178316" y="48459"/>
                    <a:pt x="178316" y="48459"/>
                  </a:cubicBezTo>
                  <a:cubicBezTo>
                    <a:pt x="188422" y="45221"/>
                    <a:pt x="188422" y="45221"/>
                    <a:pt x="188422" y="45221"/>
                  </a:cubicBezTo>
                  <a:cubicBezTo>
                    <a:pt x="188422" y="45221"/>
                    <a:pt x="191794" y="45221"/>
                    <a:pt x="195166" y="45221"/>
                  </a:cubicBezTo>
                  <a:cubicBezTo>
                    <a:pt x="198538" y="45221"/>
                    <a:pt x="201909" y="41992"/>
                    <a:pt x="201909" y="41992"/>
                  </a:cubicBezTo>
                  <a:cubicBezTo>
                    <a:pt x="205281" y="41992"/>
                    <a:pt x="215387" y="41992"/>
                    <a:pt x="215387" y="41992"/>
                  </a:cubicBezTo>
                  <a:cubicBezTo>
                    <a:pt x="215387" y="41992"/>
                    <a:pt x="222131" y="35524"/>
                    <a:pt x="222131" y="38753"/>
                  </a:cubicBezTo>
                  <a:cubicBezTo>
                    <a:pt x="222131" y="45221"/>
                    <a:pt x="222131" y="48459"/>
                    <a:pt x="222131" y="48459"/>
                  </a:cubicBezTo>
                  <a:cubicBezTo>
                    <a:pt x="225503" y="51688"/>
                    <a:pt x="228875" y="58156"/>
                    <a:pt x="228875" y="58156"/>
                  </a:cubicBezTo>
                  <a:cubicBezTo>
                    <a:pt x="228875" y="58156"/>
                    <a:pt x="235609" y="58156"/>
                    <a:pt x="238980" y="54927"/>
                  </a:cubicBezTo>
                  <a:cubicBezTo>
                    <a:pt x="242352" y="51688"/>
                    <a:pt x="249096" y="48459"/>
                    <a:pt x="249096" y="48459"/>
                  </a:cubicBezTo>
                  <a:cubicBezTo>
                    <a:pt x="249096" y="48459"/>
                    <a:pt x="255831" y="54927"/>
                    <a:pt x="255831" y="51688"/>
                  </a:cubicBezTo>
                  <a:cubicBezTo>
                    <a:pt x="255831" y="48459"/>
                    <a:pt x="255831" y="35524"/>
                    <a:pt x="255831" y="35524"/>
                  </a:cubicBezTo>
                  <a:cubicBezTo>
                    <a:pt x="262574" y="25828"/>
                    <a:pt x="262574" y="25828"/>
                    <a:pt x="262574" y="25828"/>
                  </a:cubicBezTo>
                  <a:cubicBezTo>
                    <a:pt x="262574" y="25828"/>
                    <a:pt x="269318" y="25828"/>
                    <a:pt x="269318" y="22589"/>
                  </a:cubicBezTo>
                  <a:cubicBezTo>
                    <a:pt x="269318" y="19360"/>
                    <a:pt x="276052" y="12893"/>
                    <a:pt x="276052" y="12893"/>
                  </a:cubicBezTo>
                  <a:cubicBezTo>
                    <a:pt x="286168" y="12893"/>
                    <a:pt x="286168" y="12893"/>
                    <a:pt x="286168" y="12893"/>
                  </a:cubicBezTo>
                  <a:cubicBezTo>
                    <a:pt x="292911" y="32295"/>
                    <a:pt x="292911" y="32295"/>
                    <a:pt x="292911" y="32295"/>
                  </a:cubicBezTo>
                  <a:cubicBezTo>
                    <a:pt x="303017" y="38753"/>
                    <a:pt x="303017" y="38753"/>
                    <a:pt x="303017" y="38753"/>
                  </a:cubicBezTo>
                  <a:cubicBezTo>
                    <a:pt x="306389" y="41992"/>
                    <a:pt x="306389" y="41992"/>
                    <a:pt x="306389" y="41992"/>
                  </a:cubicBezTo>
                  <a:cubicBezTo>
                    <a:pt x="313133" y="45221"/>
                    <a:pt x="313133" y="45221"/>
                    <a:pt x="313133" y="45221"/>
                  </a:cubicBezTo>
                  <a:cubicBezTo>
                    <a:pt x="323239" y="45221"/>
                    <a:pt x="323239" y="45221"/>
                    <a:pt x="323239" y="45221"/>
                  </a:cubicBezTo>
                  <a:cubicBezTo>
                    <a:pt x="323239" y="48459"/>
                    <a:pt x="323239" y="48459"/>
                    <a:pt x="323239" y="48459"/>
                  </a:cubicBezTo>
                  <a:cubicBezTo>
                    <a:pt x="329982" y="54927"/>
                    <a:pt x="329982" y="54927"/>
                    <a:pt x="329982" y="54927"/>
                  </a:cubicBezTo>
                  <a:cubicBezTo>
                    <a:pt x="333354" y="64623"/>
                    <a:pt x="333354" y="64623"/>
                    <a:pt x="333354" y="64623"/>
                  </a:cubicBezTo>
                  <a:cubicBezTo>
                    <a:pt x="326611" y="71091"/>
                    <a:pt x="326611" y="71091"/>
                    <a:pt x="326611" y="71091"/>
                  </a:cubicBezTo>
                  <a:cubicBezTo>
                    <a:pt x="326611" y="74320"/>
                    <a:pt x="326611" y="74320"/>
                    <a:pt x="326611" y="74320"/>
                  </a:cubicBezTo>
                  <a:cubicBezTo>
                    <a:pt x="329982" y="77558"/>
                    <a:pt x="329982" y="77558"/>
                    <a:pt x="329982" y="77558"/>
                  </a:cubicBezTo>
                  <a:cubicBezTo>
                    <a:pt x="329982" y="77558"/>
                    <a:pt x="333354" y="77558"/>
                    <a:pt x="333354" y="77558"/>
                  </a:cubicBezTo>
                  <a:cubicBezTo>
                    <a:pt x="333354" y="77558"/>
                    <a:pt x="340098" y="74320"/>
                    <a:pt x="343460" y="74320"/>
                  </a:cubicBezTo>
                  <a:cubicBezTo>
                    <a:pt x="343460" y="74320"/>
                    <a:pt x="343460" y="71091"/>
                    <a:pt x="343460" y="71091"/>
                  </a:cubicBezTo>
                  <a:cubicBezTo>
                    <a:pt x="343460" y="71091"/>
                    <a:pt x="350204" y="67862"/>
                    <a:pt x="350204" y="67862"/>
                  </a:cubicBezTo>
                  <a:cubicBezTo>
                    <a:pt x="350204" y="67862"/>
                    <a:pt x="353576" y="67862"/>
                    <a:pt x="353576" y="67862"/>
                  </a:cubicBezTo>
                  <a:cubicBezTo>
                    <a:pt x="353576" y="71091"/>
                    <a:pt x="356948" y="74320"/>
                    <a:pt x="356948" y="74320"/>
                  </a:cubicBezTo>
                  <a:cubicBezTo>
                    <a:pt x="356948" y="74320"/>
                    <a:pt x="360320" y="71091"/>
                    <a:pt x="360320" y="74320"/>
                  </a:cubicBezTo>
                  <a:cubicBezTo>
                    <a:pt x="360320" y="74320"/>
                    <a:pt x="363682" y="74320"/>
                    <a:pt x="363682" y="74320"/>
                  </a:cubicBezTo>
                  <a:cubicBezTo>
                    <a:pt x="363682" y="74320"/>
                    <a:pt x="363682" y="74320"/>
                    <a:pt x="363682" y="71091"/>
                  </a:cubicBezTo>
                  <a:cubicBezTo>
                    <a:pt x="363682" y="64623"/>
                    <a:pt x="363682" y="64623"/>
                    <a:pt x="363682" y="64623"/>
                  </a:cubicBezTo>
                  <a:cubicBezTo>
                    <a:pt x="363682" y="61394"/>
                    <a:pt x="363682" y="58156"/>
                    <a:pt x="363682" y="58156"/>
                  </a:cubicBezTo>
                  <a:cubicBezTo>
                    <a:pt x="367053" y="54927"/>
                    <a:pt x="367053" y="54927"/>
                    <a:pt x="367053" y="51688"/>
                  </a:cubicBezTo>
                  <a:cubicBezTo>
                    <a:pt x="367053" y="51688"/>
                    <a:pt x="363682" y="48459"/>
                    <a:pt x="367053" y="48459"/>
                  </a:cubicBezTo>
                  <a:cubicBezTo>
                    <a:pt x="370425" y="48459"/>
                    <a:pt x="373797" y="48459"/>
                    <a:pt x="373797" y="48459"/>
                  </a:cubicBezTo>
                  <a:cubicBezTo>
                    <a:pt x="373797" y="48459"/>
                    <a:pt x="373797" y="45221"/>
                    <a:pt x="373797" y="45221"/>
                  </a:cubicBezTo>
                  <a:cubicBezTo>
                    <a:pt x="373797" y="45221"/>
                    <a:pt x="377169" y="41992"/>
                    <a:pt x="380541" y="41992"/>
                  </a:cubicBezTo>
                  <a:cubicBezTo>
                    <a:pt x="380541" y="41992"/>
                    <a:pt x="380541" y="45221"/>
                    <a:pt x="383913" y="41992"/>
                  </a:cubicBezTo>
                  <a:cubicBezTo>
                    <a:pt x="387275" y="38753"/>
                    <a:pt x="383913" y="38753"/>
                    <a:pt x="383913" y="38753"/>
                  </a:cubicBezTo>
                  <a:cubicBezTo>
                    <a:pt x="383913" y="35524"/>
                    <a:pt x="383913" y="35524"/>
                    <a:pt x="383913" y="35524"/>
                  </a:cubicBezTo>
                  <a:cubicBezTo>
                    <a:pt x="387275" y="32295"/>
                    <a:pt x="383913" y="35524"/>
                    <a:pt x="390647" y="35524"/>
                  </a:cubicBezTo>
                  <a:cubicBezTo>
                    <a:pt x="394019" y="32295"/>
                    <a:pt x="397391" y="32295"/>
                    <a:pt x="397391" y="32295"/>
                  </a:cubicBezTo>
                  <a:cubicBezTo>
                    <a:pt x="397391" y="32295"/>
                    <a:pt x="397391" y="29057"/>
                    <a:pt x="397391" y="29057"/>
                  </a:cubicBezTo>
                  <a:cubicBezTo>
                    <a:pt x="404134" y="25828"/>
                    <a:pt x="404134" y="25828"/>
                    <a:pt x="404134" y="25828"/>
                  </a:cubicBezTo>
                  <a:cubicBezTo>
                    <a:pt x="404134" y="25828"/>
                    <a:pt x="404134" y="29057"/>
                    <a:pt x="404134" y="29057"/>
                  </a:cubicBezTo>
                  <a:cubicBezTo>
                    <a:pt x="404134" y="29057"/>
                    <a:pt x="407497" y="29057"/>
                    <a:pt x="410869" y="29057"/>
                  </a:cubicBezTo>
                  <a:cubicBezTo>
                    <a:pt x="410869" y="29057"/>
                    <a:pt x="414241" y="32295"/>
                    <a:pt x="414241" y="29057"/>
                  </a:cubicBezTo>
                  <a:cubicBezTo>
                    <a:pt x="414241" y="29057"/>
                    <a:pt x="417613" y="29057"/>
                    <a:pt x="417613" y="25828"/>
                  </a:cubicBezTo>
                  <a:cubicBezTo>
                    <a:pt x="417613" y="25828"/>
                    <a:pt x="417613" y="25828"/>
                    <a:pt x="417613" y="25828"/>
                  </a:cubicBezTo>
                  <a:cubicBezTo>
                    <a:pt x="417613" y="25828"/>
                    <a:pt x="417613" y="22589"/>
                    <a:pt x="420984" y="22589"/>
                  </a:cubicBezTo>
                  <a:cubicBezTo>
                    <a:pt x="424356" y="25828"/>
                    <a:pt x="420984" y="25828"/>
                    <a:pt x="424356" y="25828"/>
                  </a:cubicBezTo>
                  <a:cubicBezTo>
                    <a:pt x="424356" y="22589"/>
                    <a:pt x="431090" y="19360"/>
                    <a:pt x="431090" y="19360"/>
                  </a:cubicBezTo>
                  <a:cubicBezTo>
                    <a:pt x="431090" y="19360"/>
                    <a:pt x="431090" y="19360"/>
                    <a:pt x="434462" y="25828"/>
                  </a:cubicBezTo>
                  <a:cubicBezTo>
                    <a:pt x="434462" y="29057"/>
                    <a:pt x="437834" y="29057"/>
                    <a:pt x="441206" y="29057"/>
                  </a:cubicBezTo>
                  <a:cubicBezTo>
                    <a:pt x="441206" y="29057"/>
                    <a:pt x="441206" y="29057"/>
                    <a:pt x="441206" y="29057"/>
                  </a:cubicBezTo>
                  <a:cubicBezTo>
                    <a:pt x="441206" y="32295"/>
                    <a:pt x="444578" y="35524"/>
                    <a:pt x="444578" y="35524"/>
                  </a:cubicBezTo>
                  <a:cubicBezTo>
                    <a:pt x="447950" y="35524"/>
                    <a:pt x="447950" y="35524"/>
                    <a:pt x="447950" y="35524"/>
                  </a:cubicBezTo>
                  <a:cubicBezTo>
                    <a:pt x="451312" y="32295"/>
                    <a:pt x="451312" y="32295"/>
                    <a:pt x="451312" y="32295"/>
                  </a:cubicBezTo>
                  <a:cubicBezTo>
                    <a:pt x="451312" y="32295"/>
                    <a:pt x="451312" y="35524"/>
                    <a:pt x="454684" y="35524"/>
                  </a:cubicBezTo>
                  <a:cubicBezTo>
                    <a:pt x="458055" y="35524"/>
                    <a:pt x="461427" y="38753"/>
                    <a:pt x="461427" y="38753"/>
                  </a:cubicBezTo>
                  <a:cubicBezTo>
                    <a:pt x="461427" y="35524"/>
                    <a:pt x="464799" y="32295"/>
                    <a:pt x="464799" y="32295"/>
                  </a:cubicBezTo>
                  <a:cubicBezTo>
                    <a:pt x="464799" y="29057"/>
                    <a:pt x="464799" y="29057"/>
                    <a:pt x="468171" y="25828"/>
                  </a:cubicBezTo>
                  <a:cubicBezTo>
                    <a:pt x="468171" y="25828"/>
                    <a:pt x="478277" y="22589"/>
                    <a:pt x="478277" y="22589"/>
                  </a:cubicBezTo>
                  <a:cubicBezTo>
                    <a:pt x="478277" y="22589"/>
                    <a:pt x="474906" y="16122"/>
                    <a:pt x="471543" y="16122"/>
                  </a:cubicBezTo>
                  <a:cubicBezTo>
                    <a:pt x="471543" y="16122"/>
                    <a:pt x="468171" y="12893"/>
                    <a:pt x="474906" y="9655"/>
                  </a:cubicBezTo>
                  <a:cubicBezTo>
                    <a:pt x="478277" y="9655"/>
                    <a:pt x="481649" y="9655"/>
                    <a:pt x="481649" y="9655"/>
                  </a:cubicBezTo>
                  <a:cubicBezTo>
                    <a:pt x="488393" y="12893"/>
                    <a:pt x="488393" y="12893"/>
                    <a:pt x="488393" y="12893"/>
                  </a:cubicBezTo>
                  <a:cubicBezTo>
                    <a:pt x="488393" y="9655"/>
                    <a:pt x="488393" y="9655"/>
                    <a:pt x="488393" y="9655"/>
                  </a:cubicBezTo>
                  <a:cubicBezTo>
                    <a:pt x="491764" y="6425"/>
                    <a:pt x="491764" y="6425"/>
                    <a:pt x="491764" y="6425"/>
                  </a:cubicBezTo>
                  <a:cubicBezTo>
                    <a:pt x="491764" y="6425"/>
                    <a:pt x="495127" y="3196"/>
                    <a:pt x="495127" y="3196"/>
                  </a:cubicBezTo>
                  <a:cubicBezTo>
                    <a:pt x="495127" y="3196"/>
                    <a:pt x="498499" y="3196"/>
                    <a:pt x="498499" y="3196"/>
                  </a:cubicBezTo>
                  <a:cubicBezTo>
                    <a:pt x="501871" y="3196"/>
                    <a:pt x="505243" y="3196"/>
                    <a:pt x="505243" y="3196"/>
                  </a:cubicBezTo>
                  <a:cubicBezTo>
                    <a:pt x="505243" y="3196"/>
                    <a:pt x="508615" y="6425"/>
                    <a:pt x="508615" y="6425"/>
                  </a:cubicBezTo>
                  <a:cubicBezTo>
                    <a:pt x="511986" y="6425"/>
                    <a:pt x="515358" y="6425"/>
                    <a:pt x="515358" y="6425"/>
                  </a:cubicBezTo>
                  <a:cubicBezTo>
                    <a:pt x="515358" y="6425"/>
                    <a:pt x="518720" y="9655"/>
                    <a:pt x="518720" y="6425"/>
                  </a:cubicBezTo>
                  <a:cubicBezTo>
                    <a:pt x="522092" y="6425"/>
                    <a:pt x="522092" y="3196"/>
                    <a:pt x="522092" y="3196"/>
                  </a:cubicBezTo>
                  <a:cubicBezTo>
                    <a:pt x="522092" y="3196"/>
                    <a:pt x="535580" y="-42"/>
                    <a:pt x="535580" y="-42"/>
                  </a:cubicBezTo>
                  <a:cubicBezTo>
                    <a:pt x="535580" y="-42"/>
                    <a:pt x="538942" y="-42"/>
                    <a:pt x="538942" y="-42"/>
                  </a:cubicBezTo>
                  <a:cubicBezTo>
                    <a:pt x="542314" y="3196"/>
                    <a:pt x="545686" y="3196"/>
                    <a:pt x="545686" y="3196"/>
                  </a:cubicBezTo>
                  <a:cubicBezTo>
                    <a:pt x="549057" y="3196"/>
                    <a:pt x="552429" y="6425"/>
                    <a:pt x="552429" y="6425"/>
                  </a:cubicBezTo>
                  <a:cubicBezTo>
                    <a:pt x="555801" y="9655"/>
                    <a:pt x="559173" y="9655"/>
                    <a:pt x="559173" y="9655"/>
                  </a:cubicBezTo>
                  <a:cubicBezTo>
                    <a:pt x="559173" y="9655"/>
                    <a:pt x="559173" y="3196"/>
                    <a:pt x="559173" y="3196"/>
                  </a:cubicBezTo>
                  <a:cubicBezTo>
                    <a:pt x="562535" y="3196"/>
                    <a:pt x="565907" y="3196"/>
                    <a:pt x="565907" y="3196"/>
                  </a:cubicBezTo>
                  <a:cubicBezTo>
                    <a:pt x="569279" y="6425"/>
                    <a:pt x="569279" y="6425"/>
                    <a:pt x="569279" y="6425"/>
                  </a:cubicBezTo>
                  <a:cubicBezTo>
                    <a:pt x="569279" y="6425"/>
                    <a:pt x="572651" y="9655"/>
                    <a:pt x="576023" y="9655"/>
                  </a:cubicBezTo>
                  <a:cubicBezTo>
                    <a:pt x="576023" y="9655"/>
                    <a:pt x="579395" y="6425"/>
                    <a:pt x="579395" y="6425"/>
                  </a:cubicBezTo>
                  <a:cubicBezTo>
                    <a:pt x="579395" y="9655"/>
                    <a:pt x="582757" y="9655"/>
                    <a:pt x="582757" y="12893"/>
                  </a:cubicBezTo>
                  <a:cubicBezTo>
                    <a:pt x="582757" y="12893"/>
                    <a:pt x="586128" y="16122"/>
                    <a:pt x="586128" y="16122"/>
                  </a:cubicBezTo>
                  <a:cubicBezTo>
                    <a:pt x="586128" y="19360"/>
                    <a:pt x="589500" y="19360"/>
                    <a:pt x="589500" y="19360"/>
                  </a:cubicBezTo>
                  <a:cubicBezTo>
                    <a:pt x="589500" y="22589"/>
                    <a:pt x="589500" y="25828"/>
                    <a:pt x="589500" y="25828"/>
                  </a:cubicBezTo>
                  <a:cubicBezTo>
                    <a:pt x="589500" y="25828"/>
                    <a:pt x="589500" y="25828"/>
                    <a:pt x="589500" y="29057"/>
                  </a:cubicBezTo>
                  <a:cubicBezTo>
                    <a:pt x="592872" y="29057"/>
                    <a:pt x="602988" y="29057"/>
                    <a:pt x="602988" y="29057"/>
                  </a:cubicBezTo>
                  <a:cubicBezTo>
                    <a:pt x="602988" y="29057"/>
                    <a:pt x="606350" y="29057"/>
                    <a:pt x="606350" y="32295"/>
                  </a:cubicBezTo>
                  <a:cubicBezTo>
                    <a:pt x="606350" y="32295"/>
                    <a:pt x="613094" y="32295"/>
                    <a:pt x="613094" y="32295"/>
                  </a:cubicBezTo>
                  <a:cubicBezTo>
                    <a:pt x="613094" y="32295"/>
                    <a:pt x="616466" y="29057"/>
                    <a:pt x="616466" y="32295"/>
                  </a:cubicBezTo>
                  <a:cubicBezTo>
                    <a:pt x="616466" y="32295"/>
                    <a:pt x="616466" y="35524"/>
                    <a:pt x="616466" y="35524"/>
                  </a:cubicBezTo>
                  <a:cubicBezTo>
                    <a:pt x="623209" y="35524"/>
                    <a:pt x="623209" y="35524"/>
                    <a:pt x="623209" y="35524"/>
                  </a:cubicBezTo>
                  <a:cubicBezTo>
                    <a:pt x="626572" y="35524"/>
                    <a:pt x="626572" y="35524"/>
                    <a:pt x="626572" y="35524"/>
                  </a:cubicBezTo>
                  <a:cubicBezTo>
                    <a:pt x="626572" y="35524"/>
                    <a:pt x="629944" y="32295"/>
                    <a:pt x="629944" y="35524"/>
                  </a:cubicBezTo>
                  <a:cubicBezTo>
                    <a:pt x="629944" y="35524"/>
                    <a:pt x="633316" y="35524"/>
                    <a:pt x="633316" y="35524"/>
                  </a:cubicBezTo>
                  <a:cubicBezTo>
                    <a:pt x="633316" y="35524"/>
                    <a:pt x="640059" y="38753"/>
                    <a:pt x="640059" y="38753"/>
                  </a:cubicBezTo>
                  <a:cubicBezTo>
                    <a:pt x="640059" y="38753"/>
                    <a:pt x="643431" y="38753"/>
                    <a:pt x="646803" y="38753"/>
                  </a:cubicBezTo>
                  <a:cubicBezTo>
                    <a:pt x="646803" y="38753"/>
                    <a:pt x="656909" y="38753"/>
                    <a:pt x="656909" y="38753"/>
                  </a:cubicBezTo>
                  <a:cubicBezTo>
                    <a:pt x="656909" y="38753"/>
                    <a:pt x="656909" y="41992"/>
                    <a:pt x="656909" y="45221"/>
                  </a:cubicBezTo>
                  <a:cubicBezTo>
                    <a:pt x="656909" y="45221"/>
                    <a:pt x="656909" y="51688"/>
                    <a:pt x="656909" y="51688"/>
                  </a:cubicBezTo>
                  <a:cubicBezTo>
                    <a:pt x="656909" y="51688"/>
                    <a:pt x="653537" y="54927"/>
                    <a:pt x="653537" y="58156"/>
                  </a:cubicBezTo>
                  <a:cubicBezTo>
                    <a:pt x="650165" y="58156"/>
                    <a:pt x="650165" y="64623"/>
                    <a:pt x="650165" y="64623"/>
                  </a:cubicBezTo>
                  <a:cubicBezTo>
                    <a:pt x="650165" y="64623"/>
                    <a:pt x="650165" y="67862"/>
                    <a:pt x="650165" y="67862"/>
                  </a:cubicBezTo>
                  <a:cubicBezTo>
                    <a:pt x="650165" y="67862"/>
                    <a:pt x="650165" y="74320"/>
                    <a:pt x="650165" y="74320"/>
                  </a:cubicBezTo>
                  <a:cubicBezTo>
                    <a:pt x="646803" y="80787"/>
                    <a:pt x="646803" y="80787"/>
                    <a:pt x="646803" y="80787"/>
                  </a:cubicBezTo>
                  <a:cubicBezTo>
                    <a:pt x="646803" y="80787"/>
                    <a:pt x="643431" y="84026"/>
                    <a:pt x="646803" y="87255"/>
                  </a:cubicBezTo>
                  <a:cubicBezTo>
                    <a:pt x="646803" y="87255"/>
                    <a:pt x="646803" y="90493"/>
                    <a:pt x="646803" y="90493"/>
                  </a:cubicBezTo>
                  <a:cubicBezTo>
                    <a:pt x="650165" y="93722"/>
                    <a:pt x="650165" y="93722"/>
                    <a:pt x="650165" y="93722"/>
                  </a:cubicBezTo>
                  <a:cubicBezTo>
                    <a:pt x="643431" y="100190"/>
                    <a:pt x="643431" y="100190"/>
                    <a:pt x="643431" y="100190"/>
                  </a:cubicBezTo>
                  <a:cubicBezTo>
                    <a:pt x="643431" y="106657"/>
                    <a:pt x="643431" y="106657"/>
                    <a:pt x="643431" y="106657"/>
                  </a:cubicBezTo>
                  <a:cubicBezTo>
                    <a:pt x="643431" y="106657"/>
                    <a:pt x="646803" y="109886"/>
                    <a:pt x="643431" y="113125"/>
                  </a:cubicBezTo>
                  <a:cubicBezTo>
                    <a:pt x="643431" y="113125"/>
                    <a:pt x="640059" y="116354"/>
                    <a:pt x="640059" y="116354"/>
                  </a:cubicBezTo>
                  <a:cubicBezTo>
                    <a:pt x="640059" y="116354"/>
                    <a:pt x="633316" y="122821"/>
                    <a:pt x="633316" y="122821"/>
                  </a:cubicBezTo>
                  <a:cubicBezTo>
                    <a:pt x="633316" y="122821"/>
                    <a:pt x="633316" y="126060"/>
                    <a:pt x="633316" y="126060"/>
                  </a:cubicBezTo>
                  <a:cubicBezTo>
                    <a:pt x="633316" y="126060"/>
                    <a:pt x="629944" y="132517"/>
                    <a:pt x="629944" y="132517"/>
                  </a:cubicBezTo>
                  <a:cubicBezTo>
                    <a:pt x="629944" y="132517"/>
                    <a:pt x="629944" y="142223"/>
                    <a:pt x="629944" y="142223"/>
                  </a:cubicBezTo>
                  <a:cubicBezTo>
                    <a:pt x="629944" y="142223"/>
                    <a:pt x="633316" y="145452"/>
                    <a:pt x="633316" y="145452"/>
                  </a:cubicBezTo>
                  <a:cubicBezTo>
                    <a:pt x="633316" y="145452"/>
                    <a:pt x="633316" y="148691"/>
                    <a:pt x="633316" y="151920"/>
                  </a:cubicBezTo>
                  <a:cubicBezTo>
                    <a:pt x="629944" y="151920"/>
                    <a:pt x="633316" y="155158"/>
                    <a:pt x="633316" y="158387"/>
                  </a:cubicBezTo>
                  <a:cubicBezTo>
                    <a:pt x="633316" y="158387"/>
                    <a:pt x="633316" y="161626"/>
                    <a:pt x="633316" y="161626"/>
                  </a:cubicBezTo>
                  <a:cubicBezTo>
                    <a:pt x="629944" y="168084"/>
                    <a:pt x="629944" y="168084"/>
                    <a:pt x="629944" y="168084"/>
                  </a:cubicBezTo>
                  <a:cubicBezTo>
                    <a:pt x="626572" y="168084"/>
                    <a:pt x="626572" y="168084"/>
                    <a:pt x="626572" y="168084"/>
                  </a:cubicBezTo>
                  <a:cubicBezTo>
                    <a:pt x="629944" y="177790"/>
                    <a:pt x="629944" y="177790"/>
                    <a:pt x="629944" y="177790"/>
                  </a:cubicBezTo>
                  <a:cubicBezTo>
                    <a:pt x="623209" y="184257"/>
                    <a:pt x="623209" y="184257"/>
                    <a:pt x="623209" y="184257"/>
                  </a:cubicBezTo>
                  <a:cubicBezTo>
                    <a:pt x="596244" y="184257"/>
                    <a:pt x="596244" y="184257"/>
                    <a:pt x="596244" y="184257"/>
                  </a:cubicBezTo>
                  <a:cubicBezTo>
                    <a:pt x="569279" y="158387"/>
                    <a:pt x="569279" y="158387"/>
                    <a:pt x="569279" y="158387"/>
                  </a:cubicBezTo>
                  <a:cubicBezTo>
                    <a:pt x="549057" y="155158"/>
                    <a:pt x="549057" y="155158"/>
                    <a:pt x="549057" y="155158"/>
                  </a:cubicBezTo>
                  <a:cubicBezTo>
                    <a:pt x="532208" y="168084"/>
                    <a:pt x="532208" y="168084"/>
                    <a:pt x="532208" y="168084"/>
                  </a:cubicBezTo>
                  <a:cubicBezTo>
                    <a:pt x="508615" y="171322"/>
                    <a:pt x="508615" y="171322"/>
                    <a:pt x="508615" y="171322"/>
                  </a:cubicBezTo>
                  <a:cubicBezTo>
                    <a:pt x="491764" y="161626"/>
                    <a:pt x="491764" y="161626"/>
                    <a:pt x="491764" y="161626"/>
                  </a:cubicBezTo>
                  <a:cubicBezTo>
                    <a:pt x="444578" y="174551"/>
                    <a:pt x="444578" y="174551"/>
                    <a:pt x="444578" y="174551"/>
                  </a:cubicBezTo>
                  <a:cubicBezTo>
                    <a:pt x="441206" y="184257"/>
                    <a:pt x="441206" y="184257"/>
                    <a:pt x="441206" y="184257"/>
                  </a:cubicBezTo>
                  <a:cubicBezTo>
                    <a:pt x="434462" y="206889"/>
                    <a:pt x="434462" y="206889"/>
                    <a:pt x="434462" y="206889"/>
                  </a:cubicBezTo>
                  <a:cubicBezTo>
                    <a:pt x="424356" y="226291"/>
                    <a:pt x="424356" y="226291"/>
                    <a:pt x="424356" y="226291"/>
                  </a:cubicBezTo>
                  <a:cubicBezTo>
                    <a:pt x="410869" y="232749"/>
                    <a:pt x="410869" y="232749"/>
                    <a:pt x="410869" y="232749"/>
                  </a:cubicBezTo>
                  <a:cubicBezTo>
                    <a:pt x="400762" y="239216"/>
                    <a:pt x="400762" y="239216"/>
                    <a:pt x="400762" y="239216"/>
                  </a:cubicBezTo>
                  <a:cubicBezTo>
                    <a:pt x="390647" y="252151"/>
                    <a:pt x="390647" y="252151"/>
                    <a:pt x="390647" y="252151"/>
                  </a:cubicBezTo>
                  <a:cubicBezTo>
                    <a:pt x="370425" y="252151"/>
                    <a:pt x="370425" y="252151"/>
                    <a:pt x="370425" y="252151"/>
                  </a:cubicBezTo>
                  <a:cubicBezTo>
                    <a:pt x="356948" y="248922"/>
                    <a:pt x="356948" y="248922"/>
                    <a:pt x="356948" y="248922"/>
                  </a:cubicBezTo>
                  <a:cubicBezTo>
                    <a:pt x="336726" y="252151"/>
                    <a:pt x="336726" y="252151"/>
                    <a:pt x="336726" y="252151"/>
                  </a:cubicBezTo>
                  <a:cubicBezTo>
                    <a:pt x="329982" y="271554"/>
                    <a:pt x="329982" y="271554"/>
                    <a:pt x="329982" y="271554"/>
                  </a:cubicBezTo>
                  <a:cubicBezTo>
                    <a:pt x="316505" y="274783"/>
                    <a:pt x="316505" y="274783"/>
                    <a:pt x="316505" y="274783"/>
                  </a:cubicBezTo>
                  <a:cubicBezTo>
                    <a:pt x="292911" y="278021"/>
                    <a:pt x="292911" y="278021"/>
                    <a:pt x="292911" y="278021"/>
                  </a:cubicBezTo>
                  <a:cubicBezTo>
                    <a:pt x="262574" y="287718"/>
                    <a:pt x="262574" y="287718"/>
                    <a:pt x="262574" y="287718"/>
                  </a:cubicBezTo>
                  <a:cubicBezTo>
                    <a:pt x="245724" y="303882"/>
                    <a:pt x="245724" y="303882"/>
                    <a:pt x="245724" y="303882"/>
                  </a:cubicBezTo>
                  <a:cubicBezTo>
                    <a:pt x="245724" y="310349"/>
                    <a:pt x="245724" y="310349"/>
                    <a:pt x="245724" y="310349"/>
                  </a:cubicBezTo>
                  <a:cubicBezTo>
                    <a:pt x="245724" y="310349"/>
                    <a:pt x="259202" y="320055"/>
                    <a:pt x="265946" y="323284"/>
                  </a:cubicBezTo>
                  <a:cubicBezTo>
                    <a:pt x="272689" y="329752"/>
                    <a:pt x="252468" y="332981"/>
                    <a:pt x="249096" y="336219"/>
                  </a:cubicBezTo>
                  <a:cubicBezTo>
                    <a:pt x="245724" y="339448"/>
                    <a:pt x="215387" y="342687"/>
                    <a:pt x="215387" y="342687"/>
                  </a:cubicBezTo>
                  <a:cubicBezTo>
                    <a:pt x="158094" y="345916"/>
                    <a:pt x="158094" y="345916"/>
                    <a:pt x="158094" y="345916"/>
                  </a:cubicBezTo>
                  <a:cubicBezTo>
                    <a:pt x="127757" y="352383"/>
                    <a:pt x="127757" y="352383"/>
                    <a:pt x="127757" y="352383"/>
                  </a:cubicBezTo>
                  <a:cubicBezTo>
                    <a:pt x="114279" y="345916"/>
                    <a:pt x="114279" y="345916"/>
                    <a:pt x="114279" y="345916"/>
                  </a:cubicBezTo>
                  <a:cubicBezTo>
                    <a:pt x="90686" y="332981"/>
                    <a:pt x="90686" y="332981"/>
                    <a:pt x="90686" y="332981"/>
                  </a:cubicBezTo>
                  <a:cubicBezTo>
                    <a:pt x="73836" y="316817"/>
                    <a:pt x="73836" y="316817"/>
                    <a:pt x="73836" y="316817"/>
                  </a:cubicBezTo>
                  <a:cubicBezTo>
                    <a:pt x="73836" y="316817"/>
                    <a:pt x="73836" y="316817"/>
                    <a:pt x="73836" y="316817"/>
                  </a:cubicBezTo>
                  <a:cubicBezTo>
                    <a:pt x="46871" y="313588"/>
                    <a:pt x="46871" y="313588"/>
                    <a:pt x="46871" y="313588"/>
                  </a:cubicBezTo>
                  <a:cubicBezTo>
                    <a:pt x="46871" y="316817"/>
                    <a:pt x="46871" y="316817"/>
                    <a:pt x="46871" y="316817"/>
                  </a:cubicBezTo>
                  <a:cubicBezTo>
                    <a:pt x="46871" y="329752"/>
                    <a:pt x="46871" y="329752"/>
                    <a:pt x="46871" y="329752"/>
                  </a:cubicBezTo>
                  <a:cubicBezTo>
                    <a:pt x="36756" y="342687"/>
                    <a:pt x="36756" y="342687"/>
                    <a:pt x="36756" y="342687"/>
                  </a:cubicBezTo>
                  <a:cubicBezTo>
                    <a:pt x="30021" y="332981"/>
                    <a:pt x="26649" y="316817"/>
                    <a:pt x="19905" y="300653"/>
                  </a:cubicBezTo>
                  <a:cubicBezTo>
                    <a:pt x="19905" y="300653"/>
                    <a:pt x="19905" y="297414"/>
                    <a:pt x="16534" y="294185"/>
                  </a:cubicBezTo>
                  <a:cubicBezTo>
                    <a:pt x="16534" y="290956"/>
                    <a:pt x="13162" y="284489"/>
                    <a:pt x="13162" y="284489"/>
                  </a:cubicBezTo>
                  <a:cubicBezTo>
                    <a:pt x="13162" y="284489"/>
                    <a:pt x="13162" y="284489"/>
                    <a:pt x="13162" y="284489"/>
                  </a:cubicBezTo>
                  <a:cubicBezTo>
                    <a:pt x="9800" y="281250"/>
                    <a:pt x="6428" y="278021"/>
                    <a:pt x="6428" y="278021"/>
                  </a:cubicBezTo>
                  <a:cubicBezTo>
                    <a:pt x="6428" y="278021"/>
                    <a:pt x="6428" y="274783"/>
                    <a:pt x="6428" y="274783"/>
                  </a:cubicBezTo>
                  <a:cubicBezTo>
                    <a:pt x="3056" y="274783"/>
                    <a:pt x="-316" y="271554"/>
                    <a:pt x="-316" y="271554"/>
                  </a:cubicBezTo>
                  <a:cubicBezTo>
                    <a:pt x="-316" y="271554"/>
                    <a:pt x="-316" y="261848"/>
                    <a:pt x="-316" y="261848"/>
                  </a:cubicBezTo>
                  <a:cubicBezTo>
                    <a:pt x="-316" y="255390"/>
                    <a:pt x="-316" y="255390"/>
                    <a:pt x="-316" y="255390"/>
                  </a:cubicBezTo>
                  <a:cubicBezTo>
                    <a:pt x="6428" y="248922"/>
                    <a:pt x="6428" y="248922"/>
                    <a:pt x="6428" y="248922"/>
                  </a:cubicBezTo>
                  <a:cubicBezTo>
                    <a:pt x="6428" y="248922"/>
                    <a:pt x="6428" y="242455"/>
                    <a:pt x="6428" y="242455"/>
                  </a:cubicBezTo>
                  <a:cubicBezTo>
                    <a:pt x="6428" y="242455"/>
                    <a:pt x="9800" y="235987"/>
                    <a:pt x="9800" y="235987"/>
                  </a:cubicBezTo>
                  <a:cubicBezTo>
                    <a:pt x="6428" y="232749"/>
                    <a:pt x="6428" y="232749"/>
                    <a:pt x="6428" y="232749"/>
                  </a:cubicBezTo>
                  <a:cubicBezTo>
                    <a:pt x="6428" y="223053"/>
                    <a:pt x="6428" y="223053"/>
                    <a:pt x="6428" y="223053"/>
                  </a:cubicBezTo>
                  <a:cubicBezTo>
                    <a:pt x="9800" y="219824"/>
                    <a:pt x="9800" y="219824"/>
                    <a:pt x="9800" y="219824"/>
                  </a:cubicBezTo>
                  <a:cubicBezTo>
                    <a:pt x="9800" y="213356"/>
                    <a:pt x="9800" y="213356"/>
                    <a:pt x="9800" y="213356"/>
                  </a:cubicBezTo>
                  <a:cubicBezTo>
                    <a:pt x="9800" y="213356"/>
                    <a:pt x="9800" y="210118"/>
                    <a:pt x="9800" y="210118"/>
                  </a:cubicBezTo>
                  <a:cubicBezTo>
                    <a:pt x="13162" y="210118"/>
                    <a:pt x="13162" y="200421"/>
                    <a:pt x="13162" y="200421"/>
                  </a:cubicBezTo>
                  <a:cubicBezTo>
                    <a:pt x="13162" y="200421"/>
                    <a:pt x="16534" y="193954"/>
                    <a:pt x="16534" y="193954"/>
                  </a:cubicBezTo>
                  <a:cubicBezTo>
                    <a:pt x="19905" y="193954"/>
                    <a:pt x="19905" y="190725"/>
                    <a:pt x="19905" y="190725"/>
                  </a:cubicBezTo>
                  <a:cubicBezTo>
                    <a:pt x="19905" y="187486"/>
                    <a:pt x="19905" y="184257"/>
                    <a:pt x="19905" y="184257"/>
                  </a:cubicBezTo>
                  <a:cubicBezTo>
                    <a:pt x="26649" y="181019"/>
                    <a:pt x="26649" y="181019"/>
                    <a:pt x="26649" y="181019"/>
                  </a:cubicBezTo>
                  <a:cubicBezTo>
                    <a:pt x="26649" y="181019"/>
                    <a:pt x="30021" y="177790"/>
                    <a:pt x="30021" y="177790"/>
                  </a:cubicBezTo>
                  <a:cubicBezTo>
                    <a:pt x="30021" y="177790"/>
                    <a:pt x="33393" y="177790"/>
                    <a:pt x="36756" y="177790"/>
                  </a:cubicBezTo>
                  <a:cubicBezTo>
                    <a:pt x="36756" y="177790"/>
                    <a:pt x="40127" y="177790"/>
                    <a:pt x="43499" y="177790"/>
                  </a:cubicBezTo>
                  <a:cubicBezTo>
                    <a:pt x="43499" y="177790"/>
                    <a:pt x="43499" y="181019"/>
                    <a:pt x="46871" y="181019"/>
                  </a:cubicBezTo>
                  <a:cubicBezTo>
                    <a:pt x="50243" y="181019"/>
                    <a:pt x="53614" y="184257"/>
                    <a:pt x="53614" y="184257"/>
                  </a:cubicBezTo>
                  <a:cubicBezTo>
                    <a:pt x="56977" y="181019"/>
                    <a:pt x="56977" y="181019"/>
                    <a:pt x="56977" y="181019"/>
                  </a:cubicBezTo>
                  <a:cubicBezTo>
                    <a:pt x="60349" y="181019"/>
                    <a:pt x="60349" y="177790"/>
                    <a:pt x="60349" y="177790"/>
                  </a:cubicBezTo>
                  <a:cubicBezTo>
                    <a:pt x="63721" y="177790"/>
                    <a:pt x="70465" y="181019"/>
                    <a:pt x="70465" y="181019"/>
                  </a:cubicBezTo>
                  <a:cubicBezTo>
                    <a:pt x="70465" y="181019"/>
                    <a:pt x="73836" y="184257"/>
                    <a:pt x="73836" y="181019"/>
                  </a:cubicBezTo>
                  <a:cubicBezTo>
                    <a:pt x="77208" y="181019"/>
                    <a:pt x="80570" y="177790"/>
                    <a:pt x="80570" y="177790"/>
                  </a:cubicBezTo>
                  <a:cubicBezTo>
                    <a:pt x="87314" y="174551"/>
                    <a:pt x="87314" y="174551"/>
                    <a:pt x="87314" y="174551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F7B63DE-9961-25D0-0FC0-57517D0BCB8D}"/>
                </a:ext>
              </a:extLst>
            </p:cNvPr>
            <p:cNvSpPr/>
            <p:nvPr/>
          </p:nvSpPr>
          <p:spPr>
            <a:xfrm>
              <a:off x="9558583" y="2552805"/>
              <a:ext cx="390525" cy="285750"/>
            </a:xfrm>
            <a:custGeom>
              <a:avLst/>
              <a:gdLst>
                <a:gd name="connsiteX0" fmla="*/ 29726 w 390525"/>
                <a:gd name="connsiteY0" fmla="*/ 155825 h 285750"/>
                <a:gd name="connsiteX1" fmla="*/ 23049 w 390525"/>
                <a:gd name="connsiteY1" fmla="*/ 152577 h 285750"/>
                <a:gd name="connsiteX2" fmla="*/ 16372 w 390525"/>
                <a:gd name="connsiteY2" fmla="*/ 149329 h 285750"/>
                <a:gd name="connsiteX3" fmla="*/ 6361 w 390525"/>
                <a:gd name="connsiteY3" fmla="*/ 149329 h 285750"/>
                <a:gd name="connsiteX4" fmla="*/ -316 w 390525"/>
                <a:gd name="connsiteY4" fmla="*/ 142833 h 285750"/>
                <a:gd name="connsiteX5" fmla="*/ 3018 w 390525"/>
                <a:gd name="connsiteY5" fmla="*/ 136337 h 285750"/>
                <a:gd name="connsiteX6" fmla="*/ 3018 w 390525"/>
                <a:gd name="connsiteY6" fmla="*/ 129841 h 285750"/>
                <a:gd name="connsiteX7" fmla="*/ 9695 w 390525"/>
                <a:gd name="connsiteY7" fmla="*/ 123355 h 285750"/>
                <a:gd name="connsiteX8" fmla="*/ 19715 w 390525"/>
                <a:gd name="connsiteY8" fmla="*/ 116858 h 285750"/>
                <a:gd name="connsiteX9" fmla="*/ 23049 w 390525"/>
                <a:gd name="connsiteY9" fmla="*/ 110362 h 285750"/>
                <a:gd name="connsiteX10" fmla="*/ 29726 w 390525"/>
                <a:gd name="connsiteY10" fmla="*/ 107114 h 285750"/>
                <a:gd name="connsiteX11" fmla="*/ 33060 w 390525"/>
                <a:gd name="connsiteY11" fmla="*/ 107114 h 285750"/>
                <a:gd name="connsiteX12" fmla="*/ 36403 w 390525"/>
                <a:gd name="connsiteY12" fmla="*/ 94122 h 285750"/>
                <a:gd name="connsiteX13" fmla="*/ 36403 w 390525"/>
                <a:gd name="connsiteY13" fmla="*/ 87636 h 285750"/>
                <a:gd name="connsiteX14" fmla="*/ 43080 w 390525"/>
                <a:gd name="connsiteY14" fmla="*/ 87636 h 285750"/>
                <a:gd name="connsiteX15" fmla="*/ 73112 w 390525"/>
                <a:gd name="connsiteY15" fmla="*/ 97370 h 285750"/>
                <a:gd name="connsiteX16" fmla="*/ 106497 w 390525"/>
                <a:gd name="connsiteY16" fmla="*/ 100618 h 285750"/>
                <a:gd name="connsiteX17" fmla="*/ 136539 w 390525"/>
                <a:gd name="connsiteY17" fmla="*/ 100618 h 285750"/>
                <a:gd name="connsiteX18" fmla="*/ 143207 w 390525"/>
                <a:gd name="connsiteY18" fmla="*/ 100618 h 285750"/>
                <a:gd name="connsiteX19" fmla="*/ 153227 w 390525"/>
                <a:gd name="connsiteY19" fmla="*/ 94122 h 285750"/>
                <a:gd name="connsiteX20" fmla="*/ 159904 w 390525"/>
                <a:gd name="connsiteY20" fmla="*/ 84388 h 285750"/>
                <a:gd name="connsiteX21" fmla="*/ 173248 w 390525"/>
                <a:gd name="connsiteY21" fmla="*/ 81140 h 285750"/>
                <a:gd name="connsiteX22" fmla="*/ 176592 w 390525"/>
                <a:gd name="connsiteY22" fmla="*/ 74644 h 285750"/>
                <a:gd name="connsiteX23" fmla="*/ 183269 w 390525"/>
                <a:gd name="connsiteY23" fmla="*/ 61651 h 285750"/>
                <a:gd name="connsiteX24" fmla="*/ 193280 w 390525"/>
                <a:gd name="connsiteY24" fmla="*/ 55165 h 285750"/>
                <a:gd name="connsiteX25" fmla="*/ 213301 w 390525"/>
                <a:gd name="connsiteY25" fmla="*/ 55165 h 285750"/>
                <a:gd name="connsiteX26" fmla="*/ 236666 w 390525"/>
                <a:gd name="connsiteY26" fmla="*/ 48669 h 285750"/>
                <a:gd name="connsiteX27" fmla="*/ 253363 w 390525"/>
                <a:gd name="connsiteY27" fmla="*/ 55165 h 285750"/>
                <a:gd name="connsiteX28" fmla="*/ 273385 w 390525"/>
                <a:gd name="connsiteY28" fmla="*/ 42173 h 285750"/>
                <a:gd name="connsiteX29" fmla="*/ 283396 w 390525"/>
                <a:gd name="connsiteY29" fmla="*/ 38925 h 285750"/>
                <a:gd name="connsiteX30" fmla="*/ 300093 w 390525"/>
                <a:gd name="connsiteY30" fmla="*/ 32429 h 285750"/>
                <a:gd name="connsiteX31" fmla="*/ 320114 w 390525"/>
                <a:gd name="connsiteY31" fmla="*/ 45421 h 285750"/>
                <a:gd name="connsiteX32" fmla="*/ 316781 w 390525"/>
                <a:gd name="connsiteY32" fmla="*/ 25933 h 285750"/>
                <a:gd name="connsiteX33" fmla="*/ 320114 w 390525"/>
                <a:gd name="connsiteY33" fmla="*/ 12950 h 285750"/>
                <a:gd name="connsiteX34" fmla="*/ 333469 w 390525"/>
                <a:gd name="connsiteY34" fmla="*/ 6454 h 285750"/>
                <a:gd name="connsiteX35" fmla="*/ 336802 w 390525"/>
                <a:gd name="connsiteY35" fmla="*/ 6454 h 285750"/>
                <a:gd name="connsiteX36" fmla="*/ 336802 w 390525"/>
                <a:gd name="connsiteY36" fmla="*/ 6454 h 285750"/>
                <a:gd name="connsiteX37" fmla="*/ 350156 w 390525"/>
                <a:gd name="connsiteY37" fmla="*/ -42 h 285750"/>
                <a:gd name="connsiteX38" fmla="*/ 356833 w 390525"/>
                <a:gd name="connsiteY38" fmla="*/ 6454 h 285750"/>
                <a:gd name="connsiteX39" fmla="*/ 360167 w 390525"/>
                <a:gd name="connsiteY39" fmla="*/ 12950 h 285750"/>
                <a:gd name="connsiteX40" fmla="*/ 360167 w 390525"/>
                <a:gd name="connsiteY40" fmla="*/ 12950 h 285750"/>
                <a:gd name="connsiteX41" fmla="*/ 360167 w 390525"/>
                <a:gd name="connsiteY41" fmla="*/ 16198 h 285750"/>
                <a:gd name="connsiteX42" fmla="*/ 360167 w 390525"/>
                <a:gd name="connsiteY42" fmla="*/ 16198 h 285750"/>
                <a:gd name="connsiteX43" fmla="*/ 360167 w 390525"/>
                <a:gd name="connsiteY43" fmla="*/ 19446 h 285750"/>
                <a:gd name="connsiteX44" fmla="*/ 363511 w 390525"/>
                <a:gd name="connsiteY44" fmla="*/ 22685 h 285750"/>
                <a:gd name="connsiteX45" fmla="*/ 366844 w 390525"/>
                <a:gd name="connsiteY45" fmla="*/ 25933 h 285750"/>
                <a:gd name="connsiteX46" fmla="*/ 366844 w 390525"/>
                <a:gd name="connsiteY46" fmla="*/ 25933 h 285750"/>
                <a:gd name="connsiteX47" fmla="*/ 370188 w 390525"/>
                <a:gd name="connsiteY47" fmla="*/ 32429 h 285750"/>
                <a:gd name="connsiteX48" fmla="*/ 370188 w 390525"/>
                <a:gd name="connsiteY48" fmla="*/ 38925 h 285750"/>
                <a:gd name="connsiteX49" fmla="*/ 390209 w 390525"/>
                <a:gd name="connsiteY49" fmla="*/ 61651 h 285750"/>
                <a:gd name="connsiteX50" fmla="*/ 383532 w 390525"/>
                <a:gd name="connsiteY50" fmla="*/ 61651 h 285750"/>
                <a:gd name="connsiteX51" fmla="*/ 373521 w 390525"/>
                <a:gd name="connsiteY51" fmla="*/ 61651 h 285750"/>
                <a:gd name="connsiteX52" fmla="*/ 366844 w 390525"/>
                <a:gd name="connsiteY52" fmla="*/ 64899 h 285750"/>
                <a:gd name="connsiteX53" fmla="*/ 363511 w 390525"/>
                <a:gd name="connsiteY53" fmla="*/ 71396 h 285750"/>
                <a:gd name="connsiteX54" fmla="*/ 360167 w 390525"/>
                <a:gd name="connsiteY54" fmla="*/ 74644 h 285750"/>
                <a:gd name="connsiteX55" fmla="*/ 363511 w 390525"/>
                <a:gd name="connsiteY55" fmla="*/ 77892 h 285750"/>
                <a:gd name="connsiteX56" fmla="*/ 356833 w 390525"/>
                <a:gd name="connsiteY56" fmla="*/ 87636 h 285750"/>
                <a:gd name="connsiteX57" fmla="*/ 350156 w 390525"/>
                <a:gd name="connsiteY57" fmla="*/ 84388 h 285750"/>
                <a:gd name="connsiteX58" fmla="*/ 346823 w 390525"/>
                <a:gd name="connsiteY58" fmla="*/ 87636 h 285750"/>
                <a:gd name="connsiteX59" fmla="*/ 340146 w 390525"/>
                <a:gd name="connsiteY59" fmla="*/ 90884 h 285750"/>
                <a:gd name="connsiteX60" fmla="*/ 340146 w 390525"/>
                <a:gd name="connsiteY60" fmla="*/ 90884 h 285750"/>
                <a:gd name="connsiteX61" fmla="*/ 340146 w 390525"/>
                <a:gd name="connsiteY61" fmla="*/ 97370 h 285750"/>
                <a:gd name="connsiteX62" fmla="*/ 336802 w 390525"/>
                <a:gd name="connsiteY62" fmla="*/ 103866 h 285750"/>
                <a:gd name="connsiteX63" fmla="*/ 330125 w 390525"/>
                <a:gd name="connsiteY63" fmla="*/ 107114 h 285750"/>
                <a:gd name="connsiteX64" fmla="*/ 323458 w 390525"/>
                <a:gd name="connsiteY64" fmla="*/ 110362 h 285750"/>
                <a:gd name="connsiteX65" fmla="*/ 320114 w 390525"/>
                <a:gd name="connsiteY65" fmla="*/ 113610 h 285750"/>
                <a:gd name="connsiteX66" fmla="*/ 313438 w 390525"/>
                <a:gd name="connsiteY66" fmla="*/ 113610 h 285750"/>
                <a:gd name="connsiteX67" fmla="*/ 306761 w 390525"/>
                <a:gd name="connsiteY67" fmla="*/ 116858 h 285750"/>
                <a:gd name="connsiteX68" fmla="*/ 303427 w 390525"/>
                <a:gd name="connsiteY68" fmla="*/ 123355 h 285750"/>
                <a:gd name="connsiteX69" fmla="*/ 296750 w 390525"/>
                <a:gd name="connsiteY69" fmla="*/ 123355 h 285750"/>
                <a:gd name="connsiteX70" fmla="*/ 286739 w 390525"/>
                <a:gd name="connsiteY70" fmla="*/ 126603 h 285750"/>
                <a:gd name="connsiteX71" fmla="*/ 286739 w 390525"/>
                <a:gd name="connsiteY71" fmla="*/ 133089 h 285750"/>
                <a:gd name="connsiteX72" fmla="*/ 283396 w 390525"/>
                <a:gd name="connsiteY72" fmla="*/ 136337 h 285750"/>
                <a:gd name="connsiteX73" fmla="*/ 283396 w 390525"/>
                <a:gd name="connsiteY73" fmla="*/ 146081 h 285750"/>
                <a:gd name="connsiteX74" fmla="*/ 290073 w 390525"/>
                <a:gd name="connsiteY74" fmla="*/ 149329 h 285750"/>
                <a:gd name="connsiteX75" fmla="*/ 293416 w 390525"/>
                <a:gd name="connsiteY75" fmla="*/ 152577 h 285750"/>
                <a:gd name="connsiteX76" fmla="*/ 296750 w 390525"/>
                <a:gd name="connsiteY76" fmla="*/ 155825 h 285750"/>
                <a:gd name="connsiteX77" fmla="*/ 300093 w 390525"/>
                <a:gd name="connsiteY77" fmla="*/ 159073 h 285750"/>
                <a:gd name="connsiteX78" fmla="*/ 296750 w 390525"/>
                <a:gd name="connsiteY78" fmla="*/ 168808 h 285750"/>
                <a:gd name="connsiteX79" fmla="*/ 300093 w 390525"/>
                <a:gd name="connsiteY79" fmla="*/ 178552 h 285750"/>
                <a:gd name="connsiteX80" fmla="*/ 296750 w 390525"/>
                <a:gd name="connsiteY80" fmla="*/ 181800 h 285750"/>
                <a:gd name="connsiteX81" fmla="*/ 300093 w 390525"/>
                <a:gd name="connsiteY81" fmla="*/ 188296 h 285750"/>
                <a:gd name="connsiteX82" fmla="*/ 300093 w 390525"/>
                <a:gd name="connsiteY82" fmla="*/ 191544 h 285750"/>
                <a:gd name="connsiteX83" fmla="*/ 293416 w 390525"/>
                <a:gd name="connsiteY83" fmla="*/ 194792 h 285750"/>
                <a:gd name="connsiteX84" fmla="*/ 286739 w 390525"/>
                <a:gd name="connsiteY84" fmla="*/ 194792 h 285750"/>
                <a:gd name="connsiteX85" fmla="*/ 280062 w 390525"/>
                <a:gd name="connsiteY85" fmla="*/ 194792 h 285750"/>
                <a:gd name="connsiteX86" fmla="*/ 276728 w 390525"/>
                <a:gd name="connsiteY86" fmla="*/ 201278 h 285750"/>
                <a:gd name="connsiteX87" fmla="*/ 270051 w 390525"/>
                <a:gd name="connsiteY87" fmla="*/ 198040 h 285750"/>
                <a:gd name="connsiteX88" fmla="*/ 270051 w 390525"/>
                <a:gd name="connsiteY88" fmla="*/ 204526 h 285750"/>
                <a:gd name="connsiteX89" fmla="*/ 260031 w 390525"/>
                <a:gd name="connsiteY89" fmla="*/ 207774 h 285750"/>
                <a:gd name="connsiteX90" fmla="*/ 253363 w 390525"/>
                <a:gd name="connsiteY90" fmla="*/ 211022 h 285750"/>
                <a:gd name="connsiteX91" fmla="*/ 250020 w 390525"/>
                <a:gd name="connsiteY91" fmla="*/ 217519 h 285750"/>
                <a:gd name="connsiteX92" fmla="*/ 253363 w 390525"/>
                <a:gd name="connsiteY92" fmla="*/ 220767 h 285750"/>
                <a:gd name="connsiteX93" fmla="*/ 256697 w 390525"/>
                <a:gd name="connsiteY93" fmla="*/ 220767 h 285750"/>
                <a:gd name="connsiteX94" fmla="*/ 256697 w 390525"/>
                <a:gd name="connsiteY94" fmla="*/ 217519 h 285750"/>
                <a:gd name="connsiteX95" fmla="*/ 263374 w 390525"/>
                <a:gd name="connsiteY95" fmla="*/ 224015 h 285750"/>
                <a:gd name="connsiteX96" fmla="*/ 266708 w 390525"/>
                <a:gd name="connsiteY96" fmla="*/ 230511 h 285750"/>
                <a:gd name="connsiteX97" fmla="*/ 260031 w 390525"/>
                <a:gd name="connsiteY97" fmla="*/ 230511 h 285750"/>
                <a:gd name="connsiteX98" fmla="*/ 256697 w 390525"/>
                <a:gd name="connsiteY98" fmla="*/ 233759 h 285750"/>
                <a:gd name="connsiteX99" fmla="*/ 253363 w 390525"/>
                <a:gd name="connsiteY99" fmla="*/ 236997 h 285750"/>
                <a:gd name="connsiteX100" fmla="*/ 253363 w 390525"/>
                <a:gd name="connsiteY100" fmla="*/ 243493 h 285750"/>
                <a:gd name="connsiteX101" fmla="*/ 253363 w 390525"/>
                <a:gd name="connsiteY101" fmla="*/ 246741 h 285750"/>
                <a:gd name="connsiteX102" fmla="*/ 260031 w 390525"/>
                <a:gd name="connsiteY102" fmla="*/ 253237 h 285750"/>
                <a:gd name="connsiteX103" fmla="*/ 263374 w 390525"/>
                <a:gd name="connsiteY103" fmla="*/ 256485 h 285750"/>
                <a:gd name="connsiteX104" fmla="*/ 263374 w 390525"/>
                <a:gd name="connsiteY104" fmla="*/ 259733 h 285750"/>
                <a:gd name="connsiteX105" fmla="*/ 256697 w 390525"/>
                <a:gd name="connsiteY105" fmla="*/ 262981 h 285750"/>
                <a:gd name="connsiteX106" fmla="*/ 250020 w 390525"/>
                <a:gd name="connsiteY106" fmla="*/ 262981 h 285750"/>
                <a:gd name="connsiteX107" fmla="*/ 246686 w 390525"/>
                <a:gd name="connsiteY107" fmla="*/ 269478 h 285750"/>
                <a:gd name="connsiteX108" fmla="*/ 240009 w 390525"/>
                <a:gd name="connsiteY108" fmla="*/ 269478 h 285750"/>
                <a:gd name="connsiteX109" fmla="*/ 240009 w 390525"/>
                <a:gd name="connsiteY109" fmla="*/ 269478 h 285750"/>
                <a:gd name="connsiteX110" fmla="*/ 229998 w 390525"/>
                <a:gd name="connsiteY110" fmla="*/ 262981 h 285750"/>
                <a:gd name="connsiteX111" fmla="*/ 226655 w 390525"/>
                <a:gd name="connsiteY111" fmla="*/ 259733 h 285750"/>
                <a:gd name="connsiteX112" fmla="*/ 219978 w 390525"/>
                <a:gd name="connsiteY112" fmla="*/ 259733 h 285750"/>
                <a:gd name="connsiteX113" fmla="*/ 213301 w 390525"/>
                <a:gd name="connsiteY113" fmla="*/ 259733 h 285750"/>
                <a:gd name="connsiteX114" fmla="*/ 209968 w 390525"/>
                <a:gd name="connsiteY114" fmla="*/ 256485 h 285750"/>
                <a:gd name="connsiteX115" fmla="*/ 206634 w 390525"/>
                <a:gd name="connsiteY115" fmla="*/ 262981 h 285750"/>
                <a:gd name="connsiteX116" fmla="*/ 203290 w 390525"/>
                <a:gd name="connsiteY116" fmla="*/ 266230 h 285750"/>
                <a:gd name="connsiteX117" fmla="*/ 199957 w 390525"/>
                <a:gd name="connsiteY117" fmla="*/ 269478 h 285750"/>
                <a:gd name="connsiteX118" fmla="*/ 189936 w 390525"/>
                <a:gd name="connsiteY118" fmla="*/ 262981 h 285750"/>
                <a:gd name="connsiteX119" fmla="*/ 183269 w 390525"/>
                <a:gd name="connsiteY119" fmla="*/ 259733 h 285750"/>
                <a:gd name="connsiteX120" fmla="*/ 179925 w 390525"/>
                <a:gd name="connsiteY120" fmla="*/ 256485 h 285750"/>
                <a:gd name="connsiteX121" fmla="*/ 176592 w 390525"/>
                <a:gd name="connsiteY121" fmla="*/ 253237 h 285750"/>
                <a:gd name="connsiteX122" fmla="*/ 176592 w 390525"/>
                <a:gd name="connsiteY122" fmla="*/ 249989 h 285750"/>
                <a:gd name="connsiteX123" fmla="*/ 169915 w 390525"/>
                <a:gd name="connsiteY123" fmla="*/ 246741 h 285750"/>
                <a:gd name="connsiteX124" fmla="*/ 166571 w 390525"/>
                <a:gd name="connsiteY124" fmla="*/ 240245 h 285750"/>
                <a:gd name="connsiteX125" fmla="*/ 163238 w 390525"/>
                <a:gd name="connsiteY125" fmla="*/ 233759 h 285750"/>
                <a:gd name="connsiteX126" fmla="*/ 163238 w 390525"/>
                <a:gd name="connsiteY126" fmla="*/ 236997 h 285750"/>
                <a:gd name="connsiteX127" fmla="*/ 156560 w 390525"/>
                <a:gd name="connsiteY127" fmla="*/ 240245 h 285750"/>
                <a:gd name="connsiteX128" fmla="*/ 153227 w 390525"/>
                <a:gd name="connsiteY128" fmla="*/ 246741 h 285750"/>
                <a:gd name="connsiteX129" fmla="*/ 149884 w 390525"/>
                <a:gd name="connsiteY129" fmla="*/ 253237 h 285750"/>
                <a:gd name="connsiteX130" fmla="*/ 153227 w 390525"/>
                <a:gd name="connsiteY130" fmla="*/ 256485 h 285750"/>
                <a:gd name="connsiteX131" fmla="*/ 149884 w 390525"/>
                <a:gd name="connsiteY131" fmla="*/ 259733 h 285750"/>
                <a:gd name="connsiteX132" fmla="*/ 143207 w 390525"/>
                <a:gd name="connsiteY132" fmla="*/ 262981 h 285750"/>
                <a:gd name="connsiteX133" fmla="*/ 136539 w 390525"/>
                <a:gd name="connsiteY133" fmla="*/ 269478 h 285750"/>
                <a:gd name="connsiteX134" fmla="*/ 129862 w 390525"/>
                <a:gd name="connsiteY134" fmla="*/ 269478 h 285750"/>
                <a:gd name="connsiteX135" fmla="*/ 119842 w 390525"/>
                <a:gd name="connsiteY135" fmla="*/ 266230 h 285750"/>
                <a:gd name="connsiteX136" fmla="*/ 113174 w 390525"/>
                <a:gd name="connsiteY136" fmla="*/ 272716 h 285750"/>
                <a:gd name="connsiteX137" fmla="*/ 109831 w 390525"/>
                <a:gd name="connsiteY137" fmla="*/ 272716 h 285750"/>
                <a:gd name="connsiteX138" fmla="*/ 103154 w 390525"/>
                <a:gd name="connsiteY138" fmla="*/ 272716 h 285750"/>
                <a:gd name="connsiteX139" fmla="*/ 96477 w 390525"/>
                <a:gd name="connsiteY139" fmla="*/ 269478 h 285750"/>
                <a:gd name="connsiteX140" fmla="*/ 93143 w 390525"/>
                <a:gd name="connsiteY140" fmla="*/ 269478 h 285750"/>
                <a:gd name="connsiteX141" fmla="*/ 86466 w 390525"/>
                <a:gd name="connsiteY141" fmla="*/ 269478 h 285750"/>
                <a:gd name="connsiteX142" fmla="*/ 86466 w 390525"/>
                <a:gd name="connsiteY142" fmla="*/ 272716 h 285750"/>
                <a:gd name="connsiteX143" fmla="*/ 89809 w 390525"/>
                <a:gd name="connsiteY143" fmla="*/ 272716 h 285750"/>
                <a:gd name="connsiteX144" fmla="*/ 89809 w 390525"/>
                <a:gd name="connsiteY144" fmla="*/ 279212 h 285750"/>
                <a:gd name="connsiteX145" fmla="*/ 86466 w 390525"/>
                <a:gd name="connsiteY145" fmla="*/ 279212 h 285750"/>
                <a:gd name="connsiteX146" fmla="*/ 79789 w 390525"/>
                <a:gd name="connsiteY146" fmla="*/ 282460 h 285750"/>
                <a:gd name="connsiteX147" fmla="*/ 79789 w 390525"/>
                <a:gd name="connsiteY147" fmla="*/ 285708 h 285750"/>
                <a:gd name="connsiteX148" fmla="*/ 76455 w 390525"/>
                <a:gd name="connsiteY148" fmla="*/ 285708 h 285750"/>
                <a:gd name="connsiteX149" fmla="*/ 69779 w 390525"/>
                <a:gd name="connsiteY149" fmla="*/ 285708 h 285750"/>
                <a:gd name="connsiteX150" fmla="*/ 63102 w 390525"/>
                <a:gd name="connsiteY150" fmla="*/ 282460 h 285750"/>
                <a:gd name="connsiteX151" fmla="*/ 53091 w 390525"/>
                <a:gd name="connsiteY151" fmla="*/ 279212 h 285750"/>
                <a:gd name="connsiteX152" fmla="*/ 49747 w 390525"/>
                <a:gd name="connsiteY152" fmla="*/ 282460 h 285750"/>
                <a:gd name="connsiteX153" fmla="*/ 39737 w 390525"/>
                <a:gd name="connsiteY153" fmla="*/ 279212 h 285750"/>
                <a:gd name="connsiteX154" fmla="*/ 36403 w 390525"/>
                <a:gd name="connsiteY154" fmla="*/ 279212 h 285750"/>
                <a:gd name="connsiteX155" fmla="*/ 36403 w 390525"/>
                <a:gd name="connsiteY155" fmla="*/ 272716 h 285750"/>
                <a:gd name="connsiteX156" fmla="*/ 36403 w 390525"/>
                <a:gd name="connsiteY156" fmla="*/ 269478 h 285750"/>
                <a:gd name="connsiteX157" fmla="*/ 43080 w 390525"/>
                <a:gd name="connsiteY157" fmla="*/ 269478 h 285750"/>
                <a:gd name="connsiteX158" fmla="*/ 49747 w 390525"/>
                <a:gd name="connsiteY158" fmla="*/ 266230 h 285750"/>
                <a:gd name="connsiteX159" fmla="*/ 53091 w 390525"/>
                <a:gd name="connsiteY159" fmla="*/ 266230 h 285750"/>
                <a:gd name="connsiteX160" fmla="*/ 56424 w 390525"/>
                <a:gd name="connsiteY160" fmla="*/ 266230 h 285750"/>
                <a:gd name="connsiteX161" fmla="*/ 56424 w 390525"/>
                <a:gd name="connsiteY161" fmla="*/ 262981 h 285750"/>
                <a:gd name="connsiteX162" fmla="*/ 53091 w 390525"/>
                <a:gd name="connsiteY162" fmla="*/ 259733 h 285750"/>
                <a:gd name="connsiteX163" fmla="*/ 56424 w 390525"/>
                <a:gd name="connsiteY163" fmla="*/ 256485 h 285750"/>
                <a:gd name="connsiteX164" fmla="*/ 63102 w 390525"/>
                <a:gd name="connsiteY164" fmla="*/ 256485 h 285750"/>
                <a:gd name="connsiteX165" fmla="*/ 69779 w 390525"/>
                <a:gd name="connsiteY165" fmla="*/ 256485 h 285750"/>
                <a:gd name="connsiteX166" fmla="*/ 73112 w 390525"/>
                <a:gd name="connsiteY166" fmla="*/ 253237 h 285750"/>
                <a:gd name="connsiteX167" fmla="*/ 56424 w 390525"/>
                <a:gd name="connsiteY167" fmla="*/ 249989 h 285750"/>
                <a:gd name="connsiteX168" fmla="*/ 43080 w 390525"/>
                <a:gd name="connsiteY168" fmla="*/ 227263 h 285750"/>
                <a:gd name="connsiteX169" fmla="*/ 36403 w 390525"/>
                <a:gd name="connsiteY169" fmla="*/ 220767 h 285750"/>
                <a:gd name="connsiteX170" fmla="*/ 29726 w 390525"/>
                <a:gd name="connsiteY170" fmla="*/ 217519 h 285750"/>
                <a:gd name="connsiteX171" fmla="*/ 33060 w 390525"/>
                <a:gd name="connsiteY171" fmla="*/ 211022 h 285750"/>
                <a:gd name="connsiteX172" fmla="*/ 36403 w 390525"/>
                <a:gd name="connsiteY172" fmla="*/ 204526 h 285750"/>
                <a:gd name="connsiteX173" fmla="*/ 36403 w 390525"/>
                <a:gd name="connsiteY173" fmla="*/ 198040 h 285750"/>
                <a:gd name="connsiteX174" fmla="*/ 36403 w 390525"/>
                <a:gd name="connsiteY174" fmla="*/ 194792 h 285750"/>
                <a:gd name="connsiteX175" fmla="*/ 33060 w 390525"/>
                <a:gd name="connsiteY175" fmla="*/ 188296 h 285750"/>
                <a:gd name="connsiteX176" fmla="*/ 29726 w 390525"/>
                <a:gd name="connsiteY176" fmla="*/ 188296 h 285750"/>
                <a:gd name="connsiteX177" fmla="*/ 29726 w 390525"/>
                <a:gd name="connsiteY177" fmla="*/ 191544 h 285750"/>
                <a:gd name="connsiteX178" fmla="*/ 23049 w 390525"/>
                <a:gd name="connsiteY178" fmla="*/ 194792 h 285750"/>
                <a:gd name="connsiteX179" fmla="*/ 19715 w 390525"/>
                <a:gd name="connsiteY179" fmla="*/ 188296 h 285750"/>
                <a:gd name="connsiteX180" fmla="*/ 16372 w 390525"/>
                <a:gd name="connsiteY180" fmla="*/ 185048 h 285750"/>
                <a:gd name="connsiteX181" fmla="*/ 19715 w 390525"/>
                <a:gd name="connsiteY181" fmla="*/ 181800 h 285750"/>
                <a:gd name="connsiteX182" fmla="*/ 16372 w 390525"/>
                <a:gd name="connsiteY182" fmla="*/ 178552 h 285750"/>
                <a:gd name="connsiteX183" fmla="*/ 23049 w 390525"/>
                <a:gd name="connsiteY183" fmla="*/ 172056 h 285750"/>
                <a:gd name="connsiteX184" fmla="*/ 33060 w 390525"/>
                <a:gd name="connsiteY184" fmla="*/ 162321 h 285750"/>
                <a:gd name="connsiteX185" fmla="*/ 36403 w 390525"/>
                <a:gd name="connsiteY185" fmla="*/ 155825 h 285750"/>
                <a:gd name="connsiteX186" fmla="*/ 33060 w 390525"/>
                <a:gd name="connsiteY186" fmla="*/ 152577 h 285750"/>
                <a:gd name="connsiteX187" fmla="*/ 29726 w 390525"/>
                <a:gd name="connsiteY187" fmla="*/ 155825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</a:cxnLst>
              <a:rect l="l" t="t" r="r" b="b"/>
              <a:pathLst>
                <a:path w="390525" h="285750">
                  <a:moveTo>
                    <a:pt x="29726" y="155825"/>
                  </a:moveTo>
                  <a:cubicBezTo>
                    <a:pt x="23049" y="152577"/>
                    <a:pt x="23049" y="152577"/>
                    <a:pt x="23049" y="152577"/>
                  </a:cubicBezTo>
                  <a:cubicBezTo>
                    <a:pt x="16372" y="149329"/>
                    <a:pt x="16372" y="149329"/>
                    <a:pt x="16372" y="149329"/>
                  </a:cubicBezTo>
                  <a:cubicBezTo>
                    <a:pt x="6361" y="149329"/>
                    <a:pt x="6361" y="149329"/>
                    <a:pt x="6361" y="149329"/>
                  </a:cubicBezTo>
                  <a:cubicBezTo>
                    <a:pt x="-316" y="142833"/>
                    <a:pt x="-316" y="142833"/>
                    <a:pt x="-316" y="142833"/>
                  </a:cubicBezTo>
                  <a:cubicBezTo>
                    <a:pt x="3018" y="136337"/>
                    <a:pt x="3018" y="136337"/>
                    <a:pt x="3018" y="136337"/>
                  </a:cubicBezTo>
                  <a:cubicBezTo>
                    <a:pt x="3018" y="129841"/>
                    <a:pt x="3018" y="129841"/>
                    <a:pt x="3018" y="129841"/>
                  </a:cubicBezTo>
                  <a:cubicBezTo>
                    <a:pt x="3018" y="129841"/>
                    <a:pt x="9695" y="123355"/>
                    <a:pt x="9695" y="123355"/>
                  </a:cubicBezTo>
                  <a:cubicBezTo>
                    <a:pt x="13038" y="120106"/>
                    <a:pt x="19715" y="116858"/>
                    <a:pt x="19715" y="116858"/>
                  </a:cubicBezTo>
                  <a:cubicBezTo>
                    <a:pt x="23049" y="110362"/>
                    <a:pt x="23049" y="110362"/>
                    <a:pt x="23049" y="110362"/>
                  </a:cubicBezTo>
                  <a:cubicBezTo>
                    <a:pt x="23049" y="110362"/>
                    <a:pt x="26382" y="107114"/>
                    <a:pt x="29726" y="107114"/>
                  </a:cubicBezTo>
                  <a:cubicBezTo>
                    <a:pt x="33060" y="107114"/>
                    <a:pt x="33060" y="110362"/>
                    <a:pt x="33060" y="107114"/>
                  </a:cubicBezTo>
                  <a:cubicBezTo>
                    <a:pt x="36403" y="107114"/>
                    <a:pt x="36403" y="94122"/>
                    <a:pt x="36403" y="94122"/>
                  </a:cubicBezTo>
                  <a:cubicBezTo>
                    <a:pt x="36403" y="87636"/>
                    <a:pt x="36403" y="87636"/>
                    <a:pt x="36403" y="87636"/>
                  </a:cubicBezTo>
                  <a:cubicBezTo>
                    <a:pt x="43080" y="87636"/>
                    <a:pt x="43080" y="87636"/>
                    <a:pt x="43080" y="87636"/>
                  </a:cubicBezTo>
                  <a:cubicBezTo>
                    <a:pt x="73112" y="97370"/>
                    <a:pt x="73112" y="97370"/>
                    <a:pt x="73112" y="97370"/>
                  </a:cubicBezTo>
                  <a:cubicBezTo>
                    <a:pt x="106497" y="100618"/>
                    <a:pt x="106497" y="100618"/>
                    <a:pt x="106497" y="100618"/>
                  </a:cubicBezTo>
                  <a:cubicBezTo>
                    <a:pt x="136539" y="100618"/>
                    <a:pt x="136539" y="100618"/>
                    <a:pt x="136539" y="100618"/>
                  </a:cubicBezTo>
                  <a:cubicBezTo>
                    <a:pt x="143207" y="100618"/>
                    <a:pt x="143207" y="100618"/>
                    <a:pt x="143207" y="100618"/>
                  </a:cubicBezTo>
                  <a:cubicBezTo>
                    <a:pt x="153227" y="94122"/>
                    <a:pt x="153227" y="94122"/>
                    <a:pt x="153227" y="94122"/>
                  </a:cubicBezTo>
                  <a:cubicBezTo>
                    <a:pt x="159904" y="84388"/>
                    <a:pt x="159904" y="84388"/>
                    <a:pt x="159904" y="84388"/>
                  </a:cubicBezTo>
                  <a:cubicBezTo>
                    <a:pt x="173248" y="81140"/>
                    <a:pt x="173248" y="81140"/>
                    <a:pt x="173248" y="81140"/>
                  </a:cubicBezTo>
                  <a:cubicBezTo>
                    <a:pt x="176592" y="74644"/>
                    <a:pt x="176592" y="74644"/>
                    <a:pt x="176592" y="74644"/>
                  </a:cubicBezTo>
                  <a:cubicBezTo>
                    <a:pt x="183269" y="61651"/>
                    <a:pt x="183269" y="61651"/>
                    <a:pt x="183269" y="61651"/>
                  </a:cubicBezTo>
                  <a:cubicBezTo>
                    <a:pt x="193280" y="55165"/>
                    <a:pt x="193280" y="55165"/>
                    <a:pt x="193280" y="55165"/>
                  </a:cubicBezTo>
                  <a:cubicBezTo>
                    <a:pt x="213301" y="55165"/>
                    <a:pt x="213301" y="55165"/>
                    <a:pt x="213301" y="55165"/>
                  </a:cubicBezTo>
                  <a:cubicBezTo>
                    <a:pt x="236666" y="48669"/>
                    <a:pt x="236666" y="48669"/>
                    <a:pt x="236666" y="48669"/>
                  </a:cubicBezTo>
                  <a:cubicBezTo>
                    <a:pt x="253363" y="55165"/>
                    <a:pt x="253363" y="55165"/>
                    <a:pt x="253363" y="55165"/>
                  </a:cubicBezTo>
                  <a:cubicBezTo>
                    <a:pt x="273385" y="42173"/>
                    <a:pt x="273385" y="42173"/>
                    <a:pt x="273385" y="42173"/>
                  </a:cubicBezTo>
                  <a:cubicBezTo>
                    <a:pt x="283396" y="38925"/>
                    <a:pt x="283396" y="38925"/>
                    <a:pt x="283396" y="38925"/>
                  </a:cubicBezTo>
                  <a:cubicBezTo>
                    <a:pt x="300093" y="32429"/>
                    <a:pt x="300093" y="32429"/>
                    <a:pt x="300093" y="32429"/>
                  </a:cubicBezTo>
                  <a:cubicBezTo>
                    <a:pt x="320114" y="45421"/>
                    <a:pt x="320114" y="45421"/>
                    <a:pt x="320114" y="45421"/>
                  </a:cubicBezTo>
                  <a:cubicBezTo>
                    <a:pt x="316781" y="25933"/>
                    <a:pt x="316781" y="25933"/>
                    <a:pt x="316781" y="25933"/>
                  </a:cubicBezTo>
                  <a:cubicBezTo>
                    <a:pt x="320114" y="12950"/>
                    <a:pt x="320114" y="12950"/>
                    <a:pt x="320114" y="12950"/>
                  </a:cubicBezTo>
                  <a:cubicBezTo>
                    <a:pt x="333469" y="6454"/>
                    <a:pt x="333469" y="6454"/>
                    <a:pt x="333469" y="6454"/>
                  </a:cubicBezTo>
                  <a:cubicBezTo>
                    <a:pt x="336802" y="6454"/>
                    <a:pt x="336802" y="6454"/>
                    <a:pt x="336802" y="6454"/>
                  </a:cubicBezTo>
                  <a:cubicBezTo>
                    <a:pt x="336802" y="6454"/>
                    <a:pt x="336802" y="6454"/>
                    <a:pt x="336802" y="6454"/>
                  </a:cubicBezTo>
                  <a:cubicBezTo>
                    <a:pt x="350156" y="-42"/>
                    <a:pt x="350156" y="-42"/>
                    <a:pt x="350156" y="-42"/>
                  </a:cubicBezTo>
                  <a:cubicBezTo>
                    <a:pt x="356833" y="6454"/>
                    <a:pt x="356833" y="6454"/>
                    <a:pt x="356833" y="6454"/>
                  </a:cubicBezTo>
                  <a:cubicBezTo>
                    <a:pt x="360167" y="12950"/>
                    <a:pt x="360167" y="12950"/>
                    <a:pt x="360167" y="12950"/>
                  </a:cubicBezTo>
                  <a:cubicBezTo>
                    <a:pt x="360167" y="12950"/>
                    <a:pt x="360167" y="12950"/>
                    <a:pt x="360167" y="12950"/>
                  </a:cubicBezTo>
                  <a:cubicBezTo>
                    <a:pt x="360167" y="12950"/>
                    <a:pt x="360167" y="12950"/>
                    <a:pt x="360167" y="16198"/>
                  </a:cubicBezTo>
                  <a:cubicBezTo>
                    <a:pt x="360167" y="16198"/>
                    <a:pt x="360167" y="16198"/>
                    <a:pt x="360167" y="16198"/>
                  </a:cubicBezTo>
                  <a:cubicBezTo>
                    <a:pt x="360167" y="19446"/>
                    <a:pt x="360167" y="19446"/>
                    <a:pt x="360167" y="19446"/>
                  </a:cubicBezTo>
                  <a:cubicBezTo>
                    <a:pt x="363511" y="22685"/>
                    <a:pt x="363511" y="22685"/>
                    <a:pt x="363511" y="22685"/>
                  </a:cubicBezTo>
                  <a:cubicBezTo>
                    <a:pt x="366844" y="25933"/>
                    <a:pt x="366844" y="25933"/>
                    <a:pt x="366844" y="25933"/>
                  </a:cubicBezTo>
                  <a:cubicBezTo>
                    <a:pt x="366844" y="25933"/>
                    <a:pt x="366844" y="25933"/>
                    <a:pt x="366844" y="25933"/>
                  </a:cubicBezTo>
                  <a:cubicBezTo>
                    <a:pt x="370188" y="32429"/>
                    <a:pt x="370188" y="32429"/>
                    <a:pt x="370188" y="32429"/>
                  </a:cubicBezTo>
                  <a:cubicBezTo>
                    <a:pt x="370188" y="38925"/>
                    <a:pt x="370188" y="38925"/>
                    <a:pt x="370188" y="38925"/>
                  </a:cubicBezTo>
                  <a:cubicBezTo>
                    <a:pt x="390209" y="61651"/>
                    <a:pt x="390209" y="61651"/>
                    <a:pt x="390209" y="61651"/>
                  </a:cubicBezTo>
                  <a:cubicBezTo>
                    <a:pt x="390209" y="61651"/>
                    <a:pt x="383532" y="61651"/>
                    <a:pt x="383532" y="61651"/>
                  </a:cubicBezTo>
                  <a:cubicBezTo>
                    <a:pt x="380198" y="61651"/>
                    <a:pt x="373521" y="61651"/>
                    <a:pt x="373521" y="61651"/>
                  </a:cubicBezTo>
                  <a:cubicBezTo>
                    <a:pt x="373521" y="61651"/>
                    <a:pt x="370188" y="64899"/>
                    <a:pt x="366844" y="64899"/>
                  </a:cubicBezTo>
                  <a:cubicBezTo>
                    <a:pt x="366844" y="64899"/>
                    <a:pt x="363511" y="71396"/>
                    <a:pt x="363511" y="71396"/>
                  </a:cubicBezTo>
                  <a:cubicBezTo>
                    <a:pt x="360167" y="74644"/>
                    <a:pt x="360167" y="74644"/>
                    <a:pt x="360167" y="74644"/>
                  </a:cubicBezTo>
                  <a:cubicBezTo>
                    <a:pt x="363511" y="77892"/>
                    <a:pt x="363511" y="77892"/>
                    <a:pt x="363511" y="77892"/>
                  </a:cubicBezTo>
                  <a:cubicBezTo>
                    <a:pt x="370188" y="90884"/>
                    <a:pt x="373521" y="90884"/>
                    <a:pt x="356833" y="87636"/>
                  </a:cubicBezTo>
                  <a:cubicBezTo>
                    <a:pt x="350156" y="84388"/>
                    <a:pt x="350156" y="84388"/>
                    <a:pt x="350156" y="84388"/>
                  </a:cubicBezTo>
                  <a:cubicBezTo>
                    <a:pt x="346823" y="87636"/>
                    <a:pt x="346823" y="87636"/>
                    <a:pt x="346823" y="87636"/>
                  </a:cubicBezTo>
                  <a:cubicBezTo>
                    <a:pt x="340146" y="90884"/>
                    <a:pt x="340146" y="90884"/>
                    <a:pt x="340146" y="90884"/>
                  </a:cubicBezTo>
                  <a:cubicBezTo>
                    <a:pt x="340146" y="90884"/>
                    <a:pt x="340146" y="90884"/>
                    <a:pt x="340146" y="90884"/>
                  </a:cubicBezTo>
                  <a:cubicBezTo>
                    <a:pt x="340146" y="90884"/>
                    <a:pt x="340146" y="97370"/>
                    <a:pt x="340146" y="97370"/>
                  </a:cubicBezTo>
                  <a:cubicBezTo>
                    <a:pt x="336802" y="103866"/>
                    <a:pt x="336802" y="103866"/>
                    <a:pt x="336802" y="103866"/>
                  </a:cubicBezTo>
                  <a:cubicBezTo>
                    <a:pt x="330125" y="107114"/>
                    <a:pt x="330125" y="107114"/>
                    <a:pt x="330125" y="107114"/>
                  </a:cubicBezTo>
                  <a:cubicBezTo>
                    <a:pt x="323458" y="110362"/>
                    <a:pt x="323458" y="110362"/>
                    <a:pt x="323458" y="110362"/>
                  </a:cubicBezTo>
                  <a:cubicBezTo>
                    <a:pt x="320114" y="113610"/>
                    <a:pt x="320114" y="113610"/>
                    <a:pt x="320114" y="113610"/>
                  </a:cubicBezTo>
                  <a:cubicBezTo>
                    <a:pt x="313438" y="113610"/>
                    <a:pt x="313438" y="113610"/>
                    <a:pt x="313438" y="113610"/>
                  </a:cubicBezTo>
                  <a:cubicBezTo>
                    <a:pt x="306761" y="116858"/>
                    <a:pt x="306761" y="116858"/>
                    <a:pt x="306761" y="116858"/>
                  </a:cubicBezTo>
                  <a:cubicBezTo>
                    <a:pt x="303427" y="123355"/>
                    <a:pt x="303427" y="123355"/>
                    <a:pt x="303427" y="123355"/>
                  </a:cubicBezTo>
                  <a:cubicBezTo>
                    <a:pt x="303427" y="123355"/>
                    <a:pt x="296750" y="123355"/>
                    <a:pt x="296750" y="123355"/>
                  </a:cubicBezTo>
                  <a:cubicBezTo>
                    <a:pt x="296750" y="123355"/>
                    <a:pt x="286739" y="126603"/>
                    <a:pt x="286739" y="126603"/>
                  </a:cubicBezTo>
                  <a:cubicBezTo>
                    <a:pt x="286739" y="133089"/>
                    <a:pt x="286739" y="133089"/>
                    <a:pt x="286739" y="133089"/>
                  </a:cubicBezTo>
                  <a:cubicBezTo>
                    <a:pt x="286739" y="133089"/>
                    <a:pt x="283396" y="136337"/>
                    <a:pt x="283396" y="136337"/>
                  </a:cubicBezTo>
                  <a:cubicBezTo>
                    <a:pt x="283396" y="136337"/>
                    <a:pt x="283396" y="146081"/>
                    <a:pt x="283396" y="146081"/>
                  </a:cubicBezTo>
                  <a:cubicBezTo>
                    <a:pt x="283396" y="146081"/>
                    <a:pt x="290073" y="149329"/>
                    <a:pt x="290073" y="149329"/>
                  </a:cubicBezTo>
                  <a:cubicBezTo>
                    <a:pt x="293416" y="152577"/>
                    <a:pt x="293416" y="152577"/>
                    <a:pt x="293416" y="152577"/>
                  </a:cubicBezTo>
                  <a:cubicBezTo>
                    <a:pt x="296750" y="155825"/>
                    <a:pt x="296750" y="155825"/>
                    <a:pt x="296750" y="155825"/>
                  </a:cubicBezTo>
                  <a:cubicBezTo>
                    <a:pt x="296750" y="155825"/>
                    <a:pt x="300093" y="159073"/>
                    <a:pt x="300093" y="159073"/>
                  </a:cubicBezTo>
                  <a:cubicBezTo>
                    <a:pt x="296750" y="159073"/>
                    <a:pt x="296750" y="168808"/>
                    <a:pt x="296750" y="168808"/>
                  </a:cubicBezTo>
                  <a:cubicBezTo>
                    <a:pt x="300093" y="178552"/>
                    <a:pt x="300093" y="178552"/>
                    <a:pt x="300093" y="178552"/>
                  </a:cubicBezTo>
                  <a:cubicBezTo>
                    <a:pt x="296750" y="181800"/>
                    <a:pt x="296750" y="181800"/>
                    <a:pt x="296750" y="181800"/>
                  </a:cubicBezTo>
                  <a:cubicBezTo>
                    <a:pt x="300093" y="188296"/>
                    <a:pt x="300093" y="188296"/>
                    <a:pt x="300093" y="188296"/>
                  </a:cubicBezTo>
                  <a:cubicBezTo>
                    <a:pt x="300093" y="188296"/>
                    <a:pt x="303427" y="188296"/>
                    <a:pt x="300093" y="191544"/>
                  </a:cubicBezTo>
                  <a:cubicBezTo>
                    <a:pt x="296750" y="191544"/>
                    <a:pt x="293416" y="194792"/>
                    <a:pt x="293416" y="194792"/>
                  </a:cubicBezTo>
                  <a:cubicBezTo>
                    <a:pt x="293416" y="194792"/>
                    <a:pt x="286739" y="194792"/>
                    <a:pt x="286739" y="194792"/>
                  </a:cubicBezTo>
                  <a:cubicBezTo>
                    <a:pt x="286739" y="194792"/>
                    <a:pt x="280062" y="194792"/>
                    <a:pt x="280062" y="194792"/>
                  </a:cubicBezTo>
                  <a:cubicBezTo>
                    <a:pt x="276728" y="201278"/>
                    <a:pt x="276728" y="201278"/>
                    <a:pt x="276728" y="201278"/>
                  </a:cubicBezTo>
                  <a:cubicBezTo>
                    <a:pt x="270051" y="198040"/>
                    <a:pt x="270051" y="198040"/>
                    <a:pt x="270051" y="198040"/>
                  </a:cubicBezTo>
                  <a:cubicBezTo>
                    <a:pt x="270051" y="204526"/>
                    <a:pt x="270051" y="204526"/>
                    <a:pt x="270051" y="204526"/>
                  </a:cubicBezTo>
                  <a:cubicBezTo>
                    <a:pt x="260031" y="207774"/>
                    <a:pt x="260031" y="207774"/>
                    <a:pt x="260031" y="207774"/>
                  </a:cubicBezTo>
                  <a:cubicBezTo>
                    <a:pt x="253363" y="211022"/>
                    <a:pt x="253363" y="211022"/>
                    <a:pt x="253363" y="211022"/>
                  </a:cubicBezTo>
                  <a:cubicBezTo>
                    <a:pt x="250020" y="217519"/>
                    <a:pt x="250020" y="217519"/>
                    <a:pt x="250020" y="217519"/>
                  </a:cubicBezTo>
                  <a:cubicBezTo>
                    <a:pt x="253363" y="220767"/>
                    <a:pt x="253363" y="220767"/>
                    <a:pt x="253363" y="220767"/>
                  </a:cubicBezTo>
                  <a:cubicBezTo>
                    <a:pt x="253363" y="220767"/>
                    <a:pt x="256697" y="224015"/>
                    <a:pt x="256697" y="220767"/>
                  </a:cubicBezTo>
                  <a:cubicBezTo>
                    <a:pt x="256697" y="220767"/>
                    <a:pt x="256697" y="217519"/>
                    <a:pt x="256697" y="217519"/>
                  </a:cubicBezTo>
                  <a:cubicBezTo>
                    <a:pt x="260031" y="220767"/>
                    <a:pt x="263374" y="224015"/>
                    <a:pt x="263374" y="224015"/>
                  </a:cubicBezTo>
                  <a:cubicBezTo>
                    <a:pt x="266708" y="230511"/>
                    <a:pt x="266708" y="230511"/>
                    <a:pt x="266708" y="230511"/>
                  </a:cubicBezTo>
                  <a:cubicBezTo>
                    <a:pt x="266708" y="230511"/>
                    <a:pt x="260031" y="230511"/>
                    <a:pt x="260031" y="230511"/>
                  </a:cubicBezTo>
                  <a:cubicBezTo>
                    <a:pt x="260031" y="230511"/>
                    <a:pt x="256697" y="233759"/>
                    <a:pt x="256697" y="233759"/>
                  </a:cubicBezTo>
                  <a:cubicBezTo>
                    <a:pt x="253363" y="236997"/>
                    <a:pt x="253363" y="236997"/>
                    <a:pt x="253363" y="236997"/>
                  </a:cubicBezTo>
                  <a:cubicBezTo>
                    <a:pt x="253363" y="240245"/>
                    <a:pt x="253363" y="240245"/>
                    <a:pt x="253363" y="243493"/>
                  </a:cubicBezTo>
                  <a:cubicBezTo>
                    <a:pt x="253363" y="243493"/>
                    <a:pt x="253363" y="246741"/>
                    <a:pt x="253363" y="246741"/>
                  </a:cubicBezTo>
                  <a:cubicBezTo>
                    <a:pt x="256697" y="246741"/>
                    <a:pt x="260031" y="253237"/>
                    <a:pt x="260031" y="253237"/>
                  </a:cubicBezTo>
                  <a:cubicBezTo>
                    <a:pt x="260031" y="253237"/>
                    <a:pt x="263374" y="256485"/>
                    <a:pt x="263374" y="256485"/>
                  </a:cubicBezTo>
                  <a:cubicBezTo>
                    <a:pt x="263374" y="256485"/>
                    <a:pt x="263374" y="259733"/>
                    <a:pt x="263374" y="259733"/>
                  </a:cubicBezTo>
                  <a:cubicBezTo>
                    <a:pt x="263374" y="259733"/>
                    <a:pt x="260031" y="262981"/>
                    <a:pt x="256697" y="262981"/>
                  </a:cubicBezTo>
                  <a:cubicBezTo>
                    <a:pt x="256697" y="262981"/>
                    <a:pt x="250020" y="262981"/>
                    <a:pt x="250020" y="262981"/>
                  </a:cubicBezTo>
                  <a:cubicBezTo>
                    <a:pt x="250020" y="262981"/>
                    <a:pt x="246686" y="269478"/>
                    <a:pt x="246686" y="269478"/>
                  </a:cubicBezTo>
                  <a:cubicBezTo>
                    <a:pt x="246686" y="269478"/>
                    <a:pt x="243343" y="269478"/>
                    <a:pt x="240009" y="269478"/>
                  </a:cubicBezTo>
                  <a:cubicBezTo>
                    <a:pt x="240009" y="269478"/>
                    <a:pt x="246686" y="272716"/>
                    <a:pt x="240009" y="269478"/>
                  </a:cubicBezTo>
                  <a:cubicBezTo>
                    <a:pt x="229998" y="266230"/>
                    <a:pt x="229998" y="262981"/>
                    <a:pt x="229998" y="262981"/>
                  </a:cubicBezTo>
                  <a:cubicBezTo>
                    <a:pt x="229998" y="262981"/>
                    <a:pt x="226655" y="259733"/>
                    <a:pt x="226655" y="259733"/>
                  </a:cubicBezTo>
                  <a:cubicBezTo>
                    <a:pt x="223322" y="259733"/>
                    <a:pt x="219978" y="259733"/>
                    <a:pt x="219978" y="259733"/>
                  </a:cubicBezTo>
                  <a:cubicBezTo>
                    <a:pt x="213301" y="259733"/>
                    <a:pt x="213301" y="259733"/>
                    <a:pt x="213301" y="259733"/>
                  </a:cubicBezTo>
                  <a:cubicBezTo>
                    <a:pt x="209968" y="256485"/>
                    <a:pt x="209968" y="256485"/>
                    <a:pt x="209968" y="256485"/>
                  </a:cubicBezTo>
                  <a:cubicBezTo>
                    <a:pt x="206634" y="262981"/>
                    <a:pt x="206634" y="262981"/>
                    <a:pt x="206634" y="262981"/>
                  </a:cubicBezTo>
                  <a:cubicBezTo>
                    <a:pt x="206634" y="262981"/>
                    <a:pt x="206634" y="266230"/>
                    <a:pt x="203290" y="266230"/>
                  </a:cubicBezTo>
                  <a:cubicBezTo>
                    <a:pt x="199957" y="269478"/>
                    <a:pt x="203290" y="269478"/>
                    <a:pt x="199957" y="269478"/>
                  </a:cubicBezTo>
                  <a:cubicBezTo>
                    <a:pt x="193280" y="269478"/>
                    <a:pt x="189936" y="262981"/>
                    <a:pt x="189936" y="262981"/>
                  </a:cubicBezTo>
                  <a:cubicBezTo>
                    <a:pt x="189936" y="262981"/>
                    <a:pt x="183269" y="259733"/>
                    <a:pt x="183269" y="259733"/>
                  </a:cubicBezTo>
                  <a:cubicBezTo>
                    <a:pt x="179925" y="256485"/>
                    <a:pt x="179925" y="256485"/>
                    <a:pt x="179925" y="256485"/>
                  </a:cubicBezTo>
                  <a:cubicBezTo>
                    <a:pt x="176592" y="256485"/>
                    <a:pt x="176592" y="259733"/>
                    <a:pt x="176592" y="253237"/>
                  </a:cubicBezTo>
                  <a:cubicBezTo>
                    <a:pt x="176592" y="249989"/>
                    <a:pt x="176592" y="249989"/>
                    <a:pt x="176592" y="249989"/>
                  </a:cubicBezTo>
                  <a:cubicBezTo>
                    <a:pt x="173248" y="246741"/>
                    <a:pt x="173248" y="249989"/>
                    <a:pt x="169915" y="246741"/>
                  </a:cubicBezTo>
                  <a:cubicBezTo>
                    <a:pt x="169915" y="243493"/>
                    <a:pt x="166571" y="240245"/>
                    <a:pt x="166571" y="240245"/>
                  </a:cubicBezTo>
                  <a:cubicBezTo>
                    <a:pt x="163238" y="233759"/>
                    <a:pt x="163238" y="233759"/>
                    <a:pt x="163238" y="233759"/>
                  </a:cubicBezTo>
                  <a:cubicBezTo>
                    <a:pt x="163238" y="233759"/>
                    <a:pt x="163238" y="233759"/>
                    <a:pt x="163238" y="236997"/>
                  </a:cubicBezTo>
                  <a:cubicBezTo>
                    <a:pt x="159904" y="240245"/>
                    <a:pt x="156560" y="240245"/>
                    <a:pt x="156560" y="240245"/>
                  </a:cubicBezTo>
                  <a:cubicBezTo>
                    <a:pt x="156560" y="243493"/>
                    <a:pt x="153227" y="246741"/>
                    <a:pt x="153227" y="246741"/>
                  </a:cubicBezTo>
                  <a:cubicBezTo>
                    <a:pt x="153227" y="246741"/>
                    <a:pt x="149884" y="249989"/>
                    <a:pt x="149884" y="253237"/>
                  </a:cubicBezTo>
                  <a:cubicBezTo>
                    <a:pt x="153227" y="253237"/>
                    <a:pt x="153227" y="253237"/>
                    <a:pt x="153227" y="256485"/>
                  </a:cubicBezTo>
                  <a:cubicBezTo>
                    <a:pt x="153227" y="256485"/>
                    <a:pt x="149884" y="259733"/>
                    <a:pt x="149884" y="259733"/>
                  </a:cubicBezTo>
                  <a:cubicBezTo>
                    <a:pt x="146550" y="262981"/>
                    <a:pt x="146550" y="262981"/>
                    <a:pt x="143207" y="262981"/>
                  </a:cubicBezTo>
                  <a:cubicBezTo>
                    <a:pt x="143207" y="266230"/>
                    <a:pt x="136539" y="269478"/>
                    <a:pt x="136539" y="269478"/>
                  </a:cubicBezTo>
                  <a:cubicBezTo>
                    <a:pt x="129862" y="269478"/>
                    <a:pt x="129862" y="269478"/>
                    <a:pt x="129862" y="269478"/>
                  </a:cubicBezTo>
                  <a:cubicBezTo>
                    <a:pt x="119842" y="266230"/>
                    <a:pt x="119842" y="266230"/>
                    <a:pt x="119842" y="266230"/>
                  </a:cubicBezTo>
                  <a:cubicBezTo>
                    <a:pt x="113174" y="272716"/>
                    <a:pt x="113174" y="272716"/>
                    <a:pt x="113174" y="272716"/>
                  </a:cubicBezTo>
                  <a:cubicBezTo>
                    <a:pt x="113174" y="272716"/>
                    <a:pt x="109831" y="272716"/>
                    <a:pt x="109831" y="272716"/>
                  </a:cubicBezTo>
                  <a:cubicBezTo>
                    <a:pt x="106497" y="272716"/>
                    <a:pt x="103154" y="272716"/>
                    <a:pt x="103154" y="272716"/>
                  </a:cubicBezTo>
                  <a:cubicBezTo>
                    <a:pt x="103154" y="272716"/>
                    <a:pt x="99820" y="269478"/>
                    <a:pt x="96477" y="269478"/>
                  </a:cubicBezTo>
                  <a:cubicBezTo>
                    <a:pt x="96477" y="269478"/>
                    <a:pt x="93143" y="269478"/>
                    <a:pt x="93143" y="269478"/>
                  </a:cubicBezTo>
                  <a:cubicBezTo>
                    <a:pt x="89809" y="269478"/>
                    <a:pt x="86466" y="269478"/>
                    <a:pt x="86466" y="269478"/>
                  </a:cubicBezTo>
                  <a:cubicBezTo>
                    <a:pt x="86466" y="272716"/>
                    <a:pt x="86466" y="272716"/>
                    <a:pt x="86466" y="272716"/>
                  </a:cubicBezTo>
                  <a:cubicBezTo>
                    <a:pt x="86466" y="272716"/>
                    <a:pt x="89809" y="272716"/>
                    <a:pt x="89809" y="272716"/>
                  </a:cubicBezTo>
                  <a:cubicBezTo>
                    <a:pt x="89809" y="275964"/>
                    <a:pt x="89809" y="279212"/>
                    <a:pt x="89809" y="279212"/>
                  </a:cubicBezTo>
                  <a:cubicBezTo>
                    <a:pt x="89809" y="279212"/>
                    <a:pt x="86466" y="279212"/>
                    <a:pt x="86466" y="279212"/>
                  </a:cubicBezTo>
                  <a:cubicBezTo>
                    <a:pt x="86466" y="282460"/>
                    <a:pt x="79789" y="282460"/>
                    <a:pt x="79789" y="282460"/>
                  </a:cubicBezTo>
                  <a:cubicBezTo>
                    <a:pt x="79789" y="282460"/>
                    <a:pt x="79789" y="285708"/>
                    <a:pt x="79789" y="285708"/>
                  </a:cubicBezTo>
                  <a:cubicBezTo>
                    <a:pt x="79789" y="285708"/>
                    <a:pt x="79789" y="285708"/>
                    <a:pt x="76455" y="285708"/>
                  </a:cubicBezTo>
                  <a:cubicBezTo>
                    <a:pt x="73112" y="285708"/>
                    <a:pt x="73112" y="285708"/>
                    <a:pt x="69779" y="285708"/>
                  </a:cubicBezTo>
                  <a:cubicBezTo>
                    <a:pt x="69779" y="282460"/>
                    <a:pt x="66444" y="282460"/>
                    <a:pt x="63102" y="282460"/>
                  </a:cubicBezTo>
                  <a:cubicBezTo>
                    <a:pt x="63102" y="282460"/>
                    <a:pt x="53091" y="279212"/>
                    <a:pt x="53091" y="279212"/>
                  </a:cubicBezTo>
                  <a:cubicBezTo>
                    <a:pt x="53091" y="279212"/>
                    <a:pt x="49747" y="282460"/>
                    <a:pt x="49747" y="282460"/>
                  </a:cubicBezTo>
                  <a:cubicBezTo>
                    <a:pt x="46414" y="282460"/>
                    <a:pt x="43080" y="282460"/>
                    <a:pt x="39737" y="279212"/>
                  </a:cubicBezTo>
                  <a:cubicBezTo>
                    <a:pt x="39737" y="279212"/>
                    <a:pt x="36403" y="279212"/>
                    <a:pt x="36403" y="279212"/>
                  </a:cubicBezTo>
                  <a:cubicBezTo>
                    <a:pt x="36403" y="275964"/>
                    <a:pt x="36403" y="272716"/>
                    <a:pt x="36403" y="272716"/>
                  </a:cubicBezTo>
                  <a:cubicBezTo>
                    <a:pt x="36403" y="272716"/>
                    <a:pt x="33060" y="269478"/>
                    <a:pt x="36403" y="269478"/>
                  </a:cubicBezTo>
                  <a:cubicBezTo>
                    <a:pt x="36403" y="269478"/>
                    <a:pt x="39737" y="269478"/>
                    <a:pt x="43080" y="269478"/>
                  </a:cubicBezTo>
                  <a:cubicBezTo>
                    <a:pt x="46414" y="269478"/>
                    <a:pt x="49747" y="269478"/>
                    <a:pt x="49747" y="266230"/>
                  </a:cubicBezTo>
                  <a:cubicBezTo>
                    <a:pt x="49747" y="266230"/>
                    <a:pt x="49747" y="266230"/>
                    <a:pt x="53091" y="266230"/>
                  </a:cubicBezTo>
                  <a:cubicBezTo>
                    <a:pt x="53091" y="266230"/>
                    <a:pt x="56424" y="269478"/>
                    <a:pt x="56424" y="266230"/>
                  </a:cubicBezTo>
                  <a:cubicBezTo>
                    <a:pt x="56424" y="262981"/>
                    <a:pt x="56424" y="262981"/>
                    <a:pt x="56424" y="262981"/>
                  </a:cubicBezTo>
                  <a:cubicBezTo>
                    <a:pt x="53091" y="259733"/>
                    <a:pt x="53091" y="259733"/>
                    <a:pt x="53091" y="259733"/>
                  </a:cubicBezTo>
                  <a:cubicBezTo>
                    <a:pt x="53091" y="259733"/>
                    <a:pt x="56424" y="256485"/>
                    <a:pt x="56424" y="256485"/>
                  </a:cubicBezTo>
                  <a:cubicBezTo>
                    <a:pt x="59768" y="256485"/>
                    <a:pt x="63102" y="256485"/>
                    <a:pt x="63102" y="256485"/>
                  </a:cubicBezTo>
                  <a:cubicBezTo>
                    <a:pt x="66444" y="256485"/>
                    <a:pt x="69779" y="256485"/>
                    <a:pt x="69779" y="256485"/>
                  </a:cubicBezTo>
                  <a:cubicBezTo>
                    <a:pt x="69779" y="256485"/>
                    <a:pt x="69779" y="256485"/>
                    <a:pt x="73112" y="253237"/>
                  </a:cubicBezTo>
                  <a:cubicBezTo>
                    <a:pt x="73112" y="253237"/>
                    <a:pt x="59768" y="253237"/>
                    <a:pt x="56424" y="249989"/>
                  </a:cubicBezTo>
                  <a:cubicBezTo>
                    <a:pt x="49747" y="243493"/>
                    <a:pt x="43080" y="240245"/>
                    <a:pt x="43080" y="227263"/>
                  </a:cubicBezTo>
                  <a:cubicBezTo>
                    <a:pt x="39737" y="227263"/>
                    <a:pt x="39737" y="220767"/>
                    <a:pt x="36403" y="220767"/>
                  </a:cubicBezTo>
                  <a:cubicBezTo>
                    <a:pt x="36403" y="220767"/>
                    <a:pt x="29726" y="217519"/>
                    <a:pt x="29726" y="217519"/>
                  </a:cubicBezTo>
                  <a:cubicBezTo>
                    <a:pt x="29726" y="214271"/>
                    <a:pt x="29726" y="214271"/>
                    <a:pt x="33060" y="211022"/>
                  </a:cubicBezTo>
                  <a:cubicBezTo>
                    <a:pt x="33060" y="207774"/>
                    <a:pt x="33060" y="207774"/>
                    <a:pt x="36403" y="204526"/>
                  </a:cubicBezTo>
                  <a:cubicBezTo>
                    <a:pt x="36403" y="204526"/>
                    <a:pt x="36403" y="198040"/>
                    <a:pt x="36403" y="198040"/>
                  </a:cubicBezTo>
                  <a:cubicBezTo>
                    <a:pt x="36403" y="198040"/>
                    <a:pt x="39737" y="194792"/>
                    <a:pt x="36403" y="194792"/>
                  </a:cubicBezTo>
                  <a:cubicBezTo>
                    <a:pt x="36403" y="191544"/>
                    <a:pt x="33060" y="188296"/>
                    <a:pt x="33060" y="188296"/>
                  </a:cubicBezTo>
                  <a:cubicBezTo>
                    <a:pt x="33060" y="188296"/>
                    <a:pt x="33060" y="188296"/>
                    <a:pt x="29726" y="188296"/>
                  </a:cubicBezTo>
                  <a:cubicBezTo>
                    <a:pt x="29726" y="191544"/>
                    <a:pt x="29726" y="191544"/>
                    <a:pt x="29726" y="191544"/>
                  </a:cubicBezTo>
                  <a:cubicBezTo>
                    <a:pt x="23049" y="194792"/>
                    <a:pt x="23049" y="194792"/>
                    <a:pt x="23049" y="194792"/>
                  </a:cubicBezTo>
                  <a:cubicBezTo>
                    <a:pt x="23049" y="194792"/>
                    <a:pt x="19715" y="188296"/>
                    <a:pt x="19715" y="188296"/>
                  </a:cubicBezTo>
                  <a:cubicBezTo>
                    <a:pt x="16372" y="188296"/>
                    <a:pt x="16372" y="188296"/>
                    <a:pt x="16372" y="185048"/>
                  </a:cubicBezTo>
                  <a:cubicBezTo>
                    <a:pt x="16372" y="185048"/>
                    <a:pt x="19715" y="181800"/>
                    <a:pt x="19715" y="181800"/>
                  </a:cubicBezTo>
                  <a:cubicBezTo>
                    <a:pt x="19715" y="181800"/>
                    <a:pt x="16372" y="178552"/>
                    <a:pt x="16372" y="178552"/>
                  </a:cubicBezTo>
                  <a:cubicBezTo>
                    <a:pt x="16372" y="178552"/>
                    <a:pt x="19715" y="172056"/>
                    <a:pt x="23049" y="172056"/>
                  </a:cubicBezTo>
                  <a:cubicBezTo>
                    <a:pt x="26382" y="168808"/>
                    <a:pt x="33060" y="162321"/>
                    <a:pt x="33060" y="162321"/>
                  </a:cubicBezTo>
                  <a:cubicBezTo>
                    <a:pt x="36403" y="155825"/>
                    <a:pt x="36403" y="155825"/>
                    <a:pt x="36403" y="155825"/>
                  </a:cubicBezTo>
                  <a:cubicBezTo>
                    <a:pt x="33060" y="152577"/>
                    <a:pt x="33060" y="152577"/>
                    <a:pt x="33060" y="152577"/>
                  </a:cubicBezTo>
                  <a:cubicBezTo>
                    <a:pt x="33060" y="152577"/>
                    <a:pt x="29726" y="155825"/>
                    <a:pt x="29726" y="155825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4465072A-F6CA-BCB0-D8D1-4337BC567E56}"/>
                </a:ext>
              </a:extLst>
            </p:cNvPr>
            <p:cNvSpPr/>
            <p:nvPr/>
          </p:nvSpPr>
          <p:spPr>
            <a:xfrm>
              <a:off x="9577633" y="2609955"/>
              <a:ext cx="771525" cy="692952"/>
            </a:xfrm>
            <a:custGeom>
              <a:avLst/>
              <a:gdLst>
                <a:gd name="connsiteX0" fmla="*/ 730423 w 771525"/>
                <a:gd name="connsiteY0" fmla="*/ 270182 h 692952"/>
                <a:gd name="connsiteX1" fmla="*/ 733824 w 771525"/>
                <a:gd name="connsiteY1" fmla="*/ 257000 h 692952"/>
                <a:gd name="connsiteX2" fmla="*/ 740624 w 771525"/>
                <a:gd name="connsiteY2" fmla="*/ 257000 h 692952"/>
                <a:gd name="connsiteX3" fmla="*/ 740624 w 771525"/>
                <a:gd name="connsiteY3" fmla="*/ 247113 h 692952"/>
                <a:gd name="connsiteX4" fmla="*/ 740624 w 771525"/>
                <a:gd name="connsiteY4" fmla="*/ 247113 h 692952"/>
                <a:gd name="connsiteX5" fmla="*/ 740624 w 771525"/>
                <a:gd name="connsiteY5" fmla="*/ 247113 h 692952"/>
                <a:gd name="connsiteX6" fmla="*/ 737224 w 771525"/>
                <a:gd name="connsiteY6" fmla="*/ 253704 h 692952"/>
                <a:gd name="connsiteX7" fmla="*/ 730423 w 771525"/>
                <a:gd name="connsiteY7" fmla="*/ 257000 h 692952"/>
                <a:gd name="connsiteX8" fmla="*/ 727023 w 771525"/>
                <a:gd name="connsiteY8" fmla="*/ 253704 h 692952"/>
                <a:gd name="connsiteX9" fmla="*/ 733824 w 771525"/>
                <a:gd name="connsiteY9" fmla="*/ 247113 h 692952"/>
                <a:gd name="connsiteX10" fmla="*/ 733824 w 771525"/>
                <a:gd name="connsiteY10" fmla="*/ 233930 h 692952"/>
                <a:gd name="connsiteX11" fmla="*/ 727023 w 771525"/>
                <a:gd name="connsiteY11" fmla="*/ 220747 h 692952"/>
                <a:gd name="connsiteX12" fmla="*/ 720231 w 771525"/>
                <a:gd name="connsiteY12" fmla="*/ 214156 h 692952"/>
                <a:gd name="connsiteX13" fmla="*/ 730423 w 771525"/>
                <a:gd name="connsiteY13" fmla="*/ 207565 h 692952"/>
                <a:gd name="connsiteX14" fmla="*/ 733824 w 771525"/>
                <a:gd name="connsiteY14" fmla="*/ 204269 h 692952"/>
                <a:gd name="connsiteX15" fmla="*/ 733824 w 771525"/>
                <a:gd name="connsiteY15" fmla="*/ 200974 h 692952"/>
                <a:gd name="connsiteX16" fmla="*/ 747416 w 771525"/>
                <a:gd name="connsiteY16" fmla="*/ 207565 h 692952"/>
                <a:gd name="connsiteX17" fmla="*/ 754216 w 771525"/>
                <a:gd name="connsiteY17" fmla="*/ 204269 h 692952"/>
                <a:gd name="connsiteX18" fmla="*/ 771209 w 771525"/>
                <a:gd name="connsiteY18" fmla="*/ 194382 h 692952"/>
                <a:gd name="connsiteX19" fmla="*/ 761017 w 771525"/>
                <a:gd name="connsiteY19" fmla="*/ 187791 h 692952"/>
                <a:gd name="connsiteX20" fmla="*/ 750816 w 771525"/>
                <a:gd name="connsiteY20" fmla="*/ 191086 h 692952"/>
                <a:gd name="connsiteX21" fmla="*/ 737224 w 771525"/>
                <a:gd name="connsiteY21" fmla="*/ 184496 h 692952"/>
                <a:gd name="connsiteX22" fmla="*/ 730423 w 771525"/>
                <a:gd name="connsiteY22" fmla="*/ 184496 h 692952"/>
                <a:gd name="connsiteX23" fmla="*/ 723622 w 771525"/>
                <a:gd name="connsiteY23" fmla="*/ 181209 h 692952"/>
                <a:gd name="connsiteX24" fmla="*/ 710030 w 771525"/>
                <a:gd name="connsiteY24" fmla="*/ 168027 h 692952"/>
                <a:gd name="connsiteX25" fmla="*/ 703239 w 771525"/>
                <a:gd name="connsiteY25" fmla="*/ 168027 h 692952"/>
                <a:gd name="connsiteX26" fmla="*/ 706629 w 771525"/>
                <a:gd name="connsiteY26" fmla="*/ 161435 h 692952"/>
                <a:gd name="connsiteX27" fmla="*/ 706629 w 771525"/>
                <a:gd name="connsiteY27" fmla="*/ 158140 h 692952"/>
                <a:gd name="connsiteX28" fmla="*/ 703239 w 771525"/>
                <a:gd name="connsiteY28" fmla="*/ 154844 h 692952"/>
                <a:gd name="connsiteX29" fmla="*/ 710030 w 771525"/>
                <a:gd name="connsiteY29" fmla="*/ 154844 h 692952"/>
                <a:gd name="connsiteX30" fmla="*/ 713431 w 771525"/>
                <a:gd name="connsiteY30" fmla="*/ 151548 h 692952"/>
                <a:gd name="connsiteX31" fmla="*/ 703239 w 771525"/>
                <a:gd name="connsiteY31" fmla="*/ 141662 h 692952"/>
                <a:gd name="connsiteX32" fmla="*/ 696438 w 771525"/>
                <a:gd name="connsiteY32" fmla="*/ 144957 h 692952"/>
                <a:gd name="connsiteX33" fmla="*/ 686236 w 771525"/>
                <a:gd name="connsiteY33" fmla="*/ 138366 h 692952"/>
                <a:gd name="connsiteX34" fmla="*/ 689637 w 771525"/>
                <a:gd name="connsiteY34" fmla="*/ 131774 h 692952"/>
                <a:gd name="connsiteX35" fmla="*/ 696438 w 771525"/>
                <a:gd name="connsiteY35" fmla="*/ 125183 h 692952"/>
                <a:gd name="connsiteX36" fmla="*/ 689637 w 771525"/>
                <a:gd name="connsiteY36" fmla="*/ 115296 h 692952"/>
                <a:gd name="connsiteX37" fmla="*/ 693038 w 771525"/>
                <a:gd name="connsiteY37" fmla="*/ 95523 h 692952"/>
                <a:gd name="connsiteX38" fmla="*/ 679445 w 771525"/>
                <a:gd name="connsiteY38" fmla="*/ 92227 h 692952"/>
                <a:gd name="connsiteX39" fmla="*/ 679445 w 771525"/>
                <a:gd name="connsiteY39" fmla="*/ 85635 h 692952"/>
                <a:gd name="connsiteX40" fmla="*/ 672644 w 771525"/>
                <a:gd name="connsiteY40" fmla="*/ 82340 h 692952"/>
                <a:gd name="connsiteX41" fmla="*/ 665843 w 771525"/>
                <a:gd name="connsiteY41" fmla="*/ 98818 h 692952"/>
                <a:gd name="connsiteX42" fmla="*/ 655652 w 771525"/>
                <a:gd name="connsiteY42" fmla="*/ 105409 h 692952"/>
                <a:gd name="connsiteX43" fmla="*/ 635259 w 771525"/>
                <a:gd name="connsiteY43" fmla="*/ 108705 h 692952"/>
                <a:gd name="connsiteX44" fmla="*/ 621666 w 771525"/>
                <a:gd name="connsiteY44" fmla="*/ 108705 h 692952"/>
                <a:gd name="connsiteX45" fmla="*/ 597873 w 771525"/>
                <a:gd name="connsiteY45" fmla="*/ 115296 h 692952"/>
                <a:gd name="connsiteX46" fmla="*/ 587672 w 771525"/>
                <a:gd name="connsiteY46" fmla="*/ 118592 h 692952"/>
                <a:gd name="connsiteX47" fmla="*/ 567279 w 771525"/>
                <a:gd name="connsiteY47" fmla="*/ 115296 h 692952"/>
                <a:gd name="connsiteX48" fmla="*/ 557087 w 771525"/>
                <a:gd name="connsiteY48" fmla="*/ 118592 h 692952"/>
                <a:gd name="connsiteX49" fmla="*/ 533293 w 771525"/>
                <a:gd name="connsiteY49" fmla="*/ 112001 h 692952"/>
                <a:gd name="connsiteX50" fmla="*/ 526493 w 771525"/>
                <a:gd name="connsiteY50" fmla="*/ 105409 h 692952"/>
                <a:gd name="connsiteX51" fmla="*/ 523102 w 771525"/>
                <a:gd name="connsiteY51" fmla="*/ 102113 h 692952"/>
                <a:gd name="connsiteX52" fmla="*/ 506100 w 771525"/>
                <a:gd name="connsiteY52" fmla="*/ 98818 h 692952"/>
                <a:gd name="connsiteX53" fmla="*/ 502709 w 771525"/>
                <a:gd name="connsiteY53" fmla="*/ 92227 h 692952"/>
                <a:gd name="connsiteX54" fmla="*/ 489107 w 771525"/>
                <a:gd name="connsiteY54" fmla="*/ 92227 h 692952"/>
                <a:gd name="connsiteX55" fmla="*/ 489107 w 771525"/>
                <a:gd name="connsiteY55" fmla="*/ 92227 h 692952"/>
                <a:gd name="connsiteX56" fmla="*/ 489107 w 771525"/>
                <a:gd name="connsiteY56" fmla="*/ 92227 h 692952"/>
                <a:gd name="connsiteX57" fmla="*/ 482316 w 771525"/>
                <a:gd name="connsiteY57" fmla="*/ 88931 h 692952"/>
                <a:gd name="connsiteX58" fmla="*/ 482316 w 771525"/>
                <a:gd name="connsiteY58" fmla="*/ 85635 h 692952"/>
                <a:gd name="connsiteX59" fmla="*/ 478915 w 771525"/>
                <a:gd name="connsiteY59" fmla="*/ 82340 h 692952"/>
                <a:gd name="connsiteX60" fmla="*/ 475515 w 771525"/>
                <a:gd name="connsiteY60" fmla="*/ 79044 h 692952"/>
                <a:gd name="connsiteX61" fmla="*/ 458522 w 771525"/>
                <a:gd name="connsiteY61" fmla="*/ 59280 h 692952"/>
                <a:gd name="connsiteX62" fmla="*/ 455122 w 771525"/>
                <a:gd name="connsiteY62" fmla="*/ 59280 h 692952"/>
                <a:gd name="connsiteX63" fmla="*/ 455122 w 771525"/>
                <a:gd name="connsiteY63" fmla="*/ 59280 h 692952"/>
                <a:gd name="connsiteX64" fmla="*/ 424537 w 771525"/>
                <a:gd name="connsiteY64" fmla="*/ 49393 h 692952"/>
                <a:gd name="connsiteX65" fmla="*/ 414336 w 771525"/>
                <a:gd name="connsiteY65" fmla="*/ 36210 h 692952"/>
                <a:gd name="connsiteX66" fmla="*/ 404144 w 771525"/>
                <a:gd name="connsiteY66" fmla="*/ 29619 h 692952"/>
                <a:gd name="connsiteX67" fmla="*/ 390542 w 771525"/>
                <a:gd name="connsiteY67" fmla="*/ 19732 h 692952"/>
                <a:gd name="connsiteX68" fmla="*/ 376950 w 771525"/>
                <a:gd name="connsiteY68" fmla="*/ 9845 h 692952"/>
                <a:gd name="connsiteX69" fmla="*/ 370149 w 771525"/>
                <a:gd name="connsiteY69" fmla="*/ 3254 h 692952"/>
                <a:gd name="connsiteX70" fmla="*/ 370149 w 771525"/>
                <a:gd name="connsiteY70" fmla="*/ 3254 h 692952"/>
                <a:gd name="connsiteX71" fmla="*/ 366749 w 771525"/>
                <a:gd name="connsiteY71" fmla="*/ -42 h 692952"/>
                <a:gd name="connsiteX72" fmla="*/ 363358 w 771525"/>
                <a:gd name="connsiteY72" fmla="*/ -42 h 692952"/>
                <a:gd name="connsiteX73" fmla="*/ 353157 w 771525"/>
                <a:gd name="connsiteY73" fmla="*/ -42 h 692952"/>
                <a:gd name="connsiteX74" fmla="*/ 346365 w 771525"/>
                <a:gd name="connsiteY74" fmla="*/ 3254 h 692952"/>
                <a:gd name="connsiteX75" fmla="*/ 342965 w 771525"/>
                <a:gd name="connsiteY75" fmla="*/ 9845 h 692952"/>
                <a:gd name="connsiteX76" fmla="*/ 339564 w 771525"/>
                <a:gd name="connsiteY76" fmla="*/ 13141 h 692952"/>
                <a:gd name="connsiteX77" fmla="*/ 342965 w 771525"/>
                <a:gd name="connsiteY77" fmla="*/ 16436 h 692952"/>
                <a:gd name="connsiteX78" fmla="*/ 336164 w 771525"/>
                <a:gd name="connsiteY78" fmla="*/ 26323 h 692952"/>
                <a:gd name="connsiteX79" fmla="*/ 329363 w 771525"/>
                <a:gd name="connsiteY79" fmla="*/ 23028 h 692952"/>
                <a:gd name="connsiteX80" fmla="*/ 325972 w 771525"/>
                <a:gd name="connsiteY80" fmla="*/ 26323 h 692952"/>
                <a:gd name="connsiteX81" fmla="*/ 319171 w 771525"/>
                <a:gd name="connsiteY81" fmla="*/ 29619 h 692952"/>
                <a:gd name="connsiteX82" fmla="*/ 319171 w 771525"/>
                <a:gd name="connsiteY82" fmla="*/ 29619 h 692952"/>
                <a:gd name="connsiteX83" fmla="*/ 319171 w 771525"/>
                <a:gd name="connsiteY83" fmla="*/ 36210 h 692952"/>
                <a:gd name="connsiteX84" fmla="*/ 315771 w 771525"/>
                <a:gd name="connsiteY84" fmla="*/ 42801 h 692952"/>
                <a:gd name="connsiteX85" fmla="*/ 308970 w 771525"/>
                <a:gd name="connsiteY85" fmla="*/ 46097 h 692952"/>
                <a:gd name="connsiteX86" fmla="*/ 302179 w 771525"/>
                <a:gd name="connsiteY86" fmla="*/ 49393 h 692952"/>
                <a:gd name="connsiteX87" fmla="*/ 298779 w 771525"/>
                <a:gd name="connsiteY87" fmla="*/ 52689 h 692952"/>
                <a:gd name="connsiteX88" fmla="*/ 291978 w 771525"/>
                <a:gd name="connsiteY88" fmla="*/ 52689 h 692952"/>
                <a:gd name="connsiteX89" fmla="*/ 285186 w 771525"/>
                <a:gd name="connsiteY89" fmla="*/ 55984 h 692952"/>
                <a:gd name="connsiteX90" fmla="*/ 281786 w 771525"/>
                <a:gd name="connsiteY90" fmla="*/ 62575 h 692952"/>
                <a:gd name="connsiteX91" fmla="*/ 274985 w 771525"/>
                <a:gd name="connsiteY91" fmla="*/ 62575 h 692952"/>
                <a:gd name="connsiteX92" fmla="*/ 264793 w 771525"/>
                <a:gd name="connsiteY92" fmla="*/ 65862 h 692952"/>
                <a:gd name="connsiteX93" fmla="*/ 264793 w 771525"/>
                <a:gd name="connsiteY93" fmla="*/ 72453 h 692952"/>
                <a:gd name="connsiteX94" fmla="*/ 261393 w 771525"/>
                <a:gd name="connsiteY94" fmla="*/ 75748 h 692952"/>
                <a:gd name="connsiteX95" fmla="*/ 261393 w 771525"/>
                <a:gd name="connsiteY95" fmla="*/ 85635 h 692952"/>
                <a:gd name="connsiteX96" fmla="*/ 268194 w 771525"/>
                <a:gd name="connsiteY96" fmla="*/ 88931 h 692952"/>
                <a:gd name="connsiteX97" fmla="*/ 271585 w 771525"/>
                <a:gd name="connsiteY97" fmla="*/ 92227 h 692952"/>
                <a:gd name="connsiteX98" fmla="*/ 274985 w 771525"/>
                <a:gd name="connsiteY98" fmla="*/ 95523 h 692952"/>
                <a:gd name="connsiteX99" fmla="*/ 278386 w 771525"/>
                <a:gd name="connsiteY99" fmla="*/ 98818 h 692952"/>
                <a:gd name="connsiteX100" fmla="*/ 274985 w 771525"/>
                <a:gd name="connsiteY100" fmla="*/ 108705 h 692952"/>
                <a:gd name="connsiteX101" fmla="*/ 278386 w 771525"/>
                <a:gd name="connsiteY101" fmla="*/ 118592 h 692952"/>
                <a:gd name="connsiteX102" fmla="*/ 274985 w 771525"/>
                <a:gd name="connsiteY102" fmla="*/ 121888 h 692952"/>
                <a:gd name="connsiteX103" fmla="*/ 278386 w 771525"/>
                <a:gd name="connsiteY103" fmla="*/ 128479 h 692952"/>
                <a:gd name="connsiteX104" fmla="*/ 278386 w 771525"/>
                <a:gd name="connsiteY104" fmla="*/ 131774 h 692952"/>
                <a:gd name="connsiteX105" fmla="*/ 271585 w 771525"/>
                <a:gd name="connsiteY105" fmla="*/ 135070 h 692952"/>
                <a:gd name="connsiteX106" fmla="*/ 264793 w 771525"/>
                <a:gd name="connsiteY106" fmla="*/ 135070 h 692952"/>
                <a:gd name="connsiteX107" fmla="*/ 257993 w 771525"/>
                <a:gd name="connsiteY107" fmla="*/ 135070 h 692952"/>
                <a:gd name="connsiteX108" fmla="*/ 254592 w 771525"/>
                <a:gd name="connsiteY108" fmla="*/ 141662 h 692952"/>
                <a:gd name="connsiteX109" fmla="*/ 247801 w 771525"/>
                <a:gd name="connsiteY109" fmla="*/ 138366 h 692952"/>
                <a:gd name="connsiteX110" fmla="*/ 247801 w 771525"/>
                <a:gd name="connsiteY110" fmla="*/ 144957 h 692952"/>
                <a:gd name="connsiteX111" fmla="*/ 237600 w 771525"/>
                <a:gd name="connsiteY111" fmla="*/ 148252 h 692952"/>
                <a:gd name="connsiteX112" fmla="*/ 230798 w 771525"/>
                <a:gd name="connsiteY112" fmla="*/ 151548 h 692952"/>
                <a:gd name="connsiteX113" fmla="*/ 227408 w 771525"/>
                <a:gd name="connsiteY113" fmla="*/ 158140 h 692952"/>
                <a:gd name="connsiteX114" fmla="*/ 230798 w 771525"/>
                <a:gd name="connsiteY114" fmla="*/ 161435 h 692952"/>
                <a:gd name="connsiteX115" fmla="*/ 234199 w 771525"/>
                <a:gd name="connsiteY115" fmla="*/ 161435 h 692952"/>
                <a:gd name="connsiteX116" fmla="*/ 234199 w 771525"/>
                <a:gd name="connsiteY116" fmla="*/ 158140 h 692952"/>
                <a:gd name="connsiteX117" fmla="*/ 241000 w 771525"/>
                <a:gd name="connsiteY117" fmla="*/ 164731 h 692952"/>
                <a:gd name="connsiteX118" fmla="*/ 244400 w 771525"/>
                <a:gd name="connsiteY118" fmla="*/ 171323 h 692952"/>
                <a:gd name="connsiteX119" fmla="*/ 237600 w 771525"/>
                <a:gd name="connsiteY119" fmla="*/ 171323 h 692952"/>
                <a:gd name="connsiteX120" fmla="*/ 234199 w 771525"/>
                <a:gd name="connsiteY120" fmla="*/ 174618 h 692952"/>
                <a:gd name="connsiteX121" fmla="*/ 230798 w 771525"/>
                <a:gd name="connsiteY121" fmla="*/ 177904 h 692952"/>
                <a:gd name="connsiteX122" fmla="*/ 230798 w 771525"/>
                <a:gd name="connsiteY122" fmla="*/ 184496 h 692952"/>
                <a:gd name="connsiteX123" fmla="*/ 230798 w 771525"/>
                <a:gd name="connsiteY123" fmla="*/ 187791 h 692952"/>
                <a:gd name="connsiteX124" fmla="*/ 237600 w 771525"/>
                <a:gd name="connsiteY124" fmla="*/ 194382 h 692952"/>
                <a:gd name="connsiteX125" fmla="*/ 241000 w 771525"/>
                <a:gd name="connsiteY125" fmla="*/ 197678 h 692952"/>
                <a:gd name="connsiteX126" fmla="*/ 241000 w 771525"/>
                <a:gd name="connsiteY126" fmla="*/ 200974 h 692952"/>
                <a:gd name="connsiteX127" fmla="*/ 234199 w 771525"/>
                <a:gd name="connsiteY127" fmla="*/ 204269 h 692952"/>
                <a:gd name="connsiteX128" fmla="*/ 227408 w 771525"/>
                <a:gd name="connsiteY128" fmla="*/ 204269 h 692952"/>
                <a:gd name="connsiteX129" fmla="*/ 224008 w 771525"/>
                <a:gd name="connsiteY129" fmla="*/ 210861 h 692952"/>
                <a:gd name="connsiteX130" fmla="*/ 217206 w 771525"/>
                <a:gd name="connsiteY130" fmla="*/ 210861 h 692952"/>
                <a:gd name="connsiteX131" fmla="*/ 217206 w 771525"/>
                <a:gd name="connsiteY131" fmla="*/ 210861 h 692952"/>
                <a:gd name="connsiteX132" fmla="*/ 207015 w 771525"/>
                <a:gd name="connsiteY132" fmla="*/ 204269 h 692952"/>
                <a:gd name="connsiteX133" fmla="*/ 203614 w 771525"/>
                <a:gd name="connsiteY133" fmla="*/ 200974 h 692952"/>
                <a:gd name="connsiteX134" fmla="*/ 196813 w 771525"/>
                <a:gd name="connsiteY134" fmla="*/ 200974 h 692952"/>
                <a:gd name="connsiteX135" fmla="*/ 190013 w 771525"/>
                <a:gd name="connsiteY135" fmla="*/ 200974 h 692952"/>
                <a:gd name="connsiteX136" fmla="*/ 186621 w 771525"/>
                <a:gd name="connsiteY136" fmla="*/ 197678 h 692952"/>
                <a:gd name="connsiteX137" fmla="*/ 183221 w 771525"/>
                <a:gd name="connsiteY137" fmla="*/ 204269 h 692952"/>
                <a:gd name="connsiteX138" fmla="*/ 179821 w 771525"/>
                <a:gd name="connsiteY138" fmla="*/ 207565 h 692952"/>
                <a:gd name="connsiteX139" fmla="*/ 176420 w 771525"/>
                <a:gd name="connsiteY139" fmla="*/ 210861 h 692952"/>
                <a:gd name="connsiteX140" fmla="*/ 166228 w 771525"/>
                <a:gd name="connsiteY140" fmla="*/ 204269 h 692952"/>
                <a:gd name="connsiteX141" fmla="*/ 159428 w 771525"/>
                <a:gd name="connsiteY141" fmla="*/ 200974 h 692952"/>
                <a:gd name="connsiteX142" fmla="*/ 156027 w 771525"/>
                <a:gd name="connsiteY142" fmla="*/ 197678 h 692952"/>
                <a:gd name="connsiteX143" fmla="*/ 152627 w 771525"/>
                <a:gd name="connsiteY143" fmla="*/ 194382 h 692952"/>
                <a:gd name="connsiteX144" fmla="*/ 152627 w 771525"/>
                <a:gd name="connsiteY144" fmla="*/ 191086 h 692952"/>
                <a:gd name="connsiteX145" fmla="*/ 145836 w 771525"/>
                <a:gd name="connsiteY145" fmla="*/ 187791 h 692952"/>
                <a:gd name="connsiteX146" fmla="*/ 142435 w 771525"/>
                <a:gd name="connsiteY146" fmla="*/ 181209 h 692952"/>
                <a:gd name="connsiteX147" fmla="*/ 139035 w 771525"/>
                <a:gd name="connsiteY147" fmla="*/ 174618 h 692952"/>
                <a:gd name="connsiteX148" fmla="*/ 139035 w 771525"/>
                <a:gd name="connsiteY148" fmla="*/ 177904 h 692952"/>
                <a:gd name="connsiteX149" fmla="*/ 132234 w 771525"/>
                <a:gd name="connsiteY149" fmla="*/ 181209 h 692952"/>
                <a:gd name="connsiteX150" fmla="*/ 128843 w 771525"/>
                <a:gd name="connsiteY150" fmla="*/ 187791 h 692952"/>
                <a:gd name="connsiteX151" fmla="*/ 125443 w 771525"/>
                <a:gd name="connsiteY151" fmla="*/ 194382 h 692952"/>
                <a:gd name="connsiteX152" fmla="*/ 128843 w 771525"/>
                <a:gd name="connsiteY152" fmla="*/ 197678 h 692952"/>
                <a:gd name="connsiteX153" fmla="*/ 125443 w 771525"/>
                <a:gd name="connsiteY153" fmla="*/ 200974 h 692952"/>
                <a:gd name="connsiteX154" fmla="*/ 118642 w 771525"/>
                <a:gd name="connsiteY154" fmla="*/ 204269 h 692952"/>
                <a:gd name="connsiteX155" fmla="*/ 111841 w 771525"/>
                <a:gd name="connsiteY155" fmla="*/ 210861 h 692952"/>
                <a:gd name="connsiteX156" fmla="*/ 105050 w 771525"/>
                <a:gd name="connsiteY156" fmla="*/ 210861 h 692952"/>
                <a:gd name="connsiteX157" fmla="*/ 94849 w 771525"/>
                <a:gd name="connsiteY157" fmla="*/ 207565 h 692952"/>
                <a:gd name="connsiteX158" fmla="*/ 88057 w 771525"/>
                <a:gd name="connsiteY158" fmla="*/ 214156 h 692952"/>
                <a:gd name="connsiteX159" fmla="*/ 84657 w 771525"/>
                <a:gd name="connsiteY159" fmla="*/ 214156 h 692952"/>
                <a:gd name="connsiteX160" fmla="*/ 77855 w 771525"/>
                <a:gd name="connsiteY160" fmla="*/ 214156 h 692952"/>
                <a:gd name="connsiteX161" fmla="*/ 71055 w 771525"/>
                <a:gd name="connsiteY161" fmla="*/ 210861 h 692952"/>
                <a:gd name="connsiteX162" fmla="*/ 67664 w 771525"/>
                <a:gd name="connsiteY162" fmla="*/ 210861 h 692952"/>
                <a:gd name="connsiteX163" fmla="*/ 60863 w 771525"/>
                <a:gd name="connsiteY163" fmla="*/ 210861 h 692952"/>
                <a:gd name="connsiteX164" fmla="*/ 60863 w 771525"/>
                <a:gd name="connsiteY164" fmla="*/ 214156 h 692952"/>
                <a:gd name="connsiteX165" fmla="*/ 64264 w 771525"/>
                <a:gd name="connsiteY165" fmla="*/ 214156 h 692952"/>
                <a:gd name="connsiteX166" fmla="*/ 64264 w 771525"/>
                <a:gd name="connsiteY166" fmla="*/ 220747 h 692952"/>
                <a:gd name="connsiteX167" fmla="*/ 60863 w 771525"/>
                <a:gd name="connsiteY167" fmla="*/ 220747 h 692952"/>
                <a:gd name="connsiteX168" fmla="*/ 54062 w 771525"/>
                <a:gd name="connsiteY168" fmla="*/ 224043 h 692952"/>
                <a:gd name="connsiteX169" fmla="*/ 54062 w 771525"/>
                <a:gd name="connsiteY169" fmla="*/ 227339 h 692952"/>
                <a:gd name="connsiteX170" fmla="*/ 50662 w 771525"/>
                <a:gd name="connsiteY170" fmla="*/ 227339 h 692952"/>
                <a:gd name="connsiteX171" fmla="*/ 43870 w 771525"/>
                <a:gd name="connsiteY171" fmla="*/ 227339 h 692952"/>
                <a:gd name="connsiteX172" fmla="*/ 37070 w 771525"/>
                <a:gd name="connsiteY172" fmla="*/ 224043 h 692952"/>
                <a:gd name="connsiteX173" fmla="*/ 26878 w 771525"/>
                <a:gd name="connsiteY173" fmla="*/ 220747 h 692952"/>
                <a:gd name="connsiteX174" fmla="*/ 23477 w 771525"/>
                <a:gd name="connsiteY174" fmla="*/ 224043 h 692952"/>
                <a:gd name="connsiteX175" fmla="*/ 13276 w 771525"/>
                <a:gd name="connsiteY175" fmla="*/ 220747 h 692952"/>
                <a:gd name="connsiteX176" fmla="*/ 9885 w 771525"/>
                <a:gd name="connsiteY176" fmla="*/ 220747 h 692952"/>
                <a:gd name="connsiteX177" fmla="*/ 9885 w 771525"/>
                <a:gd name="connsiteY177" fmla="*/ 220747 h 692952"/>
                <a:gd name="connsiteX178" fmla="*/ 9885 w 771525"/>
                <a:gd name="connsiteY178" fmla="*/ 220747 h 692952"/>
                <a:gd name="connsiteX179" fmla="*/ 9885 w 771525"/>
                <a:gd name="connsiteY179" fmla="*/ 220747 h 692952"/>
                <a:gd name="connsiteX180" fmla="*/ 9885 w 771525"/>
                <a:gd name="connsiteY180" fmla="*/ 220747 h 692952"/>
                <a:gd name="connsiteX181" fmla="*/ 9885 w 771525"/>
                <a:gd name="connsiteY181" fmla="*/ 220747 h 692952"/>
                <a:gd name="connsiteX182" fmla="*/ 9885 w 771525"/>
                <a:gd name="connsiteY182" fmla="*/ 220747 h 692952"/>
                <a:gd name="connsiteX183" fmla="*/ 9885 w 771525"/>
                <a:gd name="connsiteY183" fmla="*/ 220747 h 692952"/>
                <a:gd name="connsiteX184" fmla="*/ 9885 w 771525"/>
                <a:gd name="connsiteY184" fmla="*/ 220747 h 692952"/>
                <a:gd name="connsiteX185" fmla="*/ 9885 w 771525"/>
                <a:gd name="connsiteY185" fmla="*/ 220747 h 692952"/>
                <a:gd name="connsiteX186" fmla="*/ 9885 w 771525"/>
                <a:gd name="connsiteY186" fmla="*/ 220747 h 692952"/>
                <a:gd name="connsiteX187" fmla="*/ 9885 w 771525"/>
                <a:gd name="connsiteY187" fmla="*/ 220747 h 692952"/>
                <a:gd name="connsiteX188" fmla="*/ 9885 w 771525"/>
                <a:gd name="connsiteY188" fmla="*/ 220747 h 692952"/>
                <a:gd name="connsiteX189" fmla="*/ 9885 w 771525"/>
                <a:gd name="connsiteY189" fmla="*/ 220747 h 692952"/>
                <a:gd name="connsiteX190" fmla="*/ 9885 w 771525"/>
                <a:gd name="connsiteY190" fmla="*/ 217452 h 692952"/>
                <a:gd name="connsiteX191" fmla="*/ 9885 w 771525"/>
                <a:gd name="connsiteY191" fmla="*/ 217452 h 692952"/>
                <a:gd name="connsiteX192" fmla="*/ 9885 w 771525"/>
                <a:gd name="connsiteY192" fmla="*/ 217452 h 692952"/>
                <a:gd name="connsiteX193" fmla="*/ 9885 w 771525"/>
                <a:gd name="connsiteY193" fmla="*/ 217452 h 692952"/>
                <a:gd name="connsiteX194" fmla="*/ 9885 w 771525"/>
                <a:gd name="connsiteY194" fmla="*/ 217452 h 692952"/>
                <a:gd name="connsiteX195" fmla="*/ 9885 w 771525"/>
                <a:gd name="connsiteY195" fmla="*/ 217452 h 692952"/>
                <a:gd name="connsiteX196" fmla="*/ 9885 w 771525"/>
                <a:gd name="connsiteY196" fmla="*/ 217452 h 692952"/>
                <a:gd name="connsiteX197" fmla="*/ 9885 w 771525"/>
                <a:gd name="connsiteY197" fmla="*/ 217452 h 692952"/>
                <a:gd name="connsiteX198" fmla="*/ 9885 w 771525"/>
                <a:gd name="connsiteY198" fmla="*/ 217452 h 692952"/>
                <a:gd name="connsiteX199" fmla="*/ 9885 w 771525"/>
                <a:gd name="connsiteY199" fmla="*/ 217452 h 692952"/>
                <a:gd name="connsiteX200" fmla="*/ 9885 w 771525"/>
                <a:gd name="connsiteY200" fmla="*/ 217452 h 692952"/>
                <a:gd name="connsiteX201" fmla="*/ 9885 w 771525"/>
                <a:gd name="connsiteY201" fmla="*/ 217452 h 692952"/>
                <a:gd name="connsiteX202" fmla="*/ 9885 w 771525"/>
                <a:gd name="connsiteY202" fmla="*/ 217452 h 692952"/>
                <a:gd name="connsiteX203" fmla="*/ 9885 w 771525"/>
                <a:gd name="connsiteY203" fmla="*/ 217452 h 692952"/>
                <a:gd name="connsiteX204" fmla="*/ 9885 w 771525"/>
                <a:gd name="connsiteY204" fmla="*/ 217452 h 692952"/>
                <a:gd name="connsiteX205" fmla="*/ 9885 w 771525"/>
                <a:gd name="connsiteY205" fmla="*/ 217452 h 692952"/>
                <a:gd name="connsiteX206" fmla="*/ 9885 w 771525"/>
                <a:gd name="connsiteY206" fmla="*/ 217452 h 692952"/>
                <a:gd name="connsiteX207" fmla="*/ 9885 w 771525"/>
                <a:gd name="connsiteY207" fmla="*/ 217452 h 692952"/>
                <a:gd name="connsiteX208" fmla="*/ 9885 w 771525"/>
                <a:gd name="connsiteY208" fmla="*/ 217452 h 692952"/>
                <a:gd name="connsiteX209" fmla="*/ 9885 w 771525"/>
                <a:gd name="connsiteY209" fmla="*/ 217452 h 692952"/>
                <a:gd name="connsiteX210" fmla="*/ 9885 w 771525"/>
                <a:gd name="connsiteY210" fmla="*/ 217452 h 692952"/>
                <a:gd name="connsiteX211" fmla="*/ 9885 w 771525"/>
                <a:gd name="connsiteY211" fmla="*/ 217452 h 692952"/>
                <a:gd name="connsiteX212" fmla="*/ 9885 w 771525"/>
                <a:gd name="connsiteY212" fmla="*/ 217452 h 692952"/>
                <a:gd name="connsiteX213" fmla="*/ 9885 w 771525"/>
                <a:gd name="connsiteY213" fmla="*/ 217452 h 692952"/>
                <a:gd name="connsiteX214" fmla="*/ 9885 w 771525"/>
                <a:gd name="connsiteY214" fmla="*/ 217452 h 692952"/>
                <a:gd name="connsiteX215" fmla="*/ 9885 w 771525"/>
                <a:gd name="connsiteY215" fmla="*/ 217452 h 692952"/>
                <a:gd name="connsiteX216" fmla="*/ 9885 w 771525"/>
                <a:gd name="connsiteY216" fmla="*/ 217452 h 692952"/>
                <a:gd name="connsiteX217" fmla="*/ 9885 w 771525"/>
                <a:gd name="connsiteY217" fmla="*/ 214156 h 692952"/>
                <a:gd name="connsiteX218" fmla="*/ -316 w 771525"/>
                <a:gd name="connsiteY218" fmla="*/ 220747 h 692952"/>
                <a:gd name="connsiteX219" fmla="*/ 6485 w 771525"/>
                <a:gd name="connsiteY219" fmla="*/ 233930 h 692952"/>
                <a:gd name="connsiteX220" fmla="*/ 3084 w 771525"/>
                <a:gd name="connsiteY220" fmla="*/ 237226 h 692952"/>
                <a:gd name="connsiteX221" fmla="*/ 6485 w 771525"/>
                <a:gd name="connsiteY221" fmla="*/ 240521 h 692952"/>
                <a:gd name="connsiteX222" fmla="*/ 9885 w 771525"/>
                <a:gd name="connsiteY222" fmla="*/ 247113 h 692952"/>
                <a:gd name="connsiteX223" fmla="*/ 9885 w 771525"/>
                <a:gd name="connsiteY223" fmla="*/ 253704 h 692952"/>
                <a:gd name="connsiteX224" fmla="*/ 13276 w 771525"/>
                <a:gd name="connsiteY224" fmla="*/ 253704 h 692952"/>
                <a:gd name="connsiteX225" fmla="*/ 16677 w 771525"/>
                <a:gd name="connsiteY225" fmla="*/ 260295 h 692952"/>
                <a:gd name="connsiteX226" fmla="*/ 16677 w 771525"/>
                <a:gd name="connsiteY226" fmla="*/ 263591 h 692952"/>
                <a:gd name="connsiteX227" fmla="*/ 16677 w 771525"/>
                <a:gd name="connsiteY227" fmla="*/ 270182 h 692952"/>
                <a:gd name="connsiteX228" fmla="*/ 20077 w 771525"/>
                <a:gd name="connsiteY228" fmla="*/ 276774 h 692952"/>
                <a:gd name="connsiteX229" fmla="*/ 20077 w 771525"/>
                <a:gd name="connsiteY229" fmla="*/ 283365 h 692952"/>
                <a:gd name="connsiteX230" fmla="*/ 26878 w 771525"/>
                <a:gd name="connsiteY230" fmla="*/ 289956 h 692952"/>
                <a:gd name="connsiteX231" fmla="*/ 26878 w 771525"/>
                <a:gd name="connsiteY231" fmla="*/ 296547 h 692952"/>
                <a:gd name="connsiteX232" fmla="*/ 33669 w 771525"/>
                <a:gd name="connsiteY232" fmla="*/ 303129 h 692952"/>
                <a:gd name="connsiteX233" fmla="*/ 37070 w 771525"/>
                <a:gd name="connsiteY233" fmla="*/ 306425 h 692952"/>
                <a:gd name="connsiteX234" fmla="*/ 40470 w 771525"/>
                <a:gd name="connsiteY234" fmla="*/ 313016 h 692952"/>
                <a:gd name="connsiteX235" fmla="*/ 43870 w 771525"/>
                <a:gd name="connsiteY235" fmla="*/ 319608 h 692952"/>
                <a:gd name="connsiteX236" fmla="*/ 47271 w 771525"/>
                <a:gd name="connsiteY236" fmla="*/ 322903 h 692952"/>
                <a:gd name="connsiteX237" fmla="*/ 50662 w 771525"/>
                <a:gd name="connsiteY237" fmla="*/ 329494 h 692952"/>
                <a:gd name="connsiteX238" fmla="*/ 54062 w 771525"/>
                <a:gd name="connsiteY238" fmla="*/ 332790 h 692952"/>
                <a:gd name="connsiteX239" fmla="*/ 57462 w 771525"/>
                <a:gd name="connsiteY239" fmla="*/ 336086 h 692952"/>
                <a:gd name="connsiteX240" fmla="*/ 60863 w 771525"/>
                <a:gd name="connsiteY240" fmla="*/ 339381 h 692952"/>
                <a:gd name="connsiteX241" fmla="*/ 67664 w 771525"/>
                <a:gd name="connsiteY241" fmla="*/ 339381 h 692952"/>
                <a:gd name="connsiteX242" fmla="*/ 74455 w 771525"/>
                <a:gd name="connsiteY242" fmla="*/ 332790 h 692952"/>
                <a:gd name="connsiteX243" fmla="*/ 74455 w 771525"/>
                <a:gd name="connsiteY243" fmla="*/ 322903 h 692952"/>
                <a:gd name="connsiteX244" fmla="*/ 77855 w 771525"/>
                <a:gd name="connsiteY244" fmla="*/ 319608 h 692952"/>
                <a:gd name="connsiteX245" fmla="*/ 84657 w 771525"/>
                <a:gd name="connsiteY245" fmla="*/ 316312 h 692952"/>
                <a:gd name="connsiteX246" fmla="*/ 77855 w 771525"/>
                <a:gd name="connsiteY246" fmla="*/ 306425 h 692952"/>
                <a:gd name="connsiteX247" fmla="*/ 88057 w 771525"/>
                <a:gd name="connsiteY247" fmla="*/ 306425 h 692952"/>
                <a:gd name="connsiteX248" fmla="*/ 91448 w 771525"/>
                <a:gd name="connsiteY248" fmla="*/ 309721 h 692952"/>
                <a:gd name="connsiteX249" fmla="*/ 94849 w 771525"/>
                <a:gd name="connsiteY249" fmla="*/ 303129 h 692952"/>
                <a:gd name="connsiteX250" fmla="*/ 91448 w 771525"/>
                <a:gd name="connsiteY250" fmla="*/ 293252 h 692952"/>
                <a:gd name="connsiteX251" fmla="*/ 94849 w 771525"/>
                <a:gd name="connsiteY251" fmla="*/ 286660 h 692952"/>
                <a:gd name="connsiteX252" fmla="*/ 98249 w 771525"/>
                <a:gd name="connsiteY252" fmla="*/ 276774 h 692952"/>
                <a:gd name="connsiteX253" fmla="*/ 101649 w 771525"/>
                <a:gd name="connsiteY253" fmla="*/ 266886 h 692952"/>
                <a:gd name="connsiteX254" fmla="*/ 101649 w 771525"/>
                <a:gd name="connsiteY254" fmla="*/ 253704 h 692952"/>
                <a:gd name="connsiteX255" fmla="*/ 108450 w 771525"/>
                <a:gd name="connsiteY255" fmla="*/ 240521 h 692952"/>
                <a:gd name="connsiteX256" fmla="*/ 135634 w 771525"/>
                <a:gd name="connsiteY256" fmla="*/ 250408 h 692952"/>
                <a:gd name="connsiteX257" fmla="*/ 139035 w 771525"/>
                <a:gd name="connsiteY257" fmla="*/ 257000 h 692952"/>
                <a:gd name="connsiteX258" fmla="*/ 139035 w 771525"/>
                <a:gd name="connsiteY258" fmla="*/ 263591 h 692952"/>
                <a:gd name="connsiteX259" fmla="*/ 135634 w 771525"/>
                <a:gd name="connsiteY259" fmla="*/ 273478 h 692952"/>
                <a:gd name="connsiteX260" fmla="*/ 135634 w 771525"/>
                <a:gd name="connsiteY260" fmla="*/ 276774 h 692952"/>
                <a:gd name="connsiteX261" fmla="*/ 128843 w 771525"/>
                <a:gd name="connsiteY261" fmla="*/ 283365 h 692952"/>
                <a:gd name="connsiteX262" fmla="*/ 128843 w 771525"/>
                <a:gd name="connsiteY262" fmla="*/ 289956 h 692952"/>
                <a:gd name="connsiteX263" fmla="*/ 135634 w 771525"/>
                <a:gd name="connsiteY263" fmla="*/ 296547 h 692952"/>
                <a:gd name="connsiteX264" fmla="*/ 145836 w 771525"/>
                <a:gd name="connsiteY264" fmla="*/ 293252 h 692952"/>
                <a:gd name="connsiteX265" fmla="*/ 149236 w 771525"/>
                <a:gd name="connsiteY265" fmla="*/ 293252 h 692952"/>
                <a:gd name="connsiteX266" fmla="*/ 152627 w 771525"/>
                <a:gd name="connsiteY266" fmla="*/ 303129 h 692952"/>
                <a:gd name="connsiteX267" fmla="*/ 159428 w 771525"/>
                <a:gd name="connsiteY267" fmla="*/ 306425 h 692952"/>
                <a:gd name="connsiteX268" fmla="*/ 166228 w 771525"/>
                <a:gd name="connsiteY268" fmla="*/ 306425 h 692952"/>
                <a:gd name="connsiteX269" fmla="*/ 173020 w 771525"/>
                <a:gd name="connsiteY269" fmla="*/ 303129 h 692952"/>
                <a:gd name="connsiteX270" fmla="*/ 176420 w 771525"/>
                <a:gd name="connsiteY270" fmla="*/ 299833 h 692952"/>
                <a:gd name="connsiteX271" fmla="*/ 166228 w 771525"/>
                <a:gd name="connsiteY271" fmla="*/ 286660 h 692952"/>
                <a:gd name="connsiteX272" fmla="*/ 159428 w 771525"/>
                <a:gd name="connsiteY272" fmla="*/ 283365 h 692952"/>
                <a:gd name="connsiteX273" fmla="*/ 156027 w 771525"/>
                <a:gd name="connsiteY273" fmla="*/ 283365 h 692952"/>
                <a:gd name="connsiteX274" fmla="*/ 156027 w 771525"/>
                <a:gd name="connsiteY274" fmla="*/ 276774 h 692952"/>
                <a:gd name="connsiteX275" fmla="*/ 162828 w 771525"/>
                <a:gd name="connsiteY275" fmla="*/ 273478 h 692952"/>
                <a:gd name="connsiteX276" fmla="*/ 173020 w 771525"/>
                <a:gd name="connsiteY276" fmla="*/ 276774 h 692952"/>
                <a:gd name="connsiteX277" fmla="*/ 176420 w 771525"/>
                <a:gd name="connsiteY277" fmla="*/ 283365 h 692952"/>
                <a:gd name="connsiteX278" fmla="*/ 186621 w 771525"/>
                <a:gd name="connsiteY278" fmla="*/ 296547 h 692952"/>
                <a:gd name="connsiteX279" fmla="*/ 190013 w 771525"/>
                <a:gd name="connsiteY279" fmla="*/ 303129 h 692952"/>
                <a:gd name="connsiteX280" fmla="*/ 190013 w 771525"/>
                <a:gd name="connsiteY280" fmla="*/ 319608 h 692952"/>
                <a:gd name="connsiteX281" fmla="*/ 190013 w 771525"/>
                <a:gd name="connsiteY281" fmla="*/ 332790 h 692952"/>
                <a:gd name="connsiteX282" fmla="*/ 190013 w 771525"/>
                <a:gd name="connsiteY282" fmla="*/ 342677 h 692952"/>
                <a:gd name="connsiteX283" fmla="*/ 207015 w 771525"/>
                <a:gd name="connsiteY283" fmla="*/ 369042 h 692952"/>
                <a:gd name="connsiteX284" fmla="*/ 217206 w 771525"/>
                <a:gd name="connsiteY284" fmla="*/ 378929 h 692952"/>
                <a:gd name="connsiteX285" fmla="*/ 224008 w 771525"/>
                <a:gd name="connsiteY285" fmla="*/ 392112 h 692952"/>
                <a:gd name="connsiteX286" fmla="*/ 244400 w 771525"/>
                <a:gd name="connsiteY286" fmla="*/ 398703 h 692952"/>
                <a:gd name="connsiteX287" fmla="*/ 268194 w 771525"/>
                <a:gd name="connsiteY287" fmla="*/ 411886 h 692952"/>
                <a:gd name="connsiteX288" fmla="*/ 278386 w 771525"/>
                <a:gd name="connsiteY288" fmla="*/ 421763 h 692952"/>
                <a:gd name="connsiteX289" fmla="*/ 281786 w 771525"/>
                <a:gd name="connsiteY289" fmla="*/ 421763 h 692952"/>
                <a:gd name="connsiteX290" fmla="*/ 257993 w 771525"/>
                <a:gd name="connsiteY290" fmla="*/ 415172 h 692952"/>
                <a:gd name="connsiteX291" fmla="*/ 254592 w 771525"/>
                <a:gd name="connsiteY291" fmla="*/ 408590 h 692952"/>
                <a:gd name="connsiteX292" fmla="*/ 234199 w 771525"/>
                <a:gd name="connsiteY292" fmla="*/ 401999 h 692952"/>
                <a:gd name="connsiteX293" fmla="*/ 227408 w 771525"/>
                <a:gd name="connsiteY293" fmla="*/ 395408 h 692952"/>
                <a:gd name="connsiteX294" fmla="*/ 217206 w 771525"/>
                <a:gd name="connsiteY294" fmla="*/ 385521 h 692952"/>
                <a:gd name="connsiteX295" fmla="*/ 210405 w 771525"/>
                <a:gd name="connsiteY295" fmla="*/ 375633 h 692952"/>
                <a:gd name="connsiteX296" fmla="*/ 207015 w 771525"/>
                <a:gd name="connsiteY296" fmla="*/ 369042 h 692952"/>
                <a:gd name="connsiteX297" fmla="*/ 200214 w 771525"/>
                <a:gd name="connsiteY297" fmla="*/ 365747 h 692952"/>
                <a:gd name="connsiteX298" fmla="*/ 190013 w 771525"/>
                <a:gd name="connsiteY298" fmla="*/ 359155 h 692952"/>
                <a:gd name="connsiteX299" fmla="*/ 179821 w 771525"/>
                <a:gd name="connsiteY299" fmla="*/ 355860 h 692952"/>
                <a:gd name="connsiteX300" fmla="*/ 173020 w 771525"/>
                <a:gd name="connsiteY300" fmla="*/ 349268 h 692952"/>
                <a:gd name="connsiteX301" fmla="*/ 176420 w 771525"/>
                <a:gd name="connsiteY301" fmla="*/ 359155 h 692952"/>
                <a:gd name="connsiteX302" fmla="*/ 186621 w 771525"/>
                <a:gd name="connsiteY302" fmla="*/ 365747 h 692952"/>
                <a:gd name="connsiteX303" fmla="*/ 193413 w 771525"/>
                <a:gd name="connsiteY303" fmla="*/ 369042 h 692952"/>
                <a:gd name="connsiteX304" fmla="*/ 193413 w 771525"/>
                <a:gd name="connsiteY304" fmla="*/ 375633 h 692952"/>
                <a:gd name="connsiteX305" fmla="*/ 193413 w 771525"/>
                <a:gd name="connsiteY305" fmla="*/ 375633 h 692952"/>
                <a:gd name="connsiteX306" fmla="*/ 207015 w 771525"/>
                <a:gd name="connsiteY306" fmla="*/ 378929 h 692952"/>
                <a:gd name="connsiteX307" fmla="*/ 196813 w 771525"/>
                <a:gd name="connsiteY307" fmla="*/ 382225 h 692952"/>
                <a:gd name="connsiteX308" fmla="*/ 203614 w 771525"/>
                <a:gd name="connsiteY308" fmla="*/ 392112 h 692952"/>
                <a:gd name="connsiteX309" fmla="*/ 213806 w 771525"/>
                <a:gd name="connsiteY309" fmla="*/ 395408 h 692952"/>
                <a:gd name="connsiteX310" fmla="*/ 220607 w 771525"/>
                <a:gd name="connsiteY310" fmla="*/ 398703 h 692952"/>
                <a:gd name="connsiteX311" fmla="*/ 224008 w 771525"/>
                <a:gd name="connsiteY311" fmla="*/ 401999 h 692952"/>
                <a:gd name="connsiteX312" fmla="*/ 224008 w 771525"/>
                <a:gd name="connsiteY312" fmla="*/ 408590 h 692952"/>
                <a:gd name="connsiteX313" fmla="*/ 230798 w 771525"/>
                <a:gd name="connsiteY313" fmla="*/ 411886 h 692952"/>
                <a:gd name="connsiteX314" fmla="*/ 220607 w 771525"/>
                <a:gd name="connsiteY314" fmla="*/ 408590 h 692952"/>
                <a:gd name="connsiteX315" fmla="*/ 213806 w 771525"/>
                <a:gd name="connsiteY315" fmla="*/ 408590 h 692952"/>
                <a:gd name="connsiteX316" fmla="*/ 210405 w 771525"/>
                <a:gd name="connsiteY316" fmla="*/ 415172 h 692952"/>
                <a:gd name="connsiteX317" fmla="*/ 220607 w 771525"/>
                <a:gd name="connsiteY317" fmla="*/ 418467 h 692952"/>
                <a:gd name="connsiteX318" fmla="*/ 224008 w 771525"/>
                <a:gd name="connsiteY318" fmla="*/ 415172 h 692952"/>
                <a:gd name="connsiteX319" fmla="*/ 227408 w 771525"/>
                <a:gd name="connsiteY319" fmla="*/ 415172 h 692952"/>
                <a:gd name="connsiteX320" fmla="*/ 230798 w 771525"/>
                <a:gd name="connsiteY320" fmla="*/ 415172 h 692952"/>
                <a:gd name="connsiteX321" fmla="*/ 234199 w 771525"/>
                <a:gd name="connsiteY321" fmla="*/ 411886 h 692952"/>
                <a:gd name="connsiteX322" fmla="*/ 234199 w 771525"/>
                <a:gd name="connsiteY322" fmla="*/ 415172 h 692952"/>
                <a:gd name="connsiteX323" fmla="*/ 234199 w 771525"/>
                <a:gd name="connsiteY323" fmla="*/ 418467 h 692952"/>
                <a:gd name="connsiteX324" fmla="*/ 230798 w 771525"/>
                <a:gd name="connsiteY324" fmla="*/ 421763 h 692952"/>
                <a:gd name="connsiteX325" fmla="*/ 230798 w 771525"/>
                <a:gd name="connsiteY325" fmla="*/ 428355 h 692952"/>
                <a:gd name="connsiteX326" fmla="*/ 230798 w 771525"/>
                <a:gd name="connsiteY326" fmla="*/ 434946 h 692952"/>
                <a:gd name="connsiteX327" fmla="*/ 234199 w 771525"/>
                <a:gd name="connsiteY327" fmla="*/ 434946 h 692952"/>
                <a:gd name="connsiteX328" fmla="*/ 237600 w 771525"/>
                <a:gd name="connsiteY328" fmla="*/ 444833 h 692952"/>
                <a:gd name="connsiteX329" fmla="*/ 247801 w 771525"/>
                <a:gd name="connsiteY329" fmla="*/ 454720 h 692952"/>
                <a:gd name="connsiteX330" fmla="*/ 257993 w 771525"/>
                <a:gd name="connsiteY330" fmla="*/ 461311 h 692952"/>
                <a:gd name="connsiteX331" fmla="*/ 261393 w 771525"/>
                <a:gd name="connsiteY331" fmla="*/ 464606 h 692952"/>
                <a:gd name="connsiteX332" fmla="*/ 257993 w 771525"/>
                <a:gd name="connsiteY332" fmla="*/ 464606 h 692952"/>
                <a:gd name="connsiteX333" fmla="*/ 247801 w 771525"/>
                <a:gd name="connsiteY333" fmla="*/ 458016 h 692952"/>
                <a:gd name="connsiteX334" fmla="*/ 247801 w 771525"/>
                <a:gd name="connsiteY334" fmla="*/ 464606 h 692952"/>
                <a:gd name="connsiteX335" fmla="*/ 254592 w 771525"/>
                <a:gd name="connsiteY335" fmla="*/ 467902 h 692952"/>
                <a:gd name="connsiteX336" fmla="*/ 257993 w 771525"/>
                <a:gd name="connsiteY336" fmla="*/ 474494 h 692952"/>
                <a:gd name="connsiteX337" fmla="*/ 268194 w 771525"/>
                <a:gd name="connsiteY337" fmla="*/ 474494 h 692952"/>
                <a:gd name="connsiteX338" fmla="*/ 268194 w 771525"/>
                <a:gd name="connsiteY338" fmla="*/ 471198 h 692952"/>
                <a:gd name="connsiteX339" fmla="*/ 271585 w 771525"/>
                <a:gd name="connsiteY339" fmla="*/ 471198 h 692952"/>
                <a:gd name="connsiteX340" fmla="*/ 271585 w 771525"/>
                <a:gd name="connsiteY340" fmla="*/ 481085 h 692952"/>
                <a:gd name="connsiteX341" fmla="*/ 268194 w 771525"/>
                <a:gd name="connsiteY341" fmla="*/ 481085 h 692952"/>
                <a:gd name="connsiteX342" fmla="*/ 257993 w 771525"/>
                <a:gd name="connsiteY342" fmla="*/ 477789 h 692952"/>
                <a:gd name="connsiteX343" fmla="*/ 251192 w 771525"/>
                <a:gd name="connsiteY343" fmla="*/ 477789 h 692952"/>
                <a:gd name="connsiteX344" fmla="*/ 244400 w 771525"/>
                <a:gd name="connsiteY344" fmla="*/ 477789 h 692952"/>
                <a:gd name="connsiteX345" fmla="*/ 244400 w 771525"/>
                <a:gd name="connsiteY345" fmla="*/ 484380 h 692952"/>
                <a:gd name="connsiteX346" fmla="*/ 237600 w 771525"/>
                <a:gd name="connsiteY346" fmla="*/ 471198 h 692952"/>
                <a:gd name="connsiteX347" fmla="*/ 227408 w 771525"/>
                <a:gd name="connsiteY347" fmla="*/ 467902 h 692952"/>
                <a:gd name="connsiteX348" fmla="*/ 224008 w 771525"/>
                <a:gd name="connsiteY348" fmla="*/ 461311 h 692952"/>
                <a:gd name="connsiteX349" fmla="*/ 227408 w 771525"/>
                <a:gd name="connsiteY349" fmla="*/ 461311 h 692952"/>
                <a:gd name="connsiteX350" fmla="*/ 230798 w 771525"/>
                <a:gd name="connsiteY350" fmla="*/ 464606 h 692952"/>
                <a:gd name="connsiteX351" fmla="*/ 234199 w 771525"/>
                <a:gd name="connsiteY351" fmla="*/ 458016 h 692952"/>
                <a:gd name="connsiteX352" fmla="*/ 241000 w 771525"/>
                <a:gd name="connsiteY352" fmla="*/ 458016 h 692952"/>
                <a:gd name="connsiteX353" fmla="*/ 241000 w 771525"/>
                <a:gd name="connsiteY353" fmla="*/ 451424 h 692952"/>
                <a:gd name="connsiteX354" fmla="*/ 234199 w 771525"/>
                <a:gd name="connsiteY354" fmla="*/ 448128 h 692952"/>
                <a:gd name="connsiteX355" fmla="*/ 230798 w 771525"/>
                <a:gd name="connsiteY355" fmla="*/ 444833 h 692952"/>
                <a:gd name="connsiteX356" fmla="*/ 224008 w 771525"/>
                <a:gd name="connsiteY356" fmla="*/ 438241 h 692952"/>
                <a:gd name="connsiteX357" fmla="*/ 213806 w 771525"/>
                <a:gd name="connsiteY357" fmla="*/ 438241 h 692952"/>
                <a:gd name="connsiteX358" fmla="*/ 207015 w 771525"/>
                <a:gd name="connsiteY358" fmla="*/ 434946 h 692952"/>
                <a:gd name="connsiteX359" fmla="*/ 196813 w 771525"/>
                <a:gd name="connsiteY359" fmla="*/ 428355 h 692952"/>
                <a:gd name="connsiteX360" fmla="*/ 183221 w 771525"/>
                <a:gd name="connsiteY360" fmla="*/ 421763 h 692952"/>
                <a:gd name="connsiteX361" fmla="*/ 176420 w 771525"/>
                <a:gd name="connsiteY361" fmla="*/ 418467 h 692952"/>
                <a:gd name="connsiteX362" fmla="*/ 169620 w 771525"/>
                <a:gd name="connsiteY362" fmla="*/ 418467 h 692952"/>
                <a:gd name="connsiteX363" fmla="*/ 162828 w 771525"/>
                <a:gd name="connsiteY363" fmla="*/ 411886 h 692952"/>
                <a:gd name="connsiteX364" fmla="*/ 156027 w 771525"/>
                <a:gd name="connsiteY364" fmla="*/ 408590 h 692952"/>
                <a:gd name="connsiteX365" fmla="*/ 162828 w 771525"/>
                <a:gd name="connsiteY365" fmla="*/ 415172 h 692952"/>
                <a:gd name="connsiteX366" fmla="*/ 169620 w 771525"/>
                <a:gd name="connsiteY366" fmla="*/ 418467 h 692952"/>
                <a:gd name="connsiteX367" fmla="*/ 173020 w 771525"/>
                <a:gd name="connsiteY367" fmla="*/ 421763 h 692952"/>
                <a:gd name="connsiteX368" fmla="*/ 179821 w 771525"/>
                <a:gd name="connsiteY368" fmla="*/ 421763 h 692952"/>
                <a:gd name="connsiteX369" fmla="*/ 183221 w 771525"/>
                <a:gd name="connsiteY369" fmla="*/ 428355 h 692952"/>
                <a:gd name="connsiteX370" fmla="*/ 193413 w 771525"/>
                <a:gd name="connsiteY370" fmla="*/ 431650 h 692952"/>
                <a:gd name="connsiteX371" fmla="*/ 193413 w 771525"/>
                <a:gd name="connsiteY371" fmla="*/ 438241 h 692952"/>
                <a:gd name="connsiteX372" fmla="*/ 190013 w 771525"/>
                <a:gd name="connsiteY372" fmla="*/ 441537 h 692952"/>
                <a:gd name="connsiteX373" fmla="*/ 200214 w 771525"/>
                <a:gd name="connsiteY373" fmla="*/ 444833 h 692952"/>
                <a:gd name="connsiteX374" fmla="*/ 207015 w 771525"/>
                <a:gd name="connsiteY374" fmla="*/ 448128 h 692952"/>
                <a:gd name="connsiteX375" fmla="*/ 213806 w 771525"/>
                <a:gd name="connsiteY375" fmla="*/ 454720 h 692952"/>
                <a:gd name="connsiteX376" fmla="*/ 220607 w 771525"/>
                <a:gd name="connsiteY376" fmla="*/ 461311 h 692952"/>
                <a:gd name="connsiteX377" fmla="*/ 220607 w 771525"/>
                <a:gd name="connsiteY377" fmla="*/ 464606 h 692952"/>
                <a:gd name="connsiteX378" fmla="*/ 220607 w 771525"/>
                <a:gd name="connsiteY378" fmla="*/ 467902 h 692952"/>
                <a:gd name="connsiteX379" fmla="*/ 227408 w 771525"/>
                <a:gd name="connsiteY379" fmla="*/ 467902 h 692952"/>
                <a:gd name="connsiteX380" fmla="*/ 227408 w 771525"/>
                <a:gd name="connsiteY380" fmla="*/ 474494 h 692952"/>
                <a:gd name="connsiteX381" fmla="*/ 230798 w 771525"/>
                <a:gd name="connsiteY381" fmla="*/ 481085 h 692952"/>
                <a:gd name="connsiteX382" fmla="*/ 237600 w 771525"/>
                <a:gd name="connsiteY382" fmla="*/ 481085 h 692952"/>
                <a:gd name="connsiteX383" fmla="*/ 241000 w 771525"/>
                <a:gd name="connsiteY383" fmla="*/ 484380 h 692952"/>
                <a:gd name="connsiteX384" fmla="*/ 241000 w 771525"/>
                <a:gd name="connsiteY384" fmla="*/ 490972 h 692952"/>
                <a:gd name="connsiteX385" fmla="*/ 254592 w 771525"/>
                <a:gd name="connsiteY385" fmla="*/ 494267 h 692952"/>
                <a:gd name="connsiteX386" fmla="*/ 254592 w 771525"/>
                <a:gd name="connsiteY386" fmla="*/ 490972 h 692952"/>
                <a:gd name="connsiteX387" fmla="*/ 257993 w 771525"/>
                <a:gd name="connsiteY387" fmla="*/ 494267 h 692952"/>
                <a:gd name="connsiteX388" fmla="*/ 254592 w 771525"/>
                <a:gd name="connsiteY388" fmla="*/ 497563 h 692952"/>
                <a:gd name="connsiteX389" fmla="*/ 257993 w 771525"/>
                <a:gd name="connsiteY389" fmla="*/ 504155 h 692952"/>
                <a:gd name="connsiteX390" fmla="*/ 264793 w 771525"/>
                <a:gd name="connsiteY390" fmla="*/ 507450 h 692952"/>
                <a:gd name="connsiteX391" fmla="*/ 268194 w 771525"/>
                <a:gd name="connsiteY391" fmla="*/ 510745 h 692952"/>
                <a:gd name="connsiteX392" fmla="*/ 271585 w 771525"/>
                <a:gd name="connsiteY392" fmla="*/ 514041 h 692952"/>
                <a:gd name="connsiteX393" fmla="*/ 278386 w 771525"/>
                <a:gd name="connsiteY393" fmla="*/ 517337 h 692952"/>
                <a:gd name="connsiteX394" fmla="*/ 285186 w 771525"/>
                <a:gd name="connsiteY394" fmla="*/ 517337 h 692952"/>
                <a:gd name="connsiteX395" fmla="*/ 285186 w 771525"/>
                <a:gd name="connsiteY395" fmla="*/ 510745 h 692952"/>
                <a:gd name="connsiteX396" fmla="*/ 274985 w 771525"/>
                <a:gd name="connsiteY396" fmla="*/ 507450 h 692952"/>
                <a:gd name="connsiteX397" fmla="*/ 271585 w 771525"/>
                <a:gd name="connsiteY397" fmla="*/ 504155 h 692952"/>
                <a:gd name="connsiteX398" fmla="*/ 268194 w 771525"/>
                <a:gd name="connsiteY398" fmla="*/ 500859 h 692952"/>
                <a:gd name="connsiteX399" fmla="*/ 264793 w 771525"/>
                <a:gd name="connsiteY399" fmla="*/ 494267 h 692952"/>
                <a:gd name="connsiteX400" fmla="*/ 264793 w 771525"/>
                <a:gd name="connsiteY400" fmla="*/ 487676 h 692952"/>
                <a:gd name="connsiteX401" fmla="*/ 257993 w 771525"/>
                <a:gd name="connsiteY401" fmla="*/ 487676 h 692952"/>
                <a:gd name="connsiteX402" fmla="*/ 254592 w 771525"/>
                <a:gd name="connsiteY402" fmla="*/ 484380 h 692952"/>
                <a:gd name="connsiteX403" fmla="*/ 247801 w 771525"/>
                <a:gd name="connsiteY403" fmla="*/ 484380 h 692952"/>
                <a:gd name="connsiteX404" fmla="*/ 251192 w 771525"/>
                <a:gd name="connsiteY404" fmla="*/ 481085 h 692952"/>
                <a:gd name="connsiteX405" fmla="*/ 257993 w 771525"/>
                <a:gd name="connsiteY405" fmla="*/ 481085 h 692952"/>
                <a:gd name="connsiteX406" fmla="*/ 264793 w 771525"/>
                <a:gd name="connsiteY406" fmla="*/ 484380 h 692952"/>
                <a:gd name="connsiteX407" fmla="*/ 268194 w 771525"/>
                <a:gd name="connsiteY407" fmla="*/ 487676 h 692952"/>
                <a:gd name="connsiteX408" fmla="*/ 274985 w 771525"/>
                <a:gd name="connsiteY408" fmla="*/ 484380 h 692952"/>
                <a:gd name="connsiteX409" fmla="*/ 281786 w 771525"/>
                <a:gd name="connsiteY409" fmla="*/ 481085 h 692952"/>
                <a:gd name="connsiteX410" fmla="*/ 285186 w 771525"/>
                <a:gd name="connsiteY410" fmla="*/ 484380 h 692952"/>
                <a:gd name="connsiteX411" fmla="*/ 288577 w 771525"/>
                <a:gd name="connsiteY411" fmla="*/ 487676 h 692952"/>
                <a:gd name="connsiteX412" fmla="*/ 298779 w 771525"/>
                <a:gd name="connsiteY412" fmla="*/ 487676 h 692952"/>
                <a:gd name="connsiteX413" fmla="*/ 298779 w 771525"/>
                <a:gd name="connsiteY413" fmla="*/ 494267 h 692952"/>
                <a:gd name="connsiteX414" fmla="*/ 298779 w 771525"/>
                <a:gd name="connsiteY414" fmla="*/ 497563 h 692952"/>
                <a:gd name="connsiteX415" fmla="*/ 308970 w 771525"/>
                <a:gd name="connsiteY415" fmla="*/ 497563 h 692952"/>
                <a:gd name="connsiteX416" fmla="*/ 312371 w 771525"/>
                <a:gd name="connsiteY416" fmla="*/ 500859 h 692952"/>
                <a:gd name="connsiteX417" fmla="*/ 305579 w 771525"/>
                <a:gd name="connsiteY417" fmla="*/ 507450 h 692952"/>
                <a:gd name="connsiteX418" fmla="*/ 302179 w 771525"/>
                <a:gd name="connsiteY418" fmla="*/ 507450 h 692952"/>
                <a:gd name="connsiteX419" fmla="*/ 302179 w 771525"/>
                <a:gd name="connsiteY419" fmla="*/ 514041 h 692952"/>
                <a:gd name="connsiteX420" fmla="*/ 302179 w 771525"/>
                <a:gd name="connsiteY420" fmla="*/ 514041 h 692952"/>
                <a:gd name="connsiteX421" fmla="*/ 298779 w 771525"/>
                <a:gd name="connsiteY421" fmla="*/ 517337 h 692952"/>
                <a:gd name="connsiteX422" fmla="*/ 302179 w 771525"/>
                <a:gd name="connsiteY422" fmla="*/ 523928 h 692952"/>
                <a:gd name="connsiteX423" fmla="*/ 312371 w 771525"/>
                <a:gd name="connsiteY423" fmla="*/ 523928 h 692952"/>
                <a:gd name="connsiteX424" fmla="*/ 315771 w 771525"/>
                <a:gd name="connsiteY424" fmla="*/ 523928 h 692952"/>
                <a:gd name="connsiteX425" fmla="*/ 308970 w 771525"/>
                <a:gd name="connsiteY425" fmla="*/ 520633 h 692952"/>
                <a:gd name="connsiteX426" fmla="*/ 308970 w 771525"/>
                <a:gd name="connsiteY426" fmla="*/ 517337 h 692952"/>
                <a:gd name="connsiteX427" fmla="*/ 312371 w 771525"/>
                <a:gd name="connsiteY427" fmla="*/ 517337 h 692952"/>
                <a:gd name="connsiteX428" fmla="*/ 315771 w 771525"/>
                <a:gd name="connsiteY428" fmla="*/ 510745 h 692952"/>
                <a:gd name="connsiteX429" fmla="*/ 322572 w 771525"/>
                <a:gd name="connsiteY429" fmla="*/ 507450 h 692952"/>
                <a:gd name="connsiteX430" fmla="*/ 325972 w 771525"/>
                <a:gd name="connsiteY430" fmla="*/ 510745 h 692952"/>
                <a:gd name="connsiteX431" fmla="*/ 336164 w 771525"/>
                <a:gd name="connsiteY431" fmla="*/ 500859 h 692952"/>
                <a:gd name="connsiteX432" fmla="*/ 336164 w 771525"/>
                <a:gd name="connsiteY432" fmla="*/ 504155 h 692952"/>
                <a:gd name="connsiteX433" fmla="*/ 336164 w 771525"/>
                <a:gd name="connsiteY433" fmla="*/ 514041 h 692952"/>
                <a:gd name="connsiteX434" fmla="*/ 336164 w 771525"/>
                <a:gd name="connsiteY434" fmla="*/ 517337 h 692952"/>
                <a:gd name="connsiteX435" fmla="*/ 339564 w 771525"/>
                <a:gd name="connsiteY435" fmla="*/ 523928 h 692952"/>
                <a:gd name="connsiteX436" fmla="*/ 339564 w 771525"/>
                <a:gd name="connsiteY436" fmla="*/ 527224 h 692952"/>
                <a:gd name="connsiteX437" fmla="*/ 346365 w 771525"/>
                <a:gd name="connsiteY437" fmla="*/ 537101 h 692952"/>
                <a:gd name="connsiteX438" fmla="*/ 346365 w 771525"/>
                <a:gd name="connsiteY438" fmla="*/ 540397 h 692952"/>
                <a:gd name="connsiteX439" fmla="*/ 356557 w 771525"/>
                <a:gd name="connsiteY439" fmla="*/ 543693 h 692952"/>
                <a:gd name="connsiteX440" fmla="*/ 356557 w 771525"/>
                <a:gd name="connsiteY440" fmla="*/ 543693 h 692952"/>
                <a:gd name="connsiteX441" fmla="*/ 363358 w 771525"/>
                <a:gd name="connsiteY441" fmla="*/ 543693 h 692952"/>
                <a:gd name="connsiteX442" fmla="*/ 366749 w 771525"/>
                <a:gd name="connsiteY442" fmla="*/ 540397 h 692952"/>
                <a:gd name="connsiteX443" fmla="*/ 373550 w 771525"/>
                <a:gd name="connsiteY443" fmla="*/ 540397 h 692952"/>
                <a:gd name="connsiteX444" fmla="*/ 383751 w 771525"/>
                <a:gd name="connsiteY444" fmla="*/ 540397 h 692952"/>
                <a:gd name="connsiteX445" fmla="*/ 390542 w 771525"/>
                <a:gd name="connsiteY445" fmla="*/ 537101 h 692952"/>
                <a:gd name="connsiteX446" fmla="*/ 404144 w 771525"/>
                <a:gd name="connsiteY446" fmla="*/ 533806 h 692952"/>
                <a:gd name="connsiteX447" fmla="*/ 414336 w 771525"/>
                <a:gd name="connsiteY447" fmla="*/ 533806 h 692952"/>
                <a:gd name="connsiteX448" fmla="*/ 421137 w 771525"/>
                <a:gd name="connsiteY448" fmla="*/ 537101 h 692952"/>
                <a:gd name="connsiteX449" fmla="*/ 427928 w 771525"/>
                <a:gd name="connsiteY449" fmla="*/ 540397 h 692952"/>
                <a:gd name="connsiteX450" fmla="*/ 434729 w 771525"/>
                <a:gd name="connsiteY450" fmla="*/ 540397 h 692952"/>
                <a:gd name="connsiteX451" fmla="*/ 448321 w 771525"/>
                <a:gd name="connsiteY451" fmla="*/ 543693 h 692952"/>
                <a:gd name="connsiteX452" fmla="*/ 461923 w 771525"/>
                <a:gd name="connsiteY452" fmla="*/ 546989 h 692952"/>
                <a:gd name="connsiteX453" fmla="*/ 468714 w 771525"/>
                <a:gd name="connsiteY453" fmla="*/ 550284 h 692952"/>
                <a:gd name="connsiteX454" fmla="*/ 482316 w 771525"/>
                <a:gd name="connsiteY454" fmla="*/ 560171 h 692952"/>
                <a:gd name="connsiteX455" fmla="*/ 495908 w 771525"/>
                <a:gd name="connsiteY455" fmla="*/ 573353 h 692952"/>
                <a:gd name="connsiteX456" fmla="*/ 512900 w 771525"/>
                <a:gd name="connsiteY456" fmla="*/ 579945 h 692952"/>
                <a:gd name="connsiteX457" fmla="*/ 523102 w 771525"/>
                <a:gd name="connsiteY457" fmla="*/ 586536 h 692952"/>
                <a:gd name="connsiteX458" fmla="*/ 529893 w 771525"/>
                <a:gd name="connsiteY458" fmla="*/ 593128 h 692952"/>
                <a:gd name="connsiteX459" fmla="*/ 540095 w 771525"/>
                <a:gd name="connsiteY459" fmla="*/ 599719 h 692952"/>
                <a:gd name="connsiteX460" fmla="*/ 553687 w 771525"/>
                <a:gd name="connsiteY460" fmla="*/ 606310 h 692952"/>
                <a:gd name="connsiteX461" fmla="*/ 563888 w 771525"/>
                <a:gd name="connsiteY461" fmla="*/ 612901 h 692952"/>
                <a:gd name="connsiteX462" fmla="*/ 567279 w 771525"/>
                <a:gd name="connsiteY462" fmla="*/ 619493 h 692952"/>
                <a:gd name="connsiteX463" fmla="*/ 560488 w 771525"/>
                <a:gd name="connsiteY463" fmla="*/ 619493 h 692952"/>
                <a:gd name="connsiteX464" fmla="*/ 543495 w 771525"/>
                <a:gd name="connsiteY464" fmla="*/ 616197 h 692952"/>
                <a:gd name="connsiteX465" fmla="*/ 536694 w 771525"/>
                <a:gd name="connsiteY465" fmla="*/ 609606 h 692952"/>
                <a:gd name="connsiteX466" fmla="*/ 526493 w 771525"/>
                <a:gd name="connsiteY466" fmla="*/ 609606 h 692952"/>
                <a:gd name="connsiteX467" fmla="*/ 519701 w 771525"/>
                <a:gd name="connsiteY467" fmla="*/ 606310 h 692952"/>
                <a:gd name="connsiteX468" fmla="*/ 506100 w 771525"/>
                <a:gd name="connsiteY468" fmla="*/ 609606 h 692952"/>
                <a:gd name="connsiteX469" fmla="*/ 495908 w 771525"/>
                <a:gd name="connsiteY469" fmla="*/ 606310 h 692952"/>
                <a:gd name="connsiteX470" fmla="*/ 495908 w 771525"/>
                <a:gd name="connsiteY470" fmla="*/ 609606 h 692952"/>
                <a:gd name="connsiteX471" fmla="*/ 495908 w 771525"/>
                <a:gd name="connsiteY471" fmla="*/ 612901 h 692952"/>
                <a:gd name="connsiteX472" fmla="*/ 485707 w 771525"/>
                <a:gd name="connsiteY472" fmla="*/ 619493 h 692952"/>
                <a:gd name="connsiteX473" fmla="*/ 472114 w 771525"/>
                <a:gd name="connsiteY473" fmla="*/ 622788 h 692952"/>
                <a:gd name="connsiteX474" fmla="*/ 458522 w 771525"/>
                <a:gd name="connsiteY474" fmla="*/ 622788 h 692952"/>
                <a:gd name="connsiteX475" fmla="*/ 448321 w 771525"/>
                <a:gd name="connsiteY475" fmla="*/ 622788 h 692952"/>
                <a:gd name="connsiteX476" fmla="*/ 448321 w 771525"/>
                <a:gd name="connsiteY476" fmla="*/ 629379 h 692952"/>
                <a:gd name="connsiteX477" fmla="*/ 448321 w 771525"/>
                <a:gd name="connsiteY477" fmla="*/ 632675 h 692952"/>
                <a:gd name="connsiteX478" fmla="*/ 468714 w 771525"/>
                <a:gd name="connsiteY478" fmla="*/ 629379 h 692952"/>
                <a:gd name="connsiteX479" fmla="*/ 475515 w 771525"/>
                <a:gd name="connsiteY479" fmla="*/ 626084 h 692952"/>
                <a:gd name="connsiteX480" fmla="*/ 489107 w 771525"/>
                <a:gd name="connsiteY480" fmla="*/ 626084 h 692952"/>
                <a:gd name="connsiteX481" fmla="*/ 499308 w 771525"/>
                <a:gd name="connsiteY481" fmla="*/ 622788 h 692952"/>
                <a:gd name="connsiteX482" fmla="*/ 509500 w 771525"/>
                <a:gd name="connsiteY482" fmla="*/ 622788 h 692952"/>
                <a:gd name="connsiteX483" fmla="*/ 512900 w 771525"/>
                <a:gd name="connsiteY483" fmla="*/ 616197 h 692952"/>
                <a:gd name="connsiteX484" fmla="*/ 516301 w 771525"/>
                <a:gd name="connsiteY484" fmla="*/ 612901 h 692952"/>
                <a:gd name="connsiteX485" fmla="*/ 523102 w 771525"/>
                <a:gd name="connsiteY485" fmla="*/ 616197 h 692952"/>
                <a:gd name="connsiteX486" fmla="*/ 533293 w 771525"/>
                <a:gd name="connsiteY486" fmla="*/ 619493 h 692952"/>
                <a:gd name="connsiteX487" fmla="*/ 550286 w 771525"/>
                <a:gd name="connsiteY487" fmla="*/ 622788 h 692952"/>
                <a:gd name="connsiteX488" fmla="*/ 553687 w 771525"/>
                <a:gd name="connsiteY488" fmla="*/ 632675 h 692952"/>
                <a:gd name="connsiteX489" fmla="*/ 570679 w 771525"/>
                <a:gd name="connsiteY489" fmla="*/ 632675 h 692952"/>
                <a:gd name="connsiteX490" fmla="*/ 584281 w 771525"/>
                <a:gd name="connsiteY490" fmla="*/ 635971 h 692952"/>
                <a:gd name="connsiteX491" fmla="*/ 591072 w 771525"/>
                <a:gd name="connsiteY491" fmla="*/ 639267 h 692952"/>
                <a:gd name="connsiteX492" fmla="*/ 597873 w 771525"/>
                <a:gd name="connsiteY492" fmla="*/ 645848 h 692952"/>
                <a:gd name="connsiteX493" fmla="*/ 608065 w 771525"/>
                <a:gd name="connsiteY493" fmla="*/ 652440 h 692952"/>
                <a:gd name="connsiteX494" fmla="*/ 625057 w 771525"/>
                <a:gd name="connsiteY494" fmla="*/ 659031 h 692952"/>
                <a:gd name="connsiteX495" fmla="*/ 628458 w 771525"/>
                <a:gd name="connsiteY495" fmla="*/ 655735 h 692952"/>
                <a:gd name="connsiteX496" fmla="*/ 628458 w 771525"/>
                <a:gd name="connsiteY496" fmla="*/ 649144 h 692952"/>
                <a:gd name="connsiteX497" fmla="*/ 611465 w 771525"/>
                <a:gd name="connsiteY497" fmla="*/ 642562 h 692952"/>
                <a:gd name="connsiteX498" fmla="*/ 604674 w 771525"/>
                <a:gd name="connsiteY498" fmla="*/ 639267 h 692952"/>
                <a:gd name="connsiteX499" fmla="*/ 594473 w 771525"/>
                <a:gd name="connsiteY499" fmla="*/ 632675 h 692952"/>
                <a:gd name="connsiteX500" fmla="*/ 594473 w 771525"/>
                <a:gd name="connsiteY500" fmla="*/ 632675 h 692952"/>
                <a:gd name="connsiteX501" fmla="*/ 594473 w 771525"/>
                <a:gd name="connsiteY501" fmla="*/ 632675 h 692952"/>
                <a:gd name="connsiteX502" fmla="*/ 587672 w 771525"/>
                <a:gd name="connsiteY502" fmla="*/ 632675 h 692952"/>
                <a:gd name="connsiteX503" fmla="*/ 587672 w 771525"/>
                <a:gd name="connsiteY503" fmla="*/ 629379 h 692952"/>
                <a:gd name="connsiteX504" fmla="*/ 584281 w 771525"/>
                <a:gd name="connsiteY504" fmla="*/ 626084 h 692952"/>
                <a:gd name="connsiteX505" fmla="*/ 584281 w 771525"/>
                <a:gd name="connsiteY505" fmla="*/ 616197 h 692952"/>
                <a:gd name="connsiteX506" fmla="*/ 594473 w 771525"/>
                <a:gd name="connsiteY506" fmla="*/ 612901 h 692952"/>
                <a:gd name="connsiteX507" fmla="*/ 594473 w 771525"/>
                <a:gd name="connsiteY507" fmla="*/ 609606 h 692952"/>
                <a:gd name="connsiteX508" fmla="*/ 591072 w 771525"/>
                <a:gd name="connsiteY508" fmla="*/ 609606 h 692952"/>
                <a:gd name="connsiteX509" fmla="*/ 580881 w 771525"/>
                <a:gd name="connsiteY509" fmla="*/ 609606 h 692952"/>
                <a:gd name="connsiteX510" fmla="*/ 577480 w 771525"/>
                <a:gd name="connsiteY510" fmla="*/ 616197 h 692952"/>
                <a:gd name="connsiteX511" fmla="*/ 574080 w 771525"/>
                <a:gd name="connsiteY511" fmla="*/ 616197 h 692952"/>
                <a:gd name="connsiteX512" fmla="*/ 574080 w 771525"/>
                <a:gd name="connsiteY512" fmla="*/ 612901 h 692952"/>
                <a:gd name="connsiteX513" fmla="*/ 577480 w 771525"/>
                <a:gd name="connsiteY513" fmla="*/ 609606 h 692952"/>
                <a:gd name="connsiteX514" fmla="*/ 577480 w 771525"/>
                <a:gd name="connsiteY514" fmla="*/ 596423 h 692952"/>
                <a:gd name="connsiteX515" fmla="*/ 577480 w 771525"/>
                <a:gd name="connsiteY515" fmla="*/ 596423 h 692952"/>
                <a:gd name="connsiteX516" fmla="*/ 567279 w 771525"/>
                <a:gd name="connsiteY516" fmla="*/ 589832 h 692952"/>
                <a:gd name="connsiteX517" fmla="*/ 560488 w 771525"/>
                <a:gd name="connsiteY517" fmla="*/ 583240 h 692952"/>
                <a:gd name="connsiteX518" fmla="*/ 550286 w 771525"/>
                <a:gd name="connsiteY518" fmla="*/ 576649 h 692952"/>
                <a:gd name="connsiteX519" fmla="*/ 536694 w 771525"/>
                <a:gd name="connsiteY519" fmla="*/ 563467 h 692952"/>
                <a:gd name="connsiteX520" fmla="*/ 529893 w 771525"/>
                <a:gd name="connsiteY520" fmla="*/ 560171 h 692952"/>
                <a:gd name="connsiteX521" fmla="*/ 523102 w 771525"/>
                <a:gd name="connsiteY521" fmla="*/ 553579 h 692952"/>
                <a:gd name="connsiteX522" fmla="*/ 523102 w 771525"/>
                <a:gd name="connsiteY522" fmla="*/ 546989 h 692952"/>
                <a:gd name="connsiteX523" fmla="*/ 519701 w 771525"/>
                <a:gd name="connsiteY523" fmla="*/ 533806 h 692952"/>
                <a:gd name="connsiteX524" fmla="*/ 519701 w 771525"/>
                <a:gd name="connsiteY524" fmla="*/ 533806 h 692952"/>
                <a:gd name="connsiteX525" fmla="*/ 499308 w 771525"/>
                <a:gd name="connsiteY525" fmla="*/ 527224 h 692952"/>
                <a:gd name="connsiteX526" fmla="*/ 492507 w 771525"/>
                <a:gd name="connsiteY526" fmla="*/ 523928 h 692952"/>
                <a:gd name="connsiteX527" fmla="*/ 485707 w 771525"/>
                <a:gd name="connsiteY527" fmla="*/ 514041 h 692952"/>
                <a:gd name="connsiteX528" fmla="*/ 482316 w 771525"/>
                <a:gd name="connsiteY528" fmla="*/ 510745 h 692952"/>
                <a:gd name="connsiteX529" fmla="*/ 472114 w 771525"/>
                <a:gd name="connsiteY529" fmla="*/ 500859 h 692952"/>
                <a:gd name="connsiteX530" fmla="*/ 468714 w 771525"/>
                <a:gd name="connsiteY530" fmla="*/ 500859 h 692952"/>
                <a:gd name="connsiteX531" fmla="*/ 451722 w 771525"/>
                <a:gd name="connsiteY531" fmla="*/ 494267 h 692952"/>
                <a:gd name="connsiteX532" fmla="*/ 448321 w 771525"/>
                <a:gd name="connsiteY532" fmla="*/ 487676 h 692952"/>
                <a:gd name="connsiteX533" fmla="*/ 441530 w 771525"/>
                <a:gd name="connsiteY533" fmla="*/ 484380 h 692952"/>
                <a:gd name="connsiteX534" fmla="*/ 438129 w 771525"/>
                <a:gd name="connsiteY534" fmla="*/ 477789 h 692952"/>
                <a:gd name="connsiteX535" fmla="*/ 427928 w 771525"/>
                <a:gd name="connsiteY535" fmla="*/ 474494 h 692952"/>
                <a:gd name="connsiteX536" fmla="*/ 424537 w 771525"/>
                <a:gd name="connsiteY536" fmla="*/ 467902 h 692952"/>
                <a:gd name="connsiteX537" fmla="*/ 421137 w 771525"/>
                <a:gd name="connsiteY537" fmla="*/ 464606 h 692952"/>
                <a:gd name="connsiteX538" fmla="*/ 410936 w 771525"/>
                <a:gd name="connsiteY538" fmla="*/ 451424 h 692952"/>
                <a:gd name="connsiteX539" fmla="*/ 400744 w 771525"/>
                <a:gd name="connsiteY539" fmla="*/ 444833 h 692952"/>
                <a:gd name="connsiteX540" fmla="*/ 397343 w 771525"/>
                <a:gd name="connsiteY540" fmla="*/ 441537 h 692952"/>
                <a:gd name="connsiteX541" fmla="*/ 393943 w 771525"/>
                <a:gd name="connsiteY541" fmla="*/ 438241 h 692952"/>
                <a:gd name="connsiteX542" fmla="*/ 387142 w 771525"/>
                <a:gd name="connsiteY542" fmla="*/ 428355 h 692952"/>
                <a:gd name="connsiteX543" fmla="*/ 376950 w 771525"/>
                <a:gd name="connsiteY543" fmla="*/ 418467 h 692952"/>
                <a:gd name="connsiteX544" fmla="*/ 370149 w 771525"/>
                <a:gd name="connsiteY544" fmla="*/ 411886 h 692952"/>
                <a:gd name="connsiteX545" fmla="*/ 363358 w 771525"/>
                <a:gd name="connsiteY545" fmla="*/ 401999 h 692952"/>
                <a:gd name="connsiteX546" fmla="*/ 370149 w 771525"/>
                <a:gd name="connsiteY546" fmla="*/ 395408 h 692952"/>
                <a:gd name="connsiteX547" fmla="*/ 363358 w 771525"/>
                <a:gd name="connsiteY547" fmla="*/ 388816 h 692952"/>
                <a:gd name="connsiteX548" fmla="*/ 356557 w 771525"/>
                <a:gd name="connsiteY548" fmla="*/ 382225 h 692952"/>
                <a:gd name="connsiteX549" fmla="*/ 353157 w 771525"/>
                <a:gd name="connsiteY549" fmla="*/ 369042 h 692952"/>
                <a:gd name="connsiteX550" fmla="*/ 349756 w 771525"/>
                <a:gd name="connsiteY550" fmla="*/ 362451 h 692952"/>
                <a:gd name="connsiteX551" fmla="*/ 346365 w 771525"/>
                <a:gd name="connsiteY551" fmla="*/ 359155 h 692952"/>
                <a:gd name="connsiteX552" fmla="*/ 339564 w 771525"/>
                <a:gd name="connsiteY552" fmla="*/ 359155 h 692952"/>
                <a:gd name="connsiteX553" fmla="*/ 336164 w 771525"/>
                <a:gd name="connsiteY553" fmla="*/ 359155 h 692952"/>
                <a:gd name="connsiteX554" fmla="*/ 339564 w 771525"/>
                <a:gd name="connsiteY554" fmla="*/ 345973 h 692952"/>
                <a:gd name="connsiteX555" fmla="*/ 325972 w 771525"/>
                <a:gd name="connsiteY555" fmla="*/ 342677 h 692952"/>
                <a:gd name="connsiteX556" fmla="*/ 319171 w 771525"/>
                <a:gd name="connsiteY556" fmla="*/ 329494 h 692952"/>
                <a:gd name="connsiteX557" fmla="*/ 312371 w 771525"/>
                <a:gd name="connsiteY557" fmla="*/ 329494 h 692952"/>
                <a:gd name="connsiteX558" fmla="*/ 308970 w 771525"/>
                <a:gd name="connsiteY558" fmla="*/ 336086 h 692952"/>
                <a:gd name="connsiteX559" fmla="*/ 295378 w 771525"/>
                <a:gd name="connsiteY559" fmla="*/ 322903 h 692952"/>
                <a:gd name="connsiteX560" fmla="*/ 298779 w 771525"/>
                <a:gd name="connsiteY560" fmla="*/ 313016 h 692952"/>
                <a:gd name="connsiteX561" fmla="*/ 298779 w 771525"/>
                <a:gd name="connsiteY561" fmla="*/ 303129 h 692952"/>
                <a:gd name="connsiteX562" fmla="*/ 295378 w 771525"/>
                <a:gd name="connsiteY562" fmla="*/ 293252 h 692952"/>
                <a:gd name="connsiteX563" fmla="*/ 298779 w 771525"/>
                <a:gd name="connsiteY563" fmla="*/ 286660 h 692952"/>
                <a:gd name="connsiteX564" fmla="*/ 295378 w 771525"/>
                <a:gd name="connsiteY564" fmla="*/ 283365 h 692952"/>
                <a:gd name="connsiteX565" fmla="*/ 291978 w 771525"/>
                <a:gd name="connsiteY565" fmla="*/ 280069 h 692952"/>
                <a:gd name="connsiteX566" fmla="*/ 291978 w 771525"/>
                <a:gd name="connsiteY566" fmla="*/ 280069 h 692952"/>
                <a:gd name="connsiteX567" fmla="*/ 291978 w 771525"/>
                <a:gd name="connsiteY567" fmla="*/ 280069 h 692952"/>
                <a:gd name="connsiteX568" fmla="*/ 298779 w 771525"/>
                <a:gd name="connsiteY568" fmla="*/ 266886 h 692952"/>
                <a:gd name="connsiteX569" fmla="*/ 298779 w 771525"/>
                <a:gd name="connsiteY569" fmla="*/ 250408 h 692952"/>
                <a:gd name="connsiteX570" fmla="*/ 298779 w 771525"/>
                <a:gd name="connsiteY570" fmla="*/ 250408 h 692952"/>
                <a:gd name="connsiteX571" fmla="*/ 302179 w 771525"/>
                <a:gd name="connsiteY571" fmla="*/ 247113 h 692952"/>
                <a:gd name="connsiteX572" fmla="*/ 319171 w 771525"/>
                <a:gd name="connsiteY572" fmla="*/ 240521 h 692952"/>
                <a:gd name="connsiteX573" fmla="*/ 325972 w 771525"/>
                <a:gd name="connsiteY573" fmla="*/ 237226 h 692952"/>
                <a:gd name="connsiteX574" fmla="*/ 339564 w 771525"/>
                <a:gd name="connsiteY574" fmla="*/ 253704 h 692952"/>
                <a:gd name="connsiteX575" fmla="*/ 353157 w 771525"/>
                <a:gd name="connsiteY575" fmla="*/ 266886 h 692952"/>
                <a:gd name="connsiteX576" fmla="*/ 363358 w 771525"/>
                <a:gd name="connsiteY576" fmla="*/ 273478 h 692952"/>
                <a:gd name="connsiteX577" fmla="*/ 370149 w 771525"/>
                <a:gd name="connsiteY577" fmla="*/ 270182 h 692952"/>
                <a:gd name="connsiteX578" fmla="*/ 370149 w 771525"/>
                <a:gd name="connsiteY578" fmla="*/ 260295 h 692952"/>
                <a:gd name="connsiteX579" fmla="*/ 376950 w 771525"/>
                <a:gd name="connsiteY579" fmla="*/ 253704 h 692952"/>
                <a:gd name="connsiteX580" fmla="*/ 380351 w 771525"/>
                <a:gd name="connsiteY580" fmla="*/ 247113 h 692952"/>
                <a:gd name="connsiteX581" fmla="*/ 380351 w 771525"/>
                <a:gd name="connsiteY581" fmla="*/ 240521 h 692952"/>
                <a:gd name="connsiteX582" fmla="*/ 387142 w 771525"/>
                <a:gd name="connsiteY582" fmla="*/ 237226 h 692952"/>
                <a:gd name="connsiteX583" fmla="*/ 397343 w 771525"/>
                <a:gd name="connsiteY583" fmla="*/ 233930 h 692952"/>
                <a:gd name="connsiteX584" fmla="*/ 410936 w 771525"/>
                <a:gd name="connsiteY584" fmla="*/ 230635 h 692952"/>
                <a:gd name="connsiteX585" fmla="*/ 424537 w 771525"/>
                <a:gd name="connsiteY585" fmla="*/ 233930 h 692952"/>
                <a:gd name="connsiteX586" fmla="*/ 427928 w 771525"/>
                <a:gd name="connsiteY586" fmla="*/ 233930 h 692952"/>
                <a:gd name="connsiteX587" fmla="*/ 434729 w 771525"/>
                <a:gd name="connsiteY587" fmla="*/ 224043 h 692952"/>
                <a:gd name="connsiteX588" fmla="*/ 434729 w 771525"/>
                <a:gd name="connsiteY588" fmla="*/ 224043 h 692952"/>
                <a:gd name="connsiteX589" fmla="*/ 438129 w 771525"/>
                <a:gd name="connsiteY589" fmla="*/ 217452 h 692952"/>
                <a:gd name="connsiteX590" fmla="*/ 455122 w 771525"/>
                <a:gd name="connsiteY590" fmla="*/ 224043 h 692952"/>
                <a:gd name="connsiteX591" fmla="*/ 461923 w 771525"/>
                <a:gd name="connsiteY591" fmla="*/ 230635 h 692952"/>
                <a:gd name="connsiteX592" fmla="*/ 478915 w 771525"/>
                <a:gd name="connsiteY592" fmla="*/ 233930 h 692952"/>
                <a:gd name="connsiteX593" fmla="*/ 478915 w 771525"/>
                <a:gd name="connsiteY593" fmla="*/ 233930 h 692952"/>
                <a:gd name="connsiteX594" fmla="*/ 485707 w 771525"/>
                <a:gd name="connsiteY594" fmla="*/ 233930 h 692952"/>
                <a:gd name="connsiteX595" fmla="*/ 485707 w 771525"/>
                <a:gd name="connsiteY595" fmla="*/ 230635 h 692952"/>
                <a:gd name="connsiteX596" fmla="*/ 499308 w 771525"/>
                <a:gd name="connsiteY596" fmla="*/ 230635 h 692952"/>
                <a:gd name="connsiteX597" fmla="*/ 516301 w 771525"/>
                <a:gd name="connsiteY597" fmla="*/ 233930 h 692952"/>
                <a:gd name="connsiteX598" fmla="*/ 526493 w 771525"/>
                <a:gd name="connsiteY598" fmla="*/ 233930 h 692952"/>
                <a:gd name="connsiteX599" fmla="*/ 543495 w 771525"/>
                <a:gd name="connsiteY599" fmla="*/ 233930 h 692952"/>
                <a:gd name="connsiteX600" fmla="*/ 553687 w 771525"/>
                <a:gd name="connsiteY600" fmla="*/ 237226 h 692952"/>
                <a:gd name="connsiteX601" fmla="*/ 560488 w 771525"/>
                <a:gd name="connsiteY601" fmla="*/ 240521 h 692952"/>
                <a:gd name="connsiteX602" fmla="*/ 563888 w 771525"/>
                <a:gd name="connsiteY602" fmla="*/ 237226 h 692952"/>
                <a:gd name="connsiteX603" fmla="*/ 574080 w 771525"/>
                <a:gd name="connsiteY603" fmla="*/ 237226 h 692952"/>
                <a:gd name="connsiteX604" fmla="*/ 577480 w 771525"/>
                <a:gd name="connsiteY604" fmla="*/ 227339 h 692952"/>
                <a:gd name="connsiteX605" fmla="*/ 580881 w 771525"/>
                <a:gd name="connsiteY605" fmla="*/ 233930 h 692952"/>
                <a:gd name="connsiteX606" fmla="*/ 591072 w 771525"/>
                <a:gd name="connsiteY606" fmla="*/ 233930 h 692952"/>
                <a:gd name="connsiteX607" fmla="*/ 594473 w 771525"/>
                <a:gd name="connsiteY607" fmla="*/ 224043 h 692952"/>
                <a:gd name="connsiteX608" fmla="*/ 597873 w 771525"/>
                <a:gd name="connsiteY608" fmla="*/ 227339 h 692952"/>
                <a:gd name="connsiteX609" fmla="*/ 604674 w 771525"/>
                <a:gd name="connsiteY609" fmla="*/ 227339 h 692952"/>
                <a:gd name="connsiteX610" fmla="*/ 611465 w 771525"/>
                <a:gd name="connsiteY610" fmla="*/ 224043 h 692952"/>
                <a:gd name="connsiteX611" fmla="*/ 614866 w 771525"/>
                <a:gd name="connsiteY611" fmla="*/ 227339 h 692952"/>
                <a:gd name="connsiteX612" fmla="*/ 621666 w 771525"/>
                <a:gd name="connsiteY612" fmla="*/ 224043 h 692952"/>
                <a:gd name="connsiteX613" fmla="*/ 631858 w 771525"/>
                <a:gd name="connsiteY613" fmla="*/ 220747 h 692952"/>
                <a:gd name="connsiteX614" fmla="*/ 642059 w 771525"/>
                <a:gd name="connsiteY614" fmla="*/ 230635 h 692952"/>
                <a:gd name="connsiteX615" fmla="*/ 642059 w 771525"/>
                <a:gd name="connsiteY615" fmla="*/ 230635 h 692952"/>
                <a:gd name="connsiteX616" fmla="*/ 648851 w 771525"/>
                <a:gd name="connsiteY616" fmla="*/ 230635 h 692952"/>
                <a:gd name="connsiteX617" fmla="*/ 648851 w 771525"/>
                <a:gd name="connsiteY617" fmla="*/ 230635 h 692952"/>
                <a:gd name="connsiteX618" fmla="*/ 655652 w 771525"/>
                <a:gd name="connsiteY618" fmla="*/ 227339 h 692952"/>
                <a:gd name="connsiteX619" fmla="*/ 669244 w 771525"/>
                <a:gd name="connsiteY619" fmla="*/ 227339 h 692952"/>
                <a:gd name="connsiteX620" fmla="*/ 679445 w 771525"/>
                <a:gd name="connsiteY620" fmla="*/ 233930 h 692952"/>
                <a:gd name="connsiteX621" fmla="*/ 689637 w 771525"/>
                <a:gd name="connsiteY621" fmla="*/ 243817 h 692952"/>
                <a:gd name="connsiteX622" fmla="*/ 693038 w 771525"/>
                <a:gd name="connsiteY622" fmla="*/ 253704 h 692952"/>
                <a:gd name="connsiteX623" fmla="*/ 696438 w 771525"/>
                <a:gd name="connsiteY623" fmla="*/ 260295 h 692952"/>
                <a:gd name="connsiteX624" fmla="*/ 727023 w 771525"/>
                <a:gd name="connsiteY624" fmla="*/ 270182 h 692952"/>
                <a:gd name="connsiteX625" fmla="*/ 730423 w 771525"/>
                <a:gd name="connsiteY625" fmla="*/ 270182 h 692952"/>
                <a:gd name="connsiteX626" fmla="*/ 594473 w 771525"/>
                <a:gd name="connsiteY626" fmla="*/ 629379 h 692952"/>
                <a:gd name="connsiteX627" fmla="*/ 594473 w 771525"/>
                <a:gd name="connsiteY627" fmla="*/ 629379 h 692952"/>
                <a:gd name="connsiteX628" fmla="*/ 597873 w 771525"/>
                <a:gd name="connsiteY628" fmla="*/ 626084 h 692952"/>
                <a:gd name="connsiteX629" fmla="*/ 608065 w 771525"/>
                <a:gd name="connsiteY629" fmla="*/ 626084 h 692952"/>
                <a:gd name="connsiteX630" fmla="*/ 608065 w 771525"/>
                <a:gd name="connsiteY630" fmla="*/ 626084 h 692952"/>
                <a:gd name="connsiteX631" fmla="*/ 618266 w 771525"/>
                <a:gd name="connsiteY631" fmla="*/ 629379 h 692952"/>
                <a:gd name="connsiteX632" fmla="*/ 625057 w 771525"/>
                <a:gd name="connsiteY632" fmla="*/ 635971 h 692952"/>
                <a:gd name="connsiteX633" fmla="*/ 628458 w 771525"/>
                <a:gd name="connsiteY633" fmla="*/ 642562 h 692952"/>
                <a:gd name="connsiteX634" fmla="*/ 635259 w 771525"/>
                <a:gd name="connsiteY634" fmla="*/ 649144 h 692952"/>
                <a:gd name="connsiteX635" fmla="*/ 652251 w 771525"/>
                <a:gd name="connsiteY635" fmla="*/ 659031 h 692952"/>
                <a:gd name="connsiteX636" fmla="*/ 672644 w 771525"/>
                <a:gd name="connsiteY636" fmla="*/ 668918 h 692952"/>
                <a:gd name="connsiteX637" fmla="*/ 689637 w 771525"/>
                <a:gd name="connsiteY637" fmla="*/ 675509 h 692952"/>
                <a:gd name="connsiteX638" fmla="*/ 693038 w 771525"/>
                <a:gd name="connsiteY638" fmla="*/ 678805 h 692952"/>
                <a:gd name="connsiteX639" fmla="*/ 699838 w 771525"/>
                <a:gd name="connsiteY639" fmla="*/ 691987 h 692952"/>
                <a:gd name="connsiteX640" fmla="*/ 693038 w 771525"/>
                <a:gd name="connsiteY640" fmla="*/ 688692 h 692952"/>
                <a:gd name="connsiteX641" fmla="*/ 686236 w 771525"/>
                <a:gd name="connsiteY641" fmla="*/ 678805 h 692952"/>
                <a:gd name="connsiteX642" fmla="*/ 669244 w 771525"/>
                <a:gd name="connsiteY642" fmla="*/ 675509 h 692952"/>
                <a:gd name="connsiteX643" fmla="*/ 665843 w 771525"/>
                <a:gd name="connsiteY643" fmla="*/ 668918 h 692952"/>
                <a:gd name="connsiteX644" fmla="*/ 652251 w 771525"/>
                <a:gd name="connsiteY644" fmla="*/ 662326 h 692952"/>
                <a:gd name="connsiteX645" fmla="*/ 638659 w 771525"/>
                <a:gd name="connsiteY645" fmla="*/ 655735 h 692952"/>
                <a:gd name="connsiteX646" fmla="*/ 631858 w 771525"/>
                <a:gd name="connsiteY646" fmla="*/ 645848 h 692952"/>
                <a:gd name="connsiteX647" fmla="*/ 614866 w 771525"/>
                <a:gd name="connsiteY647" fmla="*/ 642562 h 692952"/>
                <a:gd name="connsiteX648" fmla="*/ 611465 w 771525"/>
                <a:gd name="connsiteY648" fmla="*/ 635971 h 692952"/>
                <a:gd name="connsiteX649" fmla="*/ 604674 w 771525"/>
                <a:gd name="connsiteY649" fmla="*/ 632675 h 692952"/>
                <a:gd name="connsiteX650" fmla="*/ 601273 w 771525"/>
                <a:gd name="connsiteY650" fmla="*/ 629379 h 692952"/>
                <a:gd name="connsiteX651" fmla="*/ 594473 w 771525"/>
                <a:gd name="connsiteY651" fmla="*/ 632675 h 692952"/>
                <a:gd name="connsiteX652" fmla="*/ 594473 w 771525"/>
                <a:gd name="connsiteY652" fmla="*/ 629379 h 692952"/>
                <a:gd name="connsiteX653" fmla="*/ 574080 w 771525"/>
                <a:gd name="connsiteY653" fmla="*/ 652440 h 692952"/>
                <a:gd name="connsiteX654" fmla="*/ 574080 w 771525"/>
                <a:gd name="connsiteY654" fmla="*/ 652440 h 692952"/>
                <a:gd name="connsiteX655" fmla="*/ 563888 w 771525"/>
                <a:gd name="connsiteY655" fmla="*/ 652440 h 692952"/>
                <a:gd name="connsiteX656" fmla="*/ 557087 w 771525"/>
                <a:gd name="connsiteY656" fmla="*/ 649144 h 692952"/>
                <a:gd name="connsiteX657" fmla="*/ 546886 w 771525"/>
                <a:gd name="connsiteY657" fmla="*/ 649144 h 692952"/>
                <a:gd name="connsiteX658" fmla="*/ 540095 w 771525"/>
                <a:gd name="connsiteY658" fmla="*/ 645848 h 692952"/>
                <a:gd name="connsiteX659" fmla="*/ 540095 w 771525"/>
                <a:gd name="connsiteY659" fmla="*/ 642562 h 692952"/>
                <a:gd name="connsiteX660" fmla="*/ 546886 w 771525"/>
                <a:gd name="connsiteY660" fmla="*/ 639267 h 692952"/>
                <a:gd name="connsiteX661" fmla="*/ 567279 w 771525"/>
                <a:gd name="connsiteY661" fmla="*/ 645848 h 692952"/>
                <a:gd name="connsiteX662" fmla="*/ 580881 w 771525"/>
                <a:gd name="connsiteY662" fmla="*/ 645848 h 692952"/>
                <a:gd name="connsiteX663" fmla="*/ 584281 w 771525"/>
                <a:gd name="connsiteY663" fmla="*/ 645848 h 692952"/>
                <a:gd name="connsiteX664" fmla="*/ 591072 w 771525"/>
                <a:gd name="connsiteY664" fmla="*/ 649144 h 692952"/>
                <a:gd name="connsiteX665" fmla="*/ 594473 w 771525"/>
                <a:gd name="connsiteY665" fmla="*/ 652440 h 692952"/>
                <a:gd name="connsiteX666" fmla="*/ 594473 w 771525"/>
                <a:gd name="connsiteY666" fmla="*/ 655735 h 692952"/>
                <a:gd name="connsiteX667" fmla="*/ 591072 w 771525"/>
                <a:gd name="connsiteY667" fmla="*/ 655735 h 692952"/>
                <a:gd name="connsiteX668" fmla="*/ 584281 w 771525"/>
                <a:gd name="connsiteY668" fmla="*/ 652440 h 692952"/>
                <a:gd name="connsiteX669" fmla="*/ 577480 w 771525"/>
                <a:gd name="connsiteY669" fmla="*/ 652440 h 692952"/>
                <a:gd name="connsiteX670" fmla="*/ 574080 w 771525"/>
                <a:gd name="connsiteY670" fmla="*/ 652440 h 692952"/>
                <a:gd name="connsiteX671" fmla="*/ 468714 w 771525"/>
                <a:gd name="connsiteY671" fmla="*/ 655735 h 692952"/>
                <a:gd name="connsiteX672" fmla="*/ 468714 w 771525"/>
                <a:gd name="connsiteY672" fmla="*/ 655735 h 692952"/>
                <a:gd name="connsiteX673" fmla="*/ 482316 w 771525"/>
                <a:gd name="connsiteY673" fmla="*/ 652440 h 692952"/>
                <a:gd name="connsiteX674" fmla="*/ 489107 w 771525"/>
                <a:gd name="connsiteY674" fmla="*/ 655735 h 692952"/>
                <a:gd name="connsiteX675" fmla="*/ 485707 w 771525"/>
                <a:gd name="connsiteY675" fmla="*/ 659031 h 692952"/>
                <a:gd name="connsiteX676" fmla="*/ 478915 w 771525"/>
                <a:gd name="connsiteY676" fmla="*/ 665622 h 692952"/>
                <a:gd name="connsiteX677" fmla="*/ 468714 w 771525"/>
                <a:gd name="connsiteY677" fmla="*/ 659031 h 692952"/>
                <a:gd name="connsiteX678" fmla="*/ 468714 w 771525"/>
                <a:gd name="connsiteY678" fmla="*/ 655735 h 692952"/>
                <a:gd name="connsiteX679" fmla="*/ 363358 w 771525"/>
                <a:gd name="connsiteY679" fmla="*/ 639267 h 692952"/>
                <a:gd name="connsiteX680" fmla="*/ 363358 w 771525"/>
                <a:gd name="connsiteY680" fmla="*/ 639267 h 692952"/>
                <a:gd name="connsiteX681" fmla="*/ 370149 w 771525"/>
                <a:gd name="connsiteY681" fmla="*/ 639267 h 692952"/>
                <a:gd name="connsiteX682" fmla="*/ 366749 w 771525"/>
                <a:gd name="connsiteY682" fmla="*/ 645848 h 692952"/>
                <a:gd name="connsiteX683" fmla="*/ 363358 w 771525"/>
                <a:gd name="connsiteY683" fmla="*/ 645848 h 692952"/>
                <a:gd name="connsiteX684" fmla="*/ 363358 w 771525"/>
                <a:gd name="connsiteY684" fmla="*/ 639267 h 692952"/>
                <a:gd name="connsiteX685" fmla="*/ 383751 w 771525"/>
                <a:gd name="connsiteY685" fmla="*/ 622788 h 692952"/>
                <a:gd name="connsiteX686" fmla="*/ 383751 w 771525"/>
                <a:gd name="connsiteY686" fmla="*/ 622788 h 692952"/>
                <a:gd name="connsiteX687" fmla="*/ 390542 w 771525"/>
                <a:gd name="connsiteY687" fmla="*/ 619493 h 692952"/>
                <a:gd name="connsiteX688" fmla="*/ 393943 w 771525"/>
                <a:gd name="connsiteY688" fmla="*/ 626084 h 692952"/>
                <a:gd name="connsiteX689" fmla="*/ 390542 w 771525"/>
                <a:gd name="connsiteY689" fmla="*/ 629379 h 692952"/>
                <a:gd name="connsiteX690" fmla="*/ 380351 w 771525"/>
                <a:gd name="connsiteY690" fmla="*/ 635971 h 692952"/>
                <a:gd name="connsiteX691" fmla="*/ 376950 w 771525"/>
                <a:gd name="connsiteY691" fmla="*/ 635971 h 692952"/>
                <a:gd name="connsiteX692" fmla="*/ 366749 w 771525"/>
                <a:gd name="connsiteY692" fmla="*/ 629379 h 692952"/>
                <a:gd name="connsiteX693" fmla="*/ 370149 w 771525"/>
                <a:gd name="connsiteY693" fmla="*/ 626084 h 692952"/>
                <a:gd name="connsiteX694" fmla="*/ 376950 w 771525"/>
                <a:gd name="connsiteY694" fmla="*/ 622788 h 692952"/>
                <a:gd name="connsiteX695" fmla="*/ 383751 w 771525"/>
                <a:gd name="connsiteY695" fmla="*/ 622788 h 692952"/>
                <a:gd name="connsiteX696" fmla="*/ 421137 w 771525"/>
                <a:gd name="connsiteY696" fmla="*/ 586536 h 692952"/>
                <a:gd name="connsiteX697" fmla="*/ 421137 w 771525"/>
                <a:gd name="connsiteY697" fmla="*/ 586536 h 692952"/>
                <a:gd name="connsiteX698" fmla="*/ 427928 w 771525"/>
                <a:gd name="connsiteY698" fmla="*/ 583240 h 692952"/>
                <a:gd name="connsiteX699" fmla="*/ 431329 w 771525"/>
                <a:gd name="connsiteY699" fmla="*/ 583240 h 692952"/>
                <a:gd name="connsiteX700" fmla="*/ 434729 w 771525"/>
                <a:gd name="connsiteY700" fmla="*/ 583240 h 692952"/>
                <a:gd name="connsiteX701" fmla="*/ 441530 w 771525"/>
                <a:gd name="connsiteY701" fmla="*/ 583240 h 692952"/>
                <a:gd name="connsiteX702" fmla="*/ 448321 w 771525"/>
                <a:gd name="connsiteY702" fmla="*/ 586536 h 692952"/>
                <a:gd name="connsiteX703" fmla="*/ 451722 w 771525"/>
                <a:gd name="connsiteY703" fmla="*/ 586536 h 692952"/>
                <a:gd name="connsiteX704" fmla="*/ 461923 w 771525"/>
                <a:gd name="connsiteY704" fmla="*/ 586536 h 692952"/>
                <a:gd name="connsiteX705" fmla="*/ 478915 w 771525"/>
                <a:gd name="connsiteY705" fmla="*/ 586536 h 692952"/>
                <a:gd name="connsiteX706" fmla="*/ 485707 w 771525"/>
                <a:gd name="connsiteY706" fmla="*/ 586536 h 692952"/>
                <a:gd name="connsiteX707" fmla="*/ 492507 w 771525"/>
                <a:gd name="connsiteY707" fmla="*/ 589832 h 692952"/>
                <a:gd name="connsiteX708" fmla="*/ 499308 w 771525"/>
                <a:gd name="connsiteY708" fmla="*/ 589832 h 692952"/>
                <a:gd name="connsiteX709" fmla="*/ 502709 w 771525"/>
                <a:gd name="connsiteY709" fmla="*/ 589832 h 692952"/>
                <a:gd name="connsiteX710" fmla="*/ 506100 w 771525"/>
                <a:gd name="connsiteY710" fmla="*/ 586536 h 692952"/>
                <a:gd name="connsiteX711" fmla="*/ 512900 w 771525"/>
                <a:gd name="connsiteY711" fmla="*/ 583240 h 692952"/>
                <a:gd name="connsiteX712" fmla="*/ 516301 w 771525"/>
                <a:gd name="connsiteY712" fmla="*/ 583240 h 692952"/>
                <a:gd name="connsiteX713" fmla="*/ 516301 w 771525"/>
                <a:gd name="connsiteY713" fmla="*/ 593128 h 692952"/>
                <a:gd name="connsiteX714" fmla="*/ 516301 w 771525"/>
                <a:gd name="connsiteY714" fmla="*/ 596423 h 692952"/>
                <a:gd name="connsiteX715" fmla="*/ 509500 w 771525"/>
                <a:gd name="connsiteY715" fmla="*/ 599719 h 692952"/>
                <a:gd name="connsiteX716" fmla="*/ 506100 w 771525"/>
                <a:gd name="connsiteY716" fmla="*/ 596423 h 692952"/>
                <a:gd name="connsiteX717" fmla="*/ 502709 w 771525"/>
                <a:gd name="connsiteY717" fmla="*/ 593128 h 692952"/>
                <a:gd name="connsiteX718" fmla="*/ 492507 w 771525"/>
                <a:gd name="connsiteY718" fmla="*/ 596423 h 692952"/>
                <a:gd name="connsiteX719" fmla="*/ 489107 w 771525"/>
                <a:gd name="connsiteY719" fmla="*/ 593128 h 692952"/>
                <a:gd name="connsiteX720" fmla="*/ 478915 w 771525"/>
                <a:gd name="connsiteY720" fmla="*/ 593128 h 692952"/>
                <a:gd name="connsiteX721" fmla="*/ 472114 w 771525"/>
                <a:gd name="connsiteY721" fmla="*/ 593128 h 692952"/>
                <a:gd name="connsiteX722" fmla="*/ 461923 w 771525"/>
                <a:gd name="connsiteY722" fmla="*/ 593128 h 692952"/>
                <a:gd name="connsiteX723" fmla="*/ 451722 w 771525"/>
                <a:gd name="connsiteY723" fmla="*/ 596423 h 692952"/>
                <a:gd name="connsiteX724" fmla="*/ 451722 w 771525"/>
                <a:gd name="connsiteY724" fmla="*/ 599719 h 692952"/>
                <a:gd name="connsiteX725" fmla="*/ 451722 w 771525"/>
                <a:gd name="connsiteY725" fmla="*/ 603014 h 692952"/>
                <a:gd name="connsiteX726" fmla="*/ 444930 w 771525"/>
                <a:gd name="connsiteY726" fmla="*/ 599719 h 692952"/>
                <a:gd name="connsiteX727" fmla="*/ 438129 w 771525"/>
                <a:gd name="connsiteY727" fmla="*/ 596423 h 692952"/>
                <a:gd name="connsiteX728" fmla="*/ 427928 w 771525"/>
                <a:gd name="connsiteY728" fmla="*/ 593128 h 692952"/>
                <a:gd name="connsiteX729" fmla="*/ 417736 w 771525"/>
                <a:gd name="connsiteY729" fmla="*/ 593128 h 692952"/>
                <a:gd name="connsiteX730" fmla="*/ 414336 w 771525"/>
                <a:gd name="connsiteY730" fmla="*/ 596423 h 692952"/>
                <a:gd name="connsiteX731" fmla="*/ 404144 w 771525"/>
                <a:gd name="connsiteY731" fmla="*/ 596423 h 692952"/>
                <a:gd name="connsiteX732" fmla="*/ 407535 w 771525"/>
                <a:gd name="connsiteY732" fmla="*/ 586536 h 692952"/>
                <a:gd name="connsiteX733" fmla="*/ 410936 w 771525"/>
                <a:gd name="connsiteY733" fmla="*/ 586536 h 692952"/>
                <a:gd name="connsiteX734" fmla="*/ 417736 w 771525"/>
                <a:gd name="connsiteY734" fmla="*/ 586536 h 692952"/>
                <a:gd name="connsiteX735" fmla="*/ 421137 w 771525"/>
                <a:gd name="connsiteY735" fmla="*/ 586536 h 692952"/>
                <a:gd name="connsiteX736" fmla="*/ 407535 w 771525"/>
                <a:gd name="connsiteY736" fmla="*/ 566762 h 692952"/>
                <a:gd name="connsiteX737" fmla="*/ 407535 w 771525"/>
                <a:gd name="connsiteY737" fmla="*/ 566762 h 692952"/>
                <a:gd name="connsiteX738" fmla="*/ 393943 w 771525"/>
                <a:gd name="connsiteY738" fmla="*/ 560171 h 692952"/>
                <a:gd name="connsiteX739" fmla="*/ 383751 w 771525"/>
                <a:gd name="connsiteY739" fmla="*/ 560171 h 692952"/>
                <a:gd name="connsiteX740" fmla="*/ 380351 w 771525"/>
                <a:gd name="connsiteY740" fmla="*/ 553579 h 692952"/>
                <a:gd name="connsiteX741" fmla="*/ 387142 w 771525"/>
                <a:gd name="connsiteY741" fmla="*/ 553579 h 692952"/>
                <a:gd name="connsiteX742" fmla="*/ 393943 w 771525"/>
                <a:gd name="connsiteY742" fmla="*/ 560171 h 692952"/>
                <a:gd name="connsiteX743" fmla="*/ 404144 w 771525"/>
                <a:gd name="connsiteY743" fmla="*/ 563467 h 692952"/>
                <a:gd name="connsiteX744" fmla="*/ 407535 w 771525"/>
                <a:gd name="connsiteY744" fmla="*/ 563467 h 692952"/>
                <a:gd name="connsiteX745" fmla="*/ 410936 w 771525"/>
                <a:gd name="connsiteY745" fmla="*/ 556875 h 692952"/>
                <a:gd name="connsiteX746" fmla="*/ 407535 w 771525"/>
                <a:gd name="connsiteY746" fmla="*/ 553579 h 692952"/>
                <a:gd name="connsiteX747" fmla="*/ 417736 w 771525"/>
                <a:gd name="connsiteY747" fmla="*/ 550284 h 692952"/>
                <a:gd name="connsiteX748" fmla="*/ 427928 w 771525"/>
                <a:gd name="connsiteY748" fmla="*/ 553579 h 692952"/>
                <a:gd name="connsiteX749" fmla="*/ 438129 w 771525"/>
                <a:gd name="connsiteY749" fmla="*/ 553579 h 692952"/>
                <a:gd name="connsiteX750" fmla="*/ 451722 w 771525"/>
                <a:gd name="connsiteY750" fmla="*/ 553579 h 692952"/>
                <a:gd name="connsiteX751" fmla="*/ 461923 w 771525"/>
                <a:gd name="connsiteY751" fmla="*/ 553579 h 692952"/>
                <a:gd name="connsiteX752" fmla="*/ 468714 w 771525"/>
                <a:gd name="connsiteY752" fmla="*/ 560171 h 692952"/>
                <a:gd name="connsiteX753" fmla="*/ 468714 w 771525"/>
                <a:gd name="connsiteY753" fmla="*/ 566762 h 692952"/>
                <a:gd name="connsiteX754" fmla="*/ 455122 w 771525"/>
                <a:gd name="connsiteY754" fmla="*/ 570058 h 692952"/>
                <a:gd name="connsiteX755" fmla="*/ 448321 w 771525"/>
                <a:gd name="connsiteY755" fmla="*/ 573353 h 692952"/>
                <a:gd name="connsiteX756" fmla="*/ 431329 w 771525"/>
                <a:gd name="connsiteY756" fmla="*/ 573353 h 692952"/>
                <a:gd name="connsiteX757" fmla="*/ 424537 w 771525"/>
                <a:gd name="connsiteY757" fmla="*/ 573353 h 692952"/>
                <a:gd name="connsiteX758" fmla="*/ 410936 w 771525"/>
                <a:gd name="connsiteY758" fmla="*/ 570058 h 692952"/>
                <a:gd name="connsiteX759" fmla="*/ 407535 w 771525"/>
                <a:gd name="connsiteY759" fmla="*/ 566762 h 692952"/>
                <a:gd name="connsiteX760" fmla="*/ 169620 w 771525"/>
                <a:gd name="connsiteY760" fmla="*/ 309721 h 692952"/>
                <a:gd name="connsiteX761" fmla="*/ 169620 w 771525"/>
                <a:gd name="connsiteY761" fmla="*/ 309721 h 692952"/>
                <a:gd name="connsiteX762" fmla="*/ 169620 w 771525"/>
                <a:gd name="connsiteY762" fmla="*/ 306425 h 692952"/>
                <a:gd name="connsiteX763" fmla="*/ 169620 w 771525"/>
                <a:gd name="connsiteY763" fmla="*/ 306425 h 692952"/>
                <a:gd name="connsiteX764" fmla="*/ 173020 w 771525"/>
                <a:gd name="connsiteY764" fmla="*/ 306425 h 692952"/>
                <a:gd name="connsiteX765" fmla="*/ 176420 w 771525"/>
                <a:gd name="connsiteY765" fmla="*/ 309721 h 692952"/>
                <a:gd name="connsiteX766" fmla="*/ 179821 w 771525"/>
                <a:gd name="connsiteY766" fmla="*/ 309721 h 692952"/>
                <a:gd name="connsiteX767" fmla="*/ 179821 w 771525"/>
                <a:gd name="connsiteY767" fmla="*/ 313016 h 692952"/>
                <a:gd name="connsiteX768" fmla="*/ 176420 w 771525"/>
                <a:gd name="connsiteY768" fmla="*/ 316312 h 692952"/>
                <a:gd name="connsiteX769" fmla="*/ 169620 w 771525"/>
                <a:gd name="connsiteY769" fmla="*/ 313016 h 692952"/>
                <a:gd name="connsiteX770" fmla="*/ 169620 w 771525"/>
                <a:gd name="connsiteY770" fmla="*/ 309721 h 692952"/>
                <a:gd name="connsiteX771" fmla="*/ 173020 w 771525"/>
                <a:gd name="connsiteY771" fmla="*/ 339381 h 692952"/>
                <a:gd name="connsiteX772" fmla="*/ 173020 w 771525"/>
                <a:gd name="connsiteY772" fmla="*/ 339381 h 692952"/>
                <a:gd name="connsiteX773" fmla="*/ 169620 w 771525"/>
                <a:gd name="connsiteY773" fmla="*/ 339381 h 692952"/>
                <a:gd name="connsiteX774" fmla="*/ 159428 w 771525"/>
                <a:gd name="connsiteY774" fmla="*/ 336086 h 692952"/>
                <a:gd name="connsiteX775" fmla="*/ 162828 w 771525"/>
                <a:gd name="connsiteY775" fmla="*/ 332790 h 692952"/>
                <a:gd name="connsiteX776" fmla="*/ 162828 w 771525"/>
                <a:gd name="connsiteY776" fmla="*/ 326199 h 692952"/>
                <a:gd name="connsiteX777" fmla="*/ 166228 w 771525"/>
                <a:gd name="connsiteY777" fmla="*/ 322903 h 692952"/>
                <a:gd name="connsiteX778" fmla="*/ 169620 w 771525"/>
                <a:gd name="connsiteY778" fmla="*/ 322903 h 692952"/>
                <a:gd name="connsiteX779" fmla="*/ 169620 w 771525"/>
                <a:gd name="connsiteY779" fmla="*/ 319608 h 692952"/>
                <a:gd name="connsiteX780" fmla="*/ 173020 w 771525"/>
                <a:gd name="connsiteY780" fmla="*/ 316312 h 692952"/>
                <a:gd name="connsiteX781" fmla="*/ 179821 w 771525"/>
                <a:gd name="connsiteY781" fmla="*/ 326199 h 692952"/>
                <a:gd name="connsiteX782" fmla="*/ 169620 w 771525"/>
                <a:gd name="connsiteY782" fmla="*/ 326199 h 692952"/>
                <a:gd name="connsiteX783" fmla="*/ 173020 w 771525"/>
                <a:gd name="connsiteY783" fmla="*/ 332790 h 692952"/>
                <a:gd name="connsiteX784" fmla="*/ 176420 w 771525"/>
                <a:gd name="connsiteY784" fmla="*/ 332790 h 692952"/>
                <a:gd name="connsiteX785" fmla="*/ 183221 w 771525"/>
                <a:gd name="connsiteY785" fmla="*/ 336086 h 692952"/>
                <a:gd name="connsiteX786" fmla="*/ 186621 w 771525"/>
                <a:gd name="connsiteY786" fmla="*/ 342677 h 692952"/>
                <a:gd name="connsiteX787" fmla="*/ 183221 w 771525"/>
                <a:gd name="connsiteY787" fmla="*/ 345973 h 692952"/>
                <a:gd name="connsiteX788" fmla="*/ 179821 w 771525"/>
                <a:gd name="connsiteY788" fmla="*/ 345973 h 692952"/>
                <a:gd name="connsiteX789" fmla="*/ 173020 w 771525"/>
                <a:gd name="connsiteY789" fmla="*/ 339381 h 692952"/>
                <a:gd name="connsiteX790" fmla="*/ 186621 w 771525"/>
                <a:gd name="connsiteY790" fmla="*/ 385521 h 692952"/>
                <a:gd name="connsiteX791" fmla="*/ 186621 w 771525"/>
                <a:gd name="connsiteY791" fmla="*/ 385521 h 692952"/>
                <a:gd name="connsiteX792" fmla="*/ 190013 w 771525"/>
                <a:gd name="connsiteY792" fmla="*/ 385521 h 692952"/>
                <a:gd name="connsiteX793" fmla="*/ 193413 w 771525"/>
                <a:gd name="connsiteY793" fmla="*/ 388816 h 692952"/>
                <a:gd name="connsiteX794" fmla="*/ 203614 w 771525"/>
                <a:gd name="connsiteY794" fmla="*/ 392112 h 692952"/>
                <a:gd name="connsiteX795" fmla="*/ 203614 w 771525"/>
                <a:gd name="connsiteY795" fmla="*/ 398703 h 692952"/>
                <a:gd name="connsiteX796" fmla="*/ 200214 w 771525"/>
                <a:gd name="connsiteY796" fmla="*/ 398703 h 692952"/>
                <a:gd name="connsiteX797" fmla="*/ 196813 w 771525"/>
                <a:gd name="connsiteY797" fmla="*/ 395408 h 692952"/>
                <a:gd name="connsiteX798" fmla="*/ 193413 w 771525"/>
                <a:gd name="connsiteY798" fmla="*/ 392112 h 692952"/>
                <a:gd name="connsiteX799" fmla="*/ 186621 w 771525"/>
                <a:gd name="connsiteY799" fmla="*/ 385521 h 692952"/>
                <a:gd name="connsiteX800" fmla="*/ 179821 w 771525"/>
                <a:gd name="connsiteY800" fmla="*/ 398703 h 692952"/>
                <a:gd name="connsiteX801" fmla="*/ 179821 w 771525"/>
                <a:gd name="connsiteY801" fmla="*/ 398703 h 692952"/>
                <a:gd name="connsiteX802" fmla="*/ 179821 w 771525"/>
                <a:gd name="connsiteY802" fmla="*/ 395408 h 692952"/>
                <a:gd name="connsiteX803" fmla="*/ 183221 w 771525"/>
                <a:gd name="connsiteY803" fmla="*/ 398703 h 692952"/>
                <a:gd name="connsiteX804" fmla="*/ 186621 w 771525"/>
                <a:gd name="connsiteY804" fmla="*/ 401999 h 692952"/>
                <a:gd name="connsiteX805" fmla="*/ 183221 w 771525"/>
                <a:gd name="connsiteY805" fmla="*/ 405294 h 692952"/>
                <a:gd name="connsiteX806" fmla="*/ 183221 w 771525"/>
                <a:gd name="connsiteY806" fmla="*/ 408590 h 692952"/>
                <a:gd name="connsiteX807" fmla="*/ 179821 w 771525"/>
                <a:gd name="connsiteY807" fmla="*/ 408590 h 692952"/>
                <a:gd name="connsiteX808" fmla="*/ 179821 w 771525"/>
                <a:gd name="connsiteY808" fmla="*/ 405294 h 692952"/>
                <a:gd name="connsiteX809" fmla="*/ 179821 w 771525"/>
                <a:gd name="connsiteY809" fmla="*/ 398703 h 692952"/>
                <a:gd name="connsiteX810" fmla="*/ 166228 w 771525"/>
                <a:gd name="connsiteY810" fmla="*/ 398703 h 692952"/>
                <a:gd name="connsiteX811" fmla="*/ 166228 w 771525"/>
                <a:gd name="connsiteY811" fmla="*/ 398703 h 692952"/>
                <a:gd name="connsiteX812" fmla="*/ 169620 w 771525"/>
                <a:gd name="connsiteY812" fmla="*/ 401999 h 692952"/>
                <a:gd name="connsiteX813" fmla="*/ 173020 w 771525"/>
                <a:gd name="connsiteY813" fmla="*/ 405294 h 692952"/>
                <a:gd name="connsiteX814" fmla="*/ 173020 w 771525"/>
                <a:gd name="connsiteY814" fmla="*/ 408590 h 692952"/>
                <a:gd name="connsiteX815" fmla="*/ 173020 w 771525"/>
                <a:gd name="connsiteY815" fmla="*/ 411886 h 692952"/>
                <a:gd name="connsiteX816" fmla="*/ 169620 w 771525"/>
                <a:gd name="connsiteY816" fmla="*/ 408590 h 692952"/>
                <a:gd name="connsiteX817" fmla="*/ 166228 w 771525"/>
                <a:gd name="connsiteY817" fmla="*/ 405294 h 692952"/>
                <a:gd name="connsiteX818" fmla="*/ 166228 w 771525"/>
                <a:gd name="connsiteY818" fmla="*/ 401999 h 692952"/>
                <a:gd name="connsiteX819" fmla="*/ 166228 w 771525"/>
                <a:gd name="connsiteY819" fmla="*/ 398703 h 692952"/>
                <a:gd name="connsiteX820" fmla="*/ 115241 w 771525"/>
                <a:gd name="connsiteY820" fmla="*/ 382225 h 692952"/>
                <a:gd name="connsiteX821" fmla="*/ 115241 w 771525"/>
                <a:gd name="connsiteY821" fmla="*/ 382225 h 692952"/>
                <a:gd name="connsiteX822" fmla="*/ 118642 w 771525"/>
                <a:gd name="connsiteY822" fmla="*/ 382225 h 692952"/>
                <a:gd name="connsiteX823" fmla="*/ 122042 w 771525"/>
                <a:gd name="connsiteY823" fmla="*/ 388816 h 692952"/>
                <a:gd name="connsiteX824" fmla="*/ 118642 w 771525"/>
                <a:gd name="connsiteY824" fmla="*/ 392112 h 692952"/>
                <a:gd name="connsiteX825" fmla="*/ 115241 w 771525"/>
                <a:gd name="connsiteY825" fmla="*/ 388816 h 692952"/>
                <a:gd name="connsiteX826" fmla="*/ 115241 w 771525"/>
                <a:gd name="connsiteY826" fmla="*/ 382225 h 692952"/>
                <a:gd name="connsiteX827" fmla="*/ 115241 w 771525"/>
                <a:gd name="connsiteY827" fmla="*/ 369042 h 692952"/>
                <a:gd name="connsiteX828" fmla="*/ 115241 w 771525"/>
                <a:gd name="connsiteY828" fmla="*/ 369042 h 692952"/>
                <a:gd name="connsiteX829" fmla="*/ 108450 w 771525"/>
                <a:gd name="connsiteY829" fmla="*/ 369042 h 692952"/>
                <a:gd name="connsiteX830" fmla="*/ 105050 w 771525"/>
                <a:gd name="connsiteY830" fmla="*/ 365747 h 692952"/>
                <a:gd name="connsiteX831" fmla="*/ 108450 w 771525"/>
                <a:gd name="connsiteY831" fmla="*/ 362451 h 692952"/>
                <a:gd name="connsiteX832" fmla="*/ 108450 w 771525"/>
                <a:gd name="connsiteY832" fmla="*/ 355860 h 692952"/>
                <a:gd name="connsiteX833" fmla="*/ 111841 w 771525"/>
                <a:gd name="connsiteY833" fmla="*/ 355860 h 692952"/>
                <a:gd name="connsiteX834" fmla="*/ 115241 w 771525"/>
                <a:gd name="connsiteY834" fmla="*/ 359155 h 692952"/>
                <a:gd name="connsiteX835" fmla="*/ 115241 w 771525"/>
                <a:gd name="connsiteY835" fmla="*/ 369042 h 692952"/>
                <a:gd name="connsiteX836" fmla="*/ 115241 w 771525"/>
                <a:gd name="connsiteY836" fmla="*/ 293252 h 692952"/>
                <a:gd name="connsiteX837" fmla="*/ 115241 w 771525"/>
                <a:gd name="connsiteY837" fmla="*/ 293252 h 692952"/>
                <a:gd name="connsiteX838" fmla="*/ 122042 w 771525"/>
                <a:gd name="connsiteY838" fmla="*/ 293252 h 692952"/>
                <a:gd name="connsiteX839" fmla="*/ 122042 w 771525"/>
                <a:gd name="connsiteY839" fmla="*/ 299833 h 692952"/>
                <a:gd name="connsiteX840" fmla="*/ 125443 w 771525"/>
                <a:gd name="connsiteY840" fmla="*/ 303129 h 692952"/>
                <a:gd name="connsiteX841" fmla="*/ 128843 w 771525"/>
                <a:gd name="connsiteY841" fmla="*/ 303129 h 692952"/>
                <a:gd name="connsiteX842" fmla="*/ 132234 w 771525"/>
                <a:gd name="connsiteY842" fmla="*/ 303129 h 692952"/>
                <a:gd name="connsiteX843" fmla="*/ 139035 w 771525"/>
                <a:gd name="connsiteY843" fmla="*/ 299833 h 692952"/>
                <a:gd name="connsiteX844" fmla="*/ 142435 w 771525"/>
                <a:gd name="connsiteY844" fmla="*/ 303129 h 692952"/>
                <a:gd name="connsiteX845" fmla="*/ 139035 w 771525"/>
                <a:gd name="connsiteY845" fmla="*/ 309721 h 692952"/>
                <a:gd name="connsiteX846" fmla="*/ 132234 w 771525"/>
                <a:gd name="connsiteY846" fmla="*/ 306425 h 692952"/>
                <a:gd name="connsiteX847" fmla="*/ 128843 w 771525"/>
                <a:gd name="connsiteY847" fmla="*/ 306425 h 692952"/>
                <a:gd name="connsiteX848" fmla="*/ 128843 w 771525"/>
                <a:gd name="connsiteY848" fmla="*/ 313016 h 692952"/>
                <a:gd name="connsiteX849" fmla="*/ 132234 w 771525"/>
                <a:gd name="connsiteY849" fmla="*/ 316312 h 692952"/>
                <a:gd name="connsiteX850" fmla="*/ 128843 w 771525"/>
                <a:gd name="connsiteY850" fmla="*/ 319608 h 692952"/>
                <a:gd name="connsiteX851" fmla="*/ 132234 w 771525"/>
                <a:gd name="connsiteY851" fmla="*/ 326199 h 692952"/>
                <a:gd name="connsiteX852" fmla="*/ 132234 w 771525"/>
                <a:gd name="connsiteY852" fmla="*/ 329494 h 692952"/>
                <a:gd name="connsiteX853" fmla="*/ 135634 w 771525"/>
                <a:gd name="connsiteY853" fmla="*/ 332790 h 692952"/>
                <a:gd name="connsiteX854" fmla="*/ 135634 w 771525"/>
                <a:gd name="connsiteY854" fmla="*/ 339381 h 692952"/>
                <a:gd name="connsiteX855" fmla="*/ 139035 w 771525"/>
                <a:gd name="connsiteY855" fmla="*/ 342677 h 692952"/>
                <a:gd name="connsiteX856" fmla="*/ 135634 w 771525"/>
                <a:gd name="connsiteY856" fmla="*/ 349268 h 692952"/>
                <a:gd name="connsiteX857" fmla="*/ 139035 w 771525"/>
                <a:gd name="connsiteY857" fmla="*/ 352564 h 692952"/>
                <a:gd name="connsiteX858" fmla="*/ 145836 w 771525"/>
                <a:gd name="connsiteY858" fmla="*/ 362451 h 692952"/>
                <a:gd name="connsiteX859" fmla="*/ 142435 w 771525"/>
                <a:gd name="connsiteY859" fmla="*/ 369042 h 692952"/>
                <a:gd name="connsiteX860" fmla="*/ 139035 w 771525"/>
                <a:gd name="connsiteY860" fmla="*/ 369042 h 692952"/>
                <a:gd name="connsiteX861" fmla="*/ 132234 w 771525"/>
                <a:gd name="connsiteY861" fmla="*/ 359155 h 692952"/>
                <a:gd name="connsiteX862" fmla="*/ 132234 w 771525"/>
                <a:gd name="connsiteY862" fmla="*/ 359155 h 692952"/>
                <a:gd name="connsiteX863" fmla="*/ 128843 w 771525"/>
                <a:gd name="connsiteY863" fmla="*/ 365747 h 692952"/>
                <a:gd name="connsiteX864" fmla="*/ 135634 w 771525"/>
                <a:gd name="connsiteY864" fmla="*/ 372338 h 692952"/>
                <a:gd name="connsiteX865" fmla="*/ 135634 w 771525"/>
                <a:gd name="connsiteY865" fmla="*/ 372338 h 692952"/>
                <a:gd name="connsiteX866" fmla="*/ 142435 w 771525"/>
                <a:gd name="connsiteY866" fmla="*/ 382225 h 692952"/>
                <a:gd name="connsiteX867" fmla="*/ 149236 w 771525"/>
                <a:gd name="connsiteY867" fmla="*/ 385521 h 692952"/>
                <a:gd name="connsiteX868" fmla="*/ 152627 w 771525"/>
                <a:gd name="connsiteY868" fmla="*/ 392112 h 692952"/>
                <a:gd name="connsiteX869" fmla="*/ 152627 w 771525"/>
                <a:gd name="connsiteY869" fmla="*/ 395408 h 692952"/>
                <a:gd name="connsiteX870" fmla="*/ 149236 w 771525"/>
                <a:gd name="connsiteY870" fmla="*/ 398703 h 692952"/>
                <a:gd name="connsiteX871" fmla="*/ 145836 w 771525"/>
                <a:gd name="connsiteY871" fmla="*/ 392112 h 692952"/>
                <a:gd name="connsiteX872" fmla="*/ 142435 w 771525"/>
                <a:gd name="connsiteY872" fmla="*/ 382225 h 692952"/>
                <a:gd name="connsiteX873" fmla="*/ 135634 w 771525"/>
                <a:gd name="connsiteY873" fmla="*/ 378929 h 692952"/>
                <a:gd name="connsiteX874" fmla="*/ 132234 w 771525"/>
                <a:gd name="connsiteY874" fmla="*/ 375633 h 692952"/>
                <a:gd name="connsiteX875" fmla="*/ 128843 w 771525"/>
                <a:gd name="connsiteY875" fmla="*/ 375633 h 692952"/>
                <a:gd name="connsiteX876" fmla="*/ 122042 w 771525"/>
                <a:gd name="connsiteY876" fmla="*/ 375633 h 692952"/>
                <a:gd name="connsiteX877" fmla="*/ 125443 w 771525"/>
                <a:gd name="connsiteY877" fmla="*/ 369042 h 692952"/>
                <a:gd name="connsiteX878" fmla="*/ 128843 w 771525"/>
                <a:gd name="connsiteY878" fmla="*/ 369042 h 692952"/>
                <a:gd name="connsiteX879" fmla="*/ 125443 w 771525"/>
                <a:gd name="connsiteY879" fmla="*/ 365747 h 692952"/>
                <a:gd name="connsiteX880" fmla="*/ 125443 w 771525"/>
                <a:gd name="connsiteY880" fmla="*/ 362451 h 692952"/>
                <a:gd name="connsiteX881" fmla="*/ 122042 w 771525"/>
                <a:gd name="connsiteY881" fmla="*/ 362451 h 692952"/>
                <a:gd name="connsiteX882" fmla="*/ 122042 w 771525"/>
                <a:gd name="connsiteY882" fmla="*/ 355860 h 692952"/>
                <a:gd name="connsiteX883" fmla="*/ 122042 w 771525"/>
                <a:gd name="connsiteY883" fmla="*/ 349268 h 692952"/>
                <a:gd name="connsiteX884" fmla="*/ 125443 w 771525"/>
                <a:gd name="connsiteY884" fmla="*/ 352564 h 692952"/>
                <a:gd name="connsiteX885" fmla="*/ 128843 w 771525"/>
                <a:gd name="connsiteY885" fmla="*/ 345973 h 692952"/>
                <a:gd name="connsiteX886" fmla="*/ 125443 w 771525"/>
                <a:gd name="connsiteY886" fmla="*/ 345973 h 692952"/>
                <a:gd name="connsiteX887" fmla="*/ 122042 w 771525"/>
                <a:gd name="connsiteY887" fmla="*/ 339381 h 692952"/>
                <a:gd name="connsiteX888" fmla="*/ 122042 w 771525"/>
                <a:gd name="connsiteY888" fmla="*/ 336086 h 692952"/>
                <a:gd name="connsiteX889" fmla="*/ 118642 w 771525"/>
                <a:gd name="connsiteY889" fmla="*/ 332790 h 692952"/>
                <a:gd name="connsiteX890" fmla="*/ 115241 w 771525"/>
                <a:gd name="connsiteY890" fmla="*/ 326199 h 692952"/>
                <a:gd name="connsiteX891" fmla="*/ 115241 w 771525"/>
                <a:gd name="connsiteY891" fmla="*/ 322903 h 692952"/>
                <a:gd name="connsiteX892" fmla="*/ 111841 w 771525"/>
                <a:gd name="connsiteY892" fmla="*/ 319608 h 692952"/>
                <a:gd name="connsiteX893" fmla="*/ 115241 w 771525"/>
                <a:gd name="connsiteY893" fmla="*/ 313016 h 692952"/>
                <a:gd name="connsiteX894" fmla="*/ 118642 w 771525"/>
                <a:gd name="connsiteY894" fmla="*/ 313016 h 692952"/>
                <a:gd name="connsiteX895" fmla="*/ 122042 w 771525"/>
                <a:gd name="connsiteY895" fmla="*/ 316312 h 692952"/>
                <a:gd name="connsiteX896" fmla="*/ 122042 w 771525"/>
                <a:gd name="connsiteY896" fmla="*/ 309721 h 692952"/>
                <a:gd name="connsiteX897" fmla="*/ 118642 w 771525"/>
                <a:gd name="connsiteY897" fmla="*/ 303129 h 692952"/>
                <a:gd name="connsiteX898" fmla="*/ 115241 w 771525"/>
                <a:gd name="connsiteY898" fmla="*/ 299833 h 692952"/>
                <a:gd name="connsiteX899" fmla="*/ 115241 w 771525"/>
                <a:gd name="connsiteY899" fmla="*/ 296547 h 692952"/>
                <a:gd name="connsiteX900" fmla="*/ 115241 w 771525"/>
                <a:gd name="connsiteY900" fmla="*/ 293252 h 692952"/>
                <a:gd name="connsiteX901" fmla="*/ 111841 w 771525"/>
                <a:gd name="connsiteY901" fmla="*/ 293252 h 692952"/>
                <a:gd name="connsiteX902" fmla="*/ 111841 w 771525"/>
                <a:gd name="connsiteY902" fmla="*/ 293252 h 692952"/>
                <a:gd name="connsiteX903" fmla="*/ 108450 w 771525"/>
                <a:gd name="connsiteY903" fmla="*/ 286660 h 692952"/>
                <a:gd name="connsiteX904" fmla="*/ 108450 w 771525"/>
                <a:gd name="connsiteY904" fmla="*/ 283365 h 692952"/>
                <a:gd name="connsiteX905" fmla="*/ 105050 w 771525"/>
                <a:gd name="connsiteY905" fmla="*/ 276774 h 692952"/>
                <a:gd name="connsiteX906" fmla="*/ 108450 w 771525"/>
                <a:gd name="connsiteY906" fmla="*/ 273478 h 692952"/>
                <a:gd name="connsiteX907" fmla="*/ 115241 w 771525"/>
                <a:gd name="connsiteY907" fmla="*/ 273478 h 692952"/>
                <a:gd name="connsiteX908" fmla="*/ 115241 w 771525"/>
                <a:gd name="connsiteY908" fmla="*/ 280069 h 692952"/>
                <a:gd name="connsiteX909" fmla="*/ 115241 w 771525"/>
                <a:gd name="connsiteY909" fmla="*/ 283365 h 692952"/>
                <a:gd name="connsiteX910" fmla="*/ 118642 w 771525"/>
                <a:gd name="connsiteY910" fmla="*/ 286660 h 692952"/>
                <a:gd name="connsiteX911" fmla="*/ 118642 w 771525"/>
                <a:gd name="connsiteY911" fmla="*/ 293252 h 692952"/>
                <a:gd name="connsiteX912" fmla="*/ 111841 w 771525"/>
                <a:gd name="connsiteY912" fmla="*/ 293252 h 692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</a:cxnLst>
              <a:rect l="l" t="t" r="r" b="b"/>
              <a:pathLst>
                <a:path w="771525" h="692952">
                  <a:moveTo>
                    <a:pt x="730423" y="270182"/>
                  </a:moveTo>
                  <a:cubicBezTo>
                    <a:pt x="730423" y="263591"/>
                    <a:pt x="727023" y="260295"/>
                    <a:pt x="733824" y="257000"/>
                  </a:cubicBezTo>
                  <a:cubicBezTo>
                    <a:pt x="737224" y="257000"/>
                    <a:pt x="740624" y="263591"/>
                    <a:pt x="740624" y="257000"/>
                  </a:cubicBezTo>
                  <a:cubicBezTo>
                    <a:pt x="740624" y="250408"/>
                    <a:pt x="744015" y="253704"/>
                    <a:pt x="740624" y="247113"/>
                  </a:cubicBezTo>
                  <a:cubicBezTo>
                    <a:pt x="740624" y="247113"/>
                    <a:pt x="740624" y="247113"/>
                    <a:pt x="740624" y="247113"/>
                  </a:cubicBezTo>
                  <a:cubicBezTo>
                    <a:pt x="740624" y="247113"/>
                    <a:pt x="740624" y="247113"/>
                    <a:pt x="740624" y="247113"/>
                  </a:cubicBezTo>
                  <a:cubicBezTo>
                    <a:pt x="740624" y="247113"/>
                    <a:pt x="740624" y="253704"/>
                    <a:pt x="737224" y="253704"/>
                  </a:cubicBezTo>
                  <a:cubicBezTo>
                    <a:pt x="737224" y="253704"/>
                    <a:pt x="733824" y="257000"/>
                    <a:pt x="730423" y="257000"/>
                  </a:cubicBezTo>
                  <a:cubicBezTo>
                    <a:pt x="727023" y="253704"/>
                    <a:pt x="727023" y="253704"/>
                    <a:pt x="727023" y="253704"/>
                  </a:cubicBezTo>
                  <a:cubicBezTo>
                    <a:pt x="733824" y="247113"/>
                    <a:pt x="733824" y="247113"/>
                    <a:pt x="733824" y="247113"/>
                  </a:cubicBezTo>
                  <a:cubicBezTo>
                    <a:pt x="733824" y="233930"/>
                    <a:pt x="733824" y="233930"/>
                    <a:pt x="733824" y="233930"/>
                  </a:cubicBezTo>
                  <a:cubicBezTo>
                    <a:pt x="733824" y="233930"/>
                    <a:pt x="730423" y="227339"/>
                    <a:pt x="727023" y="220747"/>
                  </a:cubicBezTo>
                  <a:cubicBezTo>
                    <a:pt x="723622" y="217452"/>
                    <a:pt x="720231" y="214156"/>
                    <a:pt x="720231" y="214156"/>
                  </a:cubicBezTo>
                  <a:cubicBezTo>
                    <a:pt x="730423" y="207565"/>
                    <a:pt x="730423" y="207565"/>
                    <a:pt x="730423" y="207565"/>
                  </a:cubicBezTo>
                  <a:cubicBezTo>
                    <a:pt x="733824" y="204269"/>
                    <a:pt x="733824" y="204269"/>
                    <a:pt x="733824" y="204269"/>
                  </a:cubicBezTo>
                  <a:cubicBezTo>
                    <a:pt x="733824" y="200974"/>
                    <a:pt x="733824" y="200974"/>
                    <a:pt x="733824" y="200974"/>
                  </a:cubicBezTo>
                  <a:cubicBezTo>
                    <a:pt x="733824" y="200974"/>
                    <a:pt x="740624" y="207565"/>
                    <a:pt x="747416" y="207565"/>
                  </a:cubicBezTo>
                  <a:cubicBezTo>
                    <a:pt x="750816" y="207565"/>
                    <a:pt x="747416" y="207565"/>
                    <a:pt x="754216" y="204269"/>
                  </a:cubicBezTo>
                  <a:cubicBezTo>
                    <a:pt x="761017" y="204269"/>
                    <a:pt x="771209" y="194382"/>
                    <a:pt x="771209" y="194382"/>
                  </a:cubicBezTo>
                  <a:cubicBezTo>
                    <a:pt x="771209" y="194382"/>
                    <a:pt x="764408" y="187791"/>
                    <a:pt x="761017" y="187791"/>
                  </a:cubicBezTo>
                  <a:cubicBezTo>
                    <a:pt x="757617" y="191086"/>
                    <a:pt x="761017" y="191086"/>
                    <a:pt x="750816" y="191086"/>
                  </a:cubicBezTo>
                  <a:cubicBezTo>
                    <a:pt x="740624" y="187791"/>
                    <a:pt x="737224" y="184496"/>
                    <a:pt x="737224" y="184496"/>
                  </a:cubicBezTo>
                  <a:cubicBezTo>
                    <a:pt x="737224" y="184496"/>
                    <a:pt x="733824" y="184496"/>
                    <a:pt x="730423" y="184496"/>
                  </a:cubicBezTo>
                  <a:cubicBezTo>
                    <a:pt x="727023" y="184496"/>
                    <a:pt x="727023" y="184496"/>
                    <a:pt x="723622" y="181209"/>
                  </a:cubicBezTo>
                  <a:cubicBezTo>
                    <a:pt x="716831" y="174618"/>
                    <a:pt x="710030" y="168027"/>
                    <a:pt x="710030" y="168027"/>
                  </a:cubicBezTo>
                  <a:cubicBezTo>
                    <a:pt x="710030" y="168027"/>
                    <a:pt x="703239" y="171323"/>
                    <a:pt x="703239" y="168027"/>
                  </a:cubicBezTo>
                  <a:cubicBezTo>
                    <a:pt x="703239" y="168027"/>
                    <a:pt x="706629" y="161435"/>
                    <a:pt x="706629" y="161435"/>
                  </a:cubicBezTo>
                  <a:cubicBezTo>
                    <a:pt x="706629" y="158140"/>
                    <a:pt x="706629" y="158140"/>
                    <a:pt x="706629" y="158140"/>
                  </a:cubicBezTo>
                  <a:cubicBezTo>
                    <a:pt x="703239" y="154844"/>
                    <a:pt x="703239" y="154844"/>
                    <a:pt x="703239" y="154844"/>
                  </a:cubicBezTo>
                  <a:cubicBezTo>
                    <a:pt x="703239" y="154844"/>
                    <a:pt x="710030" y="154844"/>
                    <a:pt x="710030" y="154844"/>
                  </a:cubicBezTo>
                  <a:cubicBezTo>
                    <a:pt x="713431" y="151548"/>
                    <a:pt x="713431" y="151548"/>
                    <a:pt x="713431" y="151548"/>
                  </a:cubicBezTo>
                  <a:cubicBezTo>
                    <a:pt x="720231" y="144957"/>
                    <a:pt x="713431" y="138366"/>
                    <a:pt x="703239" y="141662"/>
                  </a:cubicBezTo>
                  <a:cubicBezTo>
                    <a:pt x="699838" y="141662"/>
                    <a:pt x="696438" y="144957"/>
                    <a:pt x="696438" y="144957"/>
                  </a:cubicBezTo>
                  <a:cubicBezTo>
                    <a:pt x="693038" y="144957"/>
                    <a:pt x="686236" y="141662"/>
                    <a:pt x="686236" y="138366"/>
                  </a:cubicBezTo>
                  <a:cubicBezTo>
                    <a:pt x="686236" y="135070"/>
                    <a:pt x="682846" y="135070"/>
                    <a:pt x="689637" y="131774"/>
                  </a:cubicBezTo>
                  <a:cubicBezTo>
                    <a:pt x="693038" y="131774"/>
                    <a:pt x="696438" y="125183"/>
                    <a:pt x="696438" y="125183"/>
                  </a:cubicBezTo>
                  <a:cubicBezTo>
                    <a:pt x="689637" y="115296"/>
                    <a:pt x="689637" y="115296"/>
                    <a:pt x="689637" y="115296"/>
                  </a:cubicBezTo>
                  <a:cubicBezTo>
                    <a:pt x="693038" y="95523"/>
                    <a:pt x="693038" y="95523"/>
                    <a:pt x="693038" y="95523"/>
                  </a:cubicBezTo>
                  <a:cubicBezTo>
                    <a:pt x="679445" y="92227"/>
                    <a:pt x="679445" y="92227"/>
                    <a:pt x="679445" y="92227"/>
                  </a:cubicBezTo>
                  <a:cubicBezTo>
                    <a:pt x="679445" y="85635"/>
                    <a:pt x="679445" y="85635"/>
                    <a:pt x="679445" y="85635"/>
                  </a:cubicBezTo>
                  <a:cubicBezTo>
                    <a:pt x="672644" y="82340"/>
                    <a:pt x="672644" y="82340"/>
                    <a:pt x="672644" y="82340"/>
                  </a:cubicBezTo>
                  <a:cubicBezTo>
                    <a:pt x="665843" y="98818"/>
                    <a:pt x="665843" y="98818"/>
                    <a:pt x="665843" y="98818"/>
                  </a:cubicBezTo>
                  <a:cubicBezTo>
                    <a:pt x="665843" y="98818"/>
                    <a:pt x="655652" y="102113"/>
                    <a:pt x="655652" y="105409"/>
                  </a:cubicBezTo>
                  <a:cubicBezTo>
                    <a:pt x="652251" y="108705"/>
                    <a:pt x="635259" y="108705"/>
                    <a:pt x="635259" y="108705"/>
                  </a:cubicBezTo>
                  <a:cubicBezTo>
                    <a:pt x="621666" y="108705"/>
                    <a:pt x="621666" y="108705"/>
                    <a:pt x="621666" y="108705"/>
                  </a:cubicBezTo>
                  <a:cubicBezTo>
                    <a:pt x="597873" y="115296"/>
                    <a:pt x="597873" y="115296"/>
                    <a:pt x="597873" y="115296"/>
                  </a:cubicBezTo>
                  <a:cubicBezTo>
                    <a:pt x="597873" y="115296"/>
                    <a:pt x="591072" y="118592"/>
                    <a:pt x="587672" y="118592"/>
                  </a:cubicBezTo>
                  <a:cubicBezTo>
                    <a:pt x="584281" y="118592"/>
                    <a:pt x="567279" y="115296"/>
                    <a:pt x="567279" y="115296"/>
                  </a:cubicBezTo>
                  <a:cubicBezTo>
                    <a:pt x="557087" y="118592"/>
                    <a:pt x="557087" y="118592"/>
                    <a:pt x="557087" y="118592"/>
                  </a:cubicBezTo>
                  <a:cubicBezTo>
                    <a:pt x="533293" y="112001"/>
                    <a:pt x="533293" y="112001"/>
                    <a:pt x="533293" y="112001"/>
                  </a:cubicBezTo>
                  <a:cubicBezTo>
                    <a:pt x="526493" y="105409"/>
                    <a:pt x="526493" y="105409"/>
                    <a:pt x="526493" y="105409"/>
                  </a:cubicBezTo>
                  <a:cubicBezTo>
                    <a:pt x="523102" y="102113"/>
                    <a:pt x="523102" y="102113"/>
                    <a:pt x="523102" y="102113"/>
                  </a:cubicBezTo>
                  <a:cubicBezTo>
                    <a:pt x="506100" y="98818"/>
                    <a:pt x="506100" y="98818"/>
                    <a:pt x="506100" y="98818"/>
                  </a:cubicBezTo>
                  <a:cubicBezTo>
                    <a:pt x="502709" y="92227"/>
                    <a:pt x="502709" y="92227"/>
                    <a:pt x="502709" y="92227"/>
                  </a:cubicBezTo>
                  <a:cubicBezTo>
                    <a:pt x="489107" y="92227"/>
                    <a:pt x="489107" y="92227"/>
                    <a:pt x="489107" y="92227"/>
                  </a:cubicBezTo>
                  <a:cubicBezTo>
                    <a:pt x="489107" y="92227"/>
                    <a:pt x="489107" y="92227"/>
                    <a:pt x="489107" y="92227"/>
                  </a:cubicBezTo>
                  <a:cubicBezTo>
                    <a:pt x="489107" y="92227"/>
                    <a:pt x="489107" y="92227"/>
                    <a:pt x="489107" y="92227"/>
                  </a:cubicBezTo>
                  <a:cubicBezTo>
                    <a:pt x="482316" y="88931"/>
                    <a:pt x="482316" y="88931"/>
                    <a:pt x="482316" y="88931"/>
                  </a:cubicBezTo>
                  <a:cubicBezTo>
                    <a:pt x="482316" y="85635"/>
                    <a:pt x="482316" y="85635"/>
                    <a:pt x="482316" y="85635"/>
                  </a:cubicBezTo>
                  <a:cubicBezTo>
                    <a:pt x="478915" y="85635"/>
                    <a:pt x="478915" y="85635"/>
                    <a:pt x="478915" y="82340"/>
                  </a:cubicBezTo>
                  <a:cubicBezTo>
                    <a:pt x="475515" y="79044"/>
                    <a:pt x="475515" y="79044"/>
                    <a:pt x="475515" y="79044"/>
                  </a:cubicBezTo>
                  <a:cubicBezTo>
                    <a:pt x="458522" y="59280"/>
                    <a:pt x="458522" y="59280"/>
                    <a:pt x="458522" y="59280"/>
                  </a:cubicBezTo>
                  <a:cubicBezTo>
                    <a:pt x="455122" y="59280"/>
                    <a:pt x="455122" y="59280"/>
                    <a:pt x="455122" y="59280"/>
                  </a:cubicBezTo>
                  <a:cubicBezTo>
                    <a:pt x="455122" y="59280"/>
                    <a:pt x="455122" y="59280"/>
                    <a:pt x="455122" y="59280"/>
                  </a:cubicBezTo>
                  <a:cubicBezTo>
                    <a:pt x="424537" y="49393"/>
                    <a:pt x="424537" y="49393"/>
                    <a:pt x="424537" y="49393"/>
                  </a:cubicBezTo>
                  <a:cubicBezTo>
                    <a:pt x="414336" y="36210"/>
                    <a:pt x="414336" y="36210"/>
                    <a:pt x="414336" y="36210"/>
                  </a:cubicBezTo>
                  <a:cubicBezTo>
                    <a:pt x="404144" y="29619"/>
                    <a:pt x="404144" y="29619"/>
                    <a:pt x="404144" y="29619"/>
                  </a:cubicBezTo>
                  <a:cubicBezTo>
                    <a:pt x="390542" y="19732"/>
                    <a:pt x="390542" y="19732"/>
                    <a:pt x="390542" y="19732"/>
                  </a:cubicBezTo>
                  <a:cubicBezTo>
                    <a:pt x="376950" y="9845"/>
                    <a:pt x="376950" y="9845"/>
                    <a:pt x="376950" y="9845"/>
                  </a:cubicBezTo>
                  <a:cubicBezTo>
                    <a:pt x="370149" y="3254"/>
                    <a:pt x="370149" y="3254"/>
                    <a:pt x="370149" y="3254"/>
                  </a:cubicBezTo>
                  <a:cubicBezTo>
                    <a:pt x="370149" y="3254"/>
                    <a:pt x="370149" y="3254"/>
                    <a:pt x="370149" y="3254"/>
                  </a:cubicBezTo>
                  <a:cubicBezTo>
                    <a:pt x="370149" y="3254"/>
                    <a:pt x="366749" y="-42"/>
                    <a:pt x="366749" y="-42"/>
                  </a:cubicBezTo>
                  <a:cubicBezTo>
                    <a:pt x="366749" y="-42"/>
                    <a:pt x="363358" y="-42"/>
                    <a:pt x="363358" y="-42"/>
                  </a:cubicBezTo>
                  <a:cubicBezTo>
                    <a:pt x="359957" y="-42"/>
                    <a:pt x="353157" y="-42"/>
                    <a:pt x="353157" y="-42"/>
                  </a:cubicBezTo>
                  <a:cubicBezTo>
                    <a:pt x="353157" y="-42"/>
                    <a:pt x="349756" y="3254"/>
                    <a:pt x="346365" y="3254"/>
                  </a:cubicBezTo>
                  <a:cubicBezTo>
                    <a:pt x="346365" y="3254"/>
                    <a:pt x="342965" y="9845"/>
                    <a:pt x="342965" y="9845"/>
                  </a:cubicBezTo>
                  <a:cubicBezTo>
                    <a:pt x="339564" y="13141"/>
                    <a:pt x="339564" y="13141"/>
                    <a:pt x="339564" y="13141"/>
                  </a:cubicBezTo>
                  <a:cubicBezTo>
                    <a:pt x="342965" y="16436"/>
                    <a:pt x="342965" y="16436"/>
                    <a:pt x="342965" y="16436"/>
                  </a:cubicBezTo>
                  <a:cubicBezTo>
                    <a:pt x="349756" y="29619"/>
                    <a:pt x="353157" y="29619"/>
                    <a:pt x="336164" y="26323"/>
                  </a:cubicBezTo>
                  <a:cubicBezTo>
                    <a:pt x="329363" y="23028"/>
                    <a:pt x="329363" y="23028"/>
                    <a:pt x="329363" y="23028"/>
                  </a:cubicBezTo>
                  <a:cubicBezTo>
                    <a:pt x="325972" y="26323"/>
                    <a:pt x="325972" y="26323"/>
                    <a:pt x="325972" y="26323"/>
                  </a:cubicBezTo>
                  <a:cubicBezTo>
                    <a:pt x="319171" y="29619"/>
                    <a:pt x="319171" y="29619"/>
                    <a:pt x="319171" y="29619"/>
                  </a:cubicBezTo>
                  <a:cubicBezTo>
                    <a:pt x="319171" y="29619"/>
                    <a:pt x="319171" y="29619"/>
                    <a:pt x="319171" y="29619"/>
                  </a:cubicBezTo>
                  <a:cubicBezTo>
                    <a:pt x="319171" y="29619"/>
                    <a:pt x="319171" y="36210"/>
                    <a:pt x="319171" y="36210"/>
                  </a:cubicBezTo>
                  <a:cubicBezTo>
                    <a:pt x="315771" y="42801"/>
                    <a:pt x="315771" y="42801"/>
                    <a:pt x="315771" y="42801"/>
                  </a:cubicBezTo>
                  <a:cubicBezTo>
                    <a:pt x="308970" y="46097"/>
                    <a:pt x="308970" y="46097"/>
                    <a:pt x="308970" y="46097"/>
                  </a:cubicBezTo>
                  <a:cubicBezTo>
                    <a:pt x="302179" y="49393"/>
                    <a:pt x="302179" y="49393"/>
                    <a:pt x="302179" y="49393"/>
                  </a:cubicBezTo>
                  <a:cubicBezTo>
                    <a:pt x="298779" y="52689"/>
                    <a:pt x="298779" y="52689"/>
                    <a:pt x="298779" y="52689"/>
                  </a:cubicBezTo>
                  <a:cubicBezTo>
                    <a:pt x="291978" y="52689"/>
                    <a:pt x="291978" y="52689"/>
                    <a:pt x="291978" y="52689"/>
                  </a:cubicBezTo>
                  <a:cubicBezTo>
                    <a:pt x="285186" y="55984"/>
                    <a:pt x="285186" y="55984"/>
                    <a:pt x="285186" y="55984"/>
                  </a:cubicBezTo>
                  <a:cubicBezTo>
                    <a:pt x="281786" y="62575"/>
                    <a:pt x="281786" y="62575"/>
                    <a:pt x="281786" y="62575"/>
                  </a:cubicBezTo>
                  <a:cubicBezTo>
                    <a:pt x="281786" y="62575"/>
                    <a:pt x="274985" y="62575"/>
                    <a:pt x="274985" y="62575"/>
                  </a:cubicBezTo>
                  <a:cubicBezTo>
                    <a:pt x="274985" y="62575"/>
                    <a:pt x="264793" y="65862"/>
                    <a:pt x="264793" y="65862"/>
                  </a:cubicBezTo>
                  <a:cubicBezTo>
                    <a:pt x="264793" y="72453"/>
                    <a:pt x="264793" y="72453"/>
                    <a:pt x="264793" y="72453"/>
                  </a:cubicBezTo>
                  <a:cubicBezTo>
                    <a:pt x="264793" y="72453"/>
                    <a:pt x="261393" y="75748"/>
                    <a:pt x="261393" y="75748"/>
                  </a:cubicBezTo>
                  <a:cubicBezTo>
                    <a:pt x="261393" y="75748"/>
                    <a:pt x="261393" y="85635"/>
                    <a:pt x="261393" y="85635"/>
                  </a:cubicBezTo>
                  <a:cubicBezTo>
                    <a:pt x="261393" y="85635"/>
                    <a:pt x="268194" y="88931"/>
                    <a:pt x="268194" y="88931"/>
                  </a:cubicBezTo>
                  <a:cubicBezTo>
                    <a:pt x="271585" y="92227"/>
                    <a:pt x="271585" y="92227"/>
                    <a:pt x="271585" y="92227"/>
                  </a:cubicBezTo>
                  <a:cubicBezTo>
                    <a:pt x="274985" y="95523"/>
                    <a:pt x="274985" y="95523"/>
                    <a:pt x="274985" y="95523"/>
                  </a:cubicBezTo>
                  <a:cubicBezTo>
                    <a:pt x="274985" y="95523"/>
                    <a:pt x="278386" y="98818"/>
                    <a:pt x="278386" y="98818"/>
                  </a:cubicBezTo>
                  <a:cubicBezTo>
                    <a:pt x="274985" y="98818"/>
                    <a:pt x="274985" y="108705"/>
                    <a:pt x="274985" y="108705"/>
                  </a:cubicBezTo>
                  <a:cubicBezTo>
                    <a:pt x="278386" y="118592"/>
                    <a:pt x="278386" y="118592"/>
                    <a:pt x="278386" y="118592"/>
                  </a:cubicBezTo>
                  <a:cubicBezTo>
                    <a:pt x="274985" y="121888"/>
                    <a:pt x="274985" y="121888"/>
                    <a:pt x="274985" y="121888"/>
                  </a:cubicBezTo>
                  <a:cubicBezTo>
                    <a:pt x="278386" y="128479"/>
                    <a:pt x="278386" y="128479"/>
                    <a:pt x="278386" y="128479"/>
                  </a:cubicBezTo>
                  <a:cubicBezTo>
                    <a:pt x="278386" y="128479"/>
                    <a:pt x="281786" y="128479"/>
                    <a:pt x="278386" y="131774"/>
                  </a:cubicBezTo>
                  <a:cubicBezTo>
                    <a:pt x="274985" y="131774"/>
                    <a:pt x="271585" y="135070"/>
                    <a:pt x="271585" y="135070"/>
                  </a:cubicBezTo>
                  <a:cubicBezTo>
                    <a:pt x="271585" y="135070"/>
                    <a:pt x="264793" y="135070"/>
                    <a:pt x="264793" y="135070"/>
                  </a:cubicBezTo>
                  <a:cubicBezTo>
                    <a:pt x="264793" y="135070"/>
                    <a:pt x="257993" y="135070"/>
                    <a:pt x="257993" y="135070"/>
                  </a:cubicBezTo>
                  <a:cubicBezTo>
                    <a:pt x="254592" y="141662"/>
                    <a:pt x="254592" y="141662"/>
                    <a:pt x="254592" y="141662"/>
                  </a:cubicBezTo>
                  <a:cubicBezTo>
                    <a:pt x="247801" y="138366"/>
                    <a:pt x="247801" y="138366"/>
                    <a:pt x="247801" y="138366"/>
                  </a:cubicBezTo>
                  <a:cubicBezTo>
                    <a:pt x="247801" y="144957"/>
                    <a:pt x="247801" y="144957"/>
                    <a:pt x="247801" y="144957"/>
                  </a:cubicBezTo>
                  <a:cubicBezTo>
                    <a:pt x="237600" y="148252"/>
                    <a:pt x="237600" y="148252"/>
                    <a:pt x="237600" y="148252"/>
                  </a:cubicBezTo>
                  <a:cubicBezTo>
                    <a:pt x="230798" y="151548"/>
                    <a:pt x="230798" y="151548"/>
                    <a:pt x="230798" y="151548"/>
                  </a:cubicBezTo>
                  <a:cubicBezTo>
                    <a:pt x="227408" y="158140"/>
                    <a:pt x="227408" y="158140"/>
                    <a:pt x="227408" y="158140"/>
                  </a:cubicBezTo>
                  <a:cubicBezTo>
                    <a:pt x="230798" y="161435"/>
                    <a:pt x="230798" y="161435"/>
                    <a:pt x="230798" y="161435"/>
                  </a:cubicBezTo>
                  <a:cubicBezTo>
                    <a:pt x="230798" y="161435"/>
                    <a:pt x="234199" y="164731"/>
                    <a:pt x="234199" y="161435"/>
                  </a:cubicBezTo>
                  <a:cubicBezTo>
                    <a:pt x="234199" y="161435"/>
                    <a:pt x="234199" y="158140"/>
                    <a:pt x="234199" y="158140"/>
                  </a:cubicBezTo>
                  <a:cubicBezTo>
                    <a:pt x="237600" y="161435"/>
                    <a:pt x="241000" y="164731"/>
                    <a:pt x="241000" y="164731"/>
                  </a:cubicBezTo>
                  <a:cubicBezTo>
                    <a:pt x="244400" y="171323"/>
                    <a:pt x="244400" y="171323"/>
                    <a:pt x="244400" y="171323"/>
                  </a:cubicBezTo>
                  <a:cubicBezTo>
                    <a:pt x="244400" y="171323"/>
                    <a:pt x="237600" y="171323"/>
                    <a:pt x="237600" y="171323"/>
                  </a:cubicBezTo>
                  <a:cubicBezTo>
                    <a:pt x="237600" y="171323"/>
                    <a:pt x="234199" y="174618"/>
                    <a:pt x="234199" y="174618"/>
                  </a:cubicBezTo>
                  <a:cubicBezTo>
                    <a:pt x="230798" y="177904"/>
                    <a:pt x="230798" y="177904"/>
                    <a:pt x="230798" y="177904"/>
                  </a:cubicBezTo>
                  <a:cubicBezTo>
                    <a:pt x="230798" y="181209"/>
                    <a:pt x="230798" y="181209"/>
                    <a:pt x="230798" y="184496"/>
                  </a:cubicBezTo>
                  <a:cubicBezTo>
                    <a:pt x="230798" y="184496"/>
                    <a:pt x="230798" y="187791"/>
                    <a:pt x="230798" y="187791"/>
                  </a:cubicBezTo>
                  <a:cubicBezTo>
                    <a:pt x="234199" y="187791"/>
                    <a:pt x="237600" y="194382"/>
                    <a:pt x="237600" y="194382"/>
                  </a:cubicBezTo>
                  <a:cubicBezTo>
                    <a:pt x="237600" y="194382"/>
                    <a:pt x="241000" y="197678"/>
                    <a:pt x="241000" y="197678"/>
                  </a:cubicBezTo>
                  <a:cubicBezTo>
                    <a:pt x="241000" y="197678"/>
                    <a:pt x="241000" y="200974"/>
                    <a:pt x="241000" y="200974"/>
                  </a:cubicBezTo>
                  <a:cubicBezTo>
                    <a:pt x="241000" y="200974"/>
                    <a:pt x="237600" y="204269"/>
                    <a:pt x="234199" y="204269"/>
                  </a:cubicBezTo>
                  <a:cubicBezTo>
                    <a:pt x="234199" y="204269"/>
                    <a:pt x="227408" y="204269"/>
                    <a:pt x="227408" y="204269"/>
                  </a:cubicBezTo>
                  <a:cubicBezTo>
                    <a:pt x="227408" y="204269"/>
                    <a:pt x="224008" y="210861"/>
                    <a:pt x="224008" y="210861"/>
                  </a:cubicBezTo>
                  <a:cubicBezTo>
                    <a:pt x="224008" y="210861"/>
                    <a:pt x="220607" y="210861"/>
                    <a:pt x="217206" y="210861"/>
                  </a:cubicBezTo>
                  <a:cubicBezTo>
                    <a:pt x="217206" y="210861"/>
                    <a:pt x="224008" y="214156"/>
                    <a:pt x="217206" y="210861"/>
                  </a:cubicBezTo>
                  <a:cubicBezTo>
                    <a:pt x="207015" y="207565"/>
                    <a:pt x="207015" y="204269"/>
                    <a:pt x="207015" y="204269"/>
                  </a:cubicBezTo>
                  <a:cubicBezTo>
                    <a:pt x="207015" y="204269"/>
                    <a:pt x="203614" y="200974"/>
                    <a:pt x="203614" y="200974"/>
                  </a:cubicBezTo>
                  <a:cubicBezTo>
                    <a:pt x="200214" y="200974"/>
                    <a:pt x="196813" y="200974"/>
                    <a:pt x="196813" y="200974"/>
                  </a:cubicBezTo>
                  <a:cubicBezTo>
                    <a:pt x="190013" y="200974"/>
                    <a:pt x="190013" y="200974"/>
                    <a:pt x="190013" y="200974"/>
                  </a:cubicBezTo>
                  <a:cubicBezTo>
                    <a:pt x="186621" y="197678"/>
                    <a:pt x="186621" y="197678"/>
                    <a:pt x="186621" y="197678"/>
                  </a:cubicBezTo>
                  <a:cubicBezTo>
                    <a:pt x="183221" y="204269"/>
                    <a:pt x="183221" y="204269"/>
                    <a:pt x="183221" y="204269"/>
                  </a:cubicBezTo>
                  <a:cubicBezTo>
                    <a:pt x="183221" y="204269"/>
                    <a:pt x="183221" y="207565"/>
                    <a:pt x="179821" y="207565"/>
                  </a:cubicBezTo>
                  <a:cubicBezTo>
                    <a:pt x="176420" y="210861"/>
                    <a:pt x="179821" y="210861"/>
                    <a:pt x="176420" y="210861"/>
                  </a:cubicBezTo>
                  <a:cubicBezTo>
                    <a:pt x="169620" y="210861"/>
                    <a:pt x="166228" y="204269"/>
                    <a:pt x="166228" y="204269"/>
                  </a:cubicBezTo>
                  <a:cubicBezTo>
                    <a:pt x="166228" y="204269"/>
                    <a:pt x="159428" y="200974"/>
                    <a:pt x="159428" y="200974"/>
                  </a:cubicBezTo>
                  <a:cubicBezTo>
                    <a:pt x="156027" y="197678"/>
                    <a:pt x="156027" y="197678"/>
                    <a:pt x="156027" y="197678"/>
                  </a:cubicBezTo>
                  <a:cubicBezTo>
                    <a:pt x="152627" y="197678"/>
                    <a:pt x="152627" y="200974"/>
                    <a:pt x="152627" y="194382"/>
                  </a:cubicBezTo>
                  <a:cubicBezTo>
                    <a:pt x="152627" y="191086"/>
                    <a:pt x="152627" y="191086"/>
                    <a:pt x="152627" y="191086"/>
                  </a:cubicBezTo>
                  <a:cubicBezTo>
                    <a:pt x="149236" y="187791"/>
                    <a:pt x="149236" y="191086"/>
                    <a:pt x="145836" y="187791"/>
                  </a:cubicBezTo>
                  <a:cubicBezTo>
                    <a:pt x="145836" y="184496"/>
                    <a:pt x="142435" y="181209"/>
                    <a:pt x="142435" y="181209"/>
                  </a:cubicBezTo>
                  <a:cubicBezTo>
                    <a:pt x="139035" y="174618"/>
                    <a:pt x="139035" y="174618"/>
                    <a:pt x="139035" y="174618"/>
                  </a:cubicBezTo>
                  <a:cubicBezTo>
                    <a:pt x="139035" y="174618"/>
                    <a:pt x="139035" y="174618"/>
                    <a:pt x="139035" y="177904"/>
                  </a:cubicBezTo>
                  <a:cubicBezTo>
                    <a:pt x="135634" y="181209"/>
                    <a:pt x="132234" y="181209"/>
                    <a:pt x="132234" y="181209"/>
                  </a:cubicBezTo>
                  <a:cubicBezTo>
                    <a:pt x="132234" y="184496"/>
                    <a:pt x="128843" y="187791"/>
                    <a:pt x="128843" y="187791"/>
                  </a:cubicBezTo>
                  <a:cubicBezTo>
                    <a:pt x="128843" y="187791"/>
                    <a:pt x="125443" y="191086"/>
                    <a:pt x="125443" y="194382"/>
                  </a:cubicBezTo>
                  <a:cubicBezTo>
                    <a:pt x="128843" y="194382"/>
                    <a:pt x="128843" y="194382"/>
                    <a:pt x="128843" y="197678"/>
                  </a:cubicBezTo>
                  <a:cubicBezTo>
                    <a:pt x="128843" y="197678"/>
                    <a:pt x="125443" y="200974"/>
                    <a:pt x="125443" y="200974"/>
                  </a:cubicBezTo>
                  <a:cubicBezTo>
                    <a:pt x="122042" y="204269"/>
                    <a:pt x="122042" y="204269"/>
                    <a:pt x="118642" y="204269"/>
                  </a:cubicBezTo>
                  <a:cubicBezTo>
                    <a:pt x="118642" y="207565"/>
                    <a:pt x="111841" y="210861"/>
                    <a:pt x="111841" y="210861"/>
                  </a:cubicBezTo>
                  <a:cubicBezTo>
                    <a:pt x="105050" y="210861"/>
                    <a:pt x="105050" y="210861"/>
                    <a:pt x="105050" y="210861"/>
                  </a:cubicBezTo>
                  <a:cubicBezTo>
                    <a:pt x="94849" y="207565"/>
                    <a:pt x="94849" y="207565"/>
                    <a:pt x="94849" y="207565"/>
                  </a:cubicBezTo>
                  <a:cubicBezTo>
                    <a:pt x="88057" y="214156"/>
                    <a:pt x="88057" y="214156"/>
                    <a:pt x="88057" y="214156"/>
                  </a:cubicBezTo>
                  <a:cubicBezTo>
                    <a:pt x="88057" y="214156"/>
                    <a:pt x="84657" y="214156"/>
                    <a:pt x="84657" y="214156"/>
                  </a:cubicBezTo>
                  <a:cubicBezTo>
                    <a:pt x="81256" y="214156"/>
                    <a:pt x="77855" y="214156"/>
                    <a:pt x="77855" y="214156"/>
                  </a:cubicBezTo>
                  <a:cubicBezTo>
                    <a:pt x="77855" y="214156"/>
                    <a:pt x="74455" y="210861"/>
                    <a:pt x="71055" y="210861"/>
                  </a:cubicBezTo>
                  <a:cubicBezTo>
                    <a:pt x="71055" y="210861"/>
                    <a:pt x="67664" y="210861"/>
                    <a:pt x="67664" y="210861"/>
                  </a:cubicBezTo>
                  <a:cubicBezTo>
                    <a:pt x="64264" y="210861"/>
                    <a:pt x="60863" y="210861"/>
                    <a:pt x="60863" y="210861"/>
                  </a:cubicBezTo>
                  <a:cubicBezTo>
                    <a:pt x="60863" y="214156"/>
                    <a:pt x="60863" y="214156"/>
                    <a:pt x="60863" y="214156"/>
                  </a:cubicBezTo>
                  <a:cubicBezTo>
                    <a:pt x="60863" y="214156"/>
                    <a:pt x="64264" y="214156"/>
                    <a:pt x="64264" y="214156"/>
                  </a:cubicBezTo>
                  <a:cubicBezTo>
                    <a:pt x="64264" y="217452"/>
                    <a:pt x="64264" y="220747"/>
                    <a:pt x="64264" y="220747"/>
                  </a:cubicBezTo>
                  <a:cubicBezTo>
                    <a:pt x="64264" y="220747"/>
                    <a:pt x="60863" y="220747"/>
                    <a:pt x="60863" y="220747"/>
                  </a:cubicBezTo>
                  <a:cubicBezTo>
                    <a:pt x="60863" y="224043"/>
                    <a:pt x="54062" y="224043"/>
                    <a:pt x="54062" y="224043"/>
                  </a:cubicBezTo>
                  <a:cubicBezTo>
                    <a:pt x="54062" y="224043"/>
                    <a:pt x="54062" y="227339"/>
                    <a:pt x="54062" y="227339"/>
                  </a:cubicBezTo>
                  <a:cubicBezTo>
                    <a:pt x="54062" y="227339"/>
                    <a:pt x="54062" y="227339"/>
                    <a:pt x="50662" y="227339"/>
                  </a:cubicBezTo>
                  <a:cubicBezTo>
                    <a:pt x="47271" y="227339"/>
                    <a:pt x="47271" y="227339"/>
                    <a:pt x="43870" y="227339"/>
                  </a:cubicBezTo>
                  <a:cubicBezTo>
                    <a:pt x="43870" y="224043"/>
                    <a:pt x="40470" y="224043"/>
                    <a:pt x="37070" y="224043"/>
                  </a:cubicBezTo>
                  <a:cubicBezTo>
                    <a:pt x="37070" y="224043"/>
                    <a:pt x="26878" y="220747"/>
                    <a:pt x="26878" y="220747"/>
                  </a:cubicBezTo>
                  <a:cubicBezTo>
                    <a:pt x="26878" y="220747"/>
                    <a:pt x="23477" y="224043"/>
                    <a:pt x="23477" y="224043"/>
                  </a:cubicBezTo>
                  <a:cubicBezTo>
                    <a:pt x="20077" y="224043"/>
                    <a:pt x="16677" y="224043"/>
                    <a:pt x="13276" y="220747"/>
                  </a:cubicBezTo>
                  <a:cubicBezTo>
                    <a:pt x="13276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20747"/>
                    <a:pt x="9885" y="220747"/>
                    <a:pt x="9885" y="220747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7452"/>
                    <a:pt x="9885" y="217452"/>
                    <a:pt x="9885" y="217452"/>
                  </a:cubicBezTo>
                  <a:cubicBezTo>
                    <a:pt x="9885" y="214156"/>
                    <a:pt x="9885" y="214156"/>
                    <a:pt x="9885" y="214156"/>
                  </a:cubicBezTo>
                  <a:cubicBezTo>
                    <a:pt x="-316" y="220747"/>
                    <a:pt x="-316" y="220747"/>
                    <a:pt x="-316" y="220747"/>
                  </a:cubicBezTo>
                  <a:cubicBezTo>
                    <a:pt x="6485" y="233930"/>
                    <a:pt x="6485" y="233930"/>
                    <a:pt x="6485" y="233930"/>
                  </a:cubicBezTo>
                  <a:cubicBezTo>
                    <a:pt x="3084" y="237226"/>
                    <a:pt x="3084" y="237226"/>
                    <a:pt x="3084" y="237226"/>
                  </a:cubicBezTo>
                  <a:cubicBezTo>
                    <a:pt x="3084" y="237226"/>
                    <a:pt x="6485" y="240521"/>
                    <a:pt x="6485" y="240521"/>
                  </a:cubicBezTo>
                  <a:cubicBezTo>
                    <a:pt x="6485" y="243817"/>
                    <a:pt x="9885" y="243817"/>
                    <a:pt x="9885" y="247113"/>
                  </a:cubicBezTo>
                  <a:cubicBezTo>
                    <a:pt x="9885" y="250408"/>
                    <a:pt x="9885" y="253704"/>
                    <a:pt x="9885" y="253704"/>
                  </a:cubicBezTo>
                  <a:cubicBezTo>
                    <a:pt x="13276" y="253704"/>
                    <a:pt x="13276" y="253704"/>
                    <a:pt x="13276" y="253704"/>
                  </a:cubicBezTo>
                  <a:cubicBezTo>
                    <a:pt x="16677" y="260295"/>
                    <a:pt x="16677" y="260295"/>
                    <a:pt x="16677" y="260295"/>
                  </a:cubicBezTo>
                  <a:cubicBezTo>
                    <a:pt x="16677" y="263591"/>
                    <a:pt x="16677" y="263591"/>
                    <a:pt x="16677" y="263591"/>
                  </a:cubicBezTo>
                  <a:cubicBezTo>
                    <a:pt x="16677" y="270182"/>
                    <a:pt x="16677" y="270182"/>
                    <a:pt x="16677" y="270182"/>
                  </a:cubicBezTo>
                  <a:cubicBezTo>
                    <a:pt x="16677" y="270182"/>
                    <a:pt x="20077" y="273478"/>
                    <a:pt x="20077" y="276774"/>
                  </a:cubicBezTo>
                  <a:cubicBezTo>
                    <a:pt x="20077" y="276774"/>
                    <a:pt x="20077" y="280069"/>
                    <a:pt x="20077" y="283365"/>
                  </a:cubicBezTo>
                  <a:cubicBezTo>
                    <a:pt x="20077" y="283365"/>
                    <a:pt x="26878" y="289956"/>
                    <a:pt x="26878" y="289956"/>
                  </a:cubicBezTo>
                  <a:cubicBezTo>
                    <a:pt x="26878" y="296547"/>
                    <a:pt x="26878" y="296547"/>
                    <a:pt x="26878" y="296547"/>
                  </a:cubicBezTo>
                  <a:cubicBezTo>
                    <a:pt x="26878" y="296547"/>
                    <a:pt x="30269" y="299833"/>
                    <a:pt x="33669" y="303129"/>
                  </a:cubicBezTo>
                  <a:cubicBezTo>
                    <a:pt x="33669" y="303129"/>
                    <a:pt x="37070" y="306425"/>
                    <a:pt x="37070" y="306425"/>
                  </a:cubicBezTo>
                  <a:cubicBezTo>
                    <a:pt x="40470" y="313016"/>
                    <a:pt x="40470" y="313016"/>
                    <a:pt x="40470" y="313016"/>
                  </a:cubicBezTo>
                  <a:cubicBezTo>
                    <a:pt x="43870" y="319608"/>
                    <a:pt x="43870" y="319608"/>
                    <a:pt x="43870" y="319608"/>
                  </a:cubicBezTo>
                  <a:cubicBezTo>
                    <a:pt x="47271" y="322903"/>
                    <a:pt x="47271" y="322903"/>
                    <a:pt x="47271" y="322903"/>
                  </a:cubicBezTo>
                  <a:cubicBezTo>
                    <a:pt x="50662" y="329494"/>
                    <a:pt x="50662" y="329494"/>
                    <a:pt x="50662" y="329494"/>
                  </a:cubicBezTo>
                  <a:cubicBezTo>
                    <a:pt x="54062" y="332790"/>
                    <a:pt x="54062" y="332790"/>
                    <a:pt x="54062" y="332790"/>
                  </a:cubicBezTo>
                  <a:cubicBezTo>
                    <a:pt x="57462" y="336086"/>
                    <a:pt x="57462" y="336086"/>
                    <a:pt x="57462" y="336086"/>
                  </a:cubicBezTo>
                  <a:cubicBezTo>
                    <a:pt x="57462" y="336086"/>
                    <a:pt x="57462" y="339381"/>
                    <a:pt x="60863" y="339381"/>
                  </a:cubicBezTo>
                  <a:cubicBezTo>
                    <a:pt x="64264" y="339381"/>
                    <a:pt x="67664" y="339381"/>
                    <a:pt x="67664" y="339381"/>
                  </a:cubicBezTo>
                  <a:cubicBezTo>
                    <a:pt x="71055" y="339381"/>
                    <a:pt x="71055" y="342677"/>
                    <a:pt x="74455" y="332790"/>
                  </a:cubicBezTo>
                  <a:cubicBezTo>
                    <a:pt x="74455" y="326199"/>
                    <a:pt x="74455" y="322903"/>
                    <a:pt x="74455" y="322903"/>
                  </a:cubicBezTo>
                  <a:cubicBezTo>
                    <a:pt x="74455" y="322903"/>
                    <a:pt x="77855" y="322903"/>
                    <a:pt x="77855" y="319608"/>
                  </a:cubicBezTo>
                  <a:cubicBezTo>
                    <a:pt x="81256" y="319608"/>
                    <a:pt x="84657" y="319608"/>
                    <a:pt x="84657" y="316312"/>
                  </a:cubicBezTo>
                  <a:cubicBezTo>
                    <a:pt x="84657" y="309721"/>
                    <a:pt x="77855" y="306425"/>
                    <a:pt x="77855" y="306425"/>
                  </a:cubicBezTo>
                  <a:cubicBezTo>
                    <a:pt x="77855" y="306425"/>
                    <a:pt x="84657" y="303129"/>
                    <a:pt x="88057" y="306425"/>
                  </a:cubicBezTo>
                  <a:cubicBezTo>
                    <a:pt x="88057" y="309721"/>
                    <a:pt x="88057" y="313016"/>
                    <a:pt x="91448" y="309721"/>
                  </a:cubicBezTo>
                  <a:cubicBezTo>
                    <a:pt x="94849" y="303129"/>
                    <a:pt x="94849" y="303129"/>
                    <a:pt x="94849" y="303129"/>
                  </a:cubicBezTo>
                  <a:cubicBezTo>
                    <a:pt x="91448" y="299833"/>
                    <a:pt x="91448" y="296547"/>
                    <a:pt x="91448" y="293252"/>
                  </a:cubicBezTo>
                  <a:cubicBezTo>
                    <a:pt x="91448" y="293252"/>
                    <a:pt x="94849" y="289956"/>
                    <a:pt x="94849" y="286660"/>
                  </a:cubicBezTo>
                  <a:cubicBezTo>
                    <a:pt x="98249" y="283365"/>
                    <a:pt x="98249" y="280069"/>
                    <a:pt x="98249" y="276774"/>
                  </a:cubicBezTo>
                  <a:cubicBezTo>
                    <a:pt x="98249" y="270182"/>
                    <a:pt x="98249" y="273478"/>
                    <a:pt x="101649" y="266886"/>
                  </a:cubicBezTo>
                  <a:cubicBezTo>
                    <a:pt x="101649" y="263591"/>
                    <a:pt x="101649" y="266886"/>
                    <a:pt x="101649" y="253704"/>
                  </a:cubicBezTo>
                  <a:cubicBezTo>
                    <a:pt x="105050" y="243817"/>
                    <a:pt x="105050" y="240521"/>
                    <a:pt x="108450" y="240521"/>
                  </a:cubicBezTo>
                  <a:cubicBezTo>
                    <a:pt x="108450" y="240521"/>
                    <a:pt x="135634" y="250408"/>
                    <a:pt x="135634" y="250408"/>
                  </a:cubicBezTo>
                  <a:cubicBezTo>
                    <a:pt x="135634" y="250408"/>
                    <a:pt x="139035" y="257000"/>
                    <a:pt x="139035" y="257000"/>
                  </a:cubicBezTo>
                  <a:cubicBezTo>
                    <a:pt x="139035" y="260295"/>
                    <a:pt x="139035" y="263591"/>
                    <a:pt x="139035" y="263591"/>
                  </a:cubicBezTo>
                  <a:cubicBezTo>
                    <a:pt x="139035" y="266886"/>
                    <a:pt x="135634" y="273478"/>
                    <a:pt x="135634" y="273478"/>
                  </a:cubicBezTo>
                  <a:cubicBezTo>
                    <a:pt x="135634" y="276774"/>
                    <a:pt x="135634" y="276774"/>
                    <a:pt x="135634" y="276774"/>
                  </a:cubicBezTo>
                  <a:cubicBezTo>
                    <a:pt x="135634" y="276774"/>
                    <a:pt x="128843" y="276774"/>
                    <a:pt x="128843" y="283365"/>
                  </a:cubicBezTo>
                  <a:cubicBezTo>
                    <a:pt x="125443" y="286660"/>
                    <a:pt x="125443" y="286660"/>
                    <a:pt x="128843" y="289956"/>
                  </a:cubicBezTo>
                  <a:cubicBezTo>
                    <a:pt x="132234" y="293252"/>
                    <a:pt x="135634" y="296547"/>
                    <a:pt x="135634" y="296547"/>
                  </a:cubicBezTo>
                  <a:cubicBezTo>
                    <a:pt x="139035" y="296547"/>
                    <a:pt x="142435" y="293252"/>
                    <a:pt x="145836" y="293252"/>
                  </a:cubicBezTo>
                  <a:cubicBezTo>
                    <a:pt x="145836" y="293252"/>
                    <a:pt x="149236" y="293252"/>
                    <a:pt x="149236" y="293252"/>
                  </a:cubicBezTo>
                  <a:cubicBezTo>
                    <a:pt x="149236" y="296547"/>
                    <a:pt x="149236" y="299833"/>
                    <a:pt x="152627" y="303129"/>
                  </a:cubicBezTo>
                  <a:cubicBezTo>
                    <a:pt x="156027" y="303129"/>
                    <a:pt x="159428" y="306425"/>
                    <a:pt x="159428" y="306425"/>
                  </a:cubicBezTo>
                  <a:cubicBezTo>
                    <a:pt x="162828" y="306425"/>
                    <a:pt x="166228" y="306425"/>
                    <a:pt x="166228" y="306425"/>
                  </a:cubicBezTo>
                  <a:cubicBezTo>
                    <a:pt x="166228" y="306425"/>
                    <a:pt x="169620" y="303129"/>
                    <a:pt x="173020" y="303129"/>
                  </a:cubicBezTo>
                  <a:cubicBezTo>
                    <a:pt x="173020" y="303129"/>
                    <a:pt x="183221" y="313016"/>
                    <a:pt x="176420" y="299833"/>
                  </a:cubicBezTo>
                  <a:cubicBezTo>
                    <a:pt x="166228" y="289956"/>
                    <a:pt x="166228" y="289956"/>
                    <a:pt x="166228" y="286660"/>
                  </a:cubicBezTo>
                  <a:cubicBezTo>
                    <a:pt x="162828" y="286660"/>
                    <a:pt x="159428" y="283365"/>
                    <a:pt x="159428" y="283365"/>
                  </a:cubicBezTo>
                  <a:cubicBezTo>
                    <a:pt x="156027" y="283365"/>
                    <a:pt x="156027" y="283365"/>
                    <a:pt x="156027" y="283365"/>
                  </a:cubicBezTo>
                  <a:cubicBezTo>
                    <a:pt x="156027" y="283365"/>
                    <a:pt x="156027" y="280069"/>
                    <a:pt x="156027" y="276774"/>
                  </a:cubicBezTo>
                  <a:cubicBezTo>
                    <a:pt x="159428" y="273478"/>
                    <a:pt x="159428" y="273478"/>
                    <a:pt x="162828" y="273478"/>
                  </a:cubicBezTo>
                  <a:cubicBezTo>
                    <a:pt x="166228" y="273478"/>
                    <a:pt x="166228" y="270182"/>
                    <a:pt x="173020" y="276774"/>
                  </a:cubicBezTo>
                  <a:cubicBezTo>
                    <a:pt x="176420" y="280069"/>
                    <a:pt x="176420" y="280069"/>
                    <a:pt x="176420" y="283365"/>
                  </a:cubicBezTo>
                  <a:cubicBezTo>
                    <a:pt x="179821" y="289956"/>
                    <a:pt x="183221" y="293252"/>
                    <a:pt x="186621" y="296547"/>
                  </a:cubicBezTo>
                  <a:cubicBezTo>
                    <a:pt x="186621" y="296547"/>
                    <a:pt x="190013" y="296547"/>
                    <a:pt x="190013" y="303129"/>
                  </a:cubicBezTo>
                  <a:cubicBezTo>
                    <a:pt x="190013" y="309721"/>
                    <a:pt x="190013" y="316312"/>
                    <a:pt x="190013" y="319608"/>
                  </a:cubicBezTo>
                  <a:cubicBezTo>
                    <a:pt x="190013" y="319608"/>
                    <a:pt x="190013" y="332790"/>
                    <a:pt x="190013" y="332790"/>
                  </a:cubicBezTo>
                  <a:cubicBezTo>
                    <a:pt x="190013" y="332790"/>
                    <a:pt x="190013" y="339381"/>
                    <a:pt x="190013" y="342677"/>
                  </a:cubicBezTo>
                  <a:cubicBezTo>
                    <a:pt x="190013" y="345973"/>
                    <a:pt x="207015" y="369042"/>
                    <a:pt x="207015" y="369042"/>
                  </a:cubicBezTo>
                  <a:cubicBezTo>
                    <a:pt x="207015" y="369042"/>
                    <a:pt x="213806" y="378929"/>
                    <a:pt x="217206" y="378929"/>
                  </a:cubicBezTo>
                  <a:cubicBezTo>
                    <a:pt x="217206" y="378929"/>
                    <a:pt x="220607" y="388816"/>
                    <a:pt x="224008" y="392112"/>
                  </a:cubicBezTo>
                  <a:cubicBezTo>
                    <a:pt x="230798" y="392112"/>
                    <a:pt x="244400" y="398703"/>
                    <a:pt x="244400" y="398703"/>
                  </a:cubicBezTo>
                  <a:cubicBezTo>
                    <a:pt x="268194" y="411886"/>
                    <a:pt x="268194" y="411886"/>
                    <a:pt x="268194" y="411886"/>
                  </a:cubicBezTo>
                  <a:cubicBezTo>
                    <a:pt x="268194" y="411886"/>
                    <a:pt x="274985" y="421763"/>
                    <a:pt x="278386" y="421763"/>
                  </a:cubicBezTo>
                  <a:cubicBezTo>
                    <a:pt x="278386" y="421763"/>
                    <a:pt x="295378" y="421763"/>
                    <a:pt x="281786" y="421763"/>
                  </a:cubicBezTo>
                  <a:cubicBezTo>
                    <a:pt x="271585" y="421763"/>
                    <a:pt x="257993" y="415172"/>
                    <a:pt x="257993" y="415172"/>
                  </a:cubicBezTo>
                  <a:cubicBezTo>
                    <a:pt x="257993" y="415172"/>
                    <a:pt x="254592" y="408590"/>
                    <a:pt x="254592" y="408590"/>
                  </a:cubicBezTo>
                  <a:cubicBezTo>
                    <a:pt x="251192" y="408590"/>
                    <a:pt x="237600" y="405294"/>
                    <a:pt x="234199" y="401999"/>
                  </a:cubicBezTo>
                  <a:cubicBezTo>
                    <a:pt x="234199" y="401999"/>
                    <a:pt x="230798" y="398703"/>
                    <a:pt x="227408" y="395408"/>
                  </a:cubicBezTo>
                  <a:cubicBezTo>
                    <a:pt x="224008" y="388816"/>
                    <a:pt x="217206" y="385521"/>
                    <a:pt x="217206" y="385521"/>
                  </a:cubicBezTo>
                  <a:cubicBezTo>
                    <a:pt x="217206" y="385521"/>
                    <a:pt x="213806" y="382225"/>
                    <a:pt x="210405" y="375633"/>
                  </a:cubicBezTo>
                  <a:cubicBezTo>
                    <a:pt x="207015" y="372338"/>
                    <a:pt x="207015" y="372338"/>
                    <a:pt x="207015" y="369042"/>
                  </a:cubicBezTo>
                  <a:cubicBezTo>
                    <a:pt x="203614" y="369042"/>
                    <a:pt x="207015" y="369042"/>
                    <a:pt x="200214" y="365747"/>
                  </a:cubicBezTo>
                  <a:cubicBezTo>
                    <a:pt x="193413" y="362451"/>
                    <a:pt x="190013" y="359155"/>
                    <a:pt x="190013" y="359155"/>
                  </a:cubicBezTo>
                  <a:cubicBezTo>
                    <a:pt x="186621" y="359155"/>
                    <a:pt x="179821" y="355860"/>
                    <a:pt x="179821" y="355860"/>
                  </a:cubicBezTo>
                  <a:cubicBezTo>
                    <a:pt x="179821" y="355860"/>
                    <a:pt x="173020" y="349268"/>
                    <a:pt x="173020" y="349268"/>
                  </a:cubicBezTo>
                  <a:cubicBezTo>
                    <a:pt x="173020" y="349268"/>
                    <a:pt x="169620" y="355860"/>
                    <a:pt x="176420" y="359155"/>
                  </a:cubicBezTo>
                  <a:cubicBezTo>
                    <a:pt x="179821" y="359155"/>
                    <a:pt x="186621" y="365747"/>
                    <a:pt x="186621" y="365747"/>
                  </a:cubicBezTo>
                  <a:cubicBezTo>
                    <a:pt x="186621" y="365747"/>
                    <a:pt x="193413" y="369042"/>
                    <a:pt x="193413" y="369042"/>
                  </a:cubicBezTo>
                  <a:cubicBezTo>
                    <a:pt x="193413" y="369042"/>
                    <a:pt x="193413" y="375633"/>
                    <a:pt x="193413" y="375633"/>
                  </a:cubicBezTo>
                  <a:cubicBezTo>
                    <a:pt x="193413" y="375633"/>
                    <a:pt x="183221" y="372338"/>
                    <a:pt x="193413" y="375633"/>
                  </a:cubicBezTo>
                  <a:cubicBezTo>
                    <a:pt x="200214" y="378929"/>
                    <a:pt x="207015" y="378929"/>
                    <a:pt x="207015" y="378929"/>
                  </a:cubicBezTo>
                  <a:cubicBezTo>
                    <a:pt x="207015" y="378929"/>
                    <a:pt x="200214" y="382225"/>
                    <a:pt x="196813" y="382225"/>
                  </a:cubicBezTo>
                  <a:cubicBezTo>
                    <a:pt x="196813" y="385521"/>
                    <a:pt x="203614" y="395408"/>
                    <a:pt x="203614" y="392112"/>
                  </a:cubicBezTo>
                  <a:cubicBezTo>
                    <a:pt x="207015" y="392112"/>
                    <a:pt x="210405" y="395408"/>
                    <a:pt x="213806" y="395408"/>
                  </a:cubicBezTo>
                  <a:cubicBezTo>
                    <a:pt x="213806" y="395408"/>
                    <a:pt x="220607" y="395408"/>
                    <a:pt x="220607" y="398703"/>
                  </a:cubicBezTo>
                  <a:cubicBezTo>
                    <a:pt x="224008" y="398703"/>
                    <a:pt x="224008" y="398703"/>
                    <a:pt x="224008" y="401999"/>
                  </a:cubicBezTo>
                  <a:cubicBezTo>
                    <a:pt x="220607" y="401999"/>
                    <a:pt x="224008" y="408590"/>
                    <a:pt x="224008" y="408590"/>
                  </a:cubicBezTo>
                  <a:cubicBezTo>
                    <a:pt x="230798" y="411886"/>
                    <a:pt x="230798" y="411886"/>
                    <a:pt x="230798" y="411886"/>
                  </a:cubicBezTo>
                  <a:cubicBezTo>
                    <a:pt x="230798" y="411886"/>
                    <a:pt x="220607" y="411886"/>
                    <a:pt x="220607" y="408590"/>
                  </a:cubicBezTo>
                  <a:cubicBezTo>
                    <a:pt x="217206" y="408590"/>
                    <a:pt x="217206" y="405294"/>
                    <a:pt x="213806" y="408590"/>
                  </a:cubicBezTo>
                  <a:cubicBezTo>
                    <a:pt x="210405" y="411886"/>
                    <a:pt x="210405" y="411886"/>
                    <a:pt x="210405" y="415172"/>
                  </a:cubicBezTo>
                  <a:cubicBezTo>
                    <a:pt x="213806" y="418467"/>
                    <a:pt x="217206" y="421763"/>
                    <a:pt x="220607" y="418467"/>
                  </a:cubicBezTo>
                  <a:cubicBezTo>
                    <a:pt x="220607" y="418467"/>
                    <a:pt x="220607" y="418467"/>
                    <a:pt x="224008" y="415172"/>
                  </a:cubicBezTo>
                  <a:cubicBezTo>
                    <a:pt x="224008" y="415172"/>
                    <a:pt x="224008" y="415172"/>
                    <a:pt x="227408" y="415172"/>
                  </a:cubicBezTo>
                  <a:cubicBezTo>
                    <a:pt x="227408" y="415172"/>
                    <a:pt x="230798" y="415172"/>
                    <a:pt x="230798" y="415172"/>
                  </a:cubicBezTo>
                  <a:cubicBezTo>
                    <a:pt x="234199" y="411886"/>
                    <a:pt x="234199" y="411886"/>
                    <a:pt x="234199" y="411886"/>
                  </a:cubicBezTo>
                  <a:cubicBezTo>
                    <a:pt x="234199" y="411886"/>
                    <a:pt x="234199" y="411886"/>
                    <a:pt x="234199" y="415172"/>
                  </a:cubicBezTo>
                  <a:cubicBezTo>
                    <a:pt x="234199" y="415172"/>
                    <a:pt x="237600" y="415172"/>
                    <a:pt x="234199" y="418467"/>
                  </a:cubicBezTo>
                  <a:cubicBezTo>
                    <a:pt x="234199" y="421763"/>
                    <a:pt x="230798" y="421763"/>
                    <a:pt x="230798" y="421763"/>
                  </a:cubicBezTo>
                  <a:cubicBezTo>
                    <a:pt x="230798" y="425059"/>
                    <a:pt x="227408" y="421763"/>
                    <a:pt x="230798" y="428355"/>
                  </a:cubicBezTo>
                  <a:cubicBezTo>
                    <a:pt x="230798" y="431650"/>
                    <a:pt x="230798" y="434946"/>
                    <a:pt x="230798" y="434946"/>
                  </a:cubicBezTo>
                  <a:cubicBezTo>
                    <a:pt x="230798" y="434946"/>
                    <a:pt x="234199" y="434946"/>
                    <a:pt x="234199" y="434946"/>
                  </a:cubicBezTo>
                  <a:cubicBezTo>
                    <a:pt x="237600" y="438241"/>
                    <a:pt x="237600" y="441537"/>
                    <a:pt x="237600" y="444833"/>
                  </a:cubicBezTo>
                  <a:cubicBezTo>
                    <a:pt x="241000" y="444833"/>
                    <a:pt x="247801" y="454720"/>
                    <a:pt x="247801" y="454720"/>
                  </a:cubicBezTo>
                  <a:cubicBezTo>
                    <a:pt x="247801" y="454720"/>
                    <a:pt x="257993" y="461311"/>
                    <a:pt x="257993" y="461311"/>
                  </a:cubicBezTo>
                  <a:cubicBezTo>
                    <a:pt x="257993" y="461311"/>
                    <a:pt x="261393" y="464606"/>
                    <a:pt x="261393" y="464606"/>
                  </a:cubicBezTo>
                  <a:cubicBezTo>
                    <a:pt x="261393" y="464606"/>
                    <a:pt x="261393" y="467902"/>
                    <a:pt x="257993" y="464606"/>
                  </a:cubicBezTo>
                  <a:cubicBezTo>
                    <a:pt x="254592" y="461311"/>
                    <a:pt x="247801" y="458016"/>
                    <a:pt x="247801" y="458016"/>
                  </a:cubicBezTo>
                  <a:cubicBezTo>
                    <a:pt x="247801" y="464606"/>
                    <a:pt x="247801" y="464606"/>
                    <a:pt x="247801" y="464606"/>
                  </a:cubicBezTo>
                  <a:cubicBezTo>
                    <a:pt x="247801" y="464606"/>
                    <a:pt x="251192" y="467902"/>
                    <a:pt x="254592" y="467902"/>
                  </a:cubicBezTo>
                  <a:cubicBezTo>
                    <a:pt x="254592" y="471198"/>
                    <a:pt x="254592" y="471198"/>
                    <a:pt x="257993" y="474494"/>
                  </a:cubicBezTo>
                  <a:cubicBezTo>
                    <a:pt x="261393" y="474494"/>
                    <a:pt x="264793" y="474494"/>
                    <a:pt x="268194" y="474494"/>
                  </a:cubicBezTo>
                  <a:cubicBezTo>
                    <a:pt x="268194" y="477789"/>
                    <a:pt x="268194" y="471198"/>
                    <a:pt x="268194" y="471198"/>
                  </a:cubicBezTo>
                  <a:cubicBezTo>
                    <a:pt x="268194" y="471198"/>
                    <a:pt x="271585" y="471198"/>
                    <a:pt x="271585" y="471198"/>
                  </a:cubicBezTo>
                  <a:cubicBezTo>
                    <a:pt x="271585" y="474494"/>
                    <a:pt x="274985" y="477789"/>
                    <a:pt x="271585" y="481085"/>
                  </a:cubicBezTo>
                  <a:cubicBezTo>
                    <a:pt x="271585" y="481085"/>
                    <a:pt x="271585" y="484380"/>
                    <a:pt x="268194" y="481085"/>
                  </a:cubicBezTo>
                  <a:cubicBezTo>
                    <a:pt x="264793" y="481085"/>
                    <a:pt x="261393" y="477789"/>
                    <a:pt x="257993" y="477789"/>
                  </a:cubicBezTo>
                  <a:cubicBezTo>
                    <a:pt x="257993" y="477789"/>
                    <a:pt x="254592" y="474494"/>
                    <a:pt x="251192" y="477789"/>
                  </a:cubicBezTo>
                  <a:cubicBezTo>
                    <a:pt x="251192" y="477789"/>
                    <a:pt x="244400" y="474494"/>
                    <a:pt x="244400" y="477789"/>
                  </a:cubicBezTo>
                  <a:cubicBezTo>
                    <a:pt x="244400" y="481085"/>
                    <a:pt x="244400" y="484380"/>
                    <a:pt x="244400" y="484380"/>
                  </a:cubicBezTo>
                  <a:cubicBezTo>
                    <a:pt x="244400" y="484380"/>
                    <a:pt x="241000" y="471198"/>
                    <a:pt x="237600" y="471198"/>
                  </a:cubicBezTo>
                  <a:cubicBezTo>
                    <a:pt x="234199" y="471198"/>
                    <a:pt x="227408" y="467902"/>
                    <a:pt x="227408" y="467902"/>
                  </a:cubicBezTo>
                  <a:cubicBezTo>
                    <a:pt x="224008" y="461311"/>
                    <a:pt x="224008" y="461311"/>
                    <a:pt x="224008" y="461311"/>
                  </a:cubicBezTo>
                  <a:cubicBezTo>
                    <a:pt x="224008" y="461311"/>
                    <a:pt x="227408" y="461311"/>
                    <a:pt x="227408" y="461311"/>
                  </a:cubicBezTo>
                  <a:cubicBezTo>
                    <a:pt x="230798" y="464606"/>
                    <a:pt x="227408" y="464606"/>
                    <a:pt x="230798" y="464606"/>
                  </a:cubicBezTo>
                  <a:cubicBezTo>
                    <a:pt x="234199" y="464606"/>
                    <a:pt x="227408" y="458016"/>
                    <a:pt x="234199" y="458016"/>
                  </a:cubicBezTo>
                  <a:cubicBezTo>
                    <a:pt x="241000" y="458016"/>
                    <a:pt x="241000" y="458016"/>
                    <a:pt x="241000" y="458016"/>
                  </a:cubicBezTo>
                  <a:cubicBezTo>
                    <a:pt x="241000" y="454720"/>
                    <a:pt x="247801" y="454720"/>
                    <a:pt x="241000" y="451424"/>
                  </a:cubicBezTo>
                  <a:cubicBezTo>
                    <a:pt x="234199" y="448128"/>
                    <a:pt x="234199" y="448128"/>
                    <a:pt x="234199" y="448128"/>
                  </a:cubicBezTo>
                  <a:cubicBezTo>
                    <a:pt x="230798" y="448128"/>
                    <a:pt x="230798" y="448128"/>
                    <a:pt x="230798" y="444833"/>
                  </a:cubicBezTo>
                  <a:cubicBezTo>
                    <a:pt x="227408" y="441537"/>
                    <a:pt x="227408" y="438241"/>
                    <a:pt x="224008" y="438241"/>
                  </a:cubicBezTo>
                  <a:cubicBezTo>
                    <a:pt x="224008" y="438241"/>
                    <a:pt x="213806" y="438241"/>
                    <a:pt x="213806" y="438241"/>
                  </a:cubicBezTo>
                  <a:cubicBezTo>
                    <a:pt x="213806" y="438241"/>
                    <a:pt x="210405" y="434946"/>
                    <a:pt x="207015" y="434946"/>
                  </a:cubicBezTo>
                  <a:cubicBezTo>
                    <a:pt x="203614" y="434946"/>
                    <a:pt x="196813" y="428355"/>
                    <a:pt x="196813" y="428355"/>
                  </a:cubicBezTo>
                  <a:cubicBezTo>
                    <a:pt x="193413" y="425059"/>
                    <a:pt x="183221" y="421763"/>
                    <a:pt x="183221" y="421763"/>
                  </a:cubicBezTo>
                  <a:cubicBezTo>
                    <a:pt x="183221" y="421763"/>
                    <a:pt x="179821" y="418467"/>
                    <a:pt x="176420" y="418467"/>
                  </a:cubicBezTo>
                  <a:cubicBezTo>
                    <a:pt x="173020" y="418467"/>
                    <a:pt x="173020" y="418467"/>
                    <a:pt x="169620" y="418467"/>
                  </a:cubicBezTo>
                  <a:cubicBezTo>
                    <a:pt x="166228" y="415172"/>
                    <a:pt x="162828" y="411886"/>
                    <a:pt x="162828" y="411886"/>
                  </a:cubicBezTo>
                  <a:cubicBezTo>
                    <a:pt x="159428" y="408590"/>
                    <a:pt x="156027" y="408590"/>
                    <a:pt x="156027" y="408590"/>
                  </a:cubicBezTo>
                  <a:cubicBezTo>
                    <a:pt x="159428" y="411886"/>
                    <a:pt x="156027" y="411886"/>
                    <a:pt x="162828" y="415172"/>
                  </a:cubicBezTo>
                  <a:cubicBezTo>
                    <a:pt x="166228" y="418467"/>
                    <a:pt x="169620" y="418467"/>
                    <a:pt x="169620" y="418467"/>
                  </a:cubicBezTo>
                  <a:cubicBezTo>
                    <a:pt x="169620" y="418467"/>
                    <a:pt x="173020" y="421763"/>
                    <a:pt x="173020" y="421763"/>
                  </a:cubicBezTo>
                  <a:cubicBezTo>
                    <a:pt x="173020" y="425059"/>
                    <a:pt x="176420" y="421763"/>
                    <a:pt x="179821" y="421763"/>
                  </a:cubicBezTo>
                  <a:cubicBezTo>
                    <a:pt x="179821" y="425059"/>
                    <a:pt x="183221" y="425059"/>
                    <a:pt x="183221" y="428355"/>
                  </a:cubicBezTo>
                  <a:cubicBezTo>
                    <a:pt x="183221" y="428355"/>
                    <a:pt x="193413" y="428355"/>
                    <a:pt x="193413" y="431650"/>
                  </a:cubicBezTo>
                  <a:cubicBezTo>
                    <a:pt x="193413" y="434946"/>
                    <a:pt x="196813" y="438241"/>
                    <a:pt x="193413" y="438241"/>
                  </a:cubicBezTo>
                  <a:cubicBezTo>
                    <a:pt x="193413" y="438241"/>
                    <a:pt x="190013" y="441537"/>
                    <a:pt x="190013" y="441537"/>
                  </a:cubicBezTo>
                  <a:cubicBezTo>
                    <a:pt x="193413" y="441537"/>
                    <a:pt x="196813" y="444833"/>
                    <a:pt x="200214" y="444833"/>
                  </a:cubicBezTo>
                  <a:cubicBezTo>
                    <a:pt x="203614" y="444833"/>
                    <a:pt x="200214" y="444833"/>
                    <a:pt x="207015" y="448128"/>
                  </a:cubicBezTo>
                  <a:cubicBezTo>
                    <a:pt x="213806" y="448128"/>
                    <a:pt x="213806" y="454720"/>
                    <a:pt x="213806" y="454720"/>
                  </a:cubicBezTo>
                  <a:cubicBezTo>
                    <a:pt x="213806" y="458016"/>
                    <a:pt x="220607" y="461311"/>
                    <a:pt x="220607" y="461311"/>
                  </a:cubicBezTo>
                  <a:cubicBezTo>
                    <a:pt x="220607" y="461311"/>
                    <a:pt x="217206" y="461311"/>
                    <a:pt x="220607" y="464606"/>
                  </a:cubicBezTo>
                  <a:cubicBezTo>
                    <a:pt x="220607" y="464606"/>
                    <a:pt x="217206" y="464606"/>
                    <a:pt x="220607" y="467902"/>
                  </a:cubicBezTo>
                  <a:cubicBezTo>
                    <a:pt x="224008" y="467902"/>
                    <a:pt x="227408" y="467902"/>
                    <a:pt x="227408" y="467902"/>
                  </a:cubicBezTo>
                  <a:cubicBezTo>
                    <a:pt x="227408" y="471198"/>
                    <a:pt x="227408" y="471198"/>
                    <a:pt x="227408" y="474494"/>
                  </a:cubicBezTo>
                  <a:cubicBezTo>
                    <a:pt x="227408" y="474494"/>
                    <a:pt x="220607" y="481085"/>
                    <a:pt x="230798" y="481085"/>
                  </a:cubicBezTo>
                  <a:cubicBezTo>
                    <a:pt x="237600" y="481085"/>
                    <a:pt x="237600" y="481085"/>
                    <a:pt x="237600" y="481085"/>
                  </a:cubicBezTo>
                  <a:cubicBezTo>
                    <a:pt x="241000" y="484380"/>
                    <a:pt x="241000" y="484380"/>
                    <a:pt x="241000" y="484380"/>
                  </a:cubicBezTo>
                  <a:cubicBezTo>
                    <a:pt x="241000" y="484380"/>
                    <a:pt x="237600" y="487676"/>
                    <a:pt x="241000" y="490972"/>
                  </a:cubicBezTo>
                  <a:cubicBezTo>
                    <a:pt x="241000" y="494267"/>
                    <a:pt x="254592" y="494267"/>
                    <a:pt x="254592" y="494267"/>
                  </a:cubicBezTo>
                  <a:cubicBezTo>
                    <a:pt x="254592" y="490972"/>
                    <a:pt x="254592" y="490972"/>
                    <a:pt x="254592" y="490972"/>
                  </a:cubicBezTo>
                  <a:cubicBezTo>
                    <a:pt x="254592" y="490972"/>
                    <a:pt x="261393" y="494267"/>
                    <a:pt x="257993" y="494267"/>
                  </a:cubicBezTo>
                  <a:cubicBezTo>
                    <a:pt x="257993" y="497563"/>
                    <a:pt x="254592" y="497563"/>
                    <a:pt x="254592" y="497563"/>
                  </a:cubicBezTo>
                  <a:cubicBezTo>
                    <a:pt x="254592" y="497563"/>
                    <a:pt x="254592" y="504155"/>
                    <a:pt x="257993" y="504155"/>
                  </a:cubicBezTo>
                  <a:cubicBezTo>
                    <a:pt x="261393" y="504155"/>
                    <a:pt x="264793" y="507450"/>
                    <a:pt x="264793" y="507450"/>
                  </a:cubicBezTo>
                  <a:cubicBezTo>
                    <a:pt x="264793" y="507450"/>
                    <a:pt x="268194" y="507450"/>
                    <a:pt x="268194" y="510745"/>
                  </a:cubicBezTo>
                  <a:cubicBezTo>
                    <a:pt x="271585" y="510745"/>
                    <a:pt x="271585" y="514041"/>
                    <a:pt x="271585" y="514041"/>
                  </a:cubicBezTo>
                  <a:cubicBezTo>
                    <a:pt x="274985" y="514041"/>
                    <a:pt x="278386" y="514041"/>
                    <a:pt x="278386" y="517337"/>
                  </a:cubicBezTo>
                  <a:cubicBezTo>
                    <a:pt x="281786" y="517337"/>
                    <a:pt x="285186" y="520633"/>
                    <a:pt x="285186" y="517337"/>
                  </a:cubicBezTo>
                  <a:cubicBezTo>
                    <a:pt x="285186" y="514041"/>
                    <a:pt x="288577" y="514041"/>
                    <a:pt x="285186" y="510745"/>
                  </a:cubicBezTo>
                  <a:cubicBezTo>
                    <a:pt x="281786" y="507450"/>
                    <a:pt x="278386" y="507450"/>
                    <a:pt x="274985" y="507450"/>
                  </a:cubicBezTo>
                  <a:cubicBezTo>
                    <a:pt x="274985" y="507450"/>
                    <a:pt x="271585" y="507450"/>
                    <a:pt x="271585" y="504155"/>
                  </a:cubicBezTo>
                  <a:cubicBezTo>
                    <a:pt x="268194" y="504155"/>
                    <a:pt x="268194" y="504155"/>
                    <a:pt x="268194" y="500859"/>
                  </a:cubicBezTo>
                  <a:cubicBezTo>
                    <a:pt x="268194" y="497563"/>
                    <a:pt x="264793" y="494267"/>
                    <a:pt x="264793" y="494267"/>
                  </a:cubicBezTo>
                  <a:cubicBezTo>
                    <a:pt x="264793" y="494267"/>
                    <a:pt x="264793" y="487676"/>
                    <a:pt x="264793" y="487676"/>
                  </a:cubicBezTo>
                  <a:cubicBezTo>
                    <a:pt x="261393" y="487676"/>
                    <a:pt x="261393" y="487676"/>
                    <a:pt x="257993" y="487676"/>
                  </a:cubicBezTo>
                  <a:cubicBezTo>
                    <a:pt x="257993" y="487676"/>
                    <a:pt x="254592" y="484380"/>
                    <a:pt x="254592" y="484380"/>
                  </a:cubicBezTo>
                  <a:cubicBezTo>
                    <a:pt x="251192" y="484380"/>
                    <a:pt x="247801" y="484380"/>
                    <a:pt x="247801" y="484380"/>
                  </a:cubicBezTo>
                  <a:cubicBezTo>
                    <a:pt x="247801" y="481085"/>
                    <a:pt x="251192" y="481085"/>
                    <a:pt x="251192" y="481085"/>
                  </a:cubicBezTo>
                  <a:cubicBezTo>
                    <a:pt x="251192" y="481085"/>
                    <a:pt x="254592" y="481085"/>
                    <a:pt x="257993" y="481085"/>
                  </a:cubicBezTo>
                  <a:cubicBezTo>
                    <a:pt x="261393" y="484380"/>
                    <a:pt x="261393" y="481085"/>
                    <a:pt x="264793" y="484380"/>
                  </a:cubicBezTo>
                  <a:cubicBezTo>
                    <a:pt x="268194" y="484380"/>
                    <a:pt x="264793" y="487676"/>
                    <a:pt x="268194" y="487676"/>
                  </a:cubicBezTo>
                  <a:cubicBezTo>
                    <a:pt x="274985" y="487676"/>
                    <a:pt x="274985" y="484380"/>
                    <a:pt x="274985" y="484380"/>
                  </a:cubicBezTo>
                  <a:cubicBezTo>
                    <a:pt x="281786" y="481085"/>
                    <a:pt x="281786" y="481085"/>
                    <a:pt x="281786" y="481085"/>
                  </a:cubicBezTo>
                  <a:cubicBezTo>
                    <a:pt x="281786" y="481085"/>
                    <a:pt x="281786" y="481085"/>
                    <a:pt x="285186" y="484380"/>
                  </a:cubicBezTo>
                  <a:cubicBezTo>
                    <a:pt x="288577" y="484380"/>
                    <a:pt x="281786" y="487676"/>
                    <a:pt x="288577" y="487676"/>
                  </a:cubicBezTo>
                  <a:cubicBezTo>
                    <a:pt x="295378" y="487676"/>
                    <a:pt x="298779" y="487676"/>
                    <a:pt x="298779" y="487676"/>
                  </a:cubicBezTo>
                  <a:cubicBezTo>
                    <a:pt x="298779" y="490972"/>
                    <a:pt x="298779" y="494267"/>
                    <a:pt x="298779" y="494267"/>
                  </a:cubicBezTo>
                  <a:cubicBezTo>
                    <a:pt x="298779" y="494267"/>
                    <a:pt x="298779" y="497563"/>
                    <a:pt x="298779" y="497563"/>
                  </a:cubicBezTo>
                  <a:cubicBezTo>
                    <a:pt x="302179" y="497563"/>
                    <a:pt x="308970" y="497563"/>
                    <a:pt x="308970" y="497563"/>
                  </a:cubicBezTo>
                  <a:cubicBezTo>
                    <a:pt x="308970" y="497563"/>
                    <a:pt x="312371" y="497563"/>
                    <a:pt x="312371" y="500859"/>
                  </a:cubicBezTo>
                  <a:cubicBezTo>
                    <a:pt x="315771" y="504155"/>
                    <a:pt x="305579" y="507450"/>
                    <a:pt x="305579" y="507450"/>
                  </a:cubicBezTo>
                  <a:cubicBezTo>
                    <a:pt x="305579" y="507450"/>
                    <a:pt x="302179" y="504155"/>
                    <a:pt x="302179" y="507450"/>
                  </a:cubicBezTo>
                  <a:cubicBezTo>
                    <a:pt x="302179" y="510745"/>
                    <a:pt x="298779" y="510745"/>
                    <a:pt x="302179" y="514041"/>
                  </a:cubicBezTo>
                  <a:cubicBezTo>
                    <a:pt x="305579" y="514041"/>
                    <a:pt x="302179" y="514041"/>
                    <a:pt x="302179" y="514041"/>
                  </a:cubicBezTo>
                  <a:cubicBezTo>
                    <a:pt x="298779" y="514041"/>
                    <a:pt x="295378" y="510745"/>
                    <a:pt x="298779" y="517337"/>
                  </a:cubicBezTo>
                  <a:cubicBezTo>
                    <a:pt x="298779" y="520633"/>
                    <a:pt x="302179" y="523928"/>
                    <a:pt x="302179" y="523928"/>
                  </a:cubicBezTo>
                  <a:cubicBezTo>
                    <a:pt x="305579" y="523928"/>
                    <a:pt x="312371" y="523928"/>
                    <a:pt x="312371" y="523928"/>
                  </a:cubicBezTo>
                  <a:cubicBezTo>
                    <a:pt x="315771" y="523928"/>
                    <a:pt x="319171" y="523928"/>
                    <a:pt x="315771" y="523928"/>
                  </a:cubicBezTo>
                  <a:cubicBezTo>
                    <a:pt x="312371" y="520633"/>
                    <a:pt x="308970" y="520633"/>
                    <a:pt x="308970" y="520633"/>
                  </a:cubicBezTo>
                  <a:cubicBezTo>
                    <a:pt x="308970" y="520633"/>
                    <a:pt x="308970" y="520633"/>
                    <a:pt x="308970" y="517337"/>
                  </a:cubicBezTo>
                  <a:cubicBezTo>
                    <a:pt x="308970" y="517337"/>
                    <a:pt x="312371" y="517337"/>
                    <a:pt x="312371" y="517337"/>
                  </a:cubicBezTo>
                  <a:cubicBezTo>
                    <a:pt x="312371" y="514041"/>
                    <a:pt x="315771" y="510745"/>
                    <a:pt x="315771" y="510745"/>
                  </a:cubicBezTo>
                  <a:cubicBezTo>
                    <a:pt x="315771" y="510745"/>
                    <a:pt x="319171" y="504155"/>
                    <a:pt x="322572" y="507450"/>
                  </a:cubicBezTo>
                  <a:cubicBezTo>
                    <a:pt x="322572" y="510745"/>
                    <a:pt x="322572" y="510745"/>
                    <a:pt x="325972" y="510745"/>
                  </a:cubicBezTo>
                  <a:cubicBezTo>
                    <a:pt x="325972" y="510745"/>
                    <a:pt x="336164" y="500859"/>
                    <a:pt x="336164" y="500859"/>
                  </a:cubicBezTo>
                  <a:cubicBezTo>
                    <a:pt x="336164" y="500859"/>
                    <a:pt x="339564" y="500859"/>
                    <a:pt x="336164" y="504155"/>
                  </a:cubicBezTo>
                  <a:cubicBezTo>
                    <a:pt x="336164" y="507450"/>
                    <a:pt x="332764" y="510745"/>
                    <a:pt x="336164" y="514041"/>
                  </a:cubicBezTo>
                  <a:cubicBezTo>
                    <a:pt x="336164" y="517337"/>
                    <a:pt x="336164" y="517337"/>
                    <a:pt x="336164" y="517337"/>
                  </a:cubicBezTo>
                  <a:cubicBezTo>
                    <a:pt x="339564" y="520633"/>
                    <a:pt x="336164" y="520633"/>
                    <a:pt x="339564" y="523928"/>
                  </a:cubicBezTo>
                  <a:cubicBezTo>
                    <a:pt x="339564" y="527224"/>
                    <a:pt x="339564" y="523928"/>
                    <a:pt x="339564" y="527224"/>
                  </a:cubicBezTo>
                  <a:cubicBezTo>
                    <a:pt x="342965" y="530510"/>
                    <a:pt x="346365" y="537101"/>
                    <a:pt x="346365" y="537101"/>
                  </a:cubicBezTo>
                  <a:cubicBezTo>
                    <a:pt x="346365" y="537101"/>
                    <a:pt x="342965" y="540397"/>
                    <a:pt x="346365" y="540397"/>
                  </a:cubicBezTo>
                  <a:cubicBezTo>
                    <a:pt x="349756" y="543693"/>
                    <a:pt x="356557" y="543693"/>
                    <a:pt x="356557" y="543693"/>
                  </a:cubicBezTo>
                  <a:cubicBezTo>
                    <a:pt x="356557" y="543693"/>
                    <a:pt x="356557" y="543693"/>
                    <a:pt x="356557" y="543693"/>
                  </a:cubicBezTo>
                  <a:cubicBezTo>
                    <a:pt x="356557" y="543693"/>
                    <a:pt x="359957" y="546989"/>
                    <a:pt x="363358" y="543693"/>
                  </a:cubicBezTo>
                  <a:cubicBezTo>
                    <a:pt x="363358" y="540397"/>
                    <a:pt x="366749" y="540397"/>
                    <a:pt x="366749" y="540397"/>
                  </a:cubicBezTo>
                  <a:cubicBezTo>
                    <a:pt x="370149" y="540397"/>
                    <a:pt x="366749" y="540397"/>
                    <a:pt x="373550" y="540397"/>
                  </a:cubicBezTo>
                  <a:cubicBezTo>
                    <a:pt x="380351" y="540397"/>
                    <a:pt x="380351" y="543693"/>
                    <a:pt x="383751" y="540397"/>
                  </a:cubicBezTo>
                  <a:cubicBezTo>
                    <a:pt x="387142" y="537101"/>
                    <a:pt x="383751" y="537101"/>
                    <a:pt x="390542" y="537101"/>
                  </a:cubicBezTo>
                  <a:cubicBezTo>
                    <a:pt x="397343" y="537101"/>
                    <a:pt x="404144" y="533806"/>
                    <a:pt x="404144" y="533806"/>
                  </a:cubicBezTo>
                  <a:cubicBezTo>
                    <a:pt x="404144" y="533806"/>
                    <a:pt x="414336" y="533806"/>
                    <a:pt x="414336" y="533806"/>
                  </a:cubicBezTo>
                  <a:cubicBezTo>
                    <a:pt x="421137" y="537101"/>
                    <a:pt x="421137" y="537101"/>
                    <a:pt x="421137" y="537101"/>
                  </a:cubicBezTo>
                  <a:cubicBezTo>
                    <a:pt x="421137" y="537101"/>
                    <a:pt x="424537" y="540397"/>
                    <a:pt x="427928" y="540397"/>
                  </a:cubicBezTo>
                  <a:cubicBezTo>
                    <a:pt x="427928" y="540397"/>
                    <a:pt x="431329" y="540397"/>
                    <a:pt x="434729" y="540397"/>
                  </a:cubicBezTo>
                  <a:cubicBezTo>
                    <a:pt x="434729" y="540397"/>
                    <a:pt x="448321" y="543693"/>
                    <a:pt x="448321" y="543693"/>
                  </a:cubicBezTo>
                  <a:cubicBezTo>
                    <a:pt x="461923" y="546989"/>
                    <a:pt x="461923" y="546989"/>
                    <a:pt x="461923" y="546989"/>
                  </a:cubicBezTo>
                  <a:cubicBezTo>
                    <a:pt x="468714" y="550284"/>
                    <a:pt x="468714" y="550284"/>
                    <a:pt x="468714" y="550284"/>
                  </a:cubicBezTo>
                  <a:cubicBezTo>
                    <a:pt x="482316" y="560171"/>
                    <a:pt x="482316" y="560171"/>
                    <a:pt x="482316" y="560171"/>
                  </a:cubicBezTo>
                  <a:cubicBezTo>
                    <a:pt x="495908" y="573353"/>
                    <a:pt x="495908" y="573353"/>
                    <a:pt x="495908" y="573353"/>
                  </a:cubicBezTo>
                  <a:cubicBezTo>
                    <a:pt x="512900" y="579945"/>
                    <a:pt x="512900" y="579945"/>
                    <a:pt x="512900" y="579945"/>
                  </a:cubicBezTo>
                  <a:cubicBezTo>
                    <a:pt x="523102" y="586536"/>
                    <a:pt x="523102" y="586536"/>
                    <a:pt x="523102" y="586536"/>
                  </a:cubicBezTo>
                  <a:cubicBezTo>
                    <a:pt x="529893" y="593128"/>
                    <a:pt x="529893" y="593128"/>
                    <a:pt x="529893" y="593128"/>
                  </a:cubicBezTo>
                  <a:cubicBezTo>
                    <a:pt x="529893" y="593128"/>
                    <a:pt x="540095" y="599719"/>
                    <a:pt x="540095" y="599719"/>
                  </a:cubicBezTo>
                  <a:cubicBezTo>
                    <a:pt x="543495" y="599719"/>
                    <a:pt x="553687" y="606310"/>
                    <a:pt x="553687" y="606310"/>
                  </a:cubicBezTo>
                  <a:cubicBezTo>
                    <a:pt x="563888" y="612901"/>
                    <a:pt x="563888" y="612901"/>
                    <a:pt x="563888" y="612901"/>
                  </a:cubicBezTo>
                  <a:cubicBezTo>
                    <a:pt x="563888" y="612901"/>
                    <a:pt x="567279" y="619493"/>
                    <a:pt x="567279" y="619493"/>
                  </a:cubicBezTo>
                  <a:cubicBezTo>
                    <a:pt x="567279" y="622788"/>
                    <a:pt x="563888" y="619493"/>
                    <a:pt x="560488" y="619493"/>
                  </a:cubicBezTo>
                  <a:cubicBezTo>
                    <a:pt x="557087" y="622788"/>
                    <a:pt x="543495" y="616197"/>
                    <a:pt x="543495" y="616197"/>
                  </a:cubicBezTo>
                  <a:cubicBezTo>
                    <a:pt x="536694" y="609606"/>
                    <a:pt x="536694" y="609606"/>
                    <a:pt x="536694" y="609606"/>
                  </a:cubicBezTo>
                  <a:cubicBezTo>
                    <a:pt x="526493" y="609606"/>
                    <a:pt x="526493" y="609606"/>
                    <a:pt x="526493" y="609606"/>
                  </a:cubicBezTo>
                  <a:cubicBezTo>
                    <a:pt x="519701" y="606310"/>
                    <a:pt x="519701" y="606310"/>
                    <a:pt x="519701" y="606310"/>
                  </a:cubicBezTo>
                  <a:cubicBezTo>
                    <a:pt x="506100" y="609606"/>
                    <a:pt x="506100" y="609606"/>
                    <a:pt x="506100" y="609606"/>
                  </a:cubicBezTo>
                  <a:cubicBezTo>
                    <a:pt x="495908" y="606310"/>
                    <a:pt x="495908" y="606310"/>
                    <a:pt x="495908" y="606310"/>
                  </a:cubicBezTo>
                  <a:cubicBezTo>
                    <a:pt x="495908" y="606310"/>
                    <a:pt x="492507" y="606310"/>
                    <a:pt x="495908" y="609606"/>
                  </a:cubicBezTo>
                  <a:cubicBezTo>
                    <a:pt x="495908" y="609606"/>
                    <a:pt x="495908" y="612901"/>
                    <a:pt x="495908" y="612901"/>
                  </a:cubicBezTo>
                  <a:cubicBezTo>
                    <a:pt x="485707" y="619493"/>
                    <a:pt x="485707" y="619493"/>
                    <a:pt x="485707" y="619493"/>
                  </a:cubicBezTo>
                  <a:cubicBezTo>
                    <a:pt x="472114" y="622788"/>
                    <a:pt x="472114" y="622788"/>
                    <a:pt x="472114" y="622788"/>
                  </a:cubicBezTo>
                  <a:cubicBezTo>
                    <a:pt x="458522" y="622788"/>
                    <a:pt x="458522" y="622788"/>
                    <a:pt x="458522" y="622788"/>
                  </a:cubicBezTo>
                  <a:cubicBezTo>
                    <a:pt x="448321" y="622788"/>
                    <a:pt x="448321" y="622788"/>
                    <a:pt x="448321" y="622788"/>
                  </a:cubicBezTo>
                  <a:cubicBezTo>
                    <a:pt x="448321" y="629379"/>
                    <a:pt x="448321" y="629379"/>
                    <a:pt x="448321" y="629379"/>
                  </a:cubicBezTo>
                  <a:cubicBezTo>
                    <a:pt x="448321" y="629379"/>
                    <a:pt x="434729" y="629379"/>
                    <a:pt x="448321" y="632675"/>
                  </a:cubicBezTo>
                  <a:cubicBezTo>
                    <a:pt x="461923" y="632675"/>
                    <a:pt x="468714" y="632675"/>
                    <a:pt x="468714" y="629379"/>
                  </a:cubicBezTo>
                  <a:cubicBezTo>
                    <a:pt x="472114" y="629379"/>
                    <a:pt x="472114" y="626084"/>
                    <a:pt x="475515" y="626084"/>
                  </a:cubicBezTo>
                  <a:cubicBezTo>
                    <a:pt x="478915" y="626084"/>
                    <a:pt x="485707" y="626084"/>
                    <a:pt x="489107" y="626084"/>
                  </a:cubicBezTo>
                  <a:cubicBezTo>
                    <a:pt x="489107" y="626084"/>
                    <a:pt x="492507" y="626084"/>
                    <a:pt x="499308" y="622788"/>
                  </a:cubicBezTo>
                  <a:cubicBezTo>
                    <a:pt x="502709" y="622788"/>
                    <a:pt x="502709" y="619493"/>
                    <a:pt x="509500" y="622788"/>
                  </a:cubicBezTo>
                  <a:cubicBezTo>
                    <a:pt x="516301" y="626084"/>
                    <a:pt x="512900" y="616197"/>
                    <a:pt x="512900" y="616197"/>
                  </a:cubicBezTo>
                  <a:cubicBezTo>
                    <a:pt x="512900" y="616197"/>
                    <a:pt x="512900" y="612901"/>
                    <a:pt x="516301" y="612901"/>
                  </a:cubicBezTo>
                  <a:cubicBezTo>
                    <a:pt x="523102" y="616197"/>
                    <a:pt x="523102" y="616197"/>
                    <a:pt x="523102" y="616197"/>
                  </a:cubicBezTo>
                  <a:cubicBezTo>
                    <a:pt x="526493" y="616197"/>
                    <a:pt x="533293" y="619493"/>
                    <a:pt x="533293" y="619493"/>
                  </a:cubicBezTo>
                  <a:cubicBezTo>
                    <a:pt x="536694" y="619493"/>
                    <a:pt x="550286" y="622788"/>
                    <a:pt x="550286" y="622788"/>
                  </a:cubicBezTo>
                  <a:cubicBezTo>
                    <a:pt x="550286" y="622788"/>
                    <a:pt x="553687" y="632675"/>
                    <a:pt x="553687" y="632675"/>
                  </a:cubicBezTo>
                  <a:cubicBezTo>
                    <a:pt x="557087" y="632675"/>
                    <a:pt x="567279" y="632675"/>
                    <a:pt x="570679" y="632675"/>
                  </a:cubicBezTo>
                  <a:cubicBezTo>
                    <a:pt x="574080" y="632675"/>
                    <a:pt x="580881" y="632675"/>
                    <a:pt x="584281" y="635971"/>
                  </a:cubicBezTo>
                  <a:cubicBezTo>
                    <a:pt x="587672" y="639267"/>
                    <a:pt x="591072" y="639267"/>
                    <a:pt x="591072" y="639267"/>
                  </a:cubicBezTo>
                  <a:cubicBezTo>
                    <a:pt x="591072" y="639267"/>
                    <a:pt x="594473" y="642562"/>
                    <a:pt x="597873" y="645848"/>
                  </a:cubicBezTo>
                  <a:cubicBezTo>
                    <a:pt x="597873" y="645848"/>
                    <a:pt x="608065" y="652440"/>
                    <a:pt x="608065" y="652440"/>
                  </a:cubicBezTo>
                  <a:cubicBezTo>
                    <a:pt x="608065" y="652440"/>
                    <a:pt x="625057" y="659031"/>
                    <a:pt x="625057" y="659031"/>
                  </a:cubicBezTo>
                  <a:cubicBezTo>
                    <a:pt x="628458" y="655735"/>
                    <a:pt x="628458" y="655735"/>
                    <a:pt x="628458" y="655735"/>
                  </a:cubicBezTo>
                  <a:cubicBezTo>
                    <a:pt x="628458" y="652440"/>
                    <a:pt x="628458" y="649144"/>
                    <a:pt x="628458" y="649144"/>
                  </a:cubicBezTo>
                  <a:cubicBezTo>
                    <a:pt x="625057" y="645848"/>
                    <a:pt x="611465" y="642562"/>
                    <a:pt x="611465" y="642562"/>
                  </a:cubicBezTo>
                  <a:cubicBezTo>
                    <a:pt x="611465" y="642562"/>
                    <a:pt x="604674" y="639267"/>
                    <a:pt x="604674" y="639267"/>
                  </a:cubicBezTo>
                  <a:cubicBezTo>
                    <a:pt x="601273" y="622788"/>
                    <a:pt x="604674" y="635971"/>
                    <a:pt x="594473" y="632675"/>
                  </a:cubicBezTo>
                  <a:cubicBezTo>
                    <a:pt x="594473" y="632675"/>
                    <a:pt x="594473" y="632675"/>
                    <a:pt x="594473" y="632675"/>
                  </a:cubicBezTo>
                  <a:cubicBezTo>
                    <a:pt x="594473" y="632675"/>
                    <a:pt x="594473" y="632675"/>
                    <a:pt x="594473" y="632675"/>
                  </a:cubicBezTo>
                  <a:cubicBezTo>
                    <a:pt x="587672" y="635971"/>
                    <a:pt x="587672" y="632675"/>
                    <a:pt x="587672" y="632675"/>
                  </a:cubicBezTo>
                  <a:cubicBezTo>
                    <a:pt x="587672" y="629379"/>
                    <a:pt x="587672" y="629379"/>
                    <a:pt x="587672" y="629379"/>
                  </a:cubicBezTo>
                  <a:cubicBezTo>
                    <a:pt x="584281" y="626084"/>
                    <a:pt x="584281" y="626084"/>
                    <a:pt x="584281" y="626084"/>
                  </a:cubicBezTo>
                  <a:cubicBezTo>
                    <a:pt x="584281" y="626084"/>
                    <a:pt x="580881" y="619493"/>
                    <a:pt x="584281" y="616197"/>
                  </a:cubicBezTo>
                  <a:cubicBezTo>
                    <a:pt x="587672" y="616197"/>
                    <a:pt x="580881" y="632675"/>
                    <a:pt x="594473" y="612901"/>
                  </a:cubicBezTo>
                  <a:cubicBezTo>
                    <a:pt x="594473" y="612901"/>
                    <a:pt x="594473" y="609606"/>
                    <a:pt x="594473" y="609606"/>
                  </a:cubicBezTo>
                  <a:cubicBezTo>
                    <a:pt x="591072" y="609606"/>
                    <a:pt x="591072" y="609606"/>
                    <a:pt x="591072" y="609606"/>
                  </a:cubicBezTo>
                  <a:cubicBezTo>
                    <a:pt x="580881" y="609606"/>
                    <a:pt x="580881" y="609606"/>
                    <a:pt x="580881" y="609606"/>
                  </a:cubicBezTo>
                  <a:cubicBezTo>
                    <a:pt x="580881" y="609606"/>
                    <a:pt x="580881" y="612901"/>
                    <a:pt x="577480" y="616197"/>
                  </a:cubicBezTo>
                  <a:cubicBezTo>
                    <a:pt x="574080" y="619493"/>
                    <a:pt x="574080" y="616197"/>
                    <a:pt x="574080" y="616197"/>
                  </a:cubicBezTo>
                  <a:cubicBezTo>
                    <a:pt x="574080" y="612901"/>
                    <a:pt x="574080" y="612901"/>
                    <a:pt x="574080" y="612901"/>
                  </a:cubicBezTo>
                  <a:cubicBezTo>
                    <a:pt x="577480" y="609606"/>
                    <a:pt x="577480" y="609606"/>
                    <a:pt x="577480" y="609606"/>
                  </a:cubicBezTo>
                  <a:cubicBezTo>
                    <a:pt x="577480" y="609606"/>
                    <a:pt x="577480" y="599719"/>
                    <a:pt x="577480" y="596423"/>
                  </a:cubicBezTo>
                  <a:cubicBezTo>
                    <a:pt x="577480" y="596423"/>
                    <a:pt x="577480" y="596423"/>
                    <a:pt x="577480" y="596423"/>
                  </a:cubicBezTo>
                  <a:cubicBezTo>
                    <a:pt x="567279" y="589832"/>
                    <a:pt x="567279" y="589832"/>
                    <a:pt x="567279" y="589832"/>
                  </a:cubicBezTo>
                  <a:cubicBezTo>
                    <a:pt x="560488" y="583240"/>
                    <a:pt x="560488" y="583240"/>
                    <a:pt x="560488" y="583240"/>
                  </a:cubicBezTo>
                  <a:cubicBezTo>
                    <a:pt x="550286" y="576649"/>
                    <a:pt x="550286" y="576649"/>
                    <a:pt x="550286" y="576649"/>
                  </a:cubicBezTo>
                  <a:cubicBezTo>
                    <a:pt x="536694" y="563467"/>
                    <a:pt x="536694" y="563467"/>
                    <a:pt x="536694" y="563467"/>
                  </a:cubicBezTo>
                  <a:cubicBezTo>
                    <a:pt x="529893" y="560171"/>
                    <a:pt x="529893" y="560171"/>
                    <a:pt x="529893" y="560171"/>
                  </a:cubicBezTo>
                  <a:cubicBezTo>
                    <a:pt x="523102" y="553579"/>
                    <a:pt x="523102" y="553579"/>
                    <a:pt x="523102" y="553579"/>
                  </a:cubicBezTo>
                  <a:cubicBezTo>
                    <a:pt x="523102" y="546989"/>
                    <a:pt x="523102" y="546989"/>
                    <a:pt x="523102" y="546989"/>
                  </a:cubicBezTo>
                  <a:cubicBezTo>
                    <a:pt x="519701" y="533806"/>
                    <a:pt x="519701" y="533806"/>
                    <a:pt x="519701" y="533806"/>
                  </a:cubicBezTo>
                  <a:cubicBezTo>
                    <a:pt x="519701" y="533806"/>
                    <a:pt x="519701" y="533806"/>
                    <a:pt x="519701" y="533806"/>
                  </a:cubicBezTo>
                  <a:cubicBezTo>
                    <a:pt x="519701" y="533806"/>
                    <a:pt x="506100" y="530510"/>
                    <a:pt x="499308" y="527224"/>
                  </a:cubicBezTo>
                  <a:cubicBezTo>
                    <a:pt x="492507" y="523928"/>
                    <a:pt x="492507" y="523928"/>
                    <a:pt x="492507" y="523928"/>
                  </a:cubicBezTo>
                  <a:cubicBezTo>
                    <a:pt x="485707" y="514041"/>
                    <a:pt x="485707" y="514041"/>
                    <a:pt x="485707" y="514041"/>
                  </a:cubicBezTo>
                  <a:cubicBezTo>
                    <a:pt x="482316" y="510745"/>
                    <a:pt x="482316" y="510745"/>
                    <a:pt x="482316" y="510745"/>
                  </a:cubicBezTo>
                  <a:cubicBezTo>
                    <a:pt x="472114" y="500859"/>
                    <a:pt x="472114" y="500859"/>
                    <a:pt x="472114" y="500859"/>
                  </a:cubicBezTo>
                  <a:cubicBezTo>
                    <a:pt x="468714" y="500859"/>
                    <a:pt x="468714" y="500859"/>
                    <a:pt x="468714" y="500859"/>
                  </a:cubicBezTo>
                  <a:cubicBezTo>
                    <a:pt x="451722" y="494267"/>
                    <a:pt x="451722" y="494267"/>
                    <a:pt x="451722" y="494267"/>
                  </a:cubicBezTo>
                  <a:cubicBezTo>
                    <a:pt x="448321" y="487676"/>
                    <a:pt x="448321" y="487676"/>
                    <a:pt x="448321" y="487676"/>
                  </a:cubicBezTo>
                  <a:cubicBezTo>
                    <a:pt x="441530" y="484380"/>
                    <a:pt x="441530" y="484380"/>
                    <a:pt x="441530" y="484380"/>
                  </a:cubicBezTo>
                  <a:cubicBezTo>
                    <a:pt x="438129" y="477789"/>
                    <a:pt x="438129" y="477789"/>
                    <a:pt x="438129" y="477789"/>
                  </a:cubicBezTo>
                  <a:cubicBezTo>
                    <a:pt x="427928" y="474494"/>
                    <a:pt x="427928" y="474494"/>
                    <a:pt x="427928" y="474494"/>
                  </a:cubicBezTo>
                  <a:cubicBezTo>
                    <a:pt x="424537" y="467902"/>
                    <a:pt x="424537" y="467902"/>
                    <a:pt x="424537" y="467902"/>
                  </a:cubicBezTo>
                  <a:cubicBezTo>
                    <a:pt x="421137" y="464606"/>
                    <a:pt x="421137" y="464606"/>
                    <a:pt x="421137" y="464606"/>
                  </a:cubicBezTo>
                  <a:cubicBezTo>
                    <a:pt x="410936" y="451424"/>
                    <a:pt x="410936" y="451424"/>
                    <a:pt x="410936" y="451424"/>
                  </a:cubicBezTo>
                  <a:cubicBezTo>
                    <a:pt x="400744" y="444833"/>
                    <a:pt x="400744" y="444833"/>
                    <a:pt x="400744" y="444833"/>
                  </a:cubicBezTo>
                  <a:cubicBezTo>
                    <a:pt x="397343" y="441537"/>
                    <a:pt x="397343" y="441537"/>
                    <a:pt x="397343" y="441537"/>
                  </a:cubicBezTo>
                  <a:cubicBezTo>
                    <a:pt x="393943" y="438241"/>
                    <a:pt x="393943" y="438241"/>
                    <a:pt x="393943" y="438241"/>
                  </a:cubicBezTo>
                  <a:cubicBezTo>
                    <a:pt x="387142" y="428355"/>
                    <a:pt x="387142" y="428355"/>
                    <a:pt x="387142" y="428355"/>
                  </a:cubicBezTo>
                  <a:cubicBezTo>
                    <a:pt x="376950" y="418467"/>
                    <a:pt x="376950" y="418467"/>
                    <a:pt x="376950" y="418467"/>
                  </a:cubicBezTo>
                  <a:cubicBezTo>
                    <a:pt x="370149" y="411886"/>
                    <a:pt x="370149" y="411886"/>
                    <a:pt x="370149" y="411886"/>
                  </a:cubicBezTo>
                  <a:cubicBezTo>
                    <a:pt x="363358" y="401999"/>
                    <a:pt x="363358" y="401999"/>
                    <a:pt x="363358" y="401999"/>
                  </a:cubicBezTo>
                  <a:cubicBezTo>
                    <a:pt x="370149" y="395408"/>
                    <a:pt x="370149" y="395408"/>
                    <a:pt x="370149" y="395408"/>
                  </a:cubicBezTo>
                  <a:cubicBezTo>
                    <a:pt x="366749" y="392112"/>
                    <a:pt x="363358" y="392112"/>
                    <a:pt x="363358" y="388816"/>
                  </a:cubicBezTo>
                  <a:cubicBezTo>
                    <a:pt x="359957" y="388816"/>
                    <a:pt x="353157" y="385521"/>
                    <a:pt x="356557" y="382225"/>
                  </a:cubicBezTo>
                  <a:cubicBezTo>
                    <a:pt x="356557" y="378929"/>
                    <a:pt x="353157" y="375633"/>
                    <a:pt x="353157" y="369042"/>
                  </a:cubicBezTo>
                  <a:cubicBezTo>
                    <a:pt x="353157" y="365747"/>
                    <a:pt x="353157" y="362451"/>
                    <a:pt x="349756" y="362451"/>
                  </a:cubicBezTo>
                  <a:cubicBezTo>
                    <a:pt x="346365" y="359155"/>
                    <a:pt x="346365" y="359155"/>
                    <a:pt x="346365" y="359155"/>
                  </a:cubicBezTo>
                  <a:cubicBezTo>
                    <a:pt x="342965" y="359155"/>
                    <a:pt x="339564" y="359155"/>
                    <a:pt x="339564" y="359155"/>
                  </a:cubicBezTo>
                  <a:cubicBezTo>
                    <a:pt x="336164" y="359155"/>
                    <a:pt x="336164" y="359155"/>
                    <a:pt x="336164" y="359155"/>
                  </a:cubicBezTo>
                  <a:cubicBezTo>
                    <a:pt x="336164" y="359155"/>
                    <a:pt x="339564" y="352564"/>
                    <a:pt x="339564" y="345973"/>
                  </a:cubicBezTo>
                  <a:cubicBezTo>
                    <a:pt x="325972" y="342677"/>
                    <a:pt x="325972" y="342677"/>
                    <a:pt x="325972" y="342677"/>
                  </a:cubicBezTo>
                  <a:cubicBezTo>
                    <a:pt x="325972" y="342677"/>
                    <a:pt x="325972" y="332790"/>
                    <a:pt x="319171" y="329494"/>
                  </a:cubicBezTo>
                  <a:cubicBezTo>
                    <a:pt x="312371" y="329494"/>
                    <a:pt x="312371" y="329494"/>
                    <a:pt x="312371" y="329494"/>
                  </a:cubicBezTo>
                  <a:cubicBezTo>
                    <a:pt x="308970" y="332790"/>
                    <a:pt x="308970" y="336086"/>
                    <a:pt x="308970" y="336086"/>
                  </a:cubicBezTo>
                  <a:cubicBezTo>
                    <a:pt x="295378" y="322903"/>
                    <a:pt x="295378" y="322903"/>
                    <a:pt x="295378" y="322903"/>
                  </a:cubicBezTo>
                  <a:cubicBezTo>
                    <a:pt x="295378" y="322903"/>
                    <a:pt x="295378" y="319608"/>
                    <a:pt x="298779" y="313016"/>
                  </a:cubicBezTo>
                  <a:cubicBezTo>
                    <a:pt x="305579" y="306425"/>
                    <a:pt x="298779" y="303129"/>
                    <a:pt x="298779" y="303129"/>
                  </a:cubicBezTo>
                  <a:cubicBezTo>
                    <a:pt x="295378" y="293252"/>
                    <a:pt x="295378" y="293252"/>
                    <a:pt x="295378" y="293252"/>
                  </a:cubicBezTo>
                  <a:cubicBezTo>
                    <a:pt x="298779" y="286660"/>
                    <a:pt x="298779" y="286660"/>
                    <a:pt x="298779" y="286660"/>
                  </a:cubicBezTo>
                  <a:cubicBezTo>
                    <a:pt x="295378" y="283365"/>
                    <a:pt x="295378" y="283365"/>
                    <a:pt x="295378" y="283365"/>
                  </a:cubicBezTo>
                  <a:cubicBezTo>
                    <a:pt x="291978" y="280069"/>
                    <a:pt x="291978" y="280069"/>
                    <a:pt x="291978" y="280069"/>
                  </a:cubicBezTo>
                  <a:cubicBezTo>
                    <a:pt x="291978" y="280069"/>
                    <a:pt x="291978" y="280069"/>
                    <a:pt x="291978" y="280069"/>
                  </a:cubicBezTo>
                  <a:cubicBezTo>
                    <a:pt x="291978" y="280069"/>
                    <a:pt x="291978" y="280069"/>
                    <a:pt x="291978" y="280069"/>
                  </a:cubicBezTo>
                  <a:cubicBezTo>
                    <a:pt x="298779" y="266886"/>
                    <a:pt x="298779" y="266886"/>
                    <a:pt x="298779" y="266886"/>
                  </a:cubicBezTo>
                  <a:cubicBezTo>
                    <a:pt x="298779" y="266886"/>
                    <a:pt x="295378" y="253704"/>
                    <a:pt x="298779" y="250408"/>
                  </a:cubicBezTo>
                  <a:cubicBezTo>
                    <a:pt x="298779" y="250408"/>
                    <a:pt x="298779" y="250408"/>
                    <a:pt x="298779" y="250408"/>
                  </a:cubicBezTo>
                  <a:cubicBezTo>
                    <a:pt x="298779" y="247113"/>
                    <a:pt x="298779" y="247113"/>
                    <a:pt x="302179" y="247113"/>
                  </a:cubicBezTo>
                  <a:cubicBezTo>
                    <a:pt x="302179" y="243817"/>
                    <a:pt x="319171" y="240521"/>
                    <a:pt x="319171" y="240521"/>
                  </a:cubicBezTo>
                  <a:cubicBezTo>
                    <a:pt x="325972" y="237226"/>
                    <a:pt x="325972" y="237226"/>
                    <a:pt x="325972" y="237226"/>
                  </a:cubicBezTo>
                  <a:cubicBezTo>
                    <a:pt x="339564" y="253704"/>
                    <a:pt x="339564" y="253704"/>
                    <a:pt x="339564" y="253704"/>
                  </a:cubicBezTo>
                  <a:cubicBezTo>
                    <a:pt x="353157" y="266886"/>
                    <a:pt x="353157" y="266886"/>
                    <a:pt x="353157" y="266886"/>
                  </a:cubicBezTo>
                  <a:cubicBezTo>
                    <a:pt x="363358" y="273478"/>
                    <a:pt x="363358" y="273478"/>
                    <a:pt x="363358" y="273478"/>
                  </a:cubicBezTo>
                  <a:cubicBezTo>
                    <a:pt x="363358" y="273478"/>
                    <a:pt x="366749" y="270182"/>
                    <a:pt x="370149" y="270182"/>
                  </a:cubicBezTo>
                  <a:cubicBezTo>
                    <a:pt x="370149" y="266886"/>
                    <a:pt x="370149" y="260295"/>
                    <a:pt x="370149" y="260295"/>
                  </a:cubicBezTo>
                  <a:cubicBezTo>
                    <a:pt x="376950" y="253704"/>
                    <a:pt x="376950" y="253704"/>
                    <a:pt x="376950" y="253704"/>
                  </a:cubicBezTo>
                  <a:cubicBezTo>
                    <a:pt x="380351" y="247113"/>
                    <a:pt x="380351" y="247113"/>
                    <a:pt x="380351" y="247113"/>
                  </a:cubicBezTo>
                  <a:cubicBezTo>
                    <a:pt x="380351" y="240521"/>
                    <a:pt x="380351" y="240521"/>
                    <a:pt x="380351" y="240521"/>
                  </a:cubicBezTo>
                  <a:cubicBezTo>
                    <a:pt x="387142" y="237226"/>
                    <a:pt x="387142" y="237226"/>
                    <a:pt x="387142" y="237226"/>
                  </a:cubicBezTo>
                  <a:cubicBezTo>
                    <a:pt x="397343" y="233930"/>
                    <a:pt x="397343" y="233930"/>
                    <a:pt x="397343" y="233930"/>
                  </a:cubicBezTo>
                  <a:cubicBezTo>
                    <a:pt x="410936" y="230635"/>
                    <a:pt x="410936" y="230635"/>
                    <a:pt x="410936" y="230635"/>
                  </a:cubicBezTo>
                  <a:cubicBezTo>
                    <a:pt x="410936" y="230635"/>
                    <a:pt x="421137" y="233930"/>
                    <a:pt x="424537" y="233930"/>
                  </a:cubicBezTo>
                  <a:cubicBezTo>
                    <a:pt x="424537" y="233930"/>
                    <a:pt x="427928" y="233930"/>
                    <a:pt x="427928" y="233930"/>
                  </a:cubicBezTo>
                  <a:cubicBezTo>
                    <a:pt x="434729" y="224043"/>
                    <a:pt x="434729" y="224043"/>
                    <a:pt x="434729" y="224043"/>
                  </a:cubicBezTo>
                  <a:cubicBezTo>
                    <a:pt x="434729" y="224043"/>
                    <a:pt x="434729" y="224043"/>
                    <a:pt x="434729" y="224043"/>
                  </a:cubicBezTo>
                  <a:cubicBezTo>
                    <a:pt x="438129" y="217452"/>
                    <a:pt x="438129" y="217452"/>
                    <a:pt x="438129" y="217452"/>
                  </a:cubicBezTo>
                  <a:cubicBezTo>
                    <a:pt x="455122" y="224043"/>
                    <a:pt x="455122" y="224043"/>
                    <a:pt x="455122" y="224043"/>
                  </a:cubicBezTo>
                  <a:cubicBezTo>
                    <a:pt x="461923" y="230635"/>
                    <a:pt x="461923" y="230635"/>
                    <a:pt x="461923" y="230635"/>
                  </a:cubicBezTo>
                  <a:cubicBezTo>
                    <a:pt x="478915" y="233930"/>
                    <a:pt x="478915" y="233930"/>
                    <a:pt x="478915" y="233930"/>
                  </a:cubicBezTo>
                  <a:cubicBezTo>
                    <a:pt x="478915" y="233930"/>
                    <a:pt x="478915" y="233930"/>
                    <a:pt x="478915" y="233930"/>
                  </a:cubicBezTo>
                  <a:cubicBezTo>
                    <a:pt x="485707" y="233930"/>
                    <a:pt x="485707" y="233930"/>
                    <a:pt x="485707" y="233930"/>
                  </a:cubicBezTo>
                  <a:cubicBezTo>
                    <a:pt x="485707" y="230635"/>
                    <a:pt x="485707" y="230635"/>
                    <a:pt x="485707" y="230635"/>
                  </a:cubicBezTo>
                  <a:cubicBezTo>
                    <a:pt x="499308" y="230635"/>
                    <a:pt x="499308" y="230635"/>
                    <a:pt x="499308" y="230635"/>
                  </a:cubicBezTo>
                  <a:cubicBezTo>
                    <a:pt x="516301" y="233930"/>
                    <a:pt x="516301" y="233930"/>
                    <a:pt x="516301" y="233930"/>
                  </a:cubicBezTo>
                  <a:cubicBezTo>
                    <a:pt x="526493" y="233930"/>
                    <a:pt x="526493" y="233930"/>
                    <a:pt x="526493" y="233930"/>
                  </a:cubicBezTo>
                  <a:cubicBezTo>
                    <a:pt x="543495" y="233930"/>
                    <a:pt x="543495" y="233930"/>
                    <a:pt x="543495" y="233930"/>
                  </a:cubicBezTo>
                  <a:cubicBezTo>
                    <a:pt x="553687" y="237226"/>
                    <a:pt x="553687" y="237226"/>
                    <a:pt x="553687" y="237226"/>
                  </a:cubicBezTo>
                  <a:cubicBezTo>
                    <a:pt x="560488" y="240521"/>
                    <a:pt x="560488" y="240521"/>
                    <a:pt x="560488" y="240521"/>
                  </a:cubicBezTo>
                  <a:cubicBezTo>
                    <a:pt x="560488" y="240521"/>
                    <a:pt x="560488" y="240521"/>
                    <a:pt x="563888" y="237226"/>
                  </a:cubicBezTo>
                  <a:cubicBezTo>
                    <a:pt x="563888" y="237226"/>
                    <a:pt x="574080" y="237226"/>
                    <a:pt x="574080" y="237226"/>
                  </a:cubicBezTo>
                  <a:cubicBezTo>
                    <a:pt x="577480" y="227339"/>
                    <a:pt x="577480" y="227339"/>
                    <a:pt x="577480" y="227339"/>
                  </a:cubicBezTo>
                  <a:cubicBezTo>
                    <a:pt x="580881" y="233930"/>
                    <a:pt x="580881" y="233930"/>
                    <a:pt x="580881" y="233930"/>
                  </a:cubicBezTo>
                  <a:cubicBezTo>
                    <a:pt x="584281" y="233930"/>
                    <a:pt x="591072" y="233930"/>
                    <a:pt x="591072" y="233930"/>
                  </a:cubicBezTo>
                  <a:cubicBezTo>
                    <a:pt x="594473" y="224043"/>
                    <a:pt x="594473" y="224043"/>
                    <a:pt x="594473" y="224043"/>
                  </a:cubicBezTo>
                  <a:cubicBezTo>
                    <a:pt x="597873" y="227339"/>
                    <a:pt x="597873" y="227339"/>
                    <a:pt x="597873" y="227339"/>
                  </a:cubicBezTo>
                  <a:cubicBezTo>
                    <a:pt x="601273" y="227339"/>
                    <a:pt x="601273" y="227339"/>
                    <a:pt x="604674" y="227339"/>
                  </a:cubicBezTo>
                  <a:cubicBezTo>
                    <a:pt x="608065" y="227339"/>
                    <a:pt x="611465" y="224043"/>
                    <a:pt x="611465" y="224043"/>
                  </a:cubicBezTo>
                  <a:cubicBezTo>
                    <a:pt x="611465" y="224043"/>
                    <a:pt x="614866" y="227339"/>
                    <a:pt x="614866" y="227339"/>
                  </a:cubicBezTo>
                  <a:cubicBezTo>
                    <a:pt x="614866" y="227339"/>
                    <a:pt x="618266" y="224043"/>
                    <a:pt x="621666" y="224043"/>
                  </a:cubicBezTo>
                  <a:cubicBezTo>
                    <a:pt x="628458" y="224043"/>
                    <a:pt x="631858" y="220747"/>
                    <a:pt x="631858" y="220747"/>
                  </a:cubicBezTo>
                  <a:cubicBezTo>
                    <a:pt x="631858" y="220747"/>
                    <a:pt x="635259" y="227339"/>
                    <a:pt x="642059" y="230635"/>
                  </a:cubicBezTo>
                  <a:cubicBezTo>
                    <a:pt x="642059" y="230635"/>
                    <a:pt x="642059" y="230635"/>
                    <a:pt x="642059" y="230635"/>
                  </a:cubicBezTo>
                  <a:cubicBezTo>
                    <a:pt x="648851" y="230635"/>
                    <a:pt x="648851" y="230635"/>
                    <a:pt x="648851" y="230635"/>
                  </a:cubicBezTo>
                  <a:cubicBezTo>
                    <a:pt x="648851" y="230635"/>
                    <a:pt x="648851" y="230635"/>
                    <a:pt x="648851" y="230635"/>
                  </a:cubicBezTo>
                  <a:cubicBezTo>
                    <a:pt x="648851" y="230635"/>
                    <a:pt x="652251" y="227339"/>
                    <a:pt x="655652" y="227339"/>
                  </a:cubicBezTo>
                  <a:cubicBezTo>
                    <a:pt x="662452" y="227339"/>
                    <a:pt x="665843" y="227339"/>
                    <a:pt x="669244" y="227339"/>
                  </a:cubicBezTo>
                  <a:cubicBezTo>
                    <a:pt x="676044" y="227339"/>
                    <a:pt x="679445" y="233930"/>
                    <a:pt x="679445" y="233930"/>
                  </a:cubicBezTo>
                  <a:cubicBezTo>
                    <a:pt x="689637" y="243817"/>
                    <a:pt x="689637" y="243817"/>
                    <a:pt x="689637" y="243817"/>
                  </a:cubicBezTo>
                  <a:cubicBezTo>
                    <a:pt x="689637" y="243817"/>
                    <a:pt x="693038" y="250408"/>
                    <a:pt x="693038" y="253704"/>
                  </a:cubicBezTo>
                  <a:cubicBezTo>
                    <a:pt x="696438" y="257000"/>
                    <a:pt x="696438" y="260295"/>
                    <a:pt x="696438" y="260295"/>
                  </a:cubicBezTo>
                  <a:cubicBezTo>
                    <a:pt x="696438" y="260295"/>
                    <a:pt x="723622" y="270182"/>
                    <a:pt x="727023" y="270182"/>
                  </a:cubicBezTo>
                  <a:cubicBezTo>
                    <a:pt x="727023" y="270182"/>
                    <a:pt x="730423" y="270182"/>
                    <a:pt x="730423" y="270182"/>
                  </a:cubicBezTo>
                  <a:close/>
                  <a:moveTo>
                    <a:pt x="594473" y="629379"/>
                  </a:moveTo>
                  <a:cubicBezTo>
                    <a:pt x="594473" y="629379"/>
                    <a:pt x="594473" y="629379"/>
                    <a:pt x="594473" y="629379"/>
                  </a:cubicBezTo>
                  <a:cubicBezTo>
                    <a:pt x="597873" y="629379"/>
                    <a:pt x="597873" y="626084"/>
                    <a:pt x="597873" y="626084"/>
                  </a:cubicBezTo>
                  <a:cubicBezTo>
                    <a:pt x="608065" y="626084"/>
                    <a:pt x="608065" y="626084"/>
                    <a:pt x="608065" y="626084"/>
                  </a:cubicBezTo>
                  <a:cubicBezTo>
                    <a:pt x="608065" y="626084"/>
                    <a:pt x="608065" y="626084"/>
                    <a:pt x="608065" y="626084"/>
                  </a:cubicBezTo>
                  <a:cubicBezTo>
                    <a:pt x="618266" y="629379"/>
                    <a:pt x="618266" y="629379"/>
                    <a:pt x="618266" y="629379"/>
                  </a:cubicBezTo>
                  <a:cubicBezTo>
                    <a:pt x="625057" y="635971"/>
                    <a:pt x="625057" y="635971"/>
                    <a:pt x="625057" y="635971"/>
                  </a:cubicBezTo>
                  <a:cubicBezTo>
                    <a:pt x="628458" y="642562"/>
                    <a:pt x="628458" y="642562"/>
                    <a:pt x="628458" y="642562"/>
                  </a:cubicBezTo>
                  <a:cubicBezTo>
                    <a:pt x="635259" y="649144"/>
                    <a:pt x="635259" y="649144"/>
                    <a:pt x="635259" y="649144"/>
                  </a:cubicBezTo>
                  <a:cubicBezTo>
                    <a:pt x="652251" y="659031"/>
                    <a:pt x="652251" y="659031"/>
                    <a:pt x="652251" y="659031"/>
                  </a:cubicBezTo>
                  <a:cubicBezTo>
                    <a:pt x="672644" y="668918"/>
                    <a:pt x="672644" y="668918"/>
                    <a:pt x="672644" y="668918"/>
                  </a:cubicBezTo>
                  <a:cubicBezTo>
                    <a:pt x="672644" y="668918"/>
                    <a:pt x="686236" y="675509"/>
                    <a:pt x="689637" y="675509"/>
                  </a:cubicBezTo>
                  <a:cubicBezTo>
                    <a:pt x="689637" y="675509"/>
                    <a:pt x="689637" y="678805"/>
                    <a:pt x="693038" y="678805"/>
                  </a:cubicBezTo>
                  <a:cubicBezTo>
                    <a:pt x="693038" y="682101"/>
                    <a:pt x="699838" y="691987"/>
                    <a:pt x="699838" y="691987"/>
                  </a:cubicBezTo>
                  <a:cubicBezTo>
                    <a:pt x="703239" y="695283"/>
                    <a:pt x="693038" y="688692"/>
                    <a:pt x="693038" y="688692"/>
                  </a:cubicBezTo>
                  <a:cubicBezTo>
                    <a:pt x="693038" y="688692"/>
                    <a:pt x="689637" y="682101"/>
                    <a:pt x="686236" y="678805"/>
                  </a:cubicBezTo>
                  <a:cubicBezTo>
                    <a:pt x="679445" y="678805"/>
                    <a:pt x="672644" y="678805"/>
                    <a:pt x="669244" y="675509"/>
                  </a:cubicBezTo>
                  <a:cubicBezTo>
                    <a:pt x="665843" y="672214"/>
                    <a:pt x="665843" y="668918"/>
                    <a:pt x="665843" y="668918"/>
                  </a:cubicBezTo>
                  <a:cubicBezTo>
                    <a:pt x="662452" y="668918"/>
                    <a:pt x="662452" y="662326"/>
                    <a:pt x="652251" y="662326"/>
                  </a:cubicBezTo>
                  <a:cubicBezTo>
                    <a:pt x="642059" y="659031"/>
                    <a:pt x="642059" y="662326"/>
                    <a:pt x="638659" y="655735"/>
                  </a:cubicBezTo>
                  <a:cubicBezTo>
                    <a:pt x="635259" y="645848"/>
                    <a:pt x="635259" y="652440"/>
                    <a:pt x="631858" y="645848"/>
                  </a:cubicBezTo>
                  <a:cubicBezTo>
                    <a:pt x="625057" y="642562"/>
                    <a:pt x="628458" y="645848"/>
                    <a:pt x="614866" y="642562"/>
                  </a:cubicBezTo>
                  <a:cubicBezTo>
                    <a:pt x="604674" y="635971"/>
                    <a:pt x="611465" y="639267"/>
                    <a:pt x="611465" y="635971"/>
                  </a:cubicBezTo>
                  <a:cubicBezTo>
                    <a:pt x="608065" y="629379"/>
                    <a:pt x="611465" y="632675"/>
                    <a:pt x="604674" y="632675"/>
                  </a:cubicBezTo>
                  <a:cubicBezTo>
                    <a:pt x="601273" y="629379"/>
                    <a:pt x="604674" y="629379"/>
                    <a:pt x="601273" y="629379"/>
                  </a:cubicBezTo>
                  <a:cubicBezTo>
                    <a:pt x="601273" y="629379"/>
                    <a:pt x="597873" y="632675"/>
                    <a:pt x="594473" y="632675"/>
                  </a:cubicBezTo>
                  <a:cubicBezTo>
                    <a:pt x="594473" y="629379"/>
                    <a:pt x="594473" y="629379"/>
                    <a:pt x="594473" y="629379"/>
                  </a:cubicBezTo>
                  <a:close/>
                  <a:moveTo>
                    <a:pt x="574080" y="652440"/>
                  </a:moveTo>
                  <a:cubicBezTo>
                    <a:pt x="574080" y="652440"/>
                    <a:pt x="574080" y="652440"/>
                    <a:pt x="574080" y="652440"/>
                  </a:cubicBezTo>
                  <a:cubicBezTo>
                    <a:pt x="574080" y="652440"/>
                    <a:pt x="567279" y="652440"/>
                    <a:pt x="563888" y="652440"/>
                  </a:cubicBezTo>
                  <a:cubicBezTo>
                    <a:pt x="563888" y="652440"/>
                    <a:pt x="560488" y="649144"/>
                    <a:pt x="557087" y="649144"/>
                  </a:cubicBezTo>
                  <a:cubicBezTo>
                    <a:pt x="553687" y="649144"/>
                    <a:pt x="546886" y="649144"/>
                    <a:pt x="546886" y="649144"/>
                  </a:cubicBezTo>
                  <a:cubicBezTo>
                    <a:pt x="543495" y="649144"/>
                    <a:pt x="540095" y="645848"/>
                    <a:pt x="540095" y="645848"/>
                  </a:cubicBezTo>
                  <a:cubicBezTo>
                    <a:pt x="540095" y="645848"/>
                    <a:pt x="540095" y="642562"/>
                    <a:pt x="540095" y="642562"/>
                  </a:cubicBezTo>
                  <a:cubicBezTo>
                    <a:pt x="540095" y="642562"/>
                    <a:pt x="546886" y="639267"/>
                    <a:pt x="546886" y="639267"/>
                  </a:cubicBezTo>
                  <a:cubicBezTo>
                    <a:pt x="546886" y="642562"/>
                    <a:pt x="567279" y="645848"/>
                    <a:pt x="567279" y="645848"/>
                  </a:cubicBezTo>
                  <a:cubicBezTo>
                    <a:pt x="580881" y="645848"/>
                    <a:pt x="580881" y="645848"/>
                    <a:pt x="580881" y="645848"/>
                  </a:cubicBezTo>
                  <a:cubicBezTo>
                    <a:pt x="580881" y="645848"/>
                    <a:pt x="584281" y="645848"/>
                    <a:pt x="584281" y="645848"/>
                  </a:cubicBezTo>
                  <a:cubicBezTo>
                    <a:pt x="584281" y="645848"/>
                    <a:pt x="587672" y="645848"/>
                    <a:pt x="591072" y="649144"/>
                  </a:cubicBezTo>
                  <a:cubicBezTo>
                    <a:pt x="594473" y="649144"/>
                    <a:pt x="594473" y="649144"/>
                    <a:pt x="594473" y="652440"/>
                  </a:cubicBezTo>
                  <a:cubicBezTo>
                    <a:pt x="594473" y="652440"/>
                    <a:pt x="597873" y="655735"/>
                    <a:pt x="594473" y="655735"/>
                  </a:cubicBezTo>
                  <a:cubicBezTo>
                    <a:pt x="594473" y="655735"/>
                    <a:pt x="591072" y="655735"/>
                    <a:pt x="591072" y="655735"/>
                  </a:cubicBezTo>
                  <a:cubicBezTo>
                    <a:pt x="591072" y="655735"/>
                    <a:pt x="584281" y="652440"/>
                    <a:pt x="584281" y="652440"/>
                  </a:cubicBezTo>
                  <a:cubicBezTo>
                    <a:pt x="577480" y="652440"/>
                    <a:pt x="577480" y="652440"/>
                    <a:pt x="577480" y="652440"/>
                  </a:cubicBezTo>
                  <a:cubicBezTo>
                    <a:pt x="574080" y="652440"/>
                    <a:pt x="574080" y="652440"/>
                    <a:pt x="574080" y="652440"/>
                  </a:cubicBezTo>
                  <a:close/>
                  <a:moveTo>
                    <a:pt x="468714" y="655735"/>
                  </a:moveTo>
                  <a:cubicBezTo>
                    <a:pt x="468714" y="655735"/>
                    <a:pt x="468714" y="655735"/>
                    <a:pt x="468714" y="655735"/>
                  </a:cubicBezTo>
                  <a:cubicBezTo>
                    <a:pt x="468714" y="655735"/>
                    <a:pt x="482316" y="652440"/>
                    <a:pt x="482316" y="652440"/>
                  </a:cubicBezTo>
                  <a:cubicBezTo>
                    <a:pt x="489107" y="655735"/>
                    <a:pt x="489107" y="655735"/>
                    <a:pt x="489107" y="655735"/>
                  </a:cubicBezTo>
                  <a:cubicBezTo>
                    <a:pt x="489107" y="655735"/>
                    <a:pt x="489107" y="659031"/>
                    <a:pt x="485707" y="659031"/>
                  </a:cubicBezTo>
                  <a:cubicBezTo>
                    <a:pt x="485707" y="659031"/>
                    <a:pt x="478915" y="665622"/>
                    <a:pt x="478915" y="665622"/>
                  </a:cubicBezTo>
                  <a:cubicBezTo>
                    <a:pt x="468714" y="659031"/>
                    <a:pt x="468714" y="659031"/>
                    <a:pt x="468714" y="659031"/>
                  </a:cubicBezTo>
                  <a:cubicBezTo>
                    <a:pt x="468714" y="655735"/>
                    <a:pt x="468714" y="655735"/>
                    <a:pt x="468714" y="655735"/>
                  </a:cubicBezTo>
                  <a:close/>
                  <a:moveTo>
                    <a:pt x="363358" y="639267"/>
                  </a:moveTo>
                  <a:cubicBezTo>
                    <a:pt x="363358" y="639267"/>
                    <a:pt x="363358" y="639267"/>
                    <a:pt x="363358" y="639267"/>
                  </a:cubicBezTo>
                  <a:cubicBezTo>
                    <a:pt x="366749" y="639267"/>
                    <a:pt x="370149" y="635971"/>
                    <a:pt x="370149" y="639267"/>
                  </a:cubicBezTo>
                  <a:cubicBezTo>
                    <a:pt x="370149" y="642562"/>
                    <a:pt x="366749" y="645848"/>
                    <a:pt x="366749" y="645848"/>
                  </a:cubicBezTo>
                  <a:cubicBezTo>
                    <a:pt x="366749" y="645848"/>
                    <a:pt x="363358" y="645848"/>
                    <a:pt x="363358" y="645848"/>
                  </a:cubicBezTo>
                  <a:cubicBezTo>
                    <a:pt x="363358" y="642562"/>
                    <a:pt x="363358" y="639267"/>
                    <a:pt x="363358" y="639267"/>
                  </a:cubicBezTo>
                  <a:close/>
                  <a:moveTo>
                    <a:pt x="383751" y="622788"/>
                  </a:moveTo>
                  <a:cubicBezTo>
                    <a:pt x="383751" y="622788"/>
                    <a:pt x="383751" y="622788"/>
                    <a:pt x="383751" y="622788"/>
                  </a:cubicBezTo>
                  <a:cubicBezTo>
                    <a:pt x="383751" y="622788"/>
                    <a:pt x="390542" y="619493"/>
                    <a:pt x="390542" y="619493"/>
                  </a:cubicBezTo>
                  <a:cubicBezTo>
                    <a:pt x="393943" y="622788"/>
                    <a:pt x="397343" y="622788"/>
                    <a:pt x="393943" y="626084"/>
                  </a:cubicBezTo>
                  <a:cubicBezTo>
                    <a:pt x="393943" y="626084"/>
                    <a:pt x="393943" y="626084"/>
                    <a:pt x="390542" y="629379"/>
                  </a:cubicBezTo>
                  <a:cubicBezTo>
                    <a:pt x="387142" y="632675"/>
                    <a:pt x="380351" y="635971"/>
                    <a:pt x="380351" y="635971"/>
                  </a:cubicBezTo>
                  <a:cubicBezTo>
                    <a:pt x="380351" y="635971"/>
                    <a:pt x="380351" y="635971"/>
                    <a:pt x="376950" y="635971"/>
                  </a:cubicBezTo>
                  <a:cubicBezTo>
                    <a:pt x="370149" y="632675"/>
                    <a:pt x="366749" y="629379"/>
                    <a:pt x="366749" y="629379"/>
                  </a:cubicBezTo>
                  <a:cubicBezTo>
                    <a:pt x="366749" y="629379"/>
                    <a:pt x="363358" y="626084"/>
                    <a:pt x="370149" y="626084"/>
                  </a:cubicBezTo>
                  <a:cubicBezTo>
                    <a:pt x="373550" y="622788"/>
                    <a:pt x="376950" y="622788"/>
                    <a:pt x="376950" y="622788"/>
                  </a:cubicBezTo>
                  <a:cubicBezTo>
                    <a:pt x="380351" y="622788"/>
                    <a:pt x="383751" y="622788"/>
                    <a:pt x="383751" y="622788"/>
                  </a:cubicBezTo>
                  <a:close/>
                  <a:moveTo>
                    <a:pt x="421137" y="586536"/>
                  </a:moveTo>
                  <a:cubicBezTo>
                    <a:pt x="421137" y="586536"/>
                    <a:pt x="421137" y="586536"/>
                    <a:pt x="421137" y="586536"/>
                  </a:cubicBezTo>
                  <a:cubicBezTo>
                    <a:pt x="421137" y="586536"/>
                    <a:pt x="427928" y="583240"/>
                    <a:pt x="427928" y="583240"/>
                  </a:cubicBezTo>
                  <a:cubicBezTo>
                    <a:pt x="427928" y="583240"/>
                    <a:pt x="427928" y="583240"/>
                    <a:pt x="431329" y="583240"/>
                  </a:cubicBezTo>
                  <a:cubicBezTo>
                    <a:pt x="431329" y="583240"/>
                    <a:pt x="431329" y="583240"/>
                    <a:pt x="434729" y="583240"/>
                  </a:cubicBezTo>
                  <a:cubicBezTo>
                    <a:pt x="434729" y="583240"/>
                    <a:pt x="438129" y="579945"/>
                    <a:pt x="441530" y="583240"/>
                  </a:cubicBezTo>
                  <a:cubicBezTo>
                    <a:pt x="444930" y="583240"/>
                    <a:pt x="444930" y="586536"/>
                    <a:pt x="448321" y="586536"/>
                  </a:cubicBezTo>
                  <a:cubicBezTo>
                    <a:pt x="448321" y="586536"/>
                    <a:pt x="451722" y="586536"/>
                    <a:pt x="451722" y="586536"/>
                  </a:cubicBezTo>
                  <a:cubicBezTo>
                    <a:pt x="455122" y="586536"/>
                    <a:pt x="455122" y="586536"/>
                    <a:pt x="461923" y="586536"/>
                  </a:cubicBezTo>
                  <a:cubicBezTo>
                    <a:pt x="468714" y="586536"/>
                    <a:pt x="478915" y="586536"/>
                    <a:pt x="478915" y="586536"/>
                  </a:cubicBezTo>
                  <a:cubicBezTo>
                    <a:pt x="478915" y="589832"/>
                    <a:pt x="482316" y="586536"/>
                    <a:pt x="485707" y="586536"/>
                  </a:cubicBezTo>
                  <a:cubicBezTo>
                    <a:pt x="492507" y="589832"/>
                    <a:pt x="492507" y="589832"/>
                    <a:pt x="492507" y="589832"/>
                  </a:cubicBezTo>
                  <a:cubicBezTo>
                    <a:pt x="495908" y="589832"/>
                    <a:pt x="492507" y="593128"/>
                    <a:pt x="499308" y="589832"/>
                  </a:cubicBezTo>
                  <a:cubicBezTo>
                    <a:pt x="502709" y="589832"/>
                    <a:pt x="502709" y="589832"/>
                    <a:pt x="502709" y="589832"/>
                  </a:cubicBezTo>
                  <a:cubicBezTo>
                    <a:pt x="502709" y="589832"/>
                    <a:pt x="502709" y="589832"/>
                    <a:pt x="506100" y="586536"/>
                  </a:cubicBezTo>
                  <a:cubicBezTo>
                    <a:pt x="509500" y="586536"/>
                    <a:pt x="512900" y="583240"/>
                    <a:pt x="512900" y="583240"/>
                  </a:cubicBezTo>
                  <a:cubicBezTo>
                    <a:pt x="516301" y="583240"/>
                    <a:pt x="516301" y="583240"/>
                    <a:pt x="516301" y="583240"/>
                  </a:cubicBezTo>
                  <a:cubicBezTo>
                    <a:pt x="516301" y="593128"/>
                    <a:pt x="516301" y="593128"/>
                    <a:pt x="516301" y="593128"/>
                  </a:cubicBezTo>
                  <a:cubicBezTo>
                    <a:pt x="516301" y="593128"/>
                    <a:pt x="516301" y="593128"/>
                    <a:pt x="516301" y="596423"/>
                  </a:cubicBezTo>
                  <a:cubicBezTo>
                    <a:pt x="516301" y="596423"/>
                    <a:pt x="512900" y="599719"/>
                    <a:pt x="509500" y="599719"/>
                  </a:cubicBezTo>
                  <a:cubicBezTo>
                    <a:pt x="509500" y="599719"/>
                    <a:pt x="506100" y="596423"/>
                    <a:pt x="506100" y="596423"/>
                  </a:cubicBezTo>
                  <a:cubicBezTo>
                    <a:pt x="506100" y="593128"/>
                    <a:pt x="502709" y="593128"/>
                    <a:pt x="502709" y="593128"/>
                  </a:cubicBezTo>
                  <a:cubicBezTo>
                    <a:pt x="499308" y="593128"/>
                    <a:pt x="495908" y="596423"/>
                    <a:pt x="492507" y="596423"/>
                  </a:cubicBezTo>
                  <a:cubicBezTo>
                    <a:pt x="492507" y="596423"/>
                    <a:pt x="489107" y="593128"/>
                    <a:pt x="489107" y="593128"/>
                  </a:cubicBezTo>
                  <a:cubicBezTo>
                    <a:pt x="489107" y="593128"/>
                    <a:pt x="482316" y="593128"/>
                    <a:pt x="478915" y="593128"/>
                  </a:cubicBezTo>
                  <a:cubicBezTo>
                    <a:pt x="478915" y="593128"/>
                    <a:pt x="475515" y="593128"/>
                    <a:pt x="472114" y="593128"/>
                  </a:cubicBezTo>
                  <a:cubicBezTo>
                    <a:pt x="468714" y="593128"/>
                    <a:pt x="465314" y="593128"/>
                    <a:pt x="461923" y="593128"/>
                  </a:cubicBezTo>
                  <a:cubicBezTo>
                    <a:pt x="458522" y="596423"/>
                    <a:pt x="451722" y="593128"/>
                    <a:pt x="451722" y="596423"/>
                  </a:cubicBezTo>
                  <a:cubicBezTo>
                    <a:pt x="451722" y="596423"/>
                    <a:pt x="451722" y="599719"/>
                    <a:pt x="451722" y="599719"/>
                  </a:cubicBezTo>
                  <a:cubicBezTo>
                    <a:pt x="451722" y="599719"/>
                    <a:pt x="455122" y="603014"/>
                    <a:pt x="451722" y="603014"/>
                  </a:cubicBezTo>
                  <a:cubicBezTo>
                    <a:pt x="444930" y="603014"/>
                    <a:pt x="444930" y="603014"/>
                    <a:pt x="444930" y="599719"/>
                  </a:cubicBezTo>
                  <a:cubicBezTo>
                    <a:pt x="441530" y="596423"/>
                    <a:pt x="448321" y="593128"/>
                    <a:pt x="438129" y="596423"/>
                  </a:cubicBezTo>
                  <a:cubicBezTo>
                    <a:pt x="431329" y="596423"/>
                    <a:pt x="431329" y="593128"/>
                    <a:pt x="427928" y="593128"/>
                  </a:cubicBezTo>
                  <a:cubicBezTo>
                    <a:pt x="427928" y="596423"/>
                    <a:pt x="421137" y="589832"/>
                    <a:pt x="417736" y="593128"/>
                  </a:cubicBezTo>
                  <a:cubicBezTo>
                    <a:pt x="417736" y="593128"/>
                    <a:pt x="414336" y="596423"/>
                    <a:pt x="414336" y="596423"/>
                  </a:cubicBezTo>
                  <a:cubicBezTo>
                    <a:pt x="414336" y="596423"/>
                    <a:pt x="404144" y="596423"/>
                    <a:pt x="404144" y="596423"/>
                  </a:cubicBezTo>
                  <a:cubicBezTo>
                    <a:pt x="404144" y="596423"/>
                    <a:pt x="407535" y="586536"/>
                    <a:pt x="407535" y="586536"/>
                  </a:cubicBezTo>
                  <a:cubicBezTo>
                    <a:pt x="407535" y="586536"/>
                    <a:pt x="407535" y="586536"/>
                    <a:pt x="410936" y="586536"/>
                  </a:cubicBezTo>
                  <a:cubicBezTo>
                    <a:pt x="414336" y="586536"/>
                    <a:pt x="417736" y="586536"/>
                    <a:pt x="417736" y="586536"/>
                  </a:cubicBezTo>
                  <a:cubicBezTo>
                    <a:pt x="421137" y="586536"/>
                    <a:pt x="421137" y="586536"/>
                    <a:pt x="421137" y="586536"/>
                  </a:cubicBezTo>
                  <a:close/>
                  <a:moveTo>
                    <a:pt x="407535" y="566762"/>
                  </a:moveTo>
                  <a:cubicBezTo>
                    <a:pt x="407535" y="566762"/>
                    <a:pt x="407535" y="566762"/>
                    <a:pt x="407535" y="566762"/>
                  </a:cubicBezTo>
                  <a:cubicBezTo>
                    <a:pt x="407535" y="566762"/>
                    <a:pt x="393943" y="560171"/>
                    <a:pt x="393943" y="560171"/>
                  </a:cubicBezTo>
                  <a:cubicBezTo>
                    <a:pt x="390542" y="560171"/>
                    <a:pt x="387142" y="560171"/>
                    <a:pt x="383751" y="560171"/>
                  </a:cubicBezTo>
                  <a:cubicBezTo>
                    <a:pt x="383751" y="560171"/>
                    <a:pt x="376950" y="556875"/>
                    <a:pt x="380351" y="553579"/>
                  </a:cubicBezTo>
                  <a:cubicBezTo>
                    <a:pt x="380351" y="553579"/>
                    <a:pt x="383751" y="550284"/>
                    <a:pt x="387142" y="553579"/>
                  </a:cubicBezTo>
                  <a:cubicBezTo>
                    <a:pt x="390542" y="556875"/>
                    <a:pt x="393943" y="556875"/>
                    <a:pt x="393943" y="560171"/>
                  </a:cubicBezTo>
                  <a:cubicBezTo>
                    <a:pt x="397343" y="560171"/>
                    <a:pt x="404144" y="563467"/>
                    <a:pt x="404144" y="563467"/>
                  </a:cubicBezTo>
                  <a:cubicBezTo>
                    <a:pt x="407535" y="563467"/>
                    <a:pt x="407535" y="566762"/>
                    <a:pt x="407535" y="563467"/>
                  </a:cubicBezTo>
                  <a:cubicBezTo>
                    <a:pt x="410936" y="563467"/>
                    <a:pt x="410936" y="556875"/>
                    <a:pt x="410936" y="556875"/>
                  </a:cubicBezTo>
                  <a:cubicBezTo>
                    <a:pt x="410936" y="553579"/>
                    <a:pt x="407535" y="553579"/>
                    <a:pt x="407535" y="553579"/>
                  </a:cubicBezTo>
                  <a:cubicBezTo>
                    <a:pt x="410936" y="553579"/>
                    <a:pt x="417736" y="550284"/>
                    <a:pt x="417736" y="550284"/>
                  </a:cubicBezTo>
                  <a:cubicBezTo>
                    <a:pt x="421137" y="553579"/>
                    <a:pt x="424537" y="553579"/>
                    <a:pt x="427928" y="553579"/>
                  </a:cubicBezTo>
                  <a:cubicBezTo>
                    <a:pt x="427928" y="553579"/>
                    <a:pt x="424537" y="553579"/>
                    <a:pt x="438129" y="553579"/>
                  </a:cubicBezTo>
                  <a:cubicBezTo>
                    <a:pt x="448321" y="553579"/>
                    <a:pt x="444930" y="553579"/>
                    <a:pt x="451722" y="553579"/>
                  </a:cubicBezTo>
                  <a:cubicBezTo>
                    <a:pt x="455122" y="553579"/>
                    <a:pt x="461923" y="553579"/>
                    <a:pt x="461923" y="553579"/>
                  </a:cubicBezTo>
                  <a:cubicBezTo>
                    <a:pt x="461923" y="556875"/>
                    <a:pt x="468714" y="560171"/>
                    <a:pt x="468714" y="560171"/>
                  </a:cubicBezTo>
                  <a:cubicBezTo>
                    <a:pt x="468714" y="563467"/>
                    <a:pt x="472114" y="563467"/>
                    <a:pt x="468714" y="566762"/>
                  </a:cubicBezTo>
                  <a:cubicBezTo>
                    <a:pt x="461923" y="570058"/>
                    <a:pt x="461923" y="570058"/>
                    <a:pt x="455122" y="570058"/>
                  </a:cubicBezTo>
                  <a:cubicBezTo>
                    <a:pt x="451722" y="570058"/>
                    <a:pt x="455122" y="570058"/>
                    <a:pt x="448321" y="573353"/>
                  </a:cubicBezTo>
                  <a:cubicBezTo>
                    <a:pt x="438129" y="573353"/>
                    <a:pt x="431329" y="573353"/>
                    <a:pt x="431329" y="573353"/>
                  </a:cubicBezTo>
                  <a:cubicBezTo>
                    <a:pt x="431329" y="573353"/>
                    <a:pt x="434729" y="573353"/>
                    <a:pt x="424537" y="573353"/>
                  </a:cubicBezTo>
                  <a:cubicBezTo>
                    <a:pt x="417736" y="570058"/>
                    <a:pt x="414336" y="573353"/>
                    <a:pt x="410936" y="570058"/>
                  </a:cubicBezTo>
                  <a:cubicBezTo>
                    <a:pt x="410936" y="570058"/>
                    <a:pt x="407535" y="566762"/>
                    <a:pt x="407535" y="566762"/>
                  </a:cubicBezTo>
                  <a:close/>
                  <a:moveTo>
                    <a:pt x="169620" y="309721"/>
                  </a:moveTo>
                  <a:cubicBezTo>
                    <a:pt x="169620" y="309721"/>
                    <a:pt x="169620" y="309721"/>
                    <a:pt x="169620" y="309721"/>
                  </a:cubicBezTo>
                  <a:cubicBezTo>
                    <a:pt x="169620" y="309721"/>
                    <a:pt x="169620" y="306425"/>
                    <a:pt x="169620" y="306425"/>
                  </a:cubicBezTo>
                  <a:cubicBezTo>
                    <a:pt x="169620" y="306425"/>
                    <a:pt x="169620" y="306425"/>
                    <a:pt x="169620" y="306425"/>
                  </a:cubicBezTo>
                  <a:cubicBezTo>
                    <a:pt x="169620" y="306425"/>
                    <a:pt x="173020" y="306425"/>
                    <a:pt x="173020" y="306425"/>
                  </a:cubicBezTo>
                  <a:cubicBezTo>
                    <a:pt x="173020" y="309721"/>
                    <a:pt x="173020" y="309721"/>
                    <a:pt x="176420" y="309721"/>
                  </a:cubicBezTo>
                  <a:cubicBezTo>
                    <a:pt x="176420" y="309721"/>
                    <a:pt x="176420" y="309721"/>
                    <a:pt x="179821" y="309721"/>
                  </a:cubicBezTo>
                  <a:cubicBezTo>
                    <a:pt x="179821" y="313016"/>
                    <a:pt x="179821" y="313016"/>
                    <a:pt x="179821" y="313016"/>
                  </a:cubicBezTo>
                  <a:cubicBezTo>
                    <a:pt x="179821" y="313016"/>
                    <a:pt x="179821" y="319608"/>
                    <a:pt x="176420" y="316312"/>
                  </a:cubicBezTo>
                  <a:cubicBezTo>
                    <a:pt x="173020" y="316312"/>
                    <a:pt x="169620" y="316312"/>
                    <a:pt x="169620" y="313016"/>
                  </a:cubicBezTo>
                  <a:cubicBezTo>
                    <a:pt x="169620" y="313016"/>
                    <a:pt x="169620" y="309721"/>
                    <a:pt x="169620" y="309721"/>
                  </a:cubicBezTo>
                  <a:close/>
                  <a:moveTo>
                    <a:pt x="173020" y="339381"/>
                  </a:moveTo>
                  <a:cubicBezTo>
                    <a:pt x="173020" y="339381"/>
                    <a:pt x="173020" y="339381"/>
                    <a:pt x="173020" y="339381"/>
                  </a:cubicBezTo>
                  <a:cubicBezTo>
                    <a:pt x="173020" y="339381"/>
                    <a:pt x="169620" y="339381"/>
                    <a:pt x="169620" y="339381"/>
                  </a:cubicBezTo>
                  <a:cubicBezTo>
                    <a:pt x="169620" y="339381"/>
                    <a:pt x="162828" y="336086"/>
                    <a:pt x="159428" y="336086"/>
                  </a:cubicBezTo>
                  <a:cubicBezTo>
                    <a:pt x="159428" y="332790"/>
                    <a:pt x="159428" y="332790"/>
                    <a:pt x="162828" y="332790"/>
                  </a:cubicBezTo>
                  <a:cubicBezTo>
                    <a:pt x="162828" y="329494"/>
                    <a:pt x="162828" y="326199"/>
                    <a:pt x="162828" y="326199"/>
                  </a:cubicBezTo>
                  <a:cubicBezTo>
                    <a:pt x="162828" y="326199"/>
                    <a:pt x="166228" y="322903"/>
                    <a:pt x="166228" y="322903"/>
                  </a:cubicBezTo>
                  <a:cubicBezTo>
                    <a:pt x="169620" y="322903"/>
                    <a:pt x="169620" y="322903"/>
                    <a:pt x="169620" y="322903"/>
                  </a:cubicBezTo>
                  <a:cubicBezTo>
                    <a:pt x="169620" y="322903"/>
                    <a:pt x="169620" y="319608"/>
                    <a:pt x="169620" y="319608"/>
                  </a:cubicBezTo>
                  <a:cubicBezTo>
                    <a:pt x="169620" y="316312"/>
                    <a:pt x="173020" y="316312"/>
                    <a:pt x="173020" y="316312"/>
                  </a:cubicBezTo>
                  <a:cubicBezTo>
                    <a:pt x="173020" y="316312"/>
                    <a:pt x="179821" y="322903"/>
                    <a:pt x="179821" y="326199"/>
                  </a:cubicBezTo>
                  <a:cubicBezTo>
                    <a:pt x="179821" y="326199"/>
                    <a:pt x="169620" y="326199"/>
                    <a:pt x="169620" y="326199"/>
                  </a:cubicBezTo>
                  <a:cubicBezTo>
                    <a:pt x="169620" y="326199"/>
                    <a:pt x="169620" y="326199"/>
                    <a:pt x="173020" y="332790"/>
                  </a:cubicBezTo>
                  <a:cubicBezTo>
                    <a:pt x="176420" y="336086"/>
                    <a:pt x="176420" y="332790"/>
                    <a:pt x="176420" y="332790"/>
                  </a:cubicBezTo>
                  <a:cubicBezTo>
                    <a:pt x="176420" y="336086"/>
                    <a:pt x="176420" y="336086"/>
                    <a:pt x="183221" y="336086"/>
                  </a:cubicBezTo>
                  <a:cubicBezTo>
                    <a:pt x="186621" y="339381"/>
                    <a:pt x="183221" y="339381"/>
                    <a:pt x="186621" y="342677"/>
                  </a:cubicBezTo>
                  <a:cubicBezTo>
                    <a:pt x="186621" y="342677"/>
                    <a:pt x="183221" y="345973"/>
                    <a:pt x="183221" y="345973"/>
                  </a:cubicBezTo>
                  <a:cubicBezTo>
                    <a:pt x="179821" y="349268"/>
                    <a:pt x="179821" y="345973"/>
                    <a:pt x="179821" y="345973"/>
                  </a:cubicBezTo>
                  <a:cubicBezTo>
                    <a:pt x="179821" y="345973"/>
                    <a:pt x="176420" y="339381"/>
                    <a:pt x="173020" y="339381"/>
                  </a:cubicBezTo>
                  <a:close/>
                  <a:moveTo>
                    <a:pt x="186621" y="385521"/>
                  </a:moveTo>
                  <a:cubicBezTo>
                    <a:pt x="186621" y="385521"/>
                    <a:pt x="186621" y="385521"/>
                    <a:pt x="186621" y="385521"/>
                  </a:cubicBezTo>
                  <a:cubicBezTo>
                    <a:pt x="186621" y="385521"/>
                    <a:pt x="190013" y="382225"/>
                    <a:pt x="190013" y="385521"/>
                  </a:cubicBezTo>
                  <a:cubicBezTo>
                    <a:pt x="193413" y="385521"/>
                    <a:pt x="193413" y="388816"/>
                    <a:pt x="193413" y="388816"/>
                  </a:cubicBezTo>
                  <a:cubicBezTo>
                    <a:pt x="196813" y="392112"/>
                    <a:pt x="200214" y="392112"/>
                    <a:pt x="203614" y="392112"/>
                  </a:cubicBezTo>
                  <a:cubicBezTo>
                    <a:pt x="203614" y="395408"/>
                    <a:pt x="203614" y="398703"/>
                    <a:pt x="203614" y="398703"/>
                  </a:cubicBezTo>
                  <a:cubicBezTo>
                    <a:pt x="203614" y="398703"/>
                    <a:pt x="200214" y="401999"/>
                    <a:pt x="200214" y="398703"/>
                  </a:cubicBezTo>
                  <a:cubicBezTo>
                    <a:pt x="196813" y="395408"/>
                    <a:pt x="196813" y="395408"/>
                    <a:pt x="196813" y="395408"/>
                  </a:cubicBezTo>
                  <a:cubicBezTo>
                    <a:pt x="196813" y="395408"/>
                    <a:pt x="193413" y="392112"/>
                    <a:pt x="193413" y="392112"/>
                  </a:cubicBezTo>
                  <a:cubicBezTo>
                    <a:pt x="193413" y="392112"/>
                    <a:pt x="186621" y="385521"/>
                    <a:pt x="186621" y="385521"/>
                  </a:cubicBezTo>
                  <a:close/>
                  <a:moveTo>
                    <a:pt x="179821" y="398703"/>
                  </a:moveTo>
                  <a:cubicBezTo>
                    <a:pt x="179821" y="398703"/>
                    <a:pt x="179821" y="398703"/>
                    <a:pt x="179821" y="398703"/>
                  </a:cubicBezTo>
                  <a:cubicBezTo>
                    <a:pt x="179821" y="398703"/>
                    <a:pt x="179821" y="395408"/>
                    <a:pt x="179821" y="395408"/>
                  </a:cubicBezTo>
                  <a:cubicBezTo>
                    <a:pt x="179821" y="395408"/>
                    <a:pt x="183221" y="395408"/>
                    <a:pt x="183221" y="398703"/>
                  </a:cubicBezTo>
                  <a:cubicBezTo>
                    <a:pt x="183221" y="398703"/>
                    <a:pt x="186621" y="401999"/>
                    <a:pt x="186621" y="401999"/>
                  </a:cubicBezTo>
                  <a:cubicBezTo>
                    <a:pt x="186621" y="405294"/>
                    <a:pt x="183221" y="405294"/>
                    <a:pt x="183221" y="405294"/>
                  </a:cubicBezTo>
                  <a:cubicBezTo>
                    <a:pt x="183221" y="408590"/>
                    <a:pt x="186621" y="408590"/>
                    <a:pt x="183221" y="408590"/>
                  </a:cubicBezTo>
                  <a:cubicBezTo>
                    <a:pt x="179821" y="408590"/>
                    <a:pt x="179821" y="408590"/>
                    <a:pt x="179821" y="408590"/>
                  </a:cubicBezTo>
                  <a:cubicBezTo>
                    <a:pt x="179821" y="408590"/>
                    <a:pt x="179821" y="405294"/>
                    <a:pt x="179821" y="405294"/>
                  </a:cubicBezTo>
                  <a:cubicBezTo>
                    <a:pt x="179821" y="401999"/>
                    <a:pt x="179821" y="398703"/>
                    <a:pt x="179821" y="398703"/>
                  </a:cubicBezTo>
                  <a:close/>
                  <a:moveTo>
                    <a:pt x="166228" y="398703"/>
                  </a:moveTo>
                  <a:cubicBezTo>
                    <a:pt x="166228" y="398703"/>
                    <a:pt x="166228" y="398703"/>
                    <a:pt x="166228" y="398703"/>
                  </a:cubicBezTo>
                  <a:cubicBezTo>
                    <a:pt x="166228" y="398703"/>
                    <a:pt x="169620" y="398703"/>
                    <a:pt x="169620" y="401999"/>
                  </a:cubicBezTo>
                  <a:cubicBezTo>
                    <a:pt x="169620" y="401999"/>
                    <a:pt x="173020" y="401999"/>
                    <a:pt x="173020" y="405294"/>
                  </a:cubicBezTo>
                  <a:cubicBezTo>
                    <a:pt x="173020" y="405294"/>
                    <a:pt x="173020" y="405294"/>
                    <a:pt x="173020" y="408590"/>
                  </a:cubicBezTo>
                  <a:cubicBezTo>
                    <a:pt x="173020" y="411886"/>
                    <a:pt x="176420" y="411886"/>
                    <a:pt x="173020" y="411886"/>
                  </a:cubicBezTo>
                  <a:cubicBezTo>
                    <a:pt x="169620" y="408590"/>
                    <a:pt x="169620" y="408590"/>
                    <a:pt x="169620" y="408590"/>
                  </a:cubicBezTo>
                  <a:cubicBezTo>
                    <a:pt x="166228" y="405294"/>
                    <a:pt x="166228" y="405294"/>
                    <a:pt x="166228" y="405294"/>
                  </a:cubicBezTo>
                  <a:cubicBezTo>
                    <a:pt x="166228" y="401999"/>
                    <a:pt x="166228" y="401999"/>
                    <a:pt x="166228" y="401999"/>
                  </a:cubicBezTo>
                  <a:cubicBezTo>
                    <a:pt x="166228" y="398703"/>
                    <a:pt x="166228" y="398703"/>
                    <a:pt x="166228" y="398703"/>
                  </a:cubicBezTo>
                  <a:close/>
                  <a:moveTo>
                    <a:pt x="115241" y="382225"/>
                  </a:moveTo>
                  <a:cubicBezTo>
                    <a:pt x="115241" y="382225"/>
                    <a:pt x="115241" y="382225"/>
                    <a:pt x="115241" y="382225"/>
                  </a:cubicBezTo>
                  <a:cubicBezTo>
                    <a:pt x="115241" y="382225"/>
                    <a:pt x="118642" y="382225"/>
                    <a:pt x="118642" y="382225"/>
                  </a:cubicBezTo>
                  <a:cubicBezTo>
                    <a:pt x="122042" y="385521"/>
                    <a:pt x="118642" y="385521"/>
                    <a:pt x="122042" y="388816"/>
                  </a:cubicBezTo>
                  <a:cubicBezTo>
                    <a:pt x="122042" y="388816"/>
                    <a:pt x="118642" y="392112"/>
                    <a:pt x="118642" y="392112"/>
                  </a:cubicBezTo>
                  <a:cubicBezTo>
                    <a:pt x="115241" y="388816"/>
                    <a:pt x="115241" y="388816"/>
                    <a:pt x="115241" y="388816"/>
                  </a:cubicBezTo>
                  <a:cubicBezTo>
                    <a:pt x="115241" y="382225"/>
                    <a:pt x="115241" y="382225"/>
                    <a:pt x="115241" y="382225"/>
                  </a:cubicBezTo>
                  <a:close/>
                  <a:moveTo>
                    <a:pt x="115241" y="369042"/>
                  </a:moveTo>
                  <a:cubicBezTo>
                    <a:pt x="115241" y="369042"/>
                    <a:pt x="115241" y="369042"/>
                    <a:pt x="115241" y="369042"/>
                  </a:cubicBezTo>
                  <a:cubicBezTo>
                    <a:pt x="115241" y="369042"/>
                    <a:pt x="108450" y="369042"/>
                    <a:pt x="108450" y="369042"/>
                  </a:cubicBezTo>
                  <a:cubicBezTo>
                    <a:pt x="108450" y="369042"/>
                    <a:pt x="105050" y="369042"/>
                    <a:pt x="105050" y="365747"/>
                  </a:cubicBezTo>
                  <a:cubicBezTo>
                    <a:pt x="105050" y="365747"/>
                    <a:pt x="105050" y="362451"/>
                    <a:pt x="108450" y="362451"/>
                  </a:cubicBezTo>
                  <a:cubicBezTo>
                    <a:pt x="108450" y="362451"/>
                    <a:pt x="108450" y="359155"/>
                    <a:pt x="108450" y="355860"/>
                  </a:cubicBezTo>
                  <a:cubicBezTo>
                    <a:pt x="108450" y="355860"/>
                    <a:pt x="111841" y="355860"/>
                    <a:pt x="111841" y="355860"/>
                  </a:cubicBezTo>
                  <a:cubicBezTo>
                    <a:pt x="111841" y="355860"/>
                    <a:pt x="115241" y="359155"/>
                    <a:pt x="115241" y="359155"/>
                  </a:cubicBezTo>
                  <a:cubicBezTo>
                    <a:pt x="115241" y="359155"/>
                    <a:pt x="115241" y="365747"/>
                    <a:pt x="115241" y="369042"/>
                  </a:cubicBezTo>
                  <a:close/>
                  <a:moveTo>
                    <a:pt x="115241" y="293252"/>
                  </a:moveTo>
                  <a:cubicBezTo>
                    <a:pt x="115241" y="293252"/>
                    <a:pt x="115241" y="293252"/>
                    <a:pt x="115241" y="293252"/>
                  </a:cubicBezTo>
                  <a:cubicBezTo>
                    <a:pt x="115241" y="293252"/>
                    <a:pt x="122042" y="293252"/>
                    <a:pt x="122042" y="293252"/>
                  </a:cubicBezTo>
                  <a:cubicBezTo>
                    <a:pt x="122042" y="293252"/>
                    <a:pt x="122042" y="296547"/>
                    <a:pt x="122042" y="299833"/>
                  </a:cubicBezTo>
                  <a:cubicBezTo>
                    <a:pt x="125443" y="299833"/>
                    <a:pt x="125443" y="303129"/>
                    <a:pt x="125443" y="303129"/>
                  </a:cubicBezTo>
                  <a:cubicBezTo>
                    <a:pt x="128843" y="303129"/>
                    <a:pt x="128843" y="303129"/>
                    <a:pt x="128843" y="303129"/>
                  </a:cubicBezTo>
                  <a:cubicBezTo>
                    <a:pt x="128843" y="303129"/>
                    <a:pt x="132234" y="299833"/>
                    <a:pt x="132234" y="303129"/>
                  </a:cubicBezTo>
                  <a:cubicBezTo>
                    <a:pt x="135634" y="303129"/>
                    <a:pt x="139035" y="299833"/>
                    <a:pt x="139035" y="299833"/>
                  </a:cubicBezTo>
                  <a:cubicBezTo>
                    <a:pt x="139035" y="299833"/>
                    <a:pt x="142435" y="303129"/>
                    <a:pt x="142435" y="303129"/>
                  </a:cubicBezTo>
                  <a:cubicBezTo>
                    <a:pt x="142435" y="306425"/>
                    <a:pt x="139035" y="309721"/>
                    <a:pt x="139035" y="309721"/>
                  </a:cubicBezTo>
                  <a:cubicBezTo>
                    <a:pt x="135634" y="309721"/>
                    <a:pt x="132234" y="306425"/>
                    <a:pt x="132234" y="306425"/>
                  </a:cubicBezTo>
                  <a:cubicBezTo>
                    <a:pt x="132234" y="306425"/>
                    <a:pt x="128843" y="303129"/>
                    <a:pt x="128843" y="306425"/>
                  </a:cubicBezTo>
                  <a:cubicBezTo>
                    <a:pt x="128843" y="306425"/>
                    <a:pt x="128843" y="309721"/>
                    <a:pt x="128843" y="313016"/>
                  </a:cubicBezTo>
                  <a:cubicBezTo>
                    <a:pt x="132234" y="313016"/>
                    <a:pt x="132234" y="313016"/>
                    <a:pt x="132234" y="316312"/>
                  </a:cubicBezTo>
                  <a:cubicBezTo>
                    <a:pt x="128843" y="316312"/>
                    <a:pt x="128843" y="319608"/>
                    <a:pt x="128843" y="319608"/>
                  </a:cubicBezTo>
                  <a:cubicBezTo>
                    <a:pt x="128843" y="322903"/>
                    <a:pt x="132234" y="326199"/>
                    <a:pt x="132234" y="326199"/>
                  </a:cubicBezTo>
                  <a:cubicBezTo>
                    <a:pt x="132234" y="326199"/>
                    <a:pt x="132234" y="326199"/>
                    <a:pt x="132234" y="329494"/>
                  </a:cubicBezTo>
                  <a:cubicBezTo>
                    <a:pt x="132234" y="329494"/>
                    <a:pt x="135634" y="332790"/>
                    <a:pt x="135634" y="332790"/>
                  </a:cubicBezTo>
                  <a:cubicBezTo>
                    <a:pt x="135634" y="336086"/>
                    <a:pt x="135634" y="339381"/>
                    <a:pt x="135634" y="339381"/>
                  </a:cubicBezTo>
                  <a:cubicBezTo>
                    <a:pt x="139035" y="342677"/>
                    <a:pt x="139035" y="342677"/>
                    <a:pt x="139035" y="342677"/>
                  </a:cubicBezTo>
                  <a:cubicBezTo>
                    <a:pt x="135634" y="349268"/>
                    <a:pt x="135634" y="349268"/>
                    <a:pt x="135634" y="349268"/>
                  </a:cubicBezTo>
                  <a:cubicBezTo>
                    <a:pt x="135634" y="349268"/>
                    <a:pt x="139035" y="352564"/>
                    <a:pt x="139035" y="352564"/>
                  </a:cubicBezTo>
                  <a:cubicBezTo>
                    <a:pt x="139035" y="355860"/>
                    <a:pt x="145836" y="359155"/>
                    <a:pt x="145836" y="362451"/>
                  </a:cubicBezTo>
                  <a:cubicBezTo>
                    <a:pt x="145836" y="362451"/>
                    <a:pt x="145836" y="369042"/>
                    <a:pt x="142435" y="369042"/>
                  </a:cubicBezTo>
                  <a:cubicBezTo>
                    <a:pt x="142435" y="369042"/>
                    <a:pt x="139035" y="372338"/>
                    <a:pt x="139035" y="369042"/>
                  </a:cubicBezTo>
                  <a:cubicBezTo>
                    <a:pt x="135634" y="365747"/>
                    <a:pt x="132234" y="359155"/>
                    <a:pt x="132234" y="359155"/>
                  </a:cubicBezTo>
                  <a:cubicBezTo>
                    <a:pt x="132234" y="359155"/>
                    <a:pt x="132234" y="359155"/>
                    <a:pt x="132234" y="359155"/>
                  </a:cubicBezTo>
                  <a:cubicBezTo>
                    <a:pt x="132234" y="362451"/>
                    <a:pt x="128843" y="365747"/>
                    <a:pt x="128843" y="365747"/>
                  </a:cubicBezTo>
                  <a:cubicBezTo>
                    <a:pt x="128843" y="369042"/>
                    <a:pt x="135634" y="372338"/>
                    <a:pt x="135634" y="372338"/>
                  </a:cubicBezTo>
                  <a:cubicBezTo>
                    <a:pt x="135634" y="372338"/>
                    <a:pt x="132234" y="365747"/>
                    <a:pt x="135634" y="372338"/>
                  </a:cubicBezTo>
                  <a:cubicBezTo>
                    <a:pt x="139035" y="378929"/>
                    <a:pt x="142435" y="382225"/>
                    <a:pt x="142435" y="382225"/>
                  </a:cubicBezTo>
                  <a:cubicBezTo>
                    <a:pt x="142435" y="382225"/>
                    <a:pt x="145836" y="385521"/>
                    <a:pt x="149236" y="385521"/>
                  </a:cubicBezTo>
                  <a:cubicBezTo>
                    <a:pt x="149236" y="388816"/>
                    <a:pt x="149236" y="388816"/>
                    <a:pt x="152627" y="392112"/>
                  </a:cubicBezTo>
                  <a:cubicBezTo>
                    <a:pt x="152627" y="392112"/>
                    <a:pt x="156027" y="395408"/>
                    <a:pt x="152627" y="395408"/>
                  </a:cubicBezTo>
                  <a:cubicBezTo>
                    <a:pt x="149236" y="398703"/>
                    <a:pt x="152627" y="398703"/>
                    <a:pt x="149236" y="398703"/>
                  </a:cubicBezTo>
                  <a:cubicBezTo>
                    <a:pt x="149236" y="395408"/>
                    <a:pt x="145836" y="395408"/>
                    <a:pt x="145836" y="392112"/>
                  </a:cubicBezTo>
                  <a:cubicBezTo>
                    <a:pt x="145836" y="388816"/>
                    <a:pt x="142435" y="385521"/>
                    <a:pt x="142435" y="382225"/>
                  </a:cubicBezTo>
                  <a:cubicBezTo>
                    <a:pt x="139035" y="382225"/>
                    <a:pt x="135634" y="378929"/>
                    <a:pt x="135634" y="378929"/>
                  </a:cubicBezTo>
                  <a:cubicBezTo>
                    <a:pt x="132234" y="378929"/>
                    <a:pt x="132234" y="375633"/>
                    <a:pt x="132234" y="375633"/>
                  </a:cubicBezTo>
                  <a:cubicBezTo>
                    <a:pt x="132234" y="375633"/>
                    <a:pt x="128843" y="375633"/>
                    <a:pt x="128843" y="375633"/>
                  </a:cubicBezTo>
                  <a:cubicBezTo>
                    <a:pt x="128843" y="375633"/>
                    <a:pt x="122042" y="375633"/>
                    <a:pt x="122042" y="375633"/>
                  </a:cubicBezTo>
                  <a:cubicBezTo>
                    <a:pt x="122042" y="372338"/>
                    <a:pt x="122042" y="372338"/>
                    <a:pt x="125443" y="369042"/>
                  </a:cubicBezTo>
                  <a:cubicBezTo>
                    <a:pt x="125443" y="369042"/>
                    <a:pt x="128843" y="369042"/>
                    <a:pt x="128843" y="369042"/>
                  </a:cubicBezTo>
                  <a:cubicBezTo>
                    <a:pt x="128843" y="369042"/>
                    <a:pt x="125443" y="365747"/>
                    <a:pt x="125443" y="365747"/>
                  </a:cubicBezTo>
                  <a:cubicBezTo>
                    <a:pt x="125443" y="365747"/>
                    <a:pt x="125443" y="362451"/>
                    <a:pt x="125443" y="362451"/>
                  </a:cubicBezTo>
                  <a:cubicBezTo>
                    <a:pt x="122042" y="362451"/>
                    <a:pt x="122042" y="365747"/>
                    <a:pt x="122042" y="362451"/>
                  </a:cubicBezTo>
                  <a:cubicBezTo>
                    <a:pt x="122042" y="359155"/>
                    <a:pt x="122042" y="359155"/>
                    <a:pt x="122042" y="355860"/>
                  </a:cubicBezTo>
                  <a:cubicBezTo>
                    <a:pt x="122042" y="355860"/>
                    <a:pt x="122042" y="349268"/>
                    <a:pt x="122042" y="349268"/>
                  </a:cubicBezTo>
                  <a:cubicBezTo>
                    <a:pt x="125443" y="352564"/>
                    <a:pt x="125443" y="352564"/>
                    <a:pt x="125443" y="352564"/>
                  </a:cubicBezTo>
                  <a:cubicBezTo>
                    <a:pt x="128843" y="345973"/>
                    <a:pt x="128843" y="345973"/>
                    <a:pt x="128843" y="345973"/>
                  </a:cubicBezTo>
                  <a:cubicBezTo>
                    <a:pt x="128843" y="345973"/>
                    <a:pt x="128843" y="345973"/>
                    <a:pt x="125443" y="345973"/>
                  </a:cubicBezTo>
                  <a:cubicBezTo>
                    <a:pt x="122042" y="345973"/>
                    <a:pt x="122042" y="339381"/>
                    <a:pt x="122042" y="339381"/>
                  </a:cubicBezTo>
                  <a:cubicBezTo>
                    <a:pt x="122042" y="339381"/>
                    <a:pt x="122042" y="336086"/>
                    <a:pt x="122042" y="336086"/>
                  </a:cubicBezTo>
                  <a:cubicBezTo>
                    <a:pt x="122042" y="336086"/>
                    <a:pt x="118642" y="336086"/>
                    <a:pt x="118642" y="332790"/>
                  </a:cubicBezTo>
                  <a:cubicBezTo>
                    <a:pt x="115241" y="329494"/>
                    <a:pt x="115241" y="326199"/>
                    <a:pt x="115241" y="326199"/>
                  </a:cubicBezTo>
                  <a:cubicBezTo>
                    <a:pt x="115241" y="326199"/>
                    <a:pt x="118642" y="326199"/>
                    <a:pt x="115241" y="322903"/>
                  </a:cubicBezTo>
                  <a:cubicBezTo>
                    <a:pt x="115241" y="319608"/>
                    <a:pt x="115241" y="319608"/>
                    <a:pt x="111841" y="319608"/>
                  </a:cubicBezTo>
                  <a:cubicBezTo>
                    <a:pt x="111841" y="316312"/>
                    <a:pt x="111841" y="313016"/>
                    <a:pt x="115241" y="313016"/>
                  </a:cubicBezTo>
                  <a:cubicBezTo>
                    <a:pt x="115241" y="313016"/>
                    <a:pt x="115241" y="313016"/>
                    <a:pt x="118642" y="313016"/>
                  </a:cubicBezTo>
                  <a:cubicBezTo>
                    <a:pt x="118642" y="316312"/>
                    <a:pt x="122042" y="316312"/>
                    <a:pt x="122042" y="316312"/>
                  </a:cubicBezTo>
                  <a:cubicBezTo>
                    <a:pt x="122042" y="313016"/>
                    <a:pt x="125443" y="309721"/>
                    <a:pt x="122042" y="309721"/>
                  </a:cubicBezTo>
                  <a:cubicBezTo>
                    <a:pt x="122042" y="306425"/>
                    <a:pt x="118642" y="303129"/>
                    <a:pt x="118642" y="303129"/>
                  </a:cubicBezTo>
                  <a:cubicBezTo>
                    <a:pt x="115241" y="299833"/>
                    <a:pt x="115241" y="299833"/>
                    <a:pt x="115241" y="299833"/>
                  </a:cubicBezTo>
                  <a:cubicBezTo>
                    <a:pt x="115241" y="299833"/>
                    <a:pt x="115241" y="299833"/>
                    <a:pt x="115241" y="296547"/>
                  </a:cubicBezTo>
                  <a:cubicBezTo>
                    <a:pt x="115241" y="296547"/>
                    <a:pt x="115241" y="293252"/>
                    <a:pt x="115241" y="293252"/>
                  </a:cubicBezTo>
                  <a:close/>
                  <a:moveTo>
                    <a:pt x="111841" y="293252"/>
                  </a:moveTo>
                  <a:cubicBezTo>
                    <a:pt x="111841" y="293252"/>
                    <a:pt x="111841" y="293252"/>
                    <a:pt x="111841" y="293252"/>
                  </a:cubicBezTo>
                  <a:cubicBezTo>
                    <a:pt x="111841" y="293252"/>
                    <a:pt x="108450" y="289956"/>
                    <a:pt x="108450" y="286660"/>
                  </a:cubicBezTo>
                  <a:cubicBezTo>
                    <a:pt x="108450" y="286660"/>
                    <a:pt x="108450" y="286660"/>
                    <a:pt x="108450" y="283365"/>
                  </a:cubicBezTo>
                  <a:cubicBezTo>
                    <a:pt x="108450" y="280069"/>
                    <a:pt x="105050" y="280069"/>
                    <a:pt x="105050" y="276774"/>
                  </a:cubicBezTo>
                  <a:cubicBezTo>
                    <a:pt x="108450" y="276774"/>
                    <a:pt x="108450" y="273478"/>
                    <a:pt x="108450" y="273478"/>
                  </a:cubicBezTo>
                  <a:cubicBezTo>
                    <a:pt x="111841" y="270182"/>
                    <a:pt x="115241" y="270182"/>
                    <a:pt x="115241" y="273478"/>
                  </a:cubicBezTo>
                  <a:cubicBezTo>
                    <a:pt x="115241" y="273478"/>
                    <a:pt x="115241" y="276774"/>
                    <a:pt x="115241" y="280069"/>
                  </a:cubicBezTo>
                  <a:cubicBezTo>
                    <a:pt x="115241" y="280069"/>
                    <a:pt x="115241" y="283365"/>
                    <a:pt x="115241" y="283365"/>
                  </a:cubicBezTo>
                  <a:cubicBezTo>
                    <a:pt x="115241" y="286660"/>
                    <a:pt x="118642" y="286660"/>
                    <a:pt x="118642" y="286660"/>
                  </a:cubicBezTo>
                  <a:cubicBezTo>
                    <a:pt x="118642" y="289956"/>
                    <a:pt x="118642" y="293252"/>
                    <a:pt x="118642" y="293252"/>
                  </a:cubicBezTo>
                  <a:lnTo>
                    <a:pt x="111841" y="293252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750CA3C-D2AB-5FBA-AA07-C3CE894AC1BD}"/>
                </a:ext>
              </a:extLst>
            </p:cNvPr>
            <p:cNvSpPr/>
            <p:nvPr/>
          </p:nvSpPr>
          <p:spPr>
            <a:xfrm>
              <a:off x="12501808" y="4031174"/>
              <a:ext cx="311650" cy="173953"/>
            </a:xfrm>
            <a:custGeom>
              <a:avLst/>
              <a:gdLst>
                <a:gd name="connsiteX0" fmla="*/ 6304 w 311650"/>
                <a:gd name="connsiteY0" fmla="*/ 126294 h 173953"/>
                <a:gd name="connsiteX1" fmla="*/ 6304 w 311650"/>
                <a:gd name="connsiteY1" fmla="*/ 116416 h 173953"/>
                <a:gd name="connsiteX2" fmla="*/ -316 w 311650"/>
                <a:gd name="connsiteY2" fmla="*/ 99967 h 173953"/>
                <a:gd name="connsiteX3" fmla="*/ 6304 w 311650"/>
                <a:gd name="connsiteY3" fmla="*/ 99967 h 173953"/>
                <a:gd name="connsiteX4" fmla="*/ 22849 w 311650"/>
                <a:gd name="connsiteY4" fmla="*/ 103263 h 173953"/>
                <a:gd name="connsiteX5" fmla="*/ 29459 w 311650"/>
                <a:gd name="connsiteY5" fmla="*/ 99967 h 173953"/>
                <a:gd name="connsiteX6" fmla="*/ 39384 w 311650"/>
                <a:gd name="connsiteY6" fmla="*/ 86804 h 173953"/>
                <a:gd name="connsiteX7" fmla="*/ 49319 w 311650"/>
                <a:gd name="connsiteY7" fmla="*/ 86804 h 173953"/>
                <a:gd name="connsiteX8" fmla="*/ 52624 w 311650"/>
                <a:gd name="connsiteY8" fmla="*/ 83517 h 173953"/>
                <a:gd name="connsiteX9" fmla="*/ 59244 w 311650"/>
                <a:gd name="connsiteY9" fmla="*/ 86804 h 173953"/>
                <a:gd name="connsiteX10" fmla="*/ 65854 w 311650"/>
                <a:gd name="connsiteY10" fmla="*/ 86804 h 173953"/>
                <a:gd name="connsiteX11" fmla="*/ 75789 w 311650"/>
                <a:gd name="connsiteY11" fmla="*/ 90099 h 173953"/>
                <a:gd name="connsiteX12" fmla="*/ 85714 w 311650"/>
                <a:gd name="connsiteY12" fmla="*/ 83517 h 173953"/>
                <a:gd name="connsiteX13" fmla="*/ 92324 w 311650"/>
                <a:gd name="connsiteY13" fmla="*/ 63772 h 173953"/>
                <a:gd name="connsiteX14" fmla="*/ 92324 w 311650"/>
                <a:gd name="connsiteY14" fmla="*/ 50608 h 173953"/>
                <a:gd name="connsiteX15" fmla="*/ 108869 w 311650"/>
                <a:gd name="connsiteY15" fmla="*/ 57190 h 173953"/>
                <a:gd name="connsiteX16" fmla="*/ 118842 w 311650"/>
                <a:gd name="connsiteY16" fmla="*/ 57190 h 173953"/>
                <a:gd name="connsiteX17" fmla="*/ 145226 w 311650"/>
                <a:gd name="connsiteY17" fmla="*/ 60486 h 173953"/>
                <a:gd name="connsiteX18" fmla="*/ 191613 w 311650"/>
                <a:gd name="connsiteY18" fmla="*/ 57190 h 173953"/>
                <a:gd name="connsiteX19" fmla="*/ 201519 w 311650"/>
                <a:gd name="connsiteY19" fmla="*/ 50608 h 173953"/>
                <a:gd name="connsiteX20" fmla="*/ 218092 w 311650"/>
                <a:gd name="connsiteY20" fmla="*/ 47322 h 173953"/>
                <a:gd name="connsiteX21" fmla="*/ 231332 w 311650"/>
                <a:gd name="connsiteY21" fmla="*/ 40741 h 173953"/>
                <a:gd name="connsiteX22" fmla="*/ 251144 w 311650"/>
                <a:gd name="connsiteY22" fmla="*/ 30873 h 173953"/>
                <a:gd name="connsiteX23" fmla="*/ 257717 w 311650"/>
                <a:gd name="connsiteY23" fmla="*/ 24291 h 173953"/>
                <a:gd name="connsiteX24" fmla="*/ 264384 w 311650"/>
                <a:gd name="connsiteY24" fmla="*/ 24291 h 173953"/>
                <a:gd name="connsiteX25" fmla="*/ 274290 w 311650"/>
                <a:gd name="connsiteY25" fmla="*/ 20996 h 173953"/>
                <a:gd name="connsiteX26" fmla="*/ 294197 w 311650"/>
                <a:gd name="connsiteY26" fmla="*/ 7832 h 173953"/>
                <a:gd name="connsiteX27" fmla="*/ 310675 w 311650"/>
                <a:gd name="connsiteY27" fmla="*/ 4545 h 173953"/>
                <a:gd name="connsiteX28" fmla="*/ 294197 w 311650"/>
                <a:gd name="connsiteY28" fmla="*/ 17709 h 173953"/>
                <a:gd name="connsiteX29" fmla="*/ 274290 w 311650"/>
                <a:gd name="connsiteY29" fmla="*/ 34159 h 173953"/>
                <a:gd name="connsiteX30" fmla="*/ 251144 w 311650"/>
                <a:gd name="connsiteY30" fmla="*/ 47322 h 173953"/>
                <a:gd name="connsiteX31" fmla="*/ 241238 w 311650"/>
                <a:gd name="connsiteY31" fmla="*/ 60486 h 173953"/>
                <a:gd name="connsiteX32" fmla="*/ 224664 w 311650"/>
                <a:gd name="connsiteY32" fmla="*/ 63772 h 173953"/>
                <a:gd name="connsiteX33" fmla="*/ 221331 w 311650"/>
                <a:gd name="connsiteY33" fmla="*/ 86804 h 173953"/>
                <a:gd name="connsiteX34" fmla="*/ 241238 w 311650"/>
                <a:gd name="connsiteY34" fmla="*/ 109844 h 173953"/>
                <a:gd name="connsiteX35" fmla="*/ 244572 w 311650"/>
                <a:gd name="connsiteY35" fmla="*/ 122999 h 173953"/>
                <a:gd name="connsiteX36" fmla="*/ 231332 w 311650"/>
                <a:gd name="connsiteY36" fmla="*/ 116416 h 173953"/>
                <a:gd name="connsiteX37" fmla="*/ 208091 w 311650"/>
                <a:gd name="connsiteY37" fmla="*/ 119712 h 173953"/>
                <a:gd name="connsiteX38" fmla="*/ 194851 w 311650"/>
                <a:gd name="connsiteY38" fmla="*/ 116416 h 173953"/>
                <a:gd name="connsiteX39" fmla="*/ 181707 w 311650"/>
                <a:gd name="connsiteY39" fmla="*/ 139457 h 173953"/>
                <a:gd name="connsiteX40" fmla="*/ 171705 w 311650"/>
                <a:gd name="connsiteY40" fmla="*/ 149325 h 173953"/>
                <a:gd name="connsiteX41" fmla="*/ 155227 w 311650"/>
                <a:gd name="connsiteY41" fmla="*/ 152612 h 173953"/>
                <a:gd name="connsiteX42" fmla="*/ 141988 w 311650"/>
                <a:gd name="connsiteY42" fmla="*/ 159193 h 173953"/>
                <a:gd name="connsiteX43" fmla="*/ 118842 w 311650"/>
                <a:gd name="connsiteY43" fmla="*/ 162489 h 173953"/>
                <a:gd name="connsiteX44" fmla="*/ 95639 w 311650"/>
                <a:gd name="connsiteY44" fmla="*/ 172357 h 173953"/>
                <a:gd name="connsiteX45" fmla="*/ 79094 w 311650"/>
                <a:gd name="connsiteY45" fmla="*/ 162489 h 173953"/>
                <a:gd name="connsiteX46" fmla="*/ 62549 w 311650"/>
                <a:gd name="connsiteY46" fmla="*/ 172357 h 173953"/>
                <a:gd name="connsiteX47" fmla="*/ 39384 w 311650"/>
                <a:gd name="connsiteY47" fmla="*/ 162489 h 173953"/>
                <a:gd name="connsiteX48" fmla="*/ 26154 w 311650"/>
                <a:gd name="connsiteY48" fmla="*/ 162489 h 173953"/>
                <a:gd name="connsiteX49" fmla="*/ 16229 w 311650"/>
                <a:gd name="connsiteY49" fmla="*/ 146040 h 173953"/>
                <a:gd name="connsiteX50" fmla="*/ 6304 w 311650"/>
                <a:gd name="connsiteY50" fmla="*/ 126294 h 17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311650" h="173953">
                  <a:moveTo>
                    <a:pt x="6304" y="126294"/>
                  </a:moveTo>
                  <a:cubicBezTo>
                    <a:pt x="6304" y="126294"/>
                    <a:pt x="6304" y="122999"/>
                    <a:pt x="6304" y="116416"/>
                  </a:cubicBezTo>
                  <a:cubicBezTo>
                    <a:pt x="2989" y="109844"/>
                    <a:pt x="-316" y="99967"/>
                    <a:pt x="-316" y="99967"/>
                  </a:cubicBezTo>
                  <a:cubicBezTo>
                    <a:pt x="-316" y="99967"/>
                    <a:pt x="2989" y="96681"/>
                    <a:pt x="6304" y="99967"/>
                  </a:cubicBezTo>
                  <a:cubicBezTo>
                    <a:pt x="9609" y="103263"/>
                    <a:pt x="12924" y="109844"/>
                    <a:pt x="22849" y="103263"/>
                  </a:cubicBezTo>
                  <a:cubicBezTo>
                    <a:pt x="26154" y="103263"/>
                    <a:pt x="29459" y="103263"/>
                    <a:pt x="29459" y="99967"/>
                  </a:cubicBezTo>
                  <a:cubicBezTo>
                    <a:pt x="36079" y="93385"/>
                    <a:pt x="36079" y="86804"/>
                    <a:pt x="39384" y="86804"/>
                  </a:cubicBezTo>
                  <a:cubicBezTo>
                    <a:pt x="42699" y="83517"/>
                    <a:pt x="42699" y="86804"/>
                    <a:pt x="49319" y="86804"/>
                  </a:cubicBezTo>
                  <a:cubicBezTo>
                    <a:pt x="49319" y="86804"/>
                    <a:pt x="52624" y="83517"/>
                    <a:pt x="52624" y="83517"/>
                  </a:cubicBezTo>
                  <a:cubicBezTo>
                    <a:pt x="55929" y="83517"/>
                    <a:pt x="55929" y="86804"/>
                    <a:pt x="59244" y="86804"/>
                  </a:cubicBezTo>
                  <a:cubicBezTo>
                    <a:pt x="62549" y="86804"/>
                    <a:pt x="62549" y="83517"/>
                    <a:pt x="65854" y="86804"/>
                  </a:cubicBezTo>
                  <a:cubicBezTo>
                    <a:pt x="69169" y="86804"/>
                    <a:pt x="72474" y="90099"/>
                    <a:pt x="75789" y="90099"/>
                  </a:cubicBezTo>
                  <a:cubicBezTo>
                    <a:pt x="79094" y="90099"/>
                    <a:pt x="85714" y="90099"/>
                    <a:pt x="85714" y="83517"/>
                  </a:cubicBezTo>
                  <a:cubicBezTo>
                    <a:pt x="89019" y="80222"/>
                    <a:pt x="92324" y="73640"/>
                    <a:pt x="92324" y="63772"/>
                  </a:cubicBezTo>
                  <a:cubicBezTo>
                    <a:pt x="92324" y="53904"/>
                    <a:pt x="89019" y="47322"/>
                    <a:pt x="92324" y="50608"/>
                  </a:cubicBezTo>
                  <a:cubicBezTo>
                    <a:pt x="92324" y="50608"/>
                    <a:pt x="102249" y="53904"/>
                    <a:pt x="108869" y="57190"/>
                  </a:cubicBezTo>
                  <a:cubicBezTo>
                    <a:pt x="115508" y="57190"/>
                    <a:pt x="112174" y="53904"/>
                    <a:pt x="118842" y="57190"/>
                  </a:cubicBezTo>
                  <a:cubicBezTo>
                    <a:pt x="125414" y="57190"/>
                    <a:pt x="138654" y="60486"/>
                    <a:pt x="145226" y="60486"/>
                  </a:cubicBezTo>
                  <a:cubicBezTo>
                    <a:pt x="158466" y="60486"/>
                    <a:pt x="175039" y="60486"/>
                    <a:pt x="191613" y="57190"/>
                  </a:cubicBezTo>
                  <a:cubicBezTo>
                    <a:pt x="191613" y="53904"/>
                    <a:pt x="198185" y="50608"/>
                    <a:pt x="201519" y="50608"/>
                  </a:cubicBezTo>
                  <a:cubicBezTo>
                    <a:pt x="204852" y="47322"/>
                    <a:pt x="211425" y="50608"/>
                    <a:pt x="218092" y="47322"/>
                  </a:cubicBezTo>
                  <a:cubicBezTo>
                    <a:pt x="221331" y="47322"/>
                    <a:pt x="227998" y="44027"/>
                    <a:pt x="231332" y="40741"/>
                  </a:cubicBezTo>
                  <a:cubicBezTo>
                    <a:pt x="237904" y="37454"/>
                    <a:pt x="244572" y="34159"/>
                    <a:pt x="251144" y="30873"/>
                  </a:cubicBezTo>
                  <a:cubicBezTo>
                    <a:pt x="254478" y="30873"/>
                    <a:pt x="254478" y="27577"/>
                    <a:pt x="257717" y="24291"/>
                  </a:cubicBezTo>
                  <a:cubicBezTo>
                    <a:pt x="261050" y="24291"/>
                    <a:pt x="261050" y="24291"/>
                    <a:pt x="264384" y="24291"/>
                  </a:cubicBezTo>
                  <a:cubicBezTo>
                    <a:pt x="267718" y="24291"/>
                    <a:pt x="270956" y="20996"/>
                    <a:pt x="274290" y="20996"/>
                  </a:cubicBezTo>
                  <a:cubicBezTo>
                    <a:pt x="280958" y="17709"/>
                    <a:pt x="284196" y="14413"/>
                    <a:pt x="294197" y="7832"/>
                  </a:cubicBezTo>
                  <a:cubicBezTo>
                    <a:pt x="304103" y="-2036"/>
                    <a:pt x="314009" y="-2036"/>
                    <a:pt x="310675" y="4545"/>
                  </a:cubicBezTo>
                  <a:cubicBezTo>
                    <a:pt x="310675" y="7832"/>
                    <a:pt x="297436" y="14413"/>
                    <a:pt x="294197" y="17709"/>
                  </a:cubicBezTo>
                  <a:cubicBezTo>
                    <a:pt x="287529" y="24291"/>
                    <a:pt x="280958" y="30873"/>
                    <a:pt x="274290" y="34159"/>
                  </a:cubicBezTo>
                  <a:cubicBezTo>
                    <a:pt x="267718" y="34159"/>
                    <a:pt x="257717" y="40741"/>
                    <a:pt x="251144" y="47322"/>
                  </a:cubicBezTo>
                  <a:cubicBezTo>
                    <a:pt x="244572" y="50608"/>
                    <a:pt x="244572" y="57190"/>
                    <a:pt x="241238" y="60486"/>
                  </a:cubicBezTo>
                  <a:cubicBezTo>
                    <a:pt x="231332" y="67068"/>
                    <a:pt x="227998" y="60486"/>
                    <a:pt x="224664" y="63772"/>
                  </a:cubicBezTo>
                  <a:cubicBezTo>
                    <a:pt x="224664" y="70354"/>
                    <a:pt x="221331" y="80222"/>
                    <a:pt x="221331" y="86804"/>
                  </a:cubicBezTo>
                  <a:cubicBezTo>
                    <a:pt x="224664" y="96681"/>
                    <a:pt x="234570" y="103263"/>
                    <a:pt x="241238" y="109844"/>
                  </a:cubicBezTo>
                  <a:cubicBezTo>
                    <a:pt x="241238" y="109844"/>
                    <a:pt x="251144" y="119712"/>
                    <a:pt x="244572" y="122999"/>
                  </a:cubicBezTo>
                  <a:cubicBezTo>
                    <a:pt x="241238" y="122999"/>
                    <a:pt x="237904" y="116416"/>
                    <a:pt x="231332" y="116416"/>
                  </a:cubicBezTo>
                  <a:cubicBezTo>
                    <a:pt x="224664" y="116416"/>
                    <a:pt x="214759" y="116416"/>
                    <a:pt x="208091" y="119712"/>
                  </a:cubicBezTo>
                  <a:cubicBezTo>
                    <a:pt x="204852" y="119712"/>
                    <a:pt x="201519" y="116416"/>
                    <a:pt x="194851" y="116416"/>
                  </a:cubicBezTo>
                  <a:cubicBezTo>
                    <a:pt x="188279" y="119712"/>
                    <a:pt x="181707" y="132876"/>
                    <a:pt x="181707" y="139457"/>
                  </a:cubicBezTo>
                  <a:cubicBezTo>
                    <a:pt x="181707" y="142744"/>
                    <a:pt x="175039" y="142744"/>
                    <a:pt x="171705" y="149325"/>
                  </a:cubicBezTo>
                  <a:cubicBezTo>
                    <a:pt x="165133" y="152612"/>
                    <a:pt x="161800" y="149325"/>
                    <a:pt x="155227" y="152612"/>
                  </a:cubicBezTo>
                  <a:cubicBezTo>
                    <a:pt x="148560" y="155907"/>
                    <a:pt x="148560" y="159193"/>
                    <a:pt x="141988" y="159193"/>
                  </a:cubicBezTo>
                  <a:cubicBezTo>
                    <a:pt x="131986" y="159193"/>
                    <a:pt x="122080" y="162489"/>
                    <a:pt x="118842" y="162489"/>
                  </a:cubicBezTo>
                  <a:cubicBezTo>
                    <a:pt x="98944" y="162489"/>
                    <a:pt x="108869" y="178939"/>
                    <a:pt x="95639" y="172357"/>
                  </a:cubicBezTo>
                  <a:cubicBezTo>
                    <a:pt x="89019" y="172357"/>
                    <a:pt x="85714" y="165775"/>
                    <a:pt x="79094" y="162489"/>
                  </a:cubicBezTo>
                  <a:cubicBezTo>
                    <a:pt x="75789" y="162489"/>
                    <a:pt x="69169" y="169071"/>
                    <a:pt x="62549" y="172357"/>
                  </a:cubicBezTo>
                  <a:cubicBezTo>
                    <a:pt x="55929" y="175653"/>
                    <a:pt x="46004" y="165775"/>
                    <a:pt x="39384" y="162489"/>
                  </a:cubicBezTo>
                  <a:cubicBezTo>
                    <a:pt x="32774" y="159193"/>
                    <a:pt x="29459" y="165775"/>
                    <a:pt x="26154" y="162489"/>
                  </a:cubicBezTo>
                  <a:cubicBezTo>
                    <a:pt x="19534" y="155907"/>
                    <a:pt x="22849" y="149325"/>
                    <a:pt x="16229" y="146040"/>
                  </a:cubicBezTo>
                  <a:cubicBezTo>
                    <a:pt x="12924" y="139457"/>
                    <a:pt x="6304" y="132876"/>
                    <a:pt x="6304" y="126294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11011DD-292C-3CC0-73DE-1A0CD9D20DF6}"/>
                </a:ext>
              </a:extLst>
            </p:cNvPr>
            <p:cNvSpPr/>
            <p:nvPr/>
          </p:nvSpPr>
          <p:spPr>
            <a:xfrm>
              <a:off x="10253908" y="2629005"/>
              <a:ext cx="628650" cy="647700"/>
            </a:xfrm>
            <a:custGeom>
              <a:avLst/>
              <a:gdLst>
                <a:gd name="connsiteX0" fmla="*/ 36860 w 628650"/>
                <a:gd name="connsiteY0" fmla="*/ 45754 h 647700"/>
                <a:gd name="connsiteX1" fmla="*/ 36860 w 628650"/>
                <a:gd name="connsiteY1" fmla="*/ 45754 h 647700"/>
                <a:gd name="connsiteX2" fmla="*/ 36860 w 628650"/>
                <a:gd name="connsiteY2" fmla="*/ 45754 h 647700"/>
                <a:gd name="connsiteX3" fmla="*/ 43623 w 628650"/>
                <a:gd name="connsiteY3" fmla="*/ 45754 h 647700"/>
                <a:gd name="connsiteX4" fmla="*/ 53757 w 628650"/>
                <a:gd name="connsiteY4" fmla="*/ 45754 h 647700"/>
                <a:gd name="connsiteX5" fmla="*/ 57139 w 628650"/>
                <a:gd name="connsiteY5" fmla="*/ 35944 h 647700"/>
                <a:gd name="connsiteX6" fmla="*/ 63902 w 628650"/>
                <a:gd name="connsiteY6" fmla="*/ 32667 h 647700"/>
                <a:gd name="connsiteX7" fmla="*/ 77418 w 628650"/>
                <a:gd name="connsiteY7" fmla="*/ 19589 h 647700"/>
                <a:gd name="connsiteX8" fmla="*/ 77418 w 628650"/>
                <a:gd name="connsiteY8" fmla="*/ 13046 h 647700"/>
                <a:gd name="connsiteX9" fmla="*/ 101078 w 628650"/>
                <a:gd name="connsiteY9" fmla="*/ 6502 h 647700"/>
                <a:gd name="connsiteX10" fmla="*/ 104459 w 628650"/>
                <a:gd name="connsiteY10" fmla="*/ 6502 h 647700"/>
                <a:gd name="connsiteX11" fmla="*/ 107840 w 628650"/>
                <a:gd name="connsiteY11" fmla="*/ 9769 h 647700"/>
                <a:gd name="connsiteX12" fmla="*/ 121356 w 628650"/>
                <a:gd name="connsiteY12" fmla="*/ 3235 h 647700"/>
                <a:gd name="connsiteX13" fmla="*/ 145016 w 628650"/>
                <a:gd name="connsiteY13" fmla="*/ -42 h 647700"/>
                <a:gd name="connsiteX14" fmla="*/ 155161 w 628650"/>
                <a:gd name="connsiteY14" fmla="*/ 3235 h 647700"/>
                <a:gd name="connsiteX15" fmla="*/ 161914 w 628650"/>
                <a:gd name="connsiteY15" fmla="*/ 3235 h 647700"/>
                <a:gd name="connsiteX16" fmla="*/ 168677 w 628650"/>
                <a:gd name="connsiteY16" fmla="*/ 6502 h 647700"/>
                <a:gd name="connsiteX17" fmla="*/ 182193 w 628650"/>
                <a:gd name="connsiteY17" fmla="*/ 19589 h 647700"/>
                <a:gd name="connsiteX18" fmla="*/ 199099 w 628650"/>
                <a:gd name="connsiteY18" fmla="*/ 22856 h 647700"/>
                <a:gd name="connsiteX19" fmla="*/ 209234 w 628650"/>
                <a:gd name="connsiteY19" fmla="*/ 29400 h 647700"/>
                <a:gd name="connsiteX20" fmla="*/ 229513 w 628650"/>
                <a:gd name="connsiteY20" fmla="*/ 45754 h 647700"/>
                <a:gd name="connsiteX21" fmla="*/ 236275 w 628650"/>
                <a:gd name="connsiteY21" fmla="*/ 52298 h 647700"/>
                <a:gd name="connsiteX22" fmla="*/ 249791 w 628650"/>
                <a:gd name="connsiteY22" fmla="*/ 52298 h 647700"/>
                <a:gd name="connsiteX23" fmla="*/ 249791 w 628650"/>
                <a:gd name="connsiteY23" fmla="*/ 65385 h 647700"/>
                <a:gd name="connsiteX24" fmla="*/ 249791 w 628650"/>
                <a:gd name="connsiteY24" fmla="*/ 78463 h 647700"/>
                <a:gd name="connsiteX25" fmla="*/ 249791 w 628650"/>
                <a:gd name="connsiteY25" fmla="*/ 85007 h 647700"/>
                <a:gd name="connsiteX26" fmla="*/ 256554 w 628650"/>
                <a:gd name="connsiteY26" fmla="*/ 98094 h 647700"/>
                <a:gd name="connsiteX27" fmla="*/ 259936 w 628650"/>
                <a:gd name="connsiteY27" fmla="*/ 104638 h 647700"/>
                <a:gd name="connsiteX28" fmla="*/ 270070 w 628650"/>
                <a:gd name="connsiteY28" fmla="*/ 114449 h 647700"/>
                <a:gd name="connsiteX29" fmla="*/ 286968 w 628650"/>
                <a:gd name="connsiteY29" fmla="*/ 117725 h 647700"/>
                <a:gd name="connsiteX30" fmla="*/ 303874 w 628650"/>
                <a:gd name="connsiteY30" fmla="*/ 127536 h 647700"/>
                <a:gd name="connsiteX31" fmla="*/ 317390 w 628650"/>
                <a:gd name="connsiteY31" fmla="*/ 130803 h 647700"/>
                <a:gd name="connsiteX32" fmla="*/ 330906 w 628650"/>
                <a:gd name="connsiteY32" fmla="*/ 134079 h 647700"/>
                <a:gd name="connsiteX33" fmla="*/ 337669 w 628650"/>
                <a:gd name="connsiteY33" fmla="*/ 134079 h 647700"/>
                <a:gd name="connsiteX34" fmla="*/ 354566 w 628650"/>
                <a:gd name="connsiteY34" fmla="*/ 137347 h 647700"/>
                <a:gd name="connsiteX35" fmla="*/ 354566 w 628650"/>
                <a:gd name="connsiteY35" fmla="*/ 143891 h 647700"/>
                <a:gd name="connsiteX36" fmla="*/ 347803 w 628650"/>
                <a:gd name="connsiteY36" fmla="*/ 156977 h 647700"/>
                <a:gd name="connsiteX37" fmla="*/ 347803 w 628650"/>
                <a:gd name="connsiteY37" fmla="*/ 166789 h 647700"/>
                <a:gd name="connsiteX38" fmla="*/ 347803 w 628650"/>
                <a:gd name="connsiteY38" fmla="*/ 170065 h 647700"/>
                <a:gd name="connsiteX39" fmla="*/ 368082 w 628650"/>
                <a:gd name="connsiteY39" fmla="*/ 176609 h 647700"/>
                <a:gd name="connsiteX40" fmla="*/ 378227 w 628650"/>
                <a:gd name="connsiteY40" fmla="*/ 183143 h 647700"/>
                <a:gd name="connsiteX41" fmla="*/ 368082 w 628650"/>
                <a:gd name="connsiteY41" fmla="*/ 196230 h 647700"/>
                <a:gd name="connsiteX42" fmla="*/ 354566 w 628650"/>
                <a:gd name="connsiteY42" fmla="*/ 196230 h 647700"/>
                <a:gd name="connsiteX43" fmla="*/ 357948 w 628650"/>
                <a:gd name="connsiteY43" fmla="*/ 206041 h 647700"/>
                <a:gd name="connsiteX44" fmla="*/ 371464 w 628650"/>
                <a:gd name="connsiteY44" fmla="*/ 209317 h 647700"/>
                <a:gd name="connsiteX45" fmla="*/ 381608 w 628650"/>
                <a:gd name="connsiteY45" fmla="*/ 212585 h 647700"/>
                <a:gd name="connsiteX46" fmla="*/ 388371 w 628650"/>
                <a:gd name="connsiteY46" fmla="*/ 215861 h 647700"/>
                <a:gd name="connsiteX47" fmla="*/ 395124 w 628650"/>
                <a:gd name="connsiteY47" fmla="*/ 225672 h 647700"/>
                <a:gd name="connsiteX48" fmla="*/ 408649 w 628650"/>
                <a:gd name="connsiteY48" fmla="*/ 225672 h 647700"/>
                <a:gd name="connsiteX49" fmla="*/ 415403 w 628650"/>
                <a:gd name="connsiteY49" fmla="*/ 222405 h 647700"/>
                <a:gd name="connsiteX50" fmla="*/ 439063 w 628650"/>
                <a:gd name="connsiteY50" fmla="*/ 222405 h 647700"/>
                <a:gd name="connsiteX51" fmla="*/ 442444 w 628650"/>
                <a:gd name="connsiteY51" fmla="*/ 228939 h 647700"/>
                <a:gd name="connsiteX52" fmla="*/ 459341 w 628650"/>
                <a:gd name="connsiteY52" fmla="*/ 242026 h 647700"/>
                <a:gd name="connsiteX53" fmla="*/ 462723 w 628650"/>
                <a:gd name="connsiteY53" fmla="*/ 242026 h 647700"/>
                <a:gd name="connsiteX54" fmla="*/ 466104 w 628650"/>
                <a:gd name="connsiteY54" fmla="*/ 235483 h 647700"/>
                <a:gd name="connsiteX55" fmla="*/ 472857 w 628650"/>
                <a:gd name="connsiteY55" fmla="*/ 222405 h 647700"/>
                <a:gd name="connsiteX56" fmla="*/ 483002 w 628650"/>
                <a:gd name="connsiteY56" fmla="*/ 209317 h 647700"/>
                <a:gd name="connsiteX57" fmla="*/ 496518 w 628650"/>
                <a:gd name="connsiteY57" fmla="*/ 199507 h 647700"/>
                <a:gd name="connsiteX58" fmla="*/ 503280 w 628650"/>
                <a:gd name="connsiteY58" fmla="*/ 199507 h 647700"/>
                <a:gd name="connsiteX59" fmla="*/ 516796 w 628650"/>
                <a:gd name="connsiteY59" fmla="*/ 212585 h 647700"/>
                <a:gd name="connsiteX60" fmla="*/ 533703 w 628650"/>
                <a:gd name="connsiteY60" fmla="*/ 212585 h 647700"/>
                <a:gd name="connsiteX61" fmla="*/ 543838 w 628650"/>
                <a:gd name="connsiteY61" fmla="*/ 219128 h 647700"/>
                <a:gd name="connsiteX62" fmla="*/ 533703 w 628650"/>
                <a:gd name="connsiteY62" fmla="*/ 225672 h 647700"/>
                <a:gd name="connsiteX63" fmla="*/ 520178 w 628650"/>
                <a:gd name="connsiteY63" fmla="*/ 219128 h 647700"/>
                <a:gd name="connsiteX64" fmla="*/ 516796 w 628650"/>
                <a:gd name="connsiteY64" fmla="*/ 228939 h 647700"/>
                <a:gd name="connsiteX65" fmla="*/ 503280 w 628650"/>
                <a:gd name="connsiteY65" fmla="*/ 235483 h 647700"/>
                <a:gd name="connsiteX66" fmla="*/ 506662 w 628650"/>
                <a:gd name="connsiteY66" fmla="*/ 242026 h 647700"/>
                <a:gd name="connsiteX67" fmla="*/ 523559 w 628650"/>
                <a:gd name="connsiteY67" fmla="*/ 251847 h 647700"/>
                <a:gd name="connsiteX68" fmla="*/ 523559 w 628650"/>
                <a:gd name="connsiteY68" fmla="*/ 261657 h 647700"/>
                <a:gd name="connsiteX69" fmla="*/ 533703 w 628650"/>
                <a:gd name="connsiteY69" fmla="*/ 264924 h 647700"/>
                <a:gd name="connsiteX70" fmla="*/ 540456 w 628650"/>
                <a:gd name="connsiteY70" fmla="*/ 261657 h 647700"/>
                <a:gd name="connsiteX71" fmla="*/ 540456 w 628650"/>
                <a:gd name="connsiteY71" fmla="*/ 274745 h 647700"/>
                <a:gd name="connsiteX72" fmla="*/ 540456 w 628650"/>
                <a:gd name="connsiteY72" fmla="*/ 287822 h 647700"/>
                <a:gd name="connsiteX73" fmla="*/ 540456 w 628650"/>
                <a:gd name="connsiteY73" fmla="*/ 297643 h 647700"/>
                <a:gd name="connsiteX74" fmla="*/ 540456 w 628650"/>
                <a:gd name="connsiteY74" fmla="*/ 307454 h 647700"/>
                <a:gd name="connsiteX75" fmla="*/ 526940 w 628650"/>
                <a:gd name="connsiteY75" fmla="*/ 313997 h 647700"/>
                <a:gd name="connsiteX76" fmla="*/ 520178 w 628650"/>
                <a:gd name="connsiteY76" fmla="*/ 323808 h 647700"/>
                <a:gd name="connsiteX77" fmla="*/ 520178 w 628650"/>
                <a:gd name="connsiteY77" fmla="*/ 340162 h 647700"/>
                <a:gd name="connsiteX78" fmla="*/ 520178 w 628650"/>
                <a:gd name="connsiteY78" fmla="*/ 356517 h 647700"/>
                <a:gd name="connsiteX79" fmla="*/ 523559 w 628650"/>
                <a:gd name="connsiteY79" fmla="*/ 366337 h 647700"/>
                <a:gd name="connsiteX80" fmla="*/ 530322 w 628650"/>
                <a:gd name="connsiteY80" fmla="*/ 376148 h 647700"/>
                <a:gd name="connsiteX81" fmla="*/ 537075 w 628650"/>
                <a:gd name="connsiteY81" fmla="*/ 385959 h 647700"/>
                <a:gd name="connsiteX82" fmla="*/ 553982 w 628650"/>
                <a:gd name="connsiteY82" fmla="*/ 408857 h 647700"/>
                <a:gd name="connsiteX83" fmla="*/ 567498 w 628650"/>
                <a:gd name="connsiteY83" fmla="*/ 412133 h 647700"/>
                <a:gd name="connsiteX84" fmla="*/ 581014 w 628650"/>
                <a:gd name="connsiteY84" fmla="*/ 418677 h 647700"/>
                <a:gd name="connsiteX85" fmla="*/ 587777 w 628650"/>
                <a:gd name="connsiteY85" fmla="*/ 421944 h 647700"/>
                <a:gd name="connsiteX86" fmla="*/ 601293 w 628650"/>
                <a:gd name="connsiteY86" fmla="*/ 441575 h 647700"/>
                <a:gd name="connsiteX87" fmla="*/ 614818 w 628650"/>
                <a:gd name="connsiteY87" fmla="*/ 444842 h 647700"/>
                <a:gd name="connsiteX88" fmla="*/ 628334 w 628650"/>
                <a:gd name="connsiteY88" fmla="*/ 444842 h 647700"/>
                <a:gd name="connsiteX89" fmla="*/ 621571 w 628650"/>
                <a:gd name="connsiteY89" fmla="*/ 464473 h 647700"/>
                <a:gd name="connsiteX90" fmla="*/ 608055 w 628650"/>
                <a:gd name="connsiteY90" fmla="*/ 480828 h 647700"/>
                <a:gd name="connsiteX91" fmla="*/ 601293 w 628650"/>
                <a:gd name="connsiteY91" fmla="*/ 493915 h 647700"/>
                <a:gd name="connsiteX92" fmla="*/ 604674 w 628650"/>
                <a:gd name="connsiteY92" fmla="*/ 506993 h 647700"/>
                <a:gd name="connsiteX93" fmla="*/ 594540 w 628650"/>
                <a:gd name="connsiteY93" fmla="*/ 513537 h 647700"/>
                <a:gd name="connsiteX94" fmla="*/ 581014 w 628650"/>
                <a:gd name="connsiteY94" fmla="*/ 516813 h 647700"/>
                <a:gd name="connsiteX95" fmla="*/ 574261 w 628650"/>
                <a:gd name="connsiteY95" fmla="*/ 520080 h 647700"/>
                <a:gd name="connsiteX96" fmla="*/ 564116 w 628650"/>
                <a:gd name="connsiteY96" fmla="*/ 529891 h 647700"/>
                <a:gd name="connsiteX97" fmla="*/ 570879 w 628650"/>
                <a:gd name="connsiteY97" fmla="*/ 539711 h 647700"/>
                <a:gd name="connsiteX98" fmla="*/ 574261 w 628650"/>
                <a:gd name="connsiteY98" fmla="*/ 556065 h 647700"/>
                <a:gd name="connsiteX99" fmla="*/ 574261 w 628650"/>
                <a:gd name="connsiteY99" fmla="*/ 572420 h 647700"/>
                <a:gd name="connsiteX100" fmla="*/ 584395 w 628650"/>
                <a:gd name="connsiteY100" fmla="*/ 578964 h 647700"/>
                <a:gd name="connsiteX101" fmla="*/ 591158 w 628650"/>
                <a:gd name="connsiteY101" fmla="*/ 588774 h 647700"/>
                <a:gd name="connsiteX102" fmla="*/ 587777 w 628650"/>
                <a:gd name="connsiteY102" fmla="*/ 595318 h 647700"/>
                <a:gd name="connsiteX103" fmla="*/ 584395 w 628650"/>
                <a:gd name="connsiteY103" fmla="*/ 605129 h 647700"/>
                <a:gd name="connsiteX104" fmla="*/ 577632 w 628650"/>
                <a:gd name="connsiteY104" fmla="*/ 614949 h 647700"/>
                <a:gd name="connsiteX105" fmla="*/ 560735 w 628650"/>
                <a:gd name="connsiteY105" fmla="*/ 614949 h 647700"/>
                <a:gd name="connsiteX106" fmla="*/ 553982 w 628650"/>
                <a:gd name="connsiteY106" fmla="*/ 614949 h 647700"/>
                <a:gd name="connsiteX107" fmla="*/ 540456 w 628650"/>
                <a:gd name="connsiteY107" fmla="*/ 621493 h 647700"/>
                <a:gd name="connsiteX108" fmla="*/ 537075 w 628650"/>
                <a:gd name="connsiteY108" fmla="*/ 624760 h 647700"/>
                <a:gd name="connsiteX109" fmla="*/ 523559 w 628650"/>
                <a:gd name="connsiteY109" fmla="*/ 624760 h 647700"/>
                <a:gd name="connsiteX110" fmla="*/ 513424 w 628650"/>
                <a:gd name="connsiteY110" fmla="*/ 621493 h 647700"/>
                <a:gd name="connsiteX111" fmla="*/ 506662 w 628650"/>
                <a:gd name="connsiteY111" fmla="*/ 631304 h 647700"/>
                <a:gd name="connsiteX112" fmla="*/ 496518 w 628650"/>
                <a:gd name="connsiteY112" fmla="*/ 634570 h 647700"/>
                <a:gd name="connsiteX113" fmla="*/ 486383 w 628650"/>
                <a:gd name="connsiteY113" fmla="*/ 647658 h 647700"/>
                <a:gd name="connsiteX114" fmla="*/ 483002 w 628650"/>
                <a:gd name="connsiteY114" fmla="*/ 647658 h 647700"/>
                <a:gd name="connsiteX115" fmla="*/ 469486 w 628650"/>
                <a:gd name="connsiteY115" fmla="*/ 644391 h 647700"/>
                <a:gd name="connsiteX116" fmla="*/ 459341 w 628650"/>
                <a:gd name="connsiteY116" fmla="*/ 634570 h 647700"/>
                <a:gd name="connsiteX117" fmla="*/ 469486 w 628650"/>
                <a:gd name="connsiteY117" fmla="*/ 628027 h 647700"/>
                <a:gd name="connsiteX118" fmla="*/ 472857 w 628650"/>
                <a:gd name="connsiteY118" fmla="*/ 621493 h 647700"/>
                <a:gd name="connsiteX119" fmla="*/ 469486 w 628650"/>
                <a:gd name="connsiteY119" fmla="*/ 608406 h 647700"/>
                <a:gd name="connsiteX120" fmla="*/ 479620 w 628650"/>
                <a:gd name="connsiteY120" fmla="*/ 601862 h 647700"/>
                <a:gd name="connsiteX121" fmla="*/ 479620 w 628650"/>
                <a:gd name="connsiteY121" fmla="*/ 588774 h 647700"/>
                <a:gd name="connsiteX122" fmla="*/ 483002 w 628650"/>
                <a:gd name="connsiteY122" fmla="*/ 578964 h 647700"/>
                <a:gd name="connsiteX123" fmla="*/ 486383 w 628650"/>
                <a:gd name="connsiteY123" fmla="*/ 572420 h 647700"/>
                <a:gd name="connsiteX124" fmla="*/ 469486 w 628650"/>
                <a:gd name="connsiteY124" fmla="*/ 569153 h 647700"/>
                <a:gd name="connsiteX125" fmla="*/ 459341 w 628650"/>
                <a:gd name="connsiteY125" fmla="*/ 572420 h 647700"/>
                <a:gd name="connsiteX126" fmla="*/ 452578 w 628650"/>
                <a:gd name="connsiteY126" fmla="*/ 565876 h 647700"/>
                <a:gd name="connsiteX127" fmla="*/ 432300 w 628650"/>
                <a:gd name="connsiteY127" fmla="*/ 562609 h 647700"/>
                <a:gd name="connsiteX128" fmla="*/ 428928 w 628650"/>
                <a:gd name="connsiteY128" fmla="*/ 549522 h 647700"/>
                <a:gd name="connsiteX129" fmla="*/ 401887 w 628650"/>
                <a:gd name="connsiteY129" fmla="*/ 542978 h 647700"/>
                <a:gd name="connsiteX130" fmla="*/ 395124 w 628650"/>
                <a:gd name="connsiteY130" fmla="*/ 526624 h 647700"/>
                <a:gd name="connsiteX131" fmla="*/ 391743 w 628650"/>
                <a:gd name="connsiteY131" fmla="*/ 523357 h 647700"/>
                <a:gd name="connsiteX132" fmla="*/ 374845 w 628650"/>
                <a:gd name="connsiteY132" fmla="*/ 510269 h 647700"/>
                <a:gd name="connsiteX133" fmla="*/ 364711 w 628650"/>
                <a:gd name="connsiteY133" fmla="*/ 510269 h 647700"/>
                <a:gd name="connsiteX134" fmla="*/ 354566 w 628650"/>
                <a:gd name="connsiteY134" fmla="*/ 506993 h 647700"/>
                <a:gd name="connsiteX135" fmla="*/ 341050 w 628650"/>
                <a:gd name="connsiteY135" fmla="*/ 493915 h 647700"/>
                <a:gd name="connsiteX136" fmla="*/ 334288 w 628650"/>
                <a:gd name="connsiteY136" fmla="*/ 490639 h 647700"/>
                <a:gd name="connsiteX137" fmla="*/ 317390 w 628650"/>
                <a:gd name="connsiteY137" fmla="*/ 500459 h 647700"/>
                <a:gd name="connsiteX138" fmla="*/ 310628 w 628650"/>
                <a:gd name="connsiteY138" fmla="*/ 503726 h 647700"/>
                <a:gd name="connsiteX139" fmla="*/ 314009 w 628650"/>
                <a:gd name="connsiteY139" fmla="*/ 513537 h 647700"/>
                <a:gd name="connsiteX140" fmla="*/ 320772 w 628650"/>
                <a:gd name="connsiteY140" fmla="*/ 520080 h 647700"/>
                <a:gd name="connsiteX141" fmla="*/ 317390 w 628650"/>
                <a:gd name="connsiteY141" fmla="*/ 536435 h 647700"/>
                <a:gd name="connsiteX142" fmla="*/ 297112 w 628650"/>
                <a:gd name="connsiteY142" fmla="*/ 556065 h 647700"/>
                <a:gd name="connsiteX143" fmla="*/ 300493 w 628650"/>
                <a:gd name="connsiteY143" fmla="*/ 565876 h 647700"/>
                <a:gd name="connsiteX144" fmla="*/ 297112 w 628650"/>
                <a:gd name="connsiteY144" fmla="*/ 569153 h 647700"/>
                <a:gd name="connsiteX145" fmla="*/ 286968 w 628650"/>
                <a:gd name="connsiteY145" fmla="*/ 575697 h 647700"/>
                <a:gd name="connsiteX146" fmla="*/ 276833 w 628650"/>
                <a:gd name="connsiteY146" fmla="*/ 565876 h 647700"/>
                <a:gd name="connsiteX147" fmla="*/ 273452 w 628650"/>
                <a:gd name="connsiteY147" fmla="*/ 562609 h 647700"/>
                <a:gd name="connsiteX148" fmla="*/ 270070 w 628650"/>
                <a:gd name="connsiteY148" fmla="*/ 559333 h 647700"/>
                <a:gd name="connsiteX149" fmla="*/ 270070 w 628650"/>
                <a:gd name="connsiteY149" fmla="*/ 559333 h 647700"/>
                <a:gd name="connsiteX150" fmla="*/ 263307 w 628650"/>
                <a:gd name="connsiteY150" fmla="*/ 556065 h 647700"/>
                <a:gd name="connsiteX151" fmla="*/ 253173 w 628650"/>
                <a:gd name="connsiteY151" fmla="*/ 549522 h 647700"/>
                <a:gd name="connsiteX152" fmla="*/ 243028 w 628650"/>
                <a:gd name="connsiteY152" fmla="*/ 549522 h 647700"/>
                <a:gd name="connsiteX153" fmla="*/ 232894 w 628650"/>
                <a:gd name="connsiteY153" fmla="*/ 539711 h 647700"/>
                <a:gd name="connsiteX154" fmla="*/ 219378 w 628650"/>
                <a:gd name="connsiteY154" fmla="*/ 536435 h 647700"/>
                <a:gd name="connsiteX155" fmla="*/ 219378 w 628650"/>
                <a:gd name="connsiteY155" fmla="*/ 529891 h 647700"/>
                <a:gd name="connsiteX156" fmla="*/ 215997 w 628650"/>
                <a:gd name="connsiteY156" fmla="*/ 529891 h 647700"/>
                <a:gd name="connsiteX157" fmla="*/ 209234 w 628650"/>
                <a:gd name="connsiteY157" fmla="*/ 533167 h 647700"/>
                <a:gd name="connsiteX158" fmla="*/ 199099 w 628650"/>
                <a:gd name="connsiteY158" fmla="*/ 536435 h 647700"/>
                <a:gd name="connsiteX159" fmla="*/ 192337 w 628650"/>
                <a:gd name="connsiteY159" fmla="*/ 536435 h 647700"/>
                <a:gd name="connsiteX160" fmla="*/ 185574 w 628650"/>
                <a:gd name="connsiteY160" fmla="*/ 526624 h 647700"/>
                <a:gd name="connsiteX161" fmla="*/ 182193 w 628650"/>
                <a:gd name="connsiteY161" fmla="*/ 526624 h 647700"/>
                <a:gd name="connsiteX162" fmla="*/ 178821 w 628650"/>
                <a:gd name="connsiteY162" fmla="*/ 529891 h 647700"/>
                <a:gd name="connsiteX163" fmla="*/ 168677 w 628650"/>
                <a:gd name="connsiteY163" fmla="*/ 526624 h 647700"/>
                <a:gd name="connsiteX164" fmla="*/ 161914 w 628650"/>
                <a:gd name="connsiteY164" fmla="*/ 520080 h 647700"/>
                <a:gd name="connsiteX165" fmla="*/ 158532 w 628650"/>
                <a:gd name="connsiteY165" fmla="*/ 520080 h 647700"/>
                <a:gd name="connsiteX166" fmla="*/ 155161 w 628650"/>
                <a:gd name="connsiteY166" fmla="*/ 520080 h 647700"/>
                <a:gd name="connsiteX167" fmla="*/ 151779 w 628650"/>
                <a:gd name="connsiteY167" fmla="*/ 513537 h 647700"/>
                <a:gd name="connsiteX168" fmla="*/ 151779 w 628650"/>
                <a:gd name="connsiteY168" fmla="*/ 506993 h 647700"/>
                <a:gd name="connsiteX169" fmla="*/ 138253 w 628650"/>
                <a:gd name="connsiteY169" fmla="*/ 503726 h 647700"/>
                <a:gd name="connsiteX170" fmla="*/ 134882 w 628650"/>
                <a:gd name="connsiteY170" fmla="*/ 497182 h 647700"/>
                <a:gd name="connsiteX171" fmla="*/ 134882 w 628650"/>
                <a:gd name="connsiteY171" fmla="*/ 497182 h 647700"/>
                <a:gd name="connsiteX172" fmla="*/ 124738 w 628650"/>
                <a:gd name="connsiteY172" fmla="*/ 493915 h 647700"/>
                <a:gd name="connsiteX173" fmla="*/ 121356 w 628650"/>
                <a:gd name="connsiteY173" fmla="*/ 490639 h 647700"/>
                <a:gd name="connsiteX174" fmla="*/ 111222 w 628650"/>
                <a:gd name="connsiteY174" fmla="*/ 490639 h 647700"/>
                <a:gd name="connsiteX175" fmla="*/ 107840 w 628650"/>
                <a:gd name="connsiteY175" fmla="*/ 484095 h 647700"/>
                <a:gd name="connsiteX176" fmla="*/ 104459 w 628650"/>
                <a:gd name="connsiteY176" fmla="*/ 480828 h 647700"/>
                <a:gd name="connsiteX177" fmla="*/ 107840 w 628650"/>
                <a:gd name="connsiteY177" fmla="*/ 474284 h 647700"/>
                <a:gd name="connsiteX178" fmla="*/ 104459 w 628650"/>
                <a:gd name="connsiteY178" fmla="*/ 474284 h 647700"/>
                <a:gd name="connsiteX179" fmla="*/ 114603 w 628650"/>
                <a:gd name="connsiteY179" fmla="*/ 471017 h 647700"/>
                <a:gd name="connsiteX180" fmla="*/ 121356 w 628650"/>
                <a:gd name="connsiteY180" fmla="*/ 461197 h 647700"/>
                <a:gd name="connsiteX181" fmla="*/ 124738 w 628650"/>
                <a:gd name="connsiteY181" fmla="*/ 461197 h 647700"/>
                <a:gd name="connsiteX182" fmla="*/ 138253 w 628650"/>
                <a:gd name="connsiteY182" fmla="*/ 464473 h 647700"/>
                <a:gd name="connsiteX183" fmla="*/ 145016 w 628650"/>
                <a:gd name="connsiteY183" fmla="*/ 457929 h 647700"/>
                <a:gd name="connsiteX184" fmla="*/ 145016 w 628650"/>
                <a:gd name="connsiteY184" fmla="*/ 444842 h 647700"/>
                <a:gd name="connsiteX185" fmla="*/ 128119 w 628650"/>
                <a:gd name="connsiteY185" fmla="*/ 431755 h 647700"/>
                <a:gd name="connsiteX186" fmla="*/ 124738 w 628650"/>
                <a:gd name="connsiteY186" fmla="*/ 421944 h 647700"/>
                <a:gd name="connsiteX187" fmla="*/ 117975 w 628650"/>
                <a:gd name="connsiteY187" fmla="*/ 415401 h 647700"/>
                <a:gd name="connsiteX188" fmla="*/ 107840 w 628650"/>
                <a:gd name="connsiteY188" fmla="*/ 408857 h 647700"/>
                <a:gd name="connsiteX189" fmla="*/ 101078 w 628650"/>
                <a:gd name="connsiteY189" fmla="*/ 402313 h 647700"/>
                <a:gd name="connsiteX190" fmla="*/ 101078 w 628650"/>
                <a:gd name="connsiteY190" fmla="*/ 392502 h 647700"/>
                <a:gd name="connsiteX191" fmla="*/ 107840 w 628650"/>
                <a:gd name="connsiteY191" fmla="*/ 392502 h 647700"/>
                <a:gd name="connsiteX192" fmla="*/ 117975 w 628650"/>
                <a:gd name="connsiteY192" fmla="*/ 395779 h 647700"/>
                <a:gd name="connsiteX193" fmla="*/ 128119 w 628650"/>
                <a:gd name="connsiteY193" fmla="*/ 395779 h 647700"/>
                <a:gd name="connsiteX194" fmla="*/ 138253 w 628650"/>
                <a:gd name="connsiteY194" fmla="*/ 392502 h 647700"/>
                <a:gd name="connsiteX195" fmla="*/ 145016 w 628650"/>
                <a:gd name="connsiteY195" fmla="*/ 385959 h 647700"/>
                <a:gd name="connsiteX196" fmla="*/ 145016 w 628650"/>
                <a:gd name="connsiteY196" fmla="*/ 379415 h 647700"/>
                <a:gd name="connsiteX197" fmla="*/ 138253 w 628650"/>
                <a:gd name="connsiteY197" fmla="*/ 376148 h 647700"/>
                <a:gd name="connsiteX198" fmla="*/ 131500 w 628650"/>
                <a:gd name="connsiteY198" fmla="*/ 369604 h 647700"/>
                <a:gd name="connsiteX199" fmla="*/ 124738 w 628650"/>
                <a:gd name="connsiteY199" fmla="*/ 363060 h 647700"/>
                <a:gd name="connsiteX200" fmla="*/ 117975 w 628650"/>
                <a:gd name="connsiteY200" fmla="*/ 366337 h 647700"/>
                <a:gd name="connsiteX201" fmla="*/ 107840 w 628650"/>
                <a:gd name="connsiteY201" fmla="*/ 356517 h 647700"/>
                <a:gd name="connsiteX202" fmla="*/ 104459 w 628650"/>
                <a:gd name="connsiteY202" fmla="*/ 349983 h 647700"/>
                <a:gd name="connsiteX203" fmla="*/ 94324 w 628650"/>
                <a:gd name="connsiteY203" fmla="*/ 346706 h 647700"/>
                <a:gd name="connsiteX204" fmla="*/ 84180 w 628650"/>
                <a:gd name="connsiteY204" fmla="*/ 346706 h 647700"/>
                <a:gd name="connsiteX205" fmla="*/ 70665 w 628650"/>
                <a:gd name="connsiteY205" fmla="*/ 340162 h 647700"/>
                <a:gd name="connsiteX206" fmla="*/ 74046 w 628650"/>
                <a:gd name="connsiteY206" fmla="*/ 333619 h 647700"/>
                <a:gd name="connsiteX207" fmla="*/ 74046 w 628650"/>
                <a:gd name="connsiteY207" fmla="*/ 320541 h 647700"/>
                <a:gd name="connsiteX208" fmla="*/ 70665 w 628650"/>
                <a:gd name="connsiteY208" fmla="*/ 310720 h 647700"/>
                <a:gd name="connsiteX209" fmla="*/ 74046 w 628650"/>
                <a:gd name="connsiteY209" fmla="*/ 304177 h 647700"/>
                <a:gd name="connsiteX210" fmla="*/ 77418 w 628650"/>
                <a:gd name="connsiteY210" fmla="*/ 294366 h 647700"/>
                <a:gd name="connsiteX211" fmla="*/ 80799 w 628650"/>
                <a:gd name="connsiteY211" fmla="*/ 284556 h 647700"/>
                <a:gd name="connsiteX212" fmla="*/ 90943 w 628650"/>
                <a:gd name="connsiteY212" fmla="*/ 271468 h 647700"/>
                <a:gd name="connsiteX213" fmla="*/ 90943 w 628650"/>
                <a:gd name="connsiteY213" fmla="*/ 261657 h 647700"/>
                <a:gd name="connsiteX214" fmla="*/ 90943 w 628650"/>
                <a:gd name="connsiteY214" fmla="*/ 248570 h 647700"/>
                <a:gd name="connsiteX215" fmla="*/ 90943 w 628650"/>
                <a:gd name="connsiteY215" fmla="*/ 238759 h 647700"/>
                <a:gd name="connsiteX216" fmla="*/ 80799 w 628650"/>
                <a:gd name="connsiteY216" fmla="*/ 235483 h 647700"/>
                <a:gd name="connsiteX217" fmla="*/ 60520 w 628650"/>
                <a:gd name="connsiteY217" fmla="*/ 232215 h 647700"/>
                <a:gd name="connsiteX218" fmla="*/ 57139 w 628650"/>
                <a:gd name="connsiteY218" fmla="*/ 238759 h 647700"/>
                <a:gd name="connsiteX219" fmla="*/ 50386 w 628650"/>
                <a:gd name="connsiteY219" fmla="*/ 242026 h 647700"/>
                <a:gd name="connsiteX220" fmla="*/ 47004 w 628650"/>
                <a:gd name="connsiteY220" fmla="*/ 238759 h 647700"/>
                <a:gd name="connsiteX221" fmla="*/ 53757 w 628650"/>
                <a:gd name="connsiteY221" fmla="*/ 232215 h 647700"/>
                <a:gd name="connsiteX222" fmla="*/ 53757 w 628650"/>
                <a:gd name="connsiteY222" fmla="*/ 219128 h 647700"/>
                <a:gd name="connsiteX223" fmla="*/ 47004 w 628650"/>
                <a:gd name="connsiteY223" fmla="*/ 206041 h 647700"/>
                <a:gd name="connsiteX224" fmla="*/ 40241 w 628650"/>
                <a:gd name="connsiteY224" fmla="*/ 199507 h 647700"/>
                <a:gd name="connsiteX225" fmla="*/ 50386 w 628650"/>
                <a:gd name="connsiteY225" fmla="*/ 192963 h 647700"/>
                <a:gd name="connsiteX226" fmla="*/ 53757 w 628650"/>
                <a:gd name="connsiteY226" fmla="*/ 189687 h 647700"/>
                <a:gd name="connsiteX227" fmla="*/ 53757 w 628650"/>
                <a:gd name="connsiteY227" fmla="*/ 186419 h 647700"/>
                <a:gd name="connsiteX228" fmla="*/ 67283 w 628650"/>
                <a:gd name="connsiteY228" fmla="*/ 192963 h 647700"/>
                <a:gd name="connsiteX229" fmla="*/ 74046 w 628650"/>
                <a:gd name="connsiteY229" fmla="*/ 189687 h 647700"/>
                <a:gd name="connsiteX230" fmla="*/ 90943 w 628650"/>
                <a:gd name="connsiteY230" fmla="*/ 179876 h 647700"/>
                <a:gd name="connsiteX231" fmla="*/ 80799 w 628650"/>
                <a:gd name="connsiteY231" fmla="*/ 173332 h 647700"/>
                <a:gd name="connsiteX232" fmla="*/ 70665 w 628650"/>
                <a:gd name="connsiteY232" fmla="*/ 176609 h 647700"/>
                <a:gd name="connsiteX233" fmla="*/ 57139 w 628650"/>
                <a:gd name="connsiteY233" fmla="*/ 170065 h 647700"/>
                <a:gd name="connsiteX234" fmla="*/ 50386 w 628650"/>
                <a:gd name="connsiteY234" fmla="*/ 170065 h 647700"/>
                <a:gd name="connsiteX235" fmla="*/ 43623 w 628650"/>
                <a:gd name="connsiteY235" fmla="*/ 166789 h 647700"/>
                <a:gd name="connsiteX236" fmla="*/ 30107 w 628650"/>
                <a:gd name="connsiteY236" fmla="*/ 153701 h 647700"/>
                <a:gd name="connsiteX237" fmla="*/ 23344 w 628650"/>
                <a:gd name="connsiteY237" fmla="*/ 153701 h 647700"/>
                <a:gd name="connsiteX238" fmla="*/ 26725 w 628650"/>
                <a:gd name="connsiteY238" fmla="*/ 147167 h 647700"/>
                <a:gd name="connsiteX239" fmla="*/ 23344 w 628650"/>
                <a:gd name="connsiteY239" fmla="*/ 140623 h 647700"/>
                <a:gd name="connsiteX240" fmla="*/ 33478 w 628650"/>
                <a:gd name="connsiteY240" fmla="*/ 137347 h 647700"/>
                <a:gd name="connsiteX241" fmla="*/ 33478 w 628650"/>
                <a:gd name="connsiteY241" fmla="*/ 127536 h 647700"/>
                <a:gd name="connsiteX242" fmla="*/ 23344 w 628650"/>
                <a:gd name="connsiteY242" fmla="*/ 127536 h 647700"/>
                <a:gd name="connsiteX243" fmla="*/ 16581 w 628650"/>
                <a:gd name="connsiteY243" fmla="*/ 130803 h 647700"/>
                <a:gd name="connsiteX244" fmla="*/ 6447 w 628650"/>
                <a:gd name="connsiteY244" fmla="*/ 124269 h 647700"/>
                <a:gd name="connsiteX245" fmla="*/ 9828 w 628650"/>
                <a:gd name="connsiteY245" fmla="*/ 117725 h 647700"/>
                <a:gd name="connsiteX246" fmla="*/ 16581 w 628650"/>
                <a:gd name="connsiteY246" fmla="*/ 111181 h 647700"/>
                <a:gd name="connsiteX247" fmla="*/ 9828 w 628650"/>
                <a:gd name="connsiteY247" fmla="*/ 101370 h 647700"/>
                <a:gd name="connsiteX248" fmla="*/ 13200 w 628650"/>
                <a:gd name="connsiteY248" fmla="*/ 81740 h 647700"/>
                <a:gd name="connsiteX249" fmla="*/ -316 w 628650"/>
                <a:gd name="connsiteY249" fmla="*/ 78463 h 647700"/>
                <a:gd name="connsiteX250" fmla="*/ -316 w 628650"/>
                <a:gd name="connsiteY250" fmla="*/ 71929 h 647700"/>
                <a:gd name="connsiteX251" fmla="*/ 13200 w 628650"/>
                <a:gd name="connsiteY251" fmla="*/ 65385 h 647700"/>
                <a:gd name="connsiteX252" fmla="*/ 26725 w 628650"/>
                <a:gd name="connsiteY252" fmla="*/ 45754 h 647700"/>
                <a:gd name="connsiteX253" fmla="*/ 30107 w 628650"/>
                <a:gd name="connsiteY253" fmla="*/ 49031 h 647700"/>
                <a:gd name="connsiteX254" fmla="*/ 36860 w 628650"/>
                <a:gd name="connsiteY254" fmla="*/ 45754 h 647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</a:cxnLst>
              <a:rect l="l" t="t" r="r" b="b"/>
              <a:pathLst>
                <a:path w="628650" h="647700">
                  <a:moveTo>
                    <a:pt x="36860" y="45754"/>
                  </a:moveTo>
                  <a:cubicBezTo>
                    <a:pt x="36860" y="45754"/>
                    <a:pt x="36860" y="45754"/>
                    <a:pt x="36860" y="45754"/>
                  </a:cubicBezTo>
                  <a:cubicBezTo>
                    <a:pt x="36860" y="45754"/>
                    <a:pt x="36860" y="45754"/>
                    <a:pt x="36860" y="45754"/>
                  </a:cubicBezTo>
                  <a:cubicBezTo>
                    <a:pt x="40241" y="45754"/>
                    <a:pt x="40241" y="45754"/>
                    <a:pt x="43623" y="45754"/>
                  </a:cubicBezTo>
                  <a:cubicBezTo>
                    <a:pt x="50386" y="45754"/>
                    <a:pt x="53757" y="45754"/>
                    <a:pt x="53757" y="45754"/>
                  </a:cubicBezTo>
                  <a:cubicBezTo>
                    <a:pt x="57139" y="35944"/>
                    <a:pt x="57139" y="35944"/>
                    <a:pt x="57139" y="35944"/>
                  </a:cubicBezTo>
                  <a:cubicBezTo>
                    <a:pt x="63902" y="32667"/>
                    <a:pt x="63902" y="32667"/>
                    <a:pt x="63902" y="32667"/>
                  </a:cubicBezTo>
                  <a:cubicBezTo>
                    <a:pt x="63902" y="32667"/>
                    <a:pt x="74046" y="19589"/>
                    <a:pt x="77418" y="19589"/>
                  </a:cubicBezTo>
                  <a:cubicBezTo>
                    <a:pt x="84180" y="19589"/>
                    <a:pt x="77418" y="13046"/>
                    <a:pt x="77418" y="13046"/>
                  </a:cubicBezTo>
                  <a:cubicBezTo>
                    <a:pt x="77418" y="13046"/>
                    <a:pt x="94324" y="6502"/>
                    <a:pt x="101078" y="6502"/>
                  </a:cubicBezTo>
                  <a:cubicBezTo>
                    <a:pt x="101078" y="6502"/>
                    <a:pt x="101078" y="6502"/>
                    <a:pt x="104459" y="6502"/>
                  </a:cubicBezTo>
                  <a:cubicBezTo>
                    <a:pt x="107840" y="6502"/>
                    <a:pt x="107840" y="9769"/>
                    <a:pt x="107840" y="9769"/>
                  </a:cubicBezTo>
                  <a:cubicBezTo>
                    <a:pt x="121356" y="3235"/>
                    <a:pt x="121356" y="3235"/>
                    <a:pt x="121356" y="3235"/>
                  </a:cubicBezTo>
                  <a:cubicBezTo>
                    <a:pt x="121356" y="3235"/>
                    <a:pt x="141635" y="-42"/>
                    <a:pt x="145016" y="-42"/>
                  </a:cubicBezTo>
                  <a:cubicBezTo>
                    <a:pt x="148398" y="-42"/>
                    <a:pt x="155161" y="3235"/>
                    <a:pt x="155161" y="3235"/>
                  </a:cubicBezTo>
                  <a:cubicBezTo>
                    <a:pt x="161914" y="3235"/>
                    <a:pt x="161914" y="3235"/>
                    <a:pt x="161914" y="3235"/>
                  </a:cubicBezTo>
                  <a:cubicBezTo>
                    <a:pt x="161914" y="3235"/>
                    <a:pt x="165295" y="6502"/>
                    <a:pt x="168677" y="6502"/>
                  </a:cubicBezTo>
                  <a:cubicBezTo>
                    <a:pt x="175440" y="9769"/>
                    <a:pt x="178821" y="19589"/>
                    <a:pt x="182193" y="19589"/>
                  </a:cubicBezTo>
                  <a:cubicBezTo>
                    <a:pt x="188955" y="22856"/>
                    <a:pt x="195718" y="22856"/>
                    <a:pt x="199099" y="22856"/>
                  </a:cubicBezTo>
                  <a:cubicBezTo>
                    <a:pt x="202471" y="26133"/>
                    <a:pt x="209234" y="29400"/>
                    <a:pt x="209234" y="29400"/>
                  </a:cubicBezTo>
                  <a:cubicBezTo>
                    <a:pt x="209234" y="29400"/>
                    <a:pt x="226131" y="45754"/>
                    <a:pt x="229513" y="45754"/>
                  </a:cubicBezTo>
                  <a:cubicBezTo>
                    <a:pt x="232894" y="45754"/>
                    <a:pt x="232894" y="45754"/>
                    <a:pt x="236275" y="52298"/>
                  </a:cubicBezTo>
                  <a:cubicBezTo>
                    <a:pt x="239657" y="55565"/>
                    <a:pt x="249791" y="52298"/>
                    <a:pt x="249791" y="52298"/>
                  </a:cubicBezTo>
                  <a:cubicBezTo>
                    <a:pt x="249791" y="52298"/>
                    <a:pt x="253173" y="62109"/>
                    <a:pt x="249791" y="65385"/>
                  </a:cubicBezTo>
                  <a:cubicBezTo>
                    <a:pt x="249791" y="68652"/>
                    <a:pt x="249791" y="78463"/>
                    <a:pt x="249791" y="78463"/>
                  </a:cubicBezTo>
                  <a:cubicBezTo>
                    <a:pt x="249791" y="78463"/>
                    <a:pt x="249791" y="81740"/>
                    <a:pt x="249791" y="85007"/>
                  </a:cubicBezTo>
                  <a:cubicBezTo>
                    <a:pt x="253173" y="91551"/>
                    <a:pt x="256554" y="91551"/>
                    <a:pt x="256554" y="98094"/>
                  </a:cubicBezTo>
                  <a:cubicBezTo>
                    <a:pt x="259936" y="101370"/>
                    <a:pt x="256554" y="101370"/>
                    <a:pt x="259936" y="104638"/>
                  </a:cubicBezTo>
                  <a:cubicBezTo>
                    <a:pt x="263307" y="107905"/>
                    <a:pt x="266689" y="114449"/>
                    <a:pt x="270070" y="114449"/>
                  </a:cubicBezTo>
                  <a:cubicBezTo>
                    <a:pt x="273452" y="114449"/>
                    <a:pt x="276833" y="114449"/>
                    <a:pt x="286968" y="117725"/>
                  </a:cubicBezTo>
                  <a:cubicBezTo>
                    <a:pt x="297112" y="124269"/>
                    <a:pt x="300493" y="124269"/>
                    <a:pt x="303874" y="127536"/>
                  </a:cubicBezTo>
                  <a:cubicBezTo>
                    <a:pt x="310628" y="130803"/>
                    <a:pt x="307246" y="127536"/>
                    <a:pt x="317390" y="130803"/>
                  </a:cubicBezTo>
                  <a:cubicBezTo>
                    <a:pt x="330906" y="134079"/>
                    <a:pt x="327525" y="130803"/>
                    <a:pt x="330906" y="134079"/>
                  </a:cubicBezTo>
                  <a:cubicBezTo>
                    <a:pt x="334288" y="134079"/>
                    <a:pt x="330906" y="130803"/>
                    <a:pt x="337669" y="134079"/>
                  </a:cubicBezTo>
                  <a:cubicBezTo>
                    <a:pt x="347803" y="134079"/>
                    <a:pt x="354566" y="137347"/>
                    <a:pt x="354566" y="137347"/>
                  </a:cubicBezTo>
                  <a:cubicBezTo>
                    <a:pt x="354566" y="143891"/>
                    <a:pt x="354566" y="143891"/>
                    <a:pt x="354566" y="143891"/>
                  </a:cubicBezTo>
                  <a:cubicBezTo>
                    <a:pt x="347803" y="156977"/>
                    <a:pt x="347803" y="156977"/>
                    <a:pt x="347803" y="156977"/>
                  </a:cubicBezTo>
                  <a:cubicBezTo>
                    <a:pt x="347803" y="166789"/>
                    <a:pt x="347803" y="166789"/>
                    <a:pt x="347803" y="166789"/>
                  </a:cubicBezTo>
                  <a:cubicBezTo>
                    <a:pt x="347803" y="166789"/>
                    <a:pt x="341050" y="166789"/>
                    <a:pt x="347803" y="170065"/>
                  </a:cubicBezTo>
                  <a:cubicBezTo>
                    <a:pt x="354566" y="173332"/>
                    <a:pt x="368082" y="176609"/>
                    <a:pt x="368082" y="176609"/>
                  </a:cubicBezTo>
                  <a:cubicBezTo>
                    <a:pt x="378227" y="183143"/>
                    <a:pt x="378227" y="183143"/>
                    <a:pt x="378227" y="183143"/>
                  </a:cubicBezTo>
                  <a:cubicBezTo>
                    <a:pt x="378227" y="183143"/>
                    <a:pt x="371464" y="192963"/>
                    <a:pt x="368082" y="196230"/>
                  </a:cubicBezTo>
                  <a:cubicBezTo>
                    <a:pt x="364711" y="196230"/>
                    <a:pt x="354566" y="196230"/>
                    <a:pt x="354566" y="196230"/>
                  </a:cubicBezTo>
                  <a:cubicBezTo>
                    <a:pt x="354566" y="196230"/>
                    <a:pt x="351185" y="206041"/>
                    <a:pt x="357948" y="206041"/>
                  </a:cubicBezTo>
                  <a:cubicBezTo>
                    <a:pt x="361329" y="209317"/>
                    <a:pt x="368082" y="209317"/>
                    <a:pt x="371464" y="209317"/>
                  </a:cubicBezTo>
                  <a:cubicBezTo>
                    <a:pt x="374845" y="209317"/>
                    <a:pt x="381608" y="212585"/>
                    <a:pt x="381608" y="212585"/>
                  </a:cubicBezTo>
                  <a:cubicBezTo>
                    <a:pt x="381608" y="212585"/>
                    <a:pt x="384990" y="212585"/>
                    <a:pt x="388371" y="215861"/>
                  </a:cubicBezTo>
                  <a:cubicBezTo>
                    <a:pt x="388371" y="222405"/>
                    <a:pt x="391743" y="225672"/>
                    <a:pt x="395124" y="225672"/>
                  </a:cubicBezTo>
                  <a:cubicBezTo>
                    <a:pt x="398505" y="225672"/>
                    <a:pt x="405268" y="225672"/>
                    <a:pt x="408649" y="225672"/>
                  </a:cubicBezTo>
                  <a:cubicBezTo>
                    <a:pt x="412021" y="225672"/>
                    <a:pt x="412021" y="222405"/>
                    <a:pt x="415403" y="222405"/>
                  </a:cubicBezTo>
                  <a:cubicBezTo>
                    <a:pt x="418784" y="225672"/>
                    <a:pt x="439063" y="222405"/>
                    <a:pt x="439063" y="222405"/>
                  </a:cubicBezTo>
                  <a:cubicBezTo>
                    <a:pt x="439063" y="222405"/>
                    <a:pt x="439063" y="222405"/>
                    <a:pt x="442444" y="228939"/>
                  </a:cubicBezTo>
                  <a:cubicBezTo>
                    <a:pt x="449207" y="238759"/>
                    <a:pt x="459341" y="242026"/>
                    <a:pt x="459341" y="242026"/>
                  </a:cubicBezTo>
                  <a:cubicBezTo>
                    <a:pt x="459341" y="242026"/>
                    <a:pt x="462723" y="245303"/>
                    <a:pt x="462723" y="242026"/>
                  </a:cubicBezTo>
                  <a:cubicBezTo>
                    <a:pt x="462723" y="238759"/>
                    <a:pt x="466104" y="235483"/>
                    <a:pt x="466104" y="235483"/>
                  </a:cubicBezTo>
                  <a:cubicBezTo>
                    <a:pt x="466104" y="235483"/>
                    <a:pt x="472857" y="225672"/>
                    <a:pt x="472857" y="222405"/>
                  </a:cubicBezTo>
                  <a:cubicBezTo>
                    <a:pt x="476239" y="219128"/>
                    <a:pt x="479620" y="209317"/>
                    <a:pt x="483002" y="209317"/>
                  </a:cubicBezTo>
                  <a:cubicBezTo>
                    <a:pt x="486383" y="206041"/>
                    <a:pt x="496518" y="199507"/>
                    <a:pt x="496518" y="199507"/>
                  </a:cubicBezTo>
                  <a:cubicBezTo>
                    <a:pt x="496518" y="199507"/>
                    <a:pt x="496518" y="196230"/>
                    <a:pt x="503280" y="199507"/>
                  </a:cubicBezTo>
                  <a:cubicBezTo>
                    <a:pt x="506662" y="206041"/>
                    <a:pt x="516796" y="212585"/>
                    <a:pt x="516796" y="212585"/>
                  </a:cubicBezTo>
                  <a:cubicBezTo>
                    <a:pt x="533703" y="212585"/>
                    <a:pt x="533703" y="212585"/>
                    <a:pt x="533703" y="212585"/>
                  </a:cubicBezTo>
                  <a:cubicBezTo>
                    <a:pt x="533703" y="212585"/>
                    <a:pt x="543838" y="215861"/>
                    <a:pt x="543838" y="219128"/>
                  </a:cubicBezTo>
                  <a:cubicBezTo>
                    <a:pt x="543838" y="222405"/>
                    <a:pt x="540456" y="222405"/>
                    <a:pt x="533703" y="225672"/>
                  </a:cubicBezTo>
                  <a:cubicBezTo>
                    <a:pt x="530322" y="225672"/>
                    <a:pt x="520178" y="215861"/>
                    <a:pt x="520178" y="219128"/>
                  </a:cubicBezTo>
                  <a:cubicBezTo>
                    <a:pt x="516796" y="222405"/>
                    <a:pt x="516796" y="228939"/>
                    <a:pt x="516796" y="228939"/>
                  </a:cubicBezTo>
                  <a:cubicBezTo>
                    <a:pt x="503280" y="235483"/>
                    <a:pt x="503280" y="235483"/>
                    <a:pt x="503280" y="235483"/>
                  </a:cubicBezTo>
                  <a:cubicBezTo>
                    <a:pt x="506662" y="242026"/>
                    <a:pt x="506662" y="242026"/>
                    <a:pt x="506662" y="242026"/>
                  </a:cubicBezTo>
                  <a:cubicBezTo>
                    <a:pt x="506662" y="242026"/>
                    <a:pt x="523559" y="248570"/>
                    <a:pt x="523559" y="251847"/>
                  </a:cubicBezTo>
                  <a:cubicBezTo>
                    <a:pt x="523559" y="255114"/>
                    <a:pt x="523559" y="261657"/>
                    <a:pt x="523559" y="261657"/>
                  </a:cubicBezTo>
                  <a:cubicBezTo>
                    <a:pt x="533703" y="264924"/>
                    <a:pt x="533703" y="264924"/>
                    <a:pt x="533703" y="264924"/>
                  </a:cubicBezTo>
                  <a:cubicBezTo>
                    <a:pt x="540456" y="261657"/>
                    <a:pt x="540456" y="261657"/>
                    <a:pt x="540456" y="261657"/>
                  </a:cubicBezTo>
                  <a:cubicBezTo>
                    <a:pt x="540456" y="274745"/>
                    <a:pt x="540456" y="274745"/>
                    <a:pt x="540456" y="274745"/>
                  </a:cubicBezTo>
                  <a:cubicBezTo>
                    <a:pt x="540456" y="287822"/>
                    <a:pt x="540456" y="287822"/>
                    <a:pt x="540456" y="287822"/>
                  </a:cubicBezTo>
                  <a:cubicBezTo>
                    <a:pt x="540456" y="297643"/>
                    <a:pt x="540456" y="297643"/>
                    <a:pt x="540456" y="297643"/>
                  </a:cubicBezTo>
                  <a:cubicBezTo>
                    <a:pt x="540456" y="297643"/>
                    <a:pt x="543838" y="307454"/>
                    <a:pt x="540456" y="307454"/>
                  </a:cubicBezTo>
                  <a:cubicBezTo>
                    <a:pt x="537075" y="307454"/>
                    <a:pt x="526940" y="313997"/>
                    <a:pt x="526940" y="313997"/>
                  </a:cubicBezTo>
                  <a:cubicBezTo>
                    <a:pt x="520178" y="323808"/>
                    <a:pt x="520178" y="323808"/>
                    <a:pt x="520178" y="323808"/>
                  </a:cubicBezTo>
                  <a:cubicBezTo>
                    <a:pt x="520178" y="323808"/>
                    <a:pt x="520178" y="336896"/>
                    <a:pt x="520178" y="340162"/>
                  </a:cubicBezTo>
                  <a:cubicBezTo>
                    <a:pt x="523559" y="346706"/>
                    <a:pt x="520178" y="356517"/>
                    <a:pt x="520178" y="356517"/>
                  </a:cubicBezTo>
                  <a:cubicBezTo>
                    <a:pt x="520178" y="356517"/>
                    <a:pt x="520178" y="363060"/>
                    <a:pt x="523559" y="366337"/>
                  </a:cubicBezTo>
                  <a:cubicBezTo>
                    <a:pt x="526940" y="369604"/>
                    <a:pt x="530322" y="376148"/>
                    <a:pt x="530322" y="376148"/>
                  </a:cubicBezTo>
                  <a:cubicBezTo>
                    <a:pt x="530322" y="376148"/>
                    <a:pt x="533703" y="379415"/>
                    <a:pt x="537075" y="385959"/>
                  </a:cubicBezTo>
                  <a:cubicBezTo>
                    <a:pt x="540456" y="392502"/>
                    <a:pt x="553982" y="408857"/>
                    <a:pt x="553982" y="408857"/>
                  </a:cubicBezTo>
                  <a:cubicBezTo>
                    <a:pt x="553982" y="408857"/>
                    <a:pt x="564116" y="412133"/>
                    <a:pt x="567498" y="412133"/>
                  </a:cubicBezTo>
                  <a:cubicBezTo>
                    <a:pt x="567498" y="412133"/>
                    <a:pt x="581014" y="418677"/>
                    <a:pt x="581014" y="418677"/>
                  </a:cubicBezTo>
                  <a:cubicBezTo>
                    <a:pt x="581014" y="418677"/>
                    <a:pt x="587777" y="418677"/>
                    <a:pt x="587777" y="421944"/>
                  </a:cubicBezTo>
                  <a:cubicBezTo>
                    <a:pt x="587777" y="421944"/>
                    <a:pt x="601293" y="441575"/>
                    <a:pt x="601293" y="441575"/>
                  </a:cubicBezTo>
                  <a:cubicBezTo>
                    <a:pt x="614818" y="444842"/>
                    <a:pt x="614818" y="444842"/>
                    <a:pt x="614818" y="444842"/>
                  </a:cubicBezTo>
                  <a:cubicBezTo>
                    <a:pt x="628334" y="444842"/>
                    <a:pt x="628334" y="444842"/>
                    <a:pt x="628334" y="444842"/>
                  </a:cubicBezTo>
                  <a:cubicBezTo>
                    <a:pt x="628334" y="444842"/>
                    <a:pt x="624953" y="461197"/>
                    <a:pt x="621571" y="464473"/>
                  </a:cubicBezTo>
                  <a:cubicBezTo>
                    <a:pt x="618199" y="467741"/>
                    <a:pt x="608055" y="480828"/>
                    <a:pt x="608055" y="480828"/>
                  </a:cubicBezTo>
                  <a:cubicBezTo>
                    <a:pt x="608055" y="480828"/>
                    <a:pt x="601293" y="487371"/>
                    <a:pt x="601293" y="493915"/>
                  </a:cubicBezTo>
                  <a:cubicBezTo>
                    <a:pt x="604674" y="497182"/>
                    <a:pt x="604674" y="506993"/>
                    <a:pt x="604674" y="506993"/>
                  </a:cubicBezTo>
                  <a:cubicBezTo>
                    <a:pt x="604674" y="506993"/>
                    <a:pt x="597921" y="513537"/>
                    <a:pt x="594540" y="513537"/>
                  </a:cubicBezTo>
                  <a:cubicBezTo>
                    <a:pt x="591158" y="513537"/>
                    <a:pt x="584395" y="513537"/>
                    <a:pt x="581014" y="516813"/>
                  </a:cubicBezTo>
                  <a:cubicBezTo>
                    <a:pt x="577632" y="516813"/>
                    <a:pt x="574261" y="520080"/>
                    <a:pt x="574261" y="520080"/>
                  </a:cubicBezTo>
                  <a:cubicBezTo>
                    <a:pt x="570879" y="523357"/>
                    <a:pt x="564116" y="529891"/>
                    <a:pt x="564116" y="529891"/>
                  </a:cubicBezTo>
                  <a:cubicBezTo>
                    <a:pt x="570879" y="539711"/>
                    <a:pt x="570879" y="539711"/>
                    <a:pt x="570879" y="539711"/>
                  </a:cubicBezTo>
                  <a:cubicBezTo>
                    <a:pt x="574261" y="556065"/>
                    <a:pt x="574261" y="556065"/>
                    <a:pt x="574261" y="556065"/>
                  </a:cubicBezTo>
                  <a:cubicBezTo>
                    <a:pt x="574261" y="572420"/>
                    <a:pt x="574261" y="572420"/>
                    <a:pt x="574261" y="572420"/>
                  </a:cubicBezTo>
                  <a:cubicBezTo>
                    <a:pt x="574261" y="572420"/>
                    <a:pt x="584395" y="575697"/>
                    <a:pt x="584395" y="578964"/>
                  </a:cubicBezTo>
                  <a:cubicBezTo>
                    <a:pt x="587777" y="578964"/>
                    <a:pt x="591158" y="588774"/>
                    <a:pt x="591158" y="588774"/>
                  </a:cubicBezTo>
                  <a:cubicBezTo>
                    <a:pt x="587777" y="595318"/>
                    <a:pt x="587777" y="595318"/>
                    <a:pt x="587777" y="595318"/>
                  </a:cubicBezTo>
                  <a:cubicBezTo>
                    <a:pt x="584395" y="605129"/>
                    <a:pt x="584395" y="605129"/>
                    <a:pt x="584395" y="605129"/>
                  </a:cubicBezTo>
                  <a:cubicBezTo>
                    <a:pt x="584395" y="605129"/>
                    <a:pt x="581014" y="611672"/>
                    <a:pt x="577632" y="614949"/>
                  </a:cubicBezTo>
                  <a:cubicBezTo>
                    <a:pt x="570879" y="614949"/>
                    <a:pt x="560735" y="614949"/>
                    <a:pt x="560735" y="614949"/>
                  </a:cubicBezTo>
                  <a:cubicBezTo>
                    <a:pt x="560735" y="614949"/>
                    <a:pt x="560735" y="611672"/>
                    <a:pt x="553982" y="614949"/>
                  </a:cubicBezTo>
                  <a:cubicBezTo>
                    <a:pt x="547219" y="614949"/>
                    <a:pt x="540456" y="621493"/>
                    <a:pt x="540456" y="621493"/>
                  </a:cubicBezTo>
                  <a:cubicBezTo>
                    <a:pt x="540456" y="621493"/>
                    <a:pt x="540456" y="621493"/>
                    <a:pt x="537075" y="624760"/>
                  </a:cubicBezTo>
                  <a:cubicBezTo>
                    <a:pt x="530322" y="624760"/>
                    <a:pt x="526940" y="624760"/>
                    <a:pt x="523559" y="624760"/>
                  </a:cubicBezTo>
                  <a:cubicBezTo>
                    <a:pt x="520178" y="624760"/>
                    <a:pt x="513424" y="621493"/>
                    <a:pt x="513424" y="621493"/>
                  </a:cubicBezTo>
                  <a:cubicBezTo>
                    <a:pt x="506662" y="631304"/>
                    <a:pt x="506662" y="631304"/>
                    <a:pt x="506662" y="631304"/>
                  </a:cubicBezTo>
                  <a:cubicBezTo>
                    <a:pt x="506662" y="631304"/>
                    <a:pt x="499899" y="634570"/>
                    <a:pt x="496518" y="634570"/>
                  </a:cubicBezTo>
                  <a:cubicBezTo>
                    <a:pt x="496518" y="634570"/>
                    <a:pt x="486383" y="647658"/>
                    <a:pt x="486383" y="647658"/>
                  </a:cubicBezTo>
                  <a:cubicBezTo>
                    <a:pt x="486383" y="647658"/>
                    <a:pt x="486383" y="647658"/>
                    <a:pt x="483002" y="647658"/>
                  </a:cubicBezTo>
                  <a:cubicBezTo>
                    <a:pt x="476239" y="647658"/>
                    <a:pt x="469486" y="644391"/>
                    <a:pt x="469486" y="644391"/>
                  </a:cubicBezTo>
                  <a:cubicBezTo>
                    <a:pt x="459341" y="634570"/>
                    <a:pt x="459341" y="634570"/>
                    <a:pt x="459341" y="634570"/>
                  </a:cubicBezTo>
                  <a:cubicBezTo>
                    <a:pt x="459341" y="634570"/>
                    <a:pt x="462723" y="634570"/>
                    <a:pt x="469486" y="628027"/>
                  </a:cubicBezTo>
                  <a:cubicBezTo>
                    <a:pt x="472857" y="624760"/>
                    <a:pt x="472857" y="624760"/>
                    <a:pt x="472857" y="621493"/>
                  </a:cubicBezTo>
                  <a:cubicBezTo>
                    <a:pt x="469486" y="614949"/>
                    <a:pt x="466104" y="608406"/>
                    <a:pt x="469486" y="608406"/>
                  </a:cubicBezTo>
                  <a:cubicBezTo>
                    <a:pt x="472857" y="605129"/>
                    <a:pt x="476239" y="608406"/>
                    <a:pt x="479620" y="601862"/>
                  </a:cubicBezTo>
                  <a:cubicBezTo>
                    <a:pt x="479620" y="598595"/>
                    <a:pt x="479620" y="595318"/>
                    <a:pt x="479620" y="588774"/>
                  </a:cubicBezTo>
                  <a:cubicBezTo>
                    <a:pt x="479620" y="585507"/>
                    <a:pt x="479620" y="578964"/>
                    <a:pt x="483002" y="578964"/>
                  </a:cubicBezTo>
                  <a:cubicBezTo>
                    <a:pt x="486383" y="575697"/>
                    <a:pt x="486383" y="572420"/>
                    <a:pt x="486383" y="572420"/>
                  </a:cubicBezTo>
                  <a:cubicBezTo>
                    <a:pt x="469486" y="569153"/>
                    <a:pt x="469486" y="569153"/>
                    <a:pt x="469486" y="569153"/>
                  </a:cubicBezTo>
                  <a:cubicBezTo>
                    <a:pt x="459341" y="572420"/>
                    <a:pt x="459341" y="572420"/>
                    <a:pt x="459341" y="572420"/>
                  </a:cubicBezTo>
                  <a:cubicBezTo>
                    <a:pt x="459341" y="572420"/>
                    <a:pt x="459341" y="565876"/>
                    <a:pt x="452578" y="565876"/>
                  </a:cubicBezTo>
                  <a:cubicBezTo>
                    <a:pt x="445825" y="562609"/>
                    <a:pt x="432300" y="562609"/>
                    <a:pt x="432300" y="562609"/>
                  </a:cubicBezTo>
                  <a:cubicBezTo>
                    <a:pt x="428928" y="549522"/>
                    <a:pt x="428928" y="549522"/>
                    <a:pt x="428928" y="549522"/>
                  </a:cubicBezTo>
                  <a:cubicBezTo>
                    <a:pt x="401887" y="542978"/>
                    <a:pt x="401887" y="542978"/>
                    <a:pt x="401887" y="542978"/>
                  </a:cubicBezTo>
                  <a:cubicBezTo>
                    <a:pt x="401887" y="542978"/>
                    <a:pt x="398505" y="529891"/>
                    <a:pt x="395124" y="526624"/>
                  </a:cubicBezTo>
                  <a:cubicBezTo>
                    <a:pt x="391743" y="523357"/>
                    <a:pt x="391743" y="523357"/>
                    <a:pt x="391743" y="523357"/>
                  </a:cubicBezTo>
                  <a:cubicBezTo>
                    <a:pt x="374845" y="510269"/>
                    <a:pt x="374845" y="510269"/>
                    <a:pt x="374845" y="510269"/>
                  </a:cubicBezTo>
                  <a:cubicBezTo>
                    <a:pt x="364711" y="510269"/>
                    <a:pt x="364711" y="510269"/>
                    <a:pt x="364711" y="510269"/>
                  </a:cubicBezTo>
                  <a:cubicBezTo>
                    <a:pt x="364711" y="510269"/>
                    <a:pt x="361329" y="510269"/>
                    <a:pt x="354566" y="506993"/>
                  </a:cubicBezTo>
                  <a:cubicBezTo>
                    <a:pt x="344432" y="503726"/>
                    <a:pt x="341050" y="493915"/>
                    <a:pt x="341050" y="493915"/>
                  </a:cubicBezTo>
                  <a:cubicBezTo>
                    <a:pt x="341050" y="493915"/>
                    <a:pt x="341050" y="487371"/>
                    <a:pt x="334288" y="490639"/>
                  </a:cubicBezTo>
                  <a:cubicBezTo>
                    <a:pt x="327525" y="497182"/>
                    <a:pt x="320772" y="497182"/>
                    <a:pt x="317390" y="500459"/>
                  </a:cubicBezTo>
                  <a:cubicBezTo>
                    <a:pt x="317390" y="500459"/>
                    <a:pt x="314009" y="500459"/>
                    <a:pt x="310628" y="503726"/>
                  </a:cubicBezTo>
                  <a:cubicBezTo>
                    <a:pt x="310628" y="506993"/>
                    <a:pt x="307246" y="506993"/>
                    <a:pt x="314009" y="513537"/>
                  </a:cubicBezTo>
                  <a:cubicBezTo>
                    <a:pt x="317390" y="516813"/>
                    <a:pt x="320772" y="520080"/>
                    <a:pt x="320772" y="520080"/>
                  </a:cubicBezTo>
                  <a:cubicBezTo>
                    <a:pt x="317390" y="536435"/>
                    <a:pt x="317390" y="536435"/>
                    <a:pt x="317390" y="536435"/>
                  </a:cubicBezTo>
                  <a:cubicBezTo>
                    <a:pt x="297112" y="556065"/>
                    <a:pt x="297112" y="556065"/>
                    <a:pt x="297112" y="556065"/>
                  </a:cubicBezTo>
                  <a:cubicBezTo>
                    <a:pt x="300493" y="565876"/>
                    <a:pt x="300493" y="565876"/>
                    <a:pt x="300493" y="565876"/>
                  </a:cubicBezTo>
                  <a:cubicBezTo>
                    <a:pt x="300493" y="565876"/>
                    <a:pt x="307246" y="565876"/>
                    <a:pt x="297112" y="569153"/>
                  </a:cubicBezTo>
                  <a:cubicBezTo>
                    <a:pt x="290349" y="572420"/>
                    <a:pt x="290349" y="575697"/>
                    <a:pt x="286968" y="575697"/>
                  </a:cubicBezTo>
                  <a:cubicBezTo>
                    <a:pt x="286968" y="572420"/>
                    <a:pt x="283596" y="569153"/>
                    <a:pt x="276833" y="565876"/>
                  </a:cubicBezTo>
                  <a:cubicBezTo>
                    <a:pt x="273452" y="562609"/>
                    <a:pt x="273452" y="562609"/>
                    <a:pt x="273452" y="562609"/>
                  </a:cubicBezTo>
                  <a:cubicBezTo>
                    <a:pt x="273452" y="562609"/>
                    <a:pt x="273452" y="562609"/>
                    <a:pt x="270070" y="559333"/>
                  </a:cubicBezTo>
                  <a:cubicBezTo>
                    <a:pt x="270070" y="559333"/>
                    <a:pt x="270070" y="559333"/>
                    <a:pt x="270070" y="559333"/>
                  </a:cubicBezTo>
                  <a:cubicBezTo>
                    <a:pt x="270070" y="559333"/>
                    <a:pt x="270070" y="556065"/>
                    <a:pt x="263307" y="556065"/>
                  </a:cubicBezTo>
                  <a:cubicBezTo>
                    <a:pt x="259936" y="556065"/>
                    <a:pt x="253173" y="549522"/>
                    <a:pt x="253173" y="549522"/>
                  </a:cubicBezTo>
                  <a:cubicBezTo>
                    <a:pt x="243028" y="549522"/>
                    <a:pt x="243028" y="549522"/>
                    <a:pt x="243028" y="549522"/>
                  </a:cubicBezTo>
                  <a:cubicBezTo>
                    <a:pt x="243028" y="549522"/>
                    <a:pt x="232894" y="539711"/>
                    <a:pt x="232894" y="539711"/>
                  </a:cubicBezTo>
                  <a:cubicBezTo>
                    <a:pt x="229513" y="539711"/>
                    <a:pt x="219378" y="536435"/>
                    <a:pt x="219378" y="536435"/>
                  </a:cubicBezTo>
                  <a:cubicBezTo>
                    <a:pt x="219378" y="529891"/>
                    <a:pt x="219378" y="529891"/>
                    <a:pt x="219378" y="529891"/>
                  </a:cubicBezTo>
                  <a:cubicBezTo>
                    <a:pt x="219378" y="529891"/>
                    <a:pt x="215997" y="529891"/>
                    <a:pt x="215997" y="529891"/>
                  </a:cubicBezTo>
                  <a:cubicBezTo>
                    <a:pt x="212615" y="529891"/>
                    <a:pt x="209234" y="533167"/>
                    <a:pt x="209234" y="533167"/>
                  </a:cubicBezTo>
                  <a:cubicBezTo>
                    <a:pt x="199099" y="536435"/>
                    <a:pt x="199099" y="536435"/>
                    <a:pt x="199099" y="536435"/>
                  </a:cubicBezTo>
                  <a:cubicBezTo>
                    <a:pt x="199099" y="536435"/>
                    <a:pt x="192337" y="536435"/>
                    <a:pt x="192337" y="536435"/>
                  </a:cubicBezTo>
                  <a:cubicBezTo>
                    <a:pt x="188955" y="533167"/>
                    <a:pt x="185574" y="526624"/>
                    <a:pt x="185574" y="526624"/>
                  </a:cubicBezTo>
                  <a:cubicBezTo>
                    <a:pt x="185574" y="526624"/>
                    <a:pt x="185574" y="526624"/>
                    <a:pt x="182193" y="526624"/>
                  </a:cubicBezTo>
                  <a:cubicBezTo>
                    <a:pt x="178821" y="529891"/>
                    <a:pt x="185574" y="533167"/>
                    <a:pt x="178821" y="529891"/>
                  </a:cubicBezTo>
                  <a:cubicBezTo>
                    <a:pt x="168677" y="526624"/>
                    <a:pt x="168677" y="526624"/>
                    <a:pt x="168677" y="526624"/>
                  </a:cubicBezTo>
                  <a:cubicBezTo>
                    <a:pt x="161914" y="520080"/>
                    <a:pt x="161914" y="520080"/>
                    <a:pt x="161914" y="520080"/>
                  </a:cubicBezTo>
                  <a:cubicBezTo>
                    <a:pt x="158532" y="520080"/>
                    <a:pt x="158532" y="520080"/>
                    <a:pt x="158532" y="520080"/>
                  </a:cubicBezTo>
                  <a:cubicBezTo>
                    <a:pt x="155161" y="520080"/>
                    <a:pt x="155161" y="520080"/>
                    <a:pt x="155161" y="520080"/>
                  </a:cubicBezTo>
                  <a:cubicBezTo>
                    <a:pt x="155161" y="520080"/>
                    <a:pt x="151779" y="513537"/>
                    <a:pt x="151779" y="513537"/>
                  </a:cubicBezTo>
                  <a:cubicBezTo>
                    <a:pt x="151779" y="513537"/>
                    <a:pt x="151779" y="506993"/>
                    <a:pt x="151779" y="506993"/>
                  </a:cubicBezTo>
                  <a:cubicBezTo>
                    <a:pt x="148398" y="506993"/>
                    <a:pt x="138253" y="503726"/>
                    <a:pt x="138253" y="503726"/>
                  </a:cubicBezTo>
                  <a:cubicBezTo>
                    <a:pt x="134882" y="497182"/>
                    <a:pt x="134882" y="497182"/>
                    <a:pt x="134882" y="497182"/>
                  </a:cubicBezTo>
                  <a:cubicBezTo>
                    <a:pt x="134882" y="497182"/>
                    <a:pt x="134882" y="497182"/>
                    <a:pt x="134882" y="497182"/>
                  </a:cubicBezTo>
                  <a:cubicBezTo>
                    <a:pt x="131500" y="497182"/>
                    <a:pt x="124738" y="493915"/>
                    <a:pt x="124738" y="493915"/>
                  </a:cubicBezTo>
                  <a:cubicBezTo>
                    <a:pt x="121356" y="490639"/>
                    <a:pt x="121356" y="490639"/>
                    <a:pt x="121356" y="490639"/>
                  </a:cubicBezTo>
                  <a:cubicBezTo>
                    <a:pt x="111222" y="490639"/>
                    <a:pt x="111222" y="490639"/>
                    <a:pt x="111222" y="490639"/>
                  </a:cubicBezTo>
                  <a:cubicBezTo>
                    <a:pt x="107840" y="484095"/>
                    <a:pt x="107840" y="484095"/>
                    <a:pt x="107840" y="484095"/>
                  </a:cubicBezTo>
                  <a:cubicBezTo>
                    <a:pt x="107840" y="484095"/>
                    <a:pt x="104459" y="480828"/>
                    <a:pt x="104459" y="480828"/>
                  </a:cubicBezTo>
                  <a:cubicBezTo>
                    <a:pt x="107840" y="480828"/>
                    <a:pt x="107840" y="474284"/>
                    <a:pt x="107840" y="474284"/>
                  </a:cubicBezTo>
                  <a:cubicBezTo>
                    <a:pt x="104459" y="474284"/>
                    <a:pt x="104459" y="474284"/>
                    <a:pt x="104459" y="474284"/>
                  </a:cubicBezTo>
                  <a:cubicBezTo>
                    <a:pt x="107840" y="471017"/>
                    <a:pt x="114603" y="471017"/>
                    <a:pt x="114603" y="471017"/>
                  </a:cubicBezTo>
                  <a:cubicBezTo>
                    <a:pt x="121356" y="461197"/>
                    <a:pt x="121356" y="461197"/>
                    <a:pt x="121356" y="461197"/>
                  </a:cubicBezTo>
                  <a:cubicBezTo>
                    <a:pt x="121356" y="461197"/>
                    <a:pt x="121356" y="461197"/>
                    <a:pt x="124738" y="461197"/>
                  </a:cubicBezTo>
                  <a:cubicBezTo>
                    <a:pt x="131500" y="464473"/>
                    <a:pt x="134882" y="464473"/>
                    <a:pt x="138253" y="464473"/>
                  </a:cubicBezTo>
                  <a:cubicBezTo>
                    <a:pt x="141635" y="464473"/>
                    <a:pt x="145016" y="471017"/>
                    <a:pt x="145016" y="457929"/>
                  </a:cubicBezTo>
                  <a:cubicBezTo>
                    <a:pt x="145016" y="448119"/>
                    <a:pt x="145016" y="444842"/>
                    <a:pt x="145016" y="444842"/>
                  </a:cubicBezTo>
                  <a:cubicBezTo>
                    <a:pt x="128119" y="431755"/>
                    <a:pt x="128119" y="431755"/>
                    <a:pt x="128119" y="431755"/>
                  </a:cubicBezTo>
                  <a:cubicBezTo>
                    <a:pt x="128119" y="431755"/>
                    <a:pt x="128119" y="428488"/>
                    <a:pt x="124738" y="421944"/>
                  </a:cubicBezTo>
                  <a:cubicBezTo>
                    <a:pt x="121356" y="418677"/>
                    <a:pt x="117975" y="415401"/>
                    <a:pt x="117975" y="415401"/>
                  </a:cubicBezTo>
                  <a:cubicBezTo>
                    <a:pt x="114603" y="415401"/>
                    <a:pt x="107840" y="408857"/>
                    <a:pt x="107840" y="408857"/>
                  </a:cubicBezTo>
                  <a:cubicBezTo>
                    <a:pt x="104459" y="405590"/>
                    <a:pt x="101078" y="402313"/>
                    <a:pt x="101078" y="402313"/>
                  </a:cubicBezTo>
                  <a:cubicBezTo>
                    <a:pt x="101078" y="402313"/>
                    <a:pt x="101078" y="395779"/>
                    <a:pt x="101078" y="392502"/>
                  </a:cubicBezTo>
                  <a:cubicBezTo>
                    <a:pt x="104459" y="392502"/>
                    <a:pt x="104459" y="392502"/>
                    <a:pt x="107840" y="392502"/>
                  </a:cubicBezTo>
                  <a:cubicBezTo>
                    <a:pt x="111222" y="395779"/>
                    <a:pt x="114603" y="395779"/>
                    <a:pt x="117975" y="395779"/>
                  </a:cubicBezTo>
                  <a:cubicBezTo>
                    <a:pt x="121356" y="395779"/>
                    <a:pt x="124738" y="395779"/>
                    <a:pt x="128119" y="395779"/>
                  </a:cubicBezTo>
                  <a:cubicBezTo>
                    <a:pt x="128119" y="395779"/>
                    <a:pt x="138253" y="392502"/>
                    <a:pt x="138253" y="392502"/>
                  </a:cubicBezTo>
                  <a:cubicBezTo>
                    <a:pt x="141635" y="392502"/>
                    <a:pt x="141635" y="385959"/>
                    <a:pt x="145016" y="385959"/>
                  </a:cubicBezTo>
                  <a:cubicBezTo>
                    <a:pt x="145016" y="385959"/>
                    <a:pt x="148398" y="382692"/>
                    <a:pt x="145016" y="379415"/>
                  </a:cubicBezTo>
                  <a:cubicBezTo>
                    <a:pt x="145016" y="379415"/>
                    <a:pt x="138253" y="376148"/>
                    <a:pt x="138253" y="376148"/>
                  </a:cubicBezTo>
                  <a:cubicBezTo>
                    <a:pt x="134882" y="376148"/>
                    <a:pt x="131500" y="372881"/>
                    <a:pt x="131500" y="369604"/>
                  </a:cubicBezTo>
                  <a:cubicBezTo>
                    <a:pt x="128119" y="369604"/>
                    <a:pt x="124738" y="366337"/>
                    <a:pt x="124738" y="363060"/>
                  </a:cubicBezTo>
                  <a:cubicBezTo>
                    <a:pt x="121356" y="363060"/>
                    <a:pt x="121356" y="366337"/>
                    <a:pt x="117975" y="366337"/>
                  </a:cubicBezTo>
                  <a:cubicBezTo>
                    <a:pt x="114603" y="363060"/>
                    <a:pt x="111222" y="359794"/>
                    <a:pt x="107840" y="356517"/>
                  </a:cubicBezTo>
                  <a:cubicBezTo>
                    <a:pt x="107840" y="353250"/>
                    <a:pt x="107840" y="353250"/>
                    <a:pt x="104459" y="349983"/>
                  </a:cubicBezTo>
                  <a:cubicBezTo>
                    <a:pt x="101078" y="349983"/>
                    <a:pt x="97696" y="346706"/>
                    <a:pt x="94324" y="346706"/>
                  </a:cubicBezTo>
                  <a:cubicBezTo>
                    <a:pt x="90943" y="346706"/>
                    <a:pt x="90943" y="349983"/>
                    <a:pt x="84180" y="346706"/>
                  </a:cubicBezTo>
                  <a:cubicBezTo>
                    <a:pt x="77418" y="346706"/>
                    <a:pt x="70665" y="343439"/>
                    <a:pt x="70665" y="340162"/>
                  </a:cubicBezTo>
                  <a:cubicBezTo>
                    <a:pt x="74046" y="336896"/>
                    <a:pt x="70665" y="336896"/>
                    <a:pt x="74046" y="333619"/>
                  </a:cubicBezTo>
                  <a:cubicBezTo>
                    <a:pt x="74046" y="330352"/>
                    <a:pt x="74046" y="323808"/>
                    <a:pt x="74046" y="320541"/>
                  </a:cubicBezTo>
                  <a:cubicBezTo>
                    <a:pt x="74046" y="317264"/>
                    <a:pt x="70665" y="320541"/>
                    <a:pt x="70665" y="310720"/>
                  </a:cubicBezTo>
                  <a:cubicBezTo>
                    <a:pt x="67283" y="300910"/>
                    <a:pt x="74046" y="304177"/>
                    <a:pt x="74046" y="304177"/>
                  </a:cubicBezTo>
                  <a:cubicBezTo>
                    <a:pt x="74046" y="304177"/>
                    <a:pt x="77418" y="297643"/>
                    <a:pt x="77418" y="294366"/>
                  </a:cubicBezTo>
                  <a:cubicBezTo>
                    <a:pt x="77418" y="294366"/>
                    <a:pt x="80799" y="284556"/>
                    <a:pt x="80799" y="284556"/>
                  </a:cubicBezTo>
                  <a:cubicBezTo>
                    <a:pt x="90943" y="271468"/>
                    <a:pt x="90943" y="271468"/>
                    <a:pt x="90943" y="271468"/>
                  </a:cubicBezTo>
                  <a:cubicBezTo>
                    <a:pt x="90943" y="261657"/>
                    <a:pt x="90943" y="261657"/>
                    <a:pt x="90943" y="261657"/>
                  </a:cubicBezTo>
                  <a:cubicBezTo>
                    <a:pt x="90943" y="248570"/>
                    <a:pt x="90943" y="248570"/>
                    <a:pt x="90943" y="248570"/>
                  </a:cubicBezTo>
                  <a:cubicBezTo>
                    <a:pt x="90943" y="238759"/>
                    <a:pt x="90943" y="238759"/>
                    <a:pt x="90943" y="238759"/>
                  </a:cubicBezTo>
                  <a:cubicBezTo>
                    <a:pt x="80799" y="235483"/>
                    <a:pt x="80799" y="235483"/>
                    <a:pt x="80799" y="235483"/>
                  </a:cubicBezTo>
                  <a:cubicBezTo>
                    <a:pt x="60520" y="232215"/>
                    <a:pt x="60520" y="232215"/>
                    <a:pt x="60520" y="232215"/>
                  </a:cubicBezTo>
                  <a:cubicBezTo>
                    <a:pt x="60520" y="232215"/>
                    <a:pt x="60520" y="238759"/>
                    <a:pt x="57139" y="238759"/>
                  </a:cubicBezTo>
                  <a:cubicBezTo>
                    <a:pt x="57139" y="238759"/>
                    <a:pt x="53757" y="242026"/>
                    <a:pt x="50386" y="242026"/>
                  </a:cubicBezTo>
                  <a:cubicBezTo>
                    <a:pt x="47004" y="238759"/>
                    <a:pt x="47004" y="238759"/>
                    <a:pt x="47004" y="238759"/>
                  </a:cubicBezTo>
                  <a:cubicBezTo>
                    <a:pt x="53757" y="232215"/>
                    <a:pt x="53757" y="232215"/>
                    <a:pt x="53757" y="232215"/>
                  </a:cubicBezTo>
                  <a:cubicBezTo>
                    <a:pt x="53757" y="219128"/>
                    <a:pt x="53757" y="219128"/>
                    <a:pt x="53757" y="219128"/>
                  </a:cubicBezTo>
                  <a:cubicBezTo>
                    <a:pt x="53757" y="219128"/>
                    <a:pt x="50386" y="212585"/>
                    <a:pt x="47004" y="206041"/>
                  </a:cubicBezTo>
                  <a:cubicBezTo>
                    <a:pt x="43623" y="202774"/>
                    <a:pt x="40241" y="199507"/>
                    <a:pt x="40241" y="199507"/>
                  </a:cubicBezTo>
                  <a:cubicBezTo>
                    <a:pt x="50386" y="192963"/>
                    <a:pt x="50386" y="192963"/>
                    <a:pt x="50386" y="192963"/>
                  </a:cubicBezTo>
                  <a:cubicBezTo>
                    <a:pt x="53757" y="189687"/>
                    <a:pt x="53757" y="189687"/>
                    <a:pt x="53757" y="189687"/>
                  </a:cubicBezTo>
                  <a:cubicBezTo>
                    <a:pt x="53757" y="186419"/>
                    <a:pt x="53757" y="186419"/>
                    <a:pt x="53757" y="186419"/>
                  </a:cubicBezTo>
                  <a:cubicBezTo>
                    <a:pt x="53757" y="186419"/>
                    <a:pt x="60520" y="192963"/>
                    <a:pt x="67283" y="192963"/>
                  </a:cubicBezTo>
                  <a:cubicBezTo>
                    <a:pt x="70665" y="192963"/>
                    <a:pt x="67283" y="192963"/>
                    <a:pt x="74046" y="189687"/>
                  </a:cubicBezTo>
                  <a:cubicBezTo>
                    <a:pt x="80799" y="189687"/>
                    <a:pt x="90943" y="179876"/>
                    <a:pt x="90943" y="179876"/>
                  </a:cubicBezTo>
                  <a:cubicBezTo>
                    <a:pt x="90943" y="179876"/>
                    <a:pt x="84180" y="173332"/>
                    <a:pt x="80799" y="173332"/>
                  </a:cubicBezTo>
                  <a:cubicBezTo>
                    <a:pt x="77418" y="176609"/>
                    <a:pt x="80799" y="176609"/>
                    <a:pt x="70665" y="176609"/>
                  </a:cubicBezTo>
                  <a:cubicBezTo>
                    <a:pt x="60520" y="173332"/>
                    <a:pt x="57139" y="170065"/>
                    <a:pt x="57139" y="170065"/>
                  </a:cubicBezTo>
                  <a:cubicBezTo>
                    <a:pt x="57139" y="170065"/>
                    <a:pt x="53757" y="170065"/>
                    <a:pt x="50386" y="170065"/>
                  </a:cubicBezTo>
                  <a:cubicBezTo>
                    <a:pt x="47004" y="170065"/>
                    <a:pt x="47004" y="170065"/>
                    <a:pt x="43623" y="166789"/>
                  </a:cubicBezTo>
                  <a:cubicBezTo>
                    <a:pt x="36860" y="160245"/>
                    <a:pt x="30107" y="153701"/>
                    <a:pt x="30107" y="153701"/>
                  </a:cubicBezTo>
                  <a:cubicBezTo>
                    <a:pt x="30107" y="153701"/>
                    <a:pt x="23344" y="156977"/>
                    <a:pt x="23344" y="153701"/>
                  </a:cubicBezTo>
                  <a:cubicBezTo>
                    <a:pt x="23344" y="150434"/>
                    <a:pt x="26725" y="147167"/>
                    <a:pt x="26725" y="147167"/>
                  </a:cubicBezTo>
                  <a:cubicBezTo>
                    <a:pt x="23344" y="140623"/>
                    <a:pt x="23344" y="140623"/>
                    <a:pt x="23344" y="140623"/>
                  </a:cubicBezTo>
                  <a:cubicBezTo>
                    <a:pt x="23344" y="140623"/>
                    <a:pt x="30107" y="140623"/>
                    <a:pt x="33478" y="137347"/>
                  </a:cubicBezTo>
                  <a:cubicBezTo>
                    <a:pt x="36860" y="137347"/>
                    <a:pt x="36860" y="127536"/>
                    <a:pt x="33478" y="127536"/>
                  </a:cubicBezTo>
                  <a:cubicBezTo>
                    <a:pt x="30107" y="127536"/>
                    <a:pt x="26725" y="124269"/>
                    <a:pt x="23344" y="127536"/>
                  </a:cubicBezTo>
                  <a:cubicBezTo>
                    <a:pt x="19963" y="127536"/>
                    <a:pt x="16581" y="130803"/>
                    <a:pt x="16581" y="130803"/>
                  </a:cubicBezTo>
                  <a:cubicBezTo>
                    <a:pt x="13200" y="130803"/>
                    <a:pt x="6447" y="127536"/>
                    <a:pt x="6447" y="124269"/>
                  </a:cubicBezTo>
                  <a:cubicBezTo>
                    <a:pt x="6447" y="120992"/>
                    <a:pt x="3065" y="120992"/>
                    <a:pt x="9828" y="117725"/>
                  </a:cubicBezTo>
                  <a:cubicBezTo>
                    <a:pt x="13200" y="117725"/>
                    <a:pt x="16581" y="111181"/>
                    <a:pt x="16581" y="111181"/>
                  </a:cubicBezTo>
                  <a:cubicBezTo>
                    <a:pt x="9828" y="101370"/>
                    <a:pt x="9828" y="101370"/>
                    <a:pt x="9828" y="101370"/>
                  </a:cubicBezTo>
                  <a:cubicBezTo>
                    <a:pt x="13200" y="81740"/>
                    <a:pt x="13200" y="81740"/>
                    <a:pt x="13200" y="81740"/>
                  </a:cubicBezTo>
                  <a:cubicBezTo>
                    <a:pt x="-316" y="78463"/>
                    <a:pt x="-316" y="78463"/>
                    <a:pt x="-316" y="78463"/>
                  </a:cubicBezTo>
                  <a:cubicBezTo>
                    <a:pt x="-316" y="71929"/>
                    <a:pt x="-316" y="71929"/>
                    <a:pt x="-316" y="71929"/>
                  </a:cubicBezTo>
                  <a:cubicBezTo>
                    <a:pt x="13200" y="65385"/>
                    <a:pt x="13200" y="65385"/>
                    <a:pt x="13200" y="65385"/>
                  </a:cubicBezTo>
                  <a:cubicBezTo>
                    <a:pt x="26725" y="45754"/>
                    <a:pt x="26725" y="45754"/>
                    <a:pt x="26725" y="45754"/>
                  </a:cubicBezTo>
                  <a:cubicBezTo>
                    <a:pt x="30107" y="49031"/>
                    <a:pt x="30107" y="49031"/>
                    <a:pt x="30107" y="49031"/>
                  </a:cubicBezTo>
                  <a:cubicBezTo>
                    <a:pt x="30107" y="49031"/>
                    <a:pt x="33478" y="49031"/>
                    <a:pt x="36860" y="45754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56711135-F804-6238-61D6-52C4F2FB7070}"/>
                </a:ext>
              </a:extLst>
            </p:cNvPr>
            <p:cNvSpPr/>
            <p:nvPr/>
          </p:nvSpPr>
          <p:spPr>
            <a:xfrm>
              <a:off x="8615608" y="2428980"/>
              <a:ext cx="579156" cy="352425"/>
            </a:xfrm>
            <a:custGeom>
              <a:avLst/>
              <a:gdLst>
                <a:gd name="connsiteX0" fmla="*/ 103802 w 579156"/>
                <a:gd name="connsiteY0" fmla="*/ 242455 h 352425"/>
                <a:gd name="connsiteX1" fmla="*/ 110517 w 579156"/>
                <a:gd name="connsiteY1" fmla="*/ 245684 h 352425"/>
                <a:gd name="connsiteX2" fmla="*/ 110517 w 579156"/>
                <a:gd name="connsiteY2" fmla="*/ 252151 h 352425"/>
                <a:gd name="connsiteX3" fmla="*/ 107155 w 579156"/>
                <a:gd name="connsiteY3" fmla="*/ 255390 h 352425"/>
                <a:gd name="connsiteX4" fmla="*/ 103802 w 579156"/>
                <a:gd name="connsiteY4" fmla="*/ 258619 h 352425"/>
                <a:gd name="connsiteX5" fmla="*/ 110517 w 579156"/>
                <a:gd name="connsiteY5" fmla="*/ 261848 h 352425"/>
                <a:gd name="connsiteX6" fmla="*/ 110517 w 579156"/>
                <a:gd name="connsiteY6" fmla="*/ 265087 h 352425"/>
                <a:gd name="connsiteX7" fmla="*/ 110517 w 579156"/>
                <a:gd name="connsiteY7" fmla="*/ 274783 h 352425"/>
                <a:gd name="connsiteX8" fmla="*/ 110517 w 579156"/>
                <a:gd name="connsiteY8" fmla="*/ 281250 h 352425"/>
                <a:gd name="connsiteX9" fmla="*/ 103802 w 579156"/>
                <a:gd name="connsiteY9" fmla="*/ 290957 h 352425"/>
                <a:gd name="connsiteX10" fmla="*/ 103802 w 579156"/>
                <a:gd name="connsiteY10" fmla="*/ 294185 h 352425"/>
                <a:gd name="connsiteX11" fmla="*/ 117232 w 579156"/>
                <a:gd name="connsiteY11" fmla="*/ 294185 h 352425"/>
                <a:gd name="connsiteX12" fmla="*/ 117232 w 579156"/>
                <a:gd name="connsiteY12" fmla="*/ 303882 h 352425"/>
                <a:gd name="connsiteX13" fmla="*/ 113879 w 579156"/>
                <a:gd name="connsiteY13" fmla="*/ 310349 h 352425"/>
                <a:gd name="connsiteX14" fmla="*/ 120594 w 579156"/>
                <a:gd name="connsiteY14" fmla="*/ 313588 h 352425"/>
                <a:gd name="connsiteX15" fmla="*/ 123947 w 579156"/>
                <a:gd name="connsiteY15" fmla="*/ 316817 h 352425"/>
                <a:gd name="connsiteX16" fmla="*/ 130672 w 579156"/>
                <a:gd name="connsiteY16" fmla="*/ 320055 h 352425"/>
                <a:gd name="connsiteX17" fmla="*/ 137387 w 579156"/>
                <a:gd name="connsiteY17" fmla="*/ 326513 h 352425"/>
                <a:gd name="connsiteX18" fmla="*/ 134025 w 579156"/>
                <a:gd name="connsiteY18" fmla="*/ 332981 h 352425"/>
                <a:gd name="connsiteX19" fmla="*/ 140740 w 579156"/>
                <a:gd name="connsiteY19" fmla="*/ 339448 h 352425"/>
                <a:gd name="connsiteX20" fmla="*/ 144102 w 579156"/>
                <a:gd name="connsiteY20" fmla="*/ 342687 h 352425"/>
                <a:gd name="connsiteX21" fmla="*/ 150817 w 579156"/>
                <a:gd name="connsiteY21" fmla="*/ 339448 h 352425"/>
                <a:gd name="connsiteX22" fmla="*/ 157533 w 579156"/>
                <a:gd name="connsiteY22" fmla="*/ 336219 h 352425"/>
                <a:gd name="connsiteX23" fmla="*/ 164257 w 579156"/>
                <a:gd name="connsiteY23" fmla="*/ 332981 h 352425"/>
                <a:gd name="connsiteX24" fmla="*/ 174325 w 579156"/>
                <a:gd name="connsiteY24" fmla="*/ 336219 h 352425"/>
                <a:gd name="connsiteX25" fmla="*/ 187764 w 579156"/>
                <a:gd name="connsiteY25" fmla="*/ 336219 h 352425"/>
                <a:gd name="connsiteX26" fmla="*/ 187764 w 579156"/>
                <a:gd name="connsiteY26" fmla="*/ 329752 h 352425"/>
                <a:gd name="connsiteX27" fmla="*/ 191118 w 579156"/>
                <a:gd name="connsiteY27" fmla="*/ 326513 h 352425"/>
                <a:gd name="connsiteX28" fmla="*/ 197842 w 579156"/>
                <a:gd name="connsiteY28" fmla="*/ 326513 h 352425"/>
                <a:gd name="connsiteX29" fmla="*/ 197842 w 579156"/>
                <a:gd name="connsiteY29" fmla="*/ 323284 h 352425"/>
                <a:gd name="connsiteX30" fmla="*/ 207910 w 579156"/>
                <a:gd name="connsiteY30" fmla="*/ 326513 h 352425"/>
                <a:gd name="connsiteX31" fmla="*/ 214635 w 579156"/>
                <a:gd name="connsiteY31" fmla="*/ 326513 h 352425"/>
                <a:gd name="connsiteX32" fmla="*/ 217988 w 579156"/>
                <a:gd name="connsiteY32" fmla="*/ 329752 h 352425"/>
                <a:gd name="connsiteX33" fmla="*/ 221350 w 579156"/>
                <a:gd name="connsiteY33" fmla="*/ 332981 h 352425"/>
                <a:gd name="connsiteX34" fmla="*/ 228065 w 579156"/>
                <a:gd name="connsiteY34" fmla="*/ 332981 h 352425"/>
                <a:gd name="connsiteX35" fmla="*/ 238142 w 579156"/>
                <a:gd name="connsiteY35" fmla="*/ 336219 h 352425"/>
                <a:gd name="connsiteX36" fmla="*/ 238142 w 579156"/>
                <a:gd name="connsiteY36" fmla="*/ 332981 h 352425"/>
                <a:gd name="connsiteX37" fmla="*/ 241495 w 579156"/>
                <a:gd name="connsiteY37" fmla="*/ 326513 h 352425"/>
                <a:gd name="connsiteX38" fmla="*/ 248220 w 579156"/>
                <a:gd name="connsiteY38" fmla="*/ 323284 h 352425"/>
                <a:gd name="connsiteX39" fmla="*/ 254935 w 579156"/>
                <a:gd name="connsiteY39" fmla="*/ 323284 h 352425"/>
                <a:gd name="connsiteX40" fmla="*/ 258288 w 579156"/>
                <a:gd name="connsiteY40" fmla="*/ 320055 h 352425"/>
                <a:gd name="connsiteX41" fmla="*/ 261650 w 579156"/>
                <a:gd name="connsiteY41" fmla="*/ 313588 h 352425"/>
                <a:gd name="connsiteX42" fmla="*/ 261650 w 579156"/>
                <a:gd name="connsiteY42" fmla="*/ 307120 h 352425"/>
                <a:gd name="connsiteX43" fmla="*/ 265013 w 579156"/>
                <a:gd name="connsiteY43" fmla="*/ 303882 h 352425"/>
                <a:gd name="connsiteX44" fmla="*/ 268365 w 579156"/>
                <a:gd name="connsiteY44" fmla="*/ 300652 h 352425"/>
                <a:gd name="connsiteX45" fmla="*/ 271727 w 579156"/>
                <a:gd name="connsiteY45" fmla="*/ 294185 h 352425"/>
                <a:gd name="connsiteX46" fmla="*/ 271727 w 579156"/>
                <a:gd name="connsiteY46" fmla="*/ 290957 h 352425"/>
                <a:gd name="connsiteX47" fmla="*/ 275081 w 579156"/>
                <a:gd name="connsiteY47" fmla="*/ 284489 h 352425"/>
                <a:gd name="connsiteX48" fmla="*/ 271727 w 579156"/>
                <a:gd name="connsiteY48" fmla="*/ 274783 h 352425"/>
                <a:gd name="connsiteX49" fmla="*/ 268365 w 579156"/>
                <a:gd name="connsiteY49" fmla="*/ 271554 h 352425"/>
                <a:gd name="connsiteX50" fmla="*/ 271727 w 579156"/>
                <a:gd name="connsiteY50" fmla="*/ 268315 h 352425"/>
                <a:gd name="connsiteX51" fmla="*/ 278443 w 579156"/>
                <a:gd name="connsiteY51" fmla="*/ 265087 h 352425"/>
                <a:gd name="connsiteX52" fmla="*/ 281805 w 579156"/>
                <a:gd name="connsiteY52" fmla="*/ 261848 h 352425"/>
                <a:gd name="connsiteX53" fmla="*/ 291873 w 579156"/>
                <a:gd name="connsiteY53" fmla="*/ 255390 h 352425"/>
                <a:gd name="connsiteX54" fmla="*/ 295235 w 579156"/>
                <a:gd name="connsiteY54" fmla="*/ 255390 h 352425"/>
                <a:gd name="connsiteX55" fmla="*/ 295235 w 579156"/>
                <a:gd name="connsiteY55" fmla="*/ 248922 h 352425"/>
                <a:gd name="connsiteX56" fmla="*/ 298598 w 579156"/>
                <a:gd name="connsiteY56" fmla="*/ 245684 h 352425"/>
                <a:gd name="connsiteX57" fmla="*/ 315390 w 579156"/>
                <a:gd name="connsiteY57" fmla="*/ 239217 h 352425"/>
                <a:gd name="connsiteX58" fmla="*/ 312028 w 579156"/>
                <a:gd name="connsiteY58" fmla="*/ 248922 h 352425"/>
                <a:gd name="connsiteX59" fmla="*/ 315390 w 579156"/>
                <a:gd name="connsiteY59" fmla="*/ 258619 h 352425"/>
                <a:gd name="connsiteX60" fmla="*/ 312028 w 579156"/>
                <a:gd name="connsiteY60" fmla="*/ 265087 h 352425"/>
                <a:gd name="connsiteX61" fmla="*/ 312028 w 579156"/>
                <a:gd name="connsiteY61" fmla="*/ 271554 h 352425"/>
                <a:gd name="connsiteX62" fmla="*/ 315390 w 579156"/>
                <a:gd name="connsiteY62" fmla="*/ 274783 h 352425"/>
                <a:gd name="connsiteX63" fmla="*/ 315390 w 579156"/>
                <a:gd name="connsiteY63" fmla="*/ 278021 h 352425"/>
                <a:gd name="connsiteX64" fmla="*/ 322105 w 579156"/>
                <a:gd name="connsiteY64" fmla="*/ 284489 h 352425"/>
                <a:gd name="connsiteX65" fmla="*/ 325458 w 579156"/>
                <a:gd name="connsiteY65" fmla="*/ 284489 h 352425"/>
                <a:gd name="connsiteX66" fmla="*/ 328820 w 579156"/>
                <a:gd name="connsiteY66" fmla="*/ 290957 h 352425"/>
                <a:gd name="connsiteX67" fmla="*/ 335536 w 579156"/>
                <a:gd name="connsiteY67" fmla="*/ 297414 h 352425"/>
                <a:gd name="connsiteX68" fmla="*/ 338898 w 579156"/>
                <a:gd name="connsiteY68" fmla="*/ 297414 h 352425"/>
                <a:gd name="connsiteX69" fmla="*/ 345613 w 579156"/>
                <a:gd name="connsiteY69" fmla="*/ 297414 h 352425"/>
                <a:gd name="connsiteX70" fmla="*/ 355690 w 579156"/>
                <a:gd name="connsiteY70" fmla="*/ 300652 h 352425"/>
                <a:gd name="connsiteX71" fmla="*/ 362405 w 579156"/>
                <a:gd name="connsiteY71" fmla="*/ 300652 h 352425"/>
                <a:gd name="connsiteX72" fmla="*/ 365768 w 579156"/>
                <a:gd name="connsiteY72" fmla="*/ 303882 h 352425"/>
                <a:gd name="connsiteX73" fmla="*/ 369121 w 579156"/>
                <a:gd name="connsiteY73" fmla="*/ 303882 h 352425"/>
                <a:gd name="connsiteX74" fmla="*/ 372483 w 579156"/>
                <a:gd name="connsiteY74" fmla="*/ 307120 h 352425"/>
                <a:gd name="connsiteX75" fmla="*/ 369121 w 579156"/>
                <a:gd name="connsiteY75" fmla="*/ 310349 h 352425"/>
                <a:gd name="connsiteX76" fmla="*/ 369121 w 579156"/>
                <a:gd name="connsiteY76" fmla="*/ 310349 h 352425"/>
                <a:gd name="connsiteX77" fmla="*/ 362405 w 579156"/>
                <a:gd name="connsiteY77" fmla="*/ 320055 h 352425"/>
                <a:gd name="connsiteX78" fmla="*/ 372483 w 579156"/>
                <a:gd name="connsiteY78" fmla="*/ 326513 h 352425"/>
                <a:gd name="connsiteX79" fmla="*/ 375836 w 579156"/>
                <a:gd name="connsiteY79" fmla="*/ 329752 h 352425"/>
                <a:gd name="connsiteX80" fmla="*/ 379198 w 579156"/>
                <a:gd name="connsiteY80" fmla="*/ 336219 h 352425"/>
                <a:gd name="connsiteX81" fmla="*/ 379198 w 579156"/>
                <a:gd name="connsiteY81" fmla="*/ 336219 h 352425"/>
                <a:gd name="connsiteX82" fmla="*/ 379198 w 579156"/>
                <a:gd name="connsiteY82" fmla="*/ 345915 h 352425"/>
                <a:gd name="connsiteX83" fmla="*/ 379198 w 579156"/>
                <a:gd name="connsiteY83" fmla="*/ 349154 h 352425"/>
                <a:gd name="connsiteX84" fmla="*/ 385913 w 579156"/>
                <a:gd name="connsiteY84" fmla="*/ 349154 h 352425"/>
                <a:gd name="connsiteX85" fmla="*/ 392629 w 579156"/>
                <a:gd name="connsiteY85" fmla="*/ 352383 h 352425"/>
                <a:gd name="connsiteX86" fmla="*/ 395991 w 579156"/>
                <a:gd name="connsiteY86" fmla="*/ 349154 h 352425"/>
                <a:gd name="connsiteX87" fmla="*/ 399353 w 579156"/>
                <a:gd name="connsiteY87" fmla="*/ 339448 h 352425"/>
                <a:gd name="connsiteX88" fmla="*/ 402706 w 579156"/>
                <a:gd name="connsiteY88" fmla="*/ 336219 h 352425"/>
                <a:gd name="connsiteX89" fmla="*/ 392629 w 579156"/>
                <a:gd name="connsiteY89" fmla="*/ 329752 h 352425"/>
                <a:gd name="connsiteX90" fmla="*/ 392629 w 579156"/>
                <a:gd name="connsiteY90" fmla="*/ 326513 h 352425"/>
                <a:gd name="connsiteX91" fmla="*/ 392629 w 579156"/>
                <a:gd name="connsiteY91" fmla="*/ 320055 h 352425"/>
                <a:gd name="connsiteX92" fmla="*/ 395991 w 579156"/>
                <a:gd name="connsiteY92" fmla="*/ 316817 h 352425"/>
                <a:gd name="connsiteX93" fmla="*/ 392629 w 579156"/>
                <a:gd name="connsiteY93" fmla="*/ 310349 h 352425"/>
                <a:gd name="connsiteX94" fmla="*/ 399353 w 579156"/>
                <a:gd name="connsiteY94" fmla="*/ 307120 h 352425"/>
                <a:gd name="connsiteX95" fmla="*/ 399353 w 579156"/>
                <a:gd name="connsiteY95" fmla="*/ 303882 h 352425"/>
                <a:gd name="connsiteX96" fmla="*/ 399353 w 579156"/>
                <a:gd name="connsiteY96" fmla="*/ 294185 h 352425"/>
                <a:gd name="connsiteX97" fmla="*/ 406068 w 579156"/>
                <a:gd name="connsiteY97" fmla="*/ 287718 h 352425"/>
                <a:gd name="connsiteX98" fmla="*/ 412783 w 579156"/>
                <a:gd name="connsiteY98" fmla="*/ 287718 h 352425"/>
                <a:gd name="connsiteX99" fmla="*/ 416146 w 579156"/>
                <a:gd name="connsiteY99" fmla="*/ 281250 h 352425"/>
                <a:gd name="connsiteX100" fmla="*/ 419499 w 579156"/>
                <a:gd name="connsiteY100" fmla="*/ 278021 h 352425"/>
                <a:gd name="connsiteX101" fmla="*/ 419499 w 579156"/>
                <a:gd name="connsiteY101" fmla="*/ 271554 h 352425"/>
                <a:gd name="connsiteX102" fmla="*/ 422861 w 579156"/>
                <a:gd name="connsiteY102" fmla="*/ 265087 h 352425"/>
                <a:gd name="connsiteX103" fmla="*/ 422861 w 579156"/>
                <a:gd name="connsiteY103" fmla="*/ 261848 h 352425"/>
                <a:gd name="connsiteX104" fmla="*/ 422861 w 579156"/>
                <a:gd name="connsiteY104" fmla="*/ 258619 h 352425"/>
                <a:gd name="connsiteX105" fmla="*/ 422861 w 579156"/>
                <a:gd name="connsiteY105" fmla="*/ 252151 h 352425"/>
                <a:gd name="connsiteX106" fmla="*/ 422861 w 579156"/>
                <a:gd name="connsiteY106" fmla="*/ 245684 h 352425"/>
                <a:gd name="connsiteX107" fmla="*/ 419499 w 579156"/>
                <a:gd name="connsiteY107" fmla="*/ 239217 h 352425"/>
                <a:gd name="connsiteX108" fmla="*/ 419499 w 579156"/>
                <a:gd name="connsiteY108" fmla="*/ 235988 h 352425"/>
                <a:gd name="connsiteX109" fmla="*/ 426214 w 579156"/>
                <a:gd name="connsiteY109" fmla="*/ 229520 h 352425"/>
                <a:gd name="connsiteX110" fmla="*/ 429576 w 579156"/>
                <a:gd name="connsiteY110" fmla="*/ 229520 h 352425"/>
                <a:gd name="connsiteX111" fmla="*/ 436291 w 579156"/>
                <a:gd name="connsiteY111" fmla="*/ 232749 h 352425"/>
                <a:gd name="connsiteX112" fmla="*/ 439653 w 579156"/>
                <a:gd name="connsiteY112" fmla="*/ 232749 h 352425"/>
                <a:gd name="connsiteX113" fmla="*/ 446368 w 579156"/>
                <a:gd name="connsiteY113" fmla="*/ 229520 h 352425"/>
                <a:gd name="connsiteX114" fmla="*/ 449731 w 579156"/>
                <a:gd name="connsiteY114" fmla="*/ 232749 h 352425"/>
                <a:gd name="connsiteX115" fmla="*/ 446368 w 579156"/>
                <a:gd name="connsiteY115" fmla="*/ 239217 h 352425"/>
                <a:gd name="connsiteX116" fmla="*/ 449731 w 579156"/>
                <a:gd name="connsiteY116" fmla="*/ 245684 h 352425"/>
                <a:gd name="connsiteX117" fmla="*/ 449731 w 579156"/>
                <a:gd name="connsiteY117" fmla="*/ 255390 h 352425"/>
                <a:gd name="connsiteX118" fmla="*/ 456446 w 579156"/>
                <a:gd name="connsiteY118" fmla="*/ 261848 h 352425"/>
                <a:gd name="connsiteX119" fmla="*/ 463161 w 579156"/>
                <a:gd name="connsiteY119" fmla="*/ 265087 h 352425"/>
                <a:gd name="connsiteX120" fmla="*/ 476591 w 579156"/>
                <a:gd name="connsiteY120" fmla="*/ 265087 h 352425"/>
                <a:gd name="connsiteX121" fmla="*/ 479954 w 579156"/>
                <a:gd name="connsiteY121" fmla="*/ 261848 h 352425"/>
                <a:gd name="connsiteX122" fmla="*/ 479954 w 579156"/>
                <a:gd name="connsiteY122" fmla="*/ 255390 h 352425"/>
                <a:gd name="connsiteX123" fmla="*/ 483316 w 579156"/>
                <a:gd name="connsiteY123" fmla="*/ 255390 h 352425"/>
                <a:gd name="connsiteX124" fmla="*/ 490031 w 579156"/>
                <a:gd name="connsiteY124" fmla="*/ 255390 h 352425"/>
                <a:gd name="connsiteX125" fmla="*/ 493384 w 579156"/>
                <a:gd name="connsiteY125" fmla="*/ 252151 h 352425"/>
                <a:gd name="connsiteX126" fmla="*/ 500109 w 579156"/>
                <a:gd name="connsiteY126" fmla="*/ 252151 h 352425"/>
                <a:gd name="connsiteX127" fmla="*/ 503461 w 579156"/>
                <a:gd name="connsiteY127" fmla="*/ 248922 h 352425"/>
                <a:gd name="connsiteX128" fmla="*/ 513539 w 579156"/>
                <a:gd name="connsiteY128" fmla="*/ 248922 h 352425"/>
                <a:gd name="connsiteX129" fmla="*/ 513539 w 579156"/>
                <a:gd name="connsiteY129" fmla="*/ 255390 h 352425"/>
                <a:gd name="connsiteX130" fmla="*/ 516901 w 579156"/>
                <a:gd name="connsiteY130" fmla="*/ 258619 h 352425"/>
                <a:gd name="connsiteX131" fmla="*/ 516901 w 579156"/>
                <a:gd name="connsiteY131" fmla="*/ 265087 h 352425"/>
                <a:gd name="connsiteX132" fmla="*/ 523616 w 579156"/>
                <a:gd name="connsiteY132" fmla="*/ 271554 h 352425"/>
                <a:gd name="connsiteX133" fmla="*/ 523616 w 579156"/>
                <a:gd name="connsiteY133" fmla="*/ 278021 h 352425"/>
                <a:gd name="connsiteX134" fmla="*/ 530331 w 579156"/>
                <a:gd name="connsiteY134" fmla="*/ 278021 h 352425"/>
                <a:gd name="connsiteX135" fmla="*/ 533694 w 579156"/>
                <a:gd name="connsiteY135" fmla="*/ 274783 h 352425"/>
                <a:gd name="connsiteX136" fmla="*/ 533694 w 579156"/>
                <a:gd name="connsiteY136" fmla="*/ 274783 h 352425"/>
                <a:gd name="connsiteX137" fmla="*/ 537047 w 579156"/>
                <a:gd name="connsiteY137" fmla="*/ 268315 h 352425"/>
                <a:gd name="connsiteX138" fmla="*/ 533694 w 579156"/>
                <a:gd name="connsiteY138" fmla="*/ 258619 h 352425"/>
                <a:gd name="connsiteX139" fmla="*/ 530331 w 579156"/>
                <a:gd name="connsiteY139" fmla="*/ 255390 h 352425"/>
                <a:gd name="connsiteX140" fmla="*/ 530331 w 579156"/>
                <a:gd name="connsiteY140" fmla="*/ 252151 h 352425"/>
                <a:gd name="connsiteX141" fmla="*/ 533694 w 579156"/>
                <a:gd name="connsiteY141" fmla="*/ 248922 h 352425"/>
                <a:gd name="connsiteX142" fmla="*/ 533694 w 579156"/>
                <a:gd name="connsiteY142" fmla="*/ 245684 h 352425"/>
                <a:gd name="connsiteX143" fmla="*/ 530331 w 579156"/>
                <a:gd name="connsiteY143" fmla="*/ 239217 h 352425"/>
                <a:gd name="connsiteX144" fmla="*/ 523616 w 579156"/>
                <a:gd name="connsiteY144" fmla="*/ 239217 h 352425"/>
                <a:gd name="connsiteX145" fmla="*/ 523616 w 579156"/>
                <a:gd name="connsiteY145" fmla="*/ 235988 h 352425"/>
                <a:gd name="connsiteX146" fmla="*/ 523616 w 579156"/>
                <a:gd name="connsiteY146" fmla="*/ 229520 h 352425"/>
                <a:gd name="connsiteX147" fmla="*/ 520254 w 579156"/>
                <a:gd name="connsiteY147" fmla="*/ 229520 h 352425"/>
                <a:gd name="connsiteX148" fmla="*/ 523616 w 579156"/>
                <a:gd name="connsiteY148" fmla="*/ 223053 h 352425"/>
                <a:gd name="connsiteX149" fmla="*/ 523616 w 579156"/>
                <a:gd name="connsiteY149" fmla="*/ 219824 h 352425"/>
                <a:gd name="connsiteX150" fmla="*/ 526969 w 579156"/>
                <a:gd name="connsiteY150" fmla="*/ 216585 h 352425"/>
                <a:gd name="connsiteX151" fmla="*/ 526969 w 579156"/>
                <a:gd name="connsiteY151" fmla="*/ 210118 h 352425"/>
                <a:gd name="connsiteX152" fmla="*/ 530331 w 579156"/>
                <a:gd name="connsiteY152" fmla="*/ 206888 h 352425"/>
                <a:gd name="connsiteX153" fmla="*/ 540409 w 579156"/>
                <a:gd name="connsiteY153" fmla="*/ 206888 h 352425"/>
                <a:gd name="connsiteX154" fmla="*/ 543761 w 579156"/>
                <a:gd name="connsiteY154" fmla="*/ 203650 h 352425"/>
                <a:gd name="connsiteX155" fmla="*/ 547124 w 579156"/>
                <a:gd name="connsiteY155" fmla="*/ 206888 h 352425"/>
                <a:gd name="connsiteX156" fmla="*/ 547124 w 579156"/>
                <a:gd name="connsiteY156" fmla="*/ 210118 h 352425"/>
                <a:gd name="connsiteX157" fmla="*/ 557201 w 579156"/>
                <a:gd name="connsiteY157" fmla="*/ 216585 h 352425"/>
                <a:gd name="connsiteX158" fmla="*/ 560554 w 579156"/>
                <a:gd name="connsiteY158" fmla="*/ 216585 h 352425"/>
                <a:gd name="connsiteX159" fmla="*/ 560554 w 579156"/>
                <a:gd name="connsiteY159" fmla="*/ 216585 h 352425"/>
                <a:gd name="connsiteX160" fmla="*/ 570632 w 579156"/>
                <a:gd name="connsiteY160" fmla="*/ 216585 h 352425"/>
                <a:gd name="connsiteX161" fmla="*/ 573994 w 579156"/>
                <a:gd name="connsiteY161" fmla="*/ 216585 h 352425"/>
                <a:gd name="connsiteX162" fmla="*/ 573994 w 579156"/>
                <a:gd name="connsiteY162" fmla="*/ 213356 h 352425"/>
                <a:gd name="connsiteX163" fmla="*/ 577346 w 579156"/>
                <a:gd name="connsiteY163" fmla="*/ 206888 h 352425"/>
                <a:gd name="connsiteX164" fmla="*/ 577346 w 579156"/>
                <a:gd name="connsiteY164" fmla="*/ 203650 h 352425"/>
                <a:gd name="connsiteX165" fmla="*/ 567279 w 579156"/>
                <a:gd name="connsiteY165" fmla="*/ 200421 h 352425"/>
                <a:gd name="connsiteX166" fmla="*/ 563916 w 579156"/>
                <a:gd name="connsiteY166" fmla="*/ 193954 h 352425"/>
                <a:gd name="connsiteX167" fmla="*/ 570632 w 579156"/>
                <a:gd name="connsiteY167" fmla="*/ 187486 h 352425"/>
                <a:gd name="connsiteX168" fmla="*/ 567279 w 579156"/>
                <a:gd name="connsiteY168" fmla="*/ 181019 h 352425"/>
                <a:gd name="connsiteX169" fmla="*/ 570632 w 579156"/>
                <a:gd name="connsiteY169" fmla="*/ 177790 h 352425"/>
                <a:gd name="connsiteX170" fmla="*/ 567279 w 579156"/>
                <a:gd name="connsiteY170" fmla="*/ 171322 h 352425"/>
                <a:gd name="connsiteX171" fmla="*/ 570632 w 579156"/>
                <a:gd name="connsiteY171" fmla="*/ 168084 h 352425"/>
                <a:gd name="connsiteX172" fmla="*/ 573994 w 579156"/>
                <a:gd name="connsiteY172" fmla="*/ 155158 h 352425"/>
                <a:gd name="connsiteX173" fmla="*/ 573994 w 579156"/>
                <a:gd name="connsiteY173" fmla="*/ 148691 h 352425"/>
                <a:gd name="connsiteX174" fmla="*/ 570632 w 579156"/>
                <a:gd name="connsiteY174" fmla="*/ 145452 h 352425"/>
                <a:gd name="connsiteX175" fmla="*/ 567279 w 579156"/>
                <a:gd name="connsiteY175" fmla="*/ 142223 h 352425"/>
                <a:gd name="connsiteX176" fmla="*/ 563916 w 579156"/>
                <a:gd name="connsiteY176" fmla="*/ 135756 h 352425"/>
                <a:gd name="connsiteX177" fmla="*/ 557201 w 579156"/>
                <a:gd name="connsiteY177" fmla="*/ 138985 h 352425"/>
                <a:gd name="connsiteX178" fmla="*/ 557201 w 579156"/>
                <a:gd name="connsiteY178" fmla="*/ 145452 h 352425"/>
                <a:gd name="connsiteX179" fmla="*/ 550486 w 579156"/>
                <a:gd name="connsiteY179" fmla="*/ 148691 h 352425"/>
                <a:gd name="connsiteX180" fmla="*/ 550486 w 579156"/>
                <a:gd name="connsiteY180" fmla="*/ 148691 h 352425"/>
                <a:gd name="connsiteX181" fmla="*/ 547124 w 579156"/>
                <a:gd name="connsiteY181" fmla="*/ 148691 h 352425"/>
                <a:gd name="connsiteX182" fmla="*/ 543761 w 579156"/>
                <a:gd name="connsiteY182" fmla="*/ 155158 h 352425"/>
                <a:gd name="connsiteX183" fmla="*/ 540409 w 579156"/>
                <a:gd name="connsiteY183" fmla="*/ 158387 h 352425"/>
                <a:gd name="connsiteX184" fmla="*/ 530331 w 579156"/>
                <a:gd name="connsiteY184" fmla="*/ 161626 h 352425"/>
                <a:gd name="connsiteX185" fmla="*/ 523616 w 579156"/>
                <a:gd name="connsiteY185" fmla="*/ 161626 h 352425"/>
                <a:gd name="connsiteX186" fmla="*/ 520254 w 579156"/>
                <a:gd name="connsiteY186" fmla="*/ 158387 h 352425"/>
                <a:gd name="connsiteX187" fmla="*/ 510176 w 579156"/>
                <a:gd name="connsiteY187" fmla="*/ 155158 h 352425"/>
                <a:gd name="connsiteX188" fmla="*/ 510176 w 579156"/>
                <a:gd name="connsiteY188" fmla="*/ 155158 h 352425"/>
                <a:gd name="connsiteX189" fmla="*/ 503461 w 579156"/>
                <a:gd name="connsiteY189" fmla="*/ 151920 h 352425"/>
                <a:gd name="connsiteX190" fmla="*/ 500109 w 579156"/>
                <a:gd name="connsiteY190" fmla="*/ 148691 h 352425"/>
                <a:gd name="connsiteX191" fmla="*/ 500109 w 579156"/>
                <a:gd name="connsiteY191" fmla="*/ 142223 h 352425"/>
                <a:gd name="connsiteX192" fmla="*/ 493384 w 579156"/>
                <a:gd name="connsiteY192" fmla="*/ 135756 h 352425"/>
                <a:gd name="connsiteX193" fmla="*/ 479954 w 579156"/>
                <a:gd name="connsiteY193" fmla="*/ 132517 h 352425"/>
                <a:gd name="connsiteX194" fmla="*/ 469876 w 579156"/>
                <a:gd name="connsiteY194" fmla="*/ 129288 h 352425"/>
                <a:gd name="connsiteX195" fmla="*/ 463161 w 579156"/>
                <a:gd name="connsiteY195" fmla="*/ 129288 h 352425"/>
                <a:gd name="connsiteX196" fmla="*/ 449731 w 579156"/>
                <a:gd name="connsiteY196" fmla="*/ 129288 h 352425"/>
                <a:gd name="connsiteX197" fmla="*/ 446368 w 579156"/>
                <a:gd name="connsiteY197" fmla="*/ 129288 h 352425"/>
                <a:gd name="connsiteX198" fmla="*/ 446368 w 579156"/>
                <a:gd name="connsiteY198" fmla="*/ 129288 h 352425"/>
                <a:gd name="connsiteX199" fmla="*/ 446368 w 579156"/>
                <a:gd name="connsiteY199" fmla="*/ 129288 h 352425"/>
                <a:gd name="connsiteX200" fmla="*/ 446368 w 579156"/>
                <a:gd name="connsiteY200" fmla="*/ 129288 h 352425"/>
                <a:gd name="connsiteX201" fmla="*/ 446368 w 579156"/>
                <a:gd name="connsiteY201" fmla="*/ 129288 h 352425"/>
                <a:gd name="connsiteX202" fmla="*/ 446368 w 579156"/>
                <a:gd name="connsiteY202" fmla="*/ 129288 h 352425"/>
                <a:gd name="connsiteX203" fmla="*/ 443006 w 579156"/>
                <a:gd name="connsiteY203" fmla="*/ 129288 h 352425"/>
                <a:gd name="connsiteX204" fmla="*/ 446368 w 579156"/>
                <a:gd name="connsiteY204" fmla="*/ 122821 h 352425"/>
                <a:gd name="connsiteX205" fmla="*/ 449731 w 579156"/>
                <a:gd name="connsiteY205" fmla="*/ 122821 h 352425"/>
                <a:gd name="connsiteX206" fmla="*/ 449731 w 579156"/>
                <a:gd name="connsiteY206" fmla="*/ 119592 h 352425"/>
                <a:gd name="connsiteX207" fmla="*/ 446368 w 579156"/>
                <a:gd name="connsiteY207" fmla="*/ 116354 h 352425"/>
                <a:gd name="connsiteX208" fmla="*/ 446368 w 579156"/>
                <a:gd name="connsiteY208" fmla="*/ 113125 h 352425"/>
                <a:gd name="connsiteX209" fmla="*/ 446368 w 579156"/>
                <a:gd name="connsiteY209" fmla="*/ 113125 h 352425"/>
                <a:gd name="connsiteX210" fmla="*/ 446368 w 579156"/>
                <a:gd name="connsiteY210" fmla="*/ 109886 h 352425"/>
                <a:gd name="connsiteX211" fmla="*/ 446368 w 579156"/>
                <a:gd name="connsiteY211" fmla="*/ 109886 h 352425"/>
                <a:gd name="connsiteX212" fmla="*/ 446368 w 579156"/>
                <a:gd name="connsiteY212" fmla="*/ 106657 h 352425"/>
                <a:gd name="connsiteX213" fmla="*/ 449731 w 579156"/>
                <a:gd name="connsiteY213" fmla="*/ 96961 h 352425"/>
                <a:gd name="connsiteX214" fmla="*/ 456446 w 579156"/>
                <a:gd name="connsiteY214" fmla="*/ 90493 h 352425"/>
                <a:gd name="connsiteX215" fmla="*/ 459799 w 579156"/>
                <a:gd name="connsiteY215" fmla="*/ 84026 h 352425"/>
                <a:gd name="connsiteX216" fmla="*/ 459799 w 579156"/>
                <a:gd name="connsiteY216" fmla="*/ 77558 h 352425"/>
                <a:gd name="connsiteX217" fmla="*/ 466524 w 579156"/>
                <a:gd name="connsiteY217" fmla="*/ 74320 h 352425"/>
                <a:gd name="connsiteX218" fmla="*/ 469876 w 579156"/>
                <a:gd name="connsiteY218" fmla="*/ 71091 h 352425"/>
                <a:gd name="connsiteX219" fmla="*/ 466524 w 579156"/>
                <a:gd name="connsiteY219" fmla="*/ 64623 h 352425"/>
                <a:gd name="connsiteX220" fmla="*/ 469876 w 579156"/>
                <a:gd name="connsiteY220" fmla="*/ 58156 h 352425"/>
                <a:gd name="connsiteX221" fmla="*/ 463161 w 579156"/>
                <a:gd name="connsiteY221" fmla="*/ 54927 h 352425"/>
                <a:gd name="connsiteX222" fmla="*/ 459799 w 579156"/>
                <a:gd name="connsiteY222" fmla="*/ 51688 h 352425"/>
                <a:gd name="connsiteX223" fmla="*/ 456446 w 579156"/>
                <a:gd name="connsiteY223" fmla="*/ 48459 h 352425"/>
                <a:gd name="connsiteX224" fmla="*/ 453084 w 579156"/>
                <a:gd name="connsiteY224" fmla="*/ 41992 h 352425"/>
                <a:gd name="connsiteX225" fmla="*/ 446368 w 579156"/>
                <a:gd name="connsiteY225" fmla="*/ 38753 h 352425"/>
                <a:gd name="connsiteX226" fmla="*/ 439653 w 579156"/>
                <a:gd name="connsiteY226" fmla="*/ 35524 h 352425"/>
                <a:gd name="connsiteX227" fmla="*/ 429576 w 579156"/>
                <a:gd name="connsiteY227" fmla="*/ 29057 h 352425"/>
                <a:gd name="connsiteX228" fmla="*/ 426214 w 579156"/>
                <a:gd name="connsiteY228" fmla="*/ 29057 h 352425"/>
                <a:gd name="connsiteX229" fmla="*/ 422861 w 579156"/>
                <a:gd name="connsiteY229" fmla="*/ 25828 h 352425"/>
                <a:gd name="connsiteX230" fmla="*/ 419499 w 579156"/>
                <a:gd name="connsiteY230" fmla="*/ 25828 h 352425"/>
                <a:gd name="connsiteX231" fmla="*/ 419499 w 579156"/>
                <a:gd name="connsiteY231" fmla="*/ 25828 h 352425"/>
                <a:gd name="connsiteX232" fmla="*/ 412783 w 579156"/>
                <a:gd name="connsiteY232" fmla="*/ 22589 h 352425"/>
                <a:gd name="connsiteX233" fmla="*/ 402706 w 579156"/>
                <a:gd name="connsiteY233" fmla="*/ 22589 h 352425"/>
                <a:gd name="connsiteX234" fmla="*/ 395991 w 579156"/>
                <a:gd name="connsiteY234" fmla="*/ 22589 h 352425"/>
                <a:gd name="connsiteX235" fmla="*/ 385913 w 579156"/>
                <a:gd name="connsiteY235" fmla="*/ 19360 h 352425"/>
                <a:gd name="connsiteX236" fmla="*/ 372483 w 579156"/>
                <a:gd name="connsiteY236" fmla="*/ 25828 h 352425"/>
                <a:gd name="connsiteX237" fmla="*/ 369121 w 579156"/>
                <a:gd name="connsiteY237" fmla="*/ 22589 h 352425"/>
                <a:gd name="connsiteX238" fmla="*/ 369121 w 579156"/>
                <a:gd name="connsiteY238" fmla="*/ 19360 h 352425"/>
                <a:gd name="connsiteX239" fmla="*/ 362405 w 579156"/>
                <a:gd name="connsiteY239" fmla="*/ 12893 h 352425"/>
                <a:gd name="connsiteX240" fmla="*/ 359043 w 579156"/>
                <a:gd name="connsiteY240" fmla="*/ 12893 h 352425"/>
                <a:gd name="connsiteX241" fmla="*/ 359043 w 579156"/>
                <a:gd name="connsiteY241" fmla="*/ 16122 h 352425"/>
                <a:gd name="connsiteX242" fmla="*/ 359043 w 579156"/>
                <a:gd name="connsiteY242" fmla="*/ 19360 h 352425"/>
                <a:gd name="connsiteX243" fmla="*/ 352328 w 579156"/>
                <a:gd name="connsiteY243" fmla="*/ 16122 h 352425"/>
                <a:gd name="connsiteX244" fmla="*/ 342251 w 579156"/>
                <a:gd name="connsiteY244" fmla="*/ 19360 h 352425"/>
                <a:gd name="connsiteX245" fmla="*/ 345613 w 579156"/>
                <a:gd name="connsiteY245" fmla="*/ 16122 h 352425"/>
                <a:gd name="connsiteX246" fmla="*/ 348975 w 579156"/>
                <a:gd name="connsiteY246" fmla="*/ 16122 h 352425"/>
                <a:gd name="connsiteX247" fmla="*/ 348975 w 579156"/>
                <a:gd name="connsiteY247" fmla="*/ 12893 h 352425"/>
                <a:gd name="connsiteX248" fmla="*/ 348975 w 579156"/>
                <a:gd name="connsiteY248" fmla="*/ 9655 h 352425"/>
                <a:gd name="connsiteX249" fmla="*/ 352328 w 579156"/>
                <a:gd name="connsiteY249" fmla="*/ 6425 h 352425"/>
                <a:gd name="connsiteX250" fmla="*/ 345613 w 579156"/>
                <a:gd name="connsiteY250" fmla="*/ 6425 h 352425"/>
                <a:gd name="connsiteX251" fmla="*/ 345613 w 579156"/>
                <a:gd name="connsiteY251" fmla="*/ 3196 h 352425"/>
                <a:gd name="connsiteX252" fmla="*/ 342251 w 579156"/>
                <a:gd name="connsiteY252" fmla="*/ -42 h 352425"/>
                <a:gd name="connsiteX253" fmla="*/ 342251 w 579156"/>
                <a:gd name="connsiteY253" fmla="*/ 6425 h 352425"/>
                <a:gd name="connsiteX254" fmla="*/ 338898 w 579156"/>
                <a:gd name="connsiteY254" fmla="*/ 3196 h 352425"/>
                <a:gd name="connsiteX255" fmla="*/ 338898 w 579156"/>
                <a:gd name="connsiteY255" fmla="*/ -42 h 352425"/>
                <a:gd name="connsiteX256" fmla="*/ 332183 w 579156"/>
                <a:gd name="connsiteY256" fmla="*/ -42 h 352425"/>
                <a:gd name="connsiteX257" fmla="*/ 328820 w 579156"/>
                <a:gd name="connsiteY257" fmla="*/ 3196 h 352425"/>
                <a:gd name="connsiteX258" fmla="*/ 318743 w 579156"/>
                <a:gd name="connsiteY258" fmla="*/ 6425 h 352425"/>
                <a:gd name="connsiteX259" fmla="*/ 315390 w 579156"/>
                <a:gd name="connsiteY259" fmla="*/ 12893 h 352425"/>
                <a:gd name="connsiteX260" fmla="*/ 308666 w 579156"/>
                <a:gd name="connsiteY260" fmla="*/ 19360 h 352425"/>
                <a:gd name="connsiteX261" fmla="*/ 315390 w 579156"/>
                <a:gd name="connsiteY261" fmla="*/ 22589 h 352425"/>
                <a:gd name="connsiteX262" fmla="*/ 322105 w 579156"/>
                <a:gd name="connsiteY262" fmla="*/ 22589 h 352425"/>
                <a:gd name="connsiteX263" fmla="*/ 328820 w 579156"/>
                <a:gd name="connsiteY263" fmla="*/ 22589 h 352425"/>
                <a:gd name="connsiteX264" fmla="*/ 332183 w 579156"/>
                <a:gd name="connsiteY264" fmla="*/ 25828 h 352425"/>
                <a:gd name="connsiteX265" fmla="*/ 335536 w 579156"/>
                <a:gd name="connsiteY265" fmla="*/ 25828 h 352425"/>
                <a:gd name="connsiteX266" fmla="*/ 335536 w 579156"/>
                <a:gd name="connsiteY266" fmla="*/ 32295 h 352425"/>
                <a:gd name="connsiteX267" fmla="*/ 328820 w 579156"/>
                <a:gd name="connsiteY267" fmla="*/ 32295 h 352425"/>
                <a:gd name="connsiteX268" fmla="*/ 325458 w 579156"/>
                <a:gd name="connsiteY268" fmla="*/ 29057 h 352425"/>
                <a:gd name="connsiteX269" fmla="*/ 322105 w 579156"/>
                <a:gd name="connsiteY269" fmla="*/ 29057 h 352425"/>
                <a:gd name="connsiteX270" fmla="*/ 318743 w 579156"/>
                <a:gd name="connsiteY270" fmla="*/ 35524 h 352425"/>
                <a:gd name="connsiteX271" fmla="*/ 315390 w 579156"/>
                <a:gd name="connsiteY271" fmla="*/ 38753 h 352425"/>
                <a:gd name="connsiteX272" fmla="*/ 308666 w 579156"/>
                <a:gd name="connsiteY272" fmla="*/ 38753 h 352425"/>
                <a:gd name="connsiteX273" fmla="*/ 298598 w 579156"/>
                <a:gd name="connsiteY273" fmla="*/ 35524 h 352425"/>
                <a:gd name="connsiteX274" fmla="*/ 295235 w 579156"/>
                <a:gd name="connsiteY274" fmla="*/ 35524 h 352425"/>
                <a:gd name="connsiteX275" fmla="*/ 285158 w 579156"/>
                <a:gd name="connsiteY275" fmla="*/ 35524 h 352425"/>
                <a:gd name="connsiteX276" fmla="*/ 278443 w 579156"/>
                <a:gd name="connsiteY276" fmla="*/ 41992 h 352425"/>
                <a:gd name="connsiteX277" fmla="*/ 268365 w 579156"/>
                <a:gd name="connsiteY277" fmla="*/ 41992 h 352425"/>
                <a:gd name="connsiteX278" fmla="*/ 261650 w 579156"/>
                <a:gd name="connsiteY278" fmla="*/ 41992 h 352425"/>
                <a:gd name="connsiteX279" fmla="*/ 254935 w 579156"/>
                <a:gd name="connsiteY279" fmla="*/ 41992 h 352425"/>
                <a:gd name="connsiteX280" fmla="*/ 248220 w 579156"/>
                <a:gd name="connsiteY280" fmla="*/ 35524 h 352425"/>
                <a:gd name="connsiteX281" fmla="*/ 241495 w 579156"/>
                <a:gd name="connsiteY281" fmla="*/ 35524 h 352425"/>
                <a:gd name="connsiteX282" fmla="*/ 228065 w 579156"/>
                <a:gd name="connsiteY282" fmla="*/ 41992 h 352425"/>
                <a:gd name="connsiteX283" fmla="*/ 221350 w 579156"/>
                <a:gd name="connsiteY283" fmla="*/ 45221 h 352425"/>
                <a:gd name="connsiteX284" fmla="*/ 217988 w 579156"/>
                <a:gd name="connsiteY284" fmla="*/ 41992 h 352425"/>
                <a:gd name="connsiteX285" fmla="*/ 217988 w 579156"/>
                <a:gd name="connsiteY285" fmla="*/ 41992 h 352425"/>
                <a:gd name="connsiteX286" fmla="*/ 217988 w 579156"/>
                <a:gd name="connsiteY286" fmla="*/ 41992 h 352425"/>
                <a:gd name="connsiteX287" fmla="*/ 221350 w 579156"/>
                <a:gd name="connsiteY287" fmla="*/ 38753 h 352425"/>
                <a:gd name="connsiteX288" fmla="*/ 217988 w 579156"/>
                <a:gd name="connsiteY288" fmla="*/ 35524 h 352425"/>
                <a:gd name="connsiteX289" fmla="*/ 207910 w 579156"/>
                <a:gd name="connsiteY289" fmla="*/ 38753 h 352425"/>
                <a:gd name="connsiteX290" fmla="*/ 207910 w 579156"/>
                <a:gd name="connsiteY290" fmla="*/ 38753 h 352425"/>
                <a:gd name="connsiteX291" fmla="*/ 201195 w 579156"/>
                <a:gd name="connsiteY291" fmla="*/ 38753 h 352425"/>
                <a:gd name="connsiteX292" fmla="*/ 201195 w 579156"/>
                <a:gd name="connsiteY292" fmla="*/ 45221 h 352425"/>
                <a:gd name="connsiteX293" fmla="*/ 197842 w 579156"/>
                <a:gd name="connsiteY293" fmla="*/ 45221 h 352425"/>
                <a:gd name="connsiteX294" fmla="*/ 197842 w 579156"/>
                <a:gd name="connsiteY294" fmla="*/ 48459 h 352425"/>
                <a:gd name="connsiteX295" fmla="*/ 197842 w 579156"/>
                <a:gd name="connsiteY295" fmla="*/ 51688 h 352425"/>
                <a:gd name="connsiteX296" fmla="*/ 194480 w 579156"/>
                <a:gd name="connsiteY296" fmla="*/ 51688 h 352425"/>
                <a:gd name="connsiteX297" fmla="*/ 191118 w 579156"/>
                <a:gd name="connsiteY297" fmla="*/ 51688 h 352425"/>
                <a:gd name="connsiteX298" fmla="*/ 187764 w 579156"/>
                <a:gd name="connsiteY298" fmla="*/ 58156 h 352425"/>
                <a:gd name="connsiteX299" fmla="*/ 187764 w 579156"/>
                <a:gd name="connsiteY299" fmla="*/ 61394 h 352425"/>
                <a:gd name="connsiteX300" fmla="*/ 187764 w 579156"/>
                <a:gd name="connsiteY300" fmla="*/ 64623 h 352425"/>
                <a:gd name="connsiteX301" fmla="*/ 181050 w 579156"/>
                <a:gd name="connsiteY301" fmla="*/ 64623 h 352425"/>
                <a:gd name="connsiteX302" fmla="*/ 174325 w 579156"/>
                <a:gd name="connsiteY302" fmla="*/ 64623 h 352425"/>
                <a:gd name="connsiteX303" fmla="*/ 170972 w 579156"/>
                <a:gd name="connsiteY303" fmla="*/ 64623 h 352425"/>
                <a:gd name="connsiteX304" fmla="*/ 167610 w 579156"/>
                <a:gd name="connsiteY304" fmla="*/ 67862 h 352425"/>
                <a:gd name="connsiteX305" fmla="*/ 160895 w 579156"/>
                <a:gd name="connsiteY305" fmla="*/ 64623 h 352425"/>
                <a:gd name="connsiteX306" fmla="*/ 157533 w 579156"/>
                <a:gd name="connsiteY306" fmla="*/ 58156 h 352425"/>
                <a:gd name="connsiteX307" fmla="*/ 154179 w 579156"/>
                <a:gd name="connsiteY307" fmla="*/ 51688 h 352425"/>
                <a:gd name="connsiteX308" fmla="*/ 150817 w 579156"/>
                <a:gd name="connsiteY308" fmla="*/ 54927 h 352425"/>
                <a:gd name="connsiteX309" fmla="*/ 140740 w 579156"/>
                <a:gd name="connsiteY309" fmla="*/ 54927 h 352425"/>
                <a:gd name="connsiteX310" fmla="*/ 134025 w 579156"/>
                <a:gd name="connsiteY310" fmla="*/ 51688 h 352425"/>
                <a:gd name="connsiteX311" fmla="*/ 134025 w 579156"/>
                <a:gd name="connsiteY311" fmla="*/ 58156 h 352425"/>
                <a:gd name="connsiteX312" fmla="*/ 137387 w 579156"/>
                <a:gd name="connsiteY312" fmla="*/ 61394 h 352425"/>
                <a:gd name="connsiteX313" fmla="*/ 134025 w 579156"/>
                <a:gd name="connsiteY313" fmla="*/ 61394 h 352425"/>
                <a:gd name="connsiteX314" fmla="*/ 130672 w 579156"/>
                <a:gd name="connsiteY314" fmla="*/ 64623 h 352425"/>
                <a:gd name="connsiteX315" fmla="*/ 127309 w 579156"/>
                <a:gd name="connsiteY315" fmla="*/ 64623 h 352425"/>
                <a:gd name="connsiteX316" fmla="*/ 123947 w 579156"/>
                <a:gd name="connsiteY316" fmla="*/ 71091 h 352425"/>
                <a:gd name="connsiteX317" fmla="*/ 120594 w 579156"/>
                <a:gd name="connsiteY317" fmla="*/ 74320 h 352425"/>
                <a:gd name="connsiteX318" fmla="*/ 120594 w 579156"/>
                <a:gd name="connsiteY318" fmla="*/ 77558 h 352425"/>
                <a:gd name="connsiteX319" fmla="*/ 127309 w 579156"/>
                <a:gd name="connsiteY319" fmla="*/ 77558 h 352425"/>
                <a:gd name="connsiteX320" fmla="*/ 134025 w 579156"/>
                <a:gd name="connsiteY320" fmla="*/ 77558 h 352425"/>
                <a:gd name="connsiteX321" fmla="*/ 140740 w 579156"/>
                <a:gd name="connsiteY321" fmla="*/ 74320 h 352425"/>
                <a:gd name="connsiteX322" fmla="*/ 140740 w 579156"/>
                <a:gd name="connsiteY322" fmla="*/ 77558 h 352425"/>
                <a:gd name="connsiteX323" fmla="*/ 140740 w 579156"/>
                <a:gd name="connsiteY323" fmla="*/ 84026 h 352425"/>
                <a:gd name="connsiteX324" fmla="*/ 137387 w 579156"/>
                <a:gd name="connsiteY324" fmla="*/ 84026 h 352425"/>
                <a:gd name="connsiteX325" fmla="*/ 137387 w 579156"/>
                <a:gd name="connsiteY325" fmla="*/ 87255 h 352425"/>
                <a:gd name="connsiteX326" fmla="*/ 130672 w 579156"/>
                <a:gd name="connsiteY326" fmla="*/ 90493 h 352425"/>
                <a:gd name="connsiteX327" fmla="*/ 127309 w 579156"/>
                <a:gd name="connsiteY327" fmla="*/ 96961 h 352425"/>
                <a:gd name="connsiteX328" fmla="*/ 123947 w 579156"/>
                <a:gd name="connsiteY328" fmla="*/ 106657 h 352425"/>
                <a:gd name="connsiteX329" fmla="*/ 117232 w 579156"/>
                <a:gd name="connsiteY329" fmla="*/ 109886 h 352425"/>
                <a:gd name="connsiteX330" fmla="*/ 110517 w 579156"/>
                <a:gd name="connsiteY330" fmla="*/ 116354 h 352425"/>
                <a:gd name="connsiteX331" fmla="*/ 107155 w 579156"/>
                <a:gd name="connsiteY331" fmla="*/ 116354 h 352425"/>
                <a:gd name="connsiteX332" fmla="*/ 103802 w 579156"/>
                <a:gd name="connsiteY332" fmla="*/ 119592 h 352425"/>
                <a:gd name="connsiteX333" fmla="*/ 103802 w 579156"/>
                <a:gd name="connsiteY333" fmla="*/ 122821 h 352425"/>
                <a:gd name="connsiteX334" fmla="*/ 97077 w 579156"/>
                <a:gd name="connsiteY334" fmla="*/ 126060 h 352425"/>
                <a:gd name="connsiteX335" fmla="*/ 97077 w 579156"/>
                <a:gd name="connsiteY335" fmla="*/ 132517 h 352425"/>
                <a:gd name="connsiteX336" fmla="*/ 93724 w 579156"/>
                <a:gd name="connsiteY336" fmla="*/ 135756 h 352425"/>
                <a:gd name="connsiteX337" fmla="*/ 90362 w 579156"/>
                <a:gd name="connsiteY337" fmla="*/ 135756 h 352425"/>
                <a:gd name="connsiteX338" fmla="*/ 87009 w 579156"/>
                <a:gd name="connsiteY338" fmla="*/ 142223 h 352425"/>
                <a:gd name="connsiteX339" fmla="*/ 83647 w 579156"/>
                <a:gd name="connsiteY339" fmla="*/ 145452 h 352425"/>
                <a:gd name="connsiteX340" fmla="*/ 76932 w 579156"/>
                <a:gd name="connsiteY340" fmla="*/ 148691 h 352425"/>
                <a:gd name="connsiteX341" fmla="*/ 70217 w 579156"/>
                <a:gd name="connsiteY341" fmla="*/ 148691 h 352425"/>
                <a:gd name="connsiteX342" fmla="*/ 63492 w 579156"/>
                <a:gd name="connsiteY342" fmla="*/ 151920 h 352425"/>
                <a:gd name="connsiteX343" fmla="*/ 63492 w 579156"/>
                <a:gd name="connsiteY343" fmla="*/ 155158 h 352425"/>
                <a:gd name="connsiteX344" fmla="*/ 66854 w 579156"/>
                <a:gd name="connsiteY344" fmla="*/ 161626 h 352425"/>
                <a:gd name="connsiteX345" fmla="*/ 66854 w 579156"/>
                <a:gd name="connsiteY345" fmla="*/ 168084 h 352425"/>
                <a:gd name="connsiteX346" fmla="*/ 63492 w 579156"/>
                <a:gd name="connsiteY346" fmla="*/ 171322 h 352425"/>
                <a:gd name="connsiteX347" fmla="*/ 63492 w 579156"/>
                <a:gd name="connsiteY347" fmla="*/ 174551 h 352425"/>
                <a:gd name="connsiteX348" fmla="*/ 63492 w 579156"/>
                <a:gd name="connsiteY348" fmla="*/ 177790 h 352425"/>
                <a:gd name="connsiteX349" fmla="*/ 63492 w 579156"/>
                <a:gd name="connsiteY349" fmla="*/ 181019 h 352425"/>
                <a:gd name="connsiteX350" fmla="*/ 60139 w 579156"/>
                <a:gd name="connsiteY350" fmla="*/ 187486 h 352425"/>
                <a:gd name="connsiteX351" fmla="*/ 56777 w 579156"/>
                <a:gd name="connsiteY351" fmla="*/ 190725 h 352425"/>
                <a:gd name="connsiteX352" fmla="*/ 50062 w 579156"/>
                <a:gd name="connsiteY352" fmla="*/ 190725 h 352425"/>
                <a:gd name="connsiteX353" fmla="*/ 43346 w 579156"/>
                <a:gd name="connsiteY353" fmla="*/ 193954 h 352425"/>
                <a:gd name="connsiteX354" fmla="*/ 36632 w 579156"/>
                <a:gd name="connsiteY354" fmla="*/ 200421 h 352425"/>
                <a:gd name="connsiteX355" fmla="*/ 23192 w 579156"/>
                <a:gd name="connsiteY355" fmla="*/ 213356 h 352425"/>
                <a:gd name="connsiteX356" fmla="*/ 23192 w 579156"/>
                <a:gd name="connsiteY356" fmla="*/ 216585 h 352425"/>
                <a:gd name="connsiteX357" fmla="*/ 23192 w 579156"/>
                <a:gd name="connsiteY357" fmla="*/ 223053 h 352425"/>
                <a:gd name="connsiteX358" fmla="*/ 19839 w 579156"/>
                <a:gd name="connsiteY358" fmla="*/ 229520 h 352425"/>
                <a:gd name="connsiteX359" fmla="*/ 16477 w 579156"/>
                <a:gd name="connsiteY359" fmla="*/ 232749 h 352425"/>
                <a:gd name="connsiteX360" fmla="*/ 16477 w 579156"/>
                <a:gd name="connsiteY360" fmla="*/ 239217 h 352425"/>
                <a:gd name="connsiteX361" fmla="*/ 16477 w 579156"/>
                <a:gd name="connsiteY361" fmla="*/ 242455 h 352425"/>
                <a:gd name="connsiteX362" fmla="*/ 19839 w 579156"/>
                <a:gd name="connsiteY362" fmla="*/ 245684 h 352425"/>
                <a:gd name="connsiteX363" fmla="*/ 23192 w 579156"/>
                <a:gd name="connsiteY363" fmla="*/ 248922 h 352425"/>
                <a:gd name="connsiteX364" fmla="*/ 23192 w 579156"/>
                <a:gd name="connsiteY364" fmla="*/ 258619 h 352425"/>
                <a:gd name="connsiteX365" fmla="*/ 19839 w 579156"/>
                <a:gd name="connsiteY365" fmla="*/ 265087 h 352425"/>
                <a:gd name="connsiteX366" fmla="*/ 19839 w 579156"/>
                <a:gd name="connsiteY366" fmla="*/ 271554 h 352425"/>
                <a:gd name="connsiteX367" fmla="*/ 13114 w 579156"/>
                <a:gd name="connsiteY367" fmla="*/ 271554 h 352425"/>
                <a:gd name="connsiteX368" fmla="*/ 6399 w 579156"/>
                <a:gd name="connsiteY368" fmla="*/ 274783 h 352425"/>
                <a:gd name="connsiteX369" fmla="*/ 3047 w 579156"/>
                <a:gd name="connsiteY369" fmla="*/ 278021 h 352425"/>
                <a:gd name="connsiteX370" fmla="*/ -316 w 579156"/>
                <a:gd name="connsiteY370" fmla="*/ 281250 h 352425"/>
                <a:gd name="connsiteX371" fmla="*/ 3047 w 579156"/>
                <a:gd name="connsiteY371" fmla="*/ 284489 h 352425"/>
                <a:gd name="connsiteX372" fmla="*/ 3047 w 579156"/>
                <a:gd name="connsiteY372" fmla="*/ 290957 h 352425"/>
                <a:gd name="connsiteX373" fmla="*/ 6399 w 579156"/>
                <a:gd name="connsiteY373" fmla="*/ 290957 h 352425"/>
                <a:gd name="connsiteX374" fmla="*/ 13114 w 579156"/>
                <a:gd name="connsiteY374" fmla="*/ 287718 h 352425"/>
                <a:gd name="connsiteX375" fmla="*/ 19839 w 579156"/>
                <a:gd name="connsiteY375" fmla="*/ 290957 h 352425"/>
                <a:gd name="connsiteX376" fmla="*/ 29907 w 579156"/>
                <a:gd name="connsiteY376" fmla="*/ 287718 h 352425"/>
                <a:gd name="connsiteX377" fmla="*/ 33269 w 579156"/>
                <a:gd name="connsiteY377" fmla="*/ 281250 h 352425"/>
                <a:gd name="connsiteX378" fmla="*/ 39984 w 579156"/>
                <a:gd name="connsiteY378" fmla="*/ 278021 h 352425"/>
                <a:gd name="connsiteX379" fmla="*/ 43346 w 579156"/>
                <a:gd name="connsiteY379" fmla="*/ 271554 h 352425"/>
                <a:gd name="connsiteX380" fmla="*/ 39984 w 579156"/>
                <a:gd name="connsiteY380" fmla="*/ 271554 h 352425"/>
                <a:gd name="connsiteX381" fmla="*/ 39984 w 579156"/>
                <a:gd name="connsiteY381" fmla="*/ 265087 h 352425"/>
                <a:gd name="connsiteX382" fmla="*/ 33269 w 579156"/>
                <a:gd name="connsiteY382" fmla="*/ 261848 h 352425"/>
                <a:gd name="connsiteX383" fmla="*/ 33269 w 579156"/>
                <a:gd name="connsiteY383" fmla="*/ 258619 h 352425"/>
                <a:gd name="connsiteX384" fmla="*/ 39984 w 579156"/>
                <a:gd name="connsiteY384" fmla="*/ 248922 h 352425"/>
                <a:gd name="connsiteX385" fmla="*/ 50062 w 579156"/>
                <a:gd name="connsiteY385" fmla="*/ 245684 h 352425"/>
                <a:gd name="connsiteX386" fmla="*/ 60139 w 579156"/>
                <a:gd name="connsiteY386" fmla="*/ 242455 h 352425"/>
                <a:gd name="connsiteX387" fmla="*/ 63492 w 579156"/>
                <a:gd name="connsiteY387" fmla="*/ 239217 h 352425"/>
                <a:gd name="connsiteX388" fmla="*/ 70217 w 579156"/>
                <a:gd name="connsiteY388" fmla="*/ 235988 h 352425"/>
                <a:gd name="connsiteX389" fmla="*/ 80284 w 579156"/>
                <a:gd name="connsiteY389" fmla="*/ 235988 h 352425"/>
                <a:gd name="connsiteX390" fmla="*/ 93724 w 579156"/>
                <a:gd name="connsiteY390" fmla="*/ 235988 h 352425"/>
                <a:gd name="connsiteX391" fmla="*/ 103802 w 579156"/>
                <a:gd name="connsiteY391" fmla="*/ 242455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</a:cxnLst>
              <a:rect l="l" t="t" r="r" b="b"/>
              <a:pathLst>
                <a:path w="579156" h="352425">
                  <a:moveTo>
                    <a:pt x="103802" y="242455"/>
                  </a:moveTo>
                  <a:cubicBezTo>
                    <a:pt x="110517" y="245684"/>
                    <a:pt x="110517" y="245684"/>
                    <a:pt x="110517" y="245684"/>
                  </a:cubicBezTo>
                  <a:cubicBezTo>
                    <a:pt x="110517" y="252151"/>
                    <a:pt x="110517" y="252151"/>
                    <a:pt x="110517" y="252151"/>
                  </a:cubicBezTo>
                  <a:cubicBezTo>
                    <a:pt x="110517" y="252151"/>
                    <a:pt x="110517" y="248922"/>
                    <a:pt x="107155" y="255390"/>
                  </a:cubicBezTo>
                  <a:cubicBezTo>
                    <a:pt x="103802" y="258619"/>
                    <a:pt x="103802" y="258619"/>
                    <a:pt x="103802" y="258619"/>
                  </a:cubicBezTo>
                  <a:cubicBezTo>
                    <a:pt x="107155" y="258619"/>
                    <a:pt x="110517" y="261848"/>
                    <a:pt x="110517" y="261848"/>
                  </a:cubicBezTo>
                  <a:cubicBezTo>
                    <a:pt x="110517" y="261848"/>
                    <a:pt x="113879" y="261848"/>
                    <a:pt x="110517" y="265087"/>
                  </a:cubicBezTo>
                  <a:cubicBezTo>
                    <a:pt x="110517" y="271554"/>
                    <a:pt x="110517" y="274783"/>
                    <a:pt x="110517" y="274783"/>
                  </a:cubicBezTo>
                  <a:cubicBezTo>
                    <a:pt x="110517" y="274783"/>
                    <a:pt x="110517" y="278021"/>
                    <a:pt x="110517" y="281250"/>
                  </a:cubicBezTo>
                  <a:cubicBezTo>
                    <a:pt x="107155" y="281250"/>
                    <a:pt x="103802" y="290957"/>
                    <a:pt x="103802" y="290957"/>
                  </a:cubicBezTo>
                  <a:cubicBezTo>
                    <a:pt x="103802" y="290957"/>
                    <a:pt x="103802" y="290957"/>
                    <a:pt x="103802" y="294185"/>
                  </a:cubicBezTo>
                  <a:cubicBezTo>
                    <a:pt x="107155" y="294185"/>
                    <a:pt x="117232" y="294185"/>
                    <a:pt x="117232" y="294185"/>
                  </a:cubicBezTo>
                  <a:cubicBezTo>
                    <a:pt x="117232" y="294185"/>
                    <a:pt x="117232" y="300652"/>
                    <a:pt x="117232" y="303882"/>
                  </a:cubicBezTo>
                  <a:cubicBezTo>
                    <a:pt x="113879" y="303882"/>
                    <a:pt x="110517" y="310349"/>
                    <a:pt x="113879" y="310349"/>
                  </a:cubicBezTo>
                  <a:cubicBezTo>
                    <a:pt x="117232" y="310349"/>
                    <a:pt x="120594" y="313588"/>
                    <a:pt x="120594" y="313588"/>
                  </a:cubicBezTo>
                  <a:cubicBezTo>
                    <a:pt x="120594" y="313588"/>
                    <a:pt x="123947" y="316817"/>
                    <a:pt x="123947" y="316817"/>
                  </a:cubicBezTo>
                  <a:cubicBezTo>
                    <a:pt x="127309" y="316817"/>
                    <a:pt x="130672" y="320055"/>
                    <a:pt x="130672" y="320055"/>
                  </a:cubicBezTo>
                  <a:cubicBezTo>
                    <a:pt x="130672" y="320055"/>
                    <a:pt x="137387" y="326513"/>
                    <a:pt x="137387" y="326513"/>
                  </a:cubicBezTo>
                  <a:cubicBezTo>
                    <a:pt x="137387" y="329752"/>
                    <a:pt x="134025" y="332981"/>
                    <a:pt x="134025" y="332981"/>
                  </a:cubicBezTo>
                  <a:cubicBezTo>
                    <a:pt x="134025" y="332981"/>
                    <a:pt x="140740" y="339448"/>
                    <a:pt x="140740" y="339448"/>
                  </a:cubicBezTo>
                  <a:cubicBezTo>
                    <a:pt x="140740" y="339448"/>
                    <a:pt x="140740" y="342687"/>
                    <a:pt x="144102" y="342687"/>
                  </a:cubicBezTo>
                  <a:cubicBezTo>
                    <a:pt x="147465" y="342687"/>
                    <a:pt x="150817" y="339448"/>
                    <a:pt x="150817" y="339448"/>
                  </a:cubicBezTo>
                  <a:cubicBezTo>
                    <a:pt x="150817" y="339448"/>
                    <a:pt x="157533" y="336219"/>
                    <a:pt x="157533" y="336219"/>
                  </a:cubicBezTo>
                  <a:cubicBezTo>
                    <a:pt x="157533" y="336219"/>
                    <a:pt x="160895" y="332981"/>
                    <a:pt x="164257" y="332981"/>
                  </a:cubicBezTo>
                  <a:cubicBezTo>
                    <a:pt x="167610" y="332981"/>
                    <a:pt x="170972" y="336219"/>
                    <a:pt x="174325" y="336219"/>
                  </a:cubicBezTo>
                  <a:cubicBezTo>
                    <a:pt x="177687" y="336219"/>
                    <a:pt x="187764" y="336219"/>
                    <a:pt x="187764" y="336219"/>
                  </a:cubicBezTo>
                  <a:cubicBezTo>
                    <a:pt x="187764" y="329752"/>
                    <a:pt x="187764" y="329752"/>
                    <a:pt x="187764" y="329752"/>
                  </a:cubicBezTo>
                  <a:cubicBezTo>
                    <a:pt x="187764" y="329752"/>
                    <a:pt x="187764" y="326513"/>
                    <a:pt x="191118" y="326513"/>
                  </a:cubicBezTo>
                  <a:cubicBezTo>
                    <a:pt x="194480" y="326513"/>
                    <a:pt x="197842" y="326513"/>
                    <a:pt x="197842" y="326513"/>
                  </a:cubicBezTo>
                  <a:cubicBezTo>
                    <a:pt x="197842" y="326513"/>
                    <a:pt x="194480" y="323284"/>
                    <a:pt x="197842" y="323284"/>
                  </a:cubicBezTo>
                  <a:cubicBezTo>
                    <a:pt x="197842" y="323284"/>
                    <a:pt x="204557" y="323284"/>
                    <a:pt x="207910" y="326513"/>
                  </a:cubicBezTo>
                  <a:cubicBezTo>
                    <a:pt x="207910" y="326513"/>
                    <a:pt x="214635" y="323284"/>
                    <a:pt x="214635" y="326513"/>
                  </a:cubicBezTo>
                  <a:cubicBezTo>
                    <a:pt x="214635" y="326513"/>
                    <a:pt x="217988" y="329752"/>
                    <a:pt x="217988" y="329752"/>
                  </a:cubicBezTo>
                  <a:cubicBezTo>
                    <a:pt x="217988" y="329752"/>
                    <a:pt x="221350" y="336219"/>
                    <a:pt x="221350" y="332981"/>
                  </a:cubicBezTo>
                  <a:cubicBezTo>
                    <a:pt x="224703" y="332981"/>
                    <a:pt x="224703" y="332981"/>
                    <a:pt x="228065" y="332981"/>
                  </a:cubicBezTo>
                  <a:cubicBezTo>
                    <a:pt x="228065" y="336219"/>
                    <a:pt x="234780" y="336219"/>
                    <a:pt x="238142" y="336219"/>
                  </a:cubicBezTo>
                  <a:cubicBezTo>
                    <a:pt x="238142" y="332981"/>
                    <a:pt x="238142" y="332981"/>
                    <a:pt x="238142" y="332981"/>
                  </a:cubicBezTo>
                  <a:cubicBezTo>
                    <a:pt x="238142" y="329752"/>
                    <a:pt x="234780" y="326513"/>
                    <a:pt x="241495" y="326513"/>
                  </a:cubicBezTo>
                  <a:cubicBezTo>
                    <a:pt x="244857" y="326513"/>
                    <a:pt x="244857" y="323284"/>
                    <a:pt x="248220" y="323284"/>
                  </a:cubicBezTo>
                  <a:cubicBezTo>
                    <a:pt x="251573" y="323284"/>
                    <a:pt x="254935" y="323284"/>
                    <a:pt x="254935" y="323284"/>
                  </a:cubicBezTo>
                  <a:cubicBezTo>
                    <a:pt x="254935" y="323284"/>
                    <a:pt x="254935" y="323284"/>
                    <a:pt x="258288" y="320055"/>
                  </a:cubicBezTo>
                  <a:cubicBezTo>
                    <a:pt x="261650" y="316817"/>
                    <a:pt x="261650" y="313588"/>
                    <a:pt x="261650" y="313588"/>
                  </a:cubicBezTo>
                  <a:cubicBezTo>
                    <a:pt x="261650" y="310349"/>
                    <a:pt x="261650" y="307120"/>
                    <a:pt x="261650" y="307120"/>
                  </a:cubicBezTo>
                  <a:cubicBezTo>
                    <a:pt x="265013" y="303882"/>
                    <a:pt x="265013" y="303882"/>
                    <a:pt x="265013" y="303882"/>
                  </a:cubicBezTo>
                  <a:cubicBezTo>
                    <a:pt x="268365" y="300652"/>
                    <a:pt x="268365" y="300652"/>
                    <a:pt x="268365" y="300652"/>
                  </a:cubicBezTo>
                  <a:cubicBezTo>
                    <a:pt x="268365" y="300652"/>
                    <a:pt x="268365" y="300652"/>
                    <a:pt x="271727" y="294185"/>
                  </a:cubicBezTo>
                  <a:cubicBezTo>
                    <a:pt x="271727" y="290957"/>
                    <a:pt x="271727" y="290957"/>
                    <a:pt x="271727" y="290957"/>
                  </a:cubicBezTo>
                  <a:cubicBezTo>
                    <a:pt x="275081" y="284489"/>
                    <a:pt x="275081" y="284489"/>
                    <a:pt x="275081" y="284489"/>
                  </a:cubicBezTo>
                  <a:cubicBezTo>
                    <a:pt x="271727" y="274783"/>
                    <a:pt x="271727" y="274783"/>
                    <a:pt x="271727" y="274783"/>
                  </a:cubicBezTo>
                  <a:cubicBezTo>
                    <a:pt x="268365" y="271554"/>
                    <a:pt x="268365" y="271554"/>
                    <a:pt x="268365" y="271554"/>
                  </a:cubicBezTo>
                  <a:cubicBezTo>
                    <a:pt x="271727" y="268315"/>
                    <a:pt x="271727" y="268315"/>
                    <a:pt x="271727" y="268315"/>
                  </a:cubicBezTo>
                  <a:cubicBezTo>
                    <a:pt x="271727" y="268315"/>
                    <a:pt x="275081" y="265087"/>
                    <a:pt x="278443" y="265087"/>
                  </a:cubicBezTo>
                  <a:cubicBezTo>
                    <a:pt x="281805" y="265087"/>
                    <a:pt x="281805" y="265087"/>
                    <a:pt x="281805" y="261848"/>
                  </a:cubicBezTo>
                  <a:cubicBezTo>
                    <a:pt x="285158" y="261848"/>
                    <a:pt x="291873" y="255390"/>
                    <a:pt x="291873" y="255390"/>
                  </a:cubicBezTo>
                  <a:cubicBezTo>
                    <a:pt x="291873" y="255390"/>
                    <a:pt x="291873" y="255390"/>
                    <a:pt x="295235" y="255390"/>
                  </a:cubicBezTo>
                  <a:cubicBezTo>
                    <a:pt x="295235" y="252151"/>
                    <a:pt x="295235" y="248922"/>
                    <a:pt x="295235" y="248922"/>
                  </a:cubicBezTo>
                  <a:cubicBezTo>
                    <a:pt x="295235" y="248922"/>
                    <a:pt x="295235" y="245684"/>
                    <a:pt x="298598" y="245684"/>
                  </a:cubicBezTo>
                  <a:cubicBezTo>
                    <a:pt x="301950" y="242455"/>
                    <a:pt x="315390" y="239217"/>
                    <a:pt x="315390" y="239217"/>
                  </a:cubicBezTo>
                  <a:cubicBezTo>
                    <a:pt x="315390" y="239217"/>
                    <a:pt x="312028" y="245684"/>
                    <a:pt x="312028" y="248922"/>
                  </a:cubicBezTo>
                  <a:cubicBezTo>
                    <a:pt x="312028" y="252151"/>
                    <a:pt x="315390" y="258619"/>
                    <a:pt x="315390" y="258619"/>
                  </a:cubicBezTo>
                  <a:cubicBezTo>
                    <a:pt x="315390" y="258619"/>
                    <a:pt x="312028" y="265087"/>
                    <a:pt x="312028" y="265087"/>
                  </a:cubicBezTo>
                  <a:cubicBezTo>
                    <a:pt x="312028" y="268315"/>
                    <a:pt x="312028" y="271554"/>
                    <a:pt x="312028" y="271554"/>
                  </a:cubicBezTo>
                  <a:cubicBezTo>
                    <a:pt x="315390" y="274783"/>
                    <a:pt x="315390" y="274783"/>
                    <a:pt x="315390" y="274783"/>
                  </a:cubicBezTo>
                  <a:cubicBezTo>
                    <a:pt x="315390" y="274783"/>
                    <a:pt x="315390" y="278021"/>
                    <a:pt x="315390" y="278021"/>
                  </a:cubicBezTo>
                  <a:cubicBezTo>
                    <a:pt x="318743" y="278021"/>
                    <a:pt x="322105" y="284489"/>
                    <a:pt x="322105" y="284489"/>
                  </a:cubicBezTo>
                  <a:cubicBezTo>
                    <a:pt x="325458" y="284489"/>
                    <a:pt x="325458" y="284489"/>
                    <a:pt x="325458" y="284489"/>
                  </a:cubicBezTo>
                  <a:cubicBezTo>
                    <a:pt x="325458" y="284489"/>
                    <a:pt x="328820" y="287718"/>
                    <a:pt x="328820" y="290957"/>
                  </a:cubicBezTo>
                  <a:cubicBezTo>
                    <a:pt x="328820" y="290957"/>
                    <a:pt x="332183" y="294185"/>
                    <a:pt x="335536" y="297414"/>
                  </a:cubicBezTo>
                  <a:cubicBezTo>
                    <a:pt x="335536" y="297414"/>
                    <a:pt x="338898" y="297414"/>
                    <a:pt x="338898" y="297414"/>
                  </a:cubicBezTo>
                  <a:cubicBezTo>
                    <a:pt x="342251" y="297414"/>
                    <a:pt x="345613" y="297414"/>
                    <a:pt x="345613" y="297414"/>
                  </a:cubicBezTo>
                  <a:cubicBezTo>
                    <a:pt x="345613" y="300652"/>
                    <a:pt x="352328" y="300652"/>
                    <a:pt x="355690" y="300652"/>
                  </a:cubicBezTo>
                  <a:cubicBezTo>
                    <a:pt x="355690" y="303882"/>
                    <a:pt x="362405" y="300652"/>
                    <a:pt x="362405" y="300652"/>
                  </a:cubicBezTo>
                  <a:cubicBezTo>
                    <a:pt x="365768" y="303882"/>
                    <a:pt x="365768" y="303882"/>
                    <a:pt x="365768" y="303882"/>
                  </a:cubicBezTo>
                  <a:cubicBezTo>
                    <a:pt x="369121" y="303882"/>
                    <a:pt x="369121" y="303882"/>
                    <a:pt x="369121" y="303882"/>
                  </a:cubicBezTo>
                  <a:cubicBezTo>
                    <a:pt x="369121" y="303882"/>
                    <a:pt x="372483" y="303882"/>
                    <a:pt x="372483" y="307120"/>
                  </a:cubicBezTo>
                  <a:cubicBezTo>
                    <a:pt x="369121" y="310349"/>
                    <a:pt x="369121" y="310349"/>
                    <a:pt x="369121" y="310349"/>
                  </a:cubicBezTo>
                  <a:cubicBezTo>
                    <a:pt x="369121" y="310349"/>
                    <a:pt x="369121" y="310349"/>
                    <a:pt x="369121" y="310349"/>
                  </a:cubicBezTo>
                  <a:cubicBezTo>
                    <a:pt x="365768" y="313588"/>
                    <a:pt x="362405" y="320055"/>
                    <a:pt x="362405" y="320055"/>
                  </a:cubicBezTo>
                  <a:cubicBezTo>
                    <a:pt x="372483" y="326513"/>
                    <a:pt x="372483" y="326513"/>
                    <a:pt x="372483" y="326513"/>
                  </a:cubicBezTo>
                  <a:cubicBezTo>
                    <a:pt x="372483" y="326513"/>
                    <a:pt x="375836" y="326513"/>
                    <a:pt x="375836" y="329752"/>
                  </a:cubicBezTo>
                  <a:cubicBezTo>
                    <a:pt x="379198" y="332981"/>
                    <a:pt x="379198" y="336219"/>
                    <a:pt x="379198" y="336219"/>
                  </a:cubicBezTo>
                  <a:cubicBezTo>
                    <a:pt x="379198" y="336219"/>
                    <a:pt x="379198" y="336219"/>
                    <a:pt x="379198" y="336219"/>
                  </a:cubicBezTo>
                  <a:cubicBezTo>
                    <a:pt x="379198" y="339448"/>
                    <a:pt x="379198" y="345915"/>
                    <a:pt x="379198" y="345915"/>
                  </a:cubicBezTo>
                  <a:cubicBezTo>
                    <a:pt x="379198" y="345915"/>
                    <a:pt x="372483" y="349154"/>
                    <a:pt x="379198" y="349154"/>
                  </a:cubicBezTo>
                  <a:cubicBezTo>
                    <a:pt x="385913" y="349154"/>
                    <a:pt x="385913" y="349154"/>
                    <a:pt x="385913" y="349154"/>
                  </a:cubicBezTo>
                  <a:cubicBezTo>
                    <a:pt x="389275" y="349154"/>
                    <a:pt x="392629" y="352383"/>
                    <a:pt x="392629" y="352383"/>
                  </a:cubicBezTo>
                  <a:cubicBezTo>
                    <a:pt x="395991" y="349154"/>
                    <a:pt x="395991" y="349154"/>
                    <a:pt x="395991" y="349154"/>
                  </a:cubicBezTo>
                  <a:cubicBezTo>
                    <a:pt x="395991" y="349154"/>
                    <a:pt x="392629" y="342687"/>
                    <a:pt x="399353" y="339448"/>
                  </a:cubicBezTo>
                  <a:cubicBezTo>
                    <a:pt x="402706" y="336219"/>
                    <a:pt x="402706" y="336219"/>
                    <a:pt x="402706" y="336219"/>
                  </a:cubicBezTo>
                  <a:cubicBezTo>
                    <a:pt x="402706" y="336219"/>
                    <a:pt x="392629" y="332981"/>
                    <a:pt x="392629" y="329752"/>
                  </a:cubicBezTo>
                  <a:cubicBezTo>
                    <a:pt x="392629" y="329752"/>
                    <a:pt x="389275" y="329752"/>
                    <a:pt x="392629" y="326513"/>
                  </a:cubicBezTo>
                  <a:cubicBezTo>
                    <a:pt x="392629" y="323284"/>
                    <a:pt x="389275" y="323284"/>
                    <a:pt x="392629" y="320055"/>
                  </a:cubicBezTo>
                  <a:cubicBezTo>
                    <a:pt x="392629" y="320055"/>
                    <a:pt x="395991" y="320055"/>
                    <a:pt x="395991" y="316817"/>
                  </a:cubicBezTo>
                  <a:cubicBezTo>
                    <a:pt x="395991" y="316817"/>
                    <a:pt x="392629" y="310349"/>
                    <a:pt x="392629" y="310349"/>
                  </a:cubicBezTo>
                  <a:cubicBezTo>
                    <a:pt x="399353" y="307120"/>
                    <a:pt x="399353" y="307120"/>
                    <a:pt x="399353" y="307120"/>
                  </a:cubicBezTo>
                  <a:cubicBezTo>
                    <a:pt x="399353" y="307120"/>
                    <a:pt x="399353" y="303882"/>
                    <a:pt x="399353" y="303882"/>
                  </a:cubicBezTo>
                  <a:cubicBezTo>
                    <a:pt x="399353" y="300652"/>
                    <a:pt x="399353" y="294185"/>
                    <a:pt x="399353" y="294185"/>
                  </a:cubicBezTo>
                  <a:cubicBezTo>
                    <a:pt x="402706" y="294185"/>
                    <a:pt x="406068" y="287718"/>
                    <a:pt x="406068" y="287718"/>
                  </a:cubicBezTo>
                  <a:cubicBezTo>
                    <a:pt x="406068" y="287718"/>
                    <a:pt x="412783" y="287718"/>
                    <a:pt x="412783" y="287718"/>
                  </a:cubicBezTo>
                  <a:cubicBezTo>
                    <a:pt x="412783" y="284489"/>
                    <a:pt x="416146" y="281250"/>
                    <a:pt x="416146" y="281250"/>
                  </a:cubicBezTo>
                  <a:cubicBezTo>
                    <a:pt x="416146" y="281250"/>
                    <a:pt x="416146" y="281250"/>
                    <a:pt x="419499" y="278021"/>
                  </a:cubicBezTo>
                  <a:cubicBezTo>
                    <a:pt x="419499" y="274783"/>
                    <a:pt x="419499" y="271554"/>
                    <a:pt x="419499" y="271554"/>
                  </a:cubicBezTo>
                  <a:cubicBezTo>
                    <a:pt x="419499" y="268315"/>
                    <a:pt x="422861" y="265087"/>
                    <a:pt x="422861" y="265087"/>
                  </a:cubicBezTo>
                  <a:cubicBezTo>
                    <a:pt x="422861" y="261848"/>
                    <a:pt x="422861" y="261848"/>
                    <a:pt x="422861" y="261848"/>
                  </a:cubicBezTo>
                  <a:cubicBezTo>
                    <a:pt x="422861" y="261848"/>
                    <a:pt x="422861" y="258619"/>
                    <a:pt x="422861" y="258619"/>
                  </a:cubicBezTo>
                  <a:cubicBezTo>
                    <a:pt x="422861" y="255390"/>
                    <a:pt x="422861" y="252151"/>
                    <a:pt x="422861" y="252151"/>
                  </a:cubicBezTo>
                  <a:cubicBezTo>
                    <a:pt x="422861" y="245684"/>
                    <a:pt x="422861" y="245684"/>
                    <a:pt x="422861" y="245684"/>
                  </a:cubicBezTo>
                  <a:cubicBezTo>
                    <a:pt x="419499" y="239217"/>
                    <a:pt x="419499" y="239217"/>
                    <a:pt x="419499" y="239217"/>
                  </a:cubicBezTo>
                  <a:cubicBezTo>
                    <a:pt x="419499" y="235988"/>
                    <a:pt x="419499" y="235988"/>
                    <a:pt x="419499" y="235988"/>
                  </a:cubicBezTo>
                  <a:cubicBezTo>
                    <a:pt x="426214" y="229520"/>
                    <a:pt x="426214" y="229520"/>
                    <a:pt x="426214" y="229520"/>
                  </a:cubicBezTo>
                  <a:cubicBezTo>
                    <a:pt x="426214" y="229520"/>
                    <a:pt x="429576" y="226291"/>
                    <a:pt x="429576" y="229520"/>
                  </a:cubicBezTo>
                  <a:cubicBezTo>
                    <a:pt x="432938" y="229520"/>
                    <a:pt x="436291" y="232749"/>
                    <a:pt x="436291" y="232749"/>
                  </a:cubicBezTo>
                  <a:cubicBezTo>
                    <a:pt x="439653" y="232749"/>
                    <a:pt x="439653" y="232749"/>
                    <a:pt x="439653" y="232749"/>
                  </a:cubicBezTo>
                  <a:cubicBezTo>
                    <a:pt x="446368" y="229520"/>
                    <a:pt x="446368" y="229520"/>
                    <a:pt x="446368" y="229520"/>
                  </a:cubicBezTo>
                  <a:cubicBezTo>
                    <a:pt x="446368" y="229520"/>
                    <a:pt x="449731" y="229520"/>
                    <a:pt x="449731" y="232749"/>
                  </a:cubicBezTo>
                  <a:cubicBezTo>
                    <a:pt x="446368" y="232749"/>
                    <a:pt x="443006" y="235988"/>
                    <a:pt x="446368" y="239217"/>
                  </a:cubicBezTo>
                  <a:cubicBezTo>
                    <a:pt x="446368" y="239217"/>
                    <a:pt x="449731" y="242455"/>
                    <a:pt x="449731" y="245684"/>
                  </a:cubicBezTo>
                  <a:cubicBezTo>
                    <a:pt x="449731" y="248922"/>
                    <a:pt x="449731" y="248922"/>
                    <a:pt x="449731" y="255390"/>
                  </a:cubicBezTo>
                  <a:cubicBezTo>
                    <a:pt x="449731" y="258619"/>
                    <a:pt x="456446" y="258619"/>
                    <a:pt x="456446" y="261848"/>
                  </a:cubicBezTo>
                  <a:cubicBezTo>
                    <a:pt x="459799" y="261848"/>
                    <a:pt x="453084" y="265087"/>
                    <a:pt x="463161" y="265087"/>
                  </a:cubicBezTo>
                  <a:cubicBezTo>
                    <a:pt x="469876" y="265087"/>
                    <a:pt x="476591" y="268315"/>
                    <a:pt x="476591" y="265087"/>
                  </a:cubicBezTo>
                  <a:cubicBezTo>
                    <a:pt x="479954" y="265087"/>
                    <a:pt x="479954" y="265087"/>
                    <a:pt x="479954" y="261848"/>
                  </a:cubicBezTo>
                  <a:cubicBezTo>
                    <a:pt x="476591" y="258619"/>
                    <a:pt x="479954" y="255390"/>
                    <a:pt x="479954" y="255390"/>
                  </a:cubicBezTo>
                  <a:cubicBezTo>
                    <a:pt x="479954" y="255390"/>
                    <a:pt x="483316" y="255390"/>
                    <a:pt x="483316" y="255390"/>
                  </a:cubicBezTo>
                  <a:cubicBezTo>
                    <a:pt x="486669" y="255390"/>
                    <a:pt x="486669" y="258619"/>
                    <a:pt x="490031" y="255390"/>
                  </a:cubicBezTo>
                  <a:cubicBezTo>
                    <a:pt x="490031" y="255390"/>
                    <a:pt x="493384" y="252151"/>
                    <a:pt x="493384" y="252151"/>
                  </a:cubicBezTo>
                  <a:cubicBezTo>
                    <a:pt x="500109" y="252151"/>
                    <a:pt x="500109" y="252151"/>
                    <a:pt x="500109" y="252151"/>
                  </a:cubicBezTo>
                  <a:cubicBezTo>
                    <a:pt x="500109" y="252151"/>
                    <a:pt x="496746" y="248922"/>
                    <a:pt x="503461" y="248922"/>
                  </a:cubicBezTo>
                  <a:cubicBezTo>
                    <a:pt x="506823" y="248922"/>
                    <a:pt x="513539" y="248922"/>
                    <a:pt x="513539" y="248922"/>
                  </a:cubicBezTo>
                  <a:cubicBezTo>
                    <a:pt x="513539" y="248922"/>
                    <a:pt x="513539" y="252151"/>
                    <a:pt x="513539" y="255390"/>
                  </a:cubicBezTo>
                  <a:cubicBezTo>
                    <a:pt x="516901" y="258619"/>
                    <a:pt x="516901" y="258619"/>
                    <a:pt x="516901" y="258619"/>
                  </a:cubicBezTo>
                  <a:cubicBezTo>
                    <a:pt x="516901" y="258619"/>
                    <a:pt x="513539" y="258619"/>
                    <a:pt x="516901" y="265087"/>
                  </a:cubicBezTo>
                  <a:cubicBezTo>
                    <a:pt x="520254" y="268315"/>
                    <a:pt x="523616" y="268315"/>
                    <a:pt x="523616" y="271554"/>
                  </a:cubicBezTo>
                  <a:cubicBezTo>
                    <a:pt x="526969" y="271554"/>
                    <a:pt x="523616" y="278021"/>
                    <a:pt x="523616" y="278021"/>
                  </a:cubicBezTo>
                  <a:cubicBezTo>
                    <a:pt x="523616" y="278021"/>
                    <a:pt x="530331" y="278021"/>
                    <a:pt x="530331" y="278021"/>
                  </a:cubicBezTo>
                  <a:cubicBezTo>
                    <a:pt x="530331" y="274783"/>
                    <a:pt x="530331" y="274783"/>
                    <a:pt x="533694" y="274783"/>
                  </a:cubicBezTo>
                  <a:cubicBezTo>
                    <a:pt x="533694" y="274783"/>
                    <a:pt x="533694" y="274783"/>
                    <a:pt x="533694" y="274783"/>
                  </a:cubicBezTo>
                  <a:cubicBezTo>
                    <a:pt x="533694" y="274783"/>
                    <a:pt x="537047" y="271554"/>
                    <a:pt x="537047" y="268315"/>
                  </a:cubicBezTo>
                  <a:cubicBezTo>
                    <a:pt x="537047" y="268315"/>
                    <a:pt x="537047" y="258619"/>
                    <a:pt x="533694" y="258619"/>
                  </a:cubicBezTo>
                  <a:cubicBezTo>
                    <a:pt x="533694" y="258619"/>
                    <a:pt x="530331" y="258619"/>
                    <a:pt x="530331" y="255390"/>
                  </a:cubicBezTo>
                  <a:cubicBezTo>
                    <a:pt x="526969" y="252151"/>
                    <a:pt x="526969" y="252151"/>
                    <a:pt x="530331" y="252151"/>
                  </a:cubicBezTo>
                  <a:cubicBezTo>
                    <a:pt x="530331" y="252151"/>
                    <a:pt x="533694" y="248922"/>
                    <a:pt x="533694" y="248922"/>
                  </a:cubicBezTo>
                  <a:cubicBezTo>
                    <a:pt x="533694" y="248922"/>
                    <a:pt x="537047" y="245684"/>
                    <a:pt x="533694" y="245684"/>
                  </a:cubicBezTo>
                  <a:cubicBezTo>
                    <a:pt x="533694" y="242455"/>
                    <a:pt x="530331" y="239217"/>
                    <a:pt x="530331" y="239217"/>
                  </a:cubicBezTo>
                  <a:cubicBezTo>
                    <a:pt x="530331" y="239217"/>
                    <a:pt x="526969" y="242455"/>
                    <a:pt x="523616" y="239217"/>
                  </a:cubicBezTo>
                  <a:cubicBezTo>
                    <a:pt x="523616" y="239217"/>
                    <a:pt x="523616" y="239217"/>
                    <a:pt x="523616" y="235988"/>
                  </a:cubicBezTo>
                  <a:cubicBezTo>
                    <a:pt x="523616" y="235988"/>
                    <a:pt x="523616" y="229520"/>
                    <a:pt x="523616" y="229520"/>
                  </a:cubicBezTo>
                  <a:cubicBezTo>
                    <a:pt x="520254" y="229520"/>
                    <a:pt x="520254" y="229520"/>
                    <a:pt x="520254" y="229520"/>
                  </a:cubicBezTo>
                  <a:cubicBezTo>
                    <a:pt x="523616" y="223053"/>
                    <a:pt x="523616" y="223053"/>
                    <a:pt x="523616" y="223053"/>
                  </a:cubicBezTo>
                  <a:cubicBezTo>
                    <a:pt x="523616" y="219824"/>
                    <a:pt x="523616" y="219824"/>
                    <a:pt x="523616" y="219824"/>
                  </a:cubicBezTo>
                  <a:cubicBezTo>
                    <a:pt x="523616" y="219824"/>
                    <a:pt x="523616" y="216585"/>
                    <a:pt x="526969" y="216585"/>
                  </a:cubicBezTo>
                  <a:cubicBezTo>
                    <a:pt x="526969" y="213356"/>
                    <a:pt x="526969" y="213356"/>
                    <a:pt x="526969" y="210118"/>
                  </a:cubicBezTo>
                  <a:cubicBezTo>
                    <a:pt x="530331" y="210118"/>
                    <a:pt x="530331" y="206888"/>
                    <a:pt x="530331" y="206888"/>
                  </a:cubicBezTo>
                  <a:cubicBezTo>
                    <a:pt x="533694" y="206888"/>
                    <a:pt x="537047" y="206888"/>
                    <a:pt x="540409" y="206888"/>
                  </a:cubicBezTo>
                  <a:cubicBezTo>
                    <a:pt x="540409" y="206888"/>
                    <a:pt x="540409" y="203650"/>
                    <a:pt x="543761" y="203650"/>
                  </a:cubicBezTo>
                  <a:cubicBezTo>
                    <a:pt x="543761" y="203650"/>
                    <a:pt x="547124" y="206888"/>
                    <a:pt x="547124" y="206888"/>
                  </a:cubicBezTo>
                  <a:cubicBezTo>
                    <a:pt x="547124" y="206888"/>
                    <a:pt x="547124" y="206888"/>
                    <a:pt x="547124" y="210118"/>
                  </a:cubicBezTo>
                  <a:cubicBezTo>
                    <a:pt x="547124" y="210118"/>
                    <a:pt x="557201" y="216585"/>
                    <a:pt x="557201" y="216585"/>
                  </a:cubicBezTo>
                  <a:cubicBezTo>
                    <a:pt x="557201" y="216585"/>
                    <a:pt x="557201" y="216585"/>
                    <a:pt x="560554" y="216585"/>
                  </a:cubicBezTo>
                  <a:cubicBezTo>
                    <a:pt x="560554" y="216585"/>
                    <a:pt x="557201" y="216585"/>
                    <a:pt x="560554" y="216585"/>
                  </a:cubicBezTo>
                  <a:cubicBezTo>
                    <a:pt x="560554" y="219824"/>
                    <a:pt x="570632" y="216585"/>
                    <a:pt x="570632" y="216585"/>
                  </a:cubicBezTo>
                  <a:cubicBezTo>
                    <a:pt x="573994" y="216585"/>
                    <a:pt x="573994" y="216585"/>
                    <a:pt x="573994" y="216585"/>
                  </a:cubicBezTo>
                  <a:cubicBezTo>
                    <a:pt x="573994" y="216585"/>
                    <a:pt x="573994" y="216585"/>
                    <a:pt x="573994" y="213356"/>
                  </a:cubicBezTo>
                  <a:cubicBezTo>
                    <a:pt x="577346" y="213356"/>
                    <a:pt x="577346" y="210118"/>
                    <a:pt x="577346" y="206888"/>
                  </a:cubicBezTo>
                  <a:cubicBezTo>
                    <a:pt x="577346" y="206888"/>
                    <a:pt x="580709" y="206888"/>
                    <a:pt x="577346" y="203650"/>
                  </a:cubicBezTo>
                  <a:cubicBezTo>
                    <a:pt x="570632" y="200421"/>
                    <a:pt x="567279" y="200421"/>
                    <a:pt x="567279" y="200421"/>
                  </a:cubicBezTo>
                  <a:cubicBezTo>
                    <a:pt x="567279" y="200421"/>
                    <a:pt x="560554" y="193954"/>
                    <a:pt x="563916" y="193954"/>
                  </a:cubicBezTo>
                  <a:cubicBezTo>
                    <a:pt x="567279" y="190725"/>
                    <a:pt x="570632" y="187486"/>
                    <a:pt x="570632" y="187486"/>
                  </a:cubicBezTo>
                  <a:cubicBezTo>
                    <a:pt x="567279" y="181019"/>
                    <a:pt x="567279" y="181019"/>
                    <a:pt x="567279" y="181019"/>
                  </a:cubicBezTo>
                  <a:cubicBezTo>
                    <a:pt x="570632" y="177790"/>
                    <a:pt x="570632" y="177790"/>
                    <a:pt x="570632" y="177790"/>
                  </a:cubicBezTo>
                  <a:cubicBezTo>
                    <a:pt x="567279" y="171322"/>
                    <a:pt x="567279" y="171322"/>
                    <a:pt x="567279" y="171322"/>
                  </a:cubicBezTo>
                  <a:cubicBezTo>
                    <a:pt x="567279" y="171322"/>
                    <a:pt x="570632" y="168084"/>
                    <a:pt x="570632" y="168084"/>
                  </a:cubicBezTo>
                  <a:cubicBezTo>
                    <a:pt x="570632" y="164855"/>
                    <a:pt x="573994" y="155158"/>
                    <a:pt x="573994" y="155158"/>
                  </a:cubicBezTo>
                  <a:cubicBezTo>
                    <a:pt x="573994" y="155158"/>
                    <a:pt x="573994" y="151920"/>
                    <a:pt x="573994" y="148691"/>
                  </a:cubicBezTo>
                  <a:cubicBezTo>
                    <a:pt x="573994" y="148691"/>
                    <a:pt x="570632" y="145452"/>
                    <a:pt x="570632" y="145452"/>
                  </a:cubicBezTo>
                  <a:cubicBezTo>
                    <a:pt x="567279" y="142223"/>
                    <a:pt x="567279" y="142223"/>
                    <a:pt x="567279" y="142223"/>
                  </a:cubicBezTo>
                  <a:cubicBezTo>
                    <a:pt x="567279" y="142223"/>
                    <a:pt x="563916" y="135756"/>
                    <a:pt x="563916" y="135756"/>
                  </a:cubicBezTo>
                  <a:cubicBezTo>
                    <a:pt x="560554" y="138985"/>
                    <a:pt x="557201" y="138985"/>
                    <a:pt x="557201" y="138985"/>
                  </a:cubicBezTo>
                  <a:cubicBezTo>
                    <a:pt x="557201" y="138985"/>
                    <a:pt x="557201" y="145452"/>
                    <a:pt x="557201" y="145452"/>
                  </a:cubicBezTo>
                  <a:cubicBezTo>
                    <a:pt x="553839" y="148691"/>
                    <a:pt x="550486" y="148691"/>
                    <a:pt x="550486" y="148691"/>
                  </a:cubicBezTo>
                  <a:cubicBezTo>
                    <a:pt x="550486" y="148691"/>
                    <a:pt x="550486" y="148691"/>
                    <a:pt x="550486" y="148691"/>
                  </a:cubicBezTo>
                  <a:cubicBezTo>
                    <a:pt x="547124" y="148691"/>
                    <a:pt x="547124" y="148691"/>
                    <a:pt x="547124" y="148691"/>
                  </a:cubicBezTo>
                  <a:cubicBezTo>
                    <a:pt x="543761" y="155158"/>
                    <a:pt x="543761" y="155158"/>
                    <a:pt x="543761" y="155158"/>
                  </a:cubicBezTo>
                  <a:cubicBezTo>
                    <a:pt x="540409" y="158387"/>
                    <a:pt x="540409" y="158387"/>
                    <a:pt x="540409" y="158387"/>
                  </a:cubicBezTo>
                  <a:cubicBezTo>
                    <a:pt x="540409" y="158387"/>
                    <a:pt x="533694" y="161626"/>
                    <a:pt x="530331" y="161626"/>
                  </a:cubicBezTo>
                  <a:cubicBezTo>
                    <a:pt x="530331" y="161626"/>
                    <a:pt x="523616" y="161626"/>
                    <a:pt x="523616" y="161626"/>
                  </a:cubicBezTo>
                  <a:cubicBezTo>
                    <a:pt x="520254" y="158387"/>
                    <a:pt x="520254" y="158387"/>
                    <a:pt x="520254" y="158387"/>
                  </a:cubicBezTo>
                  <a:cubicBezTo>
                    <a:pt x="510176" y="155158"/>
                    <a:pt x="510176" y="155158"/>
                    <a:pt x="510176" y="155158"/>
                  </a:cubicBezTo>
                  <a:cubicBezTo>
                    <a:pt x="510176" y="155158"/>
                    <a:pt x="510176" y="155158"/>
                    <a:pt x="510176" y="155158"/>
                  </a:cubicBezTo>
                  <a:cubicBezTo>
                    <a:pt x="503461" y="151920"/>
                    <a:pt x="503461" y="151920"/>
                    <a:pt x="503461" y="151920"/>
                  </a:cubicBezTo>
                  <a:cubicBezTo>
                    <a:pt x="500109" y="148691"/>
                    <a:pt x="500109" y="148691"/>
                    <a:pt x="500109" y="148691"/>
                  </a:cubicBezTo>
                  <a:cubicBezTo>
                    <a:pt x="500109" y="142223"/>
                    <a:pt x="500109" y="142223"/>
                    <a:pt x="500109" y="142223"/>
                  </a:cubicBezTo>
                  <a:cubicBezTo>
                    <a:pt x="493384" y="135756"/>
                    <a:pt x="493384" y="135756"/>
                    <a:pt x="493384" y="135756"/>
                  </a:cubicBezTo>
                  <a:cubicBezTo>
                    <a:pt x="479954" y="132517"/>
                    <a:pt x="479954" y="132517"/>
                    <a:pt x="479954" y="132517"/>
                  </a:cubicBezTo>
                  <a:cubicBezTo>
                    <a:pt x="469876" y="129288"/>
                    <a:pt x="469876" y="129288"/>
                    <a:pt x="469876" y="129288"/>
                  </a:cubicBezTo>
                  <a:cubicBezTo>
                    <a:pt x="463161" y="129288"/>
                    <a:pt x="463161" y="129288"/>
                    <a:pt x="463161" y="129288"/>
                  </a:cubicBezTo>
                  <a:cubicBezTo>
                    <a:pt x="463161" y="129288"/>
                    <a:pt x="449731" y="129288"/>
                    <a:pt x="449731" y="129288"/>
                  </a:cubicBezTo>
                  <a:cubicBezTo>
                    <a:pt x="449731" y="129288"/>
                    <a:pt x="446368" y="129288"/>
                    <a:pt x="446368" y="129288"/>
                  </a:cubicBezTo>
                  <a:cubicBezTo>
                    <a:pt x="446368" y="129288"/>
                    <a:pt x="446368" y="129288"/>
                    <a:pt x="446368" y="129288"/>
                  </a:cubicBezTo>
                  <a:cubicBezTo>
                    <a:pt x="446368" y="129288"/>
                    <a:pt x="446368" y="129288"/>
                    <a:pt x="446368" y="129288"/>
                  </a:cubicBezTo>
                  <a:cubicBezTo>
                    <a:pt x="446368" y="129288"/>
                    <a:pt x="446368" y="129288"/>
                    <a:pt x="446368" y="129288"/>
                  </a:cubicBezTo>
                  <a:cubicBezTo>
                    <a:pt x="446368" y="129288"/>
                    <a:pt x="446368" y="129288"/>
                    <a:pt x="446368" y="129288"/>
                  </a:cubicBezTo>
                  <a:cubicBezTo>
                    <a:pt x="446368" y="129288"/>
                    <a:pt x="446368" y="129288"/>
                    <a:pt x="446368" y="129288"/>
                  </a:cubicBezTo>
                  <a:cubicBezTo>
                    <a:pt x="443006" y="129288"/>
                    <a:pt x="443006" y="129288"/>
                    <a:pt x="443006" y="129288"/>
                  </a:cubicBezTo>
                  <a:cubicBezTo>
                    <a:pt x="446368" y="122821"/>
                    <a:pt x="446368" y="122821"/>
                    <a:pt x="446368" y="122821"/>
                  </a:cubicBezTo>
                  <a:cubicBezTo>
                    <a:pt x="449731" y="122821"/>
                    <a:pt x="449731" y="122821"/>
                    <a:pt x="449731" y="122821"/>
                  </a:cubicBezTo>
                  <a:cubicBezTo>
                    <a:pt x="449731" y="119592"/>
                    <a:pt x="449731" y="119592"/>
                    <a:pt x="449731" y="119592"/>
                  </a:cubicBezTo>
                  <a:cubicBezTo>
                    <a:pt x="449731" y="119592"/>
                    <a:pt x="446368" y="116354"/>
                    <a:pt x="446368" y="116354"/>
                  </a:cubicBezTo>
                  <a:cubicBezTo>
                    <a:pt x="446368" y="116354"/>
                    <a:pt x="446368" y="113125"/>
                    <a:pt x="446368" y="113125"/>
                  </a:cubicBezTo>
                  <a:cubicBezTo>
                    <a:pt x="446368" y="113125"/>
                    <a:pt x="446368" y="113125"/>
                    <a:pt x="446368" y="113125"/>
                  </a:cubicBezTo>
                  <a:cubicBezTo>
                    <a:pt x="446368" y="113125"/>
                    <a:pt x="446368" y="109886"/>
                    <a:pt x="446368" y="109886"/>
                  </a:cubicBezTo>
                  <a:cubicBezTo>
                    <a:pt x="446368" y="109886"/>
                    <a:pt x="446368" y="109886"/>
                    <a:pt x="446368" y="109886"/>
                  </a:cubicBezTo>
                  <a:cubicBezTo>
                    <a:pt x="446368" y="106657"/>
                    <a:pt x="446368" y="106657"/>
                    <a:pt x="446368" y="106657"/>
                  </a:cubicBezTo>
                  <a:cubicBezTo>
                    <a:pt x="449731" y="96961"/>
                    <a:pt x="449731" y="96961"/>
                    <a:pt x="449731" y="96961"/>
                  </a:cubicBezTo>
                  <a:cubicBezTo>
                    <a:pt x="456446" y="90493"/>
                    <a:pt x="456446" y="90493"/>
                    <a:pt x="456446" y="90493"/>
                  </a:cubicBezTo>
                  <a:cubicBezTo>
                    <a:pt x="456446" y="90493"/>
                    <a:pt x="456446" y="84026"/>
                    <a:pt x="459799" y="84026"/>
                  </a:cubicBezTo>
                  <a:cubicBezTo>
                    <a:pt x="459799" y="80787"/>
                    <a:pt x="459799" y="77558"/>
                    <a:pt x="459799" y="77558"/>
                  </a:cubicBezTo>
                  <a:cubicBezTo>
                    <a:pt x="466524" y="74320"/>
                    <a:pt x="466524" y="74320"/>
                    <a:pt x="466524" y="74320"/>
                  </a:cubicBezTo>
                  <a:cubicBezTo>
                    <a:pt x="466524" y="74320"/>
                    <a:pt x="469876" y="71091"/>
                    <a:pt x="469876" y="71091"/>
                  </a:cubicBezTo>
                  <a:cubicBezTo>
                    <a:pt x="469876" y="67862"/>
                    <a:pt x="466524" y="64623"/>
                    <a:pt x="466524" y="64623"/>
                  </a:cubicBezTo>
                  <a:cubicBezTo>
                    <a:pt x="466524" y="61394"/>
                    <a:pt x="469876" y="58156"/>
                    <a:pt x="469876" y="58156"/>
                  </a:cubicBezTo>
                  <a:cubicBezTo>
                    <a:pt x="466524" y="58156"/>
                    <a:pt x="466524" y="54927"/>
                    <a:pt x="463161" y="54927"/>
                  </a:cubicBezTo>
                  <a:cubicBezTo>
                    <a:pt x="463161" y="54927"/>
                    <a:pt x="459799" y="54927"/>
                    <a:pt x="459799" y="51688"/>
                  </a:cubicBezTo>
                  <a:cubicBezTo>
                    <a:pt x="459799" y="51688"/>
                    <a:pt x="456446" y="48459"/>
                    <a:pt x="456446" y="48459"/>
                  </a:cubicBezTo>
                  <a:cubicBezTo>
                    <a:pt x="456446" y="48459"/>
                    <a:pt x="456446" y="41992"/>
                    <a:pt x="453084" y="41992"/>
                  </a:cubicBezTo>
                  <a:cubicBezTo>
                    <a:pt x="453084" y="41992"/>
                    <a:pt x="449731" y="41992"/>
                    <a:pt x="446368" y="38753"/>
                  </a:cubicBezTo>
                  <a:cubicBezTo>
                    <a:pt x="443006" y="38753"/>
                    <a:pt x="439653" y="35524"/>
                    <a:pt x="439653" y="35524"/>
                  </a:cubicBezTo>
                  <a:cubicBezTo>
                    <a:pt x="436291" y="35524"/>
                    <a:pt x="429576" y="29057"/>
                    <a:pt x="429576" y="29057"/>
                  </a:cubicBezTo>
                  <a:cubicBezTo>
                    <a:pt x="429576" y="29057"/>
                    <a:pt x="429576" y="29057"/>
                    <a:pt x="426214" y="29057"/>
                  </a:cubicBezTo>
                  <a:cubicBezTo>
                    <a:pt x="426214" y="29057"/>
                    <a:pt x="422861" y="25828"/>
                    <a:pt x="422861" y="25828"/>
                  </a:cubicBezTo>
                  <a:cubicBezTo>
                    <a:pt x="419499" y="25828"/>
                    <a:pt x="419499" y="25828"/>
                    <a:pt x="419499" y="25828"/>
                  </a:cubicBezTo>
                  <a:cubicBezTo>
                    <a:pt x="419499" y="25828"/>
                    <a:pt x="419499" y="25828"/>
                    <a:pt x="419499" y="25828"/>
                  </a:cubicBezTo>
                  <a:cubicBezTo>
                    <a:pt x="416146" y="25828"/>
                    <a:pt x="416146" y="25828"/>
                    <a:pt x="412783" y="22589"/>
                  </a:cubicBezTo>
                  <a:cubicBezTo>
                    <a:pt x="406068" y="22589"/>
                    <a:pt x="409421" y="22589"/>
                    <a:pt x="402706" y="22589"/>
                  </a:cubicBezTo>
                  <a:cubicBezTo>
                    <a:pt x="399353" y="22589"/>
                    <a:pt x="395991" y="22589"/>
                    <a:pt x="395991" y="22589"/>
                  </a:cubicBezTo>
                  <a:cubicBezTo>
                    <a:pt x="395991" y="22589"/>
                    <a:pt x="392629" y="19360"/>
                    <a:pt x="385913" y="19360"/>
                  </a:cubicBezTo>
                  <a:cubicBezTo>
                    <a:pt x="382561" y="22589"/>
                    <a:pt x="375836" y="25828"/>
                    <a:pt x="372483" y="25828"/>
                  </a:cubicBezTo>
                  <a:cubicBezTo>
                    <a:pt x="372483" y="25828"/>
                    <a:pt x="369121" y="22589"/>
                    <a:pt x="369121" y="22589"/>
                  </a:cubicBezTo>
                  <a:cubicBezTo>
                    <a:pt x="369121" y="22589"/>
                    <a:pt x="369121" y="19360"/>
                    <a:pt x="369121" y="19360"/>
                  </a:cubicBezTo>
                  <a:cubicBezTo>
                    <a:pt x="369121" y="19360"/>
                    <a:pt x="365768" y="16122"/>
                    <a:pt x="362405" y="12893"/>
                  </a:cubicBezTo>
                  <a:cubicBezTo>
                    <a:pt x="362405" y="12893"/>
                    <a:pt x="359043" y="12893"/>
                    <a:pt x="359043" y="12893"/>
                  </a:cubicBezTo>
                  <a:cubicBezTo>
                    <a:pt x="359043" y="12893"/>
                    <a:pt x="359043" y="12893"/>
                    <a:pt x="359043" y="16122"/>
                  </a:cubicBezTo>
                  <a:cubicBezTo>
                    <a:pt x="359043" y="19360"/>
                    <a:pt x="365768" y="19360"/>
                    <a:pt x="359043" y="19360"/>
                  </a:cubicBezTo>
                  <a:cubicBezTo>
                    <a:pt x="355690" y="16122"/>
                    <a:pt x="352328" y="16122"/>
                    <a:pt x="352328" y="16122"/>
                  </a:cubicBezTo>
                  <a:cubicBezTo>
                    <a:pt x="342251" y="19360"/>
                    <a:pt x="342251" y="19360"/>
                    <a:pt x="342251" y="19360"/>
                  </a:cubicBezTo>
                  <a:cubicBezTo>
                    <a:pt x="345613" y="16122"/>
                    <a:pt x="345613" y="16122"/>
                    <a:pt x="345613" y="16122"/>
                  </a:cubicBezTo>
                  <a:cubicBezTo>
                    <a:pt x="345613" y="16122"/>
                    <a:pt x="348975" y="16122"/>
                    <a:pt x="348975" y="16122"/>
                  </a:cubicBezTo>
                  <a:cubicBezTo>
                    <a:pt x="348975" y="12893"/>
                    <a:pt x="348975" y="12893"/>
                    <a:pt x="348975" y="12893"/>
                  </a:cubicBezTo>
                  <a:cubicBezTo>
                    <a:pt x="348975" y="12893"/>
                    <a:pt x="348975" y="9655"/>
                    <a:pt x="348975" y="9655"/>
                  </a:cubicBezTo>
                  <a:cubicBezTo>
                    <a:pt x="352328" y="9655"/>
                    <a:pt x="355690" y="6425"/>
                    <a:pt x="352328" y="6425"/>
                  </a:cubicBezTo>
                  <a:cubicBezTo>
                    <a:pt x="348975" y="6425"/>
                    <a:pt x="345613" y="6425"/>
                    <a:pt x="345613" y="6425"/>
                  </a:cubicBezTo>
                  <a:cubicBezTo>
                    <a:pt x="345613" y="3196"/>
                    <a:pt x="345613" y="3196"/>
                    <a:pt x="345613" y="3196"/>
                  </a:cubicBezTo>
                  <a:cubicBezTo>
                    <a:pt x="345613" y="3196"/>
                    <a:pt x="342251" y="-42"/>
                    <a:pt x="342251" y="-42"/>
                  </a:cubicBezTo>
                  <a:cubicBezTo>
                    <a:pt x="342251" y="3196"/>
                    <a:pt x="342251" y="6425"/>
                    <a:pt x="342251" y="6425"/>
                  </a:cubicBezTo>
                  <a:cubicBezTo>
                    <a:pt x="338898" y="6425"/>
                    <a:pt x="338898" y="6425"/>
                    <a:pt x="338898" y="3196"/>
                  </a:cubicBezTo>
                  <a:cubicBezTo>
                    <a:pt x="338898" y="-42"/>
                    <a:pt x="338898" y="-42"/>
                    <a:pt x="338898" y="-42"/>
                  </a:cubicBezTo>
                  <a:cubicBezTo>
                    <a:pt x="335536" y="-42"/>
                    <a:pt x="332183" y="-42"/>
                    <a:pt x="332183" y="-42"/>
                  </a:cubicBezTo>
                  <a:cubicBezTo>
                    <a:pt x="332183" y="-42"/>
                    <a:pt x="335536" y="3196"/>
                    <a:pt x="328820" y="3196"/>
                  </a:cubicBezTo>
                  <a:cubicBezTo>
                    <a:pt x="325458" y="3196"/>
                    <a:pt x="322105" y="6425"/>
                    <a:pt x="318743" y="6425"/>
                  </a:cubicBezTo>
                  <a:cubicBezTo>
                    <a:pt x="315390" y="9655"/>
                    <a:pt x="315390" y="12893"/>
                    <a:pt x="315390" y="12893"/>
                  </a:cubicBezTo>
                  <a:cubicBezTo>
                    <a:pt x="315390" y="16122"/>
                    <a:pt x="308666" y="16122"/>
                    <a:pt x="308666" y="19360"/>
                  </a:cubicBezTo>
                  <a:cubicBezTo>
                    <a:pt x="312028" y="19360"/>
                    <a:pt x="308666" y="19360"/>
                    <a:pt x="315390" y="22589"/>
                  </a:cubicBezTo>
                  <a:cubicBezTo>
                    <a:pt x="318743" y="22589"/>
                    <a:pt x="318743" y="22589"/>
                    <a:pt x="322105" y="22589"/>
                  </a:cubicBezTo>
                  <a:cubicBezTo>
                    <a:pt x="325458" y="25828"/>
                    <a:pt x="328820" y="22589"/>
                    <a:pt x="328820" y="22589"/>
                  </a:cubicBezTo>
                  <a:cubicBezTo>
                    <a:pt x="328820" y="22589"/>
                    <a:pt x="328820" y="22589"/>
                    <a:pt x="332183" y="25828"/>
                  </a:cubicBezTo>
                  <a:cubicBezTo>
                    <a:pt x="332183" y="25828"/>
                    <a:pt x="335536" y="22589"/>
                    <a:pt x="335536" y="25828"/>
                  </a:cubicBezTo>
                  <a:cubicBezTo>
                    <a:pt x="335536" y="29057"/>
                    <a:pt x="338898" y="32295"/>
                    <a:pt x="335536" y="32295"/>
                  </a:cubicBezTo>
                  <a:cubicBezTo>
                    <a:pt x="332183" y="32295"/>
                    <a:pt x="328820" y="35524"/>
                    <a:pt x="328820" y="32295"/>
                  </a:cubicBezTo>
                  <a:cubicBezTo>
                    <a:pt x="328820" y="32295"/>
                    <a:pt x="328820" y="29057"/>
                    <a:pt x="325458" y="29057"/>
                  </a:cubicBezTo>
                  <a:cubicBezTo>
                    <a:pt x="325458" y="29057"/>
                    <a:pt x="322105" y="29057"/>
                    <a:pt x="322105" y="29057"/>
                  </a:cubicBezTo>
                  <a:cubicBezTo>
                    <a:pt x="318743" y="35524"/>
                    <a:pt x="318743" y="35524"/>
                    <a:pt x="318743" y="35524"/>
                  </a:cubicBezTo>
                  <a:cubicBezTo>
                    <a:pt x="318743" y="35524"/>
                    <a:pt x="318743" y="38753"/>
                    <a:pt x="315390" y="38753"/>
                  </a:cubicBezTo>
                  <a:cubicBezTo>
                    <a:pt x="312028" y="38753"/>
                    <a:pt x="315390" y="38753"/>
                    <a:pt x="308666" y="38753"/>
                  </a:cubicBezTo>
                  <a:cubicBezTo>
                    <a:pt x="301950" y="38753"/>
                    <a:pt x="301950" y="35524"/>
                    <a:pt x="298598" y="35524"/>
                  </a:cubicBezTo>
                  <a:cubicBezTo>
                    <a:pt x="298598" y="35524"/>
                    <a:pt x="298598" y="35524"/>
                    <a:pt x="295235" y="35524"/>
                  </a:cubicBezTo>
                  <a:cubicBezTo>
                    <a:pt x="295235" y="35524"/>
                    <a:pt x="288520" y="29057"/>
                    <a:pt x="285158" y="35524"/>
                  </a:cubicBezTo>
                  <a:cubicBezTo>
                    <a:pt x="281805" y="38753"/>
                    <a:pt x="278443" y="41992"/>
                    <a:pt x="278443" y="41992"/>
                  </a:cubicBezTo>
                  <a:cubicBezTo>
                    <a:pt x="268365" y="41992"/>
                    <a:pt x="268365" y="41992"/>
                    <a:pt x="268365" y="41992"/>
                  </a:cubicBezTo>
                  <a:cubicBezTo>
                    <a:pt x="268365" y="41992"/>
                    <a:pt x="265013" y="41992"/>
                    <a:pt x="261650" y="41992"/>
                  </a:cubicBezTo>
                  <a:cubicBezTo>
                    <a:pt x="258288" y="41992"/>
                    <a:pt x="254935" y="41992"/>
                    <a:pt x="254935" y="41992"/>
                  </a:cubicBezTo>
                  <a:cubicBezTo>
                    <a:pt x="251573" y="45221"/>
                    <a:pt x="248220" y="35524"/>
                    <a:pt x="248220" y="35524"/>
                  </a:cubicBezTo>
                  <a:cubicBezTo>
                    <a:pt x="248220" y="35524"/>
                    <a:pt x="251573" y="29057"/>
                    <a:pt x="241495" y="35524"/>
                  </a:cubicBezTo>
                  <a:cubicBezTo>
                    <a:pt x="231427" y="41992"/>
                    <a:pt x="228065" y="41992"/>
                    <a:pt x="228065" y="41992"/>
                  </a:cubicBezTo>
                  <a:cubicBezTo>
                    <a:pt x="224703" y="41992"/>
                    <a:pt x="221350" y="45221"/>
                    <a:pt x="221350" y="45221"/>
                  </a:cubicBezTo>
                  <a:cubicBezTo>
                    <a:pt x="217988" y="41992"/>
                    <a:pt x="217988" y="41992"/>
                    <a:pt x="217988" y="41992"/>
                  </a:cubicBezTo>
                  <a:cubicBezTo>
                    <a:pt x="217988" y="41992"/>
                    <a:pt x="217988" y="41992"/>
                    <a:pt x="217988" y="41992"/>
                  </a:cubicBezTo>
                  <a:cubicBezTo>
                    <a:pt x="217988" y="41992"/>
                    <a:pt x="217988" y="41992"/>
                    <a:pt x="217988" y="41992"/>
                  </a:cubicBezTo>
                  <a:cubicBezTo>
                    <a:pt x="221350" y="41992"/>
                    <a:pt x="221350" y="38753"/>
                    <a:pt x="221350" y="38753"/>
                  </a:cubicBezTo>
                  <a:cubicBezTo>
                    <a:pt x="217988" y="35524"/>
                    <a:pt x="217988" y="35524"/>
                    <a:pt x="217988" y="35524"/>
                  </a:cubicBezTo>
                  <a:cubicBezTo>
                    <a:pt x="207910" y="38753"/>
                    <a:pt x="207910" y="38753"/>
                    <a:pt x="207910" y="38753"/>
                  </a:cubicBezTo>
                  <a:cubicBezTo>
                    <a:pt x="207910" y="38753"/>
                    <a:pt x="211272" y="38753"/>
                    <a:pt x="207910" y="38753"/>
                  </a:cubicBezTo>
                  <a:cubicBezTo>
                    <a:pt x="207910" y="38753"/>
                    <a:pt x="201195" y="38753"/>
                    <a:pt x="201195" y="38753"/>
                  </a:cubicBezTo>
                  <a:cubicBezTo>
                    <a:pt x="201195" y="45221"/>
                    <a:pt x="201195" y="45221"/>
                    <a:pt x="201195" y="45221"/>
                  </a:cubicBezTo>
                  <a:cubicBezTo>
                    <a:pt x="201195" y="45221"/>
                    <a:pt x="197842" y="45221"/>
                    <a:pt x="197842" y="45221"/>
                  </a:cubicBezTo>
                  <a:cubicBezTo>
                    <a:pt x="197842" y="45221"/>
                    <a:pt x="197842" y="48459"/>
                    <a:pt x="197842" y="48459"/>
                  </a:cubicBezTo>
                  <a:cubicBezTo>
                    <a:pt x="197842" y="48459"/>
                    <a:pt x="197842" y="51688"/>
                    <a:pt x="197842" y="51688"/>
                  </a:cubicBezTo>
                  <a:cubicBezTo>
                    <a:pt x="197842" y="51688"/>
                    <a:pt x="194480" y="51688"/>
                    <a:pt x="194480" y="51688"/>
                  </a:cubicBezTo>
                  <a:cubicBezTo>
                    <a:pt x="194480" y="51688"/>
                    <a:pt x="191118" y="51688"/>
                    <a:pt x="191118" y="51688"/>
                  </a:cubicBezTo>
                  <a:cubicBezTo>
                    <a:pt x="191118" y="51688"/>
                    <a:pt x="187764" y="58156"/>
                    <a:pt x="187764" y="58156"/>
                  </a:cubicBezTo>
                  <a:cubicBezTo>
                    <a:pt x="187764" y="58156"/>
                    <a:pt x="187764" y="61394"/>
                    <a:pt x="187764" y="61394"/>
                  </a:cubicBezTo>
                  <a:cubicBezTo>
                    <a:pt x="187764" y="61394"/>
                    <a:pt x="187764" y="61394"/>
                    <a:pt x="187764" y="64623"/>
                  </a:cubicBezTo>
                  <a:cubicBezTo>
                    <a:pt x="184402" y="64623"/>
                    <a:pt x="181050" y="64623"/>
                    <a:pt x="181050" y="64623"/>
                  </a:cubicBezTo>
                  <a:cubicBezTo>
                    <a:pt x="181050" y="64623"/>
                    <a:pt x="177687" y="64623"/>
                    <a:pt x="174325" y="64623"/>
                  </a:cubicBezTo>
                  <a:cubicBezTo>
                    <a:pt x="174325" y="64623"/>
                    <a:pt x="170972" y="64623"/>
                    <a:pt x="170972" y="64623"/>
                  </a:cubicBezTo>
                  <a:cubicBezTo>
                    <a:pt x="167610" y="64623"/>
                    <a:pt x="167610" y="67862"/>
                    <a:pt x="167610" y="67862"/>
                  </a:cubicBezTo>
                  <a:cubicBezTo>
                    <a:pt x="167610" y="67862"/>
                    <a:pt x="160895" y="64623"/>
                    <a:pt x="160895" y="64623"/>
                  </a:cubicBezTo>
                  <a:cubicBezTo>
                    <a:pt x="157533" y="64623"/>
                    <a:pt x="157533" y="61394"/>
                    <a:pt x="157533" y="58156"/>
                  </a:cubicBezTo>
                  <a:cubicBezTo>
                    <a:pt x="157533" y="58156"/>
                    <a:pt x="154179" y="51688"/>
                    <a:pt x="154179" y="51688"/>
                  </a:cubicBezTo>
                  <a:cubicBezTo>
                    <a:pt x="150817" y="54927"/>
                    <a:pt x="150817" y="54927"/>
                    <a:pt x="150817" y="54927"/>
                  </a:cubicBezTo>
                  <a:cubicBezTo>
                    <a:pt x="140740" y="54927"/>
                    <a:pt x="140740" y="54927"/>
                    <a:pt x="140740" y="54927"/>
                  </a:cubicBezTo>
                  <a:cubicBezTo>
                    <a:pt x="134025" y="51688"/>
                    <a:pt x="134025" y="51688"/>
                    <a:pt x="134025" y="51688"/>
                  </a:cubicBezTo>
                  <a:cubicBezTo>
                    <a:pt x="134025" y="58156"/>
                    <a:pt x="134025" y="58156"/>
                    <a:pt x="134025" y="58156"/>
                  </a:cubicBezTo>
                  <a:cubicBezTo>
                    <a:pt x="134025" y="58156"/>
                    <a:pt x="137387" y="61394"/>
                    <a:pt x="137387" y="61394"/>
                  </a:cubicBezTo>
                  <a:cubicBezTo>
                    <a:pt x="137387" y="61394"/>
                    <a:pt x="134025" y="61394"/>
                    <a:pt x="134025" y="61394"/>
                  </a:cubicBezTo>
                  <a:cubicBezTo>
                    <a:pt x="130672" y="64623"/>
                    <a:pt x="130672" y="64623"/>
                    <a:pt x="130672" y="64623"/>
                  </a:cubicBezTo>
                  <a:cubicBezTo>
                    <a:pt x="127309" y="64623"/>
                    <a:pt x="127309" y="64623"/>
                    <a:pt x="127309" y="64623"/>
                  </a:cubicBezTo>
                  <a:cubicBezTo>
                    <a:pt x="127309" y="64623"/>
                    <a:pt x="123947" y="71091"/>
                    <a:pt x="123947" y="71091"/>
                  </a:cubicBezTo>
                  <a:cubicBezTo>
                    <a:pt x="123947" y="74320"/>
                    <a:pt x="120594" y="74320"/>
                    <a:pt x="120594" y="74320"/>
                  </a:cubicBezTo>
                  <a:cubicBezTo>
                    <a:pt x="120594" y="74320"/>
                    <a:pt x="117232" y="74320"/>
                    <a:pt x="120594" y="77558"/>
                  </a:cubicBezTo>
                  <a:cubicBezTo>
                    <a:pt x="123947" y="77558"/>
                    <a:pt x="127309" y="77558"/>
                    <a:pt x="127309" y="77558"/>
                  </a:cubicBezTo>
                  <a:cubicBezTo>
                    <a:pt x="130672" y="77558"/>
                    <a:pt x="134025" y="77558"/>
                    <a:pt x="134025" y="77558"/>
                  </a:cubicBezTo>
                  <a:cubicBezTo>
                    <a:pt x="134025" y="77558"/>
                    <a:pt x="140740" y="74320"/>
                    <a:pt x="140740" y="74320"/>
                  </a:cubicBezTo>
                  <a:cubicBezTo>
                    <a:pt x="140740" y="77558"/>
                    <a:pt x="140740" y="77558"/>
                    <a:pt x="140740" y="77558"/>
                  </a:cubicBezTo>
                  <a:cubicBezTo>
                    <a:pt x="140740" y="84026"/>
                    <a:pt x="140740" y="84026"/>
                    <a:pt x="140740" y="84026"/>
                  </a:cubicBezTo>
                  <a:cubicBezTo>
                    <a:pt x="137387" y="84026"/>
                    <a:pt x="137387" y="84026"/>
                    <a:pt x="137387" y="84026"/>
                  </a:cubicBezTo>
                  <a:cubicBezTo>
                    <a:pt x="137387" y="84026"/>
                    <a:pt x="137387" y="87255"/>
                    <a:pt x="137387" y="87255"/>
                  </a:cubicBezTo>
                  <a:cubicBezTo>
                    <a:pt x="134025" y="90493"/>
                    <a:pt x="130672" y="90493"/>
                    <a:pt x="130672" y="90493"/>
                  </a:cubicBezTo>
                  <a:cubicBezTo>
                    <a:pt x="127309" y="93722"/>
                    <a:pt x="127309" y="93722"/>
                    <a:pt x="127309" y="96961"/>
                  </a:cubicBezTo>
                  <a:cubicBezTo>
                    <a:pt x="127309" y="100190"/>
                    <a:pt x="123947" y="106657"/>
                    <a:pt x="123947" y="106657"/>
                  </a:cubicBezTo>
                  <a:cubicBezTo>
                    <a:pt x="117232" y="109886"/>
                    <a:pt x="117232" y="109886"/>
                    <a:pt x="117232" y="109886"/>
                  </a:cubicBezTo>
                  <a:cubicBezTo>
                    <a:pt x="110517" y="116354"/>
                    <a:pt x="110517" y="116354"/>
                    <a:pt x="110517" y="116354"/>
                  </a:cubicBezTo>
                  <a:cubicBezTo>
                    <a:pt x="107155" y="116354"/>
                    <a:pt x="107155" y="116354"/>
                    <a:pt x="107155" y="116354"/>
                  </a:cubicBezTo>
                  <a:cubicBezTo>
                    <a:pt x="103802" y="119592"/>
                    <a:pt x="103802" y="119592"/>
                    <a:pt x="103802" y="119592"/>
                  </a:cubicBezTo>
                  <a:cubicBezTo>
                    <a:pt x="103802" y="122821"/>
                    <a:pt x="103802" y="122821"/>
                    <a:pt x="103802" y="122821"/>
                  </a:cubicBezTo>
                  <a:cubicBezTo>
                    <a:pt x="97077" y="126060"/>
                    <a:pt x="97077" y="126060"/>
                    <a:pt x="97077" y="126060"/>
                  </a:cubicBezTo>
                  <a:cubicBezTo>
                    <a:pt x="97077" y="132517"/>
                    <a:pt x="97077" y="132517"/>
                    <a:pt x="97077" y="132517"/>
                  </a:cubicBezTo>
                  <a:cubicBezTo>
                    <a:pt x="93724" y="135756"/>
                    <a:pt x="93724" y="135756"/>
                    <a:pt x="93724" y="135756"/>
                  </a:cubicBezTo>
                  <a:cubicBezTo>
                    <a:pt x="90362" y="135756"/>
                    <a:pt x="90362" y="135756"/>
                    <a:pt x="90362" y="135756"/>
                  </a:cubicBezTo>
                  <a:cubicBezTo>
                    <a:pt x="87009" y="142223"/>
                    <a:pt x="87009" y="142223"/>
                    <a:pt x="87009" y="142223"/>
                  </a:cubicBezTo>
                  <a:cubicBezTo>
                    <a:pt x="87009" y="142223"/>
                    <a:pt x="83647" y="145452"/>
                    <a:pt x="83647" y="145452"/>
                  </a:cubicBezTo>
                  <a:cubicBezTo>
                    <a:pt x="80284" y="145452"/>
                    <a:pt x="76932" y="148691"/>
                    <a:pt x="76932" y="148691"/>
                  </a:cubicBezTo>
                  <a:cubicBezTo>
                    <a:pt x="70217" y="148691"/>
                    <a:pt x="70217" y="148691"/>
                    <a:pt x="70217" y="148691"/>
                  </a:cubicBezTo>
                  <a:cubicBezTo>
                    <a:pt x="70217" y="148691"/>
                    <a:pt x="66854" y="148691"/>
                    <a:pt x="63492" y="151920"/>
                  </a:cubicBezTo>
                  <a:cubicBezTo>
                    <a:pt x="63492" y="155158"/>
                    <a:pt x="63492" y="155158"/>
                    <a:pt x="63492" y="155158"/>
                  </a:cubicBezTo>
                  <a:cubicBezTo>
                    <a:pt x="63492" y="158387"/>
                    <a:pt x="66854" y="161626"/>
                    <a:pt x="66854" y="161626"/>
                  </a:cubicBezTo>
                  <a:cubicBezTo>
                    <a:pt x="66854" y="168084"/>
                    <a:pt x="66854" y="168084"/>
                    <a:pt x="66854" y="168084"/>
                  </a:cubicBezTo>
                  <a:cubicBezTo>
                    <a:pt x="66854" y="168084"/>
                    <a:pt x="63492" y="168084"/>
                    <a:pt x="63492" y="171322"/>
                  </a:cubicBezTo>
                  <a:cubicBezTo>
                    <a:pt x="63492" y="171322"/>
                    <a:pt x="63492" y="174551"/>
                    <a:pt x="63492" y="174551"/>
                  </a:cubicBezTo>
                  <a:cubicBezTo>
                    <a:pt x="63492" y="174551"/>
                    <a:pt x="63492" y="177790"/>
                    <a:pt x="63492" y="177790"/>
                  </a:cubicBezTo>
                  <a:cubicBezTo>
                    <a:pt x="63492" y="177790"/>
                    <a:pt x="63492" y="181019"/>
                    <a:pt x="63492" y="181019"/>
                  </a:cubicBezTo>
                  <a:cubicBezTo>
                    <a:pt x="63492" y="181019"/>
                    <a:pt x="63492" y="184257"/>
                    <a:pt x="60139" y="187486"/>
                  </a:cubicBezTo>
                  <a:cubicBezTo>
                    <a:pt x="60139" y="187486"/>
                    <a:pt x="56777" y="190725"/>
                    <a:pt x="56777" y="190725"/>
                  </a:cubicBezTo>
                  <a:cubicBezTo>
                    <a:pt x="56777" y="190725"/>
                    <a:pt x="50062" y="190725"/>
                    <a:pt x="50062" y="190725"/>
                  </a:cubicBezTo>
                  <a:cubicBezTo>
                    <a:pt x="50062" y="193954"/>
                    <a:pt x="43346" y="193954"/>
                    <a:pt x="43346" y="193954"/>
                  </a:cubicBezTo>
                  <a:cubicBezTo>
                    <a:pt x="36632" y="200421"/>
                    <a:pt x="36632" y="200421"/>
                    <a:pt x="36632" y="200421"/>
                  </a:cubicBezTo>
                  <a:cubicBezTo>
                    <a:pt x="23192" y="213356"/>
                    <a:pt x="23192" y="213356"/>
                    <a:pt x="23192" y="213356"/>
                  </a:cubicBezTo>
                  <a:cubicBezTo>
                    <a:pt x="23192" y="213356"/>
                    <a:pt x="23192" y="216585"/>
                    <a:pt x="23192" y="216585"/>
                  </a:cubicBezTo>
                  <a:cubicBezTo>
                    <a:pt x="23192" y="216585"/>
                    <a:pt x="23192" y="223053"/>
                    <a:pt x="23192" y="223053"/>
                  </a:cubicBezTo>
                  <a:cubicBezTo>
                    <a:pt x="23192" y="226291"/>
                    <a:pt x="19839" y="229520"/>
                    <a:pt x="19839" y="229520"/>
                  </a:cubicBezTo>
                  <a:cubicBezTo>
                    <a:pt x="16477" y="232749"/>
                    <a:pt x="16477" y="232749"/>
                    <a:pt x="16477" y="232749"/>
                  </a:cubicBezTo>
                  <a:cubicBezTo>
                    <a:pt x="16477" y="239217"/>
                    <a:pt x="16477" y="239217"/>
                    <a:pt x="16477" y="239217"/>
                  </a:cubicBezTo>
                  <a:cubicBezTo>
                    <a:pt x="16477" y="242455"/>
                    <a:pt x="16477" y="242455"/>
                    <a:pt x="16477" y="242455"/>
                  </a:cubicBezTo>
                  <a:cubicBezTo>
                    <a:pt x="19839" y="245684"/>
                    <a:pt x="19839" y="245684"/>
                    <a:pt x="19839" y="245684"/>
                  </a:cubicBezTo>
                  <a:cubicBezTo>
                    <a:pt x="23192" y="248922"/>
                    <a:pt x="23192" y="248922"/>
                    <a:pt x="23192" y="248922"/>
                  </a:cubicBezTo>
                  <a:cubicBezTo>
                    <a:pt x="23192" y="258619"/>
                    <a:pt x="23192" y="258619"/>
                    <a:pt x="23192" y="258619"/>
                  </a:cubicBezTo>
                  <a:cubicBezTo>
                    <a:pt x="19839" y="265087"/>
                    <a:pt x="19839" y="265087"/>
                    <a:pt x="19839" y="265087"/>
                  </a:cubicBezTo>
                  <a:cubicBezTo>
                    <a:pt x="19839" y="271554"/>
                    <a:pt x="19839" y="271554"/>
                    <a:pt x="19839" y="271554"/>
                  </a:cubicBezTo>
                  <a:cubicBezTo>
                    <a:pt x="13114" y="271554"/>
                    <a:pt x="13114" y="271554"/>
                    <a:pt x="13114" y="271554"/>
                  </a:cubicBezTo>
                  <a:cubicBezTo>
                    <a:pt x="13114" y="271554"/>
                    <a:pt x="9761" y="274783"/>
                    <a:pt x="6399" y="274783"/>
                  </a:cubicBezTo>
                  <a:cubicBezTo>
                    <a:pt x="6399" y="274783"/>
                    <a:pt x="3047" y="278021"/>
                    <a:pt x="3047" y="278021"/>
                  </a:cubicBezTo>
                  <a:cubicBezTo>
                    <a:pt x="-316" y="281250"/>
                    <a:pt x="-316" y="281250"/>
                    <a:pt x="-316" y="281250"/>
                  </a:cubicBezTo>
                  <a:cubicBezTo>
                    <a:pt x="3047" y="284489"/>
                    <a:pt x="3047" y="284489"/>
                    <a:pt x="3047" y="284489"/>
                  </a:cubicBezTo>
                  <a:cubicBezTo>
                    <a:pt x="3047" y="290957"/>
                    <a:pt x="3047" y="290957"/>
                    <a:pt x="3047" y="290957"/>
                  </a:cubicBezTo>
                  <a:cubicBezTo>
                    <a:pt x="6399" y="290957"/>
                    <a:pt x="6399" y="290957"/>
                    <a:pt x="6399" y="290957"/>
                  </a:cubicBezTo>
                  <a:cubicBezTo>
                    <a:pt x="13114" y="287718"/>
                    <a:pt x="13114" y="287718"/>
                    <a:pt x="13114" y="287718"/>
                  </a:cubicBezTo>
                  <a:cubicBezTo>
                    <a:pt x="19839" y="290957"/>
                    <a:pt x="19839" y="290957"/>
                    <a:pt x="19839" y="290957"/>
                  </a:cubicBezTo>
                  <a:cubicBezTo>
                    <a:pt x="29907" y="287718"/>
                    <a:pt x="29907" y="287718"/>
                    <a:pt x="29907" y="287718"/>
                  </a:cubicBezTo>
                  <a:cubicBezTo>
                    <a:pt x="29907" y="287718"/>
                    <a:pt x="29907" y="284489"/>
                    <a:pt x="33269" y="281250"/>
                  </a:cubicBezTo>
                  <a:cubicBezTo>
                    <a:pt x="36632" y="278021"/>
                    <a:pt x="39984" y="278021"/>
                    <a:pt x="39984" y="278021"/>
                  </a:cubicBezTo>
                  <a:cubicBezTo>
                    <a:pt x="43346" y="271554"/>
                    <a:pt x="43346" y="271554"/>
                    <a:pt x="43346" y="271554"/>
                  </a:cubicBezTo>
                  <a:cubicBezTo>
                    <a:pt x="39984" y="271554"/>
                    <a:pt x="39984" y="271554"/>
                    <a:pt x="39984" y="271554"/>
                  </a:cubicBezTo>
                  <a:cubicBezTo>
                    <a:pt x="39984" y="265087"/>
                    <a:pt x="39984" y="265087"/>
                    <a:pt x="39984" y="265087"/>
                  </a:cubicBezTo>
                  <a:cubicBezTo>
                    <a:pt x="33269" y="261848"/>
                    <a:pt x="33269" y="261848"/>
                    <a:pt x="33269" y="261848"/>
                  </a:cubicBezTo>
                  <a:cubicBezTo>
                    <a:pt x="33269" y="261848"/>
                    <a:pt x="33269" y="258619"/>
                    <a:pt x="33269" y="258619"/>
                  </a:cubicBezTo>
                  <a:cubicBezTo>
                    <a:pt x="36632" y="255390"/>
                    <a:pt x="39984" y="248922"/>
                    <a:pt x="39984" y="248922"/>
                  </a:cubicBezTo>
                  <a:cubicBezTo>
                    <a:pt x="50062" y="245684"/>
                    <a:pt x="50062" y="245684"/>
                    <a:pt x="50062" y="245684"/>
                  </a:cubicBezTo>
                  <a:cubicBezTo>
                    <a:pt x="60139" y="242455"/>
                    <a:pt x="60139" y="242455"/>
                    <a:pt x="60139" y="242455"/>
                  </a:cubicBezTo>
                  <a:cubicBezTo>
                    <a:pt x="63492" y="239217"/>
                    <a:pt x="63492" y="239217"/>
                    <a:pt x="63492" y="239217"/>
                  </a:cubicBezTo>
                  <a:cubicBezTo>
                    <a:pt x="70217" y="235988"/>
                    <a:pt x="70217" y="235988"/>
                    <a:pt x="70217" y="235988"/>
                  </a:cubicBezTo>
                  <a:cubicBezTo>
                    <a:pt x="70217" y="235988"/>
                    <a:pt x="80284" y="235988"/>
                    <a:pt x="80284" y="235988"/>
                  </a:cubicBezTo>
                  <a:cubicBezTo>
                    <a:pt x="80284" y="235988"/>
                    <a:pt x="93724" y="235988"/>
                    <a:pt x="93724" y="235988"/>
                  </a:cubicBezTo>
                  <a:lnTo>
                    <a:pt x="103802" y="242455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EC2A623-DF2C-85A4-8756-73CF3C66B177}"/>
                </a:ext>
              </a:extLst>
            </p:cNvPr>
            <p:cNvSpPr/>
            <p:nvPr/>
          </p:nvSpPr>
          <p:spPr>
            <a:xfrm>
              <a:off x="10196758" y="466830"/>
              <a:ext cx="723900" cy="438150"/>
            </a:xfrm>
            <a:custGeom>
              <a:avLst/>
              <a:gdLst>
                <a:gd name="connsiteX0" fmla="*/ 63063 w 723900"/>
                <a:gd name="connsiteY0" fmla="*/ 147100 h 438150"/>
                <a:gd name="connsiteX1" fmla="*/ 79751 w 723900"/>
                <a:gd name="connsiteY1" fmla="*/ 130746 h 438150"/>
                <a:gd name="connsiteX2" fmla="*/ 103097 w 723900"/>
                <a:gd name="connsiteY2" fmla="*/ 114401 h 438150"/>
                <a:gd name="connsiteX3" fmla="*/ 119775 w 723900"/>
                <a:gd name="connsiteY3" fmla="*/ 107857 h 438150"/>
                <a:gd name="connsiteX4" fmla="*/ 123118 w 723900"/>
                <a:gd name="connsiteY4" fmla="*/ 134022 h 438150"/>
                <a:gd name="connsiteX5" fmla="*/ 139797 w 723900"/>
                <a:gd name="connsiteY5" fmla="*/ 140556 h 438150"/>
                <a:gd name="connsiteX6" fmla="*/ 153142 w 723900"/>
                <a:gd name="connsiteY6" fmla="*/ 150367 h 438150"/>
                <a:gd name="connsiteX7" fmla="*/ 179821 w 723900"/>
                <a:gd name="connsiteY7" fmla="*/ 163445 h 438150"/>
                <a:gd name="connsiteX8" fmla="*/ 183164 w 723900"/>
                <a:gd name="connsiteY8" fmla="*/ 173256 h 438150"/>
                <a:gd name="connsiteX9" fmla="*/ 186498 w 723900"/>
                <a:gd name="connsiteY9" fmla="*/ 189610 h 438150"/>
                <a:gd name="connsiteX10" fmla="*/ 203176 w 723900"/>
                <a:gd name="connsiteY10" fmla="*/ 209222 h 438150"/>
                <a:gd name="connsiteX11" fmla="*/ 219854 w 723900"/>
                <a:gd name="connsiteY11" fmla="*/ 222300 h 438150"/>
                <a:gd name="connsiteX12" fmla="*/ 236533 w 723900"/>
                <a:gd name="connsiteY12" fmla="*/ 225577 h 438150"/>
                <a:gd name="connsiteX13" fmla="*/ 256554 w 723900"/>
                <a:gd name="connsiteY13" fmla="*/ 228844 h 438150"/>
                <a:gd name="connsiteX14" fmla="*/ 276566 w 723900"/>
                <a:gd name="connsiteY14" fmla="*/ 209222 h 438150"/>
                <a:gd name="connsiteX15" fmla="*/ 293245 w 723900"/>
                <a:gd name="connsiteY15" fmla="*/ 189610 h 438150"/>
                <a:gd name="connsiteX16" fmla="*/ 306589 w 723900"/>
                <a:gd name="connsiteY16" fmla="*/ 160178 h 438150"/>
                <a:gd name="connsiteX17" fmla="*/ 289910 w 723900"/>
                <a:gd name="connsiteY17" fmla="*/ 120945 h 438150"/>
                <a:gd name="connsiteX18" fmla="*/ 286577 w 723900"/>
                <a:gd name="connsiteY18" fmla="*/ 94779 h 438150"/>
                <a:gd name="connsiteX19" fmla="*/ 273232 w 723900"/>
                <a:gd name="connsiteY19" fmla="*/ 68624 h 438150"/>
                <a:gd name="connsiteX20" fmla="*/ 276566 w 723900"/>
                <a:gd name="connsiteY20" fmla="*/ 52279 h 438150"/>
                <a:gd name="connsiteX21" fmla="*/ 296588 w 723900"/>
                <a:gd name="connsiteY21" fmla="*/ 35924 h 438150"/>
                <a:gd name="connsiteX22" fmla="*/ 313266 w 723900"/>
                <a:gd name="connsiteY22" fmla="*/ 19579 h 438150"/>
                <a:gd name="connsiteX23" fmla="*/ 329944 w 723900"/>
                <a:gd name="connsiteY23" fmla="*/ 9769 h 438150"/>
                <a:gd name="connsiteX24" fmla="*/ 343289 w 723900"/>
                <a:gd name="connsiteY24" fmla="*/ -42 h 438150"/>
                <a:gd name="connsiteX25" fmla="*/ 359967 w 723900"/>
                <a:gd name="connsiteY25" fmla="*/ 6502 h 438150"/>
                <a:gd name="connsiteX26" fmla="*/ 373312 w 723900"/>
                <a:gd name="connsiteY26" fmla="*/ 6502 h 438150"/>
                <a:gd name="connsiteX27" fmla="*/ 386656 w 723900"/>
                <a:gd name="connsiteY27" fmla="*/ 13036 h 438150"/>
                <a:gd name="connsiteX28" fmla="*/ 403334 w 723900"/>
                <a:gd name="connsiteY28" fmla="*/ 13036 h 438150"/>
                <a:gd name="connsiteX29" fmla="*/ 416679 w 723900"/>
                <a:gd name="connsiteY29" fmla="*/ 16303 h 438150"/>
                <a:gd name="connsiteX30" fmla="*/ 433358 w 723900"/>
                <a:gd name="connsiteY30" fmla="*/ 22847 h 438150"/>
                <a:gd name="connsiteX31" fmla="*/ 463380 w 723900"/>
                <a:gd name="connsiteY31" fmla="*/ 42468 h 438150"/>
                <a:gd name="connsiteX32" fmla="*/ 473391 w 723900"/>
                <a:gd name="connsiteY32" fmla="*/ 55546 h 438150"/>
                <a:gd name="connsiteX33" fmla="*/ 483392 w 723900"/>
                <a:gd name="connsiteY33" fmla="*/ 58813 h 438150"/>
                <a:gd name="connsiteX34" fmla="*/ 496737 w 723900"/>
                <a:gd name="connsiteY34" fmla="*/ 62080 h 438150"/>
                <a:gd name="connsiteX35" fmla="*/ 506747 w 723900"/>
                <a:gd name="connsiteY35" fmla="*/ 55546 h 438150"/>
                <a:gd name="connsiteX36" fmla="*/ 516758 w 723900"/>
                <a:gd name="connsiteY36" fmla="*/ 45735 h 438150"/>
                <a:gd name="connsiteX37" fmla="*/ 523426 w 723900"/>
                <a:gd name="connsiteY37" fmla="*/ 45735 h 438150"/>
                <a:gd name="connsiteX38" fmla="*/ 530103 w 723900"/>
                <a:gd name="connsiteY38" fmla="*/ 35924 h 438150"/>
                <a:gd name="connsiteX39" fmla="*/ 556792 w 723900"/>
                <a:gd name="connsiteY39" fmla="*/ 42468 h 438150"/>
                <a:gd name="connsiteX40" fmla="*/ 570127 w 723900"/>
                <a:gd name="connsiteY40" fmla="*/ 42468 h 438150"/>
                <a:gd name="connsiteX41" fmla="*/ 590149 w 723900"/>
                <a:gd name="connsiteY41" fmla="*/ 35924 h 438150"/>
                <a:gd name="connsiteX42" fmla="*/ 600159 w 723900"/>
                <a:gd name="connsiteY42" fmla="*/ 45735 h 438150"/>
                <a:gd name="connsiteX43" fmla="*/ 600159 w 723900"/>
                <a:gd name="connsiteY43" fmla="*/ 55546 h 438150"/>
                <a:gd name="connsiteX44" fmla="*/ 613494 w 723900"/>
                <a:gd name="connsiteY44" fmla="*/ 58813 h 438150"/>
                <a:gd name="connsiteX45" fmla="*/ 626839 w 723900"/>
                <a:gd name="connsiteY45" fmla="*/ 65357 h 438150"/>
                <a:gd name="connsiteX46" fmla="*/ 636849 w 723900"/>
                <a:gd name="connsiteY46" fmla="*/ 68624 h 438150"/>
                <a:gd name="connsiteX47" fmla="*/ 640183 w 723900"/>
                <a:gd name="connsiteY47" fmla="*/ 101323 h 438150"/>
                <a:gd name="connsiteX48" fmla="*/ 633516 w 723900"/>
                <a:gd name="connsiteY48" fmla="*/ 111134 h 438150"/>
                <a:gd name="connsiteX49" fmla="*/ 640183 w 723900"/>
                <a:gd name="connsiteY49" fmla="*/ 137289 h 438150"/>
                <a:gd name="connsiteX50" fmla="*/ 640183 w 723900"/>
                <a:gd name="connsiteY50" fmla="*/ 150367 h 438150"/>
                <a:gd name="connsiteX51" fmla="*/ 653528 w 723900"/>
                <a:gd name="connsiteY51" fmla="*/ 140556 h 438150"/>
                <a:gd name="connsiteX52" fmla="*/ 666872 w 723900"/>
                <a:gd name="connsiteY52" fmla="*/ 150367 h 438150"/>
                <a:gd name="connsiteX53" fmla="*/ 660205 w 723900"/>
                <a:gd name="connsiteY53" fmla="*/ 160178 h 438150"/>
                <a:gd name="connsiteX54" fmla="*/ 676883 w 723900"/>
                <a:gd name="connsiteY54" fmla="*/ 173256 h 438150"/>
                <a:gd name="connsiteX55" fmla="*/ 690227 w 723900"/>
                <a:gd name="connsiteY55" fmla="*/ 179800 h 438150"/>
                <a:gd name="connsiteX56" fmla="*/ 686894 w 723900"/>
                <a:gd name="connsiteY56" fmla="*/ 189610 h 438150"/>
                <a:gd name="connsiteX57" fmla="*/ 693561 w 723900"/>
                <a:gd name="connsiteY57" fmla="*/ 192877 h 438150"/>
                <a:gd name="connsiteX58" fmla="*/ 703572 w 723900"/>
                <a:gd name="connsiteY58" fmla="*/ 199412 h 438150"/>
                <a:gd name="connsiteX59" fmla="*/ 706906 w 723900"/>
                <a:gd name="connsiteY59" fmla="*/ 215766 h 438150"/>
                <a:gd name="connsiteX60" fmla="*/ 723584 w 723900"/>
                <a:gd name="connsiteY60" fmla="*/ 228844 h 438150"/>
                <a:gd name="connsiteX61" fmla="*/ 720251 w 723900"/>
                <a:gd name="connsiteY61" fmla="*/ 245189 h 438150"/>
                <a:gd name="connsiteX62" fmla="*/ 720251 w 723900"/>
                <a:gd name="connsiteY62" fmla="*/ 254999 h 438150"/>
                <a:gd name="connsiteX63" fmla="*/ 720251 w 723900"/>
                <a:gd name="connsiteY63" fmla="*/ 264810 h 438150"/>
                <a:gd name="connsiteX64" fmla="*/ 720251 w 723900"/>
                <a:gd name="connsiteY64" fmla="*/ 261543 h 438150"/>
                <a:gd name="connsiteX65" fmla="*/ 703572 w 723900"/>
                <a:gd name="connsiteY65" fmla="*/ 271354 h 438150"/>
                <a:gd name="connsiteX66" fmla="*/ 700228 w 723900"/>
                <a:gd name="connsiteY66" fmla="*/ 294242 h 438150"/>
                <a:gd name="connsiteX67" fmla="*/ 683550 w 723900"/>
                <a:gd name="connsiteY67" fmla="*/ 310587 h 438150"/>
                <a:gd name="connsiteX68" fmla="*/ 690227 w 723900"/>
                <a:gd name="connsiteY68" fmla="*/ 326932 h 438150"/>
                <a:gd name="connsiteX69" fmla="*/ 683550 w 723900"/>
                <a:gd name="connsiteY69" fmla="*/ 336743 h 438150"/>
                <a:gd name="connsiteX70" fmla="*/ 656861 w 723900"/>
                <a:gd name="connsiteY70" fmla="*/ 336743 h 438150"/>
                <a:gd name="connsiteX71" fmla="*/ 640183 w 723900"/>
                <a:gd name="connsiteY71" fmla="*/ 336743 h 438150"/>
                <a:gd name="connsiteX72" fmla="*/ 630182 w 723900"/>
                <a:gd name="connsiteY72" fmla="*/ 336743 h 438150"/>
                <a:gd name="connsiteX73" fmla="*/ 620171 w 723900"/>
                <a:gd name="connsiteY73" fmla="*/ 346554 h 438150"/>
                <a:gd name="connsiteX74" fmla="*/ 616838 w 723900"/>
                <a:gd name="connsiteY74" fmla="*/ 366175 h 438150"/>
                <a:gd name="connsiteX75" fmla="*/ 596816 w 723900"/>
                <a:gd name="connsiteY75" fmla="*/ 369442 h 438150"/>
                <a:gd name="connsiteX76" fmla="*/ 590149 w 723900"/>
                <a:gd name="connsiteY76" fmla="*/ 375986 h 438150"/>
                <a:gd name="connsiteX77" fmla="*/ 590149 w 723900"/>
                <a:gd name="connsiteY77" fmla="*/ 375986 h 438150"/>
                <a:gd name="connsiteX78" fmla="*/ 580138 w 723900"/>
                <a:gd name="connsiteY78" fmla="*/ 375986 h 438150"/>
                <a:gd name="connsiteX79" fmla="*/ 563460 w 723900"/>
                <a:gd name="connsiteY79" fmla="*/ 372709 h 438150"/>
                <a:gd name="connsiteX80" fmla="*/ 550115 w 723900"/>
                <a:gd name="connsiteY80" fmla="*/ 372709 h 438150"/>
                <a:gd name="connsiteX81" fmla="*/ 543447 w 723900"/>
                <a:gd name="connsiteY81" fmla="*/ 359631 h 438150"/>
                <a:gd name="connsiteX82" fmla="*/ 533436 w 723900"/>
                <a:gd name="connsiteY82" fmla="*/ 356364 h 438150"/>
                <a:gd name="connsiteX83" fmla="*/ 523426 w 723900"/>
                <a:gd name="connsiteY83" fmla="*/ 343287 h 438150"/>
                <a:gd name="connsiteX84" fmla="*/ 510081 w 723900"/>
                <a:gd name="connsiteY84" fmla="*/ 340020 h 438150"/>
                <a:gd name="connsiteX85" fmla="*/ 503414 w 723900"/>
                <a:gd name="connsiteY85" fmla="*/ 330209 h 438150"/>
                <a:gd name="connsiteX86" fmla="*/ 486735 w 723900"/>
                <a:gd name="connsiteY86" fmla="*/ 330209 h 438150"/>
                <a:gd name="connsiteX87" fmla="*/ 476725 w 723900"/>
                <a:gd name="connsiteY87" fmla="*/ 323665 h 438150"/>
                <a:gd name="connsiteX88" fmla="*/ 473391 w 723900"/>
                <a:gd name="connsiteY88" fmla="*/ 317131 h 438150"/>
                <a:gd name="connsiteX89" fmla="*/ 463380 w 723900"/>
                <a:gd name="connsiteY89" fmla="*/ 317131 h 438150"/>
                <a:gd name="connsiteX90" fmla="*/ 450036 w 723900"/>
                <a:gd name="connsiteY90" fmla="*/ 320398 h 438150"/>
                <a:gd name="connsiteX91" fmla="*/ 426690 w 723900"/>
                <a:gd name="connsiteY91" fmla="*/ 326932 h 438150"/>
                <a:gd name="connsiteX92" fmla="*/ 413345 w 723900"/>
                <a:gd name="connsiteY92" fmla="*/ 317131 h 438150"/>
                <a:gd name="connsiteX93" fmla="*/ 410002 w 723900"/>
                <a:gd name="connsiteY93" fmla="*/ 313854 h 438150"/>
                <a:gd name="connsiteX94" fmla="*/ 396657 w 723900"/>
                <a:gd name="connsiteY94" fmla="*/ 304044 h 438150"/>
                <a:gd name="connsiteX95" fmla="*/ 389990 w 723900"/>
                <a:gd name="connsiteY95" fmla="*/ 284432 h 438150"/>
                <a:gd name="connsiteX96" fmla="*/ 373312 w 723900"/>
                <a:gd name="connsiteY96" fmla="*/ 294242 h 438150"/>
                <a:gd name="connsiteX97" fmla="*/ 363301 w 723900"/>
                <a:gd name="connsiteY97" fmla="*/ 310587 h 438150"/>
                <a:gd name="connsiteX98" fmla="*/ 359967 w 723900"/>
                <a:gd name="connsiteY98" fmla="*/ 323665 h 438150"/>
                <a:gd name="connsiteX99" fmla="*/ 339955 w 723900"/>
                <a:gd name="connsiteY99" fmla="*/ 317131 h 438150"/>
                <a:gd name="connsiteX100" fmla="*/ 329944 w 723900"/>
                <a:gd name="connsiteY100" fmla="*/ 333476 h 438150"/>
                <a:gd name="connsiteX101" fmla="*/ 313266 w 723900"/>
                <a:gd name="connsiteY101" fmla="*/ 326932 h 438150"/>
                <a:gd name="connsiteX102" fmla="*/ 293245 w 723900"/>
                <a:gd name="connsiteY102" fmla="*/ 326932 h 438150"/>
                <a:gd name="connsiteX103" fmla="*/ 269899 w 723900"/>
                <a:gd name="connsiteY103" fmla="*/ 323665 h 438150"/>
                <a:gd name="connsiteX104" fmla="*/ 266556 w 723900"/>
                <a:gd name="connsiteY104" fmla="*/ 326932 h 438150"/>
                <a:gd name="connsiteX105" fmla="*/ 249877 w 723900"/>
                <a:gd name="connsiteY105" fmla="*/ 330209 h 438150"/>
                <a:gd name="connsiteX106" fmla="*/ 229865 w 723900"/>
                <a:gd name="connsiteY106" fmla="*/ 333476 h 438150"/>
                <a:gd name="connsiteX107" fmla="*/ 223198 w 723900"/>
                <a:gd name="connsiteY107" fmla="*/ 349821 h 438150"/>
                <a:gd name="connsiteX108" fmla="*/ 206510 w 723900"/>
                <a:gd name="connsiteY108" fmla="*/ 336743 h 438150"/>
                <a:gd name="connsiteX109" fmla="*/ 196509 w 723900"/>
                <a:gd name="connsiteY109" fmla="*/ 330209 h 438150"/>
                <a:gd name="connsiteX110" fmla="*/ 183164 w 723900"/>
                <a:gd name="connsiteY110" fmla="*/ 340020 h 438150"/>
                <a:gd name="connsiteX111" fmla="*/ 156475 w 723900"/>
                <a:gd name="connsiteY111" fmla="*/ 343287 h 438150"/>
                <a:gd name="connsiteX112" fmla="*/ 136454 w 723900"/>
                <a:gd name="connsiteY112" fmla="*/ 349821 h 438150"/>
                <a:gd name="connsiteX113" fmla="*/ 113108 w 723900"/>
                <a:gd name="connsiteY113" fmla="*/ 346554 h 438150"/>
                <a:gd name="connsiteX114" fmla="*/ 103097 w 723900"/>
                <a:gd name="connsiteY114" fmla="*/ 356364 h 438150"/>
                <a:gd name="connsiteX115" fmla="*/ 83085 w 723900"/>
                <a:gd name="connsiteY115" fmla="*/ 369442 h 438150"/>
                <a:gd name="connsiteX116" fmla="*/ 69740 w 723900"/>
                <a:gd name="connsiteY116" fmla="*/ 369442 h 438150"/>
                <a:gd name="connsiteX117" fmla="*/ 63063 w 723900"/>
                <a:gd name="connsiteY117" fmla="*/ 385797 h 438150"/>
                <a:gd name="connsiteX118" fmla="*/ 49729 w 723900"/>
                <a:gd name="connsiteY118" fmla="*/ 392331 h 438150"/>
                <a:gd name="connsiteX119" fmla="*/ 46385 w 723900"/>
                <a:gd name="connsiteY119" fmla="*/ 398875 h 438150"/>
                <a:gd name="connsiteX120" fmla="*/ 43051 w 723900"/>
                <a:gd name="connsiteY120" fmla="*/ 418487 h 438150"/>
                <a:gd name="connsiteX121" fmla="*/ 26373 w 723900"/>
                <a:gd name="connsiteY121" fmla="*/ 421763 h 438150"/>
                <a:gd name="connsiteX122" fmla="*/ 29707 w 723900"/>
                <a:gd name="connsiteY122" fmla="*/ 428297 h 438150"/>
                <a:gd name="connsiteX123" fmla="*/ 26373 w 723900"/>
                <a:gd name="connsiteY123" fmla="*/ 438108 h 438150"/>
                <a:gd name="connsiteX124" fmla="*/ 23040 w 723900"/>
                <a:gd name="connsiteY124" fmla="*/ 434841 h 438150"/>
                <a:gd name="connsiteX125" fmla="*/ 16362 w 723900"/>
                <a:gd name="connsiteY125" fmla="*/ 418487 h 438150"/>
                <a:gd name="connsiteX126" fmla="*/ 3018 w 723900"/>
                <a:gd name="connsiteY126" fmla="*/ 382520 h 438150"/>
                <a:gd name="connsiteX127" fmla="*/ 9695 w 723900"/>
                <a:gd name="connsiteY127" fmla="*/ 369442 h 438150"/>
                <a:gd name="connsiteX128" fmla="*/ 9695 w 723900"/>
                <a:gd name="connsiteY128" fmla="*/ 353098 h 438150"/>
                <a:gd name="connsiteX129" fmla="*/ 3018 w 723900"/>
                <a:gd name="connsiteY129" fmla="*/ 317131 h 438150"/>
                <a:gd name="connsiteX130" fmla="*/ -316 w 723900"/>
                <a:gd name="connsiteY130" fmla="*/ 300777 h 438150"/>
                <a:gd name="connsiteX131" fmla="*/ 23040 w 723900"/>
                <a:gd name="connsiteY131" fmla="*/ 271354 h 438150"/>
                <a:gd name="connsiteX132" fmla="*/ 26373 w 723900"/>
                <a:gd name="connsiteY132" fmla="*/ 241922 h 438150"/>
                <a:gd name="connsiteX133" fmla="*/ 19696 w 723900"/>
                <a:gd name="connsiteY133" fmla="*/ 222300 h 438150"/>
                <a:gd name="connsiteX134" fmla="*/ 26373 w 723900"/>
                <a:gd name="connsiteY134" fmla="*/ 196144 h 438150"/>
                <a:gd name="connsiteX135" fmla="*/ 33041 w 723900"/>
                <a:gd name="connsiteY135" fmla="*/ 166722 h 438150"/>
                <a:gd name="connsiteX136" fmla="*/ 39718 w 723900"/>
                <a:gd name="connsiteY136" fmla="*/ 153634 h 438150"/>
                <a:gd name="connsiteX137" fmla="*/ 63063 w 723900"/>
                <a:gd name="connsiteY137" fmla="*/ 147100 h 438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</a:cxnLst>
              <a:rect l="l" t="t" r="r" b="b"/>
              <a:pathLst>
                <a:path w="723900" h="438150">
                  <a:moveTo>
                    <a:pt x="63063" y="147100"/>
                  </a:moveTo>
                  <a:cubicBezTo>
                    <a:pt x="79751" y="130746"/>
                    <a:pt x="79751" y="130746"/>
                    <a:pt x="79751" y="130746"/>
                  </a:cubicBezTo>
                  <a:cubicBezTo>
                    <a:pt x="79751" y="130746"/>
                    <a:pt x="99763" y="114401"/>
                    <a:pt x="103097" y="114401"/>
                  </a:cubicBezTo>
                  <a:cubicBezTo>
                    <a:pt x="109774" y="111134"/>
                    <a:pt x="119775" y="104590"/>
                    <a:pt x="119775" y="107857"/>
                  </a:cubicBezTo>
                  <a:cubicBezTo>
                    <a:pt x="119775" y="111134"/>
                    <a:pt x="123118" y="134022"/>
                    <a:pt x="123118" y="134022"/>
                  </a:cubicBezTo>
                  <a:cubicBezTo>
                    <a:pt x="139797" y="140556"/>
                    <a:pt x="139797" y="140556"/>
                    <a:pt x="139797" y="140556"/>
                  </a:cubicBezTo>
                  <a:cubicBezTo>
                    <a:pt x="153142" y="150367"/>
                    <a:pt x="153142" y="150367"/>
                    <a:pt x="153142" y="150367"/>
                  </a:cubicBezTo>
                  <a:cubicBezTo>
                    <a:pt x="179821" y="163445"/>
                    <a:pt x="179821" y="163445"/>
                    <a:pt x="179821" y="163445"/>
                  </a:cubicBezTo>
                  <a:cubicBezTo>
                    <a:pt x="183164" y="173256"/>
                    <a:pt x="183164" y="173256"/>
                    <a:pt x="183164" y="173256"/>
                  </a:cubicBezTo>
                  <a:cubicBezTo>
                    <a:pt x="183164" y="173256"/>
                    <a:pt x="179821" y="179800"/>
                    <a:pt x="186498" y="189610"/>
                  </a:cubicBezTo>
                  <a:cubicBezTo>
                    <a:pt x="196509" y="199412"/>
                    <a:pt x="199842" y="199412"/>
                    <a:pt x="203176" y="209222"/>
                  </a:cubicBezTo>
                  <a:cubicBezTo>
                    <a:pt x="206510" y="215766"/>
                    <a:pt x="219854" y="222300"/>
                    <a:pt x="219854" y="222300"/>
                  </a:cubicBezTo>
                  <a:cubicBezTo>
                    <a:pt x="236533" y="225577"/>
                    <a:pt x="236533" y="225577"/>
                    <a:pt x="236533" y="225577"/>
                  </a:cubicBezTo>
                  <a:cubicBezTo>
                    <a:pt x="236533" y="225577"/>
                    <a:pt x="253220" y="232111"/>
                    <a:pt x="256554" y="228844"/>
                  </a:cubicBezTo>
                  <a:cubicBezTo>
                    <a:pt x="259888" y="225577"/>
                    <a:pt x="276566" y="212499"/>
                    <a:pt x="276566" y="209222"/>
                  </a:cubicBezTo>
                  <a:cubicBezTo>
                    <a:pt x="279900" y="205955"/>
                    <a:pt x="289910" y="192877"/>
                    <a:pt x="293245" y="189610"/>
                  </a:cubicBezTo>
                  <a:cubicBezTo>
                    <a:pt x="296588" y="186334"/>
                    <a:pt x="306589" y="163445"/>
                    <a:pt x="306589" y="160178"/>
                  </a:cubicBezTo>
                  <a:cubicBezTo>
                    <a:pt x="306589" y="153634"/>
                    <a:pt x="293245" y="127479"/>
                    <a:pt x="289910" y="120945"/>
                  </a:cubicBezTo>
                  <a:cubicBezTo>
                    <a:pt x="289910" y="114401"/>
                    <a:pt x="286577" y="94779"/>
                    <a:pt x="286577" y="94779"/>
                  </a:cubicBezTo>
                  <a:cubicBezTo>
                    <a:pt x="273232" y="68624"/>
                    <a:pt x="273232" y="68624"/>
                    <a:pt x="273232" y="68624"/>
                  </a:cubicBezTo>
                  <a:cubicBezTo>
                    <a:pt x="273232" y="68624"/>
                    <a:pt x="273232" y="52279"/>
                    <a:pt x="276566" y="52279"/>
                  </a:cubicBezTo>
                  <a:cubicBezTo>
                    <a:pt x="279900" y="49002"/>
                    <a:pt x="296588" y="35924"/>
                    <a:pt x="296588" y="35924"/>
                  </a:cubicBezTo>
                  <a:cubicBezTo>
                    <a:pt x="313266" y="19579"/>
                    <a:pt x="313266" y="19579"/>
                    <a:pt x="313266" y="19579"/>
                  </a:cubicBezTo>
                  <a:cubicBezTo>
                    <a:pt x="329944" y="9769"/>
                    <a:pt x="329944" y="9769"/>
                    <a:pt x="329944" y="9769"/>
                  </a:cubicBezTo>
                  <a:cubicBezTo>
                    <a:pt x="343289" y="-42"/>
                    <a:pt x="343289" y="-42"/>
                    <a:pt x="343289" y="-42"/>
                  </a:cubicBezTo>
                  <a:cubicBezTo>
                    <a:pt x="359967" y="6502"/>
                    <a:pt x="359967" y="6502"/>
                    <a:pt x="359967" y="6502"/>
                  </a:cubicBezTo>
                  <a:cubicBezTo>
                    <a:pt x="373312" y="6502"/>
                    <a:pt x="373312" y="6502"/>
                    <a:pt x="373312" y="6502"/>
                  </a:cubicBezTo>
                  <a:cubicBezTo>
                    <a:pt x="386656" y="13036"/>
                    <a:pt x="386656" y="13036"/>
                    <a:pt x="386656" y="13036"/>
                  </a:cubicBezTo>
                  <a:cubicBezTo>
                    <a:pt x="403334" y="13036"/>
                    <a:pt x="403334" y="13036"/>
                    <a:pt x="403334" y="13036"/>
                  </a:cubicBezTo>
                  <a:cubicBezTo>
                    <a:pt x="416679" y="16303"/>
                    <a:pt x="416679" y="16303"/>
                    <a:pt x="416679" y="16303"/>
                  </a:cubicBezTo>
                  <a:cubicBezTo>
                    <a:pt x="433358" y="22847"/>
                    <a:pt x="433358" y="22847"/>
                    <a:pt x="433358" y="22847"/>
                  </a:cubicBezTo>
                  <a:cubicBezTo>
                    <a:pt x="463380" y="42468"/>
                    <a:pt x="463380" y="42468"/>
                    <a:pt x="463380" y="42468"/>
                  </a:cubicBezTo>
                  <a:cubicBezTo>
                    <a:pt x="473391" y="55546"/>
                    <a:pt x="473391" y="55546"/>
                    <a:pt x="473391" y="55546"/>
                  </a:cubicBezTo>
                  <a:cubicBezTo>
                    <a:pt x="483392" y="58813"/>
                    <a:pt x="483392" y="58813"/>
                    <a:pt x="483392" y="58813"/>
                  </a:cubicBezTo>
                  <a:cubicBezTo>
                    <a:pt x="483392" y="58813"/>
                    <a:pt x="490069" y="65357"/>
                    <a:pt x="496737" y="62080"/>
                  </a:cubicBezTo>
                  <a:cubicBezTo>
                    <a:pt x="500080" y="62080"/>
                    <a:pt x="503414" y="58813"/>
                    <a:pt x="506747" y="55546"/>
                  </a:cubicBezTo>
                  <a:cubicBezTo>
                    <a:pt x="513424" y="52279"/>
                    <a:pt x="516758" y="45735"/>
                    <a:pt x="516758" y="45735"/>
                  </a:cubicBezTo>
                  <a:cubicBezTo>
                    <a:pt x="523426" y="45735"/>
                    <a:pt x="523426" y="45735"/>
                    <a:pt x="523426" y="45735"/>
                  </a:cubicBezTo>
                  <a:cubicBezTo>
                    <a:pt x="530103" y="35924"/>
                    <a:pt x="530103" y="35924"/>
                    <a:pt x="530103" y="35924"/>
                  </a:cubicBezTo>
                  <a:cubicBezTo>
                    <a:pt x="556792" y="42468"/>
                    <a:pt x="556792" y="42468"/>
                    <a:pt x="556792" y="42468"/>
                  </a:cubicBezTo>
                  <a:cubicBezTo>
                    <a:pt x="570127" y="42468"/>
                    <a:pt x="570127" y="42468"/>
                    <a:pt x="570127" y="42468"/>
                  </a:cubicBezTo>
                  <a:cubicBezTo>
                    <a:pt x="590149" y="35924"/>
                    <a:pt x="590149" y="35924"/>
                    <a:pt x="590149" y="35924"/>
                  </a:cubicBezTo>
                  <a:cubicBezTo>
                    <a:pt x="600159" y="45735"/>
                    <a:pt x="600159" y="45735"/>
                    <a:pt x="600159" y="45735"/>
                  </a:cubicBezTo>
                  <a:cubicBezTo>
                    <a:pt x="600159" y="55546"/>
                    <a:pt x="600159" y="55546"/>
                    <a:pt x="600159" y="55546"/>
                  </a:cubicBezTo>
                  <a:cubicBezTo>
                    <a:pt x="613494" y="58813"/>
                    <a:pt x="613494" y="58813"/>
                    <a:pt x="613494" y="58813"/>
                  </a:cubicBezTo>
                  <a:cubicBezTo>
                    <a:pt x="613494" y="58813"/>
                    <a:pt x="623505" y="65357"/>
                    <a:pt x="626839" y="65357"/>
                  </a:cubicBezTo>
                  <a:cubicBezTo>
                    <a:pt x="630182" y="65357"/>
                    <a:pt x="636849" y="68624"/>
                    <a:pt x="636849" y="68624"/>
                  </a:cubicBezTo>
                  <a:cubicBezTo>
                    <a:pt x="640183" y="101323"/>
                    <a:pt x="640183" y="101323"/>
                    <a:pt x="640183" y="101323"/>
                  </a:cubicBezTo>
                  <a:cubicBezTo>
                    <a:pt x="633516" y="111134"/>
                    <a:pt x="633516" y="111134"/>
                    <a:pt x="633516" y="111134"/>
                  </a:cubicBezTo>
                  <a:cubicBezTo>
                    <a:pt x="640183" y="137289"/>
                    <a:pt x="640183" y="137289"/>
                    <a:pt x="640183" y="137289"/>
                  </a:cubicBezTo>
                  <a:cubicBezTo>
                    <a:pt x="640183" y="150367"/>
                    <a:pt x="640183" y="150367"/>
                    <a:pt x="640183" y="150367"/>
                  </a:cubicBezTo>
                  <a:cubicBezTo>
                    <a:pt x="653528" y="140556"/>
                    <a:pt x="653528" y="140556"/>
                    <a:pt x="653528" y="140556"/>
                  </a:cubicBezTo>
                  <a:cubicBezTo>
                    <a:pt x="666872" y="150367"/>
                    <a:pt x="666872" y="150367"/>
                    <a:pt x="666872" y="150367"/>
                  </a:cubicBezTo>
                  <a:cubicBezTo>
                    <a:pt x="660205" y="160178"/>
                    <a:pt x="660205" y="160178"/>
                    <a:pt x="660205" y="160178"/>
                  </a:cubicBezTo>
                  <a:cubicBezTo>
                    <a:pt x="676883" y="173256"/>
                    <a:pt x="676883" y="173256"/>
                    <a:pt x="676883" y="173256"/>
                  </a:cubicBezTo>
                  <a:cubicBezTo>
                    <a:pt x="690227" y="179800"/>
                    <a:pt x="690227" y="179800"/>
                    <a:pt x="690227" y="179800"/>
                  </a:cubicBezTo>
                  <a:cubicBezTo>
                    <a:pt x="686894" y="189610"/>
                    <a:pt x="686894" y="189610"/>
                    <a:pt x="686894" y="189610"/>
                  </a:cubicBezTo>
                  <a:cubicBezTo>
                    <a:pt x="686894" y="189610"/>
                    <a:pt x="690227" y="192877"/>
                    <a:pt x="693561" y="192877"/>
                  </a:cubicBezTo>
                  <a:cubicBezTo>
                    <a:pt x="696895" y="196144"/>
                    <a:pt x="703572" y="199412"/>
                    <a:pt x="703572" y="199412"/>
                  </a:cubicBezTo>
                  <a:cubicBezTo>
                    <a:pt x="703572" y="199412"/>
                    <a:pt x="706906" y="209222"/>
                    <a:pt x="706906" y="215766"/>
                  </a:cubicBezTo>
                  <a:cubicBezTo>
                    <a:pt x="710239" y="219033"/>
                    <a:pt x="723584" y="228844"/>
                    <a:pt x="723584" y="228844"/>
                  </a:cubicBezTo>
                  <a:cubicBezTo>
                    <a:pt x="720251" y="245189"/>
                    <a:pt x="720251" y="245189"/>
                    <a:pt x="720251" y="245189"/>
                  </a:cubicBezTo>
                  <a:cubicBezTo>
                    <a:pt x="720251" y="245189"/>
                    <a:pt x="720251" y="251732"/>
                    <a:pt x="720251" y="254999"/>
                  </a:cubicBezTo>
                  <a:cubicBezTo>
                    <a:pt x="720251" y="258266"/>
                    <a:pt x="720251" y="261543"/>
                    <a:pt x="720251" y="264810"/>
                  </a:cubicBezTo>
                  <a:cubicBezTo>
                    <a:pt x="720251" y="261543"/>
                    <a:pt x="720251" y="261543"/>
                    <a:pt x="720251" y="261543"/>
                  </a:cubicBezTo>
                  <a:cubicBezTo>
                    <a:pt x="703572" y="271354"/>
                    <a:pt x="703572" y="271354"/>
                    <a:pt x="703572" y="271354"/>
                  </a:cubicBezTo>
                  <a:cubicBezTo>
                    <a:pt x="700228" y="294242"/>
                    <a:pt x="700228" y="294242"/>
                    <a:pt x="700228" y="294242"/>
                  </a:cubicBezTo>
                  <a:cubicBezTo>
                    <a:pt x="683550" y="310587"/>
                    <a:pt x="683550" y="310587"/>
                    <a:pt x="683550" y="310587"/>
                  </a:cubicBezTo>
                  <a:cubicBezTo>
                    <a:pt x="690227" y="326932"/>
                    <a:pt x="690227" y="326932"/>
                    <a:pt x="690227" y="326932"/>
                  </a:cubicBezTo>
                  <a:cubicBezTo>
                    <a:pt x="683550" y="336743"/>
                    <a:pt x="683550" y="336743"/>
                    <a:pt x="683550" y="336743"/>
                  </a:cubicBezTo>
                  <a:cubicBezTo>
                    <a:pt x="656861" y="336743"/>
                    <a:pt x="656861" y="336743"/>
                    <a:pt x="656861" y="336743"/>
                  </a:cubicBezTo>
                  <a:cubicBezTo>
                    <a:pt x="656861" y="336743"/>
                    <a:pt x="653528" y="336743"/>
                    <a:pt x="640183" y="336743"/>
                  </a:cubicBezTo>
                  <a:cubicBezTo>
                    <a:pt x="626839" y="336743"/>
                    <a:pt x="630182" y="336743"/>
                    <a:pt x="630182" y="336743"/>
                  </a:cubicBezTo>
                  <a:cubicBezTo>
                    <a:pt x="620171" y="346554"/>
                    <a:pt x="620171" y="346554"/>
                    <a:pt x="620171" y="346554"/>
                  </a:cubicBezTo>
                  <a:cubicBezTo>
                    <a:pt x="616838" y="366175"/>
                    <a:pt x="616838" y="366175"/>
                    <a:pt x="616838" y="366175"/>
                  </a:cubicBezTo>
                  <a:cubicBezTo>
                    <a:pt x="616838" y="366175"/>
                    <a:pt x="610160" y="366175"/>
                    <a:pt x="596816" y="369442"/>
                  </a:cubicBezTo>
                  <a:cubicBezTo>
                    <a:pt x="590149" y="372709"/>
                    <a:pt x="590149" y="375986"/>
                    <a:pt x="590149" y="375986"/>
                  </a:cubicBezTo>
                  <a:cubicBezTo>
                    <a:pt x="590149" y="375986"/>
                    <a:pt x="590149" y="375986"/>
                    <a:pt x="590149" y="375986"/>
                  </a:cubicBezTo>
                  <a:cubicBezTo>
                    <a:pt x="580138" y="375986"/>
                    <a:pt x="580138" y="375986"/>
                    <a:pt x="580138" y="375986"/>
                  </a:cubicBezTo>
                  <a:cubicBezTo>
                    <a:pt x="563460" y="372709"/>
                    <a:pt x="563460" y="372709"/>
                    <a:pt x="563460" y="372709"/>
                  </a:cubicBezTo>
                  <a:cubicBezTo>
                    <a:pt x="550115" y="372709"/>
                    <a:pt x="550115" y="372709"/>
                    <a:pt x="550115" y="372709"/>
                  </a:cubicBezTo>
                  <a:cubicBezTo>
                    <a:pt x="543447" y="359631"/>
                    <a:pt x="543447" y="359631"/>
                    <a:pt x="543447" y="359631"/>
                  </a:cubicBezTo>
                  <a:cubicBezTo>
                    <a:pt x="533436" y="356364"/>
                    <a:pt x="533436" y="356364"/>
                    <a:pt x="533436" y="356364"/>
                  </a:cubicBezTo>
                  <a:cubicBezTo>
                    <a:pt x="523426" y="343287"/>
                    <a:pt x="523426" y="343287"/>
                    <a:pt x="523426" y="343287"/>
                  </a:cubicBezTo>
                  <a:cubicBezTo>
                    <a:pt x="510081" y="340020"/>
                    <a:pt x="510081" y="340020"/>
                    <a:pt x="510081" y="340020"/>
                  </a:cubicBezTo>
                  <a:cubicBezTo>
                    <a:pt x="503414" y="330209"/>
                    <a:pt x="503414" y="330209"/>
                    <a:pt x="503414" y="330209"/>
                  </a:cubicBezTo>
                  <a:cubicBezTo>
                    <a:pt x="486735" y="330209"/>
                    <a:pt x="486735" y="330209"/>
                    <a:pt x="486735" y="330209"/>
                  </a:cubicBezTo>
                  <a:cubicBezTo>
                    <a:pt x="476725" y="323665"/>
                    <a:pt x="476725" y="323665"/>
                    <a:pt x="476725" y="323665"/>
                  </a:cubicBezTo>
                  <a:cubicBezTo>
                    <a:pt x="473391" y="317131"/>
                    <a:pt x="473391" y="317131"/>
                    <a:pt x="473391" y="317131"/>
                  </a:cubicBezTo>
                  <a:cubicBezTo>
                    <a:pt x="463380" y="317131"/>
                    <a:pt x="463380" y="317131"/>
                    <a:pt x="463380" y="317131"/>
                  </a:cubicBezTo>
                  <a:cubicBezTo>
                    <a:pt x="450036" y="320398"/>
                    <a:pt x="450036" y="320398"/>
                    <a:pt x="450036" y="320398"/>
                  </a:cubicBezTo>
                  <a:cubicBezTo>
                    <a:pt x="426690" y="326932"/>
                    <a:pt x="426690" y="326932"/>
                    <a:pt x="426690" y="326932"/>
                  </a:cubicBezTo>
                  <a:cubicBezTo>
                    <a:pt x="413345" y="317131"/>
                    <a:pt x="413345" y="317131"/>
                    <a:pt x="413345" y="317131"/>
                  </a:cubicBezTo>
                  <a:cubicBezTo>
                    <a:pt x="410002" y="313854"/>
                    <a:pt x="410002" y="313854"/>
                    <a:pt x="410002" y="313854"/>
                  </a:cubicBezTo>
                  <a:cubicBezTo>
                    <a:pt x="396657" y="304044"/>
                    <a:pt x="396657" y="304044"/>
                    <a:pt x="396657" y="304044"/>
                  </a:cubicBezTo>
                  <a:cubicBezTo>
                    <a:pt x="389990" y="284432"/>
                    <a:pt x="389990" y="284432"/>
                    <a:pt x="389990" y="284432"/>
                  </a:cubicBezTo>
                  <a:cubicBezTo>
                    <a:pt x="389990" y="284432"/>
                    <a:pt x="376645" y="294242"/>
                    <a:pt x="373312" y="294242"/>
                  </a:cubicBezTo>
                  <a:cubicBezTo>
                    <a:pt x="373312" y="294242"/>
                    <a:pt x="363301" y="310587"/>
                    <a:pt x="363301" y="310587"/>
                  </a:cubicBezTo>
                  <a:cubicBezTo>
                    <a:pt x="359967" y="323665"/>
                    <a:pt x="359967" y="323665"/>
                    <a:pt x="359967" y="323665"/>
                  </a:cubicBezTo>
                  <a:cubicBezTo>
                    <a:pt x="339955" y="317131"/>
                    <a:pt x="339955" y="317131"/>
                    <a:pt x="339955" y="317131"/>
                  </a:cubicBezTo>
                  <a:cubicBezTo>
                    <a:pt x="339955" y="317131"/>
                    <a:pt x="329944" y="330209"/>
                    <a:pt x="329944" y="333476"/>
                  </a:cubicBezTo>
                  <a:cubicBezTo>
                    <a:pt x="326611" y="333476"/>
                    <a:pt x="313266" y="326932"/>
                    <a:pt x="313266" y="326932"/>
                  </a:cubicBezTo>
                  <a:cubicBezTo>
                    <a:pt x="293245" y="326932"/>
                    <a:pt x="293245" y="326932"/>
                    <a:pt x="293245" y="326932"/>
                  </a:cubicBezTo>
                  <a:cubicBezTo>
                    <a:pt x="293245" y="326932"/>
                    <a:pt x="273232" y="326932"/>
                    <a:pt x="269899" y="323665"/>
                  </a:cubicBezTo>
                  <a:cubicBezTo>
                    <a:pt x="266556" y="323665"/>
                    <a:pt x="266556" y="326932"/>
                    <a:pt x="266556" y="326932"/>
                  </a:cubicBezTo>
                  <a:cubicBezTo>
                    <a:pt x="249877" y="330209"/>
                    <a:pt x="249877" y="330209"/>
                    <a:pt x="249877" y="330209"/>
                  </a:cubicBezTo>
                  <a:cubicBezTo>
                    <a:pt x="229865" y="333476"/>
                    <a:pt x="229865" y="333476"/>
                    <a:pt x="229865" y="333476"/>
                  </a:cubicBezTo>
                  <a:cubicBezTo>
                    <a:pt x="229865" y="333476"/>
                    <a:pt x="226531" y="346554"/>
                    <a:pt x="223198" y="349821"/>
                  </a:cubicBezTo>
                  <a:cubicBezTo>
                    <a:pt x="219854" y="349821"/>
                    <a:pt x="209853" y="340020"/>
                    <a:pt x="206510" y="336743"/>
                  </a:cubicBezTo>
                  <a:cubicBezTo>
                    <a:pt x="206510" y="333476"/>
                    <a:pt x="196509" y="330209"/>
                    <a:pt x="196509" y="330209"/>
                  </a:cubicBezTo>
                  <a:cubicBezTo>
                    <a:pt x="183164" y="340020"/>
                    <a:pt x="183164" y="340020"/>
                    <a:pt x="183164" y="340020"/>
                  </a:cubicBezTo>
                  <a:cubicBezTo>
                    <a:pt x="183164" y="340020"/>
                    <a:pt x="159809" y="343287"/>
                    <a:pt x="156475" y="343287"/>
                  </a:cubicBezTo>
                  <a:cubicBezTo>
                    <a:pt x="153142" y="343287"/>
                    <a:pt x="136454" y="349821"/>
                    <a:pt x="136454" y="349821"/>
                  </a:cubicBezTo>
                  <a:cubicBezTo>
                    <a:pt x="113108" y="346554"/>
                    <a:pt x="113108" y="346554"/>
                    <a:pt x="113108" y="346554"/>
                  </a:cubicBezTo>
                  <a:cubicBezTo>
                    <a:pt x="103097" y="356364"/>
                    <a:pt x="103097" y="356364"/>
                    <a:pt x="103097" y="356364"/>
                  </a:cubicBezTo>
                  <a:cubicBezTo>
                    <a:pt x="83085" y="369442"/>
                    <a:pt x="83085" y="369442"/>
                    <a:pt x="83085" y="369442"/>
                  </a:cubicBezTo>
                  <a:cubicBezTo>
                    <a:pt x="69740" y="369442"/>
                    <a:pt x="69740" y="369442"/>
                    <a:pt x="69740" y="369442"/>
                  </a:cubicBezTo>
                  <a:cubicBezTo>
                    <a:pt x="63063" y="385797"/>
                    <a:pt x="63063" y="385797"/>
                    <a:pt x="63063" y="385797"/>
                  </a:cubicBezTo>
                  <a:cubicBezTo>
                    <a:pt x="49729" y="392331"/>
                    <a:pt x="49729" y="392331"/>
                    <a:pt x="49729" y="392331"/>
                  </a:cubicBezTo>
                  <a:cubicBezTo>
                    <a:pt x="46385" y="398875"/>
                    <a:pt x="46385" y="398875"/>
                    <a:pt x="46385" y="398875"/>
                  </a:cubicBezTo>
                  <a:cubicBezTo>
                    <a:pt x="43051" y="418487"/>
                    <a:pt x="43051" y="418487"/>
                    <a:pt x="43051" y="418487"/>
                  </a:cubicBezTo>
                  <a:cubicBezTo>
                    <a:pt x="43051" y="418487"/>
                    <a:pt x="33041" y="421763"/>
                    <a:pt x="26373" y="421763"/>
                  </a:cubicBezTo>
                  <a:cubicBezTo>
                    <a:pt x="23040" y="425030"/>
                    <a:pt x="29707" y="428297"/>
                    <a:pt x="29707" y="428297"/>
                  </a:cubicBezTo>
                  <a:cubicBezTo>
                    <a:pt x="26373" y="438108"/>
                    <a:pt x="26373" y="438108"/>
                    <a:pt x="26373" y="438108"/>
                  </a:cubicBezTo>
                  <a:cubicBezTo>
                    <a:pt x="26373" y="438108"/>
                    <a:pt x="23040" y="434841"/>
                    <a:pt x="23040" y="434841"/>
                  </a:cubicBezTo>
                  <a:cubicBezTo>
                    <a:pt x="23040" y="434841"/>
                    <a:pt x="19696" y="425030"/>
                    <a:pt x="16362" y="418487"/>
                  </a:cubicBezTo>
                  <a:cubicBezTo>
                    <a:pt x="9695" y="411952"/>
                    <a:pt x="3018" y="382520"/>
                    <a:pt x="3018" y="382520"/>
                  </a:cubicBezTo>
                  <a:cubicBezTo>
                    <a:pt x="9695" y="369442"/>
                    <a:pt x="9695" y="369442"/>
                    <a:pt x="9695" y="369442"/>
                  </a:cubicBezTo>
                  <a:cubicBezTo>
                    <a:pt x="9695" y="369442"/>
                    <a:pt x="9695" y="356364"/>
                    <a:pt x="9695" y="353098"/>
                  </a:cubicBezTo>
                  <a:cubicBezTo>
                    <a:pt x="6361" y="346554"/>
                    <a:pt x="3018" y="317131"/>
                    <a:pt x="3018" y="317131"/>
                  </a:cubicBezTo>
                  <a:cubicBezTo>
                    <a:pt x="3018" y="317131"/>
                    <a:pt x="-316" y="304044"/>
                    <a:pt x="-316" y="300777"/>
                  </a:cubicBezTo>
                  <a:cubicBezTo>
                    <a:pt x="-316" y="297510"/>
                    <a:pt x="23040" y="271354"/>
                    <a:pt x="23040" y="271354"/>
                  </a:cubicBezTo>
                  <a:cubicBezTo>
                    <a:pt x="23040" y="268077"/>
                    <a:pt x="26373" y="241922"/>
                    <a:pt x="26373" y="241922"/>
                  </a:cubicBezTo>
                  <a:cubicBezTo>
                    <a:pt x="19696" y="222300"/>
                    <a:pt x="19696" y="222300"/>
                    <a:pt x="19696" y="222300"/>
                  </a:cubicBezTo>
                  <a:cubicBezTo>
                    <a:pt x="26373" y="196144"/>
                    <a:pt x="26373" y="196144"/>
                    <a:pt x="26373" y="196144"/>
                  </a:cubicBezTo>
                  <a:cubicBezTo>
                    <a:pt x="33041" y="166722"/>
                    <a:pt x="33041" y="166722"/>
                    <a:pt x="33041" y="166722"/>
                  </a:cubicBezTo>
                  <a:cubicBezTo>
                    <a:pt x="33041" y="166722"/>
                    <a:pt x="36384" y="153634"/>
                    <a:pt x="39718" y="153634"/>
                  </a:cubicBezTo>
                  <a:cubicBezTo>
                    <a:pt x="43051" y="150367"/>
                    <a:pt x="63063" y="147100"/>
                    <a:pt x="63063" y="147100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696FC996-8018-1BD7-EE44-47AF6059C14F}"/>
                </a:ext>
              </a:extLst>
            </p:cNvPr>
            <p:cNvSpPr/>
            <p:nvPr/>
          </p:nvSpPr>
          <p:spPr>
            <a:xfrm>
              <a:off x="9872908" y="2829030"/>
              <a:ext cx="531526" cy="457200"/>
            </a:xfrm>
            <a:custGeom>
              <a:avLst/>
              <a:gdLst>
                <a:gd name="connsiteX0" fmla="*/ 489193 w 531526"/>
                <a:gd name="connsiteY0" fmla="*/ 272963 h 457200"/>
                <a:gd name="connsiteX1" fmla="*/ 492574 w 531526"/>
                <a:gd name="connsiteY1" fmla="*/ 272963 h 457200"/>
                <a:gd name="connsiteX2" fmla="*/ 492574 w 531526"/>
                <a:gd name="connsiteY2" fmla="*/ 272963 h 457200"/>
                <a:gd name="connsiteX3" fmla="*/ 489193 w 531526"/>
                <a:gd name="connsiteY3" fmla="*/ 272963 h 457200"/>
                <a:gd name="connsiteX4" fmla="*/ 445311 w 531526"/>
                <a:gd name="connsiteY4" fmla="*/ 29561 h 457200"/>
                <a:gd name="connsiteX5" fmla="*/ 445311 w 531526"/>
                <a:gd name="connsiteY5" fmla="*/ 29561 h 457200"/>
                <a:gd name="connsiteX6" fmla="*/ 465561 w 531526"/>
                <a:gd name="connsiteY6" fmla="*/ 32848 h 457200"/>
                <a:gd name="connsiteX7" fmla="*/ 475696 w 531526"/>
                <a:gd name="connsiteY7" fmla="*/ 36144 h 457200"/>
                <a:gd name="connsiteX8" fmla="*/ 475696 w 531526"/>
                <a:gd name="connsiteY8" fmla="*/ 46012 h 457200"/>
                <a:gd name="connsiteX9" fmla="*/ 475696 w 531526"/>
                <a:gd name="connsiteY9" fmla="*/ 59165 h 457200"/>
                <a:gd name="connsiteX10" fmla="*/ 475696 w 531526"/>
                <a:gd name="connsiteY10" fmla="*/ 69033 h 457200"/>
                <a:gd name="connsiteX11" fmla="*/ 465561 w 531526"/>
                <a:gd name="connsiteY11" fmla="*/ 82187 h 457200"/>
                <a:gd name="connsiteX12" fmla="*/ 462190 w 531526"/>
                <a:gd name="connsiteY12" fmla="*/ 92055 h 457200"/>
                <a:gd name="connsiteX13" fmla="*/ 458818 w 531526"/>
                <a:gd name="connsiteY13" fmla="*/ 101923 h 457200"/>
                <a:gd name="connsiteX14" fmla="*/ 455436 w 531526"/>
                <a:gd name="connsiteY14" fmla="*/ 108505 h 457200"/>
                <a:gd name="connsiteX15" fmla="*/ 458818 w 531526"/>
                <a:gd name="connsiteY15" fmla="*/ 118373 h 457200"/>
                <a:gd name="connsiteX16" fmla="*/ 458818 w 531526"/>
                <a:gd name="connsiteY16" fmla="*/ 131527 h 457200"/>
                <a:gd name="connsiteX17" fmla="*/ 455436 w 531526"/>
                <a:gd name="connsiteY17" fmla="*/ 138109 h 457200"/>
                <a:gd name="connsiteX18" fmla="*/ 468943 w 531526"/>
                <a:gd name="connsiteY18" fmla="*/ 144681 h 457200"/>
                <a:gd name="connsiteX19" fmla="*/ 479068 w 531526"/>
                <a:gd name="connsiteY19" fmla="*/ 144681 h 457200"/>
                <a:gd name="connsiteX20" fmla="*/ 489193 w 531526"/>
                <a:gd name="connsiteY20" fmla="*/ 147976 h 457200"/>
                <a:gd name="connsiteX21" fmla="*/ 492574 w 531526"/>
                <a:gd name="connsiteY21" fmla="*/ 154549 h 457200"/>
                <a:gd name="connsiteX22" fmla="*/ 502699 w 531526"/>
                <a:gd name="connsiteY22" fmla="*/ 164417 h 457200"/>
                <a:gd name="connsiteX23" fmla="*/ 509452 w 531526"/>
                <a:gd name="connsiteY23" fmla="*/ 161131 h 457200"/>
                <a:gd name="connsiteX24" fmla="*/ 516206 w 531526"/>
                <a:gd name="connsiteY24" fmla="*/ 167712 h 457200"/>
                <a:gd name="connsiteX25" fmla="*/ 522959 w 531526"/>
                <a:gd name="connsiteY25" fmla="*/ 174285 h 457200"/>
                <a:gd name="connsiteX26" fmla="*/ 529712 w 531526"/>
                <a:gd name="connsiteY26" fmla="*/ 177580 h 457200"/>
                <a:gd name="connsiteX27" fmla="*/ 529712 w 531526"/>
                <a:gd name="connsiteY27" fmla="*/ 184153 h 457200"/>
                <a:gd name="connsiteX28" fmla="*/ 522959 w 531526"/>
                <a:gd name="connsiteY28" fmla="*/ 190734 h 457200"/>
                <a:gd name="connsiteX29" fmla="*/ 512824 w 531526"/>
                <a:gd name="connsiteY29" fmla="*/ 194021 h 457200"/>
                <a:gd name="connsiteX30" fmla="*/ 502699 w 531526"/>
                <a:gd name="connsiteY30" fmla="*/ 194021 h 457200"/>
                <a:gd name="connsiteX31" fmla="*/ 492574 w 531526"/>
                <a:gd name="connsiteY31" fmla="*/ 190734 h 457200"/>
                <a:gd name="connsiteX32" fmla="*/ 485821 w 531526"/>
                <a:gd name="connsiteY32" fmla="*/ 190734 h 457200"/>
                <a:gd name="connsiteX33" fmla="*/ 485821 w 531526"/>
                <a:gd name="connsiteY33" fmla="*/ 200602 h 457200"/>
                <a:gd name="connsiteX34" fmla="*/ 492574 w 531526"/>
                <a:gd name="connsiteY34" fmla="*/ 207174 h 457200"/>
                <a:gd name="connsiteX35" fmla="*/ 502699 w 531526"/>
                <a:gd name="connsiteY35" fmla="*/ 213756 h 457200"/>
                <a:gd name="connsiteX36" fmla="*/ 509452 w 531526"/>
                <a:gd name="connsiteY36" fmla="*/ 220338 h 457200"/>
                <a:gd name="connsiteX37" fmla="*/ 512824 w 531526"/>
                <a:gd name="connsiteY37" fmla="*/ 230206 h 457200"/>
                <a:gd name="connsiteX38" fmla="*/ 529712 w 531526"/>
                <a:gd name="connsiteY38" fmla="*/ 243360 h 457200"/>
                <a:gd name="connsiteX39" fmla="*/ 529712 w 531526"/>
                <a:gd name="connsiteY39" fmla="*/ 256514 h 457200"/>
                <a:gd name="connsiteX40" fmla="*/ 522959 w 531526"/>
                <a:gd name="connsiteY40" fmla="*/ 263095 h 457200"/>
                <a:gd name="connsiteX41" fmla="*/ 509452 w 531526"/>
                <a:gd name="connsiteY41" fmla="*/ 259810 h 457200"/>
                <a:gd name="connsiteX42" fmla="*/ 506080 w 531526"/>
                <a:gd name="connsiteY42" fmla="*/ 259810 h 457200"/>
                <a:gd name="connsiteX43" fmla="*/ 499327 w 531526"/>
                <a:gd name="connsiteY43" fmla="*/ 269678 h 457200"/>
                <a:gd name="connsiteX44" fmla="*/ 489193 w 531526"/>
                <a:gd name="connsiteY44" fmla="*/ 272963 h 457200"/>
                <a:gd name="connsiteX45" fmla="*/ 485821 w 531526"/>
                <a:gd name="connsiteY45" fmla="*/ 272963 h 457200"/>
                <a:gd name="connsiteX46" fmla="*/ 479068 w 531526"/>
                <a:gd name="connsiteY46" fmla="*/ 276250 h 457200"/>
                <a:gd name="connsiteX47" fmla="*/ 475696 w 531526"/>
                <a:gd name="connsiteY47" fmla="*/ 279546 h 457200"/>
                <a:gd name="connsiteX48" fmla="*/ 472314 w 531526"/>
                <a:gd name="connsiteY48" fmla="*/ 279546 h 457200"/>
                <a:gd name="connsiteX49" fmla="*/ 468943 w 531526"/>
                <a:gd name="connsiteY49" fmla="*/ 276250 h 457200"/>
                <a:gd name="connsiteX50" fmla="*/ 465561 w 531526"/>
                <a:gd name="connsiteY50" fmla="*/ 272963 h 457200"/>
                <a:gd name="connsiteX51" fmla="*/ 458818 w 531526"/>
                <a:gd name="connsiteY51" fmla="*/ 279546 h 457200"/>
                <a:gd name="connsiteX52" fmla="*/ 455436 w 531526"/>
                <a:gd name="connsiteY52" fmla="*/ 282831 h 457200"/>
                <a:gd name="connsiteX53" fmla="*/ 455436 w 531526"/>
                <a:gd name="connsiteY53" fmla="*/ 286118 h 457200"/>
                <a:gd name="connsiteX54" fmla="*/ 462190 w 531526"/>
                <a:gd name="connsiteY54" fmla="*/ 286118 h 457200"/>
                <a:gd name="connsiteX55" fmla="*/ 462190 w 531526"/>
                <a:gd name="connsiteY55" fmla="*/ 292699 h 457200"/>
                <a:gd name="connsiteX56" fmla="*/ 465561 w 531526"/>
                <a:gd name="connsiteY56" fmla="*/ 292699 h 457200"/>
                <a:gd name="connsiteX57" fmla="*/ 468943 w 531526"/>
                <a:gd name="connsiteY57" fmla="*/ 295985 h 457200"/>
                <a:gd name="connsiteX58" fmla="*/ 472314 w 531526"/>
                <a:gd name="connsiteY58" fmla="*/ 299272 h 457200"/>
                <a:gd name="connsiteX59" fmla="*/ 472314 w 531526"/>
                <a:gd name="connsiteY59" fmla="*/ 305853 h 457200"/>
                <a:gd name="connsiteX60" fmla="*/ 479068 w 531526"/>
                <a:gd name="connsiteY60" fmla="*/ 309149 h 457200"/>
                <a:gd name="connsiteX61" fmla="*/ 479068 w 531526"/>
                <a:gd name="connsiteY61" fmla="*/ 315721 h 457200"/>
                <a:gd name="connsiteX62" fmla="*/ 475696 w 531526"/>
                <a:gd name="connsiteY62" fmla="*/ 319007 h 457200"/>
                <a:gd name="connsiteX63" fmla="*/ 472314 w 531526"/>
                <a:gd name="connsiteY63" fmla="*/ 322303 h 457200"/>
                <a:gd name="connsiteX64" fmla="*/ 465561 w 531526"/>
                <a:gd name="connsiteY64" fmla="*/ 322303 h 457200"/>
                <a:gd name="connsiteX65" fmla="*/ 465561 w 531526"/>
                <a:gd name="connsiteY65" fmla="*/ 319007 h 457200"/>
                <a:gd name="connsiteX66" fmla="*/ 462190 w 531526"/>
                <a:gd name="connsiteY66" fmla="*/ 312435 h 457200"/>
                <a:gd name="connsiteX67" fmla="*/ 458818 w 531526"/>
                <a:gd name="connsiteY67" fmla="*/ 309149 h 457200"/>
                <a:gd name="connsiteX68" fmla="*/ 448683 w 531526"/>
                <a:gd name="connsiteY68" fmla="*/ 312435 h 457200"/>
                <a:gd name="connsiteX69" fmla="*/ 448683 w 531526"/>
                <a:gd name="connsiteY69" fmla="*/ 319007 h 457200"/>
                <a:gd name="connsiteX70" fmla="*/ 431805 w 531526"/>
                <a:gd name="connsiteY70" fmla="*/ 332171 h 457200"/>
                <a:gd name="connsiteX71" fmla="*/ 435186 w 531526"/>
                <a:gd name="connsiteY71" fmla="*/ 338743 h 457200"/>
                <a:gd name="connsiteX72" fmla="*/ 428433 w 531526"/>
                <a:gd name="connsiteY72" fmla="*/ 345325 h 457200"/>
                <a:gd name="connsiteX73" fmla="*/ 428433 w 531526"/>
                <a:gd name="connsiteY73" fmla="*/ 355193 h 457200"/>
                <a:gd name="connsiteX74" fmla="*/ 431805 w 531526"/>
                <a:gd name="connsiteY74" fmla="*/ 365061 h 457200"/>
                <a:gd name="connsiteX75" fmla="*/ 431805 w 531526"/>
                <a:gd name="connsiteY75" fmla="*/ 371642 h 457200"/>
                <a:gd name="connsiteX76" fmla="*/ 418298 w 531526"/>
                <a:gd name="connsiteY76" fmla="*/ 374929 h 457200"/>
                <a:gd name="connsiteX77" fmla="*/ 408173 w 531526"/>
                <a:gd name="connsiteY77" fmla="*/ 378215 h 457200"/>
                <a:gd name="connsiteX78" fmla="*/ 408173 w 531526"/>
                <a:gd name="connsiteY78" fmla="*/ 388083 h 457200"/>
                <a:gd name="connsiteX79" fmla="*/ 408173 w 531526"/>
                <a:gd name="connsiteY79" fmla="*/ 391378 h 457200"/>
                <a:gd name="connsiteX80" fmla="*/ 418298 w 531526"/>
                <a:gd name="connsiteY80" fmla="*/ 404532 h 457200"/>
                <a:gd name="connsiteX81" fmla="*/ 414926 w 531526"/>
                <a:gd name="connsiteY81" fmla="*/ 407819 h 457200"/>
                <a:gd name="connsiteX82" fmla="*/ 411555 w 531526"/>
                <a:gd name="connsiteY82" fmla="*/ 411114 h 457200"/>
                <a:gd name="connsiteX83" fmla="*/ 421680 w 531526"/>
                <a:gd name="connsiteY83" fmla="*/ 424268 h 457200"/>
                <a:gd name="connsiteX84" fmla="*/ 425052 w 531526"/>
                <a:gd name="connsiteY84" fmla="*/ 427555 h 457200"/>
                <a:gd name="connsiteX85" fmla="*/ 431805 w 531526"/>
                <a:gd name="connsiteY85" fmla="*/ 427555 h 457200"/>
                <a:gd name="connsiteX86" fmla="*/ 431805 w 531526"/>
                <a:gd name="connsiteY86" fmla="*/ 434136 h 457200"/>
                <a:gd name="connsiteX87" fmla="*/ 431805 w 531526"/>
                <a:gd name="connsiteY87" fmla="*/ 437422 h 457200"/>
                <a:gd name="connsiteX88" fmla="*/ 431805 w 531526"/>
                <a:gd name="connsiteY88" fmla="*/ 444004 h 457200"/>
                <a:gd name="connsiteX89" fmla="*/ 425052 w 531526"/>
                <a:gd name="connsiteY89" fmla="*/ 450576 h 457200"/>
                <a:gd name="connsiteX90" fmla="*/ 428433 w 531526"/>
                <a:gd name="connsiteY90" fmla="*/ 457158 h 457200"/>
                <a:gd name="connsiteX91" fmla="*/ 421680 w 531526"/>
                <a:gd name="connsiteY91" fmla="*/ 453872 h 457200"/>
                <a:gd name="connsiteX92" fmla="*/ 418298 w 531526"/>
                <a:gd name="connsiteY92" fmla="*/ 457158 h 457200"/>
                <a:gd name="connsiteX93" fmla="*/ 418298 w 531526"/>
                <a:gd name="connsiteY93" fmla="*/ 457158 h 457200"/>
                <a:gd name="connsiteX94" fmla="*/ 408173 w 531526"/>
                <a:gd name="connsiteY94" fmla="*/ 453872 h 457200"/>
                <a:gd name="connsiteX95" fmla="*/ 398048 w 531526"/>
                <a:gd name="connsiteY95" fmla="*/ 457158 h 457200"/>
                <a:gd name="connsiteX96" fmla="*/ 394667 w 531526"/>
                <a:gd name="connsiteY96" fmla="*/ 457158 h 457200"/>
                <a:gd name="connsiteX97" fmla="*/ 384542 w 531526"/>
                <a:gd name="connsiteY97" fmla="*/ 453872 h 457200"/>
                <a:gd name="connsiteX98" fmla="*/ 384542 w 531526"/>
                <a:gd name="connsiteY98" fmla="*/ 453872 h 457200"/>
                <a:gd name="connsiteX99" fmla="*/ 384542 w 531526"/>
                <a:gd name="connsiteY99" fmla="*/ 453872 h 457200"/>
                <a:gd name="connsiteX100" fmla="*/ 384542 w 531526"/>
                <a:gd name="connsiteY100" fmla="*/ 453872 h 457200"/>
                <a:gd name="connsiteX101" fmla="*/ 384542 w 531526"/>
                <a:gd name="connsiteY101" fmla="*/ 453872 h 457200"/>
                <a:gd name="connsiteX102" fmla="*/ 384542 w 531526"/>
                <a:gd name="connsiteY102" fmla="*/ 453872 h 457200"/>
                <a:gd name="connsiteX103" fmla="*/ 384542 w 531526"/>
                <a:gd name="connsiteY103" fmla="*/ 450576 h 457200"/>
                <a:gd name="connsiteX104" fmla="*/ 384542 w 531526"/>
                <a:gd name="connsiteY104" fmla="*/ 450576 h 457200"/>
                <a:gd name="connsiteX105" fmla="*/ 384542 w 531526"/>
                <a:gd name="connsiteY105" fmla="*/ 450576 h 457200"/>
                <a:gd name="connsiteX106" fmla="*/ 384542 w 531526"/>
                <a:gd name="connsiteY106" fmla="*/ 450576 h 457200"/>
                <a:gd name="connsiteX107" fmla="*/ 381170 w 531526"/>
                <a:gd name="connsiteY107" fmla="*/ 450576 h 457200"/>
                <a:gd name="connsiteX108" fmla="*/ 381170 w 531526"/>
                <a:gd name="connsiteY108" fmla="*/ 450576 h 457200"/>
                <a:gd name="connsiteX109" fmla="*/ 381170 w 531526"/>
                <a:gd name="connsiteY109" fmla="*/ 450576 h 457200"/>
                <a:gd name="connsiteX110" fmla="*/ 381170 w 531526"/>
                <a:gd name="connsiteY110" fmla="*/ 450576 h 457200"/>
                <a:gd name="connsiteX111" fmla="*/ 381170 w 531526"/>
                <a:gd name="connsiteY111" fmla="*/ 450576 h 457200"/>
                <a:gd name="connsiteX112" fmla="*/ 381170 w 531526"/>
                <a:gd name="connsiteY112" fmla="*/ 450576 h 457200"/>
                <a:gd name="connsiteX113" fmla="*/ 381170 w 531526"/>
                <a:gd name="connsiteY113" fmla="*/ 450576 h 457200"/>
                <a:gd name="connsiteX114" fmla="*/ 381170 w 531526"/>
                <a:gd name="connsiteY114" fmla="*/ 450576 h 457200"/>
                <a:gd name="connsiteX115" fmla="*/ 381170 w 531526"/>
                <a:gd name="connsiteY115" fmla="*/ 450576 h 457200"/>
                <a:gd name="connsiteX116" fmla="*/ 381170 w 531526"/>
                <a:gd name="connsiteY116" fmla="*/ 450576 h 457200"/>
                <a:gd name="connsiteX117" fmla="*/ 381170 w 531526"/>
                <a:gd name="connsiteY117" fmla="*/ 450576 h 457200"/>
                <a:gd name="connsiteX118" fmla="*/ 381170 w 531526"/>
                <a:gd name="connsiteY118" fmla="*/ 450576 h 457200"/>
                <a:gd name="connsiteX119" fmla="*/ 381170 w 531526"/>
                <a:gd name="connsiteY119" fmla="*/ 450576 h 457200"/>
                <a:gd name="connsiteX120" fmla="*/ 377788 w 531526"/>
                <a:gd name="connsiteY120" fmla="*/ 450576 h 457200"/>
                <a:gd name="connsiteX121" fmla="*/ 377788 w 531526"/>
                <a:gd name="connsiteY121" fmla="*/ 450576 h 457200"/>
                <a:gd name="connsiteX122" fmla="*/ 377788 w 531526"/>
                <a:gd name="connsiteY122" fmla="*/ 450576 h 457200"/>
                <a:gd name="connsiteX123" fmla="*/ 377788 w 531526"/>
                <a:gd name="connsiteY123" fmla="*/ 450576 h 457200"/>
                <a:gd name="connsiteX124" fmla="*/ 377788 w 531526"/>
                <a:gd name="connsiteY124" fmla="*/ 450576 h 457200"/>
                <a:gd name="connsiteX125" fmla="*/ 377788 w 531526"/>
                <a:gd name="connsiteY125" fmla="*/ 450576 h 457200"/>
                <a:gd name="connsiteX126" fmla="*/ 377788 w 531526"/>
                <a:gd name="connsiteY126" fmla="*/ 450576 h 457200"/>
                <a:gd name="connsiteX127" fmla="*/ 377788 w 531526"/>
                <a:gd name="connsiteY127" fmla="*/ 450576 h 457200"/>
                <a:gd name="connsiteX128" fmla="*/ 377788 w 531526"/>
                <a:gd name="connsiteY128" fmla="*/ 450576 h 457200"/>
                <a:gd name="connsiteX129" fmla="*/ 357538 w 531526"/>
                <a:gd name="connsiteY129" fmla="*/ 440708 h 457200"/>
                <a:gd name="connsiteX130" fmla="*/ 340660 w 531526"/>
                <a:gd name="connsiteY130" fmla="*/ 430840 h 457200"/>
                <a:gd name="connsiteX131" fmla="*/ 333907 w 531526"/>
                <a:gd name="connsiteY131" fmla="*/ 424268 h 457200"/>
                <a:gd name="connsiteX132" fmla="*/ 330525 w 531526"/>
                <a:gd name="connsiteY132" fmla="*/ 411114 h 457200"/>
                <a:gd name="connsiteX133" fmla="*/ 313647 w 531526"/>
                <a:gd name="connsiteY133" fmla="*/ 407819 h 457200"/>
                <a:gd name="connsiteX134" fmla="*/ 300141 w 531526"/>
                <a:gd name="connsiteY134" fmla="*/ 394665 h 457200"/>
                <a:gd name="connsiteX135" fmla="*/ 300141 w 531526"/>
                <a:gd name="connsiteY135" fmla="*/ 391378 h 457200"/>
                <a:gd name="connsiteX136" fmla="*/ 300141 w 531526"/>
                <a:gd name="connsiteY136" fmla="*/ 391378 h 457200"/>
                <a:gd name="connsiteX137" fmla="*/ 293397 w 531526"/>
                <a:gd name="connsiteY137" fmla="*/ 381510 h 457200"/>
                <a:gd name="connsiteX138" fmla="*/ 259631 w 531526"/>
                <a:gd name="connsiteY138" fmla="*/ 358479 h 457200"/>
                <a:gd name="connsiteX139" fmla="*/ 256259 w 531526"/>
                <a:gd name="connsiteY139" fmla="*/ 358479 h 457200"/>
                <a:gd name="connsiteX140" fmla="*/ 242752 w 531526"/>
                <a:gd name="connsiteY140" fmla="*/ 345325 h 457200"/>
                <a:gd name="connsiteX141" fmla="*/ 235999 w 531526"/>
                <a:gd name="connsiteY141" fmla="*/ 342039 h 457200"/>
                <a:gd name="connsiteX142" fmla="*/ 229246 w 531526"/>
                <a:gd name="connsiteY142" fmla="*/ 335457 h 457200"/>
                <a:gd name="connsiteX143" fmla="*/ 229246 w 531526"/>
                <a:gd name="connsiteY143" fmla="*/ 328875 h 457200"/>
                <a:gd name="connsiteX144" fmla="*/ 225874 w 531526"/>
                <a:gd name="connsiteY144" fmla="*/ 315721 h 457200"/>
                <a:gd name="connsiteX145" fmla="*/ 225874 w 531526"/>
                <a:gd name="connsiteY145" fmla="*/ 315721 h 457200"/>
                <a:gd name="connsiteX146" fmla="*/ 205614 w 531526"/>
                <a:gd name="connsiteY146" fmla="*/ 309149 h 457200"/>
                <a:gd name="connsiteX147" fmla="*/ 198861 w 531526"/>
                <a:gd name="connsiteY147" fmla="*/ 305853 h 457200"/>
                <a:gd name="connsiteX148" fmla="*/ 192118 w 531526"/>
                <a:gd name="connsiteY148" fmla="*/ 295985 h 457200"/>
                <a:gd name="connsiteX149" fmla="*/ 188736 w 531526"/>
                <a:gd name="connsiteY149" fmla="*/ 292699 h 457200"/>
                <a:gd name="connsiteX150" fmla="*/ 178611 w 531526"/>
                <a:gd name="connsiteY150" fmla="*/ 282831 h 457200"/>
                <a:gd name="connsiteX151" fmla="*/ 175230 w 531526"/>
                <a:gd name="connsiteY151" fmla="*/ 282831 h 457200"/>
                <a:gd name="connsiteX152" fmla="*/ 158352 w 531526"/>
                <a:gd name="connsiteY152" fmla="*/ 276250 h 457200"/>
                <a:gd name="connsiteX153" fmla="*/ 154980 w 531526"/>
                <a:gd name="connsiteY153" fmla="*/ 269678 h 457200"/>
                <a:gd name="connsiteX154" fmla="*/ 148226 w 531526"/>
                <a:gd name="connsiteY154" fmla="*/ 266382 h 457200"/>
                <a:gd name="connsiteX155" fmla="*/ 144855 w 531526"/>
                <a:gd name="connsiteY155" fmla="*/ 259810 h 457200"/>
                <a:gd name="connsiteX156" fmla="*/ 134720 w 531526"/>
                <a:gd name="connsiteY156" fmla="*/ 256514 h 457200"/>
                <a:gd name="connsiteX157" fmla="*/ 131348 w 531526"/>
                <a:gd name="connsiteY157" fmla="*/ 249942 h 457200"/>
                <a:gd name="connsiteX158" fmla="*/ 127967 w 531526"/>
                <a:gd name="connsiteY158" fmla="*/ 246646 h 457200"/>
                <a:gd name="connsiteX159" fmla="*/ 117842 w 531526"/>
                <a:gd name="connsiteY159" fmla="*/ 233492 h 457200"/>
                <a:gd name="connsiteX160" fmla="*/ 107716 w 531526"/>
                <a:gd name="connsiteY160" fmla="*/ 226910 h 457200"/>
                <a:gd name="connsiteX161" fmla="*/ 104335 w 531526"/>
                <a:gd name="connsiteY161" fmla="*/ 223624 h 457200"/>
                <a:gd name="connsiteX162" fmla="*/ 100963 w 531526"/>
                <a:gd name="connsiteY162" fmla="*/ 220338 h 457200"/>
                <a:gd name="connsiteX163" fmla="*/ 94210 w 531526"/>
                <a:gd name="connsiteY163" fmla="*/ 210470 h 457200"/>
                <a:gd name="connsiteX164" fmla="*/ 84085 w 531526"/>
                <a:gd name="connsiteY164" fmla="*/ 200602 h 457200"/>
                <a:gd name="connsiteX165" fmla="*/ 77332 w 531526"/>
                <a:gd name="connsiteY165" fmla="*/ 194021 h 457200"/>
                <a:gd name="connsiteX166" fmla="*/ 70579 w 531526"/>
                <a:gd name="connsiteY166" fmla="*/ 184153 h 457200"/>
                <a:gd name="connsiteX167" fmla="*/ 77332 w 531526"/>
                <a:gd name="connsiteY167" fmla="*/ 177580 h 457200"/>
                <a:gd name="connsiteX168" fmla="*/ 70579 w 531526"/>
                <a:gd name="connsiteY168" fmla="*/ 170998 h 457200"/>
                <a:gd name="connsiteX169" fmla="*/ 63825 w 531526"/>
                <a:gd name="connsiteY169" fmla="*/ 164417 h 457200"/>
                <a:gd name="connsiteX170" fmla="*/ 60454 w 531526"/>
                <a:gd name="connsiteY170" fmla="*/ 151263 h 457200"/>
                <a:gd name="connsiteX171" fmla="*/ 57072 w 531526"/>
                <a:gd name="connsiteY171" fmla="*/ 144681 h 457200"/>
                <a:gd name="connsiteX172" fmla="*/ 53700 w 531526"/>
                <a:gd name="connsiteY172" fmla="*/ 141395 h 457200"/>
                <a:gd name="connsiteX173" fmla="*/ 46947 w 531526"/>
                <a:gd name="connsiteY173" fmla="*/ 141395 h 457200"/>
                <a:gd name="connsiteX174" fmla="*/ 43575 w 531526"/>
                <a:gd name="connsiteY174" fmla="*/ 141395 h 457200"/>
                <a:gd name="connsiteX175" fmla="*/ 46947 w 531526"/>
                <a:gd name="connsiteY175" fmla="*/ 128241 h 457200"/>
                <a:gd name="connsiteX176" fmla="*/ 33441 w 531526"/>
                <a:gd name="connsiteY176" fmla="*/ 124945 h 457200"/>
                <a:gd name="connsiteX177" fmla="*/ 26697 w 531526"/>
                <a:gd name="connsiteY177" fmla="*/ 111791 h 457200"/>
                <a:gd name="connsiteX178" fmla="*/ 19944 w 531526"/>
                <a:gd name="connsiteY178" fmla="*/ 111791 h 457200"/>
                <a:gd name="connsiteX179" fmla="*/ 16562 w 531526"/>
                <a:gd name="connsiteY179" fmla="*/ 118373 h 457200"/>
                <a:gd name="connsiteX180" fmla="*/ 3056 w 531526"/>
                <a:gd name="connsiteY180" fmla="*/ 105209 h 457200"/>
                <a:gd name="connsiteX181" fmla="*/ 6437 w 531526"/>
                <a:gd name="connsiteY181" fmla="*/ 95341 h 457200"/>
                <a:gd name="connsiteX182" fmla="*/ 6437 w 531526"/>
                <a:gd name="connsiteY182" fmla="*/ 85474 h 457200"/>
                <a:gd name="connsiteX183" fmla="*/ 3056 w 531526"/>
                <a:gd name="connsiteY183" fmla="*/ 75615 h 457200"/>
                <a:gd name="connsiteX184" fmla="*/ 6437 w 531526"/>
                <a:gd name="connsiteY184" fmla="*/ 69033 h 457200"/>
                <a:gd name="connsiteX185" fmla="*/ 3056 w 531526"/>
                <a:gd name="connsiteY185" fmla="*/ 65747 h 457200"/>
                <a:gd name="connsiteX186" fmla="*/ -316 w 531526"/>
                <a:gd name="connsiteY186" fmla="*/ 62451 h 457200"/>
                <a:gd name="connsiteX187" fmla="*/ -316 w 531526"/>
                <a:gd name="connsiteY187" fmla="*/ 62451 h 457200"/>
                <a:gd name="connsiteX188" fmla="*/ -316 w 531526"/>
                <a:gd name="connsiteY188" fmla="*/ 62451 h 457200"/>
                <a:gd name="connsiteX189" fmla="*/ 6437 w 531526"/>
                <a:gd name="connsiteY189" fmla="*/ 49297 h 457200"/>
                <a:gd name="connsiteX190" fmla="*/ 3056 w 531526"/>
                <a:gd name="connsiteY190" fmla="*/ 36144 h 457200"/>
                <a:gd name="connsiteX191" fmla="*/ 6437 w 531526"/>
                <a:gd name="connsiteY191" fmla="*/ 32848 h 457200"/>
                <a:gd name="connsiteX192" fmla="*/ 6437 w 531526"/>
                <a:gd name="connsiteY192" fmla="*/ 32848 h 457200"/>
                <a:gd name="connsiteX193" fmla="*/ 6437 w 531526"/>
                <a:gd name="connsiteY193" fmla="*/ 29561 h 457200"/>
                <a:gd name="connsiteX194" fmla="*/ 6437 w 531526"/>
                <a:gd name="connsiteY194" fmla="*/ 29561 h 457200"/>
                <a:gd name="connsiteX195" fmla="*/ 9809 w 531526"/>
                <a:gd name="connsiteY195" fmla="*/ 29561 h 457200"/>
                <a:gd name="connsiteX196" fmla="*/ 9809 w 531526"/>
                <a:gd name="connsiteY196" fmla="*/ 29561 h 457200"/>
                <a:gd name="connsiteX197" fmla="*/ 26697 w 531526"/>
                <a:gd name="connsiteY197" fmla="*/ 22980 h 457200"/>
                <a:gd name="connsiteX198" fmla="*/ 33441 w 531526"/>
                <a:gd name="connsiteY198" fmla="*/ 19694 h 457200"/>
                <a:gd name="connsiteX199" fmla="*/ 46947 w 531526"/>
                <a:gd name="connsiteY199" fmla="*/ 36144 h 457200"/>
                <a:gd name="connsiteX200" fmla="*/ 60454 w 531526"/>
                <a:gd name="connsiteY200" fmla="*/ 49297 h 457200"/>
                <a:gd name="connsiteX201" fmla="*/ 70579 w 531526"/>
                <a:gd name="connsiteY201" fmla="*/ 55879 h 457200"/>
                <a:gd name="connsiteX202" fmla="*/ 77332 w 531526"/>
                <a:gd name="connsiteY202" fmla="*/ 52584 h 457200"/>
                <a:gd name="connsiteX203" fmla="*/ 77332 w 531526"/>
                <a:gd name="connsiteY203" fmla="*/ 42716 h 457200"/>
                <a:gd name="connsiteX204" fmla="*/ 84085 w 531526"/>
                <a:gd name="connsiteY204" fmla="*/ 36144 h 457200"/>
                <a:gd name="connsiteX205" fmla="*/ 87457 w 531526"/>
                <a:gd name="connsiteY205" fmla="*/ 29561 h 457200"/>
                <a:gd name="connsiteX206" fmla="*/ 87457 w 531526"/>
                <a:gd name="connsiteY206" fmla="*/ 22980 h 457200"/>
                <a:gd name="connsiteX207" fmla="*/ 94210 w 531526"/>
                <a:gd name="connsiteY207" fmla="*/ 19694 h 457200"/>
                <a:gd name="connsiteX208" fmla="*/ 104335 w 531526"/>
                <a:gd name="connsiteY208" fmla="*/ 16408 h 457200"/>
                <a:gd name="connsiteX209" fmla="*/ 117842 w 531526"/>
                <a:gd name="connsiteY209" fmla="*/ 13112 h 457200"/>
                <a:gd name="connsiteX210" fmla="*/ 131348 w 531526"/>
                <a:gd name="connsiteY210" fmla="*/ 16408 h 457200"/>
                <a:gd name="connsiteX211" fmla="*/ 134720 w 531526"/>
                <a:gd name="connsiteY211" fmla="*/ 16408 h 457200"/>
                <a:gd name="connsiteX212" fmla="*/ 141473 w 531526"/>
                <a:gd name="connsiteY212" fmla="*/ 6540 h 457200"/>
                <a:gd name="connsiteX213" fmla="*/ 141473 w 531526"/>
                <a:gd name="connsiteY213" fmla="*/ 6540 h 457200"/>
                <a:gd name="connsiteX214" fmla="*/ 144855 w 531526"/>
                <a:gd name="connsiteY214" fmla="*/ -42 h 457200"/>
                <a:gd name="connsiteX215" fmla="*/ 161733 w 531526"/>
                <a:gd name="connsiteY215" fmla="*/ 6540 h 457200"/>
                <a:gd name="connsiteX216" fmla="*/ 168486 w 531526"/>
                <a:gd name="connsiteY216" fmla="*/ 13112 h 457200"/>
                <a:gd name="connsiteX217" fmla="*/ 185365 w 531526"/>
                <a:gd name="connsiteY217" fmla="*/ 16408 h 457200"/>
                <a:gd name="connsiteX218" fmla="*/ 185365 w 531526"/>
                <a:gd name="connsiteY218" fmla="*/ 16408 h 457200"/>
                <a:gd name="connsiteX219" fmla="*/ 192118 w 531526"/>
                <a:gd name="connsiteY219" fmla="*/ 16408 h 457200"/>
                <a:gd name="connsiteX220" fmla="*/ 192118 w 531526"/>
                <a:gd name="connsiteY220" fmla="*/ 13112 h 457200"/>
                <a:gd name="connsiteX221" fmla="*/ 205614 w 531526"/>
                <a:gd name="connsiteY221" fmla="*/ 13112 h 457200"/>
                <a:gd name="connsiteX222" fmla="*/ 222493 w 531526"/>
                <a:gd name="connsiteY222" fmla="*/ 16408 h 457200"/>
                <a:gd name="connsiteX223" fmla="*/ 232627 w 531526"/>
                <a:gd name="connsiteY223" fmla="*/ 16408 h 457200"/>
                <a:gd name="connsiteX224" fmla="*/ 249506 w 531526"/>
                <a:gd name="connsiteY224" fmla="*/ 16408 h 457200"/>
                <a:gd name="connsiteX225" fmla="*/ 259631 w 531526"/>
                <a:gd name="connsiteY225" fmla="*/ 19694 h 457200"/>
                <a:gd name="connsiteX226" fmla="*/ 266384 w 531526"/>
                <a:gd name="connsiteY226" fmla="*/ 22980 h 457200"/>
                <a:gd name="connsiteX227" fmla="*/ 269756 w 531526"/>
                <a:gd name="connsiteY227" fmla="*/ 19694 h 457200"/>
                <a:gd name="connsiteX228" fmla="*/ 279891 w 531526"/>
                <a:gd name="connsiteY228" fmla="*/ 19694 h 457200"/>
                <a:gd name="connsiteX229" fmla="*/ 283262 w 531526"/>
                <a:gd name="connsiteY229" fmla="*/ 9826 h 457200"/>
                <a:gd name="connsiteX230" fmla="*/ 286644 w 531526"/>
                <a:gd name="connsiteY230" fmla="*/ 16408 h 457200"/>
                <a:gd name="connsiteX231" fmla="*/ 296769 w 531526"/>
                <a:gd name="connsiteY231" fmla="*/ 16408 h 457200"/>
                <a:gd name="connsiteX232" fmla="*/ 300141 w 531526"/>
                <a:gd name="connsiteY232" fmla="*/ 6540 h 457200"/>
                <a:gd name="connsiteX233" fmla="*/ 303522 w 531526"/>
                <a:gd name="connsiteY233" fmla="*/ 9826 h 457200"/>
                <a:gd name="connsiteX234" fmla="*/ 310275 w 531526"/>
                <a:gd name="connsiteY234" fmla="*/ 9826 h 457200"/>
                <a:gd name="connsiteX235" fmla="*/ 317029 w 531526"/>
                <a:gd name="connsiteY235" fmla="*/ 6540 h 457200"/>
                <a:gd name="connsiteX236" fmla="*/ 320400 w 531526"/>
                <a:gd name="connsiteY236" fmla="*/ 9826 h 457200"/>
                <a:gd name="connsiteX237" fmla="*/ 327154 w 531526"/>
                <a:gd name="connsiteY237" fmla="*/ 6540 h 457200"/>
                <a:gd name="connsiteX238" fmla="*/ 327154 w 531526"/>
                <a:gd name="connsiteY238" fmla="*/ 6540 h 457200"/>
                <a:gd name="connsiteX239" fmla="*/ 327154 w 531526"/>
                <a:gd name="connsiteY239" fmla="*/ 6540 h 457200"/>
                <a:gd name="connsiteX240" fmla="*/ 330525 w 531526"/>
                <a:gd name="connsiteY240" fmla="*/ 6540 h 457200"/>
                <a:gd name="connsiteX241" fmla="*/ 330525 w 531526"/>
                <a:gd name="connsiteY241" fmla="*/ 6540 h 457200"/>
                <a:gd name="connsiteX242" fmla="*/ 330525 w 531526"/>
                <a:gd name="connsiteY242" fmla="*/ 6540 h 457200"/>
                <a:gd name="connsiteX243" fmla="*/ 330525 w 531526"/>
                <a:gd name="connsiteY243" fmla="*/ 6540 h 457200"/>
                <a:gd name="connsiteX244" fmla="*/ 330525 w 531526"/>
                <a:gd name="connsiteY244" fmla="*/ 6540 h 457200"/>
                <a:gd name="connsiteX245" fmla="*/ 330525 w 531526"/>
                <a:gd name="connsiteY245" fmla="*/ 6540 h 457200"/>
                <a:gd name="connsiteX246" fmla="*/ 330525 w 531526"/>
                <a:gd name="connsiteY246" fmla="*/ 6540 h 457200"/>
                <a:gd name="connsiteX247" fmla="*/ 330525 w 531526"/>
                <a:gd name="connsiteY247" fmla="*/ 6540 h 457200"/>
                <a:gd name="connsiteX248" fmla="*/ 330525 w 531526"/>
                <a:gd name="connsiteY248" fmla="*/ 6540 h 457200"/>
                <a:gd name="connsiteX249" fmla="*/ 330525 w 531526"/>
                <a:gd name="connsiteY249" fmla="*/ 6540 h 457200"/>
                <a:gd name="connsiteX250" fmla="*/ 330525 w 531526"/>
                <a:gd name="connsiteY250" fmla="*/ 6540 h 457200"/>
                <a:gd name="connsiteX251" fmla="*/ 330525 w 531526"/>
                <a:gd name="connsiteY251" fmla="*/ 6540 h 457200"/>
                <a:gd name="connsiteX252" fmla="*/ 330525 w 531526"/>
                <a:gd name="connsiteY252" fmla="*/ 6540 h 457200"/>
                <a:gd name="connsiteX253" fmla="*/ 330525 w 531526"/>
                <a:gd name="connsiteY253" fmla="*/ 6540 h 457200"/>
                <a:gd name="connsiteX254" fmla="*/ 333907 w 531526"/>
                <a:gd name="connsiteY254" fmla="*/ 6540 h 457200"/>
                <a:gd name="connsiteX255" fmla="*/ 333907 w 531526"/>
                <a:gd name="connsiteY255" fmla="*/ 6540 h 457200"/>
                <a:gd name="connsiteX256" fmla="*/ 333907 w 531526"/>
                <a:gd name="connsiteY256" fmla="*/ 6540 h 457200"/>
                <a:gd name="connsiteX257" fmla="*/ 333907 w 531526"/>
                <a:gd name="connsiteY257" fmla="*/ 6540 h 457200"/>
                <a:gd name="connsiteX258" fmla="*/ 333907 w 531526"/>
                <a:gd name="connsiteY258" fmla="*/ 6540 h 457200"/>
                <a:gd name="connsiteX259" fmla="*/ 333907 w 531526"/>
                <a:gd name="connsiteY259" fmla="*/ 6540 h 457200"/>
                <a:gd name="connsiteX260" fmla="*/ 333907 w 531526"/>
                <a:gd name="connsiteY260" fmla="*/ 6540 h 457200"/>
                <a:gd name="connsiteX261" fmla="*/ 333907 w 531526"/>
                <a:gd name="connsiteY261" fmla="*/ 6540 h 457200"/>
                <a:gd name="connsiteX262" fmla="*/ 333907 w 531526"/>
                <a:gd name="connsiteY262" fmla="*/ 6540 h 457200"/>
                <a:gd name="connsiteX263" fmla="*/ 333907 w 531526"/>
                <a:gd name="connsiteY263" fmla="*/ 6540 h 457200"/>
                <a:gd name="connsiteX264" fmla="*/ 333907 w 531526"/>
                <a:gd name="connsiteY264" fmla="*/ 6540 h 457200"/>
                <a:gd name="connsiteX265" fmla="*/ 333907 w 531526"/>
                <a:gd name="connsiteY265" fmla="*/ 6540 h 457200"/>
                <a:gd name="connsiteX266" fmla="*/ 333907 w 531526"/>
                <a:gd name="connsiteY266" fmla="*/ 6540 h 457200"/>
                <a:gd name="connsiteX267" fmla="*/ 333907 w 531526"/>
                <a:gd name="connsiteY267" fmla="*/ 6540 h 457200"/>
                <a:gd name="connsiteX268" fmla="*/ 333907 w 531526"/>
                <a:gd name="connsiteY268" fmla="*/ 6540 h 457200"/>
                <a:gd name="connsiteX269" fmla="*/ 333907 w 531526"/>
                <a:gd name="connsiteY269" fmla="*/ 6540 h 457200"/>
                <a:gd name="connsiteX270" fmla="*/ 333907 w 531526"/>
                <a:gd name="connsiteY270" fmla="*/ 3244 h 457200"/>
                <a:gd name="connsiteX271" fmla="*/ 333907 w 531526"/>
                <a:gd name="connsiteY271" fmla="*/ 3244 h 457200"/>
                <a:gd name="connsiteX272" fmla="*/ 333907 w 531526"/>
                <a:gd name="connsiteY272" fmla="*/ 3244 h 457200"/>
                <a:gd name="connsiteX273" fmla="*/ 333907 w 531526"/>
                <a:gd name="connsiteY273" fmla="*/ 3244 h 457200"/>
                <a:gd name="connsiteX274" fmla="*/ 333907 w 531526"/>
                <a:gd name="connsiteY274" fmla="*/ 3244 h 457200"/>
                <a:gd name="connsiteX275" fmla="*/ 337279 w 531526"/>
                <a:gd name="connsiteY275" fmla="*/ 3244 h 457200"/>
                <a:gd name="connsiteX276" fmla="*/ 337279 w 531526"/>
                <a:gd name="connsiteY276" fmla="*/ 3244 h 457200"/>
                <a:gd name="connsiteX277" fmla="*/ 337279 w 531526"/>
                <a:gd name="connsiteY277" fmla="*/ 3244 h 457200"/>
                <a:gd name="connsiteX278" fmla="*/ 337279 w 531526"/>
                <a:gd name="connsiteY278" fmla="*/ 3244 h 457200"/>
                <a:gd name="connsiteX279" fmla="*/ 337279 w 531526"/>
                <a:gd name="connsiteY279" fmla="*/ 3244 h 457200"/>
                <a:gd name="connsiteX280" fmla="*/ 337279 w 531526"/>
                <a:gd name="connsiteY280" fmla="*/ 3244 h 457200"/>
                <a:gd name="connsiteX281" fmla="*/ 337279 w 531526"/>
                <a:gd name="connsiteY281" fmla="*/ 3244 h 457200"/>
                <a:gd name="connsiteX282" fmla="*/ 337279 w 531526"/>
                <a:gd name="connsiteY282" fmla="*/ 3244 h 457200"/>
                <a:gd name="connsiteX283" fmla="*/ 337279 w 531526"/>
                <a:gd name="connsiteY283" fmla="*/ 3244 h 457200"/>
                <a:gd name="connsiteX284" fmla="*/ 337279 w 531526"/>
                <a:gd name="connsiteY284" fmla="*/ 3244 h 457200"/>
                <a:gd name="connsiteX285" fmla="*/ 337279 w 531526"/>
                <a:gd name="connsiteY285" fmla="*/ 3244 h 457200"/>
                <a:gd name="connsiteX286" fmla="*/ 337279 w 531526"/>
                <a:gd name="connsiteY286" fmla="*/ 3244 h 457200"/>
                <a:gd name="connsiteX287" fmla="*/ 337279 w 531526"/>
                <a:gd name="connsiteY287" fmla="*/ 3244 h 457200"/>
                <a:gd name="connsiteX288" fmla="*/ 337279 w 531526"/>
                <a:gd name="connsiteY288" fmla="*/ 3244 h 457200"/>
                <a:gd name="connsiteX289" fmla="*/ 337279 w 531526"/>
                <a:gd name="connsiteY289" fmla="*/ 3244 h 457200"/>
                <a:gd name="connsiteX290" fmla="*/ 337279 w 531526"/>
                <a:gd name="connsiteY290" fmla="*/ 3244 h 457200"/>
                <a:gd name="connsiteX291" fmla="*/ 337279 w 531526"/>
                <a:gd name="connsiteY291" fmla="*/ 3244 h 457200"/>
                <a:gd name="connsiteX292" fmla="*/ 337279 w 531526"/>
                <a:gd name="connsiteY292" fmla="*/ 3244 h 457200"/>
                <a:gd name="connsiteX293" fmla="*/ 337279 w 531526"/>
                <a:gd name="connsiteY293" fmla="*/ 3244 h 457200"/>
                <a:gd name="connsiteX294" fmla="*/ 337279 w 531526"/>
                <a:gd name="connsiteY294" fmla="*/ 3244 h 457200"/>
                <a:gd name="connsiteX295" fmla="*/ 337279 w 531526"/>
                <a:gd name="connsiteY295" fmla="*/ 3244 h 457200"/>
                <a:gd name="connsiteX296" fmla="*/ 337279 w 531526"/>
                <a:gd name="connsiteY296" fmla="*/ 3244 h 457200"/>
                <a:gd name="connsiteX297" fmla="*/ 337279 w 531526"/>
                <a:gd name="connsiteY297" fmla="*/ 3244 h 457200"/>
                <a:gd name="connsiteX298" fmla="*/ 337279 w 531526"/>
                <a:gd name="connsiteY298" fmla="*/ 3244 h 457200"/>
                <a:gd name="connsiteX299" fmla="*/ 337279 w 531526"/>
                <a:gd name="connsiteY299" fmla="*/ 3244 h 457200"/>
                <a:gd name="connsiteX300" fmla="*/ 337279 w 531526"/>
                <a:gd name="connsiteY300" fmla="*/ 3244 h 457200"/>
                <a:gd name="connsiteX301" fmla="*/ 337279 w 531526"/>
                <a:gd name="connsiteY301" fmla="*/ 3244 h 457200"/>
                <a:gd name="connsiteX302" fmla="*/ 337279 w 531526"/>
                <a:gd name="connsiteY302" fmla="*/ 3244 h 457200"/>
                <a:gd name="connsiteX303" fmla="*/ 337279 w 531526"/>
                <a:gd name="connsiteY303" fmla="*/ 3244 h 457200"/>
                <a:gd name="connsiteX304" fmla="*/ 347403 w 531526"/>
                <a:gd name="connsiteY304" fmla="*/ 13112 h 457200"/>
                <a:gd name="connsiteX305" fmla="*/ 347403 w 531526"/>
                <a:gd name="connsiteY305" fmla="*/ 13112 h 457200"/>
                <a:gd name="connsiteX306" fmla="*/ 354157 w 531526"/>
                <a:gd name="connsiteY306" fmla="*/ 13112 h 457200"/>
                <a:gd name="connsiteX307" fmla="*/ 354157 w 531526"/>
                <a:gd name="connsiteY307" fmla="*/ 13112 h 457200"/>
                <a:gd name="connsiteX308" fmla="*/ 360910 w 531526"/>
                <a:gd name="connsiteY308" fmla="*/ 9826 h 457200"/>
                <a:gd name="connsiteX309" fmla="*/ 374416 w 531526"/>
                <a:gd name="connsiteY309" fmla="*/ 9826 h 457200"/>
                <a:gd name="connsiteX310" fmla="*/ 384542 w 531526"/>
                <a:gd name="connsiteY310" fmla="*/ 16408 h 457200"/>
                <a:gd name="connsiteX311" fmla="*/ 394667 w 531526"/>
                <a:gd name="connsiteY311" fmla="*/ 26276 h 457200"/>
                <a:gd name="connsiteX312" fmla="*/ 398048 w 531526"/>
                <a:gd name="connsiteY312" fmla="*/ 36144 h 457200"/>
                <a:gd name="connsiteX313" fmla="*/ 401420 w 531526"/>
                <a:gd name="connsiteY313" fmla="*/ 42716 h 457200"/>
                <a:gd name="connsiteX314" fmla="*/ 401420 w 531526"/>
                <a:gd name="connsiteY314" fmla="*/ 42716 h 457200"/>
                <a:gd name="connsiteX315" fmla="*/ 431805 w 531526"/>
                <a:gd name="connsiteY315" fmla="*/ 52584 h 457200"/>
                <a:gd name="connsiteX316" fmla="*/ 435186 w 531526"/>
                <a:gd name="connsiteY316" fmla="*/ 52584 h 457200"/>
                <a:gd name="connsiteX317" fmla="*/ 438558 w 531526"/>
                <a:gd name="connsiteY317" fmla="*/ 39429 h 457200"/>
                <a:gd name="connsiteX318" fmla="*/ 445311 w 531526"/>
                <a:gd name="connsiteY318" fmla="*/ 39429 h 457200"/>
                <a:gd name="connsiteX319" fmla="*/ 445311 w 531526"/>
                <a:gd name="connsiteY319" fmla="*/ 29561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</a:cxnLst>
              <a:rect l="l" t="t" r="r" b="b"/>
              <a:pathLst>
                <a:path w="531526" h="457200">
                  <a:moveTo>
                    <a:pt x="489193" y="272963"/>
                  </a:moveTo>
                  <a:cubicBezTo>
                    <a:pt x="492574" y="272963"/>
                    <a:pt x="492574" y="272963"/>
                    <a:pt x="492574" y="272963"/>
                  </a:cubicBezTo>
                  <a:cubicBezTo>
                    <a:pt x="492574" y="272963"/>
                    <a:pt x="492574" y="272963"/>
                    <a:pt x="492574" y="272963"/>
                  </a:cubicBezTo>
                  <a:cubicBezTo>
                    <a:pt x="489193" y="272963"/>
                    <a:pt x="489193" y="272963"/>
                    <a:pt x="489193" y="272963"/>
                  </a:cubicBezTo>
                  <a:close/>
                  <a:moveTo>
                    <a:pt x="445311" y="29561"/>
                  </a:moveTo>
                  <a:cubicBezTo>
                    <a:pt x="445311" y="29561"/>
                    <a:pt x="445311" y="29561"/>
                    <a:pt x="445311" y="29561"/>
                  </a:cubicBezTo>
                  <a:cubicBezTo>
                    <a:pt x="465561" y="32848"/>
                    <a:pt x="465561" y="32848"/>
                    <a:pt x="465561" y="32848"/>
                  </a:cubicBezTo>
                  <a:cubicBezTo>
                    <a:pt x="475696" y="36144"/>
                    <a:pt x="475696" y="36144"/>
                    <a:pt x="475696" y="36144"/>
                  </a:cubicBezTo>
                  <a:cubicBezTo>
                    <a:pt x="475696" y="46012"/>
                    <a:pt x="475696" y="46012"/>
                    <a:pt x="475696" y="46012"/>
                  </a:cubicBezTo>
                  <a:cubicBezTo>
                    <a:pt x="475696" y="59165"/>
                    <a:pt x="475696" y="59165"/>
                    <a:pt x="475696" y="59165"/>
                  </a:cubicBezTo>
                  <a:cubicBezTo>
                    <a:pt x="475696" y="69033"/>
                    <a:pt x="475696" y="69033"/>
                    <a:pt x="475696" y="69033"/>
                  </a:cubicBezTo>
                  <a:cubicBezTo>
                    <a:pt x="465561" y="82187"/>
                    <a:pt x="465561" y="82187"/>
                    <a:pt x="465561" y="82187"/>
                  </a:cubicBezTo>
                  <a:cubicBezTo>
                    <a:pt x="465561" y="82187"/>
                    <a:pt x="462190" y="92055"/>
                    <a:pt x="462190" y="92055"/>
                  </a:cubicBezTo>
                  <a:cubicBezTo>
                    <a:pt x="462190" y="95341"/>
                    <a:pt x="458818" y="101923"/>
                    <a:pt x="458818" y="101923"/>
                  </a:cubicBezTo>
                  <a:cubicBezTo>
                    <a:pt x="458818" y="101923"/>
                    <a:pt x="452065" y="98637"/>
                    <a:pt x="455436" y="108505"/>
                  </a:cubicBezTo>
                  <a:cubicBezTo>
                    <a:pt x="455436" y="118373"/>
                    <a:pt x="458818" y="115077"/>
                    <a:pt x="458818" y="118373"/>
                  </a:cubicBezTo>
                  <a:cubicBezTo>
                    <a:pt x="458818" y="121659"/>
                    <a:pt x="458818" y="128241"/>
                    <a:pt x="458818" y="131527"/>
                  </a:cubicBezTo>
                  <a:cubicBezTo>
                    <a:pt x="455436" y="134813"/>
                    <a:pt x="458818" y="134813"/>
                    <a:pt x="455436" y="138109"/>
                  </a:cubicBezTo>
                  <a:cubicBezTo>
                    <a:pt x="455436" y="141395"/>
                    <a:pt x="462190" y="144681"/>
                    <a:pt x="468943" y="144681"/>
                  </a:cubicBezTo>
                  <a:cubicBezTo>
                    <a:pt x="475696" y="147976"/>
                    <a:pt x="475696" y="144681"/>
                    <a:pt x="479068" y="144681"/>
                  </a:cubicBezTo>
                  <a:cubicBezTo>
                    <a:pt x="482449" y="144681"/>
                    <a:pt x="485821" y="147976"/>
                    <a:pt x="489193" y="147976"/>
                  </a:cubicBezTo>
                  <a:cubicBezTo>
                    <a:pt x="492574" y="151263"/>
                    <a:pt x="492574" y="151263"/>
                    <a:pt x="492574" y="154549"/>
                  </a:cubicBezTo>
                  <a:cubicBezTo>
                    <a:pt x="495946" y="157844"/>
                    <a:pt x="499327" y="161131"/>
                    <a:pt x="502699" y="164417"/>
                  </a:cubicBezTo>
                  <a:cubicBezTo>
                    <a:pt x="506080" y="164417"/>
                    <a:pt x="506080" y="161131"/>
                    <a:pt x="509452" y="161131"/>
                  </a:cubicBezTo>
                  <a:cubicBezTo>
                    <a:pt x="509452" y="164417"/>
                    <a:pt x="512824" y="167712"/>
                    <a:pt x="516206" y="167712"/>
                  </a:cubicBezTo>
                  <a:cubicBezTo>
                    <a:pt x="516206" y="170998"/>
                    <a:pt x="519577" y="174285"/>
                    <a:pt x="522959" y="174285"/>
                  </a:cubicBezTo>
                  <a:cubicBezTo>
                    <a:pt x="522959" y="174285"/>
                    <a:pt x="529712" y="177580"/>
                    <a:pt x="529712" y="177580"/>
                  </a:cubicBezTo>
                  <a:cubicBezTo>
                    <a:pt x="533084" y="180866"/>
                    <a:pt x="529712" y="184153"/>
                    <a:pt x="529712" y="184153"/>
                  </a:cubicBezTo>
                  <a:cubicBezTo>
                    <a:pt x="526331" y="184153"/>
                    <a:pt x="526331" y="190734"/>
                    <a:pt x="522959" y="190734"/>
                  </a:cubicBezTo>
                  <a:cubicBezTo>
                    <a:pt x="522959" y="190734"/>
                    <a:pt x="512824" y="194021"/>
                    <a:pt x="512824" y="194021"/>
                  </a:cubicBezTo>
                  <a:cubicBezTo>
                    <a:pt x="509452" y="194021"/>
                    <a:pt x="506080" y="194021"/>
                    <a:pt x="502699" y="194021"/>
                  </a:cubicBezTo>
                  <a:cubicBezTo>
                    <a:pt x="499327" y="194021"/>
                    <a:pt x="495946" y="194021"/>
                    <a:pt x="492574" y="190734"/>
                  </a:cubicBezTo>
                  <a:cubicBezTo>
                    <a:pt x="489193" y="190734"/>
                    <a:pt x="489193" y="190734"/>
                    <a:pt x="485821" y="190734"/>
                  </a:cubicBezTo>
                  <a:cubicBezTo>
                    <a:pt x="485821" y="194021"/>
                    <a:pt x="485821" y="200602"/>
                    <a:pt x="485821" y="200602"/>
                  </a:cubicBezTo>
                  <a:cubicBezTo>
                    <a:pt x="485821" y="200602"/>
                    <a:pt x="489193" y="203888"/>
                    <a:pt x="492574" y="207174"/>
                  </a:cubicBezTo>
                  <a:cubicBezTo>
                    <a:pt x="492574" y="207174"/>
                    <a:pt x="499327" y="213756"/>
                    <a:pt x="502699" y="213756"/>
                  </a:cubicBezTo>
                  <a:cubicBezTo>
                    <a:pt x="502699" y="213756"/>
                    <a:pt x="506080" y="217042"/>
                    <a:pt x="509452" y="220338"/>
                  </a:cubicBezTo>
                  <a:cubicBezTo>
                    <a:pt x="512824" y="226910"/>
                    <a:pt x="512824" y="230206"/>
                    <a:pt x="512824" y="230206"/>
                  </a:cubicBezTo>
                  <a:cubicBezTo>
                    <a:pt x="529712" y="243360"/>
                    <a:pt x="529712" y="243360"/>
                    <a:pt x="529712" y="243360"/>
                  </a:cubicBezTo>
                  <a:cubicBezTo>
                    <a:pt x="529712" y="243360"/>
                    <a:pt x="529712" y="246646"/>
                    <a:pt x="529712" y="256514"/>
                  </a:cubicBezTo>
                  <a:cubicBezTo>
                    <a:pt x="529712" y="269678"/>
                    <a:pt x="526331" y="263095"/>
                    <a:pt x="522959" y="263095"/>
                  </a:cubicBezTo>
                  <a:cubicBezTo>
                    <a:pt x="519577" y="263095"/>
                    <a:pt x="516206" y="263095"/>
                    <a:pt x="509452" y="259810"/>
                  </a:cubicBezTo>
                  <a:cubicBezTo>
                    <a:pt x="506080" y="259810"/>
                    <a:pt x="506080" y="259810"/>
                    <a:pt x="506080" y="259810"/>
                  </a:cubicBezTo>
                  <a:cubicBezTo>
                    <a:pt x="499327" y="269678"/>
                    <a:pt x="499327" y="269678"/>
                    <a:pt x="499327" y="269678"/>
                  </a:cubicBezTo>
                  <a:cubicBezTo>
                    <a:pt x="499327" y="269678"/>
                    <a:pt x="492574" y="269678"/>
                    <a:pt x="489193" y="272963"/>
                  </a:cubicBezTo>
                  <a:cubicBezTo>
                    <a:pt x="485821" y="272963"/>
                    <a:pt x="485821" y="272963"/>
                    <a:pt x="485821" y="272963"/>
                  </a:cubicBezTo>
                  <a:cubicBezTo>
                    <a:pt x="485821" y="272963"/>
                    <a:pt x="479068" y="276250"/>
                    <a:pt x="479068" y="276250"/>
                  </a:cubicBezTo>
                  <a:cubicBezTo>
                    <a:pt x="479068" y="276250"/>
                    <a:pt x="475696" y="279546"/>
                    <a:pt x="475696" y="279546"/>
                  </a:cubicBezTo>
                  <a:cubicBezTo>
                    <a:pt x="472314" y="279546"/>
                    <a:pt x="472314" y="279546"/>
                    <a:pt x="472314" y="279546"/>
                  </a:cubicBezTo>
                  <a:cubicBezTo>
                    <a:pt x="468943" y="276250"/>
                    <a:pt x="468943" y="276250"/>
                    <a:pt x="468943" y="276250"/>
                  </a:cubicBezTo>
                  <a:cubicBezTo>
                    <a:pt x="465561" y="272963"/>
                    <a:pt x="465561" y="272963"/>
                    <a:pt x="465561" y="272963"/>
                  </a:cubicBezTo>
                  <a:cubicBezTo>
                    <a:pt x="458818" y="279546"/>
                    <a:pt x="458818" y="279546"/>
                    <a:pt x="458818" y="279546"/>
                  </a:cubicBezTo>
                  <a:cubicBezTo>
                    <a:pt x="455436" y="282831"/>
                    <a:pt x="455436" y="282831"/>
                    <a:pt x="455436" y="282831"/>
                  </a:cubicBezTo>
                  <a:cubicBezTo>
                    <a:pt x="455436" y="282831"/>
                    <a:pt x="455436" y="286118"/>
                    <a:pt x="455436" y="286118"/>
                  </a:cubicBezTo>
                  <a:cubicBezTo>
                    <a:pt x="455436" y="286118"/>
                    <a:pt x="462190" y="286118"/>
                    <a:pt x="462190" y="286118"/>
                  </a:cubicBezTo>
                  <a:cubicBezTo>
                    <a:pt x="462190" y="292699"/>
                    <a:pt x="462190" y="292699"/>
                    <a:pt x="462190" y="292699"/>
                  </a:cubicBezTo>
                  <a:cubicBezTo>
                    <a:pt x="462190" y="292699"/>
                    <a:pt x="462190" y="292699"/>
                    <a:pt x="465561" y="292699"/>
                  </a:cubicBezTo>
                  <a:cubicBezTo>
                    <a:pt x="465561" y="292699"/>
                    <a:pt x="468943" y="295985"/>
                    <a:pt x="468943" y="295985"/>
                  </a:cubicBezTo>
                  <a:cubicBezTo>
                    <a:pt x="472314" y="299272"/>
                    <a:pt x="472314" y="299272"/>
                    <a:pt x="472314" y="299272"/>
                  </a:cubicBezTo>
                  <a:cubicBezTo>
                    <a:pt x="472314" y="305853"/>
                    <a:pt x="472314" y="305853"/>
                    <a:pt x="472314" y="305853"/>
                  </a:cubicBezTo>
                  <a:cubicBezTo>
                    <a:pt x="479068" y="309149"/>
                    <a:pt x="479068" y="309149"/>
                    <a:pt x="479068" y="309149"/>
                  </a:cubicBezTo>
                  <a:cubicBezTo>
                    <a:pt x="479068" y="315721"/>
                    <a:pt x="479068" y="315721"/>
                    <a:pt x="479068" y="315721"/>
                  </a:cubicBezTo>
                  <a:cubicBezTo>
                    <a:pt x="475696" y="319007"/>
                    <a:pt x="475696" y="319007"/>
                    <a:pt x="475696" y="319007"/>
                  </a:cubicBezTo>
                  <a:cubicBezTo>
                    <a:pt x="472314" y="322303"/>
                    <a:pt x="472314" y="322303"/>
                    <a:pt x="472314" y="322303"/>
                  </a:cubicBezTo>
                  <a:cubicBezTo>
                    <a:pt x="465561" y="322303"/>
                    <a:pt x="465561" y="322303"/>
                    <a:pt x="465561" y="322303"/>
                  </a:cubicBezTo>
                  <a:cubicBezTo>
                    <a:pt x="465561" y="319007"/>
                    <a:pt x="465561" y="319007"/>
                    <a:pt x="465561" y="319007"/>
                  </a:cubicBezTo>
                  <a:cubicBezTo>
                    <a:pt x="462190" y="312435"/>
                    <a:pt x="462190" y="312435"/>
                    <a:pt x="462190" y="312435"/>
                  </a:cubicBezTo>
                  <a:cubicBezTo>
                    <a:pt x="458818" y="309149"/>
                    <a:pt x="458818" y="309149"/>
                    <a:pt x="458818" y="309149"/>
                  </a:cubicBezTo>
                  <a:cubicBezTo>
                    <a:pt x="448683" y="312435"/>
                    <a:pt x="448683" y="312435"/>
                    <a:pt x="448683" y="312435"/>
                  </a:cubicBezTo>
                  <a:cubicBezTo>
                    <a:pt x="448683" y="319007"/>
                    <a:pt x="448683" y="319007"/>
                    <a:pt x="448683" y="319007"/>
                  </a:cubicBezTo>
                  <a:cubicBezTo>
                    <a:pt x="431805" y="332171"/>
                    <a:pt x="431805" y="332171"/>
                    <a:pt x="431805" y="332171"/>
                  </a:cubicBezTo>
                  <a:cubicBezTo>
                    <a:pt x="435186" y="338743"/>
                    <a:pt x="435186" y="338743"/>
                    <a:pt x="435186" y="338743"/>
                  </a:cubicBezTo>
                  <a:cubicBezTo>
                    <a:pt x="428433" y="345325"/>
                    <a:pt x="428433" y="345325"/>
                    <a:pt x="428433" y="345325"/>
                  </a:cubicBezTo>
                  <a:cubicBezTo>
                    <a:pt x="428433" y="355193"/>
                    <a:pt x="428433" y="355193"/>
                    <a:pt x="428433" y="355193"/>
                  </a:cubicBezTo>
                  <a:cubicBezTo>
                    <a:pt x="431805" y="365061"/>
                    <a:pt x="431805" y="365061"/>
                    <a:pt x="431805" y="365061"/>
                  </a:cubicBezTo>
                  <a:cubicBezTo>
                    <a:pt x="431805" y="371642"/>
                    <a:pt x="431805" y="371642"/>
                    <a:pt x="431805" y="371642"/>
                  </a:cubicBezTo>
                  <a:cubicBezTo>
                    <a:pt x="418298" y="374929"/>
                    <a:pt x="418298" y="374929"/>
                    <a:pt x="418298" y="374929"/>
                  </a:cubicBezTo>
                  <a:cubicBezTo>
                    <a:pt x="408173" y="378215"/>
                    <a:pt x="408173" y="378215"/>
                    <a:pt x="408173" y="378215"/>
                  </a:cubicBezTo>
                  <a:cubicBezTo>
                    <a:pt x="408173" y="388083"/>
                    <a:pt x="408173" y="388083"/>
                    <a:pt x="408173" y="388083"/>
                  </a:cubicBezTo>
                  <a:cubicBezTo>
                    <a:pt x="408173" y="391378"/>
                    <a:pt x="408173" y="391378"/>
                    <a:pt x="408173" y="391378"/>
                  </a:cubicBezTo>
                  <a:cubicBezTo>
                    <a:pt x="418298" y="404532"/>
                    <a:pt x="418298" y="404532"/>
                    <a:pt x="418298" y="404532"/>
                  </a:cubicBezTo>
                  <a:cubicBezTo>
                    <a:pt x="414926" y="407819"/>
                    <a:pt x="414926" y="407819"/>
                    <a:pt x="414926" y="407819"/>
                  </a:cubicBezTo>
                  <a:cubicBezTo>
                    <a:pt x="411555" y="411114"/>
                    <a:pt x="411555" y="411114"/>
                    <a:pt x="411555" y="411114"/>
                  </a:cubicBezTo>
                  <a:cubicBezTo>
                    <a:pt x="421680" y="424268"/>
                    <a:pt x="421680" y="424268"/>
                    <a:pt x="421680" y="424268"/>
                  </a:cubicBezTo>
                  <a:cubicBezTo>
                    <a:pt x="425052" y="427555"/>
                    <a:pt x="425052" y="427555"/>
                    <a:pt x="425052" y="427555"/>
                  </a:cubicBezTo>
                  <a:cubicBezTo>
                    <a:pt x="431805" y="427555"/>
                    <a:pt x="431805" y="427555"/>
                    <a:pt x="431805" y="427555"/>
                  </a:cubicBezTo>
                  <a:cubicBezTo>
                    <a:pt x="431805" y="434136"/>
                    <a:pt x="431805" y="434136"/>
                    <a:pt x="431805" y="434136"/>
                  </a:cubicBezTo>
                  <a:cubicBezTo>
                    <a:pt x="431805" y="437422"/>
                    <a:pt x="431805" y="437422"/>
                    <a:pt x="431805" y="437422"/>
                  </a:cubicBezTo>
                  <a:cubicBezTo>
                    <a:pt x="431805" y="444004"/>
                    <a:pt x="431805" y="444004"/>
                    <a:pt x="431805" y="444004"/>
                  </a:cubicBezTo>
                  <a:cubicBezTo>
                    <a:pt x="425052" y="450576"/>
                    <a:pt x="425052" y="450576"/>
                    <a:pt x="425052" y="450576"/>
                  </a:cubicBezTo>
                  <a:cubicBezTo>
                    <a:pt x="428433" y="457158"/>
                    <a:pt x="428433" y="457158"/>
                    <a:pt x="428433" y="457158"/>
                  </a:cubicBezTo>
                  <a:cubicBezTo>
                    <a:pt x="421680" y="453872"/>
                    <a:pt x="421680" y="453872"/>
                    <a:pt x="421680" y="453872"/>
                  </a:cubicBezTo>
                  <a:cubicBezTo>
                    <a:pt x="418298" y="457158"/>
                    <a:pt x="418298" y="457158"/>
                    <a:pt x="418298" y="457158"/>
                  </a:cubicBezTo>
                  <a:cubicBezTo>
                    <a:pt x="418298" y="457158"/>
                    <a:pt x="418298" y="457158"/>
                    <a:pt x="418298" y="457158"/>
                  </a:cubicBezTo>
                  <a:cubicBezTo>
                    <a:pt x="408173" y="453872"/>
                    <a:pt x="408173" y="453872"/>
                    <a:pt x="408173" y="453872"/>
                  </a:cubicBezTo>
                  <a:cubicBezTo>
                    <a:pt x="408173" y="453872"/>
                    <a:pt x="401420" y="457158"/>
                    <a:pt x="398048" y="457158"/>
                  </a:cubicBezTo>
                  <a:cubicBezTo>
                    <a:pt x="398048" y="457158"/>
                    <a:pt x="394667" y="457158"/>
                    <a:pt x="394667" y="457158"/>
                  </a:cubicBezTo>
                  <a:cubicBezTo>
                    <a:pt x="394667" y="457158"/>
                    <a:pt x="387923" y="453872"/>
                    <a:pt x="384542" y="453872"/>
                  </a:cubicBezTo>
                  <a:cubicBezTo>
                    <a:pt x="384542" y="453872"/>
                    <a:pt x="384542" y="453872"/>
                    <a:pt x="384542" y="453872"/>
                  </a:cubicBezTo>
                  <a:cubicBezTo>
                    <a:pt x="384542" y="453872"/>
                    <a:pt x="384542" y="453872"/>
                    <a:pt x="384542" y="453872"/>
                  </a:cubicBezTo>
                  <a:cubicBezTo>
                    <a:pt x="384542" y="453872"/>
                    <a:pt x="384542" y="453872"/>
                    <a:pt x="384542" y="453872"/>
                  </a:cubicBezTo>
                  <a:cubicBezTo>
                    <a:pt x="384542" y="453872"/>
                    <a:pt x="384542" y="453872"/>
                    <a:pt x="384542" y="453872"/>
                  </a:cubicBezTo>
                  <a:cubicBezTo>
                    <a:pt x="384542" y="453872"/>
                    <a:pt x="384542" y="453872"/>
                    <a:pt x="384542" y="453872"/>
                  </a:cubicBezTo>
                  <a:cubicBezTo>
                    <a:pt x="384542" y="450576"/>
                    <a:pt x="384542" y="450576"/>
                    <a:pt x="384542" y="450576"/>
                  </a:cubicBezTo>
                  <a:cubicBezTo>
                    <a:pt x="384542" y="450576"/>
                    <a:pt x="384542" y="450576"/>
                    <a:pt x="384542" y="450576"/>
                  </a:cubicBezTo>
                  <a:cubicBezTo>
                    <a:pt x="384542" y="450576"/>
                    <a:pt x="384542" y="450576"/>
                    <a:pt x="384542" y="450576"/>
                  </a:cubicBezTo>
                  <a:cubicBezTo>
                    <a:pt x="384542" y="450576"/>
                    <a:pt x="384542" y="450576"/>
                    <a:pt x="384542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81170" y="450576"/>
                    <a:pt x="381170" y="450576"/>
                    <a:pt x="381170" y="450576"/>
                  </a:cubicBezTo>
                  <a:cubicBezTo>
                    <a:pt x="377788" y="450576"/>
                    <a:pt x="377788" y="450576"/>
                    <a:pt x="377788" y="450576"/>
                  </a:cubicBezTo>
                  <a:cubicBezTo>
                    <a:pt x="377788" y="450576"/>
                    <a:pt x="377788" y="450576"/>
                    <a:pt x="377788" y="450576"/>
                  </a:cubicBezTo>
                  <a:cubicBezTo>
                    <a:pt x="377788" y="450576"/>
                    <a:pt x="377788" y="450576"/>
                    <a:pt x="377788" y="450576"/>
                  </a:cubicBezTo>
                  <a:cubicBezTo>
                    <a:pt x="377788" y="450576"/>
                    <a:pt x="377788" y="450576"/>
                    <a:pt x="377788" y="450576"/>
                  </a:cubicBezTo>
                  <a:cubicBezTo>
                    <a:pt x="377788" y="450576"/>
                    <a:pt x="377788" y="450576"/>
                    <a:pt x="377788" y="450576"/>
                  </a:cubicBezTo>
                  <a:cubicBezTo>
                    <a:pt x="377788" y="450576"/>
                    <a:pt x="377788" y="450576"/>
                    <a:pt x="377788" y="450576"/>
                  </a:cubicBezTo>
                  <a:cubicBezTo>
                    <a:pt x="377788" y="450576"/>
                    <a:pt x="377788" y="450576"/>
                    <a:pt x="377788" y="450576"/>
                  </a:cubicBezTo>
                  <a:cubicBezTo>
                    <a:pt x="377788" y="450576"/>
                    <a:pt x="377788" y="450576"/>
                    <a:pt x="377788" y="450576"/>
                  </a:cubicBezTo>
                  <a:cubicBezTo>
                    <a:pt x="377788" y="450576"/>
                    <a:pt x="377788" y="450576"/>
                    <a:pt x="377788" y="450576"/>
                  </a:cubicBezTo>
                  <a:cubicBezTo>
                    <a:pt x="357538" y="440708"/>
                    <a:pt x="357538" y="440708"/>
                    <a:pt x="357538" y="440708"/>
                  </a:cubicBezTo>
                  <a:cubicBezTo>
                    <a:pt x="340660" y="430840"/>
                    <a:pt x="340660" y="430840"/>
                    <a:pt x="340660" y="430840"/>
                  </a:cubicBezTo>
                  <a:cubicBezTo>
                    <a:pt x="333907" y="424268"/>
                    <a:pt x="333907" y="424268"/>
                    <a:pt x="333907" y="424268"/>
                  </a:cubicBezTo>
                  <a:cubicBezTo>
                    <a:pt x="330525" y="411114"/>
                    <a:pt x="330525" y="411114"/>
                    <a:pt x="330525" y="411114"/>
                  </a:cubicBezTo>
                  <a:cubicBezTo>
                    <a:pt x="313647" y="407819"/>
                    <a:pt x="313647" y="407819"/>
                    <a:pt x="313647" y="407819"/>
                  </a:cubicBezTo>
                  <a:cubicBezTo>
                    <a:pt x="313647" y="397951"/>
                    <a:pt x="293397" y="414400"/>
                    <a:pt x="300141" y="394665"/>
                  </a:cubicBezTo>
                  <a:cubicBezTo>
                    <a:pt x="300141" y="394665"/>
                    <a:pt x="300141" y="391378"/>
                    <a:pt x="300141" y="391378"/>
                  </a:cubicBezTo>
                  <a:cubicBezTo>
                    <a:pt x="300141" y="391378"/>
                    <a:pt x="300141" y="391378"/>
                    <a:pt x="300141" y="391378"/>
                  </a:cubicBezTo>
                  <a:cubicBezTo>
                    <a:pt x="300141" y="388083"/>
                    <a:pt x="293397" y="381510"/>
                    <a:pt x="293397" y="381510"/>
                  </a:cubicBezTo>
                  <a:cubicBezTo>
                    <a:pt x="273137" y="371642"/>
                    <a:pt x="269756" y="361775"/>
                    <a:pt x="259631" y="358479"/>
                  </a:cubicBezTo>
                  <a:cubicBezTo>
                    <a:pt x="256259" y="358479"/>
                    <a:pt x="256259" y="358479"/>
                    <a:pt x="256259" y="358479"/>
                  </a:cubicBezTo>
                  <a:cubicBezTo>
                    <a:pt x="242752" y="345325"/>
                    <a:pt x="242752" y="345325"/>
                    <a:pt x="242752" y="345325"/>
                  </a:cubicBezTo>
                  <a:cubicBezTo>
                    <a:pt x="235999" y="342039"/>
                    <a:pt x="235999" y="342039"/>
                    <a:pt x="235999" y="342039"/>
                  </a:cubicBezTo>
                  <a:cubicBezTo>
                    <a:pt x="229246" y="335457"/>
                    <a:pt x="229246" y="335457"/>
                    <a:pt x="229246" y="335457"/>
                  </a:cubicBezTo>
                  <a:cubicBezTo>
                    <a:pt x="229246" y="328875"/>
                    <a:pt x="229246" y="328875"/>
                    <a:pt x="229246" y="328875"/>
                  </a:cubicBezTo>
                  <a:cubicBezTo>
                    <a:pt x="225874" y="315721"/>
                    <a:pt x="225874" y="315721"/>
                    <a:pt x="225874" y="315721"/>
                  </a:cubicBezTo>
                  <a:cubicBezTo>
                    <a:pt x="225874" y="315721"/>
                    <a:pt x="225874" y="315721"/>
                    <a:pt x="225874" y="315721"/>
                  </a:cubicBezTo>
                  <a:cubicBezTo>
                    <a:pt x="225874" y="315721"/>
                    <a:pt x="212368" y="312435"/>
                    <a:pt x="205614" y="309149"/>
                  </a:cubicBezTo>
                  <a:cubicBezTo>
                    <a:pt x="198861" y="305853"/>
                    <a:pt x="198861" y="305853"/>
                    <a:pt x="198861" y="305853"/>
                  </a:cubicBezTo>
                  <a:cubicBezTo>
                    <a:pt x="192118" y="295985"/>
                    <a:pt x="192118" y="295985"/>
                    <a:pt x="192118" y="295985"/>
                  </a:cubicBezTo>
                  <a:cubicBezTo>
                    <a:pt x="188736" y="292699"/>
                    <a:pt x="188736" y="292699"/>
                    <a:pt x="188736" y="292699"/>
                  </a:cubicBezTo>
                  <a:cubicBezTo>
                    <a:pt x="178611" y="282831"/>
                    <a:pt x="178611" y="282831"/>
                    <a:pt x="178611" y="282831"/>
                  </a:cubicBezTo>
                  <a:cubicBezTo>
                    <a:pt x="175230" y="282831"/>
                    <a:pt x="175230" y="282831"/>
                    <a:pt x="175230" y="282831"/>
                  </a:cubicBezTo>
                  <a:cubicBezTo>
                    <a:pt x="158352" y="276250"/>
                    <a:pt x="158352" y="276250"/>
                    <a:pt x="158352" y="276250"/>
                  </a:cubicBezTo>
                  <a:cubicBezTo>
                    <a:pt x="154980" y="269678"/>
                    <a:pt x="154980" y="269678"/>
                    <a:pt x="154980" y="269678"/>
                  </a:cubicBezTo>
                  <a:cubicBezTo>
                    <a:pt x="148226" y="266382"/>
                    <a:pt x="148226" y="266382"/>
                    <a:pt x="148226" y="266382"/>
                  </a:cubicBezTo>
                  <a:cubicBezTo>
                    <a:pt x="144855" y="259810"/>
                    <a:pt x="144855" y="259810"/>
                    <a:pt x="144855" y="259810"/>
                  </a:cubicBezTo>
                  <a:cubicBezTo>
                    <a:pt x="134720" y="256514"/>
                    <a:pt x="134720" y="256514"/>
                    <a:pt x="134720" y="256514"/>
                  </a:cubicBezTo>
                  <a:cubicBezTo>
                    <a:pt x="131348" y="249942"/>
                    <a:pt x="131348" y="249942"/>
                    <a:pt x="131348" y="249942"/>
                  </a:cubicBezTo>
                  <a:cubicBezTo>
                    <a:pt x="127967" y="246646"/>
                    <a:pt x="127967" y="246646"/>
                    <a:pt x="127967" y="246646"/>
                  </a:cubicBezTo>
                  <a:cubicBezTo>
                    <a:pt x="117842" y="233492"/>
                    <a:pt x="117842" y="233492"/>
                    <a:pt x="117842" y="233492"/>
                  </a:cubicBezTo>
                  <a:cubicBezTo>
                    <a:pt x="107716" y="226910"/>
                    <a:pt x="107716" y="226910"/>
                    <a:pt x="107716" y="226910"/>
                  </a:cubicBezTo>
                  <a:cubicBezTo>
                    <a:pt x="104335" y="223624"/>
                    <a:pt x="104335" y="223624"/>
                    <a:pt x="104335" y="223624"/>
                  </a:cubicBezTo>
                  <a:cubicBezTo>
                    <a:pt x="100963" y="220338"/>
                    <a:pt x="100963" y="220338"/>
                    <a:pt x="100963" y="220338"/>
                  </a:cubicBezTo>
                  <a:cubicBezTo>
                    <a:pt x="94210" y="210470"/>
                    <a:pt x="94210" y="210470"/>
                    <a:pt x="94210" y="210470"/>
                  </a:cubicBezTo>
                  <a:cubicBezTo>
                    <a:pt x="84085" y="200602"/>
                    <a:pt x="84085" y="200602"/>
                    <a:pt x="84085" y="200602"/>
                  </a:cubicBezTo>
                  <a:cubicBezTo>
                    <a:pt x="77332" y="194021"/>
                    <a:pt x="77332" y="194021"/>
                    <a:pt x="77332" y="194021"/>
                  </a:cubicBezTo>
                  <a:cubicBezTo>
                    <a:pt x="70579" y="184153"/>
                    <a:pt x="70579" y="184153"/>
                    <a:pt x="70579" y="184153"/>
                  </a:cubicBezTo>
                  <a:cubicBezTo>
                    <a:pt x="77332" y="177580"/>
                    <a:pt x="77332" y="177580"/>
                    <a:pt x="77332" y="177580"/>
                  </a:cubicBezTo>
                  <a:cubicBezTo>
                    <a:pt x="73960" y="174285"/>
                    <a:pt x="70579" y="174285"/>
                    <a:pt x="70579" y="170998"/>
                  </a:cubicBezTo>
                  <a:cubicBezTo>
                    <a:pt x="67207" y="170998"/>
                    <a:pt x="60454" y="167712"/>
                    <a:pt x="63825" y="164417"/>
                  </a:cubicBezTo>
                  <a:cubicBezTo>
                    <a:pt x="63825" y="161131"/>
                    <a:pt x="60454" y="157844"/>
                    <a:pt x="60454" y="151263"/>
                  </a:cubicBezTo>
                  <a:cubicBezTo>
                    <a:pt x="60454" y="147976"/>
                    <a:pt x="60454" y="144681"/>
                    <a:pt x="57072" y="144681"/>
                  </a:cubicBezTo>
                  <a:cubicBezTo>
                    <a:pt x="53700" y="141395"/>
                    <a:pt x="53700" y="141395"/>
                    <a:pt x="53700" y="141395"/>
                  </a:cubicBezTo>
                  <a:cubicBezTo>
                    <a:pt x="50329" y="141395"/>
                    <a:pt x="46947" y="141395"/>
                    <a:pt x="46947" y="141395"/>
                  </a:cubicBezTo>
                  <a:cubicBezTo>
                    <a:pt x="43575" y="141395"/>
                    <a:pt x="43575" y="141395"/>
                    <a:pt x="43575" y="141395"/>
                  </a:cubicBezTo>
                  <a:cubicBezTo>
                    <a:pt x="43575" y="141395"/>
                    <a:pt x="46947" y="134813"/>
                    <a:pt x="46947" y="128241"/>
                  </a:cubicBezTo>
                  <a:cubicBezTo>
                    <a:pt x="33441" y="124945"/>
                    <a:pt x="33441" y="124945"/>
                    <a:pt x="33441" y="124945"/>
                  </a:cubicBezTo>
                  <a:cubicBezTo>
                    <a:pt x="33441" y="124945"/>
                    <a:pt x="33441" y="115077"/>
                    <a:pt x="26697" y="111791"/>
                  </a:cubicBezTo>
                  <a:cubicBezTo>
                    <a:pt x="19944" y="111791"/>
                    <a:pt x="19944" y="111791"/>
                    <a:pt x="19944" y="111791"/>
                  </a:cubicBezTo>
                  <a:cubicBezTo>
                    <a:pt x="16562" y="115077"/>
                    <a:pt x="16562" y="118373"/>
                    <a:pt x="16562" y="118373"/>
                  </a:cubicBezTo>
                  <a:cubicBezTo>
                    <a:pt x="3056" y="105209"/>
                    <a:pt x="3056" y="105209"/>
                    <a:pt x="3056" y="105209"/>
                  </a:cubicBezTo>
                  <a:cubicBezTo>
                    <a:pt x="3056" y="105209"/>
                    <a:pt x="3056" y="101923"/>
                    <a:pt x="6437" y="95341"/>
                  </a:cubicBezTo>
                  <a:cubicBezTo>
                    <a:pt x="13191" y="88769"/>
                    <a:pt x="6437" y="85474"/>
                    <a:pt x="6437" y="85474"/>
                  </a:cubicBezTo>
                  <a:cubicBezTo>
                    <a:pt x="3056" y="75615"/>
                    <a:pt x="3056" y="75615"/>
                    <a:pt x="3056" y="75615"/>
                  </a:cubicBezTo>
                  <a:cubicBezTo>
                    <a:pt x="6437" y="69033"/>
                    <a:pt x="6437" y="69033"/>
                    <a:pt x="6437" y="69033"/>
                  </a:cubicBezTo>
                  <a:cubicBezTo>
                    <a:pt x="3056" y="65747"/>
                    <a:pt x="3056" y="65747"/>
                    <a:pt x="3056" y="65747"/>
                  </a:cubicBezTo>
                  <a:cubicBezTo>
                    <a:pt x="-316" y="62451"/>
                    <a:pt x="-316" y="62451"/>
                    <a:pt x="-316" y="62451"/>
                  </a:cubicBezTo>
                  <a:cubicBezTo>
                    <a:pt x="-316" y="62451"/>
                    <a:pt x="-316" y="62451"/>
                    <a:pt x="-316" y="62451"/>
                  </a:cubicBezTo>
                  <a:cubicBezTo>
                    <a:pt x="-316" y="62451"/>
                    <a:pt x="-316" y="62451"/>
                    <a:pt x="-316" y="62451"/>
                  </a:cubicBezTo>
                  <a:cubicBezTo>
                    <a:pt x="6437" y="49297"/>
                    <a:pt x="6437" y="49297"/>
                    <a:pt x="6437" y="49297"/>
                  </a:cubicBezTo>
                  <a:cubicBezTo>
                    <a:pt x="6437" y="49297"/>
                    <a:pt x="3056" y="42716"/>
                    <a:pt x="3056" y="36144"/>
                  </a:cubicBezTo>
                  <a:cubicBezTo>
                    <a:pt x="3056" y="36144"/>
                    <a:pt x="6437" y="32848"/>
                    <a:pt x="6437" y="32848"/>
                  </a:cubicBezTo>
                  <a:cubicBezTo>
                    <a:pt x="6437" y="32848"/>
                    <a:pt x="6437" y="32848"/>
                    <a:pt x="6437" y="32848"/>
                  </a:cubicBezTo>
                  <a:cubicBezTo>
                    <a:pt x="6437" y="29561"/>
                    <a:pt x="6437" y="29561"/>
                    <a:pt x="6437" y="29561"/>
                  </a:cubicBezTo>
                  <a:cubicBezTo>
                    <a:pt x="6437" y="29561"/>
                    <a:pt x="6437" y="29561"/>
                    <a:pt x="6437" y="29561"/>
                  </a:cubicBezTo>
                  <a:cubicBezTo>
                    <a:pt x="9809" y="29561"/>
                    <a:pt x="9809" y="29561"/>
                    <a:pt x="9809" y="29561"/>
                  </a:cubicBezTo>
                  <a:cubicBezTo>
                    <a:pt x="9809" y="29561"/>
                    <a:pt x="9809" y="29561"/>
                    <a:pt x="9809" y="29561"/>
                  </a:cubicBezTo>
                  <a:cubicBezTo>
                    <a:pt x="9809" y="26276"/>
                    <a:pt x="26697" y="22980"/>
                    <a:pt x="26697" y="22980"/>
                  </a:cubicBezTo>
                  <a:cubicBezTo>
                    <a:pt x="33441" y="19694"/>
                    <a:pt x="33441" y="19694"/>
                    <a:pt x="33441" y="19694"/>
                  </a:cubicBezTo>
                  <a:cubicBezTo>
                    <a:pt x="46947" y="36144"/>
                    <a:pt x="46947" y="36144"/>
                    <a:pt x="46947" y="36144"/>
                  </a:cubicBezTo>
                  <a:cubicBezTo>
                    <a:pt x="60454" y="49297"/>
                    <a:pt x="60454" y="49297"/>
                    <a:pt x="60454" y="49297"/>
                  </a:cubicBezTo>
                  <a:cubicBezTo>
                    <a:pt x="70579" y="55879"/>
                    <a:pt x="70579" y="55879"/>
                    <a:pt x="70579" y="55879"/>
                  </a:cubicBezTo>
                  <a:cubicBezTo>
                    <a:pt x="70579" y="55879"/>
                    <a:pt x="73960" y="52584"/>
                    <a:pt x="77332" y="52584"/>
                  </a:cubicBezTo>
                  <a:cubicBezTo>
                    <a:pt x="77332" y="49297"/>
                    <a:pt x="77332" y="42716"/>
                    <a:pt x="77332" y="42716"/>
                  </a:cubicBezTo>
                  <a:cubicBezTo>
                    <a:pt x="84085" y="36144"/>
                    <a:pt x="84085" y="36144"/>
                    <a:pt x="84085" y="36144"/>
                  </a:cubicBezTo>
                  <a:cubicBezTo>
                    <a:pt x="87457" y="29561"/>
                    <a:pt x="87457" y="29561"/>
                    <a:pt x="87457" y="29561"/>
                  </a:cubicBezTo>
                  <a:cubicBezTo>
                    <a:pt x="87457" y="22980"/>
                    <a:pt x="87457" y="22980"/>
                    <a:pt x="87457" y="22980"/>
                  </a:cubicBezTo>
                  <a:cubicBezTo>
                    <a:pt x="94210" y="19694"/>
                    <a:pt x="94210" y="19694"/>
                    <a:pt x="94210" y="19694"/>
                  </a:cubicBezTo>
                  <a:cubicBezTo>
                    <a:pt x="104335" y="16408"/>
                    <a:pt x="104335" y="16408"/>
                    <a:pt x="104335" y="16408"/>
                  </a:cubicBezTo>
                  <a:cubicBezTo>
                    <a:pt x="117842" y="13112"/>
                    <a:pt x="117842" y="13112"/>
                    <a:pt x="117842" y="13112"/>
                  </a:cubicBezTo>
                  <a:cubicBezTo>
                    <a:pt x="117842" y="13112"/>
                    <a:pt x="127967" y="16408"/>
                    <a:pt x="131348" y="16408"/>
                  </a:cubicBezTo>
                  <a:cubicBezTo>
                    <a:pt x="131348" y="16408"/>
                    <a:pt x="134720" y="16408"/>
                    <a:pt x="134720" y="16408"/>
                  </a:cubicBezTo>
                  <a:cubicBezTo>
                    <a:pt x="141473" y="6540"/>
                    <a:pt x="141473" y="6540"/>
                    <a:pt x="141473" y="6540"/>
                  </a:cubicBezTo>
                  <a:cubicBezTo>
                    <a:pt x="141473" y="6540"/>
                    <a:pt x="141473" y="6540"/>
                    <a:pt x="141473" y="6540"/>
                  </a:cubicBezTo>
                  <a:cubicBezTo>
                    <a:pt x="144855" y="-42"/>
                    <a:pt x="144855" y="-42"/>
                    <a:pt x="144855" y="-42"/>
                  </a:cubicBezTo>
                  <a:cubicBezTo>
                    <a:pt x="161733" y="6540"/>
                    <a:pt x="161733" y="6540"/>
                    <a:pt x="161733" y="6540"/>
                  </a:cubicBezTo>
                  <a:cubicBezTo>
                    <a:pt x="168486" y="13112"/>
                    <a:pt x="168486" y="13112"/>
                    <a:pt x="168486" y="13112"/>
                  </a:cubicBezTo>
                  <a:cubicBezTo>
                    <a:pt x="185365" y="16408"/>
                    <a:pt x="185365" y="16408"/>
                    <a:pt x="185365" y="16408"/>
                  </a:cubicBezTo>
                  <a:cubicBezTo>
                    <a:pt x="185365" y="16408"/>
                    <a:pt x="185365" y="16408"/>
                    <a:pt x="185365" y="16408"/>
                  </a:cubicBezTo>
                  <a:cubicBezTo>
                    <a:pt x="192118" y="16408"/>
                    <a:pt x="192118" y="16408"/>
                    <a:pt x="192118" y="16408"/>
                  </a:cubicBezTo>
                  <a:cubicBezTo>
                    <a:pt x="192118" y="13112"/>
                    <a:pt x="192118" y="13112"/>
                    <a:pt x="192118" y="13112"/>
                  </a:cubicBezTo>
                  <a:cubicBezTo>
                    <a:pt x="205614" y="13112"/>
                    <a:pt x="205614" y="13112"/>
                    <a:pt x="205614" y="13112"/>
                  </a:cubicBezTo>
                  <a:cubicBezTo>
                    <a:pt x="222493" y="16408"/>
                    <a:pt x="222493" y="16408"/>
                    <a:pt x="222493" y="16408"/>
                  </a:cubicBezTo>
                  <a:cubicBezTo>
                    <a:pt x="232627" y="16408"/>
                    <a:pt x="232627" y="16408"/>
                    <a:pt x="232627" y="16408"/>
                  </a:cubicBezTo>
                  <a:cubicBezTo>
                    <a:pt x="249506" y="16408"/>
                    <a:pt x="249506" y="16408"/>
                    <a:pt x="249506" y="16408"/>
                  </a:cubicBezTo>
                  <a:cubicBezTo>
                    <a:pt x="259631" y="19694"/>
                    <a:pt x="259631" y="19694"/>
                    <a:pt x="259631" y="19694"/>
                  </a:cubicBezTo>
                  <a:cubicBezTo>
                    <a:pt x="266384" y="22980"/>
                    <a:pt x="266384" y="22980"/>
                    <a:pt x="266384" y="22980"/>
                  </a:cubicBezTo>
                  <a:cubicBezTo>
                    <a:pt x="266384" y="22980"/>
                    <a:pt x="266384" y="22980"/>
                    <a:pt x="269756" y="19694"/>
                  </a:cubicBezTo>
                  <a:cubicBezTo>
                    <a:pt x="269756" y="19694"/>
                    <a:pt x="279891" y="19694"/>
                    <a:pt x="279891" y="19694"/>
                  </a:cubicBezTo>
                  <a:cubicBezTo>
                    <a:pt x="283262" y="9826"/>
                    <a:pt x="283262" y="9826"/>
                    <a:pt x="283262" y="9826"/>
                  </a:cubicBezTo>
                  <a:cubicBezTo>
                    <a:pt x="286644" y="16408"/>
                    <a:pt x="286644" y="16408"/>
                    <a:pt x="286644" y="16408"/>
                  </a:cubicBezTo>
                  <a:cubicBezTo>
                    <a:pt x="290016" y="16408"/>
                    <a:pt x="296769" y="16408"/>
                    <a:pt x="296769" y="16408"/>
                  </a:cubicBezTo>
                  <a:cubicBezTo>
                    <a:pt x="300141" y="6540"/>
                    <a:pt x="300141" y="6540"/>
                    <a:pt x="300141" y="6540"/>
                  </a:cubicBezTo>
                  <a:cubicBezTo>
                    <a:pt x="303522" y="9826"/>
                    <a:pt x="303522" y="9826"/>
                    <a:pt x="303522" y="9826"/>
                  </a:cubicBezTo>
                  <a:cubicBezTo>
                    <a:pt x="306894" y="9826"/>
                    <a:pt x="306894" y="9826"/>
                    <a:pt x="310275" y="9826"/>
                  </a:cubicBezTo>
                  <a:cubicBezTo>
                    <a:pt x="313647" y="9826"/>
                    <a:pt x="317029" y="6540"/>
                    <a:pt x="317029" y="6540"/>
                  </a:cubicBezTo>
                  <a:cubicBezTo>
                    <a:pt x="317029" y="6540"/>
                    <a:pt x="320400" y="9826"/>
                    <a:pt x="320400" y="9826"/>
                  </a:cubicBezTo>
                  <a:cubicBezTo>
                    <a:pt x="320400" y="9826"/>
                    <a:pt x="323772" y="6540"/>
                    <a:pt x="327154" y="6540"/>
                  </a:cubicBezTo>
                  <a:cubicBezTo>
                    <a:pt x="327154" y="6540"/>
                    <a:pt x="327154" y="6540"/>
                    <a:pt x="327154" y="6540"/>
                  </a:cubicBezTo>
                  <a:cubicBezTo>
                    <a:pt x="327154" y="6540"/>
                    <a:pt x="327154" y="6540"/>
                    <a:pt x="327154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0525" y="6540"/>
                    <a:pt x="330525" y="6540"/>
                    <a:pt x="330525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6540"/>
                    <a:pt x="333907" y="6540"/>
                    <a:pt x="333907" y="6540"/>
                  </a:cubicBezTo>
                  <a:cubicBezTo>
                    <a:pt x="333907" y="3244"/>
                    <a:pt x="333907" y="3244"/>
                    <a:pt x="333907" y="3244"/>
                  </a:cubicBezTo>
                  <a:cubicBezTo>
                    <a:pt x="333907" y="3244"/>
                    <a:pt x="333907" y="3244"/>
                    <a:pt x="333907" y="3244"/>
                  </a:cubicBezTo>
                  <a:cubicBezTo>
                    <a:pt x="333907" y="3244"/>
                    <a:pt x="333907" y="3244"/>
                    <a:pt x="333907" y="3244"/>
                  </a:cubicBezTo>
                  <a:cubicBezTo>
                    <a:pt x="333907" y="3244"/>
                    <a:pt x="333907" y="3244"/>
                    <a:pt x="333907" y="3244"/>
                  </a:cubicBezTo>
                  <a:cubicBezTo>
                    <a:pt x="333907" y="3244"/>
                    <a:pt x="333907" y="3244"/>
                    <a:pt x="333907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37279" y="3244"/>
                    <a:pt x="337279" y="3244"/>
                  </a:cubicBezTo>
                  <a:cubicBezTo>
                    <a:pt x="337279" y="3244"/>
                    <a:pt x="340660" y="9826"/>
                    <a:pt x="347403" y="13112"/>
                  </a:cubicBezTo>
                  <a:cubicBezTo>
                    <a:pt x="347403" y="13112"/>
                    <a:pt x="347403" y="13112"/>
                    <a:pt x="347403" y="13112"/>
                  </a:cubicBezTo>
                  <a:cubicBezTo>
                    <a:pt x="354157" y="13112"/>
                    <a:pt x="354157" y="13112"/>
                    <a:pt x="354157" y="13112"/>
                  </a:cubicBezTo>
                  <a:cubicBezTo>
                    <a:pt x="354157" y="13112"/>
                    <a:pt x="354157" y="13112"/>
                    <a:pt x="354157" y="13112"/>
                  </a:cubicBezTo>
                  <a:cubicBezTo>
                    <a:pt x="354157" y="13112"/>
                    <a:pt x="357538" y="9826"/>
                    <a:pt x="360910" y="9826"/>
                  </a:cubicBezTo>
                  <a:cubicBezTo>
                    <a:pt x="367663" y="9826"/>
                    <a:pt x="371035" y="9826"/>
                    <a:pt x="374416" y="9826"/>
                  </a:cubicBezTo>
                  <a:cubicBezTo>
                    <a:pt x="381170" y="9826"/>
                    <a:pt x="384542" y="16408"/>
                    <a:pt x="384542" y="16408"/>
                  </a:cubicBezTo>
                  <a:cubicBezTo>
                    <a:pt x="394667" y="26276"/>
                    <a:pt x="394667" y="26276"/>
                    <a:pt x="394667" y="26276"/>
                  </a:cubicBezTo>
                  <a:cubicBezTo>
                    <a:pt x="394667" y="26276"/>
                    <a:pt x="398048" y="32848"/>
                    <a:pt x="398048" y="36144"/>
                  </a:cubicBezTo>
                  <a:cubicBezTo>
                    <a:pt x="401420" y="39429"/>
                    <a:pt x="401420" y="42716"/>
                    <a:pt x="401420" y="42716"/>
                  </a:cubicBezTo>
                  <a:cubicBezTo>
                    <a:pt x="401420" y="42716"/>
                    <a:pt x="401420" y="42716"/>
                    <a:pt x="401420" y="42716"/>
                  </a:cubicBezTo>
                  <a:cubicBezTo>
                    <a:pt x="404801" y="42716"/>
                    <a:pt x="428433" y="52584"/>
                    <a:pt x="431805" y="52584"/>
                  </a:cubicBezTo>
                  <a:cubicBezTo>
                    <a:pt x="431805" y="52584"/>
                    <a:pt x="435186" y="52584"/>
                    <a:pt x="435186" y="52584"/>
                  </a:cubicBezTo>
                  <a:cubicBezTo>
                    <a:pt x="435186" y="46012"/>
                    <a:pt x="431805" y="42716"/>
                    <a:pt x="438558" y="39429"/>
                  </a:cubicBezTo>
                  <a:cubicBezTo>
                    <a:pt x="441930" y="39429"/>
                    <a:pt x="445311" y="46012"/>
                    <a:pt x="445311" y="39429"/>
                  </a:cubicBezTo>
                  <a:cubicBezTo>
                    <a:pt x="445311" y="32848"/>
                    <a:pt x="448683" y="36144"/>
                    <a:pt x="445311" y="29561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E2074DB8-AE8A-5F0B-73F5-7BE05C81F362}"/>
                </a:ext>
              </a:extLst>
            </p:cNvPr>
            <p:cNvSpPr/>
            <p:nvPr/>
          </p:nvSpPr>
          <p:spPr>
            <a:xfrm>
              <a:off x="8901358" y="685905"/>
              <a:ext cx="476250" cy="542925"/>
            </a:xfrm>
            <a:custGeom>
              <a:avLst/>
              <a:gdLst>
                <a:gd name="connsiteX0" fmla="*/ 128033 w 476250"/>
                <a:gd name="connsiteY0" fmla="*/ 107248 h 542925"/>
                <a:gd name="connsiteX1" fmla="*/ 148303 w 476250"/>
                <a:gd name="connsiteY1" fmla="*/ 97494 h 542925"/>
                <a:gd name="connsiteX2" fmla="*/ 158437 w 476250"/>
                <a:gd name="connsiteY2" fmla="*/ 77987 h 542925"/>
                <a:gd name="connsiteX3" fmla="*/ 171944 w 476250"/>
                <a:gd name="connsiteY3" fmla="*/ 55222 h 542925"/>
                <a:gd name="connsiteX4" fmla="*/ 178697 w 476250"/>
                <a:gd name="connsiteY4" fmla="*/ 45478 h 542925"/>
                <a:gd name="connsiteX5" fmla="*/ 185460 w 476250"/>
                <a:gd name="connsiteY5" fmla="*/ 29219 h 542925"/>
                <a:gd name="connsiteX6" fmla="*/ 205719 w 476250"/>
                <a:gd name="connsiteY6" fmla="*/ 22713 h 542925"/>
                <a:gd name="connsiteX7" fmla="*/ 222607 w 476250"/>
                <a:gd name="connsiteY7" fmla="*/ 19465 h 542925"/>
                <a:gd name="connsiteX8" fmla="*/ 246258 w 476250"/>
                <a:gd name="connsiteY8" fmla="*/ -42 h 542925"/>
                <a:gd name="connsiteX9" fmla="*/ 249630 w 476250"/>
                <a:gd name="connsiteY9" fmla="*/ -42 h 542925"/>
                <a:gd name="connsiteX10" fmla="*/ 239495 w 476250"/>
                <a:gd name="connsiteY10" fmla="*/ 16217 h 542925"/>
                <a:gd name="connsiteX11" fmla="*/ 239495 w 476250"/>
                <a:gd name="connsiteY11" fmla="*/ 25971 h 542925"/>
                <a:gd name="connsiteX12" fmla="*/ 239495 w 476250"/>
                <a:gd name="connsiteY12" fmla="*/ 32467 h 542925"/>
                <a:gd name="connsiteX13" fmla="*/ 242876 w 476250"/>
                <a:gd name="connsiteY13" fmla="*/ 45478 h 542925"/>
                <a:gd name="connsiteX14" fmla="*/ 246258 w 476250"/>
                <a:gd name="connsiteY14" fmla="*/ 48726 h 542925"/>
                <a:gd name="connsiteX15" fmla="*/ 246258 w 476250"/>
                <a:gd name="connsiteY15" fmla="*/ 61727 h 542925"/>
                <a:gd name="connsiteX16" fmla="*/ 246258 w 476250"/>
                <a:gd name="connsiteY16" fmla="*/ 74729 h 542925"/>
                <a:gd name="connsiteX17" fmla="*/ 253011 w 476250"/>
                <a:gd name="connsiteY17" fmla="*/ 84483 h 542925"/>
                <a:gd name="connsiteX18" fmla="*/ 239495 w 476250"/>
                <a:gd name="connsiteY18" fmla="*/ 97494 h 542925"/>
                <a:gd name="connsiteX19" fmla="*/ 236123 w 476250"/>
                <a:gd name="connsiteY19" fmla="*/ 116992 h 542925"/>
                <a:gd name="connsiteX20" fmla="*/ 222607 w 476250"/>
                <a:gd name="connsiteY20" fmla="*/ 133251 h 542925"/>
                <a:gd name="connsiteX21" fmla="*/ 225988 w 476250"/>
                <a:gd name="connsiteY21" fmla="*/ 152758 h 542925"/>
                <a:gd name="connsiteX22" fmla="*/ 229370 w 476250"/>
                <a:gd name="connsiteY22" fmla="*/ 169017 h 542925"/>
                <a:gd name="connsiteX23" fmla="*/ 225988 w 476250"/>
                <a:gd name="connsiteY23" fmla="*/ 182019 h 542925"/>
                <a:gd name="connsiteX24" fmla="*/ 236123 w 476250"/>
                <a:gd name="connsiteY24" fmla="*/ 191772 h 542925"/>
                <a:gd name="connsiteX25" fmla="*/ 232742 w 476250"/>
                <a:gd name="connsiteY25" fmla="*/ 198269 h 542925"/>
                <a:gd name="connsiteX26" fmla="*/ 236123 w 476250"/>
                <a:gd name="connsiteY26" fmla="*/ 208022 h 542925"/>
                <a:gd name="connsiteX27" fmla="*/ 246258 w 476250"/>
                <a:gd name="connsiteY27" fmla="*/ 214528 h 542925"/>
                <a:gd name="connsiteX28" fmla="*/ 256383 w 476250"/>
                <a:gd name="connsiteY28" fmla="*/ 214528 h 542925"/>
                <a:gd name="connsiteX29" fmla="*/ 273271 w 476250"/>
                <a:gd name="connsiteY29" fmla="*/ 211280 h 542925"/>
                <a:gd name="connsiteX30" fmla="*/ 283405 w 476250"/>
                <a:gd name="connsiteY30" fmla="*/ 214528 h 542925"/>
                <a:gd name="connsiteX31" fmla="*/ 293540 w 476250"/>
                <a:gd name="connsiteY31" fmla="*/ 227529 h 542925"/>
                <a:gd name="connsiteX32" fmla="*/ 293540 w 476250"/>
                <a:gd name="connsiteY32" fmla="*/ 237283 h 542925"/>
                <a:gd name="connsiteX33" fmla="*/ 290168 w 476250"/>
                <a:gd name="connsiteY33" fmla="*/ 247037 h 542925"/>
                <a:gd name="connsiteX34" fmla="*/ 283405 w 476250"/>
                <a:gd name="connsiteY34" fmla="*/ 256790 h 542925"/>
                <a:gd name="connsiteX35" fmla="*/ 276652 w 476250"/>
                <a:gd name="connsiteY35" fmla="*/ 263296 h 542925"/>
                <a:gd name="connsiteX36" fmla="*/ 273271 w 476250"/>
                <a:gd name="connsiteY36" fmla="*/ 273049 h 542925"/>
                <a:gd name="connsiteX37" fmla="*/ 269899 w 476250"/>
                <a:gd name="connsiteY37" fmla="*/ 279545 h 542925"/>
                <a:gd name="connsiteX38" fmla="*/ 269899 w 476250"/>
                <a:gd name="connsiteY38" fmla="*/ 279545 h 542925"/>
                <a:gd name="connsiteX39" fmla="*/ 263145 w 476250"/>
                <a:gd name="connsiteY39" fmla="*/ 273049 h 542925"/>
                <a:gd name="connsiteX40" fmla="*/ 259764 w 476250"/>
                <a:gd name="connsiteY40" fmla="*/ 266544 h 542925"/>
                <a:gd name="connsiteX41" fmla="*/ 253011 w 476250"/>
                <a:gd name="connsiteY41" fmla="*/ 273049 h 542925"/>
                <a:gd name="connsiteX42" fmla="*/ 256383 w 476250"/>
                <a:gd name="connsiteY42" fmla="*/ 279545 h 542925"/>
                <a:gd name="connsiteX43" fmla="*/ 256383 w 476250"/>
                <a:gd name="connsiteY43" fmla="*/ 289299 h 542925"/>
                <a:gd name="connsiteX44" fmla="*/ 249630 w 476250"/>
                <a:gd name="connsiteY44" fmla="*/ 289299 h 542925"/>
                <a:gd name="connsiteX45" fmla="*/ 246258 w 476250"/>
                <a:gd name="connsiteY45" fmla="*/ 276297 h 542925"/>
                <a:gd name="connsiteX46" fmla="*/ 236123 w 476250"/>
                <a:gd name="connsiteY46" fmla="*/ 273049 h 542925"/>
                <a:gd name="connsiteX47" fmla="*/ 242876 w 476250"/>
                <a:gd name="connsiteY47" fmla="*/ 260038 h 542925"/>
                <a:gd name="connsiteX48" fmla="*/ 236123 w 476250"/>
                <a:gd name="connsiteY48" fmla="*/ 256790 h 542925"/>
                <a:gd name="connsiteX49" fmla="*/ 229370 w 476250"/>
                <a:gd name="connsiteY49" fmla="*/ 260038 h 542925"/>
                <a:gd name="connsiteX50" fmla="*/ 225988 w 476250"/>
                <a:gd name="connsiteY50" fmla="*/ 276297 h 542925"/>
                <a:gd name="connsiteX51" fmla="*/ 222607 w 476250"/>
                <a:gd name="connsiteY51" fmla="*/ 289299 h 542925"/>
                <a:gd name="connsiteX52" fmla="*/ 225988 w 476250"/>
                <a:gd name="connsiteY52" fmla="*/ 295804 h 542925"/>
                <a:gd name="connsiteX53" fmla="*/ 222607 w 476250"/>
                <a:gd name="connsiteY53" fmla="*/ 302310 h 542925"/>
                <a:gd name="connsiteX54" fmla="*/ 222607 w 476250"/>
                <a:gd name="connsiteY54" fmla="*/ 308806 h 542925"/>
                <a:gd name="connsiteX55" fmla="*/ 225988 w 476250"/>
                <a:gd name="connsiteY55" fmla="*/ 318560 h 542925"/>
                <a:gd name="connsiteX56" fmla="*/ 222607 w 476250"/>
                <a:gd name="connsiteY56" fmla="*/ 321808 h 542925"/>
                <a:gd name="connsiteX57" fmla="*/ 222607 w 476250"/>
                <a:gd name="connsiteY57" fmla="*/ 328313 h 542925"/>
                <a:gd name="connsiteX58" fmla="*/ 215854 w 476250"/>
                <a:gd name="connsiteY58" fmla="*/ 331561 h 542925"/>
                <a:gd name="connsiteX59" fmla="*/ 209101 w 476250"/>
                <a:gd name="connsiteY59" fmla="*/ 334819 h 542925"/>
                <a:gd name="connsiteX60" fmla="*/ 202347 w 476250"/>
                <a:gd name="connsiteY60" fmla="*/ 331561 h 542925"/>
                <a:gd name="connsiteX61" fmla="*/ 195585 w 476250"/>
                <a:gd name="connsiteY61" fmla="*/ 331561 h 542925"/>
                <a:gd name="connsiteX62" fmla="*/ 192213 w 476250"/>
                <a:gd name="connsiteY62" fmla="*/ 334819 h 542925"/>
                <a:gd name="connsiteX63" fmla="*/ 195585 w 476250"/>
                <a:gd name="connsiteY63" fmla="*/ 338067 h 542925"/>
                <a:gd name="connsiteX64" fmla="*/ 202347 w 476250"/>
                <a:gd name="connsiteY64" fmla="*/ 338067 h 542925"/>
                <a:gd name="connsiteX65" fmla="*/ 202347 w 476250"/>
                <a:gd name="connsiteY65" fmla="*/ 344572 h 542925"/>
                <a:gd name="connsiteX66" fmla="*/ 205719 w 476250"/>
                <a:gd name="connsiteY66" fmla="*/ 347821 h 542925"/>
                <a:gd name="connsiteX67" fmla="*/ 198966 w 476250"/>
                <a:gd name="connsiteY67" fmla="*/ 354326 h 542925"/>
                <a:gd name="connsiteX68" fmla="*/ 192213 w 476250"/>
                <a:gd name="connsiteY68" fmla="*/ 360822 h 542925"/>
                <a:gd name="connsiteX69" fmla="*/ 185460 w 476250"/>
                <a:gd name="connsiteY69" fmla="*/ 364080 h 542925"/>
                <a:gd name="connsiteX70" fmla="*/ 178697 w 476250"/>
                <a:gd name="connsiteY70" fmla="*/ 364080 h 542925"/>
                <a:gd name="connsiteX71" fmla="*/ 171944 w 476250"/>
                <a:gd name="connsiteY71" fmla="*/ 364080 h 542925"/>
                <a:gd name="connsiteX72" fmla="*/ 178697 w 476250"/>
                <a:gd name="connsiteY72" fmla="*/ 373833 h 542925"/>
                <a:gd name="connsiteX73" fmla="*/ 165190 w 476250"/>
                <a:gd name="connsiteY73" fmla="*/ 360822 h 542925"/>
                <a:gd name="connsiteX74" fmla="*/ 158437 w 476250"/>
                <a:gd name="connsiteY74" fmla="*/ 360822 h 542925"/>
                <a:gd name="connsiteX75" fmla="*/ 168572 w 476250"/>
                <a:gd name="connsiteY75" fmla="*/ 367328 h 542925"/>
                <a:gd name="connsiteX76" fmla="*/ 171944 w 476250"/>
                <a:gd name="connsiteY76" fmla="*/ 373833 h 542925"/>
                <a:gd name="connsiteX77" fmla="*/ 178697 w 476250"/>
                <a:gd name="connsiteY77" fmla="*/ 377081 h 542925"/>
                <a:gd name="connsiteX78" fmla="*/ 175325 w 476250"/>
                <a:gd name="connsiteY78" fmla="*/ 380329 h 542925"/>
                <a:gd name="connsiteX79" fmla="*/ 171944 w 476250"/>
                <a:gd name="connsiteY79" fmla="*/ 383587 h 542925"/>
                <a:gd name="connsiteX80" fmla="*/ 165190 w 476250"/>
                <a:gd name="connsiteY80" fmla="*/ 390083 h 542925"/>
                <a:gd name="connsiteX81" fmla="*/ 158437 w 476250"/>
                <a:gd name="connsiteY81" fmla="*/ 393331 h 542925"/>
                <a:gd name="connsiteX82" fmla="*/ 148303 w 476250"/>
                <a:gd name="connsiteY82" fmla="*/ 393331 h 542925"/>
                <a:gd name="connsiteX83" fmla="*/ 151684 w 476250"/>
                <a:gd name="connsiteY83" fmla="*/ 396588 h 542925"/>
                <a:gd name="connsiteX84" fmla="*/ 158437 w 476250"/>
                <a:gd name="connsiteY84" fmla="*/ 399837 h 542925"/>
                <a:gd name="connsiteX85" fmla="*/ 161809 w 476250"/>
                <a:gd name="connsiteY85" fmla="*/ 399837 h 542925"/>
                <a:gd name="connsiteX86" fmla="*/ 158437 w 476250"/>
                <a:gd name="connsiteY86" fmla="*/ 403085 h 542925"/>
                <a:gd name="connsiteX87" fmla="*/ 158437 w 476250"/>
                <a:gd name="connsiteY87" fmla="*/ 419344 h 542925"/>
                <a:gd name="connsiteX88" fmla="*/ 165190 w 476250"/>
                <a:gd name="connsiteY88" fmla="*/ 429097 h 542925"/>
                <a:gd name="connsiteX89" fmla="*/ 168572 w 476250"/>
                <a:gd name="connsiteY89" fmla="*/ 432345 h 542925"/>
                <a:gd name="connsiteX90" fmla="*/ 168572 w 476250"/>
                <a:gd name="connsiteY90" fmla="*/ 435603 h 542925"/>
                <a:gd name="connsiteX91" fmla="*/ 168572 w 476250"/>
                <a:gd name="connsiteY91" fmla="*/ 438851 h 542925"/>
                <a:gd name="connsiteX92" fmla="*/ 168572 w 476250"/>
                <a:gd name="connsiteY92" fmla="*/ 445356 h 542925"/>
                <a:gd name="connsiteX93" fmla="*/ 161809 w 476250"/>
                <a:gd name="connsiteY93" fmla="*/ 448604 h 542925"/>
                <a:gd name="connsiteX94" fmla="*/ 148303 w 476250"/>
                <a:gd name="connsiteY94" fmla="*/ 451853 h 542925"/>
                <a:gd name="connsiteX95" fmla="*/ 144921 w 476250"/>
                <a:gd name="connsiteY95" fmla="*/ 458358 h 542925"/>
                <a:gd name="connsiteX96" fmla="*/ 151684 w 476250"/>
                <a:gd name="connsiteY96" fmla="*/ 461606 h 542925"/>
                <a:gd name="connsiteX97" fmla="*/ 151684 w 476250"/>
                <a:gd name="connsiteY97" fmla="*/ 468112 h 542925"/>
                <a:gd name="connsiteX98" fmla="*/ 148303 w 476250"/>
                <a:gd name="connsiteY98" fmla="*/ 474608 h 542925"/>
                <a:gd name="connsiteX99" fmla="*/ 155056 w 476250"/>
                <a:gd name="connsiteY99" fmla="*/ 474608 h 542925"/>
                <a:gd name="connsiteX100" fmla="*/ 165190 w 476250"/>
                <a:gd name="connsiteY100" fmla="*/ 477865 h 542925"/>
                <a:gd name="connsiteX101" fmla="*/ 178697 w 476250"/>
                <a:gd name="connsiteY101" fmla="*/ 494115 h 542925"/>
                <a:gd name="connsiteX102" fmla="*/ 175325 w 476250"/>
                <a:gd name="connsiteY102" fmla="*/ 507126 h 542925"/>
                <a:gd name="connsiteX103" fmla="*/ 168572 w 476250"/>
                <a:gd name="connsiteY103" fmla="*/ 513622 h 542925"/>
                <a:gd name="connsiteX104" fmla="*/ 161809 w 476250"/>
                <a:gd name="connsiteY104" fmla="*/ 500620 h 542925"/>
                <a:gd name="connsiteX105" fmla="*/ 158437 w 476250"/>
                <a:gd name="connsiteY105" fmla="*/ 503869 h 542925"/>
                <a:gd name="connsiteX106" fmla="*/ 144921 w 476250"/>
                <a:gd name="connsiteY106" fmla="*/ 510374 h 542925"/>
                <a:gd name="connsiteX107" fmla="*/ 134787 w 476250"/>
                <a:gd name="connsiteY107" fmla="*/ 513622 h 542925"/>
                <a:gd name="connsiteX108" fmla="*/ 131415 w 476250"/>
                <a:gd name="connsiteY108" fmla="*/ 513622 h 542925"/>
                <a:gd name="connsiteX109" fmla="*/ 121280 w 476250"/>
                <a:gd name="connsiteY109" fmla="*/ 510374 h 542925"/>
                <a:gd name="connsiteX110" fmla="*/ 107774 w 476250"/>
                <a:gd name="connsiteY110" fmla="*/ 503869 h 542925"/>
                <a:gd name="connsiteX111" fmla="*/ 97639 w 476250"/>
                <a:gd name="connsiteY111" fmla="*/ 500620 h 542925"/>
                <a:gd name="connsiteX112" fmla="*/ 77370 w 476250"/>
                <a:gd name="connsiteY112" fmla="*/ 494115 h 542925"/>
                <a:gd name="connsiteX113" fmla="*/ 70617 w 476250"/>
                <a:gd name="connsiteY113" fmla="*/ 497372 h 542925"/>
                <a:gd name="connsiteX114" fmla="*/ 60482 w 476250"/>
                <a:gd name="connsiteY114" fmla="*/ 497372 h 542925"/>
                <a:gd name="connsiteX115" fmla="*/ 53729 w 476250"/>
                <a:gd name="connsiteY115" fmla="*/ 494115 h 542925"/>
                <a:gd name="connsiteX116" fmla="*/ 46976 w 476250"/>
                <a:gd name="connsiteY116" fmla="*/ 484361 h 542925"/>
                <a:gd name="connsiteX117" fmla="*/ 43594 w 476250"/>
                <a:gd name="connsiteY117" fmla="*/ 477865 h 542925"/>
                <a:gd name="connsiteX118" fmla="*/ 53729 w 476250"/>
                <a:gd name="connsiteY118" fmla="*/ 471360 h 542925"/>
                <a:gd name="connsiteX119" fmla="*/ 57101 w 476250"/>
                <a:gd name="connsiteY119" fmla="*/ 468112 h 542925"/>
                <a:gd name="connsiteX120" fmla="*/ 57101 w 476250"/>
                <a:gd name="connsiteY120" fmla="*/ 455101 h 542925"/>
                <a:gd name="connsiteX121" fmla="*/ 57101 w 476250"/>
                <a:gd name="connsiteY121" fmla="*/ 448604 h 542925"/>
                <a:gd name="connsiteX122" fmla="*/ 60482 w 476250"/>
                <a:gd name="connsiteY122" fmla="*/ 442099 h 542925"/>
                <a:gd name="connsiteX123" fmla="*/ 57101 w 476250"/>
                <a:gd name="connsiteY123" fmla="*/ 429097 h 542925"/>
                <a:gd name="connsiteX124" fmla="*/ 57101 w 476250"/>
                <a:gd name="connsiteY124" fmla="*/ 416096 h 542925"/>
                <a:gd name="connsiteX125" fmla="*/ 50347 w 476250"/>
                <a:gd name="connsiteY125" fmla="*/ 406342 h 542925"/>
                <a:gd name="connsiteX126" fmla="*/ 40213 w 476250"/>
                <a:gd name="connsiteY126" fmla="*/ 403085 h 542925"/>
                <a:gd name="connsiteX127" fmla="*/ 23325 w 476250"/>
                <a:gd name="connsiteY127" fmla="*/ 396588 h 542925"/>
                <a:gd name="connsiteX128" fmla="*/ 23325 w 476250"/>
                <a:gd name="connsiteY128" fmla="*/ 386835 h 542925"/>
                <a:gd name="connsiteX129" fmla="*/ 19953 w 476250"/>
                <a:gd name="connsiteY129" fmla="*/ 383587 h 542925"/>
                <a:gd name="connsiteX130" fmla="*/ 13200 w 476250"/>
                <a:gd name="connsiteY130" fmla="*/ 386835 h 542925"/>
                <a:gd name="connsiteX131" fmla="*/ 13200 w 476250"/>
                <a:gd name="connsiteY131" fmla="*/ 390083 h 542925"/>
                <a:gd name="connsiteX132" fmla="*/ 6437 w 476250"/>
                <a:gd name="connsiteY132" fmla="*/ 386835 h 542925"/>
                <a:gd name="connsiteX133" fmla="*/ -316 w 476250"/>
                <a:gd name="connsiteY133" fmla="*/ 373833 h 542925"/>
                <a:gd name="connsiteX134" fmla="*/ 6437 w 476250"/>
                <a:gd name="connsiteY134" fmla="*/ 367328 h 542925"/>
                <a:gd name="connsiteX135" fmla="*/ 13200 w 476250"/>
                <a:gd name="connsiteY135" fmla="*/ 354326 h 542925"/>
                <a:gd name="connsiteX136" fmla="*/ 13200 w 476250"/>
                <a:gd name="connsiteY136" fmla="*/ 341315 h 542925"/>
                <a:gd name="connsiteX137" fmla="*/ 13200 w 476250"/>
                <a:gd name="connsiteY137" fmla="*/ 338067 h 542925"/>
                <a:gd name="connsiteX138" fmla="*/ 16572 w 476250"/>
                <a:gd name="connsiteY138" fmla="*/ 338067 h 542925"/>
                <a:gd name="connsiteX139" fmla="*/ 30088 w 476250"/>
                <a:gd name="connsiteY139" fmla="*/ 328313 h 542925"/>
                <a:gd name="connsiteX140" fmla="*/ 30088 w 476250"/>
                <a:gd name="connsiteY140" fmla="*/ 321808 h 542925"/>
                <a:gd name="connsiteX141" fmla="*/ 26706 w 476250"/>
                <a:gd name="connsiteY141" fmla="*/ 312064 h 542925"/>
                <a:gd name="connsiteX142" fmla="*/ 26706 w 476250"/>
                <a:gd name="connsiteY142" fmla="*/ 308806 h 542925"/>
                <a:gd name="connsiteX143" fmla="*/ 13200 w 476250"/>
                <a:gd name="connsiteY143" fmla="*/ 289299 h 542925"/>
                <a:gd name="connsiteX144" fmla="*/ 6437 w 476250"/>
                <a:gd name="connsiteY144" fmla="*/ 289299 h 542925"/>
                <a:gd name="connsiteX145" fmla="*/ 6437 w 476250"/>
                <a:gd name="connsiteY145" fmla="*/ 282803 h 542925"/>
                <a:gd name="connsiteX146" fmla="*/ 6437 w 476250"/>
                <a:gd name="connsiteY146" fmla="*/ 273049 h 542925"/>
                <a:gd name="connsiteX147" fmla="*/ 9819 w 476250"/>
                <a:gd name="connsiteY147" fmla="*/ 260038 h 542925"/>
                <a:gd name="connsiteX148" fmla="*/ 6437 w 476250"/>
                <a:gd name="connsiteY148" fmla="*/ 237283 h 542925"/>
                <a:gd name="connsiteX149" fmla="*/ 6437 w 476250"/>
                <a:gd name="connsiteY149" fmla="*/ 221033 h 542925"/>
                <a:gd name="connsiteX150" fmla="*/ 6437 w 476250"/>
                <a:gd name="connsiteY150" fmla="*/ 204774 h 542925"/>
                <a:gd name="connsiteX151" fmla="*/ 13200 w 476250"/>
                <a:gd name="connsiteY151" fmla="*/ 191772 h 542925"/>
                <a:gd name="connsiteX152" fmla="*/ 16572 w 476250"/>
                <a:gd name="connsiteY152" fmla="*/ 185267 h 542925"/>
                <a:gd name="connsiteX153" fmla="*/ 19953 w 476250"/>
                <a:gd name="connsiteY153" fmla="*/ 195021 h 542925"/>
                <a:gd name="connsiteX154" fmla="*/ 19953 w 476250"/>
                <a:gd name="connsiteY154" fmla="*/ 201526 h 542925"/>
                <a:gd name="connsiteX155" fmla="*/ 30088 w 476250"/>
                <a:gd name="connsiteY155" fmla="*/ 201526 h 542925"/>
                <a:gd name="connsiteX156" fmla="*/ 33460 w 476250"/>
                <a:gd name="connsiteY156" fmla="*/ 204774 h 542925"/>
                <a:gd name="connsiteX157" fmla="*/ 43594 w 476250"/>
                <a:gd name="connsiteY157" fmla="*/ 211280 h 542925"/>
                <a:gd name="connsiteX158" fmla="*/ 50347 w 476250"/>
                <a:gd name="connsiteY158" fmla="*/ 217776 h 542925"/>
                <a:gd name="connsiteX159" fmla="*/ 57101 w 476250"/>
                <a:gd name="connsiteY159" fmla="*/ 221033 h 542925"/>
                <a:gd name="connsiteX160" fmla="*/ 63863 w 476250"/>
                <a:gd name="connsiteY160" fmla="*/ 221033 h 542925"/>
                <a:gd name="connsiteX161" fmla="*/ 67235 w 476250"/>
                <a:gd name="connsiteY161" fmla="*/ 217776 h 542925"/>
                <a:gd name="connsiteX162" fmla="*/ 67235 w 476250"/>
                <a:gd name="connsiteY162" fmla="*/ 214528 h 542925"/>
                <a:gd name="connsiteX163" fmla="*/ 63863 w 476250"/>
                <a:gd name="connsiteY163" fmla="*/ 208022 h 542925"/>
                <a:gd name="connsiteX164" fmla="*/ 60482 w 476250"/>
                <a:gd name="connsiteY164" fmla="*/ 201526 h 542925"/>
                <a:gd name="connsiteX165" fmla="*/ 70617 w 476250"/>
                <a:gd name="connsiteY165" fmla="*/ 195021 h 542925"/>
                <a:gd name="connsiteX166" fmla="*/ 73989 w 476250"/>
                <a:gd name="connsiteY166" fmla="*/ 188515 h 542925"/>
                <a:gd name="connsiteX167" fmla="*/ 70617 w 476250"/>
                <a:gd name="connsiteY167" fmla="*/ 185267 h 542925"/>
                <a:gd name="connsiteX168" fmla="*/ 60482 w 476250"/>
                <a:gd name="connsiteY168" fmla="*/ 185267 h 542925"/>
                <a:gd name="connsiteX169" fmla="*/ 57101 w 476250"/>
                <a:gd name="connsiteY169" fmla="*/ 182019 h 542925"/>
                <a:gd name="connsiteX170" fmla="*/ 53729 w 476250"/>
                <a:gd name="connsiteY170" fmla="*/ 175513 h 542925"/>
                <a:gd name="connsiteX171" fmla="*/ 57101 w 476250"/>
                <a:gd name="connsiteY171" fmla="*/ 169017 h 542925"/>
                <a:gd name="connsiteX172" fmla="*/ 60482 w 476250"/>
                <a:gd name="connsiteY172" fmla="*/ 156006 h 542925"/>
                <a:gd name="connsiteX173" fmla="*/ 63863 w 476250"/>
                <a:gd name="connsiteY173" fmla="*/ 149510 h 542925"/>
                <a:gd name="connsiteX174" fmla="*/ 73989 w 476250"/>
                <a:gd name="connsiteY174" fmla="*/ 149510 h 542925"/>
                <a:gd name="connsiteX175" fmla="*/ 80751 w 476250"/>
                <a:gd name="connsiteY175" fmla="*/ 143005 h 542925"/>
                <a:gd name="connsiteX176" fmla="*/ 84123 w 476250"/>
                <a:gd name="connsiteY176" fmla="*/ 143005 h 542925"/>
                <a:gd name="connsiteX177" fmla="*/ 84123 w 476250"/>
                <a:gd name="connsiteY177" fmla="*/ 152758 h 542925"/>
                <a:gd name="connsiteX178" fmla="*/ 77370 w 476250"/>
                <a:gd name="connsiteY178" fmla="*/ 159264 h 542925"/>
                <a:gd name="connsiteX179" fmla="*/ 80751 w 476250"/>
                <a:gd name="connsiteY179" fmla="*/ 165760 h 542925"/>
                <a:gd name="connsiteX180" fmla="*/ 80751 w 476250"/>
                <a:gd name="connsiteY180" fmla="*/ 172265 h 542925"/>
                <a:gd name="connsiteX181" fmla="*/ 73989 w 476250"/>
                <a:gd name="connsiteY181" fmla="*/ 182019 h 542925"/>
                <a:gd name="connsiteX182" fmla="*/ 77370 w 476250"/>
                <a:gd name="connsiteY182" fmla="*/ 182019 h 542925"/>
                <a:gd name="connsiteX183" fmla="*/ 77370 w 476250"/>
                <a:gd name="connsiteY183" fmla="*/ 188515 h 542925"/>
                <a:gd name="connsiteX184" fmla="*/ 87504 w 476250"/>
                <a:gd name="connsiteY184" fmla="*/ 185267 h 542925"/>
                <a:gd name="connsiteX185" fmla="*/ 84123 w 476250"/>
                <a:gd name="connsiteY185" fmla="*/ 182019 h 542925"/>
                <a:gd name="connsiteX186" fmla="*/ 84123 w 476250"/>
                <a:gd name="connsiteY186" fmla="*/ 175513 h 542925"/>
                <a:gd name="connsiteX187" fmla="*/ 90886 w 476250"/>
                <a:gd name="connsiteY187" fmla="*/ 169017 h 542925"/>
                <a:gd name="connsiteX188" fmla="*/ 97639 w 476250"/>
                <a:gd name="connsiteY188" fmla="*/ 165760 h 542925"/>
                <a:gd name="connsiteX189" fmla="*/ 107774 w 476250"/>
                <a:gd name="connsiteY189" fmla="*/ 172265 h 542925"/>
                <a:gd name="connsiteX190" fmla="*/ 107774 w 476250"/>
                <a:gd name="connsiteY190" fmla="*/ 175513 h 542925"/>
                <a:gd name="connsiteX191" fmla="*/ 104392 w 476250"/>
                <a:gd name="connsiteY191" fmla="*/ 182019 h 542925"/>
                <a:gd name="connsiteX192" fmla="*/ 111146 w 476250"/>
                <a:gd name="connsiteY192" fmla="*/ 191772 h 542925"/>
                <a:gd name="connsiteX193" fmla="*/ 104392 w 476250"/>
                <a:gd name="connsiteY193" fmla="*/ 195021 h 542925"/>
                <a:gd name="connsiteX194" fmla="*/ 104392 w 476250"/>
                <a:gd name="connsiteY194" fmla="*/ 198269 h 542925"/>
                <a:gd name="connsiteX195" fmla="*/ 104392 w 476250"/>
                <a:gd name="connsiteY195" fmla="*/ 204774 h 542925"/>
                <a:gd name="connsiteX196" fmla="*/ 111146 w 476250"/>
                <a:gd name="connsiteY196" fmla="*/ 201526 h 542925"/>
                <a:gd name="connsiteX197" fmla="*/ 111146 w 476250"/>
                <a:gd name="connsiteY197" fmla="*/ 195021 h 542925"/>
                <a:gd name="connsiteX198" fmla="*/ 114527 w 476250"/>
                <a:gd name="connsiteY198" fmla="*/ 195021 h 542925"/>
                <a:gd name="connsiteX199" fmla="*/ 121280 w 476250"/>
                <a:gd name="connsiteY199" fmla="*/ 195021 h 542925"/>
                <a:gd name="connsiteX200" fmla="*/ 124661 w 476250"/>
                <a:gd name="connsiteY200" fmla="*/ 198269 h 542925"/>
                <a:gd name="connsiteX201" fmla="*/ 124661 w 476250"/>
                <a:gd name="connsiteY201" fmla="*/ 204774 h 542925"/>
                <a:gd name="connsiteX202" fmla="*/ 124661 w 476250"/>
                <a:gd name="connsiteY202" fmla="*/ 208022 h 542925"/>
                <a:gd name="connsiteX203" fmla="*/ 131415 w 476250"/>
                <a:gd name="connsiteY203" fmla="*/ 211280 h 542925"/>
                <a:gd name="connsiteX204" fmla="*/ 131415 w 476250"/>
                <a:gd name="connsiteY204" fmla="*/ 204774 h 542925"/>
                <a:gd name="connsiteX205" fmla="*/ 128033 w 476250"/>
                <a:gd name="connsiteY205" fmla="*/ 195021 h 542925"/>
                <a:gd name="connsiteX206" fmla="*/ 128033 w 476250"/>
                <a:gd name="connsiteY206" fmla="*/ 191772 h 542925"/>
                <a:gd name="connsiteX207" fmla="*/ 128033 w 476250"/>
                <a:gd name="connsiteY207" fmla="*/ 188515 h 542925"/>
                <a:gd name="connsiteX208" fmla="*/ 121280 w 476250"/>
                <a:gd name="connsiteY208" fmla="*/ 182019 h 542925"/>
                <a:gd name="connsiteX209" fmla="*/ 111146 w 476250"/>
                <a:gd name="connsiteY209" fmla="*/ 172265 h 542925"/>
                <a:gd name="connsiteX210" fmla="*/ 111146 w 476250"/>
                <a:gd name="connsiteY210" fmla="*/ 165760 h 542925"/>
                <a:gd name="connsiteX211" fmla="*/ 111146 w 476250"/>
                <a:gd name="connsiteY211" fmla="*/ 152758 h 542925"/>
                <a:gd name="connsiteX212" fmla="*/ 114527 w 476250"/>
                <a:gd name="connsiteY212" fmla="*/ 146253 h 542925"/>
                <a:gd name="connsiteX213" fmla="*/ 117899 w 476250"/>
                <a:gd name="connsiteY213" fmla="*/ 136499 h 542925"/>
                <a:gd name="connsiteX214" fmla="*/ 121280 w 476250"/>
                <a:gd name="connsiteY214" fmla="*/ 133251 h 542925"/>
                <a:gd name="connsiteX215" fmla="*/ 131415 w 476250"/>
                <a:gd name="connsiteY215" fmla="*/ 130003 h 542925"/>
                <a:gd name="connsiteX216" fmla="*/ 144921 w 476250"/>
                <a:gd name="connsiteY216" fmla="*/ 133251 h 542925"/>
                <a:gd name="connsiteX217" fmla="*/ 155056 w 476250"/>
                <a:gd name="connsiteY217" fmla="*/ 136499 h 542925"/>
                <a:gd name="connsiteX218" fmla="*/ 155056 w 476250"/>
                <a:gd name="connsiteY218" fmla="*/ 133251 h 542925"/>
                <a:gd name="connsiteX219" fmla="*/ 158437 w 476250"/>
                <a:gd name="connsiteY219" fmla="*/ 130003 h 542925"/>
                <a:gd name="connsiteX220" fmla="*/ 165190 w 476250"/>
                <a:gd name="connsiteY220" fmla="*/ 130003 h 542925"/>
                <a:gd name="connsiteX221" fmla="*/ 168572 w 476250"/>
                <a:gd name="connsiteY221" fmla="*/ 123497 h 542925"/>
                <a:gd name="connsiteX222" fmla="*/ 175325 w 476250"/>
                <a:gd name="connsiteY222" fmla="*/ 120249 h 542925"/>
                <a:gd name="connsiteX223" fmla="*/ 168572 w 476250"/>
                <a:gd name="connsiteY223" fmla="*/ 116992 h 542925"/>
                <a:gd name="connsiteX224" fmla="*/ 158437 w 476250"/>
                <a:gd name="connsiteY224" fmla="*/ 120249 h 542925"/>
                <a:gd name="connsiteX225" fmla="*/ 151684 w 476250"/>
                <a:gd name="connsiteY225" fmla="*/ 120249 h 542925"/>
                <a:gd name="connsiteX226" fmla="*/ 141549 w 476250"/>
                <a:gd name="connsiteY226" fmla="*/ 123497 h 542925"/>
                <a:gd name="connsiteX227" fmla="*/ 131415 w 476250"/>
                <a:gd name="connsiteY227" fmla="*/ 126745 h 542925"/>
                <a:gd name="connsiteX228" fmla="*/ 124661 w 476250"/>
                <a:gd name="connsiteY228" fmla="*/ 130003 h 542925"/>
                <a:gd name="connsiteX229" fmla="*/ 121280 w 476250"/>
                <a:gd name="connsiteY229" fmla="*/ 130003 h 542925"/>
                <a:gd name="connsiteX230" fmla="*/ 114527 w 476250"/>
                <a:gd name="connsiteY230" fmla="*/ 130003 h 542925"/>
                <a:gd name="connsiteX231" fmla="*/ 111146 w 476250"/>
                <a:gd name="connsiteY231" fmla="*/ 126745 h 542925"/>
                <a:gd name="connsiteX232" fmla="*/ 107774 w 476250"/>
                <a:gd name="connsiteY232" fmla="*/ 126745 h 542925"/>
                <a:gd name="connsiteX233" fmla="*/ 101011 w 476250"/>
                <a:gd name="connsiteY233" fmla="*/ 130003 h 542925"/>
                <a:gd name="connsiteX234" fmla="*/ 94258 w 476250"/>
                <a:gd name="connsiteY234" fmla="*/ 130003 h 542925"/>
                <a:gd name="connsiteX235" fmla="*/ 87504 w 476250"/>
                <a:gd name="connsiteY235" fmla="*/ 130003 h 542925"/>
                <a:gd name="connsiteX236" fmla="*/ 80751 w 476250"/>
                <a:gd name="connsiteY236" fmla="*/ 133251 h 542925"/>
                <a:gd name="connsiteX237" fmla="*/ 77370 w 476250"/>
                <a:gd name="connsiteY237" fmla="*/ 133251 h 542925"/>
                <a:gd name="connsiteX238" fmla="*/ 77370 w 476250"/>
                <a:gd name="connsiteY238" fmla="*/ 139756 h 542925"/>
                <a:gd name="connsiteX239" fmla="*/ 67235 w 476250"/>
                <a:gd name="connsiteY239" fmla="*/ 139756 h 542925"/>
                <a:gd name="connsiteX240" fmla="*/ 63863 w 476250"/>
                <a:gd name="connsiteY240" fmla="*/ 143005 h 542925"/>
                <a:gd name="connsiteX241" fmla="*/ 60482 w 476250"/>
                <a:gd name="connsiteY241" fmla="*/ 149510 h 542925"/>
                <a:gd name="connsiteX242" fmla="*/ 57101 w 476250"/>
                <a:gd name="connsiteY242" fmla="*/ 149510 h 542925"/>
                <a:gd name="connsiteX243" fmla="*/ 53729 w 476250"/>
                <a:gd name="connsiteY243" fmla="*/ 159264 h 542925"/>
                <a:gd name="connsiteX244" fmla="*/ 53729 w 476250"/>
                <a:gd name="connsiteY244" fmla="*/ 162512 h 542925"/>
                <a:gd name="connsiteX245" fmla="*/ 46976 w 476250"/>
                <a:gd name="connsiteY245" fmla="*/ 169017 h 542925"/>
                <a:gd name="connsiteX246" fmla="*/ 43594 w 476250"/>
                <a:gd name="connsiteY246" fmla="*/ 172265 h 542925"/>
                <a:gd name="connsiteX247" fmla="*/ 46976 w 476250"/>
                <a:gd name="connsiteY247" fmla="*/ 175513 h 542925"/>
                <a:gd name="connsiteX248" fmla="*/ 46976 w 476250"/>
                <a:gd name="connsiteY248" fmla="*/ 178771 h 542925"/>
                <a:gd name="connsiteX249" fmla="*/ 43594 w 476250"/>
                <a:gd name="connsiteY249" fmla="*/ 182019 h 542925"/>
                <a:gd name="connsiteX250" fmla="*/ 46976 w 476250"/>
                <a:gd name="connsiteY250" fmla="*/ 188515 h 542925"/>
                <a:gd name="connsiteX251" fmla="*/ 53729 w 476250"/>
                <a:gd name="connsiteY251" fmla="*/ 185267 h 542925"/>
                <a:gd name="connsiteX252" fmla="*/ 57101 w 476250"/>
                <a:gd name="connsiteY252" fmla="*/ 191772 h 542925"/>
                <a:gd name="connsiteX253" fmla="*/ 53729 w 476250"/>
                <a:gd name="connsiteY253" fmla="*/ 198269 h 542925"/>
                <a:gd name="connsiteX254" fmla="*/ 46976 w 476250"/>
                <a:gd name="connsiteY254" fmla="*/ 201526 h 542925"/>
                <a:gd name="connsiteX255" fmla="*/ 43594 w 476250"/>
                <a:gd name="connsiteY255" fmla="*/ 198269 h 542925"/>
                <a:gd name="connsiteX256" fmla="*/ 40213 w 476250"/>
                <a:gd name="connsiteY256" fmla="*/ 191772 h 542925"/>
                <a:gd name="connsiteX257" fmla="*/ 40213 w 476250"/>
                <a:gd name="connsiteY257" fmla="*/ 188515 h 542925"/>
                <a:gd name="connsiteX258" fmla="*/ 40213 w 476250"/>
                <a:gd name="connsiteY258" fmla="*/ 185267 h 542925"/>
                <a:gd name="connsiteX259" fmla="*/ 30088 w 476250"/>
                <a:gd name="connsiteY259" fmla="*/ 188515 h 542925"/>
                <a:gd name="connsiteX260" fmla="*/ 30088 w 476250"/>
                <a:gd name="connsiteY260" fmla="*/ 185267 h 542925"/>
                <a:gd name="connsiteX261" fmla="*/ 26706 w 476250"/>
                <a:gd name="connsiteY261" fmla="*/ 182019 h 542925"/>
                <a:gd name="connsiteX262" fmla="*/ 23325 w 476250"/>
                <a:gd name="connsiteY262" fmla="*/ 175513 h 542925"/>
                <a:gd name="connsiteX263" fmla="*/ 16572 w 476250"/>
                <a:gd name="connsiteY263" fmla="*/ 165760 h 542925"/>
                <a:gd name="connsiteX264" fmla="*/ 19953 w 476250"/>
                <a:gd name="connsiteY264" fmla="*/ 165760 h 542925"/>
                <a:gd name="connsiteX265" fmla="*/ 23325 w 476250"/>
                <a:gd name="connsiteY265" fmla="*/ 159264 h 542925"/>
                <a:gd name="connsiteX266" fmla="*/ 30088 w 476250"/>
                <a:gd name="connsiteY266" fmla="*/ 149510 h 542925"/>
                <a:gd name="connsiteX267" fmla="*/ 33460 w 476250"/>
                <a:gd name="connsiteY267" fmla="*/ 139756 h 542925"/>
                <a:gd name="connsiteX268" fmla="*/ 40213 w 476250"/>
                <a:gd name="connsiteY268" fmla="*/ 133251 h 542925"/>
                <a:gd name="connsiteX269" fmla="*/ 43594 w 476250"/>
                <a:gd name="connsiteY269" fmla="*/ 126745 h 542925"/>
                <a:gd name="connsiteX270" fmla="*/ 50347 w 476250"/>
                <a:gd name="connsiteY270" fmla="*/ 116992 h 542925"/>
                <a:gd name="connsiteX271" fmla="*/ 57101 w 476250"/>
                <a:gd name="connsiteY271" fmla="*/ 110496 h 542925"/>
                <a:gd name="connsiteX272" fmla="*/ 67235 w 476250"/>
                <a:gd name="connsiteY272" fmla="*/ 110496 h 542925"/>
                <a:gd name="connsiteX273" fmla="*/ 73989 w 476250"/>
                <a:gd name="connsiteY273" fmla="*/ 113744 h 542925"/>
                <a:gd name="connsiteX274" fmla="*/ 80751 w 476250"/>
                <a:gd name="connsiteY274" fmla="*/ 107248 h 542925"/>
                <a:gd name="connsiteX275" fmla="*/ 94258 w 476250"/>
                <a:gd name="connsiteY275" fmla="*/ 103990 h 542925"/>
                <a:gd name="connsiteX276" fmla="*/ 97639 w 476250"/>
                <a:gd name="connsiteY276" fmla="*/ 103990 h 542925"/>
                <a:gd name="connsiteX277" fmla="*/ 107774 w 476250"/>
                <a:gd name="connsiteY277" fmla="*/ 107248 h 542925"/>
                <a:gd name="connsiteX278" fmla="*/ 114527 w 476250"/>
                <a:gd name="connsiteY278" fmla="*/ 107248 h 542925"/>
                <a:gd name="connsiteX279" fmla="*/ 128033 w 476250"/>
                <a:gd name="connsiteY279" fmla="*/ 107248 h 542925"/>
                <a:gd name="connsiteX280" fmla="*/ 53729 w 476250"/>
                <a:gd name="connsiteY280" fmla="*/ 451853 h 542925"/>
                <a:gd name="connsiteX281" fmla="*/ 53729 w 476250"/>
                <a:gd name="connsiteY281" fmla="*/ 451853 h 542925"/>
                <a:gd name="connsiteX282" fmla="*/ 46976 w 476250"/>
                <a:gd name="connsiteY282" fmla="*/ 448604 h 542925"/>
                <a:gd name="connsiteX283" fmla="*/ 43594 w 476250"/>
                <a:gd name="connsiteY283" fmla="*/ 455101 h 542925"/>
                <a:gd name="connsiteX284" fmla="*/ 40213 w 476250"/>
                <a:gd name="connsiteY284" fmla="*/ 464854 h 542925"/>
                <a:gd name="connsiteX285" fmla="*/ 36841 w 476250"/>
                <a:gd name="connsiteY285" fmla="*/ 468112 h 542925"/>
                <a:gd name="connsiteX286" fmla="*/ 36841 w 476250"/>
                <a:gd name="connsiteY286" fmla="*/ 474608 h 542925"/>
                <a:gd name="connsiteX287" fmla="*/ 26706 w 476250"/>
                <a:gd name="connsiteY287" fmla="*/ 477865 h 542925"/>
                <a:gd name="connsiteX288" fmla="*/ 30088 w 476250"/>
                <a:gd name="connsiteY288" fmla="*/ 481114 h 542925"/>
                <a:gd name="connsiteX289" fmla="*/ 36841 w 476250"/>
                <a:gd name="connsiteY289" fmla="*/ 481114 h 542925"/>
                <a:gd name="connsiteX290" fmla="*/ 40213 w 476250"/>
                <a:gd name="connsiteY290" fmla="*/ 474608 h 542925"/>
                <a:gd name="connsiteX291" fmla="*/ 43594 w 476250"/>
                <a:gd name="connsiteY291" fmla="*/ 471360 h 542925"/>
                <a:gd name="connsiteX292" fmla="*/ 53729 w 476250"/>
                <a:gd name="connsiteY292" fmla="*/ 468112 h 542925"/>
                <a:gd name="connsiteX293" fmla="*/ 53729 w 476250"/>
                <a:gd name="connsiteY293" fmla="*/ 461606 h 542925"/>
                <a:gd name="connsiteX294" fmla="*/ 53729 w 476250"/>
                <a:gd name="connsiteY294" fmla="*/ 458358 h 542925"/>
                <a:gd name="connsiteX295" fmla="*/ 53729 w 476250"/>
                <a:gd name="connsiteY295" fmla="*/ 451853 h 542925"/>
                <a:gd name="connsiteX296" fmla="*/ 229370 w 476250"/>
                <a:gd name="connsiteY296" fmla="*/ 364080 h 542925"/>
                <a:gd name="connsiteX297" fmla="*/ 229370 w 476250"/>
                <a:gd name="connsiteY297" fmla="*/ 364080 h 542925"/>
                <a:gd name="connsiteX298" fmla="*/ 229370 w 476250"/>
                <a:gd name="connsiteY298" fmla="*/ 364080 h 542925"/>
                <a:gd name="connsiteX299" fmla="*/ 232742 w 476250"/>
                <a:gd name="connsiteY299" fmla="*/ 360822 h 542925"/>
                <a:gd name="connsiteX300" fmla="*/ 229370 w 476250"/>
                <a:gd name="connsiteY300" fmla="*/ 354326 h 542925"/>
                <a:gd name="connsiteX301" fmla="*/ 232742 w 476250"/>
                <a:gd name="connsiteY301" fmla="*/ 351069 h 542925"/>
                <a:gd name="connsiteX302" fmla="*/ 232742 w 476250"/>
                <a:gd name="connsiteY302" fmla="*/ 347821 h 542925"/>
                <a:gd name="connsiteX303" fmla="*/ 229370 w 476250"/>
                <a:gd name="connsiteY303" fmla="*/ 347821 h 542925"/>
                <a:gd name="connsiteX304" fmla="*/ 225988 w 476250"/>
                <a:gd name="connsiteY304" fmla="*/ 351069 h 542925"/>
                <a:gd name="connsiteX305" fmla="*/ 225988 w 476250"/>
                <a:gd name="connsiteY305" fmla="*/ 354326 h 542925"/>
                <a:gd name="connsiteX306" fmla="*/ 225988 w 476250"/>
                <a:gd name="connsiteY306" fmla="*/ 357574 h 542925"/>
                <a:gd name="connsiteX307" fmla="*/ 229370 w 476250"/>
                <a:gd name="connsiteY307" fmla="*/ 364080 h 542925"/>
                <a:gd name="connsiteX308" fmla="*/ 320562 w 476250"/>
                <a:gd name="connsiteY308" fmla="*/ 451853 h 542925"/>
                <a:gd name="connsiteX309" fmla="*/ 320562 w 476250"/>
                <a:gd name="connsiteY309" fmla="*/ 451853 h 542925"/>
                <a:gd name="connsiteX310" fmla="*/ 323944 w 476250"/>
                <a:gd name="connsiteY310" fmla="*/ 448604 h 542925"/>
                <a:gd name="connsiteX311" fmla="*/ 327315 w 476250"/>
                <a:gd name="connsiteY311" fmla="*/ 451853 h 542925"/>
                <a:gd name="connsiteX312" fmla="*/ 323944 w 476250"/>
                <a:gd name="connsiteY312" fmla="*/ 455101 h 542925"/>
                <a:gd name="connsiteX313" fmla="*/ 320562 w 476250"/>
                <a:gd name="connsiteY313" fmla="*/ 451853 h 542925"/>
                <a:gd name="connsiteX314" fmla="*/ 320562 w 476250"/>
                <a:gd name="connsiteY314" fmla="*/ 451853 h 542925"/>
                <a:gd name="connsiteX315" fmla="*/ 357719 w 476250"/>
                <a:gd name="connsiteY315" fmla="*/ 494115 h 542925"/>
                <a:gd name="connsiteX316" fmla="*/ 357719 w 476250"/>
                <a:gd name="connsiteY316" fmla="*/ 494115 h 542925"/>
                <a:gd name="connsiteX317" fmla="*/ 361091 w 476250"/>
                <a:gd name="connsiteY317" fmla="*/ 494115 h 542925"/>
                <a:gd name="connsiteX318" fmla="*/ 361091 w 476250"/>
                <a:gd name="connsiteY318" fmla="*/ 497372 h 542925"/>
                <a:gd name="connsiteX319" fmla="*/ 357719 w 476250"/>
                <a:gd name="connsiteY319" fmla="*/ 500620 h 542925"/>
                <a:gd name="connsiteX320" fmla="*/ 357719 w 476250"/>
                <a:gd name="connsiteY320" fmla="*/ 497372 h 542925"/>
                <a:gd name="connsiteX321" fmla="*/ 357719 w 476250"/>
                <a:gd name="connsiteY321" fmla="*/ 494115 h 542925"/>
                <a:gd name="connsiteX322" fmla="*/ 347585 w 476250"/>
                <a:gd name="connsiteY322" fmla="*/ 487619 h 542925"/>
                <a:gd name="connsiteX323" fmla="*/ 347585 w 476250"/>
                <a:gd name="connsiteY323" fmla="*/ 487619 h 542925"/>
                <a:gd name="connsiteX324" fmla="*/ 344203 w 476250"/>
                <a:gd name="connsiteY324" fmla="*/ 484361 h 542925"/>
                <a:gd name="connsiteX325" fmla="*/ 350966 w 476250"/>
                <a:gd name="connsiteY325" fmla="*/ 484361 h 542925"/>
                <a:gd name="connsiteX326" fmla="*/ 354338 w 476250"/>
                <a:gd name="connsiteY326" fmla="*/ 484361 h 542925"/>
                <a:gd name="connsiteX327" fmla="*/ 357719 w 476250"/>
                <a:gd name="connsiteY327" fmla="*/ 487619 h 542925"/>
                <a:gd name="connsiteX328" fmla="*/ 357719 w 476250"/>
                <a:gd name="connsiteY328" fmla="*/ 487619 h 542925"/>
                <a:gd name="connsiteX329" fmla="*/ 354338 w 476250"/>
                <a:gd name="connsiteY329" fmla="*/ 490867 h 542925"/>
                <a:gd name="connsiteX330" fmla="*/ 347585 w 476250"/>
                <a:gd name="connsiteY330" fmla="*/ 487619 h 542925"/>
                <a:gd name="connsiteX331" fmla="*/ 364472 w 476250"/>
                <a:gd name="connsiteY331" fmla="*/ 487619 h 542925"/>
                <a:gd name="connsiteX332" fmla="*/ 364472 w 476250"/>
                <a:gd name="connsiteY332" fmla="*/ 487619 h 542925"/>
                <a:gd name="connsiteX333" fmla="*/ 361091 w 476250"/>
                <a:gd name="connsiteY333" fmla="*/ 481114 h 542925"/>
                <a:gd name="connsiteX334" fmla="*/ 364472 w 476250"/>
                <a:gd name="connsiteY334" fmla="*/ 477865 h 542925"/>
                <a:gd name="connsiteX335" fmla="*/ 367854 w 476250"/>
                <a:gd name="connsiteY335" fmla="*/ 481114 h 542925"/>
                <a:gd name="connsiteX336" fmla="*/ 364472 w 476250"/>
                <a:gd name="connsiteY336" fmla="*/ 484361 h 542925"/>
                <a:gd name="connsiteX337" fmla="*/ 364472 w 476250"/>
                <a:gd name="connsiteY337" fmla="*/ 487619 h 542925"/>
                <a:gd name="connsiteX338" fmla="*/ 435405 w 476250"/>
                <a:gd name="connsiteY338" fmla="*/ 468112 h 542925"/>
                <a:gd name="connsiteX339" fmla="*/ 435405 w 476250"/>
                <a:gd name="connsiteY339" fmla="*/ 468112 h 542925"/>
                <a:gd name="connsiteX340" fmla="*/ 432024 w 476250"/>
                <a:gd name="connsiteY340" fmla="*/ 464854 h 542925"/>
                <a:gd name="connsiteX341" fmla="*/ 435405 w 476250"/>
                <a:gd name="connsiteY341" fmla="*/ 461606 h 542925"/>
                <a:gd name="connsiteX342" fmla="*/ 442158 w 476250"/>
                <a:gd name="connsiteY342" fmla="*/ 461606 h 542925"/>
                <a:gd name="connsiteX343" fmla="*/ 435405 w 476250"/>
                <a:gd name="connsiteY343" fmla="*/ 468112 h 542925"/>
                <a:gd name="connsiteX344" fmla="*/ 428652 w 476250"/>
                <a:gd name="connsiteY344" fmla="*/ 471360 h 542925"/>
                <a:gd name="connsiteX345" fmla="*/ 428652 w 476250"/>
                <a:gd name="connsiteY345" fmla="*/ 471360 h 542925"/>
                <a:gd name="connsiteX346" fmla="*/ 428652 w 476250"/>
                <a:gd name="connsiteY346" fmla="*/ 461606 h 542925"/>
                <a:gd name="connsiteX347" fmla="*/ 432024 w 476250"/>
                <a:gd name="connsiteY347" fmla="*/ 458358 h 542925"/>
                <a:gd name="connsiteX348" fmla="*/ 428652 w 476250"/>
                <a:gd name="connsiteY348" fmla="*/ 455101 h 542925"/>
                <a:gd name="connsiteX349" fmla="*/ 425271 w 476250"/>
                <a:gd name="connsiteY349" fmla="*/ 455101 h 542925"/>
                <a:gd name="connsiteX350" fmla="*/ 421889 w 476250"/>
                <a:gd name="connsiteY350" fmla="*/ 448604 h 542925"/>
                <a:gd name="connsiteX351" fmla="*/ 418517 w 476250"/>
                <a:gd name="connsiteY351" fmla="*/ 448604 h 542925"/>
                <a:gd name="connsiteX352" fmla="*/ 415136 w 476250"/>
                <a:gd name="connsiteY352" fmla="*/ 448604 h 542925"/>
                <a:gd name="connsiteX353" fmla="*/ 418517 w 476250"/>
                <a:gd name="connsiteY353" fmla="*/ 445356 h 542925"/>
                <a:gd name="connsiteX354" fmla="*/ 421889 w 476250"/>
                <a:gd name="connsiteY354" fmla="*/ 445356 h 542925"/>
                <a:gd name="connsiteX355" fmla="*/ 425271 w 476250"/>
                <a:gd name="connsiteY355" fmla="*/ 442099 h 542925"/>
                <a:gd name="connsiteX356" fmla="*/ 438777 w 476250"/>
                <a:gd name="connsiteY356" fmla="*/ 432345 h 542925"/>
                <a:gd name="connsiteX357" fmla="*/ 448912 w 476250"/>
                <a:gd name="connsiteY357" fmla="*/ 432345 h 542925"/>
                <a:gd name="connsiteX358" fmla="*/ 455665 w 476250"/>
                <a:gd name="connsiteY358" fmla="*/ 425849 h 542925"/>
                <a:gd name="connsiteX359" fmla="*/ 455665 w 476250"/>
                <a:gd name="connsiteY359" fmla="*/ 422592 h 542925"/>
                <a:gd name="connsiteX360" fmla="*/ 455665 w 476250"/>
                <a:gd name="connsiteY360" fmla="*/ 416096 h 542925"/>
                <a:gd name="connsiteX361" fmla="*/ 455665 w 476250"/>
                <a:gd name="connsiteY361" fmla="*/ 409590 h 542925"/>
                <a:gd name="connsiteX362" fmla="*/ 445540 w 476250"/>
                <a:gd name="connsiteY362" fmla="*/ 403085 h 542925"/>
                <a:gd name="connsiteX363" fmla="*/ 432024 w 476250"/>
                <a:gd name="connsiteY363" fmla="*/ 396588 h 542925"/>
                <a:gd name="connsiteX364" fmla="*/ 428652 w 476250"/>
                <a:gd name="connsiteY364" fmla="*/ 390083 h 542925"/>
                <a:gd name="connsiteX365" fmla="*/ 432024 w 476250"/>
                <a:gd name="connsiteY365" fmla="*/ 383587 h 542925"/>
                <a:gd name="connsiteX366" fmla="*/ 445540 w 476250"/>
                <a:gd name="connsiteY366" fmla="*/ 370576 h 542925"/>
                <a:gd name="connsiteX367" fmla="*/ 452293 w 476250"/>
                <a:gd name="connsiteY367" fmla="*/ 367328 h 542925"/>
                <a:gd name="connsiteX368" fmla="*/ 462427 w 476250"/>
                <a:gd name="connsiteY368" fmla="*/ 373833 h 542925"/>
                <a:gd name="connsiteX369" fmla="*/ 469181 w 476250"/>
                <a:gd name="connsiteY369" fmla="*/ 373833 h 542925"/>
                <a:gd name="connsiteX370" fmla="*/ 475934 w 476250"/>
                <a:gd name="connsiteY370" fmla="*/ 373833 h 542925"/>
                <a:gd name="connsiteX371" fmla="*/ 475934 w 476250"/>
                <a:gd name="connsiteY371" fmla="*/ 364080 h 542925"/>
                <a:gd name="connsiteX372" fmla="*/ 472553 w 476250"/>
                <a:gd name="connsiteY372" fmla="*/ 360822 h 542925"/>
                <a:gd name="connsiteX373" fmla="*/ 469181 w 476250"/>
                <a:gd name="connsiteY373" fmla="*/ 357574 h 542925"/>
                <a:gd name="connsiteX374" fmla="*/ 469181 w 476250"/>
                <a:gd name="connsiteY374" fmla="*/ 354326 h 542925"/>
                <a:gd name="connsiteX375" fmla="*/ 469181 w 476250"/>
                <a:gd name="connsiteY375" fmla="*/ 347821 h 542925"/>
                <a:gd name="connsiteX376" fmla="*/ 469181 w 476250"/>
                <a:gd name="connsiteY376" fmla="*/ 338067 h 542925"/>
                <a:gd name="connsiteX377" fmla="*/ 465799 w 476250"/>
                <a:gd name="connsiteY377" fmla="*/ 328313 h 542925"/>
                <a:gd name="connsiteX378" fmla="*/ 462427 w 476250"/>
                <a:gd name="connsiteY378" fmla="*/ 321808 h 542925"/>
                <a:gd name="connsiteX379" fmla="*/ 459046 w 476250"/>
                <a:gd name="connsiteY379" fmla="*/ 315312 h 542925"/>
                <a:gd name="connsiteX380" fmla="*/ 459046 w 476250"/>
                <a:gd name="connsiteY380" fmla="*/ 312064 h 542925"/>
                <a:gd name="connsiteX381" fmla="*/ 462427 w 476250"/>
                <a:gd name="connsiteY381" fmla="*/ 299053 h 542925"/>
                <a:gd name="connsiteX382" fmla="*/ 465799 w 476250"/>
                <a:gd name="connsiteY382" fmla="*/ 289299 h 542925"/>
                <a:gd name="connsiteX383" fmla="*/ 462427 w 476250"/>
                <a:gd name="connsiteY383" fmla="*/ 286051 h 542925"/>
                <a:gd name="connsiteX384" fmla="*/ 448912 w 476250"/>
                <a:gd name="connsiteY384" fmla="*/ 282803 h 542925"/>
                <a:gd name="connsiteX385" fmla="*/ 445540 w 476250"/>
                <a:gd name="connsiteY385" fmla="*/ 279545 h 542925"/>
                <a:gd name="connsiteX386" fmla="*/ 442158 w 476250"/>
                <a:gd name="connsiteY386" fmla="*/ 276297 h 542925"/>
                <a:gd name="connsiteX387" fmla="*/ 428652 w 476250"/>
                <a:gd name="connsiteY387" fmla="*/ 279545 h 542925"/>
                <a:gd name="connsiteX388" fmla="*/ 418517 w 476250"/>
                <a:gd name="connsiteY388" fmla="*/ 286051 h 542925"/>
                <a:gd name="connsiteX389" fmla="*/ 408383 w 476250"/>
                <a:gd name="connsiteY389" fmla="*/ 289299 h 542925"/>
                <a:gd name="connsiteX390" fmla="*/ 398248 w 476250"/>
                <a:gd name="connsiteY390" fmla="*/ 299053 h 542925"/>
                <a:gd name="connsiteX391" fmla="*/ 391495 w 476250"/>
                <a:gd name="connsiteY391" fmla="*/ 305558 h 542925"/>
                <a:gd name="connsiteX392" fmla="*/ 391495 w 476250"/>
                <a:gd name="connsiteY392" fmla="*/ 312064 h 542925"/>
                <a:gd name="connsiteX393" fmla="*/ 394867 w 476250"/>
                <a:gd name="connsiteY393" fmla="*/ 312064 h 542925"/>
                <a:gd name="connsiteX394" fmla="*/ 401629 w 476250"/>
                <a:gd name="connsiteY394" fmla="*/ 312064 h 542925"/>
                <a:gd name="connsiteX395" fmla="*/ 401629 w 476250"/>
                <a:gd name="connsiteY395" fmla="*/ 315312 h 542925"/>
                <a:gd name="connsiteX396" fmla="*/ 401629 w 476250"/>
                <a:gd name="connsiteY396" fmla="*/ 318560 h 542925"/>
                <a:gd name="connsiteX397" fmla="*/ 398248 w 476250"/>
                <a:gd name="connsiteY397" fmla="*/ 321808 h 542925"/>
                <a:gd name="connsiteX398" fmla="*/ 398248 w 476250"/>
                <a:gd name="connsiteY398" fmla="*/ 328313 h 542925"/>
                <a:gd name="connsiteX399" fmla="*/ 394867 w 476250"/>
                <a:gd name="connsiteY399" fmla="*/ 331561 h 542925"/>
                <a:gd name="connsiteX400" fmla="*/ 388114 w 476250"/>
                <a:gd name="connsiteY400" fmla="*/ 338067 h 542925"/>
                <a:gd name="connsiteX401" fmla="*/ 384742 w 476250"/>
                <a:gd name="connsiteY401" fmla="*/ 341315 h 542925"/>
                <a:gd name="connsiteX402" fmla="*/ 388114 w 476250"/>
                <a:gd name="connsiteY402" fmla="*/ 347821 h 542925"/>
                <a:gd name="connsiteX403" fmla="*/ 388114 w 476250"/>
                <a:gd name="connsiteY403" fmla="*/ 351069 h 542925"/>
                <a:gd name="connsiteX404" fmla="*/ 384742 w 476250"/>
                <a:gd name="connsiteY404" fmla="*/ 354326 h 542925"/>
                <a:gd name="connsiteX405" fmla="*/ 384742 w 476250"/>
                <a:gd name="connsiteY405" fmla="*/ 351069 h 542925"/>
                <a:gd name="connsiteX406" fmla="*/ 374607 w 476250"/>
                <a:gd name="connsiteY406" fmla="*/ 351069 h 542925"/>
                <a:gd name="connsiteX407" fmla="*/ 371226 w 476250"/>
                <a:gd name="connsiteY407" fmla="*/ 351069 h 542925"/>
                <a:gd name="connsiteX408" fmla="*/ 377979 w 476250"/>
                <a:gd name="connsiteY408" fmla="*/ 344572 h 542925"/>
                <a:gd name="connsiteX409" fmla="*/ 381360 w 476250"/>
                <a:gd name="connsiteY409" fmla="*/ 341315 h 542925"/>
                <a:gd name="connsiteX410" fmla="*/ 381360 w 476250"/>
                <a:gd name="connsiteY410" fmla="*/ 338067 h 542925"/>
                <a:gd name="connsiteX411" fmla="*/ 371226 w 476250"/>
                <a:gd name="connsiteY411" fmla="*/ 338067 h 542925"/>
                <a:gd name="connsiteX412" fmla="*/ 367854 w 476250"/>
                <a:gd name="connsiteY412" fmla="*/ 338067 h 542925"/>
                <a:gd name="connsiteX413" fmla="*/ 371226 w 476250"/>
                <a:gd name="connsiteY413" fmla="*/ 334819 h 542925"/>
                <a:gd name="connsiteX414" fmla="*/ 371226 w 476250"/>
                <a:gd name="connsiteY414" fmla="*/ 328313 h 542925"/>
                <a:gd name="connsiteX415" fmla="*/ 374607 w 476250"/>
                <a:gd name="connsiteY415" fmla="*/ 321808 h 542925"/>
                <a:gd name="connsiteX416" fmla="*/ 377979 w 476250"/>
                <a:gd name="connsiteY416" fmla="*/ 315312 h 542925"/>
                <a:gd name="connsiteX417" fmla="*/ 381360 w 476250"/>
                <a:gd name="connsiteY417" fmla="*/ 308806 h 542925"/>
                <a:gd name="connsiteX418" fmla="*/ 381360 w 476250"/>
                <a:gd name="connsiteY418" fmla="*/ 305558 h 542925"/>
                <a:gd name="connsiteX419" fmla="*/ 374607 w 476250"/>
                <a:gd name="connsiteY419" fmla="*/ 305558 h 542925"/>
                <a:gd name="connsiteX420" fmla="*/ 367854 w 476250"/>
                <a:gd name="connsiteY420" fmla="*/ 308806 h 542925"/>
                <a:gd name="connsiteX421" fmla="*/ 354338 w 476250"/>
                <a:gd name="connsiteY421" fmla="*/ 312064 h 542925"/>
                <a:gd name="connsiteX422" fmla="*/ 350966 w 476250"/>
                <a:gd name="connsiteY422" fmla="*/ 312064 h 542925"/>
                <a:gd name="connsiteX423" fmla="*/ 347585 w 476250"/>
                <a:gd name="connsiteY423" fmla="*/ 308806 h 542925"/>
                <a:gd name="connsiteX424" fmla="*/ 340831 w 476250"/>
                <a:gd name="connsiteY424" fmla="*/ 308806 h 542925"/>
                <a:gd name="connsiteX425" fmla="*/ 337450 w 476250"/>
                <a:gd name="connsiteY425" fmla="*/ 312064 h 542925"/>
                <a:gd name="connsiteX426" fmla="*/ 350966 w 476250"/>
                <a:gd name="connsiteY426" fmla="*/ 318560 h 542925"/>
                <a:gd name="connsiteX427" fmla="*/ 354338 w 476250"/>
                <a:gd name="connsiteY427" fmla="*/ 318560 h 542925"/>
                <a:gd name="connsiteX428" fmla="*/ 354338 w 476250"/>
                <a:gd name="connsiteY428" fmla="*/ 321808 h 542925"/>
                <a:gd name="connsiteX429" fmla="*/ 347585 w 476250"/>
                <a:gd name="connsiteY429" fmla="*/ 328313 h 542925"/>
                <a:gd name="connsiteX430" fmla="*/ 344203 w 476250"/>
                <a:gd name="connsiteY430" fmla="*/ 331561 h 542925"/>
                <a:gd name="connsiteX431" fmla="*/ 337450 w 476250"/>
                <a:gd name="connsiteY431" fmla="*/ 334819 h 542925"/>
                <a:gd name="connsiteX432" fmla="*/ 340831 w 476250"/>
                <a:gd name="connsiteY432" fmla="*/ 341315 h 542925"/>
                <a:gd name="connsiteX433" fmla="*/ 340831 w 476250"/>
                <a:gd name="connsiteY433" fmla="*/ 347821 h 542925"/>
                <a:gd name="connsiteX434" fmla="*/ 334069 w 476250"/>
                <a:gd name="connsiteY434" fmla="*/ 344572 h 542925"/>
                <a:gd name="connsiteX435" fmla="*/ 323944 w 476250"/>
                <a:gd name="connsiteY435" fmla="*/ 351069 h 542925"/>
                <a:gd name="connsiteX436" fmla="*/ 320562 w 476250"/>
                <a:gd name="connsiteY436" fmla="*/ 351069 h 542925"/>
                <a:gd name="connsiteX437" fmla="*/ 317181 w 476250"/>
                <a:gd name="connsiteY437" fmla="*/ 347821 h 542925"/>
                <a:gd name="connsiteX438" fmla="*/ 313809 w 476250"/>
                <a:gd name="connsiteY438" fmla="*/ 354326 h 542925"/>
                <a:gd name="connsiteX439" fmla="*/ 296921 w 476250"/>
                <a:gd name="connsiteY439" fmla="*/ 351069 h 542925"/>
                <a:gd name="connsiteX440" fmla="*/ 296921 w 476250"/>
                <a:gd name="connsiteY440" fmla="*/ 357574 h 542925"/>
                <a:gd name="connsiteX441" fmla="*/ 303674 w 476250"/>
                <a:gd name="connsiteY441" fmla="*/ 360822 h 542925"/>
                <a:gd name="connsiteX442" fmla="*/ 296921 w 476250"/>
                <a:gd name="connsiteY442" fmla="*/ 364080 h 542925"/>
                <a:gd name="connsiteX443" fmla="*/ 310428 w 476250"/>
                <a:gd name="connsiteY443" fmla="*/ 370576 h 542925"/>
                <a:gd name="connsiteX444" fmla="*/ 313809 w 476250"/>
                <a:gd name="connsiteY444" fmla="*/ 373833 h 542925"/>
                <a:gd name="connsiteX445" fmla="*/ 317181 w 476250"/>
                <a:gd name="connsiteY445" fmla="*/ 383587 h 542925"/>
                <a:gd name="connsiteX446" fmla="*/ 313809 w 476250"/>
                <a:gd name="connsiteY446" fmla="*/ 386835 h 542925"/>
                <a:gd name="connsiteX447" fmla="*/ 320562 w 476250"/>
                <a:gd name="connsiteY447" fmla="*/ 393331 h 542925"/>
                <a:gd name="connsiteX448" fmla="*/ 323944 w 476250"/>
                <a:gd name="connsiteY448" fmla="*/ 399837 h 542925"/>
                <a:gd name="connsiteX449" fmla="*/ 323944 w 476250"/>
                <a:gd name="connsiteY449" fmla="*/ 406342 h 542925"/>
                <a:gd name="connsiteX450" fmla="*/ 323944 w 476250"/>
                <a:gd name="connsiteY450" fmla="*/ 412838 h 542925"/>
                <a:gd name="connsiteX451" fmla="*/ 323944 w 476250"/>
                <a:gd name="connsiteY451" fmla="*/ 416096 h 542925"/>
                <a:gd name="connsiteX452" fmla="*/ 317181 w 476250"/>
                <a:gd name="connsiteY452" fmla="*/ 422592 h 542925"/>
                <a:gd name="connsiteX453" fmla="*/ 320562 w 476250"/>
                <a:gd name="connsiteY453" fmla="*/ 422592 h 542925"/>
                <a:gd name="connsiteX454" fmla="*/ 327315 w 476250"/>
                <a:gd name="connsiteY454" fmla="*/ 429097 h 542925"/>
                <a:gd name="connsiteX455" fmla="*/ 330697 w 476250"/>
                <a:gd name="connsiteY455" fmla="*/ 435603 h 542925"/>
                <a:gd name="connsiteX456" fmla="*/ 327315 w 476250"/>
                <a:gd name="connsiteY456" fmla="*/ 442099 h 542925"/>
                <a:gd name="connsiteX457" fmla="*/ 334069 w 476250"/>
                <a:gd name="connsiteY457" fmla="*/ 445356 h 542925"/>
                <a:gd name="connsiteX458" fmla="*/ 347585 w 476250"/>
                <a:gd name="connsiteY458" fmla="*/ 445356 h 542925"/>
                <a:gd name="connsiteX459" fmla="*/ 354338 w 476250"/>
                <a:gd name="connsiteY459" fmla="*/ 445356 h 542925"/>
                <a:gd name="connsiteX460" fmla="*/ 367854 w 476250"/>
                <a:gd name="connsiteY460" fmla="*/ 445356 h 542925"/>
                <a:gd name="connsiteX461" fmla="*/ 377979 w 476250"/>
                <a:gd name="connsiteY461" fmla="*/ 442099 h 542925"/>
                <a:gd name="connsiteX462" fmla="*/ 388114 w 476250"/>
                <a:gd name="connsiteY462" fmla="*/ 448604 h 542925"/>
                <a:gd name="connsiteX463" fmla="*/ 388114 w 476250"/>
                <a:gd name="connsiteY463" fmla="*/ 455101 h 542925"/>
                <a:gd name="connsiteX464" fmla="*/ 384742 w 476250"/>
                <a:gd name="connsiteY464" fmla="*/ 458358 h 542925"/>
                <a:gd name="connsiteX465" fmla="*/ 388114 w 476250"/>
                <a:gd name="connsiteY465" fmla="*/ 468112 h 542925"/>
                <a:gd name="connsiteX466" fmla="*/ 391495 w 476250"/>
                <a:gd name="connsiteY466" fmla="*/ 468112 h 542925"/>
                <a:gd name="connsiteX467" fmla="*/ 398248 w 476250"/>
                <a:gd name="connsiteY467" fmla="*/ 474608 h 542925"/>
                <a:gd name="connsiteX468" fmla="*/ 401629 w 476250"/>
                <a:gd name="connsiteY468" fmla="*/ 477865 h 542925"/>
                <a:gd name="connsiteX469" fmla="*/ 405001 w 476250"/>
                <a:gd name="connsiteY469" fmla="*/ 477865 h 542925"/>
                <a:gd name="connsiteX470" fmla="*/ 408383 w 476250"/>
                <a:gd name="connsiteY470" fmla="*/ 481114 h 542925"/>
                <a:gd name="connsiteX471" fmla="*/ 418517 w 476250"/>
                <a:gd name="connsiteY471" fmla="*/ 481114 h 542925"/>
                <a:gd name="connsiteX472" fmla="*/ 421889 w 476250"/>
                <a:gd name="connsiteY472" fmla="*/ 477865 h 542925"/>
                <a:gd name="connsiteX473" fmla="*/ 428652 w 476250"/>
                <a:gd name="connsiteY473" fmla="*/ 477865 h 542925"/>
                <a:gd name="connsiteX474" fmla="*/ 428652 w 476250"/>
                <a:gd name="connsiteY474" fmla="*/ 471360 h 542925"/>
                <a:gd name="connsiteX475" fmla="*/ 428652 w 476250"/>
                <a:gd name="connsiteY475" fmla="*/ 471360 h 542925"/>
                <a:gd name="connsiteX476" fmla="*/ 428652 w 476250"/>
                <a:gd name="connsiteY476" fmla="*/ 487619 h 542925"/>
                <a:gd name="connsiteX477" fmla="*/ 428652 w 476250"/>
                <a:gd name="connsiteY477" fmla="*/ 487619 h 542925"/>
                <a:gd name="connsiteX478" fmla="*/ 425271 w 476250"/>
                <a:gd name="connsiteY478" fmla="*/ 490867 h 542925"/>
                <a:gd name="connsiteX479" fmla="*/ 428652 w 476250"/>
                <a:gd name="connsiteY479" fmla="*/ 490867 h 542925"/>
                <a:gd name="connsiteX480" fmla="*/ 435405 w 476250"/>
                <a:gd name="connsiteY480" fmla="*/ 494115 h 542925"/>
                <a:gd name="connsiteX481" fmla="*/ 438777 w 476250"/>
                <a:gd name="connsiteY481" fmla="*/ 494115 h 542925"/>
                <a:gd name="connsiteX482" fmla="*/ 442158 w 476250"/>
                <a:gd name="connsiteY482" fmla="*/ 490867 h 542925"/>
                <a:gd name="connsiteX483" fmla="*/ 445540 w 476250"/>
                <a:gd name="connsiteY483" fmla="*/ 484361 h 542925"/>
                <a:gd name="connsiteX484" fmla="*/ 455665 w 476250"/>
                <a:gd name="connsiteY484" fmla="*/ 481114 h 542925"/>
                <a:gd name="connsiteX485" fmla="*/ 465799 w 476250"/>
                <a:gd name="connsiteY485" fmla="*/ 481114 h 542925"/>
                <a:gd name="connsiteX486" fmla="*/ 469181 w 476250"/>
                <a:gd name="connsiteY486" fmla="*/ 477865 h 542925"/>
                <a:gd name="connsiteX487" fmla="*/ 469181 w 476250"/>
                <a:gd name="connsiteY487" fmla="*/ 474608 h 542925"/>
                <a:gd name="connsiteX488" fmla="*/ 462427 w 476250"/>
                <a:gd name="connsiteY488" fmla="*/ 468112 h 542925"/>
                <a:gd name="connsiteX489" fmla="*/ 455665 w 476250"/>
                <a:gd name="connsiteY489" fmla="*/ 468112 h 542925"/>
                <a:gd name="connsiteX490" fmla="*/ 445540 w 476250"/>
                <a:gd name="connsiteY490" fmla="*/ 468112 h 542925"/>
                <a:gd name="connsiteX491" fmla="*/ 442158 w 476250"/>
                <a:gd name="connsiteY491" fmla="*/ 468112 h 542925"/>
                <a:gd name="connsiteX492" fmla="*/ 442158 w 476250"/>
                <a:gd name="connsiteY492" fmla="*/ 474608 h 542925"/>
                <a:gd name="connsiteX493" fmla="*/ 435405 w 476250"/>
                <a:gd name="connsiteY493" fmla="*/ 477865 h 542925"/>
                <a:gd name="connsiteX494" fmla="*/ 432024 w 476250"/>
                <a:gd name="connsiteY494" fmla="*/ 477865 h 542925"/>
                <a:gd name="connsiteX495" fmla="*/ 428652 w 476250"/>
                <a:gd name="connsiteY495" fmla="*/ 487619 h 542925"/>
                <a:gd name="connsiteX496" fmla="*/ 391495 w 476250"/>
                <a:gd name="connsiteY496" fmla="*/ 526624 h 542925"/>
                <a:gd name="connsiteX497" fmla="*/ 391495 w 476250"/>
                <a:gd name="connsiteY497" fmla="*/ 526624 h 542925"/>
                <a:gd name="connsiteX498" fmla="*/ 394867 w 476250"/>
                <a:gd name="connsiteY498" fmla="*/ 526624 h 542925"/>
                <a:gd name="connsiteX499" fmla="*/ 398248 w 476250"/>
                <a:gd name="connsiteY499" fmla="*/ 523376 h 542925"/>
                <a:gd name="connsiteX500" fmla="*/ 394867 w 476250"/>
                <a:gd name="connsiteY500" fmla="*/ 516880 h 542925"/>
                <a:gd name="connsiteX501" fmla="*/ 391495 w 476250"/>
                <a:gd name="connsiteY501" fmla="*/ 513622 h 542925"/>
                <a:gd name="connsiteX502" fmla="*/ 388114 w 476250"/>
                <a:gd name="connsiteY502" fmla="*/ 503869 h 542925"/>
                <a:gd name="connsiteX503" fmla="*/ 381360 w 476250"/>
                <a:gd name="connsiteY503" fmla="*/ 497372 h 542925"/>
                <a:gd name="connsiteX504" fmla="*/ 377979 w 476250"/>
                <a:gd name="connsiteY504" fmla="*/ 494115 h 542925"/>
                <a:gd name="connsiteX505" fmla="*/ 374607 w 476250"/>
                <a:gd name="connsiteY505" fmla="*/ 500620 h 542925"/>
                <a:gd name="connsiteX506" fmla="*/ 371226 w 476250"/>
                <a:gd name="connsiteY506" fmla="*/ 503869 h 542925"/>
                <a:gd name="connsiteX507" fmla="*/ 367854 w 476250"/>
                <a:gd name="connsiteY507" fmla="*/ 507126 h 542925"/>
                <a:gd name="connsiteX508" fmla="*/ 354338 w 476250"/>
                <a:gd name="connsiteY508" fmla="*/ 500620 h 542925"/>
                <a:gd name="connsiteX509" fmla="*/ 347585 w 476250"/>
                <a:gd name="connsiteY509" fmla="*/ 497372 h 542925"/>
                <a:gd name="connsiteX510" fmla="*/ 340831 w 476250"/>
                <a:gd name="connsiteY510" fmla="*/ 494115 h 542925"/>
                <a:gd name="connsiteX511" fmla="*/ 337450 w 476250"/>
                <a:gd name="connsiteY511" fmla="*/ 490867 h 542925"/>
                <a:gd name="connsiteX512" fmla="*/ 334069 w 476250"/>
                <a:gd name="connsiteY512" fmla="*/ 487619 h 542925"/>
                <a:gd name="connsiteX513" fmla="*/ 327315 w 476250"/>
                <a:gd name="connsiteY513" fmla="*/ 487619 h 542925"/>
                <a:gd name="connsiteX514" fmla="*/ 317181 w 476250"/>
                <a:gd name="connsiteY514" fmla="*/ 487619 h 542925"/>
                <a:gd name="connsiteX515" fmla="*/ 313809 w 476250"/>
                <a:gd name="connsiteY515" fmla="*/ 490867 h 542925"/>
                <a:gd name="connsiteX516" fmla="*/ 313809 w 476250"/>
                <a:gd name="connsiteY516" fmla="*/ 500620 h 542925"/>
                <a:gd name="connsiteX517" fmla="*/ 313809 w 476250"/>
                <a:gd name="connsiteY517" fmla="*/ 503869 h 542925"/>
                <a:gd name="connsiteX518" fmla="*/ 317181 w 476250"/>
                <a:gd name="connsiteY518" fmla="*/ 510374 h 542925"/>
                <a:gd name="connsiteX519" fmla="*/ 310428 w 476250"/>
                <a:gd name="connsiteY519" fmla="*/ 510374 h 542925"/>
                <a:gd name="connsiteX520" fmla="*/ 307056 w 476250"/>
                <a:gd name="connsiteY520" fmla="*/ 510374 h 542925"/>
                <a:gd name="connsiteX521" fmla="*/ 310428 w 476250"/>
                <a:gd name="connsiteY521" fmla="*/ 516880 h 542925"/>
                <a:gd name="connsiteX522" fmla="*/ 313809 w 476250"/>
                <a:gd name="connsiteY522" fmla="*/ 523376 h 542925"/>
                <a:gd name="connsiteX523" fmla="*/ 317181 w 476250"/>
                <a:gd name="connsiteY523" fmla="*/ 526624 h 542925"/>
                <a:gd name="connsiteX524" fmla="*/ 334069 w 476250"/>
                <a:gd name="connsiteY524" fmla="*/ 529881 h 542925"/>
                <a:gd name="connsiteX525" fmla="*/ 337450 w 476250"/>
                <a:gd name="connsiteY525" fmla="*/ 529881 h 542925"/>
                <a:gd name="connsiteX526" fmla="*/ 350966 w 476250"/>
                <a:gd name="connsiteY526" fmla="*/ 536377 h 542925"/>
                <a:gd name="connsiteX527" fmla="*/ 357719 w 476250"/>
                <a:gd name="connsiteY527" fmla="*/ 542883 h 542925"/>
                <a:gd name="connsiteX528" fmla="*/ 364472 w 476250"/>
                <a:gd name="connsiteY528" fmla="*/ 542883 h 542925"/>
                <a:gd name="connsiteX529" fmla="*/ 367854 w 476250"/>
                <a:gd name="connsiteY529" fmla="*/ 539635 h 542925"/>
                <a:gd name="connsiteX530" fmla="*/ 377979 w 476250"/>
                <a:gd name="connsiteY530" fmla="*/ 536377 h 542925"/>
                <a:gd name="connsiteX531" fmla="*/ 384742 w 476250"/>
                <a:gd name="connsiteY531" fmla="*/ 536377 h 542925"/>
                <a:gd name="connsiteX532" fmla="*/ 394867 w 476250"/>
                <a:gd name="connsiteY532" fmla="*/ 539635 h 542925"/>
                <a:gd name="connsiteX533" fmla="*/ 398248 w 476250"/>
                <a:gd name="connsiteY533" fmla="*/ 539635 h 542925"/>
                <a:gd name="connsiteX534" fmla="*/ 398248 w 476250"/>
                <a:gd name="connsiteY534" fmla="*/ 533130 h 542925"/>
                <a:gd name="connsiteX535" fmla="*/ 398248 w 476250"/>
                <a:gd name="connsiteY535" fmla="*/ 529881 h 542925"/>
                <a:gd name="connsiteX536" fmla="*/ 391495 w 476250"/>
                <a:gd name="connsiteY536" fmla="*/ 526624 h 542925"/>
                <a:gd name="connsiteX537" fmla="*/ 259764 w 476250"/>
                <a:gd name="connsiteY537" fmla="*/ 393331 h 542925"/>
                <a:gd name="connsiteX538" fmla="*/ 259764 w 476250"/>
                <a:gd name="connsiteY538" fmla="*/ 393331 h 542925"/>
                <a:gd name="connsiteX539" fmla="*/ 253011 w 476250"/>
                <a:gd name="connsiteY539" fmla="*/ 390083 h 542925"/>
                <a:gd name="connsiteX540" fmla="*/ 246258 w 476250"/>
                <a:gd name="connsiteY540" fmla="*/ 380329 h 542925"/>
                <a:gd name="connsiteX541" fmla="*/ 236123 w 476250"/>
                <a:gd name="connsiteY541" fmla="*/ 377081 h 542925"/>
                <a:gd name="connsiteX542" fmla="*/ 232742 w 476250"/>
                <a:gd name="connsiteY542" fmla="*/ 367328 h 542925"/>
                <a:gd name="connsiteX543" fmla="*/ 229370 w 476250"/>
                <a:gd name="connsiteY543" fmla="*/ 367328 h 542925"/>
                <a:gd name="connsiteX544" fmla="*/ 225988 w 476250"/>
                <a:gd name="connsiteY544" fmla="*/ 377081 h 542925"/>
                <a:gd name="connsiteX545" fmla="*/ 219235 w 476250"/>
                <a:gd name="connsiteY545" fmla="*/ 377081 h 542925"/>
                <a:gd name="connsiteX546" fmla="*/ 212473 w 476250"/>
                <a:gd name="connsiteY546" fmla="*/ 383587 h 542925"/>
                <a:gd name="connsiteX547" fmla="*/ 198966 w 476250"/>
                <a:gd name="connsiteY547" fmla="*/ 386835 h 542925"/>
                <a:gd name="connsiteX548" fmla="*/ 195585 w 476250"/>
                <a:gd name="connsiteY548" fmla="*/ 390083 h 542925"/>
                <a:gd name="connsiteX549" fmla="*/ 175325 w 476250"/>
                <a:gd name="connsiteY549" fmla="*/ 386835 h 542925"/>
                <a:gd name="connsiteX550" fmla="*/ 168572 w 476250"/>
                <a:gd name="connsiteY550" fmla="*/ 393331 h 542925"/>
                <a:gd name="connsiteX551" fmla="*/ 168572 w 476250"/>
                <a:gd name="connsiteY551" fmla="*/ 396588 h 542925"/>
                <a:gd name="connsiteX552" fmla="*/ 171944 w 476250"/>
                <a:gd name="connsiteY552" fmla="*/ 403085 h 542925"/>
                <a:gd name="connsiteX553" fmla="*/ 175325 w 476250"/>
                <a:gd name="connsiteY553" fmla="*/ 406342 h 542925"/>
                <a:gd name="connsiteX554" fmla="*/ 178697 w 476250"/>
                <a:gd name="connsiteY554" fmla="*/ 406342 h 542925"/>
                <a:gd name="connsiteX555" fmla="*/ 178697 w 476250"/>
                <a:gd name="connsiteY555" fmla="*/ 412838 h 542925"/>
                <a:gd name="connsiteX556" fmla="*/ 182078 w 476250"/>
                <a:gd name="connsiteY556" fmla="*/ 419344 h 542925"/>
                <a:gd name="connsiteX557" fmla="*/ 188831 w 476250"/>
                <a:gd name="connsiteY557" fmla="*/ 429097 h 542925"/>
                <a:gd name="connsiteX558" fmla="*/ 188831 w 476250"/>
                <a:gd name="connsiteY558" fmla="*/ 438851 h 542925"/>
                <a:gd name="connsiteX559" fmla="*/ 198966 w 476250"/>
                <a:gd name="connsiteY559" fmla="*/ 448604 h 542925"/>
                <a:gd name="connsiteX560" fmla="*/ 205719 w 476250"/>
                <a:gd name="connsiteY560" fmla="*/ 451853 h 542925"/>
                <a:gd name="connsiteX561" fmla="*/ 212473 w 476250"/>
                <a:gd name="connsiteY561" fmla="*/ 455101 h 542925"/>
                <a:gd name="connsiteX562" fmla="*/ 212473 w 476250"/>
                <a:gd name="connsiteY562" fmla="*/ 458358 h 542925"/>
                <a:gd name="connsiteX563" fmla="*/ 212473 w 476250"/>
                <a:gd name="connsiteY563" fmla="*/ 464854 h 542925"/>
                <a:gd name="connsiteX564" fmla="*/ 215854 w 476250"/>
                <a:gd name="connsiteY564" fmla="*/ 471360 h 542925"/>
                <a:gd name="connsiteX565" fmla="*/ 219235 w 476250"/>
                <a:gd name="connsiteY565" fmla="*/ 468112 h 542925"/>
                <a:gd name="connsiteX566" fmla="*/ 222607 w 476250"/>
                <a:gd name="connsiteY566" fmla="*/ 464854 h 542925"/>
                <a:gd name="connsiteX567" fmla="*/ 239495 w 476250"/>
                <a:gd name="connsiteY567" fmla="*/ 471360 h 542925"/>
                <a:gd name="connsiteX568" fmla="*/ 256383 w 476250"/>
                <a:gd name="connsiteY568" fmla="*/ 477865 h 542925"/>
                <a:gd name="connsiteX569" fmla="*/ 263145 w 476250"/>
                <a:gd name="connsiteY569" fmla="*/ 471360 h 542925"/>
                <a:gd name="connsiteX570" fmla="*/ 276652 w 476250"/>
                <a:gd name="connsiteY570" fmla="*/ 468112 h 542925"/>
                <a:gd name="connsiteX571" fmla="*/ 280033 w 476250"/>
                <a:gd name="connsiteY571" fmla="*/ 464854 h 542925"/>
                <a:gd name="connsiteX572" fmla="*/ 283405 w 476250"/>
                <a:gd name="connsiteY572" fmla="*/ 455101 h 542925"/>
                <a:gd name="connsiteX573" fmla="*/ 286787 w 476250"/>
                <a:gd name="connsiteY573" fmla="*/ 448604 h 542925"/>
                <a:gd name="connsiteX574" fmla="*/ 286787 w 476250"/>
                <a:gd name="connsiteY574" fmla="*/ 442099 h 542925"/>
                <a:gd name="connsiteX575" fmla="*/ 283405 w 476250"/>
                <a:gd name="connsiteY575" fmla="*/ 432345 h 542925"/>
                <a:gd name="connsiteX576" fmla="*/ 286787 w 476250"/>
                <a:gd name="connsiteY576" fmla="*/ 419344 h 542925"/>
                <a:gd name="connsiteX577" fmla="*/ 280033 w 476250"/>
                <a:gd name="connsiteY577" fmla="*/ 412838 h 542925"/>
                <a:gd name="connsiteX578" fmla="*/ 276652 w 476250"/>
                <a:gd name="connsiteY578" fmla="*/ 409590 h 542925"/>
                <a:gd name="connsiteX579" fmla="*/ 276652 w 476250"/>
                <a:gd name="connsiteY579" fmla="*/ 406342 h 542925"/>
                <a:gd name="connsiteX580" fmla="*/ 276652 w 476250"/>
                <a:gd name="connsiteY580" fmla="*/ 403085 h 542925"/>
                <a:gd name="connsiteX581" fmla="*/ 283405 w 476250"/>
                <a:gd name="connsiteY581" fmla="*/ 399837 h 542925"/>
                <a:gd name="connsiteX582" fmla="*/ 283405 w 476250"/>
                <a:gd name="connsiteY582" fmla="*/ 390083 h 542925"/>
                <a:gd name="connsiteX583" fmla="*/ 293540 w 476250"/>
                <a:gd name="connsiteY583" fmla="*/ 383587 h 542925"/>
                <a:gd name="connsiteX584" fmla="*/ 296921 w 476250"/>
                <a:gd name="connsiteY584" fmla="*/ 373833 h 542925"/>
                <a:gd name="connsiteX585" fmla="*/ 280033 w 476250"/>
                <a:gd name="connsiteY585" fmla="*/ 370576 h 542925"/>
                <a:gd name="connsiteX586" fmla="*/ 276652 w 476250"/>
                <a:gd name="connsiteY586" fmla="*/ 367328 h 542925"/>
                <a:gd name="connsiteX587" fmla="*/ 273271 w 476250"/>
                <a:gd name="connsiteY587" fmla="*/ 364080 h 542925"/>
                <a:gd name="connsiteX588" fmla="*/ 266517 w 476250"/>
                <a:gd name="connsiteY588" fmla="*/ 367328 h 542925"/>
                <a:gd name="connsiteX589" fmla="*/ 263145 w 476250"/>
                <a:gd name="connsiteY589" fmla="*/ 360822 h 542925"/>
                <a:gd name="connsiteX590" fmla="*/ 256383 w 476250"/>
                <a:gd name="connsiteY590" fmla="*/ 364080 h 542925"/>
                <a:gd name="connsiteX591" fmla="*/ 246258 w 476250"/>
                <a:gd name="connsiteY591" fmla="*/ 364080 h 542925"/>
                <a:gd name="connsiteX592" fmla="*/ 246258 w 476250"/>
                <a:gd name="connsiteY592" fmla="*/ 367328 h 542925"/>
                <a:gd name="connsiteX593" fmla="*/ 249630 w 476250"/>
                <a:gd name="connsiteY593" fmla="*/ 373833 h 542925"/>
                <a:gd name="connsiteX594" fmla="*/ 253011 w 476250"/>
                <a:gd name="connsiteY594" fmla="*/ 383587 h 542925"/>
                <a:gd name="connsiteX595" fmla="*/ 256383 w 476250"/>
                <a:gd name="connsiteY595" fmla="*/ 390083 h 542925"/>
                <a:gd name="connsiteX596" fmla="*/ 259764 w 476250"/>
                <a:gd name="connsiteY596" fmla="*/ 393331 h 542925"/>
                <a:gd name="connsiteX597" fmla="*/ 253011 w 476250"/>
                <a:gd name="connsiteY597" fmla="*/ 347821 h 542925"/>
                <a:gd name="connsiteX598" fmla="*/ 253011 w 476250"/>
                <a:gd name="connsiteY598" fmla="*/ 347821 h 542925"/>
                <a:gd name="connsiteX599" fmla="*/ 259764 w 476250"/>
                <a:gd name="connsiteY599" fmla="*/ 347821 h 542925"/>
                <a:gd name="connsiteX600" fmla="*/ 263145 w 476250"/>
                <a:gd name="connsiteY600" fmla="*/ 341315 h 542925"/>
                <a:gd name="connsiteX601" fmla="*/ 266517 w 476250"/>
                <a:gd name="connsiteY601" fmla="*/ 334819 h 542925"/>
                <a:gd name="connsiteX602" fmla="*/ 266517 w 476250"/>
                <a:gd name="connsiteY602" fmla="*/ 331561 h 542925"/>
                <a:gd name="connsiteX603" fmla="*/ 266517 w 476250"/>
                <a:gd name="connsiteY603" fmla="*/ 325065 h 542925"/>
                <a:gd name="connsiteX604" fmla="*/ 263145 w 476250"/>
                <a:gd name="connsiteY604" fmla="*/ 321808 h 542925"/>
                <a:gd name="connsiteX605" fmla="*/ 259764 w 476250"/>
                <a:gd name="connsiteY605" fmla="*/ 315312 h 542925"/>
                <a:gd name="connsiteX606" fmla="*/ 256383 w 476250"/>
                <a:gd name="connsiteY606" fmla="*/ 305558 h 542925"/>
                <a:gd name="connsiteX607" fmla="*/ 249630 w 476250"/>
                <a:gd name="connsiteY607" fmla="*/ 305558 h 542925"/>
                <a:gd name="connsiteX608" fmla="*/ 249630 w 476250"/>
                <a:gd name="connsiteY608" fmla="*/ 312064 h 542925"/>
                <a:gd name="connsiteX609" fmla="*/ 253011 w 476250"/>
                <a:gd name="connsiteY609" fmla="*/ 318560 h 542925"/>
                <a:gd name="connsiteX610" fmla="*/ 256383 w 476250"/>
                <a:gd name="connsiteY610" fmla="*/ 321808 h 542925"/>
                <a:gd name="connsiteX611" fmla="*/ 256383 w 476250"/>
                <a:gd name="connsiteY611" fmla="*/ 325065 h 542925"/>
                <a:gd name="connsiteX612" fmla="*/ 253011 w 476250"/>
                <a:gd name="connsiteY612" fmla="*/ 328313 h 542925"/>
                <a:gd name="connsiteX613" fmla="*/ 249630 w 476250"/>
                <a:gd name="connsiteY613" fmla="*/ 334819 h 542925"/>
                <a:gd name="connsiteX614" fmla="*/ 253011 w 476250"/>
                <a:gd name="connsiteY614" fmla="*/ 341315 h 542925"/>
                <a:gd name="connsiteX615" fmla="*/ 253011 w 476250"/>
                <a:gd name="connsiteY615" fmla="*/ 347821 h 542925"/>
                <a:gd name="connsiteX616" fmla="*/ 269899 w 476250"/>
                <a:gd name="connsiteY616" fmla="*/ 510374 h 542925"/>
                <a:gd name="connsiteX617" fmla="*/ 269899 w 476250"/>
                <a:gd name="connsiteY617" fmla="*/ 510374 h 542925"/>
                <a:gd name="connsiteX618" fmla="*/ 273271 w 476250"/>
                <a:gd name="connsiteY618" fmla="*/ 520128 h 542925"/>
                <a:gd name="connsiteX619" fmla="*/ 276652 w 476250"/>
                <a:gd name="connsiteY619" fmla="*/ 526624 h 542925"/>
                <a:gd name="connsiteX620" fmla="*/ 283405 w 476250"/>
                <a:gd name="connsiteY620" fmla="*/ 526624 h 542925"/>
                <a:gd name="connsiteX621" fmla="*/ 283405 w 476250"/>
                <a:gd name="connsiteY621" fmla="*/ 516880 h 542925"/>
                <a:gd name="connsiteX622" fmla="*/ 286787 w 476250"/>
                <a:gd name="connsiteY622" fmla="*/ 503869 h 542925"/>
                <a:gd name="connsiteX623" fmla="*/ 290168 w 476250"/>
                <a:gd name="connsiteY623" fmla="*/ 494115 h 542925"/>
                <a:gd name="connsiteX624" fmla="*/ 296921 w 476250"/>
                <a:gd name="connsiteY624" fmla="*/ 481114 h 542925"/>
                <a:gd name="connsiteX625" fmla="*/ 300293 w 476250"/>
                <a:gd name="connsiteY625" fmla="*/ 471360 h 542925"/>
                <a:gd name="connsiteX626" fmla="*/ 300293 w 476250"/>
                <a:gd name="connsiteY626" fmla="*/ 461606 h 542925"/>
                <a:gd name="connsiteX627" fmla="*/ 296921 w 476250"/>
                <a:gd name="connsiteY627" fmla="*/ 451853 h 542925"/>
                <a:gd name="connsiteX628" fmla="*/ 293540 w 476250"/>
                <a:gd name="connsiteY628" fmla="*/ 458358 h 542925"/>
                <a:gd name="connsiteX629" fmla="*/ 293540 w 476250"/>
                <a:gd name="connsiteY629" fmla="*/ 464854 h 542925"/>
                <a:gd name="connsiteX630" fmla="*/ 286787 w 476250"/>
                <a:gd name="connsiteY630" fmla="*/ 477865 h 542925"/>
                <a:gd name="connsiteX631" fmla="*/ 283405 w 476250"/>
                <a:gd name="connsiteY631" fmla="*/ 484361 h 542925"/>
                <a:gd name="connsiteX632" fmla="*/ 276652 w 476250"/>
                <a:gd name="connsiteY632" fmla="*/ 490867 h 542925"/>
                <a:gd name="connsiteX633" fmla="*/ 276652 w 476250"/>
                <a:gd name="connsiteY633" fmla="*/ 494115 h 542925"/>
                <a:gd name="connsiteX634" fmla="*/ 276652 w 476250"/>
                <a:gd name="connsiteY634" fmla="*/ 500620 h 542925"/>
                <a:gd name="connsiteX635" fmla="*/ 273271 w 476250"/>
                <a:gd name="connsiteY635" fmla="*/ 503869 h 542925"/>
                <a:gd name="connsiteX636" fmla="*/ 273271 w 476250"/>
                <a:gd name="connsiteY636" fmla="*/ 507126 h 542925"/>
                <a:gd name="connsiteX637" fmla="*/ 269899 w 476250"/>
                <a:gd name="connsiteY637" fmla="*/ 510374 h 542925"/>
                <a:gd name="connsiteX638" fmla="*/ 253011 w 476250"/>
                <a:gd name="connsiteY638" fmla="*/ 481114 h 542925"/>
                <a:gd name="connsiteX639" fmla="*/ 253011 w 476250"/>
                <a:gd name="connsiteY639" fmla="*/ 481114 h 542925"/>
                <a:gd name="connsiteX640" fmla="*/ 256383 w 476250"/>
                <a:gd name="connsiteY640" fmla="*/ 484361 h 542925"/>
                <a:gd name="connsiteX641" fmla="*/ 263145 w 476250"/>
                <a:gd name="connsiteY641" fmla="*/ 494115 h 542925"/>
                <a:gd name="connsiteX642" fmla="*/ 273271 w 476250"/>
                <a:gd name="connsiteY642" fmla="*/ 484361 h 542925"/>
                <a:gd name="connsiteX643" fmla="*/ 273271 w 476250"/>
                <a:gd name="connsiteY643" fmla="*/ 477865 h 542925"/>
                <a:gd name="connsiteX644" fmla="*/ 276652 w 476250"/>
                <a:gd name="connsiteY644" fmla="*/ 471360 h 542925"/>
                <a:gd name="connsiteX645" fmla="*/ 266517 w 476250"/>
                <a:gd name="connsiteY645" fmla="*/ 474608 h 542925"/>
                <a:gd name="connsiteX646" fmla="*/ 259764 w 476250"/>
                <a:gd name="connsiteY646" fmla="*/ 481114 h 542925"/>
                <a:gd name="connsiteX647" fmla="*/ 253011 w 476250"/>
                <a:gd name="connsiteY647" fmla="*/ 481114 h 542925"/>
                <a:gd name="connsiteX648" fmla="*/ 222607 w 476250"/>
                <a:gd name="connsiteY648" fmla="*/ 487619 h 542925"/>
                <a:gd name="connsiteX649" fmla="*/ 222607 w 476250"/>
                <a:gd name="connsiteY649" fmla="*/ 487619 h 542925"/>
                <a:gd name="connsiteX650" fmla="*/ 225988 w 476250"/>
                <a:gd name="connsiteY650" fmla="*/ 497372 h 542925"/>
                <a:gd name="connsiteX651" fmla="*/ 232742 w 476250"/>
                <a:gd name="connsiteY651" fmla="*/ 500620 h 542925"/>
                <a:gd name="connsiteX652" fmla="*/ 239495 w 476250"/>
                <a:gd name="connsiteY652" fmla="*/ 507126 h 542925"/>
                <a:gd name="connsiteX653" fmla="*/ 242876 w 476250"/>
                <a:gd name="connsiteY653" fmla="*/ 510374 h 542925"/>
                <a:gd name="connsiteX654" fmla="*/ 249630 w 476250"/>
                <a:gd name="connsiteY654" fmla="*/ 507126 h 542925"/>
                <a:gd name="connsiteX655" fmla="*/ 253011 w 476250"/>
                <a:gd name="connsiteY655" fmla="*/ 500620 h 542925"/>
                <a:gd name="connsiteX656" fmla="*/ 246258 w 476250"/>
                <a:gd name="connsiteY656" fmla="*/ 500620 h 542925"/>
                <a:gd name="connsiteX657" fmla="*/ 239495 w 476250"/>
                <a:gd name="connsiteY657" fmla="*/ 494115 h 542925"/>
                <a:gd name="connsiteX658" fmla="*/ 236123 w 476250"/>
                <a:gd name="connsiteY658" fmla="*/ 494115 h 542925"/>
                <a:gd name="connsiteX659" fmla="*/ 225988 w 476250"/>
                <a:gd name="connsiteY659" fmla="*/ 487619 h 542925"/>
                <a:gd name="connsiteX660" fmla="*/ 222607 w 476250"/>
                <a:gd name="connsiteY660" fmla="*/ 487619 h 542925"/>
                <a:gd name="connsiteX661" fmla="*/ 168572 w 476250"/>
                <a:gd name="connsiteY661" fmla="*/ 477865 h 542925"/>
                <a:gd name="connsiteX662" fmla="*/ 168572 w 476250"/>
                <a:gd name="connsiteY662" fmla="*/ 477865 h 542925"/>
                <a:gd name="connsiteX663" fmla="*/ 175325 w 476250"/>
                <a:gd name="connsiteY663" fmla="*/ 481114 h 542925"/>
                <a:gd name="connsiteX664" fmla="*/ 178697 w 476250"/>
                <a:gd name="connsiteY664" fmla="*/ 484361 h 542925"/>
                <a:gd name="connsiteX665" fmla="*/ 185460 w 476250"/>
                <a:gd name="connsiteY665" fmla="*/ 487619 h 542925"/>
                <a:gd name="connsiteX666" fmla="*/ 178697 w 476250"/>
                <a:gd name="connsiteY666" fmla="*/ 494115 h 542925"/>
                <a:gd name="connsiteX667" fmla="*/ 185460 w 476250"/>
                <a:gd name="connsiteY667" fmla="*/ 497372 h 542925"/>
                <a:gd name="connsiteX668" fmla="*/ 188831 w 476250"/>
                <a:gd name="connsiteY668" fmla="*/ 497372 h 542925"/>
                <a:gd name="connsiteX669" fmla="*/ 195585 w 476250"/>
                <a:gd name="connsiteY669" fmla="*/ 500620 h 542925"/>
                <a:gd name="connsiteX670" fmla="*/ 205719 w 476250"/>
                <a:gd name="connsiteY670" fmla="*/ 503869 h 542925"/>
                <a:gd name="connsiteX671" fmla="*/ 209101 w 476250"/>
                <a:gd name="connsiteY671" fmla="*/ 500620 h 542925"/>
                <a:gd name="connsiteX672" fmla="*/ 209101 w 476250"/>
                <a:gd name="connsiteY672" fmla="*/ 494115 h 542925"/>
                <a:gd name="connsiteX673" fmla="*/ 205719 w 476250"/>
                <a:gd name="connsiteY673" fmla="*/ 487619 h 542925"/>
                <a:gd name="connsiteX674" fmla="*/ 202347 w 476250"/>
                <a:gd name="connsiteY674" fmla="*/ 481114 h 542925"/>
                <a:gd name="connsiteX675" fmla="*/ 188831 w 476250"/>
                <a:gd name="connsiteY675" fmla="*/ 477865 h 542925"/>
                <a:gd name="connsiteX676" fmla="*/ 182078 w 476250"/>
                <a:gd name="connsiteY676" fmla="*/ 471360 h 542925"/>
                <a:gd name="connsiteX677" fmla="*/ 171944 w 476250"/>
                <a:gd name="connsiteY677" fmla="*/ 468112 h 542925"/>
                <a:gd name="connsiteX678" fmla="*/ 168572 w 476250"/>
                <a:gd name="connsiteY678" fmla="*/ 468112 h 542925"/>
                <a:gd name="connsiteX679" fmla="*/ 168572 w 476250"/>
                <a:gd name="connsiteY679" fmla="*/ 477865 h 542925"/>
                <a:gd name="connsiteX680" fmla="*/ 280033 w 476250"/>
                <a:gd name="connsiteY680" fmla="*/ 81235 h 542925"/>
                <a:gd name="connsiteX681" fmla="*/ 280033 w 476250"/>
                <a:gd name="connsiteY681" fmla="*/ 81235 h 542925"/>
                <a:gd name="connsiteX682" fmla="*/ 280033 w 476250"/>
                <a:gd name="connsiteY682" fmla="*/ 84483 h 542925"/>
                <a:gd name="connsiteX683" fmla="*/ 283405 w 476250"/>
                <a:gd name="connsiteY683" fmla="*/ 84483 h 542925"/>
                <a:gd name="connsiteX684" fmla="*/ 286787 w 476250"/>
                <a:gd name="connsiteY684" fmla="*/ 84483 h 542925"/>
                <a:gd name="connsiteX685" fmla="*/ 293540 w 476250"/>
                <a:gd name="connsiteY685" fmla="*/ 87740 h 542925"/>
                <a:gd name="connsiteX686" fmla="*/ 296921 w 476250"/>
                <a:gd name="connsiteY686" fmla="*/ 87740 h 542925"/>
                <a:gd name="connsiteX687" fmla="*/ 300293 w 476250"/>
                <a:gd name="connsiteY687" fmla="*/ 81235 h 542925"/>
                <a:gd name="connsiteX688" fmla="*/ 303674 w 476250"/>
                <a:gd name="connsiteY688" fmla="*/ 77987 h 542925"/>
                <a:gd name="connsiteX689" fmla="*/ 313809 w 476250"/>
                <a:gd name="connsiteY689" fmla="*/ 71481 h 542925"/>
                <a:gd name="connsiteX690" fmla="*/ 307056 w 476250"/>
                <a:gd name="connsiteY690" fmla="*/ 68233 h 542925"/>
                <a:gd name="connsiteX691" fmla="*/ 296921 w 476250"/>
                <a:gd name="connsiteY691" fmla="*/ 71481 h 542925"/>
                <a:gd name="connsiteX692" fmla="*/ 286787 w 476250"/>
                <a:gd name="connsiteY692" fmla="*/ 74729 h 542925"/>
                <a:gd name="connsiteX693" fmla="*/ 280033 w 476250"/>
                <a:gd name="connsiteY693" fmla="*/ 81235 h 542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</a:cxnLst>
              <a:rect l="l" t="t" r="r" b="b"/>
              <a:pathLst>
                <a:path w="476250" h="542925">
                  <a:moveTo>
                    <a:pt x="128033" y="107248"/>
                  </a:moveTo>
                  <a:cubicBezTo>
                    <a:pt x="148303" y="97494"/>
                    <a:pt x="148303" y="97494"/>
                    <a:pt x="148303" y="97494"/>
                  </a:cubicBezTo>
                  <a:cubicBezTo>
                    <a:pt x="158437" y="77987"/>
                    <a:pt x="158437" y="77987"/>
                    <a:pt x="158437" y="77987"/>
                  </a:cubicBezTo>
                  <a:cubicBezTo>
                    <a:pt x="171944" y="55222"/>
                    <a:pt x="171944" y="55222"/>
                    <a:pt x="171944" y="55222"/>
                  </a:cubicBezTo>
                  <a:cubicBezTo>
                    <a:pt x="178697" y="45478"/>
                    <a:pt x="178697" y="45478"/>
                    <a:pt x="178697" y="45478"/>
                  </a:cubicBezTo>
                  <a:cubicBezTo>
                    <a:pt x="185460" y="29219"/>
                    <a:pt x="185460" y="29219"/>
                    <a:pt x="185460" y="29219"/>
                  </a:cubicBezTo>
                  <a:cubicBezTo>
                    <a:pt x="205719" y="22713"/>
                    <a:pt x="205719" y="22713"/>
                    <a:pt x="205719" y="22713"/>
                  </a:cubicBezTo>
                  <a:cubicBezTo>
                    <a:pt x="205719" y="22713"/>
                    <a:pt x="219235" y="19465"/>
                    <a:pt x="222607" y="19465"/>
                  </a:cubicBezTo>
                  <a:cubicBezTo>
                    <a:pt x="225988" y="16217"/>
                    <a:pt x="246258" y="-42"/>
                    <a:pt x="246258" y="-42"/>
                  </a:cubicBezTo>
                  <a:cubicBezTo>
                    <a:pt x="249630" y="-42"/>
                    <a:pt x="249630" y="-42"/>
                    <a:pt x="249630" y="-42"/>
                  </a:cubicBezTo>
                  <a:cubicBezTo>
                    <a:pt x="239495" y="16217"/>
                    <a:pt x="239495" y="16217"/>
                    <a:pt x="239495" y="16217"/>
                  </a:cubicBezTo>
                  <a:cubicBezTo>
                    <a:pt x="239495" y="25971"/>
                    <a:pt x="239495" y="25971"/>
                    <a:pt x="239495" y="25971"/>
                  </a:cubicBezTo>
                  <a:cubicBezTo>
                    <a:pt x="239495" y="32467"/>
                    <a:pt x="239495" y="32467"/>
                    <a:pt x="239495" y="32467"/>
                  </a:cubicBezTo>
                  <a:cubicBezTo>
                    <a:pt x="242876" y="45478"/>
                    <a:pt x="242876" y="45478"/>
                    <a:pt x="242876" y="45478"/>
                  </a:cubicBezTo>
                  <a:cubicBezTo>
                    <a:pt x="246258" y="48726"/>
                    <a:pt x="246258" y="48726"/>
                    <a:pt x="246258" y="48726"/>
                  </a:cubicBezTo>
                  <a:cubicBezTo>
                    <a:pt x="246258" y="61727"/>
                    <a:pt x="246258" y="61727"/>
                    <a:pt x="246258" y="61727"/>
                  </a:cubicBezTo>
                  <a:cubicBezTo>
                    <a:pt x="246258" y="74729"/>
                    <a:pt x="246258" y="74729"/>
                    <a:pt x="246258" y="74729"/>
                  </a:cubicBezTo>
                  <a:cubicBezTo>
                    <a:pt x="246258" y="74729"/>
                    <a:pt x="256383" y="81235"/>
                    <a:pt x="253011" y="84483"/>
                  </a:cubicBezTo>
                  <a:cubicBezTo>
                    <a:pt x="246258" y="87740"/>
                    <a:pt x="239495" y="97494"/>
                    <a:pt x="239495" y="97494"/>
                  </a:cubicBezTo>
                  <a:cubicBezTo>
                    <a:pt x="236123" y="116992"/>
                    <a:pt x="236123" y="116992"/>
                    <a:pt x="236123" y="116992"/>
                  </a:cubicBezTo>
                  <a:cubicBezTo>
                    <a:pt x="222607" y="133251"/>
                    <a:pt x="222607" y="133251"/>
                    <a:pt x="222607" y="133251"/>
                  </a:cubicBezTo>
                  <a:cubicBezTo>
                    <a:pt x="225988" y="152758"/>
                    <a:pt x="225988" y="152758"/>
                    <a:pt x="225988" y="152758"/>
                  </a:cubicBezTo>
                  <a:cubicBezTo>
                    <a:pt x="229370" y="169017"/>
                    <a:pt x="229370" y="169017"/>
                    <a:pt x="229370" y="169017"/>
                  </a:cubicBezTo>
                  <a:cubicBezTo>
                    <a:pt x="225988" y="182019"/>
                    <a:pt x="225988" y="182019"/>
                    <a:pt x="225988" y="182019"/>
                  </a:cubicBezTo>
                  <a:cubicBezTo>
                    <a:pt x="236123" y="191772"/>
                    <a:pt x="236123" y="191772"/>
                    <a:pt x="236123" y="191772"/>
                  </a:cubicBezTo>
                  <a:cubicBezTo>
                    <a:pt x="232742" y="198269"/>
                    <a:pt x="232742" y="198269"/>
                    <a:pt x="232742" y="198269"/>
                  </a:cubicBezTo>
                  <a:cubicBezTo>
                    <a:pt x="236123" y="208022"/>
                    <a:pt x="236123" y="208022"/>
                    <a:pt x="236123" y="208022"/>
                  </a:cubicBezTo>
                  <a:cubicBezTo>
                    <a:pt x="246258" y="214528"/>
                    <a:pt x="246258" y="214528"/>
                    <a:pt x="246258" y="214528"/>
                  </a:cubicBezTo>
                  <a:cubicBezTo>
                    <a:pt x="246258" y="214528"/>
                    <a:pt x="253011" y="214528"/>
                    <a:pt x="256383" y="214528"/>
                  </a:cubicBezTo>
                  <a:cubicBezTo>
                    <a:pt x="259764" y="214528"/>
                    <a:pt x="269899" y="211280"/>
                    <a:pt x="273271" y="211280"/>
                  </a:cubicBezTo>
                  <a:cubicBezTo>
                    <a:pt x="276652" y="211280"/>
                    <a:pt x="283405" y="214528"/>
                    <a:pt x="283405" y="214528"/>
                  </a:cubicBezTo>
                  <a:cubicBezTo>
                    <a:pt x="293540" y="227529"/>
                    <a:pt x="293540" y="227529"/>
                    <a:pt x="293540" y="227529"/>
                  </a:cubicBezTo>
                  <a:cubicBezTo>
                    <a:pt x="293540" y="237283"/>
                    <a:pt x="293540" y="237283"/>
                    <a:pt x="293540" y="237283"/>
                  </a:cubicBezTo>
                  <a:cubicBezTo>
                    <a:pt x="293540" y="237283"/>
                    <a:pt x="290168" y="243788"/>
                    <a:pt x="290168" y="247037"/>
                  </a:cubicBezTo>
                  <a:cubicBezTo>
                    <a:pt x="286787" y="250285"/>
                    <a:pt x="283405" y="256790"/>
                    <a:pt x="283405" y="256790"/>
                  </a:cubicBezTo>
                  <a:cubicBezTo>
                    <a:pt x="276652" y="263296"/>
                    <a:pt x="276652" y="263296"/>
                    <a:pt x="276652" y="263296"/>
                  </a:cubicBezTo>
                  <a:cubicBezTo>
                    <a:pt x="273271" y="273049"/>
                    <a:pt x="273271" y="273049"/>
                    <a:pt x="273271" y="273049"/>
                  </a:cubicBezTo>
                  <a:cubicBezTo>
                    <a:pt x="269899" y="279545"/>
                    <a:pt x="269899" y="279545"/>
                    <a:pt x="269899" y="279545"/>
                  </a:cubicBezTo>
                  <a:cubicBezTo>
                    <a:pt x="269899" y="279545"/>
                    <a:pt x="269899" y="279545"/>
                    <a:pt x="269899" y="279545"/>
                  </a:cubicBezTo>
                  <a:cubicBezTo>
                    <a:pt x="263145" y="273049"/>
                    <a:pt x="263145" y="273049"/>
                    <a:pt x="263145" y="273049"/>
                  </a:cubicBezTo>
                  <a:cubicBezTo>
                    <a:pt x="263145" y="273049"/>
                    <a:pt x="263145" y="263296"/>
                    <a:pt x="259764" y="266544"/>
                  </a:cubicBezTo>
                  <a:cubicBezTo>
                    <a:pt x="256383" y="266544"/>
                    <a:pt x="253011" y="273049"/>
                    <a:pt x="253011" y="273049"/>
                  </a:cubicBezTo>
                  <a:cubicBezTo>
                    <a:pt x="256383" y="279545"/>
                    <a:pt x="256383" y="279545"/>
                    <a:pt x="256383" y="279545"/>
                  </a:cubicBezTo>
                  <a:cubicBezTo>
                    <a:pt x="256383" y="279545"/>
                    <a:pt x="259764" y="289299"/>
                    <a:pt x="256383" y="289299"/>
                  </a:cubicBezTo>
                  <a:cubicBezTo>
                    <a:pt x="253011" y="289299"/>
                    <a:pt x="249630" y="289299"/>
                    <a:pt x="249630" y="289299"/>
                  </a:cubicBezTo>
                  <a:cubicBezTo>
                    <a:pt x="246258" y="276297"/>
                    <a:pt x="246258" y="276297"/>
                    <a:pt x="246258" y="276297"/>
                  </a:cubicBezTo>
                  <a:cubicBezTo>
                    <a:pt x="236123" y="273049"/>
                    <a:pt x="236123" y="273049"/>
                    <a:pt x="236123" y="273049"/>
                  </a:cubicBezTo>
                  <a:cubicBezTo>
                    <a:pt x="242876" y="260038"/>
                    <a:pt x="242876" y="260038"/>
                    <a:pt x="242876" y="260038"/>
                  </a:cubicBezTo>
                  <a:cubicBezTo>
                    <a:pt x="236123" y="256790"/>
                    <a:pt x="236123" y="256790"/>
                    <a:pt x="236123" y="256790"/>
                  </a:cubicBezTo>
                  <a:cubicBezTo>
                    <a:pt x="236123" y="256790"/>
                    <a:pt x="232742" y="256790"/>
                    <a:pt x="229370" y="260038"/>
                  </a:cubicBezTo>
                  <a:cubicBezTo>
                    <a:pt x="229370" y="263296"/>
                    <a:pt x="225988" y="276297"/>
                    <a:pt x="225988" y="276297"/>
                  </a:cubicBezTo>
                  <a:cubicBezTo>
                    <a:pt x="222607" y="289299"/>
                    <a:pt x="222607" y="289299"/>
                    <a:pt x="222607" y="289299"/>
                  </a:cubicBezTo>
                  <a:cubicBezTo>
                    <a:pt x="222607" y="289299"/>
                    <a:pt x="225988" y="292556"/>
                    <a:pt x="225988" y="295804"/>
                  </a:cubicBezTo>
                  <a:cubicBezTo>
                    <a:pt x="225988" y="299053"/>
                    <a:pt x="222607" y="302310"/>
                    <a:pt x="222607" y="302310"/>
                  </a:cubicBezTo>
                  <a:cubicBezTo>
                    <a:pt x="222607" y="302310"/>
                    <a:pt x="222607" y="305558"/>
                    <a:pt x="222607" y="308806"/>
                  </a:cubicBezTo>
                  <a:cubicBezTo>
                    <a:pt x="222607" y="308806"/>
                    <a:pt x="225988" y="315312"/>
                    <a:pt x="225988" y="318560"/>
                  </a:cubicBezTo>
                  <a:cubicBezTo>
                    <a:pt x="225988" y="318560"/>
                    <a:pt x="225988" y="321808"/>
                    <a:pt x="222607" y="321808"/>
                  </a:cubicBezTo>
                  <a:cubicBezTo>
                    <a:pt x="222607" y="325065"/>
                    <a:pt x="222607" y="325065"/>
                    <a:pt x="222607" y="328313"/>
                  </a:cubicBezTo>
                  <a:cubicBezTo>
                    <a:pt x="219235" y="328313"/>
                    <a:pt x="215854" y="331561"/>
                    <a:pt x="215854" y="331561"/>
                  </a:cubicBezTo>
                  <a:cubicBezTo>
                    <a:pt x="215854" y="331561"/>
                    <a:pt x="209101" y="334819"/>
                    <a:pt x="209101" y="334819"/>
                  </a:cubicBezTo>
                  <a:cubicBezTo>
                    <a:pt x="209101" y="334819"/>
                    <a:pt x="205719" y="331561"/>
                    <a:pt x="202347" y="331561"/>
                  </a:cubicBezTo>
                  <a:cubicBezTo>
                    <a:pt x="198966" y="331561"/>
                    <a:pt x="198966" y="328313"/>
                    <a:pt x="195585" y="331561"/>
                  </a:cubicBezTo>
                  <a:cubicBezTo>
                    <a:pt x="192213" y="334819"/>
                    <a:pt x="192213" y="334819"/>
                    <a:pt x="192213" y="334819"/>
                  </a:cubicBezTo>
                  <a:cubicBezTo>
                    <a:pt x="195585" y="338067"/>
                    <a:pt x="195585" y="338067"/>
                    <a:pt x="195585" y="338067"/>
                  </a:cubicBezTo>
                  <a:cubicBezTo>
                    <a:pt x="202347" y="338067"/>
                    <a:pt x="202347" y="338067"/>
                    <a:pt x="202347" y="338067"/>
                  </a:cubicBezTo>
                  <a:cubicBezTo>
                    <a:pt x="202347" y="344572"/>
                    <a:pt x="202347" y="344572"/>
                    <a:pt x="202347" y="344572"/>
                  </a:cubicBezTo>
                  <a:cubicBezTo>
                    <a:pt x="202347" y="344572"/>
                    <a:pt x="205719" y="344572"/>
                    <a:pt x="205719" y="347821"/>
                  </a:cubicBezTo>
                  <a:cubicBezTo>
                    <a:pt x="202347" y="351069"/>
                    <a:pt x="198966" y="354326"/>
                    <a:pt x="198966" y="354326"/>
                  </a:cubicBezTo>
                  <a:cubicBezTo>
                    <a:pt x="192213" y="360822"/>
                    <a:pt x="192213" y="360822"/>
                    <a:pt x="192213" y="360822"/>
                  </a:cubicBezTo>
                  <a:cubicBezTo>
                    <a:pt x="185460" y="364080"/>
                    <a:pt x="185460" y="364080"/>
                    <a:pt x="185460" y="364080"/>
                  </a:cubicBezTo>
                  <a:cubicBezTo>
                    <a:pt x="185460" y="364080"/>
                    <a:pt x="178697" y="360822"/>
                    <a:pt x="178697" y="364080"/>
                  </a:cubicBezTo>
                  <a:cubicBezTo>
                    <a:pt x="175325" y="364080"/>
                    <a:pt x="171944" y="364080"/>
                    <a:pt x="171944" y="364080"/>
                  </a:cubicBezTo>
                  <a:cubicBezTo>
                    <a:pt x="171944" y="367328"/>
                    <a:pt x="178697" y="373833"/>
                    <a:pt x="178697" y="373833"/>
                  </a:cubicBezTo>
                  <a:cubicBezTo>
                    <a:pt x="165190" y="360822"/>
                    <a:pt x="165190" y="360822"/>
                    <a:pt x="165190" y="360822"/>
                  </a:cubicBezTo>
                  <a:cubicBezTo>
                    <a:pt x="158437" y="360822"/>
                    <a:pt x="158437" y="360822"/>
                    <a:pt x="158437" y="360822"/>
                  </a:cubicBezTo>
                  <a:cubicBezTo>
                    <a:pt x="168572" y="367328"/>
                    <a:pt x="168572" y="367328"/>
                    <a:pt x="168572" y="367328"/>
                  </a:cubicBezTo>
                  <a:cubicBezTo>
                    <a:pt x="171944" y="373833"/>
                    <a:pt x="171944" y="373833"/>
                    <a:pt x="171944" y="373833"/>
                  </a:cubicBezTo>
                  <a:cubicBezTo>
                    <a:pt x="178697" y="377081"/>
                    <a:pt x="178697" y="377081"/>
                    <a:pt x="178697" y="377081"/>
                  </a:cubicBezTo>
                  <a:cubicBezTo>
                    <a:pt x="175325" y="380329"/>
                    <a:pt x="175325" y="380329"/>
                    <a:pt x="175325" y="380329"/>
                  </a:cubicBezTo>
                  <a:cubicBezTo>
                    <a:pt x="171944" y="383587"/>
                    <a:pt x="171944" y="383587"/>
                    <a:pt x="171944" y="383587"/>
                  </a:cubicBezTo>
                  <a:cubicBezTo>
                    <a:pt x="165190" y="390083"/>
                    <a:pt x="165190" y="390083"/>
                    <a:pt x="165190" y="390083"/>
                  </a:cubicBezTo>
                  <a:cubicBezTo>
                    <a:pt x="165190" y="390083"/>
                    <a:pt x="161809" y="393331"/>
                    <a:pt x="158437" y="393331"/>
                  </a:cubicBezTo>
                  <a:cubicBezTo>
                    <a:pt x="158437" y="393331"/>
                    <a:pt x="148303" y="393331"/>
                    <a:pt x="148303" y="393331"/>
                  </a:cubicBezTo>
                  <a:cubicBezTo>
                    <a:pt x="151684" y="396588"/>
                    <a:pt x="151684" y="396588"/>
                    <a:pt x="151684" y="396588"/>
                  </a:cubicBezTo>
                  <a:cubicBezTo>
                    <a:pt x="158437" y="399837"/>
                    <a:pt x="158437" y="399837"/>
                    <a:pt x="158437" y="399837"/>
                  </a:cubicBezTo>
                  <a:cubicBezTo>
                    <a:pt x="158437" y="399837"/>
                    <a:pt x="161809" y="396588"/>
                    <a:pt x="161809" y="399837"/>
                  </a:cubicBezTo>
                  <a:cubicBezTo>
                    <a:pt x="158437" y="399837"/>
                    <a:pt x="158437" y="399837"/>
                    <a:pt x="158437" y="403085"/>
                  </a:cubicBezTo>
                  <a:cubicBezTo>
                    <a:pt x="158437" y="409590"/>
                    <a:pt x="158437" y="419344"/>
                    <a:pt x="158437" y="419344"/>
                  </a:cubicBezTo>
                  <a:cubicBezTo>
                    <a:pt x="165190" y="429097"/>
                    <a:pt x="165190" y="429097"/>
                    <a:pt x="165190" y="429097"/>
                  </a:cubicBezTo>
                  <a:cubicBezTo>
                    <a:pt x="168572" y="432345"/>
                    <a:pt x="168572" y="432345"/>
                    <a:pt x="168572" y="432345"/>
                  </a:cubicBezTo>
                  <a:cubicBezTo>
                    <a:pt x="168572" y="432345"/>
                    <a:pt x="168572" y="432345"/>
                    <a:pt x="168572" y="435603"/>
                  </a:cubicBezTo>
                  <a:cubicBezTo>
                    <a:pt x="168572" y="435603"/>
                    <a:pt x="168572" y="438851"/>
                    <a:pt x="168572" y="438851"/>
                  </a:cubicBezTo>
                  <a:cubicBezTo>
                    <a:pt x="168572" y="445356"/>
                    <a:pt x="168572" y="445356"/>
                    <a:pt x="168572" y="445356"/>
                  </a:cubicBezTo>
                  <a:cubicBezTo>
                    <a:pt x="168572" y="445356"/>
                    <a:pt x="165190" y="448604"/>
                    <a:pt x="161809" y="448604"/>
                  </a:cubicBezTo>
                  <a:cubicBezTo>
                    <a:pt x="161809" y="448604"/>
                    <a:pt x="148303" y="451853"/>
                    <a:pt x="148303" y="451853"/>
                  </a:cubicBezTo>
                  <a:cubicBezTo>
                    <a:pt x="144921" y="458358"/>
                    <a:pt x="144921" y="458358"/>
                    <a:pt x="144921" y="458358"/>
                  </a:cubicBezTo>
                  <a:cubicBezTo>
                    <a:pt x="151684" y="461606"/>
                    <a:pt x="151684" y="461606"/>
                    <a:pt x="151684" y="461606"/>
                  </a:cubicBezTo>
                  <a:cubicBezTo>
                    <a:pt x="151684" y="461606"/>
                    <a:pt x="151684" y="468112"/>
                    <a:pt x="151684" y="468112"/>
                  </a:cubicBezTo>
                  <a:cubicBezTo>
                    <a:pt x="151684" y="471360"/>
                    <a:pt x="148303" y="474608"/>
                    <a:pt x="148303" y="474608"/>
                  </a:cubicBezTo>
                  <a:cubicBezTo>
                    <a:pt x="155056" y="474608"/>
                    <a:pt x="155056" y="474608"/>
                    <a:pt x="155056" y="474608"/>
                  </a:cubicBezTo>
                  <a:cubicBezTo>
                    <a:pt x="165190" y="477865"/>
                    <a:pt x="165190" y="477865"/>
                    <a:pt x="165190" y="477865"/>
                  </a:cubicBezTo>
                  <a:cubicBezTo>
                    <a:pt x="178697" y="494115"/>
                    <a:pt x="178697" y="494115"/>
                    <a:pt x="178697" y="494115"/>
                  </a:cubicBezTo>
                  <a:cubicBezTo>
                    <a:pt x="175325" y="507126"/>
                    <a:pt x="175325" y="507126"/>
                    <a:pt x="175325" y="507126"/>
                  </a:cubicBezTo>
                  <a:cubicBezTo>
                    <a:pt x="168572" y="513622"/>
                    <a:pt x="168572" y="513622"/>
                    <a:pt x="168572" y="513622"/>
                  </a:cubicBezTo>
                  <a:cubicBezTo>
                    <a:pt x="161809" y="500620"/>
                    <a:pt x="161809" y="500620"/>
                    <a:pt x="161809" y="500620"/>
                  </a:cubicBezTo>
                  <a:cubicBezTo>
                    <a:pt x="161809" y="500620"/>
                    <a:pt x="158437" y="500620"/>
                    <a:pt x="158437" y="503869"/>
                  </a:cubicBezTo>
                  <a:cubicBezTo>
                    <a:pt x="155056" y="503869"/>
                    <a:pt x="144921" y="510374"/>
                    <a:pt x="144921" y="510374"/>
                  </a:cubicBezTo>
                  <a:cubicBezTo>
                    <a:pt x="144921" y="510374"/>
                    <a:pt x="138168" y="513622"/>
                    <a:pt x="134787" y="513622"/>
                  </a:cubicBezTo>
                  <a:cubicBezTo>
                    <a:pt x="134787" y="513622"/>
                    <a:pt x="131415" y="513622"/>
                    <a:pt x="131415" y="513622"/>
                  </a:cubicBezTo>
                  <a:cubicBezTo>
                    <a:pt x="121280" y="510374"/>
                    <a:pt x="121280" y="510374"/>
                    <a:pt x="121280" y="510374"/>
                  </a:cubicBezTo>
                  <a:cubicBezTo>
                    <a:pt x="107774" y="503869"/>
                    <a:pt x="107774" y="503869"/>
                    <a:pt x="107774" y="503869"/>
                  </a:cubicBezTo>
                  <a:cubicBezTo>
                    <a:pt x="107774" y="503869"/>
                    <a:pt x="101011" y="500620"/>
                    <a:pt x="97639" y="500620"/>
                  </a:cubicBezTo>
                  <a:cubicBezTo>
                    <a:pt x="94258" y="500620"/>
                    <a:pt x="77370" y="494115"/>
                    <a:pt x="77370" y="494115"/>
                  </a:cubicBezTo>
                  <a:cubicBezTo>
                    <a:pt x="70617" y="497372"/>
                    <a:pt x="70617" y="497372"/>
                    <a:pt x="70617" y="497372"/>
                  </a:cubicBezTo>
                  <a:cubicBezTo>
                    <a:pt x="60482" y="497372"/>
                    <a:pt x="60482" y="497372"/>
                    <a:pt x="60482" y="497372"/>
                  </a:cubicBezTo>
                  <a:cubicBezTo>
                    <a:pt x="53729" y="494115"/>
                    <a:pt x="53729" y="494115"/>
                    <a:pt x="53729" y="494115"/>
                  </a:cubicBezTo>
                  <a:cubicBezTo>
                    <a:pt x="46976" y="484361"/>
                    <a:pt x="46976" y="484361"/>
                    <a:pt x="46976" y="484361"/>
                  </a:cubicBezTo>
                  <a:cubicBezTo>
                    <a:pt x="46976" y="484361"/>
                    <a:pt x="43594" y="477865"/>
                    <a:pt x="43594" y="477865"/>
                  </a:cubicBezTo>
                  <a:cubicBezTo>
                    <a:pt x="43594" y="477865"/>
                    <a:pt x="53729" y="471360"/>
                    <a:pt x="53729" y="471360"/>
                  </a:cubicBezTo>
                  <a:cubicBezTo>
                    <a:pt x="57101" y="471360"/>
                    <a:pt x="57101" y="468112"/>
                    <a:pt x="57101" y="468112"/>
                  </a:cubicBezTo>
                  <a:cubicBezTo>
                    <a:pt x="57101" y="455101"/>
                    <a:pt x="57101" y="455101"/>
                    <a:pt x="57101" y="455101"/>
                  </a:cubicBezTo>
                  <a:cubicBezTo>
                    <a:pt x="57101" y="455101"/>
                    <a:pt x="57101" y="448604"/>
                    <a:pt x="57101" y="448604"/>
                  </a:cubicBezTo>
                  <a:cubicBezTo>
                    <a:pt x="57101" y="445356"/>
                    <a:pt x="60482" y="442099"/>
                    <a:pt x="60482" y="442099"/>
                  </a:cubicBezTo>
                  <a:cubicBezTo>
                    <a:pt x="60482" y="442099"/>
                    <a:pt x="60482" y="432345"/>
                    <a:pt x="57101" y="429097"/>
                  </a:cubicBezTo>
                  <a:cubicBezTo>
                    <a:pt x="57101" y="422592"/>
                    <a:pt x="57101" y="416096"/>
                    <a:pt x="57101" y="416096"/>
                  </a:cubicBezTo>
                  <a:cubicBezTo>
                    <a:pt x="50347" y="406342"/>
                    <a:pt x="50347" y="406342"/>
                    <a:pt x="50347" y="406342"/>
                  </a:cubicBezTo>
                  <a:cubicBezTo>
                    <a:pt x="50347" y="406342"/>
                    <a:pt x="46976" y="406342"/>
                    <a:pt x="40213" y="403085"/>
                  </a:cubicBezTo>
                  <a:cubicBezTo>
                    <a:pt x="33460" y="399837"/>
                    <a:pt x="23325" y="396588"/>
                    <a:pt x="23325" y="396588"/>
                  </a:cubicBezTo>
                  <a:cubicBezTo>
                    <a:pt x="23325" y="386835"/>
                    <a:pt x="23325" y="386835"/>
                    <a:pt x="23325" y="386835"/>
                  </a:cubicBezTo>
                  <a:cubicBezTo>
                    <a:pt x="19953" y="383587"/>
                    <a:pt x="19953" y="383587"/>
                    <a:pt x="19953" y="383587"/>
                  </a:cubicBezTo>
                  <a:cubicBezTo>
                    <a:pt x="19953" y="383587"/>
                    <a:pt x="13200" y="383587"/>
                    <a:pt x="13200" y="386835"/>
                  </a:cubicBezTo>
                  <a:cubicBezTo>
                    <a:pt x="13200" y="386835"/>
                    <a:pt x="13200" y="390083"/>
                    <a:pt x="13200" y="390083"/>
                  </a:cubicBezTo>
                  <a:cubicBezTo>
                    <a:pt x="6437" y="386835"/>
                    <a:pt x="6437" y="386835"/>
                    <a:pt x="6437" y="386835"/>
                  </a:cubicBezTo>
                  <a:cubicBezTo>
                    <a:pt x="6437" y="386835"/>
                    <a:pt x="-316" y="377081"/>
                    <a:pt x="-316" y="373833"/>
                  </a:cubicBezTo>
                  <a:cubicBezTo>
                    <a:pt x="3065" y="373833"/>
                    <a:pt x="6437" y="370576"/>
                    <a:pt x="6437" y="367328"/>
                  </a:cubicBezTo>
                  <a:cubicBezTo>
                    <a:pt x="9819" y="364080"/>
                    <a:pt x="13200" y="357574"/>
                    <a:pt x="13200" y="354326"/>
                  </a:cubicBezTo>
                  <a:cubicBezTo>
                    <a:pt x="13200" y="354326"/>
                    <a:pt x="13200" y="341315"/>
                    <a:pt x="13200" y="341315"/>
                  </a:cubicBezTo>
                  <a:cubicBezTo>
                    <a:pt x="13200" y="341315"/>
                    <a:pt x="9819" y="338067"/>
                    <a:pt x="13200" y="338067"/>
                  </a:cubicBezTo>
                  <a:cubicBezTo>
                    <a:pt x="16572" y="338067"/>
                    <a:pt x="13200" y="338067"/>
                    <a:pt x="16572" y="338067"/>
                  </a:cubicBezTo>
                  <a:cubicBezTo>
                    <a:pt x="19953" y="334819"/>
                    <a:pt x="30088" y="328313"/>
                    <a:pt x="30088" y="328313"/>
                  </a:cubicBezTo>
                  <a:cubicBezTo>
                    <a:pt x="30088" y="321808"/>
                    <a:pt x="30088" y="321808"/>
                    <a:pt x="30088" y="321808"/>
                  </a:cubicBezTo>
                  <a:cubicBezTo>
                    <a:pt x="30088" y="321808"/>
                    <a:pt x="26706" y="315312"/>
                    <a:pt x="26706" y="312064"/>
                  </a:cubicBezTo>
                  <a:cubicBezTo>
                    <a:pt x="26706" y="312064"/>
                    <a:pt x="26706" y="312064"/>
                    <a:pt x="26706" y="308806"/>
                  </a:cubicBezTo>
                  <a:cubicBezTo>
                    <a:pt x="26706" y="302310"/>
                    <a:pt x="13200" y="289299"/>
                    <a:pt x="13200" y="289299"/>
                  </a:cubicBezTo>
                  <a:cubicBezTo>
                    <a:pt x="6437" y="289299"/>
                    <a:pt x="6437" y="289299"/>
                    <a:pt x="6437" y="289299"/>
                  </a:cubicBezTo>
                  <a:cubicBezTo>
                    <a:pt x="6437" y="289299"/>
                    <a:pt x="6437" y="286051"/>
                    <a:pt x="6437" y="282803"/>
                  </a:cubicBezTo>
                  <a:cubicBezTo>
                    <a:pt x="6437" y="282803"/>
                    <a:pt x="6437" y="273049"/>
                    <a:pt x="6437" y="273049"/>
                  </a:cubicBezTo>
                  <a:cubicBezTo>
                    <a:pt x="9819" y="260038"/>
                    <a:pt x="9819" y="260038"/>
                    <a:pt x="9819" y="260038"/>
                  </a:cubicBezTo>
                  <a:cubicBezTo>
                    <a:pt x="6437" y="237283"/>
                    <a:pt x="6437" y="237283"/>
                    <a:pt x="6437" y="237283"/>
                  </a:cubicBezTo>
                  <a:cubicBezTo>
                    <a:pt x="6437" y="221033"/>
                    <a:pt x="6437" y="221033"/>
                    <a:pt x="6437" y="221033"/>
                  </a:cubicBezTo>
                  <a:cubicBezTo>
                    <a:pt x="6437" y="221033"/>
                    <a:pt x="6437" y="208022"/>
                    <a:pt x="6437" y="204774"/>
                  </a:cubicBezTo>
                  <a:cubicBezTo>
                    <a:pt x="6437" y="204774"/>
                    <a:pt x="13200" y="191772"/>
                    <a:pt x="13200" y="191772"/>
                  </a:cubicBezTo>
                  <a:cubicBezTo>
                    <a:pt x="16572" y="185267"/>
                    <a:pt x="16572" y="185267"/>
                    <a:pt x="16572" y="185267"/>
                  </a:cubicBezTo>
                  <a:cubicBezTo>
                    <a:pt x="19953" y="195021"/>
                    <a:pt x="19953" y="195021"/>
                    <a:pt x="19953" y="195021"/>
                  </a:cubicBezTo>
                  <a:cubicBezTo>
                    <a:pt x="19953" y="195021"/>
                    <a:pt x="16572" y="198269"/>
                    <a:pt x="19953" y="201526"/>
                  </a:cubicBezTo>
                  <a:cubicBezTo>
                    <a:pt x="23325" y="201526"/>
                    <a:pt x="26706" y="201526"/>
                    <a:pt x="30088" y="201526"/>
                  </a:cubicBezTo>
                  <a:cubicBezTo>
                    <a:pt x="30088" y="201526"/>
                    <a:pt x="33460" y="204774"/>
                    <a:pt x="33460" y="204774"/>
                  </a:cubicBezTo>
                  <a:cubicBezTo>
                    <a:pt x="43594" y="211280"/>
                    <a:pt x="43594" y="211280"/>
                    <a:pt x="43594" y="211280"/>
                  </a:cubicBezTo>
                  <a:cubicBezTo>
                    <a:pt x="50347" y="217776"/>
                    <a:pt x="50347" y="217776"/>
                    <a:pt x="50347" y="217776"/>
                  </a:cubicBezTo>
                  <a:cubicBezTo>
                    <a:pt x="57101" y="221033"/>
                    <a:pt x="57101" y="221033"/>
                    <a:pt x="57101" y="221033"/>
                  </a:cubicBezTo>
                  <a:cubicBezTo>
                    <a:pt x="63863" y="221033"/>
                    <a:pt x="63863" y="221033"/>
                    <a:pt x="63863" y="221033"/>
                  </a:cubicBezTo>
                  <a:cubicBezTo>
                    <a:pt x="67235" y="217776"/>
                    <a:pt x="67235" y="217776"/>
                    <a:pt x="67235" y="217776"/>
                  </a:cubicBezTo>
                  <a:cubicBezTo>
                    <a:pt x="67235" y="217776"/>
                    <a:pt x="67235" y="214528"/>
                    <a:pt x="67235" y="214528"/>
                  </a:cubicBezTo>
                  <a:cubicBezTo>
                    <a:pt x="67235" y="214528"/>
                    <a:pt x="63863" y="208022"/>
                    <a:pt x="63863" y="208022"/>
                  </a:cubicBezTo>
                  <a:cubicBezTo>
                    <a:pt x="63863" y="204774"/>
                    <a:pt x="60482" y="201526"/>
                    <a:pt x="60482" y="201526"/>
                  </a:cubicBezTo>
                  <a:cubicBezTo>
                    <a:pt x="70617" y="195021"/>
                    <a:pt x="70617" y="195021"/>
                    <a:pt x="70617" y="195021"/>
                  </a:cubicBezTo>
                  <a:cubicBezTo>
                    <a:pt x="73989" y="188515"/>
                    <a:pt x="73989" y="188515"/>
                    <a:pt x="73989" y="188515"/>
                  </a:cubicBezTo>
                  <a:cubicBezTo>
                    <a:pt x="73989" y="188515"/>
                    <a:pt x="73989" y="185267"/>
                    <a:pt x="70617" y="185267"/>
                  </a:cubicBezTo>
                  <a:cubicBezTo>
                    <a:pt x="67235" y="185267"/>
                    <a:pt x="60482" y="185267"/>
                    <a:pt x="60482" y="185267"/>
                  </a:cubicBezTo>
                  <a:cubicBezTo>
                    <a:pt x="60482" y="185267"/>
                    <a:pt x="57101" y="182019"/>
                    <a:pt x="57101" y="182019"/>
                  </a:cubicBezTo>
                  <a:cubicBezTo>
                    <a:pt x="57101" y="182019"/>
                    <a:pt x="53729" y="175513"/>
                    <a:pt x="53729" y="175513"/>
                  </a:cubicBezTo>
                  <a:cubicBezTo>
                    <a:pt x="53729" y="175513"/>
                    <a:pt x="53729" y="169017"/>
                    <a:pt x="57101" y="169017"/>
                  </a:cubicBezTo>
                  <a:cubicBezTo>
                    <a:pt x="57101" y="165760"/>
                    <a:pt x="60482" y="156006"/>
                    <a:pt x="60482" y="156006"/>
                  </a:cubicBezTo>
                  <a:cubicBezTo>
                    <a:pt x="60482" y="156006"/>
                    <a:pt x="57101" y="149510"/>
                    <a:pt x="63863" y="149510"/>
                  </a:cubicBezTo>
                  <a:cubicBezTo>
                    <a:pt x="70617" y="149510"/>
                    <a:pt x="73989" y="149510"/>
                    <a:pt x="73989" y="149510"/>
                  </a:cubicBezTo>
                  <a:cubicBezTo>
                    <a:pt x="73989" y="149510"/>
                    <a:pt x="77370" y="143005"/>
                    <a:pt x="80751" y="143005"/>
                  </a:cubicBezTo>
                  <a:cubicBezTo>
                    <a:pt x="80751" y="143005"/>
                    <a:pt x="84123" y="139756"/>
                    <a:pt x="84123" y="143005"/>
                  </a:cubicBezTo>
                  <a:cubicBezTo>
                    <a:pt x="87504" y="143005"/>
                    <a:pt x="84123" y="152758"/>
                    <a:pt x="84123" y="152758"/>
                  </a:cubicBezTo>
                  <a:cubicBezTo>
                    <a:pt x="77370" y="159264"/>
                    <a:pt x="77370" y="159264"/>
                    <a:pt x="77370" y="159264"/>
                  </a:cubicBezTo>
                  <a:cubicBezTo>
                    <a:pt x="77370" y="159264"/>
                    <a:pt x="80751" y="162512"/>
                    <a:pt x="80751" y="165760"/>
                  </a:cubicBezTo>
                  <a:cubicBezTo>
                    <a:pt x="80751" y="169017"/>
                    <a:pt x="80751" y="172265"/>
                    <a:pt x="80751" y="172265"/>
                  </a:cubicBezTo>
                  <a:cubicBezTo>
                    <a:pt x="73989" y="182019"/>
                    <a:pt x="73989" y="182019"/>
                    <a:pt x="73989" y="182019"/>
                  </a:cubicBezTo>
                  <a:cubicBezTo>
                    <a:pt x="73989" y="182019"/>
                    <a:pt x="77370" y="182019"/>
                    <a:pt x="77370" y="182019"/>
                  </a:cubicBezTo>
                  <a:cubicBezTo>
                    <a:pt x="77370" y="185267"/>
                    <a:pt x="77370" y="188515"/>
                    <a:pt x="77370" y="188515"/>
                  </a:cubicBezTo>
                  <a:cubicBezTo>
                    <a:pt x="87504" y="185267"/>
                    <a:pt x="87504" y="185267"/>
                    <a:pt x="87504" y="185267"/>
                  </a:cubicBezTo>
                  <a:cubicBezTo>
                    <a:pt x="87504" y="185267"/>
                    <a:pt x="84123" y="182019"/>
                    <a:pt x="84123" y="182019"/>
                  </a:cubicBezTo>
                  <a:cubicBezTo>
                    <a:pt x="84123" y="182019"/>
                    <a:pt x="80751" y="178771"/>
                    <a:pt x="84123" y="175513"/>
                  </a:cubicBezTo>
                  <a:cubicBezTo>
                    <a:pt x="87504" y="172265"/>
                    <a:pt x="87504" y="169017"/>
                    <a:pt x="90886" y="169017"/>
                  </a:cubicBezTo>
                  <a:cubicBezTo>
                    <a:pt x="90886" y="165760"/>
                    <a:pt x="90886" y="165760"/>
                    <a:pt x="97639" y="165760"/>
                  </a:cubicBezTo>
                  <a:cubicBezTo>
                    <a:pt x="101011" y="165760"/>
                    <a:pt x="107774" y="172265"/>
                    <a:pt x="107774" y="172265"/>
                  </a:cubicBezTo>
                  <a:cubicBezTo>
                    <a:pt x="107774" y="172265"/>
                    <a:pt x="111146" y="175513"/>
                    <a:pt x="107774" y="175513"/>
                  </a:cubicBezTo>
                  <a:cubicBezTo>
                    <a:pt x="107774" y="178771"/>
                    <a:pt x="104392" y="182019"/>
                    <a:pt x="104392" y="182019"/>
                  </a:cubicBezTo>
                  <a:cubicBezTo>
                    <a:pt x="111146" y="191772"/>
                    <a:pt x="111146" y="191772"/>
                    <a:pt x="111146" y="191772"/>
                  </a:cubicBezTo>
                  <a:cubicBezTo>
                    <a:pt x="111146" y="191772"/>
                    <a:pt x="107774" y="191772"/>
                    <a:pt x="104392" y="195021"/>
                  </a:cubicBezTo>
                  <a:cubicBezTo>
                    <a:pt x="104392" y="195021"/>
                    <a:pt x="104392" y="198269"/>
                    <a:pt x="104392" y="198269"/>
                  </a:cubicBezTo>
                  <a:cubicBezTo>
                    <a:pt x="104392" y="201526"/>
                    <a:pt x="94258" y="204774"/>
                    <a:pt x="104392" y="204774"/>
                  </a:cubicBezTo>
                  <a:cubicBezTo>
                    <a:pt x="111146" y="204774"/>
                    <a:pt x="111146" y="204774"/>
                    <a:pt x="111146" y="201526"/>
                  </a:cubicBezTo>
                  <a:cubicBezTo>
                    <a:pt x="111146" y="201526"/>
                    <a:pt x="111146" y="195021"/>
                    <a:pt x="111146" y="195021"/>
                  </a:cubicBezTo>
                  <a:cubicBezTo>
                    <a:pt x="111146" y="195021"/>
                    <a:pt x="114527" y="195021"/>
                    <a:pt x="114527" y="195021"/>
                  </a:cubicBezTo>
                  <a:cubicBezTo>
                    <a:pt x="117899" y="195021"/>
                    <a:pt x="121280" y="195021"/>
                    <a:pt x="121280" y="195021"/>
                  </a:cubicBezTo>
                  <a:cubicBezTo>
                    <a:pt x="124661" y="198269"/>
                    <a:pt x="124661" y="198269"/>
                    <a:pt x="124661" y="198269"/>
                  </a:cubicBezTo>
                  <a:cubicBezTo>
                    <a:pt x="124661" y="198269"/>
                    <a:pt x="124661" y="201526"/>
                    <a:pt x="124661" y="204774"/>
                  </a:cubicBezTo>
                  <a:cubicBezTo>
                    <a:pt x="124661" y="204774"/>
                    <a:pt x="124661" y="208022"/>
                    <a:pt x="124661" y="208022"/>
                  </a:cubicBezTo>
                  <a:cubicBezTo>
                    <a:pt x="124661" y="208022"/>
                    <a:pt x="131415" y="214528"/>
                    <a:pt x="131415" y="211280"/>
                  </a:cubicBezTo>
                  <a:cubicBezTo>
                    <a:pt x="131415" y="208022"/>
                    <a:pt x="134787" y="211280"/>
                    <a:pt x="131415" y="204774"/>
                  </a:cubicBezTo>
                  <a:cubicBezTo>
                    <a:pt x="128033" y="201526"/>
                    <a:pt x="128033" y="195021"/>
                    <a:pt x="128033" y="195021"/>
                  </a:cubicBezTo>
                  <a:cubicBezTo>
                    <a:pt x="128033" y="195021"/>
                    <a:pt x="128033" y="195021"/>
                    <a:pt x="128033" y="191772"/>
                  </a:cubicBezTo>
                  <a:cubicBezTo>
                    <a:pt x="128033" y="191772"/>
                    <a:pt x="128033" y="188515"/>
                    <a:pt x="128033" y="188515"/>
                  </a:cubicBezTo>
                  <a:cubicBezTo>
                    <a:pt x="124661" y="185267"/>
                    <a:pt x="121280" y="185267"/>
                    <a:pt x="121280" y="182019"/>
                  </a:cubicBezTo>
                  <a:cubicBezTo>
                    <a:pt x="121280" y="182019"/>
                    <a:pt x="111146" y="172265"/>
                    <a:pt x="111146" y="172265"/>
                  </a:cubicBezTo>
                  <a:cubicBezTo>
                    <a:pt x="111146" y="172265"/>
                    <a:pt x="111146" y="169017"/>
                    <a:pt x="111146" y="165760"/>
                  </a:cubicBezTo>
                  <a:cubicBezTo>
                    <a:pt x="111146" y="159264"/>
                    <a:pt x="111146" y="156006"/>
                    <a:pt x="111146" y="152758"/>
                  </a:cubicBezTo>
                  <a:cubicBezTo>
                    <a:pt x="111146" y="152758"/>
                    <a:pt x="114527" y="146253"/>
                    <a:pt x="114527" y="146253"/>
                  </a:cubicBezTo>
                  <a:cubicBezTo>
                    <a:pt x="114527" y="146253"/>
                    <a:pt x="114527" y="139756"/>
                    <a:pt x="117899" y="136499"/>
                  </a:cubicBezTo>
                  <a:cubicBezTo>
                    <a:pt x="121280" y="136499"/>
                    <a:pt x="117899" y="133251"/>
                    <a:pt x="121280" y="133251"/>
                  </a:cubicBezTo>
                  <a:cubicBezTo>
                    <a:pt x="128033" y="130003"/>
                    <a:pt x="124661" y="130003"/>
                    <a:pt x="131415" y="130003"/>
                  </a:cubicBezTo>
                  <a:cubicBezTo>
                    <a:pt x="134787" y="130003"/>
                    <a:pt x="141549" y="133251"/>
                    <a:pt x="144921" y="133251"/>
                  </a:cubicBezTo>
                  <a:cubicBezTo>
                    <a:pt x="144921" y="133251"/>
                    <a:pt x="155056" y="136499"/>
                    <a:pt x="155056" y="136499"/>
                  </a:cubicBezTo>
                  <a:cubicBezTo>
                    <a:pt x="155056" y="136499"/>
                    <a:pt x="155056" y="133251"/>
                    <a:pt x="155056" y="133251"/>
                  </a:cubicBezTo>
                  <a:cubicBezTo>
                    <a:pt x="158437" y="133251"/>
                    <a:pt x="158437" y="126745"/>
                    <a:pt x="158437" y="130003"/>
                  </a:cubicBezTo>
                  <a:cubicBezTo>
                    <a:pt x="161809" y="130003"/>
                    <a:pt x="161809" y="133251"/>
                    <a:pt x="165190" y="130003"/>
                  </a:cubicBezTo>
                  <a:cubicBezTo>
                    <a:pt x="168572" y="126745"/>
                    <a:pt x="168572" y="123497"/>
                    <a:pt x="168572" y="123497"/>
                  </a:cubicBezTo>
                  <a:cubicBezTo>
                    <a:pt x="168572" y="123497"/>
                    <a:pt x="171944" y="123497"/>
                    <a:pt x="175325" y="120249"/>
                  </a:cubicBezTo>
                  <a:cubicBezTo>
                    <a:pt x="175325" y="120249"/>
                    <a:pt x="171944" y="116992"/>
                    <a:pt x="168572" y="116992"/>
                  </a:cubicBezTo>
                  <a:cubicBezTo>
                    <a:pt x="168572" y="116992"/>
                    <a:pt x="161809" y="116992"/>
                    <a:pt x="158437" y="120249"/>
                  </a:cubicBezTo>
                  <a:cubicBezTo>
                    <a:pt x="155056" y="120249"/>
                    <a:pt x="158437" y="120249"/>
                    <a:pt x="151684" y="120249"/>
                  </a:cubicBezTo>
                  <a:cubicBezTo>
                    <a:pt x="148303" y="123497"/>
                    <a:pt x="148303" y="123497"/>
                    <a:pt x="141549" y="123497"/>
                  </a:cubicBezTo>
                  <a:cubicBezTo>
                    <a:pt x="134787" y="123497"/>
                    <a:pt x="134787" y="123497"/>
                    <a:pt x="131415" y="126745"/>
                  </a:cubicBezTo>
                  <a:cubicBezTo>
                    <a:pt x="128033" y="130003"/>
                    <a:pt x="124661" y="130003"/>
                    <a:pt x="124661" y="130003"/>
                  </a:cubicBezTo>
                  <a:cubicBezTo>
                    <a:pt x="121280" y="130003"/>
                    <a:pt x="121280" y="130003"/>
                    <a:pt x="121280" y="130003"/>
                  </a:cubicBezTo>
                  <a:cubicBezTo>
                    <a:pt x="121280" y="130003"/>
                    <a:pt x="117899" y="130003"/>
                    <a:pt x="114527" y="130003"/>
                  </a:cubicBezTo>
                  <a:cubicBezTo>
                    <a:pt x="114527" y="130003"/>
                    <a:pt x="111146" y="126745"/>
                    <a:pt x="111146" y="126745"/>
                  </a:cubicBezTo>
                  <a:cubicBezTo>
                    <a:pt x="111146" y="126745"/>
                    <a:pt x="111146" y="126745"/>
                    <a:pt x="107774" y="126745"/>
                  </a:cubicBezTo>
                  <a:cubicBezTo>
                    <a:pt x="104392" y="126745"/>
                    <a:pt x="101011" y="130003"/>
                    <a:pt x="101011" y="130003"/>
                  </a:cubicBezTo>
                  <a:cubicBezTo>
                    <a:pt x="94258" y="130003"/>
                    <a:pt x="94258" y="130003"/>
                    <a:pt x="94258" y="130003"/>
                  </a:cubicBezTo>
                  <a:cubicBezTo>
                    <a:pt x="94258" y="130003"/>
                    <a:pt x="90886" y="130003"/>
                    <a:pt x="87504" y="130003"/>
                  </a:cubicBezTo>
                  <a:cubicBezTo>
                    <a:pt x="87504" y="133251"/>
                    <a:pt x="80751" y="133251"/>
                    <a:pt x="80751" y="133251"/>
                  </a:cubicBezTo>
                  <a:cubicBezTo>
                    <a:pt x="80751" y="133251"/>
                    <a:pt x="80751" y="133251"/>
                    <a:pt x="77370" y="133251"/>
                  </a:cubicBezTo>
                  <a:cubicBezTo>
                    <a:pt x="77370" y="136499"/>
                    <a:pt x="80751" y="136499"/>
                    <a:pt x="77370" y="139756"/>
                  </a:cubicBezTo>
                  <a:cubicBezTo>
                    <a:pt x="73989" y="139756"/>
                    <a:pt x="67235" y="139756"/>
                    <a:pt x="67235" y="139756"/>
                  </a:cubicBezTo>
                  <a:cubicBezTo>
                    <a:pt x="63863" y="143005"/>
                    <a:pt x="63863" y="143005"/>
                    <a:pt x="63863" y="143005"/>
                  </a:cubicBezTo>
                  <a:cubicBezTo>
                    <a:pt x="60482" y="149510"/>
                    <a:pt x="60482" y="149510"/>
                    <a:pt x="60482" y="149510"/>
                  </a:cubicBezTo>
                  <a:cubicBezTo>
                    <a:pt x="57101" y="149510"/>
                    <a:pt x="57101" y="149510"/>
                    <a:pt x="57101" y="149510"/>
                  </a:cubicBezTo>
                  <a:cubicBezTo>
                    <a:pt x="53729" y="159264"/>
                    <a:pt x="53729" y="159264"/>
                    <a:pt x="53729" y="159264"/>
                  </a:cubicBezTo>
                  <a:cubicBezTo>
                    <a:pt x="53729" y="162512"/>
                    <a:pt x="53729" y="162512"/>
                    <a:pt x="53729" y="162512"/>
                  </a:cubicBezTo>
                  <a:cubicBezTo>
                    <a:pt x="46976" y="169017"/>
                    <a:pt x="46976" y="169017"/>
                    <a:pt x="46976" y="169017"/>
                  </a:cubicBezTo>
                  <a:cubicBezTo>
                    <a:pt x="43594" y="172265"/>
                    <a:pt x="43594" y="172265"/>
                    <a:pt x="43594" y="172265"/>
                  </a:cubicBezTo>
                  <a:cubicBezTo>
                    <a:pt x="43594" y="172265"/>
                    <a:pt x="43594" y="172265"/>
                    <a:pt x="46976" y="175513"/>
                  </a:cubicBezTo>
                  <a:cubicBezTo>
                    <a:pt x="46976" y="175513"/>
                    <a:pt x="46976" y="178771"/>
                    <a:pt x="46976" y="178771"/>
                  </a:cubicBezTo>
                  <a:cubicBezTo>
                    <a:pt x="43594" y="182019"/>
                    <a:pt x="43594" y="182019"/>
                    <a:pt x="43594" y="182019"/>
                  </a:cubicBezTo>
                  <a:cubicBezTo>
                    <a:pt x="46976" y="188515"/>
                    <a:pt x="46976" y="188515"/>
                    <a:pt x="46976" y="188515"/>
                  </a:cubicBezTo>
                  <a:cubicBezTo>
                    <a:pt x="53729" y="185267"/>
                    <a:pt x="53729" y="185267"/>
                    <a:pt x="53729" y="185267"/>
                  </a:cubicBezTo>
                  <a:cubicBezTo>
                    <a:pt x="57101" y="191772"/>
                    <a:pt x="57101" y="191772"/>
                    <a:pt x="57101" y="191772"/>
                  </a:cubicBezTo>
                  <a:cubicBezTo>
                    <a:pt x="53729" y="198269"/>
                    <a:pt x="53729" y="198269"/>
                    <a:pt x="53729" y="198269"/>
                  </a:cubicBezTo>
                  <a:cubicBezTo>
                    <a:pt x="53729" y="198269"/>
                    <a:pt x="50347" y="201526"/>
                    <a:pt x="46976" y="201526"/>
                  </a:cubicBezTo>
                  <a:cubicBezTo>
                    <a:pt x="46976" y="201526"/>
                    <a:pt x="43594" y="198269"/>
                    <a:pt x="43594" y="198269"/>
                  </a:cubicBezTo>
                  <a:cubicBezTo>
                    <a:pt x="40213" y="191772"/>
                    <a:pt x="40213" y="191772"/>
                    <a:pt x="40213" y="191772"/>
                  </a:cubicBezTo>
                  <a:cubicBezTo>
                    <a:pt x="40213" y="188515"/>
                    <a:pt x="40213" y="188515"/>
                    <a:pt x="40213" y="188515"/>
                  </a:cubicBezTo>
                  <a:cubicBezTo>
                    <a:pt x="40213" y="185267"/>
                    <a:pt x="40213" y="185267"/>
                    <a:pt x="40213" y="185267"/>
                  </a:cubicBezTo>
                  <a:cubicBezTo>
                    <a:pt x="30088" y="188515"/>
                    <a:pt x="30088" y="188515"/>
                    <a:pt x="30088" y="188515"/>
                  </a:cubicBezTo>
                  <a:cubicBezTo>
                    <a:pt x="30088" y="185267"/>
                    <a:pt x="30088" y="185267"/>
                    <a:pt x="30088" y="185267"/>
                  </a:cubicBezTo>
                  <a:cubicBezTo>
                    <a:pt x="30088" y="185267"/>
                    <a:pt x="26706" y="182019"/>
                    <a:pt x="26706" y="182019"/>
                  </a:cubicBezTo>
                  <a:cubicBezTo>
                    <a:pt x="26706" y="178771"/>
                    <a:pt x="23325" y="175513"/>
                    <a:pt x="23325" y="175513"/>
                  </a:cubicBezTo>
                  <a:cubicBezTo>
                    <a:pt x="16572" y="165760"/>
                    <a:pt x="16572" y="165760"/>
                    <a:pt x="16572" y="165760"/>
                  </a:cubicBezTo>
                  <a:cubicBezTo>
                    <a:pt x="16572" y="165760"/>
                    <a:pt x="16572" y="165760"/>
                    <a:pt x="19953" y="165760"/>
                  </a:cubicBezTo>
                  <a:cubicBezTo>
                    <a:pt x="19953" y="162512"/>
                    <a:pt x="19953" y="162512"/>
                    <a:pt x="23325" y="159264"/>
                  </a:cubicBezTo>
                  <a:cubicBezTo>
                    <a:pt x="23325" y="156006"/>
                    <a:pt x="30088" y="149510"/>
                    <a:pt x="30088" y="149510"/>
                  </a:cubicBezTo>
                  <a:cubicBezTo>
                    <a:pt x="33460" y="139756"/>
                    <a:pt x="33460" y="139756"/>
                    <a:pt x="33460" y="139756"/>
                  </a:cubicBezTo>
                  <a:cubicBezTo>
                    <a:pt x="40213" y="133251"/>
                    <a:pt x="40213" y="133251"/>
                    <a:pt x="40213" y="133251"/>
                  </a:cubicBezTo>
                  <a:cubicBezTo>
                    <a:pt x="43594" y="126745"/>
                    <a:pt x="43594" y="126745"/>
                    <a:pt x="43594" y="126745"/>
                  </a:cubicBezTo>
                  <a:cubicBezTo>
                    <a:pt x="50347" y="116992"/>
                    <a:pt x="50347" y="116992"/>
                    <a:pt x="50347" y="116992"/>
                  </a:cubicBezTo>
                  <a:cubicBezTo>
                    <a:pt x="57101" y="110496"/>
                    <a:pt x="57101" y="110496"/>
                    <a:pt x="57101" y="110496"/>
                  </a:cubicBezTo>
                  <a:cubicBezTo>
                    <a:pt x="67235" y="110496"/>
                    <a:pt x="67235" y="110496"/>
                    <a:pt x="67235" y="110496"/>
                  </a:cubicBezTo>
                  <a:cubicBezTo>
                    <a:pt x="67235" y="110496"/>
                    <a:pt x="73989" y="113744"/>
                    <a:pt x="73989" y="113744"/>
                  </a:cubicBezTo>
                  <a:cubicBezTo>
                    <a:pt x="77370" y="110496"/>
                    <a:pt x="80751" y="107248"/>
                    <a:pt x="80751" y="107248"/>
                  </a:cubicBezTo>
                  <a:cubicBezTo>
                    <a:pt x="94258" y="103990"/>
                    <a:pt x="94258" y="103990"/>
                    <a:pt x="94258" y="103990"/>
                  </a:cubicBezTo>
                  <a:cubicBezTo>
                    <a:pt x="97639" y="103990"/>
                    <a:pt x="97639" y="103990"/>
                    <a:pt x="97639" y="103990"/>
                  </a:cubicBezTo>
                  <a:cubicBezTo>
                    <a:pt x="107774" y="107248"/>
                    <a:pt x="107774" y="107248"/>
                    <a:pt x="107774" y="107248"/>
                  </a:cubicBezTo>
                  <a:cubicBezTo>
                    <a:pt x="114527" y="107248"/>
                    <a:pt x="114527" y="107248"/>
                    <a:pt x="114527" y="107248"/>
                  </a:cubicBezTo>
                  <a:cubicBezTo>
                    <a:pt x="128033" y="107248"/>
                    <a:pt x="128033" y="107248"/>
                    <a:pt x="128033" y="107248"/>
                  </a:cubicBezTo>
                  <a:close/>
                  <a:moveTo>
                    <a:pt x="53729" y="451853"/>
                  </a:moveTo>
                  <a:cubicBezTo>
                    <a:pt x="53729" y="451853"/>
                    <a:pt x="53729" y="451853"/>
                    <a:pt x="53729" y="451853"/>
                  </a:cubicBezTo>
                  <a:cubicBezTo>
                    <a:pt x="53729" y="451853"/>
                    <a:pt x="46976" y="448604"/>
                    <a:pt x="46976" y="448604"/>
                  </a:cubicBezTo>
                  <a:cubicBezTo>
                    <a:pt x="46976" y="451853"/>
                    <a:pt x="43594" y="455101"/>
                    <a:pt x="43594" y="455101"/>
                  </a:cubicBezTo>
                  <a:cubicBezTo>
                    <a:pt x="40213" y="464854"/>
                    <a:pt x="40213" y="464854"/>
                    <a:pt x="40213" y="464854"/>
                  </a:cubicBezTo>
                  <a:cubicBezTo>
                    <a:pt x="36841" y="468112"/>
                    <a:pt x="36841" y="468112"/>
                    <a:pt x="36841" y="468112"/>
                  </a:cubicBezTo>
                  <a:cubicBezTo>
                    <a:pt x="36841" y="474608"/>
                    <a:pt x="36841" y="474608"/>
                    <a:pt x="36841" y="474608"/>
                  </a:cubicBezTo>
                  <a:cubicBezTo>
                    <a:pt x="26706" y="477865"/>
                    <a:pt x="26706" y="477865"/>
                    <a:pt x="26706" y="477865"/>
                  </a:cubicBezTo>
                  <a:cubicBezTo>
                    <a:pt x="26706" y="477865"/>
                    <a:pt x="26706" y="481114"/>
                    <a:pt x="30088" y="481114"/>
                  </a:cubicBezTo>
                  <a:cubicBezTo>
                    <a:pt x="33460" y="481114"/>
                    <a:pt x="36841" y="481114"/>
                    <a:pt x="36841" y="481114"/>
                  </a:cubicBezTo>
                  <a:cubicBezTo>
                    <a:pt x="36841" y="477865"/>
                    <a:pt x="40213" y="474608"/>
                    <a:pt x="40213" y="474608"/>
                  </a:cubicBezTo>
                  <a:cubicBezTo>
                    <a:pt x="40213" y="474608"/>
                    <a:pt x="43594" y="471360"/>
                    <a:pt x="43594" y="471360"/>
                  </a:cubicBezTo>
                  <a:cubicBezTo>
                    <a:pt x="46976" y="471360"/>
                    <a:pt x="53729" y="471360"/>
                    <a:pt x="53729" y="468112"/>
                  </a:cubicBezTo>
                  <a:cubicBezTo>
                    <a:pt x="53729" y="464854"/>
                    <a:pt x="53729" y="461606"/>
                    <a:pt x="53729" y="461606"/>
                  </a:cubicBezTo>
                  <a:cubicBezTo>
                    <a:pt x="53729" y="458358"/>
                    <a:pt x="53729" y="458358"/>
                    <a:pt x="53729" y="458358"/>
                  </a:cubicBezTo>
                  <a:cubicBezTo>
                    <a:pt x="53729" y="451853"/>
                    <a:pt x="53729" y="451853"/>
                    <a:pt x="53729" y="451853"/>
                  </a:cubicBezTo>
                  <a:close/>
                  <a:moveTo>
                    <a:pt x="229370" y="364080"/>
                  </a:moveTo>
                  <a:cubicBezTo>
                    <a:pt x="229370" y="364080"/>
                    <a:pt x="229370" y="364080"/>
                    <a:pt x="229370" y="364080"/>
                  </a:cubicBezTo>
                  <a:cubicBezTo>
                    <a:pt x="229370" y="364080"/>
                    <a:pt x="229370" y="364080"/>
                    <a:pt x="229370" y="364080"/>
                  </a:cubicBezTo>
                  <a:cubicBezTo>
                    <a:pt x="229370" y="364080"/>
                    <a:pt x="232742" y="360822"/>
                    <a:pt x="232742" y="360822"/>
                  </a:cubicBezTo>
                  <a:cubicBezTo>
                    <a:pt x="232742" y="357574"/>
                    <a:pt x="229370" y="354326"/>
                    <a:pt x="229370" y="354326"/>
                  </a:cubicBezTo>
                  <a:cubicBezTo>
                    <a:pt x="229370" y="351069"/>
                    <a:pt x="232742" y="351069"/>
                    <a:pt x="232742" y="351069"/>
                  </a:cubicBezTo>
                  <a:cubicBezTo>
                    <a:pt x="232742" y="351069"/>
                    <a:pt x="232742" y="347821"/>
                    <a:pt x="232742" y="347821"/>
                  </a:cubicBezTo>
                  <a:cubicBezTo>
                    <a:pt x="232742" y="347821"/>
                    <a:pt x="229370" y="347821"/>
                    <a:pt x="229370" y="347821"/>
                  </a:cubicBezTo>
                  <a:cubicBezTo>
                    <a:pt x="225988" y="347821"/>
                    <a:pt x="225988" y="351069"/>
                    <a:pt x="225988" y="351069"/>
                  </a:cubicBezTo>
                  <a:cubicBezTo>
                    <a:pt x="225988" y="351069"/>
                    <a:pt x="225988" y="354326"/>
                    <a:pt x="225988" y="354326"/>
                  </a:cubicBezTo>
                  <a:cubicBezTo>
                    <a:pt x="225988" y="354326"/>
                    <a:pt x="225988" y="357574"/>
                    <a:pt x="225988" y="357574"/>
                  </a:cubicBezTo>
                  <a:cubicBezTo>
                    <a:pt x="225988" y="357574"/>
                    <a:pt x="229370" y="364080"/>
                    <a:pt x="229370" y="364080"/>
                  </a:cubicBezTo>
                  <a:close/>
                  <a:moveTo>
                    <a:pt x="320562" y="451853"/>
                  </a:moveTo>
                  <a:cubicBezTo>
                    <a:pt x="320562" y="451853"/>
                    <a:pt x="320562" y="451853"/>
                    <a:pt x="320562" y="451853"/>
                  </a:cubicBezTo>
                  <a:cubicBezTo>
                    <a:pt x="323944" y="448604"/>
                    <a:pt x="323944" y="448604"/>
                    <a:pt x="323944" y="448604"/>
                  </a:cubicBezTo>
                  <a:cubicBezTo>
                    <a:pt x="327315" y="451853"/>
                    <a:pt x="327315" y="451853"/>
                    <a:pt x="327315" y="451853"/>
                  </a:cubicBezTo>
                  <a:cubicBezTo>
                    <a:pt x="327315" y="451853"/>
                    <a:pt x="323944" y="455101"/>
                    <a:pt x="323944" y="455101"/>
                  </a:cubicBezTo>
                  <a:cubicBezTo>
                    <a:pt x="323944" y="455101"/>
                    <a:pt x="320562" y="451853"/>
                    <a:pt x="320562" y="451853"/>
                  </a:cubicBezTo>
                  <a:cubicBezTo>
                    <a:pt x="320562" y="451853"/>
                    <a:pt x="320562" y="451853"/>
                    <a:pt x="320562" y="451853"/>
                  </a:cubicBezTo>
                  <a:close/>
                  <a:moveTo>
                    <a:pt x="357719" y="494115"/>
                  </a:moveTo>
                  <a:cubicBezTo>
                    <a:pt x="357719" y="494115"/>
                    <a:pt x="357719" y="494115"/>
                    <a:pt x="357719" y="494115"/>
                  </a:cubicBezTo>
                  <a:cubicBezTo>
                    <a:pt x="361091" y="494115"/>
                    <a:pt x="361091" y="494115"/>
                    <a:pt x="361091" y="494115"/>
                  </a:cubicBezTo>
                  <a:cubicBezTo>
                    <a:pt x="361091" y="497372"/>
                    <a:pt x="361091" y="497372"/>
                    <a:pt x="361091" y="497372"/>
                  </a:cubicBezTo>
                  <a:cubicBezTo>
                    <a:pt x="357719" y="500620"/>
                    <a:pt x="357719" y="500620"/>
                    <a:pt x="357719" y="500620"/>
                  </a:cubicBezTo>
                  <a:cubicBezTo>
                    <a:pt x="357719" y="497372"/>
                    <a:pt x="357719" y="497372"/>
                    <a:pt x="357719" y="497372"/>
                  </a:cubicBezTo>
                  <a:cubicBezTo>
                    <a:pt x="357719" y="494115"/>
                    <a:pt x="357719" y="494115"/>
                    <a:pt x="357719" y="494115"/>
                  </a:cubicBezTo>
                  <a:close/>
                  <a:moveTo>
                    <a:pt x="347585" y="487619"/>
                  </a:moveTo>
                  <a:cubicBezTo>
                    <a:pt x="347585" y="487619"/>
                    <a:pt x="347585" y="487619"/>
                    <a:pt x="347585" y="487619"/>
                  </a:cubicBezTo>
                  <a:cubicBezTo>
                    <a:pt x="344203" y="484361"/>
                    <a:pt x="344203" y="484361"/>
                    <a:pt x="344203" y="484361"/>
                  </a:cubicBezTo>
                  <a:cubicBezTo>
                    <a:pt x="350966" y="484361"/>
                    <a:pt x="350966" y="484361"/>
                    <a:pt x="350966" y="484361"/>
                  </a:cubicBezTo>
                  <a:cubicBezTo>
                    <a:pt x="350966" y="484361"/>
                    <a:pt x="350966" y="484361"/>
                    <a:pt x="354338" y="484361"/>
                  </a:cubicBezTo>
                  <a:cubicBezTo>
                    <a:pt x="354338" y="484361"/>
                    <a:pt x="357719" y="487619"/>
                    <a:pt x="357719" y="487619"/>
                  </a:cubicBezTo>
                  <a:cubicBezTo>
                    <a:pt x="357719" y="487619"/>
                    <a:pt x="357719" y="487619"/>
                    <a:pt x="357719" y="487619"/>
                  </a:cubicBezTo>
                  <a:cubicBezTo>
                    <a:pt x="354338" y="487619"/>
                    <a:pt x="354338" y="490867"/>
                    <a:pt x="354338" y="490867"/>
                  </a:cubicBezTo>
                  <a:cubicBezTo>
                    <a:pt x="350966" y="490867"/>
                    <a:pt x="347585" y="487619"/>
                    <a:pt x="347585" y="487619"/>
                  </a:cubicBezTo>
                  <a:close/>
                  <a:moveTo>
                    <a:pt x="364472" y="487619"/>
                  </a:moveTo>
                  <a:cubicBezTo>
                    <a:pt x="364472" y="487619"/>
                    <a:pt x="364472" y="487619"/>
                    <a:pt x="364472" y="487619"/>
                  </a:cubicBezTo>
                  <a:cubicBezTo>
                    <a:pt x="361091" y="481114"/>
                    <a:pt x="361091" y="481114"/>
                    <a:pt x="361091" y="481114"/>
                  </a:cubicBezTo>
                  <a:cubicBezTo>
                    <a:pt x="364472" y="477865"/>
                    <a:pt x="364472" y="477865"/>
                    <a:pt x="364472" y="477865"/>
                  </a:cubicBezTo>
                  <a:cubicBezTo>
                    <a:pt x="364472" y="477865"/>
                    <a:pt x="367854" y="481114"/>
                    <a:pt x="367854" y="481114"/>
                  </a:cubicBezTo>
                  <a:cubicBezTo>
                    <a:pt x="367854" y="481114"/>
                    <a:pt x="364472" y="484361"/>
                    <a:pt x="364472" y="484361"/>
                  </a:cubicBezTo>
                  <a:cubicBezTo>
                    <a:pt x="364472" y="487619"/>
                    <a:pt x="364472" y="487619"/>
                    <a:pt x="364472" y="487619"/>
                  </a:cubicBezTo>
                  <a:close/>
                  <a:moveTo>
                    <a:pt x="435405" y="468112"/>
                  </a:moveTo>
                  <a:cubicBezTo>
                    <a:pt x="435405" y="468112"/>
                    <a:pt x="435405" y="468112"/>
                    <a:pt x="435405" y="468112"/>
                  </a:cubicBezTo>
                  <a:cubicBezTo>
                    <a:pt x="432024" y="464854"/>
                    <a:pt x="432024" y="464854"/>
                    <a:pt x="432024" y="464854"/>
                  </a:cubicBezTo>
                  <a:cubicBezTo>
                    <a:pt x="432024" y="464854"/>
                    <a:pt x="435405" y="461606"/>
                    <a:pt x="435405" y="461606"/>
                  </a:cubicBezTo>
                  <a:cubicBezTo>
                    <a:pt x="438777" y="461606"/>
                    <a:pt x="442158" y="461606"/>
                    <a:pt x="442158" y="461606"/>
                  </a:cubicBezTo>
                  <a:cubicBezTo>
                    <a:pt x="435405" y="468112"/>
                    <a:pt x="435405" y="468112"/>
                    <a:pt x="435405" y="468112"/>
                  </a:cubicBezTo>
                  <a:close/>
                  <a:moveTo>
                    <a:pt x="428652" y="471360"/>
                  </a:moveTo>
                  <a:cubicBezTo>
                    <a:pt x="428652" y="471360"/>
                    <a:pt x="428652" y="471360"/>
                    <a:pt x="428652" y="471360"/>
                  </a:cubicBezTo>
                  <a:cubicBezTo>
                    <a:pt x="428652" y="461606"/>
                    <a:pt x="428652" y="461606"/>
                    <a:pt x="428652" y="461606"/>
                  </a:cubicBezTo>
                  <a:cubicBezTo>
                    <a:pt x="432024" y="458358"/>
                    <a:pt x="432024" y="458358"/>
                    <a:pt x="432024" y="458358"/>
                  </a:cubicBezTo>
                  <a:cubicBezTo>
                    <a:pt x="428652" y="455101"/>
                    <a:pt x="428652" y="455101"/>
                    <a:pt x="428652" y="455101"/>
                  </a:cubicBezTo>
                  <a:cubicBezTo>
                    <a:pt x="425271" y="455101"/>
                    <a:pt x="425271" y="455101"/>
                    <a:pt x="425271" y="455101"/>
                  </a:cubicBezTo>
                  <a:cubicBezTo>
                    <a:pt x="425271" y="455101"/>
                    <a:pt x="421889" y="448604"/>
                    <a:pt x="421889" y="448604"/>
                  </a:cubicBezTo>
                  <a:cubicBezTo>
                    <a:pt x="421889" y="448604"/>
                    <a:pt x="418517" y="448604"/>
                    <a:pt x="418517" y="448604"/>
                  </a:cubicBezTo>
                  <a:cubicBezTo>
                    <a:pt x="418517" y="448604"/>
                    <a:pt x="415136" y="448604"/>
                    <a:pt x="415136" y="448604"/>
                  </a:cubicBezTo>
                  <a:cubicBezTo>
                    <a:pt x="415136" y="448604"/>
                    <a:pt x="418517" y="445356"/>
                    <a:pt x="418517" y="445356"/>
                  </a:cubicBezTo>
                  <a:cubicBezTo>
                    <a:pt x="418517" y="445356"/>
                    <a:pt x="418517" y="445356"/>
                    <a:pt x="421889" y="445356"/>
                  </a:cubicBezTo>
                  <a:cubicBezTo>
                    <a:pt x="425271" y="442099"/>
                    <a:pt x="425271" y="442099"/>
                    <a:pt x="425271" y="442099"/>
                  </a:cubicBezTo>
                  <a:cubicBezTo>
                    <a:pt x="425271" y="442099"/>
                    <a:pt x="432024" y="432345"/>
                    <a:pt x="438777" y="432345"/>
                  </a:cubicBezTo>
                  <a:cubicBezTo>
                    <a:pt x="442158" y="432345"/>
                    <a:pt x="448912" y="432345"/>
                    <a:pt x="448912" y="432345"/>
                  </a:cubicBezTo>
                  <a:cubicBezTo>
                    <a:pt x="455665" y="425849"/>
                    <a:pt x="455665" y="425849"/>
                    <a:pt x="455665" y="425849"/>
                  </a:cubicBezTo>
                  <a:cubicBezTo>
                    <a:pt x="455665" y="425849"/>
                    <a:pt x="455665" y="422592"/>
                    <a:pt x="455665" y="422592"/>
                  </a:cubicBezTo>
                  <a:cubicBezTo>
                    <a:pt x="459046" y="422592"/>
                    <a:pt x="455665" y="416096"/>
                    <a:pt x="455665" y="416096"/>
                  </a:cubicBezTo>
                  <a:cubicBezTo>
                    <a:pt x="455665" y="409590"/>
                    <a:pt x="455665" y="409590"/>
                    <a:pt x="455665" y="409590"/>
                  </a:cubicBezTo>
                  <a:cubicBezTo>
                    <a:pt x="455665" y="409590"/>
                    <a:pt x="445540" y="403085"/>
                    <a:pt x="445540" y="403085"/>
                  </a:cubicBezTo>
                  <a:cubicBezTo>
                    <a:pt x="445540" y="403085"/>
                    <a:pt x="432024" y="396588"/>
                    <a:pt x="432024" y="396588"/>
                  </a:cubicBezTo>
                  <a:cubicBezTo>
                    <a:pt x="432024" y="396588"/>
                    <a:pt x="432024" y="390083"/>
                    <a:pt x="428652" y="390083"/>
                  </a:cubicBezTo>
                  <a:cubicBezTo>
                    <a:pt x="428652" y="390083"/>
                    <a:pt x="432024" y="383587"/>
                    <a:pt x="432024" y="383587"/>
                  </a:cubicBezTo>
                  <a:cubicBezTo>
                    <a:pt x="432024" y="383587"/>
                    <a:pt x="438777" y="373833"/>
                    <a:pt x="445540" y="370576"/>
                  </a:cubicBezTo>
                  <a:cubicBezTo>
                    <a:pt x="448912" y="367328"/>
                    <a:pt x="452293" y="367328"/>
                    <a:pt x="452293" y="367328"/>
                  </a:cubicBezTo>
                  <a:cubicBezTo>
                    <a:pt x="455665" y="367328"/>
                    <a:pt x="459046" y="370576"/>
                    <a:pt x="462427" y="373833"/>
                  </a:cubicBezTo>
                  <a:cubicBezTo>
                    <a:pt x="462427" y="373833"/>
                    <a:pt x="465799" y="373833"/>
                    <a:pt x="469181" y="373833"/>
                  </a:cubicBezTo>
                  <a:cubicBezTo>
                    <a:pt x="472553" y="373833"/>
                    <a:pt x="475934" y="373833"/>
                    <a:pt x="475934" y="373833"/>
                  </a:cubicBezTo>
                  <a:cubicBezTo>
                    <a:pt x="475934" y="373833"/>
                    <a:pt x="475934" y="367328"/>
                    <a:pt x="475934" y="364080"/>
                  </a:cubicBezTo>
                  <a:cubicBezTo>
                    <a:pt x="475934" y="360822"/>
                    <a:pt x="475934" y="364080"/>
                    <a:pt x="472553" y="360822"/>
                  </a:cubicBezTo>
                  <a:cubicBezTo>
                    <a:pt x="472553" y="360822"/>
                    <a:pt x="469181" y="357574"/>
                    <a:pt x="469181" y="357574"/>
                  </a:cubicBezTo>
                  <a:cubicBezTo>
                    <a:pt x="469181" y="357574"/>
                    <a:pt x="469181" y="354326"/>
                    <a:pt x="469181" y="354326"/>
                  </a:cubicBezTo>
                  <a:cubicBezTo>
                    <a:pt x="469181" y="354326"/>
                    <a:pt x="469181" y="351069"/>
                    <a:pt x="469181" y="347821"/>
                  </a:cubicBezTo>
                  <a:cubicBezTo>
                    <a:pt x="469181" y="347821"/>
                    <a:pt x="469181" y="338067"/>
                    <a:pt x="469181" y="338067"/>
                  </a:cubicBezTo>
                  <a:cubicBezTo>
                    <a:pt x="469181" y="334819"/>
                    <a:pt x="465799" y="328313"/>
                    <a:pt x="465799" y="328313"/>
                  </a:cubicBezTo>
                  <a:cubicBezTo>
                    <a:pt x="465799" y="325065"/>
                    <a:pt x="462427" y="321808"/>
                    <a:pt x="462427" y="321808"/>
                  </a:cubicBezTo>
                  <a:cubicBezTo>
                    <a:pt x="459046" y="315312"/>
                    <a:pt x="459046" y="315312"/>
                    <a:pt x="459046" y="315312"/>
                  </a:cubicBezTo>
                  <a:cubicBezTo>
                    <a:pt x="459046" y="315312"/>
                    <a:pt x="459046" y="315312"/>
                    <a:pt x="459046" y="312064"/>
                  </a:cubicBezTo>
                  <a:cubicBezTo>
                    <a:pt x="459046" y="305558"/>
                    <a:pt x="462427" y="299053"/>
                    <a:pt x="462427" y="299053"/>
                  </a:cubicBezTo>
                  <a:cubicBezTo>
                    <a:pt x="465799" y="295804"/>
                    <a:pt x="465799" y="289299"/>
                    <a:pt x="465799" y="289299"/>
                  </a:cubicBezTo>
                  <a:cubicBezTo>
                    <a:pt x="462427" y="286051"/>
                    <a:pt x="462427" y="286051"/>
                    <a:pt x="462427" y="286051"/>
                  </a:cubicBezTo>
                  <a:cubicBezTo>
                    <a:pt x="462427" y="286051"/>
                    <a:pt x="448912" y="282803"/>
                    <a:pt x="448912" y="282803"/>
                  </a:cubicBezTo>
                  <a:cubicBezTo>
                    <a:pt x="448912" y="282803"/>
                    <a:pt x="445540" y="279545"/>
                    <a:pt x="445540" y="279545"/>
                  </a:cubicBezTo>
                  <a:cubicBezTo>
                    <a:pt x="445540" y="276297"/>
                    <a:pt x="442158" y="276297"/>
                    <a:pt x="442158" y="276297"/>
                  </a:cubicBezTo>
                  <a:cubicBezTo>
                    <a:pt x="442158" y="276297"/>
                    <a:pt x="428652" y="279545"/>
                    <a:pt x="428652" y="279545"/>
                  </a:cubicBezTo>
                  <a:cubicBezTo>
                    <a:pt x="428652" y="279545"/>
                    <a:pt x="421889" y="282803"/>
                    <a:pt x="418517" y="286051"/>
                  </a:cubicBezTo>
                  <a:cubicBezTo>
                    <a:pt x="411755" y="286051"/>
                    <a:pt x="411755" y="286051"/>
                    <a:pt x="408383" y="289299"/>
                  </a:cubicBezTo>
                  <a:cubicBezTo>
                    <a:pt x="401629" y="292556"/>
                    <a:pt x="401629" y="295804"/>
                    <a:pt x="398248" y="299053"/>
                  </a:cubicBezTo>
                  <a:cubicBezTo>
                    <a:pt x="394867" y="299053"/>
                    <a:pt x="391495" y="305558"/>
                    <a:pt x="391495" y="305558"/>
                  </a:cubicBezTo>
                  <a:cubicBezTo>
                    <a:pt x="388114" y="308806"/>
                    <a:pt x="388114" y="308806"/>
                    <a:pt x="391495" y="312064"/>
                  </a:cubicBezTo>
                  <a:cubicBezTo>
                    <a:pt x="391495" y="315312"/>
                    <a:pt x="394867" y="312064"/>
                    <a:pt x="394867" y="312064"/>
                  </a:cubicBezTo>
                  <a:cubicBezTo>
                    <a:pt x="394867" y="312064"/>
                    <a:pt x="398248" y="312064"/>
                    <a:pt x="401629" y="312064"/>
                  </a:cubicBezTo>
                  <a:cubicBezTo>
                    <a:pt x="405001" y="312064"/>
                    <a:pt x="405001" y="315312"/>
                    <a:pt x="401629" y="315312"/>
                  </a:cubicBezTo>
                  <a:cubicBezTo>
                    <a:pt x="401629" y="315312"/>
                    <a:pt x="401629" y="318560"/>
                    <a:pt x="401629" y="318560"/>
                  </a:cubicBezTo>
                  <a:cubicBezTo>
                    <a:pt x="401629" y="318560"/>
                    <a:pt x="401629" y="318560"/>
                    <a:pt x="398248" y="321808"/>
                  </a:cubicBezTo>
                  <a:cubicBezTo>
                    <a:pt x="398248" y="321808"/>
                    <a:pt x="398248" y="325065"/>
                    <a:pt x="398248" y="328313"/>
                  </a:cubicBezTo>
                  <a:cubicBezTo>
                    <a:pt x="398248" y="331561"/>
                    <a:pt x="394867" y="331561"/>
                    <a:pt x="394867" y="331561"/>
                  </a:cubicBezTo>
                  <a:cubicBezTo>
                    <a:pt x="391495" y="334819"/>
                    <a:pt x="391495" y="334819"/>
                    <a:pt x="388114" y="338067"/>
                  </a:cubicBezTo>
                  <a:cubicBezTo>
                    <a:pt x="384742" y="338067"/>
                    <a:pt x="384742" y="341315"/>
                    <a:pt x="384742" y="341315"/>
                  </a:cubicBezTo>
                  <a:cubicBezTo>
                    <a:pt x="384742" y="344572"/>
                    <a:pt x="384742" y="344572"/>
                    <a:pt x="388114" y="347821"/>
                  </a:cubicBezTo>
                  <a:cubicBezTo>
                    <a:pt x="388114" y="351069"/>
                    <a:pt x="388114" y="351069"/>
                    <a:pt x="388114" y="351069"/>
                  </a:cubicBezTo>
                  <a:cubicBezTo>
                    <a:pt x="388114" y="354326"/>
                    <a:pt x="384742" y="357574"/>
                    <a:pt x="384742" y="354326"/>
                  </a:cubicBezTo>
                  <a:cubicBezTo>
                    <a:pt x="384742" y="354326"/>
                    <a:pt x="384742" y="351069"/>
                    <a:pt x="384742" y="351069"/>
                  </a:cubicBezTo>
                  <a:cubicBezTo>
                    <a:pt x="374607" y="351069"/>
                    <a:pt x="374607" y="351069"/>
                    <a:pt x="374607" y="351069"/>
                  </a:cubicBezTo>
                  <a:cubicBezTo>
                    <a:pt x="374607" y="351069"/>
                    <a:pt x="374607" y="351069"/>
                    <a:pt x="371226" y="351069"/>
                  </a:cubicBezTo>
                  <a:cubicBezTo>
                    <a:pt x="371226" y="351069"/>
                    <a:pt x="377979" y="344572"/>
                    <a:pt x="377979" y="344572"/>
                  </a:cubicBezTo>
                  <a:cubicBezTo>
                    <a:pt x="381360" y="341315"/>
                    <a:pt x="381360" y="341315"/>
                    <a:pt x="381360" y="341315"/>
                  </a:cubicBezTo>
                  <a:cubicBezTo>
                    <a:pt x="381360" y="338067"/>
                    <a:pt x="381360" y="338067"/>
                    <a:pt x="381360" y="338067"/>
                  </a:cubicBezTo>
                  <a:cubicBezTo>
                    <a:pt x="371226" y="338067"/>
                    <a:pt x="371226" y="338067"/>
                    <a:pt x="371226" y="338067"/>
                  </a:cubicBezTo>
                  <a:cubicBezTo>
                    <a:pt x="367854" y="338067"/>
                    <a:pt x="367854" y="338067"/>
                    <a:pt x="367854" y="338067"/>
                  </a:cubicBezTo>
                  <a:cubicBezTo>
                    <a:pt x="371226" y="334819"/>
                    <a:pt x="371226" y="334819"/>
                    <a:pt x="371226" y="334819"/>
                  </a:cubicBezTo>
                  <a:cubicBezTo>
                    <a:pt x="371226" y="328313"/>
                    <a:pt x="371226" y="328313"/>
                    <a:pt x="371226" y="328313"/>
                  </a:cubicBezTo>
                  <a:cubicBezTo>
                    <a:pt x="374607" y="321808"/>
                    <a:pt x="374607" y="321808"/>
                    <a:pt x="374607" y="321808"/>
                  </a:cubicBezTo>
                  <a:cubicBezTo>
                    <a:pt x="374607" y="321808"/>
                    <a:pt x="374607" y="315312"/>
                    <a:pt x="377979" y="315312"/>
                  </a:cubicBezTo>
                  <a:cubicBezTo>
                    <a:pt x="377979" y="315312"/>
                    <a:pt x="381360" y="312064"/>
                    <a:pt x="381360" y="308806"/>
                  </a:cubicBezTo>
                  <a:cubicBezTo>
                    <a:pt x="384742" y="308806"/>
                    <a:pt x="381360" y="305558"/>
                    <a:pt x="381360" y="305558"/>
                  </a:cubicBezTo>
                  <a:cubicBezTo>
                    <a:pt x="374607" y="305558"/>
                    <a:pt x="374607" y="305558"/>
                    <a:pt x="374607" y="305558"/>
                  </a:cubicBezTo>
                  <a:cubicBezTo>
                    <a:pt x="367854" y="308806"/>
                    <a:pt x="367854" y="308806"/>
                    <a:pt x="367854" y="308806"/>
                  </a:cubicBezTo>
                  <a:cubicBezTo>
                    <a:pt x="367854" y="308806"/>
                    <a:pt x="357719" y="312064"/>
                    <a:pt x="354338" y="312064"/>
                  </a:cubicBezTo>
                  <a:cubicBezTo>
                    <a:pt x="350966" y="312064"/>
                    <a:pt x="354338" y="312064"/>
                    <a:pt x="350966" y="312064"/>
                  </a:cubicBezTo>
                  <a:cubicBezTo>
                    <a:pt x="350966" y="308806"/>
                    <a:pt x="347585" y="308806"/>
                    <a:pt x="347585" y="308806"/>
                  </a:cubicBezTo>
                  <a:cubicBezTo>
                    <a:pt x="347585" y="308806"/>
                    <a:pt x="340831" y="308806"/>
                    <a:pt x="340831" y="308806"/>
                  </a:cubicBezTo>
                  <a:cubicBezTo>
                    <a:pt x="337450" y="308806"/>
                    <a:pt x="337450" y="312064"/>
                    <a:pt x="337450" y="312064"/>
                  </a:cubicBezTo>
                  <a:cubicBezTo>
                    <a:pt x="337450" y="312064"/>
                    <a:pt x="347585" y="315312"/>
                    <a:pt x="350966" y="318560"/>
                  </a:cubicBezTo>
                  <a:cubicBezTo>
                    <a:pt x="350966" y="318560"/>
                    <a:pt x="354338" y="318560"/>
                    <a:pt x="354338" y="318560"/>
                  </a:cubicBezTo>
                  <a:cubicBezTo>
                    <a:pt x="354338" y="321808"/>
                    <a:pt x="354338" y="321808"/>
                    <a:pt x="354338" y="321808"/>
                  </a:cubicBezTo>
                  <a:cubicBezTo>
                    <a:pt x="354338" y="321808"/>
                    <a:pt x="350966" y="328313"/>
                    <a:pt x="347585" y="328313"/>
                  </a:cubicBezTo>
                  <a:cubicBezTo>
                    <a:pt x="347585" y="331561"/>
                    <a:pt x="344203" y="331561"/>
                    <a:pt x="344203" y="331561"/>
                  </a:cubicBezTo>
                  <a:cubicBezTo>
                    <a:pt x="337450" y="334819"/>
                    <a:pt x="337450" y="334819"/>
                    <a:pt x="337450" y="334819"/>
                  </a:cubicBezTo>
                  <a:cubicBezTo>
                    <a:pt x="337450" y="334819"/>
                    <a:pt x="340831" y="341315"/>
                    <a:pt x="340831" y="341315"/>
                  </a:cubicBezTo>
                  <a:cubicBezTo>
                    <a:pt x="340831" y="341315"/>
                    <a:pt x="340831" y="347821"/>
                    <a:pt x="340831" y="347821"/>
                  </a:cubicBezTo>
                  <a:cubicBezTo>
                    <a:pt x="334069" y="344572"/>
                    <a:pt x="334069" y="344572"/>
                    <a:pt x="334069" y="344572"/>
                  </a:cubicBezTo>
                  <a:cubicBezTo>
                    <a:pt x="323944" y="351069"/>
                    <a:pt x="323944" y="351069"/>
                    <a:pt x="323944" y="351069"/>
                  </a:cubicBezTo>
                  <a:cubicBezTo>
                    <a:pt x="323944" y="351069"/>
                    <a:pt x="320562" y="351069"/>
                    <a:pt x="320562" y="351069"/>
                  </a:cubicBezTo>
                  <a:cubicBezTo>
                    <a:pt x="317181" y="351069"/>
                    <a:pt x="317181" y="347821"/>
                    <a:pt x="317181" y="347821"/>
                  </a:cubicBezTo>
                  <a:cubicBezTo>
                    <a:pt x="313809" y="354326"/>
                    <a:pt x="313809" y="354326"/>
                    <a:pt x="313809" y="354326"/>
                  </a:cubicBezTo>
                  <a:cubicBezTo>
                    <a:pt x="313809" y="354326"/>
                    <a:pt x="300293" y="351069"/>
                    <a:pt x="296921" y="351069"/>
                  </a:cubicBezTo>
                  <a:cubicBezTo>
                    <a:pt x="296921" y="351069"/>
                    <a:pt x="296921" y="357574"/>
                    <a:pt x="296921" y="357574"/>
                  </a:cubicBezTo>
                  <a:cubicBezTo>
                    <a:pt x="303674" y="360822"/>
                    <a:pt x="303674" y="360822"/>
                    <a:pt x="303674" y="360822"/>
                  </a:cubicBezTo>
                  <a:cubicBezTo>
                    <a:pt x="296921" y="364080"/>
                    <a:pt x="296921" y="364080"/>
                    <a:pt x="296921" y="364080"/>
                  </a:cubicBezTo>
                  <a:cubicBezTo>
                    <a:pt x="310428" y="370576"/>
                    <a:pt x="310428" y="370576"/>
                    <a:pt x="310428" y="370576"/>
                  </a:cubicBezTo>
                  <a:cubicBezTo>
                    <a:pt x="313809" y="373833"/>
                    <a:pt x="313809" y="373833"/>
                    <a:pt x="313809" y="373833"/>
                  </a:cubicBezTo>
                  <a:cubicBezTo>
                    <a:pt x="317181" y="383587"/>
                    <a:pt x="317181" y="383587"/>
                    <a:pt x="317181" y="383587"/>
                  </a:cubicBezTo>
                  <a:cubicBezTo>
                    <a:pt x="313809" y="386835"/>
                    <a:pt x="313809" y="386835"/>
                    <a:pt x="313809" y="386835"/>
                  </a:cubicBezTo>
                  <a:cubicBezTo>
                    <a:pt x="320562" y="393331"/>
                    <a:pt x="320562" y="393331"/>
                    <a:pt x="320562" y="393331"/>
                  </a:cubicBezTo>
                  <a:cubicBezTo>
                    <a:pt x="320562" y="393331"/>
                    <a:pt x="320562" y="396588"/>
                    <a:pt x="323944" y="399837"/>
                  </a:cubicBezTo>
                  <a:cubicBezTo>
                    <a:pt x="323944" y="399837"/>
                    <a:pt x="323944" y="406342"/>
                    <a:pt x="323944" y="406342"/>
                  </a:cubicBezTo>
                  <a:cubicBezTo>
                    <a:pt x="323944" y="412838"/>
                    <a:pt x="323944" y="412838"/>
                    <a:pt x="323944" y="412838"/>
                  </a:cubicBezTo>
                  <a:cubicBezTo>
                    <a:pt x="323944" y="416096"/>
                    <a:pt x="323944" y="416096"/>
                    <a:pt x="323944" y="416096"/>
                  </a:cubicBezTo>
                  <a:cubicBezTo>
                    <a:pt x="323944" y="416096"/>
                    <a:pt x="317181" y="419344"/>
                    <a:pt x="317181" y="422592"/>
                  </a:cubicBezTo>
                  <a:cubicBezTo>
                    <a:pt x="317181" y="422592"/>
                    <a:pt x="320562" y="422592"/>
                    <a:pt x="320562" y="422592"/>
                  </a:cubicBezTo>
                  <a:cubicBezTo>
                    <a:pt x="327315" y="429097"/>
                    <a:pt x="327315" y="429097"/>
                    <a:pt x="327315" y="429097"/>
                  </a:cubicBezTo>
                  <a:cubicBezTo>
                    <a:pt x="330697" y="435603"/>
                    <a:pt x="330697" y="435603"/>
                    <a:pt x="330697" y="435603"/>
                  </a:cubicBezTo>
                  <a:cubicBezTo>
                    <a:pt x="330697" y="435603"/>
                    <a:pt x="327315" y="438851"/>
                    <a:pt x="327315" y="442099"/>
                  </a:cubicBezTo>
                  <a:cubicBezTo>
                    <a:pt x="327315" y="442099"/>
                    <a:pt x="334069" y="445356"/>
                    <a:pt x="334069" y="445356"/>
                  </a:cubicBezTo>
                  <a:cubicBezTo>
                    <a:pt x="347585" y="445356"/>
                    <a:pt x="347585" y="445356"/>
                    <a:pt x="347585" y="445356"/>
                  </a:cubicBezTo>
                  <a:cubicBezTo>
                    <a:pt x="354338" y="445356"/>
                    <a:pt x="354338" y="445356"/>
                    <a:pt x="354338" y="445356"/>
                  </a:cubicBezTo>
                  <a:cubicBezTo>
                    <a:pt x="354338" y="445356"/>
                    <a:pt x="364472" y="445356"/>
                    <a:pt x="367854" y="445356"/>
                  </a:cubicBezTo>
                  <a:cubicBezTo>
                    <a:pt x="367854" y="445356"/>
                    <a:pt x="377979" y="442099"/>
                    <a:pt x="377979" y="442099"/>
                  </a:cubicBezTo>
                  <a:cubicBezTo>
                    <a:pt x="377979" y="442099"/>
                    <a:pt x="384742" y="448604"/>
                    <a:pt x="388114" y="448604"/>
                  </a:cubicBezTo>
                  <a:cubicBezTo>
                    <a:pt x="391495" y="451853"/>
                    <a:pt x="388114" y="455101"/>
                    <a:pt x="388114" y="455101"/>
                  </a:cubicBezTo>
                  <a:cubicBezTo>
                    <a:pt x="388114" y="458358"/>
                    <a:pt x="384742" y="458358"/>
                    <a:pt x="384742" y="458358"/>
                  </a:cubicBezTo>
                  <a:cubicBezTo>
                    <a:pt x="384742" y="458358"/>
                    <a:pt x="388114" y="468112"/>
                    <a:pt x="388114" y="468112"/>
                  </a:cubicBezTo>
                  <a:cubicBezTo>
                    <a:pt x="391495" y="471360"/>
                    <a:pt x="391495" y="468112"/>
                    <a:pt x="391495" y="468112"/>
                  </a:cubicBezTo>
                  <a:cubicBezTo>
                    <a:pt x="391495" y="468112"/>
                    <a:pt x="394867" y="471360"/>
                    <a:pt x="398248" y="474608"/>
                  </a:cubicBezTo>
                  <a:cubicBezTo>
                    <a:pt x="398248" y="477865"/>
                    <a:pt x="401629" y="477865"/>
                    <a:pt x="401629" y="477865"/>
                  </a:cubicBezTo>
                  <a:cubicBezTo>
                    <a:pt x="405001" y="477865"/>
                    <a:pt x="405001" y="477865"/>
                    <a:pt x="405001" y="477865"/>
                  </a:cubicBezTo>
                  <a:cubicBezTo>
                    <a:pt x="405001" y="477865"/>
                    <a:pt x="408383" y="477865"/>
                    <a:pt x="408383" y="481114"/>
                  </a:cubicBezTo>
                  <a:cubicBezTo>
                    <a:pt x="411755" y="481114"/>
                    <a:pt x="415136" y="481114"/>
                    <a:pt x="418517" y="481114"/>
                  </a:cubicBezTo>
                  <a:cubicBezTo>
                    <a:pt x="418517" y="481114"/>
                    <a:pt x="421889" y="481114"/>
                    <a:pt x="421889" y="477865"/>
                  </a:cubicBezTo>
                  <a:cubicBezTo>
                    <a:pt x="421889" y="477865"/>
                    <a:pt x="425271" y="477865"/>
                    <a:pt x="428652" y="477865"/>
                  </a:cubicBezTo>
                  <a:cubicBezTo>
                    <a:pt x="428652" y="474608"/>
                    <a:pt x="428652" y="471360"/>
                    <a:pt x="428652" y="471360"/>
                  </a:cubicBezTo>
                  <a:cubicBezTo>
                    <a:pt x="428652" y="471360"/>
                    <a:pt x="428652" y="471360"/>
                    <a:pt x="428652" y="471360"/>
                  </a:cubicBezTo>
                  <a:close/>
                  <a:moveTo>
                    <a:pt x="428652" y="487619"/>
                  </a:moveTo>
                  <a:cubicBezTo>
                    <a:pt x="428652" y="487619"/>
                    <a:pt x="428652" y="487619"/>
                    <a:pt x="428652" y="487619"/>
                  </a:cubicBezTo>
                  <a:cubicBezTo>
                    <a:pt x="425271" y="490867"/>
                    <a:pt x="425271" y="490867"/>
                    <a:pt x="425271" y="490867"/>
                  </a:cubicBezTo>
                  <a:cubicBezTo>
                    <a:pt x="428652" y="490867"/>
                    <a:pt x="428652" y="490867"/>
                    <a:pt x="428652" y="490867"/>
                  </a:cubicBezTo>
                  <a:cubicBezTo>
                    <a:pt x="428652" y="490867"/>
                    <a:pt x="435405" y="494115"/>
                    <a:pt x="435405" y="494115"/>
                  </a:cubicBezTo>
                  <a:cubicBezTo>
                    <a:pt x="438777" y="494115"/>
                    <a:pt x="438777" y="494115"/>
                    <a:pt x="438777" y="494115"/>
                  </a:cubicBezTo>
                  <a:cubicBezTo>
                    <a:pt x="442158" y="490867"/>
                    <a:pt x="442158" y="490867"/>
                    <a:pt x="442158" y="490867"/>
                  </a:cubicBezTo>
                  <a:cubicBezTo>
                    <a:pt x="445540" y="484361"/>
                    <a:pt x="445540" y="484361"/>
                    <a:pt x="445540" y="484361"/>
                  </a:cubicBezTo>
                  <a:cubicBezTo>
                    <a:pt x="455665" y="481114"/>
                    <a:pt x="455665" y="481114"/>
                    <a:pt x="455665" y="481114"/>
                  </a:cubicBezTo>
                  <a:cubicBezTo>
                    <a:pt x="455665" y="481114"/>
                    <a:pt x="465799" y="481114"/>
                    <a:pt x="465799" y="481114"/>
                  </a:cubicBezTo>
                  <a:cubicBezTo>
                    <a:pt x="465799" y="481114"/>
                    <a:pt x="469181" y="477865"/>
                    <a:pt x="469181" y="477865"/>
                  </a:cubicBezTo>
                  <a:cubicBezTo>
                    <a:pt x="469181" y="474608"/>
                    <a:pt x="469181" y="474608"/>
                    <a:pt x="469181" y="474608"/>
                  </a:cubicBezTo>
                  <a:cubicBezTo>
                    <a:pt x="462427" y="468112"/>
                    <a:pt x="462427" y="468112"/>
                    <a:pt x="462427" y="468112"/>
                  </a:cubicBezTo>
                  <a:cubicBezTo>
                    <a:pt x="455665" y="468112"/>
                    <a:pt x="455665" y="468112"/>
                    <a:pt x="455665" y="468112"/>
                  </a:cubicBezTo>
                  <a:cubicBezTo>
                    <a:pt x="455665" y="468112"/>
                    <a:pt x="448912" y="468112"/>
                    <a:pt x="445540" y="468112"/>
                  </a:cubicBezTo>
                  <a:cubicBezTo>
                    <a:pt x="445540" y="468112"/>
                    <a:pt x="442158" y="468112"/>
                    <a:pt x="442158" y="468112"/>
                  </a:cubicBezTo>
                  <a:cubicBezTo>
                    <a:pt x="442158" y="468112"/>
                    <a:pt x="442158" y="471360"/>
                    <a:pt x="442158" y="474608"/>
                  </a:cubicBezTo>
                  <a:cubicBezTo>
                    <a:pt x="438777" y="477865"/>
                    <a:pt x="438777" y="477865"/>
                    <a:pt x="435405" y="477865"/>
                  </a:cubicBezTo>
                  <a:cubicBezTo>
                    <a:pt x="435405" y="477865"/>
                    <a:pt x="432024" y="477865"/>
                    <a:pt x="432024" y="477865"/>
                  </a:cubicBezTo>
                  <a:cubicBezTo>
                    <a:pt x="428652" y="487619"/>
                    <a:pt x="428652" y="487619"/>
                    <a:pt x="428652" y="487619"/>
                  </a:cubicBezTo>
                  <a:close/>
                  <a:moveTo>
                    <a:pt x="391495" y="526624"/>
                  </a:moveTo>
                  <a:cubicBezTo>
                    <a:pt x="391495" y="526624"/>
                    <a:pt x="391495" y="526624"/>
                    <a:pt x="391495" y="526624"/>
                  </a:cubicBezTo>
                  <a:cubicBezTo>
                    <a:pt x="394867" y="526624"/>
                    <a:pt x="394867" y="526624"/>
                    <a:pt x="394867" y="526624"/>
                  </a:cubicBezTo>
                  <a:cubicBezTo>
                    <a:pt x="398248" y="523376"/>
                    <a:pt x="398248" y="523376"/>
                    <a:pt x="398248" y="523376"/>
                  </a:cubicBezTo>
                  <a:cubicBezTo>
                    <a:pt x="394867" y="516880"/>
                    <a:pt x="394867" y="516880"/>
                    <a:pt x="394867" y="516880"/>
                  </a:cubicBezTo>
                  <a:cubicBezTo>
                    <a:pt x="391495" y="513622"/>
                    <a:pt x="391495" y="513622"/>
                    <a:pt x="391495" y="513622"/>
                  </a:cubicBezTo>
                  <a:cubicBezTo>
                    <a:pt x="388114" y="503869"/>
                    <a:pt x="388114" y="503869"/>
                    <a:pt x="388114" y="503869"/>
                  </a:cubicBezTo>
                  <a:cubicBezTo>
                    <a:pt x="381360" y="497372"/>
                    <a:pt x="381360" y="497372"/>
                    <a:pt x="381360" y="497372"/>
                  </a:cubicBezTo>
                  <a:cubicBezTo>
                    <a:pt x="377979" y="494115"/>
                    <a:pt x="377979" y="494115"/>
                    <a:pt x="377979" y="494115"/>
                  </a:cubicBezTo>
                  <a:cubicBezTo>
                    <a:pt x="374607" y="500620"/>
                    <a:pt x="374607" y="500620"/>
                    <a:pt x="374607" y="500620"/>
                  </a:cubicBezTo>
                  <a:cubicBezTo>
                    <a:pt x="371226" y="503869"/>
                    <a:pt x="371226" y="503869"/>
                    <a:pt x="371226" y="503869"/>
                  </a:cubicBezTo>
                  <a:cubicBezTo>
                    <a:pt x="367854" y="507126"/>
                    <a:pt x="367854" y="507126"/>
                    <a:pt x="367854" y="507126"/>
                  </a:cubicBezTo>
                  <a:cubicBezTo>
                    <a:pt x="367854" y="507126"/>
                    <a:pt x="357719" y="503869"/>
                    <a:pt x="354338" y="500620"/>
                  </a:cubicBezTo>
                  <a:cubicBezTo>
                    <a:pt x="347585" y="497372"/>
                    <a:pt x="347585" y="497372"/>
                    <a:pt x="347585" y="497372"/>
                  </a:cubicBezTo>
                  <a:cubicBezTo>
                    <a:pt x="347585" y="497372"/>
                    <a:pt x="344203" y="497372"/>
                    <a:pt x="340831" y="494115"/>
                  </a:cubicBezTo>
                  <a:cubicBezTo>
                    <a:pt x="340831" y="494115"/>
                    <a:pt x="337450" y="490867"/>
                    <a:pt x="337450" y="490867"/>
                  </a:cubicBezTo>
                  <a:cubicBezTo>
                    <a:pt x="337450" y="490867"/>
                    <a:pt x="337450" y="487619"/>
                    <a:pt x="334069" y="487619"/>
                  </a:cubicBezTo>
                  <a:cubicBezTo>
                    <a:pt x="334069" y="484361"/>
                    <a:pt x="330697" y="487619"/>
                    <a:pt x="327315" y="487619"/>
                  </a:cubicBezTo>
                  <a:cubicBezTo>
                    <a:pt x="320562" y="487619"/>
                    <a:pt x="320562" y="487619"/>
                    <a:pt x="317181" y="487619"/>
                  </a:cubicBezTo>
                  <a:cubicBezTo>
                    <a:pt x="317181" y="490867"/>
                    <a:pt x="313809" y="490867"/>
                    <a:pt x="313809" y="490867"/>
                  </a:cubicBezTo>
                  <a:cubicBezTo>
                    <a:pt x="310428" y="494115"/>
                    <a:pt x="313809" y="500620"/>
                    <a:pt x="313809" y="500620"/>
                  </a:cubicBezTo>
                  <a:cubicBezTo>
                    <a:pt x="313809" y="503869"/>
                    <a:pt x="313809" y="503869"/>
                    <a:pt x="313809" y="503869"/>
                  </a:cubicBezTo>
                  <a:cubicBezTo>
                    <a:pt x="317181" y="510374"/>
                    <a:pt x="317181" y="510374"/>
                    <a:pt x="317181" y="510374"/>
                  </a:cubicBezTo>
                  <a:cubicBezTo>
                    <a:pt x="310428" y="510374"/>
                    <a:pt x="310428" y="510374"/>
                    <a:pt x="310428" y="510374"/>
                  </a:cubicBezTo>
                  <a:cubicBezTo>
                    <a:pt x="307056" y="510374"/>
                    <a:pt x="307056" y="510374"/>
                    <a:pt x="307056" y="510374"/>
                  </a:cubicBezTo>
                  <a:cubicBezTo>
                    <a:pt x="310428" y="516880"/>
                    <a:pt x="310428" y="516880"/>
                    <a:pt x="310428" y="516880"/>
                  </a:cubicBezTo>
                  <a:cubicBezTo>
                    <a:pt x="310428" y="516880"/>
                    <a:pt x="310428" y="520128"/>
                    <a:pt x="313809" y="523376"/>
                  </a:cubicBezTo>
                  <a:cubicBezTo>
                    <a:pt x="313809" y="523376"/>
                    <a:pt x="317181" y="526624"/>
                    <a:pt x="317181" y="526624"/>
                  </a:cubicBezTo>
                  <a:cubicBezTo>
                    <a:pt x="317181" y="526624"/>
                    <a:pt x="334069" y="529881"/>
                    <a:pt x="334069" y="529881"/>
                  </a:cubicBezTo>
                  <a:cubicBezTo>
                    <a:pt x="337450" y="529881"/>
                    <a:pt x="337450" y="529881"/>
                    <a:pt x="337450" y="529881"/>
                  </a:cubicBezTo>
                  <a:cubicBezTo>
                    <a:pt x="337450" y="529881"/>
                    <a:pt x="344203" y="533130"/>
                    <a:pt x="350966" y="536377"/>
                  </a:cubicBezTo>
                  <a:cubicBezTo>
                    <a:pt x="354338" y="539635"/>
                    <a:pt x="357719" y="542883"/>
                    <a:pt x="357719" y="542883"/>
                  </a:cubicBezTo>
                  <a:cubicBezTo>
                    <a:pt x="357719" y="542883"/>
                    <a:pt x="364472" y="542883"/>
                    <a:pt x="364472" y="542883"/>
                  </a:cubicBezTo>
                  <a:cubicBezTo>
                    <a:pt x="367854" y="539635"/>
                    <a:pt x="367854" y="539635"/>
                    <a:pt x="367854" y="539635"/>
                  </a:cubicBezTo>
                  <a:cubicBezTo>
                    <a:pt x="377979" y="536377"/>
                    <a:pt x="377979" y="536377"/>
                    <a:pt x="377979" y="536377"/>
                  </a:cubicBezTo>
                  <a:cubicBezTo>
                    <a:pt x="384742" y="536377"/>
                    <a:pt x="384742" y="536377"/>
                    <a:pt x="384742" y="536377"/>
                  </a:cubicBezTo>
                  <a:cubicBezTo>
                    <a:pt x="394867" y="539635"/>
                    <a:pt x="394867" y="539635"/>
                    <a:pt x="394867" y="539635"/>
                  </a:cubicBezTo>
                  <a:cubicBezTo>
                    <a:pt x="398248" y="539635"/>
                    <a:pt x="398248" y="539635"/>
                    <a:pt x="398248" y="539635"/>
                  </a:cubicBezTo>
                  <a:cubicBezTo>
                    <a:pt x="398248" y="533130"/>
                    <a:pt x="398248" y="533130"/>
                    <a:pt x="398248" y="533130"/>
                  </a:cubicBezTo>
                  <a:cubicBezTo>
                    <a:pt x="398248" y="529881"/>
                    <a:pt x="398248" y="529881"/>
                    <a:pt x="398248" y="529881"/>
                  </a:cubicBezTo>
                  <a:cubicBezTo>
                    <a:pt x="391495" y="526624"/>
                    <a:pt x="391495" y="526624"/>
                    <a:pt x="391495" y="526624"/>
                  </a:cubicBezTo>
                  <a:close/>
                  <a:moveTo>
                    <a:pt x="259764" y="393331"/>
                  </a:moveTo>
                  <a:cubicBezTo>
                    <a:pt x="259764" y="393331"/>
                    <a:pt x="259764" y="393331"/>
                    <a:pt x="259764" y="393331"/>
                  </a:cubicBezTo>
                  <a:cubicBezTo>
                    <a:pt x="253011" y="390083"/>
                    <a:pt x="253011" y="390083"/>
                    <a:pt x="253011" y="390083"/>
                  </a:cubicBezTo>
                  <a:cubicBezTo>
                    <a:pt x="246258" y="380329"/>
                    <a:pt x="246258" y="380329"/>
                    <a:pt x="246258" y="380329"/>
                  </a:cubicBezTo>
                  <a:cubicBezTo>
                    <a:pt x="236123" y="377081"/>
                    <a:pt x="236123" y="377081"/>
                    <a:pt x="236123" y="377081"/>
                  </a:cubicBezTo>
                  <a:cubicBezTo>
                    <a:pt x="236123" y="377081"/>
                    <a:pt x="232742" y="367328"/>
                    <a:pt x="232742" y="367328"/>
                  </a:cubicBezTo>
                  <a:cubicBezTo>
                    <a:pt x="229370" y="364080"/>
                    <a:pt x="229370" y="367328"/>
                    <a:pt x="229370" y="367328"/>
                  </a:cubicBezTo>
                  <a:cubicBezTo>
                    <a:pt x="229370" y="367328"/>
                    <a:pt x="229370" y="373833"/>
                    <a:pt x="225988" y="377081"/>
                  </a:cubicBezTo>
                  <a:cubicBezTo>
                    <a:pt x="222607" y="377081"/>
                    <a:pt x="219235" y="377081"/>
                    <a:pt x="219235" y="377081"/>
                  </a:cubicBezTo>
                  <a:cubicBezTo>
                    <a:pt x="212473" y="383587"/>
                    <a:pt x="212473" y="383587"/>
                    <a:pt x="212473" y="383587"/>
                  </a:cubicBezTo>
                  <a:cubicBezTo>
                    <a:pt x="212473" y="383587"/>
                    <a:pt x="202347" y="386835"/>
                    <a:pt x="198966" y="386835"/>
                  </a:cubicBezTo>
                  <a:cubicBezTo>
                    <a:pt x="198966" y="386835"/>
                    <a:pt x="195585" y="390083"/>
                    <a:pt x="195585" y="390083"/>
                  </a:cubicBezTo>
                  <a:cubicBezTo>
                    <a:pt x="175325" y="386835"/>
                    <a:pt x="175325" y="386835"/>
                    <a:pt x="175325" y="386835"/>
                  </a:cubicBezTo>
                  <a:cubicBezTo>
                    <a:pt x="168572" y="393331"/>
                    <a:pt x="168572" y="393331"/>
                    <a:pt x="168572" y="393331"/>
                  </a:cubicBezTo>
                  <a:cubicBezTo>
                    <a:pt x="168572" y="396588"/>
                    <a:pt x="168572" y="396588"/>
                    <a:pt x="168572" y="396588"/>
                  </a:cubicBezTo>
                  <a:cubicBezTo>
                    <a:pt x="171944" y="403085"/>
                    <a:pt x="171944" y="403085"/>
                    <a:pt x="171944" y="403085"/>
                  </a:cubicBezTo>
                  <a:cubicBezTo>
                    <a:pt x="175325" y="406342"/>
                    <a:pt x="175325" y="406342"/>
                    <a:pt x="175325" y="406342"/>
                  </a:cubicBezTo>
                  <a:cubicBezTo>
                    <a:pt x="178697" y="406342"/>
                    <a:pt x="178697" y="406342"/>
                    <a:pt x="178697" y="406342"/>
                  </a:cubicBezTo>
                  <a:cubicBezTo>
                    <a:pt x="178697" y="412838"/>
                    <a:pt x="178697" y="412838"/>
                    <a:pt x="178697" y="412838"/>
                  </a:cubicBezTo>
                  <a:cubicBezTo>
                    <a:pt x="182078" y="419344"/>
                    <a:pt x="182078" y="419344"/>
                    <a:pt x="182078" y="419344"/>
                  </a:cubicBezTo>
                  <a:cubicBezTo>
                    <a:pt x="182078" y="419344"/>
                    <a:pt x="185460" y="422592"/>
                    <a:pt x="188831" y="429097"/>
                  </a:cubicBezTo>
                  <a:cubicBezTo>
                    <a:pt x="192213" y="435603"/>
                    <a:pt x="188831" y="438851"/>
                    <a:pt x="188831" y="438851"/>
                  </a:cubicBezTo>
                  <a:cubicBezTo>
                    <a:pt x="198966" y="448604"/>
                    <a:pt x="198966" y="448604"/>
                    <a:pt x="198966" y="448604"/>
                  </a:cubicBezTo>
                  <a:cubicBezTo>
                    <a:pt x="205719" y="451853"/>
                    <a:pt x="205719" y="451853"/>
                    <a:pt x="205719" y="451853"/>
                  </a:cubicBezTo>
                  <a:cubicBezTo>
                    <a:pt x="205719" y="451853"/>
                    <a:pt x="209101" y="455101"/>
                    <a:pt x="212473" y="455101"/>
                  </a:cubicBezTo>
                  <a:cubicBezTo>
                    <a:pt x="212473" y="455101"/>
                    <a:pt x="212473" y="458358"/>
                    <a:pt x="212473" y="458358"/>
                  </a:cubicBezTo>
                  <a:cubicBezTo>
                    <a:pt x="212473" y="464854"/>
                    <a:pt x="212473" y="464854"/>
                    <a:pt x="212473" y="464854"/>
                  </a:cubicBezTo>
                  <a:cubicBezTo>
                    <a:pt x="215854" y="471360"/>
                    <a:pt x="215854" y="471360"/>
                    <a:pt x="215854" y="471360"/>
                  </a:cubicBezTo>
                  <a:cubicBezTo>
                    <a:pt x="219235" y="468112"/>
                    <a:pt x="219235" y="468112"/>
                    <a:pt x="219235" y="468112"/>
                  </a:cubicBezTo>
                  <a:cubicBezTo>
                    <a:pt x="222607" y="464854"/>
                    <a:pt x="222607" y="464854"/>
                    <a:pt x="222607" y="464854"/>
                  </a:cubicBezTo>
                  <a:cubicBezTo>
                    <a:pt x="239495" y="471360"/>
                    <a:pt x="239495" y="471360"/>
                    <a:pt x="239495" y="471360"/>
                  </a:cubicBezTo>
                  <a:cubicBezTo>
                    <a:pt x="239495" y="471360"/>
                    <a:pt x="253011" y="477865"/>
                    <a:pt x="256383" y="477865"/>
                  </a:cubicBezTo>
                  <a:cubicBezTo>
                    <a:pt x="256383" y="477865"/>
                    <a:pt x="263145" y="471360"/>
                    <a:pt x="263145" y="471360"/>
                  </a:cubicBezTo>
                  <a:cubicBezTo>
                    <a:pt x="266517" y="468112"/>
                    <a:pt x="276652" y="468112"/>
                    <a:pt x="276652" y="468112"/>
                  </a:cubicBezTo>
                  <a:cubicBezTo>
                    <a:pt x="280033" y="468112"/>
                    <a:pt x="280033" y="464854"/>
                    <a:pt x="280033" y="464854"/>
                  </a:cubicBezTo>
                  <a:cubicBezTo>
                    <a:pt x="280033" y="461606"/>
                    <a:pt x="283405" y="458358"/>
                    <a:pt x="283405" y="455101"/>
                  </a:cubicBezTo>
                  <a:cubicBezTo>
                    <a:pt x="283405" y="451853"/>
                    <a:pt x="286787" y="448604"/>
                    <a:pt x="286787" y="448604"/>
                  </a:cubicBezTo>
                  <a:cubicBezTo>
                    <a:pt x="286787" y="442099"/>
                    <a:pt x="286787" y="442099"/>
                    <a:pt x="286787" y="442099"/>
                  </a:cubicBezTo>
                  <a:cubicBezTo>
                    <a:pt x="283405" y="432345"/>
                    <a:pt x="283405" y="432345"/>
                    <a:pt x="283405" y="432345"/>
                  </a:cubicBezTo>
                  <a:cubicBezTo>
                    <a:pt x="286787" y="419344"/>
                    <a:pt x="286787" y="419344"/>
                    <a:pt x="286787" y="419344"/>
                  </a:cubicBezTo>
                  <a:cubicBezTo>
                    <a:pt x="280033" y="412838"/>
                    <a:pt x="280033" y="412838"/>
                    <a:pt x="280033" y="412838"/>
                  </a:cubicBezTo>
                  <a:cubicBezTo>
                    <a:pt x="276652" y="409590"/>
                    <a:pt x="276652" y="409590"/>
                    <a:pt x="276652" y="409590"/>
                  </a:cubicBezTo>
                  <a:cubicBezTo>
                    <a:pt x="276652" y="406342"/>
                    <a:pt x="276652" y="406342"/>
                    <a:pt x="276652" y="406342"/>
                  </a:cubicBezTo>
                  <a:cubicBezTo>
                    <a:pt x="276652" y="403085"/>
                    <a:pt x="276652" y="403085"/>
                    <a:pt x="276652" y="403085"/>
                  </a:cubicBezTo>
                  <a:cubicBezTo>
                    <a:pt x="283405" y="399837"/>
                    <a:pt x="283405" y="399837"/>
                    <a:pt x="283405" y="399837"/>
                  </a:cubicBezTo>
                  <a:cubicBezTo>
                    <a:pt x="283405" y="390083"/>
                    <a:pt x="283405" y="390083"/>
                    <a:pt x="283405" y="390083"/>
                  </a:cubicBezTo>
                  <a:cubicBezTo>
                    <a:pt x="293540" y="383587"/>
                    <a:pt x="293540" y="383587"/>
                    <a:pt x="293540" y="383587"/>
                  </a:cubicBezTo>
                  <a:cubicBezTo>
                    <a:pt x="296921" y="373833"/>
                    <a:pt x="296921" y="373833"/>
                    <a:pt x="296921" y="373833"/>
                  </a:cubicBezTo>
                  <a:cubicBezTo>
                    <a:pt x="296921" y="373833"/>
                    <a:pt x="283405" y="370576"/>
                    <a:pt x="280033" y="370576"/>
                  </a:cubicBezTo>
                  <a:cubicBezTo>
                    <a:pt x="273271" y="370576"/>
                    <a:pt x="276652" y="370576"/>
                    <a:pt x="276652" y="367328"/>
                  </a:cubicBezTo>
                  <a:cubicBezTo>
                    <a:pt x="276652" y="367328"/>
                    <a:pt x="273271" y="364080"/>
                    <a:pt x="273271" y="364080"/>
                  </a:cubicBezTo>
                  <a:cubicBezTo>
                    <a:pt x="273271" y="364080"/>
                    <a:pt x="266517" y="367328"/>
                    <a:pt x="266517" y="367328"/>
                  </a:cubicBezTo>
                  <a:cubicBezTo>
                    <a:pt x="263145" y="367328"/>
                    <a:pt x="263145" y="360822"/>
                    <a:pt x="263145" y="360822"/>
                  </a:cubicBezTo>
                  <a:cubicBezTo>
                    <a:pt x="263145" y="360822"/>
                    <a:pt x="256383" y="364080"/>
                    <a:pt x="256383" y="364080"/>
                  </a:cubicBezTo>
                  <a:cubicBezTo>
                    <a:pt x="253011" y="364080"/>
                    <a:pt x="246258" y="364080"/>
                    <a:pt x="246258" y="364080"/>
                  </a:cubicBezTo>
                  <a:cubicBezTo>
                    <a:pt x="246258" y="364080"/>
                    <a:pt x="246258" y="367328"/>
                    <a:pt x="246258" y="367328"/>
                  </a:cubicBezTo>
                  <a:cubicBezTo>
                    <a:pt x="242876" y="370576"/>
                    <a:pt x="246258" y="373833"/>
                    <a:pt x="249630" y="373833"/>
                  </a:cubicBezTo>
                  <a:cubicBezTo>
                    <a:pt x="249630" y="377081"/>
                    <a:pt x="253011" y="383587"/>
                    <a:pt x="253011" y="383587"/>
                  </a:cubicBezTo>
                  <a:cubicBezTo>
                    <a:pt x="256383" y="390083"/>
                    <a:pt x="256383" y="390083"/>
                    <a:pt x="256383" y="390083"/>
                  </a:cubicBezTo>
                  <a:cubicBezTo>
                    <a:pt x="259764" y="393331"/>
                    <a:pt x="259764" y="393331"/>
                    <a:pt x="259764" y="393331"/>
                  </a:cubicBezTo>
                  <a:close/>
                  <a:moveTo>
                    <a:pt x="253011" y="347821"/>
                  </a:moveTo>
                  <a:cubicBezTo>
                    <a:pt x="253011" y="347821"/>
                    <a:pt x="253011" y="347821"/>
                    <a:pt x="253011" y="347821"/>
                  </a:cubicBezTo>
                  <a:cubicBezTo>
                    <a:pt x="259764" y="347821"/>
                    <a:pt x="259764" y="347821"/>
                    <a:pt x="259764" y="347821"/>
                  </a:cubicBezTo>
                  <a:cubicBezTo>
                    <a:pt x="263145" y="341315"/>
                    <a:pt x="263145" y="341315"/>
                    <a:pt x="263145" y="341315"/>
                  </a:cubicBezTo>
                  <a:cubicBezTo>
                    <a:pt x="263145" y="341315"/>
                    <a:pt x="266517" y="338067"/>
                    <a:pt x="266517" y="334819"/>
                  </a:cubicBezTo>
                  <a:cubicBezTo>
                    <a:pt x="266517" y="334819"/>
                    <a:pt x="266517" y="331561"/>
                    <a:pt x="266517" y="331561"/>
                  </a:cubicBezTo>
                  <a:cubicBezTo>
                    <a:pt x="266517" y="325065"/>
                    <a:pt x="266517" y="325065"/>
                    <a:pt x="266517" y="325065"/>
                  </a:cubicBezTo>
                  <a:cubicBezTo>
                    <a:pt x="263145" y="321808"/>
                    <a:pt x="263145" y="321808"/>
                    <a:pt x="263145" y="321808"/>
                  </a:cubicBezTo>
                  <a:cubicBezTo>
                    <a:pt x="259764" y="315312"/>
                    <a:pt x="259764" y="315312"/>
                    <a:pt x="259764" y="315312"/>
                  </a:cubicBezTo>
                  <a:cubicBezTo>
                    <a:pt x="256383" y="305558"/>
                    <a:pt x="256383" y="305558"/>
                    <a:pt x="256383" y="305558"/>
                  </a:cubicBezTo>
                  <a:cubicBezTo>
                    <a:pt x="249630" y="305558"/>
                    <a:pt x="249630" y="305558"/>
                    <a:pt x="249630" y="305558"/>
                  </a:cubicBezTo>
                  <a:cubicBezTo>
                    <a:pt x="249630" y="305558"/>
                    <a:pt x="249630" y="312064"/>
                    <a:pt x="249630" y="312064"/>
                  </a:cubicBezTo>
                  <a:cubicBezTo>
                    <a:pt x="249630" y="315312"/>
                    <a:pt x="253011" y="318560"/>
                    <a:pt x="253011" y="318560"/>
                  </a:cubicBezTo>
                  <a:cubicBezTo>
                    <a:pt x="256383" y="321808"/>
                    <a:pt x="256383" y="321808"/>
                    <a:pt x="256383" y="321808"/>
                  </a:cubicBezTo>
                  <a:cubicBezTo>
                    <a:pt x="256383" y="325065"/>
                    <a:pt x="256383" y="325065"/>
                    <a:pt x="256383" y="325065"/>
                  </a:cubicBezTo>
                  <a:cubicBezTo>
                    <a:pt x="253011" y="328313"/>
                    <a:pt x="253011" y="328313"/>
                    <a:pt x="253011" y="328313"/>
                  </a:cubicBezTo>
                  <a:cubicBezTo>
                    <a:pt x="249630" y="334819"/>
                    <a:pt x="249630" y="334819"/>
                    <a:pt x="249630" y="334819"/>
                  </a:cubicBezTo>
                  <a:cubicBezTo>
                    <a:pt x="253011" y="341315"/>
                    <a:pt x="253011" y="341315"/>
                    <a:pt x="253011" y="341315"/>
                  </a:cubicBezTo>
                  <a:cubicBezTo>
                    <a:pt x="253011" y="347821"/>
                    <a:pt x="253011" y="347821"/>
                    <a:pt x="253011" y="347821"/>
                  </a:cubicBezTo>
                  <a:close/>
                  <a:moveTo>
                    <a:pt x="269899" y="510374"/>
                  </a:moveTo>
                  <a:cubicBezTo>
                    <a:pt x="269899" y="510374"/>
                    <a:pt x="269899" y="510374"/>
                    <a:pt x="269899" y="510374"/>
                  </a:cubicBezTo>
                  <a:cubicBezTo>
                    <a:pt x="273271" y="520128"/>
                    <a:pt x="273271" y="520128"/>
                    <a:pt x="273271" y="520128"/>
                  </a:cubicBezTo>
                  <a:cubicBezTo>
                    <a:pt x="276652" y="526624"/>
                    <a:pt x="276652" y="526624"/>
                    <a:pt x="276652" y="526624"/>
                  </a:cubicBezTo>
                  <a:cubicBezTo>
                    <a:pt x="276652" y="526624"/>
                    <a:pt x="283405" y="529881"/>
                    <a:pt x="283405" y="526624"/>
                  </a:cubicBezTo>
                  <a:cubicBezTo>
                    <a:pt x="283405" y="523376"/>
                    <a:pt x="280033" y="520128"/>
                    <a:pt x="283405" y="516880"/>
                  </a:cubicBezTo>
                  <a:cubicBezTo>
                    <a:pt x="283405" y="513622"/>
                    <a:pt x="286787" y="507126"/>
                    <a:pt x="286787" y="503869"/>
                  </a:cubicBezTo>
                  <a:cubicBezTo>
                    <a:pt x="286787" y="500620"/>
                    <a:pt x="290168" y="497372"/>
                    <a:pt x="290168" y="494115"/>
                  </a:cubicBezTo>
                  <a:cubicBezTo>
                    <a:pt x="293540" y="490867"/>
                    <a:pt x="296921" y="484361"/>
                    <a:pt x="296921" y="481114"/>
                  </a:cubicBezTo>
                  <a:cubicBezTo>
                    <a:pt x="296921" y="481114"/>
                    <a:pt x="300293" y="474608"/>
                    <a:pt x="300293" y="471360"/>
                  </a:cubicBezTo>
                  <a:cubicBezTo>
                    <a:pt x="300293" y="471360"/>
                    <a:pt x="300293" y="461606"/>
                    <a:pt x="300293" y="461606"/>
                  </a:cubicBezTo>
                  <a:cubicBezTo>
                    <a:pt x="300293" y="461606"/>
                    <a:pt x="296921" y="451853"/>
                    <a:pt x="296921" y="451853"/>
                  </a:cubicBezTo>
                  <a:cubicBezTo>
                    <a:pt x="293540" y="458358"/>
                    <a:pt x="293540" y="458358"/>
                    <a:pt x="293540" y="458358"/>
                  </a:cubicBezTo>
                  <a:cubicBezTo>
                    <a:pt x="293540" y="464854"/>
                    <a:pt x="293540" y="464854"/>
                    <a:pt x="293540" y="464854"/>
                  </a:cubicBezTo>
                  <a:cubicBezTo>
                    <a:pt x="286787" y="477865"/>
                    <a:pt x="286787" y="477865"/>
                    <a:pt x="286787" y="477865"/>
                  </a:cubicBezTo>
                  <a:cubicBezTo>
                    <a:pt x="283405" y="484361"/>
                    <a:pt x="283405" y="484361"/>
                    <a:pt x="283405" y="484361"/>
                  </a:cubicBezTo>
                  <a:cubicBezTo>
                    <a:pt x="276652" y="490867"/>
                    <a:pt x="276652" y="490867"/>
                    <a:pt x="276652" y="490867"/>
                  </a:cubicBezTo>
                  <a:cubicBezTo>
                    <a:pt x="276652" y="494115"/>
                    <a:pt x="276652" y="494115"/>
                    <a:pt x="276652" y="494115"/>
                  </a:cubicBezTo>
                  <a:cubicBezTo>
                    <a:pt x="276652" y="500620"/>
                    <a:pt x="276652" y="500620"/>
                    <a:pt x="276652" y="500620"/>
                  </a:cubicBezTo>
                  <a:cubicBezTo>
                    <a:pt x="273271" y="503869"/>
                    <a:pt x="273271" y="503869"/>
                    <a:pt x="273271" y="503869"/>
                  </a:cubicBezTo>
                  <a:cubicBezTo>
                    <a:pt x="273271" y="507126"/>
                    <a:pt x="273271" y="507126"/>
                    <a:pt x="273271" y="507126"/>
                  </a:cubicBezTo>
                  <a:cubicBezTo>
                    <a:pt x="269899" y="510374"/>
                    <a:pt x="269899" y="510374"/>
                    <a:pt x="269899" y="510374"/>
                  </a:cubicBezTo>
                  <a:close/>
                  <a:moveTo>
                    <a:pt x="253011" y="481114"/>
                  </a:moveTo>
                  <a:cubicBezTo>
                    <a:pt x="253011" y="481114"/>
                    <a:pt x="253011" y="481114"/>
                    <a:pt x="253011" y="481114"/>
                  </a:cubicBezTo>
                  <a:cubicBezTo>
                    <a:pt x="256383" y="484361"/>
                    <a:pt x="256383" y="484361"/>
                    <a:pt x="256383" y="484361"/>
                  </a:cubicBezTo>
                  <a:cubicBezTo>
                    <a:pt x="256383" y="484361"/>
                    <a:pt x="259764" y="494115"/>
                    <a:pt x="263145" y="494115"/>
                  </a:cubicBezTo>
                  <a:cubicBezTo>
                    <a:pt x="263145" y="494115"/>
                    <a:pt x="273271" y="484361"/>
                    <a:pt x="273271" y="484361"/>
                  </a:cubicBezTo>
                  <a:cubicBezTo>
                    <a:pt x="273271" y="477865"/>
                    <a:pt x="273271" y="477865"/>
                    <a:pt x="273271" y="477865"/>
                  </a:cubicBezTo>
                  <a:cubicBezTo>
                    <a:pt x="276652" y="471360"/>
                    <a:pt x="276652" y="471360"/>
                    <a:pt x="276652" y="471360"/>
                  </a:cubicBezTo>
                  <a:cubicBezTo>
                    <a:pt x="266517" y="474608"/>
                    <a:pt x="266517" y="474608"/>
                    <a:pt x="266517" y="474608"/>
                  </a:cubicBezTo>
                  <a:cubicBezTo>
                    <a:pt x="259764" y="481114"/>
                    <a:pt x="259764" y="481114"/>
                    <a:pt x="259764" y="481114"/>
                  </a:cubicBezTo>
                  <a:cubicBezTo>
                    <a:pt x="253011" y="481114"/>
                    <a:pt x="253011" y="481114"/>
                    <a:pt x="253011" y="481114"/>
                  </a:cubicBezTo>
                  <a:close/>
                  <a:moveTo>
                    <a:pt x="222607" y="487619"/>
                  </a:moveTo>
                  <a:cubicBezTo>
                    <a:pt x="222607" y="487619"/>
                    <a:pt x="222607" y="487619"/>
                    <a:pt x="222607" y="487619"/>
                  </a:cubicBezTo>
                  <a:cubicBezTo>
                    <a:pt x="222607" y="487619"/>
                    <a:pt x="225988" y="497372"/>
                    <a:pt x="225988" y="497372"/>
                  </a:cubicBezTo>
                  <a:cubicBezTo>
                    <a:pt x="229370" y="497372"/>
                    <a:pt x="232742" y="500620"/>
                    <a:pt x="232742" y="500620"/>
                  </a:cubicBezTo>
                  <a:cubicBezTo>
                    <a:pt x="239495" y="507126"/>
                    <a:pt x="239495" y="507126"/>
                    <a:pt x="239495" y="507126"/>
                  </a:cubicBezTo>
                  <a:cubicBezTo>
                    <a:pt x="239495" y="507126"/>
                    <a:pt x="239495" y="510374"/>
                    <a:pt x="242876" y="510374"/>
                  </a:cubicBezTo>
                  <a:cubicBezTo>
                    <a:pt x="242876" y="510374"/>
                    <a:pt x="249630" y="507126"/>
                    <a:pt x="249630" y="507126"/>
                  </a:cubicBezTo>
                  <a:cubicBezTo>
                    <a:pt x="253011" y="500620"/>
                    <a:pt x="253011" y="500620"/>
                    <a:pt x="253011" y="500620"/>
                  </a:cubicBezTo>
                  <a:cubicBezTo>
                    <a:pt x="253011" y="500620"/>
                    <a:pt x="246258" y="500620"/>
                    <a:pt x="246258" y="500620"/>
                  </a:cubicBezTo>
                  <a:cubicBezTo>
                    <a:pt x="242876" y="500620"/>
                    <a:pt x="239495" y="494115"/>
                    <a:pt x="239495" y="494115"/>
                  </a:cubicBezTo>
                  <a:cubicBezTo>
                    <a:pt x="239495" y="494115"/>
                    <a:pt x="236123" y="494115"/>
                    <a:pt x="236123" y="494115"/>
                  </a:cubicBezTo>
                  <a:cubicBezTo>
                    <a:pt x="232742" y="494115"/>
                    <a:pt x="225988" y="487619"/>
                    <a:pt x="225988" y="487619"/>
                  </a:cubicBezTo>
                  <a:cubicBezTo>
                    <a:pt x="222607" y="487619"/>
                    <a:pt x="222607" y="487619"/>
                    <a:pt x="222607" y="487619"/>
                  </a:cubicBezTo>
                  <a:close/>
                  <a:moveTo>
                    <a:pt x="168572" y="477865"/>
                  </a:moveTo>
                  <a:cubicBezTo>
                    <a:pt x="168572" y="477865"/>
                    <a:pt x="168572" y="477865"/>
                    <a:pt x="168572" y="477865"/>
                  </a:cubicBezTo>
                  <a:cubicBezTo>
                    <a:pt x="175325" y="481114"/>
                    <a:pt x="175325" y="481114"/>
                    <a:pt x="175325" y="481114"/>
                  </a:cubicBezTo>
                  <a:cubicBezTo>
                    <a:pt x="178697" y="484361"/>
                    <a:pt x="178697" y="484361"/>
                    <a:pt x="178697" y="484361"/>
                  </a:cubicBezTo>
                  <a:cubicBezTo>
                    <a:pt x="185460" y="487619"/>
                    <a:pt x="185460" y="487619"/>
                    <a:pt x="185460" y="487619"/>
                  </a:cubicBezTo>
                  <a:cubicBezTo>
                    <a:pt x="178697" y="494115"/>
                    <a:pt x="178697" y="494115"/>
                    <a:pt x="178697" y="494115"/>
                  </a:cubicBezTo>
                  <a:cubicBezTo>
                    <a:pt x="178697" y="494115"/>
                    <a:pt x="182078" y="500620"/>
                    <a:pt x="185460" y="497372"/>
                  </a:cubicBezTo>
                  <a:cubicBezTo>
                    <a:pt x="188831" y="497372"/>
                    <a:pt x="188831" y="497372"/>
                    <a:pt x="188831" y="497372"/>
                  </a:cubicBezTo>
                  <a:cubicBezTo>
                    <a:pt x="188831" y="497372"/>
                    <a:pt x="195585" y="500620"/>
                    <a:pt x="195585" y="500620"/>
                  </a:cubicBezTo>
                  <a:cubicBezTo>
                    <a:pt x="198966" y="503869"/>
                    <a:pt x="202347" y="503869"/>
                    <a:pt x="205719" y="503869"/>
                  </a:cubicBezTo>
                  <a:cubicBezTo>
                    <a:pt x="209101" y="503869"/>
                    <a:pt x="209101" y="500620"/>
                    <a:pt x="209101" y="500620"/>
                  </a:cubicBezTo>
                  <a:cubicBezTo>
                    <a:pt x="209101" y="497372"/>
                    <a:pt x="209101" y="494115"/>
                    <a:pt x="209101" y="494115"/>
                  </a:cubicBezTo>
                  <a:cubicBezTo>
                    <a:pt x="205719" y="487619"/>
                    <a:pt x="205719" y="487619"/>
                    <a:pt x="205719" y="487619"/>
                  </a:cubicBezTo>
                  <a:cubicBezTo>
                    <a:pt x="202347" y="481114"/>
                    <a:pt x="202347" y="481114"/>
                    <a:pt x="202347" y="481114"/>
                  </a:cubicBezTo>
                  <a:cubicBezTo>
                    <a:pt x="188831" y="477865"/>
                    <a:pt x="188831" y="477865"/>
                    <a:pt x="188831" y="477865"/>
                  </a:cubicBezTo>
                  <a:cubicBezTo>
                    <a:pt x="182078" y="471360"/>
                    <a:pt x="182078" y="471360"/>
                    <a:pt x="182078" y="471360"/>
                  </a:cubicBezTo>
                  <a:cubicBezTo>
                    <a:pt x="171944" y="468112"/>
                    <a:pt x="171944" y="468112"/>
                    <a:pt x="171944" y="468112"/>
                  </a:cubicBezTo>
                  <a:cubicBezTo>
                    <a:pt x="168572" y="468112"/>
                    <a:pt x="168572" y="468112"/>
                    <a:pt x="168572" y="468112"/>
                  </a:cubicBezTo>
                  <a:cubicBezTo>
                    <a:pt x="168572" y="477865"/>
                    <a:pt x="168572" y="477865"/>
                    <a:pt x="168572" y="477865"/>
                  </a:cubicBezTo>
                  <a:close/>
                  <a:moveTo>
                    <a:pt x="280033" y="81235"/>
                  </a:moveTo>
                  <a:cubicBezTo>
                    <a:pt x="280033" y="81235"/>
                    <a:pt x="280033" y="81235"/>
                    <a:pt x="280033" y="81235"/>
                  </a:cubicBezTo>
                  <a:cubicBezTo>
                    <a:pt x="280033" y="84483"/>
                    <a:pt x="280033" y="84483"/>
                    <a:pt x="280033" y="84483"/>
                  </a:cubicBezTo>
                  <a:cubicBezTo>
                    <a:pt x="280033" y="84483"/>
                    <a:pt x="283405" y="84483"/>
                    <a:pt x="283405" y="84483"/>
                  </a:cubicBezTo>
                  <a:cubicBezTo>
                    <a:pt x="283405" y="84483"/>
                    <a:pt x="286787" y="84483"/>
                    <a:pt x="286787" y="84483"/>
                  </a:cubicBezTo>
                  <a:cubicBezTo>
                    <a:pt x="286787" y="84483"/>
                    <a:pt x="293540" y="87740"/>
                    <a:pt x="293540" y="87740"/>
                  </a:cubicBezTo>
                  <a:cubicBezTo>
                    <a:pt x="293540" y="90988"/>
                    <a:pt x="296921" y="87740"/>
                    <a:pt x="296921" y="87740"/>
                  </a:cubicBezTo>
                  <a:cubicBezTo>
                    <a:pt x="300293" y="87740"/>
                    <a:pt x="300293" y="84483"/>
                    <a:pt x="300293" y="81235"/>
                  </a:cubicBezTo>
                  <a:cubicBezTo>
                    <a:pt x="300293" y="81235"/>
                    <a:pt x="303674" y="77987"/>
                    <a:pt x="303674" y="77987"/>
                  </a:cubicBezTo>
                  <a:cubicBezTo>
                    <a:pt x="303674" y="77987"/>
                    <a:pt x="313809" y="71481"/>
                    <a:pt x="313809" y="71481"/>
                  </a:cubicBezTo>
                  <a:cubicBezTo>
                    <a:pt x="313809" y="68233"/>
                    <a:pt x="307056" y="68233"/>
                    <a:pt x="307056" y="68233"/>
                  </a:cubicBezTo>
                  <a:cubicBezTo>
                    <a:pt x="307056" y="68233"/>
                    <a:pt x="296921" y="71481"/>
                    <a:pt x="296921" y="71481"/>
                  </a:cubicBezTo>
                  <a:cubicBezTo>
                    <a:pt x="296921" y="71481"/>
                    <a:pt x="286787" y="74729"/>
                    <a:pt x="286787" y="74729"/>
                  </a:cubicBezTo>
                  <a:lnTo>
                    <a:pt x="280033" y="81235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A472A55-9AF0-2AC6-90F7-E8B45D58802F}"/>
                </a:ext>
              </a:extLst>
            </p:cNvPr>
            <p:cNvSpPr/>
            <p:nvPr/>
          </p:nvSpPr>
          <p:spPr>
            <a:xfrm>
              <a:off x="8367958" y="1390755"/>
              <a:ext cx="455331" cy="514350"/>
            </a:xfrm>
            <a:custGeom>
              <a:avLst/>
              <a:gdLst>
                <a:gd name="connsiteX0" fmla="*/ 241733 w 455331"/>
                <a:gd name="connsiteY0" fmla="*/ 113182 h 514350"/>
                <a:gd name="connsiteX1" fmla="*/ 238371 w 455331"/>
                <a:gd name="connsiteY1" fmla="*/ 106714 h 514350"/>
                <a:gd name="connsiteX2" fmla="*/ 231647 w 455331"/>
                <a:gd name="connsiteY2" fmla="*/ 106714 h 514350"/>
                <a:gd name="connsiteX3" fmla="*/ 221559 w 455331"/>
                <a:gd name="connsiteY3" fmla="*/ 113182 h 514350"/>
                <a:gd name="connsiteX4" fmla="*/ 221559 w 455331"/>
                <a:gd name="connsiteY4" fmla="*/ 106714 h 514350"/>
                <a:gd name="connsiteX5" fmla="*/ 235009 w 455331"/>
                <a:gd name="connsiteY5" fmla="*/ 100237 h 514350"/>
                <a:gd name="connsiteX6" fmla="*/ 241733 w 455331"/>
                <a:gd name="connsiteY6" fmla="*/ 97008 h 514350"/>
                <a:gd name="connsiteX7" fmla="*/ 245096 w 455331"/>
                <a:gd name="connsiteY7" fmla="*/ 90531 h 514350"/>
                <a:gd name="connsiteX8" fmla="*/ 251820 w 455331"/>
                <a:gd name="connsiteY8" fmla="*/ 80835 h 514350"/>
                <a:gd name="connsiteX9" fmla="*/ 261898 w 455331"/>
                <a:gd name="connsiteY9" fmla="*/ 71129 h 514350"/>
                <a:gd name="connsiteX10" fmla="*/ 278709 w 455331"/>
                <a:gd name="connsiteY10" fmla="*/ 64661 h 514350"/>
                <a:gd name="connsiteX11" fmla="*/ 295521 w 455331"/>
                <a:gd name="connsiteY11" fmla="*/ 58184 h 514350"/>
                <a:gd name="connsiteX12" fmla="*/ 322410 w 455331"/>
                <a:gd name="connsiteY12" fmla="*/ 54955 h 514350"/>
                <a:gd name="connsiteX13" fmla="*/ 345947 w 455331"/>
                <a:gd name="connsiteY13" fmla="*/ 61423 h 514350"/>
                <a:gd name="connsiteX14" fmla="*/ 359396 w 455331"/>
                <a:gd name="connsiteY14" fmla="*/ 54955 h 514350"/>
                <a:gd name="connsiteX15" fmla="*/ 369482 w 455331"/>
                <a:gd name="connsiteY15" fmla="*/ 58184 h 514350"/>
                <a:gd name="connsiteX16" fmla="*/ 379560 w 455331"/>
                <a:gd name="connsiteY16" fmla="*/ 54955 h 514350"/>
                <a:gd name="connsiteX17" fmla="*/ 393009 w 455331"/>
                <a:gd name="connsiteY17" fmla="*/ 54955 h 514350"/>
                <a:gd name="connsiteX18" fmla="*/ 403097 w 455331"/>
                <a:gd name="connsiteY18" fmla="*/ 67890 h 514350"/>
                <a:gd name="connsiteX19" fmla="*/ 406459 w 455331"/>
                <a:gd name="connsiteY19" fmla="*/ 80835 h 514350"/>
                <a:gd name="connsiteX20" fmla="*/ 423270 w 455331"/>
                <a:gd name="connsiteY20" fmla="*/ 84064 h 514350"/>
                <a:gd name="connsiteX21" fmla="*/ 419908 w 455331"/>
                <a:gd name="connsiteY21" fmla="*/ 93770 h 514350"/>
                <a:gd name="connsiteX22" fmla="*/ 433348 w 455331"/>
                <a:gd name="connsiteY22" fmla="*/ 97008 h 514350"/>
                <a:gd name="connsiteX23" fmla="*/ 433348 w 455331"/>
                <a:gd name="connsiteY23" fmla="*/ 100237 h 514350"/>
                <a:gd name="connsiteX24" fmla="*/ 433348 w 455331"/>
                <a:gd name="connsiteY24" fmla="*/ 116411 h 514350"/>
                <a:gd name="connsiteX25" fmla="*/ 433348 w 455331"/>
                <a:gd name="connsiteY25" fmla="*/ 139061 h 514350"/>
                <a:gd name="connsiteX26" fmla="*/ 419908 w 455331"/>
                <a:gd name="connsiteY26" fmla="*/ 158473 h 514350"/>
                <a:gd name="connsiteX27" fmla="*/ 419908 w 455331"/>
                <a:gd name="connsiteY27" fmla="*/ 174646 h 514350"/>
                <a:gd name="connsiteX28" fmla="*/ 416546 w 455331"/>
                <a:gd name="connsiteY28" fmla="*/ 190820 h 514350"/>
                <a:gd name="connsiteX29" fmla="*/ 413183 w 455331"/>
                <a:gd name="connsiteY29" fmla="*/ 200526 h 514350"/>
                <a:gd name="connsiteX30" fmla="*/ 393009 w 455331"/>
                <a:gd name="connsiteY30" fmla="*/ 194049 h 514350"/>
                <a:gd name="connsiteX31" fmla="*/ 379560 w 455331"/>
                <a:gd name="connsiteY31" fmla="*/ 197288 h 514350"/>
                <a:gd name="connsiteX32" fmla="*/ 379560 w 455331"/>
                <a:gd name="connsiteY32" fmla="*/ 206993 h 514350"/>
                <a:gd name="connsiteX33" fmla="*/ 386285 w 455331"/>
                <a:gd name="connsiteY33" fmla="*/ 210232 h 514350"/>
                <a:gd name="connsiteX34" fmla="*/ 376198 w 455331"/>
                <a:gd name="connsiteY34" fmla="*/ 210232 h 514350"/>
                <a:gd name="connsiteX35" fmla="*/ 376198 w 455331"/>
                <a:gd name="connsiteY35" fmla="*/ 216699 h 514350"/>
                <a:gd name="connsiteX36" fmla="*/ 382922 w 455331"/>
                <a:gd name="connsiteY36" fmla="*/ 226405 h 514350"/>
                <a:gd name="connsiteX37" fmla="*/ 393009 w 455331"/>
                <a:gd name="connsiteY37" fmla="*/ 229634 h 514350"/>
                <a:gd name="connsiteX38" fmla="*/ 399734 w 455331"/>
                <a:gd name="connsiteY38" fmla="*/ 236111 h 514350"/>
                <a:gd name="connsiteX39" fmla="*/ 409821 w 455331"/>
                <a:gd name="connsiteY39" fmla="*/ 232873 h 514350"/>
                <a:gd name="connsiteX40" fmla="*/ 416546 w 455331"/>
                <a:gd name="connsiteY40" fmla="*/ 245808 h 514350"/>
                <a:gd name="connsiteX41" fmla="*/ 413183 w 455331"/>
                <a:gd name="connsiteY41" fmla="*/ 252285 h 514350"/>
                <a:gd name="connsiteX42" fmla="*/ 413183 w 455331"/>
                <a:gd name="connsiteY42" fmla="*/ 261981 h 514350"/>
                <a:gd name="connsiteX43" fmla="*/ 413183 w 455331"/>
                <a:gd name="connsiteY43" fmla="*/ 268458 h 514350"/>
                <a:gd name="connsiteX44" fmla="*/ 406459 w 455331"/>
                <a:gd name="connsiteY44" fmla="*/ 271687 h 514350"/>
                <a:gd name="connsiteX45" fmla="*/ 403097 w 455331"/>
                <a:gd name="connsiteY45" fmla="*/ 278164 h 514350"/>
                <a:gd name="connsiteX46" fmla="*/ 393009 w 455331"/>
                <a:gd name="connsiteY46" fmla="*/ 281393 h 514350"/>
                <a:gd name="connsiteX47" fmla="*/ 389647 w 455331"/>
                <a:gd name="connsiteY47" fmla="*/ 287861 h 514350"/>
                <a:gd name="connsiteX48" fmla="*/ 376198 w 455331"/>
                <a:gd name="connsiteY48" fmla="*/ 284632 h 514350"/>
                <a:gd name="connsiteX49" fmla="*/ 376198 w 455331"/>
                <a:gd name="connsiteY49" fmla="*/ 294338 h 514350"/>
                <a:gd name="connsiteX50" fmla="*/ 369482 w 455331"/>
                <a:gd name="connsiteY50" fmla="*/ 294338 h 514350"/>
                <a:gd name="connsiteX51" fmla="*/ 376198 w 455331"/>
                <a:gd name="connsiteY51" fmla="*/ 304044 h 514350"/>
                <a:gd name="connsiteX52" fmla="*/ 386285 w 455331"/>
                <a:gd name="connsiteY52" fmla="*/ 310511 h 514350"/>
                <a:gd name="connsiteX53" fmla="*/ 382922 w 455331"/>
                <a:gd name="connsiteY53" fmla="*/ 313740 h 514350"/>
                <a:gd name="connsiteX54" fmla="*/ 376198 w 455331"/>
                <a:gd name="connsiteY54" fmla="*/ 316978 h 514350"/>
                <a:gd name="connsiteX55" fmla="*/ 372845 w 455331"/>
                <a:gd name="connsiteY55" fmla="*/ 323446 h 514350"/>
                <a:gd name="connsiteX56" fmla="*/ 362758 w 455331"/>
                <a:gd name="connsiteY56" fmla="*/ 323446 h 514350"/>
                <a:gd name="connsiteX57" fmla="*/ 352671 w 455331"/>
                <a:gd name="connsiteY57" fmla="*/ 326685 h 514350"/>
                <a:gd name="connsiteX58" fmla="*/ 349309 w 455331"/>
                <a:gd name="connsiteY58" fmla="*/ 326685 h 514350"/>
                <a:gd name="connsiteX59" fmla="*/ 339221 w 455331"/>
                <a:gd name="connsiteY59" fmla="*/ 326685 h 514350"/>
                <a:gd name="connsiteX60" fmla="*/ 335859 w 455331"/>
                <a:gd name="connsiteY60" fmla="*/ 333152 h 514350"/>
                <a:gd name="connsiteX61" fmla="*/ 332497 w 455331"/>
                <a:gd name="connsiteY61" fmla="*/ 326685 h 514350"/>
                <a:gd name="connsiteX62" fmla="*/ 322410 w 455331"/>
                <a:gd name="connsiteY62" fmla="*/ 323446 h 514350"/>
                <a:gd name="connsiteX63" fmla="*/ 315695 w 455331"/>
                <a:gd name="connsiteY63" fmla="*/ 316978 h 514350"/>
                <a:gd name="connsiteX64" fmla="*/ 305608 w 455331"/>
                <a:gd name="connsiteY64" fmla="*/ 320217 h 514350"/>
                <a:gd name="connsiteX65" fmla="*/ 315695 w 455331"/>
                <a:gd name="connsiteY65" fmla="*/ 326685 h 514350"/>
                <a:gd name="connsiteX66" fmla="*/ 308970 w 455331"/>
                <a:gd name="connsiteY66" fmla="*/ 326685 h 514350"/>
                <a:gd name="connsiteX67" fmla="*/ 292159 w 455331"/>
                <a:gd name="connsiteY67" fmla="*/ 323446 h 514350"/>
                <a:gd name="connsiteX68" fmla="*/ 292159 w 455331"/>
                <a:gd name="connsiteY68" fmla="*/ 333152 h 514350"/>
                <a:gd name="connsiteX69" fmla="*/ 292159 w 455331"/>
                <a:gd name="connsiteY69" fmla="*/ 339620 h 514350"/>
                <a:gd name="connsiteX70" fmla="*/ 292159 w 455331"/>
                <a:gd name="connsiteY70" fmla="*/ 342858 h 514350"/>
                <a:gd name="connsiteX71" fmla="*/ 302246 w 455331"/>
                <a:gd name="connsiteY71" fmla="*/ 349325 h 514350"/>
                <a:gd name="connsiteX72" fmla="*/ 302246 w 455331"/>
                <a:gd name="connsiteY72" fmla="*/ 355803 h 514350"/>
                <a:gd name="connsiteX73" fmla="*/ 305608 w 455331"/>
                <a:gd name="connsiteY73" fmla="*/ 362270 h 514350"/>
                <a:gd name="connsiteX74" fmla="*/ 305608 w 455331"/>
                <a:gd name="connsiteY74" fmla="*/ 365499 h 514350"/>
                <a:gd name="connsiteX75" fmla="*/ 312332 w 455331"/>
                <a:gd name="connsiteY75" fmla="*/ 375205 h 514350"/>
                <a:gd name="connsiteX76" fmla="*/ 312332 w 455331"/>
                <a:gd name="connsiteY76" fmla="*/ 384911 h 514350"/>
                <a:gd name="connsiteX77" fmla="*/ 319048 w 455331"/>
                <a:gd name="connsiteY77" fmla="*/ 394617 h 514350"/>
                <a:gd name="connsiteX78" fmla="*/ 315695 w 455331"/>
                <a:gd name="connsiteY78" fmla="*/ 404323 h 514350"/>
                <a:gd name="connsiteX79" fmla="*/ 315695 w 455331"/>
                <a:gd name="connsiteY79" fmla="*/ 414029 h 514350"/>
                <a:gd name="connsiteX80" fmla="*/ 308970 w 455331"/>
                <a:gd name="connsiteY80" fmla="*/ 420496 h 514350"/>
                <a:gd name="connsiteX81" fmla="*/ 305608 w 455331"/>
                <a:gd name="connsiteY81" fmla="*/ 426964 h 514350"/>
                <a:gd name="connsiteX82" fmla="*/ 298883 w 455331"/>
                <a:gd name="connsiteY82" fmla="*/ 430202 h 514350"/>
                <a:gd name="connsiteX83" fmla="*/ 298883 w 455331"/>
                <a:gd name="connsiteY83" fmla="*/ 436670 h 514350"/>
                <a:gd name="connsiteX84" fmla="*/ 302246 w 455331"/>
                <a:gd name="connsiteY84" fmla="*/ 446376 h 514350"/>
                <a:gd name="connsiteX85" fmla="*/ 308970 w 455331"/>
                <a:gd name="connsiteY85" fmla="*/ 439908 h 514350"/>
                <a:gd name="connsiteX86" fmla="*/ 312332 w 455331"/>
                <a:gd name="connsiteY86" fmla="*/ 449614 h 514350"/>
                <a:gd name="connsiteX87" fmla="*/ 298883 w 455331"/>
                <a:gd name="connsiteY87" fmla="*/ 449614 h 514350"/>
                <a:gd name="connsiteX88" fmla="*/ 292159 w 455331"/>
                <a:gd name="connsiteY88" fmla="*/ 449614 h 514350"/>
                <a:gd name="connsiteX89" fmla="*/ 285434 w 455331"/>
                <a:gd name="connsiteY89" fmla="*/ 456082 h 514350"/>
                <a:gd name="connsiteX90" fmla="*/ 285434 w 455331"/>
                <a:gd name="connsiteY90" fmla="*/ 462549 h 514350"/>
                <a:gd name="connsiteX91" fmla="*/ 278709 w 455331"/>
                <a:gd name="connsiteY91" fmla="*/ 456082 h 514350"/>
                <a:gd name="connsiteX92" fmla="*/ 275347 w 455331"/>
                <a:gd name="connsiteY92" fmla="*/ 459311 h 514350"/>
                <a:gd name="connsiteX93" fmla="*/ 278709 w 455331"/>
                <a:gd name="connsiteY93" fmla="*/ 465788 h 514350"/>
                <a:gd name="connsiteX94" fmla="*/ 278709 w 455331"/>
                <a:gd name="connsiteY94" fmla="*/ 472255 h 514350"/>
                <a:gd name="connsiteX95" fmla="*/ 285434 w 455331"/>
                <a:gd name="connsiteY95" fmla="*/ 472255 h 514350"/>
                <a:gd name="connsiteX96" fmla="*/ 292159 w 455331"/>
                <a:gd name="connsiteY96" fmla="*/ 475494 h 514350"/>
                <a:gd name="connsiteX97" fmla="*/ 292159 w 455331"/>
                <a:gd name="connsiteY97" fmla="*/ 478723 h 514350"/>
                <a:gd name="connsiteX98" fmla="*/ 295521 w 455331"/>
                <a:gd name="connsiteY98" fmla="*/ 481961 h 514350"/>
                <a:gd name="connsiteX99" fmla="*/ 298883 w 455331"/>
                <a:gd name="connsiteY99" fmla="*/ 485190 h 514350"/>
                <a:gd name="connsiteX100" fmla="*/ 298883 w 455331"/>
                <a:gd name="connsiteY100" fmla="*/ 494896 h 514350"/>
                <a:gd name="connsiteX101" fmla="*/ 295521 w 455331"/>
                <a:gd name="connsiteY101" fmla="*/ 498135 h 514350"/>
                <a:gd name="connsiteX102" fmla="*/ 292159 w 455331"/>
                <a:gd name="connsiteY102" fmla="*/ 498135 h 514350"/>
                <a:gd name="connsiteX103" fmla="*/ 288797 w 455331"/>
                <a:gd name="connsiteY103" fmla="*/ 504602 h 514350"/>
                <a:gd name="connsiteX104" fmla="*/ 285434 w 455331"/>
                <a:gd name="connsiteY104" fmla="*/ 504602 h 514350"/>
                <a:gd name="connsiteX105" fmla="*/ 288797 w 455331"/>
                <a:gd name="connsiteY105" fmla="*/ 514308 h 514350"/>
                <a:gd name="connsiteX106" fmla="*/ 285434 w 455331"/>
                <a:gd name="connsiteY106" fmla="*/ 514308 h 514350"/>
                <a:gd name="connsiteX107" fmla="*/ 285434 w 455331"/>
                <a:gd name="connsiteY107" fmla="*/ 514308 h 514350"/>
                <a:gd name="connsiteX108" fmla="*/ 278709 w 455331"/>
                <a:gd name="connsiteY108" fmla="*/ 507841 h 514350"/>
                <a:gd name="connsiteX109" fmla="*/ 265260 w 455331"/>
                <a:gd name="connsiteY109" fmla="*/ 511070 h 514350"/>
                <a:gd name="connsiteX110" fmla="*/ 261898 w 455331"/>
                <a:gd name="connsiteY110" fmla="*/ 507841 h 514350"/>
                <a:gd name="connsiteX111" fmla="*/ 248458 w 455331"/>
                <a:gd name="connsiteY111" fmla="*/ 511070 h 514350"/>
                <a:gd name="connsiteX112" fmla="*/ 248458 w 455331"/>
                <a:gd name="connsiteY112" fmla="*/ 504602 h 514350"/>
                <a:gd name="connsiteX113" fmla="*/ 245096 w 455331"/>
                <a:gd name="connsiteY113" fmla="*/ 498135 h 514350"/>
                <a:gd name="connsiteX114" fmla="*/ 245096 w 455331"/>
                <a:gd name="connsiteY114" fmla="*/ 488428 h 514350"/>
                <a:gd name="connsiteX115" fmla="*/ 248458 w 455331"/>
                <a:gd name="connsiteY115" fmla="*/ 485190 h 514350"/>
                <a:gd name="connsiteX116" fmla="*/ 255182 w 455331"/>
                <a:gd name="connsiteY116" fmla="*/ 478723 h 514350"/>
                <a:gd name="connsiteX117" fmla="*/ 261898 w 455331"/>
                <a:gd name="connsiteY117" fmla="*/ 469017 h 514350"/>
                <a:gd name="connsiteX118" fmla="*/ 265260 w 455331"/>
                <a:gd name="connsiteY118" fmla="*/ 459311 h 514350"/>
                <a:gd name="connsiteX119" fmla="*/ 268622 w 455331"/>
                <a:gd name="connsiteY119" fmla="*/ 452843 h 514350"/>
                <a:gd name="connsiteX120" fmla="*/ 275347 w 455331"/>
                <a:gd name="connsiteY120" fmla="*/ 443137 h 514350"/>
                <a:gd name="connsiteX121" fmla="*/ 268622 w 455331"/>
                <a:gd name="connsiteY121" fmla="*/ 439908 h 514350"/>
                <a:gd name="connsiteX122" fmla="*/ 255182 w 455331"/>
                <a:gd name="connsiteY122" fmla="*/ 433431 h 514350"/>
                <a:gd name="connsiteX123" fmla="*/ 238371 w 455331"/>
                <a:gd name="connsiteY123" fmla="*/ 430202 h 514350"/>
                <a:gd name="connsiteX124" fmla="*/ 238371 w 455331"/>
                <a:gd name="connsiteY124" fmla="*/ 420496 h 514350"/>
                <a:gd name="connsiteX125" fmla="*/ 231647 w 455331"/>
                <a:gd name="connsiteY125" fmla="*/ 414029 h 514350"/>
                <a:gd name="connsiteX126" fmla="*/ 224921 w 455331"/>
                <a:gd name="connsiteY126" fmla="*/ 420496 h 514350"/>
                <a:gd name="connsiteX127" fmla="*/ 214835 w 455331"/>
                <a:gd name="connsiteY127" fmla="*/ 417258 h 514350"/>
                <a:gd name="connsiteX128" fmla="*/ 204748 w 455331"/>
                <a:gd name="connsiteY128" fmla="*/ 417258 h 514350"/>
                <a:gd name="connsiteX129" fmla="*/ 204748 w 455331"/>
                <a:gd name="connsiteY129" fmla="*/ 410790 h 514350"/>
                <a:gd name="connsiteX130" fmla="*/ 201395 w 455331"/>
                <a:gd name="connsiteY130" fmla="*/ 407561 h 514350"/>
                <a:gd name="connsiteX131" fmla="*/ 194670 w 455331"/>
                <a:gd name="connsiteY131" fmla="*/ 404323 h 514350"/>
                <a:gd name="connsiteX132" fmla="*/ 194670 w 455331"/>
                <a:gd name="connsiteY132" fmla="*/ 401084 h 514350"/>
                <a:gd name="connsiteX133" fmla="*/ 191308 w 455331"/>
                <a:gd name="connsiteY133" fmla="*/ 401084 h 514350"/>
                <a:gd name="connsiteX134" fmla="*/ 187946 w 455331"/>
                <a:gd name="connsiteY134" fmla="*/ 391378 h 514350"/>
                <a:gd name="connsiteX135" fmla="*/ 184583 w 455331"/>
                <a:gd name="connsiteY135" fmla="*/ 381682 h 514350"/>
                <a:gd name="connsiteX136" fmla="*/ 181221 w 455331"/>
                <a:gd name="connsiteY136" fmla="*/ 381682 h 514350"/>
                <a:gd name="connsiteX137" fmla="*/ 174497 w 455331"/>
                <a:gd name="connsiteY137" fmla="*/ 391378 h 514350"/>
                <a:gd name="connsiteX138" fmla="*/ 161047 w 455331"/>
                <a:gd name="connsiteY138" fmla="*/ 388149 h 514350"/>
                <a:gd name="connsiteX139" fmla="*/ 157685 w 455331"/>
                <a:gd name="connsiteY139" fmla="*/ 384911 h 514350"/>
                <a:gd name="connsiteX140" fmla="*/ 164409 w 455331"/>
                <a:gd name="connsiteY140" fmla="*/ 378443 h 514350"/>
                <a:gd name="connsiteX141" fmla="*/ 154322 w 455331"/>
                <a:gd name="connsiteY141" fmla="*/ 375205 h 514350"/>
                <a:gd name="connsiteX142" fmla="*/ 147598 w 455331"/>
                <a:gd name="connsiteY142" fmla="*/ 378443 h 514350"/>
                <a:gd name="connsiteX143" fmla="*/ 140882 w 455331"/>
                <a:gd name="connsiteY143" fmla="*/ 384911 h 514350"/>
                <a:gd name="connsiteX144" fmla="*/ 130796 w 455331"/>
                <a:gd name="connsiteY144" fmla="*/ 388149 h 514350"/>
                <a:gd name="connsiteX145" fmla="*/ 124071 w 455331"/>
                <a:gd name="connsiteY145" fmla="*/ 384911 h 514350"/>
                <a:gd name="connsiteX146" fmla="*/ 120709 w 455331"/>
                <a:gd name="connsiteY146" fmla="*/ 378443 h 514350"/>
                <a:gd name="connsiteX147" fmla="*/ 117347 w 455331"/>
                <a:gd name="connsiteY147" fmla="*/ 375205 h 514350"/>
                <a:gd name="connsiteX148" fmla="*/ 110621 w 455331"/>
                <a:gd name="connsiteY148" fmla="*/ 381682 h 514350"/>
                <a:gd name="connsiteX149" fmla="*/ 110621 w 455331"/>
                <a:gd name="connsiteY149" fmla="*/ 388149 h 514350"/>
                <a:gd name="connsiteX150" fmla="*/ 110621 w 455331"/>
                <a:gd name="connsiteY150" fmla="*/ 394617 h 514350"/>
                <a:gd name="connsiteX151" fmla="*/ 100535 w 455331"/>
                <a:gd name="connsiteY151" fmla="*/ 394617 h 514350"/>
                <a:gd name="connsiteX152" fmla="*/ 90448 w 455331"/>
                <a:gd name="connsiteY152" fmla="*/ 391378 h 514350"/>
                <a:gd name="connsiteX153" fmla="*/ 87095 w 455331"/>
                <a:gd name="connsiteY153" fmla="*/ 397855 h 514350"/>
                <a:gd name="connsiteX154" fmla="*/ 80370 w 455331"/>
                <a:gd name="connsiteY154" fmla="*/ 404323 h 514350"/>
                <a:gd name="connsiteX155" fmla="*/ 80370 w 455331"/>
                <a:gd name="connsiteY155" fmla="*/ 404323 h 514350"/>
                <a:gd name="connsiteX156" fmla="*/ 66921 w 455331"/>
                <a:gd name="connsiteY156" fmla="*/ 401084 h 514350"/>
                <a:gd name="connsiteX157" fmla="*/ 63559 w 455331"/>
                <a:gd name="connsiteY157" fmla="*/ 404323 h 514350"/>
                <a:gd name="connsiteX158" fmla="*/ 53471 w 455331"/>
                <a:gd name="connsiteY158" fmla="*/ 401084 h 514350"/>
                <a:gd name="connsiteX159" fmla="*/ 50109 w 455331"/>
                <a:gd name="connsiteY159" fmla="*/ 401084 h 514350"/>
                <a:gd name="connsiteX160" fmla="*/ 46747 w 455331"/>
                <a:gd name="connsiteY160" fmla="*/ 391378 h 514350"/>
                <a:gd name="connsiteX161" fmla="*/ 43385 w 455331"/>
                <a:gd name="connsiteY161" fmla="*/ 391378 h 514350"/>
                <a:gd name="connsiteX162" fmla="*/ 29945 w 455331"/>
                <a:gd name="connsiteY162" fmla="*/ 384911 h 514350"/>
                <a:gd name="connsiteX163" fmla="*/ 26582 w 455331"/>
                <a:gd name="connsiteY163" fmla="*/ 381682 h 514350"/>
                <a:gd name="connsiteX164" fmla="*/ 19858 w 455331"/>
                <a:gd name="connsiteY164" fmla="*/ 384911 h 514350"/>
                <a:gd name="connsiteX165" fmla="*/ 16496 w 455331"/>
                <a:gd name="connsiteY165" fmla="*/ 388149 h 514350"/>
                <a:gd name="connsiteX166" fmla="*/ 6409 w 455331"/>
                <a:gd name="connsiteY166" fmla="*/ 391378 h 514350"/>
                <a:gd name="connsiteX167" fmla="*/ -316 w 455331"/>
                <a:gd name="connsiteY167" fmla="*/ 375205 h 514350"/>
                <a:gd name="connsiteX168" fmla="*/ 3047 w 455331"/>
                <a:gd name="connsiteY168" fmla="*/ 365499 h 514350"/>
                <a:gd name="connsiteX169" fmla="*/ 13133 w 455331"/>
                <a:gd name="connsiteY169" fmla="*/ 362270 h 514350"/>
                <a:gd name="connsiteX170" fmla="*/ 19858 w 455331"/>
                <a:gd name="connsiteY170" fmla="*/ 362270 h 514350"/>
                <a:gd name="connsiteX171" fmla="*/ 23220 w 455331"/>
                <a:gd name="connsiteY171" fmla="*/ 365499 h 514350"/>
                <a:gd name="connsiteX172" fmla="*/ 36660 w 455331"/>
                <a:gd name="connsiteY172" fmla="*/ 371976 h 514350"/>
                <a:gd name="connsiteX173" fmla="*/ 43385 w 455331"/>
                <a:gd name="connsiteY173" fmla="*/ 375205 h 514350"/>
                <a:gd name="connsiteX174" fmla="*/ 53471 w 455331"/>
                <a:gd name="connsiteY174" fmla="*/ 378443 h 514350"/>
                <a:gd name="connsiteX175" fmla="*/ 60197 w 455331"/>
                <a:gd name="connsiteY175" fmla="*/ 378443 h 514350"/>
                <a:gd name="connsiteX176" fmla="*/ 66921 w 455331"/>
                <a:gd name="connsiteY176" fmla="*/ 375205 h 514350"/>
                <a:gd name="connsiteX177" fmla="*/ 66921 w 455331"/>
                <a:gd name="connsiteY177" fmla="*/ 375205 h 514350"/>
                <a:gd name="connsiteX178" fmla="*/ 70283 w 455331"/>
                <a:gd name="connsiteY178" fmla="*/ 368738 h 514350"/>
                <a:gd name="connsiteX179" fmla="*/ 73646 w 455331"/>
                <a:gd name="connsiteY179" fmla="*/ 368738 h 514350"/>
                <a:gd name="connsiteX180" fmla="*/ 77008 w 455331"/>
                <a:gd name="connsiteY180" fmla="*/ 375205 h 514350"/>
                <a:gd name="connsiteX181" fmla="*/ 80370 w 455331"/>
                <a:gd name="connsiteY181" fmla="*/ 378443 h 514350"/>
                <a:gd name="connsiteX182" fmla="*/ 87095 w 455331"/>
                <a:gd name="connsiteY182" fmla="*/ 381682 h 514350"/>
                <a:gd name="connsiteX183" fmla="*/ 90448 w 455331"/>
                <a:gd name="connsiteY183" fmla="*/ 378443 h 514350"/>
                <a:gd name="connsiteX184" fmla="*/ 93810 w 455331"/>
                <a:gd name="connsiteY184" fmla="*/ 378443 h 514350"/>
                <a:gd name="connsiteX185" fmla="*/ 97172 w 455331"/>
                <a:gd name="connsiteY185" fmla="*/ 378443 h 514350"/>
                <a:gd name="connsiteX186" fmla="*/ 97172 w 455331"/>
                <a:gd name="connsiteY186" fmla="*/ 375205 h 514350"/>
                <a:gd name="connsiteX187" fmla="*/ 97172 w 455331"/>
                <a:gd name="connsiteY187" fmla="*/ 375205 h 514350"/>
                <a:gd name="connsiteX188" fmla="*/ 90448 w 455331"/>
                <a:gd name="connsiteY188" fmla="*/ 375205 h 514350"/>
                <a:gd name="connsiteX189" fmla="*/ 80370 w 455331"/>
                <a:gd name="connsiteY189" fmla="*/ 371976 h 514350"/>
                <a:gd name="connsiteX190" fmla="*/ 77008 w 455331"/>
                <a:gd name="connsiteY190" fmla="*/ 365499 h 514350"/>
                <a:gd name="connsiteX191" fmla="*/ 70283 w 455331"/>
                <a:gd name="connsiteY191" fmla="*/ 362270 h 514350"/>
                <a:gd name="connsiteX192" fmla="*/ 66921 w 455331"/>
                <a:gd name="connsiteY192" fmla="*/ 362270 h 514350"/>
                <a:gd name="connsiteX193" fmla="*/ 63559 w 455331"/>
                <a:gd name="connsiteY193" fmla="*/ 368738 h 514350"/>
                <a:gd name="connsiteX194" fmla="*/ 60197 w 455331"/>
                <a:gd name="connsiteY194" fmla="*/ 368738 h 514350"/>
                <a:gd name="connsiteX195" fmla="*/ 46747 w 455331"/>
                <a:gd name="connsiteY195" fmla="*/ 368738 h 514350"/>
                <a:gd name="connsiteX196" fmla="*/ 36660 w 455331"/>
                <a:gd name="connsiteY196" fmla="*/ 359031 h 514350"/>
                <a:gd name="connsiteX197" fmla="*/ 29945 w 455331"/>
                <a:gd name="connsiteY197" fmla="*/ 359031 h 514350"/>
                <a:gd name="connsiteX198" fmla="*/ 23220 w 455331"/>
                <a:gd name="connsiteY198" fmla="*/ 352564 h 514350"/>
                <a:gd name="connsiteX199" fmla="*/ 19858 w 455331"/>
                <a:gd name="connsiteY199" fmla="*/ 346096 h 514350"/>
                <a:gd name="connsiteX200" fmla="*/ 16496 w 455331"/>
                <a:gd name="connsiteY200" fmla="*/ 342858 h 514350"/>
                <a:gd name="connsiteX201" fmla="*/ 13133 w 455331"/>
                <a:gd name="connsiteY201" fmla="*/ 339620 h 514350"/>
                <a:gd name="connsiteX202" fmla="*/ 16496 w 455331"/>
                <a:gd name="connsiteY202" fmla="*/ 333152 h 514350"/>
                <a:gd name="connsiteX203" fmla="*/ 26582 w 455331"/>
                <a:gd name="connsiteY203" fmla="*/ 333152 h 514350"/>
                <a:gd name="connsiteX204" fmla="*/ 33298 w 455331"/>
                <a:gd name="connsiteY204" fmla="*/ 333152 h 514350"/>
                <a:gd name="connsiteX205" fmla="*/ 40022 w 455331"/>
                <a:gd name="connsiteY205" fmla="*/ 333152 h 514350"/>
                <a:gd name="connsiteX206" fmla="*/ 50109 w 455331"/>
                <a:gd name="connsiteY206" fmla="*/ 333152 h 514350"/>
                <a:gd name="connsiteX207" fmla="*/ 53471 w 455331"/>
                <a:gd name="connsiteY207" fmla="*/ 333152 h 514350"/>
                <a:gd name="connsiteX208" fmla="*/ 63559 w 455331"/>
                <a:gd name="connsiteY208" fmla="*/ 342858 h 514350"/>
                <a:gd name="connsiteX209" fmla="*/ 60197 w 455331"/>
                <a:gd name="connsiteY209" fmla="*/ 346096 h 514350"/>
                <a:gd name="connsiteX210" fmla="*/ 66921 w 455331"/>
                <a:gd name="connsiteY210" fmla="*/ 349325 h 514350"/>
                <a:gd name="connsiteX211" fmla="*/ 70283 w 455331"/>
                <a:gd name="connsiteY211" fmla="*/ 346096 h 514350"/>
                <a:gd name="connsiteX212" fmla="*/ 73646 w 455331"/>
                <a:gd name="connsiteY212" fmla="*/ 349325 h 514350"/>
                <a:gd name="connsiteX213" fmla="*/ 80370 w 455331"/>
                <a:gd name="connsiteY213" fmla="*/ 355803 h 514350"/>
                <a:gd name="connsiteX214" fmla="*/ 87095 w 455331"/>
                <a:gd name="connsiteY214" fmla="*/ 355803 h 514350"/>
                <a:gd name="connsiteX215" fmla="*/ 83732 w 455331"/>
                <a:gd name="connsiteY215" fmla="*/ 359031 h 514350"/>
                <a:gd name="connsiteX216" fmla="*/ 90448 w 455331"/>
                <a:gd name="connsiteY216" fmla="*/ 368738 h 514350"/>
                <a:gd name="connsiteX217" fmla="*/ 93810 w 455331"/>
                <a:gd name="connsiteY217" fmla="*/ 368738 h 514350"/>
                <a:gd name="connsiteX218" fmla="*/ 97172 w 455331"/>
                <a:gd name="connsiteY218" fmla="*/ 365499 h 514350"/>
                <a:gd name="connsiteX219" fmla="*/ 107259 w 455331"/>
                <a:gd name="connsiteY219" fmla="*/ 368738 h 514350"/>
                <a:gd name="connsiteX220" fmla="*/ 103897 w 455331"/>
                <a:gd name="connsiteY220" fmla="*/ 359031 h 514350"/>
                <a:gd name="connsiteX221" fmla="*/ 97172 w 455331"/>
                <a:gd name="connsiteY221" fmla="*/ 352564 h 514350"/>
                <a:gd name="connsiteX222" fmla="*/ 90448 w 455331"/>
                <a:gd name="connsiteY222" fmla="*/ 352564 h 514350"/>
                <a:gd name="connsiteX223" fmla="*/ 80370 w 455331"/>
                <a:gd name="connsiteY223" fmla="*/ 349325 h 514350"/>
                <a:gd name="connsiteX224" fmla="*/ 73646 w 455331"/>
                <a:gd name="connsiteY224" fmla="*/ 339620 h 514350"/>
                <a:gd name="connsiteX225" fmla="*/ 80370 w 455331"/>
                <a:gd name="connsiteY225" fmla="*/ 336391 h 514350"/>
                <a:gd name="connsiteX226" fmla="*/ 83732 w 455331"/>
                <a:gd name="connsiteY226" fmla="*/ 336391 h 514350"/>
                <a:gd name="connsiteX227" fmla="*/ 97172 w 455331"/>
                <a:gd name="connsiteY227" fmla="*/ 339620 h 514350"/>
                <a:gd name="connsiteX228" fmla="*/ 97172 w 455331"/>
                <a:gd name="connsiteY228" fmla="*/ 336391 h 514350"/>
                <a:gd name="connsiteX229" fmla="*/ 87095 w 455331"/>
                <a:gd name="connsiteY229" fmla="*/ 333152 h 514350"/>
                <a:gd name="connsiteX230" fmla="*/ 80370 w 455331"/>
                <a:gd name="connsiteY230" fmla="*/ 333152 h 514350"/>
                <a:gd name="connsiteX231" fmla="*/ 77008 w 455331"/>
                <a:gd name="connsiteY231" fmla="*/ 333152 h 514350"/>
                <a:gd name="connsiteX232" fmla="*/ 73646 w 455331"/>
                <a:gd name="connsiteY232" fmla="*/ 333152 h 514350"/>
                <a:gd name="connsiteX233" fmla="*/ 66921 w 455331"/>
                <a:gd name="connsiteY233" fmla="*/ 329923 h 514350"/>
                <a:gd name="connsiteX234" fmla="*/ 60197 w 455331"/>
                <a:gd name="connsiteY234" fmla="*/ 326685 h 514350"/>
                <a:gd name="connsiteX235" fmla="*/ 56834 w 455331"/>
                <a:gd name="connsiteY235" fmla="*/ 320217 h 514350"/>
                <a:gd name="connsiteX236" fmla="*/ 56834 w 455331"/>
                <a:gd name="connsiteY236" fmla="*/ 320217 h 514350"/>
                <a:gd name="connsiteX237" fmla="*/ 46747 w 455331"/>
                <a:gd name="connsiteY237" fmla="*/ 320217 h 514350"/>
                <a:gd name="connsiteX238" fmla="*/ 43385 w 455331"/>
                <a:gd name="connsiteY238" fmla="*/ 320217 h 514350"/>
                <a:gd name="connsiteX239" fmla="*/ 43385 w 455331"/>
                <a:gd name="connsiteY239" fmla="*/ 313740 h 514350"/>
                <a:gd name="connsiteX240" fmla="*/ 46747 w 455331"/>
                <a:gd name="connsiteY240" fmla="*/ 310511 h 514350"/>
                <a:gd name="connsiteX241" fmla="*/ 56834 w 455331"/>
                <a:gd name="connsiteY241" fmla="*/ 310511 h 514350"/>
                <a:gd name="connsiteX242" fmla="*/ 66921 w 455331"/>
                <a:gd name="connsiteY242" fmla="*/ 310511 h 514350"/>
                <a:gd name="connsiteX243" fmla="*/ 70283 w 455331"/>
                <a:gd name="connsiteY243" fmla="*/ 313740 h 514350"/>
                <a:gd name="connsiteX244" fmla="*/ 77008 w 455331"/>
                <a:gd name="connsiteY244" fmla="*/ 316978 h 514350"/>
                <a:gd name="connsiteX245" fmla="*/ 80370 w 455331"/>
                <a:gd name="connsiteY245" fmla="*/ 320217 h 514350"/>
                <a:gd name="connsiteX246" fmla="*/ 83732 w 455331"/>
                <a:gd name="connsiteY246" fmla="*/ 323446 h 514350"/>
                <a:gd name="connsiteX247" fmla="*/ 87095 w 455331"/>
                <a:gd name="connsiteY247" fmla="*/ 329923 h 514350"/>
                <a:gd name="connsiteX248" fmla="*/ 87095 w 455331"/>
                <a:gd name="connsiteY248" fmla="*/ 329923 h 514350"/>
                <a:gd name="connsiteX249" fmla="*/ 93810 w 455331"/>
                <a:gd name="connsiteY249" fmla="*/ 333152 h 514350"/>
                <a:gd name="connsiteX250" fmla="*/ 103897 w 455331"/>
                <a:gd name="connsiteY250" fmla="*/ 336391 h 514350"/>
                <a:gd name="connsiteX251" fmla="*/ 107259 w 455331"/>
                <a:gd name="connsiteY251" fmla="*/ 336391 h 514350"/>
                <a:gd name="connsiteX252" fmla="*/ 110621 w 455331"/>
                <a:gd name="connsiteY252" fmla="*/ 333152 h 514350"/>
                <a:gd name="connsiteX253" fmla="*/ 113984 w 455331"/>
                <a:gd name="connsiteY253" fmla="*/ 333152 h 514350"/>
                <a:gd name="connsiteX254" fmla="*/ 124071 w 455331"/>
                <a:gd name="connsiteY254" fmla="*/ 326685 h 514350"/>
                <a:gd name="connsiteX255" fmla="*/ 130796 w 455331"/>
                <a:gd name="connsiteY255" fmla="*/ 329923 h 514350"/>
                <a:gd name="connsiteX256" fmla="*/ 140882 w 455331"/>
                <a:gd name="connsiteY256" fmla="*/ 336391 h 514350"/>
                <a:gd name="connsiteX257" fmla="*/ 140882 w 455331"/>
                <a:gd name="connsiteY257" fmla="*/ 329923 h 514350"/>
                <a:gd name="connsiteX258" fmla="*/ 144245 w 455331"/>
                <a:gd name="connsiteY258" fmla="*/ 326685 h 514350"/>
                <a:gd name="connsiteX259" fmla="*/ 157685 w 455331"/>
                <a:gd name="connsiteY259" fmla="*/ 326685 h 514350"/>
                <a:gd name="connsiteX260" fmla="*/ 161047 w 455331"/>
                <a:gd name="connsiteY260" fmla="*/ 323446 h 514350"/>
                <a:gd name="connsiteX261" fmla="*/ 154322 w 455331"/>
                <a:gd name="connsiteY261" fmla="*/ 323446 h 514350"/>
                <a:gd name="connsiteX262" fmla="*/ 147598 w 455331"/>
                <a:gd name="connsiteY262" fmla="*/ 326685 h 514350"/>
                <a:gd name="connsiteX263" fmla="*/ 140882 w 455331"/>
                <a:gd name="connsiteY263" fmla="*/ 326685 h 514350"/>
                <a:gd name="connsiteX264" fmla="*/ 137520 w 455331"/>
                <a:gd name="connsiteY264" fmla="*/ 329923 h 514350"/>
                <a:gd name="connsiteX265" fmla="*/ 130796 w 455331"/>
                <a:gd name="connsiteY265" fmla="*/ 326685 h 514350"/>
                <a:gd name="connsiteX266" fmla="*/ 120709 w 455331"/>
                <a:gd name="connsiteY266" fmla="*/ 320217 h 514350"/>
                <a:gd name="connsiteX267" fmla="*/ 113984 w 455331"/>
                <a:gd name="connsiteY267" fmla="*/ 316978 h 514350"/>
                <a:gd name="connsiteX268" fmla="*/ 103897 w 455331"/>
                <a:gd name="connsiteY268" fmla="*/ 310511 h 514350"/>
                <a:gd name="connsiteX269" fmla="*/ 100535 w 455331"/>
                <a:gd name="connsiteY269" fmla="*/ 307273 h 514350"/>
                <a:gd name="connsiteX270" fmla="*/ 97172 w 455331"/>
                <a:gd name="connsiteY270" fmla="*/ 304044 h 514350"/>
                <a:gd name="connsiteX271" fmla="*/ 83732 w 455331"/>
                <a:gd name="connsiteY271" fmla="*/ 297567 h 514350"/>
                <a:gd name="connsiteX272" fmla="*/ 83732 w 455331"/>
                <a:gd name="connsiteY272" fmla="*/ 294338 h 514350"/>
                <a:gd name="connsiteX273" fmla="*/ 83732 w 455331"/>
                <a:gd name="connsiteY273" fmla="*/ 284632 h 514350"/>
                <a:gd name="connsiteX274" fmla="*/ 80370 w 455331"/>
                <a:gd name="connsiteY274" fmla="*/ 274926 h 514350"/>
                <a:gd name="connsiteX275" fmla="*/ 87095 w 455331"/>
                <a:gd name="connsiteY275" fmla="*/ 271687 h 514350"/>
                <a:gd name="connsiteX276" fmla="*/ 93810 w 455331"/>
                <a:gd name="connsiteY276" fmla="*/ 274926 h 514350"/>
                <a:gd name="connsiteX277" fmla="*/ 97172 w 455331"/>
                <a:gd name="connsiteY277" fmla="*/ 271687 h 514350"/>
                <a:gd name="connsiteX278" fmla="*/ 124071 w 455331"/>
                <a:gd name="connsiteY278" fmla="*/ 236111 h 514350"/>
                <a:gd name="connsiteX279" fmla="*/ 147598 w 455331"/>
                <a:gd name="connsiteY279" fmla="*/ 203755 h 514350"/>
                <a:gd name="connsiteX280" fmla="*/ 157685 w 455331"/>
                <a:gd name="connsiteY280" fmla="*/ 155235 h 514350"/>
                <a:gd name="connsiteX281" fmla="*/ 164409 w 455331"/>
                <a:gd name="connsiteY281" fmla="*/ 132594 h 514350"/>
                <a:gd name="connsiteX282" fmla="*/ 171134 w 455331"/>
                <a:gd name="connsiteY282" fmla="*/ 113182 h 514350"/>
                <a:gd name="connsiteX283" fmla="*/ 174497 w 455331"/>
                <a:gd name="connsiteY283" fmla="*/ 113182 h 514350"/>
                <a:gd name="connsiteX284" fmla="*/ 177859 w 455331"/>
                <a:gd name="connsiteY284" fmla="*/ 119649 h 514350"/>
                <a:gd name="connsiteX285" fmla="*/ 181221 w 455331"/>
                <a:gd name="connsiteY285" fmla="*/ 122888 h 514350"/>
                <a:gd name="connsiteX286" fmla="*/ 184583 w 455331"/>
                <a:gd name="connsiteY286" fmla="*/ 122888 h 514350"/>
                <a:gd name="connsiteX287" fmla="*/ 194670 w 455331"/>
                <a:gd name="connsiteY287" fmla="*/ 119649 h 514350"/>
                <a:gd name="connsiteX288" fmla="*/ 208110 w 455331"/>
                <a:gd name="connsiteY288" fmla="*/ 126117 h 514350"/>
                <a:gd name="connsiteX289" fmla="*/ 208110 w 455331"/>
                <a:gd name="connsiteY289" fmla="*/ 135823 h 514350"/>
                <a:gd name="connsiteX290" fmla="*/ 211472 w 455331"/>
                <a:gd name="connsiteY290" fmla="*/ 145528 h 514350"/>
                <a:gd name="connsiteX291" fmla="*/ 208110 w 455331"/>
                <a:gd name="connsiteY291" fmla="*/ 151996 h 514350"/>
                <a:gd name="connsiteX292" fmla="*/ 211472 w 455331"/>
                <a:gd name="connsiteY292" fmla="*/ 155235 h 514350"/>
                <a:gd name="connsiteX293" fmla="*/ 218197 w 455331"/>
                <a:gd name="connsiteY293" fmla="*/ 155235 h 514350"/>
                <a:gd name="connsiteX294" fmla="*/ 224921 w 455331"/>
                <a:gd name="connsiteY294" fmla="*/ 158473 h 514350"/>
                <a:gd name="connsiteX295" fmla="*/ 224921 w 455331"/>
                <a:gd name="connsiteY295" fmla="*/ 161702 h 514350"/>
                <a:gd name="connsiteX296" fmla="*/ 224921 w 455331"/>
                <a:gd name="connsiteY296" fmla="*/ 168170 h 514350"/>
                <a:gd name="connsiteX297" fmla="*/ 218197 w 455331"/>
                <a:gd name="connsiteY297" fmla="*/ 171408 h 514350"/>
                <a:gd name="connsiteX298" fmla="*/ 218197 w 455331"/>
                <a:gd name="connsiteY298" fmla="*/ 174646 h 514350"/>
                <a:gd name="connsiteX299" fmla="*/ 208110 w 455331"/>
                <a:gd name="connsiteY299" fmla="*/ 181114 h 514350"/>
                <a:gd name="connsiteX300" fmla="*/ 201395 w 455331"/>
                <a:gd name="connsiteY300" fmla="*/ 174646 h 514350"/>
                <a:gd name="connsiteX301" fmla="*/ 198032 w 455331"/>
                <a:gd name="connsiteY301" fmla="*/ 177875 h 514350"/>
                <a:gd name="connsiteX302" fmla="*/ 201395 w 455331"/>
                <a:gd name="connsiteY302" fmla="*/ 184353 h 514350"/>
                <a:gd name="connsiteX303" fmla="*/ 204748 w 455331"/>
                <a:gd name="connsiteY303" fmla="*/ 194049 h 514350"/>
                <a:gd name="connsiteX304" fmla="*/ 201395 w 455331"/>
                <a:gd name="connsiteY304" fmla="*/ 197288 h 514350"/>
                <a:gd name="connsiteX305" fmla="*/ 204748 w 455331"/>
                <a:gd name="connsiteY305" fmla="*/ 206993 h 514350"/>
                <a:gd name="connsiteX306" fmla="*/ 204748 w 455331"/>
                <a:gd name="connsiteY306" fmla="*/ 213461 h 514350"/>
                <a:gd name="connsiteX307" fmla="*/ 198032 w 455331"/>
                <a:gd name="connsiteY307" fmla="*/ 216699 h 514350"/>
                <a:gd name="connsiteX308" fmla="*/ 191308 w 455331"/>
                <a:gd name="connsiteY308" fmla="*/ 219928 h 514350"/>
                <a:gd name="connsiteX309" fmla="*/ 187946 w 455331"/>
                <a:gd name="connsiteY309" fmla="*/ 219928 h 514350"/>
                <a:gd name="connsiteX310" fmla="*/ 194670 w 455331"/>
                <a:gd name="connsiteY310" fmla="*/ 226405 h 514350"/>
                <a:gd name="connsiteX311" fmla="*/ 204748 w 455331"/>
                <a:gd name="connsiteY311" fmla="*/ 226405 h 514350"/>
                <a:gd name="connsiteX312" fmla="*/ 211472 w 455331"/>
                <a:gd name="connsiteY312" fmla="*/ 236111 h 514350"/>
                <a:gd name="connsiteX313" fmla="*/ 218197 w 455331"/>
                <a:gd name="connsiteY313" fmla="*/ 236111 h 514350"/>
                <a:gd name="connsiteX314" fmla="*/ 224921 w 455331"/>
                <a:gd name="connsiteY314" fmla="*/ 239340 h 514350"/>
                <a:gd name="connsiteX315" fmla="*/ 228284 w 455331"/>
                <a:gd name="connsiteY315" fmla="*/ 242579 h 514350"/>
                <a:gd name="connsiteX316" fmla="*/ 238371 w 455331"/>
                <a:gd name="connsiteY316" fmla="*/ 245808 h 514350"/>
                <a:gd name="connsiteX317" fmla="*/ 235009 w 455331"/>
                <a:gd name="connsiteY317" fmla="*/ 242579 h 514350"/>
                <a:gd name="connsiteX318" fmla="*/ 224921 w 455331"/>
                <a:gd name="connsiteY318" fmla="*/ 232873 h 514350"/>
                <a:gd name="connsiteX319" fmla="*/ 214835 w 455331"/>
                <a:gd name="connsiteY319" fmla="*/ 229634 h 514350"/>
                <a:gd name="connsiteX320" fmla="*/ 204748 w 455331"/>
                <a:gd name="connsiteY320" fmla="*/ 226405 h 514350"/>
                <a:gd name="connsiteX321" fmla="*/ 204748 w 455331"/>
                <a:gd name="connsiteY321" fmla="*/ 219928 h 514350"/>
                <a:gd name="connsiteX322" fmla="*/ 211472 w 455331"/>
                <a:gd name="connsiteY322" fmla="*/ 213461 h 514350"/>
                <a:gd name="connsiteX323" fmla="*/ 221559 w 455331"/>
                <a:gd name="connsiteY323" fmla="*/ 213461 h 514350"/>
                <a:gd name="connsiteX324" fmla="*/ 231647 w 455331"/>
                <a:gd name="connsiteY324" fmla="*/ 203755 h 514350"/>
                <a:gd name="connsiteX325" fmla="*/ 238371 w 455331"/>
                <a:gd name="connsiteY325" fmla="*/ 197288 h 514350"/>
                <a:gd name="connsiteX326" fmla="*/ 248458 w 455331"/>
                <a:gd name="connsiteY326" fmla="*/ 194049 h 514350"/>
                <a:gd name="connsiteX327" fmla="*/ 261898 w 455331"/>
                <a:gd name="connsiteY327" fmla="*/ 187581 h 514350"/>
                <a:gd name="connsiteX328" fmla="*/ 268622 w 455331"/>
                <a:gd name="connsiteY328" fmla="*/ 190820 h 514350"/>
                <a:gd name="connsiteX329" fmla="*/ 271985 w 455331"/>
                <a:gd name="connsiteY329" fmla="*/ 194049 h 514350"/>
                <a:gd name="connsiteX330" fmla="*/ 282071 w 455331"/>
                <a:gd name="connsiteY330" fmla="*/ 197288 h 514350"/>
                <a:gd name="connsiteX331" fmla="*/ 285434 w 455331"/>
                <a:gd name="connsiteY331" fmla="*/ 200526 h 514350"/>
                <a:gd name="connsiteX332" fmla="*/ 285434 w 455331"/>
                <a:gd name="connsiteY332" fmla="*/ 210232 h 514350"/>
                <a:gd name="connsiteX333" fmla="*/ 285434 w 455331"/>
                <a:gd name="connsiteY333" fmla="*/ 216699 h 514350"/>
                <a:gd name="connsiteX334" fmla="*/ 288797 w 455331"/>
                <a:gd name="connsiteY334" fmla="*/ 210232 h 514350"/>
                <a:gd name="connsiteX335" fmla="*/ 288797 w 455331"/>
                <a:gd name="connsiteY335" fmla="*/ 197288 h 514350"/>
                <a:gd name="connsiteX336" fmla="*/ 285434 w 455331"/>
                <a:gd name="connsiteY336" fmla="*/ 190820 h 514350"/>
                <a:gd name="connsiteX337" fmla="*/ 271985 w 455331"/>
                <a:gd name="connsiteY337" fmla="*/ 190820 h 514350"/>
                <a:gd name="connsiteX338" fmla="*/ 265260 w 455331"/>
                <a:gd name="connsiteY338" fmla="*/ 184353 h 514350"/>
                <a:gd name="connsiteX339" fmla="*/ 258545 w 455331"/>
                <a:gd name="connsiteY339" fmla="*/ 181114 h 514350"/>
                <a:gd name="connsiteX340" fmla="*/ 258545 w 455331"/>
                <a:gd name="connsiteY340" fmla="*/ 174646 h 514350"/>
                <a:gd name="connsiteX341" fmla="*/ 258545 w 455331"/>
                <a:gd name="connsiteY341" fmla="*/ 164941 h 514350"/>
                <a:gd name="connsiteX342" fmla="*/ 258545 w 455331"/>
                <a:gd name="connsiteY342" fmla="*/ 158473 h 514350"/>
                <a:gd name="connsiteX343" fmla="*/ 265260 w 455331"/>
                <a:gd name="connsiteY343" fmla="*/ 155235 h 514350"/>
                <a:gd name="connsiteX344" fmla="*/ 268622 w 455331"/>
                <a:gd name="connsiteY344" fmla="*/ 148767 h 514350"/>
                <a:gd name="connsiteX345" fmla="*/ 261898 w 455331"/>
                <a:gd name="connsiteY345" fmla="*/ 145528 h 514350"/>
                <a:gd name="connsiteX346" fmla="*/ 258545 w 455331"/>
                <a:gd name="connsiteY346" fmla="*/ 148767 h 514350"/>
                <a:gd name="connsiteX347" fmla="*/ 248458 w 455331"/>
                <a:gd name="connsiteY347" fmla="*/ 142290 h 514350"/>
                <a:gd name="connsiteX348" fmla="*/ 245096 w 455331"/>
                <a:gd name="connsiteY348" fmla="*/ 142290 h 514350"/>
                <a:gd name="connsiteX349" fmla="*/ 238371 w 455331"/>
                <a:gd name="connsiteY349" fmla="*/ 139061 h 514350"/>
                <a:gd name="connsiteX350" fmla="*/ 238371 w 455331"/>
                <a:gd name="connsiteY350" fmla="*/ 132594 h 514350"/>
                <a:gd name="connsiteX351" fmla="*/ 241733 w 455331"/>
                <a:gd name="connsiteY351" fmla="*/ 126117 h 514350"/>
                <a:gd name="connsiteX352" fmla="*/ 241733 w 455331"/>
                <a:gd name="connsiteY352" fmla="*/ 116411 h 514350"/>
                <a:gd name="connsiteX353" fmla="*/ 241733 w 455331"/>
                <a:gd name="connsiteY353" fmla="*/ 113182 h 514350"/>
                <a:gd name="connsiteX354" fmla="*/ 426632 w 455331"/>
                <a:gd name="connsiteY354" fmla="*/ 3196 h 514350"/>
                <a:gd name="connsiteX355" fmla="*/ 426632 w 455331"/>
                <a:gd name="connsiteY355" fmla="*/ 3196 h 514350"/>
                <a:gd name="connsiteX356" fmla="*/ 429995 w 455331"/>
                <a:gd name="connsiteY356" fmla="*/ -42 h 514350"/>
                <a:gd name="connsiteX357" fmla="*/ 436710 w 455331"/>
                <a:gd name="connsiteY357" fmla="*/ -42 h 514350"/>
                <a:gd name="connsiteX358" fmla="*/ 443435 w 455331"/>
                <a:gd name="connsiteY358" fmla="*/ -42 h 514350"/>
                <a:gd name="connsiteX359" fmla="*/ 450159 w 455331"/>
                <a:gd name="connsiteY359" fmla="*/ -42 h 514350"/>
                <a:gd name="connsiteX360" fmla="*/ 453521 w 455331"/>
                <a:gd name="connsiteY360" fmla="*/ -42 h 514350"/>
                <a:gd name="connsiteX361" fmla="*/ 453521 w 455331"/>
                <a:gd name="connsiteY361" fmla="*/ 3196 h 514350"/>
                <a:gd name="connsiteX362" fmla="*/ 446797 w 455331"/>
                <a:gd name="connsiteY362" fmla="*/ 3196 h 514350"/>
                <a:gd name="connsiteX363" fmla="*/ 440072 w 455331"/>
                <a:gd name="connsiteY363" fmla="*/ 3196 h 514350"/>
                <a:gd name="connsiteX364" fmla="*/ 436710 w 455331"/>
                <a:gd name="connsiteY364" fmla="*/ 6425 h 514350"/>
                <a:gd name="connsiteX365" fmla="*/ 433348 w 455331"/>
                <a:gd name="connsiteY365" fmla="*/ 6425 h 514350"/>
                <a:gd name="connsiteX366" fmla="*/ 429995 w 455331"/>
                <a:gd name="connsiteY366" fmla="*/ 6425 h 514350"/>
                <a:gd name="connsiteX367" fmla="*/ 426632 w 455331"/>
                <a:gd name="connsiteY367" fmla="*/ 3196 h 514350"/>
                <a:gd name="connsiteX368" fmla="*/ 396371 w 455331"/>
                <a:gd name="connsiteY368" fmla="*/ 19370 h 514350"/>
                <a:gd name="connsiteX369" fmla="*/ 396371 w 455331"/>
                <a:gd name="connsiteY369" fmla="*/ 19370 h 514350"/>
                <a:gd name="connsiteX370" fmla="*/ 399734 w 455331"/>
                <a:gd name="connsiteY370" fmla="*/ 16131 h 514350"/>
                <a:gd name="connsiteX371" fmla="*/ 403097 w 455331"/>
                <a:gd name="connsiteY371" fmla="*/ 16131 h 514350"/>
                <a:gd name="connsiteX372" fmla="*/ 403097 w 455331"/>
                <a:gd name="connsiteY372" fmla="*/ 22599 h 514350"/>
                <a:gd name="connsiteX373" fmla="*/ 396371 w 455331"/>
                <a:gd name="connsiteY373" fmla="*/ 22599 h 514350"/>
                <a:gd name="connsiteX374" fmla="*/ 396371 w 455331"/>
                <a:gd name="connsiteY374" fmla="*/ 19370 h 514350"/>
                <a:gd name="connsiteX375" fmla="*/ 376198 w 455331"/>
                <a:gd name="connsiteY375" fmla="*/ 29076 h 514350"/>
                <a:gd name="connsiteX376" fmla="*/ 376198 w 455331"/>
                <a:gd name="connsiteY376" fmla="*/ 29076 h 514350"/>
                <a:gd name="connsiteX377" fmla="*/ 372845 w 455331"/>
                <a:gd name="connsiteY377" fmla="*/ 25838 h 514350"/>
                <a:gd name="connsiteX378" fmla="*/ 376198 w 455331"/>
                <a:gd name="connsiteY378" fmla="*/ 22599 h 514350"/>
                <a:gd name="connsiteX379" fmla="*/ 379560 w 455331"/>
                <a:gd name="connsiteY379" fmla="*/ 22599 h 514350"/>
                <a:gd name="connsiteX380" fmla="*/ 382922 w 455331"/>
                <a:gd name="connsiteY380" fmla="*/ 22599 h 514350"/>
                <a:gd name="connsiteX381" fmla="*/ 386285 w 455331"/>
                <a:gd name="connsiteY381" fmla="*/ 19370 h 514350"/>
                <a:gd name="connsiteX382" fmla="*/ 389647 w 455331"/>
                <a:gd name="connsiteY382" fmla="*/ 25838 h 514350"/>
                <a:gd name="connsiteX383" fmla="*/ 386285 w 455331"/>
                <a:gd name="connsiteY383" fmla="*/ 25838 h 514350"/>
                <a:gd name="connsiteX384" fmla="*/ 382922 w 455331"/>
                <a:gd name="connsiteY384" fmla="*/ 29076 h 514350"/>
                <a:gd name="connsiteX385" fmla="*/ 379560 w 455331"/>
                <a:gd name="connsiteY385" fmla="*/ 32305 h 514350"/>
                <a:gd name="connsiteX386" fmla="*/ 376198 w 455331"/>
                <a:gd name="connsiteY386" fmla="*/ 29076 h 514350"/>
                <a:gd name="connsiteX387" fmla="*/ 362758 w 455331"/>
                <a:gd name="connsiteY387" fmla="*/ 38782 h 514350"/>
                <a:gd name="connsiteX388" fmla="*/ 362758 w 455331"/>
                <a:gd name="connsiteY388" fmla="*/ 38782 h 514350"/>
                <a:gd name="connsiteX389" fmla="*/ 359396 w 455331"/>
                <a:gd name="connsiteY389" fmla="*/ 35543 h 514350"/>
                <a:gd name="connsiteX390" fmla="*/ 356033 w 455331"/>
                <a:gd name="connsiteY390" fmla="*/ 32305 h 514350"/>
                <a:gd name="connsiteX391" fmla="*/ 359396 w 455331"/>
                <a:gd name="connsiteY391" fmla="*/ 29076 h 514350"/>
                <a:gd name="connsiteX392" fmla="*/ 359396 w 455331"/>
                <a:gd name="connsiteY392" fmla="*/ 32305 h 514350"/>
                <a:gd name="connsiteX393" fmla="*/ 362758 w 455331"/>
                <a:gd name="connsiteY393" fmla="*/ 35543 h 514350"/>
                <a:gd name="connsiteX394" fmla="*/ 362758 w 455331"/>
                <a:gd name="connsiteY394" fmla="*/ 38782 h 514350"/>
                <a:gd name="connsiteX395" fmla="*/ 322410 w 455331"/>
                <a:gd name="connsiteY395" fmla="*/ 38782 h 514350"/>
                <a:gd name="connsiteX396" fmla="*/ 322410 w 455331"/>
                <a:gd name="connsiteY396" fmla="*/ 38782 h 514350"/>
                <a:gd name="connsiteX397" fmla="*/ 325772 w 455331"/>
                <a:gd name="connsiteY397" fmla="*/ 38782 h 514350"/>
                <a:gd name="connsiteX398" fmla="*/ 332497 w 455331"/>
                <a:gd name="connsiteY398" fmla="*/ 35543 h 514350"/>
                <a:gd name="connsiteX399" fmla="*/ 342584 w 455331"/>
                <a:gd name="connsiteY399" fmla="*/ 38782 h 514350"/>
                <a:gd name="connsiteX400" fmla="*/ 342584 w 455331"/>
                <a:gd name="connsiteY400" fmla="*/ 35543 h 514350"/>
                <a:gd name="connsiteX401" fmla="*/ 345947 w 455331"/>
                <a:gd name="connsiteY401" fmla="*/ 38782 h 514350"/>
                <a:gd name="connsiteX402" fmla="*/ 342584 w 455331"/>
                <a:gd name="connsiteY402" fmla="*/ 38782 h 514350"/>
                <a:gd name="connsiteX403" fmla="*/ 335859 w 455331"/>
                <a:gd name="connsiteY403" fmla="*/ 42011 h 514350"/>
                <a:gd name="connsiteX404" fmla="*/ 329135 w 455331"/>
                <a:gd name="connsiteY404" fmla="*/ 42011 h 514350"/>
                <a:gd name="connsiteX405" fmla="*/ 325772 w 455331"/>
                <a:gd name="connsiteY405" fmla="*/ 45249 h 514350"/>
                <a:gd name="connsiteX406" fmla="*/ 322410 w 455331"/>
                <a:gd name="connsiteY406" fmla="*/ 45249 h 514350"/>
                <a:gd name="connsiteX407" fmla="*/ 322410 w 455331"/>
                <a:gd name="connsiteY407" fmla="*/ 38782 h 514350"/>
                <a:gd name="connsiteX408" fmla="*/ 312332 w 455331"/>
                <a:gd name="connsiteY408" fmla="*/ 42011 h 514350"/>
                <a:gd name="connsiteX409" fmla="*/ 312332 w 455331"/>
                <a:gd name="connsiteY409" fmla="*/ 42011 h 514350"/>
                <a:gd name="connsiteX410" fmla="*/ 315695 w 455331"/>
                <a:gd name="connsiteY410" fmla="*/ 42011 h 514350"/>
                <a:gd name="connsiteX411" fmla="*/ 315695 w 455331"/>
                <a:gd name="connsiteY411" fmla="*/ 42011 h 514350"/>
                <a:gd name="connsiteX412" fmla="*/ 315695 w 455331"/>
                <a:gd name="connsiteY412" fmla="*/ 48478 h 514350"/>
                <a:gd name="connsiteX413" fmla="*/ 312332 w 455331"/>
                <a:gd name="connsiteY413" fmla="*/ 42011 h 514350"/>
                <a:gd name="connsiteX414" fmla="*/ 271985 w 455331"/>
                <a:gd name="connsiteY414" fmla="*/ 42011 h 514350"/>
                <a:gd name="connsiteX415" fmla="*/ 271985 w 455331"/>
                <a:gd name="connsiteY415" fmla="*/ 42011 h 514350"/>
                <a:gd name="connsiteX416" fmla="*/ 275347 w 455331"/>
                <a:gd name="connsiteY416" fmla="*/ 38782 h 514350"/>
                <a:gd name="connsiteX417" fmla="*/ 278709 w 455331"/>
                <a:gd name="connsiteY417" fmla="*/ 38782 h 514350"/>
                <a:gd name="connsiteX418" fmla="*/ 282071 w 455331"/>
                <a:gd name="connsiteY418" fmla="*/ 42011 h 514350"/>
                <a:gd name="connsiteX419" fmla="*/ 285434 w 455331"/>
                <a:gd name="connsiteY419" fmla="*/ 42011 h 514350"/>
                <a:gd name="connsiteX420" fmla="*/ 292159 w 455331"/>
                <a:gd name="connsiteY420" fmla="*/ 42011 h 514350"/>
                <a:gd name="connsiteX421" fmla="*/ 298883 w 455331"/>
                <a:gd name="connsiteY421" fmla="*/ 42011 h 514350"/>
                <a:gd name="connsiteX422" fmla="*/ 305608 w 455331"/>
                <a:gd name="connsiteY422" fmla="*/ 42011 h 514350"/>
                <a:gd name="connsiteX423" fmla="*/ 305608 w 455331"/>
                <a:gd name="connsiteY423" fmla="*/ 45249 h 514350"/>
                <a:gd name="connsiteX424" fmla="*/ 298883 w 455331"/>
                <a:gd name="connsiteY424" fmla="*/ 45249 h 514350"/>
                <a:gd name="connsiteX425" fmla="*/ 295521 w 455331"/>
                <a:gd name="connsiteY425" fmla="*/ 45249 h 514350"/>
                <a:gd name="connsiteX426" fmla="*/ 288797 w 455331"/>
                <a:gd name="connsiteY426" fmla="*/ 45249 h 514350"/>
                <a:gd name="connsiteX427" fmla="*/ 285434 w 455331"/>
                <a:gd name="connsiteY427" fmla="*/ 45249 h 514350"/>
                <a:gd name="connsiteX428" fmla="*/ 285434 w 455331"/>
                <a:gd name="connsiteY428" fmla="*/ 45249 h 514350"/>
                <a:gd name="connsiteX429" fmla="*/ 282071 w 455331"/>
                <a:gd name="connsiteY429" fmla="*/ 45249 h 514350"/>
                <a:gd name="connsiteX430" fmla="*/ 271985 w 455331"/>
                <a:gd name="connsiteY430" fmla="*/ 48478 h 514350"/>
                <a:gd name="connsiteX431" fmla="*/ 271985 w 455331"/>
                <a:gd name="connsiteY431" fmla="*/ 45249 h 514350"/>
                <a:gd name="connsiteX432" fmla="*/ 271985 w 455331"/>
                <a:gd name="connsiteY432" fmla="*/ 42011 h 514350"/>
                <a:gd name="connsiteX433" fmla="*/ 228284 w 455331"/>
                <a:gd name="connsiteY433" fmla="*/ 51717 h 514350"/>
                <a:gd name="connsiteX434" fmla="*/ 228284 w 455331"/>
                <a:gd name="connsiteY434" fmla="*/ 51717 h 514350"/>
                <a:gd name="connsiteX435" fmla="*/ 231647 w 455331"/>
                <a:gd name="connsiteY435" fmla="*/ 51717 h 514350"/>
                <a:gd name="connsiteX436" fmla="*/ 238371 w 455331"/>
                <a:gd name="connsiteY436" fmla="*/ 48478 h 514350"/>
                <a:gd name="connsiteX437" fmla="*/ 241733 w 455331"/>
                <a:gd name="connsiteY437" fmla="*/ 48478 h 514350"/>
                <a:gd name="connsiteX438" fmla="*/ 248458 w 455331"/>
                <a:gd name="connsiteY438" fmla="*/ 45249 h 514350"/>
                <a:gd name="connsiteX439" fmla="*/ 255182 w 455331"/>
                <a:gd name="connsiteY439" fmla="*/ 42011 h 514350"/>
                <a:gd name="connsiteX440" fmla="*/ 261898 w 455331"/>
                <a:gd name="connsiteY440" fmla="*/ 45249 h 514350"/>
                <a:gd name="connsiteX441" fmla="*/ 265260 w 455331"/>
                <a:gd name="connsiteY441" fmla="*/ 42011 h 514350"/>
                <a:gd name="connsiteX442" fmla="*/ 258545 w 455331"/>
                <a:gd name="connsiteY442" fmla="*/ 38782 h 514350"/>
                <a:gd name="connsiteX443" fmla="*/ 245096 w 455331"/>
                <a:gd name="connsiteY443" fmla="*/ 42011 h 514350"/>
                <a:gd name="connsiteX444" fmla="*/ 231647 w 455331"/>
                <a:gd name="connsiteY444" fmla="*/ 45249 h 514350"/>
                <a:gd name="connsiteX445" fmla="*/ 224921 w 455331"/>
                <a:gd name="connsiteY445" fmla="*/ 45249 h 514350"/>
                <a:gd name="connsiteX446" fmla="*/ 221559 w 455331"/>
                <a:gd name="connsiteY446" fmla="*/ 48478 h 514350"/>
                <a:gd name="connsiteX447" fmla="*/ 224921 w 455331"/>
                <a:gd name="connsiteY447" fmla="*/ 51717 h 514350"/>
                <a:gd name="connsiteX448" fmla="*/ 228284 w 455331"/>
                <a:gd name="connsiteY448" fmla="*/ 51717 h 514350"/>
                <a:gd name="connsiteX449" fmla="*/ 187946 w 455331"/>
                <a:gd name="connsiteY449" fmla="*/ 71129 h 514350"/>
                <a:gd name="connsiteX450" fmla="*/ 187946 w 455331"/>
                <a:gd name="connsiteY450" fmla="*/ 71129 h 514350"/>
                <a:gd name="connsiteX451" fmla="*/ 187946 w 455331"/>
                <a:gd name="connsiteY451" fmla="*/ 71129 h 514350"/>
                <a:gd name="connsiteX452" fmla="*/ 191308 w 455331"/>
                <a:gd name="connsiteY452" fmla="*/ 74358 h 514350"/>
                <a:gd name="connsiteX453" fmla="*/ 194670 w 455331"/>
                <a:gd name="connsiteY453" fmla="*/ 71129 h 514350"/>
                <a:gd name="connsiteX454" fmla="*/ 198032 w 455331"/>
                <a:gd name="connsiteY454" fmla="*/ 67890 h 514350"/>
                <a:gd name="connsiteX455" fmla="*/ 204748 w 455331"/>
                <a:gd name="connsiteY455" fmla="*/ 64661 h 514350"/>
                <a:gd name="connsiteX456" fmla="*/ 211472 w 455331"/>
                <a:gd name="connsiteY456" fmla="*/ 61423 h 514350"/>
                <a:gd name="connsiteX457" fmla="*/ 211472 w 455331"/>
                <a:gd name="connsiteY457" fmla="*/ 58184 h 514350"/>
                <a:gd name="connsiteX458" fmla="*/ 201395 w 455331"/>
                <a:gd name="connsiteY458" fmla="*/ 58184 h 514350"/>
                <a:gd name="connsiteX459" fmla="*/ 194670 w 455331"/>
                <a:gd name="connsiteY459" fmla="*/ 64661 h 514350"/>
                <a:gd name="connsiteX460" fmla="*/ 187946 w 455331"/>
                <a:gd name="connsiteY460" fmla="*/ 71129 h 514350"/>
                <a:gd name="connsiteX461" fmla="*/ 184583 w 455331"/>
                <a:gd name="connsiteY461" fmla="*/ 103476 h 514350"/>
                <a:gd name="connsiteX462" fmla="*/ 184583 w 455331"/>
                <a:gd name="connsiteY462" fmla="*/ 103476 h 514350"/>
                <a:gd name="connsiteX463" fmla="*/ 191308 w 455331"/>
                <a:gd name="connsiteY463" fmla="*/ 93770 h 514350"/>
                <a:gd name="connsiteX464" fmla="*/ 191308 w 455331"/>
                <a:gd name="connsiteY464" fmla="*/ 87302 h 514350"/>
                <a:gd name="connsiteX465" fmla="*/ 191308 w 455331"/>
                <a:gd name="connsiteY465" fmla="*/ 80835 h 514350"/>
                <a:gd name="connsiteX466" fmla="*/ 184583 w 455331"/>
                <a:gd name="connsiteY466" fmla="*/ 74358 h 514350"/>
                <a:gd name="connsiteX467" fmla="*/ 181221 w 455331"/>
                <a:gd name="connsiteY467" fmla="*/ 80835 h 514350"/>
                <a:gd name="connsiteX468" fmla="*/ 174497 w 455331"/>
                <a:gd name="connsiteY468" fmla="*/ 87302 h 514350"/>
                <a:gd name="connsiteX469" fmla="*/ 171134 w 455331"/>
                <a:gd name="connsiteY469" fmla="*/ 97008 h 514350"/>
                <a:gd name="connsiteX470" fmla="*/ 167771 w 455331"/>
                <a:gd name="connsiteY470" fmla="*/ 103476 h 514350"/>
                <a:gd name="connsiteX471" fmla="*/ 174497 w 455331"/>
                <a:gd name="connsiteY471" fmla="*/ 106714 h 514350"/>
                <a:gd name="connsiteX472" fmla="*/ 174497 w 455331"/>
                <a:gd name="connsiteY472" fmla="*/ 106714 h 514350"/>
                <a:gd name="connsiteX473" fmla="*/ 184583 w 455331"/>
                <a:gd name="connsiteY473" fmla="*/ 103476 h 514350"/>
                <a:gd name="connsiteX474" fmla="*/ 70283 w 455331"/>
                <a:gd name="connsiteY474" fmla="*/ 304044 h 514350"/>
                <a:gd name="connsiteX475" fmla="*/ 70283 w 455331"/>
                <a:gd name="connsiteY475" fmla="*/ 304044 h 514350"/>
                <a:gd name="connsiteX476" fmla="*/ 73646 w 455331"/>
                <a:gd name="connsiteY476" fmla="*/ 304044 h 514350"/>
                <a:gd name="connsiteX477" fmla="*/ 73646 w 455331"/>
                <a:gd name="connsiteY477" fmla="*/ 300805 h 514350"/>
                <a:gd name="connsiteX478" fmla="*/ 77008 w 455331"/>
                <a:gd name="connsiteY478" fmla="*/ 304044 h 514350"/>
                <a:gd name="connsiteX479" fmla="*/ 80370 w 455331"/>
                <a:gd name="connsiteY479" fmla="*/ 307273 h 514350"/>
                <a:gd name="connsiteX480" fmla="*/ 83732 w 455331"/>
                <a:gd name="connsiteY480" fmla="*/ 313740 h 514350"/>
                <a:gd name="connsiteX481" fmla="*/ 83732 w 455331"/>
                <a:gd name="connsiteY481" fmla="*/ 316978 h 514350"/>
                <a:gd name="connsiteX482" fmla="*/ 83732 w 455331"/>
                <a:gd name="connsiteY482" fmla="*/ 320217 h 514350"/>
                <a:gd name="connsiteX483" fmla="*/ 90448 w 455331"/>
                <a:gd name="connsiteY483" fmla="*/ 320217 h 514350"/>
                <a:gd name="connsiteX484" fmla="*/ 93810 w 455331"/>
                <a:gd name="connsiteY484" fmla="*/ 323446 h 514350"/>
                <a:gd name="connsiteX485" fmla="*/ 97172 w 455331"/>
                <a:gd name="connsiteY485" fmla="*/ 326685 h 514350"/>
                <a:gd name="connsiteX486" fmla="*/ 103897 w 455331"/>
                <a:gd name="connsiteY486" fmla="*/ 333152 h 514350"/>
                <a:gd name="connsiteX487" fmla="*/ 110621 w 455331"/>
                <a:gd name="connsiteY487" fmla="*/ 333152 h 514350"/>
                <a:gd name="connsiteX488" fmla="*/ 113984 w 455331"/>
                <a:gd name="connsiteY488" fmla="*/ 329923 h 514350"/>
                <a:gd name="connsiteX489" fmla="*/ 117347 w 455331"/>
                <a:gd name="connsiteY489" fmla="*/ 329923 h 514350"/>
                <a:gd name="connsiteX490" fmla="*/ 113984 w 455331"/>
                <a:gd name="connsiteY490" fmla="*/ 326685 h 514350"/>
                <a:gd name="connsiteX491" fmla="*/ 107259 w 455331"/>
                <a:gd name="connsiteY491" fmla="*/ 320217 h 514350"/>
                <a:gd name="connsiteX492" fmla="*/ 107259 w 455331"/>
                <a:gd name="connsiteY492" fmla="*/ 316978 h 514350"/>
                <a:gd name="connsiteX493" fmla="*/ 103897 w 455331"/>
                <a:gd name="connsiteY493" fmla="*/ 313740 h 514350"/>
                <a:gd name="connsiteX494" fmla="*/ 100535 w 455331"/>
                <a:gd name="connsiteY494" fmla="*/ 313740 h 514350"/>
                <a:gd name="connsiteX495" fmla="*/ 97172 w 455331"/>
                <a:gd name="connsiteY495" fmla="*/ 307273 h 514350"/>
                <a:gd name="connsiteX496" fmla="*/ 90448 w 455331"/>
                <a:gd name="connsiteY496" fmla="*/ 304044 h 514350"/>
                <a:gd name="connsiteX497" fmla="*/ 87095 w 455331"/>
                <a:gd name="connsiteY497" fmla="*/ 304044 h 514350"/>
                <a:gd name="connsiteX498" fmla="*/ 80370 w 455331"/>
                <a:gd name="connsiteY498" fmla="*/ 297567 h 514350"/>
                <a:gd name="connsiteX499" fmla="*/ 80370 w 455331"/>
                <a:gd name="connsiteY499" fmla="*/ 294338 h 514350"/>
                <a:gd name="connsiteX500" fmla="*/ 73646 w 455331"/>
                <a:gd name="connsiteY500" fmla="*/ 294338 h 514350"/>
                <a:gd name="connsiteX501" fmla="*/ 66921 w 455331"/>
                <a:gd name="connsiteY501" fmla="*/ 297567 h 514350"/>
                <a:gd name="connsiteX502" fmla="*/ 63559 w 455331"/>
                <a:gd name="connsiteY502" fmla="*/ 300805 h 514350"/>
                <a:gd name="connsiteX503" fmla="*/ 66921 w 455331"/>
                <a:gd name="connsiteY503" fmla="*/ 304044 h 514350"/>
                <a:gd name="connsiteX504" fmla="*/ 70283 w 455331"/>
                <a:gd name="connsiteY504" fmla="*/ 304044 h 514350"/>
                <a:gd name="connsiteX505" fmla="*/ 238371 w 455331"/>
                <a:gd name="connsiteY505" fmla="*/ 242579 h 514350"/>
                <a:gd name="connsiteX506" fmla="*/ 238371 w 455331"/>
                <a:gd name="connsiteY506" fmla="*/ 242579 h 514350"/>
                <a:gd name="connsiteX507" fmla="*/ 238371 w 455331"/>
                <a:gd name="connsiteY507" fmla="*/ 245808 h 514350"/>
                <a:gd name="connsiteX508" fmla="*/ 241733 w 455331"/>
                <a:gd name="connsiteY508" fmla="*/ 245808 h 514350"/>
                <a:gd name="connsiteX509" fmla="*/ 245096 w 455331"/>
                <a:gd name="connsiteY509" fmla="*/ 245808 h 514350"/>
                <a:gd name="connsiteX510" fmla="*/ 245096 w 455331"/>
                <a:gd name="connsiteY510" fmla="*/ 245808 h 514350"/>
                <a:gd name="connsiteX511" fmla="*/ 251820 w 455331"/>
                <a:gd name="connsiteY511" fmla="*/ 239340 h 514350"/>
                <a:gd name="connsiteX512" fmla="*/ 255182 w 455331"/>
                <a:gd name="connsiteY512" fmla="*/ 239340 h 514350"/>
                <a:gd name="connsiteX513" fmla="*/ 258545 w 455331"/>
                <a:gd name="connsiteY513" fmla="*/ 236111 h 514350"/>
                <a:gd name="connsiteX514" fmla="*/ 261898 w 455331"/>
                <a:gd name="connsiteY514" fmla="*/ 236111 h 514350"/>
                <a:gd name="connsiteX515" fmla="*/ 261898 w 455331"/>
                <a:gd name="connsiteY515" fmla="*/ 232873 h 514350"/>
                <a:gd name="connsiteX516" fmla="*/ 268622 w 455331"/>
                <a:gd name="connsiteY516" fmla="*/ 229634 h 514350"/>
                <a:gd name="connsiteX517" fmla="*/ 271985 w 455331"/>
                <a:gd name="connsiteY517" fmla="*/ 223167 h 514350"/>
                <a:gd name="connsiteX518" fmla="*/ 268622 w 455331"/>
                <a:gd name="connsiteY518" fmla="*/ 226405 h 514350"/>
                <a:gd name="connsiteX519" fmla="*/ 261898 w 455331"/>
                <a:gd name="connsiteY519" fmla="*/ 226405 h 514350"/>
                <a:gd name="connsiteX520" fmla="*/ 258545 w 455331"/>
                <a:gd name="connsiteY520" fmla="*/ 229634 h 514350"/>
                <a:gd name="connsiteX521" fmla="*/ 248458 w 455331"/>
                <a:gd name="connsiteY521" fmla="*/ 232873 h 514350"/>
                <a:gd name="connsiteX522" fmla="*/ 245096 w 455331"/>
                <a:gd name="connsiteY522" fmla="*/ 239340 h 514350"/>
                <a:gd name="connsiteX523" fmla="*/ 245096 w 455331"/>
                <a:gd name="connsiteY523" fmla="*/ 242579 h 514350"/>
                <a:gd name="connsiteX524" fmla="*/ 238371 w 455331"/>
                <a:gd name="connsiteY524" fmla="*/ 242579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</a:cxnLst>
              <a:rect l="l" t="t" r="r" b="b"/>
              <a:pathLst>
                <a:path w="455331" h="514350">
                  <a:moveTo>
                    <a:pt x="241733" y="113182"/>
                  </a:moveTo>
                  <a:cubicBezTo>
                    <a:pt x="238371" y="106714"/>
                    <a:pt x="238371" y="106714"/>
                    <a:pt x="238371" y="106714"/>
                  </a:cubicBezTo>
                  <a:cubicBezTo>
                    <a:pt x="231647" y="106714"/>
                    <a:pt x="231647" y="106714"/>
                    <a:pt x="231647" y="106714"/>
                  </a:cubicBezTo>
                  <a:cubicBezTo>
                    <a:pt x="221559" y="113182"/>
                    <a:pt x="221559" y="113182"/>
                    <a:pt x="221559" y="113182"/>
                  </a:cubicBezTo>
                  <a:cubicBezTo>
                    <a:pt x="221559" y="106714"/>
                    <a:pt x="221559" y="106714"/>
                    <a:pt x="221559" y="106714"/>
                  </a:cubicBezTo>
                  <a:cubicBezTo>
                    <a:pt x="235009" y="100237"/>
                    <a:pt x="235009" y="100237"/>
                    <a:pt x="235009" y="100237"/>
                  </a:cubicBezTo>
                  <a:cubicBezTo>
                    <a:pt x="241733" y="97008"/>
                    <a:pt x="241733" y="97008"/>
                    <a:pt x="241733" y="97008"/>
                  </a:cubicBezTo>
                  <a:cubicBezTo>
                    <a:pt x="245096" y="90531"/>
                    <a:pt x="245096" y="90531"/>
                    <a:pt x="245096" y="90531"/>
                  </a:cubicBezTo>
                  <a:cubicBezTo>
                    <a:pt x="251820" y="80835"/>
                    <a:pt x="251820" y="80835"/>
                    <a:pt x="251820" y="80835"/>
                  </a:cubicBezTo>
                  <a:cubicBezTo>
                    <a:pt x="251820" y="80835"/>
                    <a:pt x="258545" y="74358"/>
                    <a:pt x="261898" y="71129"/>
                  </a:cubicBezTo>
                  <a:cubicBezTo>
                    <a:pt x="265260" y="71129"/>
                    <a:pt x="278709" y="64661"/>
                    <a:pt x="278709" y="64661"/>
                  </a:cubicBezTo>
                  <a:cubicBezTo>
                    <a:pt x="278709" y="64661"/>
                    <a:pt x="292159" y="58184"/>
                    <a:pt x="295521" y="58184"/>
                  </a:cubicBezTo>
                  <a:cubicBezTo>
                    <a:pt x="298883" y="58184"/>
                    <a:pt x="322410" y="54955"/>
                    <a:pt x="322410" y="54955"/>
                  </a:cubicBezTo>
                  <a:cubicBezTo>
                    <a:pt x="345947" y="61423"/>
                    <a:pt x="345947" y="61423"/>
                    <a:pt x="345947" y="61423"/>
                  </a:cubicBezTo>
                  <a:cubicBezTo>
                    <a:pt x="345947" y="61423"/>
                    <a:pt x="352671" y="54955"/>
                    <a:pt x="359396" y="54955"/>
                  </a:cubicBezTo>
                  <a:cubicBezTo>
                    <a:pt x="359396" y="54955"/>
                    <a:pt x="366120" y="58184"/>
                    <a:pt x="369482" y="58184"/>
                  </a:cubicBezTo>
                  <a:cubicBezTo>
                    <a:pt x="372845" y="58184"/>
                    <a:pt x="379560" y="54955"/>
                    <a:pt x="379560" y="54955"/>
                  </a:cubicBezTo>
                  <a:cubicBezTo>
                    <a:pt x="393009" y="54955"/>
                    <a:pt x="393009" y="54955"/>
                    <a:pt x="393009" y="54955"/>
                  </a:cubicBezTo>
                  <a:cubicBezTo>
                    <a:pt x="403097" y="67890"/>
                    <a:pt x="403097" y="67890"/>
                    <a:pt x="403097" y="67890"/>
                  </a:cubicBezTo>
                  <a:cubicBezTo>
                    <a:pt x="406459" y="80835"/>
                    <a:pt x="406459" y="80835"/>
                    <a:pt x="406459" y="80835"/>
                  </a:cubicBezTo>
                  <a:cubicBezTo>
                    <a:pt x="423270" y="84064"/>
                    <a:pt x="423270" y="84064"/>
                    <a:pt x="423270" y="84064"/>
                  </a:cubicBezTo>
                  <a:cubicBezTo>
                    <a:pt x="423270" y="84064"/>
                    <a:pt x="419908" y="90531"/>
                    <a:pt x="419908" y="93770"/>
                  </a:cubicBezTo>
                  <a:cubicBezTo>
                    <a:pt x="423270" y="93770"/>
                    <a:pt x="433348" y="97008"/>
                    <a:pt x="433348" y="97008"/>
                  </a:cubicBezTo>
                  <a:cubicBezTo>
                    <a:pt x="433348" y="100237"/>
                    <a:pt x="433348" y="100237"/>
                    <a:pt x="433348" y="100237"/>
                  </a:cubicBezTo>
                  <a:cubicBezTo>
                    <a:pt x="433348" y="100237"/>
                    <a:pt x="433348" y="113182"/>
                    <a:pt x="433348" y="116411"/>
                  </a:cubicBezTo>
                  <a:cubicBezTo>
                    <a:pt x="433348" y="119649"/>
                    <a:pt x="433348" y="139061"/>
                    <a:pt x="433348" y="139061"/>
                  </a:cubicBezTo>
                  <a:cubicBezTo>
                    <a:pt x="433348" y="139061"/>
                    <a:pt x="423270" y="158473"/>
                    <a:pt x="419908" y="158473"/>
                  </a:cubicBezTo>
                  <a:cubicBezTo>
                    <a:pt x="416546" y="161702"/>
                    <a:pt x="419908" y="174646"/>
                    <a:pt x="419908" y="174646"/>
                  </a:cubicBezTo>
                  <a:cubicBezTo>
                    <a:pt x="416546" y="190820"/>
                    <a:pt x="416546" y="190820"/>
                    <a:pt x="416546" y="190820"/>
                  </a:cubicBezTo>
                  <a:cubicBezTo>
                    <a:pt x="416546" y="190820"/>
                    <a:pt x="416546" y="203755"/>
                    <a:pt x="413183" y="200526"/>
                  </a:cubicBezTo>
                  <a:cubicBezTo>
                    <a:pt x="409821" y="200526"/>
                    <a:pt x="393009" y="194049"/>
                    <a:pt x="393009" y="194049"/>
                  </a:cubicBezTo>
                  <a:cubicBezTo>
                    <a:pt x="379560" y="197288"/>
                    <a:pt x="379560" y="197288"/>
                    <a:pt x="379560" y="197288"/>
                  </a:cubicBezTo>
                  <a:cubicBezTo>
                    <a:pt x="379560" y="206993"/>
                    <a:pt x="379560" y="206993"/>
                    <a:pt x="379560" y="206993"/>
                  </a:cubicBezTo>
                  <a:cubicBezTo>
                    <a:pt x="386285" y="210232"/>
                    <a:pt x="386285" y="210232"/>
                    <a:pt x="386285" y="210232"/>
                  </a:cubicBezTo>
                  <a:cubicBezTo>
                    <a:pt x="376198" y="210232"/>
                    <a:pt x="376198" y="210232"/>
                    <a:pt x="376198" y="210232"/>
                  </a:cubicBezTo>
                  <a:cubicBezTo>
                    <a:pt x="376198" y="216699"/>
                    <a:pt x="376198" y="216699"/>
                    <a:pt x="376198" y="216699"/>
                  </a:cubicBezTo>
                  <a:cubicBezTo>
                    <a:pt x="376198" y="216699"/>
                    <a:pt x="379560" y="223167"/>
                    <a:pt x="382922" y="226405"/>
                  </a:cubicBezTo>
                  <a:cubicBezTo>
                    <a:pt x="382922" y="229634"/>
                    <a:pt x="393009" y="229634"/>
                    <a:pt x="393009" y="229634"/>
                  </a:cubicBezTo>
                  <a:cubicBezTo>
                    <a:pt x="399734" y="236111"/>
                    <a:pt x="399734" y="236111"/>
                    <a:pt x="399734" y="236111"/>
                  </a:cubicBezTo>
                  <a:cubicBezTo>
                    <a:pt x="409821" y="232873"/>
                    <a:pt x="409821" y="232873"/>
                    <a:pt x="409821" y="232873"/>
                  </a:cubicBezTo>
                  <a:cubicBezTo>
                    <a:pt x="416546" y="245808"/>
                    <a:pt x="416546" y="245808"/>
                    <a:pt x="416546" y="245808"/>
                  </a:cubicBezTo>
                  <a:cubicBezTo>
                    <a:pt x="413183" y="252285"/>
                    <a:pt x="413183" y="252285"/>
                    <a:pt x="413183" y="252285"/>
                  </a:cubicBezTo>
                  <a:cubicBezTo>
                    <a:pt x="413183" y="252285"/>
                    <a:pt x="413183" y="258752"/>
                    <a:pt x="413183" y="261981"/>
                  </a:cubicBezTo>
                  <a:cubicBezTo>
                    <a:pt x="413183" y="265220"/>
                    <a:pt x="416546" y="268458"/>
                    <a:pt x="413183" y="268458"/>
                  </a:cubicBezTo>
                  <a:cubicBezTo>
                    <a:pt x="413183" y="268458"/>
                    <a:pt x="406459" y="271687"/>
                    <a:pt x="406459" y="271687"/>
                  </a:cubicBezTo>
                  <a:cubicBezTo>
                    <a:pt x="403097" y="278164"/>
                    <a:pt x="403097" y="278164"/>
                    <a:pt x="403097" y="278164"/>
                  </a:cubicBezTo>
                  <a:cubicBezTo>
                    <a:pt x="403097" y="278164"/>
                    <a:pt x="396371" y="281393"/>
                    <a:pt x="393009" y="281393"/>
                  </a:cubicBezTo>
                  <a:cubicBezTo>
                    <a:pt x="389647" y="284632"/>
                    <a:pt x="389647" y="284632"/>
                    <a:pt x="389647" y="287861"/>
                  </a:cubicBezTo>
                  <a:cubicBezTo>
                    <a:pt x="389647" y="287861"/>
                    <a:pt x="376198" y="284632"/>
                    <a:pt x="376198" y="284632"/>
                  </a:cubicBezTo>
                  <a:cubicBezTo>
                    <a:pt x="376198" y="294338"/>
                    <a:pt x="376198" y="294338"/>
                    <a:pt x="376198" y="294338"/>
                  </a:cubicBezTo>
                  <a:cubicBezTo>
                    <a:pt x="369482" y="294338"/>
                    <a:pt x="369482" y="294338"/>
                    <a:pt x="369482" y="294338"/>
                  </a:cubicBezTo>
                  <a:cubicBezTo>
                    <a:pt x="376198" y="304044"/>
                    <a:pt x="376198" y="304044"/>
                    <a:pt x="376198" y="304044"/>
                  </a:cubicBezTo>
                  <a:cubicBezTo>
                    <a:pt x="386285" y="310511"/>
                    <a:pt x="386285" y="310511"/>
                    <a:pt x="386285" y="310511"/>
                  </a:cubicBezTo>
                  <a:cubicBezTo>
                    <a:pt x="382922" y="313740"/>
                    <a:pt x="382922" y="313740"/>
                    <a:pt x="382922" y="313740"/>
                  </a:cubicBezTo>
                  <a:cubicBezTo>
                    <a:pt x="376198" y="316978"/>
                    <a:pt x="376198" y="316978"/>
                    <a:pt x="376198" y="316978"/>
                  </a:cubicBezTo>
                  <a:cubicBezTo>
                    <a:pt x="372845" y="323446"/>
                    <a:pt x="372845" y="323446"/>
                    <a:pt x="372845" y="323446"/>
                  </a:cubicBezTo>
                  <a:cubicBezTo>
                    <a:pt x="362758" y="323446"/>
                    <a:pt x="362758" y="323446"/>
                    <a:pt x="362758" y="323446"/>
                  </a:cubicBezTo>
                  <a:cubicBezTo>
                    <a:pt x="352671" y="326685"/>
                    <a:pt x="352671" y="326685"/>
                    <a:pt x="352671" y="326685"/>
                  </a:cubicBezTo>
                  <a:cubicBezTo>
                    <a:pt x="349309" y="326685"/>
                    <a:pt x="349309" y="326685"/>
                    <a:pt x="349309" y="326685"/>
                  </a:cubicBezTo>
                  <a:cubicBezTo>
                    <a:pt x="339221" y="326685"/>
                    <a:pt x="339221" y="326685"/>
                    <a:pt x="339221" y="326685"/>
                  </a:cubicBezTo>
                  <a:cubicBezTo>
                    <a:pt x="335859" y="333152"/>
                    <a:pt x="335859" y="333152"/>
                    <a:pt x="335859" y="333152"/>
                  </a:cubicBezTo>
                  <a:cubicBezTo>
                    <a:pt x="332497" y="326685"/>
                    <a:pt x="332497" y="326685"/>
                    <a:pt x="332497" y="326685"/>
                  </a:cubicBezTo>
                  <a:cubicBezTo>
                    <a:pt x="322410" y="323446"/>
                    <a:pt x="322410" y="323446"/>
                    <a:pt x="322410" y="323446"/>
                  </a:cubicBezTo>
                  <a:cubicBezTo>
                    <a:pt x="315695" y="316978"/>
                    <a:pt x="315695" y="316978"/>
                    <a:pt x="315695" y="316978"/>
                  </a:cubicBezTo>
                  <a:cubicBezTo>
                    <a:pt x="305608" y="320217"/>
                    <a:pt x="305608" y="320217"/>
                    <a:pt x="305608" y="320217"/>
                  </a:cubicBezTo>
                  <a:cubicBezTo>
                    <a:pt x="315695" y="326685"/>
                    <a:pt x="315695" y="326685"/>
                    <a:pt x="315695" y="326685"/>
                  </a:cubicBezTo>
                  <a:cubicBezTo>
                    <a:pt x="308970" y="326685"/>
                    <a:pt x="308970" y="326685"/>
                    <a:pt x="308970" y="326685"/>
                  </a:cubicBezTo>
                  <a:cubicBezTo>
                    <a:pt x="292159" y="323446"/>
                    <a:pt x="292159" y="323446"/>
                    <a:pt x="292159" y="323446"/>
                  </a:cubicBezTo>
                  <a:cubicBezTo>
                    <a:pt x="292159" y="333152"/>
                    <a:pt x="292159" y="333152"/>
                    <a:pt x="292159" y="333152"/>
                  </a:cubicBezTo>
                  <a:cubicBezTo>
                    <a:pt x="292159" y="339620"/>
                    <a:pt x="292159" y="339620"/>
                    <a:pt x="292159" y="339620"/>
                  </a:cubicBezTo>
                  <a:cubicBezTo>
                    <a:pt x="292159" y="339620"/>
                    <a:pt x="288797" y="342858"/>
                    <a:pt x="292159" y="342858"/>
                  </a:cubicBezTo>
                  <a:cubicBezTo>
                    <a:pt x="295521" y="342858"/>
                    <a:pt x="302246" y="349325"/>
                    <a:pt x="302246" y="349325"/>
                  </a:cubicBezTo>
                  <a:cubicBezTo>
                    <a:pt x="302246" y="355803"/>
                    <a:pt x="302246" y="355803"/>
                    <a:pt x="302246" y="355803"/>
                  </a:cubicBezTo>
                  <a:cubicBezTo>
                    <a:pt x="305608" y="362270"/>
                    <a:pt x="305608" y="362270"/>
                    <a:pt x="305608" y="362270"/>
                  </a:cubicBezTo>
                  <a:cubicBezTo>
                    <a:pt x="305608" y="365499"/>
                    <a:pt x="305608" y="365499"/>
                    <a:pt x="305608" y="365499"/>
                  </a:cubicBezTo>
                  <a:cubicBezTo>
                    <a:pt x="312332" y="375205"/>
                    <a:pt x="312332" y="375205"/>
                    <a:pt x="312332" y="375205"/>
                  </a:cubicBezTo>
                  <a:cubicBezTo>
                    <a:pt x="312332" y="384911"/>
                    <a:pt x="312332" y="384911"/>
                    <a:pt x="312332" y="384911"/>
                  </a:cubicBezTo>
                  <a:cubicBezTo>
                    <a:pt x="319048" y="394617"/>
                    <a:pt x="319048" y="394617"/>
                    <a:pt x="319048" y="394617"/>
                  </a:cubicBezTo>
                  <a:cubicBezTo>
                    <a:pt x="315695" y="404323"/>
                    <a:pt x="315695" y="404323"/>
                    <a:pt x="315695" y="404323"/>
                  </a:cubicBezTo>
                  <a:cubicBezTo>
                    <a:pt x="315695" y="404323"/>
                    <a:pt x="319048" y="410790"/>
                    <a:pt x="315695" y="414029"/>
                  </a:cubicBezTo>
                  <a:cubicBezTo>
                    <a:pt x="315695" y="414029"/>
                    <a:pt x="308970" y="420496"/>
                    <a:pt x="308970" y="420496"/>
                  </a:cubicBezTo>
                  <a:cubicBezTo>
                    <a:pt x="305608" y="426964"/>
                    <a:pt x="305608" y="426964"/>
                    <a:pt x="305608" y="426964"/>
                  </a:cubicBezTo>
                  <a:cubicBezTo>
                    <a:pt x="298883" y="430202"/>
                    <a:pt x="298883" y="430202"/>
                    <a:pt x="298883" y="430202"/>
                  </a:cubicBezTo>
                  <a:cubicBezTo>
                    <a:pt x="298883" y="436670"/>
                    <a:pt x="298883" y="436670"/>
                    <a:pt x="298883" y="436670"/>
                  </a:cubicBezTo>
                  <a:cubicBezTo>
                    <a:pt x="298883" y="436670"/>
                    <a:pt x="298883" y="446376"/>
                    <a:pt x="302246" y="446376"/>
                  </a:cubicBezTo>
                  <a:cubicBezTo>
                    <a:pt x="302246" y="446376"/>
                    <a:pt x="308970" y="439908"/>
                    <a:pt x="308970" y="439908"/>
                  </a:cubicBezTo>
                  <a:cubicBezTo>
                    <a:pt x="308970" y="439908"/>
                    <a:pt x="315695" y="446376"/>
                    <a:pt x="312332" y="449614"/>
                  </a:cubicBezTo>
                  <a:cubicBezTo>
                    <a:pt x="312332" y="449614"/>
                    <a:pt x="298883" y="449614"/>
                    <a:pt x="298883" y="449614"/>
                  </a:cubicBezTo>
                  <a:cubicBezTo>
                    <a:pt x="292159" y="449614"/>
                    <a:pt x="292159" y="449614"/>
                    <a:pt x="292159" y="449614"/>
                  </a:cubicBezTo>
                  <a:cubicBezTo>
                    <a:pt x="292159" y="449614"/>
                    <a:pt x="288797" y="456082"/>
                    <a:pt x="285434" y="456082"/>
                  </a:cubicBezTo>
                  <a:cubicBezTo>
                    <a:pt x="285434" y="459311"/>
                    <a:pt x="285434" y="462549"/>
                    <a:pt x="285434" y="462549"/>
                  </a:cubicBezTo>
                  <a:cubicBezTo>
                    <a:pt x="278709" y="456082"/>
                    <a:pt x="278709" y="456082"/>
                    <a:pt x="278709" y="456082"/>
                  </a:cubicBezTo>
                  <a:cubicBezTo>
                    <a:pt x="275347" y="459311"/>
                    <a:pt x="275347" y="459311"/>
                    <a:pt x="275347" y="459311"/>
                  </a:cubicBezTo>
                  <a:cubicBezTo>
                    <a:pt x="278709" y="465788"/>
                    <a:pt x="278709" y="465788"/>
                    <a:pt x="278709" y="465788"/>
                  </a:cubicBezTo>
                  <a:cubicBezTo>
                    <a:pt x="278709" y="472255"/>
                    <a:pt x="278709" y="472255"/>
                    <a:pt x="278709" y="472255"/>
                  </a:cubicBezTo>
                  <a:cubicBezTo>
                    <a:pt x="278709" y="472255"/>
                    <a:pt x="285434" y="472255"/>
                    <a:pt x="285434" y="472255"/>
                  </a:cubicBezTo>
                  <a:cubicBezTo>
                    <a:pt x="285434" y="472255"/>
                    <a:pt x="292159" y="475494"/>
                    <a:pt x="292159" y="475494"/>
                  </a:cubicBezTo>
                  <a:cubicBezTo>
                    <a:pt x="292159" y="475494"/>
                    <a:pt x="288797" y="478723"/>
                    <a:pt x="292159" y="478723"/>
                  </a:cubicBezTo>
                  <a:cubicBezTo>
                    <a:pt x="292159" y="481961"/>
                    <a:pt x="292159" y="481961"/>
                    <a:pt x="295521" y="481961"/>
                  </a:cubicBezTo>
                  <a:cubicBezTo>
                    <a:pt x="298883" y="485190"/>
                    <a:pt x="298883" y="485190"/>
                    <a:pt x="298883" y="485190"/>
                  </a:cubicBezTo>
                  <a:cubicBezTo>
                    <a:pt x="298883" y="485190"/>
                    <a:pt x="298883" y="491667"/>
                    <a:pt x="298883" y="494896"/>
                  </a:cubicBezTo>
                  <a:cubicBezTo>
                    <a:pt x="295521" y="494896"/>
                    <a:pt x="295521" y="498135"/>
                    <a:pt x="295521" y="498135"/>
                  </a:cubicBezTo>
                  <a:cubicBezTo>
                    <a:pt x="292159" y="498135"/>
                    <a:pt x="292159" y="498135"/>
                    <a:pt x="292159" y="498135"/>
                  </a:cubicBezTo>
                  <a:cubicBezTo>
                    <a:pt x="288797" y="501373"/>
                    <a:pt x="288797" y="504602"/>
                    <a:pt x="288797" y="504602"/>
                  </a:cubicBezTo>
                  <a:cubicBezTo>
                    <a:pt x="288797" y="504602"/>
                    <a:pt x="285434" y="504602"/>
                    <a:pt x="285434" y="504602"/>
                  </a:cubicBezTo>
                  <a:cubicBezTo>
                    <a:pt x="285434" y="507841"/>
                    <a:pt x="288797" y="511070"/>
                    <a:pt x="288797" y="514308"/>
                  </a:cubicBezTo>
                  <a:cubicBezTo>
                    <a:pt x="288797" y="514308"/>
                    <a:pt x="288797" y="514308"/>
                    <a:pt x="285434" y="514308"/>
                  </a:cubicBezTo>
                  <a:cubicBezTo>
                    <a:pt x="285434" y="514308"/>
                    <a:pt x="285434" y="514308"/>
                    <a:pt x="285434" y="514308"/>
                  </a:cubicBezTo>
                  <a:cubicBezTo>
                    <a:pt x="285434" y="514308"/>
                    <a:pt x="278709" y="507841"/>
                    <a:pt x="278709" y="507841"/>
                  </a:cubicBezTo>
                  <a:cubicBezTo>
                    <a:pt x="275347" y="507841"/>
                    <a:pt x="271985" y="511070"/>
                    <a:pt x="265260" y="511070"/>
                  </a:cubicBezTo>
                  <a:cubicBezTo>
                    <a:pt x="261898" y="507841"/>
                    <a:pt x="261898" y="507841"/>
                    <a:pt x="261898" y="507841"/>
                  </a:cubicBezTo>
                  <a:cubicBezTo>
                    <a:pt x="248458" y="511070"/>
                    <a:pt x="248458" y="511070"/>
                    <a:pt x="248458" y="511070"/>
                  </a:cubicBezTo>
                  <a:cubicBezTo>
                    <a:pt x="248458" y="504602"/>
                    <a:pt x="248458" y="504602"/>
                    <a:pt x="248458" y="504602"/>
                  </a:cubicBezTo>
                  <a:cubicBezTo>
                    <a:pt x="245096" y="498135"/>
                    <a:pt x="245096" y="498135"/>
                    <a:pt x="245096" y="498135"/>
                  </a:cubicBezTo>
                  <a:cubicBezTo>
                    <a:pt x="245096" y="498135"/>
                    <a:pt x="245096" y="491667"/>
                    <a:pt x="245096" y="488428"/>
                  </a:cubicBezTo>
                  <a:cubicBezTo>
                    <a:pt x="245096" y="488428"/>
                    <a:pt x="248458" y="485190"/>
                    <a:pt x="248458" y="485190"/>
                  </a:cubicBezTo>
                  <a:cubicBezTo>
                    <a:pt x="251820" y="485190"/>
                    <a:pt x="255182" y="478723"/>
                    <a:pt x="255182" y="478723"/>
                  </a:cubicBezTo>
                  <a:cubicBezTo>
                    <a:pt x="255182" y="478723"/>
                    <a:pt x="258545" y="472255"/>
                    <a:pt x="261898" y="469017"/>
                  </a:cubicBezTo>
                  <a:cubicBezTo>
                    <a:pt x="261898" y="469017"/>
                    <a:pt x="265260" y="459311"/>
                    <a:pt x="265260" y="459311"/>
                  </a:cubicBezTo>
                  <a:cubicBezTo>
                    <a:pt x="265260" y="456082"/>
                    <a:pt x="268622" y="452843"/>
                    <a:pt x="268622" y="452843"/>
                  </a:cubicBezTo>
                  <a:cubicBezTo>
                    <a:pt x="268622" y="452843"/>
                    <a:pt x="275347" y="446376"/>
                    <a:pt x="275347" y="443137"/>
                  </a:cubicBezTo>
                  <a:cubicBezTo>
                    <a:pt x="275347" y="439908"/>
                    <a:pt x="271985" y="439908"/>
                    <a:pt x="268622" y="439908"/>
                  </a:cubicBezTo>
                  <a:cubicBezTo>
                    <a:pt x="268622" y="439908"/>
                    <a:pt x="258545" y="436670"/>
                    <a:pt x="255182" y="433431"/>
                  </a:cubicBezTo>
                  <a:cubicBezTo>
                    <a:pt x="251820" y="433431"/>
                    <a:pt x="245096" y="430202"/>
                    <a:pt x="238371" y="430202"/>
                  </a:cubicBezTo>
                  <a:cubicBezTo>
                    <a:pt x="231647" y="426964"/>
                    <a:pt x="235009" y="426964"/>
                    <a:pt x="238371" y="420496"/>
                  </a:cubicBezTo>
                  <a:cubicBezTo>
                    <a:pt x="238371" y="417258"/>
                    <a:pt x="231647" y="417258"/>
                    <a:pt x="231647" y="414029"/>
                  </a:cubicBezTo>
                  <a:cubicBezTo>
                    <a:pt x="231647" y="414029"/>
                    <a:pt x="228284" y="417258"/>
                    <a:pt x="224921" y="420496"/>
                  </a:cubicBezTo>
                  <a:cubicBezTo>
                    <a:pt x="221559" y="420496"/>
                    <a:pt x="218197" y="417258"/>
                    <a:pt x="214835" y="417258"/>
                  </a:cubicBezTo>
                  <a:cubicBezTo>
                    <a:pt x="214835" y="417258"/>
                    <a:pt x="204748" y="417258"/>
                    <a:pt x="204748" y="417258"/>
                  </a:cubicBezTo>
                  <a:cubicBezTo>
                    <a:pt x="204748" y="417258"/>
                    <a:pt x="204748" y="414029"/>
                    <a:pt x="204748" y="410790"/>
                  </a:cubicBezTo>
                  <a:cubicBezTo>
                    <a:pt x="204748" y="407561"/>
                    <a:pt x="201395" y="407561"/>
                    <a:pt x="201395" y="407561"/>
                  </a:cubicBezTo>
                  <a:cubicBezTo>
                    <a:pt x="201395" y="407561"/>
                    <a:pt x="194670" y="407561"/>
                    <a:pt x="194670" y="404323"/>
                  </a:cubicBezTo>
                  <a:cubicBezTo>
                    <a:pt x="191308" y="404323"/>
                    <a:pt x="194670" y="404323"/>
                    <a:pt x="194670" y="401084"/>
                  </a:cubicBezTo>
                  <a:cubicBezTo>
                    <a:pt x="194670" y="397855"/>
                    <a:pt x="194670" y="401084"/>
                    <a:pt x="191308" y="401084"/>
                  </a:cubicBezTo>
                  <a:cubicBezTo>
                    <a:pt x="187946" y="401084"/>
                    <a:pt x="187946" y="391378"/>
                    <a:pt x="187946" y="391378"/>
                  </a:cubicBezTo>
                  <a:cubicBezTo>
                    <a:pt x="187946" y="391378"/>
                    <a:pt x="184583" y="384911"/>
                    <a:pt x="184583" y="381682"/>
                  </a:cubicBezTo>
                  <a:cubicBezTo>
                    <a:pt x="181221" y="375205"/>
                    <a:pt x="181221" y="381682"/>
                    <a:pt x="181221" y="381682"/>
                  </a:cubicBezTo>
                  <a:cubicBezTo>
                    <a:pt x="174497" y="391378"/>
                    <a:pt x="174497" y="391378"/>
                    <a:pt x="174497" y="391378"/>
                  </a:cubicBezTo>
                  <a:cubicBezTo>
                    <a:pt x="174497" y="391378"/>
                    <a:pt x="171134" y="391378"/>
                    <a:pt x="161047" y="388149"/>
                  </a:cubicBezTo>
                  <a:cubicBezTo>
                    <a:pt x="154322" y="384911"/>
                    <a:pt x="157685" y="384911"/>
                    <a:pt x="157685" y="384911"/>
                  </a:cubicBezTo>
                  <a:cubicBezTo>
                    <a:pt x="164409" y="378443"/>
                    <a:pt x="164409" y="378443"/>
                    <a:pt x="164409" y="378443"/>
                  </a:cubicBezTo>
                  <a:cubicBezTo>
                    <a:pt x="164409" y="378443"/>
                    <a:pt x="157685" y="375205"/>
                    <a:pt x="154322" y="375205"/>
                  </a:cubicBezTo>
                  <a:cubicBezTo>
                    <a:pt x="150960" y="371976"/>
                    <a:pt x="150960" y="371976"/>
                    <a:pt x="147598" y="378443"/>
                  </a:cubicBezTo>
                  <a:cubicBezTo>
                    <a:pt x="144245" y="381682"/>
                    <a:pt x="144245" y="381682"/>
                    <a:pt x="140882" y="384911"/>
                  </a:cubicBezTo>
                  <a:cubicBezTo>
                    <a:pt x="137520" y="388149"/>
                    <a:pt x="137520" y="388149"/>
                    <a:pt x="130796" y="388149"/>
                  </a:cubicBezTo>
                  <a:cubicBezTo>
                    <a:pt x="127433" y="388149"/>
                    <a:pt x="127433" y="384911"/>
                    <a:pt x="124071" y="384911"/>
                  </a:cubicBezTo>
                  <a:cubicBezTo>
                    <a:pt x="124071" y="381682"/>
                    <a:pt x="124071" y="381682"/>
                    <a:pt x="120709" y="378443"/>
                  </a:cubicBezTo>
                  <a:cubicBezTo>
                    <a:pt x="120709" y="375205"/>
                    <a:pt x="117347" y="375205"/>
                    <a:pt x="117347" y="375205"/>
                  </a:cubicBezTo>
                  <a:cubicBezTo>
                    <a:pt x="117347" y="375205"/>
                    <a:pt x="110621" y="378443"/>
                    <a:pt x="110621" y="381682"/>
                  </a:cubicBezTo>
                  <a:cubicBezTo>
                    <a:pt x="107259" y="381682"/>
                    <a:pt x="110621" y="384911"/>
                    <a:pt x="110621" y="388149"/>
                  </a:cubicBezTo>
                  <a:cubicBezTo>
                    <a:pt x="113984" y="391378"/>
                    <a:pt x="110621" y="394617"/>
                    <a:pt x="110621" y="394617"/>
                  </a:cubicBezTo>
                  <a:cubicBezTo>
                    <a:pt x="110621" y="394617"/>
                    <a:pt x="103897" y="394617"/>
                    <a:pt x="100535" y="394617"/>
                  </a:cubicBezTo>
                  <a:cubicBezTo>
                    <a:pt x="97172" y="394617"/>
                    <a:pt x="93810" y="394617"/>
                    <a:pt x="90448" y="391378"/>
                  </a:cubicBezTo>
                  <a:cubicBezTo>
                    <a:pt x="83732" y="388149"/>
                    <a:pt x="87095" y="394617"/>
                    <a:pt x="87095" y="397855"/>
                  </a:cubicBezTo>
                  <a:cubicBezTo>
                    <a:pt x="87095" y="397855"/>
                    <a:pt x="80370" y="404323"/>
                    <a:pt x="80370" y="404323"/>
                  </a:cubicBezTo>
                  <a:cubicBezTo>
                    <a:pt x="80370" y="404323"/>
                    <a:pt x="80370" y="404323"/>
                    <a:pt x="80370" y="404323"/>
                  </a:cubicBezTo>
                  <a:cubicBezTo>
                    <a:pt x="73646" y="404323"/>
                    <a:pt x="66921" y="401084"/>
                    <a:pt x="66921" y="401084"/>
                  </a:cubicBezTo>
                  <a:cubicBezTo>
                    <a:pt x="63559" y="404323"/>
                    <a:pt x="63559" y="404323"/>
                    <a:pt x="63559" y="404323"/>
                  </a:cubicBezTo>
                  <a:cubicBezTo>
                    <a:pt x="53471" y="401084"/>
                    <a:pt x="53471" y="401084"/>
                    <a:pt x="53471" y="401084"/>
                  </a:cubicBezTo>
                  <a:cubicBezTo>
                    <a:pt x="50109" y="401084"/>
                    <a:pt x="50109" y="401084"/>
                    <a:pt x="50109" y="401084"/>
                  </a:cubicBezTo>
                  <a:cubicBezTo>
                    <a:pt x="46747" y="391378"/>
                    <a:pt x="46747" y="391378"/>
                    <a:pt x="46747" y="391378"/>
                  </a:cubicBezTo>
                  <a:cubicBezTo>
                    <a:pt x="43385" y="391378"/>
                    <a:pt x="43385" y="391378"/>
                    <a:pt x="43385" y="391378"/>
                  </a:cubicBezTo>
                  <a:cubicBezTo>
                    <a:pt x="29945" y="384911"/>
                    <a:pt x="29945" y="384911"/>
                    <a:pt x="29945" y="384911"/>
                  </a:cubicBezTo>
                  <a:cubicBezTo>
                    <a:pt x="26582" y="381682"/>
                    <a:pt x="26582" y="381682"/>
                    <a:pt x="26582" y="381682"/>
                  </a:cubicBezTo>
                  <a:cubicBezTo>
                    <a:pt x="19858" y="384911"/>
                    <a:pt x="19858" y="384911"/>
                    <a:pt x="19858" y="384911"/>
                  </a:cubicBezTo>
                  <a:cubicBezTo>
                    <a:pt x="16496" y="388149"/>
                    <a:pt x="16496" y="388149"/>
                    <a:pt x="16496" y="388149"/>
                  </a:cubicBezTo>
                  <a:cubicBezTo>
                    <a:pt x="16496" y="388149"/>
                    <a:pt x="9771" y="391378"/>
                    <a:pt x="6409" y="391378"/>
                  </a:cubicBezTo>
                  <a:cubicBezTo>
                    <a:pt x="6409" y="388149"/>
                    <a:pt x="-316" y="375205"/>
                    <a:pt x="-316" y="375205"/>
                  </a:cubicBezTo>
                  <a:cubicBezTo>
                    <a:pt x="3047" y="365499"/>
                    <a:pt x="3047" y="365499"/>
                    <a:pt x="3047" y="365499"/>
                  </a:cubicBezTo>
                  <a:cubicBezTo>
                    <a:pt x="3047" y="365499"/>
                    <a:pt x="13133" y="362270"/>
                    <a:pt x="13133" y="362270"/>
                  </a:cubicBezTo>
                  <a:cubicBezTo>
                    <a:pt x="13133" y="362270"/>
                    <a:pt x="19858" y="362270"/>
                    <a:pt x="19858" y="362270"/>
                  </a:cubicBezTo>
                  <a:cubicBezTo>
                    <a:pt x="19858" y="362270"/>
                    <a:pt x="23220" y="362270"/>
                    <a:pt x="23220" y="365499"/>
                  </a:cubicBezTo>
                  <a:cubicBezTo>
                    <a:pt x="26582" y="365499"/>
                    <a:pt x="33298" y="371976"/>
                    <a:pt x="36660" y="371976"/>
                  </a:cubicBezTo>
                  <a:cubicBezTo>
                    <a:pt x="36660" y="371976"/>
                    <a:pt x="43385" y="375205"/>
                    <a:pt x="43385" y="375205"/>
                  </a:cubicBezTo>
                  <a:cubicBezTo>
                    <a:pt x="46747" y="375205"/>
                    <a:pt x="53471" y="378443"/>
                    <a:pt x="53471" y="378443"/>
                  </a:cubicBezTo>
                  <a:cubicBezTo>
                    <a:pt x="53471" y="378443"/>
                    <a:pt x="60197" y="378443"/>
                    <a:pt x="60197" y="378443"/>
                  </a:cubicBezTo>
                  <a:cubicBezTo>
                    <a:pt x="60197" y="378443"/>
                    <a:pt x="66921" y="375205"/>
                    <a:pt x="66921" y="375205"/>
                  </a:cubicBezTo>
                  <a:cubicBezTo>
                    <a:pt x="66921" y="375205"/>
                    <a:pt x="66921" y="375205"/>
                    <a:pt x="66921" y="375205"/>
                  </a:cubicBezTo>
                  <a:cubicBezTo>
                    <a:pt x="70283" y="371976"/>
                    <a:pt x="70283" y="368738"/>
                    <a:pt x="70283" y="368738"/>
                  </a:cubicBezTo>
                  <a:cubicBezTo>
                    <a:pt x="70283" y="368738"/>
                    <a:pt x="73646" y="368738"/>
                    <a:pt x="73646" y="368738"/>
                  </a:cubicBezTo>
                  <a:cubicBezTo>
                    <a:pt x="73646" y="371976"/>
                    <a:pt x="77008" y="375205"/>
                    <a:pt x="77008" y="375205"/>
                  </a:cubicBezTo>
                  <a:cubicBezTo>
                    <a:pt x="77008" y="375205"/>
                    <a:pt x="80370" y="378443"/>
                    <a:pt x="80370" y="378443"/>
                  </a:cubicBezTo>
                  <a:cubicBezTo>
                    <a:pt x="83732" y="381682"/>
                    <a:pt x="87095" y="381682"/>
                    <a:pt x="87095" y="381682"/>
                  </a:cubicBezTo>
                  <a:cubicBezTo>
                    <a:pt x="87095" y="381682"/>
                    <a:pt x="90448" y="378443"/>
                    <a:pt x="90448" y="378443"/>
                  </a:cubicBezTo>
                  <a:cubicBezTo>
                    <a:pt x="90448" y="378443"/>
                    <a:pt x="93810" y="381682"/>
                    <a:pt x="93810" y="378443"/>
                  </a:cubicBezTo>
                  <a:cubicBezTo>
                    <a:pt x="93810" y="378443"/>
                    <a:pt x="97172" y="378443"/>
                    <a:pt x="97172" y="378443"/>
                  </a:cubicBezTo>
                  <a:cubicBezTo>
                    <a:pt x="97172" y="378443"/>
                    <a:pt x="100535" y="375205"/>
                    <a:pt x="97172" y="375205"/>
                  </a:cubicBezTo>
                  <a:cubicBezTo>
                    <a:pt x="97172" y="375205"/>
                    <a:pt x="97172" y="371976"/>
                    <a:pt x="97172" y="375205"/>
                  </a:cubicBezTo>
                  <a:cubicBezTo>
                    <a:pt x="93810" y="375205"/>
                    <a:pt x="93810" y="375205"/>
                    <a:pt x="90448" y="375205"/>
                  </a:cubicBezTo>
                  <a:cubicBezTo>
                    <a:pt x="87095" y="375205"/>
                    <a:pt x="80370" y="371976"/>
                    <a:pt x="80370" y="371976"/>
                  </a:cubicBezTo>
                  <a:cubicBezTo>
                    <a:pt x="80370" y="368738"/>
                    <a:pt x="77008" y="368738"/>
                    <a:pt x="77008" y="365499"/>
                  </a:cubicBezTo>
                  <a:cubicBezTo>
                    <a:pt x="73646" y="365499"/>
                    <a:pt x="73646" y="362270"/>
                    <a:pt x="70283" y="362270"/>
                  </a:cubicBezTo>
                  <a:cubicBezTo>
                    <a:pt x="66921" y="362270"/>
                    <a:pt x="66921" y="362270"/>
                    <a:pt x="66921" y="362270"/>
                  </a:cubicBezTo>
                  <a:cubicBezTo>
                    <a:pt x="66921" y="362270"/>
                    <a:pt x="63559" y="365499"/>
                    <a:pt x="63559" y="368738"/>
                  </a:cubicBezTo>
                  <a:cubicBezTo>
                    <a:pt x="63559" y="368738"/>
                    <a:pt x="66921" y="371976"/>
                    <a:pt x="60197" y="368738"/>
                  </a:cubicBezTo>
                  <a:cubicBezTo>
                    <a:pt x="53471" y="368738"/>
                    <a:pt x="46747" y="368738"/>
                    <a:pt x="46747" y="368738"/>
                  </a:cubicBezTo>
                  <a:cubicBezTo>
                    <a:pt x="36660" y="359031"/>
                    <a:pt x="36660" y="359031"/>
                    <a:pt x="36660" y="359031"/>
                  </a:cubicBezTo>
                  <a:cubicBezTo>
                    <a:pt x="36660" y="359031"/>
                    <a:pt x="33298" y="359031"/>
                    <a:pt x="29945" y="359031"/>
                  </a:cubicBezTo>
                  <a:cubicBezTo>
                    <a:pt x="29945" y="359031"/>
                    <a:pt x="23220" y="355803"/>
                    <a:pt x="23220" y="352564"/>
                  </a:cubicBezTo>
                  <a:cubicBezTo>
                    <a:pt x="23220" y="352564"/>
                    <a:pt x="19858" y="349325"/>
                    <a:pt x="19858" y="346096"/>
                  </a:cubicBezTo>
                  <a:cubicBezTo>
                    <a:pt x="19858" y="346096"/>
                    <a:pt x="16496" y="346096"/>
                    <a:pt x="16496" y="342858"/>
                  </a:cubicBezTo>
                  <a:cubicBezTo>
                    <a:pt x="16496" y="342858"/>
                    <a:pt x="13133" y="339620"/>
                    <a:pt x="13133" y="339620"/>
                  </a:cubicBezTo>
                  <a:cubicBezTo>
                    <a:pt x="13133" y="339620"/>
                    <a:pt x="13133" y="336391"/>
                    <a:pt x="16496" y="333152"/>
                  </a:cubicBezTo>
                  <a:cubicBezTo>
                    <a:pt x="23220" y="333152"/>
                    <a:pt x="23220" y="333152"/>
                    <a:pt x="26582" y="333152"/>
                  </a:cubicBezTo>
                  <a:cubicBezTo>
                    <a:pt x="29945" y="333152"/>
                    <a:pt x="26582" y="333152"/>
                    <a:pt x="33298" y="333152"/>
                  </a:cubicBezTo>
                  <a:cubicBezTo>
                    <a:pt x="40022" y="333152"/>
                    <a:pt x="36660" y="333152"/>
                    <a:pt x="40022" y="333152"/>
                  </a:cubicBezTo>
                  <a:cubicBezTo>
                    <a:pt x="43385" y="333152"/>
                    <a:pt x="50109" y="333152"/>
                    <a:pt x="50109" y="333152"/>
                  </a:cubicBezTo>
                  <a:cubicBezTo>
                    <a:pt x="50109" y="333152"/>
                    <a:pt x="43385" y="329923"/>
                    <a:pt x="53471" y="333152"/>
                  </a:cubicBezTo>
                  <a:cubicBezTo>
                    <a:pt x="53471" y="333152"/>
                    <a:pt x="66921" y="336391"/>
                    <a:pt x="63559" y="342858"/>
                  </a:cubicBezTo>
                  <a:cubicBezTo>
                    <a:pt x="63559" y="342858"/>
                    <a:pt x="60197" y="346096"/>
                    <a:pt x="60197" y="346096"/>
                  </a:cubicBezTo>
                  <a:cubicBezTo>
                    <a:pt x="60197" y="346096"/>
                    <a:pt x="66921" y="349325"/>
                    <a:pt x="66921" y="349325"/>
                  </a:cubicBezTo>
                  <a:cubicBezTo>
                    <a:pt x="66921" y="349325"/>
                    <a:pt x="70283" y="346096"/>
                    <a:pt x="70283" y="346096"/>
                  </a:cubicBezTo>
                  <a:cubicBezTo>
                    <a:pt x="73646" y="349325"/>
                    <a:pt x="73646" y="349325"/>
                    <a:pt x="73646" y="349325"/>
                  </a:cubicBezTo>
                  <a:cubicBezTo>
                    <a:pt x="80370" y="355803"/>
                    <a:pt x="80370" y="355803"/>
                    <a:pt x="80370" y="355803"/>
                  </a:cubicBezTo>
                  <a:cubicBezTo>
                    <a:pt x="80370" y="355803"/>
                    <a:pt x="87095" y="355803"/>
                    <a:pt x="87095" y="355803"/>
                  </a:cubicBezTo>
                  <a:cubicBezTo>
                    <a:pt x="83732" y="359031"/>
                    <a:pt x="80370" y="352564"/>
                    <a:pt x="83732" y="359031"/>
                  </a:cubicBezTo>
                  <a:cubicBezTo>
                    <a:pt x="87095" y="365499"/>
                    <a:pt x="90448" y="368738"/>
                    <a:pt x="90448" y="368738"/>
                  </a:cubicBezTo>
                  <a:cubicBezTo>
                    <a:pt x="93810" y="368738"/>
                    <a:pt x="93810" y="368738"/>
                    <a:pt x="93810" y="368738"/>
                  </a:cubicBezTo>
                  <a:cubicBezTo>
                    <a:pt x="93810" y="368738"/>
                    <a:pt x="93810" y="365499"/>
                    <a:pt x="97172" y="365499"/>
                  </a:cubicBezTo>
                  <a:cubicBezTo>
                    <a:pt x="97172" y="368738"/>
                    <a:pt x="103897" y="368738"/>
                    <a:pt x="107259" y="368738"/>
                  </a:cubicBezTo>
                  <a:cubicBezTo>
                    <a:pt x="107259" y="368738"/>
                    <a:pt x="107259" y="365499"/>
                    <a:pt x="103897" y="359031"/>
                  </a:cubicBezTo>
                  <a:cubicBezTo>
                    <a:pt x="100535" y="355803"/>
                    <a:pt x="97172" y="352564"/>
                    <a:pt x="97172" y="352564"/>
                  </a:cubicBezTo>
                  <a:cubicBezTo>
                    <a:pt x="93810" y="352564"/>
                    <a:pt x="97172" y="355803"/>
                    <a:pt x="90448" y="352564"/>
                  </a:cubicBezTo>
                  <a:cubicBezTo>
                    <a:pt x="83732" y="349325"/>
                    <a:pt x="83732" y="352564"/>
                    <a:pt x="80370" y="349325"/>
                  </a:cubicBezTo>
                  <a:cubicBezTo>
                    <a:pt x="77008" y="342858"/>
                    <a:pt x="73646" y="342858"/>
                    <a:pt x="73646" y="339620"/>
                  </a:cubicBezTo>
                  <a:cubicBezTo>
                    <a:pt x="73646" y="339620"/>
                    <a:pt x="77008" y="339620"/>
                    <a:pt x="80370" y="336391"/>
                  </a:cubicBezTo>
                  <a:cubicBezTo>
                    <a:pt x="83732" y="336391"/>
                    <a:pt x="77008" y="333152"/>
                    <a:pt x="83732" y="336391"/>
                  </a:cubicBezTo>
                  <a:cubicBezTo>
                    <a:pt x="93810" y="339620"/>
                    <a:pt x="93810" y="339620"/>
                    <a:pt x="97172" y="339620"/>
                  </a:cubicBezTo>
                  <a:cubicBezTo>
                    <a:pt x="97172" y="339620"/>
                    <a:pt x="103897" y="339620"/>
                    <a:pt x="97172" y="336391"/>
                  </a:cubicBezTo>
                  <a:cubicBezTo>
                    <a:pt x="90448" y="336391"/>
                    <a:pt x="87095" y="333152"/>
                    <a:pt x="87095" y="333152"/>
                  </a:cubicBezTo>
                  <a:cubicBezTo>
                    <a:pt x="80370" y="333152"/>
                    <a:pt x="80370" y="333152"/>
                    <a:pt x="80370" y="333152"/>
                  </a:cubicBezTo>
                  <a:cubicBezTo>
                    <a:pt x="80370" y="333152"/>
                    <a:pt x="80370" y="333152"/>
                    <a:pt x="77008" y="333152"/>
                  </a:cubicBezTo>
                  <a:cubicBezTo>
                    <a:pt x="73646" y="333152"/>
                    <a:pt x="73646" y="336391"/>
                    <a:pt x="73646" y="333152"/>
                  </a:cubicBezTo>
                  <a:cubicBezTo>
                    <a:pt x="70283" y="333152"/>
                    <a:pt x="66921" y="333152"/>
                    <a:pt x="66921" y="329923"/>
                  </a:cubicBezTo>
                  <a:cubicBezTo>
                    <a:pt x="63559" y="329923"/>
                    <a:pt x="60197" y="326685"/>
                    <a:pt x="60197" y="326685"/>
                  </a:cubicBezTo>
                  <a:cubicBezTo>
                    <a:pt x="60197" y="323446"/>
                    <a:pt x="56834" y="320217"/>
                    <a:pt x="56834" y="320217"/>
                  </a:cubicBezTo>
                  <a:cubicBezTo>
                    <a:pt x="56834" y="320217"/>
                    <a:pt x="56834" y="320217"/>
                    <a:pt x="56834" y="320217"/>
                  </a:cubicBezTo>
                  <a:cubicBezTo>
                    <a:pt x="53471" y="320217"/>
                    <a:pt x="50109" y="320217"/>
                    <a:pt x="46747" y="320217"/>
                  </a:cubicBezTo>
                  <a:cubicBezTo>
                    <a:pt x="46747" y="320217"/>
                    <a:pt x="43385" y="320217"/>
                    <a:pt x="43385" y="320217"/>
                  </a:cubicBezTo>
                  <a:cubicBezTo>
                    <a:pt x="43385" y="316978"/>
                    <a:pt x="43385" y="316978"/>
                    <a:pt x="43385" y="313740"/>
                  </a:cubicBezTo>
                  <a:cubicBezTo>
                    <a:pt x="43385" y="313740"/>
                    <a:pt x="43385" y="310511"/>
                    <a:pt x="46747" y="310511"/>
                  </a:cubicBezTo>
                  <a:cubicBezTo>
                    <a:pt x="50109" y="310511"/>
                    <a:pt x="53471" y="310511"/>
                    <a:pt x="56834" y="310511"/>
                  </a:cubicBezTo>
                  <a:cubicBezTo>
                    <a:pt x="60197" y="310511"/>
                    <a:pt x="63559" y="310511"/>
                    <a:pt x="66921" y="310511"/>
                  </a:cubicBezTo>
                  <a:cubicBezTo>
                    <a:pt x="66921" y="310511"/>
                    <a:pt x="70283" y="313740"/>
                    <a:pt x="70283" y="313740"/>
                  </a:cubicBezTo>
                  <a:cubicBezTo>
                    <a:pt x="73646" y="316978"/>
                    <a:pt x="77008" y="316978"/>
                    <a:pt x="77008" y="316978"/>
                  </a:cubicBezTo>
                  <a:cubicBezTo>
                    <a:pt x="77008" y="320217"/>
                    <a:pt x="77008" y="320217"/>
                    <a:pt x="80370" y="320217"/>
                  </a:cubicBezTo>
                  <a:cubicBezTo>
                    <a:pt x="80370" y="323446"/>
                    <a:pt x="83732" y="323446"/>
                    <a:pt x="83732" y="323446"/>
                  </a:cubicBezTo>
                  <a:cubicBezTo>
                    <a:pt x="87095" y="329923"/>
                    <a:pt x="87095" y="329923"/>
                    <a:pt x="87095" y="329923"/>
                  </a:cubicBezTo>
                  <a:cubicBezTo>
                    <a:pt x="87095" y="329923"/>
                    <a:pt x="87095" y="329923"/>
                    <a:pt x="87095" y="329923"/>
                  </a:cubicBezTo>
                  <a:cubicBezTo>
                    <a:pt x="93810" y="333152"/>
                    <a:pt x="93810" y="333152"/>
                    <a:pt x="93810" y="333152"/>
                  </a:cubicBezTo>
                  <a:cubicBezTo>
                    <a:pt x="93810" y="333152"/>
                    <a:pt x="103897" y="336391"/>
                    <a:pt x="103897" y="336391"/>
                  </a:cubicBezTo>
                  <a:cubicBezTo>
                    <a:pt x="103897" y="336391"/>
                    <a:pt x="103897" y="336391"/>
                    <a:pt x="107259" y="336391"/>
                  </a:cubicBezTo>
                  <a:cubicBezTo>
                    <a:pt x="110621" y="336391"/>
                    <a:pt x="110621" y="333152"/>
                    <a:pt x="110621" y="333152"/>
                  </a:cubicBezTo>
                  <a:cubicBezTo>
                    <a:pt x="110621" y="333152"/>
                    <a:pt x="113984" y="333152"/>
                    <a:pt x="113984" y="333152"/>
                  </a:cubicBezTo>
                  <a:cubicBezTo>
                    <a:pt x="113984" y="333152"/>
                    <a:pt x="124071" y="326685"/>
                    <a:pt x="124071" y="326685"/>
                  </a:cubicBezTo>
                  <a:cubicBezTo>
                    <a:pt x="124071" y="329923"/>
                    <a:pt x="127433" y="329923"/>
                    <a:pt x="130796" y="329923"/>
                  </a:cubicBezTo>
                  <a:cubicBezTo>
                    <a:pt x="130796" y="329923"/>
                    <a:pt x="140882" y="336391"/>
                    <a:pt x="140882" y="336391"/>
                  </a:cubicBezTo>
                  <a:cubicBezTo>
                    <a:pt x="140882" y="333152"/>
                    <a:pt x="140882" y="329923"/>
                    <a:pt x="140882" y="329923"/>
                  </a:cubicBezTo>
                  <a:cubicBezTo>
                    <a:pt x="140882" y="329923"/>
                    <a:pt x="144245" y="326685"/>
                    <a:pt x="144245" y="326685"/>
                  </a:cubicBezTo>
                  <a:cubicBezTo>
                    <a:pt x="157685" y="326685"/>
                    <a:pt x="157685" y="326685"/>
                    <a:pt x="157685" y="326685"/>
                  </a:cubicBezTo>
                  <a:cubicBezTo>
                    <a:pt x="157685" y="326685"/>
                    <a:pt x="161047" y="323446"/>
                    <a:pt x="161047" y="323446"/>
                  </a:cubicBezTo>
                  <a:cubicBezTo>
                    <a:pt x="157685" y="323446"/>
                    <a:pt x="154322" y="323446"/>
                    <a:pt x="154322" y="323446"/>
                  </a:cubicBezTo>
                  <a:cubicBezTo>
                    <a:pt x="147598" y="326685"/>
                    <a:pt x="147598" y="326685"/>
                    <a:pt x="147598" y="326685"/>
                  </a:cubicBezTo>
                  <a:cubicBezTo>
                    <a:pt x="140882" y="326685"/>
                    <a:pt x="140882" y="326685"/>
                    <a:pt x="140882" y="326685"/>
                  </a:cubicBezTo>
                  <a:cubicBezTo>
                    <a:pt x="140882" y="326685"/>
                    <a:pt x="137520" y="329923"/>
                    <a:pt x="137520" y="329923"/>
                  </a:cubicBezTo>
                  <a:cubicBezTo>
                    <a:pt x="134158" y="329923"/>
                    <a:pt x="130796" y="326685"/>
                    <a:pt x="130796" y="326685"/>
                  </a:cubicBezTo>
                  <a:cubicBezTo>
                    <a:pt x="127433" y="323446"/>
                    <a:pt x="120709" y="320217"/>
                    <a:pt x="120709" y="320217"/>
                  </a:cubicBezTo>
                  <a:cubicBezTo>
                    <a:pt x="117347" y="320217"/>
                    <a:pt x="120709" y="320217"/>
                    <a:pt x="113984" y="316978"/>
                  </a:cubicBezTo>
                  <a:cubicBezTo>
                    <a:pt x="107259" y="313740"/>
                    <a:pt x="103897" y="310511"/>
                    <a:pt x="103897" y="310511"/>
                  </a:cubicBezTo>
                  <a:cubicBezTo>
                    <a:pt x="100535" y="307273"/>
                    <a:pt x="100535" y="307273"/>
                    <a:pt x="100535" y="307273"/>
                  </a:cubicBezTo>
                  <a:cubicBezTo>
                    <a:pt x="100535" y="307273"/>
                    <a:pt x="100535" y="304044"/>
                    <a:pt x="97172" y="304044"/>
                  </a:cubicBezTo>
                  <a:cubicBezTo>
                    <a:pt x="93810" y="300805"/>
                    <a:pt x="83732" y="297567"/>
                    <a:pt x="83732" y="297567"/>
                  </a:cubicBezTo>
                  <a:cubicBezTo>
                    <a:pt x="83732" y="297567"/>
                    <a:pt x="83732" y="294338"/>
                    <a:pt x="83732" y="294338"/>
                  </a:cubicBezTo>
                  <a:cubicBezTo>
                    <a:pt x="83732" y="294338"/>
                    <a:pt x="83732" y="284632"/>
                    <a:pt x="83732" y="284632"/>
                  </a:cubicBezTo>
                  <a:cubicBezTo>
                    <a:pt x="83732" y="281393"/>
                    <a:pt x="80370" y="274926"/>
                    <a:pt x="80370" y="274926"/>
                  </a:cubicBezTo>
                  <a:cubicBezTo>
                    <a:pt x="80370" y="274926"/>
                    <a:pt x="87095" y="271687"/>
                    <a:pt x="87095" y="271687"/>
                  </a:cubicBezTo>
                  <a:cubicBezTo>
                    <a:pt x="90448" y="271687"/>
                    <a:pt x="93810" y="274926"/>
                    <a:pt x="93810" y="274926"/>
                  </a:cubicBezTo>
                  <a:cubicBezTo>
                    <a:pt x="97172" y="271687"/>
                    <a:pt x="97172" y="271687"/>
                    <a:pt x="97172" y="271687"/>
                  </a:cubicBezTo>
                  <a:cubicBezTo>
                    <a:pt x="124071" y="236111"/>
                    <a:pt x="124071" y="236111"/>
                    <a:pt x="124071" y="236111"/>
                  </a:cubicBezTo>
                  <a:cubicBezTo>
                    <a:pt x="147598" y="203755"/>
                    <a:pt x="147598" y="203755"/>
                    <a:pt x="147598" y="203755"/>
                  </a:cubicBezTo>
                  <a:cubicBezTo>
                    <a:pt x="157685" y="155235"/>
                    <a:pt x="157685" y="155235"/>
                    <a:pt x="157685" y="155235"/>
                  </a:cubicBezTo>
                  <a:cubicBezTo>
                    <a:pt x="164409" y="132594"/>
                    <a:pt x="164409" y="132594"/>
                    <a:pt x="164409" y="132594"/>
                  </a:cubicBezTo>
                  <a:cubicBezTo>
                    <a:pt x="171134" y="113182"/>
                    <a:pt x="171134" y="113182"/>
                    <a:pt x="171134" y="113182"/>
                  </a:cubicBezTo>
                  <a:cubicBezTo>
                    <a:pt x="171134" y="113182"/>
                    <a:pt x="171134" y="109943"/>
                    <a:pt x="174497" y="113182"/>
                  </a:cubicBezTo>
                  <a:cubicBezTo>
                    <a:pt x="174497" y="113182"/>
                    <a:pt x="177859" y="119649"/>
                    <a:pt x="177859" y="119649"/>
                  </a:cubicBezTo>
                  <a:cubicBezTo>
                    <a:pt x="181221" y="122888"/>
                    <a:pt x="181221" y="122888"/>
                    <a:pt x="181221" y="122888"/>
                  </a:cubicBezTo>
                  <a:cubicBezTo>
                    <a:pt x="184583" y="122888"/>
                    <a:pt x="184583" y="122888"/>
                    <a:pt x="184583" y="122888"/>
                  </a:cubicBezTo>
                  <a:cubicBezTo>
                    <a:pt x="184583" y="122888"/>
                    <a:pt x="191308" y="119649"/>
                    <a:pt x="194670" y="119649"/>
                  </a:cubicBezTo>
                  <a:cubicBezTo>
                    <a:pt x="194670" y="119649"/>
                    <a:pt x="208110" y="126117"/>
                    <a:pt x="208110" y="126117"/>
                  </a:cubicBezTo>
                  <a:cubicBezTo>
                    <a:pt x="208110" y="126117"/>
                    <a:pt x="208110" y="132594"/>
                    <a:pt x="208110" y="135823"/>
                  </a:cubicBezTo>
                  <a:cubicBezTo>
                    <a:pt x="208110" y="135823"/>
                    <a:pt x="214835" y="142290"/>
                    <a:pt x="211472" y="145528"/>
                  </a:cubicBezTo>
                  <a:cubicBezTo>
                    <a:pt x="211472" y="145528"/>
                    <a:pt x="208110" y="151996"/>
                    <a:pt x="208110" y="151996"/>
                  </a:cubicBezTo>
                  <a:cubicBezTo>
                    <a:pt x="208110" y="151996"/>
                    <a:pt x="211472" y="155235"/>
                    <a:pt x="211472" y="155235"/>
                  </a:cubicBezTo>
                  <a:cubicBezTo>
                    <a:pt x="214835" y="155235"/>
                    <a:pt x="214835" y="155235"/>
                    <a:pt x="218197" y="155235"/>
                  </a:cubicBezTo>
                  <a:cubicBezTo>
                    <a:pt x="221559" y="155235"/>
                    <a:pt x="224921" y="158473"/>
                    <a:pt x="224921" y="158473"/>
                  </a:cubicBezTo>
                  <a:cubicBezTo>
                    <a:pt x="224921" y="158473"/>
                    <a:pt x="224921" y="161702"/>
                    <a:pt x="224921" y="161702"/>
                  </a:cubicBezTo>
                  <a:cubicBezTo>
                    <a:pt x="224921" y="161702"/>
                    <a:pt x="224921" y="168170"/>
                    <a:pt x="224921" y="168170"/>
                  </a:cubicBezTo>
                  <a:cubicBezTo>
                    <a:pt x="224921" y="171408"/>
                    <a:pt x="218197" y="171408"/>
                    <a:pt x="218197" y="171408"/>
                  </a:cubicBezTo>
                  <a:cubicBezTo>
                    <a:pt x="218197" y="171408"/>
                    <a:pt x="218197" y="174646"/>
                    <a:pt x="218197" y="174646"/>
                  </a:cubicBezTo>
                  <a:cubicBezTo>
                    <a:pt x="214835" y="177875"/>
                    <a:pt x="211472" y="181114"/>
                    <a:pt x="208110" y="181114"/>
                  </a:cubicBezTo>
                  <a:cubicBezTo>
                    <a:pt x="208110" y="181114"/>
                    <a:pt x="201395" y="174646"/>
                    <a:pt x="201395" y="174646"/>
                  </a:cubicBezTo>
                  <a:cubicBezTo>
                    <a:pt x="201395" y="174646"/>
                    <a:pt x="198032" y="177875"/>
                    <a:pt x="198032" y="177875"/>
                  </a:cubicBezTo>
                  <a:cubicBezTo>
                    <a:pt x="201395" y="184353"/>
                    <a:pt x="201395" y="184353"/>
                    <a:pt x="201395" y="184353"/>
                  </a:cubicBezTo>
                  <a:cubicBezTo>
                    <a:pt x="204748" y="194049"/>
                    <a:pt x="204748" y="194049"/>
                    <a:pt x="204748" y="194049"/>
                  </a:cubicBezTo>
                  <a:cubicBezTo>
                    <a:pt x="201395" y="197288"/>
                    <a:pt x="201395" y="197288"/>
                    <a:pt x="201395" y="197288"/>
                  </a:cubicBezTo>
                  <a:cubicBezTo>
                    <a:pt x="204748" y="206993"/>
                    <a:pt x="204748" y="206993"/>
                    <a:pt x="204748" y="206993"/>
                  </a:cubicBezTo>
                  <a:cubicBezTo>
                    <a:pt x="204748" y="213461"/>
                    <a:pt x="204748" y="213461"/>
                    <a:pt x="204748" y="213461"/>
                  </a:cubicBezTo>
                  <a:cubicBezTo>
                    <a:pt x="198032" y="216699"/>
                    <a:pt x="198032" y="216699"/>
                    <a:pt x="198032" y="216699"/>
                  </a:cubicBezTo>
                  <a:cubicBezTo>
                    <a:pt x="198032" y="216699"/>
                    <a:pt x="194670" y="219928"/>
                    <a:pt x="191308" y="219928"/>
                  </a:cubicBezTo>
                  <a:cubicBezTo>
                    <a:pt x="191308" y="219928"/>
                    <a:pt x="187946" y="216699"/>
                    <a:pt x="187946" y="219928"/>
                  </a:cubicBezTo>
                  <a:cubicBezTo>
                    <a:pt x="191308" y="223167"/>
                    <a:pt x="191308" y="226405"/>
                    <a:pt x="194670" y="226405"/>
                  </a:cubicBezTo>
                  <a:cubicBezTo>
                    <a:pt x="198032" y="226405"/>
                    <a:pt x="204748" y="226405"/>
                    <a:pt x="204748" y="226405"/>
                  </a:cubicBezTo>
                  <a:cubicBezTo>
                    <a:pt x="211472" y="236111"/>
                    <a:pt x="211472" y="236111"/>
                    <a:pt x="211472" y="236111"/>
                  </a:cubicBezTo>
                  <a:cubicBezTo>
                    <a:pt x="211472" y="236111"/>
                    <a:pt x="214835" y="236111"/>
                    <a:pt x="218197" y="236111"/>
                  </a:cubicBezTo>
                  <a:cubicBezTo>
                    <a:pt x="218197" y="236111"/>
                    <a:pt x="224921" y="239340"/>
                    <a:pt x="224921" y="239340"/>
                  </a:cubicBezTo>
                  <a:cubicBezTo>
                    <a:pt x="224921" y="239340"/>
                    <a:pt x="224921" y="239340"/>
                    <a:pt x="228284" y="242579"/>
                  </a:cubicBezTo>
                  <a:cubicBezTo>
                    <a:pt x="231647" y="242579"/>
                    <a:pt x="238371" y="245808"/>
                    <a:pt x="238371" y="245808"/>
                  </a:cubicBezTo>
                  <a:cubicBezTo>
                    <a:pt x="238371" y="245808"/>
                    <a:pt x="238371" y="242579"/>
                    <a:pt x="235009" y="242579"/>
                  </a:cubicBezTo>
                  <a:cubicBezTo>
                    <a:pt x="235009" y="242579"/>
                    <a:pt x="231647" y="232873"/>
                    <a:pt x="224921" y="232873"/>
                  </a:cubicBezTo>
                  <a:cubicBezTo>
                    <a:pt x="221559" y="229634"/>
                    <a:pt x="218197" y="229634"/>
                    <a:pt x="214835" y="229634"/>
                  </a:cubicBezTo>
                  <a:cubicBezTo>
                    <a:pt x="211472" y="229634"/>
                    <a:pt x="204748" y="226405"/>
                    <a:pt x="204748" y="226405"/>
                  </a:cubicBezTo>
                  <a:cubicBezTo>
                    <a:pt x="204748" y="223167"/>
                    <a:pt x="201395" y="219928"/>
                    <a:pt x="204748" y="219928"/>
                  </a:cubicBezTo>
                  <a:cubicBezTo>
                    <a:pt x="204748" y="216699"/>
                    <a:pt x="204748" y="213461"/>
                    <a:pt x="211472" y="213461"/>
                  </a:cubicBezTo>
                  <a:cubicBezTo>
                    <a:pt x="214835" y="213461"/>
                    <a:pt x="218197" y="216699"/>
                    <a:pt x="221559" y="213461"/>
                  </a:cubicBezTo>
                  <a:cubicBezTo>
                    <a:pt x="224921" y="213461"/>
                    <a:pt x="231647" y="203755"/>
                    <a:pt x="231647" y="203755"/>
                  </a:cubicBezTo>
                  <a:cubicBezTo>
                    <a:pt x="238371" y="197288"/>
                    <a:pt x="238371" y="197288"/>
                    <a:pt x="238371" y="197288"/>
                  </a:cubicBezTo>
                  <a:cubicBezTo>
                    <a:pt x="248458" y="194049"/>
                    <a:pt x="248458" y="194049"/>
                    <a:pt x="248458" y="194049"/>
                  </a:cubicBezTo>
                  <a:cubicBezTo>
                    <a:pt x="248458" y="194049"/>
                    <a:pt x="261898" y="187581"/>
                    <a:pt x="261898" y="187581"/>
                  </a:cubicBezTo>
                  <a:cubicBezTo>
                    <a:pt x="261898" y="187581"/>
                    <a:pt x="265260" y="187581"/>
                    <a:pt x="268622" y="190820"/>
                  </a:cubicBezTo>
                  <a:cubicBezTo>
                    <a:pt x="271985" y="194049"/>
                    <a:pt x="271985" y="194049"/>
                    <a:pt x="271985" y="194049"/>
                  </a:cubicBezTo>
                  <a:cubicBezTo>
                    <a:pt x="275347" y="194049"/>
                    <a:pt x="282071" y="197288"/>
                    <a:pt x="282071" y="197288"/>
                  </a:cubicBezTo>
                  <a:cubicBezTo>
                    <a:pt x="282071" y="197288"/>
                    <a:pt x="282071" y="197288"/>
                    <a:pt x="285434" y="200526"/>
                  </a:cubicBezTo>
                  <a:cubicBezTo>
                    <a:pt x="285434" y="200526"/>
                    <a:pt x="288797" y="203755"/>
                    <a:pt x="285434" y="210232"/>
                  </a:cubicBezTo>
                  <a:cubicBezTo>
                    <a:pt x="285434" y="213461"/>
                    <a:pt x="285434" y="216699"/>
                    <a:pt x="285434" y="216699"/>
                  </a:cubicBezTo>
                  <a:cubicBezTo>
                    <a:pt x="285434" y="216699"/>
                    <a:pt x="288797" y="213461"/>
                    <a:pt x="288797" y="210232"/>
                  </a:cubicBezTo>
                  <a:cubicBezTo>
                    <a:pt x="288797" y="203755"/>
                    <a:pt x="288797" y="200526"/>
                    <a:pt x="288797" y="197288"/>
                  </a:cubicBezTo>
                  <a:cubicBezTo>
                    <a:pt x="288797" y="194049"/>
                    <a:pt x="285434" y="190820"/>
                    <a:pt x="285434" y="190820"/>
                  </a:cubicBezTo>
                  <a:cubicBezTo>
                    <a:pt x="285434" y="190820"/>
                    <a:pt x="278709" y="194049"/>
                    <a:pt x="271985" y="190820"/>
                  </a:cubicBezTo>
                  <a:cubicBezTo>
                    <a:pt x="268622" y="187581"/>
                    <a:pt x="268622" y="184353"/>
                    <a:pt x="265260" y="184353"/>
                  </a:cubicBezTo>
                  <a:cubicBezTo>
                    <a:pt x="265260" y="184353"/>
                    <a:pt x="261898" y="181114"/>
                    <a:pt x="258545" y="181114"/>
                  </a:cubicBezTo>
                  <a:cubicBezTo>
                    <a:pt x="258545" y="181114"/>
                    <a:pt x="258545" y="177875"/>
                    <a:pt x="258545" y="174646"/>
                  </a:cubicBezTo>
                  <a:cubicBezTo>
                    <a:pt x="258545" y="171408"/>
                    <a:pt x="258545" y="168170"/>
                    <a:pt x="258545" y="164941"/>
                  </a:cubicBezTo>
                  <a:cubicBezTo>
                    <a:pt x="258545" y="164941"/>
                    <a:pt x="255182" y="161702"/>
                    <a:pt x="258545" y="158473"/>
                  </a:cubicBezTo>
                  <a:cubicBezTo>
                    <a:pt x="261898" y="155235"/>
                    <a:pt x="261898" y="155235"/>
                    <a:pt x="265260" y="155235"/>
                  </a:cubicBezTo>
                  <a:cubicBezTo>
                    <a:pt x="265260" y="151996"/>
                    <a:pt x="271985" y="148767"/>
                    <a:pt x="268622" y="148767"/>
                  </a:cubicBezTo>
                  <a:cubicBezTo>
                    <a:pt x="268622" y="145528"/>
                    <a:pt x="265260" y="145528"/>
                    <a:pt x="261898" y="145528"/>
                  </a:cubicBezTo>
                  <a:cubicBezTo>
                    <a:pt x="258545" y="145528"/>
                    <a:pt x="261898" y="148767"/>
                    <a:pt x="258545" y="148767"/>
                  </a:cubicBezTo>
                  <a:cubicBezTo>
                    <a:pt x="251820" y="148767"/>
                    <a:pt x="251820" y="145528"/>
                    <a:pt x="248458" y="142290"/>
                  </a:cubicBezTo>
                  <a:cubicBezTo>
                    <a:pt x="248458" y="139061"/>
                    <a:pt x="248458" y="139061"/>
                    <a:pt x="245096" y="142290"/>
                  </a:cubicBezTo>
                  <a:cubicBezTo>
                    <a:pt x="241733" y="142290"/>
                    <a:pt x="238371" y="139061"/>
                    <a:pt x="238371" y="139061"/>
                  </a:cubicBezTo>
                  <a:cubicBezTo>
                    <a:pt x="238371" y="139061"/>
                    <a:pt x="235009" y="135823"/>
                    <a:pt x="238371" y="132594"/>
                  </a:cubicBezTo>
                  <a:cubicBezTo>
                    <a:pt x="238371" y="132594"/>
                    <a:pt x="241733" y="126117"/>
                    <a:pt x="241733" y="126117"/>
                  </a:cubicBezTo>
                  <a:cubicBezTo>
                    <a:pt x="241733" y="126117"/>
                    <a:pt x="241733" y="116411"/>
                    <a:pt x="241733" y="116411"/>
                  </a:cubicBezTo>
                  <a:cubicBezTo>
                    <a:pt x="241733" y="113182"/>
                    <a:pt x="241733" y="113182"/>
                    <a:pt x="241733" y="113182"/>
                  </a:cubicBezTo>
                  <a:close/>
                  <a:moveTo>
                    <a:pt x="426632" y="3196"/>
                  </a:moveTo>
                  <a:cubicBezTo>
                    <a:pt x="426632" y="3196"/>
                    <a:pt x="426632" y="3196"/>
                    <a:pt x="426632" y="3196"/>
                  </a:cubicBezTo>
                  <a:cubicBezTo>
                    <a:pt x="426632" y="3196"/>
                    <a:pt x="426632" y="-42"/>
                    <a:pt x="429995" y="-42"/>
                  </a:cubicBezTo>
                  <a:cubicBezTo>
                    <a:pt x="433348" y="-42"/>
                    <a:pt x="433348" y="-42"/>
                    <a:pt x="436710" y="-42"/>
                  </a:cubicBezTo>
                  <a:cubicBezTo>
                    <a:pt x="436710" y="-42"/>
                    <a:pt x="443435" y="-42"/>
                    <a:pt x="443435" y="-42"/>
                  </a:cubicBezTo>
                  <a:cubicBezTo>
                    <a:pt x="443435" y="-42"/>
                    <a:pt x="446797" y="-42"/>
                    <a:pt x="450159" y="-42"/>
                  </a:cubicBezTo>
                  <a:cubicBezTo>
                    <a:pt x="450159" y="-42"/>
                    <a:pt x="453521" y="-42"/>
                    <a:pt x="453521" y="-42"/>
                  </a:cubicBezTo>
                  <a:cubicBezTo>
                    <a:pt x="456884" y="-42"/>
                    <a:pt x="453521" y="3196"/>
                    <a:pt x="453521" y="3196"/>
                  </a:cubicBezTo>
                  <a:cubicBezTo>
                    <a:pt x="446797" y="3196"/>
                    <a:pt x="446797" y="3196"/>
                    <a:pt x="446797" y="3196"/>
                  </a:cubicBezTo>
                  <a:cubicBezTo>
                    <a:pt x="446797" y="3196"/>
                    <a:pt x="443435" y="3196"/>
                    <a:pt x="440072" y="3196"/>
                  </a:cubicBezTo>
                  <a:cubicBezTo>
                    <a:pt x="440072" y="6425"/>
                    <a:pt x="436710" y="6425"/>
                    <a:pt x="436710" y="6425"/>
                  </a:cubicBezTo>
                  <a:cubicBezTo>
                    <a:pt x="436710" y="6425"/>
                    <a:pt x="433348" y="6425"/>
                    <a:pt x="433348" y="6425"/>
                  </a:cubicBezTo>
                  <a:cubicBezTo>
                    <a:pt x="429995" y="6425"/>
                    <a:pt x="429995" y="3196"/>
                    <a:pt x="429995" y="6425"/>
                  </a:cubicBezTo>
                  <a:cubicBezTo>
                    <a:pt x="426632" y="6425"/>
                    <a:pt x="426632" y="3196"/>
                    <a:pt x="426632" y="3196"/>
                  </a:cubicBezTo>
                  <a:close/>
                  <a:moveTo>
                    <a:pt x="396371" y="19370"/>
                  </a:moveTo>
                  <a:cubicBezTo>
                    <a:pt x="396371" y="19370"/>
                    <a:pt x="396371" y="19370"/>
                    <a:pt x="396371" y="19370"/>
                  </a:cubicBezTo>
                  <a:cubicBezTo>
                    <a:pt x="396371" y="19370"/>
                    <a:pt x="396371" y="16131"/>
                    <a:pt x="399734" y="16131"/>
                  </a:cubicBezTo>
                  <a:cubicBezTo>
                    <a:pt x="399734" y="16131"/>
                    <a:pt x="399734" y="12903"/>
                    <a:pt x="403097" y="16131"/>
                  </a:cubicBezTo>
                  <a:cubicBezTo>
                    <a:pt x="403097" y="16131"/>
                    <a:pt x="403097" y="22599"/>
                    <a:pt x="403097" y="22599"/>
                  </a:cubicBezTo>
                  <a:cubicBezTo>
                    <a:pt x="399734" y="22599"/>
                    <a:pt x="399734" y="22599"/>
                    <a:pt x="396371" y="22599"/>
                  </a:cubicBezTo>
                  <a:cubicBezTo>
                    <a:pt x="396371" y="22599"/>
                    <a:pt x="396371" y="19370"/>
                    <a:pt x="396371" y="19370"/>
                  </a:cubicBezTo>
                  <a:close/>
                  <a:moveTo>
                    <a:pt x="376198" y="29076"/>
                  </a:moveTo>
                  <a:cubicBezTo>
                    <a:pt x="376198" y="29076"/>
                    <a:pt x="376198" y="29076"/>
                    <a:pt x="376198" y="29076"/>
                  </a:cubicBezTo>
                  <a:cubicBezTo>
                    <a:pt x="376198" y="29076"/>
                    <a:pt x="372845" y="25838"/>
                    <a:pt x="372845" y="25838"/>
                  </a:cubicBezTo>
                  <a:cubicBezTo>
                    <a:pt x="372845" y="25838"/>
                    <a:pt x="372845" y="22599"/>
                    <a:pt x="376198" y="22599"/>
                  </a:cubicBezTo>
                  <a:cubicBezTo>
                    <a:pt x="376198" y="22599"/>
                    <a:pt x="379560" y="22599"/>
                    <a:pt x="379560" y="22599"/>
                  </a:cubicBezTo>
                  <a:cubicBezTo>
                    <a:pt x="382922" y="22599"/>
                    <a:pt x="382922" y="22599"/>
                    <a:pt x="382922" y="22599"/>
                  </a:cubicBezTo>
                  <a:cubicBezTo>
                    <a:pt x="382922" y="22599"/>
                    <a:pt x="386285" y="19370"/>
                    <a:pt x="386285" y="19370"/>
                  </a:cubicBezTo>
                  <a:cubicBezTo>
                    <a:pt x="386285" y="19370"/>
                    <a:pt x="389647" y="25838"/>
                    <a:pt x="389647" y="25838"/>
                  </a:cubicBezTo>
                  <a:cubicBezTo>
                    <a:pt x="389647" y="25838"/>
                    <a:pt x="389647" y="25838"/>
                    <a:pt x="386285" y="25838"/>
                  </a:cubicBezTo>
                  <a:cubicBezTo>
                    <a:pt x="386285" y="25838"/>
                    <a:pt x="382922" y="29076"/>
                    <a:pt x="382922" y="29076"/>
                  </a:cubicBezTo>
                  <a:cubicBezTo>
                    <a:pt x="379560" y="32305"/>
                    <a:pt x="379560" y="32305"/>
                    <a:pt x="379560" y="32305"/>
                  </a:cubicBezTo>
                  <a:cubicBezTo>
                    <a:pt x="376198" y="29076"/>
                    <a:pt x="376198" y="29076"/>
                    <a:pt x="376198" y="29076"/>
                  </a:cubicBezTo>
                  <a:close/>
                  <a:moveTo>
                    <a:pt x="362758" y="38782"/>
                  </a:moveTo>
                  <a:cubicBezTo>
                    <a:pt x="362758" y="38782"/>
                    <a:pt x="362758" y="38782"/>
                    <a:pt x="362758" y="38782"/>
                  </a:cubicBezTo>
                  <a:cubicBezTo>
                    <a:pt x="362758" y="35543"/>
                    <a:pt x="359396" y="35543"/>
                    <a:pt x="359396" y="35543"/>
                  </a:cubicBezTo>
                  <a:cubicBezTo>
                    <a:pt x="359396" y="35543"/>
                    <a:pt x="356033" y="32305"/>
                    <a:pt x="356033" y="32305"/>
                  </a:cubicBezTo>
                  <a:cubicBezTo>
                    <a:pt x="356033" y="32305"/>
                    <a:pt x="356033" y="29076"/>
                    <a:pt x="359396" y="29076"/>
                  </a:cubicBezTo>
                  <a:cubicBezTo>
                    <a:pt x="359396" y="29076"/>
                    <a:pt x="359396" y="29076"/>
                    <a:pt x="359396" y="32305"/>
                  </a:cubicBezTo>
                  <a:cubicBezTo>
                    <a:pt x="362758" y="32305"/>
                    <a:pt x="362758" y="35543"/>
                    <a:pt x="362758" y="35543"/>
                  </a:cubicBezTo>
                  <a:cubicBezTo>
                    <a:pt x="362758" y="38782"/>
                    <a:pt x="362758" y="38782"/>
                    <a:pt x="362758" y="38782"/>
                  </a:cubicBezTo>
                  <a:close/>
                  <a:moveTo>
                    <a:pt x="322410" y="38782"/>
                  </a:moveTo>
                  <a:cubicBezTo>
                    <a:pt x="322410" y="38782"/>
                    <a:pt x="322410" y="38782"/>
                    <a:pt x="322410" y="38782"/>
                  </a:cubicBezTo>
                  <a:cubicBezTo>
                    <a:pt x="322410" y="38782"/>
                    <a:pt x="322410" y="38782"/>
                    <a:pt x="325772" y="38782"/>
                  </a:cubicBezTo>
                  <a:cubicBezTo>
                    <a:pt x="329135" y="35543"/>
                    <a:pt x="329135" y="32305"/>
                    <a:pt x="332497" y="35543"/>
                  </a:cubicBezTo>
                  <a:cubicBezTo>
                    <a:pt x="335859" y="35543"/>
                    <a:pt x="342584" y="38782"/>
                    <a:pt x="342584" y="38782"/>
                  </a:cubicBezTo>
                  <a:cubicBezTo>
                    <a:pt x="342584" y="38782"/>
                    <a:pt x="342584" y="35543"/>
                    <a:pt x="342584" y="35543"/>
                  </a:cubicBezTo>
                  <a:cubicBezTo>
                    <a:pt x="345947" y="35543"/>
                    <a:pt x="345947" y="38782"/>
                    <a:pt x="345947" y="38782"/>
                  </a:cubicBezTo>
                  <a:cubicBezTo>
                    <a:pt x="345947" y="38782"/>
                    <a:pt x="342584" y="38782"/>
                    <a:pt x="342584" y="38782"/>
                  </a:cubicBezTo>
                  <a:cubicBezTo>
                    <a:pt x="339221" y="42011"/>
                    <a:pt x="339221" y="42011"/>
                    <a:pt x="335859" y="42011"/>
                  </a:cubicBezTo>
                  <a:cubicBezTo>
                    <a:pt x="332497" y="42011"/>
                    <a:pt x="332497" y="38782"/>
                    <a:pt x="329135" y="42011"/>
                  </a:cubicBezTo>
                  <a:cubicBezTo>
                    <a:pt x="329135" y="42011"/>
                    <a:pt x="329135" y="45249"/>
                    <a:pt x="325772" y="45249"/>
                  </a:cubicBezTo>
                  <a:cubicBezTo>
                    <a:pt x="325772" y="45249"/>
                    <a:pt x="322410" y="45249"/>
                    <a:pt x="322410" y="45249"/>
                  </a:cubicBezTo>
                  <a:cubicBezTo>
                    <a:pt x="322410" y="42011"/>
                    <a:pt x="322410" y="38782"/>
                    <a:pt x="322410" y="38782"/>
                  </a:cubicBezTo>
                  <a:close/>
                  <a:moveTo>
                    <a:pt x="312332" y="42011"/>
                  </a:moveTo>
                  <a:cubicBezTo>
                    <a:pt x="312332" y="42011"/>
                    <a:pt x="312332" y="42011"/>
                    <a:pt x="312332" y="42011"/>
                  </a:cubicBezTo>
                  <a:cubicBezTo>
                    <a:pt x="312332" y="42011"/>
                    <a:pt x="312332" y="38782"/>
                    <a:pt x="315695" y="42011"/>
                  </a:cubicBezTo>
                  <a:cubicBezTo>
                    <a:pt x="315695" y="42011"/>
                    <a:pt x="315695" y="38782"/>
                    <a:pt x="315695" y="42011"/>
                  </a:cubicBezTo>
                  <a:cubicBezTo>
                    <a:pt x="319048" y="45249"/>
                    <a:pt x="319048" y="48478"/>
                    <a:pt x="315695" y="48478"/>
                  </a:cubicBezTo>
                  <a:cubicBezTo>
                    <a:pt x="312332" y="45249"/>
                    <a:pt x="312332" y="42011"/>
                    <a:pt x="312332" y="42011"/>
                  </a:cubicBezTo>
                  <a:close/>
                  <a:moveTo>
                    <a:pt x="271985" y="42011"/>
                  </a:moveTo>
                  <a:cubicBezTo>
                    <a:pt x="271985" y="42011"/>
                    <a:pt x="271985" y="42011"/>
                    <a:pt x="271985" y="42011"/>
                  </a:cubicBezTo>
                  <a:cubicBezTo>
                    <a:pt x="271985" y="42011"/>
                    <a:pt x="271985" y="38782"/>
                    <a:pt x="275347" y="38782"/>
                  </a:cubicBezTo>
                  <a:cubicBezTo>
                    <a:pt x="275347" y="38782"/>
                    <a:pt x="275347" y="38782"/>
                    <a:pt x="278709" y="38782"/>
                  </a:cubicBezTo>
                  <a:cubicBezTo>
                    <a:pt x="278709" y="42011"/>
                    <a:pt x="282071" y="42011"/>
                    <a:pt x="282071" y="42011"/>
                  </a:cubicBezTo>
                  <a:cubicBezTo>
                    <a:pt x="285434" y="42011"/>
                    <a:pt x="285434" y="42011"/>
                    <a:pt x="285434" y="42011"/>
                  </a:cubicBezTo>
                  <a:cubicBezTo>
                    <a:pt x="288797" y="42011"/>
                    <a:pt x="288797" y="38782"/>
                    <a:pt x="292159" y="42011"/>
                  </a:cubicBezTo>
                  <a:cubicBezTo>
                    <a:pt x="295521" y="42011"/>
                    <a:pt x="295521" y="42011"/>
                    <a:pt x="298883" y="42011"/>
                  </a:cubicBezTo>
                  <a:cubicBezTo>
                    <a:pt x="298883" y="42011"/>
                    <a:pt x="305608" y="42011"/>
                    <a:pt x="305608" y="42011"/>
                  </a:cubicBezTo>
                  <a:cubicBezTo>
                    <a:pt x="305608" y="42011"/>
                    <a:pt x="305608" y="45249"/>
                    <a:pt x="305608" y="45249"/>
                  </a:cubicBezTo>
                  <a:cubicBezTo>
                    <a:pt x="302246" y="45249"/>
                    <a:pt x="302246" y="45249"/>
                    <a:pt x="298883" y="45249"/>
                  </a:cubicBezTo>
                  <a:cubicBezTo>
                    <a:pt x="298883" y="45249"/>
                    <a:pt x="302246" y="45249"/>
                    <a:pt x="295521" y="45249"/>
                  </a:cubicBezTo>
                  <a:cubicBezTo>
                    <a:pt x="292159" y="45249"/>
                    <a:pt x="292159" y="45249"/>
                    <a:pt x="288797" y="45249"/>
                  </a:cubicBezTo>
                  <a:cubicBezTo>
                    <a:pt x="288797" y="45249"/>
                    <a:pt x="288797" y="45249"/>
                    <a:pt x="285434" y="45249"/>
                  </a:cubicBezTo>
                  <a:cubicBezTo>
                    <a:pt x="285434" y="45249"/>
                    <a:pt x="285434" y="45249"/>
                    <a:pt x="285434" y="45249"/>
                  </a:cubicBezTo>
                  <a:cubicBezTo>
                    <a:pt x="282071" y="45249"/>
                    <a:pt x="292159" y="42011"/>
                    <a:pt x="282071" y="45249"/>
                  </a:cubicBezTo>
                  <a:cubicBezTo>
                    <a:pt x="271985" y="48478"/>
                    <a:pt x="271985" y="48478"/>
                    <a:pt x="271985" y="48478"/>
                  </a:cubicBezTo>
                  <a:cubicBezTo>
                    <a:pt x="271985" y="48478"/>
                    <a:pt x="271985" y="45249"/>
                    <a:pt x="271985" y="45249"/>
                  </a:cubicBezTo>
                  <a:cubicBezTo>
                    <a:pt x="271985" y="45249"/>
                    <a:pt x="271985" y="42011"/>
                    <a:pt x="271985" y="42011"/>
                  </a:cubicBezTo>
                  <a:close/>
                  <a:moveTo>
                    <a:pt x="228284" y="51717"/>
                  </a:moveTo>
                  <a:cubicBezTo>
                    <a:pt x="228284" y="51717"/>
                    <a:pt x="228284" y="51717"/>
                    <a:pt x="228284" y="51717"/>
                  </a:cubicBezTo>
                  <a:cubicBezTo>
                    <a:pt x="231647" y="51717"/>
                    <a:pt x="231647" y="51717"/>
                    <a:pt x="231647" y="51717"/>
                  </a:cubicBezTo>
                  <a:cubicBezTo>
                    <a:pt x="231647" y="51717"/>
                    <a:pt x="238371" y="51717"/>
                    <a:pt x="238371" y="48478"/>
                  </a:cubicBezTo>
                  <a:cubicBezTo>
                    <a:pt x="241733" y="48478"/>
                    <a:pt x="241733" y="48478"/>
                    <a:pt x="241733" y="48478"/>
                  </a:cubicBezTo>
                  <a:cubicBezTo>
                    <a:pt x="241733" y="48478"/>
                    <a:pt x="248458" y="45249"/>
                    <a:pt x="248458" y="45249"/>
                  </a:cubicBezTo>
                  <a:cubicBezTo>
                    <a:pt x="251820" y="45249"/>
                    <a:pt x="255182" y="42011"/>
                    <a:pt x="255182" y="42011"/>
                  </a:cubicBezTo>
                  <a:cubicBezTo>
                    <a:pt x="255182" y="42011"/>
                    <a:pt x="261898" y="45249"/>
                    <a:pt x="261898" y="45249"/>
                  </a:cubicBezTo>
                  <a:cubicBezTo>
                    <a:pt x="265260" y="45249"/>
                    <a:pt x="265260" y="42011"/>
                    <a:pt x="265260" y="42011"/>
                  </a:cubicBezTo>
                  <a:cubicBezTo>
                    <a:pt x="258545" y="38782"/>
                    <a:pt x="258545" y="38782"/>
                    <a:pt x="258545" y="38782"/>
                  </a:cubicBezTo>
                  <a:cubicBezTo>
                    <a:pt x="245096" y="42011"/>
                    <a:pt x="245096" y="42011"/>
                    <a:pt x="245096" y="42011"/>
                  </a:cubicBezTo>
                  <a:cubicBezTo>
                    <a:pt x="245096" y="42011"/>
                    <a:pt x="235009" y="45249"/>
                    <a:pt x="231647" y="45249"/>
                  </a:cubicBezTo>
                  <a:cubicBezTo>
                    <a:pt x="228284" y="42011"/>
                    <a:pt x="224921" y="45249"/>
                    <a:pt x="224921" y="45249"/>
                  </a:cubicBezTo>
                  <a:cubicBezTo>
                    <a:pt x="221559" y="48478"/>
                    <a:pt x="221559" y="48478"/>
                    <a:pt x="221559" y="48478"/>
                  </a:cubicBezTo>
                  <a:cubicBezTo>
                    <a:pt x="221559" y="48478"/>
                    <a:pt x="224921" y="51717"/>
                    <a:pt x="224921" y="51717"/>
                  </a:cubicBezTo>
                  <a:cubicBezTo>
                    <a:pt x="224921" y="54955"/>
                    <a:pt x="228284" y="51717"/>
                    <a:pt x="228284" y="51717"/>
                  </a:cubicBezTo>
                  <a:close/>
                  <a:moveTo>
                    <a:pt x="187946" y="71129"/>
                  </a:moveTo>
                  <a:cubicBezTo>
                    <a:pt x="187946" y="71129"/>
                    <a:pt x="187946" y="71129"/>
                    <a:pt x="187946" y="71129"/>
                  </a:cubicBezTo>
                  <a:cubicBezTo>
                    <a:pt x="187946" y="71129"/>
                    <a:pt x="187946" y="71129"/>
                    <a:pt x="187946" y="71129"/>
                  </a:cubicBezTo>
                  <a:cubicBezTo>
                    <a:pt x="191308" y="74358"/>
                    <a:pt x="191308" y="74358"/>
                    <a:pt x="191308" y="74358"/>
                  </a:cubicBezTo>
                  <a:cubicBezTo>
                    <a:pt x="191308" y="74358"/>
                    <a:pt x="194670" y="71129"/>
                    <a:pt x="194670" y="71129"/>
                  </a:cubicBezTo>
                  <a:cubicBezTo>
                    <a:pt x="194670" y="67890"/>
                    <a:pt x="198032" y="67890"/>
                    <a:pt x="198032" y="67890"/>
                  </a:cubicBezTo>
                  <a:cubicBezTo>
                    <a:pt x="198032" y="67890"/>
                    <a:pt x="201395" y="64661"/>
                    <a:pt x="204748" y="64661"/>
                  </a:cubicBezTo>
                  <a:cubicBezTo>
                    <a:pt x="204748" y="64661"/>
                    <a:pt x="211472" y="61423"/>
                    <a:pt x="211472" y="61423"/>
                  </a:cubicBezTo>
                  <a:cubicBezTo>
                    <a:pt x="211472" y="58184"/>
                    <a:pt x="211472" y="58184"/>
                    <a:pt x="211472" y="58184"/>
                  </a:cubicBezTo>
                  <a:cubicBezTo>
                    <a:pt x="211472" y="58184"/>
                    <a:pt x="201395" y="58184"/>
                    <a:pt x="201395" y="58184"/>
                  </a:cubicBezTo>
                  <a:cubicBezTo>
                    <a:pt x="201395" y="58184"/>
                    <a:pt x="194670" y="64661"/>
                    <a:pt x="194670" y="64661"/>
                  </a:cubicBezTo>
                  <a:cubicBezTo>
                    <a:pt x="194670" y="64661"/>
                    <a:pt x="187946" y="71129"/>
                    <a:pt x="187946" y="71129"/>
                  </a:cubicBezTo>
                  <a:close/>
                  <a:moveTo>
                    <a:pt x="184583" y="103476"/>
                  </a:moveTo>
                  <a:cubicBezTo>
                    <a:pt x="184583" y="103476"/>
                    <a:pt x="184583" y="103476"/>
                    <a:pt x="184583" y="103476"/>
                  </a:cubicBezTo>
                  <a:cubicBezTo>
                    <a:pt x="184583" y="103476"/>
                    <a:pt x="191308" y="97008"/>
                    <a:pt x="191308" y="93770"/>
                  </a:cubicBezTo>
                  <a:cubicBezTo>
                    <a:pt x="191308" y="93770"/>
                    <a:pt x="191308" y="87302"/>
                    <a:pt x="191308" y="87302"/>
                  </a:cubicBezTo>
                  <a:cubicBezTo>
                    <a:pt x="191308" y="80835"/>
                    <a:pt x="191308" y="80835"/>
                    <a:pt x="191308" y="80835"/>
                  </a:cubicBezTo>
                  <a:cubicBezTo>
                    <a:pt x="184583" y="74358"/>
                    <a:pt x="184583" y="74358"/>
                    <a:pt x="184583" y="74358"/>
                  </a:cubicBezTo>
                  <a:cubicBezTo>
                    <a:pt x="184583" y="74358"/>
                    <a:pt x="181221" y="80835"/>
                    <a:pt x="181221" y="80835"/>
                  </a:cubicBezTo>
                  <a:cubicBezTo>
                    <a:pt x="181221" y="84064"/>
                    <a:pt x="177859" y="84064"/>
                    <a:pt x="174497" y="87302"/>
                  </a:cubicBezTo>
                  <a:cubicBezTo>
                    <a:pt x="171134" y="90531"/>
                    <a:pt x="171134" y="93770"/>
                    <a:pt x="171134" y="97008"/>
                  </a:cubicBezTo>
                  <a:cubicBezTo>
                    <a:pt x="171134" y="97008"/>
                    <a:pt x="167771" y="100237"/>
                    <a:pt x="167771" y="103476"/>
                  </a:cubicBezTo>
                  <a:cubicBezTo>
                    <a:pt x="167771" y="106714"/>
                    <a:pt x="171134" y="106714"/>
                    <a:pt x="174497" y="106714"/>
                  </a:cubicBezTo>
                  <a:cubicBezTo>
                    <a:pt x="177859" y="106714"/>
                    <a:pt x="174497" y="106714"/>
                    <a:pt x="174497" y="106714"/>
                  </a:cubicBezTo>
                  <a:cubicBezTo>
                    <a:pt x="184583" y="103476"/>
                    <a:pt x="184583" y="103476"/>
                    <a:pt x="184583" y="103476"/>
                  </a:cubicBezTo>
                  <a:close/>
                  <a:moveTo>
                    <a:pt x="70283" y="304044"/>
                  </a:moveTo>
                  <a:cubicBezTo>
                    <a:pt x="70283" y="304044"/>
                    <a:pt x="70283" y="304044"/>
                    <a:pt x="70283" y="304044"/>
                  </a:cubicBezTo>
                  <a:cubicBezTo>
                    <a:pt x="70283" y="304044"/>
                    <a:pt x="70283" y="304044"/>
                    <a:pt x="73646" y="304044"/>
                  </a:cubicBezTo>
                  <a:cubicBezTo>
                    <a:pt x="73646" y="304044"/>
                    <a:pt x="73646" y="300805"/>
                    <a:pt x="73646" y="300805"/>
                  </a:cubicBezTo>
                  <a:cubicBezTo>
                    <a:pt x="77008" y="300805"/>
                    <a:pt x="77008" y="304044"/>
                    <a:pt x="77008" y="304044"/>
                  </a:cubicBezTo>
                  <a:cubicBezTo>
                    <a:pt x="80370" y="304044"/>
                    <a:pt x="80370" y="307273"/>
                    <a:pt x="80370" y="307273"/>
                  </a:cubicBezTo>
                  <a:cubicBezTo>
                    <a:pt x="83732" y="313740"/>
                    <a:pt x="83732" y="313740"/>
                    <a:pt x="83732" y="313740"/>
                  </a:cubicBezTo>
                  <a:cubicBezTo>
                    <a:pt x="83732" y="313740"/>
                    <a:pt x="83732" y="316978"/>
                    <a:pt x="83732" y="316978"/>
                  </a:cubicBezTo>
                  <a:cubicBezTo>
                    <a:pt x="83732" y="320217"/>
                    <a:pt x="83732" y="320217"/>
                    <a:pt x="83732" y="320217"/>
                  </a:cubicBezTo>
                  <a:cubicBezTo>
                    <a:pt x="83732" y="320217"/>
                    <a:pt x="87095" y="320217"/>
                    <a:pt x="90448" y="320217"/>
                  </a:cubicBezTo>
                  <a:cubicBezTo>
                    <a:pt x="90448" y="320217"/>
                    <a:pt x="90448" y="323446"/>
                    <a:pt x="93810" y="323446"/>
                  </a:cubicBezTo>
                  <a:cubicBezTo>
                    <a:pt x="97172" y="326685"/>
                    <a:pt x="97172" y="326685"/>
                    <a:pt x="97172" y="326685"/>
                  </a:cubicBezTo>
                  <a:cubicBezTo>
                    <a:pt x="100535" y="329923"/>
                    <a:pt x="100535" y="329923"/>
                    <a:pt x="103897" y="333152"/>
                  </a:cubicBezTo>
                  <a:cubicBezTo>
                    <a:pt x="107259" y="333152"/>
                    <a:pt x="107259" y="333152"/>
                    <a:pt x="110621" y="333152"/>
                  </a:cubicBezTo>
                  <a:cubicBezTo>
                    <a:pt x="110621" y="329923"/>
                    <a:pt x="110621" y="329923"/>
                    <a:pt x="113984" y="329923"/>
                  </a:cubicBezTo>
                  <a:cubicBezTo>
                    <a:pt x="113984" y="329923"/>
                    <a:pt x="113984" y="329923"/>
                    <a:pt x="117347" y="329923"/>
                  </a:cubicBezTo>
                  <a:cubicBezTo>
                    <a:pt x="117347" y="326685"/>
                    <a:pt x="113984" y="326685"/>
                    <a:pt x="113984" y="326685"/>
                  </a:cubicBezTo>
                  <a:cubicBezTo>
                    <a:pt x="113984" y="326685"/>
                    <a:pt x="110621" y="323446"/>
                    <a:pt x="107259" y="320217"/>
                  </a:cubicBezTo>
                  <a:cubicBezTo>
                    <a:pt x="107259" y="320217"/>
                    <a:pt x="107259" y="320217"/>
                    <a:pt x="107259" y="316978"/>
                  </a:cubicBezTo>
                  <a:cubicBezTo>
                    <a:pt x="107259" y="316978"/>
                    <a:pt x="107259" y="316978"/>
                    <a:pt x="103897" y="313740"/>
                  </a:cubicBezTo>
                  <a:cubicBezTo>
                    <a:pt x="100535" y="313740"/>
                    <a:pt x="100535" y="313740"/>
                    <a:pt x="100535" y="313740"/>
                  </a:cubicBezTo>
                  <a:cubicBezTo>
                    <a:pt x="97172" y="310511"/>
                    <a:pt x="97172" y="307273"/>
                    <a:pt x="97172" y="307273"/>
                  </a:cubicBezTo>
                  <a:cubicBezTo>
                    <a:pt x="97172" y="307273"/>
                    <a:pt x="90448" y="307273"/>
                    <a:pt x="90448" y="304044"/>
                  </a:cubicBezTo>
                  <a:cubicBezTo>
                    <a:pt x="90448" y="304044"/>
                    <a:pt x="87095" y="304044"/>
                    <a:pt x="87095" y="304044"/>
                  </a:cubicBezTo>
                  <a:cubicBezTo>
                    <a:pt x="87095" y="304044"/>
                    <a:pt x="80370" y="300805"/>
                    <a:pt x="80370" y="297567"/>
                  </a:cubicBezTo>
                  <a:cubicBezTo>
                    <a:pt x="80370" y="297567"/>
                    <a:pt x="80370" y="294338"/>
                    <a:pt x="80370" y="294338"/>
                  </a:cubicBezTo>
                  <a:cubicBezTo>
                    <a:pt x="80370" y="294338"/>
                    <a:pt x="77008" y="294338"/>
                    <a:pt x="73646" y="294338"/>
                  </a:cubicBezTo>
                  <a:cubicBezTo>
                    <a:pt x="70283" y="297567"/>
                    <a:pt x="66921" y="297567"/>
                    <a:pt x="66921" y="297567"/>
                  </a:cubicBezTo>
                  <a:cubicBezTo>
                    <a:pt x="63559" y="297567"/>
                    <a:pt x="63559" y="300805"/>
                    <a:pt x="63559" y="300805"/>
                  </a:cubicBezTo>
                  <a:cubicBezTo>
                    <a:pt x="63559" y="300805"/>
                    <a:pt x="63559" y="304044"/>
                    <a:pt x="66921" y="304044"/>
                  </a:cubicBezTo>
                  <a:cubicBezTo>
                    <a:pt x="66921" y="307273"/>
                    <a:pt x="70283" y="304044"/>
                    <a:pt x="70283" y="304044"/>
                  </a:cubicBezTo>
                  <a:close/>
                  <a:moveTo>
                    <a:pt x="238371" y="242579"/>
                  </a:moveTo>
                  <a:cubicBezTo>
                    <a:pt x="238371" y="242579"/>
                    <a:pt x="238371" y="242579"/>
                    <a:pt x="238371" y="242579"/>
                  </a:cubicBezTo>
                  <a:cubicBezTo>
                    <a:pt x="238371" y="245808"/>
                    <a:pt x="238371" y="245808"/>
                    <a:pt x="238371" y="245808"/>
                  </a:cubicBezTo>
                  <a:cubicBezTo>
                    <a:pt x="238371" y="245808"/>
                    <a:pt x="238371" y="245808"/>
                    <a:pt x="241733" y="245808"/>
                  </a:cubicBezTo>
                  <a:cubicBezTo>
                    <a:pt x="241733" y="242579"/>
                    <a:pt x="241733" y="245808"/>
                    <a:pt x="245096" y="245808"/>
                  </a:cubicBezTo>
                  <a:cubicBezTo>
                    <a:pt x="245096" y="245808"/>
                    <a:pt x="245096" y="245808"/>
                    <a:pt x="245096" y="245808"/>
                  </a:cubicBezTo>
                  <a:cubicBezTo>
                    <a:pt x="248458" y="245808"/>
                    <a:pt x="251820" y="239340"/>
                    <a:pt x="251820" y="239340"/>
                  </a:cubicBezTo>
                  <a:cubicBezTo>
                    <a:pt x="251820" y="239340"/>
                    <a:pt x="251820" y="239340"/>
                    <a:pt x="255182" y="239340"/>
                  </a:cubicBezTo>
                  <a:cubicBezTo>
                    <a:pt x="255182" y="239340"/>
                    <a:pt x="258545" y="239340"/>
                    <a:pt x="258545" y="236111"/>
                  </a:cubicBezTo>
                  <a:cubicBezTo>
                    <a:pt x="258545" y="236111"/>
                    <a:pt x="258545" y="236111"/>
                    <a:pt x="261898" y="236111"/>
                  </a:cubicBezTo>
                  <a:cubicBezTo>
                    <a:pt x="261898" y="232873"/>
                    <a:pt x="261898" y="232873"/>
                    <a:pt x="261898" y="232873"/>
                  </a:cubicBezTo>
                  <a:cubicBezTo>
                    <a:pt x="265260" y="229634"/>
                    <a:pt x="268622" y="229634"/>
                    <a:pt x="268622" y="229634"/>
                  </a:cubicBezTo>
                  <a:cubicBezTo>
                    <a:pt x="271985" y="226405"/>
                    <a:pt x="271985" y="226405"/>
                    <a:pt x="271985" y="223167"/>
                  </a:cubicBezTo>
                  <a:cubicBezTo>
                    <a:pt x="271985" y="223167"/>
                    <a:pt x="268622" y="223167"/>
                    <a:pt x="268622" y="226405"/>
                  </a:cubicBezTo>
                  <a:cubicBezTo>
                    <a:pt x="265260" y="226405"/>
                    <a:pt x="261898" y="226405"/>
                    <a:pt x="261898" y="226405"/>
                  </a:cubicBezTo>
                  <a:cubicBezTo>
                    <a:pt x="261898" y="229634"/>
                    <a:pt x="258545" y="229634"/>
                    <a:pt x="258545" y="229634"/>
                  </a:cubicBezTo>
                  <a:cubicBezTo>
                    <a:pt x="255182" y="229634"/>
                    <a:pt x="251820" y="232873"/>
                    <a:pt x="248458" y="232873"/>
                  </a:cubicBezTo>
                  <a:cubicBezTo>
                    <a:pt x="248458" y="232873"/>
                    <a:pt x="248458" y="236111"/>
                    <a:pt x="245096" y="239340"/>
                  </a:cubicBezTo>
                  <a:cubicBezTo>
                    <a:pt x="245096" y="239340"/>
                    <a:pt x="245096" y="239340"/>
                    <a:pt x="245096" y="242579"/>
                  </a:cubicBezTo>
                  <a:cubicBezTo>
                    <a:pt x="241733" y="242579"/>
                    <a:pt x="238371" y="242579"/>
                    <a:pt x="238371" y="242579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321338A-303B-71BF-BA52-986879C036E4}"/>
                </a:ext>
              </a:extLst>
            </p:cNvPr>
            <p:cNvSpPr/>
            <p:nvPr/>
          </p:nvSpPr>
          <p:spPr>
            <a:xfrm>
              <a:off x="13587658" y="2629005"/>
              <a:ext cx="571500" cy="390525"/>
            </a:xfrm>
            <a:custGeom>
              <a:avLst/>
              <a:gdLst>
                <a:gd name="connsiteX0" fmla="*/ 6446 w 571500"/>
                <a:gd name="connsiteY0" fmla="*/ 108257 h 390525"/>
                <a:gd name="connsiteX1" fmla="*/ -316 w 571500"/>
                <a:gd name="connsiteY1" fmla="*/ 101695 h 390525"/>
                <a:gd name="connsiteX2" fmla="*/ 13210 w 571500"/>
                <a:gd name="connsiteY2" fmla="*/ 91845 h 390525"/>
                <a:gd name="connsiteX3" fmla="*/ 23401 w 571500"/>
                <a:gd name="connsiteY3" fmla="*/ 88569 h 390525"/>
                <a:gd name="connsiteX4" fmla="*/ 50452 w 571500"/>
                <a:gd name="connsiteY4" fmla="*/ 82006 h 390525"/>
                <a:gd name="connsiteX5" fmla="*/ 57215 w 571500"/>
                <a:gd name="connsiteY5" fmla="*/ 75434 h 390525"/>
                <a:gd name="connsiteX6" fmla="*/ 63978 w 571500"/>
                <a:gd name="connsiteY6" fmla="*/ 68871 h 390525"/>
                <a:gd name="connsiteX7" fmla="*/ 77504 w 571500"/>
                <a:gd name="connsiteY7" fmla="*/ 65595 h 390525"/>
                <a:gd name="connsiteX8" fmla="*/ 80837 w 571500"/>
                <a:gd name="connsiteY8" fmla="*/ 62309 h 390525"/>
                <a:gd name="connsiteX9" fmla="*/ 84266 w 571500"/>
                <a:gd name="connsiteY9" fmla="*/ 59032 h 390525"/>
                <a:gd name="connsiteX10" fmla="*/ 91028 w 571500"/>
                <a:gd name="connsiteY10" fmla="*/ 55746 h 390525"/>
                <a:gd name="connsiteX11" fmla="*/ 97792 w 571500"/>
                <a:gd name="connsiteY11" fmla="*/ 52469 h 390525"/>
                <a:gd name="connsiteX12" fmla="*/ 101125 w 571500"/>
                <a:gd name="connsiteY12" fmla="*/ 42621 h 390525"/>
                <a:gd name="connsiteX13" fmla="*/ 101125 w 571500"/>
                <a:gd name="connsiteY13" fmla="*/ 42621 h 390525"/>
                <a:gd name="connsiteX14" fmla="*/ 107888 w 571500"/>
                <a:gd name="connsiteY14" fmla="*/ 45906 h 390525"/>
                <a:gd name="connsiteX15" fmla="*/ 118080 w 571500"/>
                <a:gd name="connsiteY15" fmla="*/ 45906 h 390525"/>
                <a:gd name="connsiteX16" fmla="*/ 124843 w 571500"/>
                <a:gd name="connsiteY16" fmla="*/ 42621 h 390525"/>
                <a:gd name="connsiteX17" fmla="*/ 128176 w 571500"/>
                <a:gd name="connsiteY17" fmla="*/ 39344 h 390525"/>
                <a:gd name="connsiteX18" fmla="*/ 138369 w 571500"/>
                <a:gd name="connsiteY18" fmla="*/ 39344 h 390525"/>
                <a:gd name="connsiteX19" fmla="*/ 145131 w 571500"/>
                <a:gd name="connsiteY19" fmla="*/ 39344 h 390525"/>
                <a:gd name="connsiteX20" fmla="*/ 148464 w 571500"/>
                <a:gd name="connsiteY20" fmla="*/ 36058 h 390525"/>
                <a:gd name="connsiteX21" fmla="*/ 151893 w 571500"/>
                <a:gd name="connsiteY21" fmla="*/ 36058 h 390525"/>
                <a:gd name="connsiteX22" fmla="*/ 155227 w 571500"/>
                <a:gd name="connsiteY22" fmla="*/ 36058 h 390525"/>
                <a:gd name="connsiteX23" fmla="*/ 161990 w 571500"/>
                <a:gd name="connsiteY23" fmla="*/ 26209 h 390525"/>
                <a:gd name="connsiteX24" fmla="*/ 165419 w 571500"/>
                <a:gd name="connsiteY24" fmla="*/ 26209 h 390525"/>
                <a:gd name="connsiteX25" fmla="*/ 178944 w 571500"/>
                <a:gd name="connsiteY25" fmla="*/ 26209 h 390525"/>
                <a:gd name="connsiteX26" fmla="*/ 189041 w 571500"/>
                <a:gd name="connsiteY26" fmla="*/ 22932 h 390525"/>
                <a:gd name="connsiteX27" fmla="*/ 195803 w 571500"/>
                <a:gd name="connsiteY27" fmla="*/ 19646 h 390525"/>
                <a:gd name="connsiteX28" fmla="*/ 182279 w 571500"/>
                <a:gd name="connsiteY28" fmla="*/ 9807 h 390525"/>
                <a:gd name="connsiteX29" fmla="*/ 185708 w 571500"/>
                <a:gd name="connsiteY29" fmla="*/ 6521 h 390525"/>
                <a:gd name="connsiteX30" fmla="*/ 199232 w 571500"/>
                <a:gd name="connsiteY30" fmla="*/ 9807 h 390525"/>
                <a:gd name="connsiteX31" fmla="*/ 205996 w 571500"/>
                <a:gd name="connsiteY31" fmla="*/ 6521 h 390525"/>
                <a:gd name="connsiteX32" fmla="*/ 212758 w 571500"/>
                <a:gd name="connsiteY32" fmla="*/ -42 h 390525"/>
                <a:gd name="connsiteX33" fmla="*/ 222855 w 571500"/>
                <a:gd name="connsiteY33" fmla="*/ 6521 h 390525"/>
                <a:gd name="connsiteX34" fmla="*/ 222855 w 571500"/>
                <a:gd name="connsiteY34" fmla="*/ 13083 h 390525"/>
                <a:gd name="connsiteX35" fmla="*/ 233047 w 571500"/>
                <a:gd name="connsiteY35" fmla="*/ 13083 h 390525"/>
                <a:gd name="connsiteX36" fmla="*/ 239809 w 571500"/>
                <a:gd name="connsiteY36" fmla="*/ 13083 h 390525"/>
                <a:gd name="connsiteX37" fmla="*/ 249906 w 571500"/>
                <a:gd name="connsiteY37" fmla="*/ 19646 h 390525"/>
                <a:gd name="connsiteX38" fmla="*/ 246572 w 571500"/>
                <a:gd name="connsiteY38" fmla="*/ 26209 h 390525"/>
                <a:gd name="connsiteX39" fmla="*/ 233047 w 571500"/>
                <a:gd name="connsiteY39" fmla="*/ 29495 h 390525"/>
                <a:gd name="connsiteX40" fmla="*/ 236380 w 571500"/>
                <a:gd name="connsiteY40" fmla="*/ 36058 h 390525"/>
                <a:gd name="connsiteX41" fmla="*/ 243144 w 571500"/>
                <a:gd name="connsiteY41" fmla="*/ 36058 h 390525"/>
                <a:gd name="connsiteX42" fmla="*/ 246572 w 571500"/>
                <a:gd name="connsiteY42" fmla="*/ 32772 h 390525"/>
                <a:gd name="connsiteX43" fmla="*/ 256668 w 571500"/>
                <a:gd name="connsiteY43" fmla="*/ 36058 h 390525"/>
                <a:gd name="connsiteX44" fmla="*/ 263431 w 571500"/>
                <a:gd name="connsiteY44" fmla="*/ 39344 h 390525"/>
                <a:gd name="connsiteX45" fmla="*/ 273623 w 571500"/>
                <a:gd name="connsiteY45" fmla="*/ 36058 h 390525"/>
                <a:gd name="connsiteX46" fmla="*/ 280385 w 571500"/>
                <a:gd name="connsiteY46" fmla="*/ 39344 h 390525"/>
                <a:gd name="connsiteX47" fmla="*/ 287149 w 571500"/>
                <a:gd name="connsiteY47" fmla="*/ 32772 h 390525"/>
                <a:gd name="connsiteX48" fmla="*/ 290483 w 571500"/>
                <a:gd name="connsiteY48" fmla="*/ 36058 h 390525"/>
                <a:gd name="connsiteX49" fmla="*/ 293911 w 571500"/>
                <a:gd name="connsiteY49" fmla="*/ 39344 h 390525"/>
                <a:gd name="connsiteX50" fmla="*/ 297245 w 571500"/>
                <a:gd name="connsiteY50" fmla="*/ 42621 h 390525"/>
                <a:gd name="connsiteX51" fmla="*/ 307437 w 571500"/>
                <a:gd name="connsiteY51" fmla="*/ 49183 h 390525"/>
                <a:gd name="connsiteX52" fmla="*/ 314200 w 571500"/>
                <a:gd name="connsiteY52" fmla="*/ 55746 h 390525"/>
                <a:gd name="connsiteX53" fmla="*/ 320962 w 571500"/>
                <a:gd name="connsiteY53" fmla="*/ 52469 h 390525"/>
                <a:gd name="connsiteX54" fmla="*/ 331059 w 571500"/>
                <a:gd name="connsiteY54" fmla="*/ 55746 h 390525"/>
                <a:gd name="connsiteX55" fmla="*/ 327724 w 571500"/>
                <a:gd name="connsiteY55" fmla="*/ 65595 h 390525"/>
                <a:gd name="connsiteX56" fmla="*/ 320962 w 571500"/>
                <a:gd name="connsiteY56" fmla="*/ 68871 h 390525"/>
                <a:gd name="connsiteX57" fmla="*/ 314200 w 571500"/>
                <a:gd name="connsiteY57" fmla="*/ 72158 h 390525"/>
                <a:gd name="connsiteX58" fmla="*/ 310771 w 571500"/>
                <a:gd name="connsiteY58" fmla="*/ 82006 h 390525"/>
                <a:gd name="connsiteX59" fmla="*/ 307437 w 571500"/>
                <a:gd name="connsiteY59" fmla="*/ 88569 h 390525"/>
                <a:gd name="connsiteX60" fmla="*/ 304007 w 571500"/>
                <a:gd name="connsiteY60" fmla="*/ 91845 h 390525"/>
                <a:gd name="connsiteX61" fmla="*/ 314200 w 571500"/>
                <a:gd name="connsiteY61" fmla="*/ 108257 h 390525"/>
                <a:gd name="connsiteX62" fmla="*/ 320962 w 571500"/>
                <a:gd name="connsiteY62" fmla="*/ 111534 h 390525"/>
                <a:gd name="connsiteX63" fmla="*/ 324296 w 571500"/>
                <a:gd name="connsiteY63" fmla="*/ 118097 h 390525"/>
                <a:gd name="connsiteX64" fmla="*/ 344584 w 571500"/>
                <a:gd name="connsiteY64" fmla="*/ 131231 h 390525"/>
                <a:gd name="connsiteX65" fmla="*/ 358110 w 571500"/>
                <a:gd name="connsiteY65" fmla="*/ 134508 h 390525"/>
                <a:gd name="connsiteX66" fmla="*/ 371636 w 571500"/>
                <a:gd name="connsiteY66" fmla="*/ 137794 h 390525"/>
                <a:gd name="connsiteX67" fmla="*/ 381827 w 571500"/>
                <a:gd name="connsiteY67" fmla="*/ 147634 h 390525"/>
                <a:gd name="connsiteX68" fmla="*/ 391924 w 571500"/>
                <a:gd name="connsiteY68" fmla="*/ 147634 h 390525"/>
                <a:gd name="connsiteX69" fmla="*/ 402115 w 571500"/>
                <a:gd name="connsiteY69" fmla="*/ 150920 h 390525"/>
                <a:gd name="connsiteX70" fmla="*/ 408878 w 571500"/>
                <a:gd name="connsiteY70" fmla="*/ 150920 h 390525"/>
                <a:gd name="connsiteX71" fmla="*/ 415641 w 571500"/>
                <a:gd name="connsiteY71" fmla="*/ 154196 h 390525"/>
                <a:gd name="connsiteX72" fmla="*/ 418975 w 571500"/>
                <a:gd name="connsiteY72" fmla="*/ 164045 h 390525"/>
                <a:gd name="connsiteX73" fmla="*/ 418975 w 571500"/>
                <a:gd name="connsiteY73" fmla="*/ 170608 h 390525"/>
                <a:gd name="connsiteX74" fmla="*/ 415641 w 571500"/>
                <a:gd name="connsiteY74" fmla="*/ 173894 h 390525"/>
                <a:gd name="connsiteX75" fmla="*/ 415641 w 571500"/>
                <a:gd name="connsiteY75" fmla="*/ 187019 h 390525"/>
                <a:gd name="connsiteX76" fmla="*/ 412212 w 571500"/>
                <a:gd name="connsiteY76" fmla="*/ 190296 h 390525"/>
                <a:gd name="connsiteX77" fmla="*/ 402115 w 571500"/>
                <a:gd name="connsiteY77" fmla="*/ 193582 h 390525"/>
                <a:gd name="connsiteX78" fmla="*/ 381827 w 571500"/>
                <a:gd name="connsiteY78" fmla="*/ 200145 h 390525"/>
                <a:gd name="connsiteX79" fmla="*/ 375065 w 571500"/>
                <a:gd name="connsiteY79" fmla="*/ 200145 h 390525"/>
                <a:gd name="connsiteX80" fmla="*/ 371636 w 571500"/>
                <a:gd name="connsiteY80" fmla="*/ 209984 h 390525"/>
                <a:gd name="connsiteX81" fmla="*/ 378398 w 571500"/>
                <a:gd name="connsiteY81" fmla="*/ 216556 h 390525"/>
                <a:gd name="connsiteX82" fmla="*/ 391924 w 571500"/>
                <a:gd name="connsiteY82" fmla="*/ 216556 h 390525"/>
                <a:gd name="connsiteX83" fmla="*/ 402115 w 571500"/>
                <a:gd name="connsiteY83" fmla="*/ 216556 h 390525"/>
                <a:gd name="connsiteX84" fmla="*/ 408878 w 571500"/>
                <a:gd name="connsiteY84" fmla="*/ 223119 h 390525"/>
                <a:gd name="connsiteX85" fmla="*/ 415641 w 571500"/>
                <a:gd name="connsiteY85" fmla="*/ 229682 h 390525"/>
                <a:gd name="connsiteX86" fmla="*/ 422404 w 571500"/>
                <a:gd name="connsiteY86" fmla="*/ 232958 h 390525"/>
                <a:gd name="connsiteX87" fmla="*/ 442692 w 571500"/>
                <a:gd name="connsiteY87" fmla="*/ 232958 h 390525"/>
                <a:gd name="connsiteX88" fmla="*/ 456218 w 571500"/>
                <a:gd name="connsiteY88" fmla="*/ 246084 h 390525"/>
                <a:gd name="connsiteX89" fmla="*/ 473076 w 571500"/>
                <a:gd name="connsiteY89" fmla="*/ 249370 h 390525"/>
                <a:gd name="connsiteX90" fmla="*/ 476506 w 571500"/>
                <a:gd name="connsiteY90" fmla="*/ 259219 h 390525"/>
                <a:gd name="connsiteX91" fmla="*/ 486602 w 571500"/>
                <a:gd name="connsiteY91" fmla="*/ 255933 h 390525"/>
                <a:gd name="connsiteX92" fmla="*/ 496793 w 571500"/>
                <a:gd name="connsiteY92" fmla="*/ 249370 h 390525"/>
                <a:gd name="connsiteX93" fmla="*/ 506890 w 571500"/>
                <a:gd name="connsiteY93" fmla="*/ 246084 h 390525"/>
                <a:gd name="connsiteX94" fmla="*/ 527179 w 571500"/>
                <a:gd name="connsiteY94" fmla="*/ 246084 h 390525"/>
                <a:gd name="connsiteX95" fmla="*/ 533941 w 571500"/>
                <a:gd name="connsiteY95" fmla="*/ 246084 h 390525"/>
                <a:gd name="connsiteX96" fmla="*/ 533941 w 571500"/>
                <a:gd name="connsiteY96" fmla="*/ 255933 h 390525"/>
                <a:gd name="connsiteX97" fmla="*/ 533941 w 571500"/>
                <a:gd name="connsiteY97" fmla="*/ 265782 h 390525"/>
                <a:gd name="connsiteX98" fmla="*/ 523845 w 571500"/>
                <a:gd name="connsiteY98" fmla="*/ 272344 h 390525"/>
                <a:gd name="connsiteX99" fmla="*/ 520416 w 571500"/>
                <a:gd name="connsiteY99" fmla="*/ 275621 h 390525"/>
                <a:gd name="connsiteX100" fmla="*/ 520416 w 571500"/>
                <a:gd name="connsiteY100" fmla="*/ 282184 h 390525"/>
                <a:gd name="connsiteX101" fmla="*/ 527179 w 571500"/>
                <a:gd name="connsiteY101" fmla="*/ 285470 h 390525"/>
                <a:gd name="connsiteX102" fmla="*/ 540704 w 571500"/>
                <a:gd name="connsiteY102" fmla="*/ 288746 h 390525"/>
                <a:gd name="connsiteX103" fmla="*/ 550896 w 571500"/>
                <a:gd name="connsiteY103" fmla="*/ 295309 h 390525"/>
                <a:gd name="connsiteX104" fmla="*/ 554229 w 571500"/>
                <a:gd name="connsiteY104" fmla="*/ 305158 h 390525"/>
                <a:gd name="connsiteX105" fmla="*/ 564422 w 571500"/>
                <a:gd name="connsiteY105" fmla="*/ 308444 h 390525"/>
                <a:gd name="connsiteX106" fmla="*/ 547467 w 571500"/>
                <a:gd name="connsiteY106" fmla="*/ 318283 h 390525"/>
                <a:gd name="connsiteX107" fmla="*/ 533941 w 571500"/>
                <a:gd name="connsiteY107" fmla="*/ 315007 h 390525"/>
                <a:gd name="connsiteX108" fmla="*/ 537370 w 571500"/>
                <a:gd name="connsiteY108" fmla="*/ 328132 h 390525"/>
                <a:gd name="connsiteX109" fmla="*/ 550896 w 571500"/>
                <a:gd name="connsiteY109" fmla="*/ 328132 h 390525"/>
                <a:gd name="connsiteX110" fmla="*/ 554229 w 571500"/>
                <a:gd name="connsiteY110" fmla="*/ 331409 h 390525"/>
                <a:gd name="connsiteX111" fmla="*/ 557658 w 571500"/>
                <a:gd name="connsiteY111" fmla="*/ 337972 h 390525"/>
                <a:gd name="connsiteX112" fmla="*/ 571184 w 571500"/>
                <a:gd name="connsiteY112" fmla="*/ 347821 h 390525"/>
                <a:gd name="connsiteX113" fmla="*/ 564422 w 571500"/>
                <a:gd name="connsiteY113" fmla="*/ 364232 h 390525"/>
                <a:gd name="connsiteX114" fmla="*/ 567851 w 571500"/>
                <a:gd name="connsiteY114" fmla="*/ 367509 h 390525"/>
                <a:gd name="connsiteX115" fmla="*/ 560993 w 571500"/>
                <a:gd name="connsiteY115" fmla="*/ 374071 h 390525"/>
                <a:gd name="connsiteX116" fmla="*/ 547467 w 571500"/>
                <a:gd name="connsiteY116" fmla="*/ 374071 h 390525"/>
                <a:gd name="connsiteX117" fmla="*/ 533941 w 571500"/>
                <a:gd name="connsiteY117" fmla="*/ 380634 h 390525"/>
                <a:gd name="connsiteX118" fmla="*/ 527179 w 571500"/>
                <a:gd name="connsiteY118" fmla="*/ 387206 h 390525"/>
                <a:gd name="connsiteX119" fmla="*/ 520416 w 571500"/>
                <a:gd name="connsiteY119" fmla="*/ 390483 h 390525"/>
                <a:gd name="connsiteX120" fmla="*/ 510319 w 571500"/>
                <a:gd name="connsiteY120" fmla="*/ 377358 h 390525"/>
                <a:gd name="connsiteX121" fmla="*/ 490031 w 571500"/>
                <a:gd name="connsiteY121" fmla="*/ 360946 h 390525"/>
                <a:gd name="connsiteX122" fmla="*/ 479840 w 571500"/>
                <a:gd name="connsiteY122" fmla="*/ 351107 h 390525"/>
                <a:gd name="connsiteX123" fmla="*/ 473076 w 571500"/>
                <a:gd name="connsiteY123" fmla="*/ 337972 h 390525"/>
                <a:gd name="connsiteX124" fmla="*/ 473076 w 571500"/>
                <a:gd name="connsiteY124" fmla="*/ 328132 h 390525"/>
                <a:gd name="connsiteX125" fmla="*/ 466314 w 571500"/>
                <a:gd name="connsiteY125" fmla="*/ 321570 h 390525"/>
                <a:gd name="connsiteX126" fmla="*/ 456218 w 571500"/>
                <a:gd name="connsiteY126" fmla="*/ 321570 h 390525"/>
                <a:gd name="connsiteX127" fmla="*/ 442692 w 571500"/>
                <a:gd name="connsiteY127" fmla="*/ 318283 h 390525"/>
                <a:gd name="connsiteX128" fmla="*/ 435929 w 571500"/>
                <a:gd name="connsiteY128" fmla="*/ 318283 h 390525"/>
                <a:gd name="connsiteX129" fmla="*/ 435929 w 571500"/>
                <a:gd name="connsiteY129" fmla="*/ 301881 h 390525"/>
                <a:gd name="connsiteX130" fmla="*/ 429166 w 571500"/>
                <a:gd name="connsiteY130" fmla="*/ 288746 h 390525"/>
                <a:gd name="connsiteX131" fmla="*/ 425737 w 571500"/>
                <a:gd name="connsiteY131" fmla="*/ 278907 h 390525"/>
                <a:gd name="connsiteX132" fmla="*/ 408878 w 571500"/>
                <a:gd name="connsiteY132" fmla="*/ 282184 h 390525"/>
                <a:gd name="connsiteX133" fmla="*/ 395353 w 571500"/>
                <a:gd name="connsiteY133" fmla="*/ 292033 h 390525"/>
                <a:gd name="connsiteX134" fmla="*/ 385160 w 571500"/>
                <a:gd name="connsiteY134" fmla="*/ 298596 h 390525"/>
                <a:gd name="connsiteX135" fmla="*/ 368301 w 571500"/>
                <a:gd name="connsiteY135" fmla="*/ 305158 h 390525"/>
                <a:gd name="connsiteX136" fmla="*/ 358110 w 571500"/>
                <a:gd name="connsiteY136" fmla="*/ 298596 h 390525"/>
                <a:gd name="connsiteX137" fmla="*/ 341250 w 571500"/>
                <a:gd name="connsiteY137" fmla="*/ 295309 h 390525"/>
                <a:gd name="connsiteX138" fmla="*/ 334488 w 571500"/>
                <a:gd name="connsiteY138" fmla="*/ 308444 h 390525"/>
                <a:gd name="connsiteX139" fmla="*/ 327724 w 571500"/>
                <a:gd name="connsiteY139" fmla="*/ 298596 h 390525"/>
                <a:gd name="connsiteX140" fmla="*/ 324296 w 571500"/>
                <a:gd name="connsiteY140" fmla="*/ 282184 h 390525"/>
                <a:gd name="connsiteX141" fmla="*/ 317533 w 571500"/>
                <a:gd name="connsiteY141" fmla="*/ 278907 h 390525"/>
                <a:gd name="connsiteX142" fmla="*/ 307437 w 571500"/>
                <a:gd name="connsiteY142" fmla="*/ 275621 h 390525"/>
                <a:gd name="connsiteX143" fmla="*/ 297245 w 571500"/>
                <a:gd name="connsiteY143" fmla="*/ 275621 h 390525"/>
                <a:gd name="connsiteX144" fmla="*/ 287149 w 571500"/>
                <a:gd name="connsiteY144" fmla="*/ 288746 h 390525"/>
                <a:gd name="connsiteX145" fmla="*/ 270194 w 571500"/>
                <a:gd name="connsiteY145" fmla="*/ 295309 h 390525"/>
                <a:gd name="connsiteX146" fmla="*/ 256668 w 571500"/>
                <a:gd name="connsiteY146" fmla="*/ 288746 h 390525"/>
                <a:gd name="connsiteX147" fmla="*/ 249906 w 571500"/>
                <a:gd name="connsiteY147" fmla="*/ 285470 h 390525"/>
                <a:gd name="connsiteX148" fmla="*/ 236380 w 571500"/>
                <a:gd name="connsiteY148" fmla="*/ 282184 h 390525"/>
                <a:gd name="connsiteX149" fmla="*/ 233047 w 571500"/>
                <a:gd name="connsiteY149" fmla="*/ 275621 h 390525"/>
                <a:gd name="connsiteX150" fmla="*/ 222855 w 571500"/>
                <a:gd name="connsiteY150" fmla="*/ 265782 h 390525"/>
                <a:gd name="connsiteX151" fmla="*/ 205996 w 571500"/>
                <a:gd name="connsiteY151" fmla="*/ 259219 h 390525"/>
                <a:gd name="connsiteX152" fmla="*/ 189041 w 571500"/>
                <a:gd name="connsiteY152" fmla="*/ 262495 h 390525"/>
                <a:gd name="connsiteX153" fmla="*/ 165419 w 571500"/>
                <a:gd name="connsiteY153" fmla="*/ 259219 h 390525"/>
                <a:gd name="connsiteX154" fmla="*/ 151893 w 571500"/>
                <a:gd name="connsiteY154" fmla="*/ 269058 h 390525"/>
                <a:gd name="connsiteX155" fmla="*/ 138369 w 571500"/>
                <a:gd name="connsiteY155" fmla="*/ 272344 h 390525"/>
                <a:gd name="connsiteX156" fmla="*/ 128176 w 571500"/>
                <a:gd name="connsiteY156" fmla="*/ 275621 h 390525"/>
                <a:gd name="connsiteX157" fmla="*/ 111317 w 571500"/>
                <a:gd name="connsiteY157" fmla="*/ 272344 h 390525"/>
                <a:gd name="connsiteX158" fmla="*/ 101125 w 571500"/>
                <a:gd name="connsiteY158" fmla="*/ 272344 h 390525"/>
                <a:gd name="connsiteX159" fmla="*/ 77504 w 571500"/>
                <a:gd name="connsiteY159" fmla="*/ 272344 h 390525"/>
                <a:gd name="connsiteX160" fmla="*/ 87600 w 571500"/>
                <a:gd name="connsiteY160" fmla="*/ 262495 h 390525"/>
                <a:gd name="connsiteX161" fmla="*/ 87600 w 571500"/>
                <a:gd name="connsiteY161" fmla="*/ 252647 h 390525"/>
                <a:gd name="connsiteX162" fmla="*/ 80837 w 571500"/>
                <a:gd name="connsiteY162" fmla="*/ 246084 h 390525"/>
                <a:gd name="connsiteX163" fmla="*/ 67311 w 571500"/>
                <a:gd name="connsiteY163" fmla="*/ 236245 h 390525"/>
                <a:gd name="connsiteX164" fmla="*/ 67311 w 571500"/>
                <a:gd name="connsiteY164" fmla="*/ 232958 h 390525"/>
                <a:gd name="connsiteX165" fmla="*/ 60549 w 571500"/>
                <a:gd name="connsiteY165" fmla="*/ 219833 h 390525"/>
                <a:gd name="connsiteX166" fmla="*/ 57215 w 571500"/>
                <a:gd name="connsiteY166" fmla="*/ 213271 h 390525"/>
                <a:gd name="connsiteX167" fmla="*/ 50452 w 571500"/>
                <a:gd name="connsiteY167" fmla="*/ 200145 h 390525"/>
                <a:gd name="connsiteX168" fmla="*/ 60549 w 571500"/>
                <a:gd name="connsiteY168" fmla="*/ 177170 h 390525"/>
                <a:gd name="connsiteX169" fmla="*/ 63978 w 571500"/>
                <a:gd name="connsiteY169" fmla="*/ 160759 h 390525"/>
                <a:gd name="connsiteX170" fmla="*/ 60549 w 571500"/>
                <a:gd name="connsiteY170" fmla="*/ 150920 h 390525"/>
                <a:gd name="connsiteX171" fmla="*/ 53787 w 571500"/>
                <a:gd name="connsiteY171" fmla="*/ 141071 h 390525"/>
                <a:gd name="connsiteX172" fmla="*/ 47023 w 571500"/>
                <a:gd name="connsiteY172" fmla="*/ 134508 h 390525"/>
                <a:gd name="connsiteX173" fmla="*/ 43689 w 571500"/>
                <a:gd name="connsiteY173" fmla="*/ 121383 h 390525"/>
                <a:gd name="connsiteX174" fmla="*/ 26735 w 571500"/>
                <a:gd name="connsiteY174" fmla="*/ 111534 h 390525"/>
                <a:gd name="connsiteX175" fmla="*/ 9875 w 571500"/>
                <a:gd name="connsiteY175" fmla="*/ 111534 h 390525"/>
                <a:gd name="connsiteX176" fmla="*/ 6446 w 571500"/>
                <a:gd name="connsiteY176" fmla="*/ 108257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</a:cxnLst>
              <a:rect l="l" t="t" r="r" b="b"/>
              <a:pathLst>
                <a:path w="571500" h="390525">
                  <a:moveTo>
                    <a:pt x="6446" y="108257"/>
                  </a:moveTo>
                  <a:cubicBezTo>
                    <a:pt x="-316" y="101695"/>
                    <a:pt x="-316" y="101695"/>
                    <a:pt x="-316" y="101695"/>
                  </a:cubicBezTo>
                  <a:cubicBezTo>
                    <a:pt x="13210" y="91845"/>
                    <a:pt x="13210" y="91845"/>
                    <a:pt x="13210" y="91845"/>
                  </a:cubicBezTo>
                  <a:cubicBezTo>
                    <a:pt x="13210" y="91845"/>
                    <a:pt x="19972" y="91845"/>
                    <a:pt x="23401" y="88569"/>
                  </a:cubicBezTo>
                  <a:cubicBezTo>
                    <a:pt x="30164" y="88569"/>
                    <a:pt x="50452" y="82006"/>
                    <a:pt x="50452" y="82006"/>
                  </a:cubicBezTo>
                  <a:cubicBezTo>
                    <a:pt x="57215" y="75434"/>
                    <a:pt x="57215" y="75434"/>
                    <a:pt x="57215" y="75434"/>
                  </a:cubicBezTo>
                  <a:cubicBezTo>
                    <a:pt x="57215" y="75434"/>
                    <a:pt x="63978" y="68871"/>
                    <a:pt x="63978" y="68871"/>
                  </a:cubicBezTo>
                  <a:cubicBezTo>
                    <a:pt x="67311" y="68871"/>
                    <a:pt x="74075" y="68871"/>
                    <a:pt x="77504" y="65595"/>
                  </a:cubicBezTo>
                  <a:cubicBezTo>
                    <a:pt x="77504" y="65595"/>
                    <a:pt x="80837" y="62309"/>
                    <a:pt x="80837" y="62309"/>
                  </a:cubicBezTo>
                  <a:cubicBezTo>
                    <a:pt x="80837" y="62309"/>
                    <a:pt x="80837" y="59032"/>
                    <a:pt x="84266" y="59032"/>
                  </a:cubicBezTo>
                  <a:cubicBezTo>
                    <a:pt x="84266" y="59032"/>
                    <a:pt x="87600" y="59032"/>
                    <a:pt x="91028" y="55746"/>
                  </a:cubicBezTo>
                  <a:cubicBezTo>
                    <a:pt x="94362" y="55746"/>
                    <a:pt x="94362" y="55746"/>
                    <a:pt x="97792" y="52469"/>
                  </a:cubicBezTo>
                  <a:cubicBezTo>
                    <a:pt x="97792" y="52469"/>
                    <a:pt x="101125" y="42621"/>
                    <a:pt x="101125" y="42621"/>
                  </a:cubicBezTo>
                  <a:cubicBezTo>
                    <a:pt x="101125" y="42621"/>
                    <a:pt x="101125" y="42621"/>
                    <a:pt x="101125" y="42621"/>
                  </a:cubicBezTo>
                  <a:cubicBezTo>
                    <a:pt x="104554" y="42621"/>
                    <a:pt x="107888" y="45906"/>
                    <a:pt x="107888" y="45906"/>
                  </a:cubicBezTo>
                  <a:cubicBezTo>
                    <a:pt x="107888" y="45906"/>
                    <a:pt x="114650" y="45906"/>
                    <a:pt x="118080" y="45906"/>
                  </a:cubicBezTo>
                  <a:cubicBezTo>
                    <a:pt x="118080" y="45906"/>
                    <a:pt x="124843" y="42621"/>
                    <a:pt x="124843" y="42621"/>
                  </a:cubicBezTo>
                  <a:cubicBezTo>
                    <a:pt x="124843" y="42621"/>
                    <a:pt x="124843" y="39344"/>
                    <a:pt x="128176" y="39344"/>
                  </a:cubicBezTo>
                  <a:cubicBezTo>
                    <a:pt x="131605" y="39344"/>
                    <a:pt x="134939" y="39344"/>
                    <a:pt x="138369" y="39344"/>
                  </a:cubicBezTo>
                  <a:cubicBezTo>
                    <a:pt x="138369" y="39344"/>
                    <a:pt x="145131" y="39344"/>
                    <a:pt x="145131" y="39344"/>
                  </a:cubicBezTo>
                  <a:cubicBezTo>
                    <a:pt x="148464" y="36058"/>
                    <a:pt x="148464" y="36058"/>
                    <a:pt x="148464" y="36058"/>
                  </a:cubicBezTo>
                  <a:cubicBezTo>
                    <a:pt x="151893" y="36058"/>
                    <a:pt x="148464" y="32772"/>
                    <a:pt x="151893" y="36058"/>
                  </a:cubicBezTo>
                  <a:cubicBezTo>
                    <a:pt x="155227" y="36058"/>
                    <a:pt x="151893" y="39344"/>
                    <a:pt x="155227" y="36058"/>
                  </a:cubicBezTo>
                  <a:cubicBezTo>
                    <a:pt x="158656" y="32772"/>
                    <a:pt x="161990" y="26209"/>
                    <a:pt x="161990" y="26209"/>
                  </a:cubicBezTo>
                  <a:cubicBezTo>
                    <a:pt x="161990" y="26209"/>
                    <a:pt x="158656" y="26209"/>
                    <a:pt x="165419" y="26209"/>
                  </a:cubicBezTo>
                  <a:cubicBezTo>
                    <a:pt x="172182" y="26209"/>
                    <a:pt x="172182" y="26209"/>
                    <a:pt x="178944" y="26209"/>
                  </a:cubicBezTo>
                  <a:cubicBezTo>
                    <a:pt x="182279" y="26209"/>
                    <a:pt x="189041" y="22932"/>
                    <a:pt x="189041" y="22932"/>
                  </a:cubicBezTo>
                  <a:cubicBezTo>
                    <a:pt x="192470" y="22932"/>
                    <a:pt x="195803" y="19646"/>
                    <a:pt x="195803" y="19646"/>
                  </a:cubicBezTo>
                  <a:cubicBezTo>
                    <a:pt x="195803" y="16370"/>
                    <a:pt x="182279" y="9807"/>
                    <a:pt x="182279" y="9807"/>
                  </a:cubicBezTo>
                  <a:cubicBezTo>
                    <a:pt x="182279" y="9807"/>
                    <a:pt x="175515" y="6521"/>
                    <a:pt x="185708" y="6521"/>
                  </a:cubicBezTo>
                  <a:cubicBezTo>
                    <a:pt x="195803" y="9807"/>
                    <a:pt x="199232" y="9807"/>
                    <a:pt x="199232" y="9807"/>
                  </a:cubicBezTo>
                  <a:cubicBezTo>
                    <a:pt x="202567" y="9807"/>
                    <a:pt x="202567" y="6521"/>
                    <a:pt x="205996" y="6521"/>
                  </a:cubicBezTo>
                  <a:cubicBezTo>
                    <a:pt x="209329" y="3244"/>
                    <a:pt x="212758" y="-42"/>
                    <a:pt x="212758" y="-42"/>
                  </a:cubicBezTo>
                  <a:cubicBezTo>
                    <a:pt x="216092" y="-42"/>
                    <a:pt x="222855" y="6521"/>
                    <a:pt x="222855" y="6521"/>
                  </a:cubicBezTo>
                  <a:cubicBezTo>
                    <a:pt x="222855" y="13083"/>
                    <a:pt x="222855" y="13083"/>
                    <a:pt x="222855" y="13083"/>
                  </a:cubicBezTo>
                  <a:cubicBezTo>
                    <a:pt x="233047" y="13083"/>
                    <a:pt x="233047" y="13083"/>
                    <a:pt x="233047" y="13083"/>
                  </a:cubicBezTo>
                  <a:cubicBezTo>
                    <a:pt x="233047" y="13083"/>
                    <a:pt x="236380" y="9807"/>
                    <a:pt x="239809" y="13083"/>
                  </a:cubicBezTo>
                  <a:cubicBezTo>
                    <a:pt x="243144" y="13083"/>
                    <a:pt x="249906" y="19646"/>
                    <a:pt x="249906" y="19646"/>
                  </a:cubicBezTo>
                  <a:cubicBezTo>
                    <a:pt x="246572" y="26209"/>
                    <a:pt x="246572" y="26209"/>
                    <a:pt x="246572" y="26209"/>
                  </a:cubicBezTo>
                  <a:cubicBezTo>
                    <a:pt x="233047" y="29495"/>
                    <a:pt x="233047" y="29495"/>
                    <a:pt x="233047" y="29495"/>
                  </a:cubicBezTo>
                  <a:cubicBezTo>
                    <a:pt x="233047" y="29495"/>
                    <a:pt x="233047" y="36058"/>
                    <a:pt x="236380" y="36058"/>
                  </a:cubicBezTo>
                  <a:cubicBezTo>
                    <a:pt x="236380" y="36058"/>
                    <a:pt x="239809" y="39344"/>
                    <a:pt x="243144" y="36058"/>
                  </a:cubicBezTo>
                  <a:cubicBezTo>
                    <a:pt x="246572" y="36058"/>
                    <a:pt x="246572" y="32772"/>
                    <a:pt x="246572" y="32772"/>
                  </a:cubicBezTo>
                  <a:cubicBezTo>
                    <a:pt x="246572" y="32772"/>
                    <a:pt x="256668" y="32772"/>
                    <a:pt x="256668" y="36058"/>
                  </a:cubicBezTo>
                  <a:cubicBezTo>
                    <a:pt x="256668" y="36058"/>
                    <a:pt x="263431" y="39344"/>
                    <a:pt x="263431" y="39344"/>
                  </a:cubicBezTo>
                  <a:cubicBezTo>
                    <a:pt x="266861" y="36058"/>
                    <a:pt x="270194" y="36058"/>
                    <a:pt x="273623" y="36058"/>
                  </a:cubicBezTo>
                  <a:cubicBezTo>
                    <a:pt x="273623" y="36058"/>
                    <a:pt x="276957" y="39344"/>
                    <a:pt x="280385" y="39344"/>
                  </a:cubicBezTo>
                  <a:cubicBezTo>
                    <a:pt x="283719" y="39344"/>
                    <a:pt x="287149" y="32772"/>
                    <a:pt x="287149" y="32772"/>
                  </a:cubicBezTo>
                  <a:cubicBezTo>
                    <a:pt x="287149" y="32772"/>
                    <a:pt x="290483" y="32772"/>
                    <a:pt x="290483" y="36058"/>
                  </a:cubicBezTo>
                  <a:cubicBezTo>
                    <a:pt x="293911" y="36058"/>
                    <a:pt x="290483" y="36058"/>
                    <a:pt x="293911" y="39344"/>
                  </a:cubicBezTo>
                  <a:cubicBezTo>
                    <a:pt x="293911" y="42621"/>
                    <a:pt x="293911" y="42621"/>
                    <a:pt x="297245" y="42621"/>
                  </a:cubicBezTo>
                  <a:cubicBezTo>
                    <a:pt x="300674" y="45906"/>
                    <a:pt x="307437" y="45906"/>
                    <a:pt x="307437" y="49183"/>
                  </a:cubicBezTo>
                  <a:cubicBezTo>
                    <a:pt x="307437" y="49183"/>
                    <a:pt x="310771" y="55746"/>
                    <a:pt x="314200" y="55746"/>
                  </a:cubicBezTo>
                  <a:cubicBezTo>
                    <a:pt x="317533" y="52469"/>
                    <a:pt x="317533" y="52469"/>
                    <a:pt x="320962" y="52469"/>
                  </a:cubicBezTo>
                  <a:cubicBezTo>
                    <a:pt x="324296" y="55746"/>
                    <a:pt x="331059" y="52469"/>
                    <a:pt x="331059" y="55746"/>
                  </a:cubicBezTo>
                  <a:cubicBezTo>
                    <a:pt x="327724" y="59032"/>
                    <a:pt x="327724" y="62309"/>
                    <a:pt x="327724" y="65595"/>
                  </a:cubicBezTo>
                  <a:cubicBezTo>
                    <a:pt x="327724" y="65595"/>
                    <a:pt x="324296" y="68871"/>
                    <a:pt x="320962" y="68871"/>
                  </a:cubicBezTo>
                  <a:cubicBezTo>
                    <a:pt x="317533" y="68871"/>
                    <a:pt x="314200" y="72158"/>
                    <a:pt x="314200" y="72158"/>
                  </a:cubicBezTo>
                  <a:cubicBezTo>
                    <a:pt x="314200" y="75434"/>
                    <a:pt x="310771" y="78720"/>
                    <a:pt x="310771" y="82006"/>
                  </a:cubicBezTo>
                  <a:cubicBezTo>
                    <a:pt x="307437" y="85283"/>
                    <a:pt x="307437" y="88569"/>
                    <a:pt x="307437" y="88569"/>
                  </a:cubicBezTo>
                  <a:cubicBezTo>
                    <a:pt x="304007" y="91845"/>
                    <a:pt x="304007" y="91845"/>
                    <a:pt x="304007" y="91845"/>
                  </a:cubicBezTo>
                  <a:cubicBezTo>
                    <a:pt x="304007" y="95132"/>
                    <a:pt x="314200" y="108257"/>
                    <a:pt x="314200" y="108257"/>
                  </a:cubicBezTo>
                  <a:cubicBezTo>
                    <a:pt x="320962" y="111534"/>
                    <a:pt x="320962" y="111534"/>
                    <a:pt x="320962" y="111534"/>
                  </a:cubicBezTo>
                  <a:cubicBezTo>
                    <a:pt x="324296" y="118097"/>
                    <a:pt x="324296" y="118097"/>
                    <a:pt x="324296" y="118097"/>
                  </a:cubicBezTo>
                  <a:cubicBezTo>
                    <a:pt x="344584" y="131231"/>
                    <a:pt x="344584" y="131231"/>
                    <a:pt x="344584" y="131231"/>
                  </a:cubicBezTo>
                  <a:cubicBezTo>
                    <a:pt x="344584" y="131231"/>
                    <a:pt x="351347" y="134508"/>
                    <a:pt x="358110" y="134508"/>
                  </a:cubicBezTo>
                  <a:cubicBezTo>
                    <a:pt x="364872" y="137794"/>
                    <a:pt x="371636" y="137794"/>
                    <a:pt x="371636" y="137794"/>
                  </a:cubicBezTo>
                  <a:cubicBezTo>
                    <a:pt x="381827" y="147634"/>
                    <a:pt x="381827" y="147634"/>
                    <a:pt x="381827" y="147634"/>
                  </a:cubicBezTo>
                  <a:cubicBezTo>
                    <a:pt x="381827" y="147634"/>
                    <a:pt x="388589" y="147634"/>
                    <a:pt x="391924" y="147634"/>
                  </a:cubicBezTo>
                  <a:cubicBezTo>
                    <a:pt x="391924" y="150920"/>
                    <a:pt x="402115" y="150920"/>
                    <a:pt x="402115" y="150920"/>
                  </a:cubicBezTo>
                  <a:cubicBezTo>
                    <a:pt x="408878" y="150920"/>
                    <a:pt x="408878" y="150920"/>
                    <a:pt x="408878" y="150920"/>
                  </a:cubicBezTo>
                  <a:cubicBezTo>
                    <a:pt x="408878" y="150920"/>
                    <a:pt x="412212" y="147634"/>
                    <a:pt x="415641" y="154196"/>
                  </a:cubicBezTo>
                  <a:cubicBezTo>
                    <a:pt x="415641" y="157483"/>
                    <a:pt x="418975" y="164045"/>
                    <a:pt x="418975" y="164045"/>
                  </a:cubicBezTo>
                  <a:cubicBezTo>
                    <a:pt x="418975" y="164045"/>
                    <a:pt x="418975" y="167322"/>
                    <a:pt x="418975" y="170608"/>
                  </a:cubicBezTo>
                  <a:cubicBezTo>
                    <a:pt x="415641" y="170608"/>
                    <a:pt x="415641" y="170608"/>
                    <a:pt x="415641" y="173894"/>
                  </a:cubicBezTo>
                  <a:cubicBezTo>
                    <a:pt x="415641" y="173894"/>
                    <a:pt x="415641" y="187019"/>
                    <a:pt x="415641" y="187019"/>
                  </a:cubicBezTo>
                  <a:cubicBezTo>
                    <a:pt x="415641" y="187019"/>
                    <a:pt x="415641" y="190296"/>
                    <a:pt x="412212" y="190296"/>
                  </a:cubicBezTo>
                  <a:cubicBezTo>
                    <a:pt x="405449" y="193582"/>
                    <a:pt x="405449" y="193582"/>
                    <a:pt x="402115" y="193582"/>
                  </a:cubicBezTo>
                  <a:cubicBezTo>
                    <a:pt x="395353" y="193582"/>
                    <a:pt x="385160" y="196859"/>
                    <a:pt x="381827" y="200145"/>
                  </a:cubicBezTo>
                  <a:cubicBezTo>
                    <a:pt x="381827" y="200145"/>
                    <a:pt x="375065" y="200145"/>
                    <a:pt x="375065" y="200145"/>
                  </a:cubicBezTo>
                  <a:cubicBezTo>
                    <a:pt x="375065" y="203422"/>
                    <a:pt x="371636" y="209984"/>
                    <a:pt x="371636" y="209984"/>
                  </a:cubicBezTo>
                  <a:cubicBezTo>
                    <a:pt x="371636" y="209984"/>
                    <a:pt x="371636" y="216556"/>
                    <a:pt x="378398" y="216556"/>
                  </a:cubicBezTo>
                  <a:cubicBezTo>
                    <a:pt x="388589" y="216556"/>
                    <a:pt x="388589" y="216556"/>
                    <a:pt x="391924" y="216556"/>
                  </a:cubicBezTo>
                  <a:cubicBezTo>
                    <a:pt x="395353" y="216556"/>
                    <a:pt x="395353" y="213271"/>
                    <a:pt x="402115" y="216556"/>
                  </a:cubicBezTo>
                  <a:cubicBezTo>
                    <a:pt x="405449" y="216556"/>
                    <a:pt x="408878" y="223119"/>
                    <a:pt x="408878" y="223119"/>
                  </a:cubicBezTo>
                  <a:cubicBezTo>
                    <a:pt x="415641" y="229682"/>
                    <a:pt x="415641" y="229682"/>
                    <a:pt x="415641" y="229682"/>
                  </a:cubicBezTo>
                  <a:cubicBezTo>
                    <a:pt x="422404" y="232958"/>
                    <a:pt x="422404" y="232958"/>
                    <a:pt x="422404" y="232958"/>
                  </a:cubicBezTo>
                  <a:cubicBezTo>
                    <a:pt x="442692" y="232958"/>
                    <a:pt x="442692" y="232958"/>
                    <a:pt x="442692" y="232958"/>
                  </a:cubicBezTo>
                  <a:cubicBezTo>
                    <a:pt x="456218" y="246084"/>
                    <a:pt x="456218" y="246084"/>
                    <a:pt x="456218" y="246084"/>
                  </a:cubicBezTo>
                  <a:cubicBezTo>
                    <a:pt x="473076" y="249370"/>
                    <a:pt x="473076" y="249370"/>
                    <a:pt x="473076" y="249370"/>
                  </a:cubicBezTo>
                  <a:cubicBezTo>
                    <a:pt x="473076" y="249370"/>
                    <a:pt x="473076" y="259219"/>
                    <a:pt x="476506" y="259219"/>
                  </a:cubicBezTo>
                  <a:cubicBezTo>
                    <a:pt x="483268" y="259219"/>
                    <a:pt x="486602" y="255933"/>
                    <a:pt x="486602" y="255933"/>
                  </a:cubicBezTo>
                  <a:cubicBezTo>
                    <a:pt x="486602" y="255933"/>
                    <a:pt x="493364" y="249370"/>
                    <a:pt x="496793" y="249370"/>
                  </a:cubicBezTo>
                  <a:cubicBezTo>
                    <a:pt x="503557" y="246084"/>
                    <a:pt x="500128" y="242807"/>
                    <a:pt x="506890" y="246084"/>
                  </a:cubicBezTo>
                  <a:cubicBezTo>
                    <a:pt x="513653" y="252647"/>
                    <a:pt x="527179" y="246084"/>
                    <a:pt x="527179" y="246084"/>
                  </a:cubicBezTo>
                  <a:cubicBezTo>
                    <a:pt x="533941" y="246084"/>
                    <a:pt x="533941" y="246084"/>
                    <a:pt x="533941" y="246084"/>
                  </a:cubicBezTo>
                  <a:cubicBezTo>
                    <a:pt x="533941" y="255933"/>
                    <a:pt x="533941" y="255933"/>
                    <a:pt x="533941" y="255933"/>
                  </a:cubicBezTo>
                  <a:cubicBezTo>
                    <a:pt x="533941" y="265782"/>
                    <a:pt x="533941" y="265782"/>
                    <a:pt x="533941" y="265782"/>
                  </a:cubicBezTo>
                  <a:cubicBezTo>
                    <a:pt x="523845" y="272344"/>
                    <a:pt x="523845" y="272344"/>
                    <a:pt x="523845" y="272344"/>
                  </a:cubicBezTo>
                  <a:cubicBezTo>
                    <a:pt x="520416" y="275621"/>
                    <a:pt x="520416" y="275621"/>
                    <a:pt x="520416" y="275621"/>
                  </a:cubicBezTo>
                  <a:cubicBezTo>
                    <a:pt x="520416" y="275621"/>
                    <a:pt x="520416" y="278907"/>
                    <a:pt x="520416" y="282184"/>
                  </a:cubicBezTo>
                  <a:cubicBezTo>
                    <a:pt x="523845" y="282184"/>
                    <a:pt x="527179" y="285470"/>
                    <a:pt x="527179" y="285470"/>
                  </a:cubicBezTo>
                  <a:cubicBezTo>
                    <a:pt x="540704" y="288746"/>
                    <a:pt x="540704" y="288746"/>
                    <a:pt x="540704" y="288746"/>
                  </a:cubicBezTo>
                  <a:cubicBezTo>
                    <a:pt x="550896" y="295309"/>
                    <a:pt x="550896" y="295309"/>
                    <a:pt x="550896" y="295309"/>
                  </a:cubicBezTo>
                  <a:cubicBezTo>
                    <a:pt x="550896" y="295309"/>
                    <a:pt x="550896" y="305158"/>
                    <a:pt x="554229" y="305158"/>
                  </a:cubicBezTo>
                  <a:cubicBezTo>
                    <a:pt x="557658" y="305158"/>
                    <a:pt x="564422" y="308444"/>
                    <a:pt x="564422" y="308444"/>
                  </a:cubicBezTo>
                  <a:cubicBezTo>
                    <a:pt x="564422" y="308444"/>
                    <a:pt x="550896" y="318283"/>
                    <a:pt x="547467" y="318283"/>
                  </a:cubicBezTo>
                  <a:cubicBezTo>
                    <a:pt x="544133" y="318283"/>
                    <a:pt x="533941" y="315007"/>
                    <a:pt x="533941" y="315007"/>
                  </a:cubicBezTo>
                  <a:cubicBezTo>
                    <a:pt x="537370" y="328132"/>
                    <a:pt x="537370" y="328132"/>
                    <a:pt x="537370" y="328132"/>
                  </a:cubicBezTo>
                  <a:cubicBezTo>
                    <a:pt x="550896" y="328132"/>
                    <a:pt x="550896" y="328132"/>
                    <a:pt x="550896" y="328132"/>
                  </a:cubicBezTo>
                  <a:cubicBezTo>
                    <a:pt x="550896" y="328132"/>
                    <a:pt x="550896" y="328132"/>
                    <a:pt x="554229" y="331409"/>
                  </a:cubicBezTo>
                  <a:cubicBezTo>
                    <a:pt x="554229" y="334695"/>
                    <a:pt x="557658" y="337972"/>
                    <a:pt x="557658" y="337972"/>
                  </a:cubicBezTo>
                  <a:cubicBezTo>
                    <a:pt x="557658" y="337972"/>
                    <a:pt x="571184" y="334695"/>
                    <a:pt x="571184" y="347821"/>
                  </a:cubicBezTo>
                  <a:cubicBezTo>
                    <a:pt x="567851" y="351107"/>
                    <a:pt x="564422" y="360946"/>
                    <a:pt x="564422" y="364232"/>
                  </a:cubicBezTo>
                  <a:cubicBezTo>
                    <a:pt x="567851" y="364232"/>
                    <a:pt x="567851" y="367509"/>
                    <a:pt x="567851" y="367509"/>
                  </a:cubicBezTo>
                  <a:cubicBezTo>
                    <a:pt x="560993" y="374071"/>
                    <a:pt x="560993" y="374071"/>
                    <a:pt x="560993" y="374071"/>
                  </a:cubicBezTo>
                  <a:cubicBezTo>
                    <a:pt x="547467" y="374071"/>
                    <a:pt x="547467" y="374071"/>
                    <a:pt x="547467" y="374071"/>
                  </a:cubicBezTo>
                  <a:cubicBezTo>
                    <a:pt x="533941" y="380634"/>
                    <a:pt x="533941" y="380634"/>
                    <a:pt x="533941" y="380634"/>
                  </a:cubicBezTo>
                  <a:cubicBezTo>
                    <a:pt x="527179" y="387206"/>
                    <a:pt x="527179" y="387206"/>
                    <a:pt x="527179" y="387206"/>
                  </a:cubicBezTo>
                  <a:cubicBezTo>
                    <a:pt x="520416" y="390483"/>
                    <a:pt x="520416" y="390483"/>
                    <a:pt x="520416" y="390483"/>
                  </a:cubicBezTo>
                  <a:cubicBezTo>
                    <a:pt x="510319" y="377358"/>
                    <a:pt x="510319" y="377358"/>
                    <a:pt x="510319" y="377358"/>
                  </a:cubicBezTo>
                  <a:cubicBezTo>
                    <a:pt x="490031" y="360946"/>
                    <a:pt x="490031" y="360946"/>
                    <a:pt x="490031" y="360946"/>
                  </a:cubicBezTo>
                  <a:cubicBezTo>
                    <a:pt x="479840" y="351107"/>
                    <a:pt x="479840" y="351107"/>
                    <a:pt x="479840" y="351107"/>
                  </a:cubicBezTo>
                  <a:cubicBezTo>
                    <a:pt x="473076" y="337972"/>
                    <a:pt x="473076" y="337972"/>
                    <a:pt x="473076" y="337972"/>
                  </a:cubicBezTo>
                  <a:cubicBezTo>
                    <a:pt x="473076" y="328132"/>
                    <a:pt x="473076" y="328132"/>
                    <a:pt x="473076" y="328132"/>
                  </a:cubicBezTo>
                  <a:cubicBezTo>
                    <a:pt x="466314" y="321570"/>
                    <a:pt x="466314" y="321570"/>
                    <a:pt x="466314" y="321570"/>
                  </a:cubicBezTo>
                  <a:cubicBezTo>
                    <a:pt x="466314" y="321570"/>
                    <a:pt x="462980" y="321570"/>
                    <a:pt x="456218" y="321570"/>
                  </a:cubicBezTo>
                  <a:cubicBezTo>
                    <a:pt x="452788" y="321570"/>
                    <a:pt x="442692" y="318283"/>
                    <a:pt x="442692" y="318283"/>
                  </a:cubicBezTo>
                  <a:cubicBezTo>
                    <a:pt x="435929" y="318283"/>
                    <a:pt x="435929" y="318283"/>
                    <a:pt x="435929" y="318283"/>
                  </a:cubicBezTo>
                  <a:cubicBezTo>
                    <a:pt x="435929" y="301881"/>
                    <a:pt x="435929" y="301881"/>
                    <a:pt x="435929" y="301881"/>
                  </a:cubicBezTo>
                  <a:cubicBezTo>
                    <a:pt x="435929" y="301881"/>
                    <a:pt x="432499" y="288746"/>
                    <a:pt x="429166" y="288746"/>
                  </a:cubicBezTo>
                  <a:cubicBezTo>
                    <a:pt x="429166" y="285470"/>
                    <a:pt x="425737" y="278907"/>
                    <a:pt x="425737" y="278907"/>
                  </a:cubicBezTo>
                  <a:cubicBezTo>
                    <a:pt x="425737" y="278907"/>
                    <a:pt x="415641" y="282184"/>
                    <a:pt x="408878" y="282184"/>
                  </a:cubicBezTo>
                  <a:cubicBezTo>
                    <a:pt x="405449" y="285470"/>
                    <a:pt x="398686" y="288746"/>
                    <a:pt x="395353" y="292033"/>
                  </a:cubicBezTo>
                  <a:cubicBezTo>
                    <a:pt x="391924" y="295309"/>
                    <a:pt x="385160" y="298596"/>
                    <a:pt x="385160" y="298596"/>
                  </a:cubicBezTo>
                  <a:cubicBezTo>
                    <a:pt x="368301" y="305158"/>
                    <a:pt x="368301" y="305158"/>
                    <a:pt x="368301" y="305158"/>
                  </a:cubicBezTo>
                  <a:cubicBezTo>
                    <a:pt x="358110" y="298596"/>
                    <a:pt x="358110" y="298596"/>
                    <a:pt x="358110" y="298596"/>
                  </a:cubicBezTo>
                  <a:cubicBezTo>
                    <a:pt x="341250" y="295309"/>
                    <a:pt x="341250" y="295309"/>
                    <a:pt x="341250" y="295309"/>
                  </a:cubicBezTo>
                  <a:cubicBezTo>
                    <a:pt x="334488" y="308444"/>
                    <a:pt x="334488" y="308444"/>
                    <a:pt x="334488" y="308444"/>
                  </a:cubicBezTo>
                  <a:cubicBezTo>
                    <a:pt x="334488" y="308444"/>
                    <a:pt x="331059" y="301881"/>
                    <a:pt x="327724" y="298596"/>
                  </a:cubicBezTo>
                  <a:cubicBezTo>
                    <a:pt x="327724" y="292033"/>
                    <a:pt x="324296" y="282184"/>
                    <a:pt x="324296" y="282184"/>
                  </a:cubicBezTo>
                  <a:cubicBezTo>
                    <a:pt x="324296" y="282184"/>
                    <a:pt x="320962" y="278907"/>
                    <a:pt x="317533" y="278907"/>
                  </a:cubicBezTo>
                  <a:cubicBezTo>
                    <a:pt x="314200" y="278907"/>
                    <a:pt x="307437" y="275621"/>
                    <a:pt x="307437" y="275621"/>
                  </a:cubicBezTo>
                  <a:cubicBezTo>
                    <a:pt x="297245" y="275621"/>
                    <a:pt x="297245" y="275621"/>
                    <a:pt x="297245" y="275621"/>
                  </a:cubicBezTo>
                  <a:cubicBezTo>
                    <a:pt x="287149" y="288746"/>
                    <a:pt x="287149" y="288746"/>
                    <a:pt x="287149" y="288746"/>
                  </a:cubicBezTo>
                  <a:cubicBezTo>
                    <a:pt x="270194" y="295309"/>
                    <a:pt x="270194" y="295309"/>
                    <a:pt x="270194" y="295309"/>
                  </a:cubicBezTo>
                  <a:cubicBezTo>
                    <a:pt x="256668" y="288746"/>
                    <a:pt x="256668" y="288746"/>
                    <a:pt x="256668" y="288746"/>
                  </a:cubicBezTo>
                  <a:cubicBezTo>
                    <a:pt x="256668" y="288746"/>
                    <a:pt x="253335" y="282184"/>
                    <a:pt x="249906" y="285470"/>
                  </a:cubicBezTo>
                  <a:cubicBezTo>
                    <a:pt x="246572" y="285470"/>
                    <a:pt x="236380" y="282184"/>
                    <a:pt x="236380" y="282184"/>
                  </a:cubicBezTo>
                  <a:cubicBezTo>
                    <a:pt x="236380" y="282184"/>
                    <a:pt x="233047" y="278907"/>
                    <a:pt x="233047" y="275621"/>
                  </a:cubicBezTo>
                  <a:cubicBezTo>
                    <a:pt x="233047" y="272344"/>
                    <a:pt x="222855" y="265782"/>
                    <a:pt x="222855" y="265782"/>
                  </a:cubicBezTo>
                  <a:cubicBezTo>
                    <a:pt x="222855" y="265782"/>
                    <a:pt x="209329" y="259219"/>
                    <a:pt x="205996" y="259219"/>
                  </a:cubicBezTo>
                  <a:cubicBezTo>
                    <a:pt x="202567" y="262495"/>
                    <a:pt x="192470" y="262495"/>
                    <a:pt x="189041" y="262495"/>
                  </a:cubicBezTo>
                  <a:cubicBezTo>
                    <a:pt x="182279" y="262495"/>
                    <a:pt x="165419" y="259219"/>
                    <a:pt x="165419" y="259219"/>
                  </a:cubicBezTo>
                  <a:cubicBezTo>
                    <a:pt x="151893" y="269058"/>
                    <a:pt x="151893" y="269058"/>
                    <a:pt x="151893" y="269058"/>
                  </a:cubicBezTo>
                  <a:cubicBezTo>
                    <a:pt x="151893" y="269058"/>
                    <a:pt x="145131" y="269058"/>
                    <a:pt x="138369" y="272344"/>
                  </a:cubicBezTo>
                  <a:cubicBezTo>
                    <a:pt x="134939" y="272344"/>
                    <a:pt x="128176" y="275621"/>
                    <a:pt x="128176" y="275621"/>
                  </a:cubicBezTo>
                  <a:cubicBezTo>
                    <a:pt x="128176" y="275621"/>
                    <a:pt x="114650" y="272344"/>
                    <a:pt x="111317" y="272344"/>
                  </a:cubicBezTo>
                  <a:cubicBezTo>
                    <a:pt x="107888" y="272344"/>
                    <a:pt x="107888" y="272344"/>
                    <a:pt x="101125" y="272344"/>
                  </a:cubicBezTo>
                  <a:cubicBezTo>
                    <a:pt x="94362" y="272344"/>
                    <a:pt x="77504" y="272344"/>
                    <a:pt x="77504" y="272344"/>
                  </a:cubicBezTo>
                  <a:cubicBezTo>
                    <a:pt x="87600" y="262495"/>
                    <a:pt x="87600" y="262495"/>
                    <a:pt x="87600" y="262495"/>
                  </a:cubicBezTo>
                  <a:cubicBezTo>
                    <a:pt x="87600" y="262495"/>
                    <a:pt x="91028" y="255933"/>
                    <a:pt x="87600" y="252647"/>
                  </a:cubicBezTo>
                  <a:cubicBezTo>
                    <a:pt x="84266" y="249370"/>
                    <a:pt x="84266" y="246084"/>
                    <a:pt x="80837" y="246084"/>
                  </a:cubicBezTo>
                  <a:cubicBezTo>
                    <a:pt x="77504" y="242807"/>
                    <a:pt x="67311" y="236245"/>
                    <a:pt x="67311" y="236245"/>
                  </a:cubicBezTo>
                  <a:cubicBezTo>
                    <a:pt x="67311" y="236245"/>
                    <a:pt x="67311" y="236245"/>
                    <a:pt x="67311" y="232958"/>
                  </a:cubicBezTo>
                  <a:cubicBezTo>
                    <a:pt x="63978" y="229682"/>
                    <a:pt x="60549" y="219833"/>
                    <a:pt x="60549" y="219833"/>
                  </a:cubicBezTo>
                  <a:cubicBezTo>
                    <a:pt x="57215" y="213271"/>
                    <a:pt x="57215" y="213271"/>
                    <a:pt x="57215" y="213271"/>
                  </a:cubicBezTo>
                  <a:cubicBezTo>
                    <a:pt x="57215" y="213271"/>
                    <a:pt x="47023" y="206708"/>
                    <a:pt x="50452" y="200145"/>
                  </a:cubicBezTo>
                  <a:cubicBezTo>
                    <a:pt x="53787" y="193582"/>
                    <a:pt x="60549" y="177170"/>
                    <a:pt x="60549" y="177170"/>
                  </a:cubicBezTo>
                  <a:cubicBezTo>
                    <a:pt x="63978" y="160759"/>
                    <a:pt x="63978" y="160759"/>
                    <a:pt x="63978" y="160759"/>
                  </a:cubicBezTo>
                  <a:cubicBezTo>
                    <a:pt x="60549" y="150920"/>
                    <a:pt x="60549" y="150920"/>
                    <a:pt x="60549" y="150920"/>
                  </a:cubicBezTo>
                  <a:cubicBezTo>
                    <a:pt x="53787" y="141071"/>
                    <a:pt x="53787" y="141071"/>
                    <a:pt x="53787" y="141071"/>
                  </a:cubicBezTo>
                  <a:cubicBezTo>
                    <a:pt x="53787" y="141071"/>
                    <a:pt x="50452" y="141071"/>
                    <a:pt x="47023" y="134508"/>
                  </a:cubicBezTo>
                  <a:cubicBezTo>
                    <a:pt x="47023" y="124659"/>
                    <a:pt x="47023" y="124659"/>
                    <a:pt x="43689" y="121383"/>
                  </a:cubicBezTo>
                  <a:cubicBezTo>
                    <a:pt x="40261" y="114820"/>
                    <a:pt x="26735" y="111534"/>
                    <a:pt x="26735" y="111534"/>
                  </a:cubicBezTo>
                  <a:cubicBezTo>
                    <a:pt x="9875" y="111534"/>
                    <a:pt x="9875" y="111534"/>
                    <a:pt x="9875" y="111534"/>
                  </a:cubicBezTo>
                  <a:lnTo>
                    <a:pt x="6446" y="108257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61DE42D-A7C5-2579-1366-5093E138B14C}"/>
                </a:ext>
              </a:extLst>
            </p:cNvPr>
            <p:cNvSpPr/>
            <p:nvPr/>
          </p:nvSpPr>
          <p:spPr>
            <a:xfrm>
              <a:off x="9891958" y="2171805"/>
              <a:ext cx="809625" cy="561975"/>
            </a:xfrm>
            <a:custGeom>
              <a:avLst/>
              <a:gdLst>
                <a:gd name="connsiteX0" fmla="*/ 94143 w 809625"/>
                <a:gd name="connsiteY0" fmla="*/ 201612 h 561975"/>
                <a:gd name="connsiteX1" fmla="*/ 94143 w 809625"/>
                <a:gd name="connsiteY1" fmla="*/ 201612 h 561975"/>
                <a:gd name="connsiteX2" fmla="*/ 94143 w 809625"/>
                <a:gd name="connsiteY2" fmla="*/ 201612 h 561975"/>
                <a:gd name="connsiteX3" fmla="*/ 94143 w 809625"/>
                <a:gd name="connsiteY3" fmla="*/ 198307 h 561975"/>
                <a:gd name="connsiteX4" fmla="*/ 94143 w 809625"/>
                <a:gd name="connsiteY4" fmla="*/ 191687 h 561975"/>
                <a:gd name="connsiteX5" fmla="*/ 104259 w 809625"/>
                <a:gd name="connsiteY5" fmla="*/ 178466 h 561975"/>
                <a:gd name="connsiteX6" fmla="*/ 104259 w 809625"/>
                <a:gd name="connsiteY6" fmla="*/ 161940 h 561975"/>
                <a:gd name="connsiteX7" fmla="*/ 131253 w 809625"/>
                <a:gd name="connsiteY7" fmla="*/ 165245 h 561975"/>
                <a:gd name="connsiteX8" fmla="*/ 148112 w 809625"/>
                <a:gd name="connsiteY8" fmla="*/ 181771 h 561975"/>
                <a:gd name="connsiteX9" fmla="*/ 171734 w 809625"/>
                <a:gd name="connsiteY9" fmla="*/ 195001 h 561975"/>
                <a:gd name="connsiteX10" fmla="*/ 185222 w 809625"/>
                <a:gd name="connsiteY10" fmla="*/ 201612 h 561975"/>
                <a:gd name="connsiteX11" fmla="*/ 215587 w 809625"/>
                <a:gd name="connsiteY11" fmla="*/ 195001 h 561975"/>
                <a:gd name="connsiteX12" fmla="*/ 272937 w 809625"/>
                <a:gd name="connsiteY12" fmla="*/ 191687 h 561975"/>
                <a:gd name="connsiteX13" fmla="*/ 306665 w 809625"/>
                <a:gd name="connsiteY13" fmla="*/ 185076 h 561975"/>
                <a:gd name="connsiteX14" fmla="*/ 323534 w 809625"/>
                <a:gd name="connsiteY14" fmla="*/ 171856 h 561975"/>
                <a:gd name="connsiteX15" fmla="*/ 303293 w 809625"/>
                <a:gd name="connsiteY15" fmla="*/ 158635 h 561975"/>
                <a:gd name="connsiteX16" fmla="*/ 303293 w 809625"/>
                <a:gd name="connsiteY16" fmla="*/ 152025 h 561975"/>
                <a:gd name="connsiteX17" fmla="*/ 320162 w 809625"/>
                <a:gd name="connsiteY17" fmla="*/ 135489 h 561975"/>
                <a:gd name="connsiteX18" fmla="*/ 350518 w 809625"/>
                <a:gd name="connsiteY18" fmla="*/ 125574 h 561975"/>
                <a:gd name="connsiteX19" fmla="*/ 374140 w 809625"/>
                <a:gd name="connsiteY19" fmla="*/ 122269 h 561975"/>
                <a:gd name="connsiteX20" fmla="*/ 387628 w 809625"/>
                <a:gd name="connsiteY20" fmla="*/ 118963 h 561975"/>
                <a:gd name="connsiteX21" fmla="*/ 394381 w 809625"/>
                <a:gd name="connsiteY21" fmla="*/ 99132 h 561975"/>
                <a:gd name="connsiteX22" fmla="*/ 414621 w 809625"/>
                <a:gd name="connsiteY22" fmla="*/ 95827 h 561975"/>
                <a:gd name="connsiteX23" fmla="*/ 428109 w 809625"/>
                <a:gd name="connsiteY23" fmla="*/ 99132 h 561975"/>
                <a:gd name="connsiteX24" fmla="*/ 448350 w 809625"/>
                <a:gd name="connsiteY24" fmla="*/ 99132 h 561975"/>
                <a:gd name="connsiteX25" fmla="*/ 458475 w 809625"/>
                <a:gd name="connsiteY25" fmla="*/ 85911 h 561975"/>
                <a:gd name="connsiteX26" fmla="*/ 468590 w 809625"/>
                <a:gd name="connsiteY26" fmla="*/ 79292 h 561975"/>
                <a:gd name="connsiteX27" fmla="*/ 482087 w 809625"/>
                <a:gd name="connsiteY27" fmla="*/ 72681 h 561975"/>
                <a:gd name="connsiteX28" fmla="*/ 492203 w 809625"/>
                <a:gd name="connsiteY28" fmla="*/ 52850 h 561975"/>
                <a:gd name="connsiteX29" fmla="*/ 498956 w 809625"/>
                <a:gd name="connsiteY29" fmla="*/ 29714 h 561975"/>
                <a:gd name="connsiteX30" fmla="*/ 502328 w 809625"/>
                <a:gd name="connsiteY30" fmla="*/ 19789 h 561975"/>
                <a:gd name="connsiteX31" fmla="*/ 549553 w 809625"/>
                <a:gd name="connsiteY31" fmla="*/ 6568 h 561975"/>
                <a:gd name="connsiteX32" fmla="*/ 566422 w 809625"/>
                <a:gd name="connsiteY32" fmla="*/ 16484 h 561975"/>
                <a:gd name="connsiteX33" fmla="*/ 590034 w 809625"/>
                <a:gd name="connsiteY33" fmla="*/ 13179 h 561975"/>
                <a:gd name="connsiteX34" fmla="*/ 606903 w 809625"/>
                <a:gd name="connsiteY34" fmla="*/ -42 h 561975"/>
                <a:gd name="connsiteX35" fmla="*/ 627143 w 809625"/>
                <a:gd name="connsiteY35" fmla="*/ 3263 h 561975"/>
                <a:gd name="connsiteX36" fmla="*/ 654128 w 809625"/>
                <a:gd name="connsiteY36" fmla="*/ 29714 h 561975"/>
                <a:gd name="connsiteX37" fmla="*/ 681122 w 809625"/>
                <a:gd name="connsiteY37" fmla="*/ 29714 h 561975"/>
                <a:gd name="connsiteX38" fmla="*/ 697990 w 809625"/>
                <a:gd name="connsiteY38" fmla="*/ 19789 h 561975"/>
                <a:gd name="connsiteX39" fmla="*/ 714850 w 809625"/>
                <a:gd name="connsiteY39" fmla="*/ 13179 h 561975"/>
                <a:gd name="connsiteX40" fmla="*/ 724975 w 809625"/>
                <a:gd name="connsiteY40" fmla="*/ 23094 h 561975"/>
                <a:gd name="connsiteX41" fmla="*/ 735090 w 809625"/>
                <a:gd name="connsiteY41" fmla="*/ 36324 h 561975"/>
                <a:gd name="connsiteX42" fmla="*/ 751959 w 809625"/>
                <a:gd name="connsiteY42" fmla="*/ 33019 h 561975"/>
                <a:gd name="connsiteX43" fmla="*/ 762084 w 809625"/>
                <a:gd name="connsiteY43" fmla="*/ 46240 h 561975"/>
                <a:gd name="connsiteX44" fmla="*/ 772200 w 809625"/>
                <a:gd name="connsiteY44" fmla="*/ 56155 h 561975"/>
                <a:gd name="connsiteX45" fmla="*/ 789068 w 809625"/>
                <a:gd name="connsiteY45" fmla="*/ 52850 h 561975"/>
                <a:gd name="connsiteX46" fmla="*/ 805937 w 809625"/>
                <a:gd name="connsiteY46" fmla="*/ 62766 h 561975"/>
                <a:gd name="connsiteX47" fmla="*/ 802565 w 809625"/>
                <a:gd name="connsiteY47" fmla="*/ 75987 h 561975"/>
                <a:gd name="connsiteX48" fmla="*/ 809309 w 809625"/>
                <a:gd name="connsiteY48" fmla="*/ 92522 h 561975"/>
                <a:gd name="connsiteX49" fmla="*/ 799193 w 809625"/>
                <a:gd name="connsiteY49" fmla="*/ 102438 h 561975"/>
                <a:gd name="connsiteX50" fmla="*/ 789068 w 809625"/>
                <a:gd name="connsiteY50" fmla="*/ 109048 h 561975"/>
                <a:gd name="connsiteX51" fmla="*/ 778953 w 809625"/>
                <a:gd name="connsiteY51" fmla="*/ 115658 h 561975"/>
                <a:gd name="connsiteX52" fmla="*/ 768828 w 809625"/>
                <a:gd name="connsiteY52" fmla="*/ 125574 h 561975"/>
                <a:gd name="connsiteX53" fmla="*/ 755331 w 809625"/>
                <a:gd name="connsiteY53" fmla="*/ 128879 h 561975"/>
                <a:gd name="connsiteX54" fmla="*/ 745215 w 809625"/>
                <a:gd name="connsiteY54" fmla="*/ 132184 h 561975"/>
                <a:gd name="connsiteX55" fmla="*/ 738471 w 809625"/>
                <a:gd name="connsiteY55" fmla="*/ 138804 h 561975"/>
                <a:gd name="connsiteX56" fmla="*/ 731718 w 809625"/>
                <a:gd name="connsiteY56" fmla="*/ 158635 h 561975"/>
                <a:gd name="connsiteX57" fmla="*/ 721603 w 809625"/>
                <a:gd name="connsiteY57" fmla="*/ 168551 h 561975"/>
                <a:gd name="connsiteX58" fmla="*/ 718231 w 809625"/>
                <a:gd name="connsiteY58" fmla="*/ 185076 h 561975"/>
                <a:gd name="connsiteX59" fmla="*/ 718231 w 809625"/>
                <a:gd name="connsiteY59" fmla="*/ 204917 h 561975"/>
                <a:gd name="connsiteX60" fmla="*/ 711478 w 809625"/>
                <a:gd name="connsiteY60" fmla="*/ 208222 h 561975"/>
                <a:gd name="connsiteX61" fmla="*/ 708106 w 809625"/>
                <a:gd name="connsiteY61" fmla="*/ 234663 h 561975"/>
                <a:gd name="connsiteX62" fmla="*/ 694609 w 809625"/>
                <a:gd name="connsiteY62" fmla="*/ 247884 h 561975"/>
                <a:gd name="connsiteX63" fmla="*/ 691237 w 809625"/>
                <a:gd name="connsiteY63" fmla="*/ 274335 h 561975"/>
                <a:gd name="connsiteX64" fmla="*/ 687865 w 809625"/>
                <a:gd name="connsiteY64" fmla="*/ 287556 h 561975"/>
                <a:gd name="connsiteX65" fmla="*/ 677750 w 809625"/>
                <a:gd name="connsiteY65" fmla="*/ 297471 h 561975"/>
                <a:gd name="connsiteX66" fmla="*/ 677750 w 809625"/>
                <a:gd name="connsiteY66" fmla="*/ 320617 h 561975"/>
                <a:gd name="connsiteX67" fmla="*/ 667625 w 809625"/>
                <a:gd name="connsiteY67" fmla="*/ 337143 h 561975"/>
                <a:gd name="connsiteX68" fmla="*/ 670997 w 809625"/>
                <a:gd name="connsiteY68" fmla="*/ 350364 h 561975"/>
                <a:gd name="connsiteX69" fmla="*/ 664253 w 809625"/>
                <a:gd name="connsiteY69" fmla="*/ 360279 h 561975"/>
                <a:gd name="connsiteX70" fmla="*/ 667625 w 809625"/>
                <a:gd name="connsiteY70" fmla="*/ 376815 h 561975"/>
                <a:gd name="connsiteX71" fmla="*/ 660881 w 809625"/>
                <a:gd name="connsiteY71" fmla="*/ 386730 h 561975"/>
                <a:gd name="connsiteX72" fmla="*/ 657509 w 809625"/>
                <a:gd name="connsiteY72" fmla="*/ 390035 h 561975"/>
                <a:gd name="connsiteX73" fmla="*/ 654128 w 809625"/>
                <a:gd name="connsiteY73" fmla="*/ 399951 h 561975"/>
                <a:gd name="connsiteX74" fmla="*/ 647384 w 809625"/>
                <a:gd name="connsiteY74" fmla="*/ 416477 h 561975"/>
                <a:gd name="connsiteX75" fmla="*/ 620400 w 809625"/>
                <a:gd name="connsiteY75" fmla="*/ 439622 h 561975"/>
                <a:gd name="connsiteX76" fmla="*/ 606903 w 809625"/>
                <a:gd name="connsiteY76" fmla="*/ 436317 h 561975"/>
                <a:gd name="connsiteX77" fmla="*/ 596787 w 809625"/>
                <a:gd name="connsiteY77" fmla="*/ 446233 h 561975"/>
                <a:gd name="connsiteX78" fmla="*/ 593406 w 809625"/>
                <a:gd name="connsiteY78" fmla="*/ 452843 h 561975"/>
                <a:gd name="connsiteX79" fmla="*/ 573165 w 809625"/>
                <a:gd name="connsiteY79" fmla="*/ 459454 h 561975"/>
                <a:gd name="connsiteX80" fmla="*/ 566422 w 809625"/>
                <a:gd name="connsiteY80" fmla="*/ 459454 h 561975"/>
                <a:gd name="connsiteX81" fmla="*/ 542809 w 809625"/>
                <a:gd name="connsiteY81" fmla="*/ 459454 h 561975"/>
                <a:gd name="connsiteX82" fmla="*/ 536065 w 809625"/>
                <a:gd name="connsiteY82" fmla="*/ 459454 h 561975"/>
                <a:gd name="connsiteX83" fmla="*/ 515825 w 809625"/>
                <a:gd name="connsiteY83" fmla="*/ 459454 h 561975"/>
                <a:gd name="connsiteX84" fmla="*/ 505700 w 809625"/>
                <a:gd name="connsiteY84" fmla="*/ 456148 h 561975"/>
                <a:gd name="connsiteX85" fmla="*/ 482087 w 809625"/>
                <a:gd name="connsiteY85" fmla="*/ 459454 h 561975"/>
                <a:gd name="connsiteX86" fmla="*/ 468590 w 809625"/>
                <a:gd name="connsiteY86" fmla="*/ 466064 h 561975"/>
                <a:gd name="connsiteX87" fmla="*/ 461847 w 809625"/>
                <a:gd name="connsiteY87" fmla="*/ 462759 h 561975"/>
                <a:gd name="connsiteX88" fmla="*/ 438234 w 809625"/>
                <a:gd name="connsiteY88" fmla="*/ 469369 h 561975"/>
                <a:gd name="connsiteX89" fmla="*/ 438234 w 809625"/>
                <a:gd name="connsiteY89" fmla="*/ 475989 h 561975"/>
                <a:gd name="connsiteX90" fmla="*/ 424737 w 809625"/>
                <a:gd name="connsiteY90" fmla="*/ 489210 h 561975"/>
                <a:gd name="connsiteX91" fmla="*/ 417993 w 809625"/>
                <a:gd name="connsiteY91" fmla="*/ 492515 h 561975"/>
                <a:gd name="connsiteX92" fmla="*/ 414621 w 809625"/>
                <a:gd name="connsiteY92" fmla="*/ 502430 h 561975"/>
                <a:gd name="connsiteX93" fmla="*/ 404497 w 809625"/>
                <a:gd name="connsiteY93" fmla="*/ 502430 h 561975"/>
                <a:gd name="connsiteX94" fmla="*/ 391000 w 809625"/>
                <a:gd name="connsiteY94" fmla="*/ 505735 h 561975"/>
                <a:gd name="connsiteX95" fmla="*/ 387628 w 809625"/>
                <a:gd name="connsiteY95" fmla="*/ 502430 h 561975"/>
                <a:gd name="connsiteX96" fmla="*/ 374140 w 809625"/>
                <a:gd name="connsiteY96" fmla="*/ 522262 h 561975"/>
                <a:gd name="connsiteX97" fmla="*/ 360643 w 809625"/>
                <a:gd name="connsiteY97" fmla="*/ 528872 h 561975"/>
                <a:gd name="connsiteX98" fmla="*/ 353900 w 809625"/>
                <a:gd name="connsiteY98" fmla="*/ 525567 h 561975"/>
                <a:gd name="connsiteX99" fmla="*/ 347147 w 809625"/>
                <a:gd name="connsiteY99" fmla="*/ 542102 h 561975"/>
                <a:gd name="connsiteX100" fmla="*/ 337031 w 809625"/>
                <a:gd name="connsiteY100" fmla="*/ 548712 h 561975"/>
                <a:gd name="connsiteX101" fmla="*/ 316790 w 809625"/>
                <a:gd name="connsiteY101" fmla="*/ 552017 h 561975"/>
                <a:gd name="connsiteX102" fmla="*/ 303293 w 809625"/>
                <a:gd name="connsiteY102" fmla="*/ 552017 h 561975"/>
                <a:gd name="connsiteX103" fmla="*/ 279681 w 809625"/>
                <a:gd name="connsiteY103" fmla="*/ 558628 h 561975"/>
                <a:gd name="connsiteX104" fmla="*/ 269556 w 809625"/>
                <a:gd name="connsiteY104" fmla="*/ 561933 h 561975"/>
                <a:gd name="connsiteX105" fmla="*/ 249315 w 809625"/>
                <a:gd name="connsiteY105" fmla="*/ 558628 h 561975"/>
                <a:gd name="connsiteX106" fmla="*/ 239200 w 809625"/>
                <a:gd name="connsiteY106" fmla="*/ 561933 h 561975"/>
                <a:gd name="connsiteX107" fmla="*/ 215587 w 809625"/>
                <a:gd name="connsiteY107" fmla="*/ 555323 h 561975"/>
                <a:gd name="connsiteX108" fmla="*/ 208834 w 809625"/>
                <a:gd name="connsiteY108" fmla="*/ 545407 h 561975"/>
                <a:gd name="connsiteX109" fmla="*/ 188593 w 809625"/>
                <a:gd name="connsiteY109" fmla="*/ 542102 h 561975"/>
                <a:gd name="connsiteX110" fmla="*/ 185222 w 809625"/>
                <a:gd name="connsiteY110" fmla="*/ 535492 h 561975"/>
                <a:gd name="connsiteX111" fmla="*/ 171734 w 809625"/>
                <a:gd name="connsiteY111" fmla="*/ 535492 h 561975"/>
                <a:gd name="connsiteX112" fmla="*/ 158237 w 809625"/>
                <a:gd name="connsiteY112" fmla="*/ 522262 h 561975"/>
                <a:gd name="connsiteX113" fmla="*/ 141368 w 809625"/>
                <a:gd name="connsiteY113" fmla="*/ 502430 h 561975"/>
                <a:gd name="connsiteX114" fmla="*/ 107631 w 809625"/>
                <a:gd name="connsiteY114" fmla="*/ 492515 h 561975"/>
                <a:gd name="connsiteX115" fmla="*/ 97515 w 809625"/>
                <a:gd name="connsiteY115" fmla="*/ 479294 h 561975"/>
                <a:gd name="connsiteX116" fmla="*/ 87390 w 809625"/>
                <a:gd name="connsiteY116" fmla="*/ 472675 h 561975"/>
                <a:gd name="connsiteX117" fmla="*/ 73903 w 809625"/>
                <a:gd name="connsiteY117" fmla="*/ 462759 h 561975"/>
                <a:gd name="connsiteX118" fmla="*/ 60406 w 809625"/>
                <a:gd name="connsiteY118" fmla="*/ 452843 h 561975"/>
                <a:gd name="connsiteX119" fmla="*/ 53662 w 809625"/>
                <a:gd name="connsiteY119" fmla="*/ 446233 h 561975"/>
                <a:gd name="connsiteX120" fmla="*/ 33421 w 809625"/>
                <a:gd name="connsiteY120" fmla="*/ 419791 h 561975"/>
                <a:gd name="connsiteX121" fmla="*/ 33421 w 809625"/>
                <a:gd name="connsiteY121" fmla="*/ 413171 h 561975"/>
                <a:gd name="connsiteX122" fmla="*/ 23297 w 809625"/>
                <a:gd name="connsiteY122" fmla="*/ 399951 h 561975"/>
                <a:gd name="connsiteX123" fmla="*/ 19925 w 809625"/>
                <a:gd name="connsiteY123" fmla="*/ 386730 h 561975"/>
                <a:gd name="connsiteX124" fmla="*/ 13181 w 809625"/>
                <a:gd name="connsiteY124" fmla="*/ 380120 h 561975"/>
                <a:gd name="connsiteX125" fmla="*/ -316 w 809625"/>
                <a:gd name="connsiteY125" fmla="*/ 386730 h 561975"/>
                <a:gd name="connsiteX126" fmla="*/ -316 w 809625"/>
                <a:gd name="connsiteY126" fmla="*/ 386730 h 561975"/>
                <a:gd name="connsiteX127" fmla="*/ -316 w 809625"/>
                <a:gd name="connsiteY127" fmla="*/ 383425 h 561975"/>
                <a:gd name="connsiteX128" fmla="*/ 9809 w 809625"/>
                <a:gd name="connsiteY128" fmla="*/ 360279 h 561975"/>
                <a:gd name="connsiteX129" fmla="*/ 19925 w 809625"/>
                <a:gd name="connsiteY129" fmla="*/ 356974 h 561975"/>
                <a:gd name="connsiteX130" fmla="*/ 30050 w 809625"/>
                <a:gd name="connsiteY130" fmla="*/ 340448 h 561975"/>
                <a:gd name="connsiteX131" fmla="*/ 26668 w 809625"/>
                <a:gd name="connsiteY131" fmla="*/ 320617 h 561975"/>
                <a:gd name="connsiteX132" fmla="*/ 26668 w 809625"/>
                <a:gd name="connsiteY132" fmla="*/ 314007 h 561975"/>
                <a:gd name="connsiteX133" fmla="*/ 16553 w 809625"/>
                <a:gd name="connsiteY133" fmla="*/ 294166 h 561975"/>
                <a:gd name="connsiteX134" fmla="*/ 23297 w 809625"/>
                <a:gd name="connsiteY134" fmla="*/ 290861 h 561975"/>
                <a:gd name="connsiteX135" fmla="*/ 36793 w 809625"/>
                <a:gd name="connsiteY135" fmla="*/ 284251 h 561975"/>
                <a:gd name="connsiteX136" fmla="*/ 57034 w 809625"/>
                <a:gd name="connsiteY136" fmla="*/ 271030 h 561975"/>
                <a:gd name="connsiteX137" fmla="*/ 40165 w 809625"/>
                <a:gd name="connsiteY137" fmla="*/ 244579 h 561975"/>
                <a:gd name="connsiteX138" fmla="*/ 33421 w 809625"/>
                <a:gd name="connsiteY138" fmla="*/ 244579 h 561975"/>
                <a:gd name="connsiteX139" fmla="*/ 13181 w 809625"/>
                <a:gd name="connsiteY139" fmla="*/ 237969 h 561975"/>
                <a:gd name="connsiteX140" fmla="*/ 26668 w 809625"/>
                <a:gd name="connsiteY140" fmla="*/ 228053 h 561975"/>
                <a:gd name="connsiteX141" fmla="*/ 33421 w 809625"/>
                <a:gd name="connsiteY141" fmla="*/ 221443 h 561975"/>
                <a:gd name="connsiteX142" fmla="*/ 60406 w 809625"/>
                <a:gd name="connsiteY142" fmla="*/ 231358 h 561975"/>
                <a:gd name="connsiteX143" fmla="*/ 67150 w 809625"/>
                <a:gd name="connsiteY143" fmla="*/ 231358 h 561975"/>
                <a:gd name="connsiteX144" fmla="*/ 70531 w 809625"/>
                <a:gd name="connsiteY144" fmla="*/ 228053 h 561975"/>
                <a:gd name="connsiteX145" fmla="*/ 90771 w 809625"/>
                <a:gd name="connsiteY145" fmla="*/ 228053 h 561975"/>
                <a:gd name="connsiteX146" fmla="*/ 90771 w 809625"/>
                <a:gd name="connsiteY146" fmla="*/ 211527 h 561975"/>
                <a:gd name="connsiteX147" fmla="*/ 94143 w 809625"/>
                <a:gd name="connsiteY147" fmla="*/ 201612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809625" h="561975">
                  <a:moveTo>
                    <a:pt x="94143" y="201612"/>
                  </a:moveTo>
                  <a:cubicBezTo>
                    <a:pt x="94143" y="201612"/>
                    <a:pt x="94143" y="201612"/>
                    <a:pt x="94143" y="201612"/>
                  </a:cubicBezTo>
                  <a:cubicBezTo>
                    <a:pt x="94143" y="201612"/>
                    <a:pt x="94143" y="201612"/>
                    <a:pt x="94143" y="201612"/>
                  </a:cubicBezTo>
                  <a:cubicBezTo>
                    <a:pt x="94143" y="198307"/>
                    <a:pt x="94143" y="198307"/>
                    <a:pt x="94143" y="198307"/>
                  </a:cubicBezTo>
                  <a:cubicBezTo>
                    <a:pt x="94143" y="191687"/>
                    <a:pt x="94143" y="191687"/>
                    <a:pt x="94143" y="191687"/>
                  </a:cubicBezTo>
                  <a:cubicBezTo>
                    <a:pt x="104259" y="178466"/>
                    <a:pt x="104259" y="178466"/>
                    <a:pt x="104259" y="178466"/>
                  </a:cubicBezTo>
                  <a:cubicBezTo>
                    <a:pt x="104259" y="161940"/>
                    <a:pt x="104259" y="161940"/>
                    <a:pt x="104259" y="161940"/>
                  </a:cubicBezTo>
                  <a:cubicBezTo>
                    <a:pt x="131253" y="165245"/>
                    <a:pt x="131253" y="165245"/>
                    <a:pt x="131253" y="165245"/>
                  </a:cubicBezTo>
                  <a:cubicBezTo>
                    <a:pt x="148112" y="181771"/>
                    <a:pt x="148112" y="181771"/>
                    <a:pt x="148112" y="181771"/>
                  </a:cubicBezTo>
                  <a:cubicBezTo>
                    <a:pt x="171734" y="195001"/>
                    <a:pt x="171734" y="195001"/>
                    <a:pt x="171734" y="195001"/>
                  </a:cubicBezTo>
                  <a:cubicBezTo>
                    <a:pt x="185222" y="201612"/>
                    <a:pt x="185222" y="201612"/>
                    <a:pt x="185222" y="201612"/>
                  </a:cubicBezTo>
                  <a:cubicBezTo>
                    <a:pt x="215587" y="195001"/>
                    <a:pt x="215587" y="195001"/>
                    <a:pt x="215587" y="195001"/>
                  </a:cubicBezTo>
                  <a:cubicBezTo>
                    <a:pt x="272937" y="191687"/>
                    <a:pt x="272937" y="191687"/>
                    <a:pt x="272937" y="191687"/>
                  </a:cubicBezTo>
                  <a:cubicBezTo>
                    <a:pt x="272937" y="191687"/>
                    <a:pt x="303293" y="188382"/>
                    <a:pt x="306665" y="185076"/>
                  </a:cubicBezTo>
                  <a:cubicBezTo>
                    <a:pt x="310037" y="181771"/>
                    <a:pt x="330278" y="178466"/>
                    <a:pt x="323534" y="171856"/>
                  </a:cubicBezTo>
                  <a:cubicBezTo>
                    <a:pt x="316790" y="168551"/>
                    <a:pt x="303293" y="158635"/>
                    <a:pt x="303293" y="158635"/>
                  </a:cubicBezTo>
                  <a:cubicBezTo>
                    <a:pt x="303293" y="152025"/>
                    <a:pt x="303293" y="152025"/>
                    <a:pt x="303293" y="152025"/>
                  </a:cubicBezTo>
                  <a:cubicBezTo>
                    <a:pt x="320162" y="135489"/>
                    <a:pt x="320162" y="135489"/>
                    <a:pt x="320162" y="135489"/>
                  </a:cubicBezTo>
                  <a:cubicBezTo>
                    <a:pt x="350518" y="125574"/>
                    <a:pt x="350518" y="125574"/>
                    <a:pt x="350518" y="125574"/>
                  </a:cubicBezTo>
                  <a:cubicBezTo>
                    <a:pt x="374140" y="122269"/>
                    <a:pt x="374140" y="122269"/>
                    <a:pt x="374140" y="122269"/>
                  </a:cubicBezTo>
                  <a:cubicBezTo>
                    <a:pt x="387628" y="118963"/>
                    <a:pt x="387628" y="118963"/>
                    <a:pt x="387628" y="118963"/>
                  </a:cubicBezTo>
                  <a:cubicBezTo>
                    <a:pt x="394381" y="99132"/>
                    <a:pt x="394381" y="99132"/>
                    <a:pt x="394381" y="99132"/>
                  </a:cubicBezTo>
                  <a:cubicBezTo>
                    <a:pt x="414621" y="95827"/>
                    <a:pt x="414621" y="95827"/>
                    <a:pt x="414621" y="95827"/>
                  </a:cubicBezTo>
                  <a:cubicBezTo>
                    <a:pt x="428109" y="99132"/>
                    <a:pt x="428109" y="99132"/>
                    <a:pt x="428109" y="99132"/>
                  </a:cubicBezTo>
                  <a:cubicBezTo>
                    <a:pt x="448350" y="99132"/>
                    <a:pt x="448350" y="99132"/>
                    <a:pt x="448350" y="99132"/>
                  </a:cubicBezTo>
                  <a:cubicBezTo>
                    <a:pt x="458475" y="85911"/>
                    <a:pt x="458475" y="85911"/>
                    <a:pt x="458475" y="85911"/>
                  </a:cubicBezTo>
                  <a:cubicBezTo>
                    <a:pt x="468590" y="79292"/>
                    <a:pt x="468590" y="79292"/>
                    <a:pt x="468590" y="79292"/>
                  </a:cubicBezTo>
                  <a:cubicBezTo>
                    <a:pt x="482087" y="72681"/>
                    <a:pt x="482087" y="72681"/>
                    <a:pt x="482087" y="72681"/>
                  </a:cubicBezTo>
                  <a:cubicBezTo>
                    <a:pt x="492203" y="52850"/>
                    <a:pt x="492203" y="52850"/>
                    <a:pt x="492203" y="52850"/>
                  </a:cubicBezTo>
                  <a:cubicBezTo>
                    <a:pt x="498956" y="29714"/>
                    <a:pt x="498956" y="29714"/>
                    <a:pt x="498956" y="29714"/>
                  </a:cubicBezTo>
                  <a:cubicBezTo>
                    <a:pt x="502328" y="19789"/>
                    <a:pt x="502328" y="19789"/>
                    <a:pt x="502328" y="19789"/>
                  </a:cubicBezTo>
                  <a:cubicBezTo>
                    <a:pt x="549553" y="6568"/>
                    <a:pt x="549553" y="6568"/>
                    <a:pt x="549553" y="6568"/>
                  </a:cubicBezTo>
                  <a:cubicBezTo>
                    <a:pt x="566422" y="16484"/>
                    <a:pt x="566422" y="16484"/>
                    <a:pt x="566422" y="16484"/>
                  </a:cubicBezTo>
                  <a:cubicBezTo>
                    <a:pt x="590034" y="13179"/>
                    <a:pt x="590034" y="13179"/>
                    <a:pt x="590034" y="13179"/>
                  </a:cubicBezTo>
                  <a:cubicBezTo>
                    <a:pt x="606903" y="-42"/>
                    <a:pt x="606903" y="-42"/>
                    <a:pt x="606903" y="-42"/>
                  </a:cubicBezTo>
                  <a:cubicBezTo>
                    <a:pt x="627143" y="3263"/>
                    <a:pt x="627143" y="3263"/>
                    <a:pt x="627143" y="3263"/>
                  </a:cubicBezTo>
                  <a:cubicBezTo>
                    <a:pt x="654128" y="29714"/>
                    <a:pt x="654128" y="29714"/>
                    <a:pt x="654128" y="29714"/>
                  </a:cubicBezTo>
                  <a:cubicBezTo>
                    <a:pt x="681122" y="29714"/>
                    <a:pt x="681122" y="29714"/>
                    <a:pt x="681122" y="29714"/>
                  </a:cubicBezTo>
                  <a:cubicBezTo>
                    <a:pt x="697990" y="19789"/>
                    <a:pt x="697990" y="19789"/>
                    <a:pt x="697990" y="19789"/>
                  </a:cubicBezTo>
                  <a:cubicBezTo>
                    <a:pt x="714850" y="13179"/>
                    <a:pt x="714850" y="13179"/>
                    <a:pt x="714850" y="13179"/>
                  </a:cubicBezTo>
                  <a:cubicBezTo>
                    <a:pt x="724975" y="23094"/>
                    <a:pt x="724975" y="23094"/>
                    <a:pt x="724975" y="23094"/>
                  </a:cubicBezTo>
                  <a:cubicBezTo>
                    <a:pt x="735090" y="36324"/>
                    <a:pt x="735090" y="36324"/>
                    <a:pt x="735090" y="36324"/>
                  </a:cubicBezTo>
                  <a:cubicBezTo>
                    <a:pt x="751959" y="33019"/>
                    <a:pt x="751959" y="33019"/>
                    <a:pt x="751959" y="33019"/>
                  </a:cubicBezTo>
                  <a:cubicBezTo>
                    <a:pt x="762084" y="46240"/>
                    <a:pt x="762084" y="46240"/>
                    <a:pt x="762084" y="46240"/>
                  </a:cubicBezTo>
                  <a:cubicBezTo>
                    <a:pt x="772200" y="56155"/>
                    <a:pt x="772200" y="56155"/>
                    <a:pt x="772200" y="56155"/>
                  </a:cubicBezTo>
                  <a:cubicBezTo>
                    <a:pt x="789068" y="52850"/>
                    <a:pt x="789068" y="52850"/>
                    <a:pt x="789068" y="52850"/>
                  </a:cubicBezTo>
                  <a:cubicBezTo>
                    <a:pt x="805937" y="62766"/>
                    <a:pt x="805937" y="62766"/>
                    <a:pt x="805937" y="62766"/>
                  </a:cubicBezTo>
                  <a:cubicBezTo>
                    <a:pt x="802565" y="75987"/>
                    <a:pt x="802565" y="75987"/>
                    <a:pt x="802565" y="75987"/>
                  </a:cubicBezTo>
                  <a:cubicBezTo>
                    <a:pt x="809309" y="92522"/>
                    <a:pt x="809309" y="92522"/>
                    <a:pt x="809309" y="92522"/>
                  </a:cubicBezTo>
                  <a:cubicBezTo>
                    <a:pt x="799193" y="102438"/>
                    <a:pt x="799193" y="102438"/>
                    <a:pt x="799193" y="102438"/>
                  </a:cubicBezTo>
                  <a:cubicBezTo>
                    <a:pt x="799193" y="102438"/>
                    <a:pt x="795812" y="109048"/>
                    <a:pt x="789068" y="109048"/>
                  </a:cubicBezTo>
                  <a:cubicBezTo>
                    <a:pt x="785697" y="112353"/>
                    <a:pt x="778953" y="115658"/>
                    <a:pt x="778953" y="115658"/>
                  </a:cubicBezTo>
                  <a:cubicBezTo>
                    <a:pt x="768828" y="125574"/>
                    <a:pt x="768828" y="125574"/>
                    <a:pt x="768828" y="125574"/>
                  </a:cubicBezTo>
                  <a:cubicBezTo>
                    <a:pt x="755331" y="128879"/>
                    <a:pt x="755331" y="128879"/>
                    <a:pt x="755331" y="128879"/>
                  </a:cubicBezTo>
                  <a:cubicBezTo>
                    <a:pt x="745215" y="132184"/>
                    <a:pt x="745215" y="132184"/>
                    <a:pt x="745215" y="132184"/>
                  </a:cubicBezTo>
                  <a:cubicBezTo>
                    <a:pt x="738471" y="138804"/>
                    <a:pt x="738471" y="138804"/>
                    <a:pt x="738471" y="138804"/>
                  </a:cubicBezTo>
                  <a:cubicBezTo>
                    <a:pt x="731718" y="158635"/>
                    <a:pt x="731718" y="158635"/>
                    <a:pt x="731718" y="158635"/>
                  </a:cubicBezTo>
                  <a:cubicBezTo>
                    <a:pt x="721603" y="168551"/>
                    <a:pt x="721603" y="168551"/>
                    <a:pt x="721603" y="168551"/>
                  </a:cubicBezTo>
                  <a:cubicBezTo>
                    <a:pt x="718231" y="185076"/>
                    <a:pt x="718231" y="185076"/>
                    <a:pt x="718231" y="185076"/>
                  </a:cubicBezTo>
                  <a:cubicBezTo>
                    <a:pt x="718231" y="185076"/>
                    <a:pt x="724975" y="201612"/>
                    <a:pt x="718231" y="204917"/>
                  </a:cubicBezTo>
                  <a:cubicBezTo>
                    <a:pt x="714850" y="204917"/>
                    <a:pt x="711478" y="208222"/>
                    <a:pt x="711478" y="208222"/>
                  </a:cubicBezTo>
                  <a:cubicBezTo>
                    <a:pt x="708106" y="234663"/>
                    <a:pt x="708106" y="234663"/>
                    <a:pt x="708106" y="234663"/>
                  </a:cubicBezTo>
                  <a:cubicBezTo>
                    <a:pt x="694609" y="247884"/>
                    <a:pt x="694609" y="247884"/>
                    <a:pt x="694609" y="247884"/>
                  </a:cubicBezTo>
                  <a:cubicBezTo>
                    <a:pt x="691237" y="274335"/>
                    <a:pt x="691237" y="274335"/>
                    <a:pt x="691237" y="274335"/>
                  </a:cubicBezTo>
                  <a:cubicBezTo>
                    <a:pt x="691237" y="274335"/>
                    <a:pt x="697990" y="287556"/>
                    <a:pt x="687865" y="287556"/>
                  </a:cubicBezTo>
                  <a:cubicBezTo>
                    <a:pt x="681122" y="290861"/>
                    <a:pt x="677750" y="297471"/>
                    <a:pt x="677750" y="297471"/>
                  </a:cubicBezTo>
                  <a:cubicBezTo>
                    <a:pt x="677750" y="320617"/>
                    <a:pt x="677750" y="320617"/>
                    <a:pt x="677750" y="320617"/>
                  </a:cubicBezTo>
                  <a:cubicBezTo>
                    <a:pt x="667625" y="337143"/>
                    <a:pt x="667625" y="337143"/>
                    <a:pt x="667625" y="337143"/>
                  </a:cubicBezTo>
                  <a:cubicBezTo>
                    <a:pt x="670997" y="350364"/>
                    <a:pt x="670997" y="350364"/>
                    <a:pt x="670997" y="350364"/>
                  </a:cubicBezTo>
                  <a:cubicBezTo>
                    <a:pt x="664253" y="360279"/>
                    <a:pt x="664253" y="360279"/>
                    <a:pt x="664253" y="360279"/>
                  </a:cubicBezTo>
                  <a:cubicBezTo>
                    <a:pt x="667625" y="376815"/>
                    <a:pt x="667625" y="376815"/>
                    <a:pt x="667625" y="376815"/>
                  </a:cubicBezTo>
                  <a:cubicBezTo>
                    <a:pt x="660881" y="386730"/>
                    <a:pt x="660881" y="386730"/>
                    <a:pt x="660881" y="386730"/>
                  </a:cubicBezTo>
                  <a:cubicBezTo>
                    <a:pt x="657509" y="390035"/>
                    <a:pt x="657509" y="390035"/>
                    <a:pt x="657509" y="390035"/>
                  </a:cubicBezTo>
                  <a:cubicBezTo>
                    <a:pt x="654128" y="399951"/>
                    <a:pt x="654128" y="399951"/>
                    <a:pt x="654128" y="399951"/>
                  </a:cubicBezTo>
                  <a:cubicBezTo>
                    <a:pt x="647384" y="416477"/>
                    <a:pt x="647384" y="416477"/>
                    <a:pt x="647384" y="416477"/>
                  </a:cubicBezTo>
                  <a:cubicBezTo>
                    <a:pt x="620400" y="439622"/>
                    <a:pt x="620400" y="439622"/>
                    <a:pt x="620400" y="439622"/>
                  </a:cubicBezTo>
                  <a:cubicBezTo>
                    <a:pt x="606903" y="436317"/>
                    <a:pt x="606903" y="436317"/>
                    <a:pt x="606903" y="436317"/>
                  </a:cubicBezTo>
                  <a:cubicBezTo>
                    <a:pt x="596787" y="446233"/>
                    <a:pt x="596787" y="446233"/>
                    <a:pt x="596787" y="446233"/>
                  </a:cubicBezTo>
                  <a:cubicBezTo>
                    <a:pt x="596787" y="446233"/>
                    <a:pt x="600159" y="446233"/>
                    <a:pt x="593406" y="452843"/>
                  </a:cubicBezTo>
                  <a:cubicBezTo>
                    <a:pt x="586662" y="456148"/>
                    <a:pt x="573165" y="459454"/>
                    <a:pt x="573165" y="459454"/>
                  </a:cubicBezTo>
                  <a:cubicBezTo>
                    <a:pt x="566422" y="459454"/>
                    <a:pt x="566422" y="459454"/>
                    <a:pt x="566422" y="459454"/>
                  </a:cubicBezTo>
                  <a:cubicBezTo>
                    <a:pt x="542809" y="459454"/>
                    <a:pt x="542809" y="459454"/>
                    <a:pt x="542809" y="459454"/>
                  </a:cubicBezTo>
                  <a:cubicBezTo>
                    <a:pt x="542809" y="459454"/>
                    <a:pt x="539437" y="456148"/>
                    <a:pt x="536065" y="459454"/>
                  </a:cubicBezTo>
                  <a:cubicBezTo>
                    <a:pt x="532684" y="459454"/>
                    <a:pt x="515825" y="459454"/>
                    <a:pt x="515825" y="459454"/>
                  </a:cubicBezTo>
                  <a:cubicBezTo>
                    <a:pt x="515825" y="459454"/>
                    <a:pt x="509072" y="456148"/>
                    <a:pt x="505700" y="456148"/>
                  </a:cubicBezTo>
                  <a:cubicBezTo>
                    <a:pt x="502328" y="456148"/>
                    <a:pt x="482087" y="459454"/>
                    <a:pt x="482087" y="459454"/>
                  </a:cubicBezTo>
                  <a:cubicBezTo>
                    <a:pt x="468590" y="466064"/>
                    <a:pt x="468590" y="466064"/>
                    <a:pt x="468590" y="466064"/>
                  </a:cubicBezTo>
                  <a:cubicBezTo>
                    <a:pt x="468590" y="466064"/>
                    <a:pt x="465218" y="459454"/>
                    <a:pt x="461847" y="462759"/>
                  </a:cubicBezTo>
                  <a:cubicBezTo>
                    <a:pt x="455103" y="462759"/>
                    <a:pt x="438234" y="469369"/>
                    <a:pt x="438234" y="469369"/>
                  </a:cubicBezTo>
                  <a:cubicBezTo>
                    <a:pt x="438234" y="469369"/>
                    <a:pt x="444978" y="475989"/>
                    <a:pt x="438234" y="475989"/>
                  </a:cubicBezTo>
                  <a:cubicBezTo>
                    <a:pt x="434862" y="475989"/>
                    <a:pt x="424737" y="489210"/>
                    <a:pt x="424737" y="489210"/>
                  </a:cubicBezTo>
                  <a:cubicBezTo>
                    <a:pt x="417993" y="492515"/>
                    <a:pt x="417993" y="492515"/>
                    <a:pt x="417993" y="492515"/>
                  </a:cubicBezTo>
                  <a:cubicBezTo>
                    <a:pt x="414621" y="502430"/>
                    <a:pt x="414621" y="502430"/>
                    <a:pt x="414621" y="502430"/>
                  </a:cubicBezTo>
                  <a:cubicBezTo>
                    <a:pt x="414621" y="502430"/>
                    <a:pt x="411240" y="502430"/>
                    <a:pt x="404497" y="502430"/>
                  </a:cubicBezTo>
                  <a:cubicBezTo>
                    <a:pt x="401125" y="502430"/>
                    <a:pt x="391000" y="505735"/>
                    <a:pt x="391000" y="505735"/>
                  </a:cubicBezTo>
                  <a:cubicBezTo>
                    <a:pt x="387628" y="502430"/>
                    <a:pt x="387628" y="502430"/>
                    <a:pt x="387628" y="502430"/>
                  </a:cubicBezTo>
                  <a:cubicBezTo>
                    <a:pt x="374140" y="522262"/>
                    <a:pt x="374140" y="522262"/>
                    <a:pt x="374140" y="522262"/>
                  </a:cubicBezTo>
                  <a:cubicBezTo>
                    <a:pt x="360643" y="528872"/>
                    <a:pt x="360643" y="528872"/>
                    <a:pt x="360643" y="528872"/>
                  </a:cubicBezTo>
                  <a:cubicBezTo>
                    <a:pt x="353900" y="525567"/>
                    <a:pt x="353900" y="525567"/>
                    <a:pt x="353900" y="525567"/>
                  </a:cubicBezTo>
                  <a:cubicBezTo>
                    <a:pt x="347147" y="542102"/>
                    <a:pt x="347147" y="542102"/>
                    <a:pt x="347147" y="542102"/>
                  </a:cubicBezTo>
                  <a:cubicBezTo>
                    <a:pt x="347147" y="542102"/>
                    <a:pt x="337031" y="545407"/>
                    <a:pt x="337031" y="548712"/>
                  </a:cubicBezTo>
                  <a:cubicBezTo>
                    <a:pt x="333659" y="552017"/>
                    <a:pt x="316790" y="552017"/>
                    <a:pt x="316790" y="552017"/>
                  </a:cubicBezTo>
                  <a:cubicBezTo>
                    <a:pt x="303293" y="552017"/>
                    <a:pt x="303293" y="552017"/>
                    <a:pt x="303293" y="552017"/>
                  </a:cubicBezTo>
                  <a:cubicBezTo>
                    <a:pt x="279681" y="558628"/>
                    <a:pt x="279681" y="558628"/>
                    <a:pt x="279681" y="558628"/>
                  </a:cubicBezTo>
                  <a:cubicBezTo>
                    <a:pt x="279681" y="558628"/>
                    <a:pt x="272937" y="561933"/>
                    <a:pt x="269556" y="561933"/>
                  </a:cubicBezTo>
                  <a:cubicBezTo>
                    <a:pt x="266184" y="561933"/>
                    <a:pt x="249315" y="558628"/>
                    <a:pt x="249315" y="558628"/>
                  </a:cubicBezTo>
                  <a:cubicBezTo>
                    <a:pt x="239200" y="561933"/>
                    <a:pt x="239200" y="561933"/>
                    <a:pt x="239200" y="561933"/>
                  </a:cubicBezTo>
                  <a:cubicBezTo>
                    <a:pt x="215587" y="555323"/>
                    <a:pt x="215587" y="555323"/>
                    <a:pt x="215587" y="555323"/>
                  </a:cubicBezTo>
                  <a:cubicBezTo>
                    <a:pt x="208834" y="545407"/>
                    <a:pt x="208834" y="545407"/>
                    <a:pt x="208834" y="545407"/>
                  </a:cubicBezTo>
                  <a:cubicBezTo>
                    <a:pt x="188593" y="542102"/>
                    <a:pt x="188593" y="542102"/>
                    <a:pt x="188593" y="542102"/>
                  </a:cubicBezTo>
                  <a:cubicBezTo>
                    <a:pt x="185222" y="535492"/>
                    <a:pt x="185222" y="535492"/>
                    <a:pt x="185222" y="535492"/>
                  </a:cubicBezTo>
                  <a:cubicBezTo>
                    <a:pt x="171734" y="535492"/>
                    <a:pt x="171734" y="535492"/>
                    <a:pt x="171734" y="535492"/>
                  </a:cubicBezTo>
                  <a:cubicBezTo>
                    <a:pt x="158237" y="522262"/>
                    <a:pt x="158237" y="522262"/>
                    <a:pt x="158237" y="522262"/>
                  </a:cubicBezTo>
                  <a:cubicBezTo>
                    <a:pt x="141368" y="502430"/>
                    <a:pt x="141368" y="502430"/>
                    <a:pt x="141368" y="502430"/>
                  </a:cubicBezTo>
                  <a:cubicBezTo>
                    <a:pt x="107631" y="492515"/>
                    <a:pt x="107631" y="492515"/>
                    <a:pt x="107631" y="492515"/>
                  </a:cubicBezTo>
                  <a:cubicBezTo>
                    <a:pt x="97515" y="479294"/>
                    <a:pt x="97515" y="479294"/>
                    <a:pt x="97515" y="479294"/>
                  </a:cubicBezTo>
                  <a:cubicBezTo>
                    <a:pt x="87390" y="472675"/>
                    <a:pt x="87390" y="472675"/>
                    <a:pt x="87390" y="472675"/>
                  </a:cubicBezTo>
                  <a:cubicBezTo>
                    <a:pt x="73903" y="462759"/>
                    <a:pt x="73903" y="462759"/>
                    <a:pt x="73903" y="462759"/>
                  </a:cubicBezTo>
                  <a:cubicBezTo>
                    <a:pt x="60406" y="452843"/>
                    <a:pt x="60406" y="452843"/>
                    <a:pt x="60406" y="452843"/>
                  </a:cubicBezTo>
                  <a:cubicBezTo>
                    <a:pt x="53662" y="446233"/>
                    <a:pt x="53662" y="446233"/>
                    <a:pt x="53662" y="446233"/>
                  </a:cubicBezTo>
                  <a:cubicBezTo>
                    <a:pt x="33421" y="419791"/>
                    <a:pt x="33421" y="419791"/>
                    <a:pt x="33421" y="419791"/>
                  </a:cubicBezTo>
                  <a:cubicBezTo>
                    <a:pt x="33421" y="413171"/>
                    <a:pt x="33421" y="413171"/>
                    <a:pt x="33421" y="413171"/>
                  </a:cubicBezTo>
                  <a:cubicBezTo>
                    <a:pt x="23297" y="399951"/>
                    <a:pt x="23297" y="399951"/>
                    <a:pt x="23297" y="399951"/>
                  </a:cubicBezTo>
                  <a:cubicBezTo>
                    <a:pt x="19925" y="386730"/>
                    <a:pt x="19925" y="386730"/>
                    <a:pt x="19925" y="386730"/>
                  </a:cubicBezTo>
                  <a:cubicBezTo>
                    <a:pt x="13181" y="380120"/>
                    <a:pt x="13181" y="380120"/>
                    <a:pt x="13181" y="380120"/>
                  </a:cubicBezTo>
                  <a:cubicBezTo>
                    <a:pt x="-316" y="386730"/>
                    <a:pt x="-316" y="386730"/>
                    <a:pt x="-316" y="386730"/>
                  </a:cubicBezTo>
                  <a:cubicBezTo>
                    <a:pt x="-316" y="386730"/>
                    <a:pt x="-316" y="386730"/>
                    <a:pt x="-316" y="386730"/>
                  </a:cubicBezTo>
                  <a:cubicBezTo>
                    <a:pt x="-316" y="383425"/>
                    <a:pt x="-316" y="383425"/>
                    <a:pt x="-316" y="383425"/>
                  </a:cubicBezTo>
                  <a:cubicBezTo>
                    <a:pt x="9809" y="360279"/>
                    <a:pt x="9809" y="360279"/>
                    <a:pt x="9809" y="360279"/>
                  </a:cubicBezTo>
                  <a:cubicBezTo>
                    <a:pt x="19925" y="356974"/>
                    <a:pt x="19925" y="356974"/>
                    <a:pt x="19925" y="356974"/>
                  </a:cubicBezTo>
                  <a:cubicBezTo>
                    <a:pt x="30050" y="340448"/>
                    <a:pt x="30050" y="340448"/>
                    <a:pt x="30050" y="340448"/>
                  </a:cubicBezTo>
                  <a:cubicBezTo>
                    <a:pt x="26668" y="320617"/>
                    <a:pt x="26668" y="320617"/>
                    <a:pt x="26668" y="320617"/>
                  </a:cubicBezTo>
                  <a:cubicBezTo>
                    <a:pt x="26668" y="314007"/>
                    <a:pt x="26668" y="314007"/>
                    <a:pt x="26668" y="314007"/>
                  </a:cubicBezTo>
                  <a:cubicBezTo>
                    <a:pt x="16553" y="294166"/>
                    <a:pt x="16553" y="294166"/>
                    <a:pt x="16553" y="294166"/>
                  </a:cubicBezTo>
                  <a:cubicBezTo>
                    <a:pt x="16553" y="294166"/>
                    <a:pt x="19925" y="290861"/>
                    <a:pt x="23297" y="290861"/>
                  </a:cubicBezTo>
                  <a:cubicBezTo>
                    <a:pt x="26668" y="290861"/>
                    <a:pt x="36793" y="284251"/>
                    <a:pt x="36793" y="284251"/>
                  </a:cubicBezTo>
                  <a:cubicBezTo>
                    <a:pt x="57034" y="271030"/>
                    <a:pt x="57034" y="271030"/>
                    <a:pt x="57034" y="271030"/>
                  </a:cubicBezTo>
                  <a:cubicBezTo>
                    <a:pt x="40165" y="244579"/>
                    <a:pt x="40165" y="244579"/>
                    <a:pt x="40165" y="244579"/>
                  </a:cubicBezTo>
                  <a:cubicBezTo>
                    <a:pt x="33421" y="244579"/>
                    <a:pt x="33421" y="244579"/>
                    <a:pt x="33421" y="244579"/>
                  </a:cubicBezTo>
                  <a:cubicBezTo>
                    <a:pt x="13181" y="237969"/>
                    <a:pt x="13181" y="237969"/>
                    <a:pt x="13181" y="237969"/>
                  </a:cubicBezTo>
                  <a:cubicBezTo>
                    <a:pt x="26668" y="228053"/>
                    <a:pt x="26668" y="228053"/>
                    <a:pt x="26668" y="228053"/>
                  </a:cubicBezTo>
                  <a:cubicBezTo>
                    <a:pt x="33421" y="221443"/>
                    <a:pt x="33421" y="221443"/>
                    <a:pt x="33421" y="221443"/>
                  </a:cubicBezTo>
                  <a:cubicBezTo>
                    <a:pt x="60406" y="231358"/>
                    <a:pt x="60406" y="231358"/>
                    <a:pt x="60406" y="231358"/>
                  </a:cubicBezTo>
                  <a:cubicBezTo>
                    <a:pt x="60406" y="231358"/>
                    <a:pt x="70531" y="234663"/>
                    <a:pt x="67150" y="231358"/>
                  </a:cubicBezTo>
                  <a:cubicBezTo>
                    <a:pt x="67150" y="221443"/>
                    <a:pt x="70531" y="228053"/>
                    <a:pt x="70531" y="228053"/>
                  </a:cubicBezTo>
                  <a:cubicBezTo>
                    <a:pt x="73903" y="234663"/>
                    <a:pt x="84018" y="228053"/>
                    <a:pt x="90771" y="228053"/>
                  </a:cubicBezTo>
                  <a:cubicBezTo>
                    <a:pt x="100887" y="224748"/>
                    <a:pt x="94143" y="218138"/>
                    <a:pt x="90771" y="211527"/>
                  </a:cubicBezTo>
                  <a:cubicBezTo>
                    <a:pt x="90771" y="208222"/>
                    <a:pt x="90771" y="204917"/>
                    <a:pt x="94143" y="201612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42229A28-4F34-711F-20F4-EF26054BF455}"/>
                </a:ext>
              </a:extLst>
            </p:cNvPr>
            <p:cNvSpPr/>
            <p:nvPr/>
          </p:nvSpPr>
          <p:spPr>
            <a:xfrm>
              <a:off x="10549183" y="724005"/>
              <a:ext cx="962025" cy="885825"/>
            </a:xfrm>
            <a:custGeom>
              <a:avLst/>
              <a:gdLst>
                <a:gd name="connsiteX0" fmla="*/ 270251 w 962025"/>
                <a:gd name="connsiteY0" fmla="*/ 216490 h 885825"/>
                <a:gd name="connsiteX1" fmla="*/ 266918 w 962025"/>
                <a:gd name="connsiteY1" fmla="*/ 200088 h 885825"/>
                <a:gd name="connsiteX2" fmla="*/ 280272 w 962025"/>
                <a:gd name="connsiteY2" fmla="*/ 193525 h 885825"/>
                <a:gd name="connsiteX3" fmla="*/ 276937 w 962025"/>
                <a:gd name="connsiteY3" fmla="*/ 180409 h 885825"/>
                <a:gd name="connsiteX4" fmla="*/ 253554 w 962025"/>
                <a:gd name="connsiteY4" fmla="*/ 183686 h 885825"/>
                <a:gd name="connsiteX5" fmla="*/ 243534 w 962025"/>
                <a:gd name="connsiteY5" fmla="*/ 180409 h 885825"/>
                <a:gd name="connsiteX6" fmla="*/ 243534 w 962025"/>
                <a:gd name="connsiteY6" fmla="*/ 163997 h 885825"/>
                <a:gd name="connsiteX7" fmla="*/ 250211 w 962025"/>
                <a:gd name="connsiteY7" fmla="*/ 147596 h 885825"/>
                <a:gd name="connsiteX8" fmla="*/ 246867 w 962025"/>
                <a:gd name="connsiteY8" fmla="*/ 118068 h 885825"/>
                <a:gd name="connsiteX9" fmla="*/ 250211 w 962025"/>
                <a:gd name="connsiteY9" fmla="*/ 111505 h 885825"/>
                <a:gd name="connsiteX10" fmla="*/ 270251 w 962025"/>
                <a:gd name="connsiteY10" fmla="*/ 108229 h 885825"/>
                <a:gd name="connsiteX11" fmla="*/ 273595 w 962025"/>
                <a:gd name="connsiteY11" fmla="*/ 88540 h 885825"/>
                <a:gd name="connsiteX12" fmla="*/ 283615 w 962025"/>
                <a:gd name="connsiteY12" fmla="*/ 78701 h 885825"/>
                <a:gd name="connsiteX13" fmla="*/ 293635 w 962025"/>
                <a:gd name="connsiteY13" fmla="*/ 78701 h 885825"/>
                <a:gd name="connsiteX14" fmla="*/ 310342 w 962025"/>
                <a:gd name="connsiteY14" fmla="*/ 78701 h 885825"/>
                <a:gd name="connsiteX15" fmla="*/ 337059 w 962025"/>
                <a:gd name="connsiteY15" fmla="*/ 78701 h 885825"/>
                <a:gd name="connsiteX16" fmla="*/ 343746 w 962025"/>
                <a:gd name="connsiteY16" fmla="*/ 68852 h 885825"/>
                <a:gd name="connsiteX17" fmla="*/ 337059 w 962025"/>
                <a:gd name="connsiteY17" fmla="*/ 52450 h 885825"/>
                <a:gd name="connsiteX18" fmla="*/ 353766 w 962025"/>
                <a:gd name="connsiteY18" fmla="*/ 36048 h 885825"/>
                <a:gd name="connsiteX19" fmla="*/ 357100 w 962025"/>
                <a:gd name="connsiteY19" fmla="*/ 13083 h 885825"/>
                <a:gd name="connsiteX20" fmla="*/ 373807 w 962025"/>
                <a:gd name="connsiteY20" fmla="*/ 3244 h 885825"/>
                <a:gd name="connsiteX21" fmla="*/ 387171 w 962025"/>
                <a:gd name="connsiteY21" fmla="*/ 13083 h 885825"/>
                <a:gd name="connsiteX22" fmla="*/ 397191 w 962025"/>
                <a:gd name="connsiteY22" fmla="*/ 13083 h 885825"/>
                <a:gd name="connsiteX23" fmla="*/ 403868 w 962025"/>
                <a:gd name="connsiteY23" fmla="*/ 6521 h 885825"/>
                <a:gd name="connsiteX24" fmla="*/ 420575 w 962025"/>
                <a:gd name="connsiteY24" fmla="*/ -42 h 885825"/>
                <a:gd name="connsiteX25" fmla="*/ 430595 w 962025"/>
                <a:gd name="connsiteY25" fmla="*/ 3244 h 885825"/>
                <a:gd name="connsiteX26" fmla="*/ 437272 w 962025"/>
                <a:gd name="connsiteY26" fmla="*/ 16360 h 885825"/>
                <a:gd name="connsiteX27" fmla="*/ 453979 w 962025"/>
                <a:gd name="connsiteY27" fmla="*/ 16360 h 885825"/>
                <a:gd name="connsiteX28" fmla="*/ 457312 w 962025"/>
                <a:gd name="connsiteY28" fmla="*/ 9797 h 885825"/>
                <a:gd name="connsiteX29" fmla="*/ 480697 w 962025"/>
                <a:gd name="connsiteY29" fmla="*/ 3244 h 885825"/>
                <a:gd name="connsiteX30" fmla="*/ 507424 w 962025"/>
                <a:gd name="connsiteY30" fmla="*/ 3244 h 885825"/>
                <a:gd name="connsiteX31" fmla="*/ 510757 w 962025"/>
                <a:gd name="connsiteY31" fmla="*/ 22923 h 885825"/>
                <a:gd name="connsiteX32" fmla="*/ 510757 w 962025"/>
                <a:gd name="connsiteY32" fmla="*/ 32772 h 885825"/>
                <a:gd name="connsiteX33" fmla="*/ 524121 w 962025"/>
                <a:gd name="connsiteY33" fmla="*/ 39325 h 885825"/>
                <a:gd name="connsiteX34" fmla="*/ 544162 w 962025"/>
                <a:gd name="connsiteY34" fmla="*/ 29486 h 885825"/>
                <a:gd name="connsiteX35" fmla="*/ 554182 w 962025"/>
                <a:gd name="connsiteY35" fmla="*/ 13083 h 885825"/>
                <a:gd name="connsiteX36" fmla="*/ 567545 w 962025"/>
                <a:gd name="connsiteY36" fmla="*/ 6521 h 885825"/>
                <a:gd name="connsiteX37" fmla="*/ 590929 w 962025"/>
                <a:gd name="connsiteY37" fmla="*/ -42 h 885825"/>
                <a:gd name="connsiteX38" fmla="*/ 620990 w 962025"/>
                <a:gd name="connsiteY38" fmla="*/ 6521 h 885825"/>
                <a:gd name="connsiteX39" fmla="*/ 631011 w 962025"/>
                <a:gd name="connsiteY39" fmla="*/ 16360 h 885825"/>
                <a:gd name="connsiteX40" fmla="*/ 641031 w 962025"/>
                <a:gd name="connsiteY40" fmla="*/ 22923 h 885825"/>
                <a:gd name="connsiteX41" fmla="*/ 651051 w 962025"/>
                <a:gd name="connsiteY41" fmla="*/ 19646 h 885825"/>
                <a:gd name="connsiteX42" fmla="*/ 654395 w 962025"/>
                <a:gd name="connsiteY42" fmla="*/ 26209 h 885825"/>
                <a:gd name="connsiteX43" fmla="*/ 667758 w 962025"/>
                <a:gd name="connsiteY43" fmla="*/ 19646 h 885825"/>
                <a:gd name="connsiteX44" fmla="*/ 674435 w 962025"/>
                <a:gd name="connsiteY44" fmla="*/ 32772 h 885825"/>
                <a:gd name="connsiteX45" fmla="*/ 674435 w 962025"/>
                <a:gd name="connsiteY45" fmla="*/ 59013 h 885825"/>
                <a:gd name="connsiteX46" fmla="*/ 674435 w 962025"/>
                <a:gd name="connsiteY46" fmla="*/ 68852 h 885825"/>
                <a:gd name="connsiteX47" fmla="*/ 674435 w 962025"/>
                <a:gd name="connsiteY47" fmla="*/ 78701 h 885825"/>
                <a:gd name="connsiteX48" fmla="*/ 694485 w 962025"/>
                <a:gd name="connsiteY48" fmla="*/ 91827 h 885825"/>
                <a:gd name="connsiteX49" fmla="*/ 704506 w 962025"/>
                <a:gd name="connsiteY49" fmla="*/ 101666 h 885825"/>
                <a:gd name="connsiteX50" fmla="*/ 701162 w 962025"/>
                <a:gd name="connsiteY50" fmla="*/ 118068 h 885825"/>
                <a:gd name="connsiteX51" fmla="*/ 701162 w 962025"/>
                <a:gd name="connsiteY51" fmla="*/ 127907 h 885825"/>
                <a:gd name="connsiteX52" fmla="*/ 691142 w 962025"/>
                <a:gd name="connsiteY52" fmla="*/ 154158 h 885825"/>
                <a:gd name="connsiteX53" fmla="*/ 714526 w 962025"/>
                <a:gd name="connsiteY53" fmla="*/ 160721 h 885825"/>
                <a:gd name="connsiteX54" fmla="*/ 727880 w 962025"/>
                <a:gd name="connsiteY54" fmla="*/ 173847 h 885825"/>
                <a:gd name="connsiteX55" fmla="*/ 741243 w 962025"/>
                <a:gd name="connsiteY55" fmla="*/ 173847 h 885825"/>
                <a:gd name="connsiteX56" fmla="*/ 741243 w 962025"/>
                <a:gd name="connsiteY56" fmla="*/ 190248 h 885825"/>
                <a:gd name="connsiteX57" fmla="*/ 744587 w 962025"/>
                <a:gd name="connsiteY57" fmla="*/ 200088 h 885825"/>
                <a:gd name="connsiteX58" fmla="*/ 757950 w 962025"/>
                <a:gd name="connsiteY58" fmla="*/ 203374 h 885825"/>
                <a:gd name="connsiteX59" fmla="*/ 761284 w 962025"/>
                <a:gd name="connsiteY59" fmla="*/ 213213 h 885825"/>
                <a:gd name="connsiteX60" fmla="*/ 777991 w 962025"/>
                <a:gd name="connsiteY60" fmla="*/ 236178 h 885825"/>
                <a:gd name="connsiteX61" fmla="*/ 814738 w 962025"/>
                <a:gd name="connsiteY61" fmla="*/ 242741 h 885825"/>
                <a:gd name="connsiteX62" fmla="*/ 831436 w 962025"/>
                <a:gd name="connsiteY62" fmla="*/ 249304 h 885825"/>
                <a:gd name="connsiteX63" fmla="*/ 838113 w 962025"/>
                <a:gd name="connsiteY63" fmla="*/ 262429 h 885825"/>
                <a:gd name="connsiteX64" fmla="*/ 841456 w 962025"/>
                <a:gd name="connsiteY64" fmla="*/ 291956 h 885825"/>
                <a:gd name="connsiteX65" fmla="*/ 858163 w 962025"/>
                <a:gd name="connsiteY65" fmla="*/ 291956 h 885825"/>
                <a:gd name="connsiteX66" fmla="*/ 868183 w 962025"/>
                <a:gd name="connsiteY66" fmla="*/ 282108 h 885825"/>
                <a:gd name="connsiteX67" fmla="*/ 878203 w 962025"/>
                <a:gd name="connsiteY67" fmla="*/ 278831 h 885825"/>
                <a:gd name="connsiteX68" fmla="*/ 891557 w 962025"/>
                <a:gd name="connsiteY68" fmla="*/ 282108 h 885825"/>
                <a:gd name="connsiteX69" fmla="*/ 908264 w 962025"/>
                <a:gd name="connsiteY69" fmla="*/ 285394 h 885825"/>
                <a:gd name="connsiteX70" fmla="*/ 924962 w 962025"/>
                <a:gd name="connsiteY70" fmla="*/ 285394 h 885825"/>
                <a:gd name="connsiteX71" fmla="*/ 918284 w 962025"/>
                <a:gd name="connsiteY71" fmla="*/ 301796 h 885825"/>
                <a:gd name="connsiteX72" fmla="*/ 931648 w 962025"/>
                <a:gd name="connsiteY72" fmla="*/ 311635 h 885825"/>
                <a:gd name="connsiteX73" fmla="*/ 945012 w 962025"/>
                <a:gd name="connsiteY73" fmla="*/ 314921 h 885825"/>
                <a:gd name="connsiteX74" fmla="*/ 961709 w 962025"/>
                <a:gd name="connsiteY74" fmla="*/ 321484 h 885825"/>
                <a:gd name="connsiteX75" fmla="*/ 961709 w 962025"/>
                <a:gd name="connsiteY75" fmla="*/ 341162 h 885825"/>
                <a:gd name="connsiteX76" fmla="*/ 955032 w 962025"/>
                <a:gd name="connsiteY76" fmla="*/ 351011 h 885825"/>
                <a:gd name="connsiteX77" fmla="*/ 941668 w 962025"/>
                <a:gd name="connsiteY77" fmla="*/ 354288 h 885825"/>
                <a:gd name="connsiteX78" fmla="*/ 941668 w 962025"/>
                <a:gd name="connsiteY78" fmla="*/ 373976 h 885825"/>
                <a:gd name="connsiteX79" fmla="*/ 914942 w 962025"/>
                <a:gd name="connsiteY79" fmla="*/ 396941 h 885825"/>
                <a:gd name="connsiteX80" fmla="*/ 891557 w 962025"/>
                <a:gd name="connsiteY80" fmla="*/ 403504 h 885825"/>
                <a:gd name="connsiteX81" fmla="*/ 871517 w 962025"/>
                <a:gd name="connsiteY81" fmla="*/ 396941 h 885825"/>
                <a:gd name="connsiteX82" fmla="*/ 854820 w 962025"/>
                <a:gd name="connsiteY82" fmla="*/ 396941 h 885825"/>
                <a:gd name="connsiteX83" fmla="*/ 841456 w 962025"/>
                <a:gd name="connsiteY83" fmla="*/ 406780 h 885825"/>
                <a:gd name="connsiteX84" fmla="*/ 834779 w 962025"/>
                <a:gd name="connsiteY84" fmla="*/ 429745 h 885825"/>
                <a:gd name="connsiteX85" fmla="*/ 834779 w 962025"/>
                <a:gd name="connsiteY85" fmla="*/ 439594 h 885825"/>
                <a:gd name="connsiteX86" fmla="*/ 848133 w 962025"/>
                <a:gd name="connsiteY86" fmla="*/ 449433 h 885825"/>
                <a:gd name="connsiteX87" fmla="*/ 864840 w 962025"/>
                <a:gd name="connsiteY87" fmla="*/ 452710 h 885825"/>
                <a:gd name="connsiteX88" fmla="*/ 874860 w 962025"/>
                <a:gd name="connsiteY88" fmla="*/ 465835 h 885825"/>
                <a:gd name="connsiteX89" fmla="*/ 881537 w 962025"/>
                <a:gd name="connsiteY89" fmla="*/ 475684 h 885825"/>
                <a:gd name="connsiteX90" fmla="*/ 874860 w 962025"/>
                <a:gd name="connsiteY90" fmla="*/ 488800 h 885825"/>
                <a:gd name="connsiteX91" fmla="*/ 881537 w 962025"/>
                <a:gd name="connsiteY91" fmla="*/ 495363 h 885825"/>
                <a:gd name="connsiteX92" fmla="*/ 894901 w 962025"/>
                <a:gd name="connsiteY92" fmla="*/ 501926 h 885825"/>
                <a:gd name="connsiteX93" fmla="*/ 888223 w 962025"/>
                <a:gd name="connsiteY93" fmla="*/ 508488 h 885825"/>
                <a:gd name="connsiteX94" fmla="*/ 898244 w 962025"/>
                <a:gd name="connsiteY94" fmla="*/ 528176 h 885825"/>
                <a:gd name="connsiteX95" fmla="*/ 904921 w 962025"/>
                <a:gd name="connsiteY95" fmla="*/ 538016 h 885825"/>
                <a:gd name="connsiteX96" fmla="*/ 898244 w 962025"/>
                <a:gd name="connsiteY96" fmla="*/ 544579 h 885825"/>
                <a:gd name="connsiteX97" fmla="*/ 908264 w 962025"/>
                <a:gd name="connsiteY97" fmla="*/ 547855 h 885825"/>
                <a:gd name="connsiteX98" fmla="*/ 921628 w 962025"/>
                <a:gd name="connsiteY98" fmla="*/ 547855 h 885825"/>
                <a:gd name="connsiteX99" fmla="*/ 921628 w 962025"/>
                <a:gd name="connsiteY99" fmla="*/ 557704 h 885825"/>
                <a:gd name="connsiteX100" fmla="*/ 945012 w 962025"/>
                <a:gd name="connsiteY100" fmla="*/ 570820 h 885825"/>
                <a:gd name="connsiteX101" fmla="*/ 938325 w 962025"/>
                <a:gd name="connsiteY101" fmla="*/ 570820 h 885825"/>
                <a:gd name="connsiteX102" fmla="*/ 911607 w 962025"/>
                <a:gd name="connsiteY102" fmla="*/ 577383 h 885825"/>
                <a:gd name="connsiteX103" fmla="*/ 898244 w 962025"/>
                <a:gd name="connsiteY103" fmla="*/ 597071 h 885825"/>
                <a:gd name="connsiteX104" fmla="*/ 858163 w 962025"/>
                <a:gd name="connsiteY104" fmla="*/ 597071 h 885825"/>
                <a:gd name="connsiteX105" fmla="*/ 851476 w 962025"/>
                <a:gd name="connsiteY105" fmla="*/ 636437 h 885825"/>
                <a:gd name="connsiteX106" fmla="*/ 841456 w 962025"/>
                <a:gd name="connsiteY106" fmla="*/ 662689 h 885825"/>
                <a:gd name="connsiteX107" fmla="*/ 831436 w 962025"/>
                <a:gd name="connsiteY107" fmla="*/ 692216 h 885825"/>
                <a:gd name="connsiteX108" fmla="*/ 838113 w 962025"/>
                <a:gd name="connsiteY108" fmla="*/ 708618 h 885825"/>
                <a:gd name="connsiteX109" fmla="*/ 848133 w 962025"/>
                <a:gd name="connsiteY109" fmla="*/ 731583 h 885825"/>
                <a:gd name="connsiteX110" fmla="*/ 868183 w 962025"/>
                <a:gd name="connsiteY110" fmla="*/ 754547 h 885825"/>
                <a:gd name="connsiteX111" fmla="*/ 868183 w 962025"/>
                <a:gd name="connsiteY111" fmla="*/ 754547 h 885825"/>
                <a:gd name="connsiteX112" fmla="*/ 848133 w 962025"/>
                <a:gd name="connsiteY112" fmla="*/ 761110 h 885825"/>
                <a:gd name="connsiteX113" fmla="*/ 834779 w 962025"/>
                <a:gd name="connsiteY113" fmla="*/ 764397 h 885825"/>
                <a:gd name="connsiteX114" fmla="*/ 821415 w 962025"/>
                <a:gd name="connsiteY114" fmla="*/ 744708 h 885825"/>
                <a:gd name="connsiteX115" fmla="*/ 801375 w 962025"/>
                <a:gd name="connsiteY115" fmla="*/ 738146 h 885825"/>
                <a:gd name="connsiteX116" fmla="*/ 777991 w 962025"/>
                <a:gd name="connsiteY116" fmla="*/ 747985 h 885825"/>
                <a:gd name="connsiteX117" fmla="*/ 754607 w 962025"/>
                <a:gd name="connsiteY117" fmla="*/ 754547 h 885825"/>
                <a:gd name="connsiteX118" fmla="*/ 747930 w 962025"/>
                <a:gd name="connsiteY118" fmla="*/ 754547 h 885825"/>
                <a:gd name="connsiteX119" fmla="*/ 741243 w 962025"/>
                <a:gd name="connsiteY119" fmla="*/ 767673 h 885825"/>
                <a:gd name="connsiteX120" fmla="*/ 721203 w 962025"/>
                <a:gd name="connsiteY120" fmla="*/ 777512 h 885825"/>
                <a:gd name="connsiteX121" fmla="*/ 711182 w 962025"/>
                <a:gd name="connsiteY121" fmla="*/ 767673 h 885825"/>
                <a:gd name="connsiteX122" fmla="*/ 697819 w 962025"/>
                <a:gd name="connsiteY122" fmla="*/ 757834 h 885825"/>
                <a:gd name="connsiteX123" fmla="*/ 691142 w 962025"/>
                <a:gd name="connsiteY123" fmla="*/ 747985 h 885825"/>
                <a:gd name="connsiteX124" fmla="*/ 667758 w 962025"/>
                <a:gd name="connsiteY124" fmla="*/ 761110 h 885825"/>
                <a:gd name="connsiteX125" fmla="*/ 651051 w 962025"/>
                <a:gd name="connsiteY125" fmla="*/ 774236 h 885825"/>
                <a:gd name="connsiteX126" fmla="*/ 651051 w 962025"/>
                <a:gd name="connsiteY126" fmla="*/ 790638 h 885825"/>
                <a:gd name="connsiteX127" fmla="*/ 627677 w 962025"/>
                <a:gd name="connsiteY127" fmla="*/ 770959 h 885825"/>
                <a:gd name="connsiteX128" fmla="*/ 610970 w 962025"/>
                <a:gd name="connsiteY128" fmla="*/ 784075 h 885825"/>
                <a:gd name="connsiteX129" fmla="*/ 597606 w 962025"/>
                <a:gd name="connsiteY129" fmla="*/ 774236 h 885825"/>
                <a:gd name="connsiteX130" fmla="*/ 590929 w 962025"/>
                <a:gd name="connsiteY130" fmla="*/ 770959 h 885825"/>
                <a:gd name="connsiteX131" fmla="*/ 570889 w 962025"/>
                <a:gd name="connsiteY131" fmla="*/ 793924 h 885825"/>
                <a:gd name="connsiteX132" fmla="*/ 557525 w 962025"/>
                <a:gd name="connsiteY132" fmla="*/ 787361 h 885825"/>
                <a:gd name="connsiteX133" fmla="*/ 550848 w 962025"/>
                <a:gd name="connsiteY133" fmla="*/ 810326 h 885825"/>
                <a:gd name="connsiteX134" fmla="*/ 534142 w 962025"/>
                <a:gd name="connsiteY134" fmla="*/ 797201 h 885825"/>
                <a:gd name="connsiteX135" fmla="*/ 514101 w 962025"/>
                <a:gd name="connsiteY135" fmla="*/ 793924 h 885825"/>
                <a:gd name="connsiteX136" fmla="*/ 500737 w 962025"/>
                <a:gd name="connsiteY136" fmla="*/ 807040 h 885825"/>
                <a:gd name="connsiteX137" fmla="*/ 484040 w 962025"/>
                <a:gd name="connsiteY137" fmla="*/ 793924 h 885825"/>
                <a:gd name="connsiteX138" fmla="*/ 470676 w 962025"/>
                <a:gd name="connsiteY138" fmla="*/ 784075 h 885825"/>
                <a:gd name="connsiteX139" fmla="*/ 430595 w 962025"/>
                <a:gd name="connsiteY139" fmla="*/ 787361 h 885825"/>
                <a:gd name="connsiteX140" fmla="*/ 403868 w 962025"/>
                <a:gd name="connsiteY140" fmla="*/ 784075 h 885825"/>
                <a:gd name="connsiteX141" fmla="*/ 373807 w 962025"/>
                <a:gd name="connsiteY141" fmla="*/ 790638 h 885825"/>
                <a:gd name="connsiteX142" fmla="*/ 330382 w 962025"/>
                <a:gd name="connsiteY142" fmla="*/ 790638 h 885825"/>
                <a:gd name="connsiteX143" fmla="*/ 290292 w 962025"/>
                <a:gd name="connsiteY143" fmla="*/ 793924 h 885825"/>
                <a:gd name="connsiteX144" fmla="*/ 260231 w 962025"/>
                <a:gd name="connsiteY144" fmla="*/ 793924 h 885825"/>
                <a:gd name="connsiteX145" fmla="*/ 236847 w 962025"/>
                <a:gd name="connsiteY145" fmla="*/ 810326 h 885825"/>
                <a:gd name="connsiteX146" fmla="*/ 213473 w 962025"/>
                <a:gd name="connsiteY146" fmla="*/ 813603 h 885825"/>
                <a:gd name="connsiteX147" fmla="*/ 186745 w 962025"/>
                <a:gd name="connsiteY147" fmla="*/ 816889 h 885825"/>
                <a:gd name="connsiteX148" fmla="*/ 183402 w 962025"/>
                <a:gd name="connsiteY148" fmla="*/ 816889 h 885825"/>
                <a:gd name="connsiteX149" fmla="*/ 180068 w 962025"/>
                <a:gd name="connsiteY149" fmla="*/ 820165 h 885825"/>
                <a:gd name="connsiteX150" fmla="*/ 170039 w 962025"/>
                <a:gd name="connsiteY150" fmla="*/ 826728 h 885825"/>
                <a:gd name="connsiteX151" fmla="*/ 170039 w 962025"/>
                <a:gd name="connsiteY151" fmla="*/ 830014 h 885825"/>
                <a:gd name="connsiteX152" fmla="*/ 163362 w 962025"/>
                <a:gd name="connsiteY152" fmla="*/ 836567 h 885825"/>
                <a:gd name="connsiteX153" fmla="*/ 160018 w 962025"/>
                <a:gd name="connsiteY153" fmla="*/ 852979 h 885825"/>
                <a:gd name="connsiteX154" fmla="*/ 146665 w 962025"/>
                <a:gd name="connsiteY154" fmla="*/ 872658 h 885825"/>
                <a:gd name="connsiteX155" fmla="*/ 146665 w 962025"/>
                <a:gd name="connsiteY155" fmla="*/ 872658 h 885825"/>
                <a:gd name="connsiteX156" fmla="*/ 136644 w 962025"/>
                <a:gd name="connsiteY156" fmla="*/ 875944 h 885825"/>
                <a:gd name="connsiteX157" fmla="*/ 136644 w 962025"/>
                <a:gd name="connsiteY157" fmla="*/ 879220 h 885825"/>
                <a:gd name="connsiteX158" fmla="*/ 109917 w 962025"/>
                <a:gd name="connsiteY158" fmla="*/ 875944 h 885825"/>
                <a:gd name="connsiteX159" fmla="*/ 89876 w 962025"/>
                <a:gd name="connsiteY159" fmla="*/ 885783 h 885825"/>
                <a:gd name="connsiteX160" fmla="*/ 89876 w 962025"/>
                <a:gd name="connsiteY160" fmla="*/ 885783 h 885825"/>
                <a:gd name="connsiteX161" fmla="*/ 83190 w 962025"/>
                <a:gd name="connsiteY161" fmla="*/ 869381 h 885825"/>
                <a:gd name="connsiteX162" fmla="*/ 86533 w 962025"/>
                <a:gd name="connsiteY162" fmla="*/ 846416 h 885825"/>
                <a:gd name="connsiteX163" fmla="*/ 83190 w 962025"/>
                <a:gd name="connsiteY163" fmla="*/ 816889 h 885825"/>
                <a:gd name="connsiteX164" fmla="*/ 83190 w 962025"/>
                <a:gd name="connsiteY164" fmla="*/ 803763 h 885825"/>
                <a:gd name="connsiteX165" fmla="*/ 63149 w 962025"/>
                <a:gd name="connsiteY165" fmla="*/ 790638 h 885825"/>
                <a:gd name="connsiteX166" fmla="*/ 33088 w 962025"/>
                <a:gd name="connsiteY166" fmla="*/ 787361 h 885825"/>
                <a:gd name="connsiteX167" fmla="*/ 26411 w 962025"/>
                <a:gd name="connsiteY167" fmla="*/ 777512 h 885825"/>
                <a:gd name="connsiteX168" fmla="*/ 29745 w 962025"/>
                <a:gd name="connsiteY168" fmla="*/ 767673 h 885825"/>
                <a:gd name="connsiteX169" fmla="*/ 39765 w 962025"/>
                <a:gd name="connsiteY169" fmla="*/ 738146 h 885825"/>
                <a:gd name="connsiteX170" fmla="*/ 56472 w 962025"/>
                <a:gd name="connsiteY170" fmla="*/ 715181 h 885825"/>
                <a:gd name="connsiteX171" fmla="*/ 69836 w 962025"/>
                <a:gd name="connsiteY171" fmla="*/ 708618 h 885825"/>
                <a:gd name="connsiteX172" fmla="*/ 86533 w 962025"/>
                <a:gd name="connsiteY172" fmla="*/ 685653 h 885825"/>
                <a:gd name="connsiteX173" fmla="*/ 83190 w 962025"/>
                <a:gd name="connsiteY173" fmla="*/ 669251 h 885825"/>
                <a:gd name="connsiteX174" fmla="*/ 83190 w 962025"/>
                <a:gd name="connsiteY174" fmla="*/ 652840 h 885825"/>
                <a:gd name="connsiteX175" fmla="*/ 73170 w 962025"/>
                <a:gd name="connsiteY175" fmla="*/ 636437 h 885825"/>
                <a:gd name="connsiteX176" fmla="*/ 69836 w 962025"/>
                <a:gd name="connsiteY176" fmla="*/ 610196 h 885825"/>
                <a:gd name="connsiteX177" fmla="*/ 63149 w 962025"/>
                <a:gd name="connsiteY177" fmla="*/ 603633 h 885825"/>
                <a:gd name="connsiteX178" fmla="*/ 63149 w 962025"/>
                <a:gd name="connsiteY178" fmla="*/ 600347 h 885825"/>
                <a:gd name="connsiteX179" fmla="*/ 43109 w 962025"/>
                <a:gd name="connsiteY179" fmla="*/ 574106 h 885825"/>
                <a:gd name="connsiteX180" fmla="*/ 26411 w 962025"/>
                <a:gd name="connsiteY180" fmla="*/ 538016 h 885825"/>
                <a:gd name="connsiteX181" fmla="*/ 3027 w 962025"/>
                <a:gd name="connsiteY181" fmla="*/ 492086 h 885825"/>
                <a:gd name="connsiteX182" fmla="*/ -316 w 962025"/>
                <a:gd name="connsiteY182" fmla="*/ 482237 h 885825"/>
                <a:gd name="connsiteX183" fmla="*/ 29745 w 962025"/>
                <a:gd name="connsiteY183" fmla="*/ 475684 h 885825"/>
                <a:gd name="connsiteX184" fmla="*/ 63149 w 962025"/>
                <a:gd name="connsiteY184" fmla="*/ 462559 h 885825"/>
                <a:gd name="connsiteX185" fmla="*/ 83190 w 962025"/>
                <a:gd name="connsiteY185" fmla="*/ 465835 h 885825"/>
                <a:gd name="connsiteX186" fmla="*/ 106573 w 962025"/>
                <a:gd name="connsiteY186" fmla="*/ 462559 h 885825"/>
                <a:gd name="connsiteX187" fmla="*/ 119937 w 962025"/>
                <a:gd name="connsiteY187" fmla="*/ 446157 h 885825"/>
                <a:gd name="connsiteX188" fmla="*/ 136644 w 962025"/>
                <a:gd name="connsiteY188" fmla="*/ 446157 h 885825"/>
                <a:gd name="connsiteX189" fmla="*/ 129957 w 962025"/>
                <a:gd name="connsiteY189" fmla="*/ 423182 h 885825"/>
                <a:gd name="connsiteX190" fmla="*/ 136644 w 962025"/>
                <a:gd name="connsiteY190" fmla="*/ 416629 h 885825"/>
                <a:gd name="connsiteX191" fmla="*/ 156684 w 962025"/>
                <a:gd name="connsiteY191" fmla="*/ 416629 h 885825"/>
                <a:gd name="connsiteX192" fmla="*/ 163362 w 962025"/>
                <a:gd name="connsiteY192" fmla="*/ 403504 h 885825"/>
                <a:gd name="connsiteX193" fmla="*/ 163362 w 962025"/>
                <a:gd name="connsiteY193" fmla="*/ 396941 h 885825"/>
                <a:gd name="connsiteX194" fmla="*/ 186745 w 962025"/>
                <a:gd name="connsiteY194" fmla="*/ 390378 h 885825"/>
                <a:gd name="connsiteX195" fmla="*/ 196766 w 962025"/>
                <a:gd name="connsiteY195" fmla="*/ 380539 h 885825"/>
                <a:gd name="connsiteX196" fmla="*/ 203443 w 962025"/>
                <a:gd name="connsiteY196" fmla="*/ 387102 h 885825"/>
                <a:gd name="connsiteX197" fmla="*/ 200109 w 962025"/>
                <a:gd name="connsiteY197" fmla="*/ 400218 h 885825"/>
                <a:gd name="connsiteX198" fmla="*/ 216806 w 962025"/>
                <a:gd name="connsiteY198" fmla="*/ 396941 h 885825"/>
                <a:gd name="connsiteX199" fmla="*/ 223493 w 962025"/>
                <a:gd name="connsiteY199" fmla="*/ 377253 h 885825"/>
                <a:gd name="connsiteX200" fmla="*/ 216806 w 962025"/>
                <a:gd name="connsiteY200" fmla="*/ 373976 h 885825"/>
                <a:gd name="connsiteX201" fmla="*/ 200109 w 962025"/>
                <a:gd name="connsiteY201" fmla="*/ 367413 h 885825"/>
                <a:gd name="connsiteX202" fmla="*/ 193423 w 962025"/>
                <a:gd name="connsiteY202" fmla="*/ 364127 h 885825"/>
                <a:gd name="connsiteX203" fmla="*/ 203443 w 962025"/>
                <a:gd name="connsiteY203" fmla="*/ 337886 h 885825"/>
                <a:gd name="connsiteX204" fmla="*/ 200109 w 962025"/>
                <a:gd name="connsiteY204" fmla="*/ 318198 h 885825"/>
                <a:gd name="connsiteX205" fmla="*/ 196766 w 962025"/>
                <a:gd name="connsiteY205" fmla="*/ 295233 h 885825"/>
                <a:gd name="connsiteX206" fmla="*/ 200109 w 962025"/>
                <a:gd name="connsiteY206" fmla="*/ 282108 h 885825"/>
                <a:gd name="connsiteX207" fmla="*/ 200109 w 962025"/>
                <a:gd name="connsiteY207" fmla="*/ 268992 h 885825"/>
                <a:gd name="connsiteX208" fmla="*/ 206786 w 962025"/>
                <a:gd name="connsiteY208" fmla="*/ 255866 h 885825"/>
                <a:gd name="connsiteX209" fmla="*/ 233513 w 962025"/>
                <a:gd name="connsiteY209" fmla="*/ 246017 h 885825"/>
                <a:gd name="connsiteX210" fmla="*/ 233513 w 962025"/>
                <a:gd name="connsiteY210" fmla="*/ 223053 h 885825"/>
                <a:gd name="connsiteX211" fmla="*/ 243534 w 962025"/>
                <a:gd name="connsiteY211" fmla="*/ 213213 h 885825"/>
                <a:gd name="connsiteX212" fmla="*/ 270251 w 962025"/>
                <a:gd name="connsiteY212" fmla="*/ 216490 h 88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</a:cxnLst>
              <a:rect l="l" t="t" r="r" b="b"/>
              <a:pathLst>
                <a:path w="962025" h="885825">
                  <a:moveTo>
                    <a:pt x="270251" y="216490"/>
                  </a:moveTo>
                  <a:cubicBezTo>
                    <a:pt x="266918" y="200088"/>
                    <a:pt x="266918" y="200088"/>
                    <a:pt x="266918" y="200088"/>
                  </a:cubicBezTo>
                  <a:cubicBezTo>
                    <a:pt x="280272" y="193525"/>
                    <a:pt x="280272" y="193525"/>
                    <a:pt x="280272" y="193525"/>
                  </a:cubicBezTo>
                  <a:cubicBezTo>
                    <a:pt x="276937" y="180409"/>
                    <a:pt x="276937" y="180409"/>
                    <a:pt x="276937" y="180409"/>
                  </a:cubicBezTo>
                  <a:cubicBezTo>
                    <a:pt x="253554" y="183686"/>
                    <a:pt x="253554" y="183686"/>
                    <a:pt x="253554" y="183686"/>
                  </a:cubicBezTo>
                  <a:cubicBezTo>
                    <a:pt x="243534" y="180409"/>
                    <a:pt x="243534" y="180409"/>
                    <a:pt x="243534" y="180409"/>
                  </a:cubicBezTo>
                  <a:cubicBezTo>
                    <a:pt x="243534" y="163997"/>
                    <a:pt x="243534" y="163997"/>
                    <a:pt x="243534" y="163997"/>
                  </a:cubicBezTo>
                  <a:cubicBezTo>
                    <a:pt x="250211" y="147596"/>
                    <a:pt x="250211" y="147596"/>
                    <a:pt x="250211" y="147596"/>
                  </a:cubicBezTo>
                  <a:cubicBezTo>
                    <a:pt x="246867" y="118068"/>
                    <a:pt x="246867" y="118068"/>
                    <a:pt x="246867" y="118068"/>
                  </a:cubicBezTo>
                  <a:cubicBezTo>
                    <a:pt x="246867" y="118068"/>
                    <a:pt x="240190" y="118068"/>
                    <a:pt x="250211" y="111505"/>
                  </a:cubicBezTo>
                  <a:cubicBezTo>
                    <a:pt x="263574" y="108229"/>
                    <a:pt x="270251" y="108229"/>
                    <a:pt x="270251" y="108229"/>
                  </a:cubicBezTo>
                  <a:cubicBezTo>
                    <a:pt x="273595" y="88540"/>
                    <a:pt x="273595" y="88540"/>
                    <a:pt x="273595" y="88540"/>
                  </a:cubicBezTo>
                  <a:cubicBezTo>
                    <a:pt x="283615" y="78701"/>
                    <a:pt x="283615" y="78701"/>
                    <a:pt x="283615" y="78701"/>
                  </a:cubicBezTo>
                  <a:cubicBezTo>
                    <a:pt x="283615" y="78701"/>
                    <a:pt x="280272" y="78701"/>
                    <a:pt x="293635" y="78701"/>
                  </a:cubicBezTo>
                  <a:cubicBezTo>
                    <a:pt x="306998" y="78701"/>
                    <a:pt x="310342" y="78701"/>
                    <a:pt x="310342" y="78701"/>
                  </a:cubicBezTo>
                  <a:cubicBezTo>
                    <a:pt x="337059" y="78701"/>
                    <a:pt x="337059" y="78701"/>
                    <a:pt x="337059" y="78701"/>
                  </a:cubicBezTo>
                  <a:cubicBezTo>
                    <a:pt x="343746" y="68852"/>
                    <a:pt x="343746" y="68852"/>
                    <a:pt x="343746" y="68852"/>
                  </a:cubicBezTo>
                  <a:cubicBezTo>
                    <a:pt x="337059" y="52450"/>
                    <a:pt x="337059" y="52450"/>
                    <a:pt x="337059" y="52450"/>
                  </a:cubicBezTo>
                  <a:cubicBezTo>
                    <a:pt x="353766" y="36048"/>
                    <a:pt x="353766" y="36048"/>
                    <a:pt x="353766" y="36048"/>
                  </a:cubicBezTo>
                  <a:cubicBezTo>
                    <a:pt x="357100" y="13083"/>
                    <a:pt x="357100" y="13083"/>
                    <a:pt x="357100" y="13083"/>
                  </a:cubicBezTo>
                  <a:cubicBezTo>
                    <a:pt x="373807" y="3244"/>
                    <a:pt x="373807" y="3244"/>
                    <a:pt x="373807" y="3244"/>
                  </a:cubicBezTo>
                  <a:cubicBezTo>
                    <a:pt x="373807" y="3244"/>
                    <a:pt x="383827" y="13083"/>
                    <a:pt x="387171" y="13083"/>
                  </a:cubicBezTo>
                  <a:cubicBezTo>
                    <a:pt x="390504" y="13083"/>
                    <a:pt x="393848" y="16360"/>
                    <a:pt x="397191" y="13083"/>
                  </a:cubicBezTo>
                  <a:cubicBezTo>
                    <a:pt x="400525" y="13083"/>
                    <a:pt x="403868" y="6521"/>
                    <a:pt x="403868" y="6521"/>
                  </a:cubicBezTo>
                  <a:cubicBezTo>
                    <a:pt x="420575" y="-42"/>
                    <a:pt x="420575" y="-42"/>
                    <a:pt x="420575" y="-42"/>
                  </a:cubicBezTo>
                  <a:cubicBezTo>
                    <a:pt x="430595" y="3244"/>
                    <a:pt x="430595" y="3244"/>
                    <a:pt x="430595" y="3244"/>
                  </a:cubicBezTo>
                  <a:cubicBezTo>
                    <a:pt x="437272" y="16360"/>
                    <a:pt x="437272" y="16360"/>
                    <a:pt x="437272" y="16360"/>
                  </a:cubicBezTo>
                  <a:cubicBezTo>
                    <a:pt x="453979" y="16360"/>
                    <a:pt x="453979" y="16360"/>
                    <a:pt x="453979" y="16360"/>
                  </a:cubicBezTo>
                  <a:cubicBezTo>
                    <a:pt x="457312" y="9797"/>
                    <a:pt x="457312" y="9797"/>
                    <a:pt x="457312" y="9797"/>
                  </a:cubicBezTo>
                  <a:cubicBezTo>
                    <a:pt x="480697" y="3244"/>
                    <a:pt x="480697" y="3244"/>
                    <a:pt x="480697" y="3244"/>
                  </a:cubicBezTo>
                  <a:cubicBezTo>
                    <a:pt x="507424" y="3244"/>
                    <a:pt x="507424" y="3244"/>
                    <a:pt x="507424" y="3244"/>
                  </a:cubicBezTo>
                  <a:cubicBezTo>
                    <a:pt x="510757" y="22923"/>
                    <a:pt x="510757" y="22923"/>
                    <a:pt x="510757" y="22923"/>
                  </a:cubicBezTo>
                  <a:cubicBezTo>
                    <a:pt x="510757" y="32772"/>
                    <a:pt x="510757" y="32772"/>
                    <a:pt x="510757" y="32772"/>
                  </a:cubicBezTo>
                  <a:cubicBezTo>
                    <a:pt x="510757" y="32772"/>
                    <a:pt x="517444" y="42611"/>
                    <a:pt x="524121" y="39325"/>
                  </a:cubicBezTo>
                  <a:cubicBezTo>
                    <a:pt x="527464" y="39325"/>
                    <a:pt x="540828" y="36048"/>
                    <a:pt x="544162" y="29486"/>
                  </a:cubicBezTo>
                  <a:cubicBezTo>
                    <a:pt x="544162" y="22923"/>
                    <a:pt x="547505" y="16360"/>
                    <a:pt x="554182" y="13083"/>
                  </a:cubicBezTo>
                  <a:cubicBezTo>
                    <a:pt x="560868" y="13083"/>
                    <a:pt x="557525" y="9797"/>
                    <a:pt x="567545" y="6521"/>
                  </a:cubicBezTo>
                  <a:cubicBezTo>
                    <a:pt x="580909" y="3244"/>
                    <a:pt x="590929" y="-42"/>
                    <a:pt x="590929" y="-42"/>
                  </a:cubicBezTo>
                  <a:cubicBezTo>
                    <a:pt x="620990" y="6521"/>
                    <a:pt x="620990" y="6521"/>
                    <a:pt x="620990" y="6521"/>
                  </a:cubicBezTo>
                  <a:cubicBezTo>
                    <a:pt x="631011" y="16360"/>
                    <a:pt x="631011" y="16360"/>
                    <a:pt x="631011" y="16360"/>
                  </a:cubicBezTo>
                  <a:cubicBezTo>
                    <a:pt x="641031" y="22923"/>
                    <a:pt x="641031" y="22923"/>
                    <a:pt x="641031" y="22923"/>
                  </a:cubicBezTo>
                  <a:cubicBezTo>
                    <a:pt x="651051" y="19646"/>
                    <a:pt x="651051" y="19646"/>
                    <a:pt x="651051" y="19646"/>
                  </a:cubicBezTo>
                  <a:cubicBezTo>
                    <a:pt x="654395" y="26209"/>
                    <a:pt x="654395" y="26209"/>
                    <a:pt x="654395" y="26209"/>
                  </a:cubicBezTo>
                  <a:cubicBezTo>
                    <a:pt x="667758" y="19646"/>
                    <a:pt x="667758" y="19646"/>
                    <a:pt x="667758" y="19646"/>
                  </a:cubicBezTo>
                  <a:cubicBezTo>
                    <a:pt x="674435" y="32772"/>
                    <a:pt x="674435" y="32772"/>
                    <a:pt x="674435" y="32772"/>
                  </a:cubicBezTo>
                  <a:cubicBezTo>
                    <a:pt x="674435" y="59013"/>
                    <a:pt x="674435" y="59013"/>
                    <a:pt x="674435" y="59013"/>
                  </a:cubicBezTo>
                  <a:cubicBezTo>
                    <a:pt x="674435" y="68852"/>
                    <a:pt x="674435" y="68852"/>
                    <a:pt x="674435" y="68852"/>
                  </a:cubicBezTo>
                  <a:cubicBezTo>
                    <a:pt x="674435" y="78701"/>
                    <a:pt x="674435" y="78701"/>
                    <a:pt x="674435" y="78701"/>
                  </a:cubicBezTo>
                  <a:cubicBezTo>
                    <a:pt x="694485" y="91827"/>
                    <a:pt x="694485" y="91827"/>
                    <a:pt x="694485" y="91827"/>
                  </a:cubicBezTo>
                  <a:cubicBezTo>
                    <a:pt x="704506" y="101666"/>
                    <a:pt x="704506" y="101666"/>
                    <a:pt x="704506" y="101666"/>
                  </a:cubicBezTo>
                  <a:cubicBezTo>
                    <a:pt x="701162" y="118068"/>
                    <a:pt x="701162" y="118068"/>
                    <a:pt x="701162" y="118068"/>
                  </a:cubicBezTo>
                  <a:cubicBezTo>
                    <a:pt x="701162" y="127907"/>
                    <a:pt x="701162" y="127907"/>
                    <a:pt x="701162" y="127907"/>
                  </a:cubicBezTo>
                  <a:cubicBezTo>
                    <a:pt x="691142" y="154158"/>
                    <a:pt x="691142" y="154158"/>
                    <a:pt x="691142" y="154158"/>
                  </a:cubicBezTo>
                  <a:cubicBezTo>
                    <a:pt x="714526" y="160721"/>
                    <a:pt x="714526" y="160721"/>
                    <a:pt x="714526" y="160721"/>
                  </a:cubicBezTo>
                  <a:cubicBezTo>
                    <a:pt x="727880" y="173847"/>
                    <a:pt x="727880" y="173847"/>
                    <a:pt x="727880" y="173847"/>
                  </a:cubicBezTo>
                  <a:cubicBezTo>
                    <a:pt x="741243" y="173847"/>
                    <a:pt x="741243" y="173847"/>
                    <a:pt x="741243" y="173847"/>
                  </a:cubicBezTo>
                  <a:cubicBezTo>
                    <a:pt x="741243" y="190248"/>
                    <a:pt x="741243" y="190248"/>
                    <a:pt x="741243" y="190248"/>
                  </a:cubicBezTo>
                  <a:cubicBezTo>
                    <a:pt x="741243" y="190248"/>
                    <a:pt x="734567" y="200088"/>
                    <a:pt x="744587" y="200088"/>
                  </a:cubicBezTo>
                  <a:cubicBezTo>
                    <a:pt x="754607" y="203374"/>
                    <a:pt x="757950" y="203374"/>
                    <a:pt x="757950" y="203374"/>
                  </a:cubicBezTo>
                  <a:cubicBezTo>
                    <a:pt x="761284" y="213213"/>
                    <a:pt x="761284" y="213213"/>
                    <a:pt x="761284" y="213213"/>
                  </a:cubicBezTo>
                  <a:cubicBezTo>
                    <a:pt x="777991" y="236178"/>
                    <a:pt x="777991" y="236178"/>
                    <a:pt x="777991" y="236178"/>
                  </a:cubicBezTo>
                  <a:cubicBezTo>
                    <a:pt x="814738" y="242741"/>
                    <a:pt x="814738" y="242741"/>
                    <a:pt x="814738" y="242741"/>
                  </a:cubicBezTo>
                  <a:cubicBezTo>
                    <a:pt x="831436" y="249304"/>
                    <a:pt x="831436" y="249304"/>
                    <a:pt x="831436" y="249304"/>
                  </a:cubicBezTo>
                  <a:cubicBezTo>
                    <a:pt x="838113" y="262429"/>
                    <a:pt x="838113" y="262429"/>
                    <a:pt x="838113" y="262429"/>
                  </a:cubicBezTo>
                  <a:cubicBezTo>
                    <a:pt x="841456" y="291956"/>
                    <a:pt x="841456" y="291956"/>
                    <a:pt x="841456" y="291956"/>
                  </a:cubicBezTo>
                  <a:cubicBezTo>
                    <a:pt x="858163" y="291956"/>
                    <a:pt x="858163" y="291956"/>
                    <a:pt x="858163" y="291956"/>
                  </a:cubicBezTo>
                  <a:cubicBezTo>
                    <a:pt x="868183" y="282108"/>
                    <a:pt x="868183" y="282108"/>
                    <a:pt x="868183" y="282108"/>
                  </a:cubicBezTo>
                  <a:cubicBezTo>
                    <a:pt x="878203" y="278831"/>
                    <a:pt x="878203" y="278831"/>
                    <a:pt x="878203" y="278831"/>
                  </a:cubicBezTo>
                  <a:cubicBezTo>
                    <a:pt x="891557" y="282108"/>
                    <a:pt x="891557" y="282108"/>
                    <a:pt x="891557" y="282108"/>
                  </a:cubicBezTo>
                  <a:cubicBezTo>
                    <a:pt x="908264" y="285394"/>
                    <a:pt x="908264" y="285394"/>
                    <a:pt x="908264" y="285394"/>
                  </a:cubicBezTo>
                  <a:cubicBezTo>
                    <a:pt x="924962" y="285394"/>
                    <a:pt x="924962" y="285394"/>
                    <a:pt x="924962" y="285394"/>
                  </a:cubicBezTo>
                  <a:cubicBezTo>
                    <a:pt x="918284" y="301796"/>
                    <a:pt x="918284" y="301796"/>
                    <a:pt x="918284" y="301796"/>
                  </a:cubicBezTo>
                  <a:cubicBezTo>
                    <a:pt x="931648" y="311635"/>
                    <a:pt x="931648" y="311635"/>
                    <a:pt x="931648" y="311635"/>
                  </a:cubicBezTo>
                  <a:cubicBezTo>
                    <a:pt x="945012" y="314921"/>
                    <a:pt x="945012" y="314921"/>
                    <a:pt x="945012" y="314921"/>
                  </a:cubicBezTo>
                  <a:cubicBezTo>
                    <a:pt x="961709" y="321484"/>
                    <a:pt x="961709" y="321484"/>
                    <a:pt x="961709" y="321484"/>
                  </a:cubicBezTo>
                  <a:cubicBezTo>
                    <a:pt x="961709" y="341162"/>
                    <a:pt x="961709" y="341162"/>
                    <a:pt x="961709" y="341162"/>
                  </a:cubicBezTo>
                  <a:cubicBezTo>
                    <a:pt x="955032" y="351011"/>
                    <a:pt x="955032" y="351011"/>
                    <a:pt x="955032" y="351011"/>
                  </a:cubicBezTo>
                  <a:cubicBezTo>
                    <a:pt x="941668" y="354288"/>
                    <a:pt x="941668" y="354288"/>
                    <a:pt x="941668" y="354288"/>
                  </a:cubicBezTo>
                  <a:cubicBezTo>
                    <a:pt x="941668" y="354288"/>
                    <a:pt x="948345" y="370690"/>
                    <a:pt x="941668" y="373976"/>
                  </a:cubicBezTo>
                  <a:cubicBezTo>
                    <a:pt x="938325" y="377253"/>
                    <a:pt x="914942" y="396941"/>
                    <a:pt x="914942" y="396941"/>
                  </a:cubicBezTo>
                  <a:cubicBezTo>
                    <a:pt x="891557" y="403504"/>
                    <a:pt x="891557" y="403504"/>
                    <a:pt x="891557" y="403504"/>
                  </a:cubicBezTo>
                  <a:cubicBezTo>
                    <a:pt x="871517" y="396941"/>
                    <a:pt x="871517" y="396941"/>
                    <a:pt x="871517" y="396941"/>
                  </a:cubicBezTo>
                  <a:cubicBezTo>
                    <a:pt x="871517" y="396941"/>
                    <a:pt x="868183" y="393655"/>
                    <a:pt x="854820" y="396941"/>
                  </a:cubicBezTo>
                  <a:cubicBezTo>
                    <a:pt x="841456" y="403504"/>
                    <a:pt x="841456" y="406780"/>
                    <a:pt x="841456" y="406780"/>
                  </a:cubicBezTo>
                  <a:cubicBezTo>
                    <a:pt x="834779" y="429745"/>
                    <a:pt x="834779" y="429745"/>
                    <a:pt x="834779" y="429745"/>
                  </a:cubicBezTo>
                  <a:cubicBezTo>
                    <a:pt x="834779" y="439594"/>
                    <a:pt x="834779" y="439594"/>
                    <a:pt x="834779" y="439594"/>
                  </a:cubicBezTo>
                  <a:cubicBezTo>
                    <a:pt x="848133" y="449433"/>
                    <a:pt x="848133" y="449433"/>
                    <a:pt x="848133" y="449433"/>
                  </a:cubicBezTo>
                  <a:cubicBezTo>
                    <a:pt x="864840" y="452710"/>
                    <a:pt x="864840" y="452710"/>
                    <a:pt x="864840" y="452710"/>
                  </a:cubicBezTo>
                  <a:cubicBezTo>
                    <a:pt x="874860" y="465835"/>
                    <a:pt x="874860" y="465835"/>
                    <a:pt x="874860" y="465835"/>
                  </a:cubicBezTo>
                  <a:cubicBezTo>
                    <a:pt x="881537" y="475684"/>
                    <a:pt x="881537" y="475684"/>
                    <a:pt x="881537" y="475684"/>
                  </a:cubicBezTo>
                  <a:cubicBezTo>
                    <a:pt x="874860" y="488800"/>
                    <a:pt x="874860" y="488800"/>
                    <a:pt x="874860" y="488800"/>
                  </a:cubicBezTo>
                  <a:cubicBezTo>
                    <a:pt x="881537" y="495363"/>
                    <a:pt x="881537" y="495363"/>
                    <a:pt x="881537" y="495363"/>
                  </a:cubicBezTo>
                  <a:cubicBezTo>
                    <a:pt x="894901" y="501926"/>
                    <a:pt x="894901" y="501926"/>
                    <a:pt x="894901" y="501926"/>
                  </a:cubicBezTo>
                  <a:cubicBezTo>
                    <a:pt x="888223" y="508488"/>
                    <a:pt x="888223" y="508488"/>
                    <a:pt x="888223" y="508488"/>
                  </a:cubicBezTo>
                  <a:cubicBezTo>
                    <a:pt x="898244" y="528176"/>
                    <a:pt x="898244" y="528176"/>
                    <a:pt x="898244" y="528176"/>
                  </a:cubicBezTo>
                  <a:cubicBezTo>
                    <a:pt x="904921" y="538016"/>
                    <a:pt x="904921" y="538016"/>
                    <a:pt x="904921" y="538016"/>
                  </a:cubicBezTo>
                  <a:cubicBezTo>
                    <a:pt x="898244" y="544579"/>
                    <a:pt x="898244" y="544579"/>
                    <a:pt x="898244" y="544579"/>
                  </a:cubicBezTo>
                  <a:cubicBezTo>
                    <a:pt x="908264" y="547855"/>
                    <a:pt x="908264" y="547855"/>
                    <a:pt x="908264" y="547855"/>
                  </a:cubicBezTo>
                  <a:cubicBezTo>
                    <a:pt x="921628" y="547855"/>
                    <a:pt x="921628" y="547855"/>
                    <a:pt x="921628" y="547855"/>
                  </a:cubicBezTo>
                  <a:cubicBezTo>
                    <a:pt x="921628" y="557704"/>
                    <a:pt x="921628" y="557704"/>
                    <a:pt x="921628" y="557704"/>
                  </a:cubicBezTo>
                  <a:cubicBezTo>
                    <a:pt x="945012" y="570820"/>
                    <a:pt x="945012" y="570820"/>
                    <a:pt x="945012" y="570820"/>
                  </a:cubicBezTo>
                  <a:cubicBezTo>
                    <a:pt x="938325" y="570820"/>
                    <a:pt x="938325" y="570820"/>
                    <a:pt x="938325" y="570820"/>
                  </a:cubicBezTo>
                  <a:cubicBezTo>
                    <a:pt x="911607" y="577383"/>
                    <a:pt x="911607" y="577383"/>
                    <a:pt x="911607" y="577383"/>
                  </a:cubicBezTo>
                  <a:cubicBezTo>
                    <a:pt x="898244" y="597071"/>
                    <a:pt x="898244" y="597071"/>
                    <a:pt x="898244" y="597071"/>
                  </a:cubicBezTo>
                  <a:cubicBezTo>
                    <a:pt x="858163" y="597071"/>
                    <a:pt x="858163" y="597071"/>
                    <a:pt x="858163" y="597071"/>
                  </a:cubicBezTo>
                  <a:cubicBezTo>
                    <a:pt x="851476" y="636437"/>
                    <a:pt x="851476" y="636437"/>
                    <a:pt x="851476" y="636437"/>
                  </a:cubicBezTo>
                  <a:cubicBezTo>
                    <a:pt x="841456" y="662689"/>
                    <a:pt x="841456" y="662689"/>
                    <a:pt x="841456" y="662689"/>
                  </a:cubicBezTo>
                  <a:cubicBezTo>
                    <a:pt x="831436" y="692216"/>
                    <a:pt x="831436" y="692216"/>
                    <a:pt x="831436" y="692216"/>
                  </a:cubicBezTo>
                  <a:cubicBezTo>
                    <a:pt x="838113" y="708618"/>
                    <a:pt x="838113" y="708618"/>
                    <a:pt x="838113" y="708618"/>
                  </a:cubicBezTo>
                  <a:cubicBezTo>
                    <a:pt x="848133" y="731583"/>
                    <a:pt x="848133" y="731583"/>
                    <a:pt x="848133" y="731583"/>
                  </a:cubicBezTo>
                  <a:cubicBezTo>
                    <a:pt x="868183" y="754547"/>
                    <a:pt x="868183" y="754547"/>
                    <a:pt x="868183" y="754547"/>
                  </a:cubicBezTo>
                  <a:cubicBezTo>
                    <a:pt x="868183" y="754547"/>
                    <a:pt x="868183" y="754547"/>
                    <a:pt x="868183" y="754547"/>
                  </a:cubicBezTo>
                  <a:cubicBezTo>
                    <a:pt x="848133" y="761110"/>
                    <a:pt x="848133" y="761110"/>
                    <a:pt x="848133" y="761110"/>
                  </a:cubicBezTo>
                  <a:cubicBezTo>
                    <a:pt x="834779" y="764397"/>
                    <a:pt x="834779" y="764397"/>
                    <a:pt x="834779" y="764397"/>
                  </a:cubicBezTo>
                  <a:cubicBezTo>
                    <a:pt x="821415" y="744708"/>
                    <a:pt x="821415" y="744708"/>
                    <a:pt x="821415" y="744708"/>
                  </a:cubicBezTo>
                  <a:cubicBezTo>
                    <a:pt x="801375" y="738146"/>
                    <a:pt x="801375" y="738146"/>
                    <a:pt x="801375" y="738146"/>
                  </a:cubicBezTo>
                  <a:cubicBezTo>
                    <a:pt x="777991" y="747985"/>
                    <a:pt x="777991" y="747985"/>
                    <a:pt x="777991" y="747985"/>
                  </a:cubicBezTo>
                  <a:cubicBezTo>
                    <a:pt x="754607" y="754547"/>
                    <a:pt x="754607" y="754547"/>
                    <a:pt x="754607" y="754547"/>
                  </a:cubicBezTo>
                  <a:cubicBezTo>
                    <a:pt x="747930" y="754547"/>
                    <a:pt x="747930" y="754547"/>
                    <a:pt x="747930" y="754547"/>
                  </a:cubicBezTo>
                  <a:cubicBezTo>
                    <a:pt x="741243" y="767673"/>
                    <a:pt x="741243" y="767673"/>
                    <a:pt x="741243" y="767673"/>
                  </a:cubicBezTo>
                  <a:cubicBezTo>
                    <a:pt x="721203" y="777512"/>
                    <a:pt x="721203" y="777512"/>
                    <a:pt x="721203" y="777512"/>
                  </a:cubicBezTo>
                  <a:cubicBezTo>
                    <a:pt x="721203" y="777512"/>
                    <a:pt x="714526" y="770959"/>
                    <a:pt x="711182" y="767673"/>
                  </a:cubicBezTo>
                  <a:cubicBezTo>
                    <a:pt x="707839" y="764397"/>
                    <a:pt x="697819" y="757834"/>
                    <a:pt x="697819" y="757834"/>
                  </a:cubicBezTo>
                  <a:cubicBezTo>
                    <a:pt x="697819" y="757834"/>
                    <a:pt x="694485" y="751271"/>
                    <a:pt x="691142" y="747985"/>
                  </a:cubicBezTo>
                  <a:cubicBezTo>
                    <a:pt x="687798" y="747985"/>
                    <a:pt x="667758" y="761110"/>
                    <a:pt x="667758" y="761110"/>
                  </a:cubicBezTo>
                  <a:cubicBezTo>
                    <a:pt x="667758" y="761110"/>
                    <a:pt x="651051" y="770959"/>
                    <a:pt x="651051" y="774236"/>
                  </a:cubicBezTo>
                  <a:cubicBezTo>
                    <a:pt x="654395" y="774236"/>
                    <a:pt x="651051" y="790638"/>
                    <a:pt x="651051" y="790638"/>
                  </a:cubicBezTo>
                  <a:cubicBezTo>
                    <a:pt x="627677" y="770959"/>
                    <a:pt x="627677" y="770959"/>
                    <a:pt x="627677" y="770959"/>
                  </a:cubicBezTo>
                  <a:cubicBezTo>
                    <a:pt x="610970" y="784075"/>
                    <a:pt x="610970" y="784075"/>
                    <a:pt x="610970" y="784075"/>
                  </a:cubicBezTo>
                  <a:cubicBezTo>
                    <a:pt x="597606" y="774236"/>
                    <a:pt x="597606" y="774236"/>
                    <a:pt x="597606" y="774236"/>
                  </a:cubicBezTo>
                  <a:cubicBezTo>
                    <a:pt x="590929" y="770959"/>
                    <a:pt x="590929" y="770959"/>
                    <a:pt x="590929" y="770959"/>
                  </a:cubicBezTo>
                  <a:cubicBezTo>
                    <a:pt x="570889" y="793924"/>
                    <a:pt x="570889" y="793924"/>
                    <a:pt x="570889" y="793924"/>
                  </a:cubicBezTo>
                  <a:cubicBezTo>
                    <a:pt x="557525" y="787361"/>
                    <a:pt x="557525" y="787361"/>
                    <a:pt x="557525" y="787361"/>
                  </a:cubicBezTo>
                  <a:cubicBezTo>
                    <a:pt x="550848" y="810326"/>
                    <a:pt x="550848" y="810326"/>
                    <a:pt x="550848" y="810326"/>
                  </a:cubicBezTo>
                  <a:cubicBezTo>
                    <a:pt x="534142" y="797201"/>
                    <a:pt x="534142" y="797201"/>
                    <a:pt x="534142" y="797201"/>
                  </a:cubicBezTo>
                  <a:cubicBezTo>
                    <a:pt x="534142" y="797201"/>
                    <a:pt x="517444" y="793924"/>
                    <a:pt x="514101" y="793924"/>
                  </a:cubicBezTo>
                  <a:cubicBezTo>
                    <a:pt x="510757" y="793924"/>
                    <a:pt x="500737" y="807040"/>
                    <a:pt x="500737" y="807040"/>
                  </a:cubicBezTo>
                  <a:cubicBezTo>
                    <a:pt x="484040" y="793924"/>
                    <a:pt x="484040" y="793924"/>
                    <a:pt x="484040" y="793924"/>
                  </a:cubicBezTo>
                  <a:cubicBezTo>
                    <a:pt x="470676" y="784075"/>
                    <a:pt x="470676" y="784075"/>
                    <a:pt x="470676" y="784075"/>
                  </a:cubicBezTo>
                  <a:cubicBezTo>
                    <a:pt x="470676" y="784075"/>
                    <a:pt x="433929" y="787361"/>
                    <a:pt x="430595" y="787361"/>
                  </a:cubicBezTo>
                  <a:cubicBezTo>
                    <a:pt x="427252" y="787361"/>
                    <a:pt x="403868" y="784075"/>
                    <a:pt x="403868" y="784075"/>
                  </a:cubicBezTo>
                  <a:cubicBezTo>
                    <a:pt x="373807" y="790638"/>
                    <a:pt x="373807" y="790638"/>
                    <a:pt x="373807" y="790638"/>
                  </a:cubicBezTo>
                  <a:cubicBezTo>
                    <a:pt x="330382" y="790638"/>
                    <a:pt x="330382" y="790638"/>
                    <a:pt x="330382" y="790638"/>
                  </a:cubicBezTo>
                  <a:cubicBezTo>
                    <a:pt x="290292" y="793924"/>
                    <a:pt x="290292" y="793924"/>
                    <a:pt x="290292" y="793924"/>
                  </a:cubicBezTo>
                  <a:cubicBezTo>
                    <a:pt x="260231" y="793924"/>
                    <a:pt x="260231" y="793924"/>
                    <a:pt x="260231" y="793924"/>
                  </a:cubicBezTo>
                  <a:cubicBezTo>
                    <a:pt x="236847" y="810326"/>
                    <a:pt x="236847" y="810326"/>
                    <a:pt x="236847" y="810326"/>
                  </a:cubicBezTo>
                  <a:cubicBezTo>
                    <a:pt x="213473" y="813603"/>
                    <a:pt x="213473" y="813603"/>
                    <a:pt x="213473" y="813603"/>
                  </a:cubicBezTo>
                  <a:cubicBezTo>
                    <a:pt x="186745" y="816889"/>
                    <a:pt x="186745" y="816889"/>
                    <a:pt x="186745" y="816889"/>
                  </a:cubicBezTo>
                  <a:cubicBezTo>
                    <a:pt x="183402" y="816889"/>
                    <a:pt x="183402" y="816889"/>
                    <a:pt x="183402" y="816889"/>
                  </a:cubicBezTo>
                  <a:cubicBezTo>
                    <a:pt x="180068" y="820165"/>
                    <a:pt x="180068" y="820165"/>
                    <a:pt x="180068" y="820165"/>
                  </a:cubicBezTo>
                  <a:cubicBezTo>
                    <a:pt x="170039" y="826728"/>
                    <a:pt x="170039" y="826728"/>
                    <a:pt x="170039" y="826728"/>
                  </a:cubicBezTo>
                  <a:cubicBezTo>
                    <a:pt x="170039" y="830014"/>
                    <a:pt x="170039" y="830014"/>
                    <a:pt x="170039" y="830014"/>
                  </a:cubicBezTo>
                  <a:cubicBezTo>
                    <a:pt x="163362" y="836567"/>
                    <a:pt x="163362" y="836567"/>
                    <a:pt x="163362" y="836567"/>
                  </a:cubicBezTo>
                  <a:cubicBezTo>
                    <a:pt x="160018" y="852979"/>
                    <a:pt x="160018" y="852979"/>
                    <a:pt x="160018" y="852979"/>
                  </a:cubicBezTo>
                  <a:cubicBezTo>
                    <a:pt x="156684" y="859542"/>
                    <a:pt x="149998" y="866095"/>
                    <a:pt x="146665" y="872658"/>
                  </a:cubicBezTo>
                  <a:cubicBezTo>
                    <a:pt x="146665" y="872658"/>
                    <a:pt x="146665" y="872658"/>
                    <a:pt x="146665" y="872658"/>
                  </a:cubicBezTo>
                  <a:cubicBezTo>
                    <a:pt x="146665" y="872658"/>
                    <a:pt x="136644" y="869381"/>
                    <a:pt x="136644" y="875944"/>
                  </a:cubicBezTo>
                  <a:cubicBezTo>
                    <a:pt x="136644" y="879220"/>
                    <a:pt x="136644" y="879220"/>
                    <a:pt x="136644" y="879220"/>
                  </a:cubicBezTo>
                  <a:cubicBezTo>
                    <a:pt x="126614" y="882506"/>
                    <a:pt x="109917" y="875944"/>
                    <a:pt x="109917" y="875944"/>
                  </a:cubicBezTo>
                  <a:cubicBezTo>
                    <a:pt x="89876" y="885783"/>
                    <a:pt x="89876" y="885783"/>
                    <a:pt x="89876" y="885783"/>
                  </a:cubicBezTo>
                  <a:cubicBezTo>
                    <a:pt x="89876" y="885783"/>
                    <a:pt x="89876" y="885783"/>
                    <a:pt x="89876" y="885783"/>
                  </a:cubicBezTo>
                  <a:cubicBezTo>
                    <a:pt x="89876" y="882506"/>
                    <a:pt x="83190" y="869381"/>
                    <a:pt x="83190" y="869381"/>
                  </a:cubicBezTo>
                  <a:cubicBezTo>
                    <a:pt x="83190" y="869381"/>
                    <a:pt x="86533" y="846416"/>
                    <a:pt x="86533" y="846416"/>
                  </a:cubicBezTo>
                  <a:cubicBezTo>
                    <a:pt x="86533" y="843130"/>
                    <a:pt x="83190" y="816889"/>
                    <a:pt x="83190" y="816889"/>
                  </a:cubicBezTo>
                  <a:cubicBezTo>
                    <a:pt x="83190" y="803763"/>
                    <a:pt x="83190" y="803763"/>
                    <a:pt x="83190" y="803763"/>
                  </a:cubicBezTo>
                  <a:cubicBezTo>
                    <a:pt x="63149" y="790638"/>
                    <a:pt x="63149" y="790638"/>
                    <a:pt x="63149" y="790638"/>
                  </a:cubicBezTo>
                  <a:cubicBezTo>
                    <a:pt x="63149" y="790638"/>
                    <a:pt x="39765" y="787361"/>
                    <a:pt x="33088" y="787361"/>
                  </a:cubicBezTo>
                  <a:cubicBezTo>
                    <a:pt x="29745" y="787361"/>
                    <a:pt x="26411" y="777512"/>
                    <a:pt x="26411" y="777512"/>
                  </a:cubicBezTo>
                  <a:cubicBezTo>
                    <a:pt x="29745" y="767673"/>
                    <a:pt x="29745" y="767673"/>
                    <a:pt x="29745" y="767673"/>
                  </a:cubicBezTo>
                  <a:cubicBezTo>
                    <a:pt x="39765" y="738146"/>
                    <a:pt x="39765" y="738146"/>
                    <a:pt x="39765" y="738146"/>
                  </a:cubicBezTo>
                  <a:cubicBezTo>
                    <a:pt x="56472" y="715181"/>
                    <a:pt x="56472" y="715181"/>
                    <a:pt x="56472" y="715181"/>
                  </a:cubicBezTo>
                  <a:cubicBezTo>
                    <a:pt x="69836" y="708618"/>
                    <a:pt x="69836" y="708618"/>
                    <a:pt x="69836" y="708618"/>
                  </a:cubicBezTo>
                  <a:cubicBezTo>
                    <a:pt x="69836" y="708618"/>
                    <a:pt x="83190" y="688930"/>
                    <a:pt x="86533" y="685653"/>
                  </a:cubicBezTo>
                  <a:cubicBezTo>
                    <a:pt x="89876" y="685653"/>
                    <a:pt x="86533" y="669251"/>
                    <a:pt x="83190" y="669251"/>
                  </a:cubicBezTo>
                  <a:cubicBezTo>
                    <a:pt x="83190" y="665965"/>
                    <a:pt x="83190" y="656126"/>
                    <a:pt x="83190" y="652840"/>
                  </a:cubicBezTo>
                  <a:cubicBezTo>
                    <a:pt x="83190" y="646286"/>
                    <a:pt x="73170" y="636437"/>
                    <a:pt x="73170" y="636437"/>
                  </a:cubicBezTo>
                  <a:cubicBezTo>
                    <a:pt x="69836" y="610196"/>
                    <a:pt x="69836" y="610196"/>
                    <a:pt x="69836" y="610196"/>
                  </a:cubicBezTo>
                  <a:cubicBezTo>
                    <a:pt x="63149" y="603633"/>
                    <a:pt x="63149" y="603633"/>
                    <a:pt x="63149" y="603633"/>
                  </a:cubicBezTo>
                  <a:cubicBezTo>
                    <a:pt x="63149" y="600347"/>
                    <a:pt x="63149" y="600347"/>
                    <a:pt x="63149" y="600347"/>
                  </a:cubicBezTo>
                  <a:cubicBezTo>
                    <a:pt x="43109" y="574106"/>
                    <a:pt x="43109" y="574106"/>
                    <a:pt x="43109" y="574106"/>
                  </a:cubicBezTo>
                  <a:cubicBezTo>
                    <a:pt x="26411" y="538016"/>
                    <a:pt x="26411" y="538016"/>
                    <a:pt x="26411" y="538016"/>
                  </a:cubicBezTo>
                  <a:cubicBezTo>
                    <a:pt x="26411" y="538016"/>
                    <a:pt x="6361" y="505202"/>
                    <a:pt x="3027" y="492086"/>
                  </a:cubicBezTo>
                  <a:cubicBezTo>
                    <a:pt x="-316" y="482237"/>
                    <a:pt x="-316" y="482237"/>
                    <a:pt x="-316" y="482237"/>
                  </a:cubicBezTo>
                  <a:cubicBezTo>
                    <a:pt x="29745" y="475684"/>
                    <a:pt x="29745" y="475684"/>
                    <a:pt x="29745" y="475684"/>
                  </a:cubicBezTo>
                  <a:cubicBezTo>
                    <a:pt x="63149" y="462559"/>
                    <a:pt x="63149" y="462559"/>
                    <a:pt x="63149" y="462559"/>
                  </a:cubicBezTo>
                  <a:cubicBezTo>
                    <a:pt x="83190" y="465835"/>
                    <a:pt x="83190" y="465835"/>
                    <a:pt x="83190" y="465835"/>
                  </a:cubicBezTo>
                  <a:cubicBezTo>
                    <a:pt x="106573" y="462559"/>
                    <a:pt x="106573" y="462559"/>
                    <a:pt x="106573" y="462559"/>
                  </a:cubicBezTo>
                  <a:cubicBezTo>
                    <a:pt x="119937" y="446157"/>
                    <a:pt x="119937" y="446157"/>
                    <a:pt x="119937" y="446157"/>
                  </a:cubicBezTo>
                  <a:cubicBezTo>
                    <a:pt x="136644" y="446157"/>
                    <a:pt x="136644" y="446157"/>
                    <a:pt x="136644" y="446157"/>
                  </a:cubicBezTo>
                  <a:cubicBezTo>
                    <a:pt x="129957" y="423182"/>
                    <a:pt x="129957" y="423182"/>
                    <a:pt x="129957" y="423182"/>
                  </a:cubicBezTo>
                  <a:cubicBezTo>
                    <a:pt x="129957" y="423182"/>
                    <a:pt x="133301" y="413343"/>
                    <a:pt x="136644" y="416629"/>
                  </a:cubicBezTo>
                  <a:cubicBezTo>
                    <a:pt x="143321" y="416629"/>
                    <a:pt x="156684" y="416629"/>
                    <a:pt x="156684" y="416629"/>
                  </a:cubicBezTo>
                  <a:cubicBezTo>
                    <a:pt x="163362" y="403504"/>
                    <a:pt x="163362" y="403504"/>
                    <a:pt x="163362" y="403504"/>
                  </a:cubicBezTo>
                  <a:cubicBezTo>
                    <a:pt x="163362" y="396941"/>
                    <a:pt x="163362" y="396941"/>
                    <a:pt x="163362" y="396941"/>
                  </a:cubicBezTo>
                  <a:cubicBezTo>
                    <a:pt x="186745" y="390378"/>
                    <a:pt x="186745" y="390378"/>
                    <a:pt x="186745" y="390378"/>
                  </a:cubicBezTo>
                  <a:cubicBezTo>
                    <a:pt x="196766" y="380539"/>
                    <a:pt x="196766" y="380539"/>
                    <a:pt x="196766" y="380539"/>
                  </a:cubicBezTo>
                  <a:cubicBezTo>
                    <a:pt x="203443" y="387102"/>
                    <a:pt x="203443" y="387102"/>
                    <a:pt x="203443" y="387102"/>
                  </a:cubicBezTo>
                  <a:cubicBezTo>
                    <a:pt x="200109" y="400218"/>
                    <a:pt x="200109" y="400218"/>
                    <a:pt x="200109" y="400218"/>
                  </a:cubicBezTo>
                  <a:cubicBezTo>
                    <a:pt x="216806" y="396941"/>
                    <a:pt x="216806" y="396941"/>
                    <a:pt x="216806" y="396941"/>
                  </a:cubicBezTo>
                  <a:cubicBezTo>
                    <a:pt x="223493" y="377253"/>
                    <a:pt x="223493" y="377253"/>
                    <a:pt x="223493" y="377253"/>
                  </a:cubicBezTo>
                  <a:cubicBezTo>
                    <a:pt x="216806" y="373976"/>
                    <a:pt x="216806" y="373976"/>
                    <a:pt x="216806" y="373976"/>
                  </a:cubicBezTo>
                  <a:cubicBezTo>
                    <a:pt x="200109" y="367413"/>
                    <a:pt x="200109" y="367413"/>
                    <a:pt x="200109" y="367413"/>
                  </a:cubicBezTo>
                  <a:cubicBezTo>
                    <a:pt x="200109" y="367413"/>
                    <a:pt x="193423" y="370690"/>
                    <a:pt x="193423" y="364127"/>
                  </a:cubicBezTo>
                  <a:cubicBezTo>
                    <a:pt x="196766" y="354288"/>
                    <a:pt x="203443" y="337886"/>
                    <a:pt x="203443" y="337886"/>
                  </a:cubicBezTo>
                  <a:cubicBezTo>
                    <a:pt x="200109" y="318198"/>
                    <a:pt x="200109" y="318198"/>
                    <a:pt x="200109" y="318198"/>
                  </a:cubicBezTo>
                  <a:cubicBezTo>
                    <a:pt x="196766" y="295233"/>
                    <a:pt x="196766" y="295233"/>
                    <a:pt x="196766" y="295233"/>
                  </a:cubicBezTo>
                  <a:cubicBezTo>
                    <a:pt x="200109" y="282108"/>
                    <a:pt x="200109" y="282108"/>
                    <a:pt x="200109" y="282108"/>
                  </a:cubicBezTo>
                  <a:cubicBezTo>
                    <a:pt x="200109" y="268992"/>
                    <a:pt x="200109" y="268992"/>
                    <a:pt x="200109" y="268992"/>
                  </a:cubicBezTo>
                  <a:cubicBezTo>
                    <a:pt x="206786" y="255866"/>
                    <a:pt x="206786" y="255866"/>
                    <a:pt x="206786" y="255866"/>
                  </a:cubicBezTo>
                  <a:cubicBezTo>
                    <a:pt x="233513" y="246017"/>
                    <a:pt x="233513" y="246017"/>
                    <a:pt x="233513" y="246017"/>
                  </a:cubicBezTo>
                  <a:cubicBezTo>
                    <a:pt x="233513" y="223053"/>
                    <a:pt x="233513" y="223053"/>
                    <a:pt x="233513" y="223053"/>
                  </a:cubicBezTo>
                  <a:cubicBezTo>
                    <a:pt x="243534" y="213213"/>
                    <a:pt x="243534" y="213213"/>
                    <a:pt x="243534" y="213213"/>
                  </a:cubicBezTo>
                  <a:lnTo>
                    <a:pt x="270251" y="216490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5EE42CFA-BA53-82AB-E874-2D1608BD9653}"/>
                </a:ext>
              </a:extLst>
            </p:cNvPr>
            <p:cNvSpPr/>
            <p:nvPr/>
          </p:nvSpPr>
          <p:spPr>
            <a:xfrm>
              <a:off x="11111158" y="2040363"/>
              <a:ext cx="523875" cy="493391"/>
            </a:xfrm>
            <a:custGeom>
              <a:avLst/>
              <a:gdLst>
                <a:gd name="connsiteX0" fmla="*/ 334288 w 523875"/>
                <a:gd name="connsiteY0" fmla="*/ 493350 h 493391"/>
                <a:gd name="connsiteX1" fmla="*/ 337669 w 523875"/>
                <a:gd name="connsiteY1" fmla="*/ 480319 h 493391"/>
                <a:gd name="connsiteX2" fmla="*/ 351185 w 523875"/>
                <a:gd name="connsiteY2" fmla="*/ 477062 h 493391"/>
                <a:gd name="connsiteX3" fmla="*/ 361329 w 523875"/>
                <a:gd name="connsiteY3" fmla="*/ 473795 h 493391"/>
                <a:gd name="connsiteX4" fmla="*/ 371464 w 523875"/>
                <a:gd name="connsiteY4" fmla="*/ 470537 h 493391"/>
                <a:gd name="connsiteX5" fmla="*/ 368082 w 523875"/>
                <a:gd name="connsiteY5" fmla="*/ 470537 h 493391"/>
                <a:gd name="connsiteX6" fmla="*/ 368082 w 523875"/>
                <a:gd name="connsiteY6" fmla="*/ 464022 h 493391"/>
                <a:gd name="connsiteX7" fmla="*/ 371464 w 523875"/>
                <a:gd name="connsiteY7" fmla="*/ 457507 h 493391"/>
                <a:gd name="connsiteX8" fmla="*/ 357948 w 523875"/>
                <a:gd name="connsiteY8" fmla="*/ 450992 h 493391"/>
                <a:gd name="connsiteX9" fmla="*/ 361329 w 523875"/>
                <a:gd name="connsiteY9" fmla="*/ 444468 h 493391"/>
                <a:gd name="connsiteX10" fmla="*/ 361329 w 523875"/>
                <a:gd name="connsiteY10" fmla="*/ 437952 h 493391"/>
                <a:gd name="connsiteX11" fmla="*/ 364711 w 523875"/>
                <a:gd name="connsiteY11" fmla="*/ 428180 h 493391"/>
                <a:gd name="connsiteX12" fmla="*/ 368082 w 523875"/>
                <a:gd name="connsiteY12" fmla="*/ 421665 h 493391"/>
                <a:gd name="connsiteX13" fmla="*/ 374845 w 523875"/>
                <a:gd name="connsiteY13" fmla="*/ 421665 h 493391"/>
                <a:gd name="connsiteX14" fmla="*/ 378227 w 523875"/>
                <a:gd name="connsiteY14" fmla="*/ 411882 h 493391"/>
                <a:gd name="connsiteX15" fmla="*/ 381608 w 523875"/>
                <a:gd name="connsiteY15" fmla="*/ 408625 h 493391"/>
                <a:gd name="connsiteX16" fmla="*/ 378227 w 523875"/>
                <a:gd name="connsiteY16" fmla="*/ 398852 h 493391"/>
                <a:gd name="connsiteX17" fmla="*/ 374845 w 523875"/>
                <a:gd name="connsiteY17" fmla="*/ 389080 h 493391"/>
                <a:gd name="connsiteX18" fmla="*/ 381608 w 523875"/>
                <a:gd name="connsiteY18" fmla="*/ 385822 h 493391"/>
                <a:gd name="connsiteX19" fmla="*/ 395124 w 523875"/>
                <a:gd name="connsiteY19" fmla="*/ 376040 h 493391"/>
                <a:gd name="connsiteX20" fmla="*/ 401887 w 523875"/>
                <a:gd name="connsiteY20" fmla="*/ 366267 h 493391"/>
                <a:gd name="connsiteX21" fmla="*/ 395124 w 523875"/>
                <a:gd name="connsiteY21" fmla="*/ 359752 h 493391"/>
                <a:gd name="connsiteX22" fmla="*/ 398505 w 523875"/>
                <a:gd name="connsiteY22" fmla="*/ 346712 h 493391"/>
                <a:gd name="connsiteX23" fmla="*/ 398505 w 523875"/>
                <a:gd name="connsiteY23" fmla="*/ 340197 h 493391"/>
                <a:gd name="connsiteX24" fmla="*/ 388371 w 523875"/>
                <a:gd name="connsiteY24" fmla="*/ 336940 h 493391"/>
                <a:gd name="connsiteX25" fmla="*/ 381608 w 523875"/>
                <a:gd name="connsiteY25" fmla="*/ 330425 h 493391"/>
                <a:gd name="connsiteX26" fmla="*/ 381608 w 523875"/>
                <a:gd name="connsiteY26" fmla="*/ 320643 h 493391"/>
                <a:gd name="connsiteX27" fmla="*/ 374845 w 523875"/>
                <a:gd name="connsiteY27" fmla="*/ 310870 h 493391"/>
                <a:gd name="connsiteX28" fmla="*/ 374845 w 523875"/>
                <a:gd name="connsiteY28" fmla="*/ 301097 h 493391"/>
                <a:gd name="connsiteX29" fmla="*/ 384990 w 523875"/>
                <a:gd name="connsiteY29" fmla="*/ 284800 h 493391"/>
                <a:gd name="connsiteX30" fmla="*/ 401887 w 523875"/>
                <a:gd name="connsiteY30" fmla="*/ 271770 h 493391"/>
                <a:gd name="connsiteX31" fmla="*/ 408649 w 523875"/>
                <a:gd name="connsiteY31" fmla="*/ 288057 h 493391"/>
                <a:gd name="connsiteX32" fmla="*/ 408649 w 523875"/>
                <a:gd name="connsiteY32" fmla="*/ 301097 h 493391"/>
                <a:gd name="connsiteX33" fmla="*/ 408649 w 523875"/>
                <a:gd name="connsiteY33" fmla="*/ 307612 h 493391"/>
                <a:gd name="connsiteX34" fmla="*/ 415403 w 523875"/>
                <a:gd name="connsiteY34" fmla="*/ 297840 h 493391"/>
                <a:gd name="connsiteX35" fmla="*/ 418784 w 523875"/>
                <a:gd name="connsiteY35" fmla="*/ 294582 h 493391"/>
                <a:gd name="connsiteX36" fmla="*/ 415403 w 523875"/>
                <a:gd name="connsiteY36" fmla="*/ 284800 h 493391"/>
                <a:gd name="connsiteX37" fmla="*/ 418784 w 523875"/>
                <a:gd name="connsiteY37" fmla="*/ 284800 h 493391"/>
                <a:gd name="connsiteX38" fmla="*/ 425547 w 523875"/>
                <a:gd name="connsiteY38" fmla="*/ 291325 h 493391"/>
                <a:gd name="connsiteX39" fmla="*/ 432300 w 523875"/>
                <a:gd name="connsiteY39" fmla="*/ 291325 h 493391"/>
                <a:gd name="connsiteX40" fmla="*/ 435681 w 523875"/>
                <a:gd name="connsiteY40" fmla="*/ 284800 h 493391"/>
                <a:gd name="connsiteX41" fmla="*/ 439063 w 523875"/>
                <a:gd name="connsiteY41" fmla="*/ 281542 h 493391"/>
                <a:gd name="connsiteX42" fmla="*/ 442444 w 523875"/>
                <a:gd name="connsiteY42" fmla="*/ 288057 h 493391"/>
                <a:gd name="connsiteX43" fmla="*/ 452578 w 523875"/>
                <a:gd name="connsiteY43" fmla="*/ 288057 h 493391"/>
                <a:gd name="connsiteX44" fmla="*/ 459341 w 523875"/>
                <a:gd name="connsiteY44" fmla="*/ 291325 h 493391"/>
                <a:gd name="connsiteX45" fmla="*/ 462723 w 523875"/>
                <a:gd name="connsiteY45" fmla="*/ 288057 h 493391"/>
                <a:gd name="connsiteX46" fmla="*/ 462723 w 523875"/>
                <a:gd name="connsiteY46" fmla="*/ 281542 h 493391"/>
                <a:gd name="connsiteX47" fmla="*/ 469486 w 523875"/>
                <a:gd name="connsiteY47" fmla="*/ 278285 h 493391"/>
                <a:gd name="connsiteX48" fmla="*/ 469486 w 523875"/>
                <a:gd name="connsiteY48" fmla="*/ 268512 h 493391"/>
                <a:gd name="connsiteX49" fmla="*/ 483002 w 523875"/>
                <a:gd name="connsiteY49" fmla="*/ 278285 h 493391"/>
                <a:gd name="connsiteX50" fmla="*/ 486383 w 523875"/>
                <a:gd name="connsiteY50" fmla="*/ 288057 h 493391"/>
                <a:gd name="connsiteX51" fmla="*/ 493146 w 523875"/>
                <a:gd name="connsiteY51" fmla="*/ 284800 h 493391"/>
                <a:gd name="connsiteX52" fmla="*/ 496518 w 523875"/>
                <a:gd name="connsiteY52" fmla="*/ 275027 h 493391"/>
                <a:gd name="connsiteX53" fmla="*/ 510043 w 523875"/>
                <a:gd name="connsiteY53" fmla="*/ 271770 h 493391"/>
                <a:gd name="connsiteX54" fmla="*/ 523559 w 523875"/>
                <a:gd name="connsiteY54" fmla="*/ 268512 h 493391"/>
                <a:gd name="connsiteX55" fmla="*/ 513424 w 523875"/>
                <a:gd name="connsiteY55" fmla="*/ 265255 h 493391"/>
                <a:gd name="connsiteX56" fmla="*/ 499899 w 523875"/>
                <a:gd name="connsiteY56" fmla="*/ 265255 h 493391"/>
                <a:gd name="connsiteX57" fmla="*/ 493146 w 523875"/>
                <a:gd name="connsiteY57" fmla="*/ 255472 h 493391"/>
                <a:gd name="connsiteX58" fmla="*/ 486383 w 523875"/>
                <a:gd name="connsiteY58" fmla="*/ 255472 h 493391"/>
                <a:gd name="connsiteX59" fmla="*/ 483002 w 523875"/>
                <a:gd name="connsiteY59" fmla="*/ 248957 h 493391"/>
                <a:gd name="connsiteX60" fmla="*/ 489765 w 523875"/>
                <a:gd name="connsiteY60" fmla="*/ 245700 h 493391"/>
                <a:gd name="connsiteX61" fmla="*/ 486383 w 523875"/>
                <a:gd name="connsiteY61" fmla="*/ 235927 h 493391"/>
                <a:gd name="connsiteX62" fmla="*/ 483002 w 523875"/>
                <a:gd name="connsiteY62" fmla="*/ 222887 h 493391"/>
                <a:gd name="connsiteX63" fmla="*/ 476239 w 523875"/>
                <a:gd name="connsiteY63" fmla="*/ 209857 h 493391"/>
                <a:gd name="connsiteX64" fmla="*/ 476239 w 523875"/>
                <a:gd name="connsiteY64" fmla="*/ 203342 h 493391"/>
                <a:gd name="connsiteX65" fmla="*/ 469486 w 523875"/>
                <a:gd name="connsiteY65" fmla="*/ 206599 h 493391"/>
                <a:gd name="connsiteX66" fmla="*/ 462723 w 523875"/>
                <a:gd name="connsiteY66" fmla="*/ 200084 h 493391"/>
                <a:gd name="connsiteX67" fmla="*/ 455960 w 523875"/>
                <a:gd name="connsiteY67" fmla="*/ 203342 h 493391"/>
                <a:gd name="connsiteX68" fmla="*/ 449207 w 523875"/>
                <a:gd name="connsiteY68" fmla="*/ 200084 h 493391"/>
                <a:gd name="connsiteX69" fmla="*/ 442444 w 523875"/>
                <a:gd name="connsiteY69" fmla="*/ 200084 h 493391"/>
                <a:gd name="connsiteX70" fmla="*/ 435681 w 523875"/>
                <a:gd name="connsiteY70" fmla="*/ 200084 h 493391"/>
                <a:gd name="connsiteX71" fmla="*/ 422165 w 523875"/>
                <a:gd name="connsiteY71" fmla="*/ 196818 h 493391"/>
                <a:gd name="connsiteX72" fmla="*/ 422165 w 523875"/>
                <a:gd name="connsiteY72" fmla="*/ 190302 h 493391"/>
                <a:gd name="connsiteX73" fmla="*/ 425547 w 523875"/>
                <a:gd name="connsiteY73" fmla="*/ 183787 h 493391"/>
                <a:gd name="connsiteX74" fmla="*/ 422165 w 523875"/>
                <a:gd name="connsiteY74" fmla="*/ 174015 h 493391"/>
                <a:gd name="connsiteX75" fmla="*/ 412021 w 523875"/>
                <a:gd name="connsiteY75" fmla="*/ 174015 h 493391"/>
                <a:gd name="connsiteX76" fmla="*/ 405268 w 523875"/>
                <a:gd name="connsiteY76" fmla="*/ 170757 h 493391"/>
                <a:gd name="connsiteX77" fmla="*/ 415403 w 523875"/>
                <a:gd name="connsiteY77" fmla="*/ 167500 h 493391"/>
                <a:gd name="connsiteX78" fmla="*/ 412021 w 523875"/>
                <a:gd name="connsiteY78" fmla="*/ 160975 h 493391"/>
                <a:gd name="connsiteX79" fmla="*/ 412021 w 523875"/>
                <a:gd name="connsiteY79" fmla="*/ 154460 h 493391"/>
                <a:gd name="connsiteX80" fmla="*/ 408649 w 523875"/>
                <a:gd name="connsiteY80" fmla="*/ 147945 h 493391"/>
                <a:gd name="connsiteX81" fmla="*/ 408649 w 523875"/>
                <a:gd name="connsiteY81" fmla="*/ 134905 h 493391"/>
                <a:gd name="connsiteX82" fmla="*/ 401887 w 523875"/>
                <a:gd name="connsiteY82" fmla="*/ 134905 h 493391"/>
                <a:gd name="connsiteX83" fmla="*/ 395124 w 523875"/>
                <a:gd name="connsiteY83" fmla="*/ 131647 h 493391"/>
                <a:gd name="connsiteX84" fmla="*/ 391743 w 523875"/>
                <a:gd name="connsiteY84" fmla="*/ 141430 h 493391"/>
                <a:gd name="connsiteX85" fmla="*/ 384990 w 523875"/>
                <a:gd name="connsiteY85" fmla="*/ 144687 h 493391"/>
                <a:gd name="connsiteX86" fmla="*/ 381608 w 523875"/>
                <a:gd name="connsiteY86" fmla="*/ 134905 h 493391"/>
                <a:gd name="connsiteX87" fmla="*/ 374845 w 523875"/>
                <a:gd name="connsiteY87" fmla="*/ 131647 h 493391"/>
                <a:gd name="connsiteX88" fmla="*/ 371464 w 523875"/>
                <a:gd name="connsiteY88" fmla="*/ 131647 h 493391"/>
                <a:gd name="connsiteX89" fmla="*/ 364711 w 523875"/>
                <a:gd name="connsiteY89" fmla="*/ 121875 h 493391"/>
                <a:gd name="connsiteX90" fmla="*/ 357948 w 523875"/>
                <a:gd name="connsiteY90" fmla="*/ 121875 h 493391"/>
                <a:gd name="connsiteX91" fmla="*/ 351185 w 523875"/>
                <a:gd name="connsiteY91" fmla="*/ 125132 h 493391"/>
                <a:gd name="connsiteX92" fmla="*/ 347803 w 523875"/>
                <a:gd name="connsiteY92" fmla="*/ 112102 h 493391"/>
                <a:gd name="connsiteX93" fmla="*/ 344432 w 523875"/>
                <a:gd name="connsiteY93" fmla="*/ 108844 h 493391"/>
                <a:gd name="connsiteX94" fmla="*/ 347803 w 523875"/>
                <a:gd name="connsiteY94" fmla="*/ 102320 h 493391"/>
                <a:gd name="connsiteX95" fmla="*/ 347803 w 523875"/>
                <a:gd name="connsiteY95" fmla="*/ 92547 h 493391"/>
                <a:gd name="connsiteX96" fmla="*/ 344432 w 523875"/>
                <a:gd name="connsiteY96" fmla="*/ 86032 h 493391"/>
                <a:gd name="connsiteX97" fmla="*/ 341050 w 523875"/>
                <a:gd name="connsiteY97" fmla="*/ 76259 h 493391"/>
                <a:gd name="connsiteX98" fmla="*/ 344432 w 523875"/>
                <a:gd name="connsiteY98" fmla="*/ 69735 h 493391"/>
                <a:gd name="connsiteX99" fmla="*/ 337669 w 523875"/>
                <a:gd name="connsiteY99" fmla="*/ 66477 h 493391"/>
                <a:gd name="connsiteX100" fmla="*/ 337669 w 523875"/>
                <a:gd name="connsiteY100" fmla="*/ 56705 h 493391"/>
                <a:gd name="connsiteX101" fmla="*/ 337669 w 523875"/>
                <a:gd name="connsiteY101" fmla="*/ 53447 h 493391"/>
                <a:gd name="connsiteX102" fmla="*/ 327525 w 523875"/>
                <a:gd name="connsiteY102" fmla="*/ 50190 h 493391"/>
                <a:gd name="connsiteX103" fmla="*/ 324153 w 523875"/>
                <a:gd name="connsiteY103" fmla="*/ 43675 h 493391"/>
                <a:gd name="connsiteX104" fmla="*/ 317390 w 523875"/>
                <a:gd name="connsiteY104" fmla="*/ 37150 h 493391"/>
                <a:gd name="connsiteX105" fmla="*/ 314009 w 523875"/>
                <a:gd name="connsiteY105" fmla="*/ 40407 h 493391"/>
                <a:gd name="connsiteX106" fmla="*/ 307246 w 523875"/>
                <a:gd name="connsiteY106" fmla="*/ 50190 h 493391"/>
                <a:gd name="connsiteX107" fmla="*/ 300493 w 523875"/>
                <a:gd name="connsiteY107" fmla="*/ 50190 h 493391"/>
                <a:gd name="connsiteX108" fmla="*/ 290349 w 523875"/>
                <a:gd name="connsiteY108" fmla="*/ 43675 h 493391"/>
                <a:gd name="connsiteX109" fmla="*/ 280215 w 523875"/>
                <a:gd name="connsiteY109" fmla="*/ 37150 h 493391"/>
                <a:gd name="connsiteX110" fmla="*/ 276833 w 523875"/>
                <a:gd name="connsiteY110" fmla="*/ 24120 h 493391"/>
                <a:gd name="connsiteX111" fmla="*/ 270070 w 523875"/>
                <a:gd name="connsiteY111" fmla="*/ 24120 h 493391"/>
                <a:gd name="connsiteX112" fmla="*/ 266689 w 523875"/>
                <a:gd name="connsiteY112" fmla="*/ 27377 h 493391"/>
                <a:gd name="connsiteX113" fmla="*/ 239657 w 523875"/>
                <a:gd name="connsiteY113" fmla="*/ 27377 h 493391"/>
                <a:gd name="connsiteX114" fmla="*/ 236275 w 523875"/>
                <a:gd name="connsiteY114" fmla="*/ 33892 h 493391"/>
                <a:gd name="connsiteX115" fmla="*/ 232894 w 523875"/>
                <a:gd name="connsiteY115" fmla="*/ 43675 h 493391"/>
                <a:gd name="connsiteX116" fmla="*/ 232894 w 523875"/>
                <a:gd name="connsiteY116" fmla="*/ 43675 h 493391"/>
                <a:gd name="connsiteX117" fmla="*/ 229513 w 523875"/>
                <a:gd name="connsiteY117" fmla="*/ 37150 h 493391"/>
                <a:gd name="connsiteX118" fmla="*/ 229513 w 523875"/>
                <a:gd name="connsiteY118" fmla="*/ 33892 h 493391"/>
                <a:gd name="connsiteX119" fmla="*/ 222750 w 523875"/>
                <a:gd name="connsiteY119" fmla="*/ 27377 h 493391"/>
                <a:gd name="connsiteX120" fmla="*/ 219378 w 523875"/>
                <a:gd name="connsiteY120" fmla="*/ 33892 h 493391"/>
                <a:gd name="connsiteX121" fmla="*/ 215997 w 523875"/>
                <a:gd name="connsiteY121" fmla="*/ 37150 h 493391"/>
                <a:gd name="connsiteX122" fmla="*/ 212615 w 523875"/>
                <a:gd name="connsiteY122" fmla="*/ 40407 h 493391"/>
                <a:gd name="connsiteX123" fmla="*/ 215997 w 523875"/>
                <a:gd name="connsiteY123" fmla="*/ 33892 h 493391"/>
                <a:gd name="connsiteX124" fmla="*/ 219378 w 523875"/>
                <a:gd name="connsiteY124" fmla="*/ 27377 h 493391"/>
                <a:gd name="connsiteX125" fmla="*/ 215997 w 523875"/>
                <a:gd name="connsiteY125" fmla="*/ 20862 h 493391"/>
                <a:gd name="connsiteX126" fmla="*/ 205853 w 523875"/>
                <a:gd name="connsiteY126" fmla="*/ 20862 h 493391"/>
                <a:gd name="connsiteX127" fmla="*/ 202471 w 523875"/>
                <a:gd name="connsiteY127" fmla="*/ 24120 h 493391"/>
                <a:gd name="connsiteX128" fmla="*/ 202471 w 523875"/>
                <a:gd name="connsiteY128" fmla="*/ 27377 h 493391"/>
                <a:gd name="connsiteX129" fmla="*/ 199099 w 523875"/>
                <a:gd name="connsiteY129" fmla="*/ 30635 h 493391"/>
                <a:gd name="connsiteX130" fmla="*/ 195718 w 523875"/>
                <a:gd name="connsiteY130" fmla="*/ 24120 h 493391"/>
                <a:gd name="connsiteX131" fmla="*/ 192337 w 523875"/>
                <a:gd name="connsiteY131" fmla="*/ 20862 h 493391"/>
                <a:gd name="connsiteX132" fmla="*/ 188955 w 523875"/>
                <a:gd name="connsiteY132" fmla="*/ 30635 h 493391"/>
                <a:gd name="connsiteX133" fmla="*/ 185574 w 523875"/>
                <a:gd name="connsiteY133" fmla="*/ 27377 h 493391"/>
                <a:gd name="connsiteX134" fmla="*/ 182193 w 523875"/>
                <a:gd name="connsiteY134" fmla="*/ 20862 h 493391"/>
                <a:gd name="connsiteX135" fmla="*/ 178821 w 523875"/>
                <a:gd name="connsiteY135" fmla="*/ 17605 h 493391"/>
                <a:gd name="connsiteX136" fmla="*/ 165295 w 523875"/>
                <a:gd name="connsiteY136" fmla="*/ 17605 h 493391"/>
                <a:gd name="connsiteX137" fmla="*/ 158532 w 523875"/>
                <a:gd name="connsiteY137" fmla="*/ 14347 h 493391"/>
                <a:gd name="connsiteX138" fmla="*/ 151779 w 523875"/>
                <a:gd name="connsiteY138" fmla="*/ 11080 h 493391"/>
                <a:gd name="connsiteX139" fmla="*/ 148398 w 523875"/>
                <a:gd name="connsiteY139" fmla="*/ 7822 h 493391"/>
                <a:gd name="connsiteX140" fmla="*/ 141635 w 523875"/>
                <a:gd name="connsiteY140" fmla="*/ 7822 h 493391"/>
                <a:gd name="connsiteX141" fmla="*/ 134882 w 523875"/>
                <a:gd name="connsiteY141" fmla="*/ 4565 h 493391"/>
                <a:gd name="connsiteX142" fmla="*/ 124738 w 523875"/>
                <a:gd name="connsiteY142" fmla="*/ 7822 h 493391"/>
                <a:gd name="connsiteX143" fmla="*/ 117975 w 523875"/>
                <a:gd name="connsiteY143" fmla="*/ 7822 h 493391"/>
                <a:gd name="connsiteX144" fmla="*/ 114603 w 523875"/>
                <a:gd name="connsiteY144" fmla="*/ 4565 h 493391"/>
                <a:gd name="connsiteX145" fmla="*/ 111222 w 523875"/>
                <a:gd name="connsiteY145" fmla="*/ 1307 h 493391"/>
                <a:gd name="connsiteX146" fmla="*/ 107840 w 523875"/>
                <a:gd name="connsiteY146" fmla="*/ 7822 h 493391"/>
                <a:gd name="connsiteX147" fmla="*/ 101078 w 523875"/>
                <a:gd name="connsiteY147" fmla="*/ 14347 h 493391"/>
                <a:gd name="connsiteX148" fmla="*/ 97696 w 523875"/>
                <a:gd name="connsiteY148" fmla="*/ 17605 h 493391"/>
                <a:gd name="connsiteX149" fmla="*/ 94324 w 523875"/>
                <a:gd name="connsiteY149" fmla="*/ 20862 h 493391"/>
                <a:gd name="connsiteX150" fmla="*/ 90943 w 523875"/>
                <a:gd name="connsiteY150" fmla="*/ 17605 h 493391"/>
                <a:gd name="connsiteX151" fmla="*/ 90943 w 523875"/>
                <a:gd name="connsiteY151" fmla="*/ 17605 h 493391"/>
                <a:gd name="connsiteX152" fmla="*/ 84180 w 523875"/>
                <a:gd name="connsiteY152" fmla="*/ 20862 h 493391"/>
                <a:gd name="connsiteX153" fmla="*/ 84180 w 523875"/>
                <a:gd name="connsiteY153" fmla="*/ 27377 h 493391"/>
                <a:gd name="connsiteX154" fmla="*/ 80799 w 523875"/>
                <a:gd name="connsiteY154" fmla="*/ 30635 h 493391"/>
                <a:gd name="connsiteX155" fmla="*/ 74046 w 523875"/>
                <a:gd name="connsiteY155" fmla="*/ 33892 h 493391"/>
                <a:gd name="connsiteX156" fmla="*/ 70665 w 523875"/>
                <a:gd name="connsiteY156" fmla="*/ 33892 h 493391"/>
                <a:gd name="connsiteX157" fmla="*/ 60520 w 523875"/>
                <a:gd name="connsiteY157" fmla="*/ 33892 h 493391"/>
                <a:gd name="connsiteX158" fmla="*/ 53757 w 523875"/>
                <a:gd name="connsiteY158" fmla="*/ 33892 h 493391"/>
                <a:gd name="connsiteX159" fmla="*/ 53757 w 523875"/>
                <a:gd name="connsiteY159" fmla="*/ 37150 h 493391"/>
                <a:gd name="connsiteX160" fmla="*/ 50386 w 523875"/>
                <a:gd name="connsiteY160" fmla="*/ 40407 h 493391"/>
                <a:gd name="connsiteX161" fmla="*/ 43623 w 523875"/>
                <a:gd name="connsiteY161" fmla="*/ 43675 h 493391"/>
                <a:gd name="connsiteX162" fmla="*/ 40241 w 523875"/>
                <a:gd name="connsiteY162" fmla="*/ 43675 h 493391"/>
                <a:gd name="connsiteX163" fmla="*/ 33478 w 523875"/>
                <a:gd name="connsiteY163" fmla="*/ 40407 h 493391"/>
                <a:gd name="connsiteX164" fmla="*/ 30107 w 523875"/>
                <a:gd name="connsiteY164" fmla="*/ 43675 h 493391"/>
                <a:gd name="connsiteX165" fmla="*/ 26725 w 523875"/>
                <a:gd name="connsiteY165" fmla="*/ 43675 h 493391"/>
                <a:gd name="connsiteX166" fmla="*/ 26725 w 523875"/>
                <a:gd name="connsiteY166" fmla="*/ 43675 h 493391"/>
                <a:gd name="connsiteX167" fmla="*/ 30107 w 523875"/>
                <a:gd name="connsiteY167" fmla="*/ 50190 h 493391"/>
                <a:gd name="connsiteX168" fmla="*/ 30107 w 523875"/>
                <a:gd name="connsiteY168" fmla="*/ 56705 h 493391"/>
                <a:gd name="connsiteX169" fmla="*/ 26725 w 523875"/>
                <a:gd name="connsiteY169" fmla="*/ 59962 h 493391"/>
                <a:gd name="connsiteX170" fmla="*/ 19963 w 523875"/>
                <a:gd name="connsiteY170" fmla="*/ 56705 h 493391"/>
                <a:gd name="connsiteX171" fmla="*/ 16581 w 523875"/>
                <a:gd name="connsiteY171" fmla="*/ 53447 h 493391"/>
                <a:gd name="connsiteX172" fmla="*/ 6447 w 523875"/>
                <a:gd name="connsiteY172" fmla="*/ 59962 h 493391"/>
                <a:gd name="connsiteX173" fmla="*/ 6447 w 523875"/>
                <a:gd name="connsiteY173" fmla="*/ 66477 h 493391"/>
                <a:gd name="connsiteX174" fmla="*/ -316 w 523875"/>
                <a:gd name="connsiteY174" fmla="*/ 69735 h 493391"/>
                <a:gd name="connsiteX175" fmla="*/ 16581 w 523875"/>
                <a:gd name="connsiteY175" fmla="*/ 69735 h 493391"/>
                <a:gd name="connsiteX176" fmla="*/ 19963 w 523875"/>
                <a:gd name="connsiteY176" fmla="*/ 69735 h 493391"/>
                <a:gd name="connsiteX177" fmla="*/ 26725 w 523875"/>
                <a:gd name="connsiteY177" fmla="*/ 69735 h 493391"/>
                <a:gd name="connsiteX178" fmla="*/ 30107 w 523875"/>
                <a:gd name="connsiteY178" fmla="*/ 66477 h 493391"/>
                <a:gd name="connsiteX179" fmla="*/ 33478 w 523875"/>
                <a:gd name="connsiteY179" fmla="*/ 69735 h 493391"/>
                <a:gd name="connsiteX180" fmla="*/ 40241 w 523875"/>
                <a:gd name="connsiteY180" fmla="*/ 72993 h 493391"/>
                <a:gd name="connsiteX181" fmla="*/ 40241 w 523875"/>
                <a:gd name="connsiteY181" fmla="*/ 72993 h 493391"/>
                <a:gd name="connsiteX182" fmla="*/ 50386 w 523875"/>
                <a:gd name="connsiteY182" fmla="*/ 69735 h 493391"/>
                <a:gd name="connsiteX183" fmla="*/ 50386 w 523875"/>
                <a:gd name="connsiteY183" fmla="*/ 72993 h 493391"/>
                <a:gd name="connsiteX184" fmla="*/ 53757 w 523875"/>
                <a:gd name="connsiteY184" fmla="*/ 76259 h 493391"/>
                <a:gd name="connsiteX185" fmla="*/ 57139 w 523875"/>
                <a:gd name="connsiteY185" fmla="*/ 76259 h 493391"/>
                <a:gd name="connsiteX186" fmla="*/ 57139 w 523875"/>
                <a:gd name="connsiteY186" fmla="*/ 82774 h 493391"/>
                <a:gd name="connsiteX187" fmla="*/ 63902 w 523875"/>
                <a:gd name="connsiteY187" fmla="*/ 82774 h 493391"/>
                <a:gd name="connsiteX188" fmla="*/ 67283 w 523875"/>
                <a:gd name="connsiteY188" fmla="*/ 82774 h 493391"/>
                <a:gd name="connsiteX189" fmla="*/ 67283 w 523875"/>
                <a:gd name="connsiteY189" fmla="*/ 86032 h 493391"/>
                <a:gd name="connsiteX190" fmla="*/ 74046 w 523875"/>
                <a:gd name="connsiteY190" fmla="*/ 92547 h 493391"/>
                <a:gd name="connsiteX191" fmla="*/ 77418 w 523875"/>
                <a:gd name="connsiteY191" fmla="*/ 95805 h 493391"/>
                <a:gd name="connsiteX192" fmla="*/ 80799 w 523875"/>
                <a:gd name="connsiteY192" fmla="*/ 99062 h 493391"/>
                <a:gd name="connsiteX193" fmla="*/ 84180 w 523875"/>
                <a:gd name="connsiteY193" fmla="*/ 102320 h 493391"/>
                <a:gd name="connsiteX194" fmla="*/ 87562 w 523875"/>
                <a:gd name="connsiteY194" fmla="*/ 105587 h 493391"/>
                <a:gd name="connsiteX195" fmla="*/ 87562 w 523875"/>
                <a:gd name="connsiteY195" fmla="*/ 105587 h 493391"/>
                <a:gd name="connsiteX196" fmla="*/ 90943 w 523875"/>
                <a:gd name="connsiteY196" fmla="*/ 112102 h 493391"/>
                <a:gd name="connsiteX197" fmla="*/ 94324 w 523875"/>
                <a:gd name="connsiteY197" fmla="*/ 112102 h 493391"/>
                <a:gd name="connsiteX198" fmla="*/ 94324 w 523875"/>
                <a:gd name="connsiteY198" fmla="*/ 115360 h 493391"/>
                <a:gd name="connsiteX199" fmla="*/ 97696 w 523875"/>
                <a:gd name="connsiteY199" fmla="*/ 118617 h 493391"/>
                <a:gd name="connsiteX200" fmla="*/ 101078 w 523875"/>
                <a:gd name="connsiteY200" fmla="*/ 121875 h 493391"/>
                <a:gd name="connsiteX201" fmla="*/ 101078 w 523875"/>
                <a:gd name="connsiteY201" fmla="*/ 125132 h 493391"/>
                <a:gd name="connsiteX202" fmla="*/ 104459 w 523875"/>
                <a:gd name="connsiteY202" fmla="*/ 131647 h 493391"/>
                <a:gd name="connsiteX203" fmla="*/ 107840 w 523875"/>
                <a:gd name="connsiteY203" fmla="*/ 134905 h 493391"/>
                <a:gd name="connsiteX204" fmla="*/ 107840 w 523875"/>
                <a:gd name="connsiteY204" fmla="*/ 134905 h 493391"/>
                <a:gd name="connsiteX205" fmla="*/ 111222 w 523875"/>
                <a:gd name="connsiteY205" fmla="*/ 138172 h 493391"/>
                <a:gd name="connsiteX206" fmla="*/ 111222 w 523875"/>
                <a:gd name="connsiteY206" fmla="*/ 144687 h 493391"/>
                <a:gd name="connsiteX207" fmla="*/ 117975 w 523875"/>
                <a:gd name="connsiteY207" fmla="*/ 151202 h 493391"/>
                <a:gd name="connsiteX208" fmla="*/ 121356 w 523875"/>
                <a:gd name="connsiteY208" fmla="*/ 151202 h 493391"/>
                <a:gd name="connsiteX209" fmla="*/ 128119 w 523875"/>
                <a:gd name="connsiteY209" fmla="*/ 157717 h 493391"/>
                <a:gd name="connsiteX210" fmla="*/ 131500 w 523875"/>
                <a:gd name="connsiteY210" fmla="*/ 160975 h 493391"/>
                <a:gd name="connsiteX211" fmla="*/ 134882 w 523875"/>
                <a:gd name="connsiteY211" fmla="*/ 160975 h 493391"/>
                <a:gd name="connsiteX212" fmla="*/ 134882 w 523875"/>
                <a:gd name="connsiteY212" fmla="*/ 164232 h 493391"/>
                <a:gd name="connsiteX213" fmla="*/ 145016 w 523875"/>
                <a:gd name="connsiteY213" fmla="*/ 170757 h 493391"/>
                <a:gd name="connsiteX214" fmla="*/ 148398 w 523875"/>
                <a:gd name="connsiteY214" fmla="*/ 174015 h 493391"/>
                <a:gd name="connsiteX215" fmla="*/ 155161 w 523875"/>
                <a:gd name="connsiteY215" fmla="*/ 174015 h 493391"/>
                <a:gd name="connsiteX216" fmla="*/ 158532 w 523875"/>
                <a:gd name="connsiteY216" fmla="*/ 177272 h 493391"/>
                <a:gd name="connsiteX217" fmla="*/ 161914 w 523875"/>
                <a:gd name="connsiteY217" fmla="*/ 183787 h 493391"/>
                <a:gd name="connsiteX218" fmla="*/ 165295 w 523875"/>
                <a:gd name="connsiteY218" fmla="*/ 190302 h 493391"/>
                <a:gd name="connsiteX219" fmla="*/ 168677 w 523875"/>
                <a:gd name="connsiteY219" fmla="*/ 196818 h 493391"/>
                <a:gd name="connsiteX220" fmla="*/ 188955 w 523875"/>
                <a:gd name="connsiteY220" fmla="*/ 203342 h 493391"/>
                <a:gd name="connsiteX221" fmla="*/ 192337 w 523875"/>
                <a:gd name="connsiteY221" fmla="*/ 209857 h 493391"/>
                <a:gd name="connsiteX222" fmla="*/ 195718 w 523875"/>
                <a:gd name="connsiteY222" fmla="*/ 216372 h 493391"/>
                <a:gd name="connsiteX223" fmla="*/ 202471 w 523875"/>
                <a:gd name="connsiteY223" fmla="*/ 219630 h 493391"/>
                <a:gd name="connsiteX224" fmla="*/ 212615 w 523875"/>
                <a:gd name="connsiteY224" fmla="*/ 229412 h 493391"/>
                <a:gd name="connsiteX225" fmla="*/ 222750 w 523875"/>
                <a:gd name="connsiteY225" fmla="*/ 232669 h 493391"/>
                <a:gd name="connsiteX226" fmla="*/ 232894 w 523875"/>
                <a:gd name="connsiteY226" fmla="*/ 235927 h 493391"/>
                <a:gd name="connsiteX227" fmla="*/ 243028 w 523875"/>
                <a:gd name="connsiteY227" fmla="*/ 239185 h 493391"/>
                <a:gd name="connsiteX228" fmla="*/ 246410 w 523875"/>
                <a:gd name="connsiteY228" fmla="*/ 252215 h 493391"/>
                <a:gd name="connsiteX229" fmla="*/ 256554 w 523875"/>
                <a:gd name="connsiteY229" fmla="*/ 265255 h 493391"/>
                <a:gd name="connsiteX230" fmla="*/ 259936 w 523875"/>
                <a:gd name="connsiteY230" fmla="*/ 275027 h 493391"/>
                <a:gd name="connsiteX231" fmla="*/ 270070 w 523875"/>
                <a:gd name="connsiteY231" fmla="*/ 284800 h 493391"/>
                <a:gd name="connsiteX232" fmla="*/ 273452 w 523875"/>
                <a:gd name="connsiteY232" fmla="*/ 291325 h 493391"/>
                <a:gd name="connsiteX233" fmla="*/ 280215 w 523875"/>
                <a:gd name="connsiteY233" fmla="*/ 301097 h 493391"/>
                <a:gd name="connsiteX234" fmla="*/ 280215 w 523875"/>
                <a:gd name="connsiteY234" fmla="*/ 304355 h 493391"/>
                <a:gd name="connsiteX235" fmla="*/ 280215 w 523875"/>
                <a:gd name="connsiteY235" fmla="*/ 307612 h 493391"/>
                <a:gd name="connsiteX236" fmla="*/ 283596 w 523875"/>
                <a:gd name="connsiteY236" fmla="*/ 317385 h 493391"/>
                <a:gd name="connsiteX237" fmla="*/ 286968 w 523875"/>
                <a:gd name="connsiteY237" fmla="*/ 323909 h 493391"/>
                <a:gd name="connsiteX238" fmla="*/ 286968 w 523875"/>
                <a:gd name="connsiteY238" fmla="*/ 327167 h 493391"/>
                <a:gd name="connsiteX239" fmla="*/ 290349 w 523875"/>
                <a:gd name="connsiteY239" fmla="*/ 336940 h 493391"/>
                <a:gd name="connsiteX240" fmla="*/ 286968 w 523875"/>
                <a:gd name="connsiteY240" fmla="*/ 343455 h 493391"/>
                <a:gd name="connsiteX241" fmla="*/ 286968 w 523875"/>
                <a:gd name="connsiteY241" fmla="*/ 346712 h 493391"/>
                <a:gd name="connsiteX242" fmla="*/ 290349 w 523875"/>
                <a:gd name="connsiteY242" fmla="*/ 353237 h 493391"/>
                <a:gd name="connsiteX243" fmla="*/ 286968 w 523875"/>
                <a:gd name="connsiteY243" fmla="*/ 359752 h 493391"/>
                <a:gd name="connsiteX244" fmla="*/ 286968 w 523875"/>
                <a:gd name="connsiteY244" fmla="*/ 363010 h 493391"/>
                <a:gd name="connsiteX245" fmla="*/ 283596 w 523875"/>
                <a:gd name="connsiteY245" fmla="*/ 369525 h 493391"/>
                <a:gd name="connsiteX246" fmla="*/ 290349 w 523875"/>
                <a:gd name="connsiteY246" fmla="*/ 372782 h 493391"/>
                <a:gd name="connsiteX247" fmla="*/ 290349 w 523875"/>
                <a:gd name="connsiteY247" fmla="*/ 382555 h 493391"/>
                <a:gd name="connsiteX248" fmla="*/ 290349 w 523875"/>
                <a:gd name="connsiteY248" fmla="*/ 389080 h 493391"/>
                <a:gd name="connsiteX249" fmla="*/ 290349 w 523875"/>
                <a:gd name="connsiteY249" fmla="*/ 395595 h 493391"/>
                <a:gd name="connsiteX250" fmla="*/ 293730 w 523875"/>
                <a:gd name="connsiteY250" fmla="*/ 402110 h 493391"/>
                <a:gd name="connsiteX251" fmla="*/ 293730 w 523875"/>
                <a:gd name="connsiteY251" fmla="*/ 408625 h 493391"/>
                <a:gd name="connsiteX252" fmla="*/ 303874 w 523875"/>
                <a:gd name="connsiteY252" fmla="*/ 424922 h 493391"/>
                <a:gd name="connsiteX253" fmla="*/ 307246 w 523875"/>
                <a:gd name="connsiteY253" fmla="*/ 431437 h 493391"/>
                <a:gd name="connsiteX254" fmla="*/ 307246 w 523875"/>
                <a:gd name="connsiteY254" fmla="*/ 437952 h 493391"/>
                <a:gd name="connsiteX255" fmla="*/ 307246 w 523875"/>
                <a:gd name="connsiteY255" fmla="*/ 441210 h 493391"/>
                <a:gd name="connsiteX256" fmla="*/ 314009 w 523875"/>
                <a:gd name="connsiteY256" fmla="*/ 450992 h 493391"/>
                <a:gd name="connsiteX257" fmla="*/ 317390 w 523875"/>
                <a:gd name="connsiteY257" fmla="*/ 454250 h 493391"/>
                <a:gd name="connsiteX258" fmla="*/ 317390 w 523875"/>
                <a:gd name="connsiteY258" fmla="*/ 464022 h 493391"/>
                <a:gd name="connsiteX259" fmla="*/ 317390 w 523875"/>
                <a:gd name="connsiteY259" fmla="*/ 467280 h 493391"/>
                <a:gd name="connsiteX260" fmla="*/ 314009 w 523875"/>
                <a:gd name="connsiteY260" fmla="*/ 470537 h 493391"/>
                <a:gd name="connsiteX261" fmla="*/ 310628 w 523875"/>
                <a:gd name="connsiteY261" fmla="*/ 477062 h 493391"/>
                <a:gd name="connsiteX262" fmla="*/ 317390 w 523875"/>
                <a:gd name="connsiteY262" fmla="*/ 480319 h 493391"/>
                <a:gd name="connsiteX263" fmla="*/ 320772 w 523875"/>
                <a:gd name="connsiteY263" fmla="*/ 480319 h 493391"/>
                <a:gd name="connsiteX264" fmla="*/ 327525 w 523875"/>
                <a:gd name="connsiteY264" fmla="*/ 486835 h 493391"/>
                <a:gd name="connsiteX265" fmla="*/ 327525 w 523875"/>
                <a:gd name="connsiteY265" fmla="*/ 493350 h 493391"/>
                <a:gd name="connsiteX266" fmla="*/ 334288 w 523875"/>
                <a:gd name="connsiteY266" fmla="*/ 493350 h 49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</a:cxnLst>
              <a:rect l="l" t="t" r="r" b="b"/>
              <a:pathLst>
                <a:path w="523875" h="493391">
                  <a:moveTo>
                    <a:pt x="334288" y="493350"/>
                  </a:moveTo>
                  <a:cubicBezTo>
                    <a:pt x="337669" y="480319"/>
                    <a:pt x="337669" y="480319"/>
                    <a:pt x="337669" y="480319"/>
                  </a:cubicBezTo>
                  <a:cubicBezTo>
                    <a:pt x="337669" y="480319"/>
                    <a:pt x="347803" y="477062"/>
                    <a:pt x="351185" y="477062"/>
                  </a:cubicBezTo>
                  <a:cubicBezTo>
                    <a:pt x="354566" y="473795"/>
                    <a:pt x="357948" y="477062"/>
                    <a:pt x="361329" y="473795"/>
                  </a:cubicBezTo>
                  <a:cubicBezTo>
                    <a:pt x="364711" y="473795"/>
                    <a:pt x="371464" y="470537"/>
                    <a:pt x="371464" y="470537"/>
                  </a:cubicBezTo>
                  <a:cubicBezTo>
                    <a:pt x="368082" y="470537"/>
                    <a:pt x="368082" y="470537"/>
                    <a:pt x="368082" y="470537"/>
                  </a:cubicBezTo>
                  <a:cubicBezTo>
                    <a:pt x="368082" y="464022"/>
                    <a:pt x="368082" y="464022"/>
                    <a:pt x="368082" y="464022"/>
                  </a:cubicBezTo>
                  <a:cubicBezTo>
                    <a:pt x="371464" y="457507"/>
                    <a:pt x="371464" y="457507"/>
                    <a:pt x="371464" y="457507"/>
                  </a:cubicBezTo>
                  <a:cubicBezTo>
                    <a:pt x="357948" y="450992"/>
                    <a:pt x="357948" y="450992"/>
                    <a:pt x="357948" y="450992"/>
                  </a:cubicBezTo>
                  <a:cubicBezTo>
                    <a:pt x="361329" y="444468"/>
                    <a:pt x="361329" y="444468"/>
                    <a:pt x="361329" y="444468"/>
                  </a:cubicBezTo>
                  <a:cubicBezTo>
                    <a:pt x="361329" y="444468"/>
                    <a:pt x="357948" y="437952"/>
                    <a:pt x="361329" y="437952"/>
                  </a:cubicBezTo>
                  <a:cubicBezTo>
                    <a:pt x="364711" y="437952"/>
                    <a:pt x="364711" y="428180"/>
                    <a:pt x="364711" y="428180"/>
                  </a:cubicBezTo>
                  <a:cubicBezTo>
                    <a:pt x="368082" y="421665"/>
                    <a:pt x="368082" y="421665"/>
                    <a:pt x="368082" y="421665"/>
                  </a:cubicBezTo>
                  <a:cubicBezTo>
                    <a:pt x="374845" y="421665"/>
                    <a:pt x="374845" y="421665"/>
                    <a:pt x="374845" y="421665"/>
                  </a:cubicBezTo>
                  <a:cubicBezTo>
                    <a:pt x="374845" y="421665"/>
                    <a:pt x="374845" y="415150"/>
                    <a:pt x="378227" y="411882"/>
                  </a:cubicBezTo>
                  <a:cubicBezTo>
                    <a:pt x="378227" y="411882"/>
                    <a:pt x="381608" y="408625"/>
                    <a:pt x="381608" y="408625"/>
                  </a:cubicBezTo>
                  <a:cubicBezTo>
                    <a:pt x="378227" y="398852"/>
                    <a:pt x="378227" y="398852"/>
                    <a:pt x="378227" y="398852"/>
                  </a:cubicBezTo>
                  <a:cubicBezTo>
                    <a:pt x="378227" y="398852"/>
                    <a:pt x="371464" y="389080"/>
                    <a:pt x="374845" y="389080"/>
                  </a:cubicBezTo>
                  <a:cubicBezTo>
                    <a:pt x="378227" y="389080"/>
                    <a:pt x="381608" y="385822"/>
                    <a:pt x="381608" y="385822"/>
                  </a:cubicBezTo>
                  <a:cubicBezTo>
                    <a:pt x="381608" y="385822"/>
                    <a:pt x="391743" y="376040"/>
                    <a:pt x="395124" y="376040"/>
                  </a:cubicBezTo>
                  <a:cubicBezTo>
                    <a:pt x="395124" y="376040"/>
                    <a:pt x="401887" y="369525"/>
                    <a:pt x="401887" y="366267"/>
                  </a:cubicBezTo>
                  <a:cubicBezTo>
                    <a:pt x="398505" y="363010"/>
                    <a:pt x="395124" y="359752"/>
                    <a:pt x="395124" y="359752"/>
                  </a:cubicBezTo>
                  <a:cubicBezTo>
                    <a:pt x="398505" y="346712"/>
                    <a:pt x="398505" y="346712"/>
                    <a:pt x="398505" y="346712"/>
                  </a:cubicBezTo>
                  <a:cubicBezTo>
                    <a:pt x="398505" y="346712"/>
                    <a:pt x="401887" y="340197"/>
                    <a:pt x="398505" y="340197"/>
                  </a:cubicBezTo>
                  <a:cubicBezTo>
                    <a:pt x="395124" y="336940"/>
                    <a:pt x="388371" y="336940"/>
                    <a:pt x="388371" y="336940"/>
                  </a:cubicBezTo>
                  <a:cubicBezTo>
                    <a:pt x="381608" y="330425"/>
                    <a:pt x="381608" y="330425"/>
                    <a:pt x="381608" y="330425"/>
                  </a:cubicBezTo>
                  <a:cubicBezTo>
                    <a:pt x="381608" y="320643"/>
                    <a:pt x="381608" y="320643"/>
                    <a:pt x="381608" y="320643"/>
                  </a:cubicBezTo>
                  <a:cubicBezTo>
                    <a:pt x="374845" y="310870"/>
                    <a:pt x="374845" y="310870"/>
                    <a:pt x="374845" y="310870"/>
                  </a:cubicBezTo>
                  <a:cubicBezTo>
                    <a:pt x="374845" y="310870"/>
                    <a:pt x="374845" y="304355"/>
                    <a:pt x="374845" y="301097"/>
                  </a:cubicBezTo>
                  <a:cubicBezTo>
                    <a:pt x="378227" y="301097"/>
                    <a:pt x="384990" y="288057"/>
                    <a:pt x="384990" y="284800"/>
                  </a:cubicBezTo>
                  <a:cubicBezTo>
                    <a:pt x="388371" y="284800"/>
                    <a:pt x="401887" y="271770"/>
                    <a:pt x="401887" y="271770"/>
                  </a:cubicBezTo>
                  <a:cubicBezTo>
                    <a:pt x="408649" y="288057"/>
                    <a:pt x="408649" y="288057"/>
                    <a:pt x="408649" y="288057"/>
                  </a:cubicBezTo>
                  <a:cubicBezTo>
                    <a:pt x="408649" y="301097"/>
                    <a:pt x="408649" y="301097"/>
                    <a:pt x="408649" y="301097"/>
                  </a:cubicBezTo>
                  <a:cubicBezTo>
                    <a:pt x="408649" y="301097"/>
                    <a:pt x="405268" y="307612"/>
                    <a:pt x="408649" y="307612"/>
                  </a:cubicBezTo>
                  <a:cubicBezTo>
                    <a:pt x="415403" y="304355"/>
                    <a:pt x="415403" y="297840"/>
                    <a:pt x="415403" y="297840"/>
                  </a:cubicBezTo>
                  <a:cubicBezTo>
                    <a:pt x="418784" y="294582"/>
                    <a:pt x="418784" y="294582"/>
                    <a:pt x="418784" y="294582"/>
                  </a:cubicBezTo>
                  <a:cubicBezTo>
                    <a:pt x="418784" y="294582"/>
                    <a:pt x="412021" y="284800"/>
                    <a:pt x="415403" y="284800"/>
                  </a:cubicBezTo>
                  <a:cubicBezTo>
                    <a:pt x="418784" y="284800"/>
                    <a:pt x="418784" y="278285"/>
                    <a:pt x="418784" y="284800"/>
                  </a:cubicBezTo>
                  <a:cubicBezTo>
                    <a:pt x="422165" y="288057"/>
                    <a:pt x="422165" y="294582"/>
                    <a:pt x="425547" y="291325"/>
                  </a:cubicBezTo>
                  <a:cubicBezTo>
                    <a:pt x="432300" y="291325"/>
                    <a:pt x="432300" y="294582"/>
                    <a:pt x="432300" y="291325"/>
                  </a:cubicBezTo>
                  <a:cubicBezTo>
                    <a:pt x="435681" y="288057"/>
                    <a:pt x="435681" y="284800"/>
                    <a:pt x="435681" y="284800"/>
                  </a:cubicBezTo>
                  <a:cubicBezTo>
                    <a:pt x="439063" y="281542"/>
                    <a:pt x="439063" y="281542"/>
                    <a:pt x="439063" y="281542"/>
                  </a:cubicBezTo>
                  <a:cubicBezTo>
                    <a:pt x="439063" y="281542"/>
                    <a:pt x="439063" y="288057"/>
                    <a:pt x="442444" y="288057"/>
                  </a:cubicBezTo>
                  <a:cubicBezTo>
                    <a:pt x="445825" y="288057"/>
                    <a:pt x="452578" y="288057"/>
                    <a:pt x="452578" y="288057"/>
                  </a:cubicBezTo>
                  <a:cubicBezTo>
                    <a:pt x="459341" y="291325"/>
                    <a:pt x="459341" y="291325"/>
                    <a:pt x="459341" y="291325"/>
                  </a:cubicBezTo>
                  <a:cubicBezTo>
                    <a:pt x="459341" y="291325"/>
                    <a:pt x="462723" y="291325"/>
                    <a:pt x="462723" y="288057"/>
                  </a:cubicBezTo>
                  <a:cubicBezTo>
                    <a:pt x="462723" y="284800"/>
                    <a:pt x="462723" y="281542"/>
                    <a:pt x="462723" y="281542"/>
                  </a:cubicBezTo>
                  <a:cubicBezTo>
                    <a:pt x="469486" y="278285"/>
                    <a:pt x="469486" y="278285"/>
                    <a:pt x="469486" y="278285"/>
                  </a:cubicBezTo>
                  <a:cubicBezTo>
                    <a:pt x="469486" y="268512"/>
                    <a:pt x="469486" y="268512"/>
                    <a:pt x="469486" y="268512"/>
                  </a:cubicBezTo>
                  <a:cubicBezTo>
                    <a:pt x="483002" y="278285"/>
                    <a:pt x="483002" y="278285"/>
                    <a:pt x="483002" y="278285"/>
                  </a:cubicBezTo>
                  <a:cubicBezTo>
                    <a:pt x="486383" y="288057"/>
                    <a:pt x="486383" y="288057"/>
                    <a:pt x="486383" y="288057"/>
                  </a:cubicBezTo>
                  <a:cubicBezTo>
                    <a:pt x="493146" y="284800"/>
                    <a:pt x="493146" y="284800"/>
                    <a:pt x="493146" y="284800"/>
                  </a:cubicBezTo>
                  <a:cubicBezTo>
                    <a:pt x="496518" y="275027"/>
                    <a:pt x="496518" y="275027"/>
                    <a:pt x="496518" y="275027"/>
                  </a:cubicBezTo>
                  <a:cubicBezTo>
                    <a:pt x="496518" y="275027"/>
                    <a:pt x="506662" y="275027"/>
                    <a:pt x="510043" y="271770"/>
                  </a:cubicBezTo>
                  <a:cubicBezTo>
                    <a:pt x="513424" y="271770"/>
                    <a:pt x="523559" y="268512"/>
                    <a:pt x="523559" y="268512"/>
                  </a:cubicBezTo>
                  <a:cubicBezTo>
                    <a:pt x="523559" y="265255"/>
                    <a:pt x="516796" y="261997"/>
                    <a:pt x="513424" y="265255"/>
                  </a:cubicBezTo>
                  <a:cubicBezTo>
                    <a:pt x="510043" y="265255"/>
                    <a:pt x="503280" y="268512"/>
                    <a:pt x="499899" y="265255"/>
                  </a:cubicBezTo>
                  <a:cubicBezTo>
                    <a:pt x="499899" y="261997"/>
                    <a:pt x="493146" y="255472"/>
                    <a:pt x="493146" y="255472"/>
                  </a:cubicBezTo>
                  <a:cubicBezTo>
                    <a:pt x="486383" y="255472"/>
                    <a:pt x="486383" y="255472"/>
                    <a:pt x="486383" y="255472"/>
                  </a:cubicBezTo>
                  <a:cubicBezTo>
                    <a:pt x="486383" y="255472"/>
                    <a:pt x="479620" y="252215"/>
                    <a:pt x="483002" y="248957"/>
                  </a:cubicBezTo>
                  <a:cubicBezTo>
                    <a:pt x="486383" y="245700"/>
                    <a:pt x="489765" y="245700"/>
                    <a:pt x="489765" y="245700"/>
                  </a:cubicBezTo>
                  <a:cubicBezTo>
                    <a:pt x="489765" y="245700"/>
                    <a:pt x="486383" y="239185"/>
                    <a:pt x="486383" y="235927"/>
                  </a:cubicBezTo>
                  <a:cubicBezTo>
                    <a:pt x="486383" y="232669"/>
                    <a:pt x="486383" y="226145"/>
                    <a:pt x="483002" y="222887"/>
                  </a:cubicBezTo>
                  <a:cubicBezTo>
                    <a:pt x="483002" y="222887"/>
                    <a:pt x="476239" y="209857"/>
                    <a:pt x="476239" y="209857"/>
                  </a:cubicBezTo>
                  <a:cubicBezTo>
                    <a:pt x="476239" y="203342"/>
                    <a:pt x="476239" y="203342"/>
                    <a:pt x="476239" y="203342"/>
                  </a:cubicBezTo>
                  <a:cubicBezTo>
                    <a:pt x="469486" y="206599"/>
                    <a:pt x="469486" y="206599"/>
                    <a:pt x="469486" y="206599"/>
                  </a:cubicBezTo>
                  <a:cubicBezTo>
                    <a:pt x="462723" y="200084"/>
                    <a:pt x="462723" y="200084"/>
                    <a:pt x="462723" y="200084"/>
                  </a:cubicBezTo>
                  <a:cubicBezTo>
                    <a:pt x="462723" y="200084"/>
                    <a:pt x="455960" y="200084"/>
                    <a:pt x="455960" y="203342"/>
                  </a:cubicBezTo>
                  <a:cubicBezTo>
                    <a:pt x="452578" y="203342"/>
                    <a:pt x="449207" y="200084"/>
                    <a:pt x="449207" y="200084"/>
                  </a:cubicBezTo>
                  <a:cubicBezTo>
                    <a:pt x="442444" y="200084"/>
                    <a:pt x="442444" y="200084"/>
                    <a:pt x="442444" y="200084"/>
                  </a:cubicBezTo>
                  <a:cubicBezTo>
                    <a:pt x="442444" y="200084"/>
                    <a:pt x="442444" y="200084"/>
                    <a:pt x="435681" y="200084"/>
                  </a:cubicBezTo>
                  <a:cubicBezTo>
                    <a:pt x="432300" y="200084"/>
                    <a:pt x="425547" y="196818"/>
                    <a:pt x="422165" y="196818"/>
                  </a:cubicBezTo>
                  <a:cubicBezTo>
                    <a:pt x="422165" y="193560"/>
                    <a:pt x="422165" y="190302"/>
                    <a:pt x="422165" y="190302"/>
                  </a:cubicBezTo>
                  <a:cubicBezTo>
                    <a:pt x="425547" y="187045"/>
                    <a:pt x="425547" y="183787"/>
                    <a:pt x="425547" y="183787"/>
                  </a:cubicBezTo>
                  <a:cubicBezTo>
                    <a:pt x="425547" y="183787"/>
                    <a:pt x="425547" y="174015"/>
                    <a:pt x="422165" y="174015"/>
                  </a:cubicBezTo>
                  <a:cubicBezTo>
                    <a:pt x="418784" y="174015"/>
                    <a:pt x="412021" y="174015"/>
                    <a:pt x="412021" y="174015"/>
                  </a:cubicBezTo>
                  <a:cubicBezTo>
                    <a:pt x="405268" y="170757"/>
                    <a:pt x="405268" y="170757"/>
                    <a:pt x="405268" y="170757"/>
                  </a:cubicBezTo>
                  <a:cubicBezTo>
                    <a:pt x="415403" y="167500"/>
                    <a:pt x="415403" y="167500"/>
                    <a:pt x="415403" y="167500"/>
                  </a:cubicBezTo>
                  <a:cubicBezTo>
                    <a:pt x="412021" y="160975"/>
                    <a:pt x="412021" y="160975"/>
                    <a:pt x="412021" y="160975"/>
                  </a:cubicBezTo>
                  <a:cubicBezTo>
                    <a:pt x="412021" y="160975"/>
                    <a:pt x="412021" y="154460"/>
                    <a:pt x="412021" y="154460"/>
                  </a:cubicBezTo>
                  <a:cubicBezTo>
                    <a:pt x="412021" y="151202"/>
                    <a:pt x="408649" y="147945"/>
                    <a:pt x="408649" y="147945"/>
                  </a:cubicBezTo>
                  <a:cubicBezTo>
                    <a:pt x="408649" y="134905"/>
                    <a:pt x="408649" y="134905"/>
                    <a:pt x="408649" y="134905"/>
                  </a:cubicBezTo>
                  <a:cubicBezTo>
                    <a:pt x="401887" y="134905"/>
                    <a:pt x="401887" y="134905"/>
                    <a:pt x="401887" y="134905"/>
                  </a:cubicBezTo>
                  <a:cubicBezTo>
                    <a:pt x="395124" y="131647"/>
                    <a:pt x="395124" y="131647"/>
                    <a:pt x="395124" y="131647"/>
                  </a:cubicBezTo>
                  <a:cubicBezTo>
                    <a:pt x="391743" y="141430"/>
                    <a:pt x="391743" y="141430"/>
                    <a:pt x="391743" y="141430"/>
                  </a:cubicBezTo>
                  <a:cubicBezTo>
                    <a:pt x="384990" y="144687"/>
                    <a:pt x="384990" y="144687"/>
                    <a:pt x="384990" y="144687"/>
                  </a:cubicBezTo>
                  <a:cubicBezTo>
                    <a:pt x="381608" y="134905"/>
                    <a:pt x="381608" y="134905"/>
                    <a:pt x="381608" y="134905"/>
                  </a:cubicBezTo>
                  <a:cubicBezTo>
                    <a:pt x="374845" y="131647"/>
                    <a:pt x="374845" y="131647"/>
                    <a:pt x="374845" y="131647"/>
                  </a:cubicBezTo>
                  <a:cubicBezTo>
                    <a:pt x="371464" y="131647"/>
                    <a:pt x="371464" y="131647"/>
                    <a:pt x="371464" y="131647"/>
                  </a:cubicBezTo>
                  <a:cubicBezTo>
                    <a:pt x="364711" y="121875"/>
                    <a:pt x="364711" y="121875"/>
                    <a:pt x="364711" y="121875"/>
                  </a:cubicBezTo>
                  <a:cubicBezTo>
                    <a:pt x="357948" y="121875"/>
                    <a:pt x="357948" y="121875"/>
                    <a:pt x="357948" y="121875"/>
                  </a:cubicBezTo>
                  <a:cubicBezTo>
                    <a:pt x="357948" y="121875"/>
                    <a:pt x="354566" y="131647"/>
                    <a:pt x="351185" y="125132"/>
                  </a:cubicBezTo>
                  <a:cubicBezTo>
                    <a:pt x="347803" y="121875"/>
                    <a:pt x="347803" y="112102"/>
                    <a:pt x="347803" y="112102"/>
                  </a:cubicBezTo>
                  <a:cubicBezTo>
                    <a:pt x="344432" y="108844"/>
                    <a:pt x="344432" y="108844"/>
                    <a:pt x="344432" y="108844"/>
                  </a:cubicBezTo>
                  <a:cubicBezTo>
                    <a:pt x="347803" y="102320"/>
                    <a:pt x="347803" y="102320"/>
                    <a:pt x="347803" y="102320"/>
                  </a:cubicBezTo>
                  <a:cubicBezTo>
                    <a:pt x="347803" y="92547"/>
                    <a:pt x="347803" y="92547"/>
                    <a:pt x="347803" y="92547"/>
                  </a:cubicBezTo>
                  <a:cubicBezTo>
                    <a:pt x="347803" y="92547"/>
                    <a:pt x="344432" y="86032"/>
                    <a:pt x="344432" y="86032"/>
                  </a:cubicBezTo>
                  <a:cubicBezTo>
                    <a:pt x="344432" y="82774"/>
                    <a:pt x="341050" y="76259"/>
                    <a:pt x="341050" y="76259"/>
                  </a:cubicBezTo>
                  <a:cubicBezTo>
                    <a:pt x="344432" y="69735"/>
                    <a:pt x="344432" y="69735"/>
                    <a:pt x="344432" y="69735"/>
                  </a:cubicBezTo>
                  <a:cubicBezTo>
                    <a:pt x="337669" y="66477"/>
                    <a:pt x="337669" y="66477"/>
                    <a:pt x="337669" y="66477"/>
                  </a:cubicBezTo>
                  <a:cubicBezTo>
                    <a:pt x="337669" y="56705"/>
                    <a:pt x="337669" y="56705"/>
                    <a:pt x="337669" y="56705"/>
                  </a:cubicBezTo>
                  <a:cubicBezTo>
                    <a:pt x="337669" y="53447"/>
                    <a:pt x="337669" y="53447"/>
                    <a:pt x="337669" y="53447"/>
                  </a:cubicBezTo>
                  <a:cubicBezTo>
                    <a:pt x="327525" y="50190"/>
                    <a:pt x="327525" y="50190"/>
                    <a:pt x="327525" y="50190"/>
                  </a:cubicBezTo>
                  <a:cubicBezTo>
                    <a:pt x="327525" y="50190"/>
                    <a:pt x="327525" y="46932"/>
                    <a:pt x="324153" y="43675"/>
                  </a:cubicBezTo>
                  <a:cubicBezTo>
                    <a:pt x="324153" y="43675"/>
                    <a:pt x="317390" y="37150"/>
                    <a:pt x="317390" y="37150"/>
                  </a:cubicBezTo>
                  <a:cubicBezTo>
                    <a:pt x="317390" y="37150"/>
                    <a:pt x="314009" y="37150"/>
                    <a:pt x="314009" y="40407"/>
                  </a:cubicBezTo>
                  <a:cubicBezTo>
                    <a:pt x="310628" y="43675"/>
                    <a:pt x="310628" y="50190"/>
                    <a:pt x="307246" y="50190"/>
                  </a:cubicBezTo>
                  <a:cubicBezTo>
                    <a:pt x="307246" y="50190"/>
                    <a:pt x="310628" y="50190"/>
                    <a:pt x="300493" y="50190"/>
                  </a:cubicBezTo>
                  <a:cubicBezTo>
                    <a:pt x="293730" y="46932"/>
                    <a:pt x="293730" y="46932"/>
                    <a:pt x="290349" y="43675"/>
                  </a:cubicBezTo>
                  <a:cubicBezTo>
                    <a:pt x="286968" y="43675"/>
                    <a:pt x="280215" y="37150"/>
                    <a:pt x="280215" y="37150"/>
                  </a:cubicBezTo>
                  <a:cubicBezTo>
                    <a:pt x="276833" y="24120"/>
                    <a:pt x="276833" y="24120"/>
                    <a:pt x="276833" y="24120"/>
                  </a:cubicBezTo>
                  <a:cubicBezTo>
                    <a:pt x="270070" y="24120"/>
                    <a:pt x="270070" y="24120"/>
                    <a:pt x="270070" y="24120"/>
                  </a:cubicBezTo>
                  <a:cubicBezTo>
                    <a:pt x="270070" y="24120"/>
                    <a:pt x="280215" y="27377"/>
                    <a:pt x="266689" y="27377"/>
                  </a:cubicBezTo>
                  <a:cubicBezTo>
                    <a:pt x="253173" y="27377"/>
                    <a:pt x="239657" y="27377"/>
                    <a:pt x="239657" y="27377"/>
                  </a:cubicBezTo>
                  <a:cubicBezTo>
                    <a:pt x="236275" y="33892"/>
                    <a:pt x="236275" y="33892"/>
                    <a:pt x="236275" y="33892"/>
                  </a:cubicBezTo>
                  <a:cubicBezTo>
                    <a:pt x="236275" y="33892"/>
                    <a:pt x="232894" y="40407"/>
                    <a:pt x="232894" y="43675"/>
                  </a:cubicBezTo>
                  <a:cubicBezTo>
                    <a:pt x="232894" y="43675"/>
                    <a:pt x="236275" y="46932"/>
                    <a:pt x="232894" y="43675"/>
                  </a:cubicBezTo>
                  <a:cubicBezTo>
                    <a:pt x="232894" y="40407"/>
                    <a:pt x="229513" y="40407"/>
                    <a:pt x="229513" y="37150"/>
                  </a:cubicBezTo>
                  <a:cubicBezTo>
                    <a:pt x="229513" y="37150"/>
                    <a:pt x="229513" y="33892"/>
                    <a:pt x="229513" y="33892"/>
                  </a:cubicBezTo>
                  <a:cubicBezTo>
                    <a:pt x="229513" y="30635"/>
                    <a:pt x="222750" y="27377"/>
                    <a:pt x="222750" y="27377"/>
                  </a:cubicBezTo>
                  <a:cubicBezTo>
                    <a:pt x="219378" y="33892"/>
                    <a:pt x="219378" y="33892"/>
                    <a:pt x="219378" y="33892"/>
                  </a:cubicBezTo>
                  <a:cubicBezTo>
                    <a:pt x="219378" y="33892"/>
                    <a:pt x="222750" y="37150"/>
                    <a:pt x="215997" y="37150"/>
                  </a:cubicBezTo>
                  <a:cubicBezTo>
                    <a:pt x="212615" y="40407"/>
                    <a:pt x="212615" y="40407"/>
                    <a:pt x="212615" y="40407"/>
                  </a:cubicBezTo>
                  <a:cubicBezTo>
                    <a:pt x="212615" y="37150"/>
                    <a:pt x="215997" y="33892"/>
                    <a:pt x="215997" y="33892"/>
                  </a:cubicBezTo>
                  <a:cubicBezTo>
                    <a:pt x="215997" y="33892"/>
                    <a:pt x="219378" y="27377"/>
                    <a:pt x="219378" y="27377"/>
                  </a:cubicBezTo>
                  <a:cubicBezTo>
                    <a:pt x="219378" y="27377"/>
                    <a:pt x="219378" y="20862"/>
                    <a:pt x="215997" y="20862"/>
                  </a:cubicBezTo>
                  <a:cubicBezTo>
                    <a:pt x="215997" y="20862"/>
                    <a:pt x="209234" y="20862"/>
                    <a:pt x="205853" y="20862"/>
                  </a:cubicBezTo>
                  <a:cubicBezTo>
                    <a:pt x="205853" y="20862"/>
                    <a:pt x="202471" y="24120"/>
                    <a:pt x="202471" y="24120"/>
                  </a:cubicBezTo>
                  <a:cubicBezTo>
                    <a:pt x="202471" y="24120"/>
                    <a:pt x="205853" y="27377"/>
                    <a:pt x="202471" y="27377"/>
                  </a:cubicBezTo>
                  <a:cubicBezTo>
                    <a:pt x="202471" y="27377"/>
                    <a:pt x="199099" y="27377"/>
                    <a:pt x="199099" y="30635"/>
                  </a:cubicBezTo>
                  <a:cubicBezTo>
                    <a:pt x="195718" y="30635"/>
                    <a:pt x="195718" y="24120"/>
                    <a:pt x="195718" y="24120"/>
                  </a:cubicBezTo>
                  <a:cubicBezTo>
                    <a:pt x="195718" y="24120"/>
                    <a:pt x="192337" y="20862"/>
                    <a:pt x="192337" y="20862"/>
                  </a:cubicBezTo>
                  <a:cubicBezTo>
                    <a:pt x="192337" y="24120"/>
                    <a:pt x="188955" y="30635"/>
                    <a:pt x="188955" y="30635"/>
                  </a:cubicBezTo>
                  <a:cubicBezTo>
                    <a:pt x="185574" y="30635"/>
                    <a:pt x="185574" y="30635"/>
                    <a:pt x="185574" y="27377"/>
                  </a:cubicBezTo>
                  <a:cubicBezTo>
                    <a:pt x="182193" y="27377"/>
                    <a:pt x="182193" y="20862"/>
                    <a:pt x="182193" y="20862"/>
                  </a:cubicBezTo>
                  <a:cubicBezTo>
                    <a:pt x="178821" y="17605"/>
                    <a:pt x="178821" y="17605"/>
                    <a:pt x="178821" y="17605"/>
                  </a:cubicBezTo>
                  <a:cubicBezTo>
                    <a:pt x="178821" y="17605"/>
                    <a:pt x="168677" y="17605"/>
                    <a:pt x="165295" y="17605"/>
                  </a:cubicBezTo>
                  <a:cubicBezTo>
                    <a:pt x="165295" y="17605"/>
                    <a:pt x="158532" y="17605"/>
                    <a:pt x="158532" y="14347"/>
                  </a:cubicBezTo>
                  <a:cubicBezTo>
                    <a:pt x="155161" y="11080"/>
                    <a:pt x="151779" y="11080"/>
                    <a:pt x="151779" y="11080"/>
                  </a:cubicBezTo>
                  <a:cubicBezTo>
                    <a:pt x="151779" y="11080"/>
                    <a:pt x="151779" y="11080"/>
                    <a:pt x="148398" y="7822"/>
                  </a:cubicBezTo>
                  <a:cubicBezTo>
                    <a:pt x="145016" y="7822"/>
                    <a:pt x="145016" y="7822"/>
                    <a:pt x="141635" y="7822"/>
                  </a:cubicBezTo>
                  <a:cubicBezTo>
                    <a:pt x="138253" y="4565"/>
                    <a:pt x="141635" y="4565"/>
                    <a:pt x="134882" y="4565"/>
                  </a:cubicBezTo>
                  <a:cubicBezTo>
                    <a:pt x="128119" y="4565"/>
                    <a:pt x="128119" y="11080"/>
                    <a:pt x="124738" y="7822"/>
                  </a:cubicBezTo>
                  <a:cubicBezTo>
                    <a:pt x="117975" y="7822"/>
                    <a:pt x="117975" y="7822"/>
                    <a:pt x="117975" y="7822"/>
                  </a:cubicBezTo>
                  <a:cubicBezTo>
                    <a:pt x="114603" y="4565"/>
                    <a:pt x="114603" y="4565"/>
                    <a:pt x="114603" y="4565"/>
                  </a:cubicBezTo>
                  <a:cubicBezTo>
                    <a:pt x="114603" y="1307"/>
                    <a:pt x="111222" y="-1950"/>
                    <a:pt x="111222" y="1307"/>
                  </a:cubicBezTo>
                  <a:cubicBezTo>
                    <a:pt x="111222" y="7822"/>
                    <a:pt x="111222" y="4565"/>
                    <a:pt x="107840" y="7822"/>
                  </a:cubicBezTo>
                  <a:cubicBezTo>
                    <a:pt x="107840" y="11080"/>
                    <a:pt x="101078" y="14347"/>
                    <a:pt x="101078" y="14347"/>
                  </a:cubicBezTo>
                  <a:cubicBezTo>
                    <a:pt x="101078" y="14347"/>
                    <a:pt x="97696" y="14347"/>
                    <a:pt x="97696" y="17605"/>
                  </a:cubicBezTo>
                  <a:cubicBezTo>
                    <a:pt x="97696" y="17605"/>
                    <a:pt x="94324" y="20862"/>
                    <a:pt x="94324" y="20862"/>
                  </a:cubicBezTo>
                  <a:cubicBezTo>
                    <a:pt x="94324" y="20862"/>
                    <a:pt x="94324" y="17605"/>
                    <a:pt x="90943" y="17605"/>
                  </a:cubicBezTo>
                  <a:cubicBezTo>
                    <a:pt x="90943" y="17605"/>
                    <a:pt x="90943" y="17605"/>
                    <a:pt x="90943" y="17605"/>
                  </a:cubicBezTo>
                  <a:cubicBezTo>
                    <a:pt x="90943" y="17605"/>
                    <a:pt x="84180" y="17605"/>
                    <a:pt x="84180" y="20862"/>
                  </a:cubicBezTo>
                  <a:cubicBezTo>
                    <a:pt x="84180" y="20862"/>
                    <a:pt x="84180" y="24120"/>
                    <a:pt x="84180" y="27377"/>
                  </a:cubicBezTo>
                  <a:cubicBezTo>
                    <a:pt x="84180" y="27377"/>
                    <a:pt x="80799" y="30635"/>
                    <a:pt x="80799" y="30635"/>
                  </a:cubicBezTo>
                  <a:cubicBezTo>
                    <a:pt x="74046" y="33892"/>
                    <a:pt x="74046" y="33892"/>
                    <a:pt x="74046" y="33892"/>
                  </a:cubicBezTo>
                  <a:cubicBezTo>
                    <a:pt x="74046" y="33892"/>
                    <a:pt x="74046" y="33892"/>
                    <a:pt x="70665" y="33892"/>
                  </a:cubicBezTo>
                  <a:cubicBezTo>
                    <a:pt x="67283" y="33892"/>
                    <a:pt x="60520" y="33892"/>
                    <a:pt x="60520" y="33892"/>
                  </a:cubicBezTo>
                  <a:cubicBezTo>
                    <a:pt x="57139" y="33892"/>
                    <a:pt x="53757" y="33892"/>
                    <a:pt x="53757" y="33892"/>
                  </a:cubicBezTo>
                  <a:cubicBezTo>
                    <a:pt x="53757" y="37150"/>
                    <a:pt x="53757" y="37150"/>
                    <a:pt x="53757" y="37150"/>
                  </a:cubicBezTo>
                  <a:cubicBezTo>
                    <a:pt x="50386" y="40407"/>
                    <a:pt x="50386" y="40407"/>
                    <a:pt x="50386" y="40407"/>
                  </a:cubicBezTo>
                  <a:cubicBezTo>
                    <a:pt x="50386" y="40407"/>
                    <a:pt x="47004" y="46932"/>
                    <a:pt x="43623" y="43675"/>
                  </a:cubicBezTo>
                  <a:cubicBezTo>
                    <a:pt x="43623" y="43675"/>
                    <a:pt x="40241" y="43675"/>
                    <a:pt x="40241" y="43675"/>
                  </a:cubicBezTo>
                  <a:cubicBezTo>
                    <a:pt x="33478" y="40407"/>
                    <a:pt x="33478" y="40407"/>
                    <a:pt x="33478" y="40407"/>
                  </a:cubicBezTo>
                  <a:cubicBezTo>
                    <a:pt x="33478" y="40407"/>
                    <a:pt x="30107" y="43675"/>
                    <a:pt x="30107" y="43675"/>
                  </a:cubicBezTo>
                  <a:cubicBezTo>
                    <a:pt x="30107" y="43675"/>
                    <a:pt x="26725" y="43675"/>
                    <a:pt x="26725" y="43675"/>
                  </a:cubicBezTo>
                  <a:cubicBezTo>
                    <a:pt x="26725" y="43675"/>
                    <a:pt x="26725" y="43675"/>
                    <a:pt x="26725" y="43675"/>
                  </a:cubicBezTo>
                  <a:cubicBezTo>
                    <a:pt x="26725" y="43675"/>
                    <a:pt x="26725" y="46932"/>
                    <a:pt x="30107" y="50190"/>
                  </a:cubicBezTo>
                  <a:cubicBezTo>
                    <a:pt x="30107" y="50190"/>
                    <a:pt x="30107" y="53447"/>
                    <a:pt x="30107" y="56705"/>
                  </a:cubicBezTo>
                  <a:cubicBezTo>
                    <a:pt x="30107" y="56705"/>
                    <a:pt x="26725" y="59962"/>
                    <a:pt x="26725" y="59962"/>
                  </a:cubicBezTo>
                  <a:cubicBezTo>
                    <a:pt x="23344" y="59962"/>
                    <a:pt x="19963" y="56705"/>
                    <a:pt x="19963" y="56705"/>
                  </a:cubicBezTo>
                  <a:cubicBezTo>
                    <a:pt x="19963" y="56705"/>
                    <a:pt x="19963" y="53447"/>
                    <a:pt x="16581" y="53447"/>
                  </a:cubicBezTo>
                  <a:cubicBezTo>
                    <a:pt x="16581" y="56705"/>
                    <a:pt x="6447" y="59962"/>
                    <a:pt x="6447" y="59962"/>
                  </a:cubicBezTo>
                  <a:cubicBezTo>
                    <a:pt x="6447" y="66477"/>
                    <a:pt x="6447" y="66477"/>
                    <a:pt x="6447" y="66477"/>
                  </a:cubicBezTo>
                  <a:cubicBezTo>
                    <a:pt x="-316" y="69735"/>
                    <a:pt x="-316" y="69735"/>
                    <a:pt x="-316" y="69735"/>
                  </a:cubicBezTo>
                  <a:cubicBezTo>
                    <a:pt x="16581" y="69735"/>
                    <a:pt x="16581" y="69735"/>
                    <a:pt x="16581" y="69735"/>
                  </a:cubicBezTo>
                  <a:cubicBezTo>
                    <a:pt x="19963" y="69735"/>
                    <a:pt x="19963" y="69735"/>
                    <a:pt x="19963" y="69735"/>
                  </a:cubicBezTo>
                  <a:cubicBezTo>
                    <a:pt x="26725" y="69735"/>
                    <a:pt x="26725" y="69735"/>
                    <a:pt x="26725" y="69735"/>
                  </a:cubicBezTo>
                  <a:cubicBezTo>
                    <a:pt x="30107" y="66477"/>
                    <a:pt x="30107" y="66477"/>
                    <a:pt x="30107" y="66477"/>
                  </a:cubicBezTo>
                  <a:cubicBezTo>
                    <a:pt x="30107" y="66477"/>
                    <a:pt x="33478" y="66477"/>
                    <a:pt x="33478" y="69735"/>
                  </a:cubicBezTo>
                  <a:cubicBezTo>
                    <a:pt x="33478" y="69735"/>
                    <a:pt x="40241" y="72993"/>
                    <a:pt x="40241" y="72993"/>
                  </a:cubicBezTo>
                  <a:cubicBezTo>
                    <a:pt x="40241" y="72993"/>
                    <a:pt x="40241" y="72993"/>
                    <a:pt x="40241" y="72993"/>
                  </a:cubicBezTo>
                  <a:cubicBezTo>
                    <a:pt x="50386" y="69735"/>
                    <a:pt x="50386" y="69735"/>
                    <a:pt x="50386" y="69735"/>
                  </a:cubicBezTo>
                  <a:cubicBezTo>
                    <a:pt x="50386" y="72993"/>
                    <a:pt x="50386" y="72993"/>
                    <a:pt x="50386" y="72993"/>
                  </a:cubicBezTo>
                  <a:cubicBezTo>
                    <a:pt x="50386" y="72993"/>
                    <a:pt x="50386" y="76259"/>
                    <a:pt x="53757" y="76259"/>
                  </a:cubicBezTo>
                  <a:cubicBezTo>
                    <a:pt x="57139" y="76259"/>
                    <a:pt x="57139" y="76259"/>
                    <a:pt x="57139" y="76259"/>
                  </a:cubicBezTo>
                  <a:cubicBezTo>
                    <a:pt x="57139" y="82774"/>
                    <a:pt x="57139" y="82774"/>
                    <a:pt x="57139" y="82774"/>
                  </a:cubicBezTo>
                  <a:cubicBezTo>
                    <a:pt x="63902" y="82774"/>
                    <a:pt x="63902" y="82774"/>
                    <a:pt x="63902" y="82774"/>
                  </a:cubicBezTo>
                  <a:cubicBezTo>
                    <a:pt x="63902" y="82774"/>
                    <a:pt x="67283" y="82774"/>
                    <a:pt x="67283" y="82774"/>
                  </a:cubicBezTo>
                  <a:cubicBezTo>
                    <a:pt x="67283" y="82774"/>
                    <a:pt x="67283" y="86032"/>
                    <a:pt x="67283" y="86032"/>
                  </a:cubicBezTo>
                  <a:cubicBezTo>
                    <a:pt x="67283" y="86032"/>
                    <a:pt x="70665" y="89290"/>
                    <a:pt x="74046" y="92547"/>
                  </a:cubicBezTo>
                  <a:cubicBezTo>
                    <a:pt x="74046" y="92547"/>
                    <a:pt x="77418" y="95805"/>
                    <a:pt x="77418" y="95805"/>
                  </a:cubicBezTo>
                  <a:cubicBezTo>
                    <a:pt x="80799" y="99062"/>
                    <a:pt x="80799" y="99062"/>
                    <a:pt x="80799" y="99062"/>
                  </a:cubicBezTo>
                  <a:cubicBezTo>
                    <a:pt x="84180" y="102320"/>
                    <a:pt x="84180" y="102320"/>
                    <a:pt x="84180" y="102320"/>
                  </a:cubicBezTo>
                  <a:cubicBezTo>
                    <a:pt x="87562" y="105587"/>
                    <a:pt x="87562" y="105587"/>
                    <a:pt x="87562" y="105587"/>
                  </a:cubicBezTo>
                  <a:cubicBezTo>
                    <a:pt x="87562" y="105587"/>
                    <a:pt x="87562" y="105587"/>
                    <a:pt x="87562" y="105587"/>
                  </a:cubicBezTo>
                  <a:cubicBezTo>
                    <a:pt x="87562" y="108844"/>
                    <a:pt x="87562" y="112102"/>
                    <a:pt x="90943" y="112102"/>
                  </a:cubicBezTo>
                  <a:cubicBezTo>
                    <a:pt x="90943" y="112102"/>
                    <a:pt x="90943" y="112102"/>
                    <a:pt x="94324" y="112102"/>
                  </a:cubicBezTo>
                  <a:cubicBezTo>
                    <a:pt x="94324" y="112102"/>
                    <a:pt x="94324" y="112102"/>
                    <a:pt x="94324" y="115360"/>
                  </a:cubicBezTo>
                  <a:cubicBezTo>
                    <a:pt x="94324" y="115360"/>
                    <a:pt x="94324" y="115360"/>
                    <a:pt x="97696" y="118617"/>
                  </a:cubicBezTo>
                  <a:cubicBezTo>
                    <a:pt x="97696" y="118617"/>
                    <a:pt x="101078" y="121875"/>
                    <a:pt x="101078" y="121875"/>
                  </a:cubicBezTo>
                  <a:cubicBezTo>
                    <a:pt x="101078" y="121875"/>
                    <a:pt x="101078" y="121875"/>
                    <a:pt x="101078" y="125132"/>
                  </a:cubicBezTo>
                  <a:cubicBezTo>
                    <a:pt x="101078" y="128390"/>
                    <a:pt x="104459" y="131647"/>
                    <a:pt x="104459" y="131647"/>
                  </a:cubicBezTo>
                  <a:cubicBezTo>
                    <a:pt x="104459" y="134905"/>
                    <a:pt x="107840" y="134905"/>
                    <a:pt x="107840" y="134905"/>
                  </a:cubicBezTo>
                  <a:cubicBezTo>
                    <a:pt x="107840" y="134905"/>
                    <a:pt x="107840" y="134905"/>
                    <a:pt x="107840" y="134905"/>
                  </a:cubicBezTo>
                  <a:cubicBezTo>
                    <a:pt x="107840" y="134905"/>
                    <a:pt x="111222" y="134905"/>
                    <a:pt x="111222" y="138172"/>
                  </a:cubicBezTo>
                  <a:cubicBezTo>
                    <a:pt x="111222" y="141430"/>
                    <a:pt x="107840" y="144687"/>
                    <a:pt x="111222" y="144687"/>
                  </a:cubicBezTo>
                  <a:cubicBezTo>
                    <a:pt x="111222" y="144687"/>
                    <a:pt x="114603" y="151202"/>
                    <a:pt x="117975" y="151202"/>
                  </a:cubicBezTo>
                  <a:cubicBezTo>
                    <a:pt x="121356" y="151202"/>
                    <a:pt x="121356" y="151202"/>
                    <a:pt x="121356" y="151202"/>
                  </a:cubicBezTo>
                  <a:cubicBezTo>
                    <a:pt x="124738" y="151202"/>
                    <a:pt x="124738" y="157717"/>
                    <a:pt x="128119" y="157717"/>
                  </a:cubicBezTo>
                  <a:cubicBezTo>
                    <a:pt x="128119" y="160975"/>
                    <a:pt x="128119" y="160975"/>
                    <a:pt x="131500" y="160975"/>
                  </a:cubicBezTo>
                  <a:cubicBezTo>
                    <a:pt x="134882" y="160975"/>
                    <a:pt x="134882" y="160975"/>
                    <a:pt x="134882" y="160975"/>
                  </a:cubicBezTo>
                  <a:cubicBezTo>
                    <a:pt x="134882" y="160975"/>
                    <a:pt x="134882" y="160975"/>
                    <a:pt x="134882" y="164232"/>
                  </a:cubicBezTo>
                  <a:cubicBezTo>
                    <a:pt x="138253" y="164232"/>
                    <a:pt x="145016" y="170757"/>
                    <a:pt x="145016" y="170757"/>
                  </a:cubicBezTo>
                  <a:cubicBezTo>
                    <a:pt x="145016" y="170757"/>
                    <a:pt x="148398" y="174015"/>
                    <a:pt x="148398" y="174015"/>
                  </a:cubicBezTo>
                  <a:cubicBezTo>
                    <a:pt x="148398" y="174015"/>
                    <a:pt x="151779" y="174015"/>
                    <a:pt x="155161" y="174015"/>
                  </a:cubicBezTo>
                  <a:cubicBezTo>
                    <a:pt x="155161" y="174015"/>
                    <a:pt x="158532" y="174015"/>
                    <a:pt x="158532" y="177272"/>
                  </a:cubicBezTo>
                  <a:cubicBezTo>
                    <a:pt x="158532" y="180530"/>
                    <a:pt x="161914" y="180530"/>
                    <a:pt x="161914" y="183787"/>
                  </a:cubicBezTo>
                  <a:cubicBezTo>
                    <a:pt x="161914" y="187045"/>
                    <a:pt x="165295" y="187045"/>
                    <a:pt x="165295" y="190302"/>
                  </a:cubicBezTo>
                  <a:cubicBezTo>
                    <a:pt x="165295" y="190302"/>
                    <a:pt x="168677" y="196818"/>
                    <a:pt x="168677" y="196818"/>
                  </a:cubicBezTo>
                  <a:cubicBezTo>
                    <a:pt x="188955" y="203342"/>
                    <a:pt x="188955" y="203342"/>
                    <a:pt x="188955" y="203342"/>
                  </a:cubicBezTo>
                  <a:cubicBezTo>
                    <a:pt x="192337" y="209857"/>
                    <a:pt x="192337" y="209857"/>
                    <a:pt x="192337" y="209857"/>
                  </a:cubicBezTo>
                  <a:cubicBezTo>
                    <a:pt x="192337" y="209857"/>
                    <a:pt x="195718" y="216372"/>
                    <a:pt x="195718" y="216372"/>
                  </a:cubicBezTo>
                  <a:cubicBezTo>
                    <a:pt x="199099" y="219630"/>
                    <a:pt x="202471" y="219630"/>
                    <a:pt x="202471" y="219630"/>
                  </a:cubicBezTo>
                  <a:cubicBezTo>
                    <a:pt x="212615" y="229412"/>
                    <a:pt x="212615" y="229412"/>
                    <a:pt x="212615" y="229412"/>
                  </a:cubicBezTo>
                  <a:cubicBezTo>
                    <a:pt x="222750" y="232669"/>
                    <a:pt x="222750" y="232669"/>
                    <a:pt x="222750" y="232669"/>
                  </a:cubicBezTo>
                  <a:cubicBezTo>
                    <a:pt x="222750" y="232669"/>
                    <a:pt x="229513" y="235927"/>
                    <a:pt x="232894" y="235927"/>
                  </a:cubicBezTo>
                  <a:cubicBezTo>
                    <a:pt x="232894" y="235927"/>
                    <a:pt x="239657" y="239185"/>
                    <a:pt x="243028" y="239185"/>
                  </a:cubicBezTo>
                  <a:cubicBezTo>
                    <a:pt x="243028" y="242442"/>
                    <a:pt x="246410" y="252215"/>
                    <a:pt x="246410" y="252215"/>
                  </a:cubicBezTo>
                  <a:cubicBezTo>
                    <a:pt x="249791" y="252215"/>
                    <a:pt x="256554" y="258730"/>
                    <a:pt x="256554" y="265255"/>
                  </a:cubicBezTo>
                  <a:cubicBezTo>
                    <a:pt x="259936" y="268512"/>
                    <a:pt x="259936" y="268512"/>
                    <a:pt x="259936" y="275027"/>
                  </a:cubicBezTo>
                  <a:cubicBezTo>
                    <a:pt x="263307" y="278285"/>
                    <a:pt x="270070" y="284800"/>
                    <a:pt x="270070" y="284800"/>
                  </a:cubicBezTo>
                  <a:cubicBezTo>
                    <a:pt x="270070" y="284800"/>
                    <a:pt x="270070" y="284800"/>
                    <a:pt x="273452" y="291325"/>
                  </a:cubicBezTo>
                  <a:cubicBezTo>
                    <a:pt x="276833" y="294582"/>
                    <a:pt x="280215" y="297840"/>
                    <a:pt x="280215" y="301097"/>
                  </a:cubicBezTo>
                  <a:cubicBezTo>
                    <a:pt x="280215" y="301097"/>
                    <a:pt x="280215" y="301097"/>
                    <a:pt x="280215" y="304355"/>
                  </a:cubicBezTo>
                  <a:cubicBezTo>
                    <a:pt x="280215" y="304355"/>
                    <a:pt x="280215" y="307612"/>
                    <a:pt x="280215" y="307612"/>
                  </a:cubicBezTo>
                  <a:cubicBezTo>
                    <a:pt x="280215" y="307612"/>
                    <a:pt x="283596" y="314127"/>
                    <a:pt x="283596" y="317385"/>
                  </a:cubicBezTo>
                  <a:cubicBezTo>
                    <a:pt x="283596" y="317385"/>
                    <a:pt x="286968" y="323909"/>
                    <a:pt x="286968" y="323909"/>
                  </a:cubicBezTo>
                  <a:cubicBezTo>
                    <a:pt x="286968" y="327167"/>
                    <a:pt x="286968" y="327167"/>
                    <a:pt x="286968" y="327167"/>
                  </a:cubicBezTo>
                  <a:cubicBezTo>
                    <a:pt x="290349" y="336940"/>
                    <a:pt x="290349" y="336940"/>
                    <a:pt x="290349" y="336940"/>
                  </a:cubicBezTo>
                  <a:cubicBezTo>
                    <a:pt x="286968" y="343455"/>
                    <a:pt x="286968" y="343455"/>
                    <a:pt x="286968" y="343455"/>
                  </a:cubicBezTo>
                  <a:cubicBezTo>
                    <a:pt x="286968" y="343455"/>
                    <a:pt x="283596" y="346712"/>
                    <a:pt x="286968" y="346712"/>
                  </a:cubicBezTo>
                  <a:cubicBezTo>
                    <a:pt x="290349" y="346712"/>
                    <a:pt x="293730" y="349970"/>
                    <a:pt x="290349" y="353237"/>
                  </a:cubicBezTo>
                  <a:cubicBezTo>
                    <a:pt x="290349" y="353237"/>
                    <a:pt x="286968" y="359752"/>
                    <a:pt x="286968" y="359752"/>
                  </a:cubicBezTo>
                  <a:cubicBezTo>
                    <a:pt x="286968" y="363010"/>
                    <a:pt x="286968" y="363010"/>
                    <a:pt x="286968" y="363010"/>
                  </a:cubicBezTo>
                  <a:cubicBezTo>
                    <a:pt x="283596" y="369525"/>
                    <a:pt x="283596" y="369525"/>
                    <a:pt x="283596" y="369525"/>
                  </a:cubicBezTo>
                  <a:cubicBezTo>
                    <a:pt x="283596" y="369525"/>
                    <a:pt x="290349" y="372782"/>
                    <a:pt x="290349" y="372782"/>
                  </a:cubicBezTo>
                  <a:cubicBezTo>
                    <a:pt x="290349" y="376040"/>
                    <a:pt x="293730" y="379297"/>
                    <a:pt x="290349" y="382555"/>
                  </a:cubicBezTo>
                  <a:cubicBezTo>
                    <a:pt x="290349" y="382555"/>
                    <a:pt x="290349" y="389080"/>
                    <a:pt x="290349" y="389080"/>
                  </a:cubicBezTo>
                  <a:cubicBezTo>
                    <a:pt x="290349" y="389080"/>
                    <a:pt x="290349" y="395595"/>
                    <a:pt x="290349" y="395595"/>
                  </a:cubicBezTo>
                  <a:cubicBezTo>
                    <a:pt x="290349" y="395595"/>
                    <a:pt x="297112" y="398852"/>
                    <a:pt x="293730" y="402110"/>
                  </a:cubicBezTo>
                  <a:cubicBezTo>
                    <a:pt x="293730" y="402110"/>
                    <a:pt x="293730" y="405367"/>
                    <a:pt x="293730" y="408625"/>
                  </a:cubicBezTo>
                  <a:cubicBezTo>
                    <a:pt x="297112" y="415150"/>
                    <a:pt x="303874" y="424922"/>
                    <a:pt x="303874" y="424922"/>
                  </a:cubicBezTo>
                  <a:cubicBezTo>
                    <a:pt x="303874" y="424922"/>
                    <a:pt x="307246" y="431437"/>
                    <a:pt x="307246" y="431437"/>
                  </a:cubicBezTo>
                  <a:cubicBezTo>
                    <a:pt x="307246" y="434695"/>
                    <a:pt x="303874" y="434695"/>
                    <a:pt x="307246" y="437952"/>
                  </a:cubicBezTo>
                  <a:cubicBezTo>
                    <a:pt x="307246" y="437952"/>
                    <a:pt x="303874" y="441210"/>
                    <a:pt x="307246" y="441210"/>
                  </a:cubicBezTo>
                  <a:cubicBezTo>
                    <a:pt x="310628" y="444468"/>
                    <a:pt x="314009" y="450992"/>
                    <a:pt x="314009" y="450992"/>
                  </a:cubicBezTo>
                  <a:cubicBezTo>
                    <a:pt x="314009" y="450992"/>
                    <a:pt x="314009" y="450992"/>
                    <a:pt x="317390" y="454250"/>
                  </a:cubicBezTo>
                  <a:cubicBezTo>
                    <a:pt x="317390" y="457507"/>
                    <a:pt x="317390" y="464022"/>
                    <a:pt x="317390" y="464022"/>
                  </a:cubicBezTo>
                  <a:cubicBezTo>
                    <a:pt x="317390" y="467280"/>
                    <a:pt x="320772" y="467280"/>
                    <a:pt x="317390" y="467280"/>
                  </a:cubicBezTo>
                  <a:cubicBezTo>
                    <a:pt x="317390" y="467280"/>
                    <a:pt x="314009" y="470537"/>
                    <a:pt x="314009" y="470537"/>
                  </a:cubicBezTo>
                  <a:cubicBezTo>
                    <a:pt x="310628" y="477062"/>
                    <a:pt x="310628" y="477062"/>
                    <a:pt x="310628" y="477062"/>
                  </a:cubicBezTo>
                  <a:cubicBezTo>
                    <a:pt x="310628" y="477062"/>
                    <a:pt x="314009" y="480319"/>
                    <a:pt x="317390" y="480319"/>
                  </a:cubicBezTo>
                  <a:cubicBezTo>
                    <a:pt x="317390" y="480319"/>
                    <a:pt x="320772" y="480319"/>
                    <a:pt x="320772" y="480319"/>
                  </a:cubicBezTo>
                  <a:cubicBezTo>
                    <a:pt x="327525" y="486835"/>
                    <a:pt x="327525" y="486835"/>
                    <a:pt x="327525" y="486835"/>
                  </a:cubicBezTo>
                  <a:cubicBezTo>
                    <a:pt x="327525" y="493350"/>
                    <a:pt x="327525" y="493350"/>
                    <a:pt x="327525" y="493350"/>
                  </a:cubicBezTo>
                  <a:lnTo>
                    <a:pt x="334288" y="493350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781A41B-8F1B-424F-68BB-253D53FD1CC3}"/>
                </a:ext>
              </a:extLst>
            </p:cNvPr>
            <p:cNvSpPr/>
            <p:nvPr/>
          </p:nvSpPr>
          <p:spPr>
            <a:xfrm>
              <a:off x="8263183" y="1763341"/>
              <a:ext cx="438150" cy="351314"/>
            </a:xfrm>
            <a:custGeom>
              <a:avLst/>
              <a:gdLst>
                <a:gd name="connsiteX0" fmla="*/ 3084 w 438150"/>
                <a:gd name="connsiteY0" fmla="*/ 57045 h 351314"/>
                <a:gd name="connsiteX1" fmla="*/ 71007 w 438150"/>
                <a:gd name="connsiteY1" fmla="*/ 18250 h 351314"/>
                <a:gd name="connsiteX2" fmla="*/ 91391 w 438150"/>
                <a:gd name="connsiteY2" fmla="*/ 15011 h 351314"/>
                <a:gd name="connsiteX3" fmla="*/ 101582 w 438150"/>
                <a:gd name="connsiteY3" fmla="*/ 15011 h 351314"/>
                <a:gd name="connsiteX4" fmla="*/ 104974 w 438150"/>
                <a:gd name="connsiteY4" fmla="*/ 11782 h 351314"/>
                <a:gd name="connsiteX5" fmla="*/ 111774 w 438150"/>
                <a:gd name="connsiteY5" fmla="*/ 21479 h 351314"/>
                <a:gd name="connsiteX6" fmla="*/ 118566 w 438150"/>
                <a:gd name="connsiteY6" fmla="*/ 24717 h 351314"/>
                <a:gd name="connsiteX7" fmla="*/ 125357 w 438150"/>
                <a:gd name="connsiteY7" fmla="*/ 18250 h 351314"/>
                <a:gd name="connsiteX8" fmla="*/ 135548 w 438150"/>
                <a:gd name="connsiteY8" fmla="*/ 15011 h 351314"/>
                <a:gd name="connsiteX9" fmla="*/ 138939 w 438150"/>
                <a:gd name="connsiteY9" fmla="*/ 31185 h 351314"/>
                <a:gd name="connsiteX10" fmla="*/ 186488 w 438150"/>
                <a:gd name="connsiteY10" fmla="*/ 31185 h 351314"/>
                <a:gd name="connsiteX11" fmla="*/ 193289 w 438150"/>
                <a:gd name="connsiteY11" fmla="*/ 24717 h 351314"/>
                <a:gd name="connsiteX12" fmla="*/ 196680 w 438150"/>
                <a:gd name="connsiteY12" fmla="*/ 18250 h 351314"/>
                <a:gd name="connsiteX13" fmla="*/ 206872 w 438150"/>
                <a:gd name="connsiteY13" fmla="*/ 21479 h 351314"/>
                <a:gd name="connsiteX14" fmla="*/ 217064 w 438150"/>
                <a:gd name="connsiteY14" fmla="*/ 21479 h 351314"/>
                <a:gd name="connsiteX15" fmla="*/ 217064 w 438150"/>
                <a:gd name="connsiteY15" fmla="*/ 15011 h 351314"/>
                <a:gd name="connsiteX16" fmla="*/ 217064 w 438150"/>
                <a:gd name="connsiteY16" fmla="*/ 8544 h 351314"/>
                <a:gd name="connsiteX17" fmla="*/ 223855 w 438150"/>
                <a:gd name="connsiteY17" fmla="*/ 2086 h 351314"/>
                <a:gd name="connsiteX18" fmla="*/ 227256 w 438150"/>
                <a:gd name="connsiteY18" fmla="*/ 5315 h 351314"/>
                <a:gd name="connsiteX19" fmla="*/ 230646 w 438150"/>
                <a:gd name="connsiteY19" fmla="*/ 11782 h 351314"/>
                <a:gd name="connsiteX20" fmla="*/ 237438 w 438150"/>
                <a:gd name="connsiteY20" fmla="*/ 15011 h 351314"/>
                <a:gd name="connsiteX21" fmla="*/ 247629 w 438150"/>
                <a:gd name="connsiteY21" fmla="*/ 11782 h 351314"/>
                <a:gd name="connsiteX22" fmla="*/ 254421 w 438150"/>
                <a:gd name="connsiteY22" fmla="*/ 5315 h 351314"/>
                <a:gd name="connsiteX23" fmla="*/ 261212 w 438150"/>
                <a:gd name="connsiteY23" fmla="*/ 2086 h 351314"/>
                <a:gd name="connsiteX24" fmla="*/ 271403 w 438150"/>
                <a:gd name="connsiteY24" fmla="*/ 5315 h 351314"/>
                <a:gd name="connsiteX25" fmla="*/ 264613 w 438150"/>
                <a:gd name="connsiteY25" fmla="*/ 11782 h 351314"/>
                <a:gd name="connsiteX26" fmla="*/ 268013 w 438150"/>
                <a:gd name="connsiteY26" fmla="*/ 15011 h 351314"/>
                <a:gd name="connsiteX27" fmla="*/ 281595 w 438150"/>
                <a:gd name="connsiteY27" fmla="*/ 18250 h 351314"/>
                <a:gd name="connsiteX28" fmla="*/ 288387 w 438150"/>
                <a:gd name="connsiteY28" fmla="*/ 8544 h 351314"/>
                <a:gd name="connsiteX29" fmla="*/ 291787 w 438150"/>
                <a:gd name="connsiteY29" fmla="*/ 8544 h 351314"/>
                <a:gd name="connsiteX30" fmla="*/ 295178 w 438150"/>
                <a:gd name="connsiteY30" fmla="*/ 18250 h 351314"/>
                <a:gd name="connsiteX31" fmla="*/ 298579 w 438150"/>
                <a:gd name="connsiteY31" fmla="*/ 27946 h 351314"/>
                <a:gd name="connsiteX32" fmla="*/ 301979 w 438150"/>
                <a:gd name="connsiteY32" fmla="*/ 27946 h 351314"/>
                <a:gd name="connsiteX33" fmla="*/ 301979 w 438150"/>
                <a:gd name="connsiteY33" fmla="*/ 31185 h 351314"/>
                <a:gd name="connsiteX34" fmla="*/ 308770 w 438150"/>
                <a:gd name="connsiteY34" fmla="*/ 34414 h 351314"/>
                <a:gd name="connsiteX35" fmla="*/ 312161 w 438150"/>
                <a:gd name="connsiteY35" fmla="*/ 37643 h 351314"/>
                <a:gd name="connsiteX36" fmla="*/ 312161 w 438150"/>
                <a:gd name="connsiteY36" fmla="*/ 44110 h 351314"/>
                <a:gd name="connsiteX37" fmla="*/ 322353 w 438150"/>
                <a:gd name="connsiteY37" fmla="*/ 44110 h 351314"/>
                <a:gd name="connsiteX38" fmla="*/ 332545 w 438150"/>
                <a:gd name="connsiteY38" fmla="*/ 47349 h 351314"/>
                <a:gd name="connsiteX39" fmla="*/ 339336 w 438150"/>
                <a:gd name="connsiteY39" fmla="*/ 40881 h 351314"/>
                <a:gd name="connsiteX40" fmla="*/ 346127 w 438150"/>
                <a:gd name="connsiteY40" fmla="*/ 47349 h 351314"/>
                <a:gd name="connsiteX41" fmla="*/ 346127 w 438150"/>
                <a:gd name="connsiteY41" fmla="*/ 57045 h 351314"/>
                <a:gd name="connsiteX42" fmla="*/ 363111 w 438150"/>
                <a:gd name="connsiteY42" fmla="*/ 60284 h 351314"/>
                <a:gd name="connsiteX43" fmla="*/ 376693 w 438150"/>
                <a:gd name="connsiteY43" fmla="*/ 66751 h 351314"/>
                <a:gd name="connsiteX44" fmla="*/ 383494 w 438150"/>
                <a:gd name="connsiteY44" fmla="*/ 69980 h 351314"/>
                <a:gd name="connsiteX45" fmla="*/ 376693 w 438150"/>
                <a:gd name="connsiteY45" fmla="*/ 79676 h 351314"/>
                <a:gd name="connsiteX46" fmla="*/ 373302 w 438150"/>
                <a:gd name="connsiteY46" fmla="*/ 86144 h 351314"/>
                <a:gd name="connsiteX47" fmla="*/ 369902 w 438150"/>
                <a:gd name="connsiteY47" fmla="*/ 95850 h 351314"/>
                <a:gd name="connsiteX48" fmla="*/ 363111 w 438150"/>
                <a:gd name="connsiteY48" fmla="*/ 105546 h 351314"/>
                <a:gd name="connsiteX49" fmla="*/ 356319 w 438150"/>
                <a:gd name="connsiteY49" fmla="*/ 112014 h 351314"/>
                <a:gd name="connsiteX50" fmla="*/ 352919 w 438150"/>
                <a:gd name="connsiteY50" fmla="*/ 115243 h 351314"/>
                <a:gd name="connsiteX51" fmla="*/ 352919 w 438150"/>
                <a:gd name="connsiteY51" fmla="*/ 124949 h 351314"/>
                <a:gd name="connsiteX52" fmla="*/ 356319 w 438150"/>
                <a:gd name="connsiteY52" fmla="*/ 131407 h 351314"/>
                <a:gd name="connsiteX53" fmla="*/ 356319 w 438150"/>
                <a:gd name="connsiteY53" fmla="*/ 137874 h 351314"/>
                <a:gd name="connsiteX54" fmla="*/ 369902 w 438150"/>
                <a:gd name="connsiteY54" fmla="*/ 134645 h 351314"/>
                <a:gd name="connsiteX55" fmla="*/ 373302 w 438150"/>
                <a:gd name="connsiteY55" fmla="*/ 137874 h 351314"/>
                <a:gd name="connsiteX56" fmla="*/ 386885 w 438150"/>
                <a:gd name="connsiteY56" fmla="*/ 134645 h 351314"/>
                <a:gd name="connsiteX57" fmla="*/ 393676 w 438150"/>
                <a:gd name="connsiteY57" fmla="*/ 141113 h 351314"/>
                <a:gd name="connsiteX58" fmla="*/ 397077 w 438150"/>
                <a:gd name="connsiteY58" fmla="*/ 144342 h 351314"/>
                <a:gd name="connsiteX59" fmla="*/ 407268 w 438150"/>
                <a:gd name="connsiteY59" fmla="*/ 147580 h 351314"/>
                <a:gd name="connsiteX60" fmla="*/ 407268 w 438150"/>
                <a:gd name="connsiteY60" fmla="*/ 157277 h 351314"/>
                <a:gd name="connsiteX61" fmla="*/ 414060 w 438150"/>
                <a:gd name="connsiteY61" fmla="*/ 157277 h 351314"/>
                <a:gd name="connsiteX62" fmla="*/ 420851 w 438150"/>
                <a:gd name="connsiteY62" fmla="*/ 160515 h 351314"/>
                <a:gd name="connsiteX63" fmla="*/ 417460 w 438150"/>
                <a:gd name="connsiteY63" fmla="*/ 170212 h 351314"/>
                <a:gd name="connsiteX64" fmla="*/ 414060 w 438150"/>
                <a:gd name="connsiteY64" fmla="*/ 176679 h 351314"/>
                <a:gd name="connsiteX65" fmla="*/ 420851 w 438150"/>
                <a:gd name="connsiteY65" fmla="*/ 183147 h 351314"/>
                <a:gd name="connsiteX66" fmla="*/ 427642 w 438150"/>
                <a:gd name="connsiteY66" fmla="*/ 183147 h 351314"/>
                <a:gd name="connsiteX67" fmla="*/ 434434 w 438150"/>
                <a:gd name="connsiteY67" fmla="*/ 189614 h 351314"/>
                <a:gd name="connsiteX68" fmla="*/ 437834 w 438150"/>
                <a:gd name="connsiteY68" fmla="*/ 196072 h 351314"/>
                <a:gd name="connsiteX69" fmla="*/ 434434 w 438150"/>
                <a:gd name="connsiteY69" fmla="*/ 205778 h 351314"/>
                <a:gd name="connsiteX70" fmla="*/ 434434 w 438150"/>
                <a:gd name="connsiteY70" fmla="*/ 212245 h 351314"/>
                <a:gd name="connsiteX71" fmla="*/ 431043 w 438150"/>
                <a:gd name="connsiteY71" fmla="*/ 215475 h 351314"/>
                <a:gd name="connsiteX72" fmla="*/ 424251 w 438150"/>
                <a:gd name="connsiteY72" fmla="*/ 215475 h 351314"/>
                <a:gd name="connsiteX73" fmla="*/ 420851 w 438150"/>
                <a:gd name="connsiteY73" fmla="*/ 225180 h 351314"/>
                <a:gd name="connsiteX74" fmla="*/ 417460 w 438150"/>
                <a:gd name="connsiteY74" fmla="*/ 225180 h 351314"/>
                <a:gd name="connsiteX75" fmla="*/ 410659 w 438150"/>
                <a:gd name="connsiteY75" fmla="*/ 228410 h 351314"/>
                <a:gd name="connsiteX76" fmla="*/ 410659 w 438150"/>
                <a:gd name="connsiteY76" fmla="*/ 231638 h 351314"/>
                <a:gd name="connsiteX77" fmla="*/ 407268 w 438150"/>
                <a:gd name="connsiteY77" fmla="*/ 238106 h 351314"/>
                <a:gd name="connsiteX78" fmla="*/ 403868 w 438150"/>
                <a:gd name="connsiteY78" fmla="*/ 238106 h 351314"/>
                <a:gd name="connsiteX79" fmla="*/ 400477 w 438150"/>
                <a:gd name="connsiteY79" fmla="*/ 238106 h 351314"/>
                <a:gd name="connsiteX80" fmla="*/ 397077 w 438150"/>
                <a:gd name="connsiteY80" fmla="*/ 241345 h 351314"/>
                <a:gd name="connsiteX81" fmla="*/ 390285 w 438150"/>
                <a:gd name="connsiteY81" fmla="*/ 238106 h 351314"/>
                <a:gd name="connsiteX82" fmla="*/ 386885 w 438150"/>
                <a:gd name="connsiteY82" fmla="*/ 241345 h 351314"/>
                <a:gd name="connsiteX83" fmla="*/ 380093 w 438150"/>
                <a:gd name="connsiteY83" fmla="*/ 247812 h 351314"/>
                <a:gd name="connsiteX84" fmla="*/ 376693 w 438150"/>
                <a:gd name="connsiteY84" fmla="*/ 251041 h 351314"/>
                <a:gd name="connsiteX85" fmla="*/ 373302 w 438150"/>
                <a:gd name="connsiteY85" fmla="*/ 257508 h 351314"/>
                <a:gd name="connsiteX86" fmla="*/ 369902 w 438150"/>
                <a:gd name="connsiteY86" fmla="*/ 263976 h 351314"/>
                <a:gd name="connsiteX87" fmla="*/ 369902 w 438150"/>
                <a:gd name="connsiteY87" fmla="*/ 267205 h 351314"/>
                <a:gd name="connsiteX88" fmla="*/ 366511 w 438150"/>
                <a:gd name="connsiteY88" fmla="*/ 276911 h 351314"/>
                <a:gd name="connsiteX89" fmla="*/ 356319 w 438150"/>
                <a:gd name="connsiteY89" fmla="*/ 283378 h 351314"/>
                <a:gd name="connsiteX90" fmla="*/ 356319 w 438150"/>
                <a:gd name="connsiteY90" fmla="*/ 286607 h 351314"/>
                <a:gd name="connsiteX91" fmla="*/ 359720 w 438150"/>
                <a:gd name="connsiteY91" fmla="*/ 289846 h 351314"/>
                <a:gd name="connsiteX92" fmla="*/ 359720 w 438150"/>
                <a:gd name="connsiteY92" fmla="*/ 296304 h 351314"/>
                <a:gd name="connsiteX93" fmla="*/ 356319 w 438150"/>
                <a:gd name="connsiteY93" fmla="*/ 302771 h 351314"/>
                <a:gd name="connsiteX94" fmla="*/ 359720 w 438150"/>
                <a:gd name="connsiteY94" fmla="*/ 302771 h 351314"/>
                <a:gd name="connsiteX95" fmla="*/ 363111 w 438150"/>
                <a:gd name="connsiteY95" fmla="*/ 309239 h 351314"/>
                <a:gd name="connsiteX96" fmla="*/ 366511 w 438150"/>
                <a:gd name="connsiteY96" fmla="*/ 315706 h 351314"/>
                <a:gd name="connsiteX97" fmla="*/ 369902 w 438150"/>
                <a:gd name="connsiteY97" fmla="*/ 315706 h 351314"/>
                <a:gd name="connsiteX98" fmla="*/ 373302 w 438150"/>
                <a:gd name="connsiteY98" fmla="*/ 325402 h 351314"/>
                <a:gd name="connsiteX99" fmla="*/ 373302 w 438150"/>
                <a:gd name="connsiteY99" fmla="*/ 331870 h 351314"/>
                <a:gd name="connsiteX100" fmla="*/ 366511 w 438150"/>
                <a:gd name="connsiteY100" fmla="*/ 338337 h 351314"/>
                <a:gd name="connsiteX101" fmla="*/ 363111 w 438150"/>
                <a:gd name="connsiteY101" fmla="*/ 344805 h 351314"/>
                <a:gd name="connsiteX102" fmla="*/ 359720 w 438150"/>
                <a:gd name="connsiteY102" fmla="*/ 344805 h 351314"/>
                <a:gd name="connsiteX103" fmla="*/ 352919 w 438150"/>
                <a:gd name="connsiteY103" fmla="*/ 344805 h 351314"/>
                <a:gd name="connsiteX104" fmla="*/ 349528 w 438150"/>
                <a:gd name="connsiteY104" fmla="*/ 348044 h 351314"/>
                <a:gd name="connsiteX105" fmla="*/ 342736 w 438150"/>
                <a:gd name="connsiteY105" fmla="*/ 348044 h 351314"/>
                <a:gd name="connsiteX106" fmla="*/ 335936 w 438150"/>
                <a:gd name="connsiteY106" fmla="*/ 351272 h 351314"/>
                <a:gd name="connsiteX107" fmla="*/ 325753 w 438150"/>
                <a:gd name="connsiteY107" fmla="*/ 351272 h 351314"/>
                <a:gd name="connsiteX108" fmla="*/ 322353 w 438150"/>
                <a:gd name="connsiteY108" fmla="*/ 344805 h 351314"/>
                <a:gd name="connsiteX109" fmla="*/ 318952 w 438150"/>
                <a:gd name="connsiteY109" fmla="*/ 338337 h 351314"/>
                <a:gd name="connsiteX110" fmla="*/ 315562 w 438150"/>
                <a:gd name="connsiteY110" fmla="*/ 335109 h 351314"/>
                <a:gd name="connsiteX111" fmla="*/ 312161 w 438150"/>
                <a:gd name="connsiteY111" fmla="*/ 335109 h 351314"/>
                <a:gd name="connsiteX112" fmla="*/ 301979 w 438150"/>
                <a:gd name="connsiteY112" fmla="*/ 331870 h 351314"/>
                <a:gd name="connsiteX113" fmla="*/ 305370 w 438150"/>
                <a:gd name="connsiteY113" fmla="*/ 325402 h 351314"/>
                <a:gd name="connsiteX114" fmla="*/ 301979 w 438150"/>
                <a:gd name="connsiteY114" fmla="*/ 318944 h 351314"/>
                <a:gd name="connsiteX115" fmla="*/ 295178 w 438150"/>
                <a:gd name="connsiteY115" fmla="*/ 318944 h 351314"/>
                <a:gd name="connsiteX116" fmla="*/ 288387 w 438150"/>
                <a:gd name="connsiteY116" fmla="*/ 312477 h 351314"/>
                <a:gd name="connsiteX117" fmla="*/ 284996 w 438150"/>
                <a:gd name="connsiteY117" fmla="*/ 306009 h 351314"/>
                <a:gd name="connsiteX118" fmla="*/ 278195 w 438150"/>
                <a:gd name="connsiteY118" fmla="*/ 302771 h 351314"/>
                <a:gd name="connsiteX119" fmla="*/ 268013 w 438150"/>
                <a:gd name="connsiteY119" fmla="*/ 302771 h 351314"/>
                <a:gd name="connsiteX120" fmla="*/ 261212 w 438150"/>
                <a:gd name="connsiteY120" fmla="*/ 296304 h 351314"/>
                <a:gd name="connsiteX121" fmla="*/ 247629 w 438150"/>
                <a:gd name="connsiteY121" fmla="*/ 296304 h 351314"/>
                <a:gd name="connsiteX122" fmla="*/ 251030 w 438150"/>
                <a:gd name="connsiteY122" fmla="*/ 286607 h 351314"/>
                <a:gd name="connsiteX123" fmla="*/ 251030 w 438150"/>
                <a:gd name="connsiteY123" fmla="*/ 273672 h 351314"/>
                <a:gd name="connsiteX124" fmla="*/ 251030 w 438150"/>
                <a:gd name="connsiteY124" fmla="*/ 270443 h 351314"/>
                <a:gd name="connsiteX125" fmla="*/ 251030 w 438150"/>
                <a:gd name="connsiteY125" fmla="*/ 260737 h 351314"/>
                <a:gd name="connsiteX126" fmla="*/ 254421 w 438150"/>
                <a:gd name="connsiteY126" fmla="*/ 251041 h 351314"/>
                <a:gd name="connsiteX127" fmla="*/ 257821 w 438150"/>
                <a:gd name="connsiteY127" fmla="*/ 238106 h 351314"/>
                <a:gd name="connsiteX128" fmla="*/ 251030 w 438150"/>
                <a:gd name="connsiteY128" fmla="*/ 234877 h 351314"/>
                <a:gd name="connsiteX129" fmla="*/ 244229 w 438150"/>
                <a:gd name="connsiteY129" fmla="*/ 234877 h 351314"/>
                <a:gd name="connsiteX130" fmla="*/ 240838 w 438150"/>
                <a:gd name="connsiteY130" fmla="*/ 241345 h 351314"/>
                <a:gd name="connsiteX131" fmla="*/ 234046 w 438150"/>
                <a:gd name="connsiteY131" fmla="*/ 251041 h 351314"/>
                <a:gd name="connsiteX132" fmla="*/ 234046 w 438150"/>
                <a:gd name="connsiteY132" fmla="*/ 260737 h 351314"/>
                <a:gd name="connsiteX133" fmla="*/ 227256 w 438150"/>
                <a:gd name="connsiteY133" fmla="*/ 263976 h 351314"/>
                <a:gd name="connsiteX134" fmla="*/ 213663 w 438150"/>
                <a:gd name="connsiteY134" fmla="*/ 263976 h 351314"/>
                <a:gd name="connsiteX135" fmla="*/ 213663 w 438150"/>
                <a:gd name="connsiteY135" fmla="*/ 270443 h 351314"/>
                <a:gd name="connsiteX136" fmla="*/ 193289 w 438150"/>
                <a:gd name="connsiteY136" fmla="*/ 270443 h 351314"/>
                <a:gd name="connsiteX137" fmla="*/ 186488 w 438150"/>
                <a:gd name="connsiteY137" fmla="*/ 263976 h 351314"/>
                <a:gd name="connsiteX138" fmla="*/ 172905 w 438150"/>
                <a:gd name="connsiteY138" fmla="*/ 267205 h 351314"/>
                <a:gd name="connsiteX139" fmla="*/ 172905 w 438150"/>
                <a:gd name="connsiteY139" fmla="*/ 257508 h 351314"/>
                <a:gd name="connsiteX140" fmla="*/ 172905 w 438150"/>
                <a:gd name="connsiteY140" fmla="*/ 247812 h 351314"/>
                <a:gd name="connsiteX141" fmla="*/ 179697 w 438150"/>
                <a:gd name="connsiteY141" fmla="*/ 244573 h 351314"/>
                <a:gd name="connsiteX142" fmla="*/ 176306 w 438150"/>
                <a:gd name="connsiteY142" fmla="*/ 234877 h 351314"/>
                <a:gd name="connsiteX143" fmla="*/ 176306 w 438150"/>
                <a:gd name="connsiteY143" fmla="*/ 234877 h 351314"/>
                <a:gd name="connsiteX144" fmla="*/ 172905 w 438150"/>
                <a:gd name="connsiteY144" fmla="*/ 231638 h 351314"/>
                <a:gd name="connsiteX145" fmla="*/ 176306 w 438150"/>
                <a:gd name="connsiteY145" fmla="*/ 221942 h 351314"/>
                <a:gd name="connsiteX146" fmla="*/ 179697 w 438150"/>
                <a:gd name="connsiteY146" fmla="*/ 212245 h 351314"/>
                <a:gd name="connsiteX147" fmla="*/ 176306 w 438150"/>
                <a:gd name="connsiteY147" fmla="*/ 212245 h 351314"/>
                <a:gd name="connsiteX148" fmla="*/ 169515 w 438150"/>
                <a:gd name="connsiteY148" fmla="*/ 209007 h 351314"/>
                <a:gd name="connsiteX149" fmla="*/ 166115 w 438150"/>
                <a:gd name="connsiteY149" fmla="*/ 199310 h 351314"/>
                <a:gd name="connsiteX150" fmla="*/ 159323 w 438150"/>
                <a:gd name="connsiteY150" fmla="*/ 196072 h 351314"/>
                <a:gd name="connsiteX151" fmla="*/ 152532 w 438150"/>
                <a:gd name="connsiteY151" fmla="*/ 199310 h 351314"/>
                <a:gd name="connsiteX152" fmla="*/ 142340 w 438150"/>
                <a:gd name="connsiteY152" fmla="*/ 196072 h 351314"/>
                <a:gd name="connsiteX153" fmla="*/ 132148 w 438150"/>
                <a:gd name="connsiteY153" fmla="*/ 196072 h 351314"/>
                <a:gd name="connsiteX154" fmla="*/ 125357 w 438150"/>
                <a:gd name="connsiteY154" fmla="*/ 202540 h 351314"/>
                <a:gd name="connsiteX155" fmla="*/ 118566 w 438150"/>
                <a:gd name="connsiteY155" fmla="*/ 192843 h 351314"/>
                <a:gd name="connsiteX156" fmla="*/ 121956 w 438150"/>
                <a:gd name="connsiteY156" fmla="*/ 183147 h 351314"/>
                <a:gd name="connsiteX157" fmla="*/ 115165 w 438150"/>
                <a:gd name="connsiteY157" fmla="*/ 173441 h 351314"/>
                <a:gd name="connsiteX158" fmla="*/ 111774 w 438150"/>
                <a:gd name="connsiteY158" fmla="*/ 166973 h 351314"/>
                <a:gd name="connsiteX159" fmla="*/ 104974 w 438150"/>
                <a:gd name="connsiteY159" fmla="*/ 166973 h 351314"/>
                <a:gd name="connsiteX160" fmla="*/ 101582 w 438150"/>
                <a:gd name="connsiteY160" fmla="*/ 163744 h 351314"/>
                <a:gd name="connsiteX161" fmla="*/ 91391 w 438150"/>
                <a:gd name="connsiteY161" fmla="*/ 163744 h 351314"/>
                <a:gd name="connsiteX162" fmla="*/ 84599 w 438150"/>
                <a:gd name="connsiteY162" fmla="*/ 163744 h 351314"/>
                <a:gd name="connsiteX163" fmla="*/ 77808 w 438150"/>
                <a:gd name="connsiteY163" fmla="*/ 157277 h 351314"/>
                <a:gd name="connsiteX164" fmla="*/ 77808 w 438150"/>
                <a:gd name="connsiteY164" fmla="*/ 147580 h 351314"/>
                <a:gd name="connsiteX165" fmla="*/ 71007 w 438150"/>
                <a:gd name="connsiteY165" fmla="*/ 134645 h 351314"/>
                <a:gd name="connsiteX166" fmla="*/ 74407 w 438150"/>
                <a:gd name="connsiteY166" fmla="*/ 128178 h 351314"/>
                <a:gd name="connsiteX167" fmla="*/ 64216 w 438150"/>
                <a:gd name="connsiteY167" fmla="*/ 118481 h 351314"/>
                <a:gd name="connsiteX168" fmla="*/ 60825 w 438150"/>
                <a:gd name="connsiteY168" fmla="*/ 112014 h 351314"/>
                <a:gd name="connsiteX169" fmla="*/ 47233 w 438150"/>
                <a:gd name="connsiteY169" fmla="*/ 118481 h 351314"/>
                <a:gd name="connsiteX170" fmla="*/ 37050 w 438150"/>
                <a:gd name="connsiteY170" fmla="*/ 118481 h 351314"/>
                <a:gd name="connsiteX171" fmla="*/ 37050 w 438150"/>
                <a:gd name="connsiteY171" fmla="*/ 124949 h 351314"/>
                <a:gd name="connsiteX172" fmla="*/ 23458 w 438150"/>
                <a:gd name="connsiteY172" fmla="*/ 121710 h 351314"/>
                <a:gd name="connsiteX173" fmla="*/ 20068 w 438150"/>
                <a:gd name="connsiteY173" fmla="*/ 112014 h 351314"/>
                <a:gd name="connsiteX174" fmla="*/ 13267 w 438150"/>
                <a:gd name="connsiteY174" fmla="*/ 105546 h 351314"/>
                <a:gd name="connsiteX175" fmla="*/ 6475 w 438150"/>
                <a:gd name="connsiteY175" fmla="*/ 102308 h 351314"/>
                <a:gd name="connsiteX176" fmla="*/ 6475 w 438150"/>
                <a:gd name="connsiteY176" fmla="*/ 92611 h 351314"/>
                <a:gd name="connsiteX177" fmla="*/ 6475 w 438150"/>
                <a:gd name="connsiteY177" fmla="*/ 86144 h 351314"/>
                <a:gd name="connsiteX178" fmla="*/ 3084 w 438150"/>
                <a:gd name="connsiteY178" fmla="*/ 76448 h 351314"/>
                <a:gd name="connsiteX179" fmla="*/ -316 w 438150"/>
                <a:gd name="connsiteY179" fmla="*/ 69980 h 351314"/>
                <a:gd name="connsiteX180" fmla="*/ -316 w 438150"/>
                <a:gd name="connsiteY180" fmla="*/ 60284 h 351314"/>
                <a:gd name="connsiteX181" fmla="*/ 3084 w 438150"/>
                <a:gd name="connsiteY181" fmla="*/ 57045 h 351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438150" h="351314">
                  <a:moveTo>
                    <a:pt x="3084" y="57045"/>
                  </a:moveTo>
                  <a:cubicBezTo>
                    <a:pt x="3084" y="57045"/>
                    <a:pt x="71007" y="18250"/>
                    <a:pt x="71007" y="18250"/>
                  </a:cubicBezTo>
                  <a:cubicBezTo>
                    <a:pt x="91391" y="15011"/>
                    <a:pt x="91391" y="15011"/>
                    <a:pt x="91391" y="15011"/>
                  </a:cubicBezTo>
                  <a:cubicBezTo>
                    <a:pt x="101582" y="15011"/>
                    <a:pt x="101582" y="15011"/>
                    <a:pt x="101582" y="15011"/>
                  </a:cubicBezTo>
                  <a:cubicBezTo>
                    <a:pt x="104974" y="11782"/>
                    <a:pt x="104974" y="11782"/>
                    <a:pt x="104974" y="11782"/>
                  </a:cubicBezTo>
                  <a:cubicBezTo>
                    <a:pt x="104974" y="11782"/>
                    <a:pt x="108374" y="21479"/>
                    <a:pt x="111774" y="21479"/>
                  </a:cubicBezTo>
                  <a:cubicBezTo>
                    <a:pt x="111774" y="21479"/>
                    <a:pt x="118566" y="27946"/>
                    <a:pt x="118566" y="24717"/>
                  </a:cubicBezTo>
                  <a:cubicBezTo>
                    <a:pt x="121956" y="21479"/>
                    <a:pt x="121956" y="18250"/>
                    <a:pt x="125357" y="18250"/>
                  </a:cubicBezTo>
                  <a:cubicBezTo>
                    <a:pt x="125357" y="15011"/>
                    <a:pt x="128748" y="11782"/>
                    <a:pt x="135548" y="15011"/>
                  </a:cubicBezTo>
                  <a:cubicBezTo>
                    <a:pt x="138939" y="18250"/>
                    <a:pt x="138939" y="31185"/>
                    <a:pt x="138939" y="31185"/>
                  </a:cubicBezTo>
                  <a:cubicBezTo>
                    <a:pt x="166115" y="37643"/>
                    <a:pt x="149131" y="40881"/>
                    <a:pt x="186488" y="31185"/>
                  </a:cubicBezTo>
                  <a:cubicBezTo>
                    <a:pt x="186488" y="31185"/>
                    <a:pt x="193289" y="24717"/>
                    <a:pt x="193289" y="24717"/>
                  </a:cubicBezTo>
                  <a:cubicBezTo>
                    <a:pt x="193289" y="21479"/>
                    <a:pt x="189889" y="15011"/>
                    <a:pt x="196680" y="18250"/>
                  </a:cubicBezTo>
                  <a:cubicBezTo>
                    <a:pt x="200080" y="21479"/>
                    <a:pt x="203472" y="21479"/>
                    <a:pt x="206872" y="21479"/>
                  </a:cubicBezTo>
                  <a:cubicBezTo>
                    <a:pt x="210272" y="21479"/>
                    <a:pt x="217064" y="21479"/>
                    <a:pt x="217064" y="21479"/>
                  </a:cubicBezTo>
                  <a:cubicBezTo>
                    <a:pt x="217064" y="21479"/>
                    <a:pt x="220454" y="18250"/>
                    <a:pt x="217064" y="15011"/>
                  </a:cubicBezTo>
                  <a:cubicBezTo>
                    <a:pt x="217064" y="11782"/>
                    <a:pt x="213663" y="8544"/>
                    <a:pt x="217064" y="8544"/>
                  </a:cubicBezTo>
                  <a:cubicBezTo>
                    <a:pt x="217064" y="5315"/>
                    <a:pt x="223855" y="2086"/>
                    <a:pt x="223855" y="2086"/>
                  </a:cubicBezTo>
                  <a:cubicBezTo>
                    <a:pt x="223855" y="2086"/>
                    <a:pt x="227256" y="2086"/>
                    <a:pt x="227256" y="5315"/>
                  </a:cubicBezTo>
                  <a:cubicBezTo>
                    <a:pt x="230646" y="8544"/>
                    <a:pt x="230646" y="8544"/>
                    <a:pt x="230646" y="11782"/>
                  </a:cubicBezTo>
                  <a:cubicBezTo>
                    <a:pt x="234046" y="11782"/>
                    <a:pt x="234046" y="15011"/>
                    <a:pt x="237438" y="15011"/>
                  </a:cubicBezTo>
                  <a:cubicBezTo>
                    <a:pt x="244229" y="15011"/>
                    <a:pt x="244229" y="15011"/>
                    <a:pt x="247629" y="11782"/>
                  </a:cubicBezTo>
                  <a:cubicBezTo>
                    <a:pt x="251030" y="8544"/>
                    <a:pt x="251030" y="8544"/>
                    <a:pt x="254421" y="5315"/>
                  </a:cubicBezTo>
                  <a:cubicBezTo>
                    <a:pt x="257821" y="-1153"/>
                    <a:pt x="257821" y="-1153"/>
                    <a:pt x="261212" y="2086"/>
                  </a:cubicBezTo>
                  <a:cubicBezTo>
                    <a:pt x="264613" y="2086"/>
                    <a:pt x="271403" y="5315"/>
                    <a:pt x="271403" y="5315"/>
                  </a:cubicBezTo>
                  <a:cubicBezTo>
                    <a:pt x="264613" y="11782"/>
                    <a:pt x="264613" y="11782"/>
                    <a:pt x="264613" y="11782"/>
                  </a:cubicBezTo>
                  <a:cubicBezTo>
                    <a:pt x="264613" y="11782"/>
                    <a:pt x="261212" y="11782"/>
                    <a:pt x="268013" y="15011"/>
                  </a:cubicBezTo>
                  <a:cubicBezTo>
                    <a:pt x="278195" y="18250"/>
                    <a:pt x="281595" y="18250"/>
                    <a:pt x="281595" y="18250"/>
                  </a:cubicBezTo>
                  <a:cubicBezTo>
                    <a:pt x="288387" y="8544"/>
                    <a:pt x="288387" y="8544"/>
                    <a:pt x="288387" y="8544"/>
                  </a:cubicBezTo>
                  <a:cubicBezTo>
                    <a:pt x="288387" y="8544"/>
                    <a:pt x="288387" y="2086"/>
                    <a:pt x="291787" y="8544"/>
                  </a:cubicBezTo>
                  <a:cubicBezTo>
                    <a:pt x="291787" y="11782"/>
                    <a:pt x="295178" y="18250"/>
                    <a:pt x="295178" y="18250"/>
                  </a:cubicBezTo>
                  <a:cubicBezTo>
                    <a:pt x="295178" y="18250"/>
                    <a:pt x="295178" y="27946"/>
                    <a:pt x="298579" y="27946"/>
                  </a:cubicBezTo>
                  <a:cubicBezTo>
                    <a:pt x="301979" y="27946"/>
                    <a:pt x="301979" y="24717"/>
                    <a:pt x="301979" y="27946"/>
                  </a:cubicBezTo>
                  <a:cubicBezTo>
                    <a:pt x="301979" y="31185"/>
                    <a:pt x="298579" y="31185"/>
                    <a:pt x="301979" y="31185"/>
                  </a:cubicBezTo>
                  <a:cubicBezTo>
                    <a:pt x="301979" y="34414"/>
                    <a:pt x="308770" y="34414"/>
                    <a:pt x="308770" y="34414"/>
                  </a:cubicBezTo>
                  <a:cubicBezTo>
                    <a:pt x="308770" y="34414"/>
                    <a:pt x="312161" y="34414"/>
                    <a:pt x="312161" y="37643"/>
                  </a:cubicBezTo>
                  <a:cubicBezTo>
                    <a:pt x="312161" y="40881"/>
                    <a:pt x="312161" y="44110"/>
                    <a:pt x="312161" y="44110"/>
                  </a:cubicBezTo>
                  <a:cubicBezTo>
                    <a:pt x="312161" y="44110"/>
                    <a:pt x="322353" y="44110"/>
                    <a:pt x="322353" y="44110"/>
                  </a:cubicBezTo>
                  <a:cubicBezTo>
                    <a:pt x="325753" y="44110"/>
                    <a:pt x="329144" y="47349"/>
                    <a:pt x="332545" y="47349"/>
                  </a:cubicBezTo>
                  <a:cubicBezTo>
                    <a:pt x="335936" y="44110"/>
                    <a:pt x="339336" y="40881"/>
                    <a:pt x="339336" y="40881"/>
                  </a:cubicBezTo>
                  <a:cubicBezTo>
                    <a:pt x="339336" y="44110"/>
                    <a:pt x="346127" y="44110"/>
                    <a:pt x="346127" y="47349"/>
                  </a:cubicBezTo>
                  <a:cubicBezTo>
                    <a:pt x="342736" y="53816"/>
                    <a:pt x="339336" y="53816"/>
                    <a:pt x="346127" y="57045"/>
                  </a:cubicBezTo>
                  <a:cubicBezTo>
                    <a:pt x="352919" y="57045"/>
                    <a:pt x="359720" y="60284"/>
                    <a:pt x="363111" y="60284"/>
                  </a:cubicBezTo>
                  <a:cubicBezTo>
                    <a:pt x="366511" y="63513"/>
                    <a:pt x="376693" y="66751"/>
                    <a:pt x="376693" y="66751"/>
                  </a:cubicBezTo>
                  <a:cubicBezTo>
                    <a:pt x="380093" y="66751"/>
                    <a:pt x="383494" y="66751"/>
                    <a:pt x="383494" y="69980"/>
                  </a:cubicBezTo>
                  <a:cubicBezTo>
                    <a:pt x="383494" y="73209"/>
                    <a:pt x="376693" y="79676"/>
                    <a:pt x="376693" y="79676"/>
                  </a:cubicBezTo>
                  <a:cubicBezTo>
                    <a:pt x="376693" y="79676"/>
                    <a:pt x="373302" y="82915"/>
                    <a:pt x="373302" y="86144"/>
                  </a:cubicBezTo>
                  <a:cubicBezTo>
                    <a:pt x="373302" y="86144"/>
                    <a:pt x="369902" y="95850"/>
                    <a:pt x="369902" y="95850"/>
                  </a:cubicBezTo>
                  <a:cubicBezTo>
                    <a:pt x="366511" y="99079"/>
                    <a:pt x="363111" y="105546"/>
                    <a:pt x="363111" y="105546"/>
                  </a:cubicBezTo>
                  <a:cubicBezTo>
                    <a:pt x="363111" y="105546"/>
                    <a:pt x="359720" y="112014"/>
                    <a:pt x="356319" y="112014"/>
                  </a:cubicBezTo>
                  <a:cubicBezTo>
                    <a:pt x="356319" y="112014"/>
                    <a:pt x="352919" y="115243"/>
                    <a:pt x="352919" y="115243"/>
                  </a:cubicBezTo>
                  <a:cubicBezTo>
                    <a:pt x="352919" y="118481"/>
                    <a:pt x="352919" y="124949"/>
                    <a:pt x="352919" y="124949"/>
                  </a:cubicBezTo>
                  <a:cubicBezTo>
                    <a:pt x="356319" y="131407"/>
                    <a:pt x="356319" y="131407"/>
                    <a:pt x="356319" y="131407"/>
                  </a:cubicBezTo>
                  <a:cubicBezTo>
                    <a:pt x="356319" y="137874"/>
                    <a:pt x="356319" y="137874"/>
                    <a:pt x="356319" y="137874"/>
                  </a:cubicBezTo>
                  <a:cubicBezTo>
                    <a:pt x="369902" y="134645"/>
                    <a:pt x="369902" y="134645"/>
                    <a:pt x="369902" y="134645"/>
                  </a:cubicBezTo>
                  <a:cubicBezTo>
                    <a:pt x="369902" y="134645"/>
                    <a:pt x="369902" y="134645"/>
                    <a:pt x="373302" y="137874"/>
                  </a:cubicBezTo>
                  <a:cubicBezTo>
                    <a:pt x="380093" y="137874"/>
                    <a:pt x="383494" y="134645"/>
                    <a:pt x="386885" y="134645"/>
                  </a:cubicBezTo>
                  <a:cubicBezTo>
                    <a:pt x="386885" y="134645"/>
                    <a:pt x="393676" y="141113"/>
                    <a:pt x="393676" y="141113"/>
                  </a:cubicBezTo>
                  <a:cubicBezTo>
                    <a:pt x="393676" y="141113"/>
                    <a:pt x="397077" y="144342"/>
                    <a:pt x="397077" y="144342"/>
                  </a:cubicBezTo>
                  <a:cubicBezTo>
                    <a:pt x="400477" y="144342"/>
                    <a:pt x="407268" y="147580"/>
                    <a:pt x="407268" y="147580"/>
                  </a:cubicBezTo>
                  <a:cubicBezTo>
                    <a:pt x="407268" y="157277"/>
                    <a:pt x="407268" y="157277"/>
                    <a:pt x="407268" y="157277"/>
                  </a:cubicBezTo>
                  <a:cubicBezTo>
                    <a:pt x="407268" y="157277"/>
                    <a:pt x="414060" y="157277"/>
                    <a:pt x="414060" y="157277"/>
                  </a:cubicBezTo>
                  <a:cubicBezTo>
                    <a:pt x="417460" y="157277"/>
                    <a:pt x="420851" y="160515"/>
                    <a:pt x="420851" y="160515"/>
                  </a:cubicBezTo>
                  <a:cubicBezTo>
                    <a:pt x="420851" y="160515"/>
                    <a:pt x="420851" y="170212"/>
                    <a:pt x="417460" y="170212"/>
                  </a:cubicBezTo>
                  <a:cubicBezTo>
                    <a:pt x="417460" y="173441"/>
                    <a:pt x="414060" y="176679"/>
                    <a:pt x="414060" y="176679"/>
                  </a:cubicBezTo>
                  <a:cubicBezTo>
                    <a:pt x="414060" y="176679"/>
                    <a:pt x="417460" y="183147"/>
                    <a:pt x="420851" y="183147"/>
                  </a:cubicBezTo>
                  <a:cubicBezTo>
                    <a:pt x="420851" y="183147"/>
                    <a:pt x="427642" y="183147"/>
                    <a:pt x="427642" y="183147"/>
                  </a:cubicBezTo>
                  <a:cubicBezTo>
                    <a:pt x="431043" y="183147"/>
                    <a:pt x="434434" y="189614"/>
                    <a:pt x="434434" y="189614"/>
                  </a:cubicBezTo>
                  <a:cubicBezTo>
                    <a:pt x="434434" y="189614"/>
                    <a:pt x="437834" y="192843"/>
                    <a:pt x="437834" y="196072"/>
                  </a:cubicBezTo>
                  <a:cubicBezTo>
                    <a:pt x="437834" y="199310"/>
                    <a:pt x="434434" y="205778"/>
                    <a:pt x="434434" y="205778"/>
                  </a:cubicBezTo>
                  <a:cubicBezTo>
                    <a:pt x="434434" y="205778"/>
                    <a:pt x="434434" y="209007"/>
                    <a:pt x="434434" y="212245"/>
                  </a:cubicBezTo>
                  <a:cubicBezTo>
                    <a:pt x="434434" y="212245"/>
                    <a:pt x="431043" y="215475"/>
                    <a:pt x="431043" y="215475"/>
                  </a:cubicBezTo>
                  <a:cubicBezTo>
                    <a:pt x="424251" y="215475"/>
                    <a:pt x="424251" y="215475"/>
                    <a:pt x="424251" y="215475"/>
                  </a:cubicBezTo>
                  <a:cubicBezTo>
                    <a:pt x="424251" y="215475"/>
                    <a:pt x="424251" y="225180"/>
                    <a:pt x="420851" y="225180"/>
                  </a:cubicBezTo>
                  <a:cubicBezTo>
                    <a:pt x="420851" y="225180"/>
                    <a:pt x="417460" y="225180"/>
                    <a:pt x="417460" y="225180"/>
                  </a:cubicBezTo>
                  <a:cubicBezTo>
                    <a:pt x="414060" y="225180"/>
                    <a:pt x="410659" y="228410"/>
                    <a:pt x="410659" y="228410"/>
                  </a:cubicBezTo>
                  <a:cubicBezTo>
                    <a:pt x="410659" y="231638"/>
                    <a:pt x="410659" y="231638"/>
                    <a:pt x="410659" y="231638"/>
                  </a:cubicBezTo>
                  <a:cubicBezTo>
                    <a:pt x="407268" y="238106"/>
                    <a:pt x="407268" y="238106"/>
                    <a:pt x="407268" y="238106"/>
                  </a:cubicBezTo>
                  <a:cubicBezTo>
                    <a:pt x="407268" y="238106"/>
                    <a:pt x="407268" y="238106"/>
                    <a:pt x="403868" y="238106"/>
                  </a:cubicBezTo>
                  <a:cubicBezTo>
                    <a:pt x="403868" y="238106"/>
                    <a:pt x="403868" y="238106"/>
                    <a:pt x="400477" y="238106"/>
                  </a:cubicBezTo>
                  <a:cubicBezTo>
                    <a:pt x="400477" y="241345"/>
                    <a:pt x="397077" y="241345"/>
                    <a:pt x="397077" y="241345"/>
                  </a:cubicBezTo>
                  <a:cubicBezTo>
                    <a:pt x="397077" y="241345"/>
                    <a:pt x="393676" y="238106"/>
                    <a:pt x="390285" y="238106"/>
                  </a:cubicBezTo>
                  <a:cubicBezTo>
                    <a:pt x="390285" y="238106"/>
                    <a:pt x="386885" y="238106"/>
                    <a:pt x="386885" y="241345"/>
                  </a:cubicBezTo>
                  <a:cubicBezTo>
                    <a:pt x="383494" y="244573"/>
                    <a:pt x="383494" y="247812"/>
                    <a:pt x="380093" y="247812"/>
                  </a:cubicBezTo>
                  <a:cubicBezTo>
                    <a:pt x="380093" y="247812"/>
                    <a:pt x="376693" y="251041"/>
                    <a:pt x="376693" y="251041"/>
                  </a:cubicBezTo>
                  <a:cubicBezTo>
                    <a:pt x="376693" y="251041"/>
                    <a:pt x="376693" y="257508"/>
                    <a:pt x="373302" y="257508"/>
                  </a:cubicBezTo>
                  <a:cubicBezTo>
                    <a:pt x="373302" y="260737"/>
                    <a:pt x="369902" y="263976"/>
                    <a:pt x="369902" y="263976"/>
                  </a:cubicBezTo>
                  <a:cubicBezTo>
                    <a:pt x="369902" y="263976"/>
                    <a:pt x="369902" y="267205"/>
                    <a:pt x="369902" y="267205"/>
                  </a:cubicBezTo>
                  <a:cubicBezTo>
                    <a:pt x="369902" y="270443"/>
                    <a:pt x="369902" y="273672"/>
                    <a:pt x="366511" y="276911"/>
                  </a:cubicBezTo>
                  <a:cubicBezTo>
                    <a:pt x="363111" y="276911"/>
                    <a:pt x="356319" y="283378"/>
                    <a:pt x="356319" y="283378"/>
                  </a:cubicBezTo>
                  <a:cubicBezTo>
                    <a:pt x="356319" y="283378"/>
                    <a:pt x="356319" y="283378"/>
                    <a:pt x="356319" y="286607"/>
                  </a:cubicBezTo>
                  <a:cubicBezTo>
                    <a:pt x="359720" y="286607"/>
                    <a:pt x="359720" y="289846"/>
                    <a:pt x="359720" y="289846"/>
                  </a:cubicBezTo>
                  <a:cubicBezTo>
                    <a:pt x="359720" y="296304"/>
                    <a:pt x="359720" y="296304"/>
                    <a:pt x="359720" y="296304"/>
                  </a:cubicBezTo>
                  <a:cubicBezTo>
                    <a:pt x="359720" y="296304"/>
                    <a:pt x="356319" y="299542"/>
                    <a:pt x="356319" y="302771"/>
                  </a:cubicBezTo>
                  <a:cubicBezTo>
                    <a:pt x="359720" y="302771"/>
                    <a:pt x="359720" y="302771"/>
                    <a:pt x="359720" y="302771"/>
                  </a:cubicBezTo>
                  <a:cubicBezTo>
                    <a:pt x="363111" y="309239"/>
                    <a:pt x="363111" y="309239"/>
                    <a:pt x="363111" y="309239"/>
                  </a:cubicBezTo>
                  <a:cubicBezTo>
                    <a:pt x="366511" y="315706"/>
                    <a:pt x="366511" y="315706"/>
                    <a:pt x="366511" y="315706"/>
                  </a:cubicBezTo>
                  <a:cubicBezTo>
                    <a:pt x="369902" y="315706"/>
                    <a:pt x="369902" y="315706"/>
                    <a:pt x="369902" y="315706"/>
                  </a:cubicBezTo>
                  <a:cubicBezTo>
                    <a:pt x="369902" y="315706"/>
                    <a:pt x="373302" y="322174"/>
                    <a:pt x="373302" y="325402"/>
                  </a:cubicBezTo>
                  <a:cubicBezTo>
                    <a:pt x="373302" y="325402"/>
                    <a:pt x="373302" y="331870"/>
                    <a:pt x="373302" y="331870"/>
                  </a:cubicBezTo>
                  <a:cubicBezTo>
                    <a:pt x="366511" y="338337"/>
                    <a:pt x="366511" y="338337"/>
                    <a:pt x="366511" y="338337"/>
                  </a:cubicBezTo>
                  <a:cubicBezTo>
                    <a:pt x="363111" y="344805"/>
                    <a:pt x="363111" y="344805"/>
                    <a:pt x="363111" y="344805"/>
                  </a:cubicBezTo>
                  <a:cubicBezTo>
                    <a:pt x="363111" y="344805"/>
                    <a:pt x="359720" y="344805"/>
                    <a:pt x="359720" y="344805"/>
                  </a:cubicBezTo>
                  <a:cubicBezTo>
                    <a:pt x="356319" y="344805"/>
                    <a:pt x="352919" y="344805"/>
                    <a:pt x="352919" y="344805"/>
                  </a:cubicBezTo>
                  <a:cubicBezTo>
                    <a:pt x="349528" y="348044"/>
                    <a:pt x="349528" y="348044"/>
                    <a:pt x="349528" y="348044"/>
                  </a:cubicBezTo>
                  <a:cubicBezTo>
                    <a:pt x="342736" y="348044"/>
                    <a:pt x="342736" y="348044"/>
                    <a:pt x="342736" y="348044"/>
                  </a:cubicBezTo>
                  <a:cubicBezTo>
                    <a:pt x="335936" y="351272"/>
                    <a:pt x="335936" y="351272"/>
                    <a:pt x="335936" y="351272"/>
                  </a:cubicBezTo>
                  <a:cubicBezTo>
                    <a:pt x="325753" y="351272"/>
                    <a:pt x="325753" y="351272"/>
                    <a:pt x="325753" y="351272"/>
                  </a:cubicBezTo>
                  <a:cubicBezTo>
                    <a:pt x="322353" y="344805"/>
                    <a:pt x="322353" y="344805"/>
                    <a:pt x="322353" y="344805"/>
                  </a:cubicBezTo>
                  <a:cubicBezTo>
                    <a:pt x="318952" y="338337"/>
                    <a:pt x="318952" y="338337"/>
                    <a:pt x="318952" y="338337"/>
                  </a:cubicBezTo>
                  <a:cubicBezTo>
                    <a:pt x="315562" y="335109"/>
                    <a:pt x="315562" y="335109"/>
                    <a:pt x="315562" y="335109"/>
                  </a:cubicBezTo>
                  <a:cubicBezTo>
                    <a:pt x="312161" y="335109"/>
                    <a:pt x="312161" y="335109"/>
                    <a:pt x="312161" y="335109"/>
                  </a:cubicBezTo>
                  <a:cubicBezTo>
                    <a:pt x="301979" y="331870"/>
                    <a:pt x="301979" y="331870"/>
                    <a:pt x="301979" y="331870"/>
                  </a:cubicBezTo>
                  <a:cubicBezTo>
                    <a:pt x="305370" y="325402"/>
                    <a:pt x="305370" y="325402"/>
                    <a:pt x="305370" y="325402"/>
                  </a:cubicBezTo>
                  <a:cubicBezTo>
                    <a:pt x="305370" y="325402"/>
                    <a:pt x="301979" y="318944"/>
                    <a:pt x="301979" y="318944"/>
                  </a:cubicBezTo>
                  <a:cubicBezTo>
                    <a:pt x="298579" y="318944"/>
                    <a:pt x="295178" y="318944"/>
                    <a:pt x="295178" y="318944"/>
                  </a:cubicBezTo>
                  <a:cubicBezTo>
                    <a:pt x="288387" y="312477"/>
                    <a:pt x="288387" y="312477"/>
                    <a:pt x="288387" y="312477"/>
                  </a:cubicBezTo>
                  <a:cubicBezTo>
                    <a:pt x="288387" y="312477"/>
                    <a:pt x="288387" y="309239"/>
                    <a:pt x="284996" y="306009"/>
                  </a:cubicBezTo>
                  <a:cubicBezTo>
                    <a:pt x="281595" y="306009"/>
                    <a:pt x="281595" y="302771"/>
                    <a:pt x="278195" y="302771"/>
                  </a:cubicBezTo>
                  <a:cubicBezTo>
                    <a:pt x="274804" y="302771"/>
                    <a:pt x="268013" y="302771"/>
                    <a:pt x="268013" y="302771"/>
                  </a:cubicBezTo>
                  <a:cubicBezTo>
                    <a:pt x="268013" y="302771"/>
                    <a:pt x="264613" y="296304"/>
                    <a:pt x="261212" y="296304"/>
                  </a:cubicBezTo>
                  <a:cubicBezTo>
                    <a:pt x="261212" y="296304"/>
                    <a:pt x="247629" y="296304"/>
                    <a:pt x="247629" y="296304"/>
                  </a:cubicBezTo>
                  <a:cubicBezTo>
                    <a:pt x="247629" y="296304"/>
                    <a:pt x="251030" y="286607"/>
                    <a:pt x="251030" y="286607"/>
                  </a:cubicBezTo>
                  <a:cubicBezTo>
                    <a:pt x="251030" y="283378"/>
                    <a:pt x="251030" y="273672"/>
                    <a:pt x="251030" y="273672"/>
                  </a:cubicBezTo>
                  <a:cubicBezTo>
                    <a:pt x="251030" y="270443"/>
                    <a:pt x="251030" y="270443"/>
                    <a:pt x="251030" y="270443"/>
                  </a:cubicBezTo>
                  <a:cubicBezTo>
                    <a:pt x="251030" y="270443"/>
                    <a:pt x="247629" y="267205"/>
                    <a:pt x="251030" y="260737"/>
                  </a:cubicBezTo>
                  <a:cubicBezTo>
                    <a:pt x="254421" y="254279"/>
                    <a:pt x="251030" y="257508"/>
                    <a:pt x="254421" y="251041"/>
                  </a:cubicBezTo>
                  <a:cubicBezTo>
                    <a:pt x="257821" y="241345"/>
                    <a:pt x="257821" y="238106"/>
                    <a:pt x="257821" y="238106"/>
                  </a:cubicBezTo>
                  <a:cubicBezTo>
                    <a:pt x="251030" y="234877"/>
                    <a:pt x="251030" y="234877"/>
                    <a:pt x="251030" y="234877"/>
                  </a:cubicBezTo>
                  <a:cubicBezTo>
                    <a:pt x="251030" y="234877"/>
                    <a:pt x="247629" y="231638"/>
                    <a:pt x="244229" y="234877"/>
                  </a:cubicBezTo>
                  <a:cubicBezTo>
                    <a:pt x="244229" y="241345"/>
                    <a:pt x="240838" y="241345"/>
                    <a:pt x="240838" y="241345"/>
                  </a:cubicBezTo>
                  <a:cubicBezTo>
                    <a:pt x="234046" y="251041"/>
                    <a:pt x="234046" y="251041"/>
                    <a:pt x="234046" y="251041"/>
                  </a:cubicBezTo>
                  <a:cubicBezTo>
                    <a:pt x="234046" y="260737"/>
                    <a:pt x="234046" y="260737"/>
                    <a:pt x="234046" y="260737"/>
                  </a:cubicBezTo>
                  <a:cubicBezTo>
                    <a:pt x="234046" y="260737"/>
                    <a:pt x="237438" y="263976"/>
                    <a:pt x="227256" y="263976"/>
                  </a:cubicBezTo>
                  <a:cubicBezTo>
                    <a:pt x="220454" y="263976"/>
                    <a:pt x="213663" y="263976"/>
                    <a:pt x="213663" y="263976"/>
                  </a:cubicBezTo>
                  <a:cubicBezTo>
                    <a:pt x="213663" y="263976"/>
                    <a:pt x="220454" y="270443"/>
                    <a:pt x="213663" y="270443"/>
                  </a:cubicBezTo>
                  <a:cubicBezTo>
                    <a:pt x="203472" y="270443"/>
                    <a:pt x="193289" y="270443"/>
                    <a:pt x="193289" y="270443"/>
                  </a:cubicBezTo>
                  <a:cubicBezTo>
                    <a:pt x="186488" y="263976"/>
                    <a:pt x="186488" y="263976"/>
                    <a:pt x="186488" y="263976"/>
                  </a:cubicBezTo>
                  <a:cubicBezTo>
                    <a:pt x="172905" y="267205"/>
                    <a:pt x="172905" y="267205"/>
                    <a:pt x="172905" y="267205"/>
                  </a:cubicBezTo>
                  <a:cubicBezTo>
                    <a:pt x="172905" y="267205"/>
                    <a:pt x="172905" y="263976"/>
                    <a:pt x="172905" y="257508"/>
                  </a:cubicBezTo>
                  <a:cubicBezTo>
                    <a:pt x="172905" y="254279"/>
                    <a:pt x="169515" y="247812"/>
                    <a:pt x="172905" y="247812"/>
                  </a:cubicBezTo>
                  <a:cubicBezTo>
                    <a:pt x="176306" y="247812"/>
                    <a:pt x="179697" y="244573"/>
                    <a:pt x="179697" y="244573"/>
                  </a:cubicBezTo>
                  <a:cubicBezTo>
                    <a:pt x="176306" y="234877"/>
                    <a:pt x="176306" y="234877"/>
                    <a:pt x="176306" y="234877"/>
                  </a:cubicBezTo>
                  <a:cubicBezTo>
                    <a:pt x="176306" y="234877"/>
                    <a:pt x="176306" y="234877"/>
                    <a:pt x="176306" y="234877"/>
                  </a:cubicBezTo>
                  <a:cubicBezTo>
                    <a:pt x="176306" y="234877"/>
                    <a:pt x="172905" y="234877"/>
                    <a:pt x="172905" y="231638"/>
                  </a:cubicBezTo>
                  <a:cubicBezTo>
                    <a:pt x="172905" y="228410"/>
                    <a:pt x="176306" y="221942"/>
                    <a:pt x="176306" y="221942"/>
                  </a:cubicBezTo>
                  <a:cubicBezTo>
                    <a:pt x="179697" y="218713"/>
                    <a:pt x="179697" y="212245"/>
                    <a:pt x="179697" y="212245"/>
                  </a:cubicBezTo>
                  <a:cubicBezTo>
                    <a:pt x="176306" y="212245"/>
                    <a:pt x="176306" y="212245"/>
                    <a:pt x="176306" y="212245"/>
                  </a:cubicBezTo>
                  <a:cubicBezTo>
                    <a:pt x="176306" y="212245"/>
                    <a:pt x="169515" y="215475"/>
                    <a:pt x="169515" y="209007"/>
                  </a:cubicBezTo>
                  <a:cubicBezTo>
                    <a:pt x="169515" y="205778"/>
                    <a:pt x="166115" y="199310"/>
                    <a:pt x="166115" y="199310"/>
                  </a:cubicBezTo>
                  <a:cubicBezTo>
                    <a:pt x="166115" y="199310"/>
                    <a:pt x="159323" y="196072"/>
                    <a:pt x="159323" y="196072"/>
                  </a:cubicBezTo>
                  <a:cubicBezTo>
                    <a:pt x="155923" y="196072"/>
                    <a:pt x="155923" y="196072"/>
                    <a:pt x="152532" y="199310"/>
                  </a:cubicBezTo>
                  <a:cubicBezTo>
                    <a:pt x="152532" y="199310"/>
                    <a:pt x="142340" y="196072"/>
                    <a:pt x="142340" y="196072"/>
                  </a:cubicBezTo>
                  <a:cubicBezTo>
                    <a:pt x="142340" y="196072"/>
                    <a:pt x="132148" y="196072"/>
                    <a:pt x="132148" y="196072"/>
                  </a:cubicBezTo>
                  <a:cubicBezTo>
                    <a:pt x="128748" y="196072"/>
                    <a:pt x="125357" y="202540"/>
                    <a:pt x="125357" y="202540"/>
                  </a:cubicBezTo>
                  <a:cubicBezTo>
                    <a:pt x="118566" y="192843"/>
                    <a:pt x="118566" y="192843"/>
                    <a:pt x="118566" y="192843"/>
                  </a:cubicBezTo>
                  <a:cubicBezTo>
                    <a:pt x="121956" y="183147"/>
                    <a:pt x="121956" y="183147"/>
                    <a:pt x="121956" y="183147"/>
                  </a:cubicBezTo>
                  <a:cubicBezTo>
                    <a:pt x="121956" y="183147"/>
                    <a:pt x="115165" y="176679"/>
                    <a:pt x="115165" y="173441"/>
                  </a:cubicBezTo>
                  <a:cubicBezTo>
                    <a:pt x="115165" y="173441"/>
                    <a:pt x="111774" y="166973"/>
                    <a:pt x="111774" y="166973"/>
                  </a:cubicBezTo>
                  <a:cubicBezTo>
                    <a:pt x="104974" y="166973"/>
                    <a:pt x="104974" y="166973"/>
                    <a:pt x="104974" y="166973"/>
                  </a:cubicBezTo>
                  <a:cubicBezTo>
                    <a:pt x="101582" y="163744"/>
                    <a:pt x="101582" y="163744"/>
                    <a:pt x="101582" y="163744"/>
                  </a:cubicBezTo>
                  <a:cubicBezTo>
                    <a:pt x="101582" y="163744"/>
                    <a:pt x="94791" y="163744"/>
                    <a:pt x="91391" y="163744"/>
                  </a:cubicBezTo>
                  <a:cubicBezTo>
                    <a:pt x="87990" y="163744"/>
                    <a:pt x="87990" y="163744"/>
                    <a:pt x="84599" y="163744"/>
                  </a:cubicBezTo>
                  <a:cubicBezTo>
                    <a:pt x="84599" y="163744"/>
                    <a:pt x="77808" y="157277"/>
                    <a:pt x="77808" y="157277"/>
                  </a:cubicBezTo>
                  <a:cubicBezTo>
                    <a:pt x="77808" y="154048"/>
                    <a:pt x="77808" y="150809"/>
                    <a:pt x="77808" y="147580"/>
                  </a:cubicBezTo>
                  <a:cubicBezTo>
                    <a:pt x="74407" y="144342"/>
                    <a:pt x="71007" y="137874"/>
                    <a:pt x="71007" y="134645"/>
                  </a:cubicBezTo>
                  <a:cubicBezTo>
                    <a:pt x="71007" y="134645"/>
                    <a:pt x="74407" y="128178"/>
                    <a:pt x="74407" y="128178"/>
                  </a:cubicBezTo>
                  <a:cubicBezTo>
                    <a:pt x="71007" y="124949"/>
                    <a:pt x="64216" y="118481"/>
                    <a:pt x="64216" y="118481"/>
                  </a:cubicBezTo>
                  <a:cubicBezTo>
                    <a:pt x="60825" y="112014"/>
                    <a:pt x="60825" y="112014"/>
                    <a:pt x="60825" y="112014"/>
                  </a:cubicBezTo>
                  <a:cubicBezTo>
                    <a:pt x="60825" y="112014"/>
                    <a:pt x="50633" y="118481"/>
                    <a:pt x="47233" y="118481"/>
                  </a:cubicBezTo>
                  <a:cubicBezTo>
                    <a:pt x="43842" y="118481"/>
                    <a:pt x="37050" y="115243"/>
                    <a:pt x="37050" y="118481"/>
                  </a:cubicBezTo>
                  <a:cubicBezTo>
                    <a:pt x="37050" y="118481"/>
                    <a:pt x="40441" y="124949"/>
                    <a:pt x="37050" y="124949"/>
                  </a:cubicBezTo>
                  <a:cubicBezTo>
                    <a:pt x="33650" y="124949"/>
                    <a:pt x="26859" y="124949"/>
                    <a:pt x="23458" y="121710"/>
                  </a:cubicBezTo>
                  <a:cubicBezTo>
                    <a:pt x="20068" y="118481"/>
                    <a:pt x="20068" y="115243"/>
                    <a:pt x="20068" y="112014"/>
                  </a:cubicBezTo>
                  <a:cubicBezTo>
                    <a:pt x="16667" y="112014"/>
                    <a:pt x="16667" y="105546"/>
                    <a:pt x="13267" y="105546"/>
                  </a:cubicBezTo>
                  <a:cubicBezTo>
                    <a:pt x="9876" y="105546"/>
                    <a:pt x="6475" y="105546"/>
                    <a:pt x="6475" y="102308"/>
                  </a:cubicBezTo>
                  <a:cubicBezTo>
                    <a:pt x="6475" y="102308"/>
                    <a:pt x="6475" y="92611"/>
                    <a:pt x="6475" y="92611"/>
                  </a:cubicBezTo>
                  <a:cubicBezTo>
                    <a:pt x="6475" y="86144"/>
                    <a:pt x="6475" y="86144"/>
                    <a:pt x="6475" y="86144"/>
                  </a:cubicBezTo>
                  <a:cubicBezTo>
                    <a:pt x="6475" y="86144"/>
                    <a:pt x="6475" y="76448"/>
                    <a:pt x="3084" y="76448"/>
                  </a:cubicBezTo>
                  <a:cubicBezTo>
                    <a:pt x="3084" y="73209"/>
                    <a:pt x="-316" y="69980"/>
                    <a:pt x="-316" y="69980"/>
                  </a:cubicBezTo>
                  <a:cubicBezTo>
                    <a:pt x="-316" y="60284"/>
                    <a:pt x="-316" y="60284"/>
                    <a:pt x="-316" y="60284"/>
                  </a:cubicBezTo>
                  <a:lnTo>
                    <a:pt x="3084" y="57045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62D302B-B5F1-8177-0002-F9ADB2E296C8}"/>
                </a:ext>
              </a:extLst>
            </p:cNvPr>
            <p:cNvSpPr/>
            <p:nvPr/>
          </p:nvSpPr>
          <p:spPr>
            <a:xfrm>
              <a:off x="9358558" y="1838430"/>
              <a:ext cx="809625" cy="438150"/>
            </a:xfrm>
            <a:custGeom>
              <a:avLst/>
              <a:gdLst>
                <a:gd name="connsiteX0" fmla="*/ 144740 w 809625"/>
                <a:gd name="connsiteY0" fmla="*/ 88903 h 438150"/>
                <a:gd name="connsiteX1" fmla="*/ 168353 w 809625"/>
                <a:gd name="connsiteY1" fmla="*/ 72434 h 438150"/>
                <a:gd name="connsiteX2" fmla="*/ 188593 w 809625"/>
                <a:gd name="connsiteY2" fmla="*/ 65842 h 438150"/>
                <a:gd name="connsiteX3" fmla="*/ 195346 w 809625"/>
                <a:gd name="connsiteY3" fmla="*/ 59261 h 438150"/>
                <a:gd name="connsiteX4" fmla="*/ 202090 w 809625"/>
                <a:gd name="connsiteY4" fmla="*/ 46078 h 438150"/>
                <a:gd name="connsiteX5" fmla="*/ 208834 w 809625"/>
                <a:gd name="connsiteY5" fmla="*/ 39487 h 438150"/>
                <a:gd name="connsiteX6" fmla="*/ 249315 w 809625"/>
                <a:gd name="connsiteY6" fmla="*/ 32905 h 438150"/>
                <a:gd name="connsiteX7" fmla="*/ 252696 w 809625"/>
                <a:gd name="connsiteY7" fmla="*/ 26314 h 438150"/>
                <a:gd name="connsiteX8" fmla="*/ 245943 w 809625"/>
                <a:gd name="connsiteY8" fmla="*/ 16427 h 438150"/>
                <a:gd name="connsiteX9" fmla="*/ 245943 w 809625"/>
                <a:gd name="connsiteY9" fmla="*/ 3254 h 438150"/>
                <a:gd name="connsiteX10" fmla="*/ 269556 w 809625"/>
                <a:gd name="connsiteY10" fmla="*/ -42 h 438150"/>
                <a:gd name="connsiteX11" fmla="*/ 286425 w 809625"/>
                <a:gd name="connsiteY11" fmla="*/ 9845 h 438150"/>
                <a:gd name="connsiteX12" fmla="*/ 286425 w 809625"/>
                <a:gd name="connsiteY12" fmla="*/ 16427 h 438150"/>
                <a:gd name="connsiteX13" fmla="*/ 286425 w 809625"/>
                <a:gd name="connsiteY13" fmla="*/ 29609 h 438150"/>
                <a:gd name="connsiteX14" fmla="*/ 293178 w 809625"/>
                <a:gd name="connsiteY14" fmla="*/ 36201 h 438150"/>
                <a:gd name="connsiteX15" fmla="*/ 306665 w 809625"/>
                <a:gd name="connsiteY15" fmla="*/ 39487 h 438150"/>
                <a:gd name="connsiteX16" fmla="*/ 313418 w 809625"/>
                <a:gd name="connsiteY16" fmla="*/ 32905 h 438150"/>
                <a:gd name="connsiteX17" fmla="*/ 313418 w 809625"/>
                <a:gd name="connsiteY17" fmla="*/ 32905 h 438150"/>
                <a:gd name="connsiteX18" fmla="*/ 320162 w 809625"/>
                <a:gd name="connsiteY18" fmla="*/ 36201 h 438150"/>
                <a:gd name="connsiteX19" fmla="*/ 337031 w 809625"/>
                <a:gd name="connsiteY19" fmla="*/ 29609 h 438150"/>
                <a:gd name="connsiteX20" fmla="*/ 333659 w 809625"/>
                <a:gd name="connsiteY20" fmla="*/ 19722 h 438150"/>
                <a:gd name="connsiteX21" fmla="*/ 333659 w 809625"/>
                <a:gd name="connsiteY21" fmla="*/ 9845 h 438150"/>
                <a:gd name="connsiteX22" fmla="*/ 337031 w 809625"/>
                <a:gd name="connsiteY22" fmla="*/ 6549 h 438150"/>
                <a:gd name="connsiteX23" fmla="*/ 347147 w 809625"/>
                <a:gd name="connsiteY23" fmla="*/ 9845 h 438150"/>
                <a:gd name="connsiteX24" fmla="*/ 357271 w 809625"/>
                <a:gd name="connsiteY24" fmla="*/ 13141 h 438150"/>
                <a:gd name="connsiteX25" fmla="*/ 360643 w 809625"/>
                <a:gd name="connsiteY25" fmla="*/ 19722 h 438150"/>
                <a:gd name="connsiteX26" fmla="*/ 370759 w 809625"/>
                <a:gd name="connsiteY26" fmla="*/ 32905 h 438150"/>
                <a:gd name="connsiteX27" fmla="*/ 377512 w 809625"/>
                <a:gd name="connsiteY27" fmla="*/ 42782 h 438150"/>
                <a:gd name="connsiteX28" fmla="*/ 387628 w 809625"/>
                <a:gd name="connsiteY28" fmla="*/ 42782 h 438150"/>
                <a:gd name="connsiteX29" fmla="*/ 397753 w 809625"/>
                <a:gd name="connsiteY29" fmla="*/ 39487 h 438150"/>
                <a:gd name="connsiteX30" fmla="*/ 407868 w 809625"/>
                <a:gd name="connsiteY30" fmla="*/ 49374 h 438150"/>
                <a:gd name="connsiteX31" fmla="*/ 421365 w 809625"/>
                <a:gd name="connsiteY31" fmla="*/ 49374 h 438150"/>
                <a:gd name="connsiteX32" fmla="*/ 424737 w 809625"/>
                <a:gd name="connsiteY32" fmla="*/ 49374 h 438150"/>
                <a:gd name="connsiteX33" fmla="*/ 428109 w 809625"/>
                <a:gd name="connsiteY33" fmla="*/ 52669 h 438150"/>
                <a:gd name="connsiteX34" fmla="*/ 444978 w 809625"/>
                <a:gd name="connsiteY34" fmla="*/ 55965 h 438150"/>
                <a:gd name="connsiteX35" fmla="*/ 448350 w 809625"/>
                <a:gd name="connsiteY35" fmla="*/ 55965 h 438150"/>
                <a:gd name="connsiteX36" fmla="*/ 458475 w 809625"/>
                <a:gd name="connsiteY36" fmla="*/ 65842 h 438150"/>
                <a:gd name="connsiteX37" fmla="*/ 465218 w 809625"/>
                <a:gd name="connsiteY37" fmla="*/ 65842 h 438150"/>
                <a:gd name="connsiteX38" fmla="*/ 478715 w 809625"/>
                <a:gd name="connsiteY38" fmla="*/ 59261 h 438150"/>
                <a:gd name="connsiteX39" fmla="*/ 488831 w 809625"/>
                <a:gd name="connsiteY39" fmla="*/ 55965 h 438150"/>
                <a:gd name="connsiteX40" fmla="*/ 495584 w 809625"/>
                <a:gd name="connsiteY40" fmla="*/ 72434 h 438150"/>
                <a:gd name="connsiteX41" fmla="*/ 492203 w 809625"/>
                <a:gd name="connsiteY41" fmla="*/ 82321 h 438150"/>
                <a:gd name="connsiteX42" fmla="*/ 485459 w 809625"/>
                <a:gd name="connsiteY42" fmla="*/ 92198 h 438150"/>
                <a:gd name="connsiteX43" fmla="*/ 485459 w 809625"/>
                <a:gd name="connsiteY43" fmla="*/ 102085 h 438150"/>
                <a:gd name="connsiteX44" fmla="*/ 492203 w 809625"/>
                <a:gd name="connsiteY44" fmla="*/ 102085 h 438150"/>
                <a:gd name="connsiteX45" fmla="*/ 498956 w 809625"/>
                <a:gd name="connsiteY45" fmla="*/ 115258 h 438150"/>
                <a:gd name="connsiteX46" fmla="*/ 509072 w 809625"/>
                <a:gd name="connsiteY46" fmla="*/ 118554 h 438150"/>
                <a:gd name="connsiteX47" fmla="*/ 519196 w 809625"/>
                <a:gd name="connsiteY47" fmla="*/ 125145 h 438150"/>
                <a:gd name="connsiteX48" fmla="*/ 525940 w 809625"/>
                <a:gd name="connsiteY48" fmla="*/ 135032 h 438150"/>
                <a:gd name="connsiteX49" fmla="*/ 532684 w 809625"/>
                <a:gd name="connsiteY49" fmla="*/ 151501 h 438150"/>
                <a:gd name="connsiteX50" fmla="*/ 552925 w 809625"/>
                <a:gd name="connsiteY50" fmla="*/ 144909 h 438150"/>
                <a:gd name="connsiteX51" fmla="*/ 556306 w 809625"/>
                <a:gd name="connsiteY51" fmla="*/ 128441 h 438150"/>
                <a:gd name="connsiteX52" fmla="*/ 576546 w 809625"/>
                <a:gd name="connsiteY52" fmla="*/ 121849 h 438150"/>
                <a:gd name="connsiteX53" fmla="*/ 569793 w 809625"/>
                <a:gd name="connsiteY53" fmla="*/ 102085 h 438150"/>
                <a:gd name="connsiteX54" fmla="*/ 563050 w 809625"/>
                <a:gd name="connsiteY54" fmla="*/ 88903 h 438150"/>
                <a:gd name="connsiteX55" fmla="*/ 579918 w 809625"/>
                <a:gd name="connsiteY55" fmla="*/ 88903 h 438150"/>
                <a:gd name="connsiteX56" fmla="*/ 593406 w 809625"/>
                <a:gd name="connsiteY56" fmla="*/ 92198 h 438150"/>
                <a:gd name="connsiteX57" fmla="*/ 630515 w 809625"/>
                <a:gd name="connsiteY57" fmla="*/ 108676 h 438150"/>
                <a:gd name="connsiteX58" fmla="*/ 647384 w 809625"/>
                <a:gd name="connsiteY58" fmla="*/ 105381 h 438150"/>
                <a:gd name="connsiteX59" fmla="*/ 654128 w 809625"/>
                <a:gd name="connsiteY59" fmla="*/ 95494 h 438150"/>
                <a:gd name="connsiteX60" fmla="*/ 664253 w 809625"/>
                <a:gd name="connsiteY60" fmla="*/ 105381 h 438150"/>
                <a:gd name="connsiteX61" fmla="*/ 660881 w 809625"/>
                <a:gd name="connsiteY61" fmla="*/ 115258 h 438150"/>
                <a:gd name="connsiteX62" fmla="*/ 650756 w 809625"/>
                <a:gd name="connsiteY62" fmla="*/ 128441 h 438150"/>
                <a:gd name="connsiteX63" fmla="*/ 660881 w 809625"/>
                <a:gd name="connsiteY63" fmla="*/ 135032 h 438150"/>
                <a:gd name="connsiteX64" fmla="*/ 667625 w 809625"/>
                <a:gd name="connsiteY64" fmla="*/ 144909 h 438150"/>
                <a:gd name="connsiteX65" fmla="*/ 684493 w 809625"/>
                <a:gd name="connsiteY65" fmla="*/ 151501 h 438150"/>
                <a:gd name="connsiteX66" fmla="*/ 694609 w 809625"/>
                <a:gd name="connsiteY66" fmla="*/ 151501 h 438150"/>
                <a:gd name="connsiteX67" fmla="*/ 704734 w 809625"/>
                <a:gd name="connsiteY67" fmla="*/ 141614 h 438150"/>
                <a:gd name="connsiteX68" fmla="*/ 718231 w 809625"/>
                <a:gd name="connsiteY68" fmla="*/ 148205 h 438150"/>
                <a:gd name="connsiteX69" fmla="*/ 738471 w 809625"/>
                <a:gd name="connsiteY69" fmla="*/ 158092 h 438150"/>
                <a:gd name="connsiteX70" fmla="*/ 765456 w 809625"/>
                <a:gd name="connsiteY70" fmla="*/ 151501 h 438150"/>
                <a:gd name="connsiteX71" fmla="*/ 768828 w 809625"/>
                <a:gd name="connsiteY71" fmla="*/ 177856 h 438150"/>
                <a:gd name="connsiteX72" fmla="*/ 782325 w 809625"/>
                <a:gd name="connsiteY72" fmla="*/ 187734 h 438150"/>
                <a:gd name="connsiteX73" fmla="*/ 785697 w 809625"/>
                <a:gd name="connsiteY73" fmla="*/ 187734 h 438150"/>
                <a:gd name="connsiteX74" fmla="*/ 799193 w 809625"/>
                <a:gd name="connsiteY74" fmla="*/ 197621 h 438150"/>
                <a:gd name="connsiteX75" fmla="*/ 802565 w 809625"/>
                <a:gd name="connsiteY75" fmla="*/ 210794 h 438150"/>
                <a:gd name="connsiteX76" fmla="*/ 809309 w 809625"/>
                <a:gd name="connsiteY76" fmla="*/ 223977 h 438150"/>
                <a:gd name="connsiteX77" fmla="*/ 795812 w 809625"/>
                <a:gd name="connsiteY77" fmla="*/ 223977 h 438150"/>
                <a:gd name="connsiteX78" fmla="*/ 789068 w 809625"/>
                <a:gd name="connsiteY78" fmla="*/ 227272 h 438150"/>
                <a:gd name="connsiteX79" fmla="*/ 782325 w 809625"/>
                <a:gd name="connsiteY79" fmla="*/ 227272 h 438150"/>
                <a:gd name="connsiteX80" fmla="*/ 772200 w 809625"/>
                <a:gd name="connsiteY80" fmla="*/ 230568 h 438150"/>
                <a:gd name="connsiteX81" fmla="*/ 765456 w 809625"/>
                <a:gd name="connsiteY81" fmla="*/ 237150 h 438150"/>
                <a:gd name="connsiteX82" fmla="*/ 758712 w 809625"/>
                <a:gd name="connsiteY82" fmla="*/ 243741 h 438150"/>
                <a:gd name="connsiteX83" fmla="*/ 751959 w 809625"/>
                <a:gd name="connsiteY83" fmla="*/ 256923 h 438150"/>
                <a:gd name="connsiteX84" fmla="*/ 751959 w 809625"/>
                <a:gd name="connsiteY84" fmla="*/ 263505 h 438150"/>
                <a:gd name="connsiteX85" fmla="*/ 741843 w 809625"/>
                <a:gd name="connsiteY85" fmla="*/ 273392 h 438150"/>
                <a:gd name="connsiteX86" fmla="*/ 728347 w 809625"/>
                <a:gd name="connsiteY86" fmla="*/ 279983 h 438150"/>
                <a:gd name="connsiteX87" fmla="*/ 724975 w 809625"/>
                <a:gd name="connsiteY87" fmla="*/ 293157 h 438150"/>
                <a:gd name="connsiteX88" fmla="*/ 728347 w 809625"/>
                <a:gd name="connsiteY88" fmla="*/ 303044 h 438150"/>
                <a:gd name="connsiteX89" fmla="*/ 724975 w 809625"/>
                <a:gd name="connsiteY89" fmla="*/ 319512 h 438150"/>
                <a:gd name="connsiteX90" fmla="*/ 708106 w 809625"/>
                <a:gd name="connsiteY90" fmla="*/ 326104 h 438150"/>
                <a:gd name="connsiteX91" fmla="*/ 704734 w 809625"/>
                <a:gd name="connsiteY91" fmla="*/ 335981 h 438150"/>
                <a:gd name="connsiteX92" fmla="*/ 701362 w 809625"/>
                <a:gd name="connsiteY92" fmla="*/ 342572 h 438150"/>
                <a:gd name="connsiteX93" fmla="*/ 694609 w 809625"/>
                <a:gd name="connsiteY93" fmla="*/ 345868 h 438150"/>
                <a:gd name="connsiteX94" fmla="*/ 691237 w 809625"/>
                <a:gd name="connsiteY94" fmla="*/ 352459 h 438150"/>
                <a:gd name="connsiteX95" fmla="*/ 684493 w 809625"/>
                <a:gd name="connsiteY95" fmla="*/ 359041 h 438150"/>
                <a:gd name="connsiteX96" fmla="*/ 681122 w 809625"/>
                <a:gd name="connsiteY96" fmla="*/ 359041 h 438150"/>
                <a:gd name="connsiteX97" fmla="*/ 674368 w 809625"/>
                <a:gd name="connsiteY97" fmla="*/ 362337 h 438150"/>
                <a:gd name="connsiteX98" fmla="*/ 667625 w 809625"/>
                <a:gd name="connsiteY98" fmla="*/ 365632 h 438150"/>
                <a:gd name="connsiteX99" fmla="*/ 664253 w 809625"/>
                <a:gd name="connsiteY99" fmla="*/ 365632 h 438150"/>
                <a:gd name="connsiteX100" fmla="*/ 654128 w 809625"/>
                <a:gd name="connsiteY100" fmla="*/ 362337 h 438150"/>
                <a:gd name="connsiteX101" fmla="*/ 650756 w 809625"/>
                <a:gd name="connsiteY101" fmla="*/ 365632 h 438150"/>
                <a:gd name="connsiteX102" fmla="*/ 647384 w 809625"/>
                <a:gd name="connsiteY102" fmla="*/ 368928 h 438150"/>
                <a:gd name="connsiteX103" fmla="*/ 640640 w 809625"/>
                <a:gd name="connsiteY103" fmla="*/ 365632 h 438150"/>
                <a:gd name="connsiteX104" fmla="*/ 637268 w 809625"/>
                <a:gd name="connsiteY104" fmla="*/ 362337 h 438150"/>
                <a:gd name="connsiteX105" fmla="*/ 630515 w 809625"/>
                <a:gd name="connsiteY105" fmla="*/ 362337 h 438150"/>
                <a:gd name="connsiteX106" fmla="*/ 623772 w 809625"/>
                <a:gd name="connsiteY106" fmla="*/ 362337 h 438150"/>
                <a:gd name="connsiteX107" fmla="*/ 620400 w 809625"/>
                <a:gd name="connsiteY107" fmla="*/ 365632 h 438150"/>
                <a:gd name="connsiteX108" fmla="*/ 613647 w 809625"/>
                <a:gd name="connsiteY108" fmla="*/ 368928 h 438150"/>
                <a:gd name="connsiteX109" fmla="*/ 613647 w 809625"/>
                <a:gd name="connsiteY109" fmla="*/ 375519 h 438150"/>
                <a:gd name="connsiteX110" fmla="*/ 610275 w 809625"/>
                <a:gd name="connsiteY110" fmla="*/ 378815 h 438150"/>
                <a:gd name="connsiteX111" fmla="*/ 606903 w 809625"/>
                <a:gd name="connsiteY111" fmla="*/ 385397 h 438150"/>
                <a:gd name="connsiteX112" fmla="*/ 603531 w 809625"/>
                <a:gd name="connsiteY112" fmla="*/ 395284 h 438150"/>
                <a:gd name="connsiteX113" fmla="*/ 603531 w 809625"/>
                <a:gd name="connsiteY113" fmla="*/ 398579 h 438150"/>
                <a:gd name="connsiteX114" fmla="*/ 603531 w 809625"/>
                <a:gd name="connsiteY114" fmla="*/ 405161 h 438150"/>
                <a:gd name="connsiteX115" fmla="*/ 603531 w 809625"/>
                <a:gd name="connsiteY115" fmla="*/ 408457 h 438150"/>
                <a:gd name="connsiteX116" fmla="*/ 596787 w 809625"/>
                <a:gd name="connsiteY116" fmla="*/ 405161 h 438150"/>
                <a:gd name="connsiteX117" fmla="*/ 590034 w 809625"/>
                <a:gd name="connsiteY117" fmla="*/ 385397 h 438150"/>
                <a:gd name="connsiteX118" fmla="*/ 569793 w 809625"/>
                <a:gd name="connsiteY118" fmla="*/ 388692 h 438150"/>
                <a:gd name="connsiteX119" fmla="*/ 549553 w 809625"/>
                <a:gd name="connsiteY119" fmla="*/ 378815 h 438150"/>
                <a:gd name="connsiteX120" fmla="*/ 536065 w 809625"/>
                <a:gd name="connsiteY120" fmla="*/ 378815 h 438150"/>
                <a:gd name="connsiteX121" fmla="*/ 532684 w 809625"/>
                <a:gd name="connsiteY121" fmla="*/ 391988 h 438150"/>
                <a:gd name="connsiteX122" fmla="*/ 495584 w 809625"/>
                <a:gd name="connsiteY122" fmla="*/ 388692 h 438150"/>
                <a:gd name="connsiteX123" fmla="*/ 482087 w 809625"/>
                <a:gd name="connsiteY123" fmla="*/ 382101 h 438150"/>
                <a:gd name="connsiteX124" fmla="*/ 458475 w 809625"/>
                <a:gd name="connsiteY124" fmla="*/ 372224 h 438150"/>
                <a:gd name="connsiteX125" fmla="*/ 451722 w 809625"/>
                <a:gd name="connsiteY125" fmla="*/ 368928 h 438150"/>
                <a:gd name="connsiteX126" fmla="*/ 434862 w 809625"/>
                <a:gd name="connsiteY126" fmla="*/ 368928 h 438150"/>
                <a:gd name="connsiteX127" fmla="*/ 417993 w 809625"/>
                <a:gd name="connsiteY127" fmla="*/ 365632 h 438150"/>
                <a:gd name="connsiteX128" fmla="*/ 401125 w 809625"/>
                <a:gd name="connsiteY128" fmla="*/ 362337 h 438150"/>
                <a:gd name="connsiteX129" fmla="*/ 391000 w 809625"/>
                <a:gd name="connsiteY129" fmla="*/ 362337 h 438150"/>
                <a:gd name="connsiteX130" fmla="*/ 374140 w 809625"/>
                <a:gd name="connsiteY130" fmla="*/ 359041 h 438150"/>
                <a:gd name="connsiteX131" fmla="*/ 357271 w 809625"/>
                <a:gd name="connsiteY131" fmla="*/ 355745 h 438150"/>
                <a:gd name="connsiteX132" fmla="*/ 357271 w 809625"/>
                <a:gd name="connsiteY132" fmla="*/ 365632 h 438150"/>
                <a:gd name="connsiteX133" fmla="*/ 357271 w 809625"/>
                <a:gd name="connsiteY133" fmla="*/ 385397 h 438150"/>
                <a:gd name="connsiteX134" fmla="*/ 350518 w 809625"/>
                <a:gd name="connsiteY134" fmla="*/ 398579 h 438150"/>
                <a:gd name="connsiteX135" fmla="*/ 340403 w 809625"/>
                <a:gd name="connsiteY135" fmla="*/ 401875 h 438150"/>
                <a:gd name="connsiteX136" fmla="*/ 330278 w 809625"/>
                <a:gd name="connsiteY136" fmla="*/ 411752 h 438150"/>
                <a:gd name="connsiteX137" fmla="*/ 326906 w 809625"/>
                <a:gd name="connsiteY137" fmla="*/ 431517 h 438150"/>
                <a:gd name="connsiteX138" fmla="*/ 313418 w 809625"/>
                <a:gd name="connsiteY138" fmla="*/ 434812 h 438150"/>
                <a:gd name="connsiteX139" fmla="*/ 299922 w 809625"/>
                <a:gd name="connsiteY139" fmla="*/ 424935 h 438150"/>
                <a:gd name="connsiteX140" fmla="*/ 289797 w 809625"/>
                <a:gd name="connsiteY140" fmla="*/ 431517 h 438150"/>
                <a:gd name="connsiteX141" fmla="*/ 286425 w 809625"/>
                <a:gd name="connsiteY141" fmla="*/ 438108 h 438150"/>
                <a:gd name="connsiteX142" fmla="*/ 269556 w 809625"/>
                <a:gd name="connsiteY142" fmla="*/ 434812 h 438150"/>
                <a:gd name="connsiteX143" fmla="*/ 249315 w 809625"/>
                <a:gd name="connsiteY143" fmla="*/ 431517 h 438150"/>
                <a:gd name="connsiteX144" fmla="*/ 235828 w 809625"/>
                <a:gd name="connsiteY144" fmla="*/ 418344 h 438150"/>
                <a:gd name="connsiteX145" fmla="*/ 215587 w 809625"/>
                <a:gd name="connsiteY145" fmla="*/ 405161 h 438150"/>
                <a:gd name="connsiteX146" fmla="*/ 212215 w 809625"/>
                <a:gd name="connsiteY146" fmla="*/ 401875 h 438150"/>
                <a:gd name="connsiteX147" fmla="*/ 202090 w 809625"/>
                <a:gd name="connsiteY147" fmla="*/ 391988 h 438150"/>
                <a:gd name="connsiteX148" fmla="*/ 188593 w 809625"/>
                <a:gd name="connsiteY148" fmla="*/ 385397 h 438150"/>
                <a:gd name="connsiteX149" fmla="*/ 185222 w 809625"/>
                <a:gd name="connsiteY149" fmla="*/ 375519 h 438150"/>
                <a:gd name="connsiteX150" fmla="*/ 168353 w 809625"/>
                <a:gd name="connsiteY150" fmla="*/ 378815 h 438150"/>
                <a:gd name="connsiteX151" fmla="*/ 158237 w 809625"/>
                <a:gd name="connsiteY151" fmla="*/ 365632 h 438150"/>
                <a:gd name="connsiteX152" fmla="*/ 151493 w 809625"/>
                <a:gd name="connsiteY152" fmla="*/ 352459 h 438150"/>
                <a:gd name="connsiteX153" fmla="*/ 141368 w 809625"/>
                <a:gd name="connsiteY153" fmla="*/ 349163 h 438150"/>
                <a:gd name="connsiteX154" fmla="*/ 134625 w 809625"/>
                <a:gd name="connsiteY154" fmla="*/ 345868 h 438150"/>
                <a:gd name="connsiteX155" fmla="*/ 131253 w 809625"/>
                <a:gd name="connsiteY155" fmla="*/ 329399 h 438150"/>
                <a:gd name="connsiteX156" fmla="*/ 114384 w 809625"/>
                <a:gd name="connsiteY156" fmla="*/ 316217 h 438150"/>
                <a:gd name="connsiteX157" fmla="*/ 87390 w 809625"/>
                <a:gd name="connsiteY157" fmla="*/ 316217 h 438150"/>
                <a:gd name="connsiteX158" fmla="*/ 80647 w 809625"/>
                <a:gd name="connsiteY158" fmla="*/ 306330 h 438150"/>
                <a:gd name="connsiteX159" fmla="*/ 70531 w 809625"/>
                <a:gd name="connsiteY159" fmla="*/ 296452 h 438150"/>
                <a:gd name="connsiteX160" fmla="*/ 63778 w 809625"/>
                <a:gd name="connsiteY160" fmla="*/ 279983 h 438150"/>
                <a:gd name="connsiteX161" fmla="*/ 57034 w 809625"/>
                <a:gd name="connsiteY161" fmla="*/ 260210 h 438150"/>
                <a:gd name="connsiteX162" fmla="*/ 46909 w 809625"/>
                <a:gd name="connsiteY162" fmla="*/ 247037 h 438150"/>
                <a:gd name="connsiteX163" fmla="*/ 46909 w 809625"/>
                <a:gd name="connsiteY163" fmla="*/ 230568 h 438150"/>
                <a:gd name="connsiteX164" fmla="*/ 53662 w 809625"/>
                <a:gd name="connsiteY164" fmla="*/ 217385 h 438150"/>
                <a:gd name="connsiteX165" fmla="*/ 46909 w 809625"/>
                <a:gd name="connsiteY165" fmla="*/ 200916 h 438150"/>
                <a:gd name="connsiteX166" fmla="*/ 26668 w 809625"/>
                <a:gd name="connsiteY166" fmla="*/ 187734 h 438150"/>
                <a:gd name="connsiteX167" fmla="*/ 13181 w 809625"/>
                <a:gd name="connsiteY167" fmla="*/ 181152 h 438150"/>
                <a:gd name="connsiteX168" fmla="*/ 3056 w 809625"/>
                <a:gd name="connsiteY168" fmla="*/ 154797 h 438150"/>
                <a:gd name="connsiteX169" fmla="*/ -316 w 809625"/>
                <a:gd name="connsiteY169" fmla="*/ 144909 h 438150"/>
                <a:gd name="connsiteX170" fmla="*/ 16553 w 809625"/>
                <a:gd name="connsiteY170" fmla="*/ 144909 h 438150"/>
                <a:gd name="connsiteX171" fmla="*/ 19925 w 809625"/>
                <a:gd name="connsiteY171" fmla="*/ 158092 h 438150"/>
                <a:gd name="connsiteX172" fmla="*/ 23297 w 809625"/>
                <a:gd name="connsiteY172" fmla="*/ 167970 h 438150"/>
                <a:gd name="connsiteX173" fmla="*/ 33421 w 809625"/>
                <a:gd name="connsiteY173" fmla="*/ 148205 h 438150"/>
                <a:gd name="connsiteX174" fmla="*/ 46909 w 809625"/>
                <a:gd name="connsiteY174" fmla="*/ 131736 h 438150"/>
                <a:gd name="connsiteX175" fmla="*/ 57034 w 809625"/>
                <a:gd name="connsiteY175" fmla="*/ 131736 h 438150"/>
                <a:gd name="connsiteX176" fmla="*/ 77275 w 809625"/>
                <a:gd name="connsiteY176" fmla="*/ 125145 h 438150"/>
                <a:gd name="connsiteX177" fmla="*/ 97515 w 809625"/>
                <a:gd name="connsiteY177" fmla="*/ 128441 h 438150"/>
                <a:gd name="connsiteX178" fmla="*/ 107631 w 809625"/>
                <a:gd name="connsiteY178" fmla="*/ 118554 h 438150"/>
                <a:gd name="connsiteX179" fmla="*/ 117756 w 809625"/>
                <a:gd name="connsiteY179" fmla="*/ 105381 h 438150"/>
                <a:gd name="connsiteX180" fmla="*/ 131253 w 809625"/>
                <a:gd name="connsiteY180" fmla="*/ 98789 h 438150"/>
                <a:gd name="connsiteX181" fmla="*/ 144740 w 809625"/>
                <a:gd name="connsiteY181" fmla="*/ 88903 h 438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809625" h="438150">
                  <a:moveTo>
                    <a:pt x="144740" y="88903"/>
                  </a:moveTo>
                  <a:cubicBezTo>
                    <a:pt x="148112" y="88903"/>
                    <a:pt x="168353" y="72434"/>
                    <a:pt x="168353" y="72434"/>
                  </a:cubicBezTo>
                  <a:cubicBezTo>
                    <a:pt x="188593" y="65842"/>
                    <a:pt x="188593" y="65842"/>
                    <a:pt x="188593" y="65842"/>
                  </a:cubicBezTo>
                  <a:cubicBezTo>
                    <a:pt x="195346" y="59261"/>
                    <a:pt x="195346" y="59261"/>
                    <a:pt x="195346" y="59261"/>
                  </a:cubicBezTo>
                  <a:cubicBezTo>
                    <a:pt x="202090" y="46078"/>
                    <a:pt x="202090" y="46078"/>
                    <a:pt x="202090" y="46078"/>
                  </a:cubicBezTo>
                  <a:cubicBezTo>
                    <a:pt x="202090" y="46078"/>
                    <a:pt x="198718" y="39487"/>
                    <a:pt x="208834" y="39487"/>
                  </a:cubicBezTo>
                  <a:cubicBezTo>
                    <a:pt x="218959" y="39487"/>
                    <a:pt x="249315" y="32905"/>
                    <a:pt x="249315" y="32905"/>
                  </a:cubicBezTo>
                  <a:cubicBezTo>
                    <a:pt x="252696" y="26314"/>
                    <a:pt x="252696" y="26314"/>
                    <a:pt x="252696" y="26314"/>
                  </a:cubicBezTo>
                  <a:cubicBezTo>
                    <a:pt x="245943" y="16427"/>
                    <a:pt x="245943" y="16427"/>
                    <a:pt x="245943" y="16427"/>
                  </a:cubicBezTo>
                  <a:cubicBezTo>
                    <a:pt x="245943" y="16427"/>
                    <a:pt x="245943" y="3254"/>
                    <a:pt x="245943" y="3254"/>
                  </a:cubicBezTo>
                  <a:cubicBezTo>
                    <a:pt x="249315" y="-42"/>
                    <a:pt x="262812" y="-42"/>
                    <a:pt x="269556" y="-42"/>
                  </a:cubicBezTo>
                  <a:cubicBezTo>
                    <a:pt x="276309" y="3254"/>
                    <a:pt x="283053" y="6549"/>
                    <a:pt x="286425" y="9845"/>
                  </a:cubicBezTo>
                  <a:cubicBezTo>
                    <a:pt x="286425" y="13141"/>
                    <a:pt x="286425" y="9845"/>
                    <a:pt x="286425" y="16427"/>
                  </a:cubicBezTo>
                  <a:cubicBezTo>
                    <a:pt x="286425" y="23018"/>
                    <a:pt x="286425" y="29609"/>
                    <a:pt x="286425" y="29609"/>
                  </a:cubicBezTo>
                  <a:cubicBezTo>
                    <a:pt x="286425" y="29609"/>
                    <a:pt x="289797" y="32905"/>
                    <a:pt x="293178" y="36201"/>
                  </a:cubicBezTo>
                  <a:cubicBezTo>
                    <a:pt x="299922" y="36201"/>
                    <a:pt x="306665" y="42782"/>
                    <a:pt x="306665" y="39487"/>
                  </a:cubicBezTo>
                  <a:cubicBezTo>
                    <a:pt x="306665" y="39487"/>
                    <a:pt x="310037" y="36201"/>
                    <a:pt x="313418" y="32905"/>
                  </a:cubicBezTo>
                  <a:cubicBezTo>
                    <a:pt x="313418" y="32905"/>
                    <a:pt x="313418" y="32905"/>
                    <a:pt x="313418" y="32905"/>
                  </a:cubicBezTo>
                  <a:cubicBezTo>
                    <a:pt x="313418" y="39487"/>
                    <a:pt x="316790" y="36201"/>
                    <a:pt x="320162" y="36201"/>
                  </a:cubicBezTo>
                  <a:cubicBezTo>
                    <a:pt x="323534" y="36201"/>
                    <a:pt x="337031" y="29609"/>
                    <a:pt x="337031" y="29609"/>
                  </a:cubicBezTo>
                  <a:cubicBezTo>
                    <a:pt x="337031" y="29609"/>
                    <a:pt x="333659" y="19722"/>
                    <a:pt x="333659" y="19722"/>
                  </a:cubicBezTo>
                  <a:cubicBezTo>
                    <a:pt x="333659" y="16427"/>
                    <a:pt x="333659" y="13141"/>
                    <a:pt x="333659" y="9845"/>
                  </a:cubicBezTo>
                  <a:cubicBezTo>
                    <a:pt x="337031" y="6549"/>
                    <a:pt x="337031" y="6549"/>
                    <a:pt x="337031" y="6549"/>
                  </a:cubicBezTo>
                  <a:cubicBezTo>
                    <a:pt x="340403" y="6549"/>
                    <a:pt x="347147" y="9845"/>
                    <a:pt x="347147" y="9845"/>
                  </a:cubicBezTo>
                  <a:cubicBezTo>
                    <a:pt x="347147" y="9845"/>
                    <a:pt x="353900" y="13141"/>
                    <a:pt x="357271" y="13141"/>
                  </a:cubicBezTo>
                  <a:cubicBezTo>
                    <a:pt x="364015" y="13141"/>
                    <a:pt x="360643" y="19722"/>
                    <a:pt x="360643" y="19722"/>
                  </a:cubicBezTo>
                  <a:cubicBezTo>
                    <a:pt x="360643" y="19722"/>
                    <a:pt x="364015" y="29609"/>
                    <a:pt x="370759" y="32905"/>
                  </a:cubicBezTo>
                  <a:cubicBezTo>
                    <a:pt x="377512" y="36201"/>
                    <a:pt x="377512" y="39487"/>
                    <a:pt x="377512" y="42782"/>
                  </a:cubicBezTo>
                  <a:cubicBezTo>
                    <a:pt x="380884" y="42782"/>
                    <a:pt x="387628" y="42782"/>
                    <a:pt x="387628" y="42782"/>
                  </a:cubicBezTo>
                  <a:cubicBezTo>
                    <a:pt x="397753" y="39487"/>
                    <a:pt x="397753" y="39487"/>
                    <a:pt x="397753" y="39487"/>
                  </a:cubicBezTo>
                  <a:cubicBezTo>
                    <a:pt x="397753" y="39487"/>
                    <a:pt x="404497" y="42782"/>
                    <a:pt x="407868" y="49374"/>
                  </a:cubicBezTo>
                  <a:cubicBezTo>
                    <a:pt x="407868" y="52669"/>
                    <a:pt x="417993" y="52669"/>
                    <a:pt x="421365" y="49374"/>
                  </a:cubicBezTo>
                  <a:cubicBezTo>
                    <a:pt x="424737" y="49374"/>
                    <a:pt x="424737" y="49374"/>
                    <a:pt x="424737" y="49374"/>
                  </a:cubicBezTo>
                  <a:cubicBezTo>
                    <a:pt x="428109" y="52669"/>
                    <a:pt x="428109" y="52669"/>
                    <a:pt x="428109" y="52669"/>
                  </a:cubicBezTo>
                  <a:cubicBezTo>
                    <a:pt x="428109" y="52669"/>
                    <a:pt x="434862" y="65842"/>
                    <a:pt x="444978" y="55965"/>
                  </a:cubicBezTo>
                  <a:cubicBezTo>
                    <a:pt x="455103" y="46078"/>
                    <a:pt x="448350" y="55965"/>
                    <a:pt x="448350" y="55965"/>
                  </a:cubicBezTo>
                  <a:cubicBezTo>
                    <a:pt x="448350" y="55965"/>
                    <a:pt x="455103" y="65842"/>
                    <a:pt x="458475" y="65842"/>
                  </a:cubicBezTo>
                  <a:cubicBezTo>
                    <a:pt x="465218" y="65842"/>
                    <a:pt x="465218" y="65842"/>
                    <a:pt x="465218" y="65842"/>
                  </a:cubicBezTo>
                  <a:cubicBezTo>
                    <a:pt x="478715" y="59261"/>
                    <a:pt x="478715" y="59261"/>
                    <a:pt x="478715" y="59261"/>
                  </a:cubicBezTo>
                  <a:cubicBezTo>
                    <a:pt x="488831" y="55965"/>
                    <a:pt x="488831" y="55965"/>
                    <a:pt x="488831" y="55965"/>
                  </a:cubicBezTo>
                  <a:cubicBezTo>
                    <a:pt x="488831" y="55965"/>
                    <a:pt x="498956" y="55965"/>
                    <a:pt x="495584" y="72434"/>
                  </a:cubicBezTo>
                  <a:cubicBezTo>
                    <a:pt x="495584" y="85616"/>
                    <a:pt x="492203" y="82321"/>
                    <a:pt x="492203" y="82321"/>
                  </a:cubicBezTo>
                  <a:cubicBezTo>
                    <a:pt x="485459" y="92198"/>
                    <a:pt x="485459" y="92198"/>
                    <a:pt x="485459" y="92198"/>
                  </a:cubicBezTo>
                  <a:cubicBezTo>
                    <a:pt x="485459" y="102085"/>
                    <a:pt x="485459" y="102085"/>
                    <a:pt x="485459" y="102085"/>
                  </a:cubicBezTo>
                  <a:cubicBezTo>
                    <a:pt x="485459" y="102085"/>
                    <a:pt x="488831" y="102085"/>
                    <a:pt x="492203" y="102085"/>
                  </a:cubicBezTo>
                  <a:cubicBezTo>
                    <a:pt x="495584" y="102085"/>
                    <a:pt x="498956" y="115258"/>
                    <a:pt x="498956" y="115258"/>
                  </a:cubicBezTo>
                  <a:cubicBezTo>
                    <a:pt x="509072" y="118554"/>
                    <a:pt x="509072" y="118554"/>
                    <a:pt x="509072" y="118554"/>
                  </a:cubicBezTo>
                  <a:cubicBezTo>
                    <a:pt x="509072" y="118554"/>
                    <a:pt x="512443" y="121849"/>
                    <a:pt x="519196" y="125145"/>
                  </a:cubicBezTo>
                  <a:cubicBezTo>
                    <a:pt x="522568" y="128441"/>
                    <a:pt x="525940" y="135032"/>
                    <a:pt x="525940" y="135032"/>
                  </a:cubicBezTo>
                  <a:cubicBezTo>
                    <a:pt x="525940" y="135032"/>
                    <a:pt x="529312" y="148205"/>
                    <a:pt x="532684" y="151501"/>
                  </a:cubicBezTo>
                  <a:cubicBezTo>
                    <a:pt x="532684" y="158092"/>
                    <a:pt x="552925" y="144909"/>
                    <a:pt x="552925" y="144909"/>
                  </a:cubicBezTo>
                  <a:cubicBezTo>
                    <a:pt x="556306" y="128441"/>
                    <a:pt x="556306" y="128441"/>
                    <a:pt x="556306" y="128441"/>
                  </a:cubicBezTo>
                  <a:cubicBezTo>
                    <a:pt x="576546" y="121849"/>
                    <a:pt x="576546" y="121849"/>
                    <a:pt x="576546" y="121849"/>
                  </a:cubicBezTo>
                  <a:cubicBezTo>
                    <a:pt x="569793" y="102085"/>
                    <a:pt x="569793" y="102085"/>
                    <a:pt x="569793" y="102085"/>
                  </a:cubicBezTo>
                  <a:cubicBezTo>
                    <a:pt x="563050" y="88903"/>
                    <a:pt x="563050" y="88903"/>
                    <a:pt x="563050" y="88903"/>
                  </a:cubicBezTo>
                  <a:cubicBezTo>
                    <a:pt x="563050" y="88903"/>
                    <a:pt x="576546" y="92198"/>
                    <a:pt x="579918" y="88903"/>
                  </a:cubicBezTo>
                  <a:cubicBezTo>
                    <a:pt x="583290" y="88903"/>
                    <a:pt x="593406" y="92198"/>
                    <a:pt x="593406" y="92198"/>
                  </a:cubicBezTo>
                  <a:cubicBezTo>
                    <a:pt x="630515" y="108676"/>
                    <a:pt x="630515" y="108676"/>
                    <a:pt x="630515" y="108676"/>
                  </a:cubicBezTo>
                  <a:cubicBezTo>
                    <a:pt x="630515" y="108676"/>
                    <a:pt x="640640" y="105381"/>
                    <a:pt x="647384" y="105381"/>
                  </a:cubicBezTo>
                  <a:cubicBezTo>
                    <a:pt x="654128" y="102085"/>
                    <a:pt x="654128" y="95494"/>
                    <a:pt x="654128" y="95494"/>
                  </a:cubicBezTo>
                  <a:cubicBezTo>
                    <a:pt x="654128" y="95494"/>
                    <a:pt x="657509" y="98789"/>
                    <a:pt x="664253" y="105381"/>
                  </a:cubicBezTo>
                  <a:cubicBezTo>
                    <a:pt x="667625" y="115258"/>
                    <a:pt x="660881" y="111963"/>
                    <a:pt x="660881" y="115258"/>
                  </a:cubicBezTo>
                  <a:cubicBezTo>
                    <a:pt x="657509" y="118554"/>
                    <a:pt x="650756" y="128441"/>
                    <a:pt x="650756" y="128441"/>
                  </a:cubicBezTo>
                  <a:cubicBezTo>
                    <a:pt x="650756" y="128441"/>
                    <a:pt x="654128" y="135032"/>
                    <a:pt x="660881" y="135032"/>
                  </a:cubicBezTo>
                  <a:cubicBezTo>
                    <a:pt x="664253" y="135032"/>
                    <a:pt x="660881" y="138318"/>
                    <a:pt x="667625" y="144909"/>
                  </a:cubicBezTo>
                  <a:cubicBezTo>
                    <a:pt x="670997" y="148205"/>
                    <a:pt x="684493" y="151501"/>
                    <a:pt x="684493" y="151501"/>
                  </a:cubicBezTo>
                  <a:cubicBezTo>
                    <a:pt x="694609" y="151501"/>
                    <a:pt x="694609" y="151501"/>
                    <a:pt x="694609" y="151501"/>
                  </a:cubicBezTo>
                  <a:cubicBezTo>
                    <a:pt x="704734" y="141614"/>
                    <a:pt x="704734" y="141614"/>
                    <a:pt x="704734" y="141614"/>
                  </a:cubicBezTo>
                  <a:cubicBezTo>
                    <a:pt x="704734" y="141614"/>
                    <a:pt x="714850" y="144909"/>
                    <a:pt x="718231" y="148205"/>
                  </a:cubicBezTo>
                  <a:cubicBezTo>
                    <a:pt x="721603" y="151501"/>
                    <a:pt x="738471" y="158092"/>
                    <a:pt x="738471" y="158092"/>
                  </a:cubicBezTo>
                  <a:cubicBezTo>
                    <a:pt x="765456" y="151501"/>
                    <a:pt x="765456" y="151501"/>
                    <a:pt x="765456" y="151501"/>
                  </a:cubicBezTo>
                  <a:cubicBezTo>
                    <a:pt x="768828" y="177856"/>
                    <a:pt x="768828" y="177856"/>
                    <a:pt x="768828" y="177856"/>
                  </a:cubicBezTo>
                  <a:cubicBezTo>
                    <a:pt x="768828" y="177856"/>
                    <a:pt x="775572" y="177856"/>
                    <a:pt x="782325" y="187734"/>
                  </a:cubicBezTo>
                  <a:cubicBezTo>
                    <a:pt x="789068" y="194325"/>
                    <a:pt x="785697" y="187734"/>
                    <a:pt x="785697" y="187734"/>
                  </a:cubicBezTo>
                  <a:cubicBezTo>
                    <a:pt x="785697" y="187734"/>
                    <a:pt x="799193" y="194325"/>
                    <a:pt x="799193" y="197621"/>
                  </a:cubicBezTo>
                  <a:cubicBezTo>
                    <a:pt x="799193" y="204212"/>
                    <a:pt x="802565" y="210794"/>
                    <a:pt x="802565" y="210794"/>
                  </a:cubicBezTo>
                  <a:cubicBezTo>
                    <a:pt x="809309" y="223977"/>
                    <a:pt x="809309" y="223977"/>
                    <a:pt x="809309" y="223977"/>
                  </a:cubicBezTo>
                  <a:cubicBezTo>
                    <a:pt x="805937" y="223977"/>
                    <a:pt x="799193" y="223977"/>
                    <a:pt x="795812" y="223977"/>
                  </a:cubicBezTo>
                  <a:cubicBezTo>
                    <a:pt x="795812" y="223977"/>
                    <a:pt x="792440" y="227272"/>
                    <a:pt x="789068" y="227272"/>
                  </a:cubicBezTo>
                  <a:cubicBezTo>
                    <a:pt x="785697" y="227272"/>
                    <a:pt x="782325" y="227272"/>
                    <a:pt x="782325" y="227272"/>
                  </a:cubicBezTo>
                  <a:cubicBezTo>
                    <a:pt x="772200" y="230568"/>
                    <a:pt x="772200" y="230568"/>
                    <a:pt x="772200" y="230568"/>
                  </a:cubicBezTo>
                  <a:cubicBezTo>
                    <a:pt x="765456" y="237150"/>
                    <a:pt x="765456" y="237150"/>
                    <a:pt x="765456" y="237150"/>
                  </a:cubicBezTo>
                  <a:cubicBezTo>
                    <a:pt x="758712" y="243741"/>
                    <a:pt x="758712" y="243741"/>
                    <a:pt x="758712" y="243741"/>
                  </a:cubicBezTo>
                  <a:cubicBezTo>
                    <a:pt x="751959" y="256923"/>
                    <a:pt x="751959" y="256923"/>
                    <a:pt x="751959" y="256923"/>
                  </a:cubicBezTo>
                  <a:cubicBezTo>
                    <a:pt x="751959" y="263505"/>
                    <a:pt x="751959" y="263505"/>
                    <a:pt x="751959" y="263505"/>
                  </a:cubicBezTo>
                  <a:cubicBezTo>
                    <a:pt x="741843" y="273392"/>
                    <a:pt x="741843" y="273392"/>
                    <a:pt x="741843" y="273392"/>
                  </a:cubicBezTo>
                  <a:cubicBezTo>
                    <a:pt x="741843" y="273392"/>
                    <a:pt x="731718" y="279983"/>
                    <a:pt x="728347" y="279983"/>
                  </a:cubicBezTo>
                  <a:cubicBezTo>
                    <a:pt x="724975" y="279983"/>
                    <a:pt x="724975" y="293157"/>
                    <a:pt x="724975" y="293157"/>
                  </a:cubicBezTo>
                  <a:cubicBezTo>
                    <a:pt x="728347" y="303044"/>
                    <a:pt x="728347" y="303044"/>
                    <a:pt x="728347" y="303044"/>
                  </a:cubicBezTo>
                  <a:cubicBezTo>
                    <a:pt x="724975" y="319512"/>
                    <a:pt x="724975" y="319512"/>
                    <a:pt x="724975" y="319512"/>
                  </a:cubicBezTo>
                  <a:cubicBezTo>
                    <a:pt x="708106" y="326104"/>
                    <a:pt x="708106" y="326104"/>
                    <a:pt x="708106" y="326104"/>
                  </a:cubicBezTo>
                  <a:cubicBezTo>
                    <a:pt x="704734" y="335981"/>
                    <a:pt x="704734" y="335981"/>
                    <a:pt x="704734" y="335981"/>
                  </a:cubicBezTo>
                  <a:cubicBezTo>
                    <a:pt x="701362" y="342572"/>
                    <a:pt x="701362" y="342572"/>
                    <a:pt x="701362" y="342572"/>
                  </a:cubicBezTo>
                  <a:cubicBezTo>
                    <a:pt x="701362" y="342572"/>
                    <a:pt x="694609" y="345868"/>
                    <a:pt x="694609" y="345868"/>
                  </a:cubicBezTo>
                  <a:cubicBezTo>
                    <a:pt x="691237" y="342572"/>
                    <a:pt x="691237" y="352459"/>
                    <a:pt x="691237" y="352459"/>
                  </a:cubicBezTo>
                  <a:cubicBezTo>
                    <a:pt x="684493" y="359041"/>
                    <a:pt x="684493" y="359041"/>
                    <a:pt x="684493" y="359041"/>
                  </a:cubicBezTo>
                  <a:cubicBezTo>
                    <a:pt x="681122" y="359041"/>
                    <a:pt x="681122" y="359041"/>
                    <a:pt x="681122" y="359041"/>
                  </a:cubicBezTo>
                  <a:cubicBezTo>
                    <a:pt x="674368" y="362337"/>
                    <a:pt x="674368" y="362337"/>
                    <a:pt x="674368" y="362337"/>
                  </a:cubicBezTo>
                  <a:cubicBezTo>
                    <a:pt x="674368" y="362337"/>
                    <a:pt x="670997" y="365632"/>
                    <a:pt x="667625" y="365632"/>
                  </a:cubicBezTo>
                  <a:cubicBezTo>
                    <a:pt x="667625" y="368928"/>
                    <a:pt x="664253" y="365632"/>
                    <a:pt x="664253" y="365632"/>
                  </a:cubicBezTo>
                  <a:cubicBezTo>
                    <a:pt x="664253" y="365632"/>
                    <a:pt x="657509" y="362337"/>
                    <a:pt x="654128" y="362337"/>
                  </a:cubicBezTo>
                  <a:cubicBezTo>
                    <a:pt x="654128" y="362337"/>
                    <a:pt x="654128" y="365632"/>
                    <a:pt x="650756" y="365632"/>
                  </a:cubicBezTo>
                  <a:cubicBezTo>
                    <a:pt x="650756" y="365632"/>
                    <a:pt x="650756" y="365632"/>
                    <a:pt x="647384" y="368928"/>
                  </a:cubicBezTo>
                  <a:cubicBezTo>
                    <a:pt x="647384" y="368928"/>
                    <a:pt x="644012" y="365632"/>
                    <a:pt x="640640" y="365632"/>
                  </a:cubicBezTo>
                  <a:cubicBezTo>
                    <a:pt x="637268" y="365632"/>
                    <a:pt x="637268" y="362337"/>
                    <a:pt x="637268" y="362337"/>
                  </a:cubicBezTo>
                  <a:cubicBezTo>
                    <a:pt x="633887" y="362337"/>
                    <a:pt x="630515" y="362337"/>
                    <a:pt x="630515" y="362337"/>
                  </a:cubicBezTo>
                  <a:cubicBezTo>
                    <a:pt x="627143" y="362337"/>
                    <a:pt x="623772" y="362337"/>
                    <a:pt x="623772" y="362337"/>
                  </a:cubicBezTo>
                  <a:cubicBezTo>
                    <a:pt x="623772" y="362337"/>
                    <a:pt x="620400" y="365632"/>
                    <a:pt x="620400" y="365632"/>
                  </a:cubicBezTo>
                  <a:cubicBezTo>
                    <a:pt x="613647" y="368928"/>
                    <a:pt x="613647" y="368928"/>
                    <a:pt x="613647" y="368928"/>
                  </a:cubicBezTo>
                  <a:cubicBezTo>
                    <a:pt x="613647" y="368928"/>
                    <a:pt x="613647" y="372224"/>
                    <a:pt x="613647" y="375519"/>
                  </a:cubicBezTo>
                  <a:cubicBezTo>
                    <a:pt x="613647" y="375519"/>
                    <a:pt x="613647" y="378815"/>
                    <a:pt x="610275" y="378815"/>
                  </a:cubicBezTo>
                  <a:cubicBezTo>
                    <a:pt x="610275" y="378815"/>
                    <a:pt x="606903" y="385397"/>
                    <a:pt x="606903" y="385397"/>
                  </a:cubicBezTo>
                  <a:cubicBezTo>
                    <a:pt x="606903" y="385397"/>
                    <a:pt x="606903" y="395284"/>
                    <a:pt x="603531" y="395284"/>
                  </a:cubicBezTo>
                  <a:cubicBezTo>
                    <a:pt x="603531" y="395284"/>
                    <a:pt x="603531" y="398579"/>
                    <a:pt x="603531" y="398579"/>
                  </a:cubicBezTo>
                  <a:cubicBezTo>
                    <a:pt x="603531" y="405161"/>
                    <a:pt x="603531" y="405161"/>
                    <a:pt x="603531" y="405161"/>
                  </a:cubicBezTo>
                  <a:cubicBezTo>
                    <a:pt x="603531" y="408457"/>
                    <a:pt x="603531" y="408457"/>
                    <a:pt x="603531" y="408457"/>
                  </a:cubicBezTo>
                  <a:cubicBezTo>
                    <a:pt x="596787" y="405161"/>
                    <a:pt x="596787" y="405161"/>
                    <a:pt x="596787" y="405161"/>
                  </a:cubicBezTo>
                  <a:cubicBezTo>
                    <a:pt x="590034" y="385397"/>
                    <a:pt x="590034" y="385397"/>
                    <a:pt x="590034" y="385397"/>
                  </a:cubicBezTo>
                  <a:cubicBezTo>
                    <a:pt x="590034" y="385397"/>
                    <a:pt x="579918" y="388692"/>
                    <a:pt x="569793" y="388692"/>
                  </a:cubicBezTo>
                  <a:cubicBezTo>
                    <a:pt x="559678" y="385397"/>
                    <a:pt x="552925" y="378815"/>
                    <a:pt x="549553" y="378815"/>
                  </a:cubicBezTo>
                  <a:cubicBezTo>
                    <a:pt x="549553" y="375519"/>
                    <a:pt x="536065" y="378815"/>
                    <a:pt x="536065" y="378815"/>
                  </a:cubicBezTo>
                  <a:cubicBezTo>
                    <a:pt x="532684" y="391988"/>
                    <a:pt x="532684" y="391988"/>
                    <a:pt x="532684" y="391988"/>
                  </a:cubicBezTo>
                  <a:cubicBezTo>
                    <a:pt x="495584" y="388692"/>
                    <a:pt x="495584" y="388692"/>
                    <a:pt x="495584" y="388692"/>
                  </a:cubicBezTo>
                  <a:cubicBezTo>
                    <a:pt x="482087" y="382101"/>
                    <a:pt x="482087" y="382101"/>
                    <a:pt x="482087" y="382101"/>
                  </a:cubicBezTo>
                  <a:cubicBezTo>
                    <a:pt x="458475" y="372224"/>
                    <a:pt x="458475" y="372224"/>
                    <a:pt x="458475" y="372224"/>
                  </a:cubicBezTo>
                  <a:cubicBezTo>
                    <a:pt x="451722" y="368928"/>
                    <a:pt x="451722" y="368928"/>
                    <a:pt x="451722" y="368928"/>
                  </a:cubicBezTo>
                  <a:cubicBezTo>
                    <a:pt x="451722" y="368928"/>
                    <a:pt x="438234" y="368928"/>
                    <a:pt x="434862" y="368928"/>
                  </a:cubicBezTo>
                  <a:cubicBezTo>
                    <a:pt x="431481" y="368928"/>
                    <a:pt x="417993" y="365632"/>
                    <a:pt x="417993" y="365632"/>
                  </a:cubicBezTo>
                  <a:cubicBezTo>
                    <a:pt x="417993" y="365632"/>
                    <a:pt x="404497" y="362337"/>
                    <a:pt x="401125" y="362337"/>
                  </a:cubicBezTo>
                  <a:cubicBezTo>
                    <a:pt x="397753" y="362337"/>
                    <a:pt x="391000" y="362337"/>
                    <a:pt x="391000" y="362337"/>
                  </a:cubicBezTo>
                  <a:cubicBezTo>
                    <a:pt x="374140" y="359041"/>
                    <a:pt x="374140" y="359041"/>
                    <a:pt x="374140" y="359041"/>
                  </a:cubicBezTo>
                  <a:cubicBezTo>
                    <a:pt x="374140" y="359041"/>
                    <a:pt x="364015" y="352459"/>
                    <a:pt x="357271" y="355745"/>
                  </a:cubicBezTo>
                  <a:cubicBezTo>
                    <a:pt x="353900" y="355745"/>
                    <a:pt x="357271" y="365632"/>
                    <a:pt x="357271" y="365632"/>
                  </a:cubicBezTo>
                  <a:cubicBezTo>
                    <a:pt x="357271" y="365632"/>
                    <a:pt x="353900" y="382101"/>
                    <a:pt x="357271" y="385397"/>
                  </a:cubicBezTo>
                  <a:cubicBezTo>
                    <a:pt x="357271" y="391988"/>
                    <a:pt x="350518" y="398579"/>
                    <a:pt x="350518" y="398579"/>
                  </a:cubicBezTo>
                  <a:cubicBezTo>
                    <a:pt x="340403" y="401875"/>
                    <a:pt x="340403" y="401875"/>
                    <a:pt x="340403" y="401875"/>
                  </a:cubicBezTo>
                  <a:cubicBezTo>
                    <a:pt x="340403" y="401875"/>
                    <a:pt x="333659" y="411752"/>
                    <a:pt x="330278" y="411752"/>
                  </a:cubicBezTo>
                  <a:cubicBezTo>
                    <a:pt x="326906" y="411752"/>
                    <a:pt x="326906" y="431517"/>
                    <a:pt x="326906" y="431517"/>
                  </a:cubicBezTo>
                  <a:cubicBezTo>
                    <a:pt x="313418" y="434812"/>
                    <a:pt x="313418" y="434812"/>
                    <a:pt x="313418" y="434812"/>
                  </a:cubicBezTo>
                  <a:cubicBezTo>
                    <a:pt x="299922" y="424935"/>
                    <a:pt x="299922" y="424935"/>
                    <a:pt x="299922" y="424935"/>
                  </a:cubicBezTo>
                  <a:cubicBezTo>
                    <a:pt x="289797" y="431517"/>
                    <a:pt x="289797" y="431517"/>
                    <a:pt x="289797" y="431517"/>
                  </a:cubicBezTo>
                  <a:cubicBezTo>
                    <a:pt x="286425" y="438108"/>
                    <a:pt x="286425" y="438108"/>
                    <a:pt x="286425" y="438108"/>
                  </a:cubicBezTo>
                  <a:cubicBezTo>
                    <a:pt x="286425" y="438108"/>
                    <a:pt x="269556" y="434812"/>
                    <a:pt x="269556" y="434812"/>
                  </a:cubicBezTo>
                  <a:cubicBezTo>
                    <a:pt x="266184" y="434812"/>
                    <a:pt x="249315" y="431517"/>
                    <a:pt x="249315" y="431517"/>
                  </a:cubicBezTo>
                  <a:cubicBezTo>
                    <a:pt x="249315" y="431517"/>
                    <a:pt x="239200" y="421639"/>
                    <a:pt x="235828" y="418344"/>
                  </a:cubicBezTo>
                  <a:cubicBezTo>
                    <a:pt x="232456" y="415048"/>
                    <a:pt x="218959" y="408457"/>
                    <a:pt x="215587" y="405161"/>
                  </a:cubicBezTo>
                  <a:cubicBezTo>
                    <a:pt x="212215" y="405161"/>
                    <a:pt x="212215" y="401875"/>
                    <a:pt x="212215" y="401875"/>
                  </a:cubicBezTo>
                  <a:cubicBezTo>
                    <a:pt x="205462" y="395284"/>
                    <a:pt x="208834" y="395284"/>
                    <a:pt x="202090" y="391988"/>
                  </a:cubicBezTo>
                  <a:cubicBezTo>
                    <a:pt x="195346" y="388692"/>
                    <a:pt x="188593" y="388692"/>
                    <a:pt x="188593" y="385397"/>
                  </a:cubicBezTo>
                  <a:cubicBezTo>
                    <a:pt x="188593" y="382101"/>
                    <a:pt x="191975" y="375519"/>
                    <a:pt x="185222" y="375519"/>
                  </a:cubicBezTo>
                  <a:cubicBezTo>
                    <a:pt x="175106" y="378815"/>
                    <a:pt x="171734" y="382101"/>
                    <a:pt x="168353" y="378815"/>
                  </a:cubicBezTo>
                  <a:cubicBezTo>
                    <a:pt x="161609" y="372224"/>
                    <a:pt x="161609" y="372224"/>
                    <a:pt x="158237" y="365632"/>
                  </a:cubicBezTo>
                  <a:cubicBezTo>
                    <a:pt x="158237" y="359041"/>
                    <a:pt x="158237" y="352459"/>
                    <a:pt x="151493" y="352459"/>
                  </a:cubicBezTo>
                  <a:cubicBezTo>
                    <a:pt x="144740" y="352459"/>
                    <a:pt x="141368" y="349163"/>
                    <a:pt x="141368" y="349163"/>
                  </a:cubicBezTo>
                  <a:cubicBezTo>
                    <a:pt x="141368" y="349163"/>
                    <a:pt x="137996" y="352459"/>
                    <a:pt x="134625" y="345868"/>
                  </a:cubicBezTo>
                  <a:cubicBezTo>
                    <a:pt x="131253" y="335981"/>
                    <a:pt x="141368" y="342572"/>
                    <a:pt x="131253" y="329399"/>
                  </a:cubicBezTo>
                  <a:cubicBezTo>
                    <a:pt x="117756" y="319512"/>
                    <a:pt x="121128" y="322808"/>
                    <a:pt x="114384" y="316217"/>
                  </a:cubicBezTo>
                  <a:cubicBezTo>
                    <a:pt x="107631" y="309625"/>
                    <a:pt x="87390" y="316217"/>
                    <a:pt x="87390" y="316217"/>
                  </a:cubicBezTo>
                  <a:cubicBezTo>
                    <a:pt x="87390" y="316217"/>
                    <a:pt x="87390" y="312921"/>
                    <a:pt x="80647" y="306330"/>
                  </a:cubicBezTo>
                  <a:cubicBezTo>
                    <a:pt x="73903" y="299748"/>
                    <a:pt x="77275" y="303044"/>
                    <a:pt x="70531" y="296452"/>
                  </a:cubicBezTo>
                  <a:cubicBezTo>
                    <a:pt x="63778" y="286565"/>
                    <a:pt x="63778" y="289861"/>
                    <a:pt x="63778" y="279983"/>
                  </a:cubicBezTo>
                  <a:cubicBezTo>
                    <a:pt x="60406" y="270096"/>
                    <a:pt x="63778" y="266801"/>
                    <a:pt x="57034" y="260210"/>
                  </a:cubicBezTo>
                  <a:cubicBezTo>
                    <a:pt x="50290" y="253628"/>
                    <a:pt x="46909" y="247037"/>
                    <a:pt x="46909" y="247037"/>
                  </a:cubicBezTo>
                  <a:cubicBezTo>
                    <a:pt x="46909" y="247037"/>
                    <a:pt x="40165" y="240445"/>
                    <a:pt x="46909" y="230568"/>
                  </a:cubicBezTo>
                  <a:cubicBezTo>
                    <a:pt x="53662" y="223977"/>
                    <a:pt x="53662" y="223977"/>
                    <a:pt x="53662" y="217385"/>
                  </a:cubicBezTo>
                  <a:cubicBezTo>
                    <a:pt x="53662" y="214089"/>
                    <a:pt x="57034" y="207508"/>
                    <a:pt x="46909" y="200916"/>
                  </a:cubicBezTo>
                  <a:cubicBezTo>
                    <a:pt x="36793" y="194325"/>
                    <a:pt x="36793" y="194325"/>
                    <a:pt x="26668" y="187734"/>
                  </a:cubicBezTo>
                  <a:cubicBezTo>
                    <a:pt x="19925" y="184438"/>
                    <a:pt x="16553" y="184438"/>
                    <a:pt x="13181" y="181152"/>
                  </a:cubicBezTo>
                  <a:cubicBezTo>
                    <a:pt x="9809" y="177856"/>
                    <a:pt x="3056" y="154797"/>
                    <a:pt x="3056" y="154797"/>
                  </a:cubicBezTo>
                  <a:cubicBezTo>
                    <a:pt x="-316" y="144909"/>
                    <a:pt x="-316" y="144909"/>
                    <a:pt x="-316" y="144909"/>
                  </a:cubicBezTo>
                  <a:cubicBezTo>
                    <a:pt x="16553" y="144909"/>
                    <a:pt x="16553" y="144909"/>
                    <a:pt x="16553" y="144909"/>
                  </a:cubicBezTo>
                  <a:cubicBezTo>
                    <a:pt x="19925" y="158092"/>
                    <a:pt x="19925" y="158092"/>
                    <a:pt x="19925" y="158092"/>
                  </a:cubicBezTo>
                  <a:cubicBezTo>
                    <a:pt x="23297" y="167970"/>
                    <a:pt x="23297" y="167970"/>
                    <a:pt x="23297" y="167970"/>
                  </a:cubicBezTo>
                  <a:cubicBezTo>
                    <a:pt x="33421" y="148205"/>
                    <a:pt x="33421" y="148205"/>
                    <a:pt x="33421" y="148205"/>
                  </a:cubicBezTo>
                  <a:cubicBezTo>
                    <a:pt x="46909" y="131736"/>
                    <a:pt x="46909" y="131736"/>
                    <a:pt x="46909" y="131736"/>
                  </a:cubicBezTo>
                  <a:cubicBezTo>
                    <a:pt x="46909" y="131736"/>
                    <a:pt x="46909" y="131736"/>
                    <a:pt x="57034" y="131736"/>
                  </a:cubicBezTo>
                  <a:cubicBezTo>
                    <a:pt x="63778" y="131736"/>
                    <a:pt x="73903" y="125145"/>
                    <a:pt x="77275" y="125145"/>
                  </a:cubicBezTo>
                  <a:cubicBezTo>
                    <a:pt x="84018" y="125145"/>
                    <a:pt x="94143" y="128441"/>
                    <a:pt x="97515" y="128441"/>
                  </a:cubicBezTo>
                  <a:cubicBezTo>
                    <a:pt x="104259" y="125145"/>
                    <a:pt x="107631" y="125145"/>
                    <a:pt x="107631" y="118554"/>
                  </a:cubicBezTo>
                  <a:cubicBezTo>
                    <a:pt x="111012" y="115258"/>
                    <a:pt x="104259" y="108676"/>
                    <a:pt x="117756" y="105381"/>
                  </a:cubicBezTo>
                  <a:cubicBezTo>
                    <a:pt x="127872" y="98789"/>
                    <a:pt x="131253" y="98789"/>
                    <a:pt x="131253" y="98789"/>
                  </a:cubicBezTo>
                  <a:lnTo>
                    <a:pt x="144740" y="88903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CB7C301-D540-7991-C7AD-3FEE0AFE1FF1}"/>
                </a:ext>
              </a:extLst>
            </p:cNvPr>
            <p:cNvSpPr/>
            <p:nvPr/>
          </p:nvSpPr>
          <p:spPr>
            <a:xfrm>
              <a:off x="13046688" y="2419455"/>
              <a:ext cx="976738" cy="349658"/>
            </a:xfrm>
            <a:custGeom>
              <a:avLst/>
              <a:gdLst>
                <a:gd name="connsiteX0" fmla="*/ 776493 w 976738"/>
                <a:gd name="connsiteY0" fmla="*/ 227224 h 349658"/>
                <a:gd name="connsiteX1" fmla="*/ 779922 w 976738"/>
                <a:gd name="connsiteY1" fmla="*/ 227224 h 349658"/>
                <a:gd name="connsiteX2" fmla="*/ 776493 w 976738"/>
                <a:gd name="connsiteY2" fmla="*/ 223929 h 349658"/>
                <a:gd name="connsiteX3" fmla="*/ 783255 w 976738"/>
                <a:gd name="connsiteY3" fmla="*/ 220633 h 349658"/>
                <a:gd name="connsiteX4" fmla="*/ 783255 w 976738"/>
                <a:gd name="connsiteY4" fmla="*/ 220633 h 349658"/>
                <a:gd name="connsiteX5" fmla="*/ 783255 w 976738"/>
                <a:gd name="connsiteY5" fmla="*/ 220633 h 349658"/>
                <a:gd name="connsiteX6" fmla="*/ 783255 w 976738"/>
                <a:gd name="connsiteY6" fmla="*/ 220633 h 349658"/>
                <a:gd name="connsiteX7" fmla="*/ 783255 w 976738"/>
                <a:gd name="connsiteY7" fmla="*/ 220633 h 349658"/>
                <a:gd name="connsiteX8" fmla="*/ 783255 w 976738"/>
                <a:gd name="connsiteY8" fmla="*/ 220633 h 349658"/>
                <a:gd name="connsiteX9" fmla="*/ 783255 w 976738"/>
                <a:gd name="connsiteY9" fmla="*/ 220633 h 349658"/>
                <a:gd name="connsiteX10" fmla="*/ 786589 w 976738"/>
                <a:gd name="connsiteY10" fmla="*/ 220633 h 349658"/>
                <a:gd name="connsiteX11" fmla="*/ 786589 w 976738"/>
                <a:gd name="connsiteY11" fmla="*/ 220633 h 349658"/>
                <a:gd name="connsiteX12" fmla="*/ 800115 w 976738"/>
                <a:gd name="connsiteY12" fmla="*/ 220633 h 349658"/>
                <a:gd name="connsiteX13" fmla="*/ 800115 w 976738"/>
                <a:gd name="connsiteY13" fmla="*/ 220633 h 349658"/>
                <a:gd name="connsiteX14" fmla="*/ 800115 w 976738"/>
                <a:gd name="connsiteY14" fmla="*/ 220633 h 349658"/>
                <a:gd name="connsiteX15" fmla="*/ 800115 w 976738"/>
                <a:gd name="connsiteY15" fmla="*/ 220633 h 349658"/>
                <a:gd name="connsiteX16" fmla="*/ 800115 w 976738"/>
                <a:gd name="connsiteY16" fmla="*/ 220633 h 349658"/>
                <a:gd name="connsiteX17" fmla="*/ 800115 w 976738"/>
                <a:gd name="connsiteY17" fmla="*/ 220633 h 349658"/>
                <a:gd name="connsiteX18" fmla="*/ 803448 w 976738"/>
                <a:gd name="connsiteY18" fmla="*/ 220633 h 349658"/>
                <a:gd name="connsiteX19" fmla="*/ 803448 w 976738"/>
                <a:gd name="connsiteY19" fmla="*/ 220633 h 349658"/>
                <a:gd name="connsiteX20" fmla="*/ 803448 w 976738"/>
                <a:gd name="connsiteY20" fmla="*/ 220633 h 349658"/>
                <a:gd name="connsiteX21" fmla="*/ 803448 w 976738"/>
                <a:gd name="connsiteY21" fmla="*/ 220633 h 349658"/>
                <a:gd name="connsiteX22" fmla="*/ 803448 w 976738"/>
                <a:gd name="connsiteY22" fmla="*/ 220633 h 349658"/>
                <a:gd name="connsiteX23" fmla="*/ 803448 w 976738"/>
                <a:gd name="connsiteY23" fmla="*/ 220633 h 349658"/>
                <a:gd name="connsiteX24" fmla="*/ 806877 w 976738"/>
                <a:gd name="connsiteY24" fmla="*/ 220633 h 349658"/>
                <a:gd name="connsiteX25" fmla="*/ 806877 w 976738"/>
                <a:gd name="connsiteY25" fmla="*/ 220633 h 349658"/>
                <a:gd name="connsiteX26" fmla="*/ 806877 w 976738"/>
                <a:gd name="connsiteY26" fmla="*/ 220633 h 349658"/>
                <a:gd name="connsiteX27" fmla="*/ 806877 w 976738"/>
                <a:gd name="connsiteY27" fmla="*/ 220633 h 349658"/>
                <a:gd name="connsiteX28" fmla="*/ 806877 w 976738"/>
                <a:gd name="connsiteY28" fmla="*/ 220633 h 349658"/>
                <a:gd name="connsiteX29" fmla="*/ 806877 w 976738"/>
                <a:gd name="connsiteY29" fmla="*/ 220633 h 349658"/>
                <a:gd name="connsiteX30" fmla="*/ 806877 w 976738"/>
                <a:gd name="connsiteY30" fmla="*/ 223929 h 349658"/>
                <a:gd name="connsiteX31" fmla="*/ 806877 w 976738"/>
                <a:gd name="connsiteY31" fmla="*/ 223929 h 349658"/>
                <a:gd name="connsiteX32" fmla="*/ 806877 w 976738"/>
                <a:gd name="connsiteY32" fmla="*/ 223929 h 349658"/>
                <a:gd name="connsiteX33" fmla="*/ 806877 w 976738"/>
                <a:gd name="connsiteY33" fmla="*/ 223929 h 349658"/>
                <a:gd name="connsiteX34" fmla="*/ 806877 w 976738"/>
                <a:gd name="connsiteY34" fmla="*/ 223929 h 349658"/>
                <a:gd name="connsiteX35" fmla="*/ 806877 w 976738"/>
                <a:gd name="connsiteY35" fmla="*/ 223929 h 349658"/>
                <a:gd name="connsiteX36" fmla="*/ 806877 w 976738"/>
                <a:gd name="connsiteY36" fmla="*/ 223929 h 349658"/>
                <a:gd name="connsiteX37" fmla="*/ 810212 w 976738"/>
                <a:gd name="connsiteY37" fmla="*/ 223929 h 349658"/>
                <a:gd name="connsiteX38" fmla="*/ 810212 w 976738"/>
                <a:gd name="connsiteY38" fmla="*/ 223929 h 349658"/>
                <a:gd name="connsiteX39" fmla="*/ 810212 w 976738"/>
                <a:gd name="connsiteY39" fmla="*/ 223929 h 349658"/>
                <a:gd name="connsiteX40" fmla="*/ 810212 w 976738"/>
                <a:gd name="connsiteY40" fmla="*/ 223929 h 349658"/>
                <a:gd name="connsiteX41" fmla="*/ 810212 w 976738"/>
                <a:gd name="connsiteY41" fmla="*/ 223929 h 349658"/>
                <a:gd name="connsiteX42" fmla="*/ 810212 w 976738"/>
                <a:gd name="connsiteY42" fmla="*/ 223929 h 349658"/>
                <a:gd name="connsiteX43" fmla="*/ 810212 w 976738"/>
                <a:gd name="connsiteY43" fmla="*/ 223929 h 349658"/>
                <a:gd name="connsiteX44" fmla="*/ 810212 w 976738"/>
                <a:gd name="connsiteY44" fmla="*/ 223929 h 349658"/>
                <a:gd name="connsiteX45" fmla="*/ 810212 w 976738"/>
                <a:gd name="connsiteY45" fmla="*/ 223929 h 349658"/>
                <a:gd name="connsiteX46" fmla="*/ 810212 w 976738"/>
                <a:gd name="connsiteY46" fmla="*/ 223929 h 349658"/>
                <a:gd name="connsiteX47" fmla="*/ 810212 w 976738"/>
                <a:gd name="connsiteY47" fmla="*/ 223929 h 349658"/>
                <a:gd name="connsiteX48" fmla="*/ 813641 w 976738"/>
                <a:gd name="connsiteY48" fmla="*/ 220633 h 349658"/>
                <a:gd name="connsiteX49" fmla="*/ 813641 w 976738"/>
                <a:gd name="connsiteY49" fmla="*/ 220633 h 349658"/>
                <a:gd name="connsiteX50" fmla="*/ 813641 w 976738"/>
                <a:gd name="connsiteY50" fmla="*/ 220633 h 349658"/>
                <a:gd name="connsiteX51" fmla="*/ 813641 w 976738"/>
                <a:gd name="connsiteY51" fmla="*/ 220633 h 349658"/>
                <a:gd name="connsiteX52" fmla="*/ 813641 w 976738"/>
                <a:gd name="connsiteY52" fmla="*/ 220633 h 349658"/>
                <a:gd name="connsiteX53" fmla="*/ 813641 w 976738"/>
                <a:gd name="connsiteY53" fmla="*/ 220633 h 349658"/>
                <a:gd name="connsiteX54" fmla="*/ 816974 w 976738"/>
                <a:gd name="connsiteY54" fmla="*/ 220633 h 349658"/>
                <a:gd name="connsiteX55" fmla="*/ 816974 w 976738"/>
                <a:gd name="connsiteY55" fmla="*/ 220633 h 349658"/>
                <a:gd name="connsiteX56" fmla="*/ 816974 w 976738"/>
                <a:gd name="connsiteY56" fmla="*/ 220633 h 349658"/>
                <a:gd name="connsiteX57" fmla="*/ 816974 w 976738"/>
                <a:gd name="connsiteY57" fmla="*/ 220633 h 349658"/>
                <a:gd name="connsiteX58" fmla="*/ 816974 w 976738"/>
                <a:gd name="connsiteY58" fmla="*/ 220633 h 349658"/>
                <a:gd name="connsiteX59" fmla="*/ 816974 w 976738"/>
                <a:gd name="connsiteY59" fmla="*/ 220633 h 349658"/>
                <a:gd name="connsiteX60" fmla="*/ 820308 w 976738"/>
                <a:gd name="connsiteY60" fmla="*/ 220633 h 349658"/>
                <a:gd name="connsiteX61" fmla="*/ 820308 w 976738"/>
                <a:gd name="connsiteY61" fmla="*/ 220633 h 349658"/>
                <a:gd name="connsiteX62" fmla="*/ 820308 w 976738"/>
                <a:gd name="connsiteY62" fmla="*/ 220633 h 349658"/>
                <a:gd name="connsiteX63" fmla="*/ 820308 w 976738"/>
                <a:gd name="connsiteY63" fmla="*/ 220633 h 349658"/>
                <a:gd name="connsiteX64" fmla="*/ 820308 w 976738"/>
                <a:gd name="connsiteY64" fmla="*/ 220633 h 349658"/>
                <a:gd name="connsiteX65" fmla="*/ 823737 w 976738"/>
                <a:gd name="connsiteY65" fmla="*/ 220633 h 349658"/>
                <a:gd name="connsiteX66" fmla="*/ 823737 w 976738"/>
                <a:gd name="connsiteY66" fmla="*/ 220633 h 349658"/>
                <a:gd name="connsiteX67" fmla="*/ 823737 w 976738"/>
                <a:gd name="connsiteY67" fmla="*/ 220633 h 349658"/>
                <a:gd name="connsiteX68" fmla="*/ 823737 w 976738"/>
                <a:gd name="connsiteY68" fmla="*/ 220633 h 349658"/>
                <a:gd name="connsiteX69" fmla="*/ 823737 w 976738"/>
                <a:gd name="connsiteY69" fmla="*/ 220633 h 349658"/>
                <a:gd name="connsiteX70" fmla="*/ 827070 w 976738"/>
                <a:gd name="connsiteY70" fmla="*/ 220633 h 349658"/>
                <a:gd name="connsiteX71" fmla="*/ 827070 w 976738"/>
                <a:gd name="connsiteY71" fmla="*/ 220633 h 349658"/>
                <a:gd name="connsiteX72" fmla="*/ 827070 w 976738"/>
                <a:gd name="connsiteY72" fmla="*/ 220633 h 349658"/>
                <a:gd name="connsiteX73" fmla="*/ 827070 w 976738"/>
                <a:gd name="connsiteY73" fmla="*/ 220633 h 349658"/>
                <a:gd name="connsiteX74" fmla="*/ 827070 w 976738"/>
                <a:gd name="connsiteY74" fmla="*/ 220633 h 349658"/>
                <a:gd name="connsiteX75" fmla="*/ 827070 w 976738"/>
                <a:gd name="connsiteY75" fmla="*/ 220633 h 349658"/>
                <a:gd name="connsiteX76" fmla="*/ 830500 w 976738"/>
                <a:gd name="connsiteY76" fmla="*/ 220633 h 349658"/>
                <a:gd name="connsiteX77" fmla="*/ 830500 w 976738"/>
                <a:gd name="connsiteY77" fmla="*/ 220633 h 349658"/>
                <a:gd name="connsiteX78" fmla="*/ 830500 w 976738"/>
                <a:gd name="connsiteY78" fmla="*/ 220633 h 349658"/>
                <a:gd name="connsiteX79" fmla="*/ 830500 w 976738"/>
                <a:gd name="connsiteY79" fmla="*/ 220633 h 349658"/>
                <a:gd name="connsiteX80" fmla="*/ 830500 w 976738"/>
                <a:gd name="connsiteY80" fmla="*/ 220633 h 349658"/>
                <a:gd name="connsiteX81" fmla="*/ 833834 w 976738"/>
                <a:gd name="connsiteY81" fmla="*/ 220633 h 349658"/>
                <a:gd name="connsiteX82" fmla="*/ 833834 w 976738"/>
                <a:gd name="connsiteY82" fmla="*/ 220633 h 349658"/>
                <a:gd name="connsiteX83" fmla="*/ 833834 w 976738"/>
                <a:gd name="connsiteY83" fmla="*/ 220633 h 349658"/>
                <a:gd name="connsiteX84" fmla="*/ 833834 w 976738"/>
                <a:gd name="connsiteY84" fmla="*/ 220633 h 349658"/>
                <a:gd name="connsiteX85" fmla="*/ 833834 w 976738"/>
                <a:gd name="connsiteY85" fmla="*/ 220633 h 349658"/>
                <a:gd name="connsiteX86" fmla="*/ 833834 w 976738"/>
                <a:gd name="connsiteY86" fmla="*/ 220633 h 349658"/>
                <a:gd name="connsiteX87" fmla="*/ 833834 w 976738"/>
                <a:gd name="connsiteY87" fmla="*/ 220633 h 349658"/>
                <a:gd name="connsiteX88" fmla="*/ 837167 w 976738"/>
                <a:gd name="connsiteY88" fmla="*/ 220633 h 349658"/>
                <a:gd name="connsiteX89" fmla="*/ 837167 w 976738"/>
                <a:gd name="connsiteY89" fmla="*/ 217347 h 349658"/>
                <a:gd name="connsiteX90" fmla="*/ 837167 w 976738"/>
                <a:gd name="connsiteY90" fmla="*/ 217347 h 349658"/>
                <a:gd name="connsiteX91" fmla="*/ 837167 w 976738"/>
                <a:gd name="connsiteY91" fmla="*/ 217347 h 349658"/>
                <a:gd name="connsiteX92" fmla="*/ 837167 w 976738"/>
                <a:gd name="connsiteY92" fmla="*/ 217347 h 349658"/>
                <a:gd name="connsiteX93" fmla="*/ 837167 w 976738"/>
                <a:gd name="connsiteY93" fmla="*/ 217347 h 349658"/>
                <a:gd name="connsiteX94" fmla="*/ 837167 w 976738"/>
                <a:gd name="connsiteY94" fmla="*/ 217347 h 349658"/>
                <a:gd name="connsiteX95" fmla="*/ 837167 w 976738"/>
                <a:gd name="connsiteY95" fmla="*/ 217347 h 349658"/>
                <a:gd name="connsiteX96" fmla="*/ 837167 w 976738"/>
                <a:gd name="connsiteY96" fmla="*/ 217347 h 349658"/>
                <a:gd name="connsiteX97" fmla="*/ 840596 w 976738"/>
                <a:gd name="connsiteY97" fmla="*/ 217347 h 349658"/>
                <a:gd name="connsiteX98" fmla="*/ 840596 w 976738"/>
                <a:gd name="connsiteY98" fmla="*/ 217347 h 349658"/>
                <a:gd name="connsiteX99" fmla="*/ 840596 w 976738"/>
                <a:gd name="connsiteY99" fmla="*/ 217347 h 349658"/>
                <a:gd name="connsiteX100" fmla="*/ 840596 w 976738"/>
                <a:gd name="connsiteY100" fmla="*/ 217347 h 349658"/>
                <a:gd name="connsiteX101" fmla="*/ 840596 w 976738"/>
                <a:gd name="connsiteY101" fmla="*/ 217347 h 349658"/>
                <a:gd name="connsiteX102" fmla="*/ 840596 w 976738"/>
                <a:gd name="connsiteY102" fmla="*/ 217347 h 349658"/>
                <a:gd name="connsiteX103" fmla="*/ 840596 w 976738"/>
                <a:gd name="connsiteY103" fmla="*/ 217347 h 349658"/>
                <a:gd name="connsiteX104" fmla="*/ 840596 w 976738"/>
                <a:gd name="connsiteY104" fmla="*/ 217347 h 349658"/>
                <a:gd name="connsiteX105" fmla="*/ 847358 w 976738"/>
                <a:gd name="connsiteY105" fmla="*/ 230520 h 349658"/>
                <a:gd name="connsiteX106" fmla="*/ 897937 w 976738"/>
                <a:gd name="connsiteY106" fmla="*/ 233807 h 349658"/>
                <a:gd name="connsiteX107" fmla="*/ 897937 w 976738"/>
                <a:gd name="connsiteY107" fmla="*/ 233807 h 349658"/>
                <a:gd name="connsiteX108" fmla="*/ 897937 w 976738"/>
                <a:gd name="connsiteY108" fmla="*/ 233807 h 349658"/>
                <a:gd name="connsiteX109" fmla="*/ 897937 w 976738"/>
                <a:gd name="connsiteY109" fmla="*/ 233807 h 349658"/>
                <a:gd name="connsiteX110" fmla="*/ 897937 w 976738"/>
                <a:gd name="connsiteY110" fmla="*/ 233807 h 349658"/>
                <a:gd name="connsiteX111" fmla="*/ 897937 w 976738"/>
                <a:gd name="connsiteY111" fmla="*/ 233807 h 349658"/>
                <a:gd name="connsiteX112" fmla="*/ 897937 w 976738"/>
                <a:gd name="connsiteY112" fmla="*/ 233807 h 349658"/>
                <a:gd name="connsiteX113" fmla="*/ 897937 w 976738"/>
                <a:gd name="connsiteY113" fmla="*/ 233807 h 349658"/>
                <a:gd name="connsiteX114" fmla="*/ 897937 w 976738"/>
                <a:gd name="connsiteY114" fmla="*/ 233807 h 349658"/>
                <a:gd name="connsiteX115" fmla="*/ 901270 w 976738"/>
                <a:gd name="connsiteY115" fmla="*/ 233807 h 349658"/>
                <a:gd name="connsiteX116" fmla="*/ 901270 w 976738"/>
                <a:gd name="connsiteY116" fmla="*/ 233807 h 349658"/>
                <a:gd name="connsiteX117" fmla="*/ 901270 w 976738"/>
                <a:gd name="connsiteY117" fmla="*/ 233807 h 349658"/>
                <a:gd name="connsiteX118" fmla="*/ 901270 w 976738"/>
                <a:gd name="connsiteY118" fmla="*/ 233807 h 349658"/>
                <a:gd name="connsiteX119" fmla="*/ 901270 w 976738"/>
                <a:gd name="connsiteY119" fmla="*/ 233807 h 349658"/>
                <a:gd name="connsiteX120" fmla="*/ 901270 w 976738"/>
                <a:gd name="connsiteY120" fmla="*/ 233807 h 349658"/>
                <a:gd name="connsiteX121" fmla="*/ 901270 w 976738"/>
                <a:gd name="connsiteY121" fmla="*/ 233807 h 349658"/>
                <a:gd name="connsiteX122" fmla="*/ 901270 w 976738"/>
                <a:gd name="connsiteY122" fmla="*/ 233807 h 349658"/>
                <a:gd name="connsiteX123" fmla="*/ 901270 w 976738"/>
                <a:gd name="connsiteY123" fmla="*/ 233807 h 349658"/>
                <a:gd name="connsiteX124" fmla="*/ 901270 w 976738"/>
                <a:gd name="connsiteY124" fmla="*/ 233807 h 349658"/>
                <a:gd name="connsiteX125" fmla="*/ 901270 w 976738"/>
                <a:gd name="connsiteY125" fmla="*/ 233807 h 349658"/>
                <a:gd name="connsiteX126" fmla="*/ 901270 w 976738"/>
                <a:gd name="connsiteY126" fmla="*/ 233807 h 349658"/>
                <a:gd name="connsiteX127" fmla="*/ 901270 w 976738"/>
                <a:gd name="connsiteY127" fmla="*/ 233807 h 349658"/>
                <a:gd name="connsiteX128" fmla="*/ 901270 w 976738"/>
                <a:gd name="connsiteY128" fmla="*/ 233807 h 349658"/>
                <a:gd name="connsiteX129" fmla="*/ 901270 w 976738"/>
                <a:gd name="connsiteY129" fmla="*/ 233807 h 349658"/>
                <a:gd name="connsiteX130" fmla="*/ 901270 w 976738"/>
                <a:gd name="connsiteY130" fmla="*/ 233807 h 349658"/>
                <a:gd name="connsiteX131" fmla="*/ 901270 w 976738"/>
                <a:gd name="connsiteY131" fmla="*/ 233807 h 349658"/>
                <a:gd name="connsiteX132" fmla="*/ 901270 w 976738"/>
                <a:gd name="connsiteY132" fmla="*/ 233807 h 349658"/>
                <a:gd name="connsiteX133" fmla="*/ 901270 w 976738"/>
                <a:gd name="connsiteY133" fmla="*/ 233807 h 349658"/>
                <a:gd name="connsiteX134" fmla="*/ 901270 w 976738"/>
                <a:gd name="connsiteY134" fmla="*/ 233807 h 349658"/>
                <a:gd name="connsiteX135" fmla="*/ 776493 w 976738"/>
                <a:gd name="connsiteY135" fmla="*/ 227224 h 349658"/>
                <a:gd name="connsiteX136" fmla="*/ 783255 w 976738"/>
                <a:gd name="connsiteY136" fmla="*/ 220633 h 349658"/>
                <a:gd name="connsiteX137" fmla="*/ 783255 w 976738"/>
                <a:gd name="connsiteY137" fmla="*/ 220633 h 349658"/>
                <a:gd name="connsiteX138" fmla="*/ 783255 w 976738"/>
                <a:gd name="connsiteY138" fmla="*/ 220633 h 349658"/>
                <a:gd name="connsiteX139" fmla="*/ 783255 w 976738"/>
                <a:gd name="connsiteY139" fmla="*/ 220633 h 349658"/>
                <a:gd name="connsiteX140" fmla="*/ 904604 w 976738"/>
                <a:gd name="connsiteY140" fmla="*/ 233807 h 349658"/>
                <a:gd name="connsiteX141" fmla="*/ 904604 w 976738"/>
                <a:gd name="connsiteY141" fmla="*/ 233807 h 349658"/>
                <a:gd name="connsiteX142" fmla="*/ 904604 w 976738"/>
                <a:gd name="connsiteY142" fmla="*/ 233807 h 349658"/>
                <a:gd name="connsiteX143" fmla="*/ 904604 w 976738"/>
                <a:gd name="connsiteY143" fmla="*/ 233807 h 349658"/>
                <a:gd name="connsiteX144" fmla="*/ 904604 w 976738"/>
                <a:gd name="connsiteY144" fmla="*/ 233807 h 349658"/>
                <a:gd name="connsiteX145" fmla="*/ 904604 w 976738"/>
                <a:gd name="connsiteY145" fmla="*/ 233807 h 349658"/>
                <a:gd name="connsiteX146" fmla="*/ 904604 w 976738"/>
                <a:gd name="connsiteY146" fmla="*/ 233807 h 349658"/>
                <a:gd name="connsiteX147" fmla="*/ 904604 w 976738"/>
                <a:gd name="connsiteY147" fmla="*/ 233807 h 349658"/>
                <a:gd name="connsiteX148" fmla="*/ 904604 w 976738"/>
                <a:gd name="connsiteY148" fmla="*/ 233807 h 349658"/>
                <a:gd name="connsiteX149" fmla="*/ 904604 w 976738"/>
                <a:gd name="connsiteY149" fmla="*/ 233807 h 349658"/>
                <a:gd name="connsiteX150" fmla="*/ 904604 w 976738"/>
                <a:gd name="connsiteY150" fmla="*/ 233807 h 349658"/>
                <a:gd name="connsiteX151" fmla="*/ 904604 w 976738"/>
                <a:gd name="connsiteY151" fmla="*/ 233807 h 349658"/>
                <a:gd name="connsiteX152" fmla="*/ 904604 w 976738"/>
                <a:gd name="connsiteY152" fmla="*/ 233807 h 349658"/>
                <a:gd name="connsiteX153" fmla="*/ 904604 w 976738"/>
                <a:gd name="connsiteY153" fmla="*/ 233807 h 349658"/>
                <a:gd name="connsiteX154" fmla="*/ 904604 w 976738"/>
                <a:gd name="connsiteY154" fmla="*/ 233807 h 349658"/>
                <a:gd name="connsiteX155" fmla="*/ 904604 w 976738"/>
                <a:gd name="connsiteY155" fmla="*/ 233807 h 349658"/>
                <a:gd name="connsiteX156" fmla="*/ 904604 w 976738"/>
                <a:gd name="connsiteY156" fmla="*/ 233807 h 349658"/>
                <a:gd name="connsiteX157" fmla="*/ 904604 w 976738"/>
                <a:gd name="connsiteY157" fmla="*/ 233807 h 349658"/>
                <a:gd name="connsiteX158" fmla="*/ 904604 w 976738"/>
                <a:gd name="connsiteY158" fmla="*/ 233807 h 349658"/>
                <a:gd name="connsiteX159" fmla="*/ 908033 w 976738"/>
                <a:gd name="connsiteY159" fmla="*/ 233807 h 349658"/>
                <a:gd name="connsiteX160" fmla="*/ 908033 w 976738"/>
                <a:gd name="connsiteY160" fmla="*/ 233807 h 349658"/>
                <a:gd name="connsiteX161" fmla="*/ 908033 w 976738"/>
                <a:gd name="connsiteY161" fmla="*/ 233807 h 349658"/>
                <a:gd name="connsiteX162" fmla="*/ 908033 w 976738"/>
                <a:gd name="connsiteY162" fmla="*/ 233807 h 349658"/>
                <a:gd name="connsiteX163" fmla="*/ 908033 w 976738"/>
                <a:gd name="connsiteY163" fmla="*/ 230520 h 349658"/>
                <a:gd name="connsiteX164" fmla="*/ 908033 w 976738"/>
                <a:gd name="connsiteY164" fmla="*/ 230520 h 349658"/>
                <a:gd name="connsiteX165" fmla="*/ 908033 w 976738"/>
                <a:gd name="connsiteY165" fmla="*/ 230520 h 349658"/>
                <a:gd name="connsiteX166" fmla="*/ 908033 w 976738"/>
                <a:gd name="connsiteY166" fmla="*/ 230520 h 349658"/>
                <a:gd name="connsiteX167" fmla="*/ 908033 w 976738"/>
                <a:gd name="connsiteY167" fmla="*/ 230520 h 349658"/>
                <a:gd name="connsiteX168" fmla="*/ 908033 w 976738"/>
                <a:gd name="connsiteY168" fmla="*/ 230520 h 349658"/>
                <a:gd name="connsiteX169" fmla="*/ 908033 w 976738"/>
                <a:gd name="connsiteY169" fmla="*/ 230520 h 349658"/>
                <a:gd name="connsiteX170" fmla="*/ 908033 w 976738"/>
                <a:gd name="connsiteY170" fmla="*/ 230520 h 349658"/>
                <a:gd name="connsiteX171" fmla="*/ 908033 w 976738"/>
                <a:gd name="connsiteY171" fmla="*/ 230520 h 349658"/>
                <a:gd name="connsiteX172" fmla="*/ 908033 w 976738"/>
                <a:gd name="connsiteY172" fmla="*/ 230520 h 349658"/>
                <a:gd name="connsiteX173" fmla="*/ 908033 w 976738"/>
                <a:gd name="connsiteY173" fmla="*/ 230520 h 349658"/>
                <a:gd name="connsiteX174" fmla="*/ 911367 w 976738"/>
                <a:gd name="connsiteY174" fmla="*/ 230520 h 349658"/>
                <a:gd name="connsiteX175" fmla="*/ 911367 w 976738"/>
                <a:gd name="connsiteY175" fmla="*/ 230520 h 349658"/>
                <a:gd name="connsiteX176" fmla="*/ 911367 w 976738"/>
                <a:gd name="connsiteY176" fmla="*/ 230520 h 349658"/>
                <a:gd name="connsiteX177" fmla="*/ 911367 w 976738"/>
                <a:gd name="connsiteY177" fmla="*/ 230520 h 349658"/>
                <a:gd name="connsiteX178" fmla="*/ 911367 w 976738"/>
                <a:gd name="connsiteY178" fmla="*/ 230520 h 349658"/>
                <a:gd name="connsiteX179" fmla="*/ 911367 w 976738"/>
                <a:gd name="connsiteY179" fmla="*/ 230520 h 349658"/>
                <a:gd name="connsiteX180" fmla="*/ 911367 w 976738"/>
                <a:gd name="connsiteY180" fmla="*/ 230520 h 349658"/>
                <a:gd name="connsiteX181" fmla="*/ 911367 w 976738"/>
                <a:gd name="connsiteY181" fmla="*/ 230520 h 349658"/>
                <a:gd name="connsiteX182" fmla="*/ 911367 w 976738"/>
                <a:gd name="connsiteY182" fmla="*/ 230520 h 349658"/>
                <a:gd name="connsiteX183" fmla="*/ 911367 w 976738"/>
                <a:gd name="connsiteY183" fmla="*/ 230520 h 349658"/>
                <a:gd name="connsiteX184" fmla="*/ 911367 w 976738"/>
                <a:gd name="connsiteY184" fmla="*/ 230520 h 349658"/>
                <a:gd name="connsiteX185" fmla="*/ 911367 w 976738"/>
                <a:gd name="connsiteY185" fmla="*/ 230520 h 349658"/>
                <a:gd name="connsiteX186" fmla="*/ 911367 w 976738"/>
                <a:gd name="connsiteY186" fmla="*/ 230520 h 349658"/>
                <a:gd name="connsiteX187" fmla="*/ 911367 w 976738"/>
                <a:gd name="connsiteY187" fmla="*/ 230520 h 349658"/>
                <a:gd name="connsiteX188" fmla="*/ 911367 w 976738"/>
                <a:gd name="connsiteY188" fmla="*/ 230520 h 349658"/>
                <a:gd name="connsiteX189" fmla="*/ 911367 w 976738"/>
                <a:gd name="connsiteY189" fmla="*/ 230520 h 349658"/>
                <a:gd name="connsiteX190" fmla="*/ 911367 w 976738"/>
                <a:gd name="connsiteY190" fmla="*/ 230520 h 349658"/>
                <a:gd name="connsiteX191" fmla="*/ 914701 w 976738"/>
                <a:gd name="connsiteY191" fmla="*/ 227224 h 349658"/>
                <a:gd name="connsiteX192" fmla="*/ 914701 w 976738"/>
                <a:gd name="connsiteY192" fmla="*/ 227224 h 349658"/>
                <a:gd name="connsiteX193" fmla="*/ 914701 w 976738"/>
                <a:gd name="connsiteY193" fmla="*/ 227224 h 349658"/>
                <a:gd name="connsiteX194" fmla="*/ 914701 w 976738"/>
                <a:gd name="connsiteY194" fmla="*/ 227224 h 349658"/>
                <a:gd name="connsiteX195" fmla="*/ 914701 w 976738"/>
                <a:gd name="connsiteY195" fmla="*/ 227224 h 349658"/>
                <a:gd name="connsiteX196" fmla="*/ 914701 w 976738"/>
                <a:gd name="connsiteY196" fmla="*/ 227224 h 349658"/>
                <a:gd name="connsiteX197" fmla="*/ 914701 w 976738"/>
                <a:gd name="connsiteY197" fmla="*/ 227224 h 349658"/>
                <a:gd name="connsiteX198" fmla="*/ 914701 w 976738"/>
                <a:gd name="connsiteY198" fmla="*/ 227224 h 349658"/>
                <a:gd name="connsiteX199" fmla="*/ 914701 w 976738"/>
                <a:gd name="connsiteY199" fmla="*/ 227224 h 349658"/>
                <a:gd name="connsiteX200" fmla="*/ 914701 w 976738"/>
                <a:gd name="connsiteY200" fmla="*/ 227224 h 349658"/>
                <a:gd name="connsiteX201" fmla="*/ 914701 w 976738"/>
                <a:gd name="connsiteY201" fmla="*/ 227224 h 349658"/>
                <a:gd name="connsiteX202" fmla="*/ 914701 w 976738"/>
                <a:gd name="connsiteY202" fmla="*/ 227224 h 349658"/>
                <a:gd name="connsiteX203" fmla="*/ 914701 w 976738"/>
                <a:gd name="connsiteY203" fmla="*/ 227224 h 349658"/>
                <a:gd name="connsiteX204" fmla="*/ 914701 w 976738"/>
                <a:gd name="connsiteY204" fmla="*/ 227224 h 349658"/>
                <a:gd name="connsiteX205" fmla="*/ 914701 w 976738"/>
                <a:gd name="connsiteY205" fmla="*/ 227224 h 349658"/>
                <a:gd name="connsiteX206" fmla="*/ 914701 w 976738"/>
                <a:gd name="connsiteY206" fmla="*/ 227224 h 349658"/>
                <a:gd name="connsiteX207" fmla="*/ 918130 w 976738"/>
                <a:gd name="connsiteY207" fmla="*/ 227224 h 349658"/>
                <a:gd name="connsiteX208" fmla="*/ 918130 w 976738"/>
                <a:gd name="connsiteY208" fmla="*/ 227224 h 349658"/>
                <a:gd name="connsiteX209" fmla="*/ 918130 w 976738"/>
                <a:gd name="connsiteY209" fmla="*/ 227224 h 349658"/>
                <a:gd name="connsiteX210" fmla="*/ 918130 w 976738"/>
                <a:gd name="connsiteY210" fmla="*/ 227224 h 349658"/>
                <a:gd name="connsiteX211" fmla="*/ 918130 w 976738"/>
                <a:gd name="connsiteY211" fmla="*/ 227224 h 349658"/>
                <a:gd name="connsiteX212" fmla="*/ 918130 w 976738"/>
                <a:gd name="connsiteY212" fmla="*/ 227224 h 349658"/>
                <a:gd name="connsiteX213" fmla="*/ 918130 w 976738"/>
                <a:gd name="connsiteY213" fmla="*/ 227224 h 349658"/>
                <a:gd name="connsiteX214" fmla="*/ 918130 w 976738"/>
                <a:gd name="connsiteY214" fmla="*/ 227224 h 349658"/>
                <a:gd name="connsiteX215" fmla="*/ 918130 w 976738"/>
                <a:gd name="connsiteY215" fmla="*/ 227224 h 349658"/>
                <a:gd name="connsiteX216" fmla="*/ 918130 w 976738"/>
                <a:gd name="connsiteY216" fmla="*/ 227224 h 349658"/>
                <a:gd name="connsiteX217" fmla="*/ 918130 w 976738"/>
                <a:gd name="connsiteY217" fmla="*/ 227224 h 349658"/>
                <a:gd name="connsiteX218" fmla="*/ 918130 w 976738"/>
                <a:gd name="connsiteY218" fmla="*/ 227224 h 349658"/>
                <a:gd name="connsiteX219" fmla="*/ 918130 w 976738"/>
                <a:gd name="connsiteY219" fmla="*/ 227224 h 349658"/>
                <a:gd name="connsiteX220" fmla="*/ 918130 w 976738"/>
                <a:gd name="connsiteY220" fmla="*/ 227224 h 349658"/>
                <a:gd name="connsiteX221" fmla="*/ 918130 w 976738"/>
                <a:gd name="connsiteY221" fmla="*/ 227224 h 349658"/>
                <a:gd name="connsiteX222" fmla="*/ 918130 w 976738"/>
                <a:gd name="connsiteY222" fmla="*/ 227224 h 349658"/>
                <a:gd name="connsiteX223" fmla="*/ 918130 w 976738"/>
                <a:gd name="connsiteY223" fmla="*/ 227224 h 349658"/>
                <a:gd name="connsiteX224" fmla="*/ 918130 w 976738"/>
                <a:gd name="connsiteY224" fmla="*/ 227224 h 349658"/>
                <a:gd name="connsiteX225" fmla="*/ 918130 w 976738"/>
                <a:gd name="connsiteY225" fmla="*/ 227224 h 349658"/>
                <a:gd name="connsiteX226" fmla="*/ 918130 w 976738"/>
                <a:gd name="connsiteY226" fmla="*/ 227224 h 349658"/>
                <a:gd name="connsiteX227" fmla="*/ 918130 w 976738"/>
                <a:gd name="connsiteY227" fmla="*/ 227224 h 349658"/>
                <a:gd name="connsiteX228" fmla="*/ 918130 w 976738"/>
                <a:gd name="connsiteY228" fmla="*/ 227224 h 349658"/>
                <a:gd name="connsiteX229" fmla="*/ 918130 w 976738"/>
                <a:gd name="connsiteY229" fmla="*/ 227224 h 349658"/>
                <a:gd name="connsiteX230" fmla="*/ 918130 w 976738"/>
                <a:gd name="connsiteY230" fmla="*/ 227224 h 349658"/>
                <a:gd name="connsiteX231" fmla="*/ 918130 w 976738"/>
                <a:gd name="connsiteY231" fmla="*/ 227224 h 349658"/>
                <a:gd name="connsiteX232" fmla="*/ 921463 w 976738"/>
                <a:gd name="connsiteY232" fmla="*/ 227224 h 349658"/>
                <a:gd name="connsiteX233" fmla="*/ 921463 w 976738"/>
                <a:gd name="connsiteY233" fmla="*/ 227224 h 349658"/>
                <a:gd name="connsiteX234" fmla="*/ 921463 w 976738"/>
                <a:gd name="connsiteY234" fmla="*/ 227224 h 349658"/>
                <a:gd name="connsiteX235" fmla="*/ 921463 w 976738"/>
                <a:gd name="connsiteY235" fmla="*/ 227224 h 349658"/>
                <a:gd name="connsiteX236" fmla="*/ 921463 w 976738"/>
                <a:gd name="connsiteY236" fmla="*/ 227224 h 349658"/>
                <a:gd name="connsiteX237" fmla="*/ 921463 w 976738"/>
                <a:gd name="connsiteY237" fmla="*/ 227224 h 349658"/>
                <a:gd name="connsiteX238" fmla="*/ 921463 w 976738"/>
                <a:gd name="connsiteY238" fmla="*/ 227224 h 349658"/>
                <a:gd name="connsiteX239" fmla="*/ 921463 w 976738"/>
                <a:gd name="connsiteY239" fmla="*/ 227224 h 349658"/>
                <a:gd name="connsiteX240" fmla="*/ 921463 w 976738"/>
                <a:gd name="connsiteY240" fmla="*/ 227224 h 349658"/>
                <a:gd name="connsiteX241" fmla="*/ 921463 w 976738"/>
                <a:gd name="connsiteY241" fmla="*/ 227224 h 349658"/>
                <a:gd name="connsiteX242" fmla="*/ 921463 w 976738"/>
                <a:gd name="connsiteY242" fmla="*/ 227224 h 349658"/>
                <a:gd name="connsiteX243" fmla="*/ 921463 w 976738"/>
                <a:gd name="connsiteY243" fmla="*/ 227224 h 349658"/>
                <a:gd name="connsiteX244" fmla="*/ 921463 w 976738"/>
                <a:gd name="connsiteY244" fmla="*/ 227224 h 349658"/>
                <a:gd name="connsiteX245" fmla="*/ 921463 w 976738"/>
                <a:gd name="connsiteY245" fmla="*/ 227224 h 349658"/>
                <a:gd name="connsiteX246" fmla="*/ 921463 w 976738"/>
                <a:gd name="connsiteY246" fmla="*/ 227224 h 349658"/>
                <a:gd name="connsiteX247" fmla="*/ 921463 w 976738"/>
                <a:gd name="connsiteY247" fmla="*/ 227224 h 349658"/>
                <a:gd name="connsiteX248" fmla="*/ 921463 w 976738"/>
                <a:gd name="connsiteY248" fmla="*/ 227224 h 349658"/>
                <a:gd name="connsiteX249" fmla="*/ 921463 w 976738"/>
                <a:gd name="connsiteY249" fmla="*/ 227224 h 349658"/>
                <a:gd name="connsiteX250" fmla="*/ 921463 w 976738"/>
                <a:gd name="connsiteY250" fmla="*/ 227224 h 349658"/>
                <a:gd name="connsiteX251" fmla="*/ 921463 w 976738"/>
                <a:gd name="connsiteY251" fmla="*/ 227224 h 349658"/>
                <a:gd name="connsiteX252" fmla="*/ 921463 w 976738"/>
                <a:gd name="connsiteY252" fmla="*/ 227224 h 349658"/>
                <a:gd name="connsiteX253" fmla="*/ 921463 w 976738"/>
                <a:gd name="connsiteY253" fmla="*/ 227224 h 349658"/>
                <a:gd name="connsiteX254" fmla="*/ 921463 w 976738"/>
                <a:gd name="connsiteY254" fmla="*/ 227224 h 349658"/>
                <a:gd name="connsiteX255" fmla="*/ 921463 w 976738"/>
                <a:gd name="connsiteY255" fmla="*/ 227224 h 349658"/>
                <a:gd name="connsiteX256" fmla="*/ 924892 w 976738"/>
                <a:gd name="connsiteY256" fmla="*/ 227224 h 349658"/>
                <a:gd name="connsiteX257" fmla="*/ 924892 w 976738"/>
                <a:gd name="connsiteY257" fmla="*/ 227224 h 349658"/>
                <a:gd name="connsiteX258" fmla="*/ 924892 w 976738"/>
                <a:gd name="connsiteY258" fmla="*/ 227224 h 349658"/>
                <a:gd name="connsiteX259" fmla="*/ 924892 w 976738"/>
                <a:gd name="connsiteY259" fmla="*/ 227224 h 349658"/>
                <a:gd name="connsiteX260" fmla="*/ 924892 w 976738"/>
                <a:gd name="connsiteY260" fmla="*/ 227224 h 349658"/>
                <a:gd name="connsiteX261" fmla="*/ 924892 w 976738"/>
                <a:gd name="connsiteY261" fmla="*/ 227224 h 349658"/>
                <a:gd name="connsiteX262" fmla="*/ 924892 w 976738"/>
                <a:gd name="connsiteY262" fmla="*/ 227224 h 349658"/>
                <a:gd name="connsiteX263" fmla="*/ 934989 w 976738"/>
                <a:gd name="connsiteY263" fmla="*/ 230520 h 349658"/>
                <a:gd name="connsiteX264" fmla="*/ 958611 w 976738"/>
                <a:gd name="connsiteY264" fmla="*/ 237102 h 349658"/>
                <a:gd name="connsiteX265" fmla="*/ 972042 w 976738"/>
                <a:gd name="connsiteY265" fmla="*/ 237102 h 349658"/>
                <a:gd name="connsiteX266" fmla="*/ 975470 w 976738"/>
                <a:gd name="connsiteY266" fmla="*/ 227224 h 349658"/>
                <a:gd name="connsiteX267" fmla="*/ 975470 w 976738"/>
                <a:gd name="connsiteY267" fmla="*/ 190991 h 349658"/>
                <a:gd name="connsiteX268" fmla="*/ 968707 w 976738"/>
                <a:gd name="connsiteY268" fmla="*/ 181114 h 349658"/>
                <a:gd name="connsiteX269" fmla="*/ 948420 w 976738"/>
                <a:gd name="connsiteY269" fmla="*/ 177818 h 349658"/>
                <a:gd name="connsiteX270" fmla="*/ 934989 w 976738"/>
                <a:gd name="connsiteY270" fmla="*/ 174523 h 349658"/>
                <a:gd name="connsiteX271" fmla="*/ 924892 w 976738"/>
                <a:gd name="connsiteY271" fmla="*/ 171227 h 349658"/>
                <a:gd name="connsiteX272" fmla="*/ 914701 w 976738"/>
                <a:gd name="connsiteY272" fmla="*/ 154758 h 349658"/>
                <a:gd name="connsiteX273" fmla="*/ 904604 w 976738"/>
                <a:gd name="connsiteY273" fmla="*/ 148177 h 349658"/>
                <a:gd name="connsiteX274" fmla="*/ 894508 w 976738"/>
                <a:gd name="connsiteY274" fmla="*/ 135004 h 349658"/>
                <a:gd name="connsiteX275" fmla="*/ 897937 w 976738"/>
                <a:gd name="connsiteY275" fmla="*/ 128412 h 349658"/>
                <a:gd name="connsiteX276" fmla="*/ 908033 w 976738"/>
                <a:gd name="connsiteY276" fmla="*/ 115239 h 349658"/>
                <a:gd name="connsiteX277" fmla="*/ 914701 w 976738"/>
                <a:gd name="connsiteY277" fmla="*/ 108648 h 349658"/>
                <a:gd name="connsiteX278" fmla="*/ 914701 w 976738"/>
                <a:gd name="connsiteY278" fmla="*/ 98770 h 349658"/>
                <a:gd name="connsiteX279" fmla="*/ 894508 w 976738"/>
                <a:gd name="connsiteY279" fmla="*/ 88893 h 349658"/>
                <a:gd name="connsiteX280" fmla="*/ 877648 w 976738"/>
                <a:gd name="connsiteY280" fmla="*/ 95475 h 349658"/>
                <a:gd name="connsiteX281" fmla="*/ 857456 w 976738"/>
                <a:gd name="connsiteY281" fmla="*/ 92179 h 349658"/>
                <a:gd name="connsiteX282" fmla="*/ 840596 w 976738"/>
                <a:gd name="connsiteY282" fmla="*/ 92179 h 349658"/>
                <a:gd name="connsiteX283" fmla="*/ 827070 w 976738"/>
                <a:gd name="connsiteY283" fmla="*/ 79006 h 349658"/>
                <a:gd name="connsiteX284" fmla="*/ 803448 w 976738"/>
                <a:gd name="connsiteY284" fmla="*/ 72424 h 349658"/>
                <a:gd name="connsiteX285" fmla="*/ 790019 w 976738"/>
                <a:gd name="connsiteY285" fmla="*/ 65833 h 349658"/>
                <a:gd name="connsiteX286" fmla="*/ 790019 w 976738"/>
                <a:gd name="connsiteY286" fmla="*/ 36191 h 349658"/>
                <a:gd name="connsiteX287" fmla="*/ 790019 w 976738"/>
                <a:gd name="connsiteY287" fmla="*/ 19722 h 349658"/>
                <a:gd name="connsiteX288" fmla="*/ 759634 w 976738"/>
                <a:gd name="connsiteY288" fmla="*/ 19722 h 349658"/>
                <a:gd name="connsiteX289" fmla="*/ 742774 w 976738"/>
                <a:gd name="connsiteY289" fmla="*/ 19722 h 349658"/>
                <a:gd name="connsiteX290" fmla="*/ 712485 w 976738"/>
                <a:gd name="connsiteY290" fmla="*/ 9835 h 349658"/>
                <a:gd name="connsiteX291" fmla="*/ 709056 w 976738"/>
                <a:gd name="connsiteY291" fmla="*/ 6549 h 349658"/>
                <a:gd name="connsiteX292" fmla="*/ 682100 w 976738"/>
                <a:gd name="connsiteY292" fmla="*/ 6549 h 349658"/>
                <a:gd name="connsiteX293" fmla="*/ 661907 w 976738"/>
                <a:gd name="connsiteY293" fmla="*/ -42 h 349658"/>
                <a:gd name="connsiteX294" fmla="*/ 661907 w 976738"/>
                <a:gd name="connsiteY294" fmla="*/ 29600 h 349658"/>
                <a:gd name="connsiteX295" fmla="*/ 658478 w 976738"/>
                <a:gd name="connsiteY295" fmla="*/ 23018 h 349658"/>
                <a:gd name="connsiteX296" fmla="*/ 624855 w 976738"/>
                <a:gd name="connsiteY296" fmla="*/ 19722 h 349658"/>
                <a:gd name="connsiteX297" fmla="*/ 604566 w 976738"/>
                <a:gd name="connsiteY297" fmla="*/ 29600 h 349658"/>
                <a:gd name="connsiteX298" fmla="*/ 587707 w 976738"/>
                <a:gd name="connsiteY298" fmla="*/ 36191 h 349658"/>
                <a:gd name="connsiteX299" fmla="*/ 587707 w 976738"/>
                <a:gd name="connsiteY299" fmla="*/ 46069 h 349658"/>
                <a:gd name="connsiteX300" fmla="*/ 580944 w 976738"/>
                <a:gd name="connsiteY300" fmla="*/ 55955 h 349658"/>
                <a:gd name="connsiteX301" fmla="*/ 564085 w 976738"/>
                <a:gd name="connsiteY301" fmla="*/ 59242 h 349658"/>
                <a:gd name="connsiteX302" fmla="*/ 560752 w 976738"/>
                <a:gd name="connsiteY302" fmla="*/ 72424 h 349658"/>
                <a:gd name="connsiteX303" fmla="*/ 550656 w 976738"/>
                <a:gd name="connsiteY303" fmla="*/ 75710 h 349658"/>
                <a:gd name="connsiteX304" fmla="*/ 537130 w 976738"/>
                <a:gd name="connsiteY304" fmla="*/ 72424 h 349658"/>
                <a:gd name="connsiteX305" fmla="*/ 527033 w 976738"/>
                <a:gd name="connsiteY305" fmla="*/ 72424 h 349658"/>
                <a:gd name="connsiteX306" fmla="*/ 520270 w 976738"/>
                <a:gd name="connsiteY306" fmla="*/ 65833 h 349658"/>
                <a:gd name="connsiteX307" fmla="*/ 527033 w 976738"/>
                <a:gd name="connsiteY307" fmla="*/ 52660 h 349658"/>
                <a:gd name="connsiteX308" fmla="*/ 527033 w 976738"/>
                <a:gd name="connsiteY308" fmla="*/ 46069 h 349658"/>
                <a:gd name="connsiteX309" fmla="*/ 506840 w 976738"/>
                <a:gd name="connsiteY309" fmla="*/ 46069 h 349658"/>
                <a:gd name="connsiteX310" fmla="*/ 486551 w 976738"/>
                <a:gd name="connsiteY310" fmla="*/ 39487 h 349658"/>
                <a:gd name="connsiteX311" fmla="*/ 442737 w 976738"/>
                <a:gd name="connsiteY311" fmla="*/ 36191 h 349658"/>
                <a:gd name="connsiteX312" fmla="*/ 415781 w 976738"/>
                <a:gd name="connsiteY312" fmla="*/ 29600 h 349658"/>
                <a:gd name="connsiteX313" fmla="*/ 398922 w 976738"/>
                <a:gd name="connsiteY313" fmla="*/ 13131 h 349658"/>
                <a:gd name="connsiteX314" fmla="*/ 371967 w 976738"/>
                <a:gd name="connsiteY314" fmla="*/ 6549 h 349658"/>
                <a:gd name="connsiteX315" fmla="*/ 348345 w 976738"/>
                <a:gd name="connsiteY315" fmla="*/ 23018 h 349658"/>
                <a:gd name="connsiteX316" fmla="*/ 314626 w 976738"/>
                <a:gd name="connsiteY316" fmla="*/ 13131 h 349658"/>
                <a:gd name="connsiteX317" fmla="*/ 291004 w 976738"/>
                <a:gd name="connsiteY317" fmla="*/ 23018 h 349658"/>
                <a:gd name="connsiteX318" fmla="*/ 277573 w 976738"/>
                <a:gd name="connsiteY318" fmla="*/ 32896 h 349658"/>
                <a:gd name="connsiteX319" fmla="*/ 257285 w 976738"/>
                <a:gd name="connsiteY319" fmla="*/ 32896 h 349658"/>
                <a:gd name="connsiteX320" fmla="*/ 243855 w 976738"/>
                <a:gd name="connsiteY320" fmla="*/ 39487 h 349658"/>
                <a:gd name="connsiteX321" fmla="*/ 226995 w 976738"/>
                <a:gd name="connsiteY321" fmla="*/ 36191 h 349658"/>
                <a:gd name="connsiteX322" fmla="*/ 213470 w 976738"/>
                <a:gd name="connsiteY322" fmla="*/ 42773 h 349658"/>
                <a:gd name="connsiteX323" fmla="*/ 203373 w 976738"/>
                <a:gd name="connsiteY323" fmla="*/ 36191 h 349658"/>
                <a:gd name="connsiteX324" fmla="*/ 193277 w 976738"/>
                <a:gd name="connsiteY324" fmla="*/ 36191 h 349658"/>
                <a:gd name="connsiteX325" fmla="*/ 183180 w 976738"/>
                <a:gd name="connsiteY325" fmla="*/ 26304 h 349658"/>
                <a:gd name="connsiteX326" fmla="*/ 169656 w 976738"/>
                <a:gd name="connsiteY326" fmla="*/ 32896 h 349658"/>
                <a:gd name="connsiteX327" fmla="*/ 149463 w 976738"/>
                <a:gd name="connsiteY327" fmla="*/ 29600 h 349658"/>
                <a:gd name="connsiteX328" fmla="*/ 132603 w 976738"/>
                <a:gd name="connsiteY328" fmla="*/ 32896 h 349658"/>
                <a:gd name="connsiteX329" fmla="*/ 105647 w 976738"/>
                <a:gd name="connsiteY329" fmla="*/ 23018 h 349658"/>
                <a:gd name="connsiteX330" fmla="*/ 88788 w 976738"/>
                <a:gd name="connsiteY330" fmla="*/ 19722 h 349658"/>
                <a:gd name="connsiteX331" fmla="*/ 75263 w 976738"/>
                <a:gd name="connsiteY331" fmla="*/ 16427 h 349658"/>
                <a:gd name="connsiteX332" fmla="*/ 68500 w 976738"/>
                <a:gd name="connsiteY332" fmla="*/ 26304 h 349658"/>
                <a:gd name="connsiteX333" fmla="*/ 51641 w 976738"/>
                <a:gd name="connsiteY333" fmla="*/ 26304 h 349658"/>
                <a:gd name="connsiteX334" fmla="*/ 17922 w 976738"/>
                <a:gd name="connsiteY334" fmla="*/ 23018 h 349658"/>
                <a:gd name="connsiteX335" fmla="*/ 1062 w 976738"/>
                <a:gd name="connsiteY335" fmla="*/ 32896 h 349658"/>
                <a:gd name="connsiteX336" fmla="*/ 4491 w 976738"/>
                <a:gd name="connsiteY336" fmla="*/ 46069 h 349658"/>
                <a:gd name="connsiteX337" fmla="*/ 1062 w 976738"/>
                <a:gd name="connsiteY337" fmla="*/ 65833 h 349658"/>
                <a:gd name="connsiteX338" fmla="*/ 21351 w 976738"/>
                <a:gd name="connsiteY338" fmla="*/ 69128 h 349658"/>
                <a:gd name="connsiteX339" fmla="*/ 38210 w 976738"/>
                <a:gd name="connsiteY339" fmla="*/ 75710 h 349658"/>
                <a:gd name="connsiteX340" fmla="*/ 41544 w 976738"/>
                <a:gd name="connsiteY340" fmla="*/ 88893 h 349658"/>
                <a:gd name="connsiteX341" fmla="*/ 55070 w 976738"/>
                <a:gd name="connsiteY341" fmla="*/ 95475 h 349658"/>
                <a:gd name="connsiteX342" fmla="*/ 58403 w 976738"/>
                <a:gd name="connsiteY342" fmla="*/ 88893 h 349658"/>
                <a:gd name="connsiteX343" fmla="*/ 68500 w 976738"/>
                <a:gd name="connsiteY343" fmla="*/ 95475 h 349658"/>
                <a:gd name="connsiteX344" fmla="*/ 78596 w 976738"/>
                <a:gd name="connsiteY344" fmla="*/ 92179 h 349658"/>
                <a:gd name="connsiteX345" fmla="*/ 92122 w 976738"/>
                <a:gd name="connsiteY345" fmla="*/ 98770 h 349658"/>
                <a:gd name="connsiteX346" fmla="*/ 102218 w 976738"/>
                <a:gd name="connsiteY346" fmla="*/ 95475 h 349658"/>
                <a:gd name="connsiteX347" fmla="*/ 129174 w 976738"/>
                <a:gd name="connsiteY347" fmla="*/ 98770 h 349658"/>
                <a:gd name="connsiteX348" fmla="*/ 139366 w 976738"/>
                <a:gd name="connsiteY348" fmla="*/ 108648 h 349658"/>
                <a:gd name="connsiteX349" fmla="*/ 146033 w 976738"/>
                <a:gd name="connsiteY349" fmla="*/ 102066 h 349658"/>
                <a:gd name="connsiteX350" fmla="*/ 156225 w 976738"/>
                <a:gd name="connsiteY350" fmla="*/ 108648 h 349658"/>
                <a:gd name="connsiteX351" fmla="*/ 169656 w 976738"/>
                <a:gd name="connsiteY351" fmla="*/ 125117 h 349658"/>
                <a:gd name="connsiteX352" fmla="*/ 179752 w 976738"/>
                <a:gd name="connsiteY352" fmla="*/ 131708 h 349658"/>
                <a:gd name="connsiteX353" fmla="*/ 183180 w 976738"/>
                <a:gd name="connsiteY353" fmla="*/ 128412 h 349658"/>
                <a:gd name="connsiteX354" fmla="*/ 200040 w 976738"/>
                <a:gd name="connsiteY354" fmla="*/ 131708 h 349658"/>
                <a:gd name="connsiteX355" fmla="*/ 220233 w 976738"/>
                <a:gd name="connsiteY355" fmla="*/ 135004 h 349658"/>
                <a:gd name="connsiteX356" fmla="*/ 233759 w 976738"/>
                <a:gd name="connsiteY356" fmla="*/ 158054 h 349658"/>
                <a:gd name="connsiteX357" fmla="*/ 243855 w 976738"/>
                <a:gd name="connsiteY357" fmla="*/ 181114 h 349658"/>
                <a:gd name="connsiteX358" fmla="*/ 260714 w 976738"/>
                <a:gd name="connsiteY358" fmla="*/ 197583 h 349658"/>
                <a:gd name="connsiteX359" fmla="*/ 274145 w 976738"/>
                <a:gd name="connsiteY359" fmla="*/ 227224 h 349658"/>
                <a:gd name="connsiteX360" fmla="*/ 287669 w 976738"/>
                <a:gd name="connsiteY360" fmla="*/ 256866 h 349658"/>
                <a:gd name="connsiteX361" fmla="*/ 294433 w 976738"/>
                <a:gd name="connsiteY361" fmla="*/ 279926 h 349658"/>
                <a:gd name="connsiteX362" fmla="*/ 294433 w 976738"/>
                <a:gd name="connsiteY362" fmla="*/ 293099 h 349658"/>
                <a:gd name="connsiteX363" fmla="*/ 277573 w 976738"/>
                <a:gd name="connsiteY363" fmla="*/ 329323 h 349658"/>
                <a:gd name="connsiteX364" fmla="*/ 291004 w 976738"/>
                <a:gd name="connsiteY364" fmla="*/ 349087 h 349658"/>
                <a:gd name="connsiteX365" fmla="*/ 328151 w 976738"/>
                <a:gd name="connsiteY365" fmla="*/ 339210 h 349658"/>
                <a:gd name="connsiteX366" fmla="*/ 345010 w 976738"/>
                <a:gd name="connsiteY366" fmla="*/ 332619 h 349658"/>
                <a:gd name="connsiteX367" fmla="*/ 361869 w 976738"/>
                <a:gd name="connsiteY367" fmla="*/ 329323 h 349658"/>
                <a:gd name="connsiteX368" fmla="*/ 409019 w 976738"/>
                <a:gd name="connsiteY368" fmla="*/ 322741 h 349658"/>
                <a:gd name="connsiteX369" fmla="*/ 419115 w 976738"/>
                <a:gd name="connsiteY369" fmla="*/ 309568 h 349658"/>
                <a:gd name="connsiteX370" fmla="*/ 415781 w 976738"/>
                <a:gd name="connsiteY370" fmla="*/ 299681 h 349658"/>
                <a:gd name="connsiteX371" fmla="*/ 446165 w 976738"/>
                <a:gd name="connsiteY371" fmla="*/ 286508 h 349658"/>
                <a:gd name="connsiteX372" fmla="*/ 459596 w 976738"/>
                <a:gd name="connsiteY372" fmla="*/ 289804 h 349658"/>
                <a:gd name="connsiteX373" fmla="*/ 469693 w 976738"/>
                <a:gd name="connsiteY373" fmla="*/ 299681 h 349658"/>
                <a:gd name="connsiteX374" fmla="*/ 483218 w 976738"/>
                <a:gd name="connsiteY374" fmla="*/ 312864 h 349658"/>
                <a:gd name="connsiteX375" fmla="*/ 500077 w 976738"/>
                <a:gd name="connsiteY375" fmla="*/ 316150 h 349658"/>
                <a:gd name="connsiteX376" fmla="*/ 513508 w 976738"/>
                <a:gd name="connsiteY376" fmla="*/ 329323 h 349658"/>
                <a:gd name="connsiteX377" fmla="*/ 513508 w 976738"/>
                <a:gd name="connsiteY377" fmla="*/ 335914 h 349658"/>
                <a:gd name="connsiteX378" fmla="*/ 533796 w 976738"/>
                <a:gd name="connsiteY378" fmla="*/ 335914 h 349658"/>
                <a:gd name="connsiteX379" fmla="*/ 550656 w 976738"/>
                <a:gd name="connsiteY379" fmla="*/ 329323 h 349658"/>
                <a:gd name="connsiteX380" fmla="*/ 567514 w 976738"/>
                <a:gd name="connsiteY380" fmla="*/ 339210 h 349658"/>
                <a:gd name="connsiteX381" fmla="*/ 584373 w 976738"/>
                <a:gd name="connsiteY381" fmla="*/ 332619 h 349658"/>
                <a:gd name="connsiteX382" fmla="*/ 567514 w 976738"/>
                <a:gd name="connsiteY382" fmla="*/ 326037 h 349658"/>
                <a:gd name="connsiteX383" fmla="*/ 550656 w 976738"/>
                <a:gd name="connsiteY383" fmla="*/ 326037 h 349658"/>
                <a:gd name="connsiteX384" fmla="*/ 547226 w 976738"/>
                <a:gd name="connsiteY384" fmla="*/ 322741 h 349658"/>
                <a:gd name="connsiteX385" fmla="*/ 540559 w 976738"/>
                <a:gd name="connsiteY385" fmla="*/ 316150 h 349658"/>
                <a:gd name="connsiteX386" fmla="*/ 553989 w 976738"/>
                <a:gd name="connsiteY386" fmla="*/ 306272 h 349658"/>
                <a:gd name="connsiteX387" fmla="*/ 564085 w 976738"/>
                <a:gd name="connsiteY387" fmla="*/ 302977 h 349658"/>
                <a:gd name="connsiteX388" fmla="*/ 591137 w 976738"/>
                <a:gd name="connsiteY388" fmla="*/ 296395 h 349658"/>
                <a:gd name="connsiteX389" fmla="*/ 597804 w 976738"/>
                <a:gd name="connsiteY389" fmla="*/ 289804 h 349658"/>
                <a:gd name="connsiteX390" fmla="*/ 604566 w 976738"/>
                <a:gd name="connsiteY390" fmla="*/ 283212 h 349658"/>
                <a:gd name="connsiteX391" fmla="*/ 618092 w 976738"/>
                <a:gd name="connsiteY391" fmla="*/ 279926 h 349658"/>
                <a:gd name="connsiteX392" fmla="*/ 621426 w 976738"/>
                <a:gd name="connsiteY392" fmla="*/ 276631 h 349658"/>
                <a:gd name="connsiteX393" fmla="*/ 624855 w 976738"/>
                <a:gd name="connsiteY393" fmla="*/ 273335 h 349658"/>
                <a:gd name="connsiteX394" fmla="*/ 631523 w 976738"/>
                <a:gd name="connsiteY394" fmla="*/ 270039 h 349658"/>
                <a:gd name="connsiteX395" fmla="*/ 638285 w 976738"/>
                <a:gd name="connsiteY395" fmla="*/ 266743 h 349658"/>
                <a:gd name="connsiteX396" fmla="*/ 641619 w 976738"/>
                <a:gd name="connsiteY396" fmla="*/ 256866 h 349658"/>
                <a:gd name="connsiteX397" fmla="*/ 641619 w 976738"/>
                <a:gd name="connsiteY397" fmla="*/ 256866 h 349658"/>
                <a:gd name="connsiteX398" fmla="*/ 648382 w 976738"/>
                <a:gd name="connsiteY398" fmla="*/ 260162 h 349658"/>
                <a:gd name="connsiteX399" fmla="*/ 658478 w 976738"/>
                <a:gd name="connsiteY399" fmla="*/ 260162 h 349658"/>
                <a:gd name="connsiteX400" fmla="*/ 665240 w 976738"/>
                <a:gd name="connsiteY400" fmla="*/ 256866 h 349658"/>
                <a:gd name="connsiteX401" fmla="*/ 668669 w 976738"/>
                <a:gd name="connsiteY401" fmla="*/ 253570 h 349658"/>
                <a:gd name="connsiteX402" fmla="*/ 678766 w 976738"/>
                <a:gd name="connsiteY402" fmla="*/ 253570 h 349658"/>
                <a:gd name="connsiteX403" fmla="*/ 685529 w 976738"/>
                <a:gd name="connsiteY403" fmla="*/ 253570 h 349658"/>
                <a:gd name="connsiteX404" fmla="*/ 688863 w 976738"/>
                <a:gd name="connsiteY404" fmla="*/ 250275 h 349658"/>
                <a:gd name="connsiteX405" fmla="*/ 692197 w 976738"/>
                <a:gd name="connsiteY405" fmla="*/ 250275 h 349658"/>
                <a:gd name="connsiteX406" fmla="*/ 695626 w 976738"/>
                <a:gd name="connsiteY406" fmla="*/ 250275 h 349658"/>
                <a:gd name="connsiteX407" fmla="*/ 702388 w 976738"/>
                <a:gd name="connsiteY407" fmla="*/ 240397 h 349658"/>
                <a:gd name="connsiteX408" fmla="*/ 705722 w 976738"/>
                <a:gd name="connsiteY408" fmla="*/ 240397 h 349658"/>
                <a:gd name="connsiteX409" fmla="*/ 719248 w 976738"/>
                <a:gd name="connsiteY409" fmla="*/ 240397 h 349658"/>
                <a:gd name="connsiteX410" fmla="*/ 729345 w 976738"/>
                <a:gd name="connsiteY410" fmla="*/ 237102 h 349658"/>
                <a:gd name="connsiteX411" fmla="*/ 736107 w 976738"/>
                <a:gd name="connsiteY411" fmla="*/ 233807 h 349658"/>
                <a:gd name="connsiteX412" fmla="*/ 722581 w 976738"/>
                <a:gd name="connsiteY412" fmla="*/ 223929 h 349658"/>
                <a:gd name="connsiteX413" fmla="*/ 725915 w 976738"/>
                <a:gd name="connsiteY413" fmla="*/ 220633 h 349658"/>
                <a:gd name="connsiteX414" fmla="*/ 739441 w 976738"/>
                <a:gd name="connsiteY414" fmla="*/ 223929 h 349658"/>
                <a:gd name="connsiteX415" fmla="*/ 746203 w 976738"/>
                <a:gd name="connsiteY415" fmla="*/ 220633 h 349658"/>
                <a:gd name="connsiteX416" fmla="*/ 752967 w 976738"/>
                <a:gd name="connsiteY416" fmla="*/ 214051 h 349658"/>
                <a:gd name="connsiteX417" fmla="*/ 763062 w 976738"/>
                <a:gd name="connsiteY417" fmla="*/ 220633 h 349658"/>
                <a:gd name="connsiteX418" fmla="*/ 763062 w 976738"/>
                <a:gd name="connsiteY418" fmla="*/ 227224 h 349658"/>
                <a:gd name="connsiteX419" fmla="*/ 773159 w 976738"/>
                <a:gd name="connsiteY419" fmla="*/ 227224 h 349658"/>
                <a:gd name="connsiteX420" fmla="*/ 776493 w 976738"/>
                <a:gd name="connsiteY420" fmla="*/ 227224 h 349658"/>
                <a:gd name="connsiteX421" fmla="*/ 904604 w 976738"/>
                <a:gd name="connsiteY421" fmla="*/ 233807 h 349658"/>
                <a:gd name="connsiteX422" fmla="*/ 904604 w 976738"/>
                <a:gd name="connsiteY422" fmla="*/ 233807 h 349658"/>
                <a:gd name="connsiteX423" fmla="*/ 904604 w 976738"/>
                <a:gd name="connsiteY423" fmla="*/ 233807 h 349658"/>
                <a:gd name="connsiteX424" fmla="*/ 904604 w 976738"/>
                <a:gd name="connsiteY424" fmla="*/ 233807 h 34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</a:cxnLst>
              <a:rect l="l" t="t" r="r" b="b"/>
              <a:pathLst>
                <a:path w="976738" h="349658">
                  <a:moveTo>
                    <a:pt x="776493" y="227224"/>
                  </a:moveTo>
                  <a:cubicBezTo>
                    <a:pt x="779922" y="227224"/>
                    <a:pt x="779922" y="227224"/>
                    <a:pt x="779922" y="227224"/>
                  </a:cubicBezTo>
                  <a:cubicBezTo>
                    <a:pt x="776493" y="223929"/>
                    <a:pt x="776493" y="223929"/>
                    <a:pt x="776493" y="223929"/>
                  </a:cubicBezTo>
                  <a:cubicBezTo>
                    <a:pt x="776493" y="223929"/>
                    <a:pt x="783255" y="220633"/>
                    <a:pt x="783255" y="220633"/>
                  </a:cubicBezTo>
                  <a:cubicBezTo>
                    <a:pt x="783255" y="220633"/>
                    <a:pt x="783255" y="220633"/>
                    <a:pt x="783255" y="220633"/>
                  </a:cubicBezTo>
                  <a:cubicBezTo>
                    <a:pt x="783255" y="220633"/>
                    <a:pt x="783255" y="220633"/>
                    <a:pt x="783255" y="220633"/>
                  </a:cubicBezTo>
                  <a:cubicBezTo>
                    <a:pt x="783255" y="220633"/>
                    <a:pt x="783255" y="220633"/>
                    <a:pt x="783255" y="220633"/>
                  </a:cubicBezTo>
                  <a:cubicBezTo>
                    <a:pt x="783255" y="220633"/>
                    <a:pt x="783255" y="220633"/>
                    <a:pt x="783255" y="220633"/>
                  </a:cubicBezTo>
                  <a:cubicBezTo>
                    <a:pt x="783255" y="220633"/>
                    <a:pt x="783255" y="220633"/>
                    <a:pt x="783255" y="220633"/>
                  </a:cubicBezTo>
                  <a:cubicBezTo>
                    <a:pt x="783255" y="220633"/>
                    <a:pt x="783255" y="220633"/>
                    <a:pt x="783255" y="220633"/>
                  </a:cubicBezTo>
                  <a:cubicBezTo>
                    <a:pt x="786589" y="220633"/>
                    <a:pt x="786589" y="220633"/>
                    <a:pt x="786589" y="220633"/>
                  </a:cubicBezTo>
                  <a:cubicBezTo>
                    <a:pt x="786589" y="220633"/>
                    <a:pt x="786589" y="220633"/>
                    <a:pt x="786589" y="220633"/>
                  </a:cubicBezTo>
                  <a:cubicBezTo>
                    <a:pt x="790019" y="220633"/>
                    <a:pt x="796781" y="220633"/>
                    <a:pt x="800115" y="220633"/>
                  </a:cubicBezTo>
                  <a:cubicBezTo>
                    <a:pt x="800115" y="220633"/>
                    <a:pt x="800115" y="220633"/>
                    <a:pt x="800115" y="220633"/>
                  </a:cubicBezTo>
                  <a:cubicBezTo>
                    <a:pt x="800115" y="220633"/>
                    <a:pt x="800115" y="220633"/>
                    <a:pt x="800115" y="220633"/>
                  </a:cubicBezTo>
                  <a:cubicBezTo>
                    <a:pt x="800115" y="220633"/>
                    <a:pt x="800115" y="220633"/>
                    <a:pt x="800115" y="220633"/>
                  </a:cubicBezTo>
                  <a:cubicBezTo>
                    <a:pt x="800115" y="220633"/>
                    <a:pt x="800115" y="220633"/>
                    <a:pt x="800115" y="220633"/>
                  </a:cubicBezTo>
                  <a:cubicBezTo>
                    <a:pt x="800115" y="220633"/>
                    <a:pt x="800115" y="220633"/>
                    <a:pt x="800115" y="220633"/>
                  </a:cubicBezTo>
                  <a:cubicBezTo>
                    <a:pt x="803448" y="220633"/>
                    <a:pt x="803448" y="220633"/>
                    <a:pt x="803448" y="220633"/>
                  </a:cubicBezTo>
                  <a:cubicBezTo>
                    <a:pt x="803448" y="220633"/>
                    <a:pt x="803448" y="220633"/>
                    <a:pt x="803448" y="220633"/>
                  </a:cubicBezTo>
                  <a:cubicBezTo>
                    <a:pt x="803448" y="220633"/>
                    <a:pt x="803448" y="220633"/>
                    <a:pt x="803448" y="220633"/>
                  </a:cubicBezTo>
                  <a:cubicBezTo>
                    <a:pt x="803448" y="220633"/>
                    <a:pt x="803448" y="220633"/>
                    <a:pt x="803448" y="220633"/>
                  </a:cubicBezTo>
                  <a:cubicBezTo>
                    <a:pt x="803448" y="220633"/>
                    <a:pt x="803448" y="220633"/>
                    <a:pt x="803448" y="220633"/>
                  </a:cubicBezTo>
                  <a:cubicBezTo>
                    <a:pt x="803448" y="220633"/>
                    <a:pt x="803448" y="220633"/>
                    <a:pt x="803448" y="220633"/>
                  </a:cubicBezTo>
                  <a:cubicBezTo>
                    <a:pt x="806877" y="220633"/>
                    <a:pt x="806877" y="220633"/>
                    <a:pt x="806877" y="220633"/>
                  </a:cubicBezTo>
                  <a:cubicBezTo>
                    <a:pt x="806877" y="220633"/>
                    <a:pt x="806877" y="220633"/>
                    <a:pt x="806877" y="220633"/>
                  </a:cubicBezTo>
                  <a:cubicBezTo>
                    <a:pt x="806877" y="220633"/>
                    <a:pt x="806877" y="220633"/>
                    <a:pt x="806877" y="220633"/>
                  </a:cubicBezTo>
                  <a:cubicBezTo>
                    <a:pt x="806877" y="220633"/>
                    <a:pt x="806877" y="220633"/>
                    <a:pt x="806877" y="220633"/>
                  </a:cubicBezTo>
                  <a:cubicBezTo>
                    <a:pt x="806877" y="220633"/>
                    <a:pt x="806877" y="220633"/>
                    <a:pt x="806877" y="220633"/>
                  </a:cubicBezTo>
                  <a:cubicBezTo>
                    <a:pt x="806877" y="220633"/>
                    <a:pt x="806877" y="220633"/>
                    <a:pt x="806877" y="220633"/>
                  </a:cubicBezTo>
                  <a:cubicBezTo>
                    <a:pt x="806877" y="223929"/>
                    <a:pt x="806877" y="223929"/>
                    <a:pt x="806877" y="223929"/>
                  </a:cubicBezTo>
                  <a:cubicBezTo>
                    <a:pt x="806877" y="223929"/>
                    <a:pt x="806877" y="223929"/>
                    <a:pt x="806877" y="223929"/>
                  </a:cubicBezTo>
                  <a:cubicBezTo>
                    <a:pt x="806877" y="223929"/>
                    <a:pt x="806877" y="223929"/>
                    <a:pt x="806877" y="223929"/>
                  </a:cubicBezTo>
                  <a:cubicBezTo>
                    <a:pt x="806877" y="223929"/>
                    <a:pt x="806877" y="223929"/>
                    <a:pt x="806877" y="223929"/>
                  </a:cubicBezTo>
                  <a:cubicBezTo>
                    <a:pt x="806877" y="223929"/>
                    <a:pt x="806877" y="223929"/>
                    <a:pt x="806877" y="223929"/>
                  </a:cubicBezTo>
                  <a:cubicBezTo>
                    <a:pt x="806877" y="223929"/>
                    <a:pt x="806877" y="223929"/>
                    <a:pt x="806877" y="223929"/>
                  </a:cubicBezTo>
                  <a:cubicBezTo>
                    <a:pt x="806877" y="223929"/>
                    <a:pt x="806877" y="223929"/>
                    <a:pt x="806877" y="223929"/>
                  </a:cubicBezTo>
                  <a:cubicBezTo>
                    <a:pt x="810212" y="223929"/>
                    <a:pt x="810212" y="223929"/>
                    <a:pt x="810212" y="223929"/>
                  </a:cubicBezTo>
                  <a:cubicBezTo>
                    <a:pt x="810212" y="223929"/>
                    <a:pt x="810212" y="223929"/>
                    <a:pt x="810212" y="223929"/>
                  </a:cubicBezTo>
                  <a:cubicBezTo>
                    <a:pt x="810212" y="223929"/>
                    <a:pt x="810212" y="223929"/>
                    <a:pt x="810212" y="223929"/>
                  </a:cubicBezTo>
                  <a:cubicBezTo>
                    <a:pt x="810212" y="223929"/>
                    <a:pt x="810212" y="223929"/>
                    <a:pt x="810212" y="223929"/>
                  </a:cubicBezTo>
                  <a:cubicBezTo>
                    <a:pt x="810212" y="223929"/>
                    <a:pt x="810212" y="223929"/>
                    <a:pt x="810212" y="223929"/>
                  </a:cubicBezTo>
                  <a:cubicBezTo>
                    <a:pt x="810212" y="223929"/>
                    <a:pt x="810212" y="223929"/>
                    <a:pt x="810212" y="223929"/>
                  </a:cubicBezTo>
                  <a:cubicBezTo>
                    <a:pt x="810212" y="223929"/>
                    <a:pt x="810212" y="223929"/>
                    <a:pt x="810212" y="223929"/>
                  </a:cubicBezTo>
                  <a:cubicBezTo>
                    <a:pt x="810212" y="223929"/>
                    <a:pt x="810212" y="223929"/>
                    <a:pt x="810212" y="223929"/>
                  </a:cubicBezTo>
                  <a:cubicBezTo>
                    <a:pt x="810212" y="223929"/>
                    <a:pt x="810212" y="223929"/>
                    <a:pt x="810212" y="223929"/>
                  </a:cubicBezTo>
                  <a:cubicBezTo>
                    <a:pt x="810212" y="223929"/>
                    <a:pt x="810212" y="223929"/>
                    <a:pt x="810212" y="223929"/>
                  </a:cubicBezTo>
                  <a:cubicBezTo>
                    <a:pt x="810212" y="223929"/>
                    <a:pt x="810212" y="223929"/>
                    <a:pt x="810212" y="223929"/>
                  </a:cubicBezTo>
                  <a:cubicBezTo>
                    <a:pt x="813641" y="220633"/>
                    <a:pt x="813641" y="220633"/>
                    <a:pt x="813641" y="220633"/>
                  </a:cubicBezTo>
                  <a:cubicBezTo>
                    <a:pt x="813641" y="220633"/>
                    <a:pt x="813641" y="220633"/>
                    <a:pt x="813641" y="220633"/>
                  </a:cubicBezTo>
                  <a:cubicBezTo>
                    <a:pt x="813641" y="220633"/>
                    <a:pt x="813641" y="220633"/>
                    <a:pt x="813641" y="220633"/>
                  </a:cubicBezTo>
                  <a:cubicBezTo>
                    <a:pt x="813641" y="220633"/>
                    <a:pt x="813641" y="220633"/>
                    <a:pt x="813641" y="220633"/>
                  </a:cubicBezTo>
                  <a:cubicBezTo>
                    <a:pt x="813641" y="220633"/>
                    <a:pt x="813641" y="220633"/>
                    <a:pt x="813641" y="220633"/>
                  </a:cubicBezTo>
                  <a:cubicBezTo>
                    <a:pt x="813641" y="220633"/>
                    <a:pt x="813641" y="220633"/>
                    <a:pt x="813641" y="220633"/>
                  </a:cubicBezTo>
                  <a:cubicBezTo>
                    <a:pt x="816974" y="220633"/>
                    <a:pt x="816974" y="220633"/>
                    <a:pt x="816974" y="220633"/>
                  </a:cubicBezTo>
                  <a:cubicBezTo>
                    <a:pt x="816974" y="220633"/>
                    <a:pt x="816974" y="220633"/>
                    <a:pt x="816974" y="220633"/>
                  </a:cubicBezTo>
                  <a:cubicBezTo>
                    <a:pt x="816974" y="220633"/>
                    <a:pt x="816974" y="220633"/>
                    <a:pt x="816974" y="220633"/>
                  </a:cubicBezTo>
                  <a:cubicBezTo>
                    <a:pt x="816974" y="220633"/>
                    <a:pt x="816974" y="220633"/>
                    <a:pt x="816974" y="220633"/>
                  </a:cubicBezTo>
                  <a:cubicBezTo>
                    <a:pt x="816974" y="220633"/>
                    <a:pt x="816974" y="220633"/>
                    <a:pt x="816974" y="220633"/>
                  </a:cubicBezTo>
                  <a:cubicBezTo>
                    <a:pt x="816974" y="220633"/>
                    <a:pt x="816974" y="220633"/>
                    <a:pt x="816974" y="220633"/>
                  </a:cubicBezTo>
                  <a:cubicBezTo>
                    <a:pt x="820308" y="220633"/>
                    <a:pt x="820308" y="220633"/>
                    <a:pt x="820308" y="220633"/>
                  </a:cubicBezTo>
                  <a:cubicBezTo>
                    <a:pt x="820308" y="220633"/>
                    <a:pt x="820308" y="220633"/>
                    <a:pt x="820308" y="220633"/>
                  </a:cubicBezTo>
                  <a:cubicBezTo>
                    <a:pt x="820308" y="220633"/>
                    <a:pt x="820308" y="220633"/>
                    <a:pt x="820308" y="220633"/>
                  </a:cubicBezTo>
                  <a:cubicBezTo>
                    <a:pt x="820308" y="220633"/>
                    <a:pt x="820308" y="220633"/>
                    <a:pt x="820308" y="220633"/>
                  </a:cubicBezTo>
                  <a:cubicBezTo>
                    <a:pt x="820308" y="220633"/>
                    <a:pt x="820308" y="220633"/>
                    <a:pt x="820308" y="220633"/>
                  </a:cubicBezTo>
                  <a:cubicBezTo>
                    <a:pt x="823737" y="220633"/>
                    <a:pt x="823737" y="220633"/>
                    <a:pt x="823737" y="220633"/>
                  </a:cubicBezTo>
                  <a:cubicBezTo>
                    <a:pt x="823737" y="220633"/>
                    <a:pt x="823737" y="220633"/>
                    <a:pt x="823737" y="220633"/>
                  </a:cubicBezTo>
                  <a:cubicBezTo>
                    <a:pt x="823737" y="220633"/>
                    <a:pt x="823737" y="220633"/>
                    <a:pt x="823737" y="220633"/>
                  </a:cubicBezTo>
                  <a:cubicBezTo>
                    <a:pt x="823737" y="220633"/>
                    <a:pt x="823737" y="220633"/>
                    <a:pt x="823737" y="220633"/>
                  </a:cubicBezTo>
                  <a:cubicBezTo>
                    <a:pt x="823737" y="220633"/>
                    <a:pt x="823737" y="220633"/>
                    <a:pt x="823737" y="220633"/>
                  </a:cubicBezTo>
                  <a:cubicBezTo>
                    <a:pt x="827070" y="220633"/>
                    <a:pt x="827070" y="220633"/>
                    <a:pt x="827070" y="220633"/>
                  </a:cubicBezTo>
                  <a:cubicBezTo>
                    <a:pt x="827070" y="220633"/>
                    <a:pt x="827070" y="220633"/>
                    <a:pt x="827070" y="220633"/>
                  </a:cubicBezTo>
                  <a:cubicBezTo>
                    <a:pt x="827070" y="220633"/>
                    <a:pt x="827070" y="220633"/>
                    <a:pt x="827070" y="220633"/>
                  </a:cubicBezTo>
                  <a:cubicBezTo>
                    <a:pt x="827070" y="220633"/>
                    <a:pt x="827070" y="220633"/>
                    <a:pt x="827070" y="220633"/>
                  </a:cubicBezTo>
                  <a:cubicBezTo>
                    <a:pt x="827070" y="220633"/>
                    <a:pt x="827070" y="220633"/>
                    <a:pt x="827070" y="220633"/>
                  </a:cubicBezTo>
                  <a:cubicBezTo>
                    <a:pt x="827070" y="220633"/>
                    <a:pt x="827070" y="220633"/>
                    <a:pt x="827070" y="220633"/>
                  </a:cubicBezTo>
                  <a:cubicBezTo>
                    <a:pt x="830500" y="220633"/>
                    <a:pt x="830500" y="220633"/>
                    <a:pt x="830500" y="220633"/>
                  </a:cubicBezTo>
                  <a:cubicBezTo>
                    <a:pt x="830500" y="220633"/>
                    <a:pt x="830500" y="220633"/>
                    <a:pt x="830500" y="220633"/>
                  </a:cubicBezTo>
                  <a:cubicBezTo>
                    <a:pt x="830500" y="220633"/>
                    <a:pt x="830500" y="220633"/>
                    <a:pt x="830500" y="220633"/>
                  </a:cubicBezTo>
                  <a:cubicBezTo>
                    <a:pt x="830500" y="220633"/>
                    <a:pt x="830500" y="220633"/>
                    <a:pt x="830500" y="220633"/>
                  </a:cubicBezTo>
                  <a:cubicBezTo>
                    <a:pt x="830500" y="220633"/>
                    <a:pt x="830500" y="220633"/>
                    <a:pt x="830500" y="220633"/>
                  </a:cubicBezTo>
                  <a:cubicBezTo>
                    <a:pt x="833834" y="220633"/>
                    <a:pt x="833834" y="220633"/>
                    <a:pt x="833834" y="220633"/>
                  </a:cubicBezTo>
                  <a:cubicBezTo>
                    <a:pt x="833834" y="220633"/>
                    <a:pt x="833834" y="220633"/>
                    <a:pt x="833834" y="220633"/>
                  </a:cubicBezTo>
                  <a:cubicBezTo>
                    <a:pt x="833834" y="220633"/>
                    <a:pt x="833834" y="220633"/>
                    <a:pt x="833834" y="220633"/>
                  </a:cubicBezTo>
                  <a:cubicBezTo>
                    <a:pt x="833834" y="220633"/>
                    <a:pt x="833834" y="220633"/>
                    <a:pt x="833834" y="220633"/>
                  </a:cubicBezTo>
                  <a:cubicBezTo>
                    <a:pt x="833834" y="220633"/>
                    <a:pt x="833834" y="220633"/>
                    <a:pt x="833834" y="220633"/>
                  </a:cubicBezTo>
                  <a:cubicBezTo>
                    <a:pt x="833834" y="220633"/>
                    <a:pt x="833834" y="220633"/>
                    <a:pt x="833834" y="220633"/>
                  </a:cubicBezTo>
                  <a:cubicBezTo>
                    <a:pt x="833834" y="220633"/>
                    <a:pt x="833834" y="220633"/>
                    <a:pt x="833834" y="220633"/>
                  </a:cubicBezTo>
                  <a:cubicBezTo>
                    <a:pt x="837167" y="220633"/>
                    <a:pt x="837167" y="220633"/>
                    <a:pt x="837167" y="220633"/>
                  </a:cubicBezTo>
                  <a:cubicBezTo>
                    <a:pt x="837167" y="217347"/>
                    <a:pt x="837167" y="217347"/>
                    <a:pt x="837167" y="217347"/>
                  </a:cubicBezTo>
                  <a:cubicBezTo>
                    <a:pt x="837167" y="217347"/>
                    <a:pt x="837167" y="217347"/>
                    <a:pt x="837167" y="217347"/>
                  </a:cubicBezTo>
                  <a:cubicBezTo>
                    <a:pt x="837167" y="217347"/>
                    <a:pt x="837167" y="217347"/>
                    <a:pt x="837167" y="217347"/>
                  </a:cubicBezTo>
                  <a:cubicBezTo>
                    <a:pt x="837167" y="217347"/>
                    <a:pt x="837167" y="217347"/>
                    <a:pt x="837167" y="217347"/>
                  </a:cubicBezTo>
                  <a:cubicBezTo>
                    <a:pt x="837167" y="217347"/>
                    <a:pt x="837167" y="217347"/>
                    <a:pt x="837167" y="217347"/>
                  </a:cubicBezTo>
                  <a:cubicBezTo>
                    <a:pt x="837167" y="217347"/>
                    <a:pt x="837167" y="217347"/>
                    <a:pt x="837167" y="217347"/>
                  </a:cubicBezTo>
                  <a:cubicBezTo>
                    <a:pt x="837167" y="217347"/>
                    <a:pt x="837167" y="217347"/>
                    <a:pt x="837167" y="217347"/>
                  </a:cubicBezTo>
                  <a:cubicBezTo>
                    <a:pt x="837167" y="217347"/>
                    <a:pt x="837167" y="217347"/>
                    <a:pt x="837167" y="217347"/>
                  </a:cubicBezTo>
                  <a:cubicBezTo>
                    <a:pt x="840596" y="217347"/>
                    <a:pt x="840596" y="217347"/>
                    <a:pt x="840596" y="217347"/>
                  </a:cubicBezTo>
                  <a:cubicBezTo>
                    <a:pt x="840596" y="217347"/>
                    <a:pt x="840596" y="217347"/>
                    <a:pt x="840596" y="217347"/>
                  </a:cubicBezTo>
                  <a:cubicBezTo>
                    <a:pt x="840596" y="217347"/>
                    <a:pt x="840596" y="217347"/>
                    <a:pt x="840596" y="217347"/>
                  </a:cubicBezTo>
                  <a:cubicBezTo>
                    <a:pt x="840596" y="217347"/>
                    <a:pt x="840596" y="217347"/>
                    <a:pt x="840596" y="217347"/>
                  </a:cubicBezTo>
                  <a:cubicBezTo>
                    <a:pt x="840596" y="217347"/>
                    <a:pt x="840596" y="217347"/>
                    <a:pt x="840596" y="217347"/>
                  </a:cubicBezTo>
                  <a:cubicBezTo>
                    <a:pt x="840596" y="217347"/>
                    <a:pt x="840596" y="217347"/>
                    <a:pt x="840596" y="217347"/>
                  </a:cubicBezTo>
                  <a:cubicBezTo>
                    <a:pt x="840596" y="217347"/>
                    <a:pt x="840596" y="217347"/>
                    <a:pt x="840596" y="217347"/>
                  </a:cubicBezTo>
                  <a:cubicBezTo>
                    <a:pt x="840596" y="217347"/>
                    <a:pt x="840596" y="217347"/>
                    <a:pt x="840596" y="217347"/>
                  </a:cubicBezTo>
                  <a:cubicBezTo>
                    <a:pt x="847358" y="230520"/>
                    <a:pt x="847358" y="230520"/>
                    <a:pt x="847358" y="230520"/>
                  </a:cubicBezTo>
                  <a:cubicBezTo>
                    <a:pt x="847358" y="230520"/>
                    <a:pt x="884411" y="237102"/>
                    <a:pt x="897937" y="233807"/>
                  </a:cubicBezTo>
                  <a:cubicBezTo>
                    <a:pt x="897937" y="233807"/>
                    <a:pt x="897937" y="233807"/>
                    <a:pt x="897937" y="233807"/>
                  </a:cubicBezTo>
                  <a:cubicBezTo>
                    <a:pt x="897937" y="233807"/>
                    <a:pt x="897937" y="233807"/>
                    <a:pt x="897937" y="233807"/>
                  </a:cubicBezTo>
                  <a:cubicBezTo>
                    <a:pt x="897937" y="233807"/>
                    <a:pt x="897937" y="233807"/>
                    <a:pt x="897937" y="233807"/>
                  </a:cubicBezTo>
                  <a:cubicBezTo>
                    <a:pt x="897937" y="233807"/>
                    <a:pt x="897937" y="233807"/>
                    <a:pt x="897937" y="233807"/>
                  </a:cubicBezTo>
                  <a:cubicBezTo>
                    <a:pt x="897937" y="233807"/>
                    <a:pt x="897937" y="233807"/>
                    <a:pt x="897937" y="233807"/>
                  </a:cubicBezTo>
                  <a:cubicBezTo>
                    <a:pt x="897937" y="233807"/>
                    <a:pt x="897937" y="233807"/>
                    <a:pt x="897937" y="233807"/>
                  </a:cubicBezTo>
                  <a:cubicBezTo>
                    <a:pt x="897937" y="233807"/>
                    <a:pt x="897937" y="233807"/>
                    <a:pt x="897937" y="233807"/>
                  </a:cubicBezTo>
                  <a:cubicBezTo>
                    <a:pt x="897937" y="233807"/>
                    <a:pt x="897937" y="233807"/>
                    <a:pt x="897937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901270" y="233807"/>
                    <a:pt x="901270" y="233807"/>
                    <a:pt x="901270" y="233807"/>
                  </a:cubicBezTo>
                  <a:cubicBezTo>
                    <a:pt x="776493" y="227224"/>
                    <a:pt x="776493" y="227224"/>
                    <a:pt x="776493" y="227224"/>
                  </a:cubicBezTo>
                  <a:close/>
                  <a:moveTo>
                    <a:pt x="783255" y="220633"/>
                  </a:moveTo>
                  <a:cubicBezTo>
                    <a:pt x="783255" y="220633"/>
                    <a:pt x="783255" y="220633"/>
                    <a:pt x="783255" y="220633"/>
                  </a:cubicBezTo>
                  <a:cubicBezTo>
                    <a:pt x="783255" y="220633"/>
                    <a:pt x="783255" y="220633"/>
                    <a:pt x="783255" y="220633"/>
                  </a:cubicBezTo>
                  <a:cubicBezTo>
                    <a:pt x="783255" y="220633"/>
                    <a:pt x="783255" y="220633"/>
                    <a:pt x="783255" y="220633"/>
                  </a:cubicBezTo>
                  <a:close/>
                  <a:moveTo>
                    <a:pt x="904604" y="233807"/>
                  </a:move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8033" y="233807"/>
                    <a:pt x="908033" y="233807"/>
                    <a:pt x="908033" y="233807"/>
                  </a:cubicBezTo>
                  <a:cubicBezTo>
                    <a:pt x="908033" y="233807"/>
                    <a:pt x="908033" y="233807"/>
                    <a:pt x="908033" y="233807"/>
                  </a:cubicBezTo>
                  <a:cubicBezTo>
                    <a:pt x="908033" y="233807"/>
                    <a:pt x="908033" y="233807"/>
                    <a:pt x="908033" y="233807"/>
                  </a:cubicBezTo>
                  <a:cubicBezTo>
                    <a:pt x="908033" y="233807"/>
                    <a:pt x="908033" y="233807"/>
                    <a:pt x="908033" y="233807"/>
                  </a:cubicBezTo>
                  <a:cubicBezTo>
                    <a:pt x="908033" y="230520"/>
                    <a:pt x="908033" y="230520"/>
                    <a:pt x="908033" y="230520"/>
                  </a:cubicBezTo>
                  <a:cubicBezTo>
                    <a:pt x="908033" y="230520"/>
                    <a:pt x="908033" y="230520"/>
                    <a:pt x="908033" y="230520"/>
                  </a:cubicBezTo>
                  <a:cubicBezTo>
                    <a:pt x="908033" y="230520"/>
                    <a:pt x="908033" y="230520"/>
                    <a:pt x="908033" y="230520"/>
                  </a:cubicBezTo>
                  <a:cubicBezTo>
                    <a:pt x="908033" y="230520"/>
                    <a:pt x="908033" y="230520"/>
                    <a:pt x="908033" y="230520"/>
                  </a:cubicBezTo>
                  <a:cubicBezTo>
                    <a:pt x="908033" y="230520"/>
                    <a:pt x="908033" y="230520"/>
                    <a:pt x="908033" y="230520"/>
                  </a:cubicBezTo>
                  <a:cubicBezTo>
                    <a:pt x="908033" y="230520"/>
                    <a:pt x="908033" y="230520"/>
                    <a:pt x="908033" y="230520"/>
                  </a:cubicBezTo>
                  <a:cubicBezTo>
                    <a:pt x="908033" y="230520"/>
                    <a:pt x="908033" y="230520"/>
                    <a:pt x="908033" y="230520"/>
                  </a:cubicBezTo>
                  <a:cubicBezTo>
                    <a:pt x="908033" y="230520"/>
                    <a:pt x="908033" y="230520"/>
                    <a:pt x="908033" y="230520"/>
                  </a:cubicBezTo>
                  <a:cubicBezTo>
                    <a:pt x="908033" y="230520"/>
                    <a:pt x="908033" y="230520"/>
                    <a:pt x="908033" y="230520"/>
                  </a:cubicBezTo>
                  <a:cubicBezTo>
                    <a:pt x="908033" y="230520"/>
                    <a:pt x="908033" y="230520"/>
                    <a:pt x="908033" y="230520"/>
                  </a:cubicBezTo>
                  <a:cubicBezTo>
                    <a:pt x="908033" y="230520"/>
                    <a:pt x="908033" y="230520"/>
                    <a:pt x="908033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1367" y="230520"/>
                    <a:pt x="911367" y="230520"/>
                    <a:pt x="911367" y="230520"/>
                  </a:cubicBezTo>
                  <a:cubicBezTo>
                    <a:pt x="914701" y="230520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4701" y="227224"/>
                    <a:pt x="914701" y="227224"/>
                    <a:pt x="914701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18130" y="227224"/>
                    <a:pt x="918130" y="227224"/>
                    <a:pt x="918130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1463" y="227224"/>
                    <a:pt x="921463" y="227224"/>
                    <a:pt x="921463" y="227224"/>
                  </a:cubicBezTo>
                  <a:cubicBezTo>
                    <a:pt x="924892" y="227224"/>
                    <a:pt x="924892" y="227224"/>
                    <a:pt x="924892" y="227224"/>
                  </a:cubicBezTo>
                  <a:cubicBezTo>
                    <a:pt x="924892" y="227224"/>
                    <a:pt x="924892" y="227224"/>
                    <a:pt x="924892" y="227224"/>
                  </a:cubicBezTo>
                  <a:cubicBezTo>
                    <a:pt x="924892" y="227224"/>
                    <a:pt x="924892" y="227224"/>
                    <a:pt x="924892" y="227224"/>
                  </a:cubicBezTo>
                  <a:cubicBezTo>
                    <a:pt x="924892" y="227224"/>
                    <a:pt x="924892" y="227224"/>
                    <a:pt x="924892" y="227224"/>
                  </a:cubicBezTo>
                  <a:cubicBezTo>
                    <a:pt x="924892" y="227224"/>
                    <a:pt x="924892" y="227224"/>
                    <a:pt x="924892" y="227224"/>
                  </a:cubicBezTo>
                  <a:cubicBezTo>
                    <a:pt x="924892" y="227224"/>
                    <a:pt x="924892" y="227224"/>
                    <a:pt x="924892" y="227224"/>
                  </a:cubicBezTo>
                  <a:cubicBezTo>
                    <a:pt x="924892" y="227224"/>
                    <a:pt x="924892" y="227224"/>
                    <a:pt x="924892" y="227224"/>
                  </a:cubicBezTo>
                  <a:cubicBezTo>
                    <a:pt x="928226" y="227224"/>
                    <a:pt x="928226" y="227224"/>
                    <a:pt x="934989" y="230520"/>
                  </a:cubicBezTo>
                  <a:cubicBezTo>
                    <a:pt x="941752" y="233807"/>
                    <a:pt x="951849" y="237102"/>
                    <a:pt x="958611" y="237102"/>
                  </a:cubicBezTo>
                  <a:cubicBezTo>
                    <a:pt x="972042" y="237102"/>
                    <a:pt x="972042" y="237102"/>
                    <a:pt x="972042" y="237102"/>
                  </a:cubicBezTo>
                  <a:cubicBezTo>
                    <a:pt x="975470" y="227224"/>
                    <a:pt x="975470" y="227224"/>
                    <a:pt x="975470" y="227224"/>
                  </a:cubicBezTo>
                  <a:cubicBezTo>
                    <a:pt x="978804" y="233807"/>
                    <a:pt x="972042" y="200878"/>
                    <a:pt x="975470" y="190991"/>
                  </a:cubicBezTo>
                  <a:cubicBezTo>
                    <a:pt x="972042" y="187696"/>
                    <a:pt x="968707" y="184410"/>
                    <a:pt x="968707" y="181114"/>
                  </a:cubicBezTo>
                  <a:cubicBezTo>
                    <a:pt x="965278" y="177818"/>
                    <a:pt x="948420" y="177818"/>
                    <a:pt x="948420" y="177818"/>
                  </a:cubicBezTo>
                  <a:cubicBezTo>
                    <a:pt x="934989" y="174523"/>
                    <a:pt x="934989" y="174523"/>
                    <a:pt x="934989" y="174523"/>
                  </a:cubicBezTo>
                  <a:cubicBezTo>
                    <a:pt x="924892" y="171227"/>
                    <a:pt x="924892" y="171227"/>
                    <a:pt x="924892" y="171227"/>
                  </a:cubicBezTo>
                  <a:cubicBezTo>
                    <a:pt x="914701" y="154758"/>
                    <a:pt x="914701" y="154758"/>
                    <a:pt x="914701" y="154758"/>
                  </a:cubicBezTo>
                  <a:cubicBezTo>
                    <a:pt x="904604" y="148177"/>
                    <a:pt x="904604" y="148177"/>
                    <a:pt x="904604" y="148177"/>
                  </a:cubicBezTo>
                  <a:cubicBezTo>
                    <a:pt x="894508" y="135004"/>
                    <a:pt x="894508" y="135004"/>
                    <a:pt x="894508" y="135004"/>
                  </a:cubicBezTo>
                  <a:cubicBezTo>
                    <a:pt x="897937" y="128412"/>
                    <a:pt x="897937" y="128412"/>
                    <a:pt x="897937" y="128412"/>
                  </a:cubicBezTo>
                  <a:cubicBezTo>
                    <a:pt x="908033" y="115239"/>
                    <a:pt x="908033" y="115239"/>
                    <a:pt x="908033" y="115239"/>
                  </a:cubicBezTo>
                  <a:cubicBezTo>
                    <a:pt x="908033" y="115239"/>
                    <a:pt x="911367" y="115239"/>
                    <a:pt x="914701" y="108648"/>
                  </a:cubicBezTo>
                  <a:cubicBezTo>
                    <a:pt x="921463" y="98770"/>
                    <a:pt x="914701" y="98770"/>
                    <a:pt x="914701" y="98770"/>
                  </a:cubicBezTo>
                  <a:cubicBezTo>
                    <a:pt x="914701" y="98770"/>
                    <a:pt x="901270" y="92179"/>
                    <a:pt x="894508" y="88893"/>
                  </a:cubicBezTo>
                  <a:cubicBezTo>
                    <a:pt x="887744" y="85597"/>
                    <a:pt x="877648" y="95475"/>
                    <a:pt x="877648" y="95475"/>
                  </a:cubicBezTo>
                  <a:cubicBezTo>
                    <a:pt x="857456" y="92179"/>
                    <a:pt x="857456" y="92179"/>
                    <a:pt x="857456" y="92179"/>
                  </a:cubicBezTo>
                  <a:cubicBezTo>
                    <a:pt x="840596" y="92179"/>
                    <a:pt x="840596" y="92179"/>
                    <a:pt x="840596" y="92179"/>
                  </a:cubicBezTo>
                  <a:cubicBezTo>
                    <a:pt x="827070" y="79006"/>
                    <a:pt x="827070" y="79006"/>
                    <a:pt x="827070" y="79006"/>
                  </a:cubicBezTo>
                  <a:cubicBezTo>
                    <a:pt x="803448" y="72424"/>
                    <a:pt x="803448" y="72424"/>
                    <a:pt x="803448" y="72424"/>
                  </a:cubicBezTo>
                  <a:cubicBezTo>
                    <a:pt x="790019" y="65833"/>
                    <a:pt x="790019" y="65833"/>
                    <a:pt x="790019" y="65833"/>
                  </a:cubicBezTo>
                  <a:cubicBezTo>
                    <a:pt x="790019" y="65833"/>
                    <a:pt x="790019" y="39487"/>
                    <a:pt x="790019" y="36191"/>
                  </a:cubicBezTo>
                  <a:cubicBezTo>
                    <a:pt x="790019" y="29600"/>
                    <a:pt x="790019" y="19722"/>
                    <a:pt x="790019" y="19722"/>
                  </a:cubicBezTo>
                  <a:cubicBezTo>
                    <a:pt x="790019" y="19722"/>
                    <a:pt x="769731" y="16427"/>
                    <a:pt x="759634" y="19722"/>
                  </a:cubicBezTo>
                  <a:cubicBezTo>
                    <a:pt x="752967" y="23018"/>
                    <a:pt x="742774" y="19722"/>
                    <a:pt x="742774" y="19722"/>
                  </a:cubicBezTo>
                  <a:cubicBezTo>
                    <a:pt x="742774" y="19722"/>
                    <a:pt x="715819" y="16427"/>
                    <a:pt x="712485" y="9835"/>
                  </a:cubicBezTo>
                  <a:cubicBezTo>
                    <a:pt x="712485" y="3254"/>
                    <a:pt x="712485" y="6549"/>
                    <a:pt x="709056" y="6549"/>
                  </a:cubicBezTo>
                  <a:cubicBezTo>
                    <a:pt x="702388" y="6549"/>
                    <a:pt x="682100" y="6549"/>
                    <a:pt x="682100" y="6549"/>
                  </a:cubicBezTo>
                  <a:cubicBezTo>
                    <a:pt x="661907" y="-42"/>
                    <a:pt x="661907" y="-42"/>
                    <a:pt x="661907" y="-42"/>
                  </a:cubicBezTo>
                  <a:cubicBezTo>
                    <a:pt x="661907" y="29600"/>
                    <a:pt x="661907" y="29600"/>
                    <a:pt x="661907" y="29600"/>
                  </a:cubicBezTo>
                  <a:cubicBezTo>
                    <a:pt x="658478" y="23018"/>
                    <a:pt x="658478" y="23018"/>
                    <a:pt x="658478" y="23018"/>
                  </a:cubicBezTo>
                  <a:cubicBezTo>
                    <a:pt x="624855" y="19722"/>
                    <a:pt x="624855" y="19722"/>
                    <a:pt x="624855" y="19722"/>
                  </a:cubicBezTo>
                  <a:cubicBezTo>
                    <a:pt x="604566" y="29600"/>
                    <a:pt x="604566" y="29600"/>
                    <a:pt x="604566" y="29600"/>
                  </a:cubicBezTo>
                  <a:cubicBezTo>
                    <a:pt x="587707" y="36191"/>
                    <a:pt x="587707" y="36191"/>
                    <a:pt x="587707" y="36191"/>
                  </a:cubicBezTo>
                  <a:cubicBezTo>
                    <a:pt x="587707" y="46069"/>
                    <a:pt x="587707" y="46069"/>
                    <a:pt x="587707" y="46069"/>
                  </a:cubicBezTo>
                  <a:cubicBezTo>
                    <a:pt x="580944" y="55955"/>
                    <a:pt x="580944" y="55955"/>
                    <a:pt x="580944" y="55955"/>
                  </a:cubicBezTo>
                  <a:cubicBezTo>
                    <a:pt x="580944" y="55955"/>
                    <a:pt x="570849" y="59242"/>
                    <a:pt x="564085" y="59242"/>
                  </a:cubicBezTo>
                  <a:cubicBezTo>
                    <a:pt x="564085" y="62537"/>
                    <a:pt x="560752" y="69128"/>
                    <a:pt x="560752" y="72424"/>
                  </a:cubicBezTo>
                  <a:cubicBezTo>
                    <a:pt x="557418" y="75710"/>
                    <a:pt x="550656" y="75710"/>
                    <a:pt x="550656" y="75710"/>
                  </a:cubicBezTo>
                  <a:cubicBezTo>
                    <a:pt x="537130" y="72424"/>
                    <a:pt x="537130" y="72424"/>
                    <a:pt x="537130" y="72424"/>
                  </a:cubicBezTo>
                  <a:cubicBezTo>
                    <a:pt x="527033" y="72424"/>
                    <a:pt x="527033" y="72424"/>
                    <a:pt x="527033" y="72424"/>
                  </a:cubicBezTo>
                  <a:cubicBezTo>
                    <a:pt x="520270" y="65833"/>
                    <a:pt x="520270" y="65833"/>
                    <a:pt x="520270" y="65833"/>
                  </a:cubicBezTo>
                  <a:cubicBezTo>
                    <a:pt x="527033" y="52660"/>
                    <a:pt x="527033" y="52660"/>
                    <a:pt x="527033" y="52660"/>
                  </a:cubicBezTo>
                  <a:cubicBezTo>
                    <a:pt x="527033" y="46069"/>
                    <a:pt x="527033" y="46069"/>
                    <a:pt x="527033" y="46069"/>
                  </a:cubicBezTo>
                  <a:cubicBezTo>
                    <a:pt x="506840" y="46069"/>
                    <a:pt x="506840" y="46069"/>
                    <a:pt x="506840" y="46069"/>
                  </a:cubicBezTo>
                  <a:cubicBezTo>
                    <a:pt x="486551" y="39487"/>
                    <a:pt x="486551" y="39487"/>
                    <a:pt x="486551" y="39487"/>
                  </a:cubicBezTo>
                  <a:cubicBezTo>
                    <a:pt x="442737" y="36191"/>
                    <a:pt x="442737" y="36191"/>
                    <a:pt x="442737" y="36191"/>
                  </a:cubicBezTo>
                  <a:cubicBezTo>
                    <a:pt x="415781" y="29600"/>
                    <a:pt x="415781" y="29600"/>
                    <a:pt x="415781" y="29600"/>
                  </a:cubicBezTo>
                  <a:cubicBezTo>
                    <a:pt x="398922" y="13131"/>
                    <a:pt x="398922" y="13131"/>
                    <a:pt x="398922" y="13131"/>
                  </a:cubicBezTo>
                  <a:cubicBezTo>
                    <a:pt x="371967" y="6549"/>
                    <a:pt x="371967" y="6549"/>
                    <a:pt x="371967" y="6549"/>
                  </a:cubicBezTo>
                  <a:cubicBezTo>
                    <a:pt x="348345" y="23018"/>
                    <a:pt x="348345" y="23018"/>
                    <a:pt x="348345" y="23018"/>
                  </a:cubicBezTo>
                  <a:cubicBezTo>
                    <a:pt x="348345" y="23018"/>
                    <a:pt x="324722" y="13131"/>
                    <a:pt x="314626" y="13131"/>
                  </a:cubicBezTo>
                  <a:cubicBezTo>
                    <a:pt x="307863" y="16427"/>
                    <a:pt x="294433" y="19722"/>
                    <a:pt x="291004" y="23018"/>
                  </a:cubicBezTo>
                  <a:cubicBezTo>
                    <a:pt x="287669" y="23018"/>
                    <a:pt x="280907" y="32896"/>
                    <a:pt x="277573" y="32896"/>
                  </a:cubicBezTo>
                  <a:cubicBezTo>
                    <a:pt x="270811" y="36191"/>
                    <a:pt x="264048" y="32896"/>
                    <a:pt x="257285" y="32896"/>
                  </a:cubicBezTo>
                  <a:cubicBezTo>
                    <a:pt x="253952" y="36191"/>
                    <a:pt x="250618" y="39487"/>
                    <a:pt x="243855" y="39487"/>
                  </a:cubicBezTo>
                  <a:cubicBezTo>
                    <a:pt x="237092" y="39487"/>
                    <a:pt x="233759" y="36191"/>
                    <a:pt x="226995" y="36191"/>
                  </a:cubicBezTo>
                  <a:cubicBezTo>
                    <a:pt x="223566" y="39487"/>
                    <a:pt x="220233" y="42773"/>
                    <a:pt x="213470" y="42773"/>
                  </a:cubicBezTo>
                  <a:cubicBezTo>
                    <a:pt x="206802" y="42773"/>
                    <a:pt x="203373" y="36191"/>
                    <a:pt x="203373" y="36191"/>
                  </a:cubicBezTo>
                  <a:cubicBezTo>
                    <a:pt x="193277" y="36191"/>
                    <a:pt x="193277" y="36191"/>
                    <a:pt x="193277" y="36191"/>
                  </a:cubicBezTo>
                  <a:cubicBezTo>
                    <a:pt x="183180" y="26304"/>
                    <a:pt x="183180" y="26304"/>
                    <a:pt x="183180" y="26304"/>
                  </a:cubicBezTo>
                  <a:cubicBezTo>
                    <a:pt x="183180" y="26304"/>
                    <a:pt x="179752" y="32896"/>
                    <a:pt x="169656" y="32896"/>
                  </a:cubicBezTo>
                  <a:cubicBezTo>
                    <a:pt x="162892" y="29600"/>
                    <a:pt x="156225" y="26304"/>
                    <a:pt x="149463" y="29600"/>
                  </a:cubicBezTo>
                  <a:cubicBezTo>
                    <a:pt x="142699" y="29600"/>
                    <a:pt x="132603" y="32896"/>
                    <a:pt x="132603" y="32896"/>
                  </a:cubicBezTo>
                  <a:cubicBezTo>
                    <a:pt x="105647" y="23018"/>
                    <a:pt x="105647" y="23018"/>
                    <a:pt x="105647" y="23018"/>
                  </a:cubicBezTo>
                  <a:cubicBezTo>
                    <a:pt x="88788" y="19722"/>
                    <a:pt x="88788" y="19722"/>
                    <a:pt x="88788" y="19722"/>
                  </a:cubicBezTo>
                  <a:cubicBezTo>
                    <a:pt x="75263" y="16427"/>
                    <a:pt x="75263" y="16427"/>
                    <a:pt x="75263" y="16427"/>
                  </a:cubicBezTo>
                  <a:cubicBezTo>
                    <a:pt x="68500" y="26304"/>
                    <a:pt x="68500" y="26304"/>
                    <a:pt x="68500" y="26304"/>
                  </a:cubicBezTo>
                  <a:cubicBezTo>
                    <a:pt x="51641" y="26304"/>
                    <a:pt x="51641" y="26304"/>
                    <a:pt x="51641" y="26304"/>
                  </a:cubicBezTo>
                  <a:cubicBezTo>
                    <a:pt x="51641" y="26304"/>
                    <a:pt x="31448" y="19722"/>
                    <a:pt x="17922" y="23018"/>
                  </a:cubicBezTo>
                  <a:cubicBezTo>
                    <a:pt x="14588" y="23018"/>
                    <a:pt x="4491" y="32896"/>
                    <a:pt x="1062" y="32896"/>
                  </a:cubicBezTo>
                  <a:cubicBezTo>
                    <a:pt x="-2271" y="36191"/>
                    <a:pt x="1062" y="36191"/>
                    <a:pt x="4491" y="46069"/>
                  </a:cubicBezTo>
                  <a:cubicBezTo>
                    <a:pt x="4491" y="52660"/>
                    <a:pt x="1062" y="65833"/>
                    <a:pt x="1062" y="65833"/>
                  </a:cubicBezTo>
                  <a:cubicBezTo>
                    <a:pt x="21351" y="69128"/>
                    <a:pt x="21351" y="69128"/>
                    <a:pt x="21351" y="69128"/>
                  </a:cubicBezTo>
                  <a:cubicBezTo>
                    <a:pt x="38210" y="75710"/>
                    <a:pt x="38210" y="75710"/>
                    <a:pt x="38210" y="75710"/>
                  </a:cubicBezTo>
                  <a:cubicBezTo>
                    <a:pt x="41544" y="88893"/>
                    <a:pt x="41544" y="88893"/>
                    <a:pt x="41544" y="88893"/>
                  </a:cubicBezTo>
                  <a:cubicBezTo>
                    <a:pt x="41544" y="88893"/>
                    <a:pt x="51641" y="98770"/>
                    <a:pt x="55070" y="95475"/>
                  </a:cubicBezTo>
                  <a:cubicBezTo>
                    <a:pt x="58403" y="95475"/>
                    <a:pt x="55070" y="92179"/>
                    <a:pt x="58403" y="88893"/>
                  </a:cubicBezTo>
                  <a:cubicBezTo>
                    <a:pt x="58403" y="88893"/>
                    <a:pt x="61832" y="95475"/>
                    <a:pt x="68500" y="95475"/>
                  </a:cubicBezTo>
                  <a:cubicBezTo>
                    <a:pt x="68500" y="95475"/>
                    <a:pt x="75263" y="92179"/>
                    <a:pt x="78596" y="92179"/>
                  </a:cubicBezTo>
                  <a:cubicBezTo>
                    <a:pt x="85358" y="95475"/>
                    <a:pt x="88788" y="98770"/>
                    <a:pt x="92122" y="98770"/>
                  </a:cubicBezTo>
                  <a:cubicBezTo>
                    <a:pt x="95455" y="98770"/>
                    <a:pt x="102218" y="95475"/>
                    <a:pt x="102218" y="95475"/>
                  </a:cubicBezTo>
                  <a:cubicBezTo>
                    <a:pt x="108981" y="92179"/>
                    <a:pt x="119077" y="88893"/>
                    <a:pt x="129174" y="98770"/>
                  </a:cubicBezTo>
                  <a:cubicBezTo>
                    <a:pt x="135937" y="105352"/>
                    <a:pt x="132603" y="108648"/>
                    <a:pt x="139366" y="108648"/>
                  </a:cubicBezTo>
                  <a:cubicBezTo>
                    <a:pt x="142699" y="108648"/>
                    <a:pt x="142699" y="102066"/>
                    <a:pt x="146033" y="102066"/>
                  </a:cubicBezTo>
                  <a:cubicBezTo>
                    <a:pt x="152796" y="102066"/>
                    <a:pt x="152796" y="105352"/>
                    <a:pt x="156225" y="108648"/>
                  </a:cubicBezTo>
                  <a:cubicBezTo>
                    <a:pt x="162892" y="115239"/>
                    <a:pt x="162892" y="121821"/>
                    <a:pt x="169656" y="125117"/>
                  </a:cubicBezTo>
                  <a:cubicBezTo>
                    <a:pt x="169656" y="128412"/>
                    <a:pt x="173084" y="131708"/>
                    <a:pt x="179752" y="131708"/>
                  </a:cubicBezTo>
                  <a:cubicBezTo>
                    <a:pt x="179752" y="131708"/>
                    <a:pt x="183180" y="128412"/>
                    <a:pt x="183180" y="128412"/>
                  </a:cubicBezTo>
                  <a:cubicBezTo>
                    <a:pt x="189944" y="128412"/>
                    <a:pt x="196611" y="128412"/>
                    <a:pt x="200040" y="131708"/>
                  </a:cubicBezTo>
                  <a:cubicBezTo>
                    <a:pt x="213470" y="131708"/>
                    <a:pt x="216899" y="131708"/>
                    <a:pt x="220233" y="135004"/>
                  </a:cubicBezTo>
                  <a:cubicBezTo>
                    <a:pt x="223566" y="141585"/>
                    <a:pt x="230330" y="151472"/>
                    <a:pt x="233759" y="158054"/>
                  </a:cubicBezTo>
                  <a:cubicBezTo>
                    <a:pt x="237092" y="164645"/>
                    <a:pt x="240426" y="177818"/>
                    <a:pt x="243855" y="181114"/>
                  </a:cubicBezTo>
                  <a:cubicBezTo>
                    <a:pt x="247188" y="187696"/>
                    <a:pt x="257285" y="190991"/>
                    <a:pt x="260714" y="197583"/>
                  </a:cubicBezTo>
                  <a:cubicBezTo>
                    <a:pt x="264048" y="200878"/>
                    <a:pt x="270811" y="220633"/>
                    <a:pt x="274145" y="227224"/>
                  </a:cubicBezTo>
                  <a:cubicBezTo>
                    <a:pt x="274145" y="233807"/>
                    <a:pt x="284336" y="243693"/>
                    <a:pt x="287669" y="256866"/>
                  </a:cubicBezTo>
                  <a:cubicBezTo>
                    <a:pt x="294433" y="270039"/>
                    <a:pt x="294433" y="279926"/>
                    <a:pt x="294433" y="279926"/>
                  </a:cubicBezTo>
                  <a:cubicBezTo>
                    <a:pt x="294433" y="293099"/>
                    <a:pt x="294433" y="293099"/>
                    <a:pt x="294433" y="293099"/>
                  </a:cubicBezTo>
                  <a:cubicBezTo>
                    <a:pt x="294433" y="293099"/>
                    <a:pt x="284336" y="322741"/>
                    <a:pt x="277573" y="329323"/>
                  </a:cubicBezTo>
                  <a:cubicBezTo>
                    <a:pt x="270811" y="335914"/>
                    <a:pt x="280907" y="345792"/>
                    <a:pt x="291004" y="349087"/>
                  </a:cubicBezTo>
                  <a:cubicBezTo>
                    <a:pt x="301195" y="352383"/>
                    <a:pt x="328151" y="339210"/>
                    <a:pt x="328151" y="339210"/>
                  </a:cubicBezTo>
                  <a:cubicBezTo>
                    <a:pt x="345010" y="332619"/>
                    <a:pt x="345010" y="332619"/>
                    <a:pt x="345010" y="332619"/>
                  </a:cubicBezTo>
                  <a:cubicBezTo>
                    <a:pt x="361869" y="329323"/>
                    <a:pt x="361869" y="329323"/>
                    <a:pt x="361869" y="329323"/>
                  </a:cubicBezTo>
                  <a:cubicBezTo>
                    <a:pt x="361869" y="329323"/>
                    <a:pt x="402255" y="326037"/>
                    <a:pt x="409019" y="322741"/>
                  </a:cubicBezTo>
                  <a:cubicBezTo>
                    <a:pt x="419115" y="316150"/>
                    <a:pt x="419115" y="309568"/>
                    <a:pt x="419115" y="309568"/>
                  </a:cubicBezTo>
                  <a:cubicBezTo>
                    <a:pt x="415781" y="299681"/>
                    <a:pt x="415781" y="299681"/>
                    <a:pt x="415781" y="299681"/>
                  </a:cubicBezTo>
                  <a:cubicBezTo>
                    <a:pt x="415781" y="299681"/>
                    <a:pt x="435974" y="289804"/>
                    <a:pt x="446165" y="286508"/>
                  </a:cubicBezTo>
                  <a:cubicBezTo>
                    <a:pt x="452834" y="283212"/>
                    <a:pt x="459596" y="289804"/>
                    <a:pt x="459596" y="289804"/>
                  </a:cubicBezTo>
                  <a:cubicBezTo>
                    <a:pt x="469693" y="299681"/>
                    <a:pt x="469693" y="299681"/>
                    <a:pt x="469693" y="299681"/>
                  </a:cubicBezTo>
                  <a:cubicBezTo>
                    <a:pt x="483218" y="312864"/>
                    <a:pt x="483218" y="312864"/>
                    <a:pt x="483218" y="312864"/>
                  </a:cubicBezTo>
                  <a:cubicBezTo>
                    <a:pt x="500077" y="316150"/>
                    <a:pt x="500077" y="316150"/>
                    <a:pt x="500077" y="316150"/>
                  </a:cubicBezTo>
                  <a:cubicBezTo>
                    <a:pt x="500077" y="316150"/>
                    <a:pt x="510174" y="326037"/>
                    <a:pt x="513508" y="329323"/>
                  </a:cubicBezTo>
                  <a:cubicBezTo>
                    <a:pt x="513508" y="335914"/>
                    <a:pt x="513508" y="335914"/>
                    <a:pt x="513508" y="335914"/>
                  </a:cubicBezTo>
                  <a:cubicBezTo>
                    <a:pt x="533796" y="335914"/>
                    <a:pt x="533796" y="335914"/>
                    <a:pt x="533796" y="335914"/>
                  </a:cubicBezTo>
                  <a:cubicBezTo>
                    <a:pt x="550656" y="329323"/>
                    <a:pt x="550656" y="329323"/>
                    <a:pt x="550656" y="329323"/>
                  </a:cubicBezTo>
                  <a:cubicBezTo>
                    <a:pt x="567514" y="339210"/>
                    <a:pt x="567514" y="339210"/>
                    <a:pt x="567514" y="339210"/>
                  </a:cubicBezTo>
                  <a:cubicBezTo>
                    <a:pt x="584373" y="332619"/>
                    <a:pt x="584373" y="332619"/>
                    <a:pt x="584373" y="332619"/>
                  </a:cubicBezTo>
                  <a:cubicBezTo>
                    <a:pt x="580944" y="329323"/>
                    <a:pt x="567514" y="326037"/>
                    <a:pt x="567514" y="326037"/>
                  </a:cubicBezTo>
                  <a:cubicBezTo>
                    <a:pt x="550656" y="326037"/>
                    <a:pt x="550656" y="326037"/>
                    <a:pt x="550656" y="326037"/>
                  </a:cubicBezTo>
                  <a:cubicBezTo>
                    <a:pt x="547226" y="322741"/>
                    <a:pt x="547226" y="322741"/>
                    <a:pt x="547226" y="322741"/>
                  </a:cubicBezTo>
                  <a:cubicBezTo>
                    <a:pt x="540559" y="316150"/>
                    <a:pt x="540559" y="316150"/>
                    <a:pt x="540559" y="316150"/>
                  </a:cubicBezTo>
                  <a:cubicBezTo>
                    <a:pt x="553989" y="306272"/>
                    <a:pt x="553989" y="306272"/>
                    <a:pt x="553989" y="306272"/>
                  </a:cubicBezTo>
                  <a:cubicBezTo>
                    <a:pt x="553989" y="306272"/>
                    <a:pt x="560752" y="306272"/>
                    <a:pt x="564085" y="302977"/>
                  </a:cubicBezTo>
                  <a:cubicBezTo>
                    <a:pt x="570849" y="302977"/>
                    <a:pt x="591137" y="296395"/>
                    <a:pt x="591137" y="296395"/>
                  </a:cubicBezTo>
                  <a:cubicBezTo>
                    <a:pt x="597804" y="289804"/>
                    <a:pt x="597804" y="289804"/>
                    <a:pt x="597804" y="289804"/>
                  </a:cubicBezTo>
                  <a:cubicBezTo>
                    <a:pt x="597804" y="289804"/>
                    <a:pt x="604566" y="283212"/>
                    <a:pt x="604566" y="283212"/>
                  </a:cubicBezTo>
                  <a:cubicBezTo>
                    <a:pt x="607995" y="283212"/>
                    <a:pt x="614663" y="283212"/>
                    <a:pt x="618092" y="279926"/>
                  </a:cubicBezTo>
                  <a:cubicBezTo>
                    <a:pt x="618092" y="279926"/>
                    <a:pt x="621426" y="276631"/>
                    <a:pt x="621426" y="276631"/>
                  </a:cubicBezTo>
                  <a:cubicBezTo>
                    <a:pt x="621426" y="276631"/>
                    <a:pt x="621426" y="273335"/>
                    <a:pt x="624855" y="273335"/>
                  </a:cubicBezTo>
                  <a:cubicBezTo>
                    <a:pt x="624855" y="273335"/>
                    <a:pt x="628188" y="273335"/>
                    <a:pt x="631523" y="270039"/>
                  </a:cubicBezTo>
                  <a:cubicBezTo>
                    <a:pt x="634952" y="270039"/>
                    <a:pt x="634952" y="270039"/>
                    <a:pt x="638285" y="266743"/>
                  </a:cubicBezTo>
                  <a:cubicBezTo>
                    <a:pt x="638285" y="266743"/>
                    <a:pt x="641619" y="256866"/>
                    <a:pt x="641619" y="256866"/>
                  </a:cubicBezTo>
                  <a:cubicBezTo>
                    <a:pt x="641619" y="256866"/>
                    <a:pt x="641619" y="256866"/>
                    <a:pt x="641619" y="256866"/>
                  </a:cubicBezTo>
                  <a:cubicBezTo>
                    <a:pt x="645048" y="256866"/>
                    <a:pt x="648382" y="260162"/>
                    <a:pt x="648382" y="260162"/>
                  </a:cubicBezTo>
                  <a:cubicBezTo>
                    <a:pt x="648382" y="260162"/>
                    <a:pt x="655145" y="260162"/>
                    <a:pt x="658478" y="260162"/>
                  </a:cubicBezTo>
                  <a:cubicBezTo>
                    <a:pt x="658478" y="260162"/>
                    <a:pt x="665240" y="256866"/>
                    <a:pt x="665240" y="256866"/>
                  </a:cubicBezTo>
                  <a:cubicBezTo>
                    <a:pt x="665240" y="256866"/>
                    <a:pt x="665240" y="253570"/>
                    <a:pt x="668669" y="253570"/>
                  </a:cubicBezTo>
                  <a:cubicBezTo>
                    <a:pt x="672004" y="253570"/>
                    <a:pt x="675338" y="253570"/>
                    <a:pt x="678766" y="253570"/>
                  </a:cubicBezTo>
                  <a:cubicBezTo>
                    <a:pt x="678766" y="253570"/>
                    <a:pt x="685529" y="253570"/>
                    <a:pt x="685529" y="253570"/>
                  </a:cubicBezTo>
                  <a:cubicBezTo>
                    <a:pt x="688863" y="250275"/>
                    <a:pt x="688863" y="250275"/>
                    <a:pt x="688863" y="250275"/>
                  </a:cubicBezTo>
                  <a:cubicBezTo>
                    <a:pt x="692197" y="250275"/>
                    <a:pt x="688863" y="246989"/>
                    <a:pt x="692197" y="250275"/>
                  </a:cubicBezTo>
                  <a:cubicBezTo>
                    <a:pt x="695626" y="250275"/>
                    <a:pt x="692197" y="253570"/>
                    <a:pt x="695626" y="250275"/>
                  </a:cubicBezTo>
                  <a:cubicBezTo>
                    <a:pt x="698959" y="246989"/>
                    <a:pt x="702388" y="240397"/>
                    <a:pt x="702388" y="240397"/>
                  </a:cubicBezTo>
                  <a:cubicBezTo>
                    <a:pt x="702388" y="240397"/>
                    <a:pt x="698959" y="240397"/>
                    <a:pt x="705722" y="240397"/>
                  </a:cubicBezTo>
                  <a:cubicBezTo>
                    <a:pt x="712485" y="240397"/>
                    <a:pt x="712485" y="240397"/>
                    <a:pt x="719248" y="240397"/>
                  </a:cubicBezTo>
                  <a:cubicBezTo>
                    <a:pt x="722581" y="240397"/>
                    <a:pt x="729345" y="237102"/>
                    <a:pt x="729345" y="237102"/>
                  </a:cubicBezTo>
                  <a:cubicBezTo>
                    <a:pt x="732678" y="237102"/>
                    <a:pt x="736107" y="233807"/>
                    <a:pt x="736107" y="233807"/>
                  </a:cubicBezTo>
                  <a:cubicBezTo>
                    <a:pt x="736107" y="230520"/>
                    <a:pt x="722581" y="223929"/>
                    <a:pt x="722581" y="223929"/>
                  </a:cubicBezTo>
                  <a:cubicBezTo>
                    <a:pt x="722581" y="223929"/>
                    <a:pt x="715819" y="220633"/>
                    <a:pt x="725915" y="220633"/>
                  </a:cubicBezTo>
                  <a:cubicBezTo>
                    <a:pt x="736107" y="223929"/>
                    <a:pt x="739441" y="223929"/>
                    <a:pt x="739441" y="223929"/>
                  </a:cubicBezTo>
                  <a:cubicBezTo>
                    <a:pt x="742774" y="223929"/>
                    <a:pt x="742774" y="220633"/>
                    <a:pt x="746203" y="220633"/>
                  </a:cubicBezTo>
                  <a:cubicBezTo>
                    <a:pt x="749538" y="217347"/>
                    <a:pt x="752967" y="214051"/>
                    <a:pt x="752967" y="214051"/>
                  </a:cubicBezTo>
                  <a:cubicBezTo>
                    <a:pt x="756300" y="214051"/>
                    <a:pt x="763062" y="220633"/>
                    <a:pt x="763062" y="220633"/>
                  </a:cubicBezTo>
                  <a:cubicBezTo>
                    <a:pt x="763062" y="227224"/>
                    <a:pt x="763062" y="227224"/>
                    <a:pt x="763062" y="227224"/>
                  </a:cubicBezTo>
                  <a:cubicBezTo>
                    <a:pt x="773159" y="227224"/>
                    <a:pt x="773159" y="227224"/>
                    <a:pt x="773159" y="227224"/>
                  </a:cubicBezTo>
                  <a:cubicBezTo>
                    <a:pt x="773159" y="227224"/>
                    <a:pt x="776493" y="227224"/>
                    <a:pt x="776493" y="227224"/>
                  </a:cubicBezTo>
                  <a:cubicBezTo>
                    <a:pt x="904604" y="233807"/>
                    <a:pt x="904604" y="233807"/>
                    <a:pt x="904604" y="233807"/>
                  </a:cubicBezTo>
                  <a:close/>
                  <a:moveTo>
                    <a:pt x="904604" y="233807"/>
                  </a:moveTo>
                  <a:cubicBezTo>
                    <a:pt x="904604" y="233807"/>
                    <a:pt x="904604" y="233807"/>
                    <a:pt x="904604" y="233807"/>
                  </a:cubicBezTo>
                  <a:cubicBezTo>
                    <a:pt x="904604" y="233807"/>
                    <a:pt x="904604" y="233807"/>
                    <a:pt x="904604" y="233807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4243547-D1DD-C4B7-4702-F3089112C2E1}"/>
                </a:ext>
              </a:extLst>
            </p:cNvPr>
            <p:cNvSpPr/>
            <p:nvPr/>
          </p:nvSpPr>
          <p:spPr>
            <a:xfrm>
              <a:off x="10218235" y="752580"/>
              <a:ext cx="607173" cy="457200"/>
            </a:xfrm>
            <a:custGeom>
              <a:avLst/>
              <a:gdLst>
                <a:gd name="connsiteX0" fmla="*/ 57884 w 607173"/>
                <a:gd name="connsiteY0" fmla="*/ 84864 h 457200"/>
                <a:gd name="connsiteX1" fmla="*/ 78087 w 607173"/>
                <a:gd name="connsiteY1" fmla="*/ 71805 h 457200"/>
                <a:gd name="connsiteX2" fmla="*/ 88192 w 607173"/>
                <a:gd name="connsiteY2" fmla="*/ 62004 h 457200"/>
                <a:gd name="connsiteX3" fmla="*/ 111767 w 607173"/>
                <a:gd name="connsiteY3" fmla="*/ 65271 h 457200"/>
                <a:gd name="connsiteX4" fmla="*/ 131979 w 607173"/>
                <a:gd name="connsiteY4" fmla="*/ 58737 h 457200"/>
                <a:gd name="connsiteX5" fmla="*/ 158915 w 607173"/>
                <a:gd name="connsiteY5" fmla="*/ 55479 h 457200"/>
                <a:gd name="connsiteX6" fmla="*/ 172394 w 607173"/>
                <a:gd name="connsiteY6" fmla="*/ 45678 h 457200"/>
                <a:gd name="connsiteX7" fmla="*/ 182499 w 607173"/>
                <a:gd name="connsiteY7" fmla="*/ 52212 h 457200"/>
                <a:gd name="connsiteX8" fmla="*/ 199340 w 607173"/>
                <a:gd name="connsiteY8" fmla="*/ 65271 h 457200"/>
                <a:gd name="connsiteX9" fmla="*/ 206074 w 607173"/>
                <a:gd name="connsiteY9" fmla="*/ 48945 h 457200"/>
                <a:gd name="connsiteX10" fmla="*/ 226276 w 607173"/>
                <a:gd name="connsiteY10" fmla="*/ 45678 h 457200"/>
                <a:gd name="connsiteX11" fmla="*/ 243117 w 607173"/>
                <a:gd name="connsiteY11" fmla="*/ 42411 h 457200"/>
                <a:gd name="connsiteX12" fmla="*/ 246489 w 607173"/>
                <a:gd name="connsiteY12" fmla="*/ 39144 h 457200"/>
                <a:gd name="connsiteX13" fmla="*/ 270063 w 607173"/>
                <a:gd name="connsiteY13" fmla="*/ 42411 h 457200"/>
                <a:gd name="connsiteX14" fmla="*/ 290275 w 607173"/>
                <a:gd name="connsiteY14" fmla="*/ 42411 h 457200"/>
                <a:gd name="connsiteX15" fmla="*/ 307106 w 607173"/>
                <a:gd name="connsiteY15" fmla="*/ 48945 h 457200"/>
                <a:gd name="connsiteX16" fmla="*/ 317212 w 607173"/>
                <a:gd name="connsiteY16" fmla="*/ 32619 h 457200"/>
                <a:gd name="connsiteX17" fmla="*/ 337424 w 607173"/>
                <a:gd name="connsiteY17" fmla="*/ 39144 h 457200"/>
                <a:gd name="connsiteX18" fmla="*/ 340786 w 607173"/>
                <a:gd name="connsiteY18" fmla="*/ 26085 h 457200"/>
                <a:gd name="connsiteX19" fmla="*/ 350892 w 607173"/>
                <a:gd name="connsiteY19" fmla="*/ 9759 h 457200"/>
                <a:gd name="connsiteX20" fmla="*/ 367732 w 607173"/>
                <a:gd name="connsiteY20" fmla="*/ -42 h 457200"/>
                <a:gd name="connsiteX21" fmla="*/ 374466 w 607173"/>
                <a:gd name="connsiteY21" fmla="*/ 19551 h 457200"/>
                <a:gd name="connsiteX22" fmla="*/ 387944 w 607173"/>
                <a:gd name="connsiteY22" fmla="*/ 29352 h 457200"/>
                <a:gd name="connsiteX23" fmla="*/ 391306 w 607173"/>
                <a:gd name="connsiteY23" fmla="*/ 32619 h 457200"/>
                <a:gd name="connsiteX24" fmla="*/ 404784 w 607173"/>
                <a:gd name="connsiteY24" fmla="*/ 42411 h 457200"/>
                <a:gd name="connsiteX25" fmla="*/ 428359 w 607173"/>
                <a:gd name="connsiteY25" fmla="*/ 35877 h 457200"/>
                <a:gd name="connsiteX26" fmla="*/ 441827 w 607173"/>
                <a:gd name="connsiteY26" fmla="*/ 32619 h 457200"/>
                <a:gd name="connsiteX27" fmla="*/ 451933 w 607173"/>
                <a:gd name="connsiteY27" fmla="*/ 32619 h 457200"/>
                <a:gd name="connsiteX28" fmla="*/ 455296 w 607173"/>
                <a:gd name="connsiteY28" fmla="*/ 39144 h 457200"/>
                <a:gd name="connsiteX29" fmla="*/ 465401 w 607173"/>
                <a:gd name="connsiteY29" fmla="*/ 45678 h 457200"/>
                <a:gd name="connsiteX30" fmla="*/ 482242 w 607173"/>
                <a:gd name="connsiteY30" fmla="*/ 45678 h 457200"/>
                <a:gd name="connsiteX31" fmla="*/ 488976 w 607173"/>
                <a:gd name="connsiteY31" fmla="*/ 55479 h 457200"/>
                <a:gd name="connsiteX32" fmla="*/ 502454 w 607173"/>
                <a:gd name="connsiteY32" fmla="*/ 58737 h 457200"/>
                <a:gd name="connsiteX33" fmla="*/ 512550 w 607173"/>
                <a:gd name="connsiteY33" fmla="*/ 71805 h 457200"/>
                <a:gd name="connsiteX34" fmla="*/ 522656 w 607173"/>
                <a:gd name="connsiteY34" fmla="*/ 75072 h 457200"/>
                <a:gd name="connsiteX35" fmla="*/ 529391 w 607173"/>
                <a:gd name="connsiteY35" fmla="*/ 88131 h 457200"/>
                <a:gd name="connsiteX36" fmla="*/ 542868 w 607173"/>
                <a:gd name="connsiteY36" fmla="*/ 88131 h 457200"/>
                <a:gd name="connsiteX37" fmla="*/ 559708 w 607173"/>
                <a:gd name="connsiteY37" fmla="*/ 91398 h 457200"/>
                <a:gd name="connsiteX38" fmla="*/ 569815 w 607173"/>
                <a:gd name="connsiteY38" fmla="*/ 91398 h 457200"/>
                <a:gd name="connsiteX39" fmla="*/ 569815 w 607173"/>
                <a:gd name="connsiteY39" fmla="*/ 91398 h 457200"/>
                <a:gd name="connsiteX40" fmla="*/ 573177 w 607173"/>
                <a:gd name="connsiteY40" fmla="*/ 91398 h 457200"/>
                <a:gd name="connsiteX41" fmla="*/ 576549 w 607173"/>
                <a:gd name="connsiteY41" fmla="*/ 120792 h 457200"/>
                <a:gd name="connsiteX42" fmla="*/ 569815 w 607173"/>
                <a:gd name="connsiteY42" fmla="*/ 137118 h 457200"/>
                <a:gd name="connsiteX43" fmla="*/ 569815 w 607173"/>
                <a:gd name="connsiteY43" fmla="*/ 153444 h 457200"/>
                <a:gd name="connsiteX44" fmla="*/ 579911 w 607173"/>
                <a:gd name="connsiteY44" fmla="*/ 156711 h 457200"/>
                <a:gd name="connsiteX45" fmla="*/ 603485 w 607173"/>
                <a:gd name="connsiteY45" fmla="*/ 153444 h 457200"/>
                <a:gd name="connsiteX46" fmla="*/ 606857 w 607173"/>
                <a:gd name="connsiteY46" fmla="*/ 166512 h 457200"/>
                <a:gd name="connsiteX47" fmla="*/ 593389 w 607173"/>
                <a:gd name="connsiteY47" fmla="*/ 173037 h 457200"/>
                <a:gd name="connsiteX48" fmla="*/ 596752 w 607173"/>
                <a:gd name="connsiteY48" fmla="*/ 189372 h 457200"/>
                <a:gd name="connsiteX49" fmla="*/ 569815 w 607173"/>
                <a:gd name="connsiteY49" fmla="*/ 186105 h 457200"/>
                <a:gd name="connsiteX50" fmla="*/ 559708 w 607173"/>
                <a:gd name="connsiteY50" fmla="*/ 195906 h 457200"/>
                <a:gd name="connsiteX51" fmla="*/ 559708 w 607173"/>
                <a:gd name="connsiteY51" fmla="*/ 218757 h 457200"/>
                <a:gd name="connsiteX52" fmla="*/ 532762 w 607173"/>
                <a:gd name="connsiteY52" fmla="*/ 228558 h 457200"/>
                <a:gd name="connsiteX53" fmla="*/ 526028 w 607173"/>
                <a:gd name="connsiteY53" fmla="*/ 241617 h 457200"/>
                <a:gd name="connsiteX54" fmla="*/ 526028 w 607173"/>
                <a:gd name="connsiteY54" fmla="*/ 254685 h 457200"/>
                <a:gd name="connsiteX55" fmla="*/ 522656 w 607173"/>
                <a:gd name="connsiteY55" fmla="*/ 267744 h 457200"/>
                <a:gd name="connsiteX56" fmla="*/ 526028 w 607173"/>
                <a:gd name="connsiteY56" fmla="*/ 290604 h 457200"/>
                <a:gd name="connsiteX57" fmla="*/ 529391 w 607173"/>
                <a:gd name="connsiteY57" fmla="*/ 310197 h 457200"/>
                <a:gd name="connsiteX58" fmla="*/ 519294 w 607173"/>
                <a:gd name="connsiteY58" fmla="*/ 336324 h 457200"/>
                <a:gd name="connsiteX59" fmla="*/ 526028 w 607173"/>
                <a:gd name="connsiteY59" fmla="*/ 339591 h 457200"/>
                <a:gd name="connsiteX60" fmla="*/ 542868 w 607173"/>
                <a:gd name="connsiteY60" fmla="*/ 346125 h 457200"/>
                <a:gd name="connsiteX61" fmla="*/ 549603 w 607173"/>
                <a:gd name="connsiteY61" fmla="*/ 349392 h 457200"/>
                <a:gd name="connsiteX62" fmla="*/ 542868 w 607173"/>
                <a:gd name="connsiteY62" fmla="*/ 368985 h 457200"/>
                <a:gd name="connsiteX63" fmla="*/ 526028 w 607173"/>
                <a:gd name="connsiteY63" fmla="*/ 372252 h 457200"/>
                <a:gd name="connsiteX64" fmla="*/ 529391 w 607173"/>
                <a:gd name="connsiteY64" fmla="*/ 359184 h 457200"/>
                <a:gd name="connsiteX65" fmla="*/ 522656 w 607173"/>
                <a:gd name="connsiteY65" fmla="*/ 352659 h 457200"/>
                <a:gd name="connsiteX66" fmla="*/ 512550 w 607173"/>
                <a:gd name="connsiteY66" fmla="*/ 362451 h 457200"/>
                <a:gd name="connsiteX67" fmla="*/ 488976 w 607173"/>
                <a:gd name="connsiteY67" fmla="*/ 368985 h 457200"/>
                <a:gd name="connsiteX68" fmla="*/ 488976 w 607173"/>
                <a:gd name="connsiteY68" fmla="*/ 375519 h 457200"/>
                <a:gd name="connsiteX69" fmla="*/ 482242 w 607173"/>
                <a:gd name="connsiteY69" fmla="*/ 388578 h 457200"/>
                <a:gd name="connsiteX70" fmla="*/ 462039 w 607173"/>
                <a:gd name="connsiteY70" fmla="*/ 388578 h 457200"/>
                <a:gd name="connsiteX71" fmla="*/ 455296 w 607173"/>
                <a:gd name="connsiteY71" fmla="*/ 395112 h 457200"/>
                <a:gd name="connsiteX72" fmla="*/ 462039 w 607173"/>
                <a:gd name="connsiteY72" fmla="*/ 417972 h 457200"/>
                <a:gd name="connsiteX73" fmla="*/ 445199 w 607173"/>
                <a:gd name="connsiteY73" fmla="*/ 417972 h 457200"/>
                <a:gd name="connsiteX74" fmla="*/ 431721 w 607173"/>
                <a:gd name="connsiteY74" fmla="*/ 434298 h 457200"/>
                <a:gd name="connsiteX75" fmla="*/ 408147 w 607173"/>
                <a:gd name="connsiteY75" fmla="*/ 437565 h 457200"/>
                <a:gd name="connsiteX76" fmla="*/ 387944 w 607173"/>
                <a:gd name="connsiteY76" fmla="*/ 434298 h 457200"/>
                <a:gd name="connsiteX77" fmla="*/ 354264 w 607173"/>
                <a:gd name="connsiteY77" fmla="*/ 447357 h 457200"/>
                <a:gd name="connsiteX78" fmla="*/ 323945 w 607173"/>
                <a:gd name="connsiteY78" fmla="*/ 453891 h 457200"/>
                <a:gd name="connsiteX79" fmla="*/ 323945 w 607173"/>
                <a:gd name="connsiteY79" fmla="*/ 457158 h 457200"/>
                <a:gd name="connsiteX80" fmla="*/ 320583 w 607173"/>
                <a:gd name="connsiteY80" fmla="*/ 437565 h 457200"/>
                <a:gd name="connsiteX81" fmla="*/ 310477 w 607173"/>
                <a:gd name="connsiteY81" fmla="*/ 427764 h 457200"/>
                <a:gd name="connsiteX82" fmla="*/ 300371 w 607173"/>
                <a:gd name="connsiteY82" fmla="*/ 404904 h 457200"/>
                <a:gd name="connsiteX83" fmla="*/ 263329 w 607173"/>
                <a:gd name="connsiteY83" fmla="*/ 404904 h 457200"/>
                <a:gd name="connsiteX84" fmla="*/ 253222 w 607173"/>
                <a:gd name="connsiteY84" fmla="*/ 388578 h 457200"/>
                <a:gd name="connsiteX85" fmla="*/ 243117 w 607173"/>
                <a:gd name="connsiteY85" fmla="*/ 395112 h 457200"/>
                <a:gd name="connsiteX86" fmla="*/ 229648 w 607173"/>
                <a:gd name="connsiteY86" fmla="*/ 398379 h 457200"/>
                <a:gd name="connsiteX87" fmla="*/ 229648 w 607173"/>
                <a:gd name="connsiteY87" fmla="*/ 395112 h 457200"/>
                <a:gd name="connsiteX88" fmla="*/ 219542 w 607173"/>
                <a:gd name="connsiteY88" fmla="*/ 382044 h 457200"/>
                <a:gd name="connsiteX89" fmla="*/ 219542 w 607173"/>
                <a:gd name="connsiteY89" fmla="*/ 349392 h 457200"/>
                <a:gd name="connsiteX90" fmla="*/ 219542 w 607173"/>
                <a:gd name="connsiteY90" fmla="*/ 339591 h 457200"/>
                <a:gd name="connsiteX91" fmla="*/ 226276 w 607173"/>
                <a:gd name="connsiteY91" fmla="*/ 316731 h 457200"/>
                <a:gd name="connsiteX92" fmla="*/ 216170 w 607173"/>
                <a:gd name="connsiteY92" fmla="*/ 306939 h 457200"/>
                <a:gd name="connsiteX93" fmla="*/ 202702 w 607173"/>
                <a:gd name="connsiteY93" fmla="*/ 293871 h 457200"/>
                <a:gd name="connsiteX94" fmla="*/ 195968 w 607173"/>
                <a:gd name="connsiteY94" fmla="*/ 293871 h 457200"/>
                <a:gd name="connsiteX95" fmla="*/ 185862 w 607173"/>
                <a:gd name="connsiteY95" fmla="*/ 280812 h 457200"/>
                <a:gd name="connsiteX96" fmla="*/ 162287 w 607173"/>
                <a:gd name="connsiteY96" fmla="*/ 287337 h 457200"/>
                <a:gd name="connsiteX97" fmla="*/ 148819 w 607173"/>
                <a:gd name="connsiteY97" fmla="*/ 290604 h 457200"/>
                <a:gd name="connsiteX98" fmla="*/ 142075 w 607173"/>
                <a:gd name="connsiteY98" fmla="*/ 297138 h 457200"/>
                <a:gd name="connsiteX99" fmla="*/ 101661 w 607173"/>
                <a:gd name="connsiteY99" fmla="*/ 293871 h 457200"/>
                <a:gd name="connsiteX100" fmla="*/ 81459 w 607173"/>
                <a:gd name="connsiteY100" fmla="*/ 284079 h 457200"/>
                <a:gd name="connsiteX101" fmla="*/ 71352 w 607173"/>
                <a:gd name="connsiteY101" fmla="*/ 280812 h 457200"/>
                <a:gd name="connsiteX102" fmla="*/ 57884 w 607173"/>
                <a:gd name="connsiteY102" fmla="*/ 271011 h 457200"/>
                <a:gd name="connsiteX103" fmla="*/ 41044 w 607173"/>
                <a:gd name="connsiteY103" fmla="*/ 257952 h 457200"/>
                <a:gd name="connsiteX104" fmla="*/ 37672 w 607173"/>
                <a:gd name="connsiteY104" fmla="*/ 238359 h 457200"/>
                <a:gd name="connsiteX105" fmla="*/ 34310 w 607173"/>
                <a:gd name="connsiteY105" fmla="*/ 225291 h 457200"/>
                <a:gd name="connsiteX106" fmla="*/ 17469 w 607173"/>
                <a:gd name="connsiteY106" fmla="*/ 208965 h 457200"/>
                <a:gd name="connsiteX107" fmla="*/ 10726 w 607173"/>
                <a:gd name="connsiteY107" fmla="*/ 195906 h 457200"/>
                <a:gd name="connsiteX108" fmla="*/ 10726 w 607173"/>
                <a:gd name="connsiteY108" fmla="*/ 176304 h 457200"/>
                <a:gd name="connsiteX109" fmla="*/ 629 w 607173"/>
                <a:gd name="connsiteY109" fmla="*/ 159978 h 457200"/>
                <a:gd name="connsiteX110" fmla="*/ 3991 w 607173"/>
                <a:gd name="connsiteY110" fmla="*/ 143652 h 457200"/>
                <a:gd name="connsiteX111" fmla="*/ 629 w 607173"/>
                <a:gd name="connsiteY111" fmla="*/ 137118 h 457200"/>
                <a:gd name="connsiteX112" fmla="*/ 17469 w 607173"/>
                <a:gd name="connsiteY112" fmla="*/ 133851 h 457200"/>
                <a:gd name="connsiteX113" fmla="*/ 20831 w 607173"/>
                <a:gd name="connsiteY113" fmla="*/ 114258 h 457200"/>
                <a:gd name="connsiteX114" fmla="*/ 24203 w 607173"/>
                <a:gd name="connsiteY114" fmla="*/ 107724 h 457200"/>
                <a:gd name="connsiteX115" fmla="*/ 37672 w 607173"/>
                <a:gd name="connsiteY115" fmla="*/ 101199 h 457200"/>
                <a:gd name="connsiteX116" fmla="*/ 44406 w 607173"/>
                <a:gd name="connsiteY116" fmla="*/ 84864 h 457200"/>
                <a:gd name="connsiteX117" fmla="*/ 57884 w 607173"/>
                <a:gd name="connsiteY117" fmla="*/ 84864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607173" h="457200">
                  <a:moveTo>
                    <a:pt x="57884" y="84864"/>
                  </a:moveTo>
                  <a:cubicBezTo>
                    <a:pt x="78087" y="71805"/>
                    <a:pt x="78087" y="71805"/>
                    <a:pt x="78087" y="71805"/>
                  </a:cubicBezTo>
                  <a:cubicBezTo>
                    <a:pt x="88192" y="62004"/>
                    <a:pt x="88192" y="62004"/>
                    <a:pt x="88192" y="62004"/>
                  </a:cubicBezTo>
                  <a:cubicBezTo>
                    <a:pt x="111767" y="65271"/>
                    <a:pt x="111767" y="65271"/>
                    <a:pt x="111767" y="65271"/>
                  </a:cubicBezTo>
                  <a:cubicBezTo>
                    <a:pt x="111767" y="65271"/>
                    <a:pt x="128607" y="58737"/>
                    <a:pt x="131979" y="58737"/>
                  </a:cubicBezTo>
                  <a:cubicBezTo>
                    <a:pt x="135341" y="58737"/>
                    <a:pt x="158915" y="55479"/>
                    <a:pt x="158915" y="55479"/>
                  </a:cubicBezTo>
                  <a:cubicBezTo>
                    <a:pt x="172394" y="45678"/>
                    <a:pt x="172394" y="45678"/>
                    <a:pt x="172394" y="45678"/>
                  </a:cubicBezTo>
                  <a:cubicBezTo>
                    <a:pt x="172394" y="45678"/>
                    <a:pt x="182499" y="48945"/>
                    <a:pt x="182499" y="52212"/>
                  </a:cubicBezTo>
                  <a:cubicBezTo>
                    <a:pt x="185862" y="55479"/>
                    <a:pt x="195968" y="65271"/>
                    <a:pt x="199340" y="65271"/>
                  </a:cubicBezTo>
                  <a:cubicBezTo>
                    <a:pt x="202702" y="62004"/>
                    <a:pt x="206074" y="48945"/>
                    <a:pt x="206074" y="48945"/>
                  </a:cubicBezTo>
                  <a:cubicBezTo>
                    <a:pt x="226276" y="45678"/>
                    <a:pt x="226276" y="45678"/>
                    <a:pt x="226276" y="45678"/>
                  </a:cubicBezTo>
                  <a:cubicBezTo>
                    <a:pt x="243117" y="42411"/>
                    <a:pt x="243117" y="42411"/>
                    <a:pt x="243117" y="42411"/>
                  </a:cubicBezTo>
                  <a:cubicBezTo>
                    <a:pt x="243117" y="42411"/>
                    <a:pt x="243117" y="39144"/>
                    <a:pt x="246489" y="39144"/>
                  </a:cubicBezTo>
                  <a:cubicBezTo>
                    <a:pt x="249851" y="42411"/>
                    <a:pt x="270063" y="42411"/>
                    <a:pt x="270063" y="42411"/>
                  </a:cubicBezTo>
                  <a:cubicBezTo>
                    <a:pt x="290275" y="42411"/>
                    <a:pt x="290275" y="42411"/>
                    <a:pt x="290275" y="42411"/>
                  </a:cubicBezTo>
                  <a:cubicBezTo>
                    <a:pt x="290275" y="42411"/>
                    <a:pt x="303743" y="48945"/>
                    <a:pt x="307106" y="48945"/>
                  </a:cubicBezTo>
                  <a:cubicBezTo>
                    <a:pt x="307106" y="45678"/>
                    <a:pt x="317212" y="32619"/>
                    <a:pt x="317212" y="32619"/>
                  </a:cubicBezTo>
                  <a:cubicBezTo>
                    <a:pt x="337424" y="39144"/>
                    <a:pt x="337424" y="39144"/>
                    <a:pt x="337424" y="39144"/>
                  </a:cubicBezTo>
                  <a:cubicBezTo>
                    <a:pt x="340786" y="26085"/>
                    <a:pt x="340786" y="26085"/>
                    <a:pt x="340786" y="26085"/>
                  </a:cubicBezTo>
                  <a:cubicBezTo>
                    <a:pt x="340786" y="26085"/>
                    <a:pt x="350892" y="9759"/>
                    <a:pt x="350892" y="9759"/>
                  </a:cubicBezTo>
                  <a:cubicBezTo>
                    <a:pt x="354264" y="9759"/>
                    <a:pt x="367732" y="-42"/>
                    <a:pt x="367732" y="-42"/>
                  </a:cubicBezTo>
                  <a:cubicBezTo>
                    <a:pt x="374466" y="19551"/>
                    <a:pt x="374466" y="19551"/>
                    <a:pt x="374466" y="19551"/>
                  </a:cubicBezTo>
                  <a:cubicBezTo>
                    <a:pt x="387944" y="29352"/>
                    <a:pt x="387944" y="29352"/>
                    <a:pt x="387944" y="29352"/>
                  </a:cubicBezTo>
                  <a:cubicBezTo>
                    <a:pt x="391306" y="32619"/>
                    <a:pt x="391306" y="32619"/>
                    <a:pt x="391306" y="32619"/>
                  </a:cubicBezTo>
                  <a:cubicBezTo>
                    <a:pt x="404784" y="42411"/>
                    <a:pt x="404784" y="42411"/>
                    <a:pt x="404784" y="42411"/>
                  </a:cubicBezTo>
                  <a:cubicBezTo>
                    <a:pt x="428359" y="35877"/>
                    <a:pt x="428359" y="35877"/>
                    <a:pt x="428359" y="35877"/>
                  </a:cubicBezTo>
                  <a:cubicBezTo>
                    <a:pt x="441827" y="32619"/>
                    <a:pt x="441827" y="32619"/>
                    <a:pt x="441827" y="32619"/>
                  </a:cubicBezTo>
                  <a:cubicBezTo>
                    <a:pt x="451933" y="32619"/>
                    <a:pt x="451933" y="32619"/>
                    <a:pt x="451933" y="32619"/>
                  </a:cubicBezTo>
                  <a:cubicBezTo>
                    <a:pt x="455296" y="39144"/>
                    <a:pt x="455296" y="39144"/>
                    <a:pt x="455296" y="39144"/>
                  </a:cubicBezTo>
                  <a:cubicBezTo>
                    <a:pt x="465401" y="45678"/>
                    <a:pt x="465401" y="45678"/>
                    <a:pt x="465401" y="45678"/>
                  </a:cubicBezTo>
                  <a:cubicBezTo>
                    <a:pt x="482242" y="45678"/>
                    <a:pt x="482242" y="45678"/>
                    <a:pt x="482242" y="45678"/>
                  </a:cubicBezTo>
                  <a:cubicBezTo>
                    <a:pt x="488976" y="55479"/>
                    <a:pt x="488976" y="55479"/>
                    <a:pt x="488976" y="55479"/>
                  </a:cubicBezTo>
                  <a:cubicBezTo>
                    <a:pt x="502454" y="58737"/>
                    <a:pt x="502454" y="58737"/>
                    <a:pt x="502454" y="58737"/>
                  </a:cubicBezTo>
                  <a:cubicBezTo>
                    <a:pt x="512550" y="71805"/>
                    <a:pt x="512550" y="71805"/>
                    <a:pt x="512550" y="71805"/>
                  </a:cubicBezTo>
                  <a:cubicBezTo>
                    <a:pt x="522656" y="75072"/>
                    <a:pt x="522656" y="75072"/>
                    <a:pt x="522656" y="75072"/>
                  </a:cubicBezTo>
                  <a:cubicBezTo>
                    <a:pt x="529391" y="88131"/>
                    <a:pt x="529391" y="88131"/>
                    <a:pt x="529391" y="88131"/>
                  </a:cubicBezTo>
                  <a:cubicBezTo>
                    <a:pt x="542868" y="88131"/>
                    <a:pt x="542868" y="88131"/>
                    <a:pt x="542868" y="88131"/>
                  </a:cubicBezTo>
                  <a:cubicBezTo>
                    <a:pt x="559708" y="91398"/>
                    <a:pt x="559708" y="91398"/>
                    <a:pt x="559708" y="91398"/>
                  </a:cubicBezTo>
                  <a:cubicBezTo>
                    <a:pt x="569815" y="91398"/>
                    <a:pt x="569815" y="91398"/>
                    <a:pt x="569815" y="91398"/>
                  </a:cubicBezTo>
                  <a:cubicBezTo>
                    <a:pt x="569815" y="91398"/>
                    <a:pt x="569815" y="91398"/>
                    <a:pt x="569815" y="91398"/>
                  </a:cubicBezTo>
                  <a:cubicBezTo>
                    <a:pt x="573177" y="91398"/>
                    <a:pt x="573177" y="91398"/>
                    <a:pt x="573177" y="91398"/>
                  </a:cubicBezTo>
                  <a:cubicBezTo>
                    <a:pt x="576549" y="120792"/>
                    <a:pt x="576549" y="120792"/>
                    <a:pt x="576549" y="120792"/>
                  </a:cubicBezTo>
                  <a:cubicBezTo>
                    <a:pt x="569815" y="137118"/>
                    <a:pt x="569815" y="137118"/>
                    <a:pt x="569815" y="137118"/>
                  </a:cubicBezTo>
                  <a:cubicBezTo>
                    <a:pt x="569815" y="153444"/>
                    <a:pt x="569815" y="153444"/>
                    <a:pt x="569815" y="153444"/>
                  </a:cubicBezTo>
                  <a:cubicBezTo>
                    <a:pt x="579911" y="156711"/>
                    <a:pt x="579911" y="156711"/>
                    <a:pt x="579911" y="156711"/>
                  </a:cubicBezTo>
                  <a:cubicBezTo>
                    <a:pt x="603485" y="153444"/>
                    <a:pt x="603485" y="153444"/>
                    <a:pt x="603485" y="153444"/>
                  </a:cubicBezTo>
                  <a:cubicBezTo>
                    <a:pt x="606857" y="166512"/>
                    <a:pt x="606857" y="166512"/>
                    <a:pt x="606857" y="166512"/>
                  </a:cubicBezTo>
                  <a:cubicBezTo>
                    <a:pt x="593389" y="173037"/>
                    <a:pt x="593389" y="173037"/>
                    <a:pt x="593389" y="173037"/>
                  </a:cubicBezTo>
                  <a:cubicBezTo>
                    <a:pt x="596752" y="189372"/>
                    <a:pt x="596752" y="189372"/>
                    <a:pt x="596752" y="189372"/>
                  </a:cubicBezTo>
                  <a:cubicBezTo>
                    <a:pt x="569815" y="186105"/>
                    <a:pt x="569815" y="186105"/>
                    <a:pt x="569815" y="186105"/>
                  </a:cubicBezTo>
                  <a:cubicBezTo>
                    <a:pt x="559708" y="195906"/>
                    <a:pt x="559708" y="195906"/>
                    <a:pt x="559708" y="195906"/>
                  </a:cubicBezTo>
                  <a:cubicBezTo>
                    <a:pt x="559708" y="218757"/>
                    <a:pt x="559708" y="218757"/>
                    <a:pt x="559708" y="218757"/>
                  </a:cubicBezTo>
                  <a:cubicBezTo>
                    <a:pt x="532762" y="228558"/>
                    <a:pt x="532762" y="228558"/>
                    <a:pt x="532762" y="228558"/>
                  </a:cubicBezTo>
                  <a:cubicBezTo>
                    <a:pt x="526028" y="241617"/>
                    <a:pt x="526028" y="241617"/>
                    <a:pt x="526028" y="241617"/>
                  </a:cubicBezTo>
                  <a:cubicBezTo>
                    <a:pt x="526028" y="254685"/>
                    <a:pt x="526028" y="254685"/>
                    <a:pt x="526028" y="254685"/>
                  </a:cubicBezTo>
                  <a:cubicBezTo>
                    <a:pt x="522656" y="267744"/>
                    <a:pt x="522656" y="267744"/>
                    <a:pt x="522656" y="267744"/>
                  </a:cubicBezTo>
                  <a:cubicBezTo>
                    <a:pt x="526028" y="290604"/>
                    <a:pt x="526028" y="290604"/>
                    <a:pt x="526028" y="290604"/>
                  </a:cubicBezTo>
                  <a:cubicBezTo>
                    <a:pt x="529391" y="310197"/>
                    <a:pt x="529391" y="310197"/>
                    <a:pt x="529391" y="310197"/>
                  </a:cubicBezTo>
                  <a:cubicBezTo>
                    <a:pt x="529391" y="310197"/>
                    <a:pt x="522656" y="326532"/>
                    <a:pt x="519294" y="336324"/>
                  </a:cubicBezTo>
                  <a:cubicBezTo>
                    <a:pt x="519294" y="342858"/>
                    <a:pt x="526028" y="339591"/>
                    <a:pt x="526028" y="339591"/>
                  </a:cubicBezTo>
                  <a:cubicBezTo>
                    <a:pt x="542868" y="346125"/>
                    <a:pt x="542868" y="346125"/>
                    <a:pt x="542868" y="346125"/>
                  </a:cubicBezTo>
                  <a:cubicBezTo>
                    <a:pt x="549603" y="349392"/>
                    <a:pt x="549603" y="349392"/>
                    <a:pt x="549603" y="349392"/>
                  </a:cubicBezTo>
                  <a:cubicBezTo>
                    <a:pt x="542868" y="368985"/>
                    <a:pt x="542868" y="368985"/>
                    <a:pt x="542868" y="368985"/>
                  </a:cubicBezTo>
                  <a:cubicBezTo>
                    <a:pt x="526028" y="372252"/>
                    <a:pt x="526028" y="372252"/>
                    <a:pt x="526028" y="372252"/>
                  </a:cubicBezTo>
                  <a:cubicBezTo>
                    <a:pt x="529391" y="359184"/>
                    <a:pt x="529391" y="359184"/>
                    <a:pt x="529391" y="359184"/>
                  </a:cubicBezTo>
                  <a:cubicBezTo>
                    <a:pt x="522656" y="352659"/>
                    <a:pt x="522656" y="352659"/>
                    <a:pt x="522656" y="352659"/>
                  </a:cubicBezTo>
                  <a:cubicBezTo>
                    <a:pt x="512550" y="362451"/>
                    <a:pt x="512550" y="362451"/>
                    <a:pt x="512550" y="362451"/>
                  </a:cubicBezTo>
                  <a:cubicBezTo>
                    <a:pt x="488976" y="368985"/>
                    <a:pt x="488976" y="368985"/>
                    <a:pt x="488976" y="368985"/>
                  </a:cubicBezTo>
                  <a:cubicBezTo>
                    <a:pt x="488976" y="375519"/>
                    <a:pt x="488976" y="375519"/>
                    <a:pt x="488976" y="375519"/>
                  </a:cubicBezTo>
                  <a:cubicBezTo>
                    <a:pt x="482242" y="388578"/>
                    <a:pt x="482242" y="388578"/>
                    <a:pt x="482242" y="388578"/>
                  </a:cubicBezTo>
                  <a:cubicBezTo>
                    <a:pt x="482242" y="388578"/>
                    <a:pt x="468773" y="388578"/>
                    <a:pt x="462039" y="388578"/>
                  </a:cubicBezTo>
                  <a:cubicBezTo>
                    <a:pt x="458667" y="385311"/>
                    <a:pt x="455296" y="395112"/>
                    <a:pt x="455296" y="395112"/>
                  </a:cubicBezTo>
                  <a:cubicBezTo>
                    <a:pt x="462039" y="417972"/>
                    <a:pt x="462039" y="417972"/>
                    <a:pt x="462039" y="417972"/>
                  </a:cubicBezTo>
                  <a:cubicBezTo>
                    <a:pt x="445199" y="417972"/>
                    <a:pt x="445199" y="417972"/>
                    <a:pt x="445199" y="417972"/>
                  </a:cubicBezTo>
                  <a:cubicBezTo>
                    <a:pt x="431721" y="434298"/>
                    <a:pt x="431721" y="434298"/>
                    <a:pt x="431721" y="434298"/>
                  </a:cubicBezTo>
                  <a:cubicBezTo>
                    <a:pt x="408147" y="437565"/>
                    <a:pt x="408147" y="437565"/>
                    <a:pt x="408147" y="437565"/>
                  </a:cubicBezTo>
                  <a:cubicBezTo>
                    <a:pt x="387944" y="434298"/>
                    <a:pt x="387944" y="434298"/>
                    <a:pt x="387944" y="434298"/>
                  </a:cubicBezTo>
                  <a:cubicBezTo>
                    <a:pt x="354264" y="447357"/>
                    <a:pt x="354264" y="447357"/>
                    <a:pt x="354264" y="447357"/>
                  </a:cubicBezTo>
                  <a:cubicBezTo>
                    <a:pt x="323945" y="453891"/>
                    <a:pt x="323945" y="453891"/>
                    <a:pt x="323945" y="453891"/>
                  </a:cubicBezTo>
                  <a:cubicBezTo>
                    <a:pt x="323945" y="457158"/>
                    <a:pt x="323945" y="457158"/>
                    <a:pt x="323945" y="457158"/>
                  </a:cubicBezTo>
                  <a:cubicBezTo>
                    <a:pt x="320583" y="437565"/>
                    <a:pt x="320583" y="437565"/>
                    <a:pt x="320583" y="437565"/>
                  </a:cubicBezTo>
                  <a:cubicBezTo>
                    <a:pt x="310477" y="427764"/>
                    <a:pt x="310477" y="427764"/>
                    <a:pt x="310477" y="427764"/>
                  </a:cubicBezTo>
                  <a:cubicBezTo>
                    <a:pt x="310477" y="427764"/>
                    <a:pt x="300371" y="408171"/>
                    <a:pt x="300371" y="404904"/>
                  </a:cubicBezTo>
                  <a:cubicBezTo>
                    <a:pt x="300371" y="404904"/>
                    <a:pt x="263329" y="404904"/>
                    <a:pt x="263329" y="404904"/>
                  </a:cubicBezTo>
                  <a:cubicBezTo>
                    <a:pt x="263329" y="404904"/>
                    <a:pt x="256594" y="395112"/>
                    <a:pt x="253222" y="388578"/>
                  </a:cubicBezTo>
                  <a:cubicBezTo>
                    <a:pt x="253222" y="385311"/>
                    <a:pt x="243117" y="395112"/>
                    <a:pt x="243117" y="395112"/>
                  </a:cubicBezTo>
                  <a:cubicBezTo>
                    <a:pt x="229648" y="398379"/>
                    <a:pt x="229648" y="398379"/>
                    <a:pt x="229648" y="398379"/>
                  </a:cubicBezTo>
                  <a:cubicBezTo>
                    <a:pt x="229648" y="395112"/>
                    <a:pt x="229648" y="395112"/>
                    <a:pt x="229648" y="395112"/>
                  </a:cubicBezTo>
                  <a:cubicBezTo>
                    <a:pt x="219542" y="382044"/>
                    <a:pt x="219542" y="382044"/>
                    <a:pt x="219542" y="382044"/>
                  </a:cubicBezTo>
                  <a:cubicBezTo>
                    <a:pt x="219542" y="349392"/>
                    <a:pt x="219542" y="349392"/>
                    <a:pt x="219542" y="349392"/>
                  </a:cubicBezTo>
                  <a:cubicBezTo>
                    <a:pt x="219542" y="339591"/>
                    <a:pt x="219542" y="339591"/>
                    <a:pt x="219542" y="339591"/>
                  </a:cubicBezTo>
                  <a:cubicBezTo>
                    <a:pt x="226276" y="316731"/>
                    <a:pt x="226276" y="316731"/>
                    <a:pt x="226276" y="316731"/>
                  </a:cubicBezTo>
                  <a:cubicBezTo>
                    <a:pt x="226276" y="316731"/>
                    <a:pt x="219542" y="313464"/>
                    <a:pt x="216170" y="306939"/>
                  </a:cubicBezTo>
                  <a:cubicBezTo>
                    <a:pt x="209436" y="300405"/>
                    <a:pt x="202702" y="293871"/>
                    <a:pt x="202702" y="293871"/>
                  </a:cubicBezTo>
                  <a:cubicBezTo>
                    <a:pt x="195968" y="293871"/>
                    <a:pt x="195968" y="293871"/>
                    <a:pt x="195968" y="293871"/>
                  </a:cubicBezTo>
                  <a:cubicBezTo>
                    <a:pt x="185862" y="280812"/>
                    <a:pt x="185862" y="280812"/>
                    <a:pt x="185862" y="280812"/>
                  </a:cubicBezTo>
                  <a:cubicBezTo>
                    <a:pt x="162287" y="287337"/>
                    <a:pt x="162287" y="287337"/>
                    <a:pt x="162287" y="287337"/>
                  </a:cubicBezTo>
                  <a:cubicBezTo>
                    <a:pt x="148819" y="290604"/>
                    <a:pt x="148819" y="290604"/>
                    <a:pt x="148819" y="290604"/>
                  </a:cubicBezTo>
                  <a:cubicBezTo>
                    <a:pt x="142075" y="297138"/>
                    <a:pt x="142075" y="297138"/>
                    <a:pt x="142075" y="297138"/>
                  </a:cubicBezTo>
                  <a:cubicBezTo>
                    <a:pt x="101661" y="293871"/>
                    <a:pt x="101661" y="293871"/>
                    <a:pt x="101661" y="293871"/>
                  </a:cubicBezTo>
                  <a:cubicBezTo>
                    <a:pt x="81459" y="284079"/>
                    <a:pt x="81459" y="284079"/>
                    <a:pt x="81459" y="284079"/>
                  </a:cubicBezTo>
                  <a:cubicBezTo>
                    <a:pt x="71352" y="280812"/>
                    <a:pt x="71352" y="280812"/>
                    <a:pt x="71352" y="280812"/>
                  </a:cubicBezTo>
                  <a:cubicBezTo>
                    <a:pt x="57884" y="271011"/>
                    <a:pt x="57884" y="271011"/>
                    <a:pt x="57884" y="271011"/>
                  </a:cubicBezTo>
                  <a:cubicBezTo>
                    <a:pt x="41044" y="257952"/>
                    <a:pt x="41044" y="257952"/>
                    <a:pt x="41044" y="257952"/>
                  </a:cubicBezTo>
                  <a:cubicBezTo>
                    <a:pt x="37672" y="238359"/>
                    <a:pt x="37672" y="238359"/>
                    <a:pt x="37672" y="238359"/>
                  </a:cubicBezTo>
                  <a:cubicBezTo>
                    <a:pt x="34310" y="225291"/>
                    <a:pt x="34310" y="225291"/>
                    <a:pt x="34310" y="225291"/>
                  </a:cubicBezTo>
                  <a:cubicBezTo>
                    <a:pt x="17469" y="208965"/>
                    <a:pt x="17469" y="208965"/>
                    <a:pt x="17469" y="208965"/>
                  </a:cubicBezTo>
                  <a:cubicBezTo>
                    <a:pt x="10726" y="195906"/>
                    <a:pt x="10726" y="195906"/>
                    <a:pt x="10726" y="195906"/>
                  </a:cubicBezTo>
                  <a:cubicBezTo>
                    <a:pt x="10726" y="176304"/>
                    <a:pt x="10726" y="176304"/>
                    <a:pt x="10726" y="176304"/>
                  </a:cubicBezTo>
                  <a:cubicBezTo>
                    <a:pt x="629" y="159978"/>
                    <a:pt x="629" y="159978"/>
                    <a:pt x="629" y="159978"/>
                  </a:cubicBezTo>
                  <a:cubicBezTo>
                    <a:pt x="3991" y="143652"/>
                    <a:pt x="3991" y="143652"/>
                    <a:pt x="3991" y="143652"/>
                  </a:cubicBezTo>
                  <a:cubicBezTo>
                    <a:pt x="3991" y="143652"/>
                    <a:pt x="-2743" y="140385"/>
                    <a:pt x="629" y="137118"/>
                  </a:cubicBezTo>
                  <a:cubicBezTo>
                    <a:pt x="7363" y="137118"/>
                    <a:pt x="17469" y="133851"/>
                    <a:pt x="17469" y="133851"/>
                  </a:cubicBezTo>
                  <a:cubicBezTo>
                    <a:pt x="20831" y="114258"/>
                    <a:pt x="20831" y="114258"/>
                    <a:pt x="20831" y="114258"/>
                  </a:cubicBezTo>
                  <a:cubicBezTo>
                    <a:pt x="24203" y="107724"/>
                    <a:pt x="24203" y="107724"/>
                    <a:pt x="24203" y="107724"/>
                  </a:cubicBezTo>
                  <a:cubicBezTo>
                    <a:pt x="37672" y="101199"/>
                    <a:pt x="37672" y="101199"/>
                    <a:pt x="37672" y="101199"/>
                  </a:cubicBezTo>
                  <a:cubicBezTo>
                    <a:pt x="44406" y="84864"/>
                    <a:pt x="44406" y="84864"/>
                    <a:pt x="44406" y="84864"/>
                  </a:cubicBezTo>
                  <a:lnTo>
                    <a:pt x="57884" y="84864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07978DCE-A3E5-3B44-2E3A-5FDC3364A167}"/>
                </a:ext>
              </a:extLst>
            </p:cNvPr>
            <p:cNvSpPr/>
            <p:nvPr/>
          </p:nvSpPr>
          <p:spPr>
            <a:xfrm>
              <a:off x="10217671" y="162030"/>
              <a:ext cx="588687" cy="397549"/>
            </a:xfrm>
            <a:custGeom>
              <a:avLst/>
              <a:gdLst>
                <a:gd name="connsiteX0" fmla="*/ 128685 w 588687"/>
                <a:gd name="connsiteY0" fmla="*/ 173313 h 397549"/>
                <a:gd name="connsiteX1" fmla="*/ 132038 w 588687"/>
                <a:gd name="connsiteY1" fmla="*/ 166646 h 397549"/>
                <a:gd name="connsiteX2" fmla="*/ 135391 w 588687"/>
                <a:gd name="connsiteY2" fmla="*/ 159978 h 397549"/>
                <a:gd name="connsiteX3" fmla="*/ 135391 w 588687"/>
                <a:gd name="connsiteY3" fmla="*/ 149977 h 397549"/>
                <a:gd name="connsiteX4" fmla="*/ 128685 w 588687"/>
                <a:gd name="connsiteY4" fmla="*/ 149977 h 397549"/>
                <a:gd name="connsiteX5" fmla="*/ 125323 w 588687"/>
                <a:gd name="connsiteY5" fmla="*/ 139976 h 397549"/>
                <a:gd name="connsiteX6" fmla="*/ 132038 w 588687"/>
                <a:gd name="connsiteY6" fmla="*/ 136642 h 397549"/>
                <a:gd name="connsiteX7" fmla="*/ 142106 w 588687"/>
                <a:gd name="connsiteY7" fmla="*/ 133308 h 397549"/>
                <a:gd name="connsiteX8" fmla="*/ 148812 w 588687"/>
                <a:gd name="connsiteY8" fmla="*/ 126640 h 397549"/>
                <a:gd name="connsiteX9" fmla="*/ 152174 w 588687"/>
                <a:gd name="connsiteY9" fmla="*/ 119973 h 397549"/>
                <a:gd name="connsiteX10" fmla="*/ 165595 w 588687"/>
                <a:gd name="connsiteY10" fmla="*/ 119973 h 397549"/>
                <a:gd name="connsiteX11" fmla="*/ 172300 w 588687"/>
                <a:gd name="connsiteY11" fmla="*/ 116639 h 397549"/>
                <a:gd name="connsiteX12" fmla="*/ 179016 w 588687"/>
                <a:gd name="connsiteY12" fmla="*/ 116639 h 397549"/>
                <a:gd name="connsiteX13" fmla="*/ 175663 w 588687"/>
                <a:gd name="connsiteY13" fmla="*/ 109972 h 397549"/>
                <a:gd name="connsiteX14" fmla="*/ 168948 w 588687"/>
                <a:gd name="connsiteY14" fmla="*/ 96637 h 397549"/>
                <a:gd name="connsiteX15" fmla="*/ 179016 w 588687"/>
                <a:gd name="connsiteY15" fmla="*/ 96637 h 397549"/>
                <a:gd name="connsiteX16" fmla="*/ 185721 w 588687"/>
                <a:gd name="connsiteY16" fmla="*/ 103304 h 397549"/>
                <a:gd name="connsiteX17" fmla="*/ 185721 w 588687"/>
                <a:gd name="connsiteY17" fmla="*/ 89969 h 397549"/>
                <a:gd name="connsiteX18" fmla="*/ 199142 w 588687"/>
                <a:gd name="connsiteY18" fmla="*/ 86636 h 397549"/>
                <a:gd name="connsiteX19" fmla="*/ 195789 w 588687"/>
                <a:gd name="connsiteY19" fmla="*/ 76634 h 397549"/>
                <a:gd name="connsiteX20" fmla="*/ 205857 w 588687"/>
                <a:gd name="connsiteY20" fmla="*/ 76634 h 397549"/>
                <a:gd name="connsiteX21" fmla="*/ 219278 w 588687"/>
                <a:gd name="connsiteY21" fmla="*/ 73301 h 397549"/>
                <a:gd name="connsiteX22" fmla="*/ 232698 w 588687"/>
                <a:gd name="connsiteY22" fmla="*/ 73301 h 397549"/>
                <a:gd name="connsiteX23" fmla="*/ 236051 w 588687"/>
                <a:gd name="connsiteY23" fmla="*/ 66633 h 397549"/>
                <a:gd name="connsiteX24" fmla="*/ 229346 w 588687"/>
                <a:gd name="connsiteY24" fmla="*/ 56632 h 397549"/>
                <a:gd name="connsiteX25" fmla="*/ 232698 w 588687"/>
                <a:gd name="connsiteY25" fmla="*/ 49964 h 397549"/>
                <a:gd name="connsiteX26" fmla="*/ 242766 w 588687"/>
                <a:gd name="connsiteY26" fmla="*/ 63299 h 397549"/>
                <a:gd name="connsiteX27" fmla="*/ 249482 w 588687"/>
                <a:gd name="connsiteY27" fmla="*/ 56632 h 397549"/>
                <a:gd name="connsiteX28" fmla="*/ 259540 w 588687"/>
                <a:gd name="connsiteY28" fmla="*/ 53298 h 397549"/>
                <a:gd name="connsiteX29" fmla="*/ 269608 w 588687"/>
                <a:gd name="connsiteY29" fmla="*/ 49964 h 397549"/>
                <a:gd name="connsiteX30" fmla="*/ 286391 w 588687"/>
                <a:gd name="connsiteY30" fmla="*/ 49964 h 397549"/>
                <a:gd name="connsiteX31" fmla="*/ 299812 w 588687"/>
                <a:gd name="connsiteY31" fmla="*/ 46630 h 397549"/>
                <a:gd name="connsiteX32" fmla="*/ 303164 w 588687"/>
                <a:gd name="connsiteY32" fmla="*/ 39963 h 397549"/>
                <a:gd name="connsiteX33" fmla="*/ 289744 w 588687"/>
                <a:gd name="connsiteY33" fmla="*/ 26628 h 397549"/>
                <a:gd name="connsiteX34" fmla="*/ 296449 w 588687"/>
                <a:gd name="connsiteY34" fmla="*/ 19961 h 397549"/>
                <a:gd name="connsiteX35" fmla="*/ 303164 w 588687"/>
                <a:gd name="connsiteY35" fmla="*/ 29962 h 397549"/>
                <a:gd name="connsiteX36" fmla="*/ 313232 w 588687"/>
                <a:gd name="connsiteY36" fmla="*/ 29962 h 397549"/>
                <a:gd name="connsiteX37" fmla="*/ 313232 w 588687"/>
                <a:gd name="connsiteY37" fmla="*/ 16627 h 397549"/>
                <a:gd name="connsiteX38" fmla="*/ 313232 w 588687"/>
                <a:gd name="connsiteY38" fmla="*/ 13293 h 397549"/>
                <a:gd name="connsiteX39" fmla="*/ 323300 w 588687"/>
                <a:gd name="connsiteY39" fmla="*/ 23294 h 397549"/>
                <a:gd name="connsiteX40" fmla="*/ 333358 w 588687"/>
                <a:gd name="connsiteY40" fmla="*/ 23294 h 397549"/>
                <a:gd name="connsiteX41" fmla="*/ 343426 w 588687"/>
                <a:gd name="connsiteY41" fmla="*/ 13293 h 397549"/>
                <a:gd name="connsiteX42" fmla="*/ 346779 w 588687"/>
                <a:gd name="connsiteY42" fmla="*/ 19961 h 397549"/>
                <a:gd name="connsiteX43" fmla="*/ 356847 w 588687"/>
                <a:gd name="connsiteY43" fmla="*/ 16627 h 397549"/>
                <a:gd name="connsiteX44" fmla="*/ 363562 w 588687"/>
                <a:gd name="connsiteY44" fmla="*/ 13293 h 397549"/>
                <a:gd name="connsiteX45" fmla="*/ 373630 w 588687"/>
                <a:gd name="connsiteY45" fmla="*/ 16627 h 397549"/>
                <a:gd name="connsiteX46" fmla="*/ 390404 w 588687"/>
                <a:gd name="connsiteY46" fmla="*/ 19961 h 397549"/>
                <a:gd name="connsiteX47" fmla="*/ 397119 w 588687"/>
                <a:gd name="connsiteY47" fmla="*/ 9959 h 397549"/>
                <a:gd name="connsiteX48" fmla="*/ 413893 w 588687"/>
                <a:gd name="connsiteY48" fmla="*/ 16627 h 397549"/>
                <a:gd name="connsiteX49" fmla="*/ 427313 w 588687"/>
                <a:gd name="connsiteY49" fmla="*/ 23294 h 397549"/>
                <a:gd name="connsiteX50" fmla="*/ 444087 w 588687"/>
                <a:gd name="connsiteY50" fmla="*/ 23294 h 397549"/>
                <a:gd name="connsiteX51" fmla="*/ 460870 w 588687"/>
                <a:gd name="connsiteY51" fmla="*/ 16627 h 397549"/>
                <a:gd name="connsiteX52" fmla="*/ 480996 w 588687"/>
                <a:gd name="connsiteY52" fmla="*/ 13293 h 397549"/>
                <a:gd name="connsiteX53" fmla="*/ 491064 w 588687"/>
                <a:gd name="connsiteY53" fmla="*/ 13293 h 397549"/>
                <a:gd name="connsiteX54" fmla="*/ 514553 w 588687"/>
                <a:gd name="connsiteY54" fmla="*/ 9959 h 397549"/>
                <a:gd name="connsiteX55" fmla="*/ 524621 w 588687"/>
                <a:gd name="connsiteY55" fmla="*/ -42 h 397549"/>
                <a:gd name="connsiteX56" fmla="*/ 541394 w 588687"/>
                <a:gd name="connsiteY56" fmla="*/ 6625 h 397549"/>
                <a:gd name="connsiteX57" fmla="*/ 541394 w 588687"/>
                <a:gd name="connsiteY57" fmla="*/ 13293 h 397549"/>
                <a:gd name="connsiteX58" fmla="*/ 524621 w 588687"/>
                <a:gd name="connsiteY58" fmla="*/ 26628 h 397549"/>
                <a:gd name="connsiteX59" fmla="*/ 524621 w 588687"/>
                <a:gd name="connsiteY59" fmla="*/ 49964 h 397549"/>
                <a:gd name="connsiteX60" fmla="*/ 507847 w 588687"/>
                <a:gd name="connsiteY60" fmla="*/ 119973 h 397549"/>
                <a:gd name="connsiteX61" fmla="*/ 507847 w 588687"/>
                <a:gd name="connsiteY61" fmla="*/ 149977 h 397549"/>
                <a:gd name="connsiteX62" fmla="*/ 527973 w 588687"/>
                <a:gd name="connsiteY62" fmla="*/ 193315 h 397549"/>
                <a:gd name="connsiteX63" fmla="*/ 538041 w 588687"/>
                <a:gd name="connsiteY63" fmla="*/ 223319 h 397549"/>
                <a:gd name="connsiteX64" fmla="*/ 541394 w 588687"/>
                <a:gd name="connsiteY64" fmla="*/ 233321 h 397549"/>
                <a:gd name="connsiteX65" fmla="*/ 551462 w 588687"/>
                <a:gd name="connsiteY65" fmla="*/ 239988 h 397549"/>
                <a:gd name="connsiteX66" fmla="*/ 561530 w 588687"/>
                <a:gd name="connsiteY66" fmla="*/ 246655 h 397549"/>
                <a:gd name="connsiteX67" fmla="*/ 564883 w 588687"/>
                <a:gd name="connsiteY67" fmla="*/ 259990 h 397549"/>
                <a:gd name="connsiteX68" fmla="*/ 568235 w 588687"/>
                <a:gd name="connsiteY68" fmla="*/ 266658 h 397549"/>
                <a:gd name="connsiteX69" fmla="*/ 571598 w 588687"/>
                <a:gd name="connsiteY69" fmla="*/ 266658 h 397549"/>
                <a:gd name="connsiteX70" fmla="*/ 571598 w 588687"/>
                <a:gd name="connsiteY70" fmla="*/ 269992 h 397549"/>
                <a:gd name="connsiteX71" fmla="*/ 588371 w 588687"/>
                <a:gd name="connsiteY71" fmla="*/ 276659 h 397549"/>
                <a:gd name="connsiteX72" fmla="*/ 585019 w 588687"/>
                <a:gd name="connsiteY72" fmla="*/ 289994 h 397549"/>
                <a:gd name="connsiteX73" fmla="*/ 578303 w 588687"/>
                <a:gd name="connsiteY73" fmla="*/ 293328 h 397549"/>
                <a:gd name="connsiteX74" fmla="*/ 561530 w 588687"/>
                <a:gd name="connsiteY74" fmla="*/ 299996 h 397549"/>
                <a:gd name="connsiteX75" fmla="*/ 561530 w 588687"/>
                <a:gd name="connsiteY75" fmla="*/ 316664 h 397549"/>
                <a:gd name="connsiteX76" fmla="*/ 551462 w 588687"/>
                <a:gd name="connsiteY76" fmla="*/ 326665 h 397549"/>
                <a:gd name="connsiteX77" fmla="*/ 558177 w 588687"/>
                <a:gd name="connsiteY77" fmla="*/ 343334 h 397549"/>
                <a:gd name="connsiteX78" fmla="*/ 561530 w 588687"/>
                <a:gd name="connsiteY78" fmla="*/ 346668 h 397549"/>
                <a:gd name="connsiteX79" fmla="*/ 551462 w 588687"/>
                <a:gd name="connsiteY79" fmla="*/ 350002 h 397549"/>
                <a:gd name="connsiteX80" fmla="*/ 538041 w 588687"/>
                <a:gd name="connsiteY80" fmla="*/ 350002 h 397549"/>
                <a:gd name="connsiteX81" fmla="*/ 511200 w 588687"/>
                <a:gd name="connsiteY81" fmla="*/ 343334 h 397549"/>
                <a:gd name="connsiteX82" fmla="*/ 504485 w 588687"/>
                <a:gd name="connsiteY82" fmla="*/ 353336 h 397549"/>
                <a:gd name="connsiteX83" fmla="*/ 497779 w 588687"/>
                <a:gd name="connsiteY83" fmla="*/ 353336 h 397549"/>
                <a:gd name="connsiteX84" fmla="*/ 487711 w 588687"/>
                <a:gd name="connsiteY84" fmla="*/ 363337 h 397549"/>
                <a:gd name="connsiteX85" fmla="*/ 477643 w 588687"/>
                <a:gd name="connsiteY85" fmla="*/ 370004 h 397549"/>
                <a:gd name="connsiteX86" fmla="*/ 464223 w 588687"/>
                <a:gd name="connsiteY86" fmla="*/ 366671 h 397549"/>
                <a:gd name="connsiteX87" fmla="*/ 454155 w 588687"/>
                <a:gd name="connsiteY87" fmla="*/ 363337 h 397549"/>
                <a:gd name="connsiteX88" fmla="*/ 444087 w 588687"/>
                <a:gd name="connsiteY88" fmla="*/ 350002 h 397549"/>
                <a:gd name="connsiteX89" fmla="*/ 413893 w 588687"/>
                <a:gd name="connsiteY89" fmla="*/ 329999 h 397549"/>
                <a:gd name="connsiteX90" fmla="*/ 397119 w 588687"/>
                <a:gd name="connsiteY90" fmla="*/ 323332 h 397549"/>
                <a:gd name="connsiteX91" fmla="*/ 383689 w 588687"/>
                <a:gd name="connsiteY91" fmla="*/ 319998 h 397549"/>
                <a:gd name="connsiteX92" fmla="*/ 366915 w 588687"/>
                <a:gd name="connsiteY92" fmla="*/ 319998 h 397549"/>
                <a:gd name="connsiteX93" fmla="*/ 353494 w 588687"/>
                <a:gd name="connsiteY93" fmla="*/ 313330 h 397549"/>
                <a:gd name="connsiteX94" fmla="*/ 340074 w 588687"/>
                <a:gd name="connsiteY94" fmla="*/ 313330 h 397549"/>
                <a:gd name="connsiteX95" fmla="*/ 323300 w 588687"/>
                <a:gd name="connsiteY95" fmla="*/ 306663 h 397549"/>
                <a:gd name="connsiteX96" fmla="*/ 309870 w 588687"/>
                <a:gd name="connsiteY96" fmla="*/ 316664 h 397549"/>
                <a:gd name="connsiteX97" fmla="*/ 293096 w 588687"/>
                <a:gd name="connsiteY97" fmla="*/ 326665 h 397549"/>
                <a:gd name="connsiteX98" fmla="*/ 276323 w 588687"/>
                <a:gd name="connsiteY98" fmla="*/ 343334 h 397549"/>
                <a:gd name="connsiteX99" fmla="*/ 259540 w 588687"/>
                <a:gd name="connsiteY99" fmla="*/ 356669 h 397549"/>
                <a:gd name="connsiteX100" fmla="*/ 256187 w 588687"/>
                <a:gd name="connsiteY100" fmla="*/ 353336 h 397549"/>
                <a:gd name="connsiteX101" fmla="*/ 259540 w 588687"/>
                <a:gd name="connsiteY101" fmla="*/ 336667 h 397549"/>
                <a:gd name="connsiteX102" fmla="*/ 262902 w 588687"/>
                <a:gd name="connsiteY102" fmla="*/ 323332 h 397549"/>
                <a:gd name="connsiteX103" fmla="*/ 259540 w 588687"/>
                <a:gd name="connsiteY103" fmla="*/ 306663 h 397549"/>
                <a:gd name="connsiteX104" fmla="*/ 256187 w 588687"/>
                <a:gd name="connsiteY104" fmla="*/ 289994 h 397549"/>
                <a:gd name="connsiteX105" fmla="*/ 266255 w 588687"/>
                <a:gd name="connsiteY105" fmla="*/ 283327 h 397549"/>
                <a:gd name="connsiteX106" fmla="*/ 259540 w 588687"/>
                <a:gd name="connsiteY106" fmla="*/ 266658 h 397549"/>
                <a:gd name="connsiteX107" fmla="*/ 252834 w 588687"/>
                <a:gd name="connsiteY107" fmla="*/ 266658 h 397549"/>
                <a:gd name="connsiteX108" fmla="*/ 242766 w 588687"/>
                <a:gd name="connsiteY108" fmla="*/ 266658 h 397549"/>
                <a:gd name="connsiteX109" fmla="*/ 236051 w 588687"/>
                <a:gd name="connsiteY109" fmla="*/ 276659 h 397549"/>
                <a:gd name="connsiteX110" fmla="*/ 239414 w 588687"/>
                <a:gd name="connsiteY110" fmla="*/ 286661 h 397549"/>
                <a:gd name="connsiteX111" fmla="*/ 229346 w 588687"/>
                <a:gd name="connsiteY111" fmla="*/ 289994 h 397549"/>
                <a:gd name="connsiteX112" fmla="*/ 225993 w 588687"/>
                <a:gd name="connsiteY112" fmla="*/ 303329 h 397549"/>
                <a:gd name="connsiteX113" fmla="*/ 212572 w 588687"/>
                <a:gd name="connsiteY113" fmla="*/ 289994 h 397549"/>
                <a:gd name="connsiteX114" fmla="*/ 202504 w 588687"/>
                <a:gd name="connsiteY114" fmla="*/ 286661 h 397549"/>
                <a:gd name="connsiteX115" fmla="*/ 192436 w 588687"/>
                <a:gd name="connsiteY115" fmla="*/ 286661 h 397549"/>
                <a:gd name="connsiteX116" fmla="*/ 189084 w 588687"/>
                <a:gd name="connsiteY116" fmla="*/ 286661 h 397549"/>
                <a:gd name="connsiteX117" fmla="*/ 179016 w 588687"/>
                <a:gd name="connsiteY117" fmla="*/ 279993 h 397549"/>
                <a:gd name="connsiteX118" fmla="*/ 165595 w 588687"/>
                <a:gd name="connsiteY118" fmla="*/ 256657 h 397549"/>
                <a:gd name="connsiteX119" fmla="*/ 158880 w 588687"/>
                <a:gd name="connsiteY119" fmla="*/ 249989 h 397549"/>
                <a:gd name="connsiteX120" fmla="*/ 155527 w 588687"/>
                <a:gd name="connsiteY120" fmla="*/ 256657 h 397549"/>
                <a:gd name="connsiteX121" fmla="*/ 152174 w 588687"/>
                <a:gd name="connsiteY121" fmla="*/ 246655 h 397549"/>
                <a:gd name="connsiteX122" fmla="*/ 152174 w 588687"/>
                <a:gd name="connsiteY122" fmla="*/ 233321 h 397549"/>
                <a:gd name="connsiteX123" fmla="*/ 152174 w 588687"/>
                <a:gd name="connsiteY123" fmla="*/ 219986 h 397549"/>
                <a:gd name="connsiteX124" fmla="*/ 158880 w 588687"/>
                <a:gd name="connsiteY124" fmla="*/ 223319 h 397549"/>
                <a:gd name="connsiteX125" fmla="*/ 162232 w 588687"/>
                <a:gd name="connsiteY125" fmla="*/ 216652 h 397549"/>
                <a:gd name="connsiteX126" fmla="*/ 168948 w 588687"/>
                <a:gd name="connsiteY126" fmla="*/ 219986 h 397549"/>
                <a:gd name="connsiteX127" fmla="*/ 175663 w 588687"/>
                <a:gd name="connsiteY127" fmla="*/ 219986 h 397549"/>
                <a:gd name="connsiteX128" fmla="*/ 179016 w 588687"/>
                <a:gd name="connsiteY128" fmla="*/ 213318 h 397549"/>
                <a:gd name="connsiteX129" fmla="*/ 175663 w 588687"/>
                <a:gd name="connsiteY129" fmla="*/ 206651 h 397549"/>
                <a:gd name="connsiteX130" fmla="*/ 152174 w 588687"/>
                <a:gd name="connsiteY130" fmla="*/ 216652 h 397549"/>
                <a:gd name="connsiteX131" fmla="*/ 138753 w 588687"/>
                <a:gd name="connsiteY131" fmla="*/ 216652 h 397549"/>
                <a:gd name="connsiteX132" fmla="*/ 145459 w 588687"/>
                <a:gd name="connsiteY132" fmla="*/ 209984 h 397549"/>
                <a:gd name="connsiteX133" fmla="*/ 138753 w 588687"/>
                <a:gd name="connsiteY133" fmla="*/ 203317 h 397549"/>
                <a:gd name="connsiteX134" fmla="*/ 138753 w 588687"/>
                <a:gd name="connsiteY134" fmla="*/ 196649 h 397549"/>
                <a:gd name="connsiteX135" fmla="*/ 132038 w 588687"/>
                <a:gd name="connsiteY135" fmla="*/ 193315 h 397549"/>
                <a:gd name="connsiteX136" fmla="*/ 135391 w 588687"/>
                <a:gd name="connsiteY136" fmla="*/ 186648 h 397549"/>
                <a:gd name="connsiteX137" fmla="*/ 142106 w 588687"/>
                <a:gd name="connsiteY137" fmla="*/ 186648 h 397549"/>
                <a:gd name="connsiteX138" fmla="*/ 148812 w 588687"/>
                <a:gd name="connsiteY138" fmla="*/ 183314 h 397549"/>
                <a:gd name="connsiteX139" fmla="*/ 148812 w 588687"/>
                <a:gd name="connsiteY139" fmla="*/ 169979 h 397549"/>
                <a:gd name="connsiteX140" fmla="*/ 142106 w 588687"/>
                <a:gd name="connsiteY140" fmla="*/ 173313 h 397549"/>
                <a:gd name="connsiteX141" fmla="*/ 145459 w 588687"/>
                <a:gd name="connsiteY141" fmla="*/ 179980 h 397549"/>
                <a:gd name="connsiteX142" fmla="*/ 132038 w 588687"/>
                <a:gd name="connsiteY142" fmla="*/ 179980 h 397549"/>
                <a:gd name="connsiteX143" fmla="*/ 128685 w 588687"/>
                <a:gd name="connsiteY143" fmla="*/ 173313 h 397549"/>
                <a:gd name="connsiteX144" fmla="*/ 74993 w 588687"/>
                <a:gd name="connsiteY144" fmla="*/ 343334 h 397549"/>
                <a:gd name="connsiteX145" fmla="*/ 74993 w 588687"/>
                <a:gd name="connsiteY145" fmla="*/ 343334 h 397549"/>
                <a:gd name="connsiteX146" fmla="*/ 81708 w 588687"/>
                <a:gd name="connsiteY146" fmla="*/ 343334 h 397549"/>
                <a:gd name="connsiteX147" fmla="*/ 81708 w 588687"/>
                <a:gd name="connsiteY147" fmla="*/ 346668 h 397549"/>
                <a:gd name="connsiteX148" fmla="*/ 81708 w 588687"/>
                <a:gd name="connsiteY148" fmla="*/ 350002 h 397549"/>
                <a:gd name="connsiteX149" fmla="*/ 71640 w 588687"/>
                <a:gd name="connsiteY149" fmla="*/ 350002 h 397549"/>
                <a:gd name="connsiteX150" fmla="*/ 74993 w 588687"/>
                <a:gd name="connsiteY150" fmla="*/ 346668 h 397549"/>
                <a:gd name="connsiteX151" fmla="*/ 74993 w 588687"/>
                <a:gd name="connsiteY151" fmla="*/ 343334 h 397549"/>
                <a:gd name="connsiteX152" fmla="*/ 212572 w 588687"/>
                <a:gd name="connsiteY152" fmla="*/ 316664 h 397549"/>
                <a:gd name="connsiteX153" fmla="*/ 212572 w 588687"/>
                <a:gd name="connsiteY153" fmla="*/ 316664 h 397549"/>
                <a:gd name="connsiteX154" fmla="*/ 212572 w 588687"/>
                <a:gd name="connsiteY154" fmla="*/ 326665 h 397549"/>
                <a:gd name="connsiteX155" fmla="*/ 219278 w 588687"/>
                <a:gd name="connsiteY155" fmla="*/ 326665 h 397549"/>
                <a:gd name="connsiteX156" fmla="*/ 222630 w 588687"/>
                <a:gd name="connsiteY156" fmla="*/ 323332 h 397549"/>
                <a:gd name="connsiteX157" fmla="*/ 222630 w 588687"/>
                <a:gd name="connsiteY157" fmla="*/ 316664 h 397549"/>
                <a:gd name="connsiteX158" fmla="*/ 212572 w 588687"/>
                <a:gd name="connsiteY158" fmla="*/ 316664 h 397549"/>
                <a:gd name="connsiteX159" fmla="*/ 28025 w 588687"/>
                <a:gd name="connsiteY159" fmla="*/ 303329 h 397549"/>
                <a:gd name="connsiteX160" fmla="*/ 28025 w 588687"/>
                <a:gd name="connsiteY160" fmla="*/ 303329 h 397549"/>
                <a:gd name="connsiteX161" fmla="*/ 24663 w 588687"/>
                <a:gd name="connsiteY161" fmla="*/ 306663 h 397549"/>
                <a:gd name="connsiteX162" fmla="*/ 21310 w 588687"/>
                <a:gd name="connsiteY162" fmla="*/ 293328 h 397549"/>
                <a:gd name="connsiteX163" fmla="*/ 14595 w 588687"/>
                <a:gd name="connsiteY163" fmla="*/ 289994 h 397549"/>
                <a:gd name="connsiteX164" fmla="*/ 11242 w 588687"/>
                <a:gd name="connsiteY164" fmla="*/ 289994 h 397549"/>
                <a:gd name="connsiteX165" fmla="*/ 7889 w 588687"/>
                <a:gd name="connsiteY165" fmla="*/ 293328 h 397549"/>
                <a:gd name="connsiteX166" fmla="*/ 4537 w 588687"/>
                <a:gd name="connsiteY166" fmla="*/ 293328 h 397549"/>
                <a:gd name="connsiteX167" fmla="*/ 1174 w 588687"/>
                <a:gd name="connsiteY167" fmla="*/ 293328 h 397549"/>
                <a:gd name="connsiteX168" fmla="*/ 1174 w 588687"/>
                <a:gd name="connsiteY168" fmla="*/ 299996 h 397549"/>
                <a:gd name="connsiteX169" fmla="*/ 7889 w 588687"/>
                <a:gd name="connsiteY169" fmla="*/ 303329 h 397549"/>
                <a:gd name="connsiteX170" fmla="*/ 11242 w 588687"/>
                <a:gd name="connsiteY170" fmla="*/ 303329 h 397549"/>
                <a:gd name="connsiteX171" fmla="*/ 21310 w 588687"/>
                <a:gd name="connsiteY171" fmla="*/ 313330 h 397549"/>
                <a:gd name="connsiteX172" fmla="*/ 21310 w 588687"/>
                <a:gd name="connsiteY172" fmla="*/ 316664 h 397549"/>
                <a:gd name="connsiteX173" fmla="*/ 11242 w 588687"/>
                <a:gd name="connsiteY173" fmla="*/ 323332 h 397549"/>
                <a:gd name="connsiteX174" fmla="*/ 14595 w 588687"/>
                <a:gd name="connsiteY174" fmla="*/ 326665 h 397549"/>
                <a:gd name="connsiteX175" fmla="*/ 11242 w 588687"/>
                <a:gd name="connsiteY175" fmla="*/ 329999 h 397549"/>
                <a:gd name="connsiteX176" fmla="*/ 11242 w 588687"/>
                <a:gd name="connsiteY176" fmla="*/ 336667 h 397549"/>
                <a:gd name="connsiteX177" fmla="*/ 21310 w 588687"/>
                <a:gd name="connsiteY177" fmla="*/ 340001 h 397549"/>
                <a:gd name="connsiteX178" fmla="*/ 28025 w 588687"/>
                <a:gd name="connsiteY178" fmla="*/ 340001 h 397549"/>
                <a:gd name="connsiteX179" fmla="*/ 31378 w 588687"/>
                <a:gd name="connsiteY179" fmla="*/ 343334 h 397549"/>
                <a:gd name="connsiteX180" fmla="*/ 31378 w 588687"/>
                <a:gd name="connsiteY180" fmla="*/ 346668 h 397549"/>
                <a:gd name="connsiteX181" fmla="*/ 34731 w 588687"/>
                <a:gd name="connsiteY181" fmla="*/ 350002 h 397549"/>
                <a:gd name="connsiteX182" fmla="*/ 44799 w 588687"/>
                <a:gd name="connsiteY182" fmla="*/ 353336 h 397549"/>
                <a:gd name="connsiteX183" fmla="*/ 44799 w 588687"/>
                <a:gd name="connsiteY183" fmla="*/ 356669 h 397549"/>
                <a:gd name="connsiteX184" fmla="*/ 44799 w 588687"/>
                <a:gd name="connsiteY184" fmla="*/ 366671 h 397549"/>
                <a:gd name="connsiteX185" fmla="*/ 38083 w 588687"/>
                <a:gd name="connsiteY185" fmla="*/ 366671 h 397549"/>
                <a:gd name="connsiteX186" fmla="*/ 34731 w 588687"/>
                <a:gd name="connsiteY186" fmla="*/ 373338 h 397549"/>
                <a:gd name="connsiteX187" fmla="*/ 31378 w 588687"/>
                <a:gd name="connsiteY187" fmla="*/ 383339 h 397549"/>
                <a:gd name="connsiteX188" fmla="*/ 34731 w 588687"/>
                <a:gd name="connsiteY188" fmla="*/ 393340 h 397549"/>
                <a:gd name="connsiteX189" fmla="*/ 41446 w 588687"/>
                <a:gd name="connsiteY189" fmla="*/ 396674 h 397549"/>
                <a:gd name="connsiteX190" fmla="*/ 44799 w 588687"/>
                <a:gd name="connsiteY190" fmla="*/ 393340 h 397549"/>
                <a:gd name="connsiteX191" fmla="*/ 54867 w 588687"/>
                <a:gd name="connsiteY191" fmla="*/ 383339 h 397549"/>
                <a:gd name="connsiteX192" fmla="*/ 54867 w 588687"/>
                <a:gd name="connsiteY192" fmla="*/ 376672 h 397549"/>
                <a:gd name="connsiteX193" fmla="*/ 54867 w 588687"/>
                <a:gd name="connsiteY193" fmla="*/ 366671 h 397549"/>
                <a:gd name="connsiteX194" fmla="*/ 54867 w 588687"/>
                <a:gd name="connsiteY194" fmla="*/ 363337 h 397549"/>
                <a:gd name="connsiteX195" fmla="*/ 51504 w 588687"/>
                <a:gd name="connsiteY195" fmla="*/ 350002 h 397549"/>
                <a:gd name="connsiteX196" fmla="*/ 58219 w 588687"/>
                <a:gd name="connsiteY196" fmla="*/ 336667 h 397549"/>
                <a:gd name="connsiteX197" fmla="*/ 64935 w 588687"/>
                <a:gd name="connsiteY197" fmla="*/ 336667 h 397549"/>
                <a:gd name="connsiteX198" fmla="*/ 74993 w 588687"/>
                <a:gd name="connsiteY198" fmla="*/ 329999 h 397549"/>
                <a:gd name="connsiteX199" fmla="*/ 74993 w 588687"/>
                <a:gd name="connsiteY199" fmla="*/ 329999 h 397549"/>
                <a:gd name="connsiteX200" fmla="*/ 81708 w 588687"/>
                <a:gd name="connsiteY200" fmla="*/ 326665 h 397549"/>
                <a:gd name="connsiteX201" fmla="*/ 88414 w 588687"/>
                <a:gd name="connsiteY201" fmla="*/ 329999 h 397549"/>
                <a:gd name="connsiteX202" fmla="*/ 95129 w 588687"/>
                <a:gd name="connsiteY202" fmla="*/ 333333 h 397549"/>
                <a:gd name="connsiteX203" fmla="*/ 98482 w 588687"/>
                <a:gd name="connsiteY203" fmla="*/ 326665 h 397549"/>
                <a:gd name="connsiteX204" fmla="*/ 95129 w 588687"/>
                <a:gd name="connsiteY204" fmla="*/ 323332 h 397549"/>
                <a:gd name="connsiteX205" fmla="*/ 91776 w 588687"/>
                <a:gd name="connsiteY205" fmla="*/ 316664 h 397549"/>
                <a:gd name="connsiteX206" fmla="*/ 101844 w 588687"/>
                <a:gd name="connsiteY206" fmla="*/ 313330 h 397549"/>
                <a:gd name="connsiteX207" fmla="*/ 105197 w 588687"/>
                <a:gd name="connsiteY207" fmla="*/ 309997 h 397549"/>
                <a:gd name="connsiteX208" fmla="*/ 111902 w 588687"/>
                <a:gd name="connsiteY208" fmla="*/ 303329 h 397549"/>
                <a:gd name="connsiteX209" fmla="*/ 108550 w 588687"/>
                <a:gd name="connsiteY209" fmla="*/ 296662 h 397549"/>
                <a:gd name="connsiteX210" fmla="*/ 118618 w 588687"/>
                <a:gd name="connsiteY210" fmla="*/ 296662 h 397549"/>
                <a:gd name="connsiteX211" fmla="*/ 118618 w 588687"/>
                <a:gd name="connsiteY211" fmla="*/ 293328 h 397549"/>
                <a:gd name="connsiteX212" fmla="*/ 115265 w 588687"/>
                <a:gd name="connsiteY212" fmla="*/ 286661 h 397549"/>
                <a:gd name="connsiteX213" fmla="*/ 125323 w 588687"/>
                <a:gd name="connsiteY213" fmla="*/ 283327 h 397549"/>
                <a:gd name="connsiteX214" fmla="*/ 121970 w 588687"/>
                <a:gd name="connsiteY214" fmla="*/ 279993 h 397549"/>
                <a:gd name="connsiteX215" fmla="*/ 125323 w 588687"/>
                <a:gd name="connsiteY215" fmla="*/ 273326 h 397549"/>
                <a:gd name="connsiteX216" fmla="*/ 135391 w 588687"/>
                <a:gd name="connsiteY216" fmla="*/ 279993 h 397549"/>
                <a:gd name="connsiteX217" fmla="*/ 142106 w 588687"/>
                <a:gd name="connsiteY217" fmla="*/ 279993 h 397549"/>
                <a:gd name="connsiteX218" fmla="*/ 138753 w 588687"/>
                <a:gd name="connsiteY218" fmla="*/ 273326 h 397549"/>
                <a:gd name="connsiteX219" fmla="*/ 135391 w 588687"/>
                <a:gd name="connsiteY219" fmla="*/ 269992 h 397549"/>
                <a:gd name="connsiteX220" fmla="*/ 125323 w 588687"/>
                <a:gd name="connsiteY220" fmla="*/ 266658 h 397549"/>
                <a:gd name="connsiteX221" fmla="*/ 111902 w 588687"/>
                <a:gd name="connsiteY221" fmla="*/ 259990 h 397549"/>
                <a:gd name="connsiteX222" fmla="*/ 101844 w 588687"/>
                <a:gd name="connsiteY222" fmla="*/ 256657 h 397549"/>
                <a:gd name="connsiteX223" fmla="*/ 98482 w 588687"/>
                <a:gd name="connsiteY223" fmla="*/ 256657 h 397549"/>
                <a:gd name="connsiteX224" fmla="*/ 91776 w 588687"/>
                <a:gd name="connsiteY224" fmla="*/ 256657 h 397549"/>
                <a:gd name="connsiteX225" fmla="*/ 81708 w 588687"/>
                <a:gd name="connsiteY225" fmla="*/ 263324 h 397549"/>
                <a:gd name="connsiteX226" fmla="*/ 74993 w 588687"/>
                <a:gd name="connsiteY226" fmla="*/ 266658 h 397549"/>
                <a:gd name="connsiteX227" fmla="*/ 71640 w 588687"/>
                <a:gd name="connsiteY227" fmla="*/ 259990 h 397549"/>
                <a:gd name="connsiteX228" fmla="*/ 64935 w 588687"/>
                <a:gd name="connsiteY228" fmla="*/ 259990 h 397549"/>
                <a:gd name="connsiteX229" fmla="*/ 61572 w 588687"/>
                <a:gd name="connsiteY229" fmla="*/ 269992 h 397549"/>
                <a:gd name="connsiteX230" fmla="*/ 51504 w 588687"/>
                <a:gd name="connsiteY230" fmla="*/ 269992 h 397549"/>
                <a:gd name="connsiteX231" fmla="*/ 41446 w 588687"/>
                <a:gd name="connsiteY231" fmla="*/ 276659 h 397549"/>
                <a:gd name="connsiteX232" fmla="*/ 44799 w 588687"/>
                <a:gd name="connsiteY232" fmla="*/ 279993 h 397549"/>
                <a:gd name="connsiteX233" fmla="*/ 44799 w 588687"/>
                <a:gd name="connsiteY233" fmla="*/ 286661 h 397549"/>
                <a:gd name="connsiteX234" fmla="*/ 38083 w 588687"/>
                <a:gd name="connsiteY234" fmla="*/ 286661 h 397549"/>
                <a:gd name="connsiteX235" fmla="*/ 34731 w 588687"/>
                <a:gd name="connsiteY235" fmla="*/ 283327 h 397549"/>
                <a:gd name="connsiteX236" fmla="*/ 28025 w 588687"/>
                <a:gd name="connsiteY236" fmla="*/ 289994 h 397549"/>
                <a:gd name="connsiteX237" fmla="*/ 24663 w 588687"/>
                <a:gd name="connsiteY237" fmla="*/ 296662 h 397549"/>
                <a:gd name="connsiteX238" fmla="*/ 28025 w 588687"/>
                <a:gd name="connsiteY238" fmla="*/ 303329 h 397549"/>
                <a:gd name="connsiteX239" fmla="*/ 115265 w 588687"/>
                <a:gd name="connsiteY239" fmla="*/ 253323 h 397549"/>
                <a:gd name="connsiteX240" fmla="*/ 115265 w 588687"/>
                <a:gd name="connsiteY240" fmla="*/ 253323 h 397549"/>
                <a:gd name="connsiteX241" fmla="*/ 118618 w 588687"/>
                <a:gd name="connsiteY241" fmla="*/ 256657 h 397549"/>
                <a:gd name="connsiteX242" fmla="*/ 128685 w 588687"/>
                <a:gd name="connsiteY242" fmla="*/ 259990 h 397549"/>
                <a:gd name="connsiteX243" fmla="*/ 145459 w 588687"/>
                <a:gd name="connsiteY243" fmla="*/ 259990 h 397549"/>
                <a:gd name="connsiteX244" fmla="*/ 142106 w 588687"/>
                <a:gd name="connsiteY244" fmla="*/ 253323 h 397549"/>
                <a:gd name="connsiteX245" fmla="*/ 138753 w 588687"/>
                <a:gd name="connsiteY245" fmla="*/ 246655 h 397549"/>
                <a:gd name="connsiteX246" fmla="*/ 132038 w 588687"/>
                <a:gd name="connsiteY246" fmla="*/ 239988 h 397549"/>
                <a:gd name="connsiteX247" fmla="*/ 125323 w 588687"/>
                <a:gd name="connsiteY247" fmla="*/ 239988 h 397549"/>
                <a:gd name="connsiteX248" fmla="*/ 115265 w 588687"/>
                <a:gd name="connsiteY248" fmla="*/ 239988 h 397549"/>
                <a:gd name="connsiteX249" fmla="*/ 118618 w 588687"/>
                <a:gd name="connsiteY249" fmla="*/ 249989 h 397549"/>
                <a:gd name="connsiteX250" fmla="*/ 115265 w 588687"/>
                <a:gd name="connsiteY250" fmla="*/ 253323 h 397549"/>
                <a:gd name="connsiteX251" fmla="*/ 71640 w 588687"/>
                <a:gd name="connsiteY251" fmla="*/ 189982 h 397549"/>
                <a:gd name="connsiteX252" fmla="*/ 71640 w 588687"/>
                <a:gd name="connsiteY252" fmla="*/ 189982 h 397549"/>
                <a:gd name="connsiteX253" fmla="*/ 81708 w 588687"/>
                <a:gd name="connsiteY253" fmla="*/ 189982 h 397549"/>
                <a:gd name="connsiteX254" fmla="*/ 88414 w 588687"/>
                <a:gd name="connsiteY254" fmla="*/ 196649 h 397549"/>
                <a:gd name="connsiteX255" fmla="*/ 91776 w 588687"/>
                <a:gd name="connsiteY255" fmla="*/ 199983 h 397549"/>
                <a:gd name="connsiteX256" fmla="*/ 95129 w 588687"/>
                <a:gd name="connsiteY256" fmla="*/ 206651 h 397549"/>
                <a:gd name="connsiteX257" fmla="*/ 101844 w 588687"/>
                <a:gd name="connsiteY257" fmla="*/ 213318 h 397549"/>
                <a:gd name="connsiteX258" fmla="*/ 101844 w 588687"/>
                <a:gd name="connsiteY258" fmla="*/ 216652 h 397549"/>
                <a:gd name="connsiteX259" fmla="*/ 88414 w 588687"/>
                <a:gd name="connsiteY259" fmla="*/ 216652 h 397549"/>
                <a:gd name="connsiteX260" fmla="*/ 85061 w 588687"/>
                <a:gd name="connsiteY260" fmla="*/ 219986 h 397549"/>
                <a:gd name="connsiteX261" fmla="*/ 88414 w 588687"/>
                <a:gd name="connsiteY261" fmla="*/ 226653 h 397549"/>
                <a:gd name="connsiteX262" fmla="*/ 81708 w 588687"/>
                <a:gd name="connsiteY262" fmla="*/ 229987 h 397549"/>
                <a:gd name="connsiteX263" fmla="*/ 74993 w 588687"/>
                <a:gd name="connsiteY263" fmla="*/ 219986 h 397549"/>
                <a:gd name="connsiteX264" fmla="*/ 71640 w 588687"/>
                <a:gd name="connsiteY264" fmla="*/ 233321 h 397549"/>
                <a:gd name="connsiteX265" fmla="*/ 71640 w 588687"/>
                <a:gd name="connsiteY265" fmla="*/ 243322 h 397549"/>
                <a:gd name="connsiteX266" fmla="*/ 61572 w 588687"/>
                <a:gd name="connsiteY266" fmla="*/ 246655 h 397549"/>
                <a:gd name="connsiteX267" fmla="*/ 58219 w 588687"/>
                <a:gd name="connsiteY267" fmla="*/ 246655 h 397549"/>
                <a:gd name="connsiteX268" fmla="*/ 44799 w 588687"/>
                <a:gd name="connsiteY268" fmla="*/ 236654 h 397549"/>
                <a:gd name="connsiteX269" fmla="*/ 44799 w 588687"/>
                <a:gd name="connsiteY269" fmla="*/ 226653 h 397549"/>
                <a:gd name="connsiteX270" fmla="*/ 38083 w 588687"/>
                <a:gd name="connsiteY270" fmla="*/ 219986 h 397549"/>
                <a:gd name="connsiteX271" fmla="*/ 34731 w 588687"/>
                <a:gd name="connsiteY271" fmla="*/ 219986 h 397549"/>
                <a:gd name="connsiteX272" fmla="*/ 24663 w 588687"/>
                <a:gd name="connsiteY272" fmla="*/ 223319 h 397549"/>
                <a:gd name="connsiteX273" fmla="*/ 14595 w 588687"/>
                <a:gd name="connsiteY273" fmla="*/ 216652 h 397549"/>
                <a:gd name="connsiteX274" fmla="*/ 7889 w 588687"/>
                <a:gd name="connsiteY274" fmla="*/ 213318 h 397549"/>
                <a:gd name="connsiteX275" fmla="*/ 21310 w 588687"/>
                <a:gd name="connsiteY275" fmla="*/ 206651 h 397549"/>
                <a:gd name="connsiteX276" fmla="*/ 28025 w 588687"/>
                <a:gd name="connsiteY276" fmla="*/ 206651 h 397549"/>
                <a:gd name="connsiteX277" fmla="*/ 41446 w 588687"/>
                <a:gd name="connsiteY277" fmla="*/ 203317 h 397549"/>
                <a:gd name="connsiteX278" fmla="*/ 48151 w 588687"/>
                <a:gd name="connsiteY278" fmla="*/ 189982 h 397549"/>
                <a:gd name="connsiteX279" fmla="*/ 51504 w 588687"/>
                <a:gd name="connsiteY279" fmla="*/ 179980 h 397549"/>
                <a:gd name="connsiteX280" fmla="*/ 61572 w 588687"/>
                <a:gd name="connsiteY280" fmla="*/ 176647 h 397549"/>
                <a:gd name="connsiteX281" fmla="*/ 64935 w 588687"/>
                <a:gd name="connsiteY281" fmla="*/ 186648 h 397549"/>
                <a:gd name="connsiteX282" fmla="*/ 68287 w 588687"/>
                <a:gd name="connsiteY282" fmla="*/ 189982 h 397549"/>
                <a:gd name="connsiteX283" fmla="*/ 71640 w 588687"/>
                <a:gd name="connsiteY283" fmla="*/ 189982 h 397549"/>
                <a:gd name="connsiteX284" fmla="*/ 118618 w 588687"/>
                <a:gd name="connsiteY284" fmla="*/ 173313 h 397549"/>
                <a:gd name="connsiteX285" fmla="*/ 118618 w 588687"/>
                <a:gd name="connsiteY285" fmla="*/ 173313 h 397549"/>
                <a:gd name="connsiteX286" fmla="*/ 115265 w 588687"/>
                <a:gd name="connsiteY286" fmla="*/ 176647 h 397549"/>
                <a:gd name="connsiteX287" fmla="*/ 101844 w 588687"/>
                <a:gd name="connsiteY287" fmla="*/ 176647 h 397549"/>
                <a:gd name="connsiteX288" fmla="*/ 101844 w 588687"/>
                <a:gd name="connsiteY288" fmla="*/ 183314 h 397549"/>
                <a:gd name="connsiteX289" fmla="*/ 108550 w 588687"/>
                <a:gd name="connsiteY289" fmla="*/ 189982 h 397549"/>
                <a:gd name="connsiteX290" fmla="*/ 115265 w 588687"/>
                <a:gd name="connsiteY290" fmla="*/ 186648 h 397549"/>
                <a:gd name="connsiteX291" fmla="*/ 125323 w 588687"/>
                <a:gd name="connsiteY291" fmla="*/ 186648 h 397549"/>
                <a:gd name="connsiteX292" fmla="*/ 128685 w 588687"/>
                <a:gd name="connsiteY292" fmla="*/ 183314 h 397549"/>
                <a:gd name="connsiteX293" fmla="*/ 125323 w 588687"/>
                <a:gd name="connsiteY293" fmla="*/ 173313 h 397549"/>
                <a:gd name="connsiteX294" fmla="*/ 118618 w 588687"/>
                <a:gd name="connsiteY294" fmla="*/ 173313 h 39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</a:cxnLst>
              <a:rect l="l" t="t" r="r" b="b"/>
              <a:pathLst>
                <a:path w="588687" h="397549">
                  <a:moveTo>
                    <a:pt x="128685" y="173313"/>
                  </a:moveTo>
                  <a:cubicBezTo>
                    <a:pt x="132038" y="166646"/>
                    <a:pt x="132038" y="166646"/>
                    <a:pt x="132038" y="166646"/>
                  </a:cubicBezTo>
                  <a:cubicBezTo>
                    <a:pt x="135391" y="159978"/>
                    <a:pt x="135391" y="159978"/>
                    <a:pt x="135391" y="159978"/>
                  </a:cubicBezTo>
                  <a:cubicBezTo>
                    <a:pt x="135391" y="149977"/>
                    <a:pt x="135391" y="149977"/>
                    <a:pt x="135391" y="149977"/>
                  </a:cubicBezTo>
                  <a:cubicBezTo>
                    <a:pt x="128685" y="149977"/>
                    <a:pt x="128685" y="149977"/>
                    <a:pt x="128685" y="149977"/>
                  </a:cubicBezTo>
                  <a:cubicBezTo>
                    <a:pt x="125323" y="139976"/>
                    <a:pt x="125323" y="139976"/>
                    <a:pt x="125323" y="139976"/>
                  </a:cubicBezTo>
                  <a:cubicBezTo>
                    <a:pt x="125323" y="139976"/>
                    <a:pt x="128685" y="136642"/>
                    <a:pt x="132038" y="136642"/>
                  </a:cubicBezTo>
                  <a:cubicBezTo>
                    <a:pt x="132038" y="133308"/>
                    <a:pt x="142106" y="133308"/>
                    <a:pt x="142106" y="133308"/>
                  </a:cubicBezTo>
                  <a:cubicBezTo>
                    <a:pt x="148812" y="126640"/>
                    <a:pt x="148812" y="126640"/>
                    <a:pt x="148812" y="126640"/>
                  </a:cubicBezTo>
                  <a:cubicBezTo>
                    <a:pt x="148812" y="126640"/>
                    <a:pt x="145459" y="119973"/>
                    <a:pt x="152174" y="119973"/>
                  </a:cubicBezTo>
                  <a:cubicBezTo>
                    <a:pt x="155527" y="119973"/>
                    <a:pt x="162232" y="119973"/>
                    <a:pt x="165595" y="119973"/>
                  </a:cubicBezTo>
                  <a:cubicBezTo>
                    <a:pt x="168948" y="119973"/>
                    <a:pt x="172300" y="116639"/>
                    <a:pt x="172300" y="116639"/>
                  </a:cubicBezTo>
                  <a:cubicBezTo>
                    <a:pt x="179016" y="116639"/>
                    <a:pt x="182368" y="119973"/>
                    <a:pt x="179016" y="116639"/>
                  </a:cubicBezTo>
                  <a:cubicBezTo>
                    <a:pt x="179016" y="116639"/>
                    <a:pt x="179016" y="113305"/>
                    <a:pt x="175663" y="109972"/>
                  </a:cubicBezTo>
                  <a:cubicBezTo>
                    <a:pt x="172300" y="106638"/>
                    <a:pt x="162232" y="99971"/>
                    <a:pt x="168948" y="96637"/>
                  </a:cubicBezTo>
                  <a:cubicBezTo>
                    <a:pt x="172300" y="93303"/>
                    <a:pt x="175663" y="93303"/>
                    <a:pt x="179016" y="96637"/>
                  </a:cubicBezTo>
                  <a:cubicBezTo>
                    <a:pt x="182368" y="96637"/>
                    <a:pt x="185721" y="103304"/>
                    <a:pt x="185721" y="103304"/>
                  </a:cubicBezTo>
                  <a:cubicBezTo>
                    <a:pt x="185721" y="89969"/>
                    <a:pt x="185721" y="89969"/>
                    <a:pt x="185721" y="89969"/>
                  </a:cubicBezTo>
                  <a:cubicBezTo>
                    <a:pt x="185721" y="89969"/>
                    <a:pt x="195789" y="89969"/>
                    <a:pt x="199142" y="86636"/>
                  </a:cubicBezTo>
                  <a:cubicBezTo>
                    <a:pt x="199142" y="83302"/>
                    <a:pt x="195789" y="76634"/>
                    <a:pt x="195789" y="76634"/>
                  </a:cubicBezTo>
                  <a:cubicBezTo>
                    <a:pt x="195789" y="76634"/>
                    <a:pt x="195789" y="76634"/>
                    <a:pt x="205857" y="76634"/>
                  </a:cubicBezTo>
                  <a:cubicBezTo>
                    <a:pt x="215925" y="73301"/>
                    <a:pt x="212572" y="73301"/>
                    <a:pt x="219278" y="73301"/>
                  </a:cubicBezTo>
                  <a:cubicBezTo>
                    <a:pt x="222630" y="73301"/>
                    <a:pt x="232698" y="73301"/>
                    <a:pt x="232698" y="73301"/>
                  </a:cubicBezTo>
                  <a:cubicBezTo>
                    <a:pt x="232698" y="73301"/>
                    <a:pt x="239414" y="69967"/>
                    <a:pt x="236051" y="66633"/>
                  </a:cubicBezTo>
                  <a:cubicBezTo>
                    <a:pt x="236051" y="63299"/>
                    <a:pt x="229346" y="56632"/>
                    <a:pt x="229346" y="56632"/>
                  </a:cubicBezTo>
                  <a:cubicBezTo>
                    <a:pt x="229346" y="56632"/>
                    <a:pt x="232698" y="46630"/>
                    <a:pt x="232698" y="49964"/>
                  </a:cubicBezTo>
                  <a:cubicBezTo>
                    <a:pt x="232698" y="56632"/>
                    <a:pt x="242766" y="63299"/>
                    <a:pt x="242766" y="63299"/>
                  </a:cubicBezTo>
                  <a:cubicBezTo>
                    <a:pt x="249482" y="56632"/>
                    <a:pt x="249482" y="56632"/>
                    <a:pt x="249482" y="56632"/>
                  </a:cubicBezTo>
                  <a:cubicBezTo>
                    <a:pt x="259540" y="53298"/>
                    <a:pt x="259540" y="53298"/>
                    <a:pt x="259540" y="53298"/>
                  </a:cubicBezTo>
                  <a:cubicBezTo>
                    <a:pt x="269608" y="49964"/>
                    <a:pt x="269608" y="49964"/>
                    <a:pt x="269608" y="49964"/>
                  </a:cubicBezTo>
                  <a:cubicBezTo>
                    <a:pt x="269608" y="49964"/>
                    <a:pt x="279676" y="49964"/>
                    <a:pt x="286391" y="49964"/>
                  </a:cubicBezTo>
                  <a:cubicBezTo>
                    <a:pt x="289744" y="49964"/>
                    <a:pt x="299812" y="46630"/>
                    <a:pt x="299812" y="46630"/>
                  </a:cubicBezTo>
                  <a:cubicBezTo>
                    <a:pt x="303164" y="39963"/>
                    <a:pt x="303164" y="39963"/>
                    <a:pt x="303164" y="39963"/>
                  </a:cubicBezTo>
                  <a:cubicBezTo>
                    <a:pt x="289744" y="26628"/>
                    <a:pt x="289744" y="26628"/>
                    <a:pt x="289744" y="26628"/>
                  </a:cubicBezTo>
                  <a:cubicBezTo>
                    <a:pt x="289744" y="26628"/>
                    <a:pt x="296449" y="16627"/>
                    <a:pt x="296449" y="19961"/>
                  </a:cubicBezTo>
                  <a:cubicBezTo>
                    <a:pt x="299812" y="23294"/>
                    <a:pt x="299812" y="29962"/>
                    <a:pt x="303164" y="29962"/>
                  </a:cubicBezTo>
                  <a:cubicBezTo>
                    <a:pt x="306517" y="29962"/>
                    <a:pt x="309870" y="33296"/>
                    <a:pt x="313232" y="29962"/>
                  </a:cubicBezTo>
                  <a:cubicBezTo>
                    <a:pt x="313232" y="26628"/>
                    <a:pt x="313232" y="16627"/>
                    <a:pt x="313232" y="16627"/>
                  </a:cubicBezTo>
                  <a:cubicBezTo>
                    <a:pt x="313232" y="16627"/>
                    <a:pt x="309870" y="13293"/>
                    <a:pt x="313232" y="13293"/>
                  </a:cubicBezTo>
                  <a:cubicBezTo>
                    <a:pt x="316585" y="16627"/>
                    <a:pt x="323300" y="23294"/>
                    <a:pt x="323300" y="23294"/>
                  </a:cubicBezTo>
                  <a:cubicBezTo>
                    <a:pt x="333358" y="23294"/>
                    <a:pt x="333358" y="23294"/>
                    <a:pt x="333358" y="23294"/>
                  </a:cubicBezTo>
                  <a:cubicBezTo>
                    <a:pt x="343426" y="13293"/>
                    <a:pt x="343426" y="13293"/>
                    <a:pt x="343426" y="13293"/>
                  </a:cubicBezTo>
                  <a:cubicBezTo>
                    <a:pt x="346779" y="19961"/>
                    <a:pt x="346779" y="19961"/>
                    <a:pt x="346779" y="19961"/>
                  </a:cubicBezTo>
                  <a:cubicBezTo>
                    <a:pt x="346779" y="19961"/>
                    <a:pt x="353494" y="16627"/>
                    <a:pt x="356847" y="16627"/>
                  </a:cubicBezTo>
                  <a:cubicBezTo>
                    <a:pt x="360210" y="16627"/>
                    <a:pt x="360210" y="13293"/>
                    <a:pt x="363562" y="13293"/>
                  </a:cubicBezTo>
                  <a:cubicBezTo>
                    <a:pt x="366915" y="13293"/>
                    <a:pt x="373630" y="16627"/>
                    <a:pt x="373630" y="16627"/>
                  </a:cubicBezTo>
                  <a:cubicBezTo>
                    <a:pt x="390404" y="19961"/>
                    <a:pt x="390404" y="19961"/>
                    <a:pt x="390404" y="19961"/>
                  </a:cubicBezTo>
                  <a:cubicBezTo>
                    <a:pt x="397119" y="9959"/>
                    <a:pt x="397119" y="9959"/>
                    <a:pt x="397119" y="9959"/>
                  </a:cubicBezTo>
                  <a:cubicBezTo>
                    <a:pt x="413893" y="16627"/>
                    <a:pt x="413893" y="16627"/>
                    <a:pt x="413893" y="16627"/>
                  </a:cubicBezTo>
                  <a:cubicBezTo>
                    <a:pt x="427313" y="23294"/>
                    <a:pt x="427313" y="23294"/>
                    <a:pt x="427313" y="23294"/>
                  </a:cubicBezTo>
                  <a:cubicBezTo>
                    <a:pt x="444087" y="23294"/>
                    <a:pt x="444087" y="23294"/>
                    <a:pt x="444087" y="23294"/>
                  </a:cubicBezTo>
                  <a:cubicBezTo>
                    <a:pt x="444087" y="23294"/>
                    <a:pt x="457507" y="16627"/>
                    <a:pt x="460870" y="16627"/>
                  </a:cubicBezTo>
                  <a:cubicBezTo>
                    <a:pt x="467575" y="13293"/>
                    <a:pt x="480996" y="13293"/>
                    <a:pt x="480996" y="13293"/>
                  </a:cubicBezTo>
                  <a:cubicBezTo>
                    <a:pt x="480996" y="13293"/>
                    <a:pt x="484359" y="13293"/>
                    <a:pt x="491064" y="13293"/>
                  </a:cubicBezTo>
                  <a:cubicBezTo>
                    <a:pt x="497779" y="9959"/>
                    <a:pt x="514553" y="9959"/>
                    <a:pt x="514553" y="9959"/>
                  </a:cubicBezTo>
                  <a:cubicBezTo>
                    <a:pt x="524621" y="-42"/>
                    <a:pt x="524621" y="-42"/>
                    <a:pt x="524621" y="-42"/>
                  </a:cubicBezTo>
                  <a:cubicBezTo>
                    <a:pt x="541394" y="6625"/>
                    <a:pt x="541394" y="6625"/>
                    <a:pt x="541394" y="6625"/>
                  </a:cubicBezTo>
                  <a:cubicBezTo>
                    <a:pt x="541394" y="13293"/>
                    <a:pt x="541394" y="13293"/>
                    <a:pt x="541394" y="13293"/>
                  </a:cubicBezTo>
                  <a:cubicBezTo>
                    <a:pt x="524621" y="26628"/>
                    <a:pt x="524621" y="26628"/>
                    <a:pt x="524621" y="26628"/>
                  </a:cubicBezTo>
                  <a:cubicBezTo>
                    <a:pt x="524621" y="49964"/>
                    <a:pt x="524621" y="49964"/>
                    <a:pt x="524621" y="49964"/>
                  </a:cubicBezTo>
                  <a:cubicBezTo>
                    <a:pt x="521268" y="83302"/>
                    <a:pt x="511200" y="99971"/>
                    <a:pt x="507847" y="119973"/>
                  </a:cubicBezTo>
                  <a:cubicBezTo>
                    <a:pt x="504485" y="129974"/>
                    <a:pt x="497779" y="133308"/>
                    <a:pt x="507847" y="149977"/>
                  </a:cubicBezTo>
                  <a:cubicBezTo>
                    <a:pt x="514553" y="156644"/>
                    <a:pt x="514553" y="179980"/>
                    <a:pt x="527973" y="193315"/>
                  </a:cubicBezTo>
                  <a:cubicBezTo>
                    <a:pt x="534689" y="199983"/>
                    <a:pt x="527973" y="216652"/>
                    <a:pt x="538041" y="223319"/>
                  </a:cubicBezTo>
                  <a:cubicBezTo>
                    <a:pt x="538041" y="223319"/>
                    <a:pt x="538041" y="226653"/>
                    <a:pt x="541394" y="233321"/>
                  </a:cubicBezTo>
                  <a:cubicBezTo>
                    <a:pt x="548109" y="239988"/>
                    <a:pt x="548109" y="236654"/>
                    <a:pt x="551462" y="239988"/>
                  </a:cubicBezTo>
                  <a:cubicBezTo>
                    <a:pt x="551462" y="239988"/>
                    <a:pt x="558177" y="243322"/>
                    <a:pt x="561530" y="246655"/>
                  </a:cubicBezTo>
                  <a:cubicBezTo>
                    <a:pt x="564883" y="249989"/>
                    <a:pt x="564883" y="256657"/>
                    <a:pt x="564883" y="259990"/>
                  </a:cubicBezTo>
                  <a:cubicBezTo>
                    <a:pt x="564883" y="263324"/>
                    <a:pt x="568235" y="266658"/>
                    <a:pt x="568235" y="266658"/>
                  </a:cubicBezTo>
                  <a:cubicBezTo>
                    <a:pt x="568235" y="266658"/>
                    <a:pt x="571598" y="263324"/>
                    <a:pt x="571598" y="266658"/>
                  </a:cubicBezTo>
                  <a:cubicBezTo>
                    <a:pt x="571598" y="269992"/>
                    <a:pt x="568235" y="263324"/>
                    <a:pt x="571598" y="269992"/>
                  </a:cubicBezTo>
                  <a:cubicBezTo>
                    <a:pt x="578303" y="276659"/>
                    <a:pt x="588371" y="276659"/>
                    <a:pt x="588371" y="276659"/>
                  </a:cubicBezTo>
                  <a:cubicBezTo>
                    <a:pt x="585019" y="289994"/>
                    <a:pt x="585019" y="289994"/>
                    <a:pt x="585019" y="289994"/>
                  </a:cubicBezTo>
                  <a:cubicBezTo>
                    <a:pt x="578303" y="293328"/>
                    <a:pt x="578303" y="293328"/>
                    <a:pt x="578303" y="293328"/>
                  </a:cubicBezTo>
                  <a:cubicBezTo>
                    <a:pt x="578303" y="293328"/>
                    <a:pt x="561530" y="293328"/>
                    <a:pt x="561530" y="299996"/>
                  </a:cubicBezTo>
                  <a:cubicBezTo>
                    <a:pt x="561530" y="303329"/>
                    <a:pt x="561530" y="316664"/>
                    <a:pt x="561530" y="316664"/>
                  </a:cubicBezTo>
                  <a:cubicBezTo>
                    <a:pt x="551462" y="326665"/>
                    <a:pt x="551462" y="326665"/>
                    <a:pt x="551462" y="326665"/>
                  </a:cubicBezTo>
                  <a:cubicBezTo>
                    <a:pt x="551462" y="326665"/>
                    <a:pt x="558177" y="340001"/>
                    <a:pt x="558177" y="343334"/>
                  </a:cubicBezTo>
                  <a:cubicBezTo>
                    <a:pt x="558177" y="346668"/>
                    <a:pt x="561530" y="346668"/>
                    <a:pt x="561530" y="346668"/>
                  </a:cubicBezTo>
                  <a:cubicBezTo>
                    <a:pt x="551462" y="350002"/>
                    <a:pt x="551462" y="350002"/>
                    <a:pt x="551462" y="350002"/>
                  </a:cubicBezTo>
                  <a:cubicBezTo>
                    <a:pt x="538041" y="350002"/>
                    <a:pt x="538041" y="350002"/>
                    <a:pt x="538041" y="350002"/>
                  </a:cubicBezTo>
                  <a:cubicBezTo>
                    <a:pt x="511200" y="343334"/>
                    <a:pt x="511200" y="343334"/>
                    <a:pt x="511200" y="343334"/>
                  </a:cubicBezTo>
                  <a:cubicBezTo>
                    <a:pt x="504485" y="353336"/>
                    <a:pt x="504485" y="353336"/>
                    <a:pt x="504485" y="353336"/>
                  </a:cubicBezTo>
                  <a:cubicBezTo>
                    <a:pt x="497779" y="353336"/>
                    <a:pt x="497779" y="353336"/>
                    <a:pt x="497779" y="353336"/>
                  </a:cubicBezTo>
                  <a:cubicBezTo>
                    <a:pt x="497779" y="353336"/>
                    <a:pt x="494417" y="360003"/>
                    <a:pt x="487711" y="363337"/>
                  </a:cubicBezTo>
                  <a:cubicBezTo>
                    <a:pt x="484359" y="366671"/>
                    <a:pt x="480996" y="370004"/>
                    <a:pt x="477643" y="370004"/>
                  </a:cubicBezTo>
                  <a:cubicBezTo>
                    <a:pt x="470938" y="373338"/>
                    <a:pt x="464223" y="366671"/>
                    <a:pt x="464223" y="366671"/>
                  </a:cubicBezTo>
                  <a:cubicBezTo>
                    <a:pt x="454155" y="363337"/>
                    <a:pt x="454155" y="363337"/>
                    <a:pt x="454155" y="363337"/>
                  </a:cubicBezTo>
                  <a:cubicBezTo>
                    <a:pt x="444087" y="350002"/>
                    <a:pt x="444087" y="350002"/>
                    <a:pt x="444087" y="350002"/>
                  </a:cubicBezTo>
                  <a:cubicBezTo>
                    <a:pt x="413893" y="329999"/>
                    <a:pt x="413893" y="329999"/>
                    <a:pt x="413893" y="329999"/>
                  </a:cubicBezTo>
                  <a:cubicBezTo>
                    <a:pt x="397119" y="323332"/>
                    <a:pt x="397119" y="323332"/>
                    <a:pt x="397119" y="323332"/>
                  </a:cubicBezTo>
                  <a:cubicBezTo>
                    <a:pt x="383689" y="319998"/>
                    <a:pt x="383689" y="319998"/>
                    <a:pt x="383689" y="319998"/>
                  </a:cubicBezTo>
                  <a:cubicBezTo>
                    <a:pt x="366915" y="319998"/>
                    <a:pt x="366915" y="319998"/>
                    <a:pt x="366915" y="319998"/>
                  </a:cubicBezTo>
                  <a:cubicBezTo>
                    <a:pt x="353494" y="313330"/>
                    <a:pt x="353494" y="313330"/>
                    <a:pt x="353494" y="313330"/>
                  </a:cubicBezTo>
                  <a:cubicBezTo>
                    <a:pt x="340074" y="313330"/>
                    <a:pt x="340074" y="313330"/>
                    <a:pt x="340074" y="313330"/>
                  </a:cubicBezTo>
                  <a:cubicBezTo>
                    <a:pt x="323300" y="306663"/>
                    <a:pt x="323300" y="306663"/>
                    <a:pt x="323300" y="306663"/>
                  </a:cubicBezTo>
                  <a:cubicBezTo>
                    <a:pt x="309870" y="316664"/>
                    <a:pt x="309870" y="316664"/>
                    <a:pt x="309870" y="316664"/>
                  </a:cubicBezTo>
                  <a:cubicBezTo>
                    <a:pt x="293096" y="326665"/>
                    <a:pt x="293096" y="326665"/>
                    <a:pt x="293096" y="326665"/>
                  </a:cubicBezTo>
                  <a:cubicBezTo>
                    <a:pt x="276323" y="343334"/>
                    <a:pt x="276323" y="343334"/>
                    <a:pt x="276323" y="343334"/>
                  </a:cubicBezTo>
                  <a:cubicBezTo>
                    <a:pt x="276323" y="343334"/>
                    <a:pt x="266255" y="353336"/>
                    <a:pt x="259540" y="356669"/>
                  </a:cubicBezTo>
                  <a:cubicBezTo>
                    <a:pt x="256187" y="353336"/>
                    <a:pt x="256187" y="353336"/>
                    <a:pt x="256187" y="353336"/>
                  </a:cubicBezTo>
                  <a:cubicBezTo>
                    <a:pt x="256187" y="353336"/>
                    <a:pt x="256187" y="343334"/>
                    <a:pt x="259540" y="336667"/>
                  </a:cubicBezTo>
                  <a:cubicBezTo>
                    <a:pt x="262902" y="333333"/>
                    <a:pt x="262902" y="326665"/>
                    <a:pt x="262902" y="323332"/>
                  </a:cubicBezTo>
                  <a:cubicBezTo>
                    <a:pt x="262902" y="319998"/>
                    <a:pt x="262902" y="313330"/>
                    <a:pt x="259540" y="306663"/>
                  </a:cubicBezTo>
                  <a:cubicBezTo>
                    <a:pt x="259540" y="299996"/>
                    <a:pt x="256187" y="289994"/>
                    <a:pt x="256187" y="289994"/>
                  </a:cubicBezTo>
                  <a:cubicBezTo>
                    <a:pt x="266255" y="283327"/>
                    <a:pt x="266255" y="283327"/>
                    <a:pt x="266255" y="283327"/>
                  </a:cubicBezTo>
                  <a:cubicBezTo>
                    <a:pt x="259540" y="266658"/>
                    <a:pt x="259540" y="266658"/>
                    <a:pt x="259540" y="266658"/>
                  </a:cubicBezTo>
                  <a:cubicBezTo>
                    <a:pt x="252834" y="266658"/>
                    <a:pt x="252834" y="266658"/>
                    <a:pt x="252834" y="266658"/>
                  </a:cubicBezTo>
                  <a:cubicBezTo>
                    <a:pt x="242766" y="266658"/>
                    <a:pt x="242766" y="266658"/>
                    <a:pt x="242766" y="266658"/>
                  </a:cubicBezTo>
                  <a:cubicBezTo>
                    <a:pt x="236051" y="276659"/>
                    <a:pt x="236051" y="276659"/>
                    <a:pt x="236051" y="276659"/>
                  </a:cubicBezTo>
                  <a:cubicBezTo>
                    <a:pt x="236051" y="276659"/>
                    <a:pt x="239414" y="283327"/>
                    <a:pt x="239414" y="286661"/>
                  </a:cubicBezTo>
                  <a:cubicBezTo>
                    <a:pt x="236051" y="289994"/>
                    <a:pt x="229346" y="289994"/>
                    <a:pt x="229346" y="289994"/>
                  </a:cubicBezTo>
                  <a:cubicBezTo>
                    <a:pt x="225993" y="293328"/>
                    <a:pt x="225993" y="303329"/>
                    <a:pt x="225993" y="303329"/>
                  </a:cubicBezTo>
                  <a:cubicBezTo>
                    <a:pt x="212572" y="289994"/>
                    <a:pt x="212572" y="289994"/>
                    <a:pt x="212572" y="289994"/>
                  </a:cubicBezTo>
                  <a:cubicBezTo>
                    <a:pt x="212572" y="289994"/>
                    <a:pt x="205857" y="289994"/>
                    <a:pt x="202504" y="286661"/>
                  </a:cubicBezTo>
                  <a:cubicBezTo>
                    <a:pt x="199142" y="286661"/>
                    <a:pt x="192436" y="286661"/>
                    <a:pt x="192436" y="286661"/>
                  </a:cubicBezTo>
                  <a:cubicBezTo>
                    <a:pt x="192436" y="286661"/>
                    <a:pt x="192436" y="286661"/>
                    <a:pt x="189084" y="286661"/>
                  </a:cubicBezTo>
                  <a:cubicBezTo>
                    <a:pt x="182368" y="286661"/>
                    <a:pt x="182368" y="286661"/>
                    <a:pt x="179016" y="279993"/>
                  </a:cubicBezTo>
                  <a:cubicBezTo>
                    <a:pt x="175663" y="273326"/>
                    <a:pt x="165595" y="256657"/>
                    <a:pt x="165595" y="256657"/>
                  </a:cubicBezTo>
                  <a:cubicBezTo>
                    <a:pt x="165595" y="256657"/>
                    <a:pt x="162232" y="249989"/>
                    <a:pt x="158880" y="249989"/>
                  </a:cubicBezTo>
                  <a:cubicBezTo>
                    <a:pt x="158880" y="249989"/>
                    <a:pt x="155527" y="256657"/>
                    <a:pt x="155527" y="256657"/>
                  </a:cubicBezTo>
                  <a:cubicBezTo>
                    <a:pt x="152174" y="256657"/>
                    <a:pt x="152174" y="249989"/>
                    <a:pt x="152174" y="246655"/>
                  </a:cubicBezTo>
                  <a:cubicBezTo>
                    <a:pt x="152174" y="243322"/>
                    <a:pt x="152174" y="239988"/>
                    <a:pt x="152174" y="233321"/>
                  </a:cubicBezTo>
                  <a:cubicBezTo>
                    <a:pt x="152174" y="226653"/>
                    <a:pt x="148812" y="219986"/>
                    <a:pt x="152174" y="219986"/>
                  </a:cubicBezTo>
                  <a:cubicBezTo>
                    <a:pt x="152174" y="219986"/>
                    <a:pt x="155527" y="223319"/>
                    <a:pt x="158880" y="223319"/>
                  </a:cubicBezTo>
                  <a:cubicBezTo>
                    <a:pt x="162232" y="223319"/>
                    <a:pt x="162232" y="216652"/>
                    <a:pt x="162232" y="216652"/>
                  </a:cubicBezTo>
                  <a:cubicBezTo>
                    <a:pt x="165595" y="216652"/>
                    <a:pt x="168948" y="219986"/>
                    <a:pt x="168948" y="219986"/>
                  </a:cubicBezTo>
                  <a:cubicBezTo>
                    <a:pt x="172300" y="219986"/>
                    <a:pt x="175663" y="219986"/>
                    <a:pt x="175663" y="219986"/>
                  </a:cubicBezTo>
                  <a:cubicBezTo>
                    <a:pt x="179016" y="216652"/>
                    <a:pt x="179016" y="216652"/>
                    <a:pt x="179016" y="213318"/>
                  </a:cubicBezTo>
                  <a:cubicBezTo>
                    <a:pt x="179016" y="209984"/>
                    <a:pt x="175663" y="206651"/>
                    <a:pt x="175663" y="206651"/>
                  </a:cubicBezTo>
                  <a:cubicBezTo>
                    <a:pt x="172300" y="206651"/>
                    <a:pt x="152174" y="216652"/>
                    <a:pt x="152174" y="216652"/>
                  </a:cubicBezTo>
                  <a:cubicBezTo>
                    <a:pt x="138753" y="216652"/>
                    <a:pt x="138753" y="216652"/>
                    <a:pt x="138753" y="216652"/>
                  </a:cubicBezTo>
                  <a:cubicBezTo>
                    <a:pt x="145459" y="209984"/>
                    <a:pt x="145459" y="209984"/>
                    <a:pt x="145459" y="209984"/>
                  </a:cubicBezTo>
                  <a:cubicBezTo>
                    <a:pt x="138753" y="203317"/>
                    <a:pt x="138753" y="203317"/>
                    <a:pt x="138753" y="203317"/>
                  </a:cubicBezTo>
                  <a:cubicBezTo>
                    <a:pt x="138753" y="196649"/>
                    <a:pt x="138753" y="196649"/>
                    <a:pt x="138753" y="196649"/>
                  </a:cubicBezTo>
                  <a:cubicBezTo>
                    <a:pt x="132038" y="193315"/>
                    <a:pt x="132038" y="193315"/>
                    <a:pt x="132038" y="193315"/>
                  </a:cubicBezTo>
                  <a:cubicBezTo>
                    <a:pt x="135391" y="186648"/>
                    <a:pt x="135391" y="186648"/>
                    <a:pt x="135391" y="186648"/>
                  </a:cubicBezTo>
                  <a:cubicBezTo>
                    <a:pt x="142106" y="186648"/>
                    <a:pt x="142106" y="186648"/>
                    <a:pt x="142106" y="186648"/>
                  </a:cubicBezTo>
                  <a:cubicBezTo>
                    <a:pt x="148812" y="183314"/>
                    <a:pt x="148812" y="183314"/>
                    <a:pt x="148812" y="183314"/>
                  </a:cubicBezTo>
                  <a:cubicBezTo>
                    <a:pt x="148812" y="169979"/>
                    <a:pt x="148812" y="169979"/>
                    <a:pt x="148812" y="169979"/>
                  </a:cubicBezTo>
                  <a:cubicBezTo>
                    <a:pt x="142106" y="173313"/>
                    <a:pt x="142106" y="173313"/>
                    <a:pt x="142106" y="173313"/>
                  </a:cubicBezTo>
                  <a:cubicBezTo>
                    <a:pt x="145459" y="179980"/>
                    <a:pt x="145459" y="179980"/>
                    <a:pt x="145459" y="179980"/>
                  </a:cubicBezTo>
                  <a:cubicBezTo>
                    <a:pt x="132038" y="179980"/>
                    <a:pt x="132038" y="179980"/>
                    <a:pt x="132038" y="179980"/>
                  </a:cubicBezTo>
                  <a:cubicBezTo>
                    <a:pt x="128685" y="173313"/>
                    <a:pt x="128685" y="173313"/>
                    <a:pt x="128685" y="173313"/>
                  </a:cubicBezTo>
                  <a:close/>
                  <a:moveTo>
                    <a:pt x="74993" y="343334"/>
                  </a:moveTo>
                  <a:cubicBezTo>
                    <a:pt x="74993" y="343334"/>
                    <a:pt x="74993" y="343334"/>
                    <a:pt x="74993" y="343334"/>
                  </a:cubicBezTo>
                  <a:cubicBezTo>
                    <a:pt x="74993" y="343334"/>
                    <a:pt x="81708" y="343334"/>
                    <a:pt x="81708" y="343334"/>
                  </a:cubicBezTo>
                  <a:cubicBezTo>
                    <a:pt x="81708" y="343334"/>
                    <a:pt x="85061" y="346668"/>
                    <a:pt x="81708" y="346668"/>
                  </a:cubicBezTo>
                  <a:cubicBezTo>
                    <a:pt x="81708" y="350002"/>
                    <a:pt x="85061" y="350002"/>
                    <a:pt x="81708" y="350002"/>
                  </a:cubicBezTo>
                  <a:cubicBezTo>
                    <a:pt x="78355" y="350002"/>
                    <a:pt x="71640" y="353336"/>
                    <a:pt x="71640" y="350002"/>
                  </a:cubicBezTo>
                  <a:cubicBezTo>
                    <a:pt x="71640" y="350002"/>
                    <a:pt x="74993" y="346668"/>
                    <a:pt x="74993" y="346668"/>
                  </a:cubicBezTo>
                  <a:cubicBezTo>
                    <a:pt x="74993" y="343334"/>
                    <a:pt x="74993" y="343334"/>
                    <a:pt x="74993" y="343334"/>
                  </a:cubicBezTo>
                  <a:close/>
                  <a:moveTo>
                    <a:pt x="212572" y="316664"/>
                  </a:moveTo>
                  <a:cubicBezTo>
                    <a:pt x="212572" y="316664"/>
                    <a:pt x="212572" y="316664"/>
                    <a:pt x="212572" y="316664"/>
                  </a:cubicBezTo>
                  <a:cubicBezTo>
                    <a:pt x="212572" y="316664"/>
                    <a:pt x="209210" y="326665"/>
                    <a:pt x="212572" y="326665"/>
                  </a:cubicBezTo>
                  <a:cubicBezTo>
                    <a:pt x="212572" y="326665"/>
                    <a:pt x="215925" y="326665"/>
                    <a:pt x="219278" y="326665"/>
                  </a:cubicBezTo>
                  <a:cubicBezTo>
                    <a:pt x="222630" y="323332"/>
                    <a:pt x="222630" y="323332"/>
                    <a:pt x="222630" y="323332"/>
                  </a:cubicBezTo>
                  <a:cubicBezTo>
                    <a:pt x="222630" y="319998"/>
                    <a:pt x="222630" y="316664"/>
                    <a:pt x="222630" y="316664"/>
                  </a:cubicBezTo>
                  <a:cubicBezTo>
                    <a:pt x="212572" y="316664"/>
                    <a:pt x="212572" y="316664"/>
                    <a:pt x="212572" y="316664"/>
                  </a:cubicBezTo>
                  <a:close/>
                  <a:moveTo>
                    <a:pt x="28025" y="303329"/>
                  </a:moveTo>
                  <a:cubicBezTo>
                    <a:pt x="28025" y="303329"/>
                    <a:pt x="28025" y="303329"/>
                    <a:pt x="28025" y="303329"/>
                  </a:cubicBezTo>
                  <a:cubicBezTo>
                    <a:pt x="24663" y="306663"/>
                    <a:pt x="24663" y="306663"/>
                    <a:pt x="24663" y="306663"/>
                  </a:cubicBezTo>
                  <a:cubicBezTo>
                    <a:pt x="24663" y="306663"/>
                    <a:pt x="21310" y="296662"/>
                    <a:pt x="21310" y="293328"/>
                  </a:cubicBezTo>
                  <a:cubicBezTo>
                    <a:pt x="21310" y="293328"/>
                    <a:pt x="14595" y="289994"/>
                    <a:pt x="14595" y="289994"/>
                  </a:cubicBezTo>
                  <a:cubicBezTo>
                    <a:pt x="14595" y="289994"/>
                    <a:pt x="11242" y="289994"/>
                    <a:pt x="11242" y="289994"/>
                  </a:cubicBezTo>
                  <a:cubicBezTo>
                    <a:pt x="7889" y="289994"/>
                    <a:pt x="7889" y="293328"/>
                    <a:pt x="7889" y="293328"/>
                  </a:cubicBezTo>
                  <a:cubicBezTo>
                    <a:pt x="4537" y="293328"/>
                    <a:pt x="4537" y="293328"/>
                    <a:pt x="4537" y="293328"/>
                  </a:cubicBezTo>
                  <a:cubicBezTo>
                    <a:pt x="4537" y="293328"/>
                    <a:pt x="1174" y="293328"/>
                    <a:pt x="1174" y="293328"/>
                  </a:cubicBezTo>
                  <a:cubicBezTo>
                    <a:pt x="-2179" y="296662"/>
                    <a:pt x="1174" y="299996"/>
                    <a:pt x="1174" y="299996"/>
                  </a:cubicBezTo>
                  <a:cubicBezTo>
                    <a:pt x="1174" y="299996"/>
                    <a:pt x="4537" y="299996"/>
                    <a:pt x="7889" y="303329"/>
                  </a:cubicBezTo>
                  <a:cubicBezTo>
                    <a:pt x="11242" y="303329"/>
                    <a:pt x="11242" y="303329"/>
                    <a:pt x="11242" y="303329"/>
                  </a:cubicBezTo>
                  <a:cubicBezTo>
                    <a:pt x="11242" y="303329"/>
                    <a:pt x="17957" y="309997"/>
                    <a:pt x="21310" y="313330"/>
                  </a:cubicBezTo>
                  <a:cubicBezTo>
                    <a:pt x="21310" y="313330"/>
                    <a:pt x="21310" y="316664"/>
                    <a:pt x="21310" y="316664"/>
                  </a:cubicBezTo>
                  <a:cubicBezTo>
                    <a:pt x="11242" y="323332"/>
                    <a:pt x="11242" y="323332"/>
                    <a:pt x="11242" y="323332"/>
                  </a:cubicBezTo>
                  <a:cubicBezTo>
                    <a:pt x="11242" y="323332"/>
                    <a:pt x="14595" y="326665"/>
                    <a:pt x="14595" y="326665"/>
                  </a:cubicBezTo>
                  <a:cubicBezTo>
                    <a:pt x="17957" y="326665"/>
                    <a:pt x="11242" y="329999"/>
                    <a:pt x="11242" y="329999"/>
                  </a:cubicBezTo>
                  <a:cubicBezTo>
                    <a:pt x="11242" y="329999"/>
                    <a:pt x="11242" y="336667"/>
                    <a:pt x="11242" y="336667"/>
                  </a:cubicBezTo>
                  <a:cubicBezTo>
                    <a:pt x="11242" y="336667"/>
                    <a:pt x="14595" y="340001"/>
                    <a:pt x="21310" y="340001"/>
                  </a:cubicBezTo>
                  <a:cubicBezTo>
                    <a:pt x="28025" y="343334"/>
                    <a:pt x="28025" y="340001"/>
                    <a:pt x="28025" y="340001"/>
                  </a:cubicBezTo>
                  <a:cubicBezTo>
                    <a:pt x="31378" y="343334"/>
                    <a:pt x="31378" y="343334"/>
                    <a:pt x="31378" y="343334"/>
                  </a:cubicBezTo>
                  <a:cubicBezTo>
                    <a:pt x="31378" y="346668"/>
                    <a:pt x="31378" y="346668"/>
                    <a:pt x="31378" y="346668"/>
                  </a:cubicBezTo>
                  <a:cubicBezTo>
                    <a:pt x="34731" y="350002"/>
                    <a:pt x="34731" y="350002"/>
                    <a:pt x="34731" y="350002"/>
                  </a:cubicBezTo>
                  <a:cubicBezTo>
                    <a:pt x="44799" y="353336"/>
                    <a:pt x="44799" y="353336"/>
                    <a:pt x="44799" y="353336"/>
                  </a:cubicBezTo>
                  <a:cubicBezTo>
                    <a:pt x="44799" y="356669"/>
                    <a:pt x="44799" y="356669"/>
                    <a:pt x="44799" y="356669"/>
                  </a:cubicBezTo>
                  <a:cubicBezTo>
                    <a:pt x="44799" y="366671"/>
                    <a:pt x="44799" y="366671"/>
                    <a:pt x="44799" y="366671"/>
                  </a:cubicBezTo>
                  <a:cubicBezTo>
                    <a:pt x="44799" y="366671"/>
                    <a:pt x="41446" y="366671"/>
                    <a:pt x="38083" y="366671"/>
                  </a:cubicBezTo>
                  <a:cubicBezTo>
                    <a:pt x="38083" y="370004"/>
                    <a:pt x="38083" y="373338"/>
                    <a:pt x="34731" y="373338"/>
                  </a:cubicBezTo>
                  <a:cubicBezTo>
                    <a:pt x="34731" y="373338"/>
                    <a:pt x="34731" y="380005"/>
                    <a:pt x="31378" y="383339"/>
                  </a:cubicBezTo>
                  <a:cubicBezTo>
                    <a:pt x="31378" y="386673"/>
                    <a:pt x="34731" y="390007"/>
                    <a:pt x="34731" y="393340"/>
                  </a:cubicBezTo>
                  <a:cubicBezTo>
                    <a:pt x="34731" y="400008"/>
                    <a:pt x="38083" y="396674"/>
                    <a:pt x="41446" y="396674"/>
                  </a:cubicBezTo>
                  <a:cubicBezTo>
                    <a:pt x="41446" y="396674"/>
                    <a:pt x="44799" y="393340"/>
                    <a:pt x="44799" y="393340"/>
                  </a:cubicBezTo>
                  <a:cubicBezTo>
                    <a:pt x="48151" y="393340"/>
                    <a:pt x="51504" y="386673"/>
                    <a:pt x="54867" y="383339"/>
                  </a:cubicBezTo>
                  <a:cubicBezTo>
                    <a:pt x="54867" y="380005"/>
                    <a:pt x="54867" y="376672"/>
                    <a:pt x="54867" y="376672"/>
                  </a:cubicBezTo>
                  <a:cubicBezTo>
                    <a:pt x="51504" y="373338"/>
                    <a:pt x="54867" y="366671"/>
                    <a:pt x="54867" y="366671"/>
                  </a:cubicBezTo>
                  <a:cubicBezTo>
                    <a:pt x="54867" y="363337"/>
                    <a:pt x="54867" y="363337"/>
                    <a:pt x="54867" y="363337"/>
                  </a:cubicBezTo>
                  <a:cubicBezTo>
                    <a:pt x="51504" y="350002"/>
                    <a:pt x="51504" y="350002"/>
                    <a:pt x="51504" y="350002"/>
                  </a:cubicBezTo>
                  <a:cubicBezTo>
                    <a:pt x="58219" y="336667"/>
                    <a:pt x="58219" y="336667"/>
                    <a:pt x="58219" y="336667"/>
                  </a:cubicBezTo>
                  <a:cubicBezTo>
                    <a:pt x="64935" y="336667"/>
                    <a:pt x="64935" y="336667"/>
                    <a:pt x="64935" y="336667"/>
                  </a:cubicBezTo>
                  <a:cubicBezTo>
                    <a:pt x="74993" y="329999"/>
                    <a:pt x="74993" y="329999"/>
                    <a:pt x="74993" y="329999"/>
                  </a:cubicBezTo>
                  <a:cubicBezTo>
                    <a:pt x="74993" y="329999"/>
                    <a:pt x="74993" y="329999"/>
                    <a:pt x="74993" y="329999"/>
                  </a:cubicBezTo>
                  <a:cubicBezTo>
                    <a:pt x="74993" y="329999"/>
                    <a:pt x="78355" y="329999"/>
                    <a:pt x="81708" y="326665"/>
                  </a:cubicBezTo>
                  <a:cubicBezTo>
                    <a:pt x="88414" y="326665"/>
                    <a:pt x="85061" y="329999"/>
                    <a:pt x="88414" y="329999"/>
                  </a:cubicBezTo>
                  <a:cubicBezTo>
                    <a:pt x="88414" y="333333"/>
                    <a:pt x="91776" y="333333"/>
                    <a:pt x="95129" y="333333"/>
                  </a:cubicBezTo>
                  <a:cubicBezTo>
                    <a:pt x="95129" y="333333"/>
                    <a:pt x="98482" y="326665"/>
                    <a:pt x="98482" y="326665"/>
                  </a:cubicBezTo>
                  <a:cubicBezTo>
                    <a:pt x="98482" y="323332"/>
                    <a:pt x="95129" y="323332"/>
                    <a:pt x="95129" y="323332"/>
                  </a:cubicBezTo>
                  <a:cubicBezTo>
                    <a:pt x="91776" y="316664"/>
                    <a:pt x="91776" y="316664"/>
                    <a:pt x="91776" y="316664"/>
                  </a:cubicBezTo>
                  <a:cubicBezTo>
                    <a:pt x="101844" y="313330"/>
                    <a:pt x="101844" y="313330"/>
                    <a:pt x="101844" y="313330"/>
                  </a:cubicBezTo>
                  <a:cubicBezTo>
                    <a:pt x="105197" y="309997"/>
                    <a:pt x="105197" y="309997"/>
                    <a:pt x="105197" y="309997"/>
                  </a:cubicBezTo>
                  <a:cubicBezTo>
                    <a:pt x="111902" y="303329"/>
                    <a:pt x="111902" y="303329"/>
                    <a:pt x="111902" y="303329"/>
                  </a:cubicBezTo>
                  <a:cubicBezTo>
                    <a:pt x="108550" y="296662"/>
                    <a:pt x="108550" y="296662"/>
                    <a:pt x="108550" y="296662"/>
                  </a:cubicBezTo>
                  <a:cubicBezTo>
                    <a:pt x="108550" y="296662"/>
                    <a:pt x="115265" y="296662"/>
                    <a:pt x="118618" y="296662"/>
                  </a:cubicBezTo>
                  <a:cubicBezTo>
                    <a:pt x="118618" y="296662"/>
                    <a:pt x="118618" y="293328"/>
                    <a:pt x="118618" y="293328"/>
                  </a:cubicBezTo>
                  <a:cubicBezTo>
                    <a:pt x="115265" y="286661"/>
                    <a:pt x="115265" y="286661"/>
                    <a:pt x="115265" y="286661"/>
                  </a:cubicBezTo>
                  <a:cubicBezTo>
                    <a:pt x="115265" y="286661"/>
                    <a:pt x="121970" y="286661"/>
                    <a:pt x="125323" y="283327"/>
                  </a:cubicBezTo>
                  <a:cubicBezTo>
                    <a:pt x="125323" y="283327"/>
                    <a:pt x="121970" y="279993"/>
                    <a:pt x="121970" y="279993"/>
                  </a:cubicBezTo>
                  <a:cubicBezTo>
                    <a:pt x="121970" y="276659"/>
                    <a:pt x="125323" y="273326"/>
                    <a:pt x="125323" y="273326"/>
                  </a:cubicBezTo>
                  <a:cubicBezTo>
                    <a:pt x="125323" y="273326"/>
                    <a:pt x="132038" y="279993"/>
                    <a:pt x="135391" y="279993"/>
                  </a:cubicBezTo>
                  <a:cubicBezTo>
                    <a:pt x="138753" y="283327"/>
                    <a:pt x="138753" y="279993"/>
                    <a:pt x="142106" y="279993"/>
                  </a:cubicBezTo>
                  <a:cubicBezTo>
                    <a:pt x="142106" y="276659"/>
                    <a:pt x="138753" y="273326"/>
                    <a:pt x="138753" y="273326"/>
                  </a:cubicBezTo>
                  <a:cubicBezTo>
                    <a:pt x="135391" y="269992"/>
                    <a:pt x="135391" y="269992"/>
                    <a:pt x="135391" y="269992"/>
                  </a:cubicBezTo>
                  <a:cubicBezTo>
                    <a:pt x="125323" y="266658"/>
                    <a:pt x="125323" y="266658"/>
                    <a:pt x="125323" y="266658"/>
                  </a:cubicBezTo>
                  <a:cubicBezTo>
                    <a:pt x="111902" y="259990"/>
                    <a:pt x="111902" y="259990"/>
                    <a:pt x="111902" y="259990"/>
                  </a:cubicBezTo>
                  <a:cubicBezTo>
                    <a:pt x="111902" y="259990"/>
                    <a:pt x="101844" y="259990"/>
                    <a:pt x="101844" y="256657"/>
                  </a:cubicBezTo>
                  <a:cubicBezTo>
                    <a:pt x="98482" y="256657"/>
                    <a:pt x="98482" y="256657"/>
                    <a:pt x="98482" y="256657"/>
                  </a:cubicBezTo>
                  <a:cubicBezTo>
                    <a:pt x="98482" y="256657"/>
                    <a:pt x="91776" y="256657"/>
                    <a:pt x="91776" y="256657"/>
                  </a:cubicBezTo>
                  <a:cubicBezTo>
                    <a:pt x="88414" y="256657"/>
                    <a:pt x="85061" y="259990"/>
                    <a:pt x="81708" y="263324"/>
                  </a:cubicBezTo>
                  <a:cubicBezTo>
                    <a:pt x="81708" y="263324"/>
                    <a:pt x="78355" y="266658"/>
                    <a:pt x="74993" y="266658"/>
                  </a:cubicBezTo>
                  <a:cubicBezTo>
                    <a:pt x="74993" y="266658"/>
                    <a:pt x="71640" y="259990"/>
                    <a:pt x="71640" y="259990"/>
                  </a:cubicBezTo>
                  <a:cubicBezTo>
                    <a:pt x="64935" y="259990"/>
                    <a:pt x="64935" y="259990"/>
                    <a:pt x="64935" y="259990"/>
                  </a:cubicBezTo>
                  <a:cubicBezTo>
                    <a:pt x="64935" y="259990"/>
                    <a:pt x="61572" y="266658"/>
                    <a:pt x="61572" y="269992"/>
                  </a:cubicBezTo>
                  <a:cubicBezTo>
                    <a:pt x="61572" y="269992"/>
                    <a:pt x="54867" y="269992"/>
                    <a:pt x="51504" y="269992"/>
                  </a:cubicBezTo>
                  <a:cubicBezTo>
                    <a:pt x="48151" y="273326"/>
                    <a:pt x="44799" y="273326"/>
                    <a:pt x="41446" y="276659"/>
                  </a:cubicBezTo>
                  <a:cubicBezTo>
                    <a:pt x="38083" y="276659"/>
                    <a:pt x="44799" y="279993"/>
                    <a:pt x="44799" y="279993"/>
                  </a:cubicBezTo>
                  <a:cubicBezTo>
                    <a:pt x="44799" y="286661"/>
                    <a:pt x="44799" y="286661"/>
                    <a:pt x="44799" y="286661"/>
                  </a:cubicBezTo>
                  <a:cubicBezTo>
                    <a:pt x="38083" y="286661"/>
                    <a:pt x="38083" y="286661"/>
                    <a:pt x="38083" y="286661"/>
                  </a:cubicBezTo>
                  <a:cubicBezTo>
                    <a:pt x="34731" y="283327"/>
                    <a:pt x="34731" y="283327"/>
                    <a:pt x="34731" y="283327"/>
                  </a:cubicBezTo>
                  <a:cubicBezTo>
                    <a:pt x="28025" y="289994"/>
                    <a:pt x="28025" y="289994"/>
                    <a:pt x="28025" y="289994"/>
                  </a:cubicBezTo>
                  <a:cubicBezTo>
                    <a:pt x="24663" y="296662"/>
                    <a:pt x="24663" y="296662"/>
                    <a:pt x="24663" y="296662"/>
                  </a:cubicBezTo>
                  <a:cubicBezTo>
                    <a:pt x="24663" y="296662"/>
                    <a:pt x="28025" y="303329"/>
                    <a:pt x="28025" y="303329"/>
                  </a:cubicBezTo>
                  <a:close/>
                  <a:moveTo>
                    <a:pt x="115265" y="253323"/>
                  </a:moveTo>
                  <a:cubicBezTo>
                    <a:pt x="115265" y="253323"/>
                    <a:pt x="115265" y="253323"/>
                    <a:pt x="115265" y="253323"/>
                  </a:cubicBezTo>
                  <a:cubicBezTo>
                    <a:pt x="118618" y="256657"/>
                    <a:pt x="118618" y="256657"/>
                    <a:pt x="118618" y="256657"/>
                  </a:cubicBezTo>
                  <a:cubicBezTo>
                    <a:pt x="118618" y="256657"/>
                    <a:pt x="121970" y="259990"/>
                    <a:pt x="128685" y="259990"/>
                  </a:cubicBezTo>
                  <a:cubicBezTo>
                    <a:pt x="138753" y="259990"/>
                    <a:pt x="138753" y="266658"/>
                    <a:pt x="145459" y="259990"/>
                  </a:cubicBezTo>
                  <a:cubicBezTo>
                    <a:pt x="145459" y="256657"/>
                    <a:pt x="145459" y="256657"/>
                    <a:pt x="142106" y="253323"/>
                  </a:cubicBezTo>
                  <a:cubicBezTo>
                    <a:pt x="142106" y="249989"/>
                    <a:pt x="138753" y="249989"/>
                    <a:pt x="138753" y="246655"/>
                  </a:cubicBezTo>
                  <a:cubicBezTo>
                    <a:pt x="138753" y="246655"/>
                    <a:pt x="138753" y="246655"/>
                    <a:pt x="132038" y="239988"/>
                  </a:cubicBezTo>
                  <a:cubicBezTo>
                    <a:pt x="128685" y="236654"/>
                    <a:pt x="128685" y="239988"/>
                    <a:pt x="125323" y="239988"/>
                  </a:cubicBezTo>
                  <a:cubicBezTo>
                    <a:pt x="121970" y="239988"/>
                    <a:pt x="118618" y="239988"/>
                    <a:pt x="115265" y="239988"/>
                  </a:cubicBezTo>
                  <a:cubicBezTo>
                    <a:pt x="111902" y="243322"/>
                    <a:pt x="118618" y="246655"/>
                    <a:pt x="118618" y="249989"/>
                  </a:cubicBezTo>
                  <a:cubicBezTo>
                    <a:pt x="118618" y="249989"/>
                    <a:pt x="115265" y="253323"/>
                    <a:pt x="115265" y="253323"/>
                  </a:cubicBezTo>
                  <a:close/>
                  <a:moveTo>
                    <a:pt x="71640" y="189982"/>
                  </a:moveTo>
                  <a:cubicBezTo>
                    <a:pt x="71640" y="189982"/>
                    <a:pt x="71640" y="189982"/>
                    <a:pt x="71640" y="189982"/>
                  </a:cubicBezTo>
                  <a:cubicBezTo>
                    <a:pt x="71640" y="186648"/>
                    <a:pt x="78355" y="186648"/>
                    <a:pt x="81708" y="189982"/>
                  </a:cubicBezTo>
                  <a:cubicBezTo>
                    <a:pt x="81708" y="189982"/>
                    <a:pt x="88414" y="193315"/>
                    <a:pt x="88414" y="196649"/>
                  </a:cubicBezTo>
                  <a:cubicBezTo>
                    <a:pt x="88414" y="196649"/>
                    <a:pt x="91776" y="196649"/>
                    <a:pt x="91776" y="199983"/>
                  </a:cubicBezTo>
                  <a:cubicBezTo>
                    <a:pt x="91776" y="199983"/>
                    <a:pt x="95129" y="203317"/>
                    <a:pt x="95129" y="206651"/>
                  </a:cubicBezTo>
                  <a:cubicBezTo>
                    <a:pt x="98482" y="209984"/>
                    <a:pt x="101844" y="213318"/>
                    <a:pt x="101844" y="213318"/>
                  </a:cubicBezTo>
                  <a:cubicBezTo>
                    <a:pt x="101844" y="213318"/>
                    <a:pt x="105197" y="216652"/>
                    <a:pt x="101844" y="216652"/>
                  </a:cubicBezTo>
                  <a:cubicBezTo>
                    <a:pt x="98482" y="216652"/>
                    <a:pt x="88414" y="216652"/>
                    <a:pt x="88414" y="216652"/>
                  </a:cubicBezTo>
                  <a:cubicBezTo>
                    <a:pt x="88414" y="216652"/>
                    <a:pt x="85061" y="219986"/>
                    <a:pt x="85061" y="219986"/>
                  </a:cubicBezTo>
                  <a:cubicBezTo>
                    <a:pt x="85061" y="223319"/>
                    <a:pt x="91776" y="226653"/>
                    <a:pt x="88414" y="226653"/>
                  </a:cubicBezTo>
                  <a:cubicBezTo>
                    <a:pt x="85061" y="229987"/>
                    <a:pt x="85061" y="229987"/>
                    <a:pt x="81708" y="229987"/>
                  </a:cubicBezTo>
                  <a:cubicBezTo>
                    <a:pt x="78355" y="226653"/>
                    <a:pt x="74993" y="219986"/>
                    <a:pt x="74993" y="219986"/>
                  </a:cubicBezTo>
                  <a:cubicBezTo>
                    <a:pt x="71640" y="223319"/>
                    <a:pt x="71640" y="233321"/>
                    <a:pt x="71640" y="233321"/>
                  </a:cubicBezTo>
                  <a:cubicBezTo>
                    <a:pt x="71640" y="236654"/>
                    <a:pt x="74993" y="239988"/>
                    <a:pt x="71640" y="243322"/>
                  </a:cubicBezTo>
                  <a:cubicBezTo>
                    <a:pt x="71640" y="243322"/>
                    <a:pt x="61572" y="246655"/>
                    <a:pt x="61572" y="246655"/>
                  </a:cubicBezTo>
                  <a:cubicBezTo>
                    <a:pt x="61572" y="246655"/>
                    <a:pt x="58219" y="246655"/>
                    <a:pt x="58219" y="246655"/>
                  </a:cubicBezTo>
                  <a:cubicBezTo>
                    <a:pt x="54867" y="246655"/>
                    <a:pt x="48151" y="239988"/>
                    <a:pt x="44799" y="236654"/>
                  </a:cubicBezTo>
                  <a:cubicBezTo>
                    <a:pt x="44799" y="233321"/>
                    <a:pt x="44799" y="226653"/>
                    <a:pt x="44799" y="226653"/>
                  </a:cubicBezTo>
                  <a:cubicBezTo>
                    <a:pt x="41446" y="223319"/>
                    <a:pt x="38083" y="219986"/>
                    <a:pt x="38083" y="219986"/>
                  </a:cubicBezTo>
                  <a:cubicBezTo>
                    <a:pt x="38083" y="219986"/>
                    <a:pt x="41446" y="216652"/>
                    <a:pt x="34731" y="219986"/>
                  </a:cubicBezTo>
                  <a:cubicBezTo>
                    <a:pt x="24663" y="219986"/>
                    <a:pt x="28025" y="223319"/>
                    <a:pt x="24663" y="223319"/>
                  </a:cubicBezTo>
                  <a:cubicBezTo>
                    <a:pt x="21310" y="219986"/>
                    <a:pt x="21310" y="216652"/>
                    <a:pt x="14595" y="216652"/>
                  </a:cubicBezTo>
                  <a:cubicBezTo>
                    <a:pt x="11242" y="216652"/>
                    <a:pt x="7889" y="213318"/>
                    <a:pt x="7889" y="213318"/>
                  </a:cubicBezTo>
                  <a:cubicBezTo>
                    <a:pt x="7889" y="213318"/>
                    <a:pt x="17957" y="206651"/>
                    <a:pt x="21310" y="206651"/>
                  </a:cubicBezTo>
                  <a:cubicBezTo>
                    <a:pt x="24663" y="206651"/>
                    <a:pt x="21310" y="206651"/>
                    <a:pt x="28025" y="206651"/>
                  </a:cubicBezTo>
                  <a:cubicBezTo>
                    <a:pt x="38083" y="203317"/>
                    <a:pt x="41446" y="209984"/>
                    <a:pt x="41446" y="203317"/>
                  </a:cubicBezTo>
                  <a:cubicBezTo>
                    <a:pt x="44799" y="196649"/>
                    <a:pt x="44799" y="193315"/>
                    <a:pt x="48151" y="189982"/>
                  </a:cubicBezTo>
                  <a:cubicBezTo>
                    <a:pt x="48151" y="186648"/>
                    <a:pt x="51504" y="179980"/>
                    <a:pt x="51504" y="179980"/>
                  </a:cubicBezTo>
                  <a:cubicBezTo>
                    <a:pt x="51504" y="176647"/>
                    <a:pt x="61572" y="176647"/>
                    <a:pt x="61572" y="176647"/>
                  </a:cubicBezTo>
                  <a:cubicBezTo>
                    <a:pt x="64935" y="186648"/>
                    <a:pt x="64935" y="186648"/>
                    <a:pt x="64935" y="186648"/>
                  </a:cubicBezTo>
                  <a:cubicBezTo>
                    <a:pt x="64935" y="186648"/>
                    <a:pt x="64935" y="189982"/>
                    <a:pt x="68287" y="189982"/>
                  </a:cubicBezTo>
                  <a:cubicBezTo>
                    <a:pt x="71640" y="189982"/>
                    <a:pt x="71640" y="189982"/>
                    <a:pt x="71640" y="189982"/>
                  </a:cubicBezTo>
                  <a:close/>
                  <a:moveTo>
                    <a:pt x="118618" y="173313"/>
                  </a:moveTo>
                  <a:cubicBezTo>
                    <a:pt x="118618" y="173313"/>
                    <a:pt x="118618" y="173313"/>
                    <a:pt x="118618" y="173313"/>
                  </a:cubicBezTo>
                  <a:cubicBezTo>
                    <a:pt x="115265" y="176647"/>
                    <a:pt x="115265" y="176647"/>
                    <a:pt x="115265" y="176647"/>
                  </a:cubicBezTo>
                  <a:cubicBezTo>
                    <a:pt x="101844" y="176647"/>
                    <a:pt x="101844" y="176647"/>
                    <a:pt x="101844" y="176647"/>
                  </a:cubicBezTo>
                  <a:cubicBezTo>
                    <a:pt x="101844" y="183314"/>
                    <a:pt x="101844" y="183314"/>
                    <a:pt x="101844" y="183314"/>
                  </a:cubicBezTo>
                  <a:cubicBezTo>
                    <a:pt x="108550" y="189982"/>
                    <a:pt x="108550" y="189982"/>
                    <a:pt x="108550" y="189982"/>
                  </a:cubicBezTo>
                  <a:cubicBezTo>
                    <a:pt x="108550" y="189982"/>
                    <a:pt x="111902" y="186648"/>
                    <a:pt x="115265" y="186648"/>
                  </a:cubicBezTo>
                  <a:cubicBezTo>
                    <a:pt x="118618" y="186648"/>
                    <a:pt x="125323" y="186648"/>
                    <a:pt x="125323" y="186648"/>
                  </a:cubicBezTo>
                  <a:cubicBezTo>
                    <a:pt x="128685" y="183314"/>
                    <a:pt x="128685" y="183314"/>
                    <a:pt x="128685" y="183314"/>
                  </a:cubicBezTo>
                  <a:cubicBezTo>
                    <a:pt x="125323" y="173313"/>
                    <a:pt x="125323" y="173313"/>
                    <a:pt x="125323" y="173313"/>
                  </a:cubicBezTo>
                  <a:lnTo>
                    <a:pt x="118618" y="173313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107279F-7FDA-0D65-BBFB-9AC70E9E2801}"/>
                </a:ext>
              </a:extLst>
            </p:cNvPr>
            <p:cNvSpPr/>
            <p:nvPr/>
          </p:nvSpPr>
          <p:spPr>
            <a:xfrm>
              <a:off x="10770126" y="2800455"/>
              <a:ext cx="817281" cy="600075"/>
            </a:xfrm>
            <a:custGeom>
              <a:avLst/>
              <a:gdLst>
                <a:gd name="connsiteX0" fmla="*/ 21314 w 817281"/>
                <a:gd name="connsiteY0" fmla="*/ 123888 h 600075"/>
                <a:gd name="connsiteX1" fmla="*/ 21314 w 817281"/>
                <a:gd name="connsiteY1" fmla="*/ 117363 h 600075"/>
                <a:gd name="connsiteX2" fmla="*/ 21314 w 817281"/>
                <a:gd name="connsiteY2" fmla="*/ 117363 h 600075"/>
                <a:gd name="connsiteX3" fmla="*/ 75035 w 817281"/>
                <a:gd name="connsiteY3" fmla="*/ 123888 h 600075"/>
                <a:gd name="connsiteX4" fmla="*/ 58242 w 817281"/>
                <a:gd name="connsiteY4" fmla="*/ 149977 h 600075"/>
                <a:gd name="connsiteX5" fmla="*/ 68320 w 817281"/>
                <a:gd name="connsiteY5" fmla="*/ 169541 h 600075"/>
                <a:gd name="connsiteX6" fmla="*/ 118679 w 817281"/>
                <a:gd name="connsiteY6" fmla="*/ 159759 h 600075"/>
                <a:gd name="connsiteX7" fmla="*/ 162322 w 817281"/>
                <a:gd name="connsiteY7" fmla="*/ 159759 h 600075"/>
                <a:gd name="connsiteX8" fmla="*/ 256315 w 817281"/>
                <a:gd name="connsiteY8" fmla="*/ 159759 h 600075"/>
                <a:gd name="connsiteX9" fmla="*/ 363748 w 817281"/>
                <a:gd name="connsiteY9" fmla="*/ 140195 h 600075"/>
                <a:gd name="connsiteX10" fmla="*/ 454397 w 817281"/>
                <a:gd name="connsiteY10" fmla="*/ 120630 h 600075"/>
                <a:gd name="connsiteX11" fmla="*/ 481248 w 817281"/>
                <a:gd name="connsiteY11" fmla="*/ 68443 h 600075"/>
                <a:gd name="connsiteX12" fmla="*/ 528254 w 817281"/>
                <a:gd name="connsiteY12" fmla="*/ 35829 h 600075"/>
                <a:gd name="connsiteX13" fmla="*/ 598748 w 817281"/>
                <a:gd name="connsiteY13" fmla="*/ 6483 h 600075"/>
                <a:gd name="connsiteX14" fmla="*/ 679320 w 817281"/>
                <a:gd name="connsiteY14" fmla="*/ 9740 h 600075"/>
                <a:gd name="connsiteX15" fmla="*/ 716249 w 817281"/>
                <a:gd name="connsiteY15" fmla="*/ -42 h 600075"/>
                <a:gd name="connsiteX16" fmla="*/ 733041 w 817281"/>
                <a:gd name="connsiteY16" fmla="*/ 29314 h 600075"/>
                <a:gd name="connsiteX17" fmla="*/ 796821 w 817281"/>
                <a:gd name="connsiteY17" fmla="*/ 26047 h 600075"/>
                <a:gd name="connsiteX18" fmla="*/ 803536 w 817281"/>
                <a:gd name="connsiteY18" fmla="*/ 35829 h 600075"/>
                <a:gd name="connsiteX19" fmla="*/ 810251 w 817281"/>
                <a:gd name="connsiteY19" fmla="*/ 55403 h 600075"/>
                <a:gd name="connsiteX20" fmla="*/ 806898 w 817281"/>
                <a:gd name="connsiteY20" fmla="*/ 71710 h 600075"/>
                <a:gd name="connsiteX21" fmla="*/ 803536 w 817281"/>
                <a:gd name="connsiteY21" fmla="*/ 74967 h 600075"/>
                <a:gd name="connsiteX22" fmla="*/ 786753 w 817281"/>
                <a:gd name="connsiteY22" fmla="*/ 84749 h 600075"/>
                <a:gd name="connsiteX23" fmla="*/ 776685 w 817281"/>
                <a:gd name="connsiteY23" fmla="*/ 88017 h 600075"/>
                <a:gd name="connsiteX24" fmla="*/ 766607 w 817281"/>
                <a:gd name="connsiteY24" fmla="*/ 91274 h 600075"/>
                <a:gd name="connsiteX25" fmla="*/ 759892 w 817281"/>
                <a:gd name="connsiteY25" fmla="*/ 101056 h 600075"/>
                <a:gd name="connsiteX26" fmla="*/ 753177 w 817281"/>
                <a:gd name="connsiteY26" fmla="*/ 117363 h 600075"/>
                <a:gd name="connsiteX27" fmla="*/ 746462 w 817281"/>
                <a:gd name="connsiteY27" fmla="*/ 133670 h 600075"/>
                <a:gd name="connsiteX28" fmla="*/ 746462 w 817281"/>
                <a:gd name="connsiteY28" fmla="*/ 156501 h 600075"/>
                <a:gd name="connsiteX29" fmla="*/ 753177 w 817281"/>
                <a:gd name="connsiteY29" fmla="*/ 182590 h 600075"/>
                <a:gd name="connsiteX30" fmla="*/ 759892 w 817281"/>
                <a:gd name="connsiteY30" fmla="*/ 211937 h 600075"/>
                <a:gd name="connsiteX31" fmla="*/ 746462 w 817281"/>
                <a:gd name="connsiteY31" fmla="*/ 221729 h 600075"/>
                <a:gd name="connsiteX32" fmla="*/ 743109 w 817281"/>
                <a:gd name="connsiteY32" fmla="*/ 224986 h 600075"/>
                <a:gd name="connsiteX33" fmla="*/ 743109 w 817281"/>
                <a:gd name="connsiteY33" fmla="*/ 231511 h 600075"/>
                <a:gd name="connsiteX34" fmla="*/ 739747 w 817281"/>
                <a:gd name="connsiteY34" fmla="*/ 241293 h 600075"/>
                <a:gd name="connsiteX35" fmla="*/ 736394 w 817281"/>
                <a:gd name="connsiteY35" fmla="*/ 247817 h 600075"/>
                <a:gd name="connsiteX36" fmla="*/ 729679 w 817281"/>
                <a:gd name="connsiteY36" fmla="*/ 254342 h 600075"/>
                <a:gd name="connsiteX37" fmla="*/ 719611 w 817281"/>
                <a:gd name="connsiteY37" fmla="*/ 264124 h 600075"/>
                <a:gd name="connsiteX38" fmla="*/ 722964 w 817281"/>
                <a:gd name="connsiteY38" fmla="*/ 270649 h 600075"/>
                <a:gd name="connsiteX39" fmla="*/ 759892 w 817281"/>
                <a:gd name="connsiteY39" fmla="*/ 277164 h 600075"/>
                <a:gd name="connsiteX40" fmla="*/ 759892 w 817281"/>
                <a:gd name="connsiteY40" fmla="*/ 283689 h 600075"/>
                <a:gd name="connsiteX41" fmla="*/ 776685 w 817281"/>
                <a:gd name="connsiteY41" fmla="*/ 299996 h 600075"/>
                <a:gd name="connsiteX42" fmla="*/ 786753 w 817281"/>
                <a:gd name="connsiteY42" fmla="*/ 316302 h 600075"/>
                <a:gd name="connsiteX43" fmla="*/ 803536 w 817281"/>
                <a:gd name="connsiteY43" fmla="*/ 322827 h 600075"/>
                <a:gd name="connsiteX44" fmla="*/ 816966 w 817281"/>
                <a:gd name="connsiteY44" fmla="*/ 332609 h 600075"/>
                <a:gd name="connsiteX45" fmla="*/ 796821 w 817281"/>
                <a:gd name="connsiteY45" fmla="*/ 342391 h 600075"/>
                <a:gd name="connsiteX46" fmla="*/ 786753 w 817281"/>
                <a:gd name="connsiteY46" fmla="*/ 348916 h 600075"/>
                <a:gd name="connsiteX47" fmla="*/ 773323 w 817281"/>
                <a:gd name="connsiteY47" fmla="*/ 352174 h 600075"/>
                <a:gd name="connsiteX48" fmla="*/ 749824 w 817281"/>
                <a:gd name="connsiteY48" fmla="*/ 365223 h 600075"/>
                <a:gd name="connsiteX49" fmla="*/ 722964 w 817281"/>
                <a:gd name="connsiteY49" fmla="*/ 348916 h 600075"/>
                <a:gd name="connsiteX50" fmla="*/ 706181 w 817281"/>
                <a:gd name="connsiteY50" fmla="*/ 345658 h 600075"/>
                <a:gd name="connsiteX51" fmla="*/ 699466 w 817281"/>
                <a:gd name="connsiteY51" fmla="*/ 355440 h 600075"/>
                <a:gd name="connsiteX52" fmla="*/ 682682 w 817281"/>
                <a:gd name="connsiteY52" fmla="*/ 358698 h 600075"/>
                <a:gd name="connsiteX53" fmla="*/ 672605 w 817281"/>
                <a:gd name="connsiteY53" fmla="*/ 375005 h 600075"/>
                <a:gd name="connsiteX54" fmla="*/ 642392 w 817281"/>
                <a:gd name="connsiteY54" fmla="*/ 384787 h 600075"/>
                <a:gd name="connsiteX55" fmla="*/ 625608 w 817281"/>
                <a:gd name="connsiteY55" fmla="*/ 397836 h 600075"/>
                <a:gd name="connsiteX56" fmla="*/ 628962 w 817281"/>
                <a:gd name="connsiteY56" fmla="*/ 410876 h 600075"/>
                <a:gd name="connsiteX57" fmla="*/ 615541 w 817281"/>
                <a:gd name="connsiteY57" fmla="*/ 420668 h 600075"/>
                <a:gd name="connsiteX58" fmla="*/ 602110 w 817281"/>
                <a:gd name="connsiteY58" fmla="*/ 430450 h 600075"/>
                <a:gd name="connsiteX59" fmla="*/ 605463 w 817281"/>
                <a:gd name="connsiteY59" fmla="*/ 440232 h 600075"/>
                <a:gd name="connsiteX60" fmla="*/ 585318 w 817281"/>
                <a:gd name="connsiteY60" fmla="*/ 446757 h 600075"/>
                <a:gd name="connsiteX61" fmla="*/ 585318 w 817281"/>
                <a:gd name="connsiteY61" fmla="*/ 459796 h 600075"/>
                <a:gd name="connsiteX62" fmla="*/ 598748 w 817281"/>
                <a:gd name="connsiteY62" fmla="*/ 479370 h 600075"/>
                <a:gd name="connsiteX63" fmla="*/ 605463 w 817281"/>
                <a:gd name="connsiteY63" fmla="*/ 492410 h 600075"/>
                <a:gd name="connsiteX64" fmla="*/ 598748 w 817281"/>
                <a:gd name="connsiteY64" fmla="*/ 508717 h 600075"/>
                <a:gd name="connsiteX65" fmla="*/ 581965 w 817281"/>
                <a:gd name="connsiteY65" fmla="*/ 515242 h 600075"/>
                <a:gd name="connsiteX66" fmla="*/ 565182 w 817281"/>
                <a:gd name="connsiteY66" fmla="*/ 525024 h 600075"/>
                <a:gd name="connsiteX67" fmla="*/ 541675 w 817281"/>
                <a:gd name="connsiteY67" fmla="*/ 531548 h 600075"/>
                <a:gd name="connsiteX68" fmla="*/ 518176 w 817281"/>
                <a:gd name="connsiteY68" fmla="*/ 538073 h 600075"/>
                <a:gd name="connsiteX69" fmla="*/ 501393 w 817281"/>
                <a:gd name="connsiteY69" fmla="*/ 544588 h 600075"/>
                <a:gd name="connsiteX70" fmla="*/ 491325 w 817281"/>
                <a:gd name="connsiteY70" fmla="*/ 551113 h 600075"/>
                <a:gd name="connsiteX71" fmla="*/ 464465 w 817281"/>
                <a:gd name="connsiteY71" fmla="*/ 544588 h 600075"/>
                <a:gd name="connsiteX72" fmla="*/ 430889 w 817281"/>
                <a:gd name="connsiteY72" fmla="*/ 534806 h 600075"/>
                <a:gd name="connsiteX73" fmla="*/ 410753 w 817281"/>
                <a:gd name="connsiteY73" fmla="*/ 547855 h 600075"/>
                <a:gd name="connsiteX74" fmla="*/ 387246 w 817281"/>
                <a:gd name="connsiteY74" fmla="*/ 534806 h 600075"/>
                <a:gd name="connsiteX75" fmla="*/ 377178 w 817281"/>
                <a:gd name="connsiteY75" fmla="*/ 518499 h 600075"/>
                <a:gd name="connsiteX76" fmla="*/ 353680 w 817281"/>
                <a:gd name="connsiteY76" fmla="*/ 521766 h 600075"/>
                <a:gd name="connsiteX77" fmla="*/ 346964 w 817281"/>
                <a:gd name="connsiteY77" fmla="*/ 531548 h 600075"/>
                <a:gd name="connsiteX78" fmla="*/ 330172 w 817281"/>
                <a:gd name="connsiteY78" fmla="*/ 531548 h 600075"/>
                <a:gd name="connsiteX79" fmla="*/ 313389 w 817281"/>
                <a:gd name="connsiteY79" fmla="*/ 538073 h 600075"/>
                <a:gd name="connsiteX80" fmla="*/ 306674 w 817281"/>
                <a:gd name="connsiteY80" fmla="*/ 551113 h 600075"/>
                <a:gd name="connsiteX81" fmla="*/ 289891 w 817281"/>
                <a:gd name="connsiteY81" fmla="*/ 557637 h 600075"/>
                <a:gd name="connsiteX82" fmla="*/ 256315 w 817281"/>
                <a:gd name="connsiteY82" fmla="*/ 570687 h 600075"/>
                <a:gd name="connsiteX83" fmla="*/ 232817 w 817281"/>
                <a:gd name="connsiteY83" fmla="*/ 577202 h 600075"/>
                <a:gd name="connsiteX84" fmla="*/ 222749 w 817281"/>
                <a:gd name="connsiteY84" fmla="*/ 577202 h 600075"/>
                <a:gd name="connsiteX85" fmla="*/ 209319 w 817281"/>
                <a:gd name="connsiteY85" fmla="*/ 586984 h 600075"/>
                <a:gd name="connsiteX86" fmla="*/ 189173 w 817281"/>
                <a:gd name="connsiteY86" fmla="*/ 600033 h 600075"/>
                <a:gd name="connsiteX87" fmla="*/ 169028 w 817281"/>
                <a:gd name="connsiteY87" fmla="*/ 600033 h 600075"/>
                <a:gd name="connsiteX88" fmla="*/ 169028 w 817281"/>
                <a:gd name="connsiteY88" fmla="*/ 596776 h 600075"/>
                <a:gd name="connsiteX89" fmla="*/ 169028 w 817281"/>
                <a:gd name="connsiteY89" fmla="*/ 596776 h 600075"/>
                <a:gd name="connsiteX90" fmla="*/ 169028 w 817281"/>
                <a:gd name="connsiteY90" fmla="*/ 593508 h 600075"/>
                <a:gd name="connsiteX91" fmla="*/ 165675 w 817281"/>
                <a:gd name="connsiteY91" fmla="*/ 580469 h 600075"/>
                <a:gd name="connsiteX92" fmla="*/ 158960 w 817281"/>
                <a:gd name="connsiteY92" fmla="*/ 560895 h 600075"/>
                <a:gd name="connsiteX93" fmla="*/ 162322 w 817281"/>
                <a:gd name="connsiteY93" fmla="*/ 551113 h 600075"/>
                <a:gd name="connsiteX94" fmla="*/ 162322 w 817281"/>
                <a:gd name="connsiteY94" fmla="*/ 551113 h 600075"/>
                <a:gd name="connsiteX95" fmla="*/ 165675 w 817281"/>
                <a:gd name="connsiteY95" fmla="*/ 538073 h 600075"/>
                <a:gd name="connsiteX96" fmla="*/ 145530 w 817281"/>
                <a:gd name="connsiteY96" fmla="*/ 511974 h 600075"/>
                <a:gd name="connsiteX97" fmla="*/ 128746 w 817281"/>
                <a:gd name="connsiteY97" fmla="*/ 489153 h 600075"/>
                <a:gd name="connsiteX98" fmla="*/ 78388 w 817281"/>
                <a:gd name="connsiteY98" fmla="*/ 466321 h 600075"/>
                <a:gd name="connsiteX99" fmla="*/ 71673 w 817281"/>
                <a:gd name="connsiteY99" fmla="*/ 456539 h 600075"/>
                <a:gd name="connsiteX100" fmla="*/ 75035 w 817281"/>
                <a:gd name="connsiteY100" fmla="*/ 453272 h 600075"/>
                <a:gd name="connsiteX101" fmla="*/ 68320 w 817281"/>
                <a:gd name="connsiteY101" fmla="*/ 450014 h 600075"/>
                <a:gd name="connsiteX102" fmla="*/ 58242 w 817281"/>
                <a:gd name="connsiteY102" fmla="*/ 440232 h 600075"/>
                <a:gd name="connsiteX103" fmla="*/ 58242 w 817281"/>
                <a:gd name="connsiteY103" fmla="*/ 440232 h 600075"/>
                <a:gd name="connsiteX104" fmla="*/ 64958 w 817281"/>
                <a:gd name="connsiteY104" fmla="*/ 433708 h 600075"/>
                <a:gd name="connsiteX105" fmla="*/ 68320 w 817281"/>
                <a:gd name="connsiteY105" fmla="*/ 423925 h 600075"/>
                <a:gd name="connsiteX106" fmla="*/ 71673 w 817281"/>
                <a:gd name="connsiteY106" fmla="*/ 417401 h 600075"/>
                <a:gd name="connsiteX107" fmla="*/ 64958 w 817281"/>
                <a:gd name="connsiteY107" fmla="*/ 407619 h 600075"/>
                <a:gd name="connsiteX108" fmla="*/ 54890 w 817281"/>
                <a:gd name="connsiteY108" fmla="*/ 401094 h 600075"/>
                <a:gd name="connsiteX109" fmla="*/ 54890 w 817281"/>
                <a:gd name="connsiteY109" fmla="*/ 384787 h 600075"/>
                <a:gd name="connsiteX110" fmla="*/ 51527 w 817281"/>
                <a:gd name="connsiteY110" fmla="*/ 368480 h 600075"/>
                <a:gd name="connsiteX111" fmla="*/ 44822 w 817281"/>
                <a:gd name="connsiteY111" fmla="*/ 358698 h 600075"/>
                <a:gd name="connsiteX112" fmla="*/ 54890 w 817281"/>
                <a:gd name="connsiteY112" fmla="*/ 348916 h 600075"/>
                <a:gd name="connsiteX113" fmla="*/ 61605 w 817281"/>
                <a:gd name="connsiteY113" fmla="*/ 345658 h 600075"/>
                <a:gd name="connsiteX114" fmla="*/ 75035 w 817281"/>
                <a:gd name="connsiteY114" fmla="*/ 342391 h 600075"/>
                <a:gd name="connsiteX115" fmla="*/ 85103 w 817281"/>
                <a:gd name="connsiteY115" fmla="*/ 335867 h 600075"/>
                <a:gd name="connsiteX116" fmla="*/ 81750 w 817281"/>
                <a:gd name="connsiteY116" fmla="*/ 322827 h 600075"/>
                <a:gd name="connsiteX117" fmla="*/ 88456 w 817281"/>
                <a:gd name="connsiteY117" fmla="*/ 309777 h 600075"/>
                <a:gd name="connsiteX118" fmla="*/ 101886 w 817281"/>
                <a:gd name="connsiteY118" fmla="*/ 293471 h 600075"/>
                <a:gd name="connsiteX119" fmla="*/ 108601 w 817281"/>
                <a:gd name="connsiteY119" fmla="*/ 273906 h 600075"/>
                <a:gd name="connsiteX120" fmla="*/ 95171 w 817281"/>
                <a:gd name="connsiteY120" fmla="*/ 273906 h 600075"/>
                <a:gd name="connsiteX121" fmla="*/ 81750 w 817281"/>
                <a:gd name="connsiteY121" fmla="*/ 270649 h 600075"/>
                <a:gd name="connsiteX122" fmla="*/ 68320 w 817281"/>
                <a:gd name="connsiteY122" fmla="*/ 251075 h 600075"/>
                <a:gd name="connsiteX123" fmla="*/ 61605 w 817281"/>
                <a:gd name="connsiteY123" fmla="*/ 247817 h 600075"/>
                <a:gd name="connsiteX124" fmla="*/ 48174 w 817281"/>
                <a:gd name="connsiteY124" fmla="*/ 241293 h 600075"/>
                <a:gd name="connsiteX125" fmla="*/ 34744 w 817281"/>
                <a:gd name="connsiteY125" fmla="*/ 238035 h 600075"/>
                <a:gd name="connsiteX126" fmla="*/ 17961 w 817281"/>
                <a:gd name="connsiteY126" fmla="*/ 215204 h 600075"/>
                <a:gd name="connsiteX127" fmla="*/ 11246 w 817281"/>
                <a:gd name="connsiteY127" fmla="*/ 205422 h 600075"/>
                <a:gd name="connsiteX128" fmla="*/ 4531 w 817281"/>
                <a:gd name="connsiteY128" fmla="*/ 195640 h 600075"/>
                <a:gd name="connsiteX129" fmla="*/ 1178 w 817281"/>
                <a:gd name="connsiteY129" fmla="*/ 185848 h 600075"/>
                <a:gd name="connsiteX130" fmla="*/ 1178 w 817281"/>
                <a:gd name="connsiteY130" fmla="*/ 169541 h 600075"/>
                <a:gd name="connsiteX131" fmla="*/ 1178 w 817281"/>
                <a:gd name="connsiteY131" fmla="*/ 153234 h 600075"/>
                <a:gd name="connsiteX132" fmla="*/ 14599 w 817281"/>
                <a:gd name="connsiteY132" fmla="*/ 136928 h 600075"/>
                <a:gd name="connsiteX133" fmla="*/ 21314 w 817281"/>
                <a:gd name="connsiteY133" fmla="*/ 136928 h 600075"/>
                <a:gd name="connsiteX134" fmla="*/ 21314 w 817281"/>
                <a:gd name="connsiteY134" fmla="*/ 127146 h 600075"/>
                <a:gd name="connsiteX135" fmla="*/ 21314 w 817281"/>
                <a:gd name="connsiteY135" fmla="*/ 123888 h 60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</a:cxnLst>
              <a:rect l="l" t="t" r="r" b="b"/>
              <a:pathLst>
                <a:path w="817281" h="600075">
                  <a:moveTo>
                    <a:pt x="21314" y="123888"/>
                  </a:moveTo>
                  <a:cubicBezTo>
                    <a:pt x="21314" y="117363"/>
                    <a:pt x="21314" y="117363"/>
                    <a:pt x="21314" y="117363"/>
                  </a:cubicBezTo>
                  <a:cubicBezTo>
                    <a:pt x="21314" y="117363"/>
                    <a:pt x="21314" y="117363"/>
                    <a:pt x="21314" y="117363"/>
                  </a:cubicBezTo>
                  <a:cubicBezTo>
                    <a:pt x="44822" y="110838"/>
                    <a:pt x="64958" y="123888"/>
                    <a:pt x="75035" y="123888"/>
                  </a:cubicBezTo>
                  <a:cubicBezTo>
                    <a:pt x="95171" y="127146"/>
                    <a:pt x="51527" y="149977"/>
                    <a:pt x="58242" y="149977"/>
                  </a:cubicBezTo>
                  <a:cubicBezTo>
                    <a:pt x="64958" y="146719"/>
                    <a:pt x="58242" y="166283"/>
                    <a:pt x="68320" y="169541"/>
                  </a:cubicBezTo>
                  <a:cubicBezTo>
                    <a:pt x="85103" y="172808"/>
                    <a:pt x="98533" y="159759"/>
                    <a:pt x="118679" y="159759"/>
                  </a:cubicBezTo>
                  <a:cubicBezTo>
                    <a:pt x="135462" y="156501"/>
                    <a:pt x="155607" y="166283"/>
                    <a:pt x="162322" y="159759"/>
                  </a:cubicBezTo>
                  <a:cubicBezTo>
                    <a:pt x="175743" y="143452"/>
                    <a:pt x="229464" y="176066"/>
                    <a:pt x="256315" y="159759"/>
                  </a:cubicBezTo>
                  <a:cubicBezTo>
                    <a:pt x="273107" y="146719"/>
                    <a:pt x="340249" y="140195"/>
                    <a:pt x="363748" y="140195"/>
                  </a:cubicBezTo>
                  <a:cubicBezTo>
                    <a:pt x="424174" y="136928"/>
                    <a:pt x="427536" y="136928"/>
                    <a:pt x="454397" y="120630"/>
                  </a:cubicBezTo>
                  <a:cubicBezTo>
                    <a:pt x="454397" y="120630"/>
                    <a:pt x="471180" y="84749"/>
                    <a:pt x="481248" y="68443"/>
                  </a:cubicBezTo>
                  <a:cubicBezTo>
                    <a:pt x="487963" y="55403"/>
                    <a:pt x="508108" y="48878"/>
                    <a:pt x="528254" y="35829"/>
                  </a:cubicBezTo>
                  <a:cubicBezTo>
                    <a:pt x="545037" y="22789"/>
                    <a:pt x="588680" y="9740"/>
                    <a:pt x="598748" y="6483"/>
                  </a:cubicBezTo>
                  <a:cubicBezTo>
                    <a:pt x="608826" y="6483"/>
                    <a:pt x="679320" y="9740"/>
                    <a:pt x="679320" y="9740"/>
                  </a:cubicBezTo>
                  <a:cubicBezTo>
                    <a:pt x="716249" y="-42"/>
                    <a:pt x="716249" y="-42"/>
                    <a:pt x="716249" y="-42"/>
                  </a:cubicBezTo>
                  <a:cubicBezTo>
                    <a:pt x="716249" y="-42"/>
                    <a:pt x="722964" y="26047"/>
                    <a:pt x="733041" y="29314"/>
                  </a:cubicBezTo>
                  <a:cubicBezTo>
                    <a:pt x="763255" y="32572"/>
                    <a:pt x="786753" y="32572"/>
                    <a:pt x="796821" y="26047"/>
                  </a:cubicBezTo>
                  <a:cubicBezTo>
                    <a:pt x="800183" y="26047"/>
                    <a:pt x="800183" y="32572"/>
                    <a:pt x="803536" y="35829"/>
                  </a:cubicBezTo>
                  <a:cubicBezTo>
                    <a:pt x="806898" y="42354"/>
                    <a:pt x="810251" y="55403"/>
                    <a:pt x="810251" y="55403"/>
                  </a:cubicBezTo>
                  <a:cubicBezTo>
                    <a:pt x="806898" y="71710"/>
                    <a:pt x="806898" y="71710"/>
                    <a:pt x="806898" y="71710"/>
                  </a:cubicBezTo>
                  <a:cubicBezTo>
                    <a:pt x="803536" y="74967"/>
                    <a:pt x="803536" y="74967"/>
                    <a:pt x="803536" y="74967"/>
                  </a:cubicBezTo>
                  <a:cubicBezTo>
                    <a:pt x="786753" y="84749"/>
                    <a:pt x="786753" y="84749"/>
                    <a:pt x="786753" y="84749"/>
                  </a:cubicBezTo>
                  <a:cubicBezTo>
                    <a:pt x="786753" y="84749"/>
                    <a:pt x="780037" y="84749"/>
                    <a:pt x="776685" y="88017"/>
                  </a:cubicBezTo>
                  <a:cubicBezTo>
                    <a:pt x="773323" y="88017"/>
                    <a:pt x="766607" y="91274"/>
                    <a:pt x="766607" y="91274"/>
                  </a:cubicBezTo>
                  <a:cubicBezTo>
                    <a:pt x="766607" y="91274"/>
                    <a:pt x="759892" y="97799"/>
                    <a:pt x="759892" y="101056"/>
                  </a:cubicBezTo>
                  <a:cubicBezTo>
                    <a:pt x="756539" y="107581"/>
                    <a:pt x="753177" y="117363"/>
                    <a:pt x="753177" y="117363"/>
                  </a:cubicBezTo>
                  <a:cubicBezTo>
                    <a:pt x="746462" y="133670"/>
                    <a:pt x="746462" y="133670"/>
                    <a:pt x="746462" y="133670"/>
                  </a:cubicBezTo>
                  <a:cubicBezTo>
                    <a:pt x="746462" y="156501"/>
                    <a:pt x="746462" y="156501"/>
                    <a:pt x="746462" y="156501"/>
                  </a:cubicBezTo>
                  <a:cubicBezTo>
                    <a:pt x="753177" y="182590"/>
                    <a:pt x="753177" y="182590"/>
                    <a:pt x="753177" y="182590"/>
                  </a:cubicBezTo>
                  <a:cubicBezTo>
                    <a:pt x="759892" y="211937"/>
                    <a:pt x="759892" y="211937"/>
                    <a:pt x="759892" y="211937"/>
                  </a:cubicBezTo>
                  <a:cubicBezTo>
                    <a:pt x="759892" y="211937"/>
                    <a:pt x="749824" y="221729"/>
                    <a:pt x="746462" y="221729"/>
                  </a:cubicBezTo>
                  <a:cubicBezTo>
                    <a:pt x="746462" y="221729"/>
                    <a:pt x="743109" y="224986"/>
                    <a:pt x="743109" y="224986"/>
                  </a:cubicBezTo>
                  <a:cubicBezTo>
                    <a:pt x="743109" y="231511"/>
                    <a:pt x="743109" y="231511"/>
                    <a:pt x="743109" y="231511"/>
                  </a:cubicBezTo>
                  <a:cubicBezTo>
                    <a:pt x="739747" y="241293"/>
                    <a:pt x="739747" y="241293"/>
                    <a:pt x="739747" y="241293"/>
                  </a:cubicBezTo>
                  <a:cubicBezTo>
                    <a:pt x="736394" y="247817"/>
                    <a:pt x="736394" y="247817"/>
                    <a:pt x="736394" y="247817"/>
                  </a:cubicBezTo>
                  <a:cubicBezTo>
                    <a:pt x="736394" y="247817"/>
                    <a:pt x="733041" y="254342"/>
                    <a:pt x="729679" y="254342"/>
                  </a:cubicBezTo>
                  <a:cubicBezTo>
                    <a:pt x="726326" y="257600"/>
                    <a:pt x="719611" y="264124"/>
                    <a:pt x="719611" y="264124"/>
                  </a:cubicBezTo>
                  <a:cubicBezTo>
                    <a:pt x="722964" y="270649"/>
                    <a:pt x="722964" y="270649"/>
                    <a:pt x="722964" y="270649"/>
                  </a:cubicBezTo>
                  <a:cubicBezTo>
                    <a:pt x="759892" y="277164"/>
                    <a:pt x="759892" y="277164"/>
                    <a:pt x="759892" y="277164"/>
                  </a:cubicBezTo>
                  <a:cubicBezTo>
                    <a:pt x="759892" y="283689"/>
                    <a:pt x="759892" y="283689"/>
                    <a:pt x="759892" y="283689"/>
                  </a:cubicBezTo>
                  <a:cubicBezTo>
                    <a:pt x="776685" y="299996"/>
                    <a:pt x="776685" y="299996"/>
                    <a:pt x="776685" y="299996"/>
                  </a:cubicBezTo>
                  <a:cubicBezTo>
                    <a:pt x="786753" y="316302"/>
                    <a:pt x="786753" y="316302"/>
                    <a:pt x="786753" y="316302"/>
                  </a:cubicBezTo>
                  <a:cubicBezTo>
                    <a:pt x="803536" y="322827"/>
                    <a:pt x="803536" y="322827"/>
                    <a:pt x="803536" y="322827"/>
                  </a:cubicBezTo>
                  <a:cubicBezTo>
                    <a:pt x="803536" y="322827"/>
                    <a:pt x="816966" y="332609"/>
                    <a:pt x="816966" y="332609"/>
                  </a:cubicBezTo>
                  <a:cubicBezTo>
                    <a:pt x="813613" y="335867"/>
                    <a:pt x="796821" y="342391"/>
                    <a:pt x="796821" y="342391"/>
                  </a:cubicBezTo>
                  <a:cubicBezTo>
                    <a:pt x="786753" y="348916"/>
                    <a:pt x="786753" y="348916"/>
                    <a:pt x="786753" y="348916"/>
                  </a:cubicBezTo>
                  <a:cubicBezTo>
                    <a:pt x="786753" y="348916"/>
                    <a:pt x="780037" y="348916"/>
                    <a:pt x="773323" y="352174"/>
                  </a:cubicBezTo>
                  <a:cubicBezTo>
                    <a:pt x="769969" y="355440"/>
                    <a:pt x="749824" y="365223"/>
                    <a:pt x="749824" y="365223"/>
                  </a:cubicBezTo>
                  <a:cubicBezTo>
                    <a:pt x="722964" y="348916"/>
                    <a:pt x="722964" y="348916"/>
                    <a:pt x="722964" y="348916"/>
                  </a:cubicBezTo>
                  <a:cubicBezTo>
                    <a:pt x="706181" y="345658"/>
                    <a:pt x="706181" y="345658"/>
                    <a:pt x="706181" y="345658"/>
                  </a:cubicBezTo>
                  <a:cubicBezTo>
                    <a:pt x="699466" y="355440"/>
                    <a:pt x="699466" y="355440"/>
                    <a:pt x="699466" y="355440"/>
                  </a:cubicBezTo>
                  <a:cubicBezTo>
                    <a:pt x="682682" y="358698"/>
                    <a:pt x="682682" y="358698"/>
                    <a:pt x="682682" y="358698"/>
                  </a:cubicBezTo>
                  <a:cubicBezTo>
                    <a:pt x="672605" y="375005"/>
                    <a:pt x="672605" y="375005"/>
                    <a:pt x="672605" y="375005"/>
                  </a:cubicBezTo>
                  <a:cubicBezTo>
                    <a:pt x="672605" y="375005"/>
                    <a:pt x="649107" y="381529"/>
                    <a:pt x="642392" y="384787"/>
                  </a:cubicBezTo>
                  <a:cubicBezTo>
                    <a:pt x="639039" y="388054"/>
                    <a:pt x="625608" y="397836"/>
                    <a:pt x="625608" y="397836"/>
                  </a:cubicBezTo>
                  <a:cubicBezTo>
                    <a:pt x="628962" y="410876"/>
                    <a:pt x="628962" y="410876"/>
                    <a:pt x="628962" y="410876"/>
                  </a:cubicBezTo>
                  <a:cubicBezTo>
                    <a:pt x="615541" y="420668"/>
                    <a:pt x="615541" y="420668"/>
                    <a:pt x="615541" y="420668"/>
                  </a:cubicBezTo>
                  <a:cubicBezTo>
                    <a:pt x="615541" y="420668"/>
                    <a:pt x="605463" y="423925"/>
                    <a:pt x="602110" y="430450"/>
                  </a:cubicBezTo>
                  <a:cubicBezTo>
                    <a:pt x="602110" y="436965"/>
                    <a:pt x="605463" y="440232"/>
                    <a:pt x="605463" y="440232"/>
                  </a:cubicBezTo>
                  <a:cubicBezTo>
                    <a:pt x="598748" y="440232"/>
                    <a:pt x="588680" y="443490"/>
                    <a:pt x="585318" y="446757"/>
                  </a:cubicBezTo>
                  <a:cubicBezTo>
                    <a:pt x="581965" y="446757"/>
                    <a:pt x="581965" y="453272"/>
                    <a:pt x="585318" y="459796"/>
                  </a:cubicBezTo>
                  <a:cubicBezTo>
                    <a:pt x="585318" y="463063"/>
                    <a:pt x="592033" y="469579"/>
                    <a:pt x="598748" y="479370"/>
                  </a:cubicBezTo>
                  <a:cubicBezTo>
                    <a:pt x="602110" y="489153"/>
                    <a:pt x="605463" y="489153"/>
                    <a:pt x="605463" y="492410"/>
                  </a:cubicBezTo>
                  <a:cubicBezTo>
                    <a:pt x="605463" y="495677"/>
                    <a:pt x="602110" y="505459"/>
                    <a:pt x="598748" y="508717"/>
                  </a:cubicBezTo>
                  <a:cubicBezTo>
                    <a:pt x="592033" y="515242"/>
                    <a:pt x="585318" y="515242"/>
                    <a:pt x="581965" y="515242"/>
                  </a:cubicBezTo>
                  <a:cubicBezTo>
                    <a:pt x="578603" y="518499"/>
                    <a:pt x="568535" y="525024"/>
                    <a:pt x="565182" y="525024"/>
                  </a:cubicBezTo>
                  <a:cubicBezTo>
                    <a:pt x="561820" y="528281"/>
                    <a:pt x="545037" y="531548"/>
                    <a:pt x="541675" y="531548"/>
                  </a:cubicBezTo>
                  <a:cubicBezTo>
                    <a:pt x="538321" y="531548"/>
                    <a:pt x="518176" y="538073"/>
                    <a:pt x="518176" y="538073"/>
                  </a:cubicBezTo>
                  <a:cubicBezTo>
                    <a:pt x="501393" y="544588"/>
                    <a:pt x="501393" y="544588"/>
                    <a:pt x="501393" y="544588"/>
                  </a:cubicBezTo>
                  <a:cubicBezTo>
                    <a:pt x="491325" y="551113"/>
                    <a:pt x="491325" y="551113"/>
                    <a:pt x="491325" y="551113"/>
                  </a:cubicBezTo>
                  <a:cubicBezTo>
                    <a:pt x="464465" y="544588"/>
                    <a:pt x="464465" y="544588"/>
                    <a:pt x="464465" y="544588"/>
                  </a:cubicBezTo>
                  <a:cubicBezTo>
                    <a:pt x="430889" y="534806"/>
                    <a:pt x="430889" y="534806"/>
                    <a:pt x="430889" y="534806"/>
                  </a:cubicBezTo>
                  <a:cubicBezTo>
                    <a:pt x="430889" y="534806"/>
                    <a:pt x="414106" y="547855"/>
                    <a:pt x="410753" y="547855"/>
                  </a:cubicBezTo>
                  <a:cubicBezTo>
                    <a:pt x="407391" y="547855"/>
                    <a:pt x="387246" y="534806"/>
                    <a:pt x="387246" y="534806"/>
                  </a:cubicBezTo>
                  <a:cubicBezTo>
                    <a:pt x="377178" y="518499"/>
                    <a:pt x="377178" y="518499"/>
                    <a:pt x="377178" y="518499"/>
                  </a:cubicBezTo>
                  <a:cubicBezTo>
                    <a:pt x="377178" y="518499"/>
                    <a:pt x="357032" y="521766"/>
                    <a:pt x="353680" y="521766"/>
                  </a:cubicBezTo>
                  <a:cubicBezTo>
                    <a:pt x="350317" y="521766"/>
                    <a:pt x="346964" y="528281"/>
                    <a:pt x="346964" y="531548"/>
                  </a:cubicBezTo>
                  <a:cubicBezTo>
                    <a:pt x="343602" y="531548"/>
                    <a:pt x="336887" y="531548"/>
                    <a:pt x="330172" y="531548"/>
                  </a:cubicBezTo>
                  <a:cubicBezTo>
                    <a:pt x="320104" y="531548"/>
                    <a:pt x="313389" y="538073"/>
                    <a:pt x="313389" y="538073"/>
                  </a:cubicBezTo>
                  <a:cubicBezTo>
                    <a:pt x="306674" y="551113"/>
                    <a:pt x="306674" y="551113"/>
                    <a:pt x="306674" y="551113"/>
                  </a:cubicBezTo>
                  <a:cubicBezTo>
                    <a:pt x="306674" y="551113"/>
                    <a:pt x="289891" y="557637"/>
                    <a:pt x="289891" y="557637"/>
                  </a:cubicBezTo>
                  <a:cubicBezTo>
                    <a:pt x="286538" y="560895"/>
                    <a:pt x="256315" y="570687"/>
                    <a:pt x="256315" y="570687"/>
                  </a:cubicBezTo>
                  <a:cubicBezTo>
                    <a:pt x="232817" y="577202"/>
                    <a:pt x="232817" y="577202"/>
                    <a:pt x="232817" y="577202"/>
                  </a:cubicBezTo>
                  <a:cubicBezTo>
                    <a:pt x="232817" y="577202"/>
                    <a:pt x="226101" y="580469"/>
                    <a:pt x="222749" y="577202"/>
                  </a:cubicBezTo>
                  <a:cubicBezTo>
                    <a:pt x="219387" y="577202"/>
                    <a:pt x="209319" y="586984"/>
                    <a:pt x="209319" y="586984"/>
                  </a:cubicBezTo>
                  <a:cubicBezTo>
                    <a:pt x="189173" y="600033"/>
                    <a:pt x="189173" y="600033"/>
                    <a:pt x="189173" y="600033"/>
                  </a:cubicBezTo>
                  <a:cubicBezTo>
                    <a:pt x="169028" y="600033"/>
                    <a:pt x="169028" y="600033"/>
                    <a:pt x="169028" y="600033"/>
                  </a:cubicBezTo>
                  <a:cubicBezTo>
                    <a:pt x="169028" y="600033"/>
                    <a:pt x="169028" y="596776"/>
                    <a:pt x="169028" y="596776"/>
                  </a:cubicBezTo>
                  <a:cubicBezTo>
                    <a:pt x="169028" y="596776"/>
                    <a:pt x="169028" y="596776"/>
                    <a:pt x="169028" y="596776"/>
                  </a:cubicBezTo>
                  <a:cubicBezTo>
                    <a:pt x="169028" y="593508"/>
                    <a:pt x="169028" y="593508"/>
                    <a:pt x="169028" y="593508"/>
                  </a:cubicBezTo>
                  <a:cubicBezTo>
                    <a:pt x="169028" y="590251"/>
                    <a:pt x="165675" y="586984"/>
                    <a:pt x="165675" y="580469"/>
                  </a:cubicBezTo>
                  <a:cubicBezTo>
                    <a:pt x="162322" y="573944"/>
                    <a:pt x="158960" y="567419"/>
                    <a:pt x="158960" y="560895"/>
                  </a:cubicBezTo>
                  <a:cubicBezTo>
                    <a:pt x="158960" y="557637"/>
                    <a:pt x="162322" y="554379"/>
                    <a:pt x="162322" y="551113"/>
                  </a:cubicBezTo>
                  <a:cubicBezTo>
                    <a:pt x="162322" y="551113"/>
                    <a:pt x="162322" y="551113"/>
                    <a:pt x="162322" y="551113"/>
                  </a:cubicBezTo>
                  <a:cubicBezTo>
                    <a:pt x="165675" y="547855"/>
                    <a:pt x="165675" y="544588"/>
                    <a:pt x="165675" y="538073"/>
                  </a:cubicBezTo>
                  <a:cubicBezTo>
                    <a:pt x="162322" y="525024"/>
                    <a:pt x="148892" y="525024"/>
                    <a:pt x="145530" y="511974"/>
                  </a:cubicBezTo>
                  <a:cubicBezTo>
                    <a:pt x="142177" y="502192"/>
                    <a:pt x="128746" y="492410"/>
                    <a:pt x="128746" y="489153"/>
                  </a:cubicBezTo>
                  <a:cubicBezTo>
                    <a:pt x="105248" y="476103"/>
                    <a:pt x="91818" y="479370"/>
                    <a:pt x="78388" y="466321"/>
                  </a:cubicBezTo>
                  <a:cubicBezTo>
                    <a:pt x="75035" y="463063"/>
                    <a:pt x="71673" y="459796"/>
                    <a:pt x="71673" y="456539"/>
                  </a:cubicBezTo>
                  <a:cubicBezTo>
                    <a:pt x="75035" y="453272"/>
                    <a:pt x="75035" y="453272"/>
                    <a:pt x="75035" y="453272"/>
                  </a:cubicBezTo>
                  <a:cubicBezTo>
                    <a:pt x="75035" y="453272"/>
                    <a:pt x="71673" y="453272"/>
                    <a:pt x="68320" y="450014"/>
                  </a:cubicBezTo>
                  <a:cubicBezTo>
                    <a:pt x="64958" y="446757"/>
                    <a:pt x="61605" y="443490"/>
                    <a:pt x="58242" y="440232"/>
                  </a:cubicBezTo>
                  <a:cubicBezTo>
                    <a:pt x="58242" y="440232"/>
                    <a:pt x="58242" y="440232"/>
                    <a:pt x="58242" y="440232"/>
                  </a:cubicBezTo>
                  <a:cubicBezTo>
                    <a:pt x="61605" y="440232"/>
                    <a:pt x="64958" y="433708"/>
                    <a:pt x="64958" y="433708"/>
                  </a:cubicBezTo>
                  <a:cubicBezTo>
                    <a:pt x="68320" y="423925"/>
                    <a:pt x="68320" y="423925"/>
                    <a:pt x="68320" y="423925"/>
                  </a:cubicBezTo>
                  <a:cubicBezTo>
                    <a:pt x="71673" y="417401"/>
                    <a:pt x="71673" y="417401"/>
                    <a:pt x="71673" y="417401"/>
                  </a:cubicBezTo>
                  <a:cubicBezTo>
                    <a:pt x="71673" y="417401"/>
                    <a:pt x="68320" y="407619"/>
                    <a:pt x="64958" y="407619"/>
                  </a:cubicBezTo>
                  <a:cubicBezTo>
                    <a:pt x="64958" y="404361"/>
                    <a:pt x="54890" y="401094"/>
                    <a:pt x="54890" y="401094"/>
                  </a:cubicBezTo>
                  <a:cubicBezTo>
                    <a:pt x="54890" y="384787"/>
                    <a:pt x="54890" y="384787"/>
                    <a:pt x="54890" y="384787"/>
                  </a:cubicBezTo>
                  <a:cubicBezTo>
                    <a:pt x="51527" y="368480"/>
                    <a:pt x="51527" y="368480"/>
                    <a:pt x="51527" y="368480"/>
                  </a:cubicBezTo>
                  <a:cubicBezTo>
                    <a:pt x="44822" y="358698"/>
                    <a:pt x="44822" y="358698"/>
                    <a:pt x="44822" y="358698"/>
                  </a:cubicBezTo>
                  <a:cubicBezTo>
                    <a:pt x="44822" y="358698"/>
                    <a:pt x="51527" y="352174"/>
                    <a:pt x="54890" y="348916"/>
                  </a:cubicBezTo>
                  <a:cubicBezTo>
                    <a:pt x="54890" y="348916"/>
                    <a:pt x="58242" y="345658"/>
                    <a:pt x="61605" y="345658"/>
                  </a:cubicBezTo>
                  <a:cubicBezTo>
                    <a:pt x="64958" y="342391"/>
                    <a:pt x="71673" y="342391"/>
                    <a:pt x="75035" y="342391"/>
                  </a:cubicBezTo>
                  <a:cubicBezTo>
                    <a:pt x="78388" y="342391"/>
                    <a:pt x="85103" y="335867"/>
                    <a:pt x="85103" y="335867"/>
                  </a:cubicBezTo>
                  <a:cubicBezTo>
                    <a:pt x="85103" y="335867"/>
                    <a:pt x="85103" y="326085"/>
                    <a:pt x="81750" y="322827"/>
                  </a:cubicBezTo>
                  <a:cubicBezTo>
                    <a:pt x="81750" y="316302"/>
                    <a:pt x="88456" y="309777"/>
                    <a:pt x="88456" y="309777"/>
                  </a:cubicBezTo>
                  <a:cubicBezTo>
                    <a:pt x="88456" y="309777"/>
                    <a:pt x="98533" y="296738"/>
                    <a:pt x="101886" y="293471"/>
                  </a:cubicBezTo>
                  <a:cubicBezTo>
                    <a:pt x="105248" y="290214"/>
                    <a:pt x="108601" y="273906"/>
                    <a:pt x="108601" y="273906"/>
                  </a:cubicBezTo>
                  <a:cubicBezTo>
                    <a:pt x="95171" y="273906"/>
                    <a:pt x="95171" y="273906"/>
                    <a:pt x="95171" y="273906"/>
                  </a:cubicBezTo>
                  <a:cubicBezTo>
                    <a:pt x="81750" y="270649"/>
                    <a:pt x="81750" y="270649"/>
                    <a:pt x="81750" y="270649"/>
                  </a:cubicBezTo>
                  <a:cubicBezTo>
                    <a:pt x="81750" y="270649"/>
                    <a:pt x="68320" y="251075"/>
                    <a:pt x="68320" y="251075"/>
                  </a:cubicBezTo>
                  <a:cubicBezTo>
                    <a:pt x="68320" y="247817"/>
                    <a:pt x="61605" y="247817"/>
                    <a:pt x="61605" y="247817"/>
                  </a:cubicBezTo>
                  <a:cubicBezTo>
                    <a:pt x="61605" y="247817"/>
                    <a:pt x="48174" y="241293"/>
                    <a:pt x="48174" y="241293"/>
                  </a:cubicBezTo>
                  <a:cubicBezTo>
                    <a:pt x="44822" y="241293"/>
                    <a:pt x="34744" y="238035"/>
                    <a:pt x="34744" y="238035"/>
                  </a:cubicBezTo>
                  <a:cubicBezTo>
                    <a:pt x="34744" y="238035"/>
                    <a:pt x="21314" y="221729"/>
                    <a:pt x="17961" y="215204"/>
                  </a:cubicBezTo>
                  <a:cubicBezTo>
                    <a:pt x="14599" y="208680"/>
                    <a:pt x="11246" y="205422"/>
                    <a:pt x="11246" y="205422"/>
                  </a:cubicBezTo>
                  <a:cubicBezTo>
                    <a:pt x="11246" y="205422"/>
                    <a:pt x="7884" y="198897"/>
                    <a:pt x="4531" y="195640"/>
                  </a:cubicBezTo>
                  <a:cubicBezTo>
                    <a:pt x="1178" y="192372"/>
                    <a:pt x="1178" y="185848"/>
                    <a:pt x="1178" y="185848"/>
                  </a:cubicBezTo>
                  <a:cubicBezTo>
                    <a:pt x="1178" y="185848"/>
                    <a:pt x="4531" y="176066"/>
                    <a:pt x="1178" y="169541"/>
                  </a:cubicBezTo>
                  <a:cubicBezTo>
                    <a:pt x="1178" y="166283"/>
                    <a:pt x="-2184" y="153234"/>
                    <a:pt x="1178" y="153234"/>
                  </a:cubicBezTo>
                  <a:cubicBezTo>
                    <a:pt x="4531" y="146719"/>
                    <a:pt x="7884" y="140195"/>
                    <a:pt x="14599" y="136928"/>
                  </a:cubicBezTo>
                  <a:cubicBezTo>
                    <a:pt x="17961" y="136928"/>
                    <a:pt x="17961" y="136928"/>
                    <a:pt x="21314" y="136928"/>
                  </a:cubicBezTo>
                  <a:cubicBezTo>
                    <a:pt x="24676" y="136928"/>
                    <a:pt x="21314" y="127146"/>
                    <a:pt x="21314" y="127146"/>
                  </a:cubicBezTo>
                  <a:lnTo>
                    <a:pt x="21314" y="123888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7857B43-1D39-7066-9455-C6D321D92F8F}"/>
                </a:ext>
              </a:extLst>
            </p:cNvPr>
            <p:cNvSpPr/>
            <p:nvPr/>
          </p:nvSpPr>
          <p:spPr>
            <a:xfrm>
              <a:off x="9053758" y="2193173"/>
              <a:ext cx="938191" cy="454881"/>
            </a:xfrm>
            <a:custGeom>
              <a:avLst/>
              <a:gdLst>
                <a:gd name="connsiteX0" fmla="*/ 631715 w 938191"/>
                <a:gd name="connsiteY0" fmla="*/ 74916 h 454881"/>
                <a:gd name="connsiteX1" fmla="*/ 635097 w 938191"/>
                <a:gd name="connsiteY1" fmla="*/ 55599 h 454881"/>
                <a:gd name="connsiteX2" fmla="*/ 645231 w 938191"/>
                <a:gd name="connsiteY2" fmla="*/ 45932 h 454881"/>
                <a:gd name="connsiteX3" fmla="*/ 655375 w 938191"/>
                <a:gd name="connsiteY3" fmla="*/ 42712 h 454881"/>
                <a:gd name="connsiteX4" fmla="*/ 662128 w 938191"/>
                <a:gd name="connsiteY4" fmla="*/ 29834 h 454881"/>
                <a:gd name="connsiteX5" fmla="*/ 662128 w 938191"/>
                <a:gd name="connsiteY5" fmla="*/ 10518 h 454881"/>
                <a:gd name="connsiteX6" fmla="*/ 662128 w 938191"/>
                <a:gd name="connsiteY6" fmla="*/ 860 h 454881"/>
                <a:gd name="connsiteX7" fmla="*/ 679036 w 938191"/>
                <a:gd name="connsiteY7" fmla="*/ 4079 h 454881"/>
                <a:gd name="connsiteX8" fmla="*/ 695933 w 938191"/>
                <a:gd name="connsiteY8" fmla="*/ 7298 h 454881"/>
                <a:gd name="connsiteX9" fmla="*/ 706068 w 938191"/>
                <a:gd name="connsiteY9" fmla="*/ 7298 h 454881"/>
                <a:gd name="connsiteX10" fmla="*/ 722974 w 938191"/>
                <a:gd name="connsiteY10" fmla="*/ 10518 h 454881"/>
                <a:gd name="connsiteX11" fmla="*/ 739872 w 938191"/>
                <a:gd name="connsiteY11" fmla="*/ 13737 h 454881"/>
                <a:gd name="connsiteX12" fmla="*/ 756769 w 938191"/>
                <a:gd name="connsiteY12" fmla="*/ 13737 h 454881"/>
                <a:gd name="connsiteX13" fmla="*/ 763532 w 938191"/>
                <a:gd name="connsiteY13" fmla="*/ 16957 h 454881"/>
                <a:gd name="connsiteX14" fmla="*/ 787182 w 938191"/>
                <a:gd name="connsiteY14" fmla="*/ 26615 h 454881"/>
                <a:gd name="connsiteX15" fmla="*/ 800708 w 938191"/>
                <a:gd name="connsiteY15" fmla="*/ 33054 h 454881"/>
                <a:gd name="connsiteX16" fmla="*/ 837884 w 938191"/>
                <a:gd name="connsiteY16" fmla="*/ 36273 h 454881"/>
                <a:gd name="connsiteX17" fmla="*/ 841265 w 938191"/>
                <a:gd name="connsiteY17" fmla="*/ 23396 h 454881"/>
                <a:gd name="connsiteX18" fmla="*/ 854781 w 938191"/>
                <a:gd name="connsiteY18" fmla="*/ 23396 h 454881"/>
                <a:gd name="connsiteX19" fmla="*/ 875060 w 938191"/>
                <a:gd name="connsiteY19" fmla="*/ 33054 h 454881"/>
                <a:gd name="connsiteX20" fmla="*/ 895339 w 938191"/>
                <a:gd name="connsiteY20" fmla="*/ 29834 h 454881"/>
                <a:gd name="connsiteX21" fmla="*/ 902102 w 938191"/>
                <a:gd name="connsiteY21" fmla="*/ 49161 h 454881"/>
                <a:gd name="connsiteX22" fmla="*/ 908865 w 938191"/>
                <a:gd name="connsiteY22" fmla="*/ 52380 h 454881"/>
                <a:gd name="connsiteX23" fmla="*/ 905483 w 938191"/>
                <a:gd name="connsiteY23" fmla="*/ 52380 h 454881"/>
                <a:gd name="connsiteX24" fmla="*/ 905483 w 938191"/>
                <a:gd name="connsiteY24" fmla="*/ 62038 h 454881"/>
                <a:gd name="connsiteX25" fmla="*/ 908865 w 938191"/>
                <a:gd name="connsiteY25" fmla="*/ 65258 h 454881"/>
                <a:gd name="connsiteX26" fmla="*/ 905483 w 938191"/>
                <a:gd name="connsiteY26" fmla="*/ 71697 h 454881"/>
                <a:gd name="connsiteX27" fmla="*/ 905483 w 938191"/>
                <a:gd name="connsiteY27" fmla="*/ 78136 h 454881"/>
                <a:gd name="connsiteX28" fmla="*/ 898720 w 938191"/>
                <a:gd name="connsiteY28" fmla="*/ 84575 h 454881"/>
                <a:gd name="connsiteX29" fmla="*/ 898720 w 938191"/>
                <a:gd name="connsiteY29" fmla="*/ 91014 h 454881"/>
                <a:gd name="connsiteX30" fmla="*/ 898720 w 938191"/>
                <a:gd name="connsiteY30" fmla="*/ 100672 h 454881"/>
                <a:gd name="connsiteX31" fmla="*/ 905483 w 938191"/>
                <a:gd name="connsiteY31" fmla="*/ 103891 h 454881"/>
                <a:gd name="connsiteX32" fmla="*/ 905483 w 938191"/>
                <a:gd name="connsiteY32" fmla="*/ 107111 h 454881"/>
                <a:gd name="connsiteX33" fmla="*/ 912246 w 938191"/>
                <a:gd name="connsiteY33" fmla="*/ 113550 h 454881"/>
                <a:gd name="connsiteX34" fmla="*/ 912246 w 938191"/>
                <a:gd name="connsiteY34" fmla="*/ 113550 h 454881"/>
                <a:gd name="connsiteX35" fmla="*/ 915618 w 938191"/>
                <a:gd name="connsiteY35" fmla="*/ 123208 h 454881"/>
                <a:gd name="connsiteX36" fmla="*/ 918999 w 938191"/>
                <a:gd name="connsiteY36" fmla="*/ 129647 h 454881"/>
                <a:gd name="connsiteX37" fmla="*/ 925762 w 938191"/>
                <a:gd name="connsiteY37" fmla="*/ 136086 h 454881"/>
                <a:gd name="connsiteX38" fmla="*/ 932524 w 938191"/>
                <a:gd name="connsiteY38" fmla="*/ 136086 h 454881"/>
                <a:gd name="connsiteX39" fmla="*/ 935896 w 938191"/>
                <a:gd name="connsiteY39" fmla="*/ 136086 h 454881"/>
                <a:gd name="connsiteX40" fmla="*/ 932524 w 938191"/>
                <a:gd name="connsiteY40" fmla="*/ 158622 h 454881"/>
                <a:gd name="connsiteX41" fmla="*/ 935896 w 938191"/>
                <a:gd name="connsiteY41" fmla="*/ 177948 h 454881"/>
                <a:gd name="connsiteX42" fmla="*/ 932524 w 938191"/>
                <a:gd name="connsiteY42" fmla="*/ 190826 h 454881"/>
                <a:gd name="connsiteX43" fmla="*/ 932524 w 938191"/>
                <a:gd name="connsiteY43" fmla="*/ 206923 h 454881"/>
                <a:gd name="connsiteX44" fmla="*/ 912246 w 938191"/>
                <a:gd name="connsiteY44" fmla="*/ 206923 h 454881"/>
                <a:gd name="connsiteX45" fmla="*/ 908865 w 938191"/>
                <a:gd name="connsiteY45" fmla="*/ 210143 h 454881"/>
                <a:gd name="connsiteX46" fmla="*/ 902102 w 938191"/>
                <a:gd name="connsiteY46" fmla="*/ 210143 h 454881"/>
                <a:gd name="connsiteX47" fmla="*/ 875060 w 938191"/>
                <a:gd name="connsiteY47" fmla="*/ 200484 h 454881"/>
                <a:gd name="connsiteX48" fmla="*/ 868307 w 938191"/>
                <a:gd name="connsiteY48" fmla="*/ 206923 h 454881"/>
                <a:gd name="connsiteX49" fmla="*/ 854781 w 938191"/>
                <a:gd name="connsiteY49" fmla="*/ 216582 h 454881"/>
                <a:gd name="connsiteX50" fmla="*/ 875060 w 938191"/>
                <a:gd name="connsiteY50" fmla="*/ 223020 h 454881"/>
                <a:gd name="connsiteX51" fmla="*/ 881823 w 938191"/>
                <a:gd name="connsiteY51" fmla="*/ 223020 h 454881"/>
                <a:gd name="connsiteX52" fmla="*/ 898720 w 938191"/>
                <a:gd name="connsiteY52" fmla="*/ 248776 h 454881"/>
                <a:gd name="connsiteX53" fmla="*/ 878441 w 938191"/>
                <a:gd name="connsiteY53" fmla="*/ 261654 h 454881"/>
                <a:gd name="connsiteX54" fmla="*/ 864925 w 938191"/>
                <a:gd name="connsiteY54" fmla="*/ 268093 h 454881"/>
                <a:gd name="connsiteX55" fmla="*/ 858163 w 938191"/>
                <a:gd name="connsiteY55" fmla="*/ 271312 h 454881"/>
                <a:gd name="connsiteX56" fmla="*/ 868307 w 938191"/>
                <a:gd name="connsiteY56" fmla="*/ 290638 h 454881"/>
                <a:gd name="connsiteX57" fmla="*/ 868307 w 938191"/>
                <a:gd name="connsiteY57" fmla="*/ 297077 h 454881"/>
                <a:gd name="connsiteX58" fmla="*/ 871678 w 938191"/>
                <a:gd name="connsiteY58" fmla="*/ 316394 h 454881"/>
                <a:gd name="connsiteX59" fmla="*/ 861544 w 938191"/>
                <a:gd name="connsiteY59" fmla="*/ 332491 h 454881"/>
                <a:gd name="connsiteX60" fmla="*/ 851400 w 938191"/>
                <a:gd name="connsiteY60" fmla="*/ 335711 h 454881"/>
                <a:gd name="connsiteX61" fmla="*/ 841265 w 938191"/>
                <a:gd name="connsiteY61" fmla="*/ 358247 h 454881"/>
                <a:gd name="connsiteX62" fmla="*/ 824368 w 938191"/>
                <a:gd name="connsiteY62" fmla="*/ 367905 h 454881"/>
                <a:gd name="connsiteX63" fmla="*/ 820987 w 938191"/>
                <a:gd name="connsiteY63" fmla="*/ 380783 h 454881"/>
                <a:gd name="connsiteX64" fmla="*/ 824368 w 938191"/>
                <a:gd name="connsiteY64" fmla="*/ 400109 h 454881"/>
                <a:gd name="connsiteX65" fmla="*/ 804090 w 938191"/>
                <a:gd name="connsiteY65" fmla="*/ 387222 h 454881"/>
                <a:gd name="connsiteX66" fmla="*/ 787182 w 938191"/>
                <a:gd name="connsiteY66" fmla="*/ 393670 h 454881"/>
                <a:gd name="connsiteX67" fmla="*/ 777048 w 938191"/>
                <a:gd name="connsiteY67" fmla="*/ 396890 h 454881"/>
                <a:gd name="connsiteX68" fmla="*/ 756769 w 938191"/>
                <a:gd name="connsiteY68" fmla="*/ 409768 h 454881"/>
                <a:gd name="connsiteX69" fmla="*/ 739872 w 938191"/>
                <a:gd name="connsiteY69" fmla="*/ 403329 h 454881"/>
                <a:gd name="connsiteX70" fmla="*/ 716212 w 938191"/>
                <a:gd name="connsiteY70" fmla="*/ 409768 h 454881"/>
                <a:gd name="connsiteX71" fmla="*/ 695933 w 938191"/>
                <a:gd name="connsiteY71" fmla="*/ 409768 h 454881"/>
                <a:gd name="connsiteX72" fmla="*/ 685789 w 938191"/>
                <a:gd name="connsiteY72" fmla="*/ 416207 h 454881"/>
                <a:gd name="connsiteX73" fmla="*/ 679036 w 938191"/>
                <a:gd name="connsiteY73" fmla="*/ 429084 h 454881"/>
                <a:gd name="connsiteX74" fmla="*/ 675654 w 938191"/>
                <a:gd name="connsiteY74" fmla="*/ 435523 h 454881"/>
                <a:gd name="connsiteX75" fmla="*/ 662128 w 938191"/>
                <a:gd name="connsiteY75" fmla="*/ 438743 h 454881"/>
                <a:gd name="connsiteX76" fmla="*/ 655375 w 938191"/>
                <a:gd name="connsiteY76" fmla="*/ 448401 h 454881"/>
                <a:gd name="connsiteX77" fmla="*/ 645231 w 938191"/>
                <a:gd name="connsiteY77" fmla="*/ 454840 h 454881"/>
                <a:gd name="connsiteX78" fmla="*/ 638478 w 938191"/>
                <a:gd name="connsiteY78" fmla="*/ 454840 h 454881"/>
                <a:gd name="connsiteX79" fmla="*/ 608055 w 938191"/>
                <a:gd name="connsiteY79" fmla="*/ 454840 h 454881"/>
                <a:gd name="connsiteX80" fmla="*/ 574261 w 938191"/>
                <a:gd name="connsiteY80" fmla="*/ 451620 h 454881"/>
                <a:gd name="connsiteX81" fmla="*/ 543838 w 938191"/>
                <a:gd name="connsiteY81" fmla="*/ 441962 h 454881"/>
                <a:gd name="connsiteX82" fmla="*/ 520178 w 938191"/>
                <a:gd name="connsiteY82" fmla="*/ 445182 h 454881"/>
                <a:gd name="connsiteX83" fmla="*/ 493146 w 938191"/>
                <a:gd name="connsiteY83" fmla="*/ 441962 h 454881"/>
                <a:gd name="connsiteX84" fmla="*/ 452578 w 938191"/>
                <a:gd name="connsiteY84" fmla="*/ 435523 h 454881"/>
                <a:gd name="connsiteX85" fmla="*/ 418784 w 938191"/>
                <a:gd name="connsiteY85" fmla="*/ 425865 h 454881"/>
                <a:gd name="connsiteX86" fmla="*/ 398505 w 938191"/>
                <a:gd name="connsiteY86" fmla="*/ 425865 h 454881"/>
                <a:gd name="connsiteX87" fmla="*/ 368082 w 938191"/>
                <a:gd name="connsiteY87" fmla="*/ 422645 h 454881"/>
                <a:gd name="connsiteX88" fmla="*/ 361329 w 938191"/>
                <a:gd name="connsiteY88" fmla="*/ 412987 h 454881"/>
                <a:gd name="connsiteX89" fmla="*/ 351185 w 938191"/>
                <a:gd name="connsiteY89" fmla="*/ 403329 h 454881"/>
                <a:gd name="connsiteX90" fmla="*/ 351185 w 938191"/>
                <a:gd name="connsiteY90" fmla="*/ 396890 h 454881"/>
                <a:gd name="connsiteX91" fmla="*/ 344432 w 938191"/>
                <a:gd name="connsiteY91" fmla="*/ 380783 h 454881"/>
                <a:gd name="connsiteX92" fmla="*/ 337669 w 938191"/>
                <a:gd name="connsiteY92" fmla="*/ 367905 h 454881"/>
                <a:gd name="connsiteX93" fmla="*/ 344432 w 938191"/>
                <a:gd name="connsiteY93" fmla="*/ 358247 h 454881"/>
                <a:gd name="connsiteX94" fmla="*/ 337669 w 938191"/>
                <a:gd name="connsiteY94" fmla="*/ 355027 h 454881"/>
                <a:gd name="connsiteX95" fmla="*/ 317390 w 938191"/>
                <a:gd name="connsiteY95" fmla="*/ 358247 h 454881"/>
                <a:gd name="connsiteX96" fmla="*/ 293730 w 938191"/>
                <a:gd name="connsiteY96" fmla="*/ 364686 h 454881"/>
                <a:gd name="connsiteX97" fmla="*/ 286968 w 938191"/>
                <a:gd name="connsiteY97" fmla="*/ 367905 h 454881"/>
                <a:gd name="connsiteX98" fmla="*/ 259936 w 938191"/>
                <a:gd name="connsiteY98" fmla="*/ 367905 h 454881"/>
                <a:gd name="connsiteX99" fmla="*/ 232894 w 938191"/>
                <a:gd name="connsiteY99" fmla="*/ 371125 h 454881"/>
                <a:gd name="connsiteX100" fmla="*/ 222750 w 938191"/>
                <a:gd name="connsiteY100" fmla="*/ 377564 h 454881"/>
                <a:gd name="connsiteX101" fmla="*/ 202471 w 938191"/>
                <a:gd name="connsiteY101" fmla="*/ 387222 h 454881"/>
                <a:gd name="connsiteX102" fmla="*/ 202471 w 938191"/>
                <a:gd name="connsiteY102" fmla="*/ 400109 h 454881"/>
                <a:gd name="connsiteX103" fmla="*/ 192337 w 938191"/>
                <a:gd name="connsiteY103" fmla="*/ 412987 h 454881"/>
                <a:gd name="connsiteX104" fmla="*/ 175440 w 938191"/>
                <a:gd name="connsiteY104" fmla="*/ 412987 h 454881"/>
                <a:gd name="connsiteX105" fmla="*/ 158532 w 938191"/>
                <a:gd name="connsiteY105" fmla="*/ 400109 h 454881"/>
                <a:gd name="connsiteX106" fmla="*/ 151779 w 938191"/>
                <a:gd name="connsiteY106" fmla="*/ 406548 h 454881"/>
                <a:gd name="connsiteX107" fmla="*/ 131500 w 938191"/>
                <a:gd name="connsiteY107" fmla="*/ 403329 h 454881"/>
                <a:gd name="connsiteX108" fmla="*/ 128119 w 938191"/>
                <a:gd name="connsiteY108" fmla="*/ 406548 h 454881"/>
                <a:gd name="connsiteX109" fmla="*/ 128119 w 938191"/>
                <a:gd name="connsiteY109" fmla="*/ 403329 h 454881"/>
                <a:gd name="connsiteX110" fmla="*/ 131500 w 938191"/>
                <a:gd name="connsiteY110" fmla="*/ 390451 h 454881"/>
                <a:gd name="connsiteX111" fmla="*/ 131500 w 938191"/>
                <a:gd name="connsiteY111" fmla="*/ 384002 h 454881"/>
                <a:gd name="connsiteX112" fmla="*/ 128119 w 938191"/>
                <a:gd name="connsiteY112" fmla="*/ 380783 h 454881"/>
                <a:gd name="connsiteX113" fmla="*/ 124738 w 938191"/>
                <a:gd name="connsiteY113" fmla="*/ 377564 h 454881"/>
                <a:gd name="connsiteX114" fmla="*/ 121356 w 938191"/>
                <a:gd name="connsiteY114" fmla="*/ 371125 h 454881"/>
                <a:gd name="connsiteX115" fmla="*/ 114603 w 938191"/>
                <a:gd name="connsiteY115" fmla="*/ 374344 h 454881"/>
                <a:gd name="connsiteX116" fmla="*/ 114603 w 938191"/>
                <a:gd name="connsiteY116" fmla="*/ 380783 h 454881"/>
                <a:gd name="connsiteX117" fmla="*/ 107840 w 938191"/>
                <a:gd name="connsiteY117" fmla="*/ 384002 h 454881"/>
                <a:gd name="connsiteX118" fmla="*/ 107840 w 938191"/>
                <a:gd name="connsiteY118" fmla="*/ 384002 h 454881"/>
                <a:gd name="connsiteX119" fmla="*/ 104459 w 938191"/>
                <a:gd name="connsiteY119" fmla="*/ 384002 h 454881"/>
                <a:gd name="connsiteX120" fmla="*/ 101078 w 938191"/>
                <a:gd name="connsiteY120" fmla="*/ 390451 h 454881"/>
                <a:gd name="connsiteX121" fmla="*/ 97696 w 938191"/>
                <a:gd name="connsiteY121" fmla="*/ 393670 h 454881"/>
                <a:gd name="connsiteX122" fmla="*/ 97696 w 938191"/>
                <a:gd name="connsiteY122" fmla="*/ 393670 h 454881"/>
                <a:gd name="connsiteX123" fmla="*/ 97696 w 938191"/>
                <a:gd name="connsiteY123" fmla="*/ 393670 h 454881"/>
                <a:gd name="connsiteX124" fmla="*/ 94324 w 938191"/>
                <a:gd name="connsiteY124" fmla="*/ 396890 h 454881"/>
                <a:gd name="connsiteX125" fmla="*/ 87562 w 938191"/>
                <a:gd name="connsiteY125" fmla="*/ 396890 h 454881"/>
                <a:gd name="connsiteX126" fmla="*/ 80799 w 938191"/>
                <a:gd name="connsiteY126" fmla="*/ 396890 h 454881"/>
                <a:gd name="connsiteX127" fmla="*/ 77418 w 938191"/>
                <a:gd name="connsiteY127" fmla="*/ 393670 h 454881"/>
                <a:gd name="connsiteX128" fmla="*/ 67283 w 938191"/>
                <a:gd name="connsiteY128" fmla="*/ 390451 h 454881"/>
                <a:gd name="connsiteX129" fmla="*/ 67283 w 938191"/>
                <a:gd name="connsiteY129" fmla="*/ 390451 h 454881"/>
                <a:gd name="connsiteX130" fmla="*/ 60520 w 938191"/>
                <a:gd name="connsiteY130" fmla="*/ 387222 h 454881"/>
                <a:gd name="connsiteX131" fmla="*/ 57139 w 938191"/>
                <a:gd name="connsiteY131" fmla="*/ 384002 h 454881"/>
                <a:gd name="connsiteX132" fmla="*/ 57139 w 938191"/>
                <a:gd name="connsiteY132" fmla="*/ 377564 h 454881"/>
                <a:gd name="connsiteX133" fmla="*/ 50386 w 938191"/>
                <a:gd name="connsiteY133" fmla="*/ 371125 h 454881"/>
                <a:gd name="connsiteX134" fmla="*/ 36860 w 938191"/>
                <a:gd name="connsiteY134" fmla="*/ 367905 h 454881"/>
                <a:gd name="connsiteX135" fmla="*/ 26725 w 938191"/>
                <a:gd name="connsiteY135" fmla="*/ 364686 h 454881"/>
                <a:gd name="connsiteX136" fmla="*/ 19963 w 938191"/>
                <a:gd name="connsiteY136" fmla="*/ 364686 h 454881"/>
                <a:gd name="connsiteX137" fmla="*/ 6447 w 938191"/>
                <a:gd name="connsiteY137" fmla="*/ 364686 h 454881"/>
                <a:gd name="connsiteX138" fmla="*/ 3065 w 938191"/>
                <a:gd name="connsiteY138" fmla="*/ 364686 h 454881"/>
                <a:gd name="connsiteX139" fmla="*/ 3065 w 938191"/>
                <a:gd name="connsiteY139" fmla="*/ 364686 h 454881"/>
                <a:gd name="connsiteX140" fmla="*/ 3065 w 938191"/>
                <a:gd name="connsiteY140" fmla="*/ 364686 h 454881"/>
                <a:gd name="connsiteX141" fmla="*/ 3065 w 938191"/>
                <a:gd name="connsiteY141" fmla="*/ 364686 h 454881"/>
                <a:gd name="connsiteX142" fmla="*/ 6447 w 938191"/>
                <a:gd name="connsiteY142" fmla="*/ 364686 h 454881"/>
                <a:gd name="connsiteX143" fmla="*/ 6447 w 938191"/>
                <a:gd name="connsiteY143" fmla="*/ 361466 h 454881"/>
                <a:gd name="connsiteX144" fmla="*/ 6447 w 938191"/>
                <a:gd name="connsiteY144" fmla="*/ 361466 h 454881"/>
                <a:gd name="connsiteX145" fmla="*/ 9828 w 938191"/>
                <a:gd name="connsiteY145" fmla="*/ 364686 h 454881"/>
                <a:gd name="connsiteX146" fmla="*/ 9828 w 938191"/>
                <a:gd name="connsiteY146" fmla="*/ 364686 h 454881"/>
                <a:gd name="connsiteX147" fmla="*/ 9828 w 938191"/>
                <a:gd name="connsiteY147" fmla="*/ 364686 h 454881"/>
                <a:gd name="connsiteX148" fmla="*/ 13200 w 938191"/>
                <a:gd name="connsiteY148" fmla="*/ 361466 h 454881"/>
                <a:gd name="connsiteX149" fmla="*/ 13200 w 938191"/>
                <a:gd name="connsiteY149" fmla="*/ 361466 h 454881"/>
                <a:gd name="connsiteX150" fmla="*/ 13200 w 938191"/>
                <a:gd name="connsiteY150" fmla="*/ 361466 h 454881"/>
                <a:gd name="connsiteX151" fmla="*/ 13200 w 938191"/>
                <a:gd name="connsiteY151" fmla="*/ 361466 h 454881"/>
                <a:gd name="connsiteX152" fmla="*/ 13200 w 938191"/>
                <a:gd name="connsiteY152" fmla="*/ 361466 h 454881"/>
                <a:gd name="connsiteX153" fmla="*/ 13200 w 938191"/>
                <a:gd name="connsiteY153" fmla="*/ 361466 h 454881"/>
                <a:gd name="connsiteX154" fmla="*/ 16581 w 938191"/>
                <a:gd name="connsiteY154" fmla="*/ 361466 h 454881"/>
                <a:gd name="connsiteX155" fmla="*/ 16581 w 938191"/>
                <a:gd name="connsiteY155" fmla="*/ 358247 h 454881"/>
                <a:gd name="connsiteX156" fmla="*/ 16581 w 938191"/>
                <a:gd name="connsiteY156" fmla="*/ 358247 h 454881"/>
                <a:gd name="connsiteX157" fmla="*/ 13200 w 938191"/>
                <a:gd name="connsiteY157" fmla="*/ 358247 h 454881"/>
                <a:gd name="connsiteX158" fmla="*/ 13200 w 938191"/>
                <a:gd name="connsiteY158" fmla="*/ 358247 h 454881"/>
                <a:gd name="connsiteX159" fmla="*/ 13200 w 938191"/>
                <a:gd name="connsiteY159" fmla="*/ 355027 h 454881"/>
                <a:gd name="connsiteX160" fmla="*/ 16581 w 938191"/>
                <a:gd name="connsiteY160" fmla="*/ 355027 h 454881"/>
                <a:gd name="connsiteX161" fmla="*/ 13200 w 938191"/>
                <a:gd name="connsiteY161" fmla="*/ 355027 h 454881"/>
                <a:gd name="connsiteX162" fmla="*/ 13200 w 938191"/>
                <a:gd name="connsiteY162" fmla="*/ 355027 h 454881"/>
                <a:gd name="connsiteX163" fmla="*/ 13200 w 938191"/>
                <a:gd name="connsiteY163" fmla="*/ 355027 h 454881"/>
                <a:gd name="connsiteX164" fmla="*/ 13200 w 938191"/>
                <a:gd name="connsiteY164" fmla="*/ 351808 h 454881"/>
                <a:gd name="connsiteX165" fmla="*/ 13200 w 938191"/>
                <a:gd name="connsiteY165" fmla="*/ 351808 h 454881"/>
                <a:gd name="connsiteX166" fmla="*/ 13200 w 938191"/>
                <a:gd name="connsiteY166" fmla="*/ 351808 h 454881"/>
                <a:gd name="connsiteX167" fmla="*/ 13200 w 938191"/>
                <a:gd name="connsiteY167" fmla="*/ 351808 h 454881"/>
                <a:gd name="connsiteX168" fmla="*/ 13200 w 938191"/>
                <a:gd name="connsiteY168" fmla="*/ 351808 h 454881"/>
                <a:gd name="connsiteX169" fmla="*/ 9828 w 938191"/>
                <a:gd name="connsiteY169" fmla="*/ 351808 h 454881"/>
                <a:gd name="connsiteX170" fmla="*/ 9828 w 938191"/>
                <a:gd name="connsiteY170" fmla="*/ 351808 h 454881"/>
                <a:gd name="connsiteX171" fmla="*/ 9828 w 938191"/>
                <a:gd name="connsiteY171" fmla="*/ 348589 h 454881"/>
                <a:gd name="connsiteX172" fmla="*/ 9828 w 938191"/>
                <a:gd name="connsiteY172" fmla="*/ 348589 h 454881"/>
                <a:gd name="connsiteX173" fmla="*/ 9828 w 938191"/>
                <a:gd name="connsiteY173" fmla="*/ 348589 h 454881"/>
                <a:gd name="connsiteX174" fmla="*/ 9828 w 938191"/>
                <a:gd name="connsiteY174" fmla="*/ 345369 h 454881"/>
                <a:gd name="connsiteX175" fmla="*/ 9828 w 938191"/>
                <a:gd name="connsiteY175" fmla="*/ 345369 h 454881"/>
                <a:gd name="connsiteX176" fmla="*/ 9828 w 938191"/>
                <a:gd name="connsiteY176" fmla="*/ 345369 h 454881"/>
                <a:gd name="connsiteX177" fmla="*/ 9828 w 938191"/>
                <a:gd name="connsiteY177" fmla="*/ 345369 h 454881"/>
                <a:gd name="connsiteX178" fmla="*/ 9828 w 938191"/>
                <a:gd name="connsiteY178" fmla="*/ 345369 h 454881"/>
                <a:gd name="connsiteX179" fmla="*/ 9828 w 938191"/>
                <a:gd name="connsiteY179" fmla="*/ 345369 h 454881"/>
                <a:gd name="connsiteX180" fmla="*/ 9828 w 938191"/>
                <a:gd name="connsiteY180" fmla="*/ 342150 h 454881"/>
                <a:gd name="connsiteX181" fmla="*/ 9828 w 938191"/>
                <a:gd name="connsiteY181" fmla="*/ 342150 h 454881"/>
                <a:gd name="connsiteX182" fmla="*/ 9828 w 938191"/>
                <a:gd name="connsiteY182" fmla="*/ 342150 h 454881"/>
                <a:gd name="connsiteX183" fmla="*/ 6447 w 938191"/>
                <a:gd name="connsiteY183" fmla="*/ 338930 h 454881"/>
                <a:gd name="connsiteX184" fmla="*/ 6447 w 938191"/>
                <a:gd name="connsiteY184" fmla="*/ 338930 h 454881"/>
                <a:gd name="connsiteX185" fmla="*/ 6447 w 938191"/>
                <a:gd name="connsiteY185" fmla="*/ 338930 h 454881"/>
                <a:gd name="connsiteX186" fmla="*/ 6447 w 938191"/>
                <a:gd name="connsiteY186" fmla="*/ 338930 h 454881"/>
                <a:gd name="connsiteX187" fmla="*/ 6447 w 938191"/>
                <a:gd name="connsiteY187" fmla="*/ 342150 h 454881"/>
                <a:gd name="connsiteX188" fmla="*/ 6447 w 938191"/>
                <a:gd name="connsiteY188" fmla="*/ 345369 h 454881"/>
                <a:gd name="connsiteX189" fmla="*/ 3065 w 938191"/>
                <a:gd name="connsiteY189" fmla="*/ 345369 h 454881"/>
                <a:gd name="connsiteX190" fmla="*/ 3065 w 938191"/>
                <a:gd name="connsiteY190" fmla="*/ 342150 h 454881"/>
                <a:gd name="connsiteX191" fmla="*/ 6447 w 938191"/>
                <a:gd name="connsiteY191" fmla="*/ 332491 h 454881"/>
                <a:gd name="connsiteX192" fmla="*/ 13200 w 938191"/>
                <a:gd name="connsiteY192" fmla="*/ 326052 h 454881"/>
                <a:gd name="connsiteX193" fmla="*/ 16581 w 938191"/>
                <a:gd name="connsiteY193" fmla="*/ 319614 h 454881"/>
                <a:gd name="connsiteX194" fmla="*/ 16581 w 938191"/>
                <a:gd name="connsiteY194" fmla="*/ 313175 h 454881"/>
                <a:gd name="connsiteX195" fmla="*/ 23344 w 938191"/>
                <a:gd name="connsiteY195" fmla="*/ 309955 h 454881"/>
                <a:gd name="connsiteX196" fmla="*/ 26725 w 938191"/>
                <a:gd name="connsiteY196" fmla="*/ 306736 h 454881"/>
                <a:gd name="connsiteX197" fmla="*/ 23344 w 938191"/>
                <a:gd name="connsiteY197" fmla="*/ 300297 h 454881"/>
                <a:gd name="connsiteX198" fmla="*/ 26725 w 938191"/>
                <a:gd name="connsiteY198" fmla="*/ 293858 h 454881"/>
                <a:gd name="connsiteX199" fmla="*/ 19963 w 938191"/>
                <a:gd name="connsiteY199" fmla="*/ 290638 h 454881"/>
                <a:gd name="connsiteX200" fmla="*/ 19963 w 938191"/>
                <a:gd name="connsiteY200" fmla="*/ 290638 h 454881"/>
                <a:gd name="connsiteX201" fmla="*/ 19963 w 938191"/>
                <a:gd name="connsiteY201" fmla="*/ 290638 h 454881"/>
                <a:gd name="connsiteX202" fmla="*/ 19963 w 938191"/>
                <a:gd name="connsiteY202" fmla="*/ 290638 h 454881"/>
                <a:gd name="connsiteX203" fmla="*/ 19963 w 938191"/>
                <a:gd name="connsiteY203" fmla="*/ 290638 h 454881"/>
                <a:gd name="connsiteX204" fmla="*/ 19963 w 938191"/>
                <a:gd name="connsiteY204" fmla="*/ 290638 h 454881"/>
                <a:gd name="connsiteX205" fmla="*/ 19963 w 938191"/>
                <a:gd name="connsiteY205" fmla="*/ 290638 h 454881"/>
                <a:gd name="connsiteX206" fmla="*/ 19963 w 938191"/>
                <a:gd name="connsiteY206" fmla="*/ 290638 h 454881"/>
                <a:gd name="connsiteX207" fmla="*/ 19963 w 938191"/>
                <a:gd name="connsiteY207" fmla="*/ 290638 h 454881"/>
                <a:gd name="connsiteX208" fmla="*/ 19963 w 938191"/>
                <a:gd name="connsiteY208" fmla="*/ 290638 h 454881"/>
                <a:gd name="connsiteX209" fmla="*/ 19963 w 938191"/>
                <a:gd name="connsiteY209" fmla="*/ 290638 h 454881"/>
                <a:gd name="connsiteX210" fmla="*/ 19963 w 938191"/>
                <a:gd name="connsiteY210" fmla="*/ 290638 h 454881"/>
                <a:gd name="connsiteX211" fmla="*/ 19963 w 938191"/>
                <a:gd name="connsiteY211" fmla="*/ 290638 h 454881"/>
                <a:gd name="connsiteX212" fmla="*/ 19963 w 938191"/>
                <a:gd name="connsiteY212" fmla="*/ 290638 h 454881"/>
                <a:gd name="connsiteX213" fmla="*/ 19963 w 938191"/>
                <a:gd name="connsiteY213" fmla="*/ 290638 h 454881"/>
                <a:gd name="connsiteX214" fmla="*/ 19963 w 938191"/>
                <a:gd name="connsiteY214" fmla="*/ 287419 h 454881"/>
                <a:gd name="connsiteX215" fmla="*/ 19963 w 938191"/>
                <a:gd name="connsiteY215" fmla="*/ 287419 h 454881"/>
                <a:gd name="connsiteX216" fmla="*/ 19963 w 938191"/>
                <a:gd name="connsiteY216" fmla="*/ 287419 h 454881"/>
                <a:gd name="connsiteX217" fmla="*/ 19963 w 938191"/>
                <a:gd name="connsiteY217" fmla="*/ 287419 h 454881"/>
                <a:gd name="connsiteX218" fmla="*/ 19963 w 938191"/>
                <a:gd name="connsiteY218" fmla="*/ 287419 h 454881"/>
                <a:gd name="connsiteX219" fmla="*/ 19963 w 938191"/>
                <a:gd name="connsiteY219" fmla="*/ 287419 h 454881"/>
                <a:gd name="connsiteX220" fmla="*/ 19963 w 938191"/>
                <a:gd name="connsiteY220" fmla="*/ 287419 h 454881"/>
                <a:gd name="connsiteX221" fmla="*/ 19963 w 938191"/>
                <a:gd name="connsiteY221" fmla="*/ 287419 h 454881"/>
                <a:gd name="connsiteX222" fmla="*/ 33478 w 938191"/>
                <a:gd name="connsiteY222" fmla="*/ 274532 h 454881"/>
                <a:gd name="connsiteX223" fmla="*/ 47004 w 938191"/>
                <a:gd name="connsiteY223" fmla="*/ 274532 h 454881"/>
                <a:gd name="connsiteX224" fmla="*/ 60520 w 938191"/>
                <a:gd name="connsiteY224" fmla="*/ 287419 h 454881"/>
                <a:gd name="connsiteX225" fmla="*/ 67283 w 938191"/>
                <a:gd name="connsiteY225" fmla="*/ 290638 h 454881"/>
                <a:gd name="connsiteX226" fmla="*/ 74046 w 938191"/>
                <a:gd name="connsiteY226" fmla="*/ 293858 h 454881"/>
                <a:gd name="connsiteX227" fmla="*/ 77418 w 938191"/>
                <a:gd name="connsiteY227" fmla="*/ 300297 h 454881"/>
                <a:gd name="connsiteX228" fmla="*/ 77418 w 938191"/>
                <a:gd name="connsiteY228" fmla="*/ 313175 h 454881"/>
                <a:gd name="connsiteX229" fmla="*/ 87562 w 938191"/>
                <a:gd name="connsiteY229" fmla="*/ 309955 h 454881"/>
                <a:gd name="connsiteX230" fmla="*/ 87562 w 938191"/>
                <a:gd name="connsiteY230" fmla="*/ 316394 h 454881"/>
                <a:gd name="connsiteX231" fmla="*/ 87562 w 938191"/>
                <a:gd name="connsiteY231" fmla="*/ 326052 h 454881"/>
                <a:gd name="connsiteX232" fmla="*/ 104459 w 938191"/>
                <a:gd name="connsiteY232" fmla="*/ 329272 h 454881"/>
                <a:gd name="connsiteX233" fmla="*/ 107840 w 938191"/>
                <a:gd name="connsiteY233" fmla="*/ 322833 h 454881"/>
                <a:gd name="connsiteX234" fmla="*/ 114603 w 938191"/>
                <a:gd name="connsiteY234" fmla="*/ 313175 h 454881"/>
                <a:gd name="connsiteX235" fmla="*/ 117975 w 938191"/>
                <a:gd name="connsiteY235" fmla="*/ 303516 h 454881"/>
                <a:gd name="connsiteX236" fmla="*/ 117975 w 938191"/>
                <a:gd name="connsiteY236" fmla="*/ 297077 h 454881"/>
                <a:gd name="connsiteX237" fmla="*/ 114603 w 938191"/>
                <a:gd name="connsiteY237" fmla="*/ 290638 h 454881"/>
                <a:gd name="connsiteX238" fmla="*/ 117975 w 938191"/>
                <a:gd name="connsiteY238" fmla="*/ 284199 h 454881"/>
                <a:gd name="connsiteX239" fmla="*/ 128119 w 938191"/>
                <a:gd name="connsiteY239" fmla="*/ 280980 h 454881"/>
                <a:gd name="connsiteX240" fmla="*/ 138253 w 938191"/>
                <a:gd name="connsiteY240" fmla="*/ 277761 h 454881"/>
                <a:gd name="connsiteX241" fmla="*/ 148398 w 938191"/>
                <a:gd name="connsiteY241" fmla="*/ 277761 h 454881"/>
                <a:gd name="connsiteX242" fmla="*/ 165295 w 938191"/>
                <a:gd name="connsiteY242" fmla="*/ 280980 h 454881"/>
                <a:gd name="connsiteX243" fmla="*/ 172058 w 938191"/>
                <a:gd name="connsiteY243" fmla="*/ 284199 h 454881"/>
                <a:gd name="connsiteX244" fmla="*/ 182193 w 938191"/>
                <a:gd name="connsiteY244" fmla="*/ 290638 h 454881"/>
                <a:gd name="connsiteX245" fmla="*/ 185574 w 938191"/>
                <a:gd name="connsiteY245" fmla="*/ 303516 h 454881"/>
                <a:gd name="connsiteX246" fmla="*/ 195718 w 938191"/>
                <a:gd name="connsiteY246" fmla="*/ 306736 h 454881"/>
                <a:gd name="connsiteX247" fmla="*/ 205853 w 938191"/>
                <a:gd name="connsiteY247" fmla="*/ 300297 h 454881"/>
                <a:gd name="connsiteX248" fmla="*/ 212615 w 938191"/>
                <a:gd name="connsiteY248" fmla="*/ 297077 h 454881"/>
                <a:gd name="connsiteX249" fmla="*/ 229513 w 938191"/>
                <a:gd name="connsiteY249" fmla="*/ 297077 h 454881"/>
                <a:gd name="connsiteX250" fmla="*/ 239657 w 938191"/>
                <a:gd name="connsiteY250" fmla="*/ 287419 h 454881"/>
                <a:gd name="connsiteX251" fmla="*/ 246410 w 938191"/>
                <a:gd name="connsiteY251" fmla="*/ 280980 h 454881"/>
                <a:gd name="connsiteX252" fmla="*/ 259936 w 938191"/>
                <a:gd name="connsiteY252" fmla="*/ 280980 h 454881"/>
                <a:gd name="connsiteX253" fmla="*/ 270070 w 938191"/>
                <a:gd name="connsiteY253" fmla="*/ 271312 h 454881"/>
                <a:gd name="connsiteX254" fmla="*/ 286968 w 938191"/>
                <a:gd name="connsiteY254" fmla="*/ 271312 h 454881"/>
                <a:gd name="connsiteX255" fmla="*/ 300493 w 938191"/>
                <a:gd name="connsiteY255" fmla="*/ 268093 h 454881"/>
                <a:gd name="connsiteX256" fmla="*/ 303874 w 938191"/>
                <a:gd name="connsiteY256" fmla="*/ 261654 h 454881"/>
                <a:gd name="connsiteX257" fmla="*/ 320772 w 938191"/>
                <a:gd name="connsiteY257" fmla="*/ 261654 h 454881"/>
                <a:gd name="connsiteX258" fmla="*/ 330906 w 938191"/>
                <a:gd name="connsiteY258" fmla="*/ 261654 h 454881"/>
                <a:gd name="connsiteX259" fmla="*/ 337669 w 938191"/>
                <a:gd name="connsiteY259" fmla="*/ 258434 h 454881"/>
                <a:gd name="connsiteX260" fmla="*/ 334288 w 938191"/>
                <a:gd name="connsiteY260" fmla="*/ 245557 h 454881"/>
                <a:gd name="connsiteX261" fmla="*/ 347803 w 938191"/>
                <a:gd name="connsiteY261" fmla="*/ 245557 h 454881"/>
                <a:gd name="connsiteX262" fmla="*/ 368082 w 938191"/>
                <a:gd name="connsiteY262" fmla="*/ 248776 h 454881"/>
                <a:gd name="connsiteX263" fmla="*/ 371464 w 938191"/>
                <a:gd name="connsiteY263" fmla="*/ 255215 h 454881"/>
                <a:gd name="connsiteX264" fmla="*/ 381608 w 938191"/>
                <a:gd name="connsiteY264" fmla="*/ 255215 h 454881"/>
                <a:gd name="connsiteX265" fmla="*/ 388371 w 938191"/>
                <a:gd name="connsiteY265" fmla="*/ 248776 h 454881"/>
                <a:gd name="connsiteX266" fmla="*/ 401887 w 938191"/>
                <a:gd name="connsiteY266" fmla="*/ 248776 h 454881"/>
                <a:gd name="connsiteX267" fmla="*/ 415403 w 938191"/>
                <a:gd name="connsiteY267" fmla="*/ 251996 h 454881"/>
                <a:gd name="connsiteX268" fmla="*/ 412021 w 938191"/>
                <a:gd name="connsiteY268" fmla="*/ 261654 h 454881"/>
                <a:gd name="connsiteX269" fmla="*/ 415403 w 938191"/>
                <a:gd name="connsiteY269" fmla="*/ 271312 h 454881"/>
                <a:gd name="connsiteX270" fmla="*/ 422165 w 938191"/>
                <a:gd name="connsiteY270" fmla="*/ 277761 h 454881"/>
                <a:gd name="connsiteX271" fmla="*/ 439063 w 938191"/>
                <a:gd name="connsiteY271" fmla="*/ 284199 h 454881"/>
                <a:gd name="connsiteX272" fmla="*/ 442444 w 938191"/>
                <a:gd name="connsiteY272" fmla="*/ 274532 h 454881"/>
                <a:gd name="connsiteX273" fmla="*/ 442444 w 938191"/>
                <a:gd name="connsiteY273" fmla="*/ 258434 h 454881"/>
                <a:gd name="connsiteX274" fmla="*/ 442444 w 938191"/>
                <a:gd name="connsiteY274" fmla="*/ 245557 h 454881"/>
                <a:gd name="connsiteX275" fmla="*/ 439063 w 938191"/>
                <a:gd name="connsiteY275" fmla="*/ 242337 h 454881"/>
                <a:gd name="connsiteX276" fmla="*/ 435681 w 938191"/>
                <a:gd name="connsiteY276" fmla="*/ 242337 h 454881"/>
                <a:gd name="connsiteX277" fmla="*/ 418784 w 938191"/>
                <a:gd name="connsiteY277" fmla="*/ 239118 h 454881"/>
                <a:gd name="connsiteX278" fmla="*/ 418784 w 938191"/>
                <a:gd name="connsiteY278" fmla="*/ 229460 h 454881"/>
                <a:gd name="connsiteX279" fmla="*/ 425547 w 938191"/>
                <a:gd name="connsiteY279" fmla="*/ 223020 h 454881"/>
                <a:gd name="connsiteX280" fmla="*/ 425547 w 938191"/>
                <a:gd name="connsiteY280" fmla="*/ 213362 h 454881"/>
                <a:gd name="connsiteX281" fmla="*/ 415403 w 938191"/>
                <a:gd name="connsiteY281" fmla="*/ 197265 h 454881"/>
                <a:gd name="connsiteX282" fmla="*/ 405268 w 938191"/>
                <a:gd name="connsiteY282" fmla="*/ 187607 h 454881"/>
                <a:gd name="connsiteX283" fmla="*/ 398505 w 938191"/>
                <a:gd name="connsiteY283" fmla="*/ 171509 h 454881"/>
                <a:gd name="connsiteX284" fmla="*/ 398505 w 938191"/>
                <a:gd name="connsiteY284" fmla="*/ 171509 h 454881"/>
                <a:gd name="connsiteX285" fmla="*/ 398505 w 938191"/>
                <a:gd name="connsiteY285" fmla="*/ 171509 h 454881"/>
                <a:gd name="connsiteX286" fmla="*/ 408649 w 938191"/>
                <a:gd name="connsiteY286" fmla="*/ 165070 h 454881"/>
                <a:gd name="connsiteX287" fmla="*/ 425547 w 938191"/>
                <a:gd name="connsiteY287" fmla="*/ 152183 h 454881"/>
                <a:gd name="connsiteX288" fmla="*/ 428928 w 938191"/>
                <a:gd name="connsiteY288" fmla="*/ 152183 h 454881"/>
                <a:gd name="connsiteX289" fmla="*/ 435681 w 938191"/>
                <a:gd name="connsiteY289" fmla="*/ 145744 h 454881"/>
                <a:gd name="connsiteX290" fmla="*/ 452578 w 938191"/>
                <a:gd name="connsiteY290" fmla="*/ 139305 h 454881"/>
                <a:gd name="connsiteX291" fmla="*/ 455960 w 938191"/>
                <a:gd name="connsiteY291" fmla="*/ 136086 h 454881"/>
                <a:gd name="connsiteX292" fmla="*/ 459341 w 938191"/>
                <a:gd name="connsiteY292" fmla="*/ 136086 h 454881"/>
                <a:gd name="connsiteX293" fmla="*/ 476239 w 938191"/>
                <a:gd name="connsiteY293" fmla="*/ 119989 h 454881"/>
                <a:gd name="connsiteX294" fmla="*/ 476239 w 938191"/>
                <a:gd name="connsiteY294" fmla="*/ 103891 h 454881"/>
                <a:gd name="connsiteX295" fmla="*/ 479620 w 938191"/>
                <a:gd name="connsiteY295" fmla="*/ 97452 h 454881"/>
                <a:gd name="connsiteX296" fmla="*/ 479620 w 938191"/>
                <a:gd name="connsiteY296" fmla="*/ 87794 h 454881"/>
                <a:gd name="connsiteX297" fmla="*/ 499899 w 938191"/>
                <a:gd name="connsiteY297" fmla="*/ 87794 h 454881"/>
                <a:gd name="connsiteX298" fmla="*/ 506662 w 938191"/>
                <a:gd name="connsiteY298" fmla="*/ 94233 h 454881"/>
                <a:gd name="connsiteX299" fmla="*/ 513424 w 938191"/>
                <a:gd name="connsiteY299" fmla="*/ 91014 h 454881"/>
                <a:gd name="connsiteX300" fmla="*/ 520178 w 938191"/>
                <a:gd name="connsiteY300" fmla="*/ 84575 h 454881"/>
                <a:gd name="connsiteX301" fmla="*/ 520178 w 938191"/>
                <a:gd name="connsiteY301" fmla="*/ 74916 h 454881"/>
                <a:gd name="connsiteX302" fmla="*/ 516796 w 938191"/>
                <a:gd name="connsiteY302" fmla="*/ 58819 h 454881"/>
                <a:gd name="connsiteX303" fmla="*/ 516796 w 938191"/>
                <a:gd name="connsiteY303" fmla="*/ 49161 h 454881"/>
                <a:gd name="connsiteX304" fmla="*/ 516796 w 938191"/>
                <a:gd name="connsiteY304" fmla="*/ 49161 h 454881"/>
                <a:gd name="connsiteX305" fmla="*/ 540456 w 938191"/>
                <a:gd name="connsiteY305" fmla="*/ 62038 h 454881"/>
                <a:gd name="connsiteX306" fmla="*/ 553982 w 938191"/>
                <a:gd name="connsiteY306" fmla="*/ 74916 h 454881"/>
                <a:gd name="connsiteX307" fmla="*/ 574261 w 938191"/>
                <a:gd name="connsiteY307" fmla="*/ 78136 h 454881"/>
                <a:gd name="connsiteX308" fmla="*/ 591158 w 938191"/>
                <a:gd name="connsiteY308" fmla="*/ 81355 h 454881"/>
                <a:gd name="connsiteX309" fmla="*/ 594540 w 938191"/>
                <a:gd name="connsiteY309" fmla="*/ 74916 h 454881"/>
                <a:gd name="connsiteX310" fmla="*/ 604674 w 938191"/>
                <a:gd name="connsiteY310" fmla="*/ 68477 h 454881"/>
                <a:gd name="connsiteX311" fmla="*/ 618199 w 938191"/>
                <a:gd name="connsiteY311" fmla="*/ 78136 h 454881"/>
                <a:gd name="connsiteX312" fmla="*/ 631715 w 938191"/>
                <a:gd name="connsiteY312" fmla="*/ 74916 h 454881"/>
                <a:gd name="connsiteX313" fmla="*/ 16581 w 938191"/>
                <a:gd name="connsiteY313" fmla="*/ 290638 h 454881"/>
                <a:gd name="connsiteX314" fmla="*/ 16581 w 938191"/>
                <a:gd name="connsiteY314" fmla="*/ 290638 h 454881"/>
                <a:gd name="connsiteX315" fmla="*/ 16581 w 938191"/>
                <a:gd name="connsiteY315" fmla="*/ 290638 h 454881"/>
                <a:gd name="connsiteX316" fmla="*/ 16581 w 938191"/>
                <a:gd name="connsiteY316" fmla="*/ 290638 h 454881"/>
                <a:gd name="connsiteX317" fmla="*/ 3065 w 938191"/>
                <a:gd name="connsiteY317" fmla="*/ 364686 h 454881"/>
                <a:gd name="connsiteX318" fmla="*/ 3065 w 938191"/>
                <a:gd name="connsiteY318" fmla="*/ 364686 h 454881"/>
                <a:gd name="connsiteX319" fmla="*/ 3065 w 938191"/>
                <a:gd name="connsiteY319" fmla="*/ 364686 h 454881"/>
                <a:gd name="connsiteX320" fmla="*/ 3065 w 938191"/>
                <a:gd name="connsiteY320" fmla="*/ 364686 h 454881"/>
                <a:gd name="connsiteX321" fmla="*/ 3065 w 938191"/>
                <a:gd name="connsiteY321" fmla="*/ 364686 h 454881"/>
                <a:gd name="connsiteX322" fmla="*/ 3065 w 938191"/>
                <a:gd name="connsiteY322" fmla="*/ 364686 h 454881"/>
                <a:gd name="connsiteX323" fmla="*/ 3065 w 938191"/>
                <a:gd name="connsiteY323" fmla="*/ 364686 h 454881"/>
                <a:gd name="connsiteX324" fmla="*/ 3065 w 938191"/>
                <a:gd name="connsiteY324" fmla="*/ 361466 h 454881"/>
                <a:gd name="connsiteX325" fmla="*/ 3065 w 938191"/>
                <a:gd name="connsiteY325" fmla="*/ 361466 h 454881"/>
                <a:gd name="connsiteX326" fmla="*/ 6447 w 938191"/>
                <a:gd name="connsiteY326" fmla="*/ 358247 h 454881"/>
                <a:gd name="connsiteX327" fmla="*/ 6447 w 938191"/>
                <a:gd name="connsiteY327" fmla="*/ 358247 h 454881"/>
                <a:gd name="connsiteX328" fmla="*/ 6447 w 938191"/>
                <a:gd name="connsiteY328" fmla="*/ 358247 h 454881"/>
                <a:gd name="connsiteX329" fmla="*/ 6447 w 938191"/>
                <a:gd name="connsiteY329" fmla="*/ 358247 h 454881"/>
                <a:gd name="connsiteX330" fmla="*/ 3065 w 938191"/>
                <a:gd name="connsiteY330" fmla="*/ 358247 h 454881"/>
                <a:gd name="connsiteX331" fmla="*/ -316 w 938191"/>
                <a:gd name="connsiteY331" fmla="*/ 364686 h 454881"/>
                <a:gd name="connsiteX332" fmla="*/ 3065 w 938191"/>
                <a:gd name="connsiteY332" fmla="*/ 364686 h 45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</a:cxnLst>
              <a:rect l="l" t="t" r="r" b="b"/>
              <a:pathLst>
                <a:path w="938191" h="454881">
                  <a:moveTo>
                    <a:pt x="631715" y="74916"/>
                  </a:moveTo>
                  <a:cubicBezTo>
                    <a:pt x="631715" y="74916"/>
                    <a:pt x="631715" y="55599"/>
                    <a:pt x="635097" y="55599"/>
                  </a:cubicBezTo>
                  <a:cubicBezTo>
                    <a:pt x="638478" y="55599"/>
                    <a:pt x="645231" y="45932"/>
                    <a:pt x="645231" y="45932"/>
                  </a:cubicBezTo>
                  <a:cubicBezTo>
                    <a:pt x="655375" y="42712"/>
                    <a:pt x="655375" y="42712"/>
                    <a:pt x="655375" y="42712"/>
                  </a:cubicBezTo>
                  <a:cubicBezTo>
                    <a:pt x="655375" y="42712"/>
                    <a:pt x="662128" y="36273"/>
                    <a:pt x="662128" y="29834"/>
                  </a:cubicBezTo>
                  <a:cubicBezTo>
                    <a:pt x="658757" y="26615"/>
                    <a:pt x="662128" y="10518"/>
                    <a:pt x="662128" y="10518"/>
                  </a:cubicBezTo>
                  <a:cubicBezTo>
                    <a:pt x="662128" y="10518"/>
                    <a:pt x="658757" y="860"/>
                    <a:pt x="662128" y="860"/>
                  </a:cubicBezTo>
                  <a:cubicBezTo>
                    <a:pt x="668891" y="-2360"/>
                    <a:pt x="679036" y="4079"/>
                    <a:pt x="679036" y="4079"/>
                  </a:cubicBezTo>
                  <a:cubicBezTo>
                    <a:pt x="695933" y="7298"/>
                    <a:pt x="695933" y="7298"/>
                    <a:pt x="695933" y="7298"/>
                  </a:cubicBezTo>
                  <a:cubicBezTo>
                    <a:pt x="695933" y="7298"/>
                    <a:pt x="702696" y="7298"/>
                    <a:pt x="706068" y="7298"/>
                  </a:cubicBezTo>
                  <a:cubicBezTo>
                    <a:pt x="709449" y="7298"/>
                    <a:pt x="722974" y="10518"/>
                    <a:pt x="722974" y="10518"/>
                  </a:cubicBezTo>
                  <a:cubicBezTo>
                    <a:pt x="722974" y="10518"/>
                    <a:pt x="736490" y="13737"/>
                    <a:pt x="739872" y="13737"/>
                  </a:cubicBezTo>
                  <a:cubicBezTo>
                    <a:pt x="743253" y="13737"/>
                    <a:pt x="756769" y="13737"/>
                    <a:pt x="756769" y="13737"/>
                  </a:cubicBezTo>
                  <a:cubicBezTo>
                    <a:pt x="763532" y="16957"/>
                    <a:pt x="763532" y="16957"/>
                    <a:pt x="763532" y="16957"/>
                  </a:cubicBezTo>
                  <a:cubicBezTo>
                    <a:pt x="787182" y="26615"/>
                    <a:pt x="787182" y="26615"/>
                    <a:pt x="787182" y="26615"/>
                  </a:cubicBezTo>
                  <a:cubicBezTo>
                    <a:pt x="800708" y="33054"/>
                    <a:pt x="800708" y="33054"/>
                    <a:pt x="800708" y="33054"/>
                  </a:cubicBezTo>
                  <a:cubicBezTo>
                    <a:pt x="837884" y="36273"/>
                    <a:pt x="837884" y="36273"/>
                    <a:pt x="837884" y="36273"/>
                  </a:cubicBezTo>
                  <a:cubicBezTo>
                    <a:pt x="841265" y="23396"/>
                    <a:pt x="841265" y="23396"/>
                    <a:pt x="841265" y="23396"/>
                  </a:cubicBezTo>
                  <a:cubicBezTo>
                    <a:pt x="841265" y="23396"/>
                    <a:pt x="854781" y="20176"/>
                    <a:pt x="854781" y="23396"/>
                  </a:cubicBezTo>
                  <a:cubicBezTo>
                    <a:pt x="858163" y="23396"/>
                    <a:pt x="864925" y="29834"/>
                    <a:pt x="875060" y="33054"/>
                  </a:cubicBezTo>
                  <a:cubicBezTo>
                    <a:pt x="885204" y="33054"/>
                    <a:pt x="895339" y="29834"/>
                    <a:pt x="895339" y="29834"/>
                  </a:cubicBezTo>
                  <a:cubicBezTo>
                    <a:pt x="902102" y="49161"/>
                    <a:pt x="902102" y="49161"/>
                    <a:pt x="902102" y="49161"/>
                  </a:cubicBezTo>
                  <a:cubicBezTo>
                    <a:pt x="908865" y="52380"/>
                    <a:pt x="908865" y="52380"/>
                    <a:pt x="908865" y="52380"/>
                  </a:cubicBezTo>
                  <a:cubicBezTo>
                    <a:pt x="905483" y="52380"/>
                    <a:pt x="905483" y="52380"/>
                    <a:pt x="905483" y="52380"/>
                  </a:cubicBezTo>
                  <a:cubicBezTo>
                    <a:pt x="905483" y="62038"/>
                    <a:pt x="905483" y="62038"/>
                    <a:pt x="905483" y="62038"/>
                  </a:cubicBezTo>
                  <a:cubicBezTo>
                    <a:pt x="908865" y="65258"/>
                    <a:pt x="908865" y="65258"/>
                    <a:pt x="908865" y="65258"/>
                  </a:cubicBezTo>
                  <a:cubicBezTo>
                    <a:pt x="908865" y="65258"/>
                    <a:pt x="905483" y="71697"/>
                    <a:pt x="905483" y="71697"/>
                  </a:cubicBezTo>
                  <a:cubicBezTo>
                    <a:pt x="905483" y="71697"/>
                    <a:pt x="905483" y="78136"/>
                    <a:pt x="905483" y="78136"/>
                  </a:cubicBezTo>
                  <a:cubicBezTo>
                    <a:pt x="898720" y="84575"/>
                    <a:pt x="898720" y="84575"/>
                    <a:pt x="898720" y="84575"/>
                  </a:cubicBezTo>
                  <a:cubicBezTo>
                    <a:pt x="898720" y="91014"/>
                    <a:pt x="898720" y="91014"/>
                    <a:pt x="898720" y="91014"/>
                  </a:cubicBezTo>
                  <a:cubicBezTo>
                    <a:pt x="898720" y="91014"/>
                    <a:pt x="898720" y="100672"/>
                    <a:pt x="898720" y="100672"/>
                  </a:cubicBezTo>
                  <a:cubicBezTo>
                    <a:pt x="898720" y="100672"/>
                    <a:pt x="902102" y="103891"/>
                    <a:pt x="905483" y="103891"/>
                  </a:cubicBezTo>
                  <a:cubicBezTo>
                    <a:pt x="905483" y="103891"/>
                    <a:pt x="905483" y="107111"/>
                    <a:pt x="905483" y="107111"/>
                  </a:cubicBezTo>
                  <a:cubicBezTo>
                    <a:pt x="905483" y="107111"/>
                    <a:pt x="908865" y="110330"/>
                    <a:pt x="912246" y="113550"/>
                  </a:cubicBezTo>
                  <a:cubicBezTo>
                    <a:pt x="912246" y="113550"/>
                    <a:pt x="912246" y="113550"/>
                    <a:pt x="912246" y="113550"/>
                  </a:cubicBezTo>
                  <a:cubicBezTo>
                    <a:pt x="912246" y="113550"/>
                    <a:pt x="915618" y="119989"/>
                    <a:pt x="915618" y="123208"/>
                  </a:cubicBezTo>
                  <a:cubicBezTo>
                    <a:pt x="918999" y="126427"/>
                    <a:pt x="918999" y="129647"/>
                    <a:pt x="918999" y="129647"/>
                  </a:cubicBezTo>
                  <a:cubicBezTo>
                    <a:pt x="918999" y="129647"/>
                    <a:pt x="922380" y="136086"/>
                    <a:pt x="925762" y="136086"/>
                  </a:cubicBezTo>
                  <a:cubicBezTo>
                    <a:pt x="925762" y="136086"/>
                    <a:pt x="929143" y="136086"/>
                    <a:pt x="932524" y="136086"/>
                  </a:cubicBezTo>
                  <a:cubicBezTo>
                    <a:pt x="932524" y="136086"/>
                    <a:pt x="935896" y="136086"/>
                    <a:pt x="935896" y="136086"/>
                  </a:cubicBezTo>
                  <a:cubicBezTo>
                    <a:pt x="935896" y="139305"/>
                    <a:pt x="932524" y="158622"/>
                    <a:pt x="932524" y="158622"/>
                  </a:cubicBezTo>
                  <a:cubicBezTo>
                    <a:pt x="935896" y="177948"/>
                    <a:pt x="935896" y="177948"/>
                    <a:pt x="935896" y="177948"/>
                  </a:cubicBezTo>
                  <a:cubicBezTo>
                    <a:pt x="935896" y="177948"/>
                    <a:pt x="932524" y="187607"/>
                    <a:pt x="932524" y="190826"/>
                  </a:cubicBezTo>
                  <a:cubicBezTo>
                    <a:pt x="935896" y="197265"/>
                    <a:pt x="942659" y="203704"/>
                    <a:pt x="932524" y="206923"/>
                  </a:cubicBezTo>
                  <a:cubicBezTo>
                    <a:pt x="925762" y="206923"/>
                    <a:pt x="915618" y="213362"/>
                    <a:pt x="912246" y="206923"/>
                  </a:cubicBezTo>
                  <a:cubicBezTo>
                    <a:pt x="912246" y="206923"/>
                    <a:pt x="908865" y="200484"/>
                    <a:pt x="908865" y="210143"/>
                  </a:cubicBezTo>
                  <a:cubicBezTo>
                    <a:pt x="912246" y="213362"/>
                    <a:pt x="902102" y="210143"/>
                    <a:pt x="902102" y="210143"/>
                  </a:cubicBezTo>
                  <a:cubicBezTo>
                    <a:pt x="875060" y="200484"/>
                    <a:pt x="875060" y="200484"/>
                    <a:pt x="875060" y="200484"/>
                  </a:cubicBezTo>
                  <a:cubicBezTo>
                    <a:pt x="868307" y="206923"/>
                    <a:pt x="868307" y="206923"/>
                    <a:pt x="868307" y="206923"/>
                  </a:cubicBezTo>
                  <a:cubicBezTo>
                    <a:pt x="854781" y="216582"/>
                    <a:pt x="854781" y="216582"/>
                    <a:pt x="854781" y="216582"/>
                  </a:cubicBezTo>
                  <a:cubicBezTo>
                    <a:pt x="875060" y="223020"/>
                    <a:pt x="875060" y="223020"/>
                    <a:pt x="875060" y="223020"/>
                  </a:cubicBezTo>
                  <a:cubicBezTo>
                    <a:pt x="881823" y="223020"/>
                    <a:pt x="881823" y="223020"/>
                    <a:pt x="881823" y="223020"/>
                  </a:cubicBezTo>
                  <a:cubicBezTo>
                    <a:pt x="898720" y="248776"/>
                    <a:pt x="898720" y="248776"/>
                    <a:pt x="898720" y="248776"/>
                  </a:cubicBezTo>
                  <a:cubicBezTo>
                    <a:pt x="878441" y="261654"/>
                    <a:pt x="878441" y="261654"/>
                    <a:pt x="878441" y="261654"/>
                  </a:cubicBezTo>
                  <a:cubicBezTo>
                    <a:pt x="878441" y="261654"/>
                    <a:pt x="868307" y="268093"/>
                    <a:pt x="864925" y="268093"/>
                  </a:cubicBezTo>
                  <a:cubicBezTo>
                    <a:pt x="861544" y="268093"/>
                    <a:pt x="858163" y="271312"/>
                    <a:pt x="858163" y="271312"/>
                  </a:cubicBezTo>
                  <a:cubicBezTo>
                    <a:pt x="868307" y="290638"/>
                    <a:pt x="868307" y="290638"/>
                    <a:pt x="868307" y="290638"/>
                  </a:cubicBezTo>
                  <a:cubicBezTo>
                    <a:pt x="868307" y="297077"/>
                    <a:pt x="868307" y="297077"/>
                    <a:pt x="868307" y="297077"/>
                  </a:cubicBezTo>
                  <a:cubicBezTo>
                    <a:pt x="871678" y="316394"/>
                    <a:pt x="871678" y="316394"/>
                    <a:pt x="871678" y="316394"/>
                  </a:cubicBezTo>
                  <a:cubicBezTo>
                    <a:pt x="861544" y="332491"/>
                    <a:pt x="861544" y="332491"/>
                    <a:pt x="861544" y="332491"/>
                  </a:cubicBezTo>
                  <a:cubicBezTo>
                    <a:pt x="851400" y="335711"/>
                    <a:pt x="851400" y="335711"/>
                    <a:pt x="851400" y="335711"/>
                  </a:cubicBezTo>
                  <a:cubicBezTo>
                    <a:pt x="841265" y="358247"/>
                    <a:pt x="841265" y="358247"/>
                    <a:pt x="841265" y="358247"/>
                  </a:cubicBezTo>
                  <a:cubicBezTo>
                    <a:pt x="824368" y="367905"/>
                    <a:pt x="824368" y="367905"/>
                    <a:pt x="824368" y="367905"/>
                  </a:cubicBezTo>
                  <a:cubicBezTo>
                    <a:pt x="820987" y="380783"/>
                    <a:pt x="820987" y="380783"/>
                    <a:pt x="820987" y="380783"/>
                  </a:cubicBezTo>
                  <a:cubicBezTo>
                    <a:pt x="824368" y="400109"/>
                    <a:pt x="824368" y="400109"/>
                    <a:pt x="824368" y="400109"/>
                  </a:cubicBezTo>
                  <a:cubicBezTo>
                    <a:pt x="804090" y="387222"/>
                    <a:pt x="804090" y="387222"/>
                    <a:pt x="804090" y="387222"/>
                  </a:cubicBezTo>
                  <a:cubicBezTo>
                    <a:pt x="787182" y="393670"/>
                    <a:pt x="787182" y="393670"/>
                    <a:pt x="787182" y="393670"/>
                  </a:cubicBezTo>
                  <a:cubicBezTo>
                    <a:pt x="777048" y="396890"/>
                    <a:pt x="777048" y="396890"/>
                    <a:pt x="777048" y="396890"/>
                  </a:cubicBezTo>
                  <a:cubicBezTo>
                    <a:pt x="756769" y="409768"/>
                    <a:pt x="756769" y="409768"/>
                    <a:pt x="756769" y="409768"/>
                  </a:cubicBezTo>
                  <a:cubicBezTo>
                    <a:pt x="739872" y="403329"/>
                    <a:pt x="739872" y="403329"/>
                    <a:pt x="739872" y="403329"/>
                  </a:cubicBezTo>
                  <a:cubicBezTo>
                    <a:pt x="716212" y="409768"/>
                    <a:pt x="716212" y="409768"/>
                    <a:pt x="716212" y="409768"/>
                  </a:cubicBezTo>
                  <a:cubicBezTo>
                    <a:pt x="695933" y="409768"/>
                    <a:pt x="695933" y="409768"/>
                    <a:pt x="695933" y="409768"/>
                  </a:cubicBezTo>
                  <a:cubicBezTo>
                    <a:pt x="685789" y="416207"/>
                    <a:pt x="685789" y="416207"/>
                    <a:pt x="685789" y="416207"/>
                  </a:cubicBezTo>
                  <a:cubicBezTo>
                    <a:pt x="679036" y="429084"/>
                    <a:pt x="679036" y="429084"/>
                    <a:pt x="679036" y="429084"/>
                  </a:cubicBezTo>
                  <a:cubicBezTo>
                    <a:pt x="675654" y="435523"/>
                    <a:pt x="675654" y="435523"/>
                    <a:pt x="675654" y="435523"/>
                  </a:cubicBezTo>
                  <a:cubicBezTo>
                    <a:pt x="662128" y="438743"/>
                    <a:pt x="662128" y="438743"/>
                    <a:pt x="662128" y="438743"/>
                  </a:cubicBezTo>
                  <a:cubicBezTo>
                    <a:pt x="655375" y="448401"/>
                    <a:pt x="655375" y="448401"/>
                    <a:pt x="655375" y="448401"/>
                  </a:cubicBezTo>
                  <a:cubicBezTo>
                    <a:pt x="645231" y="454840"/>
                    <a:pt x="645231" y="454840"/>
                    <a:pt x="645231" y="454840"/>
                  </a:cubicBezTo>
                  <a:cubicBezTo>
                    <a:pt x="638478" y="454840"/>
                    <a:pt x="638478" y="454840"/>
                    <a:pt x="638478" y="454840"/>
                  </a:cubicBezTo>
                  <a:cubicBezTo>
                    <a:pt x="608055" y="454840"/>
                    <a:pt x="608055" y="454840"/>
                    <a:pt x="608055" y="454840"/>
                  </a:cubicBezTo>
                  <a:cubicBezTo>
                    <a:pt x="574261" y="451620"/>
                    <a:pt x="574261" y="451620"/>
                    <a:pt x="574261" y="451620"/>
                  </a:cubicBezTo>
                  <a:cubicBezTo>
                    <a:pt x="543838" y="441962"/>
                    <a:pt x="543838" y="441962"/>
                    <a:pt x="543838" y="441962"/>
                  </a:cubicBezTo>
                  <a:cubicBezTo>
                    <a:pt x="520178" y="445182"/>
                    <a:pt x="520178" y="445182"/>
                    <a:pt x="520178" y="445182"/>
                  </a:cubicBezTo>
                  <a:cubicBezTo>
                    <a:pt x="520178" y="445182"/>
                    <a:pt x="503280" y="441962"/>
                    <a:pt x="493146" y="441962"/>
                  </a:cubicBezTo>
                  <a:cubicBezTo>
                    <a:pt x="479620" y="441962"/>
                    <a:pt x="452578" y="435523"/>
                    <a:pt x="452578" y="435523"/>
                  </a:cubicBezTo>
                  <a:cubicBezTo>
                    <a:pt x="418784" y="425865"/>
                    <a:pt x="418784" y="425865"/>
                    <a:pt x="418784" y="425865"/>
                  </a:cubicBezTo>
                  <a:cubicBezTo>
                    <a:pt x="398505" y="425865"/>
                    <a:pt x="398505" y="425865"/>
                    <a:pt x="398505" y="425865"/>
                  </a:cubicBezTo>
                  <a:cubicBezTo>
                    <a:pt x="368082" y="422645"/>
                    <a:pt x="368082" y="422645"/>
                    <a:pt x="368082" y="422645"/>
                  </a:cubicBezTo>
                  <a:cubicBezTo>
                    <a:pt x="368082" y="422645"/>
                    <a:pt x="364711" y="416207"/>
                    <a:pt x="361329" y="412987"/>
                  </a:cubicBezTo>
                  <a:cubicBezTo>
                    <a:pt x="361329" y="409768"/>
                    <a:pt x="351185" y="403329"/>
                    <a:pt x="351185" y="403329"/>
                  </a:cubicBezTo>
                  <a:cubicBezTo>
                    <a:pt x="351185" y="396890"/>
                    <a:pt x="351185" y="396890"/>
                    <a:pt x="351185" y="396890"/>
                  </a:cubicBezTo>
                  <a:cubicBezTo>
                    <a:pt x="344432" y="380783"/>
                    <a:pt x="344432" y="380783"/>
                    <a:pt x="344432" y="380783"/>
                  </a:cubicBezTo>
                  <a:cubicBezTo>
                    <a:pt x="337669" y="367905"/>
                    <a:pt x="337669" y="367905"/>
                    <a:pt x="337669" y="367905"/>
                  </a:cubicBezTo>
                  <a:cubicBezTo>
                    <a:pt x="344432" y="358247"/>
                    <a:pt x="344432" y="358247"/>
                    <a:pt x="344432" y="358247"/>
                  </a:cubicBezTo>
                  <a:cubicBezTo>
                    <a:pt x="337669" y="355027"/>
                    <a:pt x="337669" y="355027"/>
                    <a:pt x="337669" y="355027"/>
                  </a:cubicBezTo>
                  <a:cubicBezTo>
                    <a:pt x="337669" y="355027"/>
                    <a:pt x="324153" y="358247"/>
                    <a:pt x="317390" y="358247"/>
                  </a:cubicBezTo>
                  <a:cubicBezTo>
                    <a:pt x="314009" y="361466"/>
                    <a:pt x="293730" y="364686"/>
                    <a:pt x="293730" y="364686"/>
                  </a:cubicBezTo>
                  <a:cubicBezTo>
                    <a:pt x="286968" y="367905"/>
                    <a:pt x="286968" y="367905"/>
                    <a:pt x="286968" y="367905"/>
                  </a:cubicBezTo>
                  <a:cubicBezTo>
                    <a:pt x="259936" y="367905"/>
                    <a:pt x="259936" y="367905"/>
                    <a:pt x="259936" y="367905"/>
                  </a:cubicBezTo>
                  <a:cubicBezTo>
                    <a:pt x="232894" y="371125"/>
                    <a:pt x="232894" y="371125"/>
                    <a:pt x="232894" y="371125"/>
                  </a:cubicBezTo>
                  <a:cubicBezTo>
                    <a:pt x="222750" y="377564"/>
                    <a:pt x="222750" y="377564"/>
                    <a:pt x="222750" y="377564"/>
                  </a:cubicBezTo>
                  <a:cubicBezTo>
                    <a:pt x="202471" y="387222"/>
                    <a:pt x="202471" y="387222"/>
                    <a:pt x="202471" y="387222"/>
                  </a:cubicBezTo>
                  <a:cubicBezTo>
                    <a:pt x="202471" y="400109"/>
                    <a:pt x="202471" y="400109"/>
                    <a:pt x="202471" y="400109"/>
                  </a:cubicBezTo>
                  <a:cubicBezTo>
                    <a:pt x="192337" y="412987"/>
                    <a:pt x="192337" y="412987"/>
                    <a:pt x="192337" y="412987"/>
                  </a:cubicBezTo>
                  <a:cubicBezTo>
                    <a:pt x="175440" y="412987"/>
                    <a:pt x="175440" y="412987"/>
                    <a:pt x="175440" y="412987"/>
                  </a:cubicBezTo>
                  <a:cubicBezTo>
                    <a:pt x="158532" y="400109"/>
                    <a:pt x="158532" y="400109"/>
                    <a:pt x="158532" y="400109"/>
                  </a:cubicBezTo>
                  <a:cubicBezTo>
                    <a:pt x="151779" y="406548"/>
                    <a:pt x="151779" y="406548"/>
                    <a:pt x="151779" y="406548"/>
                  </a:cubicBezTo>
                  <a:cubicBezTo>
                    <a:pt x="131500" y="403329"/>
                    <a:pt x="131500" y="403329"/>
                    <a:pt x="131500" y="403329"/>
                  </a:cubicBezTo>
                  <a:cubicBezTo>
                    <a:pt x="128119" y="406548"/>
                    <a:pt x="128119" y="406548"/>
                    <a:pt x="128119" y="406548"/>
                  </a:cubicBezTo>
                  <a:cubicBezTo>
                    <a:pt x="128119" y="406548"/>
                    <a:pt x="128119" y="403329"/>
                    <a:pt x="128119" y="403329"/>
                  </a:cubicBezTo>
                  <a:cubicBezTo>
                    <a:pt x="128119" y="400109"/>
                    <a:pt x="131500" y="390451"/>
                    <a:pt x="131500" y="390451"/>
                  </a:cubicBezTo>
                  <a:cubicBezTo>
                    <a:pt x="131500" y="390451"/>
                    <a:pt x="131500" y="387222"/>
                    <a:pt x="131500" y="384002"/>
                  </a:cubicBezTo>
                  <a:cubicBezTo>
                    <a:pt x="131500" y="384002"/>
                    <a:pt x="128119" y="380783"/>
                    <a:pt x="128119" y="380783"/>
                  </a:cubicBezTo>
                  <a:cubicBezTo>
                    <a:pt x="124738" y="377564"/>
                    <a:pt x="124738" y="377564"/>
                    <a:pt x="124738" y="377564"/>
                  </a:cubicBezTo>
                  <a:cubicBezTo>
                    <a:pt x="124738" y="377564"/>
                    <a:pt x="121356" y="371125"/>
                    <a:pt x="121356" y="371125"/>
                  </a:cubicBezTo>
                  <a:cubicBezTo>
                    <a:pt x="117975" y="374344"/>
                    <a:pt x="114603" y="374344"/>
                    <a:pt x="114603" y="374344"/>
                  </a:cubicBezTo>
                  <a:cubicBezTo>
                    <a:pt x="114603" y="374344"/>
                    <a:pt x="114603" y="380783"/>
                    <a:pt x="114603" y="380783"/>
                  </a:cubicBezTo>
                  <a:cubicBezTo>
                    <a:pt x="111222" y="384002"/>
                    <a:pt x="107840" y="384002"/>
                    <a:pt x="107840" y="384002"/>
                  </a:cubicBezTo>
                  <a:cubicBezTo>
                    <a:pt x="107840" y="384002"/>
                    <a:pt x="107840" y="384002"/>
                    <a:pt x="107840" y="384002"/>
                  </a:cubicBezTo>
                  <a:cubicBezTo>
                    <a:pt x="104459" y="384002"/>
                    <a:pt x="104459" y="384002"/>
                    <a:pt x="104459" y="384002"/>
                  </a:cubicBezTo>
                  <a:cubicBezTo>
                    <a:pt x="101078" y="390451"/>
                    <a:pt x="101078" y="390451"/>
                    <a:pt x="101078" y="390451"/>
                  </a:cubicBezTo>
                  <a:cubicBezTo>
                    <a:pt x="97696" y="393670"/>
                    <a:pt x="97696" y="393670"/>
                    <a:pt x="97696" y="393670"/>
                  </a:cubicBezTo>
                  <a:cubicBezTo>
                    <a:pt x="97696" y="393670"/>
                    <a:pt x="97696" y="393670"/>
                    <a:pt x="97696" y="393670"/>
                  </a:cubicBezTo>
                  <a:cubicBezTo>
                    <a:pt x="97696" y="393670"/>
                    <a:pt x="97696" y="393670"/>
                    <a:pt x="97696" y="393670"/>
                  </a:cubicBezTo>
                  <a:cubicBezTo>
                    <a:pt x="97696" y="393670"/>
                    <a:pt x="94324" y="393670"/>
                    <a:pt x="94324" y="396890"/>
                  </a:cubicBezTo>
                  <a:cubicBezTo>
                    <a:pt x="94324" y="396890"/>
                    <a:pt x="90943" y="396890"/>
                    <a:pt x="87562" y="396890"/>
                  </a:cubicBezTo>
                  <a:cubicBezTo>
                    <a:pt x="87562" y="396890"/>
                    <a:pt x="80799" y="396890"/>
                    <a:pt x="80799" y="396890"/>
                  </a:cubicBezTo>
                  <a:cubicBezTo>
                    <a:pt x="77418" y="393670"/>
                    <a:pt x="77418" y="393670"/>
                    <a:pt x="77418" y="393670"/>
                  </a:cubicBezTo>
                  <a:cubicBezTo>
                    <a:pt x="67283" y="390451"/>
                    <a:pt x="67283" y="390451"/>
                    <a:pt x="67283" y="390451"/>
                  </a:cubicBezTo>
                  <a:cubicBezTo>
                    <a:pt x="67283" y="390451"/>
                    <a:pt x="67283" y="390451"/>
                    <a:pt x="67283" y="390451"/>
                  </a:cubicBezTo>
                  <a:cubicBezTo>
                    <a:pt x="60520" y="387222"/>
                    <a:pt x="60520" y="387222"/>
                    <a:pt x="60520" y="387222"/>
                  </a:cubicBezTo>
                  <a:cubicBezTo>
                    <a:pt x="57139" y="384002"/>
                    <a:pt x="57139" y="384002"/>
                    <a:pt x="57139" y="384002"/>
                  </a:cubicBezTo>
                  <a:cubicBezTo>
                    <a:pt x="57139" y="377564"/>
                    <a:pt x="57139" y="377564"/>
                    <a:pt x="57139" y="377564"/>
                  </a:cubicBezTo>
                  <a:cubicBezTo>
                    <a:pt x="50386" y="371125"/>
                    <a:pt x="50386" y="371125"/>
                    <a:pt x="50386" y="371125"/>
                  </a:cubicBezTo>
                  <a:cubicBezTo>
                    <a:pt x="36860" y="367905"/>
                    <a:pt x="36860" y="367905"/>
                    <a:pt x="36860" y="367905"/>
                  </a:cubicBezTo>
                  <a:cubicBezTo>
                    <a:pt x="26725" y="364686"/>
                    <a:pt x="26725" y="364686"/>
                    <a:pt x="26725" y="364686"/>
                  </a:cubicBezTo>
                  <a:cubicBezTo>
                    <a:pt x="19963" y="364686"/>
                    <a:pt x="19963" y="364686"/>
                    <a:pt x="19963" y="364686"/>
                  </a:cubicBezTo>
                  <a:cubicBezTo>
                    <a:pt x="19963" y="364686"/>
                    <a:pt x="6447" y="364686"/>
                    <a:pt x="6447" y="364686"/>
                  </a:cubicBezTo>
                  <a:cubicBezTo>
                    <a:pt x="6447" y="364686"/>
                    <a:pt x="3065" y="364686"/>
                    <a:pt x="3065" y="364686"/>
                  </a:cubicBezTo>
                  <a:cubicBezTo>
                    <a:pt x="3065" y="364686"/>
                    <a:pt x="3065" y="364686"/>
                    <a:pt x="3065" y="364686"/>
                  </a:cubicBezTo>
                  <a:cubicBezTo>
                    <a:pt x="3065" y="364686"/>
                    <a:pt x="3065" y="364686"/>
                    <a:pt x="3065" y="364686"/>
                  </a:cubicBezTo>
                  <a:cubicBezTo>
                    <a:pt x="3065" y="364686"/>
                    <a:pt x="3065" y="364686"/>
                    <a:pt x="3065" y="364686"/>
                  </a:cubicBezTo>
                  <a:cubicBezTo>
                    <a:pt x="6447" y="364686"/>
                    <a:pt x="6447" y="364686"/>
                    <a:pt x="6447" y="364686"/>
                  </a:cubicBezTo>
                  <a:cubicBezTo>
                    <a:pt x="6447" y="364686"/>
                    <a:pt x="6447" y="361466"/>
                    <a:pt x="6447" y="361466"/>
                  </a:cubicBezTo>
                  <a:cubicBezTo>
                    <a:pt x="6447" y="361466"/>
                    <a:pt x="6447" y="361466"/>
                    <a:pt x="6447" y="361466"/>
                  </a:cubicBezTo>
                  <a:cubicBezTo>
                    <a:pt x="6447" y="361466"/>
                    <a:pt x="9828" y="364686"/>
                    <a:pt x="9828" y="364686"/>
                  </a:cubicBezTo>
                  <a:cubicBezTo>
                    <a:pt x="9828" y="364686"/>
                    <a:pt x="9828" y="364686"/>
                    <a:pt x="9828" y="364686"/>
                  </a:cubicBezTo>
                  <a:cubicBezTo>
                    <a:pt x="9828" y="364686"/>
                    <a:pt x="9828" y="364686"/>
                    <a:pt x="9828" y="364686"/>
                  </a:cubicBezTo>
                  <a:cubicBezTo>
                    <a:pt x="9828" y="364686"/>
                    <a:pt x="13200" y="361466"/>
                    <a:pt x="13200" y="361466"/>
                  </a:cubicBezTo>
                  <a:cubicBezTo>
                    <a:pt x="13200" y="361466"/>
                    <a:pt x="13200" y="361466"/>
                    <a:pt x="13200" y="361466"/>
                  </a:cubicBezTo>
                  <a:cubicBezTo>
                    <a:pt x="13200" y="361466"/>
                    <a:pt x="13200" y="361466"/>
                    <a:pt x="13200" y="361466"/>
                  </a:cubicBezTo>
                  <a:cubicBezTo>
                    <a:pt x="13200" y="361466"/>
                    <a:pt x="13200" y="361466"/>
                    <a:pt x="13200" y="361466"/>
                  </a:cubicBezTo>
                  <a:cubicBezTo>
                    <a:pt x="13200" y="361466"/>
                    <a:pt x="13200" y="361466"/>
                    <a:pt x="13200" y="361466"/>
                  </a:cubicBezTo>
                  <a:cubicBezTo>
                    <a:pt x="13200" y="361466"/>
                    <a:pt x="13200" y="361466"/>
                    <a:pt x="13200" y="361466"/>
                  </a:cubicBezTo>
                  <a:cubicBezTo>
                    <a:pt x="13200" y="361466"/>
                    <a:pt x="13200" y="361466"/>
                    <a:pt x="16581" y="361466"/>
                  </a:cubicBezTo>
                  <a:cubicBezTo>
                    <a:pt x="16581" y="361466"/>
                    <a:pt x="16581" y="361466"/>
                    <a:pt x="16581" y="358247"/>
                  </a:cubicBezTo>
                  <a:cubicBezTo>
                    <a:pt x="16581" y="358247"/>
                    <a:pt x="16581" y="358247"/>
                    <a:pt x="16581" y="358247"/>
                  </a:cubicBezTo>
                  <a:cubicBezTo>
                    <a:pt x="16581" y="358247"/>
                    <a:pt x="16581" y="358247"/>
                    <a:pt x="13200" y="358247"/>
                  </a:cubicBezTo>
                  <a:cubicBezTo>
                    <a:pt x="13200" y="358247"/>
                    <a:pt x="13200" y="358247"/>
                    <a:pt x="13200" y="358247"/>
                  </a:cubicBezTo>
                  <a:cubicBezTo>
                    <a:pt x="13200" y="358247"/>
                    <a:pt x="13200" y="358247"/>
                    <a:pt x="13200" y="355027"/>
                  </a:cubicBezTo>
                  <a:cubicBezTo>
                    <a:pt x="13200" y="355027"/>
                    <a:pt x="16581" y="355027"/>
                    <a:pt x="16581" y="355027"/>
                  </a:cubicBezTo>
                  <a:cubicBezTo>
                    <a:pt x="16581" y="355027"/>
                    <a:pt x="16581" y="355027"/>
                    <a:pt x="13200" y="355027"/>
                  </a:cubicBezTo>
                  <a:cubicBezTo>
                    <a:pt x="13200" y="355027"/>
                    <a:pt x="13200" y="355027"/>
                    <a:pt x="13200" y="355027"/>
                  </a:cubicBezTo>
                  <a:cubicBezTo>
                    <a:pt x="13200" y="351808"/>
                    <a:pt x="13200" y="355027"/>
                    <a:pt x="13200" y="355027"/>
                  </a:cubicBezTo>
                  <a:cubicBezTo>
                    <a:pt x="13200" y="351808"/>
                    <a:pt x="13200" y="351808"/>
                    <a:pt x="13200" y="351808"/>
                  </a:cubicBezTo>
                  <a:cubicBezTo>
                    <a:pt x="13200" y="351808"/>
                    <a:pt x="13200" y="351808"/>
                    <a:pt x="13200" y="351808"/>
                  </a:cubicBezTo>
                  <a:cubicBezTo>
                    <a:pt x="13200" y="351808"/>
                    <a:pt x="13200" y="351808"/>
                    <a:pt x="13200" y="351808"/>
                  </a:cubicBezTo>
                  <a:cubicBezTo>
                    <a:pt x="13200" y="351808"/>
                    <a:pt x="13200" y="351808"/>
                    <a:pt x="13200" y="351808"/>
                  </a:cubicBezTo>
                  <a:cubicBezTo>
                    <a:pt x="13200" y="351808"/>
                    <a:pt x="13200" y="351808"/>
                    <a:pt x="13200" y="351808"/>
                  </a:cubicBezTo>
                  <a:cubicBezTo>
                    <a:pt x="9828" y="351808"/>
                    <a:pt x="9828" y="351808"/>
                    <a:pt x="9828" y="351808"/>
                  </a:cubicBezTo>
                  <a:cubicBezTo>
                    <a:pt x="9828" y="351808"/>
                    <a:pt x="9828" y="351808"/>
                    <a:pt x="9828" y="351808"/>
                  </a:cubicBezTo>
                  <a:cubicBezTo>
                    <a:pt x="9828" y="348589"/>
                    <a:pt x="9828" y="348589"/>
                    <a:pt x="9828" y="348589"/>
                  </a:cubicBezTo>
                  <a:cubicBezTo>
                    <a:pt x="9828" y="348589"/>
                    <a:pt x="9828" y="348589"/>
                    <a:pt x="9828" y="348589"/>
                  </a:cubicBezTo>
                  <a:cubicBezTo>
                    <a:pt x="9828" y="348589"/>
                    <a:pt x="9828" y="348589"/>
                    <a:pt x="9828" y="348589"/>
                  </a:cubicBezTo>
                  <a:cubicBezTo>
                    <a:pt x="9828" y="348589"/>
                    <a:pt x="9828" y="345369"/>
                    <a:pt x="9828" y="345369"/>
                  </a:cubicBezTo>
                  <a:cubicBezTo>
                    <a:pt x="9828" y="345369"/>
                    <a:pt x="9828" y="345369"/>
                    <a:pt x="9828" y="345369"/>
                  </a:cubicBezTo>
                  <a:cubicBezTo>
                    <a:pt x="9828" y="345369"/>
                    <a:pt x="9828" y="345369"/>
                    <a:pt x="9828" y="345369"/>
                  </a:cubicBezTo>
                  <a:cubicBezTo>
                    <a:pt x="9828" y="345369"/>
                    <a:pt x="9828" y="345369"/>
                    <a:pt x="9828" y="345369"/>
                  </a:cubicBezTo>
                  <a:cubicBezTo>
                    <a:pt x="9828" y="345369"/>
                    <a:pt x="9828" y="345369"/>
                    <a:pt x="9828" y="345369"/>
                  </a:cubicBezTo>
                  <a:cubicBezTo>
                    <a:pt x="9828" y="345369"/>
                    <a:pt x="9828" y="345369"/>
                    <a:pt x="9828" y="345369"/>
                  </a:cubicBezTo>
                  <a:cubicBezTo>
                    <a:pt x="9828" y="342150"/>
                    <a:pt x="9828" y="345369"/>
                    <a:pt x="9828" y="342150"/>
                  </a:cubicBezTo>
                  <a:cubicBezTo>
                    <a:pt x="9828" y="342150"/>
                    <a:pt x="9828" y="342150"/>
                    <a:pt x="9828" y="342150"/>
                  </a:cubicBezTo>
                  <a:cubicBezTo>
                    <a:pt x="9828" y="342150"/>
                    <a:pt x="9828" y="342150"/>
                    <a:pt x="9828" y="342150"/>
                  </a:cubicBezTo>
                  <a:cubicBezTo>
                    <a:pt x="9828" y="342150"/>
                    <a:pt x="6447" y="342150"/>
                    <a:pt x="6447" y="338930"/>
                  </a:cubicBezTo>
                  <a:cubicBezTo>
                    <a:pt x="6447" y="338930"/>
                    <a:pt x="6447" y="338930"/>
                    <a:pt x="6447" y="338930"/>
                  </a:cubicBezTo>
                  <a:cubicBezTo>
                    <a:pt x="6447" y="338930"/>
                    <a:pt x="6447" y="338930"/>
                    <a:pt x="6447" y="338930"/>
                  </a:cubicBezTo>
                  <a:cubicBezTo>
                    <a:pt x="6447" y="338930"/>
                    <a:pt x="6447" y="338930"/>
                    <a:pt x="6447" y="338930"/>
                  </a:cubicBezTo>
                  <a:cubicBezTo>
                    <a:pt x="6447" y="342150"/>
                    <a:pt x="6447" y="342150"/>
                    <a:pt x="6447" y="342150"/>
                  </a:cubicBezTo>
                  <a:cubicBezTo>
                    <a:pt x="6447" y="345369"/>
                    <a:pt x="6447" y="345369"/>
                    <a:pt x="6447" y="345369"/>
                  </a:cubicBezTo>
                  <a:cubicBezTo>
                    <a:pt x="3065" y="345369"/>
                    <a:pt x="3065" y="345369"/>
                    <a:pt x="3065" y="345369"/>
                  </a:cubicBezTo>
                  <a:cubicBezTo>
                    <a:pt x="3065" y="342150"/>
                    <a:pt x="3065" y="342150"/>
                    <a:pt x="3065" y="342150"/>
                  </a:cubicBezTo>
                  <a:cubicBezTo>
                    <a:pt x="6447" y="332491"/>
                    <a:pt x="6447" y="332491"/>
                    <a:pt x="6447" y="332491"/>
                  </a:cubicBezTo>
                  <a:cubicBezTo>
                    <a:pt x="13200" y="326052"/>
                    <a:pt x="13200" y="326052"/>
                    <a:pt x="13200" y="326052"/>
                  </a:cubicBezTo>
                  <a:cubicBezTo>
                    <a:pt x="13200" y="326052"/>
                    <a:pt x="13200" y="319614"/>
                    <a:pt x="16581" y="319614"/>
                  </a:cubicBezTo>
                  <a:cubicBezTo>
                    <a:pt x="16581" y="316394"/>
                    <a:pt x="16581" y="313175"/>
                    <a:pt x="16581" y="313175"/>
                  </a:cubicBezTo>
                  <a:cubicBezTo>
                    <a:pt x="23344" y="309955"/>
                    <a:pt x="23344" y="309955"/>
                    <a:pt x="23344" y="309955"/>
                  </a:cubicBezTo>
                  <a:cubicBezTo>
                    <a:pt x="23344" y="309955"/>
                    <a:pt x="26725" y="306736"/>
                    <a:pt x="26725" y="306736"/>
                  </a:cubicBezTo>
                  <a:cubicBezTo>
                    <a:pt x="26725" y="303516"/>
                    <a:pt x="23344" y="300297"/>
                    <a:pt x="23344" y="300297"/>
                  </a:cubicBezTo>
                  <a:cubicBezTo>
                    <a:pt x="23344" y="297077"/>
                    <a:pt x="26725" y="293858"/>
                    <a:pt x="26725" y="293858"/>
                  </a:cubicBezTo>
                  <a:cubicBezTo>
                    <a:pt x="23344" y="293858"/>
                    <a:pt x="23344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90638"/>
                  </a:cubicBezTo>
                  <a:cubicBezTo>
                    <a:pt x="19963" y="290638"/>
                    <a:pt x="19963" y="290638"/>
                    <a:pt x="19963" y="287419"/>
                  </a:cubicBezTo>
                  <a:cubicBezTo>
                    <a:pt x="19963" y="287419"/>
                    <a:pt x="19963" y="287419"/>
                    <a:pt x="19963" y="287419"/>
                  </a:cubicBezTo>
                  <a:cubicBezTo>
                    <a:pt x="19963" y="287419"/>
                    <a:pt x="19963" y="287419"/>
                    <a:pt x="19963" y="287419"/>
                  </a:cubicBezTo>
                  <a:cubicBezTo>
                    <a:pt x="19963" y="287419"/>
                    <a:pt x="19963" y="287419"/>
                    <a:pt x="19963" y="287419"/>
                  </a:cubicBezTo>
                  <a:cubicBezTo>
                    <a:pt x="19963" y="287419"/>
                    <a:pt x="19963" y="287419"/>
                    <a:pt x="19963" y="287419"/>
                  </a:cubicBezTo>
                  <a:cubicBezTo>
                    <a:pt x="19963" y="287419"/>
                    <a:pt x="19963" y="287419"/>
                    <a:pt x="19963" y="287419"/>
                  </a:cubicBezTo>
                  <a:cubicBezTo>
                    <a:pt x="19963" y="287419"/>
                    <a:pt x="19963" y="287419"/>
                    <a:pt x="19963" y="287419"/>
                  </a:cubicBezTo>
                  <a:cubicBezTo>
                    <a:pt x="19963" y="287419"/>
                    <a:pt x="19963" y="287419"/>
                    <a:pt x="19963" y="287419"/>
                  </a:cubicBezTo>
                  <a:cubicBezTo>
                    <a:pt x="26725" y="280980"/>
                    <a:pt x="33478" y="274532"/>
                    <a:pt x="33478" y="274532"/>
                  </a:cubicBezTo>
                  <a:cubicBezTo>
                    <a:pt x="33478" y="274532"/>
                    <a:pt x="40241" y="271312"/>
                    <a:pt x="47004" y="274532"/>
                  </a:cubicBezTo>
                  <a:cubicBezTo>
                    <a:pt x="50386" y="277761"/>
                    <a:pt x="57139" y="284199"/>
                    <a:pt x="60520" y="287419"/>
                  </a:cubicBezTo>
                  <a:cubicBezTo>
                    <a:pt x="60520" y="287419"/>
                    <a:pt x="63902" y="290638"/>
                    <a:pt x="67283" y="290638"/>
                  </a:cubicBezTo>
                  <a:cubicBezTo>
                    <a:pt x="70665" y="290638"/>
                    <a:pt x="74046" y="293858"/>
                    <a:pt x="74046" y="293858"/>
                  </a:cubicBezTo>
                  <a:cubicBezTo>
                    <a:pt x="74046" y="297077"/>
                    <a:pt x="77418" y="293858"/>
                    <a:pt x="77418" y="300297"/>
                  </a:cubicBezTo>
                  <a:cubicBezTo>
                    <a:pt x="74046" y="306736"/>
                    <a:pt x="74046" y="313175"/>
                    <a:pt x="77418" y="313175"/>
                  </a:cubicBezTo>
                  <a:cubicBezTo>
                    <a:pt x="84180" y="309955"/>
                    <a:pt x="87562" y="306736"/>
                    <a:pt x="87562" y="309955"/>
                  </a:cubicBezTo>
                  <a:cubicBezTo>
                    <a:pt x="87562" y="313175"/>
                    <a:pt x="90943" y="309955"/>
                    <a:pt x="87562" y="316394"/>
                  </a:cubicBezTo>
                  <a:cubicBezTo>
                    <a:pt x="87562" y="322833"/>
                    <a:pt x="84180" y="326052"/>
                    <a:pt x="87562" y="326052"/>
                  </a:cubicBezTo>
                  <a:cubicBezTo>
                    <a:pt x="94324" y="329272"/>
                    <a:pt x="101078" y="332491"/>
                    <a:pt x="104459" y="329272"/>
                  </a:cubicBezTo>
                  <a:cubicBezTo>
                    <a:pt x="107840" y="322833"/>
                    <a:pt x="104459" y="329272"/>
                    <a:pt x="107840" y="322833"/>
                  </a:cubicBezTo>
                  <a:cubicBezTo>
                    <a:pt x="111222" y="313175"/>
                    <a:pt x="111222" y="316394"/>
                    <a:pt x="114603" y="313175"/>
                  </a:cubicBezTo>
                  <a:cubicBezTo>
                    <a:pt x="114603" y="306736"/>
                    <a:pt x="114603" y="309955"/>
                    <a:pt x="117975" y="303516"/>
                  </a:cubicBezTo>
                  <a:cubicBezTo>
                    <a:pt x="117975" y="297077"/>
                    <a:pt x="121356" y="300297"/>
                    <a:pt x="117975" y="297077"/>
                  </a:cubicBezTo>
                  <a:cubicBezTo>
                    <a:pt x="117975" y="297077"/>
                    <a:pt x="117975" y="293858"/>
                    <a:pt x="114603" y="290638"/>
                  </a:cubicBezTo>
                  <a:cubicBezTo>
                    <a:pt x="114603" y="284199"/>
                    <a:pt x="107840" y="287419"/>
                    <a:pt x="117975" y="284199"/>
                  </a:cubicBezTo>
                  <a:cubicBezTo>
                    <a:pt x="124738" y="280980"/>
                    <a:pt x="128119" y="280980"/>
                    <a:pt x="128119" y="280980"/>
                  </a:cubicBezTo>
                  <a:cubicBezTo>
                    <a:pt x="128119" y="277761"/>
                    <a:pt x="138253" y="277761"/>
                    <a:pt x="138253" y="277761"/>
                  </a:cubicBezTo>
                  <a:cubicBezTo>
                    <a:pt x="138253" y="277761"/>
                    <a:pt x="148398" y="277761"/>
                    <a:pt x="148398" y="277761"/>
                  </a:cubicBezTo>
                  <a:cubicBezTo>
                    <a:pt x="151779" y="277761"/>
                    <a:pt x="165295" y="277761"/>
                    <a:pt x="165295" y="280980"/>
                  </a:cubicBezTo>
                  <a:cubicBezTo>
                    <a:pt x="165295" y="284199"/>
                    <a:pt x="172058" y="284199"/>
                    <a:pt x="172058" y="284199"/>
                  </a:cubicBezTo>
                  <a:cubicBezTo>
                    <a:pt x="172058" y="284199"/>
                    <a:pt x="178821" y="284199"/>
                    <a:pt x="182193" y="290638"/>
                  </a:cubicBezTo>
                  <a:cubicBezTo>
                    <a:pt x="182193" y="300297"/>
                    <a:pt x="182193" y="306736"/>
                    <a:pt x="185574" y="303516"/>
                  </a:cubicBezTo>
                  <a:cubicBezTo>
                    <a:pt x="188955" y="303516"/>
                    <a:pt x="195718" y="309955"/>
                    <a:pt x="195718" y="306736"/>
                  </a:cubicBezTo>
                  <a:cubicBezTo>
                    <a:pt x="199099" y="303516"/>
                    <a:pt x="202471" y="300297"/>
                    <a:pt x="205853" y="300297"/>
                  </a:cubicBezTo>
                  <a:cubicBezTo>
                    <a:pt x="209234" y="300297"/>
                    <a:pt x="202471" y="297077"/>
                    <a:pt x="212615" y="297077"/>
                  </a:cubicBezTo>
                  <a:cubicBezTo>
                    <a:pt x="226131" y="300297"/>
                    <a:pt x="222750" y="303516"/>
                    <a:pt x="229513" y="297077"/>
                  </a:cubicBezTo>
                  <a:cubicBezTo>
                    <a:pt x="232894" y="290638"/>
                    <a:pt x="232894" y="290638"/>
                    <a:pt x="239657" y="287419"/>
                  </a:cubicBezTo>
                  <a:cubicBezTo>
                    <a:pt x="243028" y="284199"/>
                    <a:pt x="243028" y="284199"/>
                    <a:pt x="246410" y="280980"/>
                  </a:cubicBezTo>
                  <a:cubicBezTo>
                    <a:pt x="246410" y="280980"/>
                    <a:pt x="259936" y="280980"/>
                    <a:pt x="259936" y="280980"/>
                  </a:cubicBezTo>
                  <a:cubicBezTo>
                    <a:pt x="263307" y="277761"/>
                    <a:pt x="266689" y="271312"/>
                    <a:pt x="270070" y="271312"/>
                  </a:cubicBezTo>
                  <a:cubicBezTo>
                    <a:pt x="270070" y="271312"/>
                    <a:pt x="283596" y="271312"/>
                    <a:pt x="286968" y="271312"/>
                  </a:cubicBezTo>
                  <a:cubicBezTo>
                    <a:pt x="290349" y="271312"/>
                    <a:pt x="297112" y="271312"/>
                    <a:pt x="300493" y="268093"/>
                  </a:cubicBezTo>
                  <a:cubicBezTo>
                    <a:pt x="300493" y="264873"/>
                    <a:pt x="300493" y="264873"/>
                    <a:pt x="303874" y="261654"/>
                  </a:cubicBezTo>
                  <a:cubicBezTo>
                    <a:pt x="310628" y="261654"/>
                    <a:pt x="314009" y="261654"/>
                    <a:pt x="320772" y="261654"/>
                  </a:cubicBezTo>
                  <a:cubicBezTo>
                    <a:pt x="327525" y="261654"/>
                    <a:pt x="327525" y="261654"/>
                    <a:pt x="330906" y="261654"/>
                  </a:cubicBezTo>
                  <a:cubicBezTo>
                    <a:pt x="334288" y="261654"/>
                    <a:pt x="337669" y="268093"/>
                    <a:pt x="337669" y="258434"/>
                  </a:cubicBezTo>
                  <a:cubicBezTo>
                    <a:pt x="334288" y="248776"/>
                    <a:pt x="330906" y="248776"/>
                    <a:pt x="334288" y="245557"/>
                  </a:cubicBezTo>
                  <a:cubicBezTo>
                    <a:pt x="341050" y="245557"/>
                    <a:pt x="347803" y="245557"/>
                    <a:pt x="347803" y="245557"/>
                  </a:cubicBezTo>
                  <a:cubicBezTo>
                    <a:pt x="351185" y="245557"/>
                    <a:pt x="364711" y="248776"/>
                    <a:pt x="368082" y="248776"/>
                  </a:cubicBezTo>
                  <a:cubicBezTo>
                    <a:pt x="368082" y="248776"/>
                    <a:pt x="371464" y="255215"/>
                    <a:pt x="371464" y="255215"/>
                  </a:cubicBezTo>
                  <a:cubicBezTo>
                    <a:pt x="374845" y="255215"/>
                    <a:pt x="378227" y="258434"/>
                    <a:pt x="381608" y="255215"/>
                  </a:cubicBezTo>
                  <a:cubicBezTo>
                    <a:pt x="381608" y="255215"/>
                    <a:pt x="384990" y="248776"/>
                    <a:pt x="388371" y="248776"/>
                  </a:cubicBezTo>
                  <a:cubicBezTo>
                    <a:pt x="391743" y="248776"/>
                    <a:pt x="401887" y="248776"/>
                    <a:pt x="401887" y="248776"/>
                  </a:cubicBezTo>
                  <a:cubicBezTo>
                    <a:pt x="401887" y="248776"/>
                    <a:pt x="415403" y="251996"/>
                    <a:pt x="415403" y="251996"/>
                  </a:cubicBezTo>
                  <a:cubicBezTo>
                    <a:pt x="415403" y="251996"/>
                    <a:pt x="412021" y="258434"/>
                    <a:pt x="412021" y="261654"/>
                  </a:cubicBezTo>
                  <a:cubicBezTo>
                    <a:pt x="412021" y="264873"/>
                    <a:pt x="412021" y="268093"/>
                    <a:pt x="415403" y="271312"/>
                  </a:cubicBezTo>
                  <a:cubicBezTo>
                    <a:pt x="415403" y="271312"/>
                    <a:pt x="422165" y="277761"/>
                    <a:pt x="422165" y="277761"/>
                  </a:cubicBezTo>
                  <a:cubicBezTo>
                    <a:pt x="422165" y="277761"/>
                    <a:pt x="439063" y="284199"/>
                    <a:pt x="439063" y="284199"/>
                  </a:cubicBezTo>
                  <a:cubicBezTo>
                    <a:pt x="439063" y="284199"/>
                    <a:pt x="442444" y="287419"/>
                    <a:pt x="442444" y="274532"/>
                  </a:cubicBezTo>
                  <a:cubicBezTo>
                    <a:pt x="442444" y="261654"/>
                    <a:pt x="442444" y="258434"/>
                    <a:pt x="442444" y="258434"/>
                  </a:cubicBezTo>
                  <a:cubicBezTo>
                    <a:pt x="442444" y="245557"/>
                    <a:pt x="442444" y="245557"/>
                    <a:pt x="442444" y="245557"/>
                  </a:cubicBezTo>
                  <a:cubicBezTo>
                    <a:pt x="442444" y="245557"/>
                    <a:pt x="442444" y="242337"/>
                    <a:pt x="439063" y="242337"/>
                  </a:cubicBezTo>
                  <a:cubicBezTo>
                    <a:pt x="439063" y="242337"/>
                    <a:pt x="435681" y="242337"/>
                    <a:pt x="435681" y="242337"/>
                  </a:cubicBezTo>
                  <a:cubicBezTo>
                    <a:pt x="435681" y="242337"/>
                    <a:pt x="422165" y="239118"/>
                    <a:pt x="418784" y="239118"/>
                  </a:cubicBezTo>
                  <a:cubicBezTo>
                    <a:pt x="415403" y="239118"/>
                    <a:pt x="418784" y="232679"/>
                    <a:pt x="418784" y="229460"/>
                  </a:cubicBezTo>
                  <a:cubicBezTo>
                    <a:pt x="418784" y="229460"/>
                    <a:pt x="425547" y="223020"/>
                    <a:pt x="425547" y="223020"/>
                  </a:cubicBezTo>
                  <a:cubicBezTo>
                    <a:pt x="425547" y="213362"/>
                    <a:pt x="425547" y="213362"/>
                    <a:pt x="425547" y="213362"/>
                  </a:cubicBezTo>
                  <a:cubicBezTo>
                    <a:pt x="415403" y="197265"/>
                    <a:pt x="415403" y="197265"/>
                    <a:pt x="415403" y="197265"/>
                  </a:cubicBezTo>
                  <a:cubicBezTo>
                    <a:pt x="405268" y="187607"/>
                    <a:pt x="405268" y="187607"/>
                    <a:pt x="405268" y="187607"/>
                  </a:cubicBezTo>
                  <a:cubicBezTo>
                    <a:pt x="398505" y="171509"/>
                    <a:pt x="398505" y="171509"/>
                    <a:pt x="398505" y="171509"/>
                  </a:cubicBezTo>
                  <a:cubicBezTo>
                    <a:pt x="398505" y="171509"/>
                    <a:pt x="398505" y="171509"/>
                    <a:pt x="398505" y="171509"/>
                  </a:cubicBezTo>
                  <a:cubicBezTo>
                    <a:pt x="398505" y="171509"/>
                    <a:pt x="398505" y="171509"/>
                    <a:pt x="398505" y="171509"/>
                  </a:cubicBezTo>
                  <a:cubicBezTo>
                    <a:pt x="408649" y="165070"/>
                    <a:pt x="408649" y="165070"/>
                    <a:pt x="408649" y="165070"/>
                  </a:cubicBezTo>
                  <a:cubicBezTo>
                    <a:pt x="415403" y="158622"/>
                    <a:pt x="425547" y="152183"/>
                    <a:pt x="425547" y="152183"/>
                  </a:cubicBezTo>
                  <a:cubicBezTo>
                    <a:pt x="425547" y="152183"/>
                    <a:pt x="425547" y="152183"/>
                    <a:pt x="428928" y="152183"/>
                  </a:cubicBezTo>
                  <a:cubicBezTo>
                    <a:pt x="435681" y="145744"/>
                    <a:pt x="435681" y="145744"/>
                    <a:pt x="435681" y="145744"/>
                  </a:cubicBezTo>
                  <a:cubicBezTo>
                    <a:pt x="435681" y="145744"/>
                    <a:pt x="452578" y="139305"/>
                    <a:pt x="452578" y="139305"/>
                  </a:cubicBezTo>
                  <a:cubicBezTo>
                    <a:pt x="452578" y="139305"/>
                    <a:pt x="455960" y="136086"/>
                    <a:pt x="455960" y="136086"/>
                  </a:cubicBezTo>
                  <a:cubicBezTo>
                    <a:pt x="459341" y="136086"/>
                    <a:pt x="459341" y="136086"/>
                    <a:pt x="459341" y="136086"/>
                  </a:cubicBezTo>
                  <a:cubicBezTo>
                    <a:pt x="476239" y="119989"/>
                    <a:pt x="476239" y="119989"/>
                    <a:pt x="476239" y="119989"/>
                  </a:cubicBezTo>
                  <a:cubicBezTo>
                    <a:pt x="476239" y="103891"/>
                    <a:pt x="476239" y="103891"/>
                    <a:pt x="476239" y="103891"/>
                  </a:cubicBezTo>
                  <a:cubicBezTo>
                    <a:pt x="479620" y="97452"/>
                    <a:pt x="479620" y="97452"/>
                    <a:pt x="479620" y="97452"/>
                  </a:cubicBezTo>
                  <a:cubicBezTo>
                    <a:pt x="479620" y="94233"/>
                    <a:pt x="479620" y="87794"/>
                    <a:pt x="479620" y="87794"/>
                  </a:cubicBezTo>
                  <a:cubicBezTo>
                    <a:pt x="499899" y="87794"/>
                    <a:pt x="499899" y="87794"/>
                    <a:pt x="499899" y="87794"/>
                  </a:cubicBezTo>
                  <a:cubicBezTo>
                    <a:pt x="499899" y="87794"/>
                    <a:pt x="503280" y="91014"/>
                    <a:pt x="506662" y="94233"/>
                  </a:cubicBezTo>
                  <a:cubicBezTo>
                    <a:pt x="510043" y="94233"/>
                    <a:pt x="513424" y="91014"/>
                    <a:pt x="513424" y="91014"/>
                  </a:cubicBezTo>
                  <a:cubicBezTo>
                    <a:pt x="516796" y="91014"/>
                    <a:pt x="520178" y="84575"/>
                    <a:pt x="520178" y="84575"/>
                  </a:cubicBezTo>
                  <a:cubicBezTo>
                    <a:pt x="520178" y="74916"/>
                    <a:pt x="520178" y="74916"/>
                    <a:pt x="520178" y="74916"/>
                  </a:cubicBezTo>
                  <a:cubicBezTo>
                    <a:pt x="516796" y="58819"/>
                    <a:pt x="516796" y="58819"/>
                    <a:pt x="516796" y="58819"/>
                  </a:cubicBezTo>
                  <a:cubicBezTo>
                    <a:pt x="516796" y="49161"/>
                    <a:pt x="516796" y="49161"/>
                    <a:pt x="516796" y="49161"/>
                  </a:cubicBezTo>
                  <a:cubicBezTo>
                    <a:pt x="516796" y="49161"/>
                    <a:pt x="516796" y="49161"/>
                    <a:pt x="516796" y="49161"/>
                  </a:cubicBezTo>
                  <a:cubicBezTo>
                    <a:pt x="520178" y="49161"/>
                    <a:pt x="533703" y="58819"/>
                    <a:pt x="540456" y="62038"/>
                  </a:cubicBezTo>
                  <a:cubicBezTo>
                    <a:pt x="543838" y="65258"/>
                    <a:pt x="553982" y="74916"/>
                    <a:pt x="553982" y="74916"/>
                  </a:cubicBezTo>
                  <a:cubicBezTo>
                    <a:pt x="553982" y="74916"/>
                    <a:pt x="570879" y="78136"/>
                    <a:pt x="574261" y="78136"/>
                  </a:cubicBezTo>
                  <a:cubicBezTo>
                    <a:pt x="574261" y="78136"/>
                    <a:pt x="591158" y="81355"/>
                    <a:pt x="591158" y="81355"/>
                  </a:cubicBezTo>
                  <a:cubicBezTo>
                    <a:pt x="594540" y="74916"/>
                    <a:pt x="594540" y="74916"/>
                    <a:pt x="594540" y="74916"/>
                  </a:cubicBezTo>
                  <a:cubicBezTo>
                    <a:pt x="604674" y="68477"/>
                    <a:pt x="604674" y="68477"/>
                    <a:pt x="604674" y="68477"/>
                  </a:cubicBezTo>
                  <a:cubicBezTo>
                    <a:pt x="618199" y="78136"/>
                    <a:pt x="618199" y="78136"/>
                    <a:pt x="618199" y="78136"/>
                  </a:cubicBezTo>
                  <a:cubicBezTo>
                    <a:pt x="631715" y="74916"/>
                    <a:pt x="631715" y="74916"/>
                    <a:pt x="631715" y="74916"/>
                  </a:cubicBezTo>
                  <a:close/>
                  <a:moveTo>
                    <a:pt x="16581" y="290638"/>
                  </a:moveTo>
                  <a:cubicBezTo>
                    <a:pt x="16581" y="290638"/>
                    <a:pt x="16581" y="290638"/>
                    <a:pt x="16581" y="290638"/>
                  </a:cubicBezTo>
                  <a:cubicBezTo>
                    <a:pt x="16581" y="290638"/>
                    <a:pt x="16581" y="290638"/>
                    <a:pt x="16581" y="290638"/>
                  </a:cubicBezTo>
                  <a:cubicBezTo>
                    <a:pt x="16581" y="290638"/>
                    <a:pt x="16581" y="290638"/>
                    <a:pt x="16581" y="290638"/>
                  </a:cubicBezTo>
                  <a:close/>
                  <a:moveTo>
                    <a:pt x="3065" y="364686"/>
                  </a:moveTo>
                  <a:cubicBezTo>
                    <a:pt x="3065" y="364686"/>
                    <a:pt x="3065" y="364686"/>
                    <a:pt x="3065" y="364686"/>
                  </a:cubicBezTo>
                  <a:cubicBezTo>
                    <a:pt x="3065" y="364686"/>
                    <a:pt x="3065" y="364686"/>
                    <a:pt x="3065" y="364686"/>
                  </a:cubicBezTo>
                  <a:cubicBezTo>
                    <a:pt x="3065" y="364686"/>
                    <a:pt x="3065" y="364686"/>
                    <a:pt x="3065" y="364686"/>
                  </a:cubicBezTo>
                  <a:cubicBezTo>
                    <a:pt x="3065" y="364686"/>
                    <a:pt x="3065" y="364686"/>
                    <a:pt x="3065" y="364686"/>
                  </a:cubicBezTo>
                  <a:close/>
                  <a:moveTo>
                    <a:pt x="3065" y="364686"/>
                  </a:moveTo>
                  <a:cubicBezTo>
                    <a:pt x="3065" y="364686"/>
                    <a:pt x="3065" y="364686"/>
                    <a:pt x="3065" y="364686"/>
                  </a:cubicBezTo>
                  <a:cubicBezTo>
                    <a:pt x="3065" y="364686"/>
                    <a:pt x="3065" y="361466"/>
                    <a:pt x="3065" y="361466"/>
                  </a:cubicBezTo>
                  <a:cubicBezTo>
                    <a:pt x="3065" y="361466"/>
                    <a:pt x="3065" y="361466"/>
                    <a:pt x="3065" y="361466"/>
                  </a:cubicBezTo>
                  <a:cubicBezTo>
                    <a:pt x="3065" y="361466"/>
                    <a:pt x="6447" y="361466"/>
                    <a:pt x="6447" y="358247"/>
                  </a:cubicBezTo>
                  <a:cubicBezTo>
                    <a:pt x="6447" y="358247"/>
                    <a:pt x="6447" y="358247"/>
                    <a:pt x="6447" y="358247"/>
                  </a:cubicBezTo>
                  <a:cubicBezTo>
                    <a:pt x="6447" y="358247"/>
                    <a:pt x="6447" y="358247"/>
                    <a:pt x="6447" y="358247"/>
                  </a:cubicBezTo>
                  <a:cubicBezTo>
                    <a:pt x="6447" y="358247"/>
                    <a:pt x="6447" y="358247"/>
                    <a:pt x="6447" y="358247"/>
                  </a:cubicBezTo>
                  <a:cubicBezTo>
                    <a:pt x="3065" y="358247"/>
                    <a:pt x="3065" y="358247"/>
                    <a:pt x="3065" y="358247"/>
                  </a:cubicBezTo>
                  <a:cubicBezTo>
                    <a:pt x="-316" y="364686"/>
                    <a:pt x="-316" y="364686"/>
                    <a:pt x="-316" y="364686"/>
                  </a:cubicBezTo>
                  <a:lnTo>
                    <a:pt x="3065" y="364686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4D6987E-191F-5549-5CE4-CF1FDA399614}"/>
                </a:ext>
              </a:extLst>
            </p:cNvPr>
            <p:cNvSpPr/>
            <p:nvPr/>
          </p:nvSpPr>
          <p:spPr>
            <a:xfrm>
              <a:off x="7320208" y="1819380"/>
              <a:ext cx="1752600" cy="1752600"/>
            </a:xfrm>
            <a:custGeom>
              <a:avLst/>
              <a:gdLst>
                <a:gd name="connsiteX0" fmla="*/ 872612 w 1752600"/>
                <a:gd name="connsiteY0" fmla="*/ 1534302 h 1752600"/>
                <a:gd name="connsiteX1" fmla="*/ 879356 w 1752600"/>
                <a:gd name="connsiteY1" fmla="*/ 1524530 h 1752600"/>
                <a:gd name="connsiteX2" fmla="*/ 872612 w 1752600"/>
                <a:gd name="connsiteY2" fmla="*/ 1501717 h 1752600"/>
                <a:gd name="connsiteX3" fmla="*/ 865878 w 1752600"/>
                <a:gd name="connsiteY3" fmla="*/ 1495202 h 1752600"/>
                <a:gd name="connsiteX4" fmla="*/ 865878 w 1752600"/>
                <a:gd name="connsiteY4" fmla="*/ 1475657 h 1752600"/>
                <a:gd name="connsiteX5" fmla="*/ 865878 w 1752600"/>
                <a:gd name="connsiteY5" fmla="*/ 1456112 h 1752600"/>
                <a:gd name="connsiteX6" fmla="*/ 869240 w 1752600"/>
                <a:gd name="connsiteY6" fmla="*/ 1436566 h 1752600"/>
                <a:gd name="connsiteX7" fmla="*/ 872612 w 1752600"/>
                <a:gd name="connsiteY7" fmla="*/ 1430051 h 1752600"/>
                <a:gd name="connsiteX8" fmla="*/ 879356 w 1752600"/>
                <a:gd name="connsiteY8" fmla="*/ 1413764 h 1752600"/>
                <a:gd name="connsiteX9" fmla="*/ 892834 w 1752600"/>
                <a:gd name="connsiteY9" fmla="*/ 1397476 h 1752600"/>
                <a:gd name="connsiteX10" fmla="*/ 906321 w 1752600"/>
                <a:gd name="connsiteY10" fmla="*/ 1381188 h 1752600"/>
                <a:gd name="connsiteX11" fmla="*/ 926543 w 1752600"/>
                <a:gd name="connsiteY11" fmla="*/ 1381188 h 1752600"/>
                <a:gd name="connsiteX12" fmla="*/ 950136 w 1752600"/>
                <a:gd name="connsiteY12" fmla="*/ 1381188 h 1752600"/>
                <a:gd name="connsiteX13" fmla="*/ 960242 w 1752600"/>
                <a:gd name="connsiteY13" fmla="*/ 1361642 h 1752600"/>
                <a:gd name="connsiteX14" fmla="*/ 977092 w 1752600"/>
                <a:gd name="connsiteY14" fmla="*/ 1348612 h 1752600"/>
                <a:gd name="connsiteX15" fmla="*/ 1010801 w 1752600"/>
                <a:gd name="connsiteY15" fmla="*/ 1345355 h 1752600"/>
                <a:gd name="connsiteX16" fmla="*/ 1020907 w 1752600"/>
                <a:gd name="connsiteY16" fmla="*/ 1348612 h 1752600"/>
                <a:gd name="connsiteX17" fmla="*/ 1047872 w 1752600"/>
                <a:gd name="connsiteY17" fmla="*/ 1358385 h 1752600"/>
                <a:gd name="connsiteX18" fmla="*/ 1064722 w 1752600"/>
                <a:gd name="connsiteY18" fmla="*/ 1358385 h 1752600"/>
                <a:gd name="connsiteX19" fmla="*/ 1071466 w 1752600"/>
                <a:gd name="connsiteY19" fmla="*/ 1358385 h 1752600"/>
                <a:gd name="connsiteX20" fmla="*/ 1081581 w 1752600"/>
                <a:gd name="connsiteY20" fmla="*/ 1371415 h 1752600"/>
                <a:gd name="connsiteX21" fmla="*/ 1098431 w 1752600"/>
                <a:gd name="connsiteY21" fmla="*/ 1377930 h 1752600"/>
                <a:gd name="connsiteX22" fmla="*/ 1128768 w 1752600"/>
                <a:gd name="connsiteY22" fmla="*/ 1371415 h 1752600"/>
                <a:gd name="connsiteX23" fmla="*/ 1142246 w 1752600"/>
                <a:gd name="connsiteY23" fmla="*/ 1371415 h 1752600"/>
                <a:gd name="connsiteX24" fmla="*/ 1159096 w 1752600"/>
                <a:gd name="connsiteY24" fmla="*/ 1381188 h 1752600"/>
                <a:gd name="connsiteX25" fmla="*/ 1192805 w 1752600"/>
                <a:gd name="connsiteY25" fmla="*/ 1400733 h 1752600"/>
                <a:gd name="connsiteX26" fmla="*/ 1209654 w 1752600"/>
                <a:gd name="connsiteY26" fmla="*/ 1400733 h 1752600"/>
                <a:gd name="connsiteX27" fmla="*/ 1216398 w 1752600"/>
                <a:gd name="connsiteY27" fmla="*/ 1417021 h 1752600"/>
                <a:gd name="connsiteX28" fmla="*/ 1250097 w 1752600"/>
                <a:gd name="connsiteY28" fmla="*/ 1426794 h 1752600"/>
                <a:gd name="connsiteX29" fmla="*/ 1263576 w 1752600"/>
                <a:gd name="connsiteY29" fmla="*/ 1426794 h 1752600"/>
                <a:gd name="connsiteX30" fmla="*/ 1310762 w 1752600"/>
                <a:gd name="connsiteY30" fmla="*/ 1443081 h 1752600"/>
                <a:gd name="connsiteX31" fmla="*/ 1341099 w 1752600"/>
                <a:gd name="connsiteY31" fmla="*/ 1420278 h 1752600"/>
                <a:gd name="connsiteX32" fmla="*/ 1351206 w 1752600"/>
                <a:gd name="connsiteY32" fmla="*/ 1423536 h 1752600"/>
                <a:gd name="connsiteX33" fmla="*/ 1361321 w 1752600"/>
                <a:gd name="connsiteY33" fmla="*/ 1397476 h 1752600"/>
                <a:gd name="connsiteX34" fmla="*/ 1364693 w 1752600"/>
                <a:gd name="connsiteY34" fmla="*/ 1390960 h 1752600"/>
                <a:gd name="connsiteX35" fmla="*/ 1395020 w 1752600"/>
                <a:gd name="connsiteY35" fmla="*/ 1381188 h 1752600"/>
                <a:gd name="connsiteX36" fmla="*/ 1401764 w 1752600"/>
                <a:gd name="connsiteY36" fmla="*/ 1361642 h 1752600"/>
                <a:gd name="connsiteX37" fmla="*/ 1421986 w 1752600"/>
                <a:gd name="connsiteY37" fmla="*/ 1348612 h 1752600"/>
                <a:gd name="connsiteX38" fmla="*/ 1428729 w 1752600"/>
                <a:gd name="connsiteY38" fmla="*/ 1335582 h 1752600"/>
                <a:gd name="connsiteX39" fmla="*/ 1452323 w 1752600"/>
                <a:gd name="connsiteY39" fmla="*/ 1332324 h 1752600"/>
                <a:gd name="connsiteX40" fmla="*/ 1452323 w 1752600"/>
                <a:gd name="connsiteY40" fmla="*/ 1332324 h 1752600"/>
                <a:gd name="connsiteX41" fmla="*/ 1452323 w 1752600"/>
                <a:gd name="connsiteY41" fmla="*/ 1329067 h 1752600"/>
                <a:gd name="connsiteX42" fmla="*/ 1452323 w 1752600"/>
                <a:gd name="connsiteY42" fmla="*/ 1329067 h 1752600"/>
                <a:gd name="connsiteX43" fmla="*/ 1455695 w 1752600"/>
                <a:gd name="connsiteY43" fmla="*/ 1329067 h 1752600"/>
                <a:gd name="connsiteX44" fmla="*/ 1455695 w 1752600"/>
                <a:gd name="connsiteY44" fmla="*/ 1329067 h 1752600"/>
                <a:gd name="connsiteX45" fmla="*/ 1455695 w 1752600"/>
                <a:gd name="connsiteY45" fmla="*/ 1329067 h 1752600"/>
                <a:gd name="connsiteX46" fmla="*/ 1455695 w 1752600"/>
                <a:gd name="connsiteY46" fmla="*/ 1329067 h 1752600"/>
                <a:gd name="connsiteX47" fmla="*/ 1455695 w 1752600"/>
                <a:gd name="connsiteY47" fmla="*/ 1329067 h 1752600"/>
                <a:gd name="connsiteX48" fmla="*/ 1455695 w 1752600"/>
                <a:gd name="connsiteY48" fmla="*/ 1329067 h 1752600"/>
                <a:gd name="connsiteX49" fmla="*/ 1459057 w 1752600"/>
                <a:gd name="connsiteY49" fmla="*/ 1325810 h 1752600"/>
                <a:gd name="connsiteX50" fmla="*/ 1459057 w 1752600"/>
                <a:gd name="connsiteY50" fmla="*/ 1325810 h 1752600"/>
                <a:gd name="connsiteX51" fmla="*/ 1459057 w 1752600"/>
                <a:gd name="connsiteY51" fmla="*/ 1325810 h 1752600"/>
                <a:gd name="connsiteX52" fmla="*/ 1462428 w 1752600"/>
                <a:gd name="connsiteY52" fmla="*/ 1325810 h 1752600"/>
                <a:gd name="connsiteX53" fmla="*/ 1462428 w 1752600"/>
                <a:gd name="connsiteY53" fmla="*/ 1325810 h 1752600"/>
                <a:gd name="connsiteX54" fmla="*/ 1462428 w 1752600"/>
                <a:gd name="connsiteY54" fmla="*/ 1325810 h 1752600"/>
                <a:gd name="connsiteX55" fmla="*/ 1462428 w 1752600"/>
                <a:gd name="connsiteY55" fmla="*/ 1325810 h 1752600"/>
                <a:gd name="connsiteX56" fmla="*/ 1462428 w 1752600"/>
                <a:gd name="connsiteY56" fmla="*/ 1325810 h 1752600"/>
                <a:gd name="connsiteX57" fmla="*/ 1462428 w 1752600"/>
                <a:gd name="connsiteY57" fmla="*/ 1325810 h 1752600"/>
                <a:gd name="connsiteX58" fmla="*/ 1462428 w 1752600"/>
                <a:gd name="connsiteY58" fmla="*/ 1325810 h 1752600"/>
                <a:gd name="connsiteX59" fmla="*/ 1462428 w 1752600"/>
                <a:gd name="connsiteY59" fmla="*/ 1325810 h 1752600"/>
                <a:gd name="connsiteX60" fmla="*/ 1465800 w 1752600"/>
                <a:gd name="connsiteY60" fmla="*/ 1325810 h 1752600"/>
                <a:gd name="connsiteX61" fmla="*/ 1465800 w 1752600"/>
                <a:gd name="connsiteY61" fmla="*/ 1325810 h 1752600"/>
                <a:gd name="connsiteX62" fmla="*/ 1465800 w 1752600"/>
                <a:gd name="connsiteY62" fmla="*/ 1325810 h 1752600"/>
                <a:gd name="connsiteX63" fmla="*/ 1465800 w 1752600"/>
                <a:gd name="connsiteY63" fmla="*/ 1325810 h 1752600"/>
                <a:gd name="connsiteX64" fmla="*/ 1465800 w 1752600"/>
                <a:gd name="connsiteY64" fmla="*/ 1322552 h 1752600"/>
                <a:gd name="connsiteX65" fmla="*/ 1465800 w 1752600"/>
                <a:gd name="connsiteY65" fmla="*/ 1322552 h 1752600"/>
                <a:gd name="connsiteX66" fmla="*/ 1465800 w 1752600"/>
                <a:gd name="connsiteY66" fmla="*/ 1322552 h 1752600"/>
                <a:gd name="connsiteX67" fmla="*/ 1465800 w 1752600"/>
                <a:gd name="connsiteY67" fmla="*/ 1322552 h 1752600"/>
                <a:gd name="connsiteX68" fmla="*/ 1465800 w 1752600"/>
                <a:gd name="connsiteY68" fmla="*/ 1322552 h 1752600"/>
                <a:gd name="connsiteX69" fmla="*/ 1465800 w 1752600"/>
                <a:gd name="connsiteY69" fmla="*/ 1322552 h 1752600"/>
                <a:gd name="connsiteX70" fmla="*/ 1469172 w 1752600"/>
                <a:gd name="connsiteY70" fmla="*/ 1322552 h 1752600"/>
                <a:gd name="connsiteX71" fmla="*/ 1469172 w 1752600"/>
                <a:gd name="connsiteY71" fmla="*/ 1322552 h 1752600"/>
                <a:gd name="connsiteX72" fmla="*/ 1469172 w 1752600"/>
                <a:gd name="connsiteY72" fmla="*/ 1322552 h 1752600"/>
                <a:gd name="connsiteX73" fmla="*/ 1469172 w 1752600"/>
                <a:gd name="connsiteY73" fmla="*/ 1322552 h 1752600"/>
                <a:gd name="connsiteX74" fmla="*/ 1469172 w 1752600"/>
                <a:gd name="connsiteY74" fmla="*/ 1322552 h 1752600"/>
                <a:gd name="connsiteX75" fmla="*/ 1469172 w 1752600"/>
                <a:gd name="connsiteY75" fmla="*/ 1322552 h 1752600"/>
                <a:gd name="connsiteX76" fmla="*/ 1469172 w 1752600"/>
                <a:gd name="connsiteY76" fmla="*/ 1322552 h 1752600"/>
                <a:gd name="connsiteX77" fmla="*/ 1469172 w 1752600"/>
                <a:gd name="connsiteY77" fmla="*/ 1322552 h 1752600"/>
                <a:gd name="connsiteX78" fmla="*/ 1475916 w 1752600"/>
                <a:gd name="connsiteY78" fmla="*/ 1319294 h 1752600"/>
                <a:gd name="connsiteX79" fmla="*/ 1496137 w 1752600"/>
                <a:gd name="connsiteY79" fmla="*/ 1303006 h 1752600"/>
                <a:gd name="connsiteX80" fmla="*/ 1506244 w 1752600"/>
                <a:gd name="connsiteY80" fmla="*/ 1267174 h 1752600"/>
                <a:gd name="connsiteX81" fmla="*/ 1492766 w 1752600"/>
                <a:gd name="connsiteY81" fmla="*/ 1257401 h 1752600"/>
                <a:gd name="connsiteX82" fmla="*/ 1462428 w 1752600"/>
                <a:gd name="connsiteY82" fmla="*/ 1257401 h 1752600"/>
                <a:gd name="connsiteX83" fmla="*/ 1428729 w 1752600"/>
                <a:gd name="connsiteY83" fmla="*/ 1244370 h 1752600"/>
                <a:gd name="connsiteX84" fmla="*/ 1411880 w 1752600"/>
                <a:gd name="connsiteY84" fmla="*/ 1218310 h 1752600"/>
                <a:gd name="connsiteX85" fmla="*/ 1401764 w 1752600"/>
                <a:gd name="connsiteY85" fmla="*/ 1218310 h 1752600"/>
                <a:gd name="connsiteX86" fmla="*/ 1405136 w 1752600"/>
                <a:gd name="connsiteY86" fmla="*/ 1188992 h 1752600"/>
                <a:gd name="connsiteX87" fmla="*/ 1418614 w 1752600"/>
                <a:gd name="connsiteY87" fmla="*/ 1169447 h 1752600"/>
                <a:gd name="connsiteX88" fmla="*/ 1415242 w 1752600"/>
                <a:gd name="connsiteY88" fmla="*/ 1136872 h 1752600"/>
                <a:gd name="connsiteX89" fmla="*/ 1405136 w 1752600"/>
                <a:gd name="connsiteY89" fmla="*/ 1127099 h 1752600"/>
                <a:gd name="connsiteX90" fmla="*/ 1388286 w 1752600"/>
                <a:gd name="connsiteY90" fmla="*/ 1117326 h 1752600"/>
                <a:gd name="connsiteX91" fmla="*/ 1374799 w 1752600"/>
                <a:gd name="connsiteY91" fmla="*/ 1101039 h 1752600"/>
                <a:gd name="connsiteX92" fmla="*/ 1374799 w 1752600"/>
                <a:gd name="connsiteY92" fmla="*/ 1094523 h 1752600"/>
                <a:gd name="connsiteX93" fmla="*/ 1384915 w 1752600"/>
                <a:gd name="connsiteY93" fmla="*/ 1091266 h 1752600"/>
                <a:gd name="connsiteX94" fmla="*/ 1401764 w 1752600"/>
                <a:gd name="connsiteY94" fmla="*/ 1088009 h 1752600"/>
                <a:gd name="connsiteX95" fmla="*/ 1418614 w 1752600"/>
                <a:gd name="connsiteY95" fmla="*/ 1074969 h 1752600"/>
                <a:gd name="connsiteX96" fmla="*/ 1432101 w 1752600"/>
                <a:gd name="connsiteY96" fmla="*/ 1058681 h 1752600"/>
                <a:gd name="connsiteX97" fmla="*/ 1442207 w 1752600"/>
                <a:gd name="connsiteY97" fmla="*/ 1026105 h 1752600"/>
                <a:gd name="connsiteX98" fmla="*/ 1432101 w 1752600"/>
                <a:gd name="connsiteY98" fmla="*/ 1009817 h 1752600"/>
                <a:gd name="connsiteX99" fmla="*/ 1395020 w 1752600"/>
                <a:gd name="connsiteY99" fmla="*/ 983757 h 1752600"/>
                <a:gd name="connsiteX100" fmla="*/ 1395020 w 1752600"/>
                <a:gd name="connsiteY100" fmla="*/ 967469 h 1752600"/>
                <a:gd name="connsiteX101" fmla="*/ 1411880 w 1752600"/>
                <a:gd name="connsiteY101" fmla="*/ 954439 h 1752600"/>
                <a:gd name="connsiteX102" fmla="*/ 1425358 w 1752600"/>
                <a:gd name="connsiteY102" fmla="*/ 947924 h 1752600"/>
                <a:gd name="connsiteX103" fmla="*/ 1428729 w 1752600"/>
                <a:gd name="connsiteY103" fmla="*/ 941409 h 1752600"/>
                <a:gd name="connsiteX104" fmla="*/ 1421986 w 1752600"/>
                <a:gd name="connsiteY104" fmla="*/ 934894 h 1752600"/>
                <a:gd name="connsiteX105" fmla="*/ 1415242 w 1752600"/>
                <a:gd name="connsiteY105" fmla="*/ 931637 h 1752600"/>
                <a:gd name="connsiteX106" fmla="*/ 1411880 w 1752600"/>
                <a:gd name="connsiteY106" fmla="*/ 928379 h 1752600"/>
                <a:gd name="connsiteX107" fmla="*/ 1405136 w 1752600"/>
                <a:gd name="connsiteY107" fmla="*/ 925121 h 1752600"/>
                <a:gd name="connsiteX108" fmla="*/ 1408508 w 1752600"/>
                <a:gd name="connsiteY108" fmla="*/ 918606 h 1752600"/>
                <a:gd name="connsiteX109" fmla="*/ 1408508 w 1752600"/>
                <a:gd name="connsiteY109" fmla="*/ 908833 h 1752600"/>
                <a:gd name="connsiteX110" fmla="*/ 1395020 w 1752600"/>
                <a:gd name="connsiteY110" fmla="*/ 908833 h 1752600"/>
                <a:gd name="connsiteX111" fmla="*/ 1395020 w 1752600"/>
                <a:gd name="connsiteY111" fmla="*/ 905576 h 1752600"/>
                <a:gd name="connsiteX112" fmla="*/ 1401764 w 1752600"/>
                <a:gd name="connsiteY112" fmla="*/ 895803 h 1752600"/>
                <a:gd name="connsiteX113" fmla="*/ 1401764 w 1752600"/>
                <a:gd name="connsiteY113" fmla="*/ 889288 h 1752600"/>
                <a:gd name="connsiteX114" fmla="*/ 1401764 w 1752600"/>
                <a:gd name="connsiteY114" fmla="*/ 879515 h 1752600"/>
                <a:gd name="connsiteX115" fmla="*/ 1401764 w 1752600"/>
                <a:gd name="connsiteY115" fmla="*/ 876258 h 1752600"/>
                <a:gd name="connsiteX116" fmla="*/ 1395020 w 1752600"/>
                <a:gd name="connsiteY116" fmla="*/ 873001 h 1752600"/>
                <a:gd name="connsiteX117" fmla="*/ 1398392 w 1752600"/>
                <a:gd name="connsiteY117" fmla="*/ 869743 h 1752600"/>
                <a:gd name="connsiteX118" fmla="*/ 1401764 w 1752600"/>
                <a:gd name="connsiteY118" fmla="*/ 866485 h 1752600"/>
                <a:gd name="connsiteX119" fmla="*/ 1401764 w 1752600"/>
                <a:gd name="connsiteY119" fmla="*/ 859970 h 1752600"/>
                <a:gd name="connsiteX120" fmla="*/ 1395020 w 1752600"/>
                <a:gd name="connsiteY120" fmla="*/ 856713 h 1752600"/>
                <a:gd name="connsiteX121" fmla="*/ 1384915 w 1752600"/>
                <a:gd name="connsiteY121" fmla="*/ 850197 h 1752600"/>
                <a:gd name="connsiteX122" fmla="*/ 1371427 w 1752600"/>
                <a:gd name="connsiteY122" fmla="*/ 850197 h 1752600"/>
                <a:gd name="connsiteX123" fmla="*/ 1361321 w 1752600"/>
                <a:gd name="connsiteY123" fmla="*/ 850197 h 1752600"/>
                <a:gd name="connsiteX124" fmla="*/ 1354577 w 1752600"/>
                <a:gd name="connsiteY124" fmla="*/ 853455 h 1752600"/>
                <a:gd name="connsiteX125" fmla="*/ 1351206 w 1752600"/>
                <a:gd name="connsiteY125" fmla="*/ 856713 h 1752600"/>
                <a:gd name="connsiteX126" fmla="*/ 1341099 w 1752600"/>
                <a:gd name="connsiteY126" fmla="*/ 859970 h 1752600"/>
                <a:gd name="connsiteX127" fmla="*/ 1330984 w 1752600"/>
                <a:gd name="connsiteY127" fmla="*/ 863228 h 1752600"/>
                <a:gd name="connsiteX128" fmla="*/ 1324250 w 1752600"/>
                <a:gd name="connsiteY128" fmla="*/ 873001 h 1752600"/>
                <a:gd name="connsiteX129" fmla="*/ 1324250 w 1752600"/>
                <a:gd name="connsiteY129" fmla="*/ 876258 h 1752600"/>
                <a:gd name="connsiteX130" fmla="*/ 1330984 w 1752600"/>
                <a:gd name="connsiteY130" fmla="*/ 879515 h 1752600"/>
                <a:gd name="connsiteX131" fmla="*/ 1330984 w 1752600"/>
                <a:gd name="connsiteY131" fmla="*/ 886031 h 1752600"/>
                <a:gd name="connsiteX132" fmla="*/ 1334356 w 1752600"/>
                <a:gd name="connsiteY132" fmla="*/ 886031 h 1752600"/>
                <a:gd name="connsiteX133" fmla="*/ 1330984 w 1752600"/>
                <a:gd name="connsiteY133" fmla="*/ 892546 h 1752600"/>
                <a:gd name="connsiteX134" fmla="*/ 1324250 w 1752600"/>
                <a:gd name="connsiteY134" fmla="*/ 895803 h 1752600"/>
                <a:gd name="connsiteX135" fmla="*/ 1320878 w 1752600"/>
                <a:gd name="connsiteY135" fmla="*/ 902319 h 1752600"/>
                <a:gd name="connsiteX136" fmla="*/ 1310762 w 1752600"/>
                <a:gd name="connsiteY136" fmla="*/ 905576 h 1752600"/>
                <a:gd name="connsiteX137" fmla="*/ 1304028 w 1752600"/>
                <a:gd name="connsiteY137" fmla="*/ 902319 h 1752600"/>
                <a:gd name="connsiteX138" fmla="*/ 1297285 w 1752600"/>
                <a:gd name="connsiteY138" fmla="*/ 905576 h 1752600"/>
                <a:gd name="connsiteX139" fmla="*/ 1293913 w 1752600"/>
                <a:gd name="connsiteY139" fmla="*/ 905576 h 1752600"/>
                <a:gd name="connsiteX140" fmla="*/ 1293913 w 1752600"/>
                <a:gd name="connsiteY140" fmla="*/ 899061 h 1752600"/>
                <a:gd name="connsiteX141" fmla="*/ 1290541 w 1752600"/>
                <a:gd name="connsiteY141" fmla="*/ 895803 h 1752600"/>
                <a:gd name="connsiteX142" fmla="*/ 1293913 w 1752600"/>
                <a:gd name="connsiteY142" fmla="*/ 892546 h 1752600"/>
                <a:gd name="connsiteX143" fmla="*/ 1297285 w 1752600"/>
                <a:gd name="connsiteY143" fmla="*/ 889288 h 1752600"/>
                <a:gd name="connsiteX144" fmla="*/ 1304028 w 1752600"/>
                <a:gd name="connsiteY144" fmla="*/ 886031 h 1752600"/>
                <a:gd name="connsiteX145" fmla="*/ 1310762 w 1752600"/>
                <a:gd name="connsiteY145" fmla="*/ 886031 h 1752600"/>
                <a:gd name="connsiteX146" fmla="*/ 1310762 w 1752600"/>
                <a:gd name="connsiteY146" fmla="*/ 879515 h 1752600"/>
                <a:gd name="connsiteX147" fmla="*/ 1314134 w 1752600"/>
                <a:gd name="connsiteY147" fmla="*/ 873001 h 1752600"/>
                <a:gd name="connsiteX148" fmla="*/ 1314134 w 1752600"/>
                <a:gd name="connsiteY148" fmla="*/ 863228 h 1752600"/>
                <a:gd name="connsiteX149" fmla="*/ 1310762 w 1752600"/>
                <a:gd name="connsiteY149" fmla="*/ 859970 h 1752600"/>
                <a:gd name="connsiteX150" fmla="*/ 1307390 w 1752600"/>
                <a:gd name="connsiteY150" fmla="*/ 856713 h 1752600"/>
                <a:gd name="connsiteX151" fmla="*/ 1307390 w 1752600"/>
                <a:gd name="connsiteY151" fmla="*/ 853455 h 1752600"/>
                <a:gd name="connsiteX152" fmla="*/ 1307390 w 1752600"/>
                <a:gd name="connsiteY152" fmla="*/ 846940 h 1752600"/>
                <a:gd name="connsiteX153" fmla="*/ 1310762 w 1752600"/>
                <a:gd name="connsiteY153" fmla="*/ 843683 h 1752600"/>
                <a:gd name="connsiteX154" fmla="*/ 1314134 w 1752600"/>
                <a:gd name="connsiteY154" fmla="*/ 837167 h 1752600"/>
                <a:gd name="connsiteX155" fmla="*/ 1314134 w 1752600"/>
                <a:gd name="connsiteY155" fmla="*/ 830652 h 1752600"/>
                <a:gd name="connsiteX156" fmla="*/ 1314134 w 1752600"/>
                <a:gd name="connsiteY156" fmla="*/ 827395 h 1752600"/>
                <a:gd name="connsiteX157" fmla="*/ 1327612 w 1752600"/>
                <a:gd name="connsiteY157" fmla="*/ 814365 h 1752600"/>
                <a:gd name="connsiteX158" fmla="*/ 1334356 w 1752600"/>
                <a:gd name="connsiteY158" fmla="*/ 807849 h 1752600"/>
                <a:gd name="connsiteX159" fmla="*/ 1341099 w 1752600"/>
                <a:gd name="connsiteY159" fmla="*/ 804592 h 1752600"/>
                <a:gd name="connsiteX160" fmla="*/ 1347843 w 1752600"/>
                <a:gd name="connsiteY160" fmla="*/ 804592 h 1752600"/>
                <a:gd name="connsiteX161" fmla="*/ 1351206 w 1752600"/>
                <a:gd name="connsiteY161" fmla="*/ 801334 h 1752600"/>
                <a:gd name="connsiteX162" fmla="*/ 1354577 w 1752600"/>
                <a:gd name="connsiteY162" fmla="*/ 794819 h 1752600"/>
                <a:gd name="connsiteX163" fmla="*/ 1354577 w 1752600"/>
                <a:gd name="connsiteY163" fmla="*/ 791562 h 1752600"/>
                <a:gd name="connsiteX164" fmla="*/ 1354577 w 1752600"/>
                <a:gd name="connsiteY164" fmla="*/ 788304 h 1752600"/>
                <a:gd name="connsiteX165" fmla="*/ 1354577 w 1752600"/>
                <a:gd name="connsiteY165" fmla="*/ 785047 h 1752600"/>
                <a:gd name="connsiteX166" fmla="*/ 1357949 w 1752600"/>
                <a:gd name="connsiteY166" fmla="*/ 781789 h 1752600"/>
                <a:gd name="connsiteX167" fmla="*/ 1357949 w 1752600"/>
                <a:gd name="connsiteY167" fmla="*/ 775274 h 1752600"/>
                <a:gd name="connsiteX168" fmla="*/ 1354577 w 1752600"/>
                <a:gd name="connsiteY168" fmla="*/ 768759 h 1752600"/>
                <a:gd name="connsiteX169" fmla="*/ 1354577 w 1752600"/>
                <a:gd name="connsiteY169" fmla="*/ 765501 h 1752600"/>
                <a:gd name="connsiteX170" fmla="*/ 1361321 w 1752600"/>
                <a:gd name="connsiteY170" fmla="*/ 762244 h 1752600"/>
                <a:gd name="connsiteX171" fmla="*/ 1368064 w 1752600"/>
                <a:gd name="connsiteY171" fmla="*/ 762244 h 1752600"/>
                <a:gd name="connsiteX172" fmla="*/ 1374799 w 1752600"/>
                <a:gd name="connsiteY172" fmla="*/ 758986 h 1752600"/>
                <a:gd name="connsiteX173" fmla="*/ 1378171 w 1752600"/>
                <a:gd name="connsiteY173" fmla="*/ 755729 h 1752600"/>
                <a:gd name="connsiteX174" fmla="*/ 1381543 w 1752600"/>
                <a:gd name="connsiteY174" fmla="*/ 749213 h 1752600"/>
                <a:gd name="connsiteX175" fmla="*/ 1384915 w 1752600"/>
                <a:gd name="connsiteY175" fmla="*/ 749213 h 1752600"/>
                <a:gd name="connsiteX176" fmla="*/ 1388286 w 1752600"/>
                <a:gd name="connsiteY176" fmla="*/ 745956 h 1752600"/>
                <a:gd name="connsiteX177" fmla="*/ 1388286 w 1752600"/>
                <a:gd name="connsiteY177" fmla="*/ 739441 h 1752600"/>
                <a:gd name="connsiteX178" fmla="*/ 1395020 w 1752600"/>
                <a:gd name="connsiteY178" fmla="*/ 736183 h 1752600"/>
                <a:gd name="connsiteX179" fmla="*/ 1395020 w 1752600"/>
                <a:gd name="connsiteY179" fmla="*/ 732926 h 1752600"/>
                <a:gd name="connsiteX180" fmla="*/ 1398392 w 1752600"/>
                <a:gd name="connsiteY180" fmla="*/ 729668 h 1752600"/>
                <a:gd name="connsiteX181" fmla="*/ 1401764 w 1752600"/>
                <a:gd name="connsiteY181" fmla="*/ 729668 h 1752600"/>
                <a:gd name="connsiteX182" fmla="*/ 1408508 w 1752600"/>
                <a:gd name="connsiteY182" fmla="*/ 723153 h 1752600"/>
                <a:gd name="connsiteX183" fmla="*/ 1415242 w 1752600"/>
                <a:gd name="connsiteY183" fmla="*/ 719896 h 1752600"/>
                <a:gd name="connsiteX184" fmla="*/ 1418614 w 1752600"/>
                <a:gd name="connsiteY184" fmla="*/ 710123 h 1752600"/>
                <a:gd name="connsiteX185" fmla="*/ 1421986 w 1752600"/>
                <a:gd name="connsiteY185" fmla="*/ 703608 h 1752600"/>
                <a:gd name="connsiteX186" fmla="*/ 1428729 w 1752600"/>
                <a:gd name="connsiteY186" fmla="*/ 700350 h 1752600"/>
                <a:gd name="connsiteX187" fmla="*/ 1428729 w 1752600"/>
                <a:gd name="connsiteY187" fmla="*/ 697093 h 1752600"/>
                <a:gd name="connsiteX188" fmla="*/ 1432101 w 1752600"/>
                <a:gd name="connsiteY188" fmla="*/ 697093 h 1752600"/>
                <a:gd name="connsiteX189" fmla="*/ 1432101 w 1752600"/>
                <a:gd name="connsiteY189" fmla="*/ 690578 h 1752600"/>
                <a:gd name="connsiteX190" fmla="*/ 1432101 w 1752600"/>
                <a:gd name="connsiteY190" fmla="*/ 687320 h 1752600"/>
                <a:gd name="connsiteX191" fmla="*/ 1425358 w 1752600"/>
                <a:gd name="connsiteY191" fmla="*/ 690578 h 1752600"/>
                <a:gd name="connsiteX192" fmla="*/ 1418614 w 1752600"/>
                <a:gd name="connsiteY192" fmla="*/ 690578 h 1752600"/>
                <a:gd name="connsiteX193" fmla="*/ 1411880 w 1752600"/>
                <a:gd name="connsiteY193" fmla="*/ 690578 h 1752600"/>
                <a:gd name="connsiteX194" fmla="*/ 1411880 w 1752600"/>
                <a:gd name="connsiteY194" fmla="*/ 687320 h 1752600"/>
                <a:gd name="connsiteX195" fmla="*/ 1415242 w 1752600"/>
                <a:gd name="connsiteY195" fmla="*/ 684062 h 1752600"/>
                <a:gd name="connsiteX196" fmla="*/ 1418614 w 1752600"/>
                <a:gd name="connsiteY196" fmla="*/ 677547 h 1752600"/>
                <a:gd name="connsiteX197" fmla="*/ 1421986 w 1752600"/>
                <a:gd name="connsiteY197" fmla="*/ 677547 h 1752600"/>
                <a:gd name="connsiteX198" fmla="*/ 1425358 w 1752600"/>
                <a:gd name="connsiteY198" fmla="*/ 674290 h 1752600"/>
                <a:gd name="connsiteX199" fmla="*/ 1428729 w 1752600"/>
                <a:gd name="connsiteY199" fmla="*/ 674290 h 1752600"/>
                <a:gd name="connsiteX200" fmla="*/ 1425358 w 1752600"/>
                <a:gd name="connsiteY200" fmla="*/ 671032 h 1752600"/>
                <a:gd name="connsiteX201" fmla="*/ 1425358 w 1752600"/>
                <a:gd name="connsiteY201" fmla="*/ 664517 h 1752600"/>
                <a:gd name="connsiteX202" fmla="*/ 1432101 w 1752600"/>
                <a:gd name="connsiteY202" fmla="*/ 667775 h 1752600"/>
                <a:gd name="connsiteX203" fmla="*/ 1442207 w 1752600"/>
                <a:gd name="connsiteY203" fmla="*/ 667775 h 1752600"/>
                <a:gd name="connsiteX204" fmla="*/ 1445579 w 1752600"/>
                <a:gd name="connsiteY204" fmla="*/ 664517 h 1752600"/>
                <a:gd name="connsiteX205" fmla="*/ 1448951 w 1752600"/>
                <a:gd name="connsiteY205" fmla="*/ 671032 h 1752600"/>
                <a:gd name="connsiteX206" fmla="*/ 1452323 w 1752600"/>
                <a:gd name="connsiteY206" fmla="*/ 677547 h 1752600"/>
                <a:gd name="connsiteX207" fmla="*/ 1459057 w 1752600"/>
                <a:gd name="connsiteY207" fmla="*/ 680805 h 1752600"/>
                <a:gd name="connsiteX208" fmla="*/ 1462428 w 1752600"/>
                <a:gd name="connsiteY208" fmla="*/ 677547 h 1752600"/>
                <a:gd name="connsiteX209" fmla="*/ 1465800 w 1752600"/>
                <a:gd name="connsiteY209" fmla="*/ 677547 h 1752600"/>
                <a:gd name="connsiteX210" fmla="*/ 1472544 w 1752600"/>
                <a:gd name="connsiteY210" fmla="*/ 677547 h 1752600"/>
                <a:gd name="connsiteX211" fmla="*/ 1479288 w 1752600"/>
                <a:gd name="connsiteY211" fmla="*/ 677547 h 1752600"/>
                <a:gd name="connsiteX212" fmla="*/ 1479288 w 1752600"/>
                <a:gd name="connsiteY212" fmla="*/ 674290 h 1752600"/>
                <a:gd name="connsiteX213" fmla="*/ 1479288 w 1752600"/>
                <a:gd name="connsiteY213" fmla="*/ 671032 h 1752600"/>
                <a:gd name="connsiteX214" fmla="*/ 1482651 w 1752600"/>
                <a:gd name="connsiteY214" fmla="*/ 664517 h 1752600"/>
                <a:gd name="connsiteX215" fmla="*/ 1486022 w 1752600"/>
                <a:gd name="connsiteY215" fmla="*/ 664517 h 1752600"/>
                <a:gd name="connsiteX216" fmla="*/ 1489394 w 1752600"/>
                <a:gd name="connsiteY216" fmla="*/ 664517 h 1752600"/>
                <a:gd name="connsiteX217" fmla="*/ 1489394 w 1752600"/>
                <a:gd name="connsiteY217" fmla="*/ 661260 h 1752600"/>
                <a:gd name="connsiteX218" fmla="*/ 1489394 w 1752600"/>
                <a:gd name="connsiteY218" fmla="*/ 658002 h 1752600"/>
                <a:gd name="connsiteX219" fmla="*/ 1492766 w 1752600"/>
                <a:gd name="connsiteY219" fmla="*/ 658002 h 1752600"/>
                <a:gd name="connsiteX220" fmla="*/ 1492766 w 1752600"/>
                <a:gd name="connsiteY220" fmla="*/ 651487 h 1752600"/>
                <a:gd name="connsiteX221" fmla="*/ 1499509 w 1752600"/>
                <a:gd name="connsiteY221" fmla="*/ 651487 h 1752600"/>
                <a:gd name="connsiteX222" fmla="*/ 1499509 w 1752600"/>
                <a:gd name="connsiteY222" fmla="*/ 651487 h 1752600"/>
                <a:gd name="connsiteX223" fmla="*/ 1509616 w 1752600"/>
                <a:gd name="connsiteY223" fmla="*/ 648230 h 1752600"/>
                <a:gd name="connsiteX224" fmla="*/ 1509616 w 1752600"/>
                <a:gd name="connsiteY224" fmla="*/ 651487 h 1752600"/>
                <a:gd name="connsiteX225" fmla="*/ 1492766 w 1752600"/>
                <a:gd name="connsiteY225" fmla="*/ 628684 h 1752600"/>
                <a:gd name="connsiteX226" fmla="*/ 1499509 w 1752600"/>
                <a:gd name="connsiteY226" fmla="*/ 615645 h 1752600"/>
                <a:gd name="connsiteX227" fmla="*/ 1502872 w 1752600"/>
                <a:gd name="connsiteY227" fmla="*/ 586327 h 1752600"/>
                <a:gd name="connsiteX228" fmla="*/ 1502872 w 1752600"/>
                <a:gd name="connsiteY228" fmla="*/ 563524 h 1752600"/>
                <a:gd name="connsiteX229" fmla="*/ 1499509 w 1752600"/>
                <a:gd name="connsiteY229" fmla="*/ 550494 h 1752600"/>
                <a:gd name="connsiteX230" fmla="*/ 1519731 w 1752600"/>
                <a:gd name="connsiteY230" fmla="*/ 521176 h 1752600"/>
                <a:gd name="connsiteX231" fmla="*/ 1519731 w 1752600"/>
                <a:gd name="connsiteY231" fmla="*/ 488600 h 1752600"/>
                <a:gd name="connsiteX232" fmla="*/ 1523103 w 1752600"/>
                <a:gd name="connsiteY232" fmla="*/ 472312 h 1752600"/>
                <a:gd name="connsiteX233" fmla="*/ 1560174 w 1752600"/>
                <a:gd name="connsiteY233" fmla="*/ 433222 h 1752600"/>
                <a:gd name="connsiteX234" fmla="*/ 1583768 w 1752600"/>
                <a:gd name="connsiteY234" fmla="*/ 407161 h 1752600"/>
                <a:gd name="connsiteX235" fmla="*/ 1543325 w 1752600"/>
                <a:gd name="connsiteY235" fmla="*/ 397389 h 1752600"/>
                <a:gd name="connsiteX236" fmla="*/ 1519731 w 1752600"/>
                <a:gd name="connsiteY236" fmla="*/ 394131 h 1752600"/>
                <a:gd name="connsiteX237" fmla="*/ 1502872 w 1752600"/>
                <a:gd name="connsiteY237" fmla="*/ 384358 h 1752600"/>
                <a:gd name="connsiteX238" fmla="*/ 1492766 w 1752600"/>
                <a:gd name="connsiteY238" fmla="*/ 368071 h 1752600"/>
                <a:gd name="connsiteX239" fmla="*/ 1482651 w 1752600"/>
                <a:gd name="connsiteY239" fmla="*/ 374586 h 1752600"/>
                <a:gd name="connsiteX240" fmla="*/ 1472544 w 1752600"/>
                <a:gd name="connsiteY240" fmla="*/ 381101 h 1752600"/>
                <a:gd name="connsiteX241" fmla="*/ 1448951 w 1752600"/>
                <a:gd name="connsiteY241" fmla="*/ 377843 h 1752600"/>
                <a:gd name="connsiteX242" fmla="*/ 1432101 w 1752600"/>
                <a:gd name="connsiteY242" fmla="*/ 361556 h 1752600"/>
                <a:gd name="connsiteX243" fmla="*/ 1418614 w 1752600"/>
                <a:gd name="connsiteY243" fmla="*/ 371328 h 1752600"/>
                <a:gd name="connsiteX244" fmla="*/ 1405136 w 1752600"/>
                <a:gd name="connsiteY244" fmla="*/ 361556 h 1752600"/>
                <a:gd name="connsiteX245" fmla="*/ 1395020 w 1752600"/>
                <a:gd name="connsiteY245" fmla="*/ 345268 h 1752600"/>
                <a:gd name="connsiteX246" fmla="*/ 1391658 w 1752600"/>
                <a:gd name="connsiteY246" fmla="*/ 332238 h 1752600"/>
                <a:gd name="connsiteX247" fmla="*/ 1374799 w 1752600"/>
                <a:gd name="connsiteY247" fmla="*/ 315950 h 1752600"/>
                <a:gd name="connsiteX248" fmla="*/ 1368064 w 1752600"/>
                <a:gd name="connsiteY248" fmla="*/ 315950 h 1752600"/>
                <a:gd name="connsiteX249" fmla="*/ 1364693 w 1752600"/>
                <a:gd name="connsiteY249" fmla="*/ 319207 h 1752600"/>
                <a:gd name="connsiteX250" fmla="*/ 1354577 w 1752600"/>
                <a:gd name="connsiteY250" fmla="*/ 315950 h 1752600"/>
                <a:gd name="connsiteX251" fmla="*/ 1354577 w 1752600"/>
                <a:gd name="connsiteY251" fmla="*/ 309435 h 1752600"/>
                <a:gd name="connsiteX252" fmla="*/ 1351206 w 1752600"/>
                <a:gd name="connsiteY252" fmla="*/ 306177 h 1752600"/>
                <a:gd name="connsiteX253" fmla="*/ 1344471 w 1752600"/>
                <a:gd name="connsiteY253" fmla="*/ 306177 h 1752600"/>
                <a:gd name="connsiteX254" fmla="*/ 1337727 w 1752600"/>
                <a:gd name="connsiteY254" fmla="*/ 309435 h 1752600"/>
                <a:gd name="connsiteX255" fmla="*/ 1334356 w 1752600"/>
                <a:gd name="connsiteY255" fmla="*/ 312692 h 1752600"/>
                <a:gd name="connsiteX256" fmla="*/ 1334356 w 1752600"/>
                <a:gd name="connsiteY256" fmla="*/ 312692 h 1752600"/>
                <a:gd name="connsiteX257" fmla="*/ 1330984 w 1752600"/>
                <a:gd name="connsiteY257" fmla="*/ 315950 h 1752600"/>
                <a:gd name="connsiteX258" fmla="*/ 1327612 w 1752600"/>
                <a:gd name="connsiteY258" fmla="*/ 315950 h 1752600"/>
                <a:gd name="connsiteX259" fmla="*/ 1327612 w 1752600"/>
                <a:gd name="connsiteY259" fmla="*/ 315950 h 1752600"/>
                <a:gd name="connsiteX260" fmla="*/ 1324250 w 1752600"/>
                <a:gd name="connsiteY260" fmla="*/ 315950 h 1752600"/>
                <a:gd name="connsiteX261" fmla="*/ 1317506 w 1752600"/>
                <a:gd name="connsiteY261" fmla="*/ 315950 h 1752600"/>
                <a:gd name="connsiteX262" fmla="*/ 1317506 w 1752600"/>
                <a:gd name="connsiteY262" fmla="*/ 312692 h 1752600"/>
                <a:gd name="connsiteX263" fmla="*/ 1317506 w 1752600"/>
                <a:gd name="connsiteY263" fmla="*/ 309435 h 1752600"/>
                <a:gd name="connsiteX264" fmla="*/ 1310762 w 1752600"/>
                <a:gd name="connsiteY264" fmla="*/ 306177 h 1752600"/>
                <a:gd name="connsiteX265" fmla="*/ 1307390 w 1752600"/>
                <a:gd name="connsiteY265" fmla="*/ 306177 h 1752600"/>
                <a:gd name="connsiteX266" fmla="*/ 1304028 w 1752600"/>
                <a:gd name="connsiteY266" fmla="*/ 302920 h 1752600"/>
                <a:gd name="connsiteX267" fmla="*/ 1300656 w 1752600"/>
                <a:gd name="connsiteY267" fmla="*/ 299662 h 1752600"/>
                <a:gd name="connsiteX268" fmla="*/ 1297285 w 1752600"/>
                <a:gd name="connsiteY268" fmla="*/ 296404 h 1752600"/>
                <a:gd name="connsiteX269" fmla="*/ 1304028 w 1752600"/>
                <a:gd name="connsiteY269" fmla="*/ 296404 h 1752600"/>
                <a:gd name="connsiteX270" fmla="*/ 1304028 w 1752600"/>
                <a:gd name="connsiteY270" fmla="*/ 293147 h 1752600"/>
                <a:gd name="connsiteX271" fmla="*/ 1304028 w 1752600"/>
                <a:gd name="connsiteY271" fmla="*/ 293147 h 1752600"/>
                <a:gd name="connsiteX272" fmla="*/ 1300656 w 1752600"/>
                <a:gd name="connsiteY272" fmla="*/ 293147 h 1752600"/>
                <a:gd name="connsiteX273" fmla="*/ 1293913 w 1752600"/>
                <a:gd name="connsiteY273" fmla="*/ 293147 h 1752600"/>
                <a:gd name="connsiteX274" fmla="*/ 1290541 w 1752600"/>
                <a:gd name="connsiteY274" fmla="*/ 296404 h 1752600"/>
                <a:gd name="connsiteX275" fmla="*/ 1283797 w 1752600"/>
                <a:gd name="connsiteY275" fmla="*/ 296404 h 1752600"/>
                <a:gd name="connsiteX276" fmla="*/ 1277062 w 1752600"/>
                <a:gd name="connsiteY276" fmla="*/ 299662 h 1752600"/>
                <a:gd name="connsiteX277" fmla="*/ 1266947 w 1752600"/>
                <a:gd name="connsiteY277" fmla="*/ 299662 h 1752600"/>
                <a:gd name="connsiteX278" fmla="*/ 1263576 w 1752600"/>
                <a:gd name="connsiteY278" fmla="*/ 293147 h 1752600"/>
                <a:gd name="connsiteX279" fmla="*/ 1260213 w 1752600"/>
                <a:gd name="connsiteY279" fmla="*/ 286632 h 1752600"/>
                <a:gd name="connsiteX280" fmla="*/ 1256841 w 1752600"/>
                <a:gd name="connsiteY280" fmla="*/ 283374 h 1752600"/>
                <a:gd name="connsiteX281" fmla="*/ 1253469 w 1752600"/>
                <a:gd name="connsiteY281" fmla="*/ 283374 h 1752600"/>
                <a:gd name="connsiteX282" fmla="*/ 1243353 w 1752600"/>
                <a:gd name="connsiteY282" fmla="*/ 280117 h 1752600"/>
                <a:gd name="connsiteX283" fmla="*/ 1246725 w 1752600"/>
                <a:gd name="connsiteY283" fmla="*/ 273602 h 1752600"/>
                <a:gd name="connsiteX284" fmla="*/ 1243353 w 1752600"/>
                <a:gd name="connsiteY284" fmla="*/ 267087 h 1752600"/>
                <a:gd name="connsiteX285" fmla="*/ 1236620 w 1752600"/>
                <a:gd name="connsiteY285" fmla="*/ 267087 h 1752600"/>
                <a:gd name="connsiteX286" fmla="*/ 1229876 w 1752600"/>
                <a:gd name="connsiteY286" fmla="*/ 260571 h 1752600"/>
                <a:gd name="connsiteX287" fmla="*/ 1226504 w 1752600"/>
                <a:gd name="connsiteY287" fmla="*/ 254056 h 1752600"/>
                <a:gd name="connsiteX288" fmla="*/ 1219760 w 1752600"/>
                <a:gd name="connsiteY288" fmla="*/ 250799 h 1752600"/>
                <a:gd name="connsiteX289" fmla="*/ 1209654 w 1752600"/>
                <a:gd name="connsiteY289" fmla="*/ 250799 h 1752600"/>
                <a:gd name="connsiteX290" fmla="*/ 1202911 w 1752600"/>
                <a:gd name="connsiteY290" fmla="*/ 244284 h 1752600"/>
                <a:gd name="connsiteX291" fmla="*/ 1189433 w 1752600"/>
                <a:gd name="connsiteY291" fmla="*/ 244284 h 1752600"/>
                <a:gd name="connsiteX292" fmla="*/ 1192805 w 1752600"/>
                <a:gd name="connsiteY292" fmla="*/ 234511 h 1752600"/>
                <a:gd name="connsiteX293" fmla="*/ 1192805 w 1752600"/>
                <a:gd name="connsiteY293" fmla="*/ 221481 h 1752600"/>
                <a:gd name="connsiteX294" fmla="*/ 1192805 w 1752600"/>
                <a:gd name="connsiteY294" fmla="*/ 218223 h 1752600"/>
                <a:gd name="connsiteX295" fmla="*/ 1192805 w 1752600"/>
                <a:gd name="connsiteY295" fmla="*/ 208451 h 1752600"/>
                <a:gd name="connsiteX296" fmla="*/ 1196167 w 1752600"/>
                <a:gd name="connsiteY296" fmla="*/ 198678 h 1752600"/>
                <a:gd name="connsiteX297" fmla="*/ 1199539 w 1752600"/>
                <a:gd name="connsiteY297" fmla="*/ 185638 h 1752600"/>
                <a:gd name="connsiteX298" fmla="*/ 1192805 w 1752600"/>
                <a:gd name="connsiteY298" fmla="*/ 182381 h 1752600"/>
                <a:gd name="connsiteX299" fmla="*/ 1186061 w 1752600"/>
                <a:gd name="connsiteY299" fmla="*/ 182381 h 1752600"/>
                <a:gd name="connsiteX300" fmla="*/ 1182689 w 1752600"/>
                <a:gd name="connsiteY300" fmla="*/ 188896 h 1752600"/>
                <a:gd name="connsiteX301" fmla="*/ 1175945 w 1752600"/>
                <a:gd name="connsiteY301" fmla="*/ 198678 h 1752600"/>
                <a:gd name="connsiteX302" fmla="*/ 1175945 w 1752600"/>
                <a:gd name="connsiteY302" fmla="*/ 208451 h 1752600"/>
                <a:gd name="connsiteX303" fmla="*/ 1169211 w 1752600"/>
                <a:gd name="connsiteY303" fmla="*/ 211708 h 1752600"/>
                <a:gd name="connsiteX304" fmla="*/ 1155724 w 1752600"/>
                <a:gd name="connsiteY304" fmla="*/ 211708 h 1752600"/>
                <a:gd name="connsiteX305" fmla="*/ 1152352 w 1752600"/>
                <a:gd name="connsiteY305" fmla="*/ 218223 h 1752600"/>
                <a:gd name="connsiteX306" fmla="*/ 1135502 w 1752600"/>
                <a:gd name="connsiteY306" fmla="*/ 218223 h 1752600"/>
                <a:gd name="connsiteX307" fmla="*/ 1128768 w 1752600"/>
                <a:gd name="connsiteY307" fmla="*/ 211708 h 1752600"/>
                <a:gd name="connsiteX308" fmla="*/ 1115281 w 1752600"/>
                <a:gd name="connsiteY308" fmla="*/ 214966 h 1752600"/>
                <a:gd name="connsiteX309" fmla="*/ 1115281 w 1752600"/>
                <a:gd name="connsiteY309" fmla="*/ 205193 h 1752600"/>
                <a:gd name="connsiteX310" fmla="*/ 1115281 w 1752600"/>
                <a:gd name="connsiteY310" fmla="*/ 195420 h 1752600"/>
                <a:gd name="connsiteX311" fmla="*/ 1122024 w 1752600"/>
                <a:gd name="connsiteY311" fmla="*/ 192154 h 1752600"/>
                <a:gd name="connsiteX312" fmla="*/ 1118652 w 1752600"/>
                <a:gd name="connsiteY312" fmla="*/ 182381 h 1752600"/>
                <a:gd name="connsiteX313" fmla="*/ 1118652 w 1752600"/>
                <a:gd name="connsiteY313" fmla="*/ 182381 h 1752600"/>
                <a:gd name="connsiteX314" fmla="*/ 1115281 w 1752600"/>
                <a:gd name="connsiteY314" fmla="*/ 179123 h 1752600"/>
                <a:gd name="connsiteX315" fmla="*/ 1118652 w 1752600"/>
                <a:gd name="connsiteY315" fmla="*/ 169351 h 1752600"/>
                <a:gd name="connsiteX316" fmla="*/ 1122024 w 1752600"/>
                <a:gd name="connsiteY316" fmla="*/ 159578 h 1752600"/>
                <a:gd name="connsiteX317" fmla="*/ 1118652 w 1752600"/>
                <a:gd name="connsiteY317" fmla="*/ 159578 h 1752600"/>
                <a:gd name="connsiteX318" fmla="*/ 1111909 w 1752600"/>
                <a:gd name="connsiteY318" fmla="*/ 156320 h 1752600"/>
                <a:gd name="connsiteX319" fmla="*/ 1108537 w 1752600"/>
                <a:gd name="connsiteY319" fmla="*/ 146548 h 1752600"/>
                <a:gd name="connsiteX320" fmla="*/ 1101803 w 1752600"/>
                <a:gd name="connsiteY320" fmla="*/ 143290 h 1752600"/>
                <a:gd name="connsiteX321" fmla="*/ 1095059 w 1752600"/>
                <a:gd name="connsiteY321" fmla="*/ 146548 h 1752600"/>
                <a:gd name="connsiteX322" fmla="*/ 1084953 w 1752600"/>
                <a:gd name="connsiteY322" fmla="*/ 143290 h 1752600"/>
                <a:gd name="connsiteX323" fmla="*/ 1074838 w 1752600"/>
                <a:gd name="connsiteY323" fmla="*/ 143290 h 1752600"/>
                <a:gd name="connsiteX324" fmla="*/ 1068094 w 1752600"/>
                <a:gd name="connsiteY324" fmla="*/ 149805 h 1752600"/>
                <a:gd name="connsiteX325" fmla="*/ 1061359 w 1752600"/>
                <a:gd name="connsiteY325" fmla="*/ 140033 h 1752600"/>
                <a:gd name="connsiteX326" fmla="*/ 1064722 w 1752600"/>
                <a:gd name="connsiteY326" fmla="*/ 130260 h 1752600"/>
                <a:gd name="connsiteX327" fmla="*/ 1057987 w 1752600"/>
                <a:gd name="connsiteY327" fmla="*/ 120487 h 1752600"/>
                <a:gd name="connsiteX328" fmla="*/ 1054616 w 1752600"/>
                <a:gd name="connsiteY328" fmla="*/ 113972 h 1752600"/>
                <a:gd name="connsiteX329" fmla="*/ 1047872 w 1752600"/>
                <a:gd name="connsiteY329" fmla="*/ 113972 h 1752600"/>
                <a:gd name="connsiteX330" fmla="*/ 1044500 w 1752600"/>
                <a:gd name="connsiteY330" fmla="*/ 110715 h 1752600"/>
                <a:gd name="connsiteX331" fmla="*/ 1034394 w 1752600"/>
                <a:gd name="connsiteY331" fmla="*/ 110715 h 1752600"/>
                <a:gd name="connsiteX332" fmla="*/ 1027650 w 1752600"/>
                <a:gd name="connsiteY332" fmla="*/ 110715 h 1752600"/>
                <a:gd name="connsiteX333" fmla="*/ 1020907 w 1752600"/>
                <a:gd name="connsiteY333" fmla="*/ 104200 h 1752600"/>
                <a:gd name="connsiteX334" fmla="*/ 1020907 w 1752600"/>
                <a:gd name="connsiteY334" fmla="*/ 94427 h 1752600"/>
                <a:gd name="connsiteX335" fmla="*/ 1014173 w 1752600"/>
                <a:gd name="connsiteY335" fmla="*/ 81397 h 1752600"/>
                <a:gd name="connsiteX336" fmla="*/ 1017545 w 1752600"/>
                <a:gd name="connsiteY336" fmla="*/ 74882 h 1752600"/>
                <a:gd name="connsiteX337" fmla="*/ 1007429 w 1752600"/>
                <a:gd name="connsiteY337" fmla="*/ 65109 h 1752600"/>
                <a:gd name="connsiteX338" fmla="*/ 1004057 w 1752600"/>
                <a:gd name="connsiteY338" fmla="*/ 58594 h 1752600"/>
                <a:gd name="connsiteX339" fmla="*/ 990579 w 1752600"/>
                <a:gd name="connsiteY339" fmla="*/ 65109 h 1752600"/>
                <a:gd name="connsiteX340" fmla="*/ 980464 w 1752600"/>
                <a:gd name="connsiteY340" fmla="*/ 65109 h 1752600"/>
                <a:gd name="connsiteX341" fmla="*/ 980464 w 1752600"/>
                <a:gd name="connsiteY341" fmla="*/ 71624 h 1752600"/>
                <a:gd name="connsiteX342" fmla="*/ 966986 w 1752600"/>
                <a:gd name="connsiteY342" fmla="*/ 68367 h 1752600"/>
                <a:gd name="connsiteX343" fmla="*/ 963614 w 1752600"/>
                <a:gd name="connsiteY343" fmla="*/ 58594 h 1752600"/>
                <a:gd name="connsiteX344" fmla="*/ 956870 w 1752600"/>
                <a:gd name="connsiteY344" fmla="*/ 52079 h 1752600"/>
                <a:gd name="connsiteX345" fmla="*/ 950136 w 1752600"/>
                <a:gd name="connsiteY345" fmla="*/ 48821 h 1752600"/>
                <a:gd name="connsiteX346" fmla="*/ 950136 w 1752600"/>
                <a:gd name="connsiteY346" fmla="*/ 39049 h 1752600"/>
                <a:gd name="connsiteX347" fmla="*/ 950136 w 1752600"/>
                <a:gd name="connsiteY347" fmla="*/ 32534 h 1752600"/>
                <a:gd name="connsiteX348" fmla="*/ 946765 w 1752600"/>
                <a:gd name="connsiteY348" fmla="*/ 22761 h 1752600"/>
                <a:gd name="connsiteX349" fmla="*/ 943393 w 1752600"/>
                <a:gd name="connsiteY349" fmla="*/ 16246 h 1752600"/>
                <a:gd name="connsiteX350" fmla="*/ 943393 w 1752600"/>
                <a:gd name="connsiteY350" fmla="*/ 6473 h 1752600"/>
                <a:gd name="connsiteX351" fmla="*/ 946765 w 1752600"/>
                <a:gd name="connsiteY351" fmla="*/ 3216 h 1752600"/>
                <a:gd name="connsiteX352" fmla="*/ 950136 w 1752600"/>
                <a:gd name="connsiteY352" fmla="*/ -42 h 1752600"/>
                <a:gd name="connsiteX353" fmla="*/ 872612 w 1752600"/>
                <a:gd name="connsiteY353" fmla="*/ 12988 h 1752600"/>
                <a:gd name="connsiteX354" fmla="*/ 838912 w 1752600"/>
                <a:gd name="connsiteY354" fmla="*/ 16246 h 1752600"/>
                <a:gd name="connsiteX355" fmla="*/ 825425 w 1752600"/>
                <a:gd name="connsiteY355" fmla="*/ 32534 h 1752600"/>
                <a:gd name="connsiteX356" fmla="*/ 818691 w 1752600"/>
                <a:gd name="connsiteY356" fmla="*/ 48821 h 1752600"/>
                <a:gd name="connsiteX357" fmla="*/ 822063 w 1752600"/>
                <a:gd name="connsiteY357" fmla="*/ 74882 h 1752600"/>
                <a:gd name="connsiteX358" fmla="*/ 811947 w 1752600"/>
                <a:gd name="connsiteY358" fmla="*/ 91169 h 1752600"/>
                <a:gd name="connsiteX359" fmla="*/ 811947 w 1752600"/>
                <a:gd name="connsiteY359" fmla="*/ 110715 h 1752600"/>
                <a:gd name="connsiteX360" fmla="*/ 811947 w 1752600"/>
                <a:gd name="connsiteY360" fmla="*/ 140033 h 1752600"/>
                <a:gd name="connsiteX361" fmla="*/ 795098 w 1752600"/>
                <a:gd name="connsiteY361" fmla="*/ 149805 h 1752600"/>
                <a:gd name="connsiteX362" fmla="*/ 771504 w 1752600"/>
                <a:gd name="connsiteY362" fmla="*/ 172608 h 1752600"/>
                <a:gd name="connsiteX363" fmla="*/ 737795 w 1752600"/>
                <a:gd name="connsiteY363" fmla="*/ 185638 h 1752600"/>
                <a:gd name="connsiteX364" fmla="*/ 693981 w 1752600"/>
                <a:gd name="connsiteY364" fmla="*/ 195420 h 1752600"/>
                <a:gd name="connsiteX365" fmla="*/ 660281 w 1752600"/>
                <a:gd name="connsiteY365" fmla="*/ 205193 h 1752600"/>
                <a:gd name="connsiteX366" fmla="*/ 629944 w 1752600"/>
                <a:gd name="connsiteY366" fmla="*/ 221481 h 1752600"/>
                <a:gd name="connsiteX367" fmla="*/ 623210 w 1752600"/>
                <a:gd name="connsiteY367" fmla="*/ 244284 h 1752600"/>
                <a:gd name="connsiteX368" fmla="*/ 619838 w 1752600"/>
                <a:gd name="connsiteY368" fmla="*/ 273602 h 1752600"/>
                <a:gd name="connsiteX369" fmla="*/ 596244 w 1752600"/>
                <a:gd name="connsiteY369" fmla="*/ 283374 h 1752600"/>
                <a:gd name="connsiteX370" fmla="*/ 579395 w 1752600"/>
                <a:gd name="connsiteY370" fmla="*/ 286632 h 1752600"/>
                <a:gd name="connsiteX371" fmla="*/ 549057 w 1752600"/>
                <a:gd name="connsiteY371" fmla="*/ 280117 h 1752600"/>
                <a:gd name="connsiteX372" fmla="*/ 515358 w 1752600"/>
                <a:gd name="connsiteY372" fmla="*/ 267087 h 1752600"/>
                <a:gd name="connsiteX373" fmla="*/ 488393 w 1752600"/>
                <a:gd name="connsiteY373" fmla="*/ 247541 h 1752600"/>
                <a:gd name="connsiteX374" fmla="*/ 471543 w 1752600"/>
                <a:gd name="connsiteY374" fmla="*/ 260571 h 1752600"/>
                <a:gd name="connsiteX375" fmla="*/ 461427 w 1752600"/>
                <a:gd name="connsiteY375" fmla="*/ 244284 h 1752600"/>
                <a:gd name="connsiteX376" fmla="*/ 461427 w 1752600"/>
                <a:gd name="connsiteY376" fmla="*/ 234511 h 1752600"/>
                <a:gd name="connsiteX377" fmla="*/ 461427 w 1752600"/>
                <a:gd name="connsiteY377" fmla="*/ 208451 h 1752600"/>
                <a:gd name="connsiteX378" fmla="*/ 437834 w 1752600"/>
                <a:gd name="connsiteY378" fmla="*/ 198678 h 1752600"/>
                <a:gd name="connsiteX379" fmla="*/ 414241 w 1752600"/>
                <a:gd name="connsiteY379" fmla="*/ 195420 h 1752600"/>
                <a:gd name="connsiteX380" fmla="*/ 407497 w 1752600"/>
                <a:gd name="connsiteY380" fmla="*/ 195420 h 1752600"/>
                <a:gd name="connsiteX381" fmla="*/ 397391 w 1752600"/>
                <a:gd name="connsiteY381" fmla="*/ 175866 h 1752600"/>
                <a:gd name="connsiteX382" fmla="*/ 377169 w 1752600"/>
                <a:gd name="connsiteY382" fmla="*/ 166093 h 1752600"/>
                <a:gd name="connsiteX383" fmla="*/ 370426 w 1752600"/>
                <a:gd name="connsiteY383" fmla="*/ 192154 h 1752600"/>
                <a:gd name="connsiteX384" fmla="*/ 394019 w 1752600"/>
                <a:gd name="connsiteY384" fmla="*/ 211708 h 1752600"/>
                <a:gd name="connsiteX385" fmla="*/ 400763 w 1752600"/>
                <a:gd name="connsiteY385" fmla="*/ 224738 h 1752600"/>
                <a:gd name="connsiteX386" fmla="*/ 394019 w 1752600"/>
                <a:gd name="connsiteY386" fmla="*/ 244284 h 1752600"/>
                <a:gd name="connsiteX387" fmla="*/ 400763 w 1752600"/>
                <a:gd name="connsiteY387" fmla="*/ 260571 h 1752600"/>
                <a:gd name="connsiteX388" fmla="*/ 404135 w 1752600"/>
                <a:gd name="connsiteY388" fmla="*/ 273602 h 1752600"/>
                <a:gd name="connsiteX389" fmla="*/ 407497 w 1752600"/>
                <a:gd name="connsiteY389" fmla="*/ 283374 h 1752600"/>
                <a:gd name="connsiteX390" fmla="*/ 404135 w 1752600"/>
                <a:gd name="connsiteY390" fmla="*/ 322465 h 1752600"/>
                <a:gd name="connsiteX391" fmla="*/ 404135 w 1752600"/>
                <a:gd name="connsiteY391" fmla="*/ 348525 h 1752600"/>
                <a:gd name="connsiteX392" fmla="*/ 414241 w 1752600"/>
                <a:gd name="connsiteY392" fmla="*/ 374586 h 1752600"/>
                <a:gd name="connsiteX393" fmla="*/ 390647 w 1752600"/>
                <a:gd name="connsiteY393" fmla="*/ 384358 h 1752600"/>
                <a:gd name="connsiteX394" fmla="*/ 367054 w 1752600"/>
                <a:gd name="connsiteY394" fmla="*/ 377843 h 1752600"/>
                <a:gd name="connsiteX395" fmla="*/ 360320 w 1752600"/>
                <a:gd name="connsiteY395" fmla="*/ 361556 h 1752600"/>
                <a:gd name="connsiteX396" fmla="*/ 319867 w 1752600"/>
                <a:gd name="connsiteY396" fmla="*/ 364813 h 1752600"/>
                <a:gd name="connsiteX397" fmla="*/ 296283 w 1752600"/>
                <a:gd name="connsiteY397" fmla="*/ 361556 h 1752600"/>
                <a:gd name="connsiteX398" fmla="*/ 276052 w 1752600"/>
                <a:gd name="connsiteY398" fmla="*/ 374586 h 1752600"/>
                <a:gd name="connsiteX399" fmla="*/ 262574 w 1752600"/>
                <a:gd name="connsiteY399" fmla="*/ 371328 h 1752600"/>
                <a:gd name="connsiteX400" fmla="*/ 249096 w 1752600"/>
                <a:gd name="connsiteY400" fmla="*/ 358298 h 1752600"/>
                <a:gd name="connsiteX401" fmla="*/ 245724 w 1752600"/>
                <a:gd name="connsiteY401" fmla="*/ 338753 h 1752600"/>
                <a:gd name="connsiteX402" fmla="*/ 238980 w 1752600"/>
                <a:gd name="connsiteY402" fmla="*/ 322465 h 1752600"/>
                <a:gd name="connsiteX403" fmla="*/ 225503 w 1752600"/>
                <a:gd name="connsiteY403" fmla="*/ 306177 h 1752600"/>
                <a:gd name="connsiteX404" fmla="*/ 181688 w 1752600"/>
                <a:gd name="connsiteY404" fmla="*/ 309435 h 1752600"/>
                <a:gd name="connsiteX405" fmla="*/ 164838 w 1752600"/>
                <a:gd name="connsiteY405" fmla="*/ 312692 h 1752600"/>
                <a:gd name="connsiteX406" fmla="*/ 154723 w 1752600"/>
                <a:gd name="connsiteY406" fmla="*/ 322465 h 1752600"/>
                <a:gd name="connsiteX407" fmla="*/ 134501 w 1752600"/>
                <a:gd name="connsiteY407" fmla="*/ 319207 h 1752600"/>
                <a:gd name="connsiteX408" fmla="*/ 127757 w 1752600"/>
                <a:gd name="connsiteY408" fmla="*/ 328980 h 1752600"/>
                <a:gd name="connsiteX409" fmla="*/ 104164 w 1752600"/>
                <a:gd name="connsiteY409" fmla="*/ 322465 h 1752600"/>
                <a:gd name="connsiteX410" fmla="*/ 80570 w 1752600"/>
                <a:gd name="connsiteY410" fmla="*/ 325722 h 1752600"/>
                <a:gd name="connsiteX411" fmla="*/ 63721 w 1752600"/>
                <a:gd name="connsiteY411" fmla="*/ 322465 h 1752600"/>
                <a:gd name="connsiteX412" fmla="*/ 33393 w 1752600"/>
                <a:gd name="connsiteY412" fmla="*/ 328980 h 1752600"/>
                <a:gd name="connsiteX413" fmla="*/ 16534 w 1752600"/>
                <a:gd name="connsiteY413" fmla="*/ 342010 h 1752600"/>
                <a:gd name="connsiteX414" fmla="*/ -316 w 1752600"/>
                <a:gd name="connsiteY414" fmla="*/ 368071 h 1752600"/>
                <a:gd name="connsiteX415" fmla="*/ 13162 w 1752600"/>
                <a:gd name="connsiteY415" fmla="*/ 368071 h 1752600"/>
                <a:gd name="connsiteX416" fmla="*/ 46871 w 1752600"/>
                <a:gd name="connsiteY416" fmla="*/ 371328 h 1752600"/>
                <a:gd name="connsiteX417" fmla="*/ 53614 w 1752600"/>
                <a:gd name="connsiteY417" fmla="*/ 381101 h 1752600"/>
                <a:gd name="connsiteX418" fmla="*/ 33393 w 1752600"/>
                <a:gd name="connsiteY418" fmla="*/ 390873 h 1752600"/>
                <a:gd name="connsiteX419" fmla="*/ 50243 w 1752600"/>
                <a:gd name="connsiteY419" fmla="*/ 397389 h 1752600"/>
                <a:gd name="connsiteX420" fmla="*/ 53614 w 1752600"/>
                <a:gd name="connsiteY420" fmla="*/ 403904 h 1752600"/>
                <a:gd name="connsiteX421" fmla="*/ 53614 w 1752600"/>
                <a:gd name="connsiteY421" fmla="*/ 413676 h 1752600"/>
                <a:gd name="connsiteX422" fmla="*/ 16534 w 1752600"/>
                <a:gd name="connsiteY422" fmla="*/ 416934 h 1752600"/>
                <a:gd name="connsiteX423" fmla="*/ 6428 w 1752600"/>
                <a:gd name="connsiteY423" fmla="*/ 420191 h 1752600"/>
                <a:gd name="connsiteX424" fmla="*/ 16534 w 1752600"/>
                <a:gd name="connsiteY424" fmla="*/ 429964 h 1752600"/>
                <a:gd name="connsiteX425" fmla="*/ 33393 w 1752600"/>
                <a:gd name="connsiteY425" fmla="*/ 439737 h 1752600"/>
                <a:gd name="connsiteX426" fmla="*/ 30021 w 1752600"/>
                <a:gd name="connsiteY426" fmla="*/ 472312 h 1752600"/>
                <a:gd name="connsiteX427" fmla="*/ 43499 w 1752600"/>
                <a:gd name="connsiteY427" fmla="*/ 472312 h 1752600"/>
                <a:gd name="connsiteX428" fmla="*/ 63721 w 1752600"/>
                <a:gd name="connsiteY428" fmla="*/ 472312 h 1752600"/>
                <a:gd name="connsiteX429" fmla="*/ 77208 w 1752600"/>
                <a:gd name="connsiteY429" fmla="*/ 462540 h 1752600"/>
                <a:gd name="connsiteX430" fmla="*/ 94058 w 1752600"/>
                <a:gd name="connsiteY430" fmla="*/ 462540 h 1752600"/>
                <a:gd name="connsiteX431" fmla="*/ 100792 w 1752600"/>
                <a:gd name="connsiteY431" fmla="*/ 475570 h 1752600"/>
                <a:gd name="connsiteX432" fmla="*/ 104164 w 1752600"/>
                <a:gd name="connsiteY432" fmla="*/ 488600 h 1752600"/>
                <a:gd name="connsiteX433" fmla="*/ 117651 w 1752600"/>
                <a:gd name="connsiteY433" fmla="*/ 491858 h 1752600"/>
                <a:gd name="connsiteX434" fmla="*/ 124385 w 1752600"/>
                <a:gd name="connsiteY434" fmla="*/ 495115 h 1752600"/>
                <a:gd name="connsiteX435" fmla="*/ 144607 w 1752600"/>
                <a:gd name="connsiteY435" fmla="*/ 504888 h 1752600"/>
                <a:gd name="connsiteX436" fmla="*/ 164838 w 1752600"/>
                <a:gd name="connsiteY436" fmla="*/ 521176 h 1752600"/>
                <a:gd name="connsiteX437" fmla="*/ 171572 w 1752600"/>
                <a:gd name="connsiteY437" fmla="*/ 524433 h 1752600"/>
                <a:gd name="connsiteX438" fmla="*/ 171572 w 1752600"/>
                <a:gd name="connsiteY438" fmla="*/ 540721 h 1752600"/>
                <a:gd name="connsiteX439" fmla="*/ 195166 w 1752600"/>
                <a:gd name="connsiteY439" fmla="*/ 543978 h 1752600"/>
                <a:gd name="connsiteX440" fmla="*/ 228875 w 1752600"/>
                <a:gd name="connsiteY440" fmla="*/ 540721 h 1752600"/>
                <a:gd name="connsiteX441" fmla="*/ 235609 w 1752600"/>
                <a:gd name="connsiteY441" fmla="*/ 553751 h 1752600"/>
                <a:gd name="connsiteX442" fmla="*/ 272689 w 1752600"/>
                <a:gd name="connsiteY442" fmla="*/ 563524 h 1752600"/>
                <a:gd name="connsiteX443" fmla="*/ 262574 w 1752600"/>
                <a:gd name="connsiteY443" fmla="*/ 576554 h 1752600"/>
                <a:gd name="connsiteX444" fmla="*/ 252468 w 1752600"/>
                <a:gd name="connsiteY444" fmla="*/ 586327 h 1752600"/>
                <a:gd name="connsiteX445" fmla="*/ 249096 w 1752600"/>
                <a:gd name="connsiteY445" fmla="*/ 596099 h 1752600"/>
                <a:gd name="connsiteX446" fmla="*/ 265946 w 1752600"/>
                <a:gd name="connsiteY446" fmla="*/ 599357 h 1752600"/>
                <a:gd name="connsiteX447" fmla="*/ 289539 w 1752600"/>
                <a:gd name="connsiteY447" fmla="*/ 609129 h 1752600"/>
                <a:gd name="connsiteX448" fmla="*/ 282796 w 1752600"/>
                <a:gd name="connsiteY448" fmla="*/ 625417 h 1752600"/>
                <a:gd name="connsiteX449" fmla="*/ 299645 w 1752600"/>
                <a:gd name="connsiteY449" fmla="*/ 638457 h 1752600"/>
                <a:gd name="connsiteX450" fmla="*/ 306389 w 1752600"/>
                <a:gd name="connsiteY450" fmla="*/ 651487 h 1752600"/>
                <a:gd name="connsiteX451" fmla="*/ 303017 w 1752600"/>
                <a:gd name="connsiteY451" fmla="*/ 661260 h 1752600"/>
                <a:gd name="connsiteX452" fmla="*/ 292911 w 1752600"/>
                <a:gd name="connsiteY452" fmla="*/ 658002 h 1752600"/>
                <a:gd name="connsiteX453" fmla="*/ 289539 w 1752600"/>
                <a:gd name="connsiteY453" fmla="*/ 658002 h 1752600"/>
                <a:gd name="connsiteX454" fmla="*/ 279424 w 1752600"/>
                <a:gd name="connsiteY454" fmla="*/ 644972 h 1752600"/>
                <a:gd name="connsiteX455" fmla="*/ 276052 w 1752600"/>
                <a:gd name="connsiteY455" fmla="*/ 658002 h 1752600"/>
                <a:gd name="connsiteX456" fmla="*/ 282796 w 1752600"/>
                <a:gd name="connsiteY456" fmla="*/ 674290 h 1752600"/>
                <a:gd name="connsiteX457" fmla="*/ 289539 w 1752600"/>
                <a:gd name="connsiteY457" fmla="*/ 680805 h 1752600"/>
                <a:gd name="connsiteX458" fmla="*/ 296283 w 1752600"/>
                <a:gd name="connsiteY458" fmla="*/ 706865 h 1752600"/>
                <a:gd name="connsiteX459" fmla="*/ 303017 w 1752600"/>
                <a:gd name="connsiteY459" fmla="*/ 732926 h 1752600"/>
                <a:gd name="connsiteX460" fmla="*/ 313133 w 1752600"/>
                <a:gd name="connsiteY460" fmla="*/ 736183 h 1752600"/>
                <a:gd name="connsiteX461" fmla="*/ 319867 w 1752600"/>
                <a:gd name="connsiteY461" fmla="*/ 742698 h 1752600"/>
                <a:gd name="connsiteX462" fmla="*/ 340098 w 1752600"/>
                <a:gd name="connsiteY462" fmla="*/ 758986 h 1752600"/>
                <a:gd name="connsiteX463" fmla="*/ 360320 w 1752600"/>
                <a:gd name="connsiteY463" fmla="*/ 772016 h 1752600"/>
                <a:gd name="connsiteX464" fmla="*/ 370426 w 1752600"/>
                <a:gd name="connsiteY464" fmla="*/ 775274 h 1752600"/>
                <a:gd name="connsiteX465" fmla="*/ 387275 w 1752600"/>
                <a:gd name="connsiteY465" fmla="*/ 791562 h 1752600"/>
                <a:gd name="connsiteX466" fmla="*/ 394019 w 1752600"/>
                <a:gd name="connsiteY466" fmla="*/ 807849 h 1752600"/>
                <a:gd name="connsiteX467" fmla="*/ 387275 w 1752600"/>
                <a:gd name="connsiteY467" fmla="*/ 811107 h 1752600"/>
                <a:gd name="connsiteX468" fmla="*/ 373798 w 1752600"/>
                <a:gd name="connsiteY468" fmla="*/ 811107 h 1752600"/>
                <a:gd name="connsiteX469" fmla="*/ 346832 w 1752600"/>
                <a:gd name="connsiteY469" fmla="*/ 794819 h 1752600"/>
                <a:gd name="connsiteX470" fmla="*/ 336726 w 1752600"/>
                <a:gd name="connsiteY470" fmla="*/ 794819 h 1752600"/>
                <a:gd name="connsiteX471" fmla="*/ 356948 w 1752600"/>
                <a:gd name="connsiteY471" fmla="*/ 811107 h 1752600"/>
                <a:gd name="connsiteX472" fmla="*/ 367054 w 1752600"/>
                <a:gd name="connsiteY472" fmla="*/ 814365 h 1752600"/>
                <a:gd name="connsiteX473" fmla="*/ 380541 w 1752600"/>
                <a:gd name="connsiteY473" fmla="*/ 827395 h 1752600"/>
                <a:gd name="connsiteX474" fmla="*/ 383913 w 1752600"/>
                <a:gd name="connsiteY474" fmla="*/ 827395 h 1752600"/>
                <a:gd name="connsiteX475" fmla="*/ 387275 w 1752600"/>
                <a:gd name="connsiteY475" fmla="*/ 837167 h 1752600"/>
                <a:gd name="connsiteX476" fmla="*/ 380541 w 1752600"/>
                <a:gd name="connsiteY476" fmla="*/ 853455 h 1752600"/>
                <a:gd name="connsiteX477" fmla="*/ 380541 w 1752600"/>
                <a:gd name="connsiteY477" fmla="*/ 866485 h 1752600"/>
                <a:gd name="connsiteX478" fmla="*/ 370426 w 1752600"/>
                <a:gd name="connsiteY478" fmla="*/ 843683 h 1752600"/>
                <a:gd name="connsiteX479" fmla="*/ 367054 w 1752600"/>
                <a:gd name="connsiteY479" fmla="*/ 833910 h 1752600"/>
                <a:gd name="connsiteX480" fmla="*/ 353576 w 1752600"/>
                <a:gd name="connsiteY480" fmla="*/ 837167 h 1752600"/>
                <a:gd name="connsiteX481" fmla="*/ 353576 w 1752600"/>
                <a:gd name="connsiteY481" fmla="*/ 846940 h 1752600"/>
                <a:gd name="connsiteX482" fmla="*/ 363682 w 1752600"/>
                <a:gd name="connsiteY482" fmla="*/ 856713 h 1752600"/>
                <a:gd name="connsiteX483" fmla="*/ 367054 w 1752600"/>
                <a:gd name="connsiteY483" fmla="*/ 863228 h 1752600"/>
                <a:gd name="connsiteX484" fmla="*/ 373798 w 1752600"/>
                <a:gd name="connsiteY484" fmla="*/ 869743 h 1752600"/>
                <a:gd name="connsiteX485" fmla="*/ 370426 w 1752600"/>
                <a:gd name="connsiteY485" fmla="*/ 889288 h 1752600"/>
                <a:gd name="connsiteX486" fmla="*/ 373798 w 1752600"/>
                <a:gd name="connsiteY486" fmla="*/ 895803 h 1752600"/>
                <a:gd name="connsiteX487" fmla="*/ 390647 w 1752600"/>
                <a:gd name="connsiteY487" fmla="*/ 908833 h 1752600"/>
                <a:gd name="connsiteX488" fmla="*/ 407497 w 1752600"/>
                <a:gd name="connsiteY488" fmla="*/ 928379 h 1752600"/>
                <a:gd name="connsiteX489" fmla="*/ 417613 w 1752600"/>
                <a:gd name="connsiteY489" fmla="*/ 941409 h 1752600"/>
                <a:gd name="connsiteX490" fmla="*/ 417613 w 1752600"/>
                <a:gd name="connsiteY490" fmla="*/ 947924 h 1752600"/>
                <a:gd name="connsiteX491" fmla="*/ 407497 w 1752600"/>
                <a:gd name="connsiteY491" fmla="*/ 947924 h 1752600"/>
                <a:gd name="connsiteX492" fmla="*/ 400763 w 1752600"/>
                <a:gd name="connsiteY492" fmla="*/ 944667 h 1752600"/>
                <a:gd name="connsiteX493" fmla="*/ 390647 w 1752600"/>
                <a:gd name="connsiteY493" fmla="*/ 928379 h 1752600"/>
                <a:gd name="connsiteX494" fmla="*/ 383913 w 1752600"/>
                <a:gd name="connsiteY494" fmla="*/ 925121 h 1752600"/>
                <a:gd name="connsiteX495" fmla="*/ 377169 w 1752600"/>
                <a:gd name="connsiteY495" fmla="*/ 928379 h 1752600"/>
                <a:gd name="connsiteX496" fmla="*/ 370426 w 1752600"/>
                <a:gd name="connsiteY496" fmla="*/ 941409 h 1752600"/>
                <a:gd name="connsiteX497" fmla="*/ 360320 w 1752600"/>
                <a:gd name="connsiteY497" fmla="*/ 964212 h 1752600"/>
                <a:gd name="connsiteX498" fmla="*/ 353576 w 1752600"/>
                <a:gd name="connsiteY498" fmla="*/ 1003303 h 1752600"/>
                <a:gd name="connsiteX499" fmla="*/ 350204 w 1752600"/>
                <a:gd name="connsiteY499" fmla="*/ 1052166 h 1752600"/>
                <a:gd name="connsiteX500" fmla="*/ 336726 w 1752600"/>
                <a:gd name="connsiteY500" fmla="*/ 1088009 h 1752600"/>
                <a:gd name="connsiteX501" fmla="*/ 336726 w 1752600"/>
                <a:gd name="connsiteY501" fmla="*/ 1101039 h 1752600"/>
                <a:gd name="connsiteX502" fmla="*/ 329982 w 1752600"/>
                <a:gd name="connsiteY502" fmla="*/ 1127099 h 1752600"/>
                <a:gd name="connsiteX503" fmla="*/ 326611 w 1752600"/>
                <a:gd name="connsiteY503" fmla="*/ 1146644 h 1752600"/>
                <a:gd name="connsiteX504" fmla="*/ 313133 w 1752600"/>
                <a:gd name="connsiteY504" fmla="*/ 1179220 h 1752600"/>
                <a:gd name="connsiteX505" fmla="*/ 309761 w 1752600"/>
                <a:gd name="connsiteY505" fmla="*/ 1208538 h 1752600"/>
                <a:gd name="connsiteX506" fmla="*/ 282796 w 1752600"/>
                <a:gd name="connsiteY506" fmla="*/ 1263916 h 1752600"/>
                <a:gd name="connsiteX507" fmla="*/ 262574 w 1752600"/>
                <a:gd name="connsiteY507" fmla="*/ 1280204 h 1752600"/>
                <a:gd name="connsiteX508" fmla="*/ 252468 w 1752600"/>
                <a:gd name="connsiteY508" fmla="*/ 1286719 h 1752600"/>
                <a:gd name="connsiteX509" fmla="*/ 272689 w 1752600"/>
                <a:gd name="connsiteY509" fmla="*/ 1303006 h 1752600"/>
                <a:gd name="connsiteX510" fmla="*/ 292911 w 1752600"/>
                <a:gd name="connsiteY510" fmla="*/ 1345355 h 1752600"/>
                <a:gd name="connsiteX511" fmla="*/ 336726 w 1752600"/>
                <a:gd name="connsiteY511" fmla="*/ 1361642 h 1752600"/>
                <a:gd name="connsiteX512" fmla="*/ 363682 w 1752600"/>
                <a:gd name="connsiteY512" fmla="*/ 1387703 h 1752600"/>
                <a:gd name="connsiteX513" fmla="*/ 417613 w 1752600"/>
                <a:gd name="connsiteY513" fmla="*/ 1407248 h 1752600"/>
                <a:gd name="connsiteX514" fmla="*/ 451312 w 1752600"/>
                <a:gd name="connsiteY514" fmla="*/ 1436566 h 1752600"/>
                <a:gd name="connsiteX515" fmla="*/ 501871 w 1752600"/>
                <a:gd name="connsiteY515" fmla="*/ 1436566 h 1752600"/>
                <a:gd name="connsiteX516" fmla="*/ 535580 w 1752600"/>
                <a:gd name="connsiteY516" fmla="*/ 1443081 h 1752600"/>
                <a:gd name="connsiteX517" fmla="*/ 552429 w 1752600"/>
                <a:gd name="connsiteY517" fmla="*/ 1423536 h 1752600"/>
                <a:gd name="connsiteX518" fmla="*/ 640059 w 1752600"/>
                <a:gd name="connsiteY518" fmla="*/ 1462626 h 1752600"/>
                <a:gd name="connsiteX519" fmla="*/ 646803 w 1752600"/>
                <a:gd name="connsiteY519" fmla="*/ 1482172 h 1752600"/>
                <a:gd name="connsiteX520" fmla="*/ 646803 w 1752600"/>
                <a:gd name="connsiteY520" fmla="*/ 1482172 h 1752600"/>
                <a:gd name="connsiteX521" fmla="*/ 646803 w 1752600"/>
                <a:gd name="connsiteY521" fmla="*/ 1482172 h 1752600"/>
                <a:gd name="connsiteX522" fmla="*/ 650165 w 1752600"/>
                <a:gd name="connsiteY522" fmla="*/ 1482172 h 1752600"/>
                <a:gd name="connsiteX523" fmla="*/ 646803 w 1752600"/>
                <a:gd name="connsiteY523" fmla="*/ 1478914 h 1752600"/>
                <a:gd name="connsiteX524" fmla="*/ 646803 w 1752600"/>
                <a:gd name="connsiteY524" fmla="*/ 1475657 h 1752600"/>
                <a:gd name="connsiteX525" fmla="*/ 650165 w 1752600"/>
                <a:gd name="connsiteY525" fmla="*/ 1475657 h 1752600"/>
                <a:gd name="connsiteX526" fmla="*/ 650165 w 1752600"/>
                <a:gd name="connsiteY526" fmla="*/ 1475657 h 1752600"/>
                <a:gd name="connsiteX527" fmla="*/ 650165 w 1752600"/>
                <a:gd name="connsiteY527" fmla="*/ 1475657 h 1752600"/>
                <a:gd name="connsiteX528" fmla="*/ 653537 w 1752600"/>
                <a:gd name="connsiteY528" fmla="*/ 1475657 h 1752600"/>
                <a:gd name="connsiteX529" fmla="*/ 656909 w 1752600"/>
                <a:gd name="connsiteY529" fmla="*/ 1472399 h 1752600"/>
                <a:gd name="connsiteX530" fmla="*/ 656909 w 1752600"/>
                <a:gd name="connsiteY530" fmla="*/ 1472399 h 1752600"/>
                <a:gd name="connsiteX531" fmla="*/ 653537 w 1752600"/>
                <a:gd name="connsiteY531" fmla="*/ 1469142 h 1752600"/>
                <a:gd name="connsiteX532" fmla="*/ 656909 w 1752600"/>
                <a:gd name="connsiteY532" fmla="*/ 1465884 h 1752600"/>
                <a:gd name="connsiteX533" fmla="*/ 656909 w 1752600"/>
                <a:gd name="connsiteY533" fmla="*/ 1465884 h 1752600"/>
                <a:gd name="connsiteX534" fmla="*/ 660281 w 1752600"/>
                <a:gd name="connsiteY534" fmla="*/ 1465884 h 1752600"/>
                <a:gd name="connsiteX535" fmla="*/ 660281 w 1752600"/>
                <a:gd name="connsiteY535" fmla="*/ 1465884 h 1752600"/>
                <a:gd name="connsiteX536" fmla="*/ 660281 w 1752600"/>
                <a:gd name="connsiteY536" fmla="*/ 1465884 h 1752600"/>
                <a:gd name="connsiteX537" fmla="*/ 663653 w 1752600"/>
                <a:gd name="connsiteY537" fmla="*/ 1465884 h 1752600"/>
                <a:gd name="connsiteX538" fmla="*/ 663653 w 1752600"/>
                <a:gd name="connsiteY538" fmla="*/ 1465884 h 1752600"/>
                <a:gd name="connsiteX539" fmla="*/ 667025 w 1752600"/>
                <a:gd name="connsiteY539" fmla="*/ 1465884 h 1752600"/>
                <a:gd name="connsiteX540" fmla="*/ 667025 w 1752600"/>
                <a:gd name="connsiteY540" fmla="*/ 1465884 h 1752600"/>
                <a:gd name="connsiteX541" fmla="*/ 670387 w 1752600"/>
                <a:gd name="connsiteY541" fmla="*/ 1465884 h 1752600"/>
                <a:gd name="connsiteX542" fmla="*/ 670387 w 1752600"/>
                <a:gd name="connsiteY542" fmla="*/ 1469142 h 1752600"/>
                <a:gd name="connsiteX543" fmla="*/ 670387 w 1752600"/>
                <a:gd name="connsiteY543" fmla="*/ 1469142 h 1752600"/>
                <a:gd name="connsiteX544" fmla="*/ 673759 w 1752600"/>
                <a:gd name="connsiteY544" fmla="*/ 1469142 h 1752600"/>
                <a:gd name="connsiteX545" fmla="*/ 673759 w 1752600"/>
                <a:gd name="connsiteY545" fmla="*/ 1472399 h 1752600"/>
                <a:gd name="connsiteX546" fmla="*/ 677130 w 1752600"/>
                <a:gd name="connsiteY546" fmla="*/ 1472399 h 1752600"/>
                <a:gd name="connsiteX547" fmla="*/ 680502 w 1752600"/>
                <a:gd name="connsiteY547" fmla="*/ 1472399 h 1752600"/>
                <a:gd name="connsiteX548" fmla="*/ 680502 w 1752600"/>
                <a:gd name="connsiteY548" fmla="*/ 1475657 h 1752600"/>
                <a:gd name="connsiteX549" fmla="*/ 683874 w 1752600"/>
                <a:gd name="connsiteY549" fmla="*/ 1475657 h 1752600"/>
                <a:gd name="connsiteX550" fmla="*/ 687246 w 1752600"/>
                <a:gd name="connsiteY550" fmla="*/ 1472399 h 1752600"/>
                <a:gd name="connsiteX551" fmla="*/ 687246 w 1752600"/>
                <a:gd name="connsiteY551" fmla="*/ 1475657 h 1752600"/>
                <a:gd name="connsiteX552" fmla="*/ 690618 w 1752600"/>
                <a:gd name="connsiteY552" fmla="*/ 1475657 h 1752600"/>
                <a:gd name="connsiteX553" fmla="*/ 693981 w 1752600"/>
                <a:gd name="connsiteY553" fmla="*/ 1475657 h 1752600"/>
                <a:gd name="connsiteX554" fmla="*/ 693981 w 1752600"/>
                <a:gd name="connsiteY554" fmla="*/ 1478914 h 1752600"/>
                <a:gd name="connsiteX555" fmla="*/ 690618 w 1752600"/>
                <a:gd name="connsiteY555" fmla="*/ 1478914 h 1752600"/>
                <a:gd name="connsiteX556" fmla="*/ 690618 w 1752600"/>
                <a:gd name="connsiteY556" fmla="*/ 1478914 h 1752600"/>
                <a:gd name="connsiteX557" fmla="*/ 690618 w 1752600"/>
                <a:gd name="connsiteY557" fmla="*/ 1482172 h 1752600"/>
                <a:gd name="connsiteX558" fmla="*/ 693981 w 1752600"/>
                <a:gd name="connsiteY558" fmla="*/ 1482172 h 1752600"/>
                <a:gd name="connsiteX559" fmla="*/ 693981 w 1752600"/>
                <a:gd name="connsiteY559" fmla="*/ 1482172 h 1752600"/>
                <a:gd name="connsiteX560" fmla="*/ 700724 w 1752600"/>
                <a:gd name="connsiteY560" fmla="*/ 1485430 h 1752600"/>
                <a:gd name="connsiteX561" fmla="*/ 697352 w 1752600"/>
                <a:gd name="connsiteY561" fmla="*/ 1485430 h 1752600"/>
                <a:gd name="connsiteX562" fmla="*/ 697352 w 1752600"/>
                <a:gd name="connsiteY562" fmla="*/ 1485430 h 1752600"/>
                <a:gd name="connsiteX563" fmla="*/ 693981 w 1752600"/>
                <a:gd name="connsiteY563" fmla="*/ 1485430 h 1752600"/>
                <a:gd name="connsiteX564" fmla="*/ 690618 w 1752600"/>
                <a:gd name="connsiteY564" fmla="*/ 1485430 h 1752600"/>
                <a:gd name="connsiteX565" fmla="*/ 690618 w 1752600"/>
                <a:gd name="connsiteY565" fmla="*/ 1488687 h 1752600"/>
                <a:gd name="connsiteX566" fmla="*/ 690618 w 1752600"/>
                <a:gd name="connsiteY566" fmla="*/ 1495202 h 1752600"/>
                <a:gd name="connsiteX567" fmla="*/ 687246 w 1752600"/>
                <a:gd name="connsiteY567" fmla="*/ 1495202 h 1752600"/>
                <a:gd name="connsiteX568" fmla="*/ 687246 w 1752600"/>
                <a:gd name="connsiteY568" fmla="*/ 1498460 h 1752600"/>
                <a:gd name="connsiteX569" fmla="*/ 687246 w 1752600"/>
                <a:gd name="connsiteY569" fmla="*/ 1498460 h 1752600"/>
                <a:gd name="connsiteX570" fmla="*/ 687246 w 1752600"/>
                <a:gd name="connsiteY570" fmla="*/ 1498460 h 1752600"/>
                <a:gd name="connsiteX571" fmla="*/ 683874 w 1752600"/>
                <a:gd name="connsiteY571" fmla="*/ 1498460 h 1752600"/>
                <a:gd name="connsiteX572" fmla="*/ 683874 w 1752600"/>
                <a:gd name="connsiteY572" fmla="*/ 1498460 h 1752600"/>
                <a:gd name="connsiteX573" fmla="*/ 680502 w 1752600"/>
                <a:gd name="connsiteY573" fmla="*/ 1495202 h 1752600"/>
                <a:gd name="connsiteX574" fmla="*/ 680502 w 1752600"/>
                <a:gd name="connsiteY574" fmla="*/ 1498460 h 1752600"/>
                <a:gd name="connsiteX575" fmla="*/ 680502 w 1752600"/>
                <a:gd name="connsiteY575" fmla="*/ 1501717 h 1752600"/>
                <a:gd name="connsiteX576" fmla="*/ 680502 w 1752600"/>
                <a:gd name="connsiteY576" fmla="*/ 1501717 h 1752600"/>
                <a:gd name="connsiteX577" fmla="*/ 677130 w 1752600"/>
                <a:gd name="connsiteY577" fmla="*/ 1501717 h 1752600"/>
                <a:gd name="connsiteX578" fmla="*/ 673759 w 1752600"/>
                <a:gd name="connsiteY578" fmla="*/ 1501717 h 1752600"/>
                <a:gd name="connsiteX579" fmla="*/ 670387 w 1752600"/>
                <a:gd name="connsiteY579" fmla="*/ 1501717 h 1752600"/>
                <a:gd name="connsiteX580" fmla="*/ 670387 w 1752600"/>
                <a:gd name="connsiteY580" fmla="*/ 1501717 h 1752600"/>
                <a:gd name="connsiteX581" fmla="*/ 667025 w 1752600"/>
                <a:gd name="connsiteY581" fmla="*/ 1504984 h 1752600"/>
                <a:gd name="connsiteX582" fmla="*/ 667025 w 1752600"/>
                <a:gd name="connsiteY582" fmla="*/ 1504984 h 1752600"/>
                <a:gd name="connsiteX583" fmla="*/ 667025 w 1752600"/>
                <a:gd name="connsiteY583" fmla="*/ 1504984 h 1752600"/>
                <a:gd name="connsiteX584" fmla="*/ 667025 w 1752600"/>
                <a:gd name="connsiteY584" fmla="*/ 1504984 h 1752600"/>
                <a:gd name="connsiteX585" fmla="*/ 663653 w 1752600"/>
                <a:gd name="connsiteY585" fmla="*/ 1501717 h 1752600"/>
                <a:gd name="connsiteX586" fmla="*/ 663653 w 1752600"/>
                <a:gd name="connsiteY586" fmla="*/ 1504984 h 1752600"/>
                <a:gd name="connsiteX587" fmla="*/ 663653 w 1752600"/>
                <a:gd name="connsiteY587" fmla="*/ 1504984 h 1752600"/>
                <a:gd name="connsiteX588" fmla="*/ 663653 w 1752600"/>
                <a:gd name="connsiteY588" fmla="*/ 1504984 h 1752600"/>
                <a:gd name="connsiteX589" fmla="*/ 707468 w 1752600"/>
                <a:gd name="connsiteY589" fmla="*/ 1514757 h 1752600"/>
                <a:gd name="connsiteX590" fmla="*/ 727690 w 1752600"/>
                <a:gd name="connsiteY590" fmla="*/ 1531045 h 1752600"/>
                <a:gd name="connsiteX591" fmla="*/ 754655 w 1752600"/>
                <a:gd name="connsiteY591" fmla="*/ 1521272 h 1752600"/>
                <a:gd name="connsiteX592" fmla="*/ 788354 w 1752600"/>
                <a:gd name="connsiteY592" fmla="*/ 1544075 h 1752600"/>
                <a:gd name="connsiteX593" fmla="*/ 818691 w 1752600"/>
                <a:gd name="connsiteY593" fmla="*/ 1534302 h 1752600"/>
                <a:gd name="connsiteX594" fmla="*/ 849019 w 1752600"/>
                <a:gd name="connsiteY594" fmla="*/ 1534302 h 1752600"/>
                <a:gd name="connsiteX595" fmla="*/ 872612 w 1752600"/>
                <a:gd name="connsiteY595" fmla="*/ 1534302 h 1752600"/>
                <a:gd name="connsiteX596" fmla="*/ 872612 w 1752600"/>
                <a:gd name="connsiteY596" fmla="*/ 1534302 h 1752600"/>
                <a:gd name="connsiteX597" fmla="*/ 646803 w 1752600"/>
                <a:gd name="connsiteY597" fmla="*/ 1485430 h 1752600"/>
                <a:gd name="connsiteX598" fmla="*/ 646803 w 1752600"/>
                <a:gd name="connsiteY598" fmla="*/ 1485430 h 1752600"/>
                <a:gd name="connsiteX599" fmla="*/ 646803 w 1752600"/>
                <a:gd name="connsiteY599" fmla="*/ 1485430 h 1752600"/>
                <a:gd name="connsiteX600" fmla="*/ 650165 w 1752600"/>
                <a:gd name="connsiteY600" fmla="*/ 1485430 h 1752600"/>
                <a:gd name="connsiteX601" fmla="*/ 650165 w 1752600"/>
                <a:gd name="connsiteY601" fmla="*/ 1488687 h 1752600"/>
                <a:gd name="connsiteX602" fmla="*/ 650165 w 1752600"/>
                <a:gd name="connsiteY602" fmla="*/ 1488687 h 1752600"/>
                <a:gd name="connsiteX603" fmla="*/ 653537 w 1752600"/>
                <a:gd name="connsiteY603" fmla="*/ 1491944 h 1752600"/>
                <a:gd name="connsiteX604" fmla="*/ 650165 w 1752600"/>
                <a:gd name="connsiteY604" fmla="*/ 1491944 h 1752600"/>
                <a:gd name="connsiteX605" fmla="*/ 650165 w 1752600"/>
                <a:gd name="connsiteY605" fmla="*/ 1491944 h 1752600"/>
                <a:gd name="connsiteX606" fmla="*/ 646803 w 1752600"/>
                <a:gd name="connsiteY606" fmla="*/ 1491944 h 1752600"/>
                <a:gd name="connsiteX607" fmla="*/ 646803 w 1752600"/>
                <a:gd name="connsiteY607" fmla="*/ 1491944 h 1752600"/>
                <a:gd name="connsiteX608" fmla="*/ 646803 w 1752600"/>
                <a:gd name="connsiteY608" fmla="*/ 1485430 h 1752600"/>
                <a:gd name="connsiteX609" fmla="*/ 1516360 w 1752600"/>
                <a:gd name="connsiteY609" fmla="*/ 658002 h 1752600"/>
                <a:gd name="connsiteX610" fmla="*/ 1516360 w 1752600"/>
                <a:gd name="connsiteY610" fmla="*/ 658002 h 1752600"/>
                <a:gd name="connsiteX611" fmla="*/ 1512988 w 1752600"/>
                <a:gd name="connsiteY611" fmla="*/ 658002 h 1752600"/>
                <a:gd name="connsiteX612" fmla="*/ 1509616 w 1752600"/>
                <a:gd name="connsiteY612" fmla="*/ 654745 h 1752600"/>
                <a:gd name="connsiteX613" fmla="*/ 1509616 w 1752600"/>
                <a:gd name="connsiteY613" fmla="*/ 654745 h 1752600"/>
                <a:gd name="connsiteX614" fmla="*/ 1509616 w 1752600"/>
                <a:gd name="connsiteY614" fmla="*/ 654745 h 1752600"/>
                <a:gd name="connsiteX615" fmla="*/ 1512988 w 1752600"/>
                <a:gd name="connsiteY615" fmla="*/ 651487 h 1752600"/>
                <a:gd name="connsiteX616" fmla="*/ 1516360 w 1752600"/>
                <a:gd name="connsiteY616" fmla="*/ 658002 h 1752600"/>
                <a:gd name="connsiteX617" fmla="*/ 1661282 w 1752600"/>
                <a:gd name="connsiteY617" fmla="*/ 1693922 h 1752600"/>
                <a:gd name="connsiteX618" fmla="*/ 1661282 w 1752600"/>
                <a:gd name="connsiteY618" fmla="*/ 1693922 h 1752600"/>
                <a:gd name="connsiteX619" fmla="*/ 1654548 w 1752600"/>
                <a:gd name="connsiteY619" fmla="*/ 1706952 h 1752600"/>
                <a:gd name="connsiteX620" fmla="*/ 1647804 w 1752600"/>
                <a:gd name="connsiteY620" fmla="*/ 1716725 h 1752600"/>
                <a:gd name="connsiteX621" fmla="*/ 1664654 w 1752600"/>
                <a:gd name="connsiteY621" fmla="*/ 1723240 h 1752600"/>
                <a:gd name="connsiteX622" fmla="*/ 1674770 w 1752600"/>
                <a:gd name="connsiteY622" fmla="*/ 1736270 h 1752600"/>
                <a:gd name="connsiteX623" fmla="*/ 1688247 w 1752600"/>
                <a:gd name="connsiteY623" fmla="*/ 1746043 h 1752600"/>
                <a:gd name="connsiteX624" fmla="*/ 1705097 w 1752600"/>
                <a:gd name="connsiteY624" fmla="*/ 1752558 h 1752600"/>
                <a:gd name="connsiteX625" fmla="*/ 1711841 w 1752600"/>
                <a:gd name="connsiteY625" fmla="*/ 1729755 h 1752600"/>
                <a:gd name="connsiteX626" fmla="*/ 1721947 w 1752600"/>
                <a:gd name="connsiteY626" fmla="*/ 1703695 h 1752600"/>
                <a:gd name="connsiteX627" fmla="*/ 1728691 w 1752600"/>
                <a:gd name="connsiteY627" fmla="*/ 1680892 h 1752600"/>
                <a:gd name="connsiteX628" fmla="*/ 1728691 w 1752600"/>
                <a:gd name="connsiteY628" fmla="*/ 1664604 h 1752600"/>
                <a:gd name="connsiteX629" fmla="*/ 1725319 w 1752600"/>
                <a:gd name="connsiteY629" fmla="*/ 1645059 h 1752600"/>
                <a:gd name="connsiteX630" fmla="*/ 1728691 w 1752600"/>
                <a:gd name="connsiteY630" fmla="*/ 1638544 h 1752600"/>
                <a:gd name="connsiteX631" fmla="*/ 1738806 w 1752600"/>
                <a:gd name="connsiteY631" fmla="*/ 1625513 h 1752600"/>
                <a:gd name="connsiteX632" fmla="*/ 1748912 w 1752600"/>
                <a:gd name="connsiteY632" fmla="*/ 1615741 h 1752600"/>
                <a:gd name="connsiteX633" fmla="*/ 1752284 w 1752600"/>
                <a:gd name="connsiteY633" fmla="*/ 1599453 h 1752600"/>
                <a:gd name="connsiteX634" fmla="*/ 1738806 w 1752600"/>
                <a:gd name="connsiteY634" fmla="*/ 1579908 h 1752600"/>
                <a:gd name="connsiteX635" fmla="*/ 1748912 w 1752600"/>
                <a:gd name="connsiteY635" fmla="*/ 1540817 h 1752600"/>
                <a:gd name="connsiteX636" fmla="*/ 1745540 w 1752600"/>
                <a:gd name="connsiteY636" fmla="*/ 1534302 h 1752600"/>
                <a:gd name="connsiteX637" fmla="*/ 1742178 w 1752600"/>
                <a:gd name="connsiteY637" fmla="*/ 1524530 h 1752600"/>
                <a:gd name="connsiteX638" fmla="*/ 1735435 w 1752600"/>
                <a:gd name="connsiteY638" fmla="*/ 1495202 h 1752600"/>
                <a:gd name="connsiteX639" fmla="*/ 1735435 w 1752600"/>
                <a:gd name="connsiteY639" fmla="*/ 1456112 h 1752600"/>
                <a:gd name="connsiteX640" fmla="*/ 1715212 w 1752600"/>
                <a:gd name="connsiteY640" fmla="*/ 1462626 h 1752600"/>
                <a:gd name="connsiteX641" fmla="*/ 1721947 w 1752600"/>
                <a:gd name="connsiteY641" fmla="*/ 1478914 h 1752600"/>
                <a:gd name="connsiteX642" fmla="*/ 1715212 w 1752600"/>
                <a:gd name="connsiteY642" fmla="*/ 1508232 h 1752600"/>
                <a:gd name="connsiteX643" fmla="*/ 1698363 w 1752600"/>
                <a:gd name="connsiteY643" fmla="*/ 1511500 h 1752600"/>
                <a:gd name="connsiteX644" fmla="*/ 1691619 w 1752600"/>
                <a:gd name="connsiteY644" fmla="*/ 1514757 h 1752600"/>
                <a:gd name="connsiteX645" fmla="*/ 1681503 w 1752600"/>
                <a:gd name="connsiteY645" fmla="*/ 1524530 h 1752600"/>
                <a:gd name="connsiteX646" fmla="*/ 1664654 w 1752600"/>
                <a:gd name="connsiteY646" fmla="*/ 1527787 h 1752600"/>
                <a:gd name="connsiteX647" fmla="*/ 1647804 w 1752600"/>
                <a:gd name="connsiteY647" fmla="*/ 1540817 h 1752600"/>
                <a:gd name="connsiteX648" fmla="*/ 1634317 w 1752600"/>
                <a:gd name="connsiteY648" fmla="*/ 1557105 h 1752600"/>
                <a:gd name="connsiteX649" fmla="*/ 1624211 w 1752600"/>
                <a:gd name="connsiteY649" fmla="*/ 1566878 h 1752600"/>
                <a:gd name="connsiteX650" fmla="*/ 1630955 w 1752600"/>
                <a:gd name="connsiteY650" fmla="*/ 1579908 h 1752600"/>
                <a:gd name="connsiteX651" fmla="*/ 1620839 w 1752600"/>
                <a:gd name="connsiteY651" fmla="*/ 1622256 h 1752600"/>
                <a:gd name="connsiteX652" fmla="*/ 1634317 w 1752600"/>
                <a:gd name="connsiteY652" fmla="*/ 1622256 h 1752600"/>
                <a:gd name="connsiteX653" fmla="*/ 1637689 w 1752600"/>
                <a:gd name="connsiteY653" fmla="*/ 1638544 h 1752600"/>
                <a:gd name="connsiteX654" fmla="*/ 1627583 w 1752600"/>
                <a:gd name="connsiteY654" fmla="*/ 1654831 h 1752600"/>
                <a:gd name="connsiteX655" fmla="*/ 1637689 w 1752600"/>
                <a:gd name="connsiteY655" fmla="*/ 1661347 h 1752600"/>
                <a:gd name="connsiteX656" fmla="*/ 1647804 w 1752600"/>
                <a:gd name="connsiteY656" fmla="*/ 1661347 h 1752600"/>
                <a:gd name="connsiteX657" fmla="*/ 1637689 w 1752600"/>
                <a:gd name="connsiteY657" fmla="*/ 1680892 h 1752600"/>
                <a:gd name="connsiteX658" fmla="*/ 1637689 w 1752600"/>
                <a:gd name="connsiteY658" fmla="*/ 1687407 h 1752600"/>
                <a:gd name="connsiteX659" fmla="*/ 1661282 w 1752600"/>
                <a:gd name="connsiteY659" fmla="*/ 1693922 h 175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</a:cxnLst>
              <a:rect l="l" t="t" r="r" b="b"/>
              <a:pathLst>
                <a:path w="1752600" h="1752600">
                  <a:moveTo>
                    <a:pt x="872612" y="1534302"/>
                  </a:moveTo>
                  <a:cubicBezTo>
                    <a:pt x="879356" y="1524530"/>
                    <a:pt x="879356" y="1524530"/>
                    <a:pt x="879356" y="1524530"/>
                  </a:cubicBezTo>
                  <a:cubicBezTo>
                    <a:pt x="879356" y="1524530"/>
                    <a:pt x="879356" y="1504984"/>
                    <a:pt x="872612" y="1501717"/>
                  </a:cubicBezTo>
                  <a:cubicBezTo>
                    <a:pt x="869240" y="1498460"/>
                    <a:pt x="865878" y="1495202"/>
                    <a:pt x="865878" y="1495202"/>
                  </a:cubicBezTo>
                  <a:cubicBezTo>
                    <a:pt x="865878" y="1495202"/>
                    <a:pt x="865878" y="1482172"/>
                    <a:pt x="865878" y="1475657"/>
                  </a:cubicBezTo>
                  <a:cubicBezTo>
                    <a:pt x="865878" y="1472399"/>
                    <a:pt x="865878" y="1459369"/>
                    <a:pt x="865878" y="1456112"/>
                  </a:cubicBezTo>
                  <a:cubicBezTo>
                    <a:pt x="865878" y="1452854"/>
                    <a:pt x="869240" y="1439824"/>
                    <a:pt x="869240" y="1436566"/>
                  </a:cubicBezTo>
                  <a:cubicBezTo>
                    <a:pt x="869240" y="1436566"/>
                    <a:pt x="865878" y="1436566"/>
                    <a:pt x="872612" y="1430051"/>
                  </a:cubicBezTo>
                  <a:cubicBezTo>
                    <a:pt x="879356" y="1420278"/>
                    <a:pt x="879356" y="1413764"/>
                    <a:pt x="879356" y="1413764"/>
                  </a:cubicBezTo>
                  <a:cubicBezTo>
                    <a:pt x="892834" y="1397476"/>
                    <a:pt x="892834" y="1397476"/>
                    <a:pt x="892834" y="1397476"/>
                  </a:cubicBezTo>
                  <a:cubicBezTo>
                    <a:pt x="892834" y="1397476"/>
                    <a:pt x="902949" y="1381188"/>
                    <a:pt x="906321" y="1381188"/>
                  </a:cubicBezTo>
                  <a:cubicBezTo>
                    <a:pt x="909693" y="1384446"/>
                    <a:pt x="923171" y="1381188"/>
                    <a:pt x="926543" y="1381188"/>
                  </a:cubicBezTo>
                  <a:cubicBezTo>
                    <a:pt x="929914" y="1381188"/>
                    <a:pt x="943393" y="1394218"/>
                    <a:pt x="950136" y="1381188"/>
                  </a:cubicBezTo>
                  <a:cubicBezTo>
                    <a:pt x="956870" y="1371415"/>
                    <a:pt x="960242" y="1364900"/>
                    <a:pt x="960242" y="1361642"/>
                  </a:cubicBezTo>
                  <a:cubicBezTo>
                    <a:pt x="963614" y="1358385"/>
                    <a:pt x="966986" y="1348612"/>
                    <a:pt x="977092" y="1348612"/>
                  </a:cubicBezTo>
                  <a:cubicBezTo>
                    <a:pt x="987207" y="1345355"/>
                    <a:pt x="1010801" y="1345355"/>
                    <a:pt x="1010801" y="1345355"/>
                  </a:cubicBezTo>
                  <a:cubicBezTo>
                    <a:pt x="1020907" y="1348612"/>
                    <a:pt x="1020907" y="1348612"/>
                    <a:pt x="1020907" y="1348612"/>
                  </a:cubicBezTo>
                  <a:cubicBezTo>
                    <a:pt x="1047872" y="1358385"/>
                    <a:pt x="1047872" y="1358385"/>
                    <a:pt x="1047872" y="1358385"/>
                  </a:cubicBezTo>
                  <a:cubicBezTo>
                    <a:pt x="1047872" y="1358385"/>
                    <a:pt x="1057987" y="1358385"/>
                    <a:pt x="1064722" y="1358385"/>
                  </a:cubicBezTo>
                  <a:cubicBezTo>
                    <a:pt x="1068094" y="1358385"/>
                    <a:pt x="1071466" y="1358385"/>
                    <a:pt x="1071466" y="1358385"/>
                  </a:cubicBezTo>
                  <a:cubicBezTo>
                    <a:pt x="1081581" y="1371415"/>
                    <a:pt x="1081581" y="1371415"/>
                    <a:pt x="1081581" y="1371415"/>
                  </a:cubicBezTo>
                  <a:cubicBezTo>
                    <a:pt x="1081581" y="1371415"/>
                    <a:pt x="1095059" y="1377930"/>
                    <a:pt x="1098431" y="1377930"/>
                  </a:cubicBezTo>
                  <a:cubicBezTo>
                    <a:pt x="1101803" y="1377930"/>
                    <a:pt x="1128768" y="1371415"/>
                    <a:pt x="1128768" y="1371415"/>
                  </a:cubicBezTo>
                  <a:cubicBezTo>
                    <a:pt x="1128768" y="1371415"/>
                    <a:pt x="1138874" y="1368158"/>
                    <a:pt x="1142246" y="1371415"/>
                  </a:cubicBezTo>
                  <a:cubicBezTo>
                    <a:pt x="1145618" y="1374673"/>
                    <a:pt x="1155724" y="1377930"/>
                    <a:pt x="1159096" y="1381188"/>
                  </a:cubicBezTo>
                  <a:cubicBezTo>
                    <a:pt x="1159096" y="1384446"/>
                    <a:pt x="1186061" y="1397476"/>
                    <a:pt x="1192805" y="1400733"/>
                  </a:cubicBezTo>
                  <a:cubicBezTo>
                    <a:pt x="1196167" y="1403991"/>
                    <a:pt x="1209654" y="1400733"/>
                    <a:pt x="1209654" y="1400733"/>
                  </a:cubicBezTo>
                  <a:cubicBezTo>
                    <a:pt x="1216398" y="1417021"/>
                    <a:pt x="1216398" y="1417021"/>
                    <a:pt x="1216398" y="1417021"/>
                  </a:cubicBezTo>
                  <a:cubicBezTo>
                    <a:pt x="1250097" y="1426794"/>
                    <a:pt x="1250097" y="1426794"/>
                    <a:pt x="1250097" y="1426794"/>
                  </a:cubicBezTo>
                  <a:cubicBezTo>
                    <a:pt x="1263576" y="1426794"/>
                    <a:pt x="1263576" y="1426794"/>
                    <a:pt x="1263576" y="1426794"/>
                  </a:cubicBezTo>
                  <a:cubicBezTo>
                    <a:pt x="1310762" y="1443081"/>
                    <a:pt x="1310762" y="1443081"/>
                    <a:pt x="1310762" y="1443081"/>
                  </a:cubicBezTo>
                  <a:cubicBezTo>
                    <a:pt x="1341099" y="1420278"/>
                    <a:pt x="1341099" y="1420278"/>
                    <a:pt x="1341099" y="1420278"/>
                  </a:cubicBezTo>
                  <a:cubicBezTo>
                    <a:pt x="1341099" y="1420278"/>
                    <a:pt x="1347843" y="1423536"/>
                    <a:pt x="1351206" y="1423536"/>
                  </a:cubicBezTo>
                  <a:cubicBezTo>
                    <a:pt x="1354577" y="1423536"/>
                    <a:pt x="1361321" y="1397476"/>
                    <a:pt x="1361321" y="1397476"/>
                  </a:cubicBezTo>
                  <a:cubicBezTo>
                    <a:pt x="1361321" y="1397476"/>
                    <a:pt x="1361321" y="1390960"/>
                    <a:pt x="1364693" y="1390960"/>
                  </a:cubicBezTo>
                  <a:cubicBezTo>
                    <a:pt x="1371427" y="1390960"/>
                    <a:pt x="1395020" y="1381188"/>
                    <a:pt x="1395020" y="1381188"/>
                  </a:cubicBezTo>
                  <a:cubicBezTo>
                    <a:pt x="1395020" y="1377930"/>
                    <a:pt x="1391658" y="1364900"/>
                    <a:pt x="1401764" y="1361642"/>
                  </a:cubicBezTo>
                  <a:cubicBezTo>
                    <a:pt x="1408508" y="1358385"/>
                    <a:pt x="1421986" y="1348612"/>
                    <a:pt x="1421986" y="1348612"/>
                  </a:cubicBezTo>
                  <a:cubicBezTo>
                    <a:pt x="1425358" y="1345355"/>
                    <a:pt x="1418614" y="1338840"/>
                    <a:pt x="1428729" y="1335582"/>
                  </a:cubicBezTo>
                  <a:cubicBezTo>
                    <a:pt x="1435473" y="1335582"/>
                    <a:pt x="1445579" y="1332324"/>
                    <a:pt x="1452323" y="1332324"/>
                  </a:cubicBezTo>
                  <a:cubicBezTo>
                    <a:pt x="1452323" y="1332324"/>
                    <a:pt x="1452323" y="1332324"/>
                    <a:pt x="1452323" y="1332324"/>
                  </a:cubicBezTo>
                  <a:cubicBezTo>
                    <a:pt x="1452323" y="1329067"/>
                    <a:pt x="1452323" y="1329067"/>
                    <a:pt x="1452323" y="1329067"/>
                  </a:cubicBezTo>
                  <a:cubicBezTo>
                    <a:pt x="1452323" y="1329067"/>
                    <a:pt x="1452323" y="1329067"/>
                    <a:pt x="1452323" y="1329067"/>
                  </a:cubicBezTo>
                  <a:cubicBezTo>
                    <a:pt x="1455695" y="1329067"/>
                    <a:pt x="1455695" y="1329067"/>
                    <a:pt x="1455695" y="1329067"/>
                  </a:cubicBezTo>
                  <a:cubicBezTo>
                    <a:pt x="1455695" y="1329067"/>
                    <a:pt x="1455695" y="1329067"/>
                    <a:pt x="1455695" y="1329067"/>
                  </a:cubicBezTo>
                  <a:cubicBezTo>
                    <a:pt x="1455695" y="1329067"/>
                    <a:pt x="1455695" y="1329067"/>
                    <a:pt x="1455695" y="1329067"/>
                  </a:cubicBezTo>
                  <a:cubicBezTo>
                    <a:pt x="1455695" y="1329067"/>
                    <a:pt x="1455695" y="1329067"/>
                    <a:pt x="1455695" y="1329067"/>
                  </a:cubicBezTo>
                  <a:cubicBezTo>
                    <a:pt x="1455695" y="1329067"/>
                    <a:pt x="1455695" y="1329067"/>
                    <a:pt x="1455695" y="1329067"/>
                  </a:cubicBezTo>
                  <a:cubicBezTo>
                    <a:pt x="1455695" y="1329067"/>
                    <a:pt x="1455695" y="1329067"/>
                    <a:pt x="1455695" y="1329067"/>
                  </a:cubicBezTo>
                  <a:cubicBezTo>
                    <a:pt x="1459057" y="1325810"/>
                    <a:pt x="1459057" y="1325810"/>
                    <a:pt x="1459057" y="1325810"/>
                  </a:cubicBezTo>
                  <a:cubicBezTo>
                    <a:pt x="1459057" y="1325810"/>
                    <a:pt x="1459057" y="1325810"/>
                    <a:pt x="1459057" y="1325810"/>
                  </a:cubicBezTo>
                  <a:cubicBezTo>
                    <a:pt x="1459057" y="1325810"/>
                    <a:pt x="1459057" y="1325810"/>
                    <a:pt x="1459057" y="1325810"/>
                  </a:cubicBezTo>
                  <a:cubicBezTo>
                    <a:pt x="1462428" y="1325810"/>
                    <a:pt x="1462428" y="1325810"/>
                    <a:pt x="1462428" y="1325810"/>
                  </a:cubicBezTo>
                  <a:cubicBezTo>
                    <a:pt x="1462428" y="1325810"/>
                    <a:pt x="1462428" y="1325810"/>
                    <a:pt x="1462428" y="1325810"/>
                  </a:cubicBezTo>
                  <a:cubicBezTo>
                    <a:pt x="1462428" y="1325810"/>
                    <a:pt x="1462428" y="1325810"/>
                    <a:pt x="1462428" y="1325810"/>
                  </a:cubicBezTo>
                  <a:cubicBezTo>
                    <a:pt x="1462428" y="1325810"/>
                    <a:pt x="1462428" y="1325810"/>
                    <a:pt x="1462428" y="1325810"/>
                  </a:cubicBezTo>
                  <a:cubicBezTo>
                    <a:pt x="1462428" y="1325810"/>
                    <a:pt x="1462428" y="1325810"/>
                    <a:pt x="1462428" y="1325810"/>
                  </a:cubicBezTo>
                  <a:cubicBezTo>
                    <a:pt x="1462428" y="1325810"/>
                    <a:pt x="1462428" y="1325810"/>
                    <a:pt x="1462428" y="1325810"/>
                  </a:cubicBezTo>
                  <a:cubicBezTo>
                    <a:pt x="1462428" y="1325810"/>
                    <a:pt x="1462428" y="1325810"/>
                    <a:pt x="1462428" y="1325810"/>
                  </a:cubicBezTo>
                  <a:cubicBezTo>
                    <a:pt x="1462428" y="1325810"/>
                    <a:pt x="1462428" y="1325810"/>
                    <a:pt x="1462428" y="1325810"/>
                  </a:cubicBezTo>
                  <a:cubicBezTo>
                    <a:pt x="1465800" y="1325810"/>
                    <a:pt x="1465800" y="1325810"/>
                    <a:pt x="1465800" y="1325810"/>
                  </a:cubicBezTo>
                  <a:cubicBezTo>
                    <a:pt x="1465800" y="1325810"/>
                    <a:pt x="1465800" y="1325810"/>
                    <a:pt x="1465800" y="1325810"/>
                  </a:cubicBezTo>
                  <a:cubicBezTo>
                    <a:pt x="1465800" y="1325810"/>
                    <a:pt x="1465800" y="1325810"/>
                    <a:pt x="1465800" y="1325810"/>
                  </a:cubicBezTo>
                  <a:cubicBezTo>
                    <a:pt x="1465800" y="1325810"/>
                    <a:pt x="1465800" y="1325810"/>
                    <a:pt x="1465800" y="1325810"/>
                  </a:cubicBezTo>
                  <a:cubicBezTo>
                    <a:pt x="1465800" y="1322552"/>
                    <a:pt x="1465800" y="1322552"/>
                    <a:pt x="1465800" y="1322552"/>
                  </a:cubicBezTo>
                  <a:cubicBezTo>
                    <a:pt x="1465800" y="1322552"/>
                    <a:pt x="1465800" y="1322552"/>
                    <a:pt x="1465800" y="1322552"/>
                  </a:cubicBezTo>
                  <a:cubicBezTo>
                    <a:pt x="1465800" y="1322552"/>
                    <a:pt x="1465800" y="1322552"/>
                    <a:pt x="1465800" y="1322552"/>
                  </a:cubicBezTo>
                  <a:cubicBezTo>
                    <a:pt x="1465800" y="1322552"/>
                    <a:pt x="1465800" y="1322552"/>
                    <a:pt x="1465800" y="1322552"/>
                  </a:cubicBezTo>
                  <a:cubicBezTo>
                    <a:pt x="1465800" y="1322552"/>
                    <a:pt x="1465800" y="1322552"/>
                    <a:pt x="1465800" y="1322552"/>
                  </a:cubicBezTo>
                  <a:cubicBezTo>
                    <a:pt x="1465800" y="1322552"/>
                    <a:pt x="1465800" y="1322552"/>
                    <a:pt x="1465800" y="1322552"/>
                  </a:cubicBezTo>
                  <a:cubicBezTo>
                    <a:pt x="1469172" y="1322552"/>
                    <a:pt x="1469172" y="1322552"/>
                    <a:pt x="1469172" y="1322552"/>
                  </a:cubicBezTo>
                  <a:cubicBezTo>
                    <a:pt x="1469172" y="1322552"/>
                    <a:pt x="1469172" y="1322552"/>
                    <a:pt x="1469172" y="1322552"/>
                  </a:cubicBezTo>
                  <a:cubicBezTo>
                    <a:pt x="1469172" y="1322552"/>
                    <a:pt x="1469172" y="1322552"/>
                    <a:pt x="1469172" y="1322552"/>
                  </a:cubicBezTo>
                  <a:cubicBezTo>
                    <a:pt x="1469172" y="1322552"/>
                    <a:pt x="1469172" y="1322552"/>
                    <a:pt x="1469172" y="1322552"/>
                  </a:cubicBezTo>
                  <a:cubicBezTo>
                    <a:pt x="1469172" y="1322552"/>
                    <a:pt x="1469172" y="1322552"/>
                    <a:pt x="1469172" y="1322552"/>
                  </a:cubicBezTo>
                  <a:cubicBezTo>
                    <a:pt x="1469172" y="1322552"/>
                    <a:pt x="1469172" y="1322552"/>
                    <a:pt x="1469172" y="1322552"/>
                  </a:cubicBezTo>
                  <a:cubicBezTo>
                    <a:pt x="1469172" y="1322552"/>
                    <a:pt x="1469172" y="1322552"/>
                    <a:pt x="1469172" y="1322552"/>
                  </a:cubicBezTo>
                  <a:cubicBezTo>
                    <a:pt x="1469172" y="1322552"/>
                    <a:pt x="1469172" y="1322552"/>
                    <a:pt x="1469172" y="1322552"/>
                  </a:cubicBezTo>
                  <a:cubicBezTo>
                    <a:pt x="1472544" y="1319294"/>
                    <a:pt x="1475916" y="1319294"/>
                    <a:pt x="1475916" y="1319294"/>
                  </a:cubicBezTo>
                  <a:cubicBezTo>
                    <a:pt x="1496137" y="1303006"/>
                    <a:pt x="1496137" y="1303006"/>
                    <a:pt x="1496137" y="1303006"/>
                  </a:cubicBezTo>
                  <a:cubicBezTo>
                    <a:pt x="1506244" y="1267174"/>
                    <a:pt x="1506244" y="1267174"/>
                    <a:pt x="1506244" y="1267174"/>
                  </a:cubicBezTo>
                  <a:cubicBezTo>
                    <a:pt x="1492766" y="1257401"/>
                    <a:pt x="1492766" y="1257401"/>
                    <a:pt x="1492766" y="1257401"/>
                  </a:cubicBezTo>
                  <a:cubicBezTo>
                    <a:pt x="1462428" y="1257401"/>
                    <a:pt x="1462428" y="1257401"/>
                    <a:pt x="1462428" y="1257401"/>
                  </a:cubicBezTo>
                  <a:cubicBezTo>
                    <a:pt x="1428729" y="1244370"/>
                    <a:pt x="1428729" y="1244370"/>
                    <a:pt x="1428729" y="1244370"/>
                  </a:cubicBezTo>
                  <a:cubicBezTo>
                    <a:pt x="1411880" y="1218310"/>
                    <a:pt x="1411880" y="1218310"/>
                    <a:pt x="1411880" y="1218310"/>
                  </a:cubicBezTo>
                  <a:cubicBezTo>
                    <a:pt x="1401764" y="1218310"/>
                    <a:pt x="1401764" y="1218310"/>
                    <a:pt x="1401764" y="1218310"/>
                  </a:cubicBezTo>
                  <a:cubicBezTo>
                    <a:pt x="1398392" y="1195508"/>
                    <a:pt x="1391658" y="1205280"/>
                    <a:pt x="1405136" y="1188992"/>
                  </a:cubicBezTo>
                  <a:cubicBezTo>
                    <a:pt x="1418614" y="1169447"/>
                    <a:pt x="1418614" y="1169447"/>
                    <a:pt x="1418614" y="1169447"/>
                  </a:cubicBezTo>
                  <a:cubicBezTo>
                    <a:pt x="1415242" y="1136872"/>
                    <a:pt x="1415242" y="1136872"/>
                    <a:pt x="1415242" y="1136872"/>
                  </a:cubicBezTo>
                  <a:cubicBezTo>
                    <a:pt x="1405136" y="1127099"/>
                    <a:pt x="1405136" y="1127099"/>
                    <a:pt x="1405136" y="1127099"/>
                  </a:cubicBezTo>
                  <a:cubicBezTo>
                    <a:pt x="1388286" y="1117326"/>
                    <a:pt x="1388286" y="1117326"/>
                    <a:pt x="1388286" y="1117326"/>
                  </a:cubicBezTo>
                  <a:cubicBezTo>
                    <a:pt x="1388286" y="1117326"/>
                    <a:pt x="1378171" y="1104296"/>
                    <a:pt x="1374799" y="1101039"/>
                  </a:cubicBezTo>
                  <a:cubicBezTo>
                    <a:pt x="1374799" y="1101039"/>
                    <a:pt x="1374799" y="1094523"/>
                    <a:pt x="1374799" y="1094523"/>
                  </a:cubicBezTo>
                  <a:cubicBezTo>
                    <a:pt x="1371427" y="1091266"/>
                    <a:pt x="1384915" y="1091266"/>
                    <a:pt x="1384915" y="1091266"/>
                  </a:cubicBezTo>
                  <a:cubicBezTo>
                    <a:pt x="1388286" y="1091266"/>
                    <a:pt x="1398392" y="1088009"/>
                    <a:pt x="1401764" y="1088009"/>
                  </a:cubicBezTo>
                  <a:cubicBezTo>
                    <a:pt x="1405136" y="1088009"/>
                    <a:pt x="1418614" y="1074969"/>
                    <a:pt x="1418614" y="1074969"/>
                  </a:cubicBezTo>
                  <a:cubicBezTo>
                    <a:pt x="1418614" y="1074969"/>
                    <a:pt x="1425358" y="1061948"/>
                    <a:pt x="1432101" y="1058681"/>
                  </a:cubicBezTo>
                  <a:cubicBezTo>
                    <a:pt x="1435473" y="1055423"/>
                    <a:pt x="1442207" y="1029363"/>
                    <a:pt x="1442207" y="1026105"/>
                  </a:cubicBezTo>
                  <a:cubicBezTo>
                    <a:pt x="1442207" y="1026105"/>
                    <a:pt x="1435473" y="1009817"/>
                    <a:pt x="1432101" y="1009817"/>
                  </a:cubicBezTo>
                  <a:cubicBezTo>
                    <a:pt x="1401764" y="996787"/>
                    <a:pt x="1408508" y="990272"/>
                    <a:pt x="1395020" y="983757"/>
                  </a:cubicBezTo>
                  <a:cubicBezTo>
                    <a:pt x="1395020" y="967469"/>
                    <a:pt x="1395020" y="967469"/>
                    <a:pt x="1395020" y="967469"/>
                  </a:cubicBezTo>
                  <a:cubicBezTo>
                    <a:pt x="1411880" y="954439"/>
                    <a:pt x="1411880" y="954439"/>
                    <a:pt x="1411880" y="954439"/>
                  </a:cubicBezTo>
                  <a:cubicBezTo>
                    <a:pt x="1415242" y="951182"/>
                    <a:pt x="1421986" y="947924"/>
                    <a:pt x="1425358" y="947924"/>
                  </a:cubicBezTo>
                  <a:cubicBezTo>
                    <a:pt x="1428729" y="941409"/>
                    <a:pt x="1428729" y="941409"/>
                    <a:pt x="1428729" y="941409"/>
                  </a:cubicBezTo>
                  <a:cubicBezTo>
                    <a:pt x="1428729" y="941409"/>
                    <a:pt x="1421986" y="934894"/>
                    <a:pt x="1421986" y="934894"/>
                  </a:cubicBezTo>
                  <a:cubicBezTo>
                    <a:pt x="1421986" y="934894"/>
                    <a:pt x="1418614" y="931637"/>
                    <a:pt x="1415242" y="931637"/>
                  </a:cubicBezTo>
                  <a:cubicBezTo>
                    <a:pt x="1415242" y="931637"/>
                    <a:pt x="1411880" y="928379"/>
                    <a:pt x="1411880" y="928379"/>
                  </a:cubicBezTo>
                  <a:cubicBezTo>
                    <a:pt x="1411880" y="928379"/>
                    <a:pt x="1408508" y="925121"/>
                    <a:pt x="1405136" y="925121"/>
                  </a:cubicBezTo>
                  <a:cubicBezTo>
                    <a:pt x="1401764" y="925121"/>
                    <a:pt x="1405136" y="918606"/>
                    <a:pt x="1408508" y="918606"/>
                  </a:cubicBezTo>
                  <a:cubicBezTo>
                    <a:pt x="1408508" y="915349"/>
                    <a:pt x="1408508" y="908833"/>
                    <a:pt x="1408508" y="908833"/>
                  </a:cubicBezTo>
                  <a:cubicBezTo>
                    <a:pt x="1408508" y="908833"/>
                    <a:pt x="1398392" y="908833"/>
                    <a:pt x="1395020" y="908833"/>
                  </a:cubicBezTo>
                  <a:cubicBezTo>
                    <a:pt x="1395020" y="905576"/>
                    <a:pt x="1395020" y="905576"/>
                    <a:pt x="1395020" y="905576"/>
                  </a:cubicBezTo>
                  <a:cubicBezTo>
                    <a:pt x="1395020" y="905576"/>
                    <a:pt x="1398392" y="895803"/>
                    <a:pt x="1401764" y="895803"/>
                  </a:cubicBezTo>
                  <a:cubicBezTo>
                    <a:pt x="1401764" y="892546"/>
                    <a:pt x="1401764" y="889288"/>
                    <a:pt x="1401764" y="889288"/>
                  </a:cubicBezTo>
                  <a:cubicBezTo>
                    <a:pt x="1401764" y="889288"/>
                    <a:pt x="1401764" y="886031"/>
                    <a:pt x="1401764" y="879515"/>
                  </a:cubicBezTo>
                  <a:cubicBezTo>
                    <a:pt x="1405136" y="876258"/>
                    <a:pt x="1401764" y="876258"/>
                    <a:pt x="1401764" y="876258"/>
                  </a:cubicBezTo>
                  <a:cubicBezTo>
                    <a:pt x="1401764" y="876258"/>
                    <a:pt x="1398392" y="873001"/>
                    <a:pt x="1395020" y="873001"/>
                  </a:cubicBezTo>
                  <a:cubicBezTo>
                    <a:pt x="1395020" y="873001"/>
                    <a:pt x="1395020" y="873001"/>
                    <a:pt x="1398392" y="869743"/>
                  </a:cubicBezTo>
                  <a:cubicBezTo>
                    <a:pt x="1401764" y="863228"/>
                    <a:pt x="1401764" y="866485"/>
                    <a:pt x="1401764" y="866485"/>
                  </a:cubicBezTo>
                  <a:cubicBezTo>
                    <a:pt x="1401764" y="859970"/>
                    <a:pt x="1401764" y="859970"/>
                    <a:pt x="1401764" y="859970"/>
                  </a:cubicBezTo>
                  <a:cubicBezTo>
                    <a:pt x="1395020" y="856713"/>
                    <a:pt x="1395020" y="856713"/>
                    <a:pt x="1395020" y="856713"/>
                  </a:cubicBezTo>
                  <a:cubicBezTo>
                    <a:pt x="1384915" y="850197"/>
                    <a:pt x="1384915" y="850197"/>
                    <a:pt x="1384915" y="850197"/>
                  </a:cubicBezTo>
                  <a:cubicBezTo>
                    <a:pt x="1384915" y="850197"/>
                    <a:pt x="1371427" y="850197"/>
                    <a:pt x="1371427" y="850197"/>
                  </a:cubicBezTo>
                  <a:cubicBezTo>
                    <a:pt x="1371427" y="850197"/>
                    <a:pt x="1361321" y="850197"/>
                    <a:pt x="1361321" y="850197"/>
                  </a:cubicBezTo>
                  <a:cubicBezTo>
                    <a:pt x="1354577" y="853455"/>
                    <a:pt x="1354577" y="853455"/>
                    <a:pt x="1354577" y="853455"/>
                  </a:cubicBezTo>
                  <a:cubicBezTo>
                    <a:pt x="1351206" y="856713"/>
                    <a:pt x="1351206" y="856713"/>
                    <a:pt x="1351206" y="856713"/>
                  </a:cubicBezTo>
                  <a:cubicBezTo>
                    <a:pt x="1341099" y="859970"/>
                    <a:pt x="1341099" y="859970"/>
                    <a:pt x="1341099" y="859970"/>
                  </a:cubicBezTo>
                  <a:cubicBezTo>
                    <a:pt x="1330984" y="863228"/>
                    <a:pt x="1330984" y="863228"/>
                    <a:pt x="1330984" y="863228"/>
                  </a:cubicBezTo>
                  <a:cubicBezTo>
                    <a:pt x="1330984" y="863228"/>
                    <a:pt x="1327612" y="869743"/>
                    <a:pt x="1324250" y="873001"/>
                  </a:cubicBezTo>
                  <a:cubicBezTo>
                    <a:pt x="1324250" y="873001"/>
                    <a:pt x="1324250" y="876258"/>
                    <a:pt x="1324250" y="876258"/>
                  </a:cubicBezTo>
                  <a:cubicBezTo>
                    <a:pt x="1330984" y="879515"/>
                    <a:pt x="1330984" y="879515"/>
                    <a:pt x="1330984" y="879515"/>
                  </a:cubicBezTo>
                  <a:cubicBezTo>
                    <a:pt x="1330984" y="886031"/>
                    <a:pt x="1330984" y="886031"/>
                    <a:pt x="1330984" y="886031"/>
                  </a:cubicBezTo>
                  <a:cubicBezTo>
                    <a:pt x="1334356" y="886031"/>
                    <a:pt x="1334356" y="886031"/>
                    <a:pt x="1334356" y="886031"/>
                  </a:cubicBezTo>
                  <a:cubicBezTo>
                    <a:pt x="1330984" y="892546"/>
                    <a:pt x="1330984" y="892546"/>
                    <a:pt x="1330984" y="892546"/>
                  </a:cubicBezTo>
                  <a:cubicBezTo>
                    <a:pt x="1330984" y="892546"/>
                    <a:pt x="1327612" y="892546"/>
                    <a:pt x="1324250" y="895803"/>
                  </a:cubicBezTo>
                  <a:cubicBezTo>
                    <a:pt x="1320878" y="899061"/>
                    <a:pt x="1320878" y="902319"/>
                    <a:pt x="1320878" y="902319"/>
                  </a:cubicBezTo>
                  <a:cubicBezTo>
                    <a:pt x="1310762" y="905576"/>
                    <a:pt x="1310762" y="905576"/>
                    <a:pt x="1310762" y="905576"/>
                  </a:cubicBezTo>
                  <a:cubicBezTo>
                    <a:pt x="1304028" y="902319"/>
                    <a:pt x="1304028" y="902319"/>
                    <a:pt x="1304028" y="902319"/>
                  </a:cubicBezTo>
                  <a:cubicBezTo>
                    <a:pt x="1297285" y="905576"/>
                    <a:pt x="1297285" y="905576"/>
                    <a:pt x="1297285" y="905576"/>
                  </a:cubicBezTo>
                  <a:cubicBezTo>
                    <a:pt x="1293913" y="905576"/>
                    <a:pt x="1293913" y="905576"/>
                    <a:pt x="1293913" y="905576"/>
                  </a:cubicBezTo>
                  <a:cubicBezTo>
                    <a:pt x="1293913" y="899061"/>
                    <a:pt x="1293913" y="899061"/>
                    <a:pt x="1293913" y="899061"/>
                  </a:cubicBezTo>
                  <a:cubicBezTo>
                    <a:pt x="1290541" y="895803"/>
                    <a:pt x="1290541" y="895803"/>
                    <a:pt x="1290541" y="895803"/>
                  </a:cubicBezTo>
                  <a:cubicBezTo>
                    <a:pt x="1293913" y="892546"/>
                    <a:pt x="1293913" y="892546"/>
                    <a:pt x="1293913" y="892546"/>
                  </a:cubicBezTo>
                  <a:cubicBezTo>
                    <a:pt x="1293913" y="892546"/>
                    <a:pt x="1297285" y="889288"/>
                    <a:pt x="1297285" y="889288"/>
                  </a:cubicBezTo>
                  <a:cubicBezTo>
                    <a:pt x="1300656" y="889288"/>
                    <a:pt x="1304028" y="886031"/>
                    <a:pt x="1304028" y="886031"/>
                  </a:cubicBezTo>
                  <a:cubicBezTo>
                    <a:pt x="1310762" y="886031"/>
                    <a:pt x="1310762" y="886031"/>
                    <a:pt x="1310762" y="886031"/>
                  </a:cubicBezTo>
                  <a:cubicBezTo>
                    <a:pt x="1310762" y="879515"/>
                    <a:pt x="1310762" y="879515"/>
                    <a:pt x="1310762" y="879515"/>
                  </a:cubicBezTo>
                  <a:cubicBezTo>
                    <a:pt x="1314134" y="873001"/>
                    <a:pt x="1314134" y="873001"/>
                    <a:pt x="1314134" y="873001"/>
                  </a:cubicBezTo>
                  <a:cubicBezTo>
                    <a:pt x="1314134" y="863228"/>
                    <a:pt x="1314134" y="863228"/>
                    <a:pt x="1314134" y="863228"/>
                  </a:cubicBezTo>
                  <a:cubicBezTo>
                    <a:pt x="1310762" y="859970"/>
                    <a:pt x="1310762" y="859970"/>
                    <a:pt x="1310762" y="859970"/>
                  </a:cubicBezTo>
                  <a:cubicBezTo>
                    <a:pt x="1307390" y="856713"/>
                    <a:pt x="1307390" y="856713"/>
                    <a:pt x="1307390" y="856713"/>
                  </a:cubicBezTo>
                  <a:cubicBezTo>
                    <a:pt x="1307390" y="853455"/>
                    <a:pt x="1307390" y="853455"/>
                    <a:pt x="1307390" y="853455"/>
                  </a:cubicBezTo>
                  <a:cubicBezTo>
                    <a:pt x="1307390" y="846940"/>
                    <a:pt x="1307390" y="846940"/>
                    <a:pt x="1307390" y="846940"/>
                  </a:cubicBezTo>
                  <a:cubicBezTo>
                    <a:pt x="1310762" y="843683"/>
                    <a:pt x="1310762" y="843683"/>
                    <a:pt x="1310762" y="843683"/>
                  </a:cubicBezTo>
                  <a:cubicBezTo>
                    <a:pt x="1310762" y="843683"/>
                    <a:pt x="1314134" y="840425"/>
                    <a:pt x="1314134" y="837167"/>
                  </a:cubicBezTo>
                  <a:cubicBezTo>
                    <a:pt x="1314134" y="837167"/>
                    <a:pt x="1314134" y="830652"/>
                    <a:pt x="1314134" y="830652"/>
                  </a:cubicBezTo>
                  <a:cubicBezTo>
                    <a:pt x="1314134" y="830652"/>
                    <a:pt x="1314134" y="827395"/>
                    <a:pt x="1314134" y="827395"/>
                  </a:cubicBezTo>
                  <a:cubicBezTo>
                    <a:pt x="1327612" y="814365"/>
                    <a:pt x="1327612" y="814365"/>
                    <a:pt x="1327612" y="814365"/>
                  </a:cubicBezTo>
                  <a:cubicBezTo>
                    <a:pt x="1334356" y="807849"/>
                    <a:pt x="1334356" y="807849"/>
                    <a:pt x="1334356" y="807849"/>
                  </a:cubicBezTo>
                  <a:cubicBezTo>
                    <a:pt x="1334356" y="807849"/>
                    <a:pt x="1341099" y="807849"/>
                    <a:pt x="1341099" y="804592"/>
                  </a:cubicBezTo>
                  <a:cubicBezTo>
                    <a:pt x="1341099" y="804592"/>
                    <a:pt x="1347843" y="804592"/>
                    <a:pt x="1347843" y="804592"/>
                  </a:cubicBezTo>
                  <a:cubicBezTo>
                    <a:pt x="1347843" y="804592"/>
                    <a:pt x="1351206" y="801334"/>
                    <a:pt x="1351206" y="801334"/>
                  </a:cubicBezTo>
                  <a:cubicBezTo>
                    <a:pt x="1354577" y="798077"/>
                    <a:pt x="1354577" y="794819"/>
                    <a:pt x="1354577" y="794819"/>
                  </a:cubicBezTo>
                  <a:cubicBezTo>
                    <a:pt x="1354577" y="794819"/>
                    <a:pt x="1354577" y="791562"/>
                    <a:pt x="1354577" y="791562"/>
                  </a:cubicBezTo>
                  <a:cubicBezTo>
                    <a:pt x="1354577" y="791562"/>
                    <a:pt x="1354577" y="788304"/>
                    <a:pt x="1354577" y="788304"/>
                  </a:cubicBezTo>
                  <a:cubicBezTo>
                    <a:pt x="1354577" y="788304"/>
                    <a:pt x="1354577" y="785047"/>
                    <a:pt x="1354577" y="785047"/>
                  </a:cubicBezTo>
                  <a:cubicBezTo>
                    <a:pt x="1354577" y="781789"/>
                    <a:pt x="1357949" y="781789"/>
                    <a:pt x="1357949" y="781789"/>
                  </a:cubicBezTo>
                  <a:cubicBezTo>
                    <a:pt x="1357949" y="775274"/>
                    <a:pt x="1357949" y="775274"/>
                    <a:pt x="1357949" y="775274"/>
                  </a:cubicBezTo>
                  <a:cubicBezTo>
                    <a:pt x="1357949" y="775274"/>
                    <a:pt x="1354577" y="772016"/>
                    <a:pt x="1354577" y="768759"/>
                  </a:cubicBezTo>
                  <a:cubicBezTo>
                    <a:pt x="1354577" y="768759"/>
                    <a:pt x="1354577" y="768759"/>
                    <a:pt x="1354577" y="765501"/>
                  </a:cubicBezTo>
                  <a:cubicBezTo>
                    <a:pt x="1357949" y="762244"/>
                    <a:pt x="1361321" y="762244"/>
                    <a:pt x="1361321" y="762244"/>
                  </a:cubicBezTo>
                  <a:cubicBezTo>
                    <a:pt x="1368064" y="762244"/>
                    <a:pt x="1368064" y="762244"/>
                    <a:pt x="1368064" y="762244"/>
                  </a:cubicBezTo>
                  <a:cubicBezTo>
                    <a:pt x="1368064" y="762244"/>
                    <a:pt x="1371427" y="758986"/>
                    <a:pt x="1374799" y="758986"/>
                  </a:cubicBezTo>
                  <a:cubicBezTo>
                    <a:pt x="1374799" y="758986"/>
                    <a:pt x="1378171" y="755729"/>
                    <a:pt x="1378171" y="755729"/>
                  </a:cubicBezTo>
                  <a:cubicBezTo>
                    <a:pt x="1381543" y="749213"/>
                    <a:pt x="1381543" y="749213"/>
                    <a:pt x="1381543" y="749213"/>
                  </a:cubicBezTo>
                  <a:cubicBezTo>
                    <a:pt x="1384915" y="749213"/>
                    <a:pt x="1384915" y="749213"/>
                    <a:pt x="1384915" y="749213"/>
                  </a:cubicBezTo>
                  <a:cubicBezTo>
                    <a:pt x="1388286" y="745956"/>
                    <a:pt x="1388286" y="745956"/>
                    <a:pt x="1388286" y="745956"/>
                  </a:cubicBezTo>
                  <a:cubicBezTo>
                    <a:pt x="1388286" y="739441"/>
                    <a:pt x="1388286" y="739441"/>
                    <a:pt x="1388286" y="739441"/>
                  </a:cubicBezTo>
                  <a:cubicBezTo>
                    <a:pt x="1395020" y="736183"/>
                    <a:pt x="1395020" y="736183"/>
                    <a:pt x="1395020" y="736183"/>
                  </a:cubicBezTo>
                  <a:cubicBezTo>
                    <a:pt x="1395020" y="732926"/>
                    <a:pt x="1395020" y="732926"/>
                    <a:pt x="1395020" y="732926"/>
                  </a:cubicBezTo>
                  <a:cubicBezTo>
                    <a:pt x="1398392" y="729668"/>
                    <a:pt x="1398392" y="729668"/>
                    <a:pt x="1398392" y="729668"/>
                  </a:cubicBezTo>
                  <a:cubicBezTo>
                    <a:pt x="1401764" y="729668"/>
                    <a:pt x="1401764" y="729668"/>
                    <a:pt x="1401764" y="729668"/>
                  </a:cubicBezTo>
                  <a:cubicBezTo>
                    <a:pt x="1408508" y="723153"/>
                    <a:pt x="1408508" y="723153"/>
                    <a:pt x="1408508" y="723153"/>
                  </a:cubicBezTo>
                  <a:cubicBezTo>
                    <a:pt x="1415242" y="719896"/>
                    <a:pt x="1415242" y="719896"/>
                    <a:pt x="1415242" y="719896"/>
                  </a:cubicBezTo>
                  <a:cubicBezTo>
                    <a:pt x="1415242" y="719896"/>
                    <a:pt x="1418614" y="713380"/>
                    <a:pt x="1418614" y="710123"/>
                  </a:cubicBezTo>
                  <a:cubicBezTo>
                    <a:pt x="1418614" y="706865"/>
                    <a:pt x="1418614" y="706865"/>
                    <a:pt x="1421986" y="703608"/>
                  </a:cubicBezTo>
                  <a:cubicBezTo>
                    <a:pt x="1421986" y="703608"/>
                    <a:pt x="1425358" y="703608"/>
                    <a:pt x="1428729" y="700350"/>
                  </a:cubicBezTo>
                  <a:cubicBezTo>
                    <a:pt x="1428729" y="700350"/>
                    <a:pt x="1428729" y="697093"/>
                    <a:pt x="1428729" y="697093"/>
                  </a:cubicBezTo>
                  <a:cubicBezTo>
                    <a:pt x="1432101" y="697093"/>
                    <a:pt x="1432101" y="697093"/>
                    <a:pt x="1432101" y="697093"/>
                  </a:cubicBezTo>
                  <a:cubicBezTo>
                    <a:pt x="1432101" y="690578"/>
                    <a:pt x="1432101" y="690578"/>
                    <a:pt x="1432101" y="690578"/>
                  </a:cubicBezTo>
                  <a:cubicBezTo>
                    <a:pt x="1432101" y="687320"/>
                    <a:pt x="1432101" y="687320"/>
                    <a:pt x="1432101" y="687320"/>
                  </a:cubicBezTo>
                  <a:cubicBezTo>
                    <a:pt x="1432101" y="687320"/>
                    <a:pt x="1425358" y="690578"/>
                    <a:pt x="1425358" y="690578"/>
                  </a:cubicBezTo>
                  <a:cubicBezTo>
                    <a:pt x="1425358" y="690578"/>
                    <a:pt x="1421986" y="690578"/>
                    <a:pt x="1418614" y="690578"/>
                  </a:cubicBezTo>
                  <a:cubicBezTo>
                    <a:pt x="1418614" y="690578"/>
                    <a:pt x="1415242" y="690578"/>
                    <a:pt x="1411880" y="690578"/>
                  </a:cubicBezTo>
                  <a:cubicBezTo>
                    <a:pt x="1408508" y="687320"/>
                    <a:pt x="1411880" y="687320"/>
                    <a:pt x="1411880" y="687320"/>
                  </a:cubicBezTo>
                  <a:cubicBezTo>
                    <a:pt x="1411880" y="687320"/>
                    <a:pt x="1415242" y="687320"/>
                    <a:pt x="1415242" y="684062"/>
                  </a:cubicBezTo>
                  <a:cubicBezTo>
                    <a:pt x="1415242" y="684062"/>
                    <a:pt x="1418614" y="677547"/>
                    <a:pt x="1418614" y="677547"/>
                  </a:cubicBezTo>
                  <a:cubicBezTo>
                    <a:pt x="1421986" y="677547"/>
                    <a:pt x="1421986" y="677547"/>
                    <a:pt x="1421986" y="677547"/>
                  </a:cubicBezTo>
                  <a:cubicBezTo>
                    <a:pt x="1425358" y="674290"/>
                    <a:pt x="1425358" y="674290"/>
                    <a:pt x="1425358" y="674290"/>
                  </a:cubicBezTo>
                  <a:cubicBezTo>
                    <a:pt x="1425358" y="674290"/>
                    <a:pt x="1428729" y="674290"/>
                    <a:pt x="1428729" y="674290"/>
                  </a:cubicBezTo>
                  <a:cubicBezTo>
                    <a:pt x="1428729" y="674290"/>
                    <a:pt x="1425358" y="671032"/>
                    <a:pt x="1425358" y="671032"/>
                  </a:cubicBezTo>
                  <a:cubicBezTo>
                    <a:pt x="1425358" y="664517"/>
                    <a:pt x="1425358" y="664517"/>
                    <a:pt x="1425358" y="664517"/>
                  </a:cubicBezTo>
                  <a:cubicBezTo>
                    <a:pt x="1432101" y="667775"/>
                    <a:pt x="1432101" y="667775"/>
                    <a:pt x="1432101" y="667775"/>
                  </a:cubicBezTo>
                  <a:cubicBezTo>
                    <a:pt x="1442207" y="667775"/>
                    <a:pt x="1442207" y="667775"/>
                    <a:pt x="1442207" y="667775"/>
                  </a:cubicBezTo>
                  <a:cubicBezTo>
                    <a:pt x="1445579" y="664517"/>
                    <a:pt x="1445579" y="664517"/>
                    <a:pt x="1445579" y="664517"/>
                  </a:cubicBezTo>
                  <a:cubicBezTo>
                    <a:pt x="1445579" y="664517"/>
                    <a:pt x="1448951" y="671032"/>
                    <a:pt x="1448951" y="671032"/>
                  </a:cubicBezTo>
                  <a:cubicBezTo>
                    <a:pt x="1448951" y="674290"/>
                    <a:pt x="1448951" y="677547"/>
                    <a:pt x="1452323" y="677547"/>
                  </a:cubicBezTo>
                  <a:cubicBezTo>
                    <a:pt x="1452323" y="677547"/>
                    <a:pt x="1459057" y="680805"/>
                    <a:pt x="1459057" y="680805"/>
                  </a:cubicBezTo>
                  <a:cubicBezTo>
                    <a:pt x="1459057" y="680805"/>
                    <a:pt x="1459057" y="677547"/>
                    <a:pt x="1462428" y="677547"/>
                  </a:cubicBezTo>
                  <a:cubicBezTo>
                    <a:pt x="1462428" y="677547"/>
                    <a:pt x="1465800" y="677547"/>
                    <a:pt x="1465800" y="677547"/>
                  </a:cubicBezTo>
                  <a:cubicBezTo>
                    <a:pt x="1469172" y="677547"/>
                    <a:pt x="1472544" y="677547"/>
                    <a:pt x="1472544" y="677547"/>
                  </a:cubicBezTo>
                  <a:cubicBezTo>
                    <a:pt x="1472544" y="677547"/>
                    <a:pt x="1475916" y="677547"/>
                    <a:pt x="1479288" y="677547"/>
                  </a:cubicBezTo>
                  <a:cubicBezTo>
                    <a:pt x="1479288" y="674290"/>
                    <a:pt x="1479288" y="674290"/>
                    <a:pt x="1479288" y="674290"/>
                  </a:cubicBezTo>
                  <a:cubicBezTo>
                    <a:pt x="1479288" y="674290"/>
                    <a:pt x="1479288" y="671032"/>
                    <a:pt x="1479288" y="671032"/>
                  </a:cubicBezTo>
                  <a:cubicBezTo>
                    <a:pt x="1479288" y="671032"/>
                    <a:pt x="1482651" y="664517"/>
                    <a:pt x="1482651" y="664517"/>
                  </a:cubicBezTo>
                  <a:cubicBezTo>
                    <a:pt x="1482651" y="664517"/>
                    <a:pt x="1486022" y="664517"/>
                    <a:pt x="1486022" y="664517"/>
                  </a:cubicBezTo>
                  <a:cubicBezTo>
                    <a:pt x="1486022" y="664517"/>
                    <a:pt x="1489394" y="664517"/>
                    <a:pt x="1489394" y="664517"/>
                  </a:cubicBezTo>
                  <a:cubicBezTo>
                    <a:pt x="1489394" y="664517"/>
                    <a:pt x="1489394" y="661260"/>
                    <a:pt x="1489394" y="661260"/>
                  </a:cubicBezTo>
                  <a:cubicBezTo>
                    <a:pt x="1489394" y="661260"/>
                    <a:pt x="1489394" y="658002"/>
                    <a:pt x="1489394" y="658002"/>
                  </a:cubicBezTo>
                  <a:cubicBezTo>
                    <a:pt x="1489394" y="658002"/>
                    <a:pt x="1492766" y="658002"/>
                    <a:pt x="1492766" y="658002"/>
                  </a:cubicBezTo>
                  <a:cubicBezTo>
                    <a:pt x="1492766" y="651487"/>
                    <a:pt x="1492766" y="651487"/>
                    <a:pt x="1492766" y="651487"/>
                  </a:cubicBezTo>
                  <a:cubicBezTo>
                    <a:pt x="1492766" y="651487"/>
                    <a:pt x="1499509" y="651487"/>
                    <a:pt x="1499509" y="651487"/>
                  </a:cubicBezTo>
                  <a:cubicBezTo>
                    <a:pt x="1502872" y="651487"/>
                    <a:pt x="1499509" y="651487"/>
                    <a:pt x="1499509" y="651487"/>
                  </a:cubicBezTo>
                  <a:cubicBezTo>
                    <a:pt x="1509616" y="648230"/>
                    <a:pt x="1509616" y="648230"/>
                    <a:pt x="1509616" y="648230"/>
                  </a:cubicBezTo>
                  <a:cubicBezTo>
                    <a:pt x="1509616" y="648230"/>
                    <a:pt x="1509616" y="648230"/>
                    <a:pt x="1509616" y="651487"/>
                  </a:cubicBezTo>
                  <a:cubicBezTo>
                    <a:pt x="1502872" y="641714"/>
                    <a:pt x="1492766" y="628684"/>
                    <a:pt x="1492766" y="628684"/>
                  </a:cubicBezTo>
                  <a:cubicBezTo>
                    <a:pt x="1499509" y="615645"/>
                    <a:pt x="1499509" y="615645"/>
                    <a:pt x="1499509" y="615645"/>
                  </a:cubicBezTo>
                  <a:cubicBezTo>
                    <a:pt x="1499509" y="615645"/>
                    <a:pt x="1502872" y="592842"/>
                    <a:pt x="1502872" y="586327"/>
                  </a:cubicBezTo>
                  <a:cubicBezTo>
                    <a:pt x="1502872" y="583069"/>
                    <a:pt x="1502872" y="563524"/>
                    <a:pt x="1502872" y="563524"/>
                  </a:cubicBezTo>
                  <a:cubicBezTo>
                    <a:pt x="1502872" y="563524"/>
                    <a:pt x="1489394" y="560266"/>
                    <a:pt x="1499509" y="550494"/>
                  </a:cubicBezTo>
                  <a:cubicBezTo>
                    <a:pt x="1509616" y="537463"/>
                    <a:pt x="1519731" y="521176"/>
                    <a:pt x="1519731" y="521176"/>
                  </a:cubicBezTo>
                  <a:cubicBezTo>
                    <a:pt x="1519731" y="488600"/>
                    <a:pt x="1519731" y="488600"/>
                    <a:pt x="1519731" y="488600"/>
                  </a:cubicBezTo>
                  <a:cubicBezTo>
                    <a:pt x="1519731" y="488600"/>
                    <a:pt x="1509616" y="478827"/>
                    <a:pt x="1523103" y="472312"/>
                  </a:cubicBezTo>
                  <a:cubicBezTo>
                    <a:pt x="1536581" y="462540"/>
                    <a:pt x="1560174" y="433222"/>
                    <a:pt x="1560174" y="433222"/>
                  </a:cubicBezTo>
                  <a:cubicBezTo>
                    <a:pt x="1583768" y="407161"/>
                    <a:pt x="1583768" y="407161"/>
                    <a:pt x="1583768" y="407161"/>
                  </a:cubicBezTo>
                  <a:cubicBezTo>
                    <a:pt x="1543325" y="397389"/>
                    <a:pt x="1543325" y="397389"/>
                    <a:pt x="1543325" y="397389"/>
                  </a:cubicBezTo>
                  <a:cubicBezTo>
                    <a:pt x="1519731" y="394131"/>
                    <a:pt x="1519731" y="394131"/>
                    <a:pt x="1519731" y="394131"/>
                  </a:cubicBezTo>
                  <a:cubicBezTo>
                    <a:pt x="1502872" y="384358"/>
                    <a:pt x="1502872" y="384358"/>
                    <a:pt x="1502872" y="384358"/>
                  </a:cubicBezTo>
                  <a:cubicBezTo>
                    <a:pt x="1492766" y="368071"/>
                    <a:pt x="1492766" y="368071"/>
                    <a:pt x="1492766" y="368071"/>
                  </a:cubicBezTo>
                  <a:cubicBezTo>
                    <a:pt x="1482651" y="374586"/>
                    <a:pt x="1482651" y="374586"/>
                    <a:pt x="1482651" y="374586"/>
                  </a:cubicBezTo>
                  <a:cubicBezTo>
                    <a:pt x="1472544" y="381101"/>
                    <a:pt x="1472544" y="381101"/>
                    <a:pt x="1472544" y="381101"/>
                  </a:cubicBezTo>
                  <a:cubicBezTo>
                    <a:pt x="1448951" y="377843"/>
                    <a:pt x="1448951" y="377843"/>
                    <a:pt x="1448951" y="377843"/>
                  </a:cubicBezTo>
                  <a:cubicBezTo>
                    <a:pt x="1432101" y="361556"/>
                    <a:pt x="1432101" y="361556"/>
                    <a:pt x="1432101" y="361556"/>
                  </a:cubicBezTo>
                  <a:cubicBezTo>
                    <a:pt x="1418614" y="371328"/>
                    <a:pt x="1418614" y="371328"/>
                    <a:pt x="1418614" y="371328"/>
                  </a:cubicBezTo>
                  <a:cubicBezTo>
                    <a:pt x="1405136" y="361556"/>
                    <a:pt x="1405136" y="361556"/>
                    <a:pt x="1405136" y="361556"/>
                  </a:cubicBezTo>
                  <a:cubicBezTo>
                    <a:pt x="1395020" y="345268"/>
                    <a:pt x="1395020" y="345268"/>
                    <a:pt x="1395020" y="345268"/>
                  </a:cubicBezTo>
                  <a:cubicBezTo>
                    <a:pt x="1391658" y="332238"/>
                    <a:pt x="1391658" y="332238"/>
                    <a:pt x="1391658" y="332238"/>
                  </a:cubicBezTo>
                  <a:cubicBezTo>
                    <a:pt x="1374799" y="315950"/>
                    <a:pt x="1374799" y="315950"/>
                    <a:pt x="1374799" y="315950"/>
                  </a:cubicBezTo>
                  <a:cubicBezTo>
                    <a:pt x="1368064" y="315950"/>
                    <a:pt x="1368064" y="315950"/>
                    <a:pt x="1368064" y="315950"/>
                  </a:cubicBezTo>
                  <a:cubicBezTo>
                    <a:pt x="1368064" y="319207"/>
                    <a:pt x="1364693" y="319207"/>
                    <a:pt x="1364693" y="319207"/>
                  </a:cubicBezTo>
                  <a:cubicBezTo>
                    <a:pt x="1364693" y="319207"/>
                    <a:pt x="1354577" y="315950"/>
                    <a:pt x="1354577" y="315950"/>
                  </a:cubicBezTo>
                  <a:cubicBezTo>
                    <a:pt x="1354577" y="309435"/>
                    <a:pt x="1354577" y="309435"/>
                    <a:pt x="1354577" y="309435"/>
                  </a:cubicBezTo>
                  <a:cubicBezTo>
                    <a:pt x="1351206" y="306177"/>
                    <a:pt x="1351206" y="306177"/>
                    <a:pt x="1351206" y="306177"/>
                  </a:cubicBezTo>
                  <a:cubicBezTo>
                    <a:pt x="1344471" y="306177"/>
                    <a:pt x="1344471" y="306177"/>
                    <a:pt x="1344471" y="306177"/>
                  </a:cubicBezTo>
                  <a:cubicBezTo>
                    <a:pt x="1337727" y="309435"/>
                    <a:pt x="1337727" y="309435"/>
                    <a:pt x="1337727" y="309435"/>
                  </a:cubicBezTo>
                  <a:cubicBezTo>
                    <a:pt x="1334356" y="312692"/>
                    <a:pt x="1334356" y="312692"/>
                    <a:pt x="1334356" y="312692"/>
                  </a:cubicBezTo>
                  <a:cubicBezTo>
                    <a:pt x="1334356" y="312692"/>
                    <a:pt x="1334356" y="312692"/>
                    <a:pt x="1334356" y="312692"/>
                  </a:cubicBezTo>
                  <a:cubicBezTo>
                    <a:pt x="1330984" y="315950"/>
                    <a:pt x="1330984" y="315950"/>
                    <a:pt x="1330984" y="315950"/>
                  </a:cubicBezTo>
                  <a:cubicBezTo>
                    <a:pt x="1327612" y="315950"/>
                    <a:pt x="1327612" y="315950"/>
                    <a:pt x="1327612" y="315950"/>
                  </a:cubicBezTo>
                  <a:cubicBezTo>
                    <a:pt x="1327612" y="315950"/>
                    <a:pt x="1327612" y="315950"/>
                    <a:pt x="1327612" y="315950"/>
                  </a:cubicBezTo>
                  <a:cubicBezTo>
                    <a:pt x="1327612" y="315950"/>
                    <a:pt x="1324250" y="315950"/>
                    <a:pt x="1324250" y="315950"/>
                  </a:cubicBezTo>
                  <a:cubicBezTo>
                    <a:pt x="1317506" y="315950"/>
                    <a:pt x="1317506" y="315950"/>
                    <a:pt x="1317506" y="315950"/>
                  </a:cubicBezTo>
                  <a:cubicBezTo>
                    <a:pt x="1317506" y="312692"/>
                    <a:pt x="1317506" y="312692"/>
                    <a:pt x="1317506" y="312692"/>
                  </a:cubicBezTo>
                  <a:cubicBezTo>
                    <a:pt x="1317506" y="309435"/>
                    <a:pt x="1317506" y="309435"/>
                    <a:pt x="1317506" y="309435"/>
                  </a:cubicBezTo>
                  <a:cubicBezTo>
                    <a:pt x="1310762" y="306177"/>
                    <a:pt x="1310762" y="306177"/>
                    <a:pt x="1310762" y="306177"/>
                  </a:cubicBezTo>
                  <a:cubicBezTo>
                    <a:pt x="1307390" y="306177"/>
                    <a:pt x="1307390" y="306177"/>
                    <a:pt x="1307390" y="306177"/>
                  </a:cubicBezTo>
                  <a:cubicBezTo>
                    <a:pt x="1307390" y="306177"/>
                    <a:pt x="1304028" y="302920"/>
                    <a:pt x="1304028" y="302920"/>
                  </a:cubicBezTo>
                  <a:cubicBezTo>
                    <a:pt x="1300656" y="302920"/>
                    <a:pt x="1300656" y="299662"/>
                    <a:pt x="1300656" y="299662"/>
                  </a:cubicBezTo>
                  <a:cubicBezTo>
                    <a:pt x="1297285" y="296404"/>
                    <a:pt x="1297285" y="296404"/>
                    <a:pt x="1297285" y="296404"/>
                  </a:cubicBezTo>
                  <a:cubicBezTo>
                    <a:pt x="1304028" y="296404"/>
                    <a:pt x="1304028" y="296404"/>
                    <a:pt x="1304028" y="296404"/>
                  </a:cubicBezTo>
                  <a:cubicBezTo>
                    <a:pt x="1304028" y="296404"/>
                    <a:pt x="1304028" y="293147"/>
                    <a:pt x="1304028" y="293147"/>
                  </a:cubicBezTo>
                  <a:cubicBezTo>
                    <a:pt x="1304028" y="293147"/>
                    <a:pt x="1304028" y="293147"/>
                    <a:pt x="1304028" y="293147"/>
                  </a:cubicBezTo>
                  <a:cubicBezTo>
                    <a:pt x="1304028" y="293147"/>
                    <a:pt x="1300656" y="293147"/>
                    <a:pt x="1300656" y="293147"/>
                  </a:cubicBezTo>
                  <a:cubicBezTo>
                    <a:pt x="1293913" y="293147"/>
                    <a:pt x="1293913" y="293147"/>
                    <a:pt x="1293913" y="293147"/>
                  </a:cubicBezTo>
                  <a:cubicBezTo>
                    <a:pt x="1290541" y="296404"/>
                    <a:pt x="1290541" y="296404"/>
                    <a:pt x="1290541" y="296404"/>
                  </a:cubicBezTo>
                  <a:cubicBezTo>
                    <a:pt x="1283797" y="296404"/>
                    <a:pt x="1283797" y="296404"/>
                    <a:pt x="1283797" y="296404"/>
                  </a:cubicBezTo>
                  <a:cubicBezTo>
                    <a:pt x="1277062" y="299662"/>
                    <a:pt x="1277062" y="299662"/>
                    <a:pt x="1277062" y="299662"/>
                  </a:cubicBezTo>
                  <a:cubicBezTo>
                    <a:pt x="1266947" y="299662"/>
                    <a:pt x="1266947" y="299662"/>
                    <a:pt x="1266947" y="299662"/>
                  </a:cubicBezTo>
                  <a:cubicBezTo>
                    <a:pt x="1263576" y="293147"/>
                    <a:pt x="1263576" y="293147"/>
                    <a:pt x="1263576" y="293147"/>
                  </a:cubicBezTo>
                  <a:cubicBezTo>
                    <a:pt x="1260213" y="286632"/>
                    <a:pt x="1260213" y="286632"/>
                    <a:pt x="1260213" y="286632"/>
                  </a:cubicBezTo>
                  <a:cubicBezTo>
                    <a:pt x="1256841" y="283374"/>
                    <a:pt x="1256841" y="283374"/>
                    <a:pt x="1256841" y="283374"/>
                  </a:cubicBezTo>
                  <a:cubicBezTo>
                    <a:pt x="1253469" y="283374"/>
                    <a:pt x="1253469" y="283374"/>
                    <a:pt x="1253469" y="283374"/>
                  </a:cubicBezTo>
                  <a:cubicBezTo>
                    <a:pt x="1243353" y="280117"/>
                    <a:pt x="1243353" y="280117"/>
                    <a:pt x="1243353" y="280117"/>
                  </a:cubicBezTo>
                  <a:cubicBezTo>
                    <a:pt x="1246725" y="273602"/>
                    <a:pt x="1246725" y="273602"/>
                    <a:pt x="1246725" y="273602"/>
                  </a:cubicBezTo>
                  <a:cubicBezTo>
                    <a:pt x="1246725" y="273602"/>
                    <a:pt x="1243353" y="267087"/>
                    <a:pt x="1243353" y="267087"/>
                  </a:cubicBezTo>
                  <a:cubicBezTo>
                    <a:pt x="1239982" y="267087"/>
                    <a:pt x="1236620" y="267087"/>
                    <a:pt x="1236620" y="267087"/>
                  </a:cubicBezTo>
                  <a:cubicBezTo>
                    <a:pt x="1229876" y="260571"/>
                    <a:pt x="1229876" y="260571"/>
                    <a:pt x="1229876" y="260571"/>
                  </a:cubicBezTo>
                  <a:cubicBezTo>
                    <a:pt x="1229876" y="260571"/>
                    <a:pt x="1229876" y="257314"/>
                    <a:pt x="1226504" y="254056"/>
                  </a:cubicBezTo>
                  <a:cubicBezTo>
                    <a:pt x="1223132" y="254056"/>
                    <a:pt x="1223132" y="250799"/>
                    <a:pt x="1219760" y="250799"/>
                  </a:cubicBezTo>
                  <a:cubicBezTo>
                    <a:pt x="1216398" y="250799"/>
                    <a:pt x="1209654" y="250799"/>
                    <a:pt x="1209654" y="250799"/>
                  </a:cubicBezTo>
                  <a:cubicBezTo>
                    <a:pt x="1209654" y="250799"/>
                    <a:pt x="1206283" y="244284"/>
                    <a:pt x="1202911" y="244284"/>
                  </a:cubicBezTo>
                  <a:cubicBezTo>
                    <a:pt x="1202911" y="244284"/>
                    <a:pt x="1189433" y="244284"/>
                    <a:pt x="1189433" y="244284"/>
                  </a:cubicBezTo>
                  <a:cubicBezTo>
                    <a:pt x="1189433" y="244284"/>
                    <a:pt x="1192805" y="234511"/>
                    <a:pt x="1192805" y="234511"/>
                  </a:cubicBezTo>
                  <a:cubicBezTo>
                    <a:pt x="1192805" y="231253"/>
                    <a:pt x="1192805" y="221481"/>
                    <a:pt x="1192805" y="221481"/>
                  </a:cubicBezTo>
                  <a:cubicBezTo>
                    <a:pt x="1192805" y="218223"/>
                    <a:pt x="1192805" y="218223"/>
                    <a:pt x="1192805" y="218223"/>
                  </a:cubicBezTo>
                  <a:cubicBezTo>
                    <a:pt x="1192805" y="218223"/>
                    <a:pt x="1189433" y="214966"/>
                    <a:pt x="1192805" y="208451"/>
                  </a:cubicBezTo>
                  <a:cubicBezTo>
                    <a:pt x="1196167" y="201936"/>
                    <a:pt x="1192805" y="205193"/>
                    <a:pt x="1196167" y="198678"/>
                  </a:cubicBezTo>
                  <a:cubicBezTo>
                    <a:pt x="1199539" y="188896"/>
                    <a:pt x="1199539" y="185638"/>
                    <a:pt x="1199539" y="185638"/>
                  </a:cubicBezTo>
                  <a:cubicBezTo>
                    <a:pt x="1192805" y="182381"/>
                    <a:pt x="1192805" y="182381"/>
                    <a:pt x="1192805" y="182381"/>
                  </a:cubicBezTo>
                  <a:cubicBezTo>
                    <a:pt x="1192805" y="182381"/>
                    <a:pt x="1189433" y="179123"/>
                    <a:pt x="1186061" y="182381"/>
                  </a:cubicBezTo>
                  <a:cubicBezTo>
                    <a:pt x="1186061" y="188896"/>
                    <a:pt x="1182689" y="188896"/>
                    <a:pt x="1182689" y="188896"/>
                  </a:cubicBezTo>
                  <a:cubicBezTo>
                    <a:pt x="1175945" y="198678"/>
                    <a:pt x="1175945" y="198678"/>
                    <a:pt x="1175945" y="198678"/>
                  </a:cubicBezTo>
                  <a:cubicBezTo>
                    <a:pt x="1175945" y="208451"/>
                    <a:pt x="1175945" y="208451"/>
                    <a:pt x="1175945" y="208451"/>
                  </a:cubicBezTo>
                  <a:cubicBezTo>
                    <a:pt x="1175945" y="208451"/>
                    <a:pt x="1179317" y="211708"/>
                    <a:pt x="1169211" y="211708"/>
                  </a:cubicBezTo>
                  <a:cubicBezTo>
                    <a:pt x="1162468" y="211708"/>
                    <a:pt x="1155724" y="211708"/>
                    <a:pt x="1155724" y="211708"/>
                  </a:cubicBezTo>
                  <a:cubicBezTo>
                    <a:pt x="1155724" y="211708"/>
                    <a:pt x="1162468" y="218223"/>
                    <a:pt x="1152352" y="218223"/>
                  </a:cubicBezTo>
                  <a:cubicBezTo>
                    <a:pt x="1145618" y="218223"/>
                    <a:pt x="1135502" y="218223"/>
                    <a:pt x="1135502" y="218223"/>
                  </a:cubicBezTo>
                  <a:cubicBezTo>
                    <a:pt x="1128768" y="211708"/>
                    <a:pt x="1128768" y="211708"/>
                    <a:pt x="1128768" y="211708"/>
                  </a:cubicBezTo>
                  <a:cubicBezTo>
                    <a:pt x="1115281" y="214966"/>
                    <a:pt x="1115281" y="214966"/>
                    <a:pt x="1115281" y="214966"/>
                  </a:cubicBezTo>
                  <a:cubicBezTo>
                    <a:pt x="1115281" y="214966"/>
                    <a:pt x="1115281" y="211708"/>
                    <a:pt x="1115281" y="205193"/>
                  </a:cubicBezTo>
                  <a:cubicBezTo>
                    <a:pt x="1115281" y="201936"/>
                    <a:pt x="1111909" y="195420"/>
                    <a:pt x="1115281" y="195420"/>
                  </a:cubicBezTo>
                  <a:cubicBezTo>
                    <a:pt x="1118652" y="195420"/>
                    <a:pt x="1122024" y="192154"/>
                    <a:pt x="1122024" y="192154"/>
                  </a:cubicBezTo>
                  <a:cubicBezTo>
                    <a:pt x="1118652" y="182381"/>
                    <a:pt x="1118652" y="182381"/>
                    <a:pt x="1118652" y="182381"/>
                  </a:cubicBezTo>
                  <a:cubicBezTo>
                    <a:pt x="1118652" y="182381"/>
                    <a:pt x="1118652" y="182381"/>
                    <a:pt x="1118652" y="182381"/>
                  </a:cubicBezTo>
                  <a:cubicBezTo>
                    <a:pt x="1118652" y="182381"/>
                    <a:pt x="1115281" y="182381"/>
                    <a:pt x="1115281" y="179123"/>
                  </a:cubicBezTo>
                  <a:cubicBezTo>
                    <a:pt x="1115281" y="175866"/>
                    <a:pt x="1118652" y="169351"/>
                    <a:pt x="1118652" y="169351"/>
                  </a:cubicBezTo>
                  <a:cubicBezTo>
                    <a:pt x="1122024" y="166093"/>
                    <a:pt x="1122024" y="159578"/>
                    <a:pt x="1122024" y="159578"/>
                  </a:cubicBezTo>
                  <a:cubicBezTo>
                    <a:pt x="1118652" y="159578"/>
                    <a:pt x="1118652" y="159578"/>
                    <a:pt x="1118652" y="159578"/>
                  </a:cubicBezTo>
                  <a:cubicBezTo>
                    <a:pt x="1118652" y="159578"/>
                    <a:pt x="1111909" y="162836"/>
                    <a:pt x="1111909" y="156320"/>
                  </a:cubicBezTo>
                  <a:cubicBezTo>
                    <a:pt x="1111909" y="153063"/>
                    <a:pt x="1108537" y="146548"/>
                    <a:pt x="1108537" y="146548"/>
                  </a:cubicBezTo>
                  <a:cubicBezTo>
                    <a:pt x="1108537" y="146548"/>
                    <a:pt x="1101803" y="143290"/>
                    <a:pt x="1101803" y="143290"/>
                  </a:cubicBezTo>
                  <a:cubicBezTo>
                    <a:pt x="1098431" y="143290"/>
                    <a:pt x="1098431" y="143290"/>
                    <a:pt x="1095059" y="146548"/>
                  </a:cubicBezTo>
                  <a:cubicBezTo>
                    <a:pt x="1095059" y="146548"/>
                    <a:pt x="1084953" y="143290"/>
                    <a:pt x="1084953" y="143290"/>
                  </a:cubicBezTo>
                  <a:cubicBezTo>
                    <a:pt x="1084953" y="143290"/>
                    <a:pt x="1074838" y="143290"/>
                    <a:pt x="1074838" y="143290"/>
                  </a:cubicBezTo>
                  <a:cubicBezTo>
                    <a:pt x="1071466" y="143290"/>
                    <a:pt x="1068094" y="149805"/>
                    <a:pt x="1068094" y="149805"/>
                  </a:cubicBezTo>
                  <a:cubicBezTo>
                    <a:pt x="1061359" y="140033"/>
                    <a:pt x="1061359" y="140033"/>
                    <a:pt x="1061359" y="140033"/>
                  </a:cubicBezTo>
                  <a:cubicBezTo>
                    <a:pt x="1064722" y="130260"/>
                    <a:pt x="1064722" y="130260"/>
                    <a:pt x="1064722" y="130260"/>
                  </a:cubicBezTo>
                  <a:cubicBezTo>
                    <a:pt x="1064722" y="130260"/>
                    <a:pt x="1057987" y="123745"/>
                    <a:pt x="1057987" y="120487"/>
                  </a:cubicBezTo>
                  <a:cubicBezTo>
                    <a:pt x="1057987" y="120487"/>
                    <a:pt x="1054616" y="113972"/>
                    <a:pt x="1054616" y="113972"/>
                  </a:cubicBezTo>
                  <a:cubicBezTo>
                    <a:pt x="1047872" y="113972"/>
                    <a:pt x="1047872" y="113972"/>
                    <a:pt x="1047872" y="113972"/>
                  </a:cubicBezTo>
                  <a:cubicBezTo>
                    <a:pt x="1044500" y="110715"/>
                    <a:pt x="1044500" y="110715"/>
                    <a:pt x="1044500" y="110715"/>
                  </a:cubicBezTo>
                  <a:cubicBezTo>
                    <a:pt x="1044500" y="110715"/>
                    <a:pt x="1037766" y="110715"/>
                    <a:pt x="1034394" y="110715"/>
                  </a:cubicBezTo>
                  <a:cubicBezTo>
                    <a:pt x="1031022" y="110715"/>
                    <a:pt x="1031022" y="110715"/>
                    <a:pt x="1027650" y="110715"/>
                  </a:cubicBezTo>
                  <a:cubicBezTo>
                    <a:pt x="1027650" y="110715"/>
                    <a:pt x="1020907" y="104200"/>
                    <a:pt x="1020907" y="104200"/>
                  </a:cubicBezTo>
                  <a:cubicBezTo>
                    <a:pt x="1020907" y="100942"/>
                    <a:pt x="1020907" y="97685"/>
                    <a:pt x="1020907" y="94427"/>
                  </a:cubicBezTo>
                  <a:cubicBezTo>
                    <a:pt x="1017545" y="91169"/>
                    <a:pt x="1014173" y="84654"/>
                    <a:pt x="1014173" y="81397"/>
                  </a:cubicBezTo>
                  <a:cubicBezTo>
                    <a:pt x="1014173" y="81397"/>
                    <a:pt x="1017545" y="74882"/>
                    <a:pt x="1017545" y="74882"/>
                  </a:cubicBezTo>
                  <a:cubicBezTo>
                    <a:pt x="1014173" y="71624"/>
                    <a:pt x="1007429" y="65109"/>
                    <a:pt x="1007429" y="65109"/>
                  </a:cubicBezTo>
                  <a:cubicBezTo>
                    <a:pt x="1004057" y="58594"/>
                    <a:pt x="1004057" y="58594"/>
                    <a:pt x="1004057" y="58594"/>
                  </a:cubicBezTo>
                  <a:cubicBezTo>
                    <a:pt x="1004057" y="58594"/>
                    <a:pt x="993951" y="65109"/>
                    <a:pt x="990579" y="65109"/>
                  </a:cubicBezTo>
                  <a:cubicBezTo>
                    <a:pt x="987207" y="65109"/>
                    <a:pt x="980464" y="61851"/>
                    <a:pt x="980464" y="65109"/>
                  </a:cubicBezTo>
                  <a:cubicBezTo>
                    <a:pt x="980464" y="65109"/>
                    <a:pt x="983836" y="71624"/>
                    <a:pt x="980464" y="71624"/>
                  </a:cubicBezTo>
                  <a:cubicBezTo>
                    <a:pt x="977092" y="71624"/>
                    <a:pt x="970358" y="71624"/>
                    <a:pt x="966986" y="68367"/>
                  </a:cubicBezTo>
                  <a:cubicBezTo>
                    <a:pt x="963614" y="65109"/>
                    <a:pt x="963614" y="61851"/>
                    <a:pt x="963614" y="58594"/>
                  </a:cubicBezTo>
                  <a:cubicBezTo>
                    <a:pt x="960242" y="58594"/>
                    <a:pt x="960242" y="52079"/>
                    <a:pt x="956870" y="52079"/>
                  </a:cubicBezTo>
                  <a:cubicBezTo>
                    <a:pt x="953508" y="52079"/>
                    <a:pt x="950136" y="52079"/>
                    <a:pt x="950136" y="48821"/>
                  </a:cubicBezTo>
                  <a:cubicBezTo>
                    <a:pt x="950136" y="48821"/>
                    <a:pt x="950136" y="39049"/>
                    <a:pt x="950136" y="39049"/>
                  </a:cubicBezTo>
                  <a:cubicBezTo>
                    <a:pt x="950136" y="32534"/>
                    <a:pt x="950136" y="32534"/>
                    <a:pt x="950136" y="32534"/>
                  </a:cubicBezTo>
                  <a:cubicBezTo>
                    <a:pt x="950136" y="32534"/>
                    <a:pt x="950136" y="22761"/>
                    <a:pt x="946765" y="22761"/>
                  </a:cubicBezTo>
                  <a:cubicBezTo>
                    <a:pt x="946765" y="19503"/>
                    <a:pt x="943393" y="16246"/>
                    <a:pt x="943393" y="16246"/>
                  </a:cubicBezTo>
                  <a:cubicBezTo>
                    <a:pt x="943393" y="6473"/>
                    <a:pt x="943393" y="6473"/>
                    <a:pt x="943393" y="6473"/>
                  </a:cubicBezTo>
                  <a:cubicBezTo>
                    <a:pt x="946765" y="3216"/>
                    <a:pt x="946765" y="3216"/>
                    <a:pt x="946765" y="3216"/>
                  </a:cubicBezTo>
                  <a:cubicBezTo>
                    <a:pt x="946765" y="3216"/>
                    <a:pt x="946765" y="-42"/>
                    <a:pt x="950136" y="-42"/>
                  </a:cubicBezTo>
                  <a:cubicBezTo>
                    <a:pt x="872612" y="12988"/>
                    <a:pt x="872612" y="12988"/>
                    <a:pt x="872612" y="12988"/>
                  </a:cubicBezTo>
                  <a:cubicBezTo>
                    <a:pt x="838912" y="16246"/>
                    <a:pt x="838912" y="16246"/>
                    <a:pt x="838912" y="16246"/>
                  </a:cubicBezTo>
                  <a:cubicBezTo>
                    <a:pt x="825425" y="32534"/>
                    <a:pt x="825425" y="32534"/>
                    <a:pt x="825425" y="32534"/>
                  </a:cubicBezTo>
                  <a:cubicBezTo>
                    <a:pt x="818691" y="48821"/>
                    <a:pt x="818691" y="48821"/>
                    <a:pt x="818691" y="48821"/>
                  </a:cubicBezTo>
                  <a:cubicBezTo>
                    <a:pt x="822063" y="74882"/>
                    <a:pt x="822063" y="74882"/>
                    <a:pt x="822063" y="74882"/>
                  </a:cubicBezTo>
                  <a:cubicBezTo>
                    <a:pt x="811947" y="91169"/>
                    <a:pt x="811947" y="91169"/>
                    <a:pt x="811947" y="91169"/>
                  </a:cubicBezTo>
                  <a:cubicBezTo>
                    <a:pt x="811947" y="110715"/>
                    <a:pt x="811947" y="110715"/>
                    <a:pt x="811947" y="110715"/>
                  </a:cubicBezTo>
                  <a:cubicBezTo>
                    <a:pt x="811947" y="140033"/>
                    <a:pt x="811947" y="140033"/>
                    <a:pt x="811947" y="140033"/>
                  </a:cubicBezTo>
                  <a:cubicBezTo>
                    <a:pt x="795098" y="149805"/>
                    <a:pt x="795098" y="149805"/>
                    <a:pt x="795098" y="149805"/>
                  </a:cubicBezTo>
                  <a:cubicBezTo>
                    <a:pt x="771504" y="172608"/>
                    <a:pt x="771504" y="172608"/>
                    <a:pt x="771504" y="172608"/>
                  </a:cubicBezTo>
                  <a:cubicBezTo>
                    <a:pt x="737795" y="185638"/>
                    <a:pt x="737795" y="185638"/>
                    <a:pt x="737795" y="185638"/>
                  </a:cubicBezTo>
                  <a:cubicBezTo>
                    <a:pt x="693981" y="195420"/>
                    <a:pt x="693981" y="195420"/>
                    <a:pt x="693981" y="195420"/>
                  </a:cubicBezTo>
                  <a:cubicBezTo>
                    <a:pt x="660281" y="205193"/>
                    <a:pt x="660281" y="205193"/>
                    <a:pt x="660281" y="205193"/>
                  </a:cubicBezTo>
                  <a:cubicBezTo>
                    <a:pt x="629944" y="221481"/>
                    <a:pt x="629944" y="221481"/>
                    <a:pt x="629944" y="221481"/>
                  </a:cubicBezTo>
                  <a:cubicBezTo>
                    <a:pt x="623210" y="244284"/>
                    <a:pt x="623210" y="244284"/>
                    <a:pt x="623210" y="244284"/>
                  </a:cubicBezTo>
                  <a:cubicBezTo>
                    <a:pt x="619838" y="273602"/>
                    <a:pt x="619838" y="273602"/>
                    <a:pt x="619838" y="273602"/>
                  </a:cubicBezTo>
                  <a:cubicBezTo>
                    <a:pt x="596244" y="283374"/>
                    <a:pt x="596244" y="283374"/>
                    <a:pt x="596244" y="283374"/>
                  </a:cubicBezTo>
                  <a:cubicBezTo>
                    <a:pt x="596244" y="283374"/>
                    <a:pt x="586129" y="289889"/>
                    <a:pt x="579395" y="286632"/>
                  </a:cubicBezTo>
                  <a:cubicBezTo>
                    <a:pt x="569279" y="286632"/>
                    <a:pt x="549057" y="280117"/>
                    <a:pt x="549057" y="280117"/>
                  </a:cubicBezTo>
                  <a:cubicBezTo>
                    <a:pt x="549057" y="280117"/>
                    <a:pt x="525464" y="267087"/>
                    <a:pt x="515358" y="267087"/>
                  </a:cubicBezTo>
                  <a:cubicBezTo>
                    <a:pt x="505242" y="263829"/>
                    <a:pt x="488393" y="247541"/>
                    <a:pt x="488393" y="247541"/>
                  </a:cubicBezTo>
                  <a:cubicBezTo>
                    <a:pt x="471543" y="260571"/>
                    <a:pt x="471543" y="260571"/>
                    <a:pt x="471543" y="260571"/>
                  </a:cubicBezTo>
                  <a:cubicBezTo>
                    <a:pt x="471543" y="260571"/>
                    <a:pt x="461427" y="250799"/>
                    <a:pt x="461427" y="244284"/>
                  </a:cubicBezTo>
                  <a:cubicBezTo>
                    <a:pt x="461427" y="241026"/>
                    <a:pt x="461427" y="241026"/>
                    <a:pt x="461427" y="234511"/>
                  </a:cubicBezTo>
                  <a:cubicBezTo>
                    <a:pt x="461427" y="224738"/>
                    <a:pt x="461427" y="208451"/>
                    <a:pt x="461427" y="208451"/>
                  </a:cubicBezTo>
                  <a:cubicBezTo>
                    <a:pt x="437834" y="198678"/>
                    <a:pt x="437834" y="198678"/>
                    <a:pt x="437834" y="198678"/>
                  </a:cubicBezTo>
                  <a:cubicBezTo>
                    <a:pt x="414241" y="195420"/>
                    <a:pt x="414241" y="195420"/>
                    <a:pt x="414241" y="195420"/>
                  </a:cubicBezTo>
                  <a:cubicBezTo>
                    <a:pt x="414241" y="195420"/>
                    <a:pt x="414241" y="201936"/>
                    <a:pt x="407497" y="195420"/>
                  </a:cubicBezTo>
                  <a:cubicBezTo>
                    <a:pt x="397391" y="188896"/>
                    <a:pt x="397391" y="175866"/>
                    <a:pt x="397391" y="175866"/>
                  </a:cubicBezTo>
                  <a:cubicBezTo>
                    <a:pt x="377169" y="166093"/>
                    <a:pt x="377169" y="166093"/>
                    <a:pt x="377169" y="166093"/>
                  </a:cubicBezTo>
                  <a:cubicBezTo>
                    <a:pt x="370426" y="192154"/>
                    <a:pt x="370426" y="192154"/>
                    <a:pt x="370426" y="192154"/>
                  </a:cubicBezTo>
                  <a:cubicBezTo>
                    <a:pt x="394019" y="211708"/>
                    <a:pt x="394019" y="211708"/>
                    <a:pt x="394019" y="211708"/>
                  </a:cubicBezTo>
                  <a:cubicBezTo>
                    <a:pt x="400763" y="224738"/>
                    <a:pt x="400763" y="224738"/>
                    <a:pt x="400763" y="224738"/>
                  </a:cubicBezTo>
                  <a:cubicBezTo>
                    <a:pt x="394019" y="244284"/>
                    <a:pt x="394019" y="244284"/>
                    <a:pt x="394019" y="244284"/>
                  </a:cubicBezTo>
                  <a:cubicBezTo>
                    <a:pt x="400763" y="260571"/>
                    <a:pt x="400763" y="260571"/>
                    <a:pt x="400763" y="260571"/>
                  </a:cubicBezTo>
                  <a:cubicBezTo>
                    <a:pt x="404135" y="273602"/>
                    <a:pt x="404135" y="273602"/>
                    <a:pt x="404135" y="273602"/>
                  </a:cubicBezTo>
                  <a:cubicBezTo>
                    <a:pt x="404135" y="273602"/>
                    <a:pt x="407497" y="273602"/>
                    <a:pt x="407497" y="283374"/>
                  </a:cubicBezTo>
                  <a:cubicBezTo>
                    <a:pt x="407497" y="289889"/>
                    <a:pt x="404135" y="322465"/>
                    <a:pt x="404135" y="322465"/>
                  </a:cubicBezTo>
                  <a:cubicBezTo>
                    <a:pt x="404135" y="348525"/>
                    <a:pt x="404135" y="348525"/>
                    <a:pt x="404135" y="348525"/>
                  </a:cubicBezTo>
                  <a:cubicBezTo>
                    <a:pt x="414241" y="374586"/>
                    <a:pt x="414241" y="374586"/>
                    <a:pt x="414241" y="374586"/>
                  </a:cubicBezTo>
                  <a:cubicBezTo>
                    <a:pt x="414241" y="374586"/>
                    <a:pt x="397391" y="384358"/>
                    <a:pt x="390647" y="384358"/>
                  </a:cubicBezTo>
                  <a:cubicBezTo>
                    <a:pt x="383913" y="384358"/>
                    <a:pt x="367054" y="377843"/>
                    <a:pt x="367054" y="377843"/>
                  </a:cubicBezTo>
                  <a:cubicBezTo>
                    <a:pt x="360320" y="361556"/>
                    <a:pt x="360320" y="361556"/>
                    <a:pt x="360320" y="361556"/>
                  </a:cubicBezTo>
                  <a:cubicBezTo>
                    <a:pt x="319867" y="364813"/>
                    <a:pt x="319867" y="364813"/>
                    <a:pt x="319867" y="364813"/>
                  </a:cubicBezTo>
                  <a:cubicBezTo>
                    <a:pt x="296283" y="361556"/>
                    <a:pt x="296283" y="361556"/>
                    <a:pt x="296283" y="361556"/>
                  </a:cubicBezTo>
                  <a:cubicBezTo>
                    <a:pt x="276052" y="374586"/>
                    <a:pt x="276052" y="374586"/>
                    <a:pt x="276052" y="374586"/>
                  </a:cubicBezTo>
                  <a:cubicBezTo>
                    <a:pt x="262574" y="371328"/>
                    <a:pt x="262574" y="371328"/>
                    <a:pt x="262574" y="371328"/>
                  </a:cubicBezTo>
                  <a:cubicBezTo>
                    <a:pt x="249096" y="358298"/>
                    <a:pt x="249096" y="358298"/>
                    <a:pt x="249096" y="358298"/>
                  </a:cubicBezTo>
                  <a:cubicBezTo>
                    <a:pt x="245724" y="338753"/>
                    <a:pt x="245724" y="338753"/>
                    <a:pt x="245724" y="338753"/>
                  </a:cubicBezTo>
                  <a:cubicBezTo>
                    <a:pt x="238980" y="322465"/>
                    <a:pt x="238980" y="322465"/>
                    <a:pt x="238980" y="322465"/>
                  </a:cubicBezTo>
                  <a:cubicBezTo>
                    <a:pt x="225503" y="306177"/>
                    <a:pt x="225503" y="306177"/>
                    <a:pt x="225503" y="306177"/>
                  </a:cubicBezTo>
                  <a:cubicBezTo>
                    <a:pt x="181688" y="309435"/>
                    <a:pt x="181688" y="309435"/>
                    <a:pt x="181688" y="309435"/>
                  </a:cubicBezTo>
                  <a:cubicBezTo>
                    <a:pt x="164838" y="312692"/>
                    <a:pt x="164838" y="312692"/>
                    <a:pt x="164838" y="312692"/>
                  </a:cubicBezTo>
                  <a:cubicBezTo>
                    <a:pt x="154723" y="322465"/>
                    <a:pt x="154723" y="322465"/>
                    <a:pt x="154723" y="322465"/>
                  </a:cubicBezTo>
                  <a:cubicBezTo>
                    <a:pt x="134501" y="319207"/>
                    <a:pt x="134501" y="319207"/>
                    <a:pt x="134501" y="319207"/>
                  </a:cubicBezTo>
                  <a:cubicBezTo>
                    <a:pt x="127757" y="328980"/>
                    <a:pt x="127757" y="328980"/>
                    <a:pt x="127757" y="328980"/>
                  </a:cubicBezTo>
                  <a:cubicBezTo>
                    <a:pt x="104164" y="322465"/>
                    <a:pt x="104164" y="322465"/>
                    <a:pt x="104164" y="322465"/>
                  </a:cubicBezTo>
                  <a:cubicBezTo>
                    <a:pt x="80570" y="325722"/>
                    <a:pt x="80570" y="325722"/>
                    <a:pt x="80570" y="325722"/>
                  </a:cubicBezTo>
                  <a:cubicBezTo>
                    <a:pt x="63721" y="322465"/>
                    <a:pt x="63721" y="322465"/>
                    <a:pt x="63721" y="322465"/>
                  </a:cubicBezTo>
                  <a:cubicBezTo>
                    <a:pt x="33393" y="328980"/>
                    <a:pt x="33393" y="328980"/>
                    <a:pt x="33393" y="328980"/>
                  </a:cubicBezTo>
                  <a:cubicBezTo>
                    <a:pt x="16534" y="342010"/>
                    <a:pt x="16534" y="342010"/>
                    <a:pt x="16534" y="342010"/>
                  </a:cubicBezTo>
                  <a:cubicBezTo>
                    <a:pt x="-316" y="368071"/>
                    <a:pt x="-316" y="368071"/>
                    <a:pt x="-316" y="368071"/>
                  </a:cubicBezTo>
                  <a:cubicBezTo>
                    <a:pt x="-316" y="368071"/>
                    <a:pt x="6428" y="368071"/>
                    <a:pt x="13162" y="368071"/>
                  </a:cubicBezTo>
                  <a:cubicBezTo>
                    <a:pt x="16534" y="368071"/>
                    <a:pt x="46871" y="371328"/>
                    <a:pt x="46871" y="371328"/>
                  </a:cubicBezTo>
                  <a:cubicBezTo>
                    <a:pt x="53614" y="381101"/>
                    <a:pt x="53614" y="381101"/>
                    <a:pt x="53614" y="381101"/>
                  </a:cubicBezTo>
                  <a:cubicBezTo>
                    <a:pt x="33393" y="390873"/>
                    <a:pt x="33393" y="390873"/>
                    <a:pt x="33393" y="390873"/>
                  </a:cubicBezTo>
                  <a:cubicBezTo>
                    <a:pt x="50243" y="397389"/>
                    <a:pt x="50243" y="397389"/>
                    <a:pt x="50243" y="397389"/>
                  </a:cubicBezTo>
                  <a:cubicBezTo>
                    <a:pt x="53614" y="403904"/>
                    <a:pt x="53614" y="403904"/>
                    <a:pt x="53614" y="403904"/>
                  </a:cubicBezTo>
                  <a:cubicBezTo>
                    <a:pt x="53614" y="413676"/>
                    <a:pt x="53614" y="413676"/>
                    <a:pt x="53614" y="413676"/>
                  </a:cubicBezTo>
                  <a:cubicBezTo>
                    <a:pt x="16534" y="416934"/>
                    <a:pt x="16534" y="416934"/>
                    <a:pt x="16534" y="416934"/>
                  </a:cubicBezTo>
                  <a:cubicBezTo>
                    <a:pt x="16534" y="416934"/>
                    <a:pt x="6428" y="413676"/>
                    <a:pt x="6428" y="420191"/>
                  </a:cubicBezTo>
                  <a:cubicBezTo>
                    <a:pt x="3056" y="426707"/>
                    <a:pt x="16534" y="429964"/>
                    <a:pt x="16534" y="429964"/>
                  </a:cubicBezTo>
                  <a:cubicBezTo>
                    <a:pt x="33393" y="439737"/>
                    <a:pt x="33393" y="439737"/>
                    <a:pt x="33393" y="439737"/>
                  </a:cubicBezTo>
                  <a:cubicBezTo>
                    <a:pt x="30021" y="472312"/>
                    <a:pt x="30021" y="472312"/>
                    <a:pt x="30021" y="472312"/>
                  </a:cubicBezTo>
                  <a:cubicBezTo>
                    <a:pt x="43499" y="472312"/>
                    <a:pt x="43499" y="472312"/>
                    <a:pt x="43499" y="472312"/>
                  </a:cubicBezTo>
                  <a:cubicBezTo>
                    <a:pt x="63721" y="472312"/>
                    <a:pt x="63721" y="472312"/>
                    <a:pt x="63721" y="472312"/>
                  </a:cubicBezTo>
                  <a:cubicBezTo>
                    <a:pt x="63721" y="472312"/>
                    <a:pt x="67092" y="465797"/>
                    <a:pt x="77208" y="462540"/>
                  </a:cubicBezTo>
                  <a:cubicBezTo>
                    <a:pt x="83942" y="462540"/>
                    <a:pt x="94058" y="462540"/>
                    <a:pt x="94058" y="462540"/>
                  </a:cubicBezTo>
                  <a:cubicBezTo>
                    <a:pt x="94058" y="462540"/>
                    <a:pt x="94058" y="459282"/>
                    <a:pt x="100792" y="475570"/>
                  </a:cubicBezTo>
                  <a:cubicBezTo>
                    <a:pt x="104164" y="488600"/>
                    <a:pt x="104164" y="488600"/>
                    <a:pt x="104164" y="488600"/>
                  </a:cubicBezTo>
                  <a:cubicBezTo>
                    <a:pt x="117651" y="491858"/>
                    <a:pt x="117651" y="491858"/>
                    <a:pt x="117651" y="491858"/>
                  </a:cubicBezTo>
                  <a:cubicBezTo>
                    <a:pt x="124385" y="495115"/>
                    <a:pt x="124385" y="495115"/>
                    <a:pt x="124385" y="495115"/>
                  </a:cubicBezTo>
                  <a:cubicBezTo>
                    <a:pt x="124385" y="495115"/>
                    <a:pt x="137873" y="501630"/>
                    <a:pt x="144607" y="504888"/>
                  </a:cubicBezTo>
                  <a:cubicBezTo>
                    <a:pt x="151351" y="508145"/>
                    <a:pt x="164838" y="521176"/>
                    <a:pt x="164838" y="521176"/>
                  </a:cubicBezTo>
                  <a:cubicBezTo>
                    <a:pt x="171572" y="524433"/>
                    <a:pt x="171572" y="524433"/>
                    <a:pt x="171572" y="524433"/>
                  </a:cubicBezTo>
                  <a:cubicBezTo>
                    <a:pt x="171572" y="540721"/>
                    <a:pt x="171572" y="540721"/>
                    <a:pt x="171572" y="540721"/>
                  </a:cubicBezTo>
                  <a:cubicBezTo>
                    <a:pt x="171572" y="540721"/>
                    <a:pt x="185060" y="543978"/>
                    <a:pt x="195166" y="543978"/>
                  </a:cubicBezTo>
                  <a:cubicBezTo>
                    <a:pt x="205281" y="543978"/>
                    <a:pt x="228875" y="540721"/>
                    <a:pt x="228875" y="540721"/>
                  </a:cubicBezTo>
                  <a:cubicBezTo>
                    <a:pt x="235609" y="553751"/>
                    <a:pt x="235609" y="553751"/>
                    <a:pt x="235609" y="553751"/>
                  </a:cubicBezTo>
                  <a:cubicBezTo>
                    <a:pt x="242352" y="553751"/>
                    <a:pt x="272689" y="563524"/>
                    <a:pt x="272689" y="563524"/>
                  </a:cubicBezTo>
                  <a:cubicBezTo>
                    <a:pt x="262574" y="576554"/>
                    <a:pt x="262574" y="576554"/>
                    <a:pt x="262574" y="576554"/>
                  </a:cubicBezTo>
                  <a:cubicBezTo>
                    <a:pt x="252468" y="586327"/>
                    <a:pt x="252468" y="586327"/>
                    <a:pt x="252468" y="586327"/>
                  </a:cubicBezTo>
                  <a:cubicBezTo>
                    <a:pt x="249096" y="596099"/>
                    <a:pt x="249096" y="596099"/>
                    <a:pt x="249096" y="596099"/>
                  </a:cubicBezTo>
                  <a:cubicBezTo>
                    <a:pt x="249096" y="596099"/>
                    <a:pt x="252468" y="596099"/>
                    <a:pt x="265946" y="599357"/>
                  </a:cubicBezTo>
                  <a:cubicBezTo>
                    <a:pt x="279424" y="602614"/>
                    <a:pt x="289539" y="609129"/>
                    <a:pt x="289539" y="609129"/>
                  </a:cubicBezTo>
                  <a:cubicBezTo>
                    <a:pt x="282796" y="625417"/>
                    <a:pt x="282796" y="625417"/>
                    <a:pt x="282796" y="625417"/>
                  </a:cubicBezTo>
                  <a:cubicBezTo>
                    <a:pt x="299645" y="638457"/>
                    <a:pt x="299645" y="638457"/>
                    <a:pt x="299645" y="638457"/>
                  </a:cubicBezTo>
                  <a:cubicBezTo>
                    <a:pt x="299645" y="638457"/>
                    <a:pt x="306389" y="648230"/>
                    <a:pt x="306389" y="651487"/>
                  </a:cubicBezTo>
                  <a:cubicBezTo>
                    <a:pt x="303017" y="654745"/>
                    <a:pt x="303017" y="661260"/>
                    <a:pt x="303017" y="661260"/>
                  </a:cubicBezTo>
                  <a:cubicBezTo>
                    <a:pt x="292911" y="658002"/>
                    <a:pt x="292911" y="658002"/>
                    <a:pt x="292911" y="658002"/>
                  </a:cubicBezTo>
                  <a:cubicBezTo>
                    <a:pt x="292911" y="658002"/>
                    <a:pt x="292911" y="664517"/>
                    <a:pt x="289539" y="658002"/>
                  </a:cubicBezTo>
                  <a:cubicBezTo>
                    <a:pt x="282796" y="651487"/>
                    <a:pt x="279424" y="644972"/>
                    <a:pt x="279424" y="644972"/>
                  </a:cubicBezTo>
                  <a:cubicBezTo>
                    <a:pt x="276052" y="658002"/>
                    <a:pt x="276052" y="658002"/>
                    <a:pt x="276052" y="658002"/>
                  </a:cubicBezTo>
                  <a:cubicBezTo>
                    <a:pt x="276052" y="658002"/>
                    <a:pt x="279424" y="671032"/>
                    <a:pt x="282796" y="674290"/>
                  </a:cubicBezTo>
                  <a:cubicBezTo>
                    <a:pt x="289539" y="674290"/>
                    <a:pt x="289539" y="671032"/>
                    <a:pt x="289539" y="680805"/>
                  </a:cubicBezTo>
                  <a:cubicBezTo>
                    <a:pt x="289539" y="687320"/>
                    <a:pt x="292911" y="703608"/>
                    <a:pt x="296283" y="706865"/>
                  </a:cubicBezTo>
                  <a:cubicBezTo>
                    <a:pt x="299645" y="713380"/>
                    <a:pt x="299645" y="729668"/>
                    <a:pt x="303017" y="732926"/>
                  </a:cubicBezTo>
                  <a:cubicBezTo>
                    <a:pt x="309761" y="732926"/>
                    <a:pt x="313133" y="736183"/>
                    <a:pt x="313133" y="736183"/>
                  </a:cubicBezTo>
                  <a:cubicBezTo>
                    <a:pt x="319867" y="742698"/>
                    <a:pt x="319867" y="742698"/>
                    <a:pt x="319867" y="742698"/>
                  </a:cubicBezTo>
                  <a:cubicBezTo>
                    <a:pt x="340098" y="758986"/>
                    <a:pt x="340098" y="758986"/>
                    <a:pt x="340098" y="758986"/>
                  </a:cubicBezTo>
                  <a:cubicBezTo>
                    <a:pt x="340098" y="758986"/>
                    <a:pt x="353576" y="768759"/>
                    <a:pt x="360320" y="772016"/>
                  </a:cubicBezTo>
                  <a:cubicBezTo>
                    <a:pt x="367054" y="775274"/>
                    <a:pt x="370426" y="775274"/>
                    <a:pt x="370426" y="775274"/>
                  </a:cubicBezTo>
                  <a:cubicBezTo>
                    <a:pt x="387275" y="791562"/>
                    <a:pt x="387275" y="791562"/>
                    <a:pt x="387275" y="791562"/>
                  </a:cubicBezTo>
                  <a:cubicBezTo>
                    <a:pt x="387275" y="791562"/>
                    <a:pt x="397391" y="807849"/>
                    <a:pt x="394019" y="807849"/>
                  </a:cubicBezTo>
                  <a:cubicBezTo>
                    <a:pt x="390647" y="807849"/>
                    <a:pt x="394019" y="811107"/>
                    <a:pt x="387275" y="811107"/>
                  </a:cubicBezTo>
                  <a:cubicBezTo>
                    <a:pt x="377169" y="811107"/>
                    <a:pt x="380541" y="817622"/>
                    <a:pt x="373798" y="811107"/>
                  </a:cubicBezTo>
                  <a:cubicBezTo>
                    <a:pt x="363682" y="804592"/>
                    <a:pt x="356948" y="794819"/>
                    <a:pt x="346832" y="794819"/>
                  </a:cubicBezTo>
                  <a:cubicBezTo>
                    <a:pt x="336726" y="794819"/>
                    <a:pt x="336726" y="794819"/>
                    <a:pt x="336726" y="794819"/>
                  </a:cubicBezTo>
                  <a:cubicBezTo>
                    <a:pt x="356948" y="811107"/>
                    <a:pt x="356948" y="811107"/>
                    <a:pt x="356948" y="811107"/>
                  </a:cubicBezTo>
                  <a:cubicBezTo>
                    <a:pt x="367054" y="814365"/>
                    <a:pt x="367054" y="814365"/>
                    <a:pt x="367054" y="814365"/>
                  </a:cubicBezTo>
                  <a:cubicBezTo>
                    <a:pt x="380541" y="827395"/>
                    <a:pt x="380541" y="827395"/>
                    <a:pt x="380541" y="827395"/>
                  </a:cubicBezTo>
                  <a:cubicBezTo>
                    <a:pt x="383913" y="827395"/>
                    <a:pt x="383913" y="827395"/>
                    <a:pt x="383913" y="827395"/>
                  </a:cubicBezTo>
                  <a:cubicBezTo>
                    <a:pt x="383913" y="827395"/>
                    <a:pt x="387275" y="833910"/>
                    <a:pt x="387275" y="837167"/>
                  </a:cubicBezTo>
                  <a:cubicBezTo>
                    <a:pt x="387275" y="840425"/>
                    <a:pt x="383913" y="850197"/>
                    <a:pt x="380541" y="853455"/>
                  </a:cubicBezTo>
                  <a:cubicBezTo>
                    <a:pt x="380541" y="859970"/>
                    <a:pt x="380541" y="866485"/>
                    <a:pt x="380541" y="866485"/>
                  </a:cubicBezTo>
                  <a:cubicBezTo>
                    <a:pt x="370426" y="843683"/>
                    <a:pt x="370426" y="843683"/>
                    <a:pt x="370426" y="843683"/>
                  </a:cubicBezTo>
                  <a:cubicBezTo>
                    <a:pt x="370426" y="843683"/>
                    <a:pt x="373798" y="837167"/>
                    <a:pt x="367054" y="833910"/>
                  </a:cubicBezTo>
                  <a:cubicBezTo>
                    <a:pt x="360320" y="833910"/>
                    <a:pt x="353576" y="837167"/>
                    <a:pt x="353576" y="837167"/>
                  </a:cubicBezTo>
                  <a:cubicBezTo>
                    <a:pt x="353576" y="837167"/>
                    <a:pt x="350204" y="843683"/>
                    <a:pt x="353576" y="846940"/>
                  </a:cubicBezTo>
                  <a:cubicBezTo>
                    <a:pt x="360320" y="850197"/>
                    <a:pt x="363682" y="853455"/>
                    <a:pt x="363682" y="856713"/>
                  </a:cubicBezTo>
                  <a:cubicBezTo>
                    <a:pt x="367054" y="859970"/>
                    <a:pt x="367054" y="863228"/>
                    <a:pt x="367054" y="863228"/>
                  </a:cubicBezTo>
                  <a:cubicBezTo>
                    <a:pt x="367054" y="863228"/>
                    <a:pt x="373798" y="863228"/>
                    <a:pt x="373798" y="869743"/>
                  </a:cubicBezTo>
                  <a:cubicBezTo>
                    <a:pt x="373798" y="879515"/>
                    <a:pt x="370426" y="889288"/>
                    <a:pt x="370426" y="889288"/>
                  </a:cubicBezTo>
                  <a:cubicBezTo>
                    <a:pt x="370426" y="889288"/>
                    <a:pt x="363682" y="889288"/>
                    <a:pt x="373798" y="895803"/>
                  </a:cubicBezTo>
                  <a:cubicBezTo>
                    <a:pt x="383913" y="902319"/>
                    <a:pt x="387275" y="905576"/>
                    <a:pt x="390647" y="908833"/>
                  </a:cubicBezTo>
                  <a:cubicBezTo>
                    <a:pt x="394019" y="912091"/>
                    <a:pt x="407497" y="928379"/>
                    <a:pt x="407497" y="928379"/>
                  </a:cubicBezTo>
                  <a:cubicBezTo>
                    <a:pt x="417613" y="941409"/>
                    <a:pt x="417613" y="941409"/>
                    <a:pt x="417613" y="941409"/>
                  </a:cubicBezTo>
                  <a:cubicBezTo>
                    <a:pt x="417613" y="941409"/>
                    <a:pt x="417613" y="947924"/>
                    <a:pt x="417613" y="947924"/>
                  </a:cubicBezTo>
                  <a:cubicBezTo>
                    <a:pt x="414241" y="947924"/>
                    <a:pt x="407497" y="947924"/>
                    <a:pt x="407497" y="947924"/>
                  </a:cubicBezTo>
                  <a:cubicBezTo>
                    <a:pt x="407497" y="947924"/>
                    <a:pt x="404135" y="947924"/>
                    <a:pt x="400763" y="944667"/>
                  </a:cubicBezTo>
                  <a:cubicBezTo>
                    <a:pt x="397391" y="938151"/>
                    <a:pt x="390647" y="928379"/>
                    <a:pt x="390647" y="928379"/>
                  </a:cubicBezTo>
                  <a:cubicBezTo>
                    <a:pt x="383913" y="925121"/>
                    <a:pt x="383913" y="925121"/>
                    <a:pt x="383913" y="925121"/>
                  </a:cubicBezTo>
                  <a:cubicBezTo>
                    <a:pt x="377169" y="928379"/>
                    <a:pt x="377169" y="928379"/>
                    <a:pt x="377169" y="928379"/>
                  </a:cubicBezTo>
                  <a:cubicBezTo>
                    <a:pt x="377169" y="928379"/>
                    <a:pt x="370426" y="941409"/>
                    <a:pt x="370426" y="941409"/>
                  </a:cubicBezTo>
                  <a:cubicBezTo>
                    <a:pt x="370426" y="944667"/>
                    <a:pt x="360320" y="964212"/>
                    <a:pt x="360320" y="964212"/>
                  </a:cubicBezTo>
                  <a:cubicBezTo>
                    <a:pt x="353576" y="1003303"/>
                    <a:pt x="353576" y="1003303"/>
                    <a:pt x="353576" y="1003303"/>
                  </a:cubicBezTo>
                  <a:cubicBezTo>
                    <a:pt x="353576" y="1003303"/>
                    <a:pt x="353576" y="1048908"/>
                    <a:pt x="350204" y="1052166"/>
                  </a:cubicBezTo>
                  <a:cubicBezTo>
                    <a:pt x="350204" y="1055423"/>
                    <a:pt x="336726" y="1088009"/>
                    <a:pt x="336726" y="1088009"/>
                  </a:cubicBezTo>
                  <a:cubicBezTo>
                    <a:pt x="336726" y="1088009"/>
                    <a:pt x="336726" y="1091266"/>
                    <a:pt x="336726" y="1101039"/>
                  </a:cubicBezTo>
                  <a:cubicBezTo>
                    <a:pt x="333354" y="1110811"/>
                    <a:pt x="329982" y="1127099"/>
                    <a:pt x="329982" y="1127099"/>
                  </a:cubicBezTo>
                  <a:cubicBezTo>
                    <a:pt x="329982" y="1127099"/>
                    <a:pt x="326611" y="1140129"/>
                    <a:pt x="326611" y="1146644"/>
                  </a:cubicBezTo>
                  <a:cubicBezTo>
                    <a:pt x="323239" y="1153159"/>
                    <a:pt x="313133" y="1179220"/>
                    <a:pt x="313133" y="1179220"/>
                  </a:cubicBezTo>
                  <a:cubicBezTo>
                    <a:pt x="309761" y="1208538"/>
                    <a:pt x="309761" y="1208538"/>
                    <a:pt x="309761" y="1208538"/>
                  </a:cubicBezTo>
                  <a:cubicBezTo>
                    <a:pt x="282796" y="1263916"/>
                    <a:pt x="282796" y="1263916"/>
                    <a:pt x="282796" y="1263916"/>
                  </a:cubicBezTo>
                  <a:cubicBezTo>
                    <a:pt x="262574" y="1280204"/>
                    <a:pt x="262574" y="1280204"/>
                    <a:pt x="262574" y="1280204"/>
                  </a:cubicBezTo>
                  <a:cubicBezTo>
                    <a:pt x="252468" y="1286719"/>
                    <a:pt x="252468" y="1286719"/>
                    <a:pt x="252468" y="1286719"/>
                  </a:cubicBezTo>
                  <a:cubicBezTo>
                    <a:pt x="262574" y="1289976"/>
                    <a:pt x="269318" y="1293234"/>
                    <a:pt x="272689" y="1303006"/>
                  </a:cubicBezTo>
                  <a:cubicBezTo>
                    <a:pt x="279424" y="1319294"/>
                    <a:pt x="292911" y="1345355"/>
                    <a:pt x="292911" y="1345355"/>
                  </a:cubicBezTo>
                  <a:cubicBezTo>
                    <a:pt x="336726" y="1361642"/>
                    <a:pt x="336726" y="1361642"/>
                    <a:pt x="336726" y="1361642"/>
                  </a:cubicBezTo>
                  <a:cubicBezTo>
                    <a:pt x="336726" y="1361642"/>
                    <a:pt x="360320" y="1381188"/>
                    <a:pt x="363682" y="1387703"/>
                  </a:cubicBezTo>
                  <a:cubicBezTo>
                    <a:pt x="367054" y="1390960"/>
                    <a:pt x="417613" y="1407248"/>
                    <a:pt x="417613" y="1407248"/>
                  </a:cubicBezTo>
                  <a:cubicBezTo>
                    <a:pt x="451312" y="1436566"/>
                    <a:pt x="451312" y="1436566"/>
                    <a:pt x="451312" y="1436566"/>
                  </a:cubicBezTo>
                  <a:cubicBezTo>
                    <a:pt x="501871" y="1436566"/>
                    <a:pt x="501871" y="1436566"/>
                    <a:pt x="501871" y="1436566"/>
                  </a:cubicBezTo>
                  <a:cubicBezTo>
                    <a:pt x="535580" y="1443081"/>
                    <a:pt x="535580" y="1443081"/>
                    <a:pt x="535580" y="1443081"/>
                  </a:cubicBezTo>
                  <a:cubicBezTo>
                    <a:pt x="552429" y="1423536"/>
                    <a:pt x="552429" y="1423536"/>
                    <a:pt x="552429" y="1423536"/>
                  </a:cubicBezTo>
                  <a:cubicBezTo>
                    <a:pt x="552429" y="1423536"/>
                    <a:pt x="636688" y="1462626"/>
                    <a:pt x="640059" y="1462626"/>
                  </a:cubicBezTo>
                  <a:cubicBezTo>
                    <a:pt x="643431" y="1462626"/>
                    <a:pt x="643431" y="1472399"/>
                    <a:pt x="646803" y="1482172"/>
                  </a:cubicBezTo>
                  <a:cubicBezTo>
                    <a:pt x="646803" y="1482172"/>
                    <a:pt x="646803" y="1482172"/>
                    <a:pt x="646803" y="1482172"/>
                  </a:cubicBezTo>
                  <a:cubicBezTo>
                    <a:pt x="646803" y="1482172"/>
                    <a:pt x="646803" y="1482172"/>
                    <a:pt x="646803" y="1482172"/>
                  </a:cubicBezTo>
                  <a:cubicBezTo>
                    <a:pt x="650165" y="1482172"/>
                    <a:pt x="650165" y="1482172"/>
                    <a:pt x="650165" y="1482172"/>
                  </a:cubicBezTo>
                  <a:cubicBezTo>
                    <a:pt x="650165" y="1482172"/>
                    <a:pt x="646803" y="1478914"/>
                    <a:pt x="646803" y="1478914"/>
                  </a:cubicBezTo>
                  <a:cubicBezTo>
                    <a:pt x="646803" y="1475657"/>
                    <a:pt x="646803" y="1475657"/>
                    <a:pt x="646803" y="1475657"/>
                  </a:cubicBezTo>
                  <a:cubicBezTo>
                    <a:pt x="650165" y="1475657"/>
                    <a:pt x="650165" y="1475657"/>
                    <a:pt x="650165" y="1475657"/>
                  </a:cubicBezTo>
                  <a:cubicBezTo>
                    <a:pt x="650165" y="1475657"/>
                    <a:pt x="650165" y="1475657"/>
                    <a:pt x="650165" y="1475657"/>
                  </a:cubicBezTo>
                  <a:cubicBezTo>
                    <a:pt x="650165" y="1475657"/>
                    <a:pt x="650165" y="1475657"/>
                    <a:pt x="650165" y="1475657"/>
                  </a:cubicBezTo>
                  <a:cubicBezTo>
                    <a:pt x="653537" y="1475657"/>
                    <a:pt x="653537" y="1475657"/>
                    <a:pt x="653537" y="1475657"/>
                  </a:cubicBezTo>
                  <a:cubicBezTo>
                    <a:pt x="656909" y="1472399"/>
                    <a:pt x="656909" y="1472399"/>
                    <a:pt x="656909" y="1472399"/>
                  </a:cubicBezTo>
                  <a:cubicBezTo>
                    <a:pt x="656909" y="1472399"/>
                    <a:pt x="656909" y="1472399"/>
                    <a:pt x="656909" y="1472399"/>
                  </a:cubicBezTo>
                  <a:cubicBezTo>
                    <a:pt x="656909" y="1469142"/>
                    <a:pt x="653537" y="1469142"/>
                    <a:pt x="653537" y="1469142"/>
                  </a:cubicBezTo>
                  <a:cubicBezTo>
                    <a:pt x="653537" y="1469142"/>
                    <a:pt x="656909" y="1469142"/>
                    <a:pt x="656909" y="1465884"/>
                  </a:cubicBezTo>
                  <a:cubicBezTo>
                    <a:pt x="656909" y="1465884"/>
                    <a:pt x="656909" y="1465884"/>
                    <a:pt x="656909" y="1465884"/>
                  </a:cubicBezTo>
                  <a:cubicBezTo>
                    <a:pt x="660281" y="1465884"/>
                    <a:pt x="660281" y="1465884"/>
                    <a:pt x="660281" y="1465884"/>
                  </a:cubicBezTo>
                  <a:cubicBezTo>
                    <a:pt x="660281" y="1465884"/>
                    <a:pt x="660281" y="1465884"/>
                    <a:pt x="660281" y="1465884"/>
                  </a:cubicBezTo>
                  <a:cubicBezTo>
                    <a:pt x="660281" y="1465884"/>
                    <a:pt x="660281" y="1465884"/>
                    <a:pt x="660281" y="1465884"/>
                  </a:cubicBezTo>
                  <a:cubicBezTo>
                    <a:pt x="663653" y="1465884"/>
                    <a:pt x="663653" y="1465884"/>
                    <a:pt x="663653" y="1465884"/>
                  </a:cubicBezTo>
                  <a:cubicBezTo>
                    <a:pt x="663653" y="1465884"/>
                    <a:pt x="663653" y="1465884"/>
                    <a:pt x="663653" y="1465884"/>
                  </a:cubicBezTo>
                  <a:cubicBezTo>
                    <a:pt x="667025" y="1465884"/>
                    <a:pt x="667025" y="1465884"/>
                    <a:pt x="667025" y="1465884"/>
                  </a:cubicBezTo>
                  <a:cubicBezTo>
                    <a:pt x="667025" y="1465884"/>
                    <a:pt x="667025" y="1465884"/>
                    <a:pt x="667025" y="1465884"/>
                  </a:cubicBezTo>
                  <a:cubicBezTo>
                    <a:pt x="667025" y="1465884"/>
                    <a:pt x="670387" y="1465884"/>
                    <a:pt x="670387" y="1465884"/>
                  </a:cubicBezTo>
                  <a:cubicBezTo>
                    <a:pt x="670387" y="1465884"/>
                    <a:pt x="670387" y="1469142"/>
                    <a:pt x="670387" y="1469142"/>
                  </a:cubicBezTo>
                  <a:cubicBezTo>
                    <a:pt x="670387" y="1469142"/>
                    <a:pt x="670387" y="1469142"/>
                    <a:pt x="670387" y="1469142"/>
                  </a:cubicBezTo>
                  <a:cubicBezTo>
                    <a:pt x="670387" y="1469142"/>
                    <a:pt x="673759" y="1469142"/>
                    <a:pt x="673759" y="1469142"/>
                  </a:cubicBezTo>
                  <a:cubicBezTo>
                    <a:pt x="673759" y="1469142"/>
                    <a:pt x="673759" y="1472399"/>
                    <a:pt x="673759" y="1472399"/>
                  </a:cubicBezTo>
                  <a:cubicBezTo>
                    <a:pt x="673759" y="1472399"/>
                    <a:pt x="677130" y="1472399"/>
                    <a:pt x="677130" y="1472399"/>
                  </a:cubicBezTo>
                  <a:cubicBezTo>
                    <a:pt x="677130" y="1472399"/>
                    <a:pt x="680502" y="1472399"/>
                    <a:pt x="680502" y="1472399"/>
                  </a:cubicBezTo>
                  <a:cubicBezTo>
                    <a:pt x="680502" y="1472399"/>
                    <a:pt x="680502" y="1472399"/>
                    <a:pt x="680502" y="1475657"/>
                  </a:cubicBezTo>
                  <a:cubicBezTo>
                    <a:pt x="683874" y="1475657"/>
                    <a:pt x="683874" y="1475657"/>
                    <a:pt x="683874" y="1475657"/>
                  </a:cubicBezTo>
                  <a:cubicBezTo>
                    <a:pt x="683874" y="1472399"/>
                    <a:pt x="687246" y="1472399"/>
                    <a:pt x="687246" y="1472399"/>
                  </a:cubicBezTo>
                  <a:cubicBezTo>
                    <a:pt x="687246" y="1475657"/>
                    <a:pt x="687246" y="1475657"/>
                    <a:pt x="687246" y="1475657"/>
                  </a:cubicBezTo>
                  <a:cubicBezTo>
                    <a:pt x="690618" y="1475657"/>
                    <a:pt x="690618" y="1475657"/>
                    <a:pt x="690618" y="1475657"/>
                  </a:cubicBezTo>
                  <a:cubicBezTo>
                    <a:pt x="693981" y="1475657"/>
                    <a:pt x="693981" y="1475657"/>
                    <a:pt x="693981" y="1475657"/>
                  </a:cubicBezTo>
                  <a:cubicBezTo>
                    <a:pt x="693981" y="1478914"/>
                    <a:pt x="693981" y="1478914"/>
                    <a:pt x="693981" y="1478914"/>
                  </a:cubicBezTo>
                  <a:cubicBezTo>
                    <a:pt x="690618" y="1478914"/>
                    <a:pt x="690618" y="1478914"/>
                    <a:pt x="690618" y="1478914"/>
                  </a:cubicBezTo>
                  <a:cubicBezTo>
                    <a:pt x="690618" y="1478914"/>
                    <a:pt x="690618" y="1478914"/>
                    <a:pt x="690618" y="1478914"/>
                  </a:cubicBezTo>
                  <a:cubicBezTo>
                    <a:pt x="690618" y="1482172"/>
                    <a:pt x="690618" y="1482172"/>
                    <a:pt x="690618" y="1482172"/>
                  </a:cubicBezTo>
                  <a:cubicBezTo>
                    <a:pt x="693981" y="1482172"/>
                    <a:pt x="693981" y="1482172"/>
                    <a:pt x="693981" y="1482172"/>
                  </a:cubicBezTo>
                  <a:cubicBezTo>
                    <a:pt x="693981" y="1482172"/>
                    <a:pt x="693981" y="1482172"/>
                    <a:pt x="693981" y="1482172"/>
                  </a:cubicBezTo>
                  <a:cubicBezTo>
                    <a:pt x="700724" y="1485430"/>
                    <a:pt x="700724" y="1485430"/>
                    <a:pt x="700724" y="1485430"/>
                  </a:cubicBezTo>
                  <a:cubicBezTo>
                    <a:pt x="697352" y="1485430"/>
                    <a:pt x="697352" y="1485430"/>
                    <a:pt x="697352" y="1485430"/>
                  </a:cubicBezTo>
                  <a:cubicBezTo>
                    <a:pt x="697352" y="1485430"/>
                    <a:pt x="697352" y="1485430"/>
                    <a:pt x="697352" y="1485430"/>
                  </a:cubicBezTo>
                  <a:cubicBezTo>
                    <a:pt x="697352" y="1485430"/>
                    <a:pt x="693981" y="1485430"/>
                    <a:pt x="693981" y="1485430"/>
                  </a:cubicBezTo>
                  <a:cubicBezTo>
                    <a:pt x="693981" y="1485430"/>
                    <a:pt x="690618" y="1485430"/>
                    <a:pt x="690618" y="1485430"/>
                  </a:cubicBezTo>
                  <a:cubicBezTo>
                    <a:pt x="690618" y="1488687"/>
                    <a:pt x="690618" y="1488687"/>
                    <a:pt x="690618" y="1488687"/>
                  </a:cubicBezTo>
                  <a:cubicBezTo>
                    <a:pt x="690618" y="1495202"/>
                    <a:pt x="690618" y="1495202"/>
                    <a:pt x="690618" y="1495202"/>
                  </a:cubicBezTo>
                  <a:cubicBezTo>
                    <a:pt x="687246" y="1495202"/>
                    <a:pt x="687246" y="1495202"/>
                    <a:pt x="687246" y="1495202"/>
                  </a:cubicBezTo>
                  <a:cubicBezTo>
                    <a:pt x="687246" y="1498460"/>
                    <a:pt x="687246" y="1498460"/>
                    <a:pt x="687246" y="1498460"/>
                  </a:cubicBezTo>
                  <a:cubicBezTo>
                    <a:pt x="687246" y="1498460"/>
                    <a:pt x="687246" y="1498460"/>
                    <a:pt x="687246" y="1498460"/>
                  </a:cubicBezTo>
                  <a:cubicBezTo>
                    <a:pt x="687246" y="1498460"/>
                    <a:pt x="687246" y="1498460"/>
                    <a:pt x="687246" y="1498460"/>
                  </a:cubicBezTo>
                  <a:cubicBezTo>
                    <a:pt x="687246" y="1498460"/>
                    <a:pt x="687246" y="1498460"/>
                    <a:pt x="683874" y="1498460"/>
                  </a:cubicBezTo>
                  <a:cubicBezTo>
                    <a:pt x="683874" y="1498460"/>
                    <a:pt x="683874" y="1498460"/>
                    <a:pt x="683874" y="1498460"/>
                  </a:cubicBezTo>
                  <a:cubicBezTo>
                    <a:pt x="680502" y="1495202"/>
                    <a:pt x="680502" y="1495202"/>
                    <a:pt x="680502" y="1495202"/>
                  </a:cubicBezTo>
                  <a:cubicBezTo>
                    <a:pt x="680502" y="1498460"/>
                    <a:pt x="680502" y="1498460"/>
                    <a:pt x="680502" y="1498460"/>
                  </a:cubicBezTo>
                  <a:cubicBezTo>
                    <a:pt x="680502" y="1501717"/>
                    <a:pt x="680502" y="1501717"/>
                    <a:pt x="680502" y="1501717"/>
                  </a:cubicBezTo>
                  <a:cubicBezTo>
                    <a:pt x="680502" y="1501717"/>
                    <a:pt x="680502" y="1501717"/>
                    <a:pt x="680502" y="1501717"/>
                  </a:cubicBezTo>
                  <a:cubicBezTo>
                    <a:pt x="677130" y="1501717"/>
                    <a:pt x="677130" y="1501717"/>
                    <a:pt x="677130" y="1501717"/>
                  </a:cubicBezTo>
                  <a:cubicBezTo>
                    <a:pt x="673759" y="1501717"/>
                    <a:pt x="673759" y="1501717"/>
                    <a:pt x="673759" y="1501717"/>
                  </a:cubicBezTo>
                  <a:cubicBezTo>
                    <a:pt x="670387" y="1501717"/>
                    <a:pt x="670387" y="1501717"/>
                    <a:pt x="670387" y="1501717"/>
                  </a:cubicBezTo>
                  <a:cubicBezTo>
                    <a:pt x="670387" y="1501717"/>
                    <a:pt x="670387" y="1501717"/>
                    <a:pt x="670387" y="1501717"/>
                  </a:cubicBezTo>
                  <a:cubicBezTo>
                    <a:pt x="667025" y="1504984"/>
                    <a:pt x="667025" y="1504984"/>
                    <a:pt x="667025" y="1504984"/>
                  </a:cubicBezTo>
                  <a:cubicBezTo>
                    <a:pt x="667025" y="1504984"/>
                    <a:pt x="667025" y="1504984"/>
                    <a:pt x="667025" y="1504984"/>
                  </a:cubicBezTo>
                  <a:cubicBezTo>
                    <a:pt x="667025" y="1504984"/>
                    <a:pt x="667025" y="1504984"/>
                    <a:pt x="667025" y="1504984"/>
                  </a:cubicBezTo>
                  <a:cubicBezTo>
                    <a:pt x="667025" y="1504984"/>
                    <a:pt x="667025" y="1504984"/>
                    <a:pt x="667025" y="1504984"/>
                  </a:cubicBezTo>
                  <a:cubicBezTo>
                    <a:pt x="663653" y="1501717"/>
                    <a:pt x="663653" y="1501717"/>
                    <a:pt x="663653" y="1501717"/>
                  </a:cubicBezTo>
                  <a:cubicBezTo>
                    <a:pt x="663653" y="1504984"/>
                    <a:pt x="663653" y="1504984"/>
                    <a:pt x="663653" y="1504984"/>
                  </a:cubicBezTo>
                  <a:cubicBezTo>
                    <a:pt x="663653" y="1504984"/>
                    <a:pt x="663653" y="1504984"/>
                    <a:pt x="663653" y="1504984"/>
                  </a:cubicBezTo>
                  <a:cubicBezTo>
                    <a:pt x="663653" y="1504984"/>
                    <a:pt x="663653" y="1504984"/>
                    <a:pt x="663653" y="1504984"/>
                  </a:cubicBezTo>
                  <a:cubicBezTo>
                    <a:pt x="707468" y="1514757"/>
                    <a:pt x="707468" y="1514757"/>
                    <a:pt x="707468" y="1514757"/>
                  </a:cubicBezTo>
                  <a:cubicBezTo>
                    <a:pt x="717574" y="1518005"/>
                    <a:pt x="717574" y="1524530"/>
                    <a:pt x="727690" y="1531045"/>
                  </a:cubicBezTo>
                  <a:cubicBezTo>
                    <a:pt x="754655" y="1521272"/>
                    <a:pt x="754655" y="1521272"/>
                    <a:pt x="754655" y="1521272"/>
                  </a:cubicBezTo>
                  <a:cubicBezTo>
                    <a:pt x="788354" y="1544075"/>
                    <a:pt x="788354" y="1544075"/>
                    <a:pt x="788354" y="1544075"/>
                  </a:cubicBezTo>
                  <a:cubicBezTo>
                    <a:pt x="818691" y="1534302"/>
                    <a:pt x="818691" y="1534302"/>
                    <a:pt x="818691" y="1534302"/>
                  </a:cubicBezTo>
                  <a:cubicBezTo>
                    <a:pt x="849019" y="1534302"/>
                    <a:pt x="849019" y="1534302"/>
                    <a:pt x="849019" y="1534302"/>
                  </a:cubicBezTo>
                  <a:cubicBezTo>
                    <a:pt x="849019" y="1531045"/>
                    <a:pt x="862506" y="1531045"/>
                    <a:pt x="872612" y="1534302"/>
                  </a:cubicBezTo>
                  <a:cubicBezTo>
                    <a:pt x="872612" y="1534302"/>
                    <a:pt x="872612" y="1534302"/>
                    <a:pt x="872612" y="1534302"/>
                  </a:cubicBezTo>
                  <a:close/>
                  <a:moveTo>
                    <a:pt x="646803" y="1485430"/>
                  </a:moveTo>
                  <a:cubicBezTo>
                    <a:pt x="646803" y="1485430"/>
                    <a:pt x="646803" y="1485430"/>
                    <a:pt x="646803" y="1485430"/>
                  </a:cubicBezTo>
                  <a:cubicBezTo>
                    <a:pt x="646803" y="1485430"/>
                    <a:pt x="646803" y="1485430"/>
                    <a:pt x="646803" y="1485430"/>
                  </a:cubicBezTo>
                  <a:cubicBezTo>
                    <a:pt x="646803" y="1485430"/>
                    <a:pt x="650165" y="1485430"/>
                    <a:pt x="650165" y="1485430"/>
                  </a:cubicBezTo>
                  <a:cubicBezTo>
                    <a:pt x="650165" y="1485430"/>
                    <a:pt x="650165" y="1488687"/>
                    <a:pt x="650165" y="1488687"/>
                  </a:cubicBezTo>
                  <a:cubicBezTo>
                    <a:pt x="650165" y="1488687"/>
                    <a:pt x="650165" y="1488687"/>
                    <a:pt x="650165" y="1488687"/>
                  </a:cubicBezTo>
                  <a:cubicBezTo>
                    <a:pt x="650165" y="1488687"/>
                    <a:pt x="650165" y="1488687"/>
                    <a:pt x="653537" y="1491944"/>
                  </a:cubicBezTo>
                  <a:cubicBezTo>
                    <a:pt x="653537" y="1491944"/>
                    <a:pt x="650165" y="1491944"/>
                    <a:pt x="650165" y="1491944"/>
                  </a:cubicBezTo>
                  <a:cubicBezTo>
                    <a:pt x="650165" y="1491944"/>
                    <a:pt x="650165" y="1491944"/>
                    <a:pt x="650165" y="1491944"/>
                  </a:cubicBezTo>
                  <a:cubicBezTo>
                    <a:pt x="646803" y="1491944"/>
                    <a:pt x="646803" y="1491944"/>
                    <a:pt x="646803" y="1491944"/>
                  </a:cubicBezTo>
                  <a:cubicBezTo>
                    <a:pt x="646803" y="1491944"/>
                    <a:pt x="646803" y="1491944"/>
                    <a:pt x="646803" y="1491944"/>
                  </a:cubicBezTo>
                  <a:cubicBezTo>
                    <a:pt x="646803" y="1485430"/>
                    <a:pt x="646803" y="1485430"/>
                    <a:pt x="646803" y="1485430"/>
                  </a:cubicBezTo>
                  <a:close/>
                  <a:moveTo>
                    <a:pt x="1516360" y="658002"/>
                  </a:moveTo>
                  <a:cubicBezTo>
                    <a:pt x="1516360" y="658002"/>
                    <a:pt x="1516360" y="658002"/>
                    <a:pt x="1516360" y="658002"/>
                  </a:cubicBezTo>
                  <a:cubicBezTo>
                    <a:pt x="1512988" y="658002"/>
                    <a:pt x="1512988" y="658002"/>
                    <a:pt x="1512988" y="658002"/>
                  </a:cubicBezTo>
                  <a:cubicBezTo>
                    <a:pt x="1509616" y="654745"/>
                    <a:pt x="1509616" y="654745"/>
                    <a:pt x="1509616" y="654745"/>
                  </a:cubicBezTo>
                  <a:cubicBezTo>
                    <a:pt x="1509616" y="654745"/>
                    <a:pt x="1509616" y="654745"/>
                    <a:pt x="1509616" y="654745"/>
                  </a:cubicBezTo>
                  <a:cubicBezTo>
                    <a:pt x="1509616" y="654745"/>
                    <a:pt x="1509616" y="654745"/>
                    <a:pt x="1509616" y="654745"/>
                  </a:cubicBezTo>
                  <a:cubicBezTo>
                    <a:pt x="1512988" y="654745"/>
                    <a:pt x="1512988" y="651487"/>
                    <a:pt x="1512988" y="651487"/>
                  </a:cubicBezTo>
                  <a:cubicBezTo>
                    <a:pt x="1512988" y="654745"/>
                    <a:pt x="1516360" y="654745"/>
                    <a:pt x="1516360" y="658002"/>
                  </a:cubicBezTo>
                  <a:close/>
                  <a:moveTo>
                    <a:pt x="1661282" y="1693922"/>
                  </a:moveTo>
                  <a:cubicBezTo>
                    <a:pt x="1661282" y="1693922"/>
                    <a:pt x="1661282" y="1693922"/>
                    <a:pt x="1661282" y="1693922"/>
                  </a:cubicBezTo>
                  <a:cubicBezTo>
                    <a:pt x="1654548" y="1706952"/>
                    <a:pt x="1654548" y="1706952"/>
                    <a:pt x="1654548" y="1706952"/>
                  </a:cubicBezTo>
                  <a:cubicBezTo>
                    <a:pt x="1647804" y="1716725"/>
                    <a:pt x="1647804" y="1716725"/>
                    <a:pt x="1647804" y="1716725"/>
                  </a:cubicBezTo>
                  <a:cubicBezTo>
                    <a:pt x="1664654" y="1723240"/>
                    <a:pt x="1664654" y="1723240"/>
                    <a:pt x="1664654" y="1723240"/>
                  </a:cubicBezTo>
                  <a:cubicBezTo>
                    <a:pt x="1674770" y="1736270"/>
                    <a:pt x="1674770" y="1736270"/>
                    <a:pt x="1674770" y="1736270"/>
                  </a:cubicBezTo>
                  <a:cubicBezTo>
                    <a:pt x="1674770" y="1736270"/>
                    <a:pt x="1681503" y="1746043"/>
                    <a:pt x="1688247" y="1746043"/>
                  </a:cubicBezTo>
                  <a:cubicBezTo>
                    <a:pt x="1694991" y="1746043"/>
                    <a:pt x="1705097" y="1752558"/>
                    <a:pt x="1705097" y="1752558"/>
                  </a:cubicBezTo>
                  <a:cubicBezTo>
                    <a:pt x="1705097" y="1752558"/>
                    <a:pt x="1711841" y="1742785"/>
                    <a:pt x="1711841" y="1729755"/>
                  </a:cubicBezTo>
                  <a:cubicBezTo>
                    <a:pt x="1715212" y="1719983"/>
                    <a:pt x="1701726" y="1706952"/>
                    <a:pt x="1721947" y="1703695"/>
                  </a:cubicBezTo>
                  <a:cubicBezTo>
                    <a:pt x="1742178" y="1703695"/>
                    <a:pt x="1728691" y="1680892"/>
                    <a:pt x="1728691" y="1680892"/>
                  </a:cubicBezTo>
                  <a:cubicBezTo>
                    <a:pt x="1728691" y="1664604"/>
                    <a:pt x="1728691" y="1664604"/>
                    <a:pt x="1728691" y="1664604"/>
                  </a:cubicBezTo>
                  <a:cubicBezTo>
                    <a:pt x="1725319" y="1645059"/>
                    <a:pt x="1725319" y="1645059"/>
                    <a:pt x="1725319" y="1645059"/>
                  </a:cubicBezTo>
                  <a:cubicBezTo>
                    <a:pt x="1728691" y="1638544"/>
                    <a:pt x="1728691" y="1638544"/>
                    <a:pt x="1728691" y="1638544"/>
                  </a:cubicBezTo>
                  <a:cubicBezTo>
                    <a:pt x="1738806" y="1625513"/>
                    <a:pt x="1738806" y="1625513"/>
                    <a:pt x="1738806" y="1625513"/>
                  </a:cubicBezTo>
                  <a:cubicBezTo>
                    <a:pt x="1748912" y="1615741"/>
                    <a:pt x="1748912" y="1615741"/>
                    <a:pt x="1748912" y="1615741"/>
                  </a:cubicBezTo>
                  <a:cubicBezTo>
                    <a:pt x="1748912" y="1615741"/>
                    <a:pt x="1752284" y="1605968"/>
                    <a:pt x="1752284" y="1599453"/>
                  </a:cubicBezTo>
                  <a:cubicBezTo>
                    <a:pt x="1748912" y="1596196"/>
                    <a:pt x="1738806" y="1579908"/>
                    <a:pt x="1738806" y="1579908"/>
                  </a:cubicBezTo>
                  <a:cubicBezTo>
                    <a:pt x="1748912" y="1540817"/>
                    <a:pt x="1748912" y="1540817"/>
                    <a:pt x="1748912" y="1540817"/>
                  </a:cubicBezTo>
                  <a:cubicBezTo>
                    <a:pt x="1745540" y="1534302"/>
                    <a:pt x="1745540" y="1534302"/>
                    <a:pt x="1745540" y="1534302"/>
                  </a:cubicBezTo>
                  <a:cubicBezTo>
                    <a:pt x="1742178" y="1524530"/>
                    <a:pt x="1742178" y="1524530"/>
                    <a:pt x="1742178" y="1524530"/>
                  </a:cubicBezTo>
                  <a:cubicBezTo>
                    <a:pt x="1735435" y="1495202"/>
                    <a:pt x="1735435" y="1495202"/>
                    <a:pt x="1735435" y="1495202"/>
                  </a:cubicBezTo>
                  <a:cubicBezTo>
                    <a:pt x="1735435" y="1456112"/>
                    <a:pt x="1735435" y="1456112"/>
                    <a:pt x="1735435" y="1456112"/>
                  </a:cubicBezTo>
                  <a:cubicBezTo>
                    <a:pt x="1715212" y="1462626"/>
                    <a:pt x="1715212" y="1462626"/>
                    <a:pt x="1715212" y="1462626"/>
                  </a:cubicBezTo>
                  <a:cubicBezTo>
                    <a:pt x="1721947" y="1478914"/>
                    <a:pt x="1721947" y="1478914"/>
                    <a:pt x="1721947" y="1478914"/>
                  </a:cubicBezTo>
                  <a:cubicBezTo>
                    <a:pt x="1715212" y="1508232"/>
                    <a:pt x="1715212" y="1508232"/>
                    <a:pt x="1715212" y="1508232"/>
                  </a:cubicBezTo>
                  <a:cubicBezTo>
                    <a:pt x="1698363" y="1511500"/>
                    <a:pt x="1698363" y="1511500"/>
                    <a:pt x="1698363" y="1511500"/>
                  </a:cubicBezTo>
                  <a:cubicBezTo>
                    <a:pt x="1691619" y="1514757"/>
                    <a:pt x="1691619" y="1514757"/>
                    <a:pt x="1691619" y="1514757"/>
                  </a:cubicBezTo>
                  <a:cubicBezTo>
                    <a:pt x="1681503" y="1524530"/>
                    <a:pt x="1681503" y="1524530"/>
                    <a:pt x="1681503" y="1524530"/>
                  </a:cubicBezTo>
                  <a:cubicBezTo>
                    <a:pt x="1664654" y="1527787"/>
                    <a:pt x="1664654" y="1527787"/>
                    <a:pt x="1664654" y="1527787"/>
                  </a:cubicBezTo>
                  <a:cubicBezTo>
                    <a:pt x="1647804" y="1540817"/>
                    <a:pt x="1647804" y="1540817"/>
                    <a:pt x="1647804" y="1540817"/>
                  </a:cubicBezTo>
                  <a:cubicBezTo>
                    <a:pt x="1634317" y="1557105"/>
                    <a:pt x="1634317" y="1557105"/>
                    <a:pt x="1634317" y="1557105"/>
                  </a:cubicBezTo>
                  <a:cubicBezTo>
                    <a:pt x="1624211" y="1566878"/>
                    <a:pt x="1624211" y="1566878"/>
                    <a:pt x="1624211" y="1566878"/>
                  </a:cubicBezTo>
                  <a:cubicBezTo>
                    <a:pt x="1624211" y="1566878"/>
                    <a:pt x="1624211" y="1573393"/>
                    <a:pt x="1630955" y="1579908"/>
                  </a:cubicBezTo>
                  <a:cubicBezTo>
                    <a:pt x="1637689" y="1589681"/>
                    <a:pt x="1620839" y="1622256"/>
                    <a:pt x="1620839" y="1622256"/>
                  </a:cubicBezTo>
                  <a:cubicBezTo>
                    <a:pt x="1634317" y="1622256"/>
                    <a:pt x="1634317" y="1622256"/>
                    <a:pt x="1634317" y="1622256"/>
                  </a:cubicBezTo>
                  <a:cubicBezTo>
                    <a:pt x="1637689" y="1638544"/>
                    <a:pt x="1637689" y="1638544"/>
                    <a:pt x="1637689" y="1638544"/>
                  </a:cubicBezTo>
                  <a:cubicBezTo>
                    <a:pt x="1627583" y="1654831"/>
                    <a:pt x="1627583" y="1654831"/>
                    <a:pt x="1627583" y="1654831"/>
                  </a:cubicBezTo>
                  <a:cubicBezTo>
                    <a:pt x="1637689" y="1661347"/>
                    <a:pt x="1637689" y="1661347"/>
                    <a:pt x="1637689" y="1661347"/>
                  </a:cubicBezTo>
                  <a:cubicBezTo>
                    <a:pt x="1647804" y="1661347"/>
                    <a:pt x="1647804" y="1661347"/>
                    <a:pt x="1647804" y="1661347"/>
                  </a:cubicBezTo>
                  <a:cubicBezTo>
                    <a:pt x="1637689" y="1680892"/>
                    <a:pt x="1637689" y="1680892"/>
                    <a:pt x="1637689" y="1680892"/>
                  </a:cubicBezTo>
                  <a:cubicBezTo>
                    <a:pt x="1637689" y="1687407"/>
                    <a:pt x="1637689" y="1687407"/>
                    <a:pt x="1637689" y="1687407"/>
                  </a:cubicBezTo>
                  <a:lnTo>
                    <a:pt x="1661282" y="1693922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AE31FE13-908B-36FD-F345-F152348C42AA}"/>
                </a:ext>
              </a:extLst>
            </p:cNvPr>
            <p:cNvSpPr/>
            <p:nvPr/>
          </p:nvSpPr>
          <p:spPr>
            <a:xfrm>
              <a:off x="6101008" y="-628544"/>
              <a:ext cx="800100" cy="647700"/>
            </a:xfrm>
            <a:custGeom>
              <a:avLst/>
              <a:gdLst>
                <a:gd name="connsiteX0" fmla="*/ 161047 w 800100"/>
                <a:gd name="connsiteY0" fmla="*/ 242026 h 647700"/>
                <a:gd name="connsiteX1" fmla="*/ 174496 w 800100"/>
                <a:gd name="connsiteY1" fmla="*/ 251837 h 647700"/>
                <a:gd name="connsiteX2" fmla="*/ 184583 w 800100"/>
                <a:gd name="connsiteY2" fmla="*/ 245303 h 647700"/>
                <a:gd name="connsiteX3" fmla="*/ 191308 w 800100"/>
                <a:gd name="connsiteY3" fmla="*/ 238759 h 647700"/>
                <a:gd name="connsiteX4" fmla="*/ 198033 w 800100"/>
                <a:gd name="connsiteY4" fmla="*/ 245303 h 647700"/>
                <a:gd name="connsiteX5" fmla="*/ 187946 w 800100"/>
                <a:gd name="connsiteY5" fmla="*/ 255114 h 647700"/>
                <a:gd name="connsiteX6" fmla="*/ 181221 w 800100"/>
                <a:gd name="connsiteY6" fmla="*/ 261657 h 647700"/>
                <a:gd name="connsiteX7" fmla="*/ 181221 w 800100"/>
                <a:gd name="connsiteY7" fmla="*/ 271468 h 647700"/>
                <a:gd name="connsiteX8" fmla="*/ 167772 w 800100"/>
                <a:gd name="connsiteY8" fmla="*/ 268201 h 647700"/>
                <a:gd name="connsiteX9" fmla="*/ 154322 w 800100"/>
                <a:gd name="connsiteY9" fmla="*/ 255114 h 647700"/>
                <a:gd name="connsiteX10" fmla="*/ 147598 w 800100"/>
                <a:gd name="connsiteY10" fmla="*/ 251837 h 647700"/>
                <a:gd name="connsiteX11" fmla="*/ 140883 w 800100"/>
                <a:gd name="connsiteY11" fmla="*/ 248570 h 647700"/>
                <a:gd name="connsiteX12" fmla="*/ 137520 w 800100"/>
                <a:gd name="connsiteY12" fmla="*/ 238759 h 647700"/>
                <a:gd name="connsiteX13" fmla="*/ 134158 w 800100"/>
                <a:gd name="connsiteY13" fmla="*/ 242026 h 647700"/>
                <a:gd name="connsiteX14" fmla="*/ 120709 w 800100"/>
                <a:gd name="connsiteY14" fmla="*/ 245303 h 647700"/>
                <a:gd name="connsiteX15" fmla="*/ 117346 w 800100"/>
                <a:gd name="connsiteY15" fmla="*/ 248570 h 647700"/>
                <a:gd name="connsiteX16" fmla="*/ 113984 w 800100"/>
                <a:gd name="connsiteY16" fmla="*/ 242026 h 647700"/>
                <a:gd name="connsiteX17" fmla="*/ 117346 w 800100"/>
                <a:gd name="connsiteY17" fmla="*/ 235483 h 647700"/>
                <a:gd name="connsiteX18" fmla="*/ 107259 w 800100"/>
                <a:gd name="connsiteY18" fmla="*/ 235483 h 647700"/>
                <a:gd name="connsiteX19" fmla="*/ 100535 w 800100"/>
                <a:gd name="connsiteY19" fmla="*/ 238759 h 647700"/>
                <a:gd name="connsiteX20" fmla="*/ 93810 w 800100"/>
                <a:gd name="connsiteY20" fmla="*/ 238759 h 647700"/>
                <a:gd name="connsiteX21" fmla="*/ 83733 w 800100"/>
                <a:gd name="connsiteY21" fmla="*/ 232216 h 647700"/>
                <a:gd name="connsiteX22" fmla="*/ 77008 w 800100"/>
                <a:gd name="connsiteY22" fmla="*/ 225672 h 647700"/>
                <a:gd name="connsiteX23" fmla="*/ 70283 w 800100"/>
                <a:gd name="connsiteY23" fmla="*/ 228939 h 647700"/>
                <a:gd name="connsiteX24" fmla="*/ 63559 w 800100"/>
                <a:gd name="connsiteY24" fmla="*/ 235483 h 647700"/>
                <a:gd name="connsiteX25" fmla="*/ 63559 w 800100"/>
                <a:gd name="connsiteY25" fmla="*/ 232216 h 647700"/>
                <a:gd name="connsiteX26" fmla="*/ 56834 w 800100"/>
                <a:gd name="connsiteY26" fmla="*/ 228939 h 647700"/>
                <a:gd name="connsiteX27" fmla="*/ 43385 w 800100"/>
                <a:gd name="connsiteY27" fmla="*/ 228939 h 647700"/>
                <a:gd name="connsiteX28" fmla="*/ 40022 w 800100"/>
                <a:gd name="connsiteY28" fmla="*/ 228939 h 647700"/>
                <a:gd name="connsiteX29" fmla="*/ 33298 w 800100"/>
                <a:gd name="connsiteY29" fmla="*/ 228939 h 647700"/>
                <a:gd name="connsiteX30" fmla="*/ 29945 w 800100"/>
                <a:gd name="connsiteY30" fmla="*/ 225672 h 647700"/>
                <a:gd name="connsiteX31" fmla="*/ 19858 w 800100"/>
                <a:gd name="connsiteY31" fmla="*/ 222405 h 647700"/>
                <a:gd name="connsiteX32" fmla="*/ 9771 w 800100"/>
                <a:gd name="connsiteY32" fmla="*/ 219128 h 647700"/>
                <a:gd name="connsiteX33" fmla="*/ 6409 w 800100"/>
                <a:gd name="connsiteY33" fmla="*/ 222405 h 647700"/>
                <a:gd name="connsiteX34" fmla="*/ -316 w 800100"/>
                <a:gd name="connsiteY34" fmla="*/ 235483 h 647700"/>
                <a:gd name="connsiteX35" fmla="*/ 9771 w 800100"/>
                <a:gd name="connsiteY35" fmla="*/ 245303 h 647700"/>
                <a:gd name="connsiteX36" fmla="*/ 16496 w 800100"/>
                <a:gd name="connsiteY36" fmla="*/ 248570 h 647700"/>
                <a:gd name="connsiteX37" fmla="*/ 26583 w 800100"/>
                <a:gd name="connsiteY37" fmla="*/ 248570 h 647700"/>
                <a:gd name="connsiteX38" fmla="*/ 29945 w 800100"/>
                <a:gd name="connsiteY38" fmla="*/ 245303 h 647700"/>
                <a:gd name="connsiteX39" fmla="*/ 43385 w 800100"/>
                <a:gd name="connsiteY39" fmla="*/ 248570 h 647700"/>
                <a:gd name="connsiteX40" fmla="*/ 53472 w 800100"/>
                <a:gd name="connsiteY40" fmla="*/ 258381 h 647700"/>
                <a:gd name="connsiteX41" fmla="*/ 56834 w 800100"/>
                <a:gd name="connsiteY41" fmla="*/ 255114 h 647700"/>
                <a:gd name="connsiteX42" fmla="*/ 63559 w 800100"/>
                <a:gd name="connsiteY42" fmla="*/ 258381 h 647700"/>
                <a:gd name="connsiteX43" fmla="*/ 73646 w 800100"/>
                <a:gd name="connsiteY43" fmla="*/ 271468 h 647700"/>
                <a:gd name="connsiteX44" fmla="*/ 80370 w 800100"/>
                <a:gd name="connsiteY44" fmla="*/ 274745 h 647700"/>
                <a:gd name="connsiteX45" fmla="*/ 93810 w 800100"/>
                <a:gd name="connsiteY45" fmla="*/ 281279 h 647700"/>
                <a:gd name="connsiteX46" fmla="*/ 100535 w 800100"/>
                <a:gd name="connsiteY46" fmla="*/ 281279 h 647700"/>
                <a:gd name="connsiteX47" fmla="*/ 110622 w 800100"/>
                <a:gd name="connsiteY47" fmla="*/ 281279 h 647700"/>
                <a:gd name="connsiteX48" fmla="*/ 113984 w 800100"/>
                <a:gd name="connsiteY48" fmla="*/ 291099 h 647700"/>
                <a:gd name="connsiteX49" fmla="*/ 113984 w 800100"/>
                <a:gd name="connsiteY49" fmla="*/ 297643 h 647700"/>
                <a:gd name="connsiteX50" fmla="*/ 113984 w 800100"/>
                <a:gd name="connsiteY50" fmla="*/ 304177 h 647700"/>
                <a:gd name="connsiteX51" fmla="*/ 103897 w 800100"/>
                <a:gd name="connsiteY51" fmla="*/ 313997 h 647700"/>
                <a:gd name="connsiteX52" fmla="*/ 103897 w 800100"/>
                <a:gd name="connsiteY52" fmla="*/ 320541 h 647700"/>
                <a:gd name="connsiteX53" fmla="*/ 100535 w 800100"/>
                <a:gd name="connsiteY53" fmla="*/ 327075 h 647700"/>
                <a:gd name="connsiteX54" fmla="*/ 97172 w 800100"/>
                <a:gd name="connsiteY54" fmla="*/ 340162 h 647700"/>
                <a:gd name="connsiteX55" fmla="*/ 107259 w 800100"/>
                <a:gd name="connsiteY55" fmla="*/ 333619 h 647700"/>
                <a:gd name="connsiteX56" fmla="*/ 110622 w 800100"/>
                <a:gd name="connsiteY56" fmla="*/ 336895 h 647700"/>
                <a:gd name="connsiteX57" fmla="*/ 103897 w 800100"/>
                <a:gd name="connsiteY57" fmla="*/ 346706 h 647700"/>
                <a:gd name="connsiteX58" fmla="*/ 110622 w 800100"/>
                <a:gd name="connsiteY58" fmla="*/ 353250 h 647700"/>
                <a:gd name="connsiteX59" fmla="*/ 117346 w 800100"/>
                <a:gd name="connsiteY59" fmla="*/ 349983 h 647700"/>
                <a:gd name="connsiteX60" fmla="*/ 124071 w 800100"/>
                <a:gd name="connsiteY60" fmla="*/ 346706 h 647700"/>
                <a:gd name="connsiteX61" fmla="*/ 134158 w 800100"/>
                <a:gd name="connsiteY61" fmla="*/ 343439 h 647700"/>
                <a:gd name="connsiteX62" fmla="*/ 137520 w 800100"/>
                <a:gd name="connsiteY62" fmla="*/ 340162 h 647700"/>
                <a:gd name="connsiteX63" fmla="*/ 154322 w 800100"/>
                <a:gd name="connsiteY63" fmla="*/ 340162 h 647700"/>
                <a:gd name="connsiteX64" fmla="*/ 154322 w 800100"/>
                <a:gd name="connsiteY64" fmla="*/ 349983 h 647700"/>
                <a:gd name="connsiteX65" fmla="*/ 137520 w 800100"/>
                <a:gd name="connsiteY65" fmla="*/ 346706 h 647700"/>
                <a:gd name="connsiteX66" fmla="*/ 130796 w 800100"/>
                <a:gd name="connsiteY66" fmla="*/ 349983 h 647700"/>
                <a:gd name="connsiteX67" fmla="*/ 124071 w 800100"/>
                <a:gd name="connsiteY67" fmla="*/ 353250 h 647700"/>
                <a:gd name="connsiteX68" fmla="*/ 117346 w 800100"/>
                <a:gd name="connsiteY68" fmla="*/ 359793 h 647700"/>
                <a:gd name="connsiteX69" fmla="*/ 113984 w 800100"/>
                <a:gd name="connsiteY69" fmla="*/ 369604 h 647700"/>
                <a:gd name="connsiteX70" fmla="*/ 107259 w 800100"/>
                <a:gd name="connsiteY70" fmla="*/ 376148 h 647700"/>
                <a:gd name="connsiteX71" fmla="*/ 103897 w 800100"/>
                <a:gd name="connsiteY71" fmla="*/ 376148 h 647700"/>
                <a:gd name="connsiteX72" fmla="*/ 103897 w 800100"/>
                <a:gd name="connsiteY72" fmla="*/ 379415 h 647700"/>
                <a:gd name="connsiteX73" fmla="*/ 107259 w 800100"/>
                <a:gd name="connsiteY73" fmla="*/ 382692 h 647700"/>
                <a:gd name="connsiteX74" fmla="*/ 120709 w 800100"/>
                <a:gd name="connsiteY74" fmla="*/ 382692 h 647700"/>
                <a:gd name="connsiteX75" fmla="*/ 124071 w 800100"/>
                <a:gd name="connsiteY75" fmla="*/ 382692 h 647700"/>
                <a:gd name="connsiteX76" fmla="*/ 120709 w 800100"/>
                <a:gd name="connsiteY76" fmla="*/ 395779 h 647700"/>
                <a:gd name="connsiteX77" fmla="*/ 107259 w 800100"/>
                <a:gd name="connsiteY77" fmla="*/ 399046 h 647700"/>
                <a:gd name="connsiteX78" fmla="*/ 90448 w 800100"/>
                <a:gd name="connsiteY78" fmla="*/ 405590 h 647700"/>
                <a:gd name="connsiteX79" fmla="*/ 83733 w 800100"/>
                <a:gd name="connsiteY79" fmla="*/ 415400 h 647700"/>
                <a:gd name="connsiteX80" fmla="*/ 77008 w 800100"/>
                <a:gd name="connsiteY80" fmla="*/ 418677 h 647700"/>
                <a:gd name="connsiteX81" fmla="*/ 63559 w 800100"/>
                <a:gd name="connsiteY81" fmla="*/ 418677 h 647700"/>
                <a:gd name="connsiteX82" fmla="*/ 56834 w 800100"/>
                <a:gd name="connsiteY82" fmla="*/ 418677 h 647700"/>
                <a:gd name="connsiteX83" fmla="*/ 50109 w 800100"/>
                <a:gd name="connsiteY83" fmla="*/ 421944 h 647700"/>
                <a:gd name="connsiteX84" fmla="*/ 43385 w 800100"/>
                <a:gd name="connsiteY84" fmla="*/ 415400 h 647700"/>
                <a:gd name="connsiteX85" fmla="*/ 46747 w 800100"/>
                <a:gd name="connsiteY85" fmla="*/ 402313 h 647700"/>
                <a:gd name="connsiteX86" fmla="*/ 43385 w 800100"/>
                <a:gd name="connsiteY86" fmla="*/ 399046 h 647700"/>
                <a:gd name="connsiteX87" fmla="*/ 43385 w 800100"/>
                <a:gd name="connsiteY87" fmla="*/ 389235 h 647700"/>
                <a:gd name="connsiteX88" fmla="*/ 33298 w 800100"/>
                <a:gd name="connsiteY88" fmla="*/ 399046 h 647700"/>
                <a:gd name="connsiteX89" fmla="*/ 29945 w 800100"/>
                <a:gd name="connsiteY89" fmla="*/ 405590 h 647700"/>
                <a:gd name="connsiteX90" fmla="*/ 23220 w 800100"/>
                <a:gd name="connsiteY90" fmla="*/ 415400 h 647700"/>
                <a:gd name="connsiteX91" fmla="*/ 19858 w 800100"/>
                <a:gd name="connsiteY91" fmla="*/ 415400 h 647700"/>
                <a:gd name="connsiteX92" fmla="*/ 19858 w 800100"/>
                <a:gd name="connsiteY92" fmla="*/ 428488 h 647700"/>
                <a:gd name="connsiteX93" fmla="*/ 16496 w 800100"/>
                <a:gd name="connsiteY93" fmla="*/ 435031 h 647700"/>
                <a:gd name="connsiteX94" fmla="*/ 16496 w 800100"/>
                <a:gd name="connsiteY94" fmla="*/ 438299 h 647700"/>
                <a:gd name="connsiteX95" fmla="*/ 33298 w 800100"/>
                <a:gd name="connsiteY95" fmla="*/ 444842 h 647700"/>
                <a:gd name="connsiteX96" fmla="*/ 43385 w 800100"/>
                <a:gd name="connsiteY96" fmla="*/ 448119 h 647700"/>
                <a:gd name="connsiteX97" fmla="*/ 53472 w 800100"/>
                <a:gd name="connsiteY97" fmla="*/ 454653 h 647700"/>
                <a:gd name="connsiteX98" fmla="*/ 56834 w 800100"/>
                <a:gd name="connsiteY98" fmla="*/ 454653 h 647700"/>
                <a:gd name="connsiteX99" fmla="*/ 66921 w 800100"/>
                <a:gd name="connsiteY99" fmla="*/ 451386 h 647700"/>
                <a:gd name="connsiteX100" fmla="*/ 73646 w 800100"/>
                <a:gd name="connsiteY100" fmla="*/ 457929 h 647700"/>
                <a:gd name="connsiteX101" fmla="*/ 90448 w 800100"/>
                <a:gd name="connsiteY101" fmla="*/ 461197 h 647700"/>
                <a:gd name="connsiteX102" fmla="*/ 93810 w 800100"/>
                <a:gd name="connsiteY102" fmla="*/ 471017 h 647700"/>
                <a:gd name="connsiteX103" fmla="*/ 103897 w 800100"/>
                <a:gd name="connsiteY103" fmla="*/ 480828 h 647700"/>
                <a:gd name="connsiteX104" fmla="*/ 110622 w 800100"/>
                <a:gd name="connsiteY104" fmla="*/ 477551 h 647700"/>
                <a:gd name="connsiteX105" fmla="*/ 124071 w 800100"/>
                <a:gd name="connsiteY105" fmla="*/ 477551 h 647700"/>
                <a:gd name="connsiteX106" fmla="*/ 134158 w 800100"/>
                <a:gd name="connsiteY106" fmla="*/ 480828 h 647700"/>
                <a:gd name="connsiteX107" fmla="*/ 147598 w 800100"/>
                <a:gd name="connsiteY107" fmla="*/ 500459 h 647700"/>
                <a:gd name="connsiteX108" fmla="*/ 154322 w 800100"/>
                <a:gd name="connsiteY108" fmla="*/ 516813 h 647700"/>
                <a:gd name="connsiteX109" fmla="*/ 161047 w 800100"/>
                <a:gd name="connsiteY109" fmla="*/ 529891 h 647700"/>
                <a:gd name="connsiteX110" fmla="*/ 167772 w 800100"/>
                <a:gd name="connsiteY110" fmla="*/ 536435 h 647700"/>
                <a:gd name="connsiteX111" fmla="*/ 177859 w 800100"/>
                <a:gd name="connsiteY111" fmla="*/ 549522 h 647700"/>
                <a:gd name="connsiteX112" fmla="*/ 181221 w 800100"/>
                <a:gd name="connsiteY112" fmla="*/ 556066 h 647700"/>
                <a:gd name="connsiteX113" fmla="*/ 191308 w 800100"/>
                <a:gd name="connsiteY113" fmla="*/ 569153 h 647700"/>
                <a:gd name="connsiteX114" fmla="*/ 194670 w 800100"/>
                <a:gd name="connsiteY114" fmla="*/ 575687 h 647700"/>
                <a:gd name="connsiteX115" fmla="*/ 211472 w 800100"/>
                <a:gd name="connsiteY115" fmla="*/ 582231 h 647700"/>
                <a:gd name="connsiteX116" fmla="*/ 224922 w 800100"/>
                <a:gd name="connsiteY116" fmla="*/ 595318 h 647700"/>
                <a:gd name="connsiteX117" fmla="*/ 248458 w 800100"/>
                <a:gd name="connsiteY117" fmla="*/ 618216 h 647700"/>
                <a:gd name="connsiteX118" fmla="*/ 265260 w 800100"/>
                <a:gd name="connsiteY118" fmla="*/ 631304 h 647700"/>
                <a:gd name="connsiteX119" fmla="*/ 285434 w 800100"/>
                <a:gd name="connsiteY119" fmla="*/ 637847 h 647700"/>
                <a:gd name="connsiteX120" fmla="*/ 298883 w 800100"/>
                <a:gd name="connsiteY120" fmla="*/ 644391 h 647700"/>
                <a:gd name="connsiteX121" fmla="*/ 312333 w 800100"/>
                <a:gd name="connsiteY121" fmla="*/ 641114 h 647700"/>
                <a:gd name="connsiteX122" fmla="*/ 345946 w 800100"/>
                <a:gd name="connsiteY122" fmla="*/ 647658 h 647700"/>
                <a:gd name="connsiteX123" fmla="*/ 359396 w 800100"/>
                <a:gd name="connsiteY123" fmla="*/ 637847 h 647700"/>
                <a:gd name="connsiteX124" fmla="*/ 359396 w 800100"/>
                <a:gd name="connsiteY124" fmla="*/ 634571 h 647700"/>
                <a:gd name="connsiteX125" fmla="*/ 366120 w 800100"/>
                <a:gd name="connsiteY125" fmla="*/ 621493 h 647700"/>
                <a:gd name="connsiteX126" fmla="*/ 372845 w 800100"/>
                <a:gd name="connsiteY126" fmla="*/ 614949 h 647700"/>
                <a:gd name="connsiteX127" fmla="*/ 403096 w 800100"/>
                <a:gd name="connsiteY127" fmla="*/ 611673 h 647700"/>
                <a:gd name="connsiteX128" fmla="*/ 409821 w 800100"/>
                <a:gd name="connsiteY128" fmla="*/ 611673 h 647700"/>
                <a:gd name="connsiteX129" fmla="*/ 440072 w 800100"/>
                <a:gd name="connsiteY129" fmla="*/ 618216 h 647700"/>
                <a:gd name="connsiteX130" fmla="*/ 443435 w 800100"/>
                <a:gd name="connsiteY130" fmla="*/ 611673 h 647700"/>
                <a:gd name="connsiteX131" fmla="*/ 450159 w 800100"/>
                <a:gd name="connsiteY131" fmla="*/ 608405 h 647700"/>
                <a:gd name="connsiteX132" fmla="*/ 456884 w 800100"/>
                <a:gd name="connsiteY132" fmla="*/ 621493 h 647700"/>
                <a:gd name="connsiteX133" fmla="*/ 470333 w 800100"/>
                <a:gd name="connsiteY133" fmla="*/ 621493 h 647700"/>
                <a:gd name="connsiteX134" fmla="*/ 487145 w 800100"/>
                <a:gd name="connsiteY134" fmla="*/ 618216 h 647700"/>
                <a:gd name="connsiteX135" fmla="*/ 503947 w 800100"/>
                <a:gd name="connsiteY135" fmla="*/ 611673 h 647700"/>
                <a:gd name="connsiteX136" fmla="*/ 510672 w 800100"/>
                <a:gd name="connsiteY136" fmla="*/ 605129 h 647700"/>
                <a:gd name="connsiteX137" fmla="*/ 527483 w 800100"/>
                <a:gd name="connsiteY137" fmla="*/ 601862 h 647700"/>
                <a:gd name="connsiteX138" fmla="*/ 544295 w 800100"/>
                <a:gd name="connsiteY138" fmla="*/ 598595 h 647700"/>
                <a:gd name="connsiteX139" fmla="*/ 551010 w 800100"/>
                <a:gd name="connsiteY139" fmla="*/ 592051 h 647700"/>
                <a:gd name="connsiteX140" fmla="*/ 561097 w 800100"/>
                <a:gd name="connsiteY140" fmla="*/ 588774 h 647700"/>
                <a:gd name="connsiteX141" fmla="*/ 577909 w 800100"/>
                <a:gd name="connsiteY141" fmla="*/ 592051 h 647700"/>
                <a:gd name="connsiteX142" fmla="*/ 587996 w 800100"/>
                <a:gd name="connsiteY142" fmla="*/ 585507 h 647700"/>
                <a:gd name="connsiteX143" fmla="*/ 598083 w 800100"/>
                <a:gd name="connsiteY143" fmla="*/ 582231 h 647700"/>
                <a:gd name="connsiteX144" fmla="*/ 601445 w 800100"/>
                <a:gd name="connsiteY144" fmla="*/ 582231 h 647700"/>
                <a:gd name="connsiteX145" fmla="*/ 611522 w 800100"/>
                <a:gd name="connsiteY145" fmla="*/ 592051 h 647700"/>
                <a:gd name="connsiteX146" fmla="*/ 624972 w 800100"/>
                <a:gd name="connsiteY146" fmla="*/ 595318 h 647700"/>
                <a:gd name="connsiteX147" fmla="*/ 635059 w 800100"/>
                <a:gd name="connsiteY147" fmla="*/ 592051 h 647700"/>
                <a:gd name="connsiteX148" fmla="*/ 641783 w 800100"/>
                <a:gd name="connsiteY148" fmla="*/ 585507 h 647700"/>
                <a:gd name="connsiteX149" fmla="*/ 651870 w 800100"/>
                <a:gd name="connsiteY149" fmla="*/ 582231 h 647700"/>
                <a:gd name="connsiteX150" fmla="*/ 665310 w 800100"/>
                <a:gd name="connsiteY150" fmla="*/ 582231 h 647700"/>
                <a:gd name="connsiteX151" fmla="*/ 675397 w 800100"/>
                <a:gd name="connsiteY151" fmla="*/ 578964 h 647700"/>
                <a:gd name="connsiteX152" fmla="*/ 678759 w 800100"/>
                <a:gd name="connsiteY152" fmla="*/ 565876 h 647700"/>
                <a:gd name="connsiteX153" fmla="*/ 692209 w 800100"/>
                <a:gd name="connsiteY153" fmla="*/ 549522 h 647700"/>
                <a:gd name="connsiteX154" fmla="*/ 698933 w 800100"/>
                <a:gd name="connsiteY154" fmla="*/ 546255 h 647700"/>
                <a:gd name="connsiteX155" fmla="*/ 695571 w 800100"/>
                <a:gd name="connsiteY155" fmla="*/ 536435 h 647700"/>
                <a:gd name="connsiteX156" fmla="*/ 698933 w 800100"/>
                <a:gd name="connsiteY156" fmla="*/ 529891 h 647700"/>
                <a:gd name="connsiteX157" fmla="*/ 705658 w 800100"/>
                <a:gd name="connsiteY157" fmla="*/ 533167 h 647700"/>
                <a:gd name="connsiteX158" fmla="*/ 705658 w 800100"/>
                <a:gd name="connsiteY158" fmla="*/ 542978 h 647700"/>
                <a:gd name="connsiteX159" fmla="*/ 712383 w 800100"/>
                <a:gd name="connsiteY159" fmla="*/ 539711 h 647700"/>
                <a:gd name="connsiteX160" fmla="*/ 722460 w 800100"/>
                <a:gd name="connsiteY160" fmla="*/ 536435 h 647700"/>
                <a:gd name="connsiteX161" fmla="*/ 732547 w 800100"/>
                <a:gd name="connsiteY161" fmla="*/ 536435 h 647700"/>
                <a:gd name="connsiteX162" fmla="*/ 732547 w 800100"/>
                <a:gd name="connsiteY162" fmla="*/ 529891 h 647700"/>
                <a:gd name="connsiteX163" fmla="*/ 742634 w 800100"/>
                <a:gd name="connsiteY163" fmla="*/ 533167 h 647700"/>
                <a:gd name="connsiteX164" fmla="*/ 745996 w 800100"/>
                <a:gd name="connsiteY164" fmla="*/ 529891 h 647700"/>
                <a:gd name="connsiteX165" fmla="*/ 739272 w 800100"/>
                <a:gd name="connsiteY165" fmla="*/ 523357 h 647700"/>
                <a:gd name="connsiteX166" fmla="*/ 749359 w 800100"/>
                <a:gd name="connsiteY166" fmla="*/ 523357 h 647700"/>
                <a:gd name="connsiteX167" fmla="*/ 749359 w 800100"/>
                <a:gd name="connsiteY167" fmla="*/ 520080 h 647700"/>
                <a:gd name="connsiteX168" fmla="*/ 752721 w 800100"/>
                <a:gd name="connsiteY168" fmla="*/ 510269 h 647700"/>
                <a:gd name="connsiteX169" fmla="*/ 759446 w 800100"/>
                <a:gd name="connsiteY169" fmla="*/ 513537 h 647700"/>
                <a:gd name="connsiteX170" fmla="*/ 742634 w 800100"/>
                <a:gd name="connsiteY170" fmla="*/ 493915 h 647700"/>
                <a:gd name="connsiteX171" fmla="*/ 742634 w 800100"/>
                <a:gd name="connsiteY171" fmla="*/ 490638 h 647700"/>
                <a:gd name="connsiteX172" fmla="*/ 742634 w 800100"/>
                <a:gd name="connsiteY172" fmla="*/ 484095 h 647700"/>
                <a:gd name="connsiteX173" fmla="*/ 752721 w 800100"/>
                <a:gd name="connsiteY173" fmla="*/ 490638 h 647700"/>
                <a:gd name="connsiteX174" fmla="*/ 756083 w 800100"/>
                <a:gd name="connsiteY174" fmla="*/ 493915 h 647700"/>
                <a:gd name="connsiteX175" fmla="*/ 762808 w 800100"/>
                <a:gd name="connsiteY175" fmla="*/ 503726 h 647700"/>
                <a:gd name="connsiteX176" fmla="*/ 776248 w 800100"/>
                <a:gd name="connsiteY176" fmla="*/ 503726 h 647700"/>
                <a:gd name="connsiteX177" fmla="*/ 782972 w 800100"/>
                <a:gd name="connsiteY177" fmla="*/ 493915 h 647700"/>
                <a:gd name="connsiteX178" fmla="*/ 793059 w 800100"/>
                <a:gd name="connsiteY178" fmla="*/ 480828 h 647700"/>
                <a:gd name="connsiteX179" fmla="*/ 772895 w 800100"/>
                <a:gd name="connsiteY179" fmla="*/ 484095 h 647700"/>
                <a:gd name="connsiteX180" fmla="*/ 779610 w 800100"/>
                <a:gd name="connsiteY180" fmla="*/ 471017 h 647700"/>
                <a:gd name="connsiteX181" fmla="*/ 769533 w 800100"/>
                <a:gd name="connsiteY181" fmla="*/ 467740 h 647700"/>
                <a:gd name="connsiteX182" fmla="*/ 766170 w 800100"/>
                <a:gd name="connsiteY182" fmla="*/ 464473 h 647700"/>
                <a:gd name="connsiteX183" fmla="*/ 776248 w 800100"/>
                <a:gd name="connsiteY183" fmla="*/ 464473 h 647700"/>
                <a:gd name="connsiteX184" fmla="*/ 786335 w 800100"/>
                <a:gd name="connsiteY184" fmla="*/ 461197 h 647700"/>
                <a:gd name="connsiteX185" fmla="*/ 786335 w 800100"/>
                <a:gd name="connsiteY185" fmla="*/ 454653 h 647700"/>
                <a:gd name="connsiteX186" fmla="*/ 776248 w 800100"/>
                <a:gd name="connsiteY186" fmla="*/ 448119 h 647700"/>
                <a:gd name="connsiteX187" fmla="*/ 779610 w 800100"/>
                <a:gd name="connsiteY187" fmla="*/ 444842 h 647700"/>
                <a:gd name="connsiteX188" fmla="*/ 782972 w 800100"/>
                <a:gd name="connsiteY188" fmla="*/ 438299 h 647700"/>
                <a:gd name="connsiteX189" fmla="*/ 789697 w 800100"/>
                <a:gd name="connsiteY189" fmla="*/ 435031 h 647700"/>
                <a:gd name="connsiteX190" fmla="*/ 799784 w 800100"/>
                <a:gd name="connsiteY190" fmla="*/ 415400 h 647700"/>
                <a:gd name="connsiteX191" fmla="*/ 796422 w 800100"/>
                <a:gd name="connsiteY191" fmla="*/ 408857 h 647700"/>
                <a:gd name="connsiteX192" fmla="*/ 789697 w 800100"/>
                <a:gd name="connsiteY192" fmla="*/ 408857 h 647700"/>
                <a:gd name="connsiteX193" fmla="*/ 789697 w 800100"/>
                <a:gd name="connsiteY193" fmla="*/ 395779 h 647700"/>
                <a:gd name="connsiteX194" fmla="*/ 776248 w 800100"/>
                <a:gd name="connsiteY194" fmla="*/ 389235 h 647700"/>
                <a:gd name="connsiteX195" fmla="*/ 766170 w 800100"/>
                <a:gd name="connsiteY195" fmla="*/ 379415 h 647700"/>
                <a:gd name="connsiteX196" fmla="*/ 762808 w 800100"/>
                <a:gd name="connsiteY196" fmla="*/ 376148 h 647700"/>
                <a:gd name="connsiteX197" fmla="*/ 756083 w 800100"/>
                <a:gd name="connsiteY197" fmla="*/ 372881 h 647700"/>
                <a:gd name="connsiteX198" fmla="*/ 756083 w 800100"/>
                <a:gd name="connsiteY198" fmla="*/ 363061 h 647700"/>
                <a:gd name="connsiteX199" fmla="*/ 762808 w 800100"/>
                <a:gd name="connsiteY199" fmla="*/ 356517 h 647700"/>
                <a:gd name="connsiteX200" fmla="*/ 762808 w 800100"/>
                <a:gd name="connsiteY200" fmla="*/ 346706 h 647700"/>
                <a:gd name="connsiteX201" fmla="*/ 752721 w 800100"/>
                <a:gd name="connsiteY201" fmla="*/ 349983 h 647700"/>
                <a:gd name="connsiteX202" fmla="*/ 732547 w 800100"/>
                <a:gd name="connsiteY202" fmla="*/ 353250 h 647700"/>
                <a:gd name="connsiteX203" fmla="*/ 725822 w 800100"/>
                <a:gd name="connsiteY203" fmla="*/ 349983 h 647700"/>
                <a:gd name="connsiteX204" fmla="*/ 729185 w 800100"/>
                <a:gd name="connsiteY204" fmla="*/ 346706 h 647700"/>
                <a:gd name="connsiteX205" fmla="*/ 735909 w 800100"/>
                <a:gd name="connsiteY205" fmla="*/ 336895 h 647700"/>
                <a:gd name="connsiteX206" fmla="*/ 742634 w 800100"/>
                <a:gd name="connsiteY206" fmla="*/ 330352 h 647700"/>
                <a:gd name="connsiteX207" fmla="*/ 756083 w 800100"/>
                <a:gd name="connsiteY207" fmla="*/ 320541 h 647700"/>
                <a:gd name="connsiteX208" fmla="*/ 756083 w 800100"/>
                <a:gd name="connsiteY208" fmla="*/ 310721 h 647700"/>
                <a:gd name="connsiteX209" fmla="*/ 752721 w 800100"/>
                <a:gd name="connsiteY209" fmla="*/ 300910 h 647700"/>
                <a:gd name="connsiteX210" fmla="*/ 745996 w 800100"/>
                <a:gd name="connsiteY210" fmla="*/ 297643 h 647700"/>
                <a:gd name="connsiteX211" fmla="*/ 739272 w 800100"/>
                <a:gd name="connsiteY211" fmla="*/ 297643 h 647700"/>
                <a:gd name="connsiteX212" fmla="*/ 732547 w 800100"/>
                <a:gd name="connsiteY212" fmla="*/ 287823 h 647700"/>
                <a:gd name="connsiteX213" fmla="*/ 729185 w 800100"/>
                <a:gd name="connsiteY213" fmla="*/ 278012 h 647700"/>
                <a:gd name="connsiteX214" fmla="*/ 725822 w 800100"/>
                <a:gd name="connsiteY214" fmla="*/ 274745 h 647700"/>
                <a:gd name="connsiteX215" fmla="*/ 739272 w 800100"/>
                <a:gd name="connsiteY215" fmla="*/ 274745 h 647700"/>
                <a:gd name="connsiteX216" fmla="*/ 742634 w 800100"/>
                <a:gd name="connsiteY216" fmla="*/ 271468 h 647700"/>
                <a:gd name="connsiteX217" fmla="*/ 745996 w 800100"/>
                <a:gd name="connsiteY217" fmla="*/ 258381 h 647700"/>
                <a:gd name="connsiteX218" fmla="*/ 752721 w 800100"/>
                <a:gd name="connsiteY218" fmla="*/ 251837 h 647700"/>
                <a:gd name="connsiteX219" fmla="*/ 766170 w 800100"/>
                <a:gd name="connsiteY219" fmla="*/ 248570 h 647700"/>
                <a:gd name="connsiteX220" fmla="*/ 769533 w 800100"/>
                <a:gd name="connsiteY220" fmla="*/ 242026 h 647700"/>
                <a:gd name="connsiteX221" fmla="*/ 762808 w 800100"/>
                <a:gd name="connsiteY221" fmla="*/ 238759 h 647700"/>
                <a:gd name="connsiteX222" fmla="*/ 752721 w 800100"/>
                <a:gd name="connsiteY222" fmla="*/ 242026 h 647700"/>
                <a:gd name="connsiteX223" fmla="*/ 742634 w 800100"/>
                <a:gd name="connsiteY223" fmla="*/ 248570 h 647700"/>
                <a:gd name="connsiteX224" fmla="*/ 732547 w 800100"/>
                <a:gd name="connsiteY224" fmla="*/ 248570 h 647700"/>
                <a:gd name="connsiteX225" fmla="*/ 729185 w 800100"/>
                <a:gd name="connsiteY225" fmla="*/ 248570 h 647700"/>
                <a:gd name="connsiteX226" fmla="*/ 719098 w 800100"/>
                <a:gd name="connsiteY226" fmla="*/ 251837 h 647700"/>
                <a:gd name="connsiteX227" fmla="*/ 712383 w 800100"/>
                <a:gd name="connsiteY227" fmla="*/ 264924 h 647700"/>
                <a:gd name="connsiteX228" fmla="*/ 709020 w 800100"/>
                <a:gd name="connsiteY228" fmla="*/ 261657 h 647700"/>
                <a:gd name="connsiteX229" fmla="*/ 705658 w 800100"/>
                <a:gd name="connsiteY229" fmla="*/ 248570 h 647700"/>
                <a:gd name="connsiteX230" fmla="*/ 705658 w 800100"/>
                <a:gd name="connsiteY230" fmla="*/ 248570 h 647700"/>
                <a:gd name="connsiteX231" fmla="*/ 692209 w 800100"/>
                <a:gd name="connsiteY231" fmla="*/ 245303 h 647700"/>
                <a:gd name="connsiteX232" fmla="*/ 695571 w 800100"/>
                <a:gd name="connsiteY232" fmla="*/ 238759 h 647700"/>
                <a:gd name="connsiteX233" fmla="*/ 692209 w 800100"/>
                <a:gd name="connsiteY233" fmla="*/ 232216 h 647700"/>
                <a:gd name="connsiteX234" fmla="*/ 698933 w 800100"/>
                <a:gd name="connsiteY234" fmla="*/ 232216 h 647700"/>
                <a:gd name="connsiteX235" fmla="*/ 702296 w 800100"/>
                <a:gd name="connsiteY235" fmla="*/ 225672 h 647700"/>
                <a:gd name="connsiteX236" fmla="*/ 698933 w 800100"/>
                <a:gd name="connsiteY236" fmla="*/ 212585 h 647700"/>
                <a:gd name="connsiteX237" fmla="*/ 695571 w 800100"/>
                <a:gd name="connsiteY237" fmla="*/ 209317 h 647700"/>
                <a:gd name="connsiteX238" fmla="*/ 695571 w 800100"/>
                <a:gd name="connsiteY238" fmla="*/ 196230 h 647700"/>
                <a:gd name="connsiteX239" fmla="*/ 692209 w 800100"/>
                <a:gd name="connsiteY239" fmla="*/ 189687 h 647700"/>
                <a:gd name="connsiteX240" fmla="*/ 685484 w 800100"/>
                <a:gd name="connsiteY240" fmla="*/ 186419 h 647700"/>
                <a:gd name="connsiteX241" fmla="*/ 678759 w 800100"/>
                <a:gd name="connsiteY241" fmla="*/ 189687 h 647700"/>
                <a:gd name="connsiteX242" fmla="*/ 668672 w 800100"/>
                <a:gd name="connsiteY242" fmla="*/ 183143 h 647700"/>
                <a:gd name="connsiteX243" fmla="*/ 655233 w 800100"/>
                <a:gd name="connsiteY243" fmla="*/ 176609 h 647700"/>
                <a:gd name="connsiteX244" fmla="*/ 651870 w 800100"/>
                <a:gd name="connsiteY244" fmla="*/ 179876 h 647700"/>
                <a:gd name="connsiteX245" fmla="*/ 648508 w 800100"/>
                <a:gd name="connsiteY245" fmla="*/ 186419 h 647700"/>
                <a:gd name="connsiteX246" fmla="*/ 651870 w 800100"/>
                <a:gd name="connsiteY246" fmla="*/ 196230 h 647700"/>
                <a:gd name="connsiteX247" fmla="*/ 648508 w 800100"/>
                <a:gd name="connsiteY247" fmla="*/ 209317 h 647700"/>
                <a:gd name="connsiteX248" fmla="*/ 641783 w 800100"/>
                <a:gd name="connsiteY248" fmla="*/ 215861 h 647700"/>
                <a:gd name="connsiteX249" fmla="*/ 645146 w 800100"/>
                <a:gd name="connsiteY249" fmla="*/ 222405 h 647700"/>
                <a:gd name="connsiteX250" fmla="*/ 638421 w 800100"/>
                <a:gd name="connsiteY250" fmla="*/ 228939 h 647700"/>
                <a:gd name="connsiteX251" fmla="*/ 631696 w 800100"/>
                <a:gd name="connsiteY251" fmla="*/ 235483 h 647700"/>
                <a:gd name="connsiteX252" fmla="*/ 624972 w 800100"/>
                <a:gd name="connsiteY252" fmla="*/ 232216 h 647700"/>
                <a:gd name="connsiteX253" fmla="*/ 618247 w 800100"/>
                <a:gd name="connsiteY253" fmla="*/ 235483 h 647700"/>
                <a:gd name="connsiteX254" fmla="*/ 611522 w 800100"/>
                <a:gd name="connsiteY254" fmla="*/ 235483 h 647700"/>
                <a:gd name="connsiteX255" fmla="*/ 601445 w 800100"/>
                <a:gd name="connsiteY255" fmla="*/ 228939 h 647700"/>
                <a:gd name="connsiteX256" fmla="*/ 601445 w 800100"/>
                <a:gd name="connsiteY256" fmla="*/ 222405 h 647700"/>
                <a:gd name="connsiteX257" fmla="*/ 598083 w 800100"/>
                <a:gd name="connsiteY257" fmla="*/ 215861 h 647700"/>
                <a:gd name="connsiteX258" fmla="*/ 584633 w 800100"/>
                <a:gd name="connsiteY258" fmla="*/ 209317 h 647700"/>
                <a:gd name="connsiteX259" fmla="*/ 581271 w 800100"/>
                <a:gd name="connsiteY259" fmla="*/ 215861 h 647700"/>
                <a:gd name="connsiteX260" fmla="*/ 577909 w 800100"/>
                <a:gd name="connsiteY260" fmla="*/ 219128 h 647700"/>
                <a:gd name="connsiteX261" fmla="*/ 574546 w 800100"/>
                <a:gd name="connsiteY261" fmla="*/ 225672 h 647700"/>
                <a:gd name="connsiteX262" fmla="*/ 571184 w 800100"/>
                <a:gd name="connsiteY262" fmla="*/ 225672 h 647700"/>
                <a:gd name="connsiteX263" fmla="*/ 564459 w 800100"/>
                <a:gd name="connsiteY263" fmla="*/ 235483 h 647700"/>
                <a:gd name="connsiteX264" fmla="*/ 557735 w 800100"/>
                <a:gd name="connsiteY264" fmla="*/ 238759 h 647700"/>
                <a:gd name="connsiteX265" fmla="*/ 554372 w 800100"/>
                <a:gd name="connsiteY265" fmla="*/ 238759 h 647700"/>
                <a:gd name="connsiteX266" fmla="*/ 547648 w 800100"/>
                <a:gd name="connsiteY266" fmla="*/ 235483 h 647700"/>
                <a:gd name="connsiteX267" fmla="*/ 544295 w 800100"/>
                <a:gd name="connsiteY267" fmla="*/ 232216 h 647700"/>
                <a:gd name="connsiteX268" fmla="*/ 540933 w 800100"/>
                <a:gd name="connsiteY268" fmla="*/ 219128 h 647700"/>
                <a:gd name="connsiteX269" fmla="*/ 537570 w 800100"/>
                <a:gd name="connsiteY269" fmla="*/ 209317 h 647700"/>
                <a:gd name="connsiteX270" fmla="*/ 530846 w 800100"/>
                <a:gd name="connsiteY270" fmla="*/ 199507 h 647700"/>
                <a:gd name="connsiteX271" fmla="*/ 514034 w 800100"/>
                <a:gd name="connsiteY271" fmla="*/ 189687 h 647700"/>
                <a:gd name="connsiteX272" fmla="*/ 510672 w 800100"/>
                <a:gd name="connsiteY272" fmla="*/ 186419 h 647700"/>
                <a:gd name="connsiteX273" fmla="*/ 500585 w 800100"/>
                <a:gd name="connsiteY273" fmla="*/ 196230 h 647700"/>
                <a:gd name="connsiteX274" fmla="*/ 500585 w 800100"/>
                <a:gd name="connsiteY274" fmla="*/ 206041 h 647700"/>
                <a:gd name="connsiteX275" fmla="*/ 497222 w 800100"/>
                <a:gd name="connsiteY275" fmla="*/ 212585 h 647700"/>
                <a:gd name="connsiteX276" fmla="*/ 500585 w 800100"/>
                <a:gd name="connsiteY276" fmla="*/ 228939 h 647700"/>
                <a:gd name="connsiteX277" fmla="*/ 497222 w 800100"/>
                <a:gd name="connsiteY277" fmla="*/ 242026 h 647700"/>
                <a:gd name="connsiteX278" fmla="*/ 497222 w 800100"/>
                <a:gd name="connsiteY278" fmla="*/ 255114 h 647700"/>
                <a:gd name="connsiteX279" fmla="*/ 493860 w 800100"/>
                <a:gd name="connsiteY279" fmla="*/ 261657 h 647700"/>
                <a:gd name="connsiteX280" fmla="*/ 490498 w 800100"/>
                <a:gd name="connsiteY280" fmla="*/ 261657 h 647700"/>
                <a:gd name="connsiteX281" fmla="*/ 493860 w 800100"/>
                <a:gd name="connsiteY281" fmla="*/ 248570 h 647700"/>
                <a:gd name="connsiteX282" fmla="*/ 490498 w 800100"/>
                <a:gd name="connsiteY282" fmla="*/ 232216 h 647700"/>
                <a:gd name="connsiteX283" fmla="*/ 487145 w 800100"/>
                <a:gd name="connsiteY283" fmla="*/ 228939 h 647700"/>
                <a:gd name="connsiteX284" fmla="*/ 487145 w 800100"/>
                <a:gd name="connsiteY284" fmla="*/ 222405 h 647700"/>
                <a:gd name="connsiteX285" fmla="*/ 480420 w 800100"/>
                <a:gd name="connsiteY285" fmla="*/ 212585 h 647700"/>
                <a:gd name="connsiteX286" fmla="*/ 483783 w 800100"/>
                <a:gd name="connsiteY286" fmla="*/ 199507 h 647700"/>
                <a:gd name="connsiteX287" fmla="*/ 483783 w 800100"/>
                <a:gd name="connsiteY287" fmla="*/ 186419 h 647700"/>
                <a:gd name="connsiteX288" fmla="*/ 480420 w 800100"/>
                <a:gd name="connsiteY288" fmla="*/ 176609 h 647700"/>
                <a:gd name="connsiteX289" fmla="*/ 473696 w 800100"/>
                <a:gd name="connsiteY289" fmla="*/ 176609 h 647700"/>
                <a:gd name="connsiteX290" fmla="*/ 473696 w 800100"/>
                <a:gd name="connsiteY290" fmla="*/ 179876 h 647700"/>
                <a:gd name="connsiteX291" fmla="*/ 477058 w 800100"/>
                <a:gd name="connsiteY291" fmla="*/ 173332 h 647700"/>
                <a:gd name="connsiteX292" fmla="*/ 477058 w 800100"/>
                <a:gd name="connsiteY292" fmla="*/ 166788 h 647700"/>
                <a:gd name="connsiteX293" fmla="*/ 463609 w 800100"/>
                <a:gd name="connsiteY293" fmla="*/ 170065 h 647700"/>
                <a:gd name="connsiteX294" fmla="*/ 463609 w 800100"/>
                <a:gd name="connsiteY294" fmla="*/ 163521 h 647700"/>
                <a:gd name="connsiteX295" fmla="*/ 450159 w 800100"/>
                <a:gd name="connsiteY295" fmla="*/ 163521 h 647700"/>
                <a:gd name="connsiteX296" fmla="*/ 450159 w 800100"/>
                <a:gd name="connsiteY296" fmla="*/ 166788 h 647700"/>
                <a:gd name="connsiteX297" fmla="*/ 446797 w 800100"/>
                <a:gd name="connsiteY297" fmla="*/ 176609 h 647700"/>
                <a:gd name="connsiteX298" fmla="*/ 436710 w 800100"/>
                <a:gd name="connsiteY298" fmla="*/ 179876 h 647700"/>
                <a:gd name="connsiteX299" fmla="*/ 429995 w 800100"/>
                <a:gd name="connsiteY299" fmla="*/ 173332 h 647700"/>
                <a:gd name="connsiteX300" fmla="*/ 423270 w 800100"/>
                <a:gd name="connsiteY300" fmla="*/ 173332 h 647700"/>
                <a:gd name="connsiteX301" fmla="*/ 416546 w 800100"/>
                <a:gd name="connsiteY301" fmla="*/ 176609 h 647700"/>
                <a:gd name="connsiteX302" fmla="*/ 416546 w 800100"/>
                <a:gd name="connsiteY302" fmla="*/ 183143 h 647700"/>
                <a:gd name="connsiteX303" fmla="*/ 416546 w 800100"/>
                <a:gd name="connsiteY303" fmla="*/ 186419 h 647700"/>
                <a:gd name="connsiteX304" fmla="*/ 413183 w 800100"/>
                <a:gd name="connsiteY304" fmla="*/ 186419 h 647700"/>
                <a:gd name="connsiteX305" fmla="*/ 409821 w 800100"/>
                <a:gd name="connsiteY305" fmla="*/ 192963 h 647700"/>
                <a:gd name="connsiteX306" fmla="*/ 409821 w 800100"/>
                <a:gd name="connsiteY306" fmla="*/ 199507 h 647700"/>
                <a:gd name="connsiteX307" fmla="*/ 409821 w 800100"/>
                <a:gd name="connsiteY307" fmla="*/ 206041 h 647700"/>
                <a:gd name="connsiteX308" fmla="*/ 403096 w 800100"/>
                <a:gd name="connsiteY308" fmla="*/ 215861 h 647700"/>
                <a:gd name="connsiteX309" fmla="*/ 399734 w 800100"/>
                <a:gd name="connsiteY309" fmla="*/ 219128 h 647700"/>
                <a:gd name="connsiteX310" fmla="*/ 393009 w 800100"/>
                <a:gd name="connsiteY310" fmla="*/ 222405 h 647700"/>
                <a:gd name="connsiteX311" fmla="*/ 389647 w 800100"/>
                <a:gd name="connsiteY311" fmla="*/ 222405 h 647700"/>
                <a:gd name="connsiteX312" fmla="*/ 389647 w 800100"/>
                <a:gd name="connsiteY312" fmla="*/ 206041 h 647700"/>
                <a:gd name="connsiteX313" fmla="*/ 386285 w 800100"/>
                <a:gd name="connsiteY313" fmla="*/ 196230 h 647700"/>
                <a:gd name="connsiteX314" fmla="*/ 379560 w 800100"/>
                <a:gd name="connsiteY314" fmla="*/ 186419 h 647700"/>
                <a:gd name="connsiteX315" fmla="*/ 379560 w 800100"/>
                <a:gd name="connsiteY315" fmla="*/ 179876 h 647700"/>
                <a:gd name="connsiteX316" fmla="*/ 379560 w 800100"/>
                <a:gd name="connsiteY316" fmla="*/ 170065 h 647700"/>
                <a:gd name="connsiteX317" fmla="*/ 379560 w 800100"/>
                <a:gd name="connsiteY317" fmla="*/ 156978 h 647700"/>
                <a:gd name="connsiteX318" fmla="*/ 382922 w 800100"/>
                <a:gd name="connsiteY318" fmla="*/ 140623 h 647700"/>
                <a:gd name="connsiteX319" fmla="*/ 366120 w 800100"/>
                <a:gd name="connsiteY319" fmla="*/ 140623 h 647700"/>
                <a:gd name="connsiteX320" fmla="*/ 359396 w 800100"/>
                <a:gd name="connsiteY320" fmla="*/ 140623 h 647700"/>
                <a:gd name="connsiteX321" fmla="*/ 356033 w 800100"/>
                <a:gd name="connsiteY321" fmla="*/ 147167 h 647700"/>
                <a:gd name="connsiteX322" fmla="*/ 349309 w 800100"/>
                <a:gd name="connsiteY322" fmla="*/ 160245 h 647700"/>
                <a:gd name="connsiteX323" fmla="*/ 349309 w 800100"/>
                <a:gd name="connsiteY323" fmla="*/ 170065 h 647700"/>
                <a:gd name="connsiteX324" fmla="*/ 345946 w 800100"/>
                <a:gd name="connsiteY324" fmla="*/ 176609 h 647700"/>
                <a:gd name="connsiteX325" fmla="*/ 345946 w 800100"/>
                <a:gd name="connsiteY325" fmla="*/ 186419 h 647700"/>
                <a:gd name="connsiteX326" fmla="*/ 342584 w 800100"/>
                <a:gd name="connsiteY326" fmla="*/ 199507 h 647700"/>
                <a:gd name="connsiteX327" fmla="*/ 339222 w 800100"/>
                <a:gd name="connsiteY327" fmla="*/ 202774 h 647700"/>
                <a:gd name="connsiteX328" fmla="*/ 325772 w 800100"/>
                <a:gd name="connsiteY328" fmla="*/ 215861 h 647700"/>
                <a:gd name="connsiteX329" fmla="*/ 322410 w 800100"/>
                <a:gd name="connsiteY329" fmla="*/ 219128 h 647700"/>
                <a:gd name="connsiteX330" fmla="*/ 312333 w 800100"/>
                <a:gd name="connsiteY330" fmla="*/ 228939 h 647700"/>
                <a:gd name="connsiteX331" fmla="*/ 308970 w 800100"/>
                <a:gd name="connsiteY331" fmla="*/ 232216 h 647700"/>
                <a:gd name="connsiteX332" fmla="*/ 305608 w 800100"/>
                <a:gd name="connsiteY332" fmla="*/ 225672 h 647700"/>
                <a:gd name="connsiteX333" fmla="*/ 308970 w 800100"/>
                <a:gd name="connsiteY333" fmla="*/ 212585 h 647700"/>
                <a:gd name="connsiteX334" fmla="*/ 312333 w 800100"/>
                <a:gd name="connsiteY334" fmla="*/ 202774 h 647700"/>
                <a:gd name="connsiteX335" fmla="*/ 312333 w 800100"/>
                <a:gd name="connsiteY335" fmla="*/ 199507 h 647700"/>
                <a:gd name="connsiteX336" fmla="*/ 302246 w 800100"/>
                <a:gd name="connsiteY336" fmla="*/ 199507 h 647700"/>
                <a:gd name="connsiteX337" fmla="*/ 285434 w 800100"/>
                <a:gd name="connsiteY337" fmla="*/ 206041 h 647700"/>
                <a:gd name="connsiteX338" fmla="*/ 275347 w 800100"/>
                <a:gd name="connsiteY338" fmla="*/ 215861 h 647700"/>
                <a:gd name="connsiteX339" fmla="*/ 268622 w 800100"/>
                <a:gd name="connsiteY339" fmla="*/ 219128 h 647700"/>
                <a:gd name="connsiteX340" fmla="*/ 265260 w 800100"/>
                <a:gd name="connsiteY340" fmla="*/ 225672 h 647700"/>
                <a:gd name="connsiteX341" fmla="*/ 265260 w 800100"/>
                <a:gd name="connsiteY341" fmla="*/ 228939 h 647700"/>
                <a:gd name="connsiteX342" fmla="*/ 265260 w 800100"/>
                <a:gd name="connsiteY342" fmla="*/ 222405 h 647700"/>
                <a:gd name="connsiteX343" fmla="*/ 261898 w 800100"/>
                <a:gd name="connsiteY343" fmla="*/ 225672 h 647700"/>
                <a:gd name="connsiteX344" fmla="*/ 258545 w 800100"/>
                <a:gd name="connsiteY344" fmla="*/ 228939 h 647700"/>
                <a:gd name="connsiteX345" fmla="*/ 255183 w 800100"/>
                <a:gd name="connsiteY345" fmla="*/ 238759 h 647700"/>
                <a:gd name="connsiteX346" fmla="*/ 248458 w 800100"/>
                <a:gd name="connsiteY346" fmla="*/ 248570 h 647700"/>
                <a:gd name="connsiteX347" fmla="*/ 248458 w 800100"/>
                <a:gd name="connsiteY347" fmla="*/ 251837 h 647700"/>
                <a:gd name="connsiteX348" fmla="*/ 241733 w 800100"/>
                <a:gd name="connsiteY348" fmla="*/ 255114 h 647700"/>
                <a:gd name="connsiteX349" fmla="*/ 238371 w 800100"/>
                <a:gd name="connsiteY349" fmla="*/ 245303 h 647700"/>
                <a:gd name="connsiteX350" fmla="*/ 241733 w 800100"/>
                <a:gd name="connsiteY350" fmla="*/ 238759 h 647700"/>
                <a:gd name="connsiteX351" fmla="*/ 248458 w 800100"/>
                <a:gd name="connsiteY351" fmla="*/ 232216 h 647700"/>
                <a:gd name="connsiteX352" fmla="*/ 248458 w 800100"/>
                <a:gd name="connsiteY352" fmla="*/ 228939 h 647700"/>
                <a:gd name="connsiteX353" fmla="*/ 251820 w 800100"/>
                <a:gd name="connsiteY353" fmla="*/ 219128 h 647700"/>
                <a:gd name="connsiteX354" fmla="*/ 251820 w 800100"/>
                <a:gd name="connsiteY354" fmla="*/ 215861 h 647700"/>
                <a:gd name="connsiteX355" fmla="*/ 248458 w 800100"/>
                <a:gd name="connsiteY355" fmla="*/ 212585 h 647700"/>
                <a:gd name="connsiteX356" fmla="*/ 251820 w 800100"/>
                <a:gd name="connsiteY356" fmla="*/ 202774 h 647700"/>
                <a:gd name="connsiteX357" fmla="*/ 255183 w 800100"/>
                <a:gd name="connsiteY357" fmla="*/ 199507 h 647700"/>
                <a:gd name="connsiteX358" fmla="*/ 255183 w 800100"/>
                <a:gd name="connsiteY358" fmla="*/ 196230 h 647700"/>
                <a:gd name="connsiteX359" fmla="*/ 251820 w 800100"/>
                <a:gd name="connsiteY359" fmla="*/ 192963 h 647700"/>
                <a:gd name="connsiteX360" fmla="*/ 251820 w 800100"/>
                <a:gd name="connsiteY360" fmla="*/ 189687 h 647700"/>
                <a:gd name="connsiteX361" fmla="*/ 255183 w 800100"/>
                <a:gd name="connsiteY361" fmla="*/ 183143 h 647700"/>
                <a:gd name="connsiteX362" fmla="*/ 248458 w 800100"/>
                <a:gd name="connsiteY362" fmla="*/ 176609 h 647700"/>
                <a:gd name="connsiteX363" fmla="*/ 245096 w 800100"/>
                <a:gd name="connsiteY363" fmla="*/ 173332 h 647700"/>
                <a:gd name="connsiteX364" fmla="*/ 238371 w 800100"/>
                <a:gd name="connsiteY364" fmla="*/ 170065 h 647700"/>
                <a:gd name="connsiteX365" fmla="*/ 241733 w 800100"/>
                <a:gd name="connsiteY365" fmla="*/ 163521 h 647700"/>
                <a:gd name="connsiteX366" fmla="*/ 245096 w 800100"/>
                <a:gd name="connsiteY366" fmla="*/ 160245 h 647700"/>
                <a:gd name="connsiteX367" fmla="*/ 245096 w 800100"/>
                <a:gd name="connsiteY367" fmla="*/ 166788 h 647700"/>
                <a:gd name="connsiteX368" fmla="*/ 255183 w 800100"/>
                <a:gd name="connsiteY368" fmla="*/ 173332 h 647700"/>
                <a:gd name="connsiteX369" fmla="*/ 261898 w 800100"/>
                <a:gd name="connsiteY369" fmla="*/ 170065 h 647700"/>
                <a:gd name="connsiteX370" fmla="*/ 265260 w 800100"/>
                <a:gd name="connsiteY370" fmla="*/ 163521 h 647700"/>
                <a:gd name="connsiteX371" fmla="*/ 265260 w 800100"/>
                <a:gd name="connsiteY371" fmla="*/ 160245 h 647700"/>
                <a:gd name="connsiteX372" fmla="*/ 275347 w 800100"/>
                <a:gd name="connsiteY372" fmla="*/ 156978 h 647700"/>
                <a:gd name="connsiteX373" fmla="*/ 278709 w 800100"/>
                <a:gd name="connsiteY373" fmla="*/ 153701 h 647700"/>
                <a:gd name="connsiteX374" fmla="*/ 282072 w 800100"/>
                <a:gd name="connsiteY374" fmla="*/ 150434 h 647700"/>
                <a:gd name="connsiteX375" fmla="*/ 282072 w 800100"/>
                <a:gd name="connsiteY375" fmla="*/ 143890 h 647700"/>
                <a:gd name="connsiteX376" fmla="*/ 282072 w 800100"/>
                <a:gd name="connsiteY376" fmla="*/ 137347 h 647700"/>
                <a:gd name="connsiteX377" fmla="*/ 282072 w 800100"/>
                <a:gd name="connsiteY377" fmla="*/ 134079 h 647700"/>
                <a:gd name="connsiteX378" fmla="*/ 271985 w 800100"/>
                <a:gd name="connsiteY378" fmla="*/ 127536 h 647700"/>
                <a:gd name="connsiteX379" fmla="*/ 278709 w 800100"/>
                <a:gd name="connsiteY379" fmla="*/ 127536 h 647700"/>
                <a:gd name="connsiteX380" fmla="*/ 285434 w 800100"/>
                <a:gd name="connsiteY380" fmla="*/ 127536 h 647700"/>
                <a:gd name="connsiteX381" fmla="*/ 288796 w 800100"/>
                <a:gd name="connsiteY381" fmla="*/ 124269 h 647700"/>
                <a:gd name="connsiteX382" fmla="*/ 285434 w 800100"/>
                <a:gd name="connsiteY382" fmla="*/ 120992 h 647700"/>
                <a:gd name="connsiteX383" fmla="*/ 278709 w 800100"/>
                <a:gd name="connsiteY383" fmla="*/ 117725 h 647700"/>
                <a:gd name="connsiteX384" fmla="*/ 278709 w 800100"/>
                <a:gd name="connsiteY384" fmla="*/ 114449 h 647700"/>
                <a:gd name="connsiteX385" fmla="*/ 278709 w 800100"/>
                <a:gd name="connsiteY385" fmla="*/ 104638 h 647700"/>
                <a:gd name="connsiteX386" fmla="*/ 278709 w 800100"/>
                <a:gd name="connsiteY386" fmla="*/ 104638 h 647700"/>
                <a:gd name="connsiteX387" fmla="*/ 275347 w 800100"/>
                <a:gd name="connsiteY387" fmla="*/ 101371 h 647700"/>
                <a:gd name="connsiteX388" fmla="*/ 268622 w 800100"/>
                <a:gd name="connsiteY388" fmla="*/ 101371 h 647700"/>
                <a:gd name="connsiteX389" fmla="*/ 268622 w 800100"/>
                <a:gd name="connsiteY389" fmla="*/ 94827 h 647700"/>
                <a:gd name="connsiteX390" fmla="*/ 271985 w 800100"/>
                <a:gd name="connsiteY390" fmla="*/ 78463 h 647700"/>
                <a:gd name="connsiteX391" fmla="*/ 268622 w 800100"/>
                <a:gd name="connsiteY391" fmla="*/ 75196 h 647700"/>
                <a:gd name="connsiteX392" fmla="*/ 265260 w 800100"/>
                <a:gd name="connsiteY392" fmla="*/ 68652 h 647700"/>
                <a:gd name="connsiteX393" fmla="*/ 261898 w 800100"/>
                <a:gd name="connsiteY393" fmla="*/ 62109 h 647700"/>
                <a:gd name="connsiteX394" fmla="*/ 258545 w 800100"/>
                <a:gd name="connsiteY394" fmla="*/ 58842 h 647700"/>
                <a:gd name="connsiteX395" fmla="*/ 255183 w 800100"/>
                <a:gd name="connsiteY395" fmla="*/ 55565 h 647700"/>
                <a:gd name="connsiteX396" fmla="*/ 255183 w 800100"/>
                <a:gd name="connsiteY396" fmla="*/ 49031 h 647700"/>
                <a:gd name="connsiteX397" fmla="*/ 255183 w 800100"/>
                <a:gd name="connsiteY397" fmla="*/ 42487 h 647700"/>
                <a:gd name="connsiteX398" fmla="*/ 248458 w 800100"/>
                <a:gd name="connsiteY398" fmla="*/ 26133 h 647700"/>
                <a:gd name="connsiteX399" fmla="*/ 248458 w 800100"/>
                <a:gd name="connsiteY399" fmla="*/ 22856 h 647700"/>
                <a:gd name="connsiteX400" fmla="*/ 245096 w 800100"/>
                <a:gd name="connsiteY400" fmla="*/ 16312 h 647700"/>
                <a:gd name="connsiteX401" fmla="*/ 241733 w 800100"/>
                <a:gd name="connsiteY401" fmla="*/ 16312 h 647700"/>
                <a:gd name="connsiteX402" fmla="*/ 241733 w 800100"/>
                <a:gd name="connsiteY402" fmla="*/ 9769 h 647700"/>
                <a:gd name="connsiteX403" fmla="*/ 238371 w 800100"/>
                <a:gd name="connsiteY403" fmla="*/ 13045 h 647700"/>
                <a:gd name="connsiteX404" fmla="*/ 235009 w 800100"/>
                <a:gd name="connsiteY404" fmla="*/ 16312 h 647700"/>
                <a:gd name="connsiteX405" fmla="*/ 228284 w 800100"/>
                <a:gd name="connsiteY405" fmla="*/ 13045 h 647700"/>
                <a:gd name="connsiteX406" fmla="*/ 228284 w 800100"/>
                <a:gd name="connsiteY406" fmla="*/ 6502 h 647700"/>
                <a:gd name="connsiteX407" fmla="*/ 214835 w 800100"/>
                <a:gd name="connsiteY407" fmla="*/ -42 h 647700"/>
                <a:gd name="connsiteX408" fmla="*/ 214835 w 800100"/>
                <a:gd name="connsiteY408" fmla="*/ 3225 h 647700"/>
                <a:gd name="connsiteX409" fmla="*/ 211472 w 800100"/>
                <a:gd name="connsiteY409" fmla="*/ 3225 h 647700"/>
                <a:gd name="connsiteX410" fmla="*/ 201395 w 800100"/>
                <a:gd name="connsiteY410" fmla="*/ -42 h 647700"/>
                <a:gd name="connsiteX411" fmla="*/ 201395 w 800100"/>
                <a:gd name="connsiteY411" fmla="*/ 3225 h 647700"/>
                <a:gd name="connsiteX412" fmla="*/ 204748 w 800100"/>
                <a:gd name="connsiteY412" fmla="*/ 9769 h 647700"/>
                <a:gd name="connsiteX413" fmla="*/ 198033 w 800100"/>
                <a:gd name="connsiteY413" fmla="*/ 9769 h 647700"/>
                <a:gd name="connsiteX414" fmla="*/ 194670 w 800100"/>
                <a:gd name="connsiteY414" fmla="*/ 9769 h 647700"/>
                <a:gd name="connsiteX415" fmla="*/ 191308 w 800100"/>
                <a:gd name="connsiteY415" fmla="*/ 6502 h 647700"/>
                <a:gd name="connsiteX416" fmla="*/ 187946 w 800100"/>
                <a:gd name="connsiteY416" fmla="*/ 16312 h 647700"/>
                <a:gd name="connsiteX417" fmla="*/ 191308 w 800100"/>
                <a:gd name="connsiteY417" fmla="*/ 22856 h 647700"/>
                <a:gd name="connsiteX418" fmla="*/ 198033 w 800100"/>
                <a:gd name="connsiteY418" fmla="*/ 26133 h 647700"/>
                <a:gd name="connsiteX419" fmla="*/ 204748 w 800100"/>
                <a:gd name="connsiteY419" fmla="*/ 26133 h 647700"/>
                <a:gd name="connsiteX420" fmla="*/ 211472 w 800100"/>
                <a:gd name="connsiteY420" fmla="*/ 26133 h 647700"/>
                <a:gd name="connsiteX421" fmla="*/ 214835 w 800100"/>
                <a:gd name="connsiteY421" fmla="*/ 22856 h 647700"/>
                <a:gd name="connsiteX422" fmla="*/ 214835 w 800100"/>
                <a:gd name="connsiteY422" fmla="*/ 26133 h 647700"/>
                <a:gd name="connsiteX423" fmla="*/ 214835 w 800100"/>
                <a:gd name="connsiteY423" fmla="*/ 29400 h 647700"/>
                <a:gd name="connsiteX424" fmla="*/ 214835 w 800100"/>
                <a:gd name="connsiteY424" fmla="*/ 29400 h 647700"/>
                <a:gd name="connsiteX425" fmla="*/ 218197 w 800100"/>
                <a:gd name="connsiteY425" fmla="*/ 32667 h 647700"/>
                <a:gd name="connsiteX426" fmla="*/ 218197 w 800100"/>
                <a:gd name="connsiteY426" fmla="*/ 32667 h 647700"/>
                <a:gd name="connsiteX427" fmla="*/ 218197 w 800100"/>
                <a:gd name="connsiteY427" fmla="*/ 35943 h 647700"/>
                <a:gd name="connsiteX428" fmla="*/ 221559 w 800100"/>
                <a:gd name="connsiteY428" fmla="*/ 39211 h 647700"/>
                <a:gd name="connsiteX429" fmla="*/ 224922 w 800100"/>
                <a:gd name="connsiteY429" fmla="*/ 39211 h 647700"/>
                <a:gd name="connsiteX430" fmla="*/ 228284 w 800100"/>
                <a:gd name="connsiteY430" fmla="*/ 45754 h 647700"/>
                <a:gd name="connsiteX431" fmla="*/ 228284 w 800100"/>
                <a:gd name="connsiteY431" fmla="*/ 45754 h 647700"/>
                <a:gd name="connsiteX432" fmla="*/ 235009 w 800100"/>
                <a:gd name="connsiteY432" fmla="*/ 49031 h 647700"/>
                <a:gd name="connsiteX433" fmla="*/ 224922 w 800100"/>
                <a:gd name="connsiteY433" fmla="*/ 49031 h 647700"/>
                <a:gd name="connsiteX434" fmla="*/ 221559 w 800100"/>
                <a:gd name="connsiteY434" fmla="*/ 49031 h 647700"/>
                <a:gd name="connsiteX435" fmla="*/ 218197 w 800100"/>
                <a:gd name="connsiteY435" fmla="*/ 45754 h 647700"/>
                <a:gd name="connsiteX436" fmla="*/ 214835 w 800100"/>
                <a:gd name="connsiteY436" fmla="*/ 39211 h 647700"/>
                <a:gd name="connsiteX437" fmla="*/ 208110 w 800100"/>
                <a:gd name="connsiteY437" fmla="*/ 35943 h 647700"/>
                <a:gd name="connsiteX438" fmla="*/ 198033 w 800100"/>
                <a:gd name="connsiteY438" fmla="*/ 35943 h 647700"/>
                <a:gd name="connsiteX439" fmla="*/ 191308 w 800100"/>
                <a:gd name="connsiteY439" fmla="*/ 39211 h 647700"/>
                <a:gd name="connsiteX440" fmla="*/ 191308 w 800100"/>
                <a:gd name="connsiteY440" fmla="*/ 45754 h 647700"/>
                <a:gd name="connsiteX441" fmla="*/ 201395 w 800100"/>
                <a:gd name="connsiteY441" fmla="*/ 62109 h 647700"/>
                <a:gd name="connsiteX442" fmla="*/ 208110 w 800100"/>
                <a:gd name="connsiteY442" fmla="*/ 68652 h 647700"/>
                <a:gd name="connsiteX443" fmla="*/ 211472 w 800100"/>
                <a:gd name="connsiteY443" fmla="*/ 75196 h 647700"/>
                <a:gd name="connsiteX444" fmla="*/ 214835 w 800100"/>
                <a:gd name="connsiteY444" fmla="*/ 78463 h 647700"/>
                <a:gd name="connsiteX445" fmla="*/ 214835 w 800100"/>
                <a:gd name="connsiteY445" fmla="*/ 78463 h 647700"/>
                <a:gd name="connsiteX446" fmla="*/ 211472 w 800100"/>
                <a:gd name="connsiteY446" fmla="*/ 88283 h 647700"/>
                <a:gd name="connsiteX447" fmla="*/ 211472 w 800100"/>
                <a:gd name="connsiteY447" fmla="*/ 88283 h 647700"/>
                <a:gd name="connsiteX448" fmla="*/ 211472 w 800100"/>
                <a:gd name="connsiteY448" fmla="*/ 101371 h 647700"/>
                <a:gd name="connsiteX449" fmla="*/ 208110 w 800100"/>
                <a:gd name="connsiteY449" fmla="*/ 107905 h 647700"/>
                <a:gd name="connsiteX450" fmla="*/ 204748 w 800100"/>
                <a:gd name="connsiteY450" fmla="*/ 111181 h 647700"/>
                <a:gd name="connsiteX451" fmla="*/ 204748 w 800100"/>
                <a:gd name="connsiteY451" fmla="*/ 111181 h 647700"/>
                <a:gd name="connsiteX452" fmla="*/ 204748 w 800100"/>
                <a:gd name="connsiteY452" fmla="*/ 107905 h 647700"/>
                <a:gd name="connsiteX453" fmla="*/ 204748 w 800100"/>
                <a:gd name="connsiteY453" fmla="*/ 104638 h 647700"/>
                <a:gd name="connsiteX454" fmla="*/ 208110 w 800100"/>
                <a:gd name="connsiteY454" fmla="*/ 98094 h 647700"/>
                <a:gd name="connsiteX455" fmla="*/ 201395 w 800100"/>
                <a:gd name="connsiteY455" fmla="*/ 94827 h 647700"/>
                <a:gd name="connsiteX456" fmla="*/ 198033 w 800100"/>
                <a:gd name="connsiteY456" fmla="*/ 94827 h 647700"/>
                <a:gd name="connsiteX457" fmla="*/ 194670 w 800100"/>
                <a:gd name="connsiteY457" fmla="*/ 101371 h 647700"/>
                <a:gd name="connsiteX458" fmla="*/ 194670 w 800100"/>
                <a:gd name="connsiteY458" fmla="*/ 98094 h 647700"/>
                <a:gd name="connsiteX459" fmla="*/ 198033 w 800100"/>
                <a:gd name="connsiteY459" fmla="*/ 91550 h 647700"/>
                <a:gd name="connsiteX460" fmla="*/ 198033 w 800100"/>
                <a:gd name="connsiteY460" fmla="*/ 91550 h 647700"/>
                <a:gd name="connsiteX461" fmla="*/ 201395 w 800100"/>
                <a:gd name="connsiteY461" fmla="*/ 85007 h 647700"/>
                <a:gd name="connsiteX462" fmla="*/ 201395 w 800100"/>
                <a:gd name="connsiteY462" fmla="*/ 78463 h 647700"/>
                <a:gd name="connsiteX463" fmla="*/ 198033 w 800100"/>
                <a:gd name="connsiteY463" fmla="*/ 71929 h 647700"/>
                <a:gd name="connsiteX464" fmla="*/ 191308 w 800100"/>
                <a:gd name="connsiteY464" fmla="*/ 75196 h 647700"/>
                <a:gd name="connsiteX465" fmla="*/ 191308 w 800100"/>
                <a:gd name="connsiteY465" fmla="*/ 78463 h 647700"/>
                <a:gd name="connsiteX466" fmla="*/ 184583 w 800100"/>
                <a:gd name="connsiteY466" fmla="*/ 85007 h 647700"/>
                <a:gd name="connsiteX467" fmla="*/ 181221 w 800100"/>
                <a:gd name="connsiteY467" fmla="*/ 88283 h 647700"/>
                <a:gd name="connsiteX468" fmla="*/ 184583 w 800100"/>
                <a:gd name="connsiteY468" fmla="*/ 81740 h 647700"/>
                <a:gd name="connsiteX469" fmla="*/ 184583 w 800100"/>
                <a:gd name="connsiteY469" fmla="*/ 78463 h 647700"/>
                <a:gd name="connsiteX470" fmla="*/ 184583 w 800100"/>
                <a:gd name="connsiteY470" fmla="*/ 75196 h 647700"/>
                <a:gd name="connsiteX471" fmla="*/ 184583 w 800100"/>
                <a:gd name="connsiteY471" fmla="*/ 71929 h 647700"/>
                <a:gd name="connsiteX472" fmla="*/ 184583 w 800100"/>
                <a:gd name="connsiteY472" fmla="*/ 71929 h 647700"/>
                <a:gd name="connsiteX473" fmla="*/ 181221 w 800100"/>
                <a:gd name="connsiteY473" fmla="*/ 71929 h 647700"/>
                <a:gd name="connsiteX474" fmla="*/ 177859 w 800100"/>
                <a:gd name="connsiteY474" fmla="*/ 71929 h 647700"/>
                <a:gd name="connsiteX475" fmla="*/ 181221 w 800100"/>
                <a:gd name="connsiteY475" fmla="*/ 68652 h 647700"/>
                <a:gd name="connsiteX476" fmla="*/ 184583 w 800100"/>
                <a:gd name="connsiteY476" fmla="*/ 62109 h 647700"/>
                <a:gd name="connsiteX477" fmla="*/ 181221 w 800100"/>
                <a:gd name="connsiteY477" fmla="*/ 58842 h 647700"/>
                <a:gd name="connsiteX478" fmla="*/ 177859 w 800100"/>
                <a:gd name="connsiteY478" fmla="*/ 52298 h 647700"/>
                <a:gd name="connsiteX479" fmla="*/ 177859 w 800100"/>
                <a:gd name="connsiteY479" fmla="*/ 49031 h 647700"/>
                <a:gd name="connsiteX480" fmla="*/ 174496 w 800100"/>
                <a:gd name="connsiteY480" fmla="*/ 39211 h 647700"/>
                <a:gd name="connsiteX481" fmla="*/ 171134 w 800100"/>
                <a:gd name="connsiteY481" fmla="*/ 35943 h 647700"/>
                <a:gd name="connsiteX482" fmla="*/ 167772 w 800100"/>
                <a:gd name="connsiteY482" fmla="*/ 32667 h 647700"/>
                <a:gd name="connsiteX483" fmla="*/ 161047 w 800100"/>
                <a:gd name="connsiteY483" fmla="*/ 26133 h 647700"/>
                <a:gd name="connsiteX484" fmla="*/ 161047 w 800100"/>
                <a:gd name="connsiteY484" fmla="*/ 22856 h 647700"/>
                <a:gd name="connsiteX485" fmla="*/ 161047 w 800100"/>
                <a:gd name="connsiteY485" fmla="*/ 19589 h 647700"/>
                <a:gd name="connsiteX486" fmla="*/ 154322 w 800100"/>
                <a:gd name="connsiteY486" fmla="*/ 19589 h 647700"/>
                <a:gd name="connsiteX487" fmla="*/ 154322 w 800100"/>
                <a:gd name="connsiteY487" fmla="*/ 26133 h 647700"/>
                <a:gd name="connsiteX488" fmla="*/ 144245 w 800100"/>
                <a:gd name="connsiteY488" fmla="*/ 26133 h 647700"/>
                <a:gd name="connsiteX489" fmla="*/ 144245 w 800100"/>
                <a:gd name="connsiteY489" fmla="*/ 29400 h 647700"/>
                <a:gd name="connsiteX490" fmla="*/ 137520 w 800100"/>
                <a:gd name="connsiteY490" fmla="*/ 32667 h 647700"/>
                <a:gd name="connsiteX491" fmla="*/ 137520 w 800100"/>
                <a:gd name="connsiteY491" fmla="*/ 32667 h 647700"/>
                <a:gd name="connsiteX492" fmla="*/ 140883 w 800100"/>
                <a:gd name="connsiteY492" fmla="*/ 42487 h 647700"/>
                <a:gd name="connsiteX493" fmla="*/ 144245 w 800100"/>
                <a:gd name="connsiteY493" fmla="*/ 45754 h 647700"/>
                <a:gd name="connsiteX494" fmla="*/ 137520 w 800100"/>
                <a:gd name="connsiteY494" fmla="*/ 45754 h 647700"/>
                <a:gd name="connsiteX495" fmla="*/ 134158 w 800100"/>
                <a:gd name="connsiteY495" fmla="*/ 39211 h 647700"/>
                <a:gd name="connsiteX496" fmla="*/ 127433 w 800100"/>
                <a:gd name="connsiteY496" fmla="*/ 35943 h 647700"/>
                <a:gd name="connsiteX497" fmla="*/ 120709 w 800100"/>
                <a:gd name="connsiteY497" fmla="*/ 39211 h 647700"/>
                <a:gd name="connsiteX498" fmla="*/ 120709 w 800100"/>
                <a:gd name="connsiteY498" fmla="*/ 45754 h 647700"/>
                <a:gd name="connsiteX499" fmla="*/ 120709 w 800100"/>
                <a:gd name="connsiteY499" fmla="*/ 58842 h 647700"/>
                <a:gd name="connsiteX500" fmla="*/ 127433 w 800100"/>
                <a:gd name="connsiteY500" fmla="*/ 65385 h 647700"/>
                <a:gd name="connsiteX501" fmla="*/ 130796 w 800100"/>
                <a:gd name="connsiteY501" fmla="*/ 75196 h 647700"/>
                <a:gd name="connsiteX502" fmla="*/ 134158 w 800100"/>
                <a:gd name="connsiteY502" fmla="*/ 81740 h 647700"/>
                <a:gd name="connsiteX503" fmla="*/ 117346 w 800100"/>
                <a:gd name="connsiteY503" fmla="*/ 71929 h 647700"/>
                <a:gd name="connsiteX504" fmla="*/ 113984 w 800100"/>
                <a:gd name="connsiteY504" fmla="*/ 62109 h 647700"/>
                <a:gd name="connsiteX505" fmla="*/ 110622 w 800100"/>
                <a:gd name="connsiteY505" fmla="*/ 62109 h 647700"/>
                <a:gd name="connsiteX506" fmla="*/ 103897 w 800100"/>
                <a:gd name="connsiteY506" fmla="*/ 62109 h 647700"/>
                <a:gd name="connsiteX507" fmla="*/ 103897 w 800100"/>
                <a:gd name="connsiteY507" fmla="*/ 68652 h 647700"/>
                <a:gd name="connsiteX508" fmla="*/ 103897 w 800100"/>
                <a:gd name="connsiteY508" fmla="*/ 75196 h 647700"/>
                <a:gd name="connsiteX509" fmla="*/ 107259 w 800100"/>
                <a:gd name="connsiteY509" fmla="*/ 85007 h 647700"/>
                <a:gd name="connsiteX510" fmla="*/ 113984 w 800100"/>
                <a:gd name="connsiteY510" fmla="*/ 91550 h 647700"/>
                <a:gd name="connsiteX511" fmla="*/ 117346 w 800100"/>
                <a:gd name="connsiteY511" fmla="*/ 94827 h 647700"/>
                <a:gd name="connsiteX512" fmla="*/ 113984 w 800100"/>
                <a:gd name="connsiteY512" fmla="*/ 101371 h 647700"/>
                <a:gd name="connsiteX513" fmla="*/ 110622 w 800100"/>
                <a:gd name="connsiteY513" fmla="*/ 107905 h 647700"/>
                <a:gd name="connsiteX514" fmla="*/ 117346 w 800100"/>
                <a:gd name="connsiteY514" fmla="*/ 111181 h 647700"/>
                <a:gd name="connsiteX515" fmla="*/ 117346 w 800100"/>
                <a:gd name="connsiteY515" fmla="*/ 117725 h 647700"/>
                <a:gd name="connsiteX516" fmla="*/ 110622 w 800100"/>
                <a:gd name="connsiteY516" fmla="*/ 117725 h 647700"/>
                <a:gd name="connsiteX517" fmla="*/ 107259 w 800100"/>
                <a:gd name="connsiteY517" fmla="*/ 111181 h 647700"/>
                <a:gd name="connsiteX518" fmla="*/ 110622 w 800100"/>
                <a:gd name="connsiteY518" fmla="*/ 104638 h 647700"/>
                <a:gd name="connsiteX519" fmla="*/ 103897 w 800100"/>
                <a:gd name="connsiteY519" fmla="*/ 98094 h 647700"/>
                <a:gd name="connsiteX520" fmla="*/ 100535 w 800100"/>
                <a:gd name="connsiteY520" fmla="*/ 91550 h 647700"/>
                <a:gd name="connsiteX521" fmla="*/ 93810 w 800100"/>
                <a:gd name="connsiteY521" fmla="*/ 78463 h 647700"/>
                <a:gd name="connsiteX522" fmla="*/ 93810 w 800100"/>
                <a:gd name="connsiteY522" fmla="*/ 71929 h 647700"/>
                <a:gd name="connsiteX523" fmla="*/ 90448 w 800100"/>
                <a:gd name="connsiteY523" fmla="*/ 71929 h 647700"/>
                <a:gd name="connsiteX524" fmla="*/ 87095 w 800100"/>
                <a:gd name="connsiteY524" fmla="*/ 68652 h 647700"/>
                <a:gd name="connsiteX525" fmla="*/ 80370 w 800100"/>
                <a:gd name="connsiteY525" fmla="*/ 68652 h 647700"/>
                <a:gd name="connsiteX526" fmla="*/ 80370 w 800100"/>
                <a:gd name="connsiteY526" fmla="*/ 75196 h 647700"/>
                <a:gd name="connsiteX527" fmla="*/ 77008 w 800100"/>
                <a:gd name="connsiteY527" fmla="*/ 81740 h 647700"/>
                <a:gd name="connsiteX528" fmla="*/ 73646 w 800100"/>
                <a:gd name="connsiteY528" fmla="*/ 88283 h 647700"/>
                <a:gd name="connsiteX529" fmla="*/ 77008 w 800100"/>
                <a:gd name="connsiteY529" fmla="*/ 91550 h 647700"/>
                <a:gd name="connsiteX530" fmla="*/ 80370 w 800100"/>
                <a:gd name="connsiteY530" fmla="*/ 98094 h 647700"/>
                <a:gd name="connsiteX531" fmla="*/ 77008 w 800100"/>
                <a:gd name="connsiteY531" fmla="*/ 94827 h 647700"/>
                <a:gd name="connsiteX532" fmla="*/ 73646 w 800100"/>
                <a:gd name="connsiteY532" fmla="*/ 94827 h 647700"/>
                <a:gd name="connsiteX533" fmla="*/ 70283 w 800100"/>
                <a:gd name="connsiteY533" fmla="*/ 98094 h 647700"/>
                <a:gd name="connsiteX534" fmla="*/ 70283 w 800100"/>
                <a:gd name="connsiteY534" fmla="*/ 98094 h 647700"/>
                <a:gd name="connsiteX535" fmla="*/ 70283 w 800100"/>
                <a:gd name="connsiteY535" fmla="*/ 104638 h 647700"/>
                <a:gd name="connsiteX536" fmla="*/ 73646 w 800100"/>
                <a:gd name="connsiteY536" fmla="*/ 107905 h 647700"/>
                <a:gd name="connsiteX537" fmla="*/ 73646 w 800100"/>
                <a:gd name="connsiteY537" fmla="*/ 111181 h 647700"/>
                <a:gd name="connsiteX538" fmla="*/ 77008 w 800100"/>
                <a:gd name="connsiteY538" fmla="*/ 114449 h 647700"/>
                <a:gd name="connsiteX539" fmla="*/ 77008 w 800100"/>
                <a:gd name="connsiteY539" fmla="*/ 117725 h 647700"/>
                <a:gd name="connsiteX540" fmla="*/ 77008 w 800100"/>
                <a:gd name="connsiteY540" fmla="*/ 117725 h 647700"/>
                <a:gd name="connsiteX541" fmla="*/ 73646 w 800100"/>
                <a:gd name="connsiteY541" fmla="*/ 117725 h 647700"/>
                <a:gd name="connsiteX542" fmla="*/ 66921 w 800100"/>
                <a:gd name="connsiteY542" fmla="*/ 114449 h 647700"/>
                <a:gd name="connsiteX543" fmla="*/ 66921 w 800100"/>
                <a:gd name="connsiteY543" fmla="*/ 107905 h 647700"/>
                <a:gd name="connsiteX544" fmla="*/ 63559 w 800100"/>
                <a:gd name="connsiteY544" fmla="*/ 101371 h 647700"/>
                <a:gd name="connsiteX545" fmla="*/ 60196 w 800100"/>
                <a:gd name="connsiteY545" fmla="*/ 91550 h 647700"/>
                <a:gd name="connsiteX546" fmla="*/ 53472 w 800100"/>
                <a:gd name="connsiteY546" fmla="*/ 88283 h 647700"/>
                <a:gd name="connsiteX547" fmla="*/ 50109 w 800100"/>
                <a:gd name="connsiteY547" fmla="*/ 91550 h 647700"/>
                <a:gd name="connsiteX548" fmla="*/ 43385 w 800100"/>
                <a:gd name="connsiteY548" fmla="*/ 94827 h 647700"/>
                <a:gd name="connsiteX549" fmla="*/ 36660 w 800100"/>
                <a:gd name="connsiteY549" fmla="*/ 94827 h 647700"/>
                <a:gd name="connsiteX550" fmla="*/ 29945 w 800100"/>
                <a:gd name="connsiteY550" fmla="*/ 98094 h 647700"/>
                <a:gd name="connsiteX551" fmla="*/ 26583 w 800100"/>
                <a:gd name="connsiteY551" fmla="*/ 104638 h 647700"/>
                <a:gd name="connsiteX552" fmla="*/ 36660 w 800100"/>
                <a:gd name="connsiteY552" fmla="*/ 107905 h 647700"/>
                <a:gd name="connsiteX553" fmla="*/ 43385 w 800100"/>
                <a:gd name="connsiteY553" fmla="*/ 111181 h 647700"/>
                <a:gd name="connsiteX554" fmla="*/ 53472 w 800100"/>
                <a:gd name="connsiteY554" fmla="*/ 117725 h 647700"/>
                <a:gd name="connsiteX555" fmla="*/ 60196 w 800100"/>
                <a:gd name="connsiteY555" fmla="*/ 127536 h 647700"/>
                <a:gd name="connsiteX556" fmla="*/ 60196 w 800100"/>
                <a:gd name="connsiteY556" fmla="*/ 130803 h 647700"/>
                <a:gd name="connsiteX557" fmla="*/ 60196 w 800100"/>
                <a:gd name="connsiteY557" fmla="*/ 134079 h 647700"/>
                <a:gd name="connsiteX558" fmla="*/ 60196 w 800100"/>
                <a:gd name="connsiteY558" fmla="*/ 137347 h 647700"/>
                <a:gd name="connsiteX559" fmla="*/ 66921 w 800100"/>
                <a:gd name="connsiteY559" fmla="*/ 143890 h 647700"/>
                <a:gd name="connsiteX560" fmla="*/ 73646 w 800100"/>
                <a:gd name="connsiteY560" fmla="*/ 143890 h 647700"/>
                <a:gd name="connsiteX561" fmla="*/ 77008 w 800100"/>
                <a:gd name="connsiteY561" fmla="*/ 143890 h 647700"/>
                <a:gd name="connsiteX562" fmla="*/ 83733 w 800100"/>
                <a:gd name="connsiteY562" fmla="*/ 140623 h 647700"/>
                <a:gd name="connsiteX563" fmla="*/ 87095 w 800100"/>
                <a:gd name="connsiteY563" fmla="*/ 140623 h 647700"/>
                <a:gd name="connsiteX564" fmla="*/ 93810 w 800100"/>
                <a:gd name="connsiteY564" fmla="*/ 143890 h 647700"/>
                <a:gd name="connsiteX565" fmla="*/ 100535 w 800100"/>
                <a:gd name="connsiteY565" fmla="*/ 140623 h 647700"/>
                <a:gd name="connsiteX566" fmla="*/ 107259 w 800100"/>
                <a:gd name="connsiteY566" fmla="*/ 140623 h 647700"/>
                <a:gd name="connsiteX567" fmla="*/ 107259 w 800100"/>
                <a:gd name="connsiteY567" fmla="*/ 147167 h 647700"/>
                <a:gd name="connsiteX568" fmla="*/ 113984 w 800100"/>
                <a:gd name="connsiteY568" fmla="*/ 150434 h 647700"/>
                <a:gd name="connsiteX569" fmla="*/ 120709 w 800100"/>
                <a:gd name="connsiteY569" fmla="*/ 150434 h 647700"/>
                <a:gd name="connsiteX570" fmla="*/ 124071 w 800100"/>
                <a:gd name="connsiteY570" fmla="*/ 147167 h 647700"/>
                <a:gd name="connsiteX571" fmla="*/ 127433 w 800100"/>
                <a:gd name="connsiteY571" fmla="*/ 140623 h 647700"/>
                <a:gd name="connsiteX572" fmla="*/ 127433 w 800100"/>
                <a:gd name="connsiteY572" fmla="*/ 143890 h 647700"/>
                <a:gd name="connsiteX573" fmla="*/ 134158 w 800100"/>
                <a:gd name="connsiteY573" fmla="*/ 147167 h 647700"/>
                <a:gd name="connsiteX574" fmla="*/ 140883 w 800100"/>
                <a:gd name="connsiteY574" fmla="*/ 143890 h 647700"/>
                <a:gd name="connsiteX575" fmla="*/ 144245 w 800100"/>
                <a:gd name="connsiteY575" fmla="*/ 143890 h 647700"/>
                <a:gd name="connsiteX576" fmla="*/ 144245 w 800100"/>
                <a:gd name="connsiteY576" fmla="*/ 147167 h 647700"/>
                <a:gd name="connsiteX577" fmla="*/ 144245 w 800100"/>
                <a:gd name="connsiteY577" fmla="*/ 147167 h 647700"/>
                <a:gd name="connsiteX578" fmla="*/ 150960 w 800100"/>
                <a:gd name="connsiteY578" fmla="*/ 143890 h 647700"/>
                <a:gd name="connsiteX579" fmla="*/ 147598 w 800100"/>
                <a:gd name="connsiteY579" fmla="*/ 150434 h 647700"/>
                <a:gd name="connsiteX580" fmla="*/ 147598 w 800100"/>
                <a:gd name="connsiteY580" fmla="*/ 153701 h 647700"/>
                <a:gd name="connsiteX581" fmla="*/ 150960 w 800100"/>
                <a:gd name="connsiteY581" fmla="*/ 160245 h 647700"/>
                <a:gd name="connsiteX582" fmla="*/ 157685 w 800100"/>
                <a:gd name="connsiteY582" fmla="*/ 160245 h 647700"/>
                <a:gd name="connsiteX583" fmla="*/ 164409 w 800100"/>
                <a:gd name="connsiteY583" fmla="*/ 160245 h 647700"/>
                <a:gd name="connsiteX584" fmla="*/ 164409 w 800100"/>
                <a:gd name="connsiteY584" fmla="*/ 163521 h 647700"/>
                <a:gd name="connsiteX585" fmla="*/ 167772 w 800100"/>
                <a:gd name="connsiteY585" fmla="*/ 160245 h 647700"/>
                <a:gd name="connsiteX586" fmla="*/ 174496 w 800100"/>
                <a:gd name="connsiteY586" fmla="*/ 160245 h 647700"/>
                <a:gd name="connsiteX587" fmla="*/ 171134 w 800100"/>
                <a:gd name="connsiteY587" fmla="*/ 166788 h 647700"/>
                <a:gd name="connsiteX588" fmla="*/ 171134 w 800100"/>
                <a:gd name="connsiteY588" fmla="*/ 170065 h 647700"/>
                <a:gd name="connsiteX589" fmla="*/ 177859 w 800100"/>
                <a:gd name="connsiteY589" fmla="*/ 170065 h 647700"/>
                <a:gd name="connsiteX590" fmla="*/ 181221 w 800100"/>
                <a:gd name="connsiteY590" fmla="*/ 170065 h 647700"/>
                <a:gd name="connsiteX591" fmla="*/ 181221 w 800100"/>
                <a:gd name="connsiteY591" fmla="*/ 173332 h 647700"/>
                <a:gd name="connsiteX592" fmla="*/ 177859 w 800100"/>
                <a:gd name="connsiteY592" fmla="*/ 176609 h 647700"/>
                <a:gd name="connsiteX593" fmla="*/ 177859 w 800100"/>
                <a:gd name="connsiteY593" fmla="*/ 183143 h 647700"/>
                <a:gd name="connsiteX594" fmla="*/ 181221 w 800100"/>
                <a:gd name="connsiteY594" fmla="*/ 189687 h 647700"/>
                <a:gd name="connsiteX595" fmla="*/ 187946 w 800100"/>
                <a:gd name="connsiteY595" fmla="*/ 189687 h 647700"/>
                <a:gd name="connsiteX596" fmla="*/ 187946 w 800100"/>
                <a:gd name="connsiteY596" fmla="*/ 189687 h 647700"/>
                <a:gd name="connsiteX597" fmla="*/ 194670 w 800100"/>
                <a:gd name="connsiteY597" fmla="*/ 186419 h 647700"/>
                <a:gd name="connsiteX598" fmla="*/ 198033 w 800100"/>
                <a:gd name="connsiteY598" fmla="*/ 189687 h 647700"/>
                <a:gd name="connsiteX599" fmla="*/ 198033 w 800100"/>
                <a:gd name="connsiteY599" fmla="*/ 192963 h 647700"/>
                <a:gd name="connsiteX600" fmla="*/ 198033 w 800100"/>
                <a:gd name="connsiteY600" fmla="*/ 196230 h 647700"/>
                <a:gd name="connsiteX601" fmla="*/ 204748 w 800100"/>
                <a:gd name="connsiteY601" fmla="*/ 199507 h 647700"/>
                <a:gd name="connsiteX602" fmla="*/ 204748 w 800100"/>
                <a:gd name="connsiteY602" fmla="*/ 202774 h 647700"/>
                <a:gd name="connsiteX603" fmla="*/ 214835 w 800100"/>
                <a:gd name="connsiteY603" fmla="*/ 209317 h 647700"/>
                <a:gd name="connsiteX604" fmla="*/ 204748 w 800100"/>
                <a:gd name="connsiteY604" fmla="*/ 206041 h 647700"/>
                <a:gd name="connsiteX605" fmla="*/ 194670 w 800100"/>
                <a:gd name="connsiteY605" fmla="*/ 206041 h 647700"/>
                <a:gd name="connsiteX606" fmla="*/ 184583 w 800100"/>
                <a:gd name="connsiteY606" fmla="*/ 206041 h 647700"/>
                <a:gd name="connsiteX607" fmla="*/ 174496 w 800100"/>
                <a:gd name="connsiteY607" fmla="*/ 209317 h 647700"/>
                <a:gd name="connsiteX608" fmla="*/ 164409 w 800100"/>
                <a:gd name="connsiteY608" fmla="*/ 212585 h 647700"/>
                <a:gd name="connsiteX609" fmla="*/ 157685 w 800100"/>
                <a:gd name="connsiteY609" fmla="*/ 212585 h 647700"/>
                <a:gd name="connsiteX610" fmla="*/ 150960 w 800100"/>
                <a:gd name="connsiteY610" fmla="*/ 215861 h 647700"/>
                <a:gd name="connsiteX611" fmla="*/ 140883 w 800100"/>
                <a:gd name="connsiteY611" fmla="*/ 215861 h 647700"/>
                <a:gd name="connsiteX612" fmla="*/ 137520 w 800100"/>
                <a:gd name="connsiteY612" fmla="*/ 215861 h 647700"/>
                <a:gd name="connsiteX613" fmla="*/ 127433 w 800100"/>
                <a:gd name="connsiteY613" fmla="*/ 219128 h 647700"/>
                <a:gd name="connsiteX614" fmla="*/ 130796 w 800100"/>
                <a:gd name="connsiteY614" fmla="*/ 222405 h 647700"/>
                <a:gd name="connsiteX615" fmla="*/ 137520 w 800100"/>
                <a:gd name="connsiteY615" fmla="*/ 225672 h 647700"/>
                <a:gd name="connsiteX616" fmla="*/ 137520 w 800100"/>
                <a:gd name="connsiteY616" fmla="*/ 225672 h 647700"/>
                <a:gd name="connsiteX617" fmla="*/ 144245 w 800100"/>
                <a:gd name="connsiteY617" fmla="*/ 228939 h 647700"/>
                <a:gd name="connsiteX618" fmla="*/ 150960 w 800100"/>
                <a:gd name="connsiteY618" fmla="*/ 235483 h 647700"/>
                <a:gd name="connsiteX619" fmla="*/ 154322 w 800100"/>
                <a:gd name="connsiteY619" fmla="*/ 238759 h 647700"/>
                <a:gd name="connsiteX620" fmla="*/ 161047 w 800100"/>
                <a:gd name="connsiteY620" fmla="*/ 242026 h 647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</a:cxnLst>
              <a:rect l="l" t="t" r="r" b="b"/>
              <a:pathLst>
                <a:path w="800100" h="647700">
                  <a:moveTo>
                    <a:pt x="161047" y="242026"/>
                  </a:moveTo>
                  <a:cubicBezTo>
                    <a:pt x="174496" y="251837"/>
                    <a:pt x="174496" y="251837"/>
                    <a:pt x="174496" y="251837"/>
                  </a:cubicBezTo>
                  <a:cubicBezTo>
                    <a:pt x="184583" y="245303"/>
                    <a:pt x="184583" y="245303"/>
                    <a:pt x="184583" y="245303"/>
                  </a:cubicBezTo>
                  <a:cubicBezTo>
                    <a:pt x="191308" y="238759"/>
                    <a:pt x="191308" y="238759"/>
                    <a:pt x="191308" y="238759"/>
                  </a:cubicBezTo>
                  <a:cubicBezTo>
                    <a:pt x="198033" y="245303"/>
                    <a:pt x="198033" y="245303"/>
                    <a:pt x="198033" y="245303"/>
                  </a:cubicBezTo>
                  <a:cubicBezTo>
                    <a:pt x="187946" y="255114"/>
                    <a:pt x="187946" y="255114"/>
                    <a:pt x="187946" y="255114"/>
                  </a:cubicBezTo>
                  <a:cubicBezTo>
                    <a:pt x="181221" y="261657"/>
                    <a:pt x="181221" y="261657"/>
                    <a:pt x="181221" y="261657"/>
                  </a:cubicBezTo>
                  <a:cubicBezTo>
                    <a:pt x="181221" y="271468"/>
                    <a:pt x="181221" y="271468"/>
                    <a:pt x="181221" y="271468"/>
                  </a:cubicBezTo>
                  <a:cubicBezTo>
                    <a:pt x="167772" y="268201"/>
                    <a:pt x="167772" y="268201"/>
                    <a:pt x="167772" y="268201"/>
                  </a:cubicBezTo>
                  <a:cubicBezTo>
                    <a:pt x="154322" y="255114"/>
                    <a:pt x="154322" y="255114"/>
                    <a:pt x="154322" y="255114"/>
                  </a:cubicBezTo>
                  <a:cubicBezTo>
                    <a:pt x="147598" y="251837"/>
                    <a:pt x="147598" y="251837"/>
                    <a:pt x="147598" y="251837"/>
                  </a:cubicBezTo>
                  <a:cubicBezTo>
                    <a:pt x="140883" y="248570"/>
                    <a:pt x="140883" y="248570"/>
                    <a:pt x="140883" y="248570"/>
                  </a:cubicBezTo>
                  <a:cubicBezTo>
                    <a:pt x="137520" y="238759"/>
                    <a:pt x="137520" y="238759"/>
                    <a:pt x="137520" y="238759"/>
                  </a:cubicBezTo>
                  <a:cubicBezTo>
                    <a:pt x="134158" y="242026"/>
                    <a:pt x="134158" y="242026"/>
                    <a:pt x="134158" y="242026"/>
                  </a:cubicBezTo>
                  <a:cubicBezTo>
                    <a:pt x="120709" y="245303"/>
                    <a:pt x="120709" y="245303"/>
                    <a:pt x="120709" y="245303"/>
                  </a:cubicBezTo>
                  <a:cubicBezTo>
                    <a:pt x="117346" y="248570"/>
                    <a:pt x="117346" y="248570"/>
                    <a:pt x="117346" y="248570"/>
                  </a:cubicBezTo>
                  <a:cubicBezTo>
                    <a:pt x="113984" y="242026"/>
                    <a:pt x="113984" y="242026"/>
                    <a:pt x="113984" y="242026"/>
                  </a:cubicBezTo>
                  <a:cubicBezTo>
                    <a:pt x="117346" y="235483"/>
                    <a:pt x="117346" y="235483"/>
                    <a:pt x="117346" y="235483"/>
                  </a:cubicBezTo>
                  <a:cubicBezTo>
                    <a:pt x="107259" y="235483"/>
                    <a:pt x="107259" y="235483"/>
                    <a:pt x="107259" y="235483"/>
                  </a:cubicBezTo>
                  <a:cubicBezTo>
                    <a:pt x="107259" y="235483"/>
                    <a:pt x="103897" y="238759"/>
                    <a:pt x="100535" y="238759"/>
                  </a:cubicBezTo>
                  <a:cubicBezTo>
                    <a:pt x="97172" y="238759"/>
                    <a:pt x="93810" y="238759"/>
                    <a:pt x="93810" y="238759"/>
                  </a:cubicBezTo>
                  <a:cubicBezTo>
                    <a:pt x="90448" y="235483"/>
                    <a:pt x="87095" y="232216"/>
                    <a:pt x="83733" y="232216"/>
                  </a:cubicBezTo>
                  <a:cubicBezTo>
                    <a:pt x="80370" y="228939"/>
                    <a:pt x="77008" y="225672"/>
                    <a:pt x="77008" y="225672"/>
                  </a:cubicBezTo>
                  <a:cubicBezTo>
                    <a:pt x="70283" y="228939"/>
                    <a:pt x="70283" y="228939"/>
                    <a:pt x="70283" y="228939"/>
                  </a:cubicBezTo>
                  <a:cubicBezTo>
                    <a:pt x="63559" y="235483"/>
                    <a:pt x="63559" y="235483"/>
                    <a:pt x="63559" y="235483"/>
                  </a:cubicBezTo>
                  <a:cubicBezTo>
                    <a:pt x="63559" y="232216"/>
                    <a:pt x="63559" y="232216"/>
                    <a:pt x="63559" y="232216"/>
                  </a:cubicBezTo>
                  <a:cubicBezTo>
                    <a:pt x="56834" y="228939"/>
                    <a:pt x="56834" y="228939"/>
                    <a:pt x="56834" y="228939"/>
                  </a:cubicBezTo>
                  <a:cubicBezTo>
                    <a:pt x="43385" y="228939"/>
                    <a:pt x="43385" y="228939"/>
                    <a:pt x="43385" y="228939"/>
                  </a:cubicBezTo>
                  <a:cubicBezTo>
                    <a:pt x="40022" y="228939"/>
                    <a:pt x="40022" y="228939"/>
                    <a:pt x="40022" y="228939"/>
                  </a:cubicBezTo>
                  <a:cubicBezTo>
                    <a:pt x="40022" y="228939"/>
                    <a:pt x="40022" y="228939"/>
                    <a:pt x="33298" y="228939"/>
                  </a:cubicBezTo>
                  <a:cubicBezTo>
                    <a:pt x="29945" y="225672"/>
                    <a:pt x="29945" y="225672"/>
                    <a:pt x="29945" y="225672"/>
                  </a:cubicBezTo>
                  <a:cubicBezTo>
                    <a:pt x="19858" y="222405"/>
                    <a:pt x="19858" y="222405"/>
                    <a:pt x="19858" y="222405"/>
                  </a:cubicBezTo>
                  <a:cubicBezTo>
                    <a:pt x="9771" y="219128"/>
                    <a:pt x="9771" y="219128"/>
                    <a:pt x="9771" y="219128"/>
                  </a:cubicBezTo>
                  <a:cubicBezTo>
                    <a:pt x="9771" y="219128"/>
                    <a:pt x="6409" y="219128"/>
                    <a:pt x="6409" y="222405"/>
                  </a:cubicBezTo>
                  <a:cubicBezTo>
                    <a:pt x="6409" y="228939"/>
                    <a:pt x="-316" y="232216"/>
                    <a:pt x="-316" y="235483"/>
                  </a:cubicBezTo>
                  <a:cubicBezTo>
                    <a:pt x="3046" y="238759"/>
                    <a:pt x="6409" y="238759"/>
                    <a:pt x="9771" y="245303"/>
                  </a:cubicBezTo>
                  <a:cubicBezTo>
                    <a:pt x="16496" y="248570"/>
                    <a:pt x="16496" y="248570"/>
                    <a:pt x="16496" y="248570"/>
                  </a:cubicBezTo>
                  <a:cubicBezTo>
                    <a:pt x="26583" y="248570"/>
                    <a:pt x="26583" y="248570"/>
                    <a:pt x="26583" y="248570"/>
                  </a:cubicBezTo>
                  <a:cubicBezTo>
                    <a:pt x="29945" y="245303"/>
                    <a:pt x="29945" y="245303"/>
                    <a:pt x="29945" y="245303"/>
                  </a:cubicBezTo>
                  <a:cubicBezTo>
                    <a:pt x="43385" y="248570"/>
                    <a:pt x="43385" y="248570"/>
                    <a:pt x="43385" y="248570"/>
                  </a:cubicBezTo>
                  <a:cubicBezTo>
                    <a:pt x="46747" y="255114"/>
                    <a:pt x="50109" y="261657"/>
                    <a:pt x="53472" y="258381"/>
                  </a:cubicBezTo>
                  <a:cubicBezTo>
                    <a:pt x="56834" y="255114"/>
                    <a:pt x="56834" y="255114"/>
                    <a:pt x="56834" y="255114"/>
                  </a:cubicBezTo>
                  <a:cubicBezTo>
                    <a:pt x="63559" y="258381"/>
                    <a:pt x="63559" y="258381"/>
                    <a:pt x="63559" y="258381"/>
                  </a:cubicBezTo>
                  <a:cubicBezTo>
                    <a:pt x="63559" y="258381"/>
                    <a:pt x="66921" y="271468"/>
                    <a:pt x="73646" y="271468"/>
                  </a:cubicBezTo>
                  <a:cubicBezTo>
                    <a:pt x="77008" y="274745"/>
                    <a:pt x="80370" y="274745"/>
                    <a:pt x="80370" y="274745"/>
                  </a:cubicBezTo>
                  <a:cubicBezTo>
                    <a:pt x="93810" y="281279"/>
                    <a:pt x="93810" y="281279"/>
                    <a:pt x="93810" y="281279"/>
                  </a:cubicBezTo>
                  <a:cubicBezTo>
                    <a:pt x="100535" y="281279"/>
                    <a:pt x="100535" y="281279"/>
                    <a:pt x="100535" y="281279"/>
                  </a:cubicBezTo>
                  <a:cubicBezTo>
                    <a:pt x="100535" y="281279"/>
                    <a:pt x="110622" y="278012"/>
                    <a:pt x="110622" y="281279"/>
                  </a:cubicBezTo>
                  <a:cubicBezTo>
                    <a:pt x="110622" y="284555"/>
                    <a:pt x="117346" y="287823"/>
                    <a:pt x="113984" y="291099"/>
                  </a:cubicBezTo>
                  <a:cubicBezTo>
                    <a:pt x="113984" y="291099"/>
                    <a:pt x="113984" y="294366"/>
                    <a:pt x="113984" y="297643"/>
                  </a:cubicBezTo>
                  <a:cubicBezTo>
                    <a:pt x="113984" y="300910"/>
                    <a:pt x="113984" y="304177"/>
                    <a:pt x="113984" y="304177"/>
                  </a:cubicBezTo>
                  <a:cubicBezTo>
                    <a:pt x="103897" y="313997"/>
                    <a:pt x="103897" y="313997"/>
                    <a:pt x="103897" y="313997"/>
                  </a:cubicBezTo>
                  <a:cubicBezTo>
                    <a:pt x="103897" y="320541"/>
                    <a:pt x="103897" y="320541"/>
                    <a:pt x="103897" y="320541"/>
                  </a:cubicBezTo>
                  <a:cubicBezTo>
                    <a:pt x="103897" y="320541"/>
                    <a:pt x="103897" y="327075"/>
                    <a:pt x="100535" y="327075"/>
                  </a:cubicBezTo>
                  <a:cubicBezTo>
                    <a:pt x="100535" y="330352"/>
                    <a:pt x="97172" y="340162"/>
                    <a:pt x="97172" y="340162"/>
                  </a:cubicBezTo>
                  <a:cubicBezTo>
                    <a:pt x="107259" y="333619"/>
                    <a:pt x="107259" y="333619"/>
                    <a:pt x="107259" y="333619"/>
                  </a:cubicBezTo>
                  <a:cubicBezTo>
                    <a:pt x="107259" y="333619"/>
                    <a:pt x="110622" y="333619"/>
                    <a:pt x="110622" y="336895"/>
                  </a:cubicBezTo>
                  <a:cubicBezTo>
                    <a:pt x="107259" y="343439"/>
                    <a:pt x="103897" y="346706"/>
                    <a:pt x="103897" y="346706"/>
                  </a:cubicBezTo>
                  <a:cubicBezTo>
                    <a:pt x="103897" y="346706"/>
                    <a:pt x="107259" y="356517"/>
                    <a:pt x="110622" y="353250"/>
                  </a:cubicBezTo>
                  <a:cubicBezTo>
                    <a:pt x="117346" y="349983"/>
                    <a:pt x="117346" y="349983"/>
                    <a:pt x="117346" y="349983"/>
                  </a:cubicBezTo>
                  <a:cubicBezTo>
                    <a:pt x="124071" y="346706"/>
                    <a:pt x="124071" y="346706"/>
                    <a:pt x="124071" y="346706"/>
                  </a:cubicBezTo>
                  <a:cubicBezTo>
                    <a:pt x="134158" y="343439"/>
                    <a:pt x="134158" y="343439"/>
                    <a:pt x="134158" y="343439"/>
                  </a:cubicBezTo>
                  <a:cubicBezTo>
                    <a:pt x="134158" y="343439"/>
                    <a:pt x="134158" y="343439"/>
                    <a:pt x="137520" y="340162"/>
                  </a:cubicBezTo>
                  <a:cubicBezTo>
                    <a:pt x="144245" y="340162"/>
                    <a:pt x="154322" y="340162"/>
                    <a:pt x="154322" y="340162"/>
                  </a:cubicBezTo>
                  <a:cubicBezTo>
                    <a:pt x="154322" y="340162"/>
                    <a:pt x="157685" y="349983"/>
                    <a:pt x="154322" y="349983"/>
                  </a:cubicBezTo>
                  <a:cubicBezTo>
                    <a:pt x="150960" y="349983"/>
                    <a:pt x="137520" y="346706"/>
                    <a:pt x="137520" y="346706"/>
                  </a:cubicBezTo>
                  <a:cubicBezTo>
                    <a:pt x="130796" y="349983"/>
                    <a:pt x="130796" y="349983"/>
                    <a:pt x="130796" y="349983"/>
                  </a:cubicBezTo>
                  <a:cubicBezTo>
                    <a:pt x="124071" y="353250"/>
                    <a:pt x="124071" y="353250"/>
                    <a:pt x="124071" y="353250"/>
                  </a:cubicBezTo>
                  <a:cubicBezTo>
                    <a:pt x="117346" y="359793"/>
                    <a:pt x="117346" y="359793"/>
                    <a:pt x="117346" y="359793"/>
                  </a:cubicBezTo>
                  <a:cubicBezTo>
                    <a:pt x="117346" y="359793"/>
                    <a:pt x="110622" y="369604"/>
                    <a:pt x="113984" y="369604"/>
                  </a:cubicBezTo>
                  <a:cubicBezTo>
                    <a:pt x="117346" y="372881"/>
                    <a:pt x="107259" y="376148"/>
                    <a:pt x="107259" y="376148"/>
                  </a:cubicBezTo>
                  <a:cubicBezTo>
                    <a:pt x="103897" y="376148"/>
                    <a:pt x="103897" y="376148"/>
                    <a:pt x="103897" y="376148"/>
                  </a:cubicBezTo>
                  <a:cubicBezTo>
                    <a:pt x="103897" y="379415"/>
                    <a:pt x="103897" y="379415"/>
                    <a:pt x="103897" y="379415"/>
                  </a:cubicBezTo>
                  <a:cubicBezTo>
                    <a:pt x="103897" y="379415"/>
                    <a:pt x="103897" y="379415"/>
                    <a:pt x="107259" y="382692"/>
                  </a:cubicBezTo>
                  <a:cubicBezTo>
                    <a:pt x="110622" y="382692"/>
                    <a:pt x="120709" y="382692"/>
                    <a:pt x="120709" y="382692"/>
                  </a:cubicBezTo>
                  <a:cubicBezTo>
                    <a:pt x="120709" y="382692"/>
                    <a:pt x="127433" y="379415"/>
                    <a:pt x="124071" y="382692"/>
                  </a:cubicBezTo>
                  <a:cubicBezTo>
                    <a:pt x="124071" y="385959"/>
                    <a:pt x="120709" y="395779"/>
                    <a:pt x="120709" y="395779"/>
                  </a:cubicBezTo>
                  <a:cubicBezTo>
                    <a:pt x="120709" y="395779"/>
                    <a:pt x="117346" y="399046"/>
                    <a:pt x="107259" y="399046"/>
                  </a:cubicBezTo>
                  <a:cubicBezTo>
                    <a:pt x="100535" y="402313"/>
                    <a:pt x="90448" y="405590"/>
                    <a:pt x="90448" y="405590"/>
                  </a:cubicBezTo>
                  <a:cubicBezTo>
                    <a:pt x="83733" y="415400"/>
                    <a:pt x="83733" y="415400"/>
                    <a:pt x="83733" y="415400"/>
                  </a:cubicBezTo>
                  <a:cubicBezTo>
                    <a:pt x="83733" y="415400"/>
                    <a:pt x="87095" y="418677"/>
                    <a:pt x="77008" y="418677"/>
                  </a:cubicBezTo>
                  <a:cubicBezTo>
                    <a:pt x="70283" y="418677"/>
                    <a:pt x="63559" y="418677"/>
                    <a:pt x="63559" y="418677"/>
                  </a:cubicBezTo>
                  <a:cubicBezTo>
                    <a:pt x="56834" y="418677"/>
                    <a:pt x="56834" y="418677"/>
                    <a:pt x="56834" y="418677"/>
                  </a:cubicBezTo>
                  <a:cubicBezTo>
                    <a:pt x="56834" y="418677"/>
                    <a:pt x="50109" y="421944"/>
                    <a:pt x="50109" y="421944"/>
                  </a:cubicBezTo>
                  <a:cubicBezTo>
                    <a:pt x="46747" y="418677"/>
                    <a:pt x="43385" y="415400"/>
                    <a:pt x="43385" y="415400"/>
                  </a:cubicBezTo>
                  <a:cubicBezTo>
                    <a:pt x="46747" y="402313"/>
                    <a:pt x="46747" y="402313"/>
                    <a:pt x="46747" y="402313"/>
                  </a:cubicBezTo>
                  <a:cubicBezTo>
                    <a:pt x="43385" y="399046"/>
                    <a:pt x="43385" y="399046"/>
                    <a:pt x="43385" y="399046"/>
                  </a:cubicBezTo>
                  <a:cubicBezTo>
                    <a:pt x="43385" y="389235"/>
                    <a:pt x="43385" y="389235"/>
                    <a:pt x="43385" y="389235"/>
                  </a:cubicBezTo>
                  <a:cubicBezTo>
                    <a:pt x="43385" y="389235"/>
                    <a:pt x="33298" y="395779"/>
                    <a:pt x="33298" y="399046"/>
                  </a:cubicBezTo>
                  <a:cubicBezTo>
                    <a:pt x="29945" y="399046"/>
                    <a:pt x="29945" y="405590"/>
                    <a:pt x="29945" y="405590"/>
                  </a:cubicBezTo>
                  <a:cubicBezTo>
                    <a:pt x="23220" y="415400"/>
                    <a:pt x="23220" y="415400"/>
                    <a:pt x="23220" y="415400"/>
                  </a:cubicBezTo>
                  <a:cubicBezTo>
                    <a:pt x="19858" y="415400"/>
                    <a:pt x="19858" y="415400"/>
                    <a:pt x="19858" y="415400"/>
                  </a:cubicBezTo>
                  <a:cubicBezTo>
                    <a:pt x="19858" y="428488"/>
                    <a:pt x="19858" y="428488"/>
                    <a:pt x="19858" y="428488"/>
                  </a:cubicBezTo>
                  <a:cubicBezTo>
                    <a:pt x="16496" y="435031"/>
                    <a:pt x="16496" y="435031"/>
                    <a:pt x="16496" y="435031"/>
                  </a:cubicBezTo>
                  <a:cubicBezTo>
                    <a:pt x="16496" y="435031"/>
                    <a:pt x="13133" y="435031"/>
                    <a:pt x="16496" y="438299"/>
                  </a:cubicBezTo>
                  <a:cubicBezTo>
                    <a:pt x="19858" y="438299"/>
                    <a:pt x="33298" y="444842"/>
                    <a:pt x="33298" y="444842"/>
                  </a:cubicBezTo>
                  <a:cubicBezTo>
                    <a:pt x="33298" y="444842"/>
                    <a:pt x="36660" y="441575"/>
                    <a:pt x="43385" y="448119"/>
                  </a:cubicBezTo>
                  <a:cubicBezTo>
                    <a:pt x="46747" y="451386"/>
                    <a:pt x="53472" y="454653"/>
                    <a:pt x="53472" y="454653"/>
                  </a:cubicBezTo>
                  <a:cubicBezTo>
                    <a:pt x="56834" y="454653"/>
                    <a:pt x="56834" y="454653"/>
                    <a:pt x="56834" y="454653"/>
                  </a:cubicBezTo>
                  <a:cubicBezTo>
                    <a:pt x="66921" y="451386"/>
                    <a:pt x="66921" y="451386"/>
                    <a:pt x="66921" y="451386"/>
                  </a:cubicBezTo>
                  <a:cubicBezTo>
                    <a:pt x="73646" y="457929"/>
                    <a:pt x="73646" y="457929"/>
                    <a:pt x="73646" y="457929"/>
                  </a:cubicBezTo>
                  <a:cubicBezTo>
                    <a:pt x="90448" y="461197"/>
                    <a:pt x="90448" y="461197"/>
                    <a:pt x="90448" y="461197"/>
                  </a:cubicBezTo>
                  <a:cubicBezTo>
                    <a:pt x="90448" y="461197"/>
                    <a:pt x="93810" y="467740"/>
                    <a:pt x="93810" y="471017"/>
                  </a:cubicBezTo>
                  <a:cubicBezTo>
                    <a:pt x="97172" y="471017"/>
                    <a:pt x="103897" y="480828"/>
                    <a:pt x="103897" y="480828"/>
                  </a:cubicBezTo>
                  <a:cubicBezTo>
                    <a:pt x="103897" y="480828"/>
                    <a:pt x="103897" y="474284"/>
                    <a:pt x="110622" y="477551"/>
                  </a:cubicBezTo>
                  <a:cubicBezTo>
                    <a:pt x="120709" y="477551"/>
                    <a:pt x="124071" y="477551"/>
                    <a:pt x="124071" y="477551"/>
                  </a:cubicBezTo>
                  <a:cubicBezTo>
                    <a:pt x="124071" y="477551"/>
                    <a:pt x="130796" y="477551"/>
                    <a:pt x="134158" y="480828"/>
                  </a:cubicBezTo>
                  <a:cubicBezTo>
                    <a:pt x="137520" y="484095"/>
                    <a:pt x="147598" y="500459"/>
                    <a:pt x="147598" y="500459"/>
                  </a:cubicBezTo>
                  <a:cubicBezTo>
                    <a:pt x="154322" y="516813"/>
                    <a:pt x="154322" y="516813"/>
                    <a:pt x="154322" y="516813"/>
                  </a:cubicBezTo>
                  <a:cubicBezTo>
                    <a:pt x="161047" y="529891"/>
                    <a:pt x="161047" y="529891"/>
                    <a:pt x="161047" y="529891"/>
                  </a:cubicBezTo>
                  <a:cubicBezTo>
                    <a:pt x="161047" y="529891"/>
                    <a:pt x="161047" y="533167"/>
                    <a:pt x="167772" y="536435"/>
                  </a:cubicBezTo>
                  <a:cubicBezTo>
                    <a:pt x="174496" y="542978"/>
                    <a:pt x="177859" y="549522"/>
                    <a:pt x="177859" y="549522"/>
                  </a:cubicBezTo>
                  <a:cubicBezTo>
                    <a:pt x="177859" y="549522"/>
                    <a:pt x="177859" y="552789"/>
                    <a:pt x="181221" y="556066"/>
                  </a:cubicBezTo>
                  <a:cubicBezTo>
                    <a:pt x="184583" y="562609"/>
                    <a:pt x="191308" y="569153"/>
                    <a:pt x="191308" y="569153"/>
                  </a:cubicBezTo>
                  <a:cubicBezTo>
                    <a:pt x="191308" y="569153"/>
                    <a:pt x="191308" y="572420"/>
                    <a:pt x="194670" y="575687"/>
                  </a:cubicBezTo>
                  <a:cubicBezTo>
                    <a:pt x="201395" y="578964"/>
                    <a:pt x="208110" y="578964"/>
                    <a:pt x="211472" y="582231"/>
                  </a:cubicBezTo>
                  <a:cubicBezTo>
                    <a:pt x="218197" y="588774"/>
                    <a:pt x="224922" y="595318"/>
                    <a:pt x="224922" y="595318"/>
                  </a:cubicBezTo>
                  <a:cubicBezTo>
                    <a:pt x="224922" y="595318"/>
                    <a:pt x="241733" y="611673"/>
                    <a:pt x="248458" y="618216"/>
                  </a:cubicBezTo>
                  <a:cubicBezTo>
                    <a:pt x="255183" y="624760"/>
                    <a:pt x="261898" y="631304"/>
                    <a:pt x="265260" y="631304"/>
                  </a:cubicBezTo>
                  <a:cubicBezTo>
                    <a:pt x="268622" y="634571"/>
                    <a:pt x="285434" y="637847"/>
                    <a:pt x="285434" y="637847"/>
                  </a:cubicBezTo>
                  <a:cubicBezTo>
                    <a:pt x="285434" y="637847"/>
                    <a:pt x="295521" y="647658"/>
                    <a:pt x="298883" y="644391"/>
                  </a:cubicBezTo>
                  <a:cubicBezTo>
                    <a:pt x="305608" y="644391"/>
                    <a:pt x="292159" y="641114"/>
                    <a:pt x="312333" y="641114"/>
                  </a:cubicBezTo>
                  <a:cubicBezTo>
                    <a:pt x="332497" y="641114"/>
                    <a:pt x="345946" y="647658"/>
                    <a:pt x="345946" y="647658"/>
                  </a:cubicBezTo>
                  <a:cubicBezTo>
                    <a:pt x="359396" y="637847"/>
                    <a:pt x="359396" y="637847"/>
                    <a:pt x="359396" y="637847"/>
                  </a:cubicBezTo>
                  <a:cubicBezTo>
                    <a:pt x="359396" y="637847"/>
                    <a:pt x="356033" y="644391"/>
                    <a:pt x="359396" y="634571"/>
                  </a:cubicBezTo>
                  <a:cubicBezTo>
                    <a:pt x="362758" y="628027"/>
                    <a:pt x="366120" y="621493"/>
                    <a:pt x="366120" y="621493"/>
                  </a:cubicBezTo>
                  <a:cubicBezTo>
                    <a:pt x="366120" y="621493"/>
                    <a:pt x="362758" y="614949"/>
                    <a:pt x="372845" y="614949"/>
                  </a:cubicBezTo>
                  <a:cubicBezTo>
                    <a:pt x="379560" y="614949"/>
                    <a:pt x="399734" y="611673"/>
                    <a:pt x="403096" y="611673"/>
                  </a:cubicBezTo>
                  <a:cubicBezTo>
                    <a:pt x="406459" y="611673"/>
                    <a:pt x="406459" y="614949"/>
                    <a:pt x="409821" y="611673"/>
                  </a:cubicBezTo>
                  <a:cubicBezTo>
                    <a:pt x="409821" y="608405"/>
                    <a:pt x="440072" y="618216"/>
                    <a:pt x="440072" y="618216"/>
                  </a:cubicBezTo>
                  <a:cubicBezTo>
                    <a:pt x="443435" y="611673"/>
                    <a:pt x="443435" y="611673"/>
                    <a:pt x="443435" y="611673"/>
                  </a:cubicBezTo>
                  <a:cubicBezTo>
                    <a:pt x="450159" y="608405"/>
                    <a:pt x="450159" y="608405"/>
                    <a:pt x="450159" y="608405"/>
                  </a:cubicBezTo>
                  <a:cubicBezTo>
                    <a:pt x="456884" y="621493"/>
                    <a:pt x="456884" y="621493"/>
                    <a:pt x="456884" y="621493"/>
                  </a:cubicBezTo>
                  <a:cubicBezTo>
                    <a:pt x="470333" y="621493"/>
                    <a:pt x="470333" y="621493"/>
                    <a:pt x="470333" y="621493"/>
                  </a:cubicBezTo>
                  <a:cubicBezTo>
                    <a:pt x="470333" y="621493"/>
                    <a:pt x="480420" y="618216"/>
                    <a:pt x="487145" y="618216"/>
                  </a:cubicBezTo>
                  <a:cubicBezTo>
                    <a:pt x="490498" y="618216"/>
                    <a:pt x="503947" y="611673"/>
                    <a:pt x="503947" y="611673"/>
                  </a:cubicBezTo>
                  <a:cubicBezTo>
                    <a:pt x="503947" y="611673"/>
                    <a:pt x="507309" y="605129"/>
                    <a:pt x="510672" y="605129"/>
                  </a:cubicBezTo>
                  <a:cubicBezTo>
                    <a:pt x="514034" y="601862"/>
                    <a:pt x="524121" y="601862"/>
                    <a:pt x="527483" y="601862"/>
                  </a:cubicBezTo>
                  <a:cubicBezTo>
                    <a:pt x="534208" y="601862"/>
                    <a:pt x="544295" y="598595"/>
                    <a:pt x="544295" y="598595"/>
                  </a:cubicBezTo>
                  <a:cubicBezTo>
                    <a:pt x="551010" y="592051"/>
                    <a:pt x="551010" y="592051"/>
                    <a:pt x="551010" y="592051"/>
                  </a:cubicBezTo>
                  <a:cubicBezTo>
                    <a:pt x="551010" y="592051"/>
                    <a:pt x="554372" y="588774"/>
                    <a:pt x="561097" y="588774"/>
                  </a:cubicBezTo>
                  <a:cubicBezTo>
                    <a:pt x="564459" y="592051"/>
                    <a:pt x="577909" y="592051"/>
                    <a:pt x="577909" y="592051"/>
                  </a:cubicBezTo>
                  <a:cubicBezTo>
                    <a:pt x="587996" y="585507"/>
                    <a:pt x="587996" y="585507"/>
                    <a:pt x="587996" y="585507"/>
                  </a:cubicBezTo>
                  <a:cubicBezTo>
                    <a:pt x="598083" y="582231"/>
                    <a:pt x="598083" y="582231"/>
                    <a:pt x="598083" y="582231"/>
                  </a:cubicBezTo>
                  <a:cubicBezTo>
                    <a:pt x="598083" y="582231"/>
                    <a:pt x="598083" y="578964"/>
                    <a:pt x="601445" y="582231"/>
                  </a:cubicBezTo>
                  <a:cubicBezTo>
                    <a:pt x="604798" y="585507"/>
                    <a:pt x="611522" y="592051"/>
                    <a:pt x="611522" y="592051"/>
                  </a:cubicBezTo>
                  <a:cubicBezTo>
                    <a:pt x="624972" y="595318"/>
                    <a:pt x="624972" y="595318"/>
                    <a:pt x="624972" y="595318"/>
                  </a:cubicBezTo>
                  <a:cubicBezTo>
                    <a:pt x="635059" y="592051"/>
                    <a:pt x="635059" y="592051"/>
                    <a:pt x="635059" y="592051"/>
                  </a:cubicBezTo>
                  <a:cubicBezTo>
                    <a:pt x="641783" y="585507"/>
                    <a:pt x="641783" y="585507"/>
                    <a:pt x="641783" y="585507"/>
                  </a:cubicBezTo>
                  <a:cubicBezTo>
                    <a:pt x="641783" y="585507"/>
                    <a:pt x="641783" y="582231"/>
                    <a:pt x="651870" y="582231"/>
                  </a:cubicBezTo>
                  <a:cubicBezTo>
                    <a:pt x="661948" y="582231"/>
                    <a:pt x="665310" y="582231"/>
                    <a:pt x="665310" y="582231"/>
                  </a:cubicBezTo>
                  <a:cubicBezTo>
                    <a:pt x="665310" y="582231"/>
                    <a:pt x="675397" y="582231"/>
                    <a:pt x="675397" y="578964"/>
                  </a:cubicBezTo>
                  <a:cubicBezTo>
                    <a:pt x="675397" y="575687"/>
                    <a:pt x="675397" y="569153"/>
                    <a:pt x="678759" y="565876"/>
                  </a:cubicBezTo>
                  <a:cubicBezTo>
                    <a:pt x="678759" y="562609"/>
                    <a:pt x="692209" y="549522"/>
                    <a:pt x="692209" y="549522"/>
                  </a:cubicBezTo>
                  <a:cubicBezTo>
                    <a:pt x="698933" y="546255"/>
                    <a:pt x="698933" y="546255"/>
                    <a:pt x="698933" y="546255"/>
                  </a:cubicBezTo>
                  <a:cubicBezTo>
                    <a:pt x="695571" y="536435"/>
                    <a:pt x="695571" y="536435"/>
                    <a:pt x="695571" y="536435"/>
                  </a:cubicBezTo>
                  <a:cubicBezTo>
                    <a:pt x="698933" y="529891"/>
                    <a:pt x="698933" y="529891"/>
                    <a:pt x="698933" y="529891"/>
                  </a:cubicBezTo>
                  <a:cubicBezTo>
                    <a:pt x="698933" y="529891"/>
                    <a:pt x="709020" y="526624"/>
                    <a:pt x="705658" y="533167"/>
                  </a:cubicBezTo>
                  <a:cubicBezTo>
                    <a:pt x="702296" y="539711"/>
                    <a:pt x="705658" y="542978"/>
                    <a:pt x="705658" y="542978"/>
                  </a:cubicBezTo>
                  <a:cubicBezTo>
                    <a:pt x="705658" y="542978"/>
                    <a:pt x="709020" y="539711"/>
                    <a:pt x="712383" y="539711"/>
                  </a:cubicBezTo>
                  <a:cubicBezTo>
                    <a:pt x="719098" y="539711"/>
                    <a:pt x="719098" y="536435"/>
                    <a:pt x="722460" y="536435"/>
                  </a:cubicBezTo>
                  <a:cubicBezTo>
                    <a:pt x="729185" y="539711"/>
                    <a:pt x="732547" y="536435"/>
                    <a:pt x="732547" y="536435"/>
                  </a:cubicBezTo>
                  <a:cubicBezTo>
                    <a:pt x="732547" y="536435"/>
                    <a:pt x="729185" y="529891"/>
                    <a:pt x="732547" y="529891"/>
                  </a:cubicBezTo>
                  <a:cubicBezTo>
                    <a:pt x="735909" y="533167"/>
                    <a:pt x="742634" y="533167"/>
                    <a:pt x="742634" y="533167"/>
                  </a:cubicBezTo>
                  <a:cubicBezTo>
                    <a:pt x="742634" y="533167"/>
                    <a:pt x="745996" y="533167"/>
                    <a:pt x="745996" y="529891"/>
                  </a:cubicBezTo>
                  <a:cubicBezTo>
                    <a:pt x="745996" y="529891"/>
                    <a:pt x="735909" y="523357"/>
                    <a:pt x="739272" y="523357"/>
                  </a:cubicBezTo>
                  <a:cubicBezTo>
                    <a:pt x="742634" y="526624"/>
                    <a:pt x="749359" y="523357"/>
                    <a:pt x="749359" y="523357"/>
                  </a:cubicBezTo>
                  <a:cubicBezTo>
                    <a:pt x="749359" y="523357"/>
                    <a:pt x="759446" y="526624"/>
                    <a:pt x="749359" y="520080"/>
                  </a:cubicBezTo>
                  <a:cubicBezTo>
                    <a:pt x="742634" y="510269"/>
                    <a:pt x="752721" y="510269"/>
                    <a:pt x="752721" y="510269"/>
                  </a:cubicBezTo>
                  <a:cubicBezTo>
                    <a:pt x="752721" y="510269"/>
                    <a:pt x="762808" y="513537"/>
                    <a:pt x="759446" y="513537"/>
                  </a:cubicBezTo>
                  <a:cubicBezTo>
                    <a:pt x="756083" y="510269"/>
                    <a:pt x="742634" y="493915"/>
                    <a:pt x="742634" y="493915"/>
                  </a:cubicBezTo>
                  <a:cubicBezTo>
                    <a:pt x="742634" y="490638"/>
                    <a:pt x="742634" y="490638"/>
                    <a:pt x="742634" y="490638"/>
                  </a:cubicBezTo>
                  <a:cubicBezTo>
                    <a:pt x="742634" y="484095"/>
                    <a:pt x="742634" y="484095"/>
                    <a:pt x="742634" y="484095"/>
                  </a:cubicBezTo>
                  <a:cubicBezTo>
                    <a:pt x="742634" y="484095"/>
                    <a:pt x="749359" y="487371"/>
                    <a:pt x="752721" y="490638"/>
                  </a:cubicBezTo>
                  <a:cubicBezTo>
                    <a:pt x="752721" y="490638"/>
                    <a:pt x="752721" y="490638"/>
                    <a:pt x="756083" y="493915"/>
                  </a:cubicBezTo>
                  <a:cubicBezTo>
                    <a:pt x="762808" y="497182"/>
                    <a:pt x="759446" y="503726"/>
                    <a:pt x="762808" y="503726"/>
                  </a:cubicBezTo>
                  <a:cubicBezTo>
                    <a:pt x="766170" y="506993"/>
                    <a:pt x="776248" y="503726"/>
                    <a:pt x="776248" y="503726"/>
                  </a:cubicBezTo>
                  <a:cubicBezTo>
                    <a:pt x="782972" y="493915"/>
                    <a:pt x="782972" y="493915"/>
                    <a:pt x="782972" y="493915"/>
                  </a:cubicBezTo>
                  <a:cubicBezTo>
                    <a:pt x="782972" y="493915"/>
                    <a:pt x="796422" y="480828"/>
                    <a:pt x="793059" y="480828"/>
                  </a:cubicBezTo>
                  <a:cubicBezTo>
                    <a:pt x="789697" y="477551"/>
                    <a:pt x="772895" y="484095"/>
                    <a:pt x="772895" y="484095"/>
                  </a:cubicBezTo>
                  <a:cubicBezTo>
                    <a:pt x="779610" y="471017"/>
                    <a:pt x="779610" y="471017"/>
                    <a:pt x="779610" y="471017"/>
                  </a:cubicBezTo>
                  <a:cubicBezTo>
                    <a:pt x="769533" y="467740"/>
                    <a:pt x="769533" y="467740"/>
                    <a:pt x="769533" y="467740"/>
                  </a:cubicBezTo>
                  <a:cubicBezTo>
                    <a:pt x="766170" y="464473"/>
                    <a:pt x="766170" y="464473"/>
                    <a:pt x="766170" y="464473"/>
                  </a:cubicBezTo>
                  <a:cubicBezTo>
                    <a:pt x="766170" y="464473"/>
                    <a:pt x="776248" y="464473"/>
                    <a:pt x="776248" y="464473"/>
                  </a:cubicBezTo>
                  <a:cubicBezTo>
                    <a:pt x="779610" y="464473"/>
                    <a:pt x="786335" y="461197"/>
                    <a:pt x="786335" y="461197"/>
                  </a:cubicBezTo>
                  <a:cubicBezTo>
                    <a:pt x="786335" y="454653"/>
                    <a:pt x="786335" y="454653"/>
                    <a:pt x="786335" y="454653"/>
                  </a:cubicBezTo>
                  <a:cubicBezTo>
                    <a:pt x="776248" y="448119"/>
                    <a:pt x="776248" y="448119"/>
                    <a:pt x="776248" y="448119"/>
                  </a:cubicBezTo>
                  <a:cubicBezTo>
                    <a:pt x="779610" y="444842"/>
                    <a:pt x="779610" y="444842"/>
                    <a:pt x="779610" y="444842"/>
                  </a:cubicBezTo>
                  <a:cubicBezTo>
                    <a:pt x="782972" y="438299"/>
                    <a:pt x="782972" y="438299"/>
                    <a:pt x="782972" y="438299"/>
                  </a:cubicBezTo>
                  <a:cubicBezTo>
                    <a:pt x="789697" y="435031"/>
                    <a:pt x="789697" y="435031"/>
                    <a:pt x="789697" y="435031"/>
                  </a:cubicBezTo>
                  <a:cubicBezTo>
                    <a:pt x="799784" y="415400"/>
                    <a:pt x="799784" y="415400"/>
                    <a:pt x="799784" y="415400"/>
                  </a:cubicBezTo>
                  <a:cubicBezTo>
                    <a:pt x="796422" y="408857"/>
                    <a:pt x="796422" y="408857"/>
                    <a:pt x="796422" y="408857"/>
                  </a:cubicBezTo>
                  <a:cubicBezTo>
                    <a:pt x="789697" y="408857"/>
                    <a:pt x="789697" y="408857"/>
                    <a:pt x="789697" y="408857"/>
                  </a:cubicBezTo>
                  <a:cubicBezTo>
                    <a:pt x="789697" y="395779"/>
                    <a:pt x="789697" y="395779"/>
                    <a:pt x="789697" y="395779"/>
                  </a:cubicBezTo>
                  <a:cubicBezTo>
                    <a:pt x="776248" y="389235"/>
                    <a:pt x="776248" y="389235"/>
                    <a:pt x="776248" y="389235"/>
                  </a:cubicBezTo>
                  <a:cubicBezTo>
                    <a:pt x="776248" y="389235"/>
                    <a:pt x="766170" y="382692"/>
                    <a:pt x="766170" y="379415"/>
                  </a:cubicBezTo>
                  <a:cubicBezTo>
                    <a:pt x="766170" y="379415"/>
                    <a:pt x="766170" y="372881"/>
                    <a:pt x="762808" y="376148"/>
                  </a:cubicBezTo>
                  <a:cubicBezTo>
                    <a:pt x="759446" y="376148"/>
                    <a:pt x="756083" y="372881"/>
                    <a:pt x="756083" y="372881"/>
                  </a:cubicBezTo>
                  <a:cubicBezTo>
                    <a:pt x="756083" y="372881"/>
                    <a:pt x="756083" y="363061"/>
                    <a:pt x="756083" y="363061"/>
                  </a:cubicBezTo>
                  <a:cubicBezTo>
                    <a:pt x="756083" y="363061"/>
                    <a:pt x="762808" y="359793"/>
                    <a:pt x="762808" y="356517"/>
                  </a:cubicBezTo>
                  <a:cubicBezTo>
                    <a:pt x="766170" y="353250"/>
                    <a:pt x="762808" y="346706"/>
                    <a:pt x="762808" y="346706"/>
                  </a:cubicBezTo>
                  <a:cubicBezTo>
                    <a:pt x="759446" y="346706"/>
                    <a:pt x="752721" y="349983"/>
                    <a:pt x="752721" y="349983"/>
                  </a:cubicBezTo>
                  <a:cubicBezTo>
                    <a:pt x="732547" y="353250"/>
                    <a:pt x="732547" y="353250"/>
                    <a:pt x="732547" y="353250"/>
                  </a:cubicBezTo>
                  <a:cubicBezTo>
                    <a:pt x="725822" y="349983"/>
                    <a:pt x="725822" y="349983"/>
                    <a:pt x="725822" y="349983"/>
                  </a:cubicBezTo>
                  <a:cubicBezTo>
                    <a:pt x="725822" y="349983"/>
                    <a:pt x="729185" y="349983"/>
                    <a:pt x="729185" y="346706"/>
                  </a:cubicBezTo>
                  <a:cubicBezTo>
                    <a:pt x="732547" y="343439"/>
                    <a:pt x="732547" y="340162"/>
                    <a:pt x="735909" y="336895"/>
                  </a:cubicBezTo>
                  <a:cubicBezTo>
                    <a:pt x="739272" y="333619"/>
                    <a:pt x="739272" y="336895"/>
                    <a:pt x="742634" y="330352"/>
                  </a:cubicBezTo>
                  <a:cubicBezTo>
                    <a:pt x="749359" y="327075"/>
                    <a:pt x="756083" y="320541"/>
                    <a:pt x="756083" y="320541"/>
                  </a:cubicBezTo>
                  <a:cubicBezTo>
                    <a:pt x="756083" y="310721"/>
                    <a:pt x="756083" y="310721"/>
                    <a:pt x="756083" y="310721"/>
                  </a:cubicBezTo>
                  <a:cubicBezTo>
                    <a:pt x="752721" y="300910"/>
                    <a:pt x="752721" y="300910"/>
                    <a:pt x="752721" y="300910"/>
                  </a:cubicBezTo>
                  <a:cubicBezTo>
                    <a:pt x="752721" y="300910"/>
                    <a:pt x="749359" y="297643"/>
                    <a:pt x="745996" y="297643"/>
                  </a:cubicBezTo>
                  <a:cubicBezTo>
                    <a:pt x="742634" y="297643"/>
                    <a:pt x="745996" y="304177"/>
                    <a:pt x="739272" y="297643"/>
                  </a:cubicBezTo>
                  <a:cubicBezTo>
                    <a:pt x="735909" y="294366"/>
                    <a:pt x="735909" y="294366"/>
                    <a:pt x="732547" y="287823"/>
                  </a:cubicBezTo>
                  <a:cubicBezTo>
                    <a:pt x="729185" y="284555"/>
                    <a:pt x="729185" y="278012"/>
                    <a:pt x="729185" y="278012"/>
                  </a:cubicBezTo>
                  <a:cubicBezTo>
                    <a:pt x="729185" y="278012"/>
                    <a:pt x="722460" y="274745"/>
                    <a:pt x="725822" y="274745"/>
                  </a:cubicBezTo>
                  <a:cubicBezTo>
                    <a:pt x="732547" y="274745"/>
                    <a:pt x="735909" y="278012"/>
                    <a:pt x="739272" y="274745"/>
                  </a:cubicBezTo>
                  <a:cubicBezTo>
                    <a:pt x="742634" y="271468"/>
                    <a:pt x="742634" y="274745"/>
                    <a:pt x="742634" y="271468"/>
                  </a:cubicBezTo>
                  <a:cubicBezTo>
                    <a:pt x="742634" y="268201"/>
                    <a:pt x="745996" y="258381"/>
                    <a:pt x="745996" y="258381"/>
                  </a:cubicBezTo>
                  <a:cubicBezTo>
                    <a:pt x="745996" y="255114"/>
                    <a:pt x="745996" y="255114"/>
                    <a:pt x="752721" y="251837"/>
                  </a:cubicBezTo>
                  <a:cubicBezTo>
                    <a:pt x="762808" y="248570"/>
                    <a:pt x="759446" y="248570"/>
                    <a:pt x="766170" y="248570"/>
                  </a:cubicBezTo>
                  <a:cubicBezTo>
                    <a:pt x="769533" y="245303"/>
                    <a:pt x="772895" y="242026"/>
                    <a:pt x="769533" y="242026"/>
                  </a:cubicBezTo>
                  <a:cubicBezTo>
                    <a:pt x="769533" y="238759"/>
                    <a:pt x="762808" y="238759"/>
                    <a:pt x="762808" y="238759"/>
                  </a:cubicBezTo>
                  <a:cubicBezTo>
                    <a:pt x="759446" y="235483"/>
                    <a:pt x="752721" y="242026"/>
                    <a:pt x="752721" y="242026"/>
                  </a:cubicBezTo>
                  <a:cubicBezTo>
                    <a:pt x="752721" y="242026"/>
                    <a:pt x="745996" y="245303"/>
                    <a:pt x="742634" y="248570"/>
                  </a:cubicBezTo>
                  <a:cubicBezTo>
                    <a:pt x="739272" y="251837"/>
                    <a:pt x="735909" y="248570"/>
                    <a:pt x="732547" y="248570"/>
                  </a:cubicBezTo>
                  <a:cubicBezTo>
                    <a:pt x="729185" y="248570"/>
                    <a:pt x="729185" y="248570"/>
                    <a:pt x="729185" y="248570"/>
                  </a:cubicBezTo>
                  <a:cubicBezTo>
                    <a:pt x="729185" y="248570"/>
                    <a:pt x="722460" y="245303"/>
                    <a:pt x="719098" y="251837"/>
                  </a:cubicBezTo>
                  <a:cubicBezTo>
                    <a:pt x="719098" y="258381"/>
                    <a:pt x="712383" y="264924"/>
                    <a:pt x="712383" y="264924"/>
                  </a:cubicBezTo>
                  <a:cubicBezTo>
                    <a:pt x="712383" y="264924"/>
                    <a:pt x="709020" y="268201"/>
                    <a:pt x="709020" y="261657"/>
                  </a:cubicBezTo>
                  <a:cubicBezTo>
                    <a:pt x="709020" y="258381"/>
                    <a:pt x="705658" y="248570"/>
                    <a:pt x="705658" y="248570"/>
                  </a:cubicBezTo>
                  <a:cubicBezTo>
                    <a:pt x="705658" y="248570"/>
                    <a:pt x="705658" y="248570"/>
                    <a:pt x="705658" y="248570"/>
                  </a:cubicBezTo>
                  <a:cubicBezTo>
                    <a:pt x="702296" y="248570"/>
                    <a:pt x="692209" y="245303"/>
                    <a:pt x="692209" y="245303"/>
                  </a:cubicBezTo>
                  <a:cubicBezTo>
                    <a:pt x="692209" y="245303"/>
                    <a:pt x="695571" y="245303"/>
                    <a:pt x="695571" y="238759"/>
                  </a:cubicBezTo>
                  <a:cubicBezTo>
                    <a:pt x="692209" y="235483"/>
                    <a:pt x="692209" y="232216"/>
                    <a:pt x="692209" y="232216"/>
                  </a:cubicBezTo>
                  <a:cubicBezTo>
                    <a:pt x="695571" y="232216"/>
                    <a:pt x="698933" y="232216"/>
                    <a:pt x="698933" y="232216"/>
                  </a:cubicBezTo>
                  <a:cubicBezTo>
                    <a:pt x="702296" y="232216"/>
                    <a:pt x="702296" y="232216"/>
                    <a:pt x="702296" y="225672"/>
                  </a:cubicBezTo>
                  <a:cubicBezTo>
                    <a:pt x="702296" y="215861"/>
                    <a:pt x="698933" y="212585"/>
                    <a:pt x="698933" y="212585"/>
                  </a:cubicBezTo>
                  <a:cubicBezTo>
                    <a:pt x="698933" y="212585"/>
                    <a:pt x="695571" y="209317"/>
                    <a:pt x="695571" y="209317"/>
                  </a:cubicBezTo>
                  <a:cubicBezTo>
                    <a:pt x="695571" y="196230"/>
                    <a:pt x="695571" y="196230"/>
                    <a:pt x="695571" y="196230"/>
                  </a:cubicBezTo>
                  <a:cubicBezTo>
                    <a:pt x="695571" y="196230"/>
                    <a:pt x="695571" y="192963"/>
                    <a:pt x="692209" y="189687"/>
                  </a:cubicBezTo>
                  <a:cubicBezTo>
                    <a:pt x="688846" y="186419"/>
                    <a:pt x="688846" y="183143"/>
                    <a:pt x="685484" y="186419"/>
                  </a:cubicBezTo>
                  <a:cubicBezTo>
                    <a:pt x="685484" y="186419"/>
                    <a:pt x="682122" y="189687"/>
                    <a:pt x="678759" y="189687"/>
                  </a:cubicBezTo>
                  <a:cubicBezTo>
                    <a:pt x="675397" y="186419"/>
                    <a:pt x="668672" y="183143"/>
                    <a:pt x="668672" y="183143"/>
                  </a:cubicBezTo>
                  <a:cubicBezTo>
                    <a:pt x="655233" y="176609"/>
                    <a:pt x="655233" y="176609"/>
                    <a:pt x="655233" y="176609"/>
                  </a:cubicBezTo>
                  <a:cubicBezTo>
                    <a:pt x="655233" y="176609"/>
                    <a:pt x="655233" y="176609"/>
                    <a:pt x="651870" y="179876"/>
                  </a:cubicBezTo>
                  <a:cubicBezTo>
                    <a:pt x="651870" y="183143"/>
                    <a:pt x="648508" y="179876"/>
                    <a:pt x="648508" y="186419"/>
                  </a:cubicBezTo>
                  <a:cubicBezTo>
                    <a:pt x="651870" y="189687"/>
                    <a:pt x="651870" y="192963"/>
                    <a:pt x="651870" y="196230"/>
                  </a:cubicBezTo>
                  <a:cubicBezTo>
                    <a:pt x="648508" y="199507"/>
                    <a:pt x="648508" y="202774"/>
                    <a:pt x="648508" y="209317"/>
                  </a:cubicBezTo>
                  <a:cubicBezTo>
                    <a:pt x="645146" y="212585"/>
                    <a:pt x="641783" y="212585"/>
                    <a:pt x="641783" y="215861"/>
                  </a:cubicBezTo>
                  <a:cubicBezTo>
                    <a:pt x="641783" y="219128"/>
                    <a:pt x="645146" y="219128"/>
                    <a:pt x="645146" y="222405"/>
                  </a:cubicBezTo>
                  <a:cubicBezTo>
                    <a:pt x="645146" y="222405"/>
                    <a:pt x="641783" y="228939"/>
                    <a:pt x="638421" y="228939"/>
                  </a:cubicBezTo>
                  <a:cubicBezTo>
                    <a:pt x="638421" y="232216"/>
                    <a:pt x="635059" y="235483"/>
                    <a:pt x="631696" y="235483"/>
                  </a:cubicBezTo>
                  <a:cubicBezTo>
                    <a:pt x="631696" y="232216"/>
                    <a:pt x="628334" y="232216"/>
                    <a:pt x="624972" y="232216"/>
                  </a:cubicBezTo>
                  <a:cubicBezTo>
                    <a:pt x="621609" y="232216"/>
                    <a:pt x="618247" y="235483"/>
                    <a:pt x="618247" y="235483"/>
                  </a:cubicBezTo>
                  <a:cubicBezTo>
                    <a:pt x="618247" y="235483"/>
                    <a:pt x="614885" y="238759"/>
                    <a:pt x="611522" y="235483"/>
                  </a:cubicBezTo>
                  <a:cubicBezTo>
                    <a:pt x="604798" y="232216"/>
                    <a:pt x="601445" y="228939"/>
                    <a:pt x="601445" y="228939"/>
                  </a:cubicBezTo>
                  <a:cubicBezTo>
                    <a:pt x="601445" y="222405"/>
                    <a:pt x="601445" y="222405"/>
                    <a:pt x="601445" y="222405"/>
                  </a:cubicBezTo>
                  <a:cubicBezTo>
                    <a:pt x="601445" y="222405"/>
                    <a:pt x="614885" y="225672"/>
                    <a:pt x="598083" y="215861"/>
                  </a:cubicBezTo>
                  <a:cubicBezTo>
                    <a:pt x="584633" y="209317"/>
                    <a:pt x="584633" y="209317"/>
                    <a:pt x="584633" y="209317"/>
                  </a:cubicBezTo>
                  <a:cubicBezTo>
                    <a:pt x="584633" y="209317"/>
                    <a:pt x="584633" y="212585"/>
                    <a:pt x="581271" y="215861"/>
                  </a:cubicBezTo>
                  <a:cubicBezTo>
                    <a:pt x="577909" y="215861"/>
                    <a:pt x="577909" y="219128"/>
                    <a:pt x="577909" y="219128"/>
                  </a:cubicBezTo>
                  <a:cubicBezTo>
                    <a:pt x="574546" y="225672"/>
                    <a:pt x="574546" y="225672"/>
                    <a:pt x="574546" y="225672"/>
                  </a:cubicBezTo>
                  <a:cubicBezTo>
                    <a:pt x="571184" y="225672"/>
                    <a:pt x="571184" y="225672"/>
                    <a:pt x="571184" y="225672"/>
                  </a:cubicBezTo>
                  <a:cubicBezTo>
                    <a:pt x="564459" y="235483"/>
                    <a:pt x="564459" y="235483"/>
                    <a:pt x="564459" y="235483"/>
                  </a:cubicBezTo>
                  <a:cubicBezTo>
                    <a:pt x="564459" y="235483"/>
                    <a:pt x="561097" y="238759"/>
                    <a:pt x="557735" y="238759"/>
                  </a:cubicBezTo>
                  <a:cubicBezTo>
                    <a:pt x="557735" y="238759"/>
                    <a:pt x="554372" y="238759"/>
                    <a:pt x="554372" y="238759"/>
                  </a:cubicBezTo>
                  <a:cubicBezTo>
                    <a:pt x="551010" y="238759"/>
                    <a:pt x="547648" y="238759"/>
                    <a:pt x="547648" y="235483"/>
                  </a:cubicBezTo>
                  <a:cubicBezTo>
                    <a:pt x="544295" y="235483"/>
                    <a:pt x="544295" y="235483"/>
                    <a:pt x="544295" y="232216"/>
                  </a:cubicBezTo>
                  <a:cubicBezTo>
                    <a:pt x="544295" y="228939"/>
                    <a:pt x="544295" y="222405"/>
                    <a:pt x="540933" y="219128"/>
                  </a:cubicBezTo>
                  <a:cubicBezTo>
                    <a:pt x="540933" y="215861"/>
                    <a:pt x="540933" y="215861"/>
                    <a:pt x="537570" y="209317"/>
                  </a:cubicBezTo>
                  <a:cubicBezTo>
                    <a:pt x="534208" y="206041"/>
                    <a:pt x="530846" y="199507"/>
                    <a:pt x="530846" y="199507"/>
                  </a:cubicBezTo>
                  <a:cubicBezTo>
                    <a:pt x="514034" y="189687"/>
                    <a:pt x="514034" y="189687"/>
                    <a:pt x="514034" y="189687"/>
                  </a:cubicBezTo>
                  <a:cubicBezTo>
                    <a:pt x="514034" y="189687"/>
                    <a:pt x="517396" y="186419"/>
                    <a:pt x="510672" y="186419"/>
                  </a:cubicBezTo>
                  <a:cubicBezTo>
                    <a:pt x="507309" y="189687"/>
                    <a:pt x="500585" y="196230"/>
                    <a:pt x="500585" y="196230"/>
                  </a:cubicBezTo>
                  <a:cubicBezTo>
                    <a:pt x="500585" y="196230"/>
                    <a:pt x="500585" y="202774"/>
                    <a:pt x="500585" y="206041"/>
                  </a:cubicBezTo>
                  <a:cubicBezTo>
                    <a:pt x="500585" y="206041"/>
                    <a:pt x="497222" y="209317"/>
                    <a:pt x="497222" y="212585"/>
                  </a:cubicBezTo>
                  <a:cubicBezTo>
                    <a:pt x="500585" y="219128"/>
                    <a:pt x="503947" y="225672"/>
                    <a:pt x="500585" y="228939"/>
                  </a:cubicBezTo>
                  <a:cubicBezTo>
                    <a:pt x="500585" y="228939"/>
                    <a:pt x="497222" y="235483"/>
                    <a:pt x="497222" y="242026"/>
                  </a:cubicBezTo>
                  <a:cubicBezTo>
                    <a:pt x="497222" y="248570"/>
                    <a:pt x="500585" y="255114"/>
                    <a:pt x="497222" y="255114"/>
                  </a:cubicBezTo>
                  <a:cubicBezTo>
                    <a:pt x="493860" y="258381"/>
                    <a:pt x="493860" y="261657"/>
                    <a:pt x="493860" y="261657"/>
                  </a:cubicBezTo>
                  <a:cubicBezTo>
                    <a:pt x="490498" y="261657"/>
                    <a:pt x="490498" y="261657"/>
                    <a:pt x="490498" y="261657"/>
                  </a:cubicBezTo>
                  <a:cubicBezTo>
                    <a:pt x="490498" y="261657"/>
                    <a:pt x="490498" y="258381"/>
                    <a:pt x="493860" y="248570"/>
                  </a:cubicBezTo>
                  <a:cubicBezTo>
                    <a:pt x="493860" y="238759"/>
                    <a:pt x="490498" y="235483"/>
                    <a:pt x="490498" y="232216"/>
                  </a:cubicBezTo>
                  <a:cubicBezTo>
                    <a:pt x="487145" y="232216"/>
                    <a:pt x="487145" y="232216"/>
                    <a:pt x="487145" y="228939"/>
                  </a:cubicBezTo>
                  <a:cubicBezTo>
                    <a:pt x="487145" y="225672"/>
                    <a:pt x="487145" y="222405"/>
                    <a:pt x="487145" y="222405"/>
                  </a:cubicBezTo>
                  <a:cubicBezTo>
                    <a:pt x="487145" y="222405"/>
                    <a:pt x="480420" y="215861"/>
                    <a:pt x="480420" y="212585"/>
                  </a:cubicBezTo>
                  <a:cubicBezTo>
                    <a:pt x="480420" y="209317"/>
                    <a:pt x="483783" y="206041"/>
                    <a:pt x="483783" y="199507"/>
                  </a:cubicBezTo>
                  <a:cubicBezTo>
                    <a:pt x="483783" y="189687"/>
                    <a:pt x="487145" y="189687"/>
                    <a:pt x="483783" y="186419"/>
                  </a:cubicBezTo>
                  <a:cubicBezTo>
                    <a:pt x="480420" y="183143"/>
                    <a:pt x="483783" y="179876"/>
                    <a:pt x="480420" y="176609"/>
                  </a:cubicBezTo>
                  <a:cubicBezTo>
                    <a:pt x="477058" y="176609"/>
                    <a:pt x="477058" y="179876"/>
                    <a:pt x="473696" y="176609"/>
                  </a:cubicBezTo>
                  <a:cubicBezTo>
                    <a:pt x="473696" y="176609"/>
                    <a:pt x="473696" y="179876"/>
                    <a:pt x="473696" y="179876"/>
                  </a:cubicBezTo>
                  <a:cubicBezTo>
                    <a:pt x="477058" y="173332"/>
                    <a:pt x="477058" y="173332"/>
                    <a:pt x="477058" y="173332"/>
                  </a:cubicBezTo>
                  <a:cubicBezTo>
                    <a:pt x="477058" y="173332"/>
                    <a:pt x="480420" y="160245"/>
                    <a:pt x="477058" y="166788"/>
                  </a:cubicBezTo>
                  <a:cubicBezTo>
                    <a:pt x="473696" y="170065"/>
                    <a:pt x="463609" y="173332"/>
                    <a:pt x="463609" y="170065"/>
                  </a:cubicBezTo>
                  <a:cubicBezTo>
                    <a:pt x="466971" y="166788"/>
                    <a:pt x="463609" y="163521"/>
                    <a:pt x="463609" y="163521"/>
                  </a:cubicBezTo>
                  <a:cubicBezTo>
                    <a:pt x="463609" y="163521"/>
                    <a:pt x="450159" y="163521"/>
                    <a:pt x="450159" y="163521"/>
                  </a:cubicBezTo>
                  <a:cubicBezTo>
                    <a:pt x="450159" y="163521"/>
                    <a:pt x="450159" y="160245"/>
                    <a:pt x="450159" y="166788"/>
                  </a:cubicBezTo>
                  <a:cubicBezTo>
                    <a:pt x="450159" y="170065"/>
                    <a:pt x="453522" y="176609"/>
                    <a:pt x="446797" y="176609"/>
                  </a:cubicBezTo>
                  <a:cubicBezTo>
                    <a:pt x="440072" y="179876"/>
                    <a:pt x="436710" y="179876"/>
                    <a:pt x="436710" y="179876"/>
                  </a:cubicBezTo>
                  <a:cubicBezTo>
                    <a:pt x="436710" y="176609"/>
                    <a:pt x="429995" y="173332"/>
                    <a:pt x="429995" y="173332"/>
                  </a:cubicBezTo>
                  <a:cubicBezTo>
                    <a:pt x="429995" y="173332"/>
                    <a:pt x="426633" y="173332"/>
                    <a:pt x="423270" y="173332"/>
                  </a:cubicBezTo>
                  <a:cubicBezTo>
                    <a:pt x="423270" y="176609"/>
                    <a:pt x="416546" y="176609"/>
                    <a:pt x="416546" y="176609"/>
                  </a:cubicBezTo>
                  <a:cubicBezTo>
                    <a:pt x="416546" y="183143"/>
                    <a:pt x="416546" y="183143"/>
                    <a:pt x="416546" y="183143"/>
                  </a:cubicBezTo>
                  <a:cubicBezTo>
                    <a:pt x="416546" y="186419"/>
                    <a:pt x="416546" y="186419"/>
                    <a:pt x="416546" y="186419"/>
                  </a:cubicBezTo>
                  <a:cubicBezTo>
                    <a:pt x="416546" y="186419"/>
                    <a:pt x="413183" y="186419"/>
                    <a:pt x="413183" y="186419"/>
                  </a:cubicBezTo>
                  <a:cubicBezTo>
                    <a:pt x="409821" y="189687"/>
                    <a:pt x="406459" y="189687"/>
                    <a:pt x="409821" y="192963"/>
                  </a:cubicBezTo>
                  <a:cubicBezTo>
                    <a:pt x="409821" y="192963"/>
                    <a:pt x="409821" y="192963"/>
                    <a:pt x="409821" y="199507"/>
                  </a:cubicBezTo>
                  <a:cubicBezTo>
                    <a:pt x="409821" y="202774"/>
                    <a:pt x="409821" y="202774"/>
                    <a:pt x="409821" y="206041"/>
                  </a:cubicBezTo>
                  <a:cubicBezTo>
                    <a:pt x="406459" y="209317"/>
                    <a:pt x="406459" y="212585"/>
                    <a:pt x="403096" y="215861"/>
                  </a:cubicBezTo>
                  <a:cubicBezTo>
                    <a:pt x="403096" y="215861"/>
                    <a:pt x="399734" y="219128"/>
                    <a:pt x="399734" y="219128"/>
                  </a:cubicBezTo>
                  <a:cubicBezTo>
                    <a:pt x="396372" y="222405"/>
                    <a:pt x="396372" y="222405"/>
                    <a:pt x="393009" y="222405"/>
                  </a:cubicBezTo>
                  <a:cubicBezTo>
                    <a:pt x="389647" y="222405"/>
                    <a:pt x="389647" y="225672"/>
                    <a:pt x="389647" y="222405"/>
                  </a:cubicBezTo>
                  <a:cubicBezTo>
                    <a:pt x="389647" y="215861"/>
                    <a:pt x="389647" y="212585"/>
                    <a:pt x="389647" y="206041"/>
                  </a:cubicBezTo>
                  <a:cubicBezTo>
                    <a:pt x="389647" y="202774"/>
                    <a:pt x="393009" y="202774"/>
                    <a:pt x="386285" y="196230"/>
                  </a:cubicBezTo>
                  <a:cubicBezTo>
                    <a:pt x="382922" y="189687"/>
                    <a:pt x="379560" y="189687"/>
                    <a:pt x="379560" y="186419"/>
                  </a:cubicBezTo>
                  <a:cubicBezTo>
                    <a:pt x="379560" y="186419"/>
                    <a:pt x="379560" y="183143"/>
                    <a:pt x="379560" y="179876"/>
                  </a:cubicBezTo>
                  <a:cubicBezTo>
                    <a:pt x="379560" y="176609"/>
                    <a:pt x="379560" y="183143"/>
                    <a:pt x="379560" y="170065"/>
                  </a:cubicBezTo>
                  <a:cubicBezTo>
                    <a:pt x="382922" y="160245"/>
                    <a:pt x="379560" y="156978"/>
                    <a:pt x="379560" y="156978"/>
                  </a:cubicBezTo>
                  <a:cubicBezTo>
                    <a:pt x="379560" y="156978"/>
                    <a:pt x="382922" y="140623"/>
                    <a:pt x="382922" y="140623"/>
                  </a:cubicBezTo>
                  <a:cubicBezTo>
                    <a:pt x="379560" y="140623"/>
                    <a:pt x="369483" y="140623"/>
                    <a:pt x="366120" y="140623"/>
                  </a:cubicBezTo>
                  <a:cubicBezTo>
                    <a:pt x="362758" y="140623"/>
                    <a:pt x="362758" y="140623"/>
                    <a:pt x="359396" y="140623"/>
                  </a:cubicBezTo>
                  <a:cubicBezTo>
                    <a:pt x="359396" y="143890"/>
                    <a:pt x="356033" y="140623"/>
                    <a:pt x="356033" y="147167"/>
                  </a:cubicBezTo>
                  <a:cubicBezTo>
                    <a:pt x="352671" y="153701"/>
                    <a:pt x="349309" y="153701"/>
                    <a:pt x="349309" y="160245"/>
                  </a:cubicBezTo>
                  <a:cubicBezTo>
                    <a:pt x="349309" y="163521"/>
                    <a:pt x="349309" y="170065"/>
                    <a:pt x="349309" y="170065"/>
                  </a:cubicBezTo>
                  <a:cubicBezTo>
                    <a:pt x="349309" y="173332"/>
                    <a:pt x="345946" y="176609"/>
                    <a:pt x="345946" y="176609"/>
                  </a:cubicBezTo>
                  <a:cubicBezTo>
                    <a:pt x="345946" y="176609"/>
                    <a:pt x="345946" y="179876"/>
                    <a:pt x="345946" y="186419"/>
                  </a:cubicBezTo>
                  <a:cubicBezTo>
                    <a:pt x="342584" y="192963"/>
                    <a:pt x="342584" y="196230"/>
                    <a:pt x="342584" y="199507"/>
                  </a:cubicBezTo>
                  <a:cubicBezTo>
                    <a:pt x="342584" y="199507"/>
                    <a:pt x="342584" y="199507"/>
                    <a:pt x="339222" y="202774"/>
                  </a:cubicBezTo>
                  <a:cubicBezTo>
                    <a:pt x="335859" y="206041"/>
                    <a:pt x="329135" y="215861"/>
                    <a:pt x="325772" y="215861"/>
                  </a:cubicBezTo>
                  <a:cubicBezTo>
                    <a:pt x="325772" y="215861"/>
                    <a:pt x="325772" y="215861"/>
                    <a:pt x="322410" y="219128"/>
                  </a:cubicBezTo>
                  <a:cubicBezTo>
                    <a:pt x="322410" y="219128"/>
                    <a:pt x="315695" y="228939"/>
                    <a:pt x="312333" y="228939"/>
                  </a:cubicBezTo>
                  <a:cubicBezTo>
                    <a:pt x="308970" y="232216"/>
                    <a:pt x="312333" y="232216"/>
                    <a:pt x="308970" y="232216"/>
                  </a:cubicBezTo>
                  <a:cubicBezTo>
                    <a:pt x="308970" y="228939"/>
                    <a:pt x="305608" y="228939"/>
                    <a:pt x="305608" y="225672"/>
                  </a:cubicBezTo>
                  <a:cubicBezTo>
                    <a:pt x="305608" y="219128"/>
                    <a:pt x="305608" y="219128"/>
                    <a:pt x="308970" y="212585"/>
                  </a:cubicBezTo>
                  <a:cubicBezTo>
                    <a:pt x="308970" y="209317"/>
                    <a:pt x="312333" y="202774"/>
                    <a:pt x="312333" y="202774"/>
                  </a:cubicBezTo>
                  <a:cubicBezTo>
                    <a:pt x="312333" y="202774"/>
                    <a:pt x="315695" y="199507"/>
                    <a:pt x="312333" y="199507"/>
                  </a:cubicBezTo>
                  <a:cubicBezTo>
                    <a:pt x="308970" y="199507"/>
                    <a:pt x="305608" y="199507"/>
                    <a:pt x="302246" y="199507"/>
                  </a:cubicBezTo>
                  <a:cubicBezTo>
                    <a:pt x="295521" y="199507"/>
                    <a:pt x="288796" y="202774"/>
                    <a:pt x="285434" y="206041"/>
                  </a:cubicBezTo>
                  <a:cubicBezTo>
                    <a:pt x="282072" y="206041"/>
                    <a:pt x="282072" y="209317"/>
                    <a:pt x="275347" y="215861"/>
                  </a:cubicBezTo>
                  <a:cubicBezTo>
                    <a:pt x="268622" y="219128"/>
                    <a:pt x="268622" y="219128"/>
                    <a:pt x="268622" y="219128"/>
                  </a:cubicBezTo>
                  <a:cubicBezTo>
                    <a:pt x="265260" y="225672"/>
                    <a:pt x="265260" y="225672"/>
                    <a:pt x="265260" y="225672"/>
                  </a:cubicBezTo>
                  <a:cubicBezTo>
                    <a:pt x="265260" y="228939"/>
                    <a:pt x="265260" y="228939"/>
                    <a:pt x="265260" y="228939"/>
                  </a:cubicBezTo>
                  <a:cubicBezTo>
                    <a:pt x="265260" y="228939"/>
                    <a:pt x="265260" y="222405"/>
                    <a:pt x="265260" y="222405"/>
                  </a:cubicBezTo>
                  <a:cubicBezTo>
                    <a:pt x="265260" y="222405"/>
                    <a:pt x="261898" y="222405"/>
                    <a:pt x="261898" y="225672"/>
                  </a:cubicBezTo>
                  <a:cubicBezTo>
                    <a:pt x="261898" y="225672"/>
                    <a:pt x="258545" y="228939"/>
                    <a:pt x="258545" y="228939"/>
                  </a:cubicBezTo>
                  <a:cubicBezTo>
                    <a:pt x="255183" y="232216"/>
                    <a:pt x="255183" y="235483"/>
                    <a:pt x="255183" y="238759"/>
                  </a:cubicBezTo>
                  <a:cubicBezTo>
                    <a:pt x="251820" y="242026"/>
                    <a:pt x="251820" y="248570"/>
                    <a:pt x="248458" y="248570"/>
                  </a:cubicBezTo>
                  <a:cubicBezTo>
                    <a:pt x="248458" y="248570"/>
                    <a:pt x="248458" y="251837"/>
                    <a:pt x="248458" y="251837"/>
                  </a:cubicBezTo>
                  <a:cubicBezTo>
                    <a:pt x="245096" y="251837"/>
                    <a:pt x="241733" y="255114"/>
                    <a:pt x="241733" y="255114"/>
                  </a:cubicBezTo>
                  <a:cubicBezTo>
                    <a:pt x="241733" y="258381"/>
                    <a:pt x="238371" y="251837"/>
                    <a:pt x="238371" y="245303"/>
                  </a:cubicBezTo>
                  <a:cubicBezTo>
                    <a:pt x="241733" y="242026"/>
                    <a:pt x="241733" y="242026"/>
                    <a:pt x="241733" y="238759"/>
                  </a:cubicBezTo>
                  <a:cubicBezTo>
                    <a:pt x="245096" y="238759"/>
                    <a:pt x="245096" y="232216"/>
                    <a:pt x="248458" y="232216"/>
                  </a:cubicBezTo>
                  <a:cubicBezTo>
                    <a:pt x="248458" y="232216"/>
                    <a:pt x="248458" y="235483"/>
                    <a:pt x="248458" y="228939"/>
                  </a:cubicBezTo>
                  <a:cubicBezTo>
                    <a:pt x="251820" y="222405"/>
                    <a:pt x="251820" y="219128"/>
                    <a:pt x="251820" y="219128"/>
                  </a:cubicBezTo>
                  <a:cubicBezTo>
                    <a:pt x="251820" y="219128"/>
                    <a:pt x="251820" y="219128"/>
                    <a:pt x="251820" y="215861"/>
                  </a:cubicBezTo>
                  <a:cubicBezTo>
                    <a:pt x="248458" y="212585"/>
                    <a:pt x="248458" y="215861"/>
                    <a:pt x="248458" y="212585"/>
                  </a:cubicBezTo>
                  <a:cubicBezTo>
                    <a:pt x="251820" y="209317"/>
                    <a:pt x="251820" y="206041"/>
                    <a:pt x="251820" y="202774"/>
                  </a:cubicBezTo>
                  <a:cubicBezTo>
                    <a:pt x="255183" y="202774"/>
                    <a:pt x="255183" y="199507"/>
                    <a:pt x="255183" y="199507"/>
                  </a:cubicBezTo>
                  <a:cubicBezTo>
                    <a:pt x="255183" y="199507"/>
                    <a:pt x="255183" y="199507"/>
                    <a:pt x="255183" y="196230"/>
                  </a:cubicBezTo>
                  <a:cubicBezTo>
                    <a:pt x="255183" y="196230"/>
                    <a:pt x="251820" y="192963"/>
                    <a:pt x="251820" y="192963"/>
                  </a:cubicBezTo>
                  <a:cubicBezTo>
                    <a:pt x="251820" y="192963"/>
                    <a:pt x="251820" y="189687"/>
                    <a:pt x="251820" y="189687"/>
                  </a:cubicBezTo>
                  <a:cubicBezTo>
                    <a:pt x="251820" y="189687"/>
                    <a:pt x="255183" y="186419"/>
                    <a:pt x="255183" y="183143"/>
                  </a:cubicBezTo>
                  <a:cubicBezTo>
                    <a:pt x="251820" y="183143"/>
                    <a:pt x="251820" y="179876"/>
                    <a:pt x="248458" y="176609"/>
                  </a:cubicBezTo>
                  <a:cubicBezTo>
                    <a:pt x="245096" y="176609"/>
                    <a:pt x="245096" y="176609"/>
                    <a:pt x="245096" y="173332"/>
                  </a:cubicBezTo>
                  <a:cubicBezTo>
                    <a:pt x="245096" y="173332"/>
                    <a:pt x="238371" y="170065"/>
                    <a:pt x="238371" y="170065"/>
                  </a:cubicBezTo>
                  <a:cubicBezTo>
                    <a:pt x="238371" y="170065"/>
                    <a:pt x="241733" y="163521"/>
                    <a:pt x="241733" y="163521"/>
                  </a:cubicBezTo>
                  <a:cubicBezTo>
                    <a:pt x="241733" y="163521"/>
                    <a:pt x="241733" y="160245"/>
                    <a:pt x="245096" y="160245"/>
                  </a:cubicBezTo>
                  <a:cubicBezTo>
                    <a:pt x="245096" y="163521"/>
                    <a:pt x="245096" y="166788"/>
                    <a:pt x="245096" y="166788"/>
                  </a:cubicBezTo>
                  <a:cubicBezTo>
                    <a:pt x="245096" y="170065"/>
                    <a:pt x="255183" y="173332"/>
                    <a:pt x="255183" y="173332"/>
                  </a:cubicBezTo>
                  <a:cubicBezTo>
                    <a:pt x="255183" y="173332"/>
                    <a:pt x="261898" y="170065"/>
                    <a:pt x="261898" y="170065"/>
                  </a:cubicBezTo>
                  <a:cubicBezTo>
                    <a:pt x="265260" y="170065"/>
                    <a:pt x="265260" y="163521"/>
                    <a:pt x="265260" y="163521"/>
                  </a:cubicBezTo>
                  <a:cubicBezTo>
                    <a:pt x="265260" y="163521"/>
                    <a:pt x="261898" y="163521"/>
                    <a:pt x="265260" y="160245"/>
                  </a:cubicBezTo>
                  <a:cubicBezTo>
                    <a:pt x="268622" y="160245"/>
                    <a:pt x="275347" y="156978"/>
                    <a:pt x="275347" y="156978"/>
                  </a:cubicBezTo>
                  <a:cubicBezTo>
                    <a:pt x="275347" y="153701"/>
                    <a:pt x="278709" y="153701"/>
                    <a:pt x="278709" y="153701"/>
                  </a:cubicBezTo>
                  <a:cubicBezTo>
                    <a:pt x="278709" y="153701"/>
                    <a:pt x="282072" y="150434"/>
                    <a:pt x="282072" y="150434"/>
                  </a:cubicBezTo>
                  <a:cubicBezTo>
                    <a:pt x="282072" y="147167"/>
                    <a:pt x="285434" y="147167"/>
                    <a:pt x="282072" y="143890"/>
                  </a:cubicBezTo>
                  <a:cubicBezTo>
                    <a:pt x="282072" y="143890"/>
                    <a:pt x="282072" y="140623"/>
                    <a:pt x="282072" y="137347"/>
                  </a:cubicBezTo>
                  <a:cubicBezTo>
                    <a:pt x="282072" y="137347"/>
                    <a:pt x="288796" y="140623"/>
                    <a:pt x="282072" y="134079"/>
                  </a:cubicBezTo>
                  <a:cubicBezTo>
                    <a:pt x="275347" y="130803"/>
                    <a:pt x="268622" y="127536"/>
                    <a:pt x="271985" y="127536"/>
                  </a:cubicBezTo>
                  <a:cubicBezTo>
                    <a:pt x="275347" y="127536"/>
                    <a:pt x="278709" y="127536"/>
                    <a:pt x="278709" y="127536"/>
                  </a:cubicBezTo>
                  <a:cubicBezTo>
                    <a:pt x="282072" y="127536"/>
                    <a:pt x="285434" y="130803"/>
                    <a:pt x="285434" y="127536"/>
                  </a:cubicBezTo>
                  <a:cubicBezTo>
                    <a:pt x="288796" y="127536"/>
                    <a:pt x="288796" y="127536"/>
                    <a:pt x="288796" y="124269"/>
                  </a:cubicBezTo>
                  <a:cubicBezTo>
                    <a:pt x="285434" y="120992"/>
                    <a:pt x="285434" y="120992"/>
                    <a:pt x="285434" y="120992"/>
                  </a:cubicBezTo>
                  <a:cubicBezTo>
                    <a:pt x="282072" y="117725"/>
                    <a:pt x="282072" y="117725"/>
                    <a:pt x="278709" y="117725"/>
                  </a:cubicBezTo>
                  <a:cubicBezTo>
                    <a:pt x="278709" y="117725"/>
                    <a:pt x="275347" y="120992"/>
                    <a:pt x="278709" y="114449"/>
                  </a:cubicBezTo>
                  <a:cubicBezTo>
                    <a:pt x="278709" y="107905"/>
                    <a:pt x="278709" y="107905"/>
                    <a:pt x="278709" y="104638"/>
                  </a:cubicBezTo>
                  <a:cubicBezTo>
                    <a:pt x="278709" y="104638"/>
                    <a:pt x="285434" y="104638"/>
                    <a:pt x="278709" y="104638"/>
                  </a:cubicBezTo>
                  <a:cubicBezTo>
                    <a:pt x="275347" y="101371"/>
                    <a:pt x="275347" y="101371"/>
                    <a:pt x="275347" y="101371"/>
                  </a:cubicBezTo>
                  <a:cubicBezTo>
                    <a:pt x="271985" y="101371"/>
                    <a:pt x="275347" y="101371"/>
                    <a:pt x="268622" y="101371"/>
                  </a:cubicBezTo>
                  <a:cubicBezTo>
                    <a:pt x="265260" y="101371"/>
                    <a:pt x="268622" y="94827"/>
                    <a:pt x="268622" y="94827"/>
                  </a:cubicBezTo>
                  <a:cubicBezTo>
                    <a:pt x="268622" y="91550"/>
                    <a:pt x="271985" y="78463"/>
                    <a:pt x="271985" y="78463"/>
                  </a:cubicBezTo>
                  <a:cubicBezTo>
                    <a:pt x="268622" y="75196"/>
                    <a:pt x="268622" y="75196"/>
                    <a:pt x="268622" y="75196"/>
                  </a:cubicBezTo>
                  <a:cubicBezTo>
                    <a:pt x="268622" y="75196"/>
                    <a:pt x="265260" y="68652"/>
                    <a:pt x="265260" y="68652"/>
                  </a:cubicBezTo>
                  <a:cubicBezTo>
                    <a:pt x="265260" y="65385"/>
                    <a:pt x="265260" y="62109"/>
                    <a:pt x="261898" y="62109"/>
                  </a:cubicBezTo>
                  <a:cubicBezTo>
                    <a:pt x="261898" y="62109"/>
                    <a:pt x="258545" y="58842"/>
                    <a:pt x="258545" y="58842"/>
                  </a:cubicBezTo>
                  <a:cubicBezTo>
                    <a:pt x="258545" y="58842"/>
                    <a:pt x="255183" y="58842"/>
                    <a:pt x="255183" y="55565"/>
                  </a:cubicBezTo>
                  <a:cubicBezTo>
                    <a:pt x="255183" y="52298"/>
                    <a:pt x="255183" y="49031"/>
                    <a:pt x="255183" y="49031"/>
                  </a:cubicBezTo>
                  <a:cubicBezTo>
                    <a:pt x="255183" y="45754"/>
                    <a:pt x="255183" y="42487"/>
                    <a:pt x="255183" y="42487"/>
                  </a:cubicBezTo>
                  <a:cubicBezTo>
                    <a:pt x="248458" y="26133"/>
                    <a:pt x="248458" y="26133"/>
                    <a:pt x="248458" y="26133"/>
                  </a:cubicBezTo>
                  <a:cubicBezTo>
                    <a:pt x="248458" y="22856"/>
                    <a:pt x="248458" y="22856"/>
                    <a:pt x="248458" y="22856"/>
                  </a:cubicBezTo>
                  <a:cubicBezTo>
                    <a:pt x="245096" y="16312"/>
                    <a:pt x="245096" y="16312"/>
                    <a:pt x="245096" y="16312"/>
                  </a:cubicBezTo>
                  <a:cubicBezTo>
                    <a:pt x="241733" y="16312"/>
                    <a:pt x="241733" y="16312"/>
                    <a:pt x="241733" y="16312"/>
                  </a:cubicBezTo>
                  <a:cubicBezTo>
                    <a:pt x="241733" y="9769"/>
                    <a:pt x="241733" y="9769"/>
                    <a:pt x="241733" y="9769"/>
                  </a:cubicBezTo>
                  <a:cubicBezTo>
                    <a:pt x="241733" y="9769"/>
                    <a:pt x="238371" y="9769"/>
                    <a:pt x="238371" y="13045"/>
                  </a:cubicBezTo>
                  <a:cubicBezTo>
                    <a:pt x="238371" y="13045"/>
                    <a:pt x="238371" y="16312"/>
                    <a:pt x="235009" y="16312"/>
                  </a:cubicBezTo>
                  <a:cubicBezTo>
                    <a:pt x="231646" y="16312"/>
                    <a:pt x="228284" y="13045"/>
                    <a:pt x="228284" y="13045"/>
                  </a:cubicBezTo>
                  <a:cubicBezTo>
                    <a:pt x="228284" y="13045"/>
                    <a:pt x="228284" y="9769"/>
                    <a:pt x="228284" y="6502"/>
                  </a:cubicBezTo>
                  <a:cubicBezTo>
                    <a:pt x="224922" y="6502"/>
                    <a:pt x="214835" y="-42"/>
                    <a:pt x="214835" y="-42"/>
                  </a:cubicBezTo>
                  <a:cubicBezTo>
                    <a:pt x="214835" y="-42"/>
                    <a:pt x="214835" y="-42"/>
                    <a:pt x="214835" y="3225"/>
                  </a:cubicBezTo>
                  <a:cubicBezTo>
                    <a:pt x="214835" y="3225"/>
                    <a:pt x="211472" y="6502"/>
                    <a:pt x="211472" y="3225"/>
                  </a:cubicBezTo>
                  <a:cubicBezTo>
                    <a:pt x="208110" y="3225"/>
                    <a:pt x="201395" y="-42"/>
                    <a:pt x="201395" y="-42"/>
                  </a:cubicBezTo>
                  <a:cubicBezTo>
                    <a:pt x="201395" y="-42"/>
                    <a:pt x="201395" y="3225"/>
                    <a:pt x="201395" y="3225"/>
                  </a:cubicBezTo>
                  <a:cubicBezTo>
                    <a:pt x="201395" y="6502"/>
                    <a:pt x="204748" y="9769"/>
                    <a:pt x="204748" y="9769"/>
                  </a:cubicBezTo>
                  <a:cubicBezTo>
                    <a:pt x="201395" y="9769"/>
                    <a:pt x="198033" y="9769"/>
                    <a:pt x="198033" y="9769"/>
                  </a:cubicBezTo>
                  <a:cubicBezTo>
                    <a:pt x="198033" y="9769"/>
                    <a:pt x="198033" y="9769"/>
                    <a:pt x="194670" y="9769"/>
                  </a:cubicBezTo>
                  <a:cubicBezTo>
                    <a:pt x="194670" y="6502"/>
                    <a:pt x="191308" y="6502"/>
                    <a:pt x="191308" y="6502"/>
                  </a:cubicBezTo>
                  <a:cubicBezTo>
                    <a:pt x="191308" y="9769"/>
                    <a:pt x="187946" y="9769"/>
                    <a:pt x="187946" y="16312"/>
                  </a:cubicBezTo>
                  <a:cubicBezTo>
                    <a:pt x="191308" y="19589"/>
                    <a:pt x="187946" y="19589"/>
                    <a:pt x="191308" y="22856"/>
                  </a:cubicBezTo>
                  <a:cubicBezTo>
                    <a:pt x="194670" y="22856"/>
                    <a:pt x="194670" y="22856"/>
                    <a:pt x="198033" y="26133"/>
                  </a:cubicBezTo>
                  <a:cubicBezTo>
                    <a:pt x="201395" y="26133"/>
                    <a:pt x="201395" y="26133"/>
                    <a:pt x="204748" y="26133"/>
                  </a:cubicBezTo>
                  <a:cubicBezTo>
                    <a:pt x="204748" y="26133"/>
                    <a:pt x="208110" y="26133"/>
                    <a:pt x="211472" y="26133"/>
                  </a:cubicBezTo>
                  <a:cubicBezTo>
                    <a:pt x="211472" y="26133"/>
                    <a:pt x="214835" y="22856"/>
                    <a:pt x="214835" y="22856"/>
                  </a:cubicBezTo>
                  <a:cubicBezTo>
                    <a:pt x="214835" y="22856"/>
                    <a:pt x="214835" y="26133"/>
                    <a:pt x="214835" y="26133"/>
                  </a:cubicBezTo>
                  <a:cubicBezTo>
                    <a:pt x="214835" y="26133"/>
                    <a:pt x="211472" y="26133"/>
                    <a:pt x="214835" y="29400"/>
                  </a:cubicBezTo>
                  <a:cubicBezTo>
                    <a:pt x="214835" y="29400"/>
                    <a:pt x="214835" y="29400"/>
                    <a:pt x="214835" y="29400"/>
                  </a:cubicBezTo>
                  <a:cubicBezTo>
                    <a:pt x="218197" y="32667"/>
                    <a:pt x="218197" y="32667"/>
                    <a:pt x="218197" y="32667"/>
                  </a:cubicBezTo>
                  <a:cubicBezTo>
                    <a:pt x="218197" y="32667"/>
                    <a:pt x="218197" y="32667"/>
                    <a:pt x="218197" y="32667"/>
                  </a:cubicBezTo>
                  <a:cubicBezTo>
                    <a:pt x="218197" y="32667"/>
                    <a:pt x="218197" y="35943"/>
                    <a:pt x="218197" y="35943"/>
                  </a:cubicBezTo>
                  <a:cubicBezTo>
                    <a:pt x="218197" y="39211"/>
                    <a:pt x="218197" y="39211"/>
                    <a:pt x="221559" y="39211"/>
                  </a:cubicBezTo>
                  <a:cubicBezTo>
                    <a:pt x="224922" y="42487"/>
                    <a:pt x="224922" y="39211"/>
                    <a:pt x="224922" y="39211"/>
                  </a:cubicBezTo>
                  <a:cubicBezTo>
                    <a:pt x="224922" y="39211"/>
                    <a:pt x="231646" y="45754"/>
                    <a:pt x="228284" y="45754"/>
                  </a:cubicBezTo>
                  <a:cubicBezTo>
                    <a:pt x="228284" y="45754"/>
                    <a:pt x="224922" y="42487"/>
                    <a:pt x="228284" y="45754"/>
                  </a:cubicBezTo>
                  <a:cubicBezTo>
                    <a:pt x="231646" y="49031"/>
                    <a:pt x="235009" y="49031"/>
                    <a:pt x="235009" y="49031"/>
                  </a:cubicBezTo>
                  <a:cubicBezTo>
                    <a:pt x="235009" y="49031"/>
                    <a:pt x="231646" y="52298"/>
                    <a:pt x="224922" y="49031"/>
                  </a:cubicBezTo>
                  <a:cubicBezTo>
                    <a:pt x="221559" y="49031"/>
                    <a:pt x="221559" y="49031"/>
                    <a:pt x="221559" y="49031"/>
                  </a:cubicBezTo>
                  <a:cubicBezTo>
                    <a:pt x="221559" y="49031"/>
                    <a:pt x="218197" y="45754"/>
                    <a:pt x="218197" y="45754"/>
                  </a:cubicBezTo>
                  <a:cubicBezTo>
                    <a:pt x="214835" y="42487"/>
                    <a:pt x="214835" y="39211"/>
                    <a:pt x="214835" y="39211"/>
                  </a:cubicBezTo>
                  <a:cubicBezTo>
                    <a:pt x="214835" y="39211"/>
                    <a:pt x="211472" y="35943"/>
                    <a:pt x="208110" y="35943"/>
                  </a:cubicBezTo>
                  <a:cubicBezTo>
                    <a:pt x="204748" y="32667"/>
                    <a:pt x="201395" y="35943"/>
                    <a:pt x="198033" y="35943"/>
                  </a:cubicBezTo>
                  <a:cubicBezTo>
                    <a:pt x="198033" y="35943"/>
                    <a:pt x="194670" y="39211"/>
                    <a:pt x="191308" y="39211"/>
                  </a:cubicBezTo>
                  <a:cubicBezTo>
                    <a:pt x="191308" y="39211"/>
                    <a:pt x="191308" y="42487"/>
                    <a:pt x="191308" y="45754"/>
                  </a:cubicBezTo>
                  <a:cubicBezTo>
                    <a:pt x="194670" y="49031"/>
                    <a:pt x="201395" y="62109"/>
                    <a:pt x="201395" y="62109"/>
                  </a:cubicBezTo>
                  <a:cubicBezTo>
                    <a:pt x="201395" y="62109"/>
                    <a:pt x="208110" y="68652"/>
                    <a:pt x="208110" y="68652"/>
                  </a:cubicBezTo>
                  <a:cubicBezTo>
                    <a:pt x="208110" y="68652"/>
                    <a:pt x="211472" y="75196"/>
                    <a:pt x="211472" y="75196"/>
                  </a:cubicBezTo>
                  <a:cubicBezTo>
                    <a:pt x="211472" y="75196"/>
                    <a:pt x="211472" y="75196"/>
                    <a:pt x="214835" y="78463"/>
                  </a:cubicBezTo>
                  <a:cubicBezTo>
                    <a:pt x="218197" y="78463"/>
                    <a:pt x="214835" y="78463"/>
                    <a:pt x="214835" y="78463"/>
                  </a:cubicBezTo>
                  <a:cubicBezTo>
                    <a:pt x="214835" y="81740"/>
                    <a:pt x="211472" y="85007"/>
                    <a:pt x="211472" y="88283"/>
                  </a:cubicBezTo>
                  <a:cubicBezTo>
                    <a:pt x="211472" y="88283"/>
                    <a:pt x="211472" y="85007"/>
                    <a:pt x="211472" y="88283"/>
                  </a:cubicBezTo>
                  <a:cubicBezTo>
                    <a:pt x="211472" y="94827"/>
                    <a:pt x="211472" y="101371"/>
                    <a:pt x="211472" y="101371"/>
                  </a:cubicBezTo>
                  <a:cubicBezTo>
                    <a:pt x="208110" y="107905"/>
                    <a:pt x="208110" y="107905"/>
                    <a:pt x="208110" y="107905"/>
                  </a:cubicBezTo>
                  <a:cubicBezTo>
                    <a:pt x="204748" y="111181"/>
                    <a:pt x="204748" y="111181"/>
                    <a:pt x="204748" y="111181"/>
                  </a:cubicBezTo>
                  <a:cubicBezTo>
                    <a:pt x="204748" y="111181"/>
                    <a:pt x="204748" y="111181"/>
                    <a:pt x="204748" y="111181"/>
                  </a:cubicBezTo>
                  <a:cubicBezTo>
                    <a:pt x="201395" y="111181"/>
                    <a:pt x="204748" y="107905"/>
                    <a:pt x="204748" y="107905"/>
                  </a:cubicBezTo>
                  <a:cubicBezTo>
                    <a:pt x="204748" y="104638"/>
                    <a:pt x="204748" y="104638"/>
                    <a:pt x="204748" y="104638"/>
                  </a:cubicBezTo>
                  <a:cubicBezTo>
                    <a:pt x="208110" y="98094"/>
                    <a:pt x="208110" y="98094"/>
                    <a:pt x="208110" y="98094"/>
                  </a:cubicBezTo>
                  <a:cubicBezTo>
                    <a:pt x="208110" y="98094"/>
                    <a:pt x="204748" y="94827"/>
                    <a:pt x="201395" y="94827"/>
                  </a:cubicBezTo>
                  <a:cubicBezTo>
                    <a:pt x="201395" y="91550"/>
                    <a:pt x="201395" y="94827"/>
                    <a:pt x="198033" y="94827"/>
                  </a:cubicBezTo>
                  <a:cubicBezTo>
                    <a:pt x="198033" y="94827"/>
                    <a:pt x="194670" y="101371"/>
                    <a:pt x="194670" y="101371"/>
                  </a:cubicBezTo>
                  <a:cubicBezTo>
                    <a:pt x="194670" y="101371"/>
                    <a:pt x="191308" y="101371"/>
                    <a:pt x="194670" y="98094"/>
                  </a:cubicBezTo>
                  <a:cubicBezTo>
                    <a:pt x="194670" y="98094"/>
                    <a:pt x="194670" y="91550"/>
                    <a:pt x="198033" y="91550"/>
                  </a:cubicBezTo>
                  <a:cubicBezTo>
                    <a:pt x="198033" y="91550"/>
                    <a:pt x="198033" y="91550"/>
                    <a:pt x="198033" y="91550"/>
                  </a:cubicBezTo>
                  <a:cubicBezTo>
                    <a:pt x="198033" y="88283"/>
                    <a:pt x="201395" y="88283"/>
                    <a:pt x="201395" y="85007"/>
                  </a:cubicBezTo>
                  <a:cubicBezTo>
                    <a:pt x="201395" y="81740"/>
                    <a:pt x="201395" y="81740"/>
                    <a:pt x="201395" y="78463"/>
                  </a:cubicBezTo>
                  <a:cubicBezTo>
                    <a:pt x="198033" y="78463"/>
                    <a:pt x="198033" y="75196"/>
                    <a:pt x="198033" y="71929"/>
                  </a:cubicBezTo>
                  <a:cubicBezTo>
                    <a:pt x="194670" y="71929"/>
                    <a:pt x="191308" y="75196"/>
                    <a:pt x="191308" y="75196"/>
                  </a:cubicBezTo>
                  <a:cubicBezTo>
                    <a:pt x="191308" y="78463"/>
                    <a:pt x="191308" y="78463"/>
                    <a:pt x="191308" y="78463"/>
                  </a:cubicBezTo>
                  <a:cubicBezTo>
                    <a:pt x="187946" y="81740"/>
                    <a:pt x="187946" y="81740"/>
                    <a:pt x="184583" y="85007"/>
                  </a:cubicBezTo>
                  <a:cubicBezTo>
                    <a:pt x="181221" y="88283"/>
                    <a:pt x="181221" y="88283"/>
                    <a:pt x="181221" y="88283"/>
                  </a:cubicBezTo>
                  <a:cubicBezTo>
                    <a:pt x="181221" y="88283"/>
                    <a:pt x="184583" y="81740"/>
                    <a:pt x="184583" y="81740"/>
                  </a:cubicBezTo>
                  <a:cubicBezTo>
                    <a:pt x="184583" y="81740"/>
                    <a:pt x="187946" y="78463"/>
                    <a:pt x="184583" y="78463"/>
                  </a:cubicBezTo>
                  <a:cubicBezTo>
                    <a:pt x="184583" y="78463"/>
                    <a:pt x="184583" y="78463"/>
                    <a:pt x="184583" y="75196"/>
                  </a:cubicBezTo>
                  <a:cubicBezTo>
                    <a:pt x="184583" y="75196"/>
                    <a:pt x="184583" y="71929"/>
                    <a:pt x="184583" y="71929"/>
                  </a:cubicBezTo>
                  <a:cubicBezTo>
                    <a:pt x="184583" y="71929"/>
                    <a:pt x="187946" y="71929"/>
                    <a:pt x="184583" y="71929"/>
                  </a:cubicBezTo>
                  <a:cubicBezTo>
                    <a:pt x="181221" y="71929"/>
                    <a:pt x="181221" y="71929"/>
                    <a:pt x="181221" y="71929"/>
                  </a:cubicBezTo>
                  <a:cubicBezTo>
                    <a:pt x="181221" y="71929"/>
                    <a:pt x="177859" y="71929"/>
                    <a:pt x="177859" y="71929"/>
                  </a:cubicBezTo>
                  <a:cubicBezTo>
                    <a:pt x="177859" y="68652"/>
                    <a:pt x="181221" y="68652"/>
                    <a:pt x="181221" y="68652"/>
                  </a:cubicBezTo>
                  <a:cubicBezTo>
                    <a:pt x="181221" y="65385"/>
                    <a:pt x="184583" y="62109"/>
                    <a:pt x="184583" y="62109"/>
                  </a:cubicBezTo>
                  <a:cubicBezTo>
                    <a:pt x="184583" y="62109"/>
                    <a:pt x="181221" y="58842"/>
                    <a:pt x="181221" y="58842"/>
                  </a:cubicBezTo>
                  <a:cubicBezTo>
                    <a:pt x="177859" y="55565"/>
                    <a:pt x="177859" y="52298"/>
                    <a:pt x="177859" y="52298"/>
                  </a:cubicBezTo>
                  <a:cubicBezTo>
                    <a:pt x="177859" y="52298"/>
                    <a:pt x="177859" y="58842"/>
                    <a:pt x="177859" y="49031"/>
                  </a:cubicBezTo>
                  <a:cubicBezTo>
                    <a:pt x="174496" y="39211"/>
                    <a:pt x="174496" y="39211"/>
                    <a:pt x="174496" y="39211"/>
                  </a:cubicBezTo>
                  <a:cubicBezTo>
                    <a:pt x="171134" y="35943"/>
                    <a:pt x="171134" y="35943"/>
                    <a:pt x="171134" y="35943"/>
                  </a:cubicBezTo>
                  <a:cubicBezTo>
                    <a:pt x="171134" y="35943"/>
                    <a:pt x="171134" y="32667"/>
                    <a:pt x="167772" y="32667"/>
                  </a:cubicBezTo>
                  <a:cubicBezTo>
                    <a:pt x="167772" y="29400"/>
                    <a:pt x="161047" y="26133"/>
                    <a:pt x="161047" y="26133"/>
                  </a:cubicBezTo>
                  <a:cubicBezTo>
                    <a:pt x="161047" y="22856"/>
                    <a:pt x="161047" y="22856"/>
                    <a:pt x="161047" y="22856"/>
                  </a:cubicBezTo>
                  <a:cubicBezTo>
                    <a:pt x="161047" y="22856"/>
                    <a:pt x="161047" y="19589"/>
                    <a:pt x="161047" y="19589"/>
                  </a:cubicBezTo>
                  <a:cubicBezTo>
                    <a:pt x="157685" y="19589"/>
                    <a:pt x="154322" y="16312"/>
                    <a:pt x="154322" y="19589"/>
                  </a:cubicBezTo>
                  <a:cubicBezTo>
                    <a:pt x="154322" y="22856"/>
                    <a:pt x="154322" y="22856"/>
                    <a:pt x="154322" y="26133"/>
                  </a:cubicBezTo>
                  <a:cubicBezTo>
                    <a:pt x="150960" y="26133"/>
                    <a:pt x="144245" y="26133"/>
                    <a:pt x="144245" y="26133"/>
                  </a:cubicBezTo>
                  <a:cubicBezTo>
                    <a:pt x="144245" y="26133"/>
                    <a:pt x="144245" y="29400"/>
                    <a:pt x="144245" y="29400"/>
                  </a:cubicBezTo>
                  <a:cubicBezTo>
                    <a:pt x="137520" y="32667"/>
                    <a:pt x="137520" y="32667"/>
                    <a:pt x="137520" y="32667"/>
                  </a:cubicBezTo>
                  <a:cubicBezTo>
                    <a:pt x="137520" y="32667"/>
                    <a:pt x="137520" y="29400"/>
                    <a:pt x="137520" y="32667"/>
                  </a:cubicBezTo>
                  <a:cubicBezTo>
                    <a:pt x="140883" y="35943"/>
                    <a:pt x="140883" y="39211"/>
                    <a:pt x="140883" y="42487"/>
                  </a:cubicBezTo>
                  <a:cubicBezTo>
                    <a:pt x="140883" y="42487"/>
                    <a:pt x="147598" y="45754"/>
                    <a:pt x="144245" y="45754"/>
                  </a:cubicBezTo>
                  <a:cubicBezTo>
                    <a:pt x="144245" y="45754"/>
                    <a:pt x="137520" y="45754"/>
                    <a:pt x="137520" y="45754"/>
                  </a:cubicBezTo>
                  <a:cubicBezTo>
                    <a:pt x="137520" y="45754"/>
                    <a:pt x="134158" y="42487"/>
                    <a:pt x="134158" y="39211"/>
                  </a:cubicBezTo>
                  <a:cubicBezTo>
                    <a:pt x="134158" y="39211"/>
                    <a:pt x="130796" y="35943"/>
                    <a:pt x="127433" y="35943"/>
                  </a:cubicBezTo>
                  <a:cubicBezTo>
                    <a:pt x="127433" y="35943"/>
                    <a:pt x="124071" y="35943"/>
                    <a:pt x="120709" y="39211"/>
                  </a:cubicBezTo>
                  <a:cubicBezTo>
                    <a:pt x="120709" y="42487"/>
                    <a:pt x="120709" y="39211"/>
                    <a:pt x="120709" y="45754"/>
                  </a:cubicBezTo>
                  <a:cubicBezTo>
                    <a:pt x="120709" y="52298"/>
                    <a:pt x="120709" y="58842"/>
                    <a:pt x="120709" y="58842"/>
                  </a:cubicBezTo>
                  <a:cubicBezTo>
                    <a:pt x="120709" y="58842"/>
                    <a:pt x="124071" y="62109"/>
                    <a:pt x="127433" y="65385"/>
                  </a:cubicBezTo>
                  <a:cubicBezTo>
                    <a:pt x="127433" y="65385"/>
                    <a:pt x="130796" y="75196"/>
                    <a:pt x="130796" y="75196"/>
                  </a:cubicBezTo>
                  <a:cubicBezTo>
                    <a:pt x="130796" y="78463"/>
                    <a:pt x="134158" y="81740"/>
                    <a:pt x="134158" y="81740"/>
                  </a:cubicBezTo>
                  <a:cubicBezTo>
                    <a:pt x="134158" y="81740"/>
                    <a:pt x="117346" y="75196"/>
                    <a:pt x="117346" y="71929"/>
                  </a:cubicBezTo>
                  <a:cubicBezTo>
                    <a:pt x="117346" y="68652"/>
                    <a:pt x="117346" y="62109"/>
                    <a:pt x="113984" y="62109"/>
                  </a:cubicBezTo>
                  <a:cubicBezTo>
                    <a:pt x="113984" y="62109"/>
                    <a:pt x="113984" y="58842"/>
                    <a:pt x="110622" y="62109"/>
                  </a:cubicBezTo>
                  <a:cubicBezTo>
                    <a:pt x="107259" y="62109"/>
                    <a:pt x="107259" y="62109"/>
                    <a:pt x="103897" y="62109"/>
                  </a:cubicBezTo>
                  <a:cubicBezTo>
                    <a:pt x="103897" y="65385"/>
                    <a:pt x="103897" y="68652"/>
                    <a:pt x="103897" y="68652"/>
                  </a:cubicBezTo>
                  <a:cubicBezTo>
                    <a:pt x="103897" y="68652"/>
                    <a:pt x="103897" y="71929"/>
                    <a:pt x="103897" y="75196"/>
                  </a:cubicBezTo>
                  <a:cubicBezTo>
                    <a:pt x="107259" y="81740"/>
                    <a:pt x="107259" y="81740"/>
                    <a:pt x="107259" y="85007"/>
                  </a:cubicBezTo>
                  <a:cubicBezTo>
                    <a:pt x="110622" y="88283"/>
                    <a:pt x="113984" y="88283"/>
                    <a:pt x="113984" y="91550"/>
                  </a:cubicBezTo>
                  <a:cubicBezTo>
                    <a:pt x="113984" y="91550"/>
                    <a:pt x="117346" y="94827"/>
                    <a:pt x="117346" y="94827"/>
                  </a:cubicBezTo>
                  <a:cubicBezTo>
                    <a:pt x="117346" y="94827"/>
                    <a:pt x="113984" y="101371"/>
                    <a:pt x="113984" y="101371"/>
                  </a:cubicBezTo>
                  <a:cubicBezTo>
                    <a:pt x="113984" y="104638"/>
                    <a:pt x="110622" y="107905"/>
                    <a:pt x="110622" y="107905"/>
                  </a:cubicBezTo>
                  <a:cubicBezTo>
                    <a:pt x="110622" y="107905"/>
                    <a:pt x="117346" y="111181"/>
                    <a:pt x="117346" y="111181"/>
                  </a:cubicBezTo>
                  <a:cubicBezTo>
                    <a:pt x="117346" y="111181"/>
                    <a:pt x="120709" y="114449"/>
                    <a:pt x="117346" y="117725"/>
                  </a:cubicBezTo>
                  <a:cubicBezTo>
                    <a:pt x="113984" y="117725"/>
                    <a:pt x="113984" y="117725"/>
                    <a:pt x="110622" y="117725"/>
                  </a:cubicBezTo>
                  <a:cubicBezTo>
                    <a:pt x="110622" y="114449"/>
                    <a:pt x="107259" y="117725"/>
                    <a:pt x="107259" y="111181"/>
                  </a:cubicBezTo>
                  <a:cubicBezTo>
                    <a:pt x="110622" y="107905"/>
                    <a:pt x="110622" y="104638"/>
                    <a:pt x="110622" y="104638"/>
                  </a:cubicBezTo>
                  <a:cubicBezTo>
                    <a:pt x="107259" y="104638"/>
                    <a:pt x="103897" y="98094"/>
                    <a:pt x="103897" y="98094"/>
                  </a:cubicBezTo>
                  <a:cubicBezTo>
                    <a:pt x="103897" y="98094"/>
                    <a:pt x="110622" y="107905"/>
                    <a:pt x="100535" y="91550"/>
                  </a:cubicBezTo>
                  <a:cubicBezTo>
                    <a:pt x="93810" y="78463"/>
                    <a:pt x="93810" y="78463"/>
                    <a:pt x="93810" y="78463"/>
                  </a:cubicBezTo>
                  <a:cubicBezTo>
                    <a:pt x="93810" y="71929"/>
                    <a:pt x="93810" y="71929"/>
                    <a:pt x="93810" y="71929"/>
                  </a:cubicBezTo>
                  <a:cubicBezTo>
                    <a:pt x="93810" y="71929"/>
                    <a:pt x="90448" y="71929"/>
                    <a:pt x="90448" y="71929"/>
                  </a:cubicBezTo>
                  <a:cubicBezTo>
                    <a:pt x="90448" y="71929"/>
                    <a:pt x="87095" y="68652"/>
                    <a:pt x="87095" y="68652"/>
                  </a:cubicBezTo>
                  <a:cubicBezTo>
                    <a:pt x="87095" y="68652"/>
                    <a:pt x="80370" y="68652"/>
                    <a:pt x="80370" y="68652"/>
                  </a:cubicBezTo>
                  <a:cubicBezTo>
                    <a:pt x="80370" y="71929"/>
                    <a:pt x="80370" y="71929"/>
                    <a:pt x="80370" y="75196"/>
                  </a:cubicBezTo>
                  <a:cubicBezTo>
                    <a:pt x="77008" y="75196"/>
                    <a:pt x="77008" y="81740"/>
                    <a:pt x="77008" y="81740"/>
                  </a:cubicBezTo>
                  <a:cubicBezTo>
                    <a:pt x="73646" y="81740"/>
                    <a:pt x="73646" y="88283"/>
                    <a:pt x="73646" y="88283"/>
                  </a:cubicBezTo>
                  <a:cubicBezTo>
                    <a:pt x="73646" y="88283"/>
                    <a:pt x="77008" y="88283"/>
                    <a:pt x="77008" y="91550"/>
                  </a:cubicBezTo>
                  <a:cubicBezTo>
                    <a:pt x="80370" y="94827"/>
                    <a:pt x="80370" y="98094"/>
                    <a:pt x="80370" y="98094"/>
                  </a:cubicBezTo>
                  <a:cubicBezTo>
                    <a:pt x="80370" y="98094"/>
                    <a:pt x="77008" y="94827"/>
                    <a:pt x="77008" y="94827"/>
                  </a:cubicBezTo>
                  <a:cubicBezTo>
                    <a:pt x="73646" y="94827"/>
                    <a:pt x="73646" y="94827"/>
                    <a:pt x="73646" y="94827"/>
                  </a:cubicBezTo>
                  <a:cubicBezTo>
                    <a:pt x="70283" y="98094"/>
                    <a:pt x="70283" y="98094"/>
                    <a:pt x="70283" y="98094"/>
                  </a:cubicBezTo>
                  <a:cubicBezTo>
                    <a:pt x="70283" y="98094"/>
                    <a:pt x="70283" y="98094"/>
                    <a:pt x="70283" y="98094"/>
                  </a:cubicBezTo>
                  <a:cubicBezTo>
                    <a:pt x="70283" y="98094"/>
                    <a:pt x="70283" y="104638"/>
                    <a:pt x="70283" y="104638"/>
                  </a:cubicBezTo>
                  <a:cubicBezTo>
                    <a:pt x="70283" y="104638"/>
                    <a:pt x="73646" y="107905"/>
                    <a:pt x="73646" y="107905"/>
                  </a:cubicBezTo>
                  <a:cubicBezTo>
                    <a:pt x="73646" y="107905"/>
                    <a:pt x="73646" y="111181"/>
                    <a:pt x="73646" y="111181"/>
                  </a:cubicBezTo>
                  <a:cubicBezTo>
                    <a:pt x="73646" y="111181"/>
                    <a:pt x="77008" y="114449"/>
                    <a:pt x="77008" y="114449"/>
                  </a:cubicBezTo>
                  <a:cubicBezTo>
                    <a:pt x="77008" y="117725"/>
                    <a:pt x="77008" y="117725"/>
                    <a:pt x="77008" y="117725"/>
                  </a:cubicBezTo>
                  <a:cubicBezTo>
                    <a:pt x="77008" y="117725"/>
                    <a:pt x="77008" y="117725"/>
                    <a:pt x="77008" y="117725"/>
                  </a:cubicBezTo>
                  <a:cubicBezTo>
                    <a:pt x="73646" y="117725"/>
                    <a:pt x="77008" y="120992"/>
                    <a:pt x="73646" y="117725"/>
                  </a:cubicBezTo>
                  <a:cubicBezTo>
                    <a:pt x="70283" y="114449"/>
                    <a:pt x="70283" y="117725"/>
                    <a:pt x="66921" y="114449"/>
                  </a:cubicBezTo>
                  <a:cubicBezTo>
                    <a:pt x="66921" y="107905"/>
                    <a:pt x="66921" y="107905"/>
                    <a:pt x="66921" y="107905"/>
                  </a:cubicBezTo>
                  <a:cubicBezTo>
                    <a:pt x="66921" y="107905"/>
                    <a:pt x="70283" y="104638"/>
                    <a:pt x="63559" y="101371"/>
                  </a:cubicBezTo>
                  <a:cubicBezTo>
                    <a:pt x="60196" y="94827"/>
                    <a:pt x="60196" y="91550"/>
                    <a:pt x="60196" y="91550"/>
                  </a:cubicBezTo>
                  <a:cubicBezTo>
                    <a:pt x="60196" y="91550"/>
                    <a:pt x="56834" y="88283"/>
                    <a:pt x="53472" y="88283"/>
                  </a:cubicBezTo>
                  <a:cubicBezTo>
                    <a:pt x="53472" y="91550"/>
                    <a:pt x="53472" y="91550"/>
                    <a:pt x="50109" y="91550"/>
                  </a:cubicBezTo>
                  <a:cubicBezTo>
                    <a:pt x="46747" y="94827"/>
                    <a:pt x="46747" y="94827"/>
                    <a:pt x="43385" y="94827"/>
                  </a:cubicBezTo>
                  <a:cubicBezTo>
                    <a:pt x="43385" y="94827"/>
                    <a:pt x="36660" y="94827"/>
                    <a:pt x="36660" y="94827"/>
                  </a:cubicBezTo>
                  <a:cubicBezTo>
                    <a:pt x="36660" y="94827"/>
                    <a:pt x="36660" y="94827"/>
                    <a:pt x="29945" y="98094"/>
                  </a:cubicBezTo>
                  <a:cubicBezTo>
                    <a:pt x="26583" y="104638"/>
                    <a:pt x="23220" y="104638"/>
                    <a:pt x="26583" y="104638"/>
                  </a:cubicBezTo>
                  <a:cubicBezTo>
                    <a:pt x="29945" y="107905"/>
                    <a:pt x="36660" y="107905"/>
                    <a:pt x="36660" y="107905"/>
                  </a:cubicBezTo>
                  <a:cubicBezTo>
                    <a:pt x="36660" y="107905"/>
                    <a:pt x="40022" y="107905"/>
                    <a:pt x="43385" y="111181"/>
                  </a:cubicBezTo>
                  <a:cubicBezTo>
                    <a:pt x="46747" y="111181"/>
                    <a:pt x="53472" y="117725"/>
                    <a:pt x="53472" y="117725"/>
                  </a:cubicBezTo>
                  <a:cubicBezTo>
                    <a:pt x="60196" y="127536"/>
                    <a:pt x="60196" y="127536"/>
                    <a:pt x="60196" y="127536"/>
                  </a:cubicBezTo>
                  <a:cubicBezTo>
                    <a:pt x="60196" y="127536"/>
                    <a:pt x="60196" y="130803"/>
                    <a:pt x="60196" y="130803"/>
                  </a:cubicBezTo>
                  <a:cubicBezTo>
                    <a:pt x="60196" y="130803"/>
                    <a:pt x="60196" y="130803"/>
                    <a:pt x="60196" y="134079"/>
                  </a:cubicBezTo>
                  <a:cubicBezTo>
                    <a:pt x="60196" y="134079"/>
                    <a:pt x="60196" y="137347"/>
                    <a:pt x="60196" y="137347"/>
                  </a:cubicBezTo>
                  <a:cubicBezTo>
                    <a:pt x="60196" y="137347"/>
                    <a:pt x="63559" y="140623"/>
                    <a:pt x="66921" y="143890"/>
                  </a:cubicBezTo>
                  <a:cubicBezTo>
                    <a:pt x="70283" y="143890"/>
                    <a:pt x="70283" y="143890"/>
                    <a:pt x="73646" y="143890"/>
                  </a:cubicBezTo>
                  <a:cubicBezTo>
                    <a:pt x="77008" y="143890"/>
                    <a:pt x="73646" y="143890"/>
                    <a:pt x="77008" y="143890"/>
                  </a:cubicBezTo>
                  <a:cubicBezTo>
                    <a:pt x="83733" y="140623"/>
                    <a:pt x="83733" y="140623"/>
                    <a:pt x="83733" y="140623"/>
                  </a:cubicBezTo>
                  <a:cubicBezTo>
                    <a:pt x="83733" y="140623"/>
                    <a:pt x="83733" y="140623"/>
                    <a:pt x="87095" y="140623"/>
                  </a:cubicBezTo>
                  <a:cubicBezTo>
                    <a:pt x="93810" y="140623"/>
                    <a:pt x="90448" y="143890"/>
                    <a:pt x="93810" y="143890"/>
                  </a:cubicBezTo>
                  <a:cubicBezTo>
                    <a:pt x="93810" y="140623"/>
                    <a:pt x="100535" y="140623"/>
                    <a:pt x="100535" y="140623"/>
                  </a:cubicBezTo>
                  <a:cubicBezTo>
                    <a:pt x="103897" y="140623"/>
                    <a:pt x="103897" y="137347"/>
                    <a:pt x="107259" y="140623"/>
                  </a:cubicBezTo>
                  <a:cubicBezTo>
                    <a:pt x="107259" y="143890"/>
                    <a:pt x="107259" y="143890"/>
                    <a:pt x="107259" y="147167"/>
                  </a:cubicBezTo>
                  <a:cubicBezTo>
                    <a:pt x="110622" y="147167"/>
                    <a:pt x="113984" y="150434"/>
                    <a:pt x="113984" y="150434"/>
                  </a:cubicBezTo>
                  <a:cubicBezTo>
                    <a:pt x="120709" y="150434"/>
                    <a:pt x="120709" y="150434"/>
                    <a:pt x="120709" y="150434"/>
                  </a:cubicBezTo>
                  <a:cubicBezTo>
                    <a:pt x="120709" y="150434"/>
                    <a:pt x="120709" y="147167"/>
                    <a:pt x="124071" y="147167"/>
                  </a:cubicBezTo>
                  <a:cubicBezTo>
                    <a:pt x="124071" y="143890"/>
                    <a:pt x="127433" y="140623"/>
                    <a:pt x="127433" y="140623"/>
                  </a:cubicBezTo>
                  <a:cubicBezTo>
                    <a:pt x="127433" y="140623"/>
                    <a:pt x="124071" y="140623"/>
                    <a:pt x="127433" y="143890"/>
                  </a:cubicBezTo>
                  <a:cubicBezTo>
                    <a:pt x="130796" y="143890"/>
                    <a:pt x="130796" y="143890"/>
                    <a:pt x="134158" y="147167"/>
                  </a:cubicBezTo>
                  <a:cubicBezTo>
                    <a:pt x="134158" y="147167"/>
                    <a:pt x="140883" y="143890"/>
                    <a:pt x="140883" y="143890"/>
                  </a:cubicBezTo>
                  <a:cubicBezTo>
                    <a:pt x="144245" y="143890"/>
                    <a:pt x="144245" y="143890"/>
                    <a:pt x="144245" y="143890"/>
                  </a:cubicBezTo>
                  <a:cubicBezTo>
                    <a:pt x="144245" y="143890"/>
                    <a:pt x="140883" y="147167"/>
                    <a:pt x="144245" y="147167"/>
                  </a:cubicBezTo>
                  <a:cubicBezTo>
                    <a:pt x="144245" y="147167"/>
                    <a:pt x="140883" y="147167"/>
                    <a:pt x="144245" y="147167"/>
                  </a:cubicBezTo>
                  <a:cubicBezTo>
                    <a:pt x="147598" y="147167"/>
                    <a:pt x="150960" y="143890"/>
                    <a:pt x="150960" y="143890"/>
                  </a:cubicBezTo>
                  <a:cubicBezTo>
                    <a:pt x="150960" y="143890"/>
                    <a:pt x="147598" y="147167"/>
                    <a:pt x="147598" y="150434"/>
                  </a:cubicBezTo>
                  <a:cubicBezTo>
                    <a:pt x="147598" y="150434"/>
                    <a:pt x="147598" y="153701"/>
                    <a:pt x="147598" y="153701"/>
                  </a:cubicBezTo>
                  <a:cubicBezTo>
                    <a:pt x="147598" y="153701"/>
                    <a:pt x="147598" y="156978"/>
                    <a:pt x="150960" y="160245"/>
                  </a:cubicBezTo>
                  <a:cubicBezTo>
                    <a:pt x="154322" y="160245"/>
                    <a:pt x="157685" y="160245"/>
                    <a:pt x="157685" y="160245"/>
                  </a:cubicBezTo>
                  <a:cubicBezTo>
                    <a:pt x="157685" y="160245"/>
                    <a:pt x="164409" y="160245"/>
                    <a:pt x="164409" y="160245"/>
                  </a:cubicBezTo>
                  <a:cubicBezTo>
                    <a:pt x="164409" y="163521"/>
                    <a:pt x="164409" y="160245"/>
                    <a:pt x="164409" y="163521"/>
                  </a:cubicBezTo>
                  <a:cubicBezTo>
                    <a:pt x="164409" y="163521"/>
                    <a:pt x="167772" y="160245"/>
                    <a:pt x="167772" y="160245"/>
                  </a:cubicBezTo>
                  <a:cubicBezTo>
                    <a:pt x="171134" y="160245"/>
                    <a:pt x="174496" y="160245"/>
                    <a:pt x="174496" y="160245"/>
                  </a:cubicBezTo>
                  <a:cubicBezTo>
                    <a:pt x="174496" y="163521"/>
                    <a:pt x="171134" y="166788"/>
                    <a:pt x="171134" y="166788"/>
                  </a:cubicBezTo>
                  <a:cubicBezTo>
                    <a:pt x="171134" y="166788"/>
                    <a:pt x="171134" y="166788"/>
                    <a:pt x="171134" y="170065"/>
                  </a:cubicBezTo>
                  <a:cubicBezTo>
                    <a:pt x="171134" y="170065"/>
                    <a:pt x="177859" y="170065"/>
                    <a:pt x="177859" y="170065"/>
                  </a:cubicBezTo>
                  <a:cubicBezTo>
                    <a:pt x="177859" y="170065"/>
                    <a:pt x="177859" y="166788"/>
                    <a:pt x="181221" y="170065"/>
                  </a:cubicBezTo>
                  <a:cubicBezTo>
                    <a:pt x="181221" y="173332"/>
                    <a:pt x="181221" y="173332"/>
                    <a:pt x="181221" y="173332"/>
                  </a:cubicBezTo>
                  <a:cubicBezTo>
                    <a:pt x="177859" y="173332"/>
                    <a:pt x="177859" y="170065"/>
                    <a:pt x="177859" y="176609"/>
                  </a:cubicBezTo>
                  <a:cubicBezTo>
                    <a:pt x="174496" y="179876"/>
                    <a:pt x="177859" y="183143"/>
                    <a:pt x="177859" y="183143"/>
                  </a:cubicBezTo>
                  <a:cubicBezTo>
                    <a:pt x="181221" y="189687"/>
                    <a:pt x="181221" y="189687"/>
                    <a:pt x="181221" y="189687"/>
                  </a:cubicBezTo>
                  <a:cubicBezTo>
                    <a:pt x="181221" y="189687"/>
                    <a:pt x="184583" y="189687"/>
                    <a:pt x="187946" y="189687"/>
                  </a:cubicBezTo>
                  <a:cubicBezTo>
                    <a:pt x="187946" y="189687"/>
                    <a:pt x="187946" y="189687"/>
                    <a:pt x="187946" y="189687"/>
                  </a:cubicBezTo>
                  <a:cubicBezTo>
                    <a:pt x="191308" y="186419"/>
                    <a:pt x="191308" y="186419"/>
                    <a:pt x="194670" y="186419"/>
                  </a:cubicBezTo>
                  <a:cubicBezTo>
                    <a:pt x="194670" y="186419"/>
                    <a:pt x="198033" y="189687"/>
                    <a:pt x="198033" y="189687"/>
                  </a:cubicBezTo>
                  <a:cubicBezTo>
                    <a:pt x="198033" y="192963"/>
                    <a:pt x="198033" y="192963"/>
                    <a:pt x="198033" y="192963"/>
                  </a:cubicBezTo>
                  <a:cubicBezTo>
                    <a:pt x="198033" y="192963"/>
                    <a:pt x="198033" y="196230"/>
                    <a:pt x="198033" y="196230"/>
                  </a:cubicBezTo>
                  <a:cubicBezTo>
                    <a:pt x="201395" y="199507"/>
                    <a:pt x="204748" y="199507"/>
                    <a:pt x="204748" y="199507"/>
                  </a:cubicBezTo>
                  <a:cubicBezTo>
                    <a:pt x="204748" y="199507"/>
                    <a:pt x="204748" y="199507"/>
                    <a:pt x="204748" y="202774"/>
                  </a:cubicBezTo>
                  <a:cubicBezTo>
                    <a:pt x="208110" y="206041"/>
                    <a:pt x="214835" y="209317"/>
                    <a:pt x="214835" y="209317"/>
                  </a:cubicBezTo>
                  <a:cubicBezTo>
                    <a:pt x="214835" y="209317"/>
                    <a:pt x="204748" y="206041"/>
                    <a:pt x="204748" y="206041"/>
                  </a:cubicBezTo>
                  <a:cubicBezTo>
                    <a:pt x="201395" y="206041"/>
                    <a:pt x="194670" y="206041"/>
                    <a:pt x="194670" y="206041"/>
                  </a:cubicBezTo>
                  <a:cubicBezTo>
                    <a:pt x="191308" y="206041"/>
                    <a:pt x="184583" y="206041"/>
                    <a:pt x="184583" y="206041"/>
                  </a:cubicBezTo>
                  <a:cubicBezTo>
                    <a:pt x="174496" y="209317"/>
                    <a:pt x="174496" y="209317"/>
                    <a:pt x="174496" y="209317"/>
                  </a:cubicBezTo>
                  <a:cubicBezTo>
                    <a:pt x="174496" y="209317"/>
                    <a:pt x="167772" y="212585"/>
                    <a:pt x="164409" y="212585"/>
                  </a:cubicBezTo>
                  <a:cubicBezTo>
                    <a:pt x="164409" y="212585"/>
                    <a:pt x="161047" y="212585"/>
                    <a:pt x="157685" y="212585"/>
                  </a:cubicBezTo>
                  <a:cubicBezTo>
                    <a:pt x="157685" y="215861"/>
                    <a:pt x="154322" y="215861"/>
                    <a:pt x="150960" y="215861"/>
                  </a:cubicBezTo>
                  <a:cubicBezTo>
                    <a:pt x="150960" y="215861"/>
                    <a:pt x="144245" y="215861"/>
                    <a:pt x="140883" y="215861"/>
                  </a:cubicBezTo>
                  <a:cubicBezTo>
                    <a:pt x="140883" y="215861"/>
                    <a:pt x="137520" y="215861"/>
                    <a:pt x="137520" y="215861"/>
                  </a:cubicBezTo>
                  <a:cubicBezTo>
                    <a:pt x="127433" y="219128"/>
                    <a:pt x="127433" y="219128"/>
                    <a:pt x="127433" y="219128"/>
                  </a:cubicBezTo>
                  <a:cubicBezTo>
                    <a:pt x="130796" y="222405"/>
                    <a:pt x="130796" y="222405"/>
                    <a:pt x="130796" y="222405"/>
                  </a:cubicBezTo>
                  <a:cubicBezTo>
                    <a:pt x="137520" y="225672"/>
                    <a:pt x="137520" y="225672"/>
                    <a:pt x="137520" y="225672"/>
                  </a:cubicBezTo>
                  <a:cubicBezTo>
                    <a:pt x="137520" y="225672"/>
                    <a:pt x="137520" y="225672"/>
                    <a:pt x="137520" y="225672"/>
                  </a:cubicBezTo>
                  <a:cubicBezTo>
                    <a:pt x="140883" y="225672"/>
                    <a:pt x="144245" y="228939"/>
                    <a:pt x="144245" y="228939"/>
                  </a:cubicBezTo>
                  <a:cubicBezTo>
                    <a:pt x="144245" y="228939"/>
                    <a:pt x="147598" y="232216"/>
                    <a:pt x="150960" y="235483"/>
                  </a:cubicBezTo>
                  <a:cubicBezTo>
                    <a:pt x="150960" y="235483"/>
                    <a:pt x="154322" y="238759"/>
                    <a:pt x="154322" y="238759"/>
                  </a:cubicBezTo>
                  <a:lnTo>
                    <a:pt x="161047" y="242026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1B25A35-F843-92B0-B7C7-32D7403B5457}"/>
                </a:ext>
              </a:extLst>
            </p:cNvPr>
            <p:cNvSpPr/>
            <p:nvPr/>
          </p:nvSpPr>
          <p:spPr>
            <a:xfrm>
              <a:off x="9558583" y="1136173"/>
              <a:ext cx="1177171" cy="959431"/>
            </a:xfrm>
            <a:custGeom>
              <a:avLst/>
              <a:gdLst>
                <a:gd name="connsiteX0" fmla="*/ 519768 w 1177171"/>
                <a:gd name="connsiteY0" fmla="*/ 72374 h 959431"/>
                <a:gd name="connsiteX1" fmla="*/ 556677 w 1177171"/>
                <a:gd name="connsiteY1" fmla="*/ 49543 h 959431"/>
                <a:gd name="connsiteX2" fmla="*/ 583529 w 1177171"/>
                <a:gd name="connsiteY2" fmla="*/ 52800 h 959431"/>
                <a:gd name="connsiteX3" fmla="*/ 627143 w 1177171"/>
                <a:gd name="connsiteY3" fmla="*/ 49543 h 959431"/>
                <a:gd name="connsiteX4" fmla="*/ 650632 w 1177171"/>
                <a:gd name="connsiteY4" fmla="*/ 49543 h 959431"/>
                <a:gd name="connsiteX5" fmla="*/ 694257 w 1177171"/>
                <a:gd name="connsiteY5" fmla="*/ 46285 h 959431"/>
                <a:gd name="connsiteX6" fmla="*/ 724451 w 1177171"/>
                <a:gd name="connsiteY6" fmla="*/ 39760 h 959431"/>
                <a:gd name="connsiteX7" fmla="*/ 774781 w 1177171"/>
                <a:gd name="connsiteY7" fmla="*/ 36503 h 959431"/>
                <a:gd name="connsiteX8" fmla="*/ 845247 w 1177171"/>
                <a:gd name="connsiteY8" fmla="*/ 29978 h 959431"/>
                <a:gd name="connsiteX9" fmla="*/ 872088 w 1177171"/>
                <a:gd name="connsiteY9" fmla="*/ 13672 h 959431"/>
                <a:gd name="connsiteX10" fmla="*/ 902282 w 1177171"/>
                <a:gd name="connsiteY10" fmla="*/ 7147 h 959431"/>
                <a:gd name="connsiteX11" fmla="*/ 912350 w 1177171"/>
                <a:gd name="connsiteY11" fmla="*/ 622 h 959431"/>
                <a:gd name="connsiteX12" fmla="*/ 922418 w 1177171"/>
                <a:gd name="connsiteY12" fmla="*/ 16929 h 959431"/>
                <a:gd name="connsiteX13" fmla="*/ 959328 w 1177171"/>
                <a:gd name="connsiteY13" fmla="*/ 16929 h 959431"/>
                <a:gd name="connsiteX14" fmla="*/ 969396 w 1177171"/>
                <a:gd name="connsiteY14" fmla="*/ 39760 h 959431"/>
                <a:gd name="connsiteX15" fmla="*/ 979464 w 1177171"/>
                <a:gd name="connsiteY15" fmla="*/ 49543 h 959431"/>
                <a:gd name="connsiteX16" fmla="*/ 982816 w 1177171"/>
                <a:gd name="connsiteY16" fmla="*/ 75632 h 959431"/>
                <a:gd name="connsiteX17" fmla="*/ 1009658 w 1177171"/>
                <a:gd name="connsiteY17" fmla="*/ 121285 h 959431"/>
                <a:gd name="connsiteX18" fmla="*/ 1026441 w 1177171"/>
                <a:gd name="connsiteY18" fmla="*/ 157156 h 959431"/>
                <a:gd name="connsiteX19" fmla="*/ 1053283 w 1177171"/>
                <a:gd name="connsiteY19" fmla="*/ 193027 h 959431"/>
                <a:gd name="connsiteX20" fmla="*/ 1056635 w 1177171"/>
                <a:gd name="connsiteY20" fmla="*/ 219116 h 959431"/>
                <a:gd name="connsiteX21" fmla="*/ 1066703 w 1177171"/>
                <a:gd name="connsiteY21" fmla="*/ 235423 h 959431"/>
                <a:gd name="connsiteX22" fmla="*/ 1066703 w 1177171"/>
                <a:gd name="connsiteY22" fmla="*/ 251730 h 959431"/>
                <a:gd name="connsiteX23" fmla="*/ 1070056 w 1177171"/>
                <a:gd name="connsiteY23" fmla="*/ 268037 h 959431"/>
                <a:gd name="connsiteX24" fmla="*/ 1053283 w 1177171"/>
                <a:gd name="connsiteY24" fmla="*/ 290868 h 959431"/>
                <a:gd name="connsiteX25" fmla="*/ 1039862 w 1177171"/>
                <a:gd name="connsiteY25" fmla="*/ 297383 h 959431"/>
                <a:gd name="connsiteX26" fmla="*/ 1023079 w 1177171"/>
                <a:gd name="connsiteY26" fmla="*/ 320214 h 959431"/>
                <a:gd name="connsiteX27" fmla="*/ 1013011 w 1177171"/>
                <a:gd name="connsiteY27" fmla="*/ 349561 h 959431"/>
                <a:gd name="connsiteX28" fmla="*/ 1009658 w 1177171"/>
                <a:gd name="connsiteY28" fmla="*/ 359343 h 959431"/>
                <a:gd name="connsiteX29" fmla="*/ 1016373 w 1177171"/>
                <a:gd name="connsiteY29" fmla="*/ 369135 h 959431"/>
                <a:gd name="connsiteX30" fmla="*/ 1046567 w 1177171"/>
                <a:gd name="connsiteY30" fmla="*/ 372392 h 959431"/>
                <a:gd name="connsiteX31" fmla="*/ 1066703 w 1177171"/>
                <a:gd name="connsiteY31" fmla="*/ 385432 h 959431"/>
                <a:gd name="connsiteX32" fmla="*/ 1066703 w 1177171"/>
                <a:gd name="connsiteY32" fmla="*/ 398481 h 959431"/>
                <a:gd name="connsiteX33" fmla="*/ 1070056 w 1177171"/>
                <a:gd name="connsiteY33" fmla="*/ 427828 h 959431"/>
                <a:gd name="connsiteX34" fmla="*/ 1066703 w 1177171"/>
                <a:gd name="connsiteY34" fmla="*/ 450659 h 959431"/>
                <a:gd name="connsiteX35" fmla="*/ 1073409 w 1177171"/>
                <a:gd name="connsiteY35" fmla="*/ 466966 h 959431"/>
                <a:gd name="connsiteX36" fmla="*/ 1083477 w 1177171"/>
                <a:gd name="connsiteY36" fmla="*/ 480006 h 959431"/>
                <a:gd name="connsiteX37" fmla="*/ 1086829 w 1177171"/>
                <a:gd name="connsiteY37" fmla="*/ 483273 h 959431"/>
                <a:gd name="connsiteX38" fmla="*/ 1093545 w 1177171"/>
                <a:gd name="connsiteY38" fmla="*/ 499570 h 959431"/>
                <a:gd name="connsiteX39" fmla="*/ 1093545 w 1177171"/>
                <a:gd name="connsiteY39" fmla="*/ 512620 h 959431"/>
                <a:gd name="connsiteX40" fmla="*/ 1100260 w 1177171"/>
                <a:gd name="connsiteY40" fmla="*/ 522402 h 959431"/>
                <a:gd name="connsiteX41" fmla="*/ 1110318 w 1177171"/>
                <a:gd name="connsiteY41" fmla="*/ 532184 h 959431"/>
                <a:gd name="connsiteX42" fmla="*/ 1127101 w 1177171"/>
                <a:gd name="connsiteY42" fmla="*/ 545233 h 959431"/>
                <a:gd name="connsiteX43" fmla="*/ 1130454 w 1177171"/>
                <a:gd name="connsiteY43" fmla="*/ 561540 h 959431"/>
                <a:gd name="connsiteX44" fmla="*/ 1153943 w 1177171"/>
                <a:gd name="connsiteY44" fmla="*/ 568055 h 959431"/>
                <a:gd name="connsiteX45" fmla="*/ 1167363 w 1177171"/>
                <a:gd name="connsiteY45" fmla="*/ 587629 h 959431"/>
                <a:gd name="connsiteX46" fmla="*/ 1174079 w 1177171"/>
                <a:gd name="connsiteY46" fmla="*/ 597411 h 959431"/>
                <a:gd name="connsiteX47" fmla="*/ 1160648 w 1177171"/>
                <a:gd name="connsiteY47" fmla="*/ 600669 h 959431"/>
                <a:gd name="connsiteX48" fmla="*/ 1157295 w 1177171"/>
                <a:gd name="connsiteY48" fmla="*/ 610451 h 959431"/>
                <a:gd name="connsiteX49" fmla="*/ 1160648 w 1177171"/>
                <a:gd name="connsiteY49" fmla="*/ 613718 h 959431"/>
                <a:gd name="connsiteX50" fmla="*/ 1174079 w 1177171"/>
                <a:gd name="connsiteY50" fmla="*/ 630015 h 959431"/>
                <a:gd name="connsiteX51" fmla="*/ 1174079 w 1177171"/>
                <a:gd name="connsiteY51" fmla="*/ 649589 h 959431"/>
                <a:gd name="connsiteX52" fmla="*/ 1174079 w 1177171"/>
                <a:gd name="connsiteY52" fmla="*/ 662629 h 959431"/>
                <a:gd name="connsiteX53" fmla="*/ 1164011 w 1177171"/>
                <a:gd name="connsiteY53" fmla="*/ 672411 h 959431"/>
                <a:gd name="connsiteX54" fmla="*/ 1153943 w 1177171"/>
                <a:gd name="connsiteY54" fmla="*/ 682193 h 959431"/>
                <a:gd name="connsiteX55" fmla="*/ 1140522 w 1177171"/>
                <a:gd name="connsiteY55" fmla="*/ 685460 h 959431"/>
                <a:gd name="connsiteX56" fmla="*/ 1130454 w 1177171"/>
                <a:gd name="connsiteY56" fmla="*/ 711549 h 959431"/>
                <a:gd name="connsiteX57" fmla="*/ 1117033 w 1177171"/>
                <a:gd name="connsiteY57" fmla="*/ 724589 h 959431"/>
                <a:gd name="connsiteX58" fmla="*/ 1106965 w 1177171"/>
                <a:gd name="connsiteY58" fmla="*/ 740896 h 959431"/>
                <a:gd name="connsiteX59" fmla="*/ 1096897 w 1177171"/>
                <a:gd name="connsiteY59" fmla="*/ 763727 h 959431"/>
                <a:gd name="connsiteX60" fmla="*/ 1066703 w 1177171"/>
                <a:gd name="connsiteY60" fmla="*/ 802856 h 959431"/>
                <a:gd name="connsiteX61" fmla="*/ 1049920 w 1177171"/>
                <a:gd name="connsiteY61" fmla="*/ 832212 h 959431"/>
                <a:gd name="connsiteX62" fmla="*/ 1049920 w 1177171"/>
                <a:gd name="connsiteY62" fmla="*/ 848509 h 959431"/>
                <a:gd name="connsiteX63" fmla="*/ 1063351 w 1177171"/>
                <a:gd name="connsiteY63" fmla="*/ 861558 h 959431"/>
                <a:gd name="connsiteX64" fmla="*/ 1063351 w 1177171"/>
                <a:gd name="connsiteY64" fmla="*/ 874598 h 959431"/>
                <a:gd name="connsiteX65" fmla="*/ 1066703 w 1177171"/>
                <a:gd name="connsiteY65" fmla="*/ 887647 h 959431"/>
                <a:gd name="connsiteX66" fmla="*/ 1070056 w 1177171"/>
                <a:gd name="connsiteY66" fmla="*/ 887647 h 959431"/>
                <a:gd name="connsiteX67" fmla="*/ 1066703 w 1177171"/>
                <a:gd name="connsiteY67" fmla="*/ 897430 h 959431"/>
                <a:gd name="connsiteX68" fmla="*/ 1073409 w 1177171"/>
                <a:gd name="connsiteY68" fmla="*/ 907212 h 959431"/>
                <a:gd name="connsiteX69" fmla="*/ 1080124 w 1177171"/>
                <a:gd name="connsiteY69" fmla="*/ 910469 h 959431"/>
                <a:gd name="connsiteX70" fmla="*/ 1086829 w 1177171"/>
                <a:gd name="connsiteY70" fmla="*/ 916994 h 959431"/>
                <a:gd name="connsiteX71" fmla="*/ 1086829 w 1177171"/>
                <a:gd name="connsiteY71" fmla="*/ 926776 h 959431"/>
                <a:gd name="connsiteX72" fmla="*/ 1083477 w 1177171"/>
                <a:gd name="connsiteY72" fmla="*/ 930043 h 959431"/>
                <a:gd name="connsiteX73" fmla="*/ 1073409 w 1177171"/>
                <a:gd name="connsiteY73" fmla="*/ 930043 h 959431"/>
                <a:gd name="connsiteX74" fmla="*/ 1056635 w 1177171"/>
                <a:gd name="connsiteY74" fmla="*/ 926776 h 959431"/>
                <a:gd name="connsiteX75" fmla="*/ 1053283 w 1177171"/>
                <a:gd name="connsiteY75" fmla="*/ 926776 h 959431"/>
                <a:gd name="connsiteX76" fmla="*/ 1046567 w 1177171"/>
                <a:gd name="connsiteY76" fmla="*/ 930043 h 959431"/>
                <a:gd name="connsiteX77" fmla="*/ 1046567 w 1177171"/>
                <a:gd name="connsiteY77" fmla="*/ 926776 h 959431"/>
                <a:gd name="connsiteX78" fmla="*/ 1046567 w 1177171"/>
                <a:gd name="connsiteY78" fmla="*/ 920261 h 959431"/>
                <a:gd name="connsiteX79" fmla="*/ 1036499 w 1177171"/>
                <a:gd name="connsiteY79" fmla="*/ 920261 h 959431"/>
                <a:gd name="connsiteX80" fmla="*/ 1029794 w 1177171"/>
                <a:gd name="connsiteY80" fmla="*/ 920261 h 959431"/>
                <a:gd name="connsiteX81" fmla="*/ 1023079 w 1177171"/>
                <a:gd name="connsiteY81" fmla="*/ 916994 h 959431"/>
                <a:gd name="connsiteX82" fmla="*/ 1019726 w 1177171"/>
                <a:gd name="connsiteY82" fmla="*/ 916994 h 959431"/>
                <a:gd name="connsiteX83" fmla="*/ 1016373 w 1177171"/>
                <a:gd name="connsiteY83" fmla="*/ 916994 h 959431"/>
                <a:gd name="connsiteX84" fmla="*/ 1013011 w 1177171"/>
                <a:gd name="connsiteY84" fmla="*/ 916994 h 959431"/>
                <a:gd name="connsiteX85" fmla="*/ 1006305 w 1177171"/>
                <a:gd name="connsiteY85" fmla="*/ 916994 h 959431"/>
                <a:gd name="connsiteX86" fmla="*/ 1006305 w 1177171"/>
                <a:gd name="connsiteY86" fmla="*/ 913736 h 959431"/>
                <a:gd name="connsiteX87" fmla="*/ 1002952 w 1177171"/>
                <a:gd name="connsiteY87" fmla="*/ 913736 h 959431"/>
                <a:gd name="connsiteX88" fmla="*/ 996237 w 1177171"/>
                <a:gd name="connsiteY88" fmla="*/ 913736 h 959431"/>
                <a:gd name="connsiteX89" fmla="*/ 992884 w 1177171"/>
                <a:gd name="connsiteY89" fmla="*/ 910469 h 959431"/>
                <a:gd name="connsiteX90" fmla="*/ 979464 w 1177171"/>
                <a:gd name="connsiteY90" fmla="*/ 910469 h 959431"/>
                <a:gd name="connsiteX91" fmla="*/ 979464 w 1177171"/>
                <a:gd name="connsiteY91" fmla="*/ 907212 h 959431"/>
                <a:gd name="connsiteX92" fmla="*/ 979464 w 1177171"/>
                <a:gd name="connsiteY92" fmla="*/ 900687 h 959431"/>
                <a:gd name="connsiteX93" fmla="*/ 976101 w 1177171"/>
                <a:gd name="connsiteY93" fmla="*/ 897430 h 959431"/>
                <a:gd name="connsiteX94" fmla="*/ 972748 w 1177171"/>
                <a:gd name="connsiteY94" fmla="*/ 894172 h 959431"/>
                <a:gd name="connsiteX95" fmla="*/ 969396 w 1177171"/>
                <a:gd name="connsiteY95" fmla="*/ 887647 h 959431"/>
                <a:gd name="connsiteX96" fmla="*/ 966043 w 1177171"/>
                <a:gd name="connsiteY96" fmla="*/ 890905 h 959431"/>
                <a:gd name="connsiteX97" fmla="*/ 959328 w 1177171"/>
                <a:gd name="connsiteY97" fmla="*/ 887647 h 959431"/>
                <a:gd name="connsiteX98" fmla="*/ 955975 w 1177171"/>
                <a:gd name="connsiteY98" fmla="*/ 884380 h 959431"/>
                <a:gd name="connsiteX99" fmla="*/ 949260 w 1177171"/>
                <a:gd name="connsiteY99" fmla="*/ 884380 h 959431"/>
                <a:gd name="connsiteX100" fmla="*/ 949260 w 1177171"/>
                <a:gd name="connsiteY100" fmla="*/ 890905 h 959431"/>
                <a:gd name="connsiteX101" fmla="*/ 942554 w 1177171"/>
                <a:gd name="connsiteY101" fmla="*/ 887647 h 959431"/>
                <a:gd name="connsiteX102" fmla="*/ 935839 w 1177171"/>
                <a:gd name="connsiteY102" fmla="*/ 884380 h 959431"/>
                <a:gd name="connsiteX103" fmla="*/ 929134 w 1177171"/>
                <a:gd name="connsiteY103" fmla="*/ 881123 h 959431"/>
                <a:gd name="connsiteX104" fmla="*/ 925771 w 1177171"/>
                <a:gd name="connsiteY104" fmla="*/ 881123 h 959431"/>
                <a:gd name="connsiteX105" fmla="*/ 912350 w 1177171"/>
                <a:gd name="connsiteY105" fmla="*/ 884380 h 959431"/>
                <a:gd name="connsiteX106" fmla="*/ 908998 w 1177171"/>
                <a:gd name="connsiteY106" fmla="*/ 887647 h 959431"/>
                <a:gd name="connsiteX107" fmla="*/ 905645 w 1177171"/>
                <a:gd name="connsiteY107" fmla="*/ 887647 h 959431"/>
                <a:gd name="connsiteX108" fmla="*/ 898930 w 1177171"/>
                <a:gd name="connsiteY108" fmla="*/ 887647 h 959431"/>
                <a:gd name="connsiteX109" fmla="*/ 895577 w 1177171"/>
                <a:gd name="connsiteY109" fmla="*/ 887647 h 959431"/>
                <a:gd name="connsiteX110" fmla="*/ 888862 w 1177171"/>
                <a:gd name="connsiteY110" fmla="*/ 884380 h 959431"/>
                <a:gd name="connsiteX111" fmla="*/ 885509 w 1177171"/>
                <a:gd name="connsiteY111" fmla="*/ 884380 h 959431"/>
                <a:gd name="connsiteX112" fmla="*/ 882156 w 1177171"/>
                <a:gd name="connsiteY112" fmla="*/ 887647 h 959431"/>
                <a:gd name="connsiteX113" fmla="*/ 878804 w 1177171"/>
                <a:gd name="connsiteY113" fmla="*/ 890905 h 959431"/>
                <a:gd name="connsiteX114" fmla="*/ 878804 w 1177171"/>
                <a:gd name="connsiteY114" fmla="*/ 894172 h 959431"/>
                <a:gd name="connsiteX115" fmla="*/ 872088 w 1177171"/>
                <a:gd name="connsiteY115" fmla="*/ 890905 h 959431"/>
                <a:gd name="connsiteX116" fmla="*/ 865373 w 1177171"/>
                <a:gd name="connsiteY116" fmla="*/ 890905 h 959431"/>
                <a:gd name="connsiteX117" fmla="*/ 862020 w 1177171"/>
                <a:gd name="connsiteY117" fmla="*/ 897430 h 959431"/>
                <a:gd name="connsiteX118" fmla="*/ 868736 w 1177171"/>
                <a:gd name="connsiteY118" fmla="*/ 903954 h 959431"/>
                <a:gd name="connsiteX119" fmla="*/ 858668 w 1177171"/>
                <a:gd name="connsiteY119" fmla="*/ 907212 h 959431"/>
                <a:gd name="connsiteX120" fmla="*/ 855315 w 1177171"/>
                <a:gd name="connsiteY120" fmla="*/ 913736 h 959431"/>
                <a:gd name="connsiteX121" fmla="*/ 851952 w 1177171"/>
                <a:gd name="connsiteY121" fmla="*/ 920261 h 959431"/>
                <a:gd name="connsiteX122" fmla="*/ 845247 w 1177171"/>
                <a:gd name="connsiteY122" fmla="*/ 916994 h 959431"/>
                <a:gd name="connsiteX123" fmla="*/ 841894 w 1177171"/>
                <a:gd name="connsiteY123" fmla="*/ 913736 h 959431"/>
                <a:gd name="connsiteX124" fmla="*/ 838532 w 1177171"/>
                <a:gd name="connsiteY124" fmla="*/ 916994 h 959431"/>
                <a:gd name="connsiteX125" fmla="*/ 835179 w 1177171"/>
                <a:gd name="connsiteY125" fmla="*/ 916994 h 959431"/>
                <a:gd name="connsiteX126" fmla="*/ 831826 w 1177171"/>
                <a:gd name="connsiteY126" fmla="*/ 910469 h 959431"/>
                <a:gd name="connsiteX127" fmla="*/ 831826 w 1177171"/>
                <a:gd name="connsiteY127" fmla="*/ 910469 h 959431"/>
                <a:gd name="connsiteX128" fmla="*/ 825111 w 1177171"/>
                <a:gd name="connsiteY128" fmla="*/ 907212 h 959431"/>
                <a:gd name="connsiteX129" fmla="*/ 821758 w 1177171"/>
                <a:gd name="connsiteY129" fmla="*/ 900687 h 959431"/>
                <a:gd name="connsiteX130" fmla="*/ 815043 w 1177171"/>
                <a:gd name="connsiteY130" fmla="*/ 907212 h 959431"/>
                <a:gd name="connsiteX131" fmla="*/ 811690 w 1177171"/>
                <a:gd name="connsiteY131" fmla="*/ 903954 h 959431"/>
                <a:gd name="connsiteX132" fmla="*/ 808338 w 1177171"/>
                <a:gd name="connsiteY132" fmla="*/ 907212 h 959431"/>
                <a:gd name="connsiteX133" fmla="*/ 808338 w 1177171"/>
                <a:gd name="connsiteY133" fmla="*/ 907212 h 959431"/>
                <a:gd name="connsiteX134" fmla="*/ 804985 w 1177171"/>
                <a:gd name="connsiteY134" fmla="*/ 910469 h 959431"/>
                <a:gd name="connsiteX135" fmla="*/ 801622 w 1177171"/>
                <a:gd name="connsiteY135" fmla="*/ 910469 h 959431"/>
                <a:gd name="connsiteX136" fmla="*/ 794917 w 1177171"/>
                <a:gd name="connsiteY136" fmla="*/ 910469 h 959431"/>
                <a:gd name="connsiteX137" fmla="*/ 794917 w 1177171"/>
                <a:gd name="connsiteY137" fmla="*/ 907212 h 959431"/>
                <a:gd name="connsiteX138" fmla="*/ 788202 w 1177171"/>
                <a:gd name="connsiteY138" fmla="*/ 910469 h 959431"/>
                <a:gd name="connsiteX139" fmla="*/ 788202 w 1177171"/>
                <a:gd name="connsiteY139" fmla="*/ 913736 h 959431"/>
                <a:gd name="connsiteX140" fmla="*/ 781496 w 1177171"/>
                <a:gd name="connsiteY140" fmla="*/ 916994 h 959431"/>
                <a:gd name="connsiteX141" fmla="*/ 774781 w 1177171"/>
                <a:gd name="connsiteY141" fmla="*/ 916994 h 959431"/>
                <a:gd name="connsiteX142" fmla="*/ 774781 w 1177171"/>
                <a:gd name="connsiteY142" fmla="*/ 920261 h 959431"/>
                <a:gd name="connsiteX143" fmla="*/ 774781 w 1177171"/>
                <a:gd name="connsiteY143" fmla="*/ 923519 h 959431"/>
                <a:gd name="connsiteX144" fmla="*/ 771428 w 1177171"/>
                <a:gd name="connsiteY144" fmla="*/ 923519 h 959431"/>
                <a:gd name="connsiteX145" fmla="*/ 764713 w 1177171"/>
                <a:gd name="connsiteY145" fmla="*/ 926776 h 959431"/>
                <a:gd name="connsiteX146" fmla="*/ 764713 w 1177171"/>
                <a:gd name="connsiteY146" fmla="*/ 930043 h 959431"/>
                <a:gd name="connsiteX147" fmla="*/ 758008 w 1177171"/>
                <a:gd name="connsiteY147" fmla="*/ 930043 h 959431"/>
                <a:gd name="connsiteX148" fmla="*/ 758008 w 1177171"/>
                <a:gd name="connsiteY148" fmla="*/ 933301 h 959431"/>
                <a:gd name="connsiteX149" fmla="*/ 754645 w 1177171"/>
                <a:gd name="connsiteY149" fmla="*/ 939825 h 959431"/>
                <a:gd name="connsiteX150" fmla="*/ 754645 w 1177171"/>
                <a:gd name="connsiteY150" fmla="*/ 946350 h 959431"/>
                <a:gd name="connsiteX151" fmla="*/ 754645 w 1177171"/>
                <a:gd name="connsiteY151" fmla="*/ 952865 h 959431"/>
                <a:gd name="connsiteX152" fmla="*/ 754645 w 1177171"/>
                <a:gd name="connsiteY152" fmla="*/ 956132 h 959431"/>
                <a:gd name="connsiteX153" fmla="*/ 751292 w 1177171"/>
                <a:gd name="connsiteY153" fmla="*/ 956132 h 959431"/>
                <a:gd name="connsiteX154" fmla="*/ 747940 w 1177171"/>
                <a:gd name="connsiteY154" fmla="*/ 956132 h 959431"/>
                <a:gd name="connsiteX155" fmla="*/ 744587 w 1177171"/>
                <a:gd name="connsiteY155" fmla="*/ 949607 h 959431"/>
                <a:gd name="connsiteX156" fmla="*/ 741224 w 1177171"/>
                <a:gd name="connsiteY156" fmla="*/ 949607 h 959431"/>
                <a:gd name="connsiteX157" fmla="*/ 734519 w 1177171"/>
                <a:gd name="connsiteY157" fmla="*/ 952865 h 959431"/>
                <a:gd name="connsiteX158" fmla="*/ 734519 w 1177171"/>
                <a:gd name="connsiteY158" fmla="*/ 956132 h 959431"/>
                <a:gd name="connsiteX159" fmla="*/ 724451 w 1177171"/>
                <a:gd name="connsiteY159" fmla="*/ 959390 h 959431"/>
                <a:gd name="connsiteX160" fmla="*/ 721098 w 1177171"/>
                <a:gd name="connsiteY160" fmla="*/ 959390 h 959431"/>
                <a:gd name="connsiteX161" fmla="*/ 717736 w 1177171"/>
                <a:gd name="connsiteY161" fmla="*/ 956132 h 959431"/>
                <a:gd name="connsiteX162" fmla="*/ 717736 w 1177171"/>
                <a:gd name="connsiteY162" fmla="*/ 952865 h 959431"/>
                <a:gd name="connsiteX163" fmla="*/ 724451 w 1177171"/>
                <a:gd name="connsiteY163" fmla="*/ 946350 h 959431"/>
                <a:gd name="connsiteX164" fmla="*/ 721098 w 1177171"/>
                <a:gd name="connsiteY164" fmla="*/ 936558 h 959431"/>
                <a:gd name="connsiteX165" fmla="*/ 714383 w 1177171"/>
                <a:gd name="connsiteY165" fmla="*/ 930043 h 959431"/>
                <a:gd name="connsiteX166" fmla="*/ 714383 w 1177171"/>
                <a:gd name="connsiteY166" fmla="*/ 926776 h 959431"/>
                <a:gd name="connsiteX167" fmla="*/ 704315 w 1177171"/>
                <a:gd name="connsiteY167" fmla="*/ 926776 h 959431"/>
                <a:gd name="connsiteX168" fmla="*/ 697609 w 1177171"/>
                <a:gd name="connsiteY168" fmla="*/ 923519 h 959431"/>
                <a:gd name="connsiteX169" fmla="*/ 694257 w 1177171"/>
                <a:gd name="connsiteY169" fmla="*/ 920261 h 959431"/>
                <a:gd name="connsiteX170" fmla="*/ 684189 w 1177171"/>
                <a:gd name="connsiteY170" fmla="*/ 913736 h 959431"/>
                <a:gd name="connsiteX171" fmla="*/ 677473 w 1177171"/>
                <a:gd name="connsiteY171" fmla="*/ 894172 h 959431"/>
                <a:gd name="connsiteX172" fmla="*/ 667405 w 1177171"/>
                <a:gd name="connsiteY172" fmla="*/ 894172 h 959431"/>
                <a:gd name="connsiteX173" fmla="*/ 660700 w 1177171"/>
                <a:gd name="connsiteY173" fmla="*/ 903954 h 959431"/>
                <a:gd name="connsiteX174" fmla="*/ 653985 w 1177171"/>
                <a:gd name="connsiteY174" fmla="*/ 907212 h 959431"/>
                <a:gd name="connsiteX175" fmla="*/ 647279 w 1177171"/>
                <a:gd name="connsiteY175" fmla="*/ 916994 h 959431"/>
                <a:gd name="connsiteX176" fmla="*/ 647279 w 1177171"/>
                <a:gd name="connsiteY176" fmla="*/ 933301 h 959431"/>
                <a:gd name="connsiteX177" fmla="*/ 640564 w 1177171"/>
                <a:gd name="connsiteY177" fmla="*/ 930043 h 959431"/>
                <a:gd name="connsiteX178" fmla="*/ 630496 w 1177171"/>
                <a:gd name="connsiteY178" fmla="*/ 936558 h 959431"/>
                <a:gd name="connsiteX179" fmla="*/ 620438 w 1177171"/>
                <a:gd name="connsiteY179" fmla="*/ 939825 h 959431"/>
                <a:gd name="connsiteX180" fmla="*/ 613723 w 1177171"/>
                <a:gd name="connsiteY180" fmla="*/ 930043 h 959431"/>
                <a:gd name="connsiteX181" fmla="*/ 613723 w 1177171"/>
                <a:gd name="connsiteY181" fmla="*/ 920261 h 959431"/>
                <a:gd name="connsiteX182" fmla="*/ 607007 w 1177171"/>
                <a:gd name="connsiteY182" fmla="*/ 923519 h 959431"/>
                <a:gd name="connsiteX183" fmla="*/ 607007 w 1177171"/>
                <a:gd name="connsiteY183" fmla="*/ 923519 h 959431"/>
                <a:gd name="connsiteX184" fmla="*/ 607007 w 1177171"/>
                <a:gd name="connsiteY184" fmla="*/ 920261 h 959431"/>
                <a:gd name="connsiteX185" fmla="*/ 600302 w 1177171"/>
                <a:gd name="connsiteY185" fmla="*/ 910469 h 959431"/>
                <a:gd name="connsiteX186" fmla="*/ 596949 w 1177171"/>
                <a:gd name="connsiteY186" fmla="*/ 897430 h 959431"/>
                <a:gd name="connsiteX187" fmla="*/ 583529 w 1177171"/>
                <a:gd name="connsiteY187" fmla="*/ 887647 h 959431"/>
                <a:gd name="connsiteX188" fmla="*/ 580166 w 1177171"/>
                <a:gd name="connsiteY188" fmla="*/ 887647 h 959431"/>
                <a:gd name="connsiteX189" fmla="*/ 566745 w 1177171"/>
                <a:gd name="connsiteY189" fmla="*/ 877865 h 959431"/>
                <a:gd name="connsiteX190" fmla="*/ 563393 w 1177171"/>
                <a:gd name="connsiteY190" fmla="*/ 851776 h 959431"/>
                <a:gd name="connsiteX191" fmla="*/ 536551 w 1177171"/>
                <a:gd name="connsiteY191" fmla="*/ 858301 h 959431"/>
                <a:gd name="connsiteX192" fmla="*/ 516415 w 1177171"/>
                <a:gd name="connsiteY192" fmla="*/ 848509 h 959431"/>
                <a:gd name="connsiteX193" fmla="*/ 502995 w 1177171"/>
                <a:gd name="connsiteY193" fmla="*/ 841994 h 959431"/>
                <a:gd name="connsiteX194" fmla="*/ 492927 w 1177171"/>
                <a:gd name="connsiteY194" fmla="*/ 851776 h 959431"/>
                <a:gd name="connsiteX195" fmla="*/ 482859 w 1177171"/>
                <a:gd name="connsiteY195" fmla="*/ 851776 h 959431"/>
                <a:gd name="connsiteX196" fmla="*/ 466085 w 1177171"/>
                <a:gd name="connsiteY196" fmla="*/ 845252 h 959431"/>
                <a:gd name="connsiteX197" fmla="*/ 459370 w 1177171"/>
                <a:gd name="connsiteY197" fmla="*/ 835469 h 959431"/>
                <a:gd name="connsiteX198" fmla="*/ 449312 w 1177171"/>
                <a:gd name="connsiteY198" fmla="*/ 828945 h 959431"/>
                <a:gd name="connsiteX199" fmla="*/ 459370 w 1177171"/>
                <a:gd name="connsiteY199" fmla="*/ 815905 h 959431"/>
                <a:gd name="connsiteX200" fmla="*/ 462732 w 1177171"/>
                <a:gd name="connsiteY200" fmla="*/ 806123 h 959431"/>
                <a:gd name="connsiteX201" fmla="*/ 452665 w 1177171"/>
                <a:gd name="connsiteY201" fmla="*/ 796331 h 959431"/>
                <a:gd name="connsiteX202" fmla="*/ 445949 w 1177171"/>
                <a:gd name="connsiteY202" fmla="*/ 806123 h 959431"/>
                <a:gd name="connsiteX203" fmla="*/ 429176 w 1177171"/>
                <a:gd name="connsiteY203" fmla="*/ 809381 h 959431"/>
                <a:gd name="connsiteX204" fmla="*/ 392266 w 1177171"/>
                <a:gd name="connsiteY204" fmla="*/ 793074 h 959431"/>
                <a:gd name="connsiteX205" fmla="*/ 378846 w 1177171"/>
                <a:gd name="connsiteY205" fmla="*/ 789816 h 959431"/>
                <a:gd name="connsiteX206" fmla="*/ 362072 w 1177171"/>
                <a:gd name="connsiteY206" fmla="*/ 789816 h 959431"/>
                <a:gd name="connsiteX207" fmla="*/ 368778 w 1177171"/>
                <a:gd name="connsiteY207" fmla="*/ 802856 h 959431"/>
                <a:gd name="connsiteX208" fmla="*/ 375493 w 1177171"/>
                <a:gd name="connsiteY208" fmla="*/ 822420 h 959431"/>
                <a:gd name="connsiteX209" fmla="*/ 355357 w 1177171"/>
                <a:gd name="connsiteY209" fmla="*/ 828945 h 959431"/>
                <a:gd name="connsiteX210" fmla="*/ 352004 w 1177171"/>
                <a:gd name="connsiteY210" fmla="*/ 845252 h 959431"/>
                <a:gd name="connsiteX211" fmla="*/ 331868 w 1177171"/>
                <a:gd name="connsiteY211" fmla="*/ 851776 h 959431"/>
                <a:gd name="connsiteX212" fmla="*/ 325163 w 1177171"/>
                <a:gd name="connsiteY212" fmla="*/ 835469 h 959431"/>
                <a:gd name="connsiteX213" fmla="*/ 318448 w 1177171"/>
                <a:gd name="connsiteY213" fmla="*/ 825687 h 959431"/>
                <a:gd name="connsiteX214" fmla="*/ 308380 w 1177171"/>
                <a:gd name="connsiteY214" fmla="*/ 819163 h 959431"/>
                <a:gd name="connsiteX215" fmla="*/ 298312 w 1177171"/>
                <a:gd name="connsiteY215" fmla="*/ 815905 h 959431"/>
                <a:gd name="connsiteX216" fmla="*/ 291606 w 1177171"/>
                <a:gd name="connsiteY216" fmla="*/ 802856 h 959431"/>
                <a:gd name="connsiteX217" fmla="*/ 284891 w 1177171"/>
                <a:gd name="connsiteY217" fmla="*/ 802856 h 959431"/>
                <a:gd name="connsiteX218" fmla="*/ 284891 w 1177171"/>
                <a:gd name="connsiteY218" fmla="*/ 793074 h 959431"/>
                <a:gd name="connsiteX219" fmla="*/ 291606 w 1177171"/>
                <a:gd name="connsiteY219" fmla="*/ 783291 h 959431"/>
                <a:gd name="connsiteX220" fmla="*/ 294959 w 1177171"/>
                <a:gd name="connsiteY220" fmla="*/ 773509 h 959431"/>
                <a:gd name="connsiteX221" fmla="*/ 288254 w 1177171"/>
                <a:gd name="connsiteY221" fmla="*/ 757203 h 959431"/>
                <a:gd name="connsiteX222" fmla="*/ 278186 w 1177171"/>
                <a:gd name="connsiteY222" fmla="*/ 760460 h 959431"/>
                <a:gd name="connsiteX223" fmla="*/ 264765 w 1177171"/>
                <a:gd name="connsiteY223" fmla="*/ 766985 h 959431"/>
                <a:gd name="connsiteX224" fmla="*/ 258050 w 1177171"/>
                <a:gd name="connsiteY224" fmla="*/ 766985 h 959431"/>
                <a:gd name="connsiteX225" fmla="*/ 247982 w 1177171"/>
                <a:gd name="connsiteY225" fmla="*/ 757203 h 959431"/>
                <a:gd name="connsiteX226" fmla="*/ 244629 w 1177171"/>
                <a:gd name="connsiteY226" fmla="*/ 757203 h 959431"/>
                <a:gd name="connsiteX227" fmla="*/ 227856 w 1177171"/>
                <a:gd name="connsiteY227" fmla="*/ 753945 h 959431"/>
                <a:gd name="connsiteX228" fmla="*/ 224493 w 1177171"/>
                <a:gd name="connsiteY228" fmla="*/ 750678 h 959431"/>
                <a:gd name="connsiteX229" fmla="*/ 221140 w 1177171"/>
                <a:gd name="connsiteY229" fmla="*/ 750678 h 959431"/>
                <a:gd name="connsiteX230" fmla="*/ 207720 w 1177171"/>
                <a:gd name="connsiteY230" fmla="*/ 750678 h 959431"/>
                <a:gd name="connsiteX231" fmla="*/ 197652 w 1177171"/>
                <a:gd name="connsiteY231" fmla="*/ 740896 h 959431"/>
                <a:gd name="connsiteX232" fmla="*/ 187584 w 1177171"/>
                <a:gd name="connsiteY232" fmla="*/ 744153 h 959431"/>
                <a:gd name="connsiteX233" fmla="*/ 177525 w 1177171"/>
                <a:gd name="connsiteY233" fmla="*/ 744153 h 959431"/>
                <a:gd name="connsiteX234" fmla="*/ 170810 w 1177171"/>
                <a:gd name="connsiteY234" fmla="*/ 734371 h 959431"/>
                <a:gd name="connsiteX235" fmla="*/ 160742 w 1177171"/>
                <a:gd name="connsiteY235" fmla="*/ 721331 h 959431"/>
                <a:gd name="connsiteX236" fmla="*/ 157389 w 1177171"/>
                <a:gd name="connsiteY236" fmla="*/ 714807 h 959431"/>
                <a:gd name="connsiteX237" fmla="*/ 147322 w 1177171"/>
                <a:gd name="connsiteY237" fmla="*/ 711549 h 959431"/>
                <a:gd name="connsiteX238" fmla="*/ 137254 w 1177171"/>
                <a:gd name="connsiteY238" fmla="*/ 708282 h 959431"/>
                <a:gd name="connsiteX239" fmla="*/ 133901 w 1177171"/>
                <a:gd name="connsiteY239" fmla="*/ 721331 h 959431"/>
                <a:gd name="connsiteX240" fmla="*/ 137254 w 1177171"/>
                <a:gd name="connsiteY240" fmla="*/ 731114 h 959431"/>
                <a:gd name="connsiteX241" fmla="*/ 120480 w 1177171"/>
                <a:gd name="connsiteY241" fmla="*/ 737638 h 959431"/>
                <a:gd name="connsiteX242" fmla="*/ 113765 w 1177171"/>
                <a:gd name="connsiteY242" fmla="*/ 734371 h 959431"/>
                <a:gd name="connsiteX243" fmla="*/ 120480 w 1177171"/>
                <a:gd name="connsiteY243" fmla="*/ 714807 h 959431"/>
                <a:gd name="connsiteX244" fmla="*/ 127186 w 1177171"/>
                <a:gd name="connsiteY244" fmla="*/ 708282 h 959431"/>
                <a:gd name="connsiteX245" fmla="*/ 123833 w 1177171"/>
                <a:gd name="connsiteY245" fmla="*/ 698500 h 959431"/>
                <a:gd name="connsiteX246" fmla="*/ 127186 w 1177171"/>
                <a:gd name="connsiteY246" fmla="*/ 685460 h 959431"/>
                <a:gd name="connsiteX247" fmla="*/ 137254 w 1177171"/>
                <a:gd name="connsiteY247" fmla="*/ 669153 h 959431"/>
                <a:gd name="connsiteX248" fmla="*/ 127186 w 1177171"/>
                <a:gd name="connsiteY248" fmla="*/ 656104 h 959431"/>
                <a:gd name="connsiteX249" fmla="*/ 117127 w 1177171"/>
                <a:gd name="connsiteY249" fmla="*/ 643065 h 959431"/>
                <a:gd name="connsiteX250" fmla="*/ 117127 w 1177171"/>
                <a:gd name="connsiteY250" fmla="*/ 633282 h 959431"/>
                <a:gd name="connsiteX251" fmla="*/ 107059 w 1177171"/>
                <a:gd name="connsiteY251" fmla="*/ 626758 h 959431"/>
                <a:gd name="connsiteX252" fmla="*/ 93639 w 1177171"/>
                <a:gd name="connsiteY252" fmla="*/ 623500 h 959431"/>
                <a:gd name="connsiteX253" fmla="*/ 93639 w 1177171"/>
                <a:gd name="connsiteY253" fmla="*/ 613718 h 959431"/>
                <a:gd name="connsiteX254" fmla="*/ 93639 w 1177171"/>
                <a:gd name="connsiteY254" fmla="*/ 597411 h 959431"/>
                <a:gd name="connsiteX255" fmla="*/ 80218 w 1177171"/>
                <a:gd name="connsiteY255" fmla="*/ 581104 h 959431"/>
                <a:gd name="connsiteX256" fmla="*/ 76855 w 1177171"/>
                <a:gd name="connsiteY256" fmla="*/ 571322 h 959431"/>
                <a:gd name="connsiteX257" fmla="*/ 80218 w 1177171"/>
                <a:gd name="connsiteY257" fmla="*/ 558273 h 959431"/>
                <a:gd name="connsiteX258" fmla="*/ 86923 w 1177171"/>
                <a:gd name="connsiteY258" fmla="*/ 545233 h 959431"/>
                <a:gd name="connsiteX259" fmla="*/ 80218 w 1177171"/>
                <a:gd name="connsiteY259" fmla="*/ 532184 h 959431"/>
                <a:gd name="connsiteX260" fmla="*/ 80218 w 1177171"/>
                <a:gd name="connsiteY260" fmla="*/ 525659 h 959431"/>
                <a:gd name="connsiteX261" fmla="*/ 76855 w 1177171"/>
                <a:gd name="connsiteY261" fmla="*/ 502837 h 959431"/>
                <a:gd name="connsiteX262" fmla="*/ 70150 w 1177171"/>
                <a:gd name="connsiteY262" fmla="*/ 486530 h 959431"/>
                <a:gd name="connsiteX263" fmla="*/ 60082 w 1177171"/>
                <a:gd name="connsiteY263" fmla="*/ 473491 h 959431"/>
                <a:gd name="connsiteX264" fmla="*/ 66797 w 1177171"/>
                <a:gd name="connsiteY264" fmla="*/ 450659 h 959431"/>
                <a:gd name="connsiteX265" fmla="*/ 60082 w 1177171"/>
                <a:gd name="connsiteY265" fmla="*/ 427828 h 959431"/>
                <a:gd name="connsiteX266" fmla="*/ 26525 w 1177171"/>
                <a:gd name="connsiteY266" fmla="*/ 411521 h 959431"/>
                <a:gd name="connsiteX267" fmla="*/ 13105 w 1177171"/>
                <a:gd name="connsiteY267" fmla="*/ 398481 h 959431"/>
                <a:gd name="connsiteX268" fmla="*/ 6399 w 1177171"/>
                <a:gd name="connsiteY268" fmla="*/ 395224 h 959431"/>
                <a:gd name="connsiteX269" fmla="*/ 13105 w 1177171"/>
                <a:gd name="connsiteY269" fmla="*/ 365868 h 959431"/>
                <a:gd name="connsiteX270" fmla="*/ 29888 w 1177171"/>
                <a:gd name="connsiteY270" fmla="*/ 352828 h 959431"/>
                <a:gd name="connsiteX271" fmla="*/ 29888 w 1177171"/>
                <a:gd name="connsiteY271" fmla="*/ 326739 h 959431"/>
                <a:gd name="connsiteX272" fmla="*/ 29888 w 1177171"/>
                <a:gd name="connsiteY272" fmla="*/ 297383 h 959431"/>
                <a:gd name="connsiteX273" fmla="*/ 23173 w 1177171"/>
                <a:gd name="connsiteY273" fmla="*/ 281076 h 959431"/>
                <a:gd name="connsiteX274" fmla="*/ 13105 w 1177171"/>
                <a:gd name="connsiteY274" fmla="*/ 258255 h 959431"/>
                <a:gd name="connsiteX275" fmla="*/ 6399 w 1177171"/>
                <a:gd name="connsiteY275" fmla="*/ 238690 h 959431"/>
                <a:gd name="connsiteX276" fmla="*/ 6399 w 1177171"/>
                <a:gd name="connsiteY276" fmla="*/ 225641 h 959431"/>
                <a:gd name="connsiteX277" fmla="*/ -316 w 1177171"/>
                <a:gd name="connsiteY277" fmla="*/ 212601 h 959431"/>
                <a:gd name="connsiteX278" fmla="*/ 6399 w 1177171"/>
                <a:gd name="connsiteY278" fmla="*/ 206076 h 959431"/>
                <a:gd name="connsiteX279" fmla="*/ 19820 w 1177171"/>
                <a:gd name="connsiteY279" fmla="*/ 202819 h 959431"/>
                <a:gd name="connsiteX280" fmla="*/ 36593 w 1177171"/>
                <a:gd name="connsiteY280" fmla="*/ 196294 h 959431"/>
                <a:gd name="connsiteX281" fmla="*/ 43309 w 1177171"/>
                <a:gd name="connsiteY281" fmla="*/ 186512 h 959431"/>
                <a:gd name="connsiteX282" fmla="*/ 66797 w 1177171"/>
                <a:gd name="connsiteY282" fmla="*/ 179988 h 959431"/>
                <a:gd name="connsiteX283" fmla="*/ 83571 w 1177171"/>
                <a:gd name="connsiteY283" fmla="*/ 166938 h 959431"/>
                <a:gd name="connsiteX284" fmla="*/ 150674 w 1177171"/>
                <a:gd name="connsiteY284" fmla="*/ 144116 h 959431"/>
                <a:gd name="connsiteX285" fmla="*/ 174163 w 1177171"/>
                <a:gd name="connsiteY285" fmla="*/ 134334 h 959431"/>
                <a:gd name="connsiteX286" fmla="*/ 184231 w 1177171"/>
                <a:gd name="connsiteY286" fmla="*/ 127810 h 959431"/>
                <a:gd name="connsiteX287" fmla="*/ 201004 w 1177171"/>
                <a:gd name="connsiteY287" fmla="*/ 131067 h 959431"/>
                <a:gd name="connsiteX288" fmla="*/ 207720 w 1177171"/>
                <a:gd name="connsiteY288" fmla="*/ 118027 h 959431"/>
                <a:gd name="connsiteX289" fmla="*/ 214435 w 1177171"/>
                <a:gd name="connsiteY289" fmla="*/ 101721 h 959431"/>
                <a:gd name="connsiteX290" fmla="*/ 224493 w 1177171"/>
                <a:gd name="connsiteY290" fmla="*/ 88671 h 959431"/>
                <a:gd name="connsiteX291" fmla="*/ 231208 w 1177171"/>
                <a:gd name="connsiteY291" fmla="*/ 78889 h 959431"/>
                <a:gd name="connsiteX292" fmla="*/ 258050 w 1177171"/>
                <a:gd name="connsiteY292" fmla="*/ 69107 h 959431"/>
                <a:gd name="connsiteX293" fmla="*/ 288254 w 1177171"/>
                <a:gd name="connsiteY293" fmla="*/ 52800 h 959431"/>
                <a:gd name="connsiteX294" fmla="*/ 298312 w 1177171"/>
                <a:gd name="connsiteY294" fmla="*/ 36503 h 959431"/>
                <a:gd name="connsiteX295" fmla="*/ 311732 w 1177171"/>
                <a:gd name="connsiteY295" fmla="*/ 29978 h 959431"/>
                <a:gd name="connsiteX296" fmla="*/ 318448 w 1177171"/>
                <a:gd name="connsiteY296" fmla="*/ 26711 h 959431"/>
                <a:gd name="connsiteX297" fmla="*/ 355357 w 1177171"/>
                <a:gd name="connsiteY297" fmla="*/ 13672 h 959431"/>
                <a:gd name="connsiteX298" fmla="*/ 382198 w 1177171"/>
                <a:gd name="connsiteY298" fmla="*/ 3889 h 959431"/>
                <a:gd name="connsiteX299" fmla="*/ 405687 w 1177171"/>
                <a:gd name="connsiteY299" fmla="*/ 3889 h 959431"/>
                <a:gd name="connsiteX300" fmla="*/ 425823 w 1177171"/>
                <a:gd name="connsiteY300" fmla="*/ 3889 h 959431"/>
                <a:gd name="connsiteX301" fmla="*/ 432529 w 1177171"/>
                <a:gd name="connsiteY301" fmla="*/ 10414 h 959431"/>
                <a:gd name="connsiteX302" fmla="*/ 429176 w 1177171"/>
                <a:gd name="connsiteY302" fmla="*/ 20196 h 959431"/>
                <a:gd name="connsiteX303" fmla="*/ 445949 w 1177171"/>
                <a:gd name="connsiteY303" fmla="*/ 33236 h 959431"/>
                <a:gd name="connsiteX304" fmla="*/ 442597 w 1177171"/>
                <a:gd name="connsiteY304" fmla="*/ 43018 h 959431"/>
                <a:gd name="connsiteX305" fmla="*/ 449312 w 1177171"/>
                <a:gd name="connsiteY305" fmla="*/ 56067 h 959431"/>
                <a:gd name="connsiteX306" fmla="*/ 459370 w 1177171"/>
                <a:gd name="connsiteY306" fmla="*/ 65849 h 959431"/>
                <a:gd name="connsiteX307" fmla="*/ 469438 w 1177171"/>
                <a:gd name="connsiteY307" fmla="*/ 75632 h 959431"/>
                <a:gd name="connsiteX308" fmla="*/ 492927 w 1177171"/>
                <a:gd name="connsiteY308" fmla="*/ 75632 h 959431"/>
                <a:gd name="connsiteX309" fmla="*/ 506347 w 1177171"/>
                <a:gd name="connsiteY309" fmla="*/ 75632 h 959431"/>
                <a:gd name="connsiteX310" fmla="*/ 519768 w 1177171"/>
                <a:gd name="connsiteY310" fmla="*/ 72374 h 959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</a:cxnLst>
              <a:rect l="l" t="t" r="r" b="b"/>
              <a:pathLst>
                <a:path w="1177171" h="959431">
                  <a:moveTo>
                    <a:pt x="519768" y="72374"/>
                  </a:moveTo>
                  <a:cubicBezTo>
                    <a:pt x="526483" y="72374"/>
                    <a:pt x="556677" y="49543"/>
                    <a:pt x="556677" y="49543"/>
                  </a:cubicBezTo>
                  <a:cubicBezTo>
                    <a:pt x="556677" y="49543"/>
                    <a:pt x="573461" y="56067"/>
                    <a:pt x="583529" y="52800"/>
                  </a:cubicBezTo>
                  <a:cubicBezTo>
                    <a:pt x="593587" y="52800"/>
                    <a:pt x="627143" y="49543"/>
                    <a:pt x="627143" y="49543"/>
                  </a:cubicBezTo>
                  <a:cubicBezTo>
                    <a:pt x="627143" y="49543"/>
                    <a:pt x="643917" y="49543"/>
                    <a:pt x="650632" y="49543"/>
                  </a:cubicBezTo>
                  <a:cubicBezTo>
                    <a:pt x="657347" y="49543"/>
                    <a:pt x="687541" y="46285"/>
                    <a:pt x="694257" y="46285"/>
                  </a:cubicBezTo>
                  <a:cubicBezTo>
                    <a:pt x="700962" y="46285"/>
                    <a:pt x="721098" y="43018"/>
                    <a:pt x="724451" y="39760"/>
                  </a:cubicBezTo>
                  <a:cubicBezTo>
                    <a:pt x="731166" y="39760"/>
                    <a:pt x="771428" y="36503"/>
                    <a:pt x="774781" y="36503"/>
                  </a:cubicBezTo>
                  <a:cubicBezTo>
                    <a:pt x="781496" y="36503"/>
                    <a:pt x="845247" y="29978"/>
                    <a:pt x="845247" y="29978"/>
                  </a:cubicBezTo>
                  <a:cubicBezTo>
                    <a:pt x="872088" y="13672"/>
                    <a:pt x="872088" y="13672"/>
                    <a:pt x="872088" y="13672"/>
                  </a:cubicBezTo>
                  <a:cubicBezTo>
                    <a:pt x="902282" y="7147"/>
                    <a:pt x="902282" y="7147"/>
                    <a:pt x="902282" y="7147"/>
                  </a:cubicBezTo>
                  <a:cubicBezTo>
                    <a:pt x="902282" y="7147"/>
                    <a:pt x="912350" y="-2635"/>
                    <a:pt x="912350" y="622"/>
                  </a:cubicBezTo>
                  <a:cubicBezTo>
                    <a:pt x="915713" y="7147"/>
                    <a:pt x="922418" y="16929"/>
                    <a:pt x="922418" y="16929"/>
                  </a:cubicBezTo>
                  <a:cubicBezTo>
                    <a:pt x="922418" y="16929"/>
                    <a:pt x="959328" y="16929"/>
                    <a:pt x="959328" y="16929"/>
                  </a:cubicBezTo>
                  <a:cubicBezTo>
                    <a:pt x="959328" y="20196"/>
                    <a:pt x="969396" y="39760"/>
                    <a:pt x="969396" y="39760"/>
                  </a:cubicBezTo>
                  <a:cubicBezTo>
                    <a:pt x="979464" y="49543"/>
                    <a:pt x="979464" y="49543"/>
                    <a:pt x="979464" y="49543"/>
                  </a:cubicBezTo>
                  <a:cubicBezTo>
                    <a:pt x="979464" y="49543"/>
                    <a:pt x="982816" y="65849"/>
                    <a:pt x="982816" y="75632"/>
                  </a:cubicBezTo>
                  <a:cubicBezTo>
                    <a:pt x="986169" y="82156"/>
                    <a:pt x="1009658" y="121285"/>
                    <a:pt x="1009658" y="121285"/>
                  </a:cubicBezTo>
                  <a:cubicBezTo>
                    <a:pt x="1026441" y="157156"/>
                    <a:pt x="1026441" y="157156"/>
                    <a:pt x="1026441" y="157156"/>
                  </a:cubicBezTo>
                  <a:cubicBezTo>
                    <a:pt x="1053283" y="193027"/>
                    <a:pt x="1053283" y="193027"/>
                    <a:pt x="1053283" y="193027"/>
                  </a:cubicBezTo>
                  <a:cubicBezTo>
                    <a:pt x="1056635" y="219116"/>
                    <a:pt x="1056635" y="219116"/>
                    <a:pt x="1056635" y="219116"/>
                  </a:cubicBezTo>
                  <a:cubicBezTo>
                    <a:pt x="1056635" y="219116"/>
                    <a:pt x="1066703" y="228908"/>
                    <a:pt x="1066703" y="235423"/>
                  </a:cubicBezTo>
                  <a:cubicBezTo>
                    <a:pt x="1066703" y="238690"/>
                    <a:pt x="1066703" y="248472"/>
                    <a:pt x="1066703" y="251730"/>
                  </a:cubicBezTo>
                  <a:cubicBezTo>
                    <a:pt x="1070056" y="251730"/>
                    <a:pt x="1073409" y="268037"/>
                    <a:pt x="1070056" y="268037"/>
                  </a:cubicBezTo>
                  <a:cubicBezTo>
                    <a:pt x="1066703" y="271294"/>
                    <a:pt x="1053283" y="290868"/>
                    <a:pt x="1053283" y="290868"/>
                  </a:cubicBezTo>
                  <a:cubicBezTo>
                    <a:pt x="1039862" y="297383"/>
                    <a:pt x="1039862" y="297383"/>
                    <a:pt x="1039862" y="297383"/>
                  </a:cubicBezTo>
                  <a:cubicBezTo>
                    <a:pt x="1023079" y="320214"/>
                    <a:pt x="1023079" y="320214"/>
                    <a:pt x="1023079" y="320214"/>
                  </a:cubicBezTo>
                  <a:cubicBezTo>
                    <a:pt x="1013011" y="349561"/>
                    <a:pt x="1013011" y="349561"/>
                    <a:pt x="1013011" y="349561"/>
                  </a:cubicBezTo>
                  <a:cubicBezTo>
                    <a:pt x="1009658" y="359343"/>
                    <a:pt x="1009658" y="359343"/>
                    <a:pt x="1009658" y="359343"/>
                  </a:cubicBezTo>
                  <a:cubicBezTo>
                    <a:pt x="1009658" y="359343"/>
                    <a:pt x="1013011" y="369135"/>
                    <a:pt x="1016373" y="369135"/>
                  </a:cubicBezTo>
                  <a:cubicBezTo>
                    <a:pt x="1023079" y="369135"/>
                    <a:pt x="1046567" y="372392"/>
                    <a:pt x="1046567" y="372392"/>
                  </a:cubicBezTo>
                  <a:cubicBezTo>
                    <a:pt x="1066703" y="385432"/>
                    <a:pt x="1066703" y="385432"/>
                    <a:pt x="1066703" y="385432"/>
                  </a:cubicBezTo>
                  <a:cubicBezTo>
                    <a:pt x="1066703" y="398481"/>
                    <a:pt x="1066703" y="398481"/>
                    <a:pt x="1066703" y="398481"/>
                  </a:cubicBezTo>
                  <a:cubicBezTo>
                    <a:pt x="1066703" y="398481"/>
                    <a:pt x="1070056" y="424571"/>
                    <a:pt x="1070056" y="427828"/>
                  </a:cubicBezTo>
                  <a:cubicBezTo>
                    <a:pt x="1070056" y="427828"/>
                    <a:pt x="1066703" y="450659"/>
                    <a:pt x="1066703" y="450659"/>
                  </a:cubicBezTo>
                  <a:cubicBezTo>
                    <a:pt x="1066703" y="450659"/>
                    <a:pt x="1073409" y="463699"/>
                    <a:pt x="1073409" y="466966"/>
                  </a:cubicBezTo>
                  <a:cubicBezTo>
                    <a:pt x="1076771" y="470224"/>
                    <a:pt x="1083477" y="476748"/>
                    <a:pt x="1083477" y="480006"/>
                  </a:cubicBezTo>
                  <a:cubicBezTo>
                    <a:pt x="1086829" y="480006"/>
                    <a:pt x="1086829" y="483273"/>
                    <a:pt x="1086829" y="483273"/>
                  </a:cubicBezTo>
                  <a:cubicBezTo>
                    <a:pt x="1093545" y="499570"/>
                    <a:pt x="1093545" y="499570"/>
                    <a:pt x="1093545" y="499570"/>
                  </a:cubicBezTo>
                  <a:cubicBezTo>
                    <a:pt x="1093545" y="512620"/>
                    <a:pt x="1093545" y="512620"/>
                    <a:pt x="1093545" y="512620"/>
                  </a:cubicBezTo>
                  <a:cubicBezTo>
                    <a:pt x="1093545" y="512620"/>
                    <a:pt x="1093545" y="522402"/>
                    <a:pt x="1100260" y="522402"/>
                  </a:cubicBezTo>
                  <a:cubicBezTo>
                    <a:pt x="1106965" y="522402"/>
                    <a:pt x="1110318" y="525659"/>
                    <a:pt x="1110318" y="532184"/>
                  </a:cubicBezTo>
                  <a:cubicBezTo>
                    <a:pt x="1110318" y="538709"/>
                    <a:pt x="1127101" y="545233"/>
                    <a:pt x="1127101" y="545233"/>
                  </a:cubicBezTo>
                  <a:cubicBezTo>
                    <a:pt x="1127101" y="545233"/>
                    <a:pt x="1127101" y="558273"/>
                    <a:pt x="1130454" y="561540"/>
                  </a:cubicBezTo>
                  <a:cubicBezTo>
                    <a:pt x="1137169" y="564797"/>
                    <a:pt x="1143875" y="568055"/>
                    <a:pt x="1153943" y="568055"/>
                  </a:cubicBezTo>
                  <a:cubicBezTo>
                    <a:pt x="1164011" y="571322"/>
                    <a:pt x="1160648" y="584362"/>
                    <a:pt x="1167363" y="587629"/>
                  </a:cubicBezTo>
                  <a:cubicBezTo>
                    <a:pt x="1174079" y="590887"/>
                    <a:pt x="1180784" y="597411"/>
                    <a:pt x="1174079" y="597411"/>
                  </a:cubicBezTo>
                  <a:cubicBezTo>
                    <a:pt x="1170716" y="600669"/>
                    <a:pt x="1160648" y="600669"/>
                    <a:pt x="1160648" y="600669"/>
                  </a:cubicBezTo>
                  <a:cubicBezTo>
                    <a:pt x="1160648" y="600669"/>
                    <a:pt x="1157295" y="603926"/>
                    <a:pt x="1157295" y="610451"/>
                  </a:cubicBezTo>
                  <a:cubicBezTo>
                    <a:pt x="1160648" y="613718"/>
                    <a:pt x="1160648" y="613718"/>
                    <a:pt x="1160648" y="613718"/>
                  </a:cubicBezTo>
                  <a:cubicBezTo>
                    <a:pt x="1174079" y="630015"/>
                    <a:pt x="1174079" y="630015"/>
                    <a:pt x="1174079" y="630015"/>
                  </a:cubicBezTo>
                  <a:cubicBezTo>
                    <a:pt x="1174079" y="649589"/>
                    <a:pt x="1174079" y="649589"/>
                    <a:pt x="1174079" y="649589"/>
                  </a:cubicBezTo>
                  <a:cubicBezTo>
                    <a:pt x="1174079" y="649589"/>
                    <a:pt x="1174079" y="656104"/>
                    <a:pt x="1174079" y="662629"/>
                  </a:cubicBezTo>
                  <a:cubicBezTo>
                    <a:pt x="1174079" y="665886"/>
                    <a:pt x="1170716" y="672411"/>
                    <a:pt x="1164011" y="672411"/>
                  </a:cubicBezTo>
                  <a:cubicBezTo>
                    <a:pt x="1157295" y="672411"/>
                    <a:pt x="1157295" y="682193"/>
                    <a:pt x="1153943" y="682193"/>
                  </a:cubicBezTo>
                  <a:cubicBezTo>
                    <a:pt x="1150590" y="685460"/>
                    <a:pt x="1143875" y="675678"/>
                    <a:pt x="1140522" y="685460"/>
                  </a:cubicBezTo>
                  <a:cubicBezTo>
                    <a:pt x="1137169" y="698500"/>
                    <a:pt x="1130454" y="708282"/>
                    <a:pt x="1130454" y="711549"/>
                  </a:cubicBezTo>
                  <a:cubicBezTo>
                    <a:pt x="1127101" y="714807"/>
                    <a:pt x="1117033" y="718064"/>
                    <a:pt x="1117033" y="724589"/>
                  </a:cubicBezTo>
                  <a:cubicBezTo>
                    <a:pt x="1113681" y="731114"/>
                    <a:pt x="1113681" y="724589"/>
                    <a:pt x="1106965" y="740896"/>
                  </a:cubicBezTo>
                  <a:cubicBezTo>
                    <a:pt x="1100260" y="757203"/>
                    <a:pt x="1096897" y="763727"/>
                    <a:pt x="1096897" y="763727"/>
                  </a:cubicBezTo>
                  <a:cubicBezTo>
                    <a:pt x="1066703" y="802856"/>
                    <a:pt x="1066703" y="802856"/>
                    <a:pt x="1066703" y="802856"/>
                  </a:cubicBezTo>
                  <a:cubicBezTo>
                    <a:pt x="1066703" y="802856"/>
                    <a:pt x="1049920" y="828945"/>
                    <a:pt x="1049920" y="832212"/>
                  </a:cubicBezTo>
                  <a:cubicBezTo>
                    <a:pt x="1049920" y="835469"/>
                    <a:pt x="1049920" y="848509"/>
                    <a:pt x="1049920" y="848509"/>
                  </a:cubicBezTo>
                  <a:cubicBezTo>
                    <a:pt x="1063351" y="861558"/>
                    <a:pt x="1063351" y="861558"/>
                    <a:pt x="1063351" y="861558"/>
                  </a:cubicBezTo>
                  <a:cubicBezTo>
                    <a:pt x="1063351" y="874598"/>
                    <a:pt x="1063351" y="874598"/>
                    <a:pt x="1063351" y="874598"/>
                  </a:cubicBezTo>
                  <a:cubicBezTo>
                    <a:pt x="1063351" y="874598"/>
                    <a:pt x="1063351" y="884380"/>
                    <a:pt x="1066703" y="887647"/>
                  </a:cubicBezTo>
                  <a:cubicBezTo>
                    <a:pt x="1070056" y="887647"/>
                    <a:pt x="1070056" y="887647"/>
                    <a:pt x="1070056" y="887647"/>
                  </a:cubicBezTo>
                  <a:cubicBezTo>
                    <a:pt x="1066703" y="897430"/>
                    <a:pt x="1066703" y="897430"/>
                    <a:pt x="1066703" y="897430"/>
                  </a:cubicBezTo>
                  <a:cubicBezTo>
                    <a:pt x="1066703" y="897430"/>
                    <a:pt x="1070056" y="907212"/>
                    <a:pt x="1073409" y="907212"/>
                  </a:cubicBezTo>
                  <a:cubicBezTo>
                    <a:pt x="1073409" y="907212"/>
                    <a:pt x="1080124" y="910469"/>
                    <a:pt x="1080124" y="910469"/>
                  </a:cubicBezTo>
                  <a:cubicBezTo>
                    <a:pt x="1080124" y="910469"/>
                    <a:pt x="1086829" y="916994"/>
                    <a:pt x="1086829" y="916994"/>
                  </a:cubicBezTo>
                  <a:cubicBezTo>
                    <a:pt x="1090192" y="920261"/>
                    <a:pt x="1086829" y="926776"/>
                    <a:pt x="1086829" y="926776"/>
                  </a:cubicBezTo>
                  <a:cubicBezTo>
                    <a:pt x="1086829" y="926776"/>
                    <a:pt x="1086829" y="930043"/>
                    <a:pt x="1083477" y="930043"/>
                  </a:cubicBezTo>
                  <a:cubicBezTo>
                    <a:pt x="1080124" y="930043"/>
                    <a:pt x="1080124" y="930043"/>
                    <a:pt x="1073409" y="930043"/>
                  </a:cubicBezTo>
                  <a:cubicBezTo>
                    <a:pt x="1070056" y="926776"/>
                    <a:pt x="1059988" y="926776"/>
                    <a:pt x="1056635" y="926776"/>
                  </a:cubicBezTo>
                  <a:cubicBezTo>
                    <a:pt x="1053283" y="926776"/>
                    <a:pt x="1053283" y="926776"/>
                    <a:pt x="1053283" y="926776"/>
                  </a:cubicBezTo>
                  <a:cubicBezTo>
                    <a:pt x="1049920" y="926776"/>
                    <a:pt x="1049920" y="926776"/>
                    <a:pt x="1046567" y="930043"/>
                  </a:cubicBezTo>
                  <a:cubicBezTo>
                    <a:pt x="1046567" y="926776"/>
                    <a:pt x="1046567" y="926776"/>
                    <a:pt x="1046567" y="926776"/>
                  </a:cubicBezTo>
                  <a:cubicBezTo>
                    <a:pt x="1046567" y="923519"/>
                    <a:pt x="1046567" y="920261"/>
                    <a:pt x="1046567" y="920261"/>
                  </a:cubicBezTo>
                  <a:cubicBezTo>
                    <a:pt x="1046567" y="920261"/>
                    <a:pt x="1036499" y="920261"/>
                    <a:pt x="1036499" y="920261"/>
                  </a:cubicBezTo>
                  <a:cubicBezTo>
                    <a:pt x="1033147" y="920261"/>
                    <a:pt x="1029794" y="920261"/>
                    <a:pt x="1029794" y="920261"/>
                  </a:cubicBezTo>
                  <a:cubicBezTo>
                    <a:pt x="1029794" y="920261"/>
                    <a:pt x="1023079" y="916994"/>
                    <a:pt x="1023079" y="916994"/>
                  </a:cubicBezTo>
                  <a:cubicBezTo>
                    <a:pt x="1023079" y="916994"/>
                    <a:pt x="1019726" y="916994"/>
                    <a:pt x="1019726" y="916994"/>
                  </a:cubicBezTo>
                  <a:cubicBezTo>
                    <a:pt x="1019726" y="913736"/>
                    <a:pt x="1016373" y="916994"/>
                    <a:pt x="1016373" y="916994"/>
                  </a:cubicBezTo>
                  <a:cubicBezTo>
                    <a:pt x="1013011" y="916994"/>
                    <a:pt x="1013011" y="916994"/>
                    <a:pt x="1013011" y="916994"/>
                  </a:cubicBezTo>
                  <a:cubicBezTo>
                    <a:pt x="1006305" y="916994"/>
                    <a:pt x="1006305" y="916994"/>
                    <a:pt x="1006305" y="916994"/>
                  </a:cubicBezTo>
                  <a:cubicBezTo>
                    <a:pt x="1006305" y="916994"/>
                    <a:pt x="1006305" y="913736"/>
                    <a:pt x="1006305" y="913736"/>
                  </a:cubicBezTo>
                  <a:cubicBezTo>
                    <a:pt x="1006305" y="910469"/>
                    <a:pt x="1002952" y="913736"/>
                    <a:pt x="1002952" y="913736"/>
                  </a:cubicBezTo>
                  <a:cubicBezTo>
                    <a:pt x="1002952" y="913736"/>
                    <a:pt x="996237" y="913736"/>
                    <a:pt x="996237" y="913736"/>
                  </a:cubicBezTo>
                  <a:cubicBezTo>
                    <a:pt x="996237" y="910469"/>
                    <a:pt x="992884" y="910469"/>
                    <a:pt x="992884" y="910469"/>
                  </a:cubicBezTo>
                  <a:cubicBezTo>
                    <a:pt x="992884" y="910469"/>
                    <a:pt x="982816" y="910469"/>
                    <a:pt x="979464" y="910469"/>
                  </a:cubicBezTo>
                  <a:cubicBezTo>
                    <a:pt x="979464" y="907212"/>
                    <a:pt x="979464" y="907212"/>
                    <a:pt x="979464" y="907212"/>
                  </a:cubicBezTo>
                  <a:cubicBezTo>
                    <a:pt x="979464" y="907212"/>
                    <a:pt x="979464" y="903954"/>
                    <a:pt x="979464" y="900687"/>
                  </a:cubicBezTo>
                  <a:cubicBezTo>
                    <a:pt x="979464" y="900687"/>
                    <a:pt x="976101" y="900687"/>
                    <a:pt x="976101" y="897430"/>
                  </a:cubicBezTo>
                  <a:cubicBezTo>
                    <a:pt x="976101" y="897430"/>
                    <a:pt x="972748" y="894172"/>
                    <a:pt x="972748" y="894172"/>
                  </a:cubicBezTo>
                  <a:cubicBezTo>
                    <a:pt x="972748" y="890905"/>
                    <a:pt x="969396" y="890905"/>
                    <a:pt x="969396" y="887647"/>
                  </a:cubicBezTo>
                  <a:cubicBezTo>
                    <a:pt x="969396" y="887647"/>
                    <a:pt x="966043" y="890905"/>
                    <a:pt x="966043" y="890905"/>
                  </a:cubicBezTo>
                  <a:cubicBezTo>
                    <a:pt x="962680" y="890905"/>
                    <a:pt x="959328" y="887647"/>
                    <a:pt x="959328" y="887647"/>
                  </a:cubicBezTo>
                  <a:cubicBezTo>
                    <a:pt x="955975" y="884380"/>
                    <a:pt x="955975" y="884380"/>
                    <a:pt x="955975" y="884380"/>
                  </a:cubicBezTo>
                  <a:cubicBezTo>
                    <a:pt x="955975" y="884380"/>
                    <a:pt x="952622" y="884380"/>
                    <a:pt x="949260" y="884380"/>
                  </a:cubicBezTo>
                  <a:cubicBezTo>
                    <a:pt x="949260" y="884380"/>
                    <a:pt x="949260" y="890905"/>
                    <a:pt x="949260" y="890905"/>
                  </a:cubicBezTo>
                  <a:cubicBezTo>
                    <a:pt x="949260" y="890905"/>
                    <a:pt x="945907" y="890905"/>
                    <a:pt x="942554" y="887647"/>
                  </a:cubicBezTo>
                  <a:cubicBezTo>
                    <a:pt x="942554" y="887647"/>
                    <a:pt x="939192" y="884380"/>
                    <a:pt x="935839" y="884380"/>
                  </a:cubicBezTo>
                  <a:cubicBezTo>
                    <a:pt x="935839" y="884380"/>
                    <a:pt x="932486" y="884380"/>
                    <a:pt x="929134" y="881123"/>
                  </a:cubicBezTo>
                  <a:cubicBezTo>
                    <a:pt x="929134" y="881123"/>
                    <a:pt x="925771" y="881123"/>
                    <a:pt x="925771" y="881123"/>
                  </a:cubicBezTo>
                  <a:cubicBezTo>
                    <a:pt x="925771" y="881123"/>
                    <a:pt x="912350" y="884380"/>
                    <a:pt x="912350" y="884380"/>
                  </a:cubicBezTo>
                  <a:cubicBezTo>
                    <a:pt x="912350" y="884380"/>
                    <a:pt x="912350" y="887647"/>
                    <a:pt x="908998" y="887647"/>
                  </a:cubicBezTo>
                  <a:cubicBezTo>
                    <a:pt x="908998" y="890905"/>
                    <a:pt x="905645" y="887647"/>
                    <a:pt x="905645" y="887647"/>
                  </a:cubicBezTo>
                  <a:cubicBezTo>
                    <a:pt x="905645" y="887647"/>
                    <a:pt x="902282" y="887647"/>
                    <a:pt x="898930" y="887647"/>
                  </a:cubicBezTo>
                  <a:cubicBezTo>
                    <a:pt x="898930" y="887647"/>
                    <a:pt x="895577" y="887647"/>
                    <a:pt x="895577" y="887647"/>
                  </a:cubicBezTo>
                  <a:cubicBezTo>
                    <a:pt x="895577" y="887647"/>
                    <a:pt x="892224" y="884380"/>
                    <a:pt x="888862" y="884380"/>
                  </a:cubicBezTo>
                  <a:cubicBezTo>
                    <a:pt x="888862" y="884380"/>
                    <a:pt x="885509" y="884380"/>
                    <a:pt x="885509" y="884380"/>
                  </a:cubicBezTo>
                  <a:cubicBezTo>
                    <a:pt x="885509" y="884380"/>
                    <a:pt x="882156" y="887647"/>
                    <a:pt x="882156" y="887647"/>
                  </a:cubicBezTo>
                  <a:cubicBezTo>
                    <a:pt x="878804" y="890905"/>
                    <a:pt x="878804" y="890905"/>
                    <a:pt x="878804" y="890905"/>
                  </a:cubicBezTo>
                  <a:cubicBezTo>
                    <a:pt x="878804" y="894172"/>
                    <a:pt x="878804" y="894172"/>
                    <a:pt x="878804" y="894172"/>
                  </a:cubicBezTo>
                  <a:cubicBezTo>
                    <a:pt x="872088" y="890905"/>
                    <a:pt x="872088" y="890905"/>
                    <a:pt x="872088" y="890905"/>
                  </a:cubicBezTo>
                  <a:cubicBezTo>
                    <a:pt x="872088" y="890905"/>
                    <a:pt x="868736" y="890905"/>
                    <a:pt x="865373" y="890905"/>
                  </a:cubicBezTo>
                  <a:cubicBezTo>
                    <a:pt x="858668" y="894172"/>
                    <a:pt x="862020" y="897430"/>
                    <a:pt x="862020" y="897430"/>
                  </a:cubicBezTo>
                  <a:cubicBezTo>
                    <a:pt x="865373" y="897430"/>
                    <a:pt x="868736" y="903954"/>
                    <a:pt x="868736" y="903954"/>
                  </a:cubicBezTo>
                  <a:cubicBezTo>
                    <a:pt x="868736" y="903954"/>
                    <a:pt x="858668" y="907212"/>
                    <a:pt x="858668" y="907212"/>
                  </a:cubicBezTo>
                  <a:cubicBezTo>
                    <a:pt x="855315" y="910469"/>
                    <a:pt x="855315" y="910469"/>
                    <a:pt x="855315" y="913736"/>
                  </a:cubicBezTo>
                  <a:cubicBezTo>
                    <a:pt x="855315" y="913736"/>
                    <a:pt x="851952" y="916994"/>
                    <a:pt x="851952" y="920261"/>
                  </a:cubicBezTo>
                  <a:cubicBezTo>
                    <a:pt x="851952" y="920261"/>
                    <a:pt x="848600" y="916994"/>
                    <a:pt x="845247" y="916994"/>
                  </a:cubicBezTo>
                  <a:cubicBezTo>
                    <a:pt x="841894" y="916994"/>
                    <a:pt x="841894" y="913736"/>
                    <a:pt x="841894" y="913736"/>
                  </a:cubicBezTo>
                  <a:cubicBezTo>
                    <a:pt x="838532" y="916994"/>
                    <a:pt x="838532" y="916994"/>
                    <a:pt x="838532" y="916994"/>
                  </a:cubicBezTo>
                  <a:cubicBezTo>
                    <a:pt x="835179" y="916994"/>
                    <a:pt x="835179" y="916994"/>
                    <a:pt x="835179" y="916994"/>
                  </a:cubicBezTo>
                  <a:cubicBezTo>
                    <a:pt x="835179" y="916994"/>
                    <a:pt x="831826" y="913736"/>
                    <a:pt x="831826" y="910469"/>
                  </a:cubicBezTo>
                  <a:cubicBezTo>
                    <a:pt x="831826" y="910469"/>
                    <a:pt x="831826" y="910469"/>
                    <a:pt x="831826" y="910469"/>
                  </a:cubicBezTo>
                  <a:cubicBezTo>
                    <a:pt x="828464" y="910469"/>
                    <a:pt x="825111" y="910469"/>
                    <a:pt x="825111" y="907212"/>
                  </a:cubicBezTo>
                  <a:cubicBezTo>
                    <a:pt x="821758" y="900687"/>
                    <a:pt x="821758" y="900687"/>
                    <a:pt x="821758" y="900687"/>
                  </a:cubicBezTo>
                  <a:cubicBezTo>
                    <a:pt x="821758" y="900687"/>
                    <a:pt x="815043" y="903954"/>
                    <a:pt x="815043" y="907212"/>
                  </a:cubicBezTo>
                  <a:cubicBezTo>
                    <a:pt x="811690" y="907212"/>
                    <a:pt x="815043" y="907212"/>
                    <a:pt x="811690" y="903954"/>
                  </a:cubicBezTo>
                  <a:cubicBezTo>
                    <a:pt x="808338" y="903954"/>
                    <a:pt x="808338" y="907212"/>
                    <a:pt x="808338" y="907212"/>
                  </a:cubicBezTo>
                  <a:cubicBezTo>
                    <a:pt x="808338" y="907212"/>
                    <a:pt x="808338" y="907212"/>
                    <a:pt x="808338" y="907212"/>
                  </a:cubicBezTo>
                  <a:cubicBezTo>
                    <a:pt x="808338" y="910469"/>
                    <a:pt x="804985" y="910469"/>
                    <a:pt x="804985" y="910469"/>
                  </a:cubicBezTo>
                  <a:cubicBezTo>
                    <a:pt x="804985" y="913736"/>
                    <a:pt x="801622" y="910469"/>
                    <a:pt x="801622" y="910469"/>
                  </a:cubicBezTo>
                  <a:cubicBezTo>
                    <a:pt x="798270" y="910469"/>
                    <a:pt x="794917" y="910469"/>
                    <a:pt x="794917" y="910469"/>
                  </a:cubicBezTo>
                  <a:cubicBezTo>
                    <a:pt x="794917" y="910469"/>
                    <a:pt x="794917" y="907212"/>
                    <a:pt x="794917" y="907212"/>
                  </a:cubicBezTo>
                  <a:cubicBezTo>
                    <a:pt x="788202" y="910469"/>
                    <a:pt x="788202" y="910469"/>
                    <a:pt x="788202" y="910469"/>
                  </a:cubicBezTo>
                  <a:cubicBezTo>
                    <a:pt x="788202" y="910469"/>
                    <a:pt x="788202" y="913736"/>
                    <a:pt x="788202" y="913736"/>
                  </a:cubicBezTo>
                  <a:cubicBezTo>
                    <a:pt x="788202" y="913736"/>
                    <a:pt x="784849" y="913736"/>
                    <a:pt x="781496" y="916994"/>
                  </a:cubicBezTo>
                  <a:cubicBezTo>
                    <a:pt x="774781" y="916994"/>
                    <a:pt x="778134" y="913736"/>
                    <a:pt x="774781" y="916994"/>
                  </a:cubicBezTo>
                  <a:cubicBezTo>
                    <a:pt x="774781" y="916994"/>
                    <a:pt x="774781" y="916994"/>
                    <a:pt x="774781" y="920261"/>
                  </a:cubicBezTo>
                  <a:cubicBezTo>
                    <a:pt x="774781" y="920261"/>
                    <a:pt x="778134" y="920261"/>
                    <a:pt x="774781" y="923519"/>
                  </a:cubicBezTo>
                  <a:cubicBezTo>
                    <a:pt x="771428" y="926776"/>
                    <a:pt x="771428" y="923519"/>
                    <a:pt x="771428" y="923519"/>
                  </a:cubicBezTo>
                  <a:cubicBezTo>
                    <a:pt x="768076" y="923519"/>
                    <a:pt x="764713" y="926776"/>
                    <a:pt x="764713" y="926776"/>
                  </a:cubicBezTo>
                  <a:cubicBezTo>
                    <a:pt x="764713" y="926776"/>
                    <a:pt x="764713" y="930043"/>
                    <a:pt x="764713" y="930043"/>
                  </a:cubicBezTo>
                  <a:cubicBezTo>
                    <a:pt x="764713" y="930043"/>
                    <a:pt x="761360" y="930043"/>
                    <a:pt x="758008" y="930043"/>
                  </a:cubicBezTo>
                  <a:cubicBezTo>
                    <a:pt x="754645" y="930043"/>
                    <a:pt x="758008" y="933301"/>
                    <a:pt x="758008" y="933301"/>
                  </a:cubicBezTo>
                  <a:cubicBezTo>
                    <a:pt x="758008" y="933301"/>
                    <a:pt x="758008" y="936558"/>
                    <a:pt x="754645" y="939825"/>
                  </a:cubicBezTo>
                  <a:cubicBezTo>
                    <a:pt x="754645" y="939825"/>
                    <a:pt x="754645" y="943083"/>
                    <a:pt x="754645" y="946350"/>
                  </a:cubicBezTo>
                  <a:cubicBezTo>
                    <a:pt x="754645" y="946350"/>
                    <a:pt x="754645" y="946350"/>
                    <a:pt x="754645" y="952865"/>
                  </a:cubicBezTo>
                  <a:cubicBezTo>
                    <a:pt x="754645" y="956132"/>
                    <a:pt x="754645" y="956132"/>
                    <a:pt x="754645" y="956132"/>
                  </a:cubicBezTo>
                  <a:cubicBezTo>
                    <a:pt x="754645" y="956132"/>
                    <a:pt x="751292" y="956132"/>
                    <a:pt x="751292" y="956132"/>
                  </a:cubicBezTo>
                  <a:cubicBezTo>
                    <a:pt x="751292" y="952865"/>
                    <a:pt x="747940" y="956132"/>
                    <a:pt x="747940" y="956132"/>
                  </a:cubicBezTo>
                  <a:cubicBezTo>
                    <a:pt x="747940" y="956132"/>
                    <a:pt x="744587" y="952865"/>
                    <a:pt x="744587" y="949607"/>
                  </a:cubicBezTo>
                  <a:cubicBezTo>
                    <a:pt x="744587" y="949607"/>
                    <a:pt x="741224" y="949607"/>
                    <a:pt x="741224" y="949607"/>
                  </a:cubicBezTo>
                  <a:cubicBezTo>
                    <a:pt x="741224" y="949607"/>
                    <a:pt x="734519" y="952865"/>
                    <a:pt x="734519" y="952865"/>
                  </a:cubicBezTo>
                  <a:cubicBezTo>
                    <a:pt x="734519" y="952865"/>
                    <a:pt x="734519" y="956132"/>
                    <a:pt x="734519" y="956132"/>
                  </a:cubicBezTo>
                  <a:cubicBezTo>
                    <a:pt x="731166" y="956132"/>
                    <a:pt x="724451" y="959390"/>
                    <a:pt x="724451" y="959390"/>
                  </a:cubicBezTo>
                  <a:cubicBezTo>
                    <a:pt x="724451" y="959390"/>
                    <a:pt x="721098" y="959390"/>
                    <a:pt x="721098" y="959390"/>
                  </a:cubicBezTo>
                  <a:cubicBezTo>
                    <a:pt x="717736" y="956132"/>
                    <a:pt x="717736" y="956132"/>
                    <a:pt x="717736" y="956132"/>
                  </a:cubicBezTo>
                  <a:cubicBezTo>
                    <a:pt x="717736" y="952865"/>
                    <a:pt x="717736" y="952865"/>
                    <a:pt x="717736" y="952865"/>
                  </a:cubicBezTo>
                  <a:cubicBezTo>
                    <a:pt x="724451" y="946350"/>
                    <a:pt x="724451" y="946350"/>
                    <a:pt x="724451" y="946350"/>
                  </a:cubicBezTo>
                  <a:cubicBezTo>
                    <a:pt x="721098" y="936558"/>
                    <a:pt x="721098" y="936558"/>
                    <a:pt x="721098" y="936558"/>
                  </a:cubicBezTo>
                  <a:cubicBezTo>
                    <a:pt x="714383" y="930043"/>
                    <a:pt x="714383" y="930043"/>
                    <a:pt x="714383" y="930043"/>
                  </a:cubicBezTo>
                  <a:cubicBezTo>
                    <a:pt x="714383" y="926776"/>
                    <a:pt x="714383" y="926776"/>
                    <a:pt x="714383" y="926776"/>
                  </a:cubicBezTo>
                  <a:cubicBezTo>
                    <a:pt x="704315" y="926776"/>
                    <a:pt x="704315" y="926776"/>
                    <a:pt x="704315" y="926776"/>
                  </a:cubicBezTo>
                  <a:cubicBezTo>
                    <a:pt x="697609" y="923519"/>
                    <a:pt x="697609" y="923519"/>
                    <a:pt x="697609" y="923519"/>
                  </a:cubicBezTo>
                  <a:cubicBezTo>
                    <a:pt x="694257" y="920261"/>
                    <a:pt x="694257" y="920261"/>
                    <a:pt x="694257" y="920261"/>
                  </a:cubicBezTo>
                  <a:cubicBezTo>
                    <a:pt x="684189" y="913736"/>
                    <a:pt x="684189" y="913736"/>
                    <a:pt x="684189" y="913736"/>
                  </a:cubicBezTo>
                  <a:cubicBezTo>
                    <a:pt x="677473" y="894172"/>
                    <a:pt x="677473" y="894172"/>
                    <a:pt x="677473" y="894172"/>
                  </a:cubicBezTo>
                  <a:cubicBezTo>
                    <a:pt x="667405" y="894172"/>
                    <a:pt x="667405" y="894172"/>
                    <a:pt x="667405" y="894172"/>
                  </a:cubicBezTo>
                  <a:cubicBezTo>
                    <a:pt x="667405" y="894172"/>
                    <a:pt x="660700" y="900687"/>
                    <a:pt x="660700" y="903954"/>
                  </a:cubicBezTo>
                  <a:cubicBezTo>
                    <a:pt x="660700" y="907212"/>
                    <a:pt x="653985" y="907212"/>
                    <a:pt x="653985" y="907212"/>
                  </a:cubicBezTo>
                  <a:cubicBezTo>
                    <a:pt x="647279" y="916994"/>
                    <a:pt x="647279" y="916994"/>
                    <a:pt x="647279" y="916994"/>
                  </a:cubicBezTo>
                  <a:cubicBezTo>
                    <a:pt x="647279" y="916994"/>
                    <a:pt x="647279" y="930043"/>
                    <a:pt x="647279" y="933301"/>
                  </a:cubicBezTo>
                  <a:cubicBezTo>
                    <a:pt x="647279" y="936558"/>
                    <a:pt x="640564" y="930043"/>
                    <a:pt x="640564" y="930043"/>
                  </a:cubicBezTo>
                  <a:cubicBezTo>
                    <a:pt x="640564" y="930043"/>
                    <a:pt x="633859" y="933301"/>
                    <a:pt x="630496" y="936558"/>
                  </a:cubicBezTo>
                  <a:cubicBezTo>
                    <a:pt x="627143" y="939825"/>
                    <a:pt x="620438" y="939825"/>
                    <a:pt x="620438" y="939825"/>
                  </a:cubicBezTo>
                  <a:cubicBezTo>
                    <a:pt x="620438" y="939825"/>
                    <a:pt x="617075" y="933301"/>
                    <a:pt x="613723" y="930043"/>
                  </a:cubicBezTo>
                  <a:cubicBezTo>
                    <a:pt x="613723" y="930043"/>
                    <a:pt x="613723" y="926776"/>
                    <a:pt x="613723" y="920261"/>
                  </a:cubicBezTo>
                  <a:cubicBezTo>
                    <a:pt x="613723" y="916994"/>
                    <a:pt x="607007" y="923519"/>
                    <a:pt x="607007" y="923519"/>
                  </a:cubicBezTo>
                  <a:cubicBezTo>
                    <a:pt x="607007" y="923519"/>
                    <a:pt x="607007" y="923519"/>
                    <a:pt x="607007" y="923519"/>
                  </a:cubicBezTo>
                  <a:cubicBezTo>
                    <a:pt x="607007" y="920261"/>
                    <a:pt x="607007" y="920261"/>
                    <a:pt x="607007" y="920261"/>
                  </a:cubicBezTo>
                  <a:cubicBezTo>
                    <a:pt x="603655" y="913736"/>
                    <a:pt x="600302" y="910469"/>
                    <a:pt x="600302" y="910469"/>
                  </a:cubicBezTo>
                  <a:cubicBezTo>
                    <a:pt x="600302" y="910469"/>
                    <a:pt x="596949" y="903954"/>
                    <a:pt x="596949" y="897430"/>
                  </a:cubicBezTo>
                  <a:cubicBezTo>
                    <a:pt x="596949" y="894172"/>
                    <a:pt x="583529" y="887647"/>
                    <a:pt x="583529" y="887647"/>
                  </a:cubicBezTo>
                  <a:cubicBezTo>
                    <a:pt x="583529" y="887647"/>
                    <a:pt x="586881" y="894172"/>
                    <a:pt x="580166" y="887647"/>
                  </a:cubicBezTo>
                  <a:cubicBezTo>
                    <a:pt x="573461" y="877865"/>
                    <a:pt x="566745" y="877865"/>
                    <a:pt x="566745" y="877865"/>
                  </a:cubicBezTo>
                  <a:cubicBezTo>
                    <a:pt x="563393" y="851776"/>
                    <a:pt x="563393" y="851776"/>
                    <a:pt x="563393" y="851776"/>
                  </a:cubicBezTo>
                  <a:cubicBezTo>
                    <a:pt x="536551" y="858301"/>
                    <a:pt x="536551" y="858301"/>
                    <a:pt x="536551" y="858301"/>
                  </a:cubicBezTo>
                  <a:cubicBezTo>
                    <a:pt x="536551" y="858301"/>
                    <a:pt x="519768" y="851776"/>
                    <a:pt x="516415" y="848509"/>
                  </a:cubicBezTo>
                  <a:cubicBezTo>
                    <a:pt x="513063" y="845252"/>
                    <a:pt x="502995" y="841994"/>
                    <a:pt x="502995" y="841994"/>
                  </a:cubicBezTo>
                  <a:cubicBezTo>
                    <a:pt x="492927" y="851776"/>
                    <a:pt x="492927" y="851776"/>
                    <a:pt x="492927" y="851776"/>
                  </a:cubicBezTo>
                  <a:cubicBezTo>
                    <a:pt x="482859" y="851776"/>
                    <a:pt x="482859" y="851776"/>
                    <a:pt x="482859" y="851776"/>
                  </a:cubicBezTo>
                  <a:cubicBezTo>
                    <a:pt x="482859" y="851776"/>
                    <a:pt x="469438" y="848509"/>
                    <a:pt x="466085" y="845252"/>
                  </a:cubicBezTo>
                  <a:cubicBezTo>
                    <a:pt x="459370" y="838727"/>
                    <a:pt x="462732" y="835469"/>
                    <a:pt x="459370" y="835469"/>
                  </a:cubicBezTo>
                  <a:cubicBezTo>
                    <a:pt x="452665" y="835469"/>
                    <a:pt x="449312" y="828945"/>
                    <a:pt x="449312" y="828945"/>
                  </a:cubicBezTo>
                  <a:cubicBezTo>
                    <a:pt x="449312" y="828945"/>
                    <a:pt x="456017" y="819163"/>
                    <a:pt x="459370" y="815905"/>
                  </a:cubicBezTo>
                  <a:cubicBezTo>
                    <a:pt x="459370" y="812638"/>
                    <a:pt x="466085" y="815905"/>
                    <a:pt x="462732" y="806123"/>
                  </a:cubicBezTo>
                  <a:cubicBezTo>
                    <a:pt x="456017" y="799598"/>
                    <a:pt x="452665" y="796331"/>
                    <a:pt x="452665" y="796331"/>
                  </a:cubicBezTo>
                  <a:cubicBezTo>
                    <a:pt x="452665" y="796331"/>
                    <a:pt x="452665" y="802856"/>
                    <a:pt x="445949" y="806123"/>
                  </a:cubicBezTo>
                  <a:cubicBezTo>
                    <a:pt x="439244" y="806123"/>
                    <a:pt x="429176" y="809381"/>
                    <a:pt x="429176" y="809381"/>
                  </a:cubicBezTo>
                  <a:cubicBezTo>
                    <a:pt x="392266" y="793074"/>
                    <a:pt x="392266" y="793074"/>
                    <a:pt x="392266" y="793074"/>
                  </a:cubicBezTo>
                  <a:cubicBezTo>
                    <a:pt x="392266" y="793074"/>
                    <a:pt x="382198" y="789816"/>
                    <a:pt x="378846" y="789816"/>
                  </a:cubicBezTo>
                  <a:cubicBezTo>
                    <a:pt x="375493" y="793074"/>
                    <a:pt x="362072" y="789816"/>
                    <a:pt x="362072" y="789816"/>
                  </a:cubicBezTo>
                  <a:cubicBezTo>
                    <a:pt x="368778" y="802856"/>
                    <a:pt x="368778" y="802856"/>
                    <a:pt x="368778" y="802856"/>
                  </a:cubicBezTo>
                  <a:cubicBezTo>
                    <a:pt x="375493" y="822420"/>
                    <a:pt x="375493" y="822420"/>
                    <a:pt x="375493" y="822420"/>
                  </a:cubicBezTo>
                  <a:cubicBezTo>
                    <a:pt x="355357" y="828945"/>
                    <a:pt x="355357" y="828945"/>
                    <a:pt x="355357" y="828945"/>
                  </a:cubicBezTo>
                  <a:cubicBezTo>
                    <a:pt x="352004" y="845252"/>
                    <a:pt x="352004" y="845252"/>
                    <a:pt x="352004" y="845252"/>
                  </a:cubicBezTo>
                  <a:cubicBezTo>
                    <a:pt x="352004" y="845252"/>
                    <a:pt x="331868" y="858301"/>
                    <a:pt x="331868" y="851776"/>
                  </a:cubicBezTo>
                  <a:cubicBezTo>
                    <a:pt x="328516" y="848509"/>
                    <a:pt x="325163" y="835469"/>
                    <a:pt x="325163" y="835469"/>
                  </a:cubicBezTo>
                  <a:cubicBezTo>
                    <a:pt x="325163" y="835469"/>
                    <a:pt x="321800" y="828945"/>
                    <a:pt x="318448" y="825687"/>
                  </a:cubicBezTo>
                  <a:cubicBezTo>
                    <a:pt x="311732" y="822420"/>
                    <a:pt x="308380" y="819163"/>
                    <a:pt x="308380" y="819163"/>
                  </a:cubicBezTo>
                  <a:cubicBezTo>
                    <a:pt x="298312" y="815905"/>
                    <a:pt x="298312" y="815905"/>
                    <a:pt x="298312" y="815905"/>
                  </a:cubicBezTo>
                  <a:cubicBezTo>
                    <a:pt x="298312" y="815905"/>
                    <a:pt x="294959" y="802856"/>
                    <a:pt x="291606" y="802856"/>
                  </a:cubicBezTo>
                  <a:cubicBezTo>
                    <a:pt x="288254" y="802856"/>
                    <a:pt x="284891" y="802856"/>
                    <a:pt x="284891" y="802856"/>
                  </a:cubicBezTo>
                  <a:cubicBezTo>
                    <a:pt x="284891" y="793074"/>
                    <a:pt x="284891" y="793074"/>
                    <a:pt x="284891" y="793074"/>
                  </a:cubicBezTo>
                  <a:cubicBezTo>
                    <a:pt x="291606" y="783291"/>
                    <a:pt x="291606" y="783291"/>
                    <a:pt x="291606" y="783291"/>
                  </a:cubicBezTo>
                  <a:cubicBezTo>
                    <a:pt x="291606" y="783291"/>
                    <a:pt x="294959" y="786549"/>
                    <a:pt x="294959" y="773509"/>
                  </a:cubicBezTo>
                  <a:cubicBezTo>
                    <a:pt x="298312" y="757203"/>
                    <a:pt x="288254" y="757203"/>
                    <a:pt x="288254" y="757203"/>
                  </a:cubicBezTo>
                  <a:cubicBezTo>
                    <a:pt x="278186" y="760460"/>
                    <a:pt x="278186" y="760460"/>
                    <a:pt x="278186" y="760460"/>
                  </a:cubicBezTo>
                  <a:cubicBezTo>
                    <a:pt x="264765" y="766985"/>
                    <a:pt x="264765" y="766985"/>
                    <a:pt x="264765" y="766985"/>
                  </a:cubicBezTo>
                  <a:cubicBezTo>
                    <a:pt x="258050" y="766985"/>
                    <a:pt x="258050" y="766985"/>
                    <a:pt x="258050" y="766985"/>
                  </a:cubicBezTo>
                  <a:cubicBezTo>
                    <a:pt x="254697" y="766985"/>
                    <a:pt x="247982" y="757203"/>
                    <a:pt x="247982" y="757203"/>
                  </a:cubicBezTo>
                  <a:cubicBezTo>
                    <a:pt x="247982" y="757203"/>
                    <a:pt x="254697" y="747420"/>
                    <a:pt x="244629" y="757203"/>
                  </a:cubicBezTo>
                  <a:cubicBezTo>
                    <a:pt x="234561" y="766985"/>
                    <a:pt x="227856" y="753945"/>
                    <a:pt x="227856" y="753945"/>
                  </a:cubicBezTo>
                  <a:cubicBezTo>
                    <a:pt x="224493" y="750678"/>
                    <a:pt x="224493" y="750678"/>
                    <a:pt x="224493" y="750678"/>
                  </a:cubicBezTo>
                  <a:cubicBezTo>
                    <a:pt x="224493" y="750678"/>
                    <a:pt x="224493" y="750678"/>
                    <a:pt x="221140" y="750678"/>
                  </a:cubicBezTo>
                  <a:cubicBezTo>
                    <a:pt x="217788" y="753945"/>
                    <a:pt x="207720" y="753945"/>
                    <a:pt x="207720" y="750678"/>
                  </a:cubicBezTo>
                  <a:cubicBezTo>
                    <a:pt x="204367" y="744153"/>
                    <a:pt x="197652" y="740896"/>
                    <a:pt x="197652" y="740896"/>
                  </a:cubicBezTo>
                  <a:cubicBezTo>
                    <a:pt x="187584" y="744153"/>
                    <a:pt x="187584" y="744153"/>
                    <a:pt x="187584" y="744153"/>
                  </a:cubicBezTo>
                  <a:cubicBezTo>
                    <a:pt x="187584" y="744153"/>
                    <a:pt x="180878" y="744153"/>
                    <a:pt x="177525" y="744153"/>
                  </a:cubicBezTo>
                  <a:cubicBezTo>
                    <a:pt x="177525" y="740896"/>
                    <a:pt x="177525" y="737638"/>
                    <a:pt x="170810" y="734371"/>
                  </a:cubicBezTo>
                  <a:cubicBezTo>
                    <a:pt x="164095" y="731114"/>
                    <a:pt x="160742" y="721331"/>
                    <a:pt x="160742" y="721331"/>
                  </a:cubicBezTo>
                  <a:cubicBezTo>
                    <a:pt x="160742" y="721331"/>
                    <a:pt x="164095" y="714807"/>
                    <a:pt x="157389" y="714807"/>
                  </a:cubicBezTo>
                  <a:cubicBezTo>
                    <a:pt x="154037" y="714807"/>
                    <a:pt x="147322" y="711549"/>
                    <a:pt x="147322" y="711549"/>
                  </a:cubicBezTo>
                  <a:cubicBezTo>
                    <a:pt x="147322" y="711549"/>
                    <a:pt x="137254" y="705025"/>
                    <a:pt x="137254" y="708282"/>
                  </a:cubicBezTo>
                  <a:cubicBezTo>
                    <a:pt x="133901" y="711549"/>
                    <a:pt x="133901" y="718064"/>
                    <a:pt x="133901" y="721331"/>
                  </a:cubicBezTo>
                  <a:cubicBezTo>
                    <a:pt x="133901" y="721331"/>
                    <a:pt x="137254" y="731114"/>
                    <a:pt x="137254" y="731114"/>
                  </a:cubicBezTo>
                  <a:cubicBezTo>
                    <a:pt x="137254" y="731114"/>
                    <a:pt x="123833" y="737638"/>
                    <a:pt x="120480" y="737638"/>
                  </a:cubicBezTo>
                  <a:cubicBezTo>
                    <a:pt x="117127" y="737638"/>
                    <a:pt x="113765" y="740896"/>
                    <a:pt x="113765" y="734371"/>
                  </a:cubicBezTo>
                  <a:cubicBezTo>
                    <a:pt x="113765" y="731114"/>
                    <a:pt x="120480" y="714807"/>
                    <a:pt x="120480" y="714807"/>
                  </a:cubicBezTo>
                  <a:cubicBezTo>
                    <a:pt x="123833" y="711549"/>
                    <a:pt x="127186" y="708282"/>
                    <a:pt x="127186" y="708282"/>
                  </a:cubicBezTo>
                  <a:cubicBezTo>
                    <a:pt x="127186" y="708282"/>
                    <a:pt x="123833" y="701767"/>
                    <a:pt x="123833" y="698500"/>
                  </a:cubicBezTo>
                  <a:cubicBezTo>
                    <a:pt x="123833" y="695242"/>
                    <a:pt x="120480" y="695242"/>
                    <a:pt x="127186" y="685460"/>
                  </a:cubicBezTo>
                  <a:cubicBezTo>
                    <a:pt x="137254" y="675678"/>
                    <a:pt x="137254" y="669153"/>
                    <a:pt x="137254" y="669153"/>
                  </a:cubicBezTo>
                  <a:cubicBezTo>
                    <a:pt x="137254" y="669153"/>
                    <a:pt x="130548" y="659371"/>
                    <a:pt x="127186" y="656104"/>
                  </a:cubicBezTo>
                  <a:cubicBezTo>
                    <a:pt x="127186" y="656104"/>
                    <a:pt x="117127" y="643065"/>
                    <a:pt x="117127" y="643065"/>
                  </a:cubicBezTo>
                  <a:cubicBezTo>
                    <a:pt x="117127" y="639807"/>
                    <a:pt x="117127" y="633282"/>
                    <a:pt x="117127" y="633282"/>
                  </a:cubicBezTo>
                  <a:cubicBezTo>
                    <a:pt x="117127" y="633282"/>
                    <a:pt x="110412" y="626758"/>
                    <a:pt x="107059" y="626758"/>
                  </a:cubicBezTo>
                  <a:cubicBezTo>
                    <a:pt x="103707" y="626758"/>
                    <a:pt x="93639" y="623500"/>
                    <a:pt x="93639" y="623500"/>
                  </a:cubicBezTo>
                  <a:cubicBezTo>
                    <a:pt x="93639" y="613718"/>
                    <a:pt x="93639" y="613718"/>
                    <a:pt x="93639" y="613718"/>
                  </a:cubicBezTo>
                  <a:cubicBezTo>
                    <a:pt x="93639" y="597411"/>
                    <a:pt x="93639" y="597411"/>
                    <a:pt x="93639" y="597411"/>
                  </a:cubicBezTo>
                  <a:cubicBezTo>
                    <a:pt x="80218" y="581104"/>
                    <a:pt x="80218" y="581104"/>
                    <a:pt x="80218" y="581104"/>
                  </a:cubicBezTo>
                  <a:cubicBezTo>
                    <a:pt x="76855" y="571322"/>
                    <a:pt x="76855" y="571322"/>
                    <a:pt x="76855" y="571322"/>
                  </a:cubicBezTo>
                  <a:cubicBezTo>
                    <a:pt x="76855" y="571322"/>
                    <a:pt x="80218" y="564797"/>
                    <a:pt x="80218" y="558273"/>
                  </a:cubicBezTo>
                  <a:cubicBezTo>
                    <a:pt x="83571" y="555015"/>
                    <a:pt x="86923" y="545233"/>
                    <a:pt x="86923" y="545233"/>
                  </a:cubicBezTo>
                  <a:cubicBezTo>
                    <a:pt x="80218" y="532184"/>
                    <a:pt x="80218" y="532184"/>
                    <a:pt x="80218" y="532184"/>
                  </a:cubicBezTo>
                  <a:cubicBezTo>
                    <a:pt x="80218" y="532184"/>
                    <a:pt x="76855" y="528926"/>
                    <a:pt x="80218" y="525659"/>
                  </a:cubicBezTo>
                  <a:cubicBezTo>
                    <a:pt x="80218" y="522402"/>
                    <a:pt x="76855" y="502837"/>
                    <a:pt x="76855" y="502837"/>
                  </a:cubicBezTo>
                  <a:cubicBezTo>
                    <a:pt x="76855" y="502837"/>
                    <a:pt x="73503" y="483273"/>
                    <a:pt x="70150" y="486530"/>
                  </a:cubicBezTo>
                  <a:cubicBezTo>
                    <a:pt x="63435" y="486530"/>
                    <a:pt x="60082" y="473491"/>
                    <a:pt x="60082" y="473491"/>
                  </a:cubicBezTo>
                  <a:cubicBezTo>
                    <a:pt x="66797" y="450659"/>
                    <a:pt x="66797" y="450659"/>
                    <a:pt x="66797" y="450659"/>
                  </a:cubicBezTo>
                  <a:cubicBezTo>
                    <a:pt x="66797" y="450659"/>
                    <a:pt x="70150" y="434353"/>
                    <a:pt x="60082" y="427828"/>
                  </a:cubicBezTo>
                  <a:cubicBezTo>
                    <a:pt x="50014" y="424571"/>
                    <a:pt x="29888" y="414788"/>
                    <a:pt x="26525" y="411521"/>
                  </a:cubicBezTo>
                  <a:cubicBezTo>
                    <a:pt x="26525" y="411521"/>
                    <a:pt x="16457" y="401739"/>
                    <a:pt x="13105" y="398481"/>
                  </a:cubicBezTo>
                  <a:cubicBezTo>
                    <a:pt x="9752" y="398481"/>
                    <a:pt x="6399" y="395224"/>
                    <a:pt x="6399" y="395224"/>
                  </a:cubicBezTo>
                  <a:cubicBezTo>
                    <a:pt x="13105" y="365868"/>
                    <a:pt x="13105" y="365868"/>
                    <a:pt x="13105" y="365868"/>
                  </a:cubicBezTo>
                  <a:cubicBezTo>
                    <a:pt x="29888" y="352828"/>
                    <a:pt x="29888" y="352828"/>
                    <a:pt x="29888" y="352828"/>
                  </a:cubicBezTo>
                  <a:cubicBezTo>
                    <a:pt x="29888" y="326739"/>
                    <a:pt x="29888" y="326739"/>
                    <a:pt x="29888" y="326739"/>
                  </a:cubicBezTo>
                  <a:cubicBezTo>
                    <a:pt x="29888" y="297383"/>
                    <a:pt x="29888" y="297383"/>
                    <a:pt x="29888" y="297383"/>
                  </a:cubicBezTo>
                  <a:cubicBezTo>
                    <a:pt x="29888" y="297383"/>
                    <a:pt x="33241" y="294126"/>
                    <a:pt x="23173" y="281076"/>
                  </a:cubicBezTo>
                  <a:cubicBezTo>
                    <a:pt x="16457" y="271294"/>
                    <a:pt x="13105" y="258255"/>
                    <a:pt x="13105" y="258255"/>
                  </a:cubicBezTo>
                  <a:cubicBezTo>
                    <a:pt x="13105" y="254997"/>
                    <a:pt x="9752" y="241948"/>
                    <a:pt x="6399" y="238690"/>
                  </a:cubicBezTo>
                  <a:cubicBezTo>
                    <a:pt x="6399" y="235423"/>
                    <a:pt x="6399" y="232165"/>
                    <a:pt x="6399" y="225641"/>
                  </a:cubicBezTo>
                  <a:cubicBezTo>
                    <a:pt x="9752" y="222383"/>
                    <a:pt x="-316" y="212601"/>
                    <a:pt x="-316" y="212601"/>
                  </a:cubicBezTo>
                  <a:cubicBezTo>
                    <a:pt x="-316" y="212601"/>
                    <a:pt x="3037" y="206076"/>
                    <a:pt x="6399" y="206076"/>
                  </a:cubicBezTo>
                  <a:cubicBezTo>
                    <a:pt x="9752" y="206076"/>
                    <a:pt x="13105" y="202819"/>
                    <a:pt x="19820" y="202819"/>
                  </a:cubicBezTo>
                  <a:cubicBezTo>
                    <a:pt x="26525" y="202819"/>
                    <a:pt x="29888" y="196294"/>
                    <a:pt x="36593" y="196294"/>
                  </a:cubicBezTo>
                  <a:cubicBezTo>
                    <a:pt x="39946" y="193027"/>
                    <a:pt x="39946" y="186512"/>
                    <a:pt x="43309" y="186512"/>
                  </a:cubicBezTo>
                  <a:cubicBezTo>
                    <a:pt x="50014" y="183245"/>
                    <a:pt x="56729" y="186512"/>
                    <a:pt x="66797" y="179988"/>
                  </a:cubicBezTo>
                  <a:cubicBezTo>
                    <a:pt x="76855" y="176730"/>
                    <a:pt x="76855" y="173463"/>
                    <a:pt x="83571" y="166938"/>
                  </a:cubicBezTo>
                  <a:cubicBezTo>
                    <a:pt x="86923" y="163681"/>
                    <a:pt x="150674" y="144116"/>
                    <a:pt x="150674" y="144116"/>
                  </a:cubicBezTo>
                  <a:cubicBezTo>
                    <a:pt x="150674" y="144116"/>
                    <a:pt x="167457" y="134334"/>
                    <a:pt x="174163" y="134334"/>
                  </a:cubicBezTo>
                  <a:cubicBezTo>
                    <a:pt x="177525" y="131067"/>
                    <a:pt x="177525" y="127810"/>
                    <a:pt x="184231" y="127810"/>
                  </a:cubicBezTo>
                  <a:cubicBezTo>
                    <a:pt x="187584" y="131067"/>
                    <a:pt x="201004" y="131067"/>
                    <a:pt x="201004" y="131067"/>
                  </a:cubicBezTo>
                  <a:cubicBezTo>
                    <a:pt x="201004" y="131067"/>
                    <a:pt x="204367" y="121285"/>
                    <a:pt x="207720" y="118027"/>
                  </a:cubicBezTo>
                  <a:cubicBezTo>
                    <a:pt x="211072" y="111503"/>
                    <a:pt x="214435" y="104978"/>
                    <a:pt x="214435" y="101721"/>
                  </a:cubicBezTo>
                  <a:cubicBezTo>
                    <a:pt x="217788" y="95196"/>
                    <a:pt x="221140" y="91938"/>
                    <a:pt x="224493" y="88671"/>
                  </a:cubicBezTo>
                  <a:cubicBezTo>
                    <a:pt x="227856" y="82156"/>
                    <a:pt x="231208" y="78889"/>
                    <a:pt x="231208" y="78889"/>
                  </a:cubicBezTo>
                  <a:cubicBezTo>
                    <a:pt x="234561" y="78889"/>
                    <a:pt x="254697" y="69107"/>
                    <a:pt x="258050" y="69107"/>
                  </a:cubicBezTo>
                  <a:cubicBezTo>
                    <a:pt x="261402" y="65849"/>
                    <a:pt x="288254" y="56067"/>
                    <a:pt x="288254" y="52800"/>
                  </a:cubicBezTo>
                  <a:cubicBezTo>
                    <a:pt x="288254" y="52800"/>
                    <a:pt x="298312" y="39760"/>
                    <a:pt x="298312" y="36503"/>
                  </a:cubicBezTo>
                  <a:cubicBezTo>
                    <a:pt x="298312" y="33236"/>
                    <a:pt x="311732" y="29978"/>
                    <a:pt x="311732" y="29978"/>
                  </a:cubicBezTo>
                  <a:cubicBezTo>
                    <a:pt x="315095" y="29978"/>
                    <a:pt x="315095" y="29978"/>
                    <a:pt x="318448" y="26711"/>
                  </a:cubicBezTo>
                  <a:cubicBezTo>
                    <a:pt x="325163" y="26711"/>
                    <a:pt x="355357" y="13672"/>
                    <a:pt x="355357" y="13672"/>
                  </a:cubicBezTo>
                  <a:cubicBezTo>
                    <a:pt x="355357" y="13672"/>
                    <a:pt x="382198" y="3889"/>
                    <a:pt x="382198" y="3889"/>
                  </a:cubicBezTo>
                  <a:cubicBezTo>
                    <a:pt x="385551" y="7147"/>
                    <a:pt x="402334" y="3889"/>
                    <a:pt x="405687" y="3889"/>
                  </a:cubicBezTo>
                  <a:cubicBezTo>
                    <a:pt x="405687" y="7147"/>
                    <a:pt x="425823" y="3889"/>
                    <a:pt x="425823" y="3889"/>
                  </a:cubicBezTo>
                  <a:cubicBezTo>
                    <a:pt x="425823" y="3889"/>
                    <a:pt x="432529" y="7147"/>
                    <a:pt x="432529" y="10414"/>
                  </a:cubicBezTo>
                  <a:cubicBezTo>
                    <a:pt x="432529" y="13672"/>
                    <a:pt x="425823" y="16929"/>
                    <a:pt x="429176" y="20196"/>
                  </a:cubicBezTo>
                  <a:cubicBezTo>
                    <a:pt x="432529" y="23454"/>
                    <a:pt x="445949" y="33236"/>
                    <a:pt x="445949" y="33236"/>
                  </a:cubicBezTo>
                  <a:cubicBezTo>
                    <a:pt x="445949" y="33236"/>
                    <a:pt x="442597" y="43018"/>
                    <a:pt x="442597" y="43018"/>
                  </a:cubicBezTo>
                  <a:cubicBezTo>
                    <a:pt x="442597" y="46285"/>
                    <a:pt x="445949" y="49543"/>
                    <a:pt x="449312" y="56067"/>
                  </a:cubicBezTo>
                  <a:cubicBezTo>
                    <a:pt x="452665" y="59325"/>
                    <a:pt x="459370" y="65849"/>
                    <a:pt x="459370" y="65849"/>
                  </a:cubicBezTo>
                  <a:cubicBezTo>
                    <a:pt x="459370" y="65849"/>
                    <a:pt x="456017" y="69107"/>
                    <a:pt x="469438" y="75632"/>
                  </a:cubicBezTo>
                  <a:cubicBezTo>
                    <a:pt x="482859" y="82156"/>
                    <a:pt x="492927" y="75632"/>
                    <a:pt x="492927" y="75632"/>
                  </a:cubicBezTo>
                  <a:cubicBezTo>
                    <a:pt x="492927" y="75632"/>
                    <a:pt x="502995" y="75632"/>
                    <a:pt x="506347" y="75632"/>
                  </a:cubicBezTo>
                  <a:cubicBezTo>
                    <a:pt x="509710" y="75632"/>
                    <a:pt x="519768" y="72374"/>
                    <a:pt x="519768" y="72374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D8E2282-70F2-48B1-2E6E-352FF6EB9FB7}"/>
                </a:ext>
              </a:extLst>
            </p:cNvPr>
            <p:cNvSpPr/>
            <p:nvPr/>
          </p:nvSpPr>
          <p:spPr>
            <a:xfrm>
              <a:off x="6847657" y="906779"/>
              <a:ext cx="548751" cy="607800"/>
            </a:xfrm>
            <a:custGeom>
              <a:avLst/>
              <a:gdLst>
                <a:gd name="connsiteX0" fmla="*/ 435288 w 548751"/>
                <a:gd name="connsiteY0" fmla="*/ 562363 h 607800"/>
                <a:gd name="connsiteX1" fmla="*/ 421972 w 548751"/>
                <a:gd name="connsiteY1" fmla="*/ 562363 h 607800"/>
                <a:gd name="connsiteX2" fmla="*/ 411989 w 548751"/>
                <a:gd name="connsiteY2" fmla="*/ 552638 h 607800"/>
                <a:gd name="connsiteX3" fmla="*/ 402007 w 548751"/>
                <a:gd name="connsiteY3" fmla="*/ 549390 h 607800"/>
                <a:gd name="connsiteX4" fmla="*/ 398674 w 548751"/>
                <a:gd name="connsiteY4" fmla="*/ 555876 h 607800"/>
                <a:gd name="connsiteX5" fmla="*/ 392016 w 548751"/>
                <a:gd name="connsiteY5" fmla="*/ 559124 h 607800"/>
                <a:gd name="connsiteX6" fmla="*/ 388691 w 548751"/>
                <a:gd name="connsiteY6" fmla="*/ 555876 h 607800"/>
                <a:gd name="connsiteX7" fmla="*/ 388691 w 548751"/>
                <a:gd name="connsiteY7" fmla="*/ 549390 h 607800"/>
                <a:gd name="connsiteX8" fmla="*/ 378709 w 548751"/>
                <a:gd name="connsiteY8" fmla="*/ 549390 h 607800"/>
                <a:gd name="connsiteX9" fmla="*/ 375375 w 548751"/>
                <a:gd name="connsiteY9" fmla="*/ 559124 h 607800"/>
                <a:gd name="connsiteX10" fmla="*/ 362069 w 548751"/>
                <a:gd name="connsiteY10" fmla="*/ 555876 h 607800"/>
                <a:gd name="connsiteX11" fmla="*/ 342095 w 548751"/>
                <a:gd name="connsiteY11" fmla="*/ 555876 h 607800"/>
                <a:gd name="connsiteX12" fmla="*/ 335447 w 548751"/>
                <a:gd name="connsiteY12" fmla="*/ 552638 h 607800"/>
                <a:gd name="connsiteX13" fmla="*/ 325455 w 548751"/>
                <a:gd name="connsiteY13" fmla="*/ 552638 h 607800"/>
                <a:gd name="connsiteX14" fmla="*/ 312148 w 548751"/>
                <a:gd name="connsiteY14" fmla="*/ 552638 h 607800"/>
                <a:gd name="connsiteX15" fmla="*/ 308815 w 548751"/>
                <a:gd name="connsiteY15" fmla="*/ 559124 h 607800"/>
                <a:gd name="connsiteX16" fmla="*/ 312148 w 548751"/>
                <a:gd name="connsiteY16" fmla="*/ 562363 h 607800"/>
                <a:gd name="connsiteX17" fmla="*/ 302166 w 548751"/>
                <a:gd name="connsiteY17" fmla="*/ 568849 h 607800"/>
                <a:gd name="connsiteX18" fmla="*/ 288850 w 548751"/>
                <a:gd name="connsiteY18" fmla="*/ 565611 h 607800"/>
                <a:gd name="connsiteX19" fmla="*/ 282192 w 548751"/>
                <a:gd name="connsiteY19" fmla="*/ 572088 h 607800"/>
                <a:gd name="connsiteX20" fmla="*/ 278868 w 548751"/>
                <a:gd name="connsiteY20" fmla="*/ 565611 h 607800"/>
                <a:gd name="connsiteX21" fmla="*/ 258894 w 548751"/>
                <a:gd name="connsiteY21" fmla="*/ 578574 h 607800"/>
                <a:gd name="connsiteX22" fmla="*/ 262228 w 548751"/>
                <a:gd name="connsiteY22" fmla="*/ 585061 h 607800"/>
                <a:gd name="connsiteX23" fmla="*/ 245588 w 548751"/>
                <a:gd name="connsiteY23" fmla="*/ 588309 h 607800"/>
                <a:gd name="connsiteX24" fmla="*/ 235606 w 548751"/>
                <a:gd name="connsiteY24" fmla="*/ 585061 h 607800"/>
                <a:gd name="connsiteX25" fmla="*/ 228948 w 548751"/>
                <a:gd name="connsiteY25" fmla="*/ 578574 h 607800"/>
                <a:gd name="connsiteX26" fmla="*/ 232272 w 548751"/>
                <a:gd name="connsiteY26" fmla="*/ 572088 h 607800"/>
                <a:gd name="connsiteX27" fmla="*/ 225614 w 548751"/>
                <a:gd name="connsiteY27" fmla="*/ 572088 h 607800"/>
                <a:gd name="connsiteX28" fmla="*/ 222290 w 548751"/>
                <a:gd name="connsiteY28" fmla="*/ 585061 h 607800"/>
                <a:gd name="connsiteX29" fmla="*/ 212307 w 548751"/>
                <a:gd name="connsiteY29" fmla="*/ 591547 h 607800"/>
                <a:gd name="connsiteX30" fmla="*/ 198991 w 548751"/>
                <a:gd name="connsiteY30" fmla="*/ 594786 h 607800"/>
                <a:gd name="connsiteX31" fmla="*/ 195667 w 548751"/>
                <a:gd name="connsiteY31" fmla="*/ 591547 h 607800"/>
                <a:gd name="connsiteX32" fmla="*/ 195667 w 548751"/>
                <a:gd name="connsiteY32" fmla="*/ 601272 h 607800"/>
                <a:gd name="connsiteX33" fmla="*/ 179027 w 548751"/>
                <a:gd name="connsiteY33" fmla="*/ 601272 h 607800"/>
                <a:gd name="connsiteX34" fmla="*/ 169045 w 548751"/>
                <a:gd name="connsiteY34" fmla="*/ 601272 h 607800"/>
                <a:gd name="connsiteX35" fmla="*/ 162387 w 548751"/>
                <a:gd name="connsiteY35" fmla="*/ 607759 h 607800"/>
                <a:gd name="connsiteX36" fmla="*/ 152405 w 548751"/>
                <a:gd name="connsiteY36" fmla="*/ 604520 h 607800"/>
                <a:gd name="connsiteX37" fmla="*/ 135764 w 548751"/>
                <a:gd name="connsiteY37" fmla="*/ 607759 h 607800"/>
                <a:gd name="connsiteX38" fmla="*/ 132431 w 548751"/>
                <a:gd name="connsiteY38" fmla="*/ 601272 h 607800"/>
                <a:gd name="connsiteX39" fmla="*/ 109142 w 548751"/>
                <a:gd name="connsiteY39" fmla="*/ 601272 h 607800"/>
                <a:gd name="connsiteX40" fmla="*/ 99150 w 548751"/>
                <a:gd name="connsiteY40" fmla="*/ 604520 h 607800"/>
                <a:gd name="connsiteX41" fmla="*/ 95826 w 548751"/>
                <a:gd name="connsiteY41" fmla="*/ 598034 h 607800"/>
                <a:gd name="connsiteX42" fmla="*/ 92502 w 548751"/>
                <a:gd name="connsiteY42" fmla="*/ 598034 h 607800"/>
                <a:gd name="connsiteX43" fmla="*/ 82510 w 548751"/>
                <a:gd name="connsiteY43" fmla="*/ 598034 h 607800"/>
                <a:gd name="connsiteX44" fmla="*/ 59222 w 548751"/>
                <a:gd name="connsiteY44" fmla="*/ 591547 h 607800"/>
                <a:gd name="connsiteX45" fmla="*/ 52564 w 548751"/>
                <a:gd name="connsiteY45" fmla="*/ 598034 h 607800"/>
                <a:gd name="connsiteX46" fmla="*/ 42581 w 548751"/>
                <a:gd name="connsiteY46" fmla="*/ 594786 h 607800"/>
                <a:gd name="connsiteX47" fmla="*/ 45906 w 548751"/>
                <a:gd name="connsiteY47" fmla="*/ 588309 h 607800"/>
                <a:gd name="connsiteX48" fmla="*/ 59222 w 548751"/>
                <a:gd name="connsiteY48" fmla="*/ 585061 h 607800"/>
                <a:gd name="connsiteX49" fmla="*/ 69204 w 548751"/>
                <a:gd name="connsiteY49" fmla="*/ 585061 h 607800"/>
                <a:gd name="connsiteX50" fmla="*/ 72528 w 548751"/>
                <a:gd name="connsiteY50" fmla="*/ 581822 h 607800"/>
                <a:gd name="connsiteX51" fmla="*/ 69204 w 548751"/>
                <a:gd name="connsiteY51" fmla="*/ 578574 h 607800"/>
                <a:gd name="connsiteX52" fmla="*/ 65870 w 548751"/>
                <a:gd name="connsiteY52" fmla="*/ 578574 h 607800"/>
                <a:gd name="connsiteX53" fmla="*/ 55888 w 548751"/>
                <a:gd name="connsiteY53" fmla="*/ 581822 h 607800"/>
                <a:gd name="connsiteX54" fmla="*/ 49230 w 548751"/>
                <a:gd name="connsiteY54" fmla="*/ 581822 h 607800"/>
                <a:gd name="connsiteX55" fmla="*/ 49230 w 548751"/>
                <a:gd name="connsiteY55" fmla="*/ 578574 h 607800"/>
                <a:gd name="connsiteX56" fmla="*/ 55888 w 548751"/>
                <a:gd name="connsiteY56" fmla="*/ 575336 h 607800"/>
                <a:gd name="connsiteX57" fmla="*/ 72528 w 548751"/>
                <a:gd name="connsiteY57" fmla="*/ 572088 h 607800"/>
                <a:gd name="connsiteX58" fmla="*/ 82510 w 548751"/>
                <a:gd name="connsiteY58" fmla="*/ 572088 h 607800"/>
                <a:gd name="connsiteX59" fmla="*/ 89168 w 548751"/>
                <a:gd name="connsiteY59" fmla="*/ 565611 h 607800"/>
                <a:gd name="connsiteX60" fmla="*/ 85844 w 548751"/>
                <a:gd name="connsiteY60" fmla="*/ 559124 h 607800"/>
                <a:gd name="connsiteX61" fmla="*/ 79186 w 548751"/>
                <a:gd name="connsiteY61" fmla="*/ 562363 h 607800"/>
                <a:gd name="connsiteX62" fmla="*/ 69204 w 548751"/>
                <a:gd name="connsiteY62" fmla="*/ 565611 h 607800"/>
                <a:gd name="connsiteX63" fmla="*/ 65870 w 548751"/>
                <a:gd name="connsiteY63" fmla="*/ 565611 h 607800"/>
                <a:gd name="connsiteX64" fmla="*/ 55888 w 548751"/>
                <a:gd name="connsiteY64" fmla="*/ 562363 h 607800"/>
                <a:gd name="connsiteX65" fmla="*/ 45906 w 548751"/>
                <a:gd name="connsiteY65" fmla="*/ 562363 h 607800"/>
                <a:gd name="connsiteX66" fmla="*/ 39248 w 548751"/>
                <a:gd name="connsiteY66" fmla="*/ 562363 h 607800"/>
                <a:gd name="connsiteX67" fmla="*/ 25941 w 548751"/>
                <a:gd name="connsiteY67" fmla="*/ 565611 h 607800"/>
                <a:gd name="connsiteX68" fmla="*/ 9301 w 548751"/>
                <a:gd name="connsiteY68" fmla="*/ 562363 h 607800"/>
                <a:gd name="connsiteX69" fmla="*/ 5967 w 548751"/>
                <a:gd name="connsiteY69" fmla="*/ 562363 h 607800"/>
                <a:gd name="connsiteX70" fmla="*/ 22608 w 548751"/>
                <a:gd name="connsiteY70" fmla="*/ 555876 h 607800"/>
                <a:gd name="connsiteX71" fmla="*/ 25941 w 548751"/>
                <a:gd name="connsiteY71" fmla="*/ 552638 h 607800"/>
                <a:gd name="connsiteX72" fmla="*/ 25941 w 548751"/>
                <a:gd name="connsiteY72" fmla="*/ 552638 h 607800"/>
                <a:gd name="connsiteX73" fmla="*/ 35923 w 548751"/>
                <a:gd name="connsiteY73" fmla="*/ 549390 h 607800"/>
                <a:gd name="connsiteX74" fmla="*/ 42581 w 548751"/>
                <a:gd name="connsiteY74" fmla="*/ 546151 h 607800"/>
                <a:gd name="connsiteX75" fmla="*/ 49230 w 548751"/>
                <a:gd name="connsiteY75" fmla="*/ 542913 h 607800"/>
                <a:gd name="connsiteX76" fmla="*/ 55888 w 548751"/>
                <a:gd name="connsiteY76" fmla="*/ 539665 h 607800"/>
                <a:gd name="connsiteX77" fmla="*/ 59222 w 548751"/>
                <a:gd name="connsiteY77" fmla="*/ 539665 h 607800"/>
                <a:gd name="connsiteX78" fmla="*/ 69204 w 548751"/>
                <a:gd name="connsiteY78" fmla="*/ 536426 h 607800"/>
                <a:gd name="connsiteX79" fmla="*/ 75862 w 548751"/>
                <a:gd name="connsiteY79" fmla="*/ 533178 h 607800"/>
                <a:gd name="connsiteX80" fmla="*/ 65870 w 548751"/>
                <a:gd name="connsiteY80" fmla="*/ 533178 h 607800"/>
                <a:gd name="connsiteX81" fmla="*/ 59222 w 548751"/>
                <a:gd name="connsiteY81" fmla="*/ 536426 h 607800"/>
                <a:gd name="connsiteX82" fmla="*/ 49230 w 548751"/>
                <a:gd name="connsiteY82" fmla="*/ 536426 h 607800"/>
                <a:gd name="connsiteX83" fmla="*/ 42581 w 548751"/>
                <a:gd name="connsiteY83" fmla="*/ 536426 h 607800"/>
                <a:gd name="connsiteX84" fmla="*/ 35923 w 548751"/>
                <a:gd name="connsiteY84" fmla="*/ 539665 h 607800"/>
                <a:gd name="connsiteX85" fmla="*/ 29265 w 548751"/>
                <a:gd name="connsiteY85" fmla="*/ 536426 h 607800"/>
                <a:gd name="connsiteX86" fmla="*/ 19283 w 548751"/>
                <a:gd name="connsiteY86" fmla="*/ 533178 h 607800"/>
                <a:gd name="connsiteX87" fmla="*/ 19283 w 548751"/>
                <a:gd name="connsiteY87" fmla="*/ 526692 h 607800"/>
                <a:gd name="connsiteX88" fmla="*/ 22608 w 548751"/>
                <a:gd name="connsiteY88" fmla="*/ 523453 h 607800"/>
                <a:gd name="connsiteX89" fmla="*/ 19283 w 548751"/>
                <a:gd name="connsiteY89" fmla="*/ 520215 h 607800"/>
                <a:gd name="connsiteX90" fmla="*/ 15950 w 548751"/>
                <a:gd name="connsiteY90" fmla="*/ 520215 h 607800"/>
                <a:gd name="connsiteX91" fmla="*/ 9301 w 548751"/>
                <a:gd name="connsiteY91" fmla="*/ 523453 h 607800"/>
                <a:gd name="connsiteX92" fmla="*/ 5967 w 548751"/>
                <a:gd name="connsiteY92" fmla="*/ 523453 h 607800"/>
                <a:gd name="connsiteX93" fmla="*/ 2643 w 548751"/>
                <a:gd name="connsiteY93" fmla="*/ 523453 h 607800"/>
                <a:gd name="connsiteX94" fmla="*/ 2643 w 548751"/>
                <a:gd name="connsiteY94" fmla="*/ 516966 h 607800"/>
                <a:gd name="connsiteX95" fmla="*/ 2643 w 548751"/>
                <a:gd name="connsiteY95" fmla="*/ 513728 h 607800"/>
                <a:gd name="connsiteX96" fmla="*/ 2643 w 548751"/>
                <a:gd name="connsiteY96" fmla="*/ 513728 h 607800"/>
                <a:gd name="connsiteX97" fmla="*/ 2643 w 548751"/>
                <a:gd name="connsiteY97" fmla="*/ 507241 h 607800"/>
                <a:gd name="connsiteX98" fmla="*/ 12625 w 548751"/>
                <a:gd name="connsiteY98" fmla="*/ 507241 h 607800"/>
                <a:gd name="connsiteX99" fmla="*/ 15950 w 548751"/>
                <a:gd name="connsiteY99" fmla="*/ 507241 h 607800"/>
                <a:gd name="connsiteX100" fmla="*/ 19283 w 548751"/>
                <a:gd name="connsiteY100" fmla="*/ 503993 h 607800"/>
                <a:gd name="connsiteX101" fmla="*/ 15950 w 548751"/>
                <a:gd name="connsiteY101" fmla="*/ 500755 h 607800"/>
                <a:gd name="connsiteX102" fmla="*/ 19283 w 548751"/>
                <a:gd name="connsiteY102" fmla="*/ 497516 h 607800"/>
                <a:gd name="connsiteX103" fmla="*/ 25941 w 548751"/>
                <a:gd name="connsiteY103" fmla="*/ 494268 h 607800"/>
                <a:gd name="connsiteX104" fmla="*/ 32590 w 548751"/>
                <a:gd name="connsiteY104" fmla="*/ 494268 h 607800"/>
                <a:gd name="connsiteX105" fmla="*/ 39248 w 548751"/>
                <a:gd name="connsiteY105" fmla="*/ 491030 h 607800"/>
                <a:gd name="connsiteX106" fmla="*/ 49230 w 548751"/>
                <a:gd name="connsiteY106" fmla="*/ 491030 h 607800"/>
                <a:gd name="connsiteX107" fmla="*/ 55888 w 548751"/>
                <a:gd name="connsiteY107" fmla="*/ 491030 h 607800"/>
                <a:gd name="connsiteX108" fmla="*/ 62546 w 548751"/>
                <a:gd name="connsiteY108" fmla="*/ 487782 h 607800"/>
                <a:gd name="connsiteX109" fmla="*/ 65870 w 548751"/>
                <a:gd name="connsiteY109" fmla="*/ 484543 h 607800"/>
                <a:gd name="connsiteX110" fmla="*/ 69204 w 548751"/>
                <a:gd name="connsiteY110" fmla="*/ 484543 h 607800"/>
                <a:gd name="connsiteX111" fmla="*/ 75862 w 548751"/>
                <a:gd name="connsiteY111" fmla="*/ 484543 h 607800"/>
                <a:gd name="connsiteX112" fmla="*/ 79186 w 548751"/>
                <a:gd name="connsiteY112" fmla="*/ 484543 h 607800"/>
                <a:gd name="connsiteX113" fmla="*/ 79186 w 548751"/>
                <a:gd name="connsiteY113" fmla="*/ 478057 h 607800"/>
                <a:gd name="connsiteX114" fmla="*/ 72528 w 548751"/>
                <a:gd name="connsiteY114" fmla="*/ 478057 h 607800"/>
                <a:gd name="connsiteX115" fmla="*/ 65870 w 548751"/>
                <a:gd name="connsiteY115" fmla="*/ 478057 h 607800"/>
                <a:gd name="connsiteX116" fmla="*/ 62546 w 548751"/>
                <a:gd name="connsiteY116" fmla="*/ 478057 h 607800"/>
                <a:gd name="connsiteX117" fmla="*/ 55888 w 548751"/>
                <a:gd name="connsiteY117" fmla="*/ 478057 h 607800"/>
                <a:gd name="connsiteX118" fmla="*/ 49230 w 548751"/>
                <a:gd name="connsiteY118" fmla="*/ 478057 h 607800"/>
                <a:gd name="connsiteX119" fmla="*/ 39248 w 548751"/>
                <a:gd name="connsiteY119" fmla="*/ 474818 h 607800"/>
                <a:gd name="connsiteX120" fmla="*/ 32590 w 548751"/>
                <a:gd name="connsiteY120" fmla="*/ 474818 h 607800"/>
                <a:gd name="connsiteX121" fmla="*/ 29265 w 548751"/>
                <a:gd name="connsiteY121" fmla="*/ 471570 h 607800"/>
                <a:gd name="connsiteX122" fmla="*/ 19283 w 548751"/>
                <a:gd name="connsiteY122" fmla="*/ 468332 h 607800"/>
                <a:gd name="connsiteX123" fmla="*/ 15950 w 548751"/>
                <a:gd name="connsiteY123" fmla="*/ 468332 h 607800"/>
                <a:gd name="connsiteX124" fmla="*/ 9301 w 548751"/>
                <a:gd name="connsiteY124" fmla="*/ 468332 h 607800"/>
                <a:gd name="connsiteX125" fmla="*/ 5967 w 548751"/>
                <a:gd name="connsiteY125" fmla="*/ 465084 h 607800"/>
                <a:gd name="connsiteX126" fmla="*/ 9301 w 548751"/>
                <a:gd name="connsiteY126" fmla="*/ 458597 h 607800"/>
                <a:gd name="connsiteX127" fmla="*/ 15950 w 548751"/>
                <a:gd name="connsiteY127" fmla="*/ 455359 h 607800"/>
                <a:gd name="connsiteX128" fmla="*/ 15950 w 548751"/>
                <a:gd name="connsiteY128" fmla="*/ 458597 h 607800"/>
                <a:gd name="connsiteX129" fmla="*/ 19283 w 548751"/>
                <a:gd name="connsiteY129" fmla="*/ 458597 h 607800"/>
                <a:gd name="connsiteX130" fmla="*/ 22608 w 548751"/>
                <a:gd name="connsiteY130" fmla="*/ 452120 h 607800"/>
                <a:gd name="connsiteX131" fmla="*/ 22608 w 548751"/>
                <a:gd name="connsiteY131" fmla="*/ 448872 h 607800"/>
                <a:gd name="connsiteX132" fmla="*/ 29265 w 548751"/>
                <a:gd name="connsiteY132" fmla="*/ 448872 h 607800"/>
                <a:gd name="connsiteX133" fmla="*/ 39248 w 548751"/>
                <a:gd name="connsiteY133" fmla="*/ 448872 h 607800"/>
                <a:gd name="connsiteX134" fmla="*/ 45906 w 548751"/>
                <a:gd name="connsiteY134" fmla="*/ 445634 h 607800"/>
                <a:gd name="connsiteX135" fmla="*/ 45906 w 548751"/>
                <a:gd name="connsiteY135" fmla="*/ 452120 h 607800"/>
                <a:gd name="connsiteX136" fmla="*/ 45906 w 548751"/>
                <a:gd name="connsiteY136" fmla="*/ 455359 h 607800"/>
                <a:gd name="connsiteX137" fmla="*/ 52564 w 548751"/>
                <a:gd name="connsiteY137" fmla="*/ 455359 h 607800"/>
                <a:gd name="connsiteX138" fmla="*/ 55888 w 548751"/>
                <a:gd name="connsiteY138" fmla="*/ 452120 h 607800"/>
                <a:gd name="connsiteX139" fmla="*/ 59222 w 548751"/>
                <a:gd name="connsiteY139" fmla="*/ 448872 h 607800"/>
                <a:gd name="connsiteX140" fmla="*/ 62546 w 548751"/>
                <a:gd name="connsiteY140" fmla="*/ 455359 h 607800"/>
                <a:gd name="connsiteX141" fmla="*/ 62546 w 548751"/>
                <a:gd name="connsiteY141" fmla="*/ 458597 h 607800"/>
                <a:gd name="connsiteX142" fmla="*/ 69204 w 548751"/>
                <a:gd name="connsiteY142" fmla="*/ 461845 h 607800"/>
                <a:gd name="connsiteX143" fmla="*/ 72528 w 548751"/>
                <a:gd name="connsiteY143" fmla="*/ 465084 h 607800"/>
                <a:gd name="connsiteX144" fmla="*/ 79186 w 548751"/>
                <a:gd name="connsiteY144" fmla="*/ 465084 h 607800"/>
                <a:gd name="connsiteX145" fmla="*/ 82510 w 548751"/>
                <a:gd name="connsiteY145" fmla="*/ 461845 h 607800"/>
                <a:gd name="connsiteX146" fmla="*/ 79186 w 548751"/>
                <a:gd name="connsiteY146" fmla="*/ 455359 h 607800"/>
                <a:gd name="connsiteX147" fmla="*/ 82510 w 548751"/>
                <a:gd name="connsiteY147" fmla="*/ 452120 h 607800"/>
                <a:gd name="connsiteX148" fmla="*/ 82510 w 548751"/>
                <a:gd name="connsiteY148" fmla="*/ 442386 h 607800"/>
                <a:gd name="connsiteX149" fmla="*/ 82510 w 548751"/>
                <a:gd name="connsiteY149" fmla="*/ 439147 h 607800"/>
                <a:gd name="connsiteX150" fmla="*/ 79186 w 548751"/>
                <a:gd name="connsiteY150" fmla="*/ 435909 h 607800"/>
                <a:gd name="connsiteX151" fmla="*/ 75862 w 548751"/>
                <a:gd name="connsiteY151" fmla="*/ 432661 h 607800"/>
                <a:gd name="connsiteX152" fmla="*/ 85844 w 548751"/>
                <a:gd name="connsiteY152" fmla="*/ 432661 h 607800"/>
                <a:gd name="connsiteX153" fmla="*/ 92502 w 548751"/>
                <a:gd name="connsiteY153" fmla="*/ 432661 h 607800"/>
                <a:gd name="connsiteX154" fmla="*/ 99150 w 548751"/>
                <a:gd name="connsiteY154" fmla="*/ 429422 h 607800"/>
                <a:gd name="connsiteX155" fmla="*/ 102484 w 548751"/>
                <a:gd name="connsiteY155" fmla="*/ 429422 h 607800"/>
                <a:gd name="connsiteX156" fmla="*/ 105808 w 548751"/>
                <a:gd name="connsiteY156" fmla="*/ 426174 h 607800"/>
                <a:gd name="connsiteX157" fmla="*/ 112466 w 548751"/>
                <a:gd name="connsiteY157" fmla="*/ 426174 h 607800"/>
                <a:gd name="connsiteX158" fmla="*/ 109142 w 548751"/>
                <a:gd name="connsiteY158" fmla="*/ 422936 h 607800"/>
                <a:gd name="connsiteX159" fmla="*/ 112466 w 548751"/>
                <a:gd name="connsiteY159" fmla="*/ 416449 h 607800"/>
                <a:gd name="connsiteX160" fmla="*/ 119124 w 548751"/>
                <a:gd name="connsiteY160" fmla="*/ 416449 h 607800"/>
                <a:gd name="connsiteX161" fmla="*/ 129107 w 548751"/>
                <a:gd name="connsiteY161" fmla="*/ 419688 h 607800"/>
                <a:gd name="connsiteX162" fmla="*/ 132431 w 548751"/>
                <a:gd name="connsiteY162" fmla="*/ 419688 h 607800"/>
                <a:gd name="connsiteX163" fmla="*/ 139089 w 548751"/>
                <a:gd name="connsiteY163" fmla="*/ 419688 h 607800"/>
                <a:gd name="connsiteX164" fmla="*/ 145747 w 548751"/>
                <a:gd name="connsiteY164" fmla="*/ 422936 h 607800"/>
                <a:gd name="connsiteX165" fmla="*/ 155729 w 548751"/>
                <a:gd name="connsiteY165" fmla="*/ 426174 h 607800"/>
                <a:gd name="connsiteX166" fmla="*/ 159063 w 548751"/>
                <a:gd name="connsiteY166" fmla="*/ 422936 h 607800"/>
                <a:gd name="connsiteX167" fmla="*/ 162387 w 548751"/>
                <a:gd name="connsiteY167" fmla="*/ 422936 h 607800"/>
                <a:gd name="connsiteX168" fmla="*/ 172369 w 548751"/>
                <a:gd name="connsiteY168" fmla="*/ 422936 h 607800"/>
                <a:gd name="connsiteX169" fmla="*/ 175703 w 548751"/>
                <a:gd name="connsiteY169" fmla="*/ 419688 h 607800"/>
                <a:gd name="connsiteX170" fmla="*/ 182351 w 548751"/>
                <a:gd name="connsiteY170" fmla="*/ 422936 h 607800"/>
                <a:gd name="connsiteX171" fmla="*/ 192343 w 548751"/>
                <a:gd name="connsiteY171" fmla="*/ 419688 h 607800"/>
                <a:gd name="connsiteX172" fmla="*/ 192343 w 548751"/>
                <a:gd name="connsiteY172" fmla="*/ 419688 h 607800"/>
                <a:gd name="connsiteX173" fmla="*/ 198991 w 548751"/>
                <a:gd name="connsiteY173" fmla="*/ 416449 h 607800"/>
                <a:gd name="connsiteX174" fmla="*/ 192343 w 548751"/>
                <a:gd name="connsiteY174" fmla="*/ 413211 h 607800"/>
                <a:gd name="connsiteX175" fmla="*/ 195667 w 548751"/>
                <a:gd name="connsiteY175" fmla="*/ 406724 h 607800"/>
                <a:gd name="connsiteX176" fmla="*/ 192343 w 548751"/>
                <a:gd name="connsiteY176" fmla="*/ 403476 h 607800"/>
                <a:gd name="connsiteX177" fmla="*/ 189009 w 548751"/>
                <a:gd name="connsiteY177" fmla="*/ 406724 h 607800"/>
                <a:gd name="connsiteX178" fmla="*/ 182351 w 548751"/>
                <a:gd name="connsiteY178" fmla="*/ 413211 h 607800"/>
                <a:gd name="connsiteX179" fmla="*/ 175703 w 548751"/>
                <a:gd name="connsiteY179" fmla="*/ 416449 h 607800"/>
                <a:gd name="connsiteX180" fmla="*/ 172369 w 548751"/>
                <a:gd name="connsiteY180" fmla="*/ 419688 h 607800"/>
                <a:gd name="connsiteX181" fmla="*/ 165711 w 548751"/>
                <a:gd name="connsiteY181" fmla="*/ 419688 h 607800"/>
                <a:gd name="connsiteX182" fmla="*/ 159063 w 548751"/>
                <a:gd name="connsiteY182" fmla="*/ 416449 h 607800"/>
                <a:gd name="connsiteX183" fmla="*/ 155729 w 548751"/>
                <a:gd name="connsiteY183" fmla="*/ 416449 h 607800"/>
                <a:gd name="connsiteX184" fmla="*/ 149071 w 548751"/>
                <a:gd name="connsiteY184" fmla="*/ 416449 h 607800"/>
                <a:gd name="connsiteX185" fmla="*/ 135764 w 548751"/>
                <a:gd name="connsiteY185" fmla="*/ 413211 h 607800"/>
                <a:gd name="connsiteX186" fmla="*/ 132431 w 548751"/>
                <a:gd name="connsiteY186" fmla="*/ 409963 h 607800"/>
                <a:gd name="connsiteX187" fmla="*/ 132431 w 548751"/>
                <a:gd name="connsiteY187" fmla="*/ 403476 h 607800"/>
                <a:gd name="connsiteX188" fmla="*/ 122449 w 548751"/>
                <a:gd name="connsiteY188" fmla="*/ 409963 h 607800"/>
                <a:gd name="connsiteX189" fmla="*/ 112466 w 548751"/>
                <a:gd name="connsiteY189" fmla="*/ 409963 h 607800"/>
                <a:gd name="connsiteX190" fmla="*/ 109142 w 548751"/>
                <a:gd name="connsiteY190" fmla="*/ 409963 h 607800"/>
                <a:gd name="connsiteX191" fmla="*/ 99150 w 548751"/>
                <a:gd name="connsiteY191" fmla="*/ 413211 h 607800"/>
                <a:gd name="connsiteX192" fmla="*/ 92502 w 548751"/>
                <a:gd name="connsiteY192" fmla="*/ 409963 h 607800"/>
                <a:gd name="connsiteX193" fmla="*/ 89168 w 548751"/>
                <a:gd name="connsiteY193" fmla="*/ 409963 h 607800"/>
                <a:gd name="connsiteX194" fmla="*/ 89168 w 548751"/>
                <a:gd name="connsiteY194" fmla="*/ 409963 h 607800"/>
                <a:gd name="connsiteX195" fmla="*/ 95826 w 548751"/>
                <a:gd name="connsiteY195" fmla="*/ 403476 h 607800"/>
                <a:gd name="connsiteX196" fmla="*/ 102484 w 548751"/>
                <a:gd name="connsiteY196" fmla="*/ 400238 h 607800"/>
                <a:gd name="connsiteX197" fmla="*/ 115791 w 548751"/>
                <a:gd name="connsiteY197" fmla="*/ 396990 h 607800"/>
                <a:gd name="connsiteX198" fmla="*/ 122449 w 548751"/>
                <a:gd name="connsiteY198" fmla="*/ 390513 h 607800"/>
                <a:gd name="connsiteX199" fmla="*/ 129107 w 548751"/>
                <a:gd name="connsiteY199" fmla="*/ 387265 h 607800"/>
                <a:gd name="connsiteX200" fmla="*/ 142422 w 548751"/>
                <a:gd name="connsiteY200" fmla="*/ 387265 h 607800"/>
                <a:gd name="connsiteX201" fmla="*/ 142422 w 548751"/>
                <a:gd name="connsiteY201" fmla="*/ 380778 h 607800"/>
                <a:gd name="connsiteX202" fmla="*/ 142422 w 548751"/>
                <a:gd name="connsiteY202" fmla="*/ 377539 h 607800"/>
                <a:gd name="connsiteX203" fmla="*/ 145747 w 548751"/>
                <a:gd name="connsiteY203" fmla="*/ 374292 h 607800"/>
                <a:gd name="connsiteX204" fmla="*/ 152405 w 548751"/>
                <a:gd name="connsiteY204" fmla="*/ 371053 h 607800"/>
                <a:gd name="connsiteX205" fmla="*/ 155729 w 548751"/>
                <a:gd name="connsiteY205" fmla="*/ 364566 h 607800"/>
                <a:gd name="connsiteX206" fmla="*/ 159063 w 548751"/>
                <a:gd name="connsiteY206" fmla="*/ 361328 h 607800"/>
                <a:gd name="connsiteX207" fmla="*/ 149071 w 548751"/>
                <a:gd name="connsiteY207" fmla="*/ 358080 h 607800"/>
                <a:gd name="connsiteX208" fmla="*/ 152405 w 548751"/>
                <a:gd name="connsiteY208" fmla="*/ 354841 h 607800"/>
                <a:gd name="connsiteX209" fmla="*/ 165711 w 548751"/>
                <a:gd name="connsiteY209" fmla="*/ 345116 h 607800"/>
                <a:gd name="connsiteX210" fmla="*/ 169045 w 548751"/>
                <a:gd name="connsiteY210" fmla="*/ 338630 h 607800"/>
                <a:gd name="connsiteX211" fmla="*/ 175703 w 548751"/>
                <a:gd name="connsiteY211" fmla="*/ 335382 h 607800"/>
                <a:gd name="connsiteX212" fmla="*/ 179027 w 548751"/>
                <a:gd name="connsiteY212" fmla="*/ 328895 h 607800"/>
                <a:gd name="connsiteX213" fmla="*/ 182351 w 548751"/>
                <a:gd name="connsiteY213" fmla="*/ 328895 h 607800"/>
                <a:gd name="connsiteX214" fmla="*/ 189009 w 548751"/>
                <a:gd name="connsiteY214" fmla="*/ 332143 h 607800"/>
                <a:gd name="connsiteX215" fmla="*/ 202325 w 548751"/>
                <a:gd name="connsiteY215" fmla="*/ 335382 h 607800"/>
                <a:gd name="connsiteX216" fmla="*/ 198991 w 548751"/>
                <a:gd name="connsiteY216" fmla="*/ 328895 h 607800"/>
                <a:gd name="connsiteX217" fmla="*/ 212307 w 548751"/>
                <a:gd name="connsiteY217" fmla="*/ 328895 h 607800"/>
                <a:gd name="connsiteX218" fmla="*/ 212307 w 548751"/>
                <a:gd name="connsiteY218" fmla="*/ 335382 h 607800"/>
                <a:gd name="connsiteX219" fmla="*/ 218965 w 548751"/>
                <a:gd name="connsiteY219" fmla="*/ 332143 h 607800"/>
                <a:gd name="connsiteX220" fmla="*/ 215632 w 548751"/>
                <a:gd name="connsiteY220" fmla="*/ 325657 h 607800"/>
                <a:gd name="connsiteX221" fmla="*/ 222290 w 548751"/>
                <a:gd name="connsiteY221" fmla="*/ 325657 h 607800"/>
                <a:gd name="connsiteX222" fmla="*/ 212307 w 548751"/>
                <a:gd name="connsiteY222" fmla="*/ 319170 h 607800"/>
                <a:gd name="connsiteX223" fmla="*/ 215632 w 548751"/>
                <a:gd name="connsiteY223" fmla="*/ 312684 h 607800"/>
                <a:gd name="connsiteX224" fmla="*/ 208983 w 548751"/>
                <a:gd name="connsiteY224" fmla="*/ 312684 h 607800"/>
                <a:gd name="connsiteX225" fmla="*/ 192343 w 548751"/>
                <a:gd name="connsiteY225" fmla="*/ 312684 h 607800"/>
                <a:gd name="connsiteX226" fmla="*/ 185685 w 548751"/>
                <a:gd name="connsiteY226" fmla="*/ 309445 h 607800"/>
                <a:gd name="connsiteX227" fmla="*/ 175703 w 548751"/>
                <a:gd name="connsiteY227" fmla="*/ 309445 h 607800"/>
                <a:gd name="connsiteX228" fmla="*/ 165711 w 548751"/>
                <a:gd name="connsiteY228" fmla="*/ 309445 h 607800"/>
                <a:gd name="connsiteX229" fmla="*/ 159063 w 548751"/>
                <a:gd name="connsiteY229" fmla="*/ 309445 h 607800"/>
                <a:gd name="connsiteX230" fmla="*/ 159063 w 548751"/>
                <a:gd name="connsiteY230" fmla="*/ 302959 h 607800"/>
                <a:gd name="connsiteX231" fmla="*/ 149071 w 548751"/>
                <a:gd name="connsiteY231" fmla="*/ 299720 h 607800"/>
                <a:gd name="connsiteX232" fmla="*/ 145747 w 548751"/>
                <a:gd name="connsiteY232" fmla="*/ 299720 h 607800"/>
                <a:gd name="connsiteX233" fmla="*/ 142422 w 548751"/>
                <a:gd name="connsiteY233" fmla="*/ 302959 h 607800"/>
                <a:gd name="connsiteX234" fmla="*/ 142422 w 548751"/>
                <a:gd name="connsiteY234" fmla="*/ 299720 h 607800"/>
                <a:gd name="connsiteX235" fmla="*/ 142422 w 548751"/>
                <a:gd name="connsiteY235" fmla="*/ 289986 h 607800"/>
                <a:gd name="connsiteX236" fmla="*/ 149071 w 548751"/>
                <a:gd name="connsiteY236" fmla="*/ 293234 h 607800"/>
                <a:gd name="connsiteX237" fmla="*/ 152405 w 548751"/>
                <a:gd name="connsiteY237" fmla="*/ 293234 h 607800"/>
                <a:gd name="connsiteX238" fmla="*/ 155729 w 548751"/>
                <a:gd name="connsiteY238" fmla="*/ 283509 h 607800"/>
                <a:gd name="connsiteX239" fmla="*/ 162387 w 548751"/>
                <a:gd name="connsiteY239" fmla="*/ 283509 h 607800"/>
                <a:gd name="connsiteX240" fmla="*/ 152405 w 548751"/>
                <a:gd name="connsiteY240" fmla="*/ 277022 h 607800"/>
                <a:gd name="connsiteX241" fmla="*/ 149071 w 548751"/>
                <a:gd name="connsiteY241" fmla="*/ 280261 h 607800"/>
                <a:gd name="connsiteX242" fmla="*/ 145747 w 548751"/>
                <a:gd name="connsiteY242" fmla="*/ 286747 h 607800"/>
                <a:gd name="connsiteX243" fmla="*/ 139089 w 548751"/>
                <a:gd name="connsiteY243" fmla="*/ 286747 h 607800"/>
                <a:gd name="connsiteX244" fmla="*/ 135764 w 548751"/>
                <a:gd name="connsiteY244" fmla="*/ 286747 h 607800"/>
                <a:gd name="connsiteX245" fmla="*/ 129107 w 548751"/>
                <a:gd name="connsiteY245" fmla="*/ 283509 h 607800"/>
                <a:gd name="connsiteX246" fmla="*/ 129107 w 548751"/>
                <a:gd name="connsiteY246" fmla="*/ 280261 h 607800"/>
                <a:gd name="connsiteX247" fmla="*/ 135764 w 548751"/>
                <a:gd name="connsiteY247" fmla="*/ 273774 h 607800"/>
                <a:gd name="connsiteX248" fmla="*/ 139089 w 548751"/>
                <a:gd name="connsiteY248" fmla="*/ 273774 h 607800"/>
                <a:gd name="connsiteX249" fmla="*/ 135764 w 548751"/>
                <a:gd name="connsiteY249" fmla="*/ 270536 h 607800"/>
                <a:gd name="connsiteX250" fmla="*/ 132431 w 548751"/>
                <a:gd name="connsiteY250" fmla="*/ 267288 h 607800"/>
                <a:gd name="connsiteX251" fmla="*/ 122449 w 548751"/>
                <a:gd name="connsiteY251" fmla="*/ 270536 h 607800"/>
                <a:gd name="connsiteX252" fmla="*/ 119124 w 548751"/>
                <a:gd name="connsiteY252" fmla="*/ 270536 h 607800"/>
                <a:gd name="connsiteX253" fmla="*/ 115791 w 548751"/>
                <a:gd name="connsiteY253" fmla="*/ 264049 h 607800"/>
                <a:gd name="connsiteX254" fmla="*/ 112466 w 548751"/>
                <a:gd name="connsiteY254" fmla="*/ 260811 h 607800"/>
                <a:gd name="connsiteX255" fmla="*/ 109142 w 548751"/>
                <a:gd name="connsiteY255" fmla="*/ 260811 h 607800"/>
                <a:gd name="connsiteX256" fmla="*/ 102484 w 548751"/>
                <a:gd name="connsiteY256" fmla="*/ 254324 h 607800"/>
                <a:gd name="connsiteX257" fmla="*/ 105808 w 548751"/>
                <a:gd name="connsiteY257" fmla="*/ 251076 h 607800"/>
                <a:gd name="connsiteX258" fmla="*/ 109142 w 548751"/>
                <a:gd name="connsiteY258" fmla="*/ 251076 h 607800"/>
                <a:gd name="connsiteX259" fmla="*/ 115791 w 548751"/>
                <a:gd name="connsiteY259" fmla="*/ 254324 h 607800"/>
                <a:gd name="connsiteX260" fmla="*/ 115791 w 548751"/>
                <a:gd name="connsiteY260" fmla="*/ 251076 h 607800"/>
                <a:gd name="connsiteX261" fmla="*/ 112466 w 548751"/>
                <a:gd name="connsiteY261" fmla="*/ 244590 h 607800"/>
                <a:gd name="connsiteX262" fmla="*/ 109142 w 548751"/>
                <a:gd name="connsiteY262" fmla="*/ 241351 h 607800"/>
                <a:gd name="connsiteX263" fmla="*/ 105808 w 548751"/>
                <a:gd name="connsiteY263" fmla="*/ 234865 h 607800"/>
                <a:gd name="connsiteX264" fmla="*/ 109142 w 548751"/>
                <a:gd name="connsiteY264" fmla="*/ 234865 h 607800"/>
                <a:gd name="connsiteX265" fmla="*/ 112466 w 548751"/>
                <a:gd name="connsiteY265" fmla="*/ 234865 h 607800"/>
                <a:gd name="connsiteX266" fmla="*/ 119124 w 548751"/>
                <a:gd name="connsiteY266" fmla="*/ 234865 h 607800"/>
                <a:gd name="connsiteX267" fmla="*/ 122449 w 548751"/>
                <a:gd name="connsiteY267" fmla="*/ 234865 h 607800"/>
                <a:gd name="connsiteX268" fmla="*/ 125782 w 548751"/>
                <a:gd name="connsiteY268" fmla="*/ 231626 h 607800"/>
                <a:gd name="connsiteX269" fmla="*/ 125782 w 548751"/>
                <a:gd name="connsiteY269" fmla="*/ 228378 h 607800"/>
                <a:gd name="connsiteX270" fmla="*/ 132431 w 548751"/>
                <a:gd name="connsiteY270" fmla="*/ 231626 h 607800"/>
                <a:gd name="connsiteX271" fmla="*/ 142422 w 548751"/>
                <a:gd name="connsiteY271" fmla="*/ 234865 h 607800"/>
                <a:gd name="connsiteX272" fmla="*/ 145747 w 548751"/>
                <a:gd name="connsiteY272" fmla="*/ 231626 h 607800"/>
                <a:gd name="connsiteX273" fmla="*/ 142422 w 548751"/>
                <a:gd name="connsiteY273" fmla="*/ 228378 h 607800"/>
                <a:gd name="connsiteX274" fmla="*/ 139089 w 548751"/>
                <a:gd name="connsiteY274" fmla="*/ 221892 h 607800"/>
                <a:gd name="connsiteX275" fmla="*/ 142422 w 548751"/>
                <a:gd name="connsiteY275" fmla="*/ 215414 h 607800"/>
                <a:gd name="connsiteX276" fmla="*/ 142422 w 548751"/>
                <a:gd name="connsiteY276" fmla="*/ 212166 h 607800"/>
                <a:gd name="connsiteX277" fmla="*/ 149071 w 548751"/>
                <a:gd name="connsiteY277" fmla="*/ 205680 h 607800"/>
                <a:gd name="connsiteX278" fmla="*/ 155729 w 548751"/>
                <a:gd name="connsiteY278" fmla="*/ 205680 h 607800"/>
                <a:gd name="connsiteX279" fmla="*/ 169045 w 548751"/>
                <a:gd name="connsiteY279" fmla="*/ 208928 h 607800"/>
                <a:gd name="connsiteX280" fmla="*/ 179027 w 548751"/>
                <a:gd name="connsiteY280" fmla="*/ 208928 h 607800"/>
                <a:gd name="connsiteX281" fmla="*/ 175703 w 548751"/>
                <a:gd name="connsiteY281" fmla="*/ 205680 h 607800"/>
                <a:gd name="connsiteX282" fmla="*/ 175703 w 548751"/>
                <a:gd name="connsiteY282" fmla="*/ 202441 h 607800"/>
                <a:gd name="connsiteX283" fmla="*/ 182351 w 548751"/>
                <a:gd name="connsiteY283" fmla="*/ 202441 h 607800"/>
                <a:gd name="connsiteX284" fmla="*/ 185685 w 548751"/>
                <a:gd name="connsiteY284" fmla="*/ 195955 h 607800"/>
                <a:gd name="connsiteX285" fmla="*/ 179027 w 548751"/>
                <a:gd name="connsiteY285" fmla="*/ 189468 h 607800"/>
                <a:gd name="connsiteX286" fmla="*/ 162387 w 548751"/>
                <a:gd name="connsiteY286" fmla="*/ 189468 h 607800"/>
                <a:gd name="connsiteX287" fmla="*/ 155729 w 548751"/>
                <a:gd name="connsiteY287" fmla="*/ 189468 h 607800"/>
                <a:gd name="connsiteX288" fmla="*/ 145747 w 548751"/>
                <a:gd name="connsiteY288" fmla="*/ 186230 h 607800"/>
                <a:gd name="connsiteX289" fmla="*/ 142422 w 548751"/>
                <a:gd name="connsiteY289" fmla="*/ 179743 h 607800"/>
                <a:gd name="connsiteX290" fmla="*/ 139089 w 548751"/>
                <a:gd name="connsiteY290" fmla="*/ 176495 h 607800"/>
                <a:gd name="connsiteX291" fmla="*/ 142422 w 548751"/>
                <a:gd name="connsiteY291" fmla="*/ 170018 h 607800"/>
                <a:gd name="connsiteX292" fmla="*/ 139089 w 548751"/>
                <a:gd name="connsiteY292" fmla="*/ 166770 h 607800"/>
                <a:gd name="connsiteX293" fmla="*/ 135764 w 548751"/>
                <a:gd name="connsiteY293" fmla="*/ 166770 h 607800"/>
                <a:gd name="connsiteX294" fmla="*/ 129107 w 548751"/>
                <a:gd name="connsiteY294" fmla="*/ 163532 h 607800"/>
                <a:gd name="connsiteX295" fmla="*/ 119124 w 548751"/>
                <a:gd name="connsiteY295" fmla="*/ 160284 h 607800"/>
                <a:gd name="connsiteX296" fmla="*/ 125782 w 548751"/>
                <a:gd name="connsiteY296" fmla="*/ 157045 h 607800"/>
                <a:gd name="connsiteX297" fmla="*/ 135764 w 548751"/>
                <a:gd name="connsiteY297" fmla="*/ 157045 h 607800"/>
                <a:gd name="connsiteX298" fmla="*/ 145747 w 548751"/>
                <a:gd name="connsiteY298" fmla="*/ 157045 h 607800"/>
                <a:gd name="connsiteX299" fmla="*/ 149071 w 548751"/>
                <a:gd name="connsiteY299" fmla="*/ 160284 h 607800"/>
                <a:gd name="connsiteX300" fmla="*/ 155729 w 548751"/>
                <a:gd name="connsiteY300" fmla="*/ 163532 h 607800"/>
                <a:gd name="connsiteX301" fmla="*/ 159063 w 548751"/>
                <a:gd name="connsiteY301" fmla="*/ 160284 h 607800"/>
                <a:gd name="connsiteX302" fmla="*/ 159063 w 548751"/>
                <a:gd name="connsiteY302" fmla="*/ 157045 h 607800"/>
                <a:gd name="connsiteX303" fmla="*/ 155729 w 548751"/>
                <a:gd name="connsiteY303" fmla="*/ 153797 h 607800"/>
                <a:gd name="connsiteX304" fmla="*/ 155729 w 548751"/>
                <a:gd name="connsiteY304" fmla="*/ 150559 h 607800"/>
                <a:gd name="connsiteX305" fmla="*/ 159063 w 548751"/>
                <a:gd name="connsiteY305" fmla="*/ 144072 h 607800"/>
                <a:gd name="connsiteX306" fmla="*/ 162387 w 548751"/>
                <a:gd name="connsiteY306" fmla="*/ 140834 h 607800"/>
                <a:gd name="connsiteX307" fmla="*/ 162387 w 548751"/>
                <a:gd name="connsiteY307" fmla="*/ 137586 h 607800"/>
                <a:gd name="connsiteX308" fmla="*/ 165711 w 548751"/>
                <a:gd name="connsiteY308" fmla="*/ 131109 h 607800"/>
                <a:gd name="connsiteX309" fmla="*/ 162387 w 548751"/>
                <a:gd name="connsiteY309" fmla="*/ 127861 h 607800"/>
                <a:gd name="connsiteX310" fmla="*/ 155729 w 548751"/>
                <a:gd name="connsiteY310" fmla="*/ 131109 h 607800"/>
                <a:gd name="connsiteX311" fmla="*/ 155729 w 548751"/>
                <a:gd name="connsiteY311" fmla="*/ 134347 h 607800"/>
                <a:gd name="connsiteX312" fmla="*/ 149071 w 548751"/>
                <a:gd name="connsiteY312" fmla="*/ 134347 h 607800"/>
                <a:gd name="connsiteX313" fmla="*/ 149071 w 548751"/>
                <a:gd name="connsiteY313" fmla="*/ 137586 h 607800"/>
                <a:gd name="connsiteX314" fmla="*/ 145747 w 548751"/>
                <a:gd name="connsiteY314" fmla="*/ 144072 h 607800"/>
                <a:gd name="connsiteX315" fmla="*/ 142422 w 548751"/>
                <a:gd name="connsiteY315" fmla="*/ 134347 h 607800"/>
                <a:gd name="connsiteX316" fmla="*/ 149071 w 548751"/>
                <a:gd name="connsiteY316" fmla="*/ 131109 h 607800"/>
                <a:gd name="connsiteX317" fmla="*/ 152405 w 548751"/>
                <a:gd name="connsiteY317" fmla="*/ 127861 h 607800"/>
                <a:gd name="connsiteX318" fmla="*/ 152405 w 548751"/>
                <a:gd name="connsiteY318" fmla="*/ 124622 h 607800"/>
                <a:gd name="connsiteX319" fmla="*/ 152405 w 548751"/>
                <a:gd name="connsiteY319" fmla="*/ 121374 h 607800"/>
                <a:gd name="connsiteX320" fmla="*/ 162387 w 548751"/>
                <a:gd name="connsiteY320" fmla="*/ 114888 h 607800"/>
                <a:gd name="connsiteX321" fmla="*/ 165711 w 548751"/>
                <a:gd name="connsiteY321" fmla="*/ 114888 h 607800"/>
                <a:gd name="connsiteX322" fmla="*/ 172369 w 548751"/>
                <a:gd name="connsiteY322" fmla="*/ 121374 h 607800"/>
                <a:gd name="connsiteX323" fmla="*/ 182351 w 548751"/>
                <a:gd name="connsiteY323" fmla="*/ 121374 h 607800"/>
                <a:gd name="connsiteX324" fmla="*/ 182351 w 548751"/>
                <a:gd name="connsiteY324" fmla="*/ 114888 h 607800"/>
                <a:gd name="connsiteX325" fmla="*/ 182351 w 548751"/>
                <a:gd name="connsiteY325" fmla="*/ 111649 h 607800"/>
                <a:gd name="connsiteX326" fmla="*/ 185685 w 548751"/>
                <a:gd name="connsiteY326" fmla="*/ 111649 h 607800"/>
                <a:gd name="connsiteX327" fmla="*/ 192343 w 548751"/>
                <a:gd name="connsiteY327" fmla="*/ 118136 h 607800"/>
                <a:gd name="connsiteX328" fmla="*/ 198991 w 548751"/>
                <a:gd name="connsiteY328" fmla="*/ 121374 h 607800"/>
                <a:gd name="connsiteX329" fmla="*/ 205649 w 548751"/>
                <a:gd name="connsiteY329" fmla="*/ 121374 h 607800"/>
                <a:gd name="connsiteX330" fmla="*/ 212307 w 548751"/>
                <a:gd name="connsiteY330" fmla="*/ 124622 h 607800"/>
                <a:gd name="connsiteX331" fmla="*/ 218965 w 548751"/>
                <a:gd name="connsiteY331" fmla="*/ 127861 h 607800"/>
                <a:gd name="connsiteX332" fmla="*/ 228948 w 548751"/>
                <a:gd name="connsiteY332" fmla="*/ 127861 h 607800"/>
                <a:gd name="connsiteX333" fmla="*/ 232272 w 548751"/>
                <a:gd name="connsiteY333" fmla="*/ 131109 h 607800"/>
                <a:gd name="connsiteX334" fmla="*/ 238930 w 548751"/>
                <a:gd name="connsiteY334" fmla="*/ 137586 h 607800"/>
                <a:gd name="connsiteX335" fmla="*/ 242254 w 548751"/>
                <a:gd name="connsiteY335" fmla="*/ 144072 h 607800"/>
                <a:gd name="connsiteX336" fmla="*/ 242254 w 548751"/>
                <a:gd name="connsiteY336" fmla="*/ 147320 h 607800"/>
                <a:gd name="connsiteX337" fmla="*/ 245588 w 548751"/>
                <a:gd name="connsiteY337" fmla="*/ 150559 h 607800"/>
                <a:gd name="connsiteX338" fmla="*/ 248912 w 548751"/>
                <a:gd name="connsiteY338" fmla="*/ 150559 h 607800"/>
                <a:gd name="connsiteX339" fmla="*/ 252246 w 548751"/>
                <a:gd name="connsiteY339" fmla="*/ 147320 h 607800"/>
                <a:gd name="connsiteX340" fmla="*/ 258894 w 548751"/>
                <a:gd name="connsiteY340" fmla="*/ 144072 h 607800"/>
                <a:gd name="connsiteX341" fmla="*/ 265552 w 548751"/>
                <a:gd name="connsiteY341" fmla="*/ 144072 h 607800"/>
                <a:gd name="connsiteX342" fmla="*/ 275534 w 548751"/>
                <a:gd name="connsiteY342" fmla="*/ 147320 h 607800"/>
                <a:gd name="connsiteX343" fmla="*/ 275534 w 548751"/>
                <a:gd name="connsiteY343" fmla="*/ 150559 h 607800"/>
                <a:gd name="connsiteX344" fmla="*/ 288850 w 548751"/>
                <a:gd name="connsiteY344" fmla="*/ 150559 h 607800"/>
                <a:gd name="connsiteX345" fmla="*/ 292175 w 548751"/>
                <a:gd name="connsiteY345" fmla="*/ 153797 h 607800"/>
                <a:gd name="connsiteX346" fmla="*/ 295508 w 548751"/>
                <a:gd name="connsiteY346" fmla="*/ 157045 h 607800"/>
                <a:gd name="connsiteX347" fmla="*/ 298833 w 548751"/>
                <a:gd name="connsiteY347" fmla="*/ 166770 h 607800"/>
                <a:gd name="connsiteX348" fmla="*/ 308815 w 548751"/>
                <a:gd name="connsiteY348" fmla="*/ 170018 h 607800"/>
                <a:gd name="connsiteX349" fmla="*/ 302166 w 548751"/>
                <a:gd name="connsiteY349" fmla="*/ 160284 h 607800"/>
                <a:gd name="connsiteX350" fmla="*/ 302166 w 548751"/>
                <a:gd name="connsiteY350" fmla="*/ 153797 h 607800"/>
                <a:gd name="connsiteX351" fmla="*/ 312148 w 548751"/>
                <a:gd name="connsiteY351" fmla="*/ 150559 h 607800"/>
                <a:gd name="connsiteX352" fmla="*/ 312148 w 548751"/>
                <a:gd name="connsiteY352" fmla="*/ 147320 h 607800"/>
                <a:gd name="connsiteX353" fmla="*/ 302166 w 548751"/>
                <a:gd name="connsiteY353" fmla="*/ 147320 h 607800"/>
                <a:gd name="connsiteX354" fmla="*/ 302166 w 548751"/>
                <a:gd name="connsiteY354" fmla="*/ 140834 h 607800"/>
                <a:gd name="connsiteX355" fmla="*/ 315473 w 548751"/>
                <a:gd name="connsiteY355" fmla="*/ 134347 h 607800"/>
                <a:gd name="connsiteX356" fmla="*/ 328789 w 548751"/>
                <a:gd name="connsiteY356" fmla="*/ 131109 h 607800"/>
                <a:gd name="connsiteX357" fmla="*/ 335447 w 548751"/>
                <a:gd name="connsiteY357" fmla="*/ 127861 h 607800"/>
                <a:gd name="connsiteX358" fmla="*/ 348753 w 548751"/>
                <a:gd name="connsiteY358" fmla="*/ 127861 h 607800"/>
                <a:gd name="connsiteX359" fmla="*/ 352087 w 548751"/>
                <a:gd name="connsiteY359" fmla="*/ 124622 h 607800"/>
                <a:gd name="connsiteX360" fmla="*/ 355411 w 548751"/>
                <a:gd name="connsiteY360" fmla="*/ 118136 h 607800"/>
                <a:gd name="connsiteX361" fmla="*/ 362069 w 548751"/>
                <a:gd name="connsiteY361" fmla="*/ 114888 h 607800"/>
                <a:gd name="connsiteX362" fmla="*/ 365393 w 548751"/>
                <a:gd name="connsiteY362" fmla="*/ 101924 h 607800"/>
                <a:gd name="connsiteX363" fmla="*/ 352087 w 548751"/>
                <a:gd name="connsiteY363" fmla="*/ 108411 h 607800"/>
                <a:gd name="connsiteX364" fmla="*/ 348753 w 548751"/>
                <a:gd name="connsiteY364" fmla="*/ 101924 h 607800"/>
                <a:gd name="connsiteX365" fmla="*/ 335447 w 548751"/>
                <a:gd name="connsiteY365" fmla="*/ 108411 h 607800"/>
                <a:gd name="connsiteX366" fmla="*/ 332113 w 548751"/>
                <a:gd name="connsiteY366" fmla="*/ 105163 h 607800"/>
                <a:gd name="connsiteX367" fmla="*/ 328789 w 548751"/>
                <a:gd name="connsiteY367" fmla="*/ 101924 h 607800"/>
                <a:gd name="connsiteX368" fmla="*/ 322131 w 548751"/>
                <a:gd name="connsiteY368" fmla="*/ 98676 h 607800"/>
                <a:gd name="connsiteX369" fmla="*/ 312148 w 548751"/>
                <a:gd name="connsiteY369" fmla="*/ 88951 h 607800"/>
                <a:gd name="connsiteX370" fmla="*/ 308815 w 548751"/>
                <a:gd name="connsiteY370" fmla="*/ 88951 h 607800"/>
                <a:gd name="connsiteX371" fmla="*/ 305490 w 548751"/>
                <a:gd name="connsiteY371" fmla="*/ 85713 h 607800"/>
                <a:gd name="connsiteX372" fmla="*/ 308815 w 548751"/>
                <a:gd name="connsiteY372" fmla="*/ 79226 h 607800"/>
                <a:gd name="connsiteX373" fmla="*/ 315473 w 548751"/>
                <a:gd name="connsiteY373" fmla="*/ 72739 h 607800"/>
                <a:gd name="connsiteX374" fmla="*/ 322131 w 548751"/>
                <a:gd name="connsiteY374" fmla="*/ 69492 h 607800"/>
                <a:gd name="connsiteX375" fmla="*/ 335447 w 548751"/>
                <a:gd name="connsiteY375" fmla="*/ 75978 h 607800"/>
                <a:gd name="connsiteX376" fmla="*/ 345429 w 548751"/>
                <a:gd name="connsiteY376" fmla="*/ 72739 h 607800"/>
                <a:gd name="connsiteX377" fmla="*/ 335447 w 548751"/>
                <a:gd name="connsiteY377" fmla="*/ 63014 h 607800"/>
                <a:gd name="connsiteX378" fmla="*/ 335447 w 548751"/>
                <a:gd name="connsiteY378" fmla="*/ 63014 h 607800"/>
                <a:gd name="connsiteX379" fmla="*/ 345429 w 548751"/>
                <a:gd name="connsiteY379" fmla="*/ 63014 h 607800"/>
                <a:gd name="connsiteX380" fmla="*/ 348753 w 548751"/>
                <a:gd name="connsiteY380" fmla="*/ 63014 h 607800"/>
                <a:gd name="connsiteX381" fmla="*/ 355411 w 548751"/>
                <a:gd name="connsiteY381" fmla="*/ 59766 h 607800"/>
                <a:gd name="connsiteX382" fmla="*/ 348753 w 548751"/>
                <a:gd name="connsiteY382" fmla="*/ 53280 h 607800"/>
                <a:gd name="connsiteX383" fmla="*/ 348753 w 548751"/>
                <a:gd name="connsiteY383" fmla="*/ 50041 h 607800"/>
                <a:gd name="connsiteX384" fmla="*/ 352087 w 548751"/>
                <a:gd name="connsiteY384" fmla="*/ 46793 h 607800"/>
                <a:gd name="connsiteX385" fmla="*/ 352087 w 548751"/>
                <a:gd name="connsiteY385" fmla="*/ 40316 h 607800"/>
                <a:gd name="connsiteX386" fmla="*/ 352087 w 548751"/>
                <a:gd name="connsiteY386" fmla="*/ 37068 h 607800"/>
                <a:gd name="connsiteX387" fmla="*/ 362069 w 548751"/>
                <a:gd name="connsiteY387" fmla="*/ 30582 h 607800"/>
                <a:gd name="connsiteX388" fmla="*/ 368727 w 548751"/>
                <a:gd name="connsiteY388" fmla="*/ 27343 h 607800"/>
                <a:gd name="connsiteX389" fmla="*/ 372051 w 548751"/>
                <a:gd name="connsiteY389" fmla="*/ 17618 h 607800"/>
                <a:gd name="connsiteX390" fmla="*/ 382033 w 548751"/>
                <a:gd name="connsiteY390" fmla="*/ 17618 h 607800"/>
                <a:gd name="connsiteX391" fmla="*/ 385367 w 548751"/>
                <a:gd name="connsiteY391" fmla="*/ 17618 h 607800"/>
                <a:gd name="connsiteX392" fmla="*/ 385367 w 548751"/>
                <a:gd name="connsiteY392" fmla="*/ 14370 h 607800"/>
                <a:gd name="connsiteX393" fmla="*/ 388691 w 548751"/>
                <a:gd name="connsiteY393" fmla="*/ 14370 h 607800"/>
                <a:gd name="connsiteX394" fmla="*/ 392016 w 548751"/>
                <a:gd name="connsiteY394" fmla="*/ 17618 h 607800"/>
                <a:gd name="connsiteX395" fmla="*/ 398674 w 548751"/>
                <a:gd name="connsiteY395" fmla="*/ 17618 h 607800"/>
                <a:gd name="connsiteX396" fmla="*/ 405332 w 548751"/>
                <a:gd name="connsiteY396" fmla="*/ 14370 h 607800"/>
                <a:gd name="connsiteX397" fmla="*/ 411989 w 548751"/>
                <a:gd name="connsiteY397" fmla="*/ 14370 h 607800"/>
                <a:gd name="connsiteX398" fmla="*/ 411989 w 548751"/>
                <a:gd name="connsiteY398" fmla="*/ 20857 h 607800"/>
                <a:gd name="connsiteX399" fmla="*/ 418647 w 548751"/>
                <a:gd name="connsiteY399" fmla="*/ 24095 h 607800"/>
                <a:gd name="connsiteX400" fmla="*/ 425296 w 548751"/>
                <a:gd name="connsiteY400" fmla="*/ 20857 h 607800"/>
                <a:gd name="connsiteX401" fmla="*/ 428630 w 548751"/>
                <a:gd name="connsiteY401" fmla="*/ 17618 h 607800"/>
                <a:gd name="connsiteX402" fmla="*/ 438612 w 548751"/>
                <a:gd name="connsiteY402" fmla="*/ 11132 h 607800"/>
                <a:gd name="connsiteX403" fmla="*/ 441936 w 548751"/>
                <a:gd name="connsiteY403" fmla="*/ 7884 h 607800"/>
                <a:gd name="connsiteX404" fmla="*/ 445270 w 548751"/>
                <a:gd name="connsiteY404" fmla="*/ 11132 h 607800"/>
                <a:gd name="connsiteX405" fmla="*/ 448594 w 548751"/>
                <a:gd name="connsiteY405" fmla="*/ 14370 h 607800"/>
                <a:gd name="connsiteX406" fmla="*/ 448594 w 548751"/>
                <a:gd name="connsiteY406" fmla="*/ 24095 h 607800"/>
                <a:gd name="connsiteX407" fmla="*/ 448594 w 548751"/>
                <a:gd name="connsiteY407" fmla="*/ 27343 h 607800"/>
                <a:gd name="connsiteX408" fmla="*/ 448594 w 548751"/>
                <a:gd name="connsiteY408" fmla="*/ 30582 h 607800"/>
                <a:gd name="connsiteX409" fmla="*/ 451928 w 548751"/>
                <a:gd name="connsiteY409" fmla="*/ 40316 h 607800"/>
                <a:gd name="connsiteX410" fmla="*/ 451928 w 548751"/>
                <a:gd name="connsiteY410" fmla="*/ 40316 h 607800"/>
                <a:gd name="connsiteX411" fmla="*/ 448594 w 548751"/>
                <a:gd name="connsiteY411" fmla="*/ 43555 h 607800"/>
                <a:gd name="connsiteX412" fmla="*/ 445270 w 548751"/>
                <a:gd name="connsiteY412" fmla="*/ 50041 h 607800"/>
                <a:gd name="connsiteX413" fmla="*/ 441936 w 548751"/>
                <a:gd name="connsiteY413" fmla="*/ 50041 h 607800"/>
                <a:gd name="connsiteX414" fmla="*/ 445270 w 548751"/>
                <a:gd name="connsiteY414" fmla="*/ 53280 h 607800"/>
                <a:gd name="connsiteX415" fmla="*/ 448594 w 548751"/>
                <a:gd name="connsiteY415" fmla="*/ 53280 h 607800"/>
                <a:gd name="connsiteX416" fmla="*/ 451928 w 548751"/>
                <a:gd name="connsiteY416" fmla="*/ 50041 h 607800"/>
                <a:gd name="connsiteX417" fmla="*/ 451928 w 548751"/>
                <a:gd name="connsiteY417" fmla="*/ 46793 h 607800"/>
                <a:gd name="connsiteX418" fmla="*/ 455252 w 548751"/>
                <a:gd name="connsiteY418" fmla="*/ 43555 h 607800"/>
                <a:gd name="connsiteX419" fmla="*/ 458576 w 548751"/>
                <a:gd name="connsiteY419" fmla="*/ 37068 h 607800"/>
                <a:gd name="connsiteX420" fmla="*/ 455252 w 548751"/>
                <a:gd name="connsiteY420" fmla="*/ 33830 h 607800"/>
                <a:gd name="connsiteX421" fmla="*/ 451928 w 548751"/>
                <a:gd name="connsiteY421" fmla="*/ 24095 h 607800"/>
                <a:gd name="connsiteX422" fmla="*/ 451928 w 548751"/>
                <a:gd name="connsiteY422" fmla="*/ 20857 h 607800"/>
                <a:gd name="connsiteX423" fmla="*/ 455252 w 548751"/>
                <a:gd name="connsiteY423" fmla="*/ 17618 h 607800"/>
                <a:gd name="connsiteX424" fmla="*/ 461910 w 548751"/>
                <a:gd name="connsiteY424" fmla="*/ 11132 h 607800"/>
                <a:gd name="connsiteX425" fmla="*/ 471892 w 548751"/>
                <a:gd name="connsiteY425" fmla="*/ 11132 h 607800"/>
                <a:gd name="connsiteX426" fmla="*/ 475216 w 548751"/>
                <a:gd name="connsiteY426" fmla="*/ 11132 h 607800"/>
                <a:gd name="connsiteX427" fmla="*/ 478550 w 548751"/>
                <a:gd name="connsiteY427" fmla="*/ 14370 h 607800"/>
                <a:gd name="connsiteX428" fmla="*/ 481874 w 548751"/>
                <a:gd name="connsiteY428" fmla="*/ 17618 h 607800"/>
                <a:gd name="connsiteX429" fmla="*/ 485208 w 548751"/>
                <a:gd name="connsiteY429" fmla="*/ 17618 h 607800"/>
                <a:gd name="connsiteX430" fmla="*/ 478550 w 548751"/>
                <a:gd name="connsiteY430" fmla="*/ 11132 h 607800"/>
                <a:gd name="connsiteX431" fmla="*/ 475216 w 548751"/>
                <a:gd name="connsiteY431" fmla="*/ 7884 h 607800"/>
                <a:gd name="connsiteX432" fmla="*/ 478550 w 548751"/>
                <a:gd name="connsiteY432" fmla="*/ 1397 h 607800"/>
                <a:gd name="connsiteX433" fmla="*/ 481874 w 548751"/>
                <a:gd name="connsiteY433" fmla="*/ 1397 h 607800"/>
                <a:gd name="connsiteX434" fmla="*/ 491857 w 548751"/>
                <a:gd name="connsiteY434" fmla="*/ 11132 h 607800"/>
                <a:gd name="connsiteX435" fmla="*/ 495190 w 548751"/>
                <a:gd name="connsiteY435" fmla="*/ 14370 h 607800"/>
                <a:gd name="connsiteX436" fmla="*/ 495190 w 548751"/>
                <a:gd name="connsiteY436" fmla="*/ 17618 h 607800"/>
                <a:gd name="connsiteX437" fmla="*/ 501839 w 548751"/>
                <a:gd name="connsiteY437" fmla="*/ 24095 h 607800"/>
                <a:gd name="connsiteX438" fmla="*/ 505173 w 548751"/>
                <a:gd name="connsiteY438" fmla="*/ 24095 h 607800"/>
                <a:gd name="connsiteX439" fmla="*/ 511831 w 548751"/>
                <a:gd name="connsiteY439" fmla="*/ 30582 h 607800"/>
                <a:gd name="connsiteX440" fmla="*/ 515155 w 548751"/>
                <a:gd name="connsiteY440" fmla="*/ 33830 h 607800"/>
                <a:gd name="connsiteX441" fmla="*/ 511831 w 548751"/>
                <a:gd name="connsiteY441" fmla="*/ 40316 h 607800"/>
                <a:gd name="connsiteX442" fmla="*/ 505173 w 548751"/>
                <a:gd name="connsiteY442" fmla="*/ 50041 h 607800"/>
                <a:gd name="connsiteX443" fmla="*/ 501839 w 548751"/>
                <a:gd name="connsiteY443" fmla="*/ 56528 h 607800"/>
                <a:gd name="connsiteX444" fmla="*/ 501839 w 548751"/>
                <a:gd name="connsiteY444" fmla="*/ 59766 h 607800"/>
                <a:gd name="connsiteX445" fmla="*/ 498515 w 548751"/>
                <a:gd name="connsiteY445" fmla="*/ 66253 h 607800"/>
                <a:gd name="connsiteX446" fmla="*/ 488532 w 548751"/>
                <a:gd name="connsiteY446" fmla="*/ 69492 h 607800"/>
                <a:gd name="connsiteX447" fmla="*/ 475216 w 548751"/>
                <a:gd name="connsiteY447" fmla="*/ 72739 h 607800"/>
                <a:gd name="connsiteX448" fmla="*/ 455252 w 548751"/>
                <a:gd name="connsiteY448" fmla="*/ 69492 h 607800"/>
                <a:gd name="connsiteX449" fmla="*/ 451928 w 548751"/>
                <a:gd name="connsiteY449" fmla="*/ 85713 h 607800"/>
                <a:gd name="connsiteX450" fmla="*/ 435288 w 548751"/>
                <a:gd name="connsiteY450" fmla="*/ 92190 h 607800"/>
                <a:gd name="connsiteX451" fmla="*/ 428630 w 548751"/>
                <a:gd name="connsiteY451" fmla="*/ 105163 h 607800"/>
                <a:gd name="connsiteX452" fmla="*/ 415314 w 548751"/>
                <a:gd name="connsiteY452" fmla="*/ 105163 h 607800"/>
                <a:gd name="connsiteX453" fmla="*/ 398674 w 548751"/>
                <a:gd name="connsiteY453" fmla="*/ 105163 h 607800"/>
                <a:gd name="connsiteX454" fmla="*/ 395349 w 548751"/>
                <a:gd name="connsiteY454" fmla="*/ 114888 h 607800"/>
                <a:gd name="connsiteX455" fmla="*/ 405332 w 548751"/>
                <a:gd name="connsiteY455" fmla="*/ 121374 h 607800"/>
                <a:gd name="connsiteX456" fmla="*/ 405332 w 548751"/>
                <a:gd name="connsiteY456" fmla="*/ 131109 h 607800"/>
                <a:gd name="connsiteX457" fmla="*/ 398674 w 548751"/>
                <a:gd name="connsiteY457" fmla="*/ 137586 h 607800"/>
                <a:gd name="connsiteX458" fmla="*/ 378709 w 548751"/>
                <a:gd name="connsiteY458" fmla="*/ 134347 h 607800"/>
                <a:gd name="connsiteX459" fmla="*/ 362069 w 548751"/>
                <a:gd name="connsiteY459" fmla="*/ 144072 h 607800"/>
                <a:gd name="connsiteX460" fmla="*/ 375375 w 548751"/>
                <a:gd name="connsiteY460" fmla="*/ 170018 h 607800"/>
                <a:gd name="connsiteX461" fmla="*/ 375375 w 548751"/>
                <a:gd name="connsiteY461" fmla="*/ 173257 h 607800"/>
                <a:gd name="connsiteX462" fmla="*/ 378709 w 548751"/>
                <a:gd name="connsiteY462" fmla="*/ 189468 h 607800"/>
                <a:gd name="connsiteX463" fmla="*/ 382033 w 548751"/>
                <a:gd name="connsiteY463" fmla="*/ 192716 h 607800"/>
                <a:gd name="connsiteX464" fmla="*/ 392016 w 548751"/>
                <a:gd name="connsiteY464" fmla="*/ 192716 h 607800"/>
                <a:gd name="connsiteX465" fmla="*/ 405332 w 548751"/>
                <a:gd name="connsiteY465" fmla="*/ 212166 h 607800"/>
                <a:gd name="connsiteX466" fmla="*/ 425296 w 548751"/>
                <a:gd name="connsiteY466" fmla="*/ 208928 h 607800"/>
                <a:gd name="connsiteX467" fmla="*/ 445270 w 548751"/>
                <a:gd name="connsiteY467" fmla="*/ 205680 h 607800"/>
                <a:gd name="connsiteX468" fmla="*/ 445270 w 548751"/>
                <a:gd name="connsiteY468" fmla="*/ 195955 h 607800"/>
                <a:gd name="connsiteX469" fmla="*/ 451928 w 548751"/>
                <a:gd name="connsiteY469" fmla="*/ 179743 h 607800"/>
                <a:gd name="connsiteX470" fmla="*/ 471892 w 548751"/>
                <a:gd name="connsiteY470" fmla="*/ 176495 h 607800"/>
                <a:gd name="connsiteX471" fmla="*/ 481874 w 548751"/>
                <a:gd name="connsiteY471" fmla="*/ 195955 h 607800"/>
                <a:gd name="connsiteX472" fmla="*/ 478550 w 548751"/>
                <a:gd name="connsiteY472" fmla="*/ 208928 h 607800"/>
                <a:gd name="connsiteX473" fmla="*/ 495190 w 548751"/>
                <a:gd name="connsiteY473" fmla="*/ 225139 h 607800"/>
                <a:gd name="connsiteX474" fmla="*/ 498515 w 548751"/>
                <a:gd name="connsiteY474" fmla="*/ 241351 h 607800"/>
                <a:gd name="connsiteX475" fmla="*/ 518479 w 548751"/>
                <a:gd name="connsiteY475" fmla="*/ 247838 h 607800"/>
                <a:gd name="connsiteX476" fmla="*/ 531795 w 548751"/>
                <a:gd name="connsiteY476" fmla="*/ 244590 h 607800"/>
                <a:gd name="connsiteX477" fmla="*/ 545111 w 548751"/>
                <a:gd name="connsiteY477" fmla="*/ 260811 h 607800"/>
                <a:gd name="connsiteX478" fmla="*/ 548435 w 548751"/>
                <a:gd name="connsiteY478" fmla="*/ 257563 h 607800"/>
                <a:gd name="connsiteX479" fmla="*/ 548435 w 548751"/>
                <a:gd name="connsiteY479" fmla="*/ 260811 h 607800"/>
                <a:gd name="connsiteX480" fmla="*/ 545111 w 548751"/>
                <a:gd name="connsiteY480" fmla="*/ 267288 h 607800"/>
                <a:gd name="connsiteX481" fmla="*/ 535119 w 548751"/>
                <a:gd name="connsiteY481" fmla="*/ 264049 h 607800"/>
                <a:gd name="connsiteX482" fmla="*/ 525137 w 548751"/>
                <a:gd name="connsiteY482" fmla="*/ 257563 h 607800"/>
                <a:gd name="connsiteX483" fmla="*/ 521813 w 548751"/>
                <a:gd name="connsiteY483" fmla="*/ 260811 h 607800"/>
                <a:gd name="connsiteX484" fmla="*/ 511831 w 548751"/>
                <a:gd name="connsiteY484" fmla="*/ 273774 h 607800"/>
                <a:gd name="connsiteX485" fmla="*/ 518479 w 548751"/>
                <a:gd name="connsiteY485" fmla="*/ 277022 h 607800"/>
                <a:gd name="connsiteX486" fmla="*/ 525137 w 548751"/>
                <a:gd name="connsiteY486" fmla="*/ 283509 h 607800"/>
                <a:gd name="connsiteX487" fmla="*/ 525137 w 548751"/>
                <a:gd name="connsiteY487" fmla="*/ 293234 h 607800"/>
                <a:gd name="connsiteX488" fmla="*/ 525137 w 548751"/>
                <a:gd name="connsiteY488" fmla="*/ 306197 h 607800"/>
                <a:gd name="connsiteX489" fmla="*/ 518479 w 548751"/>
                <a:gd name="connsiteY489" fmla="*/ 315932 h 607800"/>
                <a:gd name="connsiteX490" fmla="*/ 521813 w 548751"/>
                <a:gd name="connsiteY490" fmla="*/ 325657 h 607800"/>
                <a:gd name="connsiteX491" fmla="*/ 528471 w 548751"/>
                <a:gd name="connsiteY491" fmla="*/ 332143 h 607800"/>
                <a:gd name="connsiteX492" fmla="*/ 535119 w 548751"/>
                <a:gd name="connsiteY492" fmla="*/ 338630 h 607800"/>
                <a:gd name="connsiteX493" fmla="*/ 528471 w 548751"/>
                <a:gd name="connsiteY493" fmla="*/ 354841 h 607800"/>
                <a:gd name="connsiteX494" fmla="*/ 521813 w 548751"/>
                <a:gd name="connsiteY494" fmla="*/ 361328 h 607800"/>
                <a:gd name="connsiteX495" fmla="*/ 521813 w 548751"/>
                <a:gd name="connsiteY495" fmla="*/ 367815 h 607800"/>
                <a:gd name="connsiteX496" fmla="*/ 525137 w 548751"/>
                <a:gd name="connsiteY496" fmla="*/ 371053 h 607800"/>
                <a:gd name="connsiteX497" fmla="*/ 515155 w 548751"/>
                <a:gd name="connsiteY497" fmla="*/ 371053 h 607800"/>
                <a:gd name="connsiteX498" fmla="*/ 515155 w 548751"/>
                <a:gd name="connsiteY498" fmla="*/ 377539 h 607800"/>
                <a:gd name="connsiteX499" fmla="*/ 518479 w 548751"/>
                <a:gd name="connsiteY499" fmla="*/ 384026 h 607800"/>
                <a:gd name="connsiteX500" fmla="*/ 521813 w 548751"/>
                <a:gd name="connsiteY500" fmla="*/ 387265 h 607800"/>
                <a:gd name="connsiteX501" fmla="*/ 518479 w 548751"/>
                <a:gd name="connsiteY501" fmla="*/ 396990 h 607800"/>
                <a:gd name="connsiteX502" fmla="*/ 515155 w 548751"/>
                <a:gd name="connsiteY502" fmla="*/ 409963 h 607800"/>
                <a:gd name="connsiteX503" fmla="*/ 518479 w 548751"/>
                <a:gd name="connsiteY503" fmla="*/ 416449 h 607800"/>
                <a:gd name="connsiteX504" fmla="*/ 518479 w 548751"/>
                <a:gd name="connsiteY504" fmla="*/ 429422 h 607800"/>
                <a:gd name="connsiteX505" fmla="*/ 515155 w 548751"/>
                <a:gd name="connsiteY505" fmla="*/ 439147 h 607800"/>
                <a:gd name="connsiteX506" fmla="*/ 518479 w 548751"/>
                <a:gd name="connsiteY506" fmla="*/ 445634 h 607800"/>
                <a:gd name="connsiteX507" fmla="*/ 508497 w 548751"/>
                <a:gd name="connsiteY507" fmla="*/ 452120 h 607800"/>
                <a:gd name="connsiteX508" fmla="*/ 505173 w 548751"/>
                <a:gd name="connsiteY508" fmla="*/ 458597 h 607800"/>
                <a:gd name="connsiteX509" fmla="*/ 498515 w 548751"/>
                <a:gd name="connsiteY509" fmla="*/ 465084 h 607800"/>
                <a:gd name="connsiteX510" fmla="*/ 495190 w 548751"/>
                <a:gd name="connsiteY510" fmla="*/ 471570 h 607800"/>
                <a:gd name="connsiteX511" fmla="*/ 491857 w 548751"/>
                <a:gd name="connsiteY511" fmla="*/ 478057 h 607800"/>
                <a:gd name="connsiteX512" fmla="*/ 481874 w 548751"/>
                <a:gd name="connsiteY512" fmla="*/ 487782 h 607800"/>
                <a:gd name="connsiteX513" fmla="*/ 478550 w 548751"/>
                <a:gd name="connsiteY513" fmla="*/ 494268 h 607800"/>
                <a:gd name="connsiteX514" fmla="*/ 481874 w 548751"/>
                <a:gd name="connsiteY514" fmla="*/ 500755 h 607800"/>
                <a:gd name="connsiteX515" fmla="*/ 481874 w 548751"/>
                <a:gd name="connsiteY515" fmla="*/ 503993 h 607800"/>
                <a:gd name="connsiteX516" fmla="*/ 475216 w 548751"/>
                <a:gd name="connsiteY516" fmla="*/ 510480 h 607800"/>
                <a:gd name="connsiteX517" fmla="*/ 458576 w 548751"/>
                <a:gd name="connsiteY517" fmla="*/ 523453 h 607800"/>
                <a:gd name="connsiteX518" fmla="*/ 455252 w 548751"/>
                <a:gd name="connsiteY518" fmla="*/ 529940 h 607800"/>
                <a:gd name="connsiteX519" fmla="*/ 451928 w 548751"/>
                <a:gd name="connsiteY519" fmla="*/ 536426 h 607800"/>
                <a:gd name="connsiteX520" fmla="*/ 445270 w 548751"/>
                <a:gd name="connsiteY520" fmla="*/ 536426 h 607800"/>
                <a:gd name="connsiteX521" fmla="*/ 441936 w 548751"/>
                <a:gd name="connsiteY521" fmla="*/ 533178 h 607800"/>
                <a:gd name="connsiteX522" fmla="*/ 441936 w 548751"/>
                <a:gd name="connsiteY522" fmla="*/ 539665 h 607800"/>
                <a:gd name="connsiteX523" fmla="*/ 445270 w 548751"/>
                <a:gd name="connsiteY523" fmla="*/ 542913 h 607800"/>
                <a:gd name="connsiteX524" fmla="*/ 451928 w 548751"/>
                <a:gd name="connsiteY524" fmla="*/ 549390 h 607800"/>
                <a:gd name="connsiteX525" fmla="*/ 455252 w 548751"/>
                <a:gd name="connsiteY525" fmla="*/ 555876 h 607800"/>
                <a:gd name="connsiteX526" fmla="*/ 448594 w 548751"/>
                <a:gd name="connsiteY526" fmla="*/ 562363 h 607800"/>
                <a:gd name="connsiteX527" fmla="*/ 448594 w 548751"/>
                <a:gd name="connsiteY527" fmla="*/ 565611 h 607800"/>
                <a:gd name="connsiteX528" fmla="*/ 441936 w 548751"/>
                <a:gd name="connsiteY528" fmla="*/ 565611 h 607800"/>
                <a:gd name="connsiteX529" fmla="*/ 438612 w 548751"/>
                <a:gd name="connsiteY529" fmla="*/ 562363 h 607800"/>
                <a:gd name="connsiteX530" fmla="*/ 435288 w 548751"/>
                <a:gd name="connsiteY530" fmla="*/ 562363 h 607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</a:cxnLst>
              <a:rect l="l" t="t" r="r" b="b"/>
              <a:pathLst>
                <a:path w="548751" h="607800">
                  <a:moveTo>
                    <a:pt x="435288" y="562363"/>
                  </a:moveTo>
                  <a:cubicBezTo>
                    <a:pt x="421972" y="562363"/>
                    <a:pt x="421972" y="562363"/>
                    <a:pt x="421972" y="562363"/>
                  </a:cubicBezTo>
                  <a:cubicBezTo>
                    <a:pt x="421972" y="562363"/>
                    <a:pt x="415314" y="552638"/>
                    <a:pt x="411989" y="552638"/>
                  </a:cubicBezTo>
                  <a:cubicBezTo>
                    <a:pt x="408656" y="552638"/>
                    <a:pt x="402007" y="549390"/>
                    <a:pt x="402007" y="549390"/>
                  </a:cubicBezTo>
                  <a:cubicBezTo>
                    <a:pt x="398674" y="555876"/>
                    <a:pt x="398674" y="555876"/>
                    <a:pt x="398674" y="555876"/>
                  </a:cubicBezTo>
                  <a:cubicBezTo>
                    <a:pt x="398674" y="555876"/>
                    <a:pt x="395349" y="559124"/>
                    <a:pt x="392016" y="559124"/>
                  </a:cubicBezTo>
                  <a:cubicBezTo>
                    <a:pt x="392016" y="559124"/>
                    <a:pt x="388691" y="555876"/>
                    <a:pt x="388691" y="555876"/>
                  </a:cubicBezTo>
                  <a:cubicBezTo>
                    <a:pt x="388691" y="549390"/>
                    <a:pt x="388691" y="549390"/>
                    <a:pt x="388691" y="549390"/>
                  </a:cubicBezTo>
                  <a:cubicBezTo>
                    <a:pt x="378709" y="549390"/>
                    <a:pt x="378709" y="549390"/>
                    <a:pt x="378709" y="549390"/>
                  </a:cubicBezTo>
                  <a:cubicBezTo>
                    <a:pt x="378709" y="549390"/>
                    <a:pt x="378709" y="559124"/>
                    <a:pt x="375375" y="559124"/>
                  </a:cubicBezTo>
                  <a:cubicBezTo>
                    <a:pt x="372051" y="555876"/>
                    <a:pt x="368727" y="555876"/>
                    <a:pt x="362069" y="555876"/>
                  </a:cubicBezTo>
                  <a:cubicBezTo>
                    <a:pt x="355411" y="552638"/>
                    <a:pt x="342095" y="555876"/>
                    <a:pt x="342095" y="555876"/>
                  </a:cubicBezTo>
                  <a:cubicBezTo>
                    <a:pt x="335447" y="552638"/>
                    <a:pt x="335447" y="552638"/>
                    <a:pt x="335447" y="552638"/>
                  </a:cubicBezTo>
                  <a:cubicBezTo>
                    <a:pt x="325455" y="552638"/>
                    <a:pt x="325455" y="552638"/>
                    <a:pt x="325455" y="552638"/>
                  </a:cubicBezTo>
                  <a:cubicBezTo>
                    <a:pt x="312148" y="552638"/>
                    <a:pt x="312148" y="552638"/>
                    <a:pt x="312148" y="552638"/>
                  </a:cubicBezTo>
                  <a:cubicBezTo>
                    <a:pt x="308815" y="559124"/>
                    <a:pt x="308815" y="559124"/>
                    <a:pt x="308815" y="559124"/>
                  </a:cubicBezTo>
                  <a:cubicBezTo>
                    <a:pt x="312148" y="562363"/>
                    <a:pt x="312148" y="562363"/>
                    <a:pt x="312148" y="562363"/>
                  </a:cubicBezTo>
                  <a:cubicBezTo>
                    <a:pt x="302166" y="568849"/>
                    <a:pt x="302166" y="568849"/>
                    <a:pt x="302166" y="568849"/>
                  </a:cubicBezTo>
                  <a:cubicBezTo>
                    <a:pt x="288850" y="565611"/>
                    <a:pt x="288850" y="565611"/>
                    <a:pt x="288850" y="565611"/>
                  </a:cubicBezTo>
                  <a:cubicBezTo>
                    <a:pt x="282192" y="572088"/>
                    <a:pt x="282192" y="572088"/>
                    <a:pt x="282192" y="572088"/>
                  </a:cubicBezTo>
                  <a:cubicBezTo>
                    <a:pt x="278868" y="565611"/>
                    <a:pt x="278868" y="565611"/>
                    <a:pt x="278868" y="565611"/>
                  </a:cubicBezTo>
                  <a:cubicBezTo>
                    <a:pt x="258894" y="578574"/>
                    <a:pt x="258894" y="578574"/>
                    <a:pt x="258894" y="578574"/>
                  </a:cubicBezTo>
                  <a:cubicBezTo>
                    <a:pt x="262228" y="585061"/>
                    <a:pt x="262228" y="585061"/>
                    <a:pt x="262228" y="585061"/>
                  </a:cubicBezTo>
                  <a:cubicBezTo>
                    <a:pt x="245588" y="588309"/>
                    <a:pt x="245588" y="588309"/>
                    <a:pt x="245588" y="588309"/>
                  </a:cubicBezTo>
                  <a:cubicBezTo>
                    <a:pt x="235606" y="585061"/>
                    <a:pt x="235606" y="585061"/>
                    <a:pt x="235606" y="585061"/>
                  </a:cubicBezTo>
                  <a:cubicBezTo>
                    <a:pt x="235606" y="585061"/>
                    <a:pt x="228948" y="581822"/>
                    <a:pt x="228948" y="578574"/>
                  </a:cubicBezTo>
                  <a:cubicBezTo>
                    <a:pt x="232272" y="575336"/>
                    <a:pt x="232272" y="572088"/>
                    <a:pt x="232272" y="572088"/>
                  </a:cubicBezTo>
                  <a:cubicBezTo>
                    <a:pt x="232272" y="572088"/>
                    <a:pt x="225614" y="568849"/>
                    <a:pt x="225614" y="572088"/>
                  </a:cubicBezTo>
                  <a:cubicBezTo>
                    <a:pt x="225614" y="578574"/>
                    <a:pt x="222290" y="585061"/>
                    <a:pt x="222290" y="585061"/>
                  </a:cubicBezTo>
                  <a:cubicBezTo>
                    <a:pt x="212307" y="591547"/>
                    <a:pt x="212307" y="591547"/>
                    <a:pt x="212307" y="591547"/>
                  </a:cubicBezTo>
                  <a:cubicBezTo>
                    <a:pt x="198991" y="594786"/>
                    <a:pt x="198991" y="594786"/>
                    <a:pt x="198991" y="594786"/>
                  </a:cubicBezTo>
                  <a:cubicBezTo>
                    <a:pt x="195667" y="591547"/>
                    <a:pt x="195667" y="591547"/>
                    <a:pt x="195667" y="591547"/>
                  </a:cubicBezTo>
                  <a:cubicBezTo>
                    <a:pt x="195667" y="601272"/>
                    <a:pt x="195667" y="601272"/>
                    <a:pt x="195667" y="601272"/>
                  </a:cubicBezTo>
                  <a:cubicBezTo>
                    <a:pt x="179027" y="601272"/>
                    <a:pt x="179027" y="601272"/>
                    <a:pt x="179027" y="601272"/>
                  </a:cubicBezTo>
                  <a:cubicBezTo>
                    <a:pt x="169045" y="601272"/>
                    <a:pt x="169045" y="601272"/>
                    <a:pt x="169045" y="601272"/>
                  </a:cubicBezTo>
                  <a:cubicBezTo>
                    <a:pt x="162387" y="607759"/>
                    <a:pt x="162387" y="607759"/>
                    <a:pt x="162387" y="607759"/>
                  </a:cubicBezTo>
                  <a:cubicBezTo>
                    <a:pt x="152405" y="604520"/>
                    <a:pt x="152405" y="604520"/>
                    <a:pt x="152405" y="604520"/>
                  </a:cubicBezTo>
                  <a:cubicBezTo>
                    <a:pt x="135764" y="607759"/>
                    <a:pt x="135764" y="607759"/>
                    <a:pt x="135764" y="607759"/>
                  </a:cubicBezTo>
                  <a:cubicBezTo>
                    <a:pt x="132431" y="601272"/>
                    <a:pt x="132431" y="601272"/>
                    <a:pt x="132431" y="601272"/>
                  </a:cubicBezTo>
                  <a:cubicBezTo>
                    <a:pt x="109142" y="601272"/>
                    <a:pt x="109142" y="601272"/>
                    <a:pt x="109142" y="601272"/>
                  </a:cubicBezTo>
                  <a:cubicBezTo>
                    <a:pt x="99150" y="604520"/>
                    <a:pt x="99150" y="604520"/>
                    <a:pt x="99150" y="604520"/>
                  </a:cubicBezTo>
                  <a:cubicBezTo>
                    <a:pt x="95826" y="598034"/>
                    <a:pt x="95826" y="598034"/>
                    <a:pt x="95826" y="598034"/>
                  </a:cubicBezTo>
                  <a:cubicBezTo>
                    <a:pt x="92502" y="598034"/>
                    <a:pt x="92502" y="598034"/>
                    <a:pt x="92502" y="598034"/>
                  </a:cubicBezTo>
                  <a:cubicBezTo>
                    <a:pt x="92502" y="598034"/>
                    <a:pt x="85844" y="598034"/>
                    <a:pt x="82510" y="598034"/>
                  </a:cubicBezTo>
                  <a:cubicBezTo>
                    <a:pt x="79186" y="598034"/>
                    <a:pt x="59222" y="591547"/>
                    <a:pt x="59222" y="591547"/>
                  </a:cubicBezTo>
                  <a:cubicBezTo>
                    <a:pt x="52564" y="598034"/>
                    <a:pt x="52564" y="598034"/>
                    <a:pt x="52564" y="598034"/>
                  </a:cubicBezTo>
                  <a:cubicBezTo>
                    <a:pt x="52564" y="598034"/>
                    <a:pt x="42581" y="598034"/>
                    <a:pt x="42581" y="594786"/>
                  </a:cubicBezTo>
                  <a:cubicBezTo>
                    <a:pt x="42581" y="594786"/>
                    <a:pt x="42581" y="591547"/>
                    <a:pt x="45906" y="588309"/>
                  </a:cubicBezTo>
                  <a:cubicBezTo>
                    <a:pt x="49230" y="588309"/>
                    <a:pt x="52564" y="588309"/>
                    <a:pt x="59222" y="585061"/>
                  </a:cubicBezTo>
                  <a:cubicBezTo>
                    <a:pt x="65870" y="585061"/>
                    <a:pt x="69204" y="585061"/>
                    <a:pt x="69204" y="585061"/>
                  </a:cubicBezTo>
                  <a:cubicBezTo>
                    <a:pt x="72528" y="581822"/>
                    <a:pt x="72528" y="581822"/>
                    <a:pt x="72528" y="581822"/>
                  </a:cubicBezTo>
                  <a:cubicBezTo>
                    <a:pt x="72528" y="578574"/>
                    <a:pt x="75862" y="575336"/>
                    <a:pt x="69204" y="578574"/>
                  </a:cubicBezTo>
                  <a:cubicBezTo>
                    <a:pt x="65870" y="578574"/>
                    <a:pt x="65870" y="578574"/>
                    <a:pt x="65870" y="578574"/>
                  </a:cubicBezTo>
                  <a:cubicBezTo>
                    <a:pt x="62546" y="581822"/>
                    <a:pt x="59222" y="581822"/>
                    <a:pt x="55888" y="581822"/>
                  </a:cubicBezTo>
                  <a:cubicBezTo>
                    <a:pt x="55888" y="581822"/>
                    <a:pt x="49230" y="581822"/>
                    <a:pt x="49230" y="581822"/>
                  </a:cubicBezTo>
                  <a:cubicBezTo>
                    <a:pt x="49230" y="581822"/>
                    <a:pt x="45906" y="578574"/>
                    <a:pt x="49230" y="578574"/>
                  </a:cubicBezTo>
                  <a:cubicBezTo>
                    <a:pt x="52564" y="575336"/>
                    <a:pt x="52564" y="575336"/>
                    <a:pt x="55888" y="575336"/>
                  </a:cubicBezTo>
                  <a:cubicBezTo>
                    <a:pt x="62546" y="575336"/>
                    <a:pt x="65870" y="572088"/>
                    <a:pt x="72528" y="572088"/>
                  </a:cubicBezTo>
                  <a:cubicBezTo>
                    <a:pt x="79186" y="572088"/>
                    <a:pt x="82510" y="572088"/>
                    <a:pt x="82510" y="572088"/>
                  </a:cubicBezTo>
                  <a:cubicBezTo>
                    <a:pt x="85844" y="568849"/>
                    <a:pt x="89168" y="568849"/>
                    <a:pt x="89168" y="565611"/>
                  </a:cubicBezTo>
                  <a:cubicBezTo>
                    <a:pt x="89168" y="562363"/>
                    <a:pt x="85844" y="559124"/>
                    <a:pt x="85844" y="559124"/>
                  </a:cubicBezTo>
                  <a:cubicBezTo>
                    <a:pt x="85844" y="559124"/>
                    <a:pt x="82510" y="559124"/>
                    <a:pt x="79186" y="562363"/>
                  </a:cubicBezTo>
                  <a:cubicBezTo>
                    <a:pt x="75862" y="562363"/>
                    <a:pt x="72528" y="565611"/>
                    <a:pt x="69204" y="565611"/>
                  </a:cubicBezTo>
                  <a:cubicBezTo>
                    <a:pt x="69204" y="565611"/>
                    <a:pt x="69204" y="565611"/>
                    <a:pt x="65870" y="565611"/>
                  </a:cubicBezTo>
                  <a:cubicBezTo>
                    <a:pt x="62546" y="565611"/>
                    <a:pt x="55888" y="562363"/>
                    <a:pt x="55888" y="562363"/>
                  </a:cubicBezTo>
                  <a:cubicBezTo>
                    <a:pt x="52564" y="562363"/>
                    <a:pt x="49230" y="562363"/>
                    <a:pt x="45906" y="562363"/>
                  </a:cubicBezTo>
                  <a:cubicBezTo>
                    <a:pt x="42581" y="562363"/>
                    <a:pt x="45906" y="562363"/>
                    <a:pt x="39248" y="562363"/>
                  </a:cubicBezTo>
                  <a:cubicBezTo>
                    <a:pt x="32590" y="565611"/>
                    <a:pt x="35923" y="565611"/>
                    <a:pt x="25941" y="565611"/>
                  </a:cubicBezTo>
                  <a:cubicBezTo>
                    <a:pt x="19283" y="565611"/>
                    <a:pt x="9301" y="562363"/>
                    <a:pt x="9301" y="562363"/>
                  </a:cubicBezTo>
                  <a:cubicBezTo>
                    <a:pt x="9301" y="562363"/>
                    <a:pt x="2643" y="565611"/>
                    <a:pt x="5967" y="562363"/>
                  </a:cubicBezTo>
                  <a:cubicBezTo>
                    <a:pt x="12625" y="559124"/>
                    <a:pt x="19283" y="559124"/>
                    <a:pt x="22608" y="555876"/>
                  </a:cubicBezTo>
                  <a:cubicBezTo>
                    <a:pt x="25941" y="555876"/>
                    <a:pt x="29265" y="555876"/>
                    <a:pt x="25941" y="552638"/>
                  </a:cubicBezTo>
                  <a:cubicBezTo>
                    <a:pt x="25941" y="552638"/>
                    <a:pt x="25941" y="552638"/>
                    <a:pt x="25941" y="552638"/>
                  </a:cubicBezTo>
                  <a:cubicBezTo>
                    <a:pt x="29265" y="552638"/>
                    <a:pt x="35923" y="549390"/>
                    <a:pt x="35923" y="549390"/>
                  </a:cubicBezTo>
                  <a:cubicBezTo>
                    <a:pt x="42581" y="546151"/>
                    <a:pt x="42581" y="546151"/>
                    <a:pt x="42581" y="546151"/>
                  </a:cubicBezTo>
                  <a:cubicBezTo>
                    <a:pt x="42581" y="546151"/>
                    <a:pt x="42581" y="542913"/>
                    <a:pt x="49230" y="542913"/>
                  </a:cubicBezTo>
                  <a:cubicBezTo>
                    <a:pt x="55888" y="542913"/>
                    <a:pt x="55888" y="542913"/>
                    <a:pt x="55888" y="539665"/>
                  </a:cubicBezTo>
                  <a:cubicBezTo>
                    <a:pt x="59222" y="539665"/>
                    <a:pt x="55888" y="539665"/>
                    <a:pt x="59222" y="539665"/>
                  </a:cubicBezTo>
                  <a:cubicBezTo>
                    <a:pt x="65870" y="539665"/>
                    <a:pt x="65870" y="536426"/>
                    <a:pt x="69204" y="536426"/>
                  </a:cubicBezTo>
                  <a:cubicBezTo>
                    <a:pt x="75862" y="536426"/>
                    <a:pt x="79186" y="533178"/>
                    <a:pt x="75862" y="533178"/>
                  </a:cubicBezTo>
                  <a:cubicBezTo>
                    <a:pt x="72528" y="533178"/>
                    <a:pt x="72528" y="533178"/>
                    <a:pt x="65870" y="533178"/>
                  </a:cubicBezTo>
                  <a:cubicBezTo>
                    <a:pt x="62546" y="536426"/>
                    <a:pt x="59222" y="533178"/>
                    <a:pt x="59222" y="536426"/>
                  </a:cubicBezTo>
                  <a:cubicBezTo>
                    <a:pt x="55888" y="536426"/>
                    <a:pt x="49230" y="536426"/>
                    <a:pt x="49230" y="536426"/>
                  </a:cubicBezTo>
                  <a:cubicBezTo>
                    <a:pt x="45906" y="533178"/>
                    <a:pt x="45906" y="533178"/>
                    <a:pt x="42581" y="536426"/>
                  </a:cubicBezTo>
                  <a:cubicBezTo>
                    <a:pt x="39248" y="536426"/>
                    <a:pt x="42581" y="539665"/>
                    <a:pt x="35923" y="539665"/>
                  </a:cubicBezTo>
                  <a:cubicBezTo>
                    <a:pt x="32590" y="539665"/>
                    <a:pt x="29265" y="536426"/>
                    <a:pt x="29265" y="536426"/>
                  </a:cubicBezTo>
                  <a:cubicBezTo>
                    <a:pt x="29265" y="536426"/>
                    <a:pt x="19283" y="536426"/>
                    <a:pt x="19283" y="533178"/>
                  </a:cubicBezTo>
                  <a:cubicBezTo>
                    <a:pt x="19283" y="533178"/>
                    <a:pt x="19283" y="526692"/>
                    <a:pt x="19283" y="526692"/>
                  </a:cubicBezTo>
                  <a:cubicBezTo>
                    <a:pt x="19283" y="523453"/>
                    <a:pt x="22608" y="523453"/>
                    <a:pt x="22608" y="523453"/>
                  </a:cubicBezTo>
                  <a:cubicBezTo>
                    <a:pt x="19283" y="520215"/>
                    <a:pt x="19283" y="520215"/>
                    <a:pt x="19283" y="520215"/>
                  </a:cubicBezTo>
                  <a:cubicBezTo>
                    <a:pt x="19283" y="520215"/>
                    <a:pt x="19283" y="520215"/>
                    <a:pt x="15950" y="520215"/>
                  </a:cubicBezTo>
                  <a:cubicBezTo>
                    <a:pt x="15950" y="520215"/>
                    <a:pt x="9301" y="523453"/>
                    <a:pt x="9301" y="523453"/>
                  </a:cubicBezTo>
                  <a:cubicBezTo>
                    <a:pt x="9301" y="523453"/>
                    <a:pt x="9301" y="523453"/>
                    <a:pt x="5967" y="523453"/>
                  </a:cubicBezTo>
                  <a:cubicBezTo>
                    <a:pt x="5967" y="523453"/>
                    <a:pt x="2643" y="523453"/>
                    <a:pt x="2643" y="523453"/>
                  </a:cubicBezTo>
                  <a:cubicBezTo>
                    <a:pt x="2643" y="523453"/>
                    <a:pt x="2643" y="520215"/>
                    <a:pt x="2643" y="516966"/>
                  </a:cubicBezTo>
                  <a:cubicBezTo>
                    <a:pt x="2643" y="516966"/>
                    <a:pt x="2643" y="513728"/>
                    <a:pt x="2643" y="513728"/>
                  </a:cubicBezTo>
                  <a:cubicBezTo>
                    <a:pt x="2643" y="513728"/>
                    <a:pt x="2643" y="513728"/>
                    <a:pt x="2643" y="513728"/>
                  </a:cubicBezTo>
                  <a:cubicBezTo>
                    <a:pt x="2643" y="510480"/>
                    <a:pt x="-4015" y="510480"/>
                    <a:pt x="2643" y="507241"/>
                  </a:cubicBezTo>
                  <a:cubicBezTo>
                    <a:pt x="9301" y="507241"/>
                    <a:pt x="9301" y="507241"/>
                    <a:pt x="12625" y="507241"/>
                  </a:cubicBezTo>
                  <a:cubicBezTo>
                    <a:pt x="12625" y="507241"/>
                    <a:pt x="15950" y="507241"/>
                    <a:pt x="15950" y="507241"/>
                  </a:cubicBezTo>
                  <a:cubicBezTo>
                    <a:pt x="15950" y="507241"/>
                    <a:pt x="19283" y="503993"/>
                    <a:pt x="19283" y="503993"/>
                  </a:cubicBezTo>
                  <a:cubicBezTo>
                    <a:pt x="15950" y="500755"/>
                    <a:pt x="15950" y="500755"/>
                    <a:pt x="15950" y="500755"/>
                  </a:cubicBezTo>
                  <a:cubicBezTo>
                    <a:pt x="15950" y="497516"/>
                    <a:pt x="15950" y="497516"/>
                    <a:pt x="19283" y="497516"/>
                  </a:cubicBezTo>
                  <a:cubicBezTo>
                    <a:pt x="22608" y="497516"/>
                    <a:pt x="22608" y="494268"/>
                    <a:pt x="25941" y="494268"/>
                  </a:cubicBezTo>
                  <a:cubicBezTo>
                    <a:pt x="25941" y="494268"/>
                    <a:pt x="29265" y="494268"/>
                    <a:pt x="32590" y="494268"/>
                  </a:cubicBezTo>
                  <a:cubicBezTo>
                    <a:pt x="32590" y="494268"/>
                    <a:pt x="32590" y="491030"/>
                    <a:pt x="39248" y="491030"/>
                  </a:cubicBezTo>
                  <a:cubicBezTo>
                    <a:pt x="42581" y="491030"/>
                    <a:pt x="45906" y="491030"/>
                    <a:pt x="49230" y="491030"/>
                  </a:cubicBezTo>
                  <a:cubicBezTo>
                    <a:pt x="49230" y="491030"/>
                    <a:pt x="55888" y="491030"/>
                    <a:pt x="55888" y="491030"/>
                  </a:cubicBezTo>
                  <a:cubicBezTo>
                    <a:pt x="55888" y="491030"/>
                    <a:pt x="62546" y="487782"/>
                    <a:pt x="62546" y="487782"/>
                  </a:cubicBezTo>
                  <a:cubicBezTo>
                    <a:pt x="65870" y="484543"/>
                    <a:pt x="65870" y="484543"/>
                    <a:pt x="65870" y="484543"/>
                  </a:cubicBezTo>
                  <a:cubicBezTo>
                    <a:pt x="65870" y="484543"/>
                    <a:pt x="65870" y="484543"/>
                    <a:pt x="69204" y="484543"/>
                  </a:cubicBezTo>
                  <a:cubicBezTo>
                    <a:pt x="72528" y="484543"/>
                    <a:pt x="72528" y="484543"/>
                    <a:pt x="75862" y="484543"/>
                  </a:cubicBezTo>
                  <a:cubicBezTo>
                    <a:pt x="75862" y="484543"/>
                    <a:pt x="79186" y="484543"/>
                    <a:pt x="79186" y="484543"/>
                  </a:cubicBezTo>
                  <a:cubicBezTo>
                    <a:pt x="79186" y="481295"/>
                    <a:pt x="79186" y="481295"/>
                    <a:pt x="79186" y="478057"/>
                  </a:cubicBezTo>
                  <a:cubicBezTo>
                    <a:pt x="75862" y="478057"/>
                    <a:pt x="75862" y="478057"/>
                    <a:pt x="72528" y="478057"/>
                  </a:cubicBezTo>
                  <a:cubicBezTo>
                    <a:pt x="69204" y="481295"/>
                    <a:pt x="65870" y="481295"/>
                    <a:pt x="65870" y="478057"/>
                  </a:cubicBezTo>
                  <a:cubicBezTo>
                    <a:pt x="65870" y="478057"/>
                    <a:pt x="65870" y="478057"/>
                    <a:pt x="62546" y="478057"/>
                  </a:cubicBezTo>
                  <a:cubicBezTo>
                    <a:pt x="59222" y="478057"/>
                    <a:pt x="55888" y="478057"/>
                    <a:pt x="55888" y="478057"/>
                  </a:cubicBezTo>
                  <a:cubicBezTo>
                    <a:pt x="55888" y="478057"/>
                    <a:pt x="52564" y="478057"/>
                    <a:pt x="49230" y="478057"/>
                  </a:cubicBezTo>
                  <a:cubicBezTo>
                    <a:pt x="42581" y="474818"/>
                    <a:pt x="42581" y="474818"/>
                    <a:pt x="39248" y="474818"/>
                  </a:cubicBezTo>
                  <a:cubicBezTo>
                    <a:pt x="35923" y="474818"/>
                    <a:pt x="32590" y="474818"/>
                    <a:pt x="32590" y="474818"/>
                  </a:cubicBezTo>
                  <a:cubicBezTo>
                    <a:pt x="32590" y="474818"/>
                    <a:pt x="39248" y="474818"/>
                    <a:pt x="29265" y="471570"/>
                  </a:cubicBezTo>
                  <a:cubicBezTo>
                    <a:pt x="19283" y="468332"/>
                    <a:pt x="19283" y="468332"/>
                    <a:pt x="19283" y="468332"/>
                  </a:cubicBezTo>
                  <a:cubicBezTo>
                    <a:pt x="15950" y="468332"/>
                    <a:pt x="15950" y="468332"/>
                    <a:pt x="15950" y="468332"/>
                  </a:cubicBezTo>
                  <a:cubicBezTo>
                    <a:pt x="12625" y="468332"/>
                    <a:pt x="12625" y="471570"/>
                    <a:pt x="9301" y="468332"/>
                  </a:cubicBezTo>
                  <a:cubicBezTo>
                    <a:pt x="9301" y="468332"/>
                    <a:pt x="5967" y="465084"/>
                    <a:pt x="5967" y="465084"/>
                  </a:cubicBezTo>
                  <a:cubicBezTo>
                    <a:pt x="5967" y="461845"/>
                    <a:pt x="5967" y="461845"/>
                    <a:pt x="9301" y="458597"/>
                  </a:cubicBezTo>
                  <a:cubicBezTo>
                    <a:pt x="9301" y="458597"/>
                    <a:pt x="15950" y="455359"/>
                    <a:pt x="15950" y="455359"/>
                  </a:cubicBezTo>
                  <a:cubicBezTo>
                    <a:pt x="15950" y="458597"/>
                    <a:pt x="15950" y="458597"/>
                    <a:pt x="15950" y="458597"/>
                  </a:cubicBezTo>
                  <a:cubicBezTo>
                    <a:pt x="15950" y="458597"/>
                    <a:pt x="15950" y="461845"/>
                    <a:pt x="19283" y="458597"/>
                  </a:cubicBezTo>
                  <a:cubicBezTo>
                    <a:pt x="19283" y="458597"/>
                    <a:pt x="22608" y="452120"/>
                    <a:pt x="22608" y="452120"/>
                  </a:cubicBezTo>
                  <a:cubicBezTo>
                    <a:pt x="22608" y="452120"/>
                    <a:pt x="19283" y="452120"/>
                    <a:pt x="22608" y="448872"/>
                  </a:cubicBezTo>
                  <a:cubicBezTo>
                    <a:pt x="25941" y="448872"/>
                    <a:pt x="25941" y="448872"/>
                    <a:pt x="29265" y="448872"/>
                  </a:cubicBezTo>
                  <a:cubicBezTo>
                    <a:pt x="29265" y="448872"/>
                    <a:pt x="35923" y="448872"/>
                    <a:pt x="39248" y="448872"/>
                  </a:cubicBezTo>
                  <a:cubicBezTo>
                    <a:pt x="39248" y="445634"/>
                    <a:pt x="45906" y="445634"/>
                    <a:pt x="45906" y="445634"/>
                  </a:cubicBezTo>
                  <a:cubicBezTo>
                    <a:pt x="45906" y="445634"/>
                    <a:pt x="49230" y="448872"/>
                    <a:pt x="45906" y="452120"/>
                  </a:cubicBezTo>
                  <a:cubicBezTo>
                    <a:pt x="45906" y="452120"/>
                    <a:pt x="42581" y="452120"/>
                    <a:pt x="45906" y="455359"/>
                  </a:cubicBezTo>
                  <a:cubicBezTo>
                    <a:pt x="49230" y="455359"/>
                    <a:pt x="52564" y="455359"/>
                    <a:pt x="52564" y="455359"/>
                  </a:cubicBezTo>
                  <a:cubicBezTo>
                    <a:pt x="52564" y="455359"/>
                    <a:pt x="55888" y="452120"/>
                    <a:pt x="55888" y="452120"/>
                  </a:cubicBezTo>
                  <a:cubicBezTo>
                    <a:pt x="59222" y="452120"/>
                    <a:pt x="55888" y="448872"/>
                    <a:pt x="59222" y="448872"/>
                  </a:cubicBezTo>
                  <a:cubicBezTo>
                    <a:pt x="62546" y="452120"/>
                    <a:pt x="62546" y="455359"/>
                    <a:pt x="62546" y="455359"/>
                  </a:cubicBezTo>
                  <a:cubicBezTo>
                    <a:pt x="62546" y="455359"/>
                    <a:pt x="62546" y="455359"/>
                    <a:pt x="62546" y="458597"/>
                  </a:cubicBezTo>
                  <a:cubicBezTo>
                    <a:pt x="65870" y="458597"/>
                    <a:pt x="69204" y="458597"/>
                    <a:pt x="69204" y="461845"/>
                  </a:cubicBezTo>
                  <a:cubicBezTo>
                    <a:pt x="69204" y="461845"/>
                    <a:pt x="65870" y="461845"/>
                    <a:pt x="72528" y="465084"/>
                  </a:cubicBezTo>
                  <a:cubicBezTo>
                    <a:pt x="75862" y="465084"/>
                    <a:pt x="79186" y="465084"/>
                    <a:pt x="79186" y="465084"/>
                  </a:cubicBezTo>
                  <a:cubicBezTo>
                    <a:pt x="79186" y="465084"/>
                    <a:pt x="82510" y="465084"/>
                    <a:pt x="82510" y="461845"/>
                  </a:cubicBezTo>
                  <a:cubicBezTo>
                    <a:pt x="79186" y="458597"/>
                    <a:pt x="79186" y="455359"/>
                    <a:pt x="79186" y="455359"/>
                  </a:cubicBezTo>
                  <a:cubicBezTo>
                    <a:pt x="79186" y="455359"/>
                    <a:pt x="82510" y="452120"/>
                    <a:pt x="82510" y="452120"/>
                  </a:cubicBezTo>
                  <a:cubicBezTo>
                    <a:pt x="82510" y="448872"/>
                    <a:pt x="82510" y="442386"/>
                    <a:pt x="82510" y="442386"/>
                  </a:cubicBezTo>
                  <a:cubicBezTo>
                    <a:pt x="82510" y="442386"/>
                    <a:pt x="85844" y="439147"/>
                    <a:pt x="82510" y="439147"/>
                  </a:cubicBezTo>
                  <a:cubicBezTo>
                    <a:pt x="79186" y="439147"/>
                    <a:pt x="79186" y="435909"/>
                    <a:pt x="79186" y="435909"/>
                  </a:cubicBezTo>
                  <a:cubicBezTo>
                    <a:pt x="75862" y="435909"/>
                    <a:pt x="75862" y="432661"/>
                    <a:pt x="75862" y="432661"/>
                  </a:cubicBezTo>
                  <a:cubicBezTo>
                    <a:pt x="85844" y="432661"/>
                    <a:pt x="85844" y="432661"/>
                    <a:pt x="85844" y="432661"/>
                  </a:cubicBezTo>
                  <a:cubicBezTo>
                    <a:pt x="92502" y="432661"/>
                    <a:pt x="92502" y="432661"/>
                    <a:pt x="92502" y="432661"/>
                  </a:cubicBezTo>
                  <a:cubicBezTo>
                    <a:pt x="99150" y="429422"/>
                    <a:pt x="99150" y="429422"/>
                    <a:pt x="99150" y="429422"/>
                  </a:cubicBezTo>
                  <a:cubicBezTo>
                    <a:pt x="99150" y="429422"/>
                    <a:pt x="102484" y="432661"/>
                    <a:pt x="102484" y="429422"/>
                  </a:cubicBezTo>
                  <a:cubicBezTo>
                    <a:pt x="102484" y="429422"/>
                    <a:pt x="105808" y="426174"/>
                    <a:pt x="105808" y="426174"/>
                  </a:cubicBezTo>
                  <a:cubicBezTo>
                    <a:pt x="112466" y="426174"/>
                    <a:pt x="112466" y="426174"/>
                    <a:pt x="112466" y="426174"/>
                  </a:cubicBezTo>
                  <a:cubicBezTo>
                    <a:pt x="112466" y="426174"/>
                    <a:pt x="109142" y="422936"/>
                    <a:pt x="109142" y="422936"/>
                  </a:cubicBezTo>
                  <a:cubicBezTo>
                    <a:pt x="112466" y="422936"/>
                    <a:pt x="112466" y="416449"/>
                    <a:pt x="112466" y="416449"/>
                  </a:cubicBezTo>
                  <a:cubicBezTo>
                    <a:pt x="112466" y="416449"/>
                    <a:pt x="115791" y="413211"/>
                    <a:pt x="119124" y="416449"/>
                  </a:cubicBezTo>
                  <a:cubicBezTo>
                    <a:pt x="119124" y="416449"/>
                    <a:pt x="125782" y="416449"/>
                    <a:pt x="129107" y="419688"/>
                  </a:cubicBezTo>
                  <a:cubicBezTo>
                    <a:pt x="129107" y="419688"/>
                    <a:pt x="132431" y="419688"/>
                    <a:pt x="132431" y="419688"/>
                  </a:cubicBezTo>
                  <a:cubicBezTo>
                    <a:pt x="139089" y="419688"/>
                    <a:pt x="139089" y="419688"/>
                    <a:pt x="139089" y="419688"/>
                  </a:cubicBezTo>
                  <a:cubicBezTo>
                    <a:pt x="139089" y="419688"/>
                    <a:pt x="145747" y="422936"/>
                    <a:pt x="145747" y="422936"/>
                  </a:cubicBezTo>
                  <a:cubicBezTo>
                    <a:pt x="145747" y="422936"/>
                    <a:pt x="152405" y="426174"/>
                    <a:pt x="155729" y="426174"/>
                  </a:cubicBezTo>
                  <a:cubicBezTo>
                    <a:pt x="155729" y="426174"/>
                    <a:pt x="159063" y="422936"/>
                    <a:pt x="159063" y="422936"/>
                  </a:cubicBezTo>
                  <a:cubicBezTo>
                    <a:pt x="159063" y="422936"/>
                    <a:pt x="159063" y="419688"/>
                    <a:pt x="162387" y="422936"/>
                  </a:cubicBezTo>
                  <a:cubicBezTo>
                    <a:pt x="165711" y="422936"/>
                    <a:pt x="169045" y="422936"/>
                    <a:pt x="172369" y="422936"/>
                  </a:cubicBezTo>
                  <a:cubicBezTo>
                    <a:pt x="172369" y="419688"/>
                    <a:pt x="172369" y="419688"/>
                    <a:pt x="175703" y="419688"/>
                  </a:cubicBezTo>
                  <a:cubicBezTo>
                    <a:pt x="179027" y="422936"/>
                    <a:pt x="182351" y="422936"/>
                    <a:pt x="182351" y="422936"/>
                  </a:cubicBezTo>
                  <a:cubicBezTo>
                    <a:pt x="185685" y="422936"/>
                    <a:pt x="192343" y="419688"/>
                    <a:pt x="192343" y="419688"/>
                  </a:cubicBezTo>
                  <a:cubicBezTo>
                    <a:pt x="192343" y="419688"/>
                    <a:pt x="189009" y="416449"/>
                    <a:pt x="192343" y="419688"/>
                  </a:cubicBezTo>
                  <a:cubicBezTo>
                    <a:pt x="195667" y="419688"/>
                    <a:pt x="198991" y="416449"/>
                    <a:pt x="198991" y="416449"/>
                  </a:cubicBezTo>
                  <a:cubicBezTo>
                    <a:pt x="192343" y="413211"/>
                    <a:pt x="192343" y="413211"/>
                    <a:pt x="192343" y="413211"/>
                  </a:cubicBezTo>
                  <a:cubicBezTo>
                    <a:pt x="192343" y="413211"/>
                    <a:pt x="195667" y="406724"/>
                    <a:pt x="195667" y="406724"/>
                  </a:cubicBezTo>
                  <a:cubicBezTo>
                    <a:pt x="195667" y="406724"/>
                    <a:pt x="192343" y="403476"/>
                    <a:pt x="192343" y="403476"/>
                  </a:cubicBezTo>
                  <a:cubicBezTo>
                    <a:pt x="192343" y="403476"/>
                    <a:pt x="189009" y="403476"/>
                    <a:pt x="189009" y="406724"/>
                  </a:cubicBezTo>
                  <a:cubicBezTo>
                    <a:pt x="189009" y="409963"/>
                    <a:pt x="185685" y="413211"/>
                    <a:pt x="182351" y="413211"/>
                  </a:cubicBezTo>
                  <a:cubicBezTo>
                    <a:pt x="182351" y="413211"/>
                    <a:pt x="179027" y="416449"/>
                    <a:pt x="175703" y="416449"/>
                  </a:cubicBezTo>
                  <a:cubicBezTo>
                    <a:pt x="175703" y="416449"/>
                    <a:pt x="172369" y="419688"/>
                    <a:pt x="172369" y="419688"/>
                  </a:cubicBezTo>
                  <a:cubicBezTo>
                    <a:pt x="172369" y="419688"/>
                    <a:pt x="172369" y="422936"/>
                    <a:pt x="165711" y="419688"/>
                  </a:cubicBezTo>
                  <a:cubicBezTo>
                    <a:pt x="162387" y="416449"/>
                    <a:pt x="159063" y="416449"/>
                    <a:pt x="159063" y="416449"/>
                  </a:cubicBezTo>
                  <a:cubicBezTo>
                    <a:pt x="159063" y="416449"/>
                    <a:pt x="159063" y="413211"/>
                    <a:pt x="155729" y="416449"/>
                  </a:cubicBezTo>
                  <a:cubicBezTo>
                    <a:pt x="149071" y="416449"/>
                    <a:pt x="152405" y="419688"/>
                    <a:pt x="149071" y="416449"/>
                  </a:cubicBezTo>
                  <a:cubicBezTo>
                    <a:pt x="145747" y="416449"/>
                    <a:pt x="135764" y="416449"/>
                    <a:pt x="135764" y="413211"/>
                  </a:cubicBezTo>
                  <a:cubicBezTo>
                    <a:pt x="135764" y="413211"/>
                    <a:pt x="132431" y="409963"/>
                    <a:pt x="132431" y="409963"/>
                  </a:cubicBezTo>
                  <a:cubicBezTo>
                    <a:pt x="132431" y="409963"/>
                    <a:pt x="132431" y="403476"/>
                    <a:pt x="132431" y="403476"/>
                  </a:cubicBezTo>
                  <a:cubicBezTo>
                    <a:pt x="129107" y="406724"/>
                    <a:pt x="125782" y="409963"/>
                    <a:pt x="122449" y="409963"/>
                  </a:cubicBezTo>
                  <a:cubicBezTo>
                    <a:pt x="122449" y="409963"/>
                    <a:pt x="115791" y="409963"/>
                    <a:pt x="112466" y="409963"/>
                  </a:cubicBezTo>
                  <a:cubicBezTo>
                    <a:pt x="112466" y="409963"/>
                    <a:pt x="112466" y="409963"/>
                    <a:pt x="109142" y="409963"/>
                  </a:cubicBezTo>
                  <a:cubicBezTo>
                    <a:pt x="105808" y="409963"/>
                    <a:pt x="102484" y="413211"/>
                    <a:pt x="99150" y="413211"/>
                  </a:cubicBezTo>
                  <a:cubicBezTo>
                    <a:pt x="95826" y="413211"/>
                    <a:pt x="95826" y="409963"/>
                    <a:pt x="92502" y="409963"/>
                  </a:cubicBezTo>
                  <a:cubicBezTo>
                    <a:pt x="89168" y="409963"/>
                    <a:pt x="89168" y="409963"/>
                    <a:pt x="89168" y="409963"/>
                  </a:cubicBezTo>
                  <a:cubicBezTo>
                    <a:pt x="89168" y="409963"/>
                    <a:pt x="89168" y="409963"/>
                    <a:pt x="89168" y="409963"/>
                  </a:cubicBezTo>
                  <a:cubicBezTo>
                    <a:pt x="89168" y="409963"/>
                    <a:pt x="89168" y="403476"/>
                    <a:pt x="95826" y="403476"/>
                  </a:cubicBezTo>
                  <a:cubicBezTo>
                    <a:pt x="99150" y="400238"/>
                    <a:pt x="95826" y="400238"/>
                    <a:pt x="102484" y="400238"/>
                  </a:cubicBezTo>
                  <a:cubicBezTo>
                    <a:pt x="109142" y="400238"/>
                    <a:pt x="112466" y="400238"/>
                    <a:pt x="115791" y="396990"/>
                  </a:cubicBezTo>
                  <a:cubicBezTo>
                    <a:pt x="119124" y="393751"/>
                    <a:pt x="119124" y="390513"/>
                    <a:pt x="122449" y="390513"/>
                  </a:cubicBezTo>
                  <a:cubicBezTo>
                    <a:pt x="125782" y="387265"/>
                    <a:pt x="125782" y="384026"/>
                    <a:pt x="129107" y="387265"/>
                  </a:cubicBezTo>
                  <a:cubicBezTo>
                    <a:pt x="135764" y="387265"/>
                    <a:pt x="142422" y="387265"/>
                    <a:pt x="142422" y="387265"/>
                  </a:cubicBezTo>
                  <a:cubicBezTo>
                    <a:pt x="142422" y="387265"/>
                    <a:pt x="142422" y="384026"/>
                    <a:pt x="142422" y="380778"/>
                  </a:cubicBezTo>
                  <a:cubicBezTo>
                    <a:pt x="142422" y="380778"/>
                    <a:pt x="142422" y="380778"/>
                    <a:pt x="142422" y="377539"/>
                  </a:cubicBezTo>
                  <a:cubicBezTo>
                    <a:pt x="145747" y="377539"/>
                    <a:pt x="145747" y="374292"/>
                    <a:pt x="145747" y="374292"/>
                  </a:cubicBezTo>
                  <a:cubicBezTo>
                    <a:pt x="149071" y="374292"/>
                    <a:pt x="149071" y="371053"/>
                    <a:pt x="152405" y="371053"/>
                  </a:cubicBezTo>
                  <a:cubicBezTo>
                    <a:pt x="152405" y="367815"/>
                    <a:pt x="155729" y="367815"/>
                    <a:pt x="155729" y="364566"/>
                  </a:cubicBezTo>
                  <a:cubicBezTo>
                    <a:pt x="159063" y="364566"/>
                    <a:pt x="159063" y="361328"/>
                    <a:pt x="159063" y="361328"/>
                  </a:cubicBezTo>
                  <a:cubicBezTo>
                    <a:pt x="159063" y="361328"/>
                    <a:pt x="149071" y="358080"/>
                    <a:pt x="149071" y="358080"/>
                  </a:cubicBezTo>
                  <a:cubicBezTo>
                    <a:pt x="152405" y="354841"/>
                    <a:pt x="152405" y="354841"/>
                    <a:pt x="152405" y="354841"/>
                  </a:cubicBezTo>
                  <a:cubicBezTo>
                    <a:pt x="165711" y="345116"/>
                    <a:pt x="165711" y="345116"/>
                    <a:pt x="165711" y="345116"/>
                  </a:cubicBezTo>
                  <a:cubicBezTo>
                    <a:pt x="165711" y="345116"/>
                    <a:pt x="169045" y="338630"/>
                    <a:pt x="169045" y="338630"/>
                  </a:cubicBezTo>
                  <a:cubicBezTo>
                    <a:pt x="172369" y="338630"/>
                    <a:pt x="175703" y="335382"/>
                    <a:pt x="175703" y="335382"/>
                  </a:cubicBezTo>
                  <a:cubicBezTo>
                    <a:pt x="179027" y="328895"/>
                    <a:pt x="179027" y="328895"/>
                    <a:pt x="179027" y="328895"/>
                  </a:cubicBezTo>
                  <a:cubicBezTo>
                    <a:pt x="179027" y="328895"/>
                    <a:pt x="179027" y="325657"/>
                    <a:pt x="182351" y="328895"/>
                  </a:cubicBezTo>
                  <a:cubicBezTo>
                    <a:pt x="185685" y="328895"/>
                    <a:pt x="185685" y="332143"/>
                    <a:pt x="189009" y="332143"/>
                  </a:cubicBezTo>
                  <a:cubicBezTo>
                    <a:pt x="192343" y="335382"/>
                    <a:pt x="202325" y="335382"/>
                    <a:pt x="202325" y="335382"/>
                  </a:cubicBezTo>
                  <a:cubicBezTo>
                    <a:pt x="198991" y="328895"/>
                    <a:pt x="198991" y="328895"/>
                    <a:pt x="198991" y="328895"/>
                  </a:cubicBezTo>
                  <a:cubicBezTo>
                    <a:pt x="212307" y="328895"/>
                    <a:pt x="212307" y="328895"/>
                    <a:pt x="212307" y="328895"/>
                  </a:cubicBezTo>
                  <a:cubicBezTo>
                    <a:pt x="212307" y="335382"/>
                    <a:pt x="212307" y="335382"/>
                    <a:pt x="212307" y="335382"/>
                  </a:cubicBezTo>
                  <a:cubicBezTo>
                    <a:pt x="218965" y="332143"/>
                    <a:pt x="218965" y="332143"/>
                    <a:pt x="218965" y="332143"/>
                  </a:cubicBezTo>
                  <a:cubicBezTo>
                    <a:pt x="215632" y="325657"/>
                    <a:pt x="215632" y="325657"/>
                    <a:pt x="215632" y="325657"/>
                  </a:cubicBezTo>
                  <a:cubicBezTo>
                    <a:pt x="215632" y="325657"/>
                    <a:pt x="222290" y="325657"/>
                    <a:pt x="222290" y="325657"/>
                  </a:cubicBezTo>
                  <a:cubicBezTo>
                    <a:pt x="218965" y="325657"/>
                    <a:pt x="212307" y="319170"/>
                    <a:pt x="212307" y="319170"/>
                  </a:cubicBezTo>
                  <a:cubicBezTo>
                    <a:pt x="215632" y="312684"/>
                    <a:pt x="215632" y="312684"/>
                    <a:pt x="215632" y="312684"/>
                  </a:cubicBezTo>
                  <a:cubicBezTo>
                    <a:pt x="208983" y="312684"/>
                    <a:pt x="208983" y="312684"/>
                    <a:pt x="208983" y="312684"/>
                  </a:cubicBezTo>
                  <a:cubicBezTo>
                    <a:pt x="208983" y="312684"/>
                    <a:pt x="195667" y="312684"/>
                    <a:pt x="192343" y="312684"/>
                  </a:cubicBezTo>
                  <a:cubicBezTo>
                    <a:pt x="189009" y="309445"/>
                    <a:pt x="189009" y="309445"/>
                    <a:pt x="185685" y="309445"/>
                  </a:cubicBezTo>
                  <a:cubicBezTo>
                    <a:pt x="182351" y="309445"/>
                    <a:pt x="179027" y="309445"/>
                    <a:pt x="175703" y="309445"/>
                  </a:cubicBezTo>
                  <a:cubicBezTo>
                    <a:pt x="172369" y="309445"/>
                    <a:pt x="169045" y="309445"/>
                    <a:pt x="165711" y="309445"/>
                  </a:cubicBezTo>
                  <a:cubicBezTo>
                    <a:pt x="165711" y="309445"/>
                    <a:pt x="162387" y="309445"/>
                    <a:pt x="159063" y="309445"/>
                  </a:cubicBezTo>
                  <a:cubicBezTo>
                    <a:pt x="159063" y="306197"/>
                    <a:pt x="162387" y="302959"/>
                    <a:pt x="159063" y="302959"/>
                  </a:cubicBezTo>
                  <a:cubicBezTo>
                    <a:pt x="155729" y="302959"/>
                    <a:pt x="152405" y="296472"/>
                    <a:pt x="149071" y="299720"/>
                  </a:cubicBezTo>
                  <a:cubicBezTo>
                    <a:pt x="149071" y="299720"/>
                    <a:pt x="149071" y="299720"/>
                    <a:pt x="145747" y="299720"/>
                  </a:cubicBezTo>
                  <a:cubicBezTo>
                    <a:pt x="145747" y="302959"/>
                    <a:pt x="142422" y="302959"/>
                    <a:pt x="142422" y="302959"/>
                  </a:cubicBezTo>
                  <a:cubicBezTo>
                    <a:pt x="139089" y="299720"/>
                    <a:pt x="139089" y="302959"/>
                    <a:pt x="142422" y="299720"/>
                  </a:cubicBezTo>
                  <a:cubicBezTo>
                    <a:pt x="142422" y="296472"/>
                    <a:pt x="139089" y="289986"/>
                    <a:pt x="142422" y="289986"/>
                  </a:cubicBezTo>
                  <a:cubicBezTo>
                    <a:pt x="145747" y="293234"/>
                    <a:pt x="145747" y="293234"/>
                    <a:pt x="149071" y="293234"/>
                  </a:cubicBezTo>
                  <a:cubicBezTo>
                    <a:pt x="149071" y="293234"/>
                    <a:pt x="152405" y="293234"/>
                    <a:pt x="152405" y="293234"/>
                  </a:cubicBezTo>
                  <a:cubicBezTo>
                    <a:pt x="152405" y="289986"/>
                    <a:pt x="155729" y="283509"/>
                    <a:pt x="155729" y="283509"/>
                  </a:cubicBezTo>
                  <a:cubicBezTo>
                    <a:pt x="155729" y="283509"/>
                    <a:pt x="165711" y="286747"/>
                    <a:pt x="162387" y="283509"/>
                  </a:cubicBezTo>
                  <a:cubicBezTo>
                    <a:pt x="159063" y="280261"/>
                    <a:pt x="152405" y="277022"/>
                    <a:pt x="152405" y="277022"/>
                  </a:cubicBezTo>
                  <a:cubicBezTo>
                    <a:pt x="152405" y="277022"/>
                    <a:pt x="149071" y="277022"/>
                    <a:pt x="149071" y="280261"/>
                  </a:cubicBezTo>
                  <a:cubicBezTo>
                    <a:pt x="145747" y="283509"/>
                    <a:pt x="149071" y="283509"/>
                    <a:pt x="145747" y="286747"/>
                  </a:cubicBezTo>
                  <a:cubicBezTo>
                    <a:pt x="142422" y="286747"/>
                    <a:pt x="142422" y="286747"/>
                    <a:pt x="139089" y="286747"/>
                  </a:cubicBezTo>
                  <a:cubicBezTo>
                    <a:pt x="139089" y="286747"/>
                    <a:pt x="139089" y="286747"/>
                    <a:pt x="135764" y="286747"/>
                  </a:cubicBezTo>
                  <a:cubicBezTo>
                    <a:pt x="135764" y="286747"/>
                    <a:pt x="129107" y="286747"/>
                    <a:pt x="129107" y="283509"/>
                  </a:cubicBezTo>
                  <a:cubicBezTo>
                    <a:pt x="129107" y="283509"/>
                    <a:pt x="129107" y="283509"/>
                    <a:pt x="129107" y="280261"/>
                  </a:cubicBezTo>
                  <a:cubicBezTo>
                    <a:pt x="129107" y="277022"/>
                    <a:pt x="129107" y="273774"/>
                    <a:pt x="135764" y="273774"/>
                  </a:cubicBezTo>
                  <a:cubicBezTo>
                    <a:pt x="139089" y="273774"/>
                    <a:pt x="139089" y="277022"/>
                    <a:pt x="139089" y="273774"/>
                  </a:cubicBezTo>
                  <a:cubicBezTo>
                    <a:pt x="139089" y="273774"/>
                    <a:pt x="139089" y="270536"/>
                    <a:pt x="135764" y="270536"/>
                  </a:cubicBezTo>
                  <a:cubicBezTo>
                    <a:pt x="135764" y="267288"/>
                    <a:pt x="135764" y="267288"/>
                    <a:pt x="132431" y="267288"/>
                  </a:cubicBezTo>
                  <a:cubicBezTo>
                    <a:pt x="129107" y="267288"/>
                    <a:pt x="122449" y="270536"/>
                    <a:pt x="122449" y="270536"/>
                  </a:cubicBezTo>
                  <a:cubicBezTo>
                    <a:pt x="122449" y="270536"/>
                    <a:pt x="125782" y="270536"/>
                    <a:pt x="119124" y="270536"/>
                  </a:cubicBezTo>
                  <a:cubicBezTo>
                    <a:pt x="115791" y="267288"/>
                    <a:pt x="119124" y="267288"/>
                    <a:pt x="115791" y="264049"/>
                  </a:cubicBezTo>
                  <a:cubicBezTo>
                    <a:pt x="115791" y="260811"/>
                    <a:pt x="115791" y="260811"/>
                    <a:pt x="112466" y="260811"/>
                  </a:cubicBezTo>
                  <a:cubicBezTo>
                    <a:pt x="112466" y="260811"/>
                    <a:pt x="112466" y="260811"/>
                    <a:pt x="109142" y="260811"/>
                  </a:cubicBezTo>
                  <a:cubicBezTo>
                    <a:pt x="105808" y="257563"/>
                    <a:pt x="102484" y="257563"/>
                    <a:pt x="102484" y="254324"/>
                  </a:cubicBezTo>
                  <a:cubicBezTo>
                    <a:pt x="102484" y="251076"/>
                    <a:pt x="102484" y="247838"/>
                    <a:pt x="105808" y="251076"/>
                  </a:cubicBezTo>
                  <a:cubicBezTo>
                    <a:pt x="109142" y="251076"/>
                    <a:pt x="105808" y="247838"/>
                    <a:pt x="109142" y="251076"/>
                  </a:cubicBezTo>
                  <a:cubicBezTo>
                    <a:pt x="115791" y="254324"/>
                    <a:pt x="115791" y="254324"/>
                    <a:pt x="115791" y="254324"/>
                  </a:cubicBezTo>
                  <a:cubicBezTo>
                    <a:pt x="115791" y="254324"/>
                    <a:pt x="119124" y="254324"/>
                    <a:pt x="115791" y="251076"/>
                  </a:cubicBezTo>
                  <a:cubicBezTo>
                    <a:pt x="115791" y="247838"/>
                    <a:pt x="112466" y="244590"/>
                    <a:pt x="112466" y="244590"/>
                  </a:cubicBezTo>
                  <a:cubicBezTo>
                    <a:pt x="112466" y="244590"/>
                    <a:pt x="109142" y="244590"/>
                    <a:pt x="109142" y="241351"/>
                  </a:cubicBezTo>
                  <a:cubicBezTo>
                    <a:pt x="109142" y="238113"/>
                    <a:pt x="109142" y="238113"/>
                    <a:pt x="105808" y="234865"/>
                  </a:cubicBezTo>
                  <a:cubicBezTo>
                    <a:pt x="105808" y="234865"/>
                    <a:pt x="109142" y="234865"/>
                    <a:pt x="109142" y="234865"/>
                  </a:cubicBezTo>
                  <a:cubicBezTo>
                    <a:pt x="112466" y="234865"/>
                    <a:pt x="109142" y="234865"/>
                    <a:pt x="112466" y="234865"/>
                  </a:cubicBezTo>
                  <a:cubicBezTo>
                    <a:pt x="119124" y="234865"/>
                    <a:pt x="115791" y="234865"/>
                    <a:pt x="119124" y="234865"/>
                  </a:cubicBezTo>
                  <a:cubicBezTo>
                    <a:pt x="119124" y="234865"/>
                    <a:pt x="122449" y="234865"/>
                    <a:pt x="122449" y="234865"/>
                  </a:cubicBezTo>
                  <a:cubicBezTo>
                    <a:pt x="122449" y="238113"/>
                    <a:pt x="125782" y="231626"/>
                    <a:pt x="125782" y="231626"/>
                  </a:cubicBezTo>
                  <a:cubicBezTo>
                    <a:pt x="125782" y="231626"/>
                    <a:pt x="122449" y="228378"/>
                    <a:pt x="125782" y="228378"/>
                  </a:cubicBezTo>
                  <a:cubicBezTo>
                    <a:pt x="129107" y="228378"/>
                    <a:pt x="129107" y="231626"/>
                    <a:pt x="132431" y="231626"/>
                  </a:cubicBezTo>
                  <a:cubicBezTo>
                    <a:pt x="139089" y="231626"/>
                    <a:pt x="139089" y="234865"/>
                    <a:pt x="142422" y="234865"/>
                  </a:cubicBezTo>
                  <a:cubicBezTo>
                    <a:pt x="142422" y="231626"/>
                    <a:pt x="145747" y="234865"/>
                    <a:pt x="145747" y="231626"/>
                  </a:cubicBezTo>
                  <a:cubicBezTo>
                    <a:pt x="142422" y="228378"/>
                    <a:pt x="142422" y="231626"/>
                    <a:pt x="142422" y="228378"/>
                  </a:cubicBezTo>
                  <a:cubicBezTo>
                    <a:pt x="139089" y="225139"/>
                    <a:pt x="139089" y="228378"/>
                    <a:pt x="139089" y="221892"/>
                  </a:cubicBezTo>
                  <a:cubicBezTo>
                    <a:pt x="142422" y="218653"/>
                    <a:pt x="142422" y="215414"/>
                    <a:pt x="142422" y="215414"/>
                  </a:cubicBezTo>
                  <a:cubicBezTo>
                    <a:pt x="142422" y="212166"/>
                    <a:pt x="142422" y="212166"/>
                    <a:pt x="142422" y="212166"/>
                  </a:cubicBezTo>
                  <a:cubicBezTo>
                    <a:pt x="149071" y="205680"/>
                    <a:pt x="149071" y="205680"/>
                    <a:pt x="149071" y="205680"/>
                  </a:cubicBezTo>
                  <a:cubicBezTo>
                    <a:pt x="149071" y="205680"/>
                    <a:pt x="152405" y="205680"/>
                    <a:pt x="155729" y="205680"/>
                  </a:cubicBezTo>
                  <a:cubicBezTo>
                    <a:pt x="162387" y="205680"/>
                    <a:pt x="165711" y="208928"/>
                    <a:pt x="169045" y="208928"/>
                  </a:cubicBezTo>
                  <a:cubicBezTo>
                    <a:pt x="175703" y="208928"/>
                    <a:pt x="179027" y="208928"/>
                    <a:pt x="179027" y="208928"/>
                  </a:cubicBezTo>
                  <a:cubicBezTo>
                    <a:pt x="175703" y="205680"/>
                    <a:pt x="175703" y="205680"/>
                    <a:pt x="175703" y="205680"/>
                  </a:cubicBezTo>
                  <a:cubicBezTo>
                    <a:pt x="175703" y="205680"/>
                    <a:pt x="175703" y="205680"/>
                    <a:pt x="175703" y="202441"/>
                  </a:cubicBezTo>
                  <a:cubicBezTo>
                    <a:pt x="179027" y="202441"/>
                    <a:pt x="179027" y="202441"/>
                    <a:pt x="182351" y="202441"/>
                  </a:cubicBezTo>
                  <a:cubicBezTo>
                    <a:pt x="182351" y="202441"/>
                    <a:pt x="185685" y="195955"/>
                    <a:pt x="185685" y="195955"/>
                  </a:cubicBezTo>
                  <a:cubicBezTo>
                    <a:pt x="182351" y="192716"/>
                    <a:pt x="182351" y="192716"/>
                    <a:pt x="179027" y="189468"/>
                  </a:cubicBezTo>
                  <a:cubicBezTo>
                    <a:pt x="172369" y="189468"/>
                    <a:pt x="162387" y="189468"/>
                    <a:pt x="162387" y="189468"/>
                  </a:cubicBezTo>
                  <a:cubicBezTo>
                    <a:pt x="162387" y="189468"/>
                    <a:pt x="159063" y="189468"/>
                    <a:pt x="155729" y="189468"/>
                  </a:cubicBezTo>
                  <a:cubicBezTo>
                    <a:pt x="152405" y="189468"/>
                    <a:pt x="145747" y="189468"/>
                    <a:pt x="145747" y="186230"/>
                  </a:cubicBezTo>
                  <a:cubicBezTo>
                    <a:pt x="142422" y="186230"/>
                    <a:pt x="142422" y="186230"/>
                    <a:pt x="142422" y="179743"/>
                  </a:cubicBezTo>
                  <a:cubicBezTo>
                    <a:pt x="142422" y="176495"/>
                    <a:pt x="139089" y="176495"/>
                    <a:pt x="139089" y="176495"/>
                  </a:cubicBezTo>
                  <a:cubicBezTo>
                    <a:pt x="142422" y="170018"/>
                    <a:pt x="142422" y="170018"/>
                    <a:pt x="142422" y="170018"/>
                  </a:cubicBezTo>
                  <a:cubicBezTo>
                    <a:pt x="142422" y="170018"/>
                    <a:pt x="139089" y="166770"/>
                    <a:pt x="139089" y="166770"/>
                  </a:cubicBezTo>
                  <a:cubicBezTo>
                    <a:pt x="135764" y="166770"/>
                    <a:pt x="135764" y="166770"/>
                    <a:pt x="135764" y="166770"/>
                  </a:cubicBezTo>
                  <a:cubicBezTo>
                    <a:pt x="132431" y="166770"/>
                    <a:pt x="135764" y="166770"/>
                    <a:pt x="129107" y="163532"/>
                  </a:cubicBezTo>
                  <a:cubicBezTo>
                    <a:pt x="122449" y="163532"/>
                    <a:pt x="119124" y="160284"/>
                    <a:pt x="119124" y="160284"/>
                  </a:cubicBezTo>
                  <a:cubicBezTo>
                    <a:pt x="119124" y="157045"/>
                    <a:pt x="119124" y="157045"/>
                    <a:pt x="125782" y="157045"/>
                  </a:cubicBezTo>
                  <a:cubicBezTo>
                    <a:pt x="129107" y="157045"/>
                    <a:pt x="132431" y="157045"/>
                    <a:pt x="135764" y="157045"/>
                  </a:cubicBezTo>
                  <a:cubicBezTo>
                    <a:pt x="139089" y="160284"/>
                    <a:pt x="145747" y="157045"/>
                    <a:pt x="145747" y="157045"/>
                  </a:cubicBezTo>
                  <a:cubicBezTo>
                    <a:pt x="145747" y="157045"/>
                    <a:pt x="142422" y="157045"/>
                    <a:pt x="149071" y="160284"/>
                  </a:cubicBezTo>
                  <a:cubicBezTo>
                    <a:pt x="155729" y="163532"/>
                    <a:pt x="152405" y="163532"/>
                    <a:pt x="155729" y="163532"/>
                  </a:cubicBezTo>
                  <a:cubicBezTo>
                    <a:pt x="159063" y="163532"/>
                    <a:pt x="162387" y="160284"/>
                    <a:pt x="159063" y="160284"/>
                  </a:cubicBezTo>
                  <a:cubicBezTo>
                    <a:pt x="159063" y="157045"/>
                    <a:pt x="162387" y="157045"/>
                    <a:pt x="159063" y="157045"/>
                  </a:cubicBezTo>
                  <a:cubicBezTo>
                    <a:pt x="155729" y="153797"/>
                    <a:pt x="155729" y="153797"/>
                    <a:pt x="155729" y="153797"/>
                  </a:cubicBezTo>
                  <a:cubicBezTo>
                    <a:pt x="155729" y="153797"/>
                    <a:pt x="155729" y="153797"/>
                    <a:pt x="155729" y="150559"/>
                  </a:cubicBezTo>
                  <a:cubicBezTo>
                    <a:pt x="155729" y="147320"/>
                    <a:pt x="159063" y="144072"/>
                    <a:pt x="159063" y="144072"/>
                  </a:cubicBezTo>
                  <a:cubicBezTo>
                    <a:pt x="162387" y="144072"/>
                    <a:pt x="162387" y="144072"/>
                    <a:pt x="162387" y="140834"/>
                  </a:cubicBezTo>
                  <a:cubicBezTo>
                    <a:pt x="162387" y="140834"/>
                    <a:pt x="162387" y="137586"/>
                    <a:pt x="162387" y="137586"/>
                  </a:cubicBezTo>
                  <a:cubicBezTo>
                    <a:pt x="162387" y="134347"/>
                    <a:pt x="165711" y="131109"/>
                    <a:pt x="165711" y="131109"/>
                  </a:cubicBezTo>
                  <a:cubicBezTo>
                    <a:pt x="165711" y="131109"/>
                    <a:pt x="162387" y="127861"/>
                    <a:pt x="162387" y="127861"/>
                  </a:cubicBezTo>
                  <a:cubicBezTo>
                    <a:pt x="162387" y="127861"/>
                    <a:pt x="155729" y="127861"/>
                    <a:pt x="155729" y="131109"/>
                  </a:cubicBezTo>
                  <a:cubicBezTo>
                    <a:pt x="155729" y="131109"/>
                    <a:pt x="155729" y="131109"/>
                    <a:pt x="155729" y="134347"/>
                  </a:cubicBezTo>
                  <a:cubicBezTo>
                    <a:pt x="152405" y="134347"/>
                    <a:pt x="152405" y="134347"/>
                    <a:pt x="149071" y="134347"/>
                  </a:cubicBezTo>
                  <a:cubicBezTo>
                    <a:pt x="149071" y="137586"/>
                    <a:pt x="149071" y="137586"/>
                    <a:pt x="149071" y="137586"/>
                  </a:cubicBezTo>
                  <a:cubicBezTo>
                    <a:pt x="149071" y="140834"/>
                    <a:pt x="145747" y="144072"/>
                    <a:pt x="145747" y="144072"/>
                  </a:cubicBezTo>
                  <a:cubicBezTo>
                    <a:pt x="145747" y="144072"/>
                    <a:pt x="142422" y="137586"/>
                    <a:pt x="142422" y="134347"/>
                  </a:cubicBezTo>
                  <a:cubicBezTo>
                    <a:pt x="142422" y="134347"/>
                    <a:pt x="145747" y="131109"/>
                    <a:pt x="149071" y="131109"/>
                  </a:cubicBezTo>
                  <a:cubicBezTo>
                    <a:pt x="152405" y="131109"/>
                    <a:pt x="152405" y="131109"/>
                    <a:pt x="152405" y="127861"/>
                  </a:cubicBezTo>
                  <a:cubicBezTo>
                    <a:pt x="152405" y="127861"/>
                    <a:pt x="152405" y="127861"/>
                    <a:pt x="152405" y="124622"/>
                  </a:cubicBezTo>
                  <a:cubicBezTo>
                    <a:pt x="152405" y="121374"/>
                    <a:pt x="152405" y="121374"/>
                    <a:pt x="152405" y="121374"/>
                  </a:cubicBezTo>
                  <a:cubicBezTo>
                    <a:pt x="155729" y="118136"/>
                    <a:pt x="159063" y="114888"/>
                    <a:pt x="162387" y="114888"/>
                  </a:cubicBezTo>
                  <a:cubicBezTo>
                    <a:pt x="162387" y="114888"/>
                    <a:pt x="159063" y="108411"/>
                    <a:pt x="165711" y="114888"/>
                  </a:cubicBezTo>
                  <a:cubicBezTo>
                    <a:pt x="169045" y="118136"/>
                    <a:pt x="169045" y="118136"/>
                    <a:pt x="172369" y="121374"/>
                  </a:cubicBezTo>
                  <a:cubicBezTo>
                    <a:pt x="175703" y="121374"/>
                    <a:pt x="182351" y="124622"/>
                    <a:pt x="182351" y="121374"/>
                  </a:cubicBezTo>
                  <a:cubicBezTo>
                    <a:pt x="182351" y="121374"/>
                    <a:pt x="182351" y="118136"/>
                    <a:pt x="182351" y="114888"/>
                  </a:cubicBezTo>
                  <a:cubicBezTo>
                    <a:pt x="182351" y="114888"/>
                    <a:pt x="179027" y="114888"/>
                    <a:pt x="182351" y="111649"/>
                  </a:cubicBezTo>
                  <a:cubicBezTo>
                    <a:pt x="182351" y="111649"/>
                    <a:pt x="182351" y="111649"/>
                    <a:pt x="185685" y="111649"/>
                  </a:cubicBezTo>
                  <a:cubicBezTo>
                    <a:pt x="192343" y="114888"/>
                    <a:pt x="189009" y="114888"/>
                    <a:pt x="192343" y="118136"/>
                  </a:cubicBezTo>
                  <a:cubicBezTo>
                    <a:pt x="198991" y="121374"/>
                    <a:pt x="198991" y="121374"/>
                    <a:pt x="198991" y="121374"/>
                  </a:cubicBezTo>
                  <a:cubicBezTo>
                    <a:pt x="202325" y="121374"/>
                    <a:pt x="202325" y="121374"/>
                    <a:pt x="205649" y="121374"/>
                  </a:cubicBezTo>
                  <a:cubicBezTo>
                    <a:pt x="208983" y="121374"/>
                    <a:pt x="205649" y="118136"/>
                    <a:pt x="212307" y="124622"/>
                  </a:cubicBezTo>
                  <a:cubicBezTo>
                    <a:pt x="215632" y="127861"/>
                    <a:pt x="215632" y="127861"/>
                    <a:pt x="218965" y="127861"/>
                  </a:cubicBezTo>
                  <a:cubicBezTo>
                    <a:pt x="222290" y="131109"/>
                    <a:pt x="228948" y="127861"/>
                    <a:pt x="228948" y="127861"/>
                  </a:cubicBezTo>
                  <a:cubicBezTo>
                    <a:pt x="228948" y="127861"/>
                    <a:pt x="228948" y="124622"/>
                    <a:pt x="232272" y="131109"/>
                  </a:cubicBezTo>
                  <a:cubicBezTo>
                    <a:pt x="235606" y="137586"/>
                    <a:pt x="238930" y="137586"/>
                    <a:pt x="238930" y="137586"/>
                  </a:cubicBezTo>
                  <a:cubicBezTo>
                    <a:pt x="238930" y="140834"/>
                    <a:pt x="242254" y="144072"/>
                    <a:pt x="242254" y="144072"/>
                  </a:cubicBezTo>
                  <a:cubicBezTo>
                    <a:pt x="242254" y="144072"/>
                    <a:pt x="242254" y="144072"/>
                    <a:pt x="242254" y="147320"/>
                  </a:cubicBezTo>
                  <a:cubicBezTo>
                    <a:pt x="242254" y="147320"/>
                    <a:pt x="242254" y="150559"/>
                    <a:pt x="245588" y="150559"/>
                  </a:cubicBezTo>
                  <a:cubicBezTo>
                    <a:pt x="245588" y="150559"/>
                    <a:pt x="248912" y="150559"/>
                    <a:pt x="248912" y="150559"/>
                  </a:cubicBezTo>
                  <a:cubicBezTo>
                    <a:pt x="248912" y="150559"/>
                    <a:pt x="252246" y="147320"/>
                    <a:pt x="252246" y="147320"/>
                  </a:cubicBezTo>
                  <a:cubicBezTo>
                    <a:pt x="252246" y="147320"/>
                    <a:pt x="258894" y="144072"/>
                    <a:pt x="258894" y="144072"/>
                  </a:cubicBezTo>
                  <a:cubicBezTo>
                    <a:pt x="258894" y="144072"/>
                    <a:pt x="258894" y="140834"/>
                    <a:pt x="265552" y="144072"/>
                  </a:cubicBezTo>
                  <a:cubicBezTo>
                    <a:pt x="268886" y="144072"/>
                    <a:pt x="275534" y="147320"/>
                    <a:pt x="275534" y="147320"/>
                  </a:cubicBezTo>
                  <a:cubicBezTo>
                    <a:pt x="275534" y="147320"/>
                    <a:pt x="275534" y="150559"/>
                    <a:pt x="275534" y="150559"/>
                  </a:cubicBezTo>
                  <a:cubicBezTo>
                    <a:pt x="278868" y="150559"/>
                    <a:pt x="288850" y="150559"/>
                    <a:pt x="288850" y="150559"/>
                  </a:cubicBezTo>
                  <a:cubicBezTo>
                    <a:pt x="292175" y="153797"/>
                    <a:pt x="292175" y="153797"/>
                    <a:pt x="292175" y="153797"/>
                  </a:cubicBezTo>
                  <a:cubicBezTo>
                    <a:pt x="292175" y="153797"/>
                    <a:pt x="295508" y="157045"/>
                    <a:pt x="295508" y="157045"/>
                  </a:cubicBezTo>
                  <a:cubicBezTo>
                    <a:pt x="295508" y="160284"/>
                    <a:pt x="298833" y="166770"/>
                    <a:pt x="298833" y="166770"/>
                  </a:cubicBezTo>
                  <a:cubicBezTo>
                    <a:pt x="308815" y="170018"/>
                    <a:pt x="308815" y="170018"/>
                    <a:pt x="308815" y="170018"/>
                  </a:cubicBezTo>
                  <a:cubicBezTo>
                    <a:pt x="302166" y="160284"/>
                    <a:pt x="302166" y="160284"/>
                    <a:pt x="302166" y="160284"/>
                  </a:cubicBezTo>
                  <a:cubicBezTo>
                    <a:pt x="302166" y="160284"/>
                    <a:pt x="295508" y="153797"/>
                    <a:pt x="302166" y="153797"/>
                  </a:cubicBezTo>
                  <a:cubicBezTo>
                    <a:pt x="308815" y="153797"/>
                    <a:pt x="312148" y="150559"/>
                    <a:pt x="312148" y="150559"/>
                  </a:cubicBezTo>
                  <a:cubicBezTo>
                    <a:pt x="312148" y="147320"/>
                    <a:pt x="312148" y="147320"/>
                    <a:pt x="312148" y="147320"/>
                  </a:cubicBezTo>
                  <a:cubicBezTo>
                    <a:pt x="302166" y="147320"/>
                    <a:pt x="302166" y="147320"/>
                    <a:pt x="302166" y="147320"/>
                  </a:cubicBezTo>
                  <a:cubicBezTo>
                    <a:pt x="302166" y="147320"/>
                    <a:pt x="302166" y="140834"/>
                    <a:pt x="302166" y="140834"/>
                  </a:cubicBezTo>
                  <a:cubicBezTo>
                    <a:pt x="305490" y="140834"/>
                    <a:pt x="308815" y="134347"/>
                    <a:pt x="315473" y="134347"/>
                  </a:cubicBezTo>
                  <a:cubicBezTo>
                    <a:pt x="322131" y="134347"/>
                    <a:pt x="328789" y="131109"/>
                    <a:pt x="328789" y="131109"/>
                  </a:cubicBezTo>
                  <a:cubicBezTo>
                    <a:pt x="328789" y="131109"/>
                    <a:pt x="328789" y="127861"/>
                    <a:pt x="335447" y="127861"/>
                  </a:cubicBezTo>
                  <a:cubicBezTo>
                    <a:pt x="342095" y="127861"/>
                    <a:pt x="345429" y="127861"/>
                    <a:pt x="348753" y="127861"/>
                  </a:cubicBezTo>
                  <a:cubicBezTo>
                    <a:pt x="352087" y="127861"/>
                    <a:pt x="352087" y="127861"/>
                    <a:pt x="352087" y="124622"/>
                  </a:cubicBezTo>
                  <a:cubicBezTo>
                    <a:pt x="352087" y="121374"/>
                    <a:pt x="348753" y="121374"/>
                    <a:pt x="355411" y="118136"/>
                  </a:cubicBezTo>
                  <a:cubicBezTo>
                    <a:pt x="358735" y="118136"/>
                    <a:pt x="362069" y="114888"/>
                    <a:pt x="362069" y="114888"/>
                  </a:cubicBezTo>
                  <a:cubicBezTo>
                    <a:pt x="365393" y="101924"/>
                    <a:pt x="365393" y="101924"/>
                    <a:pt x="365393" y="101924"/>
                  </a:cubicBezTo>
                  <a:cubicBezTo>
                    <a:pt x="352087" y="108411"/>
                    <a:pt x="352087" y="108411"/>
                    <a:pt x="352087" y="108411"/>
                  </a:cubicBezTo>
                  <a:cubicBezTo>
                    <a:pt x="352087" y="108411"/>
                    <a:pt x="352087" y="101924"/>
                    <a:pt x="348753" y="101924"/>
                  </a:cubicBezTo>
                  <a:cubicBezTo>
                    <a:pt x="345429" y="101924"/>
                    <a:pt x="335447" y="108411"/>
                    <a:pt x="335447" y="108411"/>
                  </a:cubicBezTo>
                  <a:cubicBezTo>
                    <a:pt x="335447" y="108411"/>
                    <a:pt x="335447" y="105163"/>
                    <a:pt x="332113" y="105163"/>
                  </a:cubicBezTo>
                  <a:cubicBezTo>
                    <a:pt x="332113" y="101924"/>
                    <a:pt x="332113" y="101924"/>
                    <a:pt x="328789" y="101924"/>
                  </a:cubicBezTo>
                  <a:cubicBezTo>
                    <a:pt x="325455" y="101924"/>
                    <a:pt x="328789" y="101924"/>
                    <a:pt x="322131" y="98676"/>
                  </a:cubicBezTo>
                  <a:cubicBezTo>
                    <a:pt x="315473" y="95438"/>
                    <a:pt x="312148" y="88951"/>
                    <a:pt x="312148" y="88951"/>
                  </a:cubicBezTo>
                  <a:cubicBezTo>
                    <a:pt x="312148" y="88951"/>
                    <a:pt x="315473" y="88951"/>
                    <a:pt x="308815" y="88951"/>
                  </a:cubicBezTo>
                  <a:cubicBezTo>
                    <a:pt x="305490" y="85713"/>
                    <a:pt x="305490" y="85713"/>
                    <a:pt x="305490" y="85713"/>
                  </a:cubicBezTo>
                  <a:cubicBezTo>
                    <a:pt x="302166" y="82465"/>
                    <a:pt x="302166" y="82465"/>
                    <a:pt x="308815" y="79226"/>
                  </a:cubicBezTo>
                  <a:cubicBezTo>
                    <a:pt x="312148" y="75978"/>
                    <a:pt x="308815" y="75978"/>
                    <a:pt x="315473" y="72739"/>
                  </a:cubicBezTo>
                  <a:cubicBezTo>
                    <a:pt x="318806" y="69492"/>
                    <a:pt x="315473" y="66253"/>
                    <a:pt x="322131" y="69492"/>
                  </a:cubicBezTo>
                  <a:cubicBezTo>
                    <a:pt x="332113" y="72739"/>
                    <a:pt x="332113" y="72739"/>
                    <a:pt x="335447" y="75978"/>
                  </a:cubicBezTo>
                  <a:cubicBezTo>
                    <a:pt x="338771" y="75978"/>
                    <a:pt x="352087" y="75978"/>
                    <a:pt x="345429" y="72739"/>
                  </a:cubicBezTo>
                  <a:cubicBezTo>
                    <a:pt x="342095" y="69492"/>
                    <a:pt x="335447" y="66253"/>
                    <a:pt x="335447" y="63014"/>
                  </a:cubicBezTo>
                  <a:cubicBezTo>
                    <a:pt x="335447" y="63014"/>
                    <a:pt x="328789" y="63014"/>
                    <a:pt x="335447" y="63014"/>
                  </a:cubicBezTo>
                  <a:cubicBezTo>
                    <a:pt x="338771" y="63014"/>
                    <a:pt x="342095" y="59766"/>
                    <a:pt x="345429" y="63014"/>
                  </a:cubicBezTo>
                  <a:cubicBezTo>
                    <a:pt x="345429" y="63014"/>
                    <a:pt x="338771" y="63014"/>
                    <a:pt x="348753" y="63014"/>
                  </a:cubicBezTo>
                  <a:cubicBezTo>
                    <a:pt x="358735" y="63014"/>
                    <a:pt x="362069" y="63014"/>
                    <a:pt x="355411" y="59766"/>
                  </a:cubicBezTo>
                  <a:cubicBezTo>
                    <a:pt x="352087" y="56528"/>
                    <a:pt x="352087" y="56528"/>
                    <a:pt x="348753" y="53280"/>
                  </a:cubicBezTo>
                  <a:cubicBezTo>
                    <a:pt x="348753" y="50041"/>
                    <a:pt x="345429" y="50041"/>
                    <a:pt x="348753" y="50041"/>
                  </a:cubicBezTo>
                  <a:cubicBezTo>
                    <a:pt x="348753" y="46793"/>
                    <a:pt x="348753" y="50041"/>
                    <a:pt x="352087" y="46793"/>
                  </a:cubicBezTo>
                  <a:cubicBezTo>
                    <a:pt x="352087" y="43555"/>
                    <a:pt x="352087" y="40316"/>
                    <a:pt x="352087" y="40316"/>
                  </a:cubicBezTo>
                  <a:cubicBezTo>
                    <a:pt x="352087" y="40316"/>
                    <a:pt x="348753" y="40316"/>
                    <a:pt x="352087" y="37068"/>
                  </a:cubicBezTo>
                  <a:cubicBezTo>
                    <a:pt x="358735" y="30582"/>
                    <a:pt x="358735" y="30582"/>
                    <a:pt x="362069" y="30582"/>
                  </a:cubicBezTo>
                  <a:cubicBezTo>
                    <a:pt x="362069" y="30582"/>
                    <a:pt x="365393" y="27343"/>
                    <a:pt x="368727" y="27343"/>
                  </a:cubicBezTo>
                  <a:cubicBezTo>
                    <a:pt x="368727" y="24095"/>
                    <a:pt x="372051" y="17618"/>
                    <a:pt x="372051" y="17618"/>
                  </a:cubicBezTo>
                  <a:cubicBezTo>
                    <a:pt x="382033" y="17618"/>
                    <a:pt x="382033" y="17618"/>
                    <a:pt x="382033" y="17618"/>
                  </a:cubicBezTo>
                  <a:cubicBezTo>
                    <a:pt x="382033" y="17618"/>
                    <a:pt x="385367" y="17618"/>
                    <a:pt x="385367" y="17618"/>
                  </a:cubicBezTo>
                  <a:cubicBezTo>
                    <a:pt x="385367" y="20857"/>
                    <a:pt x="385367" y="14370"/>
                    <a:pt x="385367" y="14370"/>
                  </a:cubicBezTo>
                  <a:cubicBezTo>
                    <a:pt x="385367" y="14370"/>
                    <a:pt x="388691" y="14370"/>
                    <a:pt x="388691" y="14370"/>
                  </a:cubicBezTo>
                  <a:cubicBezTo>
                    <a:pt x="392016" y="17618"/>
                    <a:pt x="392016" y="17618"/>
                    <a:pt x="392016" y="17618"/>
                  </a:cubicBezTo>
                  <a:cubicBezTo>
                    <a:pt x="395349" y="20857"/>
                    <a:pt x="398674" y="17618"/>
                    <a:pt x="398674" y="17618"/>
                  </a:cubicBezTo>
                  <a:cubicBezTo>
                    <a:pt x="398674" y="17618"/>
                    <a:pt x="402007" y="14370"/>
                    <a:pt x="405332" y="14370"/>
                  </a:cubicBezTo>
                  <a:cubicBezTo>
                    <a:pt x="408656" y="14370"/>
                    <a:pt x="411989" y="14370"/>
                    <a:pt x="411989" y="14370"/>
                  </a:cubicBezTo>
                  <a:cubicBezTo>
                    <a:pt x="411989" y="17618"/>
                    <a:pt x="411989" y="17618"/>
                    <a:pt x="411989" y="20857"/>
                  </a:cubicBezTo>
                  <a:cubicBezTo>
                    <a:pt x="415314" y="20857"/>
                    <a:pt x="418647" y="24095"/>
                    <a:pt x="418647" y="24095"/>
                  </a:cubicBezTo>
                  <a:cubicBezTo>
                    <a:pt x="418647" y="24095"/>
                    <a:pt x="425296" y="24095"/>
                    <a:pt x="425296" y="20857"/>
                  </a:cubicBezTo>
                  <a:cubicBezTo>
                    <a:pt x="425296" y="20857"/>
                    <a:pt x="421972" y="20857"/>
                    <a:pt x="428630" y="17618"/>
                  </a:cubicBezTo>
                  <a:cubicBezTo>
                    <a:pt x="435288" y="11132"/>
                    <a:pt x="438612" y="11132"/>
                    <a:pt x="438612" y="11132"/>
                  </a:cubicBezTo>
                  <a:cubicBezTo>
                    <a:pt x="438612" y="11132"/>
                    <a:pt x="438612" y="7884"/>
                    <a:pt x="441936" y="7884"/>
                  </a:cubicBezTo>
                  <a:cubicBezTo>
                    <a:pt x="445270" y="11132"/>
                    <a:pt x="445270" y="7884"/>
                    <a:pt x="445270" y="11132"/>
                  </a:cubicBezTo>
                  <a:cubicBezTo>
                    <a:pt x="445270" y="11132"/>
                    <a:pt x="448594" y="14370"/>
                    <a:pt x="448594" y="14370"/>
                  </a:cubicBezTo>
                  <a:cubicBezTo>
                    <a:pt x="448594" y="14370"/>
                    <a:pt x="448594" y="24095"/>
                    <a:pt x="448594" y="24095"/>
                  </a:cubicBezTo>
                  <a:cubicBezTo>
                    <a:pt x="448594" y="27343"/>
                    <a:pt x="448594" y="27343"/>
                    <a:pt x="448594" y="27343"/>
                  </a:cubicBezTo>
                  <a:cubicBezTo>
                    <a:pt x="448594" y="27343"/>
                    <a:pt x="448594" y="30582"/>
                    <a:pt x="448594" y="30582"/>
                  </a:cubicBezTo>
                  <a:cubicBezTo>
                    <a:pt x="448594" y="33830"/>
                    <a:pt x="451928" y="40316"/>
                    <a:pt x="451928" y="40316"/>
                  </a:cubicBezTo>
                  <a:cubicBezTo>
                    <a:pt x="451928" y="40316"/>
                    <a:pt x="451928" y="40316"/>
                    <a:pt x="451928" y="40316"/>
                  </a:cubicBezTo>
                  <a:cubicBezTo>
                    <a:pt x="448594" y="43555"/>
                    <a:pt x="448594" y="40316"/>
                    <a:pt x="448594" y="43555"/>
                  </a:cubicBezTo>
                  <a:cubicBezTo>
                    <a:pt x="445270" y="46793"/>
                    <a:pt x="448594" y="46793"/>
                    <a:pt x="445270" y="50041"/>
                  </a:cubicBezTo>
                  <a:cubicBezTo>
                    <a:pt x="445270" y="50041"/>
                    <a:pt x="441936" y="50041"/>
                    <a:pt x="441936" y="50041"/>
                  </a:cubicBezTo>
                  <a:cubicBezTo>
                    <a:pt x="441936" y="50041"/>
                    <a:pt x="445270" y="53280"/>
                    <a:pt x="445270" y="53280"/>
                  </a:cubicBezTo>
                  <a:cubicBezTo>
                    <a:pt x="445270" y="53280"/>
                    <a:pt x="445270" y="53280"/>
                    <a:pt x="448594" y="53280"/>
                  </a:cubicBezTo>
                  <a:cubicBezTo>
                    <a:pt x="448594" y="53280"/>
                    <a:pt x="448594" y="50041"/>
                    <a:pt x="451928" y="50041"/>
                  </a:cubicBezTo>
                  <a:cubicBezTo>
                    <a:pt x="451928" y="53280"/>
                    <a:pt x="451928" y="46793"/>
                    <a:pt x="451928" y="46793"/>
                  </a:cubicBezTo>
                  <a:cubicBezTo>
                    <a:pt x="451928" y="46793"/>
                    <a:pt x="451928" y="46793"/>
                    <a:pt x="455252" y="43555"/>
                  </a:cubicBezTo>
                  <a:cubicBezTo>
                    <a:pt x="455252" y="43555"/>
                    <a:pt x="458576" y="40316"/>
                    <a:pt x="458576" y="37068"/>
                  </a:cubicBezTo>
                  <a:cubicBezTo>
                    <a:pt x="458576" y="37068"/>
                    <a:pt x="455252" y="33830"/>
                    <a:pt x="455252" y="33830"/>
                  </a:cubicBezTo>
                  <a:cubicBezTo>
                    <a:pt x="455252" y="33830"/>
                    <a:pt x="451928" y="27343"/>
                    <a:pt x="451928" y="24095"/>
                  </a:cubicBezTo>
                  <a:cubicBezTo>
                    <a:pt x="451928" y="24095"/>
                    <a:pt x="451928" y="24095"/>
                    <a:pt x="451928" y="20857"/>
                  </a:cubicBezTo>
                  <a:cubicBezTo>
                    <a:pt x="455252" y="20857"/>
                    <a:pt x="455252" y="17618"/>
                    <a:pt x="455252" y="17618"/>
                  </a:cubicBezTo>
                  <a:cubicBezTo>
                    <a:pt x="458576" y="14370"/>
                    <a:pt x="461910" y="11132"/>
                    <a:pt x="461910" y="11132"/>
                  </a:cubicBezTo>
                  <a:cubicBezTo>
                    <a:pt x="461910" y="11132"/>
                    <a:pt x="468568" y="11132"/>
                    <a:pt x="471892" y="11132"/>
                  </a:cubicBezTo>
                  <a:cubicBezTo>
                    <a:pt x="471892" y="11132"/>
                    <a:pt x="468568" y="7884"/>
                    <a:pt x="475216" y="11132"/>
                  </a:cubicBezTo>
                  <a:cubicBezTo>
                    <a:pt x="478550" y="14370"/>
                    <a:pt x="478550" y="14370"/>
                    <a:pt x="478550" y="14370"/>
                  </a:cubicBezTo>
                  <a:cubicBezTo>
                    <a:pt x="478550" y="17618"/>
                    <a:pt x="475216" y="17618"/>
                    <a:pt x="481874" y="17618"/>
                  </a:cubicBezTo>
                  <a:cubicBezTo>
                    <a:pt x="485208" y="17618"/>
                    <a:pt x="488532" y="17618"/>
                    <a:pt x="485208" y="17618"/>
                  </a:cubicBezTo>
                  <a:cubicBezTo>
                    <a:pt x="481874" y="14370"/>
                    <a:pt x="481874" y="11132"/>
                    <a:pt x="478550" y="11132"/>
                  </a:cubicBezTo>
                  <a:cubicBezTo>
                    <a:pt x="478550" y="11132"/>
                    <a:pt x="475216" y="7884"/>
                    <a:pt x="475216" y="7884"/>
                  </a:cubicBezTo>
                  <a:cubicBezTo>
                    <a:pt x="475216" y="4645"/>
                    <a:pt x="475216" y="-1841"/>
                    <a:pt x="478550" y="1397"/>
                  </a:cubicBezTo>
                  <a:cubicBezTo>
                    <a:pt x="481874" y="1397"/>
                    <a:pt x="478550" y="-1841"/>
                    <a:pt x="481874" y="1397"/>
                  </a:cubicBezTo>
                  <a:cubicBezTo>
                    <a:pt x="488532" y="7884"/>
                    <a:pt x="491857" y="11132"/>
                    <a:pt x="491857" y="11132"/>
                  </a:cubicBezTo>
                  <a:cubicBezTo>
                    <a:pt x="491857" y="14370"/>
                    <a:pt x="495190" y="14370"/>
                    <a:pt x="495190" y="14370"/>
                  </a:cubicBezTo>
                  <a:cubicBezTo>
                    <a:pt x="495190" y="17618"/>
                    <a:pt x="495190" y="17618"/>
                    <a:pt x="495190" y="17618"/>
                  </a:cubicBezTo>
                  <a:cubicBezTo>
                    <a:pt x="498515" y="20857"/>
                    <a:pt x="501839" y="24095"/>
                    <a:pt x="501839" y="24095"/>
                  </a:cubicBezTo>
                  <a:cubicBezTo>
                    <a:pt x="501839" y="24095"/>
                    <a:pt x="501839" y="24095"/>
                    <a:pt x="505173" y="24095"/>
                  </a:cubicBezTo>
                  <a:cubicBezTo>
                    <a:pt x="505173" y="27343"/>
                    <a:pt x="511831" y="30582"/>
                    <a:pt x="511831" y="30582"/>
                  </a:cubicBezTo>
                  <a:cubicBezTo>
                    <a:pt x="511831" y="30582"/>
                    <a:pt x="515155" y="33830"/>
                    <a:pt x="515155" y="33830"/>
                  </a:cubicBezTo>
                  <a:cubicBezTo>
                    <a:pt x="511831" y="37068"/>
                    <a:pt x="511831" y="40316"/>
                    <a:pt x="511831" y="40316"/>
                  </a:cubicBezTo>
                  <a:cubicBezTo>
                    <a:pt x="505173" y="50041"/>
                    <a:pt x="505173" y="50041"/>
                    <a:pt x="505173" y="50041"/>
                  </a:cubicBezTo>
                  <a:cubicBezTo>
                    <a:pt x="501839" y="56528"/>
                    <a:pt x="501839" y="56528"/>
                    <a:pt x="501839" y="56528"/>
                  </a:cubicBezTo>
                  <a:cubicBezTo>
                    <a:pt x="501839" y="59766"/>
                    <a:pt x="501839" y="59766"/>
                    <a:pt x="501839" y="59766"/>
                  </a:cubicBezTo>
                  <a:cubicBezTo>
                    <a:pt x="498515" y="63014"/>
                    <a:pt x="498515" y="66253"/>
                    <a:pt x="498515" y="66253"/>
                  </a:cubicBezTo>
                  <a:cubicBezTo>
                    <a:pt x="498515" y="66253"/>
                    <a:pt x="495190" y="69492"/>
                    <a:pt x="488532" y="69492"/>
                  </a:cubicBezTo>
                  <a:cubicBezTo>
                    <a:pt x="481874" y="66253"/>
                    <a:pt x="475216" y="72739"/>
                    <a:pt x="475216" y="72739"/>
                  </a:cubicBezTo>
                  <a:cubicBezTo>
                    <a:pt x="475216" y="72739"/>
                    <a:pt x="458576" y="69492"/>
                    <a:pt x="455252" y="69492"/>
                  </a:cubicBezTo>
                  <a:cubicBezTo>
                    <a:pt x="451928" y="69492"/>
                    <a:pt x="451928" y="82465"/>
                    <a:pt x="451928" y="85713"/>
                  </a:cubicBezTo>
                  <a:cubicBezTo>
                    <a:pt x="451928" y="88951"/>
                    <a:pt x="445270" y="92190"/>
                    <a:pt x="435288" y="92190"/>
                  </a:cubicBezTo>
                  <a:cubicBezTo>
                    <a:pt x="425296" y="95438"/>
                    <a:pt x="431954" y="95438"/>
                    <a:pt x="428630" y="105163"/>
                  </a:cubicBezTo>
                  <a:cubicBezTo>
                    <a:pt x="425296" y="118136"/>
                    <a:pt x="421972" y="108411"/>
                    <a:pt x="415314" y="105163"/>
                  </a:cubicBezTo>
                  <a:cubicBezTo>
                    <a:pt x="408656" y="105163"/>
                    <a:pt x="408656" y="105163"/>
                    <a:pt x="398674" y="105163"/>
                  </a:cubicBezTo>
                  <a:cubicBezTo>
                    <a:pt x="388691" y="108411"/>
                    <a:pt x="395349" y="114888"/>
                    <a:pt x="395349" y="114888"/>
                  </a:cubicBezTo>
                  <a:cubicBezTo>
                    <a:pt x="395349" y="114888"/>
                    <a:pt x="402007" y="121374"/>
                    <a:pt x="405332" y="121374"/>
                  </a:cubicBezTo>
                  <a:cubicBezTo>
                    <a:pt x="411989" y="124622"/>
                    <a:pt x="405332" y="131109"/>
                    <a:pt x="405332" y="131109"/>
                  </a:cubicBezTo>
                  <a:cubicBezTo>
                    <a:pt x="405332" y="131109"/>
                    <a:pt x="402007" y="137586"/>
                    <a:pt x="398674" y="137586"/>
                  </a:cubicBezTo>
                  <a:cubicBezTo>
                    <a:pt x="395349" y="134347"/>
                    <a:pt x="378709" y="134347"/>
                    <a:pt x="378709" y="134347"/>
                  </a:cubicBezTo>
                  <a:cubicBezTo>
                    <a:pt x="362069" y="144072"/>
                    <a:pt x="362069" y="144072"/>
                    <a:pt x="362069" y="144072"/>
                  </a:cubicBezTo>
                  <a:cubicBezTo>
                    <a:pt x="362069" y="144072"/>
                    <a:pt x="365393" y="157045"/>
                    <a:pt x="375375" y="170018"/>
                  </a:cubicBezTo>
                  <a:cubicBezTo>
                    <a:pt x="385367" y="182982"/>
                    <a:pt x="375375" y="173257"/>
                    <a:pt x="375375" y="173257"/>
                  </a:cubicBezTo>
                  <a:cubicBezTo>
                    <a:pt x="375375" y="173257"/>
                    <a:pt x="378709" y="182982"/>
                    <a:pt x="378709" y="189468"/>
                  </a:cubicBezTo>
                  <a:cubicBezTo>
                    <a:pt x="378709" y="195955"/>
                    <a:pt x="378709" y="192716"/>
                    <a:pt x="382033" y="192716"/>
                  </a:cubicBezTo>
                  <a:cubicBezTo>
                    <a:pt x="385367" y="192716"/>
                    <a:pt x="392016" y="192716"/>
                    <a:pt x="392016" y="192716"/>
                  </a:cubicBezTo>
                  <a:cubicBezTo>
                    <a:pt x="392016" y="192716"/>
                    <a:pt x="405332" y="212166"/>
                    <a:pt x="405332" y="212166"/>
                  </a:cubicBezTo>
                  <a:cubicBezTo>
                    <a:pt x="408656" y="212166"/>
                    <a:pt x="425296" y="208928"/>
                    <a:pt x="425296" y="208928"/>
                  </a:cubicBezTo>
                  <a:cubicBezTo>
                    <a:pt x="425296" y="208928"/>
                    <a:pt x="438612" y="205680"/>
                    <a:pt x="445270" y="205680"/>
                  </a:cubicBezTo>
                  <a:cubicBezTo>
                    <a:pt x="451928" y="202441"/>
                    <a:pt x="445270" y="195955"/>
                    <a:pt x="445270" y="195955"/>
                  </a:cubicBezTo>
                  <a:cubicBezTo>
                    <a:pt x="451928" y="179743"/>
                    <a:pt x="451928" y="179743"/>
                    <a:pt x="451928" y="179743"/>
                  </a:cubicBezTo>
                  <a:cubicBezTo>
                    <a:pt x="471892" y="176495"/>
                    <a:pt x="471892" y="176495"/>
                    <a:pt x="471892" y="176495"/>
                  </a:cubicBezTo>
                  <a:cubicBezTo>
                    <a:pt x="481874" y="195955"/>
                    <a:pt x="481874" y="195955"/>
                    <a:pt x="481874" y="195955"/>
                  </a:cubicBezTo>
                  <a:cubicBezTo>
                    <a:pt x="478550" y="208928"/>
                    <a:pt x="478550" y="208928"/>
                    <a:pt x="478550" y="208928"/>
                  </a:cubicBezTo>
                  <a:cubicBezTo>
                    <a:pt x="495190" y="225139"/>
                    <a:pt x="495190" y="225139"/>
                    <a:pt x="495190" y="225139"/>
                  </a:cubicBezTo>
                  <a:cubicBezTo>
                    <a:pt x="498515" y="241351"/>
                    <a:pt x="498515" y="241351"/>
                    <a:pt x="498515" y="241351"/>
                  </a:cubicBezTo>
                  <a:cubicBezTo>
                    <a:pt x="498515" y="241351"/>
                    <a:pt x="515155" y="244590"/>
                    <a:pt x="518479" y="247838"/>
                  </a:cubicBezTo>
                  <a:cubicBezTo>
                    <a:pt x="521813" y="247838"/>
                    <a:pt x="531795" y="244590"/>
                    <a:pt x="531795" y="244590"/>
                  </a:cubicBezTo>
                  <a:cubicBezTo>
                    <a:pt x="545111" y="260811"/>
                    <a:pt x="545111" y="260811"/>
                    <a:pt x="545111" y="260811"/>
                  </a:cubicBezTo>
                  <a:cubicBezTo>
                    <a:pt x="548435" y="257563"/>
                    <a:pt x="548435" y="257563"/>
                    <a:pt x="548435" y="257563"/>
                  </a:cubicBezTo>
                  <a:cubicBezTo>
                    <a:pt x="548435" y="260811"/>
                    <a:pt x="548435" y="260811"/>
                    <a:pt x="548435" y="260811"/>
                  </a:cubicBezTo>
                  <a:cubicBezTo>
                    <a:pt x="548435" y="260811"/>
                    <a:pt x="548435" y="267288"/>
                    <a:pt x="545111" y="267288"/>
                  </a:cubicBezTo>
                  <a:cubicBezTo>
                    <a:pt x="538453" y="264049"/>
                    <a:pt x="535119" y="264049"/>
                    <a:pt x="535119" y="264049"/>
                  </a:cubicBezTo>
                  <a:cubicBezTo>
                    <a:pt x="525137" y="257563"/>
                    <a:pt x="525137" y="257563"/>
                    <a:pt x="525137" y="257563"/>
                  </a:cubicBezTo>
                  <a:cubicBezTo>
                    <a:pt x="521813" y="260811"/>
                    <a:pt x="521813" y="260811"/>
                    <a:pt x="521813" y="260811"/>
                  </a:cubicBezTo>
                  <a:cubicBezTo>
                    <a:pt x="511831" y="273774"/>
                    <a:pt x="511831" y="273774"/>
                    <a:pt x="511831" y="273774"/>
                  </a:cubicBezTo>
                  <a:cubicBezTo>
                    <a:pt x="518479" y="277022"/>
                    <a:pt x="518479" y="277022"/>
                    <a:pt x="518479" y="277022"/>
                  </a:cubicBezTo>
                  <a:cubicBezTo>
                    <a:pt x="525137" y="283509"/>
                    <a:pt x="525137" y="283509"/>
                    <a:pt x="525137" y="283509"/>
                  </a:cubicBezTo>
                  <a:cubicBezTo>
                    <a:pt x="525137" y="293234"/>
                    <a:pt x="525137" y="293234"/>
                    <a:pt x="525137" y="293234"/>
                  </a:cubicBezTo>
                  <a:cubicBezTo>
                    <a:pt x="525137" y="306197"/>
                    <a:pt x="525137" y="306197"/>
                    <a:pt x="525137" y="306197"/>
                  </a:cubicBezTo>
                  <a:cubicBezTo>
                    <a:pt x="518479" y="315932"/>
                    <a:pt x="518479" y="315932"/>
                    <a:pt x="518479" y="315932"/>
                  </a:cubicBezTo>
                  <a:cubicBezTo>
                    <a:pt x="518479" y="315932"/>
                    <a:pt x="521813" y="322418"/>
                    <a:pt x="521813" y="325657"/>
                  </a:cubicBezTo>
                  <a:cubicBezTo>
                    <a:pt x="521813" y="325657"/>
                    <a:pt x="528471" y="332143"/>
                    <a:pt x="528471" y="332143"/>
                  </a:cubicBezTo>
                  <a:cubicBezTo>
                    <a:pt x="535119" y="338630"/>
                    <a:pt x="535119" y="338630"/>
                    <a:pt x="535119" y="338630"/>
                  </a:cubicBezTo>
                  <a:cubicBezTo>
                    <a:pt x="528471" y="354841"/>
                    <a:pt x="528471" y="354841"/>
                    <a:pt x="528471" y="354841"/>
                  </a:cubicBezTo>
                  <a:cubicBezTo>
                    <a:pt x="521813" y="361328"/>
                    <a:pt x="521813" y="361328"/>
                    <a:pt x="521813" y="361328"/>
                  </a:cubicBezTo>
                  <a:cubicBezTo>
                    <a:pt x="521813" y="367815"/>
                    <a:pt x="521813" y="367815"/>
                    <a:pt x="521813" y="367815"/>
                  </a:cubicBezTo>
                  <a:cubicBezTo>
                    <a:pt x="521813" y="367815"/>
                    <a:pt x="528471" y="371053"/>
                    <a:pt x="525137" y="371053"/>
                  </a:cubicBezTo>
                  <a:cubicBezTo>
                    <a:pt x="521813" y="371053"/>
                    <a:pt x="515155" y="371053"/>
                    <a:pt x="515155" y="371053"/>
                  </a:cubicBezTo>
                  <a:cubicBezTo>
                    <a:pt x="515155" y="371053"/>
                    <a:pt x="515155" y="374292"/>
                    <a:pt x="515155" y="377539"/>
                  </a:cubicBezTo>
                  <a:cubicBezTo>
                    <a:pt x="515155" y="377539"/>
                    <a:pt x="518479" y="384026"/>
                    <a:pt x="518479" y="384026"/>
                  </a:cubicBezTo>
                  <a:cubicBezTo>
                    <a:pt x="518479" y="384026"/>
                    <a:pt x="521813" y="384026"/>
                    <a:pt x="521813" y="387265"/>
                  </a:cubicBezTo>
                  <a:cubicBezTo>
                    <a:pt x="521813" y="390513"/>
                    <a:pt x="518479" y="396990"/>
                    <a:pt x="518479" y="396990"/>
                  </a:cubicBezTo>
                  <a:cubicBezTo>
                    <a:pt x="518479" y="396990"/>
                    <a:pt x="515155" y="409963"/>
                    <a:pt x="515155" y="409963"/>
                  </a:cubicBezTo>
                  <a:cubicBezTo>
                    <a:pt x="518479" y="409963"/>
                    <a:pt x="518479" y="416449"/>
                    <a:pt x="518479" y="416449"/>
                  </a:cubicBezTo>
                  <a:cubicBezTo>
                    <a:pt x="518479" y="429422"/>
                    <a:pt x="518479" y="429422"/>
                    <a:pt x="518479" y="429422"/>
                  </a:cubicBezTo>
                  <a:cubicBezTo>
                    <a:pt x="515155" y="439147"/>
                    <a:pt x="515155" y="439147"/>
                    <a:pt x="515155" y="439147"/>
                  </a:cubicBezTo>
                  <a:cubicBezTo>
                    <a:pt x="518479" y="445634"/>
                    <a:pt x="518479" y="445634"/>
                    <a:pt x="518479" y="445634"/>
                  </a:cubicBezTo>
                  <a:cubicBezTo>
                    <a:pt x="508497" y="452120"/>
                    <a:pt x="508497" y="452120"/>
                    <a:pt x="508497" y="452120"/>
                  </a:cubicBezTo>
                  <a:cubicBezTo>
                    <a:pt x="505173" y="458597"/>
                    <a:pt x="505173" y="458597"/>
                    <a:pt x="505173" y="458597"/>
                  </a:cubicBezTo>
                  <a:cubicBezTo>
                    <a:pt x="505173" y="458597"/>
                    <a:pt x="498515" y="461845"/>
                    <a:pt x="498515" y="465084"/>
                  </a:cubicBezTo>
                  <a:cubicBezTo>
                    <a:pt x="498515" y="465084"/>
                    <a:pt x="495190" y="468332"/>
                    <a:pt x="495190" y="471570"/>
                  </a:cubicBezTo>
                  <a:cubicBezTo>
                    <a:pt x="495190" y="474818"/>
                    <a:pt x="491857" y="478057"/>
                    <a:pt x="491857" y="478057"/>
                  </a:cubicBezTo>
                  <a:cubicBezTo>
                    <a:pt x="488532" y="481295"/>
                    <a:pt x="481874" y="487782"/>
                    <a:pt x="481874" y="487782"/>
                  </a:cubicBezTo>
                  <a:cubicBezTo>
                    <a:pt x="478550" y="494268"/>
                    <a:pt x="478550" y="494268"/>
                    <a:pt x="478550" y="494268"/>
                  </a:cubicBezTo>
                  <a:cubicBezTo>
                    <a:pt x="478550" y="494268"/>
                    <a:pt x="481874" y="500755"/>
                    <a:pt x="481874" y="500755"/>
                  </a:cubicBezTo>
                  <a:cubicBezTo>
                    <a:pt x="481874" y="503993"/>
                    <a:pt x="481874" y="503993"/>
                    <a:pt x="481874" y="503993"/>
                  </a:cubicBezTo>
                  <a:cubicBezTo>
                    <a:pt x="475216" y="510480"/>
                    <a:pt x="475216" y="510480"/>
                    <a:pt x="475216" y="510480"/>
                  </a:cubicBezTo>
                  <a:cubicBezTo>
                    <a:pt x="458576" y="523453"/>
                    <a:pt x="458576" y="523453"/>
                    <a:pt x="458576" y="523453"/>
                  </a:cubicBezTo>
                  <a:cubicBezTo>
                    <a:pt x="458576" y="523453"/>
                    <a:pt x="458576" y="526692"/>
                    <a:pt x="455252" y="529940"/>
                  </a:cubicBezTo>
                  <a:cubicBezTo>
                    <a:pt x="455252" y="536426"/>
                    <a:pt x="451928" y="536426"/>
                    <a:pt x="451928" y="536426"/>
                  </a:cubicBezTo>
                  <a:cubicBezTo>
                    <a:pt x="451928" y="536426"/>
                    <a:pt x="448594" y="536426"/>
                    <a:pt x="445270" y="536426"/>
                  </a:cubicBezTo>
                  <a:cubicBezTo>
                    <a:pt x="445270" y="536426"/>
                    <a:pt x="441936" y="533178"/>
                    <a:pt x="441936" y="533178"/>
                  </a:cubicBezTo>
                  <a:cubicBezTo>
                    <a:pt x="441936" y="539665"/>
                    <a:pt x="441936" y="539665"/>
                    <a:pt x="441936" y="539665"/>
                  </a:cubicBezTo>
                  <a:cubicBezTo>
                    <a:pt x="441936" y="539665"/>
                    <a:pt x="441936" y="542913"/>
                    <a:pt x="445270" y="542913"/>
                  </a:cubicBezTo>
                  <a:cubicBezTo>
                    <a:pt x="448594" y="546151"/>
                    <a:pt x="448594" y="549390"/>
                    <a:pt x="451928" y="549390"/>
                  </a:cubicBezTo>
                  <a:cubicBezTo>
                    <a:pt x="451928" y="552638"/>
                    <a:pt x="455252" y="555876"/>
                    <a:pt x="455252" y="555876"/>
                  </a:cubicBezTo>
                  <a:cubicBezTo>
                    <a:pt x="448594" y="562363"/>
                    <a:pt x="448594" y="562363"/>
                    <a:pt x="448594" y="562363"/>
                  </a:cubicBezTo>
                  <a:cubicBezTo>
                    <a:pt x="448594" y="565611"/>
                    <a:pt x="448594" y="565611"/>
                    <a:pt x="448594" y="565611"/>
                  </a:cubicBezTo>
                  <a:cubicBezTo>
                    <a:pt x="441936" y="565611"/>
                    <a:pt x="441936" y="565611"/>
                    <a:pt x="441936" y="565611"/>
                  </a:cubicBezTo>
                  <a:cubicBezTo>
                    <a:pt x="438612" y="562363"/>
                    <a:pt x="438612" y="562363"/>
                    <a:pt x="438612" y="562363"/>
                  </a:cubicBezTo>
                  <a:cubicBezTo>
                    <a:pt x="438612" y="562363"/>
                    <a:pt x="435288" y="562363"/>
                    <a:pt x="435288" y="562363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0762DCD9-711E-3089-6071-09DCD36C2B2E}"/>
                </a:ext>
              </a:extLst>
            </p:cNvPr>
            <p:cNvSpPr/>
            <p:nvPr/>
          </p:nvSpPr>
          <p:spPr>
            <a:xfrm>
              <a:off x="6301033" y="3143355"/>
              <a:ext cx="600075" cy="904875"/>
            </a:xfrm>
            <a:custGeom>
              <a:avLst/>
              <a:gdLst>
                <a:gd name="connsiteX0" fmla="*/ 249153 w 600075"/>
                <a:gd name="connsiteY0" fmla="*/ 29257 h 904875"/>
                <a:gd name="connsiteX1" fmla="*/ 262641 w 600075"/>
                <a:gd name="connsiteY1" fmla="*/ 19484 h 904875"/>
                <a:gd name="connsiteX2" fmla="*/ 266013 w 600075"/>
                <a:gd name="connsiteY2" fmla="*/ 16236 h 904875"/>
                <a:gd name="connsiteX3" fmla="*/ 276128 w 600075"/>
                <a:gd name="connsiteY3" fmla="*/ 16236 h 904875"/>
                <a:gd name="connsiteX4" fmla="*/ 279490 w 600075"/>
                <a:gd name="connsiteY4" fmla="*/ 12979 h 904875"/>
                <a:gd name="connsiteX5" fmla="*/ 282862 w 600075"/>
                <a:gd name="connsiteY5" fmla="*/ 9721 h 904875"/>
                <a:gd name="connsiteX6" fmla="*/ 289606 w 600075"/>
                <a:gd name="connsiteY6" fmla="*/ 6473 h 904875"/>
                <a:gd name="connsiteX7" fmla="*/ 296350 w 600075"/>
                <a:gd name="connsiteY7" fmla="*/ 6473 h 904875"/>
                <a:gd name="connsiteX8" fmla="*/ 299722 w 600075"/>
                <a:gd name="connsiteY8" fmla="*/ 6473 h 904875"/>
                <a:gd name="connsiteX9" fmla="*/ 313209 w 600075"/>
                <a:gd name="connsiteY9" fmla="*/ 3215 h 904875"/>
                <a:gd name="connsiteX10" fmla="*/ 319953 w 600075"/>
                <a:gd name="connsiteY10" fmla="*/ 6473 h 904875"/>
                <a:gd name="connsiteX11" fmla="*/ 326696 w 600075"/>
                <a:gd name="connsiteY11" fmla="*/ 6473 h 904875"/>
                <a:gd name="connsiteX12" fmla="*/ 336802 w 600075"/>
                <a:gd name="connsiteY12" fmla="*/ 3215 h 904875"/>
                <a:gd name="connsiteX13" fmla="*/ 350290 w 600075"/>
                <a:gd name="connsiteY13" fmla="*/ -42 h 904875"/>
                <a:gd name="connsiteX14" fmla="*/ 353662 w 600075"/>
                <a:gd name="connsiteY14" fmla="*/ 6473 h 904875"/>
                <a:gd name="connsiteX15" fmla="*/ 353662 w 600075"/>
                <a:gd name="connsiteY15" fmla="*/ 12979 h 904875"/>
                <a:gd name="connsiteX16" fmla="*/ 357033 w 600075"/>
                <a:gd name="connsiteY16" fmla="*/ 16236 h 904875"/>
                <a:gd name="connsiteX17" fmla="*/ 360405 w 600075"/>
                <a:gd name="connsiteY17" fmla="*/ 16236 h 904875"/>
                <a:gd name="connsiteX18" fmla="*/ 360405 w 600075"/>
                <a:gd name="connsiteY18" fmla="*/ 29257 h 904875"/>
                <a:gd name="connsiteX19" fmla="*/ 350290 w 600075"/>
                <a:gd name="connsiteY19" fmla="*/ 32505 h 904875"/>
                <a:gd name="connsiteX20" fmla="*/ 346918 w 600075"/>
                <a:gd name="connsiteY20" fmla="*/ 35762 h 904875"/>
                <a:gd name="connsiteX21" fmla="*/ 340174 w 600075"/>
                <a:gd name="connsiteY21" fmla="*/ 39020 h 904875"/>
                <a:gd name="connsiteX22" fmla="*/ 340174 w 600075"/>
                <a:gd name="connsiteY22" fmla="*/ 45526 h 904875"/>
                <a:gd name="connsiteX23" fmla="*/ 343546 w 600075"/>
                <a:gd name="connsiteY23" fmla="*/ 52041 h 904875"/>
                <a:gd name="connsiteX24" fmla="*/ 343546 w 600075"/>
                <a:gd name="connsiteY24" fmla="*/ 58546 h 904875"/>
                <a:gd name="connsiteX25" fmla="*/ 346918 w 600075"/>
                <a:gd name="connsiteY25" fmla="*/ 61804 h 904875"/>
                <a:gd name="connsiteX26" fmla="*/ 353662 w 600075"/>
                <a:gd name="connsiteY26" fmla="*/ 61804 h 904875"/>
                <a:gd name="connsiteX27" fmla="*/ 367149 w 600075"/>
                <a:gd name="connsiteY27" fmla="*/ 58546 h 904875"/>
                <a:gd name="connsiteX28" fmla="*/ 370521 w 600075"/>
                <a:gd name="connsiteY28" fmla="*/ 58546 h 904875"/>
                <a:gd name="connsiteX29" fmla="*/ 380627 w 600075"/>
                <a:gd name="connsiteY29" fmla="*/ 52041 h 904875"/>
                <a:gd name="connsiteX30" fmla="*/ 383999 w 600075"/>
                <a:gd name="connsiteY30" fmla="*/ 48783 h 904875"/>
                <a:gd name="connsiteX31" fmla="*/ 383999 w 600075"/>
                <a:gd name="connsiteY31" fmla="*/ 55289 h 904875"/>
                <a:gd name="connsiteX32" fmla="*/ 380627 w 600075"/>
                <a:gd name="connsiteY32" fmla="*/ 61804 h 904875"/>
                <a:gd name="connsiteX33" fmla="*/ 387371 w 600075"/>
                <a:gd name="connsiteY33" fmla="*/ 61804 h 904875"/>
                <a:gd name="connsiteX34" fmla="*/ 394114 w 600075"/>
                <a:gd name="connsiteY34" fmla="*/ 58546 h 904875"/>
                <a:gd name="connsiteX35" fmla="*/ 400858 w 600075"/>
                <a:gd name="connsiteY35" fmla="*/ 58546 h 904875"/>
                <a:gd name="connsiteX36" fmla="*/ 407602 w 600075"/>
                <a:gd name="connsiteY36" fmla="*/ 58546 h 904875"/>
                <a:gd name="connsiteX37" fmla="*/ 414345 w 600075"/>
                <a:gd name="connsiteY37" fmla="*/ 61804 h 904875"/>
                <a:gd name="connsiteX38" fmla="*/ 424461 w 600075"/>
                <a:gd name="connsiteY38" fmla="*/ 68310 h 904875"/>
                <a:gd name="connsiteX39" fmla="*/ 421089 w 600075"/>
                <a:gd name="connsiteY39" fmla="*/ 74824 h 904875"/>
                <a:gd name="connsiteX40" fmla="*/ 421089 w 600075"/>
                <a:gd name="connsiteY40" fmla="*/ 81330 h 904875"/>
                <a:gd name="connsiteX41" fmla="*/ 424461 w 600075"/>
                <a:gd name="connsiteY41" fmla="*/ 78072 h 904875"/>
                <a:gd name="connsiteX42" fmla="*/ 431195 w 600075"/>
                <a:gd name="connsiteY42" fmla="*/ 74824 h 904875"/>
                <a:gd name="connsiteX43" fmla="*/ 431195 w 600075"/>
                <a:gd name="connsiteY43" fmla="*/ 71567 h 904875"/>
                <a:gd name="connsiteX44" fmla="*/ 437939 w 600075"/>
                <a:gd name="connsiteY44" fmla="*/ 78072 h 904875"/>
                <a:gd name="connsiteX45" fmla="*/ 441311 w 600075"/>
                <a:gd name="connsiteY45" fmla="*/ 84588 h 904875"/>
                <a:gd name="connsiteX46" fmla="*/ 448054 w 600075"/>
                <a:gd name="connsiteY46" fmla="*/ 81330 h 904875"/>
                <a:gd name="connsiteX47" fmla="*/ 451426 w 600075"/>
                <a:gd name="connsiteY47" fmla="*/ 81330 h 904875"/>
                <a:gd name="connsiteX48" fmla="*/ 454798 w 600075"/>
                <a:gd name="connsiteY48" fmla="*/ 81330 h 904875"/>
                <a:gd name="connsiteX49" fmla="*/ 468285 w 600075"/>
                <a:gd name="connsiteY49" fmla="*/ 84588 h 904875"/>
                <a:gd name="connsiteX50" fmla="*/ 478391 w 600075"/>
                <a:gd name="connsiteY50" fmla="*/ 78072 h 904875"/>
                <a:gd name="connsiteX51" fmla="*/ 481763 w 600075"/>
                <a:gd name="connsiteY51" fmla="*/ 68310 h 904875"/>
                <a:gd name="connsiteX52" fmla="*/ 481763 w 600075"/>
                <a:gd name="connsiteY52" fmla="*/ 65062 h 904875"/>
                <a:gd name="connsiteX53" fmla="*/ 488507 w 600075"/>
                <a:gd name="connsiteY53" fmla="*/ 61804 h 904875"/>
                <a:gd name="connsiteX54" fmla="*/ 491879 w 600075"/>
                <a:gd name="connsiteY54" fmla="*/ 65062 h 904875"/>
                <a:gd name="connsiteX55" fmla="*/ 498622 w 600075"/>
                <a:gd name="connsiteY55" fmla="*/ 71567 h 904875"/>
                <a:gd name="connsiteX56" fmla="*/ 505366 w 600075"/>
                <a:gd name="connsiteY56" fmla="*/ 71567 h 904875"/>
                <a:gd name="connsiteX57" fmla="*/ 512110 w 600075"/>
                <a:gd name="connsiteY57" fmla="*/ 71567 h 904875"/>
                <a:gd name="connsiteX58" fmla="*/ 515482 w 600075"/>
                <a:gd name="connsiteY58" fmla="*/ 78072 h 904875"/>
                <a:gd name="connsiteX59" fmla="*/ 518854 w 600075"/>
                <a:gd name="connsiteY59" fmla="*/ 78072 h 904875"/>
                <a:gd name="connsiteX60" fmla="*/ 528960 w 600075"/>
                <a:gd name="connsiteY60" fmla="*/ 81330 h 904875"/>
                <a:gd name="connsiteX61" fmla="*/ 532331 w 600075"/>
                <a:gd name="connsiteY61" fmla="*/ 74824 h 904875"/>
                <a:gd name="connsiteX62" fmla="*/ 535703 w 600075"/>
                <a:gd name="connsiteY62" fmla="*/ 74824 h 904875"/>
                <a:gd name="connsiteX63" fmla="*/ 539075 w 600075"/>
                <a:gd name="connsiteY63" fmla="*/ 81330 h 904875"/>
                <a:gd name="connsiteX64" fmla="*/ 542447 w 600075"/>
                <a:gd name="connsiteY64" fmla="*/ 84588 h 904875"/>
                <a:gd name="connsiteX65" fmla="*/ 552563 w 600075"/>
                <a:gd name="connsiteY65" fmla="*/ 87845 h 904875"/>
                <a:gd name="connsiteX66" fmla="*/ 559306 w 600075"/>
                <a:gd name="connsiteY66" fmla="*/ 84588 h 904875"/>
                <a:gd name="connsiteX67" fmla="*/ 562678 w 600075"/>
                <a:gd name="connsiteY67" fmla="*/ 91093 h 904875"/>
                <a:gd name="connsiteX68" fmla="*/ 562678 w 600075"/>
                <a:gd name="connsiteY68" fmla="*/ 94350 h 904875"/>
                <a:gd name="connsiteX69" fmla="*/ 562678 w 600075"/>
                <a:gd name="connsiteY69" fmla="*/ 97608 h 904875"/>
                <a:gd name="connsiteX70" fmla="*/ 566050 w 600075"/>
                <a:gd name="connsiteY70" fmla="*/ 104114 h 904875"/>
                <a:gd name="connsiteX71" fmla="*/ 562678 w 600075"/>
                <a:gd name="connsiteY71" fmla="*/ 110629 h 904875"/>
                <a:gd name="connsiteX72" fmla="*/ 559306 w 600075"/>
                <a:gd name="connsiteY72" fmla="*/ 117135 h 904875"/>
                <a:gd name="connsiteX73" fmla="*/ 555934 w 600075"/>
                <a:gd name="connsiteY73" fmla="*/ 120392 h 904875"/>
                <a:gd name="connsiteX74" fmla="*/ 555934 w 600075"/>
                <a:gd name="connsiteY74" fmla="*/ 123650 h 904875"/>
                <a:gd name="connsiteX75" fmla="*/ 555934 w 600075"/>
                <a:gd name="connsiteY75" fmla="*/ 126898 h 904875"/>
                <a:gd name="connsiteX76" fmla="*/ 555934 w 600075"/>
                <a:gd name="connsiteY76" fmla="*/ 130155 h 904875"/>
                <a:gd name="connsiteX77" fmla="*/ 555934 w 600075"/>
                <a:gd name="connsiteY77" fmla="*/ 136671 h 904875"/>
                <a:gd name="connsiteX78" fmla="*/ 559306 w 600075"/>
                <a:gd name="connsiteY78" fmla="*/ 139918 h 904875"/>
                <a:gd name="connsiteX79" fmla="*/ 566050 w 600075"/>
                <a:gd name="connsiteY79" fmla="*/ 136671 h 904875"/>
                <a:gd name="connsiteX80" fmla="*/ 576166 w 600075"/>
                <a:gd name="connsiteY80" fmla="*/ 139918 h 904875"/>
                <a:gd name="connsiteX81" fmla="*/ 582900 w 600075"/>
                <a:gd name="connsiteY81" fmla="*/ 146433 h 904875"/>
                <a:gd name="connsiteX82" fmla="*/ 593015 w 600075"/>
                <a:gd name="connsiteY82" fmla="*/ 152939 h 904875"/>
                <a:gd name="connsiteX83" fmla="*/ 599759 w 600075"/>
                <a:gd name="connsiteY83" fmla="*/ 162702 h 904875"/>
                <a:gd name="connsiteX84" fmla="*/ 593015 w 600075"/>
                <a:gd name="connsiteY84" fmla="*/ 169217 h 904875"/>
                <a:gd name="connsiteX85" fmla="*/ 586272 w 600075"/>
                <a:gd name="connsiteY85" fmla="*/ 178980 h 904875"/>
                <a:gd name="connsiteX86" fmla="*/ 579528 w 600075"/>
                <a:gd name="connsiteY86" fmla="*/ 182238 h 904875"/>
                <a:gd name="connsiteX87" fmla="*/ 576166 w 600075"/>
                <a:gd name="connsiteY87" fmla="*/ 188744 h 904875"/>
                <a:gd name="connsiteX88" fmla="*/ 569422 w 600075"/>
                <a:gd name="connsiteY88" fmla="*/ 192001 h 904875"/>
                <a:gd name="connsiteX89" fmla="*/ 566050 w 600075"/>
                <a:gd name="connsiteY89" fmla="*/ 192001 h 904875"/>
                <a:gd name="connsiteX90" fmla="*/ 555934 w 600075"/>
                <a:gd name="connsiteY90" fmla="*/ 201764 h 904875"/>
                <a:gd name="connsiteX91" fmla="*/ 549191 w 600075"/>
                <a:gd name="connsiteY91" fmla="*/ 205022 h 904875"/>
                <a:gd name="connsiteX92" fmla="*/ 542447 w 600075"/>
                <a:gd name="connsiteY92" fmla="*/ 208279 h 904875"/>
                <a:gd name="connsiteX93" fmla="*/ 539075 w 600075"/>
                <a:gd name="connsiteY93" fmla="*/ 208279 h 904875"/>
                <a:gd name="connsiteX94" fmla="*/ 532331 w 600075"/>
                <a:gd name="connsiteY94" fmla="*/ 214785 h 904875"/>
                <a:gd name="connsiteX95" fmla="*/ 525597 w 600075"/>
                <a:gd name="connsiteY95" fmla="*/ 211527 h 904875"/>
                <a:gd name="connsiteX96" fmla="*/ 515482 w 600075"/>
                <a:gd name="connsiteY96" fmla="*/ 214785 h 904875"/>
                <a:gd name="connsiteX97" fmla="*/ 515482 w 600075"/>
                <a:gd name="connsiteY97" fmla="*/ 218042 h 904875"/>
                <a:gd name="connsiteX98" fmla="*/ 501994 w 600075"/>
                <a:gd name="connsiteY98" fmla="*/ 224548 h 904875"/>
                <a:gd name="connsiteX99" fmla="*/ 498622 w 600075"/>
                <a:gd name="connsiteY99" fmla="*/ 234311 h 904875"/>
                <a:gd name="connsiteX100" fmla="*/ 491879 w 600075"/>
                <a:gd name="connsiteY100" fmla="*/ 237569 h 904875"/>
                <a:gd name="connsiteX101" fmla="*/ 485135 w 600075"/>
                <a:gd name="connsiteY101" fmla="*/ 240826 h 904875"/>
                <a:gd name="connsiteX102" fmla="*/ 478391 w 600075"/>
                <a:gd name="connsiteY102" fmla="*/ 237569 h 904875"/>
                <a:gd name="connsiteX103" fmla="*/ 475029 w 600075"/>
                <a:gd name="connsiteY103" fmla="*/ 240826 h 904875"/>
                <a:gd name="connsiteX104" fmla="*/ 475029 w 600075"/>
                <a:gd name="connsiteY104" fmla="*/ 247332 h 904875"/>
                <a:gd name="connsiteX105" fmla="*/ 478391 w 600075"/>
                <a:gd name="connsiteY105" fmla="*/ 247332 h 904875"/>
                <a:gd name="connsiteX106" fmla="*/ 478391 w 600075"/>
                <a:gd name="connsiteY106" fmla="*/ 253847 h 904875"/>
                <a:gd name="connsiteX107" fmla="*/ 478391 w 600075"/>
                <a:gd name="connsiteY107" fmla="*/ 263610 h 904875"/>
                <a:gd name="connsiteX108" fmla="*/ 485135 w 600075"/>
                <a:gd name="connsiteY108" fmla="*/ 266867 h 904875"/>
                <a:gd name="connsiteX109" fmla="*/ 481763 w 600075"/>
                <a:gd name="connsiteY109" fmla="*/ 276631 h 904875"/>
                <a:gd name="connsiteX110" fmla="*/ 475029 w 600075"/>
                <a:gd name="connsiteY110" fmla="*/ 279888 h 904875"/>
                <a:gd name="connsiteX111" fmla="*/ 475029 w 600075"/>
                <a:gd name="connsiteY111" fmla="*/ 283136 h 904875"/>
                <a:gd name="connsiteX112" fmla="*/ 478391 w 600075"/>
                <a:gd name="connsiteY112" fmla="*/ 289651 h 904875"/>
                <a:gd name="connsiteX113" fmla="*/ 475029 w 600075"/>
                <a:gd name="connsiteY113" fmla="*/ 299415 h 904875"/>
                <a:gd name="connsiteX114" fmla="*/ 471657 w 600075"/>
                <a:gd name="connsiteY114" fmla="*/ 309178 h 904875"/>
                <a:gd name="connsiteX115" fmla="*/ 468285 w 600075"/>
                <a:gd name="connsiteY115" fmla="*/ 312435 h 904875"/>
                <a:gd name="connsiteX116" fmla="*/ 464913 w 600075"/>
                <a:gd name="connsiteY116" fmla="*/ 318941 h 904875"/>
                <a:gd name="connsiteX117" fmla="*/ 468285 w 600075"/>
                <a:gd name="connsiteY117" fmla="*/ 322198 h 904875"/>
                <a:gd name="connsiteX118" fmla="*/ 468285 w 600075"/>
                <a:gd name="connsiteY118" fmla="*/ 331962 h 904875"/>
                <a:gd name="connsiteX119" fmla="*/ 461542 w 600075"/>
                <a:gd name="connsiteY119" fmla="*/ 335219 h 904875"/>
                <a:gd name="connsiteX120" fmla="*/ 458170 w 600075"/>
                <a:gd name="connsiteY120" fmla="*/ 344982 h 904875"/>
                <a:gd name="connsiteX121" fmla="*/ 461542 w 600075"/>
                <a:gd name="connsiteY121" fmla="*/ 348240 h 904875"/>
                <a:gd name="connsiteX122" fmla="*/ 464913 w 600075"/>
                <a:gd name="connsiteY122" fmla="*/ 354745 h 904875"/>
                <a:gd name="connsiteX123" fmla="*/ 461542 w 600075"/>
                <a:gd name="connsiteY123" fmla="*/ 361260 h 904875"/>
                <a:gd name="connsiteX124" fmla="*/ 458170 w 600075"/>
                <a:gd name="connsiteY124" fmla="*/ 364508 h 904875"/>
                <a:gd name="connsiteX125" fmla="*/ 454798 w 600075"/>
                <a:gd name="connsiteY125" fmla="*/ 364508 h 904875"/>
                <a:gd name="connsiteX126" fmla="*/ 448054 w 600075"/>
                <a:gd name="connsiteY126" fmla="*/ 371023 h 904875"/>
                <a:gd name="connsiteX127" fmla="*/ 441311 w 600075"/>
                <a:gd name="connsiteY127" fmla="*/ 371023 h 904875"/>
                <a:gd name="connsiteX128" fmla="*/ 437939 w 600075"/>
                <a:gd name="connsiteY128" fmla="*/ 371023 h 904875"/>
                <a:gd name="connsiteX129" fmla="*/ 431195 w 600075"/>
                <a:gd name="connsiteY129" fmla="*/ 377529 h 904875"/>
                <a:gd name="connsiteX130" fmla="*/ 427823 w 600075"/>
                <a:gd name="connsiteY130" fmla="*/ 377529 h 904875"/>
                <a:gd name="connsiteX131" fmla="*/ 424461 w 600075"/>
                <a:gd name="connsiteY131" fmla="*/ 380787 h 904875"/>
                <a:gd name="connsiteX132" fmla="*/ 424461 w 600075"/>
                <a:gd name="connsiteY132" fmla="*/ 387302 h 904875"/>
                <a:gd name="connsiteX133" fmla="*/ 424461 w 600075"/>
                <a:gd name="connsiteY133" fmla="*/ 390550 h 904875"/>
                <a:gd name="connsiteX134" fmla="*/ 427823 w 600075"/>
                <a:gd name="connsiteY134" fmla="*/ 393807 h 904875"/>
                <a:gd name="connsiteX135" fmla="*/ 431195 w 600075"/>
                <a:gd name="connsiteY135" fmla="*/ 400313 h 904875"/>
                <a:gd name="connsiteX136" fmla="*/ 434567 w 600075"/>
                <a:gd name="connsiteY136" fmla="*/ 406828 h 904875"/>
                <a:gd name="connsiteX137" fmla="*/ 437939 w 600075"/>
                <a:gd name="connsiteY137" fmla="*/ 416591 h 904875"/>
                <a:gd name="connsiteX138" fmla="*/ 434567 w 600075"/>
                <a:gd name="connsiteY138" fmla="*/ 423097 h 904875"/>
                <a:gd name="connsiteX139" fmla="*/ 431195 w 600075"/>
                <a:gd name="connsiteY139" fmla="*/ 429611 h 904875"/>
                <a:gd name="connsiteX140" fmla="*/ 427823 w 600075"/>
                <a:gd name="connsiteY140" fmla="*/ 436117 h 904875"/>
                <a:gd name="connsiteX141" fmla="*/ 424461 w 600075"/>
                <a:gd name="connsiteY141" fmla="*/ 442632 h 904875"/>
                <a:gd name="connsiteX142" fmla="*/ 421089 w 600075"/>
                <a:gd name="connsiteY142" fmla="*/ 445890 h 904875"/>
                <a:gd name="connsiteX143" fmla="*/ 414345 w 600075"/>
                <a:gd name="connsiteY143" fmla="*/ 445890 h 904875"/>
                <a:gd name="connsiteX144" fmla="*/ 414345 w 600075"/>
                <a:gd name="connsiteY144" fmla="*/ 449138 h 904875"/>
                <a:gd name="connsiteX145" fmla="*/ 410973 w 600075"/>
                <a:gd name="connsiteY145" fmla="*/ 455653 h 904875"/>
                <a:gd name="connsiteX146" fmla="*/ 410973 w 600075"/>
                <a:gd name="connsiteY146" fmla="*/ 458911 h 904875"/>
                <a:gd name="connsiteX147" fmla="*/ 407602 w 600075"/>
                <a:gd name="connsiteY147" fmla="*/ 458911 h 904875"/>
                <a:gd name="connsiteX148" fmla="*/ 407602 w 600075"/>
                <a:gd name="connsiteY148" fmla="*/ 465416 h 904875"/>
                <a:gd name="connsiteX149" fmla="*/ 404230 w 600075"/>
                <a:gd name="connsiteY149" fmla="*/ 468674 h 904875"/>
                <a:gd name="connsiteX150" fmla="*/ 400858 w 600075"/>
                <a:gd name="connsiteY150" fmla="*/ 468674 h 904875"/>
                <a:gd name="connsiteX151" fmla="*/ 394114 w 600075"/>
                <a:gd name="connsiteY151" fmla="*/ 471922 h 904875"/>
                <a:gd name="connsiteX152" fmla="*/ 387371 w 600075"/>
                <a:gd name="connsiteY152" fmla="*/ 468674 h 904875"/>
                <a:gd name="connsiteX153" fmla="*/ 380627 w 600075"/>
                <a:gd name="connsiteY153" fmla="*/ 468674 h 904875"/>
                <a:gd name="connsiteX154" fmla="*/ 377264 w 600075"/>
                <a:gd name="connsiteY154" fmla="*/ 465416 h 904875"/>
                <a:gd name="connsiteX155" fmla="*/ 373893 w 600075"/>
                <a:gd name="connsiteY155" fmla="*/ 465416 h 904875"/>
                <a:gd name="connsiteX156" fmla="*/ 367149 w 600075"/>
                <a:gd name="connsiteY156" fmla="*/ 465416 h 904875"/>
                <a:gd name="connsiteX157" fmla="*/ 357033 w 600075"/>
                <a:gd name="connsiteY157" fmla="*/ 465416 h 904875"/>
                <a:gd name="connsiteX158" fmla="*/ 350290 w 600075"/>
                <a:gd name="connsiteY158" fmla="*/ 465416 h 904875"/>
                <a:gd name="connsiteX159" fmla="*/ 350290 w 600075"/>
                <a:gd name="connsiteY159" fmla="*/ 462159 h 904875"/>
                <a:gd name="connsiteX160" fmla="*/ 346918 w 600075"/>
                <a:gd name="connsiteY160" fmla="*/ 465416 h 904875"/>
                <a:gd name="connsiteX161" fmla="*/ 343546 w 600075"/>
                <a:gd name="connsiteY161" fmla="*/ 458911 h 904875"/>
                <a:gd name="connsiteX162" fmla="*/ 336802 w 600075"/>
                <a:gd name="connsiteY162" fmla="*/ 458911 h 904875"/>
                <a:gd name="connsiteX163" fmla="*/ 330059 w 600075"/>
                <a:gd name="connsiteY163" fmla="*/ 458911 h 904875"/>
                <a:gd name="connsiteX164" fmla="*/ 333431 w 600075"/>
                <a:gd name="connsiteY164" fmla="*/ 465416 h 904875"/>
                <a:gd name="connsiteX165" fmla="*/ 336802 w 600075"/>
                <a:gd name="connsiteY165" fmla="*/ 471922 h 904875"/>
                <a:gd name="connsiteX166" fmla="*/ 336802 w 600075"/>
                <a:gd name="connsiteY166" fmla="*/ 478437 h 904875"/>
                <a:gd name="connsiteX167" fmla="*/ 343546 w 600075"/>
                <a:gd name="connsiteY167" fmla="*/ 484942 h 904875"/>
                <a:gd name="connsiteX168" fmla="*/ 343546 w 600075"/>
                <a:gd name="connsiteY168" fmla="*/ 488200 h 904875"/>
                <a:gd name="connsiteX169" fmla="*/ 346918 w 600075"/>
                <a:gd name="connsiteY169" fmla="*/ 494715 h 904875"/>
                <a:gd name="connsiteX170" fmla="*/ 353662 w 600075"/>
                <a:gd name="connsiteY170" fmla="*/ 497963 h 904875"/>
                <a:gd name="connsiteX171" fmla="*/ 353662 w 600075"/>
                <a:gd name="connsiteY171" fmla="*/ 504478 h 904875"/>
                <a:gd name="connsiteX172" fmla="*/ 350290 w 600075"/>
                <a:gd name="connsiteY172" fmla="*/ 507726 h 904875"/>
                <a:gd name="connsiteX173" fmla="*/ 346918 w 600075"/>
                <a:gd name="connsiteY173" fmla="*/ 510984 h 904875"/>
                <a:gd name="connsiteX174" fmla="*/ 350290 w 600075"/>
                <a:gd name="connsiteY174" fmla="*/ 517499 h 904875"/>
                <a:gd name="connsiteX175" fmla="*/ 350290 w 600075"/>
                <a:gd name="connsiteY175" fmla="*/ 524005 h 904875"/>
                <a:gd name="connsiteX176" fmla="*/ 353662 w 600075"/>
                <a:gd name="connsiteY176" fmla="*/ 527262 h 904875"/>
                <a:gd name="connsiteX177" fmla="*/ 353662 w 600075"/>
                <a:gd name="connsiteY177" fmla="*/ 530510 h 904875"/>
                <a:gd name="connsiteX178" fmla="*/ 350290 w 600075"/>
                <a:gd name="connsiteY178" fmla="*/ 533768 h 904875"/>
                <a:gd name="connsiteX179" fmla="*/ 350290 w 600075"/>
                <a:gd name="connsiteY179" fmla="*/ 540283 h 904875"/>
                <a:gd name="connsiteX180" fmla="*/ 353662 w 600075"/>
                <a:gd name="connsiteY180" fmla="*/ 546788 h 904875"/>
                <a:gd name="connsiteX181" fmla="*/ 357033 w 600075"/>
                <a:gd name="connsiteY181" fmla="*/ 553303 h 904875"/>
                <a:gd name="connsiteX182" fmla="*/ 363777 w 600075"/>
                <a:gd name="connsiteY182" fmla="*/ 553303 h 904875"/>
                <a:gd name="connsiteX183" fmla="*/ 363777 w 600075"/>
                <a:gd name="connsiteY183" fmla="*/ 559809 h 904875"/>
                <a:gd name="connsiteX184" fmla="*/ 360405 w 600075"/>
                <a:gd name="connsiteY184" fmla="*/ 563067 h 904875"/>
                <a:gd name="connsiteX185" fmla="*/ 360405 w 600075"/>
                <a:gd name="connsiteY185" fmla="*/ 566324 h 904875"/>
                <a:gd name="connsiteX186" fmla="*/ 367149 w 600075"/>
                <a:gd name="connsiteY186" fmla="*/ 569572 h 904875"/>
                <a:gd name="connsiteX187" fmla="*/ 373893 w 600075"/>
                <a:gd name="connsiteY187" fmla="*/ 566324 h 904875"/>
                <a:gd name="connsiteX188" fmla="*/ 377264 w 600075"/>
                <a:gd name="connsiteY188" fmla="*/ 566324 h 904875"/>
                <a:gd name="connsiteX189" fmla="*/ 380627 w 600075"/>
                <a:gd name="connsiteY189" fmla="*/ 576087 h 904875"/>
                <a:gd name="connsiteX190" fmla="*/ 383999 w 600075"/>
                <a:gd name="connsiteY190" fmla="*/ 579335 h 904875"/>
                <a:gd name="connsiteX191" fmla="*/ 383999 w 600075"/>
                <a:gd name="connsiteY191" fmla="*/ 585850 h 904875"/>
                <a:gd name="connsiteX192" fmla="*/ 377264 w 600075"/>
                <a:gd name="connsiteY192" fmla="*/ 592356 h 904875"/>
                <a:gd name="connsiteX193" fmla="*/ 370521 w 600075"/>
                <a:gd name="connsiteY193" fmla="*/ 598871 h 904875"/>
                <a:gd name="connsiteX194" fmla="*/ 367149 w 600075"/>
                <a:gd name="connsiteY194" fmla="*/ 602119 h 904875"/>
                <a:gd name="connsiteX195" fmla="*/ 367149 w 600075"/>
                <a:gd name="connsiteY195" fmla="*/ 608634 h 904875"/>
                <a:gd name="connsiteX196" fmla="*/ 363777 w 600075"/>
                <a:gd name="connsiteY196" fmla="*/ 611892 h 904875"/>
                <a:gd name="connsiteX197" fmla="*/ 357033 w 600075"/>
                <a:gd name="connsiteY197" fmla="*/ 615140 h 904875"/>
                <a:gd name="connsiteX198" fmla="*/ 350290 w 600075"/>
                <a:gd name="connsiteY198" fmla="*/ 618397 h 904875"/>
                <a:gd name="connsiteX199" fmla="*/ 346918 w 600075"/>
                <a:gd name="connsiteY199" fmla="*/ 618397 h 904875"/>
                <a:gd name="connsiteX200" fmla="*/ 343546 w 600075"/>
                <a:gd name="connsiteY200" fmla="*/ 621655 h 904875"/>
                <a:gd name="connsiteX201" fmla="*/ 333431 w 600075"/>
                <a:gd name="connsiteY201" fmla="*/ 624912 h 904875"/>
                <a:gd name="connsiteX202" fmla="*/ 330059 w 600075"/>
                <a:gd name="connsiteY202" fmla="*/ 624912 h 904875"/>
                <a:gd name="connsiteX203" fmla="*/ 323324 w 600075"/>
                <a:gd name="connsiteY203" fmla="*/ 637924 h 904875"/>
                <a:gd name="connsiteX204" fmla="*/ 323324 w 600075"/>
                <a:gd name="connsiteY204" fmla="*/ 644438 h 904875"/>
                <a:gd name="connsiteX205" fmla="*/ 326696 w 600075"/>
                <a:gd name="connsiteY205" fmla="*/ 647696 h 904875"/>
                <a:gd name="connsiteX206" fmla="*/ 319953 w 600075"/>
                <a:gd name="connsiteY206" fmla="*/ 654202 h 904875"/>
                <a:gd name="connsiteX207" fmla="*/ 313209 w 600075"/>
                <a:gd name="connsiteY207" fmla="*/ 657459 h 904875"/>
                <a:gd name="connsiteX208" fmla="*/ 309837 w 600075"/>
                <a:gd name="connsiteY208" fmla="*/ 663965 h 904875"/>
                <a:gd name="connsiteX209" fmla="*/ 313209 w 600075"/>
                <a:gd name="connsiteY209" fmla="*/ 667223 h 904875"/>
                <a:gd name="connsiteX210" fmla="*/ 306465 w 600075"/>
                <a:gd name="connsiteY210" fmla="*/ 667223 h 904875"/>
                <a:gd name="connsiteX211" fmla="*/ 309837 w 600075"/>
                <a:gd name="connsiteY211" fmla="*/ 673728 h 904875"/>
                <a:gd name="connsiteX212" fmla="*/ 306465 w 600075"/>
                <a:gd name="connsiteY212" fmla="*/ 676985 h 904875"/>
                <a:gd name="connsiteX213" fmla="*/ 309837 w 600075"/>
                <a:gd name="connsiteY213" fmla="*/ 680243 h 904875"/>
                <a:gd name="connsiteX214" fmla="*/ 313209 w 600075"/>
                <a:gd name="connsiteY214" fmla="*/ 690006 h 904875"/>
                <a:gd name="connsiteX215" fmla="*/ 316581 w 600075"/>
                <a:gd name="connsiteY215" fmla="*/ 696521 h 904875"/>
                <a:gd name="connsiteX216" fmla="*/ 319953 w 600075"/>
                <a:gd name="connsiteY216" fmla="*/ 699769 h 904875"/>
                <a:gd name="connsiteX217" fmla="*/ 319953 w 600075"/>
                <a:gd name="connsiteY217" fmla="*/ 709532 h 904875"/>
                <a:gd name="connsiteX218" fmla="*/ 323324 w 600075"/>
                <a:gd name="connsiteY218" fmla="*/ 719305 h 904875"/>
                <a:gd name="connsiteX219" fmla="*/ 326696 w 600075"/>
                <a:gd name="connsiteY219" fmla="*/ 725811 h 904875"/>
                <a:gd name="connsiteX220" fmla="*/ 326696 w 600075"/>
                <a:gd name="connsiteY220" fmla="*/ 729068 h 904875"/>
                <a:gd name="connsiteX221" fmla="*/ 336802 w 600075"/>
                <a:gd name="connsiteY221" fmla="*/ 729068 h 904875"/>
                <a:gd name="connsiteX222" fmla="*/ 343546 w 600075"/>
                <a:gd name="connsiteY222" fmla="*/ 729068 h 904875"/>
                <a:gd name="connsiteX223" fmla="*/ 350290 w 600075"/>
                <a:gd name="connsiteY223" fmla="*/ 729068 h 904875"/>
                <a:gd name="connsiteX224" fmla="*/ 350290 w 600075"/>
                <a:gd name="connsiteY224" fmla="*/ 732326 h 904875"/>
                <a:gd name="connsiteX225" fmla="*/ 350290 w 600075"/>
                <a:gd name="connsiteY225" fmla="*/ 735574 h 904875"/>
                <a:gd name="connsiteX226" fmla="*/ 336802 w 600075"/>
                <a:gd name="connsiteY226" fmla="*/ 748594 h 904875"/>
                <a:gd name="connsiteX227" fmla="*/ 336802 w 600075"/>
                <a:gd name="connsiteY227" fmla="*/ 758358 h 904875"/>
                <a:gd name="connsiteX228" fmla="*/ 333431 w 600075"/>
                <a:gd name="connsiteY228" fmla="*/ 758358 h 904875"/>
                <a:gd name="connsiteX229" fmla="*/ 326696 w 600075"/>
                <a:gd name="connsiteY229" fmla="*/ 758358 h 904875"/>
                <a:gd name="connsiteX230" fmla="*/ 319953 w 600075"/>
                <a:gd name="connsiteY230" fmla="*/ 751852 h 904875"/>
                <a:gd name="connsiteX231" fmla="*/ 313209 w 600075"/>
                <a:gd name="connsiteY231" fmla="*/ 755110 h 904875"/>
                <a:gd name="connsiteX232" fmla="*/ 313209 w 600075"/>
                <a:gd name="connsiteY232" fmla="*/ 758358 h 904875"/>
                <a:gd name="connsiteX233" fmla="*/ 306465 w 600075"/>
                <a:gd name="connsiteY233" fmla="*/ 758358 h 904875"/>
                <a:gd name="connsiteX234" fmla="*/ 296350 w 600075"/>
                <a:gd name="connsiteY234" fmla="*/ 758358 h 904875"/>
                <a:gd name="connsiteX235" fmla="*/ 292978 w 600075"/>
                <a:gd name="connsiteY235" fmla="*/ 761615 h 904875"/>
                <a:gd name="connsiteX236" fmla="*/ 289606 w 600075"/>
                <a:gd name="connsiteY236" fmla="*/ 774636 h 904875"/>
                <a:gd name="connsiteX237" fmla="*/ 282862 w 600075"/>
                <a:gd name="connsiteY237" fmla="*/ 781141 h 904875"/>
                <a:gd name="connsiteX238" fmla="*/ 276128 w 600075"/>
                <a:gd name="connsiteY238" fmla="*/ 784399 h 904875"/>
                <a:gd name="connsiteX239" fmla="*/ 269384 w 600075"/>
                <a:gd name="connsiteY239" fmla="*/ 790914 h 904875"/>
                <a:gd name="connsiteX240" fmla="*/ 259269 w 600075"/>
                <a:gd name="connsiteY240" fmla="*/ 794162 h 904875"/>
                <a:gd name="connsiteX241" fmla="*/ 255897 w 600075"/>
                <a:gd name="connsiteY241" fmla="*/ 797420 h 904875"/>
                <a:gd name="connsiteX242" fmla="*/ 252525 w 600075"/>
                <a:gd name="connsiteY242" fmla="*/ 810441 h 904875"/>
                <a:gd name="connsiteX243" fmla="*/ 245781 w 600075"/>
                <a:gd name="connsiteY243" fmla="*/ 816946 h 904875"/>
                <a:gd name="connsiteX244" fmla="*/ 239038 w 600075"/>
                <a:gd name="connsiteY244" fmla="*/ 820203 h 904875"/>
                <a:gd name="connsiteX245" fmla="*/ 239038 w 600075"/>
                <a:gd name="connsiteY245" fmla="*/ 826719 h 904875"/>
                <a:gd name="connsiteX246" fmla="*/ 242410 w 600075"/>
                <a:gd name="connsiteY246" fmla="*/ 833224 h 904875"/>
                <a:gd name="connsiteX247" fmla="*/ 242410 w 600075"/>
                <a:gd name="connsiteY247" fmla="*/ 842987 h 904875"/>
                <a:gd name="connsiteX248" fmla="*/ 242410 w 600075"/>
                <a:gd name="connsiteY248" fmla="*/ 849502 h 904875"/>
                <a:gd name="connsiteX249" fmla="*/ 245781 w 600075"/>
                <a:gd name="connsiteY249" fmla="*/ 856008 h 904875"/>
                <a:gd name="connsiteX250" fmla="*/ 242410 w 600075"/>
                <a:gd name="connsiteY250" fmla="*/ 862523 h 904875"/>
                <a:gd name="connsiteX251" fmla="*/ 239038 w 600075"/>
                <a:gd name="connsiteY251" fmla="*/ 872286 h 904875"/>
                <a:gd name="connsiteX252" fmla="*/ 239038 w 600075"/>
                <a:gd name="connsiteY252" fmla="*/ 875534 h 904875"/>
                <a:gd name="connsiteX253" fmla="*/ 239038 w 600075"/>
                <a:gd name="connsiteY253" fmla="*/ 882049 h 904875"/>
                <a:gd name="connsiteX254" fmla="*/ 239038 w 600075"/>
                <a:gd name="connsiteY254" fmla="*/ 895070 h 904875"/>
                <a:gd name="connsiteX255" fmla="*/ 228922 w 600075"/>
                <a:gd name="connsiteY255" fmla="*/ 891812 h 904875"/>
                <a:gd name="connsiteX256" fmla="*/ 218816 w 600075"/>
                <a:gd name="connsiteY256" fmla="*/ 891812 h 904875"/>
                <a:gd name="connsiteX257" fmla="*/ 208701 w 600075"/>
                <a:gd name="connsiteY257" fmla="*/ 895070 h 904875"/>
                <a:gd name="connsiteX258" fmla="*/ 195213 w 600075"/>
                <a:gd name="connsiteY258" fmla="*/ 901576 h 904875"/>
                <a:gd name="connsiteX259" fmla="*/ 174992 w 600075"/>
                <a:gd name="connsiteY259" fmla="*/ 904833 h 904875"/>
                <a:gd name="connsiteX260" fmla="*/ 158132 w 600075"/>
                <a:gd name="connsiteY260" fmla="*/ 904833 h 904875"/>
                <a:gd name="connsiteX261" fmla="*/ 148017 w 600075"/>
                <a:gd name="connsiteY261" fmla="*/ 901576 h 904875"/>
                <a:gd name="connsiteX262" fmla="*/ 141273 w 600075"/>
                <a:gd name="connsiteY262" fmla="*/ 898328 h 904875"/>
                <a:gd name="connsiteX263" fmla="*/ 134530 w 600075"/>
                <a:gd name="connsiteY263" fmla="*/ 891812 h 904875"/>
                <a:gd name="connsiteX264" fmla="*/ 124423 w 600075"/>
                <a:gd name="connsiteY264" fmla="*/ 882049 h 904875"/>
                <a:gd name="connsiteX265" fmla="*/ 114308 w 600075"/>
                <a:gd name="connsiteY265" fmla="*/ 882049 h 904875"/>
                <a:gd name="connsiteX266" fmla="*/ 107564 w 600075"/>
                <a:gd name="connsiteY266" fmla="*/ 878792 h 904875"/>
                <a:gd name="connsiteX267" fmla="*/ 100821 w 600075"/>
                <a:gd name="connsiteY267" fmla="*/ 875534 h 904875"/>
                <a:gd name="connsiteX268" fmla="*/ 94077 w 600075"/>
                <a:gd name="connsiteY268" fmla="*/ 872286 h 904875"/>
                <a:gd name="connsiteX269" fmla="*/ 87333 w 600075"/>
                <a:gd name="connsiteY269" fmla="*/ 872286 h 904875"/>
                <a:gd name="connsiteX270" fmla="*/ 73855 w 600075"/>
                <a:gd name="connsiteY270" fmla="*/ 865771 h 904875"/>
                <a:gd name="connsiteX271" fmla="*/ 60368 w 600075"/>
                <a:gd name="connsiteY271" fmla="*/ 859265 h 904875"/>
                <a:gd name="connsiteX272" fmla="*/ 53624 w 600075"/>
                <a:gd name="connsiteY272" fmla="*/ 862523 h 904875"/>
                <a:gd name="connsiteX273" fmla="*/ 53624 w 600075"/>
                <a:gd name="connsiteY273" fmla="*/ 865771 h 904875"/>
                <a:gd name="connsiteX274" fmla="*/ 43509 w 600075"/>
                <a:gd name="connsiteY274" fmla="*/ 862523 h 904875"/>
                <a:gd name="connsiteX275" fmla="*/ 36765 w 600075"/>
                <a:gd name="connsiteY275" fmla="*/ 862523 h 904875"/>
                <a:gd name="connsiteX276" fmla="*/ 30021 w 600075"/>
                <a:gd name="connsiteY276" fmla="*/ 862523 h 904875"/>
                <a:gd name="connsiteX277" fmla="*/ 16543 w 600075"/>
                <a:gd name="connsiteY277" fmla="*/ 865771 h 904875"/>
                <a:gd name="connsiteX278" fmla="*/ 6428 w 600075"/>
                <a:gd name="connsiteY278" fmla="*/ 869029 h 904875"/>
                <a:gd name="connsiteX279" fmla="*/ -316 w 600075"/>
                <a:gd name="connsiteY279" fmla="*/ 865771 h 904875"/>
                <a:gd name="connsiteX280" fmla="*/ 6428 w 600075"/>
                <a:gd name="connsiteY280" fmla="*/ 859265 h 904875"/>
                <a:gd name="connsiteX281" fmla="*/ 13171 w 600075"/>
                <a:gd name="connsiteY281" fmla="*/ 849502 h 904875"/>
                <a:gd name="connsiteX282" fmla="*/ 19915 w 600075"/>
                <a:gd name="connsiteY282" fmla="*/ 846245 h 904875"/>
                <a:gd name="connsiteX283" fmla="*/ 23287 w 600075"/>
                <a:gd name="connsiteY283" fmla="*/ 836481 h 904875"/>
                <a:gd name="connsiteX284" fmla="*/ 33393 w 600075"/>
                <a:gd name="connsiteY284" fmla="*/ 829967 h 904875"/>
                <a:gd name="connsiteX285" fmla="*/ 33393 w 600075"/>
                <a:gd name="connsiteY285" fmla="*/ 820203 h 904875"/>
                <a:gd name="connsiteX286" fmla="*/ 40137 w 600075"/>
                <a:gd name="connsiteY286" fmla="*/ 807183 h 904875"/>
                <a:gd name="connsiteX287" fmla="*/ 46880 w 600075"/>
                <a:gd name="connsiteY287" fmla="*/ 803935 h 904875"/>
                <a:gd name="connsiteX288" fmla="*/ 53624 w 600075"/>
                <a:gd name="connsiteY288" fmla="*/ 790914 h 904875"/>
                <a:gd name="connsiteX289" fmla="*/ 56996 w 600075"/>
                <a:gd name="connsiteY289" fmla="*/ 784399 h 904875"/>
                <a:gd name="connsiteX290" fmla="*/ 53624 w 600075"/>
                <a:gd name="connsiteY290" fmla="*/ 771378 h 904875"/>
                <a:gd name="connsiteX291" fmla="*/ 60368 w 600075"/>
                <a:gd name="connsiteY291" fmla="*/ 758358 h 904875"/>
                <a:gd name="connsiteX292" fmla="*/ 63740 w 600075"/>
                <a:gd name="connsiteY292" fmla="*/ 742089 h 904875"/>
                <a:gd name="connsiteX293" fmla="*/ 70483 w 600075"/>
                <a:gd name="connsiteY293" fmla="*/ 732326 h 904875"/>
                <a:gd name="connsiteX294" fmla="*/ 70483 w 600075"/>
                <a:gd name="connsiteY294" fmla="*/ 719305 h 904875"/>
                <a:gd name="connsiteX295" fmla="*/ 63740 w 600075"/>
                <a:gd name="connsiteY295" fmla="*/ 709532 h 904875"/>
                <a:gd name="connsiteX296" fmla="*/ 70483 w 600075"/>
                <a:gd name="connsiteY296" fmla="*/ 696521 h 904875"/>
                <a:gd name="connsiteX297" fmla="*/ 80589 w 600075"/>
                <a:gd name="connsiteY297" fmla="*/ 680243 h 904875"/>
                <a:gd name="connsiteX298" fmla="*/ 90705 w 600075"/>
                <a:gd name="connsiteY298" fmla="*/ 663965 h 904875"/>
                <a:gd name="connsiteX299" fmla="*/ 94077 w 600075"/>
                <a:gd name="connsiteY299" fmla="*/ 647696 h 904875"/>
                <a:gd name="connsiteX300" fmla="*/ 94077 w 600075"/>
                <a:gd name="connsiteY300" fmla="*/ 637924 h 904875"/>
                <a:gd name="connsiteX301" fmla="*/ 94077 w 600075"/>
                <a:gd name="connsiteY301" fmla="*/ 631418 h 904875"/>
                <a:gd name="connsiteX302" fmla="*/ 94077 w 600075"/>
                <a:gd name="connsiteY302" fmla="*/ 624912 h 904875"/>
                <a:gd name="connsiteX303" fmla="*/ 90705 w 600075"/>
                <a:gd name="connsiteY303" fmla="*/ 618397 h 904875"/>
                <a:gd name="connsiteX304" fmla="*/ 87333 w 600075"/>
                <a:gd name="connsiteY304" fmla="*/ 608634 h 904875"/>
                <a:gd name="connsiteX305" fmla="*/ 83961 w 600075"/>
                <a:gd name="connsiteY305" fmla="*/ 611892 h 904875"/>
                <a:gd name="connsiteX306" fmla="*/ 77227 w 600075"/>
                <a:gd name="connsiteY306" fmla="*/ 611892 h 904875"/>
                <a:gd name="connsiteX307" fmla="*/ 63740 w 600075"/>
                <a:gd name="connsiteY307" fmla="*/ 611892 h 904875"/>
                <a:gd name="connsiteX308" fmla="*/ 56996 w 600075"/>
                <a:gd name="connsiteY308" fmla="*/ 615140 h 904875"/>
                <a:gd name="connsiteX309" fmla="*/ 46880 w 600075"/>
                <a:gd name="connsiteY309" fmla="*/ 611892 h 904875"/>
                <a:gd name="connsiteX310" fmla="*/ 40137 w 600075"/>
                <a:gd name="connsiteY310" fmla="*/ 615140 h 904875"/>
                <a:gd name="connsiteX311" fmla="*/ 36765 w 600075"/>
                <a:gd name="connsiteY311" fmla="*/ 611892 h 904875"/>
                <a:gd name="connsiteX312" fmla="*/ 46880 w 600075"/>
                <a:gd name="connsiteY312" fmla="*/ 602119 h 904875"/>
                <a:gd name="connsiteX313" fmla="*/ 46880 w 600075"/>
                <a:gd name="connsiteY313" fmla="*/ 598871 h 904875"/>
                <a:gd name="connsiteX314" fmla="*/ 46880 w 600075"/>
                <a:gd name="connsiteY314" fmla="*/ 589108 h 904875"/>
                <a:gd name="connsiteX315" fmla="*/ 43509 w 600075"/>
                <a:gd name="connsiteY315" fmla="*/ 576087 h 904875"/>
                <a:gd name="connsiteX316" fmla="*/ 43509 w 600075"/>
                <a:gd name="connsiteY316" fmla="*/ 569572 h 904875"/>
                <a:gd name="connsiteX317" fmla="*/ 46880 w 600075"/>
                <a:gd name="connsiteY317" fmla="*/ 566324 h 904875"/>
                <a:gd name="connsiteX318" fmla="*/ 40137 w 600075"/>
                <a:gd name="connsiteY318" fmla="*/ 563067 h 904875"/>
                <a:gd name="connsiteX319" fmla="*/ 36765 w 600075"/>
                <a:gd name="connsiteY319" fmla="*/ 563067 h 904875"/>
                <a:gd name="connsiteX320" fmla="*/ 30021 w 600075"/>
                <a:gd name="connsiteY320" fmla="*/ 566324 h 904875"/>
                <a:gd name="connsiteX321" fmla="*/ 26659 w 600075"/>
                <a:gd name="connsiteY321" fmla="*/ 559809 h 904875"/>
                <a:gd name="connsiteX322" fmla="*/ 23287 w 600075"/>
                <a:gd name="connsiteY322" fmla="*/ 559809 h 904875"/>
                <a:gd name="connsiteX323" fmla="*/ 13171 w 600075"/>
                <a:gd name="connsiteY323" fmla="*/ 556551 h 904875"/>
                <a:gd name="connsiteX324" fmla="*/ 13171 w 600075"/>
                <a:gd name="connsiteY324" fmla="*/ 550046 h 904875"/>
                <a:gd name="connsiteX325" fmla="*/ 16543 w 600075"/>
                <a:gd name="connsiteY325" fmla="*/ 543531 h 904875"/>
                <a:gd name="connsiteX326" fmla="*/ 19915 w 600075"/>
                <a:gd name="connsiteY326" fmla="*/ 533768 h 904875"/>
                <a:gd name="connsiteX327" fmla="*/ 26659 w 600075"/>
                <a:gd name="connsiteY327" fmla="*/ 527262 h 904875"/>
                <a:gd name="connsiteX328" fmla="*/ 30021 w 600075"/>
                <a:gd name="connsiteY328" fmla="*/ 524005 h 904875"/>
                <a:gd name="connsiteX329" fmla="*/ 36765 w 600075"/>
                <a:gd name="connsiteY329" fmla="*/ 510984 h 904875"/>
                <a:gd name="connsiteX330" fmla="*/ 36765 w 600075"/>
                <a:gd name="connsiteY330" fmla="*/ 504478 h 904875"/>
                <a:gd name="connsiteX331" fmla="*/ 40137 w 600075"/>
                <a:gd name="connsiteY331" fmla="*/ 494715 h 904875"/>
                <a:gd name="connsiteX332" fmla="*/ 43509 w 600075"/>
                <a:gd name="connsiteY332" fmla="*/ 488200 h 904875"/>
                <a:gd name="connsiteX333" fmla="*/ 46880 w 600075"/>
                <a:gd name="connsiteY333" fmla="*/ 481694 h 904875"/>
                <a:gd name="connsiteX334" fmla="*/ 56996 w 600075"/>
                <a:gd name="connsiteY334" fmla="*/ 475180 h 904875"/>
                <a:gd name="connsiteX335" fmla="*/ 60368 w 600075"/>
                <a:gd name="connsiteY335" fmla="*/ 465416 h 904875"/>
                <a:gd name="connsiteX336" fmla="*/ 63740 w 600075"/>
                <a:gd name="connsiteY336" fmla="*/ 455653 h 904875"/>
                <a:gd name="connsiteX337" fmla="*/ 60368 w 600075"/>
                <a:gd name="connsiteY337" fmla="*/ 449138 h 904875"/>
                <a:gd name="connsiteX338" fmla="*/ 56996 w 600075"/>
                <a:gd name="connsiteY338" fmla="*/ 445890 h 904875"/>
                <a:gd name="connsiteX339" fmla="*/ 63740 w 600075"/>
                <a:gd name="connsiteY339" fmla="*/ 442632 h 904875"/>
                <a:gd name="connsiteX340" fmla="*/ 67112 w 600075"/>
                <a:gd name="connsiteY340" fmla="*/ 442632 h 904875"/>
                <a:gd name="connsiteX341" fmla="*/ 73855 w 600075"/>
                <a:gd name="connsiteY341" fmla="*/ 439375 h 904875"/>
                <a:gd name="connsiteX342" fmla="*/ 83961 w 600075"/>
                <a:gd name="connsiteY342" fmla="*/ 436117 h 904875"/>
                <a:gd name="connsiteX343" fmla="*/ 87333 w 600075"/>
                <a:gd name="connsiteY343" fmla="*/ 432869 h 904875"/>
                <a:gd name="connsiteX344" fmla="*/ 97449 w 600075"/>
                <a:gd name="connsiteY344" fmla="*/ 429611 h 904875"/>
                <a:gd name="connsiteX345" fmla="*/ 100821 w 600075"/>
                <a:gd name="connsiteY345" fmla="*/ 426354 h 904875"/>
                <a:gd name="connsiteX346" fmla="*/ 100821 w 600075"/>
                <a:gd name="connsiteY346" fmla="*/ 423097 h 904875"/>
                <a:gd name="connsiteX347" fmla="*/ 107564 w 600075"/>
                <a:gd name="connsiteY347" fmla="*/ 419849 h 904875"/>
                <a:gd name="connsiteX348" fmla="*/ 110936 w 600075"/>
                <a:gd name="connsiteY348" fmla="*/ 413333 h 904875"/>
                <a:gd name="connsiteX349" fmla="*/ 114308 w 600075"/>
                <a:gd name="connsiteY349" fmla="*/ 406828 h 904875"/>
                <a:gd name="connsiteX350" fmla="*/ 124423 w 600075"/>
                <a:gd name="connsiteY350" fmla="*/ 393807 h 904875"/>
                <a:gd name="connsiteX351" fmla="*/ 137901 w 600075"/>
                <a:gd name="connsiteY351" fmla="*/ 371023 h 904875"/>
                <a:gd name="connsiteX352" fmla="*/ 168248 w 600075"/>
                <a:gd name="connsiteY352" fmla="*/ 325456 h 904875"/>
                <a:gd name="connsiteX353" fmla="*/ 164876 w 600075"/>
                <a:gd name="connsiteY353" fmla="*/ 318941 h 904875"/>
                <a:gd name="connsiteX354" fmla="*/ 174992 w 600075"/>
                <a:gd name="connsiteY354" fmla="*/ 302672 h 904875"/>
                <a:gd name="connsiteX355" fmla="*/ 191841 w 600075"/>
                <a:gd name="connsiteY355" fmla="*/ 276631 h 904875"/>
                <a:gd name="connsiteX356" fmla="*/ 208701 w 600075"/>
                <a:gd name="connsiteY356" fmla="*/ 240826 h 904875"/>
                <a:gd name="connsiteX357" fmla="*/ 218816 w 600075"/>
                <a:gd name="connsiteY357" fmla="*/ 221290 h 904875"/>
                <a:gd name="connsiteX358" fmla="*/ 232294 w 600075"/>
                <a:gd name="connsiteY358" fmla="*/ 198506 h 904875"/>
                <a:gd name="connsiteX359" fmla="*/ 239038 w 600075"/>
                <a:gd name="connsiteY359" fmla="*/ 178980 h 904875"/>
                <a:gd name="connsiteX360" fmla="*/ 239038 w 600075"/>
                <a:gd name="connsiteY360" fmla="*/ 156197 h 904875"/>
                <a:gd name="connsiteX361" fmla="*/ 239038 w 600075"/>
                <a:gd name="connsiteY361" fmla="*/ 139918 h 904875"/>
                <a:gd name="connsiteX362" fmla="*/ 239038 w 600075"/>
                <a:gd name="connsiteY362" fmla="*/ 126898 h 904875"/>
                <a:gd name="connsiteX363" fmla="*/ 239038 w 600075"/>
                <a:gd name="connsiteY363" fmla="*/ 120392 h 904875"/>
                <a:gd name="connsiteX364" fmla="*/ 239038 w 600075"/>
                <a:gd name="connsiteY364" fmla="*/ 113887 h 904875"/>
                <a:gd name="connsiteX365" fmla="*/ 235666 w 600075"/>
                <a:gd name="connsiteY365" fmla="*/ 104114 h 904875"/>
                <a:gd name="connsiteX366" fmla="*/ 242410 w 600075"/>
                <a:gd name="connsiteY366" fmla="*/ 97608 h 904875"/>
                <a:gd name="connsiteX367" fmla="*/ 242410 w 600075"/>
                <a:gd name="connsiteY367" fmla="*/ 91093 h 904875"/>
                <a:gd name="connsiteX368" fmla="*/ 242410 w 600075"/>
                <a:gd name="connsiteY368" fmla="*/ 84588 h 904875"/>
                <a:gd name="connsiteX369" fmla="*/ 242410 w 600075"/>
                <a:gd name="connsiteY369" fmla="*/ 78072 h 904875"/>
                <a:gd name="connsiteX370" fmla="*/ 245781 w 600075"/>
                <a:gd name="connsiteY370" fmla="*/ 71567 h 904875"/>
                <a:gd name="connsiteX371" fmla="*/ 242410 w 600075"/>
                <a:gd name="connsiteY371" fmla="*/ 61804 h 904875"/>
                <a:gd name="connsiteX372" fmla="*/ 245781 w 600075"/>
                <a:gd name="connsiteY372" fmla="*/ 55289 h 904875"/>
                <a:gd name="connsiteX373" fmla="*/ 242410 w 600075"/>
                <a:gd name="connsiteY373" fmla="*/ 52041 h 904875"/>
                <a:gd name="connsiteX374" fmla="*/ 245781 w 600075"/>
                <a:gd name="connsiteY374" fmla="*/ 42278 h 904875"/>
                <a:gd name="connsiteX375" fmla="*/ 245781 w 600075"/>
                <a:gd name="connsiteY375" fmla="*/ 35762 h 904875"/>
                <a:gd name="connsiteX376" fmla="*/ 249153 w 600075"/>
                <a:gd name="connsiteY376" fmla="*/ 29257 h 904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</a:cxnLst>
              <a:rect l="l" t="t" r="r" b="b"/>
              <a:pathLst>
                <a:path w="600075" h="904875">
                  <a:moveTo>
                    <a:pt x="249153" y="29257"/>
                  </a:moveTo>
                  <a:cubicBezTo>
                    <a:pt x="249153" y="29257"/>
                    <a:pt x="262641" y="19484"/>
                    <a:pt x="262641" y="19484"/>
                  </a:cubicBezTo>
                  <a:cubicBezTo>
                    <a:pt x="262641" y="19484"/>
                    <a:pt x="266013" y="16236"/>
                    <a:pt x="266013" y="16236"/>
                  </a:cubicBezTo>
                  <a:cubicBezTo>
                    <a:pt x="269384" y="16236"/>
                    <a:pt x="272756" y="16236"/>
                    <a:pt x="276128" y="16236"/>
                  </a:cubicBezTo>
                  <a:cubicBezTo>
                    <a:pt x="276128" y="16236"/>
                    <a:pt x="279490" y="12979"/>
                    <a:pt x="279490" y="12979"/>
                  </a:cubicBezTo>
                  <a:cubicBezTo>
                    <a:pt x="282862" y="9721"/>
                    <a:pt x="282862" y="9721"/>
                    <a:pt x="282862" y="9721"/>
                  </a:cubicBezTo>
                  <a:cubicBezTo>
                    <a:pt x="289606" y="6473"/>
                    <a:pt x="289606" y="6473"/>
                    <a:pt x="289606" y="6473"/>
                  </a:cubicBezTo>
                  <a:cubicBezTo>
                    <a:pt x="296350" y="6473"/>
                    <a:pt x="296350" y="6473"/>
                    <a:pt x="296350" y="6473"/>
                  </a:cubicBezTo>
                  <a:cubicBezTo>
                    <a:pt x="296350" y="6473"/>
                    <a:pt x="299722" y="6473"/>
                    <a:pt x="299722" y="6473"/>
                  </a:cubicBezTo>
                  <a:cubicBezTo>
                    <a:pt x="299722" y="6473"/>
                    <a:pt x="313209" y="3215"/>
                    <a:pt x="313209" y="3215"/>
                  </a:cubicBezTo>
                  <a:cubicBezTo>
                    <a:pt x="313209" y="3215"/>
                    <a:pt x="316581" y="6473"/>
                    <a:pt x="319953" y="6473"/>
                  </a:cubicBezTo>
                  <a:cubicBezTo>
                    <a:pt x="319953" y="6473"/>
                    <a:pt x="326696" y="6473"/>
                    <a:pt x="326696" y="6473"/>
                  </a:cubicBezTo>
                  <a:cubicBezTo>
                    <a:pt x="330059" y="6473"/>
                    <a:pt x="336802" y="3215"/>
                    <a:pt x="336802" y="3215"/>
                  </a:cubicBezTo>
                  <a:cubicBezTo>
                    <a:pt x="350290" y="-42"/>
                    <a:pt x="350290" y="-42"/>
                    <a:pt x="350290" y="-42"/>
                  </a:cubicBezTo>
                  <a:cubicBezTo>
                    <a:pt x="353662" y="6473"/>
                    <a:pt x="353662" y="6473"/>
                    <a:pt x="353662" y="6473"/>
                  </a:cubicBezTo>
                  <a:cubicBezTo>
                    <a:pt x="353662" y="6473"/>
                    <a:pt x="353662" y="12979"/>
                    <a:pt x="353662" y="12979"/>
                  </a:cubicBezTo>
                  <a:cubicBezTo>
                    <a:pt x="353662" y="12979"/>
                    <a:pt x="353662" y="16236"/>
                    <a:pt x="357033" y="16236"/>
                  </a:cubicBezTo>
                  <a:cubicBezTo>
                    <a:pt x="360405" y="16236"/>
                    <a:pt x="360405" y="16236"/>
                    <a:pt x="360405" y="16236"/>
                  </a:cubicBezTo>
                  <a:cubicBezTo>
                    <a:pt x="360405" y="19484"/>
                    <a:pt x="360405" y="29257"/>
                    <a:pt x="360405" y="29257"/>
                  </a:cubicBezTo>
                  <a:cubicBezTo>
                    <a:pt x="350290" y="32505"/>
                    <a:pt x="350290" y="32505"/>
                    <a:pt x="350290" y="32505"/>
                  </a:cubicBezTo>
                  <a:cubicBezTo>
                    <a:pt x="350290" y="32505"/>
                    <a:pt x="346918" y="32505"/>
                    <a:pt x="346918" y="35762"/>
                  </a:cubicBezTo>
                  <a:cubicBezTo>
                    <a:pt x="346918" y="35762"/>
                    <a:pt x="340174" y="39020"/>
                    <a:pt x="340174" y="39020"/>
                  </a:cubicBezTo>
                  <a:cubicBezTo>
                    <a:pt x="340174" y="42278"/>
                    <a:pt x="336802" y="42278"/>
                    <a:pt x="340174" y="45526"/>
                  </a:cubicBezTo>
                  <a:cubicBezTo>
                    <a:pt x="340174" y="48783"/>
                    <a:pt x="343546" y="52041"/>
                    <a:pt x="343546" y="52041"/>
                  </a:cubicBezTo>
                  <a:cubicBezTo>
                    <a:pt x="343546" y="58546"/>
                    <a:pt x="343546" y="58546"/>
                    <a:pt x="343546" y="58546"/>
                  </a:cubicBezTo>
                  <a:cubicBezTo>
                    <a:pt x="343546" y="58546"/>
                    <a:pt x="343546" y="61804"/>
                    <a:pt x="346918" y="61804"/>
                  </a:cubicBezTo>
                  <a:cubicBezTo>
                    <a:pt x="346918" y="65062"/>
                    <a:pt x="350290" y="61804"/>
                    <a:pt x="353662" y="61804"/>
                  </a:cubicBezTo>
                  <a:cubicBezTo>
                    <a:pt x="360405" y="61804"/>
                    <a:pt x="363777" y="58546"/>
                    <a:pt x="367149" y="58546"/>
                  </a:cubicBezTo>
                  <a:cubicBezTo>
                    <a:pt x="367149" y="58546"/>
                    <a:pt x="370521" y="58546"/>
                    <a:pt x="370521" y="58546"/>
                  </a:cubicBezTo>
                  <a:cubicBezTo>
                    <a:pt x="373893" y="55289"/>
                    <a:pt x="380627" y="52041"/>
                    <a:pt x="380627" y="52041"/>
                  </a:cubicBezTo>
                  <a:cubicBezTo>
                    <a:pt x="380627" y="52041"/>
                    <a:pt x="380627" y="45526"/>
                    <a:pt x="383999" y="48783"/>
                  </a:cubicBezTo>
                  <a:cubicBezTo>
                    <a:pt x="383999" y="48783"/>
                    <a:pt x="383999" y="55289"/>
                    <a:pt x="383999" y="55289"/>
                  </a:cubicBezTo>
                  <a:cubicBezTo>
                    <a:pt x="383999" y="55289"/>
                    <a:pt x="380627" y="61804"/>
                    <a:pt x="380627" y="61804"/>
                  </a:cubicBezTo>
                  <a:cubicBezTo>
                    <a:pt x="383999" y="65062"/>
                    <a:pt x="387371" y="61804"/>
                    <a:pt x="387371" y="61804"/>
                  </a:cubicBezTo>
                  <a:cubicBezTo>
                    <a:pt x="390742" y="58546"/>
                    <a:pt x="394114" y="58546"/>
                    <a:pt x="394114" y="58546"/>
                  </a:cubicBezTo>
                  <a:cubicBezTo>
                    <a:pt x="400858" y="58546"/>
                    <a:pt x="400858" y="58546"/>
                    <a:pt x="400858" y="58546"/>
                  </a:cubicBezTo>
                  <a:cubicBezTo>
                    <a:pt x="400858" y="58546"/>
                    <a:pt x="407602" y="58546"/>
                    <a:pt x="407602" y="58546"/>
                  </a:cubicBezTo>
                  <a:cubicBezTo>
                    <a:pt x="407602" y="58546"/>
                    <a:pt x="410973" y="61804"/>
                    <a:pt x="414345" y="61804"/>
                  </a:cubicBezTo>
                  <a:cubicBezTo>
                    <a:pt x="414345" y="65062"/>
                    <a:pt x="424461" y="68310"/>
                    <a:pt x="424461" y="68310"/>
                  </a:cubicBezTo>
                  <a:cubicBezTo>
                    <a:pt x="421089" y="74824"/>
                    <a:pt x="421089" y="74824"/>
                    <a:pt x="421089" y="74824"/>
                  </a:cubicBezTo>
                  <a:cubicBezTo>
                    <a:pt x="421089" y="74824"/>
                    <a:pt x="417717" y="81330"/>
                    <a:pt x="421089" y="81330"/>
                  </a:cubicBezTo>
                  <a:cubicBezTo>
                    <a:pt x="421089" y="81330"/>
                    <a:pt x="424461" y="78072"/>
                    <a:pt x="424461" y="78072"/>
                  </a:cubicBezTo>
                  <a:cubicBezTo>
                    <a:pt x="427823" y="78072"/>
                    <a:pt x="431195" y="74824"/>
                    <a:pt x="431195" y="74824"/>
                  </a:cubicBezTo>
                  <a:cubicBezTo>
                    <a:pt x="431195" y="74824"/>
                    <a:pt x="431195" y="71567"/>
                    <a:pt x="431195" y="71567"/>
                  </a:cubicBezTo>
                  <a:cubicBezTo>
                    <a:pt x="431195" y="74824"/>
                    <a:pt x="437939" y="78072"/>
                    <a:pt x="437939" y="78072"/>
                  </a:cubicBezTo>
                  <a:cubicBezTo>
                    <a:pt x="437939" y="78072"/>
                    <a:pt x="441311" y="84588"/>
                    <a:pt x="441311" y="84588"/>
                  </a:cubicBezTo>
                  <a:cubicBezTo>
                    <a:pt x="441311" y="84588"/>
                    <a:pt x="448054" y="81330"/>
                    <a:pt x="448054" y="81330"/>
                  </a:cubicBezTo>
                  <a:cubicBezTo>
                    <a:pt x="448054" y="81330"/>
                    <a:pt x="448054" y="81330"/>
                    <a:pt x="451426" y="81330"/>
                  </a:cubicBezTo>
                  <a:cubicBezTo>
                    <a:pt x="454798" y="81330"/>
                    <a:pt x="454798" y="81330"/>
                    <a:pt x="454798" y="81330"/>
                  </a:cubicBezTo>
                  <a:cubicBezTo>
                    <a:pt x="458170" y="84588"/>
                    <a:pt x="468285" y="84588"/>
                    <a:pt x="468285" y="84588"/>
                  </a:cubicBezTo>
                  <a:cubicBezTo>
                    <a:pt x="478391" y="78072"/>
                    <a:pt x="478391" y="78072"/>
                    <a:pt x="478391" y="78072"/>
                  </a:cubicBezTo>
                  <a:cubicBezTo>
                    <a:pt x="481763" y="68310"/>
                    <a:pt x="481763" y="68310"/>
                    <a:pt x="481763" y="68310"/>
                  </a:cubicBezTo>
                  <a:cubicBezTo>
                    <a:pt x="481763" y="65062"/>
                    <a:pt x="481763" y="65062"/>
                    <a:pt x="481763" y="65062"/>
                  </a:cubicBezTo>
                  <a:cubicBezTo>
                    <a:pt x="481763" y="65062"/>
                    <a:pt x="488507" y="61804"/>
                    <a:pt x="488507" y="61804"/>
                  </a:cubicBezTo>
                  <a:cubicBezTo>
                    <a:pt x="488507" y="61804"/>
                    <a:pt x="491879" y="61804"/>
                    <a:pt x="491879" y="65062"/>
                  </a:cubicBezTo>
                  <a:cubicBezTo>
                    <a:pt x="491879" y="65062"/>
                    <a:pt x="498622" y="71567"/>
                    <a:pt x="498622" y="71567"/>
                  </a:cubicBezTo>
                  <a:cubicBezTo>
                    <a:pt x="498622" y="71567"/>
                    <a:pt x="505366" y="71567"/>
                    <a:pt x="505366" y="71567"/>
                  </a:cubicBezTo>
                  <a:cubicBezTo>
                    <a:pt x="508738" y="71567"/>
                    <a:pt x="508738" y="68310"/>
                    <a:pt x="512110" y="71567"/>
                  </a:cubicBezTo>
                  <a:cubicBezTo>
                    <a:pt x="512110" y="74824"/>
                    <a:pt x="512110" y="78072"/>
                    <a:pt x="515482" y="78072"/>
                  </a:cubicBezTo>
                  <a:cubicBezTo>
                    <a:pt x="515482" y="78072"/>
                    <a:pt x="518854" y="78072"/>
                    <a:pt x="518854" y="78072"/>
                  </a:cubicBezTo>
                  <a:cubicBezTo>
                    <a:pt x="522225" y="81330"/>
                    <a:pt x="528960" y="81330"/>
                    <a:pt x="528960" y="81330"/>
                  </a:cubicBezTo>
                  <a:cubicBezTo>
                    <a:pt x="532331" y="74824"/>
                    <a:pt x="532331" y="74824"/>
                    <a:pt x="532331" y="74824"/>
                  </a:cubicBezTo>
                  <a:cubicBezTo>
                    <a:pt x="532331" y="74824"/>
                    <a:pt x="532331" y="71567"/>
                    <a:pt x="535703" y="74824"/>
                  </a:cubicBezTo>
                  <a:cubicBezTo>
                    <a:pt x="539075" y="74824"/>
                    <a:pt x="539075" y="81330"/>
                    <a:pt x="539075" y="81330"/>
                  </a:cubicBezTo>
                  <a:cubicBezTo>
                    <a:pt x="539075" y="81330"/>
                    <a:pt x="542447" y="84588"/>
                    <a:pt x="542447" y="84588"/>
                  </a:cubicBezTo>
                  <a:cubicBezTo>
                    <a:pt x="542447" y="84588"/>
                    <a:pt x="552563" y="87845"/>
                    <a:pt x="552563" y="87845"/>
                  </a:cubicBezTo>
                  <a:cubicBezTo>
                    <a:pt x="552563" y="87845"/>
                    <a:pt x="559306" y="84588"/>
                    <a:pt x="559306" y="84588"/>
                  </a:cubicBezTo>
                  <a:cubicBezTo>
                    <a:pt x="562678" y="84588"/>
                    <a:pt x="562678" y="91093"/>
                    <a:pt x="562678" y="91093"/>
                  </a:cubicBezTo>
                  <a:cubicBezTo>
                    <a:pt x="562678" y="91093"/>
                    <a:pt x="562678" y="94350"/>
                    <a:pt x="562678" y="94350"/>
                  </a:cubicBezTo>
                  <a:cubicBezTo>
                    <a:pt x="559306" y="97608"/>
                    <a:pt x="559306" y="97608"/>
                    <a:pt x="562678" y="97608"/>
                  </a:cubicBezTo>
                  <a:cubicBezTo>
                    <a:pt x="562678" y="100866"/>
                    <a:pt x="566050" y="104114"/>
                    <a:pt x="566050" y="104114"/>
                  </a:cubicBezTo>
                  <a:cubicBezTo>
                    <a:pt x="566050" y="104114"/>
                    <a:pt x="562678" y="110629"/>
                    <a:pt x="562678" y="110629"/>
                  </a:cubicBezTo>
                  <a:cubicBezTo>
                    <a:pt x="562678" y="113887"/>
                    <a:pt x="559306" y="117135"/>
                    <a:pt x="559306" y="117135"/>
                  </a:cubicBezTo>
                  <a:cubicBezTo>
                    <a:pt x="555934" y="120392"/>
                    <a:pt x="555934" y="120392"/>
                    <a:pt x="555934" y="120392"/>
                  </a:cubicBezTo>
                  <a:cubicBezTo>
                    <a:pt x="555934" y="123650"/>
                    <a:pt x="555934" y="123650"/>
                    <a:pt x="555934" y="123650"/>
                  </a:cubicBezTo>
                  <a:cubicBezTo>
                    <a:pt x="555934" y="126898"/>
                    <a:pt x="555934" y="126898"/>
                    <a:pt x="555934" y="126898"/>
                  </a:cubicBezTo>
                  <a:cubicBezTo>
                    <a:pt x="555934" y="126898"/>
                    <a:pt x="555934" y="130155"/>
                    <a:pt x="555934" y="130155"/>
                  </a:cubicBezTo>
                  <a:cubicBezTo>
                    <a:pt x="552563" y="130155"/>
                    <a:pt x="555934" y="136671"/>
                    <a:pt x="555934" y="136671"/>
                  </a:cubicBezTo>
                  <a:cubicBezTo>
                    <a:pt x="559306" y="139918"/>
                    <a:pt x="559306" y="139918"/>
                    <a:pt x="559306" y="139918"/>
                  </a:cubicBezTo>
                  <a:cubicBezTo>
                    <a:pt x="559306" y="139918"/>
                    <a:pt x="566050" y="136671"/>
                    <a:pt x="566050" y="136671"/>
                  </a:cubicBezTo>
                  <a:cubicBezTo>
                    <a:pt x="566050" y="136671"/>
                    <a:pt x="576166" y="139918"/>
                    <a:pt x="576166" y="139918"/>
                  </a:cubicBezTo>
                  <a:cubicBezTo>
                    <a:pt x="576166" y="139918"/>
                    <a:pt x="582900" y="143176"/>
                    <a:pt x="582900" y="146433"/>
                  </a:cubicBezTo>
                  <a:cubicBezTo>
                    <a:pt x="586272" y="146433"/>
                    <a:pt x="593015" y="152939"/>
                    <a:pt x="593015" y="152939"/>
                  </a:cubicBezTo>
                  <a:cubicBezTo>
                    <a:pt x="599759" y="162702"/>
                    <a:pt x="599759" y="162702"/>
                    <a:pt x="599759" y="162702"/>
                  </a:cubicBezTo>
                  <a:cubicBezTo>
                    <a:pt x="593015" y="169217"/>
                    <a:pt x="593015" y="169217"/>
                    <a:pt x="593015" y="169217"/>
                  </a:cubicBezTo>
                  <a:cubicBezTo>
                    <a:pt x="586272" y="178980"/>
                    <a:pt x="586272" y="178980"/>
                    <a:pt x="586272" y="178980"/>
                  </a:cubicBezTo>
                  <a:cubicBezTo>
                    <a:pt x="579528" y="182238"/>
                    <a:pt x="579528" y="182238"/>
                    <a:pt x="579528" y="182238"/>
                  </a:cubicBezTo>
                  <a:cubicBezTo>
                    <a:pt x="579528" y="182238"/>
                    <a:pt x="576166" y="188744"/>
                    <a:pt x="576166" y="188744"/>
                  </a:cubicBezTo>
                  <a:cubicBezTo>
                    <a:pt x="576166" y="188744"/>
                    <a:pt x="569422" y="192001"/>
                    <a:pt x="569422" y="192001"/>
                  </a:cubicBezTo>
                  <a:cubicBezTo>
                    <a:pt x="566050" y="192001"/>
                    <a:pt x="566050" y="192001"/>
                    <a:pt x="566050" y="192001"/>
                  </a:cubicBezTo>
                  <a:cubicBezTo>
                    <a:pt x="555934" y="201764"/>
                    <a:pt x="555934" y="201764"/>
                    <a:pt x="555934" y="201764"/>
                  </a:cubicBezTo>
                  <a:cubicBezTo>
                    <a:pt x="549191" y="205022"/>
                    <a:pt x="549191" y="205022"/>
                    <a:pt x="549191" y="205022"/>
                  </a:cubicBezTo>
                  <a:cubicBezTo>
                    <a:pt x="542447" y="208279"/>
                    <a:pt x="542447" y="208279"/>
                    <a:pt x="542447" y="208279"/>
                  </a:cubicBezTo>
                  <a:cubicBezTo>
                    <a:pt x="539075" y="208279"/>
                    <a:pt x="539075" y="208279"/>
                    <a:pt x="539075" y="208279"/>
                  </a:cubicBezTo>
                  <a:cubicBezTo>
                    <a:pt x="532331" y="214785"/>
                    <a:pt x="532331" y="214785"/>
                    <a:pt x="532331" y="214785"/>
                  </a:cubicBezTo>
                  <a:cubicBezTo>
                    <a:pt x="525597" y="211527"/>
                    <a:pt x="525597" y="211527"/>
                    <a:pt x="525597" y="211527"/>
                  </a:cubicBezTo>
                  <a:cubicBezTo>
                    <a:pt x="515482" y="214785"/>
                    <a:pt x="515482" y="214785"/>
                    <a:pt x="515482" y="214785"/>
                  </a:cubicBezTo>
                  <a:cubicBezTo>
                    <a:pt x="515482" y="218042"/>
                    <a:pt x="515482" y="218042"/>
                    <a:pt x="515482" y="218042"/>
                  </a:cubicBezTo>
                  <a:cubicBezTo>
                    <a:pt x="501994" y="224548"/>
                    <a:pt x="501994" y="224548"/>
                    <a:pt x="501994" y="224548"/>
                  </a:cubicBezTo>
                  <a:cubicBezTo>
                    <a:pt x="498622" y="234311"/>
                    <a:pt x="498622" y="234311"/>
                    <a:pt x="498622" y="234311"/>
                  </a:cubicBezTo>
                  <a:cubicBezTo>
                    <a:pt x="498622" y="234311"/>
                    <a:pt x="491879" y="234311"/>
                    <a:pt x="491879" y="237569"/>
                  </a:cubicBezTo>
                  <a:cubicBezTo>
                    <a:pt x="488507" y="237569"/>
                    <a:pt x="485135" y="240826"/>
                    <a:pt x="485135" y="240826"/>
                  </a:cubicBezTo>
                  <a:cubicBezTo>
                    <a:pt x="478391" y="237569"/>
                    <a:pt x="478391" y="237569"/>
                    <a:pt x="478391" y="237569"/>
                  </a:cubicBezTo>
                  <a:cubicBezTo>
                    <a:pt x="475029" y="240826"/>
                    <a:pt x="475029" y="240826"/>
                    <a:pt x="475029" y="240826"/>
                  </a:cubicBezTo>
                  <a:cubicBezTo>
                    <a:pt x="475029" y="247332"/>
                    <a:pt x="475029" y="247332"/>
                    <a:pt x="475029" y="247332"/>
                  </a:cubicBezTo>
                  <a:cubicBezTo>
                    <a:pt x="478391" y="247332"/>
                    <a:pt x="478391" y="247332"/>
                    <a:pt x="478391" y="247332"/>
                  </a:cubicBezTo>
                  <a:cubicBezTo>
                    <a:pt x="478391" y="247332"/>
                    <a:pt x="478391" y="253847"/>
                    <a:pt x="478391" y="253847"/>
                  </a:cubicBezTo>
                  <a:cubicBezTo>
                    <a:pt x="478391" y="257095"/>
                    <a:pt x="478391" y="263610"/>
                    <a:pt x="478391" y="263610"/>
                  </a:cubicBezTo>
                  <a:cubicBezTo>
                    <a:pt x="485135" y="266867"/>
                    <a:pt x="485135" y="266867"/>
                    <a:pt x="485135" y="266867"/>
                  </a:cubicBezTo>
                  <a:cubicBezTo>
                    <a:pt x="485135" y="266867"/>
                    <a:pt x="485135" y="276631"/>
                    <a:pt x="481763" y="276631"/>
                  </a:cubicBezTo>
                  <a:cubicBezTo>
                    <a:pt x="481763" y="276631"/>
                    <a:pt x="475029" y="279888"/>
                    <a:pt x="475029" y="279888"/>
                  </a:cubicBezTo>
                  <a:cubicBezTo>
                    <a:pt x="475029" y="283136"/>
                    <a:pt x="475029" y="283136"/>
                    <a:pt x="475029" y="283136"/>
                  </a:cubicBezTo>
                  <a:cubicBezTo>
                    <a:pt x="478391" y="289651"/>
                    <a:pt x="478391" y="289651"/>
                    <a:pt x="478391" y="289651"/>
                  </a:cubicBezTo>
                  <a:cubicBezTo>
                    <a:pt x="478391" y="289651"/>
                    <a:pt x="478391" y="299415"/>
                    <a:pt x="475029" y="299415"/>
                  </a:cubicBezTo>
                  <a:cubicBezTo>
                    <a:pt x="475029" y="302672"/>
                    <a:pt x="471657" y="309178"/>
                    <a:pt x="471657" y="309178"/>
                  </a:cubicBezTo>
                  <a:cubicBezTo>
                    <a:pt x="468285" y="312435"/>
                    <a:pt x="468285" y="312435"/>
                    <a:pt x="468285" y="312435"/>
                  </a:cubicBezTo>
                  <a:cubicBezTo>
                    <a:pt x="464913" y="318941"/>
                    <a:pt x="464913" y="318941"/>
                    <a:pt x="464913" y="318941"/>
                  </a:cubicBezTo>
                  <a:cubicBezTo>
                    <a:pt x="468285" y="322198"/>
                    <a:pt x="468285" y="322198"/>
                    <a:pt x="468285" y="322198"/>
                  </a:cubicBezTo>
                  <a:cubicBezTo>
                    <a:pt x="468285" y="331962"/>
                    <a:pt x="468285" y="331962"/>
                    <a:pt x="468285" y="331962"/>
                  </a:cubicBezTo>
                  <a:cubicBezTo>
                    <a:pt x="461542" y="335219"/>
                    <a:pt x="461542" y="335219"/>
                    <a:pt x="461542" y="335219"/>
                  </a:cubicBezTo>
                  <a:cubicBezTo>
                    <a:pt x="458170" y="344982"/>
                    <a:pt x="458170" y="344982"/>
                    <a:pt x="458170" y="344982"/>
                  </a:cubicBezTo>
                  <a:cubicBezTo>
                    <a:pt x="461542" y="348240"/>
                    <a:pt x="461542" y="348240"/>
                    <a:pt x="461542" y="348240"/>
                  </a:cubicBezTo>
                  <a:cubicBezTo>
                    <a:pt x="464913" y="354745"/>
                    <a:pt x="464913" y="354745"/>
                    <a:pt x="464913" y="354745"/>
                  </a:cubicBezTo>
                  <a:cubicBezTo>
                    <a:pt x="461542" y="361260"/>
                    <a:pt x="461542" y="361260"/>
                    <a:pt x="461542" y="361260"/>
                  </a:cubicBezTo>
                  <a:cubicBezTo>
                    <a:pt x="458170" y="364508"/>
                    <a:pt x="458170" y="364508"/>
                    <a:pt x="458170" y="364508"/>
                  </a:cubicBezTo>
                  <a:cubicBezTo>
                    <a:pt x="454798" y="364508"/>
                    <a:pt x="454798" y="364508"/>
                    <a:pt x="454798" y="364508"/>
                  </a:cubicBezTo>
                  <a:cubicBezTo>
                    <a:pt x="448054" y="371023"/>
                    <a:pt x="448054" y="371023"/>
                    <a:pt x="448054" y="371023"/>
                  </a:cubicBezTo>
                  <a:cubicBezTo>
                    <a:pt x="441311" y="371023"/>
                    <a:pt x="441311" y="371023"/>
                    <a:pt x="441311" y="371023"/>
                  </a:cubicBezTo>
                  <a:cubicBezTo>
                    <a:pt x="437939" y="371023"/>
                    <a:pt x="437939" y="371023"/>
                    <a:pt x="437939" y="371023"/>
                  </a:cubicBezTo>
                  <a:cubicBezTo>
                    <a:pt x="431195" y="377529"/>
                    <a:pt x="431195" y="377529"/>
                    <a:pt x="431195" y="377529"/>
                  </a:cubicBezTo>
                  <a:cubicBezTo>
                    <a:pt x="427823" y="377529"/>
                    <a:pt x="427823" y="377529"/>
                    <a:pt x="427823" y="377529"/>
                  </a:cubicBezTo>
                  <a:cubicBezTo>
                    <a:pt x="424461" y="380787"/>
                    <a:pt x="424461" y="380787"/>
                    <a:pt x="424461" y="380787"/>
                  </a:cubicBezTo>
                  <a:cubicBezTo>
                    <a:pt x="424461" y="387302"/>
                    <a:pt x="424461" y="387302"/>
                    <a:pt x="424461" y="387302"/>
                  </a:cubicBezTo>
                  <a:cubicBezTo>
                    <a:pt x="424461" y="387302"/>
                    <a:pt x="424461" y="390550"/>
                    <a:pt x="424461" y="390550"/>
                  </a:cubicBezTo>
                  <a:cubicBezTo>
                    <a:pt x="427823" y="390550"/>
                    <a:pt x="427823" y="393807"/>
                    <a:pt x="427823" y="393807"/>
                  </a:cubicBezTo>
                  <a:cubicBezTo>
                    <a:pt x="431195" y="400313"/>
                    <a:pt x="431195" y="400313"/>
                    <a:pt x="431195" y="400313"/>
                  </a:cubicBezTo>
                  <a:cubicBezTo>
                    <a:pt x="434567" y="406828"/>
                    <a:pt x="434567" y="406828"/>
                    <a:pt x="434567" y="406828"/>
                  </a:cubicBezTo>
                  <a:cubicBezTo>
                    <a:pt x="437939" y="416591"/>
                    <a:pt x="437939" y="416591"/>
                    <a:pt x="437939" y="416591"/>
                  </a:cubicBezTo>
                  <a:cubicBezTo>
                    <a:pt x="437939" y="416591"/>
                    <a:pt x="434567" y="423097"/>
                    <a:pt x="434567" y="423097"/>
                  </a:cubicBezTo>
                  <a:cubicBezTo>
                    <a:pt x="434567" y="423097"/>
                    <a:pt x="431195" y="429611"/>
                    <a:pt x="431195" y="429611"/>
                  </a:cubicBezTo>
                  <a:cubicBezTo>
                    <a:pt x="427823" y="436117"/>
                    <a:pt x="427823" y="436117"/>
                    <a:pt x="427823" y="436117"/>
                  </a:cubicBezTo>
                  <a:cubicBezTo>
                    <a:pt x="424461" y="442632"/>
                    <a:pt x="424461" y="442632"/>
                    <a:pt x="424461" y="442632"/>
                  </a:cubicBezTo>
                  <a:cubicBezTo>
                    <a:pt x="421089" y="445890"/>
                    <a:pt x="421089" y="445890"/>
                    <a:pt x="421089" y="445890"/>
                  </a:cubicBezTo>
                  <a:cubicBezTo>
                    <a:pt x="414345" y="445890"/>
                    <a:pt x="414345" y="445890"/>
                    <a:pt x="414345" y="445890"/>
                  </a:cubicBezTo>
                  <a:cubicBezTo>
                    <a:pt x="414345" y="449138"/>
                    <a:pt x="414345" y="449138"/>
                    <a:pt x="414345" y="449138"/>
                  </a:cubicBezTo>
                  <a:cubicBezTo>
                    <a:pt x="410973" y="455653"/>
                    <a:pt x="410973" y="455653"/>
                    <a:pt x="410973" y="455653"/>
                  </a:cubicBezTo>
                  <a:cubicBezTo>
                    <a:pt x="410973" y="458911"/>
                    <a:pt x="410973" y="458911"/>
                    <a:pt x="410973" y="458911"/>
                  </a:cubicBezTo>
                  <a:cubicBezTo>
                    <a:pt x="407602" y="458911"/>
                    <a:pt x="407602" y="458911"/>
                    <a:pt x="407602" y="458911"/>
                  </a:cubicBezTo>
                  <a:cubicBezTo>
                    <a:pt x="407602" y="465416"/>
                    <a:pt x="407602" y="465416"/>
                    <a:pt x="407602" y="465416"/>
                  </a:cubicBezTo>
                  <a:cubicBezTo>
                    <a:pt x="404230" y="468674"/>
                    <a:pt x="404230" y="468674"/>
                    <a:pt x="404230" y="468674"/>
                  </a:cubicBezTo>
                  <a:cubicBezTo>
                    <a:pt x="404230" y="468674"/>
                    <a:pt x="400858" y="468674"/>
                    <a:pt x="400858" y="468674"/>
                  </a:cubicBezTo>
                  <a:cubicBezTo>
                    <a:pt x="397486" y="468674"/>
                    <a:pt x="394114" y="471922"/>
                    <a:pt x="394114" y="471922"/>
                  </a:cubicBezTo>
                  <a:cubicBezTo>
                    <a:pt x="394114" y="471922"/>
                    <a:pt x="387371" y="471922"/>
                    <a:pt x="387371" y="468674"/>
                  </a:cubicBezTo>
                  <a:cubicBezTo>
                    <a:pt x="387371" y="468674"/>
                    <a:pt x="383999" y="471922"/>
                    <a:pt x="380627" y="468674"/>
                  </a:cubicBezTo>
                  <a:cubicBezTo>
                    <a:pt x="380627" y="468674"/>
                    <a:pt x="377264" y="465416"/>
                    <a:pt x="377264" y="465416"/>
                  </a:cubicBezTo>
                  <a:cubicBezTo>
                    <a:pt x="373893" y="465416"/>
                    <a:pt x="373893" y="465416"/>
                    <a:pt x="373893" y="465416"/>
                  </a:cubicBezTo>
                  <a:cubicBezTo>
                    <a:pt x="367149" y="465416"/>
                    <a:pt x="367149" y="465416"/>
                    <a:pt x="367149" y="465416"/>
                  </a:cubicBezTo>
                  <a:cubicBezTo>
                    <a:pt x="357033" y="465416"/>
                    <a:pt x="357033" y="465416"/>
                    <a:pt x="357033" y="465416"/>
                  </a:cubicBezTo>
                  <a:cubicBezTo>
                    <a:pt x="350290" y="465416"/>
                    <a:pt x="350290" y="465416"/>
                    <a:pt x="350290" y="465416"/>
                  </a:cubicBezTo>
                  <a:cubicBezTo>
                    <a:pt x="350290" y="462159"/>
                    <a:pt x="350290" y="462159"/>
                    <a:pt x="350290" y="462159"/>
                  </a:cubicBezTo>
                  <a:cubicBezTo>
                    <a:pt x="346918" y="465416"/>
                    <a:pt x="346918" y="465416"/>
                    <a:pt x="346918" y="465416"/>
                  </a:cubicBezTo>
                  <a:cubicBezTo>
                    <a:pt x="343546" y="458911"/>
                    <a:pt x="343546" y="458911"/>
                    <a:pt x="343546" y="458911"/>
                  </a:cubicBezTo>
                  <a:cubicBezTo>
                    <a:pt x="336802" y="458911"/>
                    <a:pt x="336802" y="458911"/>
                    <a:pt x="336802" y="458911"/>
                  </a:cubicBezTo>
                  <a:cubicBezTo>
                    <a:pt x="330059" y="458911"/>
                    <a:pt x="330059" y="458911"/>
                    <a:pt x="330059" y="458911"/>
                  </a:cubicBezTo>
                  <a:cubicBezTo>
                    <a:pt x="330059" y="458911"/>
                    <a:pt x="330059" y="462159"/>
                    <a:pt x="333431" y="465416"/>
                  </a:cubicBezTo>
                  <a:cubicBezTo>
                    <a:pt x="333431" y="465416"/>
                    <a:pt x="336802" y="471922"/>
                    <a:pt x="336802" y="471922"/>
                  </a:cubicBezTo>
                  <a:cubicBezTo>
                    <a:pt x="336802" y="471922"/>
                    <a:pt x="336802" y="478437"/>
                    <a:pt x="336802" y="478437"/>
                  </a:cubicBezTo>
                  <a:cubicBezTo>
                    <a:pt x="336802" y="478437"/>
                    <a:pt x="343546" y="484942"/>
                    <a:pt x="343546" y="484942"/>
                  </a:cubicBezTo>
                  <a:cubicBezTo>
                    <a:pt x="343546" y="488200"/>
                    <a:pt x="343546" y="488200"/>
                    <a:pt x="343546" y="488200"/>
                  </a:cubicBezTo>
                  <a:cubicBezTo>
                    <a:pt x="343546" y="488200"/>
                    <a:pt x="346918" y="494715"/>
                    <a:pt x="346918" y="494715"/>
                  </a:cubicBezTo>
                  <a:cubicBezTo>
                    <a:pt x="346918" y="494715"/>
                    <a:pt x="353662" y="497963"/>
                    <a:pt x="353662" y="497963"/>
                  </a:cubicBezTo>
                  <a:cubicBezTo>
                    <a:pt x="353662" y="504478"/>
                    <a:pt x="353662" y="504478"/>
                    <a:pt x="353662" y="504478"/>
                  </a:cubicBezTo>
                  <a:cubicBezTo>
                    <a:pt x="350290" y="507726"/>
                    <a:pt x="350290" y="507726"/>
                    <a:pt x="350290" y="507726"/>
                  </a:cubicBezTo>
                  <a:cubicBezTo>
                    <a:pt x="346918" y="510984"/>
                    <a:pt x="346918" y="510984"/>
                    <a:pt x="346918" y="510984"/>
                  </a:cubicBezTo>
                  <a:cubicBezTo>
                    <a:pt x="350290" y="517499"/>
                    <a:pt x="350290" y="517499"/>
                    <a:pt x="350290" y="517499"/>
                  </a:cubicBezTo>
                  <a:cubicBezTo>
                    <a:pt x="350290" y="524005"/>
                    <a:pt x="350290" y="524005"/>
                    <a:pt x="350290" y="524005"/>
                  </a:cubicBezTo>
                  <a:cubicBezTo>
                    <a:pt x="353662" y="527262"/>
                    <a:pt x="353662" y="527262"/>
                    <a:pt x="353662" y="527262"/>
                  </a:cubicBezTo>
                  <a:cubicBezTo>
                    <a:pt x="353662" y="530510"/>
                    <a:pt x="353662" y="530510"/>
                    <a:pt x="353662" y="530510"/>
                  </a:cubicBezTo>
                  <a:cubicBezTo>
                    <a:pt x="350290" y="533768"/>
                    <a:pt x="350290" y="533768"/>
                    <a:pt x="350290" y="533768"/>
                  </a:cubicBezTo>
                  <a:cubicBezTo>
                    <a:pt x="350290" y="540283"/>
                    <a:pt x="350290" y="540283"/>
                    <a:pt x="350290" y="540283"/>
                  </a:cubicBezTo>
                  <a:cubicBezTo>
                    <a:pt x="353662" y="546788"/>
                    <a:pt x="353662" y="546788"/>
                    <a:pt x="353662" y="546788"/>
                  </a:cubicBezTo>
                  <a:cubicBezTo>
                    <a:pt x="357033" y="553303"/>
                    <a:pt x="357033" y="553303"/>
                    <a:pt x="357033" y="553303"/>
                  </a:cubicBezTo>
                  <a:cubicBezTo>
                    <a:pt x="363777" y="553303"/>
                    <a:pt x="363777" y="553303"/>
                    <a:pt x="363777" y="553303"/>
                  </a:cubicBezTo>
                  <a:cubicBezTo>
                    <a:pt x="363777" y="559809"/>
                    <a:pt x="363777" y="559809"/>
                    <a:pt x="363777" y="559809"/>
                  </a:cubicBezTo>
                  <a:cubicBezTo>
                    <a:pt x="360405" y="563067"/>
                    <a:pt x="360405" y="563067"/>
                    <a:pt x="360405" y="563067"/>
                  </a:cubicBezTo>
                  <a:cubicBezTo>
                    <a:pt x="360405" y="563067"/>
                    <a:pt x="360405" y="566324"/>
                    <a:pt x="360405" y="566324"/>
                  </a:cubicBezTo>
                  <a:cubicBezTo>
                    <a:pt x="363777" y="566324"/>
                    <a:pt x="367149" y="569572"/>
                    <a:pt x="367149" y="569572"/>
                  </a:cubicBezTo>
                  <a:cubicBezTo>
                    <a:pt x="373893" y="566324"/>
                    <a:pt x="373893" y="566324"/>
                    <a:pt x="373893" y="566324"/>
                  </a:cubicBezTo>
                  <a:cubicBezTo>
                    <a:pt x="373893" y="566324"/>
                    <a:pt x="377264" y="566324"/>
                    <a:pt x="377264" y="566324"/>
                  </a:cubicBezTo>
                  <a:cubicBezTo>
                    <a:pt x="377264" y="569572"/>
                    <a:pt x="380627" y="576087"/>
                    <a:pt x="380627" y="576087"/>
                  </a:cubicBezTo>
                  <a:cubicBezTo>
                    <a:pt x="383999" y="579335"/>
                    <a:pt x="383999" y="579335"/>
                    <a:pt x="383999" y="579335"/>
                  </a:cubicBezTo>
                  <a:cubicBezTo>
                    <a:pt x="383999" y="585850"/>
                    <a:pt x="383999" y="585850"/>
                    <a:pt x="383999" y="585850"/>
                  </a:cubicBezTo>
                  <a:cubicBezTo>
                    <a:pt x="377264" y="592356"/>
                    <a:pt x="377264" y="592356"/>
                    <a:pt x="377264" y="592356"/>
                  </a:cubicBezTo>
                  <a:cubicBezTo>
                    <a:pt x="370521" y="598871"/>
                    <a:pt x="370521" y="598871"/>
                    <a:pt x="370521" y="598871"/>
                  </a:cubicBezTo>
                  <a:cubicBezTo>
                    <a:pt x="367149" y="602119"/>
                    <a:pt x="367149" y="602119"/>
                    <a:pt x="367149" y="602119"/>
                  </a:cubicBezTo>
                  <a:cubicBezTo>
                    <a:pt x="367149" y="608634"/>
                    <a:pt x="367149" y="608634"/>
                    <a:pt x="367149" y="608634"/>
                  </a:cubicBezTo>
                  <a:cubicBezTo>
                    <a:pt x="363777" y="611892"/>
                    <a:pt x="363777" y="611892"/>
                    <a:pt x="363777" y="611892"/>
                  </a:cubicBezTo>
                  <a:cubicBezTo>
                    <a:pt x="357033" y="615140"/>
                    <a:pt x="357033" y="615140"/>
                    <a:pt x="357033" y="615140"/>
                  </a:cubicBezTo>
                  <a:cubicBezTo>
                    <a:pt x="350290" y="618397"/>
                    <a:pt x="350290" y="618397"/>
                    <a:pt x="350290" y="618397"/>
                  </a:cubicBezTo>
                  <a:cubicBezTo>
                    <a:pt x="346918" y="618397"/>
                    <a:pt x="346918" y="618397"/>
                    <a:pt x="346918" y="618397"/>
                  </a:cubicBezTo>
                  <a:cubicBezTo>
                    <a:pt x="343546" y="621655"/>
                    <a:pt x="343546" y="621655"/>
                    <a:pt x="343546" y="621655"/>
                  </a:cubicBezTo>
                  <a:cubicBezTo>
                    <a:pt x="333431" y="624912"/>
                    <a:pt x="333431" y="624912"/>
                    <a:pt x="333431" y="624912"/>
                  </a:cubicBezTo>
                  <a:cubicBezTo>
                    <a:pt x="330059" y="624912"/>
                    <a:pt x="330059" y="624912"/>
                    <a:pt x="330059" y="624912"/>
                  </a:cubicBezTo>
                  <a:cubicBezTo>
                    <a:pt x="323324" y="637924"/>
                    <a:pt x="323324" y="637924"/>
                    <a:pt x="323324" y="637924"/>
                  </a:cubicBezTo>
                  <a:cubicBezTo>
                    <a:pt x="323324" y="637924"/>
                    <a:pt x="323324" y="644438"/>
                    <a:pt x="323324" y="644438"/>
                  </a:cubicBezTo>
                  <a:cubicBezTo>
                    <a:pt x="323324" y="644438"/>
                    <a:pt x="326696" y="647696"/>
                    <a:pt x="326696" y="647696"/>
                  </a:cubicBezTo>
                  <a:cubicBezTo>
                    <a:pt x="326696" y="647696"/>
                    <a:pt x="319953" y="654202"/>
                    <a:pt x="319953" y="654202"/>
                  </a:cubicBezTo>
                  <a:cubicBezTo>
                    <a:pt x="319953" y="654202"/>
                    <a:pt x="313209" y="657459"/>
                    <a:pt x="313209" y="657459"/>
                  </a:cubicBezTo>
                  <a:cubicBezTo>
                    <a:pt x="309837" y="663965"/>
                    <a:pt x="309837" y="663965"/>
                    <a:pt x="309837" y="663965"/>
                  </a:cubicBezTo>
                  <a:cubicBezTo>
                    <a:pt x="313209" y="667223"/>
                    <a:pt x="313209" y="667223"/>
                    <a:pt x="313209" y="667223"/>
                  </a:cubicBezTo>
                  <a:cubicBezTo>
                    <a:pt x="306465" y="667223"/>
                    <a:pt x="306465" y="667223"/>
                    <a:pt x="306465" y="667223"/>
                  </a:cubicBezTo>
                  <a:cubicBezTo>
                    <a:pt x="309837" y="673728"/>
                    <a:pt x="309837" y="673728"/>
                    <a:pt x="309837" y="673728"/>
                  </a:cubicBezTo>
                  <a:cubicBezTo>
                    <a:pt x="306465" y="676985"/>
                    <a:pt x="306465" y="676985"/>
                    <a:pt x="306465" y="676985"/>
                  </a:cubicBezTo>
                  <a:cubicBezTo>
                    <a:pt x="309837" y="680243"/>
                    <a:pt x="309837" y="680243"/>
                    <a:pt x="309837" y="680243"/>
                  </a:cubicBezTo>
                  <a:cubicBezTo>
                    <a:pt x="309837" y="680243"/>
                    <a:pt x="313209" y="690006"/>
                    <a:pt x="313209" y="690006"/>
                  </a:cubicBezTo>
                  <a:cubicBezTo>
                    <a:pt x="313209" y="693264"/>
                    <a:pt x="316581" y="696521"/>
                    <a:pt x="316581" y="696521"/>
                  </a:cubicBezTo>
                  <a:cubicBezTo>
                    <a:pt x="316581" y="696521"/>
                    <a:pt x="319953" y="699769"/>
                    <a:pt x="319953" y="699769"/>
                  </a:cubicBezTo>
                  <a:cubicBezTo>
                    <a:pt x="319953" y="703027"/>
                    <a:pt x="319953" y="706285"/>
                    <a:pt x="319953" y="709532"/>
                  </a:cubicBezTo>
                  <a:cubicBezTo>
                    <a:pt x="319953" y="712790"/>
                    <a:pt x="323324" y="719305"/>
                    <a:pt x="323324" y="719305"/>
                  </a:cubicBezTo>
                  <a:cubicBezTo>
                    <a:pt x="326696" y="725811"/>
                    <a:pt x="326696" y="725811"/>
                    <a:pt x="326696" y="725811"/>
                  </a:cubicBezTo>
                  <a:cubicBezTo>
                    <a:pt x="326696" y="725811"/>
                    <a:pt x="326696" y="729068"/>
                    <a:pt x="326696" y="729068"/>
                  </a:cubicBezTo>
                  <a:cubicBezTo>
                    <a:pt x="330059" y="729068"/>
                    <a:pt x="336802" y="729068"/>
                    <a:pt x="336802" y="729068"/>
                  </a:cubicBezTo>
                  <a:cubicBezTo>
                    <a:pt x="336802" y="729068"/>
                    <a:pt x="343546" y="729068"/>
                    <a:pt x="343546" y="729068"/>
                  </a:cubicBezTo>
                  <a:cubicBezTo>
                    <a:pt x="343546" y="729068"/>
                    <a:pt x="346918" y="725811"/>
                    <a:pt x="350290" y="729068"/>
                  </a:cubicBezTo>
                  <a:cubicBezTo>
                    <a:pt x="350290" y="729068"/>
                    <a:pt x="350290" y="732326"/>
                    <a:pt x="350290" y="732326"/>
                  </a:cubicBezTo>
                  <a:cubicBezTo>
                    <a:pt x="350290" y="732326"/>
                    <a:pt x="350290" y="735574"/>
                    <a:pt x="350290" y="735574"/>
                  </a:cubicBezTo>
                  <a:cubicBezTo>
                    <a:pt x="336802" y="748594"/>
                    <a:pt x="336802" y="748594"/>
                    <a:pt x="336802" y="748594"/>
                  </a:cubicBezTo>
                  <a:cubicBezTo>
                    <a:pt x="336802" y="758358"/>
                    <a:pt x="336802" y="758358"/>
                    <a:pt x="336802" y="758358"/>
                  </a:cubicBezTo>
                  <a:cubicBezTo>
                    <a:pt x="336802" y="758358"/>
                    <a:pt x="333431" y="758358"/>
                    <a:pt x="333431" y="758358"/>
                  </a:cubicBezTo>
                  <a:cubicBezTo>
                    <a:pt x="330059" y="758358"/>
                    <a:pt x="326696" y="758358"/>
                    <a:pt x="326696" y="758358"/>
                  </a:cubicBezTo>
                  <a:cubicBezTo>
                    <a:pt x="319953" y="751852"/>
                    <a:pt x="319953" y="751852"/>
                    <a:pt x="319953" y="751852"/>
                  </a:cubicBezTo>
                  <a:cubicBezTo>
                    <a:pt x="313209" y="755110"/>
                    <a:pt x="313209" y="755110"/>
                    <a:pt x="313209" y="755110"/>
                  </a:cubicBezTo>
                  <a:cubicBezTo>
                    <a:pt x="313209" y="758358"/>
                    <a:pt x="313209" y="758358"/>
                    <a:pt x="313209" y="758358"/>
                  </a:cubicBezTo>
                  <a:cubicBezTo>
                    <a:pt x="313209" y="758358"/>
                    <a:pt x="306465" y="758358"/>
                    <a:pt x="306465" y="758358"/>
                  </a:cubicBezTo>
                  <a:cubicBezTo>
                    <a:pt x="306465" y="758358"/>
                    <a:pt x="296350" y="758358"/>
                    <a:pt x="296350" y="758358"/>
                  </a:cubicBezTo>
                  <a:cubicBezTo>
                    <a:pt x="292978" y="761615"/>
                    <a:pt x="292978" y="761615"/>
                    <a:pt x="292978" y="761615"/>
                  </a:cubicBezTo>
                  <a:cubicBezTo>
                    <a:pt x="289606" y="774636"/>
                    <a:pt x="289606" y="774636"/>
                    <a:pt x="289606" y="774636"/>
                  </a:cubicBezTo>
                  <a:cubicBezTo>
                    <a:pt x="282862" y="781141"/>
                    <a:pt x="282862" y="781141"/>
                    <a:pt x="282862" y="781141"/>
                  </a:cubicBezTo>
                  <a:cubicBezTo>
                    <a:pt x="276128" y="784399"/>
                    <a:pt x="276128" y="784399"/>
                    <a:pt x="276128" y="784399"/>
                  </a:cubicBezTo>
                  <a:cubicBezTo>
                    <a:pt x="269384" y="790914"/>
                    <a:pt x="269384" y="790914"/>
                    <a:pt x="269384" y="790914"/>
                  </a:cubicBezTo>
                  <a:cubicBezTo>
                    <a:pt x="259269" y="794162"/>
                    <a:pt x="259269" y="794162"/>
                    <a:pt x="259269" y="794162"/>
                  </a:cubicBezTo>
                  <a:cubicBezTo>
                    <a:pt x="259269" y="794162"/>
                    <a:pt x="255897" y="797420"/>
                    <a:pt x="255897" y="797420"/>
                  </a:cubicBezTo>
                  <a:cubicBezTo>
                    <a:pt x="255897" y="800677"/>
                    <a:pt x="252525" y="810441"/>
                    <a:pt x="252525" y="810441"/>
                  </a:cubicBezTo>
                  <a:cubicBezTo>
                    <a:pt x="252525" y="810441"/>
                    <a:pt x="245781" y="813698"/>
                    <a:pt x="245781" y="816946"/>
                  </a:cubicBezTo>
                  <a:cubicBezTo>
                    <a:pt x="245781" y="816946"/>
                    <a:pt x="239038" y="820203"/>
                    <a:pt x="239038" y="820203"/>
                  </a:cubicBezTo>
                  <a:cubicBezTo>
                    <a:pt x="239038" y="820203"/>
                    <a:pt x="239038" y="826719"/>
                    <a:pt x="239038" y="826719"/>
                  </a:cubicBezTo>
                  <a:cubicBezTo>
                    <a:pt x="239038" y="826719"/>
                    <a:pt x="242410" y="833224"/>
                    <a:pt x="242410" y="833224"/>
                  </a:cubicBezTo>
                  <a:cubicBezTo>
                    <a:pt x="242410" y="842987"/>
                    <a:pt x="242410" y="842987"/>
                    <a:pt x="242410" y="842987"/>
                  </a:cubicBezTo>
                  <a:cubicBezTo>
                    <a:pt x="242410" y="849502"/>
                    <a:pt x="242410" y="849502"/>
                    <a:pt x="242410" y="849502"/>
                  </a:cubicBezTo>
                  <a:cubicBezTo>
                    <a:pt x="245781" y="856008"/>
                    <a:pt x="245781" y="856008"/>
                    <a:pt x="245781" y="856008"/>
                  </a:cubicBezTo>
                  <a:cubicBezTo>
                    <a:pt x="242410" y="862523"/>
                    <a:pt x="242410" y="862523"/>
                    <a:pt x="242410" y="862523"/>
                  </a:cubicBezTo>
                  <a:cubicBezTo>
                    <a:pt x="239038" y="872286"/>
                    <a:pt x="239038" y="872286"/>
                    <a:pt x="239038" y="872286"/>
                  </a:cubicBezTo>
                  <a:cubicBezTo>
                    <a:pt x="239038" y="875534"/>
                    <a:pt x="239038" y="875534"/>
                    <a:pt x="239038" y="875534"/>
                  </a:cubicBezTo>
                  <a:cubicBezTo>
                    <a:pt x="239038" y="882049"/>
                    <a:pt x="239038" y="882049"/>
                    <a:pt x="239038" y="882049"/>
                  </a:cubicBezTo>
                  <a:cubicBezTo>
                    <a:pt x="239038" y="895070"/>
                    <a:pt x="239038" y="895070"/>
                    <a:pt x="239038" y="895070"/>
                  </a:cubicBezTo>
                  <a:cubicBezTo>
                    <a:pt x="228922" y="891812"/>
                    <a:pt x="228922" y="891812"/>
                    <a:pt x="228922" y="891812"/>
                  </a:cubicBezTo>
                  <a:cubicBezTo>
                    <a:pt x="218816" y="891812"/>
                    <a:pt x="218816" y="891812"/>
                    <a:pt x="218816" y="891812"/>
                  </a:cubicBezTo>
                  <a:cubicBezTo>
                    <a:pt x="208701" y="895070"/>
                    <a:pt x="208701" y="895070"/>
                    <a:pt x="208701" y="895070"/>
                  </a:cubicBezTo>
                  <a:cubicBezTo>
                    <a:pt x="195213" y="901576"/>
                    <a:pt x="195213" y="901576"/>
                    <a:pt x="195213" y="901576"/>
                  </a:cubicBezTo>
                  <a:cubicBezTo>
                    <a:pt x="174992" y="904833"/>
                    <a:pt x="174992" y="904833"/>
                    <a:pt x="174992" y="904833"/>
                  </a:cubicBezTo>
                  <a:cubicBezTo>
                    <a:pt x="158132" y="904833"/>
                    <a:pt x="158132" y="904833"/>
                    <a:pt x="158132" y="904833"/>
                  </a:cubicBezTo>
                  <a:cubicBezTo>
                    <a:pt x="148017" y="901576"/>
                    <a:pt x="148017" y="901576"/>
                    <a:pt x="148017" y="901576"/>
                  </a:cubicBezTo>
                  <a:cubicBezTo>
                    <a:pt x="141273" y="898328"/>
                    <a:pt x="141273" y="898328"/>
                    <a:pt x="141273" y="898328"/>
                  </a:cubicBezTo>
                  <a:cubicBezTo>
                    <a:pt x="134530" y="891812"/>
                    <a:pt x="134530" y="891812"/>
                    <a:pt x="134530" y="891812"/>
                  </a:cubicBezTo>
                  <a:cubicBezTo>
                    <a:pt x="124423" y="882049"/>
                    <a:pt x="124423" y="882049"/>
                    <a:pt x="124423" y="882049"/>
                  </a:cubicBezTo>
                  <a:cubicBezTo>
                    <a:pt x="114308" y="882049"/>
                    <a:pt x="114308" y="882049"/>
                    <a:pt x="114308" y="882049"/>
                  </a:cubicBezTo>
                  <a:cubicBezTo>
                    <a:pt x="107564" y="878792"/>
                    <a:pt x="107564" y="878792"/>
                    <a:pt x="107564" y="878792"/>
                  </a:cubicBezTo>
                  <a:cubicBezTo>
                    <a:pt x="100821" y="875534"/>
                    <a:pt x="100821" y="875534"/>
                    <a:pt x="100821" y="875534"/>
                  </a:cubicBezTo>
                  <a:cubicBezTo>
                    <a:pt x="94077" y="872286"/>
                    <a:pt x="94077" y="872286"/>
                    <a:pt x="94077" y="872286"/>
                  </a:cubicBezTo>
                  <a:cubicBezTo>
                    <a:pt x="87333" y="872286"/>
                    <a:pt x="87333" y="872286"/>
                    <a:pt x="87333" y="872286"/>
                  </a:cubicBezTo>
                  <a:cubicBezTo>
                    <a:pt x="73855" y="865771"/>
                    <a:pt x="73855" y="865771"/>
                    <a:pt x="73855" y="865771"/>
                  </a:cubicBezTo>
                  <a:cubicBezTo>
                    <a:pt x="60368" y="859265"/>
                    <a:pt x="60368" y="859265"/>
                    <a:pt x="60368" y="859265"/>
                  </a:cubicBezTo>
                  <a:cubicBezTo>
                    <a:pt x="53624" y="862523"/>
                    <a:pt x="53624" y="862523"/>
                    <a:pt x="53624" y="862523"/>
                  </a:cubicBezTo>
                  <a:cubicBezTo>
                    <a:pt x="53624" y="865771"/>
                    <a:pt x="53624" y="865771"/>
                    <a:pt x="53624" y="865771"/>
                  </a:cubicBezTo>
                  <a:cubicBezTo>
                    <a:pt x="43509" y="862523"/>
                    <a:pt x="43509" y="862523"/>
                    <a:pt x="43509" y="862523"/>
                  </a:cubicBezTo>
                  <a:cubicBezTo>
                    <a:pt x="36765" y="862523"/>
                    <a:pt x="36765" y="862523"/>
                    <a:pt x="36765" y="862523"/>
                  </a:cubicBezTo>
                  <a:cubicBezTo>
                    <a:pt x="30021" y="862523"/>
                    <a:pt x="30021" y="862523"/>
                    <a:pt x="30021" y="862523"/>
                  </a:cubicBezTo>
                  <a:cubicBezTo>
                    <a:pt x="16543" y="865771"/>
                    <a:pt x="16543" y="865771"/>
                    <a:pt x="16543" y="865771"/>
                  </a:cubicBezTo>
                  <a:cubicBezTo>
                    <a:pt x="6428" y="869029"/>
                    <a:pt x="6428" y="869029"/>
                    <a:pt x="6428" y="869029"/>
                  </a:cubicBezTo>
                  <a:cubicBezTo>
                    <a:pt x="-316" y="865771"/>
                    <a:pt x="-316" y="865771"/>
                    <a:pt x="-316" y="865771"/>
                  </a:cubicBezTo>
                  <a:cubicBezTo>
                    <a:pt x="6428" y="859265"/>
                    <a:pt x="6428" y="859265"/>
                    <a:pt x="6428" y="859265"/>
                  </a:cubicBezTo>
                  <a:cubicBezTo>
                    <a:pt x="13171" y="849502"/>
                    <a:pt x="13171" y="849502"/>
                    <a:pt x="13171" y="849502"/>
                  </a:cubicBezTo>
                  <a:cubicBezTo>
                    <a:pt x="19915" y="846245"/>
                    <a:pt x="19915" y="846245"/>
                    <a:pt x="19915" y="846245"/>
                  </a:cubicBezTo>
                  <a:cubicBezTo>
                    <a:pt x="23287" y="836481"/>
                    <a:pt x="23287" y="836481"/>
                    <a:pt x="23287" y="836481"/>
                  </a:cubicBezTo>
                  <a:cubicBezTo>
                    <a:pt x="33393" y="829967"/>
                    <a:pt x="33393" y="829967"/>
                    <a:pt x="33393" y="829967"/>
                  </a:cubicBezTo>
                  <a:cubicBezTo>
                    <a:pt x="33393" y="820203"/>
                    <a:pt x="33393" y="820203"/>
                    <a:pt x="33393" y="820203"/>
                  </a:cubicBezTo>
                  <a:cubicBezTo>
                    <a:pt x="40137" y="807183"/>
                    <a:pt x="40137" y="807183"/>
                    <a:pt x="40137" y="807183"/>
                  </a:cubicBezTo>
                  <a:cubicBezTo>
                    <a:pt x="40137" y="807183"/>
                    <a:pt x="46880" y="807183"/>
                    <a:pt x="46880" y="803935"/>
                  </a:cubicBezTo>
                  <a:cubicBezTo>
                    <a:pt x="50252" y="797420"/>
                    <a:pt x="50252" y="794162"/>
                    <a:pt x="53624" y="790914"/>
                  </a:cubicBezTo>
                  <a:cubicBezTo>
                    <a:pt x="53624" y="787656"/>
                    <a:pt x="56996" y="787656"/>
                    <a:pt x="56996" y="784399"/>
                  </a:cubicBezTo>
                  <a:cubicBezTo>
                    <a:pt x="56996" y="781141"/>
                    <a:pt x="53624" y="771378"/>
                    <a:pt x="53624" y="771378"/>
                  </a:cubicBezTo>
                  <a:cubicBezTo>
                    <a:pt x="53624" y="771378"/>
                    <a:pt x="60368" y="758358"/>
                    <a:pt x="60368" y="758358"/>
                  </a:cubicBezTo>
                  <a:cubicBezTo>
                    <a:pt x="63740" y="755110"/>
                    <a:pt x="63740" y="742089"/>
                    <a:pt x="63740" y="742089"/>
                  </a:cubicBezTo>
                  <a:cubicBezTo>
                    <a:pt x="63740" y="742089"/>
                    <a:pt x="67112" y="735574"/>
                    <a:pt x="70483" y="732326"/>
                  </a:cubicBezTo>
                  <a:cubicBezTo>
                    <a:pt x="70483" y="729068"/>
                    <a:pt x="70483" y="719305"/>
                    <a:pt x="70483" y="719305"/>
                  </a:cubicBezTo>
                  <a:cubicBezTo>
                    <a:pt x="63740" y="709532"/>
                    <a:pt x="63740" y="709532"/>
                    <a:pt x="63740" y="709532"/>
                  </a:cubicBezTo>
                  <a:cubicBezTo>
                    <a:pt x="70483" y="696521"/>
                    <a:pt x="70483" y="696521"/>
                    <a:pt x="70483" y="696521"/>
                  </a:cubicBezTo>
                  <a:cubicBezTo>
                    <a:pt x="80589" y="680243"/>
                    <a:pt x="80589" y="680243"/>
                    <a:pt x="80589" y="680243"/>
                  </a:cubicBezTo>
                  <a:cubicBezTo>
                    <a:pt x="90705" y="663965"/>
                    <a:pt x="90705" y="663965"/>
                    <a:pt x="90705" y="663965"/>
                  </a:cubicBezTo>
                  <a:cubicBezTo>
                    <a:pt x="94077" y="647696"/>
                    <a:pt x="94077" y="647696"/>
                    <a:pt x="94077" y="647696"/>
                  </a:cubicBezTo>
                  <a:cubicBezTo>
                    <a:pt x="94077" y="647696"/>
                    <a:pt x="94077" y="641181"/>
                    <a:pt x="94077" y="637924"/>
                  </a:cubicBezTo>
                  <a:cubicBezTo>
                    <a:pt x="94077" y="637924"/>
                    <a:pt x="94077" y="631418"/>
                    <a:pt x="94077" y="631418"/>
                  </a:cubicBezTo>
                  <a:cubicBezTo>
                    <a:pt x="94077" y="631418"/>
                    <a:pt x="94077" y="624912"/>
                    <a:pt x="94077" y="624912"/>
                  </a:cubicBezTo>
                  <a:cubicBezTo>
                    <a:pt x="94077" y="624912"/>
                    <a:pt x="90705" y="618397"/>
                    <a:pt x="90705" y="618397"/>
                  </a:cubicBezTo>
                  <a:cubicBezTo>
                    <a:pt x="87333" y="608634"/>
                    <a:pt x="87333" y="608634"/>
                    <a:pt x="87333" y="608634"/>
                  </a:cubicBezTo>
                  <a:cubicBezTo>
                    <a:pt x="83961" y="611892"/>
                    <a:pt x="83961" y="611892"/>
                    <a:pt x="83961" y="611892"/>
                  </a:cubicBezTo>
                  <a:cubicBezTo>
                    <a:pt x="83961" y="611892"/>
                    <a:pt x="80589" y="615140"/>
                    <a:pt x="77227" y="611892"/>
                  </a:cubicBezTo>
                  <a:cubicBezTo>
                    <a:pt x="77227" y="611892"/>
                    <a:pt x="63740" y="611892"/>
                    <a:pt x="63740" y="611892"/>
                  </a:cubicBezTo>
                  <a:cubicBezTo>
                    <a:pt x="56996" y="615140"/>
                    <a:pt x="56996" y="615140"/>
                    <a:pt x="56996" y="615140"/>
                  </a:cubicBezTo>
                  <a:cubicBezTo>
                    <a:pt x="46880" y="611892"/>
                    <a:pt x="46880" y="611892"/>
                    <a:pt x="46880" y="611892"/>
                  </a:cubicBezTo>
                  <a:cubicBezTo>
                    <a:pt x="46880" y="611892"/>
                    <a:pt x="43509" y="615140"/>
                    <a:pt x="40137" y="615140"/>
                  </a:cubicBezTo>
                  <a:cubicBezTo>
                    <a:pt x="40137" y="615140"/>
                    <a:pt x="36765" y="615140"/>
                    <a:pt x="36765" y="611892"/>
                  </a:cubicBezTo>
                  <a:cubicBezTo>
                    <a:pt x="36765" y="611892"/>
                    <a:pt x="46880" y="602119"/>
                    <a:pt x="46880" y="602119"/>
                  </a:cubicBezTo>
                  <a:cubicBezTo>
                    <a:pt x="46880" y="602119"/>
                    <a:pt x="46880" y="602119"/>
                    <a:pt x="46880" y="598871"/>
                  </a:cubicBezTo>
                  <a:cubicBezTo>
                    <a:pt x="46880" y="595614"/>
                    <a:pt x="46880" y="589108"/>
                    <a:pt x="46880" y="589108"/>
                  </a:cubicBezTo>
                  <a:cubicBezTo>
                    <a:pt x="46880" y="585850"/>
                    <a:pt x="43509" y="576087"/>
                    <a:pt x="43509" y="576087"/>
                  </a:cubicBezTo>
                  <a:cubicBezTo>
                    <a:pt x="43509" y="576087"/>
                    <a:pt x="40137" y="572829"/>
                    <a:pt x="43509" y="569572"/>
                  </a:cubicBezTo>
                  <a:cubicBezTo>
                    <a:pt x="43509" y="566324"/>
                    <a:pt x="46880" y="566324"/>
                    <a:pt x="46880" y="566324"/>
                  </a:cubicBezTo>
                  <a:cubicBezTo>
                    <a:pt x="40137" y="563067"/>
                    <a:pt x="40137" y="563067"/>
                    <a:pt x="40137" y="563067"/>
                  </a:cubicBezTo>
                  <a:cubicBezTo>
                    <a:pt x="40137" y="563067"/>
                    <a:pt x="40137" y="563067"/>
                    <a:pt x="36765" y="563067"/>
                  </a:cubicBezTo>
                  <a:cubicBezTo>
                    <a:pt x="33393" y="566324"/>
                    <a:pt x="30021" y="566324"/>
                    <a:pt x="30021" y="566324"/>
                  </a:cubicBezTo>
                  <a:cubicBezTo>
                    <a:pt x="26659" y="559809"/>
                    <a:pt x="26659" y="559809"/>
                    <a:pt x="26659" y="559809"/>
                  </a:cubicBezTo>
                  <a:cubicBezTo>
                    <a:pt x="26659" y="559809"/>
                    <a:pt x="23287" y="563067"/>
                    <a:pt x="23287" y="559809"/>
                  </a:cubicBezTo>
                  <a:cubicBezTo>
                    <a:pt x="19915" y="559809"/>
                    <a:pt x="13171" y="556551"/>
                    <a:pt x="13171" y="556551"/>
                  </a:cubicBezTo>
                  <a:cubicBezTo>
                    <a:pt x="13171" y="556551"/>
                    <a:pt x="13171" y="550046"/>
                    <a:pt x="13171" y="550046"/>
                  </a:cubicBezTo>
                  <a:cubicBezTo>
                    <a:pt x="16543" y="546788"/>
                    <a:pt x="16543" y="546788"/>
                    <a:pt x="16543" y="543531"/>
                  </a:cubicBezTo>
                  <a:cubicBezTo>
                    <a:pt x="16543" y="540283"/>
                    <a:pt x="16543" y="537025"/>
                    <a:pt x="19915" y="533768"/>
                  </a:cubicBezTo>
                  <a:cubicBezTo>
                    <a:pt x="19915" y="530510"/>
                    <a:pt x="23287" y="527262"/>
                    <a:pt x="26659" y="527262"/>
                  </a:cubicBezTo>
                  <a:cubicBezTo>
                    <a:pt x="30021" y="524005"/>
                    <a:pt x="30021" y="524005"/>
                    <a:pt x="30021" y="524005"/>
                  </a:cubicBezTo>
                  <a:cubicBezTo>
                    <a:pt x="36765" y="510984"/>
                    <a:pt x="36765" y="510984"/>
                    <a:pt x="36765" y="510984"/>
                  </a:cubicBezTo>
                  <a:cubicBezTo>
                    <a:pt x="36765" y="510984"/>
                    <a:pt x="36765" y="504478"/>
                    <a:pt x="36765" y="504478"/>
                  </a:cubicBezTo>
                  <a:cubicBezTo>
                    <a:pt x="36765" y="504478"/>
                    <a:pt x="40137" y="497963"/>
                    <a:pt x="40137" y="494715"/>
                  </a:cubicBezTo>
                  <a:cubicBezTo>
                    <a:pt x="40137" y="494715"/>
                    <a:pt x="43509" y="488200"/>
                    <a:pt x="43509" y="488200"/>
                  </a:cubicBezTo>
                  <a:cubicBezTo>
                    <a:pt x="43509" y="488200"/>
                    <a:pt x="46880" y="484942"/>
                    <a:pt x="46880" y="481694"/>
                  </a:cubicBezTo>
                  <a:cubicBezTo>
                    <a:pt x="50252" y="481694"/>
                    <a:pt x="56996" y="475180"/>
                    <a:pt x="56996" y="475180"/>
                  </a:cubicBezTo>
                  <a:cubicBezTo>
                    <a:pt x="56996" y="475180"/>
                    <a:pt x="60368" y="465416"/>
                    <a:pt x="60368" y="465416"/>
                  </a:cubicBezTo>
                  <a:cubicBezTo>
                    <a:pt x="60368" y="465416"/>
                    <a:pt x="63740" y="455653"/>
                    <a:pt x="63740" y="455653"/>
                  </a:cubicBezTo>
                  <a:cubicBezTo>
                    <a:pt x="60368" y="449138"/>
                    <a:pt x="60368" y="449138"/>
                    <a:pt x="60368" y="449138"/>
                  </a:cubicBezTo>
                  <a:cubicBezTo>
                    <a:pt x="56996" y="445890"/>
                    <a:pt x="56996" y="445890"/>
                    <a:pt x="56996" y="445890"/>
                  </a:cubicBezTo>
                  <a:cubicBezTo>
                    <a:pt x="63740" y="442632"/>
                    <a:pt x="63740" y="442632"/>
                    <a:pt x="63740" y="442632"/>
                  </a:cubicBezTo>
                  <a:cubicBezTo>
                    <a:pt x="63740" y="442632"/>
                    <a:pt x="63740" y="442632"/>
                    <a:pt x="67112" y="442632"/>
                  </a:cubicBezTo>
                  <a:cubicBezTo>
                    <a:pt x="70483" y="442632"/>
                    <a:pt x="73855" y="439375"/>
                    <a:pt x="73855" y="439375"/>
                  </a:cubicBezTo>
                  <a:cubicBezTo>
                    <a:pt x="77227" y="439375"/>
                    <a:pt x="83961" y="436117"/>
                    <a:pt x="83961" y="436117"/>
                  </a:cubicBezTo>
                  <a:cubicBezTo>
                    <a:pt x="83961" y="432869"/>
                    <a:pt x="87333" y="432869"/>
                    <a:pt x="87333" y="432869"/>
                  </a:cubicBezTo>
                  <a:cubicBezTo>
                    <a:pt x="90705" y="432869"/>
                    <a:pt x="97449" y="429611"/>
                    <a:pt x="97449" y="429611"/>
                  </a:cubicBezTo>
                  <a:cubicBezTo>
                    <a:pt x="97449" y="429611"/>
                    <a:pt x="100821" y="426354"/>
                    <a:pt x="100821" y="426354"/>
                  </a:cubicBezTo>
                  <a:cubicBezTo>
                    <a:pt x="100821" y="423097"/>
                    <a:pt x="100821" y="423097"/>
                    <a:pt x="100821" y="423097"/>
                  </a:cubicBezTo>
                  <a:cubicBezTo>
                    <a:pt x="107564" y="419849"/>
                    <a:pt x="107564" y="419849"/>
                    <a:pt x="107564" y="419849"/>
                  </a:cubicBezTo>
                  <a:cubicBezTo>
                    <a:pt x="107564" y="419849"/>
                    <a:pt x="110936" y="416591"/>
                    <a:pt x="110936" y="413333"/>
                  </a:cubicBezTo>
                  <a:cubicBezTo>
                    <a:pt x="110936" y="413333"/>
                    <a:pt x="114308" y="406828"/>
                    <a:pt x="114308" y="406828"/>
                  </a:cubicBezTo>
                  <a:cubicBezTo>
                    <a:pt x="114308" y="403571"/>
                    <a:pt x="124423" y="393807"/>
                    <a:pt x="124423" y="393807"/>
                  </a:cubicBezTo>
                  <a:cubicBezTo>
                    <a:pt x="137901" y="371023"/>
                    <a:pt x="137901" y="371023"/>
                    <a:pt x="137901" y="371023"/>
                  </a:cubicBezTo>
                  <a:cubicBezTo>
                    <a:pt x="168248" y="325456"/>
                    <a:pt x="168248" y="325456"/>
                    <a:pt x="168248" y="325456"/>
                  </a:cubicBezTo>
                  <a:cubicBezTo>
                    <a:pt x="164876" y="318941"/>
                    <a:pt x="164876" y="318941"/>
                    <a:pt x="164876" y="318941"/>
                  </a:cubicBezTo>
                  <a:cubicBezTo>
                    <a:pt x="174992" y="302672"/>
                    <a:pt x="174992" y="302672"/>
                    <a:pt x="174992" y="302672"/>
                  </a:cubicBezTo>
                  <a:cubicBezTo>
                    <a:pt x="191841" y="276631"/>
                    <a:pt x="191841" y="276631"/>
                    <a:pt x="191841" y="276631"/>
                  </a:cubicBezTo>
                  <a:cubicBezTo>
                    <a:pt x="208701" y="240826"/>
                    <a:pt x="208701" y="240826"/>
                    <a:pt x="208701" y="240826"/>
                  </a:cubicBezTo>
                  <a:cubicBezTo>
                    <a:pt x="218816" y="221290"/>
                    <a:pt x="218816" y="221290"/>
                    <a:pt x="218816" y="221290"/>
                  </a:cubicBezTo>
                  <a:cubicBezTo>
                    <a:pt x="232294" y="198506"/>
                    <a:pt x="232294" y="198506"/>
                    <a:pt x="232294" y="198506"/>
                  </a:cubicBezTo>
                  <a:cubicBezTo>
                    <a:pt x="239038" y="178980"/>
                    <a:pt x="239038" y="178980"/>
                    <a:pt x="239038" y="178980"/>
                  </a:cubicBezTo>
                  <a:cubicBezTo>
                    <a:pt x="239038" y="156197"/>
                    <a:pt x="239038" y="156197"/>
                    <a:pt x="239038" y="156197"/>
                  </a:cubicBezTo>
                  <a:cubicBezTo>
                    <a:pt x="239038" y="139918"/>
                    <a:pt x="239038" y="139918"/>
                    <a:pt x="239038" y="139918"/>
                  </a:cubicBezTo>
                  <a:cubicBezTo>
                    <a:pt x="239038" y="126898"/>
                    <a:pt x="239038" y="126898"/>
                    <a:pt x="239038" y="126898"/>
                  </a:cubicBezTo>
                  <a:cubicBezTo>
                    <a:pt x="239038" y="120392"/>
                    <a:pt x="239038" y="120392"/>
                    <a:pt x="239038" y="120392"/>
                  </a:cubicBezTo>
                  <a:cubicBezTo>
                    <a:pt x="239038" y="113887"/>
                    <a:pt x="239038" y="113887"/>
                    <a:pt x="239038" y="113887"/>
                  </a:cubicBezTo>
                  <a:cubicBezTo>
                    <a:pt x="235666" y="104114"/>
                    <a:pt x="235666" y="104114"/>
                    <a:pt x="235666" y="104114"/>
                  </a:cubicBezTo>
                  <a:cubicBezTo>
                    <a:pt x="242410" y="97608"/>
                    <a:pt x="242410" y="97608"/>
                    <a:pt x="242410" y="97608"/>
                  </a:cubicBezTo>
                  <a:cubicBezTo>
                    <a:pt x="242410" y="91093"/>
                    <a:pt x="242410" y="91093"/>
                    <a:pt x="242410" y="91093"/>
                  </a:cubicBezTo>
                  <a:cubicBezTo>
                    <a:pt x="242410" y="84588"/>
                    <a:pt x="242410" y="84588"/>
                    <a:pt x="242410" y="84588"/>
                  </a:cubicBezTo>
                  <a:cubicBezTo>
                    <a:pt x="242410" y="78072"/>
                    <a:pt x="242410" y="78072"/>
                    <a:pt x="242410" y="78072"/>
                  </a:cubicBezTo>
                  <a:cubicBezTo>
                    <a:pt x="245781" y="71567"/>
                    <a:pt x="245781" y="71567"/>
                    <a:pt x="245781" y="71567"/>
                  </a:cubicBezTo>
                  <a:cubicBezTo>
                    <a:pt x="242410" y="61804"/>
                    <a:pt x="242410" y="61804"/>
                    <a:pt x="242410" y="61804"/>
                  </a:cubicBezTo>
                  <a:cubicBezTo>
                    <a:pt x="245781" y="55289"/>
                    <a:pt x="245781" y="55289"/>
                    <a:pt x="245781" y="55289"/>
                  </a:cubicBezTo>
                  <a:cubicBezTo>
                    <a:pt x="242410" y="52041"/>
                    <a:pt x="242410" y="52041"/>
                    <a:pt x="242410" y="52041"/>
                  </a:cubicBezTo>
                  <a:cubicBezTo>
                    <a:pt x="245781" y="42278"/>
                    <a:pt x="245781" y="42278"/>
                    <a:pt x="245781" y="42278"/>
                  </a:cubicBezTo>
                  <a:cubicBezTo>
                    <a:pt x="245781" y="35762"/>
                    <a:pt x="245781" y="35762"/>
                    <a:pt x="245781" y="35762"/>
                  </a:cubicBezTo>
                  <a:lnTo>
                    <a:pt x="249153" y="29257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51E0B584-A752-EC72-C1A3-EDB5E5323295}"/>
                </a:ext>
              </a:extLst>
            </p:cNvPr>
            <p:cNvSpPr/>
            <p:nvPr/>
          </p:nvSpPr>
          <p:spPr>
            <a:xfrm>
              <a:off x="8694638" y="2552805"/>
              <a:ext cx="1654519" cy="1826990"/>
            </a:xfrm>
            <a:custGeom>
              <a:avLst/>
              <a:gdLst>
                <a:gd name="connsiteX0" fmla="*/ 1263450 w 1654519"/>
                <a:gd name="connsiteY0" fmla="*/ 1551666 h 1826990"/>
                <a:gd name="connsiteX1" fmla="*/ 1266812 w 1654519"/>
                <a:gd name="connsiteY1" fmla="*/ 1574488 h 1826990"/>
                <a:gd name="connsiteX2" fmla="*/ 1246600 w 1654519"/>
                <a:gd name="connsiteY2" fmla="*/ 1610350 h 1826990"/>
                <a:gd name="connsiteX3" fmla="*/ 1233132 w 1654519"/>
                <a:gd name="connsiteY3" fmla="*/ 1636429 h 1826990"/>
                <a:gd name="connsiteX4" fmla="*/ 1209548 w 1654519"/>
                <a:gd name="connsiteY4" fmla="*/ 1669024 h 1826990"/>
                <a:gd name="connsiteX5" fmla="*/ 1216282 w 1654519"/>
                <a:gd name="connsiteY5" fmla="*/ 1685321 h 1826990"/>
                <a:gd name="connsiteX6" fmla="*/ 1229760 w 1654519"/>
                <a:gd name="connsiteY6" fmla="*/ 1711401 h 1826990"/>
                <a:gd name="connsiteX7" fmla="*/ 1246600 w 1654519"/>
                <a:gd name="connsiteY7" fmla="*/ 1727698 h 1826990"/>
                <a:gd name="connsiteX8" fmla="*/ 1249972 w 1654519"/>
                <a:gd name="connsiteY8" fmla="*/ 1747262 h 1826990"/>
                <a:gd name="connsiteX9" fmla="*/ 1260078 w 1654519"/>
                <a:gd name="connsiteY9" fmla="*/ 1760302 h 1826990"/>
                <a:gd name="connsiteX10" fmla="*/ 1239866 w 1654519"/>
                <a:gd name="connsiteY10" fmla="*/ 1779857 h 1826990"/>
                <a:gd name="connsiteX11" fmla="*/ 1236494 w 1654519"/>
                <a:gd name="connsiteY11" fmla="*/ 1799421 h 1826990"/>
                <a:gd name="connsiteX12" fmla="*/ 1236494 w 1654519"/>
                <a:gd name="connsiteY12" fmla="*/ 1809203 h 1826990"/>
                <a:gd name="connsiteX13" fmla="*/ 1236494 w 1654519"/>
                <a:gd name="connsiteY13" fmla="*/ 1818976 h 1826990"/>
                <a:gd name="connsiteX14" fmla="*/ 1229760 w 1654519"/>
                <a:gd name="connsiteY14" fmla="*/ 1825501 h 1826990"/>
                <a:gd name="connsiteX15" fmla="*/ 1192708 w 1654519"/>
                <a:gd name="connsiteY15" fmla="*/ 1825501 h 1826990"/>
                <a:gd name="connsiteX16" fmla="*/ 1159018 w 1654519"/>
                <a:gd name="connsiteY16" fmla="*/ 1818976 h 1826990"/>
                <a:gd name="connsiteX17" fmla="*/ 1135443 w 1654519"/>
                <a:gd name="connsiteY17" fmla="*/ 1812461 h 1826990"/>
                <a:gd name="connsiteX18" fmla="*/ 1125338 w 1654519"/>
                <a:gd name="connsiteY18" fmla="*/ 1805936 h 1826990"/>
                <a:gd name="connsiteX19" fmla="*/ 1115231 w 1654519"/>
                <a:gd name="connsiteY19" fmla="*/ 1776599 h 1826990"/>
                <a:gd name="connsiteX20" fmla="*/ 1088276 w 1654519"/>
                <a:gd name="connsiteY20" fmla="*/ 1773342 h 1826990"/>
                <a:gd name="connsiteX21" fmla="*/ 1020906 w 1654519"/>
                <a:gd name="connsiteY21" fmla="*/ 1763560 h 1826990"/>
                <a:gd name="connsiteX22" fmla="*/ 993959 w 1654519"/>
                <a:gd name="connsiteY22" fmla="*/ 1740737 h 1826990"/>
                <a:gd name="connsiteX23" fmla="*/ 980481 w 1654519"/>
                <a:gd name="connsiteY23" fmla="*/ 1727698 h 1826990"/>
                <a:gd name="connsiteX24" fmla="*/ 967013 w 1654519"/>
                <a:gd name="connsiteY24" fmla="*/ 1724440 h 1826990"/>
                <a:gd name="connsiteX25" fmla="*/ 940057 w 1654519"/>
                <a:gd name="connsiteY25" fmla="*/ 1698361 h 1826990"/>
                <a:gd name="connsiteX26" fmla="*/ 913111 w 1654519"/>
                <a:gd name="connsiteY26" fmla="*/ 1698361 h 1826990"/>
                <a:gd name="connsiteX27" fmla="*/ 892899 w 1654519"/>
                <a:gd name="connsiteY27" fmla="*/ 1685321 h 1826990"/>
                <a:gd name="connsiteX28" fmla="*/ 869325 w 1654519"/>
                <a:gd name="connsiteY28" fmla="*/ 1685321 h 1826990"/>
                <a:gd name="connsiteX29" fmla="*/ 852475 w 1654519"/>
                <a:gd name="connsiteY29" fmla="*/ 1678806 h 1826990"/>
                <a:gd name="connsiteX30" fmla="*/ 828901 w 1654519"/>
                <a:gd name="connsiteY30" fmla="*/ 1662509 h 1826990"/>
                <a:gd name="connsiteX31" fmla="*/ 828901 w 1654519"/>
                <a:gd name="connsiteY31" fmla="*/ 1639687 h 1826990"/>
                <a:gd name="connsiteX32" fmla="*/ 832263 w 1654519"/>
                <a:gd name="connsiteY32" fmla="*/ 1603825 h 1826990"/>
                <a:gd name="connsiteX33" fmla="*/ 845741 w 1654519"/>
                <a:gd name="connsiteY33" fmla="*/ 1587528 h 1826990"/>
                <a:gd name="connsiteX34" fmla="*/ 865953 w 1654519"/>
                <a:gd name="connsiteY34" fmla="*/ 1581003 h 1826990"/>
                <a:gd name="connsiteX35" fmla="*/ 872687 w 1654519"/>
                <a:gd name="connsiteY35" fmla="*/ 1594043 h 1826990"/>
                <a:gd name="connsiteX36" fmla="*/ 896271 w 1654519"/>
                <a:gd name="connsiteY36" fmla="*/ 1603825 h 1826990"/>
                <a:gd name="connsiteX37" fmla="*/ 909749 w 1654519"/>
                <a:gd name="connsiteY37" fmla="*/ 1594043 h 1826990"/>
                <a:gd name="connsiteX38" fmla="*/ 916483 w 1654519"/>
                <a:gd name="connsiteY38" fmla="*/ 1574488 h 1826990"/>
                <a:gd name="connsiteX39" fmla="*/ 936695 w 1654519"/>
                <a:gd name="connsiteY39" fmla="*/ 1567964 h 1826990"/>
                <a:gd name="connsiteX40" fmla="*/ 960269 w 1654519"/>
                <a:gd name="connsiteY40" fmla="*/ 1577745 h 1826990"/>
                <a:gd name="connsiteX41" fmla="*/ 977119 w 1654519"/>
                <a:gd name="connsiteY41" fmla="*/ 1594043 h 1826990"/>
                <a:gd name="connsiteX42" fmla="*/ 1010799 w 1654519"/>
                <a:gd name="connsiteY42" fmla="*/ 1603825 h 1826990"/>
                <a:gd name="connsiteX43" fmla="*/ 1041117 w 1654519"/>
                <a:gd name="connsiteY43" fmla="*/ 1597310 h 1826990"/>
                <a:gd name="connsiteX44" fmla="*/ 1068073 w 1654519"/>
                <a:gd name="connsiteY44" fmla="*/ 1594043 h 1826990"/>
                <a:gd name="connsiteX45" fmla="*/ 1088276 w 1654519"/>
                <a:gd name="connsiteY45" fmla="*/ 1594043 h 1826990"/>
                <a:gd name="connsiteX46" fmla="*/ 1111859 w 1654519"/>
                <a:gd name="connsiteY46" fmla="*/ 1584270 h 1826990"/>
                <a:gd name="connsiteX47" fmla="*/ 1145550 w 1654519"/>
                <a:gd name="connsiteY47" fmla="*/ 1574488 h 1826990"/>
                <a:gd name="connsiteX48" fmla="*/ 1165761 w 1654519"/>
                <a:gd name="connsiteY48" fmla="*/ 1548409 h 1826990"/>
                <a:gd name="connsiteX49" fmla="*/ 1192708 w 1654519"/>
                <a:gd name="connsiteY49" fmla="*/ 1558191 h 1826990"/>
                <a:gd name="connsiteX50" fmla="*/ 1216282 w 1654519"/>
                <a:gd name="connsiteY50" fmla="*/ 1561448 h 1826990"/>
                <a:gd name="connsiteX51" fmla="*/ 1226389 w 1654519"/>
                <a:gd name="connsiteY51" fmla="*/ 1545151 h 1826990"/>
                <a:gd name="connsiteX52" fmla="*/ 1249972 w 1654519"/>
                <a:gd name="connsiteY52" fmla="*/ 1532112 h 1826990"/>
                <a:gd name="connsiteX53" fmla="*/ 1263450 w 1654519"/>
                <a:gd name="connsiteY53" fmla="*/ 1551666 h 1826990"/>
                <a:gd name="connsiteX54" fmla="*/ 1303874 w 1654519"/>
                <a:gd name="connsiteY54" fmla="*/ 1528844 h 1826990"/>
                <a:gd name="connsiteX55" fmla="*/ 1303874 w 1654519"/>
                <a:gd name="connsiteY55" fmla="*/ 1528844 h 1826990"/>
                <a:gd name="connsiteX56" fmla="*/ 1290396 w 1654519"/>
                <a:gd name="connsiteY56" fmla="*/ 1541884 h 1826990"/>
                <a:gd name="connsiteX57" fmla="*/ 1276919 w 1654519"/>
                <a:gd name="connsiteY57" fmla="*/ 1551666 h 1826990"/>
                <a:gd name="connsiteX58" fmla="*/ 1280290 w 1654519"/>
                <a:gd name="connsiteY58" fmla="*/ 1571231 h 1826990"/>
                <a:gd name="connsiteX59" fmla="*/ 1293768 w 1654519"/>
                <a:gd name="connsiteY59" fmla="*/ 1594043 h 1826990"/>
                <a:gd name="connsiteX60" fmla="*/ 1327449 w 1654519"/>
                <a:gd name="connsiteY60" fmla="*/ 1594043 h 1826990"/>
                <a:gd name="connsiteX61" fmla="*/ 1351033 w 1654519"/>
                <a:gd name="connsiteY61" fmla="*/ 1581003 h 1826990"/>
                <a:gd name="connsiteX62" fmla="*/ 1354395 w 1654519"/>
                <a:gd name="connsiteY62" fmla="*/ 1558191 h 1826990"/>
                <a:gd name="connsiteX63" fmla="*/ 1364501 w 1654519"/>
                <a:gd name="connsiteY63" fmla="*/ 1535369 h 1826990"/>
                <a:gd name="connsiteX64" fmla="*/ 1384713 w 1654519"/>
                <a:gd name="connsiteY64" fmla="*/ 1522329 h 1826990"/>
                <a:gd name="connsiteX65" fmla="*/ 1401563 w 1654519"/>
                <a:gd name="connsiteY65" fmla="*/ 1506032 h 1826990"/>
                <a:gd name="connsiteX66" fmla="*/ 1411668 w 1654519"/>
                <a:gd name="connsiteY66" fmla="*/ 1489725 h 1826990"/>
                <a:gd name="connsiteX67" fmla="*/ 1415031 w 1654519"/>
                <a:gd name="connsiteY67" fmla="*/ 1447348 h 1826990"/>
                <a:gd name="connsiteX68" fmla="*/ 1425137 w 1654519"/>
                <a:gd name="connsiteY68" fmla="*/ 1414754 h 1826990"/>
                <a:gd name="connsiteX69" fmla="*/ 1479039 w 1654519"/>
                <a:gd name="connsiteY69" fmla="*/ 1395190 h 1826990"/>
                <a:gd name="connsiteX70" fmla="*/ 1489145 w 1654519"/>
                <a:gd name="connsiteY70" fmla="*/ 1388674 h 1826990"/>
                <a:gd name="connsiteX71" fmla="*/ 1485773 w 1654519"/>
                <a:gd name="connsiteY71" fmla="*/ 1375635 h 1826990"/>
                <a:gd name="connsiteX72" fmla="*/ 1475667 w 1654519"/>
                <a:gd name="connsiteY72" fmla="*/ 1362595 h 1826990"/>
                <a:gd name="connsiteX73" fmla="*/ 1479039 w 1654519"/>
                <a:gd name="connsiteY73" fmla="*/ 1349555 h 1826990"/>
                <a:gd name="connsiteX74" fmla="*/ 1475667 w 1654519"/>
                <a:gd name="connsiteY74" fmla="*/ 1323476 h 1826990"/>
                <a:gd name="connsiteX75" fmla="*/ 1468933 w 1654519"/>
                <a:gd name="connsiteY75" fmla="*/ 1300654 h 1826990"/>
                <a:gd name="connsiteX76" fmla="*/ 1452093 w 1654519"/>
                <a:gd name="connsiteY76" fmla="*/ 1294139 h 1826990"/>
                <a:gd name="connsiteX77" fmla="*/ 1425137 w 1654519"/>
                <a:gd name="connsiteY77" fmla="*/ 1281099 h 1826990"/>
                <a:gd name="connsiteX78" fmla="*/ 1408297 w 1654519"/>
                <a:gd name="connsiteY78" fmla="*/ 1274574 h 1826990"/>
                <a:gd name="connsiteX79" fmla="*/ 1388084 w 1654519"/>
                <a:gd name="connsiteY79" fmla="*/ 1271317 h 1826990"/>
                <a:gd name="connsiteX80" fmla="*/ 1381351 w 1654519"/>
                <a:gd name="connsiteY80" fmla="*/ 1255020 h 1826990"/>
                <a:gd name="connsiteX81" fmla="*/ 1394819 w 1654519"/>
                <a:gd name="connsiteY81" fmla="*/ 1209376 h 1826990"/>
                <a:gd name="connsiteX82" fmla="*/ 1384713 w 1654519"/>
                <a:gd name="connsiteY82" fmla="*/ 1186564 h 1826990"/>
                <a:gd name="connsiteX83" fmla="*/ 1415031 w 1654519"/>
                <a:gd name="connsiteY83" fmla="*/ 1153960 h 1826990"/>
                <a:gd name="connsiteX84" fmla="*/ 1428509 w 1654519"/>
                <a:gd name="connsiteY84" fmla="*/ 1131137 h 1826990"/>
                <a:gd name="connsiteX85" fmla="*/ 1445349 w 1654519"/>
                <a:gd name="connsiteY85" fmla="*/ 1118098 h 1826990"/>
                <a:gd name="connsiteX86" fmla="*/ 1472295 w 1654519"/>
                <a:gd name="connsiteY86" fmla="*/ 1124623 h 1826990"/>
                <a:gd name="connsiteX87" fmla="*/ 1482411 w 1654519"/>
                <a:gd name="connsiteY87" fmla="*/ 1137662 h 1826990"/>
                <a:gd name="connsiteX88" fmla="*/ 1499251 w 1654519"/>
                <a:gd name="connsiteY88" fmla="*/ 1140920 h 1826990"/>
                <a:gd name="connsiteX89" fmla="*/ 1529569 w 1654519"/>
                <a:gd name="connsiteY89" fmla="*/ 1140920 h 1826990"/>
                <a:gd name="connsiteX90" fmla="*/ 1563249 w 1654519"/>
                <a:gd name="connsiteY90" fmla="*/ 1147444 h 1826990"/>
                <a:gd name="connsiteX91" fmla="*/ 1576728 w 1654519"/>
                <a:gd name="connsiteY91" fmla="*/ 1166999 h 1826990"/>
                <a:gd name="connsiteX92" fmla="*/ 1590205 w 1654519"/>
                <a:gd name="connsiteY92" fmla="*/ 1189821 h 1826990"/>
                <a:gd name="connsiteX93" fmla="*/ 1600311 w 1654519"/>
                <a:gd name="connsiteY93" fmla="*/ 1202861 h 1826990"/>
                <a:gd name="connsiteX94" fmla="*/ 1617151 w 1654519"/>
                <a:gd name="connsiteY94" fmla="*/ 1212643 h 1826990"/>
                <a:gd name="connsiteX95" fmla="*/ 1640726 w 1654519"/>
                <a:gd name="connsiteY95" fmla="*/ 1219158 h 1826990"/>
                <a:gd name="connsiteX96" fmla="*/ 1644098 w 1654519"/>
                <a:gd name="connsiteY96" fmla="*/ 1189821 h 1826990"/>
                <a:gd name="connsiteX97" fmla="*/ 1654204 w 1654519"/>
                <a:gd name="connsiteY97" fmla="*/ 1170257 h 1826990"/>
                <a:gd name="connsiteX98" fmla="*/ 1647470 w 1654519"/>
                <a:gd name="connsiteY98" fmla="*/ 1144177 h 1826990"/>
                <a:gd name="connsiteX99" fmla="*/ 1623886 w 1654519"/>
                <a:gd name="connsiteY99" fmla="*/ 1118098 h 1826990"/>
                <a:gd name="connsiteX100" fmla="*/ 1600311 w 1654519"/>
                <a:gd name="connsiteY100" fmla="*/ 1101801 h 1826990"/>
                <a:gd name="connsiteX101" fmla="*/ 1543037 w 1654519"/>
                <a:gd name="connsiteY101" fmla="*/ 1065939 h 1826990"/>
                <a:gd name="connsiteX102" fmla="*/ 1462199 w 1654519"/>
                <a:gd name="connsiteY102" fmla="*/ 1039869 h 1826990"/>
                <a:gd name="connsiteX103" fmla="*/ 1408297 w 1654519"/>
                <a:gd name="connsiteY103" fmla="*/ 1007265 h 1826990"/>
                <a:gd name="connsiteX104" fmla="*/ 1364501 w 1654519"/>
                <a:gd name="connsiteY104" fmla="*/ 997483 h 1826990"/>
                <a:gd name="connsiteX105" fmla="*/ 1313980 w 1654519"/>
                <a:gd name="connsiteY105" fmla="*/ 974670 h 1826990"/>
                <a:gd name="connsiteX106" fmla="*/ 1300503 w 1654519"/>
                <a:gd name="connsiteY106" fmla="*/ 971403 h 1826990"/>
                <a:gd name="connsiteX107" fmla="*/ 1273556 w 1654519"/>
                <a:gd name="connsiteY107" fmla="*/ 961631 h 1826990"/>
                <a:gd name="connsiteX108" fmla="*/ 1263450 w 1654519"/>
                <a:gd name="connsiteY108" fmla="*/ 945324 h 1826990"/>
                <a:gd name="connsiteX109" fmla="*/ 1266812 w 1654519"/>
                <a:gd name="connsiteY109" fmla="*/ 932284 h 1826990"/>
                <a:gd name="connsiteX110" fmla="*/ 1280290 w 1654519"/>
                <a:gd name="connsiteY110" fmla="*/ 919244 h 1826990"/>
                <a:gd name="connsiteX111" fmla="*/ 1293768 w 1654519"/>
                <a:gd name="connsiteY111" fmla="*/ 902947 h 1826990"/>
                <a:gd name="connsiteX112" fmla="*/ 1297131 w 1654519"/>
                <a:gd name="connsiteY112" fmla="*/ 880125 h 1826990"/>
                <a:gd name="connsiteX113" fmla="*/ 1280290 w 1654519"/>
                <a:gd name="connsiteY113" fmla="*/ 873610 h 1826990"/>
                <a:gd name="connsiteX114" fmla="*/ 1239866 w 1654519"/>
                <a:gd name="connsiteY114" fmla="*/ 876868 h 1826990"/>
                <a:gd name="connsiteX115" fmla="*/ 1175868 w 1654519"/>
                <a:gd name="connsiteY115" fmla="*/ 883392 h 1826990"/>
                <a:gd name="connsiteX116" fmla="*/ 1142178 w 1654519"/>
                <a:gd name="connsiteY116" fmla="*/ 883392 h 1826990"/>
                <a:gd name="connsiteX117" fmla="*/ 1098382 w 1654519"/>
                <a:gd name="connsiteY117" fmla="*/ 857313 h 1826990"/>
                <a:gd name="connsiteX118" fmla="*/ 1061329 w 1654519"/>
                <a:gd name="connsiteY118" fmla="*/ 827976 h 1826990"/>
                <a:gd name="connsiteX119" fmla="*/ 1037755 w 1654519"/>
                <a:gd name="connsiteY119" fmla="*/ 814936 h 1826990"/>
                <a:gd name="connsiteX120" fmla="*/ 1004065 w 1654519"/>
                <a:gd name="connsiteY120" fmla="*/ 779074 h 1826990"/>
                <a:gd name="connsiteX121" fmla="*/ 987225 w 1654519"/>
                <a:gd name="connsiteY121" fmla="*/ 756253 h 1826990"/>
                <a:gd name="connsiteX122" fmla="*/ 973747 w 1654519"/>
                <a:gd name="connsiteY122" fmla="*/ 710618 h 1826990"/>
                <a:gd name="connsiteX123" fmla="*/ 943429 w 1654519"/>
                <a:gd name="connsiteY123" fmla="*/ 664974 h 1826990"/>
                <a:gd name="connsiteX124" fmla="*/ 929961 w 1654519"/>
                <a:gd name="connsiteY124" fmla="*/ 632380 h 1826990"/>
                <a:gd name="connsiteX125" fmla="*/ 923217 w 1654519"/>
                <a:gd name="connsiteY125" fmla="*/ 606301 h 1826990"/>
                <a:gd name="connsiteX126" fmla="*/ 879431 w 1654519"/>
                <a:gd name="connsiteY126" fmla="*/ 586736 h 1826990"/>
                <a:gd name="connsiteX127" fmla="*/ 822157 w 1654519"/>
                <a:gd name="connsiteY127" fmla="*/ 554142 h 1826990"/>
                <a:gd name="connsiteX128" fmla="*/ 774999 w 1654519"/>
                <a:gd name="connsiteY128" fmla="*/ 524804 h 1826990"/>
                <a:gd name="connsiteX129" fmla="*/ 751424 w 1654519"/>
                <a:gd name="connsiteY129" fmla="*/ 492201 h 1826990"/>
                <a:gd name="connsiteX130" fmla="*/ 731212 w 1654519"/>
                <a:gd name="connsiteY130" fmla="*/ 440042 h 1826990"/>
                <a:gd name="connsiteX131" fmla="*/ 727840 w 1654519"/>
                <a:gd name="connsiteY131" fmla="*/ 397665 h 1826990"/>
                <a:gd name="connsiteX132" fmla="*/ 751424 w 1654519"/>
                <a:gd name="connsiteY132" fmla="*/ 387883 h 1826990"/>
                <a:gd name="connsiteX133" fmla="*/ 751424 w 1654519"/>
                <a:gd name="connsiteY133" fmla="*/ 368328 h 1826990"/>
                <a:gd name="connsiteX134" fmla="*/ 731212 w 1654519"/>
                <a:gd name="connsiteY134" fmla="*/ 355288 h 1826990"/>
                <a:gd name="connsiteX135" fmla="*/ 731212 w 1654519"/>
                <a:gd name="connsiteY135" fmla="*/ 335724 h 1826990"/>
                <a:gd name="connsiteX136" fmla="*/ 721106 w 1654519"/>
                <a:gd name="connsiteY136" fmla="*/ 329209 h 1826990"/>
                <a:gd name="connsiteX137" fmla="*/ 707628 w 1654519"/>
                <a:gd name="connsiteY137" fmla="*/ 312912 h 1826990"/>
                <a:gd name="connsiteX138" fmla="*/ 734574 w 1654519"/>
                <a:gd name="connsiteY138" fmla="*/ 299872 h 1826990"/>
                <a:gd name="connsiteX139" fmla="*/ 758158 w 1654519"/>
                <a:gd name="connsiteY139" fmla="*/ 286832 h 1826990"/>
                <a:gd name="connsiteX140" fmla="*/ 781732 w 1654519"/>
                <a:gd name="connsiteY140" fmla="*/ 273792 h 1826990"/>
                <a:gd name="connsiteX141" fmla="*/ 795211 w 1654519"/>
                <a:gd name="connsiteY141" fmla="*/ 264010 h 1826990"/>
                <a:gd name="connsiteX142" fmla="*/ 815423 w 1654519"/>
                <a:gd name="connsiteY142" fmla="*/ 257485 h 1826990"/>
                <a:gd name="connsiteX143" fmla="*/ 828901 w 1654519"/>
                <a:gd name="connsiteY143" fmla="*/ 254228 h 1826990"/>
                <a:gd name="connsiteX144" fmla="*/ 835634 w 1654519"/>
                <a:gd name="connsiteY144" fmla="*/ 228148 h 1826990"/>
                <a:gd name="connsiteX145" fmla="*/ 855847 w 1654519"/>
                <a:gd name="connsiteY145" fmla="*/ 241188 h 1826990"/>
                <a:gd name="connsiteX146" fmla="*/ 869325 w 1654519"/>
                <a:gd name="connsiteY146" fmla="*/ 244455 h 1826990"/>
                <a:gd name="connsiteX147" fmla="*/ 879431 w 1654519"/>
                <a:gd name="connsiteY147" fmla="*/ 231406 h 1826990"/>
                <a:gd name="connsiteX148" fmla="*/ 896271 w 1654519"/>
                <a:gd name="connsiteY148" fmla="*/ 221633 h 1826990"/>
                <a:gd name="connsiteX149" fmla="*/ 896271 w 1654519"/>
                <a:gd name="connsiteY149" fmla="*/ 221633 h 1826990"/>
                <a:gd name="connsiteX150" fmla="*/ 889536 w 1654519"/>
                <a:gd name="connsiteY150" fmla="*/ 218376 h 1826990"/>
                <a:gd name="connsiteX151" fmla="*/ 892899 w 1654519"/>
                <a:gd name="connsiteY151" fmla="*/ 211851 h 1826990"/>
                <a:gd name="connsiteX152" fmla="*/ 896271 w 1654519"/>
                <a:gd name="connsiteY152" fmla="*/ 205336 h 1826990"/>
                <a:gd name="connsiteX153" fmla="*/ 896271 w 1654519"/>
                <a:gd name="connsiteY153" fmla="*/ 198812 h 1826990"/>
                <a:gd name="connsiteX154" fmla="*/ 896271 w 1654519"/>
                <a:gd name="connsiteY154" fmla="*/ 195554 h 1826990"/>
                <a:gd name="connsiteX155" fmla="*/ 892899 w 1654519"/>
                <a:gd name="connsiteY155" fmla="*/ 189029 h 1826990"/>
                <a:gd name="connsiteX156" fmla="*/ 889536 w 1654519"/>
                <a:gd name="connsiteY156" fmla="*/ 189029 h 1826990"/>
                <a:gd name="connsiteX157" fmla="*/ 889536 w 1654519"/>
                <a:gd name="connsiteY157" fmla="*/ 192296 h 1826990"/>
                <a:gd name="connsiteX158" fmla="*/ 882793 w 1654519"/>
                <a:gd name="connsiteY158" fmla="*/ 195554 h 1826990"/>
                <a:gd name="connsiteX159" fmla="*/ 879431 w 1654519"/>
                <a:gd name="connsiteY159" fmla="*/ 189029 h 1826990"/>
                <a:gd name="connsiteX160" fmla="*/ 876059 w 1654519"/>
                <a:gd name="connsiteY160" fmla="*/ 185772 h 1826990"/>
                <a:gd name="connsiteX161" fmla="*/ 879431 w 1654519"/>
                <a:gd name="connsiteY161" fmla="*/ 182514 h 1826990"/>
                <a:gd name="connsiteX162" fmla="*/ 876059 w 1654519"/>
                <a:gd name="connsiteY162" fmla="*/ 179256 h 1826990"/>
                <a:gd name="connsiteX163" fmla="*/ 882793 w 1654519"/>
                <a:gd name="connsiteY163" fmla="*/ 172732 h 1826990"/>
                <a:gd name="connsiteX164" fmla="*/ 892899 w 1654519"/>
                <a:gd name="connsiteY164" fmla="*/ 162950 h 1826990"/>
                <a:gd name="connsiteX165" fmla="*/ 896271 w 1654519"/>
                <a:gd name="connsiteY165" fmla="*/ 156435 h 1826990"/>
                <a:gd name="connsiteX166" fmla="*/ 892899 w 1654519"/>
                <a:gd name="connsiteY166" fmla="*/ 153177 h 1826990"/>
                <a:gd name="connsiteX167" fmla="*/ 889536 w 1654519"/>
                <a:gd name="connsiteY167" fmla="*/ 156435 h 1826990"/>
                <a:gd name="connsiteX168" fmla="*/ 882793 w 1654519"/>
                <a:gd name="connsiteY168" fmla="*/ 153177 h 1826990"/>
                <a:gd name="connsiteX169" fmla="*/ 876059 w 1654519"/>
                <a:gd name="connsiteY169" fmla="*/ 149910 h 1826990"/>
                <a:gd name="connsiteX170" fmla="*/ 865953 w 1654519"/>
                <a:gd name="connsiteY170" fmla="*/ 149910 h 1826990"/>
                <a:gd name="connsiteX171" fmla="*/ 859218 w 1654519"/>
                <a:gd name="connsiteY171" fmla="*/ 143395 h 1826990"/>
                <a:gd name="connsiteX172" fmla="*/ 862581 w 1654519"/>
                <a:gd name="connsiteY172" fmla="*/ 136871 h 1826990"/>
                <a:gd name="connsiteX173" fmla="*/ 862581 w 1654519"/>
                <a:gd name="connsiteY173" fmla="*/ 130355 h 1826990"/>
                <a:gd name="connsiteX174" fmla="*/ 869325 w 1654519"/>
                <a:gd name="connsiteY174" fmla="*/ 123831 h 1826990"/>
                <a:gd name="connsiteX175" fmla="*/ 879431 w 1654519"/>
                <a:gd name="connsiteY175" fmla="*/ 117315 h 1826990"/>
                <a:gd name="connsiteX176" fmla="*/ 882793 w 1654519"/>
                <a:gd name="connsiteY176" fmla="*/ 110791 h 1826990"/>
                <a:gd name="connsiteX177" fmla="*/ 889536 w 1654519"/>
                <a:gd name="connsiteY177" fmla="*/ 107533 h 1826990"/>
                <a:gd name="connsiteX178" fmla="*/ 892899 w 1654519"/>
                <a:gd name="connsiteY178" fmla="*/ 107533 h 1826990"/>
                <a:gd name="connsiteX179" fmla="*/ 896271 w 1654519"/>
                <a:gd name="connsiteY179" fmla="*/ 97751 h 1826990"/>
                <a:gd name="connsiteX180" fmla="*/ 896271 w 1654519"/>
                <a:gd name="connsiteY180" fmla="*/ 87979 h 1826990"/>
                <a:gd name="connsiteX181" fmla="*/ 879431 w 1654519"/>
                <a:gd name="connsiteY181" fmla="*/ 91236 h 1826990"/>
                <a:gd name="connsiteX182" fmla="*/ 852475 w 1654519"/>
                <a:gd name="connsiteY182" fmla="*/ 87979 h 1826990"/>
                <a:gd name="connsiteX183" fmla="*/ 812051 w 1654519"/>
                <a:gd name="connsiteY183" fmla="*/ 81454 h 1826990"/>
                <a:gd name="connsiteX184" fmla="*/ 778370 w 1654519"/>
                <a:gd name="connsiteY184" fmla="*/ 71672 h 1826990"/>
                <a:gd name="connsiteX185" fmla="*/ 758158 w 1654519"/>
                <a:gd name="connsiteY185" fmla="*/ 71672 h 1826990"/>
                <a:gd name="connsiteX186" fmla="*/ 727840 w 1654519"/>
                <a:gd name="connsiteY186" fmla="*/ 68414 h 1826990"/>
                <a:gd name="connsiteX187" fmla="*/ 721106 w 1654519"/>
                <a:gd name="connsiteY187" fmla="*/ 58632 h 1826990"/>
                <a:gd name="connsiteX188" fmla="*/ 711000 w 1654519"/>
                <a:gd name="connsiteY188" fmla="*/ 48859 h 1826990"/>
                <a:gd name="connsiteX189" fmla="*/ 711000 w 1654519"/>
                <a:gd name="connsiteY189" fmla="*/ 42335 h 1826990"/>
                <a:gd name="connsiteX190" fmla="*/ 704256 w 1654519"/>
                <a:gd name="connsiteY190" fmla="*/ 26038 h 1826990"/>
                <a:gd name="connsiteX191" fmla="*/ 697522 w 1654519"/>
                <a:gd name="connsiteY191" fmla="*/ 12998 h 1826990"/>
                <a:gd name="connsiteX192" fmla="*/ 704256 w 1654519"/>
                <a:gd name="connsiteY192" fmla="*/ 3216 h 1826990"/>
                <a:gd name="connsiteX193" fmla="*/ 697522 w 1654519"/>
                <a:gd name="connsiteY193" fmla="*/ -42 h 1826990"/>
                <a:gd name="connsiteX194" fmla="*/ 677310 w 1654519"/>
                <a:gd name="connsiteY194" fmla="*/ 3216 h 1826990"/>
                <a:gd name="connsiteX195" fmla="*/ 653736 w 1654519"/>
                <a:gd name="connsiteY195" fmla="*/ 9740 h 1826990"/>
                <a:gd name="connsiteX196" fmla="*/ 646992 w 1654519"/>
                <a:gd name="connsiteY196" fmla="*/ 12998 h 1826990"/>
                <a:gd name="connsiteX197" fmla="*/ 620046 w 1654519"/>
                <a:gd name="connsiteY197" fmla="*/ 12998 h 1826990"/>
                <a:gd name="connsiteX198" fmla="*/ 593100 w 1654519"/>
                <a:gd name="connsiteY198" fmla="*/ 16255 h 1826990"/>
                <a:gd name="connsiteX199" fmla="*/ 582993 w 1654519"/>
                <a:gd name="connsiteY199" fmla="*/ 22780 h 1826990"/>
                <a:gd name="connsiteX200" fmla="*/ 562781 w 1654519"/>
                <a:gd name="connsiteY200" fmla="*/ 32562 h 1826990"/>
                <a:gd name="connsiteX201" fmla="*/ 562781 w 1654519"/>
                <a:gd name="connsiteY201" fmla="*/ 45602 h 1826990"/>
                <a:gd name="connsiteX202" fmla="*/ 552676 w 1654519"/>
                <a:gd name="connsiteY202" fmla="*/ 58632 h 1826990"/>
                <a:gd name="connsiteX203" fmla="*/ 535826 w 1654519"/>
                <a:gd name="connsiteY203" fmla="*/ 58632 h 1826990"/>
                <a:gd name="connsiteX204" fmla="*/ 518986 w 1654519"/>
                <a:gd name="connsiteY204" fmla="*/ 45602 h 1826990"/>
                <a:gd name="connsiteX205" fmla="*/ 512251 w 1654519"/>
                <a:gd name="connsiteY205" fmla="*/ 52117 h 1826990"/>
                <a:gd name="connsiteX206" fmla="*/ 495411 w 1654519"/>
                <a:gd name="connsiteY206" fmla="*/ 48859 h 1826990"/>
                <a:gd name="connsiteX207" fmla="*/ 492039 w 1654519"/>
                <a:gd name="connsiteY207" fmla="*/ 48859 h 1826990"/>
                <a:gd name="connsiteX208" fmla="*/ 488667 w 1654519"/>
                <a:gd name="connsiteY208" fmla="*/ 48859 h 1826990"/>
                <a:gd name="connsiteX209" fmla="*/ 485305 w 1654519"/>
                <a:gd name="connsiteY209" fmla="*/ 52117 h 1826990"/>
                <a:gd name="connsiteX210" fmla="*/ 488667 w 1654519"/>
                <a:gd name="connsiteY210" fmla="*/ 58632 h 1826990"/>
                <a:gd name="connsiteX211" fmla="*/ 485305 w 1654519"/>
                <a:gd name="connsiteY211" fmla="*/ 61899 h 1826990"/>
                <a:gd name="connsiteX212" fmla="*/ 488667 w 1654519"/>
                <a:gd name="connsiteY212" fmla="*/ 68414 h 1826990"/>
                <a:gd name="connsiteX213" fmla="*/ 481933 w 1654519"/>
                <a:gd name="connsiteY213" fmla="*/ 74939 h 1826990"/>
                <a:gd name="connsiteX214" fmla="*/ 485305 w 1654519"/>
                <a:gd name="connsiteY214" fmla="*/ 81454 h 1826990"/>
                <a:gd name="connsiteX215" fmla="*/ 495411 w 1654519"/>
                <a:gd name="connsiteY215" fmla="*/ 84712 h 1826990"/>
                <a:gd name="connsiteX216" fmla="*/ 495411 w 1654519"/>
                <a:gd name="connsiteY216" fmla="*/ 87979 h 1826990"/>
                <a:gd name="connsiteX217" fmla="*/ 492039 w 1654519"/>
                <a:gd name="connsiteY217" fmla="*/ 94494 h 1826990"/>
                <a:gd name="connsiteX218" fmla="*/ 492039 w 1654519"/>
                <a:gd name="connsiteY218" fmla="*/ 97751 h 1826990"/>
                <a:gd name="connsiteX219" fmla="*/ 488667 w 1654519"/>
                <a:gd name="connsiteY219" fmla="*/ 97751 h 1826990"/>
                <a:gd name="connsiteX220" fmla="*/ 478561 w 1654519"/>
                <a:gd name="connsiteY220" fmla="*/ 97751 h 1826990"/>
                <a:gd name="connsiteX221" fmla="*/ 478561 w 1654519"/>
                <a:gd name="connsiteY221" fmla="*/ 97751 h 1826990"/>
                <a:gd name="connsiteX222" fmla="*/ 475199 w 1654519"/>
                <a:gd name="connsiteY222" fmla="*/ 97751 h 1826990"/>
                <a:gd name="connsiteX223" fmla="*/ 465093 w 1654519"/>
                <a:gd name="connsiteY223" fmla="*/ 91236 h 1826990"/>
                <a:gd name="connsiteX224" fmla="*/ 465093 w 1654519"/>
                <a:gd name="connsiteY224" fmla="*/ 87979 h 1826990"/>
                <a:gd name="connsiteX225" fmla="*/ 461721 w 1654519"/>
                <a:gd name="connsiteY225" fmla="*/ 84712 h 1826990"/>
                <a:gd name="connsiteX226" fmla="*/ 458349 w 1654519"/>
                <a:gd name="connsiteY226" fmla="*/ 87979 h 1826990"/>
                <a:gd name="connsiteX227" fmla="*/ 448244 w 1654519"/>
                <a:gd name="connsiteY227" fmla="*/ 87979 h 1826990"/>
                <a:gd name="connsiteX228" fmla="*/ 444881 w 1654519"/>
                <a:gd name="connsiteY228" fmla="*/ 91236 h 1826990"/>
                <a:gd name="connsiteX229" fmla="*/ 444881 w 1654519"/>
                <a:gd name="connsiteY229" fmla="*/ 97751 h 1826990"/>
                <a:gd name="connsiteX230" fmla="*/ 441509 w 1654519"/>
                <a:gd name="connsiteY230" fmla="*/ 101018 h 1826990"/>
                <a:gd name="connsiteX231" fmla="*/ 441509 w 1654519"/>
                <a:gd name="connsiteY231" fmla="*/ 104276 h 1826990"/>
                <a:gd name="connsiteX232" fmla="*/ 438137 w 1654519"/>
                <a:gd name="connsiteY232" fmla="*/ 110791 h 1826990"/>
                <a:gd name="connsiteX233" fmla="*/ 441509 w 1654519"/>
                <a:gd name="connsiteY233" fmla="*/ 110791 h 1826990"/>
                <a:gd name="connsiteX234" fmla="*/ 441509 w 1654519"/>
                <a:gd name="connsiteY234" fmla="*/ 117315 h 1826990"/>
                <a:gd name="connsiteX235" fmla="*/ 441509 w 1654519"/>
                <a:gd name="connsiteY235" fmla="*/ 120573 h 1826990"/>
                <a:gd name="connsiteX236" fmla="*/ 448244 w 1654519"/>
                <a:gd name="connsiteY236" fmla="*/ 120573 h 1826990"/>
                <a:gd name="connsiteX237" fmla="*/ 451615 w 1654519"/>
                <a:gd name="connsiteY237" fmla="*/ 127098 h 1826990"/>
                <a:gd name="connsiteX238" fmla="*/ 451615 w 1654519"/>
                <a:gd name="connsiteY238" fmla="*/ 130355 h 1826990"/>
                <a:gd name="connsiteX239" fmla="*/ 448244 w 1654519"/>
                <a:gd name="connsiteY239" fmla="*/ 133613 h 1826990"/>
                <a:gd name="connsiteX240" fmla="*/ 448244 w 1654519"/>
                <a:gd name="connsiteY240" fmla="*/ 136871 h 1826990"/>
                <a:gd name="connsiteX241" fmla="*/ 451615 w 1654519"/>
                <a:gd name="connsiteY241" fmla="*/ 140137 h 1826990"/>
                <a:gd name="connsiteX242" fmla="*/ 454987 w 1654519"/>
                <a:gd name="connsiteY242" fmla="*/ 149910 h 1826990"/>
                <a:gd name="connsiteX243" fmla="*/ 451615 w 1654519"/>
                <a:gd name="connsiteY243" fmla="*/ 156435 h 1826990"/>
                <a:gd name="connsiteX244" fmla="*/ 451615 w 1654519"/>
                <a:gd name="connsiteY244" fmla="*/ 156435 h 1826990"/>
                <a:gd name="connsiteX245" fmla="*/ 448244 w 1654519"/>
                <a:gd name="connsiteY245" fmla="*/ 159692 h 1826990"/>
                <a:gd name="connsiteX246" fmla="*/ 441509 w 1654519"/>
                <a:gd name="connsiteY246" fmla="*/ 159692 h 1826990"/>
                <a:gd name="connsiteX247" fmla="*/ 441509 w 1654519"/>
                <a:gd name="connsiteY247" fmla="*/ 153177 h 1826990"/>
                <a:gd name="connsiteX248" fmla="*/ 434775 w 1654519"/>
                <a:gd name="connsiteY248" fmla="*/ 146653 h 1826990"/>
                <a:gd name="connsiteX249" fmla="*/ 434775 w 1654519"/>
                <a:gd name="connsiteY249" fmla="*/ 140137 h 1826990"/>
                <a:gd name="connsiteX250" fmla="*/ 431403 w 1654519"/>
                <a:gd name="connsiteY250" fmla="*/ 136871 h 1826990"/>
                <a:gd name="connsiteX251" fmla="*/ 431403 w 1654519"/>
                <a:gd name="connsiteY251" fmla="*/ 130355 h 1826990"/>
                <a:gd name="connsiteX252" fmla="*/ 421297 w 1654519"/>
                <a:gd name="connsiteY252" fmla="*/ 130355 h 1826990"/>
                <a:gd name="connsiteX253" fmla="*/ 417925 w 1654519"/>
                <a:gd name="connsiteY253" fmla="*/ 133613 h 1826990"/>
                <a:gd name="connsiteX254" fmla="*/ 411191 w 1654519"/>
                <a:gd name="connsiteY254" fmla="*/ 133613 h 1826990"/>
                <a:gd name="connsiteX255" fmla="*/ 407819 w 1654519"/>
                <a:gd name="connsiteY255" fmla="*/ 136871 h 1826990"/>
                <a:gd name="connsiteX256" fmla="*/ 401085 w 1654519"/>
                <a:gd name="connsiteY256" fmla="*/ 136871 h 1826990"/>
                <a:gd name="connsiteX257" fmla="*/ 397713 w 1654519"/>
                <a:gd name="connsiteY257" fmla="*/ 136871 h 1826990"/>
                <a:gd name="connsiteX258" fmla="*/ 397713 w 1654519"/>
                <a:gd name="connsiteY258" fmla="*/ 143395 h 1826990"/>
                <a:gd name="connsiteX259" fmla="*/ 394351 w 1654519"/>
                <a:gd name="connsiteY259" fmla="*/ 146653 h 1826990"/>
                <a:gd name="connsiteX260" fmla="*/ 380873 w 1654519"/>
                <a:gd name="connsiteY260" fmla="*/ 146653 h 1826990"/>
                <a:gd name="connsiteX261" fmla="*/ 374139 w 1654519"/>
                <a:gd name="connsiteY261" fmla="*/ 143395 h 1826990"/>
                <a:gd name="connsiteX262" fmla="*/ 367395 w 1654519"/>
                <a:gd name="connsiteY262" fmla="*/ 136871 h 1826990"/>
                <a:gd name="connsiteX263" fmla="*/ 367395 w 1654519"/>
                <a:gd name="connsiteY263" fmla="*/ 127098 h 1826990"/>
                <a:gd name="connsiteX264" fmla="*/ 364033 w 1654519"/>
                <a:gd name="connsiteY264" fmla="*/ 120573 h 1826990"/>
                <a:gd name="connsiteX265" fmla="*/ 367395 w 1654519"/>
                <a:gd name="connsiteY265" fmla="*/ 114058 h 1826990"/>
                <a:gd name="connsiteX266" fmla="*/ 364033 w 1654519"/>
                <a:gd name="connsiteY266" fmla="*/ 110791 h 1826990"/>
                <a:gd name="connsiteX267" fmla="*/ 357298 w 1654519"/>
                <a:gd name="connsiteY267" fmla="*/ 114058 h 1826990"/>
                <a:gd name="connsiteX268" fmla="*/ 353927 w 1654519"/>
                <a:gd name="connsiteY268" fmla="*/ 114058 h 1826990"/>
                <a:gd name="connsiteX269" fmla="*/ 347193 w 1654519"/>
                <a:gd name="connsiteY269" fmla="*/ 110791 h 1826990"/>
                <a:gd name="connsiteX270" fmla="*/ 343821 w 1654519"/>
                <a:gd name="connsiteY270" fmla="*/ 110791 h 1826990"/>
                <a:gd name="connsiteX271" fmla="*/ 337086 w 1654519"/>
                <a:gd name="connsiteY271" fmla="*/ 117315 h 1826990"/>
                <a:gd name="connsiteX272" fmla="*/ 337086 w 1654519"/>
                <a:gd name="connsiteY272" fmla="*/ 120573 h 1826990"/>
                <a:gd name="connsiteX273" fmla="*/ 340449 w 1654519"/>
                <a:gd name="connsiteY273" fmla="*/ 127098 h 1826990"/>
                <a:gd name="connsiteX274" fmla="*/ 340449 w 1654519"/>
                <a:gd name="connsiteY274" fmla="*/ 133613 h 1826990"/>
                <a:gd name="connsiteX275" fmla="*/ 340449 w 1654519"/>
                <a:gd name="connsiteY275" fmla="*/ 140137 h 1826990"/>
                <a:gd name="connsiteX276" fmla="*/ 340449 w 1654519"/>
                <a:gd name="connsiteY276" fmla="*/ 143395 h 1826990"/>
                <a:gd name="connsiteX277" fmla="*/ 340449 w 1654519"/>
                <a:gd name="connsiteY277" fmla="*/ 146653 h 1826990"/>
                <a:gd name="connsiteX278" fmla="*/ 337086 w 1654519"/>
                <a:gd name="connsiteY278" fmla="*/ 153177 h 1826990"/>
                <a:gd name="connsiteX279" fmla="*/ 337086 w 1654519"/>
                <a:gd name="connsiteY279" fmla="*/ 159692 h 1826990"/>
                <a:gd name="connsiteX280" fmla="*/ 333715 w 1654519"/>
                <a:gd name="connsiteY280" fmla="*/ 162950 h 1826990"/>
                <a:gd name="connsiteX281" fmla="*/ 330343 w 1654519"/>
                <a:gd name="connsiteY281" fmla="*/ 169474 h 1826990"/>
                <a:gd name="connsiteX282" fmla="*/ 323609 w 1654519"/>
                <a:gd name="connsiteY282" fmla="*/ 169474 h 1826990"/>
                <a:gd name="connsiteX283" fmla="*/ 316875 w 1654519"/>
                <a:gd name="connsiteY283" fmla="*/ 175990 h 1826990"/>
                <a:gd name="connsiteX284" fmla="*/ 316875 w 1654519"/>
                <a:gd name="connsiteY284" fmla="*/ 185772 h 1826990"/>
                <a:gd name="connsiteX285" fmla="*/ 316875 w 1654519"/>
                <a:gd name="connsiteY285" fmla="*/ 189029 h 1826990"/>
                <a:gd name="connsiteX286" fmla="*/ 310131 w 1654519"/>
                <a:gd name="connsiteY286" fmla="*/ 192296 h 1826990"/>
                <a:gd name="connsiteX287" fmla="*/ 313503 w 1654519"/>
                <a:gd name="connsiteY287" fmla="*/ 198812 h 1826990"/>
                <a:gd name="connsiteX288" fmla="*/ 310131 w 1654519"/>
                <a:gd name="connsiteY288" fmla="*/ 202069 h 1826990"/>
                <a:gd name="connsiteX289" fmla="*/ 310131 w 1654519"/>
                <a:gd name="connsiteY289" fmla="*/ 208594 h 1826990"/>
                <a:gd name="connsiteX290" fmla="*/ 310131 w 1654519"/>
                <a:gd name="connsiteY290" fmla="*/ 211851 h 1826990"/>
                <a:gd name="connsiteX291" fmla="*/ 320237 w 1654519"/>
                <a:gd name="connsiteY291" fmla="*/ 218376 h 1826990"/>
                <a:gd name="connsiteX292" fmla="*/ 316875 w 1654519"/>
                <a:gd name="connsiteY292" fmla="*/ 221633 h 1826990"/>
                <a:gd name="connsiteX293" fmla="*/ 313503 w 1654519"/>
                <a:gd name="connsiteY293" fmla="*/ 231406 h 1826990"/>
                <a:gd name="connsiteX294" fmla="*/ 310131 w 1654519"/>
                <a:gd name="connsiteY294" fmla="*/ 234673 h 1826990"/>
                <a:gd name="connsiteX295" fmla="*/ 303397 w 1654519"/>
                <a:gd name="connsiteY295" fmla="*/ 231406 h 1826990"/>
                <a:gd name="connsiteX296" fmla="*/ 296663 w 1654519"/>
                <a:gd name="connsiteY296" fmla="*/ 231406 h 1826990"/>
                <a:gd name="connsiteX297" fmla="*/ 296663 w 1654519"/>
                <a:gd name="connsiteY297" fmla="*/ 228148 h 1826990"/>
                <a:gd name="connsiteX298" fmla="*/ 296663 w 1654519"/>
                <a:gd name="connsiteY298" fmla="*/ 218376 h 1826990"/>
                <a:gd name="connsiteX299" fmla="*/ 296663 w 1654519"/>
                <a:gd name="connsiteY299" fmla="*/ 218376 h 1826990"/>
                <a:gd name="connsiteX300" fmla="*/ 293291 w 1654519"/>
                <a:gd name="connsiteY300" fmla="*/ 211851 h 1826990"/>
                <a:gd name="connsiteX301" fmla="*/ 289919 w 1654519"/>
                <a:gd name="connsiteY301" fmla="*/ 208594 h 1826990"/>
                <a:gd name="connsiteX302" fmla="*/ 279813 w 1654519"/>
                <a:gd name="connsiteY302" fmla="*/ 202069 h 1826990"/>
                <a:gd name="connsiteX303" fmla="*/ 286556 w 1654519"/>
                <a:gd name="connsiteY303" fmla="*/ 192296 h 1826990"/>
                <a:gd name="connsiteX304" fmla="*/ 286556 w 1654519"/>
                <a:gd name="connsiteY304" fmla="*/ 192296 h 1826990"/>
                <a:gd name="connsiteX305" fmla="*/ 289919 w 1654519"/>
                <a:gd name="connsiteY305" fmla="*/ 189029 h 1826990"/>
                <a:gd name="connsiteX306" fmla="*/ 286556 w 1654519"/>
                <a:gd name="connsiteY306" fmla="*/ 185772 h 1826990"/>
                <a:gd name="connsiteX307" fmla="*/ 283184 w 1654519"/>
                <a:gd name="connsiteY307" fmla="*/ 185772 h 1826990"/>
                <a:gd name="connsiteX308" fmla="*/ 279813 w 1654519"/>
                <a:gd name="connsiteY308" fmla="*/ 182514 h 1826990"/>
                <a:gd name="connsiteX309" fmla="*/ 273079 w 1654519"/>
                <a:gd name="connsiteY309" fmla="*/ 182514 h 1826990"/>
                <a:gd name="connsiteX310" fmla="*/ 262973 w 1654519"/>
                <a:gd name="connsiteY310" fmla="*/ 179256 h 1826990"/>
                <a:gd name="connsiteX311" fmla="*/ 256238 w 1654519"/>
                <a:gd name="connsiteY311" fmla="*/ 179256 h 1826990"/>
                <a:gd name="connsiteX312" fmla="*/ 252866 w 1654519"/>
                <a:gd name="connsiteY312" fmla="*/ 179256 h 1826990"/>
                <a:gd name="connsiteX313" fmla="*/ 246133 w 1654519"/>
                <a:gd name="connsiteY313" fmla="*/ 172732 h 1826990"/>
                <a:gd name="connsiteX314" fmla="*/ 242761 w 1654519"/>
                <a:gd name="connsiteY314" fmla="*/ 166217 h 1826990"/>
                <a:gd name="connsiteX315" fmla="*/ 239398 w 1654519"/>
                <a:gd name="connsiteY315" fmla="*/ 166217 h 1826990"/>
                <a:gd name="connsiteX316" fmla="*/ 232654 w 1654519"/>
                <a:gd name="connsiteY316" fmla="*/ 159692 h 1826990"/>
                <a:gd name="connsiteX317" fmla="*/ 232654 w 1654519"/>
                <a:gd name="connsiteY317" fmla="*/ 156435 h 1826990"/>
                <a:gd name="connsiteX318" fmla="*/ 229292 w 1654519"/>
                <a:gd name="connsiteY318" fmla="*/ 153177 h 1826990"/>
                <a:gd name="connsiteX319" fmla="*/ 229292 w 1654519"/>
                <a:gd name="connsiteY319" fmla="*/ 146653 h 1826990"/>
                <a:gd name="connsiteX320" fmla="*/ 232654 w 1654519"/>
                <a:gd name="connsiteY320" fmla="*/ 140137 h 1826990"/>
                <a:gd name="connsiteX321" fmla="*/ 229292 w 1654519"/>
                <a:gd name="connsiteY321" fmla="*/ 130355 h 1826990"/>
                <a:gd name="connsiteX322" fmla="*/ 232654 w 1654519"/>
                <a:gd name="connsiteY322" fmla="*/ 120573 h 1826990"/>
                <a:gd name="connsiteX323" fmla="*/ 215814 w 1654519"/>
                <a:gd name="connsiteY323" fmla="*/ 127098 h 1826990"/>
                <a:gd name="connsiteX324" fmla="*/ 212442 w 1654519"/>
                <a:gd name="connsiteY324" fmla="*/ 130355 h 1826990"/>
                <a:gd name="connsiteX325" fmla="*/ 212442 w 1654519"/>
                <a:gd name="connsiteY325" fmla="*/ 136871 h 1826990"/>
                <a:gd name="connsiteX326" fmla="*/ 209080 w 1654519"/>
                <a:gd name="connsiteY326" fmla="*/ 136871 h 1826990"/>
                <a:gd name="connsiteX327" fmla="*/ 198974 w 1654519"/>
                <a:gd name="connsiteY327" fmla="*/ 143395 h 1826990"/>
                <a:gd name="connsiteX328" fmla="*/ 195603 w 1654519"/>
                <a:gd name="connsiteY328" fmla="*/ 146653 h 1826990"/>
                <a:gd name="connsiteX329" fmla="*/ 188868 w 1654519"/>
                <a:gd name="connsiteY329" fmla="*/ 149910 h 1826990"/>
                <a:gd name="connsiteX330" fmla="*/ 185496 w 1654519"/>
                <a:gd name="connsiteY330" fmla="*/ 153177 h 1826990"/>
                <a:gd name="connsiteX331" fmla="*/ 188868 w 1654519"/>
                <a:gd name="connsiteY331" fmla="*/ 156435 h 1826990"/>
                <a:gd name="connsiteX332" fmla="*/ 192231 w 1654519"/>
                <a:gd name="connsiteY332" fmla="*/ 166217 h 1826990"/>
                <a:gd name="connsiteX333" fmla="*/ 188868 w 1654519"/>
                <a:gd name="connsiteY333" fmla="*/ 172732 h 1826990"/>
                <a:gd name="connsiteX334" fmla="*/ 188868 w 1654519"/>
                <a:gd name="connsiteY334" fmla="*/ 175990 h 1826990"/>
                <a:gd name="connsiteX335" fmla="*/ 185496 w 1654519"/>
                <a:gd name="connsiteY335" fmla="*/ 182514 h 1826990"/>
                <a:gd name="connsiteX336" fmla="*/ 182124 w 1654519"/>
                <a:gd name="connsiteY336" fmla="*/ 185772 h 1826990"/>
                <a:gd name="connsiteX337" fmla="*/ 178762 w 1654519"/>
                <a:gd name="connsiteY337" fmla="*/ 189029 h 1826990"/>
                <a:gd name="connsiteX338" fmla="*/ 178762 w 1654519"/>
                <a:gd name="connsiteY338" fmla="*/ 195554 h 1826990"/>
                <a:gd name="connsiteX339" fmla="*/ 175390 w 1654519"/>
                <a:gd name="connsiteY339" fmla="*/ 202069 h 1826990"/>
                <a:gd name="connsiteX340" fmla="*/ 172019 w 1654519"/>
                <a:gd name="connsiteY340" fmla="*/ 205336 h 1826990"/>
                <a:gd name="connsiteX341" fmla="*/ 165284 w 1654519"/>
                <a:gd name="connsiteY341" fmla="*/ 205336 h 1826990"/>
                <a:gd name="connsiteX342" fmla="*/ 158550 w 1654519"/>
                <a:gd name="connsiteY342" fmla="*/ 208594 h 1826990"/>
                <a:gd name="connsiteX343" fmla="*/ 155178 w 1654519"/>
                <a:gd name="connsiteY343" fmla="*/ 215109 h 1826990"/>
                <a:gd name="connsiteX344" fmla="*/ 155178 w 1654519"/>
                <a:gd name="connsiteY344" fmla="*/ 218376 h 1826990"/>
                <a:gd name="connsiteX345" fmla="*/ 145072 w 1654519"/>
                <a:gd name="connsiteY345" fmla="*/ 215109 h 1826990"/>
                <a:gd name="connsiteX346" fmla="*/ 138338 w 1654519"/>
                <a:gd name="connsiteY346" fmla="*/ 215109 h 1826990"/>
                <a:gd name="connsiteX347" fmla="*/ 134966 w 1654519"/>
                <a:gd name="connsiteY347" fmla="*/ 211851 h 1826990"/>
                <a:gd name="connsiteX348" fmla="*/ 131594 w 1654519"/>
                <a:gd name="connsiteY348" fmla="*/ 208594 h 1826990"/>
                <a:gd name="connsiteX349" fmla="*/ 124860 w 1654519"/>
                <a:gd name="connsiteY349" fmla="*/ 208594 h 1826990"/>
                <a:gd name="connsiteX350" fmla="*/ 114754 w 1654519"/>
                <a:gd name="connsiteY350" fmla="*/ 205336 h 1826990"/>
                <a:gd name="connsiteX351" fmla="*/ 114754 w 1654519"/>
                <a:gd name="connsiteY351" fmla="*/ 208594 h 1826990"/>
                <a:gd name="connsiteX352" fmla="*/ 108020 w 1654519"/>
                <a:gd name="connsiteY352" fmla="*/ 208594 h 1826990"/>
                <a:gd name="connsiteX353" fmla="*/ 104648 w 1654519"/>
                <a:gd name="connsiteY353" fmla="*/ 211851 h 1826990"/>
                <a:gd name="connsiteX354" fmla="*/ 104648 w 1654519"/>
                <a:gd name="connsiteY354" fmla="*/ 218376 h 1826990"/>
                <a:gd name="connsiteX355" fmla="*/ 91180 w 1654519"/>
                <a:gd name="connsiteY355" fmla="*/ 218376 h 1826990"/>
                <a:gd name="connsiteX356" fmla="*/ 81073 w 1654519"/>
                <a:gd name="connsiteY356" fmla="*/ 215109 h 1826990"/>
                <a:gd name="connsiteX357" fmla="*/ 74330 w 1654519"/>
                <a:gd name="connsiteY357" fmla="*/ 218376 h 1826990"/>
                <a:gd name="connsiteX358" fmla="*/ 67596 w 1654519"/>
                <a:gd name="connsiteY358" fmla="*/ 221633 h 1826990"/>
                <a:gd name="connsiteX359" fmla="*/ 60861 w 1654519"/>
                <a:gd name="connsiteY359" fmla="*/ 224891 h 1826990"/>
                <a:gd name="connsiteX360" fmla="*/ 57490 w 1654519"/>
                <a:gd name="connsiteY360" fmla="*/ 221633 h 1826990"/>
                <a:gd name="connsiteX361" fmla="*/ 50756 w 1654519"/>
                <a:gd name="connsiteY361" fmla="*/ 215109 h 1826990"/>
                <a:gd name="connsiteX362" fmla="*/ 50756 w 1654519"/>
                <a:gd name="connsiteY362" fmla="*/ 215109 h 1826990"/>
                <a:gd name="connsiteX363" fmla="*/ 37278 w 1654519"/>
                <a:gd name="connsiteY363" fmla="*/ 221633 h 1826990"/>
                <a:gd name="connsiteX364" fmla="*/ 20438 w 1654519"/>
                <a:gd name="connsiteY364" fmla="*/ 234673 h 1826990"/>
                <a:gd name="connsiteX365" fmla="*/ 20438 w 1654519"/>
                <a:gd name="connsiteY365" fmla="*/ 250971 h 1826990"/>
                <a:gd name="connsiteX366" fmla="*/ 57490 w 1654519"/>
                <a:gd name="connsiteY366" fmla="*/ 277050 h 1826990"/>
                <a:gd name="connsiteX367" fmla="*/ 67596 w 1654519"/>
                <a:gd name="connsiteY367" fmla="*/ 293347 h 1826990"/>
                <a:gd name="connsiteX368" fmla="*/ 57490 w 1654519"/>
                <a:gd name="connsiteY368" fmla="*/ 325951 h 1826990"/>
                <a:gd name="connsiteX369" fmla="*/ 44012 w 1654519"/>
                <a:gd name="connsiteY369" fmla="*/ 342248 h 1826990"/>
                <a:gd name="connsiteX370" fmla="*/ 27172 w 1654519"/>
                <a:gd name="connsiteY370" fmla="*/ 355288 h 1826990"/>
                <a:gd name="connsiteX371" fmla="*/ 10331 w 1654519"/>
                <a:gd name="connsiteY371" fmla="*/ 358545 h 1826990"/>
                <a:gd name="connsiteX372" fmla="*/ 226 w 1654519"/>
                <a:gd name="connsiteY372" fmla="*/ 361803 h 1826990"/>
                <a:gd name="connsiteX373" fmla="*/ 226 w 1654519"/>
                <a:gd name="connsiteY373" fmla="*/ 368328 h 1826990"/>
                <a:gd name="connsiteX374" fmla="*/ 13694 w 1654519"/>
                <a:gd name="connsiteY374" fmla="*/ 384625 h 1826990"/>
                <a:gd name="connsiteX375" fmla="*/ 30543 w 1654519"/>
                <a:gd name="connsiteY375" fmla="*/ 394407 h 1826990"/>
                <a:gd name="connsiteX376" fmla="*/ 40650 w 1654519"/>
                <a:gd name="connsiteY376" fmla="*/ 404190 h 1826990"/>
                <a:gd name="connsiteX377" fmla="*/ 44012 w 1654519"/>
                <a:gd name="connsiteY377" fmla="*/ 436784 h 1826990"/>
                <a:gd name="connsiteX378" fmla="*/ 30543 w 1654519"/>
                <a:gd name="connsiteY378" fmla="*/ 456339 h 1826990"/>
                <a:gd name="connsiteX379" fmla="*/ 27172 w 1654519"/>
                <a:gd name="connsiteY379" fmla="*/ 485685 h 1826990"/>
                <a:gd name="connsiteX380" fmla="*/ 37278 w 1654519"/>
                <a:gd name="connsiteY380" fmla="*/ 485685 h 1826990"/>
                <a:gd name="connsiteX381" fmla="*/ 54118 w 1654519"/>
                <a:gd name="connsiteY381" fmla="*/ 511765 h 1826990"/>
                <a:gd name="connsiteX382" fmla="*/ 87808 w 1654519"/>
                <a:gd name="connsiteY382" fmla="*/ 524804 h 1826990"/>
                <a:gd name="connsiteX383" fmla="*/ 118126 w 1654519"/>
                <a:gd name="connsiteY383" fmla="*/ 524804 h 1826990"/>
                <a:gd name="connsiteX384" fmla="*/ 131594 w 1654519"/>
                <a:gd name="connsiteY384" fmla="*/ 534577 h 1826990"/>
                <a:gd name="connsiteX385" fmla="*/ 121488 w 1654519"/>
                <a:gd name="connsiteY385" fmla="*/ 570439 h 1826990"/>
                <a:gd name="connsiteX386" fmla="*/ 101286 w 1654519"/>
                <a:gd name="connsiteY386" fmla="*/ 586736 h 1826990"/>
                <a:gd name="connsiteX387" fmla="*/ 97914 w 1654519"/>
                <a:gd name="connsiteY387" fmla="*/ 586736 h 1826990"/>
                <a:gd name="connsiteX388" fmla="*/ 111382 w 1654519"/>
                <a:gd name="connsiteY388" fmla="*/ 593261 h 1826990"/>
                <a:gd name="connsiteX389" fmla="*/ 128232 w 1654519"/>
                <a:gd name="connsiteY389" fmla="*/ 596518 h 1826990"/>
                <a:gd name="connsiteX390" fmla="*/ 155178 w 1654519"/>
                <a:gd name="connsiteY390" fmla="*/ 586736 h 1826990"/>
                <a:gd name="connsiteX391" fmla="*/ 168656 w 1654519"/>
                <a:gd name="connsiteY391" fmla="*/ 573696 h 1826990"/>
                <a:gd name="connsiteX392" fmla="*/ 195603 w 1654519"/>
                <a:gd name="connsiteY392" fmla="*/ 544360 h 1826990"/>
                <a:gd name="connsiteX393" fmla="*/ 219186 w 1654519"/>
                <a:gd name="connsiteY393" fmla="*/ 515023 h 1826990"/>
                <a:gd name="connsiteX394" fmla="*/ 249495 w 1654519"/>
                <a:gd name="connsiteY394" fmla="*/ 492201 h 1826990"/>
                <a:gd name="connsiteX395" fmla="*/ 286556 w 1654519"/>
                <a:gd name="connsiteY395" fmla="*/ 479161 h 1826990"/>
                <a:gd name="connsiteX396" fmla="*/ 306768 w 1654519"/>
                <a:gd name="connsiteY396" fmla="*/ 498725 h 1826990"/>
                <a:gd name="connsiteX397" fmla="*/ 347193 w 1654519"/>
                <a:gd name="connsiteY397" fmla="*/ 515023 h 1826990"/>
                <a:gd name="connsiteX398" fmla="*/ 374139 w 1654519"/>
                <a:gd name="connsiteY398" fmla="*/ 528062 h 1826990"/>
                <a:gd name="connsiteX399" fmla="*/ 394351 w 1654519"/>
                <a:gd name="connsiteY399" fmla="*/ 547617 h 1826990"/>
                <a:gd name="connsiteX400" fmla="*/ 407819 w 1654519"/>
                <a:gd name="connsiteY400" fmla="*/ 554142 h 1826990"/>
                <a:gd name="connsiteX401" fmla="*/ 417925 w 1654519"/>
                <a:gd name="connsiteY401" fmla="*/ 544360 h 1826990"/>
                <a:gd name="connsiteX402" fmla="*/ 431403 w 1654519"/>
                <a:gd name="connsiteY402" fmla="*/ 550884 h 1826990"/>
                <a:gd name="connsiteX403" fmla="*/ 454987 w 1654519"/>
                <a:gd name="connsiteY403" fmla="*/ 563924 h 1826990"/>
                <a:gd name="connsiteX404" fmla="*/ 465093 w 1654519"/>
                <a:gd name="connsiteY404" fmla="*/ 583479 h 1826990"/>
                <a:gd name="connsiteX405" fmla="*/ 471828 w 1654519"/>
                <a:gd name="connsiteY405" fmla="*/ 619340 h 1826990"/>
                <a:gd name="connsiteX406" fmla="*/ 475199 w 1654519"/>
                <a:gd name="connsiteY406" fmla="*/ 645420 h 1826990"/>
                <a:gd name="connsiteX407" fmla="*/ 505507 w 1654519"/>
                <a:gd name="connsiteY407" fmla="*/ 658459 h 1826990"/>
                <a:gd name="connsiteX408" fmla="*/ 505507 w 1654519"/>
                <a:gd name="connsiteY408" fmla="*/ 691054 h 1826990"/>
                <a:gd name="connsiteX409" fmla="*/ 508879 w 1654519"/>
                <a:gd name="connsiteY409" fmla="*/ 717133 h 1826990"/>
                <a:gd name="connsiteX410" fmla="*/ 508879 w 1654519"/>
                <a:gd name="connsiteY410" fmla="*/ 736698 h 1826990"/>
                <a:gd name="connsiteX411" fmla="*/ 522358 w 1654519"/>
                <a:gd name="connsiteY411" fmla="*/ 746471 h 1826990"/>
                <a:gd name="connsiteX412" fmla="*/ 539198 w 1654519"/>
                <a:gd name="connsiteY412" fmla="*/ 756253 h 1826990"/>
                <a:gd name="connsiteX413" fmla="*/ 542570 w 1654519"/>
                <a:gd name="connsiteY413" fmla="*/ 772550 h 1826990"/>
                <a:gd name="connsiteX414" fmla="*/ 569516 w 1654519"/>
                <a:gd name="connsiteY414" fmla="*/ 782332 h 1826990"/>
                <a:gd name="connsiteX415" fmla="*/ 576250 w 1654519"/>
                <a:gd name="connsiteY415" fmla="*/ 801896 h 1826990"/>
                <a:gd name="connsiteX416" fmla="*/ 593100 w 1654519"/>
                <a:gd name="connsiteY416" fmla="*/ 818194 h 1826990"/>
                <a:gd name="connsiteX417" fmla="*/ 593100 w 1654519"/>
                <a:gd name="connsiteY417" fmla="*/ 831233 h 1826990"/>
                <a:gd name="connsiteX418" fmla="*/ 599834 w 1654519"/>
                <a:gd name="connsiteY418" fmla="*/ 837748 h 1826990"/>
                <a:gd name="connsiteX419" fmla="*/ 630152 w 1654519"/>
                <a:gd name="connsiteY419" fmla="*/ 834491 h 1826990"/>
                <a:gd name="connsiteX420" fmla="*/ 653736 w 1654519"/>
                <a:gd name="connsiteY420" fmla="*/ 854055 h 1826990"/>
                <a:gd name="connsiteX421" fmla="*/ 680682 w 1654519"/>
                <a:gd name="connsiteY421" fmla="*/ 876868 h 1826990"/>
                <a:gd name="connsiteX422" fmla="*/ 694150 w 1654519"/>
                <a:gd name="connsiteY422" fmla="*/ 899690 h 1826990"/>
                <a:gd name="connsiteX423" fmla="*/ 714362 w 1654519"/>
                <a:gd name="connsiteY423" fmla="*/ 906204 h 1826990"/>
                <a:gd name="connsiteX424" fmla="*/ 741318 w 1654519"/>
                <a:gd name="connsiteY424" fmla="*/ 922512 h 1826990"/>
                <a:gd name="connsiteX425" fmla="*/ 751424 w 1654519"/>
                <a:gd name="connsiteY425" fmla="*/ 945324 h 1826990"/>
                <a:gd name="connsiteX426" fmla="*/ 774999 w 1654519"/>
                <a:gd name="connsiteY426" fmla="*/ 968145 h 1826990"/>
                <a:gd name="connsiteX427" fmla="*/ 788476 w 1654519"/>
                <a:gd name="connsiteY427" fmla="*/ 974670 h 1826990"/>
                <a:gd name="connsiteX428" fmla="*/ 795211 w 1654519"/>
                <a:gd name="connsiteY428" fmla="*/ 987710 h 1826990"/>
                <a:gd name="connsiteX429" fmla="*/ 808688 w 1654519"/>
                <a:gd name="connsiteY429" fmla="*/ 994225 h 1826990"/>
                <a:gd name="connsiteX430" fmla="*/ 822157 w 1654519"/>
                <a:gd name="connsiteY430" fmla="*/ 997483 h 1826990"/>
                <a:gd name="connsiteX431" fmla="*/ 842369 w 1654519"/>
                <a:gd name="connsiteY431" fmla="*/ 1000750 h 1826990"/>
                <a:gd name="connsiteX432" fmla="*/ 855847 w 1654519"/>
                <a:gd name="connsiteY432" fmla="*/ 1013790 h 1826990"/>
                <a:gd name="connsiteX433" fmla="*/ 862581 w 1654519"/>
                <a:gd name="connsiteY433" fmla="*/ 1023562 h 1826990"/>
                <a:gd name="connsiteX434" fmla="*/ 865953 w 1654519"/>
                <a:gd name="connsiteY434" fmla="*/ 1033344 h 1826990"/>
                <a:gd name="connsiteX435" fmla="*/ 886165 w 1654519"/>
                <a:gd name="connsiteY435" fmla="*/ 1030087 h 1826990"/>
                <a:gd name="connsiteX436" fmla="*/ 906377 w 1654519"/>
                <a:gd name="connsiteY436" fmla="*/ 1026829 h 1826990"/>
                <a:gd name="connsiteX437" fmla="*/ 919845 w 1654519"/>
                <a:gd name="connsiteY437" fmla="*/ 1026829 h 1826990"/>
                <a:gd name="connsiteX438" fmla="*/ 933323 w 1654519"/>
                <a:gd name="connsiteY438" fmla="*/ 1026829 h 1826990"/>
                <a:gd name="connsiteX439" fmla="*/ 956907 w 1654519"/>
                <a:gd name="connsiteY439" fmla="*/ 1023562 h 1826990"/>
                <a:gd name="connsiteX440" fmla="*/ 970375 w 1654519"/>
                <a:gd name="connsiteY440" fmla="*/ 1033344 h 1826990"/>
                <a:gd name="connsiteX441" fmla="*/ 1007437 w 1654519"/>
                <a:gd name="connsiteY441" fmla="*/ 1075721 h 1826990"/>
                <a:gd name="connsiteX442" fmla="*/ 1017543 w 1654519"/>
                <a:gd name="connsiteY442" fmla="*/ 1098543 h 1826990"/>
                <a:gd name="connsiteX443" fmla="*/ 1034383 w 1654519"/>
                <a:gd name="connsiteY443" fmla="*/ 1098543 h 1826990"/>
                <a:gd name="connsiteX444" fmla="*/ 1064701 w 1654519"/>
                <a:gd name="connsiteY444" fmla="*/ 1098543 h 1826990"/>
                <a:gd name="connsiteX445" fmla="*/ 1084913 w 1654519"/>
                <a:gd name="connsiteY445" fmla="*/ 1111583 h 1826990"/>
                <a:gd name="connsiteX446" fmla="*/ 1071436 w 1654519"/>
                <a:gd name="connsiteY446" fmla="*/ 1127880 h 1826990"/>
                <a:gd name="connsiteX447" fmla="*/ 1091648 w 1654519"/>
                <a:gd name="connsiteY447" fmla="*/ 1137662 h 1826990"/>
                <a:gd name="connsiteX448" fmla="*/ 1101754 w 1654519"/>
                <a:gd name="connsiteY448" fmla="*/ 1124623 h 1826990"/>
                <a:gd name="connsiteX449" fmla="*/ 1121966 w 1654519"/>
                <a:gd name="connsiteY449" fmla="*/ 1127880 h 1826990"/>
                <a:gd name="connsiteX450" fmla="*/ 1138806 w 1654519"/>
                <a:gd name="connsiteY450" fmla="*/ 1140920 h 1826990"/>
                <a:gd name="connsiteX451" fmla="*/ 1142178 w 1654519"/>
                <a:gd name="connsiteY451" fmla="*/ 1150702 h 1826990"/>
                <a:gd name="connsiteX452" fmla="*/ 1152284 w 1654519"/>
                <a:gd name="connsiteY452" fmla="*/ 1157217 h 1826990"/>
                <a:gd name="connsiteX453" fmla="*/ 1148912 w 1654519"/>
                <a:gd name="connsiteY453" fmla="*/ 1173524 h 1826990"/>
                <a:gd name="connsiteX454" fmla="*/ 1148912 w 1654519"/>
                <a:gd name="connsiteY454" fmla="*/ 1183296 h 1826990"/>
                <a:gd name="connsiteX455" fmla="*/ 1155656 w 1654519"/>
                <a:gd name="connsiteY455" fmla="*/ 1196336 h 1826990"/>
                <a:gd name="connsiteX456" fmla="*/ 1172496 w 1654519"/>
                <a:gd name="connsiteY456" fmla="*/ 1202861 h 1826990"/>
                <a:gd name="connsiteX457" fmla="*/ 1189336 w 1654519"/>
                <a:gd name="connsiteY457" fmla="*/ 1212643 h 1826990"/>
                <a:gd name="connsiteX458" fmla="*/ 1199442 w 1654519"/>
                <a:gd name="connsiteY458" fmla="*/ 1219158 h 1826990"/>
                <a:gd name="connsiteX459" fmla="*/ 1212920 w 1654519"/>
                <a:gd name="connsiteY459" fmla="*/ 1219158 h 1826990"/>
                <a:gd name="connsiteX460" fmla="*/ 1233132 w 1654519"/>
                <a:gd name="connsiteY460" fmla="*/ 1215901 h 1826990"/>
                <a:gd name="connsiteX461" fmla="*/ 1256706 w 1654519"/>
                <a:gd name="connsiteY461" fmla="*/ 1219158 h 1826990"/>
                <a:gd name="connsiteX462" fmla="*/ 1276919 w 1654519"/>
                <a:gd name="connsiteY462" fmla="*/ 1251753 h 1826990"/>
                <a:gd name="connsiteX463" fmla="*/ 1287024 w 1654519"/>
                <a:gd name="connsiteY463" fmla="*/ 1281099 h 1826990"/>
                <a:gd name="connsiteX464" fmla="*/ 1300503 w 1654519"/>
                <a:gd name="connsiteY464" fmla="*/ 1307179 h 1826990"/>
                <a:gd name="connsiteX465" fmla="*/ 1310608 w 1654519"/>
                <a:gd name="connsiteY465" fmla="*/ 1323476 h 1826990"/>
                <a:gd name="connsiteX466" fmla="*/ 1317342 w 1654519"/>
                <a:gd name="connsiteY466" fmla="*/ 1349555 h 1826990"/>
                <a:gd name="connsiteX467" fmla="*/ 1327449 w 1654519"/>
                <a:gd name="connsiteY467" fmla="*/ 1362595 h 1826990"/>
                <a:gd name="connsiteX468" fmla="*/ 1344298 w 1654519"/>
                <a:gd name="connsiteY468" fmla="*/ 1395190 h 1826990"/>
                <a:gd name="connsiteX469" fmla="*/ 1351033 w 1654519"/>
                <a:gd name="connsiteY469" fmla="*/ 1408229 h 1826990"/>
                <a:gd name="connsiteX470" fmla="*/ 1344298 w 1654519"/>
                <a:gd name="connsiteY470" fmla="*/ 1424536 h 1826990"/>
                <a:gd name="connsiteX471" fmla="*/ 1334183 w 1654519"/>
                <a:gd name="connsiteY471" fmla="*/ 1440833 h 1826990"/>
                <a:gd name="connsiteX472" fmla="*/ 1320714 w 1654519"/>
                <a:gd name="connsiteY472" fmla="*/ 1447348 h 1826990"/>
                <a:gd name="connsiteX473" fmla="*/ 1310608 w 1654519"/>
                <a:gd name="connsiteY473" fmla="*/ 1453873 h 1826990"/>
                <a:gd name="connsiteX474" fmla="*/ 1303874 w 1654519"/>
                <a:gd name="connsiteY474" fmla="*/ 1466913 h 1826990"/>
                <a:gd name="connsiteX475" fmla="*/ 1313980 w 1654519"/>
                <a:gd name="connsiteY475" fmla="*/ 1486468 h 1826990"/>
                <a:gd name="connsiteX476" fmla="*/ 1310608 w 1654519"/>
                <a:gd name="connsiteY476" fmla="*/ 1509290 h 1826990"/>
                <a:gd name="connsiteX477" fmla="*/ 1303874 w 1654519"/>
                <a:gd name="connsiteY477" fmla="*/ 1528844 h 1826990"/>
                <a:gd name="connsiteX478" fmla="*/ 188868 w 1654519"/>
                <a:gd name="connsiteY478" fmla="*/ 1124623 h 1826990"/>
                <a:gd name="connsiteX479" fmla="*/ 188868 w 1654519"/>
                <a:gd name="connsiteY479" fmla="*/ 1124623 h 1826990"/>
                <a:gd name="connsiteX480" fmla="*/ 198974 w 1654519"/>
                <a:gd name="connsiteY480" fmla="*/ 1092018 h 1826990"/>
                <a:gd name="connsiteX481" fmla="*/ 212442 w 1654519"/>
                <a:gd name="connsiteY481" fmla="*/ 1078988 h 1826990"/>
                <a:gd name="connsiteX482" fmla="*/ 209080 w 1654519"/>
                <a:gd name="connsiteY482" fmla="*/ 1095285 h 1826990"/>
                <a:gd name="connsiteX483" fmla="*/ 205708 w 1654519"/>
                <a:gd name="connsiteY483" fmla="*/ 1114840 h 1826990"/>
                <a:gd name="connsiteX484" fmla="*/ 236026 w 1654519"/>
                <a:gd name="connsiteY484" fmla="*/ 1124623 h 1826990"/>
                <a:gd name="connsiteX485" fmla="*/ 249495 w 1654519"/>
                <a:gd name="connsiteY485" fmla="*/ 1114840 h 1826990"/>
                <a:gd name="connsiteX486" fmla="*/ 276451 w 1654519"/>
                <a:gd name="connsiteY486" fmla="*/ 1111583 h 1826990"/>
                <a:gd name="connsiteX487" fmla="*/ 283184 w 1654519"/>
                <a:gd name="connsiteY487" fmla="*/ 1095285 h 1826990"/>
                <a:gd name="connsiteX488" fmla="*/ 306768 w 1654519"/>
                <a:gd name="connsiteY488" fmla="*/ 1069206 h 1826990"/>
                <a:gd name="connsiteX489" fmla="*/ 320237 w 1654519"/>
                <a:gd name="connsiteY489" fmla="*/ 1062682 h 1826990"/>
                <a:gd name="connsiteX490" fmla="*/ 340449 w 1654519"/>
                <a:gd name="connsiteY490" fmla="*/ 1052909 h 1826990"/>
                <a:gd name="connsiteX491" fmla="*/ 384245 w 1654519"/>
                <a:gd name="connsiteY491" fmla="*/ 1069206 h 1826990"/>
                <a:gd name="connsiteX492" fmla="*/ 390979 w 1654519"/>
                <a:gd name="connsiteY492" fmla="*/ 1095285 h 1826990"/>
                <a:gd name="connsiteX493" fmla="*/ 414563 w 1654519"/>
                <a:gd name="connsiteY493" fmla="*/ 1137662 h 1826990"/>
                <a:gd name="connsiteX494" fmla="*/ 421297 w 1654519"/>
                <a:gd name="connsiteY494" fmla="*/ 1157217 h 1826990"/>
                <a:gd name="connsiteX495" fmla="*/ 428031 w 1654519"/>
                <a:gd name="connsiteY495" fmla="*/ 1176782 h 1826990"/>
                <a:gd name="connsiteX496" fmla="*/ 404457 w 1654519"/>
                <a:gd name="connsiteY496" fmla="*/ 1222415 h 1826990"/>
                <a:gd name="connsiteX497" fmla="*/ 404457 w 1654519"/>
                <a:gd name="connsiteY497" fmla="*/ 1241980 h 1826990"/>
                <a:gd name="connsiteX498" fmla="*/ 417925 w 1654519"/>
                <a:gd name="connsiteY498" fmla="*/ 1268059 h 1826990"/>
                <a:gd name="connsiteX499" fmla="*/ 397713 w 1654519"/>
                <a:gd name="connsiteY499" fmla="*/ 1316952 h 1826990"/>
                <a:gd name="connsiteX500" fmla="*/ 407819 w 1654519"/>
                <a:gd name="connsiteY500" fmla="*/ 1352813 h 1826990"/>
                <a:gd name="connsiteX501" fmla="*/ 401085 w 1654519"/>
                <a:gd name="connsiteY501" fmla="*/ 1401714 h 1826990"/>
                <a:gd name="connsiteX502" fmla="*/ 397713 w 1654519"/>
                <a:gd name="connsiteY502" fmla="*/ 1427794 h 1826990"/>
                <a:gd name="connsiteX503" fmla="*/ 377511 w 1654519"/>
                <a:gd name="connsiteY503" fmla="*/ 1437576 h 1826990"/>
                <a:gd name="connsiteX504" fmla="*/ 337086 w 1654519"/>
                <a:gd name="connsiteY504" fmla="*/ 1411496 h 1826990"/>
                <a:gd name="connsiteX505" fmla="*/ 323609 w 1654519"/>
                <a:gd name="connsiteY505" fmla="*/ 1408229 h 1826990"/>
                <a:gd name="connsiteX506" fmla="*/ 313503 w 1654519"/>
                <a:gd name="connsiteY506" fmla="*/ 1431051 h 1826990"/>
                <a:gd name="connsiteX507" fmla="*/ 316875 w 1654519"/>
                <a:gd name="connsiteY507" fmla="*/ 1447348 h 1826990"/>
                <a:gd name="connsiteX508" fmla="*/ 300025 w 1654519"/>
                <a:gd name="connsiteY508" fmla="*/ 1476685 h 1826990"/>
                <a:gd name="connsiteX509" fmla="*/ 283184 w 1654519"/>
                <a:gd name="connsiteY509" fmla="*/ 1476685 h 1826990"/>
                <a:gd name="connsiteX510" fmla="*/ 262973 w 1654519"/>
                <a:gd name="connsiteY510" fmla="*/ 1470171 h 1826990"/>
                <a:gd name="connsiteX511" fmla="*/ 242761 w 1654519"/>
                <a:gd name="connsiteY511" fmla="*/ 1444091 h 1826990"/>
                <a:gd name="connsiteX512" fmla="*/ 236026 w 1654519"/>
                <a:gd name="connsiteY512" fmla="*/ 1453873 h 1826990"/>
                <a:gd name="connsiteX513" fmla="*/ 219186 w 1654519"/>
                <a:gd name="connsiteY513" fmla="*/ 1450606 h 1826990"/>
                <a:gd name="connsiteX514" fmla="*/ 225920 w 1654519"/>
                <a:gd name="connsiteY514" fmla="*/ 1431051 h 1826990"/>
                <a:gd name="connsiteX515" fmla="*/ 219186 w 1654519"/>
                <a:gd name="connsiteY515" fmla="*/ 1408229 h 1826990"/>
                <a:gd name="connsiteX516" fmla="*/ 225920 w 1654519"/>
                <a:gd name="connsiteY516" fmla="*/ 1385417 h 1826990"/>
                <a:gd name="connsiteX517" fmla="*/ 225920 w 1654519"/>
                <a:gd name="connsiteY517" fmla="*/ 1352813 h 1826990"/>
                <a:gd name="connsiteX518" fmla="*/ 232654 w 1654519"/>
                <a:gd name="connsiteY518" fmla="*/ 1339773 h 1826990"/>
                <a:gd name="connsiteX519" fmla="*/ 236026 w 1654519"/>
                <a:gd name="connsiteY519" fmla="*/ 1323476 h 1826990"/>
                <a:gd name="connsiteX520" fmla="*/ 246133 w 1654519"/>
                <a:gd name="connsiteY520" fmla="*/ 1303912 h 1826990"/>
                <a:gd name="connsiteX521" fmla="*/ 242761 w 1654519"/>
                <a:gd name="connsiteY521" fmla="*/ 1287614 h 1826990"/>
                <a:gd name="connsiteX522" fmla="*/ 236026 w 1654519"/>
                <a:gd name="connsiteY522" fmla="*/ 1290872 h 1826990"/>
                <a:gd name="connsiteX523" fmla="*/ 215814 w 1654519"/>
                <a:gd name="connsiteY523" fmla="*/ 1271317 h 1826990"/>
                <a:gd name="connsiteX524" fmla="*/ 229292 w 1654519"/>
                <a:gd name="connsiteY524" fmla="*/ 1258277 h 1826990"/>
                <a:gd name="connsiteX525" fmla="*/ 236026 w 1654519"/>
                <a:gd name="connsiteY525" fmla="*/ 1241980 h 1826990"/>
                <a:gd name="connsiteX526" fmla="*/ 229292 w 1654519"/>
                <a:gd name="connsiteY526" fmla="*/ 1219158 h 1826990"/>
                <a:gd name="connsiteX527" fmla="*/ 219186 w 1654519"/>
                <a:gd name="connsiteY527" fmla="*/ 1209376 h 1826990"/>
                <a:gd name="connsiteX528" fmla="*/ 219186 w 1654519"/>
                <a:gd name="connsiteY528" fmla="*/ 1189821 h 1826990"/>
                <a:gd name="connsiteX529" fmla="*/ 212442 w 1654519"/>
                <a:gd name="connsiteY529" fmla="*/ 1180039 h 1826990"/>
                <a:gd name="connsiteX530" fmla="*/ 188868 w 1654519"/>
                <a:gd name="connsiteY530" fmla="*/ 1166999 h 1826990"/>
                <a:gd name="connsiteX531" fmla="*/ 192231 w 1654519"/>
                <a:gd name="connsiteY531" fmla="*/ 1144177 h 1826990"/>
                <a:gd name="connsiteX532" fmla="*/ 185496 w 1654519"/>
                <a:gd name="connsiteY532" fmla="*/ 1137662 h 1826990"/>
                <a:gd name="connsiteX533" fmla="*/ 188868 w 1654519"/>
                <a:gd name="connsiteY533" fmla="*/ 1124623 h 1826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</a:cxnLst>
              <a:rect l="l" t="t" r="r" b="b"/>
              <a:pathLst>
                <a:path w="1654519" h="1826990">
                  <a:moveTo>
                    <a:pt x="1263450" y="1551666"/>
                  </a:moveTo>
                  <a:cubicBezTo>
                    <a:pt x="1266812" y="1574488"/>
                    <a:pt x="1266812" y="1574488"/>
                    <a:pt x="1266812" y="1574488"/>
                  </a:cubicBezTo>
                  <a:cubicBezTo>
                    <a:pt x="1266812" y="1574488"/>
                    <a:pt x="1246600" y="1607083"/>
                    <a:pt x="1246600" y="1610350"/>
                  </a:cubicBezTo>
                  <a:cubicBezTo>
                    <a:pt x="1246600" y="1613607"/>
                    <a:pt x="1239866" y="1626647"/>
                    <a:pt x="1233132" y="1636429"/>
                  </a:cubicBezTo>
                  <a:cubicBezTo>
                    <a:pt x="1229760" y="1642944"/>
                    <a:pt x="1209548" y="1669024"/>
                    <a:pt x="1209548" y="1669024"/>
                  </a:cubicBezTo>
                  <a:cubicBezTo>
                    <a:pt x="1209548" y="1669024"/>
                    <a:pt x="1209548" y="1678806"/>
                    <a:pt x="1216282" y="1685321"/>
                  </a:cubicBezTo>
                  <a:cubicBezTo>
                    <a:pt x="1219654" y="1691845"/>
                    <a:pt x="1229760" y="1701618"/>
                    <a:pt x="1229760" y="1711401"/>
                  </a:cubicBezTo>
                  <a:cubicBezTo>
                    <a:pt x="1229760" y="1717925"/>
                    <a:pt x="1246600" y="1727698"/>
                    <a:pt x="1246600" y="1727698"/>
                  </a:cubicBezTo>
                  <a:cubicBezTo>
                    <a:pt x="1249972" y="1747262"/>
                    <a:pt x="1249972" y="1747262"/>
                    <a:pt x="1249972" y="1747262"/>
                  </a:cubicBezTo>
                  <a:cubicBezTo>
                    <a:pt x="1249972" y="1747262"/>
                    <a:pt x="1260078" y="1757044"/>
                    <a:pt x="1260078" y="1760302"/>
                  </a:cubicBezTo>
                  <a:cubicBezTo>
                    <a:pt x="1256706" y="1763560"/>
                    <a:pt x="1239866" y="1779857"/>
                    <a:pt x="1239866" y="1779857"/>
                  </a:cubicBezTo>
                  <a:cubicBezTo>
                    <a:pt x="1236494" y="1799421"/>
                    <a:pt x="1236494" y="1799421"/>
                    <a:pt x="1236494" y="1799421"/>
                  </a:cubicBezTo>
                  <a:cubicBezTo>
                    <a:pt x="1236494" y="1809203"/>
                    <a:pt x="1236494" y="1809203"/>
                    <a:pt x="1236494" y="1809203"/>
                  </a:cubicBezTo>
                  <a:cubicBezTo>
                    <a:pt x="1236494" y="1809203"/>
                    <a:pt x="1239866" y="1809203"/>
                    <a:pt x="1236494" y="1818976"/>
                  </a:cubicBezTo>
                  <a:cubicBezTo>
                    <a:pt x="1233132" y="1825501"/>
                    <a:pt x="1233132" y="1825501"/>
                    <a:pt x="1229760" y="1825501"/>
                  </a:cubicBezTo>
                  <a:cubicBezTo>
                    <a:pt x="1226389" y="1828758"/>
                    <a:pt x="1192708" y="1825501"/>
                    <a:pt x="1192708" y="1825501"/>
                  </a:cubicBezTo>
                  <a:cubicBezTo>
                    <a:pt x="1159018" y="1818976"/>
                    <a:pt x="1159018" y="1818976"/>
                    <a:pt x="1159018" y="1818976"/>
                  </a:cubicBezTo>
                  <a:cubicBezTo>
                    <a:pt x="1159018" y="1818976"/>
                    <a:pt x="1142178" y="1815718"/>
                    <a:pt x="1135443" y="1812461"/>
                  </a:cubicBezTo>
                  <a:cubicBezTo>
                    <a:pt x="1132072" y="1809203"/>
                    <a:pt x="1125338" y="1805936"/>
                    <a:pt x="1125338" y="1805936"/>
                  </a:cubicBezTo>
                  <a:cubicBezTo>
                    <a:pt x="1115231" y="1776599"/>
                    <a:pt x="1115231" y="1776599"/>
                    <a:pt x="1115231" y="1776599"/>
                  </a:cubicBezTo>
                  <a:cubicBezTo>
                    <a:pt x="1088276" y="1773342"/>
                    <a:pt x="1088276" y="1773342"/>
                    <a:pt x="1088276" y="1773342"/>
                  </a:cubicBezTo>
                  <a:cubicBezTo>
                    <a:pt x="1020906" y="1763560"/>
                    <a:pt x="1020906" y="1763560"/>
                    <a:pt x="1020906" y="1763560"/>
                  </a:cubicBezTo>
                  <a:cubicBezTo>
                    <a:pt x="1020906" y="1763560"/>
                    <a:pt x="997331" y="1744005"/>
                    <a:pt x="993959" y="1740737"/>
                  </a:cubicBezTo>
                  <a:cubicBezTo>
                    <a:pt x="987225" y="1737480"/>
                    <a:pt x="980481" y="1727698"/>
                    <a:pt x="980481" y="1727698"/>
                  </a:cubicBezTo>
                  <a:cubicBezTo>
                    <a:pt x="967013" y="1724440"/>
                    <a:pt x="967013" y="1724440"/>
                    <a:pt x="967013" y="1724440"/>
                  </a:cubicBezTo>
                  <a:cubicBezTo>
                    <a:pt x="940057" y="1698361"/>
                    <a:pt x="940057" y="1698361"/>
                    <a:pt x="940057" y="1698361"/>
                  </a:cubicBezTo>
                  <a:cubicBezTo>
                    <a:pt x="913111" y="1698361"/>
                    <a:pt x="913111" y="1698361"/>
                    <a:pt x="913111" y="1698361"/>
                  </a:cubicBezTo>
                  <a:cubicBezTo>
                    <a:pt x="892899" y="1685321"/>
                    <a:pt x="892899" y="1685321"/>
                    <a:pt x="892899" y="1685321"/>
                  </a:cubicBezTo>
                  <a:cubicBezTo>
                    <a:pt x="869325" y="1685321"/>
                    <a:pt x="869325" y="1685321"/>
                    <a:pt x="869325" y="1685321"/>
                  </a:cubicBezTo>
                  <a:cubicBezTo>
                    <a:pt x="869325" y="1685321"/>
                    <a:pt x="852475" y="1682064"/>
                    <a:pt x="852475" y="1678806"/>
                  </a:cubicBezTo>
                  <a:cubicBezTo>
                    <a:pt x="849113" y="1672282"/>
                    <a:pt x="828901" y="1662509"/>
                    <a:pt x="828901" y="1662509"/>
                  </a:cubicBezTo>
                  <a:cubicBezTo>
                    <a:pt x="828901" y="1662509"/>
                    <a:pt x="828901" y="1642944"/>
                    <a:pt x="828901" y="1639687"/>
                  </a:cubicBezTo>
                  <a:cubicBezTo>
                    <a:pt x="828901" y="1636429"/>
                    <a:pt x="832263" y="1603825"/>
                    <a:pt x="832263" y="1603825"/>
                  </a:cubicBezTo>
                  <a:cubicBezTo>
                    <a:pt x="845741" y="1587528"/>
                    <a:pt x="845741" y="1587528"/>
                    <a:pt x="845741" y="1587528"/>
                  </a:cubicBezTo>
                  <a:cubicBezTo>
                    <a:pt x="865953" y="1581003"/>
                    <a:pt x="865953" y="1581003"/>
                    <a:pt x="865953" y="1581003"/>
                  </a:cubicBezTo>
                  <a:cubicBezTo>
                    <a:pt x="872687" y="1594043"/>
                    <a:pt x="872687" y="1594043"/>
                    <a:pt x="872687" y="1594043"/>
                  </a:cubicBezTo>
                  <a:cubicBezTo>
                    <a:pt x="896271" y="1603825"/>
                    <a:pt x="896271" y="1603825"/>
                    <a:pt x="896271" y="1603825"/>
                  </a:cubicBezTo>
                  <a:cubicBezTo>
                    <a:pt x="909749" y="1594043"/>
                    <a:pt x="909749" y="1594043"/>
                    <a:pt x="909749" y="1594043"/>
                  </a:cubicBezTo>
                  <a:cubicBezTo>
                    <a:pt x="916483" y="1574488"/>
                    <a:pt x="916483" y="1574488"/>
                    <a:pt x="916483" y="1574488"/>
                  </a:cubicBezTo>
                  <a:cubicBezTo>
                    <a:pt x="936695" y="1567964"/>
                    <a:pt x="936695" y="1567964"/>
                    <a:pt x="936695" y="1567964"/>
                  </a:cubicBezTo>
                  <a:cubicBezTo>
                    <a:pt x="960269" y="1577745"/>
                    <a:pt x="960269" y="1577745"/>
                    <a:pt x="960269" y="1577745"/>
                  </a:cubicBezTo>
                  <a:cubicBezTo>
                    <a:pt x="977119" y="1594043"/>
                    <a:pt x="977119" y="1594043"/>
                    <a:pt x="977119" y="1594043"/>
                  </a:cubicBezTo>
                  <a:cubicBezTo>
                    <a:pt x="1010799" y="1603825"/>
                    <a:pt x="1010799" y="1603825"/>
                    <a:pt x="1010799" y="1603825"/>
                  </a:cubicBezTo>
                  <a:cubicBezTo>
                    <a:pt x="1041117" y="1597310"/>
                    <a:pt x="1041117" y="1597310"/>
                    <a:pt x="1041117" y="1597310"/>
                  </a:cubicBezTo>
                  <a:cubicBezTo>
                    <a:pt x="1068073" y="1594043"/>
                    <a:pt x="1068073" y="1594043"/>
                    <a:pt x="1068073" y="1594043"/>
                  </a:cubicBezTo>
                  <a:cubicBezTo>
                    <a:pt x="1068073" y="1594043"/>
                    <a:pt x="1081542" y="1594043"/>
                    <a:pt x="1088276" y="1594043"/>
                  </a:cubicBezTo>
                  <a:cubicBezTo>
                    <a:pt x="1091648" y="1590785"/>
                    <a:pt x="1111859" y="1584270"/>
                    <a:pt x="1111859" y="1584270"/>
                  </a:cubicBezTo>
                  <a:cubicBezTo>
                    <a:pt x="1145550" y="1574488"/>
                    <a:pt x="1145550" y="1574488"/>
                    <a:pt x="1145550" y="1574488"/>
                  </a:cubicBezTo>
                  <a:cubicBezTo>
                    <a:pt x="1165761" y="1548409"/>
                    <a:pt x="1165761" y="1548409"/>
                    <a:pt x="1165761" y="1548409"/>
                  </a:cubicBezTo>
                  <a:cubicBezTo>
                    <a:pt x="1192708" y="1558191"/>
                    <a:pt x="1192708" y="1558191"/>
                    <a:pt x="1192708" y="1558191"/>
                  </a:cubicBezTo>
                  <a:cubicBezTo>
                    <a:pt x="1216282" y="1561448"/>
                    <a:pt x="1216282" y="1561448"/>
                    <a:pt x="1216282" y="1561448"/>
                  </a:cubicBezTo>
                  <a:cubicBezTo>
                    <a:pt x="1226389" y="1545151"/>
                    <a:pt x="1226389" y="1545151"/>
                    <a:pt x="1226389" y="1545151"/>
                  </a:cubicBezTo>
                  <a:cubicBezTo>
                    <a:pt x="1249972" y="1532112"/>
                    <a:pt x="1249972" y="1532112"/>
                    <a:pt x="1249972" y="1532112"/>
                  </a:cubicBezTo>
                  <a:cubicBezTo>
                    <a:pt x="1263450" y="1551666"/>
                    <a:pt x="1263450" y="1551666"/>
                    <a:pt x="1263450" y="1551666"/>
                  </a:cubicBezTo>
                  <a:close/>
                  <a:moveTo>
                    <a:pt x="1303874" y="1528844"/>
                  </a:moveTo>
                  <a:cubicBezTo>
                    <a:pt x="1303874" y="1528844"/>
                    <a:pt x="1303874" y="1528844"/>
                    <a:pt x="1303874" y="1528844"/>
                  </a:cubicBezTo>
                  <a:cubicBezTo>
                    <a:pt x="1290396" y="1541884"/>
                    <a:pt x="1290396" y="1541884"/>
                    <a:pt x="1290396" y="1541884"/>
                  </a:cubicBezTo>
                  <a:cubicBezTo>
                    <a:pt x="1276919" y="1551666"/>
                    <a:pt x="1276919" y="1551666"/>
                    <a:pt x="1276919" y="1551666"/>
                  </a:cubicBezTo>
                  <a:cubicBezTo>
                    <a:pt x="1276919" y="1551666"/>
                    <a:pt x="1280290" y="1564706"/>
                    <a:pt x="1280290" y="1571231"/>
                  </a:cubicBezTo>
                  <a:cubicBezTo>
                    <a:pt x="1283662" y="1577745"/>
                    <a:pt x="1293768" y="1594043"/>
                    <a:pt x="1293768" y="1594043"/>
                  </a:cubicBezTo>
                  <a:cubicBezTo>
                    <a:pt x="1327449" y="1594043"/>
                    <a:pt x="1327449" y="1594043"/>
                    <a:pt x="1327449" y="1594043"/>
                  </a:cubicBezTo>
                  <a:cubicBezTo>
                    <a:pt x="1351033" y="1581003"/>
                    <a:pt x="1351033" y="1581003"/>
                    <a:pt x="1351033" y="1581003"/>
                  </a:cubicBezTo>
                  <a:cubicBezTo>
                    <a:pt x="1354395" y="1558191"/>
                    <a:pt x="1354395" y="1558191"/>
                    <a:pt x="1354395" y="1558191"/>
                  </a:cubicBezTo>
                  <a:cubicBezTo>
                    <a:pt x="1364501" y="1535369"/>
                    <a:pt x="1364501" y="1535369"/>
                    <a:pt x="1364501" y="1535369"/>
                  </a:cubicBezTo>
                  <a:cubicBezTo>
                    <a:pt x="1384713" y="1522329"/>
                    <a:pt x="1384713" y="1522329"/>
                    <a:pt x="1384713" y="1522329"/>
                  </a:cubicBezTo>
                  <a:cubicBezTo>
                    <a:pt x="1401563" y="1506032"/>
                    <a:pt x="1401563" y="1506032"/>
                    <a:pt x="1401563" y="1506032"/>
                  </a:cubicBezTo>
                  <a:cubicBezTo>
                    <a:pt x="1411668" y="1489725"/>
                    <a:pt x="1411668" y="1489725"/>
                    <a:pt x="1411668" y="1489725"/>
                  </a:cubicBezTo>
                  <a:cubicBezTo>
                    <a:pt x="1415031" y="1447348"/>
                    <a:pt x="1415031" y="1447348"/>
                    <a:pt x="1415031" y="1447348"/>
                  </a:cubicBezTo>
                  <a:cubicBezTo>
                    <a:pt x="1425137" y="1414754"/>
                    <a:pt x="1425137" y="1414754"/>
                    <a:pt x="1425137" y="1414754"/>
                  </a:cubicBezTo>
                  <a:cubicBezTo>
                    <a:pt x="1479039" y="1395190"/>
                    <a:pt x="1479039" y="1395190"/>
                    <a:pt x="1479039" y="1395190"/>
                  </a:cubicBezTo>
                  <a:cubicBezTo>
                    <a:pt x="1489145" y="1388674"/>
                    <a:pt x="1489145" y="1388674"/>
                    <a:pt x="1489145" y="1388674"/>
                  </a:cubicBezTo>
                  <a:cubicBezTo>
                    <a:pt x="1489145" y="1388674"/>
                    <a:pt x="1489145" y="1382150"/>
                    <a:pt x="1485773" y="1375635"/>
                  </a:cubicBezTo>
                  <a:cubicBezTo>
                    <a:pt x="1485773" y="1372377"/>
                    <a:pt x="1475667" y="1362595"/>
                    <a:pt x="1475667" y="1362595"/>
                  </a:cubicBezTo>
                  <a:cubicBezTo>
                    <a:pt x="1475667" y="1362595"/>
                    <a:pt x="1479039" y="1352813"/>
                    <a:pt x="1479039" y="1349555"/>
                  </a:cubicBezTo>
                  <a:cubicBezTo>
                    <a:pt x="1479039" y="1346298"/>
                    <a:pt x="1475667" y="1323476"/>
                    <a:pt x="1475667" y="1323476"/>
                  </a:cubicBezTo>
                  <a:cubicBezTo>
                    <a:pt x="1468933" y="1300654"/>
                    <a:pt x="1468933" y="1300654"/>
                    <a:pt x="1468933" y="1300654"/>
                  </a:cubicBezTo>
                  <a:cubicBezTo>
                    <a:pt x="1468933" y="1300654"/>
                    <a:pt x="1462199" y="1300654"/>
                    <a:pt x="1452093" y="1294139"/>
                  </a:cubicBezTo>
                  <a:cubicBezTo>
                    <a:pt x="1441986" y="1290872"/>
                    <a:pt x="1425137" y="1281099"/>
                    <a:pt x="1425137" y="1281099"/>
                  </a:cubicBezTo>
                  <a:cubicBezTo>
                    <a:pt x="1408297" y="1274574"/>
                    <a:pt x="1408297" y="1274574"/>
                    <a:pt x="1408297" y="1274574"/>
                  </a:cubicBezTo>
                  <a:cubicBezTo>
                    <a:pt x="1388084" y="1271317"/>
                    <a:pt x="1388084" y="1271317"/>
                    <a:pt x="1388084" y="1271317"/>
                  </a:cubicBezTo>
                  <a:cubicBezTo>
                    <a:pt x="1381351" y="1255020"/>
                    <a:pt x="1381351" y="1255020"/>
                    <a:pt x="1381351" y="1255020"/>
                  </a:cubicBezTo>
                  <a:cubicBezTo>
                    <a:pt x="1394819" y="1209376"/>
                    <a:pt x="1394819" y="1209376"/>
                    <a:pt x="1394819" y="1209376"/>
                  </a:cubicBezTo>
                  <a:cubicBezTo>
                    <a:pt x="1384713" y="1186564"/>
                    <a:pt x="1384713" y="1186564"/>
                    <a:pt x="1384713" y="1186564"/>
                  </a:cubicBezTo>
                  <a:cubicBezTo>
                    <a:pt x="1415031" y="1153960"/>
                    <a:pt x="1415031" y="1153960"/>
                    <a:pt x="1415031" y="1153960"/>
                  </a:cubicBezTo>
                  <a:cubicBezTo>
                    <a:pt x="1428509" y="1131137"/>
                    <a:pt x="1428509" y="1131137"/>
                    <a:pt x="1428509" y="1131137"/>
                  </a:cubicBezTo>
                  <a:cubicBezTo>
                    <a:pt x="1445349" y="1118098"/>
                    <a:pt x="1445349" y="1118098"/>
                    <a:pt x="1445349" y="1118098"/>
                  </a:cubicBezTo>
                  <a:cubicBezTo>
                    <a:pt x="1472295" y="1124623"/>
                    <a:pt x="1472295" y="1124623"/>
                    <a:pt x="1472295" y="1124623"/>
                  </a:cubicBezTo>
                  <a:cubicBezTo>
                    <a:pt x="1482411" y="1137662"/>
                    <a:pt x="1482411" y="1137662"/>
                    <a:pt x="1482411" y="1137662"/>
                  </a:cubicBezTo>
                  <a:cubicBezTo>
                    <a:pt x="1499251" y="1140920"/>
                    <a:pt x="1499251" y="1140920"/>
                    <a:pt x="1499251" y="1140920"/>
                  </a:cubicBezTo>
                  <a:cubicBezTo>
                    <a:pt x="1529569" y="1140920"/>
                    <a:pt x="1529569" y="1140920"/>
                    <a:pt x="1529569" y="1140920"/>
                  </a:cubicBezTo>
                  <a:cubicBezTo>
                    <a:pt x="1563249" y="1147444"/>
                    <a:pt x="1563249" y="1147444"/>
                    <a:pt x="1563249" y="1147444"/>
                  </a:cubicBezTo>
                  <a:cubicBezTo>
                    <a:pt x="1576728" y="1166999"/>
                    <a:pt x="1576728" y="1166999"/>
                    <a:pt x="1576728" y="1166999"/>
                  </a:cubicBezTo>
                  <a:cubicBezTo>
                    <a:pt x="1590205" y="1189821"/>
                    <a:pt x="1590205" y="1189821"/>
                    <a:pt x="1590205" y="1189821"/>
                  </a:cubicBezTo>
                  <a:cubicBezTo>
                    <a:pt x="1590205" y="1189821"/>
                    <a:pt x="1596939" y="1199603"/>
                    <a:pt x="1600311" y="1202861"/>
                  </a:cubicBezTo>
                  <a:cubicBezTo>
                    <a:pt x="1600311" y="1202861"/>
                    <a:pt x="1613779" y="1212643"/>
                    <a:pt x="1617151" y="1212643"/>
                  </a:cubicBezTo>
                  <a:cubicBezTo>
                    <a:pt x="1620523" y="1215901"/>
                    <a:pt x="1640726" y="1219158"/>
                    <a:pt x="1640726" y="1219158"/>
                  </a:cubicBezTo>
                  <a:cubicBezTo>
                    <a:pt x="1640726" y="1219158"/>
                    <a:pt x="1640726" y="1196336"/>
                    <a:pt x="1644098" y="1189821"/>
                  </a:cubicBezTo>
                  <a:cubicBezTo>
                    <a:pt x="1647470" y="1186564"/>
                    <a:pt x="1654204" y="1173524"/>
                    <a:pt x="1654204" y="1170257"/>
                  </a:cubicBezTo>
                  <a:cubicBezTo>
                    <a:pt x="1654204" y="1166999"/>
                    <a:pt x="1647470" y="1144177"/>
                    <a:pt x="1647470" y="1144177"/>
                  </a:cubicBezTo>
                  <a:cubicBezTo>
                    <a:pt x="1623886" y="1118098"/>
                    <a:pt x="1623886" y="1118098"/>
                    <a:pt x="1623886" y="1118098"/>
                  </a:cubicBezTo>
                  <a:cubicBezTo>
                    <a:pt x="1600311" y="1101801"/>
                    <a:pt x="1600311" y="1101801"/>
                    <a:pt x="1600311" y="1101801"/>
                  </a:cubicBezTo>
                  <a:cubicBezTo>
                    <a:pt x="1543037" y="1065939"/>
                    <a:pt x="1543037" y="1065939"/>
                    <a:pt x="1543037" y="1065939"/>
                  </a:cubicBezTo>
                  <a:cubicBezTo>
                    <a:pt x="1462199" y="1039869"/>
                    <a:pt x="1462199" y="1039869"/>
                    <a:pt x="1462199" y="1039869"/>
                  </a:cubicBezTo>
                  <a:cubicBezTo>
                    <a:pt x="1408297" y="1007265"/>
                    <a:pt x="1408297" y="1007265"/>
                    <a:pt x="1408297" y="1007265"/>
                  </a:cubicBezTo>
                  <a:cubicBezTo>
                    <a:pt x="1364501" y="997483"/>
                    <a:pt x="1364501" y="997483"/>
                    <a:pt x="1364501" y="997483"/>
                  </a:cubicBezTo>
                  <a:cubicBezTo>
                    <a:pt x="1364501" y="997483"/>
                    <a:pt x="1317342" y="974670"/>
                    <a:pt x="1313980" y="974670"/>
                  </a:cubicBezTo>
                  <a:cubicBezTo>
                    <a:pt x="1310608" y="974670"/>
                    <a:pt x="1300503" y="971403"/>
                    <a:pt x="1300503" y="971403"/>
                  </a:cubicBezTo>
                  <a:cubicBezTo>
                    <a:pt x="1300503" y="971403"/>
                    <a:pt x="1273556" y="964888"/>
                    <a:pt x="1273556" y="961631"/>
                  </a:cubicBezTo>
                  <a:cubicBezTo>
                    <a:pt x="1270184" y="958363"/>
                    <a:pt x="1266812" y="948591"/>
                    <a:pt x="1263450" y="945324"/>
                  </a:cubicBezTo>
                  <a:cubicBezTo>
                    <a:pt x="1263450" y="942066"/>
                    <a:pt x="1266812" y="932284"/>
                    <a:pt x="1266812" y="932284"/>
                  </a:cubicBezTo>
                  <a:cubicBezTo>
                    <a:pt x="1280290" y="919244"/>
                    <a:pt x="1280290" y="919244"/>
                    <a:pt x="1280290" y="919244"/>
                  </a:cubicBezTo>
                  <a:cubicBezTo>
                    <a:pt x="1280290" y="919244"/>
                    <a:pt x="1293768" y="906204"/>
                    <a:pt x="1293768" y="902947"/>
                  </a:cubicBezTo>
                  <a:cubicBezTo>
                    <a:pt x="1293768" y="899690"/>
                    <a:pt x="1297131" y="880125"/>
                    <a:pt x="1297131" y="880125"/>
                  </a:cubicBezTo>
                  <a:cubicBezTo>
                    <a:pt x="1280290" y="873610"/>
                    <a:pt x="1280290" y="873610"/>
                    <a:pt x="1280290" y="873610"/>
                  </a:cubicBezTo>
                  <a:cubicBezTo>
                    <a:pt x="1239866" y="876868"/>
                    <a:pt x="1239866" y="876868"/>
                    <a:pt x="1239866" y="876868"/>
                  </a:cubicBezTo>
                  <a:cubicBezTo>
                    <a:pt x="1175868" y="883392"/>
                    <a:pt x="1175868" y="883392"/>
                    <a:pt x="1175868" y="883392"/>
                  </a:cubicBezTo>
                  <a:cubicBezTo>
                    <a:pt x="1142178" y="883392"/>
                    <a:pt x="1142178" y="883392"/>
                    <a:pt x="1142178" y="883392"/>
                  </a:cubicBezTo>
                  <a:cubicBezTo>
                    <a:pt x="1098382" y="857313"/>
                    <a:pt x="1098382" y="857313"/>
                    <a:pt x="1098382" y="857313"/>
                  </a:cubicBezTo>
                  <a:cubicBezTo>
                    <a:pt x="1061329" y="827976"/>
                    <a:pt x="1061329" y="827976"/>
                    <a:pt x="1061329" y="827976"/>
                  </a:cubicBezTo>
                  <a:cubicBezTo>
                    <a:pt x="1037755" y="814936"/>
                    <a:pt x="1037755" y="814936"/>
                    <a:pt x="1037755" y="814936"/>
                  </a:cubicBezTo>
                  <a:cubicBezTo>
                    <a:pt x="1004065" y="779074"/>
                    <a:pt x="1004065" y="779074"/>
                    <a:pt x="1004065" y="779074"/>
                  </a:cubicBezTo>
                  <a:cubicBezTo>
                    <a:pt x="987225" y="756253"/>
                    <a:pt x="987225" y="756253"/>
                    <a:pt x="987225" y="756253"/>
                  </a:cubicBezTo>
                  <a:cubicBezTo>
                    <a:pt x="987225" y="756253"/>
                    <a:pt x="977119" y="723658"/>
                    <a:pt x="973747" y="710618"/>
                  </a:cubicBezTo>
                  <a:cubicBezTo>
                    <a:pt x="970375" y="700836"/>
                    <a:pt x="943429" y="664974"/>
                    <a:pt x="943429" y="664974"/>
                  </a:cubicBezTo>
                  <a:cubicBezTo>
                    <a:pt x="943429" y="664974"/>
                    <a:pt x="929961" y="635637"/>
                    <a:pt x="929961" y="632380"/>
                  </a:cubicBezTo>
                  <a:cubicBezTo>
                    <a:pt x="929961" y="629123"/>
                    <a:pt x="923217" y="606301"/>
                    <a:pt x="923217" y="606301"/>
                  </a:cubicBezTo>
                  <a:cubicBezTo>
                    <a:pt x="879431" y="586736"/>
                    <a:pt x="879431" y="586736"/>
                    <a:pt x="879431" y="586736"/>
                  </a:cubicBezTo>
                  <a:cubicBezTo>
                    <a:pt x="822157" y="554142"/>
                    <a:pt x="822157" y="554142"/>
                    <a:pt x="822157" y="554142"/>
                  </a:cubicBezTo>
                  <a:cubicBezTo>
                    <a:pt x="774999" y="524804"/>
                    <a:pt x="774999" y="524804"/>
                    <a:pt x="774999" y="524804"/>
                  </a:cubicBezTo>
                  <a:cubicBezTo>
                    <a:pt x="751424" y="492201"/>
                    <a:pt x="751424" y="492201"/>
                    <a:pt x="751424" y="492201"/>
                  </a:cubicBezTo>
                  <a:cubicBezTo>
                    <a:pt x="731212" y="440042"/>
                    <a:pt x="731212" y="440042"/>
                    <a:pt x="731212" y="440042"/>
                  </a:cubicBezTo>
                  <a:cubicBezTo>
                    <a:pt x="727840" y="397665"/>
                    <a:pt x="727840" y="397665"/>
                    <a:pt x="727840" y="397665"/>
                  </a:cubicBezTo>
                  <a:cubicBezTo>
                    <a:pt x="751424" y="387883"/>
                    <a:pt x="751424" y="387883"/>
                    <a:pt x="751424" y="387883"/>
                  </a:cubicBezTo>
                  <a:cubicBezTo>
                    <a:pt x="751424" y="368328"/>
                    <a:pt x="751424" y="368328"/>
                    <a:pt x="751424" y="368328"/>
                  </a:cubicBezTo>
                  <a:cubicBezTo>
                    <a:pt x="731212" y="355288"/>
                    <a:pt x="731212" y="355288"/>
                    <a:pt x="731212" y="355288"/>
                  </a:cubicBezTo>
                  <a:cubicBezTo>
                    <a:pt x="731212" y="335724"/>
                    <a:pt x="731212" y="335724"/>
                    <a:pt x="731212" y="335724"/>
                  </a:cubicBezTo>
                  <a:cubicBezTo>
                    <a:pt x="721106" y="329209"/>
                    <a:pt x="721106" y="329209"/>
                    <a:pt x="721106" y="329209"/>
                  </a:cubicBezTo>
                  <a:cubicBezTo>
                    <a:pt x="707628" y="312912"/>
                    <a:pt x="707628" y="312912"/>
                    <a:pt x="707628" y="312912"/>
                  </a:cubicBezTo>
                  <a:cubicBezTo>
                    <a:pt x="734574" y="299872"/>
                    <a:pt x="734574" y="299872"/>
                    <a:pt x="734574" y="299872"/>
                  </a:cubicBezTo>
                  <a:cubicBezTo>
                    <a:pt x="734574" y="299872"/>
                    <a:pt x="744681" y="286832"/>
                    <a:pt x="758158" y="286832"/>
                  </a:cubicBezTo>
                  <a:cubicBezTo>
                    <a:pt x="771636" y="286832"/>
                    <a:pt x="781732" y="273792"/>
                    <a:pt x="781732" y="273792"/>
                  </a:cubicBezTo>
                  <a:cubicBezTo>
                    <a:pt x="781732" y="273792"/>
                    <a:pt x="791848" y="264010"/>
                    <a:pt x="795211" y="264010"/>
                  </a:cubicBezTo>
                  <a:cubicBezTo>
                    <a:pt x="801945" y="264010"/>
                    <a:pt x="808688" y="260753"/>
                    <a:pt x="815423" y="257485"/>
                  </a:cubicBezTo>
                  <a:cubicBezTo>
                    <a:pt x="818795" y="257485"/>
                    <a:pt x="828901" y="254228"/>
                    <a:pt x="828901" y="254228"/>
                  </a:cubicBezTo>
                  <a:cubicBezTo>
                    <a:pt x="828901" y="250971"/>
                    <a:pt x="832263" y="228148"/>
                    <a:pt x="835634" y="228148"/>
                  </a:cubicBezTo>
                  <a:cubicBezTo>
                    <a:pt x="839006" y="228148"/>
                    <a:pt x="845741" y="241188"/>
                    <a:pt x="855847" y="241188"/>
                  </a:cubicBezTo>
                  <a:cubicBezTo>
                    <a:pt x="859218" y="241188"/>
                    <a:pt x="865953" y="247713"/>
                    <a:pt x="869325" y="244455"/>
                  </a:cubicBezTo>
                  <a:cubicBezTo>
                    <a:pt x="876059" y="241188"/>
                    <a:pt x="879431" y="231406"/>
                    <a:pt x="879431" y="231406"/>
                  </a:cubicBezTo>
                  <a:cubicBezTo>
                    <a:pt x="882793" y="228148"/>
                    <a:pt x="886165" y="224891"/>
                    <a:pt x="896271" y="221633"/>
                  </a:cubicBezTo>
                  <a:cubicBezTo>
                    <a:pt x="896271" y="221633"/>
                    <a:pt x="896271" y="221633"/>
                    <a:pt x="896271" y="221633"/>
                  </a:cubicBezTo>
                  <a:cubicBezTo>
                    <a:pt x="896271" y="221633"/>
                    <a:pt x="889536" y="218376"/>
                    <a:pt x="889536" y="218376"/>
                  </a:cubicBezTo>
                  <a:cubicBezTo>
                    <a:pt x="889536" y="215109"/>
                    <a:pt x="889536" y="215109"/>
                    <a:pt x="892899" y="211851"/>
                  </a:cubicBezTo>
                  <a:cubicBezTo>
                    <a:pt x="892899" y="208594"/>
                    <a:pt x="892899" y="208594"/>
                    <a:pt x="896271" y="205336"/>
                  </a:cubicBezTo>
                  <a:cubicBezTo>
                    <a:pt x="896271" y="205336"/>
                    <a:pt x="896271" y="198812"/>
                    <a:pt x="896271" y="198812"/>
                  </a:cubicBezTo>
                  <a:cubicBezTo>
                    <a:pt x="896271" y="198812"/>
                    <a:pt x="899643" y="195554"/>
                    <a:pt x="896271" y="195554"/>
                  </a:cubicBezTo>
                  <a:cubicBezTo>
                    <a:pt x="896271" y="192296"/>
                    <a:pt x="892899" y="189029"/>
                    <a:pt x="892899" y="189029"/>
                  </a:cubicBezTo>
                  <a:cubicBezTo>
                    <a:pt x="892899" y="189029"/>
                    <a:pt x="892899" y="189029"/>
                    <a:pt x="889536" y="189029"/>
                  </a:cubicBezTo>
                  <a:cubicBezTo>
                    <a:pt x="889536" y="192296"/>
                    <a:pt x="889536" y="192296"/>
                    <a:pt x="889536" y="192296"/>
                  </a:cubicBezTo>
                  <a:cubicBezTo>
                    <a:pt x="882793" y="195554"/>
                    <a:pt x="882793" y="195554"/>
                    <a:pt x="882793" y="195554"/>
                  </a:cubicBezTo>
                  <a:cubicBezTo>
                    <a:pt x="882793" y="195554"/>
                    <a:pt x="879431" y="189029"/>
                    <a:pt x="879431" y="189029"/>
                  </a:cubicBezTo>
                  <a:cubicBezTo>
                    <a:pt x="876059" y="189029"/>
                    <a:pt x="876059" y="189029"/>
                    <a:pt x="876059" y="185772"/>
                  </a:cubicBezTo>
                  <a:cubicBezTo>
                    <a:pt x="876059" y="185772"/>
                    <a:pt x="879431" y="182514"/>
                    <a:pt x="879431" y="182514"/>
                  </a:cubicBezTo>
                  <a:cubicBezTo>
                    <a:pt x="879431" y="182514"/>
                    <a:pt x="876059" y="179256"/>
                    <a:pt x="876059" y="179256"/>
                  </a:cubicBezTo>
                  <a:cubicBezTo>
                    <a:pt x="876059" y="179256"/>
                    <a:pt x="879431" y="172732"/>
                    <a:pt x="882793" y="172732"/>
                  </a:cubicBezTo>
                  <a:cubicBezTo>
                    <a:pt x="886165" y="169474"/>
                    <a:pt x="892899" y="162950"/>
                    <a:pt x="892899" y="162950"/>
                  </a:cubicBezTo>
                  <a:cubicBezTo>
                    <a:pt x="896271" y="156435"/>
                    <a:pt x="896271" y="156435"/>
                    <a:pt x="896271" y="156435"/>
                  </a:cubicBezTo>
                  <a:cubicBezTo>
                    <a:pt x="892899" y="153177"/>
                    <a:pt x="892899" y="153177"/>
                    <a:pt x="892899" y="153177"/>
                  </a:cubicBezTo>
                  <a:cubicBezTo>
                    <a:pt x="892899" y="153177"/>
                    <a:pt x="889536" y="156435"/>
                    <a:pt x="889536" y="156435"/>
                  </a:cubicBezTo>
                  <a:cubicBezTo>
                    <a:pt x="882793" y="153177"/>
                    <a:pt x="882793" y="153177"/>
                    <a:pt x="882793" y="153177"/>
                  </a:cubicBezTo>
                  <a:cubicBezTo>
                    <a:pt x="876059" y="149910"/>
                    <a:pt x="876059" y="149910"/>
                    <a:pt x="876059" y="149910"/>
                  </a:cubicBezTo>
                  <a:cubicBezTo>
                    <a:pt x="865953" y="149910"/>
                    <a:pt x="865953" y="149910"/>
                    <a:pt x="865953" y="149910"/>
                  </a:cubicBezTo>
                  <a:cubicBezTo>
                    <a:pt x="859218" y="143395"/>
                    <a:pt x="859218" y="143395"/>
                    <a:pt x="859218" y="143395"/>
                  </a:cubicBezTo>
                  <a:cubicBezTo>
                    <a:pt x="862581" y="136871"/>
                    <a:pt x="862581" y="136871"/>
                    <a:pt x="862581" y="136871"/>
                  </a:cubicBezTo>
                  <a:cubicBezTo>
                    <a:pt x="862581" y="130355"/>
                    <a:pt x="862581" y="130355"/>
                    <a:pt x="862581" y="130355"/>
                  </a:cubicBezTo>
                  <a:cubicBezTo>
                    <a:pt x="862581" y="130355"/>
                    <a:pt x="869325" y="123831"/>
                    <a:pt x="869325" y="123831"/>
                  </a:cubicBezTo>
                  <a:cubicBezTo>
                    <a:pt x="872687" y="120573"/>
                    <a:pt x="879431" y="117315"/>
                    <a:pt x="879431" y="117315"/>
                  </a:cubicBezTo>
                  <a:cubicBezTo>
                    <a:pt x="882793" y="110791"/>
                    <a:pt x="882793" y="110791"/>
                    <a:pt x="882793" y="110791"/>
                  </a:cubicBezTo>
                  <a:cubicBezTo>
                    <a:pt x="882793" y="110791"/>
                    <a:pt x="886165" y="107533"/>
                    <a:pt x="889536" y="107533"/>
                  </a:cubicBezTo>
                  <a:cubicBezTo>
                    <a:pt x="892899" y="107533"/>
                    <a:pt x="892899" y="110791"/>
                    <a:pt x="892899" y="107533"/>
                  </a:cubicBezTo>
                  <a:cubicBezTo>
                    <a:pt x="896271" y="107533"/>
                    <a:pt x="896271" y="101018"/>
                    <a:pt x="896271" y="97751"/>
                  </a:cubicBezTo>
                  <a:cubicBezTo>
                    <a:pt x="896271" y="87979"/>
                    <a:pt x="896271" y="87979"/>
                    <a:pt x="896271" y="87979"/>
                  </a:cubicBezTo>
                  <a:cubicBezTo>
                    <a:pt x="879431" y="91236"/>
                    <a:pt x="879431" y="91236"/>
                    <a:pt x="879431" y="91236"/>
                  </a:cubicBezTo>
                  <a:cubicBezTo>
                    <a:pt x="879431" y="91236"/>
                    <a:pt x="862581" y="87979"/>
                    <a:pt x="852475" y="87979"/>
                  </a:cubicBezTo>
                  <a:cubicBezTo>
                    <a:pt x="839006" y="87979"/>
                    <a:pt x="812051" y="81454"/>
                    <a:pt x="812051" y="81454"/>
                  </a:cubicBezTo>
                  <a:cubicBezTo>
                    <a:pt x="778370" y="71672"/>
                    <a:pt x="778370" y="71672"/>
                    <a:pt x="778370" y="71672"/>
                  </a:cubicBezTo>
                  <a:cubicBezTo>
                    <a:pt x="758158" y="71672"/>
                    <a:pt x="758158" y="71672"/>
                    <a:pt x="758158" y="71672"/>
                  </a:cubicBezTo>
                  <a:cubicBezTo>
                    <a:pt x="727840" y="68414"/>
                    <a:pt x="727840" y="68414"/>
                    <a:pt x="727840" y="68414"/>
                  </a:cubicBezTo>
                  <a:cubicBezTo>
                    <a:pt x="727840" y="68414"/>
                    <a:pt x="724469" y="61899"/>
                    <a:pt x="721106" y="58632"/>
                  </a:cubicBezTo>
                  <a:cubicBezTo>
                    <a:pt x="721106" y="55374"/>
                    <a:pt x="711000" y="48859"/>
                    <a:pt x="711000" y="48859"/>
                  </a:cubicBezTo>
                  <a:cubicBezTo>
                    <a:pt x="711000" y="42335"/>
                    <a:pt x="711000" y="42335"/>
                    <a:pt x="711000" y="42335"/>
                  </a:cubicBezTo>
                  <a:cubicBezTo>
                    <a:pt x="704256" y="26038"/>
                    <a:pt x="704256" y="26038"/>
                    <a:pt x="704256" y="26038"/>
                  </a:cubicBezTo>
                  <a:cubicBezTo>
                    <a:pt x="697522" y="12998"/>
                    <a:pt x="697522" y="12998"/>
                    <a:pt x="697522" y="12998"/>
                  </a:cubicBezTo>
                  <a:cubicBezTo>
                    <a:pt x="704256" y="3216"/>
                    <a:pt x="704256" y="3216"/>
                    <a:pt x="704256" y="3216"/>
                  </a:cubicBezTo>
                  <a:cubicBezTo>
                    <a:pt x="697522" y="-42"/>
                    <a:pt x="697522" y="-42"/>
                    <a:pt x="697522" y="-42"/>
                  </a:cubicBezTo>
                  <a:cubicBezTo>
                    <a:pt x="697522" y="-42"/>
                    <a:pt x="684044" y="3216"/>
                    <a:pt x="677310" y="3216"/>
                  </a:cubicBezTo>
                  <a:cubicBezTo>
                    <a:pt x="673938" y="6483"/>
                    <a:pt x="653736" y="9740"/>
                    <a:pt x="653736" y="9740"/>
                  </a:cubicBezTo>
                  <a:cubicBezTo>
                    <a:pt x="646992" y="12998"/>
                    <a:pt x="646992" y="12998"/>
                    <a:pt x="646992" y="12998"/>
                  </a:cubicBezTo>
                  <a:cubicBezTo>
                    <a:pt x="620046" y="12998"/>
                    <a:pt x="620046" y="12998"/>
                    <a:pt x="620046" y="12998"/>
                  </a:cubicBezTo>
                  <a:cubicBezTo>
                    <a:pt x="593100" y="16255"/>
                    <a:pt x="593100" y="16255"/>
                    <a:pt x="593100" y="16255"/>
                  </a:cubicBezTo>
                  <a:cubicBezTo>
                    <a:pt x="582993" y="22780"/>
                    <a:pt x="582993" y="22780"/>
                    <a:pt x="582993" y="22780"/>
                  </a:cubicBezTo>
                  <a:cubicBezTo>
                    <a:pt x="562781" y="32562"/>
                    <a:pt x="562781" y="32562"/>
                    <a:pt x="562781" y="32562"/>
                  </a:cubicBezTo>
                  <a:cubicBezTo>
                    <a:pt x="562781" y="45602"/>
                    <a:pt x="562781" y="45602"/>
                    <a:pt x="562781" y="45602"/>
                  </a:cubicBezTo>
                  <a:cubicBezTo>
                    <a:pt x="552676" y="58632"/>
                    <a:pt x="552676" y="58632"/>
                    <a:pt x="552676" y="58632"/>
                  </a:cubicBezTo>
                  <a:cubicBezTo>
                    <a:pt x="535826" y="58632"/>
                    <a:pt x="535826" y="58632"/>
                    <a:pt x="535826" y="58632"/>
                  </a:cubicBezTo>
                  <a:cubicBezTo>
                    <a:pt x="518986" y="45602"/>
                    <a:pt x="518986" y="45602"/>
                    <a:pt x="518986" y="45602"/>
                  </a:cubicBezTo>
                  <a:cubicBezTo>
                    <a:pt x="512251" y="52117"/>
                    <a:pt x="512251" y="52117"/>
                    <a:pt x="512251" y="52117"/>
                  </a:cubicBezTo>
                  <a:cubicBezTo>
                    <a:pt x="495411" y="48859"/>
                    <a:pt x="495411" y="48859"/>
                    <a:pt x="495411" y="48859"/>
                  </a:cubicBezTo>
                  <a:cubicBezTo>
                    <a:pt x="492039" y="48859"/>
                    <a:pt x="492039" y="48859"/>
                    <a:pt x="492039" y="48859"/>
                  </a:cubicBezTo>
                  <a:cubicBezTo>
                    <a:pt x="488667" y="48859"/>
                    <a:pt x="488667" y="48859"/>
                    <a:pt x="488667" y="48859"/>
                  </a:cubicBezTo>
                  <a:cubicBezTo>
                    <a:pt x="488667" y="48859"/>
                    <a:pt x="485305" y="52117"/>
                    <a:pt x="485305" y="52117"/>
                  </a:cubicBezTo>
                  <a:cubicBezTo>
                    <a:pt x="488667" y="58632"/>
                    <a:pt x="488667" y="58632"/>
                    <a:pt x="488667" y="58632"/>
                  </a:cubicBezTo>
                  <a:cubicBezTo>
                    <a:pt x="485305" y="61899"/>
                    <a:pt x="485305" y="61899"/>
                    <a:pt x="485305" y="61899"/>
                  </a:cubicBezTo>
                  <a:cubicBezTo>
                    <a:pt x="488667" y="68414"/>
                    <a:pt x="488667" y="68414"/>
                    <a:pt x="488667" y="68414"/>
                  </a:cubicBezTo>
                  <a:cubicBezTo>
                    <a:pt x="488667" y="68414"/>
                    <a:pt x="485305" y="71672"/>
                    <a:pt x="481933" y="74939"/>
                  </a:cubicBezTo>
                  <a:cubicBezTo>
                    <a:pt x="478561" y="74939"/>
                    <a:pt x="485305" y="81454"/>
                    <a:pt x="485305" y="81454"/>
                  </a:cubicBezTo>
                  <a:cubicBezTo>
                    <a:pt x="485305" y="81454"/>
                    <a:pt x="488667" y="81454"/>
                    <a:pt x="495411" y="84712"/>
                  </a:cubicBezTo>
                  <a:cubicBezTo>
                    <a:pt x="498774" y="87979"/>
                    <a:pt x="495411" y="87979"/>
                    <a:pt x="495411" y="87979"/>
                  </a:cubicBezTo>
                  <a:cubicBezTo>
                    <a:pt x="495411" y="91236"/>
                    <a:pt x="495411" y="94494"/>
                    <a:pt x="492039" y="94494"/>
                  </a:cubicBezTo>
                  <a:cubicBezTo>
                    <a:pt x="492039" y="97751"/>
                    <a:pt x="492039" y="97751"/>
                    <a:pt x="492039" y="97751"/>
                  </a:cubicBezTo>
                  <a:cubicBezTo>
                    <a:pt x="488667" y="97751"/>
                    <a:pt x="488667" y="97751"/>
                    <a:pt x="488667" y="97751"/>
                  </a:cubicBezTo>
                  <a:cubicBezTo>
                    <a:pt x="488667" y="97751"/>
                    <a:pt x="478561" y="101018"/>
                    <a:pt x="478561" y="97751"/>
                  </a:cubicBezTo>
                  <a:cubicBezTo>
                    <a:pt x="475199" y="97751"/>
                    <a:pt x="478561" y="97751"/>
                    <a:pt x="478561" y="97751"/>
                  </a:cubicBezTo>
                  <a:cubicBezTo>
                    <a:pt x="475199" y="97751"/>
                    <a:pt x="475199" y="97751"/>
                    <a:pt x="475199" y="97751"/>
                  </a:cubicBezTo>
                  <a:cubicBezTo>
                    <a:pt x="475199" y="97751"/>
                    <a:pt x="465093" y="91236"/>
                    <a:pt x="465093" y="91236"/>
                  </a:cubicBezTo>
                  <a:cubicBezTo>
                    <a:pt x="465093" y="87979"/>
                    <a:pt x="465093" y="87979"/>
                    <a:pt x="465093" y="87979"/>
                  </a:cubicBezTo>
                  <a:cubicBezTo>
                    <a:pt x="465093" y="87979"/>
                    <a:pt x="461721" y="84712"/>
                    <a:pt x="461721" y="84712"/>
                  </a:cubicBezTo>
                  <a:cubicBezTo>
                    <a:pt x="458349" y="84712"/>
                    <a:pt x="458349" y="87979"/>
                    <a:pt x="458349" y="87979"/>
                  </a:cubicBezTo>
                  <a:cubicBezTo>
                    <a:pt x="454987" y="87979"/>
                    <a:pt x="451615" y="87979"/>
                    <a:pt x="448244" y="87979"/>
                  </a:cubicBezTo>
                  <a:cubicBezTo>
                    <a:pt x="448244" y="87979"/>
                    <a:pt x="448244" y="91236"/>
                    <a:pt x="444881" y="91236"/>
                  </a:cubicBezTo>
                  <a:cubicBezTo>
                    <a:pt x="444881" y="94494"/>
                    <a:pt x="444881" y="94494"/>
                    <a:pt x="444881" y="97751"/>
                  </a:cubicBezTo>
                  <a:cubicBezTo>
                    <a:pt x="441509" y="97751"/>
                    <a:pt x="441509" y="101018"/>
                    <a:pt x="441509" y="101018"/>
                  </a:cubicBezTo>
                  <a:cubicBezTo>
                    <a:pt x="441509" y="104276"/>
                    <a:pt x="441509" y="104276"/>
                    <a:pt x="441509" y="104276"/>
                  </a:cubicBezTo>
                  <a:cubicBezTo>
                    <a:pt x="438137" y="110791"/>
                    <a:pt x="438137" y="110791"/>
                    <a:pt x="438137" y="110791"/>
                  </a:cubicBezTo>
                  <a:cubicBezTo>
                    <a:pt x="441509" y="110791"/>
                    <a:pt x="441509" y="110791"/>
                    <a:pt x="441509" y="110791"/>
                  </a:cubicBezTo>
                  <a:cubicBezTo>
                    <a:pt x="441509" y="110791"/>
                    <a:pt x="441509" y="117315"/>
                    <a:pt x="441509" y="117315"/>
                  </a:cubicBezTo>
                  <a:cubicBezTo>
                    <a:pt x="441509" y="120573"/>
                    <a:pt x="441509" y="120573"/>
                    <a:pt x="441509" y="120573"/>
                  </a:cubicBezTo>
                  <a:cubicBezTo>
                    <a:pt x="444881" y="123831"/>
                    <a:pt x="448244" y="120573"/>
                    <a:pt x="448244" y="120573"/>
                  </a:cubicBezTo>
                  <a:cubicBezTo>
                    <a:pt x="448244" y="120573"/>
                    <a:pt x="451615" y="123831"/>
                    <a:pt x="451615" y="127098"/>
                  </a:cubicBezTo>
                  <a:cubicBezTo>
                    <a:pt x="454987" y="127098"/>
                    <a:pt x="451615" y="130355"/>
                    <a:pt x="451615" y="130355"/>
                  </a:cubicBezTo>
                  <a:cubicBezTo>
                    <a:pt x="451615" y="130355"/>
                    <a:pt x="448244" y="133613"/>
                    <a:pt x="448244" y="133613"/>
                  </a:cubicBezTo>
                  <a:cubicBezTo>
                    <a:pt x="444881" y="133613"/>
                    <a:pt x="444881" y="133613"/>
                    <a:pt x="448244" y="136871"/>
                  </a:cubicBezTo>
                  <a:cubicBezTo>
                    <a:pt x="448244" y="140137"/>
                    <a:pt x="451615" y="140137"/>
                    <a:pt x="451615" y="140137"/>
                  </a:cubicBezTo>
                  <a:cubicBezTo>
                    <a:pt x="454987" y="140137"/>
                    <a:pt x="454987" y="149910"/>
                    <a:pt x="454987" y="149910"/>
                  </a:cubicBezTo>
                  <a:cubicBezTo>
                    <a:pt x="454987" y="153177"/>
                    <a:pt x="451615" y="156435"/>
                    <a:pt x="451615" y="156435"/>
                  </a:cubicBezTo>
                  <a:cubicBezTo>
                    <a:pt x="451615" y="156435"/>
                    <a:pt x="451615" y="156435"/>
                    <a:pt x="451615" y="156435"/>
                  </a:cubicBezTo>
                  <a:cubicBezTo>
                    <a:pt x="448244" y="156435"/>
                    <a:pt x="448244" y="156435"/>
                    <a:pt x="448244" y="159692"/>
                  </a:cubicBezTo>
                  <a:cubicBezTo>
                    <a:pt x="448244" y="159692"/>
                    <a:pt x="441509" y="159692"/>
                    <a:pt x="441509" y="159692"/>
                  </a:cubicBezTo>
                  <a:cubicBezTo>
                    <a:pt x="441509" y="159692"/>
                    <a:pt x="444881" y="153177"/>
                    <a:pt x="441509" y="153177"/>
                  </a:cubicBezTo>
                  <a:cubicBezTo>
                    <a:pt x="441509" y="149910"/>
                    <a:pt x="438137" y="149910"/>
                    <a:pt x="434775" y="146653"/>
                  </a:cubicBezTo>
                  <a:cubicBezTo>
                    <a:pt x="431403" y="140137"/>
                    <a:pt x="434775" y="140137"/>
                    <a:pt x="434775" y="140137"/>
                  </a:cubicBezTo>
                  <a:cubicBezTo>
                    <a:pt x="434775" y="140137"/>
                    <a:pt x="434775" y="140137"/>
                    <a:pt x="431403" y="136871"/>
                  </a:cubicBezTo>
                  <a:cubicBezTo>
                    <a:pt x="431403" y="133613"/>
                    <a:pt x="431403" y="130355"/>
                    <a:pt x="431403" y="130355"/>
                  </a:cubicBezTo>
                  <a:cubicBezTo>
                    <a:pt x="431403" y="130355"/>
                    <a:pt x="424669" y="130355"/>
                    <a:pt x="421297" y="130355"/>
                  </a:cubicBezTo>
                  <a:cubicBezTo>
                    <a:pt x="414563" y="130355"/>
                    <a:pt x="417925" y="133613"/>
                    <a:pt x="417925" y="133613"/>
                  </a:cubicBezTo>
                  <a:cubicBezTo>
                    <a:pt x="411191" y="133613"/>
                    <a:pt x="411191" y="133613"/>
                    <a:pt x="411191" y="133613"/>
                  </a:cubicBezTo>
                  <a:cubicBezTo>
                    <a:pt x="411191" y="133613"/>
                    <a:pt x="407819" y="136871"/>
                    <a:pt x="407819" y="136871"/>
                  </a:cubicBezTo>
                  <a:cubicBezTo>
                    <a:pt x="404457" y="140137"/>
                    <a:pt x="404457" y="136871"/>
                    <a:pt x="401085" y="136871"/>
                  </a:cubicBezTo>
                  <a:cubicBezTo>
                    <a:pt x="401085" y="136871"/>
                    <a:pt x="397713" y="136871"/>
                    <a:pt x="397713" y="136871"/>
                  </a:cubicBezTo>
                  <a:cubicBezTo>
                    <a:pt x="397713" y="136871"/>
                    <a:pt x="394351" y="140137"/>
                    <a:pt x="397713" y="143395"/>
                  </a:cubicBezTo>
                  <a:cubicBezTo>
                    <a:pt x="397713" y="146653"/>
                    <a:pt x="397713" y="146653"/>
                    <a:pt x="394351" y="146653"/>
                  </a:cubicBezTo>
                  <a:cubicBezTo>
                    <a:pt x="394351" y="149910"/>
                    <a:pt x="387607" y="146653"/>
                    <a:pt x="380873" y="146653"/>
                  </a:cubicBezTo>
                  <a:cubicBezTo>
                    <a:pt x="370767" y="146653"/>
                    <a:pt x="377511" y="143395"/>
                    <a:pt x="374139" y="143395"/>
                  </a:cubicBezTo>
                  <a:cubicBezTo>
                    <a:pt x="374139" y="140137"/>
                    <a:pt x="367395" y="140137"/>
                    <a:pt x="367395" y="136871"/>
                  </a:cubicBezTo>
                  <a:cubicBezTo>
                    <a:pt x="367395" y="130355"/>
                    <a:pt x="367395" y="130355"/>
                    <a:pt x="367395" y="127098"/>
                  </a:cubicBezTo>
                  <a:cubicBezTo>
                    <a:pt x="367395" y="123831"/>
                    <a:pt x="364033" y="120573"/>
                    <a:pt x="364033" y="120573"/>
                  </a:cubicBezTo>
                  <a:cubicBezTo>
                    <a:pt x="360661" y="117315"/>
                    <a:pt x="364033" y="114058"/>
                    <a:pt x="367395" y="114058"/>
                  </a:cubicBezTo>
                  <a:cubicBezTo>
                    <a:pt x="367395" y="110791"/>
                    <a:pt x="364033" y="110791"/>
                    <a:pt x="364033" y="110791"/>
                  </a:cubicBezTo>
                  <a:cubicBezTo>
                    <a:pt x="357298" y="114058"/>
                    <a:pt x="357298" y="114058"/>
                    <a:pt x="357298" y="114058"/>
                  </a:cubicBezTo>
                  <a:cubicBezTo>
                    <a:pt x="353927" y="114058"/>
                    <a:pt x="353927" y="114058"/>
                    <a:pt x="353927" y="114058"/>
                  </a:cubicBezTo>
                  <a:cubicBezTo>
                    <a:pt x="353927" y="114058"/>
                    <a:pt x="350555" y="110791"/>
                    <a:pt x="347193" y="110791"/>
                  </a:cubicBezTo>
                  <a:cubicBezTo>
                    <a:pt x="347193" y="107533"/>
                    <a:pt x="343821" y="110791"/>
                    <a:pt x="343821" y="110791"/>
                  </a:cubicBezTo>
                  <a:cubicBezTo>
                    <a:pt x="337086" y="117315"/>
                    <a:pt x="337086" y="117315"/>
                    <a:pt x="337086" y="117315"/>
                  </a:cubicBezTo>
                  <a:cubicBezTo>
                    <a:pt x="337086" y="120573"/>
                    <a:pt x="337086" y="120573"/>
                    <a:pt x="337086" y="120573"/>
                  </a:cubicBezTo>
                  <a:cubicBezTo>
                    <a:pt x="340449" y="127098"/>
                    <a:pt x="340449" y="127098"/>
                    <a:pt x="340449" y="127098"/>
                  </a:cubicBezTo>
                  <a:cubicBezTo>
                    <a:pt x="340449" y="133613"/>
                    <a:pt x="340449" y="133613"/>
                    <a:pt x="340449" y="133613"/>
                  </a:cubicBezTo>
                  <a:cubicBezTo>
                    <a:pt x="340449" y="133613"/>
                    <a:pt x="340449" y="136871"/>
                    <a:pt x="340449" y="140137"/>
                  </a:cubicBezTo>
                  <a:cubicBezTo>
                    <a:pt x="340449" y="140137"/>
                    <a:pt x="340449" y="143395"/>
                    <a:pt x="340449" y="143395"/>
                  </a:cubicBezTo>
                  <a:cubicBezTo>
                    <a:pt x="340449" y="146653"/>
                    <a:pt x="340449" y="146653"/>
                    <a:pt x="340449" y="146653"/>
                  </a:cubicBezTo>
                  <a:cubicBezTo>
                    <a:pt x="340449" y="146653"/>
                    <a:pt x="337086" y="149910"/>
                    <a:pt x="337086" y="153177"/>
                  </a:cubicBezTo>
                  <a:cubicBezTo>
                    <a:pt x="337086" y="153177"/>
                    <a:pt x="337086" y="156435"/>
                    <a:pt x="337086" y="159692"/>
                  </a:cubicBezTo>
                  <a:cubicBezTo>
                    <a:pt x="333715" y="162950"/>
                    <a:pt x="333715" y="162950"/>
                    <a:pt x="333715" y="162950"/>
                  </a:cubicBezTo>
                  <a:cubicBezTo>
                    <a:pt x="333715" y="162950"/>
                    <a:pt x="330343" y="166217"/>
                    <a:pt x="330343" y="169474"/>
                  </a:cubicBezTo>
                  <a:cubicBezTo>
                    <a:pt x="330343" y="169474"/>
                    <a:pt x="323609" y="169474"/>
                    <a:pt x="323609" y="169474"/>
                  </a:cubicBezTo>
                  <a:cubicBezTo>
                    <a:pt x="323609" y="169474"/>
                    <a:pt x="320237" y="175990"/>
                    <a:pt x="316875" y="175990"/>
                  </a:cubicBezTo>
                  <a:cubicBezTo>
                    <a:pt x="316875" y="175990"/>
                    <a:pt x="316875" y="182514"/>
                    <a:pt x="316875" y="185772"/>
                  </a:cubicBezTo>
                  <a:cubicBezTo>
                    <a:pt x="316875" y="185772"/>
                    <a:pt x="316875" y="189029"/>
                    <a:pt x="316875" y="189029"/>
                  </a:cubicBezTo>
                  <a:cubicBezTo>
                    <a:pt x="310131" y="192296"/>
                    <a:pt x="310131" y="192296"/>
                    <a:pt x="310131" y="192296"/>
                  </a:cubicBezTo>
                  <a:cubicBezTo>
                    <a:pt x="310131" y="192296"/>
                    <a:pt x="313503" y="198812"/>
                    <a:pt x="313503" y="198812"/>
                  </a:cubicBezTo>
                  <a:cubicBezTo>
                    <a:pt x="313503" y="202069"/>
                    <a:pt x="310131" y="202069"/>
                    <a:pt x="310131" y="202069"/>
                  </a:cubicBezTo>
                  <a:cubicBezTo>
                    <a:pt x="306768" y="205336"/>
                    <a:pt x="310131" y="205336"/>
                    <a:pt x="310131" y="208594"/>
                  </a:cubicBezTo>
                  <a:cubicBezTo>
                    <a:pt x="306768" y="211851"/>
                    <a:pt x="310131" y="211851"/>
                    <a:pt x="310131" y="211851"/>
                  </a:cubicBezTo>
                  <a:cubicBezTo>
                    <a:pt x="310131" y="215109"/>
                    <a:pt x="320237" y="218376"/>
                    <a:pt x="320237" y="218376"/>
                  </a:cubicBezTo>
                  <a:cubicBezTo>
                    <a:pt x="320237" y="218376"/>
                    <a:pt x="320237" y="218376"/>
                    <a:pt x="316875" y="221633"/>
                  </a:cubicBezTo>
                  <a:cubicBezTo>
                    <a:pt x="310131" y="224891"/>
                    <a:pt x="313503" y="231406"/>
                    <a:pt x="313503" y="231406"/>
                  </a:cubicBezTo>
                  <a:cubicBezTo>
                    <a:pt x="310131" y="234673"/>
                    <a:pt x="310131" y="234673"/>
                    <a:pt x="310131" y="234673"/>
                  </a:cubicBezTo>
                  <a:cubicBezTo>
                    <a:pt x="310131" y="234673"/>
                    <a:pt x="306768" y="231406"/>
                    <a:pt x="303397" y="231406"/>
                  </a:cubicBezTo>
                  <a:cubicBezTo>
                    <a:pt x="303397" y="231406"/>
                    <a:pt x="303397" y="231406"/>
                    <a:pt x="296663" y="231406"/>
                  </a:cubicBezTo>
                  <a:cubicBezTo>
                    <a:pt x="289919" y="231406"/>
                    <a:pt x="296663" y="228148"/>
                    <a:pt x="296663" y="228148"/>
                  </a:cubicBezTo>
                  <a:cubicBezTo>
                    <a:pt x="296663" y="228148"/>
                    <a:pt x="296663" y="221633"/>
                    <a:pt x="296663" y="218376"/>
                  </a:cubicBezTo>
                  <a:cubicBezTo>
                    <a:pt x="296663" y="218376"/>
                    <a:pt x="296663" y="218376"/>
                    <a:pt x="296663" y="218376"/>
                  </a:cubicBezTo>
                  <a:cubicBezTo>
                    <a:pt x="296663" y="218376"/>
                    <a:pt x="296663" y="215109"/>
                    <a:pt x="293291" y="211851"/>
                  </a:cubicBezTo>
                  <a:cubicBezTo>
                    <a:pt x="293291" y="208594"/>
                    <a:pt x="289919" y="208594"/>
                    <a:pt x="289919" y="208594"/>
                  </a:cubicBezTo>
                  <a:cubicBezTo>
                    <a:pt x="279813" y="202069"/>
                    <a:pt x="279813" y="202069"/>
                    <a:pt x="279813" y="202069"/>
                  </a:cubicBezTo>
                  <a:cubicBezTo>
                    <a:pt x="279813" y="202069"/>
                    <a:pt x="283184" y="195554"/>
                    <a:pt x="286556" y="192296"/>
                  </a:cubicBezTo>
                  <a:cubicBezTo>
                    <a:pt x="286556" y="192296"/>
                    <a:pt x="286556" y="192296"/>
                    <a:pt x="286556" y="192296"/>
                  </a:cubicBezTo>
                  <a:cubicBezTo>
                    <a:pt x="286556" y="192296"/>
                    <a:pt x="286556" y="192296"/>
                    <a:pt x="289919" y="189029"/>
                  </a:cubicBezTo>
                  <a:cubicBezTo>
                    <a:pt x="289919" y="185772"/>
                    <a:pt x="286556" y="185772"/>
                    <a:pt x="286556" y="185772"/>
                  </a:cubicBezTo>
                  <a:cubicBezTo>
                    <a:pt x="283184" y="185772"/>
                    <a:pt x="283184" y="185772"/>
                    <a:pt x="283184" y="185772"/>
                  </a:cubicBezTo>
                  <a:cubicBezTo>
                    <a:pt x="279813" y="182514"/>
                    <a:pt x="279813" y="182514"/>
                    <a:pt x="279813" y="182514"/>
                  </a:cubicBezTo>
                  <a:cubicBezTo>
                    <a:pt x="279813" y="182514"/>
                    <a:pt x="273079" y="185772"/>
                    <a:pt x="273079" y="182514"/>
                  </a:cubicBezTo>
                  <a:cubicBezTo>
                    <a:pt x="269707" y="182514"/>
                    <a:pt x="262973" y="182514"/>
                    <a:pt x="262973" y="179256"/>
                  </a:cubicBezTo>
                  <a:cubicBezTo>
                    <a:pt x="262973" y="179256"/>
                    <a:pt x="259601" y="179256"/>
                    <a:pt x="256238" y="179256"/>
                  </a:cubicBezTo>
                  <a:cubicBezTo>
                    <a:pt x="256238" y="179256"/>
                    <a:pt x="252866" y="179256"/>
                    <a:pt x="252866" y="179256"/>
                  </a:cubicBezTo>
                  <a:cubicBezTo>
                    <a:pt x="249495" y="175990"/>
                    <a:pt x="246133" y="172732"/>
                    <a:pt x="246133" y="172732"/>
                  </a:cubicBezTo>
                  <a:cubicBezTo>
                    <a:pt x="246133" y="169474"/>
                    <a:pt x="242761" y="166217"/>
                    <a:pt x="242761" y="166217"/>
                  </a:cubicBezTo>
                  <a:cubicBezTo>
                    <a:pt x="239398" y="166217"/>
                    <a:pt x="239398" y="166217"/>
                    <a:pt x="239398" y="166217"/>
                  </a:cubicBezTo>
                  <a:cubicBezTo>
                    <a:pt x="239398" y="166217"/>
                    <a:pt x="236026" y="159692"/>
                    <a:pt x="232654" y="159692"/>
                  </a:cubicBezTo>
                  <a:cubicBezTo>
                    <a:pt x="232654" y="159692"/>
                    <a:pt x="232654" y="156435"/>
                    <a:pt x="232654" y="156435"/>
                  </a:cubicBezTo>
                  <a:cubicBezTo>
                    <a:pt x="229292" y="153177"/>
                    <a:pt x="229292" y="153177"/>
                    <a:pt x="229292" y="153177"/>
                  </a:cubicBezTo>
                  <a:cubicBezTo>
                    <a:pt x="229292" y="153177"/>
                    <a:pt x="229292" y="149910"/>
                    <a:pt x="229292" y="146653"/>
                  </a:cubicBezTo>
                  <a:cubicBezTo>
                    <a:pt x="229292" y="146653"/>
                    <a:pt x="232654" y="140137"/>
                    <a:pt x="232654" y="140137"/>
                  </a:cubicBezTo>
                  <a:cubicBezTo>
                    <a:pt x="232654" y="140137"/>
                    <a:pt x="229292" y="133613"/>
                    <a:pt x="229292" y="130355"/>
                  </a:cubicBezTo>
                  <a:cubicBezTo>
                    <a:pt x="229292" y="127098"/>
                    <a:pt x="232654" y="120573"/>
                    <a:pt x="232654" y="120573"/>
                  </a:cubicBezTo>
                  <a:cubicBezTo>
                    <a:pt x="232654" y="120573"/>
                    <a:pt x="219186" y="123831"/>
                    <a:pt x="215814" y="127098"/>
                  </a:cubicBezTo>
                  <a:cubicBezTo>
                    <a:pt x="212442" y="127098"/>
                    <a:pt x="212442" y="130355"/>
                    <a:pt x="212442" y="130355"/>
                  </a:cubicBezTo>
                  <a:cubicBezTo>
                    <a:pt x="212442" y="130355"/>
                    <a:pt x="212442" y="133613"/>
                    <a:pt x="212442" y="136871"/>
                  </a:cubicBezTo>
                  <a:cubicBezTo>
                    <a:pt x="209080" y="136871"/>
                    <a:pt x="209080" y="136871"/>
                    <a:pt x="209080" y="136871"/>
                  </a:cubicBezTo>
                  <a:cubicBezTo>
                    <a:pt x="209080" y="136871"/>
                    <a:pt x="202336" y="143395"/>
                    <a:pt x="198974" y="143395"/>
                  </a:cubicBezTo>
                  <a:cubicBezTo>
                    <a:pt x="198974" y="146653"/>
                    <a:pt x="198974" y="146653"/>
                    <a:pt x="195603" y="146653"/>
                  </a:cubicBezTo>
                  <a:cubicBezTo>
                    <a:pt x="192231" y="146653"/>
                    <a:pt x="188868" y="149910"/>
                    <a:pt x="188868" y="149910"/>
                  </a:cubicBezTo>
                  <a:cubicBezTo>
                    <a:pt x="185496" y="153177"/>
                    <a:pt x="185496" y="153177"/>
                    <a:pt x="185496" y="153177"/>
                  </a:cubicBezTo>
                  <a:cubicBezTo>
                    <a:pt x="188868" y="156435"/>
                    <a:pt x="188868" y="156435"/>
                    <a:pt x="188868" y="156435"/>
                  </a:cubicBezTo>
                  <a:cubicBezTo>
                    <a:pt x="192231" y="166217"/>
                    <a:pt x="192231" y="166217"/>
                    <a:pt x="192231" y="166217"/>
                  </a:cubicBezTo>
                  <a:cubicBezTo>
                    <a:pt x="188868" y="172732"/>
                    <a:pt x="188868" y="172732"/>
                    <a:pt x="188868" y="172732"/>
                  </a:cubicBezTo>
                  <a:cubicBezTo>
                    <a:pt x="188868" y="172732"/>
                    <a:pt x="188868" y="172732"/>
                    <a:pt x="188868" y="175990"/>
                  </a:cubicBezTo>
                  <a:cubicBezTo>
                    <a:pt x="185496" y="182514"/>
                    <a:pt x="185496" y="182514"/>
                    <a:pt x="185496" y="182514"/>
                  </a:cubicBezTo>
                  <a:cubicBezTo>
                    <a:pt x="182124" y="185772"/>
                    <a:pt x="182124" y="185772"/>
                    <a:pt x="182124" y="185772"/>
                  </a:cubicBezTo>
                  <a:cubicBezTo>
                    <a:pt x="178762" y="189029"/>
                    <a:pt x="178762" y="189029"/>
                    <a:pt x="178762" y="189029"/>
                  </a:cubicBezTo>
                  <a:cubicBezTo>
                    <a:pt x="178762" y="189029"/>
                    <a:pt x="178762" y="192296"/>
                    <a:pt x="178762" y="195554"/>
                  </a:cubicBezTo>
                  <a:cubicBezTo>
                    <a:pt x="178762" y="195554"/>
                    <a:pt x="178762" y="198812"/>
                    <a:pt x="175390" y="202069"/>
                  </a:cubicBezTo>
                  <a:cubicBezTo>
                    <a:pt x="172019" y="205336"/>
                    <a:pt x="172019" y="205336"/>
                    <a:pt x="172019" y="205336"/>
                  </a:cubicBezTo>
                  <a:cubicBezTo>
                    <a:pt x="172019" y="205336"/>
                    <a:pt x="168656" y="205336"/>
                    <a:pt x="165284" y="205336"/>
                  </a:cubicBezTo>
                  <a:cubicBezTo>
                    <a:pt x="161912" y="205336"/>
                    <a:pt x="161912" y="208594"/>
                    <a:pt x="158550" y="208594"/>
                  </a:cubicBezTo>
                  <a:cubicBezTo>
                    <a:pt x="151806" y="208594"/>
                    <a:pt x="155178" y="211851"/>
                    <a:pt x="155178" y="215109"/>
                  </a:cubicBezTo>
                  <a:cubicBezTo>
                    <a:pt x="155178" y="215109"/>
                    <a:pt x="155178" y="215109"/>
                    <a:pt x="155178" y="218376"/>
                  </a:cubicBezTo>
                  <a:cubicBezTo>
                    <a:pt x="151806" y="218376"/>
                    <a:pt x="145072" y="218376"/>
                    <a:pt x="145072" y="215109"/>
                  </a:cubicBezTo>
                  <a:cubicBezTo>
                    <a:pt x="141700" y="215109"/>
                    <a:pt x="141700" y="215109"/>
                    <a:pt x="138338" y="215109"/>
                  </a:cubicBezTo>
                  <a:cubicBezTo>
                    <a:pt x="138338" y="218376"/>
                    <a:pt x="134966" y="211851"/>
                    <a:pt x="134966" y="211851"/>
                  </a:cubicBezTo>
                  <a:cubicBezTo>
                    <a:pt x="134966" y="211851"/>
                    <a:pt x="131594" y="208594"/>
                    <a:pt x="131594" y="208594"/>
                  </a:cubicBezTo>
                  <a:cubicBezTo>
                    <a:pt x="131594" y="205336"/>
                    <a:pt x="124860" y="208594"/>
                    <a:pt x="124860" y="208594"/>
                  </a:cubicBezTo>
                  <a:cubicBezTo>
                    <a:pt x="121488" y="205336"/>
                    <a:pt x="114754" y="205336"/>
                    <a:pt x="114754" y="205336"/>
                  </a:cubicBezTo>
                  <a:cubicBezTo>
                    <a:pt x="111382" y="205336"/>
                    <a:pt x="114754" y="208594"/>
                    <a:pt x="114754" y="208594"/>
                  </a:cubicBezTo>
                  <a:cubicBezTo>
                    <a:pt x="114754" y="208594"/>
                    <a:pt x="111382" y="208594"/>
                    <a:pt x="108020" y="208594"/>
                  </a:cubicBezTo>
                  <a:cubicBezTo>
                    <a:pt x="104648" y="208594"/>
                    <a:pt x="104648" y="211851"/>
                    <a:pt x="104648" y="211851"/>
                  </a:cubicBezTo>
                  <a:cubicBezTo>
                    <a:pt x="104648" y="218376"/>
                    <a:pt x="104648" y="218376"/>
                    <a:pt x="104648" y="218376"/>
                  </a:cubicBezTo>
                  <a:cubicBezTo>
                    <a:pt x="104648" y="218376"/>
                    <a:pt x="94542" y="218376"/>
                    <a:pt x="91180" y="218376"/>
                  </a:cubicBezTo>
                  <a:cubicBezTo>
                    <a:pt x="87808" y="218376"/>
                    <a:pt x="84436" y="215109"/>
                    <a:pt x="81073" y="215109"/>
                  </a:cubicBezTo>
                  <a:cubicBezTo>
                    <a:pt x="77702" y="215109"/>
                    <a:pt x="74330" y="218376"/>
                    <a:pt x="74330" y="218376"/>
                  </a:cubicBezTo>
                  <a:cubicBezTo>
                    <a:pt x="74330" y="218376"/>
                    <a:pt x="67596" y="221633"/>
                    <a:pt x="67596" y="221633"/>
                  </a:cubicBezTo>
                  <a:cubicBezTo>
                    <a:pt x="67596" y="221633"/>
                    <a:pt x="64224" y="224891"/>
                    <a:pt x="60861" y="224891"/>
                  </a:cubicBezTo>
                  <a:cubicBezTo>
                    <a:pt x="57490" y="224891"/>
                    <a:pt x="57490" y="221633"/>
                    <a:pt x="57490" y="221633"/>
                  </a:cubicBezTo>
                  <a:cubicBezTo>
                    <a:pt x="57490" y="221633"/>
                    <a:pt x="50756" y="215109"/>
                    <a:pt x="50756" y="215109"/>
                  </a:cubicBezTo>
                  <a:cubicBezTo>
                    <a:pt x="50756" y="215109"/>
                    <a:pt x="50756" y="215109"/>
                    <a:pt x="50756" y="215109"/>
                  </a:cubicBezTo>
                  <a:cubicBezTo>
                    <a:pt x="37278" y="221633"/>
                    <a:pt x="37278" y="221633"/>
                    <a:pt x="37278" y="221633"/>
                  </a:cubicBezTo>
                  <a:cubicBezTo>
                    <a:pt x="20438" y="234673"/>
                    <a:pt x="20438" y="234673"/>
                    <a:pt x="20438" y="234673"/>
                  </a:cubicBezTo>
                  <a:cubicBezTo>
                    <a:pt x="20438" y="250971"/>
                    <a:pt x="20438" y="250971"/>
                    <a:pt x="20438" y="250971"/>
                  </a:cubicBezTo>
                  <a:cubicBezTo>
                    <a:pt x="33906" y="257485"/>
                    <a:pt x="27172" y="264010"/>
                    <a:pt x="57490" y="277050"/>
                  </a:cubicBezTo>
                  <a:cubicBezTo>
                    <a:pt x="60861" y="277050"/>
                    <a:pt x="67596" y="293347"/>
                    <a:pt x="67596" y="293347"/>
                  </a:cubicBezTo>
                  <a:cubicBezTo>
                    <a:pt x="67596" y="296604"/>
                    <a:pt x="60861" y="322684"/>
                    <a:pt x="57490" y="325951"/>
                  </a:cubicBezTo>
                  <a:cubicBezTo>
                    <a:pt x="50756" y="329209"/>
                    <a:pt x="44012" y="342248"/>
                    <a:pt x="44012" y="342248"/>
                  </a:cubicBezTo>
                  <a:cubicBezTo>
                    <a:pt x="44012" y="342248"/>
                    <a:pt x="30543" y="355288"/>
                    <a:pt x="27172" y="355288"/>
                  </a:cubicBezTo>
                  <a:cubicBezTo>
                    <a:pt x="23800" y="355288"/>
                    <a:pt x="13694" y="358545"/>
                    <a:pt x="10331" y="358545"/>
                  </a:cubicBezTo>
                  <a:cubicBezTo>
                    <a:pt x="10331" y="358545"/>
                    <a:pt x="-3146" y="358545"/>
                    <a:pt x="226" y="361803"/>
                  </a:cubicBezTo>
                  <a:cubicBezTo>
                    <a:pt x="226" y="361803"/>
                    <a:pt x="226" y="368328"/>
                    <a:pt x="226" y="368328"/>
                  </a:cubicBezTo>
                  <a:cubicBezTo>
                    <a:pt x="3588" y="371585"/>
                    <a:pt x="13694" y="384625"/>
                    <a:pt x="13694" y="384625"/>
                  </a:cubicBezTo>
                  <a:cubicBezTo>
                    <a:pt x="30543" y="394407"/>
                    <a:pt x="30543" y="394407"/>
                    <a:pt x="30543" y="394407"/>
                  </a:cubicBezTo>
                  <a:cubicBezTo>
                    <a:pt x="40650" y="404190"/>
                    <a:pt x="40650" y="404190"/>
                    <a:pt x="40650" y="404190"/>
                  </a:cubicBezTo>
                  <a:cubicBezTo>
                    <a:pt x="44012" y="436784"/>
                    <a:pt x="44012" y="436784"/>
                    <a:pt x="44012" y="436784"/>
                  </a:cubicBezTo>
                  <a:cubicBezTo>
                    <a:pt x="30543" y="456339"/>
                    <a:pt x="30543" y="456339"/>
                    <a:pt x="30543" y="456339"/>
                  </a:cubicBezTo>
                  <a:cubicBezTo>
                    <a:pt x="17066" y="472645"/>
                    <a:pt x="23800" y="462863"/>
                    <a:pt x="27172" y="485685"/>
                  </a:cubicBezTo>
                  <a:cubicBezTo>
                    <a:pt x="37278" y="485685"/>
                    <a:pt x="37278" y="485685"/>
                    <a:pt x="37278" y="485685"/>
                  </a:cubicBezTo>
                  <a:cubicBezTo>
                    <a:pt x="54118" y="511765"/>
                    <a:pt x="54118" y="511765"/>
                    <a:pt x="54118" y="511765"/>
                  </a:cubicBezTo>
                  <a:cubicBezTo>
                    <a:pt x="87808" y="524804"/>
                    <a:pt x="87808" y="524804"/>
                    <a:pt x="87808" y="524804"/>
                  </a:cubicBezTo>
                  <a:cubicBezTo>
                    <a:pt x="118126" y="524804"/>
                    <a:pt x="118126" y="524804"/>
                    <a:pt x="118126" y="524804"/>
                  </a:cubicBezTo>
                  <a:cubicBezTo>
                    <a:pt x="131594" y="534577"/>
                    <a:pt x="131594" y="534577"/>
                    <a:pt x="131594" y="534577"/>
                  </a:cubicBezTo>
                  <a:cubicBezTo>
                    <a:pt x="121488" y="570439"/>
                    <a:pt x="121488" y="570439"/>
                    <a:pt x="121488" y="570439"/>
                  </a:cubicBezTo>
                  <a:cubicBezTo>
                    <a:pt x="101286" y="586736"/>
                    <a:pt x="101286" y="586736"/>
                    <a:pt x="101286" y="586736"/>
                  </a:cubicBezTo>
                  <a:cubicBezTo>
                    <a:pt x="101286" y="586736"/>
                    <a:pt x="101286" y="586736"/>
                    <a:pt x="97914" y="586736"/>
                  </a:cubicBezTo>
                  <a:cubicBezTo>
                    <a:pt x="97914" y="586736"/>
                    <a:pt x="101286" y="590003"/>
                    <a:pt x="111382" y="593261"/>
                  </a:cubicBezTo>
                  <a:cubicBezTo>
                    <a:pt x="118126" y="593261"/>
                    <a:pt x="118126" y="599776"/>
                    <a:pt x="128232" y="596518"/>
                  </a:cubicBezTo>
                  <a:cubicBezTo>
                    <a:pt x="138338" y="593261"/>
                    <a:pt x="151806" y="590003"/>
                    <a:pt x="155178" y="586736"/>
                  </a:cubicBezTo>
                  <a:cubicBezTo>
                    <a:pt x="158550" y="580221"/>
                    <a:pt x="165284" y="576964"/>
                    <a:pt x="168656" y="573696"/>
                  </a:cubicBezTo>
                  <a:cubicBezTo>
                    <a:pt x="172019" y="567182"/>
                    <a:pt x="192231" y="544360"/>
                    <a:pt x="195603" y="544360"/>
                  </a:cubicBezTo>
                  <a:cubicBezTo>
                    <a:pt x="195603" y="544360"/>
                    <a:pt x="215814" y="518280"/>
                    <a:pt x="219186" y="515023"/>
                  </a:cubicBezTo>
                  <a:cubicBezTo>
                    <a:pt x="222549" y="511765"/>
                    <a:pt x="249495" y="492201"/>
                    <a:pt x="249495" y="492201"/>
                  </a:cubicBezTo>
                  <a:cubicBezTo>
                    <a:pt x="286556" y="479161"/>
                    <a:pt x="286556" y="479161"/>
                    <a:pt x="286556" y="479161"/>
                  </a:cubicBezTo>
                  <a:cubicBezTo>
                    <a:pt x="286556" y="479161"/>
                    <a:pt x="303397" y="495458"/>
                    <a:pt x="306768" y="498725"/>
                  </a:cubicBezTo>
                  <a:cubicBezTo>
                    <a:pt x="310131" y="498725"/>
                    <a:pt x="347193" y="515023"/>
                    <a:pt x="347193" y="515023"/>
                  </a:cubicBezTo>
                  <a:cubicBezTo>
                    <a:pt x="347193" y="515023"/>
                    <a:pt x="370767" y="524804"/>
                    <a:pt x="374139" y="528062"/>
                  </a:cubicBezTo>
                  <a:cubicBezTo>
                    <a:pt x="374139" y="531320"/>
                    <a:pt x="394351" y="547617"/>
                    <a:pt x="394351" y="547617"/>
                  </a:cubicBezTo>
                  <a:cubicBezTo>
                    <a:pt x="407819" y="554142"/>
                    <a:pt x="407819" y="554142"/>
                    <a:pt x="407819" y="554142"/>
                  </a:cubicBezTo>
                  <a:cubicBezTo>
                    <a:pt x="417925" y="544360"/>
                    <a:pt x="417925" y="544360"/>
                    <a:pt x="417925" y="544360"/>
                  </a:cubicBezTo>
                  <a:cubicBezTo>
                    <a:pt x="431403" y="550884"/>
                    <a:pt x="431403" y="550884"/>
                    <a:pt x="431403" y="550884"/>
                  </a:cubicBezTo>
                  <a:cubicBezTo>
                    <a:pt x="454987" y="563924"/>
                    <a:pt x="454987" y="563924"/>
                    <a:pt x="454987" y="563924"/>
                  </a:cubicBezTo>
                  <a:cubicBezTo>
                    <a:pt x="465093" y="583479"/>
                    <a:pt x="465093" y="583479"/>
                    <a:pt x="465093" y="583479"/>
                  </a:cubicBezTo>
                  <a:cubicBezTo>
                    <a:pt x="465093" y="583479"/>
                    <a:pt x="471828" y="609558"/>
                    <a:pt x="471828" y="619340"/>
                  </a:cubicBezTo>
                  <a:cubicBezTo>
                    <a:pt x="471828" y="629123"/>
                    <a:pt x="475199" y="645420"/>
                    <a:pt x="475199" y="645420"/>
                  </a:cubicBezTo>
                  <a:cubicBezTo>
                    <a:pt x="505507" y="658459"/>
                    <a:pt x="505507" y="658459"/>
                    <a:pt x="505507" y="658459"/>
                  </a:cubicBezTo>
                  <a:cubicBezTo>
                    <a:pt x="505507" y="658459"/>
                    <a:pt x="505507" y="687796"/>
                    <a:pt x="505507" y="691054"/>
                  </a:cubicBezTo>
                  <a:cubicBezTo>
                    <a:pt x="505507" y="697579"/>
                    <a:pt x="508879" y="707351"/>
                    <a:pt x="508879" y="717133"/>
                  </a:cubicBezTo>
                  <a:cubicBezTo>
                    <a:pt x="508879" y="726915"/>
                    <a:pt x="508879" y="736698"/>
                    <a:pt x="508879" y="736698"/>
                  </a:cubicBezTo>
                  <a:cubicBezTo>
                    <a:pt x="522358" y="746471"/>
                    <a:pt x="522358" y="746471"/>
                    <a:pt x="522358" y="746471"/>
                  </a:cubicBezTo>
                  <a:cubicBezTo>
                    <a:pt x="539198" y="756253"/>
                    <a:pt x="539198" y="756253"/>
                    <a:pt x="539198" y="756253"/>
                  </a:cubicBezTo>
                  <a:cubicBezTo>
                    <a:pt x="542570" y="772550"/>
                    <a:pt x="542570" y="772550"/>
                    <a:pt x="542570" y="772550"/>
                  </a:cubicBezTo>
                  <a:cubicBezTo>
                    <a:pt x="569516" y="782332"/>
                    <a:pt x="569516" y="782332"/>
                    <a:pt x="569516" y="782332"/>
                  </a:cubicBezTo>
                  <a:cubicBezTo>
                    <a:pt x="576250" y="801896"/>
                    <a:pt x="576250" y="801896"/>
                    <a:pt x="576250" y="801896"/>
                  </a:cubicBezTo>
                  <a:cubicBezTo>
                    <a:pt x="593100" y="818194"/>
                    <a:pt x="593100" y="818194"/>
                    <a:pt x="593100" y="818194"/>
                  </a:cubicBezTo>
                  <a:cubicBezTo>
                    <a:pt x="593100" y="831233"/>
                    <a:pt x="593100" y="831233"/>
                    <a:pt x="593100" y="831233"/>
                  </a:cubicBezTo>
                  <a:cubicBezTo>
                    <a:pt x="593100" y="831233"/>
                    <a:pt x="593100" y="837748"/>
                    <a:pt x="599834" y="837748"/>
                  </a:cubicBezTo>
                  <a:cubicBezTo>
                    <a:pt x="606568" y="837748"/>
                    <a:pt x="630152" y="834491"/>
                    <a:pt x="630152" y="834491"/>
                  </a:cubicBezTo>
                  <a:cubicBezTo>
                    <a:pt x="653736" y="854055"/>
                    <a:pt x="653736" y="854055"/>
                    <a:pt x="653736" y="854055"/>
                  </a:cubicBezTo>
                  <a:cubicBezTo>
                    <a:pt x="680682" y="876868"/>
                    <a:pt x="680682" y="876868"/>
                    <a:pt x="680682" y="876868"/>
                  </a:cubicBezTo>
                  <a:cubicBezTo>
                    <a:pt x="694150" y="899690"/>
                    <a:pt x="694150" y="899690"/>
                    <a:pt x="694150" y="899690"/>
                  </a:cubicBezTo>
                  <a:cubicBezTo>
                    <a:pt x="714362" y="906204"/>
                    <a:pt x="714362" y="906204"/>
                    <a:pt x="714362" y="906204"/>
                  </a:cubicBezTo>
                  <a:cubicBezTo>
                    <a:pt x="741318" y="922512"/>
                    <a:pt x="741318" y="922512"/>
                    <a:pt x="741318" y="922512"/>
                  </a:cubicBezTo>
                  <a:cubicBezTo>
                    <a:pt x="751424" y="945324"/>
                    <a:pt x="751424" y="945324"/>
                    <a:pt x="751424" y="945324"/>
                  </a:cubicBezTo>
                  <a:cubicBezTo>
                    <a:pt x="774999" y="968145"/>
                    <a:pt x="774999" y="968145"/>
                    <a:pt x="774999" y="968145"/>
                  </a:cubicBezTo>
                  <a:cubicBezTo>
                    <a:pt x="788476" y="974670"/>
                    <a:pt x="788476" y="974670"/>
                    <a:pt x="788476" y="974670"/>
                  </a:cubicBezTo>
                  <a:cubicBezTo>
                    <a:pt x="795211" y="987710"/>
                    <a:pt x="795211" y="987710"/>
                    <a:pt x="795211" y="987710"/>
                  </a:cubicBezTo>
                  <a:cubicBezTo>
                    <a:pt x="808688" y="994225"/>
                    <a:pt x="808688" y="994225"/>
                    <a:pt x="808688" y="994225"/>
                  </a:cubicBezTo>
                  <a:cubicBezTo>
                    <a:pt x="822157" y="997483"/>
                    <a:pt x="822157" y="997483"/>
                    <a:pt x="822157" y="997483"/>
                  </a:cubicBezTo>
                  <a:cubicBezTo>
                    <a:pt x="842369" y="1000750"/>
                    <a:pt x="842369" y="1000750"/>
                    <a:pt x="842369" y="1000750"/>
                  </a:cubicBezTo>
                  <a:cubicBezTo>
                    <a:pt x="855847" y="1013790"/>
                    <a:pt x="855847" y="1013790"/>
                    <a:pt x="855847" y="1013790"/>
                  </a:cubicBezTo>
                  <a:cubicBezTo>
                    <a:pt x="855847" y="1013790"/>
                    <a:pt x="862581" y="1020304"/>
                    <a:pt x="862581" y="1023562"/>
                  </a:cubicBezTo>
                  <a:cubicBezTo>
                    <a:pt x="862581" y="1030087"/>
                    <a:pt x="855847" y="1033344"/>
                    <a:pt x="865953" y="1033344"/>
                  </a:cubicBezTo>
                  <a:cubicBezTo>
                    <a:pt x="876059" y="1033344"/>
                    <a:pt x="886165" y="1030087"/>
                    <a:pt x="886165" y="1030087"/>
                  </a:cubicBezTo>
                  <a:cubicBezTo>
                    <a:pt x="906377" y="1026829"/>
                    <a:pt x="906377" y="1026829"/>
                    <a:pt x="906377" y="1026829"/>
                  </a:cubicBezTo>
                  <a:cubicBezTo>
                    <a:pt x="919845" y="1026829"/>
                    <a:pt x="919845" y="1026829"/>
                    <a:pt x="919845" y="1026829"/>
                  </a:cubicBezTo>
                  <a:cubicBezTo>
                    <a:pt x="933323" y="1026829"/>
                    <a:pt x="933323" y="1026829"/>
                    <a:pt x="933323" y="1026829"/>
                  </a:cubicBezTo>
                  <a:cubicBezTo>
                    <a:pt x="956907" y="1023562"/>
                    <a:pt x="956907" y="1023562"/>
                    <a:pt x="956907" y="1023562"/>
                  </a:cubicBezTo>
                  <a:cubicBezTo>
                    <a:pt x="970375" y="1033344"/>
                    <a:pt x="970375" y="1033344"/>
                    <a:pt x="970375" y="1033344"/>
                  </a:cubicBezTo>
                  <a:cubicBezTo>
                    <a:pt x="1007437" y="1075721"/>
                    <a:pt x="1007437" y="1075721"/>
                    <a:pt x="1007437" y="1075721"/>
                  </a:cubicBezTo>
                  <a:cubicBezTo>
                    <a:pt x="1007437" y="1075721"/>
                    <a:pt x="1017543" y="1092018"/>
                    <a:pt x="1017543" y="1098543"/>
                  </a:cubicBezTo>
                  <a:cubicBezTo>
                    <a:pt x="1017543" y="1101801"/>
                    <a:pt x="1031011" y="1098543"/>
                    <a:pt x="1034383" y="1098543"/>
                  </a:cubicBezTo>
                  <a:cubicBezTo>
                    <a:pt x="1037755" y="1098543"/>
                    <a:pt x="1064701" y="1098543"/>
                    <a:pt x="1064701" y="1098543"/>
                  </a:cubicBezTo>
                  <a:cubicBezTo>
                    <a:pt x="1084913" y="1111583"/>
                    <a:pt x="1084913" y="1111583"/>
                    <a:pt x="1084913" y="1111583"/>
                  </a:cubicBezTo>
                  <a:cubicBezTo>
                    <a:pt x="1071436" y="1127880"/>
                    <a:pt x="1071436" y="1127880"/>
                    <a:pt x="1071436" y="1127880"/>
                  </a:cubicBezTo>
                  <a:cubicBezTo>
                    <a:pt x="1091648" y="1137662"/>
                    <a:pt x="1091648" y="1137662"/>
                    <a:pt x="1091648" y="1137662"/>
                  </a:cubicBezTo>
                  <a:cubicBezTo>
                    <a:pt x="1101754" y="1124623"/>
                    <a:pt x="1101754" y="1124623"/>
                    <a:pt x="1101754" y="1124623"/>
                  </a:cubicBezTo>
                  <a:cubicBezTo>
                    <a:pt x="1121966" y="1127880"/>
                    <a:pt x="1121966" y="1127880"/>
                    <a:pt x="1121966" y="1127880"/>
                  </a:cubicBezTo>
                  <a:cubicBezTo>
                    <a:pt x="1138806" y="1140920"/>
                    <a:pt x="1138806" y="1140920"/>
                    <a:pt x="1138806" y="1140920"/>
                  </a:cubicBezTo>
                  <a:cubicBezTo>
                    <a:pt x="1142178" y="1150702"/>
                    <a:pt x="1142178" y="1150702"/>
                    <a:pt x="1142178" y="1150702"/>
                  </a:cubicBezTo>
                  <a:cubicBezTo>
                    <a:pt x="1152284" y="1157217"/>
                    <a:pt x="1152284" y="1157217"/>
                    <a:pt x="1152284" y="1157217"/>
                  </a:cubicBezTo>
                  <a:cubicBezTo>
                    <a:pt x="1148912" y="1173524"/>
                    <a:pt x="1148912" y="1173524"/>
                    <a:pt x="1148912" y="1173524"/>
                  </a:cubicBezTo>
                  <a:cubicBezTo>
                    <a:pt x="1148912" y="1183296"/>
                    <a:pt x="1148912" y="1183296"/>
                    <a:pt x="1148912" y="1183296"/>
                  </a:cubicBezTo>
                  <a:cubicBezTo>
                    <a:pt x="1155656" y="1196336"/>
                    <a:pt x="1155656" y="1196336"/>
                    <a:pt x="1155656" y="1196336"/>
                  </a:cubicBezTo>
                  <a:cubicBezTo>
                    <a:pt x="1172496" y="1202861"/>
                    <a:pt x="1172496" y="1202861"/>
                    <a:pt x="1172496" y="1202861"/>
                  </a:cubicBezTo>
                  <a:cubicBezTo>
                    <a:pt x="1189336" y="1212643"/>
                    <a:pt x="1189336" y="1212643"/>
                    <a:pt x="1189336" y="1212643"/>
                  </a:cubicBezTo>
                  <a:cubicBezTo>
                    <a:pt x="1199442" y="1219158"/>
                    <a:pt x="1199442" y="1219158"/>
                    <a:pt x="1199442" y="1219158"/>
                  </a:cubicBezTo>
                  <a:cubicBezTo>
                    <a:pt x="1212920" y="1219158"/>
                    <a:pt x="1212920" y="1219158"/>
                    <a:pt x="1212920" y="1219158"/>
                  </a:cubicBezTo>
                  <a:cubicBezTo>
                    <a:pt x="1233132" y="1215901"/>
                    <a:pt x="1233132" y="1215901"/>
                    <a:pt x="1233132" y="1215901"/>
                  </a:cubicBezTo>
                  <a:cubicBezTo>
                    <a:pt x="1256706" y="1219158"/>
                    <a:pt x="1256706" y="1219158"/>
                    <a:pt x="1256706" y="1219158"/>
                  </a:cubicBezTo>
                  <a:cubicBezTo>
                    <a:pt x="1276919" y="1251753"/>
                    <a:pt x="1276919" y="1251753"/>
                    <a:pt x="1276919" y="1251753"/>
                  </a:cubicBezTo>
                  <a:cubicBezTo>
                    <a:pt x="1287024" y="1281099"/>
                    <a:pt x="1287024" y="1281099"/>
                    <a:pt x="1287024" y="1281099"/>
                  </a:cubicBezTo>
                  <a:cubicBezTo>
                    <a:pt x="1300503" y="1307179"/>
                    <a:pt x="1300503" y="1307179"/>
                    <a:pt x="1300503" y="1307179"/>
                  </a:cubicBezTo>
                  <a:cubicBezTo>
                    <a:pt x="1310608" y="1323476"/>
                    <a:pt x="1310608" y="1323476"/>
                    <a:pt x="1310608" y="1323476"/>
                  </a:cubicBezTo>
                  <a:cubicBezTo>
                    <a:pt x="1317342" y="1349555"/>
                    <a:pt x="1317342" y="1349555"/>
                    <a:pt x="1317342" y="1349555"/>
                  </a:cubicBezTo>
                  <a:cubicBezTo>
                    <a:pt x="1327449" y="1362595"/>
                    <a:pt x="1327449" y="1362595"/>
                    <a:pt x="1327449" y="1362595"/>
                  </a:cubicBezTo>
                  <a:cubicBezTo>
                    <a:pt x="1344298" y="1395190"/>
                    <a:pt x="1344298" y="1395190"/>
                    <a:pt x="1344298" y="1395190"/>
                  </a:cubicBezTo>
                  <a:cubicBezTo>
                    <a:pt x="1351033" y="1408229"/>
                    <a:pt x="1351033" y="1408229"/>
                    <a:pt x="1351033" y="1408229"/>
                  </a:cubicBezTo>
                  <a:cubicBezTo>
                    <a:pt x="1344298" y="1424536"/>
                    <a:pt x="1344298" y="1424536"/>
                    <a:pt x="1344298" y="1424536"/>
                  </a:cubicBezTo>
                  <a:cubicBezTo>
                    <a:pt x="1344298" y="1424536"/>
                    <a:pt x="1337554" y="1440833"/>
                    <a:pt x="1334183" y="1440833"/>
                  </a:cubicBezTo>
                  <a:cubicBezTo>
                    <a:pt x="1334183" y="1444091"/>
                    <a:pt x="1324086" y="1447348"/>
                    <a:pt x="1320714" y="1447348"/>
                  </a:cubicBezTo>
                  <a:cubicBezTo>
                    <a:pt x="1317342" y="1450606"/>
                    <a:pt x="1313980" y="1450606"/>
                    <a:pt x="1310608" y="1453873"/>
                  </a:cubicBezTo>
                  <a:cubicBezTo>
                    <a:pt x="1307236" y="1457131"/>
                    <a:pt x="1303874" y="1466913"/>
                    <a:pt x="1303874" y="1466913"/>
                  </a:cubicBezTo>
                  <a:cubicBezTo>
                    <a:pt x="1313980" y="1486468"/>
                    <a:pt x="1313980" y="1486468"/>
                    <a:pt x="1313980" y="1486468"/>
                  </a:cubicBezTo>
                  <a:cubicBezTo>
                    <a:pt x="1310608" y="1509290"/>
                    <a:pt x="1310608" y="1509290"/>
                    <a:pt x="1310608" y="1509290"/>
                  </a:cubicBezTo>
                  <a:cubicBezTo>
                    <a:pt x="1303874" y="1528844"/>
                    <a:pt x="1303874" y="1528844"/>
                    <a:pt x="1303874" y="1528844"/>
                  </a:cubicBezTo>
                  <a:close/>
                  <a:moveTo>
                    <a:pt x="188868" y="1124623"/>
                  </a:moveTo>
                  <a:cubicBezTo>
                    <a:pt x="188868" y="1124623"/>
                    <a:pt x="188868" y="1124623"/>
                    <a:pt x="188868" y="1124623"/>
                  </a:cubicBezTo>
                  <a:cubicBezTo>
                    <a:pt x="198974" y="1092018"/>
                    <a:pt x="198974" y="1092018"/>
                    <a:pt x="198974" y="1092018"/>
                  </a:cubicBezTo>
                  <a:cubicBezTo>
                    <a:pt x="212442" y="1078988"/>
                    <a:pt x="212442" y="1078988"/>
                    <a:pt x="212442" y="1078988"/>
                  </a:cubicBezTo>
                  <a:cubicBezTo>
                    <a:pt x="209080" y="1095285"/>
                    <a:pt x="209080" y="1095285"/>
                    <a:pt x="209080" y="1095285"/>
                  </a:cubicBezTo>
                  <a:cubicBezTo>
                    <a:pt x="205708" y="1114840"/>
                    <a:pt x="205708" y="1114840"/>
                    <a:pt x="205708" y="1114840"/>
                  </a:cubicBezTo>
                  <a:cubicBezTo>
                    <a:pt x="205708" y="1114840"/>
                    <a:pt x="232654" y="1124623"/>
                    <a:pt x="236026" y="1124623"/>
                  </a:cubicBezTo>
                  <a:cubicBezTo>
                    <a:pt x="239398" y="1124623"/>
                    <a:pt x="242761" y="1118098"/>
                    <a:pt x="249495" y="1114840"/>
                  </a:cubicBezTo>
                  <a:cubicBezTo>
                    <a:pt x="252866" y="1111583"/>
                    <a:pt x="276451" y="1111583"/>
                    <a:pt x="276451" y="1111583"/>
                  </a:cubicBezTo>
                  <a:cubicBezTo>
                    <a:pt x="276451" y="1111583"/>
                    <a:pt x="279813" y="1101801"/>
                    <a:pt x="283184" y="1095285"/>
                  </a:cubicBezTo>
                  <a:cubicBezTo>
                    <a:pt x="286556" y="1088761"/>
                    <a:pt x="303397" y="1072464"/>
                    <a:pt x="306768" y="1069206"/>
                  </a:cubicBezTo>
                  <a:cubicBezTo>
                    <a:pt x="310131" y="1069206"/>
                    <a:pt x="316875" y="1062682"/>
                    <a:pt x="320237" y="1062682"/>
                  </a:cubicBezTo>
                  <a:cubicBezTo>
                    <a:pt x="323609" y="1059424"/>
                    <a:pt x="340449" y="1052909"/>
                    <a:pt x="340449" y="1052909"/>
                  </a:cubicBezTo>
                  <a:cubicBezTo>
                    <a:pt x="384245" y="1069206"/>
                    <a:pt x="384245" y="1069206"/>
                    <a:pt x="384245" y="1069206"/>
                  </a:cubicBezTo>
                  <a:cubicBezTo>
                    <a:pt x="390979" y="1095285"/>
                    <a:pt x="390979" y="1095285"/>
                    <a:pt x="390979" y="1095285"/>
                  </a:cubicBezTo>
                  <a:cubicBezTo>
                    <a:pt x="414563" y="1137662"/>
                    <a:pt x="414563" y="1137662"/>
                    <a:pt x="414563" y="1137662"/>
                  </a:cubicBezTo>
                  <a:cubicBezTo>
                    <a:pt x="421297" y="1157217"/>
                    <a:pt x="421297" y="1157217"/>
                    <a:pt x="421297" y="1157217"/>
                  </a:cubicBezTo>
                  <a:cubicBezTo>
                    <a:pt x="421297" y="1157217"/>
                    <a:pt x="431403" y="1166999"/>
                    <a:pt x="428031" y="1176782"/>
                  </a:cubicBezTo>
                  <a:cubicBezTo>
                    <a:pt x="424669" y="1189821"/>
                    <a:pt x="404457" y="1222415"/>
                    <a:pt x="404457" y="1222415"/>
                  </a:cubicBezTo>
                  <a:cubicBezTo>
                    <a:pt x="404457" y="1241980"/>
                    <a:pt x="404457" y="1241980"/>
                    <a:pt x="404457" y="1241980"/>
                  </a:cubicBezTo>
                  <a:cubicBezTo>
                    <a:pt x="417925" y="1268059"/>
                    <a:pt x="417925" y="1268059"/>
                    <a:pt x="417925" y="1268059"/>
                  </a:cubicBezTo>
                  <a:cubicBezTo>
                    <a:pt x="397713" y="1316952"/>
                    <a:pt x="397713" y="1316952"/>
                    <a:pt x="397713" y="1316952"/>
                  </a:cubicBezTo>
                  <a:cubicBezTo>
                    <a:pt x="407819" y="1352813"/>
                    <a:pt x="407819" y="1352813"/>
                    <a:pt x="407819" y="1352813"/>
                  </a:cubicBezTo>
                  <a:cubicBezTo>
                    <a:pt x="401085" y="1401714"/>
                    <a:pt x="401085" y="1401714"/>
                    <a:pt x="401085" y="1401714"/>
                  </a:cubicBezTo>
                  <a:cubicBezTo>
                    <a:pt x="397713" y="1427794"/>
                    <a:pt x="397713" y="1427794"/>
                    <a:pt x="397713" y="1427794"/>
                  </a:cubicBezTo>
                  <a:cubicBezTo>
                    <a:pt x="397713" y="1427794"/>
                    <a:pt x="384245" y="1440833"/>
                    <a:pt x="377511" y="1437576"/>
                  </a:cubicBezTo>
                  <a:cubicBezTo>
                    <a:pt x="370767" y="1434309"/>
                    <a:pt x="337086" y="1411496"/>
                    <a:pt x="337086" y="1411496"/>
                  </a:cubicBezTo>
                  <a:cubicBezTo>
                    <a:pt x="323609" y="1408229"/>
                    <a:pt x="323609" y="1408229"/>
                    <a:pt x="323609" y="1408229"/>
                  </a:cubicBezTo>
                  <a:cubicBezTo>
                    <a:pt x="313503" y="1431051"/>
                    <a:pt x="313503" y="1431051"/>
                    <a:pt x="313503" y="1431051"/>
                  </a:cubicBezTo>
                  <a:cubicBezTo>
                    <a:pt x="316875" y="1447348"/>
                    <a:pt x="316875" y="1447348"/>
                    <a:pt x="316875" y="1447348"/>
                  </a:cubicBezTo>
                  <a:cubicBezTo>
                    <a:pt x="300025" y="1476685"/>
                    <a:pt x="300025" y="1476685"/>
                    <a:pt x="300025" y="1476685"/>
                  </a:cubicBezTo>
                  <a:cubicBezTo>
                    <a:pt x="283184" y="1476685"/>
                    <a:pt x="283184" y="1476685"/>
                    <a:pt x="283184" y="1476685"/>
                  </a:cubicBezTo>
                  <a:cubicBezTo>
                    <a:pt x="262973" y="1470171"/>
                    <a:pt x="262973" y="1470171"/>
                    <a:pt x="262973" y="1470171"/>
                  </a:cubicBezTo>
                  <a:cubicBezTo>
                    <a:pt x="242761" y="1444091"/>
                    <a:pt x="242761" y="1444091"/>
                    <a:pt x="242761" y="1444091"/>
                  </a:cubicBezTo>
                  <a:cubicBezTo>
                    <a:pt x="242761" y="1444091"/>
                    <a:pt x="242761" y="1450606"/>
                    <a:pt x="236026" y="1453873"/>
                  </a:cubicBezTo>
                  <a:cubicBezTo>
                    <a:pt x="229292" y="1453873"/>
                    <a:pt x="219186" y="1450606"/>
                    <a:pt x="219186" y="1450606"/>
                  </a:cubicBezTo>
                  <a:cubicBezTo>
                    <a:pt x="225920" y="1431051"/>
                    <a:pt x="225920" y="1431051"/>
                    <a:pt x="225920" y="1431051"/>
                  </a:cubicBezTo>
                  <a:cubicBezTo>
                    <a:pt x="219186" y="1408229"/>
                    <a:pt x="219186" y="1408229"/>
                    <a:pt x="219186" y="1408229"/>
                  </a:cubicBezTo>
                  <a:cubicBezTo>
                    <a:pt x="225920" y="1385417"/>
                    <a:pt x="225920" y="1385417"/>
                    <a:pt x="225920" y="1385417"/>
                  </a:cubicBezTo>
                  <a:cubicBezTo>
                    <a:pt x="225920" y="1352813"/>
                    <a:pt x="225920" y="1352813"/>
                    <a:pt x="225920" y="1352813"/>
                  </a:cubicBezTo>
                  <a:cubicBezTo>
                    <a:pt x="232654" y="1339773"/>
                    <a:pt x="232654" y="1339773"/>
                    <a:pt x="232654" y="1339773"/>
                  </a:cubicBezTo>
                  <a:cubicBezTo>
                    <a:pt x="236026" y="1323476"/>
                    <a:pt x="236026" y="1323476"/>
                    <a:pt x="236026" y="1323476"/>
                  </a:cubicBezTo>
                  <a:cubicBezTo>
                    <a:pt x="246133" y="1303912"/>
                    <a:pt x="246133" y="1303912"/>
                    <a:pt x="246133" y="1303912"/>
                  </a:cubicBezTo>
                  <a:cubicBezTo>
                    <a:pt x="242761" y="1287614"/>
                    <a:pt x="242761" y="1287614"/>
                    <a:pt x="242761" y="1287614"/>
                  </a:cubicBezTo>
                  <a:cubicBezTo>
                    <a:pt x="236026" y="1290872"/>
                    <a:pt x="236026" y="1290872"/>
                    <a:pt x="236026" y="1290872"/>
                  </a:cubicBezTo>
                  <a:cubicBezTo>
                    <a:pt x="215814" y="1271317"/>
                    <a:pt x="215814" y="1271317"/>
                    <a:pt x="215814" y="1271317"/>
                  </a:cubicBezTo>
                  <a:cubicBezTo>
                    <a:pt x="215814" y="1271317"/>
                    <a:pt x="222549" y="1264802"/>
                    <a:pt x="229292" y="1258277"/>
                  </a:cubicBezTo>
                  <a:cubicBezTo>
                    <a:pt x="236026" y="1251753"/>
                    <a:pt x="236026" y="1248495"/>
                    <a:pt x="236026" y="1241980"/>
                  </a:cubicBezTo>
                  <a:cubicBezTo>
                    <a:pt x="236026" y="1235455"/>
                    <a:pt x="232654" y="1219158"/>
                    <a:pt x="229292" y="1219158"/>
                  </a:cubicBezTo>
                  <a:cubicBezTo>
                    <a:pt x="225920" y="1215901"/>
                    <a:pt x="219186" y="1209376"/>
                    <a:pt x="219186" y="1209376"/>
                  </a:cubicBezTo>
                  <a:cubicBezTo>
                    <a:pt x="219186" y="1189821"/>
                    <a:pt x="219186" y="1189821"/>
                    <a:pt x="219186" y="1189821"/>
                  </a:cubicBezTo>
                  <a:cubicBezTo>
                    <a:pt x="219186" y="1189821"/>
                    <a:pt x="215814" y="1180039"/>
                    <a:pt x="212442" y="1180039"/>
                  </a:cubicBezTo>
                  <a:cubicBezTo>
                    <a:pt x="205708" y="1176782"/>
                    <a:pt x="188868" y="1166999"/>
                    <a:pt x="188868" y="1166999"/>
                  </a:cubicBezTo>
                  <a:cubicBezTo>
                    <a:pt x="192231" y="1144177"/>
                    <a:pt x="192231" y="1144177"/>
                    <a:pt x="192231" y="1144177"/>
                  </a:cubicBezTo>
                  <a:cubicBezTo>
                    <a:pt x="185496" y="1137662"/>
                    <a:pt x="185496" y="1137662"/>
                    <a:pt x="185496" y="1137662"/>
                  </a:cubicBezTo>
                  <a:lnTo>
                    <a:pt x="188868" y="1124623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6C38E96-C808-5CE8-07EC-EB127605DE3D}"/>
                </a:ext>
              </a:extLst>
            </p:cNvPr>
            <p:cNvSpPr/>
            <p:nvPr/>
          </p:nvSpPr>
          <p:spPr>
            <a:xfrm>
              <a:off x="10415833" y="2105130"/>
              <a:ext cx="1238250" cy="860782"/>
            </a:xfrm>
            <a:custGeom>
              <a:avLst/>
              <a:gdLst>
                <a:gd name="connsiteX0" fmla="*/ 231227 w 1238250"/>
                <a:gd name="connsiteY0" fmla="*/ 198726 h 860782"/>
                <a:gd name="connsiteX1" fmla="*/ 231227 w 1238250"/>
                <a:gd name="connsiteY1" fmla="*/ 198726 h 860782"/>
                <a:gd name="connsiteX2" fmla="*/ 221159 w 1238250"/>
                <a:gd name="connsiteY2" fmla="*/ 201993 h 860782"/>
                <a:gd name="connsiteX3" fmla="*/ 214444 w 1238250"/>
                <a:gd name="connsiteY3" fmla="*/ 208508 h 860782"/>
                <a:gd name="connsiteX4" fmla="*/ 207739 w 1238250"/>
                <a:gd name="connsiteY4" fmla="*/ 228053 h 860782"/>
                <a:gd name="connsiteX5" fmla="*/ 207739 w 1238250"/>
                <a:gd name="connsiteY5" fmla="*/ 228053 h 860782"/>
                <a:gd name="connsiteX6" fmla="*/ 197671 w 1238250"/>
                <a:gd name="connsiteY6" fmla="*/ 237835 h 860782"/>
                <a:gd name="connsiteX7" fmla="*/ 197671 w 1238250"/>
                <a:gd name="connsiteY7" fmla="*/ 237835 h 860782"/>
                <a:gd name="connsiteX8" fmla="*/ 194318 w 1238250"/>
                <a:gd name="connsiteY8" fmla="*/ 254123 h 860782"/>
                <a:gd name="connsiteX9" fmla="*/ 197671 w 1238250"/>
                <a:gd name="connsiteY9" fmla="*/ 270420 h 860782"/>
                <a:gd name="connsiteX10" fmla="*/ 197671 w 1238250"/>
                <a:gd name="connsiteY10" fmla="*/ 270420 h 860782"/>
                <a:gd name="connsiteX11" fmla="*/ 197671 w 1238250"/>
                <a:gd name="connsiteY11" fmla="*/ 270420 h 860782"/>
                <a:gd name="connsiteX12" fmla="*/ 197671 w 1238250"/>
                <a:gd name="connsiteY12" fmla="*/ 270420 h 860782"/>
                <a:gd name="connsiteX13" fmla="*/ 197671 w 1238250"/>
                <a:gd name="connsiteY13" fmla="*/ 270420 h 860782"/>
                <a:gd name="connsiteX14" fmla="*/ 197671 w 1238250"/>
                <a:gd name="connsiteY14" fmla="*/ 270420 h 860782"/>
                <a:gd name="connsiteX15" fmla="*/ 197671 w 1238250"/>
                <a:gd name="connsiteY15" fmla="*/ 270420 h 860782"/>
                <a:gd name="connsiteX16" fmla="*/ 197671 w 1238250"/>
                <a:gd name="connsiteY16" fmla="*/ 270420 h 860782"/>
                <a:gd name="connsiteX17" fmla="*/ 197671 w 1238250"/>
                <a:gd name="connsiteY17" fmla="*/ 270420 h 860782"/>
                <a:gd name="connsiteX18" fmla="*/ 197671 w 1238250"/>
                <a:gd name="connsiteY18" fmla="*/ 270420 h 860782"/>
                <a:gd name="connsiteX19" fmla="*/ 197671 w 1238250"/>
                <a:gd name="connsiteY19" fmla="*/ 270420 h 860782"/>
                <a:gd name="connsiteX20" fmla="*/ 197671 w 1238250"/>
                <a:gd name="connsiteY20" fmla="*/ 270420 h 860782"/>
                <a:gd name="connsiteX21" fmla="*/ 197671 w 1238250"/>
                <a:gd name="connsiteY21" fmla="*/ 270420 h 860782"/>
                <a:gd name="connsiteX22" fmla="*/ 194318 w 1238250"/>
                <a:gd name="connsiteY22" fmla="*/ 273678 h 860782"/>
                <a:gd name="connsiteX23" fmla="*/ 194318 w 1238250"/>
                <a:gd name="connsiteY23" fmla="*/ 273678 h 860782"/>
                <a:gd name="connsiteX24" fmla="*/ 194318 w 1238250"/>
                <a:gd name="connsiteY24" fmla="*/ 273678 h 860782"/>
                <a:gd name="connsiteX25" fmla="*/ 194318 w 1238250"/>
                <a:gd name="connsiteY25" fmla="*/ 273678 h 860782"/>
                <a:gd name="connsiteX26" fmla="*/ 194318 w 1238250"/>
                <a:gd name="connsiteY26" fmla="*/ 273678 h 860782"/>
                <a:gd name="connsiteX27" fmla="*/ 194318 w 1238250"/>
                <a:gd name="connsiteY27" fmla="*/ 273678 h 860782"/>
                <a:gd name="connsiteX28" fmla="*/ 194318 w 1238250"/>
                <a:gd name="connsiteY28" fmla="*/ 273678 h 860782"/>
                <a:gd name="connsiteX29" fmla="*/ 194318 w 1238250"/>
                <a:gd name="connsiteY29" fmla="*/ 273678 h 860782"/>
                <a:gd name="connsiteX30" fmla="*/ 194318 w 1238250"/>
                <a:gd name="connsiteY30" fmla="*/ 273678 h 860782"/>
                <a:gd name="connsiteX31" fmla="*/ 194318 w 1238250"/>
                <a:gd name="connsiteY31" fmla="*/ 273678 h 860782"/>
                <a:gd name="connsiteX32" fmla="*/ 194318 w 1238250"/>
                <a:gd name="connsiteY32" fmla="*/ 273678 h 860782"/>
                <a:gd name="connsiteX33" fmla="*/ 194318 w 1238250"/>
                <a:gd name="connsiteY33" fmla="*/ 273678 h 860782"/>
                <a:gd name="connsiteX34" fmla="*/ 194318 w 1238250"/>
                <a:gd name="connsiteY34" fmla="*/ 273678 h 860782"/>
                <a:gd name="connsiteX35" fmla="*/ 194318 w 1238250"/>
                <a:gd name="connsiteY35" fmla="*/ 273678 h 860782"/>
                <a:gd name="connsiteX36" fmla="*/ 194318 w 1238250"/>
                <a:gd name="connsiteY36" fmla="*/ 273678 h 860782"/>
                <a:gd name="connsiteX37" fmla="*/ 187603 w 1238250"/>
                <a:gd name="connsiteY37" fmla="*/ 273678 h 860782"/>
                <a:gd name="connsiteX38" fmla="*/ 187603 w 1238250"/>
                <a:gd name="connsiteY38" fmla="*/ 273678 h 860782"/>
                <a:gd name="connsiteX39" fmla="*/ 187603 w 1238250"/>
                <a:gd name="connsiteY39" fmla="*/ 273678 h 860782"/>
                <a:gd name="connsiteX40" fmla="*/ 187603 w 1238250"/>
                <a:gd name="connsiteY40" fmla="*/ 273678 h 860782"/>
                <a:gd name="connsiteX41" fmla="*/ 187603 w 1238250"/>
                <a:gd name="connsiteY41" fmla="*/ 273678 h 860782"/>
                <a:gd name="connsiteX42" fmla="*/ 187603 w 1238250"/>
                <a:gd name="connsiteY42" fmla="*/ 273678 h 860782"/>
                <a:gd name="connsiteX43" fmla="*/ 187603 w 1238250"/>
                <a:gd name="connsiteY43" fmla="*/ 273678 h 860782"/>
                <a:gd name="connsiteX44" fmla="*/ 187603 w 1238250"/>
                <a:gd name="connsiteY44" fmla="*/ 273678 h 860782"/>
                <a:gd name="connsiteX45" fmla="*/ 187603 w 1238250"/>
                <a:gd name="connsiteY45" fmla="*/ 273678 h 860782"/>
                <a:gd name="connsiteX46" fmla="*/ 187603 w 1238250"/>
                <a:gd name="connsiteY46" fmla="*/ 276936 h 860782"/>
                <a:gd name="connsiteX47" fmla="*/ 187603 w 1238250"/>
                <a:gd name="connsiteY47" fmla="*/ 276936 h 860782"/>
                <a:gd name="connsiteX48" fmla="*/ 187603 w 1238250"/>
                <a:gd name="connsiteY48" fmla="*/ 276936 h 860782"/>
                <a:gd name="connsiteX49" fmla="*/ 187603 w 1238250"/>
                <a:gd name="connsiteY49" fmla="*/ 276936 h 860782"/>
                <a:gd name="connsiteX50" fmla="*/ 187603 w 1238250"/>
                <a:gd name="connsiteY50" fmla="*/ 276936 h 860782"/>
                <a:gd name="connsiteX51" fmla="*/ 187603 w 1238250"/>
                <a:gd name="connsiteY51" fmla="*/ 276936 h 860782"/>
                <a:gd name="connsiteX52" fmla="*/ 187603 w 1238250"/>
                <a:gd name="connsiteY52" fmla="*/ 276936 h 860782"/>
                <a:gd name="connsiteX53" fmla="*/ 187603 w 1238250"/>
                <a:gd name="connsiteY53" fmla="*/ 276936 h 860782"/>
                <a:gd name="connsiteX54" fmla="*/ 187603 w 1238250"/>
                <a:gd name="connsiteY54" fmla="*/ 276936 h 860782"/>
                <a:gd name="connsiteX55" fmla="*/ 187603 w 1238250"/>
                <a:gd name="connsiteY55" fmla="*/ 276936 h 860782"/>
                <a:gd name="connsiteX56" fmla="*/ 187603 w 1238250"/>
                <a:gd name="connsiteY56" fmla="*/ 276936 h 860782"/>
                <a:gd name="connsiteX57" fmla="*/ 187603 w 1238250"/>
                <a:gd name="connsiteY57" fmla="*/ 276936 h 860782"/>
                <a:gd name="connsiteX58" fmla="*/ 187603 w 1238250"/>
                <a:gd name="connsiteY58" fmla="*/ 276936 h 860782"/>
                <a:gd name="connsiteX59" fmla="*/ 187603 w 1238250"/>
                <a:gd name="connsiteY59" fmla="*/ 276936 h 860782"/>
                <a:gd name="connsiteX60" fmla="*/ 187603 w 1238250"/>
                <a:gd name="connsiteY60" fmla="*/ 276936 h 860782"/>
                <a:gd name="connsiteX61" fmla="*/ 187603 w 1238250"/>
                <a:gd name="connsiteY61" fmla="*/ 276936 h 860782"/>
                <a:gd name="connsiteX62" fmla="*/ 187603 w 1238250"/>
                <a:gd name="connsiteY62" fmla="*/ 276936 h 860782"/>
                <a:gd name="connsiteX63" fmla="*/ 187603 w 1238250"/>
                <a:gd name="connsiteY63" fmla="*/ 276936 h 860782"/>
                <a:gd name="connsiteX64" fmla="*/ 187603 w 1238250"/>
                <a:gd name="connsiteY64" fmla="*/ 276936 h 860782"/>
                <a:gd name="connsiteX65" fmla="*/ 187603 w 1238250"/>
                <a:gd name="connsiteY65" fmla="*/ 276936 h 860782"/>
                <a:gd name="connsiteX66" fmla="*/ 187603 w 1238250"/>
                <a:gd name="connsiteY66" fmla="*/ 276936 h 860782"/>
                <a:gd name="connsiteX67" fmla="*/ 187603 w 1238250"/>
                <a:gd name="connsiteY67" fmla="*/ 276936 h 860782"/>
                <a:gd name="connsiteX68" fmla="*/ 184250 w 1238250"/>
                <a:gd name="connsiteY68" fmla="*/ 303006 h 860782"/>
                <a:gd name="connsiteX69" fmla="*/ 170829 w 1238250"/>
                <a:gd name="connsiteY69" fmla="*/ 316036 h 860782"/>
                <a:gd name="connsiteX70" fmla="*/ 167467 w 1238250"/>
                <a:gd name="connsiteY70" fmla="*/ 332333 h 860782"/>
                <a:gd name="connsiteX71" fmla="*/ 167467 w 1238250"/>
                <a:gd name="connsiteY71" fmla="*/ 342105 h 860782"/>
                <a:gd name="connsiteX72" fmla="*/ 167467 w 1238250"/>
                <a:gd name="connsiteY72" fmla="*/ 342105 h 860782"/>
                <a:gd name="connsiteX73" fmla="*/ 167467 w 1238250"/>
                <a:gd name="connsiteY73" fmla="*/ 342105 h 860782"/>
                <a:gd name="connsiteX74" fmla="*/ 167467 w 1238250"/>
                <a:gd name="connsiteY74" fmla="*/ 345363 h 860782"/>
                <a:gd name="connsiteX75" fmla="*/ 167467 w 1238250"/>
                <a:gd name="connsiteY75" fmla="*/ 345363 h 860782"/>
                <a:gd name="connsiteX76" fmla="*/ 167467 w 1238250"/>
                <a:gd name="connsiteY76" fmla="*/ 345363 h 860782"/>
                <a:gd name="connsiteX77" fmla="*/ 167467 w 1238250"/>
                <a:gd name="connsiteY77" fmla="*/ 345363 h 860782"/>
                <a:gd name="connsiteX78" fmla="*/ 167467 w 1238250"/>
                <a:gd name="connsiteY78" fmla="*/ 345363 h 860782"/>
                <a:gd name="connsiteX79" fmla="*/ 167467 w 1238250"/>
                <a:gd name="connsiteY79" fmla="*/ 345363 h 860782"/>
                <a:gd name="connsiteX80" fmla="*/ 167467 w 1238250"/>
                <a:gd name="connsiteY80" fmla="*/ 345363 h 860782"/>
                <a:gd name="connsiteX81" fmla="*/ 167467 w 1238250"/>
                <a:gd name="connsiteY81" fmla="*/ 345363 h 860782"/>
                <a:gd name="connsiteX82" fmla="*/ 167467 w 1238250"/>
                <a:gd name="connsiteY82" fmla="*/ 345363 h 860782"/>
                <a:gd name="connsiteX83" fmla="*/ 167467 w 1238250"/>
                <a:gd name="connsiteY83" fmla="*/ 345363 h 860782"/>
                <a:gd name="connsiteX84" fmla="*/ 167467 w 1238250"/>
                <a:gd name="connsiteY84" fmla="*/ 345363 h 860782"/>
                <a:gd name="connsiteX85" fmla="*/ 167467 w 1238250"/>
                <a:gd name="connsiteY85" fmla="*/ 345363 h 860782"/>
                <a:gd name="connsiteX86" fmla="*/ 167467 w 1238250"/>
                <a:gd name="connsiteY86" fmla="*/ 345363 h 860782"/>
                <a:gd name="connsiteX87" fmla="*/ 167467 w 1238250"/>
                <a:gd name="connsiteY87" fmla="*/ 345363 h 860782"/>
                <a:gd name="connsiteX88" fmla="*/ 167467 w 1238250"/>
                <a:gd name="connsiteY88" fmla="*/ 345363 h 860782"/>
                <a:gd name="connsiteX89" fmla="*/ 167467 w 1238250"/>
                <a:gd name="connsiteY89" fmla="*/ 345363 h 860782"/>
                <a:gd name="connsiteX90" fmla="*/ 167467 w 1238250"/>
                <a:gd name="connsiteY90" fmla="*/ 345363 h 860782"/>
                <a:gd name="connsiteX91" fmla="*/ 167467 w 1238250"/>
                <a:gd name="connsiteY91" fmla="*/ 345363 h 860782"/>
                <a:gd name="connsiteX92" fmla="*/ 167467 w 1238250"/>
                <a:gd name="connsiteY92" fmla="*/ 348621 h 860782"/>
                <a:gd name="connsiteX93" fmla="*/ 167467 w 1238250"/>
                <a:gd name="connsiteY93" fmla="*/ 348621 h 860782"/>
                <a:gd name="connsiteX94" fmla="*/ 167467 w 1238250"/>
                <a:gd name="connsiteY94" fmla="*/ 348621 h 860782"/>
                <a:gd name="connsiteX95" fmla="*/ 167467 w 1238250"/>
                <a:gd name="connsiteY95" fmla="*/ 348621 h 860782"/>
                <a:gd name="connsiteX96" fmla="*/ 167467 w 1238250"/>
                <a:gd name="connsiteY96" fmla="*/ 348621 h 860782"/>
                <a:gd name="connsiteX97" fmla="*/ 167467 w 1238250"/>
                <a:gd name="connsiteY97" fmla="*/ 348621 h 860782"/>
                <a:gd name="connsiteX98" fmla="*/ 167467 w 1238250"/>
                <a:gd name="connsiteY98" fmla="*/ 348621 h 860782"/>
                <a:gd name="connsiteX99" fmla="*/ 167467 w 1238250"/>
                <a:gd name="connsiteY99" fmla="*/ 348621 h 860782"/>
                <a:gd name="connsiteX100" fmla="*/ 167467 w 1238250"/>
                <a:gd name="connsiteY100" fmla="*/ 348621 h 860782"/>
                <a:gd name="connsiteX101" fmla="*/ 167467 w 1238250"/>
                <a:gd name="connsiteY101" fmla="*/ 348621 h 860782"/>
                <a:gd name="connsiteX102" fmla="*/ 167467 w 1238250"/>
                <a:gd name="connsiteY102" fmla="*/ 348621 h 860782"/>
                <a:gd name="connsiteX103" fmla="*/ 167467 w 1238250"/>
                <a:gd name="connsiteY103" fmla="*/ 348621 h 860782"/>
                <a:gd name="connsiteX104" fmla="*/ 167467 w 1238250"/>
                <a:gd name="connsiteY104" fmla="*/ 348621 h 860782"/>
                <a:gd name="connsiteX105" fmla="*/ 167467 w 1238250"/>
                <a:gd name="connsiteY105" fmla="*/ 348621 h 860782"/>
                <a:gd name="connsiteX106" fmla="*/ 167467 w 1238250"/>
                <a:gd name="connsiteY106" fmla="*/ 348621 h 860782"/>
                <a:gd name="connsiteX107" fmla="*/ 167467 w 1238250"/>
                <a:gd name="connsiteY107" fmla="*/ 348621 h 860782"/>
                <a:gd name="connsiteX108" fmla="*/ 167467 w 1238250"/>
                <a:gd name="connsiteY108" fmla="*/ 348621 h 860782"/>
                <a:gd name="connsiteX109" fmla="*/ 167467 w 1238250"/>
                <a:gd name="connsiteY109" fmla="*/ 348621 h 860782"/>
                <a:gd name="connsiteX110" fmla="*/ 167467 w 1238250"/>
                <a:gd name="connsiteY110" fmla="*/ 348621 h 860782"/>
                <a:gd name="connsiteX111" fmla="*/ 167467 w 1238250"/>
                <a:gd name="connsiteY111" fmla="*/ 348621 h 860782"/>
                <a:gd name="connsiteX112" fmla="*/ 167467 w 1238250"/>
                <a:gd name="connsiteY112" fmla="*/ 351878 h 860782"/>
                <a:gd name="connsiteX113" fmla="*/ 167467 w 1238250"/>
                <a:gd name="connsiteY113" fmla="*/ 351878 h 860782"/>
                <a:gd name="connsiteX114" fmla="*/ 167467 w 1238250"/>
                <a:gd name="connsiteY114" fmla="*/ 351878 h 860782"/>
                <a:gd name="connsiteX115" fmla="*/ 167467 w 1238250"/>
                <a:gd name="connsiteY115" fmla="*/ 351878 h 860782"/>
                <a:gd name="connsiteX116" fmla="*/ 167467 w 1238250"/>
                <a:gd name="connsiteY116" fmla="*/ 351878 h 860782"/>
                <a:gd name="connsiteX117" fmla="*/ 167467 w 1238250"/>
                <a:gd name="connsiteY117" fmla="*/ 351878 h 860782"/>
                <a:gd name="connsiteX118" fmla="*/ 167467 w 1238250"/>
                <a:gd name="connsiteY118" fmla="*/ 351878 h 860782"/>
                <a:gd name="connsiteX119" fmla="*/ 167467 w 1238250"/>
                <a:gd name="connsiteY119" fmla="*/ 351878 h 860782"/>
                <a:gd name="connsiteX120" fmla="*/ 167467 w 1238250"/>
                <a:gd name="connsiteY120" fmla="*/ 351878 h 860782"/>
                <a:gd name="connsiteX121" fmla="*/ 167467 w 1238250"/>
                <a:gd name="connsiteY121" fmla="*/ 351878 h 860782"/>
                <a:gd name="connsiteX122" fmla="*/ 167467 w 1238250"/>
                <a:gd name="connsiteY122" fmla="*/ 351878 h 860782"/>
                <a:gd name="connsiteX123" fmla="*/ 167467 w 1238250"/>
                <a:gd name="connsiteY123" fmla="*/ 351878 h 860782"/>
                <a:gd name="connsiteX124" fmla="*/ 167467 w 1238250"/>
                <a:gd name="connsiteY124" fmla="*/ 351878 h 860782"/>
                <a:gd name="connsiteX125" fmla="*/ 164114 w 1238250"/>
                <a:gd name="connsiteY125" fmla="*/ 355145 h 860782"/>
                <a:gd name="connsiteX126" fmla="*/ 154046 w 1238250"/>
                <a:gd name="connsiteY126" fmla="*/ 364918 h 860782"/>
                <a:gd name="connsiteX127" fmla="*/ 154046 w 1238250"/>
                <a:gd name="connsiteY127" fmla="*/ 387730 h 860782"/>
                <a:gd name="connsiteX128" fmla="*/ 150693 w 1238250"/>
                <a:gd name="connsiteY128" fmla="*/ 394245 h 860782"/>
                <a:gd name="connsiteX129" fmla="*/ 143978 w 1238250"/>
                <a:gd name="connsiteY129" fmla="*/ 404018 h 860782"/>
                <a:gd name="connsiteX130" fmla="*/ 147331 w 1238250"/>
                <a:gd name="connsiteY130" fmla="*/ 417058 h 860782"/>
                <a:gd name="connsiteX131" fmla="*/ 147331 w 1238250"/>
                <a:gd name="connsiteY131" fmla="*/ 417058 h 860782"/>
                <a:gd name="connsiteX132" fmla="*/ 140625 w 1238250"/>
                <a:gd name="connsiteY132" fmla="*/ 426831 h 860782"/>
                <a:gd name="connsiteX133" fmla="*/ 143978 w 1238250"/>
                <a:gd name="connsiteY133" fmla="*/ 443118 h 860782"/>
                <a:gd name="connsiteX134" fmla="*/ 137273 w 1238250"/>
                <a:gd name="connsiteY134" fmla="*/ 452900 h 860782"/>
                <a:gd name="connsiteX135" fmla="*/ 133910 w 1238250"/>
                <a:gd name="connsiteY135" fmla="*/ 456158 h 860782"/>
                <a:gd name="connsiteX136" fmla="*/ 130557 w 1238250"/>
                <a:gd name="connsiteY136" fmla="*/ 465930 h 860782"/>
                <a:gd name="connsiteX137" fmla="*/ 123842 w 1238250"/>
                <a:gd name="connsiteY137" fmla="*/ 482228 h 860782"/>
                <a:gd name="connsiteX138" fmla="*/ 97001 w 1238250"/>
                <a:gd name="connsiteY138" fmla="*/ 505031 h 860782"/>
                <a:gd name="connsiteX139" fmla="*/ 86933 w 1238250"/>
                <a:gd name="connsiteY139" fmla="*/ 501773 h 860782"/>
                <a:gd name="connsiteX140" fmla="*/ 80218 w 1238250"/>
                <a:gd name="connsiteY140" fmla="*/ 505031 h 860782"/>
                <a:gd name="connsiteX141" fmla="*/ 73512 w 1238250"/>
                <a:gd name="connsiteY141" fmla="*/ 511555 h 860782"/>
                <a:gd name="connsiteX142" fmla="*/ 70150 w 1238250"/>
                <a:gd name="connsiteY142" fmla="*/ 518070 h 860782"/>
                <a:gd name="connsiteX143" fmla="*/ 50023 w 1238250"/>
                <a:gd name="connsiteY143" fmla="*/ 524586 h 860782"/>
                <a:gd name="connsiteX144" fmla="*/ 43309 w 1238250"/>
                <a:gd name="connsiteY144" fmla="*/ 524586 h 860782"/>
                <a:gd name="connsiteX145" fmla="*/ 19820 w 1238250"/>
                <a:gd name="connsiteY145" fmla="*/ 524586 h 860782"/>
                <a:gd name="connsiteX146" fmla="*/ 19820 w 1238250"/>
                <a:gd name="connsiteY146" fmla="*/ 524586 h 860782"/>
                <a:gd name="connsiteX147" fmla="*/ 19820 w 1238250"/>
                <a:gd name="connsiteY147" fmla="*/ 524586 h 860782"/>
                <a:gd name="connsiteX148" fmla="*/ 13105 w 1238250"/>
                <a:gd name="connsiteY148" fmla="*/ 524586 h 860782"/>
                <a:gd name="connsiteX149" fmla="*/ 9752 w 1238250"/>
                <a:gd name="connsiteY149" fmla="*/ 524586 h 860782"/>
                <a:gd name="connsiteX150" fmla="*/ 9752 w 1238250"/>
                <a:gd name="connsiteY150" fmla="*/ 524586 h 860782"/>
                <a:gd name="connsiteX151" fmla="*/ 6399 w 1238250"/>
                <a:gd name="connsiteY151" fmla="*/ 524586 h 860782"/>
                <a:gd name="connsiteX152" fmla="*/ 6399 w 1238250"/>
                <a:gd name="connsiteY152" fmla="*/ 524586 h 860782"/>
                <a:gd name="connsiteX153" fmla="*/ 6399 w 1238250"/>
                <a:gd name="connsiteY153" fmla="*/ 524586 h 860782"/>
                <a:gd name="connsiteX154" fmla="*/ 6399 w 1238250"/>
                <a:gd name="connsiteY154" fmla="*/ 524586 h 860782"/>
                <a:gd name="connsiteX155" fmla="*/ 6399 w 1238250"/>
                <a:gd name="connsiteY155" fmla="*/ 524586 h 860782"/>
                <a:gd name="connsiteX156" fmla="*/ 6399 w 1238250"/>
                <a:gd name="connsiteY156" fmla="*/ 524586 h 860782"/>
                <a:gd name="connsiteX157" fmla="*/ 6399 w 1238250"/>
                <a:gd name="connsiteY157" fmla="*/ 524586 h 860782"/>
                <a:gd name="connsiteX158" fmla="*/ 6399 w 1238250"/>
                <a:gd name="connsiteY158" fmla="*/ 524586 h 860782"/>
                <a:gd name="connsiteX159" fmla="*/ 6399 w 1238250"/>
                <a:gd name="connsiteY159" fmla="*/ 524586 h 860782"/>
                <a:gd name="connsiteX160" fmla="*/ 3037 w 1238250"/>
                <a:gd name="connsiteY160" fmla="*/ 524586 h 860782"/>
                <a:gd name="connsiteX161" fmla="*/ 3037 w 1238250"/>
                <a:gd name="connsiteY161" fmla="*/ 524586 h 860782"/>
                <a:gd name="connsiteX162" fmla="*/ 3037 w 1238250"/>
                <a:gd name="connsiteY162" fmla="*/ 524586 h 860782"/>
                <a:gd name="connsiteX163" fmla="*/ 3037 w 1238250"/>
                <a:gd name="connsiteY163" fmla="*/ 524586 h 860782"/>
                <a:gd name="connsiteX164" fmla="*/ 3037 w 1238250"/>
                <a:gd name="connsiteY164" fmla="*/ 524586 h 860782"/>
                <a:gd name="connsiteX165" fmla="*/ 3037 w 1238250"/>
                <a:gd name="connsiteY165" fmla="*/ 524586 h 860782"/>
                <a:gd name="connsiteX166" fmla="*/ -316 w 1238250"/>
                <a:gd name="connsiteY166" fmla="*/ 524586 h 860782"/>
                <a:gd name="connsiteX167" fmla="*/ -316 w 1238250"/>
                <a:gd name="connsiteY167" fmla="*/ 524586 h 860782"/>
                <a:gd name="connsiteX168" fmla="*/ -316 w 1238250"/>
                <a:gd name="connsiteY168" fmla="*/ 524586 h 860782"/>
                <a:gd name="connsiteX169" fmla="*/ -316 w 1238250"/>
                <a:gd name="connsiteY169" fmla="*/ 524586 h 860782"/>
                <a:gd name="connsiteX170" fmla="*/ -316 w 1238250"/>
                <a:gd name="connsiteY170" fmla="*/ 524586 h 860782"/>
                <a:gd name="connsiteX171" fmla="*/ -316 w 1238250"/>
                <a:gd name="connsiteY171" fmla="*/ 524586 h 860782"/>
                <a:gd name="connsiteX172" fmla="*/ -316 w 1238250"/>
                <a:gd name="connsiteY172" fmla="*/ 524586 h 860782"/>
                <a:gd name="connsiteX173" fmla="*/ -316 w 1238250"/>
                <a:gd name="connsiteY173" fmla="*/ 524586 h 860782"/>
                <a:gd name="connsiteX174" fmla="*/ -316 w 1238250"/>
                <a:gd name="connsiteY174" fmla="*/ 524586 h 860782"/>
                <a:gd name="connsiteX175" fmla="*/ -316 w 1238250"/>
                <a:gd name="connsiteY175" fmla="*/ 524586 h 860782"/>
                <a:gd name="connsiteX176" fmla="*/ -316 w 1238250"/>
                <a:gd name="connsiteY176" fmla="*/ 524586 h 860782"/>
                <a:gd name="connsiteX177" fmla="*/ -316 w 1238250"/>
                <a:gd name="connsiteY177" fmla="*/ 524586 h 860782"/>
                <a:gd name="connsiteX178" fmla="*/ 6399 w 1238250"/>
                <a:gd name="connsiteY178" fmla="*/ 527843 h 860782"/>
                <a:gd name="connsiteX179" fmla="*/ 19820 w 1238250"/>
                <a:gd name="connsiteY179" fmla="*/ 540883 h 860782"/>
                <a:gd name="connsiteX180" fmla="*/ 36593 w 1238250"/>
                <a:gd name="connsiteY180" fmla="*/ 544141 h 860782"/>
                <a:gd name="connsiteX181" fmla="*/ 46661 w 1238250"/>
                <a:gd name="connsiteY181" fmla="*/ 550655 h 860782"/>
                <a:gd name="connsiteX182" fmla="*/ 66797 w 1238250"/>
                <a:gd name="connsiteY182" fmla="*/ 566943 h 860782"/>
                <a:gd name="connsiteX183" fmla="*/ 73512 w 1238250"/>
                <a:gd name="connsiteY183" fmla="*/ 573468 h 860782"/>
                <a:gd name="connsiteX184" fmla="*/ 86933 w 1238250"/>
                <a:gd name="connsiteY184" fmla="*/ 573468 h 860782"/>
                <a:gd name="connsiteX185" fmla="*/ 86933 w 1238250"/>
                <a:gd name="connsiteY185" fmla="*/ 586498 h 860782"/>
                <a:gd name="connsiteX186" fmla="*/ 86933 w 1238250"/>
                <a:gd name="connsiteY186" fmla="*/ 599528 h 860782"/>
                <a:gd name="connsiteX187" fmla="*/ 86933 w 1238250"/>
                <a:gd name="connsiteY187" fmla="*/ 606053 h 860782"/>
                <a:gd name="connsiteX188" fmla="*/ 93648 w 1238250"/>
                <a:gd name="connsiteY188" fmla="*/ 619083 h 860782"/>
                <a:gd name="connsiteX189" fmla="*/ 97001 w 1238250"/>
                <a:gd name="connsiteY189" fmla="*/ 625598 h 860782"/>
                <a:gd name="connsiteX190" fmla="*/ 107069 w 1238250"/>
                <a:gd name="connsiteY190" fmla="*/ 635380 h 860782"/>
                <a:gd name="connsiteX191" fmla="*/ 123842 w 1238250"/>
                <a:gd name="connsiteY191" fmla="*/ 638638 h 860782"/>
                <a:gd name="connsiteX192" fmla="*/ 140625 w 1238250"/>
                <a:gd name="connsiteY192" fmla="*/ 648410 h 860782"/>
                <a:gd name="connsiteX193" fmla="*/ 154046 w 1238250"/>
                <a:gd name="connsiteY193" fmla="*/ 651668 h 860782"/>
                <a:gd name="connsiteX194" fmla="*/ 167467 w 1238250"/>
                <a:gd name="connsiteY194" fmla="*/ 654926 h 860782"/>
                <a:gd name="connsiteX195" fmla="*/ 174182 w 1238250"/>
                <a:gd name="connsiteY195" fmla="*/ 654926 h 860782"/>
                <a:gd name="connsiteX196" fmla="*/ 190955 w 1238250"/>
                <a:gd name="connsiteY196" fmla="*/ 658183 h 860782"/>
                <a:gd name="connsiteX197" fmla="*/ 190955 w 1238250"/>
                <a:gd name="connsiteY197" fmla="*/ 664708 h 860782"/>
                <a:gd name="connsiteX198" fmla="*/ 184250 w 1238250"/>
                <a:gd name="connsiteY198" fmla="*/ 677738 h 860782"/>
                <a:gd name="connsiteX199" fmla="*/ 184250 w 1238250"/>
                <a:gd name="connsiteY199" fmla="*/ 687511 h 860782"/>
                <a:gd name="connsiteX200" fmla="*/ 184250 w 1238250"/>
                <a:gd name="connsiteY200" fmla="*/ 690768 h 860782"/>
                <a:gd name="connsiteX201" fmla="*/ 204386 w 1238250"/>
                <a:gd name="connsiteY201" fmla="*/ 697293 h 860782"/>
                <a:gd name="connsiteX202" fmla="*/ 214444 w 1238250"/>
                <a:gd name="connsiteY202" fmla="*/ 703808 h 860782"/>
                <a:gd name="connsiteX203" fmla="*/ 204386 w 1238250"/>
                <a:gd name="connsiteY203" fmla="*/ 716838 h 860782"/>
                <a:gd name="connsiteX204" fmla="*/ 190955 w 1238250"/>
                <a:gd name="connsiteY204" fmla="*/ 716838 h 860782"/>
                <a:gd name="connsiteX205" fmla="*/ 194318 w 1238250"/>
                <a:gd name="connsiteY205" fmla="*/ 726620 h 860782"/>
                <a:gd name="connsiteX206" fmla="*/ 207739 w 1238250"/>
                <a:gd name="connsiteY206" fmla="*/ 729878 h 860782"/>
                <a:gd name="connsiteX207" fmla="*/ 217807 w 1238250"/>
                <a:gd name="connsiteY207" fmla="*/ 733135 h 860782"/>
                <a:gd name="connsiteX208" fmla="*/ 224512 w 1238250"/>
                <a:gd name="connsiteY208" fmla="*/ 736393 h 860782"/>
                <a:gd name="connsiteX209" fmla="*/ 231227 w 1238250"/>
                <a:gd name="connsiteY209" fmla="*/ 746165 h 860782"/>
                <a:gd name="connsiteX210" fmla="*/ 244648 w 1238250"/>
                <a:gd name="connsiteY210" fmla="*/ 746165 h 860782"/>
                <a:gd name="connsiteX211" fmla="*/ 251363 w 1238250"/>
                <a:gd name="connsiteY211" fmla="*/ 742908 h 860782"/>
                <a:gd name="connsiteX212" fmla="*/ 274852 w 1238250"/>
                <a:gd name="connsiteY212" fmla="*/ 742908 h 860782"/>
                <a:gd name="connsiteX213" fmla="*/ 278205 w 1238250"/>
                <a:gd name="connsiteY213" fmla="*/ 749423 h 860782"/>
                <a:gd name="connsiteX214" fmla="*/ 294988 w 1238250"/>
                <a:gd name="connsiteY214" fmla="*/ 762463 h 860782"/>
                <a:gd name="connsiteX215" fmla="*/ 298340 w 1238250"/>
                <a:gd name="connsiteY215" fmla="*/ 762463 h 860782"/>
                <a:gd name="connsiteX216" fmla="*/ 301693 w 1238250"/>
                <a:gd name="connsiteY216" fmla="*/ 755938 h 860782"/>
                <a:gd name="connsiteX217" fmla="*/ 308408 w 1238250"/>
                <a:gd name="connsiteY217" fmla="*/ 742908 h 860782"/>
                <a:gd name="connsiteX218" fmla="*/ 318476 w 1238250"/>
                <a:gd name="connsiteY218" fmla="*/ 729878 h 860782"/>
                <a:gd name="connsiteX219" fmla="*/ 331897 w 1238250"/>
                <a:gd name="connsiteY219" fmla="*/ 720095 h 860782"/>
                <a:gd name="connsiteX220" fmla="*/ 338612 w 1238250"/>
                <a:gd name="connsiteY220" fmla="*/ 720095 h 860782"/>
                <a:gd name="connsiteX221" fmla="*/ 352033 w 1238250"/>
                <a:gd name="connsiteY221" fmla="*/ 733135 h 860782"/>
                <a:gd name="connsiteX222" fmla="*/ 368806 w 1238250"/>
                <a:gd name="connsiteY222" fmla="*/ 733135 h 860782"/>
                <a:gd name="connsiteX223" fmla="*/ 378874 w 1238250"/>
                <a:gd name="connsiteY223" fmla="*/ 739651 h 860782"/>
                <a:gd name="connsiteX224" fmla="*/ 368806 w 1238250"/>
                <a:gd name="connsiteY224" fmla="*/ 746165 h 860782"/>
                <a:gd name="connsiteX225" fmla="*/ 355386 w 1238250"/>
                <a:gd name="connsiteY225" fmla="*/ 739651 h 860782"/>
                <a:gd name="connsiteX226" fmla="*/ 352033 w 1238250"/>
                <a:gd name="connsiteY226" fmla="*/ 749423 h 860782"/>
                <a:gd name="connsiteX227" fmla="*/ 338612 w 1238250"/>
                <a:gd name="connsiteY227" fmla="*/ 755938 h 860782"/>
                <a:gd name="connsiteX228" fmla="*/ 341965 w 1238250"/>
                <a:gd name="connsiteY228" fmla="*/ 762463 h 860782"/>
                <a:gd name="connsiteX229" fmla="*/ 358748 w 1238250"/>
                <a:gd name="connsiteY229" fmla="*/ 772235 h 860782"/>
                <a:gd name="connsiteX230" fmla="*/ 358748 w 1238250"/>
                <a:gd name="connsiteY230" fmla="*/ 782008 h 860782"/>
                <a:gd name="connsiteX231" fmla="*/ 368806 w 1238250"/>
                <a:gd name="connsiteY231" fmla="*/ 785266 h 860782"/>
                <a:gd name="connsiteX232" fmla="*/ 375522 w 1238250"/>
                <a:gd name="connsiteY232" fmla="*/ 782008 h 860782"/>
                <a:gd name="connsiteX233" fmla="*/ 375522 w 1238250"/>
                <a:gd name="connsiteY233" fmla="*/ 795048 h 860782"/>
                <a:gd name="connsiteX234" fmla="*/ 375522 w 1238250"/>
                <a:gd name="connsiteY234" fmla="*/ 808078 h 860782"/>
                <a:gd name="connsiteX235" fmla="*/ 375522 w 1238250"/>
                <a:gd name="connsiteY235" fmla="*/ 808078 h 860782"/>
                <a:gd name="connsiteX236" fmla="*/ 375522 w 1238250"/>
                <a:gd name="connsiteY236" fmla="*/ 808078 h 860782"/>
                <a:gd name="connsiteX237" fmla="*/ 429214 w 1238250"/>
                <a:gd name="connsiteY237" fmla="*/ 814593 h 860782"/>
                <a:gd name="connsiteX238" fmla="*/ 412431 w 1238250"/>
                <a:gd name="connsiteY238" fmla="*/ 840663 h 860782"/>
                <a:gd name="connsiteX239" fmla="*/ 422499 w 1238250"/>
                <a:gd name="connsiteY239" fmla="*/ 860218 h 860782"/>
                <a:gd name="connsiteX240" fmla="*/ 472838 w 1238250"/>
                <a:gd name="connsiteY240" fmla="*/ 850445 h 860782"/>
                <a:gd name="connsiteX241" fmla="*/ 516463 w 1238250"/>
                <a:gd name="connsiteY241" fmla="*/ 850445 h 860782"/>
                <a:gd name="connsiteX242" fmla="*/ 610418 w 1238250"/>
                <a:gd name="connsiteY242" fmla="*/ 850445 h 860782"/>
                <a:gd name="connsiteX243" fmla="*/ 717802 w 1238250"/>
                <a:gd name="connsiteY243" fmla="*/ 830890 h 860782"/>
                <a:gd name="connsiteX244" fmla="*/ 808404 w 1238250"/>
                <a:gd name="connsiteY244" fmla="*/ 811336 h 860782"/>
                <a:gd name="connsiteX245" fmla="*/ 835255 w 1238250"/>
                <a:gd name="connsiteY245" fmla="*/ 759205 h 860782"/>
                <a:gd name="connsiteX246" fmla="*/ 882232 w 1238250"/>
                <a:gd name="connsiteY246" fmla="*/ 726620 h 860782"/>
                <a:gd name="connsiteX247" fmla="*/ 952699 w 1238250"/>
                <a:gd name="connsiteY247" fmla="*/ 697293 h 860782"/>
                <a:gd name="connsiteX248" fmla="*/ 1033242 w 1238250"/>
                <a:gd name="connsiteY248" fmla="*/ 700550 h 860782"/>
                <a:gd name="connsiteX249" fmla="*/ 1070151 w 1238250"/>
                <a:gd name="connsiteY249" fmla="*/ 690768 h 860782"/>
                <a:gd name="connsiteX250" fmla="*/ 1086925 w 1238250"/>
                <a:gd name="connsiteY250" fmla="*/ 720095 h 860782"/>
                <a:gd name="connsiteX251" fmla="*/ 1160753 w 1238250"/>
                <a:gd name="connsiteY251" fmla="*/ 700550 h 860782"/>
                <a:gd name="connsiteX252" fmla="*/ 1143979 w 1238250"/>
                <a:gd name="connsiteY252" fmla="*/ 632113 h 860782"/>
                <a:gd name="connsiteX253" fmla="*/ 1154047 w 1238250"/>
                <a:gd name="connsiteY253" fmla="*/ 557171 h 860782"/>
                <a:gd name="connsiteX254" fmla="*/ 1167468 w 1238250"/>
                <a:gd name="connsiteY254" fmla="*/ 521328 h 860782"/>
                <a:gd name="connsiteX255" fmla="*/ 1237934 w 1238250"/>
                <a:gd name="connsiteY255" fmla="*/ 492000 h 860782"/>
                <a:gd name="connsiteX256" fmla="*/ 1217798 w 1238250"/>
                <a:gd name="connsiteY256" fmla="*/ 400761 h 860782"/>
                <a:gd name="connsiteX257" fmla="*/ 1214445 w 1238250"/>
                <a:gd name="connsiteY257" fmla="*/ 400761 h 860782"/>
                <a:gd name="connsiteX258" fmla="*/ 1211093 w 1238250"/>
                <a:gd name="connsiteY258" fmla="*/ 400761 h 860782"/>
                <a:gd name="connsiteX259" fmla="*/ 1204377 w 1238250"/>
                <a:gd name="connsiteY259" fmla="*/ 397503 h 860782"/>
                <a:gd name="connsiteX260" fmla="*/ 1197662 w 1238250"/>
                <a:gd name="connsiteY260" fmla="*/ 397503 h 860782"/>
                <a:gd name="connsiteX261" fmla="*/ 1190957 w 1238250"/>
                <a:gd name="connsiteY261" fmla="*/ 394245 h 860782"/>
                <a:gd name="connsiteX262" fmla="*/ 1184241 w 1238250"/>
                <a:gd name="connsiteY262" fmla="*/ 390988 h 860782"/>
                <a:gd name="connsiteX263" fmla="*/ 1177536 w 1238250"/>
                <a:gd name="connsiteY263" fmla="*/ 390988 h 860782"/>
                <a:gd name="connsiteX264" fmla="*/ 1177536 w 1238250"/>
                <a:gd name="connsiteY264" fmla="*/ 390988 h 860782"/>
                <a:gd name="connsiteX265" fmla="*/ 1174174 w 1238250"/>
                <a:gd name="connsiteY265" fmla="*/ 390988 h 860782"/>
                <a:gd name="connsiteX266" fmla="*/ 1120481 w 1238250"/>
                <a:gd name="connsiteY266" fmla="*/ 439861 h 860782"/>
                <a:gd name="connsiteX267" fmla="*/ 1107061 w 1238250"/>
                <a:gd name="connsiteY267" fmla="*/ 462673 h 860782"/>
                <a:gd name="connsiteX268" fmla="*/ 1016459 w 1238250"/>
                <a:gd name="connsiteY268" fmla="*/ 426831 h 860782"/>
                <a:gd name="connsiteX269" fmla="*/ 1016459 w 1238250"/>
                <a:gd name="connsiteY269" fmla="*/ 417058 h 860782"/>
                <a:gd name="connsiteX270" fmla="*/ 1016459 w 1238250"/>
                <a:gd name="connsiteY270" fmla="*/ 417058 h 860782"/>
                <a:gd name="connsiteX271" fmla="*/ 1016459 w 1238250"/>
                <a:gd name="connsiteY271" fmla="*/ 417058 h 860782"/>
                <a:gd name="connsiteX272" fmla="*/ 1013106 w 1238250"/>
                <a:gd name="connsiteY272" fmla="*/ 413791 h 860782"/>
                <a:gd name="connsiteX273" fmla="*/ 1009744 w 1238250"/>
                <a:gd name="connsiteY273" fmla="*/ 413791 h 860782"/>
                <a:gd name="connsiteX274" fmla="*/ 1003038 w 1238250"/>
                <a:gd name="connsiteY274" fmla="*/ 410533 h 860782"/>
                <a:gd name="connsiteX275" fmla="*/ 1006391 w 1238250"/>
                <a:gd name="connsiteY275" fmla="*/ 404018 h 860782"/>
                <a:gd name="connsiteX276" fmla="*/ 1009744 w 1238250"/>
                <a:gd name="connsiteY276" fmla="*/ 400761 h 860782"/>
                <a:gd name="connsiteX277" fmla="*/ 1009744 w 1238250"/>
                <a:gd name="connsiteY277" fmla="*/ 397503 h 860782"/>
                <a:gd name="connsiteX278" fmla="*/ 1009744 w 1238250"/>
                <a:gd name="connsiteY278" fmla="*/ 387730 h 860782"/>
                <a:gd name="connsiteX279" fmla="*/ 1006391 w 1238250"/>
                <a:gd name="connsiteY279" fmla="*/ 384463 h 860782"/>
                <a:gd name="connsiteX280" fmla="*/ 999685 w 1238250"/>
                <a:gd name="connsiteY280" fmla="*/ 374691 h 860782"/>
                <a:gd name="connsiteX281" fmla="*/ 999685 w 1238250"/>
                <a:gd name="connsiteY281" fmla="*/ 371433 h 860782"/>
                <a:gd name="connsiteX282" fmla="*/ 999685 w 1238250"/>
                <a:gd name="connsiteY282" fmla="*/ 364918 h 860782"/>
                <a:gd name="connsiteX283" fmla="*/ 996323 w 1238250"/>
                <a:gd name="connsiteY283" fmla="*/ 358403 h 860782"/>
                <a:gd name="connsiteX284" fmla="*/ 986255 w 1238250"/>
                <a:gd name="connsiteY284" fmla="*/ 342105 h 860782"/>
                <a:gd name="connsiteX285" fmla="*/ 986255 w 1238250"/>
                <a:gd name="connsiteY285" fmla="*/ 335590 h 860782"/>
                <a:gd name="connsiteX286" fmla="*/ 982902 w 1238250"/>
                <a:gd name="connsiteY286" fmla="*/ 329075 h 860782"/>
                <a:gd name="connsiteX287" fmla="*/ 982902 w 1238250"/>
                <a:gd name="connsiteY287" fmla="*/ 322551 h 860782"/>
                <a:gd name="connsiteX288" fmla="*/ 982902 w 1238250"/>
                <a:gd name="connsiteY288" fmla="*/ 316036 h 860782"/>
                <a:gd name="connsiteX289" fmla="*/ 982902 w 1238250"/>
                <a:gd name="connsiteY289" fmla="*/ 306263 h 860782"/>
                <a:gd name="connsiteX290" fmla="*/ 976187 w 1238250"/>
                <a:gd name="connsiteY290" fmla="*/ 303006 h 860782"/>
                <a:gd name="connsiteX291" fmla="*/ 979549 w 1238250"/>
                <a:gd name="connsiteY291" fmla="*/ 296490 h 860782"/>
                <a:gd name="connsiteX292" fmla="*/ 979549 w 1238250"/>
                <a:gd name="connsiteY292" fmla="*/ 293233 h 860782"/>
                <a:gd name="connsiteX293" fmla="*/ 982902 w 1238250"/>
                <a:gd name="connsiteY293" fmla="*/ 286708 h 860782"/>
                <a:gd name="connsiteX294" fmla="*/ 979549 w 1238250"/>
                <a:gd name="connsiteY294" fmla="*/ 280193 h 860782"/>
                <a:gd name="connsiteX295" fmla="*/ 979549 w 1238250"/>
                <a:gd name="connsiteY295" fmla="*/ 276936 h 860782"/>
                <a:gd name="connsiteX296" fmla="*/ 982902 w 1238250"/>
                <a:gd name="connsiteY296" fmla="*/ 270420 h 860782"/>
                <a:gd name="connsiteX297" fmla="*/ 979549 w 1238250"/>
                <a:gd name="connsiteY297" fmla="*/ 260638 h 860782"/>
                <a:gd name="connsiteX298" fmla="*/ 979549 w 1238250"/>
                <a:gd name="connsiteY298" fmla="*/ 257381 h 860782"/>
                <a:gd name="connsiteX299" fmla="*/ 976187 w 1238250"/>
                <a:gd name="connsiteY299" fmla="*/ 250866 h 860782"/>
                <a:gd name="connsiteX300" fmla="*/ 972835 w 1238250"/>
                <a:gd name="connsiteY300" fmla="*/ 241093 h 860782"/>
                <a:gd name="connsiteX301" fmla="*/ 972835 w 1238250"/>
                <a:gd name="connsiteY301" fmla="*/ 237835 h 860782"/>
                <a:gd name="connsiteX302" fmla="*/ 972835 w 1238250"/>
                <a:gd name="connsiteY302" fmla="*/ 234578 h 860782"/>
                <a:gd name="connsiteX303" fmla="*/ 966129 w 1238250"/>
                <a:gd name="connsiteY303" fmla="*/ 224796 h 860782"/>
                <a:gd name="connsiteX304" fmla="*/ 962767 w 1238250"/>
                <a:gd name="connsiteY304" fmla="*/ 218280 h 860782"/>
                <a:gd name="connsiteX305" fmla="*/ 952699 w 1238250"/>
                <a:gd name="connsiteY305" fmla="*/ 208508 h 860782"/>
                <a:gd name="connsiteX306" fmla="*/ 949346 w 1238250"/>
                <a:gd name="connsiteY306" fmla="*/ 198726 h 860782"/>
                <a:gd name="connsiteX307" fmla="*/ 939278 w 1238250"/>
                <a:gd name="connsiteY307" fmla="*/ 185696 h 860782"/>
                <a:gd name="connsiteX308" fmla="*/ 935925 w 1238250"/>
                <a:gd name="connsiteY308" fmla="*/ 172665 h 860782"/>
                <a:gd name="connsiteX309" fmla="*/ 925857 w 1238250"/>
                <a:gd name="connsiteY309" fmla="*/ 169408 h 860782"/>
                <a:gd name="connsiteX310" fmla="*/ 915789 w 1238250"/>
                <a:gd name="connsiteY310" fmla="*/ 166141 h 860782"/>
                <a:gd name="connsiteX311" fmla="*/ 905721 w 1238250"/>
                <a:gd name="connsiteY311" fmla="*/ 162883 h 860782"/>
                <a:gd name="connsiteX312" fmla="*/ 895653 w 1238250"/>
                <a:gd name="connsiteY312" fmla="*/ 153111 h 860782"/>
                <a:gd name="connsiteX313" fmla="*/ 888938 w 1238250"/>
                <a:gd name="connsiteY313" fmla="*/ 149853 h 860782"/>
                <a:gd name="connsiteX314" fmla="*/ 885585 w 1238250"/>
                <a:gd name="connsiteY314" fmla="*/ 143338 h 860782"/>
                <a:gd name="connsiteX315" fmla="*/ 882232 w 1238250"/>
                <a:gd name="connsiteY315" fmla="*/ 136813 h 860782"/>
                <a:gd name="connsiteX316" fmla="*/ 862097 w 1238250"/>
                <a:gd name="connsiteY316" fmla="*/ 130298 h 860782"/>
                <a:gd name="connsiteX317" fmla="*/ 858744 w 1238250"/>
                <a:gd name="connsiteY317" fmla="*/ 123783 h 860782"/>
                <a:gd name="connsiteX318" fmla="*/ 855381 w 1238250"/>
                <a:gd name="connsiteY318" fmla="*/ 117268 h 860782"/>
                <a:gd name="connsiteX319" fmla="*/ 852029 w 1238250"/>
                <a:gd name="connsiteY319" fmla="*/ 110753 h 860782"/>
                <a:gd name="connsiteX320" fmla="*/ 848676 w 1238250"/>
                <a:gd name="connsiteY320" fmla="*/ 107495 h 860782"/>
                <a:gd name="connsiteX321" fmla="*/ 841961 w 1238250"/>
                <a:gd name="connsiteY321" fmla="*/ 107495 h 860782"/>
                <a:gd name="connsiteX322" fmla="*/ 838608 w 1238250"/>
                <a:gd name="connsiteY322" fmla="*/ 104228 h 860782"/>
                <a:gd name="connsiteX323" fmla="*/ 828540 w 1238250"/>
                <a:gd name="connsiteY323" fmla="*/ 97713 h 860782"/>
                <a:gd name="connsiteX324" fmla="*/ 828540 w 1238250"/>
                <a:gd name="connsiteY324" fmla="*/ 94455 h 860782"/>
                <a:gd name="connsiteX325" fmla="*/ 825187 w 1238250"/>
                <a:gd name="connsiteY325" fmla="*/ 94455 h 860782"/>
                <a:gd name="connsiteX326" fmla="*/ 821825 w 1238250"/>
                <a:gd name="connsiteY326" fmla="*/ 91198 h 860782"/>
                <a:gd name="connsiteX327" fmla="*/ 815119 w 1238250"/>
                <a:gd name="connsiteY327" fmla="*/ 84683 h 860782"/>
                <a:gd name="connsiteX328" fmla="*/ 811766 w 1238250"/>
                <a:gd name="connsiteY328" fmla="*/ 84683 h 860782"/>
                <a:gd name="connsiteX329" fmla="*/ 805051 w 1238250"/>
                <a:gd name="connsiteY329" fmla="*/ 78168 h 860782"/>
                <a:gd name="connsiteX330" fmla="*/ 805051 w 1238250"/>
                <a:gd name="connsiteY330" fmla="*/ 71643 h 860782"/>
                <a:gd name="connsiteX331" fmla="*/ 801698 w 1238250"/>
                <a:gd name="connsiteY331" fmla="*/ 68386 h 860782"/>
                <a:gd name="connsiteX332" fmla="*/ 801698 w 1238250"/>
                <a:gd name="connsiteY332" fmla="*/ 68386 h 860782"/>
                <a:gd name="connsiteX333" fmla="*/ 798336 w 1238250"/>
                <a:gd name="connsiteY333" fmla="*/ 65128 h 860782"/>
                <a:gd name="connsiteX334" fmla="*/ 794983 w 1238250"/>
                <a:gd name="connsiteY334" fmla="*/ 58613 h 860782"/>
                <a:gd name="connsiteX335" fmla="*/ 794983 w 1238250"/>
                <a:gd name="connsiteY335" fmla="*/ 55355 h 860782"/>
                <a:gd name="connsiteX336" fmla="*/ 791630 w 1238250"/>
                <a:gd name="connsiteY336" fmla="*/ 52098 h 860782"/>
                <a:gd name="connsiteX337" fmla="*/ 788268 w 1238250"/>
                <a:gd name="connsiteY337" fmla="*/ 48840 h 860782"/>
                <a:gd name="connsiteX338" fmla="*/ 788268 w 1238250"/>
                <a:gd name="connsiteY338" fmla="*/ 45583 h 860782"/>
                <a:gd name="connsiteX339" fmla="*/ 784916 w 1238250"/>
                <a:gd name="connsiteY339" fmla="*/ 45583 h 860782"/>
                <a:gd name="connsiteX340" fmla="*/ 781562 w 1238250"/>
                <a:gd name="connsiteY340" fmla="*/ 39058 h 860782"/>
                <a:gd name="connsiteX341" fmla="*/ 781562 w 1238250"/>
                <a:gd name="connsiteY341" fmla="*/ 39058 h 860782"/>
                <a:gd name="connsiteX342" fmla="*/ 778200 w 1238250"/>
                <a:gd name="connsiteY342" fmla="*/ 35801 h 860782"/>
                <a:gd name="connsiteX343" fmla="*/ 774848 w 1238250"/>
                <a:gd name="connsiteY343" fmla="*/ 32543 h 860782"/>
                <a:gd name="connsiteX344" fmla="*/ 771495 w 1238250"/>
                <a:gd name="connsiteY344" fmla="*/ 29286 h 860782"/>
                <a:gd name="connsiteX345" fmla="*/ 768142 w 1238250"/>
                <a:gd name="connsiteY345" fmla="*/ 26028 h 860782"/>
                <a:gd name="connsiteX346" fmla="*/ 761427 w 1238250"/>
                <a:gd name="connsiteY346" fmla="*/ 19513 h 860782"/>
                <a:gd name="connsiteX347" fmla="*/ 761427 w 1238250"/>
                <a:gd name="connsiteY347" fmla="*/ 16255 h 860782"/>
                <a:gd name="connsiteX348" fmla="*/ 758074 w 1238250"/>
                <a:gd name="connsiteY348" fmla="*/ 16255 h 860782"/>
                <a:gd name="connsiteX349" fmla="*/ 751359 w 1238250"/>
                <a:gd name="connsiteY349" fmla="*/ 16255 h 860782"/>
                <a:gd name="connsiteX350" fmla="*/ 751359 w 1238250"/>
                <a:gd name="connsiteY350" fmla="*/ 9731 h 860782"/>
                <a:gd name="connsiteX351" fmla="*/ 748006 w 1238250"/>
                <a:gd name="connsiteY351" fmla="*/ 9731 h 860782"/>
                <a:gd name="connsiteX352" fmla="*/ 744644 w 1238250"/>
                <a:gd name="connsiteY352" fmla="*/ 6473 h 860782"/>
                <a:gd name="connsiteX353" fmla="*/ 744644 w 1238250"/>
                <a:gd name="connsiteY353" fmla="*/ 3216 h 860782"/>
                <a:gd name="connsiteX354" fmla="*/ 734586 w 1238250"/>
                <a:gd name="connsiteY354" fmla="*/ 6473 h 860782"/>
                <a:gd name="connsiteX355" fmla="*/ 734586 w 1238250"/>
                <a:gd name="connsiteY355" fmla="*/ 6473 h 860782"/>
                <a:gd name="connsiteX356" fmla="*/ 727870 w 1238250"/>
                <a:gd name="connsiteY356" fmla="*/ 3216 h 860782"/>
                <a:gd name="connsiteX357" fmla="*/ 724518 w 1238250"/>
                <a:gd name="connsiteY357" fmla="*/ -42 h 860782"/>
                <a:gd name="connsiteX358" fmla="*/ 721155 w 1238250"/>
                <a:gd name="connsiteY358" fmla="*/ 3216 h 860782"/>
                <a:gd name="connsiteX359" fmla="*/ 714450 w 1238250"/>
                <a:gd name="connsiteY359" fmla="*/ 3216 h 860782"/>
                <a:gd name="connsiteX360" fmla="*/ 711087 w 1238250"/>
                <a:gd name="connsiteY360" fmla="*/ 3216 h 860782"/>
                <a:gd name="connsiteX361" fmla="*/ 707734 w 1238250"/>
                <a:gd name="connsiteY361" fmla="*/ -42 h 860782"/>
                <a:gd name="connsiteX362" fmla="*/ 694314 w 1238250"/>
                <a:gd name="connsiteY362" fmla="*/ 3216 h 860782"/>
                <a:gd name="connsiteX363" fmla="*/ 667462 w 1238250"/>
                <a:gd name="connsiteY363" fmla="*/ 22770 h 860782"/>
                <a:gd name="connsiteX364" fmla="*/ 660757 w 1238250"/>
                <a:gd name="connsiteY364" fmla="*/ 48840 h 860782"/>
                <a:gd name="connsiteX365" fmla="*/ 637268 w 1238250"/>
                <a:gd name="connsiteY365" fmla="*/ 65128 h 860782"/>
                <a:gd name="connsiteX366" fmla="*/ 607065 w 1238250"/>
                <a:gd name="connsiteY366" fmla="*/ 81425 h 860782"/>
                <a:gd name="connsiteX367" fmla="*/ 570156 w 1238250"/>
                <a:gd name="connsiteY367" fmla="*/ 91198 h 860782"/>
                <a:gd name="connsiteX368" fmla="*/ 546667 w 1238250"/>
                <a:gd name="connsiteY368" fmla="*/ 104228 h 860782"/>
                <a:gd name="connsiteX369" fmla="*/ 529884 w 1238250"/>
                <a:gd name="connsiteY369" fmla="*/ 127041 h 860782"/>
                <a:gd name="connsiteX370" fmla="*/ 503042 w 1238250"/>
                <a:gd name="connsiteY370" fmla="*/ 130298 h 860782"/>
                <a:gd name="connsiteX371" fmla="*/ 489612 w 1238250"/>
                <a:gd name="connsiteY371" fmla="*/ 117268 h 860782"/>
                <a:gd name="connsiteX372" fmla="*/ 476191 w 1238250"/>
                <a:gd name="connsiteY372" fmla="*/ 120525 h 860782"/>
                <a:gd name="connsiteX373" fmla="*/ 472838 w 1238250"/>
                <a:gd name="connsiteY373" fmla="*/ 117268 h 860782"/>
                <a:gd name="connsiteX374" fmla="*/ 466123 w 1238250"/>
                <a:gd name="connsiteY374" fmla="*/ 120525 h 860782"/>
                <a:gd name="connsiteX375" fmla="*/ 425861 w 1238250"/>
                <a:gd name="connsiteY375" fmla="*/ 117268 h 860782"/>
                <a:gd name="connsiteX376" fmla="*/ 405726 w 1238250"/>
                <a:gd name="connsiteY376" fmla="*/ 127041 h 860782"/>
                <a:gd name="connsiteX377" fmla="*/ 368806 w 1238250"/>
                <a:gd name="connsiteY377" fmla="*/ 123783 h 860782"/>
                <a:gd name="connsiteX378" fmla="*/ 335250 w 1238250"/>
                <a:gd name="connsiteY378" fmla="*/ 127041 h 860782"/>
                <a:gd name="connsiteX379" fmla="*/ 325191 w 1238250"/>
                <a:gd name="connsiteY379" fmla="*/ 127041 h 860782"/>
                <a:gd name="connsiteX380" fmla="*/ 311761 w 1238250"/>
                <a:gd name="connsiteY380" fmla="*/ 117268 h 860782"/>
                <a:gd name="connsiteX381" fmla="*/ 294988 w 1238250"/>
                <a:gd name="connsiteY381" fmla="*/ 123783 h 860782"/>
                <a:gd name="connsiteX382" fmla="*/ 278205 w 1238250"/>
                <a:gd name="connsiteY382" fmla="*/ 143338 h 860782"/>
                <a:gd name="connsiteX383" fmla="*/ 278205 w 1238250"/>
                <a:gd name="connsiteY383" fmla="*/ 146595 h 860782"/>
                <a:gd name="connsiteX384" fmla="*/ 284920 w 1238250"/>
                <a:gd name="connsiteY384" fmla="*/ 162883 h 860782"/>
                <a:gd name="connsiteX385" fmla="*/ 271499 w 1238250"/>
                <a:gd name="connsiteY385" fmla="*/ 172665 h 860782"/>
                <a:gd name="connsiteX386" fmla="*/ 271499 w 1238250"/>
                <a:gd name="connsiteY386" fmla="*/ 172665 h 860782"/>
                <a:gd name="connsiteX387" fmla="*/ 271499 w 1238250"/>
                <a:gd name="connsiteY387" fmla="*/ 172665 h 860782"/>
                <a:gd name="connsiteX388" fmla="*/ 271499 w 1238250"/>
                <a:gd name="connsiteY388" fmla="*/ 172665 h 860782"/>
                <a:gd name="connsiteX389" fmla="*/ 271499 w 1238250"/>
                <a:gd name="connsiteY389" fmla="*/ 172665 h 860782"/>
                <a:gd name="connsiteX390" fmla="*/ 271499 w 1238250"/>
                <a:gd name="connsiteY390" fmla="*/ 175923 h 860782"/>
                <a:gd name="connsiteX391" fmla="*/ 271499 w 1238250"/>
                <a:gd name="connsiteY391" fmla="*/ 175923 h 860782"/>
                <a:gd name="connsiteX392" fmla="*/ 271499 w 1238250"/>
                <a:gd name="connsiteY392" fmla="*/ 175923 h 860782"/>
                <a:gd name="connsiteX393" fmla="*/ 271499 w 1238250"/>
                <a:gd name="connsiteY393" fmla="*/ 175923 h 860782"/>
                <a:gd name="connsiteX394" fmla="*/ 271499 w 1238250"/>
                <a:gd name="connsiteY394" fmla="*/ 175923 h 860782"/>
                <a:gd name="connsiteX395" fmla="*/ 271499 w 1238250"/>
                <a:gd name="connsiteY395" fmla="*/ 175923 h 860782"/>
                <a:gd name="connsiteX396" fmla="*/ 271499 w 1238250"/>
                <a:gd name="connsiteY396" fmla="*/ 175923 h 860782"/>
                <a:gd name="connsiteX397" fmla="*/ 271499 w 1238250"/>
                <a:gd name="connsiteY397" fmla="*/ 175923 h 860782"/>
                <a:gd name="connsiteX398" fmla="*/ 271499 w 1238250"/>
                <a:gd name="connsiteY398" fmla="*/ 175923 h 860782"/>
                <a:gd name="connsiteX399" fmla="*/ 271499 w 1238250"/>
                <a:gd name="connsiteY399" fmla="*/ 175923 h 860782"/>
                <a:gd name="connsiteX400" fmla="*/ 264784 w 1238250"/>
                <a:gd name="connsiteY400" fmla="*/ 179180 h 860782"/>
                <a:gd name="connsiteX401" fmla="*/ 258069 w 1238250"/>
                <a:gd name="connsiteY401" fmla="*/ 182438 h 860782"/>
                <a:gd name="connsiteX402" fmla="*/ 258069 w 1238250"/>
                <a:gd name="connsiteY402" fmla="*/ 182438 h 860782"/>
                <a:gd name="connsiteX403" fmla="*/ 258069 w 1238250"/>
                <a:gd name="connsiteY403" fmla="*/ 182438 h 860782"/>
                <a:gd name="connsiteX404" fmla="*/ 258069 w 1238250"/>
                <a:gd name="connsiteY404" fmla="*/ 182438 h 860782"/>
                <a:gd name="connsiteX405" fmla="*/ 258069 w 1238250"/>
                <a:gd name="connsiteY405" fmla="*/ 182438 h 860782"/>
                <a:gd name="connsiteX406" fmla="*/ 258069 w 1238250"/>
                <a:gd name="connsiteY406" fmla="*/ 182438 h 860782"/>
                <a:gd name="connsiteX407" fmla="*/ 258069 w 1238250"/>
                <a:gd name="connsiteY407" fmla="*/ 182438 h 860782"/>
                <a:gd name="connsiteX408" fmla="*/ 258069 w 1238250"/>
                <a:gd name="connsiteY408" fmla="*/ 182438 h 860782"/>
                <a:gd name="connsiteX409" fmla="*/ 258069 w 1238250"/>
                <a:gd name="connsiteY409" fmla="*/ 182438 h 860782"/>
                <a:gd name="connsiteX410" fmla="*/ 258069 w 1238250"/>
                <a:gd name="connsiteY410" fmla="*/ 182438 h 860782"/>
                <a:gd name="connsiteX411" fmla="*/ 258069 w 1238250"/>
                <a:gd name="connsiteY411" fmla="*/ 182438 h 860782"/>
                <a:gd name="connsiteX412" fmla="*/ 258069 w 1238250"/>
                <a:gd name="connsiteY412" fmla="*/ 182438 h 860782"/>
                <a:gd name="connsiteX413" fmla="*/ 258069 w 1238250"/>
                <a:gd name="connsiteY413" fmla="*/ 182438 h 860782"/>
                <a:gd name="connsiteX414" fmla="*/ 258069 w 1238250"/>
                <a:gd name="connsiteY414" fmla="*/ 182438 h 860782"/>
                <a:gd name="connsiteX415" fmla="*/ 254716 w 1238250"/>
                <a:gd name="connsiteY415" fmla="*/ 185696 h 860782"/>
                <a:gd name="connsiteX416" fmla="*/ 244648 w 1238250"/>
                <a:gd name="connsiteY416" fmla="*/ 195468 h 860782"/>
                <a:gd name="connsiteX417" fmla="*/ 231227 w 1238250"/>
                <a:gd name="connsiteY417" fmla="*/ 198726 h 860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</a:cxnLst>
              <a:rect l="l" t="t" r="r" b="b"/>
              <a:pathLst>
                <a:path w="1238250" h="860782">
                  <a:moveTo>
                    <a:pt x="231227" y="198726"/>
                  </a:moveTo>
                  <a:cubicBezTo>
                    <a:pt x="231227" y="198726"/>
                    <a:pt x="231227" y="198726"/>
                    <a:pt x="231227" y="198726"/>
                  </a:cubicBezTo>
                  <a:cubicBezTo>
                    <a:pt x="221159" y="201993"/>
                    <a:pt x="221159" y="201993"/>
                    <a:pt x="221159" y="201993"/>
                  </a:cubicBezTo>
                  <a:cubicBezTo>
                    <a:pt x="214444" y="208508"/>
                    <a:pt x="214444" y="208508"/>
                    <a:pt x="214444" y="208508"/>
                  </a:cubicBezTo>
                  <a:cubicBezTo>
                    <a:pt x="207739" y="228053"/>
                    <a:pt x="207739" y="228053"/>
                    <a:pt x="207739" y="228053"/>
                  </a:cubicBezTo>
                  <a:cubicBezTo>
                    <a:pt x="207739" y="228053"/>
                    <a:pt x="207739" y="228053"/>
                    <a:pt x="207739" y="228053"/>
                  </a:cubicBezTo>
                  <a:cubicBezTo>
                    <a:pt x="197671" y="237835"/>
                    <a:pt x="197671" y="237835"/>
                    <a:pt x="197671" y="237835"/>
                  </a:cubicBezTo>
                  <a:cubicBezTo>
                    <a:pt x="197671" y="237835"/>
                    <a:pt x="197671" y="237835"/>
                    <a:pt x="197671" y="237835"/>
                  </a:cubicBezTo>
                  <a:cubicBezTo>
                    <a:pt x="194318" y="254123"/>
                    <a:pt x="194318" y="254123"/>
                    <a:pt x="194318" y="254123"/>
                  </a:cubicBezTo>
                  <a:cubicBezTo>
                    <a:pt x="194318" y="254123"/>
                    <a:pt x="197671" y="267163"/>
                    <a:pt x="197671" y="270420"/>
                  </a:cubicBezTo>
                  <a:cubicBezTo>
                    <a:pt x="197671" y="270420"/>
                    <a:pt x="197671" y="270420"/>
                    <a:pt x="197671" y="270420"/>
                  </a:cubicBezTo>
                  <a:cubicBezTo>
                    <a:pt x="197671" y="270420"/>
                    <a:pt x="197671" y="270420"/>
                    <a:pt x="197671" y="270420"/>
                  </a:cubicBezTo>
                  <a:cubicBezTo>
                    <a:pt x="197671" y="270420"/>
                    <a:pt x="197671" y="270420"/>
                    <a:pt x="197671" y="270420"/>
                  </a:cubicBezTo>
                  <a:cubicBezTo>
                    <a:pt x="197671" y="270420"/>
                    <a:pt x="197671" y="270420"/>
                    <a:pt x="197671" y="270420"/>
                  </a:cubicBezTo>
                  <a:cubicBezTo>
                    <a:pt x="197671" y="270420"/>
                    <a:pt x="197671" y="270420"/>
                    <a:pt x="197671" y="270420"/>
                  </a:cubicBezTo>
                  <a:cubicBezTo>
                    <a:pt x="197671" y="270420"/>
                    <a:pt x="197671" y="270420"/>
                    <a:pt x="197671" y="270420"/>
                  </a:cubicBezTo>
                  <a:cubicBezTo>
                    <a:pt x="197671" y="270420"/>
                    <a:pt x="197671" y="270420"/>
                    <a:pt x="197671" y="270420"/>
                  </a:cubicBezTo>
                  <a:cubicBezTo>
                    <a:pt x="197671" y="270420"/>
                    <a:pt x="197671" y="270420"/>
                    <a:pt x="197671" y="270420"/>
                  </a:cubicBezTo>
                  <a:cubicBezTo>
                    <a:pt x="197671" y="270420"/>
                    <a:pt x="197671" y="270420"/>
                    <a:pt x="197671" y="270420"/>
                  </a:cubicBezTo>
                  <a:cubicBezTo>
                    <a:pt x="197671" y="270420"/>
                    <a:pt x="197671" y="270420"/>
                    <a:pt x="197671" y="270420"/>
                  </a:cubicBezTo>
                  <a:cubicBezTo>
                    <a:pt x="197671" y="270420"/>
                    <a:pt x="197671" y="270420"/>
                    <a:pt x="197671" y="270420"/>
                  </a:cubicBezTo>
                  <a:cubicBezTo>
                    <a:pt x="197671" y="270420"/>
                    <a:pt x="197671" y="270420"/>
                    <a:pt x="197671" y="270420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4318" y="273678"/>
                    <a:pt x="194318" y="273678"/>
                    <a:pt x="194318" y="273678"/>
                  </a:cubicBezTo>
                  <a:cubicBezTo>
                    <a:pt x="190955" y="273678"/>
                    <a:pt x="187603" y="273678"/>
                    <a:pt x="187603" y="273678"/>
                  </a:cubicBezTo>
                  <a:cubicBezTo>
                    <a:pt x="187603" y="273678"/>
                    <a:pt x="187603" y="273678"/>
                    <a:pt x="187603" y="273678"/>
                  </a:cubicBezTo>
                  <a:cubicBezTo>
                    <a:pt x="187603" y="273678"/>
                    <a:pt x="187603" y="273678"/>
                    <a:pt x="187603" y="273678"/>
                  </a:cubicBezTo>
                  <a:cubicBezTo>
                    <a:pt x="187603" y="273678"/>
                    <a:pt x="187603" y="273678"/>
                    <a:pt x="187603" y="273678"/>
                  </a:cubicBezTo>
                  <a:cubicBezTo>
                    <a:pt x="187603" y="273678"/>
                    <a:pt x="187603" y="273678"/>
                    <a:pt x="187603" y="273678"/>
                  </a:cubicBezTo>
                  <a:cubicBezTo>
                    <a:pt x="187603" y="273678"/>
                    <a:pt x="187603" y="273678"/>
                    <a:pt x="187603" y="273678"/>
                  </a:cubicBezTo>
                  <a:cubicBezTo>
                    <a:pt x="187603" y="273678"/>
                    <a:pt x="187603" y="273678"/>
                    <a:pt x="187603" y="273678"/>
                  </a:cubicBezTo>
                  <a:cubicBezTo>
                    <a:pt x="187603" y="273678"/>
                    <a:pt x="187603" y="273678"/>
                    <a:pt x="187603" y="273678"/>
                  </a:cubicBezTo>
                  <a:cubicBezTo>
                    <a:pt x="187603" y="273678"/>
                    <a:pt x="187603" y="273678"/>
                    <a:pt x="187603" y="273678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7603" y="276936"/>
                    <a:pt x="187603" y="276936"/>
                    <a:pt x="187603" y="276936"/>
                  </a:cubicBezTo>
                  <a:cubicBezTo>
                    <a:pt x="184250" y="303006"/>
                    <a:pt x="184250" y="303006"/>
                    <a:pt x="184250" y="303006"/>
                  </a:cubicBezTo>
                  <a:cubicBezTo>
                    <a:pt x="170829" y="316036"/>
                    <a:pt x="170829" y="316036"/>
                    <a:pt x="170829" y="316036"/>
                  </a:cubicBezTo>
                  <a:cubicBezTo>
                    <a:pt x="167467" y="332333"/>
                    <a:pt x="167467" y="332333"/>
                    <a:pt x="167467" y="332333"/>
                  </a:cubicBezTo>
                  <a:cubicBezTo>
                    <a:pt x="167467" y="342105"/>
                    <a:pt x="167467" y="342105"/>
                    <a:pt x="167467" y="342105"/>
                  </a:cubicBezTo>
                  <a:cubicBezTo>
                    <a:pt x="167467" y="342105"/>
                    <a:pt x="167467" y="342105"/>
                    <a:pt x="167467" y="342105"/>
                  </a:cubicBezTo>
                  <a:cubicBezTo>
                    <a:pt x="167467" y="342105"/>
                    <a:pt x="167467" y="342105"/>
                    <a:pt x="167467" y="342105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5363"/>
                    <a:pt x="167467" y="345363"/>
                    <a:pt x="167467" y="345363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48621"/>
                    <a:pt x="167467" y="348621"/>
                    <a:pt x="167467" y="348621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1878"/>
                    <a:pt x="167467" y="351878"/>
                    <a:pt x="167467" y="351878"/>
                  </a:cubicBezTo>
                  <a:cubicBezTo>
                    <a:pt x="167467" y="355145"/>
                    <a:pt x="167467" y="355145"/>
                    <a:pt x="164114" y="355145"/>
                  </a:cubicBezTo>
                  <a:cubicBezTo>
                    <a:pt x="157399" y="358403"/>
                    <a:pt x="154046" y="364918"/>
                    <a:pt x="154046" y="364918"/>
                  </a:cubicBezTo>
                  <a:cubicBezTo>
                    <a:pt x="154046" y="387730"/>
                    <a:pt x="154046" y="387730"/>
                    <a:pt x="154046" y="387730"/>
                  </a:cubicBezTo>
                  <a:cubicBezTo>
                    <a:pt x="150693" y="394245"/>
                    <a:pt x="150693" y="394245"/>
                    <a:pt x="150693" y="394245"/>
                  </a:cubicBezTo>
                  <a:cubicBezTo>
                    <a:pt x="143978" y="404018"/>
                    <a:pt x="143978" y="404018"/>
                    <a:pt x="143978" y="404018"/>
                  </a:cubicBezTo>
                  <a:cubicBezTo>
                    <a:pt x="147331" y="417058"/>
                    <a:pt x="147331" y="417058"/>
                    <a:pt x="147331" y="417058"/>
                  </a:cubicBezTo>
                  <a:cubicBezTo>
                    <a:pt x="147331" y="417058"/>
                    <a:pt x="147331" y="417058"/>
                    <a:pt x="147331" y="417058"/>
                  </a:cubicBezTo>
                  <a:cubicBezTo>
                    <a:pt x="140625" y="426831"/>
                    <a:pt x="140625" y="426831"/>
                    <a:pt x="140625" y="426831"/>
                  </a:cubicBezTo>
                  <a:cubicBezTo>
                    <a:pt x="143978" y="443118"/>
                    <a:pt x="143978" y="443118"/>
                    <a:pt x="143978" y="443118"/>
                  </a:cubicBezTo>
                  <a:cubicBezTo>
                    <a:pt x="137273" y="452900"/>
                    <a:pt x="137273" y="452900"/>
                    <a:pt x="137273" y="452900"/>
                  </a:cubicBezTo>
                  <a:cubicBezTo>
                    <a:pt x="133910" y="456158"/>
                    <a:pt x="133910" y="456158"/>
                    <a:pt x="133910" y="456158"/>
                  </a:cubicBezTo>
                  <a:cubicBezTo>
                    <a:pt x="130557" y="465930"/>
                    <a:pt x="130557" y="465930"/>
                    <a:pt x="130557" y="465930"/>
                  </a:cubicBezTo>
                  <a:cubicBezTo>
                    <a:pt x="123842" y="482228"/>
                    <a:pt x="123842" y="482228"/>
                    <a:pt x="123842" y="482228"/>
                  </a:cubicBezTo>
                  <a:cubicBezTo>
                    <a:pt x="97001" y="505031"/>
                    <a:pt x="97001" y="505031"/>
                    <a:pt x="97001" y="505031"/>
                  </a:cubicBezTo>
                  <a:cubicBezTo>
                    <a:pt x="86933" y="501773"/>
                    <a:pt x="86933" y="501773"/>
                    <a:pt x="86933" y="501773"/>
                  </a:cubicBezTo>
                  <a:cubicBezTo>
                    <a:pt x="80218" y="505031"/>
                    <a:pt x="80218" y="505031"/>
                    <a:pt x="80218" y="505031"/>
                  </a:cubicBezTo>
                  <a:cubicBezTo>
                    <a:pt x="73512" y="511555"/>
                    <a:pt x="73512" y="511555"/>
                    <a:pt x="73512" y="511555"/>
                  </a:cubicBezTo>
                  <a:cubicBezTo>
                    <a:pt x="73512" y="511555"/>
                    <a:pt x="76865" y="511555"/>
                    <a:pt x="70150" y="518070"/>
                  </a:cubicBezTo>
                  <a:cubicBezTo>
                    <a:pt x="63444" y="521328"/>
                    <a:pt x="50023" y="524586"/>
                    <a:pt x="50023" y="524586"/>
                  </a:cubicBezTo>
                  <a:cubicBezTo>
                    <a:pt x="43309" y="524586"/>
                    <a:pt x="43309" y="524586"/>
                    <a:pt x="43309" y="524586"/>
                  </a:cubicBezTo>
                  <a:cubicBezTo>
                    <a:pt x="19820" y="524586"/>
                    <a:pt x="19820" y="524586"/>
                    <a:pt x="19820" y="524586"/>
                  </a:cubicBezTo>
                  <a:cubicBezTo>
                    <a:pt x="19820" y="524586"/>
                    <a:pt x="19820" y="524586"/>
                    <a:pt x="19820" y="524586"/>
                  </a:cubicBezTo>
                  <a:cubicBezTo>
                    <a:pt x="19820" y="524586"/>
                    <a:pt x="19820" y="524586"/>
                    <a:pt x="19820" y="524586"/>
                  </a:cubicBezTo>
                  <a:cubicBezTo>
                    <a:pt x="19820" y="524586"/>
                    <a:pt x="16467" y="521328"/>
                    <a:pt x="13105" y="524586"/>
                  </a:cubicBezTo>
                  <a:cubicBezTo>
                    <a:pt x="13105" y="524586"/>
                    <a:pt x="9752" y="524586"/>
                    <a:pt x="9752" y="524586"/>
                  </a:cubicBezTo>
                  <a:cubicBezTo>
                    <a:pt x="9752" y="524586"/>
                    <a:pt x="9752" y="524586"/>
                    <a:pt x="9752" y="524586"/>
                  </a:cubicBezTo>
                  <a:cubicBezTo>
                    <a:pt x="6399" y="524586"/>
                    <a:pt x="6399" y="524586"/>
                    <a:pt x="6399" y="524586"/>
                  </a:cubicBezTo>
                  <a:cubicBezTo>
                    <a:pt x="6399" y="524586"/>
                    <a:pt x="6399" y="524586"/>
                    <a:pt x="6399" y="524586"/>
                  </a:cubicBezTo>
                  <a:cubicBezTo>
                    <a:pt x="6399" y="524586"/>
                    <a:pt x="6399" y="524586"/>
                    <a:pt x="6399" y="524586"/>
                  </a:cubicBezTo>
                  <a:cubicBezTo>
                    <a:pt x="6399" y="524586"/>
                    <a:pt x="6399" y="524586"/>
                    <a:pt x="6399" y="524586"/>
                  </a:cubicBezTo>
                  <a:cubicBezTo>
                    <a:pt x="6399" y="524586"/>
                    <a:pt x="6399" y="524586"/>
                    <a:pt x="6399" y="524586"/>
                  </a:cubicBezTo>
                  <a:cubicBezTo>
                    <a:pt x="6399" y="524586"/>
                    <a:pt x="6399" y="524586"/>
                    <a:pt x="6399" y="524586"/>
                  </a:cubicBezTo>
                  <a:cubicBezTo>
                    <a:pt x="6399" y="524586"/>
                    <a:pt x="6399" y="524586"/>
                    <a:pt x="6399" y="524586"/>
                  </a:cubicBezTo>
                  <a:cubicBezTo>
                    <a:pt x="6399" y="524586"/>
                    <a:pt x="6399" y="524586"/>
                    <a:pt x="6399" y="524586"/>
                  </a:cubicBezTo>
                  <a:cubicBezTo>
                    <a:pt x="6399" y="524586"/>
                    <a:pt x="6399" y="524586"/>
                    <a:pt x="6399" y="524586"/>
                  </a:cubicBezTo>
                  <a:cubicBezTo>
                    <a:pt x="3037" y="524586"/>
                    <a:pt x="3037" y="524586"/>
                    <a:pt x="3037" y="524586"/>
                  </a:cubicBezTo>
                  <a:cubicBezTo>
                    <a:pt x="3037" y="524586"/>
                    <a:pt x="3037" y="524586"/>
                    <a:pt x="3037" y="524586"/>
                  </a:cubicBezTo>
                  <a:cubicBezTo>
                    <a:pt x="3037" y="524586"/>
                    <a:pt x="3037" y="524586"/>
                    <a:pt x="3037" y="524586"/>
                  </a:cubicBezTo>
                  <a:cubicBezTo>
                    <a:pt x="3037" y="524586"/>
                    <a:pt x="3037" y="524586"/>
                    <a:pt x="3037" y="524586"/>
                  </a:cubicBezTo>
                  <a:cubicBezTo>
                    <a:pt x="3037" y="524586"/>
                    <a:pt x="3037" y="524586"/>
                    <a:pt x="3037" y="524586"/>
                  </a:cubicBezTo>
                  <a:cubicBezTo>
                    <a:pt x="3037" y="524586"/>
                    <a:pt x="3037" y="524586"/>
                    <a:pt x="3037" y="524586"/>
                  </a:cubicBezTo>
                  <a:cubicBezTo>
                    <a:pt x="-316" y="524586"/>
                    <a:pt x="-316" y="524586"/>
                    <a:pt x="-316" y="524586"/>
                  </a:cubicBezTo>
                  <a:cubicBezTo>
                    <a:pt x="-316" y="524586"/>
                    <a:pt x="-316" y="524586"/>
                    <a:pt x="-316" y="524586"/>
                  </a:cubicBezTo>
                  <a:cubicBezTo>
                    <a:pt x="-316" y="524586"/>
                    <a:pt x="-316" y="524586"/>
                    <a:pt x="-316" y="524586"/>
                  </a:cubicBezTo>
                  <a:cubicBezTo>
                    <a:pt x="-316" y="524586"/>
                    <a:pt x="-316" y="524586"/>
                    <a:pt x="-316" y="524586"/>
                  </a:cubicBezTo>
                  <a:cubicBezTo>
                    <a:pt x="-316" y="524586"/>
                    <a:pt x="-316" y="524586"/>
                    <a:pt x="-316" y="524586"/>
                  </a:cubicBezTo>
                  <a:cubicBezTo>
                    <a:pt x="-316" y="524586"/>
                    <a:pt x="-316" y="524586"/>
                    <a:pt x="-316" y="524586"/>
                  </a:cubicBezTo>
                  <a:cubicBezTo>
                    <a:pt x="-316" y="524586"/>
                    <a:pt x="-316" y="524586"/>
                    <a:pt x="-316" y="524586"/>
                  </a:cubicBezTo>
                  <a:cubicBezTo>
                    <a:pt x="-316" y="524586"/>
                    <a:pt x="-316" y="524586"/>
                    <a:pt x="-316" y="524586"/>
                  </a:cubicBezTo>
                  <a:cubicBezTo>
                    <a:pt x="-316" y="524586"/>
                    <a:pt x="-316" y="524586"/>
                    <a:pt x="-316" y="524586"/>
                  </a:cubicBezTo>
                  <a:cubicBezTo>
                    <a:pt x="-316" y="524586"/>
                    <a:pt x="-316" y="524586"/>
                    <a:pt x="-316" y="524586"/>
                  </a:cubicBezTo>
                  <a:cubicBezTo>
                    <a:pt x="-316" y="524586"/>
                    <a:pt x="-316" y="524586"/>
                    <a:pt x="-316" y="524586"/>
                  </a:cubicBezTo>
                  <a:cubicBezTo>
                    <a:pt x="-316" y="524586"/>
                    <a:pt x="-316" y="524586"/>
                    <a:pt x="-316" y="524586"/>
                  </a:cubicBezTo>
                  <a:cubicBezTo>
                    <a:pt x="-316" y="524586"/>
                    <a:pt x="3037" y="527843"/>
                    <a:pt x="6399" y="527843"/>
                  </a:cubicBezTo>
                  <a:cubicBezTo>
                    <a:pt x="13105" y="531101"/>
                    <a:pt x="16467" y="540883"/>
                    <a:pt x="19820" y="540883"/>
                  </a:cubicBezTo>
                  <a:cubicBezTo>
                    <a:pt x="26525" y="544141"/>
                    <a:pt x="33241" y="544141"/>
                    <a:pt x="36593" y="544141"/>
                  </a:cubicBezTo>
                  <a:cubicBezTo>
                    <a:pt x="39956" y="547398"/>
                    <a:pt x="46661" y="550655"/>
                    <a:pt x="46661" y="550655"/>
                  </a:cubicBezTo>
                  <a:cubicBezTo>
                    <a:pt x="46661" y="550655"/>
                    <a:pt x="63444" y="566943"/>
                    <a:pt x="66797" y="566943"/>
                  </a:cubicBezTo>
                  <a:cubicBezTo>
                    <a:pt x="70150" y="566943"/>
                    <a:pt x="70150" y="566943"/>
                    <a:pt x="73512" y="573468"/>
                  </a:cubicBezTo>
                  <a:cubicBezTo>
                    <a:pt x="76865" y="576725"/>
                    <a:pt x="86933" y="573468"/>
                    <a:pt x="86933" y="573468"/>
                  </a:cubicBezTo>
                  <a:cubicBezTo>
                    <a:pt x="86933" y="573468"/>
                    <a:pt x="90286" y="583240"/>
                    <a:pt x="86933" y="586498"/>
                  </a:cubicBezTo>
                  <a:cubicBezTo>
                    <a:pt x="86933" y="589756"/>
                    <a:pt x="86933" y="599528"/>
                    <a:pt x="86933" y="599528"/>
                  </a:cubicBezTo>
                  <a:cubicBezTo>
                    <a:pt x="86933" y="599528"/>
                    <a:pt x="86933" y="602795"/>
                    <a:pt x="86933" y="606053"/>
                  </a:cubicBezTo>
                  <a:cubicBezTo>
                    <a:pt x="90286" y="612568"/>
                    <a:pt x="93648" y="612568"/>
                    <a:pt x="93648" y="619083"/>
                  </a:cubicBezTo>
                  <a:cubicBezTo>
                    <a:pt x="97001" y="622340"/>
                    <a:pt x="93648" y="622340"/>
                    <a:pt x="97001" y="625598"/>
                  </a:cubicBezTo>
                  <a:cubicBezTo>
                    <a:pt x="100353" y="628856"/>
                    <a:pt x="103707" y="635380"/>
                    <a:pt x="107069" y="635380"/>
                  </a:cubicBezTo>
                  <a:cubicBezTo>
                    <a:pt x="110421" y="635380"/>
                    <a:pt x="113775" y="635380"/>
                    <a:pt x="123842" y="638638"/>
                  </a:cubicBezTo>
                  <a:cubicBezTo>
                    <a:pt x="133910" y="645153"/>
                    <a:pt x="137273" y="645153"/>
                    <a:pt x="140625" y="648410"/>
                  </a:cubicBezTo>
                  <a:cubicBezTo>
                    <a:pt x="147331" y="651668"/>
                    <a:pt x="143978" y="648410"/>
                    <a:pt x="154046" y="651668"/>
                  </a:cubicBezTo>
                  <a:cubicBezTo>
                    <a:pt x="167467" y="654926"/>
                    <a:pt x="164114" y="651668"/>
                    <a:pt x="167467" y="654926"/>
                  </a:cubicBezTo>
                  <a:cubicBezTo>
                    <a:pt x="170829" y="654926"/>
                    <a:pt x="167467" y="651668"/>
                    <a:pt x="174182" y="654926"/>
                  </a:cubicBezTo>
                  <a:cubicBezTo>
                    <a:pt x="184250" y="654926"/>
                    <a:pt x="190955" y="658183"/>
                    <a:pt x="190955" y="658183"/>
                  </a:cubicBezTo>
                  <a:cubicBezTo>
                    <a:pt x="190955" y="664708"/>
                    <a:pt x="190955" y="664708"/>
                    <a:pt x="190955" y="664708"/>
                  </a:cubicBezTo>
                  <a:cubicBezTo>
                    <a:pt x="184250" y="677738"/>
                    <a:pt x="184250" y="677738"/>
                    <a:pt x="184250" y="677738"/>
                  </a:cubicBezTo>
                  <a:cubicBezTo>
                    <a:pt x="184250" y="687511"/>
                    <a:pt x="184250" y="687511"/>
                    <a:pt x="184250" y="687511"/>
                  </a:cubicBezTo>
                  <a:cubicBezTo>
                    <a:pt x="184250" y="687511"/>
                    <a:pt x="177535" y="687511"/>
                    <a:pt x="184250" y="690768"/>
                  </a:cubicBezTo>
                  <a:cubicBezTo>
                    <a:pt x="190955" y="694026"/>
                    <a:pt x="204386" y="697293"/>
                    <a:pt x="204386" y="697293"/>
                  </a:cubicBezTo>
                  <a:cubicBezTo>
                    <a:pt x="214444" y="703808"/>
                    <a:pt x="214444" y="703808"/>
                    <a:pt x="214444" y="703808"/>
                  </a:cubicBezTo>
                  <a:cubicBezTo>
                    <a:pt x="214444" y="703808"/>
                    <a:pt x="207739" y="713581"/>
                    <a:pt x="204386" y="716838"/>
                  </a:cubicBezTo>
                  <a:cubicBezTo>
                    <a:pt x="201023" y="716838"/>
                    <a:pt x="190955" y="716838"/>
                    <a:pt x="190955" y="716838"/>
                  </a:cubicBezTo>
                  <a:cubicBezTo>
                    <a:pt x="190955" y="716838"/>
                    <a:pt x="187603" y="726620"/>
                    <a:pt x="194318" y="726620"/>
                  </a:cubicBezTo>
                  <a:cubicBezTo>
                    <a:pt x="197671" y="729878"/>
                    <a:pt x="204386" y="729878"/>
                    <a:pt x="207739" y="729878"/>
                  </a:cubicBezTo>
                  <a:cubicBezTo>
                    <a:pt x="211091" y="729878"/>
                    <a:pt x="217807" y="733135"/>
                    <a:pt x="217807" y="733135"/>
                  </a:cubicBezTo>
                  <a:cubicBezTo>
                    <a:pt x="217807" y="733135"/>
                    <a:pt x="221159" y="733135"/>
                    <a:pt x="224512" y="736393"/>
                  </a:cubicBezTo>
                  <a:cubicBezTo>
                    <a:pt x="224512" y="742908"/>
                    <a:pt x="227874" y="746165"/>
                    <a:pt x="231227" y="746165"/>
                  </a:cubicBezTo>
                  <a:cubicBezTo>
                    <a:pt x="234580" y="746165"/>
                    <a:pt x="241295" y="746165"/>
                    <a:pt x="244648" y="746165"/>
                  </a:cubicBezTo>
                  <a:cubicBezTo>
                    <a:pt x="248001" y="746165"/>
                    <a:pt x="248001" y="742908"/>
                    <a:pt x="251363" y="742908"/>
                  </a:cubicBezTo>
                  <a:cubicBezTo>
                    <a:pt x="254716" y="746165"/>
                    <a:pt x="274852" y="742908"/>
                    <a:pt x="274852" y="742908"/>
                  </a:cubicBezTo>
                  <a:cubicBezTo>
                    <a:pt x="274852" y="742908"/>
                    <a:pt x="274852" y="742908"/>
                    <a:pt x="278205" y="749423"/>
                  </a:cubicBezTo>
                  <a:cubicBezTo>
                    <a:pt x="284920" y="759205"/>
                    <a:pt x="294988" y="762463"/>
                    <a:pt x="294988" y="762463"/>
                  </a:cubicBezTo>
                  <a:cubicBezTo>
                    <a:pt x="294988" y="762463"/>
                    <a:pt x="298340" y="765721"/>
                    <a:pt x="298340" y="762463"/>
                  </a:cubicBezTo>
                  <a:cubicBezTo>
                    <a:pt x="298340" y="759205"/>
                    <a:pt x="301693" y="755938"/>
                    <a:pt x="301693" y="755938"/>
                  </a:cubicBezTo>
                  <a:cubicBezTo>
                    <a:pt x="301693" y="755938"/>
                    <a:pt x="308408" y="746165"/>
                    <a:pt x="308408" y="742908"/>
                  </a:cubicBezTo>
                  <a:cubicBezTo>
                    <a:pt x="311761" y="739651"/>
                    <a:pt x="315123" y="729878"/>
                    <a:pt x="318476" y="729878"/>
                  </a:cubicBezTo>
                  <a:cubicBezTo>
                    <a:pt x="321829" y="726620"/>
                    <a:pt x="331897" y="720095"/>
                    <a:pt x="331897" y="720095"/>
                  </a:cubicBezTo>
                  <a:cubicBezTo>
                    <a:pt x="331897" y="720095"/>
                    <a:pt x="331897" y="716838"/>
                    <a:pt x="338612" y="720095"/>
                  </a:cubicBezTo>
                  <a:cubicBezTo>
                    <a:pt x="341965" y="726620"/>
                    <a:pt x="352033" y="733135"/>
                    <a:pt x="352033" y="733135"/>
                  </a:cubicBezTo>
                  <a:cubicBezTo>
                    <a:pt x="368806" y="733135"/>
                    <a:pt x="368806" y="733135"/>
                    <a:pt x="368806" y="733135"/>
                  </a:cubicBezTo>
                  <a:cubicBezTo>
                    <a:pt x="368806" y="733135"/>
                    <a:pt x="378874" y="736393"/>
                    <a:pt x="378874" y="739651"/>
                  </a:cubicBezTo>
                  <a:cubicBezTo>
                    <a:pt x="378874" y="742908"/>
                    <a:pt x="375522" y="742908"/>
                    <a:pt x="368806" y="746165"/>
                  </a:cubicBezTo>
                  <a:cubicBezTo>
                    <a:pt x="365454" y="746165"/>
                    <a:pt x="355386" y="736393"/>
                    <a:pt x="355386" y="739651"/>
                  </a:cubicBezTo>
                  <a:cubicBezTo>
                    <a:pt x="352033" y="742908"/>
                    <a:pt x="352033" y="749423"/>
                    <a:pt x="352033" y="749423"/>
                  </a:cubicBezTo>
                  <a:cubicBezTo>
                    <a:pt x="338612" y="755938"/>
                    <a:pt x="338612" y="755938"/>
                    <a:pt x="338612" y="755938"/>
                  </a:cubicBezTo>
                  <a:cubicBezTo>
                    <a:pt x="341965" y="762463"/>
                    <a:pt x="341965" y="762463"/>
                    <a:pt x="341965" y="762463"/>
                  </a:cubicBezTo>
                  <a:cubicBezTo>
                    <a:pt x="341965" y="762463"/>
                    <a:pt x="358748" y="768978"/>
                    <a:pt x="358748" y="772235"/>
                  </a:cubicBezTo>
                  <a:cubicBezTo>
                    <a:pt x="358748" y="775493"/>
                    <a:pt x="358748" y="782008"/>
                    <a:pt x="358748" y="782008"/>
                  </a:cubicBezTo>
                  <a:cubicBezTo>
                    <a:pt x="368806" y="785266"/>
                    <a:pt x="368806" y="785266"/>
                    <a:pt x="368806" y="785266"/>
                  </a:cubicBezTo>
                  <a:cubicBezTo>
                    <a:pt x="375522" y="782008"/>
                    <a:pt x="375522" y="782008"/>
                    <a:pt x="375522" y="782008"/>
                  </a:cubicBezTo>
                  <a:cubicBezTo>
                    <a:pt x="375522" y="795048"/>
                    <a:pt x="375522" y="795048"/>
                    <a:pt x="375522" y="795048"/>
                  </a:cubicBezTo>
                  <a:cubicBezTo>
                    <a:pt x="375522" y="808078"/>
                    <a:pt x="375522" y="808078"/>
                    <a:pt x="375522" y="808078"/>
                  </a:cubicBezTo>
                  <a:cubicBezTo>
                    <a:pt x="375522" y="808078"/>
                    <a:pt x="375522" y="808078"/>
                    <a:pt x="375522" y="808078"/>
                  </a:cubicBezTo>
                  <a:cubicBezTo>
                    <a:pt x="375522" y="808078"/>
                    <a:pt x="375522" y="808078"/>
                    <a:pt x="375522" y="808078"/>
                  </a:cubicBezTo>
                  <a:cubicBezTo>
                    <a:pt x="399010" y="801563"/>
                    <a:pt x="419146" y="814593"/>
                    <a:pt x="429214" y="814593"/>
                  </a:cubicBezTo>
                  <a:cubicBezTo>
                    <a:pt x="449350" y="817851"/>
                    <a:pt x="405726" y="840663"/>
                    <a:pt x="412431" y="840663"/>
                  </a:cubicBezTo>
                  <a:cubicBezTo>
                    <a:pt x="419146" y="837406"/>
                    <a:pt x="412431" y="856960"/>
                    <a:pt x="422499" y="860218"/>
                  </a:cubicBezTo>
                  <a:cubicBezTo>
                    <a:pt x="439282" y="863476"/>
                    <a:pt x="452702" y="850445"/>
                    <a:pt x="472838" y="850445"/>
                  </a:cubicBezTo>
                  <a:cubicBezTo>
                    <a:pt x="489612" y="847178"/>
                    <a:pt x="509748" y="856960"/>
                    <a:pt x="516463" y="850445"/>
                  </a:cubicBezTo>
                  <a:cubicBezTo>
                    <a:pt x="529884" y="834148"/>
                    <a:pt x="583576" y="866733"/>
                    <a:pt x="610418" y="850445"/>
                  </a:cubicBezTo>
                  <a:cubicBezTo>
                    <a:pt x="627200" y="837406"/>
                    <a:pt x="694314" y="830890"/>
                    <a:pt x="717802" y="830890"/>
                  </a:cubicBezTo>
                  <a:cubicBezTo>
                    <a:pt x="778200" y="827633"/>
                    <a:pt x="781562" y="827633"/>
                    <a:pt x="808404" y="811336"/>
                  </a:cubicBezTo>
                  <a:cubicBezTo>
                    <a:pt x="808404" y="811336"/>
                    <a:pt x="825187" y="775493"/>
                    <a:pt x="835255" y="759205"/>
                  </a:cubicBezTo>
                  <a:cubicBezTo>
                    <a:pt x="841961" y="746165"/>
                    <a:pt x="862097" y="739651"/>
                    <a:pt x="882232" y="726620"/>
                  </a:cubicBezTo>
                  <a:cubicBezTo>
                    <a:pt x="899006" y="713581"/>
                    <a:pt x="942631" y="700550"/>
                    <a:pt x="952699" y="697293"/>
                  </a:cubicBezTo>
                  <a:cubicBezTo>
                    <a:pt x="962767" y="697293"/>
                    <a:pt x="1033242" y="700550"/>
                    <a:pt x="1033242" y="700550"/>
                  </a:cubicBezTo>
                  <a:cubicBezTo>
                    <a:pt x="1070151" y="690768"/>
                    <a:pt x="1070151" y="690768"/>
                    <a:pt x="1070151" y="690768"/>
                  </a:cubicBezTo>
                  <a:cubicBezTo>
                    <a:pt x="1070151" y="690768"/>
                    <a:pt x="1076857" y="716838"/>
                    <a:pt x="1086925" y="720095"/>
                  </a:cubicBezTo>
                  <a:cubicBezTo>
                    <a:pt x="1130549" y="726620"/>
                    <a:pt x="1157400" y="723353"/>
                    <a:pt x="1160753" y="700550"/>
                  </a:cubicBezTo>
                  <a:cubicBezTo>
                    <a:pt x="1164106" y="684253"/>
                    <a:pt x="1147332" y="654926"/>
                    <a:pt x="1143979" y="632113"/>
                  </a:cubicBezTo>
                  <a:cubicBezTo>
                    <a:pt x="1140617" y="606053"/>
                    <a:pt x="1154047" y="579983"/>
                    <a:pt x="1154047" y="557171"/>
                  </a:cubicBezTo>
                  <a:cubicBezTo>
                    <a:pt x="1154047" y="553913"/>
                    <a:pt x="1147332" y="547398"/>
                    <a:pt x="1167468" y="521328"/>
                  </a:cubicBezTo>
                  <a:cubicBezTo>
                    <a:pt x="1184241" y="495258"/>
                    <a:pt x="1231219" y="508288"/>
                    <a:pt x="1237934" y="492000"/>
                  </a:cubicBezTo>
                  <a:cubicBezTo>
                    <a:pt x="1217798" y="400761"/>
                    <a:pt x="1217798" y="400761"/>
                    <a:pt x="1217798" y="400761"/>
                  </a:cubicBezTo>
                  <a:cubicBezTo>
                    <a:pt x="1214445" y="400761"/>
                    <a:pt x="1214445" y="400761"/>
                    <a:pt x="1214445" y="400761"/>
                  </a:cubicBezTo>
                  <a:cubicBezTo>
                    <a:pt x="1211093" y="400761"/>
                    <a:pt x="1211093" y="400761"/>
                    <a:pt x="1211093" y="400761"/>
                  </a:cubicBezTo>
                  <a:cubicBezTo>
                    <a:pt x="1204377" y="397503"/>
                    <a:pt x="1204377" y="397503"/>
                    <a:pt x="1204377" y="397503"/>
                  </a:cubicBezTo>
                  <a:cubicBezTo>
                    <a:pt x="1197662" y="397503"/>
                    <a:pt x="1197662" y="397503"/>
                    <a:pt x="1197662" y="397503"/>
                  </a:cubicBezTo>
                  <a:cubicBezTo>
                    <a:pt x="1190957" y="394245"/>
                    <a:pt x="1190957" y="394245"/>
                    <a:pt x="1190957" y="394245"/>
                  </a:cubicBezTo>
                  <a:cubicBezTo>
                    <a:pt x="1184241" y="390988"/>
                    <a:pt x="1184241" y="390988"/>
                    <a:pt x="1184241" y="390988"/>
                  </a:cubicBezTo>
                  <a:cubicBezTo>
                    <a:pt x="1177536" y="390988"/>
                    <a:pt x="1177536" y="390988"/>
                    <a:pt x="1177536" y="390988"/>
                  </a:cubicBezTo>
                  <a:cubicBezTo>
                    <a:pt x="1177536" y="390988"/>
                    <a:pt x="1177536" y="390988"/>
                    <a:pt x="1177536" y="390988"/>
                  </a:cubicBezTo>
                  <a:cubicBezTo>
                    <a:pt x="1174174" y="390988"/>
                    <a:pt x="1174174" y="390988"/>
                    <a:pt x="1174174" y="390988"/>
                  </a:cubicBezTo>
                  <a:cubicBezTo>
                    <a:pt x="1150685" y="387730"/>
                    <a:pt x="1120481" y="439861"/>
                    <a:pt x="1120481" y="439861"/>
                  </a:cubicBezTo>
                  <a:cubicBezTo>
                    <a:pt x="1107061" y="462673"/>
                    <a:pt x="1107061" y="462673"/>
                    <a:pt x="1107061" y="462673"/>
                  </a:cubicBezTo>
                  <a:cubicBezTo>
                    <a:pt x="1073504" y="456158"/>
                    <a:pt x="1039947" y="452900"/>
                    <a:pt x="1016459" y="426831"/>
                  </a:cubicBezTo>
                  <a:cubicBezTo>
                    <a:pt x="1016459" y="417058"/>
                    <a:pt x="1016459" y="417058"/>
                    <a:pt x="1016459" y="417058"/>
                  </a:cubicBezTo>
                  <a:cubicBezTo>
                    <a:pt x="1016459" y="417058"/>
                    <a:pt x="1016459" y="417058"/>
                    <a:pt x="1016459" y="417058"/>
                  </a:cubicBezTo>
                  <a:cubicBezTo>
                    <a:pt x="1016459" y="417058"/>
                    <a:pt x="1016459" y="417058"/>
                    <a:pt x="1016459" y="417058"/>
                  </a:cubicBezTo>
                  <a:cubicBezTo>
                    <a:pt x="1013106" y="413791"/>
                    <a:pt x="1013106" y="413791"/>
                    <a:pt x="1013106" y="413791"/>
                  </a:cubicBezTo>
                  <a:cubicBezTo>
                    <a:pt x="1013106" y="413791"/>
                    <a:pt x="1009744" y="413791"/>
                    <a:pt x="1009744" y="413791"/>
                  </a:cubicBezTo>
                  <a:cubicBezTo>
                    <a:pt x="1006391" y="413791"/>
                    <a:pt x="1003038" y="410533"/>
                    <a:pt x="1003038" y="410533"/>
                  </a:cubicBezTo>
                  <a:cubicBezTo>
                    <a:pt x="1006391" y="404018"/>
                    <a:pt x="1006391" y="404018"/>
                    <a:pt x="1006391" y="404018"/>
                  </a:cubicBezTo>
                  <a:cubicBezTo>
                    <a:pt x="1006391" y="404018"/>
                    <a:pt x="1009744" y="400761"/>
                    <a:pt x="1009744" y="400761"/>
                  </a:cubicBezTo>
                  <a:cubicBezTo>
                    <a:pt x="1013106" y="400761"/>
                    <a:pt x="1009744" y="400761"/>
                    <a:pt x="1009744" y="397503"/>
                  </a:cubicBezTo>
                  <a:cubicBezTo>
                    <a:pt x="1009744" y="397503"/>
                    <a:pt x="1009744" y="390988"/>
                    <a:pt x="1009744" y="387730"/>
                  </a:cubicBezTo>
                  <a:cubicBezTo>
                    <a:pt x="1006391" y="384463"/>
                    <a:pt x="1006391" y="384463"/>
                    <a:pt x="1006391" y="384463"/>
                  </a:cubicBezTo>
                  <a:cubicBezTo>
                    <a:pt x="1006391" y="384463"/>
                    <a:pt x="1003038" y="377948"/>
                    <a:pt x="999685" y="374691"/>
                  </a:cubicBezTo>
                  <a:cubicBezTo>
                    <a:pt x="996323" y="374691"/>
                    <a:pt x="999685" y="371433"/>
                    <a:pt x="999685" y="371433"/>
                  </a:cubicBezTo>
                  <a:cubicBezTo>
                    <a:pt x="996323" y="368175"/>
                    <a:pt x="999685" y="368175"/>
                    <a:pt x="999685" y="364918"/>
                  </a:cubicBezTo>
                  <a:cubicBezTo>
                    <a:pt x="999685" y="364918"/>
                    <a:pt x="996323" y="358403"/>
                    <a:pt x="996323" y="358403"/>
                  </a:cubicBezTo>
                  <a:cubicBezTo>
                    <a:pt x="996323" y="358403"/>
                    <a:pt x="989617" y="348621"/>
                    <a:pt x="986255" y="342105"/>
                  </a:cubicBezTo>
                  <a:cubicBezTo>
                    <a:pt x="986255" y="338848"/>
                    <a:pt x="986255" y="335590"/>
                    <a:pt x="986255" y="335590"/>
                  </a:cubicBezTo>
                  <a:cubicBezTo>
                    <a:pt x="989617" y="332333"/>
                    <a:pt x="982902" y="329075"/>
                    <a:pt x="982902" y="329075"/>
                  </a:cubicBezTo>
                  <a:cubicBezTo>
                    <a:pt x="982902" y="329075"/>
                    <a:pt x="982902" y="322551"/>
                    <a:pt x="982902" y="322551"/>
                  </a:cubicBezTo>
                  <a:cubicBezTo>
                    <a:pt x="982902" y="322551"/>
                    <a:pt x="982902" y="316036"/>
                    <a:pt x="982902" y="316036"/>
                  </a:cubicBezTo>
                  <a:cubicBezTo>
                    <a:pt x="986255" y="312778"/>
                    <a:pt x="982902" y="309521"/>
                    <a:pt x="982902" y="306263"/>
                  </a:cubicBezTo>
                  <a:cubicBezTo>
                    <a:pt x="982902" y="306263"/>
                    <a:pt x="976187" y="303006"/>
                    <a:pt x="976187" y="303006"/>
                  </a:cubicBezTo>
                  <a:cubicBezTo>
                    <a:pt x="979549" y="296490"/>
                    <a:pt x="979549" y="296490"/>
                    <a:pt x="979549" y="296490"/>
                  </a:cubicBezTo>
                  <a:cubicBezTo>
                    <a:pt x="979549" y="293233"/>
                    <a:pt x="979549" y="293233"/>
                    <a:pt x="979549" y="293233"/>
                  </a:cubicBezTo>
                  <a:cubicBezTo>
                    <a:pt x="979549" y="293233"/>
                    <a:pt x="982902" y="286708"/>
                    <a:pt x="982902" y="286708"/>
                  </a:cubicBezTo>
                  <a:cubicBezTo>
                    <a:pt x="986255" y="283451"/>
                    <a:pt x="982902" y="280193"/>
                    <a:pt x="979549" y="280193"/>
                  </a:cubicBezTo>
                  <a:cubicBezTo>
                    <a:pt x="976187" y="280193"/>
                    <a:pt x="979549" y="276936"/>
                    <a:pt x="979549" y="276936"/>
                  </a:cubicBezTo>
                  <a:cubicBezTo>
                    <a:pt x="982902" y="270420"/>
                    <a:pt x="982902" y="270420"/>
                    <a:pt x="982902" y="270420"/>
                  </a:cubicBezTo>
                  <a:cubicBezTo>
                    <a:pt x="979549" y="260638"/>
                    <a:pt x="979549" y="260638"/>
                    <a:pt x="979549" y="260638"/>
                  </a:cubicBezTo>
                  <a:cubicBezTo>
                    <a:pt x="979549" y="257381"/>
                    <a:pt x="979549" y="257381"/>
                    <a:pt x="979549" y="257381"/>
                  </a:cubicBezTo>
                  <a:cubicBezTo>
                    <a:pt x="979549" y="257381"/>
                    <a:pt x="976187" y="250866"/>
                    <a:pt x="976187" y="250866"/>
                  </a:cubicBezTo>
                  <a:cubicBezTo>
                    <a:pt x="976187" y="247608"/>
                    <a:pt x="972835" y="241093"/>
                    <a:pt x="972835" y="241093"/>
                  </a:cubicBezTo>
                  <a:cubicBezTo>
                    <a:pt x="972835" y="241093"/>
                    <a:pt x="972835" y="237835"/>
                    <a:pt x="972835" y="237835"/>
                  </a:cubicBezTo>
                  <a:cubicBezTo>
                    <a:pt x="972835" y="234578"/>
                    <a:pt x="972835" y="234578"/>
                    <a:pt x="972835" y="234578"/>
                  </a:cubicBezTo>
                  <a:cubicBezTo>
                    <a:pt x="972835" y="231320"/>
                    <a:pt x="969481" y="228053"/>
                    <a:pt x="966129" y="224796"/>
                  </a:cubicBezTo>
                  <a:cubicBezTo>
                    <a:pt x="962767" y="218280"/>
                    <a:pt x="962767" y="218280"/>
                    <a:pt x="962767" y="218280"/>
                  </a:cubicBezTo>
                  <a:cubicBezTo>
                    <a:pt x="962767" y="218280"/>
                    <a:pt x="956061" y="211765"/>
                    <a:pt x="952699" y="208508"/>
                  </a:cubicBezTo>
                  <a:cubicBezTo>
                    <a:pt x="952699" y="201993"/>
                    <a:pt x="952699" y="201993"/>
                    <a:pt x="949346" y="198726"/>
                  </a:cubicBezTo>
                  <a:cubicBezTo>
                    <a:pt x="949346" y="192211"/>
                    <a:pt x="942631" y="185696"/>
                    <a:pt x="939278" y="185696"/>
                  </a:cubicBezTo>
                  <a:cubicBezTo>
                    <a:pt x="939278" y="185696"/>
                    <a:pt x="935925" y="175923"/>
                    <a:pt x="935925" y="172665"/>
                  </a:cubicBezTo>
                  <a:cubicBezTo>
                    <a:pt x="932563" y="172665"/>
                    <a:pt x="925857" y="169408"/>
                    <a:pt x="925857" y="169408"/>
                  </a:cubicBezTo>
                  <a:cubicBezTo>
                    <a:pt x="922504" y="169408"/>
                    <a:pt x="915789" y="166141"/>
                    <a:pt x="915789" y="166141"/>
                  </a:cubicBezTo>
                  <a:cubicBezTo>
                    <a:pt x="905721" y="162883"/>
                    <a:pt x="905721" y="162883"/>
                    <a:pt x="905721" y="162883"/>
                  </a:cubicBezTo>
                  <a:cubicBezTo>
                    <a:pt x="895653" y="153111"/>
                    <a:pt x="895653" y="153111"/>
                    <a:pt x="895653" y="153111"/>
                  </a:cubicBezTo>
                  <a:cubicBezTo>
                    <a:pt x="895653" y="153111"/>
                    <a:pt x="892300" y="153111"/>
                    <a:pt x="888938" y="149853"/>
                  </a:cubicBezTo>
                  <a:cubicBezTo>
                    <a:pt x="888938" y="149853"/>
                    <a:pt x="885585" y="143338"/>
                    <a:pt x="885585" y="143338"/>
                  </a:cubicBezTo>
                  <a:cubicBezTo>
                    <a:pt x="882232" y="136813"/>
                    <a:pt x="882232" y="136813"/>
                    <a:pt x="882232" y="136813"/>
                  </a:cubicBezTo>
                  <a:cubicBezTo>
                    <a:pt x="862097" y="130298"/>
                    <a:pt x="862097" y="130298"/>
                    <a:pt x="862097" y="130298"/>
                  </a:cubicBezTo>
                  <a:cubicBezTo>
                    <a:pt x="862097" y="130298"/>
                    <a:pt x="858744" y="123783"/>
                    <a:pt x="858744" y="123783"/>
                  </a:cubicBezTo>
                  <a:cubicBezTo>
                    <a:pt x="858744" y="120525"/>
                    <a:pt x="855381" y="120525"/>
                    <a:pt x="855381" y="117268"/>
                  </a:cubicBezTo>
                  <a:cubicBezTo>
                    <a:pt x="855381" y="114010"/>
                    <a:pt x="852029" y="114010"/>
                    <a:pt x="852029" y="110753"/>
                  </a:cubicBezTo>
                  <a:cubicBezTo>
                    <a:pt x="852029" y="107495"/>
                    <a:pt x="848676" y="107495"/>
                    <a:pt x="848676" y="107495"/>
                  </a:cubicBezTo>
                  <a:cubicBezTo>
                    <a:pt x="845323" y="107495"/>
                    <a:pt x="841961" y="107495"/>
                    <a:pt x="841961" y="107495"/>
                  </a:cubicBezTo>
                  <a:cubicBezTo>
                    <a:pt x="841961" y="107495"/>
                    <a:pt x="838608" y="104228"/>
                    <a:pt x="838608" y="104228"/>
                  </a:cubicBezTo>
                  <a:cubicBezTo>
                    <a:pt x="838608" y="104228"/>
                    <a:pt x="831893" y="97713"/>
                    <a:pt x="828540" y="97713"/>
                  </a:cubicBezTo>
                  <a:cubicBezTo>
                    <a:pt x="828540" y="94455"/>
                    <a:pt x="828540" y="94455"/>
                    <a:pt x="828540" y="94455"/>
                  </a:cubicBezTo>
                  <a:cubicBezTo>
                    <a:pt x="828540" y="94455"/>
                    <a:pt x="828540" y="94455"/>
                    <a:pt x="825187" y="94455"/>
                  </a:cubicBezTo>
                  <a:cubicBezTo>
                    <a:pt x="821825" y="94455"/>
                    <a:pt x="821825" y="94455"/>
                    <a:pt x="821825" y="91198"/>
                  </a:cubicBezTo>
                  <a:cubicBezTo>
                    <a:pt x="818472" y="91198"/>
                    <a:pt x="818472" y="84683"/>
                    <a:pt x="815119" y="84683"/>
                  </a:cubicBezTo>
                  <a:cubicBezTo>
                    <a:pt x="815119" y="84683"/>
                    <a:pt x="815119" y="84683"/>
                    <a:pt x="811766" y="84683"/>
                  </a:cubicBezTo>
                  <a:cubicBezTo>
                    <a:pt x="808404" y="84683"/>
                    <a:pt x="805051" y="78168"/>
                    <a:pt x="805051" y="78168"/>
                  </a:cubicBezTo>
                  <a:cubicBezTo>
                    <a:pt x="801698" y="78168"/>
                    <a:pt x="805051" y="74901"/>
                    <a:pt x="805051" y="71643"/>
                  </a:cubicBezTo>
                  <a:cubicBezTo>
                    <a:pt x="805051" y="68386"/>
                    <a:pt x="801698" y="68386"/>
                    <a:pt x="801698" y="68386"/>
                  </a:cubicBezTo>
                  <a:cubicBezTo>
                    <a:pt x="801698" y="68386"/>
                    <a:pt x="801698" y="68386"/>
                    <a:pt x="801698" y="68386"/>
                  </a:cubicBezTo>
                  <a:cubicBezTo>
                    <a:pt x="801698" y="68386"/>
                    <a:pt x="798336" y="68386"/>
                    <a:pt x="798336" y="65128"/>
                  </a:cubicBezTo>
                  <a:cubicBezTo>
                    <a:pt x="798336" y="65128"/>
                    <a:pt x="794983" y="61871"/>
                    <a:pt x="794983" y="58613"/>
                  </a:cubicBezTo>
                  <a:cubicBezTo>
                    <a:pt x="794983" y="55355"/>
                    <a:pt x="794983" y="55355"/>
                    <a:pt x="794983" y="55355"/>
                  </a:cubicBezTo>
                  <a:cubicBezTo>
                    <a:pt x="794983" y="55355"/>
                    <a:pt x="791630" y="52098"/>
                    <a:pt x="791630" y="52098"/>
                  </a:cubicBezTo>
                  <a:cubicBezTo>
                    <a:pt x="788268" y="48840"/>
                    <a:pt x="788268" y="48840"/>
                    <a:pt x="788268" y="48840"/>
                  </a:cubicBezTo>
                  <a:cubicBezTo>
                    <a:pt x="788268" y="45583"/>
                    <a:pt x="788268" y="45583"/>
                    <a:pt x="788268" y="45583"/>
                  </a:cubicBezTo>
                  <a:cubicBezTo>
                    <a:pt x="784916" y="45583"/>
                    <a:pt x="784916" y="45583"/>
                    <a:pt x="784916" y="45583"/>
                  </a:cubicBezTo>
                  <a:cubicBezTo>
                    <a:pt x="781562" y="45583"/>
                    <a:pt x="781562" y="42316"/>
                    <a:pt x="781562" y="39058"/>
                  </a:cubicBezTo>
                  <a:cubicBezTo>
                    <a:pt x="781562" y="39058"/>
                    <a:pt x="781562" y="39058"/>
                    <a:pt x="781562" y="39058"/>
                  </a:cubicBezTo>
                  <a:cubicBezTo>
                    <a:pt x="778200" y="35801"/>
                    <a:pt x="778200" y="35801"/>
                    <a:pt x="778200" y="35801"/>
                  </a:cubicBezTo>
                  <a:cubicBezTo>
                    <a:pt x="774848" y="32543"/>
                    <a:pt x="774848" y="32543"/>
                    <a:pt x="774848" y="32543"/>
                  </a:cubicBezTo>
                  <a:cubicBezTo>
                    <a:pt x="771495" y="29286"/>
                    <a:pt x="771495" y="29286"/>
                    <a:pt x="771495" y="29286"/>
                  </a:cubicBezTo>
                  <a:cubicBezTo>
                    <a:pt x="771495" y="29286"/>
                    <a:pt x="768142" y="26028"/>
                    <a:pt x="768142" y="26028"/>
                  </a:cubicBezTo>
                  <a:cubicBezTo>
                    <a:pt x="764780" y="22770"/>
                    <a:pt x="761427" y="19513"/>
                    <a:pt x="761427" y="19513"/>
                  </a:cubicBezTo>
                  <a:cubicBezTo>
                    <a:pt x="761427" y="19513"/>
                    <a:pt x="761427" y="16255"/>
                    <a:pt x="761427" y="16255"/>
                  </a:cubicBezTo>
                  <a:cubicBezTo>
                    <a:pt x="761427" y="16255"/>
                    <a:pt x="758074" y="16255"/>
                    <a:pt x="758074" y="16255"/>
                  </a:cubicBezTo>
                  <a:cubicBezTo>
                    <a:pt x="751359" y="16255"/>
                    <a:pt x="751359" y="16255"/>
                    <a:pt x="751359" y="16255"/>
                  </a:cubicBezTo>
                  <a:cubicBezTo>
                    <a:pt x="751359" y="9731"/>
                    <a:pt x="751359" y="9731"/>
                    <a:pt x="751359" y="9731"/>
                  </a:cubicBezTo>
                  <a:cubicBezTo>
                    <a:pt x="751359" y="9731"/>
                    <a:pt x="751359" y="9731"/>
                    <a:pt x="748006" y="9731"/>
                  </a:cubicBezTo>
                  <a:cubicBezTo>
                    <a:pt x="744644" y="9731"/>
                    <a:pt x="744644" y="6473"/>
                    <a:pt x="744644" y="6473"/>
                  </a:cubicBezTo>
                  <a:cubicBezTo>
                    <a:pt x="744644" y="3216"/>
                    <a:pt x="744644" y="3216"/>
                    <a:pt x="744644" y="3216"/>
                  </a:cubicBezTo>
                  <a:cubicBezTo>
                    <a:pt x="734586" y="6473"/>
                    <a:pt x="734586" y="6473"/>
                    <a:pt x="734586" y="6473"/>
                  </a:cubicBezTo>
                  <a:cubicBezTo>
                    <a:pt x="734586" y="6473"/>
                    <a:pt x="734586" y="6473"/>
                    <a:pt x="734586" y="6473"/>
                  </a:cubicBezTo>
                  <a:cubicBezTo>
                    <a:pt x="734586" y="6473"/>
                    <a:pt x="727870" y="3216"/>
                    <a:pt x="727870" y="3216"/>
                  </a:cubicBezTo>
                  <a:cubicBezTo>
                    <a:pt x="727870" y="-42"/>
                    <a:pt x="724518" y="-42"/>
                    <a:pt x="724518" y="-42"/>
                  </a:cubicBezTo>
                  <a:cubicBezTo>
                    <a:pt x="721155" y="3216"/>
                    <a:pt x="721155" y="3216"/>
                    <a:pt x="721155" y="3216"/>
                  </a:cubicBezTo>
                  <a:cubicBezTo>
                    <a:pt x="714450" y="3216"/>
                    <a:pt x="714450" y="3216"/>
                    <a:pt x="714450" y="3216"/>
                  </a:cubicBezTo>
                  <a:cubicBezTo>
                    <a:pt x="711087" y="3216"/>
                    <a:pt x="711087" y="3216"/>
                    <a:pt x="711087" y="3216"/>
                  </a:cubicBezTo>
                  <a:cubicBezTo>
                    <a:pt x="707734" y="-42"/>
                    <a:pt x="707734" y="-42"/>
                    <a:pt x="707734" y="-42"/>
                  </a:cubicBezTo>
                  <a:cubicBezTo>
                    <a:pt x="697666" y="3216"/>
                    <a:pt x="694314" y="3216"/>
                    <a:pt x="694314" y="3216"/>
                  </a:cubicBezTo>
                  <a:cubicBezTo>
                    <a:pt x="684246" y="6473"/>
                    <a:pt x="667462" y="16255"/>
                    <a:pt x="667462" y="22770"/>
                  </a:cubicBezTo>
                  <a:cubicBezTo>
                    <a:pt x="664110" y="29286"/>
                    <a:pt x="667462" y="45583"/>
                    <a:pt x="660757" y="48840"/>
                  </a:cubicBezTo>
                  <a:cubicBezTo>
                    <a:pt x="650689" y="48840"/>
                    <a:pt x="640621" y="65128"/>
                    <a:pt x="637268" y="65128"/>
                  </a:cubicBezTo>
                  <a:cubicBezTo>
                    <a:pt x="607065" y="81425"/>
                    <a:pt x="607065" y="81425"/>
                    <a:pt x="607065" y="81425"/>
                  </a:cubicBezTo>
                  <a:cubicBezTo>
                    <a:pt x="607065" y="81425"/>
                    <a:pt x="583576" y="91198"/>
                    <a:pt x="570156" y="91198"/>
                  </a:cubicBezTo>
                  <a:cubicBezTo>
                    <a:pt x="556725" y="94455"/>
                    <a:pt x="546667" y="104228"/>
                    <a:pt x="546667" y="104228"/>
                  </a:cubicBezTo>
                  <a:cubicBezTo>
                    <a:pt x="529884" y="127041"/>
                    <a:pt x="529884" y="127041"/>
                    <a:pt x="529884" y="127041"/>
                  </a:cubicBezTo>
                  <a:cubicBezTo>
                    <a:pt x="503042" y="130298"/>
                    <a:pt x="503042" y="130298"/>
                    <a:pt x="503042" y="130298"/>
                  </a:cubicBezTo>
                  <a:cubicBezTo>
                    <a:pt x="489612" y="117268"/>
                    <a:pt x="489612" y="117268"/>
                    <a:pt x="489612" y="117268"/>
                  </a:cubicBezTo>
                  <a:cubicBezTo>
                    <a:pt x="476191" y="120525"/>
                    <a:pt x="476191" y="120525"/>
                    <a:pt x="476191" y="120525"/>
                  </a:cubicBezTo>
                  <a:cubicBezTo>
                    <a:pt x="472838" y="117268"/>
                    <a:pt x="472838" y="117268"/>
                    <a:pt x="472838" y="117268"/>
                  </a:cubicBezTo>
                  <a:cubicBezTo>
                    <a:pt x="466123" y="120525"/>
                    <a:pt x="466123" y="120525"/>
                    <a:pt x="466123" y="120525"/>
                  </a:cubicBezTo>
                  <a:cubicBezTo>
                    <a:pt x="425861" y="117268"/>
                    <a:pt x="425861" y="117268"/>
                    <a:pt x="425861" y="117268"/>
                  </a:cubicBezTo>
                  <a:cubicBezTo>
                    <a:pt x="405726" y="127041"/>
                    <a:pt x="405726" y="127041"/>
                    <a:pt x="405726" y="127041"/>
                  </a:cubicBezTo>
                  <a:cubicBezTo>
                    <a:pt x="368806" y="123783"/>
                    <a:pt x="368806" y="123783"/>
                    <a:pt x="368806" y="123783"/>
                  </a:cubicBezTo>
                  <a:cubicBezTo>
                    <a:pt x="368806" y="123783"/>
                    <a:pt x="341965" y="127041"/>
                    <a:pt x="335250" y="127041"/>
                  </a:cubicBezTo>
                  <a:cubicBezTo>
                    <a:pt x="325191" y="127041"/>
                    <a:pt x="325191" y="127041"/>
                    <a:pt x="325191" y="127041"/>
                  </a:cubicBezTo>
                  <a:cubicBezTo>
                    <a:pt x="318476" y="123783"/>
                    <a:pt x="311761" y="117268"/>
                    <a:pt x="311761" y="117268"/>
                  </a:cubicBezTo>
                  <a:cubicBezTo>
                    <a:pt x="311761" y="117268"/>
                    <a:pt x="298340" y="120525"/>
                    <a:pt x="294988" y="123783"/>
                  </a:cubicBezTo>
                  <a:cubicBezTo>
                    <a:pt x="291625" y="127041"/>
                    <a:pt x="278205" y="143338"/>
                    <a:pt x="278205" y="143338"/>
                  </a:cubicBezTo>
                  <a:cubicBezTo>
                    <a:pt x="278205" y="146595"/>
                    <a:pt x="278205" y="146595"/>
                    <a:pt x="278205" y="146595"/>
                  </a:cubicBezTo>
                  <a:cubicBezTo>
                    <a:pt x="284920" y="162883"/>
                    <a:pt x="284920" y="162883"/>
                    <a:pt x="284920" y="162883"/>
                  </a:cubicBezTo>
                  <a:cubicBezTo>
                    <a:pt x="271499" y="172665"/>
                    <a:pt x="271499" y="172665"/>
                    <a:pt x="271499" y="172665"/>
                  </a:cubicBezTo>
                  <a:cubicBezTo>
                    <a:pt x="271499" y="172665"/>
                    <a:pt x="271499" y="172665"/>
                    <a:pt x="271499" y="172665"/>
                  </a:cubicBezTo>
                  <a:cubicBezTo>
                    <a:pt x="271499" y="172665"/>
                    <a:pt x="271499" y="172665"/>
                    <a:pt x="271499" y="172665"/>
                  </a:cubicBezTo>
                  <a:cubicBezTo>
                    <a:pt x="271499" y="172665"/>
                    <a:pt x="271499" y="172665"/>
                    <a:pt x="271499" y="172665"/>
                  </a:cubicBezTo>
                  <a:cubicBezTo>
                    <a:pt x="271499" y="172665"/>
                    <a:pt x="271499" y="172665"/>
                    <a:pt x="271499" y="172665"/>
                  </a:cubicBezTo>
                  <a:cubicBezTo>
                    <a:pt x="271499" y="175923"/>
                    <a:pt x="271499" y="175923"/>
                    <a:pt x="271499" y="175923"/>
                  </a:cubicBezTo>
                  <a:cubicBezTo>
                    <a:pt x="271499" y="175923"/>
                    <a:pt x="271499" y="175923"/>
                    <a:pt x="271499" y="175923"/>
                  </a:cubicBezTo>
                  <a:cubicBezTo>
                    <a:pt x="271499" y="175923"/>
                    <a:pt x="271499" y="175923"/>
                    <a:pt x="271499" y="175923"/>
                  </a:cubicBezTo>
                  <a:cubicBezTo>
                    <a:pt x="271499" y="175923"/>
                    <a:pt x="271499" y="175923"/>
                    <a:pt x="271499" y="175923"/>
                  </a:cubicBezTo>
                  <a:cubicBezTo>
                    <a:pt x="271499" y="175923"/>
                    <a:pt x="271499" y="175923"/>
                    <a:pt x="271499" y="175923"/>
                  </a:cubicBezTo>
                  <a:cubicBezTo>
                    <a:pt x="271499" y="175923"/>
                    <a:pt x="271499" y="175923"/>
                    <a:pt x="271499" y="175923"/>
                  </a:cubicBezTo>
                  <a:cubicBezTo>
                    <a:pt x="271499" y="175923"/>
                    <a:pt x="271499" y="175923"/>
                    <a:pt x="271499" y="175923"/>
                  </a:cubicBezTo>
                  <a:cubicBezTo>
                    <a:pt x="271499" y="175923"/>
                    <a:pt x="271499" y="175923"/>
                    <a:pt x="271499" y="175923"/>
                  </a:cubicBezTo>
                  <a:cubicBezTo>
                    <a:pt x="271499" y="175923"/>
                    <a:pt x="271499" y="175923"/>
                    <a:pt x="271499" y="175923"/>
                  </a:cubicBezTo>
                  <a:cubicBezTo>
                    <a:pt x="271499" y="175923"/>
                    <a:pt x="271499" y="175923"/>
                    <a:pt x="271499" y="175923"/>
                  </a:cubicBezTo>
                  <a:cubicBezTo>
                    <a:pt x="271499" y="179180"/>
                    <a:pt x="268137" y="179180"/>
                    <a:pt x="264784" y="179180"/>
                  </a:cubicBezTo>
                  <a:cubicBezTo>
                    <a:pt x="264784" y="182438"/>
                    <a:pt x="261431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8069" y="182438"/>
                    <a:pt x="258069" y="182438"/>
                    <a:pt x="258069" y="182438"/>
                  </a:cubicBezTo>
                  <a:cubicBezTo>
                    <a:pt x="254716" y="185696"/>
                    <a:pt x="254716" y="185696"/>
                    <a:pt x="254716" y="185696"/>
                  </a:cubicBezTo>
                  <a:cubicBezTo>
                    <a:pt x="244648" y="195468"/>
                    <a:pt x="244648" y="195468"/>
                    <a:pt x="244648" y="195468"/>
                  </a:cubicBezTo>
                  <a:cubicBezTo>
                    <a:pt x="231227" y="198726"/>
                    <a:pt x="231227" y="198726"/>
                    <a:pt x="231227" y="198726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E1E2F269-DC51-044B-3985-0063DFECA00F}"/>
                </a:ext>
              </a:extLst>
            </p:cNvPr>
            <p:cNvSpPr/>
            <p:nvPr/>
          </p:nvSpPr>
          <p:spPr>
            <a:xfrm>
              <a:off x="10577758" y="1177290"/>
              <a:ext cx="2058710" cy="1394564"/>
            </a:xfrm>
            <a:custGeom>
              <a:avLst/>
              <a:gdLst>
                <a:gd name="connsiteX0" fmla="*/ 474334 w 2058710"/>
                <a:gd name="connsiteY0" fmla="*/ 994473 h 1394564"/>
                <a:gd name="connsiteX1" fmla="*/ 497899 w 2058710"/>
                <a:gd name="connsiteY1" fmla="*/ 978080 h 1394564"/>
                <a:gd name="connsiteX2" fmla="*/ 504633 w 2058710"/>
                <a:gd name="connsiteY2" fmla="*/ 951848 h 1394564"/>
                <a:gd name="connsiteX3" fmla="*/ 534932 w 2058710"/>
                <a:gd name="connsiteY3" fmla="*/ 928893 h 1394564"/>
                <a:gd name="connsiteX4" fmla="*/ 538294 w 2058710"/>
                <a:gd name="connsiteY4" fmla="*/ 928893 h 1394564"/>
                <a:gd name="connsiteX5" fmla="*/ 538294 w 2058710"/>
                <a:gd name="connsiteY5" fmla="*/ 922330 h 1394564"/>
                <a:gd name="connsiteX6" fmla="*/ 548400 w 2058710"/>
                <a:gd name="connsiteY6" fmla="*/ 915777 h 1394564"/>
                <a:gd name="connsiteX7" fmla="*/ 551763 w 2058710"/>
                <a:gd name="connsiteY7" fmla="*/ 919054 h 1394564"/>
                <a:gd name="connsiteX8" fmla="*/ 558497 w 2058710"/>
                <a:gd name="connsiteY8" fmla="*/ 922330 h 1394564"/>
                <a:gd name="connsiteX9" fmla="*/ 561859 w 2058710"/>
                <a:gd name="connsiteY9" fmla="*/ 919054 h 1394564"/>
                <a:gd name="connsiteX10" fmla="*/ 561859 w 2058710"/>
                <a:gd name="connsiteY10" fmla="*/ 912491 h 1394564"/>
                <a:gd name="connsiteX11" fmla="*/ 558497 w 2058710"/>
                <a:gd name="connsiteY11" fmla="*/ 905938 h 1394564"/>
                <a:gd name="connsiteX12" fmla="*/ 558497 w 2058710"/>
                <a:gd name="connsiteY12" fmla="*/ 905938 h 1394564"/>
                <a:gd name="connsiteX13" fmla="*/ 561859 w 2058710"/>
                <a:gd name="connsiteY13" fmla="*/ 905938 h 1394564"/>
                <a:gd name="connsiteX14" fmla="*/ 565231 w 2058710"/>
                <a:gd name="connsiteY14" fmla="*/ 902661 h 1394564"/>
                <a:gd name="connsiteX15" fmla="*/ 571955 w 2058710"/>
                <a:gd name="connsiteY15" fmla="*/ 905938 h 1394564"/>
                <a:gd name="connsiteX16" fmla="*/ 575327 w 2058710"/>
                <a:gd name="connsiteY16" fmla="*/ 905938 h 1394564"/>
                <a:gd name="connsiteX17" fmla="*/ 582062 w 2058710"/>
                <a:gd name="connsiteY17" fmla="*/ 902661 h 1394564"/>
                <a:gd name="connsiteX18" fmla="*/ 585424 w 2058710"/>
                <a:gd name="connsiteY18" fmla="*/ 899375 h 1394564"/>
                <a:gd name="connsiteX19" fmla="*/ 585424 w 2058710"/>
                <a:gd name="connsiteY19" fmla="*/ 896098 h 1394564"/>
                <a:gd name="connsiteX20" fmla="*/ 592158 w 2058710"/>
                <a:gd name="connsiteY20" fmla="*/ 896098 h 1394564"/>
                <a:gd name="connsiteX21" fmla="*/ 602255 w 2058710"/>
                <a:gd name="connsiteY21" fmla="*/ 896098 h 1394564"/>
                <a:gd name="connsiteX22" fmla="*/ 605627 w 2058710"/>
                <a:gd name="connsiteY22" fmla="*/ 896098 h 1394564"/>
                <a:gd name="connsiteX23" fmla="*/ 612361 w 2058710"/>
                <a:gd name="connsiteY23" fmla="*/ 892822 h 1394564"/>
                <a:gd name="connsiteX24" fmla="*/ 615723 w 2058710"/>
                <a:gd name="connsiteY24" fmla="*/ 889545 h 1394564"/>
                <a:gd name="connsiteX25" fmla="*/ 615723 w 2058710"/>
                <a:gd name="connsiteY25" fmla="*/ 882983 h 1394564"/>
                <a:gd name="connsiteX26" fmla="*/ 622457 w 2058710"/>
                <a:gd name="connsiteY26" fmla="*/ 879706 h 1394564"/>
                <a:gd name="connsiteX27" fmla="*/ 622457 w 2058710"/>
                <a:gd name="connsiteY27" fmla="*/ 879706 h 1394564"/>
                <a:gd name="connsiteX28" fmla="*/ 625820 w 2058710"/>
                <a:gd name="connsiteY28" fmla="*/ 882983 h 1394564"/>
                <a:gd name="connsiteX29" fmla="*/ 629192 w 2058710"/>
                <a:gd name="connsiteY29" fmla="*/ 879706 h 1394564"/>
                <a:gd name="connsiteX30" fmla="*/ 632554 w 2058710"/>
                <a:gd name="connsiteY30" fmla="*/ 876429 h 1394564"/>
                <a:gd name="connsiteX31" fmla="*/ 639288 w 2058710"/>
                <a:gd name="connsiteY31" fmla="*/ 869867 h 1394564"/>
                <a:gd name="connsiteX32" fmla="*/ 642650 w 2058710"/>
                <a:gd name="connsiteY32" fmla="*/ 863313 h 1394564"/>
                <a:gd name="connsiteX33" fmla="*/ 646022 w 2058710"/>
                <a:gd name="connsiteY33" fmla="*/ 866590 h 1394564"/>
                <a:gd name="connsiteX34" fmla="*/ 649384 w 2058710"/>
                <a:gd name="connsiteY34" fmla="*/ 869867 h 1394564"/>
                <a:gd name="connsiteX35" fmla="*/ 656118 w 2058710"/>
                <a:gd name="connsiteY35" fmla="*/ 869867 h 1394564"/>
                <a:gd name="connsiteX36" fmla="*/ 666215 w 2058710"/>
                <a:gd name="connsiteY36" fmla="*/ 866590 h 1394564"/>
                <a:gd name="connsiteX37" fmla="*/ 672949 w 2058710"/>
                <a:gd name="connsiteY37" fmla="*/ 869867 h 1394564"/>
                <a:gd name="connsiteX38" fmla="*/ 679683 w 2058710"/>
                <a:gd name="connsiteY38" fmla="*/ 869867 h 1394564"/>
                <a:gd name="connsiteX39" fmla="*/ 683046 w 2058710"/>
                <a:gd name="connsiteY39" fmla="*/ 873143 h 1394564"/>
                <a:gd name="connsiteX40" fmla="*/ 689780 w 2058710"/>
                <a:gd name="connsiteY40" fmla="*/ 876429 h 1394564"/>
                <a:gd name="connsiteX41" fmla="*/ 696514 w 2058710"/>
                <a:gd name="connsiteY41" fmla="*/ 879706 h 1394564"/>
                <a:gd name="connsiteX42" fmla="*/ 696514 w 2058710"/>
                <a:gd name="connsiteY42" fmla="*/ 879706 h 1394564"/>
                <a:gd name="connsiteX43" fmla="*/ 696514 w 2058710"/>
                <a:gd name="connsiteY43" fmla="*/ 879706 h 1394564"/>
                <a:gd name="connsiteX44" fmla="*/ 696514 w 2058710"/>
                <a:gd name="connsiteY44" fmla="*/ 879706 h 1394564"/>
                <a:gd name="connsiteX45" fmla="*/ 696514 w 2058710"/>
                <a:gd name="connsiteY45" fmla="*/ 879706 h 1394564"/>
                <a:gd name="connsiteX46" fmla="*/ 696514 w 2058710"/>
                <a:gd name="connsiteY46" fmla="*/ 879706 h 1394564"/>
                <a:gd name="connsiteX47" fmla="*/ 696514 w 2058710"/>
                <a:gd name="connsiteY47" fmla="*/ 879706 h 1394564"/>
                <a:gd name="connsiteX48" fmla="*/ 696514 w 2058710"/>
                <a:gd name="connsiteY48" fmla="*/ 879706 h 1394564"/>
                <a:gd name="connsiteX49" fmla="*/ 696514 w 2058710"/>
                <a:gd name="connsiteY49" fmla="*/ 879706 h 1394564"/>
                <a:gd name="connsiteX50" fmla="*/ 696514 w 2058710"/>
                <a:gd name="connsiteY50" fmla="*/ 879706 h 1394564"/>
                <a:gd name="connsiteX51" fmla="*/ 699876 w 2058710"/>
                <a:gd name="connsiteY51" fmla="*/ 879706 h 1394564"/>
                <a:gd name="connsiteX52" fmla="*/ 699876 w 2058710"/>
                <a:gd name="connsiteY52" fmla="*/ 879706 h 1394564"/>
                <a:gd name="connsiteX53" fmla="*/ 699876 w 2058710"/>
                <a:gd name="connsiteY53" fmla="*/ 879706 h 1394564"/>
                <a:gd name="connsiteX54" fmla="*/ 699876 w 2058710"/>
                <a:gd name="connsiteY54" fmla="*/ 879706 h 1394564"/>
                <a:gd name="connsiteX55" fmla="*/ 699876 w 2058710"/>
                <a:gd name="connsiteY55" fmla="*/ 879706 h 1394564"/>
                <a:gd name="connsiteX56" fmla="*/ 699876 w 2058710"/>
                <a:gd name="connsiteY56" fmla="*/ 879706 h 1394564"/>
                <a:gd name="connsiteX57" fmla="*/ 699876 w 2058710"/>
                <a:gd name="connsiteY57" fmla="*/ 879706 h 1394564"/>
                <a:gd name="connsiteX58" fmla="*/ 699876 w 2058710"/>
                <a:gd name="connsiteY58" fmla="*/ 879706 h 1394564"/>
                <a:gd name="connsiteX59" fmla="*/ 699876 w 2058710"/>
                <a:gd name="connsiteY59" fmla="*/ 879706 h 1394564"/>
                <a:gd name="connsiteX60" fmla="*/ 699876 w 2058710"/>
                <a:gd name="connsiteY60" fmla="*/ 879706 h 1394564"/>
                <a:gd name="connsiteX61" fmla="*/ 699876 w 2058710"/>
                <a:gd name="connsiteY61" fmla="*/ 879706 h 1394564"/>
                <a:gd name="connsiteX62" fmla="*/ 699876 w 2058710"/>
                <a:gd name="connsiteY62" fmla="*/ 879706 h 1394564"/>
                <a:gd name="connsiteX63" fmla="*/ 699876 w 2058710"/>
                <a:gd name="connsiteY63" fmla="*/ 879706 h 1394564"/>
                <a:gd name="connsiteX64" fmla="*/ 699876 w 2058710"/>
                <a:gd name="connsiteY64" fmla="*/ 879706 h 1394564"/>
                <a:gd name="connsiteX65" fmla="*/ 699876 w 2058710"/>
                <a:gd name="connsiteY65" fmla="*/ 879706 h 1394564"/>
                <a:gd name="connsiteX66" fmla="*/ 703248 w 2058710"/>
                <a:gd name="connsiteY66" fmla="*/ 879706 h 1394564"/>
                <a:gd name="connsiteX67" fmla="*/ 703248 w 2058710"/>
                <a:gd name="connsiteY67" fmla="*/ 879706 h 1394564"/>
                <a:gd name="connsiteX68" fmla="*/ 703248 w 2058710"/>
                <a:gd name="connsiteY68" fmla="*/ 879706 h 1394564"/>
                <a:gd name="connsiteX69" fmla="*/ 703248 w 2058710"/>
                <a:gd name="connsiteY69" fmla="*/ 879706 h 1394564"/>
                <a:gd name="connsiteX70" fmla="*/ 703248 w 2058710"/>
                <a:gd name="connsiteY70" fmla="*/ 879706 h 1394564"/>
                <a:gd name="connsiteX71" fmla="*/ 703248 w 2058710"/>
                <a:gd name="connsiteY71" fmla="*/ 879706 h 1394564"/>
                <a:gd name="connsiteX72" fmla="*/ 703248 w 2058710"/>
                <a:gd name="connsiteY72" fmla="*/ 879706 h 1394564"/>
                <a:gd name="connsiteX73" fmla="*/ 703248 w 2058710"/>
                <a:gd name="connsiteY73" fmla="*/ 879706 h 1394564"/>
                <a:gd name="connsiteX74" fmla="*/ 703248 w 2058710"/>
                <a:gd name="connsiteY74" fmla="*/ 879706 h 1394564"/>
                <a:gd name="connsiteX75" fmla="*/ 703248 w 2058710"/>
                <a:gd name="connsiteY75" fmla="*/ 879706 h 1394564"/>
                <a:gd name="connsiteX76" fmla="*/ 703248 w 2058710"/>
                <a:gd name="connsiteY76" fmla="*/ 879706 h 1394564"/>
                <a:gd name="connsiteX77" fmla="*/ 703248 w 2058710"/>
                <a:gd name="connsiteY77" fmla="*/ 879706 h 1394564"/>
                <a:gd name="connsiteX78" fmla="*/ 703248 w 2058710"/>
                <a:gd name="connsiteY78" fmla="*/ 879706 h 1394564"/>
                <a:gd name="connsiteX79" fmla="*/ 706611 w 2058710"/>
                <a:gd name="connsiteY79" fmla="*/ 879706 h 1394564"/>
                <a:gd name="connsiteX80" fmla="*/ 706611 w 2058710"/>
                <a:gd name="connsiteY80" fmla="*/ 879706 h 1394564"/>
                <a:gd name="connsiteX81" fmla="*/ 706611 w 2058710"/>
                <a:gd name="connsiteY81" fmla="*/ 879706 h 1394564"/>
                <a:gd name="connsiteX82" fmla="*/ 706611 w 2058710"/>
                <a:gd name="connsiteY82" fmla="*/ 879706 h 1394564"/>
                <a:gd name="connsiteX83" fmla="*/ 706611 w 2058710"/>
                <a:gd name="connsiteY83" fmla="*/ 879706 h 1394564"/>
                <a:gd name="connsiteX84" fmla="*/ 706611 w 2058710"/>
                <a:gd name="connsiteY84" fmla="*/ 879706 h 1394564"/>
                <a:gd name="connsiteX85" fmla="*/ 706611 w 2058710"/>
                <a:gd name="connsiteY85" fmla="*/ 879706 h 1394564"/>
                <a:gd name="connsiteX86" fmla="*/ 706611 w 2058710"/>
                <a:gd name="connsiteY86" fmla="*/ 879706 h 1394564"/>
                <a:gd name="connsiteX87" fmla="*/ 706611 w 2058710"/>
                <a:gd name="connsiteY87" fmla="*/ 879706 h 1394564"/>
                <a:gd name="connsiteX88" fmla="*/ 706611 w 2058710"/>
                <a:gd name="connsiteY88" fmla="*/ 879706 h 1394564"/>
                <a:gd name="connsiteX89" fmla="*/ 706611 w 2058710"/>
                <a:gd name="connsiteY89" fmla="*/ 879706 h 1394564"/>
                <a:gd name="connsiteX90" fmla="*/ 706611 w 2058710"/>
                <a:gd name="connsiteY90" fmla="*/ 879706 h 1394564"/>
                <a:gd name="connsiteX91" fmla="*/ 706611 w 2058710"/>
                <a:gd name="connsiteY91" fmla="*/ 879706 h 1394564"/>
                <a:gd name="connsiteX92" fmla="*/ 706611 w 2058710"/>
                <a:gd name="connsiteY92" fmla="*/ 879706 h 1394564"/>
                <a:gd name="connsiteX93" fmla="*/ 706611 w 2058710"/>
                <a:gd name="connsiteY93" fmla="*/ 879706 h 1394564"/>
                <a:gd name="connsiteX94" fmla="*/ 706611 w 2058710"/>
                <a:gd name="connsiteY94" fmla="*/ 879706 h 1394564"/>
                <a:gd name="connsiteX95" fmla="*/ 706611 w 2058710"/>
                <a:gd name="connsiteY95" fmla="*/ 879706 h 1394564"/>
                <a:gd name="connsiteX96" fmla="*/ 706611 w 2058710"/>
                <a:gd name="connsiteY96" fmla="*/ 879706 h 1394564"/>
                <a:gd name="connsiteX97" fmla="*/ 709983 w 2058710"/>
                <a:gd name="connsiteY97" fmla="*/ 879706 h 1394564"/>
                <a:gd name="connsiteX98" fmla="*/ 709983 w 2058710"/>
                <a:gd name="connsiteY98" fmla="*/ 879706 h 1394564"/>
                <a:gd name="connsiteX99" fmla="*/ 709983 w 2058710"/>
                <a:gd name="connsiteY99" fmla="*/ 879706 h 1394564"/>
                <a:gd name="connsiteX100" fmla="*/ 709983 w 2058710"/>
                <a:gd name="connsiteY100" fmla="*/ 879706 h 1394564"/>
                <a:gd name="connsiteX101" fmla="*/ 709983 w 2058710"/>
                <a:gd name="connsiteY101" fmla="*/ 879706 h 1394564"/>
                <a:gd name="connsiteX102" fmla="*/ 709983 w 2058710"/>
                <a:gd name="connsiteY102" fmla="*/ 879706 h 1394564"/>
                <a:gd name="connsiteX103" fmla="*/ 709983 w 2058710"/>
                <a:gd name="connsiteY103" fmla="*/ 879706 h 1394564"/>
                <a:gd name="connsiteX104" fmla="*/ 709983 w 2058710"/>
                <a:gd name="connsiteY104" fmla="*/ 879706 h 1394564"/>
                <a:gd name="connsiteX105" fmla="*/ 709983 w 2058710"/>
                <a:gd name="connsiteY105" fmla="*/ 879706 h 1394564"/>
                <a:gd name="connsiteX106" fmla="*/ 713345 w 2058710"/>
                <a:gd name="connsiteY106" fmla="*/ 882983 h 1394564"/>
                <a:gd name="connsiteX107" fmla="*/ 716716 w 2058710"/>
                <a:gd name="connsiteY107" fmla="*/ 889545 h 1394564"/>
                <a:gd name="connsiteX108" fmla="*/ 720079 w 2058710"/>
                <a:gd name="connsiteY108" fmla="*/ 892822 h 1394564"/>
                <a:gd name="connsiteX109" fmla="*/ 723441 w 2058710"/>
                <a:gd name="connsiteY109" fmla="*/ 882983 h 1394564"/>
                <a:gd name="connsiteX110" fmla="*/ 726813 w 2058710"/>
                <a:gd name="connsiteY110" fmla="*/ 886259 h 1394564"/>
                <a:gd name="connsiteX111" fmla="*/ 730175 w 2058710"/>
                <a:gd name="connsiteY111" fmla="*/ 892822 h 1394564"/>
                <a:gd name="connsiteX112" fmla="*/ 733547 w 2058710"/>
                <a:gd name="connsiteY112" fmla="*/ 889545 h 1394564"/>
                <a:gd name="connsiteX113" fmla="*/ 733547 w 2058710"/>
                <a:gd name="connsiteY113" fmla="*/ 886259 h 1394564"/>
                <a:gd name="connsiteX114" fmla="*/ 736909 w 2058710"/>
                <a:gd name="connsiteY114" fmla="*/ 882983 h 1394564"/>
                <a:gd name="connsiteX115" fmla="*/ 747006 w 2058710"/>
                <a:gd name="connsiteY115" fmla="*/ 882983 h 1394564"/>
                <a:gd name="connsiteX116" fmla="*/ 750378 w 2058710"/>
                <a:gd name="connsiteY116" fmla="*/ 889545 h 1394564"/>
                <a:gd name="connsiteX117" fmla="*/ 747006 w 2058710"/>
                <a:gd name="connsiteY117" fmla="*/ 896098 h 1394564"/>
                <a:gd name="connsiteX118" fmla="*/ 743644 w 2058710"/>
                <a:gd name="connsiteY118" fmla="*/ 902661 h 1394564"/>
                <a:gd name="connsiteX119" fmla="*/ 747006 w 2058710"/>
                <a:gd name="connsiteY119" fmla="*/ 899375 h 1394564"/>
                <a:gd name="connsiteX120" fmla="*/ 750378 w 2058710"/>
                <a:gd name="connsiteY120" fmla="*/ 896098 h 1394564"/>
                <a:gd name="connsiteX121" fmla="*/ 753740 w 2058710"/>
                <a:gd name="connsiteY121" fmla="*/ 889545 h 1394564"/>
                <a:gd name="connsiteX122" fmla="*/ 760474 w 2058710"/>
                <a:gd name="connsiteY122" fmla="*/ 896098 h 1394564"/>
                <a:gd name="connsiteX123" fmla="*/ 760474 w 2058710"/>
                <a:gd name="connsiteY123" fmla="*/ 899375 h 1394564"/>
                <a:gd name="connsiteX124" fmla="*/ 763837 w 2058710"/>
                <a:gd name="connsiteY124" fmla="*/ 905938 h 1394564"/>
                <a:gd name="connsiteX125" fmla="*/ 763837 w 2058710"/>
                <a:gd name="connsiteY125" fmla="*/ 905938 h 1394564"/>
                <a:gd name="connsiteX126" fmla="*/ 767209 w 2058710"/>
                <a:gd name="connsiteY126" fmla="*/ 896098 h 1394564"/>
                <a:gd name="connsiteX127" fmla="*/ 770571 w 2058710"/>
                <a:gd name="connsiteY127" fmla="*/ 889545 h 1394564"/>
                <a:gd name="connsiteX128" fmla="*/ 797507 w 2058710"/>
                <a:gd name="connsiteY128" fmla="*/ 889545 h 1394564"/>
                <a:gd name="connsiteX129" fmla="*/ 800870 w 2058710"/>
                <a:gd name="connsiteY129" fmla="*/ 886259 h 1394564"/>
                <a:gd name="connsiteX130" fmla="*/ 807604 w 2058710"/>
                <a:gd name="connsiteY130" fmla="*/ 886259 h 1394564"/>
                <a:gd name="connsiteX131" fmla="*/ 810966 w 2058710"/>
                <a:gd name="connsiteY131" fmla="*/ 899375 h 1394564"/>
                <a:gd name="connsiteX132" fmla="*/ 821072 w 2058710"/>
                <a:gd name="connsiteY132" fmla="*/ 905938 h 1394564"/>
                <a:gd name="connsiteX133" fmla="*/ 831169 w 2058710"/>
                <a:gd name="connsiteY133" fmla="*/ 912491 h 1394564"/>
                <a:gd name="connsiteX134" fmla="*/ 837903 w 2058710"/>
                <a:gd name="connsiteY134" fmla="*/ 912491 h 1394564"/>
                <a:gd name="connsiteX135" fmla="*/ 844628 w 2058710"/>
                <a:gd name="connsiteY135" fmla="*/ 902661 h 1394564"/>
                <a:gd name="connsiteX136" fmla="*/ 848000 w 2058710"/>
                <a:gd name="connsiteY136" fmla="*/ 899375 h 1394564"/>
                <a:gd name="connsiteX137" fmla="*/ 854734 w 2058710"/>
                <a:gd name="connsiteY137" fmla="*/ 905938 h 1394564"/>
                <a:gd name="connsiteX138" fmla="*/ 858096 w 2058710"/>
                <a:gd name="connsiteY138" fmla="*/ 912491 h 1394564"/>
                <a:gd name="connsiteX139" fmla="*/ 868193 w 2058710"/>
                <a:gd name="connsiteY139" fmla="*/ 915777 h 1394564"/>
                <a:gd name="connsiteX140" fmla="*/ 868193 w 2058710"/>
                <a:gd name="connsiteY140" fmla="*/ 919054 h 1394564"/>
                <a:gd name="connsiteX141" fmla="*/ 868193 w 2058710"/>
                <a:gd name="connsiteY141" fmla="*/ 928893 h 1394564"/>
                <a:gd name="connsiteX142" fmla="*/ 874927 w 2058710"/>
                <a:gd name="connsiteY142" fmla="*/ 932170 h 1394564"/>
                <a:gd name="connsiteX143" fmla="*/ 871565 w 2058710"/>
                <a:gd name="connsiteY143" fmla="*/ 938732 h 1394564"/>
                <a:gd name="connsiteX144" fmla="*/ 874927 w 2058710"/>
                <a:gd name="connsiteY144" fmla="*/ 948562 h 1394564"/>
                <a:gd name="connsiteX145" fmla="*/ 878298 w 2058710"/>
                <a:gd name="connsiteY145" fmla="*/ 955125 h 1394564"/>
                <a:gd name="connsiteX146" fmla="*/ 878298 w 2058710"/>
                <a:gd name="connsiteY146" fmla="*/ 964964 h 1394564"/>
                <a:gd name="connsiteX147" fmla="*/ 874927 w 2058710"/>
                <a:gd name="connsiteY147" fmla="*/ 971517 h 1394564"/>
                <a:gd name="connsiteX148" fmla="*/ 878298 w 2058710"/>
                <a:gd name="connsiteY148" fmla="*/ 974794 h 1394564"/>
                <a:gd name="connsiteX149" fmla="*/ 881661 w 2058710"/>
                <a:gd name="connsiteY149" fmla="*/ 987920 h 1394564"/>
                <a:gd name="connsiteX150" fmla="*/ 888395 w 2058710"/>
                <a:gd name="connsiteY150" fmla="*/ 984633 h 1394564"/>
                <a:gd name="connsiteX151" fmla="*/ 895129 w 2058710"/>
                <a:gd name="connsiteY151" fmla="*/ 984633 h 1394564"/>
                <a:gd name="connsiteX152" fmla="*/ 901863 w 2058710"/>
                <a:gd name="connsiteY152" fmla="*/ 994473 h 1394564"/>
                <a:gd name="connsiteX153" fmla="*/ 905226 w 2058710"/>
                <a:gd name="connsiteY153" fmla="*/ 994473 h 1394564"/>
                <a:gd name="connsiteX154" fmla="*/ 911960 w 2058710"/>
                <a:gd name="connsiteY154" fmla="*/ 997749 h 1394564"/>
                <a:gd name="connsiteX155" fmla="*/ 915322 w 2058710"/>
                <a:gd name="connsiteY155" fmla="*/ 1007589 h 1394564"/>
                <a:gd name="connsiteX156" fmla="*/ 922056 w 2058710"/>
                <a:gd name="connsiteY156" fmla="*/ 1004312 h 1394564"/>
                <a:gd name="connsiteX157" fmla="*/ 925428 w 2058710"/>
                <a:gd name="connsiteY157" fmla="*/ 994473 h 1394564"/>
                <a:gd name="connsiteX158" fmla="*/ 932153 w 2058710"/>
                <a:gd name="connsiteY158" fmla="*/ 997749 h 1394564"/>
                <a:gd name="connsiteX159" fmla="*/ 938887 w 2058710"/>
                <a:gd name="connsiteY159" fmla="*/ 997749 h 1394564"/>
                <a:gd name="connsiteX160" fmla="*/ 938887 w 2058710"/>
                <a:gd name="connsiteY160" fmla="*/ 1010865 h 1394564"/>
                <a:gd name="connsiteX161" fmla="*/ 942259 w 2058710"/>
                <a:gd name="connsiteY161" fmla="*/ 1017428 h 1394564"/>
                <a:gd name="connsiteX162" fmla="*/ 942259 w 2058710"/>
                <a:gd name="connsiteY162" fmla="*/ 1023981 h 1394564"/>
                <a:gd name="connsiteX163" fmla="*/ 945621 w 2058710"/>
                <a:gd name="connsiteY163" fmla="*/ 1030544 h 1394564"/>
                <a:gd name="connsiteX164" fmla="*/ 935525 w 2058710"/>
                <a:gd name="connsiteY164" fmla="*/ 1033820 h 1394564"/>
                <a:gd name="connsiteX165" fmla="*/ 942259 w 2058710"/>
                <a:gd name="connsiteY165" fmla="*/ 1037097 h 1394564"/>
                <a:gd name="connsiteX166" fmla="*/ 952356 w 2058710"/>
                <a:gd name="connsiteY166" fmla="*/ 1037097 h 1394564"/>
                <a:gd name="connsiteX167" fmla="*/ 955718 w 2058710"/>
                <a:gd name="connsiteY167" fmla="*/ 1046936 h 1394564"/>
                <a:gd name="connsiteX168" fmla="*/ 952356 w 2058710"/>
                <a:gd name="connsiteY168" fmla="*/ 1053499 h 1394564"/>
                <a:gd name="connsiteX169" fmla="*/ 952356 w 2058710"/>
                <a:gd name="connsiteY169" fmla="*/ 1060052 h 1394564"/>
                <a:gd name="connsiteX170" fmla="*/ 965824 w 2058710"/>
                <a:gd name="connsiteY170" fmla="*/ 1063338 h 1394564"/>
                <a:gd name="connsiteX171" fmla="*/ 972548 w 2058710"/>
                <a:gd name="connsiteY171" fmla="*/ 1063338 h 1394564"/>
                <a:gd name="connsiteX172" fmla="*/ 979282 w 2058710"/>
                <a:gd name="connsiteY172" fmla="*/ 1063338 h 1394564"/>
                <a:gd name="connsiteX173" fmla="*/ 986017 w 2058710"/>
                <a:gd name="connsiteY173" fmla="*/ 1066615 h 1394564"/>
                <a:gd name="connsiteX174" fmla="*/ 992751 w 2058710"/>
                <a:gd name="connsiteY174" fmla="*/ 1063338 h 1394564"/>
                <a:gd name="connsiteX175" fmla="*/ 999485 w 2058710"/>
                <a:gd name="connsiteY175" fmla="*/ 1069892 h 1394564"/>
                <a:gd name="connsiteX176" fmla="*/ 1006219 w 2058710"/>
                <a:gd name="connsiteY176" fmla="*/ 1066615 h 1394564"/>
                <a:gd name="connsiteX177" fmla="*/ 1006219 w 2058710"/>
                <a:gd name="connsiteY177" fmla="*/ 1073168 h 1394564"/>
                <a:gd name="connsiteX178" fmla="*/ 1012954 w 2058710"/>
                <a:gd name="connsiteY178" fmla="*/ 1086284 h 1394564"/>
                <a:gd name="connsiteX179" fmla="*/ 1016316 w 2058710"/>
                <a:gd name="connsiteY179" fmla="*/ 1099400 h 1394564"/>
                <a:gd name="connsiteX180" fmla="*/ 1019678 w 2058710"/>
                <a:gd name="connsiteY180" fmla="*/ 1109239 h 1394564"/>
                <a:gd name="connsiteX181" fmla="*/ 1012954 w 2058710"/>
                <a:gd name="connsiteY181" fmla="*/ 1112516 h 1394564"/>
                <a:gd name="connsiteX182" fmla="*/ 1016316 w 2058710"/>
                <a:gd name="connsiteY182" fmla="*/ 1119079 h 1394564"/>
                <a:gd name="connsiteX183" fmla="*/ 1023050 w 2058710"/>
                <a:gd name="connsiteY183" fmla="*/ 1119079 h 1394564"/>
                <a:gd name="connsiteX184" fmla="*/ 1029784 w 2058710"/>
                <a:gd name="connsiteY184" fmla="*/ 1128918 h 1394564"/>
                <a:gd name="connsiteX185" fmla="*/ 1043243 w 2058710"/>
                <a:gd name="connsiteY185" fmla="*/ 1128918 h 1394564"/>
                <a:gd name="connsiteX186" fmla="*/ 1053349 w 2058710"/>
                <a:gd name="connsiteY186" fmla="*/ 1132195 h 1394564"/>
                <a:gd name="connsiteX187" fmla="*/ 1039880 w 2058710"/>
                <a:gd name="connsiteY187" fmla="*/ 1135471 h 1394564"/>
                <a:gd name="connsiteX188" fmla="*/ 1026413 w 2058710"/>
                <a:gd name="connsiteY188" fmla="*/ 1138757 h 1394564"/>
                <a:gd name="connsiteX189" fmla="*/ 1023050 w 2058710"/>
                <a:gd name="connsiteY189" fmla="*/ 1148587 h 1394564"/>
                <a:gd name="connsiteX190" fmla="*/ 1016316 w 2058710"/>
                <a:gd name="connsiteY190" fmla="*/ 1151873 h 1394564"/>
                <a:gd name="connsiteX191" fmla="*/ 1012954 w 2058710"/>
                <a:gd name="connsiteY191" fmla="*/ 1142034 h 1394564"/>
                <a:gd name="connsiteX192" fmla="*/ 999485 w 2058710"/>
                <a:gd name="connsiteY192" fmla="*/ 1132195 h 1394564"/>
                <a:gd name="connsiteX193" fmla="*/ 999485 w 2058710"/>
                <a:gd name="connsiteY193" fmla="*/ 1142034 h 1394564"/>
                <a:gd name="connsiteX194" fmla="*/ 992751 w 2058710"/>
                <a:gd name="connsiteY194" fmla="*/ 1145311 h 1394564"/>
                <a:gd name="connsiteX195" fmla="*/ 992751 w 2058710"/>
                <a:gd name="connsiteY195" fmla="*/ 1151873 h 1394564"/>
                <a:gd name="connsiteX196" fmla="*/ 989389 w 2058710"/>
                <a:gd name="connsiteY196" fmla="*/ 1155150 h 1394564"/>
                <a:gd name="connsiteX197" fmla="*/ 982654 w 2058710"/>
                <a:gd name="connsiteY197" fmla="*/ 1151873 h 1394564"/>
                <a:gd name="connsiteX198" fmla="*/ 972548 w 2058710"/>
                <a:gd name="connsiteY198" fmla="*/ 1151873 h 1394564"/>
                <a:gd name="connsiteX199" fmla="*/ 969186 w 2058710"/>
                <a:gd name="connsiteY199" fmla="*/ 1145311 h 1394564"/>
                <a:gd name="connsiteX200" fmla="*/ 965824 w 2058710"/>
                <a:gd name="connsiteY200" fmla="*/ 1148587 h 1394564"/>
                <a:gd name="connsiteX201" fmla="*/ 962452 w 2058710"/>
                <a:gd name="connsiteY201" fmla="*/ 1155150 h 1394564"/>
                <a:gd name="connsiteX202" fmla="*/ 955718 w 2058710"/>
                <a:gd name="connsiteY202" fmla="*/ 1155150 h 1394564"/>
                <a:gd name="connsiteX203" fmla="*/ 948993 w 2058710"/>
                <a:gd name="connsiteY203" fmla="*/ 1148587 h 1394564"/>
                <a:gd name="connsiteX204" fmla="*/ 945621 w 2058710"/>
                <a:gd name="connsiteY204" fmla="*/ 1148587 h 1394564"/>
                <a:gd name="connsiteX205" fmla="*/ 948993 w 2058710"/>
                <a:gd name="connsiteY205" fmla="*/ 1158427 h 1394564"/>
                <a:gd name="connsiteX206" fmla="*/ 945621 w 2058710"/>
                <a:gd name="connsiteY206" fmla="*/ 1161703 h 1394564"/>
                <a:gd name="connsiteX207" fmla="*/ 938887 w 2058710"/>
                <a:gd name="connsiteY207" fmla="*/ 1171542 h 1394564"/>
                <a:gd name="connsiteX208" fmla="*/ 938887 w 2058710"/>
                <a:gd name="connsiteY208" fmla="*/ 1164989 h 1394564"/>
                <a:gd name="connsiteX209" fmla="*/ 938887 w 2058710"/>
                <a:gd name="connsiteY209" fmla="*/ 1151873 h 1394564"/>
                <a:gd name="connsiteX210" fmla="*/ 932153 w 2058710"/>
                <a:gd name="connsiteY210" fmla="*/ 1135471 h 1394564"/>
                <a:gd name="connsiteX211" fmla="*/ 915322 w 2058710"/>
                <a:gd name="connsiteY211" fmla="*/ 1148587 h 1394564"/>
                <a:gd name="connsiteX212" fmla="*/ 905226 w 2058710"/>
                <a:gd name="connsiteY212" fmla="*/ 1164989 h 1394564"/>
                <a:gd name="connsiteX213" fmla="*/ 905226 w 2058710"/>
                <a:gd name="connsiteY213" fmla="*/ 1174819 h 1394564"/>
                <a:gd name="connsiteX214" fmla="*/ 911960 w 2058710"/>
                <a:gd name="connsiteY214" fmla="*/ 1184658 h 1394564"/>
                <a:gd name="connsiteX215" fmla="*/ 911960 w 2058710"/>
                <a:gd name="connsiteY215" fmla="*/ 1194498 h 1394564"/>
                <a:gd name="connsiteX216" fmla="*/ 918694 w 2058710"/>
                <a:gd name="connsiteY216" fmla="*/ 1201060 h 1394564"/>
                <a:gd name="connsiteX217" fmla="*/ 928791 w 2058710"/>
                <a:gd name="connsiteY217" fmla="*/ 1204337 h 1394564"/>
                <a:gd name="connsiteX218" fmla="*/ 928791 w 2058710"/>
                <a:gd name="connsiteY218" fmla="*/ 1210890 h 1394564"/>
                <a:gd name="connsiteX219" fmla="*/ 925428 w 2058710"/>
                <a:gd name="connsiteY219" fmla="*/ 1224006 h 1394564"/>
                <a:gd name="connsiteX220" fmla="*/ 932153 w 2058710"/>
                <a:gd name="connsiteY220" fmla="*/ 1230569 h 1394564"/>
                <a:gd name="connsiteX221" fmla="*/ 925428 w 2058710"/>
                <a:gd name="connsiteY221" fmla="*/ 1240408 h 1394564"/>
                <a:gd name="connsiteX222" fmla="*/ 911960 w 2058710"/>
                <a:gd name="connsiteY222" fmla="*/ 1250247 h 1394564"/>
                <a:gd name="connsiteX223" fmla="*/ 905226 w 2058710"/>
                <a:gd name="connsiteY223" fmla="*/ 1253524 h 1394564"/>
                <a:gd name="connsiteX224" fmla="*/ 908598 w 2058710"/>
                <a:gd name="connsiteY224" fmla="*/ 1263363 h 1394564"/>
                <a:gd name="connsiteX225" fmla="*/ 911960 w 2058710"/>
                <a:gd name="connsiteY225" fmla="*/ 1273193 h 1394564"/>
                <a:gd name="connsiteX226" fmla="*/ 908598 w 2058710"/>
                <a:gd name="connsiteY226" fmla="*/ 1276479 h 1394564"/>
                <a:gd name="connsiteX227" fmla="*/ 905226 w 2058710"/>
                <a:gd name="connsiteY227" fmla="*/ 1286309 h 1394564"/>
                <a:gd name="connsiteX228" fmla="*/ 898491 w 2058710"/>
                <a:gd name="connsiteY228" fmla="*/ 1286309 h 1394564"/>
                <a:gd name="connsiteX229" fmla="*/ 895129 w 2058710"/>
                <a:gd name="connsiteY229" fmla="*/ 1292872 h 1394564"/>
                <a:gd name="connsiteX230" fmla="*/ 891757 w 2058710"/>
                <a:gd name="connsiteY230" fmla="*/ 1302711 h 1394564"/>
                <a:gd name="connsiteX231" fmla="*/ 891757 w 2058710"/>
                <a:gd name="connsiteY231" fmla="*/ 1309264 h 1394564"/>
                <a:gd name="connsiteX232" fmla="*/ 888395 w 2058710"/>
                <a:gd name="connsiteY232" fmla="*/ 1315827 h 1394564"/>
                <a:gd name="connsiteX233" fmla="*/ 901863 w 2058710"/>
                <a:gd name="connsiteY233" fmla="*/ 1322380 h 1394564"/>
                <a:gd name="connsiteX234" fmla="*/ 898491 w 2058710"/>
                <a:gd name="connsiteY234" fmla="*/ 1328943 h 1394564"/>
                <a:gd name="connsiteX235" fmla="*/ 898491 w 2058710"/>
                <a:gd name="connsiteY235" fmla="*/ 1335496 h 1394564"/>
                <a:gd name="connsiteX236" fmla="*/ 901863 w 2058710"/>
                <a:gd name="connsiteY236" fmla="*/ 1335496 h 1394564"/>
                <a:gd name="connsiteX237" fmla="*/ 891757 w 2058710"/>
                <a:gd name="connsiteY237" fmla="*/ 1338782 h 1394564"/>
                <a:gd name="connsiteX238" fmla="*/ 881661 w 2058710"/>
                <a:gd name="connsiteY238" fmla="*/ 1342059 h 1394564"/>
                <a:gd name="connsiteX239" fmla="*/ 868193 w 2058710"/>
                <a:gd name="connsiteY239" fmla="*/ 1345336 h 1394564"/>
                <a:gd name="connsiteX240" fmla="*/ 864830 w 2058710"/>
                <a:gd name="connsiteY240" fmla="*/ 1358452 h 1394564"/>
                <a:gd name="connsiteX241" fmla="*/ 858096 w 2058710"/>
                <a:gd name="connsiteY241" fmla="*/ 1358452 h 1394564"/>
                <a:gd name="connsiteX242" fmla="*/ 858096 w 2058710"/>
                <a:gd name="connsiteY242" fmla="*/ 1351898 h 1394564"/>
                <a:gd name="connsiteX243" fmla="*/ 854734 w 2058710"/>
                <a:gd name="connsiteY243" fmla="*/ 1348612 h 1394564"/>
                <a:gd name="connsiteX244" fmla="*/ 854734 w 2058710"/>
                <a:gd name="connsiteY244" fmla="*/ 1358452 h 1394564"/>
                <a:gd name="connsiteX245" fmla="*/ 888395 w 2058710"/>
                <a:gd name="connsiteY245" fmla="*/ 1381407 h 1394564"/>
                <a:gd name="connsiteX246" fmla="*/ 945621 w 2058710"/>
                <a:gd name="connsiteY246" fmla="*/ 1394523 h 1394564"/>
                <a:gd name="connsiteX247" fmla="*/ 959089 w 2058710"/>
                <a:gd name="connsiteY247" fmla="*/ 1371567 h 1394564"/>
                <a:gd name="connsiteX248" fmla="*/ 1012954 w 2058710"/>
                <a:gd name="connsiteY248" fmla="*/ 1322380 h 1394564"/>
                <a:gd name="connsiteX249" fmla="*/ 1056711 w 2058710"/>
                <a:gd name="connsiteY249" fmla="*/ 1332220 h 1394564"/>
                <a:gd name="connsiteX250" fmla="*/ 1023050 w 2058710"/>
                <a:gd name="connsiteY250" fmla="*/ 1273193 h 1394564"/>
                <a:gd name="connsiteX251" fmla="*/ 1056711 w 2058710"/>
                <a:gd name="connsiteY251" fmla="*/ 1227292 h 1394564"/>
                <a:gd name="connsiteX252" fmla="*/ 1097107 w 2058710"/>
                <a:gd name="connsiteY252" fmla="*/ 1204337 h 1394564"/>
                <a:gd name="connsiteX253" fmla="*/ 1124034 w 2058710"/>
                <a:gd name="connsiteY253" fmla="*/ 1155150 h 1394564"/>
                <a:gd name="connsiteX254" fmla="*/ 1191367 w 2058710"/>
                <a:gd name="connsiteY254" fmla="*/ 1050222 h 1394564"/>
                <a:gd name="connsiteX255" fmla="*/ 1221665 w 2058710"/>
                <a:gd name="connsiteY255" fmla="*/ 1037097 h 1394564"/>
                <a:gd name="connsiteX256" fmla="*/ 1248593 w 2058710"/>
                <a:gd name="connsiteY256" fmla="*/ 1027267 h 1394564"/>
                <a:gd name="connsiteX257" fmla="*/ 1299084 w 2058710"/>
                <a:gd name="connsiteY257" fmla="*/ 1020704 h 1394564"/>
                <a:gd name="connsiteX258" fmla="*/ 1258689 w 2058710"/>
                <a:gd name="connsiteY258" fmla="*/ 1043660 h 1394564"/>
                <a:gd name="connsiteX259" fmla="*/ 1228390 w 2058710"/>
                <a:gd name="connsiteY259" fmla="*/ 1076454 h 1394564"/>
                <a:gd name="connsiteX260" fmla="*/ 1268795 w 2058710"/>
                <a:gd name="connsiteY260" fmla="*/ 1086284 h 1394564"/>
                <a:gd name="connsiteX261" fmla="*/ 1288988 w 2058710"/>
                <a:gd name="connsiteY261" fmla="*/ 1109239 h 1394564"/>
                <a:gd name="connsiteX262" fmla="*/ 1352949 w 2058710"/>
                <a:gd name="connsiteY262" fmla="*/ 1086284 h 1394564"/>
                <a:gd name="connsiteX263" fmla="*/ 1406812 w 2058710"/>
                <a:gd name="connsiteY263" fmla="*/ 1073168 h 1394564"/>
                <a:gd name="connsiteX264" fmla="*/ 1470773 w 2058710"/>
                <a:gd name="connsiteY264" fmla="*/ 1066615 h 1394564"/>
                <a:gd name="connsiteX265" fmla="*/ 1477497 w 2058710"/>
                <a:gd name="connsiteY265" fmla="*/ 1096123 h 1394564"/>
                <a:gd name="connsiteX266" fmla="*/ 1453942 w 2058710"/>
                <a:gd name="connsiteY266" fmla="*/ 1125641 h 1394564"/>
                <a:gd name="connsiteX267" fmla="*/ 1423643 w 2058710"/>
                <a:gd name="connsiteY267" fmla="*/ 1155150 h 1394564"/>
                <a:gd name="connsiteX268" fmla="*/ 1376513 w 2058710"/>
                <a:gd name="connsiteY268" fmla="*/ 1197774 h 1394564"/>
                <a:gd name="connsiteX269" fmla="*/ 1369779 w 2058710"/>
                <a:gd name="connsiteY269" fmla="*/ 1224006 h 1394564"/>
                <a:gd name="connsiteX270" fmla="*/ 1427005 w 2058710"/>
                <a:gd name="connsiteY270" fmla="*/ 1220729 h 1394564"/>
                <a:gd name="connsiteX271" fmla="*/ 1484231 w 2058710"/>
                <a:gd name="connsiteY271" fmla="*/ 1224006 h 1394564"/>
                <a:gd name="connsiteX272" fmla="*/ 1501062 w 2058710"/>
                <a:gd name="connsiteY272" fmla="*/ 1246961 h 1394564"/>
                <a:gd name="connsiteX273" fmla="*/ 1521264 w 2058710"/>
                <a:gd name="connsiteY273" fmla="*/ 1286309 h 1394564"/>
                <a:gd name="connsiteX274" fmla="*/ 1541467 w 2058710"/>
                <a:gd name="connsiteY274" fmla="*/ 1315827 h 1394564"/>
                <a:gd name="connsiteX275" fmla="*/ 1544829 w 2058710"/>
                <a:gd name="connsiteY275" fmla="*/ 1325666 h 1394564"/>
                <a:gd name="connsiteX276" fmla="*/ 1578491 w 2058710"/>
                <a:gd name="connsiteY276" fmla="*/ 1322380 h 1394564"/>
                <a:gd name="connsiteX277" fmla="*/ 1588588 w 2058710"/>
                <a:gd name="connsiteY277" fmla="*/ 1296148 h 1394564"/>
                <a:gd name="connsiteX278" fmla="*/ 1608790 w 2058710"/>
                <a:gd name="connsiteY278" fmla="*/ 1283033 h 1394564"/>
                <a:gd name="connsiteX279" fmla="*/ 1615524 w 2058710"/>
                <a:gd name="connsiteY279" fmla="*/ 1256801 h 1394564"/>
                <a:gd name="connsiteX280" fmla="*/ 1652548 w 2058710"/>
                <a:gd name="connsiteY280" fmla="*/ 1246961 h 1394564"/>
                <a:gd name="connsiteX281" fmla="*/ 1679484 w 2058710"/>
                <a:gd name="connsiteY281" fmla="*/ 1217453 h 1394564"/>
                <a:gd name="connsiteX282" fmla="*/ 1696315 w 2058710"/>
                <a:gd name="connsiteY282" fmla="*/ 1204337 h 1394564"/>
                <a:gd name="connsiteX283" fmla="*/ 1736711 w 2058710"/>
                <a:gd name="connsiteY283" fmla="*/ 1191221 h 1394564"/>
                <a:gd name="connsiteX284" fmla="*/ 1733339 w 2058710"/>
                <a:gd name="connsiteY284" fmla="*/ 1158427 h 1394564"/>
                <a:gd name="connsiteX285" fmla="*/ 1746807 w 2058710"/>
                <a:gd name="connsiteY285" fmla="*/ 1151873 h 1394564"/>
                <a:gd name="connsiteX286" fmla="*/ 1824236 w 2058710"/>
                <a:gd name="connsiteY286" fmla="*/ 1125641 h 1394564"/>
                <a:gd name="connsiteX287" fmla="*/ 1844429 w 2058710"/>
                <a:gd name="connsiteY287" fmla="*/ 1092847 h 1394564"/>
                <a:gd name="connsiteX288" fmla="*/ 1844429 w 2058710"/>
                <a:gd name="connsiteY288" fmla="*/ 1060052 h 1394564"/>
                <a:gd name="connsiteX289" fmla="*/ 1837695 w 2058710"/>
                <a:gd name="connsiteY289" fmla="*/ 1040383 h 1394564"/>
                <a:gd name="connsiteX290" fmla="*/ 1790575 w 2058710"/>
                <a:gd name="connsiteY290" fmla="*/ 1073168 h 1394564"/>
                <a:gd name="connsiteX291" fmla="*/ 1753542 w 2058710"/>
                <a:gd name="connsiteY291" fmla="*/ 1076454 h 1394564"/>
                <a:gd name="connsiteX292" fmla="*/ 1729977 w 2058710"/>
                <a:gd name="connsiteY292" fmla="*/ 1105963 h 1394564"/>
                <a:gd name="connsiteX293" fmla="*/ 1696315 w 2058710"/>
                <a:gd name="connsiteY293" fmla="*/ 1112516 h 1394564"/>
                <a:gd name="connsiteX294" fmla="*/ 1676113 w 2058710"/>
                <a:gd name="connsiteY294" fmla="*/ 1105963 h 1394564"/>
                <a:gd name="connsiteX295" fmla="*/ 1642451 w 2058710"/>
                <a:gd name="connsiteY295" fmla="*/ 1063338 h 1394564"/>
                <a:gd name="connsiteX296" fmla="*/ 1618886 w 2058710"/>
                <a:gd name="connsiteY296" fmla="*/ 1063338 h 1394564"/>
                <a:gd name="connsiteX297" fmla="*/ 1595322 w 2058710"/>
                <a:gd name="connsiteY297" fmla="*/ 1066615 h 1394564"/>
                <a:gd name="connsiteX298" fmla="*/ 1585225 w 2058710"/>
                <a:gd name="connsiteY298" fmla="*/ 1040383 h 1394564"/>
                <a:gd name="connsiteX299" fmla="*/ 1551564 w 2058710"/>
                <a:gd name="connsiteY299" fmla="*/ 1040383 h 1394564"/>
                <a:gd name="connsiteX300" fmla="*/ 1538095 w 2058710"/>
                <a:gd name="connsiteY300" fmla="*/ 1046936 h 1394564"/>
                <a:gd name="connsiteX301" fmla="*/ 1487603 w 2058710"/>
                <a:gd name="connsiteY301" fmla="*/ 1043660 h 1394564"/>
                <a:gd name="connsiteX302" fmla="*/ 1467401 w 2058710"/>
                <a:gd name="connsiteY302" fmla="*/ 1030544 h 1394564"/>
                <a:gd name="connsiteX303" fmla="*/ 1494338 w 2058710"/>
                <a:gd name="connsiteY303" fmla="*/ 1017428 h 1394564"/>
                <a:gd name="connsiteX304" fmla="*/ 1507796 w 2058710"/>
                <a:gd name="connsiteY304" fmla="*/ 1027267 h 1394564"/>
                <a:gd name="connsiteX305" fmla="*/ 1514531 w 2058710"/>
                <a:gd name="connsiteY305" fmla="*/ 1010865 h 1394564"/>
                <a:gd name="connsiteX306" fmla="*/ 1544829 w 2058710"/>
                <a:gd name="connsiteY306" fmla="*/ 1004312 h 1394564"/>
                <a:gd name="connsiteX307" fmla="*/ 1561660 w 2058710"/>
                <a:gd name="connsiteY307" fmla="*/ 1014151 h 1394564"/>
                <a:gd name="connsiteX308" fmla="*/ 1595322 w 2058710"/>
                <a:gd name="connsiteY308" fmla="*/ 1004312 h 1394564"/>
                <a:gd name="connsiteX309" fmla="*/ 1615524 w 2058710"/>
                <a:gd name="connsiteY309" fmla="*/ 971517 h 1394564"/>
                <a:gd name="connsiteX310" fmla="*/ 1628983 w 2058710"/>
                <a:gd name="connsiteY310" fmla="*/ 942009 h 1394564"/>
                <a:gd name="connsiteX311" fmla="*/ 1642451 w 2058710"/>
                <a:gd name="connsiteY311" fmla="*/ 948562 h 1394564"/>
                <a:gd name="connsiteX312" fmla="*/ 1676113 w 2058710"/>
                <a:gd name="connsiteY312" fmla="*/ 909214 h 1394564"/>
                <a:gd name="connsiteX313" fmla="*/ 1686219 w 2058710"/>
                <a:gd name="connsiteY313" fmla="*/ 869867 h 1394564"/>
                <a:gd name="connsiteX314" fmla="*/ 1743445 w 2058710"/>
                <a:gd name="connsiteY314" fmla="*/ 850197 h 1394564"/>
                <a:gd name="connsiteX315" fmla="*/ 1777106 w 2058710"/>
                <a:gd name="connsiteY315" fmla="*/ 830519 h 1394564"/>
                <a:gd name="connsiteX316" fmla="*/ 1800671 w 2058710"/>
                <a:gd name="connsiteY316" fmla="*/ 804287 h 1394564"/>
                <a:gd name="connsiteX317" fmla="*/ 1820864 w 2058710"/>
                <a:gd name="connsiteY317" fmla="*/ 774769 h 1394564"/>
                <a:gd name="connsiteX318" fmla="*/ 1837695 w 2058710"/>
                <a:gd name="connsiteY318" fmla="*/ 751823 h 1394564"/>
                <a:gd name="connsiteX319" fmla="*/ 1874728 w 2058710"/>
                <a:gd name="connsiteY319" fmla="*/ 738707 h 1394564"/>
                <a:gd name="connsiteX320" fmla="*/ 1878090 w 2058710"/>
                <a:gd name="connsiteY320" fmla="*/ 719029 h 1394564"/>
                <a:gd name="connsiteX321" fmla="*/ 1908389 w 2058710"/>
                <a:gd name="connsiteY321" fmla="*/ 712466 h 1394564"/>
                <a:gd name="connsiteX322" fmla="*/ 1915124 w 2058710"/>
                <a:gd name="connsiteY322" fmla="*/ 696073 h 1394564"/>
                <a:gd name="connsiteX323" fmla="*/ 1925220 w 2058710"/>
                <a:gd name="connsiteY323" fmla="*/ 673118 h 1394564"/>
                <a:gd name="connsiteX324" fmla="*/ 1905027 w 2058710"/>
                <a:gd name="connsiteY324" fmla="*/ 633770 h 1394564"/>
                <a:gd name="connsiteX325" fmla="*/ 1905027 w 2058710"/>
                <a:gd name="connsiteY325" fmla="*/ 604262 h 1394564"/>
                <a:gd name="connsiteX326" fmla="*/ 1925220 w 2058710"/>
                <a:gd name="connsiteY326" fmla="*/ 597699 h 1394564"/>
                <a:gd name="connsiteX327" fmla="*/ 1945422 w 2058710"/>
                <a:gd name="connsiteY327" fmla="*/ 568191 h 1394564"/>
                <a:gd name="connsiteX328" fmla="*/ 1948785 w 2058710"/>
                <a:gd name="connsiteY328" fmla="*/ 551798 h 1394564"/>
                <a:gd name="connsiteX329" fmla="*/ 1965615 w 2058710"/>
                <a:gd name="connsiteY329" fmla="*/ 541959 h 1394564"/>
                <a:gd name="connsiteX330" fmla="*/ 2029576 w 2058710"/>
                <a:gd name="connsiteY330" fmla="*/ 519004 h 1394564"/>
                <a:gd name="connsiteX331" fmla="*/ 2056513 w 2058710"/>
                <a:gd name="connsiteY331" fmla="*/ 505888 h 1394564"/>
                <a:gd name="connsiteX332" fmla="*/ 2039653 w 2058710"/>
                <a:gd name="connsiteY332" fmla="*/ 476379 h 1394564"/>
                <a:gd name="connsiteX333" fmla="*/ 2036320 w 2058710"/>
                <a:gd name="connsiteY333" fmla="*/ 440308 h 1394564"/>
                <a:gd name="connsiteX334" fmla="*/ 2036320 w 2058710"/>
                <a:gd name="connsiteY334" fmla="*/ 423906 h 1394564"/>
                <a:gd name="connsiteX335" fmla="*/ 2022851 w 2058710"/>
                <a:gd name="connsiteY335" fmla="*/ 404237 h 1394564"/>
                <a:gd name="connsiteX336" fmla="*/ 1992552 w 2058710"/>
                <a:gd name="connsiteY336" fmla="*/ 384558 h 1394564"/>
                <a:gd name="connsiteX337" fmla="*/ 1982455 w 2058710"/>
                <a:gd name="connsiteY337" fmla="*/ 384558 h 1394564"/>
                <a:gd name="connsiteX338" fmla="*/ 1985818 w 2058710"/>
                <a:gd name="connsiteY338" fmla="*/ 351773 h 1394564"/>
                <a:gd name="connsiteX339" fmla="*/ 1999286 w 2058710"/>
                <a:gd name="connsiteY339" fmla="*/ 338657 h 1394564"/>
                <a:gd name="connsiteX340" fmla="*/ 1999286 w 2058710"/>
                <a:gd name="connsiteY340" fmla="*/ 322255 h 1394564"/>
                <a:gd name="connsiteX341" fmla="*/ 1972350 w 2058710"/>
                <a:gd name="connsiteY341" fmla="*/ 328818 h 1394564"/>
                <a:gd name="connsiteX342" fmla="*/ 1958891 w 2058710"/>
                <a:gd name="connsiteY342" fmla="*/ 322255 h 1394564"/>
                <a:gd name="connsiteX343" fmla="*/ 1975722 w 2058710"/>
                <a:gd name="connsiteY343" fmla="*/ 302586 h 1394564"/>
                <a:gd name="connsiteX344" fmla="*/ 1989180 w 2058710"/>
                <a:gd name="connsiteY344" fmla="*/ 286184 h 1394564"/>
                <a:gd name="connsiteX345" fmla="*/ 1985818 w 2058710"/>
                <a:gd name="connsiteY345" fmla="*/ 266515 h 1394564"/>
                <a:gd name="connsiteX346" fmla="*/ 1982455 w 2058710"/>
                <a:gd name="connsiteY346" fmla="*/ 253399 h 1394564"/>
                <a:gd name="connsiteX347" fmla="*/ 1962253 w 2058710"/>
                <a:gd name="connsiteY347" fmla="*/ 210765 h 1394564"/>
                <a:gd name="connsiteX348" fmla="*/ 1938688 w 2058710"/>
                <a:gd name="connsiteY348" fmla="*/ 210765 h 1394564"/>
                <a:gd name="connsiteX349" fmla="*/ 1931954 w 2058710"/>
                <a:gd name="connsiteY349" fmla="*/ 230444 h 1394564"/>
                <a:gd name="connsiteX350" fmla="*/ 1908389 w 2058710"/>
                <a:gd name="connsiteY350" fmla="*/ 230444 h 1394564"/>
                <a:gd name="connsiteX351" fmla="*/ 1894931 w 2058710"/>
                <a:gd name="connsiteY351" fmla="*/ 220604 h 1394564"/>
                <a:gd name="connsiteX352" fmla="*/ 1867994 w 2058710"/>
                <a:gd name="connsiteY352" fmla="*/ 214051 h 1394564"/>
                <a:gd name="connsiteX353" fmla="*/ 1861259 w 2058710"/>
                <a:gd name="connsiteY353" fmla="*/ 220604 h 1394564"/>
                <a:gd name="connsiteX354" fmla="*/ 1834333 w 2058710"/>
                <a:gd name="connsiteY354" fmla="*/ 207489 h 1394564"/>
                <a:gd name="connsiteX355" fmla="*/ 1820864 w 2058710"/>
                <a:gd name="connsiteY355" fmla="*/ 223881 h 1394564"/>
                <a:gd name="connsiteX356" fmla="*/ 1793937 w 2058710"/>
                <a:gd name="connsiteY356" fmla="*/ 217328 h 1394564"/>
                <a:gd name="connsiteX357" fmla="*/ 1767010 w 2058710"/>
                <a:gd name="connsiteY357" fmla="*/ 220604 h 1394564"/>
                <a:gd name="connsiteX358" fmla="*/ 1743445 w 2058710"/>
                <a:gd name="connsiteY358" fmla="*/ 223881 h 1394564"/>
                <a:gd name="connsiteX359" fmla="*/ 1723242 w 2058710"/>
                <a:gd name="connsiteY359" fmla="*/ 214051 h 1394564"/>
                <a:gd name="connsiteX360" fmla="*/ 1716508 w 2058710"/>
                <a:gd name="connsiteY360" fmla="*/ 223881 h 1394564"/>
                <a:gd name="connsiteX361" fmla="*/ 1719880 w 2058710"/>
                <a:gd name="connsiteY361" fmla="*/ 240283 h 1394564"/>
                <a:gd name="connsiteX362" fmla="*/ 1703049 w 2058710"/>
                <a:gd name="connsiteY362" fmla="*/ 250122 h 1394564"/>
                <a:gd name="connsiteX363" fmla="*/ 1682847 w 2058710"/>
                <a:gd name="connsiteY363" fmla="*/ 236997 h 1394564"/>
                <a:gd name="connsiteX364" fmla="*/ 1666016 w 2058710"/>
                <a:gd name="connsiteY364" fmla="*/ 233720 h 1394564"/>
                <a:gd name="connsiteX365" fmla="*/ 1642451 w 2058710"/>
                <a:gd name="connsiteY365" fmla="*/ 210765 h 1394564"/>
                <a:gd name="connsiteX366" fmla="*/ 1622258 w 2058710"/>
                <a:gd name="connsiteY366" fmla="*/ 204212 h 1394564"/>
                <a:gd name="connsiteX367" fmla="*/ 1602056 w 2058710"/>
                <a:gd name="connsiteY367" fmla="*/ 194373 h 1394564"/>
                <a:gd name="connsiteX368" fmla="*/ 1588588 w 2058710"/>
                <a:gd name="connsiteY368" fmla="*/ 223881 h 1394564"/>
                <a:gd name="connsiteX369" fmla="*/ 1565023 w 2058710"/>
                <a:gd name="connsiteY369" fmla="*/ 230444 h 1394564"/>
                <a:gd name="connsiteX370" fmla="*/ 1554926 w 2058710"/>
                <a:gd name="connsiteY370" fmla="*/ 250122 h 1394564"/>
                <a:gd name="connsiteX371" fmla="*/ 1538095 w 2058710"/>
                <a:gd name="connsiteY371" fmla="*/ 259952 h 1394564"/>
                <a:gd name="connsiteX372" fmla="*/ 1521264 w 2058710"/>
                <a:gd name="connsiteY372" fmla="*/ 253399 h 1394564"/>
                <a:gd name="connsiteX373" fmla="*/ 1514531 w 2058710"/>
                <a:gd name="connsiteY373" fmla="*/ 256675 h 1394564"/>
                <a:gd name="connsiteX374" fmla="*/ 1507796 w 2058710"/>
                <a:gd name="connsiteY374" fmla="*/ 266515 h 1394564"/>
                <a:gd name="connsiteX375" fmla="*/ 1494338 w 2058710"/>
                <a:gd name="connsiteY375" fmla="*/ 259952 h 1394564"/>
                <a:gd name="connsiteX376" fmla="*/ 1477497 w 2058710"/>
                <a:gd name="connsiteY376" fmla="*/ 250122 h 1394564"/>
                <a:gd name="connsiteX377" fmla="*/ 1467401 w 2058710"/>
                <a:gd name="connsiteY377" fmla="*/ 246836 h 1394564"/>
                <a:gd name="connsiteX378" fmla="*/ 1433740 w 2058710"/>
                <a:gd name="connsiteY378" fmla="*/ 263238 h 1394564"/>
                <a:gd name="connsiteX379" fmla="*/ 1427005 w 2058710"/>
                <a:gd name="connsiteY379" fmla="*/ 276354 h 1394564"/>
                <a:gd name="connsiteX380" fmla="*/ 1410175 w 2058710"/>
                <a:gd name="connsiteY380" fmla="*/ 263238 h 1394564"/>
                <a:gd name="connsiteX381" fmla="*/ 1389982 w 2058710"/>
                <a:gd name="connsiteY381" fmla="*/ 250122 h 1394564"/>
                <a:gd name="connsiteX382" fmla="*/ 1386610 w 2058710"/>
                <a:gd name="connsiteY382" fmla="*/ 227167 h 1394564"/>
                <a:gd name="connsiteX383" fmla="*/ 1349586 w 2058710"/>
                <a:gd name="connsiteY383" fmla="*/ 194373 h 1394564"/>
                <a:gd name="connsiteX384" fmla="*/ 1342852 w 2058710"/>
                <a:gd name="connsiteY384" fmla="*/ 161578 h 1394564"/>
                <a:gd name="connsiteX385" fmla="*/ 1315915 w 2058710"/>
                <a:gd name="connsiteY385" fmla="*/ 141909 h 1394564"/>
                <a:gd name="connsiteX386" fmla="*/ 1299084 w 2058710"/>
                <a:gd name="connsiteY386" fmla="*/ 161578 h 1394564"/>
                <a:gd name="connsiteX387" fmla="*/ 1272158 w 2058710"/>
                <a:gd name="connsiteY387" fmla="*/ 158302 h 1394564"/>
                <a:gd name="connsiteX388" fmla="*/ 1245230 w 2058710"/>
                <a:gd name="connsiteY388" fmla="*/ 164864 h 1394564"/>
                <a:gd name="connsiteX389" fmla="*/ 1228390 w 2058710"/>
                <a:gd name="connsiteY389" fmla="*/ 174694 h 1394564"/>
                <a:gd name="connsiteX390" fmla="*/ 1231762 w 2058710"/>
                <a:gd name="connsiteY390" fmla="*/ 148462 h 1394564"/>
                <a:gd name="connsiteX391" fmla="*/ 1214931 w 2058710"/>
                <a:gd name="connsiteY391" fmla="*/ 141909 h 1394564"/>
                <a:gd name="connsiteX392" fmla="*/ 1211560 w 2058710"/>
                <a:gd name="connsiteY392" fmla="*/ 122230 h 1394564"/>
                <a:gd name="connsiteX393" fmla="*/ 1191367 w 2058710"/>
                <a:gd name="connsiteY393" fmla="*/ 102561 h 1394564"/>
                <a:gd name="connsiteX394" fmla="*/ 1214931 w 2058710"/>
                <a:gd name="connsiteY394" fmla="*/ 86159 h 1394564"/>
                <a:gd name="connsiteX395" fmla="*/ 1214931 w 2058710"/>
                <a:gd name="connsiteY395" fmla="*/ 79606 h 1394564"/>
                <a:gd name="connsiteX396" fmla="*/ 1201463 w 2058710"/>
                <a:gd name="connsiteY396" fmla="*/ 66490 h 1394564"/>
                <a:gd name="connsiteX397" fmla="*/ 1164430 w 2058710"/>
                <a:gd name="connsiteY397" fmla="*/ 50097 h 1394564"/>
                <a:gd name="connsiteX398" fmla="*/ 1154333 w 2058710"/>
                <a:gd name="connsiteY398" fmla="*/ 30419 h 1394564"/>
                <a:gd name="connsiteX399" fmla="*/ 1140874 w 2058710"/>
                <a:gd name="connsiteY399" fmla="*/ 17303 h 1394564"/>
                <a:gd name="connsiteX400" fmla="*/ 1117309 w 2058710"/>
                <a:gd name="connsiteY400" fmla="*/ 910 h 1394564"/>
                <a:gd name="connsiteX401" fmla="*/ 1093745 w 2058710"/>
                <a:gd name="connsiteY401" fmla="*/ 23856 h 1394564"/>
                <a:gd name="connsiteX402" fmla="*/ 1080276 w 2058710"/>
                <a:gd name="connsiteY402" fmla="*/ 10740 h 1394564"/>
                <a:gd name="connsiteX403" fmla="*/ 1053349 w 2058710"/>
                <a:gd name="connsiteY403" fmla="*/ 20579 h 1394564"/>
                <a:gd name="connsiteX404" fmla="*/ 1033147 w 2058710"/>
                <a:gd name="connsiteY404" fmla="*/ 50097 h 1394564"/>
                <a:gd name="connsiteX405" fmla="*/ 1019678 w 2058710"/>
                <a:gd name="connsiteY405" fmla="*/ 53374 h 1394564"/>
                <a:gd name="connsiteX406" fmla="*/ 999485 w 2058710"/>
                <a:gd name="connsiteY406" fmla="*/ 56650 h 1394564"/>
                <a:gd name="connsiteX407" fmla="*/ 969186 w 2058710"/>
                <a:gd name="connsiteY407" fmla="*/ 63213 h 1394564"/>
                <a:gd name="connsiteX408" fmla="*/ 962452 w 2058710"/>
                <a:gd name="connsiteY408" fmla="*/ 82883 h 1394564"/>
                <a:gd name="connsiteX409" fmla="*/ 965824 w 2058710"/>
                <a:gd name="connsiteY409" fmla="*/ 102561 h 1394564"/>
                <a:gd name="connsiteX410" fmla="*/ 948993 w 2058710"/>
                <a:gd name="connsiteY410" fmla="*/ 115677 h 1394564"/>
                <a:gd name="connsiteX411" fmla="*/ 908598 w 2058710"/>
                <a:gd name="connsiteY411" fmla="*/ 112391 h 1394564"/>
                <a:gd name="connsiteX412" fmla="*/ 881661 w 2058710"/>
                <a:gd name="connsiteY412" fmla="*/ 118954 h 1394564"/>
                <a:gd name="connsiteX413" fmla="*/ 868193 w 2058710"/>
                <a:gd name="connsiteY413" fmla="*/ 138632 h 1394564"/>
                <a:gd name="connsiteX414" fmla="*/ 827797 w 2058710"/>
                <a:gd name="connsiteY414" fmla="*/ 138632 h 1394564"/>
                <a:gd name="connsiteX415" fmla="*/ 821072 w 2058710"/>
                <a:gd name="connsiteY415" fmla="*/ 177980 h 1394564"/>
                <a:gd name="connsiteX416" fmla="*/ 810966 w 2058710"/>
                <a:gd name="connsiteY416" fmla="*/ 204212 h 1394564"/>
                <a:gd name="connsiteX417" fmla="*/ 800870 w 2058710"/>
                <a:gd name="connsiteY417" fmla="*/ 233720 h 1394564"/>
                <a:gd name="connsiteX418" fmla="*/ 807604 w 2058710"/>
                <a:gd name="connsiteY418" fmla="*/ 250122 h 1394564"/>
                <a:gd name="connsiteX419" fmla="*/ 817700 w 2058710"/>
                <a:gd name="connsiteY419" fmla="*/ 273068 h 1394564"/>
                <a:gd name="connsiteX420" fmla="*/ 837903 w 2058710"/>
                <a:gd name="connsiteY420" fmla="*/ 296023 h 1394564"/>
                <a:gd name="connsiteX421" fmla="*/ 837903 w 2058710"/>
                <a:gd name="connsiteY421" fmla="*/ 296023 h 1394564"/>
                <a:gd name="connsiteX422" fmla="*/ 817700 w 2058710"/>
                <a:gd name="connsiteY422" fmla="*/ 302586 h 1394564"/>
                <a:gd name="connsiteX423" fmla="*/ 804232 w 2058710"/>
                <a:gd name="connsiteY423" fmla="*/ 305863 h 1394564"/>
                <a:gd name="connsiteX424" fmla="*/ 790774 w 2058710"/>
                <a:gd name="connsiteY424" fmla="*/ 286184 h 1394564"/>
                <a:gd name="connsiteX425" fmla="*/ 770571 w 2058710"/>
                <a:gd name="connsiteY425" fmla="*/ 279631 h 1394564"/>
                <a:gd name="connsiteX426" fmla="*/ 747006 w 2058710"/>
                <a:gd name="connsiteY426" fmla="*/ 289470 h 1394564"/>
                <a:gd name="connsiteX427" fmla="*/ 723441 w 2058710"/>
                <a:gd name="connsiteY427" fmla="*/ 296023 h 1394564"/>
                <a:gd name="connsiteX428" fmla="*/ 716716 w 2058710"/>
                <a:gd name="connsiteY428" fmla="*/ 296023 h 1394564"/>
                <a:gd name="connsiteX429" fmla="*/ 709983 w 2058710"/>
                <a:gd name="connsiteY429" fmla="*/ 309139 h 1394564"/>
                <a:gd name="connsiteX430" fmla="*/ 689780 w 2058710"/>
                <a:gd name="connsiteY430" fmla="*/ 318979 h 1394564"/>
                <a:gd name="connsiteX431" fmla="*/ 679683 w 2058710"/>
                <a:gd name="connsiteY431" fmla="*/ 309139 h 1394564"/>
                <a:gd name="connsiteX432" fmla="*/ 666215 w 2058710"/>
                <a:gd name="connsiteY432" fmla="*/ 299300 h 1394564"/>
                <a:gd name="connsiteX433" fmla="*/ 659481 w 2058710"/>
                <a:gd name="connsiteY433" fmla="*/ 289470 h 1394564"/>
                <a:gd name="connsiteX434" fmla="*/ 635925 w 2058710"/>
                <a:gd name="connsiteY434" fmla="*/ 302586 h 1394564"/>
                <a:gd name="connsiteX435" fmla="*/ 619085 w 2058710"/>
                <a:gd name="connsiteY435" fmla="*/ 315702 h 1394564"/>
                <a:gd name="connsiteX436" fmla="*/ 619085 w 2058710"/>
                <a:gd name="connsiteY436" fmla="*/ 332095 h 1394564"/>
                <a:gd name="connsiteX437" fmla="*/ 595520 w 2058710"/>
                <a:gd name="connsiteY437" fmla="*/ 312416 h 1394564"/>
                <a:gd name="connsiteX438" fmla="*/ 578690 w 2058710"/>
                <a:gd name="connsiteY438" fmla="*/ 325541 h 1394564"/>
                <a:gd name="connsiteX439" fmla="*/ 565231 w 2058710"/>
                <a:gd name="connsiteY439" fmla="*/ 315702 h 1394564"/>
                <a:gd name="connsiteX440" fmla="*/ 558497 w 2058710"/>
                <a:gd name="connsiteY440" fmla="*/ 312416 h 1394564"/>
                <a:gd name="connsiteX441" fmla="*/ 538294 w 2058710"/>
                <a:gd name="connsiteY441" fmla="*/ 335371 h 1394564"/>
                <a:gd name="connsiteX442" fmla="*/ 524835 w 2058710"/>
                <a:gd name="connsiteY442" fmla="*/ 328818 h 1394564"/>
                <a:gd name="connsiteX443" fmla="*/ 518101 w 2058710"/>
                <a:gd name="connsiteY443" fmla="*/ 351773 h 1394564"/>
                <a:gd name="connsiteX444" fmla="*/ 501270 w 2058710"/>
                <a:gd name="connsiteY444" fmla="*/ 338657 h 1394564"/>
                <a:gd name="connsiteX445" fmla="*/ 481068 w 2058710"/>
                <a:gd name="connsiteY445" fmla="*/ 335371 h 1394564"/>
                <a:gd name="connsiteX446" fmla="*/ 467600 w 2058710"/>
                <a:gd name="connsiteY446" fmla="*/ 348487 h 1394564"/>
                <a:gd name="connsiteX447" fmla="*/ 450769 w 2058710"/>
                <a:gd name="connsiteY447" fmla="*/ 335371 h 1394564"/>
                <a:gd name="connsiteX448" fmla="*/ 437310 w 2058710"/>
                <a:gd name="connsiteY448" fmla="*/ 325541 h 1394564"/>
                <a:gd name="connsiteX449" fmla="*/ 396914 w 2058710"/>
                <a:gd name="connsiteY449" fmla="*/ 328818 h 1394564"/>
                <a:gd name="connsiteX450" fmla="*/ 369978 w 2058710"/>
                <a:gd name="connsiteY450" fmla="*/ 325541 h 1394564"/>
                <a:gd name="connsiteX451" fmla="*/ 339679 w 2058710"/>
                <a:gd name="connsiteY451" fmla="*/ 332095 h 1394564"/>
                <a:gd name="connsiteX452" fmla="*/ 295921 w 2058710"/>
                <a:gd name="connsiteY452" fmla="*/ 332095 h 1394564"/>
                <a:gd name="connsiteX453" fmla="*/ 255525 w 2058710"/>
                <a:gd name="connsiteY453" fmla="*/ 335371 h 1394564"/>
                <a:gd name="connsiteX454" fmla="*/ 225227 w 2058710"/>
                <a:gd name="connsiteY454" fmla="*/ 335371 h 1394564"/>
                <a:gd name="connsiteX455" fmla="*/ 201662 w 2058710"/>
                <a:gd name="connsiteY455" fmla="*/ 351773 h 1394564"/>
                <a:gd name="connsiteX456" fmla="*/ 178097 w 2058710"/>
                <a:gd name="connsiteY456" fmla="*/ 355050 h 1394564"/>
                <a:gd name="connsiteX457" fmla="*/ 151170 w 2058710"/>
                <a:gd name="connsiteY457" fmla="*/ 358327 h 1394564"/>
                <a:gd name="connsiteX458" fmla="*/ 147808 w 2058710"/>
                <a:gd name="connsiteY458" fmla="*/ 358327 h 1394564"/>
                <a:gd name="connsiteX459" fmla="*/ 144436 w 2058710"/>
                <a:gd name="connsiteY459" fmla="*/ 361603 h 1394564"/>
                <a:gd name="connsiteX460" fmla="*/ 134339 w 2058710"/>
                <a:gd name="connsiteY460" fmla="*/ 368166 h 1394564"/>
                <a:gd name="connsiteX461" fmla="*/ 134339 w 2058710"/>
                <a:gd name="connsiteY461" fmla="*/ 371442 h 1394564"/>
                <a:gd name="connsiteX462" fmla="*/ 127605 w 2058710"/>
                <a:gd name="connsiteY462" fmla="*/ 378005 h 1394564"/>
                <a:gd name="connsiteX463" fmla="*/ 124243 w 2058710"/>
                <a:gd name="connsiteY463" fmla="*/ 394398 h 1394564"/>
                <a:gd name="connsiteX464" fmla="*/ 110774 w 2058710"/>
                <a:gd name="connsiteY464" fmla="*/ 414076 h 1394564"/>
                <a:gd name="connsiteX465" fmla="*/ 110774 w 2058710"/>
                <a:gd name="connsiteY465" fmla="*/ 414076 h 1394564"/>
                <a:gd name="connsiteX466" fmla="*/ 100678 w 2058710"/>
                <a:gd name="connsiteY466" fmla="*/ 417353 h 1394564"/>
                <a:gd name="connsiteX467" fmla="*/ 100678 w 2058710"/>
                <a:gd name="connsiteY467" fmla="*/ 420629 h 1394564"/>
                <a:gd name="connsiteX468" fmla="*/ 73741 w 2058710"/>
                <a:gd name="connsiteY468" fmla="*/ 417353 h 1394564"/>
                <a:gd name="connsiteX469" fmla="*/ 56910 w 2058710"/>
                <a:gd name="connsiteY469" fmla="*/ 427192 h 1394564"/>
                <a:gd name="connsiteX470" fmla="*/ 60282 w 2058710"/>
                <a:gd name="connsiteY470" fmla="*/ 433745 h 1394564"/>
                <a:gd name="connsiteX471" fmla="*/ 63645 w 2058710"/>
                <a:gd name="connsiteY471" fmla="*/ 440308 h 1394564"/>
                <a:gd name="connsiteX472" fmla="*/ 67007 w 2058710"/>
                <a:gd name="connsiteY472" fmla="*/ 443585 h 1394564"/>
                <a:gd name="connsiteX473" fmla="*/ 73741 w 2058710"/>
                <a:gd name="connsiteY473" fmla="*/ 459977 h 1394564"/>
                <a:gd name="connsiteX474" fmla="*/ 73741 w 2058710"/>
                <a:gd name="connsiteY474" fmla="*/ 473093 h 1394564"/>
                <a:gd name="connsiteX475" fmla="*/ 80475 w 2058710"/>
                <a:gd name="connsiteY475" fmla="*/ 482933 h 1394564"/>
                <a:gd name="connsiteX476" fmla="*/ 90571 w 2058710"/>
                <a:gd name="connsiteY476" fmla="*/ 492772 h 1394564"/>
                <a:gd name="connsiteX477" fmla="*/ 107412 w 2058710"/>
                <a:gd name="connsiteY477" fmla="*/ 505888 h 1394564"/>
                <a:gd name="connsiteX478" fmla="*/ 110774 w 2058710"/>
                <a:gd name="connsiteY478" fmla="*/ 522280 h 1394564"/>
                <a:gd name="connsiteX479" fmla="*/ 134339 w 2058710"/>
                <a:gd name="connsiteY479" fmla="*/ 528843 h 1394564"/>
                <a:gd name="connsiteX480" fmla="*/ 147808 w 2058710"/>
                <a:gd name="connsiteY480" fmla="*/ 548512 h 1394564"/>
                <a:gd name="connsiteX481" fmla="*/ 154532 w 2058710"/>
                <a:gd name="connsiteY481" fmla="*/ 558352 h 1394564"/>
                <a:gd name="connsiteX482" fmla="*/ 141073 w 2058710"/>
                <a:gd name="connsiteY482" fmla="*/ 561628 h 1394564"/>
                <a:gd name="connsiteX483" fmla="*/ 137701 w 2058710"/>
                <a:gd name="connsiteY483" fmla="*/ 571467 h 1394564"/>
                <a:gd name="connsiteX484" fmla="*/ 141073 w 2058710"/>
                <a:gd name="connsiteY484" fmla="*/ 574744 h 1394564"/>
                <a:gd name="connsiteX485" fmla="*/ 154532 w 2058710"/>
                <a:gd name="connsiteY485" fmla="*/ 591146 h 1394564"/>
                <a:gd name="connsiteX486" fmla="*/ 154532 w 2058710"/>
                <a:gd name="connsiteY486" fmla="*/ 610815 h 1394564"/>
                <a:gd name="connsiteX487" fmla="*/ 154532 w 2058710"/>
                <a:gd name="connsiteY487" fmla="*/ 623931 h 1394564"/>
                <a:gd name="connsiteX488" fmla="*/ 144436 w 2058710"/>
                <a:gd name="connsiteY488" fmla="*/ 633770 h 1394564"/>
                <a:gd name="connsiteX489" fmla="*/ 144436 w 2058710"/>
                <a:gd name="connsiteY489" fmla="*/ 633770 h 1394564"/>
                <a:gd name="connsiteX490" fmla="*/ 144436 w 2058710"/>
                <a:gd name="connsiteY490" fmla="*/ 633770 h 1394564"/>
                <a:gd name="connsiteX491" fmla="*/ 141073 w 2058710"/>
                <a:gd name="connsiteY491" fmla="*/ 633770 h 1394564"/>
                <a:gd name="connsiteX492" fmla="*/ 134339 w 2058710"/>
                <a:gd name="connsiteY492" fmla="*/ 643610 h 1394564"/>
                <a:gd name="connsiteX493" fmla="*/ 120871 w 2058710"/>
                <a:gd name="connsiteY493" fmla="*/ 646886 h 1394564"/>
                <a:gd name="connsiteX494" fmla="*/ 110774 w 2058710"/>
                <a:gd name="connsiteY494" fmla="*/ 673118 h 1394564"/>
                <a:gd name="connsiteX495" fmla="*/ 97306 w 2058710"/>
                <a:gd name="connsiteY495" fmla="*/ 686234 h 1394564"/>
                <a:gd name="connsiteX496" fmla="*/ 87209 w 2058710"/>
                <a:gd name="connsiteY496" fmla="*/ 702636 h 1394564"/>
                <a:gd name="connsiteX497" fmla="*/ 77113 w 2058710"/>
                <a:gd name="connsiteY497" fmla="*/ 725591 h 1394564"/>
                <a:gd name="connsiteX498" fmla="*/ 46814 w 2058710"/>
                <a:gd name="connsiteY498" fmla="*/ 764939 h 1394564"/>
                <a:gd name="connsiteX499" fmla="*/ 29983 w 2058710"/>
                <a:gd name="connsiteY499" fmla="*/ 794448 h 1394564"/>
                <a:gd name="connsiteX500" fmla="*/ 29983 w 2058710"/>
                <a:gd name="connsiteY500" fmla="*/ 810840 h 1394564"/>
                <a:gd name="connsiteX501" fmla="*/ 43451 w 2058710"/>
                <a:gd name="connsiteY501" fmla="*/ 823956 h 1394564"/>
                <a:gd name="connsiteX502" fmla="*/ 43451 w 2058710"/>
                <a:gd name="connsiteY502" fmla="*/ 837072 h 1394564"/>
                <a:gd name="connsiteX503" fmla="*/ 46814 w 2058710"/>
                <a:gd name="connsiteY503" fmla="*/ 850197 h 1394564"/>
                <a:gd name="connsiteX504" fmla="*/ 50176 w 2058710"/>
                <a:gd name="connsiteY504" fmla="*/ 850197 h 1394564"/>
                <a:gd name="connsiteX505" fmla="*/ 46814 w 2058710"/>
                <a:gd name="connsiteY505" fmla="*/ 860027 h 1394564"/>
                <a:gd name="connsiteX506" fmla="*/ 53548 w 2058710"/>
                <a:gd name="connsiteY506" fmla="*/ 869867 h 1394564"/>
                <a:gd name="connsiteX507" fmla="*/ 60282 w 2058710"/>
                <a:gd name="connsiteY507" fmla="*/ 873143 h 1394564"/>
                <a:gd name="connsiteX508" fmla="*/ 67007 w 2058710"/>
                <a:gd name="connsiteY508" fmla="*/ 879706 h 1394564"/>
                <a:gd name="connsiteX509" fmla="*/ 67007 w 2058710"/>
                <a:gd name="connsiteY509" fmla="*/ 889545 h 1394564"/>
                <a:gd name="connsiteX510" fmla="*/ 63645 w 2058710"/>
                <a:gd name="connsiteY510" fmla="*/ 892822 h 1394564"/>
                <a:gd name="connsiteX511" fmla="*/ 53548 w 2058710"/>
                <a:gd name="connsiteY511" fmla="*/ 892822 h 1394564"/>
                <a:gd name="connsiteX512" fmla="*/ 50176 w 2058710"/>
                <a:gd name="connsiteY512" fmla="*/ 889545 h 1394564"/>
                <a:gd name="connsiteX513" fmla="*/ 43451 w 2058710"/>
                <a:gd name="connsiteY513" fmla="*/ 889545 h 1394564"/>
                <a:gd name="connsiteX514" fmla="*/ 36717 w 2058710"/>
                <a:gd name="connsiteY514" fmla="*/ 889545 h 1394564"/>
                <a:gd name="connsiteX515" fmla="*/ 33345 w 2058710"/>
                <a:gd name="connsiteY515" fmla="*/ 889545 h 1394564"/>
                <a:gd name="connsiteX516" fmla="*/ 26611 w 2058710"/>
                <a:gd name="connsiteY516" fmla="*/ 892822 h 1394564"/>
                <a:gd name="connsiteX517" fmla="*/ 26611 w 2058710"/>
                <a:gd name="connsiteY517" fmla="*/ 896098 h 1394564"/>
                <a:gd name="connsiteX518" fmla="*/ 23249 w 2058710"/>
                <a:gd name="connsiteY518" fmla="*/ 902661 h 1394564"/>
                <a:gd name="connsiteX519" fmla="*/ 19886 w 2058710"/>
                <a:gd name="connsiteY519" fmla="*/ 909214 h 1394564"/>
                <a:gd name="connsiteX520" fmla="*/ 19886 w 2058710"/>
                <a:gd name="connsiteY520" fmla="*/ 912491 h 1394564"/>
                <a:gd name="connsiteX521" fmla="*/ 19886 w 2058710"/>
                <a:gd name="connsiteY521" fmla="*/ 919054 h 1394564"/>
                <a:gd name="connsiteX522" fmla="*/ 16515 w 2058710"/>
                <a:gd name="connsiteY522" fmla="*/ 925616 h 1394564"/>
                <a:gd name="connsiteX523" fmla="*/ 16515 w 2058710"/>
                <a:gd name="connsiteY523" fmla="*/ 932170 h 1394564"/>
                <a:gd name="connsiteX524" fmla="*/ 16515 w 2058710"/>
                <a:gd name="connsiteY524" fmla="*/ 935446 h 1394564"/>
                <a:gd name="connsiteX525" fmla="*/ 19886 w 2058710"/>
                <a:gd name="connsiteY525" fmla="*/ 938732 h 1394564"/>
                <a:gd name="connsiteX526" fmla="*/ 13152 w 2058710"/>
                <a:gd name="connsiteY526" fmla="*/ 945285 h 1394564"/>
                <a:gd name="connsiteX527" fmla="*/ 13152 w 2058710"/>
                <a:gd name="connsiteY527" fmla="*/ 951848 h 1394564"/>
                <a:gd name="connsiteX528" fmla="*/ 13152 w 2058710"/>
                <a:gd name="connsiteY528" fmla="*/ 958402 h 1394564"/>
                <a:gd name="connsiteX529" fmla="*/ 9780 w 2058710"/>
                <a:gd name="connsiteY529" fmla="*/ 961678 h 1394564"/>
                <a:gd name="connsiteX530" fmla="*/ 3047 w 2058710"/>
                <a:gd name="connsiteY530" fmla="*/ 968241 h 1394564"/>
                <a:gd name="connsiteX531" fmla="*/ 3047 w 2058710"/>
                <a:gd name="connsiteY531" fmla="*/ 971517 h 1394564"/>
                <a:gd name="connsiteX532" fmla="*/ -316 w 2058710"/>
                <a:gd name="connsiteY532" fmla="*/ 978080 h 1394564"/>
                <a:gd name="connsiteX533" fmla="*/ -316 w 2058710"/>
                <a:gd name="connsiteY533" fmla="*/ 987920 h 1394564"/>
                <a:gd name="connsiteX534" fmla="*/ 3047 w 2058710"/>
                <a:gd name="connsiteY534" fmla="*/ 991196 h 1394564"/>
                <a:gd name="connsiteX535" fmla="*/ 3047 w 2058710"/>
                <a:gd name="connsiteY535" fmla="*/ 997749 h 1394564"/>
                <a:gd name="connsiteX536" fmla="*/ 3047 w 2058710"/>
                <a:gd name="connsiteY536" fmla="*/ 1004312 h 1394564"/>
                <a:gd name="connsiteX537" fmla="*/ 3047 w 2058710"/>
                <a:gd name="connsiteY537" fmla="*/ 1007589 h 1394564"/>
                <a:gd name="connsiteX538" fmla="*/ -316 w 2058710"/>
                <a:gd name="connsiteY538" fmla="*/ 1014151 h 1394564"/>
                <a:gd name="connsiteX539" fmla="*/ -316 w 2058710"/>
                <a:gd name="connsiteY539" fmla="*/ 1014151 h 1394564"/>
                <a:gd name="connsiteX540" fmla="*/ -316 w 2058710"/>
                <a:gd name="connsiteY540" fmla="*/ 1017428 h 1394564"/>
                <a:gd name="connsiteX541" fmla="*/ -316 w 2058710"/>
                <a:gd name="connsiteY541" fmla="*/ 1023981 h 1394564"/>
                <a:gd name="connsiteX542" fmla="*/ 6418 w 2058710"/>
                <a:gd name="connsiteY542" fmla="*/ 1023981 h 1394564"/>
                <a:gd name="connsiteX543" fmla="*/ 9780 w 2058710"/>
                <a:gd name="connsiteY543" fmla="*/ 1020704 h 1394564"/>
                <a:gd name="connsiteX544" fmla="*/ 26611 w 2058710"/>
                <a:gd name="connsiteY544" fmla="*/ 1014151 h 1394564"/>
                <a:gd name="connsiteX545" fmla="*/ 36717 w 2058710"/>
                <a:gd name="connsiteY545" fmla="*/ 1023981 h 1394564"/>
                <a:gd name="connsiteX546" fmla="*/ 46814 w 2058710"/>
                <a:gd name="connsiteY546" fmla="*/ 1033820 h 1394564"/>
                <a:gd name="connsiteX547" fmla="*/ 63645 w 2058710"/>
                <a:gd name="connsiteY547" fmla="*/ 1033820 h 1394564"/>
                <a:gd name="connsiteX548" fmla="*/ 73741 w 2058710"/>
                <a:gd name="connsiteY548" fmla="*/ 1046936 h 1394564"/>
                <a:gd name="connsiteX549" fmla="*/ 83847 w 2058710"/>
                <a:gd name="connsiteY549" fmla="*/ 1056776 h 1394564"/>
                <a:gd name="connsiteX550" fmla="*/ 100678 w 2058710"/>
                <a:gd name="connsiteY550" fmla="*/ 1053499 h 1394564"/>
                <a:gd name="connsiteX551" fmla="*/ 117508 w 2058710"/>
                <a:gd name="connsiteY551" fmla="*/ 1063338 h 1394564"/>
                <a:gd name="connsiteX552" fmla="*/ 114136 w 2058710"/>
                <a:gd name="connsiteY552" fmla="*/ 1073168 h 1394564"/>
                <a:gd name="connsiteX553" fmla="*/ 130967 w 2058710"/>
                <a:gd name="connsiteY553" fmla="*/ 1053499 h 1394564"/>
                <a:gd name="connsiteX554" fmla="*/ 147808 w 2058710"/>
                <a:gd name="connsiteY554" fmla="*/ 1046936 h 1394564"/>
                <a:gd name="connsiteX555" fmla="*/ 161266 w 2058710"/>
                <a:gd name="connsiteY555" fmla="*/ 1056776 h 1394564"/>
                <a:gd name="connsiteX556" fmla="*/ 171362 w 2058710"/>
                <a:gd name="connsiteY556" fmla="*/ 1056776 h 1394564"/>
                <a:gd name="connsiteX557" fmla="*/ 205034 w 2058710"/>
                <a:gd name="connsiteY557" fmla="*/ 1053499 h 1394564"/>
                <a:gd name="connsiteX558" fmla="*/ 242057 w 2058710"/>
                <a:gd name="connsiteY558" fmla="*/ 1056776 h 1394564"/>
                <a:gd name="connsiteX559" fmla="*/ 262260 w 2058710"/>
                <a:gd name="connsiteY559" fmla="*/ 1046936 h 1394564"/>
                <a:gd name="connsiteX560" fmla="*/ 302655 w 2058710"/>
                <a:gd name="connsiteY560" fmla="*/ 1050222 h 1394564"/>
                <a:gd name="connsiteX561" fmla="*/ 309390 w 2058710"/>
                <a:gd name="connsiteY561" fmla="*/ 1046936 h 1394564"/>
                <a:gd name="connsiteX562" fmla="*/ 312752 w 2058710"/>
                <a:gd name="connsiteY562" fmla="*/ 1050222 h 1394564"/>
                <a:gd name="connsiteX563" fmla="*/ 326220 w 2058710"/>
                <a:gd name="connsiteY563" fmla="*/ 1046936 h 1394564"/>
                <a:gd name="connsiteX564" fmla="*/ 339679 w 2058710"/>
                <a:gd name="connsiteY564" fmla="*/ 1060052 h 1394564"/>
                <a:gd name="connsiteX565" fmla="*/ 366616 w 2058710"/>
                <a:gd name="connsiteY565" fmla="*/ 1056776 h 1394564"/>
                <a:gd name="connsiteX566" fmla="*/ 383446 w 2058710"/>
                <a:gd name="connsiteY566" fmla="*/ 1033820 h 1394564"/>
                <a:gd name="connsiteX567" fmla="*/ 407011 w 2058710"/>
                <a:gd name="connsiteY567" fmla="*/ 1020704 h 1394564"/>
                <a:gd name="connsiteX568" fmla="*/ 444044 w 2058710"/>
                <a:gd name="connsiteY568" fmla="*/ 1010865 h 1394564"/>
                <a:gd name="connsiteX569" fmla="*/ 474334 w 2058710"/>
                <a:gd name="connsiteY569" fmla="*/ 994473 h 139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</a:cxnLst>
              <a:rect l="l" t="t" r="r" b="b"/>
              <a:pathLst>
                <a:path w="2058710" h="1394564">
                  <a:moveTo>
                    <a:pt x="474334" y="994473"/>
                  </a:moveTo>
                  <a:cubicBezTo>
                    <a:pt x="477705" y="994473"/>
                    <a:pt x="487802" y="978080"/>
                    <a:pt x="497899" y="978080"/>
                  </a:cubicBezTo>
                  <a:cubicBezTo>
                    <a:pt x="504633" y="974794"/>
                    <a:pt x="501270" y="958402"/>
                    <a:pt x="504633" y="951848"/>
                  </a:cubicBezTo>
                  <a:cubicBezTo>
                    <a:pt x="508005" y="945285"/>
                    <a:pt x="524835" y="932170"/>
                    <a:pt x="534932" y="928893"/>
                  </a:cubicBezTo>
                  <a:cubicBezTo>
                    <a:pt x="538294" y="928893"/>
                    <a:pt x="538294" y="928893"/>
                    <a:pt x="538294" y="928893"/>
                  </a:cubicBezTo>
                  <a:cubicBezTo>
                    <a:pt x="538294" y="922330"/>
                    <a:pt x="538294" y="922330"/>
                    <a:pt x="538294" y="922330"/>
                  </a:cubicBezTo>
                  <a:cubicBezTo>
                    <a:pt x="538294" y="922330"/>
                    <a:pt x="548400" y="919054"/>
                    <a:pt x="548400" y="915777"/>
                  </a:cubicBezTo>
                  <a:cubicBezTo>
                    <a:pt x="551763" y="915777"/>
                    <a:pt x="551763" y="919054"/>
                    <a:pt x="551763" y="919054"/>
                  </a:cubicBezTo>
                  <a:cubicBezTo>
                    <a:pt x="551763" y="919054"/>
                    <a:pt x="555125" y="922330"/>
                    <a:pt x="558497" y="922330"/>
                  </a:cubicBezTo>
                  <a:cubicBezTo>
                    <a:pt x="558497" y="922330"/>
                    <a:pt x="561859" y="919054"/>
                    <a:pt x="561859" y="919054"/>
                  </a:cubicBezTo>
                  <a:cubicBezTo>
                    <a:pt x="561859" y="915777"/>
                    <a:pt x="561859" y="912491"/>
                    <a:pt x="561859" y="912491"/>
                  </a:cubicBezTo>
                  <a:cubicBezTo>
                    <a:pt x="558497" y="909214"/>
                    <a:pt x="558497" y="905938"/>
                    <a:pt x="558497" y="905938"/>
                  </a:cubicBezTo>
                  <a:cubicBezTo>
                    <a:pt x="558497" y="905938"/>
                    <a:pt x="558497" y="905938"/>
                    <a:pt x="558497" y="905938"/>
                  </a:cubicBezTo>
                  <a:cubicBezTo>
                    <a:pt x="558497" y="905938"/>
                    <a:pt x="561859" y="905938"/>
                    <a:pt x="561859" y="905938"/>
                  </a:cubicBezTo>
                  <a:cubicBezTo>
                    <a:pt x="561859" y="905938"/>
                    <a:pt x="565231" y="902661"/>
                    <a:pt x="565231" y="902661"/>
                  </a:cubicBezTo>
                  <a:cubicBezTo>
                    <a:pt x="571955" y="905938"/>
                    <a:pt x="571955" y="905938"/>
                    <a:pt x="571955" y="905938"/>
                  </a:cubicBezTo>
                  <a:cubicBezTo>
                    <a:pt x="571955" y="905938"/>
                    <a:pt x="575327" y="905938"/>
                    <a:pt x="575327" y="905938"/>
                  </a:cubicBezTo>
                  <a:cubicBezTo>
                    <a:pt x="578690" y="909214"/>
                    <a:pt x="582062" y="902661"/>
                    <a:pt x="582062" y="902661"/>
                  </a:cubicBezTo>
                  <a:cubicBezTo>
                    <a:pt x="585424" y="899375"/>
                    <a:pt x="585424" y="899375"/>
                    <a:pt x="585424" y="899375"/>
                  </a:cubicBezTo>
                  <a:cubicBezTo>
                    <a:pt x="585424" y="899375"/>
                    <a:pt x="585424" y="899375"/>
                    <a:pt x="585424" y="896098"/>
                  </a:cubicBezTo>
                  <a:cubicBezTo>
                    <a:pt x="585424" y="896098"/>
                    <a:pt x="588796" y="896098"/>
                    <a:pt x="592158" y="896098"/>
                  </a:cubicBezTo>
                  <a:cubicBezTo>
                    <a:pt x="592158" y="896098"/>
                    <a:pt x="598892" y="896098"/>
                    <a:pt x="602255" y="896098"/>
                  </a:cubicBezTo>
                  <a:cubicBezTo>
                    <a:pt x="605627" y="896098"/>
                    <a:pt x="605627" y="896098"/>
                    <a:pt x="605627" y="896098"/>
                  </a:cubicBezTo>
                  <a:cubicBezTo>
                    <a:pt x="612361" y="892822"/>
                    <a:pt x="612361" y="892822"/>
                    <a:pt x="612361" y="892822"/>
                  </a:cubicBezTo>
                  <a:cubicBezTo>
                    <a:pt x="612361" y="892822"/>
                    <a:pt x="615723" y="889545"/>
                    <a:pt x="615723" y="889545"/>
                  </a:cubicBezTo>
                  <a:cubicBezTo>
                    <a:pt x="615723" y="886259"/>
                    <a:pt x="615723" y="882983"/>
                    <a:pt x="615723" y="882983"/>
                  </a:cubicBezTo>
                  <a:cubicBezTo>
                    <a:pt x="615723" y="879706"/>
                    <a:pt x="622457" y="879706"/>
                    <a:pt x="622457" y="879706"/>
                  </a:cubicBezTo>
                  <a:cubicBezTo>
                    <a:pt x="622457" y="879706"/>
                    <a:pt x="622457" y="879706"/>
                    <a:pt x="622457" y="879706"/>
                  </a:cubicBezTo>
                  <a:cubicBezTo>
                    <a:pt x="625820" y="879706"/>
                    <a:pt x="625820" y="882983"/>
                    <a:pt x="625820" y="882983"/>
                  </a:cubicBezTo>
                  <a:cubicBezTo>
                    <a:pt x="625820" y="882983"/>
                    <a:pt x="629192" y="879706"/>
                    <a:pt x="629192" y="879706"/>
                  </a:cubicBezTo>
                  <a:cubicBezTo>
                    <a:pt x="629192" y="876429"/>
                    <a:pt x="632554" y="876429"/>
                    <a:pt x="632554" y="876429"/>
                  </a:cubicBezTo>
                  <a:cubicBezTo>
                    <a:pt x="632554" y="876429"/>
                    <a:pt x="639288" y="873143"/>
                    <a:pt x="639288" y="869867"/>
                  </a:cubicBezTo>
                  <a:cubicBezTo>
                    <a:pt x="642650" y="866590"/>
                    <a:pt x="642650" y="869867"/>
                    <a:pt x="642650" y="863313"/>
                  </a:cubicBezTo>
                  <a:cubicBezTo>
                    <a:pt x="642650" y="860027"/>
                    <a:pt x="646022" y="863313"/>
                    <a:pt x="646022" y="866590"/>
                  </a:cubicBezTo>
                  <a:cubicBezTo>
                    <a:pt x="646022" y="866590"/>
                    <a:pt x="646022" y="866590"/>
                    <a:pt x="649384" y="869867"/>
                  </a:cubicBezTo>
                  <a:cubicBezTo>
                    <a:pt x="649384" y="869867"/>
                    <a:pt x="649384" y="869867"/>
                    <a:pt x="656118" y="869867"/>
                  </a:cubicBezTo>
                  <a:cubicBezTo>
                    <a:pt x="659481" y="873143"/>
                    <a:pt x="659481" y="866590"/>
                    <a:pt x="666215" y="866590"/>
                  </a:cubicBezTo>
                  <a:cubicBezTo>
                    <a:pt x="672949" y="866590"/>
                    <a:pt x="669587" y="866590"/>
                    <a:pt x="672949" y="869867"/>
                  </a:cubicBezTo>
                  <a:cubicBezTo>
                    <a:pt x="676321" y="869867"/>
                    <a:pt x="676321" y="869867"/>
                    <a:pt x="679683" y="869867"/>
                  </a:cubicBezTo>
                  <a:cubicBezTo>
                    <a:pt x="683046" y="873143"/>
                    <a:pt x="683046" y="873143"/>
                    <a:pt x="683046" y="873143"/>
                  </a:cubicBezTo>
                  <a:cubicBezTo>
                    <a:pt x="683046" y="873143"/>
                    <a:pt x="686418" y="873143"/>
                    <a:pt x="689780" y="876429"/>
                  </a:cubicBezTo>
                  <a:cubicBezTo>
                    <a:pt x="689780" y="879706"/>
                    <a:pt x="696514" y="879706"/>
                    <a:pt x="696514" y="879706"/>
                  </a:cubicBezTo>
                  <a:cubicBezTo>
                    <a:pt x="696514" y="879706"/>
                    <a:pt x="696514" y="879706"/>
                    <a:pt x="696514" y="879706"/>
                  </a:cubicBezTo>
                  <a:cubicBezTo>
                    <a:pt x="696514" y="879706"/>
                    <a:pt x="696514" y="879706"/>
                    <a:pt x="696514" y="879706"/>
                  </a:cubicBezTo>
                  <a:cubicBezTo>
                    <a:pt x="696514" y="879706"/>
                    <a:pt x="696514" y="879706"/>
                    <a:pt x="696514" y="879706"/>
                  </a:cubicBezTo>
                  <a:cubicBezTo>
                    <a:pt x="696514" y="879706"/>
                    <a:pt x="696514" y="879706"/>
                    <a:pt x="696514" y="879706"/>
                  </a:cubicBezTo>
                  <a:cubicBezTo>
                    <a:pt x="696514" y="879706"/>
                    <a:pt x="696514" y="879706"/>
                    <a:pt x="696514" y="879706"/>
                  </a:cubicBezTo>
                  <a:cubicBezTo>
                    <a:pt x="696514" y="879706"/>
                    <a:pt x="696514" y="879706"/>
                    <a:pt x="696514" y="879706"/>
                  </a:cubicBezTo>
                  <a:cubicBezTo>
                    <a:pt x="696514" y="879706"/>
                    <a:pt x="696514" y="879706"/>
                    <a:pt x="696514" y="879706"/>
                  </a:cubicBezTo>
                  <a:cubicBezTo>
                    <a:pt x="696514" y="879706"/>
                    <a:pt x="696514" y="879706"/>
                    <a:pt x="696514" y="879706"/>
                  </a:cubicBezTo>
                  <a:cubicBezTo>
                    <a:pt x="696514" y="879706"/>
                    <a:pt x="696514" y="879706"/>
                    <a:pt x="696514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699876" y="879706"/>
                    <a:pt x="699876" y="879706"/>
                    <a:pt x="699876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3248" y="879706"/>
                    <a:pt x="703248" y="879706"/>
                    <a:pt x="703248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6611" y="879706"/>
                    <a:pt x="706611" y="879706"/>
                    <a:pt x="706611" y="879706"/>
                  </a:cubicBezTo>
                  <a:cubicBezTo>
                    <a:pt x="709983" y="879706"/>
                    <a:pt x="709983" y="879706"/>
                    <a:pt x="709983" y="879706"/>
                  </a:cubicBezTo>
                  <a:cubicBezTo>
                    <a:pt x="709983" y="879706"/>
                    <a:pt x="709983" y="879706"/>
                    <a:pt x="709983" y="879706"/>
                  </a:cubicBezTo>
                  <a:cubicBezTo>
                    <a:pt x="709983" y="879706"/>
                    <a:pt x="709983" y="879706"/>
                    <a:pt x="709983" y="879706"/>
                  </a:cubicBezTo>
                  <a:cubicBezTo>
                    <a:pt x="709983" y="879706"/>
                    <a:pt x="709983" y="879706"/>
                    <a:pt x="709983" y="879706"/>
                  </a:cubicBezTo>
                  <a:cubicBezTo>
                    <a:pt x="709983" y="879706"/>
                    <a:pt x="709983" y="879706"/>
                    <a:pt x="709983" y="879706"/>
                  </a:cubicBezTo>
                  <a:cubicBezTo>
                    <a:pt x="709983" y="879706"/>
                    <a:pt x="709983" y="879706"/>
                    <a:pt x="709983" y="879706"/>
                  </a:cubicBezTo>
                  <a:cubicBezTo>
                    <a:pt x="709983" y="879706"/>
                    <a:pt x="709983" y="879706"/>
                    <a:pt x="709983" y="879706"/>
                  </a:cubicBezTo>
                  <a:cubicBezTo>
                    <a:pt x="709983" y="879706"/>
                    <a:pt x="709983" y="879706"/>
                    <a:pt x="709983" y="879706"/>
                  </a:cubicBezTo>
                  <a:cubicBezTo>
                    <a:pt x="709983" y="879706"/>
                    <a:pt x="709983" y="879706"/>
                    <a:pt x="709983" y="879706"/>
                  </a:cubicBezTo>
                  <a:cubicBezTo>
                    <a:pt x="713345" y="882983"/>
                    <a:pt x="713345" y="882983"/>
                    <a:pt x="713345" y="882983"/>
                  </a:cubicBezTo>
                  <a:cubicBezTo>
                    <a:pt x="713345" y="882983"/>
                    <a:pt x="713345" y="889545"/>
                    <a:pt x="716716" y="889545"/>
                  </a:cubicBezTo>
                  <a:cubicBezTo>
                    <a:pt x="716716" y="892822"/>
                    <a:pt x="716716" y="892822"/>
                    <a:pt x="720079" y="892822"/>
                  </a:cubicBezTo>
                  <a:cubicBezTo>
                    <a:pt x="720079" y="892822"/>
                    <a:pt x="723441" y="886259"/>
                    <a:pt x="723441" y="882983"/>
                  </a:cubicBezTo>
                  <a:cubicBezTo>
                    <a:pt x="723441" y="882983"/>
                    <a:pt x="726813" y="886259"/>
                    <a:pt x="726813" y="886259"/>
                  </a:cubicBezTo>
                  <a:cubicBezTo>
                    <a:pt x="726813" y="886259"/>
                    <a:pt x="726813" y="892822"/>
                    <a:pt x="730175" y="892822"/>
                  </a:cubicBezTo>
                  <a:cubicBezTo>
                    <a:pt x="730175" y="889545"/>
                    <a:pt x="733547" y="889545"/>
                    <a:pt x="733547" y="889545"/>
                  </a:cubicBezTo>
                  <a:cubicBezTo>
                    <a:pt x="736909" y="889545"/>
                    <a:pt x="733547" y="886259"/>
                    <a:pt x="733547" y="886259"/>
                  </a:cubicBezTo>
                  <a:cubicBezTo>
                    <a:pt x="733547" y="886259"/>
                    <a:pt x="736909" y="882983"/>
                    <a:pt x="736909" y="882983"/>
                  </a:cubicBezTo>
                  <a:cubicBezTo>
                    <a:pt x="740281" y="882983"/>
                    <a:pt x="747006" y="882983"/>
                    <a:pt x="747006" y="882983"/>
                  </a:cubicBezTo>
                  <a:cubicBezTo>
                    <a:pt x="750378" y="882983"/>
                    <a:pt x="750378" y="889545"/>
                    <a:pt x="750378" y="889545"/>
                  </a:cubicBezTo>
                  <a:cubicBezTo>
                    <a:pt x="750378" y="889545"/>
                    <a:pt x="747006" y="896098"/>
                    <a:pt x="747006" y="896098"/>
                  </a:cubicBezTo>
                  <a:cubicBezTo>
                    <a:pt x="747006" y="896098"/>
                    <a:pt x="743644" y="899375"/>
                    <a:pt x="743644" y="902661"/>
                  </a:cubicBezTo>
                  <a:cubicBezTo>
                    <a:pt x="743644" y="902661"/>
                    <a:pt x="743644" y="902661"/>
                    <a:pt x="747006" y="899375"/>
                  </a:cubicBezTo>
                  <a:cubicBezTo>
                    <a:pt x="753740" y="899375"/>
                    <a:pt x="750378" y="896098"/>
                    <a:pt x="750378" y="896098"/>
                  </a:cubicBezTo>
                  <a:cubicBezTo>
                    <a:pt x="753740" y="889545"/>
                    <a:pt x="753740" y="889545"/>
                    <a:pt x="753740" y="889545"/>
                  </a:cubicBezTo>
                  <a:cubicBezTo>
                    <a:pt x="753740" y="889545"/>
                    <a:pt x="760474" y="892822"/>
                    <a:pt x="760474" y="896098"/>
                  </a:cubicBezTo>
                  <a:cubicBezTo>
                    <a:pt x="760474" y="896098"/>
                    <a:pt x="760474" y="899375"/>
                    <a:pt x="760474" y="899375"/>
                  </a:cubicBezTo>
                  <a:cubicBezTo>
                    <a:pt x="760474" y="902661"/>
                    <a:pt x="763837" y="902661"/>
                    <a:pt x="763837" y="905938"/>
                  </a:cubicBezTo>
                  <a:cubicBezTo>
                    <a:pt x="767209" y="909214"/>
                    <a:pt x="763837" y="905938"/>
                    <a:pt x="763837" y="905938"/>
                  </a:cubicBezTo>
                  <a:cubicBezTo>
                    <a:pt x="763837" y="902661"/>
                    <a:pt x="767209" y="896098"/>
                    <a:pt x="767209" y="896098"/>
                  </a:cubicBezTo>
                  <a:cubicBezTo>
                    <a:pt x="770571" y="889545"/>
                    <a:pt x="770571" y="889545"/>
                    <a:pt x="770571" y="889545"/>
                  </a:cubicBezTo>
                  <a:cubicBezTo>
                    <a:pt x="770571" y="889545"/>
                    <a:pt x="784039" y="889545"/>
                    <a:pt x="797507" y="889545"/>
                  </a:cubicBezTo>
                  <a:cubicBezTo>
                    <a:pt x="810966" y="889545"/>
                    <a:pt x="800870" y="886259"/>
                    <a:pt x="800870" y="886259"/>
                  </a:cubicBezTo>
                  <a:cubicBezTo>
                    <a:pt x="807604" y="886259"/>
                    <a:pt x="807604" y="886259"/>
                    <a:pt x="807604" y="886259"/>
                  </a:cubicBezTo>
                  <a:cubicBezTo>
                    <a:pt x="810966" y="899375"/>
                    <a:pt x="810966" y="899375"/>
                    <a:pt x="810966" y="899375"/>
                  </a:cubicBezTo>
                  <a:cubicBezTo>
                    <a:pt x="810966" y="899375"/>
                    <a:pt x="817700" y="905938"/>
                    <a:pt x="821072" y="905938"/>
                  </a:cubicBezTo>
                  <a:cubicBezTo>
                    <a:pt x="824435" y="909214"/>
                    <a:pt x="824435" y="909214"/>
                    <a:pt x="831169" y="912491"/>
                  </a:cubicBezTo>
                  <a:cubicBezTo>
                    <a:pt x="841265" y="912491"/>
                    <a:pt x="837903" y="912491"/>
                    <a:pt x="837903" y="912491"/>
                  </a:cubicBezTo>
                  <a:cubicBezTo>
                    <a:pt x="841265" y="912491"/>
                    <a:pt x="841265" y="905938"/>
                    <a:pt x="844628" y="902661"/>
                  </a:cubicBezTo>
                  <a:cubicBezTo>
                    <a:pt x="844628" y="899375"/>
                    <a:pt x="848000" y="899375"/>
                    <a:pt x="848000" y="899375"/>
                  </a:cubicBezTo>
                  <a:cubicBezTo>
                    <a:pt x="848000" y="899375"/>
                    <a:pt x="854734" y="905938"/>
                    <a:pt x="854734" y="905938"/>
                  </a:cubicBezTo>
                  <a:cubicBezTo>
                    <a:pt x="858096" y="909214"/>
                    <a:pt x="858096" y="912491"/>
                    <a:pt x="858096" y="912491"/>
                  </a:cubicBezTo>
                  <a:cubicBezTo>
                    <a:pt x="868193" y="915777"/>
                    <a:pt x="868193" y="915777"/>
                    <a:pt x="868193" y="915777"/>
                  </a:cubicBezTo>
                  <a:cubicBezTo>
                    <a:pt x="868193" y="919054"/>
                    <a:pt x="868193" y="919054"/>
                    <a:pt x="868193" y="919054"/>
                  </a:cubicBezTo>
                  <a:cubicBezTo>
                    <a:pt x="868193" y="928893"/>
                    <a:pt x="868193" y="928893"/>
                    <a:pt x="868193" y="928893"/>
                  </a:cubicBezTo>
                  <a:cubicBezTo>
                    <a:pt x="874927" y="932170"/>
                    <a:pt x="874927" y="932170"/>
                    <a:pt x="874927" y="932170"/>
                  </a:cubicBezTo>
                  <a:cubicBezTo>
                    <a:pt x="871565" y="938732"/>
                    <a:pt x="871565" y="938732"/>
                    <a:pt x="871565" y="938732"/>
                  </a:cubicBezTo>
                  <a:cubicBezTo>
                    <a:pt x="871565" y="938732"/>
                    <a:pt x="874927" y="945285"/>
                    <a:pt x="874927" y="948562"/>
                  </a:cubicBezTo>
                  <a:cubicBezTo>
                    <a:pt x="874927" y="948562"/>
                    <a:pt x="878298" y="955125"/>
                    <a:pt x="878298" y="955125"/>
                  </a:cubicBezTo>
                  <a:cubicBezTo>
                    <a:pt x="878298" y="964964"/>
                    <a:pt x="878298" y="964964"/>
                    <a:pt x="878298" y="964964"/>
                  </a:cubicBezTo>
                  <a:cubicBezTo>
                    <a:pt x="874927" y="971517"/>
                    <a:pt x="874927" y="971517"/>
                    <a:pt x="874927" y="971517"/>
                  </a:cubicBezTo>
                  <a:cubicBezTo>
                    <a:pt x="878298" y="974794"/>
                    <a:pt x="878298" y="974794"/>
                    <a:pt x="878298" y="974794"/>
                  </a:cubicBezTo>
                  <a:cubicBezTo>
                    <a:pt x="878298" y="974794"/>
                    <a:pt x="878298" y="984633"/>
                    <a:pt x="881661" y="987920"/>
                  </a:cubicBezTo>
                  <a:cubicBezTo>
                    <a:pt x="885033" y="994473"/>
                    <a:pt x="888395" y="984633"/>
                    <a:pt x="888395" y="984633"/>
                  </a:cubicBezTo>
                  <a:cubicBezTo>
                    <a:pt x="895129" y="984633"/>
                    <a:pt x="895129" y="984633"/>
                    <a:pt x="895129" y="984633"/>
                  </a:cubicBezTo>
                  <a:cubicBezTo>
                    <a:pt x="901863" y="994473"/>
                    <a:pt x="901863" y="994473"/>
                    <a:pt x="901863" y="994473"/>
                  </a:cubicBezTo>
                  <a:cubicBezTo>
                    <a:pt x="905226" y="994473"/>
                    <a:pt x="905226" y="994473"/>
                    <a:pt x="905226" y="994473"/>
                  </a:cubicBezTo>
                  <a:cubicBezTo>
                    <a:pt x="911960" y="997749"/>
                    <a:pt x="911960" y="997749"/>
                    <a:pt x="911960" y="997749"/>
                  </a:cubicBezTo>
                  <a:cubicBezTo>
                    <a:pt x="915322" y="1007589"/>
                    <a:pt x="915322" y="1007589"/>
                    <a:pt x="915322" y="1007589"/>
                  </a:cubicBezTo>
                  <a:cubicBezTo>
                    <a:pt x="922056" y="1004312"/>
                    <a:pt x="922056" y="1004312"/>
                    <a:pt x="922056" y="1004312"/>
                  </a:cubicBezTo>
                  <a:cubicBezTo>
                    <a:pt x="925428" y="994473"/>
                    <a:pt x="925428" y="994473"/>
                    <a:pt x="925428" y="994473"/>
                  </a:cubicBezTo>
                  <a:cubicBezTo>
                    <a:pt x="932153" y="997749"/>
                    <a:pt x="932153" y="997749"/>
                    <a:pt x="932153" y="997749"/>
                  </a:cubicBezTo>
                  <a:cubicBezTo>
                    <a:pt x="938887" y="997749"/>
                    <a:pt x="938887" y="997749"/>
                    <a:pt x="938887" y="997749"/>
                  </a:cubicBezTo>
                  <a:cubicBezTo>
                    <a:pt x="938887" y="1010865"/>
                    <a:pt x="938887" y="1010865"/>
                    <a:pt x="938887" y="1010865"/>
                  </a:cubicBezTo>
                  <a:cubicBezTo>
                    <a:pt x="938887" y="1010865"/>
                    <a:pt x="942259" y="1014151"/>
                    <a:pt x="942259" y="1017428"/>
                  </a:cubicBezTo>
                  <a:cubicBezTo>
                    <a:pt x="942259" y="1017428"/>
                    <a:pt x="942259" y="1023981"/>
                    <a:pt x="942259" y="1023981"/>
                  </a:cubicBezTo>
                  <a:cubicBezTo>
                    <a:pt x="945621" y="1030544"/>
                    <a:pt x="945621" y="1030544"/>
                    <a:pt x="945621" y="1030544"/>
                  </a:cubicBezTo>
                  <a:cubicBezTo>
                    <a:pt x="935525" y="1033820"/>
                    <a:pt x="935525" y="1033820"/>
                    <a:pt x="935525" y="1033820"/>
                  </a:cubicBezTo>
                  <a:cubicBezTo>
                    <a:pt x="942259" y="1037097"/>
                    <a:pt x="942259" y="1037097"/>
                    <a:pt x="942259" y="1037097"/>
                  </a:cubicBezTo>
                  <a:cubicBezTo>
                    <a:pt x="942259" y="1037097"/>
                    <a:pt x="948993" y="1037097"/>
                    <a:pt x="952356" y="1037097"/>
                  </a:cubicBezTo>
                  <a:cubicBezTo>
                    <a:pt x="955718" y="1037097"/>
                    <a:pt x="955718" y="1046936"/>
                    <a:pt x="955718" y="1046936"/>
                  </a:cubicBezTo>
                  <a:cubicBezTo>
                    <a:pt x="955718" y="1046936"/>
                    <a:pt x="955718" y="1050222"/>
                    <a:pt x="952356" y="1053499"/>
                  </a:cubicBezTo>
                  <a:cubicBezTo>
                    <a:pt x="952356" y="1053499"/>
                    <a:pt x="952356" y="1056776"/>
                    <a:pt x="952356" y="1060052"/>
                  </a:cubicBezTo>
                  <a:cubicBezTo>
                    <a:pt x="955718" y="1060052"/>
                    <a:pt x="962452" y="1063338"/>
                    <a:pt x="965824" y="1063338"/>
                  </a:cubicBezTo>
                  <a:cubicBezTo>
                    <a:pt x="972548" y="1063338"/>
                    <a:pt x="972548" y="1063338"/>
                    <a:pt x="972548" y="1063338"/>
                  </a:cubicBezTo>
                  <a:cubicBezTo>
                    <a:pt x="979282" y="1063338"/>
                    <a:pt x="979282" y="1063338"/>
                    <a:pt x="979282" y="1063338"/>
                  </a:cubicBezTo>
                  <a:cubicBezTo>
                    <a:pt x="979282" y="1063338"/>
                    <a:pt x="982654" y="1066615"/>
                    <a:pt x="986017" y="1066615"/>
                  </a:cubicBezTo>
                  <a:cubicBezTo>
                    <a:pt x="986017" y="1063338"/>
                    <a:pt x="992751" y="1063338"/>
                    <a:pt x="992751" y="1063338"/>
                  </a:cubicBezTo>
                  <a:cubicBezTo>
                    <a:pt x="999485" y="1069892"/>
                    <a:pt x="999485" y="1069892"/>
                    <a:pt x="999485" y="1069892"/>
                  </a:cubicBezTo>
                  <a:cubicBezTo>
                    <a:pt x="1006219" y="1066615"/>
                    <a:pt x="1006219" y="1066615"/>
                    <a:pt x="1006219" y="1066615"/>
                  </a:cubicBezTo>
                  <a:cubicBezTo>
                    <a:pt x="1006219" y="1073168"/>
                    <a:pt x="1006219" y="1073168"/>
                    <a:pt x="1006219" y="1073168"/>
                  </a:cubicBezTo>
                  <a:cubicBezTo>
                    <a:pt x="1006219" y="1073168"/>
                    <a:pt x="1012954" y="1086284"/>
                    <a:pt x="1012954" y="1086284"/>
                  </a:cubicBezTo>
                  <a:cubicBezTo>
                    <a:pt x="1016316" y="1089570"/>
                    <a:pt x="1016316" y="1096123"/>
                    <a:pt x="1016316" y="1099400"/>
                  </a:cubicBezTo>
                  <a:cubicBezTo>
                    <a:pt x="1016316" y="1102686"/>
                    <a:pt x="1019678" y="1109239"/>
                    <a:pt x="1019678" y="1109239"/>
                  </a:cubicBezTo>
                  <a:cubicBezTo>
                    <a:pt x="1019678" y="1109239"/>
                    <a:pt x="1016316" y="1109239"/>
                    <a:pt x="1012954" y="1112516"/>
                  </a:cubicBezTo>
                  <a:cubicBezTo>
                    <a:pt x="1009582" y="1115802"/>
                    <a:pt x="1016316" y="1119079"/>
                    <a:pt x="1016316" y="1119079"/>
                  </a:cubicBezTo>
                  <a:cubicBezTo>
                    <a:pt x="1023050" y="1119079"/>
                    <a:pt x="1023050" y="1119079"/>
                    <a:pt x="1023050" y="1119079"/>
                  </a:cubicBezTo>
                  <a:cubicBezTo>
                    <a:pt x="1023050" y="1119079"/>
                    <a:pt x="1029784" y="1125641"/>
                    <a:pt x="1029784" y="1128918"/>
                  </a:cubicBezTo>
                  <a:cubicBezTo>
                    <a:pt x="1033147" y="1132195"/>
                    <a:pt x="1039880" y="1128918"/>
                    <a:pt x="1043243" y="1128918"/>
                  </a:cubicBezTo>
                  <a:cubicBezTo>
                    <a:pt x="1046615" y="1125641"/>
                    <a:pt x="1053349" y="1128918"/>
                    <a:pt x="1053349" y="1132195"/>
                  </a:cubicBezTo>
                  <a:cubicBezTo>
                    <a:pt x="1053349" y="1132195"/>
                    <a:pt x="1043243" y="1135471"/>
                    <a:pt x="1039880" y="1135471"/>
                  </a:cubicBezTo>
                  <a:cubicBezTo>
                    <a:pt x="1036509" y="1138757"/>
                    <a:pt x="1026413" y="1138757"/>
                    <a:pt x="1026413" y="1138757"/>
                  </a:cubicBezTo>
                  <a:cubicBezTo>
                    <a:pt x="1023050" y="1148587"/>
                    <a:pt x="1023050" y="1148587"/>
                    <a:pt x="1023050" y="1148587"/>
                  </a:cubicBezTo>
                  <a:cubicBezTo>
                    <a:pt x="1016316" y="1151873"/>
                    <a:pt x="1016316" y="1151873"/>
                    <a:pt x="1016316" y="1151873"/>
                  </a:cubicBezTo>
                  <a:cubicBezTo>
                    <a:pt x="1012954" y="1142034"/>
                    <a:pt x="1012954" y="1142034"/>
                    <a:pt x="1012954" y="1142034"/>
                  </a:cubicBezTo>
                  <a:cubicBezTo>
                    <a:pt x="999485" y="1132195"/>
                    <a:pt x="999485" y="1132195"/>
                    <a:pt x="999485" y="1132195"/>
                  </a:cubicBezTo>
                  <a:cubicBezTo>
                    <a:pt x="999485" y="1142034"/>
                    <a:pt x="999485" y="1142034"/>
                    <a:pt x="999485" y="1142034"/>
                  </a:cubicBezTo>
                  <a:cubicBezTo>
                    <a:pt x="992751" y="1145311"/>
                    <a:pt x="992751" y="1145311"/>
                    <a:pt x="992751" y="1145311"/>
                  </a:cubicBezTo>
                  <a:cubicBezTo>
                    <a:pt x="992751" y="1145311"/>
                    <a:pt x="992751" y="1148587"/>
                    <a:pt x="992751" y="1151873"/>
                  </a:cubicBezTo>
                  <a:cubicBezTo>
                    <a:pt x="992751" y="1155150"/>
                    <a:pt x="989389" y="1155150"/>
                    <a:pt x="989389" y="1155150"/>
                  </a:cubicBezTo>
                  <a:cubicBezTo>
                    <a:pt x="982654" y="1151873"/>
                    <a:pt x="982654" y="1151873"/>
                    <a:pt x="982654" y="1151873"/>
                  </a:cubicBezTo>
                  <a:cubicBezTo>
                    <a:pt x="982654" y="1151873"/>
                    <a:pt x="975920" y="1151873"/>
                    <a:pt x="972548" y="1151873"/>
                  </a:cubicBezTo>
                  <a:cubicBezTo>
                    <a:pt x="969186" y="1151873"/>
                    <a:pt x="969186" y="1145311"/>
                    <a:pt x="969186" y="1145311"/>
                  </a:cubicBezTo>
                  <a:cubicBezTo>
                    <a:pt x="965824" y="1148587"/>
                    <a:pt x="965824" y="1148587"/>
                    <a:pt x="965824" y="1148587"/>
                  </a:cubicBezTo>
                  <a:cubicBezTo>
                    <a:pt x="965824" y="1148587"/>
                    <a:pt x="965824" y="1151873"/>
                    <a:pt x="962452" y="1155150"/>
                  </a:cubicBezTo>
                  <a:cubicBezTo>
                    <a:pt x="962452" y="1158427"/>
                    <a:pt x="962452" y="1155150"/>
                    <a:pt x="955718" y="1155150"/>
                  </a:cubicBezTo>
                  <a:cubicBezTo>
                    <a:pt x="952356" y="1158427"/>
                    <a:pt x="952356" y="1151873"/>
                    <a:pt x="948993" y="1148587"/>
                  </a:cubicBezTo>
                  <a:cubicBezTo>
                    <a:pt x="948993" y="1142034"/>
                    <a:pt x="948993" y="1148587"/>
                    <a:pt x="945621" y="1148587"/>
                  </a:cubicBezTo>
                  <a:cubicBezTo>
                    <a:pt x="942259" y="1148587"/>
                    <a:pt x="948993" y="1158427"/>
                    <a:pt x="948993" y="1158427"/>
                  </a:cubicBezTo>
                  <a:cubicBezTo>
                    <a:pt x="945621" y="1161703"/>
                    <a:pt x="945621" y="1161703"/>
                    <a:pt x="945621" y="1161703"/>
                  </a:cubicBezTo>
                  <a:cubicBezTo>
                    <a:pt x="945621" y="1161703"/>
                    <a:pt x="945621" y="1168266"/>
                    <a:pt x="938887" y="1171542"/>
                  </a:cubicBezTo>
                  <a:cubicBezTo>
                    <a:pt x="935525" y="1171542"/>
                    <a:pt x="938887" y="1164989"/>
                    <a:pt x="938887" y="1164989"/>
                  </a:cubicBezTo>
                  <a:cubicBezTo>
                    <a:pt x="938887" y="1151873"/>
                    <a:pt x="938887" y="1151873"/>
                    <a:pt x="938887" y="1151873"/>
                  </a:cubicBezTo>
                  <a:cubicBezTo>
                    <a:pt x="932153" y="1135471"/>
                    <a:pt x="932153" y="1135471"/>
                    <a:pt x="932153" y="1135471"/>
                  </a:cubicBezTo>
                  <a:cubicBezTo>
                    <a:pt x="932153" y="1135471"/>
                    <a:pt x="918694" y="1148587"/>
                    <a:pt x="915322" y="1148587"/>
                  </a:cubicBezTo>
                  <a:cubicBezTo>
                    <a:pt x="915322" y="1151873"/>
                    <a:pt x="908598" y="1164989"/>
                    <a:pt x="905226" y="1164989"/>
                  </a:cubicBezTo>
                  <a:cubicBezTo>
                    <a:pt x="905226" y="1168266"/>
                    <a:pt x="905226" y="1174819"/>
                    <a:pt x="905226" y="1174819"/>
                  </a:cubicBezTo>
                  <a:cubicBezTo>
                    <a:pt x="911960" y="1184658"/>
                    <a:pt x="911960" y="1184658"/>
                    <a:pt x="911960" y="1184658"/>
                  </a:cubicBezTo>
                  <a:cubicBezTo>
                    <a:pt x="911960" y="1194498"/>
                    <a:pt x="911960" y="1194498"/>
                    <a:pt x="911960" y="1194498"/>
                  </a:cubicBezTo>
                  <a:cubicBezTo>
                    <a:pt x="918694" y="1201060"/>
                    <a:pt x="918694" y="1201060"/>
                    <a:pt x="918694" y="1201060"/>
                  </a:cubicBezTo>
                  <a:cubicBezTo>
                    <a:pt x="918694" y="1201060"/>
                    <a:pt x="925428" y="1201060"/>
                    <a:pt x="928791" y="1204337"/>
                  </a:cubicBezTo>
                  <a:cubicBezTo>
                    <a:pt x="932153" y="1204337"/>
                    <a:pt x="928791" y="1210890"/>
                    <a:pt x="928791" y="1210890"/>
                  </a:cubicBezTo>
                  <a:cubicBezTo>
                    <a:pt x="925428" y="1224006"/>
                    <a:pt x="925428" y="1224006"/>
                    <a:pt x="925428" y="1224006"/>
                  </a:cubicBezTo>
                  <a:cubicBezTo>
                    <a:pt x="925428" y="1224006"/>
                    <a:pt x="928791" y="1227292"/>
                    <a:pt x="932153" y="1230569"/>
                  </a:cubicBezTo>
                  <a:cubicBezTo>
                    <a:pt x="932153" y="1233846"/>
                    <a:pt x="925428" y="1240408"/>
                    <a:pt x="925428" y="1240408"/>
                  </a:cubicBezTo>
                  <a:cubicBezTo>
                    <a:pt x="922056" y="1240408"/>
                    <a:pt x="911960" y="1250247"/>
                    <a:pt x="911960" y="1250247"/>
                  </a:cubicBezTo>
                  <a:cubicBezTo>
                    <a:pt x="911960" y="1250247"/>
                    <a:pt x="908598" y="1253524"/>
                    <a:pt x="905226" y="1253524"/>
                  </a:cubicBezTo>
                  <a:cubicBezTo>
                    <a:pt x="901863" y="1253524"/>
                    <a:pt x="908598" y="1263363"/>
                    <a:pt x="908598" y="1263363"/>
                  </a:cubicBezTo>
                  <a:cubicBezTo>
                    <a:pt x="911960" y="1273193"/>
                    <a:pt x="911960" y="1273193"/>
                    <a:pt x="911960" y="1273193"/>
                  </a:cubicBezTo>
                  <a:cubicBezTo>
                    <a:pt x="911960" y="1273193"/>
                    <a:pt x="908598" y="1276479"/>
                    <a:pt x="908598" y="1276479"/>
                  </a:cubicBezTo>
                  <a:cubicBezTo>
                    <a:pt x="905226" y="1279756"/>
                    <a:pt x="905226" y="1286309"/>
                    <a:pt x="905226" y="1286309"/>
                  </a:cubicBezTo>
                  <a:cubicBezTo>
                    <a:pt x="898491" y="1286309"/>
                    <a:pt x="898491" y="1286309"/>
                    <a:pt x="898491" y="1286309"/>
                  </a:cubicBezTo>
                  <a:cubicBezTo>
                    <a:pt x="895129" y="1292872"/>
                    <a:pt x="895129" y="1292872"/>
                    <a:pt x="895129" y="1292872"/>
                  </a:cubicBezTo>
                  <a:cubicBezTo>
                    <a:pt x="895129" y="1292872"/>
                    <a:pt x="895129" y="1302711"/>
                    <a:pt x="891757" y="1302711"/>
                  </a:cubicBezTo>
                  <a:cubicBezTo>
                    <a:pt x="888395" y="1302711"/>
                    <a:pt x="891757" y="1309264"/>
                    <a:pt x="891757" y="1309264"/>
                  </a:cubicBezTo>
                  <a:cubicBezTo>
                    <a:pt x="888395" y="1315827"/>
                    <a:pt x="888395" y="1315827"/>
                    <a:pt x="888395" y="1315827"/>
                  </a:cubicBezTo>
                  <a:cubicBezTo>
                    <a:pt x="901863" y="1322380"/>
                    <a:pt x="901863" y="1322380"/>
                    <a:pt x="901863" y="1322380"/>
                  </a:cubicBezTo>
                  <a:cubicBezTo>
                    <a:pt x="898491" y="1328943"/>
                    <a:pt x="898491" y="1328943"/>
                    <a:pt x="898491" y="1328943"/>
                  </a:cubicBezTo>
                  <a:cubicBezTo>
                    <a:pt x="898491" y="1335496"/>
                    <a:pt x="898491" y="1335496"/>
                    <a:pt x="898491" y="1335496"/>
                  </a:cubicBezTo>
                  <a:cubicBezTo>
                    <a:pt x="901863" y="1335496"/>
                    <a:pt x="901863" y="1335496"/>
                    <a:pt x="901863" y="1335496"/>
                  </a:cubicBezTo>
                  <a:cubicBezTo>
                    <a:pt x="901863" y="1335496"/>
                    <a:pt x="895129" y="1338782"/>
                    <a:pt x="891757" y="1338782"/>
                  </a:cubicBezTo>
                  <a:cubicBezTo>
                    <a:pt x="888395" y="1342059"/>
                    <a:pt x="885033" y="1338782"/>
                    <a:pt x="881661" y="1342059"/>
                  </a:cubicBezTo>
                  <a:cubicBezTo>
                    <a:pt x="878298" y="1342059"/>
                    <a:pt x="868193" y="1345336"/>
                    <a:pt x="868193" y="1345336"/>
                  </a:cubicBezTo>
                  <a:cubicBezTo>
                    <a:pt x="864830" y="1358452"/>
                    <a:pt x="864830" y="1358452"/>
                    <a:pt x="864830" y="1358452"/>
                  </a:cubicBezTo>
                  <a:cubicBezTo>
                    <a:pt x="858096" y="1358452"/>
                    <a:pt x="858096" y="1358452"/>
                    <a:pt x="858096" y="1358452"/>
                  </a:cubicBezTo>
                  <a:cubicBezTo>
                    <a:pt x="858096" y="1351898"/>
                    <a:pt x="858096" y="1351898"/>
                    <a:pt x="858096" y="1351898"/>
                  </a:cubicBezTo>
                  <a:cubicBezTo>
                    <a:pt x="854734" y="1348612"/>
                    <a:pt x="854734" y="1348612"/>
                    <a:pt x="854734" y="1348612"/>
                  </a:cubicBezTo>
                  <a:cubicBezTo>
                    <a:pt x="854734" y="1355175"/>
                    <a:pt x="854734" y="1358452"/>
                    <a:pt x="854734" y="1358452"/>
                  </a:cubicBezTo>
                  <a:cubicBezTo>
                    <a:pt x="888395" y="1381407"/>
                    <a:pt x="888395" y="1381407"/>
                    <a:pt x="888395" y="1381407"/>
                  </a:cubicBezTo>
                  <a:cubicBezTo>
                    <a:pt x="945621" y="1394523"/>
                    <a:pt x="945621" y="1394523"/>
                    <a:pt x="945621" y="1394523"/>
                  </a:cubicBezTo>
                  <a:cubicBezTo>
                    <a:pt x="959089" y="1371567"/>
                    <a:pt x="959089" y="1371567"/>
                    <a:pt x="959089" y="1371567"/>
                  </a:cubicBezTo>
                  <a:cubicBezTo>
                    <a:pt x="959089" y="1371567"/>
                    <a:pt x="989389" y="1319104"/>
                    <a:pt x="1012954" y="1322380"/>
                  </a:cubicBezTo>
                  <a:cubicBezTo>
                    <a:pt x="1029784" y="1325666"/>
                    <a:pt x="1053349" y="1332220"/>
                    <a:pt x="1056711" y="1332220"/>
                  </a:cubicBezTo>
                  <a:cubicBezTo>
                    <a:pt x="1053349" y="1312541"/>
                    <a:pt x="1016316" y="1279756"/>
                    <a:pt x="1023050" y="1273193"/>
                  </a:cubicBezTo>
                  <a:cubicBezTo>
                    <a:pt x="1029784" y="1263363"/>
                    <a:pt x="1046615" y="1240408"/>
                    <a:pt x="1056711" y="1227292"/>
                  </a:cubicBezTo>
                  <a:cubicBezTo>
                    <a:pt x="1063446" y="1214176"/>
                    <a:pt x="1097107" y="1204337"/>
                    <a:pt x="1097107" y="1204337"/>
                  </a:cubicBezTo>
                  <a:cubicBezTo>
                    <a:pt x="1124034" y="1155150"/>
                    <a:pt x="1124034" y="1155150"/>
                    <a:pt x="1124034" y="1155150"/>
                  </a:cubicBezTo>
                  <a:cubicBezTo>
                    <a:pt x="1117309" y="1079731"/>
                    <a:pt x="1110576" y="1060052"/>
                    <a:pt x="1191367" y="1050222"/>
                  </a:cubicBezTo>
                  <a:cubicBezTo>
                    <a:pt x="1204825" y="1046936"/>
                    <a:pt x="1221665" y="1037097"/>
                    <a:pt x="1221665" y="1037097"/>
                  </a:cubicBezTo>
                  <a:cubicBezTo>
                    <a:pt x="1248593" y="1027267"/>
                    <a:pt x="1248593" y="1027267"/>
                    <a:pt x="1248593" y="1027267"/>
                  </a:cubicBezTo>
                  <a:cubicBezTo>
                    <a:pt x="1299084" y="1020704"/>
                    <a:pt x="1299084" y="1020704"/>
                    <a:pt x="1299084" y="1020704"/>
                  </a:cubicBezTo>
                  <a:cubicBezTo>
                    <a:pt x="1258689" y="1043660"/>
                    <a:pt x="1258689" y="1043660"/>
                    <a:pt x="1258689" y="1043660"/>
                  </a:cubicBezTo>
                  <a:cubicBezTo>
                    <a:pt x="1228390" y="1076454"/>
                    <a:pt x="1228390" y="1076454"/>
                    <a:pt x="1228390" y="1076454"/>
                  </a:cubicBezTo>
                  <a:cubicBezTo>
                    <a:pt x="1268795" y="1086284"/>
                    <a:pt x="1268795" y="1086284"/>
                    <a:pt x="1268795" y="1086284"/>
                  </a:cubicBezTo>
                  <a:cubicBezTo>
                    <a:pt x="1268795" y="1086284"/>
                    <a:pt x="1268795" y="1115802"/>
                    <a:pt x="1288988" y="1109239"/>
                  </a:cubicBezTo>
                  <a:cubicBezTo>
                    <a:pt x="1305819" y="1102686"/>
                    <a:pt x="1346214" y="1086284"/>
                    <a:pt x="1352949" y="1086284"/>
                  </a:cubicBezTo>
                  <a:cubicBezTo>
                    <a:pt x="1359682" y="1083008"/>
                    <a:pt x="1396706" y="1073168"/>
                    <a:pt x="1406812" y="1073168"/>
                  </a:cubicBezTo>
                  <a:cubicBezTo>
                    <a:pt x="1416909" y="1073168"/>
                    <a:pt x="1470773" y="1066615"/>
                    <a:pt x="1470773" y="1066615"/>
                  </a:cubicBezTo>
                  <a:cubicBezTo>
                    <a:pt x="1477497" y="1096123"/>
                    <a:pt x="1477497" y="1096123"/>
                    <a:pt x="1477497" y="1096123"/>
                  </a:cubicBezTo>
                  <a:cubicBezTo>
                    <a:pt x="1453942" y="1125641"/>
                    <a:pt x="1453942" y="1125641"/>
                    <a:pt x="1453942" y="1125641"/>
                  </a:cubicBezTo>
                  <a:cubicBezTo>
                    <a:pt x="1423643" y="1155150"/>
                    <a:pt x="1423643" y="1155150"/>
                    <a:pt x="1423643" y="1155150"/>
                  </a:cubicBezTo>
                  <a:cubicBezTo>
                    <a:pt x="1376513" y="1197774"/>
                    <a:pt x="1376513" y="1197774"/>
                    <a:pt x="1376513" y="1197774"/>
                  </a:cubicBezTo>
                  <a:cubicBezTo>
                    <a:pt x="1376513" y="1197774"/>
                    <a:pt x="1363045" y="1220729"/>
                    <a:pt x="1369779" y="1224006"/>
                  </a:cubicBezTo>
                  <a:cubicBezTo>
                    <a:pt x="1376513" y="1227292"/>
                    <a:pt x="1427005" y="1220729"/>
                    <a:pt x="1427005" y="1220729"/>
                  </a:cubicBezTo>
                  <a:cubicBezTo>
                    <a:pt x="1484231" y="1224006"/>
                    <a:pt x="1484231" y="1224006"/>
                    <a:pt x="1484231" y="1224006"/>
                  </a:cubicBezTo>
                  <a:cubicBezTo>
                    <a:pt x="1484231" y="1224006"/>
                    <a:pt x="1494338" y="1227292"/>
                    <a:pt x="1501062" y="1246961"/>
                  </a:cubicBezTo>
                  <a:cubicBezTo>
                    <a:pt x="1511168" y="1269917"/>
                    <a:pt x="1517902" y="1279756"/>
                    <a:pt x="1521264" y="1286309"/>
                  </a:cubicBezTo>
                  <a:cubicBezTo>
                    <a:pt x="1527999" y="1296148"/>
                    <a:pt x="1541467" y="1315827"/>
                    <a:pt x="1541467" y="1315827"/>
                  </a:cubicBezTo>
                  <a:cubicBezTo>
                    <a:pt x="1541467" y="1315827"/>
                    <a:pt x="1527999" y="1328943"/>
                    <a:pt x="1544829" y="1325666"/>
                  </a:cubicBezTo>
                  <a:cubicBezTo>
                    <a:pt x="1565023" y="1325666"/>
                    <a:pt x="1578491" y="1322380"/>
                    <a:pt x="1578491" y="1322380"/>
                  </a:cubicBezTo>
                  <a:cubicBezTo>
                    <a:pt x="1578491" y="1322380"/>
                    <a:pt x="1581862" y="1302711"/>
                    <a:pt x="1588588" y="1296148"/>
                  </a:cubicBezTo>
                  <a:cubicBezTo>
                    <a:pt x="1598693" y="1292872"/>
                    <a:pt x="1608790" y="1283033"/>
                    <a:pt x="1608790" y="1283033"/>
                  </a:cubicBezTo>
                  <a:cubicBezTo>
                    <a:pt x="1608790" y="1283033"/>
                    <a:pt x="1605418" y="1263363"/>
                    <a:pt x="1615524" y="1256801"/>
                  </a:cubicBezTo>
                  <a:cubicBezTo>
                    <a:pt x="1625621" y="1253524"/>
                    <a:pt x="1639089" y="1250247"/>
                    <a:pt x="1652548" y="1246961"/>
                  </a:cubicBezTo>
                  <a:cubicBezTo>
                    <a:pt x="1666016" y="1240408"/>
                    <a:pt x="1679484" y="1217453"/>
                    <a:pt x="1679484" y="1217453"/>
                  </a:cubicBezTo>
                  <a:cubicBezTo>
                    <a:pt x="1696315" y="1204337"/>
                    <a:pt x="1696315" y="1204337"/>
                    <a:pt x="1696315" y="1204337"/>
                  </a:cubicBezTo>
                  <a:cubicBezTo>
                    <a:pt x="1736711" y="1191221"/>
                    <a:pt x="1736711" y="1191221"/>
                    <a:pt x="1736711" y="1191221"/>
                  </a:cubicBezTo>
                  <a:cubicBezTo>
                    <a:pt x="1733339" y="1158427"/>
                    <a:pt x="1733339" y="1158427"/>
                    <a:pt x="1733339" y="1158427"/>
                  </a:cubicBezTo>
                  <a:cubicBezTo>
                    <a:pt x="1733339" y="1158427"/>
                    <a:pt x="1736711" y="1151873"/>
                    <a:pt x="1746807" y="1151873"/>
                  </a:cubicBezTo>
                  <a:cubicBezTo>
                    <a:pt x="1753542" y="1148587"/>
                    <a:pt x="1824236" y="1125641"/>
                    <a:pt x="1824236" y="1125641"/>
                  </a:cubicBezTo>
                  <a:cubicBezTo>
                    <a:pt x="1844429" y="1092847"/>
                    <a:pt x="1844429" y="1092847"/>
                    <a:pt x="1844429" y="1092847"/>
                  </a:cubicBezTo>
                  <a:cubicBezTo>
                    <a:pt x="1844429" y="1060052"/>
                    <a:pt x="1844429" y="1060052"/>
                    <a:pt x="1844429" y="1060052"/>
                  </a:cubicBezTo>
                  <a:cubicBezTo>
                    <a:pt x="1844429" y="1060052"/>
                    <a:pt x="1851163" y="1040383"/>
                    <a:pt x="1837695" y="1040383"/>
                  </a:cubicBezTo>
                  <a:cubicBezTo>
                    <a:pt x="1824236" y="1040383"/>
                    <a:pt x="1790575" y="1073168"/>
                    <a:pt x="1790575" y="1073168"/>
                  </a:cubicBezTo>
                  <a:cubicBezTo>
                    <a:pt x="1753542" y="1076454"/>
                    <a:pt x="1753542" y="1076454"/>
                    <a:pt x="1753542" y="1076454"/>
                  </a:cubicBezTo>
                  <a:cubicBezTo>
                    <a:pt x="1753542" y="1076454"/>
                    <a:pt x="1736711" y="1105963"/>
                    <a:pt x="1729977" y="1105963"/>
                  </a:cubicBezTo>
                  <a:cubicBezTo>
                    <a:pt x="1723242" y="1109239"/>
                    <a:pt x="1703049" y="1115802"/>
                    <a:pt x="1696315" y="1112516"/>
                  </a:cubicBezTo>
                  <a:cubicBezTo>
                    <a:pt x="1689581" y="1112516"/>
                    <a:pt x="1699677" y="1148587"/>
                    <a:pt x="1676113" y="1105963"/>
                  </a:cubicBezTo>
                  <a:cubicBezTo>
                    <a:pt x="1652548" y="1063338"/>
                    <a:pt x="1642451" y="1063338"/>
                    <a:pt x="1642451" y="1063338"/>
                  </a:cubicBezTo>
                  <a:cubicBezTo>
                    <a:pt x="1618886" y="1063338"/>
                    <a:pt x="1618886" y="1063338"/>
                    <a:pt x="1618886" y="1063338"/>
                  </a:cubicBezTo>
                  <a:cubicBezTo>
                    <a:pt x="1618886" y="1063338"/>
                    <a:pt x="1598693" y="1073168"/>
                    <a:pt x="1595322" y="1066615"/>
                  </a:cubicBezTo>
                  <a:cubicBezTo>
                    <a:pt x="1595322" y="1060052"/>
                    <a:pt x="1585225" y="1040383"/>
                    <a:pt x="1585225" y="1040383"/>
                  </a:cubicBezTo>
                  <a:cubicBezTo>
                    <a:pt x="1551564" y="1040383"/>
                    <a:pt x="1551564" y="1040383"/>
                    <a:pt x="1551564" y="1040383"/>
                  </a:cubicBezTo>
                  <a:cubicBezTo>
                    <a:pt x="1538095" y="1046936"/>
                    <a:pt x="1538095" y="1046936"/>
                    <a:pt x="1538095" y="1046936"/>
                  </a:cubicBezTo>
                  <a:cubicBezTo>
                    <a:pt x="1487603" y="1043660"/>
                    <a:pt x="1487603" y="1043660"/>
                    <a:pt x="1487603" y="1043660"/>
                  </a:cubicBezTo>
                  <a:cubicBezTo>
                    <a:pt x="1467401" y="1030544"/>
                    <a:pt x="1467401" y="1030544"/>
                    <a:pt x="1467401" y="1030544"/>
                  </a:cubicBezTo>
                  <a:cubicBezTo>
                    <a:pt x="1494338" y="1017428"/>
                    <a:pt x="1494338" y="1017428"/>
                    <a:pt x="1494338" y="1017428"/>
                  </a:cubicBezTo>
                  <a:cubicBezTo>
                    <a:pt x="1494338" y="1017428"/>
                    <a:pt x="1504434" y="1027267"/>
                    <a:pt x="1507796" y="1027267"/>
                  </a:cubicBezTo>
                  <a:cubicBezTo>
                    <a:pt x="1514531" y="1023981"/>
                    <a:pt x="1507796" y="1014151"/>
                    <a:pt x="1514531" y="1010865"/>
                  </a:cubicBezTo>
                  <a:cubicBezTo>
                    <a:pt x="1524627" y="1007589"/>
                    <a:pt x="1534733" y="997749"/>
                    <a:pt x="1544829" y="1004312"/>
                  </a:cubicBezTo>
                  <a:cubicBezTo>
                    <a:pt x="1554926" y="1007589"/>
                    <a:pt x="1544829" y="1027267"/>
                    <a:pt x="1561660" y="1014151"/>
                  </a:cubicBezTo>
                  <a:cubicBezTo>
                    <a:pt x="1578491" y="1001035"/>
                    <a:pt x="1595322" y="1004312"/>
                    <a:pt x="1595322" y="1004312"/>
                  </a:cubicBezTo>
                  <a:cubicBezTo>
                    <a:pt x="1615524" y="971517"/>
                    <a:pt x="1615524" y="971517"/>
                    <a:pt x="1615524" y="971517"/>
                  </a:cubicBezTo>
                  <a:cubicBezTo>
                    <a:pt x="1628983" y="942009"/>
                    <a:pt x="1628983" y="942009"/>
                    <a:pt x="1628983" y="942009"/>
                  </a:cubicBezTo>
                  <a:cubicBezTo>
                    <a:pt x="1628983" y="942009"/>
                    <a:pt x="1635717" y="945285"/>
                    <a:pt x="1642451" y="948562"/>
                  </a:cubicBezTo>
                  <a:cubicBezTo>
                    <a:pt x="1652548" y="948562"/>
                    <a:pt x="1676113" y="909214"/>
                    <a:pt x="1676113" y="909214"/>
                  </a:cubicBezTo>
                  <a:cubicBezTo>
                    <a:pt x="1676113" y="909214"/>
                    <a:pt x="1679484" y="869867"/>
                    <a:pt x="1686219" y="869867"/>
                  </a:cubicBezTo>
                  <a:cubicBezTo>
                    <a:pt x="1692943" y="866590"/>
                    <a:pt x="1743445" y="850197"/>
                    <a:pt x="1743445" y="850197"/>
                  </a:cubicBezTo>
                  <a:cubicBezTo>
                    <a:pt x="1777106" y="830519"/>
                    <a:pt x="1777106" y="830519"/>
                    <a:pt x="1777106" y="830519"/>
                  </a:cubicBezTo>
                  <a:cubicBezTo>
                    <a:pt x="1777106" y="830519"/>
                    <a:pt x="1793937" y="807564"/>
                    <a:pt x="1800671" y="804287"/>
                  </a:cubicBezTo>
                  <a:cubicBezTo>
                    <a:pt x="1807405" y="804287"/>
                    <a:pt x="1814140" y="791171"/>
                    <a:pt x="1820864" y="774769"/>
                  </a:cubicBezTo>
                  <a:cubicBezTo>
                    <a:pt x="1830970" y="761653"/>
                    <a:pt x="1837695" y="751823"/>
                    <a:pt x="1837695" y="751823"/>
                  </a:cubicBezTo>
                  <a:cubicBezTo>
                    <a:pt x="1837695" y="751823"/>
                    <a:pt x="1878090" y="741984"/>
                    <a:pt x="1874728" y="738707"/>
                  </a:cubicBezTo>
                  <a:cubicBezTo>
                    <a:pt x="1874728" y="732145"/>
                    <a:pt x="1857897" y="719029"/>
                    <a:pt x="1878090" y="719029"/>
                  </a:cubicBezTo>
                  <a:cubicBezTo>
                    <a:pt x="1898293" y="719029"/>
                    <a:pt x="1898293" y="719029"/>
                    <a:pt x="1908389" y="712466"/>
                  </a:cubicBezTo>
                  <a:cubicBezTo>
                    <a:pt x="1915124" y="709189"/>
                    <a:pt x="1911761" y="705913"/>
                    <a:pt x="1915124" y="696073"/>
                  </a:cubicBezTo>
                  <a:cubicBezTo>
                    <a:pt x="1921857" y="689520"/>
                    <a:pt x="1925220" y="679681"/>
                    <a:pt x="1925220" y="673118"/>
                  </a:cubicBezTo>
                  <a:cubicBezTo>
                    <a:pt x="1921857" y="666565"/>
                    <a:pt x="1905027" y="640333"/>
                    <a:pt x="1905027" y="633770"/>
                  </a:cubicBezTo>
                  <a:cubicBezTo>
                    <a:pt x="1901655" y="623931"/>
                    <a:pt x="1905027" y="604262"/>
                    <a:pt x="1905027" y="604262"/>
                  </a:cubicBezTo>
                  <a:cubicBezTo>
                    <a:pt x="1905027" y="604262"/>
                    <a:pt x="1915124" y="600985"/>
                    <a:pt x="1925220" y="597699"/>
                  </a:cubicBezTo>
                  <a:cubicBezTo>
                    <a:pt x="1931954" y="591146"/>
                    <a:pt x="1945422" y="568191"/>
                    <a:pt x="1945422" y="568191"/>
                  </a:cubicBezTo>
                  <a:cubicBezTo>
                    <a:pt x="1948785" y="551798"/>
                    <a:pt x="1948785" y="551798"/>
                    <a:pt x="1948785" y="551798"/>
                  </a:cubicBezTo>
                  <a:cubicBezTo>
                    <a:pt x="1948785" y="551798"/>
                    <a:pt x="1962253" y="541959"/>
                    <a:pt x="1965615" y="541959"/>
                  </a:cubicBezTo>
                  <a:cubicBezTo>
                    <a:pt x="1972350" y="538682"/>
                    <a:pt x="2026213" y="519004"/>
                    <a:pt x="2029576" y="519004"/>
                  </a:cubicBezTo>
                  <a:cubicBezTo>
                    <a:pt x="2032948" y="519004"/>
                    <a:pt x="2066609" y="522280"/>
                    <a:pt x="2056513" y="505888"/>
                  </a:cubicBezTo>
                  <a:cubicBezTo>
                    <a:pt x="2046416" y="492772"/>
                    <a:pt x="2043083" y="486209"/>
                    <a:pt x="2039653" y="476379"/>
                  </a:cubicBezTo>
                  <a:cubicBezTo>
                    <a:pt x="2036320" y="466540"/>
                    <a:pt x="2036320" y="443585"/>
                    <a:pt x="2036320" y="440308"/>
                  </a:cubicBezTo>
                  <a:cubicBezTo>
                    <a:pt x="2039653" y="437022"/>
                    <a:pt x="2066609" y="427192"/>
                    <a:pt x="2036320" y="423906"/>
                  </a:cubicBezTo>
                  <a:cubicBezTo>
                    <a:pt x="2006011" y="420629"/>
                    <a:pt x="2029576" y="410790"/>
                    <a:pt x="2022851" y="404237"/>
                  </a:cubicBezTo>
                  <a:cubicBezTo>
                    <a:pt x="2012745" y="397674"/>
                    <a:pt x="1992552" y="384558"/>
                    <a:pt x="1992552" y="384558"/>
                  </a:cubicBezTo>
                  <a:cubicBezTo>
                    <a:pt x="1982455" y="384558"/>
                    <a:pt x="1982455" y="384558"/>
                    <a:pt x="1982455" y="384558"/>
                  </a:cubicBezTo>
                  <a:cubicBezTo>
                    <a:pt x="1985818" y="351773"/>
                    <a:pt x="1985818" y="351773"/>
                    <a:pt x="1985818" y="351773"/>
                  </a:cubicBezTo>
                  <a:cubicBezTo>
                    <a:pt x="1985818" y="351773"/>
                    <a:pt x="1995915" y="338657"/>
                    <a:pt x="1999286" y="338657"/>
                  </a:cubicBezTo>
                  <a:cubicBezTo>
                    <a:pt x="2002648" y="335371"/>
                    <a:pt x="2006011" y="322255"/>
                    <a:pt x="1999286" y="322255"/>
                  </a:cubicBezTo>
                  <a:cubicBezTo>
                    <a:pt x="1992552" y="325541"/>
                    <a:pt x="1972350" y="328818"/>
                    <a:pt x="1972350" y="328818"/>
                  </a:cubicBezTo>
                  <a:cubicBezTo>
                    <a:pt x="1972350" y="328818"/>
                    <a:pt x="1955519" y="328818"/>
                    <a:pt x="1958891" y="322255"/>
                  </a:cubicBezTo>
                  <a:cubicBezTo>
                    <a:pt x="1958891" y="312416"/>
                    <a:pt x="1965615" y="312416"/>
                    <a:pt x="1975722" y="302586"/>
                  </a:cubicBezTo>
                  <a:cubicBezTo>
                    <a:pt x="1985818" y="292747"/>
                    <a:pt x="1989180" y="286184"/>
                    <a:pt x="1989180" y="286184"/>
                  </a:cubicBezTo>
                  <a:cubicBezTo>
                    <a:pt x="1985818" y="266515"/>
                    <a:pt x="1985818" y="266515"/>
                    <a:pt x="1985818" y="266515"/>
                  </a:cubicBezTo>
                  <a:cubicBezTo>
                    <a:pt x="1985818" y="266515"/>
                    <a:pt x="1985818" y="253399"/>
                    <a:pt x="1982455" y="253399"/>
                  </a:cubicBezTo>
                  <a:cubicBezTo>
                    <a:pt x="1982455" y="250122"/>
                    <a:pt x="1962253" y="210765"/>
                    <a:pt x="1962253" y="210765"/>
                  </a:cubicBezTo>
                  <a:cubicBezTo>
                    <a:pt x="1962253" y="210765"/>
                    <a:pt x="1942060" y="204212"/>
                    <a:pt x="1938688" y="210765"/>
                  </a:cubicBezTo>
                  <a:cubicBezTo>
                    <a:pt x="1938688" y="217328"/>
                    <a:pt x="1931954" y="230444"/>
                    <a:pt x="1931954" y="230444"/>
                  </a:cubicBezTo>
                  <a:cubicBezTo>
                    <a:pt x="1908389" y="230444"/>
                    <a:pt x="1908389" y="230444"/>
                    <a:pt x="1908389" y="230444"/>
                  </a:cubicBezTo>
                  <a:cubicBezTo>
                    <a:pt x="1894931" y="220604"/>
                    <a:pt x="1894931" y="220604"/>
                    <a:pt x="1894931" y="220604"/>
                  </a:cubicBezTo>
                  <a:cubicBezTo>
                    <a:pt x="1867994" y="214051"/>
                    <a:pt x="1867994" y="214051"/>
                    <a:pt x="1867994" y="214051"/>
                  </a:cubicBezTo>
                  <a:cubicBezTo>
                    <a:pt x="1867994" y="214051"/>
                    <a:pt x="1864631" y="217328"/>
                    <a:pt x="1861259" y="220604"/>
                  </a:cubicBezTo>
                  <a:cubicBezTo>
                    <a:pt x="1861259" y="223881"/>
                    <a:pt x="1834333" y="207489"/>
                    <a:pt x="1834333" y="207489"/>
                  </a:cubicBezTo>
                  <a:cubicBezTo>
                    <a:pt x="1834333" y="207489"/>
                    <a:pt x="1824236" y="220604"/>
                    <a:pt x="1820864" y="223881"/>
                  </a:cubicBezTo>
                  <a:cubicBezTo>
                    <a:pt x="1820864" y="223881"/>
                    <a:pt x="1793937" y="217328"/>
                    <a:pt x="1793937" y="217328"/>
                  </a:cubicBezTo>
                  <a:cubicBezTo>
                    <a:pt x="1767010" y="220604"/>
                    <a:pt x="1767010" y="220604"/>
                    <a:pt x="1767010" y="220604"/>
                  </a:cubicBezTo>
                  <a:cubicBezTo>
                    <a:pt x="1743445" y="223881"/>
                    <a:pt x="1743445" y="223881"/>
                    <a:pt x="1743445" y="223881"/>
                  </a:cubicBezTo>
                  <a:cubicBezTo>
                    <a:pt x="1723242" y="214051"/>
                    <a:pt x="1723242" y="214051"/>
                    <a:pt x="1723242" y="214051"/>
                  </a:cubicBezTo>
                  <a:cubicBezTo>
                    <a:pt x="1716508" y="223881"/>
                    <a:pt x="1716508" y="223881"/>
                    <a:pt x="1716508" y="223881"/>
                  </a:cubicBezTo>
                  <a:cubicBezTo>
                    <a:pt x="1719880" y="240283"/>
                    <a:pt x="1719880" y="240283"/>
                    <a:pt x="1719880" y="240283"/>
                  </a:cubicBezTo>
                  <a:cubicBezTo>
                    <a:pt x="1703049" y="250122"/>
                    <a:pt x="1703049" y="250122"/>
                    <a:pt x="1703049" y="250122"/>
                  </a:cubicBezTo>
                  <a:cubicBezTo>
                    <a:pt x="1682847" y="236997"/>
                    <a:pt x="1682847" y="236997"/>
                    <a:pt x="1682847" y="236997"/>
                  </a:cubicBezTo>
                  <a:cubicBezTo>
                    <a:pt x="1666016" y="233720"/>
                    <a:pt x="1666016" y="233720"/>
                    <a:pt x="1666016" y="233720"/>
                  </a:cubicBezTo>
                  <a:cubicBezTo>
                    <a:pt x="1642451" y="210765"/>
                    <a:pt x="1642451" y="210765"/>
                    <a:pt x="1642451" y="210765"/>
                  </a:cubicBezTo>
                  <a:cubicBezTo>
                    <a:pt x="1622258" y="204212"/>
                    <a:pt x="1622258" y="204212"/>
                    <a:pt x="1622258" y="204212"/>
                  </a:cubicBezTo>
                  <a:cubicBezTo>
                    <a:pt x="1602056" y="194373"/>
                    <a:pt x="1602056" y="194373"/>
                    <a:pt x="1602056" y="194373"/>
                  </a:cubicBezTo>
                  <a:cubicBezTo>
                    <a:pt x="1602056" y="194373"/>
                    <a:pt x="1591960" y="220604"/>
                    <a:pt x="1588588" y="223881"/>
                  </a:cubicBezTo>
                  <a:cubicBezTo>
                    <a:pt x="1585225" y="223881"/>
                    <a:pt x="1568394" y="230444"/>
                    <a:pt x="1565023" y="230444"/>
                  </a:cubicBezTo>
                  <a:cubicBezTo>
                    <a:pt x="1558298" y="233720"/>
                    <a:pt x="1554926" y="250122"/>
                    <a:pt x="1554926" y="250122"/>
                  </a:cubicBezTo>
                  <a:cubicBezTo>
                    <a:pt x="1538095" y="259952"/>
                    <a:pt x="1538095" y="259952"/>
                    <a:pt x="1538095" y="259952"/>
                  </a:cubicBezTo>
                  <a:cubicBezTo>
                    <a:pt x="1538095" y="259952"/>
                    <a:pt x="1527999" y="253399"/>
                    <a:pt x="1521264" y="253399"/>
                  </a:cubicBezTo>
                  <a:cubicBezTo>
                    <a:pt x="1517902" y="253399"/>
                    <a:pt x="1514531" y="256675"/>
                    <a:pt x="1514531" y="256675"/>
                  </a:cubicBezTo>
                  <a:cubicBezTo>
                    <a:pt x="1507796" y="266515"/>
                    <a:pt x="1507796" y="266515"/>
                    <a:pt x="1507796" y="266515"/>
                  </a:cubicBezTo>
                  <a:cubicBezTo>
                    <a:pt x="1507796" y="266515"/>
                    <a:pt x="1504434" y="266515"/>
                    <a:pt x="1494338" y="259952"/>
                  </a:cubicBezTo>
                  <a:cubicBezTo>
                    <a:pt x="1487603" y="256675"/>
                    <a:pt x="1477497" y="250122"/>
                    <a:pt x="1477497" y="250122"/>
                  </a:cubicBezTo>
                  <a:cubicBezTo>
                    <a:pt x="1467401" y="246836"/>
                    <a:pt x="1467401" y="246836"/>
                    <a:pt x="1467401" y="246836"/>
                  </a:cubicBezTo>
                  <a:cubicBezTo>
                    <a:pt x="1467401" y="246836"/>
                    <a:pt x="1437102" y="259952"/>
                    <a:pt x="1433740" y="263238"/>
                  </a:cubicBezTo>
                  <a:cubicBezTo>
                    <a:pt x="1433740" y="266515"/>
                    <a:pt x="1427005" y="276354"/>
                    <a:pt x="1427005" y="276354"/>
                  </a:cubicBezTo>
                  <a:cubicBezTo>
                    <a:pt x="1410175" y="263238"/>
                    <a:pt x="1410175" y="263238"/>
                    <a:pt x="1410175" y="263238"/>
                  </a:cubicBezTo>
                  <a:cubicBezTo>
                    <a:pt x="1389982" y="250122"/>
                    <a:pt x="1389982" y="250122"/>
                    <a:pt x="1389982" y="250122"/>
                  </a:cubicBezTo>
                  <a:cubicBezTo>
                    <a:pt x="1386610" y="227167"/>
                    <a:pt x="1386610" y="227167"/>
                    <a:pt x="1386610" y="227167"/>
                  </a:cubicBezTo>
                  <a:cubicBezTo>
                    <a:pt x="1349586" y="194373"/>
                    <a:pt x="1349586" y="194373"/>
                    <a:pt x="1349586" y="194373"/>
                  </a:cubicBezTo>
                  <a:cubicBezTo>
                    <a:pt x="1342852" y="161578"/>
                    <a:pt x="1342852" y="161578"/>
                    <a:pt x="1342852" y="161578"/>
                  </a:cubicBezTo>
                  <a:cubicBezTo>
                    <a:pt x="1315915" y="141909"/>
                    <a:pt x="1315915" y="141909"/>
                    <a:pt x="1315915" y="141909"/>
                  </a:cubicBezTo>
                  <a:cubicBezTo>
                    <a:pt x="1299084" y="161578"/>
                    <a:pt x="1299084" y="161578"/>
                    <a:pt x="1299084" y="161578"/>
                  </a:cubicBezTo>
                  <a:cubicBezTo>
                    <a:pt x="1272158" y="158302"/>
                    <a:pt x="1272158" y="158302"/>
                    <a:pt x="1272158" y="158302"/>
                  </a:cubicBezTo>
                  <a:cubicBezTo>
                    <a:pt x="1245230" y="164864"/>
                    <a:pt x="1245230" y="164864"/>
                    <a:pt x="1245230" y="164864"/>
                  </a:cubicBezTo>
                  <a:cubicBezTo>
                    <a:pt x="1245230" y="164864"/>
                    <a:pt x="1228390" y="181257"/>
                    <a:pt x="1228390" y="174694"/>
                  </a:cubicBezTo>
                  <a:cubicBezTo>
                    <a:pt x="1225028" y="168141"/>
                    <a:pt x="1231762" y="155025"/>
                    <a:pt x="1231762" y="148462"/>
                  </a:cubicBezTo>
                  <a:cubicBezTo>
                    <a:pt x="1228390" y="145185"/>
                    <a:pt x="1211560" y="155025"/>
                    <a:pt x="1214931" y="141909"/>
                  </a:cubicBezTo>
                  <a:cubicBezTo>
                    <a:pt x="1218293" y="135346"/>
                    <a:pt x="1214931" y="125516"/>
                    <a:pt x="1211560" y="122230"/>
                  </a:cubicBezTo>
                  <a:cubicBezTo>
                    <a:pt x="1204825" y="115677"/>
                    <a:pt x="1184632" y="115677"/>
                    <a:pt x="1191367" y="102561"/>
                  </a:cubicBezTo>
                  <a:cubicBezTo>
                    <a:pt x="1198100" y="92722"/>
                    <a:pt x="1214931" y="86159"/>
                    <a:pt x="1214931" y="86159"/>
                  </a:cubicBezTo>
                  <a:cubicBezTo>
                    <a:pt x="1214931" y="79606"/>
                    <a:pt x="1214931" y="79606"/>
                    <a:pt x="1214931" y="79606"/>
                  </a:cubicBezTo>
                  <a:cubicBezTo>
                    <a:pt x="1201463" y="66490"/>
                    <a:pt x="1201463" y="66490"/>
                    <a:pt x="1201463" y="66490"/>
                  </a:cubicBezTo>
                  <a:cubicBezTo>
                    <a:pt x="1164430" y="50097"/>
                    <a:pt x="1164430" y="50097"/>
                    <a:pt x="1164430" y="50097"/>
                  </a:cubicBezTo>
                  <a:cubicBezTo>
                    <a:pt x="1164430" y="50097"/>
                    <a:pt x="1161067" y="30419"/>
                    <a:pt x="1154333" y="30419"/>
                  </a:cubicBezTo>
                  <a:cubicBezTo>
                    <a:pt x="1150971" y="27142"/>
                    <a:pt x="1140874" y="17303"/>
                    <a:pt x="1140874" y="17303"/>
                  </a:cubicBezTo>
                  <a:cubicBezTo>
                    <a:pt x="1140874" y="17303"/>
                    <a:pt x="1130769" y="4187"/>
                    <a:pt x="1117309" y="910"/>
                  </a:cubicBezTo>
                  <a:cubicBezTo>
                    <a:pt x="1103841" y="-5652"/>
                    <a:pt x="1093745" y="23856"/>
                    <a:pt x="1093745" y="23856"/>
                  </a:cubicBezTo>
                  <a:cubicBezTo>
                    <a:pt x="1080276" y="10740"/>
                    <a:pt x="1080276" y="10740"/>
                    <a:pt x="1080276" y="10740"/>
                  </a:cubicBezTo>
                  <a:cubicBezTo>
                    <a:pt x="1053349" y="20579"/>
                    <a:pt x="1053349" y="20579"/>
                    <a:pt x="1053349" y="20579"/>
                  </a:cubicBezTo>
                  <a:cubicBezTo>
                    <a:pt x="1033147" y="50097"/>
                    <a:pt x="1033147" y="50097"/>
                    <a:pt x="1033147" y="50097"/>
                  </a:cubicBezTo>
                  <a:cubicBezTo>
                    <a:pt x="1019678" y="53374"/>
                    <a:pt x="1019678" y="53374"/>
                    <a:pt x="1019678" y="53374"/>
                  </a:cubicBezTo>
                  <a:cubicBezTo>
                    <a:pt x="999485" y="56650"/>
                    <a:pt x="999485" y="56650"/>
                    <a:pt x="999485" y="56650"/>
                  </a:cubicBezTo>
                  <a:cubicBezTo>
                    <a:pt x="969186" y="63213"/>
                    <a:pt x="969186" y="63213"/>
                    <a:pt x="969186" y="63213"/>
                  </a:cubicBezTo>
                  <a:cubicBezTo>
                    <a:pt x="962452" y="82883"/>
                    <a:pt x="962452" y="82883"/>
                    <a:pt x="962452" y="82883"/>
                  </a:cubicBezTo>
                  <a:cubicBezTo>
                    <a:pt x="965824" y="102561"/>
                    <a:pt x="965824" y="102561"/>
                    <a:pt x="965824" y="102561"/>
                  </a:cubicBezTo>
                  <a:cubicBezTo>
                    <a:pt x="948993" y="115677"/>
                    <a:pt x="948993" y="115677"/>
                    <a:pt x="948993" y="115677"/>
                  </a:cubicBezTo>
                  <a:cubicBezTo>
                    <a:pt x="908598" y="112391"/>
                    <a:pt x="908598" y="112391"/>
                    <a:pt x="908598" y="112391"/>
                  </a:cubicBezTo>
                  <a:cubicBezTo>
                    <a:pt x="881661" y="118954"/>
                    <a:pt x="881661" y="118954"/>
                    <a:pt x="881661" y="118954"/>
                  </a:cubicBezTo>
                  <a:cubicBezTo>
                    <a:pt x="868193" y="138632"/>
                    <a:pt x="868193" y="138632"/>
                    <a:pt x="868193" y="138632"/>
                  </a:cubicBezTo>
                  <a:cubicBezTo>
                    <a:pt x="827797" y="138632"/>
                    <a:pt x="827797" y="138632"/>
                    <a:pt x="827797" y="138632"/>
                  </a:cubicBezTo>
                  <a:cubicBezTo>
                    <a:pt x="821072" y="177980"/>
                    <a:pt x="821072" y="177980"/>
                    <a:pt x="821072" y="177980"/>
                  </a:cubicBezTo>
                  <a:cubicBezTo>
                    <a:pt x="810966" y="204212"/>
                    <a:pt x="810966" y="204212"/>
                    <a:pt x="810966" y="204212"/>
                  </a:cubicBezTo>
                  <a:cubicBezTo>
                    <a:pt x="800870" y="233720"/>
                    <a:pt x="800870" y="233720"/>
                    <a:pt x="800870" y="233720"/>
                  </a:cubicBezTo>
                  <a:cubicBezTo>
                    <a:pt x="807604" y="250122"/>
                    <a:pt x="807604" y="250122"/>
                    <a:pt x="807604" y="250122"/>
                  </a:cubicBezTo>
                  <a:cubicBezTo>
                    <a:pt x="817700" y="273068"/>
                    <a:pt x="817700" y="273068"/>
                    <a:pt x="817700" y="273068"/>
                  </a:cubicBezTo>
                  <a:cubicBezTo>
                    <a:pt x="837903" y="296023"/>
                    <a:pt x="837903" y="296023"/>
                    <a:pt x="837903" y="296023"/>
                  </a:cubicBezTo>
                  <a:cubicBezTo>
                    <a:pt x="837903" y="296023"/>
                    <a:pt x="837903" y="296023"/>
                    <a:pt x="837903" y="296023"/>
                  </a:cubicBezTo>
                  <a:cubicBezTo>
                    <a:pt x="817700" y="302586"/>
                    <a:pt x="817700" y="302586"/>
                    <a:pt x="817700" y="302586"/>
                  </a:cubicBezTo>
                  <a:cubicBezTo>
                    <a:pt x="804232" y="305863"/>
                    <a:pt x="804232" y="305863"/>
                    <a:pt x="804232" y="305863"/>
                  </a:cubicBezTo>
                  <a:cubicBezTo>
                    <a:pt x="790774" y="286184"/>
                    <a:pt x="790774" y="286184"/>
                    <a:pt x="790774" y="286184"/>
                  </a:cubicBezTo>
                  <a:cubicBezTo>
                    <a:pt x="770571" y="279631"/>
                    <a:pt x="770571" y="279631"/>
                    <a:pt x="770571" y="279631"/>
                  </a:cubicBezTo>
                  <a:cubicBezTo>
                    <a:pt x="747006" y="289470"/>
                    <a:pt x="747006" y="289470"/>
                    <a:pt x="747006" y="289470"/>
                  </a:cubicBezTo>
                  <a:cubicBezTo>
                    <a:pt x="723441" y="296023"/>
                    <a:pt x="723441" y="296023"/>
                    <a:pt x="723441" y="296023"/>
                  </a:cubicBezTo>
                  <a:cubicBezTo>
                    <a:pt x="716716" y="296023"/>
                    <a:pt x="716716" y="296023"/>
                    <a:pt x="716716" y="296023"/>
                  </a:cubicBezTo>
                  <a:cubicBezTo>
                    <a:pt x="709983" y="309139"/>
                    <a:pt x="709983" y="309139"/>
                    <a:pt x="709983" y="309139"/>
                  </a:cubicBezTo>
                  <a:cubicBezTo>
                    <a:pt x="689780" y="318979"/>
                    <a:pt x="689780" y="318979"/>
                    <a:pt x="689780" y="318979"/>
                  </a:cubicBezTo>
                  <a:cubicBezTo>
                    <a:pt x="689780" y="318979"/>
                    <a:pt x="683046" y="312416"/>
                    <a:pt x="679683" y="309139"/>
                  </a:cubicBezTo>
                  <a:cubicBezTo>
                    <a:pt x="676321" y="305863"/>
                    <a:pt x="666215" y="299300"/>
                    <a:pt x="666215" y="299300"/>
                  </a:cubicBezTo>
                  <a:cubicBezTo>
                    <a:pt x="666215" y="299300"/>
                    <a:pt x="662853" y="292747"/>
                    <a:pt x="659481" y="289470"/>
                  </a:cubicBezTo>
                  <a:cubicBezTo>
                    <a:pt x="656118" y="289470"/>
                    <a:pt x="635925" y="302586"/>
                    <a:pt x="635925" y="302586"/>
                  </a:cubicBezTo>
                  <a:cubicBezTo>
                    <a:pt x="635925" y="302586"/>
                    <a:pt x="619085" y="312416"/>
                    <a:pt x="619085" y="315702"/>
                  </a:cubicBezTo>
                  <a:cubicBezTo>
                    <a:pt x="622457" y="315702"/>
                    <a:pt x="619085" y="332095"/>
                    <a:pt x="619085" y="332095"/>
                  </a:cubicBezTo>
                  <a:cubicBezTo>
                    <a:pt x="595520" y="312416"/>
                    <a:pt x="595520" y="312416"/>
                    <a:pt x="595520" y="312416"/>
                  </a:cubicBezTo>
                  <a:cubicBezTo>
                    <a:pt x="578690" y="325541"/>
                    <a:pt x="578690" y="325541"/>
                    <a:pt x="578690" y="325541"/>
                  </a:cubicBezTo>
                  <a:cubicBezTo>
                    <a:pt x="565231" y="315702"/>
                    <a:pt x="565231" y="315702"/>
                    <a:pt x="565231" y="315702"/>
                  </a:cubicBezTo>
                  <a:cubicBezTo>
                    <a:pt x="558497" y="312416"/>
                    <a:pt x="558497" y="312416"/>
                    <a:pt x="558497" y="312416"/>
                  </a:cubicBezTo>
                  <a:cubicBezTo>
                    <a:pt x="538294" y="335371"/>
                    <a:pt x="538294" y="335371"/>
                    <a:pt x="538294" y="335371"/>
                  </a:cubicBezTo>
                  <a:cubicBezTo>
                    <a:pt x="524835" y="328818"/>
                    <a:pt x="524835" y="328818"/>
                    <a:pt x="524835" y="328818"/>
                  </a:cubicBezTo>
                  <a:cubicBezTo>
                    <a:pt x="518101" y="351773"/>
                    <a:pt x="518101" y="351773"/>
                    <a:pt x="518101" y="351773"/>
                  </a:cubicBezTo>
                  <a:cubicBezTo>
                    <a:pt x="501270" y="338657"/>
                    <a:pt x="501270" y="338657"/>
                    <a:pt x="501270" y="338657"/>
                  </a:cubicBezTo>
                  <a:cubicBezTo>
                    <a:pt x="501270" y="338657"/>
                    <a:pt x="484440" y="335371"/>
                    <a:pt x="481068" y="335371"/>
                  </a:cubicBezTo>
                  <a:cubicBezTo>
                    <a:pt x="477705" y="335371"/>
                    <a:pt x="467600" y="348487"/>
                    <a:pt x="467600" y="348487"/>
                  </a:cubicBezTo>
                  <a:cubicBezTo>
                    <a:pt x="450769" y="335371"/>
                    <a:pt x="450769" y="335371"/>
                    <a:pt x="450769" y="335371"/>
                  </a:cubicBezTo>
                  <a:cubicBezTo>
                    <a:pt x="437310" y="325541"/>
                    <a:pt x="437310" y="325541"/>
                    <a:pt x="437310" y="325541"/>
                  </a:cubicBezTo>
                  <a:cubicBezTo>
                    <a:pt x="437310" y="325541"/>
                    <a:pt x="400277" y="328818"/>
                    <a:pt x="396914" y="328818"/>
                  </a:cubicBezTo>
                  <a:cubicBezTo>
                    <a:pt x="393543" y="328818"/>
                    <a:pt x="369978" y="325541"/>
                    <a:pt x="369978" y="325541"/>
                  </a:cubicBezTo>
                  <a:cubicBezTo>
                    <a:pt x="339679" y="332095"/>
                    <a:pt x="339679" y="332095"/>
                    <a:pt x="339679" y="332095"/>
                  </a:cubicBezTo>
                  <a:cubicBezTo>
                    <a:pt x="295921" y="332095"/>
                    <a:pt x="295921" y="332095"/>
                    <a:pt x="295921" y="332095"/>
                  </a:cubicBezTo>
                  <a:cubicBezTo>
                    <a:pt x="255525" y="335371"/>
                    <a:pt x="255525" y="335371"/>
                    <a:pt x="255525" y="335371"/>
                  </a:cubicBezTo>
                  <a:cubicBezTo>
                    <a:pt x="225227" y="335371"/>
                    <a:pt x="225227" y="335371"/>
                    <a:pt x="225227" y="335371"/>
                  </a:cubicBezTo>
                  <a:cubicBezTo>
                    <a:pt x="201662" y="351773"/>
                    <a:pt x="201662" y="351773"/>
                    <a:pt x="201662" y="351773"/>
                  </a:cubicBezTo>
                  <a:cubicBezTo>
                    <a:pt x="178097" y="355050"/>
                    <a:pt x="178097" y="355050"/>
                    <a:pt x="178097" y="355050"/>
                  </a:cubicBezTo>
                  <a:cubicBezTo>
                    <a:pt x="151170" y="358327"/>
                    <a:pt x="151170" y="358327"/>
                    <a:pt x="151170" y="358327"/>
                  </a:cubicBezTo>
                  <a:cubicBezTo>
                    <a:pt x="147808" y="358327"/>
                    <a:pt x="147808" y="358327"/>
                    <a:pt x="147808" y="358327"/>
                  </a:cubicBezTo>
                  <a:cubicBezTo>
                    <a:pt x="144436" y="361603"/>
                    <a:pt x="144436" y="361603"/>
                    <a:pt x="144436" y="361603"/>
                  </a:cubicBezTo>
                  <a:cubicBezTo>
                    <a:pt x="134339" y="368166"/>
                    <a:pt x="134339" y="368166"/>
                    <a:pt x="134339" y="368166"/>
                  </a:cubicBezTo>
                  <a:cubicBezTo>
                    <a:pt x="134339" y="371442"/>
                    <a:pt x="134339" y="371442"/>
                    <a:pt x="134339" y="371442"/>
                  </a:cubicBezTo>
                  <a:cubicBezTo>
                    <a:pt x="127605" y="378005"/>
                    <a:pt x="127605" y="378005"/>
                    <a:pt x="127605" y="378005"/>
                  </a:cubicBezTo>
                  <a:cubicBezTo>
                    <a:pt x="124243" y="394398"/>
                    <a:pt x="124243" y="394398"/>
                    <a:pt x="124243" y="394398"/>
                  </a:cubicBezTo>
                  <a:cubicBezTo>
                    <a:pt x="120871" y="400960"/>
                    <a:pt x="114136" y="407514"/>
                    <a:pt x="110774" y="414076"/>
                  </a:cubicBezTo>
                  <a:cubicBezTo>
                    <a:pt x="110774" y="414076"/>
                    <a:pt x="110774" y="414076"/>
                    <a:pt x="110774" y="414076"/>
                  </a:cubicBezTo>
                  <a:cubicBezTo>
                    <a:pt x="110774" y="414076"/>
                    <a:pt x="100678" y="410790"/>
                    <a:pt x="100678" y="417353"/>
                  </a:cubicBezTo>
                  <a:cubicBezTo>
                    <a:pt x="100678" y="420629"/>
                    <a:pt x="100678" y="420629"/>
                    <a:pt x="100678" y="420629"/>
                  </a:cubicBezTo>
                  <a:cubicBezTo>
                    <a:pt x="90571" y="423906"/>
                    <a:pt x="73741" y="417353"/>
                    <a:pt x="73741" y="417353"/>
                  </a:cubicBezTo>
                  <a:cubicBezTo>
                    <a:pt x="56910" y="427192"/>
                    <a:pt x="56910" y="427192"/>
                    <a:pt x="56910" y="427192"/>
                  </a:cubicBezTo>
                  <a:cubicBezTo>
                    <a:pt x="56910" y="430469"/>
                    <a:pt x="56910" y="433745"/>
                    <a:pt x="60282" y="433745"/>
                  </a:cubicBezTo>
                  <a:cubicBezTo>
                    <a:pt x="63645" y="437022"/>
                    <a:pt x="63645" y="437022"/>
                    <a:pt x="63645" y="440308"/>
                  </a:cubicBezTo>
                  <a:cubicBezTo>
                    <a:pt x="67007" y="440308"/>
                    <a:pt x="67007" y="443585"/>
                    <a:pt x="67007" y="443585"/>
                  </a:cubicBezTo>
                  <a:cubicBezTo>
                    <a:pt x="73741" y="459977"/>
                    <a:pt x="73741" y="459977"/>
                    <a:pt x="73741" y="459977"/>
                  </a:cubicBezTo>
                  <a:cubicBezTo>
                    <a:pt x="73741" y="473093"/>
                    <a:pt x="73741" y="473093"/>
                    <a:pt x="73741" y="473093"/>
                  </a:cubicBezTo>
                  <a:cubicBezTo>
                    <a:pt x="73741" y="473093"/>
                    <a:pt x="73741" y="482933"/>
                    <a:pt x="80475" y="482933"/>
                  </a:cubicBezTo>
                  <a:cubicBezTo>
                    <a:pt x="87209" y="482933"/>
                    <a:pt x="90571" y="486209"/>
                    <a:pt x="90571" y="492772"/>
                  </a:cubicBezTo>
                  <a:cubicBezTo>
                    <a:pt x="90571" y="499325"/>
                    <a:pt x="107412" y="505888"/>
                    <a:pt x="107412" y="505888"/>
                  </a:cubicBezTo>
                  <a:cubicBezTo>
                    <a:pt x="107412" y="505888"/>
                    <a:pt x="107412" y="519004"/>
                    <a:pt x="110774" y="522280"/>
                  </a:cubicBezTo>
                  <a:cubicBezTo>
                    <a:pt x="117508" y="525566"/>
                    <a:pt x="124243" y="528843"/>
                    <a:pt x="134339" y="528843"/>
                  </a:cubicBezTo>
                  <a:cubicBezTo>
                    <a:pt x="144436" y="532120"/>
                    <a:pt x="141073" y="545235"/>
                    <a:pt x="147808" y="548512"/>
                  </a:cubicBezTo>
                  <a:cubicBezTo>
                    <a:pt x="154532" y="551798"/>
                    <a:pt x="161266" y="558352"/>
                    <a:pt x="154532" y="558352"/>
                  </a:cubicBezTo>
                  <a:cubicBezTo>
                    <a:pt x="151170" y="561628"/>
                    <a:pt x="141073" y="561628"/>
                    <a:pt x="141073" y="561628"/>
                  </a:cubicBezTo>
                  <a:cubicBezTo>
                    <a:pt x="141073" y="561628"/>
                    <a:pt x="137701" y="564914"/>
                    <a:pt x="137701" y="571467"/>
                  </a:cubicBezTo>
                  <a:cubicBezTo>
                    <a:pt x="141073" y="574744"/>
                    <a:pt x="141073" y="574744"/>
                    <a:pt x="141073" y="574744"/>
                  </a:cubicBezTo>
                  <a:cubicBezTo>
                    <a:pt x="154532" y="591146"/>
                    <a:pt x="154532" y="591146"/>
                    <a:pt x="154532" y="591146"/>
                  </a:cubicBezTo>
                  <a:cubicBezTo>
                    <a:pt x="154532" y="610815"/>
                    <a:pt x="154532" y="610815"/>
                    <a:pt x="154532" y="610815"/>
                  </a:cubicBezTo>
                  <a:cubicBezTo>
                    <a:pt x="154532" y="610815"/>
                    <a:pt x="154532" y="617378"/>
                    <a:pt x="154532" y="623931"/>
                  </a:cubicBezTo>
                  <a:cubicBezTo>
                    <a:pt x="154532" y="627217"/>
                    <a:pt x="151170" y="633770"/>
                    <a:pt x="144436" y="633770"/>
                  </a:cubicBezTo>
                  <a:cubicBezTo>
                    <a:pt x="144436" y="633770"/>
                    <a:pt x="144436" y="633770"/>
                    <a:pt x="144436" y="633770"/>
                  </a:cubicBezTo>
                  <a:cubicBezTo>
                    <a:pt x="144436" y="633770"/>
                    <a:pt x="144436" y="633770"/>
                    <a:pt x="144436" y="633770"/>
                  </a:cubicBezTo>
                  <a:cubicBezTo>
                    <a:pt x="141073" y="633770"/>
                    <a:pt x="141073" y="633770"/>
                    <a:pt x="141073" y="633770"/>
                  </a:cubicBezTo>
                  <a:cubicBezTo>
                    <a:pt x="137701" y="637047"/>
                    <a:pt x="137701" y="643610"/>
                    <a:pt x="134339" y="643610"/>
                  </a:cubicBezTo>
                  <a:cubicBezTo>
                    <a:pt x="130967" y="646886"/>
                    <a:pt x="124243" y="637047"/>
                    <a:pt x="120871" y="646886"/>
                  </a:cubicBezTo>
                  <a:cubicBezTo>
                    <a:pt x="117508" y="660002"/>
                    <a:pt x="110774" y="669842"/>
                    <a:pt x="110774" y="673118"/>
                  </a:cubicBezTo>
                  <a:cubicBezTo>
                    <a:pt x="107412" y="676404"/>
                    <a:pt x="97306" y="679681"/>
                    <a:pt x="97306" y="686234"/>
                  </a:cubicBezTo>
                  <a:cubicBezTo>
                    <a:pt x="93943" y="692797"/>
                    <a:pt x="93943" y="686234"/>
                    <a:pt x="87209" y="702636"/>
                  </a:cubicBezTo>
                  <a:cubicBezTo>
                    <a:pt x="80475" y="719029"/>
                    <a:pt x="77113" y="725591"/>
                    <a:pt x="77113" y="725591"/>
                  </a:cubicBezTo>
                  <a:cubicBezTo>
                    <a:pt x="46814" y="764939"/>
                    <a:pt x="46814" y="764939"/>
                    <a:pt x="46814" y="764939"/>
                  </a:cubicBezTo>
                  <a:cubicBezTo>
                    <a:pt x="46814" y="764939"/>
                    <a:pt x="29983" y="791171"/>
                    <a:pt x="29983" y="794448"/>
                  </a:cubicBezTo>
                  <a:cubicBezTo>
                    <a:pt x="29983" y="797724"/>
                    <a:pt x="29983" y="810840"/>
                    <a:pt x="29983" y="810840"/>
                  </a:cubicBezTo>
                  <a:cubicBezTo>
                    <a:pt x="43451" y="823956"/>
                    <a:pt x="43451" y="823956"/>
                    <a:pt x="43451" y="823956"/>
                  </a:cubicBezTo>
                  <a:cubicBezTo>
                    <a:pt x="43451" y="837072"/>
                    <a:pt x="43451" y="837072"/>
                    <a:pt x="43451" y="837072"/>
                  </a:cubicBezTo>
                  <a:cubicBezTo>
                    <a:pt x="43451" y="837072"/>
                    <a:pt x="43451" y="846911"/>
                    <a:pt x="46814" y="850197"/>
                  </a:cubicBezTo>
                  <a:cubicBezTo>
                    <a:pt x="50176" y="850197"/>
                    <a:pt x="50176" y="850197"/>
                    <a:pt x="50176" y="850197"/>
                  </a:cubicBezTo>
                  <a:cubicBezTo>
                    <a:pt x="46814" y="860027"/>
                    <a:pt x="46814" y="860027"/>
                    <a:pt x="46814" y="860027"/>
                  </a:cubicBezTo>
                  <a:cubicBezTo>
                    <a:pt x="46814" y="860027"/>
                    <a:pt x="50176" y="869867"/>
                    <a:pt x="53548" y="869867"/>
                  </a:cubicBezTo>
                  <a:cubicBezTo>
                    <a:pt x="53548" y="869867"/>
                    <a:pt x="60282" y="873143"/>
                    <a:pt x="60282" y="873143"/>
                  </a:cubicBezTo>
                  <a:cubicBezTo>
                    <a:pt x="60282" y="873143"/>
                    <a:pt x="67007" y="879706"/>
                    <a:pt x="67007" y="879706"/>
                  </a:cubicBezTo>
                  <a:cubicBezTo>
                    <a:pt x="70379" y="882983"/>
                    <a:pt x="67007" y="889545"/>
                    <a:pt x="67007" y="889545"/>
                  </a:cubicBezTo>
                  <a:cubicBezTo>
                    <a:pt x="67007" y="889545"/>
                    <a:pt x="67007" y="892822"/>
                    <a:pt x="63645" y="892822"/>
                  </a:cubicBezTo>
                  <a:cubicBezTo>
                    <a:pt x="60282" y="892822"/>
                    <a:pt x="60282" y="892822"/>
                    <a:pt x="53548" y="892822"/>
                  </a:cubicBezTo>
                  <a:cubicBezTo>
                    <a:pt x="53548" y="889545"/>
                    <a:pt x="53548" y="889545"/>
                    <a:pt x="50176" y="889545"/>
                  </a:cubicBezTo>
                  <a:cubicBezTo>
                    <a:pt x="43451" y="889545"/>
                    <a:pt x="43451" y="889545"/>
                    <a:pt x="43451" y="889545"/>
                  </a:cubicBezTo>
                  <a:cubicBezTo>
                    <a:pt x="40080" y="889545"/>
                    <a:pt x="40080" y="889545"/>
                    <a:pt x="36717" y="889545"/>
                  </a:cubicBezTo>
                  <a:cubicBezTo>
                    <a:pt x="33345" y="889545"/>
                    <a:pt x="33345" y="889545"/>
                    <a:pt x="33345" y="889545"/>
                  </a:cubicBezTo>
                  <a:cubicBezTo>
                    <a:pt x="29983" y="889545"/>
                    <a:pt x="29983" y="889545"/>
                    <a:pt x="26611" y="892822"/>
                  </a:cubicBezTo>
                  <a:cubicBezTo>
                    <a:pt x="26611" y="896098"/>
                    <a:pt x="26611" y="896098"/>
                    <a:pt x="26611" y="896098"/>
                  </a:cubicBezTo>
                  <a:cubicBezTo>
                    <a:pt x="26611" y="896098"/>
                    <a:pt x="23249" y="899375"/>
                    <a:pt x="23249" y="902661"/>
                  </a:cubicBezTo>
                  <a:cubicBezTo>
                    <a:pt x="19886" y="902661"/>
                    <a:pt x="19886" y="909214"/>
                    <a:pt x="19886" y="909214"/>
                  </a:cubicBezTo>
                  <a:cubicBezTo>
                    <a:pt x="19886" y="909214"/>
                    <a:pt x="19886" y="912491"/>
                    <a:pt x="19886" y="912491"/>
                  </a:cubicBezTo>
                  <a:cubicBezTo>
                    <a:pt x="19886" y="912491"/>
                    <a:pt x="19886" y="919054"/>
                    <a:pt x="19886" y="919054"/>
                  </a:cubicBezTo>
                  <a:cubicBezTo>
                    <a:pt x="16515" y="925616"/>
                    <a:pt x="16515" y="925616"/>
                    <a:pt x="16515" y="925616"/>
                  </a:cubicBezTo>
                  <a:cubicBezTo>
                    <a:pt x="16515" y="925616"/>
                    <a:pt x="13152" y="928893"/>
                    <a:pt x="16515" y="932170"/>
                  </a:cubicBezTo>
                  <a:cubicBezTo>
                    <a:pt x="16515" y="932170"/>
                    <a:pt x="16515" y="935446"/>
                    <a:pt x="16515" y="935446"/>
                  </a:cubicBezTo>
                  <a:cubicBezTo>
                    <a:pt x="19886" y="938732"/>
                    <a:pt x="19886" y="938732"/>
                    <a:pt x="19886" y="938732"/>
                  </a:cubicBezTo>
                  <a:cubicBezTo>
                    <a:pt x="13152" y="945285"/>
                    <a:pt x="13152" y="945285"/>
                    <a:pt x="13152" y="945285"/>
                  </a:cubicBezTo>
                  <a:cubicBezTo>
                    <a:pt x="13152" y="951848"/>
                    <a:pt x="13152" y="951848"/>
                    <a:pt x="13152" y="951848"/>
                  </a:cubicBezTo>
                  <a:cubicBezTo>
                    <a:pt x="13152" y="951848"/>
                    <a:pt x="16515" y="955125"/>
                    <a:pt x="13152" y="958402"/>
                  </a:cubicBezTo>
                  <a:cubicBezTo>
                    <a:pt x="13152" y="958402"/>
                    <a:pt x="9780" y="961678"/>
                    <a:pt x="9780" y="961678"/>
                  </a:cubicBezTo>
                  <a:cubicBezTo>
                    <a:pt x="9780" y="961678"/>
                    <a:pt x="3047" y="968241"/>
                    <a:pt x="3047" y="968241"/>
                  </a:cubicBezTo>
                  <a:cubicBezTo>
                    <a:pt x="3047" y="968241"/>
                    <a:pt x="3047" y="971517"/>
                    <a:pt x="3047" y="971517"/>
                  </a:cubicBezTo>
                  <a:cubicBezTo>
                    <a:pt x="3047" y="971517"/>
                    <a:pt x="-316" y="978080"/>
                    <a:pt x="-316" y="978080"/>
                  </a:cubicBezTo>
                  <a:cubicBezTo>
                    <a:pt x="-316" y="978080"/>
                    <a:pt x="-316" y="987920"/>
                    <a:pt x="-316" y="987920"/>
                  </a:cubicBezTo>
                  <a:cubicBezTo>
                    <a:pt x="-316" y="987920"/>
                    <a:pt x="3047" y="991196"/>
                    <a:pt x="3047" y="991196"/>
                  </a:cubicBezTo>
                  <a:cubicBezTo>
                    <a:pt x="3047" y="991196"/>
                    <a:pt x="3047" y="994473"/>
                    <a:pt x="3047" y="997749"/>
                  </a:cubicBezTo>
                  <a:cubicBezTo>
                    <a:pt x="-316" y="997749"/>
                    <a:pt x="3047" y="1001035"/>
                    <a:pt x="3047" y="1004312"/>
                  </a:cubicBezTo>
                  <a:cubicBezTo>
                    <a:pt x="3047" y="1004312"/>
                    <a:pt x="3047" y="1007589"/>
                    <a:pt x="3047" y="1007589"/>
                  </a:cubicBezTo>
                  <a:cubicBezTo>
                    <a:pt x="-316" y="1014151"/>
                    <a:pt x="-316" y="1014151"/>
                    <a:pt x="-316" y="1014151"/>
                  </a:cubicBezTo>
                  <a:cubicBezTo>
                    <a:pt x="-316" y="1014151"/>
                    <a:pt x="-316" y="1014151"/>
                    <a:pt x="-316" y="1014151"/>
                  </a:cubicBezTo>
                  <a:cubicBezTo>
                    <a:pt x="-316" y="1017428"/>
                    <a:pt x="-316" y="1017428"/>
                    <a:pt x="-316" y="1017428"/>
                  </a:cubicBezTo>
                  <a:cubicBezTo>
                    <a:pt x="-316" y="1023981"/>
                    <a:pt x="-316" y="1023981"/>
                    <a:pt x="-316" y="1023981"/>
                  </a:cubicBezTo>
                  <a:cubicBezTo>
                    <a:pt x="6418" y="1023981"/>
                    <a:pt x="6418" y="1023981"/>
                    <a:pt x="6418" y="1023981"/>
                  </a:cubicBezTo>
                  <a:cubicBezTo>
                    <a:pt x="9780" y="1020704"/>
                    <a:pt x="9780" y="1020704"/>
                    <a:pt x="9780" y="1020704"/>
                  </a:cubicBezTo>
                  <a:cubicBezTo>
                    <a:pt x="26611" y="1014151"/>
                    <a:pt x="26611" y="1014151"/>
                    <a:pt x="26611" y="1014151"/>
                  </a:cubicBezTo>
                  <a:cubicBezTo>
                    <a:pt x="36717" y="1023981"/>
                    <a:pt x="36717" y="1023981"/>
                    <a:pt x="36717" y="1023981"/>
                  </a:cubicBezTo>
                  <a:cubicBezTo>
                    <a:pt x="46814" y="1033820"/>
                    <a:pt x="46814" y="1033820"/>
                    <a:pt x="46814" y="1033820"/>
                  </a:cubicBezTo>
                  <a:cubicBezTo>
                    <a:pt x="63645" y="1033820"/>
                    <a:pt x="63645" y="1033820"/>
                    <a:pt x="63645" y="1033820"/>
                  </a:cubicBezTo>
                  <a:cubicBezTo>
                    <a:pt x="73741" y="1046936"/>
                    <a:pt x="73741" y="1046936"/>
                    <a:pt x="73741" y="1046936"/>
                  </a:cubicBezTo>
                  <a:cubicBezTo>
                    <a:pt x="83847" y="1056776"/>
                    <a:pt x="83847" y="1056776"/>
                    <a:pt x="83847" y="1056776"/>
                  </a:cubicBezTo>
                  <a:cubicBezTo>
                    <a:pt x="100678" y="1053499"/>
                    <a:pt x="100678" y="1053499"/>
                    <a:pt x="100678" y="1053499"/>
                  </a:cubicBezTo>
                  <a:cubicBezTo>
                    <a:pt x="117508" y="1063338"/>
                    <a:pt x="117508" y="1063338"/>
                    <a:pt x="117508" y="1063338"/>
                  </a:cubicBezTo>
                  <a:cubicBezTo>
                    <a:pt x="114136" y="1073168"/>
                    <a:pt x="114136" y="1073168"/>
                    <a:pt x="114136" y="1073168"/>
                  </a:cubicBezTo>
                  <a:cubicBezTo>
                    <a:pt x="114136" y="1073168"/>
                    <a:pt x="127605" y="1056776"/>
                    <a:pt x="130967" y="1053499"/>
                  </a:cubicBezTo>
                  <a:cubicBezTo>
                    <a:pt x="134339" y="1050222"/>
                    <a:pt x="147808" y="1046936"/>
                    <a:pt x="147808" y="1046936"/>
                  </a:cubicBezTo>
                  <a:cubicBezTo>
                    <a:pt x="147808" y="1046936"/>
                    <a:pt x="154532" y="1053499"/>
                    <a:pt x="161266" y="1056776"/>
                  </a:cubicBezTo>
                  <a:cubicBezTo>
                    <a:pt x="171362" y="1056776"/>
                    <a:pt x="171362" y="1056776"/>
                    <a:pt x="171362" y="1056776"/>
                  </a:cubicBezTo>
                  <a:cubicBezTo>
                    <a:pt x="178097" y="1056776"/>
                    <a:pt x="205034" y="1053499"/>
                    <a:pt x="205034" y="1053499"/>
                  </a:cubicBezTo>
                  <a:cubicBezTo>
                    <a:pt x="242057" y="1056776"/>
                    <a:pt x="242057" y="1056776"/>
                    <a:pt x="242057" y="1056776"/>
                  </a:cubicBezTo>
                  <a:cubicBezTo>
                    <a:pt x="262260" y="1046936"/>
                    <a:pt x="262260" y="1046936"/>
                    <a:pt x="262260" y="1046936"/>
                  </a:cubicBezTo>
                  <a:cubicBezTo>
                    <a:pt x="302655" y="1050222"/>
                    <a:pt x="302655" y="1050222"/>
                    <a:pt x="302655" y="1050222"/>
                  </a:cubicBezTo>
                  <a:cubicBezTo>
                    <a:pt x="309390" y="1046936"/>
                    <a:pt x="309390" y="1046936"/>
                    <a:pt x="309390" y="1046936"/>
                  </a:cubicBezTo>
                  <a:cubicBezTo>
                    <a:pt x="312752" y="1050222"/>
                    <a:pt x="312752" y="1050222"/>
                    <a:pt x="312752" y="1050222"/>
                  </a:cubicBezTo>
                  <a:cubicBezTo>
                    <a:pt x="326220" y="1046936"/>
                    <a:pt x="326220" y="1046936"/>
                    <a:pt x="326220" y="1046936"/>
                  </a:cubicBezTo>
                  <a:cubicBezTo>
                    <a:pt x="339679" y="1060052"/>
                    <a:pt x="339679" y="1060052"/>
                    <a:pt x="339679" y="1060052"/>
                  </a:cubicBezTo>
                  <a:cubicBezTo>
                    <a:pt x="366616" y="1056776"/>
                    <a:pt x="366616" y="1056776"/>
                    <a:pt x="366616" y="1056776"/>
                  </a:cubicBezTo>
                  <a:cubicBezTo>
                    <a:pt x="383446" y="1033820"/>
                    <a:pt x="383446" y="1033820"/>
                    <a:pt x="383446" y="1033820"/>
                  </a:cubicBezTo>
                  <a:cubicBezTo>
                    <a:pt x="383446" y="1033820"/>
                    <a:pt x="393543" y="1023981"/>
                    <a:pt x="407011" y="1020704"/>
                  </a:cubicBezTo>
                  <a:cubicBezTo>
                    <a:pt x="420479" y="1020704"/>
                    <a:pt x="444044" y="1010865"/>
                    <a:pt x="444044" y="1010865"/>
                  </a:cubicBezTo>
                  <a:lnTo>
                    <a:pt x="474334" y="994473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E9D3200B-6132-846F-1577-96504DAD7DE0}"/>
                </a:ext>
              </a:extLst>
            </p:cNvPr>
            <p:cNvSpPr/>
            <p:nvPr/>
          </p:nvSpPr>
          <p:spPr>
            <a:xfrm>
              <a:off x="9196633" y="-1390543"/>
              <a:ext cx="952500" cy="2493739"/>
            </a:xfrm>
            <a:custGeom>
              <a:avLst/>
              <a:gdLst>
                <a:gd name="connsiteX0" fmla="*/ 860992 w 952500"/>
                <a:gd name="connsiteY0" fmla="*/ 286650 h 2493739"/>
                <a:gd name="connsiteX1" fmla="*/ 860992 w 952500"/>
                <a:gd name="connsiteY1" fmla="*/ 283393 h 2493739"/>
                <a:gd name="connsiteX2" fmla="*/ 857610 w 952500"/>
                <a:gd name="connsiteY2" fmla="*/ 263847 h 2493739"/>
                <a:gd name="connsiteX3" fmla="*/ 857610 w 952500"/>
                <a:gd name="connsiteY3" fmla="*/ 260590 h 2493739"/>
                <a:gd name="connsiteX4" fmla="*/ 857610 w 952500"/>
                <a:gd name="connsiteY4" fmla="*/ 257332 h 2493739"/>
                <a:gd name="connsiteX5" fmla="*/ 844104 w 952500"/>
                <a:gd name="connsiteY5" fmla="*/ 260590 h 2493739"/>
                <a:gd name="connsiteX6" fmla="*/ 833969 w 952500"/>
                <a:gd name="connsiteY6" fmla="*/ 247559 h 2493739"/>
                <a:gd name="connsiteX7" fmla="*/ 837341 w 952500"/>
                <a:gd name="connsiteY7" fmla="*/ 231272 h 2493739"/>
                <a:gd name="connsiteX8" fmla="*/ 830588 w 952500"/>
                <a:gd name="connsiteY8" fmla="*/ 192172 h 2493739"/>
                <a:gd name="connsiteX9" fmla="*/ 837341 w 952500"/>
                <a:gd name="connsiteY9" fmla="*/ 172626 h 2493739"/>
                <a:gd name="connsiteX10" fmla="*/ 817081 w 952500"/>
                <a:gd name="connsiteY10" fmla="*/ 162854 h 2493739"/>
                <a:gd name="connsiteX11" fmla="*/ 803565 w 952500"/>
                <a:gd name="connsiteY11" fmla="*/ 143308 h 2493739"/>
                <a:gd name="connsiteX12" fmla="*/ 796812 w 952500"/>
                <a:gd name="connsiteY12" fmla="*/ 146566 h 2493739"/>
                <a:gd name="connsiteX13" fmla="*/ 776543 w 952500"/>
                <a:gd name="connsiteY13" fmla="*/ 117238 h 2493739"/>
                <a:gd name="connsiteX14" fmla="*/ 746149 w 952500"/>
                <a:gd name="connsiteY14" fmla="*/ 107466 h 2493739"/>
                <a:gd name="connsiteX15" fmla="*/ 732633 w 952500"/>
                <a:gd name="connsiteY15" fmla="*/ 100951 h 2493739"/>
                <a:gd name="connsiteX16" fmla="*/ 715745 w 952500"/>
                <a:gd name="connsiteY16" fmla="*/ 97694 h 2493739"/>
                <a:gd name="connsiteX17" fmla="*/ 708992 w 952500"/>
                <a:gd name="connsiteY17" fmla="*/ 97694 h 2493739"/>
                <a:gd name="connsiteX18" fmla="*/ 698857 w 952500"/>
                <a:gd name="connsiteY18" fmla="*/ 84663 h 2493739"/>
                <a:gd name="connsiteX19" fmla="*/ 685351 w 952500"/>
                <a:gd name="connsiteY19" fmla="*/ 87920 h 2493739"/>
                <a:gd name="connsiteX20" fmla="*/ 675216 w 952500"/>
                <a:gd name="connsiteY20" fmla="*/ 74889 h 2493739"/>
                <a:gd name="connsiteX21" fmla="*/ 668463 w 952500"/>
                <a:gd name="connsiteY21" fmla="*/ 74889 h 2493739"/>
                <a:gd name="connsiteX22" fmla="*/ 658328 w 952500"/>
                <a:gd name="connsiteY22" fmla="*/ 68373 h 2493739"/>
                <a:gd name="connsiteX23" fmla="*/ 648194 w 952500"/>
                <a:gd name="connsiteY23" fmla="*/ 52084 h 2493739"/>
                <a:gd name="connsiteX24" fmla="*/ 634687 w 952500"/>
                <a:gd name="connsiteY24" fmla="*/ 45568 h 2493739"/>
                <a:gd name="connsiteX25" fmla="*/ 617799 w 952500"/>
                <a:gd name="connsiteY25" fmla="*/ 39052 h 2493739"/>
                <a:gd name="connsiteX26" fmla="*/ 617799 w 952500"/>
                <a:gd name="connsiteY26" fmla="*/ 26020 h 2493739"/>
                <a:gd name="connsiteX27" fmla="*/ 594149 w 952500"/>
                <a:gd name="connsiteY27" fmla="*/ 12989 h 2493739"/>
                <a:gd name="connsiteX28" fmla="*/ 594149 w 952500"/>
                <a:gd name="connsiteY28" fmla="*/ 6473 h 2493739"/>
                <a:gd name="connsiteX29" fmla="*/ 614418 w 952500"/>
                <a:gd name="connsiteY29" fmla="*/ 3216 h 2493739"/>
                <a:gd name="connsiteX30" fmla="*/ 597530 w 952500"/>
                <a:gd name="connsiteY30" fmla="*/ -42 h 2493739"/>
                <a:gd name="connsiteX31" fmla="*/ 577261 w 952500"/>
                <a:gd name="connsiteY31" fmla="*/ 16247 h 2493739"/>
                <a:gd name="connsiteX32" fmla="*/ 567136 w 952500"/>
                <a:gd name="connsiteY32" fmla="*/ 16247 h 2493739"/>
                <a:gd name="connsiteX33" fmla="*/ 560373 w 952500"/>
                <a:gd name="connsiteY33" fmla="*/ 22763 h 2493739"/>
                <a:gd name="connsiteX34" fmla="*/ 573889 w 952500"/>
                <a:gd name="connsiteY34" fmla="*/ 61857 h 2493739"/>
                <a:gd name="connsiteX35" fmla="*/ 563754 w 952500"/>
                <a:gd name="connsiteY35" fmla="*/ 104208 h 2493739"/>
                <a:gd name="connsiteX36" fmla="*/ 577261 w 952500"/>
                <a:gd name="connsiteY36" fmla="*/ 117238 h 2493739"/>
                <a:gd name="connsiteX37" fmla="*/ 563754 w 952500"/>
                <a:gd name="connsiteY37" fmla="*/ 133536 h 2493739"/>
                <a:gd name="connsiteX38" fmla="*/ 543485 w 952500"/>
                <a:gd name="connsiteY38" fmla="*/ 136793 h 2493739"/>
                <a:gd name="connsiteX39" fmla="*/ 519844 w 952500"/>
                <a:gd name="connsiteY39" fmla="*/ 130278 h 2493739"/>
                <a:gd name="connsiteX40" fmla="*/ 496203 w 952500"/>
                <a:gd name="connsiteY40" fmla="*/ 120496 h 2493739"/>
                <a:gd name="connsiteX41" fmla="*/ 442158 w 952500"/>
                <a:gd name="connsiteY41" fmla="*/ 120496 h 2493739"/>
                <a:gd name="connsiteX42" fmla="*/ 438777 w 952500"/>
                <a:gd name="connsiteY42" fmla="*/ 211717 h 2493739"/>
                <a:gd name="connsiteX43" fmla="*/ 432024 w 952500"/>
                <a:gd name="connsiteY43" fmla="*/ 224757 h 2493739"/>
                <a:gd name="connsiteX44" fmla="*/ 415136 w 952500"/>
                <a:gd name="connsiteY44" fmla="*/ 224757 h 2493739"/>
                <a:gd name="connsiteX45" fmla="*/ 381360 w 952500"/>
                <a:gd name="connsiteY45" fmla="*/ 208459 h 2493739"/>
                <a:gd name="connsiteX46" fmla="*/ 367854 w 952500"/>
                <a:gd name="connsiteY46" fmla="*/ 234529 h 2493739"/>
                <a:gd name="connsiteX47" fmla="*/ 354338 w 952500"/>
                <a:gd name="connsiteY47" fmla="*/ 254075 h 2493739"/>
                <a:gd name="connsiteX48" fmla="*/ 347585 w 952500"/>
                <a:gd name="connsiteY48" fmla="*/ 270362 h 2493739"/>
                <a:gd name="connsiteX49" fmla="*/ 347585 w 952500"/>
                <a:gd name="connsiteY49" fmla="*/ 296423 h 2493739"/>
                <a:gd name="connsiteX50" fmla="*/ 340831 w 952500"/>
                <a:gd name="connsiteY50" fmla="*/ 309462 h 2493739"/>
                <a:gd name="connsiteX51" fmla="*/ 320562 w 952500"/>
                <a:gd name="connsiteY51" fmla="*/ 322493 h 2493739"/>
                <a:gd name="connsiteX52" fmla="*/ 320562 w 952500"/>
                <a:gd name="connsiteY52" fmla="*/ 338780 h 2493739"/>
                <a:gd name="connsiteX53" fmla="*/ 337450 w 952500"/>
                <a:gd name="connsiteY53" fmla="*/ 361583 h 2493739"/>
                <a:gd name="connsiteX54" fmla="*/ 347585 w 952500"/>
                <a:gd name="connsiteY54" fmla="*/ 394159 h 2493739"/>
                <a:gd name="connsiteX55" fmla="*/ 334069 w 952500"/>
                <a:gd name="connsiteY55" fmla="*/ 423486 h 2493739"/>
                <a:gd name="connsiteX56" fmla="*/ 303674 w 952500"/>
                <a:gd name="connsiteY56" fmla="*/ 462577 h 2493739"/>
                <a:gd name="connsiteX57" fmla="*/ 286787 w 952500"/>
                <a:gd name="connsiteY57" fmla="*/ 504935 h 2493739"/>
                <a:gd name="connsiteX58" fmla="*/ 286787 w 952500"/>
                <a:gd name="connsiteY58" fmla="*/ 534252 h 2493739"/>
                <a:gd name="connsiteX59" fmla="*/ 283405 w 952500"/>
                <a:gd name="connsiteY59" fmla="*/ 550540 h 2493739"/>
                <a:gd name="connsiteX60" fmla="*/ 259764 w 952500"/>
                <a:gd name="connsiteY60" fmla="*/ 573343 h 2493739"/>
                <a:gd name="connsiteX61" fmla="*/ 229370 w 952500"/>
                <a:gd name="connsiteY61" fmla="*/ 576610 h 2493739"/>
                <a:gd name="connsiteX62" fmla="*/ 219235 w 952500"/>
                <a:gd name="connsiteY62" fmla="*/ 586383 h 2493739"/>
                <a:gd name="connsiteX63" fmla="*/ 236123 w 952500"/>
                <a:gd name="connsiteY63" fmla="*/ 641761 h 2493739"/>
                <a:gd name="connsiteX64" fmla="*/ 229370 w 952500"/>
                <a:gd name="connsiteY64" fmla="*/ 667831 h 2493739"/>
                <a:gd name="connsiteX65" fmla="*/ 225988 w 952500"/>
                <a:gd name="connsiteY65" fmla="*/ 690634 h 2493739"/>
                <a:gd name="connsiteX66" fmla="*/ 222607 w 952500"/>
                <a:gd name="connsiteY66" fmla="*/ 713437 h 2493739"/>
                <a:gd name="connsiteX67" fmla="*/ 229370 w 952500"/>
                <a:gd name="connsiteY67" fmla="*/ 732982 h 2493739"/>
                <a:gd name="connsiteX68" fmla="*/ 215854 w 952500"/>
                <a:gd name="connsiteY68" fmla="*/ 742755 h 2493739"/>
                <a:gd name="connsiteX69" fmla="*/ 219235 w 952500"/>
                <a:gd name="connsiteY69" fmla="*/ 762310 h 2493739"/>
                <a:gd name="connsiteX70" fmla="*/ 168572 w 952500"/>
                <a:gd name="connsiteY70" fmla="*/ 847015 h 2493739"/>
                <a:gd name="connsiteX71" fmla="*/ 175325 w 952500"/>
                <a:gd name="connsiteY71" fmla="*/ 863303 h 2493739"/>
                <a:gd name="connsiteX72" fmla="*/ 205719 w 952500"/>
                <a:gd name="connsiteY72" fmla="*/ 869818 h 2493739"/>
                <a:gd name="connsiteX73" fmla="*/ 209101 w 952500"/>
                <a:gd name="connsiteY73" fmla="*/ 921939 h 2493739"/>
                <a:gd name="connsiteX74" fmla="*/ 198966 w 952500"/>
                <a:gd name="connsiteY74" fmla="*/ 944751 h 2493739"/>
                <a:gd name="connsiteX75" fmla="*/ 195585 w 952500"/>
                <a:gd name="connsiteY75" fmla="*/ 951266 h 2493739"/>
                <a:gd name="connsiteX76" fmla="*/ 114527 w 952500"/>
                <a:gd name="connsiteY76" fmla="*/ 954524 h 2493739"/>
                <a:gd name="connsiteX77" fmla="*/ 70617 w 952500"/>
                <a:gd name="connsiteY77" fmla="*/ 1009902 h 2493739"/>
                <a:gd name="connsiteX78" fmla="*/ 63863 w 952500"/>
                <a:gd name="connsiteY78" fmla="*/ 1042487 h 2493739"/>
                <a:gd name="connsiteX79" fmla="*/ 60482 w 952500"/>
                <a:gd name="connsiteY79" fmla="*/ 1065290 h 2493739"/>
                <a:gd name="connsiteX80" fmla="*/ 50347 w 952500"/>
                <a:gd name="connsiteY80" fmla="*/ 1084836 h 2493739"/>
                <a:gd name="connsiteX81" fmla="*/ 50347 w 952500"/>
                <a:gd name="connsiteY81" fmla="*/ 1107638 h 2493739"/>
                <a:gd name="connsiteX82" fmla="*/ 63863 w 952500"/>
                <a:gd name="connsiteY82" fmla="*/ 1133708 h 2493739"/>
                <a:gd name="connsiteX83" fmla="*/ 63863 w 952500"/>
                <a:gd name="connsiteY83" fmla="*/ 1153254 h 2493739"/>
                <a:gd name="connsiteX84" fmla="*/ 57101 w 952500"/>
                <a:gd name="connsiteY84" fmla="*/ 1163026 h 2493739"/>
                <a:gd name="connsiteX85" fmla="*/ 60482 w 952500"/>
                <a:gd name="connsiteY85" fmla="*/ 1185829 h 2493739"/>
                <a:gd name="connsiteX86" fmla="*/ 60482 w 952500"/>
                <a:gd name="connsiteY86" fmla="*/ 1195602 h 2493739"/>
                <a:gd name="connsiteX87" fmla="*/ 57101 w 952500"/>
                <a:gd name="connsiteY87" fmla="*/ 1215157 h 2493739"/>
                <a:gd name="connsiteX88" fmla="*/ 80751 w 952500"/>
                <a:gd name="connsiteY88" fmla="*/ 1260762 h 2493739"/>
                <a:gd name="connsiteX89" fmla="*/ 84123 w 952500"/>
                <a:gd name="connsiteY89" fmla="*/ 1361756 h 2493739"/>
                <a:gd name="connsiteX90" fmla="*/ 94258 w 952500"/>
                <a:gd name="connsiteY90" fmla="*/ 1387826 h 2493739"/>
                <a:gd name="connsiteX91" fmla="*/ 117899 w 952500"/>
                <a:gd name="connsiteY91" fmla="*/ 1404114 h 2493739"/>
                <a:gd name="connsiteX92" fmla="*/ 138168 w 952500"/>
                <a:gd name="connsiteY92" fmla="*/ 1420401 h 2493739"/>
                <a:gd name="connsiteX93" fmla="*/ 141549 w 952500"/>
                <a:gd name="connsiteY93" fmla="*/ 1449719 h 2493739"/>
                <a:gd name="connsiteX94" fmla="*/ 134787 w 952500"/>
                <a:gd name="connsiteY94" fmla="*/ 1475789 h 2493739"/>
                <a:gd name="connsiteX95" fmla="*/ 117899 w 952500"/>
                <a:gd name="connsiteY95" fmla="*/ 1479047 h 2493739"/>
                <a:gd name="connsiteX96" fmla="*/ 101011 w 952500"/>
                <a:gd name="connsiteY96" fmla="*/ 1482304 h 2493739"/>
                <a:gd name="connsiteX97" fmla="*/ 84123 w 952500"/>
                <a:gd name="connsiteY97" fmla="*/ 1498592 h 2493739"/>
                <a:gd name="connsiteX98" fmla="*/ 90886 w 952500"/>
                <a:gd name="connsiteY98" fmla="*/ 1518137 h 2493739"/>
                <a:gd name="connsiteX99" fmla="*/ 101011 w 952500"/>
                <a:gd name="connsiteY99" fmla="*/ 1547455 h 2493739"/>
                <a:gd name="connsiteX100" fmla="*/ 121280 w 952500"/>
                <a:gd name="connsiteY100" fmla="*/ 1570268 h 2493739"/>
                <a:gd name="connsiteX101" fmla="*/ 128033 w 952500"/>
                <a:gd name="connsiteY101" fmla="*/ 1589813 h 2493739"/>
                <a:gd name="connsiteX102" fmla="*/ 117899 w 952500"/>
                <a:gd name="connsiteY102" fmla="*/ 1609358 h 2493739"/>
                <a:gd name="connsiteX103" fmla="*/ 111146 w 952500"/>
                <a:gd name="connsiteY103" fmla="*/ 1619131 h 2493739"/>
                <a:gd name="connsiteX104" fmla="*/ 117899 w 952500"/>
                <a:gd name="connsiteY104" fmla="*/ 1635419 h 2493739"/>
                <a:gd name="connsiteX105" fmla="*/ 117899 w 952500"/>
                <a:gd name="connsiteY105" fmla="*/ 1651716 h 2493739"/>
                <a:gd name="connsiteX106" fmla="*/ 111146 w 952500"/>
                <a:gd name="connsiteY106" fmla="*/ 1664746 h 2493739"/>
                <a:gd name="connsiteX107" fmla="*/ 97639 w 952500"/>
                <a:gd name="connsiteY107" fmla="*/ 1677776 h 2493739"/>
                <a:gd name="connsiteX108" fmla="*/ 87504 w 952500"/>
                <a:gd name="connsiteY108" fmla="*/ 1687549 h 2493739"/>
                <a:gd name="connsiteX109" fmla="*/ 77370 w 952500"/>
                <a:gd name="connsiteY109" fmla="*/ 1690807 h 2493739"/>
                <a:gd name="connsiteX110" fmla="*/ 67235 w 952500"/>
                <a:gd name="connsiteY110" fmla="*/ 1690807 h 2493739"/>
                <a:gd name="connsiteX111" fmla="*/ 60482 w 952500"/>
                <a:gd name="connsiteY111" fmla="*/ 1697322 h 2493739"/>
                <a:gd name="connsiteX112" fmla="*/ 60482 w 952500"/>
                <a:gd name="connsiteY112" fmla="*/ 1707094 h 2493739"/>
                <a:gd name="connsiteX113" fmla="*/ 67235 w 952500"/>
                <a:gd name="connsiteY113" fmla="*/ 1713609 h 2493739"/>
                <a:gd name="connsiteX114" fmla="*/ 63863 w 952500"/>
                <a:gd name="connsiteY114" fmla="*/ 1729897 h 2493739"/>
                <a:gd name="connsiteX115" fmla="*/ 53729 w 952500"/>
                <a:gd name="connsiteY115" fmla="*/ 1739679 h 2493739"/>
                <a:gd name="connsiteX116" fmla="*/ 43594 w 952500"/>
                <a:gd name="connsiteY116" fmla="*/ 1742937 h 2493739"/>
                <a:gd name="connsiteX117" fmla="*/ 50347 w 952500"/>
                <a:gd name="connsiteY117" fmla="*/ 1762482 h 2493739"/>
                <a:gd name="connsiteX118" fmla="*/ 63863 w 952500"/>
                <a:gd name="connsiteY118" fmla="*/ 1785285 h 2493739"/>
                <a:gd name="connsiteX119" fmla="*/ 63863 w 952500"/>
                <a:gd name="connsiteY119" fmla="*/ 1804830 h 2493739"/>
                <a:gd name="connsiteX120" fmla="*/ 53729 w 952500"/>
                <a:gd name="connsiteY120" fmla="*/ 1824385 h 2493739"/>
                <a:gd name="connsiteX121" fmla="*/ 50347 w 952500"/>
                <a:gd name="connsiteY121" fmla="*/ 1847188 h 2493739"/>
                <a:gd name="connsiteX122" fmla="*/ 46976 w 952500"/>
                <a:gd name="connsiteY122" fmla="*/ 1866733 h 2493739"/>
                <a:gd name="connsiteX123" fmla="*/ 40213 w 952500"/>
                <a:gd name="connsiteY123" fmla="*/ 1869991 h 2493739"/>
                <a:gd name="connsiteX124" fmla="*/ 30088 w 952500"/>
                <a:gd name="connsiteY124" fmla="*/ 1869991 h 2493739"/>
                <a:gd name="connsiteX125" fmla="*/ 26706 w 952500"/>
                <a:gd name="connsiteY125" fmla="*/ 1847188 h 2493739"/>
                <a:gd name="connsiteX126" fmla="*/ 3065 w 952500"/>
                <a:gd name="connsiteY126" fmla="*/ 1827643 h 2493739"/>
                <a:gd name="connsiteX127" fmla="*/ 3065 w 952500"/>
                <a:gd name="connsiteY127" fmla="*/ 1847188 h 2493739"/>
                <a:gd name="connsiteX128" fmla="*/ -316 w 952500"/>
                <a:gd name="connsiteY128" fmla="*/ 1869991 h 2493739"/>
                <a:gd name="connsiteX129" fmla="*/ 6437 w 952500"/>
                <a:gd name="connsiteY129" fmla="*/ 1886279 h 2493739"/>
                <a:gd name="connsiteX130" fmla="*/ 13200 w 952500"/>
                <a:gd name="connsiteY130" fmla="*/ 1912349 h 2493739"/>
                <a:gd name="connsiteX131" fmla="*/ 9819 w 952500"/>
                <a:gd name="connsiteY131" fmla="*/ 1935151 h 2493739"/>
                <a:gd name="connsiteX132" fmla="*/ 16572 w 952500"/>
                <a:gd name="connsiteY132" fmla="*/ 1951439 h 2493739"/>
                <a:gd name="connsiteX133" fmla="*/ 19953 w 952500"/>
                <a:gd name="connsiteY133" fmla="*/ 1967727 h 2493739"/>
                <a:gd name="connsiteX134" fmla="*/ 33460 w 952500"/>
                <a:gd name="connsiteY134" fmla="*/ 1964469 h 2493739"/>
                <a:gd name="connsiteX135" fmla="*/ 30088 w 952500"/>
                <a:gd name="connsiteY135" fmla="*/ 1954697 h 2493739"/>
                <a:gd name="connsiteX136" fmla="*/ 40213 w 952500"/>
                <a:gd name="connsiteY136" fmla="*/ 1967727 h 2493739"/>
                <a:gd name="connsiteX137" fmla="*/ 40213 w 952500"/>
                <a:gd name="connsiteY137" fmla="*/ 1967727 h 2493739"/>
                <a:gd name="connsiteX138" fmla="*/ 50347 w 952500"/>
                <a:gd name="connsiteY138" fmla="*/ 1961212 h 2493739"/>
                <a:gd name="connsiteX139" fmla="*/ 46976 w 952500"/>
                <a:gd name="connsiteY139" fmla="*/ 1970984 h 2493739"/>
                <a:gd name="connsiteX140" fmla="*/ 40213 w 952500"/>
                <a:gd name="connsiteY140" fmla="*/ 1984015 h 2493739"/>
                <a:gd name="connsiteX141" fmla="*/ 43594 w 952500"/>
                <a:gd name="connsiteY141" fmla="*/ 1987272 h 2493739"/>
                <a:gd name="connsiteX142" fmla="*/ 53729 w 952500"/>
                <a:gd name="connsiteY142" fmla="*/ 1990530 h 2493739"/>
                <a:gd name="connsiteX143" fmla="*/ 40213 w 952500"/>
                <a:gd name="connsiteY143" fmla="*/ 2006827 h 2493739"/>
                <a:gd name="connsiteX144" fmla="*/ 50347 w 952500"/>
                <a:gd name="connsiteY144" fmla="*/ 2019857 h 2493739"/>
                <a:gd name="connsiteX145" fmla="*/ 63863 w 952500"/>
                <a:gd name="connsiteY145" fmla="*/ 2010084 h 2493739"/>
                <a:gd name="connsiteX146" fmla="*/ 63863 w 952500"/>
                <a:gd name="connsiteY146" fmla="*/ 2016600 h 2493739"/>
                <a:gd name="connsiteX147" fmla="*/ 53729 w 952500"/>
                <a:gd name="connsiteY147" fmla="*/ 2032887 h 2493739"/>
                <a:gd name="connsiteX148" fmla="*/ 70617 w 952500"/>
                <a:gd name="connsiteY148" fmla="*/ 2032887 h 2493739"/>
                <a:gd name="connsiteX149" fmla="*/ 67235 w 952500"/>
                <a:gd name="connsiteY149" fmla="*/ 2042660 h 2493739"/>
                <a:gd name="connsiteX150" fmla="*/ 63863 w 952500"/>
                <a:gd name="connsiteY150" fmla="*/ 2055690 h 2493739"/>
                <a:gd name="connsiteX151" fmla="*/ 73989 w 952500"/>
                <a:gd name="connsiteY151" fmla="*/ 2062205 h 2493739"/>
                <a:gd name="connsiteX152" fmla="*/ 63863 w 952500"/>
                <a:gd name="connsiteY152" fmla="*/ 2071978 h 2493739"/>
                <a:gd name="connsiteX153" fmla="*/ 63863 w 952500"/>
                <a:gd name="connsiteY153" fmla="*/ 2081751 h 2493739"/>
                <a:gd name="connsiteX154" fmla="*/ 77370 w 952500"/>
                <a:gd name="connsiteY154" fmla="*/ 2085008 h 2493739"/>
                <a:gd name="connsiteX155" fmla="*/ 77370 w 952500"/>
                <a:gd name="connsiteY155" fmla="*/ 2081751 h 2493739"/>
                <a:gd name="connsiteX156" fmla="*/ 73989 w 952500"/>
                <a:gd name="connsiteY156" fmla="*/ 2091533 h 2493739"/>
                <a:gd name="connsiteX157" fmla="*/ 73989 w 952500"/>
                <a:gd name="connsiteY157" fmla="*/ 2101306 h 2493739"/>
                <a:gd name="connsiteX158" fmla="*/ 84123 w 952500"/>
                <a:gd name="connsiteY158" fmla="*/ 2101306 h 2493739"/>
                <a:gd name="connsiteX159" fmla="*/ 84123 w 952500"/>
                <a:gd name="connsiteY159" fmla="*/ 2111078 h 2493739"/>
                <a:gd name="connsiteX160" fmla="*/ 84123 w 952500"/>
                <a:gd name="connsiteY160" fmla="*/ 2124108 h 2493739"/>
                <a:gd name="connsiteX161" fmla="*/ 84123 w 952500"/>
                <a:gd name="connsiteY161" fmla="*/ 2133881 h 2493739"/>
                <a:gd name="connsiteX162" fmla="*/ 90886 w 952500"/>
                <a:gd name="connsiteY162" fmla="*/ 2137139 h 2493739"/>
                <a:gd name="connsiteX163" fmla="*/ 101011 w 952500"/>
                <a:gd name="connsiteY163" fmla="*/ 2133881 h 2493739"/>
                <a:gd name="connsiteX164" fmla="*/ 107774 w 952500"/>
                <a:gd name="connsiteY164" fmla="*/ 2140396 h 2493739"/>
                <a:gd name="connsiteX165" fmla="*/ 107774 w 952500"/>
                <a:gd name="connsiteY165" fmla="*/ 2153426 h 2493739"/>
                <a:gd name="connsiteX166" fmla="*/ 124661 w 952500"/>
                <a:gd name="connsiteY166" fmla="*/ 2189269 h 2493739"/>
                <a:gd name="connsiteX167" fmla="*/ 131415 w 952500"/>
                <a:gd name="connsiteY167" fmla="*/ 2205557 h 2493739"/>
                <a:gd name="connsiteX168" fmla="*/ 138168 w 952500"/>
                <a:gd name="connsiteY168" fmla="*/ 2215329 h 2493739"/>
                <a:gd name="connsiteX169" fmla="*/ 144921 w 952500"/>
                <a:gd name="connsiteY169" fmla="*/ 2225102 h 2493739"/>
                <a:gd name="connsiteX170" fmla="*/ 155056 w 952500"/>
                <a:gd name="connsiteY170" fmla="*/ 2231617 h 2493739"/>
                <a:gd name="connsiteX171" fmla="*/ 168572 w 952500"/>
                <a:gd name="connsiteY171" fmla="*/ 2254420 h 2493739"/>
                <a:gd name="connsiteX172" fmla="*/ 178697 w 952500"/>
                <a:gd name="connsiteY172" fmla="*/ 2264193 h 2493739"/>
                <a:gd name="connsiteX173" fmla="*/ 188831 w 952500"/>
                <a:gd name="connsiteY173" fmla="*/ 2257678 h 2493739"/>
                <a:gd name="connsiteX174" fmla="*/ 198966 w 952500"/>
                <a:gd name="connsiteY174" fmla="*/ 2264193 h 2493739"/>
                <a:gd name="connsiteX175" fmla="*/ 192213 w 952500"/>
                <a:gd name="connsiteY175" fmla="*/ 2280490 h 2493739"/>
                <a:gd name="connsiteX176" fmla="*/ 195585 w 952500"/>
                <a:gd name="connsiteY176" fmla="*/ 2290262 h 2493739"/>
                <a:gd name="connsiteX177" fmla="*/ 188831 w 952500"/>
                <a:gd name="connsiteY177" fmla="*/ 2293520 h 2493739"/>
                <a:gd name="connsiteX178" fmla="*/ 182078 w 952500"/>
                <a:gd name="connsiteY178" fmla="*/ 2296777 h 2493739"/>
                <a:gd name="connsiteX179" fmla="*/ 168572 w 952500"/>
                <a:gd name="connsiteY179" fmla="*/ 2296777 h 2493739"/>
                <a:gd name="connsiteX180" fmla="*/ 165190 w 952500"/>
                <a:gd name="connsiteY180" fmla="*/ 2309808 h 2493739"/>
                <a:gd name="connsiteX181" fmla="*/ 178697 w 952500"/>
                <a:gd name="connsiteY181" fmla="*/ 2316323 h 2493739"/>
                <a:gd name="connsiteX182" fmla="*/ 188831 w 952500"/>
                <a:gd name="connsiteY182" fmla="*/ 2322838 h 2493739"/>
                <a:gd name="connsiteX183" fmla="*/ 188831 w 952500"/>
                <a:gd name="connsiteY183" fmla="*/ 2339126 h 2493739"/>
                <a:gd name="connsiteX184" fmla="*/ 171944 w 952500"/>
                <a:gd name="connsiteY184" fmla="*/ 2339126 h 2493739"/>
                <a:gd name="connsiteX185" fmla="*/ 165190 w 952500"/>
                <a:gd name="connsiteY185" fmla="*/ 2348898 h 2493739"/>
                <a:gd name="connsiteX186" fmla="*/ 168572 w 952500"/>
                <a:gd name="connsiteY186" fmla="*/ 2361938 h 2493739"/>
                <a:gd name="connsiteX187" fmla="*/ 188831 w 952500"/>
                <a:gd name="connsiteY187" fmla="*/ 2387999 h 2493739"/>
                <a:gd name="connsiteX188" fmla="*/ 202347 w 952500"/>
                <a:gd name="connsiteY188" fmla="*/ 2407544 h 2493739"/>
                <a:gd name="connsiteX189" fmla="*/ 212473 w 952500"/>
                <a:gd name="connsiteY189" fmla="*/ 2423832 h 2493739"/>
                <a:gd name="connsiteX190" fmla="*/ 215854 w 952500"/>
                <a:gd name="connsiteY190" fmla="*/ 2436862 h 2493739"/>
                <a:gd name="connsiteX191" fmla="*/ 212473 w 952500"/>
                <a:gd name="connsiteY191" fmla="*/ 2443377 h 2493739"/>
                <a:gd name="connsiteX192" fmla="*/ 209101 w 952500"/>
                <a:gd name="connsiteY192" fmla="*/ 2453159 h 2493739"/>
                <a:gd name="connsiteX193" fmla="*/ 205719 w 952500"/>
                <a:gd name="connsiteY193" fmla="*/ 2462932 h 2493739"/>
                <a:gd name="connsiteX194" fmla="*/ 209101 w 952500"/>
                <a:gd name="connsiteY194" fmla="*/ 2469447 h 2493739"/>
                <a:gd name="connsiteX195" fmla="*/ 205719 w 952500"/>
                <a:gd name="connsiteY195" fmla="*/ 2475962 h 2493739"/>
                <a:gd name="connsiteX196" fmla="*/ 198966 w 952500"/>
                <a:gd name="connsiteY196" fmla="*/ 2485735 h 2493739"/>
                <a:gd name="connsiteX197" fmla="*/ 215854 w 952500"/>
                <a:gd name="connsiteY197" fmla="*/ 2488992 h 2493739"/>
                <a:gd name="connsiteX198" fmla="*/ 236123 w 952500"/>
                <a:gd name="connsiteY198" fmla="*/ 2485735 h 2493739"/>
                <a:gd name="connsiteX199" fmla="*/ 239495 w 952500"/>
                <a:gd name="connsiteY199" fmla="*/ 2492250 h 2493739"/>
                <a:gd name="connsiteX200" fmla="*/ 259764 w 952500"/>
                <a:gd name="connsiteY200" fmla="*/ 2492250 h 2493739"/>
                <a:gd name="connsiteX201" fmla="*/ 273271 w 952500"/>
                <a:gd name="connsiteY201" fmla="*/ 2485735 h 2493739"/>
                <a:gd name="connsiteX202" fmla="*/ 283405 w 952500"/>
                <a:gd name="connsiteY202" fmla="*/ 2479220 h 2493739"/>
                <a:gd name="connsiteX203" fmla="*/ 283405 w 952500"/>
                <a:gd name="connsiteY203" fmla="*/ 2472704 h 2493739"/>
                <a:gd name="connsiteX204" fmla="*/ 290168 w 952500"/>
                <a:gd name="connsiteY204" fmla="*/ 2462932 h 2493739"/>
                <a:gd name="connsiteX205" fmla="*/ 303674 w 952500"/>
                <a:gd name="connsiteY205" fmla="*/ 2466189 h 2493739"/>
                <a:gd name="connsiteX206" fmla="*/ 313809 w 952500"/>
                <a:gd name="connsiteY206" fmla="*/ 2469447 h 2493739"/>
                <a:gd name="connsiteX207" fmla="*/ 320562 w 952500"/>
                <a:gd name="connsiteY207" fmla="*/ 2475962 h 2493739"/>
                <a:gd name="connsiteX208" fmla="*/ 330697 w 952500"/>
                <a:gd name="connsiteY208" fmla="*/ 2475962 h 2493739"/>
                <a:gd name="connsiteX209" fmla="*/ 340831 w 952500"/>
                <a:gd name="connsiteY209" fmla="*/ 2472704 h 2493739"/>
                <a:gd name="connsiteX210" fmla="*/ 354338 w 952500"/>
                <a:gd name="connsiteY210" fmla="*/ 2469447 h 2493739"/>
                <a:gd name="connsiteX211" fmla="*/ 354338 w 952500"/>
                <a:gd name="connsiteY211" fmla="*/ 2462932 h 2493739"/>
                <a:gd name="connsiteX212" fmla="*/ 367854 w 952500"/>
                <a:gd name="connsiteY212" fmla="*/ 2462932 h 2493739"/>
                <a:gd name="connsiteX213" fmla="*/ 374607 w 952500"/>
                <a:gd name="connsiteY213" fmla="*/ 2469447 h 2493739"/>
                <a:gd name="connsiteX214" fmla="*/ 377979 w 952500"/>
                <a:gd name="connsiteY214" fmla="*/ 2459674 h 2493739"/>
                <a:gd name="connsiteX215" fmla="*/ 361091 w 952500"/>
                <a:gd name="connsiteY215" fmla="*/ 2449902 h 2493739"/>
                <a:gd name="connsiteX216" fmla="*/ 354338 w 952500"/>
                <a:gd name="connsiteY216" fmla="*/ 2436862 h 2493739"/>
                <a:gd name="connsiteX217" fmla="*/ 347585 w 952500"/>
                <a:gd name="connsiteY217" fmla="*/ 2420574 h 2493739"/>
                <a:gd name="connsiteX218" fmla="*/ 340831 w 952500"/>
                <a:gd name="connsiteY218" fmla="*/ 2410801 h 2493739"/>
                <a:gd name="connsiteX219" fmla="*/ 344203 w 952500"/>
                <a:gd name="connsiteY219" fmla="*/ 2397771 h 2493739"/>
                <a:gd name="connsiteX220" fmla="*/ 344203 w 952500"/>
                <a:gd name="connsiteY220" fmla="*/ 2381483 h 2493739"/>
                <a:gd name="connsiteX221" fmla="*/ 350966 w 952500"/>
                <a:gd name="connsiteY221" fmla="*/ 2368453 h 2493739"/>
                <a:gd name="connsiteX222" fmla="*/ 364472 w 952500"/>
                <a:gd name="connsiteY222" fmla="*/ 2358681 h 2493739"/>
                <a:gd name="connsiteX223" fmla="*/ 377979 w 952500"/>
                <a:gd name="connsiteY223" fmla="*/ 2368453 h 2493739"/>
                <a:gd name="connsiteX224" fmla="*/ 384742 w 952500"/>
                <a:gd name="connsiteY224" fmla="*/ 2374968 h 2493739"/>
                <a:gd name="connsiteX225" fmla="*/ 388114 w 952500"/>
                <a:gd name="connsiteY225" fmla="*/ 2381483 h 2493739"/>
                <a:gd name="connsiteX226" fmla="*/ 398248 w 952500"/>
                <a:gd name="connsiteY226" fmla="*/ 2381483 h 2493739"/>
                <a:gd name="connsiteX227" fmla="*/ 401629 w 952500"/>
                <a:gd name="connsiteY227" fmla="*/ 2378226 h 2493739"/>
                <a:gd name="connsiteX228" fmla="*/ 398248 w 952500"/>
                <a:gd name="connsiteY228" fmla="*/ 2365196 h 2493739"/>
                <a:gd name="connsiteX229" fmla="*/ 391495 w 952500"/>
                <a:gd name="connsiteY229" fmla="*/ 2358681 h 2493739"/>
                <a:gd name="connsiteX230" fmla="*/ 388114 w 952500"/>
                <a:gd name="connsiteY230" fmla="*/ 2352156 h 2493739"/>
                <a:gd name="connsiteX231" fmla="*/ 381360 w 952500"/>
                <a:gd name="connsiteY231" fmla="*/ 2339126 h 2493739"/>
                <a:gd name="connsiteX232" fmla="*/ 401629 w 952500"/>
                <a:gd name="connsiteY232" fmla="*/ 2339126 h 2493739"/>
                <a:gd name="connsiteX233" fmla="*/ 411755 w 952500"/>
                <a:gd name="connsiteY233" fmla="*/ 2335868 h 2493739"/>
                <a:gd name="connsiteX234" fmla="*/ 425271 w 952500"/>
                <a:gd name="connsiteY234" fmla="*/ 2332611 h 2493739"/>
                <a:gd name="connsiteX235" fmla="*/ 442158 w 952500"/>
                <a:gd name="connsiteY235" fmla="*/ 2332611 h 2493739"/>
                <a:gd name="connsiteX236" fmla="*/ 459046 w 952500"/>
                <a:gd name="connsiteY236" fmla="*/ 2335868 h 2493739"/>
                <a:gd name="connsiteX237" fmla="*/ 465799 w 952500"/>
                <a:gd name="connsiteY237" fmla="*/ 2329353 h 2493739"/>
                <a:gd name="connsiteX238" fmla="*/ 482687 w 952500"/>
                <a:gd name="connsiteY238" fmla="*/ 2335868 h 2493739"/>
                <a:gd name="connsiteX239" fmla="*/ 489450 w 952500"/>
                <a:gd name="connsiteY239" fmla="*/ 2339126 h 2493739"/>
                <a:gd name="connsiteX240" fmla="*/ 506338 w 952500"/>
                <a:gd name="connsiteY240" fmla="*/ 2329353 h 2493739"/>
                <a:gd name="connsiteX241" fmla="*/ 523226 w 952500"/>
                <a:gd name="connsiteY241" fmla="*/ 2306550 h 2493739"/>
                <a:gd name="connsiteX242" fmla="*/ 533351 w 952500"/>
                <a:gd name="connsiteY242" fmla="*/ 2241390 h 2493739"/>
                <a:gd name="connsiteX243" fmla="*/ 543485 w 952500"/>
                <a:gd name="connsiteY243" fmla="*/ 2231617 h 2493739"/>
                <a:gd name="connsiteX244" fmla="*/ 543485 w 952500"/>
                <a:gd name="connsiteY244" fmla="*/ 2202299 h 2493739"/>
                <a:gd name="connsiteX245" fmla="*/ 550239 w 952500"/>
                <a:gd name="connsiteY245" fmla="*/ 2176229 h 2493739"/>
                <a:gd name="connsiteX246" fmla="*/ 557001 w 952500"/>
                <a:gd name="connsiteY246" fmla="*/ 2156684 h 2493739"/>
                <a:gd name="connsiteX247" fmla="*/ 550239 w 952500"/>
                <a:gd name="connsiteY247" fmla="*/ 2130623 h 2493739"/>
                <a:gd name="connsiteX248" fmla="*/ 546867 w 952500"/>
                <a:gd name="connsiteY248" fmla="*/ 2111078 h 2493739"/>
                <a:gd name="connsiteX249" fmla="*/ 560373 w 952500"/>
                <a:gd name="connsiteY249" fmla="*/ 2091533 h 2493739"/>
                <a:gd name="connsiteX250" fmla="*/ 550239 w 952500"/>
                <a:gd name="connsiteY250" fmla="*/ 2062205 h 2493739"/>
                <a:gd name="connsiteX251" fmla="*/ 557001 w 952500"/>
                <a:gd name="connsiteY251" fmla="*/ 2049175 h 2493739"/>
                <a:gd name="connsiteX252" fmla="*/ 550239 w 952500"/>
                <a:gd name="connsiteY252" fmla="*/ 2016600 h 2493739"/>
                <a:gd name="connsiteX253" fmla="*/ 550239 w 952500"/>
                <a:gd name="connsiteY253" fmla="*/ 2010084 h 2493739"/>
                <a:gd name="connsiteX254" fmla="*/ 557001 w 952500"/>
                <a:gd name="connsiteY254" fmla="*/ 1990530 h 2493739"/>
                <a:gd name="connsiteX255" fmla="*/ 557001 w 952500"/>
                <a:gd name="connsiteY255" fmla="*/ 1970984 h 2493739"/>
                <a:gd name="connsiteX256" fmla="*/ 550239 w 952500"/>
                <a:gd name="connsiteY256" fmla="*/ 1951439 h 2493739"/>
                <a:gd name="connsiteX257" fmla="*/ 553620 w 952500"/>
                <a:gd name="connsiteY257" fmla="*/ 1944924 h 2493739"/>
                <a:gd name="connsiteX258" fmla="*/ 546867 w 952500"/>
                <a:gd name="connsiteY258" fmla="*/ 1935151 h 2493739"/>
                <a:gd name="connsiteX259" fmla="*/ 546867 w 952500"/>
                <a:gd name="connsiteY259" fmla="*/ 1928636 h 2493739"/>
                <a:gd name="connsiteX260" fmla="*/ 550239 w 952500"/>
                <a:gd name="connsiteY260" fmla="*/ 1922121 h 2493739"/>
                <a:gd name="connsiteX261" fmla="*/ 557001 w 952500"/>
                <a:gd name="connsiteY261" fmla="*/ 1915606 h 2493739"/>
                <a:gd name="connsiteX262" fmla="*/ 553620 w 952500"/>
                <a:gd name="connsiteY262" fmla="*/ 1896051 h 2493739"/>
                <a:gd name="connsiteX263" fmla="*/ 540113 w 952500"/>
                <a:gd name="connsiteY263" fmla="*/ 1892794 h 2493739"/>
                <a:gd name="connsiteX264" fmla="*/ 543485 w 952500"/>
                <a:gd name="connsiteY264" fmla="*/ 1886279 h 2493739"/>
                <a:gd name="connsiteX265" fmla="*/ 573889 w 952500"/>
                <a:gd name="connsiteY265" fmla="*/ 1873248 h 2493739"/>
                <a:gd name="connsiteX266" fmla="*/ 584024 w 952500"/>
                <a:gd name="connsiteY266" fmla="*/ 1863476 h 2493739"/>
                <a:gd name="connsiteX267" fmla="*/ 611037 w 952500"/>
                <a:gd name="connsiteY267" fmla="*/ 1843930 h 2493739"/>
                <a:gd name="connsiteX268" fmla="*/ 611037 w 952500"/>
                <a:gd name="connsiteY268" fmla="*/ 1830900 h 2493739"/>
                <a:gd name="connsiteX269" fmla="*/ 614418 w 952500"/>
                <a:gd name="connsiteY269" fmla="*/ 1821118 h 2493739"/>
                <a:gd name="connsiteX270" fmla="*/ 611037 w 952500"/>
                <a:gd name="connsiteY270" fmla="*/ 1782027 h 2493739"/>
                <a:gd name="connsiteX271" fmla="*/ 621171 w 952500"/>
                <a:gd name="connsiteY271" fmla="*/ 1788543 h 2493739"/>
                <a:gd name="connsiteX272" fmla="*/ 624553 w 952500"/>
                <a:gd name="connsiteY272" fmla="*/ 1798315 h 2493739"/>
                <a:gd name="connsiteX273" fmla="*/ 624553 w 952500"/>
                <a:gd name="connsiteY273" fmla="*/ 1817860 h 2493739"/>
                <a:gd name="connsiteX274" fmla="*/ 634687 w 952500"/>
                <a:gd name="connsiteY274" fmla="*/ 1821118 h 2493739"/>
                <a:gd name="connsiteX275" fmla="*/ 638059 w 952500"/>
                <a:gd name="connsiteY275" fmla="*/ 1830900 h 2493739"/>
                <a:gd name="connsiteX276" fmla="*/ 638059 w 952500"/>
                <a:gd name="connsiteY276" fmla="*/ 1840673 h 2493739"/>
                <a:gd name="connsiteX277" fmla="*/ 641440 w 952500"/>
                <a:gd name="connsiteY277" fmla="*/ 1837415 h 2493739"/>
                <a:gd name="connsiteX278" fmla="*/ 644822 w 952500"/>
                <a:gd name="connsiteY278" fmla="*/ 1817860 h 2493739"/>
                <a:gd name="connsiteX279" fmla="*/ 654947 w 952500"/>
                <a:gd name="connsiteY279" fmla="*/ 1811345 h 2493739"/>
                <a:gd name="connsiteX280" fmla="*/ 654947 w 952500"/>
                <a:gd name="connsiteY280" fmla="*/ 1801573 h 2493739"/>
                <a:gd name="connsiteX281" fmla="*/ 678597 w 952500"/>
                <a:gd name="connsiteY281" fmla="*/ 1791800 h 2493739"/>
                <a:gd name="connsiteX282" fmla="*/ 685351 w 952500"/>
                <a:gd name="connsiteY282" fmla="*/ 1778770 h 2493739"/>
                <a:gd name="connsiteX283" fmla="*/ 688723 w 952500"/>
                <a:gd name="connsiteY283" fmla="*/ 1768997 h 2493739"/>
                <a:gd name="connsiteX284" fmla="*/ 681969 w 952500"/>
                <a:gd name="connsiteY284" fmla="*/ 1765740 h 2493739"/>
                <a:gd name="connsiteX285" fmla="*/ 678597 w 952500"/>
                <a:gd name="connsiteY285" fmla="*/ 1755967 h 2493739"/>
                <a:gd name="connsiteX286" fmla="*/ 685351 w 952500"/>
                <a:gd name="connsiteY286" fmla="*/ 1752709 h 2493739"/>
                <a:gd name="connsiteX287" fmla="*/ 692104 w 952500"/>
                <a:gd name="connsiteY287" fmla="*/ 1762482 h 2493739"/>
                <a:gd name="connsiteX288" fmla="*/ 705620 w 952500"/>
                <a:gd name="connsiteY288" fmla="*/ 1752709 h 2493739"/>
                <a:gd name="connsiteX289" fmla="*/ 675216 w 952500"/>
                <a:gd name="connsiteY289" fmla="*/ 1726640 h 2493739"/>
                <a:gd name="connsiteX290" fmla="*/ 708992 w 952500"/>
                <a:gd name="connsiteY290" fmla="*/ 1694064 h 2493739"/>
                <a:gd name="connsiteX291" fmla="*/ 712373 w 952500"/>
                <a:gd name="connsiteY291" fmla="*/ 1687549 h 2493739"/>
                <a:gd name="connsiteX292" fmla="*/ 705620 w 952500"/>
                <a:gd name="connsiteY292" fmla="*/ 1684292 h 2493739"/>
                <a:gd name="connsiteX293" fmla="*/ 698857 w 952500"/>
                <a:gd name="connsiteY293" fmla="*/ 1690807 h 2493739"/>
                <a:gd name="connsiteX294" fmla="*/ 692104 w 952500"/>
                <a:gd name="connsiteY294" fmla="*/ 1690807 h 2493739"/>
                <a:gd name="connsiteX295" fmla="*/ 692104 w 952500"/>
                <a:gd name="connsiteY295" fmla="*/ 1681034 h 2493739"/>
                <a:gd name="connsiteX296" fmla="*/ 698857 w 952500"/>
                <a:gd name="connsiteY296" fmla="*/ 1674519 h 2493739"/>
                <a:gd name="connsiteX297" fmla="*/ 708992 w 952500"/>
                <a:gd name="connsiteY297" fmla="*/ 1671261 h 2493739"/>
                <a:gd name="connsiteX298" fmla="*/ 715745 w 952500"/>
                <a:gd name="connsiteY298" fmla="*/ 1664746 h 2493739"/>
                <a:gd name="connsiteX299" fmla="*/ 736014 w 952500"/>
                <a:gd name="connsiteY299" fmla="*/ 1654974 h 2493739"/>
                <a:gd name="connsiteX300" fmla="*/ 739395 w 952500"/>
                <a:gd name="connsiteY300" fmla="*/ 1648459 h 2493739"/>
                <a:gd name="connsiteX301" fmla="*/ 729261 w 952500"/>
                <a:gd name="connsiteY301" fmla="*/ 1638676 h 2493739"/>
                <a:gd name="connsiteX302" fmla="*/ 712373 w 952500"/>
                <a:gd name="connsiteY302" fmla="*/ 1625646 h 2493739"/>
                <a:gd name="connsiteX303" fmla="*/ 705620 w 952500"/>
                <a:gd name="connsiteY303" fmla="*/ 1622389 h 2493739"/>
                <a:gd name="connsiteX304" fmla="*/ 698857 w 952500"/>
                <a:gd name="connsiteY304" fmla="*/ 1615873 h 2493739"/>
                <a:gd name="connsiteX305" fmla="*/ 671835 w 952500"/>
                <a:gd name="connsiteY305" fmla="*/ 1606101 h 2493739"/>
                <a:gd name="connsiteX306" fmla="*/ 665081 w 952500"/>
                <a:gd name="connsiteY306" fmla="*/ 1593071 h 2493739"/>
                <a:gd name="connsiteX307" fmla="*/ 671835 w 952500"/>
                <a:gd name="connsiteY307" fmla="*/ 1589813 h 2493739"/>
                <a:gd name="connsiteX308" fmla="*/ 665081 w 952500"/>
                <a:gd name="connsiteY308" fmla="*/ 1576783 h 2493739"/>
                <a:gd name="connsiteX309" fmla="*/ 658328 w 952500"/>
                <a:gd name="connsiteY309" fmla="*/ 1570268 h 2493739"/>
                <a:gd name="connsiteX310" fmla="*/ 638059 w 952500"/>
                <a:gd name="connsiteY310" fmla="*/ 1560495 h 2493739"/>
                <a:gd name="connsiteX311" fmla="*/ 631306 w 952500"/>
                <a:gd name="connsiteY311" fmla="*/ 1553970 h 2493739"/>
                <a:gd name="connsiteX312" fmla="*/ 617799 w 952500"/>
                <a:gd name="connsiteY312" fmla="*/ 1540940 h 2493739"/>
                <a:gd name="connsiteX313" fmla="*/ 614418 w 952500"/>
                <a:gd name="connsiteY313" fmla="*/ 1531168 h 2493739"/>
                <a:gd name="connsiteX314" fmla="*/ 607665 w 952500"/>
                <a:gd name="connsiteY314" fmla="*/ 1521395 h 2493739"/>
                <a:gd name="connsiteX315" fmla="*/ 590777 w 952500"/>
                <a:gd name="connsiteY315" fmla="*/ 1531168 h 2493739"/>
                <a:gd name="connsiteX316" fmla="*/ 580642 w 952500"/>
                <a:gd name="connsiteY316" fmla="*/ 1540940 h 2493739"/>
                <a:gd name="connsiteX317" fmla="*/ 577261 w 952500"/>
                <a:gd name="connsiteY317" fmla="*/ 1534425 h 2493739"/>
                <a:gd name="connsiteX318" fmla="*/ 577261 w 952500"/>
                <a:gd name="connsiteY318" fmla="*/ 1521395 h 2493739"/>
                <a:gd name="connsiteX319" fmla="*/ 563754 w 952500"/>
                <a:gd name="connsiteY319" fmla="*/ 1518137 h 2493739"/>
                <a:gd name="connsiteX320" fmla="*/ 553620 w 952500"/>
                <a:gd name="connsiteY320" fmla="*/ 1518137 h 2493739"/>
                <a:gd name="connsiteX321" fmla="*/ 540113 w 952500"/>
                <a:gd name="connsiteY321" fmla="*/ 1514880 h 2493739"/>
                <a:gd name="connsiteX322" fmla="*/ 540113 w 952500"/>
                <a:gd name="connsiteY322" fmla="*/ 1505107 h 2493739"/>
                <a:gd name="connsiteX323" fmla="*/ 543485 w 952500"/>
                <a:gd name="connsiteY323" fmla="*/ 1495334 h 2493739"/>
                <a:gd name="connsiteX324" fmla="*/ 533351 w 952500"/>
                <a:gd name="connsiteY324" fmla="*/ 1485562 h 2493739"/>
                <a:gd name="connsiteX325" fmla="*/ 533351 w 952500"/>
                <a:gd name="connsiteY325" fmla="*/ 1479047 h 2493739"/>
                <a:gd name="connsiteX326" fmla="*/ 523226 w 952500"/>
                <a:gd name="connsiteY326" fmla="*/ 1466017 h 2493739"/>
                <a:gd name="connsiteX327" fmla="*/ 529979 w 952500"/>
                <a:gd name="connsiteY327" fmla="*/ 1456234 h 2493739"/>
                <a:gd name="connsiteX328" fmla="*/ 516463 w 952500"/>
                <a:gd name="connsiteY328" fmla="*/ 1423659 h 2493739"/>
                <a:gd name="connsiteX329" fmla="*/ 523226 w 952500"/>
                <a:gd name="connsiteY329" fmla="*/ 1407371 h 2493739"/>
                <a:gd name="connsiteX330" fmla="*/ 516463 w 952500"/>
                <a:gd name="connsiteY330" fmla="*/ 1394341 h 2493739"/>
                <a:gd name="connsiteX331" fmla="*/ 509710 w 952500"/>
                <a:gd name="connsiteY331" fmla="*/ 1394341 h 2493739"/>
                <a:gd name="connsiteX332" fmla="*/ 509710 w 952500"/>
                <a:gd name="connsiteY332" fmla="*/ 1381311 h 2493739"/>
                <a:gd name="connsiteX333" fmla="*/ 513091 w 952500"/>
                <a:gd name="connsiteY333" fmla="*/ 1371528 h 2493739"/>
                <a:gd name="connsiteX334" fmla="*/ 506338 w 952500"/>
                <a:gd name="connsiteY334" fmla="*/ 1365013 h 2493739"/>
                <a:gd name="connsiteX335" fmla="*/ 513091 w 952500"/>
                <a:gd name="connsiteY335" fmla="*/ 1358498 h 2493739"/>
                <a:gd name="connsiteX336" fmla="*/ 513091 w 952500"/>
                <a:gd name="connsiteY336" fmla="*/ 1345468 h 2493739"/>
                <a:gd name="connsiteX337" fmla="*/ 519844 w 952500"/>
                <a:gd name="connsiteY337" fmla="*/ 1338953 h 2493739"/>
                <a:gd name="connsiteX338" fmla="*/ 529979 w 952500"/>
                <a:gd name="connsiteY338" fmla="*/ 1345468 h 2493739"/>
                <a:gd name="connsiteX339" fmla="*/ 540113 w 952500"/>
                <a:gd name="connsiteY339" fmla="*/ 1345468 h 2493739"/>
                <a:gd name="connsiteX340" fmla="*/ 536732 w 952500"/>
                <a:gd name="connsiteY340" fmla="*/ 1335695 h 2493739"/>
                <a:gd name="connsiteX341" fmla="*/ 529979 w 952500"/>
                <a:gd name="connsiteY341" fmla="*/ 1325923 h 2493739"/>
                <a:gd name="connsiteX342" fmla="*/ 526597 w 952500"/>
                <a:gd name="connsiteY342" fmla="*/ 1306378 h 2493739"/>
                <a:gd name="connsiteX343" fmla="*/ 523226 w 952500"/>
                <a:gd name="connsiteY343" fmla="*/ 1293347 h 2493739"/>
                <a:gd name="connsiteX344" fmla="*/ 526597 w 952500"/>
                <a:gd name="connsiteY344" fmla="*/ 1286823 h 2493739"/>
                <a:gd name="connsiteX345" fmla="*/ 529979 w 952500"/>
                <a:gd name="connsiteY345" fmla="*/ 1264020 h 2493739"/>
                <a:gd name="connsiteX346" fmla="*/ 533351 w 952500"/>
                <a:gd name="connsiteY346" fmla="*/ 1244475 h 2493739"/>
                <a:gd name="connsiteX347" fmla="*/ 523226 w 952500"/>
                <a:gd name="connsiteY347" fmla="*/ 1234702 h 2493739"/>
                <a:gd name="connsiteX348" fmla="*/ 519844 w 952500"/>
                <a:gd name="connsiteY348" fmla="*/ 1228187 h 2493739"/>
                <a:gd name="connsiteX349" fmla="*/ 513091 w 952500"/>
                <a:gd name="connsiteY349" fmla="*/ 1221672 h 2493739"/>
                <a:gd name="connsiteX350" fmla="*/ 519844 w 952500"/>
                <a:gd name="connsiteY350" fmla="*/ 1202126 h 2493739"/>
                <a:gd name="connsiteX351" fmla="*/ 533351 w 952500"/>
                <a:gd name="connsiteY351" fmla="*/ 1202126 h 2493739"/>
                <a:gd name="connsiteX352" fmla="*/ 540113 w 952500"/>
                <a:gd name="connsiteY352" fmla="*/ 1192344 h 2493739"/>
                <a:gd name="connsiteX353" fmla="*/ 550239 w 952500"/>
                <a:gd name="connsiteY353" fmla="*/ 1182572 h 2493739"/>
                <a:gd name="connsiteX354" fmla="*/ 553620 w 952500"/>
                <a:gd name="connsiteY354" fmla="*/ 1169541 h 2493739"/>
                <a:gd name="connsiteX355" fmla="*/ 550239 w 952500"/>
                <a:gd name="connsiteY355" fmla="*/ 1159769 h 2493739"/>
                <a:gd name="connsiteX356" fmla="*/ 557001 w 952500"/>
                <a:gd name="connsiteY356" fmla="*/ 1163026 h 2493739"/>
                <a:gd name="connsiteX357" fmla="*/ 557001 w 952500"/>
                <a:gd name="connsiteY357" fmla="*/ 1153254 h 2493739"/>
                <a:gd name="connsiteX358" fmla="*/ 560373 w 952500"/>
                <a:gd name="connsiteY358" fmla="*/ 1143481 h 2493739"/>
                <a:gd name="connsiteX359" fmla="*/ 567136 w 952500"/>
                <a:gd name="connsiteY359" fmla="*/ 1140223 h 2493739"/>
                <a:gd name="connsiteX360" fmla="*/ 573889 w 952500"/>
                <a:gd name="connsiteY360" fmla="*/ 1127193 h 2493739"/>
                <a:gd name="connsiteX361" fmla="*/ 580642 w 952500"/>
                <a:gd name="connsiteY361" fmla="*/ 1127193 h 2493739"/>
                <a:gd name="connsiteX362" fmla="*/ 584024 w 952500"/>
                <a:gd name="connsiteY362" fmla="*/ 1120678 h 2493739"/>
                <a:gd name="connsiteX363" fmla="*/ 594149 w 952500"/>
                <a:gd name="connsiteY363" fmla="*/ 1101123 h 2493739"/>
                <a:gd name="connsiteX364" fmla="*/ 594149 w 952500"/>
                <a:gd name="connsiteY364" fmla="*/ 1094608 h 2493739"/>
                <a:gd name="connsiteX365" fmla="*/ 604283 w 952500"/>
                <a:gd name="connsiteY365" fmla="*/ 1091351 h 2493739"/>
                <a:gd name="connsiteX366" fmla="*/ 594149 w 952500"/>
                <a:gd name="connsiteY366" fmla="*/ 1078321 h 2493739"/>
                <a:gd name="connsiteX367" fmla="*/ 604283 w 952500"/>
                <a:gd name="connsiteY367" fmla="*/ 1068548 h 2493739"/>
                <a:gd name="connsiteX368" fmla="*/ 614418 w 952500"/>
                <a:gd name="connsiteY368" fmla="*/ 1058775 h 2493739"/>
                <a:gd name="connsiteX369" fmla="*/ 621171 w 952500"/>
                <a:gd name="connsiteY369" fmla="*/ 1058775 h 2493739"/>
                <a:gd name="connsiteX370" fmla="*/ 627934 w 952500"/>
                <a:gd name="connsiteY370" fmla="*/ 1052260 h 2493739"/>
                <a:gd name="connsiteX371" fmla="*/ 634687 w 952500"/>
                <a:gd name="connsiteY371" fmla="*/ 1049003 h 2493739"/>
                <a:gd name="connsiteX372" fmla="*/ 638059 w 952500"/>
                <a:gd name="connsiteY372" fmla="*/ 1035972 h 2493739"/>
                <a:gd name="connsiteX373" fmla="*/ 644822 w 952500"/>
                <a:gd name="connsiteY373" fmla="*/ 1019675 h 2493739"/>
                <a:gd name="connsiteX374" fmla="*/ 644822 w 952500"/>
                <a:gd name="connsiteY374" fmla="*/ 1009902 h 2493739"/>
                <a:gd name="connsiteX375" fmla="*/ 648194 w 952500"/>
                <a:gd name="connsiteY375" fmla="*/ 1006645 h 2493739"/>
                <a:gd name="connsiteX376" fmla="*/ 654947 w 952500"/>
                <a:gd name="connsiteY376" fmla="*/ 1000130 h 2493739"/>
                <a:gd name="connsiteX377" fmla="*/ 661710 w 952500"/>
                <a:gd name="connsiteY377" fmla="*/ 1000130 h 2493739"/>
                <a:gd name="connsiteX378" fmla="*/ 658328 w 952500"/>
                <a:gd name="connsiteY378" fmla="*/ 1006645 h 2493739"/>
                <a:gd name="connsiteX379" fmla="*/ 668463 w 952500"/>
                <a:gd name="connsiteY379" fmla="*/ 1006645 h 2493739"/>
                <a:gd name="connsiteX380" fmla="*/ 668463 w 952500"/>
                <a:gd name="connsiteY380" fmla="*/ 1003387 h 2493739"/>
                <a:gd name="connsiteX381" fmla="*/ 675216 w 952500"/>
                <a:gd name="connsiteY381" fmla="*/ 1006645 h 2493739"/>
                <a:gd name="connsiteX382" fmla="*/ 678597 w 952500"/>
                <a:gd name="connsiteY382" fmla="*/ 996872 h 2493739"/>
                <a:gd name="connsiteX383" fmla="*/ 678597 w 952500"/>
                <a:gd name="connsiteY383" fmla="*/ 987099 h 2493739"/>
                <a:gd name="connsiteX384" fmla="*/ 688723 w 952500"/>
                <a:gd name="connsiteY384" fmla="*/ 977327 h 2493739"/>
                <a:gd name="connsiteX385" fmla="*/ 698857 w 952500"/>
                <a:gd name="connsiteY385" fmla="*/ 964297 h 2493739"/>
                <a:gd name="connsiteX386" fmla="*/ 708992 w 952500"/>
                <a:gd name="connsiteY386" fmla="*/ 961039 h 2493739"/>
                <a:gd name="connsiteX387" fmla="*/ 715745 w 952500"/>
                <a:gd name="connsiteY387" fmla="*/ 957782 h 2493739"/>
                <a:gd name="connsiteX388" fmla="*/ 725880 w 952500"/>
                <a:gd name="connsiteY388" fmla="*/ 944751 h 2493739"/>
                <a:gd name="connsiteX389" fmla="*/ 729261 w 952500"/>
                <a:gd name="connsiteY389" fmla="*/ 938236 h 2493739"/>
                <a:gd name="connsiteX390" fmla="*/ 736014 w 952500"/>
                <a:gd name="connsiteY390" fmla="*/ 931721 h 2493739"/>
                <a:gd name="connsiteX391" fmla="*/ 746149 w 952500"/>
                <a:gd name="connsiteY391" fmla="*/ 915424 h 2493739"/>
                <a:gd name="connsiteX392" fmla="*/ 749521 w 952500"/>
                <a:gd name="connsiteY392" fmla="*/ 912166 h 2493739"/>
                <a:gd name="connsiteX393" fmla="*/ 752902 w 952500"/>
                <a:gd name="connsiteY393" fmla="*/ 899136 h 2493739"/>
                <a:gd name="connsiteX394" fmla="*/ 759655 w 952500"/>
                <a:gd name="connsiteY394" fmla="*/ 886106 h 2493739"/>
                <a:gd name="connsiteX395" fmla="*/ 759655 w 952500"/>
                <a:gd name="connsiteY395" fmla="*/ 866561 h 2493739"/>
                <a:gd name="connsiteX396" fmla="*/ 766418 w 952500"/>
                <a:gd name="connsiteY396" fmla="*/ 850273 h 2493739"/>
                <a:gd name="connsiteX397" fmla="*/ 769790 w 952500"/>
                <a:gd name="connsiteY397" fmla="*/ 843758 h 2493739"/>
                <a:gd name="connsiteX398" fmla="*/ 776543 w 952500"/>
                <a:gd name="connsiteY398" fmla="*/ 833976 h 2493739"/>
                <a:gd name="connsiteX399" fmla="*/ 786678 w 952500"/>
                <a:gd name="connsiteY399" fmla="*/ 820945 h 2493739"/>
                <a:gd name="connsiteX400" fmla="*/ 790059 w 952500"/>
                <a:gd name="connsiteY400" fmla="*/ 807915 h 2493739"/>
                <a:gd name="connsiteX401" fmla="*/ 793431 w 952500"/>
                <a:gd name="connsiteY401" fmla="*/ 807915 h 2493739"/>
                <a:gd name="connsiteX402" fmla="*/ 793431 w 952500"/>
                <a:gd name="connsiteY402" fmla="*/ 798143 h 2493739"/>
                <a:gd name="connsiteX403" fmla="*/ 786678 w 952500"/>
                <a:gd name="connsiteY403" fmla="*/ 785112 h 2493739"/>
                <a:gd name="connsiteX404" fmla="*/ 773171 w 952500"/>
                <a:gd name="connsiteY404" fmla="*/ 775340 h 2493739"/>
                <a:gd name="connsiteX405" fmla="*/ 763037 w 952500"/>
                <a:gd name="connsiteY405" fmla="*/ 775340 h 2493739"/>
                <a:gd name="connsiteX406" fmla="*/ 756283 w 952500"/>
                <a:gd name="connsiteY406" fmla="*/ 768825 h 2493739"/>
                <a:gd name="connsiteX407" fmla="*/ 759655 w 952500"/>
                <a:gd name="connsiteY407" fmla="*/ 762310 h 2493739"/>
                <a:gd name="connsiteX408" fmla="*/ 752902 w 952500"/>
                <a:gd name="connsiteY408" fmla="*/ 752527 h 2493739"/>
                <a:gd name="connsiteX409" fmla="*/ 749521 w 952500"/>
                <a:gd name="connsiteY409" fmla="*/ 746012 h 2493739"/>
                <a:gd name="connsiteX410" fmla="*/ 742767 w 952500"/>
                <a:gd name="connsiteY410" fmla="*/ 739497 h 2493739"/>
                <a:gd name="connsiteX411" fmla="*/ 749521 w 952500"/>
                <a:gd name="connsiteY411" fmla="*/ 729724 h 2493739"/>
                <a:gd name="connsiteX412" fmla="*/ 752902 w 952500"/>
                <a:gd name="connsiteY412" fmla="*/ 723209 h 2493739"/>
                <a:gd name="connsiteX413" fmla="*/ 759655 w 952500"/>
                <a:gd name="connsiteY413" fmla="*/ 713437 h 2493739"/>
                <a:gd name="connsiteX414" fmla="*/ 766418 w 952500"/>
                <a:gd name="connsiteY414" fmla="*/ 703664 h 2493739"/>
                <a:gd name="connsiteX415" fmla="*/ 769790 w 952500"/>
                <a:gd name="connsiteY415" fmla="*/ 697149 h 2493739"/>
                <a:gd name="connsiteX416" fmla="*/ 766418 w 952500"/>
                <a:gd name="connsiteY416" fmla="*/ 680861 h 2493739"/>
                <a:gd name="connsiteX417" fmla="*/ 769790 w 952500"/>
                <a:gd name="connsiteY417" fmla="*/ 671089 h 2493739"/>
                <a:gd name="connsiteX418" fmla="*/ 773171 w 952500"/>
                <a:gd name="connsiteY418" fmla="*/ 664573 h 2493739"/>
                <a:gd name="connsiteX419" fmla="*/ 779924 w 952500"/>
                <a:gd name="connsiteY419" fmla="*/ 667831 h 2493739"/>
                <a:gd name="connsiteX420" fmla="*/ 783306 w 952500"/>
                <a:gd name="connsiteY420" fmla="*/ 661306 h 2493739"/>
                <a:gd name="connsiteX421" fmla="*/ 779924 w 952500"/>
                <a:gd name="connsiteY421" fmla="*/ 651534 h 2493739"/>
                <a:gd name="connsiteX422" fmla="*/ 773171 w 952500"/>
                <a:gd name="connsiteY422" fmla="*/ 645019 h 2493739"/>
                <a:gd name="connsiteX423" fmla="*/ 776543 w 952500"/>
                <a:gd name="connsiteY423" fmla="*/ 641761 h 2493739"/>
                <a:gd name="connsiteX424" fmla="*/ 783306 w 952500"/>
                <a:gd name="connsiteY424" fmla="*/ 635246 h 2493739"/>
                <a:gd name="connsiteX425" fmla="*/ 793431 w 952500"/>
                <a:gd name="connsiteY425" fmla="*/ 631988 h 2493739"/>
                <a:gd name="connsiteX426" fmla="*/ 790059 w 952500"/>
                <a:gd name="connsiteY426" fmla="*/ 622216 h 2493739"/>
                <a:gd name="connsiteX427" fmla="*/ 790059 w 952500"/>
                <a:gd name="connsiteY427" fmla="*/ 612443 h 2493739"/>
                <a:gd name="connsiteX428" fmla="*/ 803565 w 952500"/>
                <a:gd name="connsiteY428" fmla="*/ 615701 h 2493739"/>
                <a:gd name="connsiteX429" fmla="*/ 810319 w 952500"/>
                <a:gd name="connsiteY429" fmla="*/ 625473 h 2493739"/>
                <a:gd name="connsiteX430" fmla="*/ 810319 w 952500"/>
                <a:gd name="connsiteY430" fmla="*/ 615701 h 2493739"/>
                <a:gd name="connsiteX431" fmla="*/ 817081 w 952500"/>
                <a:gd name="connsiteY431" fmla="*/ 609186 h 2493739"/>
                <a:gd name="connsiteX432" fmla="*/ 830588 w 952500"/>
                <a:gd name="connsiteY432" fmla="*/ 605928 h 2493739"/>
                <a:gd name="connsiteX433" fmla="*/ 833969 w 952500"/>
                <a:gd name="connsiteY433" fmla="*/ 596155 h 2493739"/>
                <a:gd name="connsiteX434" fmla="*/ 833969 w 952500"/>
                <a:gd name="connsiteY434" fmla="*/ 583125 h 2493739"/>
                <a:gd name="connsiteX435" fmla="*/ 827216 w 952500"/>
                <a:gd name="connsiteY435" fmla="*/ 579868 h 2493739"/>
                <a:gd name="connsiteX436" fmla="*/ 833969 w 952500"/>
                <a:gd name="connsiteY436" fmla="*/ 573343 h 2493739"/>
                <a:gd name="connsiteX437" fmla="*/ 844104 w 952500"/>
                <a:gd name="connsiteY437" fmla="*/ 570086 h 2493739"/>
                <a:gd name="connsiteX438" fmla="*/ 847476 w 952500"/>
                <a:gd name="connsiteY438" fmla="*/ 563570 h 2493739"/>
                <a:gd name="connsiteX439" fmla="*/ 857610 w 952500"/>
                <a:gd name="connsiteY439" fmla="*/ 560313 h 2493739"/>
                <a:gd name="connsiteX440" fmla="*/ 871117 w 952500"/>
                <a:gd name="connsiteY440" fmla="*/ 553798 h 2493739"/>
                <a:gd name="connsiteX441" fmla="*/ 871117 w 952500"/>
                <a:gd name="connsiteY441" fmla="*/ 547283 h 2493739"/>
                <a:gd name="connsiteX442" fmla="*/ 877879 w 952500"/>
                <a:gd name="connsiteY442" fmla="*/ 547283 h 2493739"/>
                <a:gd name="connsiteX443" fmla="*/ 884633 w 952500"/>
                <a:gd name="connsiteY443" fmla="*/ 550540 h 2493739"/>
                <a:gd name="connsiteX444" fmla="*/ 891386 w 952500"/>
                <a:gd name="connsiteY444" fmla="*/ 550540 h 2493739"/>
                <a:gd name="connsiteX445" fmla="*/ 891386 w 952500"/>
                <a:gd name="connsiteY445" fmla="*/ 544025 h 2493739"/>
                <a:gd name="connsiteX446" fmla="*/ 894767 w 952500"/>
                <a:gd name="connsiteY446" fmla="*/ 550540 h 2493739"/>
                <a:gd name="connsiteX447" fmla="*/ 898139 w 952500"/>
                <a:gd name="connsiteY447" fmla="*/ 550540 h 2493739"/>
                <a:gd name="connsiteX448" fmla="*/ 908274 w 952500"/>
                <a:gd name="connsiteY448" fmla="*/ 557055 h 2493739"/>
                <a:gd name="connsiteX449" fmla="*/ 908274 w 952500"/>
                <a:gd name="connsiteY449" fmla="*/ 563570 h 2493739"/>
                <a:gd name="connsiteX450" fmla="*/ 908274 w 952500"/>
                <a:gd name="connsiteY450" fmla="*/ 570086 h 2493739"/>
                <a:gd name="connsiteX451" fmla="*/ 908274 w 952500"/>
                <a:gd name="connsiteY451" fmla="*/ 573343 h 2493739"/>
                <a:gd name="connsiteX452" fmla="*/ 918408 w 952500"/>
                <a:gd name="connsiteY452" fmla="*/ 576610 h 2493739"/>
                <a:gd name="connsiteX453" fmla="*/ 918408 w 952500"/>
                <a:gd name="connsiteY453" fmla="*/ 570086 h 2493739"/>
                <a:gd name="connsiteX454" fmla="*/ 918408 w 952500"/>
                <a:gd name="connsiteY454" fmla="*/ 560313 h 2493739"/>
                <a:gd name="connsiteX455" fmla="*/ 911655 w 952500"/>
                <a:gd name="connsiteY455" fmla="*/ 547283 h 2493739"/>
                <a:gd name="connsiteX456" fmla="*/ 918408 w 952500"/>
                <a:gd name="connsiteY456" fmla="*/ 544025 h 2493739"/>
                <a:gd name="connsiteX457" fmla="*/ 921790 w 952500"/>
                <a:gd name="connsiteY457" fmla="*/ 544025 h 2493739"/>
                <a:gd name="connsiteX458" fmla="*/ 928543 w 952500"/>
                <a:gd name="connsiteY458" fmla="*/ 550540 h 2493739"/>
                <a:gd name="connsiteX459" fmla="*/ 931915 w 952500"/>
                <a:gd name="connsiteY459" fmla="*/ 550540 h 2493739"/>
                <a:gd name="connsiteX460" fmla="*/ 935296 w 952500"/>
                <a:gd name="connsiteY460" fmla="*/ 560313 h 2493739"/>
                <a:gd name="connsiteX461" fmla="*/ 935296 w 952500"/>
                <a:gd name="connsiteY461" fmla="*/ 566828 h 2493739"/>
                <a:gd name="connsiteX462" fmla="*/ 942049 w 952500"/>
                <a:gd name="connsiteY462" fmla="*/ 576610 h 2493739"/>
                <a:gd name="connsiteX463" fmla="*/ 948803 w 952500"/>
                <a:gd name="connsiteY463" fmla="*/ 570086 h 2493739"/>
                <a:gd name="connsiteX464" fmla="*/ 948803 w 952500"/>
                <a:gd name="connsiteY464" fmla="*/ 563570 h 2493739"/>
                <a:gd name="connsiteX465" fmla="*/ 948803 w 952500"/>
                <a:gd name="connsiteY465" fmla="*/ 557055 h 2493739"/>
                <a:gd name="connsiteX466" fmla="*/ 938677 w 952500"/>
                <a:gd name="connsiteY466" fmla="*/ 544025 h 2493739"/>
                <a:gd name="connsiteX467" fmla="*/ 942049 w 952500"/>
                <a:gd name="connsiteY467" fmla="*/ 537510 h 2493739"/>
                <a:gd name="connsiteX468" fmla="*/ 952184 w 952500"/>
                <a:gd name="connsiteY468" fmla="*/ 530995 h 2493739"/>
                <a:gd name="connsiteX469" fmla="*/ 931915 w 952500"/>
                <a:gd name="connsiteY469" fmla="*/ 488647 h 2493739"/>
                <a:gd name="connsiteX470" fmla="*/ 911655 w 952500"/>
                <a:gd name="connsiteY470" fmla="*/ 478865 h 2493739"/>
                <a:gd name="connsiteX471" fmla="*/ 898139 w 952500"/>
                <a:gd name="connsiteY471" fmla="*/ 465834 h 2493739"/>
                <a:gd name="connsiteX472" fmla="*/ 898139 w 952500"/>
                <a:gd name="connsiteY472" fmla="*/ 449547 h 2493739"/>
                <a:gd name="connsiteX473" fmla="*/ 888005 w 952500"/>
                <a:gd name="connsiteY473" fmla="*/ 436516 h 2493739"/>
                <a:gd name="connsiteX474" fmla="*/ 891386 w 952500"/>
                <a:gd name="connsiteY474" fmla="*/ 423486 h 2493739"/>
                <a:gd name="connsiteX475" fmla="*/ 901521 w 952500"/>
                <a:gd name="connsiteY475" fmla="*/ 403941 h 2493739"/>
                <a:gd name="connsiteX476" fmla="*/ 898139 w 952500"/>
                <a:gd name="connsiteY476" fmla="*/ 387644 h 2493739"/>
                <a:gd name="connsiteX477" fmla="*/ 901521 w 952500"/>
                <a:gd name="connsiteY477" fmla="*/ 368098 h 2493739"/>
                <a:gd name="connsiteX478" fmla="*/ 898139 w 952500"/>
                <a:gd name="connsiteY478" fmla="*/ 351811 h 2493739"/>
                <a:gd name="connsiteX479" fmla="*/ 857610 w 952500"/>
                <a:gd name="connsiteY479" fmla="*/ 306195 h 2493739"/>
                <a:gd name="connsiteX480" fmla="*/ 860992 w 952500"/>
                <a:gd name="connsiteY480" fmla="*/ 286650 h 2493739"/>
                <a:gd name="connsiteX481" fmla="*/ 860992 w 952500"/>
                <a:gd name="connsiteY481" fmla="*/ 286650 h 2493739"/>
                <a:gd name="connsiteX482" fmla="*/ 557001 w 952500"/>
                <a:gd name="connsiteY482" fmla="*/ 2313065 h 2493739"/>
                <a:gd name="connsiteX483" fmla="*/ 557001 w 952500"/>
                <a:gd name="connsiteY483" fmla="*/ 2313065 h 2493739"/>
                <a:gd name="connsiteX484" fmla="*/ 560373 w 952500"/>
                <a:gd name="connsiteY484" fmla="*/ 2287005 h 2493739"/>
                <a:gd name="connsiteX485" fmla="*/ 553620 w 952500"/>
                <a:gd name="connsiteY485" fmla="*/ 2277232 h 2493739"/>
                <a:gd name="connsiteX486" fmla="*/ 550239 w 952500"/>
                <a:gd name="connsiteY486" fmla="*/ 2257678 h 2493739"/>
                <a:gd name="connsiteX487" fmla="*/ 557001 w 952500"/>
                <a:gd name="connsiteY487" fmla="*/ 2238132 h 2493739"/>
                <a:gd name="connsiteX488" fmla="*/ 563754 w 952500"/>
                <a:gd name="connsiteY488" fmla="*/ 2221845 h 2493739"/>
                <a:gd name="connsiteX489" fmla="*/ 567136 w 952500"/>
                <a:gd name="connsiteY489" fmla="*/ 2202299 h 2493739"/>
                <a:gd name="connsiteX490" fmla="*/ 573889 w 952500"/>
                <a:gd name="connsiteY490" fmla="*/ 2189269 h 2493739"/>
                <a:gd name="connsiteX491" fmla="*/ 580642 w 952500"/>
                <a:gd name="connsiteY491" fmla="*/ 2172972 h 2493739"/>
                <a:gd name="connsiteX492" fmla="*/ 584024 w 952500"/>
                <a:gd name="connsiteY492" fmla="*/ 2156684 h 2493739"/>
                <a:gd name="connsiteX493" fmla="*/ 590777 w 952500"/>
                <a:gd name="connsiteY493" fmla="*/ 2137139 h 2493739"/>
                <a:gd name="connsiteX494" fmla="*/ 587396 w 952500"/>
                <a:gd name="connsiteY494" fmla="*/ 2117593 h 2493739"/>
                <a:gd name="connsiteX495" fmla="*/ 597530 w 952500"/>
                <a:gd name="connsiteY495" fmla="*/ 2107821 h 2493739"/>
                <a:gd name="connsiteX496" fmla="*/ 607665 w 952500"/>
                <a:gd name="connsiteY496" fmla="*/ 2107821 h 2493739"/>
                <a:gd name="connsiteX497" fmla="*/ 604283 w 952500"/>
                <a:gd name="connsiteY497" fmla="*/ 2120851 h 2493739"/>
                <a:gd name="connsiteX498" fmla="*/ 597530 w 952500"/>
                <a:gd name="connsiteY498" fmla="*/ 2124108 h 2493739"/>
                <a:gd name="connsiteX499" fmla="*/ 604283 w 952500"/>
                <a:gd name="connsiteY499" fmla="*/ 2133881 h 2493739"/>
                <a:gd name="connsiteX500" fmla="*/ 604283 w 952500"/>
                <a:gd name="connsiteY500" fmla="*/ 2146911 h 2493739"/>
                <a:gd name="connsiteX501" fmla="*/ 597530 w 952500"/>
                <a:gd name="connsiteY501" fmla="*/ 2159941 h 2493739"/>
                <a:gd name="connsiteX502" fmla="*/ 590777 w 952500"/>
                <a:gd name="connsiteY502" fmla="*/ 2176229 h 2493739"/>
                <a:gd name="connsiteX503" fmla="*/ 590777 w 952500"/>
                <a:gd name="connsiteY503" fmla="*/ 2192527 h 2493739"/>
                <a:gd name="connsiteX504" fmla="*/ 587396 w 952500"/>
                <a:gd name="connsiteY504" fmla="*/ 2202299 h 2493739"/>
                <a:gd name="connsiteX505" fmla="*/ 584024 w 952500"/>
                <a:gd name="connsiteY505" fmla="*/ 2212072 h 2493739"/>
                <a:gd name="connsiteX506" fmla="*/ 577261 w 952500"/>
                <a:gd name="connsiteY506" fmla="*/ 2231617 h 2493739"/>
                <a:gd name="connsiteX507" fmla="*/ 580642 w 952500"/>
                <a:gd name="connsiteY507" fmla="*/ 2247905 h 2493739"/>
                <a:gd name="connsiteX508" fmla="*/ 570508 w 952500"/>
                <a:gd name="connsiteY508" fmla="*/ 2267450 h 2493739"/>
                <a:gd name="connsiteX509" fmla="*/ 570508 w 952500"/>
                <a:gd name="connsiteY509" fmla="*/ 2280490 h 2493739"/>
                <a:gd name="connsiteX510" fmla="*/ 570508 w 952500"/>
                <a:gd name="connsiteY510" fmla="*/ 2303293 h 2493739"/>
                <a:gd name="connsiteX511" fmla="*/ 567136 w 952500"/>
                <a:gd name="connsiteY511" fmla="*/ 2313065 h 2493739"/>
                <a:gd name="connsiteX512" fmla="*/ 557001 w 952500"/>
                <a:gd name="connsiteY512" fmla="*/ 2313065 h 2493739"/>
                <a:gd name="connsiteX513" fmla="*/ 695485 w 952500"/>
                <a:gd name="connsiteY513" fmla="*/ 2114336 h 2493739"/>
                <a:gd name="connsiteX514" fmla="*/ 695485 w 952500"/>
                <a:gd name="connsiteY514" fmla="*/ 2114336 h 2493739"/>
                <a:gd name="connsiteX515" fmla="*/ 692104 w 952500"/>
                <a:gd name="connsiteY515" fmla="*/ 2107821 h 2493739"/>
                <a:gd name="connsiteX516" fmla="*/ 702238 w 952500"/>
                <a:gd name="connsiteY516" fmla="*/ 2104563 h 2493739"/>
                <a:gd name="connsiteX517" fmla="*/ 698857 w 952500"/>
                <a:gd name="connsiteY517" fmla="*/ 2088266 h 2493739"/>
                <a:gd name="connsiteX518" fmla="*/ 692104 w 952500"/>
                <a:gd name="connsiteY518" fmla="*/ 2081751 h 2493739"/>
                <a:gd name="connsiteX519" fmla="*/ 688723 w 952500"/>
                <a:gd name="connsiteY519" fmla="*/ 2068720 h 2493739"/>
                <a:gd name="connsiteX520" fmla="*/ 692104 w 952500"/>
                <a:gd name="connsiteY520" fmla="*/ 2055690 h 2493739"/>
                <a:gd name="connsiteX521" fmla="*/ 708992 w 952500"/>
                <a:gd name="connsiteY521" fmla="*/ 2036145 h 2493739"/>
                <a:gd name="connsiteX522" fmla="*/ 715745 w 952500"/>
                <a:gd name="connsiteY522" fmla="*/ 2019857 h 2493739"/>
                <a:gd name="connsiteX523" fmla="*/ 719126 w 952500"/>
                <a:gd name="connsiteY523" fmla="*/ 2013342 h 2493739"/>
                <a:gd name="connsiteX524" fmla="*/ 729261 w 952500"/>
                <a:gd name="connsiteY524" fmla="*/ 2003569 h 2493739"/>
                <a:gd name="connsiteX525" fmla="*/ 736014 w 952500"/>
                <a:gd name="connsiteY525" fmla="*/ 1987272 h 2493739"/>
                <a:gd name="connsiteX526" fmla="*/ 746149 w 952500"/>
                <a:gd name="connsiteY526" fmla="*/ 1997045 h 2493739"/>
                <a:gd name="connsiteX527" fmla="*/ 749521 w 952500"/>
                <a:gd name="connsiteY527" fmla="*/ 1990530 h 2493739"/>
                <a:gd name="connsiteX528" fmla="*/ 756283 w 952500"/>
                <a:gd name="connsiteY528" fmla="*/ 1987272 h 2493739"/>
                <a:gd name="connsiteX529" fmla="*/ 769790 w 952500"/>
                <a:gd name="connsiteY529" fmla="*/ 1984015 h 2493739"/>
                <a:gd name="connsiteX530" fmla="*/ 773171 w 952500"/>
                <a:gd name="connsiteY530" fmla="*/ 1977499 h 2493739"/>
                <a:gd name="connsiteX531" fmla="*/ 793431 w 952500"/>
                <a:gd name="connsiteY531" fmla="*/ 1977499 h 2493739"/>
                <a:gd name="connsiteX532" fmla="*/ 790059 w 952500"/>
                <a:gd name="connsiteY532" fmla="*/ 1984015 h 2493739"/>
                <a:gd name="connsiteX533" fmla="*/ 790059 w 952500"/>
                <a:gd name="connsiteY533" fmla="*/ 1990530 h 2493739"/>
                <a:gd name="connsiteX534" fmla="*/ 776543 w 952500"/>
                <a:gd name="connsiteY534" fmla="*/ 1997045 h 2493739"/>
                <a:gd name="connsiteX535" fmla="*/ 773171 w 952500"/>
                <a:gd name="connsiteY535" fmla="*/ 2006827 h 2493739"/>
                <a:gd name="connsiteX536" fmla="*/ 773171 w 952500"/>
                <a:gd name="connsiteY536" fmla="*/ 2019857 h 2493739"/>
                <a:gd name="connsiteX537" fmla="*/ 756283 w 952500"/>
                <a:gd name="connsiteY537" fmla="*/ 2029630 h 2493739"/>
                <a:gd name="connsiteX538" fmla="*/ 752902 w 952500"/>
                <a:gd name="connsiteY538" fmla="*/ 2039402 h 2493739"/>
                <a:gd name="connsiteX539" fmla="*/ 756283 w 952500"/>
                <a:gd name="connsiteY539" fmla="*/ 2055690 h 2493739"/>
                <a:gd name="connsiteX540" fmla="*/ 759655 w 952500"/>
                <a:gd name="connsiteY540" fmla="*/ 2065463 h 2493739"/>
                <a:gd name="connsiteX541" fmla="*/ 769790 w 952500"/>
                <a:gd name="connsiteY541" fmla="*/ 2068720 h 2493739"/>
                <a:gd name="connsiteX542" fmla="*/ 773171 w 952500"/>
                <a:gd name="connsiteY542" fmla="*/ 2081751 h 2493739"/>
                <a:gd name="connsiteX543" fmla="*/ 763037 w 952500"/>
                <a:gd name="connsiteY543" fmla="*/ 2088266 h 2493739"/>
                <a:gd name="connsiteX544" fmla="*/ 756283 w 952500"/>
                <a:gd name="connsiteY544" fmla="*/ 2101306 h 2493739"/>
                <a:gd name="connsiteX545" fmla="*/ 756283 w 952500"/>
                <a:gd name="connsiteY545" fmla="*/ 2114336 h 2493739"/>
                <a:gd name="connsiteX546" fmla="*/ 746149 w 952500"/>
                <a:gd name="connsiteY546" fmla="*/ 2120851 h 2493739"/>
                <a:gd name="connsiteX547" fmla="*/ 736014 w 952500"/>
                <a:gd name="connsiteY547" fmla="*/ 2130623 h 2493739"/>
                <a:gd name="connsiteX548" fmla="*/ 729261 w 952500"/>
                <a:gd name="connsiteY548" fmla="*/ 2150169 h 2493739"/>
                <a:gd name="connsiteX549" fmla="*/ 729261 w 952500"/>
                <a:gd name="connsiteY549" fmla="*/ 2163199 h 2493739"/>
                <a:gd name="connsiteX550" fmla="*/ 722508 w 952500"/>
                <a:gd name="connsiteY550" fmla="*/ 2172972 h 2493739"/>
                <a:gd name="connsiteX551" fmla="*/ 705620 w 952500"/>
                <a:gd name="connsiteY551" fmla="*/ 2172972 h 2493739"/>
                <a:gd name="connsiteX552" fmla="*/ 708992 w 952500"/>
                <a:gd name="connsiteY552" fmla="*/ 2163199 h 2493739"/>
                <a:gd name="connsiteX553" fmla="*/ 715745 w 952500"/>
                <a:gd name="connsiteY553" fmla="*/ 2150169 h 2493739"/>
                <a:gd name="connsiteX554" fmla="*/ 712373 w 952500"/>
                <a:gd name="connsiteY554" fmla="*/ 2137139 h 2493739"/>
                <a:gd name="connsiteX555" fmla="*/ 705620 w 952500"/>
                <a:gd name="connsiteY555" fmla="*/ 2127366 h 2493739"/>
                <a:gd name="connsiteX556" fmla="*/ 695485 w 952500"/>
                <a:gd name="connsiteY556" fmla="*/ 2114336 h 2493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</a:cxnLst>
              <a:rect l="l" t="t" r="r" b="b"/>
              <a:pathLst>
                <a:path w="952500" h="2493739">
                  <a:moveTo>
                    <a:pt x="860992" y="286650"/>
                  </a:moveTo>
                  <a:cubicBezTo>
                    <a:pt x="860992" y="283393"/>
                    <a:pt x="860992" y="283393"/>
                    <a:pt x="860992" y="283393"/>
                  </a:cubicBezTo>
                  <a:cubicBezTo>
                    <a:pt x="860992" y="283393"/>
                    <a:pt x="854229" y="270362"/>
                    <a:pt x="857610" y="263847"/>
                  </a:cubicBezTo>
                  <a:cubicBezTo>
                    <a:pt x="857610" y="263847"/>
                    <a:pt x="857610" y="263847"/>
                    <a:pt x="857610" y="260590"/>
                  </a:cubicBezTo>
                  <a:cubicBezTo>
                    <a:pt x="857610" y="257332"/>
                    <a:pt x="857610" y="257332"/>
                    <a:pt x="857610" y="257332"/>
                  </a:cubicBezTo>
                  <a:cubicBezTo>
                    <a:pt x="844104" y="260590"/>
                    <a:pt x="844104" y="260590"/>
                    <a:pt x="844104" y="260590"/>
                  </a:cubicBezTo>
                  <a:cubicBezTo>
                    <a:pt x="833969" y="247559"/>
                    <a:pt x="833969" y="247559"/>
                    <a:pt x="833969" y="247559"/>
                  </a:cubicBezTo>
                  <a:cubicBezTo>
                    <a:pt x="837341" y="231272"/>
                    <a:pt x="837341" y="231272"/>
                    <a:pt x="837341" y="231272"/>
                  </a:cubicBezTo>
                  <a:cubicBezTo>
                    <a:pt x="830588" y="192172"/>
                    <a:pt x="830588" y="192172"/>
                    <a:pt x="830588" y="192172"/>
                  </a:cubicBezTo>
                  <a:cubicBezTo>
                    <a:pt x="837341" y="172626"/>
                    <a:pt x="837341" y="172626"/>
                    <a:pt x="837341" y="172626"/>
                  </a:cubicBezTo>
                  <a:cubicBezTo>
                    <a:pt x="817081" y="162854"/>
                    <a:pt x="817081" y="162854"/>
                    <a:pt x="817081" y="162854"/>
                  </a:cubicBezTo>
                  <a:cubicBezTo>
                    <a:pt x="803565" y="143308"/>
                    <a:pt x="803565" y="143308"/>
                    <a:pt x="803565" y="143308"/>
                  </a:cubicBezTo>
                  <a:cubicBezTo>
                    <a:pt x="803565" y="143308"/>
                    <a:pt x="800194" y="149823"/>
                    <a:pt x="796812" y="146566"/>
                  </a:cubicBezTo>
                  <a:cubicBezTo>
                    <a:pt x="793431" y="143308"/>
                    <a:pt x="776543" y="117238"/>
                    <a:pt x="776543" y="117238"/>
                  </a:cubicBezTo>
                  <a:cubicBezTo>
                    <a:pt x="746149" y="107466"/>
                    <a:pt x="746149" y="107466"/>
                    <a:pt x="746149" y="107466"/>
                  </a:cubicBezTo>
                  <a:cubicBezTo>
                    <a:pt x="732633" y="100951"/>
                    <a:pt x="732633" y="100951"/>
                    <a:pt x="732633" y="100951"/>
                  </a:cubicBezTo>
                  <a:cubicBezTo>
                    <a:pt x="715745" y="97694"/>
                    <a:pt x="715745" y="97694"/>
                    <a:pt x="715745" y="97694"/>
                  </a:cubicBezTo>
                  <a:cubicBezTo>
                    <a:pt x="715745" y="97694"/>
                    <a:pt x="712373" y="104208"/>
                    <a:pt x="708992" y="97694"/>
                  </a:cubicBezTo>
                  <a:cubicBezTo>
                    <a:pt x="705620" y="91179"/>
                    <a:pt x="698857" y="84663"/>
                    <a:pt x="698857" y="84663"/>
                  </a:cubicBezTo>
                  <a:cubicBezTo>
                    <a:pt x="685351" y="87920"/>
                    <a:pt x="685351" y="87920"/>
                    <a:pt x="685351" y="87920"/>
                  </a:cubicBezTo>
                  <a:cubicBezTo>
                    <a:pt x="675216" y="74889"/>
                    <a:pt x="675216" y="74889"/>
                    <a:pt x="675216" y="74889"/>
                  </a:cubicBezTo>
                  <a:cubicBezTo>
                    <a:pt x="675216" y="74889"/>
                    <a:pt x="671835" y="74889"/>
                    <a:pt x="668463" y="74889"/>
                  </a:cubicBezTo>
                  <a:cubicBezTo>
                    <a:pt x="665081" y="71632"/>
                    <a:pt x="658328" y="68373"/>
                    <a:pt x="658328" y="68373"/>
                  </a:cubicBezTo>
                  <a:cubicBezTo>
                    <a:pt x="648194" y="52084"/>
                    <a:pt x="648194" y="52084"/>
                    <a:pt x="648194" y="52084"/>
                  </a:cubicBezTo>
                  <a:cubicBezTo>
                    <a:pt x="634687" y="45568"/>
                    <a:pt x="634687" y="45568"/>
                    <a:pt x="634687" y="45568"/>
                  </a:cubicBezTo>
                  <a:cubicBezTo>
                    <a:pt x="617799" y="39052"/>
                    <a:pt x="617799" y="39052"/>
                    <a:pt x="617799" y="39052"/>
                  </a:cubicBezTo>
                  <a:cubicBezTo>
                    <a:pt x="617799" y="26020"/>
                    <a:pt x="617799" y="26020"/>
                    <a:pt x="617799" y="26020"/>
                  </a:cubicBezTo>
                  <a:cubicBezTo>
                    <a:pt x="594149" y="12989"/>
                    <a:pt x="594149" y="12989"/>
                    <a:pt x="594149" y="12989"/>
                  </a:cubicBezTo>
                  <a:cubicBezTo>
                    <a:pt x="594149" y="12989"/>
                    <a:pt x="590777" y="6473"/>
                    <a:pt x="594149" y="6473"/>
                  </a:cubicBezTo>
                  <a:cubicBezTo>
                    <a:pt x="597530" y="3216"/>
                    <a:pt x="607665" y="3216"/>
                    <a:pt x="614418" y="3216"/>
                  </a:cubicBezTo>
                  <a:cubicBezTo>
                    <a:pt x="597530" y="-42"/>
                    <a:pt x="597530" y="-42"/>
                    <a:pt x="597530" y="-42"/>
                  </a:cubicBezTo>
                  <a:cubicBezTo>
                    <a:pt x="577261" y="16247"/>
                    <a:pt x="577261" y="16247"/>
                    <a:pt x="577261" y="16247"/>
                  </a:cubicBezTo>
                  <a:cubicBezTo>
                    <a:pt x="567136" y="16247"/>
                    <a:pt x="567136" y="16247"/>
                    <a:pt x="567136" y="16247"/>
                  </a:cubicBezTo>
                  <a:cubicBezTo>
                    <a:pt x="567136" y="16247"/>
                    <a:pt x="560373" y="19505"/>
                    <a:pt x="560373" y="22763"/>
                  </a:cubicBezTo>
                  <a:cubicBezTo>
                    <a:pt x="563754" y="26020"/>
                    <a:pt x="570508" y="55342"/>
                    <a:pt x="573889" y="61857"/>
                  </a:cubicBezTo>
                  <a:cubicBezTo>
                    <a:pt x="577261" y="65116"/>
                    <a:pt x="577261" y="87920"/>
                    <a:pt x="563754" y="104208"/>
                  </a:cubicBezTo>
                  <a:cubicBezTo>
                    <a:pt x="577261" y="117238"/>
                    <a:pt x="577261" y="117238"/>
                    <a:pt x="577261" y="117238"/>
                  </a:cubicBezTo>
                  <a:cubicBezTo>
                    <a:pt x="563754" y="133536"/>
                    <a:pt x="563754" y="133536"/>
                    <a:pt x="563754" y="133536"/>
                  </a:cubicBezTo>
                  <a:cubicBezTo>
                    <a:pt x="543485" y="136793"/>
                    <a:pt x="543485" y="136793"/>
                    <a:pt x="543485" y="136793"/>
                  </a:cubicBezTo>
                  <a:cubicBezTo>
                    <a:pt x="543485" y="136793"/>
                    <a:pt x="523226" y="133536"/>
                    <a:pt x="519844" y="130278"/>
                  </a:cubicBezTo>
                  <a:cubicBezTo>
                    <a:pt x="516463" y="127011"/>
                    <a:pt x="499575" y="120496"/>
                    <a:pt x="496203" y="120496"/>
                  </a:cubicBezTo>
                  <a:cubicBezTo>
                    <a:pt x="489450" y="123753"/>
                    <a:pt x="442158" y="120496"/>
                    <a:pt x="442158" y="120496"/>
                  </a:cubicBezTo>
                  <a:cubicBezTo>
                    <a:pt x="432024" y="133536"/>
                    <a:pt x="435405" y="201944"/>
                    <a:pt x="438777" y="211717"/>
                  </a:cubicBezTo>
                  <a:cubicBezTo>
                    <a:pt x="432024" y="224757"/>
                    <a:pt x="432024" y="224757"/>
                    <a:pt x="432024" y="224757"/>
                  </a:cubicBezTo>
                  <a:cubicBezTo>
                    <a:pt x="415136" y="224757"/>
                    <a:pt x="415136" y="224757"/>
                    <a:pt x="415136" y="224757"/>
                  </a:cubicBezTo>
                  <a:cubicBezTo>
                    <a:pt x="381360" y="208459"/>
                    <a:pt x="381360" y="208459"/>
                    <a:pt x="381360" y="208459"/>
                  </a:cubicBezTo>
                  <a:cubicBezTo>
                    <a:pt x="367854" y="234529"/>
                    <a:pt x="367854" y="234529"/>
                    <a:pt x="367854" y="234529"/>
                  </a:cubicBezTo>
                  <a:cubicBezTo>
                    <a:pt x="367854" y="234529"/>
                    <a:pt x="354338" y="247559"/>
                    <a:pt x="354338" y="254075"/>
                  </a:cubicBezTo>
                  <a:cubicBezTo>
                    <a:pt x="354338" y="257332"/>
                    <a:pt x="347585" y="270362"/>
                    <a:pt x="347585" y="270362"/>
                  </a:cubicBezTo>
                  <a:cubicBezTo>
                    <a:pt x="347585" y="273620"/>
                    <a:pt x="347585" y="296423"/>
                    <a:pt x="347585" y="296423"/>
                  </a:cubicBezTo>
                  <a:cubicBezTo>
                    <a:pt x="340831" y="309462"/>
                    <a:pt x="340831" y="309462"/>
                    <a:pt x="340831" y="309462"/>
                  </a:cubicBezTo>
                  <a:cubicBezTo>
                    <a:pt x="320562" y="322493"/>
                    <a:pt x="320562" y="322493"/>
                    <a:pt x="320562" y="322493"/>
                  </a:cubicBezTo>
                  <a:cubicBezTo>
                    <a:pt x="320562" y="338780"/>
                    <a:pt x="320562" y="338780"/>
                    <a:pt x="320562" y="338780"/>
                  </a:cubicBezTo>
                  <a:cubicBezTo>
                    <a:pt x="320562" y="338780"/>
                    <a:pt x="330697" y="358326"/>
                    <a:pt x="337450" y="361583"/>
                  </a:cubicBezTo>
                  <a:cubicBezTo>
                    <a:pt x="340831" y="368098"/>
                    <a:pt x="347585" y="394159"/>
                    <a:pt x="347585" y="394159"/>
                  </a:cubicBezTo>
                  <a:cubicBezTo>
                    <a:pt x="347585" y="394159"/>
                    <a:pt x="337450" y="416971"/>
                    <a:pt x="334069" y="423486"/>
                  </a:cubicBezTo>
                  <a:cubicBezTo>
                    <a:pt x="330697" y="430001"/>
                    <a:pt x="303674" y="462577"/>
                    <a:pt x="303674" y="462577"/>
                  </a:cubicBezTo>
                  <a:cubicBezTo>
                    <a:pt x="286787" y="504935"/>
                    <a:pt x="286787" y="504935"/>
                    <a:pt x="286787" y="504935"/>
                  </a:cubicBezTo>
                  <a:cubicBezTo>
                    <a:pt x="286787" y="534252"/>
                    <a:pt x="286787" y="534252"/>
                    <a:pt x="286787" y="534252"/>
                  </a:cubicBezTo>
                  <a:cubicBezTo>
                    <a:pt x="283405" y="550540"/>
                    <a:pt x="283405" y="550540"/>
                    <a:pt x="283405" y="550540"/>
                  </a:cubicBezTo>
                  <a:cubicBezTo>
                    <a:pt x="259764" y="573343"/>
                    <a:pt x="259764" y="573343"/>
                    <a:pt x="259764" y="573343"/>
                  </a:cubicBezTo>
                  <a:cubicBezTo>
                    <a:pt x="229370" y="576610"/>
                    <a:pt x="229370" y="576610"/>
                    <a:pt x="229370" y="576610"/>
                  </a:cubicBezTo>
                  <a:cubicBezTo>
                    <a:pt x="219235" y="586383"/>
                    <a:pt x="219235" y="586383"/>
                    <a:pt x="219235" y="586383"/>
                  </a:cubicBezTo>
                  <a:cubicBezTo>
                    <a:pt x="236123" y="641761"/>
                    <a:pt x="236123" y="641761"/>
                    <a:pt x="236123" y="641761"/>
                  </a:cubicBezTo>
                  <a:cubicBezTo>
                    <a:pt x="229370" y="667831"/>
                    <a:pt x="229370" y="667831"/>
                    <a:pt x="229370" y="667831"/>
                  </a:cubicBezTo>
                  <a:cubicBezTo>
                    <a:pt x="225988" y="690634"/>
                    <a:pt x="225988" y="690634"/>
                    <a:pt x="225988" y="690634"/>
                  </a:cubicBezTo>
                  <a:cubicBezTo>
                    <a:pt x="225988" y="690634"/>
                    <a:pt x="219235" y="710179"/>
                    <a:pt x="222607" y="713437"/>
                  </a:cubicBezTo>
                  <a:cubicBezTo>
                    <a:pt x="225988" y="719952"/>
                    <a:pt x="229370" y="732982"/>
                    <a:pt x="229370" y="732982"/>
                  </a:cubicBezTo>
                  <a:cubicBezTo>
                    <a:pt x="215854" y="742755"/>
                    <a:pt x="215854" y="742755"/>
                    <a:pt x="215854" y="742755"/>
                  </a:cubicBezTo>
                  <a:cubicBezTo>
                    <a:pt x="219235" y="762310"/>
                    <a:pt x="219235" y="762310"/>
                    <a:pt x="219235" y="762310"/>
                  </a:cubicBezTo>
                  <a:cubicBezTo>
                    <a:pt x="168572" y="847015"/>
                    <a:pt x="168572" y="847015"/>
                    <a:pt x="168572" y="847015"/>
                  </a:cubicBezTo>
                  <a:cubicBezTo>
                    <a:pt x="175325" y="863303"/>
                    <a:pt x="175325" y="863303"/>
                    <a:pt x="175325" y="863303"/>
                  </a:cubicBezTo>
                  <a:cubicBezTo>
                    <a:pt x="205719" y="869818"/>
                    <a:pt x="205719" y="869818"/>
                    <a:pt x="205719" y="869818"/>
                  </a:cubicBezTo>
                  <a:cubicBezTo>
                    <a:pt x="209101" y="921939"/>
                    <a:pt x="209101" y="921939"/>
                    <a:pt x="209101" y="921939"/>
                  </a:cubicBezTo>
                  <a:cubicBezTo>
                    <a:pt x="198966" y="944751"/>
                    <a:pt x="198966" y="944751"/>
                    <a:pt x="198966" y="944751"/>
                  </a:cubicBezTo>
                  <a:cubicBezTo>
                    <a:pt x="195585" y="951266"/>
                    <a:pt x="195585" y="951266"/>
                    <a:pt x="195585" y="951266"/>
                  </a:cubicBezTo>
                  <a:cubicBezTo>
                    <a:pt x="114527" y="954524"/>
                    <a:pt x="114527" y="954524"/>
                    <a:pt x="114527" y="954524"/>
                  </a:cubicBezTo>
                  <a:cubicBezTo>
                    <a:pt x="70617" y="1009902"/>
                    <a:pt x="70617" y="1009902"/>
                    <a:pt x="70617" y="1009902"/>
                  </a:cubicBezTo>
                  <a:cubicBezTo>
                    <a:pt x="63863" y="1042487"/>
                    <a:pt x="63863" y="1042487"/>
                    <a:pt x="63863" y="1042487"/>
                  </a:cubicBezTo>
                  <a:cubicBezTo>
                    <a:pt x="60482" y="1065290"/>
                    <a:pt x="60482" y="1065290"/>
                    <a:pt x="60482" y="1065290"/>
                  </a:cubicBezTo>
                  <a:cubicBezTo>
                    <a:pt x="60482" y="1065290"/>
                    <a:pt x="50347" y="1078321"/>
                    <a:pt x="50347" y="1084836"/>
                  </a:cubicBezTo>
                  <a:cubicBezTo>
                    <a:pt x="50347" y="1088093"/>
                    <a:pt x="50347" y="1107638"/>
                    <a:pt x="50347" y="1107638"/>
                  </a:cubicBezTo>
                  <a:cubicBezTo>
                    <a:pt x="63863" y="1133708"/>
                    <a:pt x="63863" y="1133708"/>
                    <a:pt x="63863" y="1133708"/>
                  </a:cubicBezTo>
                  <a:cubicBezTo>
                    <a:pt x="63863" y="1153254"/>
                    <a:pt x="63863" y="1153254"/>
                    <a:pt x="63863" y="1153254"/>
                  </a:cubicBezTo>
                  <a:cubicBezTo>
                    <a:pt x="57101" y="1163026"/>
                    <a:pt x="57101" y="1163026"/>
                    <a:pt x="57101" y="1163026"/>
                  </a:cubicBezTo>
                  <a:cubicBezTo>
                    <a:pt x="60482" y="1185829"/>
                    <a:pt x="60482" y="1185829"/>
                    <a:pt x="60482" y="1185829"/>
                  </a:cubicBezTo>
                  <a:cubicBezTo>
                    <a:pt x="60482" y="1185829"/>
                    <a:pt x="63863" y="1192344"/>
                    <a:pt x="60482" y="1195602"/>
                  </a:cubicBezTo>
                  <a:cubicBezTo>
                    <a:pt x="53729" y="1202126"/>
                    <a:pt x="53729" y="1208641"/>
                    <a:pt x="57101" y="1215157"/>
                  </a:cubicBezTo>
                  <a:cubicBezTo>
                    <a:pt x="57101" y="1218414"/>
                    <a:pt x="80751" y="1260762"/>
                    <a:pt x="80751" y="1260762"/>
                  </a:cubicBezTo>
                  <a:cubicBezTo>
                    <a:pt x="84123" y="1361756"/>
                    <a:pt x="84123" y="1361756"/>
                    <a:pt x="84123" y="1361756"/>
                  </a:cubicBezTo>
                  <a:cubicBezTo>
                    <a:pt x="94258" y="1387826"/>
                    <a:pt x="94258" y="1387826"/>
                    <a:pt x="94258" y="1387826"/>
                  </a:cubicBezTo>
                  <a:cubicBezTo>
                    <a:pt x="117899" y="1404114"/>
                    <a:pt x="117899" y="1404114"/>
                    <a:pt x="117899" y="1404114"/>
                  </a:cubicBezTo>
                  <a:cubicBezTo>
                    <a:pt x="138168" y="1420401"/>
                    <a:pt x="138168" y="1420401"/>
                    <a:pt x="138168" y="1420401"/>
                  </a:cubicBezTo>
                  <a:cubicBezTo>
                    <a:pt x="141549" y="1449719"/>
                    <a:pt x="141549" y="1449719"/>
                    <a:pt x="141549" y="1449719"/>
                  </a:cubicBezTo>
                  <a:cubicBezTo>
                    <a:pt x="141549" y="1449719"/>
                    <a:pt x="134787" y="1472532"/>
                    <a:pt x="134787" y="1475789"/>
                  </a:cubicBezTo>
                  <a:cubicBezTo>
                    <a:pt x="138168" y="1479047"/>
                    <a:pt x="117899" y="1479047"/>
                    <a:pt x="117899" y="1479047"/>
                  </a:cubicBezTo>
                  <a:cubicBezTo>
                    <a:pt x="101011" y="1482304"/>
                    <a:pt x="101011" y="1482304"/>
                    <a:pt x="101011" y="1482304"/>
                  </a:cubicBezTo>
                  <a:cubicBezTo>
                    <a:pt x="84123" y="1498592"/>
                    <a:pt x="84123" y="1498592"/>
                    <a:pt x="84123" y="1498592"/>
                  </a:cubicBezTo>
                  <a:cubicBezTo>
                    <a:pt x="90886" y="1518137"/>
                    <a:pt x="90886" y="1518137"/>
                    <a:pt x="90886" y="1518137"/>
                  </a:cubicBezTo>
                  <a:cubicBezTo>
                    <a:pt x="101011" y="1547455"/>
                    <a:pt x="101011" y="1547455"/>
                    <a:pt x="101011" y="1547455"/>
                  </a:cubicBezTo>
                  <a:cubicBezTo>
                    <a:pt x="121280" y="1570268"/>
                    <a:pt x="121280" y="1570268"/>
                    <a:pt x="121280" y="1570268"/>
                  </a:cubicBezTo>
                  <a:cubicBezTo>
                    <a:pt x="128033" y="1589813"/>
                    <a:pt x="128033" y="1589813"/>
                    <a:pt x="128033" y="1589813"/>
                  </a:cubicBezTo>
                  <a:cubicBezTo>
                    <a:pt x="117899" y="1609358"/>
                    <a:pt x="117899" y="1609358"/>
                    <a:pt x="117899" y="1609358"/>
                  </a:cubicBezTo>
                  <a:cubicBezTo>
                    <a:pt x="111146" y="1619131"/>
                    <a:pt x="111146" y="1619131"/>
                    <a:pt x="111146" y="1619131"/>
                  </a:cubicBezTo>
                  <a:cubicBezTo>
                    <a:pt x="117899" y="1635419"/>
                    <a:pt x="117899" y="1635419"/>
                    <a:pt x="117899" y="1635419"/>
                  </a:cubicBezTo>
                  <a:cubicBezTo>
                    <a:pt x="117899" y="1651716"/>
                    <a:pt x="117899" y="1651716"/>
                    <a:pt x="117899" y="1651716"/>
                  </a:cubicBezTo>
                  <a:cubicBezTo>
                    <a:pt x="117899" y="1651716"/>
                    <a:pt x="111146" y="1661489"/>
                    <a:pt x="111146" y="1664746"/>
                  </a:cubicBezTo>
                  <a:cubicBezTo>
                    <a:pt x="111146" y="1668004"/>
                    <a:pt x="97639" y="1677776"/>
                    <a:pt x="97639" y="1677776"/>
                  </a:cubicBezTo>
                  <a:cubicBezTo>
                    <a:pt x="87504" y="1687549"/>
                    <a:pt x="87504" y="1687549"/>
                    <a:pt x="87504" y="1687549"/>
                  </a:cubicBezTo>
                  <a:cubicBezTo>
                    <a:pt x="77370" y="1690807"/>
                    <a:pt x="77370" y="1690807"/>
                    <a:pt x="77370" y="1690807"/>
                  </a:cubicBezTo>
                  <a:cubicBezTo>
                    <a:pt x="77370" y="1690807"/>
                    <a:pt x="70617" y="1687549"/>
                    <a:pt x="67235" y="1690807"/>
                  </a:cubicBezTo>
                  <a:cubicBezTo>
                    <a:pt x="67235" y="1690807"/>
                    <a:pt x="60482" y="1697322"/>
                    <a:pt x="60482" y="1697322"/>
                  </a:cubicBezTo>
                  <a:cubicBezTo>
                    <a:pt x="60482" y="1707094"/>
                    <a:pt x="60482" y="1707094"/>
                    <a:pt x="60482" y="1707094"/>
                  </a:cubicBezTo>
                  <a:cubicBezTo>
                    <a:pt x="67235" y="1713609"/>
                    <a:pt x="67235" y="1713609"/>
                    <a:pt x="67235" y="1713609"/>
                  </a:cubicBezTo>
                  <a:cubicBezTo>
                    <a:pt x="63863" y="1729897"/>
                    <a:pt x="63863" y="1729897"/>
                    <a:pt x="63863" y="1729897"/>
                  </a:cubicBezTo>
                  <a:cubicBezTo>
                    <a:pt x="53729" y="1739679"/>
                    <a:pt x="53729" y="1739679"/>
                    <a:pt x="53729" y="1739679"/>
                  </a:cubicBezTo>
                  <a:cubicBezTo>
                    <a:pt x="43594" y="1742937"/>
                    <a:pt x="43594" y="1742937"/>
                    <a:pt x="43594" y="1742937"/>
                  </a:cubicBezTo>
                  <a:cubicBezTo>
                    <a:pt x="50347" y="1762482"/>
                    <a:pt x="50347" y="1762482"/>
                    <a:pt x="50347" y="1762482"/>
                  </a:cubicBezTo>
                  <a:cubicBezTo>
                    <a:pt x="63863" y="1785285"/>
                    <a:pt x="63863" y="1785285"/>
                    <a:pt x="63863" y="1785285"/>
                  </a:cubicBezTo>
                  <a:cubicBezTo>
                    <a:pt x="63863" y="1804830"/>
                    <a:pt x="63863" y="1804830"/>
                    <a:pt x="63863" y="1804830"/>
                  </a:cubicBezTo>
                  <a:cubicBezTo>
                    <a:pt x="53729" y="1824385"/>
                    <a:pt x="53729" y="1824385"/>
                    <a:pt x="53729" y="1824385"/>
                  </a:cubicBezTo>
                  <a:cubicBezTo>
                    <a:pt x="50347" y="1847188"/>
                    <a:pt x="50347" y="1847188"/>
                    <a:pt x="50347" y="1847188"/>
                  </a:cubicBezTo>
                  <a:cubicBezTo>
                    <a:pt x="46976" y="1866733"/>
                    <a:pt x="46976" y="1866733"/>
                    <a:pt x="46976" y="1866733"/>
                  </a:cubicBezTo>
                  <a:cubicBezTo>
                    <a:pt x="40213" y="1869991"/>
                    <a:pt x="40213" y="1869991"/>
                    <a:pt x="40213" y="1869991"/>
                  </a:cubicBezTo>
                  <a:cubicBezTo>
                    <a:pt x="30088" y="1869991"/>
                    <a:pt x="30088" y="1869991"/>
                    <a:pt x="30088" y="1869991"/>
                  </a:cubicBezTo>
                  <a:cubicBezTo>
                    <a:pt x="30088" y="1869991"/>
                    <a:pt x="30088" y="1850446"/>
                    <a:pt x="26706" y="1847188"/>
                  </a:cubicBezTo>
                  <a:cubicBezTo>
                    <a:pt x="26706" y="1847188"/>
                    <a:pt x="3065" y="1827643"/>
                    <a:pt x="3065" y="1827643"/>
                  </a:cubicBezTo>
                  <a:cubicBezTo>
                    <a:pt x="3065" y="1847188"/>
                    <a:pt x="3065" y="1847188"/>
                    <a:pt x="3065" y="1847188"/>
                  </a:cubicBezTo>
                  <a:cubicBezTo>
                    <a:pt x="-316" y="1869991"/>
                    <a:pt x="-316" y="1869991"/>
                    <a:pt x="-316" y="1869991"/>
                  </a:cubicBezTo>
                  <a:cubicBezTo>
                    <a:pt x="-316" y="1869991"/>
                    <a:pt x="3065" y="1883021"/>
                    <a:pt x="6437" y="1886279"/>
                  </a:cubicBezTo>
                  <a:cubicBezTo>
                    <a:pt x="9819" y="1889536"/>
                    <a:pt x="13200" y="1912349"/>
                    <a:pt x="13200" y="1912349"/>
                  </a:cubicBezTo>
                  <a:cubicBezTo>
                    <a:pt x="9819" y="1935151"/>
                    <a:pt x="9819" y="1935151"/>
                    <a:pt x="9819" y="1935151"/>
                  </a:cubicBezTo>
                  <a:cubicBezTo>
                    <a:pt x="9819" y="1935151"/>
                    <a:pt x="16572" y="1951439"/>
                    <a:pt x="16572" y="1951439"/>
                  </a:cubicBezTo>
                  <a:cubicBezTo>
                    <a:pt x="16572" y="1954697"/>
                    <a:pt x="19953" y="1967727"/>
                    <a:pt x="19953" y="1967727"/>
                  </a:cubicBezTo>
                  <a:cubicBezTo>
                    <a:pt x="33460" y="1964469"/>
                    <a:pt x="33460" y="1964469"/>
                    <a:pt x="33460" y="1964469"/>
                  </a:cubicBezTo>
                  <a:cubicBezTo>
                    <a:pt x="30088" y="1954697"/>
                    <a:pt x="30088" y="1954697"/>
                    <a:pt x="30088" y="1954697"/>
                  </a:cubicBezTo>
                  <a:cubicBezTo>
                    <a:pt x="40213" y="1967727"/>
                    <a:pt x="40213" y="1967727"/>
                    <a:pt x="40213" y="1967727"/>
                  </a:cubicBezTo>
                  <a:cubicBezTo>
                    <a:pt x="40213" y="1967727"/>
                    <a:pt x="33460" y="1970984"/>
                    <a:pt x="40213" y="1967727"/>
                  </a:cubicBezTo>
                  <a:cubicBezTo>
                    <a:pt x="43594" y="1967727"/>
                    <a:pt x="50347" y="1961212"/>
                    <a:pt x="50347" y="1961212"/>
                  </a:cubicBezTo>
                  <a:cubicBezTo>
                    <a:pt x="46976" y="1970984"/>
                    <a:pt x="46976" y="1970984"/>
                    <a:pt x="46976" y="1970984"/>
                  </a:cubicBezTo>
                  <a:cubicBezTo>
                    <a:pt x="40213" y="1984015"/>
                    <a:pt x="40213" y="1984015"/>
                    <a:pt x="40213" y="1984015"/>
                  </a:cubicBezTo>
                  <a:cubicBezTo>
                    <a:pt x="43594" y="1987272"/>
                    <a:pt x="43594" y="1987272"/>
                    <a:pt x="43594" y="1987272"/>
                  </a:cubicBezTo>
                  <a:cubicBezTo>
                    <a:pt x="53729" y="1990530"/>
                    <a:pt x="53729" y="1990530"/>
                    <a:pt x="53729" y="1990530"/>
                  </a:cubicBezTo>
                  <a:cubicBezTo>
                    <a:pt x="40213" y="2006827"/>
                    <a:pt x="40213" y="2006827"/>
                    <a:pt x="40213" y="2006827"/>
                  </a:cubicBezTo>
                  <a:cubicBezTo>
                    <a:pt x="40213" y="2006827"/>
                    <a:pt x="46976" y="2016600"/>
                    <a:pt x="50347" y="2019857"/>
                  </a:cubicBezTo>
                  <a:cubicBezTo>
                    <a:pt x="50347" y="2019857"/>
                    <a:pt x="63863" y="2010084"/>
                    <a:pt x="63863" y="2010084"/>
                  </a:cubicBezTo>
                  <a:cubicBezTo>
                    <a:pt x="63863" y="2010084"/>
                    <a:pt x="63863" y="2013342"/>
                    <a:pt x="63863" y="2016600"/>
                  </a:cubicBezTo>
                  <a:cubicBezTo>
                    <a:pt x="63863" y="2016600"/>
                    <a:pt x="53729" y="2026372"/>
                    <a:pt x="53729" y="2032887"/>
                  </a:cubicBezTo>
                  <a:cubicBezTo>
                    <a:pt x="57101" y="2036145"/>
                    <a:pt x="73989" y="2029630"/>
                    <a:pt x="70617" y="2032887"/>
                  </a:cubicBezTo>
                  <a:cubicBezTo>
                    <a:pt x="67235" y="2036145"/>
                    <a:pt x="67235" y="2042660"/>
                    <a:pt x="67235" y="2042660"/>
                  </a:cubicBezTo>
                  <a:cubicBezTo>
                    <a:pt x="67235" y="2042660"/>
                    <a:pt x="57101" y="2052433"/>
                    <a:pt x="63863" y="2055690"/>
                  </a:cubicBezTo>
                  <a:cubicBezTo>
                    <a:pt x="67235" y="2058948"/>
                    <a:pt x="77370" y="2062205"/>
                    <a:pt x="73989" y="2062205"/>
                  </a:cubicBezTo>
                  <a:cubicBezTo>
                    <a:pt x="73989" y="2065463"/>
                    <a:pt x="63863" y="2071978"/>
                    <a:pt x="63863" y="2071978"/>
                  </a:cubicBezTo>
                  <a:cubicBezTo>
                    <a:pt x="63863" y="2071978"/>
                    <a:pt x="60482" y="2078493"/>
                    <a:pt x="63863" y="2081751"/>
                  </a:cubicBezTo>
                  <a:cubicBezTo>
                    <a:pt x="67235" y="2085008"/>
                    <a:pt x="77370" y="2085008"/>
                    <a:pt x="77370" y="2085008"/>
                  </a:cubicBezTo>
                  <a:cubicBezTo>
                    <a:pt x="77370" y="2085008"/>
                    <a:pt x="77370" y="2078493"/>
                    <a:pt x="77370" y="2081751"/>
                  </a:cubicBezTo>
                  <a:cubicBezTo>
                    <a:pt x="77370" y="2085008"/>
                    <a:pt x="73989" y="2091533"/>
                    <a:pt x="73989" y="2091533"/>
                  </a:cubicBezTo>
                  <a:cubicBezTo>
                    <a:pt x="73989" y="2091533"/>
                    <a:pt x="70617" y="2098048"/>
                    <a:pt x="73989" y="2101306"/>
                  </a:cubicBezTo>
                  <a:cubicBezTo>
                    <a:pt x="77370" y="2101306"/>
                    <a:pt x="84123" y="2101306"/>
                    <a:pt x="84123" y="2101306"/>
                  </a:cubicBezTo>
                  <a:cubicBezTo>
                    <a:pt x="84123" y="2101306"/>
                    <a:pt x="84123" y="2104563"/>
                    <a:pt x="84123" y="2111078"/>
                  </a:cubicBezTo>
                  <a:cubicBezTo>
                    <a:pt x="84123" y="2114336"/>
                    <a:pt x="84123" y="2124108"/>
                    <a:pt x="84123" y="2124108"/>
                  </a:cubicBezTo>
                  <a:cubicBezTo>
                    <a:pt x="84123" y="2127366"/>
                    <a:pt x="84123" y="2133881"/>
                    <a:pt x="84123" y="2133881"/>
                  </a:cubicBezTo>
                  <a:cubicBezTo>
                    <a:pt x="84123" y="2133881"/>
                    <a:pt x="80751" y="2137139"/>
                    <a:pt x="90886" y="2137139"/>
                  </a:cubicBezTo>
                  <a:cubicBezTo>
                    <a:pt x="97639" y="2137139"/>
                    <a:pt x="97639" y="2133881"/>
                    <a:pt x="101011" y="2133881"/>
                  </a:cubicBezTo>
                  <a:cubicBezTo>
                    <a:pt x="104392" y="2133881"/>
                    <a:pt x="104392" y="2137139"/>
                    <a:pt x="107774" y="2140396"/>
                  </a:cubicBezTo>
                  <a:cubicBezTo>
                    <a:pt x="107774" y="2146911"/>
                    <a:pt x="107774" y="2150169"/>
                    <a:pt x="107774" y="2153426"/>
                  </a:cubicBezTo>
                  <a:cubicBezTo>
                    <a:pt x="111146" y="2156684"/>
                    <a:pt x="124661" y="2189269"/>
                    <a:pt x="124661" y="2189269"/>
                  </a:cubicBezTo>
                  <a:cubicBezTo>
                    <a:pt x="124661" y="2189269"/>
                    <a:pt x="128033" y="2202299"/>
                    <a:pt x="131415" y="2205557"/>
                  </a:cubicBezTo>
                  <a:cubicBezTo>
                    <a:pt x="131415" y="2208814"/>
                    <a:pt x="134787" y="2212072"/>
                    <a:pt x="138168" y="2215329"/>
                  </a:cubicBezTo>
                  <a:cubicBezTo>
                    <a:pt x="138168" y="2215329"/>
                    <a:pt x="144921" y="2225102"/>
                    <a:pt x="144921" y="2225102"/>
                  </a:cubicBezTo>
                  <a:cubicBezTo>
                    <a:pt x="155056" y="2231617"/>
                    <a:pt x="155056" y="2231617"/>
                    <a:pt x="155056" y="2231617"/>
                  </a:cubicBezTo>
                  <a:cubicBezTo>
                    <a:pt x="168572" y="2254420"/>
                    <a:pt x="168572" y="2254420"/>
                    <a:pt x="168572" y="2254420"/>
                  </a:cubicBezTo>
                  <a:cubicBezTo>
                    <a:pt x="168572" y="2254420"/>
                    <a:pt x="178697" y="2264193"/>
                    <a:pt x="178697" y="2264193"/>
                  </a:cubicBezTo>
                  <a:cubicBezTo>
                    <a:pt x="182078" y="2264193"/>
                    <a:pt x="188831" y="2257678"/>
                    <a:pt x="188831" y="2257678"/>
                  </a:cubicBezTo>
                  <a:cubicBezTo>
                    <a:pt x="188831" y="2257678"/>
                    <a:pt x="198966" y="2260935"/>
                    <a:pt x="198966" y="2264193"/>
                  </a:cubicBezTo>
                  <a:cubicBezTo>
                    <a:pt x="195585" y="2264193"/>
                    <a:pt x="192213" y="2277232"/>
                    <a:pt x="192213" y="2280490"/>
                  </a:cubicBezTo>
                  <a:cubicBezTo>
                    <a:pt x="195585" y="2283747"/>
                    <a:pt x="195585" y="2290262"/>
                    <a:pt x="195585" y="2290262"/>
                  </a:cubicBezTo>
                  <a:cubicBezTo>
                    <a:pt x="188831" y="2293520"/>
                    <a:pt x="188831" y="2293520"/>
                    <a:pt x="188831" y="2293520"/>
                  </a:cubicBezTo>
                  <a:cubicBezTo>
                    <a:pt x="182078" y="2296777"/>
                    <a:pt x="182078" y="2296777"/>
                    <a:pt x="182078" y="2296777"/>
                  </a:cubicBezTo>
                  <a:cubicBezTo>
                    <a:pt x="168572" y="2296777"/>
                    <a:pt x="168572" y="2296777"/>
                    <a:pt x="168572" y="2296777"/>
                  </a:cubicBezTo>
                  <a:cubicBezTo>
                    <a:pt x="165190" y="2309808"/>
                    <a:pt x="165190" y="2309808"/>
                    <a:pt x="165190" y="2309808"/>
                  </a:cubicBezTo>
                  <a:cubicBezTo>
                    <a:pt x="178697" y="2316323"/>
                    <a:pt x="178697" y="2316323"/>
                    <a:pt x="178697" y="2316323"/>
                  </a:cubicBezTo>
                  <a:cubicBezTo>
                    <a:pt x="178697" y="2316323"/>
                    <a:pt x="185460" y="2322838"/>
                    <a:pt x="188831" y="2322838"/>
                  </a:cubicBezTo>
                  <a:cubicBezTo>
                    <a:pt x="188831" y="2326095"/>
                    <a:pt x="188831" y="2339126"/>
                    <a:pt x="188831" y="2339126"/>
                  </a:cubicBezTo>
                  <a:cubicBezTo>
                    <a:pt x="185460" y="2339126"/>
                    <a:pt x="171944" y="2339126"/>
                    <a:pt x="171944" y="2339126"/>
                  </a:cubicBezTo>
                  <a:cubicBezTo>
                    <a:pt x="171944" y="2339126"/>
                    <a:pt x="165190" y="2348898"/>
                    <a:pt x="165190" y="2348898"/>
                  </a:cubicBezTo>
                  <a:cubicBezTo>
                    <a:pt x="165190" y="2352156"/>
                    <a:pt x="161809" y="2352156"/>
                    <a:pt x="168572" y="2361938"/>
                  </a:cubicBezTo>
                  <a:cubicBezTo>
                    <a:pt x="171944" y="2368453"/>
                    <a:pt x="188831" y="2387999"/>
                    <a:pt x="188831" y="2387999"/>
                  </a:cubicBezTo>
                  <a:cubicBezTo>
                    <a:pt x="188831" y="2387999"/>
                    <a:pt x="202347" y="2407544"/>
                    <a:pt x="202347" y="2407544"/>
                  </a:cubicBezTo>
                  <a:cubicBezTo>
                    <a:pt x="202347" y="2410801"/>
                    <a:pt x="212473" y="2423832"/>
                    <a:pt x="212473" y="2423832"/>
                  </a:cubicBezTo>
                  <a:cubicBezTo>
                    <a:pt x="215854" y="2423832"/>
                    <a:pt x="215854" y="2436862"/>
                    <a:pt x="215854" y="2436862"/>
                  </a:cubicBezTo>
                  <a:cubicBezTo>
                    <a:pt x="212473" y="2443377"/>
                    <a:pt x="212473" y="2443377"/>
                    <a:pt x="212473" y="2443377"/>
                  </a:cubicBezTo>
                  <a:cubicBezTo>
                    <a:pt x="209101" y="2453159"/>
                    <a:pt x="209101" y="2453159"/>
                    <a:pt x="209101" y="2453159"/>
                  </a:cubicBezTo>
                  <a:cubicBezTo>
                    <a:pt x="205719" y="2462932"/>
                    <a:pt x="205719" y="2462932"/>
                    <a:pt x="205719" y="2462932"/>
                  </a:cubicBezTo>
                  <a:cubicBezTo>
                    <a:pt x="209101" y="2469447"/>
                    <a:pt x="209101" y="2469447"/>
                    <a:pt x="209101" y="2469447"/>
                  </a:cubicBezTo>
                  <a:cubicBezTo>
                    <a:pt x="205719" y="2475962"/>
                    <a:pt x="205719" y="2475962"/>
                    <a:pt x="205719" y="2475962"/>
                  </a:cubicBezTo>
                  <a:cubicBezTo>
                    <a:pt x="198966" y="2485735"/>
                    <a:pt x="198966" y="2485735"/>
                    <a:pt x="198966" y="2485735"/>
                  </a:cubicBezTo>
                  <a:cubicBezTo>
                    <a:pt x="215854" y="2488992"/>
                    <a:pt x="215854" y="2488992"/>
                    <a:pt x="215854" y="2488992"/>
                  </a:cubicBezTo>
                  <a:cubicBezTo>
                    <a:pt x="236123" y="2485735"/>
                    <a:pt x="236123" y="2485735"/>
                    <a:pt x="236123" y="2485735"/>
                  </a:cubicBezTo>
                  <a:cubicBezTo>
                    <a:pt x="236123" y="2485735"/>
                    <a:pt x="239495" y="2492250"/>
                    <a:pt x="239495" y="2492250"/>
                  </a:cubicBezTo>
                  <a:cubicBezTo>
                    <a:pt x="242876" y="2495507"/>
                    <a:pt x="259764" y="2492250"/>
                    <a:pt x="259764" y="2492250"/>
                  </a:cubicBezTo>
                  <a:cubicBezTo>
                    <a:pt x="273271" y="2485735"/>
                    <a:pt x="273271" y="2485735"/>
                    <a:pt x="273271" y="2485735"/>
                  </a:cubicBezTo>
                  <a:cubicBezTo>
                    <a:pt x="283405" y="2479220"/>
                    <a:pt x="283405" y="2479220"/>
                    <a:pt x="283405" y="2479220"/>
                  </a:cubicBezTo>
                  <a:cubicBezTo>
                    <a:pt x="283405" y="2472704"/>
                    <a:pt x="283405" y="2472704"/>
                    <a:pt x="283405" y="2472704"/>
                  </a:cubicBezTo>
                  <a:cubicBezTo>
                    <a:pt x="283405" y="2472704"/>
                    <a:pt x="290168" y="2462932"/>
                    <a:pt x="290168" y="2462932"/>
                  </a:cubicBezTo>
                  <a:cubicBezTo>
                    <a:pt x="293540" y="2462932"/>
                    <a:pt x="303674" y="2466189"/>
                    <a:pt x="303674" y="2466189"/>
                  </a:cubicBezTo>
                  <a:cubicBezTo>
                    <a:pt x="303674" y="2466189"/>
                    <a:pt x="313809" y="2466189"/>
                    <a:pt x="313809" y="2469447"/>
                  </a:cubicBezTo>
                  <a:cubicBezTo>
                    <a:pt x="313809" y="2472704"/>
                    <a:pt x="320562" y="2475962"/>
                    <a:pt x="320562" y="2475962"/>
                  </a:cubicBezTo>
                  <a:cubicBezTo>
                    <a:pt x="330697" y="2475962"/>
                    <a:pt x="330697" y="2475962"/>
                    <a:pt x="330697" y="2475962"/>
                  </a:cubicBezTo>
                  <a:cubicBezTo>
                    <a:pt x="340831" y="2472704"/>
                    <a:pt x="340831" y="2472704"/>
                    <a:pt x="340831" y="2472704"/>
                  </a:cubicBezTo>
                  <a:cubicBezTo>
                    <a:pt x="354338" y="2469447"/>
                    <a:pt x="354338" y="2469447"/>
                    <a:pt x="354338" y="2469447"/>
                  </a:cubicBezTo>
                  <a:cubicBezTo>
                    <a:pt x="354338" y="2469447"/>
                    <a:pt x="350966" y="2462932"/>
                    <a:pt x="354338" y="2462932"/>
                  </a:cubicBezTo>
                  <a:cubicBezTo>
                    <a:pt x="357719" y="2462932"/>
                    <a:pt x="367854" y="2462932"/>
                    <a:pt x="367854" y="2462932"/>
                  </a:cubicBezTo>
                  <a:cubicBezTo>
                    <a:pt x="367854" y="2462932"/>
                    <a:pt x="371226" y="2469447"/>
                    <a:pt x="374607" y="2469447"/>
                  </a:cubicBezTo>
                  <a:cubicBezTo>
                    <a:pt x="374607" y="2469447"/>
                    <a:pt x="381360" y="2462932"/>
                    <a:pt x="377979" y="2459674"/>
                  </a:cubicBezTo>
                  <a:cubicBezTo>
                    <a:pt x="374607" y="2456417"/>
                    <a:pt x="361091" y="2449902"/>
                    <a:pt x="361091" y="2449902"/>
                  </a:cubicBezTo>
                  <a:cubicBezTo>
                    <a:pt x="361091" y="2449902"/>
                    <a:pt x="354338" y="2440119"/>
                    <a:pt x="354338" y="2436862"/>
                  </a:cubicBezTo>
                  <a:cubicBezTo>
                    <a:pt x="350966" y="2433604"/>
                    <a:pt x="350966" y="2423832"/>
                    <a:pt x="347585" y="2420574"/>
                  </a:cubicBezTo>
                  <a:cubicBezTo>
                    <a:pt x="344203" y="2420574"/>
                    <a:pt x="340831" y="2417316"/>
                    <a:pt x="340831" y="2410801"/>
                  </a:cubicBezTo>
                  <a:cubicBezTo>
                    <a:pt x="344203" y="2401029"/>
                    <a:pt x="344203" y="2397771"/>
                    <a:pt x="344203" y="2397771"/>
                  </a:cubicBezTo>
                  <a:cubicBezTo>
                    <a:pt x="344203" y="2394514"/>
                    <a:pt x="344203" y="2381483"/>
                    <a:pt x="344203" y="2381483"/>
                  </a:cubicBezTo>
                  <a:cubicBezTo>
                    <a:pt x="344203" y="2381483"/>
                    <a:pt x="340831" y="2374968"/>
                    <a:pt x="350966" y="2368453"/>
                  </a:cubicBezTo>
                  <a:cubicBezTo>
                    <a:pt x="361091" y="2361938"/>
                    <a:pt x="361091" y="2355413"/>
                    <a:pt x="364472" y="2358681"/>
                  </a:cubicBezTo>
                  <a:cubicBezTo>
                    <a:pt x="367854" y="2361938"/>
                    <a:pt x="374607" y="2368453"/>
                    <a:pt x="377979" y="2368453"/>
                  </a:cubicBezTo>
                  <a:cubicBezTo>
                    <a:pt x="377979" y="2371711"/>
                    <a:pt x="381360" y="2371711"/>
                    <a:pt x="384742" y="2374968"/>
                  </a:cubicBezTo>
                  <a:cubicBezTo>
                    <a:pt x="384742" y="2378226"/>
                    <a:pt x="381360" y="2381483"/>
                    <a:pt x="388114" y="2381483"/>
                  </a:cubicBezTo>
                  <a:cubicBezTo>
                    <a:pt x="391495" y="2381483"/>
                    <a:pt x="398248" y="2381483"/>
                    <a:pt x="398248" y="2381483"/>
                  </a:cubicBezTo>
                  <a:cubicBezTo>
                    <a:pt x="398248" y="2381483"/>
                    <a:pt x="401629" y="2381483"/>
                    <a:pt x="401629" y="2378226"/>
                  </a:cubicBezTo>
                  <a:cubicBezTo>
                    <a:pt x="401629" y="2374968"/>
                    <a:pt x="401629" y="2365196"/>
                    <a:pt x="398248" y="2365196"/>
                  </a:cubicBezTo>
                  <a:cubicBezTo>
                    <a:pt x="394867" y="2361938"/>
                    <a:pt x="391495" y="2358681"/>
                    <a:pt x="391495" y="2358681"/>
                  </a:cubicBezTo>
                  <a:cubicBezTo>
                    <a:pt x="391495" y="2358681"/>
                    <a:pt x="398248" y="2355413"/>
                    <a:pt x="388114" y="2352156"/>
                  </a:cubicBezTo>
                  <a:cubicBezTo>
                    <a:pt x="377979" y="2345641"/>
                    <a:pt x="377979" y="2342383"/>
                    <a:pt x="381360" y="2339126"/>
                  </a:cubicBezTo>
                  <a:cubicBezTo>
                    <a:pt x="388114" y="2335868"/>
                    <a:pt x="401629" y="2339126"/>
                    <a:pt x="401629" y="2339126"/>
                  </a:cubicBezTo>
                  <a:cubicBezTo>
                    <a:pt x="411755" y="2335868"/>
                    <a:pt x="411755" y="2335868"/>
                    <a:pt x="411755" y="2335868"/>
                  </a:cubicBezTo>
                  <a:cubicBezTo>
                    <a:pt x="411755" y="2335868"/>
                    <a:pt x="418517" y="2329353"/>
                    <a:pt x="425271" y="2332611"/>
                  </a:cubicBezTo>
                  <a:cubicBezTo>
                    <a:pt x="428652" y="2335868"/>
                    <a:pt x="442158" y="2332611"/>
                    <a:pt x="442158" y="2332611"/>
                  </a:cubicBezTo>
                  <a:cubicBezTo>
                    <a:pt x="459046" y="2335868"/>
                    <a:pt x="459046" y="2335868"/>
                    <a:pt x="459046" y="2335868"/>
                  </a:cubicBezTo>
                  <a:cubicBezTo>
                    <a:pt x="465799" y="2329353"/>
                    <a:pt x="465799" y="2329353"/>
                    <a:pt x="465799" y="2329353"/>
                  </a:cubicBezTo>
                  <a:cubicBezTo>
                    <a:pt x="482687" y="2335868"/>
                    <a:pt x="482687" y="2335868"/>
                    <a:pt x="482687" y="2335868"/>
                  </a:cubicBezTo>
                  <a:cubicBezTo>
                    <a:pt x="482687" y="2335868"/>
                    <a:pt x="479315" y="2335868"/>
                    <a:pt x="489450" y="2339126"/>
                  </a:cubicBezTo>
                  <a:cubicBezTo>
                    <a:pt x="496203" y="2339126"/>
                    <a:pt x="506338" y="2332611"/>
                    <a:pt x="506338" y="2329353"/>
                  </a:cubicBezTo>
                  <a:cubicBezTo>
                    <a:pt x="509710" y="2329353"/>
                    <a:pt x="523226" y="2306550"/>
                    <a:pt x="523226" y="2306550"/>
                  </a:cubicBezTo>
                  <a:cubicBezTo>
                    <a:pt x="533351" y="2241390"/>
                    <a:pt x="533351" y="2241390"/>
                    <a:pt x="533351" y="2241390"/>
                  </a:cubicBezTo>
                  <a:cubicBezTo>
                    <a:pt x="533351" y="2241390"/>
                    <a:pt x="546867" y="2231617"/>
                    <a:pt x="543485" y="2231617"/>
                  </a:cubicBezTo>
                  <a:cubicBezTo>
                    <a:pt x="543485" y="2228360"/>
                    <a:pt x="543485" y="2205557"/>
                    <a:pt x="543485" y="2202299"/>
                  </a:cubicBezTo>
                  <a:cubicBezTo>
                    <a:pt x="543485" y="2199042"/>
                    <a:pt x="550239" y="2176229"/>
                    <a:pt x="550239" y="2176229"/>
                  </a:cubicBezTo>
                  <a:cubicBezTo>
                    <a:pt x="550239" y="2176229"/>
                    <a:pt x="563754" y="2166457"/>
                    <a:pt x="557001" y="2156684"/>
                  </a:cubicBezTo>
                  <a:cubicBezTo>
                    <a:pt x="553620" y="2146911"/>
                    <a:pt x="550239" y="2130623"/>
                    <a:pt x="550239" y="2130623"/>
                  </a:cubicBezTo>
                  <a:cubicBezTo>
                    <a:pt x="550239" y="2130623"/>
                    <a:pt x="546867" y="2114336"/>
                    <a:pt x="546867" y="2111078"/>
                  </a:cubicBezTo>
                  <a:cubicBezTo>
                    <a:pt x="546867" y="2107821"/>
                    <a:pt x="560373" y="2091533"/>
                    <a:pt x="560373" y="2091533"/>
                  </a:cubicBezTo>
                  <a:cubicBezTo>
                    <a:pt x="550239" y="2062205"/>
                    <a:pt x="550239" y="2062205"/>
                    <a:pt x="550239" y="2062205"/>
                  </a:cubicBezTo>
                  <a:cubicBezTo>
                    <a:pt x="550239" y="2062205"/>
                    <a:pt x="557001" y="2052433"/>
                    <a:pt x="557001" y="2049175"/>
                  </a:cubicBezTo>
                  <a:cubicBezTo>
                    <a:pt x="557001" y="2045918"/>
                    <a:pt x="550239" y="2016600"/>
                    <a:pt x="550239" y="2016600"/>
                  </a:cubicBezTo>
                  <a:cubicBezTo>
                    <a:pt x="550239" y="2010084"/>
                    <a:pt x="550239" y="2010084"/>
                    <a:pt x="550239" y="2010084"/>
                  </a:cubicBezTo>
                  <a:cubicBezTo>
                    <a:pt x="550239" y="2010084"/>
                    <a:pt x="560373" y="1993787"/>
                    <a:pt x="557001" y="1990530"/>
                  </a:cubicBezTo>
                  <a:cubicBezTo>
                    <a:pt x="557001" y="1987272"/>
                    <a:pt x="557001" y="1970984"/>
                    <a:pt x="557001" y="1970984"/>
                  </a:cubicBezTo>
                  <a:cubicBezTo>
                    <a:pt x="550239" y="1951439"/>
                    <a:pt x="550239" y="1951439"/>
                    <a:pt x="550239" y="1951439"/>
                  </a:cubicBezTo>
                  <a:cubicBezTo>
                    <a:pt x="550239" y="1951439"/>
                    <a:pt x="557001" y="1948182"/>
                    <a:pt x="553620" y="1944924"/>
                  </a:cubicBezTo>
                  <a:cubicBezTo>
                    <a:pt x="550239" y="1938409"/>
                    <a:pt x="546867" y="1935151"/>
                    <a:pt x="546867" y="1935151"/>
                  </a:cubicBezTo>
                  <a:cubicBezTo>
                    <a:pt x="546867" y="1928636"/>
                    <a:pt x="546867" y="1928636"/>
                    <a:pt x="546867" y="1928636"/>
                  </a:cubicBezTo>
                  <a:cubicBezTo>
                    <a:pt x="550239" y="1922121"/>
                    <a:pt x="550239" y="1922121"/>
                    <a:pt x="550239" y="1922121"/>
                  </a:cubicBezTo>
                  <a:cubicBezTo>
                    <a:pt x="557001" y="1915606"/>
                    <a:pt x="557001" y="1915606"/>
                    <a:pt x="557001" y="1915606"/>
                  </a:cubicBezTo>
                  <a:cubicBezTo>
                    <a:pt x="553620" y="1896051"/>
                    <a:pt x="553620" y="1896051"/>
                    <a:pt x="553620" y="1896051"/>
                  </a:cubicBezTo>
                  <a:cubicBezTo>
                    <a:pt x="540113" y="1892794"/>
                    <a:pt x="540113" y="1892794"/>
                    <a:pt x="540113" y="1892794"/>
                  </a:cubicBezTo>
                  <a:cubicBezTo>
                    <a:pt x="540113" y="1892794"/>
                    <a:pt x="540113" y="1886279"/>
                    <a:pt x="543485" y="1886279"/>
                  </a:cubicBezTo>
                  <a:cubicBezTo>
                    <a:pt x="550239" y="1883021"/>
                    <a:pt x="573889" y="1873248"/>
                    <a:pt x="573889" y="1873248"/>
                  </a:cubicBezTo>
                  <a:cubicBezTo>
                    <a:pt x="573889" y="1873248"/>
                    <a:pt x="580642" y="1863476"/>
                    <a:pt x="584024" y="1863476"/>
                  </a:cubicBezTo>
                  <a:cubicBezTo>
                    <a:pt x="584024" y="1860218"/>
                    <a:pt x="611037" y="1843930"/>
                    <a:pt x="611037" y="1843930"/>
                  </a:cubicBezTo>
                  <a:cubicBezTo>
                    <a:pt x="611037" y="1843930"/>
                    <a:pt x="611037" y="1834158"/>
                    <a:pt x="611037" y="1830900"/>
                  </a:cubicBezTo>
                  <a:cubicBezTo>
                    <a:pt x="614418" y="1830900"/>
                    <a:pt x="614418" y="1827643"/>
                    <a:pt x="614418" y="1821118"/>
                  </a:cubicBezTo>
                  <a:cubicBezTo>
                    <a:pt x="617799" y="1821118"/>
                    <a:pt x="611037" y="1791800"/>
                    <a:pt x="611037" y="1782027"/>
                  </a:cubicBezTo>
                  <a:cubicBezTo>
                    <a:pt x="614418" y="1775512"/>
                    <a:pt x="621171" y="1788543"/>
                    <a:pt x="621171" y="1788543"/>
                  </a:cubicBezTo>
                  <a:cubicBezTo>
                    <a:pt x="624553" y="1798315"/>
                    <a:pt x="624553" y="1798315"/>
                    <a:pt x="624553" y="1798315"/>
                  </a:cubicBezTo>
                  <a:cubicBezTo>
                    <a:pt x="624553" y="1817860"/>
                    <a:pt x="624553" y="1817860"/>
                    <a:pt x="624553" y="1817860"/>
                  </a:cubicBezTo>
                  <a:cubicBezTo>
                    <a:pt x="634687" y="1821118"/>
                    <a:pt x="634687" y="1821118"/>
                    <a:pt x="634687" y="1821118"/>
                  </a:cubicBezTo>
                  <a:cubicBezTo>
                    <a:pt x="638059" y="1830900"/>
                    <a:pt x="638059" y="1830900"/>
                    <a:pt x="638059" y="1830900"/>
                  </a:cubicBezTo>
                  <a:cubicBezTo>
                    <a:pt x="638059" y="1830900"/>
                    <a:pt x="634687" y="1840673"/>
                    <a:pt x="638059" y="1840673"/>
                  </a:cubicBezTo>
                  <a:cubicBezTo>
                    <a:pt x="641440" y="1837415"/>
                    <a:pt x="641440" y="1837415"/>
                    <a:pt x="641440" y="1837415"/>
                  </a:cubicBezTo>
                  <a:cubicBezTo>
                    <a:pt x="644822" y="1817860"/>
                    <a:pt x="644822" y="1817860"/>
                    <a:pt x="644822" y="1817860"/>
                  </a:cubicBezTo>
                  <a:cubicBezTo>
                    <a:pt x="644822" y="1817860"/>
                    <a:pt x="658328" y="1817860"/>
                    <a:pt x="654947" y="1811345"/>
                  </a:cubicBezTo>
                  <a:cubicBezTo>
                    <a:pt x="654947" y="1808088"/>
                    <a:pt x="651575" y="1801573"/>
                    <a:pt x="654947" y="1801573"/>
                  </a:cubicBezTo>
                  <a:cubicBezTo>
                    <a:pt x="675216" y="1798315"/>
                    <a:pt x="668463" y="1798315"/>
                    <a:pt x="678597" y="1791800"/>
                  </a:cubicBezTo>
                  <a:cubicBezTo>
                    <a:pt x="678597" y="1791800"/>
                    <a:pt x="685351" y="1778770"/>
                    <a:pt x="685351" y="1778770"/>
                  </a:cubicBezTo>
                  <a:cubicBezTo>
                    <a:pt x="685351" y="1775512"/>
                    <a:pt x="688723" y="1768997"/>
                    <a:pt x="688723" y="1768997"/>
                  </a:cubicBezTo>
                  <a:cubicBezTo>
                    <a:pt x="681969" y="1765740"/>
                    <a:pt x="681969" y="1765740"/>
                    <a:pt x="681969" y="1765740"/>
                  </a:cubicBezTo>
                  <a:cubicBezTo>
                    <a:pt x="678597" y="1755967"/>
                    <a:pt x="678597" y="1755967"/>
                    <a:pt x="678597" y="1755967"/>
                  </a:cubicBezTo>
                  <a:cubicBezTo>
                    <a:pt x="678597" y="1755967"/>
                    <a:pt x="681969" y="1749452"/>
                    <a:pt x="685351" y="1752709"/>
                  </a:cubicBezTo>
                  <a:cubicBezTo>
                    <a:pt x="685351" y="1755967"/>
                    <a:pt x="688723" y="1762482"/>
                    <a:pt x="692104" y="1762482"/>
                  </a:cubicBezTo>
                  <a:cubicBezTo>
                    <a:pt x="695485" y="1762482"/>
                    <a:pt x="705620" y="1752709"/>
                    <a:pt x="705620" y="1752709"/>
                  </a:cubicBezTo>
                  <a:cubicBezTo>
                    <a:pt x="705620" y="1742937"/>
                    <a:pt x="681969" y="1729897"/>
                    <a:pt x="675216" y="1726640"/>
                  </a:cubicBezTo>
                  <a:cubicBezTo>
                    <a:pt x="675216" y="1713609"/>
                    <a:pt x="708992" y="1697322"/>
                    <a:pt x="708992" y="1694064"/>
                  </a:cubicBezTo>
                  <a:cubicBezTo>
                    <a:pt x="712373" y="1690807"/>
                    <a:pt x="712373" y="1690807"/>
                    <a:pt x="712373" y="1687549"/>
                  </a:cubicBezTo>
                  <a:cubicBezTo>
                    <a:pt x="712373" y="1684292"/>
                    <a:pt x="708992" y="1681034"/>
                    <a:pt x="705620" y="1684292"/>
                  </a:cubicBezTo>
                  <a:cubicBezTo>
                    <a:pt x="705620" y="1684292"/>
                    <a:pt x="702238" y="1690807"/>
                    <a:pt x="698857" y="1690807"/>
                  </a:cubicBezTo>
                  <a:cubicBezTo>
                    <a:pt x="698857" y="1690807"/>
                    <a:pt x="692104" y="1690807"/>
                    <a:pt x="692104" y="1690807"/>
                  </a:cubicBezTo>
                  <a:cubicBezTo>
                    <a:pt x="692104" y="1690807"/>
                    <a:pt x="688723" y="1684292"/>
                    <a:pt x="692104" y="1681034"/>
                  </a:cubicBezTo>
                  <a:cubicBezTo>
                    <a:pt x="695485" y="1677776"/>
                    <a:pt x="692104" y="1677776"/>
                    <a:pt x="698857" y="1674519"/>
                  </a:cubicBezTo>
                  <a:cubicBezTo>
                    <a:pt x="702238" y="1671261"/>
                    <a:pt x="705620" y="1671261"/>
                    <a:pt x="708992" y="1671261"/>
                  </a:cubicBezTo>
                  <a:cubicBezTo>
                    <a:pt x="708992" y="1668004"/>
                    <a:pt x="712373" y="1664746"/>
                    <a:pt x="715745" y="1664746"/>
                  </a:cubicBezTo>
                  <a:cubicBezTo>
                    <a:pt x="719126" y="1664746"/>
                    <a:pt x="736014" y="1654974"/>
                    <a:pt x="736014" y="1654974"/>
                  </a:cubicBezTo>
                  <a:cubicBezTo>
                    <a:pt x="739395" y="1648459"/>
                    <a:pt x="739395" y="1648459"/>
                    <a:pt x="739395" y="1648459"/>
                  </a:cubicBezTo>
                  <a:cubicBezTo>
                    <a:pt x="739395" y="1648459"/>
                    <a:pt x="729261" y="1638676"/>
                    <a:pt x="729261" y="1638676"/>
                  </a:cubicBezTo>
                  <a:cubicBezTo>
                    <a:pt x="729261" y="1638676"/>
                    <a:pt x="712373" y="1625646"/>
                    <a:pt x="712373" y="1625646"/>
                  </a:cubicBezTo>
                  <a:cubicBezTo>
                    <a:pt x="712373" y="1625646"/>
                    <a:pt x="705620" y="1625646"/>
                    <a:pt x="705620" y="1622389"/>
                  </a:cubicBezTo>
                  <a:cubicBezTo>
                    <a:pt x="705620" y="1622389"/>
                    <a:pt x="698857" y="1615873"/>
                    <a:pt x="698857" y="1615873"/>
                  </a:cubicBezTo>
                  <a:cubicBezTo>
                    <a:pt x="692104" y="1599586"/>
                    <a:pt x="685351" y="1612616"/>
                    <a:pt x="671835" y="1606101"/>
                  </a:cubicBezTo>
                  <a:cubicBezTo>
                    <a:pt x="671835" y="1606101"/>
                    <a:pt x="665081" y="1593071"/>
                    <a:pt x="665081" y="1593071"/>
                  </a:cubicBezTo>
                  <a:cubicBezTo>
                    <a:pt x="665081" y="1593071"/>
                    <a:pt x="671835" y="1593071"/>
                    <a:pt x="671835" y="1589813"/>
                  </a:cubicBezTo>
                  <a:cubicBezTo>
                    <a:pt x="671835" y="1583298"/>
                    <a:pt x="665081" y="1576783"/>
                    <a:pt x="665081" y="1576783"/>
                  </a:cubicBezTo>
                  <a:cubicBezTo>
                    <a:pt x="658328" y="1570268"/>
                    <a:pt x="658328" y="1570268"/>
                    <a:pt x="658328" y="1570268"/>
                  </a:cubicBezTo>
                  <a:cubicBezTo>
                    <a:pt x="644822" y="1557237"/>
                    <a:pt x="648194" y="1586555"/>
                    <a:pt x="638059" y="1560495"/>
                  </a:cubicBezTo>
                  <a:cubicBezTo>
                    <a:pt x="638059" y="1560495"/>
                    <a:pt x="634687" y="1560495"/>
                    <a:pt x="631306" y="1553970"/>
                  </a:cubicBezTo>
                  <a:cubicBezTo>
                    <a:pt x="627934" y="1550713"/>
                    <a:pt x="617799" y="1540940"/>
                    <a:pt x="617799" y="1540940"/>
                  </a:cubicBezTo>
                  <a:cubicBezTo>
                    <a:pt x="617799" y="1540940"/>
                    <a:pt x="614418" y="1531168"/>
                    <a:pt x="614418" y="1531168"/>
                  </a:cubicBezTo>
                  <a:cubicBezTo>
                    <a:pt x="611037" y="1531168"/>
                    <a:pt x="607665" y="1521395"/>
                    <a:pt x="607665" y="1521395"/>
                  </a:cubicBezTo>
                  <a:cubicBezTo>
                    <a:pt x="590777" y="1531168"/>
                    <a:pt x="590777" y="1531168"/>
                    <a:pt x="590777" y="1531168"/>
                  </a:cubicBezTo>
                  <a:cubicBezTo>
                    <a:pt x="580642" y="1540940"/>
                    <a:pt x="580642" y="1540940"/>
                    <a:pt x="580642" y="1540940"/>
                  </a:cubicBezTo>
                  <a:cubicBezTo>
                    <a:pt x="580642" y="1540940"/>
                    <a:pt x="577261" y="1534425"/>
                    <a:pt x="577261" y="1534425"/>
                  </a:cubicBezTo>
                  <a:cubicBezTo>
                    <a:pt x="577261" y="1534425"/>
                    <a:pt x="577261" y="1521395"/>
                    <a:pt x="577261" y="1521395"/>
                  </a:cubicBezTo>
                  <a:cubicBezTo>
                    <a:pt x="577261" y="1521395"/>
                    <a:pt x="567136" y="1518137"/>
                    <a:pt x="563754" y="1518137"/>
                  </a:cubicBezTo>
                  <a:cubicBezTo>
                    <a:pt x="563754" y="1518137"/>
                    <a:pt x="553620" y="1518137"/>
                    <a:pt x="553620" y="1518137"/>
                  </a:cubicBezTo>
                  <a:cubicBezTo>
                    <a:pt x="540113" y="1514880"/>
                    <a:pt x="540113" y="1514880"/>
                    <a:pt x="540113" y="1514880"/>
                  </a:cubicBezTo>
                  <a:cubicBezTo>
                    <a:pt x="540113" y="1505107"/>
                    <a:pt x="540113" y="1505107"/>
                    <a:pt x="540113" y="1505107"/>
                  </a:cubicBezTo>
                  <a:cubicBezTo>
                    <a:pt x="540113" y="1505107"/>
                    <a:pt x="546867" y="1498592"/>
                    <a:pt x="543485" y="1495334"/>
                  </a:cubicBezTo>
                  <a:cubicBezTo>
                    <a:pt x="543485" y="1492077"/>
                    <a:pt x="533351" y="1485562"/>
                    <a:pt x="533351" y="1485562"/>
                  </a:cubicBezTo>
                  <a:cubicBezTo>
                    <a:pt x="533351" y="1479047"/>
                    <a:pt x="533351" y="1479047"/>
                    <a:pt x="533351" y="1479047"/>
                  </a:cubicBezTo>
                  <a:cubicBezTo>
                    <a:pt x="523226" y="1466017"/>
                    <a:pt x="523226" y="1466017"/>
                    <a:pt x="523226" y="1466017"/>
                  </a:cubicBezTo>
                  <a:cubicBezTo>
                    <a:pt x="523226" y="1466017"/>
                    <a:pt x="529979" y="1456234"/>
                    <a:pt x="529979" y="1456234"/>
                  </a:cubicBezTo>
                  <a:cubicBezTo>
                    <a:pt x="529979" y="1452977"/>
                    <a:pt x="516463" y="1423659"/>
                    <a:pt x="516463" y="1423659"/>
                  </a:cubicBezTo>
                  <a:cubicBezTo>
                    <a:pt x="516463" y="1423659"/>
                    <a:pt x="523226" y="1410629"/>
                    <a:pt x="523226" y="1407371"/>
                  </a:cubicBezTo>
                  <a:cubicBezTo>
                    <a:pt x="523226" y="1407371"/>
                    <a:pt x="516463" y="1394341"/>
                    <a:pt x="516463" y="1394341"/>
                  </a:cubicBezTo>
                  <a:cubicBezTo>
                    <a:pt x="509710" y="1394341"/>
                    <a:pt x="509710" y="1394341"/>
                    <a:pt x="509710" y="1394341"/>
                  </a:cubicBezTo>
                  <a:cubicBezTo>
                    <a:pt x="509710" y="1381311"/>
                    <a:pt x="509710" y="1381311"/>
                    <a:pt x="509710" y="1381311"/>
                  </a:cubicBezTo>
                  <a:cubicBezTo>
                    <a:pt x="513091" y="1371528"/>
                    <a:pt x="513091" y="1371528"/>
                    <a:pt x="513091" y="1371528"/>
                  </a:cubicBezTo>
                  <a:cubicBezTo>
                    <a:pt x="506338" y="1365013"/>
                    <a:pt x="506338" y="1365013"/>
                    <a:pt x="506338" y="1365013"/>
                  </a:cubicBezTo>
                  <a:cubicBezTo>
                    <a:pt x="506338" y="1365013"/>
                    <a:pt x="509710" y="1358498"/>
                    <a:pt x="513091" y="1358498"/>
                  </a:cubicBezTo>
                  <a:cubicBezTo>
                    <a:pt x="513091" y="1358498"/>
                    <a:pt x="513091" y="1345468"/>
                    <a:pt x="513091" y="1345468"/>
                  </a:cubicBezTo>
                  <a:cubicBezTo>
                    <a:pt x="513091" y="1345468"/>
                    <a:pt x="516463" y="1338953"/>
                    <a:pt x="519844" y="1338953"/>
                  </a:cubicBezTo>
                  <a:cubicBezTo>
                    <a:pt x="519844" y="1338953"/>
                    <a:pt x="529979" y="1345468"/>
                    <a:pt x="529979" y="1345468"/>
                  </a:cubicBezTo>
                  <a:cubicBezTo>
                    <a:pt x="529979" y="1345468"/>
                    <a:pt x="540113" y="1348726"/>
                    <a:pt x="540113" y="1345468"/>
                  </a:cubicBezTo>
                  <a:cubicBezTo>
                    <a:pt x="540113" y="1345468"/>
                    <a:pt x="536732" y="1335695"/>
                    <a:pt x="536732" y="1335695"/>
                  </a:cubicBezTo>
                  <a:cubicBezTo>
                    <a:pt x="536732" y="1332438"/>
                    <a:pt x="529979" y="1325923"/>
                    <a:pt x="529979" y="1325923"/>
                  </a:cubicBezTo>
                  <a:cubicBezTo>
                    <a:pt x="526597" y="1322665"/>
                    <a:pt x="526597" y="1306378"/>
                    <a:pt x="526597" y="1306378"/>
                  </a:cubicBezTo>
                  <a:cubicBezTo>
                    <a:pt x="526597" y="1306378"/>
                    <a:pt x="519844" y="1293347"/>
                    <a:pt x="523226" y="1293347"/>
                  </a:cubicBezTo>
                  <a:cubicBezTo>
                    <a:pt x="523226" y="1293347"/>
                    <a:pt x="526597" y="1286823"/>
                    <a:pt x="526597" y="1286823"/>
                  </a:cubicBezTo>
                  <a:cubicBezTo>
                    <a:pt x="529979" y="1264020"/>
                    <a:pt x="529979" y="1264020"/>
                    <a:pt x="529979" y="1264020"/>
                  </a:cubicBezTo>
                  <a:cubicBezTo>
                    <a:pt x="533351" y="1244475"/>
                    <a:pt x="533351" y="1244475"/>
                    <a:pt x="533351" y="1244475"/>
                  </a:cubicBezTo>
                  <a:cubicBezTo>
                    <a:pt x="523226" y="1234702"/>
                    <a:pt x="523226" y="1234702"/>
                    <a:pt x="523226" y="1234702"/>
                  </a:cubicBezTo>
                  <a:cubicBezTo>
                    <a:pt x="519844" y="1228187"/>
                    <a:pt x="519844" y="1228187"/>
                    <a:pt x="519844" y="1228187"/>
                  </a:cubicBezTo>
                  <a:cubicBezTo>
                    <a:pt x="513091" y="1221672"/>
                    <a:pt x="513091" y="1221672"/>
                    <a:pt x="513091" y="1221672"/>
                  </a:cubicBezTo>
                  <a:cubicBezTo>
                    <a:pt x="519844" y="1202126"/>
                    <a:pt x="519844" y="1202126"/>
                    <a:pt x="519844" y="1202126"/>
                  </a:cubicBezTo>
                  <a:cubicBezTo>
                    <a:pt x="533351" y="1202126"/>
                    <a:pt x="533351" y="1202126"/>
                    <a:pt x="533351" y="1202126"/>
                  </a:cubicBezTo>
                  <a:cubicBezTo>
                    <a:pt x="540113" y="1192344"/>
                    <a:pt x="540113" y="1192344"/>
                    <a:pt x="540113" y="1192344"/>
                  </a:cubicBezTo>
                  <a:cubicBezTo>
                    <a:pt x="540113" y="1192344"/>
                    <a:pt x="550239" y="1185829"/>
                    <a:pt x="550239" y="1182572"/>
                  </a:cubicBezTo>
                  <a:cubicBezTo>
                    <a:pt x="550239" y="1182572"/>
                    <a:pt x="553620" y="1169541"/>
                    <a:pt x="553620" y="1169541"/>
                  </a:cubicBezTo>
                  <a:cubicBezTo>
                    <a:pt x="550239" y="1159769"/>
                    <a:pt x="550239" y="1159769"/>
                    <a:pt x="550239" y="1159769"/>
                  </a:cubicBezTo>
                  <a:cubicBezTo>
                    <a:pt x="557001" y="1163026"/>
                    <a:pt x="557001" y="1163026"/>
                    <a:pt x="557001" y="1163026"/>
                  </a:cubicBezTo>
                  <a:cubicBezTo>
                    <a:pt x="557001" y="1153254"/>
                    <a:pt x="557001" y="1153254"/>
                    <a:pt x="557001" y="1153254"/>
                  </a:cubicBezTo>
                  <a:cubicBezTo>
                    <a:pt x="557001" y="1153254"/>
                    <a:pt x="560373" y="1143481"/>
                    <a:pt x="560373" y="1143481"/>
                  </a:cubicBezTo>
                  <a:cubicBezTo>
                    <a:pt x="563754" y="1143481"/>
                    <a:pt x="567136" y="1140223"/>
                    <a:pt x="567136" y="1140223"/>
                  </a:cubicBezTo>
                  <a:cubicBezTo>
                    <a:pt x="567136" y="1140223"/>
                    <a:pt x="573889" y="1127193"/>
                    <a:pt x="573889" y="1127193"/>
                  </a:cubicBezTo>
                  <a:cubicBezTo>
                    <a:pt x="573889" y="1127193"/>
                    <a:pt x="577261" y="1130451"/>
                    <a:pt x="580642" y="1127193"/>
                  </a:cubicBezTo>
                  <a:cubicBezTo>
                    <a:pt x="584024" y="1123936"/>
                    <a:pt x="584024" y="1123936"/>
                    <a:pt x="584024" y="1120678"/>
                  </a:cubicBezTo>
                  <a:cubicBezTo>
                    <a:pt x="587396" y="1114163"/>
                    <a:pt x="594149" y="1101123"/>
                    <a:pt x="594149" y="1101123"/>
                  </a:cubicBezTo>
                  <a:cubicBezTo>
                    <a:pt x="594149" y="1101123"/>
                    <a:pt x="594149" y="1097866"/>
                    <a:pt x="594149" y="1094608"/>
                  </a:cubicBezTo>
                  <a:cubicBezTo>
                    <a:pt x="597530" y="1094608"/>
                    <a:pt x="604283" y="1094608"/>
                    <a:pt x="604283" y="1091351"/>
                  </a:cubicBezTo>
                  <a:cubicBezTo>
                    <a:pt x="600911" y="1088093"/>
                    <a:pt x="594149" y="1078321"/>
                    <a:pt x="594149" y="1078321"/>
                  </a:cubicBezTo>
                  <a:cubicBezTo>
                    <a:pt x="604283" y="1068548"/>
                    <a:pt x="604283" y="1068548"/>
                    <a:pt x="604283" y="1068548"/>
                  </a:cubicBezTo>
                  <a:cubicBezTo>
                    <a:pt x="604283" y="1068548"/>
                    <a:pt x="614418" y="1058775"/>
                    <a:pt x="614418" y="1058775"/>
                  </a:cubicBezTo>
                  <a:cubicBezTo>
                    <a:pt x="614418" y="1062033"/>
                    <a:pt x="617799" y="1062033"/>
                    <a:pt x="621171" y="1058775"/>
                  </a:cubicBezTo>
                  <a:cubicBezTo>
                    <a:pt x="621171" y="1058775"/>
                    <a:pt x="624553" y="1055518"/>
                    <a:pt x="627934" y="1052260"/>
                  </a:cubicBezTo>
                  <a:cubicBezTo>
                    <a:pt x="627934" y="1052260"/>
                    <a:pt x="631306" y="1049003"/>
                    <a:pt x="634687" y="1049003"/>
                  </a:cubicBezTo>
                  <a:cubicBezTo>
                    <a:pt x="634687" y="1045745"/>
                    <a:pt x="638059" y="1039230"/>
                    <a:pt x="638059" y="1035972"/>
                  </a:cubicBezTo>
                  <a:cubicBezTo>
                    <a:pt x="638059" y="1035972"/>
                    <a:pt x="644822" y="1019675"/>
                    <a:pt x="644822" y="1019675"/>
                  </a:cubicBezTo>
                  <a:cubicBezTo>
                    <a:pt x="644822" y="1009902"/>
                    <a:pt x="644822" y="1009902"/>
                    <a:pt x="644822" y="1009902"/>
                  </a:cubicBezTo>
                  <a:cubicBezTo>
                    <a:pt x="648194" y="1006645"/>
                    <a:pt x="648194" y="1006645"/>
                    <a:pt x="648194" y="1006645"/>
                  </a:cubicBezTo>
                  <a:cubicBezTo>
                    <a:pt x="654947" y="1000130"/>
                    <a:pt x="654947" y="1000130"/>
                    <a:pt x="654947" y="1000130"/>
                  </a:cubicBezTo>
                  <a:cubicBezTo>
                    <a:pt x="654947" y="1000130"/>
                    <a:pt x="661710" y="996872"/>
                    <a:pt x="661710" y="1000130"/>
                  </a:cubicBezTo>
                  <a:cubicBezTo>
                    <a:pt x="661710" y="1000130"/>
                    <a:pt x="658328" y="1006645"/>
                    <a:pt x="658328" y="1006645"/>
                  </a:cubicBezTo>
                  <a:cubicBezTo>
                    <a:pt x="668463" y="1006645"/>
                    <a:pt x="668463" y="1006645"/>
                    <a:pt x="668463" y="1006645"/>
                  </a:cubicBezTo>
                  <a:cubicBezTo>
                    <a:pt x="668463" y="1006645"/>
                    <a:pt x="668463" y="1000130"/>
                    <a:pt x="668463" y="1003387"/>
                  </a:cubicBezTo>
                  <a:cubicBezTo>
                    <a:pt x="671835" y="1003387"/>
                    <a:pt x="675216" y="1006645"/>
                    <a:pt x="675216" y="1006645"/>
                  </a:cubicBezTo>
                  <a:cubicBezTo>
                    <a:pt x="675216" y="1003387"/>
                    <a:pt x="678597" y="996872"/>
                    <a:pt x="678597" y="996872"/>
                  </a:cubicBezTo>
                  <a:cubicBezTo>
                    <a:pt x="678597" y="987099"/>
                    <a:pt x="678597" y="987099"/>
                    <a:pt x="678597" y="987099"/>
                  </a:cubicBezTo>
                  <a:cubicBezTo>
                    <a:pt x="678597" y="987099"/>
                    <a:pt x="685351" y="980584"/>
                    <a:pt x="688723" y="977327"/>
                  </a:cubicBezTo>
                  <a:cubicBezTo>
                    <a:pt x="688723" y="974069"/>
                    <a:pt x="698857" y="964297"/>
                    <a:pt x="698857" y="964297"/>
                  </a:cubicBezTo>
                  <a:cubicBezTo>
                    <a:pt x="708992" y="961039"/>
                    <a:pt x="708992" y="961039"/>
                    <a:pt x="708992" y="961039"/>
                  </a:cubicBezTo>
                  <a:cubicBezTo>
                    <a:pt x="708992" y="961039"/>
                    <a:pt x="712373" y="957782"/>
                    <a:pt x="715745" y="957782"/>
                  </a:cubicBezTo>
                  <a:cubicBezTo>
                    <a:pt x="715745" y="957782"/>
                    <a:pt x="725880" y="944751"/>
                    <a:pt x="725880" y="944751"/>
                  </a:cubicBezTo>
                  <a:cubicBezTo>
                    <a:pt x="725880" y="944751"/>
                    <a:pt x="725880" y="941494"/>
                    <a:pt x="729261" y="938236"/>
                  </a:cubicBezTo>
                  <a:cubicBezTo>
                    <a:pt x="729261" y="934979"/>
                    <a:pt x="736014" y="934979"/>
                    <a:pt x="736014" y="931721"/>
                  </a:cubicBezTo>
                  <a:cubicBezTo>
                    <a:pt x="739395" y="931721"/>
                    <a:pt x="746149" y="915424"/>
                    <a:pt x="746149" y="915424"/>
                  </a:cubicBezTo>
                  <a:cubicBezTo>
                    <a:pt x="746149" y="915424"/>
                    <a:pt x="749521" y="915424"/>
                    <a:pt x="749521" y="912166"/>
                  </a:cubicBezTo>
                  <a:cubicBezTo>
                    <a:pt x="749521" y="905651"/>
                    <a:pt x="752902" y="899136"/>
                    <a:pt x="752902" y="899136"/>
                  </a:cubicBezTo>
                  <a:cubicBezTo>
                    <a:pt x="759655" y="886106"/>
                    <a:pt x="759655" y="886106"/>
                    <a:pt x="759655" y="886106"/>
                  </a:cubicBezTo>
                  <a:cubicBezTo>
                    <a:pt x="759655" y="866561"/>
                    <a:pt x="759655" y="866561"/>
                    <a:pt x="759655" y="866561"/>
                  </a:cubicBezTo>
                  <a:cubicBezTo>
                    <a:pt x="766418" y="850273"/>
                    <a:pt x="766418" y="850273"/>
                    <a:pt x="766418" y="850273"/>
                  </a:cubicBezTo>
                  <a:cubicBezTo>
                    <a:pt x="766418" y="850273"/>
                    <a:pt x="769790" y="847015"/>
                    <a:pt x="769790" y="843758"/>
                  </a:cubicBezTo>
                  <a:cubicBezTo>
                    <a:pt x="773171" y="843758"/>
                    <a:pt x="776543" y="833976"/>
                    <a:pt x="776543" y="833976"/>
                  </a:cubicBezTo>
                  <a:cubicBezTo>
                    <a:pt x="776543" y="833976"/>
                    <a:pt x="786678" y="820945"/>
                    <a:pt x="786678" y="820945"/>
                  </a:cubicBezTo>
                  <a:cubicBezTo>
                    <a:pt x="786678" y="820945"/>
                    <a:pt x="790059" y="811173"/>
                    <a:pt x="790059" y="807915"/>
                  </a:cubicBezTo>
                  <a:cubicBezTo>
                    <a:pt x="793431" y="807915"/>
                    <a:pt x="793431" y="807915"/>
                    <a:pt x="793431" y="807915"/>
                  </a:cubicBezTo>
                  <a:cubicBezTo>
                    <a:pt x="793431" y="798143"/>
                    <a:pt x="793431" y="798143"/>
                    <a:pt x="793431" y="798143"/>
                  </a:cubicBezTo>
                  <a:cubicBezTo>
                    <a:pt x="786678" y="785112"/>
                    <a:pt x="786678" y="785112"/>
                    <a:pt x="786678" y="785112"/>
                  </a:cubicBezTo>
                  <a:cubicBezTo>
                    <a:pt x="773171" y="775340"/>
                    <a:pt x="773171" y="775340"/>
                    <a:pt x="773171" y="775340"/>
                  </a:cubicBezTo>
                  <a:cubicBezTo>
                    <a:pt x="763037" y="775340"/>
                    <a:pt x="763037" y="775340"/>
                    <a:pt x="763037" y="775340"/>
                  </a:cubicBezTo>
                  <a:cubicBezTo>
                    <a:pt x="756283" y="768825"/>
                    <a:pt x="756283" y="768825"/>
                    <a:pt x="756283" y="768825"/>
                  </a:cubicBezTo>
                  <a:cubicBezTo>
                    <a:pt x="759655" y="762310"/>
                    <a:pt x="759655" y="762310"/>
                    <a:pt x="759655" y="762310"/>
                  </a:cubicBezTo>
                  <a:cubicBezTo>
                    <a:pt x="752902" y="752527"/>
                    <a:pt x="752902" y="752527"/>
                    <a:pt x="752902" y="752527"/>
                  </a:cubicBezTo>
                  <a:cubicBezTo>
                    <a:pt x="749521" y="746012"/>
                    <a:pt x="749521" y="746012"/>
                    <a:pt x="749521" y="746012"/>
                  </a:cubicBezTo>
                  <a:cubicBezTo>
                    <a:pt x="742767" y="739497"/>
                    <a:pt x="742767" y="739497"/>
                    <a:pt x="742767" y="739497"/>
                  </a:cubicBezTo>
                  <a:cubicBezTo>
                    <a:pt x="742767" y="739497"/>
                    <a:pt x="749521" y="729724"/>
                    <a:pt x="749521" y="729724"/>
                  </a:cubicBezTo>
                  <a:cubicBezTo>
                    <a:pt x="749521" y="729724"/>
                    <a:pt x="752902" y="726467"/>
                    <a:pt x="752902" y="723209"/>
                  </a:cubicBezTo>
                  <a:cubicBezTo>
                    <a:pt x="752902" y="723209"/>
                    <a:pt x="759655" y="713437"/>
                    <a:pt x="759655" y="713437"/>
                  </a:cubicBezTo>
                  <a:cubicBezTo>
                    <a:pt x="759655" y="713437"/>
                    <a:pt x="766418" y="703664"/>
                    <a:pt x="766418" y="703664"/>
                  </a:cubicBezTo>
                  <a:cubicBezTo>
                    <a:pt x="766418" y="703664"/>
                    <a:pt x="769790" y="700406"/>
                    <a:pt x="769790" y="697149"/>
                  </a:cubicBezTo>
                  <a:cubicBezTo>
                    <a:pt x="769790" y="693891"/>
                    <a:pt x="766418" y="680861"/>
                    <a:pt x="766418" y="680861"/>
                  </a:cubicBezTo>
                  <a:cubicBezTo>
                    <a:pt x="766418" y="680861"/>
                    <a:pt x="766418" y="671089"/>
                    <a:pt x="769790" y="671089"/>
                  </a:cubicBezTo>
                  <a:cubicBezTo>
                    <a:pt x="769790" y="667831"/>
                    <a:pt x="773171" y="664573"/>
                    <a:pt x="773171" y="664573"/>
                  </a:cubicBezTo>
                  <a:cubicBezTo>
                    <a:pt x="773171" y="664573"/>
                    <a:pt x="776543" y="664573"/>
                    <a:pt x="779924" y="667831"/>
                  </a:cubicBezTo>
                  <a:cubicBezTo>
                    <a:pt x="783306" y="667831"/>
                    <a:pt x="783306" y="661306"/>
                    <a:pt x="783306" y="661306"/>
                  </a:cubicBezTo>
                  <a:cubicBezTo>
                    <a:pt x="783306" y="661306"/>
                    <a:pt x="783306" y="651534"/>
                    <a:pt x="779924" y="651534"/>
                  </a:cubicBezTo>
                  <a:cubicBezTo>
                    <a:pt x="776543" y="651534"/>
                    <a:pt x="773171" y="645019"/>
                    <a:pt x="773171" y="645019"/>
                  </a:cubicBezTo>
                  <a:cubicBezTo>
                    <a:pt x="773171" y="645019"/>
                    <a:pt x="776543" y="641761"/>
                    <a:pt x="776543" y="641761"/>
                  </a:cubicBezTo>
                  <a:cubicBezTo>
                    <a:pt x="776543" y="638504"/>
                    <a:pt x="783306" y="635246"/>
                    <a:pt x="783306" y="635246"/>
                  </a:cubicBezTo>
                  <a:cubicBezTo>
                    <a:pt x="793431" y="631988"/>
                    <a:pt x="793431" y="631988"/>
                    <a:pt x="793431" y="631988"/>
                  </a:cubicBezTo>
                  <a:cubicBezTo>
                    <a:pt x="790059" y="622216"/>
                    <a:pt x="790059" y="622216"/>
                    <a:pt x="790059" y="622216"/>
                  </a:cubicBezTo>
                  <a:cubicBezTo>
                    <a:pt x="790059" y="612443"/>
                    <a:pt x="790059" y="612443"/>
                    <a:pt x="790059" y="612443"/>
                  </a:cubicBezTo>
                  <a:cubicBezTo>
                    <a:pt x="790059" y="612443"/>
                    <a:pt x="803565" y="615701"/>
                    <a:pt x="803565" y="615701"/>
                  </a:cubicBezTo>
                  <a:cubicBezTo>
                    <a:pt x="803565" y="618958"/>
                    <a:pt x="806947" y="625473"/>
                    <a:pt x="810319" y="625473"/>
                  </a:cubicBezTo>
                  <a:cubicBezTo>
                    <a:pt x="810319" y="622216"/>
                    <a:pt x="810319" y="615701"/>
                    <a:pt x="810319" y="615701"/>
                  </a:cubicBezTo>
                  <a:cubicBezTo>
                    <a:pt x="810319" y="615701"/>
                    <a:pt x="813700" y="605928"/>
                    <a:pt x="817081" y="609186"/>
                  </a:cubicBezTo>
                  <a:cubicBezTo>
                    <a:pt x="823835" y="612443"/>
                    <a:pt x="827216" y="605928"/>
                    <a:pt x="830588" y="605928"/>
                  </a:cubicBezTo>
                  <a:cubicBezTo>
                    <a:pt x="830588" y="602670"/>
                    <a:pt x="833969" y="596155"/>
                    <a:pt x="833969" y="596155"/>
                  </a:cubicBezTo>
                  <a:cubicBezTo>
                    <a:pt x="833969" y="596155"/>
                    <a:pt x="837341" y="586383"/>
                    <a:pt x="833969" y="583125"/>
                  </a:cubicBezTo>
                  <a:cubicBezTo>
                    <a:pt x="830588" y="583125"/>
                    <a:pt x="827216" y="583125"/>
                    <a:pt x="827216" y="579868"/>
                  </a:cubicBezTo>
                  <a:cubicBezTo>
                    <a:pt x="827216" y="579868"/>
                    <a:pt x="830588" y="573343"/>
                    <a:pt x="833969" y="573343"/>
                  </a:cubicBezTo>
                  <a:cubicBezTo>
                    <a:pt x="837341" y="573343"/>
                    <a:pt x="837341" y="573343"/>
                    <a:pt x="844104" y="570086"/>
                  </a:cubicBezTo>
                  <a:cubicBezTo>
                    <a:pt x="847476" y="566828"/>
                    <a:pt x="847476" y="563570"/>
                    <a:pt x="847476" y="563570"/>
                  </a:cubicBezTo>
                  <a:cubicBezTo>
                    <a:pt x="847476" y="563570"/>
                    <a:pt x="857610" y="560313"/>
                    <a:pt x="857610" y="560313"/>
                  </a:cubicBezTo>
                  <a:cubicBezTo>
                    <a:pt x="871117" y="553798"/>
                    <a:pt x="871117" y="553798"/>
                    <a:pt x="871117" y="553798"/>
                  </a:cubicBezTo>
                  <a:cubicBezTo>
                    <a:pt x="871117" y="547283"/>
                    <a:pt x="871117" y="547283"/>
                    <a:pt x="871117" y="547283"/>
                  </a:cubicBezTo>
                  <a:cubicBezTo>
                    <a:pt x="871117" y="547283"/>
                    <a:pt x="877879" y="547283"/>
                    <a:pt x="877879" y="547283"/>
                  </a:cubicBezTo>
                  <a:cubicBezTo>
                    <a:pt x="881251" y="547283"/>
                    <a:pt x="884633" y="550540"/>
                    <a:pt x="884633" y="550540"/>
                  </a:cubicBezTo>
                  <a:cubicBezTo>
                    <a:pt x="884633" y="550540"/>
                    <a:pt x="891386" y="550540"/>
                    <a:pt x="891386" y="550540"/>
                  </a:cubicBezTo>
                  <a:cubicBezTo>
                    <a:pt x="891386" y="547283"/>
                    <a:pt x="888005" y="544025"/>
                    <a:pt x="891386" y="544025"/>
                  </a:cubicBezTo>
                  <a:cubicBezTo>
                    <a:pt x="894767" y="547283"/>
                    <a:pt x="894767" y="547283"/>
                    <a:pt x="894767" y="550540"/>
                  </a:cubicBezTo>
                  <a:cubicBezTo>
                    <a:pt x="898139" y="550540"/>
                    <a:pt x="898139" y="550540"/>
                    <a:pt x="898139" y="550540"/>
                  </a:cubicBezTo>
                  <a:cubicBezTo>
                    <a:pt x="901521" y="550540"/>
                    <a:pt x="904902" y="553798"/>
                    <a:pt x="908274" y="557055"/>
                  </a:cubicBezTo>
                  <a:cubicBezTo>
                    <a:pt x="908274" y="557055"/>
                    <a:pt x="908274" y="560313"/>
                    <a:pt x="908274" y="563570"/>
                  </a:cubicBezTo>
                  <a:cubicBezTo>
                    <a:pt x="908274" y="566828"/>
                    <a:pt x="908274" y="566828"/>
                    <a:pt x="908274" y="570086"/>
                  </a:cubicBezTo>
                  <a:cubicBezTo>
                    <a:pt x="908274" y="573343"/>
                    <a:pt x="908274" y="573343"/>
                    <a:pt x="908274" y="573343"/>
                  </a:cubicBezTo>
                  <a:cubicBezTo>
                    <a:pt x="908274" y="573343"/>
                    <a:pt x="918408" y="579868"/>
                    <a:pt x="918408" y="576610"/>
                  </a:cubicBezTo>
                  <a:cubicBezTo>
                    <a:pt x="918408" y="573343"/>
                    <a:pt x="918408" y="576610"/>
                    <a:pt x="918408" y="570086"/>
                  </a:cubicBezTo>
                  <a:cubicBezTo>
                    <a:pt x="915027" y="566828"/>
                    <a:pt x="918408" y="563570"/>
                    <a:pt x="918408" y="560313"/>
                  </a:cubicBezTo>
                  <a:cubicBezTo>
                    <a:pt x="915027" y="557055"/>
                    <a:pt x="911655" y="550540"/>
                    <a:pt x="911655" y="547283"/>
                  </a:cubicBezTo>
                  <a:cubicBezTo>
                    <a:pt x="911655" y="547283"/>
                    <a:pt x="915027" y="544025"/>
                    <a:pt x="918408" y="544025"/>
                  </a:cubicBezTo>
                  <a:cubicBezTo>
                    <a:pt x="921790" y="544025"/>
                    <a:pt x="918408" y="540768"/>
                    <a:pt x="921790" y="544025"/>
                  </a:cubicBezTo>
                  <a:cubicBezTo>
                    <a:pt x="925162" y="547283"/>
                    <a:pt x="925162" y="550540"/>
                    <a:pt x="928543" y="550540"/>
                  </a:cubicBezTo>
                  <a:cubicBezTo>
                    <a:pt x="931915" y="550540"/>
                    <a:pt x="931915" y="550540"/>
                    <a:pt x="931915" y="550540"/>
                  </a:cubicBezTo>
                  <a:cubicBezTo>
                    <a:pt x="931915" y="553798"/>
                    <a:pt x="935296" y="557055"/>
                    <a:pt x="935296" y="560313"/>
                  </a:cubicBezTo>
                  <a:cubicBezTo>
                    <a:pt x="935296" y="563570"/>
                    <a:pt x="935296" y="563570"/>
                    <a:pt x="935296" y="566828"/>
                  </a:cubicBezTo>
                  <a:cubicBezTo>
                    <a:pt x="935296" y="566828"/>
                    <a:pt x="942049" y="576610"/>
                    <a:pt x="942049" y="576610"/>
                  </a:cubicBezTo>
                  <a:cubicBezTo>
                    <a:pt x="942049" y="576610"/>
                    <a:pt x="948803" y="570086"/>
                    <a:pt x="948803" y="570086"/>
                  </a:cubicBezTo>
                  <a:cubicBezTo>
                    <a:pt x="948803" y="566828"/>
                    <a:pt x="948803" y="563570"/>
                    <a:pt x="948803" y="563570"/>
                  </a:cubicBezTo>
                  <a:cubicBezTo>
                    <a:pt x="948803" y="560313"/>
                    <a:pt x="948803" y="557055"/>
                    <a:pt x="948803" y="557055"/>
                  </a:cubicBezTo>
                  <a:cubicBezTo>
                    <a:pt x="948803" y="553798"/>
                    <a:pt x="938677" y="544025"/>
                    <a:pt x="938677" y="544025"/>
                  </a:cubicBezTo>
                  <a:cubicBezTo>
                    <a:pt x="938677" y="544025"/>
                    <a:pt x="938677" y="540768"/>
                    <a:pt x="942049" y="537510"/>
                  </a:cubicBezTo>
                  <a:cubicBezTo>
                    <a:pt x="942049" y="537510"/>
                    <a:pt x="945431" y="534252"/>
                    <a:pt x="952184" y="530995"/>
                  </a:cubicBezTo>
                  <a:cubicBezTo>
                    <a:pt x="931915" y="488647"/>
                    <a:pt x="931915" y="488647"/>
                    <a:pt x="931915" y="488647"/>
                  </a:cubicBezTo>
                  <a:cubicBezTo>
                    <a:pt x="911655" y="478865"/>
                    <a:pt x="911655" y="478865"/>
                    <a:pt x="911655" y="478865"/>
                  </a:cubicBezTo>
                  <a:cubicBezTo>
                    <a:pt x="898139" y="465834"/>
                    <a:pt x="898139" y="465834"/>
                    <a:pt x="898139" y="465834"/>
                  </a:cubicBezTo>
                  <a:cubicBezTo>
                    <a:pt x="898139" y="449547"/>
                    <a:pt x="898139" y="449547"/>
                    <a:pt x="898139" y="449547"/>
                  </a:cubicBezTo>
                  <a:cubicBezTo>
                    <a:pt x="888005" y="436516"/>
                    <a:pt x="888005" y="436516"/>
                    <a:pt x="888005" y="436516"/>
                  </a:cubicBezTo>
                  <a:cubicBezTo>
                    <a:pt x="888005" y="436516"/>
                    <a:pt x="891386" y="426744"/>
                    <a:pt x="891386" y="423486"/>
                  </a:cubicBezTo>
                  <a:cubicBezTo>
                    <a:pt x="894767" y="420229"/>
                    <a:pt x="901521" y="403941"/>
                    <a:pt x="901521" y="403941"/>
                  </a:cubicBezTo>
                  <a:cubicBezTo>
                    <a:pt x="901521" y="403941"/>
                    <a:pt x="898139" y="390901"/>
                    <a:pt x="898139" y="387644"/>
                  </a:cubicBezTo>
                  <a:cubicBezTo>
                    <a:pt x="898139" y="384386"/>
                    <a:pt x="901521" y="368098"/>
                    <a:pt x="901521" y="368098"/>
                  </a:cubicBezTo>
                  <a:cubicBezTo>
                    <a:pt x="898139" y="351811"/>
                    <a:pt x="898139" y="351811"/>
                    <a:pt x="898139" y="351811"/>
                  </a:cubicBezTo>
                  <a:cubicBezTo>
                    <a:pt x="857610" y="306195"/>
                    <a:pt x="857610" y="306195"/>
                    <a:pt x="857610" y="306195"/>
                  </a:cubicBezTo>
                  <a:cubicBezTo>
                    <a:pt x="860992" y="286650"/>
                    <a:pt x="860992" y="286650"/>
                    <a:pt x="860992" y="286650"/>
                  </a:cubicBezTo>
                  <a:cubicBezTo>
                    <a:pt x="860992" y="286650"/>
                    <a:pt x="860992" y="286650"/>
                    <a:pt x="860992" y="286650"/>
                  </a:cubicBezTo>
                  <a:close/>
                  <a:moveTo>
                    <a:pt x="557001" y="2313065"/>
                  </a:moveTo>
                  <a:cubicBezTo>
                    <a:pt x="557001" y="2313065"/>
                    <a:pt x="557001" y="2313065"/>
                    <a:pt x="557001" y="2313065"/>
                  </a:cubicBezTo>
                  <a:cubicBezTo>
                    <a:pt x="560373" y="2287005"/>
                    <a:pt x="560373" y="2287005"/>
                    <a:pt x="560373" y="2287005"/>
                  </a:cubicBezTo>
                  <a:cubicBezTo>
                    <a:pt x="560373" y="2287005"/>
                    <a:pt x="553620" y="2277232"/>
                    <a:pt x="553620" y="2277232"/>
                  </a:cubicBezTo>
                  <a:cubicBezTo>
                    <a:pt x="553620" y="2273975"/>
                    <a:pt x="550239" y="2267450"/>
                    <a:pt x="550239" y="2257678"/>
                  </a:cubicBezTo>
                  <a:cubicBezTo>
                    <a:pt x="553620" y="2247905"/>
                    <a:pt x="553620" y="2244647"/>
                    <a:pt x="557001" y="2238132"/>
                  </a:cubicBezTo>
                  <a:cubicBezTo>
                    <a:pt x="557001" y="2231617"/>
                    <a:pt x="563754" y="2228360"/>
                    <a:pt x="563754" y="2221845"/>
                  </a:cubicBezTo>
                  <a:cubicBezTo>
                    <a:pt x="563754" y="2212072"/>
                    <a:pt x="563754" y="2208814"/>
                    <a:pt x="567136" y="2202299"/>
                  </a:cubicBezTo>
                  <a:cubicBezTo>
                    <a:pt x="567136" y="2195784"/>
                    <a:pt x="570508" y="2189269"/>
                    <a:pt x="573889" y="2189269"/>
                  </a:cubicBezTo>
                  <a:cubicBezTo>
                    <a:pt x="573889" y="2186011"/>
                    <a:pt x="580642" y="2172972"/>
                    <a:pt x="580642" y="2172972"/>
                  </a:cubicBezTo>
                  <a:cubicBezTo>
                    <a:pt x="584024" y="2156684"/>
                    <a:pt x="584024" y="2156684"/>
                    <a:pt x="584024" y="2156684"/>
                  </a:cubicBezTo>
                  <a:cubicBezTo>
                    <a:pt x="584024" y="2156684"/>
                    <a:pt x="590777" y="2140396"/>
                    <a:pt x="590777" y="2137139"/>
                  </a:cubicBezTo>
                  <a:cubicBezTo>
                    <a:pt x="590777" y="2133881"/>
                    <a:pt x="587396" y="2120851"/>
                    <a:pt x="587396" y="2117593"/>
                  </a:cubicBezTo>
                  <a:cubicBezTo>
                    <a:pt x="590777" y="2114336"/>
                    <a:pt x="597530" y="2107821"/>
                    <a:pt x="597530" y="2107821"/>
                  </a:cubicBezTo>
                  <a:cubicBezTo>
                    <a:pt x="607665" y="2107821"/>
                    <a:pt x="607665" y="2107821"/>
                    <a:pt x="607665" y="2107821"/>
                  </a:cubicBezTo>
                  <a:cubicBezTo>
                    <a:pt x="607665" y="2107821"/>
                    <a:pt x="607665" y="2117593"/>
                    <a:pt x="604283" y="2120851"/>
                  </a:cubicBezTo>
                  <a:cubicBezTo>
                    <a:pt x="600911" y="2120851"/>
                    <a:pt x="597530" y="2124108"/>
                    <a:pt x="597530" y="2124108"/>
                  </a:cubicBezTo>
                  <a:cubicBezTo>
                    <a:pt x="597530" y="2127366"/>
                    <a:pt x="604283" y="2133881"/>
                    <a:pt x="604283" y="2133881"/>
                  </a:cubicBezTo>
                  <a:cubicBezTo>
                    <a:pt x="604283" y="2146911"/>
                    <a:pt x="604283" y="2146911"/>
                    <a:pt x="604283" y="2146911"/>
                  </a:cubicBezTo>
                  <a:cubicBezTo>
                    <a:pt x="597530" y="2159941"/>
                    <a:pt x="597530" y="2159941"/>
                    <a:pt x="597530" y="2159941"/>
                  </a:cubicBezTo>
                  <a:cubicBezTo>
                    <a:pt x="590777" y="2176229"/>
                    <a:pt x="590777" y="2176229"/>
                    <a:pt x="590777" y="2176229"/>
                  </a:cubicBezTo>
                  <a:cubicBezTo>
                    <a:pt x="590777" y="2192527"/>
                    <a:pt x="590777" y="2192527"/>
                    <a:pt x="590777" y="2192527"/>
                  </a:cubicBezTo>
                  <a:cubicBezTo>
                    <a:pt x="587396" y="2202299"/>
                    <a:pt x="587396" y="2202299"/>
                    <a:pt x="587396" y="2202299"/>
                  </a:cubicBezTo>
                  <a:cubicBezTo>
                    <a:pt x="584024" y="2212072"/>
                    <a:pt x="584024" y="2212072"/>
                    <a:pt x="584024" y="2212072"/>
                  </a:cubicBezTo>
                  <a:cubicBezTo>
                    <a:pt x="577261" y="2231617"/>
                    <a:pt x="577261" y="2231617"/>
                    <a:pt x="577261" y="2231617"/>
                  </a:cubicBezTo>
                  <a:cubicBezTo>
                    <a:pt x="580642" y="2247905"/>
                    <a:pt x="580642" y="2247905"/>
                    <a:pt x="580642" y="2247905"/>
                  </a:cubicBezTo>
                  <a:cubicBezTo>
                    <a:pt x="570508" y="2267450"/>
                    <a:pt x="570508" y="2267450"/>
                    <a:pt x="570508" y="2267450"/>
                  </a:cubicBezTo>
                  <a:cubicBezTo>
                    <a:pt x="570508" y="2267450"/>
                    <a:pt x="570508" y="2277232"/>
                    <a:pt x="570508" y="2280490"/>
                  </a:cubicBezTo>
                  <a:cubicBezTo>
                    <a:pt x="570508" y="2283747"/>
                    <a:pt x="570508" y="2303293"/>
                    <a:pt x="570508" y="2303293"/>
                  </a:cubicBezTo>
                  <a:cubicBezTo>
                    <a:pt x="570508" y="2303293"/>
                    <a:pt x="570508" y="2313065"/>
                    <a:pt x="567136" y="2313065"/>
                  </a:cubicBezTo>
                  <a:cubicBezTo>
                    <a:pt x="563754" y="2313065"/>
                    <a:pt x="557001" y="2313065"/>
                    <a:pt x="557001" y="2313065"/>
                  </a:cubicBezTo>
                  <a:close/>
                  <a:moveTo>
                    <a:pt x="695485" y="2114336"/>
                  </a:moveTo>
                  <a:cubicBezTo>
                    <a:pt x="695485" y="2114336"/>
                    <a:pt x="695485" y="2114336"/>
                    <a:pt x="695485" y="2114336"/>
                  </a:cubicBezTo>
                  <a:cubicBezTo>
                    <a:pt x="692104" y="2107821"/>
                    <a:pt x="692104" y="2107821"/>
                    <a:pt x="692104" y="2107821"/>
                  </a:cubicBezTo>
                  <a:cubicBezTo>
                    <a:pt x="702238" y="2104563"/>
                    <a:pt x="702238" y="2104563"/>
                    <a:pt x="702238" y="2104563"/>
                  </a:cubicBezTo>
                  <a:cubicBezTo>
                    <a:pt x="702238" y="2104563"/>
                    <a:pt x="698857" y="2091533"/>
                    <a:pt x="698857" y="2088266"/>
                  </a:cubicBezTo>
                  <a:cubicBezTo>
                    <a:pt x="698857" y="2085008"/>
                    <a:pt x="695485" y="2088266"/>
                    <a:pt x="692104" y="2081751"/>
                  </a:cubicBezTo>
                  <a:cubicBezTo>
                    <a:pt x="688723" y="2078493"/>
                    <a:pt x="688723" y="2068720"/>
                    <a:pt x="688723" y="2068720"/>
                  </a:cubicBezTo>
                  <a:cubicBezTo>
                    <a:pt x="688723" y="2065463"/>
                    <a:pt x="692104" y="2055690"/>
                    <a:pt x="692104" y="2055690"/>
                  </a:cubicBezTo>
                  <a:cubicBezTo>
                    <a:pt x="692104" y="2055690"/>
                    <a:pt x="702238" y="2042660"/>
                    <a:pt x="708992" y="2036145"/>
                  </a:cubicBezTo>
                  <a:cubicBezTo>
                    <a:pt x="719126" y="2026372"/>
                    <a:pt x="715745" y="2026372"/>
                    <a:pt x="715745" y="2019857"/>
                  </a:cubicBezTo>
                  <a:cubicBezTo>
                    <a:pt x="712373" y="2016600"/>
                    <a:pt x="719126" y="2013342"/>
                    <a:pt x="719126" y="2013342"/>
                  </a:cubicBezTo>
                  <a:cubicBezTo>
                    <a:pt x="729261" y="2003569"/>
                    <a:pt x="729261" y="2003569"/>
                    <a:pt x="729261" y="2003569"/>
                  </a:cubicBezTo>
                  <a:cubicBezTo>
                    <a:pt x="736014" y="1987272"/>
                    <a:pt x="736014" y="1987272"/>
                    <a:pt x="736014" y="1987272"/>
                  </a:cubicBezTo>
                  <a:cubicBezTo>
                    <a:pt x="736014" y="1987272"/>
                    <a:pt x="746149" y="1997045"/>
                    <a:pt x="746149" y="1997045"/>
                  </a:cubicBezTo>
                  <a:cubicBezTo>
                    <a:pt x="749521" y="1997045"/>
                    <a:pt x="749521" y="1993787"/>
                    <a:pt x="749521" y="1990530"/>
                  </a:cubicBezTo>
                  <a:cubicBezTo>
                    <a:pt x="749521" y="1987272"/>
                    <a:pt x="756283" y="1987272"/>
                    <a:pt x="756283" y="1987272"/>
                  </a:cubicBezTo>
                  <a:cubicBezTo>
                    <a:pt x="759655" y="1987272"/>
                    <a:pt x="769790" y="1984015"/>
                    <a:pt x="769790" y="1984015"/>
                  </a:cubicBezTo>
                  <a:cubicBezTo>
                    <a:pt x="773171" y="1977499"/>
                    <a:pt x="773171" y="1977499"/>
                    <a:pt x="773171" y="1977499"/>
                  </a:cubicBezTo>
                  <a:cubicBezTo>
                    <a:pt x="773171" y="1977499"/>
                    <a:pt x="786678" y="1974242"/>
                    <a:pt x="793431" y="1977499"/>
                  </a:cubicBezTo>
                  <a:cubicBezTo>
                    <a:pt x="796812" y="1980757"/>
                    <a:pt x="790059" y="1980757"/>
                    <a:pt x="790059" y="1984015"/>
                  </a:cubicBezTo>
                  <a:cubicBezTo>
                    <a:pt x="790059" y="1987272"/>
                    <a:pt x="790059" y="1987272"/>
                    <a:pt x="790059" y="1990530"/>
                  </a:cubicBezTo>
                  <a:cubicBezTo>
                    <a:pt x="790059" y="1993787"/>
                    <a:pt x="786678" y="1997045"/>
                    <a:pt x="776543" y="1997045"/>
                  </a:cubicBezTo>
                  <a:cubicBezTo>
                    <a:pt x="766418" y="2000302"/>
                    <a:pt x="773171" y="2006827"/>
                    <a:pt x="773171" y="2006827"/>
                  </a:cubicBezTo>
                  <a:cubicBezTo>
                    <a:pt x="773171" y="2006827"/>
                    <a:pt x="773171" y="2019857"/>
                    <a:pt x="773171" y="2019857"/>
                  </a:cubicBezTo>
                  <a:cubicBezTo>
                    <a:pt x="769790" y="2023115"/>
                    <a:pt x="763037" y="2029630"/>
                    <a:pt x="756283" y="2029630"/>
                  </a:cubicBezTo>
                  <a:cubicBezTo>
                    <a:pt x="752902" y="2032887"/>
                    <a:pt x="752902" y="2039402"/>
                    <a:pt x="752902" y="2039402"/>
                  </a:cubicBezTo>
                  <a:cubicBezTo>
                    <a:pt x="752902" y="2042660"/>
                    <a:pt x="756283" y="2049175"/>
                    <a:pt x="756283" y="2055690"/>
                  </a:cubicBezTo>
                  <a:cubicBezTo>
                    <a:pt x="756283" y="2058948"/>
                    <a:pt x="756283" y="2058948"/>
                    <a:pt x="759655" y="2065463"/>
                  </a:cubicBezTo>
                  <a:cubicBezTo>
                    <a:pt x="759655" y="2068720"/>
                    <a:pt x="766418" y="2068720"/>
                    <a:pt x="769790" y="2068720"/>
                  </a:cubicBezTo>
                  <a:cubicBezTo>
                    <a:pt x="769790" y="2071978"/>
                    <a:pt x="776543" y="2078493"/>
                    <a:pt x="773171" y="2081751"/>
                  </a:cubicBezTo>
                  <a:cubicBezTo>
                    <a:pt x="769790" y="2085008"/>
                    <a:pt x="766418" y="2088266"/>
                    <a:pt x="763037" y="2088266"/>
                  </a:cubicBezTo>
                  <a:cubicBezTo>
                    <a:pt x="763037" y="2091533"/>
                    <a:pt x="756283" y="2101306"/>
                    <a:pt x="756283" y="2101306"/>
                  </a:cubicBezTo>
                  <a:cubicBezTo>
                    <a:pt x="756283" y="2101306"/>
                    <a:pt x="759655" y="2107821"/>
                    <a:pt x="756283" y="2114336"/>
                  </a:cubicBezTo>
                  <a:cubicBezTo>
                    <a:pt x="756283" y="2120851"/>
                    <a:pt x="749521" y="2117593"/>
                    <a:pt x="746149" y="2120851"/>
                  </a:cubicBezTo>
                  <a:cubicBezTo>
                    <a:pt x="746149" y="2120851"/>
                    <a:pt x="736014" y="2130623"/>
                    <a:pt x="736014" y="2130623"/>
                  </a:cubicBezTo>
                  <a:cubicBezTo>
                    <a:pt x="732633" y="2130623"/>
                    <a:pt x="729261" y="2143654"/>
                    <a:pt x="729261" y="2150169"/>
                  </a:cubicBezTo>
                  <a:cubicBezTo>
                    <a:pt x="729261" y="2153426"/>
                    <a:pt x="729261" y="2159941"/>
                    <a:pt x="729261" y="2163199"/>
                  </a:cubicBezTo>
                  <a:cubicBezTo>
                    <a:pt x="729261" y="2166457"/>
                    <a:pt x="729261" y="2163199"/>
                    <a:pt x="722508" y="2172972"/>
                  </a:cubicBezTo>
                  <a:cubicBezTo>
                    <a:pt x="712373" y="2182754"/>
                    <a:pt x="715745" y="2176229"/>
                    <a:pt x="705620" y="2172972"/>
                  </a:cubicBezTo>
                  <a:cubicBezTo>
                    <a:pt x="692104" y="2172972"/>
                    <a:pt x="705620" y="2169714"/>
                    <a:pt x="708992" y="2163199"/>
                  </a:cubicBezTo>
                  <a:cubicBezTo>
                    <a:pt x="712373" y="2156684"/>
                    <a:pt x="715745" y="2150169"/>
                    <a:pt x="715745" y="2150169"/>
                  </a:cubicBezTo>
                  <a:cubicBezTo>
                    <a:pt x="712373" y="2137139"/>
                    <a:pt x="712373" y="2137139"/>
                    <a:pt x="712373" y="2137139"/>
                  </a:cubicBezTo>
                  <a:cubicBezTo>
                    <a:pt x="705620" y="2127366"/>
                    <a:pt x="705620" y="2127366"/>
                    <a:pt x="705620" y="2127366"/>
                  </a:cubicBezTo>
                  <a:lnTo>
                    <a:pt x="695485" y="2114336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E035B3DA-D855-FFDD-2B97-77E34BB56595}"/>
                </a:ext>
              </a:extLst>
            </p:cNvPr>
            <p:cNvSpPr/>
            <p:nvPr/>
          </p:nvSpPr>
          <p:spPr>
            <a:xfrm>
              <a:off x="8618971" y="-1838218"/>
              <a:ext cx="1801034" cy="2474153"/>
            </a:xfrm>
            <a:custGeom>
              <a:avLst/>
              <a:gdLst>
                <a:gd name="connsiteX0" fmla="*/ 1240944 w 1801034"/>
                <a:gd name="connsiteY0" fmla="*/ 185696 h 2474153"/>
                <a:gd name="connsiteX1" fmla="*/ 1224123 w 1801034"/>
                <a:gd name="connsiteY1" fmla="*/ 182436 h 2474153"/>
                <a:gd name="connsiteX2" fmla="*/ 1214036 w 1801034"/>
                <a:gd name="connsiteY2" fmla="*/ 169402 h 2474153"/>
                <a:gd name="connsiteX3" fmla="*/ 1217398 w 1801034"/>
                <a:gd name="connsiteY3" fmla="*/ 156368 h 2474153"/>
                <a:gd name="connsiteX4" fmla="*/ 1251040 w 1801034"/>
                <a:gd name="connsiteY4" fmla="*/ 140076 h 2474153"/>
                <a:gd name="connsiteX5" fmla="*/ 1264489 w 1801034"/>
                <a:gd name="connsiteY5" fmla="*/ 120524 h 2474153"/>
                <a:gd name="connsiteX6" fmla="*/ 1288035 w 1801034"/>
                <a:gd name="connsiteY6" fmla="*/ 120524 h 2474153"/>
                <a:gd name="connsiteX7" fmla="*/ 1298132 w 1801034"/>
                <a:gd name="connsiteY7" fmla="*/ 123783 h 2474153"/>
                <a:gd name="connsiteX8" fmla="*/ 1311591 w 1801034"/>
                <a:gd name="connsiteY8" fmla="*/ 127042 h 2474153"/>
                <a:gd name="connsiteX9" fmla="*/ 1294770 w 1801034"/>
                <a:gd name="connsiteY9" fmla="*/ 136817 h 2474153"/>
                <a:gd name="connsiteX10" fmla="*/ 1274586 w 1801034"/>
                <a:gd name="connsiteY10" fmla="*/ 159627 h 2474153"/>
                <a:gd name="connsiteX11" fmla="*/ 1271224 w 1801034"/>
                <a:gd name="connsiteY11" fmla="*/ 169402 h 2474153"/>
                <a:gd name="connsiteX12" fmla="*/ 1240944 w 1801034"/>
                <a:gd name="connsiteY12" fmla="*/ 185696 h 2474153"/>
                <a:gd name="connsiteX13" fmla="*/ 1284673 w 1801034"/>
                <a:gd name="connsiteY13" fmla="*/ 198730 h 2474153"/>
                <a:gd name="connsiteX14" fmla="*/ 1284673 w 1801034"/>
                <a:gd name="connsiteY14" fmla="*/ 198730 h 2474153"/>
                <a:gd name="connsiteX15" fmla="*/ 1294770 w 1801034"/>
                <a:gd name="connsiteY15" fmla="*/ 198730 h 2474153"/>
                <a:gd name="connsiteX16" fmla="*/ 1298132 w 1801034"/>
                <a:gd name="connsiteY16" fmla="*/ 182436 h 2474153"/>
                <a:gd name="connsiteX17" fmla="*/ 1311591 w 1801034"/>
                <a:gd name="connsiteY17" fmla="*/ 169402 h 2474153"/>
                <a:gd name="connsiteX18" fmla="*/ 1314953 w 1801034"/>
                <a:gd name="connsiteY18" fmla="*/ 159627 h 2474153"/>
                <a:gd name="connsiteX19" fmla="*/ 1304857 w 1801034"/>
                <a:gd name="connsiteY19" fmla="*/ 149851 h 2474153"/>
                <a:gd name="connsiteX20" fmla="*/ 1288035 w 1801034"/>
                <a:gd name="connsiteY20" fmla="*/ 156368 h 2474153"/>
                <a:gd name="connsiteX21" fmla="*/ 1288035 w 1801034"/>
                <a:gd name="connsiteY21" fmla="*/ 169402 h 2474153"/>
                <a:gd name="connsiteX22" fmla="*/ 1274586 w 1801034"/>
                <a:gd name="connsiteY22" fmla="*/ 179178 h 2474153"/>
                <a:gd name="connsiteX23" fmla="*/ 1267861 w 1801034"/>
                <a:gd name="connsiteY23" fmla="*/ 192213 h 2474153"/>
                <a:gd name="connsiteX24" fmla="*/ 1284673 w 1801034"/>
                <a:gd name="connsiteY24" fmla="*/ 198730 h 2474153"/>
                <a:gd name="connsiteX25" fmla="*/ 1217398 w 1801034"/>
                <a:gd name="connsiteY25" fmla="*/ 410535 h 2474153"/>
                <a:gd name="connsiteX26" fmla="*/ 1217398 w 1801034"/>
                <a:gd name="connsiteY26" fmla="*/ 410535 h 2474153"/>
                <a:gd name="connsiteX27" fmla="*/ 1230857 w 1801034"/>
                <a:gd name="connsiteY27" fmla="*/ 413794 h 2474153"/>
                <a:gd name="connsiteX28" fmla="*/ 1254402 w 1801034"/>
                <a:gd name="connsiteY28" fmla="*/ 439863 h 2474153"/>
                <a:gd name="connsiteX29" fmla="*/ 1274586 w 1801034"/>
                <a:gd name="connsiteY29" fmla="*/ 462672 h 2474153"/>
                <a:gd name="connsiteX30" fmla="*/ 1311591 w 1801034"/>
                <a:gd name="connsiteY30" fmla="*/ 488740 h 2474153"/>
                <a:gd name="connsiteX31" fmla="*/ 1358683 w 1801034"/>
                <a:gd name="connsiteY31" fmla="*/ 501775 h 2474153"/>
                <a:gd name="connsiteX32" fmla="*/ 1368769 w 1801034"/>
                <a:gd name="connsiteY32" fmla="*/ 488740 h 2474153"/>
                <a:gd name="connsiteX33" fmla="*/ 1382228 w 1801034"/>
                <a:gd name="connsiteY33" fmla="*/ 478965 h 2474153"/>
                <a:gd name="connsiteX34" fmla="*/ 1378866 w 1801034"/>
                <a:gd name="connsiteY34" fmla="*/ 472448 h 2474153"/>
                <a:gd name="connsiteX35" fmla="*/ 1395687 w 1801034"/>
                <a:gd name="connsiteY35" fmla="*/ 462672 h 2474153"/>
                <a:gd name="connsiteX36" fmla="*/ 1409136 w 1801034"/>
                <a:gd name="connsiteY36" fmla="*/ 472448 h 2474153"/>
                <a:gd name="connsiteX37" fmla="*/ 1442779 w 1801034"/>
                <a:gd name="connsiteY37" fmla="*/ 478965 h 2474153"/>
                <a:gd name="connsiteX38" fmla="*/ 1456228 w 1801034"/>
                <a:gd name="connsiteY38" fmla="*/ 488740 h 2474153"/>
                <a:gd name="connsiteX39" fmla="*/ 1459600 w 1801034"/>
                <a:gd name="connsiteY39" fmla="*/ 488740 h 2474153"/>
                <a:gd name="connsiteX40" fmla="*/ 1459600 w 1801034"/>
                <a:gd name="connsiteY40" fmla="*/ 488740 h 2474153"/>
                <a:gd name="connsiteX41" fmla="*/ 1459600 w 1801034"/>
                <a:gd name="connsiteY41" fmla="*/ 488740 h 2474153"/>
                <a:gd name="connsiteX42" fmla="*/ 1462962 w 1801034"/>
                <a:gd name="connsiteY42" fmla="*/ 485482 h 2474153"/>
                <a:gd name="connsiteX43" fmla="*/ 1462962 w 1801034"/>
                <a:gd name="connsiteY43" fmla="*/ 485482 h 2474153"/>
                <a:gd name="connsiteX44" fmla="*/ 1462962 w 1801034"/>
                <a:gd name="connsiteY44" fmla="*/ 485482 h 2474153"/>
                <a:gd name="connsiteX45" fmla="*/ 1462962 w 1801034"/>
                <a:gd name="connsiteY45" fmla="*/ 485482 h 2474153"/>
                <a:gd name="connsiteX46" fmla="*/ 1466324 w 1801034"/>
                <a:gd name="connsiteY46" fmla="*/ 485482 h 2474153"/>
                <a:gd name="connsiteX47" fmla="*/ 1466324 w 1801034"/>
                <a:gd name="connsiteY47" fmla="*/ 485482 h 2474153"/>
                <a:gd name="connsiteX48" fmla="*/ 1466324 w 1801034"/>
                <a:gd name="connsiteY48" fmla="*/ 485482 h 2474153"/>
                <a:gd name="connsiteX49" fmla="*/ 1466324 w 1801034"/>
                <a:gd name="connsiteY49" fmla="*/ 485482 h 2474153"/>
                <a:gd name="connsiteX50" fmla="*/ 1466324 w 1801034"/>
                <a:gd name="connsiteY50" fmla="*/ 485482 h 2474153"/>
                <a:gd name="connsiteX51" fmla="*/ 1469687 w 1801034"/>
                <a:gd name="connsiteY51" fmla="*/ 485482 h 2474153"/>
                <a:gd name="connsiteX52" fmla="*/ 1469687 w 1801034"/>
                <a:gd name="connsiteY52" fmla="*/ 485482 h 2474153"/>
                <a:gd name="connsiteX53" fmla="*/ 1469687 w 1801034"/>
                <a:gd name="connsiteY53" fmla="*/ 485482 h 2474153"/>
                <a:gd name="connsiteX54" fmla="*/ 1469687 w 1801034"/>
                <a:gd name="connsiteY54" fmla="*/ 485482 h 2474153"/>
                <a:gd name="connsiteX55" fmla="*/ 1469687 w 1801034"/>
                <a:gd name="connsiteY55" fmla="*/ 485482 h 2474153"/>
                <a:gd name="connsiteX56" fmla="*/ 1469687 w 1801034"/>
                <a:gd name="connsiteY56" fmla="*/ 485482 h 2474153"/>
                <a:gd name="connsiteX57" fmla="*/ 1469687 w 1801034"/>
                <a:gd name="connsiteY57" fmla="*/ 485482 h 2474153"/>
                <a:gd name="connsiteX58" fmla="*/ 1469687 w 1801034"/>
                <a:gd name="connsiteY58" fmla="*/ 485482 h 2474153"/>
                <a:gd name="connsiteX59" fmla="*/ 1469687 w 1801034"/>
                <a:gd name="connsiteY59" fmla="*/ 485482 h 2474153"/>
                <a:gd name="connsiteX60" fmla="*/ 1469687 w 1801034"/>
                <a:gd name="connsiteY60" fmla="*/ 482223 h 2474153"/>
                <a:gd name="connsiteX61" fmla="*/ 1469687 w 1801034"/>
                <a:gd name="connsiteY61" fmla="*/ 482223 h 2474153"/>
                <a:gd name="connsiteX62" fmla="*/ 1469687 w 1801034"/>
                <a:gd name="connsiteY62" fmla="*/ 482223 h 2474153"/>
                <a:gd name="connsiteX63" fmla="*/ 1469687 w 1801034"/>
                <a:gd name="connsiteY63" fmla="*/ 482223 h 2474153"/>
                <a:gd name="connsiteX64" fmla="*/ 1469687 w 1801034"/>
                <a:gd name="connsiteY64" fmla="*/ 482223 h 2474153"/>
                <a:gd name="connsiteX65" fmla="*/ 1469687 w 1801034"/>
                <a:gd name="connsiteY65" fmla="*/ 482223 h 2474153"/>
                <a:gd name="connsiteX66" fmla="*/ 1469687 w 1801034"/>
                <a:gd name="connsiteY66" fmla="*/ 482223 h 2474153"/>
                <a:gd name="connsiteX67" fmla="*/ 1469687 w 1801034"/>
                <a:gd name="connsiteY67" fmla="*/ 482223 h 2474153"/>
                <a:gd name="connsiteX68" fmla="*/ 1469687 w 1801034"/>
                <a:gd name="connsiteY68" fmla="*/ 482223 h 2474153"/>
                <a:gd name="connsiteX69" fmla="*/ 1469687 w 1801034"/>
                <a:gd name="connsiteY69" fmla="*/ 482223 h 2474153"/>
                <a:gd name="connsiteX70" fmla="*/ 1469687 w 1801034"/>
                <a:gd name="connsiteY70" fmla="*/ 482223 h 2474153"/>
                <a:gd name="connsiteX71" fmla="*/ 1469687 w 1801034"/>
                <a:gd name="connsiteY71" fmla="*/ 482223 h 2474153"/>
                <a:gd name="connsiteX72" fmla="*/ 1469687 w 1801034"/>
                <a:gd name="connsiteY72" fmla="*/ 482223 h 2474153"/>
                <a:gd name="connsiteX73" fmla="*/ 1469687 w 1801034"/>
                <a:gd name="connsiteY73" fmla="*/ 482223 h 2474153"/>
                <a:gd name="connsiteX74" fmla="*/ 1469687 w 1801034"/>
                <a:gd name="connsiteY74" fmla="*/ 482223 h 2474153"/>
                <a:gd name="connsiteX75" fmla="*/ 1469687 w 1801034"/>
                <a:gd name="connsiteY75" fmla="*/ 478965 h 2474153"/>
                <a:gd name="connsiteX76" fmla="*/ 1469687 w 1801034"/>
                <a:gd name="connsiteY76" fmla="*/ 456155 h 2474153"/>
                <a:gd name="connsiteX77" fmla="*/ 1469687 w 1801034"/>
                <a:gd name="connsiteY77" fmla="*/ 443121 h 2474153"/>
                <a:gd name="connsiteX78" fmla="*/ 1493232 w 1801034"/>
                <a:gd name="connsiteY78" fmla="*/ 423569 h 2474153"/>
                <a:gd name="connsiteX79" fmla="*/ 1499957 w 1801034"/>
                <a:gd name="connsiteY79" fmla="*/ 410535 h 2474153"/>
                <a:gd name="connsiteX80" fmla="*/ 1493232 w 1801034"/>
                <a:gd name="connsiteY80" fmla="*/ 374692 h 2474153"/>
                <a:gd name="connsiteX81" fmla="*/ 1486508 w 1801034"/>
                <a:gd name="connsiteY81" fmla="*/ 351881 h 2474153"/>
                <a:gd name="connsiteX82" fmla="*/ 1486508 w 1801034"/>
                <a:gd name="connsiteY82" fmla="*/ 280193 h 2474153"/>
                <a:gd name="connsiteX83" fmla="*/ 1486508 w 1801034"/>
                <a:gd name="connsiteY83" fmla="*/ 280193 h 2474153"/>
                <a:gd name="connsiteX84" fmla="*/ 1486508 w 1801034"/>
                <a:gd name="connsiteY84" fmla="*/ 280193 h 2474153"/>
                <a:gd name="connsiteX85" fmla="*/ 1493232 w 1801034"/>
                <a:gd name="connsiteY85" fmla="*/ 276935 h 2474153"/>
                <a:gd name="connsiteX86" fmla="*/ 1503329 w 1801034"/>
                <a:gd name="connsiteY86" fmla="*/ 270418 h 2474153"/>
                <a:gd name="connsiteX87" fmla="*/ 1503329 w 1801034"/>
                <a:gd name="connsiteY87" fmla="*/ 267159 h 2474153"/>
                <a:gd name="connsiteX88" fmla="*/ 1506691 w 1801034"/>
                <a:gd name="connsiteY88" fmla="*/ 231315 h 2474153"/>
                <a:gd name="connsiteX89" fmla="*/ 1516778 w 1801034"/>
                <a:gd name="connsiteY89" fmla="*/ 224798 h 2474153"/>
                <a:gd name="connsiteX90" fmla="*/ 1547058 w 1801034"/>
                <a:gd name="connsiteY90" fmla="*/ 224798 h 2474153"/>
                <a:gd name="connsiteX91" fmla="*/ 1553783 w 1801034"/>
                <a:gd name="connsiteY91" fmla="*/ 205246 h 2474153"/>
                <a:gd name="connsiteX92" fmla="*/ 1567242 w 1801034"/>
                <a:gd name="connsiteY92" fmla="*/ 192213 h 2474153"/>
                <a:gd name="connsiteX93" fmla="*/ 1597512 w 1801034"/>
                <a:gd name="connsiteY93" fmla="*/ 192213 h 2474153"/>
                <a:gd name="connsiteX94" fmla="*/ 1617696 w 1801034"/>
                <a:gd name="connsiteY94" fmla="*/ 211764 h 2474153"/>
                <a:gd name="connsiteX95" fmla="*/ 1658062 w 1801034"/>
                <a:gd name="connsiteY95" fmla="*/ 224798 h 2474153"/>
                <a:gd name="connsiteX96" fmla="*/ 1678246 w 1801034"/>
                <a:gd name="connsiteY96" fmla="*/ 228056 h 2474153"/>
                <a:gd name="connsiteX97" fmla="*/ 1678246 w 1801034"/>
                <a:gd name="connsiteY97" fmla="*/ 228056 h 2474153"/>
                <a:gd name="connsiteX98" fmla="*/ 1681608 w 1801034"/>
                <a:gd name="connsiteY98" fmla="*/ 228056 h 2474153"/>
                <a:gd name="connsiteX99" fmla="*/ 1681608 w 1801034"/>
                <a:gd name="connsiteY99" fmla="*/ 228056 h 2474153"/>
                <a:gd name="connsiteX100" fmla="*/ 1688333 w 1801034"/>
                <a:gd name="connsiteY100" fmla="*/ 234573 h 2474153"/>
                <a:gd name="connsiteX101" fmla="*/ 1688333 w 1801034"/>
                <a:gd name="connsiteY101" fmla="*/ 234573 h 2474153"/>
                <a:gd name="connsiteX102" fmla="*/ 1688333 w 1801034"/>
                <a:gd name="connsiteY102" fmla="*/ 234573 h 2474153"/>
                <a:gd name="connsiteX103" fmla="*/ 1688333 w 1801034"/>
                <a:gd name="connsiteY103" fmla="*/ 234573 h 2474153"/>
                <a:gd name="connsiteX104" fmla="*/ 1691705 w 1801034"/>
                <a:gd name="connsiteY104" fmla="*/ 250867 h 2474153"/>
                <a:gd name="connsiteX105" fmla="*/ 1695067 w 1801034"/>
                <a:gd name="connsiteY105" fmla="*/ 267159 h 2474153"/>
                <a:gd name="connsiteX106" fmla="*/ 1691705 w 1801034"/>
                <a:gd name="connsiteY106" fmla="*/ 283452 h 2474153"/>
                <a:gd name="connsiteX107" fmla="*/ 1688333 w 1801034"/>
                <a:gd name="connsiteY107" fmla="*/ 299744 h 2474153"/>
                <a:gd name="connsiteX108" fmla="*/ 1688333 w 1801034"/>
                <a:gd name="connsiteY108" fmla="*/ 309521 h 2474153"/>
                <a:gd name="connsiteX109" fmla="*/ 1695067 w 1801034"/>
                <a:gd name="connsiteY109" fmla="*/ 329072 h 2474153"/>
                <a:gd name="connsiteX110" fmla="*/ 1711888 w 1801034"/>
                <a:gd name="connsiteY110" fmla="*/ 342106 h 2474153"/>
                <a:gd name="connsiteX111" fmla="*/ 1708516 w 1801034"/>
                <a:gd name="connsiteY111" fmla="*/ 345364 h 2474153"/>
                <a:gd name="connsiteX112" fmla="*/ 1711888 w 1801034"/>
                <a:gd name="connsiteY112" fmla="*/ 348623 h 2474153"/>
                <a:gd name="connsiteX113" fmla="*/ 1728700 w 1801034"/>
                <a:gd name="connsiteY113" fmla="*/ 345364 h 2474153"/>
                <a:gd name="connsiteX114" fmla="*/ 1725337 w 1801034"/>
                <a:gd name="connsiteY114" fmla="*/ 306261 h 2474153"/>
                <a:gd name="connsiteX115" fmla="*/ 1738797 w 1801034"/>
                <a:gd name="connsiteY115" fmla="*/ 280193 h 2474153"/>
                <a:gd name="connsiteX116" fmla="*/ 1762342 w 1801034"/>
                <a:gd name="connsiteY116" fmla="*/ 257384 h 2474153"/>
                <a:gd name="connsiteX117" fmla="*/ 1758980 w 1801034"/>
                <a:gd name="connsiteY117" fmla="*/ 231315 h 2474153"/>
                <a:gd name="connsiteX118" fmla="*/ 1785888 w 1801034"/>
                <a:gd name="connsiteY118" fmla="*/ 234573 h 2474153"/>
                <a:gd name="connsiteX119" fmla="*/ 1799347 w 1801034"/>
                <a:gd name="connsiteY119" fmla="*/ 211764 h 2474153"/>
                <a:gd name="connsiteX120" fmla="*/ 1779163 w 1801034"/>
                <a:gd name="connsiteY120" fmla="*/ 175919 h 2474153"/>
                <a:gd name="connsiteX121" fmla="*/ 1752246 w 1801034"/>
                <a:gd name="connsiteY121" fmla="*/ 201988 h 2474153"/>
                <a:gd name="connsiteX122" fmla="*/ 1748883 w 1801034"/>
                <a:gd name="connsiteY122" fmla="*/ 169402 h 2474153"/>
                <a:gd name="connsiteX123" fmla="*/ 1721975 w 1801034"/>
                <a:gd name="connsiteY123" fmla="*/ 179178 h 2474153"/>
                <a:gd name="connsiteX124" fmla="*/ 1695067 w 1801034"/>
                <a:gd name="connsiteY124" fmla="*/ 172661 h 2474153"/>
                <a:gd name="connsiteX125" fmla="*/ 1674884 w 1801034"/>
                <a:gd name="connsiteY125" fmla="*/ 162885 h 2474153"/>
                <a:gd name="connsiteX126" fmla="*/ 1647975 w 1801034"/>
                <a:gd name="connsiteY126" fmla="*/ 162885 h 2474153"/>
                <a:gd name="connsiteX127" fmla="*/ 1641241 w 1801034"/>
                <a:gd name="connsiteY127" fmla="*/ 149851 h 2474153"/>
                <a:gd name="connsiteX128" fmla="*/ 1681608 w 1801034"/>
                <a:gd name="connsiteY128" fmla="*/ 149851 h 2474153"/>
                <a:gd name="connsiteX129" fmla="*/ 1742159 w 1801034"/>
                <a:gd name="connsiteY129" fmla="*/ 136817 h 2474153"/>
                <a:gd name="connsiteX130" fmla="*/ 1745521 w 1801034"/>
                <a:gd name="connsiteY130" fmla="*/ 114007 h 2474153"/>
                <a:gd name="connsiteX131" fmla="*/ 1769067 w 1801034"/>
                <a:gd name="connsiteY131" fmla="*/ 94456 h 2474153"/>
                <a:gd name="connsiteX132" fmla="*/ 1728700 w 1801034"/>
                <a:gd name="connsiteY132" fmla="*/ 65129 h 2474153"/>
                <a:gd name="connsiteX133" fmla="*/ 1711888 w 1801034"/>
                <a:gd name="connsiteY133" fmla="*/ 39060 h 2474153"/>
                <a:gd name="connsiteX134" fmla="*/ 1701792 w 1801034"/>
                <a:gd name="connsiteY134" fmla="*/ 29285 h 2474153"/>
                <a:gd name="connsiteX135" fmla="*/ 1664787 w 1801034"/>
                <a:gd name="connsiteY135" fmla="*/ 42319 h 2474153"/>
                <a:gd name="connsiteX136" fmla="*/ 1644603 w 1801034"/>
                <a:gd name="connsiteY136" fmla="*/ 29285 h 2474153"/>
                <a:gd name="connsiteX137" fmla="*/ 1614333 w 1801034"/>
                <a:gd name="connsiteY137" fmla="*/ 32543 h 2474153"/>
                <a:gd name="connsiteX138" fmla="*/ 1570604 w 1801034"/>
                <a:gd name="connsiteY138" fmla="*/ 19509 h 2474153"/>
                <a:gd name="connsiteX139" fmla="*/ 1570604 w 1801034"/>
                <a:gd name="connsiteY139" fmla="*/ 29285 h 2474153"/>
                <a:gd name="connsiteX140" fmla="*/ 1553783 w 1801034"/>
                <a:gd name="connsiteY140" fmla="*/ 19509 h 2474153"/>
                <a:gd name="connsiteX141" fmla="*/ 1553783 w 1801034"/>
                <a:gd name="connsiteY141" fmla="*/ 6475 h 2474153"/>
                <a:gd name="connsiteX142" fmla="*/ 1536962 w 1801034"/>
                <a:gd name="connsiteY142" fmla="*/ 9734 h 2474153"/>
                <a:gd name="connsiteX143" fmla="*/ 1530237 w 1801034"/>
                <a:gd name="connsiteY143" fmla="*/ 9734 h 2474153"/>
                <a:gd name="connsiteX144" fmla="*/ 1510053 w 1801034"/>
                <a:gd name="connsiteY144" fmla="*/ -42 h 2474153"/>
                <a:gd name="connsiteX145" fmla="*/ 1499957 w 1801034"/>
                <a:gd name="connsiteY145" fmla="*/ 19509 h 2474153"/>
                <a:gd name="connsiteX146" fmla="*/ 1513416 w 1801034"/>
                <a:gd name="connsiteY146" fmla="*/ 42319 h 2474153"/>
                <a:gd name="connsiteX147" fmla="*/ 1499957 w 1801034"/>
                <a:gd name="connsiteY147" fmla="*/ 68388 h 2474153"/>
                <a:gd name="connsiteX148" fmla="*/ 1510053 w 1801034"/>
                <a:gd name="connsiteY148" fmla="*/ 84680 h 2474153"/>
                <a:gd name="connsiteX149" fmla="*/ 1510053 w 1801034"/>
                <a:gd name="connsiteY149" fmla="*/ 107490 h 2474153"/>
                <a:gd name="connsiteX150" fmla="*/ 1496594 w 1801034"/>
                <a:gd name="connsiteY150" fmla="*/ 133559 h 2474153"/>
                <a:gd name="connsiteX151" fmla="*/ 1476411 w 1801034"/>
                <a:gd name="connsiteY151" fmla="*/ 117265 h 2474153"/>
                <a:gd name="connsiteX152" fmla="*/ 1479783 w 1801034"/>
                <a:gd name="connsiteY152" fmla="*/ 94456 h 2474153"/>
                <a:gd name="connsiteX153" fmla="*/ 1489870 w 1801034"/>
                <a:gd name="connsiteY153" fmla="*/ 68388 h 2474153"/>
                <a:gd name="connsiteX154" fmla="*/ 1476411 w 1801034"/>
                <a:gd name="connsiteY154" fmla="*/ 42319 h 2474153"/>
                <a:gd name="connsiteX155" fmla="*/ 1449503 w 1801034"/>
                <a:gd name="connsiteY155" fmla="*/ 65129 h 2474153"/>
                <a:gd name="connsiteX156" fmla="*/ 1449503 w 1801034"/>
                <a:gd name="connsiteY156" fmla="*/ 97714 h 2474153"/>
                <a:gd name="connsiteX157" fmla="*/ 1436044 w 1801034"/>
                <a:gd name="connsiteY157" fmla="*/ 120524 h 2474153"/>
                <a:gd name="connsiteX158" fmla="*/ 1436044 w 1801034"/>
                <a:gd name="connsiteY158" fmla="*/ 149851 h 2474153"/>
                <a:gd name="connsiteX159" fmla="*/ 1429319 w 1801034"/>
                <a:gd name="connsiteY159" fmla="*/ 172661 h 2474153"/>
                <a:gd name="connsiteX160" fmla="*/ 1425957 w 1801034"/>
                <a:gd name="connsiteY160" fmla="*/ 201988 h 2474153"/>
                <a:gd name="connsiteX161" fmla="*/ 1419233 w 1801034"/>
                <a:gd name="connsiteY161" fmla="*/ 208505 h 2474153"/>
                <a:gd name="connsiteX162" fmla="*/ 1399049 w 1801034"/>
                <a:gd name="connsiteY162" fmla="*/ 205246 h 2474153"/>
                <a:gd name="connsiteX163" fmla="*/ 1399049 w 1801034"/>
                <a:gd name="connsiteY163" fmla="*/ 162885 h 2474153"/>
                <a:gd name="connsiteX164" fmla="*/ 1405774 w 1801034"/>
                <a:gd name="connsiteY164" fmla="*/ 140076 h 2474153"/>
                <a:gd name="connsiteX165" fmla="*/ 1415870 w 1801034"/>
                <a:gd name="connsiteY165" fmla="*/ 120524 h 2474153"/>
                <a:gd name="connsiteX166" fmla="*/ 1429319 w 1801034"/>
                <a:gd name="connsiteY166" fmla="*/ 94456 h 2474153"/>
                <a:gd name="connsiteX167" fmla="*/ 1425957 w 1801034"/>
                <a:gd name="connsiteY167" fmla="*/ 74905 h 2474153"/>
                <a:gd name="connsiteX168" fmla="*/ 1422595 w 1801034"/>
                <a:gd name="connsiteY168" fmla="*/ 71646 h 2474153"/>
                <a:gd name="connsiteX169" fmla="*/ 1436044 w 1801034"/>
                <a:gd name="connsiteY169" fmla="*/ 55353 h 2474153"/>
                <a:gd name="connsiteX170" fmla="*/ 1425957 w 1801034"/>
                <a:gd name="connsiteY170" fmla="*/ 39060 h 2474153"/>
                <a:gd name="connsiteX171" fmla="*/ 1405774 w 1801034"/>
                <a:gd name="connsiteY171" fmla="*/ 32543 h 2474153"/>
                <a:gd name="connsiteX172" fmla="*/ 1385590 w 1801034"/>
                <a:gd name="connsiteY172" fmla="*/ 45577 h 2474153"/>
                <a:gd name="connsiteX173" fmla="*/ 1388953 w 1801034"/>
                <a:gd name="connsiteY173" fmla="*/ 58611 h 2474153"/>
                <a:gd name="connsiteX174" fmla="*/ 1399049 w 1801034"/>
                <a:gd name="connsiteY174" fmla="*/ 61871 h 2474153"/>
                <a:gd name="connsiteX175" fmla="*/ 1399049 w 1801034"/>
                <a:gd name="connsiteY175" fmla="*/ 78163 h 2474153"/>
                <a:gd name="connsiteX176" fmla="*/ 1388953 w 1801034"/>
                <a:gd name="connsiteY176" fmla="*/ 87939 h 2474153"/>
                <a:gd name="connsiteX177" fmla="*/ 1362045 w 1801034"/>
                <a:gd name="connsiteY177" fmla="*/ 71646 h 2474153"/>
                <a:gd name="connsiteX178" fmla="*/ 1355320 w 1801034"/>
                <a:gd name="connsiteY178" fmla="*/ 71646 h 2474153"/>
                <a:gd name="connsiteX179" fmla="*/ 1348585 w 1801034"/>
                <a:gd name="connsiteY179" fmla="*/ 91197 h 2474153"/>
                <a:gd name="connsiteX180" fmla="*/ 1355320 w 1801034"/>
                <a:gd name="connsiteY180" fmla="*/ 100973 h 2474153"/>
                <a:gd name="connsiteX181" fmla="*/ 1341861 w 1801034"/>
                <a:gd name="connsiteY181" fmla="*/ 107490 h 2474153"/>
                <a:gd name="connsiteX182" fmla="*/ 1345223 w 1801034"/>
                <a:gd name="connsiteY182" fmla="*/ 120524 h 2474153"/>
                <a:gd name="connsiteX183" fmla="*/ 1358683 w 1801034"/>
                <a:gd name="connsiteY183" fmla="*/ 127042 h 2474153"/>
                <a:gd name="connsiteX184" fmla="*/ 1362045 w 1801034"/>
                <a:gd name="connsiteY184" fmla="*/ 136817 h 2474153"/>
                <a:gd name="connsiteX185" fmla="*/ 1341861 w 1801034"/>
                <a:gd name="connsiteY185" fmla="*/ 140076 h 2474153"/>
                <a:gd name="connsiteX186" fmla="*/ 1341861 w 1801034"/>
                <a:gd name="connsiteY186" fmla="*/ 153110 h 2474153"/>
                <a:gd name="connsiteX187" fmla="*/ 1341861 w 1801034"/>
                <a:gd name="connsiteY187" fmla="*/ 162885 h 2474153"/>
                <a:gd name="connsiteX188" fmla="*/ 1325040 w 1801034"/>
                <a:gd name="connsiteY188" fmla="*/ 169402 h 2474153"/>
                <a:gd name="connsiteX189" fmla="*/ 1314953 w 1801034"/>
                <a:gd name="connsiteY189" fmla="*/ 188954 h 2474153"/>
                <a:gd name="connsiteX190" fmla="*/ 1311591 w 1801034"/>
                <a:gd name="connsiteY190" fmla="*/ 205246 h 2474153"/>
                <a:gd name="connsiteX191" fmla="*/ 1304857 w 1801034"/>
                <a:gd name="connsiteY191" fmla="*/ 215022 h 2474153"/>
                <a:gd name="connsiteX192" fmla="*/ 1298132 w 1801034"/>
                <a:gd name="connsiteY192" fmla="*/ 215022 h 2474153"/>
                <a:gd name="connsiteX193" fmla="*/ 1264489 w 1801034"/>
                <a:gd name="connsiteY193" fmla="*/ 201988 h 2474153"/>
                <a:gd name="connsiteX194" fmla="*/ 1251040 w 1801034"/>
                <a:gd name="connsiteY194" fmla="*/ 211764 h 2474153"/>
                <a:gd name="connsiteX195" fmla="*/ 1264489 w 1801034"/>
                <a:gd name="connsiteY195" fmla="*/ 224798 h 2474153"/>
                <a:gd name="connsiteX196" fmla="*/ 1284673 w 1801034"/>
                <a:gd name="connsiteY196" fmla="*/ 231315 h 2474153"/>
                <a:gd name="connsiteX197" fmla="*/ 1284673 w 1801034"/>
                <a:gd name="connsiteY197" fmla="*/ 257384 h 2474153"/>
                <a:gd name="connsiteX198" fmla="*/ 1274586 w 1801034"/>
                <a:gd name="connsiteY198" fmla="*/ 260642 h 2474153"/>
                <a:gd name="connsiteX199" fmla="*/ 1244306 w 1801034"/>
                <a:gd name="connsiteY199" fmla="*/ 231315 h 2474153"/>
                <a:gd name="connsiteX200" fmla="*/ 1217398 w 1801034"/>
                <a:gd name="connsiteY200" fmla="*/ 224798 h 2474153"/>
                <a:gd name="connsiteX201" fmla="*/ 1210674 w 1801034"/>
                <a:gd name="connsiteY201" fmla="*/ 224798 h 2474153"/>
                <a:gd name="connsiteX202" fmla="*/ 1217398 w 1801034"/>
                <a:gd name="connsiteY202" fmla="*/ 247608 h 2474153"/>
                <a:gd name="connsiteX203" fmla="*/ 1214036 w 1801034"/>
                <a:gd name="connsiteY203" fmla="*/ 244349 h 2474153"/>
                <a:gd name="connsiteX204" fmla="*/ 1197214 w 1801034"/>
                <a:gd name="connsiteY204" fmla="*/ 234573 h 2474153"/>
                <a:gd name="connsiteX205" fmla="*/ 1183755 w 1801034"/>
                <a:gd name="connsiteY205" fmla="*/ 234573 h 2474153"/>
                <a:gd name="connsiteX206" fmla="*/ 1173669 w 1801034"/>
                <a:gd name="connsiteY206" fmla="*/ 244349 h 2474153"/>
                <a:gd name="connsiteX207" fmla="*/ 1170306 w 1801034"/>
                <a:gd name="connsiteY207" fmla="*/ 250867 h 2474153"/>
                <a:gd name="connsiteX208" fmla="*/ 1193852 w 1801034"/>
                <a:gd name="connsiteY208" fmla="*/ 270418 h 2474153"/>
                <a:gd name="connsiteX209" fmla="*/ 1210674 w 1801034"/>
                <a:gd name="connsiteY209" fmla="*/ 276935 h 2474153"/>
                <a:gd name="connsiteX210" fmla="*/ 1214036 w 1801034"/>
                <a:gd name="connsiteY210" fmla="*/ 293227 h 2474153"/>
                <a:gd name="connsiteX211" fmla="*/ 1207311 w 1801034"/>
                <a:gd name="connsiteY211" fmla="*/ 296486 h 2474153"/>
                <a:gd name="connsiteX212" fmla="*/ 1183755 w 1801034"/>
                <a:gd name="connsiteY212" fmla="*/ 280193 h 2474153"/>
                <a:gd name="connsiteX213" fmla="*/ 1173669 w 1801034"/>
                <a:gd name="connsiteY213" fmla="*/ 286710 h 2474153"/>
                <a:gd name="connsiteX214" fmla="*/ 1153485 w 1801034"/>
                <a:gd name="connsiteY214" fmla="*/ 273676 h 2474153"/>
                <a:gd name="connsiteX215" fmla="*/ 1143398 w 1801034"/>
                <a:gd name="connsiteY215" fmla="*/ 250867 h 2474153"/>
                <a:gd name="connsiteX216" fmla="*/ 1123215 w 1801034"/>
                <a:gd name="connsiteY216" fmla="*/ 260642 h 2474153"/>
                <a:gd name="connsiteX217" fmla="*/ 1123215 w 1801034"/>
                <a:gd name="connsiteY217" fmla="*/ 276935 h 2474153"/>
                <a:gd name="connsiteX218" fmla="*/ 1143398 w 1801034"/>
                <a:gd name="connsiteY218" fmla="*/ 293227 h 2474153"/>
                <a:gd name="connsiteX219" fmla="*/ 1153485 w 1801034"/>
                <a:gd name="connsiteY219" fmla="*/ 296486 h 2474153"/>
                <a:gd name="connsiteX220" fmla="*/ 1129939 w 1801034"/>
                <a:gd name="connsiteY220" fmla="*/ 303003 h 2474153"/>
                <a:gd name="connsiteX221" fmla="*/ 1126577 w 1801034"/>
                <a:gd name="connsiteY221" fmla="*/ 303003 h 2474153"/>
                <a:gd name="connsiteX222" fmla="*/ 1103031 w 1801034"/>
                <a:gd name="connsiteY222" fmla="*/ 322555 h 2474153"/>
                <a:gd name="connsiteX223" fmla="*/ 1099659 w 1801034"/>
                <a:gd name="connsiteY223" fmla="*/ 312779 h 2474153"/>
                <a:gd name="connsiteX224" fmla="*/ 1113118 w 1801034"/>
                <a:gd name="connsiteY224" fmla="*/ 296486 h 2474153"/>
                <a:gd name="connsiteX225" fmla="*/ 1106394 w 1801034"/>
                <a:gd name="connsiteY225" fmla="*/ 267159 h 2474153"/>
                <a:gd name="connsiteX226" fmla="*/ 1092935 w 1801034"/>
                <a:gd name="connsiteY226" fmla="*/ 260642 h 2474153"/>
                <a:gd name="connsiteX227" fmla="*/ 1076114 w 1801034"/>
                <a:gd name="connsiteY227" fmla="*/ 254125 h 2474153"/>
                <a:gd name="connsiteX228" fmla="*/ 1072751 w 1801034"/>
                <a:gd name="connsiteY228" fmla="*/ 273676 h 2474153"/>
                <a:gd name="connsiteX229" fmla="*/ 1082848 w 1801034"/>
                <a:gd name="connsiteY229" fmla="*/ 289969 h 2474153"/>
                <a:gd name="connsiteX230" fmla="*/ 1069389 w 1801034"/>
                <a:gd name="connsiteY230" fmla="*/ 293227 h 2474153"/>
                <a:gd name="connsiteX231" fmla="*/ 1049205 w 1801034"/>
                <a:gd name="connsiteY231" fmla="*/ 289969 h 2474153"/>
                <a:gd name="connsiteX232" fmla="*/ 1029022 w 1801034"/>
                <a:gd name="connsiteY232" fmla="*/ 312779 h 2474153"/>
                <a:gd name="connsiteX233" fmla="*/ 1042481 w 1801034"/>
                <a:gd name="connsiteY233" fmla="*/ 335589 h 2474153"/>
                <a:gd name="connsiteX234" fmla="*/ 1049205 w 1801034"/>
                <a:gd name="connsiteY234" fmla="*/ 348623 h 2474153"/>
                <a:gd name="connsiteX235" fmla="*/ 1042481 w 1801034"/>
                <a:gd name="connsiteY235" fmla="*/ 348623 h 2474153"/>
                <a:gd name="connsiteX236" fmla="*/ 1022297 w 1801034"/>
                <a:gd name="connsiteY236" fmla="*/ 355140 h 2474153"/>
                <a:gd name="connsiteX237" fmla="*/ 998752 w 1801034"/>
                <a:gd name="connsiteY237" fmla="*/ 374692 h 2474153"/>
                <a:gd name="connsiteX238" fmla="*/ 1008839 w 1801034"/>
                <a:gd name="connsiteY238" fmla="*/ 387726 h 2474153"/>
                <a:gd name="connsiteX239" fmla="*/ 975206 w 1801034"/>
                <a:gd name="connsiteY239" fmla="*/ 400760 h 2474153"/>
                <a:gd name="connsiteX240" fmla="*/ 968471 w 1801034"/>
                <a:gd name="connsiteY240" fmla="*/ 400760 h 2474153"/>
                <a:gd name="connsiteX241" fmla="*/ 941563 w 1801034"/>
                <a:gd name="connsiteY241" fmla="*/ 426828 h 2474153"/>
                <a:gd name="connsiteX242" fmla="*/ 928105 w 1801034"/>
                <a:gd name="connsiteY242" fmla="*/ 439863 h 2474153"/>
                <a:gd name="connsiteX243" fmla="*/ 928105 w 1801034"/>
                <a:gd name="connsiteY243" fmla="*/ 462672 h 2474153"/>
                <a:gd name="connsiteX244" fmla="*/ 928105 w 1801034"/>
                <a:gd name="connsiteY244" fmla="*/ 472448 h 2474153"/>
                <a:gd name="connsiteX245" fmla="*/ 934839 w 1801034"/>
                <a:gd name="connsiteY245" fmla="*/ 485482 h 2474153"/>
                <a:gd name="connsiteX246" fmla="*/ 961747 w 1801034"/>
                <a:gd name="connsiteY246" fmla="*/ 475706 h 2474153"/>
                <a:gd name="connsiteX247" fmla="*/ 968471 w 1801034"/>
                <a:gd name="connsiteY247" fmla="*/ 465931 h 2474153"/>
                <a:gd name="connsiteX248" fmla="*/ 975206 w 1801034"/>
                <a:gd name="connsiteY248" fmla="*/ 482223 h 2474153"/>
                <a:gd name="connsiteX249" fmla="*/ 975206 w 1801034"/>
                <a:gd name="connsiteY249" fmla="*/ 498517 h 2474153"/>
                <a:gd name="connsiteX250" fmla="*/ 971834 w 1801034"/>
                <a:gd name="connsiteY250" fmla="*/ 508292 h 2474153"/>
                <a:gd name="connsiteX251" fmla="*/ 941563 w 1801034"/>
                <a:gd name="connsiteY251" fmla="*/ 524585 h 2474153"/>
                <a:gd name="connsiteX252" fmla="*/ 938201 w 1801034"/>
                <a:gd name="connsiteY252" fmla="*/ 540877 h 2474153"/>
                <a:gd name="connsiteX253" fmla="*/ 921380 w 1801034"/>
                <a:gd name="connsiteY253" fmla="*/ 537619 h 2474153"/>
                <a:gd name="connsiteX254" fmla="*/ 904559 w 1801034"/>
                <a:gd name="connsiteY254" fmla="*/ 524585 h 2474153"/>
                <a:gd name="connsiteX255" fmla="*/ 884375 w 1801034"/>
                <a:gd name="connsiteY255" fmla="*/ 491999 h 2474153"/>
                <a:gd name="connsiteX256" fmla="*/ 881013 w 1801034"/>
                <a:gd name="connsiteY256" fmla="*/ 462672 h 2474153"/>
                <a:gd name="connsiteX257" fmla="*/ 867554 w 1801034"/>
                <a:gd name="connsiteY257" fmla="*/ 449638 h 2474153"/>
                <a:gd name="connsiteX258" fmla="*/ 854105 w 1801034"/>
                <a:gd name="connsiteY258" fmla="*/ 475706 h 2474153"/>
                <a:gd name="connsiteX259" fmla="*/ 833921 w 1801034"/>
                <a:gd name="connsiteY259" fmla="*/ 495258 h 2474153"/>
                <a:gd name="connsiteX260" fmla="*/ 813738 w 1801034"/>
                <a:gd name="connsiteY260" fmla="*/ 501775 h 2474153"/>
                <a:gd name="connsiteX261" fmla="*/ 783458 w 1801034"/>
                <a:gd name="connsiteY261" fmla="*/ 544136 h 2474153"/>
                <a:gd name="connsiteX262" fmla="*/ 773371 w 1801034"/>
                <a:gd name="connsiteY262" fmla="*/ 573467 h 2474153"/>
                <a:gd name="connsiteX263" fmla="*/ 786830 w 1801034"/>
                <a:gd name="connsiteY263" fmla="*/ 589755 h 2474153"/>
                <a:gd name="connsiteX264" fmla="*/ 790192 w 1801034"/>
                <a:gd name="connsiteY264" fmla="*/ 596270 h 2474153"/>
                <a:gd name="connsiteX265" fmla="*/ 807013 w 1801034"/>
                <a:gd name="connsiteY265" fmla="*/ 609309 h 2474153"/>
                <a:gd name="connsiteX266" fmla="*/ 807013 w 1801034"/>
                <a:gd name="connsiteY266" fmla="*/ 619082 h 2474153"/>
                <a:gd name="connsiteX267" fmla="*/ 770009 w 1801034"/>
                <a:gd name="connsiteY267" fmla="*/ 628855 h 2474153"/>
                <a:gd name="connsiteX268" fmla="*/ 743100 w 1801034"/>
                <a:gd name="connsiteY268" fmla="*/ 628855 h 2474153"/>
                <a:gd name="connsiteX269" fmla="*/ 726279 w 1801034"/>
                <a:gd name="connsiteY269" fmla="*/ 645152 h 2474153"/>
                <a:gd name="connsiteX270" fmla="*/ 706096 w 1801034"/>
                <a:gd name="connsiteY270" fmla="*/ 664707 h 2474153"/>
                <a:gd name="connsiteX271" fmla="*/ 675816 w 1801034"/>
                <a:gd name="connsiteY271" fmla="*/ 697292 h 2474153"/>
                <a:gd name="connsiteX272" fmla="*/ 675816 w 1801034"/>
                <a:gd name="connsiteY272" fmla="*/ 710322 h 2474153"/>
                <a:gd name="connsiteX273" fmla="*/ 669091 w 1801034"/>
                <a:gd name="connsiteY273" fmla="*/ 723352 h 2474153"/>
                <a:gd name="connsiteX274" fmla="*/ 692637 w 1801034"/>
                <a:gd name="connsiteY274" fmla="*/ 716837 h 2474153"/>
                <a:gd name="connsiteX275" fmla="*/ 699362 w 1801034"/>
                <a:gd name="connsiteY275" fmla="*/ 690767 h 2474153"/>
                <a:gd name="connsiteX276" fmla="*/ 712821 w 1801034"/>
                <a:gd name="connsiteY276" fmla="*/ 684252 h 2474153"/>
                <a:gd name="connsiteX277" fmla="*/ 743100 w 1801034"/>
                <a:gd name="connsiteY277" fmla="*/ 671222 h 2474153"/>
                <a:gd name="connsiteX278" fmla="*/ 770009 w 1801034"/>
                <a:gd name="connsiteY278" fmla="*/ 654925 h 2474153"/>
                <a:gd name="connsiteX279" fmla="*/ 786830 w 1801034"/>
                <a:gd name="connsiteY279" fmla="*/ 654925 h 2474153"/>
                <a:gd name="connsiteX280" fmla="*/ 817100 w 1801034"/>
                <a:gd name="connsiteY280" fmla="*/ 651667 h 2474153"/>
                <a:gd name="connsiteX281" fmla="*/ 854105 w 1801034"/>
                <a:gd name="connsiteY281" fmla="*/ 667964 h 2474153"/>
                <a:gd name="connsiteX282" fmla="*/ 840646 w 1801034"/>
                <a:gd name="connsiteY282" fmla="*/ 680995 h 2474153"/>
                <a:gd name="connsiteX283" fmla="*/ 857467 w 1801034"/>
                <a:gd name="connsiteY283" fmla="*/ 690767 h 2474153"/>
                <a:gd name="connsiteX284" fmla="*/ 877651 w 1801034"/>
                <a:gd name="connsiteY284" fmla="*/ 684252 h 2474153"/>
                <a:gd name="connsiteX285" fmla="*/ 891109 w 1801034"/>
                <a:gd name="connsiteY285" fmla="*/ 674480 h 2474153"/>
                <a:gd name="connsiteX286" fmla="*/ 907921 w 1801034"/>
                <a:gd name="connsiteY286" fmla="*/ 687510 h 2474153"/>
                <a:gd name="connsiteX287" fmla="*/ 904559 w 1801034"/>
                <a:gd name="connsiteY287" fmla="*/ 694025 h 2474153"/>
                <a:gd name="connsiteX288" fmla="*/ 891109 w 1801034"/>
                <a:gd name="connsiteY288" fmla="*/ 697292 h 2474153"/>
                <a:gd name="connsiteX289" fmla="*/ 870926 w 1801034"/>
                <a:gd name="connsiteY289" fmla="*/ 694025 h 2474153"/>
                <a:gd name="connsiteX290" fmla="*/ 857467 w 1801034"/>
                <a:gd name="connsiteY290" fmla="*/ 700549 h 2474153"/>
                <a:gd name="connsiteX291" fmla="*/ 850743 w 1801034"/>
                <a:gd name="connsiteY291" fmla="*/ 703807 h 2474153"/>
                <a:gd name="connsiteX292" fmla="*/ 820462 w 1801034"/>
                <a:gd name="connsiteY292" fmla="*/ 707065 h 2474153"/>
                <a:gd name="connsiteX293" fmla="*/ 807013 w 1801034"/>
                <a:gd name="connsiteY293" fmla="*/ 726619 h 2474153"/>
                <a:gd name="connsiteX294" fmla="*/ 817100 w 1801034"/>
                <a:gd name="connsiteY294" fmla="*/ 739650 h 2474153"/>
                <a:gd name="connsiteX295" fmla="*/ 840646 w 1801034"/>
                <a:gd name="connsiteY295" fmla="*/ 736392 h 2474153"/>
                <a:gd name="connsiteX296" fmla="*/ 844008 w 1801034"/>
                <a:gd name="connsiteY296" fmla="*/ 746165 h 2474153"/>
                <a:gd name="connsiteX297" fmla="*/ 830559 w 1801034"/>
                <a:gd name="connsiteY297" fmla="*/ 759204 h 2474153"/>
                <a:gd name="connsiteX298" fmla="*/ 823825 w 1801034"/>
                <a:gd name="connsiteY298" fmla="*/ 772235 h 2474153"/>
                <a:gd name="connsiteX299" fmla="*/ 840646 w 1801034"/>
                <a:gd name="connsiteY299" fmla="*/ 775492 h 2474153"/>
                <a:gd name="connsiteX300" fmla="*/ 857467 w 1801034"/>
                <a:gd name="connsiteY300" fmla="*/ 778750 h 2474153"/>
                <a:gd name="connsiteX301" fmla="*/ 827197 w 1801034"/>
                <a:gd name="connsiteY301" fmla="*/ 782007 h 2474153"/>
                <a:gd name="connsiteX302" fmla="*/ 803641 w 1801034"/>
                <a:gd name="connsiteY302" fmla="*/ 778750 h 2474153"/>
                <a:gd name="connsiteX303" fmla="*/ 800279 w 1801034"/>
                <a:gd name="connsiteY303" fmla="*/ 791789 h 2474153"/>
                <a:gd name="connsiteX304" fmla="*/ 793554 w 1801034"/>
                <a:gd name="connsiteY304" fmla="*/ 801562 h 2474153"/>
                <a:gd name="connsiteX305" fmla="*/ 780096 w 1801034"/>
                <a:gd name="connsiteY305" fmla="*/ 804820 h 2474153"/>
                <a:gd name="connsiteX306" fmla="*/ 776733 w 1801034"/>
                <a:gd name="connsiteY306" fmla="*/ 821117 h 2474153"/>
                <a:gd name="connsiteX307" fmla="*/ 786830 w 1801034"/>
                <a:gd name="connsiteY307" fmla="*/ 834147 h 2474153"/>
                <a:gd name="connsiteX308" fmla="*/ 783458 w 1801034"/>
                <a:gd name="connsiteY308" fmla="*/ 840662 h 2474153"/>
                <a:gd name="connsiteX309" fmla="*/ 770009 w 1801034"/>
                <a:gd name="connsiteY309" fmla="*/ 853702 h 2474153"/>
                <a:gd name="connsiteX310" fmla="*/ 763284 w 1801034"/>
                <a:gd name="connsiteY310" fmla="*/ 860217 h 2474153"/>
                <a:gd name="connsiteX311" fmla="*/ 753187 w 1801034"/>
                <a:gd name="connsiteY311" fmla="*/ 866732 h 2474153"/>
                <a:gd name="connsiteX312" fmla="*/ 729642 w 1801034"/>
                <a:gd name="connsiteY312" fmla="*/ 879762 h 2474153"/>
                <a:gd name="connsiteX313" fmla="*/ 733004 w 1801034"/>
                <a:gd name="connsiteY313" fmla="*/ 892802 h 2474153"/>
                <a:gd name="connsiteX314" fmla="*/ 736366 w 1801034"/>
                <a:gd name="connsiteY314" fmla="*/ 905832 h 2474153"/>
                <a:gd name="connsiteX315" fmla="*/ 719545 w 1801034"/>
                <a:gd name="connsiteY315" fmla="*/ 915614 h 2474153"/>
                <a:gd name="connsiteX316" fmla="*/ 712821 w 1801034"/>
                <a:gd name="connsiteY316" fmla="*/ 928645 h 2474153"/>
                <a:gd name="connsiteX317" fmla="*/ 706096 w 1801034"/>
                <a:gd name="connsiteY317" fmla="*/ 944942 h 2474153"/>
                <a:gd name="connsiteX318" fmla="*/ 699362 w 1801034"/>
                <a:gd name="connsiteY318" fmla="*/ 957972 h 2474153"/>
                <a:gd name="connsiteX319" fmla="*/ 699362 w 1801034"/>
                <a:gd name="connsiteY319" fmla="*/ 987300 h 2474153"/>
                <a:gd name="connsiteX320" fmla="*/ 712821 w 1801034"/>
                <a:gd name="connsiteY320" fmla="*/ 1000330 h 2474153"/>
                <a:gd name="connsiteX321" fmla="*/ 733004 w 1801034"/>
                <a:gd name="connsiteY321" fmla="*/ 997072 h 2474153"/>
                <a:gd name="connsiteX322" fmla="*/ 749825 w 1801034"/>
                <a:gd name="connsiteY322" fmla="*/ 1003587 h 2474153"/>
                <a:gd name="connsiteX323" fmla="*/ 743100 w 1801034"/>
                <a:gd name="connsiteY323" fmla="*/ 1023142 h 2474153"/>
                <a:gd name="connsiteX324" fmla="*/ 719545 w 1801034"/>
                <a:gd name="connsiteY324" fmla="*/ 1026400 h 2474153"/>
                <a:gd name="connsiteX325" fmla="*/ 706096 w 1801034"/>
                <a:gd name="connsiteY325" fmla="*/ 1019885 h 2474153"/>
                <a:gd name="connsiteX326" fmla="*/ 685912 w 1801034"/>
                <a:gd name="connsiteY326" fmla="*/ 1039439 h 2474153"/>
                <a:gd name="connsiteX327" fmla="*/ 682550 w 1801034"/>
                <a:gd name="connsiteY327" fmla="*/ 1049212 h 2474153"/>
                <a:gd name="connsiteX328" fmla="*/ 672453 w 1801034"/>
                <a:gd name="connsiteY328" fmla="*/ 1052470 h 2474153"/>
                <a:gd name="connsiteX329" fmla="*/ 672453 w 1801034"/>
                <a:gd name="connsiteY329" fmla="*/ 1068767 h 2474153"/>
                <a:gd name="connsiteX330" fmla="*/ 672453 w 1801034"/>
                <a:gd name="connsiteY330" fmla="*/ 1085055 h 2474153"/>
                <a:gd name="connsiteX331" fmla="*/ 662367 w 1801034"/>
                <a:gd name="connsiteY331" fmla="*/ 1104609 h 2474153"/>
                <a:gd name="connsiteX332" fmla="*/ 652270 w 1801034"/>
                <a:gd name="connsiteY332" fmla="*/ 1130679 h 2474153"/>
                <a:gd name="connsiteX333" fmla="*/ 662367 w 1801034"/>
                <a:gd name="connsiteY333" fmla="*/ 1150225 h 2474153"/>
                <a:gd name="connsiteX334" fmla="*/ 638821 w 1801034"/>
                <a:gd name="connsiteY334" fmla="*/ 1163264 h 2474153"/>
                <a:gd name="connsiteX335" fmla="*/ 645545 w 1801034"/>
                <a:gd name="connsiteY335" fmla="*/ 1179552 h 2474153"/>
                <a:gd name="connsiteX336" fmla="*/ 648908 w 1801034"/>
                <a:gd name="connsiteY336" fmla="*/ 1182810 h 2474153"/>
                <a:gd name="connsiteX337" fmla="*/ 632087 w 1801034"/>
                <a:gd name="connsiteY337" fmla="*/ 1199107 h 2474153"/>
                <a:gd name="connsiteX338" fmla="*/ 632087 w 1801034"/>
                <a:gd name="connsiteY338" fmla="*/ 1218652 h 2474153"/>
                <a:gd name="connsiteX339" fmla="*/ 615266 w 1801034"/>
                <a:gd name="connsiteY339" fmla="*/ 1208880 h 2474153"/>
                <a:gd name="connsiteX340" fmla="*/ 601816 w 1801034"/>
                <a:gd name="connsiteY340" fmla="*/ 1212137 h 2474153"/>
                <a:gd name="connsiteX341" fmla="*/ 601816 w 1801034"/>
                <a:gd name="connsiteY341" fmla="*/ 1225177 h 2474153"/>
                <a:gd name="connsiteX342" fmla="*/ 595082 w 1801034"/>
                <a:gd name="connsiteY342" fmla="*/ 1238207 h 2474153"/>
                <a:gd name="connsiteX343" fmla="*/ 571536 w 1801034"/>
                <a:gd name="connsiteY343" fmla="*/ 1238207 h 2474153"/>
                <a:gd name="connsiteX344" fmla="*/ 551353 w 1801034"/>
                <a:gd name="connsiteY344" fmla="*/ 1251237 h 2474153"/>
                <a:gd name="connsiteX345" fmla="*/ 554725 w 1801034"/>
                <a:gd name="connsiteY345" fmla="*/ 1264277 h 2474153"/>
                <a:gd name="connsiteX346" fmla="*/ 568174 w 1801034"/>
                <a:gd name="connsiteY346" fmla="*/ 1264277 h 2474153"/>
                <a:gd name="connsiteX347" fmla="*/ 591719 w 1801034"/>
                <a:gd name="connsiteY347" fmla="*/ 1254504 h 2474153"/>
                <a:gd name="connsiteX348" fmla="*/ 598454 w 1801034"/>
                <a:gd name="connsiteY348" fmla="*/ 1261020 h 2474153"/>
                <a:gd name="connsiteX349" fmla="*/ 581633 w 1801034"/>
                <a:gd name="connsiteY349" fmla="*/ 1270792 h 2474153"/>
                <a:gd name="connsiteX350" fmla="*/ 564812 w 1801034"/>
                <a:gd name="connsiteY350" fmla="*/ 1283832 h 2474153"/>
                <a:gd name="connsiteX351" fmla="*/ 561449 w 1801034"/>
                <a:gd name="connsiteY351" fmla="*/ 1303377 h 2474153"/>
                <a:gd name="connsiteX352" fmla="*/ 584995 w 1801034"/>
                <a:gd name="connsiteY352" fmla="*/ 1296862 h 2474153"/>
                <a:gd name="connsiteX353" fmla="*/ 591719 w 1801034"/>
                <a:gd name="connsiteY353" fmla="*/ 1303377 h 2474153"/>
                <a:gd name="connsiteX354" fmla="*/ 578270 w 1801034"/>
                <a:gd name="connsiteY354" fmla="*/ 1319674 h 2474153"/>
                <a:gd name="connsiteX355" fmla="*/ 558087 w 1801034"/>
                <a:gd name="connsiteY355" fmla="*/ 1306635 h 2474153"/>
                <a:gd name="connsiteX356" fmla="*/ 544628 w 1801034"/>
                <a:gd name="connsiteY356" fmla="*/ 1316417 h 2474153"/>
                <a:gd name="connsiteX357" fmla="*/ 527807 w 1801034"/>
                <a:gd name="connsiteY357" fmla="*/ 1322932 h 2474153"/>
                <a:gd name="connsiteX358" fmla="*/ 507623 w 1801034"/>
                <a:gd name="connsiteY358" fmla="*/ 1355517 h 2474153"/>
                <a:gd name="connsiteX359" fmla="*/ 497536 w 1801034"/>
                <a:gd name="connsiteY359" fmla="*/ 1371805 h 2474153"/>
                <a:gd name="connsiteX360" fmla="*/ 480715 w 1801034"/>
                <a:gd name="connsiteY360" fmla="*/ 1384845 h 2474153"/>
                <a:gd name="connsiteX361" fmla="*/ 473991 w 1801034"/>
                <a:gd name="connsiteY361" fmla="*/ 1401132 h 2474153"/>
                <a:gd name="connsiteX362" fmla="*/ 470629 w 1801034"/>
                <a:gd name="connsiteY362" fmla="*/ 1407657 h 2474153"/>
                <a:gd name="connsiteX363" fmla="*/ 484078 w 1801034"/>
                <a:gd name="connsiteY363" fmla="*/ 1420687 h 2474153"/>
                <a:gd name="connsiteX364" fmla="*/ 460532 w 1801034"/>
                <a:gd name="connsiteY364" fmla="*/ 1433717 h 2474153"/>
                <a:gd name="connsiteX365" fmla="*/ 450445 w 1801034"/>
                <a:gd name="connsiteY365" fmla="*/ 1440242 h 2474153"/>
                <a:gd name="connsiteX366" fmla="*/ 443710 w 1801034"/>
                <a:gd name="connsiteY366" fmla="*/ 1463045 h 2474153"/>
                <a:gd name="connsiteX367" fmla="*/ 470629 w 1801034"/>
                <a:gd name="connsiteY367" fmla="*/ 1466302 h 2474153"/>
                <a:gd name="connsiteX368" fmla="*/ 470629 w 1801034"/>
                <a:gd name="connsiteY368" fmla="*/ 1485857 h 2474153"/>
                <a:gd name="connsiteX369" fmla="*/ 504261 w 1801034"/>
                <a:gd name="connsiteY369" fmla="*/ 1485857 h 2474153"/>
                <a:gd name="connsiteX370" fmla="*/ 521082 w 1801034"/>
                <a:gd name="connsiteY370" fmla="*/ 1472827 h 2474153"/>
                <a:gd name="connsiteX371" fmla="*/ 531169 w 1801034"/>
                <a:gd name="connsiteY371" fmla="*/ 1466302 h 2474153"/>
                <a:gd name="connsiteX372" fmla="*/ 537904 w 1801034"/>
                <a:gd name="connsiteY372" fmla="*/ 1479342 h 2474153"/>
                <a:gd name="connsiteX373" fmla="*/ 524444 w 1801034"/>
                <a:gd name="connsiteY373" fmla="*/ 1489115 h 2474153"/>
                <a:gd name="connsiteX374" fmla="*/ 510995 w 1801034"/>
                <a:gd name="connsiteY374" fmla="*/ 1495630 h 2474153"/>
                <a:gd name="connsiteX375" fmla="*/ 490812 w 1801034"/>
                <a:gd name="connsiteY375" fmla="*/ 1508670 h 2474153"/>
                <a:gd name="connsiteX376" fmla="*/ 473991 w 1801034"/>
                <a:gd name="connsiteY376" fmla="*/ 1505412 h 2474153"/>
                <a:gd name="connsiteX377" fmla="*/ 463894 w 1801034"/>
                <a:gd name="connsiteY377" fmla="*/ 1485857 h 2474153"/>
                <a:gd name="connsiteX378" fmla="*/ 433624 w 1801034"/>
                <a:gd name="connsiteY378" fmla="*/ 1472827 h 2474153"/>
                <a:gd name="connsiteX379" fmla="*/ 426899 w 1801034"/>
                <a:gd name="connsiteY379" fmla="*/ 1476084 h 2474153"/>
                <a:gd name="connsiteX380" fmla="*/ 420165 w 1801034"/>
                <a:gd name="connsiteY380" fmla="*/ 1489115 h 2474153"/>
                <a:gd name="connsiteX381" fmla="*/ 389894 w 1801034"/>
                <a:gd name="connsiteY381" fmla="*/ 1489115 h 2474153"/>
                <a:gd name="connsiteX382" fmla="*/ 379798 w 1801034"/>
                <a:gd name="connsiteY382" fmla="*/ 1485857 h 2474153"/>
                <a:gd name="connsiteX383" fmla="*/ 376435 w 1801034"/>
                <a:gd name="connsiteY383" fmla="*/ 1476084 h 2474153"/>
                <a:gd name="connsiteX384" fmla="*/ 359614 w 1801034"/>
                <a:gd name="connsiteY384" fmla="*/ 1463045 h 2474153"/>
                <a:gd name="connsiteX385" fmla="*/ 339431 w 1801034"/>
                <a:gd name="connsiteY385" fmla="*/ 1469569 h 2474153"/>
                <a:gd name="connsiteX386" fmla="*/ 336069 w 1801034"/>
                <a:gd name="connsiteY386" fmla="*/ 1495630 h 2474153"/>
                <a:gd name="connsiteX387" fmla="*/ 329344 w 1801034"/>
                <a:gd name="connsiteY387" fmla="*/ 1502154 h 2474153"/>
                <a:gd name="connsiteX388" fmla="*/ 342803 w 1801034"/>
                <a:gd name="connsiteY388" fmla="*/ 1515185 h 2474153"/>
                <a:gd name="connsiteX389" fmla="*/ 349527 w 1801034"/>
                <a:gd name="connsiteY389" fmla="*/ 1524957 h 2474153"/>
                <a:gd name="connsiteX390" fmla="*/ 342803 w 1801034"/>
                <a:gd name="connsiteY390" fmla="*/ 1537997 h 2474153"/>
                <a:gd name="connsiteX391" fmla="*/ 322620 w 1801034"/>
                <a:gd name="connsiteY391" fmla="*/ 1544512 h 2474153"/>
                <a:gd name="connsiteX392" fmla="*/ 322620 w 1801034"/>
                <a:gd name="connsiteY392" fmla="*/ 1557542 h 2474153"/>
                <a:gd name="connsiteX393" fmla="*/ 315885 w 1801034"/>
                <a:gd name="connsiteY393" fmla="*/ 1570582 h 2474153"/>
                <a:gd name="connsiteX394" fmla="*/ 322620 w 1801034"/>
                <a:gd name="connsiteY394" fmla="*/ 1586870 h 2474153"/>
                <a:gd name="connsiteX395" fmla="*/ 315885 w 1801034"/>
                <a:gd name="connsiteY395" fmla="*/ 1593394 h 2474153"/>
                <a:gd name="connsiteX396" fmla="*/ 288977 w 1801034"/>
                <a:gd name="connsiteY396" fmla="*/ 1577097 h 2474153"/>
                <a:gd name="connsiteX397" fmla="*/ 275518 w 1801034"/>
                <a:gd name="connsiteY397" fmla="*/ 1567324 h 2474153"/>
                <a:gd name="connsiteX398" fmla="*/ 258707 w 1801034"/>
                <a:gd name="connsiteY398" fmla="*/ 1577097 h 2474153"/>
                <a:gd name="connsiteX399" fmla="*/ 228426 w 1801034"/>
                <a:gd name="connsiteY399" fmla="*/ 1580355 h 2474153"/>
                <a:gd name="connsiteX400" fmla="*/ 221702 w 1801034"/>
                <a:gd name="connsiteY400" fmla="*/ 1593394 h 2474153"/>
                <a:gd name="connsiteX401" fmla="*/ 214968 w 1801034"/>
                <a:gd name="connsiteY401" fmla="*/ 1609682 h 2474153"/>
                <a:gd name="connsiteX402" fmla="*/ 238523 w 1801034"/>
                <a:gd name="connsiteY402" fmla="*/ 1622712 h 2474153"/>
                <a:gd name="connsiteX403" fmla="*/ 238523 w 1801034"/>
                <a:gd name="connsiteY403" fmla="*/ 1635752 h 2474153"/>
                <a:gd name="connsiteX404" fmla="*/ 214968 w 1801034"/>
                <a:gd name="connsiteY404" fmla="*/ 1639010 h 2474153"/>
                <a:gd name="connsiteX405" fmla="*/ 194784 w 1801034"/>
                <a:gd name="connsiteY405" fmla="*/ 1629237 h 2474153"/>
                <a:gd name="connsiteX406" fmla="*/ 181335 w 1801034"/>
                <a:gd name="connsiteY406" fmla="*/ 1648782 h 2474153"/>
                <a:gd name="connsiteX407" fmla="*/ 167876 w 1801034"/>
                <a:gd name="connsiteY407" fmla="*/ 1648782 h 2474153"/>
                <a:gd name="connsiteX408" fmla="*/ 151055 w 1801034"/>
                <a:gd name="connsiteY408" fmla="*/ 1635752 h 2474153"/>
                <a:gd name="connsiteX409" fmla="*/ 144330 w 1801034"/>
                <a:gd name="connsiteY409" fmla="*/ 1648782 h 2474153"/>
                <a:gd name="connsiteX410" fmla="*/ 147693 w 1801034"/>
                <a:gd name="connsiteY410" fmla="*/ 1661822 h 2474153"/>
                <a:gd name="connsiteX411" fmla="*/ 127509 w 1801034"/>
                <a:gd name="connsiteY411" fmla="*/ 1671595 h 2474153"/>
                <a:gd name="connsiteX412" fmla="*/ 120785 w 1801034"/>
                <a:gd name="connsiteY412" fmla="*/ 1681367 h 2474153"/>
                <a:gd name="connsiteX413" fmla="*/ 117422 w 1801034"/>
                <a:gd name="connsiteY413" fmla="*/ 1694407 h 2474153"/>
                <a:gd name="connsiteX414" fmla="*/ 97239 w 1801034"/>
                <a:gd name="connsiteY414" fmla="*/ 1687892 h 2474153"/>
                <a:gd name="connsiteX415" fmla="*/ 87142 w 1801034"/>
                <a:gd name="connsiteY415" fmla="*/ 1687892 h 2474153"/>
                <a:gd name="connsiteX416" fmla="*/ 83780 w 1801034"/>
                <a:gd name="connsiteY416" fmla="*/ 1713952 h 2474153"/>
                <a:gd name="connsiteX417" fmla="*/ 93877 w 1801034"/>
                <a:gd name="connsiteY417" fmla="*/ 1720477 h 2474153"/>
                <a:gd name="connsiteX418" fmla="*/ 87142 w 1801034"/>
                <a:gd name="connsiteY418" fmla="*/ 1726992 h 2474153"/>
                <a:gd name="connsiteX419" fmla="*/ 77055 w 1801034"/>
                <a:gd name="connsiteY419" fmla="*/ 1717219 h 2474153"/>
                <a:gd name="connsiteX420" fmla="*/ 66959 w 1801034"/>
                <a:gd name="connsiteY420" fmla="*/ 1710695 h 2474153"/>
                <a:gd name="connsiteX421" fmla="*/ 50147 w 1801034"/>
                <a:gd name="connsiteY421" fmla="*/ 1707437 h 2474153"/>
                <a:gd name="connsiteX422" fmla="*/ 50147 w 1801034"/>
                <a:gd name="connsiteY422" fmla="*/ 1720477 h 2474153"/>
                <a:gd name="connsiteX423" fmla="*/ 60234 w 1801034"/>
                <a:gd name="connsiteY423" fmla="*/ 1733507 h 2474153"/>
                <a:gd name="connsiteX424" fmla="*/ 63596 w 1801034"/>
                <a:gd name="connsiteY424" fmla="*/ 1733507 h 2474153"/>
                <a:gd name="connsiteX425" fmla="*/ 56872 w 1801034"/>
                <a:gd name="connsiteY425" fmla="*/ 1743280 h 2474153"/>
                <a:gd name="connsiteX426" fmla="*/ 46775 w 1801034"/>
                <a:gd name="connsiteY426" fmla="*/ 1740022 h 2474153"/>
                <a:gd name="connsiteX427" fmla="*/ 36688 w 1801034"/>
                <a:gd name="connsiteY427" fmla="*/ 1746537 h 2474153"/>
                <a:gd name="connsiteX428" fmla="*/ 40051 w 1801034"/>
                <a:gd name="connsiteY428" fmla="*/ 1756320 h 2474153"/>
                <a:gd name="connsiteX429" fmla="*/ 29964 w 1801034"/>
                <a:gd name="connsiteY429" fmla="*/ 1766092 h 2474153"/>
                <a:gd name="connsiteX430" fmla="*/ 23230 w 1801034"/>
                <a:gd name="connsiteY430" fmla="*/ 1772607 h 2474153"/>
                <a:gd name="connsiteX431" fmla="*/ 29964 w 1801034"/>
                <a:gd name="connsiteY431" fmla="*/ 1782389 h 2474153"/>
                <a:gd name="connsiteX432" fmla="*/ 50147 w 1801034"/>
                <a:gd name="connsiteY432" fmla="*/ 1785647 h 2474153"/>
                <a:gd name="connsiteX433" fmla="*/ 43413 w 1801034"/>
                <a:gd name="connsiteY433" fmla="*/ 1795420 h 2474153"/>
                <a:gd name="connsiteX434" fmla="*/ 33326 w 1801034"/>
                <a:gd name="connsiteY434" fmla="*/ 1805192 h 2474153"/>
                <a:gd name="connsiteX435" fmla="*/ 43413 w 1801034"/>
                <a:gd name="connsiteY435" fmla="*/ 1828005 h 2474153"/>
                <a:gd name="connsiteX436" fmla="*/ 63596 w 1801034"/>
                <a:gd name="connsiteY436" fmla="*/ 1837777 h 2474153"/>
                <a:gd name="connsiteX437" fmla="*/ 40051 w 1801034"/>
                <a:gd name="connsiteY437" fmla="*/ 1857332 h 2474153"/>
                <a:gd name="connsiteX438" fmla="*/ 29964 w 1801034"/>
                <a:gd name="connsiteY438" fmla="*/ 1867105 h 2474153"/>
                <a:gd name="connsiteX439" fmla="*/ 23230 w 1801034"/>
                <a:gd name="connsiteY439" fmla="*/ 1880145 h 2474153"/>
                <a:gd name="connsiteX440" fmla="*/ 13142 w 1801034"/>
                <a:gd name="connsiteY440" fmla="*/ 1889917 h 2474153"/>
                <a:gd name="connsiteX441" fmla="*/ 19867 w 1801034"/>
                <a:gd name="connsiteY441" fmla="*/ 1899690 h 2474153"/>
                <a:gd name="connsiteX442" fmla="*/ 23230 w 1801034"/>
                <a:gd name="connsiteY442" fmla="*/ 1899690 h 2474153"/>
                <a:gd name="connsiteX443" fmla="*/ 50147 w 1801034"/>
                <a:gd name="connsiteY443" fmla="*/ 1896432 h 2474153"/>
                <a:gd name="connsiteX444" fmla="*/ 46775 w 1801034"/>
                <a:gd name="connsiteY444" fmla="*/ 1909472 h 2474153"/>
                <a:gd name="connsiteX445" fmla="*/ 26602 w 1801034"/>
                <a:gd name="connsiteY445" fmla="*/ 1932275 h 2474153"/>
                <a:gd name="connsiteX446" fmla="*/ 26602 w 1801034"/>
                <a:gd name="connsiteY446" fmla="*/ 1942057 h 2474153"/>
                <a:gd name="connsiteX447" fmla="*/ 9780 w 1801034"/>
                <a:gd name="connsiteY447" fmla="*/ 1951830 h 2474153"/>
                <a:gd name="connsiteX448" fmla="*/ 9780 w 1801034"/>
                <a:gd name="connsiteY448" fmla="*/ 1964869 h 2474153"/>
                <a:gd name="connsiteX449" fmla="*/ 19867 w 1801034"/>
                <a:gd name="connsiteY449" fmla="*/ 1984415 h 2474153"/>
                <a:gd name="connsiteX450" fmla="*/ 16505 w 1801034"/>
                <a:gd name="connsiteY450" fmla="*/ 1994187 h 2474153"/>
                <a:gd name="connsiteX451" fmla="*/ 9780 w 1801034"/>
                <a:gd name="connsiteY451" fmla="*/ 2020257 h 2474153"/>
                <a:gd name="connsiteX452" fmla="*/ 9780 w 1801034"/>
                <a:gd name="connsiteY452" fmla="*/ 2036555 h 2474153"/>
                <a:gd name="connsiteX453" fmla="*/ 3046 w 1801034"/>
                <a:gd name="connsiteY453" fmla="*/ 2052842 h 2474153"/>
                <a:gd name="connsiteX454" fmla="*/ 16505 w 1801034"/>
                <a:gd name="connsiteY454" fmla="*/ 2065882 h 2474153"/>
                <a:gd name="connsiteX455" fmla="*/ 40051 w 1801034"/>
                <a:gd name="connsiteY455" fmla="*/ 2069140 h 2474153"/>
                <a:gd name="connsiteX456" fmla="*/ 29964 w 1801034"/>
                <a:gd name="connsiteY456" fmla="*/ 2075655 h 2474153"/>
                <a:gd name="connsiteX457" fmla="*/ 16505 w 1801034"/>
                <a:gd name="connsiteY457" fmla="*/ 2078912 h 2474153"/>
                <a:gd name="connsiteX458" fmla="*/ -316 w 1801034"/>
                <a:gd name="connsiteY458" fmla="*/ 2101725 h 2474153"/>
                <a:gd name="connsiteX459" fmla="*/ 16505 w 1801034"/>
                <a:gd name="connsiteY459" fmla="*/ 2121279 h 2474153"/>
                <a:gd name="connsiteX460" fmla="*/ 26602 w 1801034"/>
                <a:gd name="connsiteY460" fmla="*/ 2114755 h 2474153"/>
                <a:gd name="connsiteX461" fmla="*/ 40051 w 1801034"/>
                <a:gd name="connsiteY461" fmla="*/ 2118012 h 2474153"/>
                <a:gd name="connsiteX462" fmla="*/ 29964 w 1801034"/>
                <a:gd name="connsiteY462" fmla="*/ 2127794 h 2474153"/>
                <a:gd name="connsiteX463" fmla="*/ 19867 w 1801034"/>
                <a:gd name="connsiteY463" fmla="*/ 2137567 h 2474153"/>
                <a:gd name="connsiteX464" fmla="*/ 29964 w 1801034"/>
                <a:gd name="connsiteY464" fmla="*/ 2150607 h 2474153"/>
                <a:gd name="connsiteX465" fmla="*/ 36688 w 1801034"/>
                <a:gd name="connsiteY465" fmla="*/ 2157122 h 2474153"/>
                <a:gd name="connsiteX466" fmla="*/ 23230 w 1801034"/>
                <a:gd name="connsiteY466" fmla="*/ 2166895 h 2474153"/>
                <a:gd name="connsiteX467" fmla="*/ 26602 w 1801034"/>
                <a:gd name="connsiteY467" fmla="*/ 2176667 h 2474153"/>
                <a:gd name="connsiteX468" fmla="*/ 16505 w 1801034"/>
                <a:gd name="connsiteY468" fmla="*/ 2196222 h 2474153"/>
                <a:gd name="connsiteX469" fmla="*/ 33326 w 1801034"/>
                <a:gd name="connsiteY469" fmla="*/ 2205995 h 2474153"/>
                <a:gd name="connsiteX470" fmla="*/ 43413 w 1801034"/>
                <a:gd name="connsiteY470" fmla="*/ 2215777 h 2474153"/>
                <a:gd name="connsiteX471" fmla="*/ 26602 w 1801034"/>
                <a:gd name="connsiteY471" fmla="*/ 2232065 h 2474153"/>
                <a:gd name="connsiteX472" fmla="*/ 29964 w 1801034"/>
                <a:gd name="connsiteY472" fmla="*/ 2248362 h 2474153"/>
                <a:gd name="connsiteX473" fmla="*/ 40051 w 1801034"/>
                <a:gd name="connsiteY473" fmla="*/ 2248362 h 2474153"/>
                <a:gd name="connsiteX474" fmla="*/ 53510 w 1801034"/>
                <a:gd name="connsiteY474" fmla="*/ 2241837 h 2474153"/>
                <a:gd name="connsiteX475" fmla="*/ 70331 w 1801034"/>
                <a:gd name="connsiteY475" fmla="*/ 2235322 h 2474153"/>
                <a:gd name="connsiteX476" fmla="*/ 83780 w 1801034"/>
                <a:gd name="connsiteY476" fmla="*/ 2241837 h 2474153"/>
                <a:gd name="connsiteX477" fmla="*/ 87142 w 1801034"/>
                <a:gd name="connsiteY477" fmla="*/ 2251619 h 2474153"/>
                <a:gd name="connsiteX478" fmla="*/ 83780 w 1801034"/>
                <a:gd name="connsiteY478" fmla="*/ 2267907 h 2474153"/>
                <a:gd name="connsiteX479" fmla="*/ 73693 w 1801034"/>
                <a:gd name="connsiteY479" fmla="*/ 2280947 h 2474153"/>
                <a:gd name="connsiteX480" fmla="*/ 80417 w 1801034"/>
                <a:gd name="connsiteY480" fmla="*/ 2293977 h 2474153"/>
                <a:gd name="connsiteX481" fmla="*/ 60234 w 1801034"/>
                <a:gd name="connsiteY481" fmla="*/ 2297235 h 2474153"/>
                <a:gd name="connsiteX482" fmla="*/ 53510 w 1801034"/>
                <a:gd name="connsiteY482" fmla="*/ 2300492 h 2474153"/>
                <a:gd name="connsiteX483" fmla="*/ 40051 w 1801034"/>
                <a:gd name="connsiteY483" fmla="*/ 2323305 h 2474153"/>
                <a:gd name="connsiteX484" fmla="*/ 40051 w 1801034"/>
                <a:gd name="connsiteY484" fmla="*/ 2336345 h 2474153"/>
                <a:gd name="connsiteX485" fmla="*/ 56872 w 1801034"/>
                <a:gd name="connsiteY485" fmla="*/ 2365662 h 2474153"/>
                <a:gd name="connsiteX486" fmla="*/ 73693 w 1801034"/>
                <a:gd name="connsiteY486" fmla="*/ 2385217 h 2474153"/>
                <a:gd name="connsiteX487" fmla="*/ 90514 w 1801034"/>
                <a:gd name="connsiteY487" fmla="*/ 2398257 h 2474153"/>
                <a:gd name="connsiteX488" fmla="*/ 93877 w 1801034"/>
                <a:gd name="connsiteY488" fmla="*/ 2404772 h 2474153"/>
                <a:gd name="connsiteX489" fmla="*/ 107326 w 1801034"/>
                <a:gd name="connsiteY489" fmla="*/ 2417802 h 2474153"/>
                <a:gd name="connsiteX490" fmla="*/ 124147 w 1801034"/>
                <a:gd name="connsiteY490" fmla="*/ 2421060 h 2474153"/>
                <a:gd name="connsiteX491" fmla="*/ 147693 w 1801034"/>
                <a:gd name="connsiteY491" fmla="*/ 2427575 h 2474153"/>
                <a:gd name="connsiteX492" fmla="*/ 137606 w 1801034"/>
                <a:gd name="connsiteY492" fmla="*/ 2437357 h 2474153"/>
                <a:gd name="connsiteX493" fmla="*/ 127509 w 1801034"/>
                <a:gd name="connsiteY493" fmla="*/ 2453645 h 2474153"/>
                <a:gd name="connsiteX494" fmla="*/ 181335 w 1801034"/>
                <a:gd name="connsiteY494" fmla="*/ 2466685 h 2474153"/>
                <a:gd name="connsiteX495" fmla="*/ 188060 w 1801034"/>
                <a:gd name="connsiteY495" fmla="*/ 2473200 h 2474153"/>
                <a:gd name="connsiteX496" fmla="*/ 198156 w 1801034"/>
                <a:gd name="connsiteY496" fmla="*/ 2469942 h 2474153"/>
                <a:gd name="connsiteX497" fmla="*/ 218340 w 1801034"/>
                <a:gd name="connsiteY497" fmla="*/ 2473200 h 2474153"/>
                <a:gd name="connsiteX498" fmla="*/ 238523 w 1801034"/>
                <a:gd name="connsiteY498" fmla="*/ 2469942 h 2474153"/>
                <a:gd name="connsiteX499" fmla="*/ 255335 w 1801034"/>
                <a:gd name="connsiteY499" fmla="*/ 2463427 h 2474153"/>
                <a:gd name="connsiteX500" fmla="*/ 272156 w 1801034"/>
                <a:gd name="connsiteY500" fmla="*/ 2450387 h 2474153"/>
                <a:gd name="connsiteX501" fmla="*/ 285615 w 1801034"/>
                <a:gd name="connsiteY501" fmla="*/ 2460170 h 2474153"/>
                <a:gd name="connsiteX502" fmla="*/ 302436 w 1801034"/>
                <a:gd name="connsiteY502" fmla="*/ 2450387 h 2474153"/>
                <a:gd name="connsiteX503" fmla="*/ 319248 w 1801034"/>
                <a:gd name="connsiteY503" fmla="*/ 2434100 h 2474153"/>
                <a:gd name="connsiteX504" fmla="*/ 362986 w 1801034"/>
                <a:gd name="connsiteY504" fmla="*/ 2411287 h 2474153"/>
                <a:gd name="connsiteX505" fmla="*/ 389894 w 1801034"/>
                <a:gd name="connsiteY505" fmla="*/ 2365662 h 2474153"/>
                <a:gd name="connsiteX506" fmla="*/ 399982 w 1801034"/>
                <a:gd name="connsiteY506" fmla="*/ 2333077 h 2474153"/>
                <a:gd name="connsiteX507" fmla="*/ 423527 w 1801034"/>
                <a:gd name="connsiteY507" fmla="*/ 2316790 h 2474153"/>
                <a:gd name="connsiteX508" fmla="*/ 450445 w 1801034"/>
                <a:gd name="connsiteY508" fmla="*/ 2300492 h 2474153"/>
                <a:gd name="connsiteX509" fmla="*/ 460532 w 1801034"/>
                <a:gd name="connsiteY509" fmla="*/ 2300492 h 2474153"/>
                <a:gd name="connsiteX510" fmla="*/ 467257 w 1801034"/>
                <a:gd name="connsiteY510" fmla="*/ 2320047 h 2474153"/>
                <a:gd name="connsiteX511" fmla="*/ 494174 w 1801034"/>
                <a:gd name="connsiteY511" fmla="*/ 2293977 h 2474153"/>
                <a:gd name="connsiteX512" fmla="*/ 510995 w 1801034"/>
                <a:gd name="connsiteY512" fmla="*/ 2280947 h 2474153"/>
                <a:gd name="connsiteX513" fmla="*/ 527807 w 1801034"/>
                <a:gd name="connsiteY513" fmla="*/ 2258135 h 2474153"/>
                <a:gd name="connsiteX514" fmla="*/ 547991 w 1801034"/>
                <a:gd name="connsiteY514" fmla="*/ 2258135 h 2474153"/>
                <a:gd name="connsiteX515" fmla="*/ 564812 w 1801034"/>
                <a:gd name="connsiteY515" fmla="*/ 2293977 h 2474153"/>
                <a:gd name="connsiteX516" fmla="*/ 578270 w 1801034"/>
                <a:gd name="connsiteY516" fmla="*/ 2300492 h 2474153"/>
                <a:gd name="connsiteX517" fmla="*/ 578270 w 1801034"/>
                <a:gd name="connsiteY517" fmla="*/ 2293977 h 2474153"/>
                <a:gd name="connsiteX518" fmla="*/ 578270 w 1801034"/>
                <a:gd name="connsiteY518" fmla="*/ 2274432 h 2474153"/>
                <a:gd name="connsiteX519" fmla="*/ 601816 w 1801034"/>
                <a:gd name="connsiteY519" fmla="*/ 2293977 h 2474153"/>
                <a:gd name="connsiteX520" fmla="*/ 605178 w 1801034"/>
                <a:gd name="connsiteY520" fmla="*/ 2316790 h 2474153"/>
                <a:gd name="connsiteX521" fmla="*/ 611903 w 1801034"/>
                <a:gd name="connsiteY521" fmla="*/ 2316790 h 2474153"/>
                <a:gd name="connsiteX522" fmla="*/ 611903 w 1801034"/>
                <a:gd name="connsiteY522" fmla="*/ 2313532 h 2474153"/>
                <a:gd name="connsiteX523" fmla="*/ 618638 w 1801034"/>
                <a:gd name="connsiteY523" fmla="*/ 2316790 h 2474153"/>
                <a:gd name="connsiteX524" fmla="*/ 622000 w 1801034"/>
                <a:gd name="connsiteY524" fmla="*/ 2313532 h 2474153"/>
                <a:gd name="connsiteX525" fmla="*/ 625362 w 1801034"/>
                <a:gd name="connsiteY525" fmla="*/ 2293977 h 2474153"/>
                <a:gd name="connsiteX526" fmla="*/ 628724 w 1801034"/>
                <a:gd name="connsiteY526" fmla="*/ 2271165 h 2474153"/>
                <a:gd name="connsiteX527" fmla="*/ 638821 w 1801034"/>
                <a:gd name="connsiteY527" fmla="*/ 2251619 h 2474153"/>
                <a:gd name="connsiteX528" fmla="*/ 638821 w 1801034"/>
                <a:gd name="connsiteY528" fmla="*/ 2232065 h 2474153"/>
                <a:gd name="connsiteX529" fmla="*/ 625362 w 1801034"/>
                <a:gd name="connsiteY529" fmla="*/ 2209252 h 2474153"/>
                <a:gd name="connsiteX530" fmla="*/ 618638 w 1801034"/>
                <a:gd name="connsiteY530" fmla="*/ 2189707 h 2474153"/>
                <a:gd name="connsiteX531" fmla="*/ 628724 w 1801034"/>
                <a:gd name="connsiteY531" fmla="*/ 2186450 h 2474153"/>
                <a:gd name="connsiteX532" fmla="*/ 628724 w 1801034"/>
                <a:gd name="connsiteY532" fmla="*/ 2183192 h 2474153"/>
                <a:gd name="connsiteX533" fmla="*/ 632087 w 1801034"/>
                <a:gd name="connsiteY533" fmla="*/ 2183192 h 2474153"/>
                <a:gd name="connsiteX534" fmla="*/ 638821 w 1801034"/>
                <a:gd name="connsiteY534" fmla="*/ 2176667 h 2474153"/>
                <a:gd name="connsiteX535" fmla="*/ 642183 w 1801034"/>
                <a:gd name="connsiteY535" fmla="*/ 2160380 h 2474153"/>
                <a:gd name="connsiteX536" fmla="*/ 635449 w 1801034"/>
                <a:gd name="connsiteY536" fmla="*/ 2153864 h 2474153"/>
                <a:gd name="connsiteX537" fmla="*/ 635449 w 1801034"/>
                <a:gd name="connsiteY537" fmla="*/ 2144082 h 2474153"/>
                <a:gd name="connsiteX538" fmla="*/ 642183 w 1801034"/>
                <a:gd name="connsiteY538" fmla="*/ 2137567 h 2474153"/>
                <a:gd name="connsiteX539" fmla="*/ 642183 w 1801034"/>
                <a:gd name="connsiteY539" fmla="*/ 2137567 h 2474153"/>
                <a:gd name="connsiteX540" fmla="*/ 645545 w 1801034"/>
                <a:gd name="connsiteY540" fmla="*/ 2134310 h 2474153"/>
                <a:gd name="connsiteX541" fmla="*/ 645545 w 1801034"/>
                <a:gd name="connsiteY541" fmla="*/ 2134310 h 2474153"/>
                <a:gd name="connsiteX542" fmla="*/ 645545 w 1801034"/>
                <a:gd name="connsiteY542" fmla="*/ 2134310 h 2474153"/>
                <a:gd name="connsiteX543" fmla="*/ 645545 w 1801034"/>
                <a:gd name="connsiteY543" fmla="*/ 2134310 h 2474153"/>
                <a:gd name="connsiteX544" fmla="*/ 645545 w 1801034"/>
                <a:gd name="connsiteY544" fmla="*/ 2134310 h 2474153"/>
                <a:gd name="connsiteX545" fmla="*/ 645545 w 1801034"/>
                <a:gd name="connsiteY545" fmla="*/ 2134310 h 2474153"/>
                <a:gd name="connsiteX546" fmla="*/ 645545 w 1801034"/>
                <a:gd name="connsiteY546" fmla="*/ 2134310 h 2474153"/>
                <a:gd name="connsiteX547" fmla="*/ 645545 w 1801034"/>
                <a:gd name="connsiteY547" fmla="*/ 2134310 h 2474153"/>
                <a:gd name="connsiteX548" fmla="*/ 645545 w 1801034"/>
                <a:gd name="connsiteY548" fmla="*/ 2134310 h 2474153"/>
                <a:gd name="connsiteX549" fmla="*/ 645545 w 1801034"/>
                <a:gd name="connsiteY549" fmla="*/ 2134310 h 2474153"/>
                <a:gd name="connsiteX550" fmla="*/ 645545 w 1801034"/>
                <a:gd name="connsiteY550" fmla="*/ 2134310 h 2474153"/>
                <a:gd name="connsiteX551" fmla="*/ 645545 w 1801034"/>
                <a:gd name="connsiteY551" fmla="*/ 2134310 h 2474153"/>
                <a:gd name="connsiteX552" fmla="*/ 645545 w 1801034"/>
                <a:gd name="connsiteY552" fmla="*/ 2134310 h 2474153"/>
                <a:gd name="connsiteX553" fmla="*/ 645545 w 1801034"/>
                <a:gd name="connsiteY553" fmla="*/ 2134310 h 2474153"/>
                <a:gd name="connsiteX554" fmla="*/ 645545 w 1801034"/>
                <a:gd name="connsiteY554" fmla="*/ 2134310 h 2474153"/>
                <a:gd name="connsiteX555" fmla="*/ 645545 w 1801034"/>
                <a:gd name="connsiteY555" fmla="*/ 2134310 h 2474153"/>
                <a:gd name="connsiteX556" fmla="*/ 645545 w 1801034"/>
                <a:gd name="connsiteY556" fmla="*/ 2134310 h 2474153"/>
                <a:gd name="connsiteX557" fmla="*/ 645545 w 1801034"/>
                <a:gd name="connsiteY557" fmla="*/ 2134310 h 2474153"/>
                <a:gd name="connsiteX558" fmla="*/ 645545 w 1801034"/>
                <a:gd name="connsiteY558" fmla="*/ 2134310 h 2474153"/>
                <a:gd name="connsiteX559" fmla="*/ 645545 w 1801034"/>
                <a:gd name="connsiteY559" fmla="*/ 2134310 h 2474153"/>
                <a:gd name="connsiteX560" fmla="*/ 645545 w 1801034"/>
                <a:gd name="connsiteY560" fmla="*/ 2134310 h 2474153"/>
                <a:gd name="connsiteX561" fmla="*/ 645545 w 1801034"/>
                <a:gd name="connsiteY561" fmla="*/ 2134310 h 2474153"/>
                <a:gd name="connsiteX562" fmla="*/ 645545 w 1801034"/>
                <a:gd name="connsiteY562" fmla="*/ 2134310 h 2474153"/>
                <a:gd name="connsiteX563" fmla="*/ 645545 w 1801034"/>
                <a:gd name="connsiteY563" fmla="*/ 2134310 h 2474153"/>
                <a:gd name="connsiteX564" fmla="*/ 648908 w 1801034"/>
                <a:gd name="connsiteY564" fmla="*/ 2134310 h 2474153"/>
                <a:gd name="connsiteX565" fmla="*/ 648908 w 1801034"/>
                <a:gd name="connsiteY565" fmla="*/ 2134310 h 2474153"/>
                <a:gd name="connsiteX566" fmla="*/ 648908 w 1801034"/>
                <a:gd name="connsiteY566" fmla="*/ 2134310 h 2474153"/>
                <a:gd name="connsiteX567" fmla="*/ 648908 w 1801034"/>
                <a:gd name="connsiteY567" fmla="*/ 2134310 h 2474153"/>
                <a:gd name="connsiteX568" fmla="*/ 652270 w 1801034"/>
                <a:gd name="connsiteY568" fmla="*/ 2131052 h 2474153"/>
                <a:gd name="connsiteX569" fmla="*/ 662367 w 1801034"/>
                <a:gd name="connsiteY569" fmla="*/ 2131052 h 2474153"/>
                <a:gd name="connsiteX570" fmla="*/ 665729 w 1801034"/>
                <a:gd name="connsiteY570" fmla="*/ 2131052 h 2474153"/>
                <a:gd name="connsiteX571" fmla="*/ 672453 w 1801034"/>
                <a:gd name="connsiteY571" fmla="*/ 2124537 h 2474153"/>
                <a:gd name="connsiteX572" fmla="*/ 685912 w 1801034"/>
                <a:gd name="connsiteY572" fmla="*/ 2111497 h 2474153"/>
                <a:gd name="connsiteX573" fmla="*/ 692637 w 1801034"/>
                <a:gd name="connsiteY573" fmla="*/ 2098467 h 2474153"/>
                <a:gd name="connsiteX574" fmla="*/ 692637 w 1801034"/>
                <a:gd name="connsiteY574" fmla="*/ 2082170 h 2474153"/>
                <a:gd name="connsiteX575" fmla="*/ 685912 w 1801034"/>
                <a:gd name="connsiteY575" fmla="*/ 2065882 h 2474153"/>
                <a:gd name="connsiteX576" fmla="*/ 692637 w 1801034"/>
                <a:gd name="connsiteY576" fmla="*/ 2056100 h 2474153"/>
                <a:gd name="connsiteX577" fmla="*/ 702734 w 1801034"/>
                <a:gd name="connsiteY577" fmla="*/ 2036555 h 2474153"/>
                <a:gd name="connsiteX578" fmla="*/ 695999 w 1801034"/>
                <a:gd name="connsiteY578" fmla="*/ 2017000 h 2474153"/>
                <a:gd name="connsiteX579" fmla="*/ 675816 w 1801034"/>
                <a:gd name="connsiteY579" fmla="*/ 1994187 h 2474153"/>
                <a:gd name="connsiteX580" fmla="*/ 665729 w 1801034"/>
                <a:gd name="connsiteY580" fmla="*/ 1964869 h 2474153"/>
                <a:gd name="connsiteX581" fmla="*/ 659004 w 1801034"/>
                <a:gd name="connsiteY581" fmla="*/ 1945315 h 2474153"/>
                <a:gd name="connsiteX582" fmla="*/ 675816 w 1801034"/>
                <a:gd name="connsiteY582" fmla="*/ 1929017 h 2474153"/>
                <a:gd name="connsiteX583" fmla="*/ 679188 w 1801034"/>
                <a:gd name="connsiteY583" fmla="*/ 1925760 h 2474153"/>
                <a:gd name="connsiteX584" fmla="*/ 679188 w 1801034"/>
                <a:gd name="connsiteY584" fmla="*/ 1925760 h 2474153"/>
                <a:gd name="connsiteX585" fmla="*/ 682550 w 1801034"/>
                <a:gd name="connsiteY585" fmla="*/ 1925760 h 2474153"/>
                <a:gd name="connsiteX586" fmla="*/ 692637 w 1801034"/>
                <a:gd name="connsiteY586" fmla="*/ 1925760 h 2474153"/>
                <a:gd name="connsiteX587" fmla="*/ 709458 w 1801034"/>
                <a:gd name="connsiteY587" fmla="*/ 1922502 h 2474153"/>
                <a:gd name="connsiteX588" fmla="*/ 709458 w 1801034"/>
                <a:gd name="connsiteY588" fmla="*/ 1922502 h 2474153"/>
                <a:gd name="connsiteX589" fmla="*/ 709458 w 1801034"/>
                <a:gd name="connsiteY589" fmla="*/ 1922502 h 2474153"/>
                <a:gd name="connsiteX590" fmla="*/ 709458 w 1801034"/>
                <a:gd name="connsiteY590" fmla="*/ 1922502 h 2474153"/>
                <a:gd name="connsiteX591" fmla="*/ 709458 w 1801034"/>
                <a:gd name="connsiteY591" fmla="*/ 1922502 h 2474153"/>
                <a:gd name="connsiteX592" fmla="*/ 709458 w 1801034"/>
                <a:gd name="connsiteY592" fmla="*/ 1922502 h 2474153"/>
                <a:gd name="connsiteX593" fmla="*/ 709458 w 1801034"/>
                <a:gd name="connsiteY593" fmla="*/ 1919245 h 2474153"/>
                <a:gd name="connsiteX594" fmla="*/ 709458 w 1801034"/>
                <a:gd name="connsiteY594" fmla="*/ 1919245 h 2474153"/>
                <a:gd name="connsiteX595" fmla="*/ 709458 w 1801034"/>
                <a:gd name="connsiteY595" fmla="*/ 1919245 h 2474153"/>
                <a:gd name="connsiteX596" fmla="*/ 709458 w 1801034"/>
                <a:gd name="connsiteY596" fmla="*/ 1919245 h 2474153"/>
                <a:gd name="connsiteX597" fmla="*/ 712821 w 1801034"/>
                <a:gd name="connsiteY597" fmla="*/ 1919245 h 2474153"/>
                <a:gd name="connsiteX598" fmla="*/ 712821 w 1801034"/>
                <a:gd name="connsiteY598" fmla="*/ 1919245 h 2474153"/>
                <a:gd name="connsiteX599" fmla="*/ 712821 w 1801034"/>
                <a:gd name="connsiteY599" fmla="*/ 1919245 h 2474153"/>
                <a:gd name="connsiteX600" fmla="*/ 712821 w 1801034"/>
                <a:gd name="connsiteY600" fmla="*/ 1919245 h 2474153"/>
                <a:gd name="connsiteX601" fmla="*/ 712821 w 1801034"/>
                <a:gd name="connsiteY601" fmla="*/ 1919245 h 2474153"/>
                <a:gd name="connsiteX602" fmla="*/ 712821 w 1801034"/>
                <a:gd name="connsiteY602" fmla="*/ 1915987 h 2474153"/>
                <a:gd name="connsiteX603" fmla="*/ 712821 w 1801034"/>
                <a:gd name="connsiteY603" fmla="*/ 1915987 h 2474153"/>
                <a:gd name="connsiteX604" fmla="*/ 712821 w 1801034"/>
                <a:gd name="connsiteY604" fmla="*/ 1915987 h 2474153"/>
                <a:gd name="connsiteX605" fmla="*/ 712821 w 1801034"/>
                <a:gd name="connsiteY605" fmla="*/ 1915987 h 2474153"/>
                <a:gd name="connsiteX606" fmla="*/ 712821 w 1801034"/>
                <a:gd name="connsiteY606" fmla="*/ 1915987 h 2474153"/>
                <a:gd name="connsiteX607" fmla="*/ 712821 w 1801034"/>
                <a:gd name="connsiteY607" fmla="*/ 1915987 h 2474153"/>
                <a:gd name="connsiteX608" fmla="*/ 712821 w 1801034"/>
                <a:gd name="connsiteY608" fmla="*/ 1915987 h 2474153"/>
                <a:gd name="connsiteX609" fmla="*/ 712821 w 1801034"/>
                <a:gd name="connsiteY609" fmla="*/ 1912729 h 2474153"/>
                <a:gd name="connsiteX610" fmla="*/ 712821 w 1801034"/>
                <a:gd name="connsiteY610" fmla="*/ 1912729 h 2474153"/>
                <a:gd name="connsiteX611" fmla="*/ 712821 w 1801034"/>
                <a:gd name="connsiteY611" fmla="*/ 1912729 h 2474153"/>
                <a:gd name="connsiteX612" fmla="*/ 712821 w 1801034"/>
                <a:gd name="connsiteY612" fmla="*/ 1912729 h 2474153"/>
                <a:gd name="connsiteX613" fmla="*/ 712821 w 1801034"/>
                <a:gd name="connsiteY613" fmla="*/ 1912729 h 2474153"/>
                <a:gd name="connsiteX614" fmla="*/ 712821 w 1801034"/>
                <a:gd name="connsiteY614" fmla="*/ 1912729 h 2474153"/>
                <a:gd name="connsiteX615" fmla="*/ 712821 w 1801034"/>
                <a:gd name="connsiteY615" fmla="*/ 1909472 h 2474153"/>
                <a:gd name="connsiteX616" fmla="*/ 712821 w 1801034"/>
                <a:gd name="connsiteY616" fmla="*/ 1909472 h 2474153"/>
                <a:gd name="connsiteX617" fmla="*/ 712821 w 1801034"/>
                <a:gd name="connsiteY617" fmla="*/ 1909472 h 2474153"/>
                <a:gd name="connsiteX618" fmla="*/ 712821 w 1801034"/>
                <a:gd name="connsiteY618" fmla="*/ 1909472 h 2474153"/>
                <a:gd name="connsiteX619" fmla="*/ 712821 w 1801034"/>
                <a:gd name="connsiteY619" fmla="*/ 1909472 h 2474153"/>
                <a:gd name="connsiteX620" fmla="*/ 712821 w 1801034"/>
                <a:gd name="connsiteY620" fmla="*/ 1906214 h 2474153"/>
                <a:gd name="connsiteX621" fmla="*/ 712821 w 1801034"/>
                <a:gd name="connsiteY621" fmla="*/ 1906214 h 2474153"/>
                <a:gd name="connsiteX622" fmla="*/ 712821 w 1801034"/>
                <a:gd name="connsiteY622" fmla="*/ 1906214 h 2474153"/>
                <a:gd name="connsiteX623" fmla="*/ 712821 w 1801034"/>
                <a:gd name="connsiteY623" fmla="*/ 1906214 h 2474153"/>
                <a:gd name="connsiteX624" fmla="*/ 712821 w 1801034"/>
                <a:gd name="connsiteY624" fmla="*/ 1906214 h 2474153"/>
                <a:gd name="connsiteX625" fmla="*/ 712821 w 1801034"/>
                <a:gd name="connsiteY625" fmla="*/ 1906214 h 2474153"/>
                <a:gd name="connsiteX626" fmla="*/ 712821 w 1801034"/>
                <a:gd name="connsiteY626" fmla="*/ 1902957 h 2474153"/>
                <a:gd name="connsiteX627" fmla="*/ 712821 w 1801034"/>
                <a:gd name="connsiteY627" fmla="*/ 1902957 h 2474153"/>
                <a:gd name="connsiteX628" fmla="*/ 712821 w 1801034"/>
                <a:gd name="connsiteY628" fmla="*/ 1902957 h 2474153"/>
                <a:gd name="connsiteX629" fmla="*/ 712821 w 1801034"/>
                <a:gd name="connsiteY629" fmla="*/ 1902957 h 2474153"/>
                <a:gd name="connsiteX630" fmla="*/ 712821 w 1801034"/>
                <a:gd name="connsiteY630" fmla="*/ 1902957 h 2474153"/>
                <a:gd name="connsiteX631" fmla="*/ 712821 w 1801034"/>
                <a:gd name="connsiteY631" fmla="*/ 1902957 h 2474153"/>
                <a:gd name="connsiteX632" fmla="*/ 712821 w 1801034"/>
                <a:gd name="connsiteY632" fmla="*/ 1902957 h 2474153"/>
                <a:gd name="connsiteX633" fmla="*/ 712821 w 1801034"/>
                <a:gd name="connsiteY633" fmla="*/ 1899690 h 2474153"/>
                <a:gd name="connsiteX634" fmla="*/ 712821 w 1801034"/>
                <a:gd name="connsiteY634" fmla="*/ 1899690 h 2474153"/>
                <a:gd name="connsiteX635" fmla="*/ 712821 w 1801034"/>
                <a:gd name="connsiteY635" fmla="*/ 1899690 h 2474153"/>
                <a:gd name="connsiteX636" fmla="*/ 712821 w 1801034"/>
                <a:gd name="connsiteY636" fmla="*/ 1899690 h 2474153"/>
                <a:gd name="connsiteX637" fmla="*/ 712821 w 1801034"/>
                <a:gd name="connsiteY637" fmla="*/ 1899690 h 2474153"/>
                <a:gd name="connsiteX638" fmla="*/ 712821 w 1801034"/>
                <a:gd name="connsiteY638" fmla="*/ 1899690 h 2474153"/>
                <a:gd name="connsiteX639" fmla="*/ 712821 w 1801034"/>
                <a:gd name="connsiteY639" fmla="*/ 1899690 h 2474153"/>
                <a:gd name="connsiteX640" fmla="*/ 716183 w 1801034"/>
                <a:gd name="connsiteY640" fmla="*/ 1899690 h 2474153"/>
                <a:gd name="connsiteX641" fmla="*/ 716183 w 1801034"/>
                <a:gd name="connsiteY641" fmla="*/ 1899690 h 2474153"/>
                <a:gd name="connsiteX642" fmla="*/ 716183 w 1801034"/>
                <a:gd name="connsiteY642" fmla="*/ 1896432 h 2474153"/>
                <a:gd name="connsiteX643" fmla="*/ 716183 w 1801034"/>
                <a:gd name="connsiteY643" fmla="*/ 1896432 h 2474153"/>
                <a:gd name="connsiteX644" fmla="*/ 716183 w 1801034"/>
                <a:gd name="connsiteY644" fmla="*/ 1896432 h 2474153"/>
                <a:gd name="connsiteX645" fmla="*/ 716183 w 1801034"/>
                <a:gd name="connsiteY645" fmla="*/ 1896432 h 2474153"/>
                <a:gd name="connsiteX646" fmla="*/ 716183 w 1801034"/>
                <a:gd name="connsiteY646" fmla="*/ 1896432 h 2474153"/>
                <a:gd name="connsiteX647" fmla="*/ 716183 w 1801034"/>
                <a:gd name="connsiteY647" fmla="*/ 1896432 h 2474153"/>
                <a:gd name="connsiteX648" fmla="*/ 716183 w 1801034"/>
                <a:gd name="connsiteY648" fmla="*/ 1896432 h 2474153"/>
                <a:gd name="connsiteX649" fmla="*/ 716183 w 1801034"/>
                <a:gd name="connsiteY649" fmla="*/ 1896432 h 2474153"/>
                <a:gd name="connsiteX650" fmla="*/ 716183 w 1801034"/>
                <a:gd name="connsiteY650" fmla="*/ 1896432 h 2474153"/>
                <a:gd name="connsiteX651" fmla="*/ 716183 w 1801034"/>
                <a:gd name="connsiteY651" fmla="*/ 1896432 h 2474153"/>
                <a:gd name="connsiteX652" fmla="*/ 712821 w 1801034"/>
                <a:gd name="connsiteY652" fmla="*/ 1867105 h 2474153"/>
                <a:gd name="connsiteX653" fmla="*/ 692637 w 1801034"/>
                <a:gd name="connsiteY653" fmla="*/ 1850817 h 2474153"/>
                <a:gd name="connsiteX654" fmla="*/ 669091 w 1801034"/>
                <a:gd name="connsiteY654" fmla="*/ 1834520 h 2474153"/>
                <a:gd name="connsiteX655" fmla="*/ 659004 w 1801034"/>
                <a:gd name="connsiteY655" fmla="*/ 1808450 h 2474153"/>
                <a:gd name="connsiteX656" fmla="*/ 655632 w 1801034"/>
                <a:gd name="connsiteY656" fmla="*/ 1707437 h 2474153"/>
                <a:gd name="connsiteX657" fmla="*/ 632087 w 1801034"/>
                <a:gd name="connsiteY657" fmla="*/ 1661822 h 2474153"/>
                <a:gd name="connsiteX658" fmla="*/ 635449 w 1801034"/>
                <a:gd name="connsiteY658" fmla="*/ 1642267 h 2474153"/>
                <a:gd name="connsiteX659" fmla="*/ 635449 w 1801034"/>
                <a:gd name="connsiteY659" fmla="*/ 1632495 h 2474153"/>
                <a:gd name="connsiteX660" fmla="*/ 632087 w 1801034"/>
                <a:gd name="connsiteY660" fmla="*/ 1609682 h 2474153"/>
                <a:gd name="connsiteX661" fmla="*/ 638821 w 1801034"/>
                <a:gd name="connsiteY661" fmla="*/ 1599909 h 2474153"/>
                <a:gd name="connsiteX662" fmla="*/ 638821 w 1801034"/>
                <a:gd name="connsiteY662" fmla="*/ 1580355 h 2474153"/>
                <a:gd name="connsiteX663" fmla="*/ 625362 w 1801034"/>
                <a:gd name="connsiteY663" fmla="*/ 1554285 h 2474153"/>
                <a:gd name="connsiteX664" fmla="*/ 625362 w 1801034"/>
                <a:gd name="connsiteY664" fmla="*/ 1531482 h 2474153"/>
                <a:gd name="connsiteX665" fmla="*/ 635449 w 1801034"/>
                <a:gd name="connsiteY665" fmla="*/ 1511927 h 2474153"/>
                <a:gd name="connsiteX666" fmla="*/ 638821 w 1801034"/>
                <a:gd name="connsiteY666" fmla="*/ 1489115 h 2474153"/>
                <a:gd name="connsiteX667" fmla="*/ 645545 w 1801034"/>
                <a:gd name="connsiteY667" fmla="*/ 1456530 h 2474153"/>
                <a:gd name="connsiteX668" fmla="*/ 689274 w 1801034"/>
                <a:gd name="connsiteY668" fmla="*/ 1401132 h 2474153"/>
                <a:gd name="connsiteX669" fmla="*/ 699362 w 1801034"/>
                <a:gd name="connsiteY669" fmla="*/ 1401132 h 2474153"/>
                <a:gd name="connsiteX670" fmla="*/ 770009 w 1801034"/>
                <a:gd name="connsiteY670" fmla="*/ 1397875 h 2474153"/>
                <a:gd name="connsiteX671" fmla="*/ 773371 w 1801034"/>
                <a:gd name="connsiteY671" fmla="*/ 1391360 h 2474153"/>
                <a:gd name="connsiteX672" fmla="*/ 776733 w 1801034"/>
                <a:gd name="connsiteY672" fmla="*/ 1388102 h 2474153"/>
                <a:gd name="connsiteX673" fmla="*/ 783458 w 1801034"/>
                <a:gd name="connsiteY673" fmla="*/ 1368547 h 2474153"/>
                <a:gd name="connsiteX674" fmla="*/ 780096 w 1801034"/>
                <a:gd name="connsiteY674" fmla="*/ 1316417 h 2474153"/>
                <a:gd name="connsiteX675" fmla="*/ 749825 w 1801034"/>
                <a:gd name="connsiteY675" fmla="*/ 1309892 h 2474153"/>
                <a:gd name="connsiteX676" fmla="*/ 743100 w 1801034"/>
                <a:gd name="connsiteY676" fmla="*/ 1293604 h 2474153"/>
                <a:gd name="connsiteX677" fmla="*/ 793554 w 1801034"/>
                <a:gd name="connsiteY677" fmla="*/ 1208880 h 2474153"/>
                <a:gd name="connsiteX678" fmla="*/ 790192 w 1801034"/>
                <a:gd name="connsiteY678" fmla="*/ 1189325 h 2474153"/>
                <a:gd name="connsiteX679" fmla="*/ 803641 w 1801034"/>
                <a:gd name="connsiteY679" fmla="*/ 1179552 h 2474153"/>
                <a:gd name="connsiteX680" fmla="*/ 796917 w 1801034"/>
                <a:gd name="connsiteY680" fmla="*/ 1160007 h 2474153"/>
                <a:gd name="connsiteX681" fmla="*/ 800279 w 1801034"/>
                <a:gd name="connsiteY681" fmla="*/ 1137195 h 2474153"/>
                <a:gd name="connsiteX682" fmla="*/ 803641 w 1801034"/>
                <a:gd name="connsiteY682" fmla="*/ 1114382 h 2474153"/>
                <a:gd name="connsiteX683" fmla="*/ 810376 w 1801034"/>
                <a:gd name="connsiteY683" fmla="*/ 1088312 h 2474153"/>
                <a:gd name="connsiteX684" fmla="*/ 793554 w 1801034"/>
                <a:gd name="connsiteY684" fmla="*/ 1032915 h 2474153"/>
                <a:gd name="connsiteX685" fmla="*/ 803641 w 1801034"/>
                <a:gd name="connsiteY685" fmla="*/ 1023142 h 2474153"/>
                <a:gd name="connsiteX686" fmla="*/ 817100 w 1801034"/>
                <a:gd name="connsiteY686" fmla="*/ 1023142 h 2474153"/>
                <a:gd name="connsiteX687" fmla="*/ 833921 w 1801034"/>
                <a:gd name="connsiteY687" fmla="*/ 1019885 h 2474153"/>
                <a:gd name="connsiteX688" fmla="*/ 854105 w 1801034"/>
                <a:gd name="connsiteY688" fmla="*/ 1003587 h 2474153"/>
                <a:gd name="connsiteX689" fmla="*/ 857467 w 1801034"/>
                <a:gd name="connsiteY689" fmla="*/ 997072 h 2474153"/>
                <a:gd name="connsiteX690" fmla="*/ 860830 w 1801034"/>
                <a:gd name="connsiteY690" fmla="*/ 980784 h 2474153"/>
                <a:gd name="connsiteX691" fmla="*/ 860830 w 1801034"/>
                <a:gd name="connsiteY691" fmla="*/ 951457 h 2474153"/>
                <a:gd name="connsiteX692" fmla="*/ 877651 w 1801034"/>
                <a:gd name="connsiteY692" fmla="*/ 909090 h 2474153"/>
                <a:gd name="connsiteX693" fmla="*/ 907921 w 1801034"/>
                <a:gd name="connsiteY693" fmla="*/ 869990 h 2474153"/>
                <a:gd name="connsiteX694" fmla="*/ 921380 w 1801034"/>
                <a:gd name="connsiteY694" fmla="*/ 840662 h 2474153"/>
                <a:gd name="connsiteX695" fmla="*/ 911293 w 1801034"/>
                <a:gd name="connsiteY695" fmla="*/ 808077 h 2474153"/>
                <a:gd name="connsiteX696" fmla="*/ 894472 w 1801034"/>
                <a:gd name="connsiteY696" fmla="*/ 785265 h 2474153"/>
                <a:gd name="connsiteX697" fmla="*/ 894472 w 1801034"/>
                <a:gd name="connsiteY697" fmla="*/ 768977 h 2474153"/>
                <a:gd name="connsiteX698" fmla="*/ 914656 w 1801034"/>
                <a:gd name="connsiteY698" fmla="*/ 755937 h 2474153"/>
                <a:gd name="connsiteX699" fmla="*/ 921380 w 1801034"/>
                <a:gd name="connsiteY699" fmla="*/ 742907 h 2474153"/>
                <a:gd name="connsiteX700" fmla="*/ 921380 w 1801034"/>
                <a:gd name="connsiteY700" fmla="*/ 716837 h 2474153"/>
                <a:gd name="connsiteX701" fmla="*/ 921380 w 1801034"/>
                <a:gd name="connsiteY701" fmla="*/ 716837 h 2474153"/>
                <a:gd name="connsiteX702" fmla="*/ 921380 w 1801034"/>
                <a:gd name="connsiteY702" fmla="*/ 716837 h 2474153"/>
                <a:gd name="connsiteX703" fmla="*/ 921380 w 1801034"/>
                <a:gd name="connsiteY703" fmla="*/ 716837 h 2474153"/>
                <a:gd name="connsiteX704" fmla="*/ 921380 w 1801034"/>
                <a:gd name="connsiteY704" fmla="*/ 716837 h 2474153"/>
                <a:gd name="connsiteX705" fmla="*/ 921380 w 1801034"/>
                <a:gd name="connsiteY705" fmla="*/ 716837 h 2474153"/>
                <a:gd name="connsiteX706" fmla="*/ 921380 w 1801034"/>
                <a:gd name="connsiteY706" fmla="*/ 716837 h 2474153"/>
                <a:gd name="connsiteX707" fmla="*/ 921380 w 1801034"/>
                <a:gd name="connsiteY707" fmla="*/ 716837 h 2474153"/>
                <a:gd name="connsiteX708" fmla="*/ 921380 w 1801034"/>
                <a:gd name="connsiteY708" fmla="*/ 716837 h 2474153"/>
                <a:gd name="connsiteX709" fmla="*/ 921380 w 1801034"/>
                <a:gd name="connsiteY709" fmla="*/ 716837 h 2474153"/>
                <a:gd name="connsiteX710" fmla="*/ 921380 w 1801034"/>
                <a:gd name="connsiteY710" fmla="*/ 716837 h 2474153"/>
                <a:gd name="connsiteX711" fmla="*/ 921380 w 1801034"/>
                <a:gd name="connsiteY711" fmla="*/ 716837 h 2474153"/>
                <a:gd name="connsiteX712" fmla="*/ 921380 w 1801034"/>
                <a:gd name="connsiteY712" fmla="*/ 716837 h 2474153"/>
                <a:gd name="connsiteX713" fmla="*/ 921380 w 1801034"/>
                <a:gd name="connsiteY713" fmla="*/ 716837 h 2474153"/>
                <a:gd name="connsiteX714" fmla="*/ 921380 w 1801034"/>
                <a:gd name="connsiteY714" fmla="*/ 716837 h 2474153"/>
                <a:gd name="connsiteX715" fmla="*/ 921380 w 1801034"/>
                <a:gd name="connsiteY715" fmla="*/ 716837 h 2474153"/>
                <a:gd name="connsiteX716" fmla="*/ 921380 w 1801034"/>
                <a:gd name="connsiteY716" fmla="*/ 713580 h 2474153"/>
                <a:gd name="connsiteX717" fmla="*/ 921380 w 1801034"/>
                <a:gd name="connsiteY717" fmla="*/ 713580 h 2474153"/>
                <a:gd name="connsiteX718" fmla="*/ 921380 w 1801034"/>
                <a:gd name="connsiteY718" fmla="*/ 713580 h 2474153"/>
                <a:gd name="connsiteX719" fmla="*/ 921380 w 1801034"/>
                <a:gd name="connsiteY719" fmla="*/ 713580 h 2474153"/>
                <a:gd name="connsiteX720" fmla="*/ 921380 w 1801034"/>
                <a:gd name="connsiteY720" fmla="*/ 713580 h 2474153"/>
                <a:gd name="connsiteX721" fmla="*/ 921380 w 1801034"/>
                <a:gd name="connsiteY721" fmla="*/ 713580 h 2474153"/>
                <a:gd name="connsiteX722" fmla="*/ 921380 w 1801034"/>
                <a:gd name="connsiteY722" fmla="*/ 713580 h 2474153"/>
                <a:gd name="connsiteX723" fmla="*/ 921380 w 1801034"/>
                <a:gd name="connsiteY723" fmla="*/ 713580 h 2474153"/>
                <a:gd name="connsiteX724" fmla="*/ 921380 w 1801034"/>
                <a:gd name="connsiteY724" fmla="*/ 713580 h 2474153"/>
                <a:gd name="connsiteX725" fmla="*/ 921380 w 1801034"/>
                <a:gd name="connsiteY725" fmla="*/ 710322 h 2474153"/>
                <a:gd name="connsiteX726" fmla="*/ 921380 w 1801034"/>
                <a:gd name="connsiteY726" fmla="*/ 710322 h 2474153"/>
                <a:gd name="connsiteX727" fmla="*/ 921380 w 1801034"/>
                <a:gd name="connsiteY727" fmla="*/ 710322 h 2474153"/>
                <a:gd name="connsiteX728" fmla="*/ 921380 w 1801034"/>
                <a:gd name="connsiteY728" fmla="*/ 710322 h 2474153"/>
                <a:gd name="connsiteX729" fmla="*/ 924742 w 1801034"/>
                <a:gd name="connsiteY729" fmla="*/ 710322 h 2474153"/>
                <a:gd name="connsiteX730" fmla="*/ 924742 w 1801034"/>
                <a:gd name="connsiteY730" fmla="*/ 710322 h 2474153"/>
                <a:gd name="connsiteX731" fmla="*/ 924742 w 1801034"/>
                <a:gd name="connsiteY731" fmla="*/ 710322 h 2474153"/>
                <a:gd name="connsiteX732" fmla="*/ 924742 w 1801034"/>
                <a:gd name="connsiteY732" fmla="*/ 710322 h 2474153"/>
                <a:gd name="connsiteX733" fmla="*/ 924742 w 1801034"/>
                <a:gd name="connsiteY733" fmla="*/ 710322 h 2474153"/>
                <a:gd name="connsiteX734" fmla="*/ 924742 w 1801034"/>
                <a:gd name="connsiteY734" fmla="*/ 707065 h 2474153"/>
                <a:gd name="connsiteX735" fmla="*/ 924742 w 1801034"/>
                <a:gd name="connsiteY735" fmla="*/ 707065 h 2474153"/>
                <a:gd name="connsiteX736" fmla="*/ 924742 w 1801034"/>
                <a:gd name="connsiteY736" fmla="*/ 707065 h 2474153"/>
                <a:gd name="connsiteX737" fmla="*/ 924742 w 1801034"/>
                <a:gd name="connsiteY737" fmla="*/ 707065 h 2474153"/>
                <a:gd name="connsiteX738" fmla="*/ 924742 w 1801034"/>
                <a:gd name="connsiteY738" fmla="*/ 707065 h 2474153"/>
                <a:gd name="connsiteX739" fmla="*/ 924742 w 1801034"/>
                <a:gd name="connsiteY739" fmla="*/ 707065 h 2474153"/>
                <a:gd name="connsiteX740" fmla="*/ 924742 w 1801034"/>
                <a:gd name="connsiteY740" fmla="*/ 707065 h 2474153"/>
                <a:gd name="connsiteX741" fmla="*/ 924742 w 1801034"/>
                <a:gd name="connsiteY741" fmla="*/ 707065 h 2474153"/>
                <a:gd name="connsiteX742" fmla="*/ 924742 w 1801034"/>
                <a:gd name="connsiteY742" fmla="*/ 703807 h 2474153"/>
                <a:gd name="connsiteX743" fmla="*/ 924742 w 1801034"/>
                <a:gd name="connsiteY743" fmla="*/ 703807 h 2474153"/>
                <a:gd name="connsiteX744" fmla="*/ 924742 w 1801034"/>
                <a:gd name="connsiteY744" fmla="*/ 703807 h 2474153"/>
                <a:gd name="connsiteX745" fmla="*/ 924742 w 1801034"/>
                <a:gd name="connsiteY745" fmla="*/ 703807 h 2474153"/>
                <a:gd name="connsiteX746" fmla="*/ 924742 w 1801034"/>
                <a:gd name="connsiteY746" fmla="*/ 703807 h 2474153"/>
                <a:gd name="connsiteX747" fmla="*/ 924742 w 1801034"/>
                <a:gd name="connsiteY747" fmla="*/ 703807 h 2474153"/>
                <a:gd name="connsiteX748" fmla="*/ 924742 w 1801034"/>
                <a:gd name="connsiteY748" fmla="*/ 703807 h 2474153"/>
                <a:gd name="connsiteX749" fmla="*/ 928105 w 1801034"/>
                <a:gd name="connsiteY749" fmla="*/ 703807 h 2474153"/>
                <a:gd name="connsiteX750" fmla="*/ 928105 w 1801034"/>
                <a:gd name="connsiteY750" fmla="*/ 703807 h 2474153"/>
                <a:gd name="connsiteX751" fmla="*/ 928105 w 1801034"/>
                <a:gd name="connsiteY751" fmla="*/ 700549 h 2474153"/>
                <a:gd name="connsiteX752" fmla="*/ 928105 w 1801034"/>
                <a:gd name="connsiteY752" fmla="*/ 700549 h 2474153"/>
                <a:gd name="connsiteX753" fmla="*/ 928105 w 1801034"/>
                <a:gd name="connsiteY753" fmla="*/ 700549 h 2474153"/>
                <a:gd name="connsiteX754" fmla="*/ 928105 w 1801034"/>
                <a:gd name="connsiteY754" fmla="*/ 700549 h 2474153"/>
                <a:gd name="connsiteX755" fmla="*/ 928105 w 1801034"/>
                <a:gd name="connsiteY755" fmla="*/ 700549 h 2474153"/>
                <a:gd name="connsiteX756" fmla="*/ 928105 w 1801034"/>
                <a:gd name="connsiteY756" fmla="*/ 700549 h 2474153"/>
                <a:gd name="connsiteX757" fmla="*/ 928105 w 1801034"/>
                <a:gd name="connsiteY757" fmla="*/ 700549 h 2474153"/>
                <a:gd name="connsiteX758" fmla="*/ 928105 w 1801034"/>
                <a:gd name="connsiteY758" fmla="*/ 700549 h 2474153"/>
                <a:gd name="connsiteX759" fmla="*/ 928105 w 1801034"/>
                <a:gd name="connsiteY759" fmla="*/ 700549 h 2474153"/>
                <a:gd name="connsiteX760" fmla="*/ 928105 w 1801034"/>
                <a:gd name="connsiteY760" fmla="*/ 700549 h 2474153"/>
                <a:gd name="connsiteX761" fmla="*/ 928105 w 1801034"/>
                <a:gd name="connsiteY761" fmla="*/ 700549 h 2474153"/>
                <a:gd name="connsiteX762" fmla="*/ 928105 w 1801034"/>
                <a:gd name="connsiteY762" fmla="*/ 700549 h 2474153"/>
                <a:gd name="connsiteX763" fmla="*/ 928105 w 1801034"/>
                <a:gd name="connsiteY763" fmla="*/ 700549 h 2474153"/>
                <a:gd name="connsiteX764" fmla="*/ 928105 w 1801034"/>
                <a:gd name="connsiteY764" fmla="*/ 700549 h 2474153"/>
                <a:gd name="connsiteX765" fmla="*/ 941563 w 1801034"/>
                <a:gd name="connsiteY765" fmla="*/ 680995 h 2474153"/>
                <a:gd name="connsiteX766" fmla="*/ 955022 w 1801034"/>
                <a:gd name="connsiteY766" fmla="*/ 654925 h 2474153"/>
                <a:gd name="connsiteX767" fmla="*/ 988655 w 1801034"/>
                <a:gd name="connsiteY767" fmla="*/ 671222 h 2474153"/>
                <a:gd name="connsiteX768" fmla="*/ 1005476 w 1801034"/>
                <a:gd name="connsiteY768" fmla="*/ 671222 h 2474153"/>
                <a:gd name="connsiteX769" fmla="*/ 1012201 w 1801034"/>
                <a:gd name="connsiteY769" fmla="*/ 658182 h 2474153"/>
                <a:gd name="connsiteX770" fmla="*/ 1015573 w 1801034"/>
                <a:gd name="connsiteY770" fmla="*/ 566942 h 2474153"/>
                <a:gd name="connsiteX771" fmla="*/ 1069389 w 1801034"/>
                <a:gd name="connsiteY771" fmla="*/ 566942 h 2474153"/>
                <a:gd name="connsiteX772" fmla="*/ 1092935 w 1801034"/>
                <a:gd name="connsiteY772" fmla="*/ 576724 h 2474153"/>
                <a:gd name="connsiteX773" fmla="*/ 1092935 w 1801034"/>
                <a:gd name="connsiteY773" fmla="*/ 576724 h 2474153"/>
                <a:gd name="connsiteX774" fmla="*/ 1092935 w 1801034"/>
                <a:gd name="connsiteY774" fmla="*/ 576724 h 2474153"/>
                <a:gd name="connsiteX775" fmla="*/ 1103031 w 1801034"/>
                <a:gd name="connsiteY775" fmla="*/ 579982 h 2474153"/>
                <a:gd name="connsiteX776" fmla="*/ 1116480 w 1801034"/>
                <a:gd name="connsiteY776" fmla="*/ 583240 h 2474153"/>
                <a:gd name="connsiteX777" fmla="*/ 1136664 w 1801034"/>
                <a:gd name="connsiteY777" fmla="*/ 579982 h 2474153"/>
                <a:gd name="connsiteX778" fmla="*/ 1150123 w 1801034"/>
                <a:gd name="connsiteY778" fmla="*/ 563685 h 2474153"/>
                <a:gd name="connsiteX779" fmla="*/ 1136664 w 1801034"/>
                <a:gd name="connsiteY779" fmla="*/ 550655 h 2474153"/>
                <a:gd name="connsiteX780" fmla="*/ 1146761 w 1801034"/>
                <a:gd name="connsiteY780" fmla="*/ 508292 h 2474153"/>
                <a:gd name="connsiteX781" fmla="*/ 1133301 w 1801034"/>
                <a:gd name="connsiteY781" fmla="*/ 469189 h 2474153"/>
                <a:gd name="connsiteX782" fmla="*/ 1140026 w 1801034"/>
                <a:gd name="connsiteY782" fmla="*/ 462672 h 2474153"/>
                <a:gd name="connsiteX783" fmla="*/ 1146761 w 1801034"/>
                <a:gd name="connsiteY783" fmla="*/ 462672 h 2474153"/>
                <a:gd name="connsiteX784" fmla="*/ 1153485 w 1801034"/>
                <a:gd name="connsiteY784" fmla="*/ 459414 h 2474153"/>
                <a:gd name="connsiteX785" fmla="*/ 1170306 w 1801034"/>
                <a:gd name="connsiteY785" fmla="*/ 446380 h 2474153"/>
                <a:gd name="connsiteX786" fmla="*/ 1187127 w 1801034"/>
                <a:gd name="connsiteY786" fmla="*/ 449638 h 2474153"/>
                <a:gd name="connsiteX787" fmla="*/ 1190490 w 1801034"/>
                <a:gd name="connsiteY787" fmla="*/ 446380 h 2474153"/>
                <a:gd name="connsiteX788" fmla="*/ 1193852 w 1801034"/>
                <a:gd name="connsiteY788" fmla="*/ 443121 h 2474153"/>
                <a:gd name="connsiteX789" fmla="*/ 1190490 w 1801034"/>
                <a:gd name="connsiteY789" fmla="*/ 413794 h 2474153"/>
                <a:gd name="connsiteX790" fmla="*/ 1203939 w 1801034"/>
                <a:gd name="connsiteY790" fmla="*/ 407277 h 2474153"/>
                <a:gd name="connsiteX791" fmla="*/ 1203939 w 1801034"/>
                <a:gd name="connsiteY791" fmla="*/ 407277 h 2474153"/>
                <a:gd name="connsiteX792" fmla="*/ 1203939 w 1801034"/>
                <a:gd name="connsiteY792" fmla="*/ 407277 h 2474153"/>
                <a:gd name="connsiteX793" fmla="*/ 1203939 w 1801034"/>
                <a:gd name="connsiteY793" fmla="*/ 407277 h 2474153"/>
                <a:gd name="connsiteX794" fmla="*/ 1203939 w 1801034"/>
                <a:gd name="connsiteY794" fmla="*/ 407277 h 2474153"/>
                <a:gd name="connsiteX795" fmla="*/ 1203939 w 1801034"/>
                <a:gd name="connsiteY795" fmla="*/ 407277 h 2474153"/>
                <a:gd name="connsiteX796" fmla="*/ 1203939 w 1801034"/>
                <a:gd name="connsiteY796" fmla="*/ 407277 h 2474153"/>
                <a:gd name="connsiteX797" fmla="*/ 1207311 w 1801034"/>
                <a:gd name="connsiteY797" fmla="*/ 407277 h 2474153"/>
                <a:gd name="connsiteX798" fmla="*/ 1207311 w 1801034"/>
                <a:gd name="connsiteY798" fmla="*/ 407277 h 2474153"/>
                <a:gd name="connsiteX799" fmla="*/ 1207311 w 1801034"/>
                <a:gd name="connsiteY799" fmla="*/ 407277 h 2474153"/>
                <a:gd name="connsiteX800" fmla="*/ 1207311 w 1801034"/>
                <a:gd name="connsiteY800" fmla="*/ 407277 h 2474153"/>
                <a:gd name="connsiteX801" fmla="*/ 1207311 w 1801034"/>
                <a:gd name="connsiteY801" fmla="*/ 407277 h 2474153"/>
                <a:gd name="connsiteX802" fmla="*/ 1207311 w 1801034"/>
                <a:gd name="connsiteY802" fmla="*/ 407277 h 2474153"/>
                <a:gd name="connsiteX803" fmla="*/ 1207311 w 1801034"/>
                <a:gd name="connsiteY803" fmla="*/ 407277 h 2474153"/>
                <a:gd name="connsiteX804" fmla="*/ 1207311 w 1801034"/>
                <a:gd name="connsiteY804" fmla="*/ 407277 h 2474153"/>
                <a:gd name="connsiteX805" fmla="*/ 1210674 w 1801034"/>
                <a:gd name="connsiteY805" fmla="*/ 407277 h 2474153"/>
                <a:gd name="connsiteX806" fmla="*/ 1210674 w 1801034"/>
                <a:gd name="connsiteY806" fmla="*/ 407277 h 2474153"/>
                <a:gd name="connsiteX807" fmla="*/ 1210674 w 1801034"/>
                <a:gd name="connsiteY807" fmla="*/ 407277 h 2474153"/>
                <a:gd name="connsiteX808" fmla="*/ 1210674 w 1801034"/>
                <a:gd name="connsiteY808" fmla="*/ 407277 h 2474153"/>
                <a:gd name="connsiteX809" fmla="*/ 1210674 w 1801034"/>
                <a:gd name="connsiteY809" fmla="*/ 407277 h 2474153"/>
                <a:gd name="connsiteX810" fmla="*/ 1210674 w 1801034"/>
                <a:gd name="connsiteY810" fmla="*/ 407277 h 2474153"/>
                <a:gd name="connsiteX811" fmla="*/ 1210674 w 1801034"/>
                <a:gd name="connsiteY811" fmla="*/ 407277 h 2474153"/>
                <a:gd name="connsiteX812" fmla="*/ 1210674 w 1801034"/>
                <a:gd name="connsiteY812" fmla="*/ 407277 h 2474153"/>
                <a:gd name="connsiteX813" fmla="*/ 1210674 w 1801034"/>
                <a:gd name="connsiteY813" fmla="*/ 407277 h 2474153"/>
                <a:gd name="connsiteX814" fmla="*/ 1210674 w 1801034"/>
                <a:gd name="connsiteY814" fmla="*/ 407277 h 2474153"/>
                <a:gd name="connsiteX815" fmla="*/ 1210674 w 1801034"/>
                <a:gd name="connsiteY815" fmla="*/ 407277 h 2474153"/>
                <a:gd name="connsiteX816" fmla="*/ 1210674 w 1801034"/>
                <a:gd name="connsiteY816" fmla="*/ 407277 h 2474153"/>
                <a:gd name="connsiteX817" fmla="*/ 1210674 w 1801034"/>
                <a:gd name="connsiteY817" fmla="*/ 407277 h 2474153"/>
                <a:gd name="connsiteX818" fmla="*/ 1210674 w 1801034"/>
                <a:gd name="connsiteY818" fmla="*/ 407277 h 2474153"/>
                <a:gd name="connsiteX819" fmla="*/ 1214036 w 1801034"/>
                <a:gd name="connsiteY819" fmla="*/ 407277 h 2474153"/>
                <a:gd name="connsiteX820" fmla="*/ 1214036 w 1801034"/>
                <a:gd name="connsiteY820" fmla="*/ 407277 h 2474153"/>
                <a:gd name="connsiteX821" fmla="*/ 1214036 w 1801034"/>
                <a:gd name="connsiteY821" fmla="*/ 407277 h 2474153"/>
                <a:gd name="connsiteX822" fmla="*/ 1214036 w 1801034"/>
                <a:gd name="connsiteY822" fmla="*/ 407277 h 2474153"/>
                <a:gd name="connsiteX823" fmla="*/ 1217398 w 1801034"/>
                <a:gd name="connsiteY823" fmla="*/ 407277 h 2474153"/>
                <a:gd name="connsiteX824" fmla="*/ 1217398 w 1801034"/>
                <a:gd name="connsiteY824" fmla="*/ 407277 h 2474153"/>
                <a:gd name="connsiteX825" fmla="*/ 1217398 w 1801034"/>
                <a:gd name="connsiteY825" fmla="*/ 407277 h 2474153"/>
                <a:gd name="connsiteX826" fmla="*/ 1217398 w 1801034"/>
                <a:gd name="connsiteY826" fmla="*/ 407277 h 2474153"/>
                <a:gd name="connsiteX827" fmla="*/ 1217398 w 1801034"/>
                <a:gd name="connsiteY827" fmla="*/ 410535 h 2474153"/>
                <a:gd name="connsiteX828" fmla="*/ 1217398 w 1801034"/>
                <a:gd name="connsiteY828" fmla="*/ 410535 h 2474153"/>
                <a:gd name="connsiteX829" fmla="*/ 1217398 w 1801034"/>
                <a:gd name="connsiteY829" fmla="*/ 410535 h 2474153"/>
                <a:gd name="connsiteX830" fmla="*/ 1217398 w 1801034"/>
                <a:gd name="connsiteY830" fmla="*/ 410535 h 2474153"/>
                <a:gd name="connsiteX831" fmla="*/ 1217398 w 1801034"/>
                <a:gd name="connsiteY831" fmla="*/ 410535 h 2474153"/>
                <a:gd name="connsiteX832" fmla="*/ 1217398 w 1801034"/>
                <a:gd name="connsiteY832" fmla="*/ 410535 h 2474153"/>
                <a:gd name="connsiteX833" fmla="*/ 1217398 w 1801034"/>
                <a:gd name="connsiteY833" fmla="*/ 410535 h 2474153"/>
                <a:gd name="connsiteX834" fmla="*/ 1217398 w 1801034"/>
                <a:gd name="connsiteY834" fmla="*/ 410535 h 247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</a:cxnLst>
              <a:rect l="l" t="t" r="r" b="b"/>
              <a:pathLst>
                <a:path w="1801034" h="2474153">
                  <a:moveTo>
                    <a:pt x="1240944" y="185696"/>
                  </a:moveTo>
                  <a:cubicBezTo>
                    <a:pt x="1234219" y="185696"/>
                    <a:pt x="1224123" y="188954"/>
                    <a:pt x="1224123" y="182436"/>
                  </a:cubicBezTo>
                  <a:cubicBezTo>
                    <a:pt x="1224123" y="179178"/>
                    <a:pt x="1214036" y="169402"/>
                    <a:pt x="1214036" y="169402"/>
                  </a:cubicBezTo>
                  <a:cubicBezTo>
                    <a:pt x="1214036" y="166144"/>
                    <a:pt x="1207311" y="159627"/>
                    <a:pt x="1217398" y="156368"/>
                  </a:cubicBezTo>
                  <a:cubicBezTo>
                    <a:pt x="1224123" y="149851"/>
                    <a:pt x="1247668" y="140076"/>
                    <a:pt x="1251040" y="140076"/>
                  </a:cubicBezTo>
                  <a:cubicBezTo>
                    <a:pt x="1251040" y="140076"/>
                    <a:pt x="1261127" y="123783"/>
                    <a:pt x="1264489" y="120524"/>
                  </a:cubicBezTo>
                  <a:cubicBezTo>
                    <a:pt x="1267861" y="120524"/>
                    <a:pt x="1288035" y="120524"/>
                    <a:pt x="1288035" y="120524"/>
                  </a:cubicBezTo>
                  <a:cubicBezTo>
                    <a:pt x="1288035" y="120524"/>
                    <a:pt x="1291407" y="123783"/>
                    <a:pt x="1298132" y="123783"/>
                  </a:cubicBezTo>
                  <a:cubicBezTo>
                    <a:pt x="1304857" y="127042"/>
                    <a:pt x="1318315" y="117265"/>
                    <a:pt x="1311591" y="127042"/>
                  </a:cubicBezTo>
                  <a:cubicBezTo>
                    <a:pt x="1301494" y="133559"/>
                    <a:pt x="1298132" y="136817"/>
                    <a:pt x="1294770" y="136817"/>
                  </a:cubicBezTo>
                  <a:cubicBezTo>
                    <a:pt x="1291407" y="140076"/>
                    <a:pt x="1274586" y="153110"/>
                    <a:pt x="1274586" y="159627"/>
                  </a:cubicBezTo>
                  <a:cubicBezTo>
                    <a:pt x="1271224" y="166144"/>
                    <a:pt x="1274586" y="166144"/>
                    <a:pt x="1271224" y="169402"/>
                  </a:cubicBezTo>
                  <a:cubicBezTo>
                    <a:pt x="1264489" y="172661"/>
                    <a:pt x="1244306" y="182436"/>
                    <a:pt x="1240944" y="185696"/>
                  </a:cubicBezTo>
                  <a:close/>
                  <a:moveTo>
                    <a:pt x="1284673" y="198730"/>
                  </a:moveTo>
                  <a:cubicBezTo>
                    <a:pt x="1284673" y="198730"/>
                    <a:pt x="1284673" y="198730"/>
                    <a:pt x="1284673" y="198730"/>
                  </a:cubicBezTo>
                  <a:cubicBezTo>
                    <a:pt x="1284673" y="198730"/>
                    <a:pt x="1294770" y="201988"/>
                    <a:pt x="1294770" y="198730"/>
                  </a:cubicBezTo>
                  <a:cubicBezTo>
                    <a:pt x="1294770" y="198730"/>
                    <a:pt x="1298132" y="192213"/>
                    <a:pt x="1298132" y="182436"/>
                  </a:cubicBezTo>
                  <a:cubicBezTo>
                    <a:pt x="1301494" y="172661"/>
                    <a:pt x="1308219" y="172661"/>
                    <a:pt x="1311591" y="169402"/>
                  </a:cubicBezTo>
                  <a:cubicBezTo>
                    <a:pt x="1314953" y="166144"/>
                    <a:pt x="1311591" y="166144"/>
                    <a:pt x="1314953" y="159627"/>
                  </a:cubicBezTo>
                  <a:cubicBezTo>
                    <a:pt x="1314953" y="153110"/>
                    <a:pt x="1311591" y="153110"/>
                    <a:pt x="1304857" y="149851"/>
                  </a:cubicBezTo>
                  <a:cubicBezTo>
                    <a:pt x="1294770" y="149851"/>
                    <a:pt x="1294770" y="156368"/>
                    <a:pt x="1288035" y="156368"/>
                  </a:cubicBezTo>
                  <a:cubicBezTo>
                    <a:pt x="1284673" y="159627"/>
                    <a:pt x="1284673" y="166144"/>
                    <a:pt x="1288035" y="169402"/>
                  </a:cubicBezTo>
                  <a:cubicBezTo>
                    <a:pt x="1288035" y="172661"/>
                    <a:pt x="1281310" y="175919"/>
                    <a:pt x="1274586" y="179178"/>
                  </a:cubicBezTo>
                  <a:cubicBezTo>
                    <a:pt x="1267861" y="185696"/>
                    <a:pt x="1267861" y="192213"/>
                    <a:pt x="1267861" y="192213"/>
                  </a:cubicBezTo>
                  <a:cubicBezTo>
                    <a:pt x="1284673" y="198730"/>
                    <a:pt x="1284673" y="198730"/>
                    <a:pt x="1284673" y="198730"/>
                  </a:cubicBezTo>
                  <a:close/>
                  <a:moveTo>
                    <a:pt x="1217398" y="410535"/>
                  </a:moveTo>
                  <a:cubicBezTo>
                    <a:pt x="1217398" y="410535"/>
                    <a:pt x="1217398" y="410535"/>
                    <a:pt x="1217398" y="410535"/>
                  </a:cubicBezTo>
                  <a:cubicBezTo>
                    <a:pt x="1230857" y="413794"/>
                    <a:pt x="1230857" y="413794"/>
                    <a:pt x="1230857" y="413794"/>
                  </a:cubicBezTo>
                  <a:cubicBezTo>
                    <a:pt x="1254402" y="439863"/>
                    <a:pt x="1254402" y="439863"/>
                    <a:pt x="1254402" y="439863"/>
                  </a:cubicBezTo>
                  <a:cubicBezTo>
                    <a:pt x="1274586" y="462672"/>
                    <a:pt x="1274586" y="462672"/>
                    <a:pt x="1274586" y="462672"/>
                  </a:cubicBezTo>
                  <a:cubicBezTo>
                    <a:pt x="1274586" y="462672"/>
                    <a:pt x="1304857" y="485482"/>
                    <a:pt x="1311591" y="488740"/>
                  </a:cubicBezTo>
                  <a:cubicBezTo>
                    <a:pt x="1318315" y="491999"/>
                    <a:pt x="1355320" y="498517"/>
                    <a:pt x="1358683" y="501775"/>
                  </a:cubicBezTo>
                  <a:cubicBezTo>
                    <a:pt x="1368769" y="488740"/>
                    <a:pt x="1368769" y="488740"/>
                    <a:pt x="1368769" y="488740"/>
                  </a:cubicBezTo>
                  <a:cubicBezTo>
                    <a:pt x="1382228" y="478965"/>
                    <a:pt x="1382228" y="478965"/>
                    <a:pt x="1382228" y="478965"/>
                  </a:cubicBezTo>
                  <a:cubicBezTo>
                    <a:pt x="1378866" y="472448"/>
                    <a:pt x="1378866" y="472448"/>
                    <a:pt x="1378866" y="472448"/>
                  </a:cubicBezTo>
                  <a:cubicBezTo>
                    <a:pt x="1395687" y="462672"/>
                    <a:pt x="1395687" y="462672"/>
                    <a:pt x="1395687" y="462672"/>
                  </a:cubicBezTo>
                  <a:cubicBezTo>
                    <a:pt x="1409136" y="472448"/>
                    <a:pt x="1409136" y="472448"/>
                    <a:pt x="1409136" y="472448"/>
                  </a:cubicBezTo>
                  <a:cubicBezTo>
                    <a:pt x="1442779" y="478965"/>
                    <a:pt x="1442779" y="478965"/>
                    <a:pt x="1442779" y="478965"/>
                  </a:cubicBezTo>
                  <a:cubicBezTo>
                    <a:pt x="1456228" y="488740"/>
                    <a:pt x="1456228" y="488740"/>
                    <a:pt x="1456228" y="488740"/>
                  </a:cubicBezTo>
                  <a:cubicBezTo>
                    <a:pt x="1456228" y="488740"/>
                    <a:pt x="1456228" y="488740"/>
                    <a:pt x="1459600" y="488740"/>
                  </a:cubicBezTo>
                  <a:cubicBezTo>
                    <a:pt x="1459600" y="488740"/>
                    <a:pt x="1459600" y="488740"/>
                    <a:pt x="1459600" y="488740"/>
                  </a:cubicBezTo>
                  <a:cubicBezTo>
                    <a:pt x="1459600" y="488740"/>
                    <a:pt x="1459600" y="488740"/>
                    <a:pt x="1459600" y="488740"/>
                  </a:cubicBezTo>
                  <a:cubicBezTo>
                    <a:pt x="1462962" y="485482"/>
                    <a:pt x="1462962" y="485482"/>
                    <a:pt x="1462962" y="485482"/>
                  </a:cubicBezTo>
                  <a:cubicBezTo>
                    <a:pt x="1462962" y="485482"/>
                    <a:pt x="1462962" y="485482"/>
                    <a:pt x="1462962" y="485482"/>
                  </a:cubicBezTo>
                  <a:cubicBezTo>
                    <a:pt x="1462962" y="485482"/>
                    <a:pt x="1462962" y="485482"/>
                    <a:pt x="1462962" y="485482"/>
                  </a:cubicBezTo>
                  <a:cubicBezTo>
                    <a:pt x="1462962" y="485482"/>
                    <a:pt x="1462962" y="485482"/>
                    <a:pt x="1462962" y="485482"/>
                  </a:cubicBezTo>
                  <a:cubicBezTo>
                    <a:pt x="1462962" y="485482"/>
                    <a:pt x="1466324" y="485482"/>
                    <a:pt x="1466324" y="485482"/>
                  </a:cubicBezTo>
                  <a:cubicBezTo>
                    <a:pt x="1466324" y="485482"/>
                    <a:pt x="1466324" y="485482"/>
                    <a:pt x="1466324" y="485482"/>
                  </a:cubicBezTo>
                  <a:cubicBezTo>
                    <a:pt x="1466324" y="485482"/>
                    <a:pt x="1466324" y="485482"/>
                    <a:pt x="1466324" y="485482"/>
                  </a:cubicBezTo>
                  <a:cubicBezTo>
                    <a:pt x="1466324" y="485482"/>
                    <a:pt x="1466324" y="485482"/>
                    <a:pt x="1466324" y="485482"/>
                  </a:cubicBezTo>
                  <a:cubicBezTo>
                    <a:pt x="1466324" y="485482"/>
                    <a:pt x="1466324" y="485482"/>
                    <a:pt x="1466324" y="485482"/>
                  </a:cubicBezTo>
                  <a:cubicBezTo>
                    <a:pt x="1469687" y="485482"/>
                    <a:pt x="1469687" y="485482"/>
                    <a:pt x="1469687" y="485482"/>
                  </a:cubicBezTo>
                  <a:cubicBezTo>
                    <a:pt x="1469687" y="485482"/>
                    <a:pt x="1469687" y="485482"/>
                    <a:pt x="1469687" y="485482"/>
                  </a:cubicBezTo>
                  <a:cubicBezTo>
                    <a:pt x="1469687" y="485482"/>
                    <a:pt x="1469687" y="485482"/>
                    <a:pt x="1469687" y="485482"/>
                  </a:cubicBezTo>
                  <a:cubicBezTo>
                    <a:pt x="1469687" y="485482"/>
                    <a:pt x="1469687" y="485482"/>
                    <a:pt x="1469687" y="485482"/>
                  </a:cubicBezTo>
                  <a:cubicBezTo>
                    <a:pt x="1469687" y="485482"/>
                    <a:pt x="1469687" y="485482"/>
                    <a:pt x="1469687" y="485482"/>
                  </a:cubicBezTo>
                  <a:cubicBezTo>
                    <a:pt x="1469687" y="485482"/>
                    <a:pt x="1469687" y="485482"/>
                    <a:pt x="1469687" y="485482"/>
                  </a:cubicBezTo>
                  <a:cubicBezTo>
                    <a:pt x="1469687" y="485482"/>
                    <a:pt x="1469687" y="485482"/>
                    <a:pt x="1469687" y="485482"/>
                  </a:cubicBezTo>
                  <a:cubicBezTo>
                    <a:pt x="1469687" y="485482"/>
                    <a:pt x="1469687" y="485482"/>
                    <a:pt x="1469687" y="485482"/>
                  </a:cubicBezTo>
                  <a:cubicBezTo>
                    <a:pt x="1469687" y="485482"/>
                    <a:pt x="1469687" y="485482"/>
                    <a:pt x="1469687" y="485482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82223"/>
                    <a:pt x="1469687" y="482223"/>
                    <a:pt x="1469687" y="482223"/>
                  </a:cubicBezTo>
                  <a:cubicBezTo>
                    <a:pt x="1469687" y="478965"/>
                    <a:pt x="1469687" y="478965"/>
                    <a:pt x="1469687" y="478965"/>
                  </a:cubicBezTo>
                  <a:cubicBezTo>
                    <a:pt x="1469687" y="475706"/>
                    <a:pt x="1469687" y="456155"/>
                    <a:pt x="1469687" y="456155"/>
                  </a:cubicBezTo>
                  <a:cubicBezTo>
                    <a:pt x="1469687" y="456155"/>
                    <a:pt x="1459600" y="449638"/>
                    <a:pt x="1469687" y="443121"/>
                  </a:cubicBezTo>
                  <a:cubicBezTo>
                    <a:pt x="1479783" y="433346"/>
                    <a:pt x="1493232" y="423569"/>
                    <a:pt x="1493232" y="423569"/>
                  </a:cubicBezTo>
                  <a:cubicBezTo>
                    <a:pt x="1493232" y="423569"/>
                    <a:pt x="1499957" y="420311"/>
                    <a:pt x="1499957" y="410535"/>
                  </a:cubicBezTo>
                  <a:cubicBezTo>
                    <a:pt x="1499957" y="400760"/>
                    <a:pt x="1493232" y="374692"/>
                    <a:pt x="1493232" y="374692"/>
                  </a:cubicBezTo>
                  <a:cubicBezTo>
                    <a:pt x="1493232" y="374692"/>
                    <a:pt x="1486508" y="358398"/>
                    <a:pt x="1486508" y="351881"/>
                  </a:cubicBezTo>
                  <a:cubicBezTo>
                    <a:pt x="1493232" y="312779"/>
                    <a:pt x="1476411" y="286710"/>
                    <a:pt x="1486508" y="280193"/>
                  </a:cubicBezTo>
                  <a:cubicBezTo>
                    <a:pt x="1486508" y="280193"/>
                    <a:pt x="1486508" y="280193"/>
                    <a:pt x="1486508" y="280193"/>
                  </a:cubicBezTo>
                  <a:cubicBezTo>
                    <a:pt x="1486508" y="280193"/>
                    <a:pt x="1486508" y="280193"/>
                    <a:pt x="1486508" y="280193"/>
                  </a:cubicBezTo>
                  <a:cubicBezTo>
                    <a:pt x="1493232" y="276935"/>
                    <a:pt x="1493232" y="276935"/>
                    <a:pt x="1493232" y="276935"/>
                  </a:cubicBezTo>
                  <a:cubicBezTo>
                    <a:pt x="1503329" y="270418"/>
                    <a:pt x="1503329" y="270418"/>
                    <a:pt x="1503329" y="270418"/>
                  </a:cubicBezTo>
                  <a:cubicBezTo>
                    <a:pt x="1503329" y="270418"/>
                    <a:pt x="1503329" y="267159"/>
                    <a:pt x="1503329" y="267159"/>
                  </a:cubicBezTo>
                  <a:cubicBezTo>
                    <a:pt x="1503329" y="250867"/>
                    <a:pt x="1483145" y="234573"/>
                    <a:pt x="1506691" y="231315"/>
                  </a:cubicBezTo>
                  <a:cubicBezTo>
                    <a:pt x="1516778" y="224798"/>
                    <a:pt x="1516778" y="224798"/>
                    <a:pt x="1516778" y="224798"/>
                  </a:cubicBezTo>
                  <a:cubicBezTo>
                    <a:pt x="1547058" y="224798"/>
                    <a:pt x="1547058" y="224798"/>
                    <a:pt x="1547058" y="224798"/>
                  </a:cubicBezTo>
                  <a:cubicBezTo>
                    <a:pt x="1553783" y="205246"/>
                    <a:pt x="1553783" y="205246"/>
                    <a:pt x="1553783" y="205246"/>
                  </a:cubicBezTo>
                  <a:cubicBezTo>
                    <a:pt x="1567242" y="192213"/>
                    <a:pt x="1567242" y="192213"/>
                    <a:pt x="1567242" y="192213"/>
                  </a:cubicBezTo>
                  <a:cubicBezTo>
                    <a:pt x="1577328" y="192213"/>
                    <a:pt x="1590788" y="188954"/>
                    <a:pt x="1597512" y="192213"/>
                  </a:cubicBezTo>
                  <a:cubicBezTo>
                    <a:pt x="1604237" y="201988"/>
                    <a:pt x="1604237" y="208505"/>
                    <a:pt x="1617696" y="211764"/>
                  </a:cubicBezTo>
                  <a:cubicBezTo>
                    <a:pt x="1658062" y="224798"/>
                    <a:pt x="1658062" y="224798"/>
                    <a:pt x="1658062" y="224798"/>
                  </a:cubicBezTo>
                  <a:cubicBezTo>
                    <a:pt x="1678246" y="228056"/>
                    <a:pt x="1678246" y="228056"/>
                    <a:pt x="1678246" y="228056"/>
                  </a:cubicBezTo>
                  <a:cubicBezTo>
                    <a:pt x="1678246" y="228056"/>
                    <a:pt x="1678246" y="228056"/>
                    <a:pt x="1678246" y="228056"/>
                  </a:cubicBezTo>
                  <a:cubicBezTo>
                    <a:pt x="1681608" y="228056"/>
                    <a:pt x="1681608" y="228056"/>
                    <a:pt x="1681608" y="228056"/>
                  </a:cubicBezTo>
                  <a:cubicBezTo>
                    <a:pt x="1681608" y="228056"/>
                    <a:pt x="1681608" y="228056"/>
                    <a:pt x="1681608" y="228056"/>
                  </a:cubicBezTo>
                  <a:cubicBezTo>
                    <a:pt x="1688333" y="234573"/>
                    <a:pt x="1688333" y="234573"/>
                    <a:pt x="1688333" y="234573"/>
                  </a:cubicBezTo>
                  <a:cubicBezTo>
                    <a:pt x="1688333" y="234573"/>
                    <a:pt x="1688333" y="234573"/>
                    <a:pt x="1688333" y="234573"/>
                  </a:cubicBezTo>
                  <a:cubicBezTo>
                    <a:pt x="1688333" y="234573"/>
                    <a:pt x="1688333" y="234573"/>
                    <a:pt x="1688333" y="234573"/>
                  </a:cubicBezTo>
                  <a:cubicBezTo>
                    <a:pt x="1688333" y="234573"/>
                    <a:pt x="1688333" y="234573"/>
                    <a:pt x="1688333" y="234573"/>
                  </a:cubicBezTo>
                  <a:cubicBezTo>
                    <a:pt x="1688333" y="241090"/>
                    <a:pt x="1688333" y="247608"/>
                    <a:pt x="1691705" y="250867"/>
                  </a:cubicBezTo>
                  <a:cubicBezTo>
                    <a:pt x="1691705" y="257384"/>
                    <a:pt x="1695067" y="267159"/>
                    <a:pt x="1695067" y="267159"/>
                  </a:cubicBezTo>
                  <a:cubicBezTo>
                    <a:pt x="1695067" y="267159"/>
                    <a:pt x="1691705" y="276935"/>
                    <a:pt x="1691705" y="283452"/>
                  </a:cubicBezTo>
                  <a:cubicBezTo>
                    <a:pt x="1688333" y="286710"/>
                    <a:pt x="1688333" y="296486"/>
                    <a:pt x="1688333" y="299744"/>
                  </a:cubicBezTo>
                  <a:cubicBezTo>
                    <a:pt x="1688333" y="303003"/>
                    <a:pt x="1688333" y="306261"/>
                    <a:pt x="1688333" y="309521"/>
                  </a:cubicBezTo>
                  <a:cubicBezTo>
                    <a:pt x="1688333" y="316038"/>
                    <a:pt x="1691705" y="325813"/>
                    <a:pt x="1695067" y="329072"/>
                  </a:cubicBezTo>
                  <a:cubicBezTo>
                    <a:pt x="1695067" y="332330"/>
                    <a:pt x="1711888" y="342106"/>
                    <a:pt x="1711888" y="342106"/>
                  </a:cubicBezTo>
                  <a:cubicBezTo>
                    <a:pt x="1711888" y="342106"/>
                    <a:pt x="1711888" y="342106"/>
                    <a:pt x="1708516" y="345364"/>
                  </a:cubicBezTo>
                  <a:cubicBezTo>
                    <a:pt x="1708516" y="345364"/>
                    <a:pt x="1708516" y="348623"/>
                    <a:pt x="1711888" y="348623"/>
                  </a:cubicBezTo>
                  <a:cubicBezTo>
                    <a:pt x="1718613" y="348623"/>
                    <a:pt x="1728700" y="345364"/>
                    <a:pt x="1728700" y="345364"/>
                  </a:cubicBezTo>
                  <a:cubicBezTo>
                    <a:pt x="1728700" y="345364"/>
                    <a:pt x="1728700" y="316038"/>
                    <a:pt x="1725337" y="306261"/>
                  </a:cubicBezTo>
                  <a:cubicBezTo>
                    <a:pt x="1721975" y="293227"/>
                    <a:pt x="1738797" y="280193"/>
                    <a:pt x="1738797" y="280193"/>
                  </a:cubicBezTo>
                  <a:cubicBezTo>
                    <a:pt x="1762342" y="257384"/>
                    <a:pt x="1762342" y="257384"/>
                    <a:pt x="1762342" y="257384"/>
                  </a:cubicBezTo>
                  <a:cubicBezTo>
                    <a:pt x="1758980" y="231315"/>
                    <a:pt x="1758980" y="231315"/>
                    <a:pt x="1758980" y="231315"/>
                  </a:cubicBezTo>
                  <a:cubicBezTo>
                    <a:pt x="1785888" y="234573"/>
                    <a:pt x="1785888" y="234573"/>
                    <a:pt x="1785888" y="234573"/>
                  </a:cubicBezTo>
                  <a:cubicBezTo>
                    <a:pt x="1785888" y="234573"/>
                    <a:pt x="1806071" y="224798"/>
                    <a:pt x="1799347" y="211764"/>
                  </a:cubicBezTo>
                  <a:cubicBezTo>
                    <a:pt x="1792612" y="195471"/>
                    <a:pt x="1785888" y="169402"/>
                    <a:pt x="1779163" y="175919"/>
                  </a:cubicBezTo>
                  <a:cubicBezTo>
                    <a:pt x="1769067" y="182436"/>
                    <a:pt x="1752246" y="201988"/>
                    <a:pt x="1752246" y="201988"/>
                  </a:cubicBezTo>
                  <a:cubicBezTo>
                    <a:pt x="1748883" y="169402"/>
                    <a:pt x="1748883" y="169402"/>
                    <a:pt x="1748883" y="169402"/>
                  </a:cubicBezTo>
                  <a:cubicBezTo>
                    <a:pt x="1721975" y="179178"/>
                    <a:pt x="1721975" y="179178"/>
                    <a:pt x="1721975" y="179178"/>
                  </a:cubicBezTo>
                  <a:cubicBezTo>
                    <a:pt x="1695067" y="172661"/>
                    <a:pt x="1695067" y="172661"/>
                    <a:pt x="1695067" y="172661"/>
                  </a:cubicBezTo>
                  <a:cubicBezTo>
                    <a:pt x="1695067" y="172661"/>
                    <a:pt x="1684971" y="159627"/>
                    <a:pt x="1674884" y="162885"/>
                  </a:cubicBezTo>
                  <a:cubicBezTo>
                    <a:pt x="1664787" y="162885"/>
                    <a:pt x="1647975" y="162885"/>
                    <a:pt x="1647975" y="162885"/>
                  </a:cubicBezTo>
                  <a:cubicBezTo>
                    <a:pt x="1647975" y="162885"/>
                    <a:pt x="1634517" y="153110"/>
                    <a:pt x="1641241" y="149851"/>
                  </a:cubicBezTo>
                  <a:cubicBezTo>
                    <a:pt x="1651338" y="149851"/>
                    <a:pt x="1671522" y="153110"/>
                    <a:pt x="1681608" y="149851"/>
                  </a:cubicBezTo>
                  <a:cubicBezTo>
                    <a:pt x="1688333" y="149851"/>
                    <a:pt x="1742159" y="136817"/>
                    <a:pt x="1742159" y="136817"/>
                  </a:cubicBezTo>
                  <a:cubicBezTo>
                    <a:pt x="1745521" y="114007"/>
                    <a:pt x="1745521" y="114007"/>
                    <a:pt x="1745521" y="114007"/>
                  </a:cubicBezTo>
                  <a:cubicBezTo>
                    <a:pt x="1769067" y="94456"/>
                    <a:pt x="1769067" y="94456"/>
                    <a:pt x="1769067" y="94456"/>
                  </a:cubicBezTo>
                  <a:cubicBezTo>
                    <a:pt x="1728700" y="65129"/>
                    <a:pt x="1728700" y="65129"/>
                    <a:pt x="1728700" y="65129"/>
                  </a:cubicBezTo>
                  <a:cubicBezTo>
                    <a:pt x="1711888" y="39060"/>
                    <a:pt x="1711888" y="39060"/>
                    <a:pt x="1711888" y="39060"/>
                  </a:cubicBezTo>
                  <a:cubicBezTo>
                    <a:pt x="1711888" y="39060"/>
                    <a:pt x="1708516" y="29285"/>
                    <a:pt x="1701792" y="29285"/>
                  </a:cubicBezTo>
                  <a:cubicBezTo>
                    <a:pt x="1691705" y="29285"/>
                    <a:pt x="1664787" y="42319"/>
                    <a:pt x="1664787" y="42319"/>
                  </a:cubicBezTo>
                  <a:cubicBezTo>
                    <a:pt x="1644603" y="29285"/>
                    <a:pt x="1644603" y="29285"/>
                    <a:pt x="1644603" y="29285"/>
                  </a:cubicBezTo>
                  <a:cubicBezTo>
                    <a:pt x="1614333" y="32543"/>
                    <a:pt x="1614333" y="32543"/>
                    <a:pt x="1614333" y="32543"/>
                  </a:cubicBezTo>
                  <a:cubicBezTo>
                    <a:pt x="1570604" y="19509"/>
                    <a:pt x="1570604" y="19509"/>
                    <a:pt x="1570604" y="19509"/>
                  </a:cubicBezTo>
                  <a:cubicBezTo>
                    <a:pt x="1570604" y="29285"/>
                    <a:pt x="1570604" y="29285"/>
                    <a:pt x="1570604" y="29285"/>
                  </a:cubicBezTo>
                  <a:cubicBezTo>
                    <a:pt x="1570604" y="29285"/>
                    <a:pt x="1557145" y="26026"/>
                    <a:pt x="1553783" y="19509"/>
                  </a:cubicBezTo>
                  <a:cubicBezTo>
                    <a:pt x="1553783" y="12992"/>
                    <a:pt x="1553783" y="6475"/>
                    <a:pt x="1553783" y="6475"/>
                  </a:cubicBezTo>
                  <a:cubicBezTo>
                    <a:pt x="1536962" y="9734"/>
                    <a:pt x="1536962" y="9734"/>
                    <a:pt x="1536962" y="9734"/>
                  </a:cubicBezTo>
                  <a:cubicBezTo>
                    <a:pt x="1530237" y="9734"/>
                    <a:pt x="1530237" y="9734"/>
                    <a:pt x="1530237" y="9734"/>
                  </a:cubicBezTo>
                  <a:cubicBezTo>
                    <a:pt x="1510053" y="-42"/>
                    <a:pt x="1510053" y="-42"/>
                    <a:pt x="1510053" y="-42"/>
                  </a:cubicBezTo>
                  <a:cubicBezTo>
                    <a:pt x="1499957" y="19509"/>
                    <a:pt x="1499957" y="19509"/>
                    <a:pt x="1499957" y="19509"/>
                  </a:cubicBezTo>
                  <a:cubicBezTo>
                    <a:pt x="1513416" y="42319"/>
                    <a:pt x="1513416" y="42319"/>
                    <a:pt x="1513416" y="42319"/>
                  </a:cubicBezTo>
                  <a:cubicBezTo>
                    <a:pt x="1499957" y="68388"/>
                    <a:pt x="1499957" y="68388"/>
                    <a:pt x="1499957" y="68388"/>
                  </a:cubicBezTo>
                  <a:cubicBezTo>
                    <a:pt x="1510053" y="84680"/>
                    <a:pt x="1510053" y="84680"/>
                    <a:pt x="1510053" y="84680"/>
                  </a:cubicBezTo>
                  <a:cubicBezTo>
                    <a:pt x="1510053" y="107490"/>
                    <a:pt x="1510053" y="107490"/>
                    <a:pt x="1510053" y="107490"/>
                  </a:cubicBezTo>
                  <a:cubicBezTo>
                    <a:pt x="1496594" y="133559"/>
                    <a:pt x="1496594" y="133559"/>
                    <a:pt x="1496594" y="133559"/>
                  </a:cubicBezTo>
                  <a:cubicBezTo>
                    <a:pt x="1476411" y="117265"/>
                    <a:pt x="1476411" y="117265"/>
                    <a:pt x="1476411" y="117265"/>
                  </a:cubicBezTo>
                  <a:cubicBezTo>
                    <a:pt x="1479783" y="94456"/>
                    <a:pt x="1479783" y="94456"/>
                    <a:pt x="1479783" y="94456"/>
                  </a:cubicBezTo>
                  <a:cubicBezTo>
                    <a:pt x="1489870" y="68388"/>
                    <a:pt x="1489870" y="68388"/>
                    <a:pt x="1489870" y="68388"/>
                  </a:cubicBezTo>
                  <a:cubicBezTo>
                    <a:pt x="1476411" y="42319"/>
                    <a:pt x="1476411" y="42319"/>
                    <a:pt x="1476411" y="42319"/>
                  </a:cubicBezTo>
                  <a:cubicBezTo>
                    <a:pt x="1449503" y="65129"/>
                    <a:pt x="1449503" y="65129"/>
                    <a:pt x="1449503" y="65129"/>
                  </a:cubicBezTo>
                  <a:cubicBezTo>
                    <a:pt x="1449503" y="97714"/>
                    <a:pt x="1449503" y="97714"/>
                    <a:pt x="1449503" y="97714"/>
                  </a:cubicBezTo>
                  <a:cubicBezTo>
                    <a:pt x="1436044" y="120524"/>
                    <a:pt x="1436044" y="120524"/>
                    <a:pt x="1436044" y="120524"/>
                  </a:cubicBezTo>
                  <a:cubicBezTo>
                    <a:pt x="1436044" y="149851"/>
                    <a:pt x="1436044" y="149851"/>
                    <a:pt x="1436044" y="149851"/>
                  </a:cubicBezTo>
                  <a:cubicBezTo>
                    <a:pt x="1429319" y="172661"/>
                    <a:pt x="1429319" y="172661"/>
                    <a:pt x="1429319" y="172661"/>
                  </a:cubicBezTo>
                  <a:cubicBezTo>
                    <a:pt x="1425957" y="201988"/>
                    <a:pt x="1425957" y="201988"/>
                    <a:pt x="1425957" y="201988"/>
                  </a:cubicBezTo>
                  <a:cubicBezTo>
                    <a:pt x="1425957" y="201988"/>
                    <a:pt x="1425957" y="208505"/>
                    <a:pt x="1419233" y="208505"/>
                  </a:cubicBezTo>
                  <a:cubicBezTo>
                    <a:pt x="1412498" y="211764"/>
                    <a:pt x="1399049" y="205246"/>
                    <a:pt x="1399049" y="205246"/>
                  </a:cubicBezTo>
                  <a:cubicBezTo>
                    <a:pt x="1399049" y="162885"/>
                    <a:pt x="1399049" y="162885"/>
                    <a:pt x="1399049" y="162885"/>
                  </a:cubicBezTo>
                  <a:cubicBezTo>
                    <a:pt x="1405774" y="140076"/>
                    <a:pt x="1405774" y="140076"/>
                    <a:pt x="1405774" y="140076"/>
                  </a:cubicBezTo>
                  <a:cubicBezTo>
                    <a:pt x="1415870" y="120524"/>
                    <a:pt x="1415870" y="120524"/>
                    <a:pt x="1415870" y="120524"/>
                  </a:cubicBezTo>
                  <a:cubicBezTo>
                    <a:pt x="1429319" y="94456"/>
                    <a:pt x="1429319" y="94456"/>
                    <a:pt x="1429319" y="94456"/>
                  </a:cubicBezTo>
                  <a:cubicBezTo>
                    <a:pt x="1429319" y="94456"/>
                    <a:pt x="1429319" y="78163"/>
                    <a:pt x="1425957" y="74905"/>
                  </a:cubicBezTo>
                  <a:cubicBezTo>
                    <a:pt x="1425957" y="74905"/>
                    <a:pt x="1419233" y="71646"/>
                    <a:pt x="1422595" y="71646"/>
                  </a:cubicBezTo>
                  <a:cubicBezTo>
                    <a:pt x="1422595" y="68388"/>
                    <a:pt x="1436044" y="55353"/>
                    <a:pt x="1436044" y="55353"/>
                  </a:cubicBezTo>
                  <a:cubicBezTo>
                    <a:pt x="1436044" y="55353"/>
                    <a:pt x="1436044" y="45577"/>
                    <a:pt x="1425957" y="39060"/>
                  </a:cubicBezTo>
                  <a:cubicBezTo>
                    <a:pt x="1419233" y="35802"/>
                    <a:pt x="1412498" y="29285"/>
                    <a:pt x="1405774" y="32543"/>
                  </a:cubicBezTo>
                  <a:cubicBezTo>
                    <a:pt x="1402411" y="35802"/>
                    <a:pt x="1385590" y="42319"/>
                    <a:pt x="1385590" y="45577"/>
                  </a:cubicBezTo>
                  <a:cubicBezTo>
                    <a:pt x="1382228" y="48836"/>
                    <a:pt x="1385590" y="55353"/>
                    <a:pt x="1388953" y="58611"/>
                  </a:cubicBezTo>
                  <a:cubicBezTo>
                    <a:pt x="1392315" y="58611"/>
                    <a:pt x="1395687" y="61871"/>
                    <a:pt x="1399049" y="61871"/>
                  </a:cubicBezTo>
                  <a:cubicBezTo>
                    <a:pt x="1399049" y="65129"/>
                    <a:pt x="1402411" y="74905"/>
                    <a:pt x="1399049" y="78163"/>
                  </a:cubicBezTo>
                  <a:cubicBezTo>
                    <a:pt x="1395687" y="81422"/>
                    <a:pt x="1399049" y="91197"/>
                    <a:pt x="1388953" y="87939"/>
                  </a:cubicBezTo>
                  <a:cubicBezTo>
                    <a:pt x="1382228" y="84680"/>
                    <a:pt x="1362045" y="71646"/>
                    <a:pt x="1362045" y="71646"/>
                  </a:cubicBezTo>
                  <a:cubicBezTo>
                    <a:pt x="1358683" y="71646"/>
                    <a:pt x="1362045" y="58611"/>
                    <a:pt x="1355320" y="71646"/>
                  </a:cubicBezTo>
                  <a:cubicBezTo>
                    <a:pt x="1348585" y="81422"/>
                    <a:pt x="1345223" y="84680"/>
                    <a:pt x="1348585" y="91197"/>
                  </a:cubicBezTo>
                  <a:cubicBezTo>
                    <a:pt x="1351948" y="97714"/>
                    <a:pt x="1355320" y="97714"/>
                    <a:pt x="1355320" y="100973"/>
                  </a:cubicBezTo>
                  <a:cubicBezTo>
                    <a:pt x="1355320" y="104231"/>
                    <a:pt x="1341861" y="104231"/>
                    <a:pt x="1341861" y="107490"/>
                  </a:cubicBezTo>
                  <a:cubicBezTo>
                    <a:pt x="1341861" y="110748"/>
                    <a:pt x="1338499" y="114007"/>
                    <a:pt x="1345223" y="120524"/>
                  </a:cubicBezTo>
                  <a:cubicBezTo>
                    <a:pt x="1351948" y="123783"/>
                    <a:pt x="1358683" y="127042"/>
                    <a:pt x="1358683" y="127042"/>
                  </a:cubicBezTo>
                  <a:cubicBezTo>
                    <a:pt x="1358683" y="127042"/>
                    <a:pt x="1365407" y="136817"/>
                    <a:pt x="1362045" y="136817"/>
                  </a:cubicBezTo>
                  <a:cubicBezTo>
                    <a:pt x="1362045" y="140076"/>
                    <a:pt x="1341861" y="136817"/>
                    <a:pt x="1341861" y="140076"/>
                  </a:cubicBezTo>
                  <a:cubicBezTo>
                    <a:pt x="1341861" y="143334"/>
                    <a:pt x="1341861" y="149851"/>
                    <a:pt x="1341861" y="153110"/>
                  </a:cubicBezTo>
                  <a:cubicBezTo>
                    <a:pt x="1341861" y="156368"/>
                    <a:pt x="1341861" y="162885"/>
                    <a:pt x="1341861" y="162885"/>
                  </a:cubicBezTo>
                  <a:cubicBezTo>
                    <a:pt x="1341861" y="166144"/>
                    <a:pt x="1328402" y="166144"/>
                    <a:pt x="1325040" y="169402"/>
                  </a:cubicBezTo>
                  <a:cubicBezTo>
                    <a:pt x="1318315" y="172661"/>
                    <a:pt x="1314953" y="182436"/>
                    <a:pt x="1314953" y="188954"/>
                  </a:cubicBezTo>
                  <a:cubicBezTo>
                    <a:pt x="1311591" y="195471"/>
                    <a:pt x="1311591" y="201988"/>
                    <a:pt x="1311591" y="205246"/>
                  </a:cubicBezTo>
                  <a:cubicBezTo>
                    <a:pt x="1311591" y="208505"/>
                    <a:pt x="1304857" y="215022"/>
                    <a:pt x="1304857" y="215022"/>
                  </a:cubicBezTo>
                  <a:cubicBezTo>
                    <a:pt x="1304857" y="215022"/>
                    <a:pt x="1304857" y="218281"/>
                    <a:pt x="1298132" y="215022"/>
                  </a:cubicBezTo>
                  <a:cubicBezTo>
                    <a:pt x="1291407" y="215022"/>
                    <a:pt x="1267861" y="201988"/>
                    <a:pt x="1264489" y="201988"/>
                  </a:cubicBezTo>
                  <a:cubicBezTo>
                    <a:pt x="1257765" y="201988"/>
                    <a:pt x="1251040" y="205246"/>
                    <a:pt x="1251040" y="211764"/>
                  </a:cubicBezTo>
                  <a:cubicBezTo>
                    <a:pt x="1251040" y="215022"/>
                    <a:pt x="1261127" y="224798"/>
                    <a:pt x="1264489" y="224798"/>
                  </a:cubicBezTo>
                  <a:cubicBezTo>
                    <a:pt x="1264489" y="224798"/>
                    <a:pt x="1281310" y="228056"/>
                    <a:pt x="1284673" y="231315"/>
                  </a:cubicBezTo>
                  <a:cubicBezTo>
                    <a:pt x="1284673" y="234573"/>
                    <a:pt x="1284673" y="257384"/>
                    <a:pt x="1284673" y="257384"/>
                  </a:cubicBezTo>
                  <a:cubicBezTo>
                    <a:pt x="1284673" y="257384"/>
                    <a:pt x="1298132" y="283452"/>
                    <a:pt x="1274586" y="260642"/>
                  </a:cubicBezTo>
                  <a:cubicBezTo>
                    <a:pt x="1247668" y="237832"/>
                    <a:pt x="1247668" y="234573"/>
                    <a:pt x="1244306" y="231315"/>
                  </a:cubicBezTo>
                  <a:cubicBezTo>
                    <a:pt x="1240944" y="231315"/>
                    <a:pt x="1217398" y="224798"/>
                    <a:pt x="1217398" y="224798"/>
                  </a:cubicBezTo>
                  <a:cubicBezTo>
                    <a:pt x="1217398" y="224798"/>
                    <a:pt x="1214036" y="215022"/>
                    <a:pt x="1210674" y="224798"/>
                  </a:cubicBezTo>
                  <a:cubicBezTo>
                    <a:pt x="1207311" y="231315"/>
                    <a:pt x="1217398" y="247608"/>
                    <a:pt x="1217398" y="247608"/>
                  </a:cubicBezTo>
                  <a:cubicBezTo>
                    <a:pt x="1214036" y="244349"/>
                    <a:pt x="1214036" y="244349"/>
                    <a:pt x="1214036" y="244349"/>
                  </a:cubicBezTo>
                  <a:cubicBezTo>
                    <a:pt x="1214036" y="244349"/>
                    <a:pt x="1203939" y="237832"/>
                    <a:pt x="1197214" y="234573"/>
                  </a:cubicBezTo>
                  <a:cubicBezTo>
                    <a:pt x="1193852" y="228056"/>
                    <a:pt x="1183755" y="234573"/>
                    <a:pt x="1183755" y="234573"/>
                  </a:cubicBezTo>
                  <a:cubicBezTo>
                    <a:pt x="1183755" y="234573"/>
                    <a:pt x="1180393" y="237832"/>
                    <a:pt x="1173669" y="244349"/>
                  </a:cubicBezTo>
                  <a:cubicBezTo>
                    <a:pt x="1170306" y="247608"/>
                    <a:pt x="1156848" y="234573"/>
                    <a:pt x="1170306" y="250867"/>
                  </a:cubicBezTo>
                  <a:cubicBezTo>
                    <a:pt x="1180393" y="263901"/>
                    <a:pt x="1190490" y="267159"/>
                    <a:pt x="1193852" y="270418"/>
                  </a:cubicBezTo>
                  <a:cubicBezTo>
                    <a:pt x="1193852" y="270418"/>
                    <a:pt x="1207311" y="273676"/>
                    <a:pt x="1210674" y="276935"/>
                  </a:cubicBezTo>
                  <a:cubicBezTo>
                    <a:pt x="1214036" y="280193"/>
                    <a:pt x="1214036" y="289969"/>
                    <a:pt x="1214036" y="293227"/>
                  </a:cubicBezTo>
                  <a:cubicBezTo>
                    <a:pt x="1214036" y="293227"/>
                    <a:pt x="1224123" y="306261"/>
                    <a:pt x="1207311" y="296486"/>
                  </a:cubicBezTo>
                  <a:cubicBezTo>
                    <a:pt x="1190490" y="283452"/>
                    <a:pt x="1190490" y="280193"/>
                    <a:pt x="1183755" y="280193"/>
                  </a:cubicBezTo>
                  <a:cubicBezTo>
                    <a:pt x="1180393" y="280193"/>
                    <a:pt x="1173669" y="286710"/>
                    <a:pt x="1173669" y="286710"/>
                  </a:cubicBezTo>
                  <a:cubicBezTo>
                    <a:pt x="1173669" y="286710"/>
                    <a:pt x="1153485" y="283452"/>
                    <a:pt x="1153485" y="273676"/>
                  </a:cubicBezTo>
                  <a:cubicBezTo>
                    <a:pt x="1150123" y="263901"/>
                    <a:pt x="1156848" y="247608"/>
                    <a:pt x="1143398" y="250867"/>
                  </a:cubicBezTo>
                  <a:cubicBezTo>
                    <a:pt x="1126577" y="250867"/>
                    <a:pt x="1123215" y="257384"/>
                    <a:pt x="1123215" y="260642"/>
                  </a:cubicBezTo>
                  <a:cubicBezTo>
                    <a:pt x="1123215" y="263901"/>
                    <a:pt x="1113118" y="267159"/>
                    <a:pt x="1123215" y="276935"/>
                  </a:cubicBezTo>
                  <a:cubicBezTo>
                    <a:pt x="1133301" y="286710"/>
                    <a:pt x="1140026" y="293227"/>
                    <a:pt x="1143398" y="293227"/>
                  </a:cubicBezTo>
                  <a:cubicBezTo>
                    <a:pt x="1143398" y="293227"/>
                    <a:pt x="1163582" y="293227"/>
                    <a:pt x="1153485" y="296486"/>
                  </a:cubicBezTo>
                  <a:cubicBezTo>
                    <a:pt x="1146761" y="303003"/>
                    <a:pt x="1133301" y="303003"/>
                    <a:pt x="1129939" y="303003"/>
                  </a:cubicBezTo>
                  <a:cubicBezTo>
                    <a:pt x="1126577" y="303003"/>
                    <a:pt x="1129939" y="299744"/>
                    <a:pt x="1126577" y="303003"/>
                  </a:cubicBezTo>
                  <a:cubicBezTo>
                    <a:pt x="1119843" y="306261"/>
                    <a:pt x="1103031" y="322555"/>
                    <a:pt x="1103031" y="322555"/>
                  </a:cubicBezTo>
                  <a:cubicBezTo>
                    <a:pt x="1103031" y="322555"/>
                    <a:pt x="1099659" y="316038"/>
                    <a:pt x="1099659" y="312779"/>
                  </a:cubicBezTo>
                  <a:cubicBezTo>
                    <a:pt x="1099659" y="309521"/>
                    <a:pt x="1113118" y="303003"/>
                    <a:pt x="1113118" y="296486"/>
                  </a:cubicBezTo>
                  <a:cubicBezTo>
                    <a:pt x="1113118" y="289969"/>
                    <a:pt x="1106394" y="267159"/>
                    <a:pt x="1106394" y="267159"/>
                  </a:cubicBezTo>
                  <a:cubicBezTo>
                    <a:pt x="1106394" y="267159"/>
                    <a:pt x="1092935" y="260642"/>
                    <a:pt x="1092935" y="260642"/>
                  </a:cubicBezTo>
                  <a:cubicBezTo>
                    <a:pt x="1089572" y="257384"/>
                    <a:pt x="1079486" y="250867"/>
                    <a:pt x="1076114" y="254125"/>
                  </a:cubicBezTo>
                  <a:cubicBezTo>
                    <a:pt x="1072751" y="257384"/>
                    <a:pt x="1066027" y="267159"/>
                    <a:pt x="1072751" y="273676"/>
                  </a:cubicBezTo>
                  <a:cubicBezTo>
                    <a:pt x="1079486" y="283452"/>
                    <a:pt x="1086210" y="289969"/>
                    <a:pt x="1082848" y="289969"/>
                  </a:cubicBezTo>
                  <a:cubicBezTo>
                    <a:pt x="1076114" y="293227"/>
                    <a:pt x="1072751" y="296486"/>
                    <a:pt x="1069389" y="293227"/>
                  </a:cubicBezTo>
                  <a:cubicBezTo>
                    <a:pt x="1066027" y="293227"/>
                    <a:pt x="1059302" y="286710"/>
                    <a:pt x="1049205" y="289969"/>
                  </a:cubicBezTo>
                  <a:cubicBezTo>
                    <a:pt x="1039118" y="293227"/>
                    <a:pt x="1029022" y="312779"/>
                    <a:pt x="1029022" y="312779"/>
                  </a:cubicBezTo>
                  <a:cubicBezTo>
                    <a:pt x="1029022" y="312779"/>
                    <a:pt x="1039118" y="332330"/>
                    <a:pt x="1042481" y="335589"/>
                  </a:cubicBezTo>
                  <a:cubicBezTo>
                    <a:pt x="1045843" y="335589"/>
                    <a:pt x="1049205" y="342106"/>
                    <a:pt x="1049205" y="348623"/>
                  </a:cubicBezTo>
                  <a:cubicBezTo>
                    <a:pt x="1045843" y="355140"/>
                    <a:pt x="1049205" y="345364"/>
                    <a:pt x="1042481" y="348623"/>
                  </a:cubicBezTo>
                  <a:cubicBezTo>
                    <a:pt x="1032384" y="351881"/>
                    <a:pt x="1029022" y="355140"/>
                    <a:pt x="1022297" y="355140"/>
                  </a:cubicBezTo>
                  <a:cubicBezTo>
                    <a:pt x="1015573" y="355140"/>
                    <a:pt x="998752" y="374692"/>
                    <a:pt x="998752" y="374692"/>
                  </a:cubicBezTo>
                  <a:cubicBezTo>
                    <a:pt x="1008839" y="387726"/>
                    <a:pt x="1008839" y="387726"/>
                    <a:pt x="1008839" y="387726"/>
                  </a:cubicBezTo>
                  <a:cubicBezTo>
                    <a:pt x="1008839" y="387726"/>
                    <a:pt x="981930" y="397501"/>
                    <a:pt x="975206" y="400760"/>
                  </a:cubicBezTo>
                  <a:cubicBezTo>
                    <a:pt x="971834" y="400760"/>
                    <a:pt x="985292" y="397501"/>
                    <a:pt x="968471" y="400760"/>
                  </a:cubicBezTo>
                  <a:cubicBezTo>
                    <a:pt x="955022" y="407277"/>
                    <a:pt x="944926" y="420311"/>
                    <a:pt x="941563" y="426828"/>
                  </a:cubicBezTo>
                  <a:cubicBezTo>
                    <a:pt x="941563" y="430086"/>
                    <a:pt x="928105" y="430086"/>
                    <a:pt x="928105" y="439863"/>
                  </a:cubicBezTo>
                  <a:cubicBezTo>
                    <a:pt x="928105" y="446380"/>
                    <a:pt x="931467" y="459414"/>
                    <a:pt x="928105" y="462672"/>
                  </a:cubicBezTo>
                  <a:cubicBezTo>
                    <a:pt x="928105" y="465931"/>
                    <a:pt x="928105" y="465931"/>
                    <a:pt x="928105" y="472448"/>
                  </a:cubicBezTo>
                  <a:cubicBezTo>
                    <a:pt x="928105" y="478965"/>
                    <a:pt x="924742" y="485482"/>
                    <a:pt x="934839" y="485482"/>
                  </a:cubicBezTo>
                  <a:cubicBezTo>
                    <a:pt x="944926" y="485482"/>
                    <a:pt x="958385" y="478965"/>
                    <a:pt x="961747" y="475706"/>
                  </a:cubicBezTo>
                  <a:cubicBezTo>
                    <a:pt x="961747" y="472448"/>
                    <a:pt x="965109" y="459414"/>
                    <a:pt x="968471" y="465931"/>
                  </a:cubicBezTo>
                  <a:cubicBezTo>
                    <a:pt x="975206" y="469189"/>
                    <a:pt x="975206" y="482223"/>
                    <a:pt x="975206" y="482223"/>
                  </a:cubicBezTo>
                  <a:cubicBezTo>
                    <a:pt x="975206" y="482223"/>
                    <a:pt x="975206" y="495258"/>
                    <a:pt x="975206" y="498517"/>
                  </a:cubicBezTo>
                  <a:cubicBezTo>
                    <a:pt x="971834" y="505034"/>
                    <a:pt x="995389" y="498517"/>
                    <a:pt x="971834" y="508292"/>
                  </a:cubicBezTo>
                  <a:cubicBezTo>
                    <a:pt x="948288" y="521326"/>
                    <a:pt x="941563" y="521326"/>
                    <a:pt x="941563" y="524585"/>
                  </a:cubicBezTo>
                  <a:cubicBezTo>
                    <a:pt x="941563" y="531102"/>
                    <a:pt x="955022" y="547394"/>
                    <a:pt x="938201" y="540877"/>
                  </a:cubicBezTo>
                  <a:cubicBezTo>
                    <a:pt x="921380" y="537619"/>
                    <a:pt x="921380" y="540877"/>
                    <a:pt x="921380" y="537619"/>
                  </a:cubicBezTo>
                  <a:cubicBezTo>
                    <a:pt x="918018" y="534360"/>
                    <a:pt x="924742" y="553912"/>
                    <a:pt x="904559" y="524585"/>
                  </a:cubicBezTo>
                  <a:cubicBezTo>
                    <a:pt x="884375" y="495258"/>
                    <a:pt x="884375" y="498517"/>
                    <a:pt x="884375" y="491999"/>
                  </a:cubicBezTo>
                  <a:cubicBezTo>
                    <a:pt x="884375" y="485482"/>
                    <a:pt x="881013" y="462672"/>
                    <a:pt x="881013" y="462672"/>
                  </a:cubicBezTo>
                  <a:cubicBezTo>
                    <a:pt x="881013" y="462672"/>
                    <a:pt x="877651" y="439863"/>
                    <a:pt x="867554" y="449638"/>
                  </a:cubicBezTo>
                  <a:cubicBezTo>
                    <a:pt x="854105" y="459414"/>
                    <a:pt x="854105" y="475706"/>
                    <a:pt x="854105" y="475706"/>
                  </a:cubicBezTo>
                  <a:cubicBezTo>
                    <a:pt x="854105" y="475706"/>
                    <a:pt x="837283" y="491999"/>
                    <a:pt x="833921" y="495258"/>
                  </a:cubicBezTo>
                  <a:cubicBezTo>
                    <a:pt x="830559" y="495258"/>
                    <a:pt x="823825" y="495258"/>
                    <a:pt x="813738" y="501775"/>
                  </a:cubicBezTo>
                  <a:cubicBezTo>
                    <a:pt x="807013" y="511551"/>
                    <a:pt x="783458" y="544136"/>
                    <a:pt x="783458" y="544136"/>
                  </a:cubicBezTo>
                  <a:cubicBezTo>
                    <a:pt x="783458" y="544136"/>
                    <a:pt x="770009" y="566942"/>
                    <a:pt x="773371" y="573467"/>
                  </a:cubicBezTo>
                  <a:cubicBezTo>
                    <a:pt x="776733" y="579982"/>
                    <a:pt x="786830" y="589755"/>
                    <a:pt x="786830" y="589755"/>
                  </a:cubicBezTo>
                  <a:cubicBezTo>
                    <a:pt x="786830" y="589755"/>
                    <a:pt x="790192" y="586497"/>
                    <a:pt x="790192" y="596270"/>
                  </a:cubicBezTo>
                  <a:cubicBezTo>
                    <a:pt x="790192" y="606052"/>
                    <a:pt x="807013" y="609309"/>
                    <a:pt x="807013" y="609309"/>
                  </a:cubicBezTo>
                  <a:cubicBezTo>
                    <a:pt x="807013" y="609309"/>
                    <a:pt x="813738" y="612567"/>
                    <a:pt x="807013" y="619082"/>
                  </a:cubicBezTo>
                  <a:cubicBezTo>
                    <a:pt x="796917" y="625597"/>
                    <a:pt x="770009" y="628855"/>
                    <a:pt x="770009" y="628855"/>
                  </a:cubicBezTo>
                  <a:cubicBezTo>
                    <a:pt x="743100" y="628855"/>
                    <a:pt x="743100" y="628855"/>
                    <a:pt x="743100" y="628855"/>
                  </a:cubicBezTo>
                  <a:cubicBezTo>
                    <a:pt x="743100" y="628855"/>
                    <a:pt x="729642" y="645152"/>
                    <a:pt x="726279" y="645152"/>
                  </a:cubicBezTo>
                  <a:cubicBezTo>
                    <a:pt x="719545" y="648410"/>
                    <a:pt x="709458" y="654925"/>
                    <a:pt x="706096" y="664707"/>
                  </a:cubicBezTo>
                  <a:cubicBezTo>
                    <a:pt x="706096" y="671222"/>
                    <a:pt x="675816" y="697292"/>
                    <a:pt x="675816" y="697292"/>
                  </a:cubicBezTo>
                  <a:cubicBezTo>
                    <a:pt x="675816" y="697292"/>
                    <a:pt x="675816" y="707065"/>
                    <a:pt x="675816" y="710322"/>
                  </a:cubicBezTo>
                  <a:cubicBezTo>
                    <a:pt x="675816" y="713580"/>
                    <a:pt x="662367" y="720095"/>
                    <a:pt x="669091" y="723352"/>
                  </a:cubicBezTo>
                  <a:cubicBezTo>
                    <a:pt x="675816" y="726619"/>
                    <a:pt x="685912" y="729877"/>
                    <a:pt x="692637" y="716837"/>
                  </a:cubicBezTo>
                  <a:cubicBezTo>
                    <a:pt x="699362" y="707065"/>
                    <a:pt x="699362" y="690767"/>
                    <a:pt x="699362" y="690767"/>
                  </a:cubicBezTo>
                  <a:cubicBezTo>
                    <a:pt x="699362" y="690767"/>
                    <a:pt x="706096" y="684252"/>
                    <a:pt x="712821" y="684252"/>
                  </a:cubicBezTo>
                  <a:cubicBezTo>
                    <a:pt x="722917" y="684252"/>
                    <a:pt x="733004" y="674480"/>
                    <a:pt x="743100" y="671222"/>
                  </a:cubicBezTo>
                  <a:cubicBezTo>
                    <a:pt x="753187" y="671222"/>
                    <a:pt x="766647" y="654925"/>
                    <a:pt x="770009" y="654925"/>
                  </a:cubicBezTo>
                  <a:cubicBezTo>
                    <a:pt x="776733" y="654925"/>
                    <a:pt x="773371" y="658182"/>
                    <a:pt x="786830" y="654925"/>
                  </a:cubicBezTo>
                  <a:cubicBezTo>
                    <a:pt x="800279" y="654925"/>
                    <a:pt x="813738" y="654925"/>
                    <a:pt x="817100" y="651667"/>
                  </a:cubicBezTo>
                  <a:cubicBezTo>
                    <a:pt x="823825" y="648410"/>
                    <a:pt x="850743" y="664707"/>
                    <a:pt x="854105" y="667964"/>
                  </a:cubicBezTo>
                  <a:cubicBezTo>
                    <a:pt x="854105" y="671222"/>
                    <a:pt x="830559" y="674480"/>
                    <a:pt x="840646" y="680995"/>
                  </a:cubicBezTo>
                  <a:cubicBezTo>
                    <a:pt x="854105" y="687510"/>
                    <a:pt x="854105" y="690767"/>
                    <a:pt x="857467" y="690767"/>
                  </a:cubicBezTo>
                  <a:cubicBezTo>
                    <a:pt x="860830" y="690767"/>
                    <a:pt x="867554" y="687510"/>
                    <a:pt x="877651" y="684252"/>
                  </a:cubicBezTo>
                  <a:cubicBezTo>
                    <a:pt x="884375" y="677737"/>
                    <a:pt x="870926" y="667964"/>
                    <a:pt x="891109" y="674480"/>
                  </a:cubicBezTo>
                  <a:cubicBezTo>
                    <a:pt x="907921" y="680995"/>
                    <a:pt x="907921" y="687510"/>
                    <a:pt x="907921" y="687510"/>
                  </a:cubicBezTo>
                  <a:cubicBezTo>
                    <a:pt x="904559" y="694025"/>
                    <a:pt x="904559" y="694025"/>
                    <a:pt x="904559" y="694025"/>
                  </a:cubicBezTo>
                  <a:cubicBezTo>
                    <a:pt x="891109" y="697292"/>
                    <a:pt x="891109" y="697292"/>
                    <a:pt x="891109" y="697292"/>
                  </a:cubicBezTo>
                  <a:cubicBezTo>
                    <a:pt x="870926" y="694025"/>
                    <a:pt x="870926" y="694025"/>
                    <a:pt x="870926" y="694025"/>
                  </a:cubicBezTo>
                  <a:cubicBezTo>
                    <a:pt x="857467" y="700549"/>
                    <a:pt x="857467" y="700549"/>
                    <a:pt x="857467" y="700549"/>
                  </a:cubicBezTo>
                  <a:cubicBezTo>
                    <a:pt x="857467" y="700549"/>
                    <a:pt x="854105" y="703807"/>
                    <a:pt x="850743" y="703807"/>
                  </a:cubicBezTo>
                  <a:cubicBezTo>
                    <a:pt x="850743" y="703807"/>
                    <a:pt x="820462" y="707065"/>
                    <a:pt x="820462" y="707065"/>
                  </a:cubicBezTo>
                  <a:cubicBezTo>
                    <a:pt x="807013" y="726619"/>
                    <a:pt x="807013" y="726619"/>
                    <a:pt x="807013" y="726619"/>
                  </a:cubicBezTo>
                  <a:cubicBezTo>
                    <a:pt x="807013" y="726619"/>
                    <a:pt x="817100" y="739650"/>
                    <a:pt x="817100" y="739650"/>
                  </a:cubicBezTo>
                  <a:cubicBezTo>
                    <a:pt x="820462" y="739650"/>
                    <a:pt x="840646" y="733134"/>
                    <a:pt x="840646" y="736392"/>
                  </a:cubicBezTo>
                  <a:cubicBezTo>
                    <a:pt x="844008" y="736392"/>
                    <a:pt x="847371" y="742907"/>
                    <a:pt x="844008" y="746165"/>
                  </a:cubicBezTo>
                  <a:cubicBezTo>
                    <a:pt x="844008" y="749422"/>
                    <a:pt x="830559" y="759204"/>
                    <a:pt x="830559" y="759204"/>
                  </a:cubicBezTo>
                  <a:cubicBezTo>
                    <a:pt x="823825" y="772235"/>
                    <a:pt x="823825" y="772235"/>
                    <a:pt x="823825" y="772235"/>
                  </a:cubicBezTo>
                  <a:cubicBezTo>
                    <a:pt x="823825" y="772235"/>
                    <a:pt x="837283" y="775492"/>
                    <a:pt x="840646" y="775492"/>
                  </a:cubicBezTo>
                  <a:cubicBezTo>
                    <a:pt x="840646" y="775492"/>
                    <a:pt x="860830" y="775492"/>
                    <a:pt x="857467" y="778750"/>
                  </a:cubicBezTo>
                  <a:cubicBezTo>
                    <a:pt x="857467" y="778750"/>
                    <a:pt x="827197" y="782007"/>
                    <a:pt x="827197" y="782007"/>
                  </a:cubicBezTo>
                  <a:cubicBezTo>
                    <a:pt x="827197" y="782007"/>
                    <a:pt x="800279" y="778750"/>
                    <a:pt x="803641" y="778750"/>
                  </a:cubicBezTo>
                  <a:cubicBezTo>
                    <a:pt x="803641" y="782007"/>
                    <a:pt x="800279" y="788532"/>
                    <a:pt x="800279" y="791789"/>
                  </a:cubicBezTo>
                  <a:cubicBezTo>
                    <a:pt x="800279" y="791789"/>
                    <a:pt x="793554" y="801562"/>
                    <a:pt x="793554" y="801562"/>
                  </a:cubicBezTo>
                  <a:cubicBezTo>
                    <a:pt x="790192" y="801562"/>
                    <a:pt x="783458" y="801562"/>
                    <a:pt x="780096" y="804820"/>
                  </a:cubicBezTo>
                  <a:cubicBezTo>
                    <a:pt x="780096" y="808077"/>
                    <a:pt x="776733" y="814592"/>
                    <a:pt x="776733" y="821117"/>
                  </a:cubicBezTo>
                  <a:cubicBezTo>
                    <a:pt x="776733" y="824374"/>
                    <a:pt x="786830" y="834147"/>
                    <a:pt x="786830" y="834147"/>
                  </a:cubicBezTo>
                  <a:cubicBezTo>
                    <a:pt x="783458" y="840662"/>
                    <a:pt x="783458" y="840662"/>
                    <a:pt x="783458" y="840662"/>
                  </a:cubicBezTo>
                  <a:cubicBezTo>
                    <a:pt x="770009" y="853702"/>
                    <a:pt x="770009" y="853702"/>
                    <a:pt x="770009" y="853702"/>
                  </a:cubicBezTo>
                  <a:cubicBezTo>
                    <a:pt x="770009" y="853702"/>
                    <a:pt x="763284" y="856959"/>
                    <a:pt x="763284" y="860217"/>
                  </a:cubicBezTo>
                  <a:cubicBezTo>
                    <a:pt x="766647" y="860217"/>
                    <a:pt x="753187" y="866732"/>
                    <a:pt x="753187" y="866732"/>
                  </a:cubicBezTo>
                  <a:cubicBezTo>
                    <a:pt x="729642" y="879762"/>
                    <a:pt x="729642" y="879762"/>
                    <a:pt x="729642" y="879762"/>
                  </a:cubicBezTo>
                  <a:cubicBezTo>
                    <a:pt x="729642" y="879762"/>
                    <a:pt x="733004" y="889545"/>
                    <a:pt x="733004" y="892802"/>
                  </a:cubicBezTo>
                  <a:cubicBezTo>
                    <a:pt x="733004" y="892802"/>
                    <a:pt x="743100" y="899317"/>
                    <a:pt x="736366" y="905832"/>
                  </a:cubicBezTo>
                  <a:cubicBezTo>
                    <a:pt x="729642" y="909090"/>
                    <a:pt x="722917" y="912357"/>
                    <a:pt x="719545" y="915614"/>
                  </a:cubicBezTo>
                  <a:cubicBezTo>
                    <a:pt x="719545" y="915614"/>
                    <a:pt x="712821" y="918872"/>
                    <a:pt x="712821" y="928645"/>
                  </a:cubicBezTo>
                  <a:cubicBezTo>
                    <a:pt x="716183" y="935160"/>
                    <a:pt x="709458" y="944942"/>
                    <a:pt x="706096" y="944942"/>
                  </a:cubicBezTo>
                  <a:cubicBezTo>
                    <a:pt x="706096" y="944942"/>
                    <a:pt x="699362" y="948199"/>
                    <a:pt x="699362" y="957972"/>
                  </a:cubicBezTo>
                  <a:cubicBezTo>
                    <a:pt x="702734" y="964487"/>
                    <a:pt x="699362" y="987300"/>
                    <a:pt x="699362" y="987300"/>
                  </a:cubicBezTo>
                  <a:cubicBezTo>
                    <a:pt x="699362" y="987300"/>
                    <a:pt x="709458" y="1000330"/>
                    <a:pt x="712821" y="1000330"/>
                  </a:cubicBezTo>
                  <a:cubicBezTo>
                    <a:pt x="712821" y="1000330"/>
                    <a:pt x="729642" y="993815"/>
                    <a:pt x="733004" y="997072"/>
                  </a:cubicBezTo>
                  <a:cubicBezTo>
                    <a:pt x="739728" y="997072"/>
                    <a:pt x="749825" y="1003587"/>
                    <a:pt x="749825" y="1003587"/>
                  </a:cubicBezTo>
                  <a:cubicBezTo>
                    <a:pt x="749825" y="1003587"/>
                    <a:pt x="746463" y="1019885"/>
                    <a:pt x="743100" y="1023142"/>
                  </a:cubicBezTo>
                  <a:cubicBezTo>
                    <a:pt x="739728" y="1023142"/>
                    <a:pt x="719545" y="1026400"/>
                    <a:pt x="719545" y="1026400"/>
                  </a:cubicBezTo>
                  <a:cubicBezTo>
                    <a:pt x="719545" y="1026400"/>
                    <a:pt x="709458" y="1019885"/>
                    <a:pt x="706096" y="1019885"/>
                  </a:cubicBezTo>
                  <a:cubicBezTo>
                    <a:pt x="702734" y="1023142"/>
                    <a:pt x="685912" y="1039439"/>
                    <a:pt x="685912" y="1039439"/>
                  </a:cubicBezTo>
                  <a:cubicBezTo>
                    <a:pt x="685912" y="1039439"/>
                    <a:pt x="685912" y="1049212"/>
                    <a:pt x="682550" y="1049212"/>
                  </a:cubicBezTo>
                  <a:cubicBezTo>
                    <a:pt x="675816" y="1052470"/>
                    <a:pt x="672453" y="1045954"/>
                    <a:pt x="672453" y="1052470"/>
                  </a:cubicBezTo>
                  <a:cubicBezTo>
                    <a:pt x="672453" y="1055727"/>
                    <a:pt x="672453" y="1065500"/>
                    <a:pt x="672453" y="1068767"/>
                  </a:cubicBezTo>
                  <a:cubicBezTo>
                    <a:pt x="672453" y="1075282"/>
                    <a:pt x="672453" y="1085055"/>
                    <a:pt x="672453" y="1085055"/>
                  </a:cubicBezTo>
                  <a:cubicBezTo>
                    <a:pt x="672453" y="1085055"/>
                    <a:pt x="665729" y="1098094"/>
                    <a:pt x="662367" y="1104609"/>
                  </a:cubicBezTo>
                  <a:cubicBezTo>
                    <a:pt x="659004" y="1111125"/>
                    <a:pt x="652270" y="1127412"/>
                    <a:pt x="652270" y="1130679"/>
                  </a:cubicBezTo>
                  <a:cubicBezTo>
                    <a:pt x="655632" y="1133937"/>
                    <a:pt x="662367" y="1150225"/>
                    <a:pt x="662367" y="1150225"/>
                  </a:cubicBezTo>
                  <a:cubicBezTo>
                    <a:pt x="638821" y="1163264"/>
                    <a:pt x="638821" y="1163264"/>
                    <a:pt x="638821" y="1163264"/>
                  </a:cubicBezTo>
                  <a:cubicBezTo>
                    <a:pt x="645545" y="1179552"/>
                    <a:pt x="645545" y="1179552"/>
                    <a:pt x="645545" y="1179552"/>
                  </a:cubicBezTo>
                  <a:cubicBezTo>
                    <a:pt x="645545" y="1179552"/>
                    <a:pt x="648908" y="1179552"/>
                    <a:pt x="648908" y="1182810"/>
                  </a:cubicBezTo>
                  <a:cubicBezTo>
                    <a:pt x="648908" y="1189325"/>
                    <a:pt x="632087" y="1199107"/>
                    <a:pt x="632087" y="1199107"/>
                  </a:cubicBezTo>
                  <a:cubicBezTo>
                    <a:pt x="632087" y="1199107"/>
                    <a:pt x="632087" y="1215395"/>
                    <a:pt x="632087" y="1218652"/>
                  </a:cubicBezTo>
                  <a:cubicBezTo>
                    <a:pt x="632087" y="1221919"/>
                    <a:pt x="615266" y="1208880"/>
                    <a:pt x="615266" y="1208880"/>
                  </a:cubicBezTo>
                  <a:cubicBezTo>
                    <a:pt x="601816" y="1212137"/>
                    <a:pt x="601816" y="1212137"/>
                    <a:pt x="601816" y="1212137"/>
                  </a:cubicBezTo>
                  <a:cubicBezTo>
                    <a:pt x="601816" y="1225177"/>
                    <a:pt x="601816" y="1225177"/>
                    <a:pt x="601816" y="1225177"/>
                  </a:cubicBezTo>
                  <a:cubicBezTo>
                    <a:pt x="595082" y="1238207"/>
                    <a:pt x="595082" y="1238207"/>
                    <a:pt x="595082" y="1238207"/>
                  </a:cubicBezTo>
                  <a:cubicBezTo>
                    <a:pt x="571536" y="1238207"/>
                    <a:pt x="571536" y="1238207"/>
                    <a:pt x="571536" y="1238207"/>
                  </a:cubicBezTo>
                  <a:cubicBezTo>
                    <a:pt x="571536" y="1238207"/>
                    <a:pt x="551353" y="1251237"/>
                    <a:pt x="551353" y="1251237"/>
                  </a:cubicBezTo>
                  <a:cubicBezTo>
                    <a:pt x="554725" y="1254504"/>
                    <a:pt x="544628" y="1264277"/>
                    <a:pt x="554725" y="1264277"/>
                  </a:cubicBezTo>
                  <a:cubicBezTo>
                    <a:pt x="561449" y="1264277"/>
                    <a:pt x="564812" y="1264277"/>
                    <a:pt x="568174" y="1264277"/>
                  </a:cubicBezTo>
                  <a:cubicBezTo>
                    <a:pt x="574908" y="1261020"/>
                    <a:pt x="588357" y="1254504"/>
                    <a:pt x="591719" y="1254504"/>
                  </a:cubicBezTo>
                  <a:cubicBezTo>
                    <a:pt x="595082" y="1254504"/>
                    <a:pt x="605178" y="1254504"/>
                    <a:pt x="598454" y="1261020"/>
                  </a:cubicBezTo>
                  <a:cubicBezTo>
                    <a:pt x="591719" y="1267535"/>
                    <a:pt x="584995" y="1267535"/>
                    <a:pt x="581633" y="1270792"/>
                  </a:cubicBezTo>
                  <a:cubicBezTo>
                    <a:pt x="574908" y="1274050"/>
                    <a:pt x="564812" y="1274050"/>
                    <a:pt x="564812" y="1283832"/>
                  </a:cubicBezTo>
                  <a:cubicBezTo>
                    <a:pt x="564812" y="1293604"/>
                    <a:pt x="561449" y="1303377"/>
                    <a:pt x="561449" y="1303377"/>
                  </a:cubicBezTo>
                  <a:cubicBezTo>
                    <a:pt x="584995" y="1296862"/>
                    <a:pt x="584995" y="1296862"/>
                    <a:pt x="584995" y="1296862"/>
                  </a:cubicBezTo>
                  <a:cubicBezTo>
                    <a:pt x="584995" y="1296862"/>
                    <a:pt x="591719" y="1293604"/>
                    <a:pt x="591719" y="1303377"/>
                  </a:cubicBezTo>
                  <a:cubicBezTo>
                    <a:pt x="595082" y="1316417"/>
                    <a:pt x="584995" y="1319674"/>
                    <a:pt x="578270" y="1319674"/>
                  </a:cubicBezTo>
                  <a:cubicBezTo>
                    <a:pt x="574908" y="1319674"/>
                    <a:pt x="558087" y="1306635"/>
                    <a:pt x="558087" y="1306635"/>
                  </a:cubicBezTo>
                  <a:cubicBezTo>
                    <a:pt x="544628" y="1316417"/>
                    <a:pt x="544628" y="1316417"/>
                    <a:pt x="544628" y="1316417"/>
                  </a:cubicBezTo>
                  <a:cubicBezTo>
                    <a:pt x="544628" y="1316417"/>
                    <a:pt x="541266" y="1313150"/>
                    <a:pt x="527807" y="1322932"/>
                  </a:cubicBezTo>
                  <a:cubicBezTo>
                    <a:pt x="514358" y="1335962"/>
                    <a:pt x="507623" y="1352259"/>
                    <a:pt x="507623" y="1355517"/>
                  </a:cubicBezTo>
                  <a:cubicBezTo>
                    <a:pt x="507623" y="1358775"/>
                    <a:pt x="507623" y="1365290"/>
                    <a:pt x="497536" y="1371805"/>
                  </a:cubicBezTo>
                  <a:cubicBezTo>
                    <a:pt x="490812" y="1375062"/>
                    <a:pt x="480715" y="1384845"/>
                    <a:pt x="480715" y="1384845"/>
                  </a:cubicBezTo>
                  <a:cubicBezTo>
                    <a:pt x="480715" y="1384845"/>
                    <a:pt x="477353" y="1394617"/>
                    <a:pt x="473991" y="1401132"/>
                  </a:cubicBezTo>
                  <a:cubicBezTo>
                    <a:pt x="470629" y="1407657"/>
                    <a:pt x="470629" y="1407657"/>
                    <a:pt x="470629" y="1407657"/>
                  </a:cubicBezTo>
                  <a:cubicBezTo>
                    <a:pt x="484078" y="1420687"/>
                    <a:pt x="484078" y="1420687"/>
                    <a:pt x="484078" y="1420687"/>
                  </a:cubicBezTo>
                  <a:cubicBezTo>
                    <a:pt x="460532" y="1433717"/>
                    <a:pt x="460532" y="1433717"/>
                    <a:pt x="460532" y="1433717"/>
                  </a:cubicBezTo>
                  <a:cubicBezTo>
                    <a:pt x="450445" y="1440242"/>
                    <a:pt x="450445" y="1440242"/>
                    <a:pt x="450445" y="1440242"/>
                  </a:cubicBezTo>
                  <a:cubicBezTo>
                    <a:pt x="450445" y="1440242"/>
                    <a:pt x="430261" y="1459787"/>
                    <a:pt x="443710" y="1463045"/>
                  </a:cubicBezTo>
                  <a:cubicBezTo>
                    <a:pt x="460532" y="1466302"/>
                    <a:pt x="470629" y="1466302"/>
                    <a:pt x="470629" y="1466302"/>
                  </a:cubicBezTo>
                  <a:cubicBezTo>
                    <a:pt x="470629" y="1466302"/>
                    <a:pt x="467257" y="1485857"/>
                    <a:pt x="470629" y="1485857"/>
                  </a:cubicBezTo>
                  <a:cubicBezTo>
                    <a:pt x="473991" y="1485857"/>
                    <a:pt x="504261" y="1485857"/>
                    <a:pt x="504261" y="1485857"/>
                  </a:cubicBezTo>
                  <a:cubicBezTo>
                    <a:pt x="521082" y="1472827"/>
                    <a:pt x="521082" y="1472827"/>
                    <a:pt x="521082" y="1472827"/>
                  </a:cubicBezTo>
                  <a:cubicBezTo>
                    <a:pt x="531169" y="1466302"/>
                    <a:pt x="531169" y="1466302"/>
                    <a:pt x="531169" y="1466302"/>
                  </a:cubicBezTo>
                  <a:cubicBezTo>
                    <a:pt x="537904" y="1479342"/>
                    <a:pt x="537904" y="1479342"/>
                    <a:pt x="537904" y="1479342"/>
                  </a:cubicBezTo>
                  <a:cubicBezTo>
                    <a:pt x="537904" y="1479342"/>
                    <a:pt x="531169" y="1489115"/>
                    <a:pt x="524444" y="1489115"/>
                  </a:cubicBezTo>
                  <a:cubicBezTo>
                    <a:pt x="514358" y="1489115"/>
                    <a:pt x="517720" y="1489115"/>
                    <a:pt x="510995" y="1495630"/>
                  </a:cubicBezTo>
                  <a:cubicBezTo>
                    <a:pt x="500899" y="1505412"/>
                    <a:pt x="497536" y="1508670"/>
                    <a:pt x="490812" y="1508670"/>
                  </a:cubicBezTo>
                  <a:cubicBezTo>
                    <a:pt x="487440" y="1508670"/>
                    <a:pt x="480715" y="1518442"/>
                    <a:pt x="473991" y="1505412"/>
                  </a:cubicBezTo>
                  <a:cubicBezTo>
                    <a:pt x="470629" y="1495630"/>
                    <a:pt x="463894" y="1485857"/>
                    <a:pt x="463894" y="1485857"/>
                  </a:cubicBezTo>
                  <a:cubicBezTo>
                    <a:pt x="433624" y="1472827"/>
                    <a:pt x="433624" y="1472827"/>
                    <a:pt x="433624" y="1472827"/>
                  </a:cubicBezTo>
                  <a:cubicBezTo>
                    <a:pt x="426899" y="1476084"/>
                    <a:pt x="426899" y="1476084"/>
                    <a:pt x="426899" y="1476084"/>
                  </a:cubicBezTo>
                  <a:cubicBezTo>
                    <a:pt x="426899" y="1476084"/>
                    <a:pt x="423527" y="1489115"/>
                    <a:pt x="420165" y="1489115"/>
                  </a:cubicBezTo>
                  <a:cubicBezTo>
                    <a:pt x="416803" y="1489115"/>
                    <a:pt x="396619" y="1489115"/>
                    <a:pt x="389894" y="1489115"/>
                  </a:cubicBezTo>
                  <a:cubicBezTo>
                    <a:pt x="386532" y="1489115"/>
                    <a:pt x="379798" y="1489115"/>
                    <a:pt x="379798" y="1485857"/>
                  </a:cubicBezTo>
                  <a:cubicBezTo>
                    <a:pt x="376435" y="1479342"/>
                    <a:pt x="379798" y="1479342"/>
                    <a:pt x="376435" y="1476084"/>
                  </a:cubicBezTo>
                  <a:cubicBezTo>
                    <a:pt x="373073" y="1472827"/>
                    <a:pt x="366349" y="1459787"/>
                    <a:pt x="359614" y="1463045"/>
                  </a:cubicBezTo>
                  <a:cubicBezTo>
                    <a:pt x="356252" y="1463045"/>
                    <a:pt x="339431" y="1469569"/>
                    <a:pt x="339431" y="1469569"/>
                  </a:cubicBezTo>
                  <a:cubicBezTo>
                    <a:pt x="336069" y="1495630"/>
                    <a:pt x="336069" y="1495630"/>
                    <a:pt x="336069" y="1495630"/>
                  </a:cubicBezTo>
                  <a:cubicBezTo>
                    <a:pt x="336069" y="1495630"/>
                    <a:pt x="325982" y="1495630"/>
                    <a:pt x="329344" y="1502154"/>
                  </a:cubicBezTo>
                  <a:cubicBezTo>
                    <a:pt x="329344" y="1508670"/>
                    <a:pt x="342803" y="1515185"/>
                    <a:pt x="342803" y="1515185"/>
                  </a:cubicBezTo>
                  <a:cubicBezTo>
                    <a:pt x="342803" y="1515185"/>
                    <a:pt x="349527" y="1521700"/>
                    <a:pt x="349527" y="1524957"/>
                  </a:cubicBezTo>
                  <a:cubicBezTo>
                    <a:pt x="352890" y="1531482"/>
                    <a:pt x="342803" y="1537997"/>
                    <a:pt x="342803" y="1537997"/>
                  </a:cubicBezTo>
                  <a:cubicBezTo>
                    <a:pt x="342803" y="1537997"/>
                    <a:pt x="325982" y="1537997"/>
                    <a:pt x="322620" y="1544512"/>
                  </a:cubicBezTo>
                  <a:cubicBezTo>
                    <a:pt x="322620" y="1547770"/>
                    <a:pt x="325982" y="1557542"/>
                    <a:pt x="322620" y="1557542"/>
                  </a:cubicBezTo>
                  <a:cubicBezTo>
                    <a:pt x="319248" y="1560800"/>
                    <a:pt x="315885" y="1567324"/>
                    <a:pt x="315885" y="1570582"/>
                  </a:cubicBezTo>
                  <a:cubicBezTo>
                    <a:pt x="315885" y="1570582"/>
                    <a:pt x="322620" y="1586870"/>
                    <a:pt x="322620" y="1586870"/>
                  </a:cubicBezTo>
                  <a:cubicBezTo>
                    <a:pt x="322620" y="1586870"/>
                    <a:pt x="322620" y="1599909"/>
                    <a:pt x="315885" y="1593394"/>
                  </a:cubicBezTo>
                  <a:cubicBezTo>
                    <a:pt x="309160" y="1586870"/>
                    <a:pt x="288977" y="1577097"/>
                    <a:pt x="288977" y="1577097"/>
                  </a:cubicBezTo>
                  <a:cubicBezTo>
                    <a:pt x="275518" y="1567324"/>
                    <a:pt x="275518" y="1567324"/>
                    <a:pt x="275518" y="1567324"/>
                  </a:cubicBezTo>
                  <a:cubicBezTo>
                    <a:pt x="275518" y="1567324"/>
                    <a:pt x="262069" y="1577097"/>
                    <a:pt x="258707" y="1577097"/>
                  </a:cubicBezTo>
                  <a:cubicBezTo>
                    <a:pt x="258707" y="1580355"/>
                    <a:pt x="235151" y="1577097"/>
                    <a:pt x="228426" y="1580355"/>
                  </a:cubicBezTo>
                  <a:cubicBezTo>
                    <a:pt x="225064" y="1583612"/>
                    <a:pt x="225064" y="1586870"/>
                    <a:pt x="221702" y="1593394"/>
                  </a:cubicBezTo>
                  <a:cubicBezTo>
                    <a:pt x="214968" y="1599909"/>
                    <a:pt x="204881" y="1599909"/>
                    <a:pt x="214968" y="1609682"/>
                  </a:cubicBezTo>
                  <a:cubicBezTo>
                    <a:pt x="221702" y="1619455"/>
                    <a:pt x="238523" y="1622712"/>
                    <a:pt x="238523" y="1622712"/>
                  </a:cubicBezTo>
                  <a:cubicBezTo>
                    <a:pt x="238523" y="1622712"/>
                    <a:pt x="245248" y="1625979"/>
                    <a:pt x="238523" y="1635752"/>
                  </a:cubicBezTo>
                  <a:cubicBezTo>
                    <a:pt x="231789" y="1648782"/>
                    <a:pt x="218340" y="1639010"/>
                    <a:pt x="214968" y="1639010"/>
                  </a:cubicBezTo>
                  <a:cubicBezTo>
                    <a:pt x="211605" y="1635752"/>
                    <a:pt x="198156" y="1625979"/>
                    <a:pt x="194784" y="1629237"/>
                  </a:cubicBezTo>
                  <a:cubicBezTo>
                    <a:pt x="191422" y="1632495"/>
                    <a:pt x="181335" y="1648782"/>
                    <a:pt x="181335" y="1648782"/>
                  </a:cubicBezTo>
                  <a:cubicBezTo>
                    <a:pt x="181335" y="1648782"/>
                    <a:pt x="171239" y="1652040"/>
                    <a:pt x="167876" y="1648782"/>
                  </a:cubicBezTo>
                  <a:cubicBezTo>
                    <a:pt x="164514" y="1648782"/>
                    <a:pt x="154427" y="1632495"/>
                    <a:pt x="151055" y="1635752"/>
                  </a:cubicBezTo>
                  <a:cubicBezTo>
                    <a:pt x="147693" y="1639010"/>
                    <a:pt x="144330" y="1645525"/>
                    <a:pt x="144330" y="1648782"/>
                  </a:cubicBezTo>
                  <a:cubicBezTo>
                    <a:pt x="144330" y="1652040"/>
                    <a:pt x="151055" y="1658564"/>
                    <a:pt x="147693" y="1661822"/>
                  </a:cubicBezTo>
                  <a:cubicBezTo>
                    <a:pt x="147693" y="1665079"/>
                    <a:pt x="130871" y="1668337"/>
                    <a:pt x="127509" y="1671595"/>
                  </a:cubicBezTo>
                  <a:cubicBezTo>
                    <a:pt x="127509" y="1674852"/>
                    <a:pt x="127509" y="1668337"/>
                    <a:pt x="120785" y="1681367"/>
                  </a:cubicBezTo>
                  <a:cubicBezTo>
                    <a:pt x="117422" y="1694407"/>
                    <a:pt x="120785" y="1694407"/>
                    <a:pt x="117422" y="1694407"/>
                  </a:cubicBezTo>
                  <a:cubicBezTo>
                    <a:pt x="110698" y="1697665"/>
                    <a:pt x="97239" y="1687892"/>
                    <a:pt x="97239" y="1687892"/>
                  </a:cubicBezTo>
                  <a:cubicBezTo>
                    <a:pt x="97239" y="1687892"/>
                    <a:pt x="87142" y="1678110"/>
                    <a:pt x="87142" y="1687892"/>
                  </a:cubicBezTo>
                  <a:cubicBezTo>
                    <a:pt x="87142" y="1700922"/>
                    <a:pt x="83780" y="1713952"/>
                    <a:pt x="83780" y="1713952"/>
                  </a:cubicBezTo>
                  <a:cubicBezTo>
                    <a:pt x="93877" y="1720477"/>
                    <a:pt x="93877" y="1720477"/>
                    <a:pt x="93877" y="1720477"/>
                  </a:cubicBezTo>
                  <a:cubicBezTo>
                    <a:pt x="93877" y="1720477"/>
                    <a:pt x="90514" y="1726992"/>
                    <a:pt x="87142" y="1726992"/>
                  </a:cubicBezTo>
                  <a:cubicBezTo>
                    <a:pt x="87142" y="1726992"/>
                    <a:pt x="80417" y="1723734"/>
                    <a:pt x="77055" y="1717219"/>
                  </a:cubicBezTo>
                  <a:cubicBezTo>
                    <a:pt x="73693" y="1713952"/>
                    <a:pt x="77055" y="1713952"/>
                    <a:pt x="66959" y="1710695"/>
                  </a:cubicBezTo>
                  <a:cubicBezTo>
                    <a:pt x="56872" y="1707437"/>
                    <a:pt x="50147" y="1700922"/>
                    <a:pt x="50147" y="1707437"/>
                  </a:cubicBezTo>
                  <a:cubicBezTo>
                    <a:pt x="50147" y="1710695"/>
                    <a:pt x="46775" y="1717219"/>
                    <a:pt x="50147" y="1720477"/>
                  </a:cubicBezTo>
                  <a:cubicBezTo>
                    <a:pt x="53510" y="1726992"/>
                    <a:pt x="60234" y="1733507"/>
                    <a:pt x="60234" y="1733507"/>
                  </a:cubicBezTo>
                  <a:cubicBezTo>
                    <a:pt x="63596" y="1733507"/>
                    <a:pt x="63596" y="1733507"/>
                    <a:pt x="63596" y="1733507"/>
                  </a:cubicBezTo>
                  <a:cubicBezTo>
                    <a:pt x="63596" y="1733507"/>
                    <a:pt x="60234" y="1743280"/>
                    <a:pt x="56872" y="1743280"/>
                  </a:cubicBezTo>
                  <a:cubicBezTo>
                    <a:pt x="53510" y="1746537"/>
                    <a:pt x="50147" y="1740022"/>
                    <a:pt x="46775" y="1740022"/>
                  </a:cubicBezTo>
                  <a:cubicBezTo>
                    <a:pt x="46775" y="1740022"/>
                    <a:pt x="36688" y="1746537"/>
                    <a:pt x="36688" y="1746537"/>
                  </a:cubicBezTo>
                  <a:cubicBezTo>
                    <a:pt x="36688" y="1746537"/>
                    <a:pt x="40051" y="1753062"/>
                    <a:pt x="40051" y="1756320"/>
                  </a:cubicBezTo>
                  <a:cubicBezTo>
                    <a:pt x="40051" y="1759577"/>
                    <a:pt x="29964" y="1762835"/>
                    <a:pt x="29964" y="1766092"/>
                  </a:cubicBezTo>
                  <a:cubicBezTo>
                    <a:pt x="26602" y="1766092"/>
                    <a:pt x="23230" y="1769350"/>
                    <a:pt x="23230" y="1772607"/>
                  </a:cubicBezTo>
                  <a:cubicBezTo>
                    <a:pt x="23230" y="1775865"/>
                    <a:pt x="26602" y="1785647"/>
                    <a:pt x="29964" y="1782389"/>
                  </a:cubicBezTo>
                  <a:cubicBezTo>
                    <a:pt x="33326" y="1782389"/>
                    <a:pt x="50147" y="1785647"/>
                    <a:pt x="50147" y="1785647"/>
                  </a:cubicBezTo>
                  <a:cubicBezTo>
                    <a:pt x="50147" y="1785647"/>
                    <a:pt x="46775" y="1792162"/>
                    <a:pt x="43413" y="1795420"/>
                  </a:cubicBezTo>
                  <a:cubicBezTo>
                    <a:pt x="40051" y="1795420"/>
                    <a:pt x="36688" y="1801935"/>
                    <a:pt x="33326" y="1805192"/>
                  </a:cubicBezTo>
                  <a:cubicBezTo>
                    <a:pt x="29964" y="1811717"/>
                    <a:pt x="36688" y="1824747"/>
                    <a:pt x="43413" y="1828005"/>
                  </a:cubicBezTo>
                  <a:cubicBezTo>
                    <a:pt x="53510" y="1831262"/>
                    <a:pt x="63596" y="1831262"/>
                    <a:pt x="63596" y="1837777"/>
                  </a:cubicBezTo>
                  <a:cubicBezTo>
                    <a:pt x="60234" y="1841044"/>
                    <a:pt x="43413" y="1854075"/>
                    <a:pt x="40051" y="1857332"/>
                  </a:cubicBezTo>
                  <a:cubicBezTo>
                    <a:pt x="36688" y="1857332"/>
                    <a:pt x="29964" y="1860590"/>
                    <a:pt x="29964" y="1867105"/>
                  </a:cubicBezTo>
                  <a:cubicBezTo>
                    <a:pt x="29964" y="1873629"/>
                    <a:pt x="29964" y="1876887"/>
                    <a:pt x="23230" y="1880145"/>
                  </a:cubicBezTo>
                  <a:cubicBezTo>
                    <a:pt x="16505" y="1883402"/>
                    <a:pt x="13142" y="1880145"/>
                    <a:pt x="13142" y="1889917"/>
                  </a:cubicBezTo>
                  <a:cubicBezTo>
                    <a:pt x="13142" y="1896432"/>
                    <a:pt x="16505" y="1899690"/>
                    <a:pt x="19867" y="1899690"/>
                  </a:cubicBezTo>
                  <a:cubicBezTo>
                    <a:pt x="23230" y="1899690"/>
                    <a:pt x="23230" y="1899690"/>
                    <a:pt x="23230" y="1899690"/>
                  </a:cubicBezTo>
                  <a:cubicBezTo>
                    <a:pt x="50147" y="1896432"/>
                    <a:pt x="50147" y="1896432"/>
                    <a:pt x="50147" y="1896432"/>
                  </a:cubicBezTo>
                  <a:cubicBezTo>
                    <a:pt x="50147" y="1896432"/>
                    <a:pt x="46775" y="1906214"/>
                    <a:pt x="46775" y="1909472"/>
                  </a:cubicBezTo>
                  <a:cubicBezTo>
                    <a:pt x="46775" y="1912729"/>
                    <a:pt x="26602" y="1932275"/>
                    <a:pt x="26602" y="1932275"/>
                  </a:cubicBezTo>
                  <a:cubicBezTo>
                    <a:pt x="26602" y="1932275"/>
                    <a:pt x="29964" y="1942057"/>
                    <a:pt x="26602" y="1942057"/>
                  </a:cubicBezTo>
                  <a:cubicBezTo>
                    <a:pt x="19867" y="1945315"/>
                    <a:pt x="13142" y="1948572"/>
                    <a:pt x="9780" y="1951830"/>
                  </a:cubicBezTo>
                  <a:cubicBezTo>
                    <a:pt x="9780" y="1955087"/>
                    <a:pt x="9780" y="1961602"/>
                    <a:pt x="9780" y="1964869"/>
                  </a:cubicBezTo>
                  <a:cubicBezTo>
                    <a:pt x="13142" y="1971384"/>
                    <a:pt x="19867" y="1981157"/>
                    <a:pt x="19867" y="1984415"/>
                  </a:cubicBezTo>
                  <a:cubicBezTo>
                    <a:pt x="23230" y="1987672"/>
                    <a:pt x="16505" y="1994187"/>
                    <a:pt x="16505" y="1994187"/>
                  </a:cubicBezTo>
                  <a:cubicBezTo>
                    <a:pt x="9780" y="2020257"/>
                    <a:pt x="9780" y="2020257"/>
                    <a:pt x="9780" y="2020257"/>
                  </a:cubicBezTo>
                  <a:cubicBezTo>
                    <a:pt x="9780" y="2020257"/>
                    <a:pt x="9780" y="2033297"/>
                    <a:pt x="9780" y="2036555"/>
                  </a:cubicBezTo>
                  <a:cubicBezTo>
                    <a:pt x="9780" y="2039812"/>
                    <a:pt x="-3679" y="2043070"/>
                    <a:pt x="3046" y="2052842"/>
                  </a:cubicBezTo>
                  <a:cubicBezTo>
                    <a:pt x="9780" y="2059367"/>
                    <a:pt x="13142" y="2062625"/>
                    <a:pt x="16505" y="2065882"/>
                  </a:cubicBezTo>
                  <a:cubicBezTo>
                    <a:pt x="23230" y="2065882"/>
                    <a:pt x="40051" y="2065882"/>
                    <a:pt x="40051" y="2069140"/>
                  </a:cubicBezTo>
                  <a:cubicBezTo>
                    <a:pt x="40051" y="2069140"/>
                    <a:pt x="40051" y="2072397"/>
                    <a:pt x="29964" y="2075655"/>
                  </a:cubicBezTo>
                  <a:cubicBezTo>
                    <a:pt x="23230" y="2075655"/>
                    <a:pt x="16505" y="2072397"/>
                    <a:pt x="16505" y="2078912"/>
                  </a:cubicBezTo>
                  <a:cubicBezTo>
                    <a:pt x="13142" y="2082170"/>
                    <a:pt x="-316" y="2101725"/>
                    <a:pt x="-316" y="2101725"/>
                  </a:cubicBezTo>
                  <a:cubicBezTo>
                    <a:pt x="16505" y="2121279"/>
                    <a:pt x="16505" y="2121279"/>
                    <a:pt x="16505" y="2121279"/>
                  </a:cubicBezTo>
                  <a:cubicBezTo>
                    <a:pt x="16505" y="2121279"/>
                    <a:pt x="23230" y="2114755"/>
                    <a:pt x="26602" y="2114755"/>
                  </a:cubicBezTo>
                  <a:cubicBezTo>
                    <a:pt x="29964" y="2111497"/>
                    <a:pt x="40051" y="2114755"/>
                    <a:pt x="40051" y="2118012"/>
                  </a:cubicBezTo>
                  <a:cubicBezTo>
                    <a:pt x="40051" y="2118012"/>
                    <a:pt x="33326" y="2127794"/>
                    <a:pt x="29964" y="2127794"/>
                  </a:cubicBezTo>
                  <a:cubicBezTo>
                    <a:pt x="29964" y="2131052"/>
                    <a:pt x="19867" y="2134310"/>
                    <a:pt x="19867" y="2137567"/>
                  </a:cubicBezTo>
                  <a:cubicBezTo>
                    <a:pt x="19867" y="2137567"/>
                    <a:pt x="29964" y="2150607"/>
                    <a:pt x="29964" y="2150607"/>
                  </a:cubicBezTo>
                  <a:cubicBezTo>
                    <a:pt x="29964" y="2150607"/>
                    <a:pt x="36688" y="2150607"/>
                    <a:pt x="36688" y="2157122"/>
                  </a:cubicBezTo>
                  <a:cubicBezTo>
                    <a:pt x="36688" y="2160380"/>
                    <a:pt x="23230" y="2166895"/>
                    <a:pt x="23230" y="2166895"/>
                  </a:cubicBezTo>
                  <a:cubicBezTo>
                    <a:pt x="26602" y="2176667"/>
                    <a:pt x="26602" y="2176667"/>
                    <a:pt x="26602" y="2176667"/>
                  </a:cubicBezTo>
                  <a:cubicBezTo>
                    <a:pt x="16505" y="2196222"/>
                    <a:pt x="16505" y="2196222"/>
                    <a:pt x="16505" y="2196222"/>
                  </a:cubicBezTo>
                  <a:cubicBezTo>
                    <a:pt x="33326" y="2205995"/>
                    <a:pt x="33326" y="2205995"/>
                    <a:pt x="33326" y="2205995"/>
                  </a:cubicBezTo>
                  <a:cubicBezTo>
                    <a:pt x="33326" y="2205995"/>
                    <a:pt x="46775" y="2205995"/>
                    <a:pt x="43413" y="2215777"/>
                  </a:cubicBezTo>
                  <a:cubicBezTo>
                    <a:pt x="36688" y="2222292"/>
                    <a:pt x="26602" y="2228807"/>
                    <a:pt x="26602" y="2232065"/>
                  </a:cubicBezTo>
                  <a:cubicBezTo>
                    <a:pt x="26602" y="2238580"/>
                    <a:pt x="23230" y="2245104"/>
                    <a:pt x="29964" y="2248362"/>
                  </a:cubicBezTo>
                  <a:cubicBezTo>
                    <a:pt x="36688" y="2248362"/>
                    <a:pt x="36688" y="2251619"/>
                    <a:pt x="40051" y="2248362"/>
                  </a:cubicBezTo>
                  <a:cubicBezTo>
                    <a:pt x="46775" y="2245104"/>
                    <a:pt x="53510" y="2241837"/>
                    <a:pt x="53510" y="2241837"/>
                  </a:cubicBezTo>
                  <a:cubicBezTo>
                    <a:pt x="53510" y="2241837"/>
                    <a:pt x="63596" y="2235322"/>
                    <a:pt x="70331" y="2235322"/>
                  </a:cubicBezTo>
                  <a:cubicBezTo>
                    <a:pt x="73693" y="2235322"/>
                    <a:pt x="80417" y="2238580"/>
                    <a:pt x="83780" y="2241837"/>
                  </a:cubicBezTo>
                  <a:cubicBezTo>
                    <a:pt x="83780" y="2245104"/>
                    <a:pt x="83780" y="2248362"/>
                    <a:pt x="87142" y="2251619"/>
                  </a:cubicBezTo>
                  <a:cubicBezTo>
                    <a:pt x="90514" y="2251619"/>
                    <a:pt x="83780" y="2267907"/>
                    <a:pt x="83780" y="2267907"/>
                  </a:cubicBezTo>
                  <a:cubicBezTo>
                    <a:pt x="73693" y="2280947"/>
                    <a:pt x="73693" y="2280947"/>
                    <a:pt x="73693" y="2280947"/>
                  </a:cubicBezTo>
                  <a:cubicBezTo>
                    <a:pt x="73693" y="2280947"/>
                    <a:pt x="83780" y="2293977"/>
                    <a:pt x="80417" y="2293977"/>
                  </a:cubicBezTo>
                  <a:cubicBezTo>
                    <a:pt x="80417" y="2293977"/>
                    <a:pt x="63596" y="2297235"/>
                    <a:pt x="60234" y="2297235"/>
                  </a:cubicBezTo>
                  <a:cubicBezTo>
                    <a:pt x="56872" y="2297235"/>
                    <a:pt x="53510" y="2293977"/>
                    <a:pt x="53510" y="2300492"/>
                  </a:cubicBezTo>
                  <a:cubicBezTo>
                    <a:pt x="50147" y="2307017"/>
                    <a:pt x="40051" y="2323305"/>
                    <a:pt x="40051" y="2323305"/>
                  </a:cubicBezTo>
                  <a:cubicBezTo>
                    <a:pt x="40051" y="2323305"/>
                    <a:pt x="36688" y="2329820"/>
                    <a:pt x="40051" y="2336345"/>
                  </a:cubicBezTo>
                  <a:cubicBezTo>
                    <a:pt x="43413" y="2342860"/>
                    <a:pt x="56872" y="2365662"/>
                    <a:pt x="56872" y="2365662"/>
                  </a:cubicBezTo>
                  <a:cubicBezTo>
                    <a:pt x="56872" y="2368929"/>
                    <a:pt x="63596" y="2378702"/>
                    <a:pt x="73693" y="2385217"/>
                  </a:cubicBezTo>
                  <a:cubicBezTo>
                    <a:pt x="83780" y="2391732"/>
                    <a:pt x="90514" y="2391732"/>
                    <a:pt x="90514" y="2398257"/>
                  </a:cubicBezTo>
                  <a:cubicBezTo>
                    <a:pt x="93877" y="2404772"/>
                    <a:pt x="93877" y="2404772"/>
                    <a:pt x="93877" y="2404772"/>
                  </a:cubicBezTo>
                  <a:cubicBezTo>
                    <a:pt x="107326" y="2417802"/>
                    <a:pt x="107326" y="2417802"/>
                    <a:pt x="107326" y="2417802"/>
                  </a:cubicBezTo>
                  <a:cubicBezTo>
                    <a:pt x="107326" y="2417802"/>
                    <a:pt x="114060" y="2421060"/>
                    <a:pt x="124147" y="2421060"/>
                  </a:cubicBezTo>
                  <a:cubicBezTo>
                    <a:pt x="134243" y="2424317"/>
                    <a:pt x="147693" y="2424317"/>
                    <a:pt x="147693" y="2427575"/>
                  </a:cubicBezTo>
                  <a:cubicBezTo>
                    <a:pt x="151055" y="2427575"/>
                    <a:pt x="137606" y="2437357"/>
                    <a:pt x="137606" y="2437357"/>
                  </a:cubicBezTo>
                  <a:cubicBezTo>
                    <a:pt x="137606" y="2437357"/>
                    <a:pt x="120785" y="2450387"/>
                    <a:pt x="127509" y="2453645"/>
                  </a:cubicBezTo>
                  <a:cubicBezTo>
                    <a:pt x="134243" y="2456902"/>
                    <a:pt x="181335" y="2466685"/>
                    <a:pt x="181335" y="2466685"/>
                  </a:cubicBezTo>
                  <a:cubicBezTo>
                    <a:pt x="181335" y="2466685"/>
                    <a:pt x="188060" y="2469942"/>
                    <a:pt x="188060" y="2473200"/>
                  </a:cubicBezTo>
                  <a:cubicBezTo>
                    <a:pt x="188060" y="2476457"/>
                    <a:pt x="198156" y="2469942"/>
                    <a:pt x="198156" y="2469942"/>
                  </a:cubicBezTo>
                  <a:cubicBezTo>
                    <a:pt x="201519" y="2466685"/>
                    <a:pt x="214968" y="2473200"/>
                    <a:pt x="218340" y="2473200"/>
                  </a:cubicBezTo>
                  <a:cubicBezTo>
                    <a:pt x="218340" y="2473200"/>
                    <a:pt x="238523" y="2469942"/>
                    <a:pt x="238523" y="2469942"/>
                  </a:cubicBezTo>
                  <a:cubicBezTo>
                    <a:pt x="255335" y="2463427"/>
                    <a:pt x="255335" y="2463427"/>
                    <a:pt x="255335" y="2463427"/>
                  </a:cubicBezTo>
                  <a:cubicBezTo>
                    <a:pt x="255335" y="2463427"/>
                    <a:pt x="265431" y="2447130"/>
                    <a:pt x="272156" y="2450387"/>
                  </a:cubicBezTo>
                  <a:cubicBezTo>
                    <a:pt x="282252" y="2453645"/>
                    <a:pt x="278880" y="2460170"/>
                    <a:pt x="285615" y="2460170"/>
                  </a:cubicBezTo>
                  <a:cubicBezTo>
                    <a:pt x="288977" y="2460170"/>
                    <a:pt x="295702" y="2460170"/>
                    <a:pt x="302436" y="2450387"/>
                  </a:cubicBezTo>
                  <a:cubicBezTo>
                    <a:pt x="309160" y="2443872"/>
                    <a:pt x="315885" y="2437357"/>
                    <a:pt x="319248" y="2434100"/>
                  </a:cubicBezTo>
                  <a:cubicBezTo>
                    <a:pt x="322620" y="2434100"/>
                    <a:pt x="362986" y="2411287"/>
                    <a:pt x="362986" y="2411287"/>
                  </a:cubicBezTo>
                  <a:cubicBezTo>
                    <a:pt x="389894" y="2365662"/>
                    <a:pt x="389894" y="2365662"/>
                    <a:pt x="389894" y="2365662"/>
                  </a:cubicBezTo>
                  <a:cubicBezTo>
                    <a:pt x="399982" y="2333077"/>
                    <a:pt x="399982" y="2333077"/>
                    <a:pt x="399982" y="2333077"/>
                  </a:cubicBezTo>
                  <a:cubicBezTo>
                    <a:pt x="399982" y="2333077"/>
                    <a:pt x="413440" y="2316790"/>
                    <a:pt x="423527" y="2316790"/>
                  </a:cubicBezTo>
                  <a:cubicBezTo>
                    <a:pt x="430261" y="2316790"/>
                    <a:pt x="453807" y="2307017"/>
                    <a:pt x="450445" y="2300492"/>
                  </a:cubicBezTo>
                  <a:cubicBezTo>
                    <a:pt x="450445" y="2290720"/>
                    <a:pt x="460532" y="2287462"/>
                    <a:pt x="460532" y="2300492"/>
                  </a:cubicBezTo>
                  <a:cubicBezTo>
                    <a:pt x="463894" y="2313532"/>
                    <a:pt x="460532" y="2326562"/>
                    <a:pt x="467257" y="2320047"/>
                  </a:cubicBezTo>
                  <a:cubicBezTo>
                    <a:pt x="477353" y="2313532"/>
                    <a:pt x="494174" y="2293977"/>
                    <a:pt x="494174" y="2293977"/>
                  </a:cubicBezTo>
                  <a:cubicBezTo>
                    <a:pt x="494174" y="2293977"/>
                    <a:pt x="504261" y="2284205"/>
                    <a:pt x="510995" y="2280947"/>
                  </a:cubicBezTo>
                  <a:cubicBezTo>
                    <a:pt x="517720" y="2280947"/>
                    <a:pt x="527807" y="2258135"/>
                    <a:pt x="527807" y="2258135"/>
                  </a:cubicBezTo>
                  <a:cubicBezTo>
                    <a:pt x="527807" y="2258135"/>
                    <a:pt x="541266" y="2248362"/>
                    <a:pt x="547991" y="2258135"/>
                  </a:cubicBezTo>
                  <a:cubicBezTo>
                    <a:pt x="551353" y="2271165"/>
                    <a:pt x="564812" y="2287462"/>
                    <a:pt x="564812" y="2293977"/>
                  </a:cubicBezTo>
                  <a:cubicBezTo>
                    <a:pt x="564812" y="2293977"/>
                    <a:pt x="571536" y="2297235"/>
                    <a:pt x="578270" y="2300492"/>
                  </a:cubicBezTo>
                  <a:cubicBezTo>
                    <a:pt x="578270" y="2293977"/>
                    <a:pt x="578270" y="2293977"/>
                    <a:pt x="578270" y="2293977"/>
                  </a:cubicBezTo>
                  <a:cubicBezTo>
                    <a:pt x="578270" y="2274432"/>
                    <a:pt x="578270" y="2274432"/>
                    <a:pt x="578270" y="2274432"/>
                  </a:cubicBezTo>
                  <a:cubicBezTo>
                    <a:pt x="578270" y="2274432"/>
                    <a:pt x="601816" y="2293977"/>
                    <a:pt x="601816" y="2293977"/>
                  </a:cubicBezTo>
                  <a:cubicBezTo>
                    <a:pt x="605178" y="2297235"/>
                    <a:pt x="605178" y="2316790"/>
                    <a:pt x="605178" y="2316790"/>
                  </a:cubicBezTo>
                  <a:cubicBezTo>
                    <a:pt x="611903" y="2316790"/>
                    <a:pt x="611903" y="2316790"/>
                    <a:pt x="611903" y="2316790"/>
                  </a:cubicBezTo>
                  <a:cubicBezTo>
                    <a:pt x="611903" y="2313532"/>
                    <a:pt x="611903" y="2313532"/>
                    <a:pt x="611903" y="2313532"/>
                  </a:cubicBezTo>
                  <a:cubicBezTo>
                    <a:pt x="618638" y="2316790"/>
                    <a:pt x="618638" y="2316790"/>
                    <a:pt x="618638" y="2316790"/>
                  </a:cubicBezTo>
                  <a:cubicBezTo>
                    <a:pt x="622000" y="2313532"/>
                    <a:pt x="622000" y="2313532"/>
                    <a:pt x="622000" y="2313532"/>
                  </a:cubicBezTo>
                  <a:cubicBezTo>
                    <a:pt x="625362" y="2293977"/>
                    <a:pt x="625362" y="2293977"/>
                    <a:pt x="625362" y="2293977"/>
                  </a:cubicBezTo>
                  <a:cubicBezTo>
                    <a:pt x="628724" y="2271165"/>
                    <a:pt x="628724" y="2271165"/>
                    <a:pt x="628724" y="2271165"/>
                  </a:cubicBezTo>
                  <a:cubicBezTo>
                    <a:pt x="638821" y="2251619"/>
                    <a:pt x="638821" y="2251619"/>
                    <a:pt x="638821" y="2251619"/>
                  </a:cubicBezTo>
                  <a:cubicBezTo>
                    <a:pt x="638821" y="2232065"/>
                    <a:pt x="638821" y="2232065"/>
                    <a:pt x="638821" y="2232065"/>
                  </a:cubicBezTo>
                  <a:cubicBezTo>
                    <a:pt x="625362" y="2209252"/>
                    <a:pt x="625362" y="2209252"/>
                    <a:pt x="625362" y="2209252"/>
                  </a:cubicBezTo>
                  <a:cubicBezTo>
                    <a:pt x="618638" y="2189707"/>
                    <a:pt x="618638" y="2189707"/>
                    <a:pt x="618638" y="2189707"/>
                  </a:cubicBezTo>
                  <a:cubicBezTo>
                    <a:pt x="628724" y="2186450"/>
                    <a:pt x="628724" y="2186450"/>
                    <a:pt x="628724" y="2186450"/>
                  </a:cubicBezTo>
                  <a:cubicBezTo>
                    <a:pt x="628724" y="2183192"/>
                    <a:pt x="628724" y="2183192"/>
                    <a:pt x="628724" y="2183192"/>
                  </a:cubicBezTo>
                  <a:cubicBezTo>
                    <a:pt x="632087" y="2183192"/>
                    <a:pt x="632087" y="2183192"/>
                    <a:pt x="632087" y="2183192"/>
                  </a:cubicBezTo>
                  <a:cubicBezTo>
                    <a:pt x="638821" y="2176667"/>
                    <a:pt x="638821" y="2176667"/>
                    <a:pt x="638821" y="2176667"/>
                  </a:cubicBezTo>
                  <a:cubicBezTo>
                    <a:pt x="642183" y="2160380"/>
                    <a:pt x="642183" y="2160380"/>
                    <a:pt x="642183" y="2160380"/>
                  </a:cubicBezTo>
                  <a:cubicBezTo>
                    <a:pt x="635449" y="2153864"/>
                    <a:pt x="635449" y="2153864"/>
                    <a:pt x="635449" y="2153864"/>
                  </a:cubicBezTo>
                  <a:cubicBezTo>
                    <a:pt x="635449" y="2144082"/>
                    <a:pt x="635449" y="2144082"/>
                    <a:pt x="635449" y="2144082"/>
                  </a:cubicBezTo>
                  <a:cubicBezTo>
                    <a:pt x="635449" y="2144082"/>
                    <a:pt x="642183" y="2137567"/>
                    <a:pt x="642183" y="2137567"/>
                  </a:cubicBezTo>
                  <a:cubicBezTo>
                    <a:pt x="642183" y="2137567"/>
                    <a:pt x="642183" y="2137567"/>
                    <a:pt x="642183" y="2137567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5545" y="2134310"/>
                    <a:pt x="645545" y="2134310"/>
                    <a:pt x="645545" y="2134310"/>
                  </a:cubicBezTo>
                  <a:cubicBezTo>
                    <a:pt x="648908" y="2134310"/>
                    <a:pt x="648908" y="2134310"/>
                    <a:pt x="648908" y="2134310"/>
                  </a:cubicBezTo>
                  <a:cubicBezTo>
                    <a:pt x="648908" y="2134310"/>
                    <a:pt x="648908" y="2134310"/>
                    <a:pt x="648908" y="2134310"/>
                  </a:cubicBezTo>
                  <a:cubicBezTo>
                    <a:pt x="648908" y="2134310"/>
                    <a:pt x="648908" y="2134310"/>
                    <a:pt x="648908" y="2134310"/>
                  </a:cubicBezTo>
                  <a:cubicBezTo>
                    <a:pt x="648908" y="2134310"/>
                    <a:pt x="648908" y="2134310"/>
                    <a:pt x="648908" y="2134310"/>
                  </a:cubicBezTo>
                  <a:cubicBezTo>
                    <a:pt x="648908" y="2134310"/>
                    <a:pt x="652270" y="2131052"/>
                    <a:pt x="652270" y="2131052"/>
                  </a:cubicBezTo>
                  <a:cubicBezTo>
                    <a:pt x="655632" y="2131052"/>
                    <a:pt x="662367" y="2131052"/>
                    <a:pt x="662367" y="2131052"/>
                  </a:cubicBezTo>
                  <a:cubicBezTo>
                    <a:pt x="665729" y="2131052"/>
                    <a:pt x="665729" y="2131052"/>
                    <a:pt x="665729" y="2131052"/>
                  </a:cubicBezTo>
                  <a:cubicBezTo>
                    <a:pt x="672453" y="2124537"/>
                    <a:pt x="672453" y="2124537"/>
                    <a:pt x="672453" y="2124537"/>
                  </a:cubicBezTo>
                  <a:cubicBezTo>
                    <a:pt x="672453" y="2124537"/>
                    <a:pt x="685912" y="2114755"/>
                    <a:pt x="685912" y="2111497"/>
                  </a:cubicBezTo>
                  <a:cubicBezTo>
                    <a:pt x="685912" y="2108240"/>
                    <a:pt x="692637" y="2098467"/>
                    <a:pt x="692637" y="2098467"/>
                  </a:cubicBezTo>
                  <a:cubicBezTo>
                    <a:pt x="692637" y="2082170"/>
                    <a:pt x="692637" y="2082170"/>
                    <a:pt x="692637" y="2082170"/>
                  </a:cubicBezTo>
                  <a:cubicBezTo>
                    <a:pt x="685912" y="2065882"/>
                    <a:pt x="685912" y="2065882"/>
                    <a:pt x="685912" y="2065882"/>
                  </a:cubicBezTo>
                  <a:cubicBezTo>
                    <a:pt x="692637" y="2056100"/>
                    <a:pt x="692637" y="2056100"/>
                    <a:pt x="692637" y="2056100"/>
                  </a:cubicBezTo>
                  <a:cubicBezTo>
                    <a:pt x="702734" y="2036555"/>
                    <a:pt x="702734" y="2036555"/>
                    <a:pt x="702734" y="2036555"/>
                  </a:cubicBezTo>
                  <a:cubicBezTo>
                    <a:pt x="695999" y="2017000"/>
                    <a:pt x="695999" y="2017000"/>
                    <a:pt x="695999" y="2017000"/>
                  </a:cubicBezTo>
                  <a:cubicBezTo>
                    <a:pt x="675816" y="1994187"/>
                    <a:pt x="675816" y="1994187"/>
                    <a:pt x="675816" y="1994187"/>
                  </a:cubicBezTo>
                  <a:cubicBezTo>
                    <a:pt x="665729" y="1964869"/>
                    <a:pt x="665729" y="1964869"/>
                    <a:pt x="665729" y="1964869"/>
                  </a:cubicBezTo>
                  <a:cubicBezTo>
                    <a:pt x="659004" y="1945315"/>
                    <a:pt x="659004" y="1945315"/>
                    <a:pt x="659004" y="1945315"/>
                  </a:cubicBezTo>
                  <a:cubicBezTo>
                    <a:pt x="675816" y="1929017"/>
                    <a:pt x="675816" y="1929017"/>
                    <a:pt x="675816" y="1929017"/>
                  </a:cubicBezTo>
                  <a:cubicBezTo>
                    <a:pt x="679188" y="1925760"/>
                    <a:pt x="679188" y="1925760"/>
                    <a:pt x="679188" y="1925760"/>
                  </a:cubicBezTo>
                  <a:cubicBezTo>
                    <a:pt x="679188" y="1925760"/>
                    <a:pt x="679188" y="1925760"/>
                    <a:pt x="679188" y="1925760"/>
                  </a:cubicBezTo>
                  <a:cubicBezTo>
                    <a:pt x="682550" y="1925760"/>
                    <a:pt x="682550" y="1925760"/>
                    <a:pt x="682550" y="1925760"/>
                  </a:cubicBezTo>
                  <a:cubicBezTo>
                    <a:pt x="692637" y="1925760"/>
                    <a:pt x="692637" y="1925760"/>
                    <a:pt x="692637" y="1925760"/>
                  </a:cubicBezTo>
                  <a:cubicBezTo>
                    <a:pt x="692637" y="1925760"/>
                    <a:pt x="709458" y="1925760"/>
                    <a:pt x="709458" y="1922502"/>
                  </a:cubicBezTo>
                  <a:cubicBezTo>
                    <a:pt x="709458" y="1922502"/>
                    <a:pt x="709458" y="1922502"/>
                    <a:pt x="709458" y="1922502"/>
                  </a:cubicBezTo>
                  <a:cubicBezTo>
                    <a:pt x="709458" y="1922502"/>
                    <a:pt x="709458" y="1922502"/>
                    <a:pt x="709458" y="1922502"/>
                  </a:cubicBezTo>
                  <a:cubicBezTo>
                    <a:pt x="709458" y="1922502"/>
                    <a:pt x="709458" y="1922502"/>
                    <a:pt x="709458" y="1922502"/>
                  </a:cubicBezTo>
                  <a:cubicBezTo>
                    <a:pt x="709458" y="1922502"/>
                    <a:pt x="709458" y="1922502"/>
                    <a:pt x="709458" y="1922502"/>
                  </a:cubicBezTo>
                  <a:cubicBezTo>
                    <a:pt x="709458" y="1922502"/>
                    <a:pt x="709458" y="1922502"/>
                    <a:pt x="709458" y="1922502"/>
                  </a:cubicBezTo>
                  <a:cubicBezTo>
                    <a:pt x="709458" y="1919245"/>
                    <a:pt x="709458" y="1919245"/>
                    <a:pt x="709458" y="1919245"/>
                  </a:cubicBezTo>
                  <a:cubicBezTo>
                    <a:pt x="709458" y="1919245"/>
                    <a:pt x="709458" y="1919245"/>
                    <a:pt x="709458" y="1919245"/>
                  </a:cubicBezTo>
                  <a:cubicBezTo>
                    <a:pt x="709458" y="1919245"/>
                    <a:pt x="709458" y="1919245"/>
                    <a:pt x="709458" y="1919245"/>
                  </a:cubicBezTo>
                  <a:cubicBezTo>
                    <a:pt x="709458" y="1919245"/>
                    <a:pt x="709458" y="1919245"/>
                    <a:pt x="709458" y="1919245"/>
                  </a:cubicBezTo>
                  <a:cubicBezTo>
                    <a:pt x="712821" y="1919245"/>
                    <a:pt x="712821" y="1919245"/>
                    <a:pt x="712821" y="1919245"/>
                  </a:cubicBezTo>
                  <a:cubicBezTo>
                    <a:pt x="712821" y="1919245"/>
                    <a:pt x="712821" y="1919245"/>
                    <a:pt x="712821" y="1919245"/>
                  </a:cubicBezTo>
                  <a:cubicBezTo>
                    <a:pt x="712821" y="1919245"/>
                    <a:pt x="712821" y="1919245"/>
                    <a:pt x="712821" y="1919245"/>
                  </a:cubicBezTo>
                  <a:cubicBezTo>
                    <a:pt x="712821" y="1919245"/>
                    <a:pt x="712821" y="1919245"/>
                    <a:pt x="712821" y="1919245"/>
                  </a:cubicBezTo>
                  <a:cubicBezTo>
                    <a:pt x="712821" y="1919245"/>
                    <a:pt x="712821" y="1919245"/>
                    <a:pt x="712821" y="1919245"/>
                  </a:cubicBezTo>
                  <a:cubicBezTo>
                    <a:pt x="712821" y="1915987"/>
                    <a:pt x="712821" y="1915987"/>
                    <a:pt x="712821" y="1915987"/>
                  </a:cubicBezTo>
                  <a:cubicBezTo>
                    <a:pt x="712821" y="1915987"/>
                    <a:pt x="712821" y="1915987"/>
                    <a:pt x="712821" y="1915987"/>
                  </a:cubicBezTo>
                  <a:cubicBezTo>
                    <a:pt x="712821" y="1915987"/>
                    <a:pt x="712821" y="1915987"/>
                    <a:pt x="712821" y="1915987"/>
                  </a:cubicBezTo>
                  <a:cubicBezTo>
                    <a:pt x="712821" y="1915987"/>
                    <a:pt x="712821" y="1915987"/>
                    <a:pt x="712821" y="1915987"/>
                  </a:cubicBezTo>
                  <a:cubicBezTo>
                    <a:pt x="712821" y="1915987"/>
                    <a:pt x="712821" y="1915987"/>
                    <a:pt x="712821" y="1915987"/>
                  </a:cubicBezTo>
                  <a:cubicBezTo>
                    <a:pt x="712821" y="1915987"/>
                    <a:pt x="712821" y="1915987"/>
                    <a:pt x="712821" y="1915987"/>
                  </a:cubicBezTo>
                  <a:cubicBezTo>
                    <a:pt x="712821" y="1915987"/>
                    <a:pt x="712821" y="1915987"/>
                    <a:pt x="712821" y="1915987"/>
                  </a:cubicBezTo>
                  <a:cubicBezTo>
                    <a:pt x="712821" y="1912729"/>
                    <a:pt x="712821" y="1912729"/>
                    <a:pt x="712821" y="1912729"/>
                  </a:cubicBezTo>
                  <a:cubicBezTo>
                    <a:pt x="712821" y="1912729"/>
                    <a:pt x="712821" y="1912729"/>
                    <a:pt x="712821" y="1912729"/>
                  </a:cubicBezTo>
                  <a:cubicBezTo>
                    <a:pt x="712821" y="1912729"/>
                    <a:pt x="712821" y="1912729"/>
                    <a:pt x="712821" y="1912729"/>
                  </a:cubicBezTo>
                  <a:cubicBezTo>
                    <a:pt x="712821" y="1912729"/>
                    <a:pt x="712821" y="1912729"/>
                    <a:pt x="712821" y="1912729"/>
                  </a:cubicBezTo>
                  <a:cubicBezTo>
                    <a:pt x="712821" y="1912729"/>
                    <a:pt x="712821" y="1912729"/>
                    <a:pt x="712821" y="1912729"/>
                  </a:cubicBezTo>
                  <a:cubicBezTo>
                    <a:pt x="712821" y="1912729"/>
                    <a:pt x="712821" y="1912729"/>
                    <a:pt x="712821" y="1912729"/>
                  </a:cubicBezTo>
                  <a:cubicBezTo>
                    <a:pt x="712821" y="1909472"/>
                    <a:pt x="712821" y="1909472"/>
                    <a:pt x="712821" y="1909472"/>
                  </a:cubicBezTo>
                  <a:cubicBezTo>
                    <a:pt x="712821" y="1909472"/>
                    <a:pt x="712821" y="1909472"/>
                    <a:pt x="712821" y="1909472"/>
                  </a:cubicBezTo>
                  <a:cubicBezTo>
                    <a:pt x="712821" y="1909472"/>
                    <a:pt x="712821" y="1909472"/>
                    <a:pt x="712821" y="1909472"/>
                  </a:cubicBezTo>
                  <a:cubicBezTo>
                    <a:pt x="712821" y="1909472"/>
                    <a:pt x="712821" y="1909472"/>
                    <a:pt x="712821" y="1909472"/>
                  </a:cubicBezTo>
                  <a:cubicBezTo>
                    <a:pt x="712821" y="1909472"/>
                    <a:pt x="712821" y="1909472"/>
                    <a:pt x="712821" y="1909472"/>
                  </a:cubicBezTo>
                  <a:cubicBezTo>
                    <a:pt x="712821" y="1906214"/>
                    <a:pt x="712821" y="1906214"/>
                    <a:pt x="712821" y="1906214"/>
                  </a:cubicBezTo>
                  <a:cubicBezTo>
                    <a:pt x="712821" y="1906214"/>
                    <a:pt x="712821" y="1906214"/>
                    <a:pt x="712821" y="1906214"/>
                  </a:cubicBezTo>
                  <a:cubicBezTo>
                    <a:pt x="712821" y="1906214"/>
                    <a:pt x="712821" y="1906214"/>
                    <a:pt x="712821" y="1906214"/>
                  </a:cubicBezTo>
                  <a:cubicBezTo>
                    <a:pt x="712821" y="1906214"/>
                    <a:pt x="712821" y="1906214"/>
                    <a:pt x="712821" y="1906214"/>
                  </a:cubicBezTo>
                  <a:cubicBezTo>
                    <a:pt x="712821" y="1906214"/>
                    <a:pt x="712821" y="1906214"/>
                    <a:pt x="712821" y="1906214"/>
                  </a:cubicBezTo>
                  <a:cubicBezTo>
                    <a:pt x="712821" y="1906214"/>
                    <a:pt x="712821" y="1906214"/>
                    <a:pt x="712821" y="1906214"/>
                  </a:cubicBezTo>
                  <a:cubicBezTo>
                    <a:pt x="712821" y="1902957"/>
                    <a:pt x="712821" y="1902957"/>
                    <a:pt x="712821" y="1902957"/>
                  </a:cubicBezTo>
                  <a:cubicBezTo>
                    <a:pt x="712821" y="1902957"/>
                    <a:pt x="712821" y="1902957"/>
                    <a:pt x="712821" y="1902957"/>
                  </a:cubicBezTo>
                  <a:cubicBezTo>
                    <a:pt x="712821" y="1902957"/>
                    <a:pt x="712821" y="1902957"/>
                    <a:pt x="712821" y="1902957"/>
                  </a:cubicBezTo>
                  <a:cubicBezTo>
                    <a:pt x="712821" y="1902957"/>
                    <a:pt x="712821" y="1902957"/>
                    <a:pt x="712821" y="1902957"/>
                  </a:cubicBezTo>
                  <a:cubicBezTo>
                    <a:pt x="712821" y="1902957"/>
                    <a:pt x="712821" y="1902957"/>
                    <a:pt x="712821" y="1902957"/>
                  </a:cubicBezTo>
                  <a:cubicBezTo>
                    <a:pt x="712821" y="1902957"/>
                    <a:pt x="712821" y="1902957"/>
                    <a:pt x="712821" y="1902957"/>
                  </a:cubicBezTo>
                  <a:cubicBezTo>
                    <a:pt x="712821" y="1902957"/>
                    <a:pt x="712821" y="1902957"/>
                    <a:pt x="712821" y="1902957"/>
                  </a:cubicBezTo>
                  <a:cubicBezTo>
                    <a:pt x="712821" y="1899690"/>
                    <a:pt x="712821" y="1899690"/>
                    <a:pt x="712821" y="1899690"/>
                  </a:cubicBezTo>
                  <a:cubicBezTo>
                    <a:pt x="712821" y="1899690"/>
                    <a:pt x="712821" y="1899690"/>
                    <a:pt x="712821" y="1899690"/>
                  </a:cubicBezTo>
                  <a:cubicBezTo>
                    <a:pt x="712821" y="1899690"/>
                    <a:pt x="712821" y="1899690"/>
                    <a:pt x="712821" y="1899690"/>
                  </a:cubicBezTo>
                  <a:cubicBezTo>
                    <a:pt x="712821" y="1899690"/>
                    <a:pt x="712821" y="1899690"/>
                    <a:pt x="712821" y="1899690"/>
                  </a:cubicBezTo>
                  <a:cubicBezTo>
                    <a:pt x="712821" y="1899690"/>
                    <a:pt x="712821" y="1899690"/>
                    <a:pt x="712821" y="1899690"/>
                  </a:cubicBezTo>
                  <a:cubicBezTo>
                    <a:pt x="712821" y="1899690"/>
                    <a:pt x="712821" y="1899690"/>
                    <a:pt x="712821" y="1899690"/>
                  </a:cubicBezTo>
                  <a:cubicBezTo>
                    <a:pt x="712821" y="1899690"/>
                    <a:pt x="712821" y="1899690"/>
                    <a:pt x="712821" y="1899690"/>
                  </a:cubicBezTo>
                  <a:cubicBezTo>
                    <a:pt x="716183" y="1899690"/>
                    <a:pt x="716183" y="1899690"/>
                    <a:pt x="716183" y="1899690"/>
                  </a:cubicBezTo>
                  <a:cubicBezTo>
                    <a:pt x="716183" y="1899690"/>
                    <a:pt x="716183" y="1899690"/>
                    <a:pt x="716183" y="1899690"/>
                  </a:cubicBezTo>
                  <a:cubicBezTo>
                    <a:pt x="716183" y="1896432"/>
                    <a:pt x="716183" y="1896432"/>
                    <a:pt x="716183" y="1896432"/>
                  </a:cubicBezTo>
                  <a:cubicBezTo>
                    <a:pt x="716183" y="1896432"/>
                    <a:pt x="716183" y="1896432"/>
                    <a:pt x="716183" y="1896432"/>
                  </a:cubicBezTo>
                  <a:cubicBezTo>
                    <a:pt x="716183" y="1896432"/>
                    <a:pt x="716183" y="1896432"/>
                    <a:pt x="716183" y="1896432"/>
                  </a:cubicBezTo>
                  <a:cubicBezTo>
                    <a:pt x="716183" y="1896432"/>
                    <a:pt x="716183" y="1896432"/>
                    <a:pt x="716183" y="1896432"/>
                  </a:cubicBezTo>
                  <a:cubicBezTo>
                    <a:pt x="716183" y="1896432"/>
                    <a:pt x="716183" y="1896432"/>
                    <a:pt x="716183" y="1896432"/>
                  </a:cubicBezTo>
                  <a:cubicBezTo>
                    <a:pt x="716183" y="1896432"/>
                    <a:pt x="716183" y="1896432"/>
                    <a:pt x="716183" y="1896432"/>
                  </a:cubicBezTo>
                  <a:cubicBezTo>
                    <a:pt x="716183" y="1896432"/>
                    <a:pt x="716183" y="1896432"/>
                    <a:pt x="716183" y="1896432"/>
                  </a:cubicBezTo>
                  <a:cubicBezTo>
                    <a:pt x="716183" y="1896432"/>
                    <a:pt x="716183" y="1896432"/>
                    <a:pt x="716183" y="1896432"/>
                  </a:cubicBezTo>
                  <a:cubicBezTo>
                    <a:pt x="716183" y="1896432"/>
                    <a:pt x="716183" y="1896432"/>
                    <a:pt x="716183" y="1896432"/>
                  </a:cubicBezTo>
                  <a:cubicBezTo>
                    <a:pt x="716183" y="1896432"/>
                    <a:pt x="716183" y="1896432"/>
                    <a:pt x="716183" y="1896432"/>
                  </a:cubicBezTo>
                  <a:cubicBezTo>
                    <a:pt x="712821" y="1867105"/>
                    <a:pt x="712821" y="1867105"/>
                    <a:pt x="712821" y="1867105"/>
                  </a:cubicBezTo>
                  <a:cubicBezTo>
                    <a:pt x="692637" y="1850817"/>
                    <a:pt x="692637" y="1850817"/>
                    <a:pt x="692637" y="1850817"/>
                  </a:cubicBezTo>
                  <a:cubicBezTo>
                    <a:pt x="669091" y="1834520"/>
                    <a:pt x="669091" y="1834520"/>
                    <a:pt x="669091" y="1834520"/>
                  </a:cubicBezTo>
                  <a:cubicBezTo>
                    <a:pt x="659004" y="1808450"/>
                    <a:pt x="659004" y="1808450"/>
                    <a:pt x="659004" y="1808450"/>
                  </a:cubicBezTo>
                  <a:cubicBezTo>
                    <a:pt x="655632" y="1707437"/>
                    <a:pt x="655632" y="1707437"/>
                    <a:pt x="655632" y="1707437"/>
                  </a:cubicBezTo>
                  <a:cubicBezTo>
                    <a:pt x="655632" y="1707437"/>
                    <a:pt x="632087" y="1665079"/>
                    <a:pt x="632087" y="1661822"/>
                  </a:cubicBezTo>
                  <a:cubicBezTo>
                    <a:pt x="628724" y="1655307"/>
                    <a:pt x="628724" y="1648782"/>
                    <a:pt x="635449" y="1642267"/>
                  </a:cubicBezTo>
                  <a:cubicBezTo>
                    <a:pt x="638821" y="1639010"/>
                    <a:pt x="635449" y="1632495"/>
                    <a:pt x="635449" y="1632495"/>
                  </a:cubicBezTo>
                  <a:cubicBezTo>
                    <a:pt x="632087" y="1609682"/>
                    <a:pt x="632087" y="1609682"/>
                    <a:pt x="632087" y="1609682"/>
                  </a:cubicBezTo>
                  <a:cubicBezTo>
                    <a:pt x="638821" y="1599909"/>
                    <a:pt x="638821" y="1599909"/>
                    <a:pt x="638821" y="1599909"/>
                  </a:cubicBezTo>
                  <a:cubicBezTo>
                    <a:pt x="638821" y="1580355"/>
                    <a:pt x="638821" y="1580355"/>
                    <a:pt x="638821" y="1580355"/>
                  </a:cubicBezTo>
                  <a:cubicBezTo>
                    <a:pt x="625362" y="1554285"/>
                    <a:pt x="625362" y="1554285"/>
                    <a:pt x="625362" y="1554285"/>
                  </a:cubicBezTo>
                  <a:cubicBezTo>
                    <a:pt x="625362" y="1554285"/>
                    <a:pt x="625362" y="1534739"/>
                    <a:pt x="625362" y="1531482"/>
                  </a:cubicBezTo>
                  <a:cubicBezTo>
                    <a:pt x="625362" y="1524957"/>
                    <a:pt x="635449" y="1511927"/>
                    <a:pt x="635449" y="1511927"/>
                  </a:cubicBezTo>
                  <a:cubicBezTo>
                    <a:pt x="638821" y="1489115"/>
                    <a:pt x="638821" y="1489115"/>
                    <a:pt x="638821" y="1489115"/>
                  </a:cubicBezTo>
                  <a:cubicBezTo>
                    <a:pt x="645545" y="1456530"/>
                    <a:pt x="645545" y="1456530"/>
                    <a:pt x="645545" y="1456530"/>
                  </a:cubicBezTo>
                  <a:cubicBezTo>
                    <a:pt x="689274" y="1401132"/>
                    <a:pt x="689274" y="1401132"/>
                    <a:pt x="689274" y="1401132"/>
                  </a:cubicBezTo>
                  <a:cubicBezTo>
                    <a:pt x="699362" y="1401132"/>
                    <a:pt x="699362" y="1401132"/>
                    <a:pt x="699362" y="1401132"/>
                  </a:cubicBezTo>
                  <a:cubicBezTo>
                    <a:pt x="770009" y="1397875"/>
                    <a:pt x="770009" y="1397875"/>
                    <a:pt x="770009" y="1397875"/>
                  </a:cubicBezTo>
                  <a:cubicBezTo>
                    <a:pt x="773371" y="1391360"/>
                    <a:pt x="773371" y="1391360"/>
                    <a:pt x="773371" y="1391360"/>
                  </a:cubicBezTo>
                  <a:cubicBezTo>
                    <a:pt x="776733" y="1388102"/>
                    <a:pt x="776733" y="1388102"/>
                    <a:pt x="776733" y="1388102"/>
                  </a:cubicBezTo>
                  <a:cubicBezTo>
                    <a:pt x="783458" y="1368547"/>
                    <a:pt x="783458" y="1368547"/>
                    <a:pt x="783458" y="1368547"/>
                  </a:cubicBezTo>
                  <a:cubicBezTo>
                    <a:pt x="780096" y="1316417"/>
                    <a:pt x="780096" y="1316417"/>
                    <a:pt x="780096" y="1316417"/>
                  </a:cubicBezTo>
                  <a:cubicBezTo>
                    <a:pt x="749825" y="1309892"/>
                    <a:pt x="749825" y="1309892"/>
                    <a:pt x="749825" y="1309892"/>
                  </a:cubicBezTo>
                  <a:cubicBezTo>
                    <a:pt x="743100" y="1293604"/>
                    <a:pt x="743100" y="1293604"/>
                    <a:pt x="743100" y="1293604"/>
                  </a:cubicBezTo>
                  <a:cubicBezTo>
                    <a:pt x="793554" y="1208880"/>
                    <a:pt x="793554" y="1208880"/>
                    <a:pt x="793554" y="1208880"/>
                  </a:cubicBezTo>
                  <a:cubicBezTo>
                    <a:pt x="790192" y="1189325"/>
                    <a:pt x="790192" y="1189325"/>
                    <a:pt x="790192" y="1189325"/>
                  </a:cubicBezTo>
                  <a:cubicBezTo>
                    <a:pt x="803641" y="1179552"/>
                    <a:pt x="803641" y="1179552"/>
                    <a:pt x="803641" y="1179552"/>
                  </a:cubicBezTo>
                  <a:cubicBezTo>
                    <a:pt x="803641" y="1179552"/>
                    <a:pt x="800279" y="1166522"/>
                    <a:pt x="796917" y="1160007"/>
                  </a:cubicBezTo>
                  <a:cubicBezTo>
                    <a:pt x="793554" y="1156740"/>
                    <a:pt x="800279" y="1137195"/>
                    <a:pt x="800279" y="1137195"/>
                  </a:cubicBezTo>
                  <a:cubicBezTo>
                    <a:pt x="803641" y="1114382"/>
                    <a:pt x="803641" y="1114382"/>
                    <a:pt x="803641" y="1114382"/>
                  </a:cubicBezTo>
                  <a:cubicBezTo>
                    <a:pt x="810376" y="1088312"/>
                    <a:pt x="810376" y="1088312"/>
                    <a:pt x="810376" y="1088312"/>
                  </a:cubicBezTo>
                  <a:cubicBezTo>
                    <a:pt x="793554" y="1032915"/>
                    <a:pt x="793554" y="1032915"/>
                    <a:pt x="793554" y="1032915"/>
                  </a:cubicBezTo>
                  <a:cubicBezTo>
                    <a:pt x="803641" y="1023142"/>
                    <a:pt x="803641" y="1023142"/>
                    <a:pt x="803641" y="1023142"/>
                  </a:cubicBezTo>
                  <a:cubicBezTo>
                    <a:pt x="817100" y="1023142"/>
                    <a:pt x="817100" y="1023142"/>
                    <a:pt x="817100" y="1023142"/>
                  </a:cubicBezTo>
                  <a:cubicBezTo>
                    <a:pt x="820462" y="1023142"/>
                    <a:pt x="827197" y="1019885"/>
                    <a:pt x="833921" y="1019885"/>
                  </a:cubicBezTo>
                  <a:cubicBezTo>
                    <a:pt x="840646" y="1016627"/>
                    <a:pt x="844008" y="1013370"/>
                    <a:pt x="854105" y="1003587"/>
                  </a:cubicBezTo>
                  <a:cubicBezTo>
                    <a:pt x="857467" y="997072"/>
                    <a:pt x="857467" y="997072"/>
                    <a:pt x="857467" y="997072"/>
                  </a:cubicBezTo>
                  <a:cubicBezTo>
                    <a:pt x="860830" y="980784"/>
                    <a:pt x="860830" y="980784"/>
                    <a:pt x="860830" y="980784"/>
                  </a:cubicBezTo>
                  <a:cubicBezTo>
                    <a:pt x="860830" y="951457"/>
                    <a:pt x="860830" y="951457"/>
                    <a:pt x="860830" y="951457"/>
                  </a:cubicBezTo>
                  <a:cubicBezTo>
                    <a:pt x="877651" y="909090"/>
                    <a:pt x="877651" y="909090"/>
                    <a:pt x="877651" y="909090"/>
                  </a:cubicBezTo>
                  <a:cubicBezTo>
                    <a:pt x="877651" y="909090"/>
                    <a:pt x="904559" y="876505"/>
                    <a:pt x="907921" y="869990"/>
                  </a:cubicBezTo>
                  <a:cubicBezTo>
                    <a:pt x="911293" y="863475"/>
                    <a:pt x="921380" y="840662"/>
                    <a:pt x="921380" y="840662"/>
                  </a:cubicBezTo>
                  <a:cubicBezTo>
                    <a:pt x="921380" y="840662"/>
                    <a:pt x="914656" y="814592"/>
                    <a:pt x="911293" y="808077"/>
                  </a:cubicBezTo>
                  <a:cubicBezTo>
                    <a:pt x="904559" y="804820"/>
                    <a:pt x="894472" y="785265"/>
                    <a:pt x="894472" y="785265"/>
                  </a:cubicBezTo>
                  <a:cubicBezTo>
                    <a:pt x="894472" y="768977"/>
                    <a:pt x="894472" y="768977"/>
                    <a:pt x="894472" y="768977"/>
                  </a:cubicBezTo>
                  <a:cubicBezTo>
                    <a:pt x="914656" y="755937"/>
                    <a:pt x="914656" y="755937"/>
                    <a:pt x="914656" y="755937"/>
                  </a:cubicBezTo>
                  <a:cubicBezTo>
                    <a:pt x="921380" y="742907"/>
                    <a:pt x="921380" y="742907"/>
                    <a:pt x="921380" y="742907"/>
                  </a:cubicBezTo>
                  <a:cubicBezTo>
                    <a:pt x="921380" y="742907"/>
                    <a:pt x="921380" y="720095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6837"/>
                    <a:pt x="921380" y="716837"/>
                    <a:pt x="921380" y="716837"/>
                  </a:cubicBezTo>
                  <a:cubicBezTo>
                    <a:pt x="921380" y="713580"/>
                    <a:pt x="921380" y="713580"/>
                    <a:pt x="921380" y="713580"/>
                  </a:cubicBezTo>
                  <a:cubicBezTo>
                    <a:pt x="921380" y="713580"/>
                    <a:pt x="921380" y="713580"/>
                    <a:pt x="921380" y="713580"/>
                  </a:cubicBezTo>
                  <a:cubicBezTo>
                    <a:pt x="921380" y="713580"/>
                    <a:pt x="921380" y="713580"/>
                    <a:pt x="921380" y="713580"/>
                  </a:cubicBezTo>
                  <a:cubicBezTo>
                    <a:pt x="921380" y="713580"/>
                    <a:pt x="921380" y="713580"/>
                    <a:pt x="921380" y="713580"/>
                  </a:cubicBezTo>
                  <a:cubicBezTo>
                    <a:pt x="921380" y="713580"/>
                    <a:pt x="921380" y="713580"/>
                    <a:pt x="921380" y="713580"/>
                  </a:cubicBezTo>
                  <a:cubicBezTo>
                    <a:pt x="921380" y="713580"/>
                    <a:pt x="921380" y="713580"/>
                    <a:pt x="921380" y="713580"/>
                  </a:cubicBezTo>
                  <a:cubicBezTo>
                    <a:pt x="921380" y="713580"/>
                    <a:pt x="921380" y="713580"/>
                    <a:pt x="921380" y="713580"/>
                  </a:cubicBezTo>
                  <a:cubicBezTo>
                    <a:pt x="921380" y="713580"/>
                    <a:pt x="921380" y="713580"/>
                    <a:pt x="921380" y="713580"/>
                  </a:cubicBezTo>
                  <a:cubicBezTo>
                    <a:pt x="921380" y="713580"/>
                    <a:pt x="921380" y="713580"/>
                    <a:pt x="921380" y="713580"/>
                  </a:cubicBezTo>
                  <a:cubicBezTo>
                    <a:pt x="921380" y="710322"/>
                    <a:pt x="921380" y="710322"/>
                    <a:pt x="921380" y="710322"/>
                  </a:cubicBezTo>
                  <a:cubicBezTo>
                    <a:pt x="921380" y="710322"/>
                    <a:pt x="921380" y="710322"/>
                    <a:pt x="921380" y="710322"/>
                  </a:cubicBezTo>
                  <a:cubicBezTo>
                    <a:pt x="921380" y="710322"/>
                    <a:pt x="921380" y="710322"/>
                    <a:pt x="921380" y="710322"/>
                  </a:cubicBezTo>
                  <a:cubicBezTo>
                    <a:pt x="921380" y="710322"/>
                    <a:pt x="921380" y="710322"/>
                    <a:pt x="921380" y="710322"/>
                  </a:cubicBezTo>
                  <a:cubicBezTo>
                    <a:pt x="924742" y="710322"/>
                    <a:pt x="924742" y="710322"/>
                    <a:pt x="924742" y="710322"/>
                  </a:cubicBezTo>
                  <a:cubicBezTo>
                    <a:pt x="924742" y="710322"/>
                    <a:pt x="924742" y="710322"/>
                    <a:pt x="924742" y="710322"/>
                  </a:cubicBezTo>
                  <a:cubicBezTo>
                    <a:pt x="924742" y="710322"/>
                    <a:pt x="924742" y="710322"/>
                    <a:pt x="924742" y="710322"/>
                  </a:cubicBezTo>
                  <a:cubicBezTo>
                    <a:pt x="924742" y="710322"/>
                    <a:pt x="924742" y="710322"/>
                    <a:pt x="924742" y="710322"/>
                  </a:cubicBezTo>
                  <a:cubicBezTo>
                    <a:pt x="924742" y="710322"/>
                    <a:pt x="924742" y="710322"/>
                    <a:pt x="924742" y="710322"/>
                  </a:cubicBezTo>
                  <a:cubicBezTo>
                    <a:pt x="924742" y="707065"/>
                    <a:pt x="924742" y="707065"/>
                    <a:pt x="924742" y="707065"/>
                  </a:cubicBezTo>
                  <a:cubicBezTo>
                    <a:pt x="924742" y="707065"/>
                    <a:pt x="924742" y="707065"/>
                    <a:pt x="924742" y="707065"/>
                  </a:cubicBezTo>
                  <a:cubicBezTo>
                    <a:pt x="924742" y="707065"/>
                    <a:pt x="924742" y="707065"/>
                    <a:pt x="924742" y="707065"/>
                  </a:cubicBezTo>
                  <a:cubicBezTo>
                    <a:pt x="924742" y="707065"/>
                    <a:pt x="924742" y="707065"/>
                    <a:pt x="924742" y="707065"/>
                  </a:cubicBezTo>
                  <a:cubicBezTo>
                    <a:pt x="924742" y="707065"/>
                    <a:pt x="924742" y="707065"/>
                    <a:pt x="924742" y="707065"/>
                  </a:cubicBezTo>
                  <a:cubicBezTo>
                    <a:pt x="924742" y="707065"/>
                    <a:pt x="924742" y="707065"/>
                    <a:pt x="924742" y="707065"/>
                  </a:cubicBezTo>
                  <a:cubicBezTo>
                    <a:pt x="924742" y="707065"/>
                    <a:pt x="924742" y="707065"/>
                    <a:pt x="924742" y="707065"/>
                  </a:cubicBezTo>
                  <a:cubicBezTo>
                    <a:pt x="924742" y="707065"/>
                    <a:pt x="924742" y="707065"/>
                    <a:pt x="924742" y="707065"/>
                  </a:cubicBezTo>
                  <a:cubicBezTo>
                    <a:pt x="924742" y="703807"/>
                    <a:pt x="924742" y="703807"/>
                    <a:pt x="924742" y="703807"/>
                  </a:cubicBezTo>
                  <a:cubicBezTo>
                    <a:pt x="924742" y="703807"/>
                    <a:pt x="924742" y="703807"/>
                    <a:pt x="924742" y="703807"/>
                  </a:cubicBezTo>
                  <a:cubicBezTo>
                    <a:pt x="924742" y="703807"/>
                    <a:pt x="924742" y="703807"/>
                    <a:pt x="924742" y="703807"/>
                  </a:cubicBezTo>
                  <a:cubicBezTo>
                    <a:pt x="924742" y="703807"/>
                    <a:pt x="924742" y="703807"/>
                    <a:pt x="924742" y="703807"/>
                  </a:cubicBezTo>
                  <a:cubicBezTo>
                    <a:pt x="924742" y="703807"/>
                    <a:pt x="924742" y="703807"/>
                    <a:pt x="924742" y="703807"/>
                  </a:cubicBezTo>
                  <a:cubicBezTo>
                    <a:pt x="924742" y="703807"/>
                    <a:pt x="924742" y="703807"/>
                    <a:pt x="924742" y="703807"/>
                  </a:cubicBezTo>
                  <a:cubicBezTo>
                    <a:pt x="924742" y="703807"/>
                    <a:pt x="924742" y="703807"/>
                    <a:pt x="924742" y="703807"/>
                  </a:cubicBezTo>
                  <a:cubicBezTo>
                    <a:pt x="928105" y="703807"/>
                    <a:pt x="928105" y="703807"/>
                    <a:pt x="928105" y="703807"/>
                  </a:cubicBezTo>
                  <a:cubicBezTo>
                    <a:pt x="928105" y="703807"/>
                    <a:pt x="928105" y="703807"/>
                    <a:pt x="928105" y="703807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700549"/>
                    <a:pt x="928105" y="700549"/>
                    <a:pt x="928105" y="700549"/>
                  </a:cubicBezTo>
                  <a:cubicBezTo>
                    <a:pt x="928105" y="694025"/>
                    <a:pt x="941563" y="680995"/>
                    <a:pt x="941563" y="680995"/>
                  </a:cubicBezTo>
                  <a:cubicBezTo>
                    <a:pt x="955022" y="654925"/>
                    <a:pt x="955022" y="654925"/>
                    <a:pt x="955022" y="654925"/>
                  </a:cubicBezTo>
                  <a:cubicBezTo>
                    <a:pt x="988655" y="671222"/>
                    <a:pt x="988655" y="671222"/>
                    <a:pt x="988655" y="671222"/>
                  </a:cubicBezTo>
                  <a:cubicBezTo>
                    <a:pt x="1005476" y="671222"/>
                    <a:pt x="1005476" y="671222"/>
                    <a:pt x="1005476" y="671222"/>
                  </a:cubicBezTo>
                  <a:cubicBezTo>
                    <a:pt x="1012201" y="658182"/>
                    <a:pt x="1012201" y="658182"/>
                    <a:pt x="1012201" y="658182"/>
                  </a:cubicBezTo>
                  <a:cubicBezTo>
                    <a:pt x="1008839" y="648410"/>
                    <a:pt x="1005476" y="579982"/>
                    <a:pt x="1015573" y="566942"/>
                  </a:cubicBezTo>
                  <a:cubicBezTo>
                    <a:pt x="1015573" y="566942"/>
                    <a:pt x="1062665" y="570200"/>
                    <a:pt x="1069389" y="566942"/>
                  </a:cubicBezTo>
                  <a:cubicBezTo>
                    <a:pt x="1072751" y="566942"/>
                    <a:pt x="1089572" y="573467"/>
                    <a:pt x="1092935" y="576724"/>
                  </a:cubicBezTo>
                  <a:cubicBezTo>
                    <a:pt x="1092935" y="576724"/>
                    <a:pt x="1092935" y="576724"/>
                    <a:pt x="1092935" y="576724"/>
                  </a:cubicBezTo>
                  <a:cubicBezTo>
                    <a:pt x="1092935" y="576724"/>
                    <a:pt x="1092935" y="576724"/>
                    <a:pt x="1092935" y="576724"/>
                  </a:cubicBezTo>
                  <a:cubicBezTo>
                    <a:pt x="1096297" y="579982"/>
                    <a:pt x="1099659" y="579982"/>
                    <a:pt x="1103031" y="579982"/>
                  </a:cubicBezTo>
                  <a:cubicBezTo>
                    <a:pt x="1109756" y="583240"/>
                    <a:pt x="1116480" y="583240"/>
                    <a:pt x="1116480" y="583240"/>
                  </a:cubicBezTo>
                  <a:cubicBezTo>
                    <a:pt x="1136664" y="579982"/>
                    <a:pt x="1136664" y="579982"/>
                    <a:pt x="1136664" y="579982"/>
                  </a:cubicBezTo>
                  <a:cubicBezTo>
                    <a:pt x="1150123" y="563685"/>
                    <a:pt x="1150123" y="563685"/>
                    <a:pt x="1150123" y="563685"/>
                  </a:cubicBezTo>
                  <a:cubicBezTo>
                    <a:pt x="1136664" y="550655"/>
                    <a:pt x="1136664" y="550655"/>
                    <a:pt x="1136664" y="550655"/>
                  </a:cubicBezTo>
                  <a:cubicBezTo>
                    <a:pt x="1150123" y="534360"/>
                    <a:pt x="1150123" y="511551"/>
                    <a:pt x="1146761" y="508292"/>
                  </a:cubicBezTo>
                  <a:cubicBezTo>
                    <a:pt x="1143398" y="501775"/>
                    <a:pt x="1136664" y="472448"/>
                    <a:pt x="1133301" y="469189"/>
                  </a:cubicBezTo>
                  <a:cubicBezTo>
                    <a:pt x="1133301" y="465931"/>
                    <a:pt x="1140026" y="462672"/>
                    <a:pt x="1140026" y="462672"/>
                  </a:cubicBezTo>
                  <a:cubicBezTo>
                    <a:pt x="1146761" y="462672"/>
                    <a:pt x="1146761" y="462672"/>
                    <a:pt x="1146761" y="462672"/>
                  </a:cubicBezTo>
                  <a:cubicBezTo>
                    <a:pt x="1146761" y="462672"/>
                    <a:pt x="1150123" y="459414"/>
                    <a:pt x="1153485" y="459414"/>
                  </a:cubicBezTo>
                  <a:cubicBezTo>
                    <a:pt x="1170306" y="446380"/>
                    <a:pt x="1170306" y="446380"/>
                    <a:pt x="1170306" y="446380"/>
                  </a:cubicBezTo>
                  <a:cubicBezTo>
                    <a:pt x="1187127" y="449638"/>
                    <a:pt x="1187127" y="449638"/>
                    <a:pt x="1187127" y="449638"/>
                  </a:cubicBezTo>
                  <a:cubicBezTo>
                    <a:pt x="1187127" y="449638"/>
                    <a:pt x="1187127" y="446380"/>
                    <a:pt x="1190490" y="446380"/>
                  </a:cubicBezTo>
                  <a:cubicBezTo>
                    <a:pt x="1193852" y="446380"/>
                    <a:pt x="1193852" y="443121"/>
                    <a:pt x="1193852" y="443121"/>
                  </a:cubicBezTo>
                  <a:cubicBezTo>
                    <a:pt x="1193852" y="443121"/>
                    <a:pt x="1183755" y="423569"/>
                    <a:pt x="1190490" y="413794"/>
                  </a:cubicBezTo>
                  <a:cubicBezTo>
                    <a:pt x="1193852" y="407277"/>
                    <a:pt x="1197214" y="407277"/>
                    <a:pt x="1203939" y="407277"/>
                  </a:cubicBezTo>
                  <a:cubicBezTo>
                    <a:pt x="1203939" y="407277"/>
                    <a:pt x="1203939" y="407277"/>
                    <a:pt x="1203939" y="407277"/>
                  </a:cubicBezTo>
                  <a:cubicBezTo>
                    <a:pt x="1203939" y="407277"/>
                    <a:pt x="1203939" y="407277"/>
                    <a:pt x="1203939" y="407277"/>
                  </a:cubicBezTo>
                  <a:cubicBezTo>
                    <a:pt x="1203939" y="407277"/>
                    <a:pt x="1203939" y="407277"/>
                    <a:pt x="1203939" y="407277"/>
                  </a:cubicBezTo>
                  <a:cubicBezTo>
                    <a:pt x="1203939" y="407277"/>
                    <a:pt x="1203939" y="407277"/>
                    <a:pt x="1203939" y="407277"/>
                  </a:cubicBezTo>
                  <a:cubicBezTo>
                    <a:pt x="1203939" y="407277"/>
                    <a:pt x="1203939" y="407277"/>
                    <a:pt x="1203939" y="407277"/>
                  </a:cubicBezTo>
                  <a:cubicBezTo>
                    <a:pt x="1203939" y="407277"/>
                    <a:pt x="1203939" y="407277"/>
                    <a:pt x="1203939" y="407277"/>
                  </a:cubicBezTo>
                  <a:cubicBezTo>
                    <a:pt x="1207311" y="407277"/>
                    <a:pt x="1207311" y="407277"/>
                    <a:pt x="1207311" y="407277"/>
                  </a:cubicBezTo>
                  <a:cubicBezTo>
                    <a:pt x="1207311" y="407277"/>
                    <a:pt x="1207311" y="407277"/>
                    <a:pt x="1207311" y="407277"/>
                  </a:cubicBezTo>
                  <a:cubicBezTo>
                    <a:pt x="1207311" y="407277"/>
                    <a:pt x="1207311" y="407277"/>
                    <a:pt x="1207311" y="407277"/>
                  </a:cubicBezTo>
                  <a:cubicBezTo>
                    <a:pt x="1207311" y="407277"/>
                    <a:pt x="1207311" y="407277"/>
                    <a:pt x="1207311" y="407277"/>
                  </a:cubicBezTo>
                  <a:cubicBezTo>
                    <a:pt x="1207311" y="407277"/>
                    <a:pt x="1207311" y="407277"/>
                    <a:pt x="1207311" y="407277"/>
                  </a:cubicBezTo>
                  <a:cubicBezTo>
                    <a:pt x="1207311" y="407277"/>
                    <a:pt x="1207311" y="407277"/>
                    <a:pt x="1207311" y="407277"/>
                  </a:cubicBezTo>
                  <a:cubicBezTo>
                    <a:pt x="1207311" y="407277"/>
                    <a:pt x="1207311" y="407277"/>
                    <a:pt x="1207311" y="407277"/>
                  </a:cubicBezTo>
                  <a:cubicBezTo>
                    <a:pt x="1207311" y="407277"/>
                    <a:pt x="1207311" y="407277"/>
                    <a:pt x="1207311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0674" y="407277"/>
                    <a:pt x="1210674" y="407277"/>
                    <a:pt x="1210674" y="407277"/>
                  </a:cubicBezTo>
                  <a:cubicBezTo>
                    <a:pt x="1214036" y="407277"/>
                    <a:pt x="1214036" y="407277"/>
                    <a:pt x="1214036" y="407277"/>
                  </a:cubicBezTo>
                  <a:cubicBezTo>
                    <a:pt x="1214036" y="407277"/>
                    <a:pt x="1214036" y="407277"/>
                    <a:pt x="1214036" y="407277"/>
                  </a:cubicBezTo>
                  <a:cubicBezTo>
                    <a:pt x="1214036" y="407277"/>
                    <a:pt x="1214036" y="407277"/>
                    <a:pt x="1214036" y="407277"/>
                  </a:cubicBezTo>
                  <a:cubicBezTo>
                    <a:pt x="1214036" y="407277"/>
                    <a:pt x="1214036" y="407277"/>
                    <a:pt x="1214036" y="407277"/>
                  </a:cubicBezTo>
                  <a:cubicBezTo>
                    <a:pt x="1217398" y="407277"/>
                    <a:pt x="1217398" y="407277"/>
                    <a:pt x="1217398" y="407277"/>
                  </a:cubicBezTo>
                  <a:cubicBezTo>
                    <a:pt x="1217398" y="407277"/>
                    <a:pt x="1217398" y="407277"/>
                    <a:pt x="1217398" y="407277"/>
                  </a:cubicBezTo>
                  <a:cubicBezTo>
                    <a:pt x="1217398" y="407277"/>
                    <a:pt x="1217398" y="407277"/>
                    <a:pt x="1217398" y="407277"/>
                  </a:cubicBezTo>
                  <a:cubicBezTo>
                    <a:pt x="1217398" y="407277"/>
                    <a:pt x="1217398" y="407277"/>
                    <a:pt x="1217398" y="407277"/>
                  </a:cubicBezTo>
                  <a:cubicBezTo>
                    <a:pt x="1217398" y="410535"/>
                    <a:pt x="1217398" y="410535"/>
                    <a:pt x="1217398" y="410535"/>
                  </a:cubicBezTo>
                  <a:cubicBezTo>
                    <a:pt x="1217398" y="410535"/>
                    <a:pt x="1217398" y="410535"/>
                    <a:pt x="1217398" y="410535"/>
                  </a:cubicBezTo>
                  <a:cubicBezTo>
                    <a:pt x="1217398" y="410535"/>
                    <a:pt x="1217398" y="410535"/>
                    <a:pt x="1217398" y="410535"/>
                  </a:cubicBezTo>
                  <a:cubicBezTo>
                    <a:pt x="1217398" y="410535"/>
                    <a:pt x="1217398" y="410535"/>
                    <a:pt x="1217398" y="410535"/>
                  </a:cubicBezTo>
                  <a:cubicBezTo>
                    <a:pt x="1217398" y="410535"/>
                    <a:pt x="1217398" y="410535"/>
                    <a:pt x="1217398" y="410535"/>
                  </a:cubicBezTo>
                  <a:cubicBezTo>
                    <a:pt x="1217398" y="410535"/>
                    <a:pt x="1217398" y="410535"/>
                    <a:pt x="1217398" y="410535"/>
                  </a:cubicBezTo>
                  <a:cubicBezTo>
                    <a:pt x="1217398" y="410535"/>
                    <a:pt x="1217398" y="410535"/>
                    <a:pt x="1217398" y="410535"/>
                  </a:cubicBezTo>
                  <a:cubicBezTo>
                    <a:pt x="1217398" y="410535"/>
                    <a:pt x="1217398" y="410535"/>
                    <a:pt x="1217398" y="410535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3B7764F6-657B-1B25-00AF-29F760B01A7B}"/>
                </a:ext>
              </a:extLst>
            </p:cNvPr>
            <p:cNvSpPr/>
            <p:nvPr/>
          </p:nvSpPr>
          <p:spPr>
            <a:xfrm>
              <a:off x="7215433" y="85830"/>
              <a:ext cx="981075" cy="1800225"/>
            </a:xfrm>
            <a:custGeom>
              <a:avLst/>
              <a:gdLst>
                <a:gd name="connsiteX0" fmla="*/ 245800 w 981075"/>
                <a:gd name="connsiteY0" fmla="*/ 1639801 h 1800225"/>
                <a:gd name="connsiteX1" fmla="*/ 232313 w 981075"/>
                <a:gd name="connsiteY1" fmla="*/ 1649621 h 1800225"/>
                <a:gd name="connsiteX2" fmla="*/ 232313 w 981075"/>
                <a:gd name="connsiteY2" fmla="*/ 1662709 h 1800225"/>
                <a:gd name="connsiteX3" fmla="*/ 225569 w 981075"/>
                <a:gd name="connsiteY3" fmla="*/ 1675805 h 1800225"/>
                <a:gd name="connsiteX4" fmla="*/ 218826 w 981075"/>
                <a:gd name="connsiteY4" fmla="*/ 1682349 h 1800225"/>
                <a:gd name="connsiteX5" fmla="*/ 201966 w 981075"/>
                <a:gd name="connsiteY5" fmla="*/ 1695446 h 1800225"/>
                <a:gd name="connsiteX6" fmla="*/ 198595 w 981075"/>
                <a:gd name="connsiteY6" fmla="*/ 1698713 h 1800225"/>
                <a:gd name="connsiteX7" fmla="*/ 171629 w 981075"/>
                <a:gd name="connsiteY7" fmla="*/ 1708533 h 1800225"/>
                <a:gd name="connsiteX8" fmla="*/ 164886 w 981075"/>
                <a:gd name="connsiteY8" fmla="*/ 1721630 h 1800225"/>
                <a:gd name="connsiteX9" fmla="*/ 151398 w 981075"/>
                <a:gd name="connsiteY9" fmla="*/ 1724898 h 1800225"/>
                <a:gd name="connsiteX10" fmla="*/ 141283 w 981075"/>
                <a:gd name="connsiteY10" fmla="*/ 1741271 h 1800225"/>
                <a:gd name="connsiteX11" fmla="*/ 124423 w 981075"/>
                <a:gd name="connsiteY11" fmla="*/ 1747815 h 1800225"/>
                <a:gd name="connsiteX12" fmla="*/ 110936 w 981075"/>
                <a:gd name="connsiteY12" fmla="*/ 1751091 h 1800225"/>
                <a:gd name="connsiteX13" fmla="*/ 97458 w 981075"/>
                <a:gd name="connsiteY13" fmla="*/ 1744538 h 1800225"/>
                <a:gd name="connsiteX14" fmla="*/ 87343 w 981075"/>
                <a:gd name="connsiteY14" fmla="*/ 1751091 h 1800225"/>
                <a:gd name="connsiteX15" fmla="*/ 77227 w 981075"/>
                <a:gd name="connsiteY15" fmla="*/ 1757635 h 1800225"/>
                <a:gd name="connsiteX16" fmla="*/ 80599 w 981075"/>
                <a:gd name="connsiteY16" fmla="*/ 1770722 h 1800225"/>
                <a:gd name="connsiteX17" fmla="*/ 90714 w 981075"/>
                <a:gd name="connsiteY17" fmla="*/ 1777275 h 1800225"/>
                <a:gd name="connsiteX18" fmla="*/ 97458 w 981075"/>
                <a:gd name="connsiteY18" fmla="*/ 1767455 h 1800225"/>
                <a:gd name="connsiteX19" fmla="*/ 117680 w 981075"/>
                <a:gd name="connsiteY19" fmla="*/ 1773999 h 1800225"/>
                <a:gd name="connsiteX20" fmla="*/ 127795 w 981075"/>
                <a:gd name="connsiteY20" fmla="*/ 1787086 h 1800225"/>
                <a:gd name="connsiteX21" fmla="*/ 131167 w 981075"/>
                <a:gd name="connsiteY21" fmla="*/ 1800183 h 1800225"/>
                <a:gd name="connsiteX22" fmla="*/ 151398 w 981075"/>
                <a:gd name="connsiteY22" fmla="*/ 1787086 h 1800225"/>
                <a:gd name="connsiteX23" fmla="*/ 144655 w 981075"/>
                <a:gd name="connsiteY23" fmla="*/ 1773999 h 1800225"/>
                <a:gd name="connsiteX24" fmla="*/ 161514 w 981075"/>
                <a:gd name="connsiteY24" fmla="*/ 1770722 h 1800225"/>
                <a:gd name="connsiteX25" fmla="*/ 178373 w 981075"/>
                <a:gd name="connsiteY25" fmla="*/ 1767455 h 1800225"/>
                <a:gd name="connsiteX26" fmla="*/ 188479 w 981075"/>
                <a:gd name="connsiteY26" fmla="*/ 1764179 h 1800225"/>
                <a:gd name="connsiteX27" fmla="*/ 195223 w 981075"/>
                <a:gd name="connsiteY27" fmla="*/ 1754358 h 1800225"/>
                <a:gd name="connsiteX28" fmla="*/ 205338 w 981075"/>
                <a:gd name="connsiteY28" fmla="*/ 1744538 h 1800225"/>
                <a:gd name="connsiteX29" fmla="*/ 232313 w 981075"/>
                <a:gd name="connsiteY29" fmla="*/ 1754358 h 1800225"/>
                <a:gd name="connsiteX30" fmla="*/ 259278 w 981075"/>
                <a:gd name="connsiteY30" fmla="*/ 1747815 h 1800225"/>
                <a:gd name="connsiteX31" fmla="*/ 269394 w 981075"/>
                <a:gd name="connsiteY31" fmla="*/ 1757635 h 1800225"/>
                <a:gd name="connsiteX32" fmla="*/ 276137 w 981075"/>
                <a:gd name="connsiteY32" fmla="*/ 1767455 h 1800225"/>
                <a:gd name="connsiteX33" fmla="*/ 286253 w 981075"/>
                <a:gd name="connsiteY33" fmla="*/ 1767455 h 1800225"/>
                <a:gd name="connsiteX34" fmla="*/ 296369 w 981075"/>
                <a:gd name="connsiteY34" fmla="*/ 1780542 h 1800225"/>
                <a:gd name="connsiteX35" fmla="*/ 306484 w 981075"/>
                <a:gd name="connsiteY35" fmla="*/ 1787086 h 1800225"/>
                <a:gd name="connsiteX36" fmla="*/ 316600 w 981075"/>
                <a:gd name="connsiteY36" fmla="*/ 1783819 h 1800225"/>
                <a:gd name="connsiteX37" fmla="*/ 323334 w 981075"/>
                <a:gd name="connsiteY37" fmla="*/ 1770722 h 1800225"/>
                <a:gd name="connsiteX38" fmla="*/ 336821 w 981075"/>
                <a:gd name="connsiteY38" fmla="*/ 1767455 h 1800225"/>
                <a:gd name="connsiteX39" fmla="*/ 336821 w 981075"/>
                <a:gd name="connsiteY39" fmla="*/ 1757635 h 1800225"/>
                <a:gd name="connsiteX40" fmla="*/ 340193 w 981075"/>
                <a:gd name="connsiteY40" fmla="*/ 1737994 h 1800225"/>
                <a:gd name="connsiteX41" fmla="*/ 350309 w 981075"/>
                <a:gd name="connsiteY41" fmla="*/ 1724898 h 1800225"/>
                <a:gd name="connsiteX42" fmla="*/ 367168 w 981075"/>
                <a:gd name="connsiteY42" fmla="*/ 1721630 h 1800225"/>
                <a:gd name="connsiteX43" fmla="*/ 407621 w 981075"/>
                <a:gd name="connsiteY43" fmla="*/ 1718354 h 1800225"/>
                <a:gd name="connsiteX44" fmla="*/ 421108 w 981075"/>
                <a:gd name="connsiteY44" fmla="*/ 1718354 h 1800225"/>
                <a:gd name="connsiteX45" fmla="*/ 437967 w 981075"/>
                <a:gd name="connsiteY45" fmla="*/ 1731451 h 1800225"/>
                <a:gd name="connsiteX46" fmla="*/ 454827 w 981075"/>
                <a:gd name="connsiteY46" fmla="*/ 1747815 h 1800225"/>
                <a:gd name="connsiteX47" fmla="*/ 464933 w 981075"/>
                <a:gd name="connsiteY47" fmla="*/ 1757635 h 1800225"/>
                <a:gd name="connsiteX48" fmla="*/ 475048 w 981075"/>
                <a:gd name="connsiteY48" fmla="*/ 1737994 h 1800225"/>
                <a:gd name="connsiteX49" fmla="*/ 488536 w 981075"/>
                <a:gd name="connsiteY49" fmla="*/ 1751091 h 1800225"/>
                <a:gd name="connsiteX50" fmla="*/ 502023 w 981075"/>
                <a:gd name="connsiteY50" fmla="*/ 1754358 h 1800225"/>
                <a:gd name="connsiteX51" fmla="*/ 512138 w 981075"/>
                <a:gd name="connsiteY51" fmla="*/ 1754358 h 1800225"/>
                <a:gd name="connsiteX52" fmla="*/ 522254 w 981075"/>
                <a:gd name="connsiteY52" fmla="*/ 1744538 h 1800225"/>
                <a:gd name="connsiteX53" fmla="*/ 515510 w 981075"/>
                <a:gd name="connsiteY53" fmla="*/ 1734718 h 1800225"/>
                <a:gd name="connsiteX54" fmla="*/ 528988 w 981075"/>
                <a:gd name="connsiteY54" fmla="*/ 1737994 h 1800225"/>
                <a:gd name="connsiteX55" fmla="*/ 566079 w 981075"/>
                <a:gd name="connsiteY55" fmla="*/ 1741271 h 1800225"/>
                <a:gd name="connsiteX56" fmla="*/ 582938 w 981075"/>
                <a:gd name="connsiteY56" fmla="*/ 1737994 h 1800225"/>
                <a:gd name="connsiteX57" fmla="*/ 596425 w 981075"/>
                <a:gd name="connsiteY57" fmla="*/ 1734718 h 1800225"/>
                <a:gd name="connsiteX58" fmla="*/ 596425 w 981075"/>
                <a:gd name="connsiteY58" fmla="*/ 1741271 h 1800225"/>
                <a:gd name="connsiteX59" fmla="*/ 576194 w 981075"/>
                <a:gd name="connsiteY59" fmla="*/ 1747815 h 1800225"/>
                <a:gd name="connsiteX60" fmla="*/ 569450 w 981075"/>
                <a:gd name="connsiteY60" fmla="*/ 1751091 h 1800225"/>
                <a:gd name="connsiteX61" fmla="*/ 589681 w 981075"/>
                <a:gd name="connsiteY61" fmla="*/ 1764179 h 1800225"/>
                <a:gd name="connsiteX62" fmla="*/ 593053 w 981075"/>
                <a:gd name="connsiteY62" fmla="*/ 1767455 h 1800225"/>
                <a:gd name="connsiteX63" fmla="*/ 613275 w 981075"/>
                <a:gd name="connsiteY63" fmla="*/ 1764179 h 1800225"/>
                <a:gd name="connsiteX64" fmla="*/ 623390 w 981075"/>
                <a:gd name="connsiteY64" fmla="*/ 1754358 h 1800225"/>
                <a:gd name="connsiteX65" fmla="*/ 616647 w 981075"/>
                <a:gd name="connsiteY65" fmla="*/ 1747815 h 1800225"/>
                <a:gd name="connsiteX66" fmla="*/ 599797 w 981075"/>
                <a:gd name="connsiteY66" fmla="*/ 1744538 h 1800225"/>
                <a:gd name="connsiteX67" fmla="*/ 603159 w 981075"/>
                <a:gd name="connsiteY67" fmla="*/ 1731451 h 1800225"/>
                <a:gd name="connsiteX68" fmla="*/ 606531 w 981075"/>
                <a:gd name="connsiteY68" fmla="*/ 1731451 h 1800225"/>
                <a:gd name="connsiteX69" fmla="*/ 616647 w 981075"/>
                <a:gd name="connsiteY69" fmla="*/ 1741271 h 1800225"/>
                <a:gd name="connsiteX70" fmla="*/ 626762 w 981075"/>
                <a:gd name="connsiteY70" fmla="*/ 1734718 h 1800225"/>
                <a:gd name="connsiteX71" fmla="*/ 640250 w 981075"/>
                <a:gd name="connsiteY71" fmla="*/ 1737994 h 1800225"/>
                <a:gd name="connsiteX72" fmla="*/ 646994 w 981075"/>
                <a:gd name="connsiteY72" fmla="*/ 1751091 h 1800225"/>
                <a:gd name="connsiteX73" fmla="*/ 660481 w 981075"/>
                <a:gd name="connsiteY73" fmla="*/ 1751091 h 1800225"/>
                <a:gd name="connsiteX74" fmla="*/ 673959 w 981075"/>
                <a:gd name="connsiteY74" fmla="*/ 1744538 h 1800225"/>
                <a:gd name="connsiteX75" fmla="*/ 714421 w 981075"/>
                <a:gd name="connsiteY75" fmla="*/ 1747815 h 1800225"/>
                <a:gd name="connsiteX76" fmla="*/ 738024 w 981075"/>
                <a:gd name="connsiteY76" fmla="*/ 1751091 h 1800225"/>
                <a:gd name="connsiteX77" fmla="*/ 751502 w 981075"/>
                <a:gd name="connsiteY77" fmla="*/ 1760902 h 1800225"/>
                <a:gd name="connsiteX78" fmla="*/ 768361 w 981075"/>
                <a:gd name="connsiteY78" fmla="*/ 1764179 h 1800225"/>
                <a:gd name="connsiteX79" fmla="*/ 785220 w 981075"/>
                <a:gd name="connsiteY79" fmla="*/ 1764179 h 1800225"/>
                <a:gd name="connsiteX80" fmla="*/ 795336 w 981075"/>
                <a:gd name="connsiteY80" fmla="*/ 1754358 h 1800225"/>
                <a:gd name="connsiteX81" fmla="*/ 815557 w 981075"/>
                <a:gd name="connsiteY81" fmla="*/ 1747815 h 1800225"/>
                <a:gd name="connsiteX82" fmla="*/ 839160 w 981075"/>
                <a:gd name="connsiteY82" fmla="*/ 1744538 h 1800225"/>
                <a:gd name="connsiteX83" fmla="*/ 852648 w 981075"/>
                <a:gd name="connsiteY83" fmla="*/ 1744538 h 1800225"/>
                <a:gd name="connsiteX84" fmla="*/ 866135 w 981075"/>
                <a:gd name="connsiteY84" fmla="*/ 1728174 h 1800225"/>
                <a:gd name="connsiteX85" fmla="*/ 876251 w 981075"/>
                <a:gd name="connsiteY85" fmla="*/ 1721630 h 1800225"/>
                <a:gd name="connsiteX86" fmla="*/ 896472 w 981075"/>
                <a:gd name="connsiteY86" fmla="*/ 1718354 h 1800225"/>
                <a:gd name="connsiteX87" fmla="*/ 906588 w 981075"/>
                <a:gd name="connsiteY87" fmla="*/ 1705266 h 1800225"/>
                <a:gd name="connsiteX88" fmla="*/ 913332 w 981075"/>
                <a:gd name="connsiteY88" fmla="*/ 1688893 h 1800225"/>
                <a:gd name="connsiteX89" fmla="*/ 916704 w 981075"/>
                <a:gd name="connsiteY89" fmla="*/ 1672529 h 1800225"/>
                <a:gd name="connsiteX90" fmla="*/ 903216 w 981075"/>
                <a:gd name="connsiteY90" fmla="*/ 1672529 h 1800225"/>
                <a:gd name="connsiteX91" fmla="*/ 882985 w 981075"/>
                <a:gd name="connsiteY91" fmla="*/ 1669262 h 1800225"/>
                <a:gd name="connsiteX92" fmla="*/ 866135 w 981075"/>
                <a:gd name="connsiteY92" fmla="*/ 1669262 h 1800225"/>
                <a:gd name="connsiteX93" fmla="*/ 862763 w 981075"/>
                <a:gd name="connsiteY93" fmla="*/ 1662709 h 1800225"/>
                <a:gd name="connsiteX94" fmla="*/ 856020 w 981075"/>
                <a:gd name="connsiteY94" fmla="*/ 1656165 h 1800225"/>
                <a:gd name="connsiteX95" fmla="*/ 849276 w 981075"/>
                <a:gd name="connsiteY95" fmla="*/ 1652889 h 1800225"/>
                <a:gd name="connsiteX96" fmla="*/ 839160 w 981075"/>
                <a:gd name="connsiteY96" fmla="*/ 1646345 h 1800225"/>
                <a:gd name="connsiteX97" fmla="*/ 829045 w 981075"/>
                <a:gd name="connsiteY97" fmla="*/ 1643068 h 1800225"/>
                <a:gd name="connsiteX98" fmla="*/ 815557 w 981075"/>
                <a:gd name="connsiteY98" fmla="*/ 1643068 h 1800225"/>
                <a:gd name="connsiteX99" fmla="*/ 829045 w 981075"/>
                <a:gd name="connsiteY99" fmla="*/ 1636524 h 1800225"/>
                <a:gd name="connsiteX100" fmla="*/ 845904 w 981075"/>
                <a:gd name="connsiteY100" fmla="*/ 1636524 h 1800225"/>
                <a:gd name="connsiteX101" fmla="*/ 862763 w 981075"/>
                <a:gd name="connsiteY101" fmla="*/ 1636524 h 1800225"/>
                <a:gd name="connsiteX102" fmla="*/ 876251 w 981075"/>
                <a:gd name="connsiteY102" fmla="*/ 1620161 h 1800225"/>
                <a:gd name="connsiteX103" fmla="*/ 872879 w 981075"/>
                <a:gd name="connsiteY103" fmla="*/ 1610340 h 1800225"/>
                <a:gd name="connsiteX104" fmla="*/ 866135 w 981075"/>
                <a:gd name="connsiteY104" fmla="*/ 1603797 h 1800225"/>
                <a:gd name="connsiteX105" fmla="*/ 852648 w 981075"/>
                <a:gd name="connsiteY105" fmla="*/ 1607064 h 1800225"/>
                <a:gd name="connsiteX106" fmla="*/ 872879 w 981075"/>
                <a:gd name="connsiteY106" fmla="*/ 1597253 h 1800225"/>
                <a:gd name="connsiteX107" fmla="*/ 879613 w 981075"/>
                <a:gd name="connsiteY107" fmla="*/ 1590700 h 1800225"/>
                <a:gd name="connsiteX108" fmla="*/ 889729 w 981075"/>
                <a:gd name="connsiteY108" fmla="*/ 1597253 h 1800225"/>
                <a:gd name="connsiteX109" fmla="*/ 906588 w 981075"/>
                <a:gd name="connsiteY109" fmla="*/ 1597253 h 1800225"/>
                <a:gd name="connsiteX110" fmla="*/ 913332 w 981075"/>
                <a:gd name="connsiteY110" fmla="*/ 1587433 h 1800225"/>
                <a:gd name="connsiteX111" fmla="*/ 913332 w 981075"/>
                <a:gd name="connsiteY111" fmla="*/ 1577612 h 1800225"/>
                <a:gd name="connsiteX112" fmla="*/ 947050 w 981075"/>
                <a:gd name="connsiteY112" fmla="*/ 1554695 h 1800225"/>
                <a:gd name="connsiteX113" fmla="*/ 960528 w 981075"/>
                <a:gd name="connsiteY113" fmla="*/ 1535055 h 1800225"/>
                <a:gd name="connsiteX114" fmla="*/ 963900 w 981075"/>
                <a:gd name="connsiteY114" fmla="*/ 1515424 h 1800225"/>
                <a:gd name="connsiteX115" fmla="*/ 980759 w 981075"/>
                <a:gd name="connsiteY115" fmla="*/ 1485963 h 1800225"/>
                <a:gd name="connsiteX116" fmla="*/ 977387 w 981075"/>
                <a:gd name="connsiteY116" fmla="*/ 1446682 h 1800225"/>
                <a:gd name="connsiteX117" fmla="*/ 960528 w 981075"/>
                <a:gd name="connsiteY117" fmla="*/ 1420498 h 1800225"/>
                <a:gd name="connsiteX118" fmla="*/ 933562 w 981075"/>
                <a:gd name="connsiteY118" fmla="*/ 1400857 h 1800225"/>
                <a:gd name="connsiteX119" fmla="*/ 889729 w 981075"/>
                <a:gd name="connsiteY119" fmla="*/ 1391046 h 1800225"/>
                <a:gd name="connsiteX120" fmla="*/ 862763 w 981075"/>
                <a:gd name="connsiteY120" fmla="*/ 1384493 h 1800225"/>
                <a:gd name="connsiteX121" fmla="*/ 849276 w 981075"/>
                <a:gd name="connsiteY121" fmla="*/ 1391046 h 1800225"/>
                <a:gd name="connsiteX122" fmla="*/ 845904 w 981075"/>
                <a:gd name="connsiteY122" fmla="*/ 1400857 h 1800225"/>
                <a:gd name="connsiteX123" fmla="*/ 835789 w 981075"/>
                <a:gd name="connsiteY123" fmla="*/ 1407410 h 1800225"/>
                <a:gd name="connsiteX124" fmla="*/ 825673 w 981075"/>
                <a:gd name="connsiteY124" fmla="*/ 1413954 h 1800225"/>
                <a:gd name="connsiteX125" fmla="*/ 815557 w 981075"/>
                <a:gd name="connsiteY125" fmla="*/ 1404134 h 1800225"/>
                <a:gd name="connsiteX126" fmla="*/ 805451 w 981075"/>
                <a:gd name="connsiteY126" fmla="*/ 1394313 h 1800225"/>
                <a:gd name="connsiteX127" fmla="*/ 791964 w 981075"/>
                <a:gd name="connsiteY127" fmla="*/ 1391046 h 1800225"/>
                <a:gd name="connsiteX128" fmla="*/ 805451 w 981075"/>
                <a:gd name="connsiteY128" fmla="*/ 1381226 h 1800225"/>
                <a:gd name="connsiteX129" fmla="*/ 822301 w 981075"/>
                <a:gd name="connsiteY129" fmla="*/ 1374673 h 1800225"/>
                <a:gd name="connsiteX130" fmla="*/ 829045 w 981075"/>
                <a:gd name="connsiteY130" fmla="*/ 1364852 h 1800225"/>
                <a:gd name="connsiteX131" fmla="*/ 839160 w 981075"/>
                <a:gd name="connsiteY131" fmla="*/ 1358309 h 1800225"/>
                <a:gd name="connsiteX132" fmla="*/ 842532 w 981075"/>
                <a:gd name="connsiteY132" fmla="*/ 1332124 h 1800225"/>
                <a:gd name="connsiteX133" fmla="*/ 835789 w 981075"/>
                <a:gd name="connsiteY133" fmla="*/ 1305940 h 1800225"/>
                <a:gd name="connsiteX134" fmla="*/ 825673 w 981075"/>
                <a:gd name="connsiteY134" fmla="*/ 1292843 h 1800225"/>
                <a:gd name="connsiteX135" fmla="*/ 818929 w 981075"/>
                <a:gd name="connsiteY135" fmla="*/ 1279756 h 1800225"/>
                <a:gd name="connsiteX136" fmla="*/ 812186 w 981075"/>
                <a:gd name="connsiteY136" fmla="*/ 1279756 h 1800225"/>
                <a:gd name="connsiteX137" fmla="*/ 798708 w 981075"/>
                <a:gd name="connsiteY137" fmla="*/ 1269936 h 1800225"/>
                <a:gd name="connsiteX138" fmla="*/ 788592 w 981075"/>
                <a:gd name="connsiteY138" fmla="*/ 1256839 h 1800225"/>
                <a:gd name="connsiteX139" fmla="*/ 785220 w 981075"/>
                <a:gd name="connsiteY139" fmla="*/ 1247028 h 1800225"/>
                <a:gd name="connsiteX140" fmla="*/ 788592 w 981075"/>
                <a:gd name="connsiteY140" fmla="*/ 1240475 h 1800225"/>
                <a:gd name="connsiteX141" fmla="*/ 791964 w 981075"/>
                <a:gd name="connsiteY141" fmla="*/ 1243752 h 1800225"/>
                <a:gd name="connsiteX142" fmla="*/ 795336 w 981075"/>
                <a:gd name="connsiteY142" fmla="*/ 1250295 h 1800225"/>
                <a:gd name="connsiteX143" fmla="*/ 798708 w 981075"/>
                <a:gd name="connsiteY143" fmla="*/ 1256839 h 1800225"/>
                <a:gd name="connsiteX144" fmla="*/ 815557 w 981075"/>
                <a:gd name="connsiteY144" fmla="*/ 1266659 h 1800225"/>
                <a:gd name="connsiteX145" fmla="*/ 822301 w 981075"/>
                <a:gd name="connsiteY145" fmla="*/ 1266659 h 1800225"/>
                <a:gd name="connsiteX146" fmla="*/ 829045 w 981075"/>
                <a:gd name="connsiteY146" fmla="*/ 1276480 h 1800225"/>
                <a:gd name="connsiteX147" fmla="*/ 832417 w 981075"/>
                <a:gd name="connsiteY147" fmla="*/ 1266659 h 1800225"/>
                <a:gd name="connsiteX148" fmla="*/ 822301 w 981075"/>
                <a:gd name="connsiteY148" fmla="*/ 1250295 h 1800225"/>
                <a:gd name="connsiteX149" fmla="*/ 815557 w 981075"/>
                <a:gd name="connsiteY149" fmla="*/ 1237208 h 1800225"/>
                <a:gd name="connsiteX150" fmla="*/ 805451 w 981075"/>
                <a:gd name="connsiteY150" fmla="*/ 1214291 h 1800225"/>
                <a:gd name="connsiteX151" fmla="*/ 802080 w 981075"/>
                <a:gd name="connsiteY151" fmla="*/ 1204471 h 1800225"/>
                <a:gd name="connsiteX152" fmla="*/ 802080 w 981075"/>
                <a:gd name="connsiteY152" fmla="*/ 1188106 h 1800225"/>
                <a:gd name="connsiteX153" fmla="*/ 808814 w 981075"/>
                <a:gd name="connsiteY153" fmla="*/ 1184830 h 1800225"/>
                <a:gd name="connsiteX154" fmla="*/ 815557 w 981075"/>
                <a:gd name="connsiteY154" fmla="*/ 1178286 h 1800225"/>
                <a:gd name="connsiteX155" fmla="*/ 812186 w 981075"/>
                <a:gd name="connsiteY155" fmla="*/ 1175019 h 1800225"/>
                <a:gd name="connsiteX156" fmla="*/ 802080 w 981075"/>
                <a:gd name="connsiteY156" fmla="*/ 1161922 h 1800225"/>
                <a:gd name="connsiteX157" fmla="*/ 791964 w 981075"/>
                <a:gd name="connsiteY157" fmla="*/ 1155379 h 1800225"/>
                <a:gd name="connsiteX158" fmla="*/ 788592 w 981075"/>
                <a:gd name="connsiteY158" fmla="*/ 1142282 h 1800225"/>
                <a:gd name="connsiteX159" fmla="*/ 785220 w 981075"/>
                <a:gd name="connsiteY159" fmla="*/ 1119374 h 1800225"/>
                <a:gd name="connsiteX160" fmla="*/ 768361 w 981075"/>
                <a:gd name="connsiteY160" fmla="*/ 1103010 h 1800225"/>
                <a:gd name="connsiteX161" fmla="*/ 758245 w 981075"/>
                <a:gd name="connsiteY161" fmla="*/ 1093190 h 1800225"/>
                <a:gd name="connsiteX162" fmla="*/ 748130 w 981075"/>
                <a:gd name="connsiteY162" fmla="*/ 1089913 h 1800225"/>
                <a:gd name="connsiteX163" fmla="*/ 727908 w 981075"/>
                <a:gd name="connsiteY163" fmla="*/ 1080093 h 1800225"/>
                <a:gd name="connsiteX164" fmla="*/ 714421 w 981075"/>
                <a:gd name="connsiteY164" fmla="*/ 1060453 h 1800225"/>
                <a:gd name="connsiteX165" fmla="*/ 707677 w 981075"/>
                <a:gd name="connsiteY165" fmla="*/ 1037545 h 1800225"/>
                <a:gd name="connsiteX166" fmla="*/ 707677 w 981075"/>
                <a:gd name="connsiteY166" fmla="*/ 1024448 h 1800225"/>
                <a:gd name="connsiteX167" fmla="*/ 700934 w 981075"/>
                <a:gd name="connsiteY167" fmla="*/ 998264 h 1800225"/>
                <a:gd name="connsiteX168" fmla="*/ 697562 w 981075"/>
                <a:gd name="connsiteY168" fmla="*/ 972080 h 1800225"/>
                <a:gd name="connsiteX169" fmla="*/ 697562 w 981075"/>
                <a:gd name="connsiteY169" fmla="*/ 945895 h 1800225"/>
                <a:gd name="connsiteX170" fmla="*/ 697562 w 981075"/>
                <a:gd name="connsiteY170" fmla="*/ 922978 h 1800225"/>
                <a:gd name="connsiteX171" fmla="*/ 697562 w 981075"/>
                <a:gd name="connsiteY171" fmla="*/ 903347 h 1800225"/>
                <a:gd name="connsiteX172" fmla="*/ 680702 w 981075"/>
                <a:gd name="connsiteY172" fmla="*/ 883707 h 1800225"/>
                <a:gd name="connsiteX173" fmla="*/ 673959 w 981075"/>
                <a:gd name="connsiteY173" fmla="*/ 864066 h 1800225"/>
                <a:gd name="connsiteX174" fmla="*/ 653737 w 981075"/>
                <a:gd name="connsiteY174" fmla="*/ 844425 h 1800225"/>
                <a:gd name="connsiteX175" fmla="*/ 640250 w 981075"/>
                <a:gd name="connsiteY175" fmla="*/ 828062 h 1800225"/>
                <a:gd name="connsiteX176" fmla="*/ 630134 w 981075"/>
                <a:gd name="connsiteY176" fmla="*/ 824785 h 1800225"/>
                <a:gd name="connsiteX177" fmla="*/ 613275 w 981075"/>
                <a:gd name="connsiteY177" fmla="*/ 805154 h 1800225"/>
                <a:gd name="connsiteX178" fmla="*/ 599797 w 981075"/>
                <a:gd name="connsiteY178" fmla="*/ 801877 h 1800225"/>
                <a:gd name="connsiteX179" fmla="*/ 586310 w 981075"/>
                <a:gd name="connsiteY179" fmla="*/ 808421 h 1800225"/>
                <a:gd name="connsiteX180" fmla="*/ 572822 w 981075"/>
                <a:gd name="connsiteY180" fmla="*/ 811697 h 1800225"/>
                <a:gd name="connsiteX181" fmla="*/ 559335 w 981075"/>
                <a:gd name="connsiteY181" fmla="*/ 814965 h 1800225"/>
                <a:gd name="connsiteX182" fmla="*/ 535732 w 981075"/>
                <a:gd name="connsiteY182" fmla="*/ 805154 h 1800225"/>
                <a:gd name="connsiteX183" fmla="*/ 525626 w 981075"/>
                <a:gd name="connsiteY183" fmla="*/ 795334 h 1800225"/>
                <a:gd name="connsiteX184" fmla="*/ 512138 w 981075"/>
                <a:gd name="connsiteY184" fmla="*/ 792057 h 1800225"/>
                <a:gd name="connsiteX185" fmla="*/ 505395 w 981075"/>
                <a:gd name="connsiteY185" fmla="*/ 792057 h 1800225"/>
                <a:gd name="connsiteX186" fmla="*/ 505395 w 981075"/>
                <a:gd name="connsiteY186" fmla="*/ 788781 h 1800225"/>
                <a:gd name="connsiteX187" fmla="*/ 512138 w 981075"/>
                <a:gd name="connsiteY187" fmla="*/ 788781 h 1800225"/>
                <a:gd name="connsiteX188" fmla="*/ 522254 w 981075"/>
                <a:gd name="connsiteY188" fmla="*/ 792057 h 1800225"/>
                <a:gd name="connsiteX189" fmla="*/ 532360 w 981075"/>
                <a:gd name="connsiteY189" fmla="*/ 795334 h 1800225"/>
                <a:gd name="connsiteX190" fmla="*/ 539104 w 981075"/>
                <a:gd name="connsiteY190" fmla="*/ 798601 h 1800225"/>
                <a:gd name="connsiteX191" fmla="*/ 552591 w 981075"/>
                <a:gd name="connsiteY191" fmla="*/ 798601 h 1800225"/>
                <a:gd name="connsiteX192" fmla="*/ 562707 w 981075"/>
                <a:gd name="connsiteY192" fmla="*/ 792057 h 1800225"/>
                <a:gd name="connsiteX193" fmla="*/ 566079 w 981075"/>
                <a:gd name="connsiteY193" fmla="*/ 782237 h 1800225"/>
                <a:gd name="connsiteX194" fmla="*/ 576194 w 981075"/>
                <a:gd name="connsiteY194" fmla="*/ 778960 h 1800225"/>
                <a:gd name="connsiteX195" fmla="*/ 582938 w 981075"/>
                <a:gd name="connsiteY195" fmla="*/ 775693 h 1800225"/>
                <a:gd name="connsiteX196" fmla="*/ 589681 w 981075"/>
                <a:gd name="connsiteY196" fmla="*/ 775693 h 1800225"/>
                <a:gd name="connsiteX197" fmla="*/ 599797 w 981075"/>
                <a:gd name="connsiteY197" fmla="*/ 778960 h 1800225"/>
                <a:gd name="connsiteX198" fmla="*/ 609903 w 981075"/>
                <a:gd name="connsiteY198" fmla="*/ 775693 h 1800225"/>
                <a:gd name="connsiteX199" fmla="*/ 620019 w 981075"/>
                <a:gd name="connsiteY199" fmla="*/ 769149 h 1800225"/>
                <a:gd name="connsiteX200" fmla="*/ 616647 w 981075"/>
                <a:gd name="connsiteY200" fmla="*/ 762596 h 1800225"/>
                <a:gd name="connsiteX201" fmla="*/ 609903 w 981075"/>
                <a:gd name="connsiteY201" fmla="*/ 752776 h 1800225"/>
                <a:gd name="connsiteX202" fmla="*/ 606531 w 981075"/>
                <a:gd name="connsiteY202" fmla="*/ 749509 h 1800225"/>
                <a:gd name="connsiteX203" fmla="*/ 606531 w 981075"/>
                <a:gd name="connsiteY203" fmla="*/ 739688 h 1800225"/>
                <a:gd name="connsiteX204" fmla="*/ 599797 w 981075"/>
                <a:gd name="connsiteY204" fmla="*/ 733145 h 1800225"/>
                <a:gd name="connsiteX205" fmla="*/ 593053 w 981075"/>
                <a:gd name="connsiteY205" fmla="*/ 733145 h 1800225"/>
                <a:gd name="connsiteX206" fmla="*/ 586310 w 981075"/>
                <a:gd name="connsiteY206" fmla="*/ 736412 h 1800225"/>
                <a:gd name="connsiteX207" fmla="*/ 572822 w 981075"/>
                <a:gd name="connsiteY207" fmla="*/ 739688 h 1800225"/>
                <a:gd name="connsiteX208" fmla="*/ 555963 w 981075"/>
                <a:gd name="connsiteY208" fmla="*/ 742956 h 1800225"/>
                <a:gd name="connsiteX209" fmla="*/ 555963 w 981075"/>
                <a:gd name="connsiteY209" fmla="*/ 739688 h 1800225"/>
                <a:gd name="connsiteX210" fmla="*/ 572822 w 981075"/>
                <a:gd name="connsiteY210" fmla="*/ 736412 h 1800225"/>
                <a:gd name="connsiteX211" fmla="*/ 582938 w 981075"/>
                <a:gd name="connsiteY211" fmla="*/ 729868 h 1800225"/>
                <a:gd name="connsiteX212" fmla="*/ 586310 w 981075"/>
                <a:gd name="connsiteY212" fmla="*/ 726592 h 1800225"/>
                <a:gd name="connsiteX213" fmla="*/ 599797 w 981075"/>
                <a:gd name="connsiteY213" fmla="*/ 729868 h 1800225"/>
                <a:gd name="connsiteX214" fmla="*/ 616647 w 981075"/>
                <a:gd name="connsiteY214" fmla="*/ 729868 h 1800225"/>
                <a:gd name="connsiteX215" fmla="*/ 626762 w 981075"/>
                <a:gd name="connsiteY215" fmla="*/ 720048 h 1800225"/>
                <a:gd name="connsiteX216" fmla="*/ 643622 w 981075"/>
                <a:gd name="connsiteY216" fmla="*/ 713504 h 1800225"/>
                <a:gd name="connsiteX217" fmla="*/ 643622 w 981075"/>
                <a:gd name="connsiteY217" fmla="*/ 703684 h 1800225"/>
                <a:gd name="connsiteX218" fmla="*/ 650365 w 981075"/>
                <a:gd name="connsiteY218" fmla="*/ 693864 h 1800225"/>
                <a:gd name="connsiteX219" fmla="*/ 663853 w 981075"/>
                <a:gd name="connsiteY219" fmla="*/ 684044 h 1800225"/>
                <a:gd name="connsiteX220" fmla="*/ 677331 w 981075"/>
                <a:gd name="connsiteY220" fmla="*/ 670947 h 1800225"/>
                <a:gd name="connsiteX221" fmla="*/ 684074 w 981075"/>
                <a:gd name="connsiteY221" fmla="*/ 654583 h 1800225"/>
                <a:gd name="connsiteX222" fmla="*/ 690818 w 981075"/>
                <a:gd name="connsiteY222" fmla="*/ 641495 h 1800225"/>
                <a:gd name="connsiteX223" fmla="*/ 700934 w 981075"/>
                <a:gd name="connsiteY223" fmla="*/ 628398 h 1800225"/>
                <a:gd name="connsiteX224" fmla="*/ 700934 w 981075"/>
                <a:gd name="connsiteY224" fmla="*/ 612035 h 1800225"/>
                <a:gd name="connsiteX225" fmla="*/ 714421 w 981075"/>
                <a:gd name="connsiteY225" fmla="*/ 602214 h 1800225"/>
                <a:gd name="connsiteX226" fmla="*/ 738024 w 981075"/>
                <a:gd name="connsiteY226" fmla="*/ 582574 h 1800225"/>
                <a:gd name="connsiteX227" fmla="*/ 741386 w 981075"/>
                <a:gd name="connsiteY227" fmla="*/ 566210 h 1800225"/>
                <a:gd name="connsiteX228" fmla="*/ 738024 w 981075"/>
                <a:gd name="connsiteY228" fmla="*/ 559666 h 1800225"/>
                <a:gd name="connsiteX229" fmla="*/ 734652 w 981075"/>
                <a:gd name="connsiteY229" fmla="*/ 549846 h 1800225"/>
                <a:gd name="connsiteX230" fmla="*/ 727908 w 981075"/>
                <a:gd name="connsiteY230" fmla="*/ 540026 h 1800225"/>
                <a:gd name="connsiteX231" fmla="*/ 721165 w 981075"/>
                <a:gd name="connsiteY231" fmla="*/ 530205 h 1800225"/>
                <a:gd name="connsiteX232" fmla="*/ 707677 w 981075"/>
                <a:gd name="connsiteY232" fmla="*/ 530205 h 1800225"/>
                <a:gd name="connsiteX233" fmla="*/ 704306 w 981075"/>
                <a:gd name="connsiteY233" fmla="*/ 533482 h 1800225"/>
                <a:gd name="connsiteX234" fmla="*/ 694190 w 981075"/>
                <a:gd name="connsiteY234" fmla="*/ 526938 h 1800225"/>
                <a:gd name="connsiteX235" fmla="*/ 680702 w 981075"/>
                <a:gd name="connsiteY235" fmla="*/ 530205 h 1800225"/>
                <a:gd name="connsiteX236" fmla="*/ 663853 w 981075"/>
                <a:gd name="connsiteY236" fmla="*/ 526938 h 1800225"/>
                <a:gd name="connsiteX237" fmla="*/ 660481 w 981075"/>
                <a:gd name="connsiteY237" fmla="*/ 520385 h 1800225"/>
                <a:gd name="connsiteX238" fmla="*/ 646994 w 981075"/>
                <a:gd name="connsiteY238" fmla="*/ 520385 h 1800225"/>
                <a:gd name="connsiteX239" fmla="*/ 640250 w 981075"/>
                <a:gd name="connsiteY239" fmla="*/ 517118 h 1800225"/>
                <a:gd name="connsiteX240" fmla="*/ 626762 w 981075"/>
                <a:gd name="connsiteY240" fmla="*/ 520385 h 1800225"/>
                <a:gd name="connsiteX241" fmla="*/ 616647 w 981075"/>
                <a:gd name="connsiteY241" fmla="*/ 520385 h 1800225"/>
                <a:gd name="connsiteX242" fmla="*/ 609903 w 981075"/>
                <a:gd name="connsiteY242" fmla="*/ 517118 h 1800225"/>
                <a:gd name="connsiteX243" fmla="*/ 599797 w 981075"/>
                <a:gd name="connsiteY243" fmla="*/ 507298 h 1800225"/>
                <a:gd name="connsiteX244" fmla="*/ 579566 w 981075"/>
                <a:gd name="connsiteY244" fmla="*/ 507298 h 1800225"/>
                <a:gd name="connsiteX245" fmla="*/ 576194 w 981075"/>
                <a:gd name="connsiteY245" fmla="*/ 513841 h 1800225"/>
                <a:gd name="connsiteX246" fmla="*/ 562707 w 981075"/>
                <a:gd name="connsiteY246" fmla="*/ 513841 h 1800225"/>
                <a:gd name="connsiteX247" fmla="*/ 555963 w 981075"/>
                <a:gd name="connsiteY247" fmla="*/ 513841 h 1800225"/>
                <a:gd name="connsiteX248" fmla="*/ 549219 w 981075"/>
                <a:gd name="connsiteY248" fmla="*/ 517118 h 1800225"/>
                <a:gd name="connsiteX249" fmla="*/ 542476 w 981075"/>
                <a:gd name="connsiteY249" fmla="*/ 520385 h 1800225"/>
                <a:gd name="connsiteX250" fmla="*/ 535732 w 981075"/>
                <a:gd name="connsiteY250" fmla="*/ 520385 h 1800225"/>
                <a:gd name="connsiteX251" fmla="*/ 522254 w 981075"/>
                <a:gd name="connsiteY251" fmla="*/ 517118 h 1800225"/>
                <a:gd name="connsiteX252" fmla="*/ 515510 w 981075"/>
                <a:gd name="connsiteY252" fmla="*/ 526938 h 1800225"/>
                <a:gd name="connsiteX253" fmla="*/ 505395 w 981075"/>
                <a:gd name="connsiteY253" fmla="*/ 530205 h 1800225"/>
                <a:gd name="connsiteX254" fmla="*/ 495279 w 981075"/>
                <a:gd name="connsiteY254" fmla="*/ 540026 h 1800225"/>
                <a:gd name="connsiteX255" fmla="*/ 498651 w 981075"/>
                <a:gd name="connsiteY255" fmla="*/ 530205 h 1800225"/>
                <a:gd name="connsiteX256" fmla="*/ 505395 w 981075"/>
                <a:gd name="connsiteY256" fmla="*/ 523662 h 1800225"/>
                <a:gd name="connsiteX257" fmla="*/ 515510 w 981075"/>
                <a:gd name="connsiteY257" fmla="*/ 520385 h 1800225"/>
                <a:gd name="connsiteX258" fmla="*/ 522254 w 981075"/>
                <a:gd name="connsiteY258" fmla="*/ 510565 h 1800225"/>
                <a:gd name="connsiteX259" fmla="*/ 528988 w 981075"/>
                <a:gd name="connsiteY259" fmla="*/ 504021 h 1800225"/>
                <a:gd name="connsiteX260" fmla="*/ 539104 w 981075"/>
                <a:gd name="connsiteY260" fmla="*/ 497477 h 1800225"/>
                <a:gd name="connsiteX261" fmla="*/ 528988 w 981075"/>
                <a:gd name="connsiteY261" fmla="*/ 494201 h 1800225"/>
                <a:gd name="connsiteX262" fmla="*/ 518882 w 981075"/>
                <a:gd name="connsiteY262" fmla="*/ 500744 h 1800225"/>
                <a:gd name="connsiteX263" fmla="*/ 512138 w 981075"/>
                <a:gd name="connsiteY263" fmla="*/ 500744 h 1800225"/>
                <a:gd name="connsiteX264" fmla="*/ 502023 w 981075"/>
                <a:gd name="connsiteY264" fmla="*/ 504021 h 1800225"/>
                <a:gd name="connsiteX265" fmla="*/ 481792 w 981075"/>
                <a:gd name="connsiteY265" fmla="*/ 510565 h 1800225"/>
                <a:gd name="connsiteX266" fmla="*/ 502023 w 981075"/>
                <a:gd name="connsiteY266" fmla="*/ 500744 h 1800225"/>
                <a:gd name="connsiteX267" fmla="*/ 512138 w 981075"/>
                <a:gd name="connsiteY267" fmla="*/ 494201 h 1800225"/>
                <a:gd name="connsiteX268" fmla="*/ 522254 w 981075"/>
                <a:gd name="connsiteY268" fmla="*/ 490934 h 1800225"/>
                <a:gd name="connsiteX269" fmla="*/ 532360 w 981075"/>
                <a:gd name="connsiteY269" fmla="*/ 487657 h 1800225"/>
                <a:gd name="connsiteX270" fmla="*/ 545847 w 981075"/>
                <a:gd name="connsiteY270" fmla="*/ 490934 h 1800225"/>
                <a:gd name="connsiteX271" fmla="*/ 552591 w 981075"/>
                <a:gd name="connsiteY271" fmla="*/ 484380 h 1800225"/>
                <a:gd name="connsiteX272" fmla="*/ 559335 w 981075"/>
                <a:gd name="connsiteY272" fmla="*/ 474560 h 1800225"/>
                <a:gd name="connsiteX273" fmla="*/ 539104 w 981075"/>
                <a:gd name="connsiteY273" fmla="*/ 474560 h 1800225"/>
                <a:gd name="connsiteX274" fmla="*/ 532360 w 981075"/>
                <a:gd name="connsiteY274" fmla="*/ 477837 h 1800225"/>
                <a:gd name="connsiteX275" fmla="*/ 518882 w 981075"/>
                <a:gd name="connsiteY275" fmla="*/ 471293 h 1800225"/>
                <a:gd name="connsiteX276" fmla="*/ 515510 w 981075"/>
                <a:gd name="connsiteY276" fmla="*/ 468017 h 1800225"/>
                <a:gd name="connsiteX277" fmla="*/ 505395 w 981075"/>
                <a:gd name="connsiteY277" fmla="*/ 461473 h 1800225"/>
                <a:gd name="connsiteX278" fmla="*/ 508767 w 981075"/>
                <a:gd name="connsiteY278" fmla="*/ 458196 h 1800225"/>
                <a:gd name="connsiteX279" fmla="*/ 515510 w 981075"/>
                <a:gd name="connsiteY279" fmla="*/ 464740 h 1800225"/>
                <a:gd name="connsiteX280" fmla="*/ 522254 w 981075"/>
                <a:gd name="connsiteY280" fmla="*/ 468017 h 1800225"/>
                <a:gd name="connsiteX281" fmla="*/ 535732 w 981075"/>
                <a:gd name="connsiteY281" fmla="*/ 464740 h 1800225"/>
                <a:gd name="connsiteX282" fmla="*/ 545847 w 981075"/>
                <a:gd name="connsiteY282" fmla="*/ 458196 h 1800225"/>
                <a:gd name="connsiteX283" fmla="*/ 549219 w 981075"/>
                <a:gd name="connsiteY283" fmla="*/ 454929 h 1800225"/>
                <a:gd name="connsiteX284" fmla="*/ 559335 w 981075"/>
                <a:gd name="connsiteY284" fmla="*/ 445109 h 1800225"/>
                <a:gd name="connsiteX285" fmla="*/ 582938 w 981075"/>
                <a:gd name="connsiteY285" fmla="*/ 432012 h 1800225"/>
                <a:gd name="connsiteX286" fmla="*/ 603159 w 981075"/>
                <a:gd name="connsiteY286" fmla="*/ 425468 h 1800225"/>
                <a:gd name="connsiteX287" fmla="*/ 616647 w 981075"/>
                <a:gd name="connsiteY287" fmla="*/ 409104 h 1800225"/>
                <a:gd name="connsiteX288" fmla="*/ 626762 w 981075"/>
                <a:gd name="connsiteY288" fmla="*/ 409104 h 1800225"/>
                <a:gd name="connsiteX289" fmla="*/ 640250 w 981075"/>
                <a:gd name="connsiteY289" fmla="*/ 396007 h 1800225"/>
                <a:gd name="connsiteX290" fmla="*/ 646994 w 981075"/>
                <a:gd name="connsiteY290" fmla="*/ 389464 h 1800225"/>
                <a:gd name="connsiteX291" fmla="*/ 643622 w 981075"/>
                <a:gd name="connsiteY291" fmla="*/ 373100 h 1800225"/>
                <a:gd name="connsiteX292" fmla="*/ 650365 w 981075"/>
                <a:gd name="connsiteY292" fmla="*/ 360003 h 1800225"/>
                <a:gd name="connsiteX293" fmla="*/ 650365 w 981075"/>
                <a:gd name="connsiteY293" fmla="*/ 350183 h 1800225"/>
                <a:gd name="connsiteX294" fmla="*/ 640250 w 981075"/>
                <a:gd name="connsiteY294" fmla="*/ 346916 h 1800225"/>
                <a:gd name="connsiteX295" fmla="*/ 620019 w 981075"/>
                <a:gd name="connsiteY295" fmla="*/ 346916 h 1800225"/>
                <a:gd name="connsiteX296" fmla="*/ 613275 w 981075"/>
                <a:gd name="connsiteY296" fmla="*/ 353459 h 1800225"/>
                <a:gd name="connsiteX297" fmla="*/ 596425 w 981075"/>
                <a:gd name="connsiteY297" fmla="*/ 343639 h 1800225"/>
                <a:gd name="connsiteX298" fmla="*/ 582938 w 981075"/>
                <a:gd name="connsiteY298" fmla="*/ 353459 h 1800225"/>
                <a:gd name="connsiteX299" fmla="*/ 576194 w 981075"/>
                <a:gd name="connsiteY299" fmla="*/ 353459 h 1800225"/>
                <a:gd name="connsiteX300" fmla="*/ 566079 w 981075"/>
                <a:gd name="connsiteY300" fmla="*/ 353459 h 1800225"/>
                <a:gd name="connsiteX301" fmla="*/ 545847 w 981075"/>
                <a:gd name="connsiteY301" fmla="*/ 346916 h 1800225"/>
                <a:gd name="connsiteX302" fmla="*/ 535732 w 981075"/>
                <a:gd name="connsiteY302" fmla="*/ 353459 h 1800225"/>
                <a:gd name="connsiteX303" fmla="*/ 528988 w 981075"/>
                <a:gd name="connsiteY303" fmla="*/ 350183 h 1800225"/>
                <a:gd name="connsiteX304" fmla="*/ 515510 w 981075"/>
                <a:gd name="connsiteY304" fmla="*/ 360003 h 1800225"/>
                <a:gd name="connsiteX305" fmla="*/ 515510 w 981075"/>
                <a:gd name="connsiteY305" fmla="*/ 353459 h 1800225"/>
                <a:gd name="connsiteX306" fmla="*/ 522254 w 981075"/>
                <a:gd name="connsiteY306" fmla="*/ 343639 h 1800225"/>
                <a:gd name="connsiteX307" fmla="*/ 515510 w 981075"/>
                <a:gd name="connsiteY307" fmla="*/ 340363 h 1800225"/>
                <a:gd name="connsiteX308" fmla="*/ 508767 w 981075"/>
                <a:gd name="connsiteY308" fmla="*/ 337095 h 1800225"/>
                <a:gd name="connsiteX309" fmla="*/ 502023 w 981075"/>
                <a:gd name="connsiteY309" fmla="*/ 346916 h 1800225"/>
                <a:gd name="connsiteX310" fmla="*/ 488536 w 981075"/>
                <a:gd name="connsiteY310" fmla="*/ 353459 h 1800225"/>
                <a:gd name="connsiteX311" fmla="*/ 491907 w 981075"/>
                <a:gd name="connsiteY311" fmla="*/ 350183 h 1800225"/>
                <a:gd name="connsiteX312" fmla="*/ 502023 w 981075"/>
                <a:gd name="connsiteY312" fmla="*/ 343639 h 1800225"/>
                <a:gd name="connsiteX313" fmla="*/ 502023 w 981075"/>
                <a:gd name="connsiteY313" fmla="*/ 337095 h 1800225"/>
                <a:gd name="connsiteX314" fmla="*/ 498651 w 981075"/>
                <a:gd name="connsiteY314" fmla="*/ 337095 h 1800225"/>
                <a:gd name="connsiteX315" fmla="*/ 491907 w 981075"/>
                <a:gd name="connsiteY315" fmla="*/ 333819 h 1800225"/>
                <a:gd name="connsiteX316" fmla="*/ 485164 w 981075"/>
                <a:gd name="connsiteY316" fmla="*/ 330542 h 1800225"/>
                <a:gd name="connsiteX317" fmla="*/ 481792 w 981075"/>
                <a:gd name="connsiteY317" fmla="*/ 323998 h 1800225"/>
                <a:gd name="connsiteX318" fmla="*/ 471676 w 981075"/>
                <a:gd name="connsiteY318" fmla="*/ 327275 h 1800225"/>
                <a:gd name="connsiteX319" fmla="*/ 468305 w 981075"/>
                <a:gd name="connsiteY319" fmla="*/ 333819 h 1800225"/>
                <a:gd name="connsiteX320" fmla="*/ 461561 w 981075"/>
                <a:gd name="connsiteY320" fmla="*/ 337095 h 1800225"/>
                <a:gd name="connsiteX321" fmla="*/ 454827 w 981075"/>
                <a:gd name="connsiteY321" fmla="*/ 337095 h 1800225"/>
                <a:gd name="connsiteX322" fmla="*/ 458198 w 981075"/>
                <a:gd name="connsiteY322" fmla="*/ 346916 h 1800225"/>
                <a:gd name="connsiteX323" fmla="*/ 454827 w 981075"/>
                <a:gd name="connsiteY323" fmla="*/ 356726 h 1800225"/>
                <a:gd name="connsiteX324" fmla="*/ 444711 w 981075"/>
                <a:gd name="connsiteY324" fmla="*/ 356726 h 1800225"/>
                <a:gd name="connsiteX325" fmla="*/ 448083 w 981075"/>
                <a:gd name="connsiteY325" fmla="*/ 369823 h 1800225"/>
                <a:gd name="connsiteX326" fmla="*/ 451455 w 981075"/>
                <a:gd name="connsiteY326" fmla="*/ 376367 h 1800225"/>
                <a:gd name="connsiteX327" fmla="*/ 451455 w 981075"/>
                <a:gd name="connsiteY327" fmla="*/ 382920 h 1800225"/>
                <a:gd name="connsiteX328" fmla="*/ 454827 w 981075"/>
                <a:gd name="connsiteY328" fmla="*/ 386187 h 1800225"/>
                <a:gd name="connsiteX329" fmla="*/ 448083 w 981075"/>
                <a:gd name="connsiteY329" fmla="*/ 386187 h 1800225"/>
                <a:gd name="connsiteX330" fmla="*/ 444711 w 981075"/>
                <a:gd name="connsiteY330" fmla="*/ 379644 h 1800225"/>
                <a:gd name="connsiteX331" fmla="*/ 431224 w 981075"/>
                <a:gd name="connsiteY331" fmla="*/ 379644 h 1800225"/>
                <a:gd name="connsiteX332" fmla="*/ 427852 w 981075"/>
                <a:gd name="connsiteY332" fmla="*/ 379644 h 1800225"/>
                <a:gd name="connsiteX333" fmla="*/ 424480 w 981075"/>
                <a:gd name="connsiteY333" fmla="*/ 389464 h 1800225"/>
                <a:gd name="connsiteX334" fmla="*/ 427852 w 981075"/>
                <a:gd name="connsiteY334" fmla="*/ 399284 h 1800225"/>
                <a:gd name="connsiteX335" fmla="*/ 424480 w 981075"/>
                <a:gd name="connsiteY335" fmla="*/ 405828 h 1800225"/>
                <a:gd name="connsiteX336" fmla="*/ 421108 w 981075"/>
                <a:gd name="connsiteY336" fmla="*/ 409104 h 1800225"/>
                <a:gd name="connsiteX337" fmla="*/ 414365 w 981075"/>
                <a:gd name="connsiteY337" fmla="*/ 415648 h 1800225"/>
                <a:gd name="connsiteX338" fmla="*/ 417736 w 981075"/>
                <a:gd name="connsiteY338" fmla="*/ 428735 h 1800225"/>
                <a:gd name="connsiteX339" fmla="*/ 424480 w 981075"/>
                <a:gd name="connsiteY339" fmla="*/ 435289 h 1800225"/>
                <a:gd name="connsiteX340" fmla="*/ 431224 w 981075"/>
                <a:gd name="connsiteY340" fmla="*/ 441832 h 1800225"/>
                <a:gd name="connsiteX341" fmla="*/ 431224 w 981075"/>
                <a:gd name="connsiteY341" fmla="*/ 451653 h 1800225"/>
                <a:gd name="connsiteX342" fmla="*/ 424480 w 981075"/>
                <a:gd name="connsiteY342" fmla="*/ 441832 h 1800225"/>
                <a:gd name="connsiteX343" fmla="*/ 417736 w 981075"/>
                <a:gd name="connsiteY343" fmla="*/ 435289 h 1800225"/>
                <a:gd name="connsiteX344" fmla="*/ 414365 w 981075"/>
                <a:gd name="connsiteY344" fmla="*/ 428735 h 1800225"/>
                <a:gd name="connsiteX345" fmla="*/ 407621 w 981075"/>
                <a:gd name="connsiteY345" fmla="*/ 432012 h 1800225"/>
                <a:gd name="connsiteX346" fmla="*/ 407621 w 981075"/>
                <a:gd name="connsiteY346" fmla="*/ 435289 h 1800225"/>
                <a:gd name="connsiteX347" fmla="*/ 400877 w 981075"/>
                <a:gd name="connsiteY347" fmla="*/ 441832 h 1800225"/>
                <a:gd name="connsiteX348" fmla="*/ 390762 w 981075"/>
                <a:gd name="connsiteY348" fmla="*/ 441832 h 1800225"/>
                <a:gd name="connsiteX349" fmla="*/ 387399 w 981075"/>
                <a:gd name="connsiteY349" fmla="*/ 432012 h 1800225"/>
                <a:gd name="connsiteX350" fmla="*/ 384027 w 981075"/>
                <a:gd name="connsiteY350" fmla="*/ 432012 h 1800225"/>
                <a:gd name="connsiteX351" fmla="*/ 380656 w 981075"/>
                <a:gd name="connsiteY351" fmla="*/ 438556 h 1800225"/>
                <a:gd name="connsiteX352" fmla="*/ 384027 w 981075"/>
                <a:gd name="connsiteY352" fmla="*/ 448376 h 1800225"/>
                <a:gd name="connsiteX353" fmla="*/ 380656 w 981075"/>
                <a:gd name="connsiteY353" fmla="*/ 454929 h 1800225"/>
                <a:gd name="connsiteX354" fmla="*/ 377284 w 981075"/>
                <a:gd name="connsiteY354" fmla="*/ 441832 h 1800225"/>
                <a:gd name="connsiteX355" fmla="*/ 373912 w 981075"/>
                <a:gd name="connsiteY355" fmla="*/ 435289 h 1800225"/>
                <a:gd name="connsiteX356" fmla="*/ 367168 w 981075"/>
                <a:gd name="connsiteY356" fmla="*/ 441832 h 1800225"/>
                <a:gd name="connsiteX357" fmla="*/ 363796 w 981075"/>
                <a:gd name="connsiteY357" fmla="*/ 445109 h 1800225"/>
                <a:gd name="connsiteX358" fmla="*/ 363796 w 981075"/>
                <a:gd name="connsiteY358" fmla="*/ 458196 h 1800225"/>
                <a:gd name="connsiteX359" fmla="*/ 370540 w 981075"/>
                <a:gd name="connsiteY359" fmla="*/ 461473 h 1800225"/>
                <a:gd name="connsiteX360" fmla="*/ 373912 w 981075"/>
                <a:gd name="connsiteY360" fmla="*/ 464740 h 1800225"/>
                <a:gd name="connsiteX361" fmla="*/ 360424 w 981075"/>
                <a:gd name="connsiteY361" fmla="*/ 464740 h 1800225"/>
                <a:gd name="connsiteX362" fmla="*/ 360424 w 981075"/>
                <a:gd name="connsiteY362" fmla="*/ 471293 h 1800225"/>
                <a:gd name="connsiteX363" fmla="*/ 360424 w 981075"/>
                <a:gd name="connsiteY363" fmla="*/ 477837 h 1800225"/>
                <a:gd name="connsiteX364" fmla="*/ 367168 w 981075"/>
                <a:gd name="connsiteY364" fmla="*/ 484380 h 1800225"/>
                <a:gd name="connsiteX365" fmla="*/ 363796 w 981075"/>
                <a:gd name="connsiteY365" fmla="*/ 490934 h 1800225"/>
                <a:gd name="connsiteX366" fmla="*/ 357053 w 981075"/>
                <a:gd name="connsiteY366" fmla="*/ 487657 h 1800225"/>
                <a:gd name="connsiteX367" fmla="*/ 350309 w 981075"/>
                <a:gd name="connsiteY367" fmla="*/ 487657 h 1800225"/>
                <a:gd name="connsiteX368" fmla="*/ 346937 w 981075"/>
                <a:gd name="connsiteY368" fmla="*/ 497477 h 1800225"/>
                <a:gd name="connsiteX369" fmla="*/ 350309 w 981075"/>
                <a:gd name="connsiteY369" fmla="*/ 504021 h 1800225"/>
                <a:gd name="connsiteX370" fmla="*/ 346937 w 981075"/>
                <a:gd name="connsiteY370" fmla="*/ 517118 h 1800225"/>
                <a:gd name="connsiteX371" fmla="*/ 346937 w 981075"/>
                <a:gd name="connsiteY371" fmla="*/ 520385 h 1800225"/>
                <a:gd name="connsiteX372" fmla="*/ 360424 w 981075"/>
                <a:gd name="connsiteY372" fmla="*/ 523662 h 1800225"/>
                <a:gd name="connsiteX373" fmla="*/ 363796 w 981075"/>
                <a:gd name="connsiteY373" fmla="*/ 523662 h 1800225"/>
                <a:gd name="connsiteX374" fmla="*/ 373912 w 981075"/>
                <a:gd name="connsiteY374" fmla="*/ 526938 h 1800225"/>
                <a:gd name="connsiteX375" fmla="*/ 377284 w 981075"/>
                <a:gd name="connsiteY375" fmla="*/ 526938 h 1800225"/>
                <a:gd name="connsiteX376" fmla="*/ 370540 w 981075"/>
                <a:gd name="connsiteY376" fmla="*/ 530205 h 1800225"/>
                <a:gd name="connsiteX377" fmla="*/ 357053 w 981075"/>
                <a:gd name="connsiteY377" fmla="*/ 526938 h 1800225"/>
                <a:gd name="connsiteX378" fmla="*/ 357053 w 981075"/>
                <a:gd name="connsiteY378" fmla="*/ 533482 h 1800225"/>
                <a:gd name="connsiteX379" fmla="*/ 360424 w 981075"/>
                <a:gd name="connsiteY379" fmla="*/ 540026 h 1800225"/>
                <a:gd name="connsiteX380" fmla="*/ 360424 w 981075"/>
                <a:gd name="connsiteY380" fmla="*/ 543302 h 1800225"/>
                <a:gd name="connsiteX381" fmla="*/ 350309 w 981075"/>
                <a:gd name="connsiteY381" fmla="*/ 540026 h 1800225"/>
                <a:gd name="connsiteX382" fmla="*/ 346937 w 981075"/>
                <a:gd name="connsiteY382" fmla="*/ 540026 h 1800225"/>
                <a:gd name="connsiteX383" fmla="*/ 340193 w 981075"/>
                <a:gd name="connsiteY383" fmla="*/ 543302 h 1800225"/>
                <a:gd name="connsiteX384" fmla="*/ 333449 w 981075"/>
                <a:gd name="connsiteY384" fmla="*/ 540026 h 1800225"/>
                <a:gd name="connsiteX385" fmla="*/ 323334 w 981075"/>
                <a:gd name="connsiteY385" fmla="*/ 533482 h 1800225"/>
                <a:gd name="connsiteX386" fmla="*/ 319962 w 981075"/>
                <a:gd name="connsiteY386" fmla="*/ 530205 h 1800225"/>
                <a:gd name="connsiteX387" fmla="*/ 323334 w 981075"/>
                <a:gd name="connsiteY387" fmla="*/ 520385 h 1800225"/>
                <a:gd name="connsiteX388" fmla="*/ 326706 w 981075"/>
                <a:gd name="connsiteY388" fmla="*/ 517118 h 1800225"/>
                <a:gd name="connsiteX389" fmla="*/ 333449 w 981075"/>
                <a:gd name="connsiteY389" fmla="*/ 510565 h 1800225"/>
                <a:gd name="connsiteX390" fmla="*/ 326706 w 981075"/>
                <a:gd name="connsiteY390" fmla="*/ 504021 h 1800225"/>
                <a:gd name="connsiteX391" fmla="*/ 316600 w 981075"/>
                <a:gd name="connsiteY391" fmla="*/ 510565 h 1800225"/>
                <a:gd name="connsiteX392" fmla="*/ 316600 w 981075"/>
                <a:gd name="connsiteY392" fmla="*/ 497477 h 1800225"/>
                <a:gd name="connsiteX393" fmla="*/ 319962 w 981075"/>
                <a:gd name="connsiteY393" fmla="*/ 484380 h 1800225"/>
                <a:gd name="connsiteX394" fmla="*/ 326706 w 981075"/>
                <a:gd name="connsiteY394" fmla="*/ 477837 h 1800225"/>
                <a:gd name="connsiteX395" fmla="*/ 319962 w 981075"/>
                <a:gd name="connsiteY395" fmla="*/ 468017 h 1800225"/>
                <a:gd name="connsiteX396" fmla="*/ 313228 w 981075"/>
                <a:gd name="connsiteY396" fmla="*/ 454929 h 1800225"/>
                <a:gd name="connsiteX397" fmla="*/ 303112 w 981075"/>
                <a:gd name="connsiteY397" fmla="*/ 458196 h 1800225"/>
                <a:gd name="connsiteX398" fmla="*/ 303112 w 981075"/>
                <a:gd name="connsiteY398" fmla="*/ 471293 h 1800225"/>
                <a:gd name="connsiteX399" fmla="*/ 299741 w 981075"/>
                <a:gd name="connsiteY399" fmla="*/ 481114 h 1800225"/>
                <a:gd name="connsiteX400" fmla="*/ 292997 w 981075"/>
                <a:gd name="connsiteY400" fmla="*/ 481114 h 1800225"/>
                <a:gd name="connsiteX401" fmla="*/ 289625 w 981075"/>
                <a:gd name="connsiteY401" fmla="*/ 474560 h 1800225"/>
                <a:gd name="connsiteX402" fmla="*/ 286253 w 981075"/>
                <a:gd name="connsiteY402" fmla="*/ 471293 h 1800225"/>
                <a:gd name="connsiteX403" fmla="*/ 279509 w 981075"/>
                <a:gd name="connsiteY403" fmla="*/ 464740 h 1800225"/>
                <a:gd name="connsiteX404" fmla="*/ 269394 w 981075"/>
                <a:gd name="connsiteY404" fmla="*/ 464740 h 1800225"/>
                <a:gd name="connsiteX405" fmla="*/ 272766 w 981075"/>
                <a:gd name="connsiteY405" fmla="*/ 471293 h 1800225"/>
                <a:gd name="connsiteX406" fmla="*/ 276137 w 981075"/>
                <a:gd name="connsiteY406" fmla="*/ 477837 h 1800225"/>
                <a:gd name="connsiteX407" fmla="*/ 272766 w 981075"/>
                <a:gd name="connsiteY407" fmla="*/ 481114 h 1800225"/>
                <a:gd name="connsiteX408" fmla="*/ 266022 w 981075"/>
                <a:gd name="connsiteY408" fmla="*/ 477837 h 1800225"/>
                <a:gd name="connsiteX409" fmla="*/ 259278 w 981075"/>
                <a:gd name="connsiteY409" fmla="*/ 484380 h 1800225"/>
                <a:gd name="connsiteX410" fmla="*/ 259278 w 981075"/>
                <a:gd name="connsiteY410" fmla="*/ 490934 h 1800225"/>
                <a:gd name="connsiteX411" fmla="*/ 259278 w 981075"/>
                <a:gd name="connsiteY411" fmla="*/ 497477 h 1800225"/>
                <a:gd name="connsiteX412" fmla="*/ 266022 w 981075"/>
                <a:gd name="connsiteY412" fmla="*/ 507298 h 1800225"/>
                <a:gd name="connsiteX413" fmla="*/ 286253 w 981075"/>
                <a:gd name="connsiteY413" fmla="*/ 500744 h 1800225"/>
                <a:gd name="connsiteX414" fmla="*/ 296369 w 981075"/>
                <a:gd name="connsiteY414" fmla="*/ 510565 h 1800225"/>
                <a:gd name="connsiteX415" fmla="*/ 296369 w 981075"/>
                <a:gd name="connsiteY415" fmla="*/ 517118 h 1800225"/>
                <a:gd name="connsiteX416" fmla="*/ 289625 w 981075"/>
                <a:gd name="connsiteY416" fmla="*/ 520385 h 1800225"/>
                <a:gd name="connsiteX417" fmla="*/ 282881 w 981075"/>
                <a:gd name="connsiteY417" fmla="*/ 520385 h 1800225"/>
                <a:gd name="connsiteX418" fmla="*/ 282881 w 981075"/>
                <a:gd name="connsiteY418" fmla="*/ 533482 h 1800225"/>
                <a:gd name="connsiteX419" fmla="*/ 292997 w 981075"/>
                <a:gd name="connsiteY419" fmla="*/ 543302 h 1800225"/>
                <a:gd name="connsiteX420" fmla="*/ 303112 w 981075"/>
                <a:gd name="connsiteY420" fmla="*/ 546569 h 1800225"/>
                <a:gd name="connsiteX421" fmla="*/ 309856 w 981075"/>
                <a:gd name="connsiteY421" fmla="*/ 543302 h 1800225"/>
                <a:gd name="connsiteX422" fmla="*/ 319962 w 981075"/>
                <a:gd name="connsiteY422" fmla="*/ 546569 h 1800225"/>
                <a:gd name="connsiteX423" fmla="*/ 316600 w 981075"/>
                <a:gd name="connsiteY423" fmla="*/ 549846 h 1800225"/>
                <a:gd name="connsiteX424" fmla="*/ 313228 w 981075"/>
                <a:gd name="connsiteY424" fmla="*/ 553123 h 1800225"/>
                <a:gd name="connsiteX425" fmla="*/ 313228 w 981075"/>
                <a:gd name="connsiteY425" fmla="*/ 556389 h 1800225"/>
                <a:gd name="connsiteX426" fmla="*/ 323334 w 981075"/>
                <a:gd name="connsiteY426" fmla="*/ 556389 h 1800225"/>
                <a:gd name="connsiteX427" fmla="*/ 330078 w 981075"/>
                <a:gd name="connsiteY427" fmla="*/ 553123 h 1800225"/>
                <a:gd name="connsiteX428" fmla="*/ 323334 w 981075"/>
                <a:gd name="connsiteY428" fmla="*/ 559666 h 1800225"/>
                <a:gd name="connsiteX429" fmla="*/ 319962 w 981075"/>
                <a:gd name="connsiteY429" fmla="*/ 566210 h 1800225"/>
                <a:gd name="connsiteX430" fmla="*/ 316600 w 981075"/>
                <a:gd name="connsiteY430" fmla="*/ 572753 h 1800225"/>
                <a:gd name="connsiteX431" fmla="*/ 319962 w 981075"/>
                <a:gd name="connsiteY431" fmla="*/ 579307 h 1800225"/>
                <a:gd name="connsiteX432" fmla="*/ 333449 w 981075"/>
                <a:gd name="connsiteY432" fmla="*/ 569486 h 1800225"/>
                <a:gd name="connsiteX433" fmla="*/ 340193 w 981075"/>
                <a:gd name="connsiteY433" fmla="*/ 562933 h 1800225"/>
                <a:gd name="connsiteX434" fmla="*/ 350309 w 981075"/>
                <a:gd name="connsiteY434" fmla="*/ 559666 h 1800225"/>
                <a:gd name="connsiteX435" fmla="*/ 353681 w 981075"/>
                <a:gd name="connsiteY435" fmla="*/ 559666 h 1800225"/>
                <a:gd name="connsiteX436" fmla="*/ 350309 w 981075"/>
                <a:gd name="connsiteY436" fmla="*/ 562933 h 1800225"/>
                <a:gd name="connsiteX437" fmla="*/ 357053 w 981075"/>
                <a:gd name="connsiteY437" fmla="*/ 569486 h 1800225"/>
                <a:gd name="connsiteX438" fmla="*/ 360424 w 981075"/>
                <a:gd name="connsiteY438" fmla="*/ 569486 h 1800225"/>
                <a:gd name="connsiteX439" fmla="*/ 350309 w 981075"/>
                <a:gd name="connsiteY439" fmla="*/ 569486 h 1800225"/>
                <a:gd name="connsiteX440" fmla="*/ 346937 w 981075"/>
                <a:gd name="connsiteY440" fmla="*/ 569486 h 1800225"/>
                <a:gd name="connsiteX441" fmla="*/ 343565 w 981075"/>
                <a:gd name="connsiteY441" fmla="*/ 572753 h 1800225"/>
                <a:gd name="connsiteX442" fmla="*/ 340193 w 981075"/>
                <a:gd name="connsiteY442" fmla="*/ 576030 h 1800225"/>
                <a:gd name="connsiteX443" fmla="*/ 343565 w 981075"/>
                <a:gd name="connsiteY443" fmla="*/ 582574 h 1800225"/>
                <a:gd name="connsiteX444" fmla="*/ 340193 w 981075"/>
                <a:gd name="connsiteY444" fmla="*/ 582574 h 1800225"/>
                <a:gd name="connsiteX445" fmla="*/ 333449 w 981075"/>
                <a:gd name="connsiteY445" fmla="*/ 582574 h 1800225"/>
                <a:gd name="connsiteX446" fmla="*/ 326706 w 981075"/>
                <a:gd name="connsiteY446" fmla="*/ 585850 h 1800225"/>
                <a:gd name="connsiteX447" fmla="*/ 319962 w 981075"/>
                <a:gd name="connsiteY447" fmla="*/ 595671 h 1800225"/>
                <a:gd name="connsiteX448" fmla="*/ 319962 w 981075"/>
                <a:gd name="connsiteY448" fmla="*/ 598938 h 1800225"/>
                <a:gd name="connsiteX449" fmla="*/ 326706 w 981075"/>
                <a:gd name="connsiteY449" fmla="*/ 605491 h 1800225"/>
                <a:gd name="connsiteX450" fmla="*/ 336821 w 981075"/>
                <a:gd name="connsiteY450" fmla="*/ 612035 h 1800225"/>
                <a:gd name="connsiteX451" fmla="*/ 330078 w 981075"/>
                <a:gd name="connsiteY451" fmla="*/ 612035 h 1800225"/>
                <a:gd name="connsiteX452" fmla="*/ 316600 w 981075"/>
                <a:gd name="connsiteY452" fmla="*/ 618578 h 1800225"/>
                <a:gd name="connsiteX453" fmla="*/ 309856 w 981075"/>
                <a:gd name="connsiteY453" fmla="*/ 621855 h 1800225"/>
                <a:gd name="connsiteX454" fmla="*/ 292997 w 981075"/>
                <a:gd name="connsiteY454" fmla="*/ 621855 h 1800225"/>
                <a:gd name="connsiteX455" fmla="*/ 282881 w 981075"/>
                <a:gd name="connsiteY455" fmla="*/ 625131 h 1800225"/>
                <a:gd name="connsiteX456" fmla="*/ 282881 w 981075"/>
                <a:gd name="connsiteY456" fmla="*/ 628398 h 1800225"/>
                <a:gd name="connsiteX457" fmla="*/ 282881 w 981075"/>
                <a:gd name="connsiteY457" fmla="*/ 631675 h 1800225"/>
                <a:gd name="connsiteX458" fmla="*/ 299741 w 981075"/>
                <a:gd name="connsiteY458" fmla="*/ 631675 h 1800225"/>
                <a:gd name="connsiteX459" fmla="*/ 303112 w 981075"/>
                <a:gd name="connsiteY459" fmla="*/ 634942 h 1800225"/>
                <a:gd name="connsiteX460" fmla="*/ 296369 w 981075"/>
                <a:gd name="connsiteY460" fmla="*/ 634942 h 1800225"/>
                <a:gd name="connsiteX461" fmla="*/ 286253 w 981075"/>
                <a:gd name="connsiteY461" fmla="*/ 634942 h 1800225"/>
                <a:gd name="connsiteX462" fmla="*/ 276137 w 981075"/>
                <a:gd name="connsiteY462" fmla="*/ 638219 h 1800225"/>
                <a:gd name="connsiteX463" fmla="*/ 269394 w 981075"/>
                <a:gd name="connsiteY463" fmla="*/ 648039 h 1800225"/>
                <a:gd name="connsiteX464" fmla="*/ 272766 w 981075"/>
                <a:gd name="connsiteY464" fmla="*/ 657859 h 1800225"/>
                <a:gd name="connsiteX465" fmla="*/ 279509 w 981075"/>
                <a:gd name="connsiteY465" fmla="*/ 667679 h 1800225"/>
                <a:gd name="connsiteX466" fmla="*/ 279509 w 981075"/>
                <a:gd name="connsiteY466" fmla="*/ 670947 h 1800225"/>
                <a:gd name="connsiteX467" fmla="*/ 269394 w 981075"/>
                <a:gd name="connsiteY467" fmla="*/ 677500 h 1800225"/>
                <a:gd name="connsiteX468" fmla="*/ 269394 w 981075"/>
                <a:gd name="connsiteY468" fmla="*/ 684044 h 1800225"/>
                <a:gd name="connsiteX469" fmla="*/ 266022 w 981075"/>
                <a:gd name="connsiteY469" fmla="*/ 697140 h 1800225"/>
                <a:gd name="connsiteX470" fmla="*/ 276137 w 981075"/>
                <a:gd name="connsiteY470" fmla="*/ 700407 h 1800225"/>
                <a:gd name="connsiteX471" fmla="*/ 289625 w 981075"/>
                <a:gd name="connsiteY471" fmla="*/ 697140 h 1800225"/>
                <a:gd name="connsiteX472" fmla="*/ 309856 w 981075"/>
                <a:gd name="connsiteY472" fmla="*/ 697140 h 1800225"/>
                <a:gd name="connsiteX473" fmla="*/ 316600 w 981075"/>
                <a:gd name="connsiteY473" fmla="*/ 690587 h 1800225"/>
                <a:gd name="connsiteX474" fmla="*/ 319962 w 981075"/>
                <a:gd name="connsiteY474" fmla="*/ 687320 h 1800225"/>
                <a:gd name="connsiteX475" fmla="*/ 330078 w 981075"/>
                <a:gd name="connsiteY475" fmla="*/ 684044 h 1800225"/>
                <a:gd name="connsiteX476" fmla="*/ 330078 w 981075"/>
                <a:gd name="connsiteY476" fmla="*/ 680767 h 1800225"/>
                <a:gd name="connsiteX477" fmla="*/ 340193 w 981075"/>
                <a:gd name="connsiteY477" fmla="*/ 690587 h 1800225"/>
                <a:gd name="connsiteX478" fmla="*/ 333449 w 981075"/>
                <a:gd name="connsiteY478" fmla="*/ 697140 h 1800225"/>
                <a:gd name="connsiteX479" fmla="*/ 333449 w 981075"/>
                <a:gd name="connsiteY479" fmla="*/ 700407 h 1800225"/>
                <a:gd name="connsiteX480" fmla="*/ 323334 w 981075"/>
                <a:gd name="connsiteY480" fmla="*/ 706951 h 1800225"/>
                <a:gd name="connsiteX481" fmla="*/ 309856 w 981075"/>
                <a:gd name="connsiteY481" fmla="*/ 726592 h 1800225"/>
                <a:gd name="connsiteX482" fmla="*/ 306484 w 981075"/>
                <a:gd name="connsiteY482" fmla="*/ 729868 h 1800225"/>
                <a:gd name="connsiteX483" fmla="*/ 286253 w 981075"/>
                <a:gd name="connsiteY483" fmla="*/ 739688 h 1800225"/>
                <a:gd name="connsiteX484" fmla="*/ 279509 w 981075"/>
                <a:gd name="connsiteY484" fmla="*/ 746232 h 1800225"/>
                <a:gd name="connsiteX485" fmla="*/ 276137 w 981075"/>
                <a:gd name="connsiteY485" fmla="*/ 752776 h 1800225"/>
                <a:gd name="connsiteX486" fmla="*/ 272766 w 981075"/>
                <a:gd name="connsiteY486" fmla="*/ 759329 h 1800225"/>
                <a:gd name="connsiteX487" fmla="*/ 262650 w 981075"/>
                <a:gd name="connsiteY487" fmla="*/ 762596 h 1800225"/>
                <a:gd name="connsiteX488" fmla="*/ 252535 w 981075"/>
                <a:gd name="connsiteY488" fmla="*/ 759329 h 1800225"/>
                <a:gd name="connsiteX489" fmla="*/ 245800 w 981075"/>
                <a:gd name="connsiteY489" fmla="*/ 765873 h 1800225"/>
                <a:gd name="connsiteX490" fmla="*/ 232313 w 981075"/>
                <a:gd name="connsiteY490" fmla="*/ 762596 h 1800225"/>
                <a:gd name="connsiteX491" fmla="*/ 225569 w 981075"/>
                <a:gd name="connsiteY491" fmla="*/ 769149 h 1800225"/>
                <a:gd name="connsiteX492" fmla="*/ 222197 w 981075"/>
                <a:gd name="connsiteY492" fmla="*/ 775693 h 1800225"/>
                <a:gd name="connsiteX493" fmla="*/ 218826 w 981075"/>
                <a:gd name="connsiteY493" fmla="*/ 788781 h 1800225"/>
                <a:gd name="connsiteX494" fmla="*/ 212082 w 981075"/>
                <a:gd name="connsiteY494" fmla="*/ 795334 h 1800225"/>
                <a:gd name="connsiteX495" fmla="*/ 215454 w 981075"/>
                <a:gd name="connsiteY495" fmla="*/ 798601 h 1800225"/>
                <a:gd name="connsiteX496" fmla="*/ 228941 w 981075"/>
                <a:gd name="connsiteY496" fmla="*/ 788781 h 1800225"/>
                <a:gd name="connsiteX497" fmla="*/ 235685 w 981075"/>
                <a:gd name="connsiteY497" fmla="*/ 785513 h 1800225"/>
                <a:gd name="connsiteX498" fmla="*/ 235685 w 981075"/>
                <a:gd name="connsiteY498" fmla="*/ 792057 h 1800225"/>
                <a:gd name="connsiteX499" fmla="*/ 232313 w 981075"/>
                <a:gd name="connsiteY499" fmla="*/ 805154 h 1800225"/>
                <a:gd name="connsiteX500" fmla="*/ 228941 w 981075"/>
                <a:gd name="connsiteY500" fmla="*/ 808421 h 1800225"/>
                <a:gd name="connsiteX501" fmla="*/ 225569 w 981075"/>
                <a:gd name="connsiteY501" fmla="*/ 811697 h 1800225"/>
                <a:gd name="connsiteX502" fmla="*/ 225569 w 981075"/>
                <a:gd name="connsiteY502" fmla="*/ 824785 h 1800225"/>
                <a:gd name="connsiteX503" fmla="*/ 235685 w 981075"/>
                <a:gd name="connsiteY503" fmla="*/ 818241 h 1800225"/>
                <a:gd name="connsiteX504" fmla="*/ 252535 w 981075"/>
                <a:gd name="connsiteY504" fmla="*/ 811697 h 1800225"/>
                <a:gd name="connsiteX505" fmla="*/ 262650 w 981075"/>
                <a:gd name="connsiteY505" fmla="*/ 801877 h 1800225"/>
                <a:gd name="connsiteX506" fmla="*/ 262650 w 981075"/>
                <a:gd name="connsiteY506" fmla="*/ 795334 h 1800225"/>
                <a:gd name="connsiteX507" fmla="*/ 266022 w 981075"/>
                <a:gd name="connsiteY507" fmla="*/ 785513 h 1800225"/>
                <a:gd name="connsiteX508" fmla="*/ 272766 w 981075"/>
                <a:gd name="connsiteY508" fmla="*/ 785513 h 1800225"/>
                <a:gd name="connsiteX509" fmla="*/ 276137 w 981075"/>
                <a:gd name="connsiteY509" fmla="*/ 778960 h 1800225"/>
                <a:gd name="connsiteX510" fmla="*/ 282881 w 981075"/>
                <a:gd name="connsiteY510" fmla="*/ 769149 h 1800225"/>
                <a:gd name="connsiteX511" fmla="*/ 289625 w 981075"/>
                <a:gd name="connsiteY511" fmla="*/ 762596 h 1800225"/>
                <a:gd name="connsiteX512" fmla="*/ 292997 w 981075"/>
                <a:gd name="connsiteY512" fmla="*/ 756053 h 1800225"/>
                <a:gd name="connsiteX513" fmla="*/ 299741 w 981075"/>
                <a:gd name="connsiteY513" fmla="*/ 752776 h 1800225"/>
                <a:gd name="connsiteX514" fmla="*/ 309856 w 981075"/>
                <a:gd name="connsiteY514" fmla="*/ 742956 h 1800225"/>
                <a:gd name="connsiteX515" fmla="*/ 309856 w 981075"/>
                <a:gd name="connsiteY515" fmla="*/ 736412 h 1800225"/>
                <a:gd name="connsiteX516" fmla="*/ 323334 w 981075"/>
                <a:gd name="connsiteY516" fmla="*/ 729868 h 1800225"/>
                <a:gd name="connsiteX517" fmla="*/ 326706 w 981075"/>
                <a:gd name="connsiteY517" fmla="*/ 729868 h 1800225"/>
                <a:gd name="connsiteX518" fmla="*/ 319962 w 981075"/>
                <a:gd name="connsiteY518" fmla="*/ 739688 h 1800225"/>
                <a:gd name="connsiteX519" fmla="*/ 319962 w 981075"/>
                <a:gd name="connsiteY519" fmla="*/ 746232 h 1800225"/>
                <a:gd name="connsiteX520" fmla="*/ 309856 w 981075"/>
                <a:gd name="connsiteY520" fmla="*/ 752776 h 1800225"/>
                <a:gd name="connsiteX521" fmla="*/ 313228 w 981075"/>
                <a:gd name="connsiteY521" fmla="*/ 759329 h 1800225"/>
                <a:gd name="connsiteX522" fmla="*/ 303112 w 981075"/>
                <a:gd name="connsiteY522" fmla="*/ 765873 h 1800225"/>
                <a:gd name="connsiteX523" fmla="*/ 303112 w 981075"/>
                <a:gd name="connsiteY523" fmla="*/ 772416 h 1800225"/>
                <a:gd name="connsiteX524" fmla="*/ 306484 w 981075"/>
                <a:gd name="connsiteY524" fmla="*/ 775693 h 1800225"/>
                <a:gd name="connsiteX525" fmla="*/ 299741 w 981075"/>
                <a:gd name="connsiteY525" fmla="*/ 788781 h 1800225"/>
                <a:gd name="connsiteX526" fmla="*/ 306484 w 981075"/>
                <a:gd name="connsiteY526" fmla="*/ 795334 h 1800225"/>
                <a:gd name="connsiteX527" fmla="*/ 309856 w 981075"/>
                <a:gd name="connsiteY527" fmla="*/ 801877 h 1800225"/>
                <a:gd name="connsiteX528" fmla="*/ 303112 w 981075"/>
                <a:gd name="connsiteY528" fmla="*/ 808421 h 1800225"/>
                <a:gd name="connsiteX529" fmla="*/ 292997 w 981075"/>
                <a:gd name="connsiteY529" fmla="*/ 818241 h 1800225"/>
                <a:gd name="connsiteX530" fmla="*/ 286253 w 981075"/>
                <a:gd name="connsiteY530" fmla="*/ 828062 h 1800225"/>
                <a:gd name="connsiteX531" fmla="*/ 279509 w 981075"/>
                <a:gd name="connsiteY531" fmla="*/ 837882 h 1800225"/>
                <a:gd name="connsiteX532" fmla="*/ 279509 w 981075"/>
                <a:gd name="connsiteY532" fmla="*/ 847702 h 1800225"/>
                <a:gd name="connsiteX533" fmla="*/ 276137 w 981075"/>
                <a:gd name="connsiteY533" fmla="*/ 860789 h 1800225"/>
                <a:gd name="connsiteX534" fmla="*/ 269394 w 981075"/>
                <a:gd name="connsiteY534" fmla="*/ 864066 h 1800225"/>
                <a:gd name="connsiteX535" fmla="*/ 272766 w 981075"/>
                <a:gd name="connsiteY535" fmla="*/ 873886 h 1800225"/>
                <a:gd name="connsiteX536" fmla="*/ 282881 w 981075"/>
                <a:gd name="connsiteY536" fmla="*/ 877163 h 1800225"/>
                <a:gd name="connsiteX537" fmla="*/ 289625 w 981075"/>
                <a:gd name="connsiteY537" fmla="*/ 877163 h 1800225"/>
                <a:gd name="connsiteX538" fmla="*/ 299741 w 981075"/>
                <a:gd name="connsiteY538" fmla="*/ 870610 h 1800225"/>
                <a:gd name="connsiteX539" fmla="*/ 299741 w 981075"/>
                <a:gd name="connsiteY539" fmla="*/ 854246 h 1800225"/>
                <a:gd name="connsiteX540" fmla="*/ 306484 w 981075"/>
                <a:gd name="connsiteY540" fmla="*/ 844425 h 1800225"/>
                <a:gd name="connsiteX541" fmla="*/ 306484 w 981075"/>
                <a:gd name="connsiteY541" fmla="*/ 831338 h 1800225"/>
                <a:gd name="connsiteX542" fmla="*/ 313228 w 981075"/>
                <a:gd name="connsiteY542" fmla="*/ 821518 h 1800225"/>
                <a:gd name="connsiteX543" fmla="*/ 319962 w 981075"/>
                <a:gd name="connsiteY543" fmla="*/ 818241 h 1800225"/>
                <a:gd name="connsiteX544" fmla="*/ 323334 w 981075"/>
                <a:gd name="connsiteY544" fmla="*/ 808421 h 1800225"/>
                <a:gd name="connsiteX545" fmla="*/ 326706 w 981075"/>
                <a:gd name="connsiteY545" fmla="*/ 805154 h 1800225"/>
                <a:gd name="connsiteX546" fmla="*/ 330078 w 981075"/>
                <a:gd name="connsiteY546" fmla="*/ 798601 h 1800225"/>
                <a:gd name="connsiteX547" fmla="*/ 330078 w 981075"/>
                <a:gd name="connsiteY547" fmla="*/ 772416 h 1800225"/>
                <a:gd name="connsiteX548" fmla="*/ 333449 w 981075"/>
                <a:gd name="connsiteY548" fmla="*/ 765873 h 1800225"/>
                <a:gd name="connsiteX549" fmla="*/ 340193 w 981075"/>
                <a:gd name="connsiteY549" fmla="*/ 765873 h 1800225"/>
                <a:gd name="connsiteX550" fmla="*/ 340193 w 981075"/>
                <a:gd name="connsiteY550" fmla="*/ 775693 h 1800225"/>
                <a:gd name="connsiteX551" fmla="*/ 340193 w 981075"/>
                <a:gd name="connsiteY551" fmla="*/ 792057 h 1800225"/>
                <a:gd name="connsiteX552" fmla="*/ 363796 w 981075"/>
                <a:gd name="connsiteY552" fmla="*/ 811697 h 1800225"/>
                <a:gd name="connsiteX553" fmla="*/ 373912 w 981075"/>
                <a:gd name="connsiteY553" fmla="*/ 831338 h 1800225"/>
                <a:gd name="connsiteX554" fmla="*/ 390762 w 981075"/>
                <a:gd name="connsiteY554" fmla="*/ 844425 h 1800225"/>
                <a:gd name="connsiteX555" fmla="*/ 390762 w 981075"/>
                <a:gd name="connsiteY555" fmla="*/ 850969 h 1800225"/>
                <a:gd name="connsiteX556" fmla="*/ 394133 w 981075"/>
                <a:gd name="connsiteY556" fmla="*/ 860789 h 1800225"/>
                <a:gd name="connsiteX557" fmla="*/ 387399 w 981075"/>
                <a:gd name="connsiteY557" fmla="*/ 873886 h 1800225"/>
                <a:gd name="connsiteX558" fmla="*/ 380656 w 981075"/>
                <a:gd name="connsiteY558" fmla="*/ 877163 h 1800225"/>
                <a:gd name="connsiteX559" fmla="*/ 370540 w 981075"/>
                <a:gd name="connsiteY559" fmla="*/ 886974 h 1800225"/>
                <a:gd name="connsiteX560" fmla="*/ 367168 w 981075"/>
                <a:gd name="connsiteY560" fmla="*/ 900071 h 1800225"/>
                <a:gd name="connsiteX561" fmla="*/ 360424 w 981075"/>
                <a:gd name="connsiteY561" fmla="*/ 909891 h 1800225"/>
                <a:gd name="connsiteX562" fmla="*/ 346937 w 981075"/>
                <a:gd name="connsiteY562" fmla="*/ 916434 h 1800225"/>
                <a:gd name="connsiteX563" fmla="*/ 330078 w 981075"/>
                <a:gd name="connsiteY563" fmla="*/ 932798 h 1800225"/>
                <a:gd name="connsiteX564" fmla="*/ 323334 w 981075"/>
                <a:gd name="connsiteY564" fmla="*/ 945895 h 1800225"/>
                <a:gd name="connsiteX565" fmla="*/ 313228 w 981075"/>
                <a:gd name="connsiteY565" fmla="*/ 958983 h 1800225"/>
                <a:gd name="connsiteX566" fmla="*/ 313228 w 981075"/>
                <a:gd name="connsiteY566" fmla="*/ 968803 h 1800225"/>
                <a:gd name="connsiteX567" fmla="*/ 323334 w 981075"/>
                <a:gd name="connsiteY567" fmla="*/ 981900 h 1800225"/>
                <a:gd name="connsiteX568" fmla="*/ 326706 w 981075"/>
                <a:gd name="connsiteY568" fmla="*/ 985176 h 1800225"/>
                <a:gd name="connsiteX569" fmla="*/ 330078 w 981075"/>
                <a:gd name="connsiteY569" fmla="*/ 1001541 h 1800225"/>
                <a:gd name="connsiteX570" fmla="*/ 333449 w 981075"/>
                <a:gd name="connsiteY570" fmla="*/ 1011361 h 1800225"/>
                <a:gd name="connsiteX571" fmla="*/ 340193 w 981075"/>
                <a:gd name="connsiteY571" fmla="*/ 998264 h 1800225"/>
                <a:gd name="connsiteX572" fmla="*/ 333449 w 981075"/>
                <a:gd name="connsiteY572" fmla="*/ 985176 h 1800225"/>
                <a:gd name="connsiteX573" fmla="*/ 340193 w 981075"/>
                <a:gd name="connsiteY573" fmla="*/ 968803 h 1800225"/>
                <a:gd name="connsiteX574" fmla="*/ 346937 w 981075"/>
                <a:gd name="connsiteY574" fmla="*/ 965536 h 1800225"/>
                <a:gd name="connsiteX575" fmla="*/ 346937 w 981075"/>
                <a:gd name="connsiteY575" fmla="*/ 968803 h 1800225"/>
                <a:gd name="connsiteX576" fmla="*/ 353681 w 981075"/>
                <a:gd name="connsiteY576" fmla="*/ 975356 h 1800225"/>
                <a:gd name="connsiteX577" fmla="*/ 363796 w 981075"/>
                <a:gd name="connsiteY577" fmla="*/ 988444 h 1800225"/>
                <a:gd name="connsiteX578" fmla="*/ 377284 w 981075"/>
                <a:gd name="connsiteY578" fmla="*/ 1001541 h 1800225"/>
                <a:gd name="connsiteX579" fmla="*/ 387399 w 981075"/>
                <a:gd name="connsiteY579" fmla="*/ 1011361 h 1800225"/>
                <a:gd name="connsiteX580" fmla="*/ 394133 w 981075"/>
                <a:gd name="connsiteY580" fmla="*/ 1004807 h 1800225"/>
                <a:gd name="connsiteX581" fmla="*/ 397505 w 981075"/>
                <a:gd name="connsiteY581" fmla="*/ 991720 h 1800225"/>
                <a:gd name="connsiteX582" fmla="*/ 394133 w 981075"/>
                <a:gd name="connsiteY582" fmla="*/ 978623 h 1800225"/>
                <a:gd name="connsiteX583" fmla="*/ 397505 w 981075"/>
                <a:gd name="connsiteY583" fmla="*/ 975356 h 1800225"/>
                <a:gd name="connsiteX584" fmla="*/ 404249 w 981075"/>
                <a:gd name="connsiteY584" fmla="*/ 981900 h 1800225"/>
                <a:gd name="connsiteX585" fmla="*/ 410993 w 981075"/>
                <a:gd name="connsiteY585" fmla="*/ 994987 h 1800225"/>
                <a:gd name="connsiteX586" fmla="*/ 421108 w 981075"/>
                <a:gd name="connsiteY586" fmla="*/ 998264 h 1800225"/>
                <a:gd name="connsiteX587" fmla="*/ 441339 w 981075"/>
                <a:gd name="connsiteY587" fmla="*/ 1008084 h 1800225"/>
                <a:gd name="connsiteX588" fmla="*/ 448083 w 981075"/>
                <a:gd name="connsiteY588" fmla="*/ 1001541 h 1800225"/>
                <a:gd name="connsiteX589" fmla="*/ 454827 w 981075"/>
                <a:gd name="connsiteY589" fmla="*/ 998264 h 1800225"/>
                <a:gd name="connsiteX590" fmla="*/ 461561 w 981075"/>
                <a:gd name="connsiteY590" fmla="*/ 994987 h 1800225"/>
                <a:gd name="connsiteX591" fmla="*/ 471676 w 981075"/>
                <a:gd name="connsiteY591" fmla="*/ 994987 h 1800225"/>
                <a:gd name="connsiteX592" fmla="*/ 481792 w 981075"/>
                <a:gd name="connsiteY592" fmla="*/ 978623 h 1800225"/>
                <a:gd name="connsiteX593" fmla="*/ 488536 w 981075"/>
                <a:gd name="connsiteY593" fmla="*/ 972080 h 1800225"/>
                <a:gd name="connsiteX594" fmla="*/ 532360 w 981075"/>
                <a:gd name="connsiteY594" fmla="*/ 985176 h 1800225"/>
                <a:gd name="connsiteX595" fmla="*/ 528988 w 981075"/>
                <a:gd name="connsiteY595" fmla="*/ 991720 h 1800225"/>
                <a:gd name="connsiteX596" fmla="*/ 515510 w 981075"/>
                <a:gd name="connsiteY596" fmla="*/ 988444 h 1800225"/>
                <a:gd name="connsiteX597" fmla="*/ 505395 w 981075"/>
                <a:gd name="connsiteY597" fmla="*/ 991720 h 1800225"/>
                <a:gd name="connsiteX598" fmla="*/ 498651 w 981075"/>
                <a:gd name="connsiteY598" fmla="*/ 998264 h 1800225"/>
                <a:gd name="connsiteX599" fmla="*/ 495279 w 981075"/>
                <a:gd name="connsiteY599" fmla="*/ 1008084 h 1800225"/>
                <a:gd name="connsiteX600" fmla="*/ 488536 w 981075"/>
                <a:gd name="connsiteY600" fmla="*/ 1014628 h 1800225"/>
                <a:gd name="connsiteX601" fmla="*/ 475048 w 981075"/>
                <a:gd name="connsiteY601" fmla="*/ 1027725 h 1800225"/>
                <a:gd name="connsiteX602" fmla="*/ 468305 w 981075"/>
                <a:gd name="connsiteY602" fmla="*/ 1037545 h 1800225"/>
                <a:gd name="connsiteX603" fmla="*/ 461561 w 981075"/>
                <a:gd name="connsiteY603" fmla="*/ 1053909 h 1800225"/>
                <a:gd name="connsiteX604" fmla="*/ 464933 w 981075"/>
                <a:gd name="connsiteY604" fmla="*/ 1067006 h 1800225"/>
                <a:gd name="connsiteX605" fmla="*/ 475048 w 981075"/>
                <a:gd name="connsiteY605" fmla="*/ 1080093 h 1800225"/>
                <a:gd name="connsiteX606" fmla="*/ 475048 w 981075"/>
                <a:gd name="connsiteY606" fmla="*/ 1089913 h 1800225"/>
                <a:gd name="connsiteX607" fmla="*/ 478420 w 981075"/>
                <a:gd name="connsiteY607" fmla="*/ 1103010 h 1800225"/>
                <a:gd name="connsiteX608" fmla="*/ 485164 w 981075"/>
                <a:gd name="connsiteY608" fmla="*/ 1119374 h 1800225"/>
                <a:gd name="connsiteX609" fmla="*/ 488536 w 981075"/>
                <a:gd name="connsiteY609" fmla="*/ 1119374 h 1800225"/>
                <a:gd name="connsiteX610" fmla="*/ 488536 w 981075"/>
                <a:gd name="connsiteY610" fmla="*/ 1129194 h 1800225"/>
                <a:gd name="connsiteX611" fmla="*/ 491907 w 981075"/>
                <a:gd name="connsiteY611" fmla="*/ 1139015 h 1800225"/>
                <a:gd name="connsiteX612" fmla="*/ 508767 w 981075"/>
                <a:gd name="connsiteY612" fmla="*/ 1132462 h 1800225"/>
                <a:gd name="connsiteX613" fmla="*/ 535732 w 981075"/>
                <a:gd name="connsiteY613" fmla="*/ 1125918 h 1800225"/>
                <a:gd name="connsiteX614" fmla="*/ 532360 w 981075"/>
                <a:gd name="connsiteY614" fmla="*/ 1142282 h 1800225"/>
                <a:gd name="connsiteX615" fmla="*/ 522254 w 981075"/>
                <a:gd name="connsiteY615" fmla="*/ 1148825 h 1800225"/>
                <a:gd name="connsiteX616" fmla="*/ 522254 w 981075"/>
                <a:gd name="connsiteY616" fmla="*/ 1155379 h 1800225"/>
                <a:gd name="connsiteX617" fmla="*/ 515510 w 981075"/>
                <a:gd name="connsiteY617" fmla="*/ 1165199 h 1800225"/>
                <a:gd name="connsiteX618" fmla="*/ 502023 w 981075"/>
                <a:gd name="connsiteY618" fmla="*/ 1168466 h 1800225"/>
                <a:gd name="connsiteX619" fmla="*/ 498651 w 981075"/>
                <a:gd name="connsiteY619" fmla="*/ 1171743 h 1800225"/>
                <a:gd name="connsiteX620" fmla="*/ 491907 w 981075"/>
                <a:gd name="connsiteY620" fmla="*/ 1188106 h 1800225"/>
                <a:gd name="connsiteX621" fmla="*/ 495279 w 981075"/>
                <a:gd name="connsiteY621" fmla="*/ 1197927 h 1800225"/>
                <a:gd name="connsiteX622" fmla="*/ 502023 w 981075"/>
                <a:gd name="connsiteY622" fmla="*/ 1207747 h 1800225"/>
                <a:gd name="connsiteX623" fmla="*/ 491907 w 981075"/>
                <a:gd name="connsiteY623" fmla="*/ 1217567 h 1800225"/>
                <a:gd name="connsiteX624" fmla="*/ 485164 w 981075"/>
                <a:gd name="connsiteY624" fmla="*/ 1220834 h 1800225"/>
                <a:gd name="connsiteX625" fmla="*/ 491907 w 981075"/>
                <a:gd name="connsiteY625" fmla="*/ 1240475 h 1800225"/>
                <a:gd name="connsiteX626" fmla="*/ 485164 w 981075"/>
                <a:gd name="connsiteY626" fmla="*/ 1250295 h 1800225"/>
                <a:gd name="connsiteX627" fmla="*/ 475048 w 981075"/>
                <a:gd name="connsiteY627" fmla="*/ 1250295 h 1800225"/>
                <a:gd name="connsiteX628" fmla="*/ 468305 w 981075"/>
                <a:gd name="connsiteY628" fmla="*/ 1250295 h 1800225"/>
                <a:gd name="connsiteX629" fmla="*/ 471676 w 981075"/>
                <a:gd name="connsiteY629" fmla="*/ 1260115 h 1800225"/>
                <a:gd name="connsiteX630" fmla="*/ 471676 w 981075"/>
                <a:gd name="connsiteY630" fmla="*/ 1273212 h 1800225"/>
                <a:gd name="connsiteX631" fmla="*/ 461561 w 981075"/>
                <a:gd name="connsiteY631" fmla="*/ 1269936 h 1800225"/>
                <a:gd name="connsiteX632" fmla="*/ 451455 w 981075"/>
                <a:gd name="connsiteY632" fmla="*/ 1260115 h 1800225"/>
                <a:gd name="connsiteX633" fmla="*/ 437967 w 981075"/>
                <a:gd name="connsiteY633" fmla="*/ 1260115 h 1800225"/>
                <a:gd name="connsiteX634" fmla="*/ 424480 w 981075"/>
                <a:gd name="connsiteY634" fmla="*/ 1263392 h 1800225"/>
                <a:gd name="connsiteX635" fmla="*/ 404249 w 981075"/>
                <a:gd name="connsiteY635" fmla="*/ 1253572 h 1800225"/>
                <a:gd name="connsiteX636" fmla="*/ 400877 w 981075"/>
                <a:gd name="connsiteY636" fmla="*/ 1253572 h 1800225"/>
                <a:gd name="connsiteX637" fmla="*/ 400877 w 981075"/>
                <a:gd name="connsiteY637" fmla="*/ 1253572 h 1800225"/>
                <a:gd name="connsiteX638" fmla="*/ 390762 w 981075"/>
                <a:gd name="connsiteY638" fmla="*/ 1256839 h 1800225"/>
                <a:gd name="connsiteX639" fmla="*/ 363796 w 981075"/>
                <a:gd name="connsiteY639" fmla="*/ 1263392 h 1800225"/>
                <a:gd name="connsiteX640" fmla="*/ 370540 w 981075"/>
                <a:gd name="connsiteY640" fmla="*/ 1250295 h 1800225"/>
                <a:gd name="connsiteX641" fmla="*/ 363796 w 981075"/>
                <a:gd name="connsiteY641" fmla="*/ 1247028 h 1800225"/>
                <a:gd name="connsiteX642" fmla="*/ 353681 w 981075"/>
                <a:gd name="connsiteY642" fmla="*/ 1233931 h 1800225"/>
                <a:gd name="connsiteX643" fmla="*/ 346937 w 981075"/>
                <a:gd name="connsiteY643" fmla="*/ 1224111 h 1800225"/>
                <a:gd name="connsiteX644" fmla="*/ 333449 w 981075"/>
                <a:gd name="connsiteY644" fmla="*/ 1224111 h 1800225"/>
                <a:gd name="connsiteX645" fmla="*/ 326706 w 981075"/>
                <a:gd name="connsiteY645" fmla="*/ 1230655 h 1800225"/>
                <a:gd name="connsiteX646" fmla="*/ 309856 w 981075"/>
                <a:gd name="connsiteY646" fmla="*/ 1237208 h 1800225"/>
                <a:gd name="connsiteX647" fmla="*/ 319962 w 981075"/>
                <a:gd name="connsiteY647" fmla="*/ 1253572 h 1800225"/>
                <a:gd name="connsiteX648" fmla="*/ 326706 w 981075"/>
                <a:gd name="connsiteY648" fmla="*/ 1269936 h 1800225"/>
                <a:gd name="connsiteX649" fmla="*/ 350309 w 981075"/>
                <a:gd name="connsiteY649" fmla="*/ 1269936 h 1800225"/>
                <a:gd name="connsiteX650" fmla="*/ 333449 w 981075"/>
                <a:gd name="connsiteY650" fmla="*/ 1283033 h 1800225"/>
                <a:gd name="connsiteX651" fmla="*/ 326706 w 981075"/>
                <a:gd name="connsiteY651" fmla="*/ 1292843 h 1800225"/>
                <a:gd name="connsiteX652" fmla="*/ 316600 w 981075"/>
                <a:gd name="connsiteY652" fmla="*/ 1302664 h 1800225"/>
                <a:gd name="connsiteX653" fmla="*/ 289625 w 981075"/>
                <a:gd name="connsiteY653" fmla="*/ 1309217 h 1800225"/>
                <a:gd name="connsiteX654" fmla="*/ 282881 w 981075"/>
                <a:gd name="connsiteY654" fmla="*/ 1315761 h 1800225"/>
                <a:gd name="connsiteX655" fmla="*/ 282881 w 981075"/>
                <a:gd name="connsiteY655" fmla="*/ 1325581 h 1800225"/>
                <a:gd name="connsiteX656" fmla="*/ 306484 w 981075"/>
                <a:gd name="connsiteY656" fmla="*/ 1332124 h 1800225"/>
                <a:gd name="connsiteX657" fmla="*/ 319962 w 981075"/>
                <a:gd name="connsiteY657" fmla="*/ 1319037 h 1800225"/>
                <a:gd name="connsiteX658" fmla="*/ 340193 w 981075"/>
                <a:gd name="connsiteY658" fmla="*/ 1312484 h 1800225"/>
                <a:gd name="connsiteX659" fmla="*/ 353681 w 981075"/>
                <a:gd name="connsiteY659" fmla="*/ 1315761 h 1800225"/>
                <a:gd name="connsiteX660" fmla="*/ 353681 w 981075"/>
                <a:gd name="connsiteY660" fmla="*/ 1332124 h 1800225"/>
                <a:gd name="connsiteX661" fmla="*/ 350309 w 981075"/>
                <a:gd name="connsiteY661" fmla="*/ 1351765 h 1800225"/>
                <a:gd name="connsiteX662" fmla="*/ 346937 w 981075"/>
                <a:gd name="connsiteY662" fmla="*/ 1368129 h 1800225"/>
                <a:gd name="connsiteX663" fmla="*/ 343565 w 981075"/>
                <a:gd name="connsiteY663" fmla="*/ 1377949 h 1800225"/>
                <a:gd name="connsiteX664" fmla="*/ 346937 w 981075"/>
                <a:gd name="connsiteY664" fmla="*/ 1381226 h 1800225"/>
                <a:gd name="connsiteX665" fmla="*/ 340193 w 981075"/>
                <a:gd name="connsiteY665" fmla="*/ 1400857 h 1800225"/>
                <a:gd name="connsiteX666" fmla="*/ 326706 w 981075"/>
                <a:gd name="connsiteY666" fmla="*/ 1420498 h 1800225"/>
                <a:gd name="connsiteX667" fmla="*/ 309856 w 981075"/>
                <a:gd name="connsiteY667" fmla="*/ 1430318 h 1800225"/>
                <a:gd name="connsiteX668" fmla="*/ 279509 w 981075"/>
                <a:gd name="connsiteY668" fmla="*/ 1436861 h 1800225"/>
                <a:gd name="connsiteX669" fmla="*/ 262650 w 981075"/>
                <a:gd name="connsiteY669" fmla="*/ 1443415 h 1800225"/>
                <a:gd name="connsiteX670" fmla="*/ 249172 w 981075"/>
                <a:gd name="connsiteY670" fmla="*/ 1453235 h 1800225"/>
                <a:gd name="connsiteX671" fmla="*/ 239057 w 981075"/>
                <a:gd name="connsiteY671" fmla="*/ 1453235 h 1800225"/>
                <a:gd name="connsiteX672" fmla="*/ 222197 w 981075"/>
                <a:gd name="connsiteY672" fmla="*/ 1449958 h 1800225"/>
                <a:gd name="connsiteX673" fmla="*/ 205338 w 981075"/>
                <a:gd name="connsiteY673" fmla="*/ 1463046 h 1800225"/>
                <a:gd name="connsiteX674" fmla="*/ 191851 w 981075"/>
                <a:gd name="connsiteY674" fmla="*/ 1469599 h 1800225"/>
                <a:gd name="connsiteX675" fmla="*/ 208710 w 981075"/>
                <a:gd name="connsiteY675" fmla="*/ 1479419 h 1800225"/>
                <a:gd name="connsiteX676" fmla="*/ 212082 w 981075"/>
                <a:gd name="connsiteY676" fmla="*/ 1489240 h 1800225"/>
                <a:gd name="connsiteX677" fmla="*/ 205338 w 981075"/>
                <a:gd name="connsiteY677" fmla="*/ 1489240 h 1800225"/>
                <a:gd name="connsiteX678" fmla="*/ 191851 w 981075"/>
                <a:gd name="connsiteY678" fmla="*/ 1492506 h 1800225"/>
                <a:gd name="connsiteX679" fmla="*/ 191851 w 981075"/>
                <a:gd name="connsiteY679" fmla="*/ 1499050 h 1800225"/>
                <a:gd name="connsiteX680" fmla="*/ 198595 w 981075"/>
                <a:gd name="connsiteY680" fmla="*/ 1502327 h 1800225"/>
                <a:gd name="connsiteX681" fmla="*/ 205338 w 981075"/>
                <a:gd name="connsiteY681" fmla="*/ 1505603 h 1800225"/>
                <a:gd name="connsiteX682" fmla="*/ 225569 w 981075"/>
                <a:gd name="connsiteY682" fmla="*/ 1499050 h 1800225"/>
                <a:gd name="connsiteX683" fmla="*/ 208710 w 981075"/>
                <a:gd name="connsiteY683" fmla="*/ 1508870 h 1800225"/>
                <a:gd name="connsiteX684" fmla="*/ 205338 w 981075"/>
                <a:gd name="connsiteY684" fmla="*/ 1518691 h 1800225"/>
                <a:gd name="connsiteX685" fmla="*/ 208710 w 981075"/>
                <a:gd name="connsiteY685" fmla="*/ 1525244 h 1800225"/>
                <a:gd name="connsiteX686" fmla="*/ 222197 w 981075"/>
                <a:gd name="connsiteY686" fmla="*/ 1525244 h 1800225"/>
                <a:gd name="connsiteX687" fmla="*/ 232313 w 981075"/>
                <a:gd name="connsiteY687" fmla="*/ 1518691 h 1800225"/>
                <a:gd name="connsiteX688" fmla="*/ 242428 w 981075"/>
                <a:gd name="connsiteY688" fmla="*/ 1521967 h 1800225"/>
                <a:gd name="connsiteX689" fmla="*/ 249172 w 981075"/>
                <a:gd name="connsiteY689" fmla="*/ 1512147 h 1800225"/>
                <a:gd name="connsiteX690" fmla="*/ 255906 w 981075"/>
                <a:gd name="connsiteY690" fmla="*/ 1512147 h 1800225"/>
                <a:gd name="connsiteX691" fmla="*/ 286253 w 981075"/>
                <a:gd name="connsiteY691" fmla="*/ 1512147 h 1800225"/>
                <a:gd name="connsiteX692" fmla="*/ 289625 w 981075"/>
                <a:gd name="connsiteY692" fmla="*/ 1515424 h 1800225"/>
                <a:gd name="connsiteX693" fmla="*/ 299741 w 981075"/>
                <a:gd name="connsiteY693" fmla="*/ 1528511 h 1800225"/>
                <a:gd name="connsiteX694" fmla="*/ 319962 w 981075"/>
                <a:gd name="connsiteY694" fmla="*/ 1535055 h 1800225"/>
                <a:gd name="connsiteX695" fmla="*/ 309856 w 981075"/>
                <a:gd name="connsiteY695" fmla="*/ 1538331 h 1800225"/>
                <a:gd name="connsiteX696" fmla="*/ 296369 w 981075"/>
                <a:gd name="connsiteY696" fmla="*/ 1535055 h 1800225"/>
                <a:gd name="connsiteX697" fmla="*/ 289625 w 981075"/>
                <a:gd name="connsiteY697" fmla="*/ 1535055 h 1800225"/>
                <a:gd name="connsiteX698" fmla="*/ 286253 w 981075"/>
                <a:gd name="connsiteY698" fmla="*/ 1551428 h 1800225"/>
                <a:gd name="connsiteX699" fmla="*/ 306484 w 981075"/>
                <a:gd name="connsiteY699" fmla="*/ 1554695 h 1800225"/>
                <a:gd name="connsiteX700" fmla="*/ 323334 w 981075"/>
                <a:gd name="connsiteY700" fmla="*/ 1554695 h 1800225"/>
                <a:gd name="connsiteX701" fmla="*/ 330078 w 981075"/>
                <a:gd name="connsiteY701" fmla="*/ 1551428 h 1800225"/>
                <a:gd name="connsiteX702" fmla="*/ 340193 w 981075"/>
                <a:gd name="connsiteY702" fmla="*/ 1544875 h 1800225"/>
                <a:gd name="connsiteX703" fmla="*/ 340193 w 981075"/>
                <a:gd name="connsiteY703" fmla="*/ 1551428 h 1800225"/>
                <a:gd name="connsiteX704" fmla="*/ 343565 w 981075"/>
                <a:gd name="connsiteY704" fmla="*/ 1561249 h 1800225"/>
                <a:gd name="connsiteX705" fmla="*/ 346937 w 981075"/>
                <a:gd name="connsiteY705" fmla="*/ 1571059 h 1800225"/>
                <a:gd name="connsiteX706" fmla="*/ 357053 w 981075"/>
                <a:gd name="connsiteY706" fmla="*/ 1580880 h 1800225"/>
                <a:gd name="connsiteX707" fmla="*/ 363796 w 981075"/>
                <a:gd name="connsiteY707" fmla="*/ 1590700 h 1800225"/>
                <a:gd name="connsiteX708" fmla="*/ 377284 w 981075"/>
                <a:gd name="connsiteY708" fmla="*/ 1593976 h 1800225"/>
                <a:gd name="connsiteX709" fmla="*/ 390762 w 981075"/>
                <a:gd name="connsiteY709" fmla="*/ 1593976 h 1800225"/>
                <a:gd name="connsiteX710" fmla="*/ 400877 w 981075"/>
                <a:gd name="connsiteY710" fmla="*/ 1597253 h 1800225"/>
                <a:gd name="connsiteX711" fmla="*/ 410993 w 981075"/>
                <a:gd name="connsiteY711" fmla="*/ 1587433 h 1800225"/>
                <a:gd name="connsiteX712" fmla="*/ 424480 w 981075"/>
                <a:gd name="connsiteY712" fmla="*/ 1577612 h 1800225"/>
                <a:gd name="connsiteX713" fmla="*/ 437967 w 981075"/>
                <a:gd name="connsiteY713" fmla="*/ 1577612 h 1800225"/>
                <a:gd name="connsiteX714" fmla="*/ 464933 w 981075"/>
                <a:gd name="connsiteY714" fmla="*/ 1574336 h 1800225"/>
                <a:gd name="connsiteX715" fmla="*/ 475048 w 981075"/>
                <a:gd name="connsiteY715" fmla="*/ 1564515 h 1800225"/>
                <a:gd name="connsiteX716" fmla="*/ 491907 w 981075"/>
                <a:gd name="connsiteY716" fmla="*/ 1554695 h 1800225"/>
                <a:gd name="connsiteX717" fmla="*/ 515510 w 981075"/>
                <a:gd name="connsiteY717" fmla="*/ 1548152 h 1800225"/>
                <a:gd name="connsiteX718" fmla="*/ 495279 w 981075"/>
                <a:gd name="connsiteY718" fmla="*/ 1554695 h 1800225"/>
                <a:gd name="connsiteX719" fmla="*/ 488536 w 981075"/>
                <a:gd name="connsiteY719" fmla="*/ 1561249 h 1800225"/>
                <a:gd name="connsiteX720" fmla="*/ 475048 w 981075"/>
                <a:gd name="connsiteY720" fmla="*/ 1571059 h 1800225"/>
                <a:gd name="connsiteX721" fmla="*/ 468305 w 981075"/>
                <a:gd name="connsiteY721" fmla="*/ 1577612 h 1800225"/>
                <a:gd name="connsiteX722" fmla="*/ 458198 w 981075"/>
                <a:gd name="connsiteY722" fmla="*/ 1584156 h 1800225"/>
                <a:gd name="connsiteX723" fmla="*/ 448083 w 981075"/>
                <a:gd name="connsiteY723" fmla="*/ 1600520 h 1800225"/>
                <a:gd name="connsiteX724" fmla="*/ 437967 w 981075"/>
                <a:gd name="connsiteY724" fmla="*/ 1603797 h 1800225"/>
                <a:gd name="connsiteX725" fmla="*/ 424480 w 981075"/>
                <a:gd name="connsiteY725" fmla="*/ 1616884 h 1800225"/>
                <a:gd name="connsiteX726" fmla="*/ 417736 w 981075"/>
                <a:gd name="connsiteY726" fmla="*/ 1623437 h 1800225"/>
                <a:gd name="connsiteX727" fmla="*/ 404249 w 981075"/>
                <a:gd name="connsiteY727" fmla="*/ 1629981 h 1800225"/>
                <a:gd name="connsiteX728" fmla="*/ 373912 w 981075"/>
                <a:gd name="connsiteY728" fmla="*/ 1623437 h 1800225"/>
                <a:gd name="connsiteX729" fmla="*/ 353681 w 981075"/>
                <a:gd name="connsiteY729" fmla="*/ 1620161 h 1800225"/>
                <a:gd name="connsiteX730" fmla="*/ 340193 w 981075"/>
                <a:gd name="connsiteY730" fmla="*/ 1616884 h 1800225"/>
                <a:gd name="connsiteX731" fmla="*/ 299741 w 981075"/>
                <a:gd name="connsiteY731" fmla="*/ 1607064 h 1800225"/>
                <a:gd name="connsiteX732" fmla="*/ 289625 w 981075"/>
                <a:gd name="connsiteY732" fmla="*/ 1610340 h 1800225"/>
                <a:gd name="connsiteX733" fmla="*/ 279509 w 981075"/>
                <a:gd name="connsiteY733" fmla="*/ 1616884 h 1800225"/>
                <a:gd name="connsiteX734" fmla="*/ 279509 w 981075"/>
                <a:gd name="connsiteY734" fmla="*/ 1626704 h 1800225"/>
                <a:gd name="connsiteX735" fmla="*/ 276137 w 981075"/>
                <a:gd name="connsiteY735" fmla="*/ 1636524 h 1800225"/>
                <a:gd name="connsiteX736" fmla="*/ 262650 w 981075"/>
                <a:gd name="connsiteY736" fmla="*/ 1639801 h 1800225"/>
                <a:gd name="connsiteX737" fmla="*/ 245800 w 981075"/>
                <a:gd name="connsiteY737" fmla="*/ 1639801 h 1800225"/>
                <a:gd name="connsiteX738" fmla="*/ 144655 w 981075"/>
                <a:gd name="connsiteY738" fmla="*/ 870610 h 1800225"/>
                <a:gd name="connsiteX739" fmla="*/ 144655 w 981075"/>
                <a:gd name="connsiteY739" fmla="*/ 870610 h 1800225"/>
                <a:gd name="connsiteX740" fmla="*/ 168257 w 981075"/>
                <a:gd name="connsiteY740" fmla="*/ 870610 h 1800225"/>
                <a:gd name="connsiteX741" fmla="*/ 181735 w 981075"/>
                <a:gd name="connsiteY741" fmla="*/ 870610 h 1800225"/>
                <a:gd name="connsiteX742" fmla="*/ 201966 w 981075"/>
                <a:gd name="connsiteY742" fmla="*/ 870610 h 1800225"/>
                <a:gd name="connsiteX743" fmla="*/ 208710 w 981075"/>
                <a:gd name="connsiteY743" fmla="*/ 873886 h 1800225"/>
                <a:gd name="connsiteX744" fmla="*/ 218826 w 981075"/>
                <a:gd name="connsiteY744" fmla="*/ 870610 h 1800225"/>
                <a:gd name="connsiteX745" fmla="*/ 228941 w 981075"/>
                <a:gd name="connsiteY745" fmla="*/ 880430 h 1800225"/>
                <a:gd name="connsiteX746" fmla="*/ 235685 w 981075"/>
                <a:gd name="connsiteY746" fmla="*/ 896794 h 1800225"/>
                <a:gd name="connsiteX747" fmla="*/ 239057 w 981075"/>
                <a:gd name="connsiteY747" fmla="*/ 916434 h 1800225"/>
                <a:gd name="connsiteX748" fmla="*/ 242428 w 981075"/>
                <a:gd name="connsiteY748" fmla="*/ 932798 h 1800225"/>
                <a:gd name="connsiteX749" fmla="*/ 255906 w 981075"/>
                <a:gd name="connsiteY749" fmla="*/ 949172 h 1800225"/>
                <a:gd name="connsiteX750" fmla="*/ 249172 w 981075"/>
                <a:gd name="connsiteY750" fmla="*/ 958983 h 1800225"/>
                <a:gd name="connsiteX751" fmla="*/ 249172 w 981075"/>
                <a:gd name="connsiteY751" fmla="*/ 972080 h 1800225"/>
                <a:gd name="connsiteX752" fmla="*/ 235685 w 981075"/>
                <a:gd name="connsiteY752" fmla="*/ 975356 h 1800225"/>
                <a:gd name="connsiteX753" fmla="*/ 228941 w 981075"/>
                <a:gd name="connsiteY753" fmla="*/ 988444 h 1800225"/>
                <a:gd name="connsiteX754" fmla="*/ 245800 w 981075"/>
                <a:gd name="connsiteY754" fmla="*/ 978623 h 1800225"/>
                <a:gd name="connsiteX755" fmla="*/ 259278 w 981075"/>
                <a:gd name="connsiteY755" fmla="*/ 978623 h 1800225"/>
                <a:gd name="connsiteX756" fmla="*/ 266022 w 981075"/>
                <a:gd name="connsiteY756" fmla="*/ 985176 h 1800225"/>
                <a:gd name="connsiteX757" fmla="*/ 272766 w 981075"/>
                <a:gd name="connsiteY757" fmla="*/ 998264 h 1800225"/>
                <a:gd name="connsiteX758" fmla="*/ 272766 w 981075"/>
                <a:gd name="connsiteY758" fmla="*/ 1014628 h 1800225"/>
                <a:gd name="connsiteX759" fmla="*/ 269394 w 981075"/>
                <a:gd name="connsiteY759" fmla="*/ 1027725 h 1800225"/>
                <a:gd name="connsiteX760" fmla="*/ 262650 w 981075"/>
                <a:gd name="connsiteY760" fmla="*/ 1034268 h 1800225"/>
                <a:gd name="connsiteX761" fmla="*/ 259278 w 981075"/>
                <a:gd name="connsiteY761" fmla="*/ 1027725 h 1800225"/>
                <a:gd name="connsiteX762" fmla="*/ 262650 w 981075"/>
                <a:gd name="connsiteY762" fmla="*/ 1014628 h 1800225"/>
                <a:gd name="connsiteX763" fmla="*/ 262650 w 981075"/>
                <a:gd name="connsiteY763" fmla="*/ 998264 h 1800225"/>
                <a:gd name="connsiteX764" fmla="*/ 252535 w 981075"/>
                <a:gd name="connsiteY764" fmla="*/ 998264 h 1800225"/>
                <a:gd name="connsiteX765" fmla="*/ 252535 w 981075"/>
                <a:gd name="connsiteY765" fmla="*/ 1014628 h 1800225"/>
                <a:gd name="connsiteX766" fmla="*/ 255906 w 981075"/>
                <a:gd name="connsiteY766" fmla="*/ 1021181 h 1800225"/>
                <a:gd name="connsiteX767" fmla="*/ 249172 w 981075"/>
                <a:gd name="connsiteY767" fmla="*/ 1027725 h 1800225"/>
                <a:gd name="connsiteX768" fmla="*/ 252535 w 981075"/>
                <a:gd name="connsiteY768" fmla="*/ 1034268 h 1800225"/>
                <a:gd name="connsiteX769" fmla="*/ 255906 w 981075"/>
                <a:gd name="connsiteY769" fmla="*/ 1040812 h 1800225"/>
                <a:gd name="connsiteX770" fmla="*/ 252535 w 981075"/>
                <a:gd name="connsiteY770" fmla="*/ 1050632 h 1800225"/>
                <a:gd name="connsiteX771" fmla="*/ 235685 w 981075"/>
                <a:gd name="connsiteY771" fmla="*/ 1050632 h 1800225"/>
                <a:gd name="connsiteX772" fmla="*/ 218826 w 981075"/>
                <a:gd name="connsiteY772" fmla="*/ 1044088 h 1800225"/>
                <a:gd name="connsiteX773" fmla="*/ 215454 w 981075"/>
                <a:gd name="connsiteY773" fmla="*/ 1060453 h 1800225"/>
                <a:gd name="connsiteX774" fmla="*/ 208710 w 981075"/>
                <a:gd name="connsiteY774" fmla="*/ 1073550 h 1800225"/>
                <a:gd name="connsiteX775" fmla="*/ 185107 w 981075"/>
                <a:gd name="connsiteY775" fmla="*/ 1080093 h 1800225"/>
                <a:gd name="connsiteX776" fmla="*/ 171629 w 981075"/>
                <a:gd name="connsiteY776" fmla="*/ 1063729 h 1800225"/>
                <a:gd name="connsiteX777" fmla="*/ 158142 w 981075"/>
                <a:gd name="connsiteY777" fmla="*/ 1067006 h 1800225"/>
                <a:gd name="connsiteX778" fmla="*/ 137911 w 981075"/>
                <a:gd name="connsiteY778" fmla="*/ 1060453 h 1800225"/>
                <a:gd name="connsiteX779" fmla="*/ 134539 w 981075"/>
                <a:gd name="connsiteY779" fmla="*/ 1044088 h 1800225"/>
                <a:gd name="connsiteX780" fmla="*/ 117680 w 981075"/>
                <a:gd name="connsiteY780" fmla="*/ 1027725 h 1800225"/>
                <a:gd name="connsiteX781" fmla="*/ 121052 w 981075"/>
                <a:gd name="connsiteY781" fmla="*/ 1014628 h 1800225"/>
                <a:gd name="connsiteX782" fmla="*/ 110936 w 981075"/>
                <a:gd name="connsiteY782" fmla="*/ 994987 h 1800225"/>
                <a:gd name="connsiteX783" fmla="*/ 90714 w 981075"/>
                <a:gd name="connsiteY783" fmla="*/ 998264 h 1800225"/>
                <a:gd name="connsiteX784" fmla="*/ 83971 w 981075"/>
                <a:gd name="connsiteY784" fmla="*/ 1014628 h 1800225"/>
                <a:gd name="connsiteX785" fmla="*/ 83971 w 981075"/>
                <a:gd name="connsiteY785" fmla="*/ 1024448 h 1800225"/>
                <a:gd name="connsiteX786" fmla="*/ 63740 w 981075"/>
                <a:gd name="connsiteY786" fmla="*/ 1027725 h 1800225"/>
                <a:gd name="connsiteX787" fmla="*/ 43509 w 981075"/>
                <a:gd name="connsiteY787" fmla="*/ 1030992 h 1800225"/>
                <a:gd name="connsiteX788" fmla="*/ 30031 w 981075"/>
                <a:gd name="connsiteY788" fmla="*/ 1011361 h 1800225"/>
                <a:gd name="connsiteX789" fmla="*/ 19915 w 981075"/>
                <a:gd name="connsiteY789" fmla="*/ 1011361 h 1800225"/>
                <a:gd name="connsiteX790" fmla="*/ 16543 w 981075"/>
                <a:gd name="connsiteY790" fmla="*/ 1008084 h 1800225"/>
                <a:gd name="connsiteX791" fmla="*/ 13171 w 981075"/>
                <a:gd name="connsiteY791" fmla="*/ 991720 h 1800225"/>
                <a:gd name="connsiteX792" fmla="*/ 13171 w 981075"/>
                <a:gd name="connsiteY792" fmla="*/ 988444 h 1800225"/>
                <a:gd name="connsiteX793" fmla="*/ -316 w 981075"/>
                <a:gd name="connsiteY793" fmla="*/ 962259 h 1800225"/>
                <a:gd name="connsiteX794" fmla="*/ 16543 w 981075"/>
                <a:gd name="connsiteY794" fmla="*/ 952439 h 1800225"/>
                <a:gd name="connsiteX795" fmla="*/ 36774 w 981075"/>
                <a:gd name="connsiteY795" fmla="*/ 955716 h 1800225"/>
                <a:gd name="connsiteX796" fmla="*/ 43509 w 981075"/>
                <a:gd name="connsiteY796" fmla="*/ 949172 h 1800225"/>
                <a:gd name="connsiteX797" fmla="*/ 43509 w 981075"/>
                <a:gd name="connsiteY797" fmla="*/ 939352 h 1800225"/>
                <a:gd name="connsiteX798" fmla="*/ 33403 w 981075"/>
                <a:gd name="connsiteY798" fmla="*/ 932798 h 1800225"/>
                <a:gd name="connsiteX799" fmla="*/ 36774 w 981075"/>
                <a:gd name="connsiteY799" fmla="*/ 922978 h 1800225"/>
                <a:gd name="connsiteX800" fmla="*/ 53624 w 981075"/>
                <a:gd name="connsiteY800" fmla="*/ 922978 h 1800225"/>
                <a:gd name="connsiteX801" fmla="*/ 67112 w 981075"/>
                <a:gd name="connsiteY801" fmla="*/ 922978 h 1800225"/>
                <a:gd name="connsiteX802" fmla="*/ 73855 w 981075"/>
                <a:gd name="connsiteY802" fmla="*/ 909891 h 1800225"/>
                <a:gd name="connsiteX803" fmla="*/ 90714 w 981075"/>
                <a:gd name="connsiteY803" fmla="*/ 903347 h 1800225"/>
                <a:gd name="connsiteX804" fmla="*/ 94086 w 981075"/>
                <a:gd name="connsiteY804" fmla="*/ 886974 h 1800225"/>
                <a:gd name="connsiteX805" fmla="*/ 114308 w 981075"/>
                <a:gd name="connsiteY805" fmla="*/ 890250 h 1800225"/>
                <a:gd name="connsiteX806" fmla="*/ 127795 w 981075"/>
                <a:gd name="connsiteY806" fmla="*/ 886974 h 1800225"/>
                <a:gd name="connsiteX807" fmla="*/ 137911 w 981075"/>
                <a:gd name="connsiteY807" fmla="*/ 883707 h 1800225"/>
                <a:gd name="connsiteX808" fmla="*/ 144655 w 981075"/>
                <a:gd name="connsiteY808" fmla="*/ 870610 h 1800225"/>
                <a:gd name="connsiteX809" fmla="*/ 249172 w 981075"/>
                <a:gd name="connsiteY809" fmla="*/ 742956 h 1800225"/>
                <a:gd name="connsiteX810" fmla="*/ 249172 w 981075"/>
                <a:gd name="connsiteY810" fmla="*/ 742956 h 1800225"/>
                <a:gd name="connsiteX811" fmla="*/ 249172 w 981075"/>
                <a:gd name="connsiteY811" fmla="*/ 733145 h 1800225"/>
                <a:gd name="connsiteX812" fmla="*/ 262650 w 981075"/>
                <a:gd name="connsiteY812" fmla="*/ 729868 h 1800225"/>
                <a:gd name="connsiteX813" fmla="*/ 266022 w 981075"/>
                <a:gd name="connsiteY813" fmla="*/ 726592 h 1800225"/>
                <a:gd name="connsiteX814" fmla="*/ 266022 w 981075"/>
                <a:gd name="connsiteY814" fmla="*/ 733145 h 1800225"/>
                <a:gd name="connsiteX815" fmla="*/ 259278 w 981075"/>
                <a:gd name="connsiteY815" fmla="*/ 739688 h 1800225"/>
                <a:gd name="connsiteX816" fmla="*/ 252535 w 981075"/>
                <a:gd name="connsiteY816" fmla="*/ 742956 h 1800225"/>
                <a:gd name="connsiteX817" fmla="*/ 249172 w 981075"/>
                <a:gd name="connsiteY817" fmla="*/ 742956 h 1800225"/>
                <a:gd name="connsiteX818" fmla="*/ 292997 w 981075"/>
                <a:gd name="connsiteY818" fmla="*/ 811697 h 1800225"/>
                <a:gd name="connsiteX819" fmla="*/ 292997 w 981075"/>
                <a:gd name="connsiteY819" fmla="*/ 811697 h 1800225"/>
                <a:gd name="connsiteX820" fmla="*/ 289625 w 981075"/>
                <a:gd name="connsiteY820" fmla="*/ 814965 h 1800225"/>
                <a:gd name="connsiteX821" fmla="*/ 279509 w 981075"/>
                <a:gd name="connsiteY821" fmla="*/ 811697 h 1800225"/>
                <a:gd name="connsiteX822" fmla="*/ 286253 w 981075"/>
                <a:gd name="connsiteY822" fmla="*/ 805154 h 1800225"/>
                <a:gd name="connsiteX823" fmla="*/ 289625 w 981075"/>
                <a:gd name="connsiteY823" fmla="*/ 801877 h 1800225"/>
                <a:gd name="connsiteX824" fmla="*/ 289625 w 981075"/>
                <a:gd name="connsiteY824" fmla="*/ 798601 h 1800225"/>
                <a:gd name="connsiteX825" fmla="*/ 296369 w 981075"/>
                <a:gd name="connsiteY825" fmla="*/ 805154 h 1800225"/>
                <a:gd name="connsiteX826" fmla="*/ 292997 w 981075"/>
                <a:gd name="connsiteY826" fmla="*/ 811697 h 1800225"/>
                <a:gd name="connsiteX827" fmla="*/ 319962 w 981075"/>
                <a:gd name="connsiteY827" fmla="*/ 834605 h 1800225"/>
                <a:gd name="connsiteX828" fmla="*/ 319962 w 981075"/>
                <a:gd name="connsiteY828" fmla="*/ 834605 h 1800225"/>
                <a:gd name="connsiteX829" fmla="*/ 326706 w 981075"/>
                <a:gd name="connsiteY829" fmla="*/ 821518 h 1800225"/>
                <a:gd name="connsiteX830" fmla="*/ 330078 w 981075"/>
                <a:gd name="connsiteY830" fmla="*/ 818241 h 1800225"/>
                <a:gd name="connsiteX831" fmla="*/ 340193 w 981075"/>
                <a:gd name="connsiteY831" fmla="*/ 814965 h 1800225"/>
                <a:gd name="connsiteX832" fmla="*/ 350309 w 981075"/>
                <a:gd name="connsiteY832" fmla="*/ 824785 h 1800225"/>
                <a:gd name="connsiteX833" fmla="*/ 346937 w 981075"/>
                <a:gd name="connsiteY833" fmla="*/ 834605 h 1800225"/>
                <a:gd name="connsiteX834" fmla="*/ 346937 w 981075"/>
                <a:gd name="connsiteY834" fmla="*/ 847702 h 1800225"/>
                <a:gd name="connsiteX835" fmla="*/ 346937 w 981075"/>
                <a:gd name="connsiteY835" fmla="*/ 860789 h 1800225"/>
                <a:gd name="connsiteX836" fmla="*/ 340193 w 981075"/>
                <a:gd name="connsiteY836" fmla="*/ 867343 h 1800225"/>
                <a:gd name="connsiteX837" fmla="*/ 333449 w 981075"/>
                <a:gd name="connsiteY837" fmla="*/ 864066 h 1800225"/>
                <a:gd name="connsiteX838" fmla="*/ 319962 w 981075"/>
                <a:gd name="connsiteY838" fmla="*/ 857522 h 1800225"/>
                <a:gd name="connsiteX839" fmla="*/ 319962 w 981075"/>
                <a:gd name="connsiteY839" fmla="*/ 841158 h 1800225"/>
                <a:gd name="connsiteX840" fmla="*/ 316600 w 981075"/>
                <a:gd name="connsiteY840" fmla="*/ 834605 h 1800225"/>
                <a:gd name="connsiteX841" fmla="*/ 319962 w 981075"/>
                <a:gd name="connsiteY841" fmla="*/ 834605 h 1800225"/>
                <a:gd name="connsiteX842" fmla="*/ 249172 w 981075"/>
                <a:gd name="connsiteY842" fmla="*/ 687320 h 1800225"/>
                <a:gd name="connsiteX843" fmla="*/ 249172 w 981075"/>
                <a:gd name="connsiteY843" fmla="*/ 687320 h 1800225"/>
                <a:gd name="connsiteX844" fmla="*/ 255906 w 981075"/>
                <a:gd name="connsiteY844" fmla="*/ 684044 h 1800225"/>
                <a:gd name="connsiteX845" fmla="*/ 259278 w 981075"/>
                <a:gd name="connsiteY845" fmla="*/ 693864 h 1800225"/>
                <a:gd name="connsiteX846" fmla="*/ 266022 w 981075"/>
                <a:gd name="connsiteY846" fmla="*/ 700407 h 1800225"/>
                <a:gd name="connsiteX847" fmla="*/ 255906 w 981075"/>
                <a:gd name="connsiteY847" fmla="*/ 703684 h 1800225"/>
                <a:gd name="connsiteX848" fmla="*/ 252535 w 981075"/>
                <a:gd name="connsiteY848" fmla="*/ 700407 h 1800225"/>
                <a:gd name="connsiteX849" fmla="*/ 245800 w 981075"/>
                <a:gd name="connsiteY849" fmla="*/ 693864 h 1800225"/>
                <a:gd name="connsiteX850" fmla="*/ 249172 w 981075"/>
                <a:gd name="connsiteY850" fmla="*/ 687320 h 1800225"/>
                <a:gd name="connsiteX851" fmla="*/ 205338 w 981075"/>
                <a:gd name="connsiteY851" fmla="*/ 641495 h 1800225"/>
                <a:gd name="connsiteX852" fmla="*/ 205338 w 981075"/>
                <a:gd name="connsiteY852" fmla="*/ 641495 h 1800225"/>
                <a:gd name="connsiteX853" fmla="*/ 215454 w 981075"/>
                <a:gd name="connsiteY853" fmla="*/ 644763 h 1800225"/>
                <a:gd name="connsiteX854" fmla="*/ 218826 w 981075"/>
                <a:gd name="connsiteY854" fmla="*/ 651316 h 1800225"/>
                <a:gd name="connsiteX855" fmla="*/ 205338 w 981075"/>
                <a:gd name="connsiteY855" fmla="*/ 654583 h 1800225"/>
                <a:gd name="connsiteX856" fmla="*/ 201966 w 981075"/>
                <a:gd name="connsiteY856" fmla="*/ 654583 h 1800225"/>
                <a:gd name="connsiteX857" fmla="*/ 191851 w 981075"/>
                <a:gd name="connsiteY857" fmla="*/ 651316 h 1800225"/>
                <a:gd name="connsiteX858" fmla="*/ 205338 w 981075"/>
                <a:gd name="connsiteY858" fmla="*/ 641495 h 1800225"/>
                <a:gd name="connsiteX859" fmla="*/ 242428 w 981075"/>
                <a:gd name="connsiteY859" fmla="*/ 625131 h 1800225"/>
                <a:gd name="connsiteX860" fmla="*/ 242428 w 981075"/>
                <a:gd name="connsiteY860" fmla="*/ 625131 h 1800225"/>
                <a:gd name="connsiteX861" fmla="*/ 252535 w 981075"/>
                <a:gd name="connsiteY861" fmla="*/ 621855 h 1800225"/>
                <a:gd name="connsiteX862" fmla="*/ 255906 w 981075"/>
                <a:gd name="connsiteY862" fmla="*/ 631675 h 1800225"/>
                <a:gd name="connsiteX863" fmla="*/ 245800 w 981075"/>
                <a:gd name="connsiteY863" fmla="*/ 638219 h 1800225"/>
                <a:gd name="connsiteX864" fmla="*/ 228941 w 981075"/>
                <a:gd name="connsiteY864" fmla="*/ 644763 h 1800225"/>
                <a:gd name="connsiteX865" fmla="*/ 225569 w 981075"/>
                <a:gd name="connsiteY865" fmla="*/ 638219 h 1800225"/>
                <a:gd name="connsiteX866" fmla="*/ 235685 w 981075"/>
                <a:gd name="connsiteY866" fmla="*/ 634942 h 1800225"/>
                <a:gd name="connsiteX867" fmla="*/ 242428 w 981075"/>
                <a:gd name="connsiteY867" fmla="*/ 625131 h 1800225"/>
                <a:gd name="connsiteX868" fmla="*/ 262650 w 981075"/>
                <a:gd name="connsiteY868" fmla="*/ 559666 h 1800225"/>
                <a:gd name="connsiteX869" fmla="*/ 262650 w 981075"/>
                <a:gd name="connsiteY869" fmla="*/ 559666 h 1800225"/>
                <a:gd name="connsiteX870" fmla="*/ 266022 w 981075"/>
                <a:gd name="connsiteY870" fmla="*/ 553123 h 1800225"/>
                <a:gd name="connsiteX871" fmla="*/ 272766 w 981075"/>
                <a:gd name="connsiteY871" fmla="*/ 556389 h 1800225"/>
                <a:gd name="connsiteX872" fmla="*/ 272766 w 981075"/>
                <a:gd name="connsiteY872" fmla="*/ 559666 h 1800225"/>
                <a:gd name="connsiteX873" fmla="*/ 262650 w 981075"/>
                <a:gd name="connsiteY873" fmla="*/ 559666 h 1800225"/>
                <a:gd name="connsiteX874" fmla="*/ 292997 w 981075"/>
                <a:gd name="connsiteY874" fmla="*/ 592394 h 1800225"/>
                <a:gd name="connsiteX875" fmla="*/ 292997 w 981075"/>
                <a:gd name="connsiteY875" fmla="*/ 592394 h 1800225"/>
                <a:gd name="connsiteX876" fmla="*/ 299741 w 981075"/>
                <a:gd name="connsiteY876" fmla="*/ 585850 h 1800225"/>
                <a:gd name="connsiteX877" fmla="*/ 303112 w 981075"/>
                <a:gd name="connsiteY877" fmla="*/ 589127 h 1800225"/>
                <a:gd name="connsiteX878" fmla="*/ 299741 w 981075"/>
                <a:gd name="connsiteY878" fmla="*/ 598938 h 1800225"/>
                <a:gd name="connsiteX879" fmla="*/ 292997 w 981075"/>
                <a:gd name="connsiteY879" fmla="*/ 598938 h 1800225"/>
                <a:gd name="connsiteX880" fmla="*/ 292997 w 981075"/>
                <a:gd name="connsiteY880" fmla="*/ 592394 h 1800225"/>
                <a:gd name="connsiteX881" fmla="*/ 276137 w 981075"/>
                <a:gd name="connsiteY881" fmla="*/ 579307 h 1800225"/>
                <a:gd name="connsiteX882" fmla="*/ 276137 w 981075"/>
                <a:gd name="connsiteY882" fmla="*/ 579307 h 1800225"/>
                <a:gd name="connsiteX883" fmla="*/ 279509 w 981075"/>
                <a:gd name="connsiteY883" fmla="*/ 566210 h 1800225"/>
                <a:gd name="connsiteX884" fmla="*/ 289625 w 981075"/>
                <a:gd name="connsiteY884" fmla="*/ 562933 h 1800225"/>
                <a:gd name="connsiteX885" fmla="*/ 299741 w 981075"/>
                <a:gd name="connsiteY885" fmla="*/ 576030 h 1800225"/>
                <a:gd name="connsiteX886" fmla="*/ 289625 w 981075"/>
                <a:gd name="connsiteY886" fmla="*/ 582574 h 1800225"/>
                <a:gd name="connsiteX887" fmla="*/ 282881 w 981075"/>
                <a:gd name="connsiteY887" fmla="*/ 582574 h 1800225"/>
                <a:gd name="connsiteX888" fmla="*/ 276137 w 981075"/>
                <a:gd name="connsiteY888" fmla="*/ 579307 h 1800225"/>
                <a:gd name="connsiteX889" fmla="*/ 151398 w 981075"/>
                <a:gd name="connsiteY889" fmla="*/ 569486 h 1800225"/>
                <a:gd name="connsiteX890" fmla="*/ 151398 w 981075"/>
                <a:gd name="connsiteY890" fmla="*/ 569486 h 1800225"/>
                <a:gd name="connsiteX891" fmla="*/ 154770 w 981075"/>
                <a:gd name="connsiteY891" fmla="*/ 572753 h 1800225"/>
                <a:gd name="connsiteX892" fmla="*/ 154770 w 981075"/>
                <a:gd name="connsiteY892" fmla="*/ 579307 h 1800225"/>
                <a:gd name="connsiteX893" fmla="*/ 148026 w 981075"/>
                <a:gd name="connsiteY893" fmla="*/ 582574 h 1800225"/>
                <a:gd name="connsiteX894" fmla="*/ 144655 w 981075"/>
                <a:gd name="connsiteY894" fmla="*/ 576030 h 1800225"/>
                <a:gd name="connsiteX895" fmla="*/ 151398 w 981075"/>
                <a:gd name="connsiteY895" fmla="*/ 569486 h 1800225"/>
                <a:gd name="connsiteX896" fmla="*/ 178373 w 981075"/>
                <a:gd name="connsiteY896" fmla="*/ 536749 h 1800225"/>
                <a:gd name="connsiteX897" fmla="*/ 178373 w 981075"/>
                <a:gd name="connsiteY897" fmla="*/ 536749 h 1800225"/>
                <a:gd name="connsiteX898" fmla="*/ 188479 w 981075"/>
                <a:gd name="connsiteY898" fmla="*/ 546569 h 1800225"/>
                <a:gd name="connsiteX899" fmla="*/ 178373 w 981075"/>
                <a:gd name="connsiteY899" fmla="*/ 556389 h 1800225"/>
                <a:gd name="connsiteX900" fmla="*/ 168257 w 981075"/>
                <a:gd name="connsiteY900" fmla="*/ 562933 h 1800225"/>
                <a:gd name="connsiteX901" fmla="*/ 164886 w 981075"/>
                <a:gd name="connsiteY901" fmla="*/ 569486 h 1800225"/>
                <a:gd name="connsiteX902" fmla="*/ 158142 w 981075"/>
                <a:gd name="connsiteY902" fmla="*/ 559666 h 1800225"/>
                <a:gd name="connsiteX903" fmla="*/ 164886 w 981075"/>
                <a:gd name="connsiteY903" fmla="*/ 553123 h 1800225"/>
                <a:gd name="connsiteX904" fmla="*/ 175001 w 981075"/>
                <a:gd name="connsiteY904" fmla="*/ 540026 h 1800225"/>
                <a:gd name="connsiteX905" fmla="*/ 178373 w 981075"/>
                <a:gd name="connsiteY905" fmla="*/ 536749 h 1800225"/>
                <a:gd name="connsiteX906" fmla="*/ 195223 w 981075"/>
                <a:gd name="connsiteY906" fmla="*/ 490934 h 1800225"/>
                <a:gd name="connsiteX907" fmla="*/ 195223 w 981075"/>
                <a:gd name="connsiteY907" fmla="*/ 490934 h 1800225"/>
                <a:gd name="connsiteX908" fmla="*/ 205338 w 981075"/>
                <a:gd name="connsiteY908" fmla="*/ 494201 h 1800225"/>
                <a:gd name="connsiteX909" fmla="*/ 208710 w 981075"/>
                <a:gd name="connsiteY909" fmla="*/ 504021 h 1800225"/>
                <a:gd name="connsiteX910" fmla="*/ 208710 w 981075"/>
                <a:gd name="connsiteY910" fmla="*/ 510565 h 1800225"/>
                <a:gd name="connsiteX911" fmla="*/ 198595 w 981075"/>
                <a:gd name="connsiteY911" fmla="*/ 517118 h 1800225"/>
                <a:gd name="connsiteX912" fmla="*/ 198595 w 981075"/>
                <a:gd name="connsiteY912" fmla="*/ 533482 h 1800225"/>
                <a:gd name="connsiteX913" fmla="*/ 195223 w 981075"/>
                <a:gd name="connsiteY913" fmla="*/ 540026 h 1800225"/>
                <a:gd name="connsiteX914" fmla="*/ 185107 w 981075"/>
                <a:gd name="connsiteY914" fmla="*/ 536749 h 1800225"/>
                <a:gd name="connsiteX915" fmla="*/ 185107 w 981075"/>
                <a:gd name="connsiteY915" fmla="*/ 517118 h 1800225"/>
                <a:gd name="connsiteX916" fmla="*/ 181735 w 981075"/>
                <a:gd name="connsiteY916" fmla="*/ 507298 h 1800225"/>
                <a:gd name="connsiteX917" fmla="*/ 191851 w 981075"/>
                <a:gd name="connsiteY917" fmla="*/ 497477 h 1800225"/>
                <a:gd name="connsiteX918" fmla="*/ 195223 w 981075"/>
                <a:gd name="connsiteY918" fmla="*/ 490934 h 1800225"/>
                <a:gd name="connsiteX919" fmla="*/ 201966 w 981075"/>
                <a:gd name="connsiteY919" fmla="*/ 464740 h 1800225"/>
                <a:gd name="connsiteX920" fmla="*/ 201966 w 981075"/>
                <a:gd name="connsiteY920" fmla="*/ 464740 h 1800225"/>
                <a:gd name="connsiteX921" fmla="*/ 212082 w 981075"/>
                <a:gd name="connsiteY921" fmla="*/ 464740 h 1800225"/>
                <a:gd name="connsiteX922" fmla="*/ 218826 w 981075"/>
                <a:gd name="connsiteY922" fmla="*/ 468017 h 1800225"/>
                <a:gd name="connsiteX923" fmla="*/ 222197 w 981075"/>
                <a:gd name="connsiteY923" fmla="*/ 477837 h 1800225"/>
                <a:gd name="connsiteX924" fmla="*/ 218826 w 981075"/>
                <a:gd name="connsiteY924" fmla="*/ 487657 h 1800225"/>
                <a:gd name="connsiteX925" fmla="*/ 212082 w 981075"/>
                <a:gd name="connsiteY925" fmla="*/ 490934 h 1800225"/>
                <a:gd name="connsiteX926" fmla="*/ 201966 w 981075"/>
                <a:gd name="connsiteY926" fmla="*/ 484380 h 1800225"/>
                <a:gd name="connsiteX927" fmla="*/ 198595 w 981075"/>
                <a:gd name="connsiteY927" fmla="*/ 481114 h 1800225"/>
                <a:gd name="connsiteX928" fmla="*/ 201966 w 981075"/>
                <a:gd name="connsiteY928" fmla="*/ 464740 h 1800225"/>
                <a:gd name="connsiteX929" fmla="*/ 232313 w 981075"/>
                <a:gd name="connsiteY929" fmla="*/ 432012 h 1800225"/>
                <a:gd name="connsiteX930" fmla="*/ 232313 w 981075"/>
                <a:gd name="connsiteY930" fmla="*/ 432012 h 1800225"/>
                <a:gd name="connsiteX931" fmla="*/ 232313 w 981075"/>
                <a:gd name="connsiteY931" fmla="*/ 435289 h 1800225"/>
                <a:gd name="connsiteX932" fmla="*/ 228941 w 981075"/>
                <a:gd name="connsiteY932" fmla="*/ 448376 h 1800225"/>
                <a:gd name="connsiteX933" fmla="*/ 232313 w 981075"/>
                <a:gd name="connsiteY933" fmla="*/ 448376 h 1800225"/>
                <a:gd name="connsiteX934" fmla="*/ 232313 w 981075"/>
                <a:gd name="connsiteY934" fmla="*/ 461473 h 1800225"/>
                <a:gd name="connsiteX935" fmla="*/ 222197 w 981075"/>
                <a:gd name="connsiteY935" fmla="*/ 461473 h 1800225"/>
                <a:gd name="connsiteX936" fmla="*/ 205338 w 981075"/>
                <a:gd name="connsiteY936" fmla="*/ 458196 h 1800225"/>
                <a:gd name="connsiteX937" fmla="*/ 195223 w 981075"/>
                <a:gd name="connsiteY937" fmla="*/ 448376 h 1800225"/>
                <a:gd name="connsiteX938" fmla="*/ 198595 w 981075"/>
                <a:gd name="connsiteY938" fmla="*/ 438556 h 1800225"/>
                <a:gd name="connsiteX939" fmla="*/ 212082 w 981075"/>
                <a:gd name="connsiteY939" fmla="*/ 435289 h 1800225"/>
                <a:gd name="connsiteX940" fmla="*/ 218826 w 981075"/>
                <a:gd name="connsiteY940" fmla="*/ 435289 h 1800225"/>
                <a:gd name="connsiteX941" fmla="*/ 225569 w 981075"/>
                <a:gd name="connsiteY941" fmla="*/ 425468 h 1800225"/>
                <a:gd name="connsiteX942" fmla="*/ 232313 w 981075"/>
                <a:gd name="connsiteY942" fmla="*/ 432012 h 1800225"/>
                <a:gd name="connsiteX943" fmla="*/ 259278 w 981075"/>
                <a:gd name="connsiteY943" fmla="*/ 396007 h 1800225"/>
                <a:gd name="connsiteX944" fmla="*/ 259278 w 981075"/>
                <a:gd name="connsiteY944" fmla="*/ 396007 h 1800225"/>
                <a:gd name="connsiteX945" fmla="*/ 255906 w 981075"/>
                <a:gd name="connsiteY945" fmla="*/ 386187 h 1800225"/>
                <a:gd name="connsiteX946" fmla="*/ 259278 w 981075"/>
                <a:gd name="connsiteY946" fmla="*/ 379644 h 1800225"/>
                <a:gd name="connsiteX947" fmla="*/ 252535 w 981075"/>
                <a:gd name="connsiteY947" fmla="*/ 369823 h 1800225"/>
                <a:gd name="connsiteX948" fmla="*/ 259278 w 981075"/>
                <a:gd name="connsiteY948" fmla="*/ 356726 h 1800225"/>
                <a:gd name="connsiteX949" fmla="*/ 269394 w 981075"/>
                <a:gd name="connsiteY949" fmla="*/ 346916 h 1800225"/>
                <a:gd name="connsiteX950" fmla="*/ 272766 w 981075"/>
                <a:gd name="connsiteY950" fmla="*/ 356726 h 1800225"/>
                <a:gd name="connsiteX951" fmla="*/ 279509 w 981075"/>
                <a:gd name="connsiteY951" fmla="*/ 363280 h 1800225"/>
                <a:gd name="connsiteX952" fmla="*/ 286253 w 981075"/>
                <a:gd name="connsiteY952" fmla="*/ 353459 h 1800225"/>
                <a:gd name="connsiteX953" fmla="*/ 292997 w 981075"/>
                <a:gd name="connsiteY953" fmla="*/ 340363 h 1800225"/>
                <a:gd name="connsiteX954" fmla="*/ 303112 w 981075"/>
                <a:gd name="connsiteY954" fmla="*/ 340363 h 1800225"/>
                <a:gd name="connsiteX955" fmla="*/ 313228 w 981075"/>
                <a:gd name="connsiteY955" fmla="*/ 333819 h 1800225"/>
                <a:gd name="connsiteX956" fmla="*/ 330078 w 981075"/>
                <a:gd name="connsiteY956" fmla="*/ 327275 h 1800225"/>
                <a:gd name="connsiteX957" fmla="*/ 336821 w 981075"/>
                <a:gd name="connsiteY957" fmla="*/ 323998 h 1800225"/>
                <a:gd name="connsiteX958" fmla="*/ 346937 w 981075"/>
                <a:gd name="connsiteY958" fmla="*/ 317455 h 1800225"/>
                <a:gd name="connsiteX959" fmla="*/ 353681 w 981075"/>
                <a:gd name="connsiteY959" fmla="*/ 327275 h 1800225"/>
                <a:gd name="connsiteX960" fmla="*/ 353681 w 981075"/>
                <a:gd name="connsiteY960" fmla="*/ 340363 h 1800225"/>
                <a:gd name="connsiteX961" fmla="*/ 346937 w 981075"/>
                <a:gd name="connsiteY961" fmla="*/ 346916 h 1800225"/>
                <a:gd name="connsiteX962" fmla="*/ 333449 w 981075"/>
                <a:gd name="connsiteY962" fmla="*/ 356726 h 1800225"/>
                <a:gd name="connsiteX963" fmla="*/ 336821 w 981075"/>
                <a:gd name="connsiteY963" fmla="*/ 363280 h 1800225"/>
                <a:gd name="connsiteX964" fmla="*/ 346937 w 981075"/>
                <a:gd name="connsiteY964" fmla="*/ 360003 h 1800225"/>
                <a:gd name="connsiteX965" fmla="*/ 343565 w 981075"/>
                <a:gd name="connsiteY965" fmla="*/ 373100 h 1800225"/>
                <a:gd name="connsiteX966" fmla="*/ 330078 w 981075"/>
                <a:gd name="connsiteY966" fmla="*/ 369823 h 1800225"/>
                <a:gd name="connsiteX967" fmla="*/ 323334 w 981075"/>
                <a:gd name="connsiteY967" fmla="*/ 379644 h 1800225"/>
                <a:gd name="connsiteX968" fmla="*/ 316600 w 981075"/>
                <a:gd name="connsiteY968" fmla="*/ 379644 h 1800225"/>
                <a:gd name="connsiteX969" fmla="*/ 319962 w 981075"/>
                <a:gd name="connsiteY969" fmla="*/ 389464 h 1800225"/>
                <a:gd name="connsiteX970" fmla="*/ 313228 w 981075"/>
                <a:gd name="connsiteY970" fmla="*/ 396007 h 1800225"/>
                <a:gd name="connsiteX971" fmla="*/ 303112 w 981075"/>
                <a:gd name="connsiteY971" fmla="*/ 396007 h 1800225"/>
                <a:gd name="connsiteX972" fmla="*/ 309856 w 981075"/>
                <a:gd name="connsiteY972" fmla="*/ 405828 h 1800225"/>
                <a:gd name="connsiteX973" fmla="*/ 303112 w 981075"/>
                <a:gd name="connsiteY973" fmla="*/ 412372 h 1800225"/>
                <a:gd name="connsiteX974" fmla="*/ 286253 w 981075"/>
                <a:gd name="connsiteY974" fmla="*/ 412372 h 1800225"/>
                <a:gd name="connsiteX975" fmla="*/ 282881 w 981075"/>
                <a:gd name="connsiteY975" fmla="*/ 409104 h 1800225"/>
                <a:gd name="connsiteX976" fmla="*/ 279509 w 981075"/>
                <a:gd name="connsiteY976" fmla="*/ 418925 h 1800225"/>
                <a:gd name="connsiteX977" fmla="*/ 279509 w 981075"/>
                <a:gd name="connsiteY977" fmla="*/ 425468 h 1800225"/>
                <a:gd name="connsiteX978" fmla="*/ 266022 w 981075"/>
                <a:gd name="connsiteY978" fmla="*/ 428735 h 1800225"/>
                <a:gd name="connsiteX979" fmla="*/ 262650 w 981075"/>
                <a:gd name="connsiteY979" fmla="*/ 428735 h 1800225"/>
                <a:gd name="connsiteX980" fmla="*/ 255906 w 981075"/>
                <a:gd name="connsiteY980" fmla="*/ 438556 h 1800225"/>
                <a:gd name="connsiteX981" fmla="*/ 242428 w 981075"/>
                <a:gd name="connsiteY981" fmla="*/ 428735 h 1800225"/>
                <a:gd name="connsiteX982" fmla="*/ 245800 w 981075"/>
                <a:gd name="connsiteY982" fmla="*/ 415648 h 1800225"/>
                <a:gd name="connsiteX983" fmla="*/ 259278 w 981075"/>
                <a:gd name="connsiteY983" fmla="*/ 412372 h 1800225"/>
                <a:gd name="connsiteX984" fmla="*/ 255906 w 981075"/>
                <a:gd name="connsiteY984" fmla="*/ 402551 h 1800225"/>
                <a:gd name="connsiteX985" fmla="*/ 259278 w 981075"/>
                <a:gd name="connsiteY985" fmla="*/ 396007 h 1800225"/>
                <a:gd name="connsiteX986" fmla="*/ 899844 w 981075"/>
                <a:gd name="connsiteY986" fmla="*/ 49059 h 1800225"/>
                <a:gd name="connsiteX987" fmla="*/ 899844 w 981075"/>
                <a:gd name="connsiteY987" fmla="*/ 49059 h 1800225"/>
                <a:gd name="connsiteX988" fmla="*/ 913332 w 981075"/>
                <a:gd name="connsiteY988" fmla="*/ 49059 h 1800225"/>
                <a:gd name="connsiteX989" fmla="*/ 916704 w 981075"/>
                <a:gd name="connsiteY989" fmla="*/ 42506 h 1800225"/>
                <a:gd name="connsiteX990" fmla="*/ 906588 w 981075"/>
                <a:gd name="connsiteY990" fmla="*/ 39239 h 1800225"/>
                <a:gd name="connsiteX991" fmla="*/ 899844 w 981075"/>
                <a:gd name="connsiteY991" fmla="*/ 42506 h 1800225"/>
                <a:gd name="connsiteX992" fmla="*/ 899844 w 981075"/>
                <a:gd name="connsiteY992" fmla="*/ 49059 h 1800225"/>
                <a:gd name="connsiteX993" fmla="*/ 791964 w 981075"/>
                <a:gd name="connsiteY993" fmla="*/ 104695 h 1800225"/>
                <a:gd name="connsiteX994" fmla="*/ 791964 w 981075"/>
                <a:gd name="connsiteY994" fmla="*/ 104695 h 1800225"/>
                <a:gd name="connsiteX995" fmla="*/ 798708 w 981075"/>
                <a:gd name="connsiteY995" fmla="*/ 101428 h 1800225"/>
                <a:gd name="connsiteX996" fmla="*/ 798708 w 981075"/>
                <a:gd name="connsiteY996" fmla="*/ 111248 h 1800225"/>
                <a:gd name="connsiteX997" fmla="*/ 785220 w 981075"/>
                <a:gd name="connsiteY997" fmla="*/ 114515 h 1800225"/>
                <a:gd name="connsiteX998" fmla="*/ 788592 w 981075"/>
                <a:gd name="connsiteY998" fmla="*/ 101428 h 1800225"/>
                <a:gd name="connsiteX999" fmla="*/ 791964 w 981075"/>
                <a:gd name="connsiteY999" fmla="*/ 104695 h 1800225"/>
                <a:gd name="connsiteX1000" fmla="*/ 856020 w 981075"/>
                <a:gd name="connsiteY1000" fmla="*/ 111248 h 1800225"/>
                <a:gd name="connsiteX1001" fmla="*/ 856020 w 981075"/>
                <a:gd name="connsiteY1001" fmla="*/ 111248 h 1800225"/>
                <a:gd name="connsiteX1002" fmla="*/ 849276 w 981075"/>
                <a:gd name="connsiteY1002" fmla="*/ 111248 h 1800225"/>
                <a:gd name="connsiteX1003" fmla="*/ 835789 w 981075"/>
                <a:gd name="connsiteY1003" fmla="*/ 107971 h 1800225"/>
                <a:gd name="connsiteX1004" fmla="*/ 832417 w 981075"/>
                <a:gd name="connsiteY1004" fmla="*/ 98151 h 1800225"/>
                <a:gd name="connsiteX1005" fmla="*/ 825673 w 981075"/>
                <a:gd name="connsiteY1005" fmla="*/ 98151 h 1800225"/>
                <a:gd name="connsiteX1006" fmla="*/ 825673 w 981075"/>
                <a:gd name="connsiteY1006" fmla="*/ 88331 h 1800225"/>
                <a:gd name="connsiteX1007" fmla="*/ 835789 w 981075"/>
                <a:gd name="connsiteY1007" fmla="*/ 85064 h 1800225"/>
                <a:gd name="connsiteX1008" fmla="*/ 845904 w 981075"/>
                <a:gd name="connsiteY1008" fmla="*/ 88331 h 1800225"/>
                <a:gd name="connsiteX1009" fmla="*/ 856020 w 981075"/>
                <a:gd name="connsiteY1009" fmla="*/ 85064 h 1800225"/>
                <a:gd name="connsiteX1010" fmla="*/ 852648 w 981075"/>
                <a:gd name="connsiteY1010" fmla="*/ 75244 h 1800225"/>
                <a:gd name="connsiteX1011" fmla="*/ 845904 w 981075"/>
                <a:gd name="connsiteY1011" fmla="*/ 68690 h 1800225"/>
                <a:gd name="connsiteX1012" fmla="*/ 839160 w 981075"/>
                <a:gd name="connsiteY1012" fmla="*/ 52326 h 1800225"/>
                <a:gd name="connsiteX1013" fmla="*/ 842532 w 981075"/>
                <a:gd name="connsiteY1013" fmla="*/ 42506 h 1800225"/>
                <a:gd name="connsiteX1014" fmla="*/ 862763 w 981075"/>
                <a:gd name="connsiteY1014" fmla="*/ 32686 h 1800225"/>
                <a:gd name="connsiteX1015" fmla="*/ 869507 w 981075"/>
                <a:gd name="connsiteY1015" fmla="*/ 35962 h 1800225"/>
                <a:gd name="connsiteX1016" fmla="*/ 866135 w 981075"/>
                <a:gd name="connsiteY1016" fmla="*/ 49059 h 1800225"/>
                <a:gd name="connsiteX1017" fmla="*/ 862763 w 981075"/>
                <a:gd name="connsiteY1017" fmla="*/ 52326 h 1800225"/>
                <a:gd name="connsiteX1018" fmla="*/ 866135 w 981075"/>
                <a:gd name="connsiteY1018" fmla="*/ 62147 h 1800225"/>
                <a:gd name="connsiteX1019" fmla="*/ 876251 w 981075"/>
                <a:gd name="connsiteY1019" fmla="*/ 49059 h 1800225"/>
                <a:gd name="connsiteX1020" fmla="*/ 879613 w 981075"/>
                <a:gd name="connsiteY1020" fmla="*/ 42506 h 1800225"/>
                <a:gd name="connsiteX1021" fmla="*/ 879613 w 981075"/>
                <a:gd name="connsiteY1021" fmla="*/ 32686 h 1800225"/>
                <a:gd name="connsiteX1022" fmla="*/ 889729 w 981075"/>
                <a:gd name="connsiteY1022" fmla="*/ 32686 h 1800225"/>
                <a:gd name="connsiteX1023" fmla="*/ 896472 w 981075"/>
                <a:gd name="connsiteY1023" fmla="*/ 19599 h 1800225"/>
                <a:gd name="connsiteX1024" fmla="*/ 899844 w 981075"/>
                <a:gd name="connsiteY1024" fmla="*/ 16322 h 1800225"/>
                <a:gd name="connsiteX1025" fmla="*/ 906588 w 981075"/>
                <a:gd name="connsiteY1025" fmla="*/ 6502 h 1800225"/>
                <a:gd name="connsiteX1026" fmla="*/ 913332 w 981075"/>
                <a:gd name="connsiteY1026" fmla="*/ -42 h 1800225"/>
                <a:gd name="connsiteX1027" fmla="*/ 923447 w 981075"/>
                <a:gd name="connsiteY1027" fmla="*/ 6502 h 1800225"/>
                <a:gd name="connsiteX1028" fmla="*/ 916704 w 981075"/>
                <a:gd name="connsiteY1028" fmla="*/ 19599 h 1800225"/>
                <a:gd name="connsiteX1029" fmla="*/ 906588 w 981075"/>
                <a:gd name="connsiteY1029" fmla="*/ 19599 h 1800225"/>
                <a:gd name="connsiteX1030" fmla="*/ 906588 w 981075"/>
                <a:gd name="connsiteY1030" fmla="*/ 32686 h 1800225"/>
                <a:gd name="connsiteX1031" fmla="*/ 896472 w 981075"/>
                <a:gd name="connsiteY1031" fmla="*/ 35962 h 1800225"/>
                <a:gd name="connsiteX1032" fmla="*/ 893100 w 981075"/>
                <a:gd name="connsiteY1032" fmla="*/ 42506 h 1800225"/>
                <a:gd name="connsiteX1033" fmla="*/ 886357 w 981075"/>
                <a:gd name="connsiteY1033" fmla="*/ 52326 h 1800225"/>
                <a:gd name="connsiteX1034" fmla="*/ 886357 w 981075"/>
                <a:gd name="connsiteY1034" fmla="*/ 52326 h 1800225"/>
                <a:gd name="connsiteX1035" fmla="*/ 896472 w 981075"/>
                <a:gd name="connsiteY1035" fmla="*/ 62147 h 1800225"/>
                <a:gd name="connsiteX1036" fmla="*/ 882985 w 981075"/>
                <a:gd name="connsiteY1036" fmla="*/ 65423 h 1800225"/>
                <a:gd name="connsiteX1037" fmla="*/ 882985 w 981075"/>
                <a:gd name="connsiteY1037" fmla="*/ 71967 h 1800225"/>
                <a:gd name="connsiteX1038" fmla="*/ 889729 w 981075"/>
                <a:gd name="connsiteY1038" fmla="*/ 75244 h 1800225"/>
                <a:gd name="connsiteX1039" fmla="*/ 909960 w 981075"/>
                <a:gd name="connsiteY1039" fmla="*/ 75244 h 1800225"/>
                <a:gd name="connsiteX1040" fmla="*/ 903216 w 981075"/>
                <a:gd name="connsiteY1040" fmla="*/ 85064 h 1800225"/>
                <a:gd name="connsiteX1041" fmla="*/ 882985 w 981075"/>
                <a:gd name="connsiteY1041" fmla="*/ 81787 h 1800225"/>
                <a:gd name="connsiteX1042" fmla="*/ 879613 w 981075"/>
                <a:gd name="connsiteY1042" fmla="*/ 85064 h 1800225"/>
                <a:gd name="connsiteX1043" fmla="*/ 886357 w 981075"/>
                <a:gd name="connsiteY1043" fmla="*/ 94875 h 1800225"/>
                <a:gd name="connsiteX1044" fmla="*/ 872879 w 981075"/>
                <a:gd name="connsiteY1044" fmla="*/ 94875 h 1800225"/>
                <a:gd name="connsiteX1045" fmla="*/ 872879 w 981075"/>
                <a:gd name="connsiteY1045" fmla="*/ 98151 h 1800225"/>
                <a:gd name="connsiteX1046" fmla="*/ 876251 w 981075"/>
                <a:gd name="connsiteY1046" fmla="*/ 107971 h 1800225"/>
                <a:gd name="connsiteX1047" fmla="*/ 869507 w 981075"/>
                <a:gd name="connsiteY1047" fmla="*/ 111248 h 1800225"/>
                <a:gd name="connsiteX1048" fmla="*/ 876251 w 981075"/>
                <a:gd name="connsiteY1048" fmla="*/ 124336 h 1800225"/>
                <a:gd name="connsiteX1049" fmla="*/ 869507 w 981075"/>
                <a:gd name="connsiteY1049" fmla="*/ 137432 h 1800225"/>
                <a:gd name="connsiteX1050" fmla="*/ 866135 w 981075"/>
                <a:gd name="connsiteY1050" fmla="*/ 143976 h 1800225"/>
                <a:gd name="connsiteX1051" fmla="*/ 859391 w 981075"/>
                <a:gd name="connsiteY1051" fmla="*/ 150520 h 1800225"/>
                <a:gd name="connsiteX1052" fmla="*/ 852648 w 981075"/>
                <a:gd name="connsiteY1052" fmla="*/ 170160 h 1800225"/>
                <a:gd name="connsiteX1053" fmla="*/ 845904 w 981075"/>
                <a:gd name="connsiteY1053" fmla="*/ 170160 h 1800225"/>
                <a:gd name="connsiteX1054" fmla="*/ 845904 w 981075"/>
                <a:gd name="connsiteY1054" fmla="*/ 160340 h 1800225"/>
                <a:gd name="connsiteX1055" fmla="*/ 852648 w 981075"/>
                <a:gd name="connsiteY1055" fmla="*/ 150520 h 1800225"/>
                <a:gd name="connsiteX1056" fmla="*/ 856020 w 981075"/>
                <a:gd name="connsiteY1056" fmla="*/ 134156 h 1800225"/>
                <a:gd name="connsiteX1057" fmla="*/ 866135 w 981075"/>
                <a:gd name="connsiteY1057" fmla="*/ 130889 h 1800225"/>
                <a:gd name="connsiteX1058" fmla="*/ 859391 w 981075"/>
                <a:gd name="connsiteY1058" fmla="*/ 117792 h 1800225"/>
                <a:gd name="connsiteX1059" fmla="*/ 862763 w 981075"/>
                <a:gd name="connsiteY1059" fmla="*/ 111248 h 1800225"/>
                <a:gd name="connsiteX1060" fmla="*/ 856020 w 981075"/>
                <a:gd name="connsiteY1060" fmla="*/ 111248 h 1800225"/>
                <a:gd name="connsiteX1061" fmla="*/ 805451 w 981075"/>
                <a:gd name="connsiteY1061" fmla="*/ 219261 h 1800225"/>
                <a:gd name="connsiteX1062" fmla="*/ 805451 w 981075"/>
                <a:gd name="connsiteY1062" fmla="*/ 219261 h 1800225"/>
                <a:gd name="connsiteX1063" fmla="*/ 818929 w 981075"/>
                <a:gd name="connsiteY1063" fmla="*/ 209441 h 1800225"/>
                <a:gd name="connsiteX1064" fmla="*/ 818929 w 981075"/>
                <a:gd name="connsiteY1064" fmla="*/ 215985 h 1800225"/>
                <a:gd name="connsiteX1065" fmla="*/ 818929 w 981075"/>
                <a:gd name="connsiteY1065" fmla="*/ 222529 h 1800225"/>
                <a:gd name="connsiteX1066" fmla="*/ 808814 w 981075"/>
                <a:gd name="connsiteY1066" fmla="*/ 222529 h 1800225"/>
                <a:gd name="connsiteX1067" fmla="*/ 805451 w 981075"/>
                <a:gd name="connsiteY1067" fmla="*/ 219261 h 1800225"/>
                <a:gd name="connsiteX1068" fmla="*/ 660481 w 981075"/>
                <a:gd name="connsiteY1068" fmla="*/ 320722 h 1800225"/>
                <a:gd name="connsiteX1069" fmla="*/ 660481 w 981075"/>
                <a:gd name="connsiteY1069" fmla="*/ 320722 h 1800225"/>
                <a:gd name="connsiteX1070" fmla="*/ 667225 w 981075"/>
                <a:gd name="connsiteY1070" fmla="*/ 314178 h 1800225"/>
                <a:gd name="connsiteX1071" fmla="*/ 677331 w 981075"/>
                <a:gd name="connsiteY1071" fmla="*/ 317455 h 1800225"/>
                <a:gd name="connsiteX1072" fmla="*/ 680702 w 981075"/>
                <a:gd name="connsiteY1072" fmla="*/ 317455 h 1800225"/>
                <a:gd name="connsiteX1073" fmla="*/ 670587 w 981075"/>
                <a:gd name="connsiteY1073" fmla="*/ 333819 h 1800225"/>
                <a:gd name="connsiteX1074" fmla="*/ 667225 w 981075"/>
                <a:gd name="connsiteY1074" fmla="*/ 337095 h 1800225"/>
                <a:gd name="connsiteX1075" fmla="*/ 657109 w 981075"/>
                <a:gd name="connsiteY1075" fmla="*/ 337095 h 1800225"/>
                <a:gd name="connsiteX1076" fmla="*/ 650365 w 981075"/>
                <a:gd name="connsiteY1076" fmla="*/ 330542 h 1800225"/>
                <a:gd name="connsiteX1077" fmla="*/ 653737 w 981075"/>
                <a:gd name="connsiteY1077" fmla="*/ 320722 h 1800225"/>
                <a:gd name="connsiteX1078" fmla="*/ 660481 w 981075"/>
                <a:gd name="connsiteY1078" fmla="*/ 320722 h 1800225"/>
                <a:gd name="connsiteX1079" fmla="*/ 731280 w 981075"/>
                <a:gd name="connsiteY1079" fmla="*/ 235626 h 1800225"/>
                <a:gd name="connsiteX1080" fmla="*/ 731280 w 981075"/>
                <a:gd name="connsiteY1080" fmla="*/ 235626 h 1800225"/>
                <a:gd name="connsiteX1081" fmla="*/ 738024 w 981075"/>
                <a:gd name="connsiteY1081" fmla="*/ 229082 h 1800225"/>
                <a:gd name="connsiteX1082" fmla="*/ 744758 w 981075"/>
                <a:gd name="connsiteY1082" fmla="*/ 235626 h 1800225"/>
                <a:gd name="connsiteX1083" fmla="*/ 734652 w 981075"/>
                <a:gd name="connsiteY1083" fmla="*/ 242169 h 1800225"/>
                <a:gd name="connsiteX1084" fmla="*/ 731280 w 981075"/>
                <a:gd name="connsiteY1084" fmla="*/ 235626 h 1800225"/>
                <a:gd name="connsiteX1085" fmla="*/ 717793 w 981075"/>
                <a:gd name="connsiteY1085" fmla="*/ 251989 h 1800225"/>
                <a:gd name="connsiteX1086" fmla="*/ 717793 w 981075"/>
                <a:gd name="connsiteY1086" fmla="*/ 251989 h 1800225"/>
                <a:gd name="connsiteX1087" fmla="*/ 727908 w 981075"/>
                <a:gd name="connsiteY1087" fmla="*/ 248713 h 1800225"/>
                <a:gd name="connsiteX1088" fmla="*/ 727908 w 981075"/>
                <a:gd name="connsiteY1088" fmla="*/ 251989 h 1800225"/>
                <a:gd name="connsiteX1089" fmla="*/ 724537 w 981075"/>
                <a:gd name="connsiteY1089" fmla="*/ 255266 h 1800225"/>
                <a:gd name="connsiteX1090" fmla="*/ 714421 w 981075"/>
                <a:gd name="connsiteY1090" fmla="*/ 261810 h 1800225"/>
                <a:gd name="connsiteX1091" fmla="*/ 711049 w 981075"/>
                <a:gd name="connsiteY1091" fmla="*/ 251989 h 1800225"/>
                <a:gd name="connsiteX1092" fmla="*/ 714421 w 981075"/>
                <a:gd name="connsiteY1092" fmla="*/ 245446 h 1800225"/>
                <a:gd name="connsiteX1093" fmla="*/ 717793 w 981075"/>
                <a:gd name="connsiteY1093" fmla="*/ 251989 h 1800225"/>
                <a:gd name="connsiteX1094" fmla="*/ 690818 w 981075"/>
                <a:gd name="connsiteY1094" fmla="*/ 261810 h 1800225"/>
                <a:gd name="connsiteX1095" fmla="*/ 690818 w 981075"/>
                <a:gd name="connsiteY1095" fmla="*/ 261810 h 1800225"/>
                <a:gd name="connsiteX1096" fmla="*/ 697562 w 981075"/>
                <a:gd name="connsiteY1096" fmla="*/ 265086 h 1800225"/>
                <a:gd name="connsiteX1097" fmla="*/ 704306 w 981075"/>
                <a:gd name="connsiteY1097" fmla="*/ 261810 h 1800225"/>
                <a:gd name="connsiteX1098" fmla="*/ 707677 w 981075"/>
                <a:gd name="connsiteY1098" fmla="*/ 258533 h 1800225"/>
                <a:gd name="connsiteX1099" fmla="*/ 707677 w 981075"/>
                <a:gd name="connsiteY1099" fmla="*/ 251989 h 1800225"/>
                <a:gd name="connsiteX1100" fmla="*/ 700934 w 981075"/>
                <a:gd name="connsiteY1100" fmla="*/ 251989 h 1800225"/>
                <a:gd name="connsiteX1101" fmla="*/ 690818 w 981075"/>
                <a:gd name="connsiteY1101" fmla="*/ 261810 h 1800225"/>
                <a:gd name="connsiteX1102" fmla="*/ 704306 w 981075"/>
                <a:gd name="connsiteY1102" fmla="*/ 281450 h 1800225"/>
                <a:gd name="connsiteX1103" fmla="*/ 704306 w 981075"/>
                <a:gd name="connsiteY1103" fmla="*/ 281450 h 1800225"/>
                <a:gd name="connsiteX1104" fmla="*/ 711049 w 981075"/>
                <a:gd name="connsiteY1104" fmla="*/ 271630 h 1800225"/>
                <a:gd name="connsiteX1105" fmla="*/ 714421 w 981075"/>
                <a:gd name="connsiteY1105" fmla="*/ 274907 h 1800225"/>
                <a:gd name="connsiteX1106" fmla="*/ 711049 w 981075"/>
                <a:gd name="connsiteY1106" fmla="*/ 284717 h 1800225"/>
                <a:gd name="connsiteX1107" fmla="*/ 704306 w 981075"/>
                <a:gd name="connsiteY1107" fmla="*/ 281450 h 1800225"/>
                <a:gd name="connsiteX1108" fmla="*/ 677331 w 981075"/>
                <a:gd name="connsiteY1108" fmla="*/ 281450 h 1800225"/>
                <a:gd name="connsiteX1109" fmla="*/ 677331 w 981075"/>
                <a:gd name="connsiteY1109" fmla="*/ 281450 h 1800225"/>
                <a:gd name="connsiteX1110" fmla="*/ 680702 w 981075"/>
                <a:gd name="connsiteY1110" fmla="*/ 274907 h 1800225"/>
                <a:gd name="connsiteX1111" fmla="*/ 687446 w 981075"/>
                <a:gd name="connsiteY1111" fmla="*/ 278174 h 1800225"/>
                <a:gd name="connsiteX1112" fmla="*/ 687446 w 981075"/>
                <a:gd name="connsiteY1112" fmla="*/ 281450 h 1800225"/>
                <a:gd name="connsiteX1113" fmla="*/ 684074 w 981075"/>
                <a:gd name="connsiteY1113" fmla="*/ 287994 h 1800225"/>
                <a:gd name="connsiteX1114" fmla="*/ 677331 w 981075"/>
                <a:gd name="connsiteY1114" fmla="*/ 284717 h 1800225"/>
                <a:gd name="connsiteX1115" fmla="*/ 677331 w 981075"/>
                <a:gd name="connsiteY1115" fmla="*/ 281450 h 1800225"/>
                <a:gd name="connsiteX1116" fmla="*/ 677331 w 981075"/>
                <a:gd name="connsiteY1116" fmla="*/ 238902 h 1800225"/>
                <a:gd name="connsiteX1117" fmla="*/ 677331 w 981075"/>
                <a:gd name="connsiteY1117" fmla="*/ 238902 h 1800225"/>
                <a:gd name="connsiteX1118" fmla="*/ 684074 w 981075"/>
                <a:gd name="connsiteY1118" fmla="*/ 229082 h 1800225"/>
                <a:gd name="connsiteX1119" fmla="*/ 690818 w 981075"/>
                <a:gd name="connsiteY1119" fmla="*/ 232349 h 1800225"/>
                <a:gd name="connsiteX1120" fmla="*/ 687446 w 981075"/>
                <a:gd name="connsiteY1120" fmla="*/ 245446 h 1800225"/>
                <a:gd name="connsiteX1121" fmla="*/ 677331 w 981075"/>
                <a:gd name="connsiteY1121" fmla="*/ 245446 h 1800225"/>
                <a:gd name="connsiteX1122" fmla="*/ 677331 w 981075"/>
                <a:gd name="connsiteY1122" fmla="*/ 238902 h 1800225"/>
                <a:gd name="connsiteX1123" fmla="*/ 663853 w 981075"/>
                <a:gd name="connsiteY1123" fmla="*/ 258533 h 1800225"/>
                <a:gd name="connsiteX1124" fmla="*/ 663853 w 981075"/>
                <a:gd name="connsiteY1124" fmla="*/ 258533 h 1800225"/>
                <a:gd name="connsiteX1125" fmla="*/ 673959 w 981075"/>
                <a:gd name="connsiteY1125" fmla="*/ 251989 h 1800225"/>
                <a:gd name="connsiteX1126" fmla="*/ 680702 w 981075"/>
                <a:gd name="connsiteY1126" fmla="*/ 258533 h 1800225"/>
                <a:gd name="connsiteX1127" fmla="*/ 677331 w 981075"/>
                <a:gd name="connsiteY1127" fmla="*/ 265086 h 1800225"/>
                <a:gd name="connsiteX1128" fmla="*/ 670587 w 981075"/>
                <a:gd name="connsiteY1128" fmla="*/ 268354 h 1800225"/>
                <a:gd name="connsiteX1129" fmla="*/ 663853 w 981075"/>
                <a:gd name="connsiteY1129" fmla="*/ 258533 h 1800225"/>
                <a:gd name="connsiteX1130" fmla="*/ 673959 w 981075"/>
                <a:gd name="connsiteY1130" fmla="*/ 297814 h 1800225"/>
                <a:gd name="connsiteX1131" fmla="*/ 673959 w 981075"/>
                <a:gd name="connsiteY1131" fmla="*/ 297814 h 1800225"/>
                <a:gd name="connsiteX1132" fmla="*/ 670587 w 981075"/>
                <a:gd name="connsiteY1132" fmla="*/ 310911 h 1800225"/>
                <a:gd name="connsiteX1133" fmla="*/ 684074 w 981075"/>
                <a:gd name="connsiteY1133" fmla="*/ 310911 h 1800225"/>
                <a:gd name="connsiteX1134" fmla="*/ 687446 w 981075"/>
                <a:gd name="connsiteY1134" fmla="*/ 304358 h 1800225"/>
                <a:gd name="connsiteX1135" fmla="*/ 680702 w 981075"/>
                <a:gd name="connsiteY1135" fmla="*/ 294538 h 1800225"/>
                <a:gd name="connsiteX1136" fmla="*/ 673959 w 981075"/>
                <a:gd name="connsiteY1136" fmla="*/ 297814 h 1800225"/>
                <a:gd name="connsiteX1137" fmla="*/ 643622 w 981075"/>
                <a:gd name="connsiteY1137" fmla="*/ 287994 h 1800225"/>
                <a:gd name="connsiteX1138" fmla="*/ 643622 w 981075"/>
                <a:gd name="connsiteY1138" fmla="*/ 287994 h 1800225"/>
                <a:gd name="connsiteX1139" fmla="*/ 643622 w 981075"/>
                <a:gd name="connsiteY1139" fmla="*/ 297814 h 1800225"/>
                <a:gd name="connsiteX1140" fmla="*/ 653737 w 981075"/>
                <a:gd name="connsiteY1140" fmla="*/ 304358 h 1800225"/>
                <a:gd name="connsiteX1141" fmla="*/ 663853 w 981075"/>
                <a:gd name="connsiteY1141" fmla="*/ 307635 h 1800225"/>
                <a:gd name="connsiteX1142" fmla="*/ 667225 w 981075"/>
                <a:gd name="connsiteY1142" fmla="*/ 304358 h 1800225"/>
                <a:gd name="connsiteX1143" fmla="*/ 670587 w 981075"/>
                <a:gd name="connsiteY1143" fmla="*/ 301091 h 1800225"/>
                <a:gd name="connsiteX1144" fmla="*/ 660481 w 981075"/>
                <a:gd name="connsiteY1144" fmla="*/ 294538 h 1800225"/>
                <a:gd name="connsiteX1145" fmla="*/ 660481 w 981075"/>
                <a:gd name="connsiteY1145" fmla="*/ 287994 h 1800225"/>
                <a:gd name="connsiteX1146" fmla="*/ 667225 w 981075"/>
                <a:gd name="connsiteY1146" fmla="*/ 284717 h 1800225"/>
                <a:gd name="connsiteX1147" fmla="*/ 667225 w 981075"/>
                <a:gd name="connsiteY1147" fmla="*/ 274907 h 1800225"/>
                <a:gd name="connsiteX1148" fmla="*/ 660481 w 981075"/>
                <a:gd name="connsiteY1148" fmla="*/ 271630 h 1800225"/>
                <a:gd name="connsiteX1149" fmla="*/ 653737 w 981075"/>
                <a:gd name="connsiteY1149" fmla="*/ 265086 h 1800225"/>
                <a:gd name="connsiteX1150" fmla="*/ 643622 w 981075"/>
                <a:gd name="connsiteY1150" fmla="*/ 261810 h 1800225"/>
                <a:gd name="connsiteX1151" fmla="*/ 636878 w 981075"/>
                <a:gd name="connsiteY1151" fmla="*/ 274907 h 1800225"/>
                <a:gd name="connsiteX1152" fmla="*/ 633506 w 981075"/>
                <a:gd name="connsiteY1152" fmla="*/ 281450 h 1800225"/>
                <a:gd name="connsiteX1153" fmla="*/ 636878 w 981075"/>
                <a:gd name="connsiteY1153" fmla="*/ 291271 h 1800225"/>
                <a:gd name="connsiteX1154" fmla="*/ 643622 w 981075"/>
                <a:gd name="connsiteY1154" fmla="*/ 287994 h 1800225"/>
                <a:gd name="connsiteX1155" fmla="*/ 633506 w 981075"/>
                <a:gd name="connsiteY1155" fmla="*/ 314178 h 1800225"/>
                <a:gd name="connsiteX1156" fmla="*/ 633506 w 981075"/>
                <a:gd name="connsiteY1156" fmla="*/ 314178 h 1800225"/>
                <a:gd name="connsiteX1157" fmla="*/ 623390 w 981075"/>
                <a:gd name="connsiteY1157" fmla="*/ 307635 h 1800225"/>
                <a:gd name="connsiteX1158" fmla="*/ 630134 w 981075"/>
                <a:gd name="connsiteY1158" fmla="*/ 301091 h 1800225"/>
                <a:gd name="connsiteX1159" fmla="*/ 636878 w 981075"/>
                <a:gd name="connsiteY1159" fmla="*/ 297814 h 1800225"/>
                <a:gd name="connsiteX1160" fmla="*/ 643622 w 981075"/>
                <a:gd name="connsiteY1160" fmla="*/ 304358 h 1800225"/>
                <a:gd name="connsiteX1161" fmla="*/ 646994 w 981075"/>
                <a:gd name="connsiteY1161" fmla="*/ 314178 h 1800225"/>
                <a:gd name="connsiteX1162" fmla="*/ 646994 w 981075"/>
                <a:gd name="connsiteY1162" fmla="*/ 317455 h 1800225"/>
                <a:gd name="connsiteX1163" fmla="*/ 643622 w 981075"/>
                <a:gd name="connsiteY1163" fmla="*/ 323998 h 1800225"/>
                <a:gd name="connsiteX1164" fmla="*/ 636878 w 981075"/>
                <a:gd name="connsiteY1164" fmla="*/ 323998 h 1800225"/>
                <a:gd name="connsiteX1165" fmla="*/ 633506 w 981075"/>
                <a:gd name="connsiteY1165" fmla="*/ 314178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</a:cxnLst>
              <a:rect l="l" t="t" r="r" b="b"/>
              <a:pathLst>
                <a:path w="981075" h="1800225">
                  <a:moveTo>
                    <a:pt x="245800" y="1639801"/>
                  </a:moveTo>
                  <a:cubicBezTo>
                    <a:pt x="232313" y="1649621"/>
                    <a:pt x="232313" y="1649621"/>
                    <a:pt x="232313" y="1649621"/>
                  </a:cubicBezTo>
                  <a:cubicBezTo>
                    <a:pt x="232313" y="1662709"/>
                    <a:pt x="232313" y="1662709"/>
                    <a:pt x="232313" y="1662709"/>
                  </a:cubicBezTo>
                  <a:cubicBezTo>
                    <a:pt x="225569" y="1675805"/>
                    <a:pt x="225569" y="1675805"/>
                    <a:pt x="225569" y="1675805"/>
                  </a:cubicBezTo>
                  <a:cubicBezTo>
                    <a:pt x="225569" y="1675805"/>
                    <a:pt x="218826" y="1679073"/>
                    <a:pt x="218826" y="1682349"/>
                  </a:cubicBezTo>
                  <a:cubicBezTo>
                    <a:pt x="215454" y="1685626"/>
                    <a:pt x="201966" y="1695446"/>
                    <a:pt x="201966" y="1695446"/>
                  </a:cubicBezTo>
                  <a:cubicBezTo>
                    <a:pt x="201966" y="1695446"/>
                    <a:pt x="201966" y="1698713"/>
                    <a:pt x="198595" y="1698713"/>
                  </a:cubicBezTo>
                  <a:cubicBezTo>
                    <a:pt x="195223" y="1698713"/>
                    <a:pt x="171629" y="1708533"/>
                    <a:pt x="171629" y="1708533"/>
                  </a:cubicBezTo>
                  <a:cubicBezTo>
                    <a:pt x="164886" y="1721630"/>
                    <a:pt x="164886" y="1721630"/>
                    <a:pt x="164886" y="1721630"/>
                  </a:cubicBezTo>
                  <a:cubicBezTo>
                    <a:pt x="151398" y="1724898"/>
                    <a:pt x="151398" y="1724898"/>
                    <a:pt x="151398" y="1724898"/>
                  </a:cubicBezTo>
                  <a:cubicBezTo>
                    <a:pt x="141283" y="1741271"/>
                    <a:pt x="141283" y="1741271"/>
                    <a:pt x="141283" y="1741271"/>
                  </a:cubicBezTo>
                  <a:cubicBezTo>
                    <a:pt x="124423" y="1747815"/>
                    <a:pt x="124423" y="1747815"/>
                    <a:pt x="124423" y="1747815"/>
                  </a:cubicBezTo>
                  <a:cubicBezTo>
                    <a:pt x="110936" y="1751091"/>
                    <a:pt x="110936" y="1751091"/>
                    <a:pt x="110936" y="1751091"/>
                  </a:cubicBezTo>
                  <a:cubicBezTo>
                    <a:pt x="97458" y="1744538"/>
                    <a:pt x="97458" y="1744538"/>
                    <a:pt x="97458" y="1744538"/>
                  </a:cubicBezTo>
                  <a:cubicBezTo>
                    <a:pt x="87343" y="1751091"/>
                    <a:pt x="87343" y="1751091"/>
                    <a:pt x="87343" y="1751091"/>
                  </a:cubicBezTo>
                  <a:cubicBezTo>
                    <a:pt x="77227" y="1757635"/>
                    <a:pt x="77227" y="1757635"/>
                    <a:pt x="77227" y="1757635"/>
                  </a:cubicBezTo>
                  <a:cubicBezTo>
                    <a:pt x="80599" y="1770722"/>
                    <a:pt x="80599" y="1770722"/>
                    <a:pt x="80599" y="1770722"/>
                  </a:cubicBezTo>
                  <a:cubicBezTo>
                    <a:pt x="90714" y="1777275"/>
                    <a:pt x="90714" y="1777275"/>
                    <a:pt x="90714" y="1777275"/>
                  </a:cubicBezTo>
                  <a:cubicBezTo>
                    <a:pt x="97458" y="1767455"/>
                    <a:pt x="97458" y="1767455"/>
                    <a:pt x="97458" y="1767455"/>
                  </a:cubicBezTo>
                  <a:cubicBezTo>
                    <a:pt x="117680" y="1773999"/>
                    <a:pt x="117680" y="1773999"/>
                    <a:pt x="117680" y="1773999"/>
                  </a:cubicBezTo>
                  <a:cubicBezTo>
                    <a:pt x="117680" y="1773999"/>
                    <a:pt x="124423" y="1783819"/>
                    <a:pt x="127795" y="1787086"/>
                  </a:cubicBezTo>
                  <a:cubicBezTo>
                    <a:pt x="127795" y="1790363"/>
                    <a:pt x="127795" y="1800183"/>
                    <a:pt x="131167" y="1800183"/>
                  </a:cubicBezTo>
                  <a:cubicBezTo>
                    <a:pt x="134539" y="1796907"/>
                    <a:pt x="151398" y="1787086"/>
                    <a:pt x="151398" y="1787086"/>
                  </a:cubicBezTo>
                  <a:cubicBezTo>
                    <a:pt x="144655" y="1773999"/>
                    <a:pt x="144655" y="1773999"/>
                    <a:pt x="144655" y="1773999"/>
                  </a:cubicBezTo>
                  <a:cubicBezTo>
                    <a:pt x="144655" y="1773999"/>
                    <a:pt x="154770" y="1770722"/>
                    <a:pt x="161514" y="1770722"/>
                  </a:cubicBezTo>
                  <a:cubicBezTo>
                    <a:pt x="168257" y="1770722"/>
                    <a:pt x="175001" y="1773999"/>
                    <a:pt x="178373" y="1767455"/>
                  </a:cubicBezTo>
                  <a:cubicBezTo>
                    <a:pt x="178373" y="1764179"/>
                    <a:pt x="188479" y="1764179"/>
                    <a:pt x="188479" y="1764179"/>
                  </a:cubicBezTo>
                  <a:cubicBezTo>
                    <a:pt x="188479" y="1764179"/>
                    <a:pt x="195223" y="1754358"/>
                    <a:pt x="195223" y="1754358"/>
                  </a:cubicBezTo>
                  <a:cubicBezTo>
                    <a:pt x="195223" y="1751091"/>
                    <a:pt x="205338" y="1744538"/>
                    <a:pt x="205338" y="1744538"/>
                  </a:cubicBezTo>
                  <a:cubicBezTo>
                    <a:pt x="205338" y="1744538"/>
                    <a:pt x="228941" y="1754358"/>
                    <a:pt x="232313" y="1754358"/>
                  </a:cubicBezTo>
                  <a:cubicBezTo>
                    <a:pt x="235685" y="1754358"/>
                    <a:pt x="259278" y="1747815"/>
                    <a:pt x="259278" y="1747815"/>
                  </a:cubicBezTo>
                  <a:cubicBezTo>
                    <a:pt x="269394" y="1757635"/>
                    <a:pt x="269394" y="1757635"/>
                    <a:pt x="269394" y="1757635"/>
                  </a:cubicBezTo>
                  <a:cubicBezTo>
                    <a:pt x="269394" y="1757635"/>
                    <a:pt x="269394" y="1764179"/>
                    <a:pt x="276137" y="1767455"/>
                  </a:cubicBezTo>
                  <a:cubicBezTo>
                    <a:pt x="282881" y="1767455"/>
                    <a:pt x="286253" y="1767455"/>
                    <a:pt x="286253" y="1767455"/>
                  </a:cubicBezTo>
                  <a:cubicBezTo>
                    <a:pt x="296369" y="1780542"/>
                    <a:pt x="296369" y="1780542"/>
                    <a:pt x="296369" y="1780542"/>
                  </a:cubicBezTo>
                  <a:cubicBezTo>
                    <a:pt x="306484" y="1787086"/>
                    <a:pt x="306484" y="1787086"/>
                    <a:pt x="306484" y="1787086"/>
                  </a:cubicBezTo>
                  <a:cubicBezTo>
                    <a:pt x="306484" y="1787086"/>
                    <a:pt x="316600" y="1787086"/>
                    <a:pt x="316600" y="1783819"/>
                  </a:cubicBezTo>
                  <a:cubicBezTo>
                    <a:pt x="316600" y="1780542"/>
                    <a:pt x="319962" y="1773999"/>
                    <a:pt x="323334" y="1770722"/>
                  </a:cubicBezTo>
                  <a:cubicBezTo>
                    <a:pt x="326706" y="1770722"/>
                    <a:pt x="336821" y="1767455"/>
                    <a:pt x="336821" y="1767455"/>
                  </a:cubicBezTo>
                  <a:cubicBezTo>
                    <a:pt x="336821" y="1767455"/>
                    <a:pt x="336821" y="1760902"/>
                    <a:pt x="336821" y="1757635"/>
                  </a:cubicBezTo>
                  <a:cubicBezTo>
                    <a:pt x="336821" y="1751091"/>
                    <a:pt x="336821" y="1741271"/>
                    <a:pt x="340193" y="1737994"/>
                  </a:cubicBezTo>
                  <a:cubicBezTo>
                    <a:pt x="340193" y="1737994"/>
                    <a:pt x="350309" y="1724898"/>
                    <a:pt x="350309" y="1724898"/>
                  </a:cubicBezTo>
                  <a:cubicBezTo>
                    <a:pt x="367168" y="1721630"/>
                    <a:pt x="367168" y="1721630"/>
                    <a:pt x="367168" y="1721630"/>
                  </a:cubicBezTo>
                  <a:cubicBezTo>
                    <a:pt x="407621" y="1718354"/>
                    <a:pt x="407621" y="1718354"/>
                    <a:pt x="407621" y="1718354"/>
                  </a:cubicBezTo>
                  <a:cubicBezTo>
                    <a:pt x="421108" y="1718354"/>
                    <a:pt x="421108" y="1718354"/>
                    <a:pt x="421108" y="1718354"/>
                  </a:cubicBezTo>
                  <a:cubicBezTo>
                    <a:pt x="437967" y="1731451"/>
                    <a:pt x="437967" y="1731451"/>
                    <a:pt x="437967" y="1731451"/>
                  </a:cubicBezTo>
                  <a:cubicBezTo>
                    <a:pt x="454827" y="1747815"/>
                    <a:pt x="454827" y="1747815"/>
                    <a:pt x="454827" y="1747815"/>
                  </a:cubicBezTo>
                  <a:cubicBezTo>
                    <a:pt x="454827" y="1747815"/>
                    <a:pt x="464933" y="1760902"/>
                    <a:pt x="464933" y="1757635"/>
                  </a:cubicBezTo>
                  <a:cubicBezTo>
                    <a:pt x="468305" y="1751091"/>
                    <a:pt x="471676" y="1737994"/>
                    <a:pt x="475048" y="1737994"/>
                  </a:cubicBezTo>
                  <a:cubicBezTo>
                    <a:pt x="478420" y="1737994"/>
                    <a:pt x="488536" y="1751091"/>
                    <a:pt x="488536" y="1751091"/>
                  </a:cubicBezTo>
                  <a:cubicBezTo>
                    <a:pt x="502023" y="1754358"/>
                    <a:pt x="502023" y="1754358"/>
                    <a:pt x="502023" y="1754358"/>
                  </a:cubicBezTo>
                  <a:cubicBezTo>
                    <a:pt x="512138" y="1754358"/>
                    <a:pt x="512138" y="1754358"/>
                    <a:pt x="512138" y="1754358"/>
                  </a:cubicBezTo>
                  <a:cubicBezTo>
                    <a:pt x="522254" y="1744538"/>
                    <a:pt x="522254" y="1744538"/>
                    <a:pt x="522254" y="1744538"/>
                  </a:cubicBezTo>
                  <a:cubicBezTo>
                    <a:pt x="515510" y="1734718"/>
                    <a:pt x="515510" y="1734718"/>
                    <a:pt x="515510" y="1734718"/>
                  </a:cubicBezTo>
                  <a:cubicBezTo>
                    <a:pt x="528988" y="1737994"/>
                    <a:pt x="528988" y="1737994"/>
                    <a:pt x="528988" y="1737994"/>
                  </a:cubicBezTo>
                  <a:cubicBezTo>
                    <a:pt x="566079" y="1741271"/>
                    <a:pt x="566079" y="1741271"/>
                    <a:pt x="566079" y="1741271"/>
                  </a:cubicBezTo>
                  <a:cubicBezTo>
                    <a:pt x="582938" y="1737994"/>
                    <a:pt x="582938" y="1737994"/>
                    <a:pt x="582938" y="1737994"/>
                  </a:cubicBezTo>
                  <a:cubicBezTo>
                    <a:pt x="596425" y="1734718"/>
                    <a:pt x="596425" y="1734718"/>
                    <a:pt x="596425" y="1734718"/>
                  </a:cubicBezTo>
                  <a:cubicBezTo>
                    <a:pt x="596425" y="1741271"/>
                    <a:pt x="596425" y="1741271"/>
                    <a:pt x="596425" y="1741271"/>
                  </a:cubicBezTo>
                  <a:cubicBezTo>
                    <a:pt x="576194" y="1747815"/>
                    <a:pt x="576194" y="1747815"/>
                    <a:pt x="576194" y="1747815"/>
                  </a:cubicBezTo>
                  <a:cubicBezTo>
                    <a:pt x="576194" y="1747815"/>
                    <a:pt x="566079" y="1747815"/>
                    <a:pt x="569450" y="1751091"/>
                  </a:cubicBezTo>
                  <a:cubicBezTo>
                    <a:pt x="572822" y="1757635"/>
                    <a:pt x="589681" y="1764179"/>
                    <a:pt x="589681" y="1764179"/>
                  </a:cubicBezTo>
                  <a:cubicBezTo>
                    <a:pt x="589681" y="1764179"/>
                    <a:pt x="579566" y="1767455"/>
                    <a:pt x="593053" y="1767455"/>
                  </a:cubicBezTo>
                  <a:cubicBezTo>
                    <a:pt x="606531" y="1767455"/>
                    <a:pt x="613275" y="1764179"/>
                    <a:pt x="613275" y="1764179"/>
                  </a:cubicBezTo>
                  <a:cubicBezTo>
                    <a:pt x="623390" y="1754358"/>
                    <a:pt x="623390" y="1754358"/>
                    <a:pt x="623390" y="1754358"/>
                  </a:cubicBezTo>
                  <a:cubicBezTo>
                    <a:pt x="616647" y="1747815"/>
                    <a:pt x="616647" y="1747815"/>
                    <a:pt x="616647" y="1747815"/>
                  </a:cubicBezTo>
                  <a:cubicBezTo>
                    <a:pt x="599797" y="1744538"/>
                    <a:pt x="599797" y="1744538"/>
                    <a:pt x="599797" y="1744538"/>
                  </a:cubicBezTo>
                  <a:cubicBezTo>
                    <a:pt x="603159" y="1731451"/>
                    <a:pt x="603159" y="1731451"/>
                    <a:pt x="603159" y="1731451"/>
                  </a:cubicBezTo>
                  <a:cubicBezTo>
                    <a:pt x="606531" y="1731451"/>
                    <a:pt x="606531" y="1731451"/>
                    <a:pt x="606531" y="1731451"/>
                  </a:cubicBezTo>
                  <a:cubicBezTo>
                    <a:pt x="616647" y="1741271"/>
                    <a:pt x="616647" y="1741271"/>
                    <a:pt x="616647" y="1741271"/>
                  </a:cubicBezTo>
                  <a:cubicBezTo>
                    <a:pt x="626762" y="1734718"/>
                    <a:pt x="626762" y="1734718"/>
                    <a:pt x="626762" y="1734718"/>
                  </a:cubicBezTo>
                  <a:cubicBezTo>
                    <a:pt x="640250" y="1737994"/>
                    <a:pt x="640250" y="1737994"/>
                    <a:pt x="640250" y="1737994"/>
                  </a:cubicBezTo>
                  <a:cubicBezTo>
                    <a:pt x="646994" y="1751091"/>
                    <a:pt x="646994" y="1751091"/>
                    <a:pt x="646994" y="1751091"/>
                  </a:cubicBezTo>
                  <a:cubicBezTo>
                    <a:pt x="646994" y="1751091"/>
                    <a:pt x="653737" y="1757635"/>
                    <a:pt x="660481" y="1751091"/>
                  </a:cubicBezTo>
                  <a:cubicBezTo>
                    <a:pt x="667225" y="1747815"/>
                    <a:pt x="673959" y="1744538"/>
                    <a:pt x="673959" y="1744538"/>
                  </a:cubicBezTo>
                  <a:cubicBezTo>
                    <a:pt x="714421" y="1747815"/>
                    <a:pt x="714421" y="1747815"/>
                    <a:pt x="714421" y="1747815"/>
                  </a:cubicBezTo>
                  <a:cubicBezTo>
                    <a:pt x="714421" y="1747815"/>
                    <a:pt x="734652" y="1744538"/>
                    <a:pt x="738024" y="1751091"/>
                  </a:cubicBezTo>
                  <a:cubicBezTo>
                    <a:pt x="741386" y="1754358"/>
                    <a:pt x="751502" y="1760902"/>
                    <a:pt x="751502" y="1760902"/>
                  </a:cubicBezTo>
                  <a:cubicBezTo>
                    <a:pt x="768361" y="1764179"/>
                    <a:pt x="768361" y="1764179"/>
                    <a:pt x="768361" y="1764179"/>
                  </a:cubicBezTo>
                  <a:cubicBezTo>
                    <a:pt x="785220" y="1764179"/>
                    <a:pt x="785220" y="1764179"/>
                    <a:pt x="785220" y="1764179"/>
                  </a:cubicBezTo>
                  <a:cubicBezTo>
                    <a:pt x="785220" y="1764179"/>
                    <a:pt x="791964" y="1757635"/>
                    <a:pt x="795336" y="1754358"/>
                  </a:cubicBezTo>
                  <a:cubicBezTo>
                    <a:pt x="802080" y="1754358"/>
                    <a:pt x="812186" y="1747815"/>
                    <a:pt x="815557" y="1747815"/>
                  </a:cubicBezTo>
                  <a:cubicBezTo>
                    <a:pt x="822301" y="1747815"/>
                    <a:pt x="839160" y="1744538"/>
                    <a:pt x="839160" y="1744538"/>
                  </a:cubicBezTo>
                  <a:cubicBezTo>
                    <a:pt x="842532" y="1744538"/>
                    <a:pt x="845904" y="1747815"/>
                    <a:pt x="852648" y="1744538"/>
                  </a:cubicBezTo>
                  <a:cubicBezTo>
                    <a:pt x="856020" y="1744538"/>
                    <a:pt x="866135" y="1728174"/>
                    <a:pt x="866135" y="1728174"/>
                  </a:cubicBezTo>
                  <a:cubicBezTo>
                    <a:pt x="866135" y="1728174"/>
                    <a:pt x="869507" y="1721630"/>
                    <a:pt x="876251" y="1721630"/>
                  </a:cubicBezTo>
                  <a:cubicBezTo>
                    <a:pt x="882985" y="1721630"/>
                    <a:pt x="893100" y="1721630"/>
                    <a:pt x="896472" y="1718354"/>
                  </a:cubicBezTo>
                  <a:cubicBezTo>
                    <a:pt x="899844" y="1711810"/>
                    <a:pt x="903216" y="1708533"/>
                    <a:pt x="906588" y="1705266"/>
                  </a:cubicBezTo>
                  <a:cubicBezTo>
                    <a:pt x="909960" y="1701990"/>
                    <a:pt x="916704" y="1692170"/>
                    <a:pt x="913332" y="1688893"/>
                  </a:cubicBezTo>
                  <a:cubicBezTo>
                    <a:pt x="913332" y="1685626"/>
                    <a:pt x="916704" y="1672529"/>
                    <a:pt x="916704" y="1672529"/>
                  </a:cubicBezTo>
                  <a:cubicBezTo>
                    <a:pt x="916704" y="1672529"/>
                    <a:pt x="906588" y="1672529"/>
                    <a:pt x="903216" y="1672529"/>
                  </a:cubicBezTo>
                  <a:cubicBezTo>
                    <a:pt x="899844" y="1669262"/>
                    <a:pt x="886357" y="1672529"/>
                    <a:pt x="882985" y="1669262"/>
                  </a:cubicBezTo>
                  <a:cubicBezTo>
                    <a:pt x="879613" y="1669262"/>
                    <a:pt x="866135" y="1669262"/>
                    <a:pt x="866135" y="1669262"/>
                  </a:cubicBezTo>
                  <a:cubicBezTo>
                    <a:pt x="862763" y="1662709"/>
                    <a:pt x="862763" y="1662709"/>
                    <a:pt x="862763" y="1662709"/>
                  </a:cubicBezTo>
                  <a:cubicBezTo>
                    <a:pt x="862763" y="1662709"/>
                    <a:pt x="859391" y="1659442"/>
                    <a:pt x="856020" y="1656165"/>
                  </a:cubicBezTo>
                  <a:cubicBezTo>
                    <a:pt x="852648" y="1656165"/>
                    <a:pt x="856020" y="1656165"/>
                    <a:pt x="849276" y="1652889"/>
                  </a:cubicBezTo>
                  <a:cubicBezTo>
                    <a:pt x="845904" y="1652889"/>
                    <a:pt x="839160" y="1646345"/>
                    <a:pt x="839160" y="1646345"/>
                  </a:cubicBezTo>
                  <a:cubicBezTo>
                    <a:pt x="829045" y="1643068"/>
                    <a:pt x="829045" y="1643068"/>
                    <a:pt x="829045" y="1643068"/>
                  </a:cubicBezTo>
                  <a:cubicBezTo>
                    <a:pt x="815557" y="1643068"/>
                    <a:pt x="815557" y="1643068"/>
                    <a:pt x="815557" y="1643068"/>
                  </a:cubicBezTo>
                  <a:cubicBezTo>
                    <a:pt x="829045" y="1636524"/>
                    <a:pt x="829045" y="1636524"/>
                    <a:pt x="829045" y="1636524"/>
                  </a:cubicBezTo>
                  <a:cubicBezTo>
                    <a:pt x="829045" y="1636524"/>
                    <a:pt x="842532" y="1636524"/>
                    <a:pt x="845904" y="1636524"/>
                  </a:cubicBezTo>
                  <a:cubicBezTo>
                    <a:pt x="849276" y="1639801"/>
                    <a:pt x="862763" y="1639801"/>
                    <a:pt x="862763" y="1636524"/>
                  </a:cubicBezTo>
                  <a:cubicBezTo>
                    <a:pt x="866135" y="1636524"/>
                    <a:pt x="876251" y="1620161"/>
                    <a:pt x="876251" y="1620161"/>
                  </a:cubicBezTo>
                  <a:cubicBezTo>
                    <a:pt x="872879" y="1610340"/>
                    <a:pt x="872879" y="1610340"/>
                    <a:pt x="872879" y="1610340"/>
                  </a:cubicBezTo>
                  <a:cubicBezTo>
                    <a:pt x="866135" y="1603797"/>
                    <a:pt x="866135" y="1603797"/>
                    <a:pt x="866135" y="1603797"/>
                  </a:cubicBezTo>
                  <a:cubicBezTo>
                    <a:pt x="852648" y="1607064"/>
                    <a:pt x="852648" y="1607064"/>
                    <a:pt x="852648" y="1607064"/>
                  </a:cubicBezTo>
                  <a:cubicBezTo>
                    <a:pt x="872879" y="1597253"/>
                    <a:pt x="872879" y="1597253"/>
                    <a:pt x="872879" y="1597253"/>
                  </a:cubicBezTo>
                  <a:cubicBezTo>
                    <a:pt x="879613" y="1590700"/>
                    <a:pt x="879613" y="1590700"/>
                    <a:pt x="879613" y="1590700"/>
                  </a:cubicBezTo>
                  <a:cubicBezTo>
                    <a:pt x="889729" y="1597253"/>
                    <a:pt x="889729" y="1597253"/>
                    <a:pt x="889729" y="1597253"/>
                  </a:cubicBezTo>
                  <a:cubicBezTo>
                    <a:pt x="889729" y="1597253"/>
                    <a:pt x="906588" y="1600520"/>
                    <a:pt x="906588" y="1597253"/>
                  </a:cubicBezTo>
                  <a:cubicBezTo>
                    <a:pt x="909960" y="1593976"/>
                    <a:pt x="913332" y="1587433"/>
                    <a:pt x="913332" y="1587433"/>
                  </a:cubicBezTo>
                  <a:cubicBezTo>
                    <a:pt x="913332" y="1577612"/>
                    <a:pt x="913332" y="1577612"/>
                    <a:pt x="913332" y="1577612"/>
                  </a:cubicBezTo>
                  <a:cubicBezTo>
                    <a:pt x="947050" y="1554695"/>
                    <a:pt x="947050" y="1554695"/>
                    <a:pt x="947050" y="1554695"/>
                  </a:cubicBezTo>
                  <a:cubicBezTo>
                    <a:pt x="960528" y="1535055"/>
                    <a:pt x="960528" y="1535055"/>
                    <a:pt x="960528" y="1535055"/>
                  </a:cubicBezTo>
                  <a:cubicBezTo>
                    <a:pt x="963900" y="1515424"/>
                    <a:pt x="963900" y="1515424"/>
                    <a:pt x="963900" y="1515424"/>
                  </a:cubicBezTo>
                  <a:cubicBezTo>
                    <a:pt x="980759" y="1485963"/>
                    <a:pt x="980759" y="1485963"/>
                    <a:pt x="980759" y="1485963"/>
                  </a:cubicBezTo>
                  <a:cubicBezTo>
                    <a:pt x="977387" y="1446682"/>
                    <a:pt x="977387" y="1446682"/>
                    <a:pt x="977387" y="1446682"/>
                  </a:cubicBezTo>
                  <a:cubicBezTo>
                    <a:pt x="960528" y="1420498"/>
                    <a:pt x="960528" y="1420498"/>
                    <a:pt x="960528" y="1420498"/>
                  </a:cubicBezTo>
                  <a:cubicBezTo>
                    <a:pt x="960528" y="1420498"/>
                    <a:pt x="940306" y="1404134"/>
                    <a:pt x="933562" y="1400857"/>
                  </a:cubicBezTo>
                  <a:cubicBezTo>
                    <a:pt x="926819" y="1400857"/>
                    <a:pt x="889729" y="1391046"/>
                    <a:pt x="889729" y="1391046"/>
                  </a:cubicBezTo>
                  <a:cubicBezTo>
                    <a:pt x="862763" y="1384493"/>
                    <a:pt x="862763" y="1384493"/>
                    <a:pt x="862763" y="1384493"/>
                  </a:cubicBezTo>
                  <a:cubicBezTo>
                    <a:pt x="849276" y="1391046"/>
                    <a:pt x="849276" y="1391046"/>
                    <a:pt x="849276" y="1391046"/>
                  </a:cubicBezTo>
                  <a:cubicBezTo>
                    <a:pt x="845904" y="1400857"/>
                    <a:pt x="845904" y="1400857"/>
                    <a:pt x="845904" y="1400857"/>
                  </a:cubicBezTo>
                  <a:cubicBezTo>
                    <a:pt x="835789" y="1407410"/>
                    <a:pt x="835789" y="1407410"/>
                    <a:pt x="835789" y="1407410"/>
                  </a:cubicBezTo>
                  <a:cubicBezTo>
                    <a:pt x="835789" y="1407410"/>
                    <a:pt x="825673" y="1413954"/>
                    <a:pt x="825673" y="1413954"/>
                  </a:cubicBezTo>
                  <a:cubicBezTo>
                    <a:pt x="822301" y="1413954"/>
                    <a:pt x="815557" y="1404134"/>
                    <a:pt x="815557" y="1404134"/>
                  </a:cubicBezTo>
                  <a:cubicBezTo>
                    <a:pt x="815557" y="1404134"/>
                    <a:pt x="805451" y="1394313"/>
                    <a:pt x="805451" y="1394313"/>
                  </a:cubicBezTo>
                  <a:cubicBezTo>
                    <a:pt x="802080" y="1394313"/>
                    <a:pt x="791964" y="1391046"/>
                    <a:pt x="791964" y="1391046"/>
                  </a:cubicBezTo>
                  <a:cubicBezTo>
                    <a:pt x="805451" y="1381226"/>
                    <a:pt x="805451" y="1381226"/>
                    <a:pt x="805451" y="1381226"/>
                  </a:cubicBezTo>
                  <a:cubicBezTo>
                    <a:pt x="822301" y="1374673"/>
                    <a:pt x="822301" y="1374673"/>
                    <a:pt x="822301" y="1374673"/>
                  </a:cubicBezTo>
                  <a:cubicBezTo>
                    <a:pt x="822301" y="1374673"/>
                    <a:pt x="829045" y="1368129"/>
                    <a:pt x="829045" y="1364852"/>
                  </a:cubicBezTo>
                  <a:cubicBezTo>
                    <a:pt x="832417" y="1364852"/>
                    <a:pt x="839160" y="1358309"/>
                    <a:pt x="839160" y="1358309"/>
                  </a:cubicBezTo>
                  <a:cubicBezTo>
                    <a:pt x="842532" y="1332124"/>
                    <a:pt x="842532" y="1332124"/>
                    <a:pt x="842532" y="1332124"/>
                  </a:cubicBezTo>
                  <a:cubicBezTo>
                    <a:pt x="835789" y="1305940"/>
                    <a:pt x="835789" y="1305940"/>
                    <a:pt x="835789" y="1305940"/>
                  </a:cubicBezTo>
                  <a:cubicBezTo>
                    <a:pt x="825673" y="1292843"/>
                    <a:pt x="825673" y="1292843"/>
                    <a:pt x="825673" y="1292843"/>
                  </a:cubicBezTo>
                  <a:cubicBezTo>
                    <a:pt x="818929" y="1279756"/>
                    <a:pt x="818929" y="1279756"/>
                    <a:pt x="818929" y="1279756"/>
                  </a:cubicBezTo>
                  <a:cubicBezTo>
                    <a:pt x="812186" y="1279756"/>
                    <a:pt x="812186" y="1279756"/>
                    <a:pt x="812186" y="1279756"/>
                  </a:cubicBezTo>
                  <a:cubicBezTo>
                    <a:pt x="798708" y="1269936"/>
                    <a:pt x="798708" y="1269936"/>
                    <a:pt x="798708" y="1269936"/>
                  </a:cubicBezTo>
                  <a:cubicBezTo>
                    <a:pt x="788592" y="1256839"/>
                    <a:pt x="788592" y="1256839"/>
                    <a:pt x="788592" y="1256839"/>
                  </a:cubicBezTo>
                  <a:cubicBezTo>
                    <a:pt x="785220" y="1247028"/>
                    <a:pt x="785220" y="1247028"/>
                    <a:pt x="785220" y="1247028"/>
                  </a:cubicBezTo>
                  <a:cubicBezTo>
                    <a:pt x="788592" y="1240475"/>
                    <a:pt x="788592" y="1240475"/>
                    <a:pt x="788592" y="1240475"/>
                  </a:cubicBezTo>
                  <a:cubicBezTo>
                    <a:pt x="791964" y="1243752"/>
                    <a:pt x="791964" y="1243752"/>
                    <a:pt x="791964" y="1243752"/>
                  </a:cubicBezTo>
                  <a:cubicBezTo>
                    <a:pt x="791964" y="1243752"/>
                    <a:pt x="791964" y="1250295"/>
                    <a:pt x="795336" y="1250295"/>
                  </a:cubicBezTo>
                  <a:cubicBezTo>
                    <a:pt x="795336" y="1253572"/>
                    <a:pt x="798708" y="1256839"/>
                    <a:pt x="798708" y="1256839"/>
                  </a:cubicBezTo>
                  <a:cubicBezTo>
                    <a:pt x="802080" y="1260115"/>
                    <a:pt x="815557" y="1266659"/>
                    <a:pt x="815557" y="1266659"/>
                  </a:cubicBezTo>
                  <a:cubicBezTo>
                    <a:pt x="822301" y="1266659"/>
                    <a:pt x="822301" y="1266659"/>
                    <a:pt x="822301" y="1266659"/>
                  </a:cubicBezTo>
                  <a:cubicBezTo>
                    <a:pt x="829045" y="1276480"/>
                    <a:pt x="829045" y="1276480"/>
                    <a:pt x="829045" y="1276480"/>
                  </a:cubicBezTo>
                  <a:cubicBezTo>
                    <a:pt x="829045" y="1276480"/>
                    <a:pt x="832417" y="1266659"/>
                    <a:pt x="832417" y="1266659"/>
                  </a:cubicBezTo>
                  <a:cubicBezTo>
                    <a:pt x="832417" y="1263392"/>
                    <a:pt x="822301" y="1250295"/>
                    <a:pt x="822301" y="1250295"/>
                  </a:cubicBezTo>
                  <a:cubicBezTo>
                    <a:pt x="818929" y="1250295"/>
                    <a:pt x="815557" y="1237208"/>
                    <a:pt x="815557" y="1237208"/>
                  </a:cubicBezTo>
                  <a:cubicBezTo>
                    <a:pt x="812186" y="1233931"/>
                    <a:pt x="805451" y="1214291"/>
                    <a:pt x="805451" y="1214291"/>
                  </a:cubicBezTo>
                  <a:cubicBezTo>
                    <a:pt x="805451" y="1214291"/>
                    <a:pt x="802080" y="1207747"/>
                    <a:pt x="802080" y="1204471"/>
                  </a:cubicBezTo>
                  <a:cubicBezTo>
                    <a:pt x="802080" y="1204471"/>
                    <a:pt x="802080" y="1188106"/>
                    <a:pt x="802080" y="1188106"/>
                  </a:cubicBezTo>
                  <a:cubicBezTo>
                    <a:pt x="808814" y="1184830"/>
                    <a:pt x="808814" y="1184830"/>
                    <a:pt x="808814" y="1184830"/>
                  </a:cubicBezTo>
                  <a:cubicBezTo>
                    <a:pt x="815557" y="1178286"/>
                    <a:pt x="815557" y="1178286"/>
                    <a:pt x="815557" y="1178286"/>
                  </a:cubicBezTo>
                  <a:cubicBezTo>
                    <a:pt x="815557" y="1178286"/>
                    <a:pt x="812186" y="1178286"/>
                    <a:pt x="812186" y="1175019"/>
                  </a:cubicBezTo>
                  <a:cubicBezTo>
                    <a:pt x="808814" y="1168466"/>
                    <a:pt x="802080" y="1161922"/>
                    <a:pt x="802080" y="1161922"/>
                  </a:cubicBezTo>
                  <a:cubicBezTo>
                    <a:pt x="802080" y="1161922"/>
                    <a:pt x="795336" y="1158646"/>
                    <a:pt x="791964" y="1155379"/>
                  </a:cubicBezTo>
                  <a:cubicBezTo>
                    <a:pt x="791964" y="1148825"/>
                    <a:pt x="788592" y="1142282"/>
                    <a:pt x="788592" y="1142282"/>
                  </a:cubicBezTo>
                  <a:cubicBezTo>
                    <a:pt x="788592" y="1139015"/>
                    <a:pt x="785220" y="1119374"/>
                    <a:pt x="785220" y="1119374"/>
                  </a:cubicBezTo>
                  <a:cubicBezTo>
                    <a:pt x="768361" y="1103010"/>
                    <a:pt x="768361" y="1103010"/>
                    <a:pt x="768361" y="1103010"/>
                  </a:cubicBezTo>
                  <a:cubicBezTo>
                    <a:pt x="768361" y="1103010"/>
                    <a:pt x="761617" y="1096457"/>
                    <a:pt x="758245" y="1093190"/>
                  </a:cubicBezTo>
                  <a:cubicBezTo>
                    <a:pt x="758245" y="1093190"/>
                    <a:pt x="748130" y="1089913"/>
                    <a:pt x="748130" y="1089913"/>
                  </a:cubicBezTo>
                  <a:cubicBezTo>
                    <a:pt x="744758" y="1089913"/>
                    <a:pt x="727908" y="1080093"/>
                    <a:pt x="727908" y="1080093"/>
                  </a:cubicBezTo>
                  <a:cubicBezTo>
                    <a:pt x="727908" y="1080093"/>
                    <a:pt x="714421" y="1063729"/>
                    <a:pt x="714421" y="1060453"/>
                  </a:cubicBezTo>
                  <a:cubicBezTo>
                    <a:pt x="714421" y="1057185"/>
                    <a:pt x="707677" y="1037545"/>
                    <a:pt x="707677" y="1037545"/>
                  </a:cubicBezTo>
                  <a:cubicBezTo>
                    <a:pt x="707677" y="1024448"/>
                    <a:pt x="707677" y="1024448"/>
                    <a:pt x="707677" y="1024448"/>
                  </a:cubicBezTo>
                  <a:cubicBezTo>
                    <a:pt x="700934" y="998264"/>
                    <a:pt x="700934" y="998264"/>
                    <a:pt x="700934" y="998264"/>
                  </a:cubicBezTo>
                  <a:cubicBezTo>
                    <a:pt x="697562" y="972080"/>
                    <a:pt x="697562" y="972080"/>
                    <a:pt x="697562" y="972080"/>
                  </a:cubicBezTo>
                  <a:cubicBezTo>
                    <a:pt x="697562" y="945895"/>
                    <a:pt x="697562" y="945895"/>
                    <a:pt x="697562" y="945895"/>
                  </a:cubicBezTo>
                  <a:cubicBezTo>
                    <a:pt x="697562" y="922978"/>
                    <a:pt x="697562" y="922978"/>
                    <a:pt x="697562" y="922978"/>
                  </a:cubicBezTo>
                  <a:cubicBezTo>
                    <a:pt x="697562" y="903347"/>
                    <a:pt x="697562" y="903347"/>
                    <a:pt x="697562" y="903347"/>
                  </a:cubicBezTo>
                  <a:cubicBezTo>
                    <a:pt x="680702" y="883707"/>
                    <a:pt x="680702" y="883707"/>
                    <a:pt x="680702" y="883707"/>
                  </a:cubicBezTo>
                  <a:cubicBezTo>
                    <a:pt x="673959" y="864066"/>
                    <a:pt x="673959" y="864066"/>
                    <a:pt x="673959" y="864066"/>
                  </a:cubicBezTo>
                  <a:cubicBezTo>
                    <a:pt x="653737" y="844425"/>
                    <a:pt x="653737" y="844425"/>
                    <a:pt x="653737" y="844425"/>
                  </a:cubicBezTo>
                  <a:cubicBezTo>
                    <a:pt x="640250" y="828062"/>
                    <a:pt x="640250" y="828062"/>
                    <a:pt x="640250" y="828062"/>
                  </a:cubicBezTo>
                  <a:cubicBezTo>
                    <a:pt x="630134" y="824785"/>
                    <a:pt x="630134" y="824785"/>
                    <a:pt x="630134" y="824785"/>
                  </a:cubicBezTo>
                  <a:cubicBezTo>
                    <a:pt x="613275" y="805154"/>
                    <a:pt x="613275" y="805154"/>
                    <a:pt x="613275" y="805154"/>
                  </a:cubicBezTo>
                  <a:cubicBezTo>
                    <a:pt x="599797" y="801877"/>
                    <a:pt x="599797" y="801877"/>
                    <a:pt x="599797" y="801877"/>
                  </a:cubicBezTo>
                  <a:cubicBezTo>
                    <a:pt x="586310" y="808421"/>
                    <a:pt x="586310" y="808421"/>
                    <a:pt x="586310" y="808421"/>
                  </a:cubicBezTo>
                  <a:cubicBezTo>
                    <a:pt x="572822" y="811697"/>
                    <a:pt x="572822" y="811697"/>
                    <a:pt x="572822" y="811697"/>
                  </a:cubicBezTo>
                  <a:cubicBezTo>
                    <a:pt x="559335" y="814965"/>
                    <a:pt x="559335" y="814965"/>
                    <a:pt x="559335" y="814965"/>
                  </a:cubicBezTo>
                  <a:cubicBezTo>
                    <a:pt x="535732" y="805154"/>
                    <a:pt x="535732" y="805154"/>
                    <a:pt x="535732" y="805154"/>
                  </a:cubicBezTo>
                  <a:cubicBezTo>
                    <a:pt x="525626" y="795334"/>
                    <a:pt x="525626" y="795334"/>
                    <a:pt x="525626" y="795334"/>
                  </a:cubicBezTo>
                  <a:cubicBezTo>
                    <a:pt x="512138" y="792057"/>
                    <a:pt x="512138" y="792057"/>
                    <a:pt x="512138" y="792057"/>
                  </a:cubicBezTo>
                  <a:cubicBezTo>
                    <a:pt x="505395" y="792057"/>
                    <a:pt x="505395" y="792057"/>
                    <a:pt x="505395" y="792057"/>
                  </a:cubicBezTo>
                  <a:cubicBezTo>
                    <a:pt x="505395" y="792057"/>
                    <a:pt x="505395" y="788781"/>
                    <a:pt x="505395" y="788781"/>
                  </a:cubicBezTo>
                  <a:cubicBezTo>
                    <a:pt x="505395" y="788781"/>
                    <a:pt x="512138" y="788781"/>
                    <a:pt x="512138" y="788781"/>
                  </a:cubicBezTo>
                  <a:cubicBezTo>
                    <a:pt x="512138" y="788781"/>
                    <a:pt x="518882" y="792057"/>
                    <a:pt x="522254" y="792057"/>
                  </a:cubicBezTo>
                  <a:cubicBezTo>
                    <a:pt x="522254" y="792057"/>
                    <a:pt x="532360" y="795334"/>
                    <a:pt x="532360" y="795334"/>
                  </a:cubicBezTo>
                  <a:cubicBezTo>
                    <a:pt x="532360" y="795334"/>
                    <a:pt x="535732" y="798601"/>
                    <a:pt x="539104" y="798601"/>
                  </a:cubicBezTo>
                  <a:cubicBezTo>
                    <a:pt x="542476" y="798601"/>
                    <a:pt x="552591" y="798601"/>
                    <a:pt x="552591" y="798601"/>
                  </a:cubicBezTo>
                  <a:cubicBezTo>
                    <a:pt x="562707" y="792057"/>
                    <a:pt x="562707" y="792057"/>
                    <a:pt x="562707" y="792057"/>
                  </a:cubicBezTo>
                  <a:cubicBezTo>
                    <a:pt x="566079" y="782237"/>
                    <a:pt x="566079" y="782237"/>
                    <a:pt x="566079" y="782237"/>
                  </a:cubicBezTo>
                  <a:cubicBezTo>
                    <a:pt x="576194" y="778960"/>
                    <a:pt x="576194" y="778960"/>
                    <a:pt x="576194" y="778960"/>
                  </a:cubicBezTo>
                  <a:cubicBezTo>
                    <a:pt x="582938" y="775693"/>
                    <a:pt x="582938" y="775693"/>
                    <a:pt x="582938" y="775693"/>
                  </a:cubicBezTo>
                  <a:cubicBezTo>
                    <a:pt x="589681" y="775693"/>
                    <a:pt x="589681" y="775693"/>
                    <a:pt x="589681" y="775693"/>
                  </a:cubicBezTo>
                  <a:cubicBezTo>
                    <a:pt x="589681" y="775693"/>
                    <a:pt x="593053" y="782237"/>
                    <a:pt x="599797" y="778960"/>
                  </a:cubicBezTo>
                  <a:cubicBezTo>
                    <a:pt x="606531" y="778960"/>
                    <a:pt x="609903" y="775693"/>
                    <a:pt x="609903" y="775693"/>
                  </a:cubicBezTo>
                  <a:cubicBezTo>
                    <a:pt x="609903" y="775693"/>
                    <a:pt x="623390" y="769149"/>
                    <a:pt x="620019" y="769149"/>
                  </a:cubicBezTo>
                  <a:cubicBezTo>
                    <a:pt x="620019" y="765873"/>
                    <a:pt x="620019" y="762596"/>
                    <a:pt x="616647" y="762596"/>
                  </a:cubicBezTo>
                  <a:cubicBezTo>
                    <a:pt x="616647" y="759329"/>
                    <a:pt x="609903" y="752776"/>
                    <a:pt x="609903" y="752776"/>
                  </a:cubicBezTo>
                  <a:cubicBezTo>
                    <a:pt x="609903" y="752776"/>
                    <a:pt x="606531" y="752776"/>
                    <a:pt x="606531" y="749509"/>
                  </a:cubicBezTo>
                  <a:cubicBezTo>
                    <a:pt x="606531" y="746232"/>
                    <a:pt x="606531" y="739688"/>
                    <a:pt x="606531" y="739688"/>
                  </a:cubicBezTo>
                  <a:cubicBezTo>
                    <a:pt x="599797" y="733145"/>
                    <a:pt x="599797" y="733145"/>
                    <a:pt x="599797" y="733145"/>
                  </a:cubicBezTo>
                  <a:cubicBezTo>
                    <a:pt x="599797" y="733145"/>
                    <a:pt x="596425" y="733145"/>
                    <a:pt x="593053" y="733145"/>
                  </a:cubicBezTo>
                  <a:cubicBezTo>
                    <a:pt x="589681" y="733145"/>
                    <a:pt x="586310" y="736412"/>
                    <a:pt x="586310" y="736412"/>
                  </a:cubicBezTo>
                  <a:cubicBezTo>
                    <a:pt x="572822" y="739688"/>
                    <a:pt x="572822" y="739688"/>
                    <a:pt x="572822" y="739688"/>
                  </a:cubicBezTo>
                  <a:cubicBezTo>
                    <a:pt x="555963" y="742956"/>
                    <a:pt x="555963" y="742956"/>
                    <a:pt x="555963" y="742956"/>
                  </a:cubicBezTo>
                  <a:cubicBezTo>
                    <a:pt x="555963" y="739688"/>
                    <a:pt x="555963" y="739688"/>
                    <a:pt x="555963" y="739688"/>
                  </a:cubicBezTo>
                  <a:cubicBezTo>
                    <a:pt x="572822" y="736412"/>
                    <a:pt x="572822" y="736412"/>
                    <a:pt x="572822" y="736412"/>
                  </a:cubicBezTo>
                  <a:cubicBezTo>
                    <a:pt x="582938" y="729868"/>
                    <a:pt x="582938" y="729868"/>
                    <a:pt x="582938" y="729868"/>
                  </a:cubicBezTo>
                  <a:cubicBezTo>
                    <a:pt x="582938" y="729868"/>
                    <a:pt x="582938" y="726592"/>
                    <a:pt x="586310" y="726592"/>
                  </a:cubicBezTo>
                  <a:cubicBezTo>
                    <a:pt x="589681" y="726592"/>
                    <a:pt x="599797" y="729868"/>
                    <a:pt x="599797" y="729868"/>
                  </a:cubicBezTo>
                  <a:cubicBezTo>
                    <a:pt x="603159" y="729868"/>
                    <a:pt x="616647" y="729868"/>
                    <a:pt x="616647" y="729868"/>
                  </a:cubicBezTo>
                  <a:cubicBezTo>
                    <a:pt x="616647" y="729868"/>
                    <a:pt x="626762" y="723325"/>
                    <a:pt x="626762" y="720048"/>
                  </a:cubicBezTo>
                  <a:cubicBezTo>
                    <a:pt x="630134" y="720048"/>
                    <a:pt x="643622" y="713504"/>
                    <a:pt x="643622" y="713504"/>
                  </a:cubicBezTo>
                  <a:cubicBezTo>
                    <a:pt x="643622" y="703684"/>
                    <a:pt x="643622" y="703684"/>
                    <a:pt x="643622" y="703684"/>
                  </a:cubicBezTo>
                  <a:cubicBezTo>
                    <a:pt x="643622" y="703684"/>
                    <a:pt x="646994" y="693864"/>
                    <a:pt x="650365" y="693864"/>
                  </a:cubicBezTo>
                  <a:cubicBezTo>
                    <a:pt x="650365" y="693864"/>
                    <a:pt x="663853" y="684044"/>
                    <a:pt x="663853" y="684044"/>
                  </a:cubicBezTo>
                  <a:cubicBezTo>
                    <a:pt x="677331" y="670947"/>
                    <a:pt x="677331" y="670947"/>
                    <a:pt x="677331" y="670947"/>
                  </a:cubicBezTo>
                  <a:cubicBezTo>
                    <a:pt x="684074" y="654583"/>
                    <a:pt x="684074" y="654583"/>
                    <a:pt x="684074" y="654583"/>
                  </a:cubicBezTo>
                  <a:cubicBezTo>
                    <a:pt x="690818" y="641495"/>
                    <a:pt x="690818" y="641495"/>
                    <a:pt x="690818" y="641495"/>
                  </a:cubicBezTo>
                  <a:cubicBezTo>
                    <a:pt x="690818" y="641495"/>
                    <a:pt x="704306" y="631675"/>
                    <a:pt x="700934" y="628398"/>
                  </a:cubicBezTo>
                  <a:cubicBezTo>
                    <a:pt x="700934" y="621855"/>
                    <a:pt x="700934" y="612035"/>
                    <a:pt x="700934" y="612035"/>
                  </a:cubicBezTo>
                  <a:cubicBezTo>
                    <a:pt x="700934" y="612035"/>
                    <a:pt x="711049" y="605491"/>
                    <a:pt x="714421" y="602214"/>
                  </a:cubicBezTo>
                  <a:cubicBezTo>
                    <a:pt x="714421" y="598938"/>
                    <a:pt x="738024" y="582574"/>
                    <a:pt x="738024" y="582574"/>
                  </a:cubicBezTo>
                  <a:cubicBezTo>
                    <a:pt x="741386" y="566210"/>
                    <a:pt x="741386" y="566210"/>
                    <a:pt x="741386" y="566210"/>
                  </a:cubicBezTo>
                  <a:cubicBezTo>
                    <a:pt x="738024" y="559666"/>
                    <a:pt x="738024" y="559666"/>
                    <a:pt x="738024" y="559666"/>
                  </a:cubicBezTo>
                  <a:cubicBezTo>
                    <a:pt x="734652" y="549846"/>
                    <a:pt x="734652" y="549846"/>
                    <a:pt x="734652" y="549846"/>
                  </a:cubicBezTo>
                  <a:cubicBezTo>
                    <a:pt x="727908" y="540026"/>
                    <a:pt x="727908" y="540026"/>
                    <a:pt x="727908" y="540026"/>
                  </a:cubicBezTo>
                  <a:cubicBezTo>
                    <a:pt x="721165" y="530205"/>
                    <a:pt x="721165" y="530205"/>
                    <a:pt x="721165" y="530205"/>
                  </a:cubicBezTo>
                  <a:cubicBezTo>
                    <a:pt x="707677" y="530205"/>
                    <a:pt x="707677" y="530205"/>
                    <a:pt x="707677" y="530205"/>
                  </a:cubicBezTo>
                  <a:cubicBezTo>
                    <a:pt x="707677" y="530205"/>
                    <a:pt x="704306" y="536749"/>
                    <a:pt x="704306" y="533482"/>
                  </a:cubicBezTo>
                  <a:cubicBezTo>
                    <a:pt x="700934" y="533482"/>
                    <a:pt x="694190" y="526938"/>
                    <a:pt x="694190" y="526938"/>
                  </a:cubicBezTo>
                  <a:cubicBezTo>
                    <a:pt x="680702" y="530205"/>
                    <a:pt x="680702" y="530205"/>
                    <a:pt x="680702" y="530205"/>
                  </a:cubicBezTo>
                  <a:cubicBezTo>
                    <a:pt x="663853" y="526938"/>
                    <a:pt x="663853" y="526938"/>
                    <a:pt x="663853" y="526938"/>
                  </a:cubicBezTo>
                  <a:cubicBezTo>
                    <a:pt x="660481" y="520385"/>
                    <a:pt x="660481" y="520385"/>
                    <a:pt x="660481" y="520385"/>
                  </a:cubicBezTo>
                  <a:cubicBezTo>
                    <a:pt x="646994" y="520385"/>
                    <a:pt x="646994" y="520385"/>
                    <a:pt x="646994" y="520385"/>
                  </a:cubicBezTo>
                  <a:cubicBezTo>
                    <a:pt x="640250" y="517118"/>
                    <a:pt x="640250" y="517118"/>
                    <a:pt x="640250" y="517118"/>
                  </a:cubicBezTo>
                  <a:cubicBezTo>
                    <a:pt x="626762" y="520385"/>
                    <a:pt x="626762" y="520385"/>
                    <a:pt x="626762" y="520385"/>
                  </a:cubicBezTo>
                  <a:cubicBezTo>
                    <a:pt x="616647" y="520385"/>
                    <a:pt x="616647" y="520385"/>
                    <a:pt x="616647" y="520385"/>
                  </a:cubicBezTo>
                  <a:cubicBezTo>
                    <a:pt x="609903" y="517118"/>
                    <a:pt x="609903" y="517118"/>
                    <a:pt x="609903" y="517118"/>
                  </a:cubicBezTo>
                  <a:cubicBezTo>
                    <a:pt x="599797" y="507298"/>
                    <a:pt x="599797" y="507298"/>
                    <a:pt x="599797" y="507298"/>
                  </a:cubicBezTo>
                  <a:cubicBezTo>
                    <a:pt x="579566" y="507298"/>
                    <a:pt x="579566" y="507298"/>
                    <a:pt x="579566" y="507298"/>
                  </a:cubicBezTo>
                  <a:cubicBezTo>
                    <a:pt x="576194" y="513841"/>
                    <a:pt x="576194" y="513841"/>
                    <a:pt x="576194" y="513841"/>
                  </a:cubicBezTo>
                  <a:cubicBezTo>
                    <a:pt x="562707" y="513841"/>
                    <a:pt x="562707" y="513841"/>
                    <a:pt x="562707" y="513841"/>
                  </a:cubicBezTo>
                  <a:cubicBezTo>
                    <a:pt x="562707" y="513841"/>
                    <a:pt x="559335" y="513841"/>
                    <a:pt x="555963" y="513841"/>
                  </a:cubicBezTo>
                  <a:cubicBezTo>
                    <a:pt x="555963" y="513841"/>
                    <a:pt x="549219" y="517118"/>
                    <a:pt x="549219" y="517118"/>
                  </a:cubicBezTo>
                  <a:cubicBezTo>
                    <a:pt x="542476" y="520385"/>
                    <a:pt x="542476" y="520385"/>
                    <a:pt x="542476" y="520385"/>
                  </a:cubicBezTo>
                  <a:cubicBezTo>
                    <a:pt x="535732" y="520385"/>
                    <a:pt x="535732" y="520385"/>
                    <a:pt x="535732" y="520385"/>
                  </a:cubicBezTo>
                  <a:cubicBezTo>
                    <a:pt x="522254" y="517118"/>
                    <a:pt x="522254" y="517118"/>
                    <a:pt x="522254" y="517118"/>
                  </a:cubicBezTo>
                  <a:cubicBezTo>
                    <a:pt x="515510" y="526938"/>
                    <a:pt x="515510" y="526938"/>
                    <a:pt x="515510" y="526938"/>
                  </a:cubicBezTo>
                  <a:cubicBezTo>
                    <a:pt x="505395" y="530205"/>
                    <a:pt x="505395" y="530205"/>
                    <a:pt x="505395" y="530205"/>
                  </a:cubicBezTo>
                  <a:cubicBezTo>
                    <a:pt x="495279" y="540026"/>
                    <a:pt x="495279" y="540026"/>
                    <a:pt x="495279" y="540026"/>
                  </a:cubicBezTo>
                  <a:cubicBezTo>
                    <a:pt x="498651" y="530205"/>
                    <a:pt x="498651" y="530205"/>
                    <a:pt x="498651" y="530205"/>
                  </a:cubicBezTo>
                  <a:cubicBezTo>
                    <a:pt x="505395" y="523662"/>
                    <a:pt x="505395" y="523662"/>
                    <a:pt x="505395" y="523662"/>
                  </a:cubicBezTo>
                  <a:cubicBezTo>
                    <a:pt x="515510" y="520385"/>
                    <a:pt x="515510" y="520385"/>
                    <a:pt x="515510" y="520385"/>
                  </a:cubicBezTo>
                  <a:cubicBezTo>
                    <a:pt x="522254" y="510565"/>
                    <a:pt x="522254" y="510565"/>
                    <a:pt x="522254" y="510565"/>
                  </a:cubicBezTo>
                  <a:cubicBezTo>
                    <a:pt x="522254" y="510565"/>
                    <a:pt x="528988" y="507298"/>
                    <a:pt x="528988" y="504021"/>
                  </a:cubicBezTo>
                  <a:cubicBezTo>
                    <a:pt x="532360" y="504021"/>
                    <a:pt x="539104" y="497477"/>
                    <a:pt x="539104" y="497477"/>
                  </a:cubicBezTo>
                  <a:cubicBezTo>
                    <a:pt x="528988" y="494201"/>
                    <a:pt x="528988" y="494201"/>
                    <a:pt x="528988" y="494201"/>
                  </a:cubicBezTo>
                  <a:cubicBezTo>
                    <a:pt x="518882" y="500744"/>
                    <a:pt x="518882" y="500744"/>
                    <a:pt x="518882" y="500744"/>
                  </a:cubicBezTo>
                  <a:cubicBezTo>
                    <a:pt x="518882" y="500744"/>
                    <a:pt x="515510" y="500744"/>
                    <a:pt x="512138" y="500744"/>
                  </a:cubicBezTo>
                  <a:cubicBezTo>
                    <a:pt x="512138" y="500744"/>
                    <a:pt x="502023" y="504021"/>
                    <a:pt x="502023" y="504021"/>
                  </a:cubicBezTo>
                  <a:cubicBezTo>
                    <a:pt x="481792" y="510565"/>
                    <a:pt x="481792" y="510565"/>
                    <a:pt x="481792" y="510565"/>
                  </a:cubicBezTo>
                  <a:cubicBezTo>
                    <a:pt x="502023" y="500744"/>
                    <a:pt x="502023" y="500744"/>
                    <a:pt x="502023" y="500744"/>
                  </a:cubicBezTo>
                  <a:cubicBezTo>
                    <a:pt x="502023" y="500744"/>
                    <a:pt x="508767" y="497477"/>
                    <a:pt x="512138" y="494201"/>
                  </a:cubicBezTo>
                  <a:cubicBezTo>
                    <a:pt x="515510" y="494201"/>
                    <a:pt x="522254" y="490934"/>
                    <a:pt x="522254" y="490934"/>
                  </a:cubicBezTo>
                  <a:cubicBezTo>
                    <a:pt x="525626" y="490934"/>
                    <a:pt x="532360" y="487657"/>
                    <a:pt x="532360" y="487657"/>
                  </a:cubicBezTo>
                  <a:cubicBezTo>
                    <a:pt x="535732" y="490934"/>
                    <a:pt x="542476" y="494201"/>
                    <a:pt x="545847" y="490934"/>
                  </a:cubicBezTo>
                  <a:cubicBezTo>
                    <a:pt x="545847" y="490934"/>
                    <a:pt x="549219" y="484380"/>
                    <a:pt x="552591" y="484380"/>
                  </a:cubicBezTo>
                  <a:cubicBezTo>
                    <a:pt x="552591" y="481114"/>
                    <a:pt x="559335" y="474560"/>
                    <a:pt x="559335" y="474560"/>
                  </a:cubicBezTo>
                  <a:cubicBezTo>
                    <a:pt x="539104" y="474560"/>
                    <a:pt x="539104" y="474560"/>
                    <a:pt x="539104" y="474560"/>
                  </a:cubicBezTo>
                  <a:cubicBezTo>
                    <a:pt x="539104" y="474560"/>
                    <a:pt x="535732" y="477837"/>
                    <a:pt x="532360" y="477837"/>
                  </a:cubicBezTo>
                  <a:cubicBezTo>
                    <a:pt x="528988" y="474560"/>
                    <a:pt x="522254" y="474560"/>
                    <a:pt x="518882" y="471293"/>
                  </a:cubicBezTo>
                  <a:cubicBezTo>
                    <a:pt x="518882" y="471293"/>
                    <a:pt x="515510" y="468017"/>
                    <a:pt x="515510" y="468017"/>
                  </a:cubicBezTo>
                  <a:cubicBezTo>
                    <a:pt x="512138" y="468017"/>
                    <a:pt x="505395" y="461473"/>
                    <a:pt x="505395" y="461473"/>
                  </a:cubicBezTo>
                  <a:cubicBezTo>
                    <a:pt x="508767" y="458196"/>
                    <a:pt x="508767" y="458196"/>
                    <a:pt x="508767" y="458196"/>
                  </a:cubicBezTo>
                  <a:cubicBezTo>
                    <a:pt x="515510" y="464740"/>
                    <a:pt x="515510" y="464740"/>
                    <a:pt x="515510" y="464740"/>
                  </a:cubicBezTo>
                  <a:cubicBezTo>
                    <a:pt x="515510" y="464740"/>
                    <a:pt x="518882" y="468017"/>
                    <a:pt x="522254" y="468017"/>
                  </a:cubicBezTo>
                  <a:cubicBezTo>
                    <a:pt x="525626" y="468017"/>
                    <a:pt x="528988" y="464740"/>
                    <a:pt x="535732" y="464740"/>
                  </a:cubicBezTo>
                  <a:cubicBezTo>
                    <a:pt x="539104" y="468017"/>
                    <a:pt x="545847" y="458196"/>
                    <a:pt x="545847" y="458196"/>
                  </a:cubicBezTo>
                  <a:cubicBezTo>
                    <a:pt x="545847" y="458196"/>
                    <a:pt x="539104" y="458196"/>
                    <a:pt x="549219" y="454929"/>
                  </a:cubicBezTo>
                  <a:cubicBezTo>
                    <a:pt x="555963" y="448376"/>
                    <a:pt x="552591" y="451653"/>
                    <a:pt x="559335" y="445109"/>
                  </a:cubicBezTo>
                  <a:cubicBezTo>
                    <a:pt x="566079" y="441832"/>
                    <a:pt x="582938" y="432012"/>
                    <a:pt x="582938" y="432012"/>
                  </a:cubicBezTo>
                  <a:cubicBezTo>
                    <a:pt x="603159" y="425468"/>
                    <a:pt x="603159" y="425468"/>
                    <a:pt x="603159" y="425468"/>
                  </a:cubicBezTo>
                  <a:cubicBezTo>
                    <a:pt x="616647" y="409104"/>
                    <a:pt x="616647" y="409104"/>
                    <a:pt x="616647" y="409104"/>
                  </a:cubicBezTo>
                  <a:cubicBezTo>
                    <a:pt x="626762" y="409104"/>
                    <a:pt x="626762" y="409104"/>
                    <a:pt x="626762" y="409104"/>
                  </a:cubicBezTo>
                  <a:cubicBezTo>
                    <a:pt x="640250" y="396007"/>
                    <a:pt x="640250" y="396007"/>
                    <a:pt x="640250" y="396007"/>
                  </a:cubicBezTo>
                  <a:cubicBezTo>
                    <a:pt x="646994" y="389464"/>
                    <a:pt x="646994" y="389464"/>
                    <a:pt x="646994" y="389464"/>
                  </a:cubicBezTo>
                  <a:cubicBezTo>
                    <a:pt x="643622" y="373100"/>
                    <a:pt x="643622" y="373100"/>
                    <a:pt x="643622" y="373100"/>
                  </a:cubicBezTo>
                  <a:cubicBezTo>
                    <a:pt x="650365" y="360003"/>
                    <a:pt x="650365" y="360003"/>
                    <a:pt x="650365" y="360003"/>
                  </a:cubicBezTo>
                  <a:cubicBezTo>
                    <a:pt x="650365" y="350183"/>
                    <a:pt x="650365" y="350183"/>
                    <a:pt x="650365" y="350183"/>
                  </a:cubicBezTo>
                  <a:cubicBezTo>
                    <a:pt x="640250" y="346916"/>
                    <a:pt x="640250" y="346916"/>
                    <a:pt x="640250" y="346916"/>
                  </a:cubicBezTo>
                  <a:cubicBezTo>
                    <a:pt x="620019" y="346916"/>
                    <a:pt x="620019" y="346916"/>
                    <a:pt x="620019" y="346916"/>
                  </a:cubicBezTo>
                  <a:cubicBezTo>
                    <a:pt x="620019" y="346916"/>
                    <a:pt x="616647" y="356726"/>
                    <a:pt x="613275" y="353459"/>
                  </a:cubicBezTo>
                  <a:cubicBezTo>
                    <a:pt x="613275" y="353459"/>
                    <a:pt x="599797" y="343639"/>
                    <a:pt x="596425" y="343639"/>
                  </a:cubicBezTo>
                  <a:cubicBezTo>
                    <a:pt x="596425" y="343639"/>
                    <a:pt x="582938" y="353459"/>
                    <a:pt x="582938" y="353459"/>
                  </a:cubicBezTo>
                  <a:cubicBezTo>
                    <a:pt x="576194" y="353459"/>
                    <a:pt x="576194" y="353459"/>
                    <a:pt x="576194" y="353459"/>
                  </a:cubicBezTo>
                  <a:cubicBezTo>
                    <a:pt x="576194" y="353459"/>
                    <a:pt x="572822" y="353459"/>
                    <a:pt x="566079" y="353459"/>
                  </a:cubicBezTo>
                  <a:cubicBezTo>
                    <a:pt x="559335" y="350183"/>
                    <a:pt x="545847" y="346916"/>
                    <a:pt x="545847" y="346916"/>
                  </a:cubicBezTo>
                  <a:cubicBezTo>
                    <a:pt x="535732" y="353459"/>
                    <a:pt x="535732" y="353459"/>
                    <a:pt x="535732" y="353459"/>
                  </a:cubicBezTo>
                  <a:cubicBezTo>
                    <a:pt x="528988" y="350183"/>
                    <a:pt x="528988" y="350183"/>
                    <a:pt x="528988" y="350183"/>
                  </a:cubicBezTo>
                  <a:cubicBezTo>
                    <a:pt x="515510" y="360003"/>
                    <a:pt x="515510" y="360003"/>
                    <a:pt x="515510" y="360003"/>
                  </a:cubicBezTo>
                  <a:cubicBezTo>
                    <a:pt x="515510" y="353459"/>
                    <a:pt x="515510" y="353459"/>
                    <a:pt x="515510" y="353459"/>
                  </a:cubicBezTo>
                  <a:cubicBezTo>
                    <a:pt x="522254" y="343639"/>
                    <a:pt x="522254" y="343639"/>
                    <a:pt x="522254" y="343639"/>
                  </a:cubicBezTo>
                  <a:cubicBezTo>
                    <a:pt x="522254" y="343639"/>
                    <a:pt x="518882" y="340363"/>
                    <a:pt x="515510" y="340363"/>
                  </a:cubicBezTo>
                  <a:cubicBezTo>
                    <a:pt x="515510" y="340363"/>
                    <a:pt x="508767" y="337095"/>
                    <a:pt x="508767" y="337095"/>
                  </a:cubicBezTo>
                  <a:cubicBezTo>
                    <a:pt x="502023" y="346916"/>
                    <a:pt x="502023" y="346916"/>
                    <a:pt x="502023" y="346916"/>
                  </a:cubicBezTo>
                  <a:cubicBezTo>
                    <a:pt x="488536" y="353459"/>
                    <a:pt x="488536" y="353459"/>
                    <a:pt x="488536" y="353459"/>
                  </a:cubicBezTo>
                  <a:cubicBezTo>
                    <a:pt x="491907" y="350183"/>
                    <a:pt x="491907" y="350183"/>
                    <a:pt x="491907" y="350183"/>
                  </a:cubicBezTo>
                  <a:cubicBezTo>
                    <a:pt x="502023" y="343639"/>
                    <a:pt x="502023" y="343639"/>
                    <a:pt x="502023" y="343639"/>
                  </a:cubicBezTo>
                  <a:cubicBezTo>
                    <a:pt x="502023" y="337095"/>
                    <a:pt x="502023" y="337095"/>
                    <a:pt x="502023" y="337095"/>
                  </a:cubicBezTo>
                  <a:cubicBezTo>
                    <a:pt x="502023" y="337095"/>
                    <a:pt x="498651" y="337095"/>
                    <a:pt x="498651" y="337095"/>
                  </a:cubicBezTo>
                  <a:cubicBezTo>
                    <a:pt x="495279" y="337095"/>
                    <a:pt x="491907" y="333819"/>
                    <a:pt x="491907" y="333819"/>
                  </a:cubicBezTo>
                  <a:cubicBezTo>
                    <a:pt x="485164" y="330542"/>
                    <a:pt x="485164" y="330542"/>
                    <a:pt x="485164" y="330542"/>
                  </a:cubicBezTo>
                  <a:cubicBezTo>
                    <a:pt x="481792" y="323998"/>
                    <a:pt x="481792" y="323998"/>
                    <a:pt x="481792" y="323998"/>
                  </a:cubicBezTo>
                  <a:cubicBezTo>
                    <a:pt x="471676" y="327275"/>
                    <a:pt x="471676" y="327275"/>
                    <a:pt x="471676" y="327275"/>
                  </a:cubicBezTo>
                  <a:cubicBezTo>
                    <a:pt x="468305" y="333819"/>
                    <a:pt x="468305" y="333819"/>
                    <a:pt x="468305" y="333819"/>
                  </a:cubicBezTo>
                  <a:cubicBezTo>
                    <a:pt x="461561" y="337095"/>
                    <a:pt x="461561" y="337095"/>
                    <a:pt x="461561" y="337095"/>
                  </a:cubicBezTo>
                  <a:cubicBezTo>
                    <a:pt x="454827" y="337095"/>
                    <a:pt x="454827" y="337095"/>
                    <a:pt x="454827" y="337095"/>
                  </a:cubicBezTo>
                  <a:cubicBezTo>
                    <a:pt x="458198" y="346916"/>
                    <a:pt x="458198" y="346916"/>
                    <a:pt x="458198" y="346916"/>
                  </a:cubicBezTo>
                  <a:cubicBezTo>
                    <a:pt x="454827" y="356726"/>
                    <a:pt x="454827" y="356726"/>
                    <a:pt x="454827" y="356726"/>
                  </a:cubicBezTo>
                  <a:cubicBezTo>
                    <a:pt x="444711" y="356726"/>
                    <a:pt x="444711" y="356726"/>
                    <a:pt x="444711" y="356726"/>
                  </a:cubicBezTo>
                  <a:cubicBezTo>
                    <a:pt x="444711" y="356726"/>
                    <a:pt x="444711" y="369823"/>
                    <a:pt x="448083" y="369823"/>
                  </a:cubicBezTo>
                  <a:cubicBezTo>
                    <a:pt x="448083" y="369823"/>
                    <a:pt x="451455" y="376367"/>
                    <a:pt x="451455" y="376367"/>
                  </a:cubicBezTo>
                  <a:cubicBezTo>
                    <a:pt x="451455" y="382920"/>
                    <a:pt x="451455" y="382920"/>
                    <a:pt x="451455" y="382920"/>
                  </a:cubicBezTo>
                  <a:cubicBezTo>
                    <a:pt x="454827" y="386187"/>
                    <a:pt x="454827" y="386187"/>
                    <a:pt x="454827" y="386187"/>
                  </a:cubicBezTo>
                  <a:cubicBezTo>
                    <a:pt x="454827" y="386187"/>
                    <a:pt x="451455" y="386187"/>
                    <a:pt x="448083" y="386187"/>
                  </a:cubicBezTo>
                  <a:cubicBezTo>
                    <a:pt x="448083" y="386187"/>
                    <a:pt x="444711" y="379644"/>
                    <a:pt x="444711" y="379644"/>
                  </a:cubicBezTo>
                  <a:cubicBezTo>
                    <a:pt x="431224" y="379644"/>
                    <a:pt x="431224" y="379644"/>
                    <a:pt x="431224" y="379644"/>
                  </a:cubicBezTo>
                  <a:cubicBezTo>
                    <a:pt x="427852" y="379644"/>
                    <a:pt x="427852" y="379644"/>
                    <a:pt x="427852" y="379644"/>
                  </a:cubicBezTo>
                  <a:cubicBezTo>
                    <a:pt x="424480" y="389464"/>
                    <a:pt x="424480" y="389464"/>
                    <a:pt x="424480" y="389464"/>
                  </a:cubicBezTo>
                  <a:cubicBezTo>
                    <a:pt x="427852" y="399284"/>
                    <a:pt x="427852" y="399284"/>
                    <a:pt x="427852" y="399284"/>
                  </a:cubicBezTo>
                  <a:cubicBezTo>
                    <a:pt x="424480" y="405828"/>
                    <a:pt x="424480" y="405828"/>
                    <a:pt x="424480" y="405828"/>
                  </a:cubicBezTo>
                  <a:cubicBezTo>
                    <a:pt x="421108" y="409104"/>
                    <a:pt x="421108" y="409104"/>
                    <a:pt x="421108" y="409104"/>
                  </a:cubicBezTo>
                  <a:cubicBezTo>
                    <a:pt x="421108" y="409104"/>
                    <a:pt x="414365" y="415648"/>
                    <a:pt x="414365" y="415648"/>
                  </a:cubicBezTo>
                  <a:cubicBezTo>
                    <a:pt x="414365" y="418925"/>
                    <a:pt x="417736" y="428735"/>
                    <a:pt x="417736" y="428735"/>
                  </a:cubicBezTo>
                  <a:cubicBezTo>
                    <a:pt x="417736" y="428735"/>
                    <a:pt x="421108" y="435289"/>
                    <a:pt x="424480" y="435289"/>
                  </a:cubicBezTo>
                  <a:cubicBezTo>
                    <a:pt x="424480" y="438556"/>
                    <a:pt x="431224" y="441832"/>
                    <a:pt x="431224" y="441832"/>
                  </a:cubicBezTo>
                  <a:cubicBezTo>
                    <a:pt x="431224" y="451653"/>
                    <a:pt x="431224" y="451653"/>
                    <a:pt x="431224" y="451653"/>
                  </a:cubicBezTo>
                  <a:cubicBezTo>
                    <a:pt x="424480" y="441832"/>
                    <a:pt x="424480" y="441832"/>
                    <a:pt x="424480" y="441832"/>
                  </a:cubicBezTo>
                  <a:cubicBezTo>
                    <a:pt x="424480" y="441832"/>
                    <a:pt x="421108" y="438556"/>
                    <a:pt x="417736" y="435289"/>
                  </a:cubicBezTo>
                  <a:cubicBezTo>
                    <a:pt x="417736" y="435289"/>
                    <a:pt x="414365" y="428735"/>
                    <a:pt x="414365" y="428735"/>
                  </a:cubicBezTo>
                  <a:cubicBezTo>
                    <a:pt x="414365" y="428735"/>
                    <a:pt x="407621" y="432012"/>
                    <a:pt x="407621" y="432012"/>
                  </a:cubicBezTo>
                  <a:cubicBezTo>
                    <a:pt x="407621" y="432012"/>
                    <a:pt x="404249" y="432012"/>
                    <a:pt x="407621" y="435289"/>
                  </a:cubicBezTo>
                  <a:cubicBezTo>
                    <a:pt x="407621" y="438556"/>
                    <a:pt x="400877" y="441832"/>
                    <a:pt x="400877" y="441832"/>
                  </a:cubicBezTo>
                  <a:cubicBezTo>
                    <a:pt x="400877" y="441832"/>
                    <a:pt x="390762" y="445109"/>
                    <a:pt x="390762" y="441832"/>
                  </a:cubicBezTo>
                  <a:cubicBezTo>
                    <a:pt x="390762" y="438556"/>
                    <a:pt x="390762" y="435289"/>
                    <a:pt x="387399" y="432012"/>
                  </a:cubicBezTo>
                  <a:cubicBezTo>
                    <a:pt x="387399" y="432012"/>
                    <a:pt x="384027" y="432012"/>
                    <a:pt x="384027" y="432012"/>
                  </a:cubicBezTo>
                  <a:cubicBezTo>
                    <a:pt x="384027" y="435289"/>
                    <a:pt x="380656" y="438556"/>
                    <a:pt x="380656" y="438556"/>
                  </a:cubicBezTo>
                  <a:cubicBezTo>
                    <a:pt x="384027" y="448376"/>
                    <a:pt x="384027" y="448376"/>
                    <a:pt x="384027" y="448376"/>
                  </a:cubicBezTo>
                  <a:cubicBezTo>
                    <a:pt x="384027" y="448376"/>
                    <a:pt x="380656" y="454929"/>
                    <a:pt x="380656" y="454929"/>
                  </a:cubicBezTo>
                  <a:cubicBezTo>
                    <a:pt x="380656" y="451653"/>
                    <a:pt x="377284" y="445109"/>
                    <a:pt x="377284" y="441832"/>
                  </a:cubicBezTo>
                  <a:cubicBezTo>
                    <a:pt x="377284" y="441832"/>
                    <a:pt x="377284" y="435289"/>
                    <a:pt x="373912" y="435289"/>
                  </a:cubicBezTo>
                  <a:cubicBezTo>
                    <a:pt x="373912" y="435289"/>
                    <a:pt x="367168" y="441832"/>
                    <a:pt x="367168" y="441832"/>
                  </a:cubicBezTo>
                  <a:cubicBezTo>
                    <a:pt x="367168" y="441832"/>
                    <a:pt x="363796" y="441832"/>
                    <a:pt x="363796" y="445109"/>
                  </a:cubicBezTo>
                  <a:cubicBezTo>
                    <a:pt x="363796" y="445109"/>
                    <a:pt x="360424" y="454929"/>
                    <a:pt x="363796" y="458196"/>
                  </a:cubicBezTo>
                  <a:cubicBezTo>
                    <a:pt x="367168" y="461473"/>
                    <a:pt x="367168" y="461473"/>
                    <a:pt x="370540" y="461473"/>
                  </a:cubicBezTo>
                  <a:cubicBezTo>
                    <a:pt x="373912" y="461473"/>
                    <a:pt x="373912" y="464740"/>
                    <a:pt x="373912" y="464740"/>
                  </a:cubicBezTo>
                  <a:cubicBezTo>
                    <a:pt x="360424" y="464740"/>
                    <a:pt x="360424" y="464740"/>
                    <a:pt x="360424" y="464740"/>
                  </a:cubicBezTo>
                  <a:cubicBezTo>
                    <a:pt x="360424" y="464740"/>
                    <a:pt x="357053" y="468017"/>
                    <a:pt x="360424" y="471293"/>
                  </a:cubicBezTo>
                  <a:cubicBezTo>
                    <a:pt x="360424" y="471293"/>
                    <a:pt x="360424" y="477837"/>
                    <a:pt x="360424" y="477837"/>
                  </a:cubicBezTo>
                  <a:cubicBezTo>
                    <a:pt x="360424" y="477837"/>
                    <a:pt x="367168" y="484380"/>
                    <a:pt x="367168" y="484380"/>
                  </a:cubicBezTo>
                  <a:cubicBezTo>
                    <a:pt x="367168" y="484380"/>
                    <a:pt x="363796" y="490934"/>
                    <a:pt x="363796" y="490934"/>
                  </a:cubicBezTo>
                  <a:cubicBezTo>
                    <a:pt x="363796" y="490934"/>
                    <a:pt x="357053" y="487657"/>
                    <a:pt x="357053" y="487657"/>
                  </a:cubicBezTo>
                  <a:cubicBezTo>
                    <a:pt x="353681" y="484380"/>
                    <a:pt x="353681" y="487657"/>
                    <a:pt x="350309" y="487657"/>
                  </a:cubicBezTo>
                  <a:cubicBezTo>
                    <a:pt x="350309" y="490934"/>
                    <a:pt x="346937" y="494201"/>
                    <a:pt x="346937" y="497477"/>
                  </a:cubicBezTo>
                  <a:cubicBezTo>
                    <a:pt x="346937" y="497477"/>
                    <a:pt x="350309" y="500744"/>
                    <a:pt x="350309" y="504021"/>
                  </a:cubicBezTo>
                  <a:cubicBezTo>
                    <a:pt x="346937" y="510565"/>
                    <a:pt x="346937" y="517118"/>
                    <a:pt x="346937" y="517118"/>
                  </a:cubicBezTo>
                  <a:cubicBezTo>
                    <a:pt x="346937" y="517118"/>
                    <a:pt x="343565" y="517118"/>
                    <a:pt x="346937" y="520385"/>
                  </a:cubicBezTo>
                  <a:cubicBezTo>
                    <a:pt x="350309" y="523662"/>
                    <a:pt x="357053" y="523662"/>
                    <a:pt x="360424" y="523662"/>
                  </a:cubicBezTo>
                  <a:cubicBezTo>
                    <a:pt x="363796" y="523662"/>
                    <a:pt x="363796" y="523662"/>
                    <a:pt x="363796" y="523662"/>
                  </a:cubicBezTo>
                  <a:cubicBezTo>
                    <a:pt x="367168" y="523662"/>
                    <a:pt x="370540" y="523662"/>
                    <a:pt x="373912" y="526938"/>
                  </a:cubicBezTo>
                  <a:cubicBezTo>
                    <a:pt x="373912" y="526938"/>
                    <a:pt x="377284" y="526938"/>
                    <a:pt x="377284" y="526938"/>
                  </a:cubicBezTo>
                  <a:cubicBezTo>
                    <a:pt x="377284" y="526938"/>
                    <a:pt x="373912" y="533482"/>
                    <a:pt x="370540" y="530205"/>
                  </a:cubicBezTo>
                  <a:cubicBezTo>
                    <a:pt x="367168" y="526938"/>
                    <a:pt x="360424" y="526938"/>
                    <a:pt x="357053" y="526938"/>
                  </a:cubicBezTo>
                  <a:cubicBezTo>
                    <a:pt x="353681" y="526938"/>
                    <a:pt x="357053" y="533482"/>
                    <a:pt x="357053" y="533482"/>
                  </a:cubicBezTo>
                  <a:cubicBezTo>
                    <a:pt x="360424" y="540026"/>
                    <a:pt x="360424" y="540026"/>
                    <a:pt x="360424" y="540026"/>
                  </a:cubicBezTo>
                  <a:cubicBezTo>
                    <a:pt x="360424" y="540026"/>
                    <a:pt x="363796" y="543302"/>
                    <a:pt x="360424" y="543302"/>
                  </a:cubicBezTo>
                  <a:cubicBezTo>
                    <a:pt x="357053" y="543302"/>
                    <a:pt x="350309" y="540026"/>
                    <a:pt x="350309" y="540026"/>
                  </a:cubicBezTo>
                  <a:cubicBezTo>
                    <a:pt x="350309" y="540026"/>
                    <a:pt x="350309" y="540026"/>
                    <a:pt x="346937" y="540026"/>
                  </a:cubicBezTo>
                  <a:cubicBezTo>
                    <a:pt x="346937" y="540026"/>
                    <a:pt x="343565" y="543302"/>
                    <a:pt x="340193" y="543302"/>
                  </a:cubicBezTo>
                  <a:cubicBezTo>
                    <a:pt x="336821" y="543302"/>
                    <a:pt x="336821" y="543302"/>
                    <a:pt x="333449" y="540026"/>
                  </a:cubicBezTo>
                  <a:cubicBezTo>
                    <a:pt x="330078" y="540026"/>
                    <a:pt x="323334" y="533482"/>
                    <a:pt x="323334" y="533482"/>
                  </a:cubicBezTo>
                  <a:cubicBezTo>
                    <a:pt x="323334" y="533482"/>
                    <a:pt x="319962" y="533482"/>
                    <a:pt x="319962" y="530205"/>
                  </a:cubicBezTo>
                  <a:cubicBezTo>
                    <a:pt x="319962" y="526938"/>
                    <a:pt x="323334" y="520385"/>
                    <a:pt x="323334" y="520385"/>
                  </a:cubicBezTo>
                  <a:cubicBezTo>
                    <a:pt x="326706" y="517118"/>
                    <a:pt x="323334" y="517118"/>
                    <a:pt x="326706" y="517118"/>
                  </a:cubicBezTo>
                  <a:cubicBezTo>
                    <a:pt x="330078" y="517118"/>
                    <a:pt x="340193" y="517118"/>
                    <a:pt x="333449" y="510565"/>
                  </a:cubicBezTo>
                  <a:cubicBezTo>
                    <a:pt x="330078" y="504021"/>
                    <a:pt x="330078" y="504021"/>
                    <a:pt x="326706" y="504021"/>
                  </a:cubicBezTo>
                  <a:cubicBezTo>
                    <a:pt x="323334" y="507298"/>
                    <a:pt x="316600" y="510565"/>
                    <a:pt x="316600" y="510565"/>
                  </a:cubicBezTo>
                  <a:cubicBezTo>
                    <a:pt x="316600" y="510565"/>
                    <a:pt x="313228" y="507298"/>
                    <a:pt x="316600" y="497477"/>
                  </a:cubicBezTo>
                  <a:cubicBezTo>
                    <a:pt x="319962" y="487657"/>
                    <a:pt x="316600" y="487657"/>
                    <a:pt x="319962" y="484380"/>
                  </a:cubicBezTo>
                  <a:cubicBezTo>
                    <a:pt x="323334" y="481114"/>
                    <a:pt x="326706" y="477837"/>
                    <a:pt x="326706" y="477837"/>
                  </a:cubicBezTo>
                  <a:cubicBezTo>
                    <a:pt x="326706" y="477837"/>
                    <a:pt x="326706" y="474560"/>
                    <a:pt x="319962" y="468017"/>
                  </a:cubicBezTo>
                  <a:cubicBezTo>
                    <a:pt x="316600" y="461473"/>
                    <a:pt x="313228" y="454929"/>
                    <a:pt x="313228" y="454929"/>
                  </a:cubicBezTo>
                  <a:cubicBezTo>
                    <a:pt x="309856" y="451653"/>
                    <a:pt x="303112" y="458196"/>
                    <a:pt x="303112" y="458196"/>
                  </a:cubicBezTo>
                  <a:cubicBezTo>
                    <a:pt x="303112" y="461473"/>
                    <a:pt x="299741" y="468017"/>
                    <a:pt x="303112" y="471293"/>
                  </a:cubicBezTo>
                  <a:cubicBezTo>
                    <a:pt x="303112" y="474560"/>
                    <a:pt x="303112" y="477837"/>
                    <a:pt x="299741" y="481114"/>
                  </a:cubicBezTo>
                  <a:cubicBezTo>
                    <a:pt x="296369" y="481114"/>
                    <a:pt x="296369" y="484380"/>
                    <a:pt x="292997" y="481114"/>
                  </a:cubicBezTo>
                  <a:cubicBezTo>
                    <a:pt x="289625" y="477837"/>
                    <a:pt x="292997" y="481114"/>
                    <a:pt x="289625" y="474560"/>
                  </a:cubicBezTo>
                  <a:cubicBezTo>
                    <a:pt x="286253" y="471293"/>
                    <a:pt x="289625" y="471293"/>
                    <a:pt x="286253" y="471293"/>
                  </a:cubicBezTo>
                  <a:cubicBezTo>
                    <a:pt x="282881" y="468017"/>
                    <a:pt x="279509" y="464740"/>
                    <a:pt x="279509" y="464740"/>
                  </a:cubicBezTo>
                  <a:cubicBezTo>
                    <a:pt x="279509" y="464740"/>
                    <a:pt x="269394" y="461473"/>
                    <a:pt x="269394" y="464740"/>
                  </a:cubicBezTo>
                  <a:cubicBezTo>
                    <a:pt x="269394" y="468017"/>
                    <a:pt x="269394" y="468017"/>
                    <a:pt x="272766" y="471293"/>
                  </a:cubicBezTo>
                  <a:cubicBezTo>
                    <a:pt x="272766" y="474560"/>
                    <a:pt x="276137" y="474560"/>
                    <a:pt x="276137" y="477837"/>
                  </a:cubicBezTo>
                  <a:cubicBezTo>
                    <a:pt x="276137" y="481114"/>
                    <a:pt x="272766" y="481114"/>
                    <a:pt x="272766" y="481114"/>
                  </a:cubicBezTo>
                  <a:cubicBezTo>
                    <a:pt x="272766" y="481114"/>
                    <a:pt x="269394" y="477837"/>
                    <a:pt x="266022" y="477837"/>
                  </a:cubicBezTo>
                  <a:cubicBezTo>
                    <a:pt x="266022" y="477837"/>
                    <a:pt x="259278" y="484380"/>
                    <a:pt x="259278" y="484380"/>
                  </a:cubicBezTo>
                  <a:cubicBezTo>
                    <a:pt x="259278" y="484380"/>
                    <a:pt x="259278" y="487657"/>
                    <a:pt x="259278" y="490934"/>
                  </a:cubicBezTo>
                  <a:cubicBezTo>
                    <a:pt x="259278" y="490934"/>
                    <a:pt x="259278" y="494201"/>
                    <a:pt x="259278" y="497477"/>
                  </a:cubicBezTo>
                  <a:cubicBezTo>
                    <a:pt x="262650" y="500744"/>
                    <a:pt x="262650" y="507298"/>
                    <a:pt x="266022" y="507298"/>
                  </a:cubicBezTo>
                  <a:cubicBezTo>
                    <a:pt x="272766" y="507298"/>
                    <a:pt x="286253" y="500744"/>
                    <a:pt x="286253" y="500744"/>
                  </a:cubicBezTo>
                  <a:cubicBezTo>
                    <a:pt x="286253" y="504021"/>
                    <a:pt x="292997" y="507298"/>
                    <a:pt x="296369" y="510565"/>
                  </a:cubicBezTo>
                  <a:cubicBezTo>
                    <a:pt x="296369" y="510565"/>
                    <a:pt x="296369" y="517118"/>
                    <a:pt x="296369" y="517118"/>
                  </a:cubicBezTo>
                  <a:cubicBezTo>
                    <a:pt x="296369" y="517118"/>
                    <a:pt x="292997" y="520385"/>
                    <a:pt x="289625" y="520385"/>
                  </a:cubicBezTo>
                  <a:cubicBezTo>
                    <a:pt x="286253" y="520385"/>
                    <a:pt x="282881" y="513841"/>
                    <a:pt x="282881" y="520385"/>
                  </a:cubicBezTo>
                  <a:cubicBezTo>
                    <a:pt x="282881" y="523662"/>
                    <a:pt x="279509" y="530205"/>
                    <a:pt x="282881" y="533482"/>
                  </a:cubicBezTo>
                  <a:cubicBezTo>
                    <a:pt x="286253" y="536749"/>
                    <a:pt x="286253" y="543302"/>
                    <a:pt x="292997" y="543302"/>
                  </a:cubicBezTo>
                  <a:cubicBezTo>
                    <a:pt x="299741" y="546569"/>
                    <a:pt x="299741" y="549846"/>
                    <a:pt x="303112" y="546569"/>
                  </a:cubicBezTo>
                  <a:cubicBezTo>
                    <a:pt x="306484" y="543302"/>
                    <a:pt x="306484" y="540026"/>
                    <a:pt x="309856" y="543302"/>
                  </a:cubicBezTo>
                  <a:cubicBezTo>
                    <a:pt x="313228" y="543302"/>
                    <a:pt x="316600" y="543302"/>
                    <a:pt x="319962" y="546569"/>
                  </a:cubicBezTo>
                  <a:cubicBezTo>
                    <a:pt x="319962" y="549846"/>
                    <a:pt x="316600" y="549846"/>
                    <a:pt x="316600" y="549846"/>
                  </a:cubicBezTo>
                  <a:cubicBezTo>
                    <a:pt x="316600" y="549846"/>
                    <a:pt x="313228" y="549846"/>
                    <a:pt x="313228" y="553123"/>
                  </a:cubicBezTo>
                  <a:cubicBezTo>
                    <a:pt x="313228" y="553123"/>
                    <a:pt x="309856" y="556389"/>
                    <a:pt x="313228" y="556389"/>
                  </a:cubicBezTo>
                  <a:cubicBezTo>
                    <a:pt x="319962" y="556389"/>
                    <a:pt x="323334" y="556389"/>
                    <a:pt x="323334" y="556389"/>
                  </a:cubicBezTo>
                  <a:cubicBezTo>
                    <a:pt x="323334" y="556389"/>
                    <a:pt x="326706" y="549846"/>
                    <a:pt x="330078" y="553123"/>
                  </a:cubicBezTo>
                  <a:cubicBezTo>
                    <a:pt x="330078" y="556389"/>
                    <a:pt x="326706" y="556389"/>
                    <a:pt x="323334" y="559666"/>
                  </a:cubicBezTo>
                  <a:cubicBezTo>
                    <a:pt x="319962" y="562933"/>
                    <a:pt x="319962" y="562933"/>
                    <a:pt x="319962" y="566210"/>
                  </a:cubicBezTo>
                  <a:cubicBezTo>
                    <a:pt x="319962" y="569486"/>
                    <a:pt x="316600" y="569486"/>
                    <a:pt x="316600" y="572753"/>
                  </a:cubicBezTo>
                  <a:cubicBezTo>
                    <a:pt x="316600" y="576030"/>
                    <a:pt x="309856" y="589127"/>
                    <a:pt x="319962" y="579307"/>
                  </a:cubicBezTo>
                  <a:cubicBezTo>
                    <a:pt x="333449" y="569486"/>
                    <a:pt x="333449" y="572753"/>
                    <a:pt x="333449" y="569486"/>
                  </a:cubicBezTo>
                  <a:cubicBezTo>
                    <a:pt x="333449" y="566210"/>
                    <a:pt x="333449" y="566210"/>
                    <a:pt x="340193" y="562933"/>
                  </a:cubicBezTo>
                  <a:cubicBezTo>
                    <a:pt x="343565" y="559666"/>
                    <a:pt x="346937" y="559666"/>
                    <a:pt x="350309" y="559666"/>
                  </a:cubicBezTo>
                  <a:cubicBezTo>
                    <a:pt x="350309" y="556389"/>
                    <a:pt x="357053" y="556389"/>
                    <a:pt x="353681" y="559666"/>
                  </a:cubicBezTo>
                  <a:cubicBezTo>
                    <a:pt x="350309" y="562933"/>
                    <a:pt x="346937" y="559666"/>
                    <a:pt x="350309" y="562933"/>
                  </a:cubicBezTo>
                  <a:cubicBezTo>
                    <a:pt x="353681" y="566210"/>
                    <a:pt x="353681" y="569486"/>
                    <a:pt x="357053" y="569486"/>
                  </a:cubicBezTo>
                  <a:cubicBezTo>
                    <a:pt x="360424" y="569486"/>
                    <a:pt x="360424" y="569486"/>
                    <a:pt x="360424" y="569486"/>
                  </a:cubicBezTo>
                  <a:cubicBezTo>
                    <a:pt x="360424" y="569486"/>
                    <a:pt x="353681" y="569486"/>
                    <a:pt x="350309" y="569486"/>
                  </a:cubicBezTo>
                  <a:cubicBezTo>
                    <a:pt x="350309" y="569486"/>
                    <a:pt x="346937" y="569486"/>
                    <a:pt x="346937" y="569486"/>
                  </a:cubicBezTo>
                  <a:cubicBezTo>
                    <a:pt x="343565" y="569486"/>
                    <a:pt x="343565" y="572753"/>
                    <a:pt x="343565" y="572753"/>
                  </a:cubicBezTo>
                  <a:cubicBezTo>
                    <a:pt x="340193" y="576030"/>
                    <a:pt x="340193" y="576030"/>
                    <a:pt x="340193" y="576030"/>
                  </a:cubicBezTo>
                  <a:cubicBezTo>
                    <a:pt x="340193" y="576030"/>
                    <a:pt x="343565" y="579307"/>
                    <a:pt x="343565" y="582574"/>
                  </a:cubicBezTo>
                  <a:cubicBezTo>
                    <a:pt x="343565" y="582574"/>
                    <a:pt x="343565" y="582574"/>
                    <a:pt x="340193" y="582574"/>
                  </a:cubicBezTo>
                  <a:cubicBezTo>
                    <a:pt x="336821" y="582574"/>
                    <a:pt x="340193" y="579307"/>
                    <a:pt x="333449" y="582574"/>
                  </a:cubicBezTo>
                  <a:cubicBezTo>
                    <a:pt x="326706" y="582574"/>
                    <a:pt x="330078" y="576030"/>
                    <a:pt x="326706" y="585850"/>
                  </a:cubicBezTo>
                  <a:cubicBezTo>
                    <a:pt x="323334" y="595671"/>
                    <a:pt x="319962" y="595671"/>
                    <a:pt x="319962" y="595671"/>
                  </a:cubicBezTo>
                  <a:cubicBezTo>
                    <a:pt x="319962" y="595671"/>
                    <a:pt x="319962" y="595671"/>
                    <a:pt x="319962" y="598938"/>
                  </a:cubicBezTo>
                  <a:cubicBezTo>
                    <a:pt x="319962" y="598938"/>
                    <a:pt x="323334" y="602214"/>
                    <a:pt x="326706" y="605491"/>
                  </a:cubicBezTo>
                  <a:cubicBezTo>
                    <a:pt x="333449" y="608758"/>
                    <a:pt x="336821" y="612035"/>
                    <a:pt x="336821" y="612035"/>
                  </a:cubicBezTo>
                  <a:cubicBezTo>
                    <a:pt x="336821" y="612035"/>
                    <a:pt x="333449" y="612035"/>
                    <a:pt x="330078" y="612035"/>
                  </a:cubicBezTo>
                  <a:cubicBezTo>
                    <a:pt x="323334" y="615311"/>
                    <a:pt x="319962" y="615311"/>
                    <a:pt x="316600" y="618578"/>
                  </a:cubicBezTo>
                  <a:cubicBezTo>
                    <a:pt x="316600" y="618578"/>
                    <a:pt x="313228" y="621855"/>
                    <a:pt x="309856" y="621855"/>
                  </a:cubicBezTo>
                  <a:cubicBezTo>
                    <a:pt x="306484" y="621855"/>
                    <a:pt x="296369" y="618578"/>
                    <a:pt x="292997" y="621855"/>
                  </a:cubicBezTo>
                  <a:cubicBezTo>
                    <a:pt x="289625" y="621855"/>
                    <a:pt x="286253" y="621855"/>
                    <a:pt x="282881" y="625131"/>
                  </a:cubicBezTo>
                  <a:cubicBezTo>
                    <a:pt x="282881" y="625131"/>
                    <a:pt x="282881" y="628398"/>
                    <a:pt x="282881" y="628398"/>
                  </a:cubicBezTo>
                  <a:cubicBezTo>
                    <a:pt x="282881" y="628398"/>
                    <a:pt x="279509" y="631675"/>
                    <a:pt x="282881" y="631675"/>
                  </a:cubicBezTo>
                  <a:cubicBezTo>
                    <a:pt x="286253" y="631675"/>
                    <a:pt x="299741" y="631675"/>
                    <a:pt x="299741" y="631675"/>
                  </a:cubicBezTo>
                  <a:cubicBezTo>
                    <a:pt x="303112" y="631675"/>
                    <a:pt x="303112" y="634942"/>
                    <a:pt x="303112" y="634942"/>
                  </a:cubicBezTo>
                  <a:cubicBezTo>
                    <a:pt x="296369" y="634942"/>
                    <a:pt x="296369" y="634942"/>
                    <a:pt x="296369" y="634942"/>
                  </a:cubicBezTo>
                  <a:cubicBezTo>
                    <a:pt x="296369" y="634942"/>
                    <a:pt x="289625" y="634942"/>
                    <a:pt x="286253" y="634942"/>
                  </a:cubicBezTo>
                  <a:cubicBezTo>
                    <a:pt x="286253" y="634942"/>
                    <a:pt x="276137" y="638219"/>
                    <a:pt x="276137" y="638219"/>
                  </a:cubicBezTo>
                  <a:cubicBezTo>
                    <a:pt x="276137" y="638219"/>
                    <a:pt x="269394" y="644763"/>
                    <a:pt x="269394" y="648039"/>
                  </a:cubicBezTo>
                  <a:cubicBezTo>
                    <a:pt x="269394" y="648039"/>
                    <a:pt x="269394" y="651316"/>
                    <a:pt x="272766" y="657859"/>
                  </a:cubicBezTo>
                  <a:cubicBezTo>
                    <a:pt x="279509" y="661136"/>
                    <a:pt x="279509" y="664403"/>
                    <a:pt x="279509" y="667679"/>
                  </a:cubicBezTo>
                  <a:cubicBezTo>
                    <a:pt x="279509" y="667679"/>
                    <a:pt x="279509" y="667679"/>
                    <a:pt x="279509" y="670947"/>
                  </a:cubicBezTo>
                  <a:cubicBezTo>
                    <a:pt x="276137" y="670947"/>
                    <a:pt x="269394" y="677500"/>
                    <a:pt x="269394" y="677500"/>
                  </a:cubicBezTo>
                  <a:cubicBezTo>
                    <a:pt x="269394" y="677500"/>
                    <a:pt x="269394" y="677500"/>
                    <a:pt x="269394" y="684044"/>
                  </a:cubicBezTo>
                  <a:cubicBezTo>
                    <a:pt x="266022" y="687320"/>
                    <a:pt x="259278" y="697140"/>
                    <a:pt x="266022" y="697140"/>
                  </a:cubicBezTo>
                  <a:cubicBezTo>
                    <a:pt x="272766" y="700407"/>
                    <a:pt x="269394" y="703684"/>
                    <a:pt x="276137" y="700407"/>
                  </a:cubicBezTo>
                  <a:cubicBezTo>
                    <a:pt x="286253" y="697140"/>
                    <a:pt x="276137" y="693864"/>
                    <a:pt x="289625" y="697140"/>
                  </a:cubicBezTo>
                  <a:cubicBezTo>
                    <a:pt x="303112" y="700407"/>
                    <a:pt x="306484" y="697140"/>
                    <a:pt x="309856" y="697140"/>
                  </a:cubicBezTo>
                  <a:cubicBezTo>
                    <a:pt x="313228" y="693864"/>
                    <a:pt x="313228" y="693864"/>
                    <a:pt x="316600" y="690587"/>
                  </a:cubicBezTo>
                  <a:cubicBezTo>
                    <a:pt x="316600" y="690587"/>
                    <a:pt x="309856" y="687320"/>
                    <a:pt x="319962" y="687320"/>
                  </a:cubicBezTo>
                  <a:cubicBezTo>
                    <a:pt x="330078" y="684044"/>
                    <a:pt x="330078" y="684044"/>
                    <a:pt x="330078" y="684044"/>
                  </a:cubicBezTo>
                  <a:cubicBezTo>
                    <a:pt x="330078" y="684044"/>
                    <a:pt x="323334" y="674223"/>
                    <a:pt x="330078" y="680767"/>
                  </a:cubicBezTo>
                  <a:cubicBezTo>
                    <a:pt x="340193" y="687320"/>
                    <a:pt x="340193" y="690587"/>
                    <a:pt x="340193" y="690587"/>
                  </a:cubicBezTo>
                  <a:cubicBezTo>
                    <a:pt x="333449" y="697140"/>
                    <a:pt x="333449" y="697140"/>
                    <a:pt x="333449" y="697140"/>
                  </a:cubicBezTo>
                  <a:cubicBezTo>
                    <a:pt x="333449" y="700407"/>
                    <a:pt x="333449" y="700407"/>
                    <a:pt x="333449" y="700407"/>
                  </a:cubicBezTo>
                  <a:cubicBezTo>
                    <a:pt x="333449" y="700407"/>
                    <a:pt x="326706" y="700407"/>
                    <a:pt x="323334" y="706951"/>
                  </a:cubicBezTo>
                  <a:cubicBezTo>
                    <a:pt x="319962" y="713504"/>
                    <a:pt x="309856" y="723325"/>
                    <a:pt x="309856" y="726592"/>
                  </a:cubicBezTo>
                  <a:cubicBezTo>
                    <a:pt x="309856" y="726592"/>
                    <a:pt x="313228" y="723325"/>
                    <a:pt x="306484" y="729868"/>
                  </a:cubicBezTo>
                  <a:cubicBezTo>
                    <a:pt x="296369" y="736412"/>
                    <a:pt x="292997" y="736412"/>
                    <a:pt x="286253" y="739688"/>
                  </a:cubicBezTo>
                  <a:cubicBezTo>
                    <a:pt x="282881" y="746232"/>
                    <a:pt x="282881" y="742956"/>
                    <a:pt x="279509" y="746232"/>
                  </a:cubicBezTo>
                  <a:cubicBezTo>
                    <a:pt x="279509" y="749509"/>
                    <a:pt x="276137" y="752776"/>
                    <a:pt x="276137" y="752776"/>
                  </a:cubicBezTo>
                  <a:cubicBezTo>
                    <a:pt x="272766" y="759329"/>
                    <a:pt x="272766" y="759329"/>
                    <a:pt x="272766" y="759329"/>
                  </a:cubicBezTo>
                  <a:cubicBezTo>
                    <a:pt x="262650" y="762596"/>
                    <a:pt x="262650" y="762596"/>
                    <a:pt x="262650" y="762596"/>
                  </a:cubicBezTo>
                  <a:cubicBezTo>
                    <a:pt x="252535" y="759329"/>
                    <a:pt x="252535" y="759329"/>
                    <a:pt x="252535" y="759329"/>
                  </a:cubicBezTo>
                  <a:cubicBezTo>
                    <a:pt x="245800" y="765873"/>
                    <a:pt x="245800" y="765873"/>
                    <a:pt x="245800" y="765873"/>
                  </a:cubicBezTo>
                  <a:cubicBezTo>
                    <a:pt x="245800" y="765873"/>
                    <a:pt x="235685" y="762596"/>
                    <a:pt x="232313" y="762596"/>
                  </a:cubicBezTo>
                  <a:cubicBezTo>
                    <a:pt x="228941" y="765873"/>
                    <a:pt x="225569" y="769149"/>
                    <a:pt x="225569" y="769149"/>
                  </a:cubicBezTo>
                  <a:cubicBezTo>
                    <a:pt x="225569" y="769149"/>
                    <a:pt x="222197" y="769149"/>
                    <a:pt x="222197" y="775693"/>
                  </a:cubicBezTo>
                  <a:cubicBezTo>
                    <a:pt x="222197" y="778960"/>
                    <a:pt x="218826" y="788781"/>
                    <a:pt x="218826" y="788781"/>
                  </a:cubicBezTo>
                  <a:cubicBezTo>
                    <a:pt x="212082" y="795334"/>
                    <a:pt x="212082" y="795334"/>
                    <a:pt x="212082" y="795334"/>
                  </a:cubicBezTo>
                  <a:cubicBezTo>
                    <a:pt x="212082" y="795334"/>
                    <a:pt x="208710" y="801877"/>
                    <a:pt x="215454" y="798601"/>
                  </a:cubicBezTo>
                  <a:cubicBezTo>
                    <a:pt x="222197" y="795334"/>
                    <a:pt x="225569" y="792057"/>
                    <a:pt x="228941" y="788781"/>
                  </a:cubicBezTo>
                  <a:cubicBezTo>
                    <a:pt x="228941" y="788781"/>
                    <a:pt x="235685" y="785513"/>
                    <a:pt x="235685" y="785513"/>
                  </a:cubicBezTo>
                  <a:cubicBezTo>
                    <a:pt x="235685" y="792057"/>
                    <a:pt x="235685" y="792057"/>
                    <a:pt x="235685" y="792057"/>
                  </a:cubicBezTo>
                  <a:cubicBezTo>
                    <a:pt x="232313" y="805154"/>
                    <a:pt x="232313" y="805154"/>
                    <a:pt x="232313" y="805154"/>
                  </a:cubicBezTo>
                  <a:cubicBezTo>
                    <a:pt x="228941" y="808421"/>
                    <a:pt x="228941" y="808421"/>
                    <a:pt x="228941" y="808421"/>
                  </a:cubicBezTo>
                  <a:cubicBezTo>
                    <a:pt x="225569" y="811697"/>
                    <a:pt x="225569" y="811697"/>
                    <a:pt x="225569" y="811697"/>
                  </a:cubicBezTo>
                  <a:cubicBezTo>
                    <a:pt x="225569" y="811697"/>
                    <a:pt x="218826" y="824785"/>
                    <a:pt x="225569" y="824785"/>
                  </a:cubicBezTo>
                  <a:cubicBezTo>
                    <a:pt x="232313" y="821518"/>
                    <a:pt x="228941" y="821518"/>
                    <a:pt x="235685" y="818241"/>
                  </a:cubicBezTo>
                  <a:cubicBezTo>
                    <a:pt x="242428" y="818241"/>
                    <a:pt x="239057" y="814965"/>
                    <a:pt x="252535" y="811697"/>
                  </a:cubicBezTo>
                  <a:cubicBezTo>
                    <a:pt x="262650" y="811697"/>
                    <a:pt x="262650" y="805154"/>
                    <a:pt x="262650" y="801877"/>
                  </a:cubicBezTo>
                  <a:cubicBezTo>
                    <a:pt x="262650" y="801877"/>
                    <a:pt x="262650" y="798601"/>
                    <a:pt x="262650" y="795334"/>
                  </a:cubicBezTo>
                  <a:cubicBezTo>
                    <a:pt x="262650" y="792057"/>
                    <a:pt x="255906" y="788781"/>
                    <a:pt x="266022" y="785513"/>
                  </a:cubicBezTo>
                  <a:cubicBezTo>
                    <a:pt x="272766" y="785513"/>
                    <a:pt x="269394" y="788781"/>
                    <a:pt x="272766" y="785513"/>
                  </a:cubicBezTo>
                  <a:cubicBezTo>
                    <a:pt x="276137" y="782237"/>
                    <a:pt x="276137" y="788781"/>
                    <a:pt x="276137" y="778960"/>
                  </a:cubicBezTo>
                  <a:cubicBezTo>
                    <a:pt x="276137" y="772416"/>
                    <a:pt x="276137" y="772416"/>
                    <a:pt x="282881" y="769149"/>
                  </a:cubicBezTo>
                  <a:cubicBezTo>
                    <a:pt x="289625" y="762596"/>
                    <a:pt x="286253" y="765873"/>
                    <a:pt x="289625" y="762596"/>
                  </a:cubicBezTo>
                  <a:cubicBezTo>
                    <a:pt x="292997" y="759329"/>
                    <a:pt x="289625" y="759329"/>
                    <a:pt x="292997" y="756053"/>
                  </a:cubicBezTo>
                  <a:cubicBezTo>
                    <a:pt x="299741" y="752776"/>
                    <a:pt x="299741" y="752776"/>
                    <a:pt x="299741" y="752776"/>
                  </a:cubicBezTo>
                  <a:cubicBezTo>
                    <a:pt x="299741" y="749509"/>
                    <a:pt x="309856" y="742956"/>
                    <a:pt x="309856" y="742956"/>
                  </a:cubicBezTo>
                  <a:cubicBezTo>
                    <a:pt x="309856" y="736412"/>
                    <a:pt x="309856" y="736412"/>
                    <a:pt x="309856" y="736412"/>
                  </a:cubicBezTo>
                  <a:cubicBezTo>
                    <a:pt x="323334" y="729868"/>
                    <a:pt x="323334" y="729868"/>
                    <a:pt x="323334" y="729868"/>
                  </a:cubicBezTo>
                  <a:cubicBezTo>
                    <a:pt x="323334" y="729868"/>
                    <a:pt x="326706" y="726592"/>
                    <a:pt x="326706" y="729868"/>
                  </a:cubicBezTo>
                  <a:cubicBezTo>
                    <a:pt x="323334" y="733145"/>
                    <a:pt x="319962" y="739688"/>
                    <a:pt x="319962" y="739688"/>
                  </a:cubicBezTo>
                  <a:cubicBezTo>
                    <a:pt x="319962" y="746232"/>
                    <a:pt x="319962" y="746232"/>
                    <a:pt x="319962" y="746232"/>
                  </a:cubicBezTo>
                  <a:cubicBezTo>
                    <a:pt x="309856" y="752776"/>
                    <a:pt x="309856" y="752776"/>
                    <a:pt x="309856" y="752776"/>
                  </a:cubicBezTo>
                  <a:cubicBezTo>
                    <a:pt x="309856" y="752776"/>
                    <a:pt x="316600" y="756053"/>
                    <a:pt x="313228" y="759329"/>
                  </a:cubicBezTo>
                  <a:cubicBezTo>
                    <a:pt x="309856" y="762596"/>
                    <a:pt x="303112" y="765873"/>
                    <a:pt x="303112" y="765873"/>
                  </a:cubicBezTo>
                  <a:cubicBezTo>
                    <a:pt x="303112" y="772416"/>
                    <a:pt x="303112" y="772416"/>
                    <a:pt x="303112" y="772416"/>
                  </a:cubicBezTo>
                  <a:cubicBezTo>
                    <a:pt x="306484" y="775693"/>
                    <a:pt x="306484" y="775693"/>
                    <a:pt x="306484" y="775693"/>
                  </a:cubicBezTo>
                  <a:cubicBezTo>
                    <a:pt x="299741" y="788781"/>
                    <a:pt x="299741" y="788781"/>
                    <a:pt x="299741" y="788781"/>
                  </a:cubicBezTo>
                  <a:cubicBezTo>
                    <a:pt x="306484" y="795334"/>
                    <a:pt x="306484" y="795334"/>
                    <a:pt x="306484" y="795334"/>
                  </a:cubicBezTo>
                  <a:cubicBezTo>
                    <a:pt x="309856" y="801877"/>
                    <a:pt x="309856" y="801877"/>
                    <a:pt x="309856" y="801877"/>
                  </a:cubicBezTo>
                  <a:cubicBezTo>
                    <a:pt x="309856" y="801877"/>
                    <a:pt x="306484" y="805154"/>
                    <a:pt x="303112" y="808421"/>
                  </a:cubicBezTo>
                  <a:cubicBezTo>
                    <a:pt x="299741" y="808421"/>
                    <a:pt x="292997" y="818241"/>
                    <a:pt x="292997" y="818241"/>
                  </a:cubicBezTo>
                  <a:cubicBezTo>
                    <a:pt x="286253" y="828062"/>
                    <a:pt x="286253" y="828062"/>
                    <a:pt x="286253" y="828062"/>
                  </a:cubicBezTo>
                  <a:cubicBezTo>
                    <a:pt x="279509" y="837882"/>
                    <a:pt x="279509" y="837882"/>
                    <a:pt x="279509" y="837882"/>
                  </a:cubicBezTo>
                  <a:cubicBezTo>
                    <a:pt x="279509" y="847702"/>
                    <a:pt x="279509" y="847702"/>
                    <a:pt x="279509" y="847702"/>
                  </a:cubicBezTo>
                  <a:cubicBezTo>
                    <a:pt x="276137" y="860789"/>
                    <a:pt x="276137" y="860789"/>
                    <a:pt x="276137" y="860789"/>
                  </a:cubicBezTo>
                  <a:cubicBezTo>
                    <a:pt x="269394" y="864066"/>
                    <a:pt x="269394" y="864066"/>
                    <a:pt x="269394" y="864066"/>
                  </a:cubicBezTo>
                  <a:cubicBezTo>
                    <a:pt x="269394" y="864066"/>
                    <a:pt x="266022" y="873886"/>
                    <a:pt x="272766" y="873886"/>
                  </a:cubicBezTo>
                  <a:cubicBezTo>
                    <a:pt x="279509" y="877163"/>
                    <a:pt x="279509" y="877163"/>
                    <a:pt x="282881" y="877163"/>
                  </a:cubicBezTo>
                  <a:cubicBezTo>
                    <a:pt x="289625" y="877163"/>
                    <a:pt x="286253" y="877163"/>
                    <a:pt x="289625" y="877163"/>
                  </a:cubicBezTo>
                  <a:cubicBezTo>
                    <a:pt x="292997" y="877163"/>
                    <a:pt x="299741" y="877163"/>
                    <a:pt x="299741" y="870610"/>
                  </a:cubicBezTo>
                  <a:cubicBezTo>
                    <a:pt x="299741" y="864066"/>
                    <a:pt x="299741" y="857522"/>
                    <a:pt x="299741" y="854246"/>
                  </a:cubicBezTo>
                  <a:cubicBezTo>
                    <a:pt x="299741" y="854246"/>
                    <a:pt x="306484" y="844425"/>
                    <a:pt x="306484" y="844425"/>
                  </a:cubicBezTo>
                  <a:cubicBezTo>
                    <a:pt x="306484" y="831338"/>
                    <a:pt x="306484" y="831338"/>
                    <a:pt x="306484" y="831338"/>
                  </a:cubicBezTo>
                  <a:cubicBezTo>
                    <a:pt x="306484" y="831338"/>
                    <a:pt x="306484" y="828062"/>
                    <a:pt x="313228" y="821518"/>
                  </a:cubicBezTo>
                  <a:cubicBezTo>
                    <a:pt x="319962" y="818241"/>
                    <a:pt x="316600" y="818241"/>
                    <a:pt x="319962" y="818241"/>
                  </a:cubicBezTo>
                  <a:cubicBezTo>
                    <a:pt x="323334" y="814965"/>
                    <a:pt x="323334" y="811697"/>
                    <a:pt x="323334" y="808421"/>
                  </a:cubicBezTo>
                  <a:cubicBezTo>
                    <a:pt x="326706" y="805154"/>
                    <a:pt x="326706" y="805154"/>
                    <a:pt x="326706" y="805154"/>
                  </a:cubicBezTo>
                  <a:cubicBezTo>
                    <a:pt x="330078" y="798601"/>
                    <a:pt x="330078" y="798601"/>
                    <a:pt x="330078" y="798601"/>
                  </a:cubicBezTo>
                  <a:cubicBezTo>
                    <a:pt x="330078" y="772416"/>
                    <a:pt x="330078" y="772416"/>
                    <a:pt x="330078" y="772416"/>
                  </a:cubicBezTo>
                  <a:cubicBezTo>
                    <a:pt x="330078" y="772416"/>
                    <a:pt x="330078" y="765873"/>
                    <a:pt x="333449" y="765873"/>
                  </a:cubicBezTo>
                  <a:cubicBezTo>
                    <a:pt x="336821" y="765873"/>
                    <a:pt x="340193" y="765873"/>
                    <a:pt x="340193" y="765873"/>
                  </a:cubicBezTo>
                  <a:cubicBezTo>
                    <a:pt x="340193" y="765873"/>
                    <a:pt x="340193" y="769149"/>
                    <a:pt x="340193" y="775693"/>
                  </a:cubicBezTo>
                  <a:cubicBezTo>
                    <a:pt x="336821" y="782237"/>
                    <a:pt x="340193" y="792057"/>
                    <a:pt x="340193" y="792057"/>
                  </a:cubicBezTo>
                  <a:cubicBezTo>
                    <a:pt x="363796" y="811697"/>
                    <a:pt x="363796" y="811697"/>
                    <a:pt x="363796" y="811697"/>
                  </a:cubicBezTo>
                  <a:cubicBezTo>
                    <a:pt x="363796" y="811697"/>
                    <a:pt x="373912" y="828062"/>
                    <a:pt x="373912" y="831338"/>
                  </a:cubicBezTo>
                  <a:cubicBezTo>
                    <a:pt x="373912" y="831338"/>
                    <a:pt x="390762" y="844425"/>
                    <a:pt x="390762" y="844425"/>
                  </a:cubicBezTo>
                  <a:cubicBezTo>
                    <a:pt x="390762" y="844425"/>
                    <a:pt x="394133" y="847702"/>
                    <a:pt x="390762" y="850969"/>
                  </a:cubicBezTo>
                  <a:cubicBezTo>
                    <a:pt x="390762" y="854246"/>
                    <a:pt x="394133" y="857522"/>
                    <a:pt x="394133" y="860789"/>
                  </a:cubicBezTo>
                  <a:cubicBezTo>
                    <a:pt x="390762" y="864066"/>
                    <a:pt x="387399" y="873886"/>
                    <a:pt x="387399" y="873886"/>
                  </a:cubicBezTo>
                  <a:cubicBezTo>
                    <a:pt x="380656" y="877163"/>
                    <a:pt x="380656" y="877163"/>
                    <a:pt x="380656" y="877163"/>
                  </a:cubicBezTo>
                  <a:cubicBezTo>
                    <a:pt x="370540" y="886974"/>
                    <a:pt x="370540" y="886974"/>
                    <a:pt x="370540" y="886974"/>
                  </a:cubicBezTo>
                  <a:cubicBezTo>
                    <a:pt x="367168" y="900071"/>
                    <a:pt x="367168" y="900071"/>
                    <a:pt x="367168" y="900071"/>
                  </a:cubicBezTo>
                  <a:cubicBezTo>
                    <a:pt x="360424" y="909891"/>
                    <a:pt x="360424" y="909891"/>
                    <a:pt x="360424" y="909891"/>
                  </a:cubicBezTo>
                  <a:cubicBezTo>
                    <a:pt x="346937" y="916434"/>
                    <a:pt x="346937" y="916434"/>
                    <a:pt x="346937" y="916434"/>
                  </a:cubicBezTo>
                  <a:cubicBezTo>
                    <a:pt x="330078" y="932798"/>
                    <a:pt x="330078" y="932798"/>
                    <a:pt x="330078" y="932798"/>
                  </a:cubicBezTo>
                  <a:cubicBezTo>
                    <a:pt x="323334" y="945895"/>
                    <a:pt x="323334" y="945895"/>
                    <a:pt x="323334" y="945895"/>
                  </a:cubicBezTo>
                  <a:cubicBezTo>
                    <a:pt x="313228" y="958983"/>
                    <a:pt x="313228" y="958983"/>
                    <a:pt x="313228" y="958983"/>
                  </a:cubicBezTo>
                  <a:cubicBezTo>
                    <a:pt x="313228" y="968803"/>
                    <a:pt x="313228" y="968803"/>
                    <a:pt x="313228" y="968803"/>
                  </a:cubicBezTo>
                  <a:cubicBezTo>
                    <a:pt x="313228" y="968803"/>
                    <a:pt x="319962" y="981900"/>
                    <a:pt x="323334" y="981900"/>
                  </a:cubicBezTo>
                  <a:cubicBezTo>
                    <a:pt x="323334" y="981900"/>
                    <a:pt x="326706" y="985176"/>
                    <a:pt x="326706" y="985176"/>
                  </a:cubicBezTo>
                  <a:cubicBezTo>
                    <a:pt x="330078" y="1001541"/>
                    <a:pt x="330078" y="1001541"/>
                    <a:pt x="330078" y="1001541"/>
                  </a:cubicBezTo>
                  <a:cubicBezTo>
                    <a:pt x="330078" y="1001541"/>
                    <a:pt x="330078" y="1011361"/>
                    <a:pt x="333449" y="1011361"/>
                  </a:cubicBezTo>
                  <a:cubicBezTo>
                    <a:pt x="336821" y="1008084"/>
                    <a:pt x="340193" y="998264"/>
                    <a:pt x="340193" y="998264"/>
                  </a:cubicBezTo>
                  <a:cubicBezTo>
                    <a:pt x="340193" y="998264"/>
                    <a:pt x="333449" y="991720"/>
                    <a:pt x="333449" y="985176"/>
                  </a:cubicBezTo>
                  <a:cubicBezTo>
                    <a:pt x="333449" y="978623"/>
                    <a:pt x="340193" y="968803"/>
                    <a:pt x="340193" y="968803"/>
                  </a:cubicBezTo>
                  <a:cubicBezTo>
                    <a:pt x="346937" y="965536"/>
                    <a:pt x="346937" y="965536"/>
                    <a:pt x="346937" y="965536"/>
                  </a:cubicBezTo>
                  <a:cubicBezTo>
                    <a:pt x="346937" y="965536"/>
                    <a:pt x="343565" y="965536"/>
                    <a:pt x="346937" y="968803"/>
                  </a:cubicBezTo>
                  <a:cubicBezTo>
                    <a:pt x="350309" y="975356"/>
                    <a:pt x="350309" y="972080"/>
                    <a:pt x="353681" y="975356"/>
                  </a:cubicBezTo>
                  <a:cubicBezTo>
                    <a:pt x="353681" y="978623"/>
                    <a:pt x="363796" y="988444"/>
                    <a:pt x="363796" y="988444"/>
                  </a:cubicBezTo>
                  <a:cubicBezTo>
                    <a:pt x="363796" y="988444"/>
                    <a:pt x="373912" y="998264"/>
                    <a:pt x="377284" y="1001541"/>
                  </a:cubicBezTo>
                  <a:cubicBezTo>
                    <a:pt x="380656" y="1004807"/>
                    <a:pt x="384027" y="1011361"/>
                    <a:pt x="387399" y="1011361"/>
                  </a:cubicBezTo>
                  <a:cubicBezTo>
                    <a:pt x="390762" y="1008084"/>
                    <a:pt x="394133" y="1011361"/>
                    <a:pt x="394133" y="1004807"/>
                  </a:cubicBezTo>
                  <a:cubicBezTo>
                    <a:pt x="394133" y="998264"/>
                    <a:pt x="397505" y="998264"/>
                    <a:pt x="397505" y="991720"/>
                  </a:cubicBezTo>
                  <a:cubicBezTo>
                    <a:pt x="394133" y="988444"/>
                    <a:pt x="394133" y="978623"/>
                    <a:pt x="394133" y="978623"/>
                  </a:cubicBezTo>
                  <a:cubicBezTo>
                    <a:pt x="394133" y="978623"/>
                    <a:pt x="394133" y="975356"/>
                    <a:pt x="397505" y="975356"/>
                  </a:cubicBezTo>
                  <a:cubicBezTo>
                    <a:pt x="404249" y="975356"/>
                    <a:pt x="404249" y="981900"/>
                    <a:pt x="404249" y="981900"/>
                  </a:cubicBezTo>
                  <a:cubicBezTo>
                    <a:pt x="404249" y="981900"/>
                    <a:pt x="407621" y="991720"/>
                    <a:pt x="410993" y="994987"/>
                  </a:cubicBezTo>
                  <a:cubicBezTo>
                    <a:pt x="414365" y="994987"/>
                    <a:pt x="417736" y="994987"/>
                    <a:pt x="421108" y="998264"/>
                  </a:cubicBezTo>
                  <a:cubicBezTo>
                    <a:pt x="424480" y="1004807"/>
                    <a:pt x="441339" y="1008084"/>
                    <a:pt x="441339" y="1008084"/>
                  </a:cubicBezTo>
                  <a:cubicBezTo>
                    <a:pt x="441339" y="1008084"/>
                    <a:pt x="444711" y="1004807"/>
                    <a:pt x="448083" y="1001541"/>
                  </a:cubicBezTo>
                  <a:cubicBezTo>
                    <a:pt x="448083" y="998264"/>
                    <a:pt x="454827" y="998264"/>
                    <a:pt x="454827" y="998264"/>
                  </a:cubicBezTo>
                  <a:cubicBezTo>
                    <a:pt x="454827" y="998264"/>
                    <a:pt x="451455" y="991720"/>
                    <a:pt x="461561" y="994987"/>
                  </a:cubicBezTo>
                  <a:cubicBezTo>
                    <a:pt x="468305" y="994987"/>
                    <a:pt x="471676" y="998264"/>
                    <a:pt x="471676" y="994987"/>
                  </a:cubicBezTo>
                  <a:cubicBezTo>
                    <a:pt x="475048" y="991720"/>
                    <a:pt x="481792" y="978623"/>
                    <a:pt x="481792" y="978623"/>
                  </a:cubicBezTo>
                  <a:cubicBezTo>
                    <a:pt x="481792" y="978623"/>
                    <a:pt x="478420" y="968803"/>
                    <a:pt x="488536" y="972080"/>
                  </a:cubicBezTo>
                  <a:cubicBezTo>
                    <a:pt x="495279" y="978623"/>
                    <a:pt x="532360" y="985176"/>
                    <a:pt x="532360" y="985176"/>
                  </a:cubicBezTo>
                  <a:cubicBezTo>
                    <a:pt x="528988" y="991720"/>
                    <a:pt x="528988" y="991720"/>
                    <a:pt x="528988" y="991720"/>
                  </a:cubicBezTo>
                  <a:cubicBezTo>
                    <a:pt x="515510" y="988444"/>
                    <a:pt x="515510" y="988444"/>
                    <a:pt x="515510" y="988444"/>
                  </a:cubicBezTo>
                  <a:cubicBezTo>
                    <a:pt x="505395" y="991720"/>
                    <a:pt x="505395" y="991720"/>
                    <a:pt x="505395" y="991720"/>
                  </a:cubicBezTo>
                  <a:cubicBezTo>
                    <a:pt x="505395" y="991720"/>
                    <a:pt x="502023" y="991720"/>
                    <a:pt x="498651" y="998264"/>
                  </a:cubicBezTo>
                  <a:cubicBezTo>
                    <a:pt x="498651" y="1001541"/>
                    <a:pt x="498651" y="1004807"/>
                    <a:pt x="495279" y="1008084"/>
                  </a:cubicBezTo>
                  <a:cubicBezTo>
                    <a:pt x="495279" y="1011361"/>
                    <a:pt x="491907" y="1014628"/>
                    <a:pt x="488536" y="1014628"/>
                  </a:cubicBezTo>
                  <a:cubicBezTo>
                    <a:pt x="488536" y="1017904"/>
                    <a:pt x="475048" y="1027725"/>
                    <a:pt x="475048" y="1027725"/>
                  </a:cubicBezTo>
                  <a:cubicBezTo>
                    <a:pt x="468305" y="1037545"/>
                    <a:pt x="468305" y="1037545"/>
                    <a:pt x="468305" y="1037545"/>
                  </a:cubicBezTo>
                  <a:cubicBezTo>
                    <a:pt x="461561" y="1053909"/>
                    <a:pt x="461561" y="1053909"/>
                    <a:pt x="461561" y="1053909"/>
                  </a:cubicBezTo>
                  <a:cubicBezTo>
                    <a:pt x="461561" y="1053909"/>
                    <a:pt x="461561" y="1067006"/>
                    <a:pt x="464933" y="1067006"/>
                  </a:cubicBezTo>
                  <a:cubicBezTo>
                    <a:pt x="468305" y="1070273"/>
                    <a:pt x="475048" y="1080093"/>
                    <a:pt x="475048" y="1080093"/>
                  </a:cubicBezTo>
                  <a:cubicBezTo>
                    <a:pt x="475048" y="1080093"/>
                    <a:pt x="475048" y="1086637"/>
                    <a:pt x="475048" y="1089913"/>
                  </a:cubicBezTo>
                  <a:cubicBezTo>
                    <a:pt x="475048" y="1093190"/>
                    <a:pt x="475048" y="1096457"/>
                    <a:pt x="478420" y="1103010"/>
                  </a:cubicBezTo>
                  <a:cubicBezTo>
                    <a:pt x="481792" y="1106277"/>
                    <a:pt x="485164" y="1119374"/>
                    <a:pt x="485164" y="1119374"/>
                  </a:cubicBezTo>
                  <a:cubicBezTo>
                    <a:pt x="488536" y="1119374"/>
                    <a:pt x="488536" y="1119374"/>
                    <a:pt x="488536" y="1119374"/>
                  </a:cubicBezTo>
                  <a:cubicBezTo>
                    <a:pt x="488536" y="1129194"/>
                    <a:pt x="488536" y="1129194"/>
                    <a:pt x="488536" y="1129194"/>
                  </a:cubicBezTo>
                  <a:cubicBezTo>
                    <a:pt x="488536" y="1129194"/>
                    <a:pt x="488536" y="1139015"/>
                    <a:pt x="491907" y="1139015"/>
                  </a:cubicBezTo>
                  <a:cubicBezTo>
                    <a:pt x="498651" y="1139015"/>
                    <a:pt x="508767" y="1132462"/>
                    <a:pt x="508767" y="1132462"/>
                  </a:cubicBezTo>
                  <a:cubicBezTo>
                    <a:pt x="535732" y="1125918"/>
                    <a:pt x="535732" y="1125918"/>
                    <a:pt x="535732" y="1125918"/>
                  </a:cubicBezTo>
                  <a:cubicBezTo>
                    <a:pt x="535732" y="1125918"/>
                    <a:pt x="532360" y="1139015"/>
                    <a:pt x="532360" y="1142282"/>
                  </a:cubicBezTo>
                  <a:cubicBezTo>
                    <a:pt x="532360" y="1145558"/>
                    <a:pt x="525626" y="1145558"/>
                    <a:pt x="522254" y="1148825"/>
                  </a:cubicBezTo>
                  <a:cubicBezTo>
                    <a:pt x="522254" y="1152102"/>
                    <a:pt x="522254" y="1155379"/>
                    <a:pt x="522254" y="1155379"/>
                  </a:cubicBezTo>
                  <a:cubicBezTo>
                    <a:pt x="522254" y="1155379"/>
                    <a:pt x="518882" y="1165199"/>
                    <a:pt x="515510" y="1165199"/>
                  </a:cubicBezTo>
                  <a:cubicBezTo>
                    <a:pt x="508767" y="1165199"/>
                    <a:pt x="502023" y="1168466"/>
                    <a:pt x="502023" y="1168466"/>
                  </a:cubicBezTo>
                  <a:cubicBezTo>
                    <a:pt x="502023" y="1168466"/>
                    <a:pt x="498651" y="1161922"/>
                    <a:pt x="498651" y="1171743"/>
                  </a:cubicBezTo>
                  <a:cubicBezTo>
                    <a:pt x="495279" y="1178286"/>
                    <a:pt x="491907" y="1184830"/>
                    <a:pt x="491907" y="1188106"/>
                  </a:cubicBezTo>
                  <a:cubicBezTo>
                    <a:pt x="491907" y="1191383"/>
                    <a:pt x="485164" y="1194650"/>
                    <a:pt x="495279" y="1197927"/>
                  </a:cubicBezTo>
                  <a:cubicBezTo>
                    <a:pt x="502023" y="1197927"/>
                    <a:pt x="502023" y="1207747"/>
                    <a:pt x="502023" y="1207747"/>
                  </a:cubicBezTo>
                  <a:cubicBezTo>
                    <a:pt x="502023" y="1207747"/>
                    <a:pt x="495279" y="1214291"/>
                    <a:pt x="491907" y="1217567"/>
                  </a:cubicBezTo>
                  <a:cubicBezTo>
                    <a:pt x="488536" y="1220834"/>
                    <a:pt x="485164" y="1217567"/>
                    <a:pt x="485164" y="1220834"/>
                  </a:cubicBezTo>
                  <a:cubicBezTo>
                    <a:pt x="485164" y="1224111"/>
                    <a:pt x="491907" y="1240475"/>
                    <a:pt x="491907" y="1240475"/>
                  </a:cubicBezTo>
                  <a:cubicBezTo>
                    <a:pt x="491907" y="1240475"/>
                    <a:pt x="491907" y="1250295"/>
                    <a:pt x="485164" y="1250295"/>
                  </a:cubicBezTo>
                  <a:cubicBezTo>
                    <a:pt x="478420" y="1250295"/>
                    <a:pt x="478420" y="1250295"/>
                    <a:pt x="475048" y="1250295"/>
                  </a:cubicBezTo>
                  <a:cubicBezTo>
                    <a:pt x="471676" y="1250295"/>
                    <a:pt x="468305" y="1250295"/>
                    <a:pt x="468305" y="1250295"/>
                  </a:cubicBezTo>
                  <a:cubicBezTo>
                    <a:pt x="468305" y="1250295"/>
                    <a:pt x="471676" y="1253572"/>
                    <a:pt x="471676" y="1260115"/>
                  </a:cubicBezTo>
                  <a:cubicBezTo>
                    <a:pt x="471676" y="1266659"/>
                    <a:pt x="471676" y="1273212"/>
                    <a:pt x="471676" y="1273212"/>
                  </a:cubicBezTo>
                  <a:cubicBezTo>
                    <a:pt x="461561" y="1269936"/>
                    <a:pt x="461561" y="1269936"/>
                    <a:pt x="461561" y="1269936"/>
                  </a:cubicBezTo>
                  <a:cubicBezTo>
                    <a:pt x="451455" y="1260115"/>
                    <a:pt x="451455" y="1260115"/>
                    <a:pt x="451455" y="1260115"/>
                  </a:cubicBezTo>
                  <a:cubicBezTo>
                    <a:pt x="451455" y="1260115"/>
                    <a:pt x="441339" y="1260115"/>
                    <a:pt x="437967" y="1260115"/>
                  </a:cubicBezTo>
                  <a:cubicBezTo>
                    <a:pt x="434596" y="1263392"/>
                    <a:pt x="424480" y="1263392"/>
                    <a:pt x="424480" y="1263392"/>
                  </a:cubicBezTo>
                  <a:cubicBezTo>
                    <a:pt x="424480" y="1263392"/>
                    <a:pt x="407621" y="1256839"/>
                    <a:pt x="404249" y="1253572"/>
                  </a:cubicBezTo>
                  <a:cubicBezTo>
                    <a:pt x="404249" y="1250295"/>
                    <a:pt x="404249" y="1250295"/>
                    <a:pt x="400877" y="1253572"/>
                  </a:cubicBezTo>
                  <a:cubicBezTo>
                    <a:pt x="400877" y="1253572"/>
                    <a:pt x="404249" y="1253572"/>
                    <a:pt x="400877" y="1253572"/>
                  </a:cubicBezTo>
                  <a:cubicBezTo>
                    <a:pt x="397505" y="1256839"/>
                    <a:pt x="404249" y="1256839"/>
                    <a:pt x="390762" y="1256839"/>
                  </a:cubicBezTo>
                  <a:cubicBezTo>
                    <a:pt x="377284" y="1260115"/>
                    <a:pt x="363796" y="1263392"/>
                    <a:pt x="363796" y="1263392"/>
                  </a:cubicBezTo>
                  <a:cubicBezTo>
                    <a:pt x="363796" y="1263392"/>
                    <a:pt x="373912" y="1253572"/>
                    <a:pt x="370540" y="1250295"/>
                  </a:cubicBezTo>
                  <a:cubicBezTo>
                    <a:pt x="367168" y="1247028"/>
                    <a:pt x="370540" y="1250295"/>
                    <a:pt x="363796" y="1247028"/>
                  </a:cubicBezTo>
                  <a:cubicBezTo>
                    <a:pt x="360424" y="1243752"/>
                    <a:pt x="353681" y="1237208"/>
                    <a:pt x="353681" y="1233931"/>
                  </a:cubicBezTo>
                  <a:cubicBezTo>
                    <a:pt x="353681" y="1230655"/>
                    <a:pt x="353681" y="1224111"/>
                    <a:pt x="346937" y="1224111"/>
                  </a:cubicBezTo>
                  <a:cubicBezTo>
                    <a:pt x="343565" y="1224111"/>
                    <a:pt x="340193" y="1217567"/>
                    <a:pt x="333449" y="1224111"/>
                  </a:cubicBezTo>
                  <a:cubicBezTo>
                    <a:pt x="330078" y="1227388"/>
                    <a:pt x="326706" y="1227388"/>
                    <a:pt x="326706" y="1230655"/>
                  </a:cubicBezTo>
                  <a:cubicBezTo>
                    <a:pt x="323334" y="1233931"/>
                    <a:pt x="309856" y="1237208"/>
                    <a:pt x="309856" y="1237208"/>
                  </a:cubicBezTo>
                  <a:cubicBezTo>
                    <a:pt x="309856" y="1237208"/>
                    <a:pt x="319962" y="1250295"/>
                    <a:pt x="319962" y="1253572"/>
                  </a:cubicBezTo>
                  <a:cubicBezTo>
                    <a:pt x="319962" y="1256839"/>
                    <a:pt x="326706" y="1269936"/>
                    <a:pt x="326706" y="1269936"/>
                  </a:cubicBezTo>
                  <a:cubicBezTo>
                    <a:pt x="350309" y="1269936"/>
                    <a:pt x="350309" y="1269936"/>
                    <a:pt x="350309" y="1269936"/>
                  </a:cubicBezTo>
                  <a:cubicBezTo>
                    <a:pt x="350309" y="1269936"/>
                    <a:pt x="333449" y="1276480"/>
                    <a:pt x="333449" y="1283033"/>
                  </a:cubicBezTo>
                  <a:cubicBezTo>
                    <a:pt x="330078" y="1286300"/>
                    <a:pt x="330078" y="1289576"/>
                    <a:pt x="326706" y="1292843"/>
                  </a:cubicBezTo>
                  <a:cubicBezTo>
                    <a:pt x="323334" y="1296120"/>
                    <a:pt x="323334" y="1299397"/>
                    <a:pt x="316600" y="1302664"/>
                  </a:cubicBezTo>
                  <a:cubicBezTo>
                    <a:pt x="306484" y="1302664"/>
                    <a:pt x="296369" y="1305940"/>
                    <a:pt x="289625" y="1309217"/>
                  </a:cubicBezTo>
                  <a:cubicBezTo>
                    <a:pt x="286253" y="1312484"/>
                    <a:pt x="282881" y="1312484"/>
                    <a:pt x="282881" y="1315761"/>
                  </a:cubicBezTo>
                  <a:cubicBezTo>
                    <a:pt x="282881" y="1322304"/>
                    <a:pt x="262650" y="1319037"/>
                    <a:pt x="282881" y="1325581"/>
                  </a:cubicBezTo>
                  <a:cubicBezTo>
                    <a:pt x="303112" y="1328848"/>
                    <a:pt x="306484" y="1332124"/>
                    <a:pt x="306484" y="1332124"/>
                  </a:cubicBezTo>
                  <a:cubicBezTo>
                    <a:pt x="306484" y="1332124"/>
                    <a:pt x="316600" y="1322304"/>
                    <a:pt x="319962" y="1319037"/>
                  </a:cubicBezTo>
                  <a:cubicBezTo>
                    <a:pt x="326706" y="1312484"/>
                    <a:pt x="326706" y="1312484"/>
                    <a:pt x="340193" y="1312484"/>
                  </a:cubicBezTo>
                  <a:cubicBezTo>
                    <a:pt x="353681" y="1315761"/>
                    <a:pt x="353681" y="1312484"/>
                    <a:pt x="353681" y="1315761"/>
                  </a:cubicBezTo>
                  <a:cubicBezTo>
                    <a:pt x="353681" y="1322304"/>
                    <a:pt x="353681" y="1325581"/>
                    <a:pt x="353681" y="1332124"/>
                  </a:cubicBezTo>
                  <a:cubicBezTo>
                    <a:pt x="350309" y="1338668"/>
                    <a:pt x="343565" y="1341945"/>
                    <a:pt x="350309" y="1351765"/>
                  </a:cubicBezTo>
                  <a:cubicBezTo>
                    <a:pt x="357053" y="1358309"/>
                    <a:pt x="346937" y="1364852"/>
                    <a:pt x="346937" y="1368129"/>
                  </a:cubicBezTo>
                  <a:cubicBezTo>
                    <a:pt x="346937" y="1368129"/>
                    <a:pt x="340193" y="1377949"/>
                    <a:pt x="343565" y="1377949"/>
                  </a:cubicBezTo>
                  <a:cubicBezTo>
                    <a:pt x="346937" y="1381226"/>
                    <a:pt x="346937" y="1381226"/>
                    <a:pt x="346937" y="1381226"/>
                  </a:cubicBezTo>
                  <a:cubicBezTo>
                    <a:pt x="346937" y="1381226"/>
                    <a:pt x="340193" y="1397590"/>
                    <a:pt x="340193" y="1400857"/>
                  </a:cubicBezTo>
                  <a:cubicBezTo>
                    <a:pt x="340193" y="1400857"/>
                    <a:pt x="330078" y="1420498"/>
                    <a:pt x="326706" y="1420498"/>
                  </a:cubicBezTo>
                  <a:cubicBezTo>
                    <a:pt x="323334" y="1423774"/>
                    <a:pt x="330078" y="1423774"/>
                    <a:pt x="309856" y="1430318"/>
                  </a:cubicBezTo>
                  <a:cubicBezTo>
                    <a:pt x="289625" y="1433594"/>
                    <a:pt x="279509" y="1436861"/>
                    <a:pt x="279509" y="1436861"/>
                  </a:cubicBezTo>
                  <a:cubicBezTo>
                    <a:pt x="262650" y="1443415"/>
                    <a:pt x="262650" y="1443415"/>
                    <a:pt x="262650" y="1443415"/>
                  </a:cubicBezTo>
                  <a:cubicBezTo>
                    <a:pt x="249172" y="1453235"/>
                    <a:pt x="249172" y="1453235"/>
                    <a:pt x="249172" y="1453235"/>
                  </a:cubicBezTo>
                  <a:cubicBezTo>
                    <a:pt x="239057" y="1453235"/>
                    <a:pt x="239057" y="1453235"/>
                    <a:pt x="239057" y="1453235"/>
                  </a:cubicBezTo>
                  <a:cubicBezTo>
                    <a:pt x="222197" y="1449958"/>
                    <a:pt x="222197" y="1449958"/>
                    <a:pt x="222197" y="1449958"/>
                  </a:cubicBezTo>
                  <a:cubicBezTo>
                    <a:pt x="222197" y="1449958"/>
                    <a:pt x="205338" y="1459779"/>
                    <a:pt x="205338" y="1463046"/>
                  </a:cubicBezTo>
                  <a:cubicBezTo>
                    <a:pt x="205338" y="1463046"/>
                    <a:pt x="195223" y="1466322"/>
                    <a:pt x="191851" y="1469599"/>
                  </a:cubicBezTo>
                  <a:cubicBezTo>
                    <a:pt x="191851" y="1472866"/>
                    <a:pt x="208710" y="1479419"/>
                    <a:pt x="208710" y="1479419"/>
                  </a:cubicBezTo>
                  <a:cubicBezTo>
                    <a:pt x="212082" y="1489240"/>
                    <a:pt x="212082" y="1489240"/>
                    <a:pt x="212082" y="1489240"/>
                  </a:cubicBezTo>
                  <a:cubicBezTo>
                    <a:pt x="205338" y="1489240"/>
                    <a:pt x="205338" y="1489240"/>
                    <a:pt x="205338" y="1489240"/>
                  </a:cubicBezTo>
                  <a:cubicBezTo>
                    <a:pt x="191851" y="1492506"/>
                    <a:pt x="191851" y="1492506"/>
                    <a:pt x="191851" y="1492506"/>
                  </a:cubicBezTo>
                  <a:cubicBezTo>
                    <a:pt x="191851" y="1499050"/>
                    <a:pt x="191851" y="1499050"/>
                    <a:pt x="191851" y="1499050"/>
                  </a:cubicBezTo>
                  <a:cubicBezTo>
                    <a:pt x="198595" y="1502327"/>
                    <a:pt x="198595" y="1502327"/>
                    <a:pt x="198595" y="1502327"/>
                  </a:cubicBezTo>
                  <a:cubicBezTo>
                    <a:pt x="198595" y="1502327"/>
                    <a:pt x="201966" y="1505603"/>
                    <a:pt x="205338" y="1505603"/>
                  </a:cubicBezTo>
                  <a:cubicBezTo>
                    <a:pt x="212082" y="1505603"/>
                    <a:pt x="225569" y="1499050"/>
                    <a:pt x="225569" y="1499050"/>
                  </a:cubicBezTo>
                  <a:cubicBezTo>
                    <a:pt x="208710" y="1508870"/>
                    <a:pt x="208710" y="1508870"/>
                    <a:pt x="208710" y="1508870"/>
                  </a:cubicBezTo>
                  <a:cubicBezTo>
                    <a:pt x="205338" y="1518691"/>
                    <a:pt x="205338" y="1518691"/>
                    <a:pt x="205338" y="1518691"/>
                  </a:cubicBezTo>
                  <a:cubicBezTo>
                    <a:pt x="205338" y="1518691"/>
                    <a:pt x="201966" y="1525244"/>
                    <a:pt x="208710" y="1525244"/>
                  </a:cubicBezTo>
                  <a:cubicBezTo>
                    <a:pt x="215454" y="1525244"/>
                    <a:pt x="222197" y="1525244"/>
                    <a:pt x="222197" y="1525244"/>
                  </a:cubicBezTo>
                  <a:cubicBezTo>
                    <a:pt x="222197" y="1525244"/>
                    <a:pt x="225569" y="1518691"/>
                    <a:pt x="232313" y="1518691"/>
                  </a:cubicBezTo>
                  <a:cubicBezTo>
                    <a:pt x="242428" y="1521967"/>
                    <a:pt x="242428" y="1521967"/>
                    <a:pt x="242428" y="1521967"/>
                  </a:cubicBezTo>
                  <a:cubicBezTo>
                    <a:pt x="242428" y="1521967"/>
                    <a:pt x="245800" y="1512147"/>
                    <a:pt x="249172" y="1512147"/>
                  </a:cubicBezTo>
                  <a:cubicBezTo>
                    <a:pt x="249172" y="1512147"/>
                    <a:pt x="245800" y="1512147"/>
                    <a:pt x="255906" y="1512147"/>
                  </a:cubicBezTo>
                  <a:cubicBezTo>
                    <a:pt x="262650" y="1515424"/>
                    <a:pt x="286253" y="1512147"/>
                    <a:pt x="286253" y="1512147"/>
                  </a:cubicBezTo>
                  <a:cubicBezTo>
                    <a:pt x="286253" y="1512147"/>
                    <a:pt x="289625" y="1512147"/>
                    <a:pt x="289625" y="1515424"/>
                  </a:cubicBezTo>
                  <a:cubicBezTo>
                    <a:pt x="289625" y="1521967"/>
                    <a:pt x="296369" y="1521967"/>
                    <a:pt x="299741" y="1528511"/>
                  </a:cubicBezTo>
                  <a:cubicBezTo>
                    <a:pt x="306484" y="1531788"/>
                    <a:pt x="319962" y="1535055"/>
                    <a:pt x="319962" y="1535055"/>
                  </a:cubicBezTo>
                  <a:cubicBezTo>
                    <a:pt x="309856" y="1538331"/>
                    <a:pt x="309856" y="1538331"/>
                    <a:pt x="309856" y="1538331"/>
                  </a:cubicBezTo>
                  <a:cubicBezTo>
                    <a:pt x="296369" y="1535055"/>
                    <a:pt x="296369" y="1535055"/>
                    <a:pt x="296369" y="1535055"/>
                  </a:cubicBezTo>
                  <a:cubicBezTo>
                    <a:pt x="296369" y="1535055"/>
                    <a:pt x="289625" y="1531788"/>
                    <a:pt x="289625" y="1535055"/>
                  </a:cubicBezTo>
                  <a:cubicBezTo>
                    <a:pt x="289625" y="1541608"/>
                    <a:pt x="286253" y="1551428"/>
                    <a:pt x="286253" y="1551428"/>
                  </a:cubicBezTo>
                  <a:cubicBezTo>
                    <a:pt x="289625" y="1551428"/>
                    <a:pt x="306484" y="1554695"/>
                    <a:pt x="306484" y="1554695"/>
                  </a:cubicBezTo>
                  <a:cubicBezTo>
                    <a:pt x="323334" y="1554695"/>
                    <a:pt x="323334" y="1554695"/>
                    <a:pt x="323334" y="1554695"/>
                  </a:cubicBezTo>
                  <a:cubicBezTo>
                    <a:pt x="330078" y="1551428"/>
                    <a:pt x="330078" y="1551428"/>
                    <a:pt x="330078" y="1551428"/>
                  </a:cubicBezTo>
                  <a:cubicBezTo>
                    <a:pt x="340193" y="1544875"/>
                    <a:pt x="340193" y="1544875"/>
                    <a:pt x="340193" y="1544875"/>
                  </a:cubicBezTo>
                  <a:cubicBezTo>
                    <a:pt x="340193" y="1544875"/>
                    <a:pt x="343565" y="1551428"/>
                    <a:pt x="340193" y="1551428"/>
                  </a:cubicBezTo>
                  <a:cubicBezTo>
                    <a:pt x="340193" y="1554695"/>
                    <a:pt x="343565" y="1561249"/>
                    <a:pt x="343565" y="1561249"/>
                  </a:cubicBezTo>
                  <a:cubicBezTo>
                    <a:pt x="343565" y="1561249"/>
                    <a:pt x="343565" y="1571059"/>
                    <a:pt x="346937" y="1571059"/>
                  </a:cubicBezTo>
                  <a:cubicBezTo>
                    <a:pt x="350309" y="1571059"/>
                    <a:pt x="357053" y="1580880"/>
                    <a:pt x="357053" y="1580880"/>
                  </a:cubicBezTo>
                  <a:cubicBezTo>
                    <a:pt x="363796" y="1590700"/>
                    <a:pt x="363796" y="1590700"/>
                    <a:pt x="363796" y="1590700"/>
                  </a:cubicBezTo>
                  <a:cubicBezTo>
                    <a:pt x="377284" y="1593976"/>
                    <a:pt x="377284" y="1593976"/>
                    <a:pt x="377284" y="1593976"/>
                  </a:cubicBezTo>
                  <a:cubicBezTo>
                    <a:pt x="377284" y="1593976"/>
                    <a:pt x="387399" y="1593976"/>
                    <a:pt x="390762" y="1593976"/>
                  </a:cubicBezTo>
                  <a:cubicBezTo>
                    <a:pt x="394133" y="1597253"/>
                    <a:pt x="400877" y="1600520"/>
                    <a:pt x="400877" y="1597253"/>
                  </a:cubicBezTo>
                  <a:cubicBezTo>
                    <a:pt x="404249" y="1593976"/>
                    <a:pt x="410993" y="1587433"/>
                    <a:pt x="410993" y="1587433"/>
                  </a:cubicBezTo>
                  <a:cubicBezTo>
                    <a:pt x="424480" y="1577612"/>
                    <a:pt x="424480" y="1577612"/>
                    <a:pt x="424480" y="1577612"/>
                  </a:cubicBezTo>
                  <a:cubicBezTo>
                    <a:pt x="424480" y="1577612"/>
                    <a:pt x="431224" y="1577612"/>
                    <a:pt x="437967" y="1577612"/>
                  </a:cubicBezTo>
                  <a:cubicBezTo>
                    <a:pt x="441339" y="1577612"/>
                    <a:pt x="464933" y="1574336"/>
                    <a:pt x="464933" y="1574336"/>
                  </a:cubicBezTo>
                  <a:cubicBezTo>
                    <a:pt x="464933" y="1574336"/>
                    <a:pt x="468305" y="1567792"/>
                    <a:pt x="475048" y="1564515"/>
                  </a:cubicBezTo>
                  <a:cubicBezTo>
                    <a:pt x="478420" y="1561249"/>
                    <a:pt x="491907" y="1554695"/>
                    <a:pt x="491907" y="1554695"/>
                  </a:cubicBezTo>
                  <a:cubicBezTo>
                    <a:pt x="515510" y="1548152"/>
                    <a:pt x="515510" y="1548152"/>
                    <a:pt x="515510" y="1548152"/>
                  </a:cubicBezTo>
                  <a:cubicBezTo>
                    <a:pt x="495279" y="1554695"/>
                    <a:pt x="495279" y="1554695"/>
                    <a:pt x="495279" y="1554695"/>
                  </a:cubicBezTo>
                  <a:cubicBezTo>
                    <a:pt x="488536" y="1561249"/>
                    <a:pt x="488536" y="1561249"/>
                    <a:pt x="488536" y="1561249"/>
                  </a:cubicBezTo>
                  <a:cubicBezTo>
                    <a:pt x="475048" y="1571059"/>
                    <a:pt x="475048" y="1571059"/>
                    <a:pt x="475048" y="1571059"/>
                  </a:cubicBezTo>
                  <a:cubicBezTo>
                    <a:pt x="468305" y="1577612"/>
                    <a:pt x="468305" y="1577612"/>
                    <a:pt x="468305" y="1577612"/>
                  </a:cubicBezTo>
                  <a:cubicBezTo>
                    <a:pt x="468305" y="1577612"/>
                    <a:pt x="461561" y="1580880"/>
                    <a:pt x="458198" y="1584156"/>
                  </a:cubicBezTo>
                  <a:cubicBezTo>
                    <a:pt x="458198" y="1584156"/>
                    <a:pt x="448083" y="1600520"/>
                    <a:pt x="448083" y="1600520"/>
                  </a:cubicBezTo>
                  <a:cubicBezTo>
                    <a:pt x="437967" y="1603797"/>
                    <a:pt x="437967" y="1603797"/>
                    <a:pt x="437967" y="1603797"/>
                  </a:cubicBezTo>
                  <a:cubicBezTo>
                    <a:pt x="437967" y="1603797"/>
                    <a:pt x="427852" y="1610340"/>
                    <a:pt x="424480" y="1616884"/>
                  </a:cubicBezTo>
                  <a:cubicBezTo>
                    <a:pt x="421108" y="1620161"/>
                    <a:pt x="417736" y="1623437"/>
                    <a:pt x="417736" y="1623437"/>
                  </a:cubicBezTo>
                  <a:cubicBezTo>
                    <a:pt x="417736" y="1623437"/>
                    <a:pt x="421108" y="1629981"/>
                    <a:pt x="404249" y="1629981"/>
                  </a:cubicBezTo>
                  <a:cubicBezTo>
                    <a:pt x="387399" y="1626704"/>
                    <a:pt x="373912" y="1623437"/>
                    <a:pt x="373912" y="1623437"/>
                  </a:cubicBezTo>
                  <a:cubicBezTo>
                    <a:pt x="373912" y="1623437"/>
                    <a:pt x="357053" y="1620161"/>
                    <a:pt x="353681" y="1620161"/>
                  </a:cubicBezTo>
                  <a:cubicBezTo>
                    <a:pt x="350309" y="1616884"/>
                    <a:pt x="350309" y="1616884"/>
                    <a:pt x="340193" y="1616884"/>
                  </a:cubicBezTo>
                  <a:cubicBezTo>
                    <a:pt x="333449" y="1616884"/>
                    <a:pt x="299741" y="1607064"/>
                    <a:pt x="299741" y="1607064"/>
                  </a:cubicBezTo>
                  <a:cubicBezTo>
                    <a:pt x="299741" y="1607064"/>
                    <a:pt x="292997" y="1607064"/>
                    <a:pt x="289625" y="1610340"/>
                  </a:cubicBezTo>
                  <a:cubicBezTo>
                    <a:pt x="286253" y="1613617"/>
                    <a:pt x="279509" y="1613617"/>
                    <a:pt x="279509" y="1616884"/>
                  </a:cubicBezTo>
                  <a:cubicBezTo>
                    <a:pt x="279509" y="1623437"/>
                    <a:pt x="279509" y="1626704"/>
                    <a:pt x="279509" y="1626704"/>
                  </a:cubicBezTo>
                  <a:cubicBezTo>
                    <a:pt x="276137" y="1636524"/>
                    <a:pt x="276137" y="1636524"/>
                    <a:pt x="276137" y="1636524"/>
                  </a:cubicBezTo>
                  <a:cubicBezTo>
                    <a:pt x="262650" y="1639801"/>
                    <a:pt x="262650" y="1639801"/>
                    <a:pt x="262650" y="1639801"/>
                  </a:cubicBezTo>
                  <a:cubicBezTo>
                    <a:pt x="245800" y="1639801"/>
                    <a:pt x="245800" y="1639801"/>
                    <a:pt x="245800" y="1639801"/>
                  </a:cubicBezTo>
                  <a:close/>
                  <a:moveTo>
                    <a:pt x="144655" y="870610"/>
                  </a:moveTo>
                  <a:cubicBezTo>
                    <a:pt x="144655" y="870610"/>
                    <a:pt x="144655" y="870610"/>
                    <a:pt x="144655" y="870610"/>
                  </a:cubicBezTo>
                  <a:cubicBezTo>
                    <a:pt x="148026" y="870610"/>
                    <a:pt x="168257" y="870610"/>
                    <a:pt x="168257" y="870610"/>
                  </a:cubicBezTo>
                  <a:cubicBezTo>
                    <a:pt x="181735" y="870610"/>
                    <a:pt x="181735" y="870610"/>
                    <a:pt x="181735" y="870610"/>
                  </a:cubicBezTo>
                  <a:cubicBezTo>
                    <a:pt x="181735" y="870610"/>
                    <a:pt x="198595" y="870610"/>
                    <a:pt x="201966" y="870610"/>
                  </a:cubicBezTo>
                  <a:cubicBezTo>
                    <a:pt x="205338" y="870610"/>
                    <a:pt x="208710" y="873886"/>
                    <a:pt x="208710" y="873886"/>
                  </a:cubicBezTo>
                  <a:cubicBezTo>
                    <a:pt x="208710" y="873886"/>
                    <a:pt x="215454" y="867343"/>
                    <a:pt x="218826" y="870610"/>
                  </a:cubicBezTo>
                  <a:cubicBezTo>
                    <a:pt x="222197" y="870610"/>
                    <a:pt x="228941" y="880430"/>
                    <a:pt x="228941" y="880430"/>
                  </a:cubicBezTo>
                  <a:cubicBezTo>
                    <a:pt x="235685" y="896794"/>
                    <a:pt x="235685" y="896794"/>
                    <a:pt x="235685" y="896794"/>
                  </a:cubicBezTo>
                  <a:cubicBezTo>
                    <a:pt x="239057" y="916434"/>
                    <a:pt x="239057" y="916434"/>
                    <a:pt x="239057" y="916434"/>
                  </a:cubicBezTo>
                  <a:cubicBezTo>
                    <a:pt x="242428" y="932798"/>
                    <a:pt x="242428" y="932798"/>
                    <a:pt x="242428" y="932798"/>
                  </a:cubicBezTo>
                  <a:cubicBezTo>
                    <a:pt x="255906" y="949172"/>
                    <a:pt x="255906" y="949172"/>
                    <a:pt x="255906" y="949172"/>
                  </a:cubicBezTo>
                  <a:cubicBezTo>
                    <a:pt x="249172" y="958983"/>
                    <a:pt x="249172" y="958983"/>
                    <a:pt x="249172" y="958983"/>
                  </a:cubicBezTo>
                  <a:cubicBezTo>
                    <a:pt x="249172" y="958983"/>
                    <a:pt x="249172" y="972080"/>
                    <a:pt x="249172" y="972080"/>
                  </a:cubicBezTo>
                  <a:cubicBezTo>
                    <a:pt x="245800" y="972080"/>
                    <a:pt x="235685" y="975356"/>
                    <a:pt x="235685" y="975356"/>
                  </a:cubicBezTo>
                  <a:cubicBezTo>
                    <a:pt x="232313" y="978623"/>
                    <a:pt x="228941" y="988444"/>
                    <a:pt x="228941" y="988444"/>
                  </a:cubicBezTo>
                  <a:cubicBezTo>
                    <a:pt x="228941" y="988444"/>
                    <a:pt x="242428" y="975356"/>
                    <a:pt x="245800" y="978623"/>
                  </a:cubicBezTo>
                  <a:cubicBezTo>
                    <a:pt x="249172" y="978623"/>
                    <a:pt x="259278" y="978623"/>
                    <a:pt x="259278" y="978623"/>
                  </a:cubicBezTo>
                  <a:cubicBezTo>
                    <a:pt x="266022" y="985176"/>
                    <a:pt x="266022" y="985176"/>
                    <a:pt x="266022" y="985176"/>
                  </a:cubicBezTo>
                  <a:cubicBezTo>
                    <a:pt x="272766" y="998264"/>
                    <a:pt x="272766" y="998264"/>
                    <a:pt x="272766" y="998264"/>
                  </a:cubicBezTo>
                  <a:cubicBezTo>
                    <a:pt x="272766" y="1014628"/>
                    <a:pt x="272766" y="1014628"/>
                    <a:pt x="272766" y="1014628"/>
                  </a:cubicBezTo>
                  <a:cubicBezTo>
                    <a:pt x="272766" y="1014628"/>
                    <a:pt x="272766" y="1027725"/>
                    <a:pt x="269394" y="1027725"/>
                  </a:cubicBezTo>
                  <a:cubicBezTo>
                    <a:pt x="269394" y="1030992"/>
                    <a:pt x="266022" y="1034268"/>
                    <a:pt x="262650" y="1034268"/>
                  </a:cubicBezTo>
                  <a:cubicBezTo>
                    <a:pt x="259278" y="1034268"/>
                    <a:pt x="255906" y="1034268"/>
                    <a:pt x="259278" y="1027725"/>
                  </a:cubicBezTo>
                  <a:cubicBezTo>
                    <a:pt x="259278" y="1021181"/>
                    <a:pt x="262650" y="1014628"/>
                    <a:pt x="262650" y="1014628"/>
                  </a:cubicBezTo>
                  <a:cubicBezTo>
                    <a:pt x="262650" y="1011361"/>
                    <a:pt x="266022" y="998264"/>
                    <a:pt x="262650" y="998264"/>
                  </a:cubicBezTo>
                  <a:cubicBezTo>
                    <a:pt x="255906" y="998264"/>
                    <a:pt x="252535" y="991720"/>
                    <a:pt x="252535" y="998264"/>
                  </a:cubicBezTo>
                  <a:cubicBezTo>
                    <a:pt x="249172" y="1001541"/>
                    <a:pt x="252535" y="1014628"/>
                    <a:pt x="252535" y="1014628"/>
                  </a:cubicBezTo>
                  <a:cubicBezTo>
                    <a:pt x="252535" y="1014628"/>
                    <a:pt x="255906" y="1017904"/>
                    <a:pt x="255906" y="1021181"/>
                  </a:cubicBezTo>
                  <a:cubicBezTo>
                    <a:pt x="252535" y="1024448"/>
                    <a:pt x="252535" y="1021181"/>
                    <a:pt x="249172" y="1027725"/>
                  </a:cubicBezTo>
                  <a:cubicBezTo>
                    <a:pt x="242428" y="1030992"/>
                    <a:pt x="252535" y="1034268"/>
                    <a:pt x="252535" y="1034268"/>
                  </a:cubicBezTo>
                  <a:cubicBezTo>
                    <a:pt x="255906" y="1040812"/>
                    <a:pt x="255906" y="1040812"/>
                    <a:pt x="255906" y="1040812"/>
                  </a:cubicBezTo>
                  <a:cubicBezTo>
                    <a:pt x="255906" y="1040812"/>
                    <a:pt x="255906" y="1050632"/>
                    <a:pt x="252535" y="1050632"/>
                  </a:cubicBezTo>
                  <a:cubicBezTo>
                    <a:pt x="249172" y="1053909"/>
                    <a:pt x="249172" y="1057185"/>
                    <a:pt x="235685" y="1050632"/>
                  </a:cubicBezTo>
                  <a:cubicBezTo>
                    <a:pt x="222197" y="1047365"/>
                    <a:pt x="218826" y="1044088"/>
                    <a:pt x="218826" y="1044088"/>
                  </a:cubicBezTo>
                  <a:cubicBezTo>
                    <a:pt x="215454" y="1060453"/>
                    <a:pt x="215454" y="1060453"/>
                    <a:pt x="215454" y="1060453"/>
                  </a:cubicBezTo>
                  <a:cubicBezTo>
                    <a:pt x="208710" y="1073550"/>
                    <a:pt x="208710" y="1073550"/>
                    <a:pt x="208710" y="1073550"/>
                  </a:cubicBezTo>
                  <a:cubicBezTo>
                    <a:pt x="185107" y="1080093"/>
                    <a:pt x="185107" y="1080093"/>
                    <a:pt x="185107" y="1080093"/>
                  </a:cubicBezTo>
                  <a:cubicBezTo>
                    <a:pt x="171629" y="1063729"/>
                    <a:pt x="171629" y="1063729"/>
                    <a:pt x="171629" y="1063729"/>
                  </a:cubicBezTo>
                  <a:cubicBezTo>
                    <a:pt x="171629" y="1063729"/>
                    <a:pt x="161514" y="1067006"/>
                    <a:pt x="158142" y="1067006"/>
                  </a:cubicBezTo>
                  <a:cubicBezTo>
                    <a:pt x="154770" y="1063729"/>
                    <a:pt x="137911" y="1060453"/>
                    <a:pt x="137911" y="1060453"/>
                  </a:cubicBezTo>
                  <a:cubicBezTo>
                    <a:pt x="134539" y="1044088"/>
                    <a:pt x="134539" y="1044088"/>
                    <a:pt x="134539" y="1044088"/>
                  </a:cubicBezTo>
                  <a:cubicBezTo>
                    <a:pt x="117680" y="1027725"/>
                    <a:pt x="117680" y="1027725"/>
                    <a:pt x="117680" y="1027725"/>
                  </a:cubicBezTo>
                  <a:cubicBezTo>
                    <a:pt x="121052" y="1014628"/>
                    <a:pt x="121052" y="1014628"/>
                    <a:pt x="121052" y="1014628"/>
                  </a:cubicBezTo>
                  <a:cubicBezTo>
                    <a:pt x="110936" y="994987"/>
                    <a:pt x="110936" y="994987"/>
                    <a:pt x="110936" y="994987"/>
                  </a:cubicBezTo>
                  <a:cubicBezTo>
                    <a:pt x="90714" y="998264"/>
                    <a:pt x="90714" y="998264"/>
                    <a:pt x="90714" y="998264"/>
                  </a:cubicBezTo>
                  <a:cubicBezTo>
                    <a:pt x="83971" y="1014628"/>
                    <a:pt x="83971" y="1014628"/>
                    <a:pt x="83971" y="1014628"/>
                  </a:cubicBezTo>
                  <a:cubicBezTo>
                    <a:pt x="83971" y="1014628"/>
                    <a:pt x="90714" y="1021181"/>
                    <a:pt x="83971" y="1024448"/>
                  </a:cubicBezTo>
                  <a:cubicBezTo>
                    <a:pt x="77227" y="1024448"/>
                    <a:pt x="63740" y="1027725"/>
                    <a:pt x="63740" y="1027725"/>
                  </a:cubicBezTo>
                  <a:cubicBezTo>
                    <a:pt x="63740" y="1027725"/>
                    <a:pt x="46880" y="1030992"/>
                    <a:pt x="43509" y="1030992"/>
                  </a:cubicBezTo>
                  <a:cubicBezTo>
                    <a:pt x="43509" y="1030992"/>
                    <a:pt x="30031" y="1011361"/>
                    <a:pt x="30031" y="1011361"/>
                  </a:cubicBezTo>
                  <a:cubicBezTo>
                    <a:pt x="30031" y="1011361"/>
                    <a:pt x="23287" y="1011361"/>
                    <a:pt x="19915" y="1011361"/>
                  </a:cubicBezTo>
                  <a:cubicBezTo>
                    <a:pt x="16543" y="1011361"/>
                    <a:pt x="16543" y="1014628"/>
                    <a:pt x="16543" y="1008084"/>
                  </a:cubicBezTo>
                  <a:cubicBezTo>
                    <a:pt x="16543" y="1001541"/>
                    <a:pt x="13171" y="991720"/>
                    <a:pt x="13171" y="991720"/>
                  </a:cubicBezTo>
                  <a:cubicBezTo>
                    <a:pt x="13171" y="991720"/>
                    <a:pt x="23287" y="1001541"/>
                    <a:pt x="13171" y="988444"/>
                  </a:cubicBezTo>
                  <a:cubicBezTo>
                    <a:pt x="3056" y="975356"/>
                    <a:pt x="-316" y="962259"/>
                    <a:pt x="-316" y="962259"/>
                  </a:cubicBezTo>
                  <a:cubicBezTo>
                    <a:pt x="16543" y="952439"/>
                    <a:pt x="16543" y="952439"/>
                    <a:pt x="16543" y="952439"/>
                  </a:cubicBezTo>
                  <a:cubicBezTo>
                    <a:pt x="16543" y="952439"/>
                    <a:pt x="33403" y="952439"/>
                    <a:pt x="36774" y="955716"/>
                  </a:cubicBezTo>
                  <a:cubicBezTo>
                    <a:pt x="40137" y="955716"/>
                    <a:pt x="43509" y="949172"/>
                    <a:pt x="43509" y="949172"/>
                  </a:cubicBezTo>
                  <a:cubicBezTo>
                    <a:pt x="43509" y="949172"/>
                    <a:pt x="50252" y="942619"/>
                    <a:pt x="43509" y="939352"/>
                  </a:cubicBezTo>
                  <a:cubicBezTo>
                    <a:pt x="40137" y="939352"/>
                    <a:pt x="33403" y="932798"/>
                    <a:pt x="33403" y="932798"/>
                  </a:cubicBezTo>
                  <a:cubicBezTo>
                    <a:pt x="33403" y="932798"/>
                    <a:pt x="26659" y="926255"/>
                    <a:pt x="36774" y="922978"/>
                  </a:cubicBezTo>
                  <a:cubicBezTo>
                    <a:pt x="46880" y="922978"/>
                    <a:pt x="46880" y="922978"/>
                    <a:pt x="53624" y="922978"/>
                  </a:cubicBezTo>
                  <a:cubicBezTo>
                    <a:pt x="60368" y="926255"/>
                    <a:pt x="63740" y="936075"/>
                    <a:pt x="67112" y="922978"/>
                  </a:cubicBezTo>
                  <a:cubicBezTo>
                    <a:pt x="70483" y="913167"/>
                    <a:pt x="63740" y="913167"/>
                    <a:pt x="73855" y="909891"/>
                  </a:cubicBezTo>
                  <a:cubicBezTo>
                    <a:pt x="83971" y="909891"/>
                    <a:pt x="90714" y="906614"/>
                    <a:pt x="90714" y="903347"/>
                  </a:cubicBezTo>
                  <a:cubicBezTo>
                    <a:pt x="90714" y="900071"/>
                    <a:pt x="90714" y="886974"/>
                    <a:pt x="94086" y="886974"/>
                  </a:cubicBezTo>
                  <a:cubicBezTo>
                    <a:pt x="97458" y="886974"/>
                    <a:pt x="114308" y="890250"/>
                    <a:pt x="114308" y="890250"/>
                  </a:cubicBezTo>
                  <a:cubicBezTo>
                    <a:pt x="114308" y="890250"/>
                    <a:pt x="121052" y="883707"/>
                    <a:pt x="127795" y="886974"/>
                  </a:cubicBezTo>
                  <a:cubicBezTo>
                    <a:pt x="134539" y="886974"/>
                    <a:pt x="137911" y="883707"/>
                    <a:pt x="137911" y="883707"/>
                  </a:cubicBezTo>
                  <a:cubicBezTo>
                    <a:pt x="137911" y="883707"/>
                    <a:pt x="144655" y="870610"/>
                    <a:pt x="144655" y="870610"/>
                  </a:cubicBezTo>
                  <a:close/>
                  <a:moveTo>
                    <a:pt x="249172" y="742956"/>
                  </a:moveTo>
                  <a:cubicBezTo>
                    <a:pt x="249172" y="742956"/>
                    <a:pt x="249172" y="742956"/>
                    <a:pt x="249172" y="742956"/>
                  </a:cubicBezTo>
                  <a:cubicBezTo>
                    <a:pt x="249172" y="742956"/>
                    <a:pt x="245800" y="733145"/>
                    <a:pt x="249172" y="733145"/>
                  </a:cubicBezTo>
                  <a:cubicBezTo>
                    <a:pt x="252535" y="733145"/>
                    <a:pt x="262650" y="729868"/>
                    <a:pt x="262650" y="729868"/>
                  </a:cubicBezTo>
                  <a:cubicBezTo>
                    <a:pt x="262650" y="729868"/>
                    <a:pt x="266022" y="723325"/>
                    <a:pt x="266022" y="726592"/>
                  </a:cubicBezTo>
                  <a:cubicBezTo>
                    <a:pt x="269394" y="726592"/>
                    <a:pt x="269394" y="733145"/>
                    <a:pt x="266022" y="733145"/>
                  </a:cubicBezTo>
                  <a:cubicBezTo>
                    <a:pt x="266022" y="733145"/>
                    <a:pt x="259278" y="739688"/>
                    <a:pt x="259278" y="739688"/>
                  </a:cubicBezTo>
                  <a:cubicBezTo>
                    <a:pt x="259278" y="739688"/>
                    <a:pt x="252535" y="742956"/>
                    <a:pt x="252535" y="742956"/>
                  </a:cubicBezTo>
                  <a:cubicBezTo>
                    <a:pt x="249172" y="742956"/>
                    <a:pt x="249172" y="742956"/>
                    <a:pt x="249172" y="742956"/>
                  </a:cubicBezTo>
                  <a:close/>
                  <a:moveTo>
                    <a:pt x="292997" y="811697"/>
                  </a:moveTo>
                  <a:cubicBezTo>
                    <a:pt x="292997" y="811697"/>
                    <a:pt x="292997" y="811697"/>
                    <a:pt x="292997" y="811697"/>
                  </a:cubicBezTo>
                  <a:cubicBezTo>
                    <a:pt x="292997" y="811697"/>
                    <a:pt x="292997" y="814965"/>
                    <a:pt x="289625" y="814965"/>
                  </a:cubicBezTo>
                  <a:cubicBezTo>
                    <a:pt x="286253" y="814965"/>
                    <a:pt x="279509" y="814965"/>
                    <a:pt x="279509" y="811697"/>
                  </a:cubicBezTo>
                  <a:cubicBezTo>
                    <a:pt x="279509" y="811697"/>
                    <a:pt x="282881" y="805154"/>
                    <a:pt x="286253" y="805154"/>
                  </a:cubicBezTo>
                  <a:cubicBezTo>
                    <a:pt x="286253" y="805154"/>
                    <a:pt x="289625" y="801877"/>
                    <a:pt x="289625" y="801877"/>
                  </a:cubicBezTo>
                  <a:cubicBezTo>
                    <a:pt x="289625" y="801877"/>
                    <a:pt x="289625" y="798601"/>
                    <a:pt x="289625" y="798601"/>
                  </a:cubicBezTo>
                  <a:cubicBezTo>
                    <a:pt x="292997" y="798601"/>
                    <a:pt x="296369" y="805154"/>
                    <a:pt x="296369" y="805154"/>
                  </a:cubicBezTo>
                  <a:cubicBezTo>
                    <a:pt x="292997" y="811697"/>
                    <a:pt x="292997" y="811697"/>
                    <a:pt x="292997" y="811697"/>
                  </a:cubicBezTo>
                  <a:close/>
                  <a:moveTo>
                    <a:pt x="319962" y="834605"/>
                  </a:moveTo>
                  <a:cubicBezTo>
                    <a:pt x="319962" y="834605"/>
                    <a:pt x="319962" y="834605"/>
                    <a:pt x="319962" y="834605"/>
                  </a:cubicBezTo>
                  <a:cubicBezTo>
                    <a:pt x="319962" y="831338"/>
                    <a:pt x="326706" y="824785"/>
                    <a:pt x="326706" y="821518"/>
                  </a:cubicBezTo>
                  <a:cubicBezTo>
                    <a:pt x="330078" y="821518"/>
                    <a:pt x="330078" y="818241"/>
                    <a:pt x="330078" y="818241"/>
                  </a:cubicBezTo>
                  <a:cubicBezTo>
                    <a:pt x="333449" y="814965"/>
                    <a:pt x="336821" y="814965"/>
                    <a:pt x="340193" y="814965"/>
                  </a:cubicBezTo>
                  <a:cubicBezTo>
                    <a:pt x="346937" y="818241"/>
                    <a:pt x="353681" y="824785"/>
                    <a:pt x="350309" y="824785"/>
                  </a:cubicBezTo>
                  <a:cubicBezTo>
                    <a:pt x="350309" y="828062"/>
                    <a:pt x="346937" y="824785"/>
                    <a:pt x="346937" y="834605"/>
                  </a:cubicBezTo>
                  <a:cubicBezTo>
                    <a:pt x="346937" y="844425"/>
                    <a:pt x="346937" y="844425"/>
                    <a:pt x="346937" y="847702"/>
                  </a:cubicBezTo>
                  <a:cubicBezTo>
                    <a:pt x="350309" y="850969"/>
                    <a:pt x="346937" y="860789"/>
                    <a:pt x="346937" y="860789"/>
                  </a:cubicBezTo>
                  <a:cubicBezTo>
                    <a:pt x="346937" y="860789"/>
                    <a:pt x="343565" y="867343"/>
                    <a:pt x="340193" y="867343"/>
                  </a:cubicBezTo>
                  <a:cubicBezTo>
                    <a:pt x="340193" y="867343"/>
                    <a:pt x="340193" y="867343"/>
                    <a:pt x="333449" y="864066"/>
                  </a:cubicBezTo>
                  <a:cubicBezTo>
                    <a:pt x="330078" y="864066"/>
                    <a:pt x="319962" y="857522"/>
                    <a:pt x="319962" y="857522"/>
                  </a:cubicBezTo>
                  <a:cubicBezTo>
                    <a:pt x="319962" y="857522"/>
                    <a:pt x="319962" y="841158"/>
                    <a:pt x="319962" y="841158"/>
                  </a:cubicBezTo>
                  <a:cubicBezTo>
                    <a:pt x="319962" y="837882"/>
                    <a:pt x="316600" y="834605"/>
                    <a:pt x="316600" y="834605"/>
                  </a:cubicBezTo>
                  <a:cubicBezTo>
                    <a:pt x="319962" y="834605"/>
                    <a:pt x="319962" y="834605"/>
                    <a:pt x="319962" y="834605"/>
                  </a:cubicBezTo>
                  <a:close/>
                  <a:moveTo>
                    <a:pt x="249172" y="687320"/>
                  </a:moveTo>
                  <a:cubicBezTo>
                    <a:pt x="249172" y="687320"/>
                    <a:pt x="249172" y="687320"/>
                    <a:pt x="249172" y="687320"/>
                  </a:cubicBezTo>
                  <a:cubicBezTo>
                    <a:pt x="249172" y="687320"/>
                    <a:pt x="249172" y="684044"/>
                    <a:pt x="255906" y="684044"/>
                  </a:cubicBezTo>
                  <a:cubicBezTo>
                    <a:pt x="259278" y="687320"/>
                    <a:pt x="259278" y="690587"/>
                    <a:pt x="259278" y="693864"/>
                  </a:cubicBezTo>
                  <a:cubicBezTo>
                    <a:pt x="259278" y="697140"/>
                    <a:pt x="269394" y="697140"/>
                    <a:pt x="266022" y="700407"/>
                  </a:cubicBezTo>
                  <a:cubicBezTo>
                    <a:pt x="259278" y="703684"/>
                    <a:pt x="255906" y="703684"/>
                    <a:pt x="255906" y="703684"/>
                  </a:cubicBezTo>
                  <a:cubicBezTo>
                    <a:pt x="255906" y="700407"/>
                    <a:pt x="252535" y="703684"/>
                    <a:pt x="252535" y="700407"/>
                  </a:cubicBezTo>
                  <a:cubicBezTo>
                    <a:pt x="252535" y="697140"/>
                    <a:pt x="245800" y="693864"/>
                    <a:pt x="245800" y="693864"/>
                  </a:cubicBezTo>
                  <a:cubicBezTo>
                    <a:pt x="245800" y="693864"/>
                    <a:pt x="249172" y="687320"/>
                    <a:pt x="249172" y="687320"/>
                  </a:cubicBezTo>
                  <a:close/>
                  <a:moveTo>
                    <a:pt x="205338" y="641495"/>
                  </a:moveTo>
                  <a:cubicBezTo>
                    <a:pt x="205338" y="641495"/>
                    <a:pt x="205338" y="641495"/>
                    <a:pt x="205338" y="641495"/>
                  </a:cubicBezTo>
                  <a:cubicBezTo>
                    <a:pt x="212082" y="644763"/>
                    <a:pt x="215454" y="641495"/>
                    <a:pt x="215454" y="644763"/>
                  </a:cubicBezTo>
                  <a:cubicBezTo>
                    <a:pt x="218826" y="644763"/>
                    <a:pt x="222197" y="648039"/>
                    <a:pt x="218826" y="651316"/>
                  </a:cubicBezTo>
                  <a:cubicBezTo>
                    <a:pt x="212082" y="654583"/>
                    <a:pt x="212082" y="654583"/>
                    <a:pt x="205338" y="654583"/>
                  </a:cubicBezTo>
                  <a:cubicBezTo>
                    <a:pt x="201966" y="654583"/>
                    <a:pt x="208710" y="654583"/>
                    <a:pt x="201966" y="654583"/>
                  </a:cubicBezTo>
                  <a:cubicBezTo>
                    <a:pt x="195223" y="654583"/>
                    <a:pt x="185107" y="661136"/>
                    <a:pt x="191851" y="651316"/>
                  </a:cubicBezTo>
                  <a:cubicBezTo>
                    <a:pt x="198595" y="644763"/>
                    <a:pt x="205338" y="641495"/>
                    <a:pt x="205338" y="641495"/>
                  </a:cubicBezTo>
                  <a:close/>
                  <a:moveTo>
                    <a:pt x="242428" y="625131"/>
                  </a:moveTo>
                  <a:cubicBezTo>
                    <a:pt x="242428" y="625131"/>
                    <a:pt x="242428" y="625131"/>
                    <a:pt x="242428" y="625131"/>
                  </a:cubicBezTo>
                  <a:cubicBezTo>
                    <a:pt x="245800" y="625131"/>
                    <a:pt x="249172" y="618578"/>
                    <a:pt x="252535" y="621855"/>
                  </a:cubicBezTo>
                  <a:cubicBezTo>
                    <a:pt x="255906" y="625131"/>
                    <a:pt x="262650" y="628398"/>
                    <a:pt x="255906" y="631675"/>
                  </a:cubicBezTo>
                  <a:cubicBezTo>
                    <a:pt x="249172" y="634942"/>
                    <a:pt x="249172" y="634942"/>
                    <a:pt x="245800" y="638219"/>
                  </a:cubicBezTo>
                  <a:cubicBezTo>
                    <a:pt x="239057" y="641495"/>
                    <a:pt x="232313" y="644763"/>
                    <a:pt x="228941" y="644763"/>
                  </a:cubicBezTo>
                  <a:cubicBezTo>
                    <a:pt x="225569" y="644763"/>
                    <a:pt x="222197" y="638219"/>
                    <a:pt x="225569" y="638219"/>
                  </a:cubicBezTo>
                  <a:cubicBezTo>
                    <a:pt x="228941" y="638219"/>
                    <a:pt x="232313" y="634942"/>
                    <a:pt x="235685" y="634942"/>
                  </a:cubicBezTo>
                  <a:cubicBezTo>
                    <a:pt x="235685" y="631675"/>
                    <a:pt x="242428" y="625131"/>
                    <a:pt x="242428" y="625131"/>
                  </a:cubicBezTo>
                  <a:close/>
                  <a:moveTo>
                    <a:pt x="262650" y="559666"/>
                  </a:moveTo>
                  <a:cubicBezTo>
                    <a:pt x="262650" y="559666"/>
                    <a:pt x="262650" y="559666"/>
                    <a:pt x="262650" y="559666"/>
                  </a:cubicBezTo>
                  <a:cubicBezTo>
                    <a:pt x="262650" y="559666"/>
                    <a:pt x="262650" y="549846"/>
                    <a:pt x="266022" y="553123"/>
                  </a:cubicBezTo>
                  <a:cubicBezTo>
                    <a:pt x="272766" y="553123"/>
                    <a:pt x="272766" y="553123"/>
                    <a:pt x="272766" y="556389"/>
                  </a:cubicBezTo>
                  <a:cubicBezTo>
                    <a:pt x="272766" y="559666"/>
                    <a:pt x="279509" y="556389"/>
                    <a:pt x="272766" y="559666"/>
                  </a:cubicBezTo>
                  <a:cubicBezTo>
                    <a:pt x="269394" y="559666"/>
                    <a:pt x="262650" y="559666"/>
                    <a:pt x="262650" y="559666"/>
                  </a:cubicBezTo>
                  <a:close/>
                  <a:moveTo>
                    <a:pt x="292997" y="592394"/>
                  </a:moveTo>
                  <a:cubicBezTo>
                    <a:pt x="292997" y="592394"/>
                    <a:pt x="292997" y="592394"/>
                    <a:pt x="292997" y="592394"/>
                  </a:cubicBezTo>
                  <a:cubicBezTo>
                    <a:pt x="292997" y="592394"/>
                    <a:pt x="296369" y="585850"/>
                    <a:pt x="299741" y="585850"/>
                  </a:cubicBezTo>
                  <a:cubicBezTo>
                    <a:pt x="299741" y="585850"/>
                    <a:pt x="303112" y="585850"/>
                    <a:pt x="303112" y="589127"/>
                  </a:cubicBezTo>
                  <a:cubicBezTo>
                    <a:pt x="303112" y="592394"/>
                    <a:pt x="303112" y="598938"/>
                    <a:pt x="299741" y="598938"/>
                  </a:cubicBezTo>
                  <a:cubicBezTo>
                    <a:pt x="296369" y="598938"/>
                    <a:pt x="296369" y="602214"/>
                    <a:pt x="292997" y="598938"/>
                  </a:cubicBezTo>
                  <a:cubicBezTo>
                    <a:pt x="289625" y="598938"/>
                    <a:pt x="292997" y="592394"/>
                    <a:pt x="292997" y="592394"/>
                  </a:cubicBezTo>
                  <a:close/>
                  <a:moveTo>
                    <a:pt x="276137" y="579307"/>
                  </a:moveTo>
                  <a:cubicBezTo>
                    <a:pt x="276137" y="579307"/>
                    <a:pt x="276137" y="579307"/>
                    <a:pt x="276137" y="579307"/>
                  </a:cubicBezTo>
                  <a:cubicBezTo>
                    <a:pt x="276137" y="579307"/>
                    <a:pt x="272766" y="566210"/>
                    <a:pt x="279509" y="566210"/>
                  </a:cubicBezTo>
                  <a:cubicBezTo>
                    <a:pt x="286253" y="562933"/>
                    <a:pt x="289625" y="562933"/>
                    <a:pt x="289625" y="562933"/>
                  </a:cubicBezTo>
                  <a:cubicBezTo>
                    <a:pt x="289625" y="562933"/>
                    <a:pt x="299741" y="576030"/>
                    <a:pt x="299741" y="576030"/>
                  </a:cubicBezTo>
                  <a:cubicBezTo>
                    <a:pt x="296369" y="579307"/>
                    <a:pt x="296369" y="582574"/>
                    <a:pt x="289625" y="582574"/>
                  </a:cubicBezTo>
                  <a:cubicBezTo>
                    <a:pt x="286253" y="582574"/>
                    <a:pt x="282881" y="585850"/>
                    <a:pt x="282881" y="582574"/>
                  </a:cubicBezTo>
                  <a:cubicBezTo>
                    <a:pt x="279509" y="579307"/>
                    <a:pt x="276137" y="579307"/>
                    <a:pt x="276137" y="579307"/>
                  </a:cubicBezTo>
                  <a:close/>
                  <a:moveTo>
                    <a:pt x="151398" y="569486"/>
                  </a:moveTo>
                  <a:cubicBezTo>
                    <a:pt x="151398" y="569486"/>
                    <a:pt x="151398" y="569486"/>
                    <a:pt x="151398" y="569486"/>
                  </a:cubicBezTo>
                  <a:cubicBezTo>
                    <a:pt x="154770" y="569486"/>
                    <a:pt x="154770" y="566210"/>
                    <a:pt x="154770" y="572753"/>
                  </a:cubicBezTo>
                  <a:cubicBezTo>
                    <a:pt x="154770" y="576030"/>
                    <a:pt x="154770" y="579307"/>
                    <a:pt x="154770" y="579307"/>
                  </a:cubicBezTo>
                  <a:cubicBezTo>
                    <a:pt x="154770" y="579307"/>
                    <a:pt x="151398" y="585850"/>
                    <a:pt x="148026" y="582574"/>
                  </a:cubicBezTo>
                  <a:cubicBezTo>
                    <a:pt x="144655" y="579307"/>
                    <a:pt x="144655" y="576030"/>
                    <a:pt x="144655" y="576030"/>
                  </a:cubicBezTo>
                  <a:cubicBezTo>
                    <a:pt x="151398" y="569486"/>
                    <a:pt x="151398" y="569486"/>
                    <a:pt x="151398" y="569486"/>
                  </a:cubicBezTo>
                  <a:close/>
                  <a:moveTo>
                    <a:pt x="178373" y="536749"/>
                  </a:moveTo>
                  <a:cubicBezTo>
                    <a:pt x="178373" y="536749"/>
                    <a:pt x="178373" y="536749"/>
                    <a:pt x="178373" y="536749"/>
                  </a:cubicBezTo>
                  <a:cubicBezTo>
                    <a:pt x="181735" y="540026"/>
                    <a:pt x="188479" y="546569"/>
                    <a:pt x="188479" y="546569"/>
                  </a:cubicBezTo>
                  <a:cubicBezTo>
                    <a:pt x="178373" y="556389"/>
                    <a:pt x="178373" y="556389"/>
                    <a:pt x="178373" y="556389"/>
                  </a:cubicBezTo>
                  <a:cubicBezTo>
                    <a:pt x="178373" y="556389"/>
                    <a:pt x="168257" y="559666"/>
                    <a:pt x="168257" y="562933"/>
                  </a:cubicBezTo>
                  <a:cubicBezTo>
                    <a:pt x="164886" y="562933"/>
                    <a:pt x="171629" y="572753"/>
                    <a:pt x="164886" y="569486"/>
                  </a:cubicBezTo>
                  <a:cubicBezTo>
                    <a:pt x="158142" y="566210"/>
                    <a:pt x="154770" y="559666"/>
                    <a:pt x="158142" y="559666"/>
                  </a:cubicBezTo>
                  <a:cubicBezTo>
                    <a:pt x="161514" y="556389"/>
                    <a:pt x="161514" y="556389"/>
                    <a:pt x="164886" y="553123"/>
                  </a:cubicBezTo>
                  <a:cubicBezTo>
                    <a:pt x="168257" y="549846"/>
                    <a:pt x="175001" y="540026"/>
                    <a:pt x="175001" y="540026"/>
                  </a:cubicBezTo>
                  <a:cubicBezTo>
                    <a:pt x="178373" y="536749"/>
                    <a:pt x="178373" y="536749"/>
                    <a:pt x="178373" y="536749"/>
                  </a:cubicBezTo>
                  <a:close/>
                  <a:moveTo>
                    <a:pt x="195223" y="490934"/>
                  </a:moveTo>
                  <a:cubicBezTo>
                    <a:pt x="195223" y="490934"/>
                    <a:pt x="195223" y="490934"/>
                    <a:pt x="195223" y="490934"/>
                  </a:cubicBezTo>
                  <a:cubicBezTo>
                    <a:pt x="195223" y="490934"/>
                    <a:pt x="201966" y="490934"/>
                    <a:pt x="205338" y="494201"/>
                  </a:cubicBezTo>
                  <a:cubicBezTo>
                    <a:pt x="205338" y="494201"/>
                    <a:pt x="208710" y="504021"/>
                    <a:pt x="208710" y="504021"/>
                  </a:cubicBezTo>
                  <a:cubicBezTo>
                    <a:pt x="208710" y="504021"/>
                    <a:pt x="212082" y="507298"/>
                    <a:pt x="208710" y="510565"/>
                  </a:cubicBezTo>
                  <a:cubicBezTo>
                    <a:pt x="205338" y="513841"/>
                    <a:pt x="198595" y="517118"/>
                    <a:pt x="198595" y="517118"/>
                  </a:cubicBezTo>
                  <a:cubicBezTo>
                    <a:pt x="198595" y="533482"/>
                    <a:pt x="198595" y="533482"/>
                    <a:pt x="198595" y="533482"/>
                  </a:cubicBezTo>
                  <a:cubicBezTo>
                    <a:pt x="195223" y="540026"/>
                    <a:pt x="195223" y="540026"/>
                    <a:pt x="195223" y="540026"/>
                  </a:cubicBezTo>
                  <a:cubicBezTo>
                    <a:pt x="185107" y="536749"/>
                    <a:pt x="185107" y="536749"/>
                    <a:pt x="185107" y="536749"/>
                  </a:cubicBezTo>
                  <a:cubicBezTo>
                    <a:pt x="185107" y="517118"/>
                    <a:pt x="185107" y="517118"/>
                    <a:pt x="185107" y="517118"/>
                  </a:cubicBezTo>
                  <a:cubicBezTo>
                    <a:pt x="181735" y="507298"/>
                    <a:pt x="181735" y="507298"/>
                    <a:pt x="181735" y="507298"/>
                  </a:cubicBezTo>
                  <a:cubicBezTo>
                    <a:pt x="191851" y="497477"/>
                    <a:pt x="191851" y="497477"/>
                    <a:pt x="191851" y="497477"/>
                  </a:cubicBezTo>
                  <a:cubicBezTo>
                    <a:pt x="195223" y="490934"/>
                    <a:pt x="195223" y="490934"/>
                    <a:pt x="195223" y="490934"/>
                  </a:cubicBezTo>
                  <a:close/>
                  <a:moveTo>
                    <a:pt x="201966" y="464740"/>
                  </a:moveTo>
                  <a:cubicBezTo>
                    <a:pt x="201966" y="464740"/>
                    <a:pt x="201966" y="464740"/>
                    <a:pt x="201966" y="464740"/>
                  </a:cubicBezTo>
                  <a:cubicBezTo>
                    <a:pt x="201966" y="464740"/>
                    <a:pt x="208710" y="461473"/>
                    <a:pt x="212082" y="464740"/>
                  </a:cubicBezTo>
                  <a:cubicBezTo>
                    <a:pt x="215454" y="468017"/>
                    <a:pt x="215454" y="461473"/>
                    <a:pt x="218826" y="468017"/>
                  </a:cubicBezTo>
                  <a:cubicBezTo>
                    <a:pt x="222197" y="474560"/>
                    <a:pt x="225569" y="474560"/>
                    <a:pt x="222197" y="477837"/>
                  </a:cubicBezTo>
                  <a:cubicBezTo>
                    <a:pt x="222197" y="481114"/>
                    <a:pt x="222197" y="484380"/>
                    <a:pt x="218826" y="487657"/>
                  </a:cubicBezTo>
                  <a:cubicBezTo>
                    <a:pt x="215454" y="490934"/>
                    <a:pt x="218826" y="494201"/>
                    <a:pt x="212082" y="490934"/>
                  </a:cubicBezTo>
                  <a:cubicBezTo>
                    <a:pt x="205338" y="487657"/>
                    <a:pt x="205338" y="487657"/>
                    <a:pt x="201966" y="484380"/>
                  </a:cubicBezTo>
                  <a:cubicBezTo>
                    <a:pt x="198595" y="481114"/>
                    <a:pt x="198595" y="481114"/>
                    <a:pt x="198595" y="481114"/>
                  </a:cubicBezTo>
                  <a:cubicBezTo>
                    <a:pt x="201966" y="464740"/>
                    <a:pt x="201966" y="464740"/>
                    <a:pt x="201966" y="464740"/>
                  </a:cubicBezTo>
                  <a:close/>
                  <a:moveTo>
                    <a:pt x="232313" y="432012"/>
                  </a:moveTo>
                  <a:cubicBezTo>
                    <a:pt x="232313" y="432012"/>
                    <a:pt x="232313" y="432012"/>
                    <a:pt x="232313" y="432012"/>
                  </a:cubicBezTo>
                  <a:cubicBezTo>
                    <a:pt x="232313" y="432012"/>
                    <a:pt x="235685" y="428735"/>
                    <a:pt x="232313" y="435289"/>
                  </a:cubicBezTo>
                  <a:cubicBezTo>
                    <a:pt x="225569" y="445109"/>
                    <a:pt x="225569" y="448376"/>
                    <a:pt x="228941" y="448376"/>
                  </a:cubicBezTo>
                  <a:cubicBezTo>
                    <a:pt x="228941" y="448376"/>
                    <a:pt x="232313" y="448376"/>
                    <a:pt x="232313" y="448376"/>
                  </a:cubicBezTo>
                  <a:cubicBezTo>
                    <a:pt x="232313" y="461473"/>
                    <a:pt x="232313" y="461473"/>
                    <a:pt x="232313" y="461473"/>
                  </a:cubicBezTo>
                  <a:cubicBezTo>
                    <a:pt x="232313" y="461473"/>
                    <a:pt x="232313" y="464740"/>
                    <a:pt x="222197" y="461473"/>
                  </a:cubicBezTo>
                  <a:cubicBezTo>
                    <a:pt x="212082" y="461473"/>
                    <a:pt x="205338" y="458196"/>
                    <a:pt x="205338" y="458196"/>
                  </a:cubicBezTo>
                  <a:cubicBezTo>
                    <a:pt x="195223" y="448376"/>
                    <a:pt x="195223" y="448376"/>
                    <a:pt x="195223" y="448376"/>
                  </a:cubicBezTo>
                  <a:cubicBezTo>
                    <a:pt x="195223" y="448376"/>
                    <a:pt x="191851" y="445109"/>
                    <a:pt x="198595" y="438556"/>
                  </a:cubicBezTo>
                  <a:cubicBezTo>
                    <a:pt x="201966" y="432012"/>
                    <a:pt x="212082" y="435289"/>
                    <a:pt x="212082" y="435289"/>
                  </a:cubicBezTo>
                  <a:cubicBezTo>
                    <a:pt x="212082" y="435289"/>
                    <a:pt x="215454" y="441832"/>
                    <a:pt x="218826" y="435289"/>
                  </a:cubicBezTo>
                  <a:cubicBezTo>
                    <a:pt x="222197" y="428735"/>
                    <a:pt x="222197" y="422192"/>
                    <a:pt x="225569" y="425468"/>
                  </a:cubicBezTo>
                  <a:cubicBezTo>
                    <a:pt x="228941" y="428735"/>
                    <a:pt x="232313" y="432012"/>
                    <a:pt x="232313" y="432012"/>
                  </a:cubicBezTo>
                  <a:close/>
                  <a:moveTo>
                    <a:pt x="259278" y="396007"/>
                  </a:moveTo>
                  <a:cubicBezTo>
                    <a:pt x="259278" y="396007"/>
                    <a:pt x="259278" y="396007"/>
                    <a:pt x="259278" y="396007"/>
                  </a:cubicBezTo>
                  <a:cubicBezTo>
                    <a:pt x="255906" y="392731"/>
                    <a:pt x="255906" y="386187"/>
                    <a:pt x="255906" y="386187"/>
                  </a:cubicBezTo>
                  <a:cubicBezTo>
                    <a:pt x="259278" y="379644"/>
                    <a:pt x="259278" y="379644"/>
                    <a:pt x="259278" y="379644"/>
                  </a:cubicBezTo>
                  <a:cubicBezTo>
                    <a:pt x="259278" y="379644"/>
                    <a:pt x="252535" y="373100"/>
                    <a:pt x="252535" y="369823"/>
                  </a:cubicBezTo>
                  <a:cubicBezTo>
                    <a:pt x="252535" y="366547"/>
                    <a:pt x="252535" y="360003"/>
                    <a:pt x="259278" y="356726"/>
                  </a:cubicBezTo>
                  <a:cubicBezTo>
                    <a:pt x="262650" y="353459"/>
                    <a:pt x="266022" y="346916"/>
                    <a:pt x="269394" y="346916"/>
                  </a:cubicBezTo>
                  <a:cubicBezTo>
                    <a:pt x="269394" y="350183"/>
                    <a:pt x="269394" y="350183"/>
                    <a:pt x="272766" y="356726"/>
                  </a:cubicBezTo>
                  <a:cubicBezTo>
                    <a:pt x="276137" y="360003"/>
                    <a:pt x="276137" y="366547"/>
                    <a:pt x="279509" y="363280"/>
                  </a:cubicBezTo>
                  <a:cubicBezTo>
                    <a:pt x="282881" y="360003"/>
                    <a:pt x="282881" y="356726"/>
                    <a:pt x="286253" y="353459"/>
                  </a:cubicBezTo>
                  <a:cubicBezTo>
                    <a:pt x="289625" y="350183"/>
                    <a:pt x="292997" y="340363"/>
                    <a:pt x="292997" y="340363"/>
                  </a:cubicBezTo>
                  <a:cubicBezTo>
                    <a:pt x="292997" y="340363"/>
                    <a:pt x="299741" y="343639"/>
                    <a:pt x="303112" y="340363"/>
                  </a:cubicBezTo>
                  <a:cubicBezTo>
                    <a:pt x="309856" y="337095"/>
                    <a:pt x="303112" y="337095"/>
                    <a:pt x="313228" y="333819"/>
                  </a:cubicBezTo>
                  <a:cubicBezTo>
                    <a:pt x="323334" y="333819"/>
                    <a:pt x="326706" y="333819"/>
                    <a:pt x="330078" y="327275"/>
                  </a:cubicBezTo>
                  <a:cubicBezTo>
                    <a:pt x="333449" y="323998"/>
                    <a:pt x="333449" y="327275"/>
                    <a:pt x="336821" y="323998"/>
                  </a:cubicBezTo>
                  <a:cubicBezTo>
                    <a:pt x="340193" y="320722"/>
                    <a:pt x="343565" y="317455"/>
                    <a:pt x="346937" y="317455"/>
                  </a:cubicBezTo>
                  <a:cubicBezTo>
                    <a:pt x="350309" y="320722"/>
                    <a:pt x="353681" y="323998"/>
                    <a:pt x="353681" y="327275"/>
                  </a:cubicBezTo>
                  <a:cubicBezTo>
                    <a:pt x="353681" y="330542"/>
                    <a:pt x="357053" y="337095"/>
                    <a:pt x="353681" y="340363"/>
                  </a:cubicBezTo>
                  <a:cubicBezTo>
                    <a:pt x="350309" y="343639"/>
                    <a:pt x="350309" y="346916"/>
                    <a:pt x="346937" y="346916"/>
                  </a:cubicBezTo>
                  <a:cubicBezTo>
                    <a:pt x="343565" y="350183"/>
                    <a:pt x="333449" y="356726"/>
                    <a:pt x="333449" y="356726"/>
                  </a:cubicBezTo>
                  <a:cubicBezTo>
                    <a:pt x="333449" y="356726"/>
                    <a:pt x="333449" y="363280"/>
                    <a:pt x="336821" y="363280"/>
                  </a:cubicBezTo>
                  <a:cubicBezTo>
                    <a:pt x="340193" y="363280"/>
                    <a:pt x="346937" y="353459"/>
                    <a:pt x="346937" y="360003"/>
                  </a:cubicBezTo>
                  <a:cubicBezTo>
                    <a:pt x="343565" y="366547"/>
                    <a:pt x="353681" y="369823"/>
                    <a:pt x="343565" y="373100"/>
                  </a:cubicBezTo>
                  <a:cubicBezTo>
                    <a:pt x="336821" y="373100"/>
                    <a:pt x="330078" y="369823"/>
                    <a:pt x="330078" y="369823"/>
                  </a:cubicBezTo>
                  <a:cubicBezTo>
                    <a:pt x="323334" y="379644"/>
                    <a:pt x="323334" y="379644"/>
                    <a:pt x="323334" y="379644"/>
                  </a:cubicBezTo>
                  <a:cubicBezTo>
                    <a:pt x="323334" y="379644"/>
                    <a:pt x="316600" y="376367"/>
                    <a:pt x="316600" y="379644"/>
                  </a:cubicBezTo>
                  <a:cubicBezTo>
                    <a:pt x="316600" y="382920"/>
                    <a:pt x="319962" y="389464"/>
                    <a:pt x="319962" y="389464"/>
                  </a:cubicBezTo>
                  <a:cubicBezTo>
                    <a:pt x="313228" y="396007"/>
                    <a:pt x="313228" y="396007"/>
                    <a:pt x="313228" y="396007"/>
                  </a:cubicBezTo>
                  <a:cubicBezTo>
                    <a:pt x="313228" y="396007"/>
                    <a:pt x="303112" y="392731"/>
                    <a:pt x="303112" y="396007"/>
                  </a:cubicBezTo>
                  <a:cubicBezTo>
                    <a:pt x="306484" y="399284"/>
                    <a:pt x="309856" y="405828"/>
                    <a:pt x="309856" y="405828"/>
                  </a:cubicBezTo>
                  <a:cubicBezTo>
                    <a:pt x="309856" y="405828"/>
                    <a:pt x="309856" y="412372"/>
                    <a:pt x="303112" y="412372"/>
                  </a:cubicBezTo>
                  <a:cubicBezTo>
                    <a:pt x="296369" y="412372"/>
                    <a:pt x="289625" y="412372"/>
                    <a:pt x="286253" y="412372"/>
                  </a:cubicBezTo>
                  <a:cubicBezTo>
                    <a:pt x="282881" y="409104"/>
                    <a:pt x="282881" y="409104"/>
                    <a:pt x="282881" y="409104"/>
                  </a:cubicBezTo>
                  <a:cubicBezTo>
                    <a:pt x="279509" y="418925"/>
                    <a:pt x="279509" y="418925"/>
                    <a:pt x="279509" y="418925"/>
                  </a:cubicBezTo>
                  <a:cubicBezTo>
                    <a:pt x="279509" y="418925"/>
                    <a:pt x="282881" y="422192"/>
                    <a:pt x="279509" y="425468"/>
                  </a:cubicBezTo>
                  <a:cubicBezTo>
                    <a:pt x="276137" y="428735"/>
                    <a:pt x="266022" y="428735"/>
                    <a:pt x="266022" y="428735"/>
                  </a:cubicBezTo>
                  <a:cubicBezTo>
                    <a:pt x="266022" y="428735"/>
                    <a:pt x="262650" y="428735"/>
                    <a:pt x="262650" y="428735"/>
                  </a:cubicBezTo>
                  <a:cubicBezTo>
                    <a:pt x="262650" y="432012"/>
                    <a:pt x="259278" y="438556"/>
                    <a:pt x="255906" y="438556"/>
                  </a:cubicBezTo>
                  <a:cubicBezTo>
                    <a:pt x="252535" y="435289"/>
                    <a:pt x="245800" y="432012"/>
                    <a:pt x="242428" y="428735"/>
                  </a:cubicBezTo>
                  <a:cubicBezTo>
                    <a:pt x="242428" y="425468"/>
                    <a:pt x="239057" y="412372"/>
                    <a:pt x="245800" y="415648"/>
                  </a:cubicBezTo>
                  <a:cubicBezTo>
                    <a:pt x="252535" y="415648"/>
                    <a:pt x="259278" y="418925"/>
                    <a:pt x="259278" y="412372"/>
                  </a:cubicBezTo>
                  <a:cubicBezTo>
                    <a:pt x="259278" y="405828"/>
                    <a:pt x="255906" y="402551"/>
                    <a:pt x="255906" y="402551"/>
                  </a:cubicBezTo>
                  <a:cubicBezTo>
                    <a:pt x="259278" y="396007"/>
                    <a:pt x="259278" y="396007"/>
                    <a:pt x="259278" y="396007"/>
                  </a:cubicBezTo>
                  <a:close/>
                  <a:moveTo>
                    <a:pt x="899844" y="49059"/>
                  </a:moveTo>
                  <a:cubicBezTo>
                    <a:pt x="899844" y="49059"/>
                    <a:pt x="899844" y="49059"/>
                    <a:pt x="899844" y="49059"/>
                  </a:cubicBezTo>
                  <a:cubicBezTo>
                    <a:pt x="903216" y="49059"/>
                    <a:pt x="913332" y="52326"/>
                    <a:pt x="913332" y="49059"/>
                  </a:cubicBezTo>
                  <a:cubicBezTo>
                    <a:pt x="913332" y="49059"/>
                    <a:pt x="916704" y="42506"/>
                    <a:pt x="916704" y="42506"/>
                  </a:cubicBezTo>
                  <a:cubicBezTo>
                    <a:pt x="913332" y="39239"/>
                    <a:pt x="909960" y="35962"/>
                    <a:pt x="906588" y="39239"/>
                  </a:cubicBezTo>
                  <a:cubicBezTo>
                    <a:pt x="903216" y="39239"/>
                    <a:pt x="899844" y="42506"/>
                    <a:pt x="899844" y="42506"/>
                  </a:cubicBezTo>
                  <a:cubicBezTo>
                    <a:pt x="899844" y="45783"/>
                    <a:pt x="899844" y="49059"/>
                    <a:pt x="899844" y="49059"/>
                  </a:cubicBezTo>
                  <a:close/>
                  <a:moveTo>
                    <a:pt x="791964" y="104695"/>
                  </a:moveTo>
                  <a:cubicBezTo>
                    <a:pt x="791964" y="104695"/>
                    <a:pt x="791964" y="104695"/>
                    <a:pt x="791964" y="104695"/>
                  </a:cubicBezTo>
                  <a:cubicBezTo>
                    <a:pt x="795336" y="104695"/>
                    <a:pt x="798708" y="98151"/>
                    <a:pt x="798708" y="101428"/>
                  </a:cubicBezTo>
                  <a:cubicBezTo>
                    <a:pt x="798708" y="107971"/>
                    <a:pt x="802080" y="107971"/>
                    <a:pt x="798708" y="111248"/>
                  </a:cubicBezTo>
                  <a:cubicBezTo>
                    <a:pt x="795336" y="111248"/>
                    <a:pt x="788592" y="117792"/>
                    <a:pt x="785220" y="114515"/>
                  </a:cubicBezTo>
                  <a:cubicBezTo>
                    <a:pt x="785220" y="114515"/>
                    <a:pt x="788592" y="101428"/>
                    <a:pt x="788592" y="101428"/>
                  </a:cubicBezTo>
                  <a:cubicBezTo>
                    <a:pt x="791964" y="104695"/>
                    <a:pt x="791964" y="104695"/>
                    <a:pt x="791964" y="104695"/>
                  </a:cubicBezTo>
                  <a:close/>
                  <a:moveTo>
                    <a:pt x="856020" y="111248"/>
                  </a:moveTo>
                  <a:cubicBezTo>
                    <a:pt x="856020" y="111248"/>
                    <a:pt x="856020" y="111248"/>
                    <a:pt x="856020" y="111248"/>
                  </a:cubicBezTo>
                  <a:cubicBezTo>
                    <a:pt x="856020" y="111248"/>
                    <a:pt x="856020" y="114515"/>
                    <a:pt x="849276" y="111248"/>
                  </a:cubicBezTo>
                  <a:cubicBezTo>
                    <a:pt x="839160" y="111248"/>
                    <a:pt x="835789" y="114515"/>
                    <a:pt x="835789" y="107971"/>
                  </a:cubicBezTo>
                  <a:cubicBezTo>
                    <a:pt x="835789" y="104695"/>
                    <a:pt x="839160" y="101428"/>
                    <a:pt x="832417" y="98151"/>
                  </a:cubicBezTo>
                  <a:cubicBezTo>
                    <a:pt x="825673" y="98151"/>
                    <a:pt x="825673" y="98151"/>
                    <a:pt x="825673" y="98151"/>
                  </a:cubicBezTo>
                  <a:cubicBezTo>
                    <a:pt x="825673" y="98151"/>
                    <a:pt x="822301" y="91607"/>
                    <a:pt x="825673" y="88331"/>
                  </a:cubicBezTo>
                  <a:cubicBezTo>
                    <a:pt x="832417" y="81787"/>
                    <a:pt x="832417" y="85064"/>
                    <a:pt x="835789" y="85064"/>
                  </a:cubicBezTo>
                  <a:cubicBezTo>
                    <a:pt x="842532" y="85064"/>
                    <a:pt x="839160" y="85064"/>
                    <a:pt x="845904" y="88331"/>
                  </a:cubicBezTo>
                  <a:cubicBezTo>
                    <a:pt x="852648" y="88331"/>
                    <a:pt x="856020" y="91607"/>
                    <a:pt x="856020" y="85064"/>
                  </a:cubicBezTo>
                  <a:cubicBezTo>
                    <a:pt x="856020" y="81787"/>
                    <a:pt x="859391" y="81787"/>
                    <a:pt x="852648" y="75244"/>
                  </a:cubicBezTo>
                  <a:cubicBezTo>
                    <a:pt x="849276" y="68690"/>
                    <a:pt x="849276" y="71967"/>
                    <a:pt x="845904" y="68690"/>
                  </a:cubicBezTo>
                  <a:cubicBezTo>
                    <a:pt x="842532" y="62147"/>
                    <a:pt x="835789" y="55603"/>
                    <a:pt x="839160" y="52326"/>
                  </a:cubicBezTo>
                  <a:cubicBezTo>
                    <a:pt x="839160" y="49059"/>
                    <a:pt x="835789" y="49059"/>
                    <a:pt x="842532" y="42506"/>
                  </a:cubicBezTo>
                  <a:cubicBezTo>
                    <a:pt x="852648" y="39239"/>
                    <a:pt x="859391" y="32686"/>
                    <a:pt x="862763" y="32686"/>
                  </a:cubicBezTo>
                  <a:cubicBezTo>
                    <a:pt x="866135" y="32686"/>
                    <a:pt x="869507" y="32686"/>
                    <a:pt x="869507" y="35962"/>
                  </a:cubicBezTo>
                  <a:cubicBezTo>
                    <a:pt x="869507" y="42506"/>
                    <a:pt x="869507" y="45783"/>
                    <a:pt x="866135" y="49059"/>
                  </a:cubicBezTo>
                  <a:cubicBezTo>
                    <a:pt x="862763" y="49059"/>
                    <a:pt x="862763" y="52326"/>
                    <a:pt x="862763" y="52326"/>
                  </a:cubicBezTo>
                  <a:cubicBezTo>
                    <a:pt x="862763" y="52326"/>
                    <a:pt x="859391" y="62147"/>
                    <a:pt x="866135" y="62147"/>
                  </a:cubicBezTo>
                  <a:cubicBezTo>
                    <a:pt x="872879" y="58880"/>
                    <a:pt x="876251" y="52326"/>
                    <a:pt x="876251" y="49059"/>
                  </a:cubicBezTo>
                  <a:cubicBezTo>
                    <a:pt x="879613" y="45783"/>
                    <a:pt x="882985" y="49059"/>
                    <a:pt x="879613" y="42506"/>
                  </a:cubicBezTo>
                  <a:cubicBezTo>
                    <a:pt x="879613" y="35962"/>
                    <a:pt x="876251" y="32686"/>
                    <a:pt x="879613" y="32686"/>
                  </a:cubicBezTo>
                  <a:cubicBezTo>
                    <a:pt x="882985" y="32686"/>
                    <a:pt x="886357" y="39239"/>
                    <a:pt x="889729" y="32686"/>
                  </a:cubicBezTo>
                  <a:cubicBezTo>
                    <a:pt x="896472" y="22875"/>
                    <a:pt x="896472" y="19599"/>
                    <a:pt x="896472" y="19599"/>
                  </a:cubicBezTo>
                  <a:cubicBezTo>
                    <a:pt x="896472" y="19599"/>
                    <a:pt x="893100" y="19599"/>
                    <a:pt x="899844" y="16322"/>
                  </a:cubicBezTo>
                  <a:cubicBezTo>
                    <a:pt x="906588" y="13055"/>
                    <a:pt x="903216" y="9778"/>
                    <a:pt x="906588" y="6502"/>
                  </a:cubicBezTo>
                  <a:cubicBezTo>
                    <a:pt x="909960" y="3235"/>
                    <a:pt x="903216" y="-42"/>
                    <a:pt x="913332" y="-42"/>
                  </a:cubicBezTo>
                  <a:cubicBezTo>
                    <a:pt x="920076" y="3235"/>
                    <a:pt x="920076" y="3235"/>
                    <a:pt x="923447" y="6502"/>
                  </a:cubicBezTo>
                  <a:cubicBezTo>
                    <a:pt x="926819" y="6502"/>
                    <a:pt x="920076" y="19599"/>
                    <a:pt x="916704" y="19599"/>
                  </a:cubicBezTo>
                  <a:cubicBezTo>
                    <a:pt x="913332" y="19599"/>
                    <a:pt x="913332" y="16322"/>
                    <a:pt x="906588" y="19599"/>
                  </a:cubicBezTo>
                  <a:cubicBezTo>
                    <a:pt x="903216" y="22875"/>
                    <a:pt x="909960" y="29419"/>
                    <a:pt x="906588" y="32686"/>
                  </a:cubicBezTo>
                  <a:cubicBezTo>
                    <a:pt x="903216" y="35962"/>
                    <a:pt x="899844" y="32686"/>
                    <a:pt x="896472" y="35962"/>
                  </a:cubicBezTo>
                  <a:cubicBezTo>
                    <a:pt x="893100" y="39239"/>
                    <a:pt x="893100" y="39239"/>
                    <a:pt x="893100" y="42506"/>
                  </a:cubicBezTo>
                  <a:cubicBezTo>
                    <a:pt x="893100" y="45783"/>
                    <a:pt x="889729" y="49059"/>
                    <a:pt x="886357" y="52326"/>
                  </a:cubicBezTo>
                  <a:cubicBezTo>
                    <a:pt x="886357" y="52326"/>
                    <a:pt x="876251" y="45783"/>
                    <a:pt x="886357" y="52326"/>
                  </a:cubicBezTo>
                  <a:cubicBezTo>
                    <a:pt x="896472" y="58880"/>
                    <a:pt x="899844" y="58880"/>
                    <a:pt x="896472" y="62147"/>
                  </a:cubicBezTo>
                  <a:cubicBezTo>
                    <a:pt x="893100" y="62147"/>
                    <a:pt x="886357" y="62147"/>
                    <a:pt x="882985" y="65423"/>
                  </a:cubicBezTo>
                  <a:cubicBezTo>
                    <a:pt x="879613" y="65423"/>
                    <a:pt x="876251" y="68690"/>
                    <a:pt x="882985" y="71967"/>
                  </a:cubicBezTo>
                  <a:cubicBezTo>
                    <a:pt x="889729" y="75244"/>
                    <a:pt x="886357" y="75244"/>
                    <a:pt x="889729" y="75244"/>
                  </a:cubicBezTo>
                  <a:cubicBezTo>
                    <a:pt x="893100" y="71967"/>
                    <a:pt x="909960" y="71967"/>
                    <a:pt x="909960" y="75244"/>
                  </a:cubicBezTo>
                  <a:cubicBezTo>
                    <a:pt x="906588" y="81787"/>
                    <a:pt x="909960" y="81787"/>
                    <a:pt x="903216" y="85064"/>
                  </a:cubicBezTo>
                  <a:cubicBezTo>
                    <a:pt x="893100" y="88331"/>
                    <a:pt x="886357" y="85064"/>
                    <a:pt x="882985" y="81787"/>
                  </a:cubicBezTo>
                  <a:cubicBezTo>
                    <a:pt x="879613" y="81787"/>
                    <a:pt x="879613" y="75244"/>
                    <a:pt x="879613" y="85064"/>
                  </a:cubicBezTo>
                  <a:cubicBezTo>
                    <a:pt x="882985" y="94875"/>
                    <a:pt x="889729" y="94875"/>
                    <a:pt x="886357" y="94875"/>
                  </a:cubicBezTo>
                  <a:cubicBezTo>
                    <a:pt x="879613" y="94875"/>
                    <a:pt x="872879" y="94875"/>
                    <a:pt x="872879" y="94875"/>
                  </a:cubicBezTo>
                  <a:cubicBezTo>
                    <a:pt x="872879" y="94875"/>
                    <a:pt x="869507" y="88331"/>
                    <a:pt x="872879" y="98151"/>
                  </a:cubicBezTo>
                  <a:cubicBezTo>
                    <a:pt x="876251" y="107971"/>
                    <a:pt x="876251" y="107971"/>
                    <a:pt x="876251" y="107971"/>
                  </a:cubicBezTo>
                  <a:cubicBezTo>
                    <a:pt x="876251" y="107971"/>
                    <a:pt x="869507" y="111248"/>
                    <a:pt x="869507" y="111248"/>
                  </a:cubicBezTo>
                  <a:cubicBezTo>
                    <a:pt x="869507" y="114515"/>
                    <a:pt x="872879" y="121068"/>
                    <a:pt x="876251" y="124336"/>
                  </a:cubicBezTo>
                  <a:cubicBezTo>
                    <a:pt x="876251" y="124336"/>
                    <a:pt x="872879" y="137432"/>
                    <a:pt x="869507" y="137432"/>
                  </a:cubicBezTo>
                  <a:cubicBezTo>
                    <a:pt x="869507" y="137432"/>
                    <a:pt x="869507" y="140699"/>
                    <a:pt x="866135" y="143976"/>
                  </a:cubicBezTo>
                  <a:cubicBezTo>
                    <a:pt x="862763" y="147253"/>
                    <a:pt x="859391" y="150520"/>
                    <a:pt x="859391" y="150520"/>
                  </a:cubicBezTo>
                  <a:cubicBezTo>
                    <a:pt x="852648" y="170160"/>
                    <a:pt x="852648" y="170160"/>
                    <a:pt x="852648" y="170160"/>
                  </a:cubicBezTo>
                  <a:cubicBezTo>
                    <a:pt x="852648" y="170160"/>
                    <a:pt x="849276" y="176704"/>
                    <a:pt x="845904" y="170160"/>
                  </a:cubicBezTo>
                  <a:cubicBezTo>
                    <a:pt x="845904" y="163617"/>
                    <a:pt x="842532" y="163617"/>
                    <a:pt x="845904" y="160340"/>
                  </a:cubicBezTo>
                  <a:cubicBezTo>
                    <a:pt x="849276" y="160340"/>
                    <a:pt x="849276" y="153796"/>
                    <a:pt x="852648" y="150520"/>
                  </a:cubicBezTo>
                  <a:cubicBezTo>
                    <a:pt x="852648" y="147253"/>
                    <a:pt x="856020" y="134156"/>
                    <a:pt x="856020" y="134156"/>
                  </a:cubicBezTo>
                  <a:cubicBezTo>
                    <a:pt x="856020" y="134156"/>
                    <a:pt x="862763" y="134156"/>
                    <a:pt x="866135" y="130889"/>
                  </a:cubicBezTo>
                  <a:cubicBezTo>
                    <a:pt x="866135" y="130889"/>
                    <a:pt x="859391" y="117792"/>
                    <a:pt x="859391" y="117792"/>
                  </a:cubicBezTo>
                  <a:cubicBezTo>
                    <a:pt x="862763" y="111248"/>
                    <a:pt x="862763" y="111248"/>
                    <a:pt x="862763" y="111248"/>
                  </a:cubicBezTo>
                  <a:cubicBezTo>
                    <a:pt x="856020" y="111248"/>
                    <a:pt x="856020" y="111248"/>
                    <a:pt x="856020" y="111248"/>
                  </a:cubicBezTo>
                  <a:close/>
                  <a:moveTo>
                    <a:pt x="805451" y="219261"/>
                  </a:moveTo>
                  <a:cubicBezTo>
                    <a:pt x="805451" y="219261"/>
                    <a:pt x="805451" y="219261"/>
                    <a:pt x="805451" y="219261"/>
                  </a:cubicBezTo>
                  <a:cubicBezTo>
                    <a:pt x="805451" y="219261"/>
                    <a:pt x="815557" y="206165"/>
                    <a:pt x="818929" y="209441"/>
                  </a:cubicBezTo>
                  <a:cubicBezTo>
                    <a:pt x="818929" y="209441"/>
                    <a:pt x="818929" y="212708"/>
                    <a:pt x="818929" y="215985"/>
                  </a:cubicBezTo>
                  <a:cubicBezTo>
                    <a:pt x="818929" y="215985"/>
                    <a:pt x="822301" y="222529"/>
                    <a:pt x="818929" y="222529"/>
                  </a:cubicBezTo>
                  <a:cubicBezTo>
                    <a:pt x="815557" y="222529"/>
                    <a:pt x="812186" y="222529"/>
                    <a:pt x="808814" y="222529"/>
                  </a:cubicBezTo>
                  <a:cubicBezTo>
                    <a:pt x="808814" y="222529"/>
                    <a:pt x="805451" y="219261"/>
                    <a:pt x="805451" y="219261"/>
                  </a:cubicBezTo>
                  <a:close/>
                  <a:moveTo>
                    <a:pt x="660481" y="320722"/>
                  </a:moveTo>
                  <a:cubicBezTo>
                    <a:pt x="660481" y="320722"/>
                    <a:pt x="660481" y="320722"/>
                    <a:pt x="660481" y="320722"/>
                  </a:cubicBezTo>
                  <a:cubicBezTo>
                    <a:pt x="667225" y="314178"/>
                    <a:pt x="667225" y="314178"/>
                    <a:pt x="667225" y="314178"/>
                  </a:cubicBezTo>
                  <a:cubicBezTo>
                    <a:pt x="677331" y="317455"/>
                    <a:pt x="677331" y="317455"/>
                    <a:pt x="677331" y="317455"/>
                  </a:cubicBezTo>
                  <a:cubicBezTo>
                    <a:pt x="677331" y="317455"/>
                    <a:pt x="680702" y="310911"/>
                    <a:pt x="680702" y="317455"/>
                  </a:cubicBezTo>
                  <a:cubicBezTo>
                    <a:pt x="677331" y="323998"/>
                    <a:pt x="670587" y="333819"/>
                    <a:pt x="670587" y="333819"/>
                  </a:cubicBezTo>
                  <a:cubicBezTo>
                    <a:pt x="670587" y="333819"/>
                    <a:pt x="673959" y="333819"/>
                    <a:pt x="667225" y="337095"/>
                  </a:cubicBezTo>
                  <a:cubicBezTo>
                    <a:pt x="660481" y="340363"/>
                    <a:pt x="660481" y="343639"/>
                    <a:pt x="657109" y="337095"/>
                  </a:cubicBezTo>
                  <a:cubicBezTo>
                    <a:pt x="653737" y="333819"/>
                    <a:pt x="650365" y="333819"/>
                    <a:pt x="650365" y="330542"/>
                  </a:cubicBezTo>
                  <a:cubicBezTo>
                    <a:pt x="653737" y="327275"/>
                    <a:pt x="653737" y="320722"/>
                    <a:pt x="653737" y="320722"/>
                  </a:cubicBezTo>
                  <a:cubicBezTo>
                    <a:pt x="660481" y="320722"/>
                    <a:pt x="660481" y="320722"/>
                    <a:pt x="660481" y="320722"/>
                  </a:cubicBezTo>
                  <a:close/>
                  <a:moveTo>
                    <a:pt x="731280" y="235626"/>
                  </a:moveTo>
                  <a:cubicBezTo>
                    <a:pt x="731280" y="235626"/>
                    <a:pt x="731280" y="235626"/>
                    <a:pt x="731280" y="235626"/>
                  </a:cubicBezTo>
                  <a:cubicBezTo>
                    <a:pt x="731280" y="235626"/>
                    <a:pt x="734652" y="229082"/>
                    <a:pt x="738024" y="229082"/>
                  </a:cubicBezTo>
                  <a:cubicBezTo>
                    <a:pt x="741386" y="232349"/>
                    <a:pt x="744758" y="232349"/>
                    <a:pt x="744758" y="235626"/>
                  </a:cubicBezTo>
                  <a:cubicBezTo>
                    <a:pt x="741386" y="238902"/>
                    <a:pt x="738024" y="242169"/>
                    <a:pt x="734652" y="242169"/>
                  </a:cubicBezTo>
                  <a:cubicBezTo>
                    <a:pt x="731280" y="242169"/>
                    <a:pt x="731280" y="235626"/>
                    <a:pt x="731280" y="235626"/>
                  </a:cubicBezTo>
                  <a:close/>
                  <a:moveTo>
                    <a:pt x="717793" y="251989"/>
                  </a:moveTo>
                  <a:cubicBezTo>
                    <a:pt x="717793" y="251989"/>
                    <a:pt x="717793" y="251989"/>
                    <a:pt x="717793" y="251989"/>
                  </a:cubicBezTo>
                  <a:cubicBezTo>
                    <a:pt x="717793" y="251989"/>
                    <a:pt x="724537" y="245446"/>
                    <a:pt x="727908" y="248713"/>
                  </a:cubicBezTo>
                  <a:cubicBezTo>
                    <a:pt x="727908" y="248713"/>
                    <a:pt x="731280" y="248713"/>
                    <a:pt x="727908" y="251989"/>
                  </a:cubicBezTo>
                  <a:cubicBezTo>
                    <a:pt x="727908" y="255266"/>
                    <a:pt x="734652" y="251989"/>
                    <a:pt x="724537" y="255266"/>
                  </a:cubicBezTo>
                  <a:cubicBezTo>
                    <a:pt x="717793" y="261810"/>
                    <a:pt x="721165" y="265086"/>
                    <a:pt x="714421" y="261810"/>
                  </a:cubicBezTo>
                  <a:cubicBezTo>
                    <a:pt x="711049" y="258533"/>
                    <a:pt x="711049" y="255266"/>
                    <a:pt x="711049" y="251989"/>
                  </a:cubicBezTo>
                  <a:cubicBezTo>
                    <a:pt x="711049" y="251989"/>
                    <a:pt x="714421" y="245446"/>
                    <a:pt x="714421" y="245446"/>
                  </a:cubicBezTo>
                  <a:cubicBezTo>
                    <a:pt x="717793" y="248713"/>
                    <a:pt x="717793" y="251989"/>
                    <a:pt x="717793" y="251989"/>
                  </a:cubicBezTo>
                  <a:close/>
                  <a:moveTo>
                    <a:pt x="690818" y="261810"/>
                  </a:moveTo>
                  <a:cubicBezTo>
                    <a:pt x="690818" y="261810"/>
                    <a:pt x="690818" y="261810"/>
                    <a:pt x="690818" y="261810"/>
                  </a:cubicBezTo>
                  <a:cubicBezTo>
                    <a:pt x="690818" y="261810"/>
                    <a:pt x="697562" y="265086"/>
                    <a:pt x="697562" y="265086"/>
                  </a:cubicBezTo>
                  <a:cubicBezTo>
                    <a:pt x="700934" y="268354"/>
                    <a:pt x="700934" y="265086"/>
                    <a:pt x="704306" y="261810"/>
                  </a:cubicBezTo>
                  <a:cubicBezTo>
                    <a:pt x="711049" y="261810"/>
                    <a:pt x="704306" y="261810"/>
                    <a:pt x="707677" y="258533"/>
                  </a:cubicBezTo>
                  <a:cubicBezTo>
                    <a:pt x="711049" y="251989"/>
                    <a:pt x="707677" y="255266"/>
                    <a:pt x="707677" y="251989"/>
                  </a:cubicBezTo>
                  <a:cubicBezTo>
                    <a:pt x="704306" y="251989"/>
                    <a:pt x="704306" y="251989"/>
                    <a:pt x="700934" y="251989"/>
                  </a:cubicBezTo>
                  <a:cubicBezTo>
                    <a:pt x="694190" y="251989"/>
                    <a:pt x="690818" y="261810"/>
                    <a:pt x="690818" y="261810"/>
                  </a:cubicBezTo>
                  <a:close/>
                  <a:moveTo>
                    <a:pt x="704306" y="281450"/>
                  </a:moveTo>
                  <a:cubicBezTo>
                    <a:pt x="704306" y="281450"/>
                    <a:pt x="704306" y="281450"/>
                    <a:pt x="704306" y="281450"/>
                  </a:cubicBezTo>
                  <a:cubicBezTo>
                    <a:pt x="704306" y="281450"/>
                    <a:pt x="707677" y="271630"/>
                    <a:pt x="711049" y="271630"/>
                  </a:cubicBezTo>
                  <a:cubicBezTo>
                    <a:pt x="714421" y="274907"/>
                    <a:pt x="714421" y="271630"/>
                    <a:pt x="714421" y="274907"/>
                  </a:cubicBezTo>
                  <a:cubicBezTo>
                    <a:pt x="714421" y="278174"/>
                    <a:pt x="714421" y="284717"/>
                    <a:pt x="711049" y="284717"/>
                  </a:cubicBezTo>
                  <a:cubicBezTo>
                    <a:pt x="707677" y="284717"/>
                    <a:pt x="704306" y="281450"/>
                    <a:pt x="704306" y="281450"/>
                  </a:cubicBezTo>
                  <a:close/>
                  <a:moveTo>
                    <a:pt x="677331" y="281450"/>
                  </a:moveTo>
                  <a:cubicBezTo>
                    <a:pt x="677331" y="281450"/>
                    <a:pt x="677331" y="281450"/>
                    <a:pt x="677331" y="281450"/>
                  </a:cubicBezTo>
                  <a:cubicBezTo>
                    <a:pt x="680702" y="274907"/>
                    <a:pt x="680702" y="274907"/>
                    <a:pt x="680702" y="274907"/>
                  </a:cubicBezTo>
                  <a:cubicBezTo>
                    <a:pt x="687446" y="278174"/>
                    <a:pt x="687446" y="278174"/>
                    <a:pt x="687446" y="278174"/>
                  </a:cubicBezTo>
                  <a:cubicBezTo>
                    <a:pt x="687446" y="278174"/>
                    <a:pt x="690818" y="281450"/>
                    <a:pt x="687446" y="281450"/>
                  </a:cubicBezTo>
                  <a:cubicBezTo>
                    <a:pt x="687446" y="284717"/>
                    <a:pt x="684074" y="284717"/>
                    <a:pt x="684074" y="287994"/>
                  </a:cubicBezTo>
                  <a:cubicBezTo>
                    <a:pt x="680702" y="287994"/>
                    <a:pt x="677331" y="284717"/>
                    <a:pt x="677331" y="284717"/>
                  </a:cubicBezTo>
                  <a:cubicBezTo>
                    <a:pt x="677331" y="281450"/>
                    <a:pt x="677331" y="281450"/>
                    <a:pt x="677331" y="281450"/>
                  </a:cubicBezTo>
                  <a:close/>
                  <a:moveTo>
                    <a:pt x="677331" y="238902"/>
                  </a:moveTo>
                  <a:cubicBezTo>
                    <a:pt x="677331" y="238902"/>
                    <a:pt x="677331" y="238902"/>
                    <a:pt x="677331" y="238902"/>
                  </a:cubicBezTo>
                  <a:cubicBezTo>
                    <a:pt x="677331" y="238902"/>
                    <a:pt x="684074" y="229082"/>
                    <a:pt x="684074" y="229082"/>
                  </a:cubicBezTo>
                  <a:cubicBezTo>
                    <a:pt x="687446" y="229082"/>
                    <a:pt x="690818" y="225805"/>
                    <a:pt x="690818" y="232349"/>
                  </a:cubicBezTo>
                  <a:cubicBezTo>
                    <a:pt x="690818" y="238902"/>
                    <a:pt x="697562" y="245446"/>
                    <a:pt x="687446" y="245446"/>
                  </a:cubicBezTo>
                  <a:cubicBezTo>
                    <a:pt x="680702" y="245446"/>
                    <a:pt x="677331" y="248713"/>
                    <a:pt x="677331" y="245446"/>
                  </a:cubicBezTo>
                  <a:cubicBezTo>
                    <a:pt x="673959" y="242169"/>
                    <a:pt x="677331" y="238902"/>
                    <a:pt x="677331" y="238902"/>
                  </a:cubicBezTo>
                  <a:close/>
                  <a:moveTo>
                    <a:pt x="663853" y="258533"/>
                  </a:moveTo>
                  <a:cubicBezTo>
                    <a:pt x="663853" y="258533"/>
                    <a:pt x="663853" y="258533"/>
                    <a:pt x="663853" y="258533"/>
                  </a:cubicBezTo>
                  <a:cubicBezTo>
                    <a:pt x="663853" y="258533"/>
                    <a:pt x="670587" y="251989"/>
                    <a:pt x="673959" y="251989"/>
                  </a:cubicBezTo>
                  <a:cubicBezTo>
                    <a:pt x="677331" y="255266"/>
                    <a:pt x="680702" y="255266"/>
                    <a:pt x="680702" y="258533"/>
                  </a:cubicBezTo>
                  <a:cubicBezTo>
                    <a:pt x="680702" y="261810"/>
                    <a:pt x="680702" y="261810"/>
                    <a:pt x="677331" y="265086"/>
                  </a:cubicBezTo>
                  <a:cubicBezTo>
                    <a:pt x="677331" y="268354"/>
                    <a:pt x="673959" y="268354"/>
                    <a:pt x="670587" y="268354"/>
                  </a:cubicBezTo>
                  <a:cubicBezTo>
                    <a:pt x="670587" y="268354"/>
                    <a:pt x="663853" y="258533"/>
                    <a:pt x="663853" y="258533"/>
                  </a:cubicBezTo>
                  <a:close/>
                  <a:moveTo>
                    <a:pt x="673959" y="297814"/>
                  </a:moveTo>
                  <a:cubicBezTo>
                    <a:pt x="673959" y="297814"/>
                    <a:pt x="673959" y="297814"/>
                    <a:pt x="673959" y="297814"/>
                  </a:cubicBezTo>
                  <a:cubicBezTo>
                    <a:pt x="673959" y="297814"/>
                    <a:pt x="670587" y="307635"/>
                    <a:pt x="670587" y="310911"/>
                  </a:cubicBezTo>
                  <a:cubicBezTo>
                    <a:pt x="670587" y="314178"/>
                    <a:pt x="680702" y="314178"/>
                    <a:pt x="684074" y="310911"/>
                  </a:cubicBezTo>
                  <a:cubicBezTo>
                    <a:pt x="684074" y="310911"/>
                    <a:pt x="687446" y="304358"/>
                    <a:pt x="687446" y="304358"/>
                  </a:cubicBezTo>
                  <a:cubicBezTo>
                    <a:pt x="687446" y="304358"/>
                    <a:pt x="684074" y="297814"/>
                    <a:pt x="680702" y="294538"/>
                  </a:cubicBezTo>
                  <a:cubicBezTo>
                    <a:pt x="677331" y="291271"/>
                    <a:pt x="673959" y="297814"/>
                    <a:pt x="673959" y="297814"/>
                  </a:cubicBezTo>
                  <a:close/>
                  <a:moveTo>
                    <a:pt x="643622" y="287994"/>
                  </a:moveTo>
                  <a:cubicBezTo>
                    <a:pt x="643622" y="287994"/>
                    <a:pt x="643622" y="287994"/>
                    <a:pt x="643622" y="287994"/>
                  </a:cubicBezTo>
                  <a:cubicBezTo>
                    <a:pt x="643622" y="297814"/>
                    <a:pt x="643622" y="297814"/>
                    <a:pt x="643622" y="297814"/>
                  </a:cubicBezTo>
                  <a:cubicBezTo>
                    <a:pt x="643622" y="297814"/>
                    <a:pt x="650365" y="304358"/>
                    <a:pt x="653737" y="304358"/>
                  </a:cubicBezTo>
                  <a:cubicBezTo>
                    <a:pt x="657109" y="307635"/>
                    <a:pt x="657109" y="304358"/>
                    <a:pt x="663853" y="307635"/>
                  </a:cubicBezTo>
                  <a:cubicBezTo>
                    <a:pt x="667225" y="307635"/>
                    <a:pt x="667225" y="304358"/>
                    <a:pt x="667225" y="304358"/>
                  </a:cubicBezTo>
                  <a:cubicBezTo>
                    <a:pt x="670587" y="304358"/>
                    <a:pt x="670587" y="304358"/>
                    <a:pt x="670587" y="301091"/>
                  </a:cubicBezTo>
                  <a:cubicBezTo>
                    <a:pt x="670587" y="301091"/>
                    <a:pt x="663853" y="297814"/>
                    <a:pt x="660481" y="294538"/>
                  </a:cubicBezTo>
                  <a:cubicBezTo>
                    <a:pt x="660481" y="291271"/>
                    <a:pt x="660481" y="291271"/>
                    <a:pt x="660481" y="287994"/>
                  </a:cubicBezTo>
                  <a:cubicBezTo>
                    <a:pt x="660481" y="287994"/>
                    <a:pt x="663853" y="284717"/>
                    <a:pt x="667225" y="284717"/>
                  </a:cubicBezTo>
                  <a:cubicBezTo>
                    <a:pt x="667225" y="281450"/>
                    <a:pt x="667225" y="274907"/>
                    <a:pt x="667225" y="274907"/>
                  </a:cubicBezTo>
                  <a:cubicBezTo>
                    <a:pt x="667225" y="274907"/>
                    <a:pt x="660481" y="274907"/>
                    <a:pt x="660481" y="271630"/>
                  </a:cubicBezTo>
                  <a:cubicBezTo>
                    <a:pt x="660481" y="271630"/>
                    <a:pt x="657109" y="268354"/>
                    <a:pt x="653737" y="265086"/>
                  </a:cubicBezTo>
                  <a:cubicBezTo>
                    <a:pt x="653737" y="261810"/>
                    <a:pt x="646994" y="261810"/>
                    <a:pt x="643622" y="261810"/>
                  </a:cubicBezTo>
                  <a:cubicBezTo>
                    <a:pt x="643622" y="261810"/>
                    <a:pt x="640250" y="271630"/>
                    <a:pt x="636878" y="274907"/>
                  </a:cubicBezTo>
                  <a:cubicBezTo>
                    <a:pt x="636878" y="274907"/>
                    <a:pt x="633506" y="281450"/>
                    <a:pt x="633506" y="281450"/>
                  </a:cubicBezTo>
                  <a:cubicBezTo>
                    <a:pt x="633506" y="284717"/>
                    <a:pt x="633506" y="287994"/>
                    <a:pt x="636878" y="291271"/>
                  </a:cubicBezTo>
                  <a:cubicBezTo>
                    <a:pt x="640250" y="291271"/>
                    <a:pt x="643622" y="287994"/>
                    <a:pt x="643622" y="287994"/>
                  </a:cubicBezTo>
                  <a:close/>
                  <a:moveTo>
                    <a:pt x="633506" y="314178"/>
                  </a:moveTo>
                  <a:cubicBezTo>
                    <a:pt x="633506" y="314178"/>
                    <a:pt x="633506" y="314178"/>
                    <a:pt x="633506" y="314178"/>
                  </a:cubicBezTo>
                  <a:cubicBezTo>
                    <a:pt x="630134" y="314178"/>
                    <a:pt x="623390" y="307635"/>
                    <a:pt x="623390" y="307635"/>
                  </a:cubicBezTo>
                  <a:cubicBezTo>
                    <a:pt x="623390" y="307635"/>
                    <a:pt x="630134" y="304358"/>
                    <a:pt x="630134" y="301091"/>
                  </a:cubicBezTo>
                  <a:cubicBezTo>
                    <a:pt x="633506" y="301091"/>
                    <a:pt x="630134" y="297814"/>
                    <a:pt x="636878" y="297814"/>
                  </a:cubicBezTo>
                  <a:cubicBezTo>
                    <a:pt x="643622" y="301091"/>
                    <a:pt x="643622" y="304358"/>
                    <a:pt x="643622" y="304358"/>
                  </a:cubicBezTo>
                  <a:cubicBezTo>
                    <a:pt x="643622" y="304358"/>
                    <a:pt x="646994" y="310911"/>
                    <a:pt x="646994" y="314178"/>
                  </a:cubicBezTo>
                  <a:cubicBezTo>
                    <a:pt x="646994" y="314178"/>
                    <a:pt x="646994" y="317455"/>
                    <a:pt x="646994" y="317455"/>
                  </a:cubicBezTo>
                  <a:cubicBezTo>
                    <a:pt x="646994" y="320722"/>
                    <a:pt x="653737" y="323998"/>
                    <a:pt x="643622" y="323998"/>
                  </a:cubicBezTo>
                  <a:cubicBezTo>
                    <a:pt x="636878" y="323998"/>
                    <a:pt x="636878" y="323998"/>
                    <a:pt x="636878" y="323998"/>
                  </a:cubicBezTo>
                  <a:lnTo>
                    <a:pt x="633506" y="314178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97672FF-1CE8-D064-AA79-ADB3B5067E0E}"/>
                </a:ext>
              </a:extLst>
            </p:cNvPr>
            <p:cNvSpPr/>
            <p:nvPr/>
          </p:nvSpPr>
          <p:spPr>
            <a:xfrm>
              <a:off x="6539158" y="2867130"/>
              <a:ext cx="1790841" cy="1428750"/>
            </a:xfrm>
            <a:custGeom>
              <a:avLst/>
              <a:gdLst>
                <a:gd name="connsiteX0" fmla="*/ 1671808 w 1790841"/>
                <a:gd name="connsiteY0" fmla="*/ 517432 h 1428750"/>
                <a:gd name="connsiteX1" fmla="*/ 1651576 w 1790841"/>
                <a:gd name="connsiteY1" fmla="*/ 517432 h 1428750"/>
                <a:gd name="connsiteX2" fmla="*/ 1658320 w 1790841"/>
                <a:gd name="connsiteY2" fmla="*/ 576011 h 1428750"/>
                <a:gd name="connsiteX3" fmla="*/ 1580777 w 1790841"/>
                <a:gd name="connsiteY3" fmla="*/ 621579 h 1428750"/>
                <a:gd name="connsiteX4" fmla="*/ 1536952 w 1790841"/>
                <a:gd name="connsiteY4" fmla="*/ 637847 h 1428750"/>
                <a:gd name="connsiteX5" fmla="*/ 1499872 w 1790841"/>
                <a:gd name="connsiteY5" fmla="*/ 667146 h 1428750"/>
                <a:gd name="connsiteX6" fmla="*/ 1456047 w 1790841"/>
                <a:gd name="connsiteY6" fmla="*/ 676909 h 1428750"/>
                <a:gd name="connsiteX7" fmla="*/ 1361654 w 1790841"/>
                <a:gd name="connsiteY7" fmla="*/ 696435 h 1428750"/>
                <a:gd name="connsiteX8" fmla="*/ 1317830 w 1790841"/>
                <a:gd name="connsiteY8" fmla="*/ 709456 h 1428750"/>
                <a:gd name="connsiteX9" fmla="*/ 1290855 w 1790841"/>
                <a:gd name="connsiteY9" fmla="*/ 738745 h 1428750"/>
                <a:gd name="connsiteX10" fmla="*/ 1307714 w 1790841"/>
                <a:gd name="connsiteY10" fmla="*/ 755014 h 1428750"/>
                <a:gd name="connsiteX11" fmla="*/ 1260518 w 1790841"/>
                <a:gd name="connsiteY11" fmla="*/ 774540 h 1428750"/>
                <a:gd name="connsiteX12" fmla="*/ 1236915 w 1790841"/>
                <a:gd name="connsiteY12" fmla="*/ 810345 h 1428750"/>
                <a:gd name="connsiteX13" fmla="*/ 1179603 w 1790841"/>
                <a:gd name="connsiteY13" fmla="*/ 872182 h 1428750"/>
                <a:gd name="connsiteX14" fmla="*/ 1132406 w 1790841"/>
                <a:gd name="connsiteY14" fmla="*/ 920997 h 1428750"/>
                <a:gd name="connsiteX15" fmla="*/ 1115557 w 1790841"/>
                <a:gd name="connsiteY15" fmla="*/ 992596 h 1428750"/>
                <a:gd name="connsiteX16" fmla="*/ 1129035 w 1790841"/>
                <a:gd name="connsiteY16" fmla="*/ 1038164 h 1428750"/>
                <a:gd name="connsiteX17" fmla="*/ 1172869 w 1790841"/>
                <a:gd name="connsiteY17" fmla="*/ 1090237 h 1428750"/>
                <a:gd name="connsiteX18" fmla="*/ 1112185 w 1790841"/>
                <a:gd name="connsiteY18" fmla="*/ 1119526 h 1428750"/>
                <a:gd name="connsiteX19" fmla="*/ 1054873 w 1790841"/>
                <a:gd name="connsiteY19" fmla="*/ 1165094 h 1428750"/>
                <a:gd name="connsiteX20" fmla="*/ 1027898 w 1790841"/>
                <a:gd name="connsiteY20" fmla="*/ 1197631 h 1428750"/>
                <a:gd name="connsiteX21" fmla="*/ 1004305 w 1790841"/>
                <a:gd name="connsiteY21" fmla="*/ 1236694 h 1428750"/>
                <a:gd name="connsiteX22" fmla="*/ 1004305 w 1790841"/>
                <a:gd name="connsiteY22" fmla="*/ 1275746 h 1428750"/>
                <a:gd name="connsiteX23" fmla="*/ 970596 w 1790841"/>
                <a:gd name="connsiteY23" fmla="*/ 1279004 h 1428750"/>
                <a:gd name="connsiteX24" fmla="*/ 913284 w 1790841"/>
                <a:gd name="connsiteY24" fmla="*/ 1262725 h 1428750"/>
                <a:gd name="connsiteX25" fmla="*/ 879565 w 1790841"/>
                <a:gd name="connsiteY25" fmla="*/ 1292015 h 1428750"/>
                <a:gd name="connsiteX26" fmla="*/ 832369 w 1790841"/>
                <a:gd name="connsiteY26" fmla="*/ 1305035 h 1428750"/>
                <a:gd name="connsiteX27" fmla="*/ 818891 w 1790841"/>
                <a:gd name="connsiteY27" fmla="*/ 1340840 h 1428750"/>
                <a:gd name="connsiteX28" fmla="*/ 795288 w 1790841"/>
                <a:gd name="connsiteY28" fmla="*/ 1376635 h 1428750"/>
                <a:gd name="connsiteX29" fmla="*/ 768323 w 1790841"/>
                <a:gd name="connsiteY29" fmla="*/ 1399419 h 1428750"/>
                <a:gd name="connsiteX30" fmla="*/ 744720 w 1790841"/>
                <a:gd name="connsiteY30" fmla="*/ 1376635 h 1428750"/>
                <a:gd name="connsiteX31" fmla="*/ 717755 w 1790841"/>
                <a:gd name="connsiteY31" fmla="*/ 1370129 h 1428750"/>
                <a:gd name="connsiteX32" fmla="*/ 680664 w 1790841"/>
                <a:gd name="connsiteY32" fmla="*/ 1392913 h 1428750"/>
                <a:gd name="connsiteX33" fmla="*/ 606503 w 1790841"/>
                <a:gd name="connsiteY33" fmla="*/ 1363614 h 1428750"/>
                <a:gd name="connsiteX34" fmla="*/ 586272 w 1790841"/>
                <a:gd name="connsiteY34" fmla="*/ 1373377 h 1428750"/>
                <a:gd name="connsiteX35" fmla="*/ 512110 w 1790841"/>
                <a:gd name="connsiteY35" fmla="*/ 1350603 h 1428750"/>
                <a:gd name="connsiteX36" fmla="*/ 451426 w 1790841"/>
                <a:gd name="connsiteY36" fmla="*/ 1340840 h 1428750"/>
                <a:gd name="connsiteX37" fmla="*/ 421089 w 1790841"/>
                <a:gd name="connsiteY37" fmla="*/ 1350603 h 1428750"/>
                <a:gd name="connsiteX38" fmla="*/ 383999 w 1790841"/>
                <a:gd name="connsiteY38" fmla="*/ 1370129 h 1428750"/>
                <a:gd name="connsiteX39" fmla="*/ 323324 w 1790841"/>
                <a:gd name="connsiteY39" fmla="*/ 1373377 h 1428750"/>
                <a:gd name="connsiteX40" fmla="*/ 292978 w 1790841"/>
                <a:gd name="connsiteY40" fmla="*/ 1379892 h 1428750"/>
                <a:gd name="connsiteX41" fmla="*/ 262641 w 1790841"/>
                <a:gd name="connsiteY41" fmla="*/ 1409182 h 1428750"/>
                <a:gd name="connsiteX42" fmla="*/ 232294 w 1790841"/>
                <a:gd name="connsiteY42" fmla="*/ 1428708 h 1428750"/>
                <a:gd name="connsiteX43" fmla="*/ 185098 w 1790841"/>
                <a:gd name="connsiteY43" fmla="*/ 1392913 h 1428750"/>
                <a:gd name="connsiteX44" fmla="*/ 164876 w 1790841"/>
                <a:gd name="connsiteY44" fmla="*/ 1383140 h 1428750"/>
                <a:gd name="connsiteX45" fmla="*/ 141273 w 1790841"/>
                <a:gd name="connsiteY45" fmla="*/ 1327819 h 1428750"/>
                <a:gd name="connsiteX46" fmla="*/ 141273 w 1790841"/>
                <a:gd name="connsiteY46" fmla="*/ 1301778 h 1428750"/>
                <a:gd name="connsiteX47" fmla="*/ 127786 w 1790841"/>
                <a:gd name="connsiteY47" fmla="*/ 1272489 h 1428750"/>
                <a:gd name="connsiteX48" fmla="*/ 134530 w 1790841"/>
                <a:gd name="connsiteY48" fmla="*/ 1249704 h 1428750"/>
                <a:gd name="connsiteX49" fmla="*/ 104192 w 1790841"/>
                <a:gd name="connsiteY49" fmla="*/ 1197631 h 1428750"/>
                <a:gd name="connsiteX50" fmla="*/ 46880 w 1790841"/>
                <a:gd name="connsiteY50" fmla="*/ 1171600 h 1428750"/>
                <a:gd name="connsiteX51" fmla="*/ -316 w 1790841"/>
                <a:gd name="connsiteY51" fmla="*/ 1165094 h 1428750"/>
                <a:gd name="connsiteX52" fmla="*/ -316 w 1790841"/>
                <a:gd name="connsiteY52" fmla="*/ 1152073 h 1428750"/>
                <a:gd name="connsiteX53" fmla="*/ -316 w 1790841"/>
                <a:gd name="connsiteY53" fmla="*/ 1145558 h 1428750"/>
                <a:gd name="connsiteX54" fmla="*/ -316 w 1790841"/>
                <a:gd name="connsiteY54" fmla="*/ 1142310 h 1428750"/>
                <a:gd name="connsiteX55" fmla="*/ 3056 w 1790841"/>
                <a:gd name="connsiteY55" fmla="*/ 1132547 h 1428750"/>
                <a:gd name="connsiteX56" fmla="*/ 6428 w 1790841"/>
                <a:gd name="connsiteY56" fmla="*/ 1126032 h 1428750"/>
                <a:gd name="connsiteX57" fmla="*/ 3056 w 1790841"/>
                <a:gd name="connsiteY57" fmla="*/ 1119526 h 1428750"/>
                <a:gd name="connsiteX58" fmla="*/ 3056 w 1790841"/>
                <a:gd name="connsiteY58" fmla="*/ 1113021 h 1428750"/>
                <a:gd name="connsiteX59" fmla="*/ 3056 w 1790841"/>
                <a:gd name="connsiteY59" fmla="*/ 1103248 h 1428750"/>
                <a:gd name="connsiteX60" fmla="*/ -316 w 1790841"/>
                <a:gd name="connsiteY60" fmla="*/ 1096743 h 1428750"/>
                <a:gd name="connsiteX61" fmla="*/ -316 w 1790841"/>
                <a:gd name="connsiteY61" fmla="*/ 1090237 h 1428750"/>
                <a:gd name="connsiteX62" fmla="*/ 6428 w 1790841"/>
                <a:gd name="connsiteY62" fmla="*/ 1086980 h 1428750"/>
                <a:gd name="connsiteX63" fmla="*/ 13171 w 1790841"/>
                <a:gd name="connsiteY63" fmla="*/ 1080474 h 1428750"/>
                <a:gd name="connsiteX64" fmla="*/ 16543 w 1790841"/>
                <a:gd name="connsiteY64" fmla="*/ 1067453 h 1428750"/>
                <a:gd name="connsiteX65" fmla="*/ 19915 w 1790841"/>
                <a:gd name="connsiteY65" fmla="*/ 1064196 h 1428750"/>
                <a:gd name="connsiteX66" fmla="*/ 30021 w 1790841"/>
                <a:gd name="connsiteY66" fmla="*/ 1060948 h 1428750"/>
                <a:gd name="connsiteX67" fmla="*/ 36765 w 1790841"/>
                <a:gd name="connsiteY67" fmla="*/ 1054433 h 1428750"/>
                <a:gd name="connsiteX68" fmla="*/ 43509 w 1790841"/>
                <a:gd name="connsiteY68" fmla="*/ 1051185 h 1428750"/>
                <a:gd name="connsiteX69" fmla="*/ 50252 w 1790841"/>
                <a:gd name="connsiteY69" fmla="*/ 1044670 h 1428750"/>
                <a:gd name="connsiteX70" fmla="*/ 53624 w 1790841"/>
                <a:gd name="connsiteY70" fmla="*/ 1031649 h 1428750"/>
                <a:gd name="connsiteX71" fmla="*/ 56996 w 1790841"/>
                <a:gd name="connsiteY71" fmla="*/ 1028401 h 1428750"/>
                <a:gd name="connsiteX72" fmla="*/ 67112 w 1790841"/>
                <a:gd name="connsiteY72" fmla="*/ 1028401 h 1428750"/>
                <a:gd name="connsiteX73" fmla="*/ 73855 w 1790841"/>
                <a:gd name="connsiteY73" fmla="*/ 1028401 h 1428750"/>
                <a:gd name="connsiteX74" fmla="*/ 73855 w 1790841"/>
                <a:gd name="connsiteY74" fmla="*/ 1025143 h 1428750"/>
                <a:gd name="connsiteX75" fmla="*/ 80589 w 1790841"/>
                <a:gd name="connsiteY75" fmla="*/ 1021886 h 1428750"/>
                <a:gd name="connsiteX76" fmla="*/ 87333 w 1790841"/>
                <a:gd name="connsiteY76" fmla="*/ 1028401 h 1428750"/>
                <a:gd name="connsiteX77" fmla="*/ 94077 w 1790841"/>
                <a:gd name="connsiteY77" fmla="*/ 1028401 h 1428750"/>
                <a:gd name="connsiteX78" fmla="*/ 97449 w 1790841"/>
                <a:gd name="connsiteY78" fmla="*/ 1028401 h 1428750"/>
                <a:gd name="connsiteX79" fmla="*/ 97449 w 1790841"/>
                <a:gd name="connsiteY79" fmla="*/ 1018638 h 1428750"/>
                <a:gd name="connsiteX80" fmla="*/ 110936 w 1790841"/>
                <a:gd name="connsiteY80" fmla="*/ 1005617 h 1428750"/>
                <a:gd name="connsiteX81" fmla="*/ 110936 w 1790841"/>
                <a:gd name="connsiteY81" fmla="*/ 1002360 h 1428750"/>
                <a:gd name="connsiteX82" fmla="*/ 110936 w 1790841"/>
                <a:gd name="connsiteY82" fmla="*/ 999112 h 1428750"/>
                <a:gd name="connsiteX83" fmla="*/ 104192 w 1790841"/>
                <a:gd name="connsiteY83" fmla="*/ 999112 h 1428750"/>
                <a:gd name="connsiteX84" fmla="*/ 97449 w 1790841"/>
                <a:gd name="connsiteY84" fmla="*/ 999112 h 1428750"/>
                <a:gd name="connsiteX85" fmla="*/ 87333 w 1790841"/>
                <a:gd name="connsiteY85" fmla="*/ 999112 h 1428750"/>
                <a:gd name="connsiteX86" fmla="*/ 87333 w 1790841"/>
                <a:gd name="connsiteY86" fmla="*/ 995854 h 1428750"/>
                <a:gd name="connsiteX87" fmla="*/ 83961 w 1790841"/>
                <a:gd name="connsiteY87" fmla="*/ 989339 h 1428750"/>
                <a:gd name="connsiteX88" fmla="*/ 80589 w 1790841"/>
                <a:gd name="connsiteY88" fmla="*/ 979576 h 1428750"/>
                <a:gd name="connsiteX89" fmla="*/ 80589 w 1790841"/>
                <a:gd name="connsiteY89" fmla="*/ 969813 h 1428750"/>
                <a:gd name="connsiteX90" fmla="*/ 77227 w 1790841"/>
                <a:gd name="connsiteY90" fmla="*/ 966565 h 1428750"/>
                <a:gd name="connsiteX91" fmla="*/ 73855 w 1790841"/>
                <a:gd name="connsiteY91" fmla="*/ 960049 h 1428750"/>
                <a:gd name="connsiteX92" fmla="*/ 70483 w 1790841"/>
                <a:gd name="connsiteY92" fmla="*/ 950286 h 1428750"/>
                <a:gd name="connsiteX93" fmla="*/ 67112 w 1790841"/>
                <a:gd name="connsiteY93" fmla="*/ 947039 h 1428750"/>
                <a:gd name="connsiteX94" fmla="*/ 70483 w 1790841"/>
                <a:gd name="connsiteY94" fmla="*/ 943781 h 1428750"/>
                <a:gd name="connsiteX95" fmla="*/ 67112 w 1790841"/>
                <a:gd name="connsiteY95" fmla="*/ 937275 h 1428750"/>
                <a:gd name="connsiteX96" fmla="*/ 73855 w 1790841"/>
                <a:gd name="connsiteY96" fmla="*/ 937275 h 1428750"/>
                <a:gd name="connsiteX97" fmla="*/ 70483 w 1790841"/>
                <a:gd name="connsiteY97" fmla="*/ 934018 h 1428750"/>
                <a:gd name="connsiteX98" fmla="*/ 73855 w 1790841"/>
                <a:gd name="connsiteY98" fmla="*/ 927503 h 1428750"/>
                <a:gd name="connsiteX99" fmla="*/ 80589 w 1790841"/>
                <a:gd name="connsiteY99" fmla="*/ 924255 h 1428750"/>
                <a:gd name="connsiteX100" fmla="*/ 87333 w 1790841"/>
                <a:gd name="connsiteY100" fmla="*/ 917739 h 1428750"/>
                <a:gd name="connsiteX101" fmla="*/ 83961 w 1790841"/>
                <a:gd name="connsiteY101" fmla="*/ 914491 h 1428750"/>
                <a:gd name="connsiteX102" fmla="*/ 83961 w 1790841"/>
                <a:gd name="connsiteY102" fmla="*/ 907976 h 1428750"/>
                <a:gd name="connsiteX103" fmla="*/ 90705 w 1790841"/>
                <a:gd name="connsiteY103" fmla="*/ 894965 h 1428750"/>
                <a:gd name="connsiteX104" fmla="*/ 94077 w 1790841"/>
                <a:gd name="connsiteY104" fmla="*/ 894965 h 1428750"/>
                <a:gd name="connsiteX105" fmla="*/ 104192 w 1790841"/>
                <a:gd name="connsiteY105" fmla="*/ 891708 h 1428750"/>
                <a:gd name="connsiteX106" fmla="*/ 107564 w 1790841"/>
                <a:gd name="connsiteY106" fmla="*/ 888450 h 1428750"/>
                <a:gd name="connsiteX107" fmla="*/ 110936 w 1790841"/>
                <a:gd name="connsiteY107" fmla="*/ 888450 h 1428750"/>
                <a:gd name="connsiteX108" fmla="*/ 117680 w 1790841"/>
                <a:gd name="connsiteY108" fmla="*/ 885202 h 1428750"/>
                <a:gd name="connsiteX109" fmla="*/ 124423 w 1790841"/>
                <a:gd name="connsiteY109" fmla="*/ 881944 h 1428750"/>
                <a:gd name="connsiteX110" fmla="*/ 127786 w 1790841"/>
                <a:gd name="connsiteY110" fmla="*/ 878687 h 1428750"/>
                <a:gd name="connsiteX111" fmla="*/ 127786 w 1790841"/>
                <a:gd name="connsiteY111" fmla="*/ 872182 h 1428750"/>
                <a:gd name="connsiteX112" fmla="*/ 131158 w 1790841"/>
                <a:gd name="connsiteY112" fmla="*/ 868924 h 1428750"/>
                <a:gd name="connsiteX113" fmla="*/ 137901 w 1790841"/>
                <a:gd name="connsiteY113" fmla="*/ 862418 h 1428750"/>
                <a:gd name="connsiteX114" fmla="*/ 144645 w 1790841"/>
                <a:gd name="connsiteY114" fmla="*/ 855903 h 1428750"/>
                <a:gd name="connsiteX115" fmla="*/ 144645 w 1790841"/>
                <a:gd name="connsiteY115" fmla="*/ 849397 h 1428750"/>
                <a:gd name="connsiteX116" fmla="*/ 141273 w 1790841"/>
                <a:gd name="connsiteY116" fmla="*/ 846140 h 1428750"/>
                <a:gd name="connsiteX117" fmla="*/ 137901 w 1790841"/>
                <a:gd name="connsiteY117" fmla="*/ 836377 h 1428750"/>
                <a:gd name="connsiteX118" fmla="*/ 134530 w 1790841"/>
                <a:gd name="connsiteY118" fmla="*/ 836377 h 1428750"/>
                <a:gd name="connsiteX119" fmla="*/ 127786 w 1790841"/>
                <a:gd name="connsiteY119" fmla="*/ 839635 h 1428750"/>
                <a:gd name="connsiteX120" fmla="*/ 121052 w 1790841"/>
                <a:gd name="connsiteY120" fmla="*/ 836377 h 1428750"/>
                <a:gd name="connsiteX121" fmla="*/ 121052 w 1790841"/>
                <a:gd name="connsiteY121" fmla="*/ 833129 h 1428750"/>
                <a:gd name="connsiteX122" fmla="*/ 124423 w 1790841"/>
                <a:gd name="connsiteY122" fmla="*/ 829871 h 1428750"/>
                <a:gd name="connsiteX123" fmla="*/ 124423 w 1790841"/>
                <a:gd name="connsiteY123" fmla="*/ 823366 h 1428750"/>
                <a:gd name="connsiteX124" fmla="*/ 117680 w 1790841"/>
                <a:gd name="connsiteY124" fmla="*/ 823366 h 1428750"/>
                <a:gd name="connsiteX125" fmla="*/ 114308 w 1790841"/>
                <a:gd name="connsiteY125" fmla="*/ 816851 h 1428750"/>
                <a:gd name="connsiteX126" fmla="*/ 110936 w 1790841"/>
                <a:gd name="connsiteY126" fmla="*/ 810345 h 1428750"/>
                <a:gd name="connsiteX127" fmla="*/ 110936 w 1790841"/>
                <a:gd name="connsiteY127" fmla="*/ 803830 h 1428750"/>
                <a:gd name="connsiteX128" fmla="*/ 114308 w 1790841"/>
                <a:gd name="connsiteY128" fmla="*/ 800582 h 1428750"/>
                <a:gd name="connsiteX129" fmla="*/ 114308 w 1790841"/>
                <a:gd name="connsiteY129" fmla="*/ 797324 h 1428750"/>
                <a:gd name="connsiteX130" fmla="*/ 110936 w 1790841"/>
                <a:gd name="connsiteY130" fmla="*/ 794067 h 1428750"/>
                <a:gd name="connsiteX131" fmla="*/ 110936 w 1790841"/>
                <a:gd name="connsiteY131" fmla="*/ 787561 h 1428750"/>
                <a:gd name="connsiteX132" fmla="*/ 107564 w 1790841"/>
                <a:gd name="connsiteY132" fmla="*/ 781056 h 1428750"/>
                <a:gd name="connsiteX133" fmla="*/ 110936 w 1790841"/>
                <a:gd name="connsiteY133" fmla="*/ 777798 h 1428750"/>
                <a:gd name="connsiteX134" fmla="*/ 114308 w 1790841"/>
                <a:gd name="connsiteY134" fmla="*/ 774540 h 1428750"/>
                <a:gd name="connsiteX135" fmla="*/ 114308 w 1790841"/>
                <a:gd name="connsiteY135" fmla="*/ 768035 h 1428750"/>
                <a:gd name="connsiteX136" fmla="*/ 107564 w 1790841"/>
                <a:gd name="connsiteY136" fmla="*/ 764778 h 1428750"/>
                <a:gd name="connsiteX137" fmla="*/ 104192 w 1790841"/>
                <a:gd name="connsiteY137" fmla="*/ 758272 h 1428750"/>
                <a:gd name="connsiteX138" fmla="*/ 104192 w 1790841"/>
                <a:gd name="connsiteY138" fmla="*/ 755014 h 1428750"/>
                <a:gd name="connsiteX139" fmla="*/ 97449 w 1790841"/>
                <a:gd name="connsiteY139" fmla="*/ 748509 h 1428750"/>
                <a:gd name="connsiteX140" fmla="*/ 97449 w 1790841"/>
                <a:gd name="connsiteY140" fmla="*/ 741994 h 1428750"/>
                <a:gd name="connsiteX141" fmla="*/ 94077 w 1790841"/>
                <a:gd name="connsiteY141" fmla="*/ 735488 h 1428750"/>
                <a:gd name="connsiteX142" fmla="*/ 90705 w 1790841"/>
                <a:gd name="connsiteY142" fmla="*/ 728983 h 1428750"/>
                <a:gd name="connsiteX143" fmla="*/ 97449 w 1790841"/>
                <a:gd name="connsiteY143" fmla="*/ 728983 h 1428750"/>
                <a:gd name="connsiteX144" fmla="*/ 104192 w 1790841"/>
                <a:gd name="connsiteY144" fmla="*/ 728983 h 1428750"/>
                <a:gd name="connsiteX145" fmla="*/ 107564 w 1790841"/>
                <a:gd name="connsiteY145" fmla="*/ 735488 h 1428750"/>
                <a:gd name="connsiteX146" fmla="*/ 110936 w 1790841"/>
                <a:gd name="connsiteY146" fmla="*/ 732231 h 1428750"/>
                <a:gd name="connsiteX147" fmla="*/ 110936 w 1790841"/>
                <a:gd name="connsiteY147" fmla="*/ 735488 h 1428750"/>
                <a:gd name="connsiteX148" fmla="*/ 117680 w 1790841"/>
                <a:gd name="connsiteY148" fmla="*/ 735488 h 1428750"/>
                <a:gd name="connsiteX149" fmla="*/ 127786 w 1790841"/>
                <a:gd name="connsiteY149" fmla="*/ 735488 h 1428750"/>
                <a:gd name="connsiteX150" fmla="*/ 134530 w 1790841"/>
                <a:gd name="connsiteY150" fmla="*/ 735488 h 1428750"/>
                <a:gd name="connsiteX151" fmla="*/ 137901 w 1790841"/>
                <a:gd name="connsiteY151" fmla="*/ 735488 h 1428750"/>
                <a:gd name="connsiteX152" fmla="*/ 141273 w 1790841"/>
                <a:gd name="connsiteY152" fmla="*/ 738745 h 1428750"/>
                <a:gd name="connsiteX153" fmla="*/ 148017 w 1790841"/>
                <a:gd name="connsiteY153" fmla="*/ 738745 h 1428750"/>
                <a:gd name="connsiteX154" fmla="*/ 154761 w 1790841"/>
                <a:gd name="connsiteY154" fmla="*/ 741994 h 1428750"/>
                <a:gd name="connsiteX155" fmla="*/ 161504 w 1790841"/>
                <a:gd name="connsiteY155" fmla="*/ 738745 h 1428750"/>
                <a:gd name="connsiteX156" fmla="*/ 164876 w 1790841"/>
                <a:gd name="connsiteY156" fmla="*/ 738745 h 1428750"/>
                <a:gd name="connsiteX157" fmla="*/ 168248 w 1790841"/>
                <a:gd name="connsiteY157" fmla="*/ 735488 h 1428750"/>
                <a:gd name="connsiteX158" fmla="*/ 168248 w 1790841"/>
                <a:gd name="connsiteY158" fmla="*/ 728983 h 1428750"/>
                <a:gd name="connsiteX159" fmla="*/ 171620 w 1790841"/>
                <a:gd name="connsiteY159" fmla="*/ 728983 h 1428750"/>
                <a:gd name="connsiteX160" fmla="*/ 171620 w 1790841"/>
                <a:gd name="connsiteY160" fmla="*/ 725725 h 1428750"/>
                <a:gd name="connsiteX161" fmla="*/ 174992 w 1790841"/>
                <a:gd name="connsiteY161" fmla="*/ 719219 h 1428750"/>
                <a:gd name="connsiteX162" fmla="*/ 174992 w 1790841"/>
                <a:gd name="connsiteY162" fmla="*/ 715962 h 1428750"/>
                <a:gd name="connsiteX163" fmla="*/ 181726 w 1790841"/>
                <a:gd name="connsiteY163" fmla="*/ 715962 h 1428750"/>
                <a:gd name="connsiteX164" fmla="*/ 185098 w 1790841"/>
                <a:gd name="connsiteY164" fmla="*/ 712704 h 1428750"/>
                <a:gd name="connsiteX165" fmla="*/ 188470 w 1790841"/>
                <a:gd name="connsiteY165" fmla="*/ 706199 h 1428750"/>
                <a:gd name="connsiteX166" fmla="*/ 191841 w 1790841"/>
                <a:gd name="connsiteY166" fmla="*/ 699683 h 1428750"/>
                <a:gd name="connsiteX167" fmla="*/ 195213 w 1790841"/>
                <a:gd name="connsiteY167" fmla="*/ 693178 h 1428750"/>
                <a:gd name="connsiteX168" fmla="*/ 198585 w 1790841"/>
                <a:gd name="connsiteY168" fmla="*/ 686673 h 1428750"/>
                <a:gd name="connsiteX169" fmla="*/ 195213 w 1790841"/>
                <a:gd name="connsiteY169" fmla="*/ 676909 h 1428750"/>
                <a:gd name="connsiteX170" fmla="*/ 191841 w 1790841"/>
                <a:gd name="connsiteY170" fmla="*/ 670394 h 1428750"/>
                <a:gd name="connsiteX171" fmla="*/ 188470 w 1790841"/>
                <a:gd name="connsiteY171" fmla="*/ 663888 h 1428750"/>
                <a:gd name="connsiteX172" fmla="*/ 185098 w 1790841"/>
                <a:gd name="connsiteY172" fmla="*/ 660631 h 1428750"/>
                <a:gd name="connsiteX173" fmla="*/ 185098 w 1790841"/>
                <a:gd name="connsiteY173" fmla="*/ 657383 h 1428750"/>
                <a:gd name="connsiteX174" fmla="*/ 185098 w 1790841"/>
                <a:gd name="connsiteY174" fmla="*/ 650868 h 1428750"/>
                <a:gd name="connsiteX175" fmla="*/ 188470 w 1790841"/>
                <a:gd name="connsiteY175" fmla="*/ 647610 h 1428750"/>
                <a:gd name="connsiteX176" fmla="*/ 191841 w 1790841"/>
                <a:gd name="connsiteY176" fmla="*/ 647610 h 1428750"/>
                <a:gd name="connsiteX177" fmla="*/ 198585 w 1790841"/>
                <a:gd name="connsiteY177" fmla="*/ 641105 h 1428750"/>
                <a:gd name="connsiteX178" fmla="*/ 201957 w 1790841"/>
                <a:gd name="connsiteY178" fmla="*/ 641105 h 1428750"/>
                <a:gd name="connsiteX179" fmla="*/ 208701 w 1790841"/>
                <a:gd name="connsiteY179" fmla="*/ 641105 h 1428750"/>
                <a:gd name="connsiteX180" fmla="*/ 215444 w 1790841"/>
                <a:gd name="connsiteY180" fmla="*/ 634600 h 1428750"/>
                <a:gd name="connsiteX181" fmla="*/ 218816 w 1790841"/>
                <a:gd name="connsiteY181" fmla="*/ 634600 h 1428750"/>
                <a:gd name="connsiteX182" fmla="*/ 222188 w 1790841"/>
                <a:gd name="connsiteY182" fmla="*/ 631342 h 1428750"/>
                <a:gd name="connsiteX183" fmla="*/ 225560 w 1790841"/>
                <a:gd name="connsiteY183" fmla="*/ 624836 h 1428750"/>
                <a:gd name="connsiteX184" fmla="*/ 222188 w 1790841"/>
                <a:gd name="connsiteY184" fmla="*/ 618321 h 1428750"/>
                <a:gd name="connsiteX185" fmla="*/ 218816 w 1790841"/>
                <a:gd name="connsiteY185" fmla="*/ 615073 h 1428750"/>
                <a:gd name="connsiteX186" fmla="*/ 222188 w 1790841"/>
                <a:gd name="connsiteY186" fmla="*/ 605310 h 1428750"/>
                <a:gd name="connsiteX187" fmla="*/ 228922 w 1790841"/>
                <a:gd name="connsiteY187" fmla="*/ 602052 h 1428750"/>
                <a:gd name="connsiteX188" fmla="*/ 228922 w 1790841"/>
                <a:gd name="connsiteY188" fmla="*/ 592289 h 1428750"/>
                <a:gd name="connsiteX189" fmla="*/ 225560 w 1790841"/>
                <a:gd name="connsiteY189" fmla="*/ 589031 h 1428750"/>
                <a:gd name="connsiteX190" fmla="*/ 228922 w 1790841"/>
                <a:gd name="connsiteY190" fmla="*/ 582526 h 1428750"/>
                <a:gd name="connsiteX191" fmla="*/ 232294 w 1790841"/>
                <a:gd name="connsiteY191" fmla="*/ 579269 h 1428750"/>
                <a:gd name="connsiteX192" fmla="*/ 235666 w 1790841"/>
                <a:gd name="connsiteY192" fmla="*/ 569505 h 1428750"/>
                <a:gd name="connsiteX193" fmla="*/ 239038 w 1790841"/>
                <a:gd name="connsiteY193" fmla="*/ 559742 h 1428750"/>
                <a:gd name="connsiteX194" fmla="*/ 235666 w 1790841"/>
                <a:gd name="connsiteY194" fmla="*/ 553236 h 1428750"/>
                <a:gd name="connsiteX195" fmla="*/ 235666 w 1790841"/>
                <a:gd name="connsiteY195" fmla="*/ 549979 h 1428750"/>
                <a:gd name="connsiteX196" fmla="*/ 242410 w 1790841"/>
                <a:gd name="connsiteY196" fmla="*/ 546722 h 1428750"/>
                <a:gd name="connsiteX197" fmla="*/ 245781 w 1790841"/>
                <a:gd name="connsiteY197" fmla="*/ 536958 h 1428750"/>
                <a:gd name="connsiteX198" fmla="*/ 239038 w 1790841"/>
                <a:gd name="connsiteY198" fmla="*/ 533701 h 1428750"/>
                <a:gd name="connsiteX199" fmla="*/ 239038 w 1790841"/>
                <a:gd name="connsiteY199" fmla="*/ 523938 h 1428750"/>
                <a:gd name="connsiteX200" fmla="*/ 239038 w 1790841"/>
                <a:gd name="connsiteY200" fmla="*/ 517432 h 1428750"/>
                <a:gd name="connsiteX201" fmla="*/ 235666 w 1790841"/>
                <a:gd name="connsiteY201" fmla="*/ 517432 h 1428750"/>
                <a:gd name="connsiteX202" fmla="*/ 235666 w 1790841"/>
                <a:gd name="connsiteY202" fmla="*/ 510927 h 1428750"/>
                <a:gd name="connsiteX203" fmla="*/ 239038 w 1790841"/>
                <a:gd name="connsiteY203" fmla="*/ 507669 h 1428750"/>
                <a:gd name="connsiteX204" fmla="*/ 245781 w 1790841"/>
                <a:gd name="connsiteY204" fmla="*/ 510927 h 1428750"/>
                <a:gd name="connsiteX205" fmla="*/ 252525 w 1790841"/>
                <a:gd name="connsiteY205" fmla="*/ 507669 h 1428750"/>
                <a:gd name="connsiteX206" fmla="*/ 259269 w 1790841"/>
                <a:gd name="connsiteY206" fmla="*/ 504412 h 1428750"/>
                <a:gd name="connsiteX207" fmla="*/ 262641 w 1790841"/>
                <a:gd name="connsiteY207" fmla="*/ 494648 h 1428750"/>
                <a:gd name="connsiteX208" fmla="*/ 276128 w 1790841"/>
                <a:gd name="connsiteY208" fmla="*/ 488143 h 1428750"/>
                <a:gd name="connsiteX209" fmla="*/ 276128 w 1790841"/>
                <a:gd name="connsiteY209" fmla="*/ 484885 h 1428750"/>
                <a:gd name="connsiteX210" fmla="*/ 286234 w 1790841"/>
                <a:gd name="connsiteY210" fmla="*/ 481637 h 1428750"/>
                <a:gd name="connsiteX211" fmla="*/ 292978 w 1790841"/>
                <a:gd name="connsiteY211" fmla="*/ 484885 h 1428750"/>
                <a:gd name="connsiteX212" fmla="*/ 299722 w 1790841"/>
                <a:gd name="connsiteY212" fmla="*/ 478380 h 1428750"/>
                <a:gd name="connsiteX213" fmla="*/ 303093 w 1790841"/>
                <a:gd name="connsiteY213" fmla="*/ 478380 h 1428750"/>
                <a:gd name="connsiteX214" fmla="*/ 309837 w 1790841"/>
                <a:gd name="connsiteY214" fmla="*/ 475122 h 1428750"/>
                <a:gd name="connsiteX215" fmla="*/ 316581 w 1790841"/>
                <a:gd name="connsiteY215" fmla="*/ 471865 h 1428750"/>
                <a:gd name="connsiteX216" fmla="*/ 326696 w 1790841"/>
                <a:gd name="connsiteY216" fmla="*/ 462101 h 1428750"/>
                <a:gd name="connsiteX217" fmla="*/ 330059 w 1790841"/>
                <a:gd name="connsiteY217" fmla="*/ 462101 h 1428750"/>
                <a:gd name="connsiteX218" fmla="*/ 336802 w 1790841"/>
                <a:gd name="connsiteY218" fmla="*/ 458853 h 1428750"/>
                <a:gd name="connsiteX219" fmla="*/ 340174 w 1790841"/>
                <a:gd name="connsiteY219" fmla="*/ 452339 h 1428750"/>
                <a:gd name="connsiteX220" fmla="*/ 346918 w 1790841"/>
                <a:gd name="connsiteY220" fmla="*/ 449090 h 1428750"/>
                <a:gd name="connsiteX221" fmla="*/ 353662 w 1790841"/>
                <a:gd name="connsiteY221" fmla="*/ 439327 h 1428750"/>
                <a:gd name="connsiteX222" fmla="*/ 360405 w 1790841"/>
                <a:gd name="connsiteY222" fmla="*/ 432812 h 1428750"/>
                <a:gd name="connsiteX223" fmla="*/ 353662 w 1790841"/>
                <a:gd name="connsiteY223" fmla="*/ 423049 h 1428750"/>
                <a:gd name="connsiteX224" fmla="*/ 343546 w 1790841"/>
                <a:gd name="connsiteY224" fmla="*/ 416544 h 1428750"/>
                <a:gd name="connsiteX225" fmla="*/ 336802 w 1790841"/>
                <a:gd name="connsiteY225" fmla="*/ 410028 h 1428750"/>
                <a:gd name="connsiteX226" fmla="*/ 326696 w 1790841"/>
                <a:gd name="connsiteY226" fmla="*/ 406780 h 1428750"/>
                <a:gd name="connsiteX227" fmla="*/ 319953 w 1790841"/>
                <a:gd name="connsiteY227" fmla="*/ 410028 h 1428750"/>
                <a:gd name="connsiteX228" fmla="*/ 316581 w 1790841"/>
                <a:gd name="connsiteY228" fmla="*/ 406780 h 1428750"/>
                <a:gd name="connsiteX229" fmla="*/ 316581 w 1790841"/>
                <a:gd name="connsiteY229" fmla="*/ 400265 h 1428750"/>
                <a:gd name="connsiteX230" fmla="*/ 316581 w 1790841"/>
                <a:gd name="connsiteY230" fmla="*/ 397017 h 1428750"/>
                <a:gd name="connsiteX231" fmla="*/ 316581 w 1790841"/>
                <a:gd name="connsiteY231" fmla="*/ 393760 h 1428750"/>
                <a:gd name="connsiteX232" fmla="*/ 316581 w 1790841"/>
                <a:gd name="connsiteY232" fmla="*/ 390502 h 1428750"/>
                <a:gd name="connsiteX233" fmla="*/ 319953 w 1790841"/>
                <a:gd name="connsiteY233" fmla="*/ 387254 h 1428750"/>
                <a:gd name="connsiteX234" fmla="*/ 323324 w 1790841"/>
                <a:gd name="connsiteY234" fmla="*/ 380739 h 1428750"/>
                <a:gd name="connsiteX235" fmla="*/ 326696 w 1790841"/>
                <a:gd name="connsiteY235" fmla="*/ 374233 h 1428750"/>
                <a:gd name="connsiteX236" fmla="*/ 323324 w 1790841"/>
                <a:gd name="connsiteY236" fmla="*/ 367728 h 1428750"/>
                <a:gd name="connsiteX237" fmla="*/ 323324 w 1790841"/>
                <a:gd name="connsiteY237" fmla="*/ 364470 h 1428750"/>
                <a:gd name="connsiteX238" fmla="*/ 323324 w 1790841"/>
                <a:gd name="connsiteY238" fmla="*/ 361213 h 1428750"/>
                <a:gd name="connsiteX239" fmla="*/ 319953 w 1790841"/>
                <a:gd name="connsiteY239" fmla="*/ 354707 h 1428750"/>
                <a:gd name="connsiteX240" fmla="*/ 313209 w 1790841"/>
                <a:gd name="connsiteY240" fmla="*/ 357955 h 1428750"/>
                <a:gd name="connsiteX241" fmla="*/ 303093 w 1790841"/>
                <a:gd name="connsiteY241" fmla="*/ 354707 h 1428750"/>
                <a:gd name="connsiteX242" fmla="*/ 299722 w 1790841"/>
                <a:gd name="connsiteY242" fmla="*/ 351449 h 1428750"/>
                <a:gd name="connsiteX243" fmla="*/ 296350 w 1790841"/>
                <a:gd name="connsiteY243" fmla="*/ 344944 h 1428750"/>
                <a:gd name="connsiteX244" fmla="*/ 292978 w 1790841"/>
                <a:gd name="connsiteY244" fmla="*/ 344944 h 1428750"/>
                <a:gd name="connsiteX245" fmla="*/ 289606 w 1790841"/>
                <a:gd name="connsiteY245" fmla="*/ 351449 h 1428750"/>
                <a:gd name="connsiteX246" fmla="*/ 279490 w 1790841"/>
                <a:gd name="connsiteY246" fmla="*/ 348192 h 1428750"/>
                <a:gd name="connsiteX247" fmla="*/ 276128 w 1790841"/>
                <a:gd name="connsiteY247" fmla="*/ 348192 h 1428750"/>
                <a:gd name="connsiteX248" fmla="*/ 272756 w 1790841"/>
                <a:gd name="connsiteY248" fmla="*/ 341687 h 1428750"/>
                <a:gd name="connsiteX249" fmla="*/ 266013 w 1790841"/>
                <a:gd name="connsiteY249" fmla="*/ 341687 h 1428750"/>
                <a:gd name="connsiteX250" fmla="*/ 259269 w 1790841"/>
                <a:gd name="connsiteY250" fmla="*/ 341687 h 1428750"/>
                <a:gd name="connsiteX251" fmla="*/ 252525 w 1790841"/>
                <a:gd name="connsiteY251" fmla="*/ 335181 h 1428750"/>
                <a:gd name="connsiteX252" fmla="*/ 249153 w 1790841"/>
                <a:gd name="connsiteY252" fmla="*/ 331923 h 1428750"/>
                <a:gd name="connsiteX253" fmla="*/ 242410 w 1790841"/>
                <a:gd name="connsiteY253" fmla="*/ 335181 h 1428750"/>
                <a:gd name="connsiteX254" fmla="*/ 242410 w 1790841"/>
                <a:gd name="connsiteY254" fmla="*/ 338429 h 1428750"/>
                <a:gd name="connsiteX255" fmla="*/ 239038 w 1790841"/>
                <a:gd name="connsiteY255" fmla="*/ 348192 h 1428750"/>
                <a:gd name="connsiteX256" fmla="*/ 228922 w 1790841"/>
                <a:gd name="connsiteY256" fmla="*/ 354707 h 1428750"/>
                <a:gd name="connsiteX257" fmla="*/ 215444 w 1790841"/>
                <a:gd name="connsiteY257" fmla="*/ 351449 h 1428750"/>
                <a:gd name="connsiteX258" fmla="*/ 212072 w 1790841"/>
                <a:gd name="connsiteY258" fmla="*/ 351449 h 1428750"/>
                <a:gd name="connsiteX259" fmla="*/ 208701 w 1790841"/>
                <a:gd name="connsiteY259" fmla="*/ 351449 h 1428750"/>
                <a:gd name="connsiteX260" fmla="*/ 201957 w 1790841"/>
                <a:gd name="connsiteY260" fmla="*/ 354707 h 1428750"/>
                <a:gd name="connsiteX261" fmla="*/ 198585 w 1790841"/>
                <a:gd name="connsiteY261" fmla="*/ 348192 h 1428750"/>
                <a:gd name="connsiteX262" fmla="*/ 191841 w 1790841"/>
                <a:gd name="connsiteY262" fmla="*/ 341687 h 1428750"/>
                <a:gd name="connsiteX263" fmla="*/ 191841 w 1790841"/>
                <a:gd name="connsiteY263" fmla="*/ 344944 h 1428750"/>
                <a:gd name="connsiteX264" fmla="*/ 185098 w 1790841"/>
                <a:gd name="connsiteY264" fmla="*/ 348192 h 1428750"/>
                <a:gd name="connsiteX265" fmla="*/ 181726 w 1790841"/>
                <a:gd name="connsiteY265" fmla="*/ 351449 h 1428750"/>
                <a:gd name="connsiteX266" fmla="*/ 181726 w 1790841"/>
                <a:gd name="connsiteY266" fmla="*/ 344944 h 1428750"/>
                <a:gd name="connsiteX267" fmla="*/ 185098 w 1790841"/>
                <a:gd name="connsiteY267" fmla="*/ 338429 h 1428750"/>
                <a:gd name="connsiteX268" fmla="*/ 174992 w 1790841"/>
                <a:gd name="connsiteY268" fmla="*/ 331923 h 1428750"/>
                <a:gd name="connsiteX269" fmla="*/ 168248 w 1790841"/>
                <a:gd name="connsiteY269" fmla="*/ 328666 h 1428750"/>
                <a:gd name="connsiteX270" fmla="*/ 161504 w 1790841"/>
                <a:gd name="connsiteY270" fmla="*/ 328666 h 1428750"/>
                <a:gd name="connsiteX271" fmla="*/ 154761 w 1790841"/>
                <a:gd name="connsiteY271" fmla="*/ 328666 h 1428750"/>
                <a:gd name="connsiteX272" fmla="*/ 148017 w 1790841"/>
                <a:gd name="connsiteY272" fmla="*/ 331923 h 1428750"/>
                <a:gd name="connsiteX273" fmla="*/ 141273 w 1790841"/>
                <a:gd name="connsiteY273" fmla="*/ 331923 h 1428750"/>
                <a:gd name="connsiteX274" fmla="*/ 144645 w 1790841"/>
                <a:gd name="connsiteY274" fmla="*/ 325418 h 1428750"/>
                <a:gd name="connsiteX275" fmla="*/ 144645 w 1790841"/>
                <a:gd name="connsiteY275" fmla="*/ 318903 h 1428750"/>
                <a:gd name="connsiteX276" fmla="*/ 141273 w 1790841"/>
                <a:gd name="connsiteY276" fmla="*/ 322160 h 1428750"/>
                <a:gd name="connsiteX277" fmla="*/ 131158 w 1790841"/>
                <a:gd name="connsiteY277" fmla="*/ 328666 h 1428750"/>
                <a:gd name="connsiteX278" fmla="*/ 127786 w 1790841"/>
                <a:gd name="connsiteY278" fmla="*/ 328666 h 1428750"/>
                <a:gd name="connsiteX279" fmla="*/ 114308 w 1790841"/>
                <a:gd name="connsiteY279" fmla="*/ 331923 h 1428750"/>
                <a:gd name="connsiteX280" fmla="*/ 107564 w 1790841"/>
                <a:gd name="connsiteY280" fmla="*/ 331923 h 1428750"/>
                <a:gd name="connsiteX281" fmla="*/ 104192 w 1790841"/>
                <a:gd name="connsiteY281" fmla="*/ 328666 h 1428750"/>
                <a:gd name="connsiteX282" fmla="*/ 104192 w 1790841"/>
                <a:gd name="connsiteY282" fmla="*/ 322160 h 1428750"/>
                <a:gd name="connsiteX283" fmla="*/ 100821 w 1790841"/>
                <a:gd name="connsiteY283" fmla="*/ 315654 h 1428750"/>
                <a:gd name="connsiteX284" fmla="*/ 100821 w 1790841"/>
                <a:gd name="connsiteY284" fmla="*/ 309140 h 1428750"/>
                <a:gd name="connsiteX285" fmla="*/ 107564 w 1790841"/>
                <a:gd name="connsiteY285" fmla="*/ 305892 h 1428750"/>
                <a:gd name="connsiteX286" fmla="*/ 110936 w 1790841"/>
                <a:gd name="connsiteY286" fmla="*/ 302634 h 1428750"/>
                <a:gd name="connsiteX287" fmla="*/ 121052 w 1790841"/>
                <a:gd name="connsiteY287" fmla="*/ 299376 h 1428750"/>
                <a:gd name="connsiteX288" fmla="*/ 121052 w 1790841"/>
                <a:gd name="connsiteY288" fmla="*/ 286356 h 1428750"/>
                <a:gd name="connsiteX289" fmla="*/ 117680 w 1790841"/>
                <a:gd name="connsiteY289" fmla="*/ 286356 h 1428750"/>
                <a:gd name="connsiteX290" fmla="*/ 114308 w 1790841"/>
                <a:gd name="connsiteY290" fmla="*/ 283108 h 1428750"/>
                <a:gd name="connsiteX291" fmla="*/ 114308 w 1790841"/>
                <a:gd name="connsiteY291" fmla="*/ 276593 h 1428750"/>
                <a:gd name="connsiteX292" fmla="*/ 110936 w 1790841"/>
                <a:gd name="connsiteY292" fmla="*/ 270087 h 1428750"/>
                <a:gd name="connsiteX293" fmla="*/ 97449 w 1790841"/>
                <a:gd name="connsiteY293" fmla="*/ 273345 h 1428750"/>
                <a:gd name="connsiteX294" fmla="*/ 87333 w 1790841"/>
                <a:gd name="connsiteY294" fmla="*/ 276593 h 1428750"/>
                <a:gd name="connsiteX295" fmla="*/ 80589 w 1790841"/>
                <a:gd name="connsiteY295" fmla="*/ 276593 h 1428750"/>
                <a:gd name="connsiteX296" fmla="*/ 73855 w 1790841"/>
                <a:gd name="connsiteY296" fmla="*/ 273345 h 1428750"/>
                <a:gd name="connsiteX297" fmla="*/ 60368 w 1790841"/>
                <a:gd name="connsiteY297" fmla="*/ 276593 h 1428750"/>
                <a:gd name="connsiteX298" fmla="*/ 56996 w 1790841"/>
                <a:gd name="connsiteY298" fmla="*/ 276593 h 1428750"/>
                <a:gd name="connsiteX299" fmla="*/ 50252 w 1790841"/>
                <a:gd name="connsiteY299" fmla="*/ 276593 h 1428750"/>
                <a:gd name="connsiteX300" fmla="*/ 43509 w 1790841"/>
                <a:gd name="connsiteY300" fmla="*/ 279850 h 1428750"/>
                <a:gd name="connsiteX301" fmla="*/ 40137 w 1790841"/>
                <a:gd name="connsiteY301" fmla="*/ 283108 h 1428750"/>
                <a:gd name="connsiteX302" fmla="*/ 36765 w 1790841"/>
                <a:gd name="connsiteY302" fmla="*/ 286356 h 1428750"/>
                <a:gd name="connsiteX303" fmla="*/ 26659 w 1790841"/>
                <a:gd name="connsiteY303" fmla="*/ 286356 h 1428750"/>
                <a:gd name="connsiteX304" fmla="*/ 23287 w 1790841"/>
                <a:gd name="connsiteY304" fmla="*/ 289613 h 1428750"/>
                <a:gd name="connsiteX305" fmla="*/ 13171 w 1790841"/>
                <a:gd name="connsiteY305" fmla="*/ 296119 h 1428750"/>
                <a:gd name="connsiteX306" fmla="*/ 9800 w 1790841"/>
                <a:gd name="connsiteY306" fmla="*/ 279850 h 1428750"/>
                <a:gd name="connsiteX307" fmla="*/ 19915 w 1790841"/>
                <a:gd name="connsiteY307" fmla="*/ 250561 h 1428750"/>
                <a:gd name="connsiteX308" fmla="*/ 36765 w 1790841"/>
                <a:gd name="connsiteY308" fmla="*/ 237540 h 1428750"/>
                <a:gd name="connsiteX309" fmla="*/ 43509 w 1790841"/>
                <a:gd name="connsiteY309" fmla="*/ 211508 h 1428750"/>
                <a:gd name="connsiteX310" fmla="*/ 33393 w 1790841"/>
                <a:gd name="connsiteY310" fmla="*/ 201745 h 1428750"/>
                <a:gd name="connsiteX311" fmla="*/ 60368 w 1790841"/>
                <a:gd name="connsiteY311" fmla="*/ 162683 h 1428750"/>
                <a:gd name="connsiteX312" fmla="*/ 16543 w 1790841"/>
                <a:gd name="connsiteY312" fmla="*/ 172446 h 1428750"/>
                <a:gd name="connsiteX313" fmla="*/ 40137 w 1790841"/>
                <a:gd name="connsiteY313" fmla="*/ 139909 h 1428750"/>
                <a:gd name="connsiteX314" fmla="*/ 19915 w 1790841"/>
                <a:gd name="connsiteY314" fmla="*/ 133393 h 1428750"/>
                <a:gd name="connsiteX315" fmla="*/ 19915 w 1790841"/>
                <a:gd name="connsiteY315" fmla="*/ 113867 h 1428750"/>
                <a:gd name="connsiteX316" fmla="*/ 6428 w 1790841"/>
                <a:gd name="connsiteY316" fmla="*/ 107362 h 1428750"/>
                <a:gd name="connsiteX317" fmla="*/ 9800 w 1790841"/>
                <a:gd name="connsiteY317" fmla="*/ 87836 h 1428750"/>
                <a:gd name="connsiteX318" fmla="*/ 19915 w 1790841"/>
                <a:gd name="connsiteY318" fmla="*/ 74815 h 1428750"/>
                <a:gd name="connsiteX319" fmla="*/ 46880 w 1790841"/>
                <a:gd name="connsiteY319" fmla="*/ 58537 h 1428750"/>
                <a:gd name="connsiteX320" fmla="*/ 73855 w 1790841"/>
                <a:gd name="connsiteY320" fmla="*/ 48774 h 1428750"/>
                <a:gd name="connsiteX321" fmla="*/ 117680 w 1790841"/>
                <a:gd name="connsiteY321" fmla="*/ 55289 h 1428750"/>
                <a:gd name="connsiteX322" fmla="*/ 141273 w 1790841"/>
                <a:gd name="connsiteY322" fmla="*/ 45526 h 1428750"/>
                <a:gd name="connsiteX323" fmla="*/ 158132 w 1790841"/>
                <a:gd name="connsiteY323" fmla="*/ 29247 h 1428750"/>
                <a:gd name="connsiteX324" fmla="*/ 198585 w 1790841"/>
                <a:gd name="connsiteY324" fmla="*/ 16227 h 1428750"/>
                <a:gd name="connsiteX325" fmla="*/ 228922 w 1790841"/>
                <a:gd name="connsiteY325" fmla="*/ -42 h 1428750"/>
                <a:gd name="connsiteX326" fmla="*/ 255897 w 1790841"/>
                <a:gd name="connsiteY326" fmla="*/ 9721 h 1428750"/>
                <a:gd name="connsiteX327" fmla="*/ 319953 w 1790841"/>
                <a:gd name="connsiteY327" fmla="*/ 58537 h 1428750"/>
                <a:gd name="connsiteX328" fmla="*/ 437939 w 1790841"/>
                <a:gd name="connsiteY328" fmla="*/ 84578 h 1428750"/>
                <a:gd name="connsiteX329" fmla="*/ 539075 w 1790841"/>
                <a:gd name="connsiteY329" fmla="*/ 113867 h 1428750"/>
                <a:gd name="connsiteX330" fmla="*/ 667187 w 1790841"/>
                <a:gd name="connsiteY330" fmla="*/ 172446 h 1428750"/>
                <a:gd name="connsiteX331" fmla="*/ 744720 w 1790841"/>
                <a:gd name="connsiteY331" fmla="*/ 159435 h 1428750"/>
                <a:gd name="connsiteX332" fmla="*/ 788545 w 1790841"/>
                <a:gd name="connsiteY332" fmla="*/ 172446 h 1428750"/>
                <a:gd name="connsiteX333" fmla="*/ 832369 w 1790841"/>
                <a:gd name="connsiteY333" fmla="*/ 204993 h 1428750"/>
                <a:gd name="connsiteX334" fmla="*/ 879565 w 1790841"/>
                <a:gd name="connsiteY334" fmla="*/ 201745 h 1428750"/>
                <a:gd name="connsiteX335" fmla="*/ 943621 w 1790841"/>
                <a:gd name="connsiteY335" fmla="*/ 234283 h 1428750"/>
                <a:gd name="connsiteX336" fmla="*/ 1017792 w 1790841"/>
                <a:gd name="connsiteY336" fmla="*/ 234283 h 1428750"/>
                <a:gd name="connsiteX337" fmla="*/ 1054873 w 1790841"/>
                <a:gd name="connsiteY337" fmla="*/ 253818 h 1428750"/>
                <a:gd name="connsiteX338" fmla="*/ 1075104 w 1790841"/>
                <a:gd name="connsiteY338" fmla="*/ 296119 h 1428750"/>
                <a:gd name="connsiteX339" fmla="*/ 1118929 w 1790841"/>
                <a:gd name="connsiteY339" fmla="*/ 312397 h 1428750"/>
                <a:gd name="connsiteX340" fmla="*/ 1145894 w 1790841"/>
                <a:gd name="connsiteY340" fmla="*/ 338429 h 1428750"/>
                <a:gd name="connsiteX341" fmla="*/ 1199834 w 1790841"/>
                <a:gd name="connsiteY341" fmla="*/ 357955 h 1428750"/>
                <a:gd name="connsiteX342" fmla="*/ 1233543 w 1790841"/>
                <a:gd name="connsiteY342" fmla="*/ 387254 h 1428750"/>
                <a:gd name="connsiteX343" fmla="*/ 1284111 w 1790841"/>
                <a:gd name="connsiteY343" fmla="*/ 387254 h 1428750"/>
                <a:gd name="connsiteX344" fmla="*/ 1317830 w 1790841"/>
                <a:gd name="connsiteY344" fmla="*/ 393760 h 1428750"/>
                <a:gd name="connsiteX345" fmla="*/ 1334680 w 1790841"/>
                <a:gd name="connsiteY345" fmla="*/ 374233 h 1428750"/>
                <a:gd name="connsiteX346" fmla="*/ 1422338 w 1790841"/>
                <a:gd name="connsiteY346" fmla="*/ 413286 h 1428750"/>
                <a:gd name="connsiteX347" fmla="*/ 1429082 w 1790841"/>
                <a:gd name="connsiteY347" fmla="*/ 432812 h 1428750"/>
                <a:gd name="connsiteX348" fmla="*/ 1429082 w 1790841"/>
                <a:gd name="connsiteY348" fmla="*/ 436070 h 1428750"/>
                <a:gd name="connsiteX349" fmla="*/ 1429082 w 1790841"/>
                <a:gd name="connsiteY349" fmla="*/ 436070 h 1428750"/>
                <a:gd name="connsiteX350" fmla="*/ 1429082 w 1790841"/>
                <a:gd name="connsiteY350" fmla="*/ 436070 h 1428750"/>
                <a:gd name="connsiteX351" fmla="*/ 1429082 w 1790841"/>
                <a:gd name="connsiteY351" fmla="*/ 442575 h 1428750"/>
                <a:gd name="connsiteX352" fmla="*/ 1429082 w 1790841"/>
                <a:gd name="connsiteY352" fmla="*/ 445833 h 1428750"/>
                <a:gd name="connsiteX353" fmla="*/ 1425710 w 1790841"/>
                <a:gd name="connsiteY353" fmla="*/ 445833 h 1428750"/>
                <a:gd name="connsiteX354" fmla="*/ 1425710 w 1790841"/>
                <a:gd name="connsiteY354" fmla="*/ 445833 h 1428750"/>
                <a:gd name="connsiteX355" fmla="*/ 1429082 w 1790841"/>
                <a:gd name="connsiteY355" fmla="*/ 449090 h 1428750"/>
                <a:gd name="connsiteX356" fmla="*/ 1429082 w 1790841"/>
                <a:gd name="connsiteY356" fmla="*/ 449090 h 1428750"/>
                <a:gd name="connsiteX357" fmla="*/ 1429082 w 1790841"/>
                <a:gd name="connsiteY357" fmla="*/ 452339 h 1428750"/>
                <a:gd name="connsiteX358" fmla="*/ 1429082 w 1790841"/>
                <a:gd name="connsiteY358" fmla="*/ 452339 h 1428750"/>
                <a:gd name="connsiteX359" fmla="*/ 1429082 w 1790841"/>
                <a:gd name="connsiteY359" fmla="*/ 455596 h 1428750"/>
                <a:gd name="connsiteX360" fmla="*/ 1429082 w 1790841"/>
                <a:gd name="connsiteY360" fmla="*/ 455596 h 1428750"/>
                <a:gd name="connsiteX361" fmla="*/ 1432444 w 1790841"/>
                <a:gd name="connsiteY361" fmla="*/ 455596 h 1428750"/>
                <a:gd name="connsiteX362" fmla="*/ 1432444 w 1790841"/>
                <a:gd name="connsiteY362" fmla="*/ 455596 h 1428750"/>
                <a:gd name="connsiteX363" fmla="*/ 1435816 w 1790841"/>
                <a:gd name="connsiteY363" fmla="*/ 458853 h 1428750"/>
                <a:gd name="connsiteX364" fmla="*/ 1439188 w 1790841"/>
                <a:gd name="connsiteY364" fmla="*/ 458853 h 1428750"/>
                <a:gd name="connsiteX365" fmla="*/ 1442559 w 1790841"/>
                <a:gd name="connsiteY365" fmla="*/ 458853 h 1428750"/>
                <a:gd name="connsiteX366" fmla="*/ 1442559 w 1790841"/>
                <a:gd name="connsiteY366" fmla="*/ 458853 h 1428750"/>
                <a:gd name="connsiteX367" fmla="*/ 1445931 w 1790841"/>
                <a:gd name="connsiteY367" fmla="*/ 455596 h 1428750"/>
                <a:gd name="connsiteX368" fmla="*/ 1489756 w 1790841"/>
                <a:gd name="connsiteY368" fmla="*/ 465359 h 1428750"/>
                <a:gd name="connsiteX369" fmla="*/ 1509987 w 1790841"/>
                <a:gd name="connsiteY369" fmla="*/ 481637 h 1428750"/>
                <a:gd name="connsiteX370" fmla="*/ 1536952 w 1790841"/>
                <a:gd name="connsiteY370" fmla="*/ 471865 h 1428750"/>
                <a:gd name="connsiteX371" fmla="*/ 1570671 w 1790841"/>
                <a:gd name="connsiteY371" fmla="*/ 494648 h 1428750"/>
                <a:gd name="connsiteX372" fmla="*/ 1601008 w 1790841"/>
                <a:gd name="connsiteY372" fmla="*/ 484885 h 1428750"/>
                <a:gd name="connsiteX373" fmla="*/ 1631345 w 1790841"/>
                <a:gd name="connsiteY373" fmla="*/ 484885 h 1428750"/>
                <a:gd name="connsiteX374" fmla="*/ 1671808 w 1790841"/>
                <a:gd name="connsiteY374" fmla="*/ 517432 h 1428750"/>
                <a:gd name="connsiteX375" fmla="*/ 1705517 w 1790841"/>
                <a:gd name="connsiteY375" fmla="*/ 914491 h 1428750"/>
                <a:gd name="connsiteX376" fmla="*/ 1705517 w 1790841"/>
                <a:gd name="connsiteY376" fmla="*/ 914491 h 1428750"/>
                <a:gd name="connsiteX377" fmla="*/ 1756084 w 1790841"/>
                <a:gd name="connsiteY377" fmla="*/ 940523 h 1428750"/>
                <a:gd name="connsiteX378" fmla="*/ 1766200 w 1790841"/>
                <a:gd name="connsiteY378" fmla="*/ 966565 h 1428750"/>
                <a:gd name="connsiteX379" fmla="*/ 1779678 w 1790841"/>
                <a:gd name="connsiteY379" fmla="*/ 914491 h 1428750"/>
                <a:gd name="connsiteX380" fmla="*/ 1752713 w 1790841"/>
                <a:gd name="connsiteY380" fmla="*/ 907976 h 1428750"/>
                <a:gd name="connsiteX381" fmla="*/ 1705517 w 1790841"/>
                <a:gd name="connsiteY381" fmla="*/ 914491 h 1428750"/>
                <a:gd name="connsiteX382" fmla="*/ 1509987 w 1790841"/>
                <a:gd name="connsiteY382" fmla="*/ 976328 h 1428750"/>
                <a:gd name="connsiteX383" fmla="*/ 1509987 w 1790841"/>
                <a:gd name="connsiteY383" fmla="*/ 976328 h 1428750"/>
                <a:gd name="connsiteX384" fmla="*/ 1550440 w 1790841"/>
                <a:gd name="connsiteY384" fmla="*/ 973070 h 1428750"/>
                <a:gd name="connsiteX385" fmla="*/ 1557184 w 1790841"/>
                <a:gd name="connsiteY385" fmla="*/ 1002360 h 1428750"/>
                <a:gd name="connsiteX386" fmla="*/ 1594264 w 1790841"/>
                <a:gd name="connsiteY386" fmla="*/ 1018638 h 1428750"/>
                <a:gd name="connsiteX387" fmla="*/ 1611123 w 1790841"/>
                <a:gd name="connsiteY387" fmla="*/ 1034906 h 1428750"/>
                <a:gd name="connsiteX388" fmla="*/ 1665064 w 1790841"/>
                <a:gd name="connsiteY388" fmla="*/ 973070 h 1428750"/>
                <a:gd name="connsiteX389" fmla="*/ 1654948 w 1790841"/>
                <a:gd name="connsiteY389" fmla="*/ 960049 h 1428750"/>
                <a:gd name="connsiteX390" fmla="*/ 1614495 w 1790841"/>
                <a:gd name="connsiteY390" fmla="*/ 960049 h 1428750"/>
                <a:gd name="connsiteX391" fmla="*/ 1611123 w 1790841"/>
                <a:gd name="connsiteY391" fmla="*/ 917739 h 1428750"/>
                <a:gd name="connsiteX392" fmla="*/ 1553812 w 1790841"/>
                <a:gd name="connsiteY392" fmla="*/ 937275 h 1428750"/>
                <a:gd name="connsiteX393" fmla="*/ 1506615 w 1790841"/>
                <a:gd name="connsiteY393" fmla="*/ 963307 h 1428750"/>
                <a:gd name="connsiteX394" fmla="*/ 1509987 w 1790841"/>
                <a:gd name="connsiteY394" fmla="*/ 976328 h 1428750"/>
                <a:gd name="connsiteX395" fmla="*/ 1317830 w 1790841"/>
                <a:gd name="connsiteY395" fmla="*/ 1070711 h 1428750"/>
                <a:gd name="connsiteX396" fmla="*/ 1317830 w 1790841"/>
                <a:gd name="connsiteY396" fmla="*/ 1070711 h 1428750"/>
                <a:gd name="connsiteX397" fmla="*/ 1338051 w 1790841"/>
                <a:gd name="connsiteY397" fmla="*/ 1096743 h 1428750"/>
                <a:gd name="connsiteX398" fmla="*/ 1385248 w 1790841"/>
                <a:gd name="connsiteY398" fmla="*/ 1060948 h 1428750"/>
                <a:gd name="connsiteX399" fmla="*/ 1354911 w 1790841"/>
                <a:gd name="connsiteY399" fmla="*/ 1044670 h 1428750"/>
                <a:gd name="connsiteX400" fmla="*/ 1317830 w 1790841"/>
                <a:gd name="connsiteY400" fmla="*/ 1070711 h 14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</a:cxnLst>
              <a:rect l="l" t="t" r="r" b="b"/>
              <a:pathLst>
                <a:path w="1790841" h="1428750">
                  <a:moveTo>
                    <a:pt x="1671808" y="517432"/>
                  </a:moveTo>
                  <a:cubicBezTo>
                    <a:pt x="1661692" y="523938"/>
                    <a:pt x="1658320" y="507669"/>
                    <a:pt x="1651576" y="517432"/>
                  </a:cubicBezTo>
                  <a:cubicBezTo>
                    <a:pt x="1641461" y="530453"/>
                    <a:pt x="1668436" y="559742"/>
                    <a:pt x="1658320" y="576011"/>
                  </a:cubicBezTo>
                  <a:cubicBezTo>
                    <a:pt x="1644832" y="592289"/>
                    <a:pt x="1617867" y="615073"/>
                    <a:pt x="1580777" y="621579"/>
                  </a:cubicBezTo>
                  <a:cubicBezTo>
                    <a:pt x="1563927" y="624836"/>
                    <a:pt x="1550440" y="641105"/>
                    <a:pt x="1536952" y="637847"/>
                  </a:cubicBezTo>
                  <a:cubicBezTo>
                    <a:pt x="1526846" y="637847"/>
                    <a:pt x="1503243" y="660631"/>
                    <a:pt x="1499872" y="667146"/>
                  </a:cubicBezTo>
                  <a:cubicBezTo>
                    <a:pt x="1493128" y="676909"/>
                    <a:pt x="1472906" y="667146"/>
                    <a:pt x="1456047" y="676909"/>
                  </a:cubicBezTo>
                  <a:cubicBezTo>
                    <a:pt x="1432444" y="686673"/>
                    <a:pt x="1445931" y="673652"/>
                    <a:pt x="1361654" y="696435"/>
                  </a:cubicBezTo>
                  <a:cubicBezTo>
                    <a:pt x="1344795" y="699683"/>
                    <a:pt x="1331308" y="706199"/>
                    <a:pt x="1317830" y="709456"/>
                  </a:cubicBezTo>
                  <a:cubicBezTo>
                    <a:pt x="1304342" y="715962"/>
                    <a:pt x="1290855" y="712704"/>
                    <a:pt x="1290855" y="738745"/>
                  </a:cubicBezTo>
                  <a:cubicBezTo>
                    <a:pt x="1294227" y="751757"/>
                    <a:pt x="1311086" y="741994"/>
                    <a:pt x="1307714" y="755014"/>
                  </a:cubicBezTo>
                  <a:cubicBezTo>
                    <a:pt x="1307714" y="764778"/>
                    <a:pt x="1284111" y="761520"/>
                    <a:pt x="1260518" y="774540"/>
                  </a:cubicBezTo>
                  <a:cubicBezTo>
                    <a:pt x="1250402" y="781056"/>
                    <a:pt x="1243659" y="803830"/>
                    <a:pt x="1236915" y="810345"/>
                  </a:cubicBezTo>
                  <a:cubicBezTo>
                    <a:pt x="1203206" y="829871"/>
                    <a:pt x="1179603" y="872182"/>
                    <a:pt x="1179603" y="872182"/>
                  </a:cubicBezTo>
                  <a:cubicBezTo>
                    <a:pt x="1162753" y="888450"/>
                    <a:pt x="1142522" y="901470"/>
                    <a:pt x="1132406" y="920997"/>
                  </a:cubicBezTo>
                  <a:cubicBezTo>
                    <a:pt x="1108813" y="963307"/>
                    <a:pt x="1102069" y="940523"/>
                    <a:pt x="1115557" y="992596"/>
                  </a:cubicBezTo>
                  <a:cubicBezTo>
                    <a:pt x="1118929" y="999112"/>
                    <a:pt x="1118929" y="1021886"/>
                    <a:pt x="1129035" y="1038164"/>
                  </a:cubicBezTo>
                  <a:cubicBezTo>
                    <a:pt x="1145894" y="1060948"/>
                    <a:pt x="1182975" y="1083722"/>
                    <a:pt x="1172869" y="1090237"/>
                  </a:cubicBezTo>
                  <a:cubicBezTo>
                    <a:pt x="1166125" y="1093486"/>
                    <a:pt x="1125672" y="1119526"/>
                    <a:pt x="1112185" y="1119526"/>
                  </a:cubicBezTo>
                  <a:cubicBezTo>
                    <a:pt x="1091954" y="1122784"/>
                    <a:pt x="1081838" y="1135795"/>
                    <a:pt x="1054873" y="1165094"/>
                  </a:cubicBezTo>
                  <a:cubicBezTo>
                    <a:pt x="1041386" y="1174857"/>
                    <a:pt x="1038014" y="1184621"/>
                    <a:pt x="1027898" y="1197631"/>
                  </a:cubicBezTo>
                  <a:cubicBezTo>
                    <a:pt x="1011048" y="1217158"/>
                    <a:pt x="1017792" y="1213910"/>
                    <a:pt x="1004305" y="1236694"/>
                  </a:cubicBezTo>
                  <a:cubicBezTo>
                    <a:pt x="1000933" y="1243199"/>
                    <a:pt x="1004305" y="1265983"/>
                    <a:pt x="1004305" y="1275746"/>
                  </a:cubicBezTo>
                  <a:cubicBezTo>
                    <a:pt x="970596" y="1279004"/>
                    <a:pt x="970596" y="1279004"/>
                    <a:pt x="970596" y="1279004"/>
                  </a:cubicBezTo>
                  <a:cubicBezTo>
                    <a:pt x="913284" y="1262725"/>
                    <a:pt x="913284" y="1262725"/>
                    <a:pt x="913284" y="1262725"/>
                  </a:cubicBezTo>
                  <a:cubicBezTo>
                    <a:pt x="879565" y="1292015"/>
                    <a:pt x="879565" y="1292015"/>
                    <a:pt x="879565" y="1292015"/>
                  </a:cubicBezTo>
                  <a:cubicBezTo>
                    <a:pt x="866088" y="1301778"/>
                    <a:pt x="845857" y="1295273"/>
                    <a:pt x="832369" y="1305035"/>
                  </a:cubicBezTo>
                  <a:cubicBezTo>
                    <a:pt x="832369" y="1305035"/>
                    <a:pt x="822263" y="1334325"/>
                    <a:pt x="818891" y="1340840"/>
                  </a:cubicBezTo>
                  <a:cubicBezTo>
                    <a:pt x="818891" y="1350603"/>
                    <a:pt x="795288" y="1376635"/>
                    <a:pt x="795288" y="1376635"/>
                  </a:cubicBezTo>
                  <a:cubicBezTo>
                    <a:pt x="791916" y="1379892"/>
                    <a:pt x="775067" y="1396161"/>
                    <a:pt x="768323" y="1399419"/>
                  </a:cubicBezTo>
                  <a:cubicBezTo>
                    <a:pt x="758207" y="1402677"/>
                    <a:pt x="751464" y="1376635"/>
                    <a:pt x="744720" y="1376635"/>
                  </a:cubicBezTo>
                  <a:cubicBezTo>
                    <a:pt x="731233" y="1376635"/>
                    <a:pt x="731233" y="1373377"/>
                    <a:pt x="717755" y="1370129"/>
                  </a:cubicBezTo>
                  <a:cubicBezTo>
                    <a:pt x="700896" y="1370129"/>
                    <a:pt x="697524" y="1392913"/>
                    <a:pt x="680664" y="1392913"/>
                  </a:cubicBezTo>
                  <a:cubicBezTo>
                    <a:pt x="653699" y="1389656"/>
                    <a:pt x="606503" y="1363614"/>
                    <a:pt x="606503" y="1363614"/>
                  </a:cubicBezTo>
                  <a:cubicBezTo>
                    <a:pt x="596387" y="1360366"/>
                    <a:pt x="596387" y="1373377"/>
                    <a:pt x="586272" y="1373377"/>
                  </a:cubicBezTo>
                  <a:cubicBezTo>
                    <a:pt x="566050" y="1370129"/>
                    <a:pt x="539075" y="1357108"/>
                    <a:pt x="512110" y="1350603"/>
                  </a:cubicBezTo>
                  <a:cubicBezTo>
                    <a:pt x="491879" y="1347346"/>
                    <a:pt x="451426" y="1340840"/>
                    <a:pt x="451426" y="1340840"/>
                  </a:cubicBezTo>
                  <a:cubicBezTo>
                    <a:pt x="441311" y="1347346"/>
                    <a:pt x="431195" y="1347346"/>
                    <a:pt x="421089" y="1350603"/>
                  </a:cubicBezTo>
                  <a:cubicBezTo>
                    <a:pt x="407602" y="1357108"/>
                    <a:pt x="394114" y="1366872"/>
                    <a:pt x="383999" y="1370129"/>
                  </a:cubicBezTo>
                  <a:cubicBezTo>
                    <a:pt x="373893" y="1373377"/>
                    <a:pt x="353662" y="1357108"/>
                    <a:pt x="323324" y="1373377"/>
                  </a:cubicBezTo>
                  <a:cubicBezTo>
                    <a:pt x="313209" y="1376635"/>
                    <a:pt x="299722" y="1373377"/>
                    <a:pt x="292978" y="1379892"/>
                  </a:cubicBezTo>
                  <a:cubicBezTo>
                    <a:pt x="282862" y="1389656"/>
                    <a:pt x="279490" y="1402677"/>
                    <a:pt x="262641" y="1409182"/>
                  </a:cubicBezTo>
                  <a:cubicBezTo>
                    <a:pt x="252525" y="1412439"/>
                    <a:pt x="239038" y="1425451"/>
                    <a:pt x="232294" y="1428708"/>
                  </a:cubicBezTo>
                  <a:cubicBezTo>
                    <a:pt x="215444" y="1418945"/>
                    <a:pt x="191841" y="1418945"/>
                    <a:pt x="185098" y="1392913"/>
                  </a:cubicBezTo>
                  <a:cubicBezTo>
                    <a:pt x="181726" y="1383140"/>
                    <a:pt x="171620" y="1392913"/>
                    <a:pt x="164876" y="1383140"/>
                  </a:cubicBezTo>
                  <a:cubicBezTo>
                    <a:pt x="151389" y="1370129"/>
                    <a:pt x="141273" y="1340840"/>
                    <a:pt x="141273" y="1327819"/>
                  </a:cubicBezTo>
                  <a:cubicBezTo>
                    <a:pt x="141273" y="1327819"/>
                    <a:pt x="151389" y="1314799"/>
                    <a:pt x="141273" y="1301778"/>
                  </a:cubicBezTo>
                  <a:cubicBezTo>
                    <a:pt x="134530" y="1288767"/>
                    <a:pt x="124423" y="1285509"/>
                    <a:pt x="127786" y="1272489"/>
                  </a:cubicBezTo>
                  <a:cubicBezTo>
                    <a:pt x="137901" y="1272489"/>
                    <a:pt x="134530" y="1249704"/>
                    <a:pt x="134530" y="1249704"/>
                  </a:cubicBezTo>
                  <a:cubicBezTo>
                    <a:pt x="134530" y="1243199"/>
                    <a:pt x="110936" y="1204147"/>
                    <a:pt x="104192" y="1197631"/>
                  </a:cubicBezTo>
                  <a:cubicBezTo>
                    <a:pt x="87333" y="1187869"/>
                    <a:pt x="67112" y="1174857"/>
                    <a:pt x="46880" y="1171600"/>
                  </a:cubicBezTo>
                  <a:cubicBezTo>
                    <a:pt x="-316" y="1165094"/>
                    <a:pt x="-316" y="1165094"/>
                    <a:pt x="-316" y="1165094"/>
                  </a:cubicBezTo>
                  <a:cubicBezTo>
                    <a:pt x="-316" y="1152073"/>
                    <a:pt x="-316" y="1152073"/>
                    <a:pt x="-316" y="1152073"/>
                  </a:cubicBezTo>
                  <a:cubicBezTo>
                    <a:pt x="-316" y="1145558"/>
                    <a:pt x="-316" y="1145558"/>
                    <a:pt x="-316" y="1145558"/>
                  </a:cubicBezTo>
                  <a:cubicBezTo>
                    <a:pt x="-316" y="1142310"/>
                    <a:pt x="-316" y="1142310"/>
                    <a:pt x="-316" y="1142310"/>
                  </a:cubicBezTo>
                  <a:cubicBezTo>
                    <a:pt x="3056" y="1132547"/>
                    <a:pt x="3056" y="1132547"/>
                    <a:pt x="3056" y="1132547"/>
                  </a:cubicBezTo>
                  <a:cubicBezTo>
                    <a:pt x="6428" y="1126032"/>
                    <a:pt x="6428" y="1126032"/>
                    <a:pt x="6428" y="1126032"/>
                  </a:cubicBezTo>
                  <a:cubicBezTo>
                    <a:pt x="3056" y="1119526"/>
                    <a:pt x="3056" y="1119526"/>
                    <a:pt x="3056" y="1119526"/>
                  </a:cubicBezTo>
                  <a:cubicBezTo>
                    <a:pt x="3056" y="1113021"/>
                    <a:pt x="3056" y="1113021"/>
                    <a:pt x="3056" y="1113021"/>
                  </a:cubicBezTo>
                  <a:cubicBezTo>
                    <a:pt x="3056" y="1103248"/>
                    <a:pt x="3056" y="1103248"/>
                    <a:pt x="3056" y="1103248"/>
                  </a:cubicBezTo>
                  <a:cubicBezTo>
                    <a:pt x="3056" y="1103248"/>
                    <a:pt x="-316" y="1096743"/>
                    <a:pt x="-316" y="1096743"/>
                  </a:cubicBezTo>
                  <a:cubicBezTo>
                    <a:pt x="-316" y="1096743"/>
                    <a:pt x="-316" y="1090237"/>
                    <a:pt x="-316" y="1090237"/>
                  </a:cubicBezTo>
                  <a:cubicBezTo>
                    <a:pt x="-316" y="1090237"/>
                    <a:pt x="6428" y="1086980"/>
                    <a:pt x="6428" y="1086980"/>
                  </a:cubicBezTo>
                  <a:cubicBezTo>
                    <a:pt x="6428" y="1083722"/>
                    <a:pt x="13171" y="1080474"/>
                    <a:pt x="13171" y="1080474"/>
                  </a:cubicBezTo>
                  <a:cubicBezTo>
                    <a:pt x="13171" y="1080474"/>
                    <a:pt x="16543" y="1070711"/>
                    <a:pt x="16543" y="1067453"/>
                  </a:cubicBezTo>
                  <a:cubicBezTo>
                    <a:pt x="16543" y="1067453"/>
                    <a:pt x="19915" y="1064196"/>
                    <a:pt x="19915" y="1064196"/>
                  </a:cubicBezTo>
                  <a:cubicBezTo>
                    <a:pt x="30021" y="1060948"/>
                    <a:pt x="30021" y="1060948"/>
                    <a:pt x="30021" y="1060948"/>
                  </a:cubicBezTo>
                  <a:cubicBezTo>
                    <a:pt x="36765" y="1054433"/>
                    <a:pt x="36765" y="1054433"/>
                    <a:pt x="36765" y="1054433"/>
                  </a:cubicBezTo>
                  <a:cubicBezTo>
                    <a:pt x="43509" y="1051185"/>
                    <a:pt x="43509" y="1051185"/>
                    <a:pt x="43509" y="1051185"/>
                  </a:cubicBezTo>
                  <a:cubicBezTo>
                    <a:pt x="50252" y="1044670"/>
                    <a:pt x="50252" y="1044670"/>
                    <a:pt x="50252" y="1044670"/>
                  </a:cubicBezTo>
                  <a:cubicBezTo>
                    <a:pt x="53624" y="1031649"/>
                    <a:pt x="53624" y="1031649"/>
                    <a:pt x="53624" y="1031649"/>
                  </a:cubicBezTo>
                  <a:cubicBezTo>
                    <a:pt x="56996" y="1028401"/>
                    <a:pt x="56996" y="1028401"/>
                    <a:pt x="56996" y="1028401"/>
                  </a:cubicBezTo>
                  <a:cubicBezTo>
                    <a:pt x="56996" y="1028401"/>
                    <a:pt x="67112" y="1028401"/>
                    <a:pt x="67112" y="1028401"/>
                  </a:cubicBezTo>
                  <a:cubicBezTo>
                    <a:pt x="67112" y="1028401"/>
                    <a:pt x="73855" y="1028401"/>
                    <a:pt x="73855" y="1028401"/>
                  </a:cubicBezTo>
                  <a:cubicBezTo>
                    <a:pt x="73855" y="1025143"/>
                    <a:pt x="73855" y="1025143"/>
                    <a:pt x="73855" y="1025143"/>
                  </a:cubicBezTo>
                  <a:cubicBezTo>
                    <a:pt x="80589" y="1021886"/>
                    <a:pt x="80589" y="1021886"/>
                    <a:pt x="80589" y="1021886"/>
                  </a:cubicBezTo>
                  <a:cubicBezTo>
                    <a:pt x="87333" y="1028401"/>
                    <a:pt x="87333" y="1028401"/>
                    <a:pt x="87333" y="1028401"/>
                  </a:cubicBezTo>
                  <a:cubicBezTo>
                    <a:pt x="87333" y="1028401"/>
                    <a:pt x="90705" y="1028401"/>
                    <a:pt x="94077" y="1028401"/>
                  </a:cubicBezTo>
                  <a:cubicBezTo>
                    <a:pt x="94077" y="1028401"/>
                    <a:pt x="97449" y="1028401"/>
                    <a:pt x="97449" y="1028401"/>
                  </a:cubicBezTo>
                  <a:cubicBezTo>
                    <a:pt x="97449" y="1018638"/>
                    <a:pt x="97449" y="1018638"/>
                    <a:pt x="97449" y="1018638"/>
                  </a:cubicBezTo>
                  <a:cubicBezTo>
                    <a:pt x="110936" y="1005617"/>
                    <a:pt x="110936" y="1005617"/>
                    <a:pt x="110936" y="1005617"/>
                  </a:cubicBezTo>
                  <a:cubicBezTo>
                    <a:pt x="110936" y="1005617"/>
                    <a:pt x="110936" y="1002360"/>
                    <a:pt x="110936" y="1002360"/>
                  </a:cubicBezTo>
                  <a:cubicBezTo>
                    <a:pt x="110936" y="1002360"/>
                    <a:pt x="110936" y="999112"/>
                    <a:pt x="110936" y="999112"/>
                  </a:cubicBezTo>
                  <a:cubicBezTo>
                    <a:pt x="107564" y="995854"/>
                    <a:pt x="104192" y="999112"/>
                    <a:pt x="104192" y="999112"/>
                  </a:cubicBezTo>
                  <a:cubicBezTo>
                    <a:pt x="104192" y="999112"/>
                    <a:pt x="97449" y="999112"/>
                    <a:pt x="97449" y="999112"/>
                  </a:cubicBezTo>
                  <a:cubicBezTo>
                    <a:pt x="97449" y="999112"/>
                    <a:pt x="90705" y="999112"/>
                    <a:pt x="87333" y="999112"/>
                  </a:cubicBezTo>
                  <a:cubicBezTo>
                    <a:pt x="87333" y="999112"/>
                    <a:pt x="87333" y="995854"/>
                    <a:pt x="87333" y="995854"/>
                  </a:cubicBezTo>
                  <a:cubicBezTo>
                    <a:pt x="83961" y="989339"/>
                    <a:pt x="83961" y="989339"/>
                    <a:pt x="83961" y="989339"/>
                  </a:cubicBezTo>
                  <a:cubicBezTo>
                    <a:pt x="83961" y="989339"/>
                    <a:pt x="80589" y="982834"/>
                    <a:pt x="80589" y="979576"/>
                  </a:cubicBezTo>
                  <a:cubicBezTo>
                    <a:pt x="80589" y="976328"/>
                    <a:pt x="80589" y="973070"/>
                    <a:pt x="80589" y="969813"/>
                  </a:cubicBezTo>
                  <a:cubicBezTo>
                    <a:pt x="80589" y="969813"/>
                    <a:pt x="77227" y="966565"/>
                    <a:pt x="77227" y="966565"/>
                  </a:cubicBezTo>
                  <a:cubicBezTo>
                    <a:pt x="77227" y="966565"/>
                    <a:pt x="73855" y="963307"/>
                    <a:pt x="73855" y="960049"/>
                  </a:cubicBezTo>
                  <a:cubicBezTo>
                    <a:pt x="73855" y="960049"/>
                    <a:pt x="70483" y="950286"/>
                    <a:pt x="70483" y="950286"/>
                  </a:cubicBezTo>
                  <a:cubicBezTo>
                    <a:pt x="67112" y="947039"/>
                    <a:pt x="67112" y="947039"/>
                    <a:pt x="67112" y="947039"/>
                  </a:cubicBezTo>
                  <a:cubicBezTo>
                    <a:pt x="70483" y="943781"/>
                    <a:pt x="70483" y="943781"/>
                    <a:pt x="70483" y="943781"/>
                  </a:cubicBezTo>
                  <a:cubicBezTo>
                    <a:pt x="67112" y="937275"/>
                    <a:pt x="67112" y="937275"/>
                    <a:pt x="67112" y="937275"/>
                  </a:cubicBezTo>
                  <a:cubicBezTo>
                    <a:pt x="73855" y="937275"/>
                    <a:pt x="73855" y="937275"/>
                    <a:pt x="73855" y="937275"/>
                  </a:cubicBezTo>
                  <a:cubicBezTo>
                    <a:pt x="70483" y="934018"/>
                    <a:pt x="70483" y="934018"/>
                    <a:pt x="70483" y="934018"/>
                  </a:cubicBezTo>
                  <a:cubicBezTo>
                    <a:pt x="73855" y="927503"/>
                    <a:pt x="73855" y="927503"/>
                    <a:pt x="73855" y="927503"/>
                  </a:cubicBezTo>
                  <a:cubicBezTo>
                    <a:pt x="73855" y="927503"/>
                    <a:pt x="80589" y="924255"/>
                    <a:pt x="80589" y="924255"/>
                  </a:cubicBezTo>
                  <a:cubicBezTo>
                    <a:pt x="80589" y="924255"/>
                    <a:pt x="87333" y="917739"/>
                    <a:pt x="87333" y="917739"/>
                  </a:cubicBezTo>
                  <a:cubicBezTo>
                    <a:pt x="87333" y="917739"/>
                    <a:pt x="83961" y="914491"/>
                    <a:pt x="83961" y="914491"/>
                  </a:cubicBezTo>
                  <a:cubicBezTo>
                    <a:pt x="83961" y="914491"/>
                    <a:pt x="83961" y="907976"/>
                    <a:pt x="83961" y="907976"/>
                  </a:cubicBezTo>
                  <a:cubicBezTo>
                    <a:pt x="90705" y="894965"/>
                    <a:pt x="90705" y="894965"/>
                    <a:pt x="90705" y="894965"/>
                  </a:cubicBezTo>
                  <a:cubicBezTo>
                    <a:pt x="94077" y="894965"/>
                    <a:pt x="94077" y="894965"/>
                    <a:pt x="94077" y="894965"/>
                  </a:cubicBezTo>
                  <a:cubicBezTo>
                    <a:pt x="104192" y="891708"/>
                    <a:pt x="104192" y="891708"/>
                    <a:pt x="104192" y="891708"/>
                  </a:cubicBezTo>
                  <a:cubicBezTo>
                    <a:pt x="107564" y="888450"/>
                    <a:pt x="107564" y="888450"/>
                    <a:pt x="107564" y="888450"/>
                  </a:cubicBezTo>
                  <a:cubicBezTo>
                    <a:pt x="110936" y="888450"/>
                    <a:pt x="110936" y="888450"/>
                    <a:pt x="110936" y="888450"/>
                  </a:cubicBezTo>
                  <a:cubicBezTo>
                    <a:pt x="117680" y="885202"/>
                    <a:pt x="117680" y="885202"/>
                    <a:pt x="117680" y="885202"/>
                  </a:cubicBezTo>
                  <a:cubicBezTo>
                    <a:pt x="124423" y="881944"/>
                    <a:pt x="124423" y="881944"/>
                    <a:pt x="124423" y="881944"/>
                  </a:cubicBezTo>
                  <a:cubicBezTo>
                    <a:pt x="127786" y="878687"/>
                    <a:pt x="127786" y="878687"/>
                    <a:pt x="127786" y="878687"/>
                  </a:cubicBezTo>
                  <a:cubicBezTo>
                    <a:pt x="127786" y="872182"/>
                    <a:pt x="127786" y="872182"/>
                    <a:pt x="127786" y="872182"/>
                  </a:cubicBezTo>
                  <a:cubicBezTo>
                    <a:pt x="131158" y="868924"/>
                    <a:pt x="131158" y="868924"/>
                    <a:pt x="131158" y="868924"/>
                  </a:cubicBezTo>
                  <a:cubicBezTo>
                    <a:pt x="137901" y="862418"/>
                    <a:pt x="137901" y="862418"/>
                    <a:pt x="137901" y="862418"/>
                  </a:cubicBezTo>
                  <a:cubicBezTo>
                    <a:pt x="144645" y="855903"/>
                    <a:pt x="144645" y="855903"/>
                    <a:pt x="144645" y="855903"/>
                  </a:cubicBezTo>
                  <a:cubicBezTo>
                    <a:pt x="144645" y="849397"/>
                    <a:pt x="144645" y="849397"/>
                    <a:pt x="144645" y="849397"/>
                  </a:cubicBezTo>
                  <a:cubicBezTo>
                    <a:pt x="141273" y="846140"/>
                    <a:pt x="141273" y="846140"/>
                    <a:pt x="141273" y="846140"/>
                  </a:cubicBezTo>
                  <a:cubicBezTo>
                    <a:pt x="141273" y="846140"/>
                    <a:pt x="137901" y="839635"/>
                    <a:pt x="137901" y="836377"/>
                  </a:cubicBezTo>
                  <a:cubicBezTo>
                    <a:pt x="137901" y="836377"/>
                    <a:pt x="134530" y="836377"/>
                    <a:pt x="134530" y="836377"/>
                  </a:cubicBezTo>
                  <a:cubicBezTo>
                    <a:pt x="127786" y="839635"/>
                    <a:pt x="127786" y="839635"/>
                    <a:pt x="127786" y="839635"/>
                  </a:cubicBezTo>
                  <a:cubicBezTo>
                    <a:pt x="127786" y="839635"/>
                    <a:pt x="124423" y="836377"/>
                    <a:pt x="121052" y="836377"/>
                  </a:cubicBezTo>
                  <a:cubicBezTo>
                    <a:pt x="121052" y="836377"/>
                    <a:pt x="121052" y="833129"/>
                    <a:pt x="121052" y="833129"/>
                  </a:cubicBezTo>
                  <a:cubicBezTo>
                    <a:pt x="124423" y="829871"/>
                    <a:pt x="124423" y="829871"/>
                    <a:pt x="124423" y="829871"/>
                  </a:cubicBezTo>
                  <a:cubicBezTo>
                    <a:pt x="124423" y="823366"/>
                    <a:pt x="124423" y="823366"/>
                    <a:pt x="124423" y="823366"/>
                  </a:cubicBezTo>
                  <a:cubicBezTo>
                    <a:pt x="117680" y="823366"/>
                    <a:pt x="117680" y="823366"/>
                    <a:pt x="117680" y="823366"/>
                  </a:cubicBezTo>
                  <a:cubicBezTo>
                    <a:pt x="114308" y="816851"/>
                    <a:pt x="114308" y="816851"/>
                    <a:pt x="114308" y="816851"/>
                  </a:cubicBezTo>
                  <a:cubicBezTo>
                    <a:pt x="110936" y="810345"/>
                    <a:pt x="110936" y="810345"/>
                    <a:pt x="110936" y="810345"/>
                  </a:cubicBezTo>
                  <a:cubicBezTo>
                    <a:pt x="110936" y="803830"/>
                    <a:pt x="110936" y="803830"/>
                    <a:pt x="110936" y="803830"/>
                  </a:cubicBezTo>
                  <a:cubicBezTo>
                    <a:pt x="114308" y="800582"/>
                    <a:pt x="114308" y="800582"/>
                    <a:pt x="114308" y="800582"/>
                  </a:cubicBezTo>
                  <a:cubicBezTo>
                    <a:pt x="114308" y="797324"/>
                    <a:pt x="114308" y="797324"/>
                    <a:pt x="114308" y="797324"/>
                  </a:cubicBezTo>
                  <a:cubicBezTo>
                    <a:pt x="110936" y="794067"/>
                    <a:pt x="110936" y="794067"/>
                    <a:pt x="110936" y="794067"/>
                  </a:cubicBezTo>
                  <a:cubicBezTo>
                    <a:pt x="110936" y="787561"/>
                    <a:pt x="110936" y="787561"/>
                    <a:pt x="110936" y="787561"/>
                  </a:cubicBezTo>
                  <a:cubicBezTo>
                    <a:pt x="107564" y="781056"/>
                    <a:pt x="107564" y="781056"/>
                    <a:pt x="107564" y="781056"/>
                  </a:cubicBezTo>
                  <a:cubicBezTo>
                    <a:pt x="110936" y="777798"/>
                    <a:pt x="110936" y="777798"/>
                    <a:pt x="110936" y="777798"/>
                  </a:cubicBezTo>
                  <a:cubicBezTo>
                    <a:pt x="114308" y="774540"/>
                    <a:pt x="114308" y="774540"/>
                    <a:pt x="114308" y="774540"/>
                  </a:cubicBezTo>
                  <a:cubicBezTo>
                    <a:pt x="114308" y="768035"/>
                    <a:pt x="114308" y="768035"/>
                    <a:pt x="114308" y="768035"/>
                  </a:cubicBezTo>
                  <a:cubicBezTo>
                    <a:pt x="114308" y="768035"/>
                    <a:pt x="107564" y="764778"/>
                    <a:pt x="107564" y="764778"/>
                  </a:cubicBezTo>
                  <a:cubicBezTo>
                    <a:pt x="107564" y="764778"/>
                    <a:pt x="104192" y="758272"/>
                    <a:pt x="104192" y="758272"/>
                  </a:cubicBezTo>
                  <a:cubicBezTo>
                    <a:pt x="104192" y="755014"/>
                    <a:pt x="104192" y="755014"/>
                    <a:pt x="104192" y="755014"/>
                  </a:cubicBezTo>
                  <a:cubicBezTo>
                    <a:pt x="104192" y="755014"/>
                    <a:pt x="97449" y="748509"/>
                    <a:pt x="97449" y="748509"/>
                  </a:cubicBezTo>
                  <a:cubicBezTo>
                    <a:pt x="97449" y="748509"/>
                    <a:pt x="97449" y="741994"/>
                    <a:pt x="97449" y="741994"/>
                  </a:cubicBezTo>
                  <a:cubicBezTo>
                    <a:pt x="97449" y="741994"/>
                    <a:pt x="94077" y="735488"/>
                    <a:pt x="94077" y="735488"/>
                  </a:cubicBezTo>
                  <a:cubicBezTo>
                    <a:pt x="90705" y="732231"/>
                    <a:pt x="90705" y="728983"/>
                    <a:pt x="90705" y="728983"/>
                  </a:cubicBezTo>
                  <a:cubicBezTo>
                    <a:pt x="97449" y="728983"/>
                    <a:pt x="97449" y="728983"/>
                    <a:pt x="97449" y="728983"/>
                  </a:cubicBezTo>
                  <a:cubicBezTo>
                    <a:pt x="104192" y="728983"/>
                    <a:pt x="104192" y="728983"/>
                    <a:pt x="104192" y="728983"/>
                  </a:cubicBezTo>
                  <a:cubicBezTo>
                    <a:pt x="107564" y="735488"/>
                    <a:pt x="107564" y="735488"/>
                    <a:pt x="107564" y="735488"/>
                  </a:cubicBezTo>
                  <a:cubicBezTo>
                    <a:pt x="110936" y="732231"/>
                    <a:pt x="110936" y="732231"/>
                    <a:pt x="110936" y="732231"/>
                  </a:cubicBezTo>
                  <a:cubicBezTo>
                    <a:pt x="110936" y="735488"/>
                    <a:pt x="110936" y="735488"/>
                    <a:pt x="110936" y="735488"/>
                  </a:cubicBezTo>
                  <a:cubicBezTo>
                    <a:pt x="117680" y="735488"/>
                    <a:pt x="117680" y="735488"/>
                    <a:pt x="117680" y="735488"/>
                  </a:cubicBezTo>
                  <a:cubicBezTo>
                    <a:pt x="127786" y="735488"/>
                    <a:pt x="127786" y="735488"/>
                    <a:pt x="127786" y="735488"/>
                  </a:cubicBezTo>
                  <a:cubicBezTo>
                    <a:pt x="134530" y="735488"/>
                    <a:pt x="134530" y="735488"/>
                    <a:pt x="134530" y="735488"/>
                  </a:cubicBezTo>
                  <a:cubicBezTo>
                    <a:pt x="137901" y="735488"/>
                    <a:pt x="137901" y="735488"/>
                    <a:pt x="137901" y="735488"/>
                  </a:cubicBezTo>
                  <a:cubicBezTo>
                    <a:pt x="137901" y="735488"/>
                    <a:pt x="141273" y="738745"/>
                    <a:pt x="141273" y="738745"/>
                  </a:cubicBezTo>
                  <a:cubicBezTo>
                    <a:pt x="144645" y="741994"/>
                    <a:pt x="148017" y="738745"/>
                    <a:pt x="148017" y="738745"/>
                  </a:cubicBezTo>
                  <a:cubicBezTo>
                    <a:pt x="148017" y="741994"/>
                    <a:pt x="154761" y="741994"/>
                    <a:pt x="154761" y="741994"/>
                  </a:cubicBezTo>
                  <a:cubicBezTo>
                    <a:pt x="154761" y="741994"/>
                    <a:pt x="158132" y="738745"/>
                    <a:pt x="161504" y="738745"/>
                  </a:cubicBezTo>
                  <a:cubicBezTo>
                    <a:pt x="161504" y="738745"/>
                    <a:pt x="164876" y="738745"/>
                    <a:pt x="164876" y="738745"/>
                  </a:cubicBezTo>
                  <a:cubicBezTo>
                    <a:pt x="168248" y="735488"/>
                    <a:pt x="168248" y="735488"/>
                    <a:pt x="168248" y="735488"/>
                  </a:cubicBezTo>
                  <a:cubicBezTo>
                    <a:pt x="168248" y="728983"/>
                    <a:pt x="168248" y="728983"/>
                    <a:pt x="168248" y="728983"/>
                  </a:cubicBezTo>
                  <a:cubicBezTo>
                    <a:pt x="171620" y="728983"/>
                    <a:pt x="171620" y="728983"/>
                    <a:pt x="171620" y="728983"/>
                  </a:cubicBezTo>
                  <a:cubicBezTo>
                    <a:pt x="171620" y="725725"/>
                    <a:pt x="171620" y="725725"/>
                    <a:pt x="171620" y="725725"/>
                  </a:cubicBezTo>
                  <a:cubicBezTo>
                    <a:pt x="174992" y="719219"/>
                    <a:pt x="174992" y="719219"/>
                    <a:pt x="174992" y="719219"/>
                  </a:cubicBezTo>
                  <a:cubicBezTo>
                    <a:pt x="174992" y="715962"/>
                    <a:pt x="174992" y="715962"/>
                    <a:pt x="174992" y="715962"/>
                  </a:cubicBezTo>
                  <a:cubicBezTo>
                    <a:pt x="181726" y="715962"/>
                    <a:pt x="181726" y="715962"/>
                    <a:pt x="181726" y="715962"/>
                  </a:cubicBezTo>
                  <a:cubicBezTo>
                    <a:pt x="185098" y="712704"/>
                    <a:pt x="185098" y="712704"/>
                    <a:pt x="185098" y="712704"/>
                  </a:cubicBezTo>
                  <a:cubicBezTo>
                    <a:pt x="188470" y="706199"/>
                    <a:pt x="188470" y="706199"/>
                    <a:pt x="188470" y="706199"/>
                  </a:cubicBezTo>
                  <a:cubicBezTo>
                    <a:pt x="191841" y="699683"/>
                    <a:pt x="191841" y="699683"/>
                    <a:pt x="191841" y="699683"/>
                  </a:cubicBezTo>
                  <a:cubicBezTo>
                    <a:pt x="191841" y="699683"/>
                    <a:pt x="195213" y="693178"/>
                    <a:pt x="195213" y="693178"/>
                  </a:cubicBezTo>
                  <a:cubicBezTo>
                    <a:pt x="195213" y="693178"/>
                    <a:pt x="198585" y="686673"/>
                    <a:pt x="198585" y="686673"/>
                  </a:cubicBezTo>
                  <a:cubicBezTo>
                    <a:pt x="195213" y="676909"/>
                    <a:pt x="195213" y="676909"/>
                    <a:pt x="195213" y="676909"/>
                  </a:cubicBezTo>
                  <a:cubicBezTo>
                    <a:pt x="191841" y="670394"/>
                    <a:pt x="191841" y="670394"/>
                    <a:pt x="191841" y="670394"/>
                  </a:cubicBezTo>
                  <a:cubicBezTo>
                    <a:pt x="188470" y="663888"/>
                    <a:pt x="188470" y="663888"/>
                    <a:pt x="188470" y="663888"/>
                  </a:cubicBezTo>
                  <a:cubicBezTo>
                    <a:pt x="188470" y="663888"/>
                    <a:pt x="188470" y="660631"/>
                    <a:pt x="185098" y="660631"/>
                  </a:cubicBezTo>
                  <a:cubicBezTo>
                    <a:pt x="185098" y="660631"/>
                    <a:pt x="185098" y="657383"/>
                    <a:pt x="185098" y="657383"/>
                  </a:cubicBezTo>
                  <a:cubicBezTo>
                    <a:pt x="185098" y="650868"/>
                    <a:pt x="185098" y="650868"/>
                    <a:pt x="185098" y="650868"/>
                  </a:cubicBezTo>
                  <a:cubicBezTo>
                    <a:pt x="188470" y="647610"/>
                    <a:pt x="188470" y="647610"/>
                    <a:pt x="188470" y="647610"/>
                  </a:cubicBezTo>
                  <a:cubicBezTo>
                    <a:pt x="191841" y="647610"/>
                    <a:pt x="191841" y="647610"/>
                    <a:pt x="191841" y="647610"/>
                  </a:cubicBezTo>
                  <a:cubicBezTo>
                    <a:pt x="198585" y="641105"/>
                    <a:pt x="198585" y="641105"/>
                    <a:pt x="198585" y="641105"/>
                  </a:cubicBezTo>
                  <a:cubicBezTo>
                    <a:pt x="201957" y="641105"/>
                    <a:pt x="201957" y="641105"/>
                    <a:pt x="201957" y="641105"/>
                  </a:cubicBezTo>
                  <a:cubicBezTo>
                    <a:pt x="208701" y="641105"/>
                    <a:pt x="208701" y="641105"/>
                    <a:pt x="208701" y="641105"/>
                  </a:cubicBezTo>
                  <a:cubicBezTo>
                    <a:pt x="215444" y="634600"/>
                    <a:pt x="215444" y="634600"/>
                    <a:pt x="215444" y="634600"/>
                  </a:cubicBezTo>
                  <a:cubicBezTo>
                    <a:pt x="218816" y="634600"/>
                    <a:pt x="218816" y="634600"/>
                    <a:pt x="218816" y="634600"/>
                  </a:cubicBezTo>
                  <a:cubicBezTo>
                    <a:pt x="222188" y="631342"/>
                    <a:pt x="222188" y="631342"/>
                    <a:pt x="222188" y="631342"/>
                  </a:cubicBezTo>
                  <a:cubicBezTo>
                    <a:pt x="225560" y="624836"/>
                    <a:pt x="225560" y="624836"/>
                    <a:pt x="225560" y="624836"/>
                  </a:cubicBezTo>
                  <a:cubicBezTo>
                    <a:pt x="222188" y="618321"/>
                    <a:pt x="222188" y="618321"/>
                    <a:pt x="222188" y="618321"/>
                  </a:cubicBezTo>
                  <a:cubicBezTo>
                    <a:pt x="218816" y="615073"/>
                    <a:pt x="218816" y="615073"/>
                    <a:pt x="218816" y="615073"/>
                  </a:cubicBezTo>
                  <a:cubicBezTo>
                    <a:pt x="222188" y="605310"/>
                    <a:pt x="222188" y="605310"/>
                    <a:pt x="222188" y="605310"/>
                  </a:cubicBezTo>
                  <a:cubicBezTo>
                    <a:pt x="228922" y="602052"/>
                    <a:pt x="228922" y="602052"/>
                    <a:pt x="228922" y="602052"/>
                  </a:cubicBezTo>
                  <a:cubicBezTo>
                    <a:pt x="228922" y="592289"/>
                    <a:pt x="228922" y="592289"/>
                    <a:pt x="228922" y="592289"/>
                  </a:cubicBezTo>
                  <a:cubicBezTo>
                    <a:pt x="225560" y="589031"/>
                    <a:pt x="225560" y="589031"/>
                    <a:pt x="225560" y="589031"/>
                  </a:cubicBezTo>
                  <a:cubicBezTo>
                    <a:pt x="228922" y="582526"/>
                    <a:pt x="228922" y="582526"/>
                    <a:pt x="228922" y="582526"/>
                  </a:cubicBezTo>
                  <a:cubicBezTo>
                    <a:pt x="232294" y="579269"/>
                    <a:pt x="232294" y="579269"/>
                    <a:pt x="232294" y="579269"/>
                  </a:cubicBezTo>
                  <a:cubicBezTo>
                    <a:pt x="232294" y="579269"/>
                    <a:pt x="235666" y="572763"/>
                    <a:pt x="235666" y="569505"/>
                  </a:cubicBezTo>
                  <a:cubicBezTo>
                    <a:pt x="239038" y="569505"/>
                    <a:pt x="239038" y="559742"/>
                    <a:pt x="239038" y="559742"/>
                  </a:cubicBezTo>
                  <a:cubicBezTo>
                    <a:pt x="235666" y="553236"/>
                    <a:pt x="235666" y="553236"/>
                    <a:pt x="235666" y="553236"/>
                  </a:cubicBezTo>
                  <a:cubicBezTo>
                    <a:pt x="235666" y="549979"/>
                    <a:pt x="235666" y="549979"/>
                    <a:pt x="235666" y="549979"/>
                  </a:cubicBezTo>
                  <a:cubicBezTo>
                    <a:pt x="235666" y="549979"/>
                    <a:pt x="242410" y="546722"/>
                    <a:pt x="242410" y="546722"/>
                  </a:cubicBezTo>
                  <a:cubicBezTo>
                    <a:pt x="245781" y="546722"/>
                    <a:pt x="245781" y="536958"/>
                    <a:pt x="245781" y="536958"/>
                  </a:cubicBezTo>
                  <a:cubicBezTo>
                    <a:pt x="239038" y="533701"/>
                    <a:pt x="239038" y="533701"/>
                    <a:pt x="239038" y="533701"/>
                  </a:cubicBezTo>
                  <a:cubicBezTo>
                    <a:pt x="239038" y="533701"/>
                    <a:pt x="239038" y="527196"/>
                    <a:pt x="239038" y="523938"/>
                  </a:cubicBezTo>
                  <a:cubicBezTo>
                    <a:pt x="239038" y="523938"/>
                    <a:pt x="239038" y="517432"/>
                    <a:pt x="239038" y="517432"/>
                  </a:cubicBezTo>
                  <a:cubicBezTo>
                    <a:pt x="235666" y="517432"/>
                    <a:pt x="235666" y="517432"/>
                    <a:pt x="235666" y="517432"/>
                  </a:cubicBezTo>
                  <a:cubicBezTo>
                    <a:pt x="235666" y="510927"/>
                    <a:pt x="235666" y="510927"/>
                    <a:pt x="235666" y="510927"/>
                  </a:cubicBezTo>
                  <a:cubicBezTo>
                    <a:pt x="239038" y="507669"/>
                    <a:pt x="239038" y="507669"/>
                    <a:pt x="239038" y="507669"/>
                  </a:cubicBezTo>
                  <a:cubicBezTo>
                    <a:pt x="245781" y="510927"/>
                    <a:pt x="245781" y="510927"/>
                    <a:pt x="245781" y="510927"/>
                  </a:cubicBezTo>
                  <a:cubicBezTo>
                    <a:pt x="245781" y="510927"/>
                    <a:pt x="249153" y="507669"/>
                    <a:pt x="252525" y="507669"/>
                  </a:cubicBezTo>
                  <a:cubicBezTo>
                    <a:pt x="252525" y="504412"/>
                    <a:pt x="259269" y="504412"/>
                    <a:pt x="259269" y="504412"/>
                  </a:cubicBezTo>
                  <a:cubicBezTo>
                    <a:pt x="262641" y="494648"/>
                    <a:pt x="262641" y="494648"/>
                    <a:pt x="262641" y="494648"/>
                  </a:cubicBezTo>
                  <a:cubicBezTo>
                    <a:pt x="276128" y="488143"/>
                    <a:pt x="276128" y="488143"/>
                    <a:pt x="276128" y="488143"/>
                  </a:cubicBezTo>
                  <a:cubicBezTo>
                    <a:pt x="276128" y="484885"/>
                    <a:pt x="276128" y="484885"/>
                    <a:pt x="276128" y="484885"/>
                  </a:cubicBezTo>
                  <a:cubicBezTo>
                    <a:pt x="286234" y="481637"/>
                    <a:pt x="286234" y="481637"/>
                    <a:pt x="286234" y="481637"/>
                  </a:cubicBezTo>
                  <a:cubicBezTo>
                    <a:pt x="292978" y="484885"/>
                    <a:pt x="292978" y="484885"/>
                    <a:pt x="292978" y="484885"/>
                  </a:cubicBezTo>
                  <a:cubicBezTo>
                    <a:pt x="299722" y="478380"/>
                    <a:pt x="299722" y="478380"/>
                    <a:pt x="299722" y="478380"/>
                  </a:cubicBezTo>
                  <a:cubicBezTo>
                    <a:pt x="303093" y="478380"/>
                    <a:pt x="303093" y="478380"/>
                    <a:pt x="303093" y="478380"/>
                  </a:cubicBezTo>
                  <a:cubicBezTo>
                    <a:pt x="309837" y="475122"/>
                    <a:pt x="309837" y="475122"/>
                    <a:pt x="309837" y="475122"/>
                  </a:cubicBezTo>
                  <a:cubicBezTo>
                    <a:pt x="316581" y="471865"/>
                    <a:pt x="316581" y="471865"/>
                    <a:pt x="316581" y="471865"/>
                  </a:cubicBezTo>
                  <a:cubicBezTo>
                    <a:pt x="326696" y="462101"/>
                    <a:pt x="326696" y="462101"/>
                    <a:pt x="326696" y="462101"/>
                  </a:cubicBezTo>
                  <a:cubicBezTo>
                    <a:pt x="330059" y="462101"/>
                    <a:pt x="330059" y="462101"/>
                    <a:pt x="330059" y="462101"/>
                  </a:cubicBezTo>
                  <a:cubicBezTo>
                    <a:pt x="330059" y="462101"/>
                    <a:pt x="336802" y="458853"/>
                    <a:pt x="336802" y="458853"/>
                  </a:cubicBezTo>
                  <a:cubicBezTo>
                    <a:pt x="336802" y="458853"/>
                    <a:pt x="340174" y="452339"/>
                    <a:pt x="340174" y="452339"/>
                  </a:cubicBezTo>
                  <a:cubicBezTo>
                    <a:pt x="346918" y="449090"/>
                    <a:pt x="346918" y="449090"/>
                    <a:pt x="346918" y="449090"/>
                  </a:cubicBezTo>
                  <a:cubicBezTo>
                    <a:pt x="353662" y="439327"/>
                    <a:pt x="353662" y="439327"/>
                    <a:pt x="353662" y="439327"/>
                  </a:cubicBezTo>
                  <a:cubicBezTo>
                    <a:pt x="360405" y="432812"/>
                    <a:pt x="360405" y="432812"/>
                    <a:pt x="360405" y="432812"/>
                  </a:cubicBezTo>
                  <a:cubicBezTo>
                    <a:pt x="353662" y="423049"/>
                    <a:pt x="353662" y="423049"/>
                    <a:pt x="353662" y="423049"/>
                  </a:cubicBezTo>
                  <a:cubicBezTo>
                    <a:pt x="353662" y="423049"/>
                    <a:pt x="346918" y="416544"/>
                    <a:pt x="343546" y="416544"/>
                  </a:cubicBezTo>
                  <a:cubicBezTo>
                    <a:pt x="343546" y="413286"/>
                    <a:pt x="336802" y="410028"/>
                    <a:pt x="336802" y="410028"/>
                  </a:cubicBezTo>
                  <a:cubicBezTo>
                    <a:pt x="336802" y="410028"/>
                    <a:pt x="326696" y="406780"/>
                    <a:pt x="326696" y="406780"/>
                  </a:cubicBezTo>
                  <a:cubicBezTo>
                    <a:pt x="326696" y="406780"/>
                    <a:pt x="319953" y="410028"/>
                    <a:pt x="319953" y="410028"/>
                  </a:cubicBezTo>
                  <a:cubicBezTo>
                    <a:pt x="316581" y="406780"/>
                    <a:pt x="316581" y="406780"/>
                    <a:pt x="316581" y="406780"/>
                  </a:cubicBezTo>
                  <a:cubicBezTo>
                    <a:pt x="316581" y="406780"/>
                    <a:pt x="313209" y="400265"/>
                    <a:pt x="316581" y="400265"/>
                  </a:cubicBezTo>
                  <a:cubicBezTo>
                    <a:pt x="316581" y="400265"/>
                    <a:pt x="316581" y="397017"/>
                    <a:pt x="316581" y="397017"/>
                  </a:cubicBezTo>
                  <a:cubicBezTo>
                    <a:pt x="316581" y="393760"/>
                    <a:pt x="316581" y="393760"/>
                    <a:pt x="316581" y="393760"/>
                  </a:cubicBezTo>
                  <a:cubicBezTo>
                    <a:pt x="316581" y="390502"/>
                    <a:pt x="316581" y="390502"/>
                    <a:pt x="316581" y="390502"/>
                  </a:cubicBezTo>
                  <a:cubicBezTo>
                    <a:pt x="319953" y="387254"/>
                    <a:pt x="319953" y="387254"/>
                    <a:pt x="319953" y="387254"/>
                  </a:cubicBezTo>
                  <a:cubicBezTo>
                    <a:pt x="319953" y="387254"/>
                    <a:pt x="323324" y="383996"/>
                    <a:pt x="323324" y="380739"/>
                  </a:cubicBezTo>
                  <a:cubicBezTo>
                    <a:pt x="323324" y="380739"/>
                    <a:pt x="326696" y="374233"/>
                    <a:pt x="326696" y="374233"/>
                  </a:cubicBezTo>
                  <a:cubicBezTo>
                    <a:pt x="326696" y="374233"/>
                    <a:pt x="323324" y="370976"/>
                    <a:pt x="323324" y="367728"/>
                  </a:cubicBezTo>
                  <a:cubicBezTo>
                    <a:pt x="319953" y="367728"/>
                    <a:pt x="319953" y="367728"/>
                    <a:pt x="323324" y="364470"/>
                  </a:cubicBezTo>
                  <a:cubicBezTo>
                    <a:pt x="323324" y="364470"/>
                    <a:pt x="323324" y="361213"/>
                    <a:pt x="323324" y="361213"/>
                  </a:cubicBezTo>
                  <a:cubicBezTo>
                    <a:pt x="323324" y="361213"/>
                    <a:pt x="323324" y="354707"/>
                    <a:pt x="319953" y="354707"/>
                  </a:cubicBezTo>
                  <a:cubicBezTo>
                    <a:pt x="319953" y="354707"/>
                    <a:pt x="313209" y="357955"/>
                    <a:pt x="313209" y="357955"/>
                  </a:cubicBezTo>
                  <a:cubicBezTo>
                    <a:pt x="313209" y="357955"/>
                    <a:pt x="303093" y="354707"/>
                    <a:pt x="303093" y="354707"/>
                  </a:cubicBezTo>
                  <a:cubicBezTo>
                    <a:pt x="303093" y="354707"/>
                    <a:pt x="299722" y="351449"/>
                    <a:pt x="299722" y="351449"/>
                  </a:cubicBezTo>
                  <a:cubicBezTo>
                    <a:pt x="299722" y="351449"/>
                    <a:pt x="299722" y="344944"/>
                    <a:pt x="296350" y="344944"/>
                  </a:cubicBezTo>
                  <a:cubicBezTo>
                    <a:pt x="292978" y="341687"/>
                    <a:pt x="292978" y="344944"/>
                    <a:pt x="292978" y="344944"/>
                  </a:cubicBezTo>
                  <a:cubicBezTo>
                    <a:pt x="289606" y="351449"/>
                    <a:pt x="289606" y="351449"/>
                    <a:pt x="289606" y="351449"/>
                  </a:cubicBezTo>
                  <a:cubicBezTo>
                    <a:pt x="289606" y="351449"/>
                    <a:pt x="282862" y="351449"/>
                    <a:pt x="279490" y="348192"/>
                  </a:cubicBezTo>
                  <a:cubicBezTo>
                    <a:pt x="279490" y="348192"/>
                    <a:pt x="276128" y="348192"/>
                    <a:pt x="276128" y="348192"/>
                  </a:cubicBezTo>
                  <a:cubicBezTo>
                    <a:pt x="272756" y="348192"/>
                    <a:pt x="272756" y="344944"/>
                    <a:pt x="272756" y="341687"/>
                  </a:cubicBezTo>
                  <a:cubicBezTo>
                    <a:pt x="269384" y="338429"/>
                    <a:pt x="269384" y="341687"/>
                    <a:pt x="266013" y="341687"/>
                  </a:cubicBezTo>
                  <a:cubicBezTo>
                    <a:pt x="266013" y="341687"/>
                    <a:pt x="259269" y="341687"/>
                    <a:pt x="259269" y="341687"/>
                  </a:cubicBezTo>
                  <a:cubicBezTo>
                    <a:pt x="259269" y="341687"/>
                    <a:pt x="252525" y="335181"/>
                    <a:pt x="252525" y="335181"/>
                  </a:cubicBezTo>
                  <a:cubicBezTo>
                    <a:pt x="252525" y="331923"/>
                    <a:pt x="249153" y="331923"/>
                    <a:pt x="249153" y="331923"/>
                  </a:cubicBezTo>
                  <a:cubicBezTo>
                    <a:pt x="249153" y="331923"/>
                    <a:pt x="242410" y="335181"/>
                    <a:pt x="242410" y="335181"/>
                  </a:cubicBezTo>
                  <a:cubicBezTo>
                    <a:pt x="242410" y="338429"/>
                    <a:pt x="242410" y="338429"/>
                    <a:pt x="242410" y="338429"/>
                  </a:cubicBezTo>
                  <a:cubicBezTo>
                    <a:pt x="239038" y="348192"/>
                    <a:pt x="239038" y="348192"/>
                    <a:pt x="239038" y="348192"/>
                  </a:cubicBezTo>
                  <a:cubicBezTo>
                    <a:pt x="228922" y="354707"/>
                    <a:pt x="228922" y="354707"/>
                    <a:pt x="228922" y="354707"/>
                  </a:cubicBezTo>
                  <a:cubicBezTo>
                    <a:pt x="228922" y="354707"/>
                    <a:pt x="218816" y="354707"/>
                    <a:pt x="215444" y="351449"/>
                  </a:cubicBezTo>
                  <a:cubicBezTo>
                    <a:pt x="215444" y="351449"/>
                    <a:pt x="215444" y="351449"/>
                    <a:pt x="212072" y="351449"/>
                  </a:cubicBezTo>
                  <a:cubicBezTo>
                    <a:pt x="208701" y="351449"/>
                    <a:pt x="208701" y="351449"/>
                    <a:pt x="208701" y="351449"/>
                  </a:cubicBezTo>
                  <a:cubicBezTo>
                    <a:pt x="208701" y="351449"/>
                    <a:pt x="201957" y="354707"/>
                    <a:pt x="201957" y="354707"/>
                  </a:cubicBezTo>
                  <a:cubicBezTo>
                    <a:pt x="201957" y="354707"/>
                    <a:pt x="198585" y="348192"/>
                    <a:pt x="198585" y="348192"/>
                  </a:cubicBezTo>
                  <a:cubicBezTo>
                    <a:pt x="198585" y="348192"/>
                    <a:pt x="191841" y="344944"/>
                    <a:pt x="191841" y="341687"/>
                  </a:cubicBezTo>
                  <a:cubicBezTo>
                    <a:pt x="191841" y="341687"/>
                    <a:pt x="191841" y="344944"/>
                    <a:pt x="191841" y="344944"/>
                  </a:cubicBezTo>
                  <a:cubicBezTo>
                    <a:pt x="191841" y="344944"/>
                    <a:pt x="188470" y="348192"/>
                    <a:pt x="185098" y="348192"/>
                  </a:cubicBezTo>
                  <a:cubicBezTo>
                    <a:pt x="185098" y="348192"/>
                    <a:pt x="181726" y="351449"/>
                    <a:pt x="181726" y="351449"/>
                  </a:cubicBezTo>
                  <a:cubicBezTo>
                    <a:pt x="178354" y="351449"/>
                    <a:pt x="181726" y="344944"/>
                    <a:pt x="181726" y="344944"/>
                  </a:cubicBezTo>
                  <a:cubicBezTo>
                    <a:pt x="185098" y="338429"/>
                    <a:pt x="185098" y="338429"/>
                    <a:pt x="185098" y="338429"/>
                  </a:cubicBezTo>
                  <a:cubicBezTo>
                    <a:pt x="185098" y="338429"/>
                    <a:pt x="174992" y="335181"/>
                    <a:pt x="174992" y="331923"/>
                  </a:cubicBezTo>
                  <a:cubicBezTo>
                    <a:pt x="171620" y="331923"/>
                    <a:pt x="168248" y="328666"/>
                    <a:pt x="168248" y="328666"/>
                  </a:cubicBezTo>
                  <a:cubicBezTo>
                    <a:pt x="168248" y="328666"/>
                    <a:pt x="161504" y="328666"/>
                    <a:pt x="161504" y="328666"/>
                  </a:cubicBezTo>
                  <a:cubicBezTo>
                    <a:pt x="154761" y="328666"/>
                    <a:pt x="154761" y="328666"/>
                    <a:pt x="154761" y="328666"/>
                  </a:cubicBezTo>
                  <a:cubicBezTo>
                    <a:pt x="154761" y="328666"/>
                    <a:pt x="151389" y="328666"/>
                    <a:pt x="148017" y="331923"/>
                  </a:cubicBezTo>
                  <a:cubicBezTo>
                    <a:pt x="148017" y="331923"/>
                    <a:pt x="144645" y="335181"/>
                    <a:pt x="141273" y="331923"/>
                  </a:cubicBezTo>
                  <a:cubicBezTo>
                    <a:pt x="141273" y="331923"/>
                    <a:pt x="144645" y="325418"/>
                    <a:pt x="144645" y="325418"/>
                  </a:cubicBezTo>
                  <a:cubicBezTo>
                    <a:pt x="144645" y="325418"/>
                    <a:pt x="144645" y="318903"/>
                    <a:pt x="144645" y="318903"/>
                  </a:cubicBezTo>
                  <a:cubicBezTo>
                    <a:pt x="141273" y="315654"/>
                    <a:pt x="141273" y="322160"/>
                    <a:pt x="141273" y="322160"/>
                  </a:cubicBezTo>
                  <a:cubicBezTo>
                    <a:pt x="141273" y="322160"/>
                    <a:pt x="134530" y="325418"/>
                    <a:pt x="131158" y="328666"/>
                  </a:cubicBezTo>
                  <a:cubicBezTo>
                    <a:pt x="131158" y="328666"/>
                    <a:pt x="127786" y="328666"/>
                    <a:pt x="127786" y="328666"/>
                  </a:cubicBezTo>
                  <a:cubicBezTo>
                    <a:pt x="124423" y="328666"/>
                    <a:pt x="121052" y="331923"/>
                    <a:pt x="114308" y="331923"/>
                  </a:cubicBezTo>
                  <a:cubicBezTo>
                    <a:pt x="110936" y="331923"/>
                    <a:pt x="107564" y="335181"/>
                    <a:pt x="107564" y="331923"/>
                  </a:cubicBezTo>
                  <a:cubicBezTo>
                    <a:pt x="104192" y="331923"/>
                    <a:pt x="104192" y="328666"/>
                    <a:pt x="104192" y="328666"/>
                  </a:cubicBezTo>
                  <a:cubicBezTo>
                    <a:pt x="104192" y="322160"/>
                    <a:pt x="104192" y="322160"/>
                    <a:pt x="104192" y="322160"/>
                  </a:cubicBezTo>
                  <a:cubicBezTo>
                    <a:pt x="104192" y="322160"/>
                    <a:pt x="100821" y="318903"/>
                    <a:pt x="100821" y="315654"/>
                  </a:cubicBezTo>
                  <a:cubicBezTo>
                    <a:pt x="97449" y="312397"/>
                    <a:pt x="100821" y="312397"/>
                    <a:pt x="100821" y="309140"/>
                  </a:cubicBezTo>
                  <a:cubicBezTo>
                    <a:pt x="100821" y="309140"/>
                    <a:pt x="107564" y="305892"/>
                    <a:pt x="107564" y="305892"/>
                  </a:cubicBezTo>
                  <a:cubicBezTo>
                    <a:pt x="107564" y="302634"/>
                    <a:pt x="110936" y="302634"/>
                    <a:pt x="110936" y="302634"/>
                  </a:cubicBezTo>
                  <a:cubicBezTo>
                    <a:pt x="121052" y="299376"/>
                    <a:pt x="121052" y="299376"/>
                    <a:pt x="121052" y="299376"/>
                  </a:cubicBezTo>
                  <a:cubicBezTo>
                    <a:pt x="121052" y="299376"/>
                    <a:pt x="121052" y="289613"/>
                    <a:pt x="121052" y="286356"/>
                  </a:cubicBezTo>
                  <a:cubicBezTo>
                    <a:pt x="121052" y="286356"/>
                    <a:pt x="121052" y="286356"/>
                    <a:pt x="117680" y="286356"/>
                  </a:cubicBezTo>
                  <a:cubicBezTo>
                    <a:pt x="114308" y="286356"/>
                    <a:pt x="114308" y="283108"/>
                    <a:pt x="114308" y="283108"/>
                  </a:cubicBezTo>
                  <a:cubicBezTo>
                    <a:pt x="114308" y="283108"/>
                    <a:pt x="114308" y="276593"/>
                    <a:pt x="114308" y="276593"/>
                  </a:cubicBezTo>
                  <a:cubicBezTo>
                    <a:pt x="110936" y="270087"/>
                    <a:pt x="110936" y="270087"/>
                    <a:pt x="110936" y="270087"/>
                  </a:cubicBezTo>
                  <a:cubicBezTo>
                    <a:pt x="97449" y="273345"/>
                    <a:pt x="97449" y="273345"/>
                    <a:pt x="97449" y="273345"/>
                  </a:cubicBezTo>
                  <a:cubicBezTo>
                    <a:pt x="97449" y="273345"/>
                    <a:pt x="90705" y="276593"/>
                    <a:pt x="87333" y="276593"/>
                  </a:cubicBezTo>
                  <a:cubicBezTo>
                    <a:pt x="87333" y="276593"/>
                    <a:pt x="80589" y="276593"/>
                    <a:pt x="80589" y="276593"/>
                  </a:cubicBezTo>
                  <a:cubicBezTo>
                    <a:pt x="77227" y="276593"/>
                    <a:pt x="73855" y="273345"/>
                    <a:pt x="73855" y="273345"/>
                  </a:cubicBezTo>
                  <a:cubicBezTo>
                    <a:pt x="73855" y="273345"/>
                    <a:pt x="60368" y="276593"/>
                    <a:pt x="60368" y="276593"/>
                  </a:cubicBezTo>
                  <a:cubicBezTo>
                    <a:pt x="60368" y="276593"/>
                    <a:pt x="56996" y="276593"/>
                    <a:pt x="56996" y="276593"/>
                  </a:cubicBezTo>
                  <a:cubicBezTo>
                    <a:pt x="50252" y="276593"/>
                    <a:pt x="50252" y="276593"/>
                    <a:pt x="50252" y="276593"/>
                  </a:cubicBezTo>
                  <a:cubicBezTo>
                    <a:pt x="43509" y="279850"/>
                    <a:pt x="43509" y="279850"/>
                    <a:pt x="43509" y="279850"/>
                  </a:cubicBezTo>
                  <a:cubicBezTo>
                    <a:pt x="40137" y="283108"/>
                    <a:pt x="40137" y="283108"/>
                    <a:pt x="40137" y="283108"/>
                  </a:cubicBezTo>
                  <a:cubicBezTo>
                    <a:pt x="40137" y="283108"/>
                    <a:pt x="36765" y="286356"/>
                    <a:pt x="36765" y="286356"/>
                  </a:cubicBezTo>
                  <a:cubicBezTo>
                    <a:pt x="33393" y="286356"/>
                    <a:pt x="30021" y="286356"/>
                    <a:pt x="26659" y="286356"/>
                  </a:cubicBezTo>
                  <a:cubicBezTo>
                    <a:pt x="26659" y="286356"/>
                    <a:pt x="23287" y="289613"/>
                    <a:pt x="23287" y="289613"/>
                  </a:cubicBezTo>
                  <a:cubicBezTo>
                    <a:pt x="23287" y="289613"/>
                    <a:pt x="16543" y="292871"/>
                    <a:pt x="13171" y="296119"/>
                  </a:cubicBezTo>
                  <a:cubicBezTo>
                    <a:pt x="9800" y="279850"/>
                    <a:pt x="9800" y="279850"/>
                    <a:pt x="9800" y="279850"/>
                  </a:cubicBezTo>
                  <a:cubicBezTo>
                    <a:pt x="19915" y="250561"/>
                    <a:pt x="19915" y="250561"/>
                    <a:pt x="19915" y="250561"/>
                  </a:cubicBezTo>
                  <a:cubicBezTo>
                    <a:pt x="36765" y="237540"/>
                    <a:pt x="36765" y="237540"/>
                    <a:pt x="36765" y="237540"/>
                  </a:cubicBezTo>
                  <a:cubicBezTo>
                    <a:pt x="43509" y="211508"/>
                    <a:pt x="43509" y="211508"/>
                    <a:pt x="43509" y="211508"/>
                  </a:cubicBezTo>
                  <a:cubicBezTo>
                    <a:pt x="33393" y="201745"/>
                    <a:pt x="33393" y="201745"/>
                    <a:pt x="33393" y="201745"/>
                  </a:cubicBezTo>
                  <a:cubicBezTo>
                    <a:pt x="33393" y="191972"/>
                    <a:pt x="63740" y="172446"/>
                    <a:pt x="60368" y="162683"/>
                  </a:cubicBezTo>
                  <a:cubicBezTo>
                    <a:pt x="56996" y="152920"/>
                    <a:pt x="19915" y="182209"/>
                    <a:pt x="16543" y="172446"/>
                  </a:cubicBezTo>
                  <a:cubicBezTo>
                    <a:pt x="13171" y="152920"/>
                    <a:pt x="23287" y="156178"/>
                    <a:pt x="40137" y="139909"/>
                  </a:cubicBezTo>
                  <a:cubicBezTo>
                    <a:pt x="19915" y="133393"/>
                    <a:pt x="19915" y="133393"/>
                    <a:pt x="19915" y="133393"/>
                  </a:cubicBezTo>
                  <a:cubicBezTo>
                    <a:pt x="19915" y="113867"/>
                    <a:pt x="19915" y="113867"/>
                    <a:pt x="19915" y="113867"/>
                  </a:cubicBezTo>
                  <a:cubicBezTo>
                    <a:pt x="6428" y="107362"/>
                    <a:pt x="6428" y="107362"/>
                    <a:pt x="6428" y="107362"/>
                  </a:cubicBezTo>
                  <a:cubicBezTo>
                    <a:pt x="6428" y="107362"/>
                    <a:pt x="9800" y="97599"/>
                    <a:pt x="9800" y="87836"/>
                  </a:cubicBezTo>
                  <a:cubicBezTo>
                    <a:pt x="9800" y="78072"/>
                    <a:pt x="19915" y="74815"/>
                    <a:pt x="19915" y="74815"/>
                  </a:cubicBezTo>
                  <a:cubicBezTo>
                    <a:pt x="30021" y="71558"/>
                    <a:pt x="36765" y="65052"/>
                    <a:pt x="46880" y="58537"/>
                  </a:cubicBezTo>
                  <a:cubicBezTo>
                    <a:pt x="56996" y="45526"/>
                    <a:pt x="67112" y="52031"/>
                    <a:pt x="73855" y="48774"/>
                  </a:cubicBezTo>
                  <a:cubicBezTo>
                    <a:pt x="83961" y="42268"/>
                    <a:pt x="83961" y="48774"/>
                    <a:pt x="117680" y="55289"/>
                  </a:cubicBezTo>
                  <a:cubicBezTo>
                    <a:pt x="124423" y="52031"/>
                    <a:pt x="137901" y="52031"/>
                    <a:pt x="141273" y="45526"/>
                  </a:cubicBezTo>
                  <a:cubicBezTo>
                    <a:pt x="148017" y="39010"/>
                    <a:pt x="158132" y="42268"/>
                    <a:pt x="158132" y="29247"/>
                  </a:cubicBezTo>
                  <a:cubicBezTo>
                    <a:pt x="161504" y="9721"/>
                    <a:pt x="198585" y="22742"/>
                    <a:pt x="198585" y="16227"/>
                  </a:cubicBezTo>
                  <a:cubicBezTo>
                    <a:pt x="205329" y="16227"/>
                    <a:pt x="212072" y="-42"/>
                    <a:pt x="228922" y="-42"/>
                  </a:cubicBezTo>
                  <a:cubicBezTo>
                    <a:pt x="242410" y="3215"/>
                    <a:pt x="245781" y="6463"/>
                    <a:pt x="255897" y="9721"/>
                  </a:cubicBezTo>
                  <a:cubicBezTo>
                    <a:pt x="292978" y="32505"/>
                    <a:pt x="276128" y="45526"/>
                    <a:pt x="319953" y="58537"/>
                  </a:cubicBezTo>
                  <a:cubicBezTo>
                    <a:pt x="357033" y="68300"/>
                    <a:pt x="400858" y="78072"/>
                    <a:pt x="437939" y="84578"/>
                  </a:cubicBezTo>
                  <a:cubicBezTo>
                    <a:pt x="471657" y="87836"/>
                    <a:pt x="505366" y="100847"/>
                    <a:pt x="539075" y="113867"/>
                  </a:cubicBezTo>
                  <a:cubicBezTo>
                    <a:pt x="539075" y="113867"/>
                    <a:pt x="663815" y="169198"/>
                    <a:pt x="667187" y="172446"/>
                  </a:cubicBezTo>
                  <a:cubicBezTo>
                    <a:pt x="670558" y="172446"/>
                    <a:pt x="741348" y="159435"/>
                    <a:pt x="744720" y="159435"/>
                  </a:cubicBezTo>
                  <a:cubicBezTo>
                    <a:pt x="748092" y="159435"/>
                    <a:pt x="771695" y="162683"/>
                    <a:pt x="788545" y="172446"/>
                  </a:cubicBezTo>
                  <a:cubicBezTo>
                    <a:pt x="798660" y="182209"/>
                    <a:pt x="832369" y="204993"/>
                    <a:pt x="832369" y="204993"/>
                  </a:cubicBezTo>
                  <a:cubicBezTo>
                    <a:pt x="839113" y="208251"/>
                    <a:pt x="879565" y="201745"/>
                    <a:pt x="879565" y="201745"/>
                  </a:cubicBezTo>
                  <a:cubicBezTo>
                    <a:pt x="906540" y="201745"/>
                    <a:pt x="930134" y="231035"/>
                    <a:pt x="943621" y="234283"/>
                  </a:cubicBezTo>
                  <a:cubicBezTo>
                    <a:pt x="960480" y="237540"/>
                    <a:pt x="1000933" y="218014"/>
                    <a:pt x="1017792" y="234283"/>
                  </a:cubicBezTo>
                  <a:cubicBezTo>
                    <a:pt x="1017792" y="234283"/>
                    <a:pt x="1051501" y="237540"/>
                    <a:pt x="1054873" y="253818"/>
                  </a:cubicBezTo>
                  <a:cubicBezTo>
                    <a:pt x="1061617" y="270087"/>
                    <a:pt x="1075104" y="296119"/>
                    <a:pt x="1075104" y="296119"/>
                  </a:cubicBezTo>
                  <a:cubicBezTo>
                    <a:pt x="1118929" y="312397"/>
                    <a:pt x="1118929" y="312397"/>
                    <a:pt x="1118929" y="312397"/>
                  </a:cubicBezTo>
                  <a:cubicBezTo>
                    <a:pt x="1118929" y="312397"/>
                    <a:pt x="1142522" y="331923"/>
                    <a:pt x="1145894" y="338429"/>
                  </a:cubicBezTo>
                  <a:cubicBezTo>
                    <a:pt x="1149266" y="341687"/>
                    <a:pt x="1199834" y="357955"/>
                    <a:pt x="1199834" y="357955"/>
                  </a:cubicBezTo>
                  <a:cubicBezTo>
                    <a:pt x="1233543" y="387254"/>
                    <a:pt x="1233543" y="387254"/>
                    <a:pt x="1233543" y="387254"/>
                  </a:cubicBezTo>
                  <a:cubicBezTo>
                    <a:pt x="1284111" y="387254"/>
                    <a:pt x="1284111" y="387254"/>
                    <a:pt x="1284111" y="387254"/>
                  </a:cubicBezTo>
                  <a:cubicBezTo>
                    <a:pt x="1317830" y="393760"/>
                    <a:pt x="1317830" y="393760"/>
                    <a:pt x="1317830" y="393760"/>
                  </a:cubicBezTo>
                  <a:cubicBezTo>
                    <a:pt x="1334680" y="374233"/>
                    <a:pt x="1334680" y="374233"/>
                    <a:pt x="1334680" y="374233"/>
                  </a:cubicBezTo>
                  <a:cubicBezTo>
                    <a:pt x="1334680" y="374233"/>
                    <a:pt x="1418966" y="413286"/>
                    <a:pt x="1422338" y="413286"/>
                  </a:cubicBezTo>
                  <a:cubicBezTo>
                    <a:pt x="1425710" y="413286"/>
                    <a:pt x="1425710" y="423049"/>
                    <a:pt x="1429082" y="432812"/>
                  </a:cubicBezTo>
                  <a:cubicBezTo>
                    <a:pt x="1429082" y="436070"/>
                    <a:pt x="1429082" y="436070"/>
                    <a:pt x="1429082" y="436070"/>
                  </a:cubicBezTo>
                  <a:cubicBezTo>
                    <a:pt x="1425710" y="436070"/>
                    <a:pt x="1429082" y="436070"/>
                    <a:pt x="1429082" y="436070"/>
                  </a:cubicBezTo>
                  <a:cubicBezTo>
                    <a:pt x="1429082" y="436070"/>
                    <a:pt x="1429082" y="436070"/>
                    <a:pt x="1429082" y="436070"/>
                  </a:cubicBezTo>
                  <a:cubicBezTo>
                    <a:pt x="1429082" y="442575"/>
                    <a:pt x="1429082" y="442575"/>
                    <a:pt x="1429082" y="442575"/>
                  </a:cubicBezTo>
                  <a:cubicBezTo>
                    <a:pt x="1429082" y="445833"/>
                    <a:pt x="1429082" y="445833"/>
                    <a:pt x="1429082" y="445833"/>
                  </a:cubicBezTo>
                  <a:cubicBezTo>
                    <a:pt x="1425710" y="445833"/>
                    <a:pt x="1425710" y="445833"/>
                    <a:pt x="1425710" y="445833"/>
                  </a:cubicBezTo>
                  <a:cubicBezTo>
                    <a:pt x="1425710" y="445833"/>
                    <a:pt x="1425710" y="445833"/>
                    <a:pt x="1425710" y="445833"/>
                  </a:cubicBezTo>
                  <a:cubicBezTo>
                    <a:pt x="1429082" y="449090"/>
                    <a:pt x="1429082" y="449090"/>
                    <a:pt x="1429082" y="449090"/>
                  </a:cubicBezTo>
                  <a:cubicBezTo>
                    <a:pt x="1429082" y="449090"/>
                    <a:pt x="1429082" y="449090"/>
                    <a:pt x="1429082" y="449090"/>
                  </a:cubicBezTo>
                  <a:cubicBezTo>
                    <a:pt x="1429082" y="449090"/>
                    <a:pt x="1429082" y="449090"/>
                    <a:pt x="1429082" y="452339"/>
                  </a:cubicBezTo>
                  <a:cubicBezTo>
                    <a:pt x="1429082" y="452339"/>
                    <a:pt x="1429082" y="452339"/>
                    <a:pt x="1429082" y="452339"/>
                  </a:cubicBezTo>
                  <a:cubicBezTo>
                    <a:pt x="1429082" y="452339"/>
                    <a:pt x="1429082" y="452339"/>
                    <a:pt x="1429082" y="455596"/>
                  </a:cubicBezTo>
                  <a:cubicBezTo>
                    <a:pt x="1429082" y="455596"/>
                    <a:pt x="1429082" y="455596"/>
                    <a:pt x="1429082" y="455596"/>
                  </a:cubicBezTo>
                  <a:cubicBezTo>
                    <a:pt x="1432444" y="455596"/>
                    <a:pt x="1432444" y="455596"/>
                    <a:pt x="1432444" y="455596"/>
                  </a:cubicBezTo>
                  <a:cubicBezTo>
                    <a:pt x="1432444" y="455596"/>
                    <a:pt x="1432444" y="455596"/>
                    <a:pt x="1432444" y="455596"/>
                  </a:cubicBezTo>
                  <a:cubicBezTo>
                    <a:pt x="1432444" y="455596"/>
                    <a:pt x="1435816" y="458853"/>
                    <a:pt x="1435816" y="458853"/>
                  </a:cubicBezTo>
                  <a:cubicBezTo>
                    <a:pt x="1435816" y="458853"/>
                    <a:pt x="1435816" y="458853"/>
                    <a:pt x="1439188" y="458853"/>
                  </a:cubicBezTo>
                  <a:cubicBezTo>
                    <a:pt x="1439188" y="458853"/>
                    <a:pt x="1439188" y="458853"/>
                    <a:pt x="1442559" y="458853"/>
                  </a:cubicBezTo>
                  <a:cubicBezTo>
                    <a:pt x="1442559" y="458853"/>
                    <a:pt x="1442559" y="458853"/>
                    <a:pt x="1442559" y="458853"/>
                  </a:cubicBezTo>
                  <a:cubicBezTo>
                    <a:pt x="1442559" y="458853"/>
                    <a:pt x="1445931" y="458853"/>
                    <a:pt x="1445931" y="455596"/>
                  </a:cubicBezTo>
                  <a:cubicBezTo>
                    <a:pt x="1489756" y="465359"/>
                    <a:pt x="1489756" y="465359"/>
                    <a:pt x="1489756" y="465359"/>
                  </a:cubicBezTo>
                  <a:cubicBezTo>
                    <a:pt x="1499872" y="468617"/>
                    <a:pt x="1499872" y="475122"/>
                    <a:pt x="1509987" y="481637"/>
                  </a:cubicBezTo>
                  <a:cubicBezTo>
                    <a:pt x="1536952" y="471865"/>
                    <a:pt x="1536952" y="471865"/>
                    <a:pt x="1536952" y="471865"/>
                  </a:cubicBezTo>
                  <a:cubicBezTo>
                    <a:pt x="1570671" y="494648"/>
                    <a:pt x="1570671" y="494648"/>
                    <a:pt x="1570671" y="494648"/>
                  </a:cubicBezTo>
                  <a:cubicBezTo>
                    <a:pt x="1601008" y="484885"/>
                    <a:pt x="1601008" y="484885"/>
                    <a:pt x="1601008" y="484885"/>
                  </a:cubicBezTo>
                  <a:cubicBezTo>
                    <a:pt x="1631345" y="484885"/>
                    <a:pt x="1631345" y="484885"/>
                    <a:pt x="1631345" y="484885"/>
                  </a:cubicBezTo>
                  <a:cubicBezTo>
                    <a:pt x="1631345" y="478380"/>
                    <a:pt x="1702145" y="484885"/>
                    <a:pt x="1671808" y="517432"/>
                  </a:cubicBezTo>
                  <a:close/>
                  <a:moveTo>
                    <a:pt x="1705517" y="914491"/>
                  </a:moveTo>
                  <a:cubicBezTo>
                    <a:pt x="1705517" y="914491"/>
                    <a:pt x="1705517" y="914491"/>
                    <a:pt x="1705517" y="914491"/>
                  </a:cubicBezTo>
                  <a:cubicBezTo>
                    <a:pt x="1705517" y="934018"/>
                    <a:pt x="1739226" y="927503"/>
                    <a:pt x="1756084" y="940523"/>
                  </a:cubicBezTo>
                  <a:cubicBezTo>
                    <a:pt x="1762828" y="947039"/>
                    <a:pt x="1756084" y="963307"/>
                    <a:pt x="1766200" y="966565"/>
                  </a:cubicBezTo>
                  <a:cubicBezTo>
                    <a:pt x="1789793" y="986091"/>
                    <a:pt x="1799909" y="950286"/>
                    <a:pt x="1779678" y="914491"/>
                  </a:cubicBezTo>
                  <a:cubicBezTo>
                    <a:pt x="1772944" y="907976"/>
                    <a:pt x="1762828" y="907976"/>
                    <a:pt x="1752713" y="907976"/>
                  </a:cubicBezTo>
                  <a:cubicBezTo>
                    <a:pt x="1735854" y="907976"/>
                    <a:pt x="1702145" y="898213"/>
                    <a:pt x="1705517" y="914491"/>
                  </a:cubicBezTo>
                  <a:close/>
                  <a:moveTo>
                    <a:pt x="1509987" y="976328"/>
                  </a:moveTo>
                  <a:cubicBezTo>
                    <a:pt x="1509987" y="976328"/>
                    <a:pt x="1509987" y="976328"/>
                    <a:pt x="1509987" y="976328"/>
                  </a:cubicBezTo>
                  <a:cubicBezTo>
                    <a:pt x="1523475" y="979576"/>
                    <a:pt x="1536952" y="966565"/>
                    <a:pt x="1550440" y="973070"/>
                  </a:cubicBezTo>
                  <a:cubicBezTo>
                    <a:pt x="1557184" y="979576"/>
                    <a:pt x="1553812" y="992596"/>
                    <a:pt x="1557184" y="1002360"/>
                  </a:cubicBezTo>
                  <a:cubicBezTo>
                    <a:pt x="1536952" y="1021886"/>
                    <a:pt x="1590893" y="1018638"/>
                    <a:pt x="1594264" y="1018638"/>
                  </a:cubicBezTo>
                  <a:cubicBezTo>
                    <a:pt x="1594264" y="1025143"/>
                    <a:pt x="1601008" y="1041412"/>
                    <a:pt x="1611123" y="1034906"/>
                  </a:cubicBezTo>
                  <a:cubicBezTo>
                    <a:pt x="1665064" y="973070"/>
                    <a:pt x="1665064" y="973070"/>
                    <a:pt x="1665064" y="973070"/>
                  </a:cubicBezTo>
                  <a:cubicBezTo>
                    <a:pt x="1665064" y="966565"/>
                    <a:pt x="1661692" y="960049"/>
                    <a:pt x="1654948" y="960049"/>
                  </a:cubicBezTo>
                  <a:cubicBezTo>
                    <a:pt x="1641461" y="953544"/>
                    <a:pt x="1624611" y="966565"/>
                    <a:pt x="1614495" y="960049"/>
                  </a:cubicBezTo>
                  <a:cubicBezTo>
                    <a:pt x="1604380" y="953544"/>
                    <a:pt x="1624611" y="927503"/>
                    <a:pt x="1611123" y="917739"/>
                  </a:cubicBezTo>
                  <a:cubicBezTo>
                    <a:pt x="1584149" y="898213"/>
                    <a:pt x="1574043" y="920997"/>
                    <a:pt x="1553812" y="937275"/>
                  </a:cubicBezTo>
                  <a:cubicBezTo>
                    <a:pt x="1540324" y="947039"/>
                    <a:pt x="1520103" y="950286"/>
                    <a:pt x="1506615" y="963307"/>
                  </a:cubicBezTo>
                  <a:cubicBezTo>
                    <a:pt x="1503243" y="966565"/>
                    <a:pt x="1506615" y="976328"/>
                    <a:pt x="1509987" y="976328"/>
                  </a:cubicBezTo>
                  <a:close/>
                  <a:moveTo>
                    <a:pt x="1317830" y="1070711"/>
                  </a:moveTo>
                  <a:cubicBezTo>
                    <a:pt x="1317830" y="1070711"/>
                    <a:pt x="1317830" y="1070711"/>
                    <a:pt x="1317830" y="1070711"/>
                  </a:cubicBezTo>
                  <a:cubicBezTo>
                    <a:pt x="1304342" y="1080474"/>
                    <a:pt x="1331308" y="1096743"/>
                    <a:pt x="1338051" y="1096743"/>
                  </a:cubicBezTo>
                  <a:cubicBezTo>
                    <a:pt x="1344795" y="1096743"/>
                    <a:pt x="1385248" y="1070711"/>
                    <a:pt x="1385248" y="1060948"/>
                  </a:cubicBezTo>
                  <a:cubicBezTo>
                    <a:pt x="1381876" y="1047927"/>
                    <a:pt x="1365026" y="1044670"/>
                    <a:pt x="1354911" y="1044670"/>
                  </a:cubicBezTo>
                  <a:cubicBezTo>
                    <a:pt x="1341423" y="1047927"/>
                    <a:pt x="1327936" y="1060948"/>
                    <a:pt x="1317830" y="1070711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45A2BC2-9E89-D196-3F02-5DA5BAD073BC}"/>
                </a:ext>
              </a:extLst>
            </p:cNvPr>
            <p:cNvSpPr/>
            <p:nvPr/>
          </p:nvSpPr>
          <p:spPr>
            <a:xfrm>
              <a:off x="10530133" y="3238605"/>
              <a:ext cx="1371600" cy="1238250"/>
            </a:xfrm>
            <a:custGeom>
              <a:avLst/>
              <a:gdLst>
                <a:gd name="connsiteX0" fmla="*/ 745997 w 1371600"/>
                <a:gd name="connsiteY0" fmla="*/ 104228 h 1238250"/>
                <a:gd name="connsiteX1" fmla="*/ 762808 w 1371600"/>
                <a:gd name="connsiteY1" fmla="*/ 97713 h 1238250"/>
                <a:gd name="connsiteX2" fmla="*/ 786335 w 1371600"/>
                <a:gd name="connsiteY2" fmla="*/ 91198 h 1238250"/>
                <a:gd name="connsiteX3" fmla="*/ 809871 w 1371600"/>
                <a:gd name="connsiteY3" fmla="*/ 84683 h 1238250"/>
                <a:gd name="connsiteX4" fmla="*/ 826682 w 1371600"/>
                <a:gd name="connsiteY4" fmla="*/ 74901 h 1238250"/>
                <a:gd name="connsiteX5" fmla="*/ 843485 w 1371600"/>
                <a:gd name="connsiteY5" fmla="*/ 68386 h 1238250"/>
                <a:gd name="connsiteX6" fmla="*/ 850209 w 1371600"/>
                <a:gd name="connsiteY6" fmla="*/ 52098 h 1238250"/>
                <a:gd name="connsiteX7" fmla="*/ 843485 w 1371600"/>
                <a:gd name="connsiteY7" fmla="*/ 39058 h 1238250"/>
                <a:gd name="connsiteX8" fmla="*/ 830045 w 1371600"/>
                <a:gd name="connsiteY8" fmla="*/ 19513 h 1238250"/>
                <a:gd name="connsiteX9" fmla="*/ 830045 w 1371600"/>
                <a:gd name="connsiteY9" fmla="*/ 6473 h 1238250"/>
                <a:gd name="connsiteX10" fmla="*/ 850209 w 1371600"/>
                <a:gd name="connsiteY10" fmla="*/ -42 h 1238250"/>
                <a:gd name="connsiteX11" fmla="*/ 877108 w 1371600"/>
                <a:gd name="connsiteY11" fmla="*/ 6473 h 1238250"/>
                <a:gd name="connsiteX12" fmla="*/ 897272 w 1371600"/>
                <a:gd name="connsiteY12" fmla="*/ 16255 h 1238250"/>
                <a:gd name="connsiteX13" fmla="*/ 903997 w 1371600"/>
                <a:gd name="connsiteY13" fmla="*/ 35801 h 1238250"/>
                <a:gd name="connsiteX14" fmla="*/ 914084 w 1371600"/>
                <a:gd name="connsiteY14" fmla="*/ 58613 h 1238250"/>
                <a:gd name="connsiteX15" fmla="*/ 897272 w 1371600"/>
                <a:gd name="connsiteY15" fmla="*/ 61871 h 1238250"/>
                <a:gd name="connsiteX16" fmla="*/ 890548 w 1371600"/>
                <a:gd name="connsiteY16" fmla="*/ 71643 h 1238250"/>
                <a:gd name="connsiteX17" fmla="*/ 883832 w 1371600"/>
                <a:gd name="connsiteY17" fmla="*/ 87940 h 1238250"/>
                <a:gd name="connsiteX18" fmla="*/ 880470 w 1371600"/>
                <a:gd name="connsiteY18" fmla="*/ 107495 h 1238250"/>
                <a:gd name="connsiteX19" fmla="*/ 897272 w 1371600"/>
                <a:gd name="connsiteY19" fmla="*/ 143338 h 1238250"/>
                <a:gd name="connsiteX20" fmla="*/ 880470 w 1371600"/>
                <a:gd name="connsiteY20" fmla="*/ 166141 h 1238250"/>
                <a:gd name="connsiteX21" fmla="*/ 867021 w 1371600"/>
                <a:gd name="connsiteY21" fmla="*/ 179180 h 1238250"/>
                <a:gd name="connsiteX22" fmla="*/ 846847 w 1371600"/>
                <a:gd name="connsiteY22" fmla="*/ 175923 h 1238250"/>
                <a:gd name="connsiteX23" fmla="*/ 833398 w 1371600"/>
                <a:gd name="connsiteY23" fmla="*/ 166141 h 1238250"/>
                <a:gd name="connsiteX24" fmla="*/ 809871 w 1371600"/>
                <a:gd name="connsiteY24" fmla="*/ 172665 h 1238250"/>
                <a:gd name="connsiteX25" fmla="*/ 759446 w 1371600"/>
                <a:gd name="connsiteY25" fmla="*/ 175923 h 1238250"/>
                <a:gd name="connsiteX26" fmla="*/ 745997 w 1371600"/>
                <a:gd name="connsiteY26" fmla="*/ 172665 h 1238250"/>
                <a:gd name="connsiteX27" fmla="*/ 725822 w 1371600"/>
                <a:gd name="connsiteY27" fmla="*/ 172665 h 1238250"/>
                <a:gd name="connsiteX28" fmla="*/ 722460 w 1371600"/>
                <a:gd name="connsiteY28" fmla="*/ 159626 h 1238250"/>
                <a:gd name="connsiteX29" fmla="*/ 709020 w 1371600"/>
                <a:gd name="connsiteY29" fmla="*/ 162883 h 1238250"/>
                <a:gd name="connsiteX30" fmla="*/ 705658 w 1371600"/>
                <a:gd name="connsiteY30" fmla="*/ 175923 h 1238250"/>
                <a:gd name="connsiteX31" fmla="*/ 688847 w 1371600"/>
                <a:gd name="connsiteY31" fmla="*/ 185696 h 1238250"/>
                <a:gd name="connsiteX32" fmla="*/ 672035 w 1371600"/>
                <a:gd name="connsiteY32" fmla="*/ 195468 h 1238250"/>
                <a:gd name="connsiteX33" fmla="*/ 638421 w 1371600"/>
                <a:gd name="connsiteY33" fmla="*/ 195468 h 1238250"/>
                <a:gd name="connsiteX34" fmla="*/ 618247 w 1371600"/>
                <a:gd name="connsiteY34" fmla="*/ 195468 h 1238250"/>
                <a:gd name="connsiteX35" fmla="*/ 618247 w 1371600"/>
                <a:gd name="connsiteY35" fmla="*/ 201993 h 1238250"/>
                <a:gd name="connsiteX36" fmla="*/ 608160 w 1371600"/>
                <a:gd name="connsiteY36" fmla="*/ 221538 h 1238250"/>
                <a:gd name="connsiteX37" fmla="*/ 594720 w 1371600"/>
                <a:gd name="connsiteY37" fmla="*/ 231320 h 1238250"/>
                <a:gd name="connsiteX38" fmla="*/ 571184 w 1371600"/>
                <a:gd name="connsiteY38" fmla="*/ 241093 h 1238250"/>
                <a:gd name="connsiteX39" fmla="*/ 557735 w 1371600"/>
                <a:gd name="connsiteY39" fmla="*/ 237835 h 1238250"/>
                <a:gd name="connsiteX40" fmla="*/ 540932 w 1371600"/>
                <a:gd name="connsiteY40" fmla="*/ 247608 h 1238250"/>
                <a:gd name="connsiteX41" fmla="*/ 537570 w 1371600"/>
                <a:gd name="connsiteY41" fmla="*/ 257381 h 1238250"/>
                <a:gd name="connsiteX42" fmla="*/ 544295 w 1371600"/>
                <a:gd name="connsiteY42" fmla="*/ 263905 h 1238250"/>
                <a:gd name="connsiteX43" fmla="*/ 557735 w 1371600"/>
                <a:gd name="connsiteY43" fmla="*/ 270421 h 1238250"/>
                <a:gd name="connsiteX44" fmla="*/ 567821 w 1371600"/>
                <a:gd name="connsiteY44" fmla="*/ 276935 h 1238250"/>
                <a:gd name="connsiteX45" fmla="*/ 564459 w 1371600"/>
                <a:gd name="connsiteY45" fmla="*/ 283451 h 1238250"/>
                <a:gd name="connsiteX46" fmla="*/ 564459 w 1371600"/>
                <a:gd name="connsiteY46" fmla="*/ 299748 h 1238250"/>
                <a:gd name="connsiteX47" fmla="*/ 577909 w 1371600"/>
                <a:gd name="connsiteY47" fmla="*/ 303005 h 1238250"/>
                <a:gd name="connsiteX48" fmla="*/ 587996 w 1371600"/>
                <a:gd name="connsiteY48" fmla="*/ 296490 h 1238250"/>
                <a:gd name="connsiteX49" fmla="*/ 591358 w 1371600"/>
                <a:gd name="connsiteY49" fmla="*/ 289966 h 1238250"/>
                <a:gd name="connsiteX50" fmla="*/ 598082 w 1371600"/>
                <a:gd name="connsiteY50" fmla="*/ 296490 h 1238250"/>
                <a:gd name="connsiteX51" fmla="*/ 604798 w 1371600"/>
                <a:gd name="connsiteY51" fmla="*/ 303005 h 1238250"/>
                <a:gd name="connsiteX52" fmla="*/ 614885 w 1371600"/>
                <a:gd name="connsiteY52" fmla="*/ 303005 h 1238250"/>
                <a:gd name="connsiteX53" fmla="*/ 628334 w 1371600"/>
                <a:gd name="connsiteY53" fmla="*/ 309521 h 1238250"/>
                <a:gd name="connsiteX54" fmla="*/ 645146 w 1371600"/>
                <a:gd name="connsiteY54" fmla="*/ 322551 h 1238250"/>
                <a:gd name="connsiteX55" fmla="*/ 655232 w 1371600"/>
                <a:gd name="connsiteY55" fmla="*/ 332333 h 1238250"/>
                <a:gd name="connsiteX56" fmla="*/ 638421 w 1371600"/>
                <a:gd name="connsiteY56" fmla="*/ 338848 h 1238250"/>
                <a:gd name="connsiteX57" fmla="*/ 631697 w 1371600"/>
                <a:gd name="connsiteY57" fmla="*/ 332333 h 1238250"/>
                <a:gd name="connsiteX58" fmla="*/ 624971 w 1371600"/>
                <a:gd name="connsiteY58" fmla="*/ 322551 h 1238250"/>
                <a:gd name="connsiteX59" fmla="*/ 614885 w 1371600"/>
                <a:gd name="connsiteY59" fmla="*/ 316036 h 1238250"/>
                <a:gd name="connsiteX60" fmla="*/ 601445 w 1371600"/>
                <a:gd name="connsiteY60" fmla="*/ 319293 h 1238250"/>
                <a:gd name="connsiteX61" fmla="*/ 591358 w 1371600"/>
                <a:gd name="connsiteY61" fmla="*/ 316036 h 1238250"/>
                <a:gd name="connsiteX62" fmla="*/ 584633 w 1371600"/>
                <a:gd name="connsiteY62" fmla="*/ 306263 h 1238250"/>
                <a:gd name="connsiteX63" fmla="*/ 567821 w 1371600"/>
                <a:gd name="connsiteY63" fmla="*/ 303005 h 1238250"/>
                <a:gd name="connsiteX64" fmla="*/ 564459 w 1371600"/>
                <a:gd name="connsiteY64" fmla="*/ 309521 h 1238250"/>
                <a:gd name="connsiteX65" fmla="*/ 557735 w 1371600"/>
                <a:gd name="connsiteY65" fmla="*/ 316036 h 1238250"/>
                <a:gd name="connsiteX66" fmla="*/ 554372 w 1371600"/>
                <a:gd name="connsiteY66" fmla="*/ 319293 h 1238250"/>
                <a:gd name="connsiteX67" fmla="*/ 554372 w 1371600"/>
                <a:gd name="connsiteY67" fmla="*/ 325818 h 1238250"/>
                <a:gd name="connsiteX68" fmla="*/ 561097 w 1371600"/>
                <a:gd name="connsiteY68" fmla="*/ 332333 h 1238250"/>
                <a:gd name="connsiteX69" fmla="*/ 574547 w 1371600"/>
                <a:gd name="connsiteY69" fmla="*/ 342106 h 1238250"/>
                <a:gd name="connsiteX70" fmla="*/ 591358 w 1371600"/>
                <a:gd name="connsiteY70" fmla="*/ 345363 h 1238250"/>
                <a:gd name="connsiteX71" fmla="*/ 601445 w 1371600"/>
                <a:gd name="connsiteY71" fmla="*/ 355145 h 1238250"/>
                <a:gd name="connsiteX72" fmla="*/ 601445 w 1371600"/>
                <a:gd name="connsiteY72" fmla="*/ 364918 h 1238250"/>
                <a:gd name="connsiteX73" fmla="*/ 598082 w 1371600"/>
                <a:gd name="connsiteY73" fmla="*/ 374690 h 1238250"/>
                <a:gd name="connsiteX74" fmla="*/ 591358 w 1371600"/>
                <a:gd name="connsiteY74" fmla="*/ 377948 h 1238250"/>
                <a:gd name="connsiteX75" fmla="*/ 581271 w 1371600"/>
                <a:gd name="connsiteY75" fmla="*/ 371433 h 1238250"/>
                <a:gd name="connsiteX76" fmla="*/ 571184 w 1371600"/>
                <a:gd name="connsiteY76" fmla="*/ 368176 h 1238250"/>
                <a:gd name="connsiteX77" fmla="*/ 567821 w 1371600"/>
                <a:gd name="connsiteY77" fmla="*/ 355145 h 1238250"/>
                <a:gd name="connsiteX78" fmla="*/ 561097 w 1371600"/>
                <a:gd name="connsiteY78" fmla="*/ 348620 h 1238250"/>
                <a:gd name="connsiteX79" fmla="*/ 540932 w 1371600"/>
                <a:gd name="connsiteY79" fmla="*/ 338848 h 1238250"/>
                <a:gd name="connsiteX80" fmla="*/ 520759 w 1371600"/>
                <a:gd name="connsiteY80" fmla="*/ 338848 h 1238250"/>
                <a:gd name="connsiteX81" fmla="*/ 507309 w 1371600"/>
                <a:gd name="connsiteY81" fmla="*/ 338848 h 1238250"/>
                <a:gd name="connsiteX82" fmla="*/ 503947 w 1371600"/>
                <a:gd name="connsiteY82" fmla="*/ 348620 h 1238250"/>
                <a:gd name="connsiteX83" fmla="*/ 507309 w 1371600"/>
                <a:gd name="connsiteY83" fmla="*/ 355145 h 1238250"/>
                <a:gd name="connsiteX84" fmla="*/ 517397 w 1371600"/>
                <a:gd name="connsiteY84" fmla="*/ 364918 h 1238250"/>
                <a:gd name="connsiteX85" fmla="*/ 524121 w 1371600"/>
                <a:gd name="connsiteY85" fmla="*/ 368176 h 1238250"/>
                <a:gd name="connsiteX86" fmla="*/ 534208 w 1371600"/>
                <a:gd name="connsiteY86" fmla="*/ 377948 h 1238250"/>
                <a:gd name="connsiteX87" fmla="*/ 540932 w 1371600"/>
                <a:gd name="connsiteY87" fmla="*/ 377948 h 1238250"/>
                <a:gd name="connsiteX88" fmla="*/ 554372 w 1371600"/>
                <a:gd name="connsiteY88" fmla="*/ 381206 h 1238250"/>
                <a:gd name="connsiteX89" fmla="*/ 564459 w 1371600"/>
                <a:gd name="connsiteY89" fmla="*/ 384463 h 1238250"/>
                <a:gd name="connsiteX90" fmla="*/ 567821 w 1371600"/>
                <a:gd name="connsiteY90" fmla="*/ 387730 h 1238250"/>
                <a:gd name="connsiteX91" fmla="*/ 554372 w 1371600"/>
                <a:gd name="connsiteY91" fmla="*/ 390988 h 1238250"/>
                <a:gd name="connsiteX92" fmla="*/ 540932 w 1371600"/>
                <a:gd name="connsiteY92" fmla="*/ 394246 h 1238250"/>
                <a:gd name="connsiteX93" fmla="*/ 530846 w 1371600"/>
                <a:gd name="connsiteY93" fmla="*/ 387730 h 1238250"/>
                <a:gd name="connsiteX94" fmla="*/ 520759 w 1371600"/>
                <a:gd name="connsiteY94" fmla="*/ 390988 h 1238250"/>
                <a:gd name="connsiteX95" fmla="*/ 510671 w 1371600"/>
                <a:gd name="connsiteY95" fmla="*/ 390988 h 1238250"/>
                <a:gd name="connsiteX96" fmla="*/ 503947 w 1371600"/>
                <a:gd name="connsiteY96" fmla="*/ 377948 h 1238250"/>
                <a:gd name="connsiteX97" fmla="*/ 503947 w 1371600"/>
                <a:gd name="connsiteY97" fmla="*/ 371433 h 1238250"/>
                <a:gd name="connsiteX98" fmla="*/ 503947 w 1371600"/>
                <a:gd name="connsiteY98" fmla="*/ 361660 h 1238250"/>
                <a:gd name="connsiteX99" fmla="*/ 500585 w 1371600"/>
                <a:gd name="connsiteY99" fmla="*/ 351878 h 1238250"/>
                <a:gd name="connsiteX100" fmla="*/ 487145 w 1371600"/>
                <a:gd name="connsiteY100" fmla="*/ 345363 h 1238250"/>
                <a:gd name="connsiteX101" fmla="*/ 470333 w 1371600"/>
                <a:gd name="connsiteY101" fmla="*/ 345363 h 1238250"/>
                <a:gd name="connsiteX102" fmla="*/ 453521 w 1371600"/>
                <a:gd name="connsiteY102" fmla="*/ 335590 h 1238250"/>
                <a:gd name="connsiteX103" fmla="*/ 433348 w 1371600"/>
                <a:gd name="connsiteY103" fmla="*/ 329075 h 1238250"/>
                <a:gd name="connsiteX104" fmla="*/ 426632 w 1371600"/>
                <a:gd name="connsiteY104" fmla="*/ 316036 h 1238250"/>
                <a:gd name="connsiteX105" fmla="*/ 440072 w 1371600"/>
                <a:gd name="connsiteY105" fmla="*/ 306263 h 1238250"/>
                <a:gd name="connsiteX106" fmla="*/ 436710 w 1371600"/>
                <a:gd name="connsiteY106" fmla="*/ 296490 h 1238250"/>
                <a:gd name="connsiteX107" fmla="*/ 429995 w 1371600"/>
                <a:gd name="connsiteY107" fmla="*/ 289966 h 1238250"/>
                <a:gd name="connsiteX108" fmla="*/ 413183 w 1371600"/>
                <a:gd name="connsiteY108" fmla="*/ 299748 h 1238250"/>
                <a:gd name="connsiteX109" fmla="*/ 413183 w 1371600"/>
                <a:gd name="connsiteY109" fmla="*/ 309521 h 1238250"/>
                <a:gd name="connsiteX110" fmla="*/ 396371 w 1371600"/>
                <a:gd name="connsiteY110" fmla="*/ 316036 h 1238250"/>
                <a:gd name="connsiteX111" fmla="*/ 389647 w 1371600"/>
                <a:gd name="connsiteY111" fmla="*/ 329075 h 1238250"/>
                <a:gd name="connsiteX112" fmla="*/ 399734 w 1371600"/>
                <a:gd name="connsiteY112" fmla="*/ 338848 h 1238250"/>
                <a:gd name="connsiteX113" fmla="*/ 399734 w 1371600"/>
                <a:gd name="connsiteY113" fmla="*/ 355145 h 1238250"/>
                <a:gd name="connsiteX114" fmla="*/ 399734 w 1371600"/>
                <a:gd name="connsiteY114" fmla="*/ 374690 h 1238250"/>
                <a:gd name="connsiteX115" fmla="*/ 396371 w 1371600"/>
                <a:gd name="connsiteY115" fmla="*/ 390988 h 1238250"/>
                <a:gd name="connsiteX116" fmla="*/ 406459 w 1371600"/>
                <a:gd name="connsiteY116" fmla="*/ 400760 h 1238250"/>
                <a:gd name="connsiteX117" fmla="*/ 416546 w 1371600"/>
                <a:gd name="connsiteY117" fmla="*/ 407276 h 1238250"/>
                <a:gd name="connsiteX118" fmla="*/ 426632 w 1371600"/>
                <a:gd name="connsiteY118" fmla="*/ 413791 h 1238250"/>
                <a:gd name="connsiteX119" fmla="*/ 433348 w 1371600"/>
                <a:gd name="connsiteY119" fmla="*/ 426830 h 1238250"/>
                <a:gd name="connsiteX120" fmla="*/ 440072 w 1371600"/>
                <a:gd name="connsiteY120" fmla="*/ 430088 h 1238250"/>
                <a:gd name="connsiteX121" fmla="*/ 453521 w 1371600"/>
                <a:gd name="connsiteY121" fmla="*/ 439861 h 1238250"/>
                <a:gd name="connsiteX122" fmla="*/ 456884 w 1371600"/>
                <a:gd name="connsiteY122" fmla="*/ 452900 h 1238250"/>
                <a:gd name="connsiteX123" fmla="*/ 460247 w 1371600"/>
                <a:gd name="connsiteY123" fmla="*/ 459415 h 1238250"/>
                <a:gd name="connsiteX124" fmla="*/ 466971 w 1371600"/>
                <a:gd name="connsiteY124" fmla="*/ 462673 h 1238250"/>
                <a:gd name="connsiteX125" fmla="*/ 473696 w 1371600"/>
                <a:gd name="connsiteY125" fmla="*/ 472445 h 1238250"/>
                <a:gd name="connsiteX126" fmla="*/ 483782 w 1371600"/>
                <a:gd name="connsiteY126" fmla="*/ 482228 h 1238250"/>
                <a:gd name="connsiteX127" fmla="*/ 493860 w 1371600"/>
                <a:gd name="connsiteY127" fmla="*/ 485485 h 1238250"/>
                <a:gd name="connsiteX128" fmla="*/ 514034 w 1371600"/>
                <a:gd name="connsiteY128" fmla="*/ 498515 h 1238250"/>
                <a:gd name="connsiteX129" fmla="*/ 527483 w 1371600"/>
                <a:gd name="connsiteY129" fmla="*/ 514813 h 1238250"/>
                <a:gd name="connsiteX130" fmla="*/ 537570 w 1371600"/>
                <a:gd name="connsiteY130" fmla="*/ 524585 h 1238250"/>
                <a:gd name="connsiteX131" fmla="*/ 534208 w 1371600"/>
                <a:gd name="connsiteY131" fmla="*/ 537616 h 1238250"/>
                <a:gd name="connsiteX132" fmla="*/ 530846 w 1371600"/>
                <a:gd name="connsiteY132" fmla="*/ 544141 h 1238250"/>
                <a:gd name="connsiteX133" fmla="*/ 520759 w 1371600"/>
                <a:gd name="connsiteY133" fmla="*/ 547398 h 1238250"/>
                <a:gd name="connsiteX134" fmla="*/ 514034 w 1371600"/>
                <a:gd name="connsiteY134" fmla="*/ 550655 h 1238250"/>
                <a:gd name="connsiteX135" fmla="*/ 510671 w 1371600"/>
                <a:gd name="connsiteY135" fmla="*/ 547398 h 1238250"/>
                <a:gd name="connsiteX136" fmla="*/ 524121 w 1371600"/>
                <a:gd name="connsiteY136" fmla="*/ 540883 h 1238250"/>
                <a:gd name="connsiteX137" fmla="*/ 520759 w 1371600"/>
                <a:gd name="connsiteY137" fmla="*/ 531101 h 1238250"/>
                <a:gd name="connsiteX138" fmla="*/ 507309 w 1371600"/>
                <a:gd name="connsiteY138" fmla="*/ 521328 h 1238250"/>
                <a:gd name="connsiteX139" fmla="*/ 500585 w 1371600"/>
                <a:gd name="connsiteY139" fmla="*/ 514813 h 1238250"/>
                <a:gd name="connsiteX140" fmla="*/ 490498 w 1371600"/>
                <a:gd name="connsiteY140" fmla="*/ 514813 h 1238250"/>
                <a:gd name="connsiteX141" fmla="*/ 483782 w 1371600"/>
                <a:gd name="connsiteY141" fmla="*/ 518071 h 1238250"/>
                <a:gd name="connsiteX142" fmla="*/ 470333 w 1371600"/>
                <a:gd name="connsiteY142" fmla="*/ 527843 h 1238250"/>
                <a:gd name="connsiteX143" fmla="*/ 463609 w 1371600"/>
                <a:gd name="connsiteY143" fmla="*/ 540883 h 1238250"/>
                <a:gd name="connsiteX144" fmla="*/ 480420 w 1371600"/>
                <a:gd name="connsiteY144" fmla="*/ 544141 h 1238250"/>
                <a:gd name="connsiteX145" fmla="*/ 487145 w 1371600"/>
                <a:gd name="connsiteY145" fmla="*/ 550655 h 1238250"/>
                <a:gd name="connsiteX146" fmla="*/ 493860 w 1371600"/>
                <a:gd name="connsiteY146" fmla="*/ 560428 h 1238250"/>
                <a:gd name="connsiteX147" fmla="*/ 500585 w 1371600"/>
                <a:gd name="connsiteY147" fmla="*/ 563686 h 1238250"/>
                <a:gd name="connsiteX148" fmla="*/ 500585 w 1371600"/>
                <a:gd name="connsiteY148" fmla="*/ 570201 h 1238250"/>
                <a:gd name="connsiteX149" fmla="*/ 497222 w 1371600"/>
                <a:gd name="connsiteY149" fmla="*/ 579983 h 1238250"/>
                <a:gd name="connsiteX150" fmla="*/ 487145 w 1371600"/>
                <a:gd name="connsiteY150" fmla="*/ 593013 h 1238250"/>
                <a:gd name="connsiteX151" fmla="*/ 480420 w 1371600"/>
                <a:gd name="connsiteY151" fmla="*/ 596270 h 1238250"/>
                <a:gd name="connsiteX152" fmla="*/ 470333 w 1371600"/>
                <a:gd name="connsiteY152" fmla="*/ 602795 h 1238250"/>
                <a:gd name="connsiteX153" fmla="*/ 466971 w 1371600"/>
                <a:gd name="connsiteY153" fmla="*/ 602795 h 1238250"/>
                <a:gd name="connsiteX154" fmla="*/ 453521 w 1371600"/>
                <a:gd name="connsiteY154" fmla="*/ 599528 h 1238250"/>
                <a:gd name="connsiteX155" fmla="*/ 446797 w 1371600"/>
                <a:gd name="connsiteY155" fmla="*/ 602795 h 1238250"/>
                <a:gd name="connsiteX156" fmla="*/ 450159 w 1371600"/>
                <a:gd name="connsiteY156" fmla="*/ 612568 h 1238250"/>
                <a:gd name="connsiteX157" fmla="*/ 470333 w 1371600"/>
                <a:gd name="connsiteY157" fmla="*/ 612568 h 1238250"/>
                <a:gd name="connsiteX158" fmla="*/ 483782 w 1371600"/>
                <a:gd name="connsiteY158" fmla="*/ 612568 h 1238250"/>
                <a:gd name="connsiteX159" fmla="*/ 490498 w 1371600"/>
                <a:gd name="connsiteY159" fmla="*/ 615826 h 1238250"/>
                <a:gd name="connsiteX160" fmla="*/ 503947 w 1371600"/>
                <a:gd name="connsiteY160" fmla="*/ 619083 h 1238250"/>
                <a:gd name="connsiteX161" fmla="*/ 510671 w 1371600"/>
                <a:gd name="connsiteY161" fmla="*/ 622340 h 1238250"/>
                <a:gd name="connsiteX162" fmla="*/ 514034 w 1371600"/>
                <a:gd name="connsiteY162" fmla="*/ 625598 h 1238250"/>
                <a:gd name="connsiteX163" fmla="*/ 520759 w 1371600"/>
                <a:gd name="connsiteY163" fmla="*/ 628856 h 1238250"/>
                <a:gd name="connsiteX164" fmla="*/ 524121 w 1371600"/>
                <a:gd name="connsiteY164" fmla="*/ 628856 h 1238250"/>
                <a:gd name="connsiteX165" fmla="*/ 530846 w 1371600"/>
                <a:gd name="connsiteY165" fmla="*/ 628856 h 1238250"/>
                <a:gd name="connsiteX166" fmla="*/ 537570 w 1371600"/>
                <a:gd name="connsiteY166" fmla="*/ 625598 h 1238250"/>
                <a:gd name="connsiteX167" fmla="*/ 551010 w 1371600"/>
                <a:gd name="connsiteY167" fmla="*/ 625598 h 1238250"/>
                <a:gd name="connsiteX168" fmla="*/ 557735 w 1371600"/>
                <a:gd name="connsiteY168" fmla="*/ 638638 h 1238250"/>
                <a:gd name="connsiteX169" fmla="*/ 561097 w 1371600"/>
                <a:gd name="connsiteY169" fmla="*/ 641896 h 1238250"/>
                <a:gd name="connsiteX170" fmla="*/ 571184 w 1371600"/>
                <a:gd name="connsiteY170" fmla="*/ 648410 h 1238250"/>
                <a:gd name="connsiteX171" fmla="*/ 601445 w 1371600"/>
                <a:gd name="connsiteY171" fmla="*/ 641896 h 1238250"/>
                <a:gd name="connsiteX172" fmla="*/ 587996 w 1371600"/>
                <a:gd name="connsiteY172" fmla="*/ 632113 h 1238250"/>
                <a:gd name="connsiteX173" fmla="*/ 577909 w 1371600"/>
                <a:gd name="connsiteY173" fmla="*/ 622340 h 1238250"/>
                <a:gd name="connsiteX174" fmla="*/ 561097 w 1371600"/>
                <a:gd name="connsiteY174" fmla="*/ 609310 h 1238250"/>
                <a:gd name="connsiteX175" fmla="*/ 544295 w 1371600"/>
                <a:gd name="connsiteY175" fmla="*/ 606053 h 1238250"/>
                <a:gd name="connsiteX176" fmla="*/ 524121 w 1371600"/>
                <a:gd name="connsiteY176" fmla="*/ 596270 h 1238250"/>
                <a:gd name="connsiteX177" fmla="*/ 503947 w 1371600"/>
                <a:gd name="connsiteY177" fmla="*/ 589756 h 1238250"/>
                <a:gd name="connsiteX178" fmla="*/ 514034 w 1371600"/>
                <a:gd name="connsiteY178" fmla="*/ 573468 h 1238250"/>
                <a:gd name="connsiteX179" fmla="*/ 517397 w 1371600"/>
                <a:gd name="connsiteY179" fmla="*/ 560428 h 1238250"/>
                <a:gd name="connsiteX180" fmla="*/ 530846 w 1371600"/>
                <a:gd name="connsiteY180" fmla="*/ 563686 h 1238250"/>
                <a:gd name="connsiteX181" fmla="*/ 544295 w 1371600"/>
                <a:gd name="connsiteY181" fmla="*/ 560428 h 1238250"/>
                <a:gd name="connsiteX182" fmla="*/ 554372 w 1371600"/>
                <a:gd name="connsiteY182" fmla="*/ 563686 h 1238250"/>
                <a:gd name="connsiteX183" fmla="*/ 557735 w 1371600"/>
                <a:gd name="connsiteY183" fmla="*/ 573468 h 1238250"/>
                <a:gd name="connsiteX184" fmla="*/ 564459 w 1371600"/>
                <a:gd name="connsiteY184" fmla="*/ 583240 h 1238250"/>
                <a:gd name="connsiteX185" fmla="*/ 584633 w 1371600"/>
                <a:gd name="connsiteY185" fmla="*/ 589756 h 1238250"/>
                <a:gd name="connsiteX186" fmla="*/ 604798 w 1371600"/>
                <a:gd name="connsiteY186" fmla="*/ 596270 h 1238250"/>
                <a:gd name="connsiteX187" fmla="*/ 614885 w 1371600"/>
                <a:gd name="connsiteY187" fmla="*/ 596270 h 1238250"/>
                <a:gd name="connsiteX188" fmla="*/ 624971 w 1371600"/>
                <a:gd name="connsiteY188" fmla="*/ 606053 h 1238250"/>
                <a:gd name="connsiteX189" fmla="*/ 645146 w 1371600"/>
                <a:gd name="connsiteY189" fmla="*/ 602795 h 1238250"/>
                <a:gd name="connsiteX190" fmla="*/ 665310 w 1371600"/>
                <a:gd name="connsiteY190" fmla="*/ 599528 h 1238250"/>
                <a:gd name="connsiteX191" fmla="*/ 668672 w 1371600"/>
                <a:gd name="connsiteY191" fmla="*/ 606053 h 1238250"/>
                <a:gd name="connsiteX192" fmla="*/ 678759 w 1371600"/>
                <a:gd name="connsiteY192" fmla="*/ 612568 h 1238250"/>
                <a:gd name="connsiteX193" fmla="*/ 685484 w 1371600"/>
                <a:gd name="connsiteY193" fmla="*/ 628856 h 1238250"/>
                <a:gd name="connsiteX194" fmla="*/ 685484 w 1371600"/>
                <a:gd name="connsiteY194" fmla="*/ 638638 h 1238250"/>
                <a:gd name="connsiteX195" fmla="*/ 692209 w 1371600"/>
                <a:gd name="connsiteY195" fmla="*/ 654926 h 1238250"/>
                <a:gd name="connsiteX196" fmla="*/ 709020 w 1371600"/>
                <a:gd name="connsiteY196" fmla="*/ 674480 h 1238250"/>
                <a:gd name="connsiteX197" fmla="*/ 719098 w 1371600"/>
                <a:gd name="connsiteY197" fmla="*/ 684253 h 1238250"/>
                <a:gd name="connsiteX198" fmla="*/ 722460 w 1371600"/>
                <a:gd name="connsiteY198" fmla="*/ 680996 h 1238250"/>
                <a:gd name="connsiteX199" fmla="*/ 735909 w 1371600"/>
                <a:gd name="connsiteY199" fmla="*/ 674480 h 1238250"/>
                <a:gd name="connsiteX200" fmla="*/ 745997 w 1371600"/>
                <a:gd name="connsiteY200" fmla="*/ 677738 h 1238250"/>
                <a:gd name="connsiteX201" fmla="*/ 759446 w 1371600"/>
                <a:gd name="connsiteY201" fmla="*/ 690768 h 1238250"/>
                <a:gd name="connsiteX202" fmla="*/ 762808 w 1371600"/>
                <a:gd name="connsiteY202" fmla="*/ 703808 h 1238250"/>
                <a:gd name="connsiteX203" fmla="*/ 749359 w 1371600"/>
                <a:gd name="connsiteY203" fmla="*/ 713581 h 1238250"/>
                <a:gd name="connsiteX204" fmla="*/ 735909 w 1371600"/>
                <a:gd name="connsiteY204" fmla="*/ 713581 h 1238250"/>
                <a:gd name="connsiteX205" fmla="*/ 719098 w 1371600"/>
                <a:gd name="connsiteY205" fmla="*/ 720095 h 1238250"/>
                <a:gd name="connsiteX206" fmla="*/ 719098 w 1371600"/>
                <a:gd name="connsiteY206" fmla="*/ 707065 h 1238250"/>
                <a:gd name="connsiteX207" fmla="*/ 715745 w 1371600"/>
                <a:gd name="connsiteY207" fmla="*/ 703808 h 1238250"/>
                <a:gd name="connsiteX208" fmla="*/ 695571 w 1371600"/>
                <a:gd name="connsiteY208" fmla="*/ 697293 h 1238250"/>
                <a:gd name="connsiteX209" fmla="*/ 692209 w 1371600"/>
                <a:gd name="connsiteY209" fmla="*/ 680996 h 1238250"/>
                <a:gd name="connsiteX210" fmla="*/ 682121 w 1371600"/>
                <a:gd name="connsiteY210" fmla="*/ 671223 h 1238250"/>
                <a:gd name="connsiteX211" fmla="*/ 672035 w 1371600"/>
                <a:gd name="connsiteY211" fmla="*/ 664708 h 1238250"/>
                <a:gd name="connsiteX212" fmla="*/ 665310 w 1371600"/>
                <a:gd name="connsiteY212" fmla="*/ 654926 h 1238250"/>
                <a:gd name="connsiteX213" fmla="*/ 651870 w 1371600"/>
                <a:gd name="connsiteY213" fmla="*/ 654926 h 1238250"/>
                <a:gd name="connsiteX214" fmla="*/ 645146 w 1371600"/>
                <a:gd name="connsiteY214" fmla="*/ 658183 h 1238250"/>
                <a:gd name="connsiteX215" fmla="*/ 628334 w 1371600"/>
                <a:gd name="connsiteY215" fmla="*/ 658183 h 1238250"/>
                <a:gd name="connsiteX216" fmla="*/ 618247 w 1371600"/>
                <a:gd name="connsiteY216" fmla="*/ 661441 h 1238250"/>
                <a:gd name="connsiteX217" fmla="*/ 618247 w 1371600"/>
                <a:gd name="connsiteY217" fmla="*/ 667966 h 1238250"/>
                <a:gd name="connsiteX218" fmla="*/ 635059 w 1371600"/>
                <a:gd name="connsiteY218" fmla="*/ 667966 h 1238250"/>
                <a:gd name="connsiteX219" fmla="*/ 648508 w 1371600"/>
                <a:gd name="connsiteY219" fmla="*/ 671223 h 1238250"/>
                <a:gd name="connsiteX220" fmla="*/ 668672 w 1371600"/>
                <a:gd name="connsiteY220" fmla="*/ 674480 h 1238250"/>
                <a:gd name="connsiteX221" fmla="*/ 668672 w 1371600"/>
                <a:gd name="connsiteY221" fmla="*/ 687511 h 1238250"/>
                <a:gd name="connsiteX222" fmla="*/ 672035 w 1371600"/>
                <a:gd name="connsiteY222" fmla="*/ 697293 h 1238250"/>
                <a:gd name="connsiteX223" fmla="*/ 678759 w 1371600"/>
                <a:gd name="connsiteY223" fmla="*/ 713581 h 1238250"/>
                <a:gd name="connsiteX224" fmla="*/ 685484 w 1371600"/>
                <a:gd name="connsiteY224" fmla="*/ 733135 h 1238250"/>
                <a:gd name="connsiteX225" fmla="*/ 692209 w 1371600"/>
                <a:gd name="connsiteY225" fmla="*/ 746165 h 1238250"/>
                <a:gd name="connsiteX226" fmla="*/ 698933 w 1371600"/>
                <a:gd name="connsiteY226" fmla="*/ 749423 h 1238250"/>
                <a:gd name="connsiteX227" fmla="*/ 698933 w 1371600"/>
                <a:gd name="connsiteY227" fmla="*/ 762463 h 1238250"/>
                <a:gd name="connsiteX228" fmla="*/ 705658 w 1371600"/>
                <a:gd name="connsiteY228" fmla="*/ 765721 h 1238250"/>
                <a:gd name="connsiteX229" fmla="*/ 702296 w 1371600"/>
                <a:gd name="connsiteY229" fmla="*/ 772235 h 1238250"/>
                <a:gd name="connsiteX230" fmla="*/ 695571 w 1371600"/>
                <a:gd name="connsiteY230" fmla="*/ 782008 h 1238250"/>
                <a:gd name="connsiteX231" fmla="*/ 685484 w 1371600"/>
                <a:gd name="connsiteY231" fmla="*/ 782008 h 1238250"/>
                <a:gd name="connsiteX232" fmla="*/ 678759 w 1371600"/>
                <a:gd name="connsiteY232" fmla="*/ 772235 h 1238250"/>
                <a:gd name="connsiteX233" fmla="*/ 668672 w 1371600"/>
                <a:gd name="connsiteY233" fmla="*/ 762463 h 1238250"/>
                <a:gd name="connsiteX234" fmla="*/ 655232 w 1371600"/>
                <a:gd name="connsiteY234" fmla="*/ 762463 h 1238250"/>
                <a:gd name="connsiteX235" fmla="*/ 645146 w 1371600"/>
                <a:gd name="connsiteY235" fmla="*/ 749423 h 1238250"/>
                <a:gd name="connsiteX236" fmla="*/ 638421 w 1371600"/>
                <a:gd name="connsiteY236" fmla="*/ 742908 h 1238250"/>
                <a:gd name="connsiteX237" fmla="*/ 628334 w 1371600"/>
                <a:gd name="connsiteY237" fmla="*/ 733135 h 1238250"/>
                <a:gd name="connsiteX238" fmla="*/ 628334 w 1371600"/>
                <a:gd name="connsiteY238" fmla="*/ 746165 h 1238250"/>
                <a:gd name="connsiteX239" fmla="*/ 618247 w 1371600"/>
                <a:gd name="connsiteY239" fmla="*/ 746165 h 1238250"/>
                <a:gd name="connsiteX240" fmla="*/ 608160 w 1371600"/>
                <a:gd name="connsiteY240" fmla="*/ 755938 h 1238250"/>
                <a:gd name="connsiteX241" fmla="*/ 604798 w 1371600"/>
                <a:gd name="connsiteY241" fmla="*/ 759205 h 1238250"/>
                <a:gd name="connsiteX242" fmla="*/ 594720 w 1371600"/>
                <a:gd name="connsiteY242" fmla="*/ 759205 h 1238250"/>
                <a:gd name="connsiteX243" fmla="*/ 594720 w 1371600"/>
                <a:gd name="connsiteY243" fmla="*/ 752681 h 1238250"/>
                <a:gd name="connsiteX244" fmla="*/ 618247 w 1371600"/>
                <a:gd name="connsiteY244" fmla="*/ 739651 h 1238250"/>
                <a:gd name="connsiteX245" fmla="*/ 611522 w 1371600"/>
                <a:gd name="connsiteY245" fmla="*/ 726620 h 1238250"/>
                <a:gd name="connsiteX246" fmla="*/ 608160 w 1371600"/>
                <a:gd name="connsiteY246" fmla="*/ 729878 h 1238250"/>
                <a:gd name="connsiteX247" fmla="*/ 598082 w 1371600"/>
                <a:gd name="connsiteY247" fmla="*/ 736393 h 1238250"/>
                <a:gd name="connsiteX248" fmla="*/ 584633 w 1371600"/>
                <a:gd name="connsiteY248" fmla="*/ 746165 h 1238250"/>
                <a:gd name="connsiteX249" fmla="*/ 574547 w 1371600"/>
                <a:gd name="connsiteY249" fmla="*/ 749423 h 1238250"/>
                <a:gd name="connsiteX250" fmla="*/ 564459 w 1371600"/>
                <a:gd name="connsiteY250" fmla="*/ 755938 h 1238250"/>
                <a:gd name="connsiteX251" fmla="*/ 551010 w 1371600"/>
                <a:gd name="connsiteY251" fmla="*/ 759205 h 1238250"/>
                <a:gd name="connsiteX252" fmla="*/ 537570 w 1371600"/>
                <a:gd name="connsiteY252" fmla="*/ 759205 h 1238250"/>
                <a:gd name="connsiteX253" fmla="*/ 530846 w 1371600"/>
                <a:gd name="connsiteY253" fmla="*/ 755938 h 1238250"/>
                <a:gd name="connsiteX254" fmla="*/ 524121 w 1371600"/>
                <a:gd name="connsiteY254" fmla="*/ 746165 h 1238250"/>
                <a:gd name="connsiteX255" fmla="*/ 520759 w 1371600"/>
                <a:gd name="connsiteY255" fmla="*/ 746165 h 1238250"/>
                <a:gd name="connsiteX256" fmla="*/ 520759 w 1371600"/>
                <a:gd name="connsiteY256" fmla="*/ 736393 h 1238250"/>
                <a:gd name="connsiteX257" fmla="*/ 530846 w 1371600"/>
                <a:gd name="connsiteY257" fmla="*/ 733135 h 1238250"/>
                <a:gd name="connsiteX258" fmla="*/ 544295 w 1371600"/>
                <a:gd name="connsiteY258" fmla="*/ 733135 h 1238250"/>
                <a:gd name="connsiteX259" fmla="*/ 551010 w 1371600"/>
                <a:gd name="connsiteY259" fmla="*/ 729878 h 1238250"/>
                <a:gd name="connsiteX260" fmla="*/ 554372 w 1371600"/>
                <a:gd name="connsiteY260" fmla="*/ 726620 h 1238250"/>
                <a:gd name="connsiteX261" fmla="*/ 544295 w 1371600"/>
                <a:gd name="connsiteY261" fmla="*/ 710323 h 1238250"/>
                <a:gd name="connsiteX262" fmla="*/ 527483 w 1371600"/>
                <a:gd name="connsiteY262" fmla="*/ 713581 h 1238250"/>
                <a:gd name="connsiteX263" fmla="*/ 514034 w 1371600"/>
                <a:gd name="connsiteY263" fmla="*/ 716838 h 1238250"/>
                <a:gd name="connsiteX264" fmla="*/ 490498 w 1371600"/>
                <a:gd name="connsiteY264" fmla="*/ 707065 h 1238250"/>
                <a:gd name="connsiteX265" fmla="*/ 477058 w 1371600"/>
                <a:gd name="connsiteY265" fmla="*/ 694026 h 1238250"/>
                <a:gd name="connsiteX266" fmla="*/ 470333 w 1371600"/>
                <a:gd name="connsiteY266" fmla="*/ 700550 h 1238250"/>
                <a:gd name="connsiteX267" fmla="*/ 460247 w 1371600"/>
                <a:gd name="connsiteY267" fmla="*/ 707065 h 1238250"/>
                <a:gd name="connsiteX268" fmla="*/ 453521 w 1371600"/>
                <a:gd name="connsiteY268" fmla="*/ 707065 h 1238250"/>
                <a:gd name="connsiteX269" fmla="*/ 446797 w 1371600"/>
                <a:gd name="connsiteY269" fmla="*/ 690768 h 1238250"/>
                <a:gd name="connsiteX270" fmla="*/ 436710 w 1371600"/>
                <a:gd name="connsiteY270" fmla="*/ 690768 h 1238250"/>
                <a:gd name="connsiteX271" fmla="*/ 433348 w 1371600"/>
                <a:gd name="connsiteY271" fmla="*/ 700550 h 1238250"/>
                <a:gd name="connsiteX272" fmla="*/ 426632 w 1371600"/>
                <a:gd name="connsiteY272" fmla="*/ 710323 h 1238250"/>
                <a:gd name="connsiteX273" fmla="*/ 409821 w 1371600"/>
                <a:gd name="connsiteY273" fmla="*/ 713581 h 1238250"/>
                <a:gd name="connsiteX274" fmla="*/ 393009 w 1371600"/>
                <a:gd name="connsiteY274" fmla="*/ 713581 h 1238250"/>
                <a:gd name="connsiteX275" fmla="*/ 369482 w 1371600"/>
                <a:gd name="connsiteY275" fmla="*/ 707065 h 1238250"/>
                <a:gd name="connsiteX276" fmla="*/ 362758 w 1371600"/>
                <a:gd name="connsiteY276" fmla="*/ 710323 h 1238250"/>
                <a:gd name="connsiteX277" fmla="*/ 325772 w 1371600"/>
                <a:gd name="connsiteY277" fmla="*/ 720095 h 1238250"/>
                <a:gd name="connsiteX278" fmla="*/ 308970 w 1371600"/>
                <a:gd name="connsiteY278" fmla="*/ 729878 h 1238250"/>
                <a:gd name="connsiteX279" fmla="*/ 298883 w 1371600"/>
                <a:gd name="connsiteY279" fmla="*/ 729878 h 1238250"/>
                <a:gd name="connsiteX280" fmla="*/ 288797 w 1371600"/>
                <a:gd name="connsiteY280" fmla="*/ 716838 h 1238250"/>
                <a:gd name="connsiteX281" fmla="*/ 282071 w 1371600"/>
                <a:gd name="connsiteY281" fmla="*/ 707065 h 1238250"/>
                <a:gd name="connsiteX282" fmla="*/ 282071 w 1371600"/>
                <a:gd name="connsiteY282" fmla="*/ 720095 h 1238250"/>
                <a:gd name="connsiteX283" fmla="*/ 278709 w 1371600"/>
                <a:gd name="connsiteY283" fmla="*/ 726620 h 1238250"/>
                <a:gd name="connsiteX284" fmla="*/ 261898 w 1371600"/>
                <a:gd name="connsiteY284" fmla="*/ 742908 h 1238250"/>
                <a:gd name="connsiteX285" fmla="*/ 245096 w 1371600"/>
                <a:gd name="connsiteY285" fmla="*/ 726620 h 1238250"/>
                <a:gd name="connsiteX286" fmla="*/ 241733 w 1371600"/>
                <a:gd name="connsiteY286" fmla="*/ 703808 h 1238250"/>
                <a:gd name="connsiteX287" fmla="*/ 224921 w 1371600"/>
                <a:gd name="connsiteY287" fmla="*/ 687511 h 1238250"/>
                <a:gd name="connsiteX288" fmla="*/ 214835 w 1371600"/>
                <a:gd name="connsiteY288" fmla="*/ 690768 h 1238250"/>
                <a:gd name="connsiteX289" fmla="*/ 211472 w 1371600"/>
                <a:gd name="connsiteY289" fmla="*/ 674480 h 1238250"/>
                <a:gd name="connsiteX290" fmla="*/ 204748 w 1371600"/>
                <a:gd name="connsiteY290" fmla="*/ 664708 h 1238250"/>
                <a:gd name="connsiteX291" fmla="*/ 191308 w 1371600"/>
                <a:gd name="connsiteY291" fmla="*/ 664708 h 1238250"/>
                <a:gd name="connsiteX292" fmla="*/ 187946 w 1371600"/>
                <a:gd name="connsiteY292" fmla="*/ 671223 h 1238250"/>
                <a:gd name="connsiteX293" fmla="*/ 184583 w 1371600"/>
                <a:gd name="connsiteY293" fmla="*/ 680996 h 1238250"/>
                <a:gd name="connsiteX294" fmla="*/ 187946 w 1371600"/>
                <a:gd name="connsiteY294" fmla="*/ 690768 h 1238250"/>
                <a:gd name="connsiteX295" fmla="*/ 181221 w 1371600"/>
                <a:gd name="connsiteY295" fmla="*/ 697293 h 1238250"/>
                <a:gd name="connsiteX296" fmla="*/ 164409 w 1371600"/>
                <a:gd name="connsiteY296" fmla="*/ 703808 h 1238250"/>
                <a:gd name="connsiteX297" fmla="*/ 161047 w 1371600"/>
                <a:gd name="connsiteY297" fmla="*/ 690768 h 1238250"/>
                <a:gd name="connsiteX298" fmla="*/ 161047 w 1371600"/>
                <a:gd name="connsiteY298" fmla="*/ 674480 h 1238250"/>
                <a:gd name="connsiteX299" fmla="*/ 174497 w 1371600"/>
                <a:gd name="connsiteY299" fmla="*/ 667966 h 1238250"/>
                <a:gd name="connsiteX300" fmla="*/ 184583 w 1371600"/>
                <a:gd name="connsiteY300" fmla="*/ 648410 h 1238250"/>
                <a:gd name="connsiteX301" fmla="*/ 184583 w 1371600"/>
                <a:gd name="connsiteY301" fmla="*/ 638638 h 1238250"/>
                <a:gd name="connsiteX302" fmla="*/ 201395 w 1371600"/>
                <a:gd name="connsiteY302" fmla="*/ 635380 h 1238250"/>
                <a:gd name="connsiteX303" fmla="*/ 214835 w 1371600"/>
                <a:gd name="connsiteY303" fmla="*/ 638638 h 1238250"/>
                <a:gd name="connsiteX304" fmla="*/ 224921 w 1371600"/>
                <a:gd name="connsiteY304" fmla="*/ 641896 h 1238250"/>
                <a:gd name="connsiteX305" fmla="*/ 238371 w 1371600"/>
                <a:gd name="connsiteY305" fmla="*/ 632113 h 1238250"/>
                <a:gd name="connsiteX306" fmla="*/ 231647 w 1371600"/>
                <a:gd name="connsiteY306" fmla="*/ 615826 h 1238250"/>
                <a:gd name="connsiteX307" fmla="*/ 211472 w 1371600"/>
                <a:gd name="connsiteY307" fmla="*/ 622340 h 1238250"/>
                <a:gd name="connsiteX308" fmla="*/ 198032 w 1371600"/>
                <a:gd name="connsiteY308" fmla="*/ 619083 h 1238250"/>
                <a:gd name="connsiteX309" fmla="*/ 187946 w 1371600"/>
                <a:gd name="connsiteY309" fmla="*/ 615826 h 1238250"/>
                <a:gd name="connsiteX310" fmla="*/ 177859 w 1371600"/>
                <a:gd name="connsiteY310" fmla="*/ 625598 h 1238250"/>
                <a:gd name="connsiteX311" fmla="*/ 171134 w 1371600"/>
                <a:gd name="connsiteY311" fmla="*/ 628856 h 1238250"/>
                <a:gd name="connsiteX312" fmla="*/ 157685 w 1371600"/>
                <a:gd name="connsiteY312" fmla="*/ 619083 h 1238250"/>
                <a:gd name="connsiteX313" fmla="*/ 144245 w 1371600"/>
                <a:gd name="connsiteY313" fmla="*/ 606053 h 1238250"/>
                <a:gd name="connsiteX314" fmla="*/ 137520 w 1371600"/>
                <a:gd name="connsiteY314" fmla="*/ 583240 h 1238250"/>
                <a:gd name="connsiteX315" fmla="*/ 127433 w 1371600"/>
                <a:gd name="connsiteY315" fmla="*/ 570201 h 1238250"/>
                <a:gd name="connsiteX316" fmla="*/ 120709 w 1371600"/>
                <a:gd name="connsiteY316" fmla="*/ 583240 h 1238250"/>
                <a:gd name="connsiteX317" fmla="*/ 107259 w 1371600"/>
                <a:gd name="connsiteY317" fmla="*/ 583240 h 1238250"/>
                <a:gd name="connsiteX318" fmla="*/ 97172 w 1371600"/>
                <a:gd name="connsiteY318" fmla="*/ 563686 h 1238250"/>
                <a:gd name="connsiteX319" fmla="*/ 100535 w 1371600"/>
                <a:gd name="connsiteY319" fmla="*/ 550655 h 1238250"/>
                <a:gd name="connsiteX320" fmla="*/ 87095 w 1371600"/>
                <a:gd name="connsiteY320" fmla="*/ 547398 h 1238250"/>
                <a:gd name="connsiteX321" fmla="*/ 80370 w 1371600"/>
                <a:gd name="connsiteY321" fmla="*/ 540883 h 1238250"/>
                <a:gd name="connsiteX322" fmla="*/ 90448 w 1371600"/>
                <a:gd name="connsiteY322" fmla="*/ 524585 h 1238250"/>
                <a:gd name="connsiteX323" fmla="*/ 97172 w 1371600"/>
                <a:gd name="connsiteY323" fmla="*/ 511555 h 1238250"/>
                <a:gd name="connsiteX324" fmla="*/ 93810 w 1371600"/>
                <a:gd name="connsiteY324" fmla="*/ 498515 h 1238250"/>
                <a:gd name="connsiteX325" fmla="*/ 90448 w 1371600"/>
                <a:gd name="connsiteY325" fmla="*/ 452900 h 1238250"/>
                <a:gd name="connsiteX326" fmla="*/ 117347 w 1371600"/>
                <a:gd name="connsiteY326" fmla="*/ 436603 h 1238250"/>
                <a:gd name="connsiteX327" fmla="*/ 134158 w 1371600"/>
                <a:gd name="connsiteY327" fmla="*/ 410533 h 1238250"/>
                <a:gd name="connsiteX328" fmla="*/ 140882 w 1371600"/>
                <a:gd name="connsiteY328" fmla="*/ 381206 h 1238250"/>
                <a:gd name="connsiteX329" fmla="*/ 150960 w 1371600"/>
                <a:gd name="connsiteY329" fmla="*/ 355145 h 1238250"/>
                <a:gd name="connsiteX330" fmla="*/ 164409 w 1371600"/>
                <a:gd name="connsiteY330" fmla="*/ 345363 h 1238250"/>
                <a:gd name="connsiteX331" fmla="*/ 164409 w 1371600"/>
                <a:gd name="connsiteY331" fmla="*/ 319293 h 1238250"/>
                <a:gd name="connsiteX332" fmla="*/ 154322 w 1371600"/>
                <a:gd name="connsiteY332" fmla="*/ 309521 h 1238250"/>
                <a:gd name="connsiteX333" fmla="*/ 154322 w 1371600"/>
                <a:gd name="connsiteY333" fmla="*/ 293233 h 1238250"/>
                <a:gd name="connsiteX334" fmla="*/ 174497 w 1371600"/>
                <a:gd name="connsiteY334" fmla="*/ 289966 h 1238250"/>
                <a:gd name="connsiteX335" fmla="*/ 194670 w 1371600"/>
                <a:gd name="connsiteY335" fmla="*/ 283451 h 1238250"/>
                <a:gd name="connsiteX336" fmla="*/ 214835 w 1371600"/>
                <a:gd name="connsiteY336" fmla="*/ 276935 h 1238250"/>
                <a:gd name="connsiteX337" fmla="*/ 235009 w 1371600"/>
                <a:gd name="connsiteY337" fmla="*/ 276935 h 1238250"/>
                <a:gd name="connsiteX338" fmla="*/ 255182 w 1371600"/>
                <a:gd name="connsiteY338" fmla="*/ 263905 h 1238250"/>
                <a:gd name="connsiteX339" fmla="*/ 268622 w 1371600"/>
                <a:gd name="connsiteY339" fmla="*/ 247608 h 1238250"/>
                <a:gd name="connsiteX340" fmla="*/ 278709 w 1371600"/>
                <a:gd name="connsiteY340" fmla="*/ 228053 h 1238250"/>
                <a:gd name="connsiteX341" fmla="*/ 298883 w 1371600"/>
                <a:gd name="connsiteY341" fmla="*/ 221538 h 1238250"/>
                <a:gd name="connsiteX342" fmla="*/ 325772 w 1371600"/>
                <a:gd name="connsiteY342" fmla="*/ 215023 h 1238250"/>
                <a:gd name="connsiteX343" fmla="*/ 369482 w 1371600"/>
                <a:gd name="connsiteY343" fmla="*/ 208508 h 1238250"/>
                <a:gd name="connsiteX344" fmla="*/ 386285 w 1371600"/>
                <a:gd name="connsiteY344" fmla="*/ 195468 h 1238250"/>
                <a:gd name="connsiteX345" fmla="*/ 382922 w 1371600"/>
                <a:gd name="connsiteY345" fmla="*/ 166141 h 1238250"/>
                <a:gd name="connsiteX346" fmla="*/ 433348 w 1371600"/>
                <a:gd name="connsiteY346" fmla="*/ 159626 h 1238250"/>
                <a:gd name="connsiteX347" fmla="*/ 453521 w 1371600"/>
                <a:gd name="connsiteY347" fmla="*/ 146596 h 1238250"/>
                <a:gd name="connsiteX348" fmla="*/ 466971 w 1371600"/>
                <a:gd name="connsiteY348" fmla="*/ 136813 h 1238250"/>
                <a:gd name="connsiteX349" fmla="*/ 477058 w 1371600"/>
                <a:gd name="connsiteY349" fmla="*/ 136813 h 1238250"/>
                <a:gd name="connsiteX350" fmla="*/ 500585 w 1371600"/>
                <a:gd name="connsiteY350" fmla="*/ 130298 h 1238250"/>
                <a:gd name="connsiteX351" fmla="*/ 534208 w 1371600"/>
                <a:gd name="connsiteY351" fmla="*/ 117268 h 1238250"/>
                <a:gd name="connsiteX352" fmla="*/ 551010 w 1371600"/>
                <a:gd name="connsiteY352" fmla="*/ 110753 h 1238250"/>
                <a:gd name="connsiteX353" fmla="*/ 557735 w 1371600"/>
                <a:gd name="connsiteY353" fmla="*/ 97713 h 1238250"/>
                <a:gd name="connsiteX354" fmla="*/ 574547 w 1371600"/>
                <a:gd name="connsiteY354" fmla="*/ 91198 h 1238250"/>
                <a:gd name="connsiteX355" fmla="*/ 591358 w 1371600"/>
                <a:gd name="connsiteY355" fmla="*/ 91198 h 1238250"/>
                <a:gd name="connsiteX356" fmla="*/ 598082 w 1371600"/>
                <a:gd name="connsiteY356" fmla="*/ 81425 h 1238250"/>
                <a:gd name="connsiteX357" fmla="*/ 621609 w 1371600"/>
                <a:gd name="connsiteY357" fmla="*/ 78168 h 1238250"/>
                <a:gd name="connsiteX358" fmla="*/ 631697 w 1371600"/>
                <a:gd name="connsiteY358" fmla="*/ 94456 h 1238250"/>
                <a:gd name="connsiteX359" fmla="*/ 655232 w 1371600"/>
                <a:gd name="connsiteY359" fmla="*/ 107495 h 1238250"/>
                <a:gd name="connsiteX360" fmla="*/ 675397 w 1371600"/>
                <a:gd name="connsiteY360" fmla="*/ 94456 h 1238250"/>
                <a:gd name="connsiteX361" fmla="*/ 709020 w 1371600"/>
                <a:gd name="connsiteY361" fmla="*/ 104228 h 1238250"/>
                <a:gd name="connsiteX362" fmla="*/ 735909 w 1371600"/>
                <a:gd name="connsiteY362" fmla="*/ 110753 h 1238250"/>
                <a:gd name="connsiteX363" fmla="*/ 745997 w 1371600"/>
                <a:gd name="connsiteY363" fmla="*/ 104228 h 1238250"/>
                <a:gd name="connsiteX364" fmla="*/ 631697 w 1371600"/>
                <a:gd name="connsiteY364" fmla="*/ 485485 h 1238250"/>
                <a:gd name="connsiteX365" fmla="*/ 631697 w 1371600"/>
                <a:gd name="connsiteY365" fmla="*/ 485485 h 1238250"/>
                <a:gd name="connsiteX366" fmla="*/ 635059 w 1371600"/>
                <a:gd name="connsiteY366" fmla="*/ 488743 h 1238250"/>
                <a:gd name="connsiteX367" fmla="*/ 645146 w 1371600"/>
                <a:gd name="connsiteY367" fmla="*/ 485485 h 1238250"/>
                <a:gd name="connsiteX368" fmla="*/ 641783 w 1371600"/>
                <a:gd name="connsiteY368" fmla="*/ 482228 h 1238250"/>
                <a:gd name="connsiteX369" fmla="*/ 635059 w 1371600"/>
                <a:gd name="connsiteY369" fmla="*/ 482228 h 1238250"/>
                <a:gd name="connsiteX370" fmla="*/ 631697 w 1371600"/>
                <a:gd name="connsiteY370" fmla="*/ 485485 h 1238250"/>
                <a:gd name="connsiteX371" fmla="*/ 618247 w 1371600"/>
                <a:gd name="connsiteY371" fmla="*/ 511555 h 1238250"/>
                <a:gd name="connsiteX372" fmla="*/ 618247 w 1371600"/>
                <a:gd name="connsiteY372" fmla="*/ 511555 h 1238250"/>
                <a:gd name="connsiteX373" fmla="*/ 621609 w 1371600"/>
                <a:gd name="connsiteY373" fmla="*/ 514813 h 1238250"/>
                <a:gd name="connsiteX374" fmla="*/ 628334 w 1371600"/>
                <a:gd name="connsiteY374" fmla="*/ 501773 h 1238250"/>
                <a:gd name="connsiteX375" fmla="*/ 624971 w 1371600"/>
                <a:gd name="connsiteY375" fmla="*/ 498515 h 1238250"/>
                <a:gd name="connsiteX376" fmla="*/ 621609 w 1371600"/>
                <a:gd name="connsiteY376" fmla="*/ 501773 h 1238250"/>
                <a:gd name="connsiteX377" fmla="*/ 618247 w 1371600"/>
                <a:gd name="connsiteY377" fmla="*/ 511555 h 1238250"/>
                <a:gd name="connsiteX378" fmla="*/ 1068722 w 1371600"/>
                <a:gd name="connsiteY378" fmla="*/ 752681 h 1238250"/>
                <a:gd name="connsiteX379" fmla="*/ 1068722 w 1371600"/>
                <a:gd name="connsiteY379" fmla="*/ 752681 h 1238250"/>
                <a:gd name="connsiteX380" fmla="*/ 1078809 w 1371600"/>
                <a:gd name="connsiteY380" fmla="*/ 759205 h 1238250"/>
                <a:gd name="connsiteX381" fmla="*/ 1072085 w 1371600"/>
                <a:gd name="connsiteY381" fmla="*/ 772235 h 1238250"/>
                <a:gd name="connsiteX382" fmla="*/ 1061998 w 1371600"/>
                <a:gd name="connsiteY382" fmla="*/ 765721 h 1238250"/>
                <a:gd name="connsiteX383" fmla="*/ 1068722 w 1371600"/>
                <a:gd name="connsiteY383" fmla="*/ 752681 h 1238250"/>
                <a:gd name="connsiteX384" fmla="*/ 1149409 w 1371600"/>
                <a:gd name="connsiteY384" fmla="*/ 814593 h 1238250"/>
                <a:gd name="connsiteX385" fmla="*/ 1149409 w 1371600"/>
                <a:gd name="connsiteY385" fmla="*/ 814593 h 1238250"/>
                <a:gd name="connsiteX386" fmla="*/ 1166220 w 1371600"/>
                <a:gd name="connsiteY386" fmla="*/ 814593 h 1238250"/>
                <a:gd name="connsiteX387" fmla="*/ 1169582 w 1371600"/>
                <a:gd name="connsiteY387" fmla="*/ 804821 h 1238250"/>
                <a:gd name="connsiteX388" fmla="*/ 1156133 w 1371600"/>
                <a:gd name="connsiteY388" fmla="*/ 798305 h 1238250"/>
                <a:gd name="connsiteX389" fmla="*/ 1146047 w 1371600"/>
                <a:gd name="connsiteY389" fmla="*/ 795048 h 1238250"/>
                <a:gd name="connsiteX390" fmla="*/ 1149409 w 1371600"/>
                <a:gd name="connsiteY390" fmla="*/ 804821 h 1238250"/>
                <a:gd name="connsiteX391" fmla="*/ 1149409 w 1371600"/>
                <a:gd name="connsiteY391" fmla="*/ 808078 h 1238250"/>
                <a:gd name="connsiteX392" fmla="*/ 1149409 w 1371600"/>
                <a:gd name="connsiteY392" fmla="*/ 814593 h 1238250"/>
                <a:gd name="connsiteX393" fmla="*/ 1172945 w 1371600"/>
                <a:gd name="connsiteY393" fmla="*/ 837406 h 1238250"/>
                <a:gd name="connsiteX394" fmla="*/ 1172945 w 1371600"/>
                <a:gd name="connsiteY394" fmla="*/ 837406 h 1238250"/>
                <a:gd name="connsiteX395" fmla="*/ 1186385 w 1371600"/>
                <a:gd name="connsiteY395" fmla="*/ 821118 h 1238250"/>
                <a:gd name="connsiteX396" fmla="*/ 1196471 w 1371600"/>
                <a:gd name="connsiteY396" fmla="*/ 814593 h 1238250"/>
                <a:gd name="connsiteX397" fmla="*/ 1213283 w 1371600"/>
                <a:gd name="connsiteY397" fmla="*/ 811336 h 1238250"/>
                <a:gd name="connsiteX398" fmla="*/ 1216646 w 1371600"/>
                <a:gd name="connsiteY398" fmla="*/ 817851 h 1238250"/>
                <a:gd name="connsiteX399" fmla="*/ 1199834 w 1371600"/>
                <a:gd name="connsiteY399" fmla="*/ 827633 h 1238250"/>
                <a:gd name="connsiteX400" fmla="*/ 1189747 w 1371600"/>
                <a:gd name="connsiteY400" fmla="*/ 840663 h 1238250"/>
                <a:gd name="connsiteX401" fmla="*/ 1176298 w 1371600"/>
                <a:gd name="connsiteY401" fmla="*/ 843920 h 1238250"/>
                <a:gd name="connsiteX402" fmla="*/ 1162858 w 1371600"/>
                <a:gd name="connsiteY402" fmla="*/ 850445 h 1238250"/>
                <a:gd name="connsiteX403" fmla="*/ 1166220 w 1371600"/>
                <a:gd name="connsiteY403" fmla="*/ 863476 h 1238250"/>
                <a:gd name="connsiteX404" fmla="*/ 1159496 w 1371600"/>
                <a:gd name="connsiteY404" fmla="*/ 866733 h 1238250"/>
                <a:gd name="connsiteX405" fmla="*/ 1149409 w 1371600"/>
                <a:gd name="connsiteY405" fmla="*/ 856960 h 1238250"/>
                <a:gd name="connsiteX406" fmla="*/ 1152771 w 1371600"/>
                <a:gd name="connsiteY406" fmla="*/ 840663 h 1238250"/>
                <a:gd name="connsiteX407" fmla="*/ 1166220 w 1371600"/>
                <a:gd name="connsiteY407" fmla="*/ 840663 h 1238250"/>
                <a:gd name="connsiteX408" fmla="*/ 1172945 w 1371600"/>
                <a:gd name="connsiteY408" fmla="*/ 837406 h 1238250"/>
                <a:gd name="connsiteX409" fmla="*/ 1304047 w 1371600"/>
                <a:gd name="connsiteY409" fmla="*/ 931903 h 1238250"/>
                <a:gd name="connsiteX410" fmla="*/ 1304047 w 1371600"/>
                <a:gd name="connsiteY410" fmla="*/ 931903 h 1238250"/>
                <a:gd name="connsiteX411" fmla="*/ 1317497 w 1371600"/>
                <a:gd name="connsiteY411" fmla="*/ 944943 h 1238250"/>
                <a:gd name="connsiteX412" fmla="*/ 1314134 w 1371600"/>
                <a:gd name="connsiteY412" fmla="*/ 961231 h 1238250"/>
                <a:gd name="connsiteX413" fmla="*/ 1320859 w 1371600"/>
                <a:gd name="connsiteY413" fmla="*/ 967745 h 1238250"/>
                <a:gd name="connsiteX414" fmla="*/ 1337670 w 1371600"/>
                <a:gd name="connsiteY414" fmla="*/ 964488 h 1238250"/>
                <a:gd name="connsiteX415" fmla="*/ 1344395 w 1371600"/>
                <a:gd name="connsiteY415" fmla="*/ 948200 h 1238250"/>
                <a:gd name="connsiteX416" fmla="*/ 1354472 w 1371600"/>
                <a:gd name="connsiteY416" fmla="*/ 931903 h 1238250"/>
                <a:gd name="connsiteX417" fmla="*/ 1361197 w 1371600"/>
                <a:gd name="connsiteY417" fmla="*/ 928646 h 1238250"/>
                <a:gd name="connsiteX418" fmla="*/ 1357835 w 1371600"/>
                <a:gd name="connsiteY418" fmla="*/ 918873 h 1238250"/>
                <a:gd name="connsiteX419" fmla="*/ 1361197 w 1371600"/>
                <a:gd name="connsiteY419" fmla="*/ 905833 h 1238250"/>
                <a:gd name="connsiteX420" fmla="*/ 1367921 w 1371600"/>
                <a:gd name="connsiteY420" fmla="*/ 896060 h 1238250"/>
                <a:gd name="connsiteX421" fmla="*/ 1371284 w 1371600"/>
                <a:gd name="connsiteY421" fmla="*/ 879763 h 1238250"/>
                <a:gd name="connsiteX422" fmla="*/ 1364559 w 1371600"/>
                <a:gd name="connsiteY422" fmla="*/ 856960 h 1238250"/>
                <a:gd name="connsiteX423" fmla="*/ 1357835 w 1371600"/>
                <a:gd name="connsiteY423" fmla="*/ 863476 h 1238250"/>
                <a:gd name="connsiteX424" fmla="*/ 1344395 w 1371600"/>
                <a:gd name="connsiteY424" fmla="*/ 869990 h 1238250"/>
                <a:gd name="connsiteX425" fmla="*/ 1330946 w 1371600"/>
                <a:gd name="connsiteY425" fmla="*/ 879763 h 1238250"/>
                <a:gd name="connsiteX426" fmla="*/ 1327583 w 1371600"/>
                <a:gd name="connsiteY426" fmla="*/ 892803 h 1238250"/>
                <a:gd name="connsiteX427" fmla="*/ 1314134 w 1371600"/>
                <a:gd name="connsiteY427" fmla="*/ 905833 h 1238250"/>
                <a:gd name="connsiteX428" fmla="*/ 1307409 w 1371600"/>
                <a:gd name="connsiteY428" fmla="*/ 922130 h 1238250"/>
                <a:gd name="connsiteX429" fmla="*/ 1304047 w 1371600"/>
                <a:gd name="connsiteY429" fmla="*/ 931903 h 1238250"/>
                <a:gd name="connsiteX430" fmla="*/ 1253621 w 1371600"/>
                <a:gd name="connsiteY430" fmla="*/ 1078540 h 1238250"/>
                <a:gd name="connsiteX431" fmla="*/ 1253621 w 1371600"/>
                <a:gd name="connsiteY431" fmla="*/ 1078540 h 1238250"/>
                <a:gd name="connsiteX432" fmla="*/ 1240172 w 1371600"/>
                <a:gd name="connsiteY432" fmla="*/ 1062243 h 1238250"/>
                <a:gd name="connsiteX433" fmla="*/ 1243535 w 1371600"/>
                <a:gd name="connsiteY433" fmla="*/ 1052471 h 1238250"/>
                <a:gd name="connsiteX434" fmla="*/ 1236810 w 1371600"/>
                <a:gd name="connsiteY434" fmla="*/ 1045955 h 1238250"/>
                <a:gd name="connsiteX435" fmla="*/ 1243535 w 1371600"/>
                <a:gd name="connsiteY435" fmla="*/ 1026401 h 1238250"/>
                <a:gd name="connsiteX436" fmla="*/ 1243535 w 1371600"/>
                <a:gd name="connsiteY436" fmla="*/ 1003588 h 1238250"/>
                <a:gd name="connsiteX437" fmla="*/ 1253621 w 1371600"/>
                <a:gd name="connsiteY437" fmla="*/ 1003588 h 1238250"/>
                <a:gd name="connsiteX438" fmla="*/ 1250259 w 1371600"/>
                <a:gd name="connsiteY438" fmla="*/ 1019885 h 1238250"/>
                <a:gd name="connsiteX439" fmla="*/ 1246897 w 1371600"/>
                <a:gd name="connsiteY439" fmla="*/ 1039441 h 1238250"/>
                <a:gd name="connsiteX440" fmla="*/ 1256984 w 1371600"/>
                <a:gd name="connsiteY440" fmla="*/ 1042698 h 1238250"/>
                <a:gd name="connsiteX441" fmla="*/ 1263709 w 1371600"/>
                <a:gd name="connsiteY441" fmla="*/ 1058986 h 1238250"/>
                <a:gd name="connsiteX442" fmla="*/ 1256984 w 1371600"/>
                <a:gd name="connsiteY442" fmla="*/ 1065501 h 1238250"/>
                <a:gd name="connsiteX443" fmla="*/ 1253621 w 1371600"/>
                <a:gd name="connsiteY443" fmla="*/ 1078540 h 1238250"/>
                <a:gd name="connsiteX444" fmla="*/ 1213283 w 1371600"/>
                <a:gd name="connsiteY444" fmla="*/ 1085056 h 1238250"/>
                <a:gd name="connsiteX445" fmla="*/ 1213283 w 1371600"/>
                <a:gd name="connsiteY445" fmla="*/ 1085056 h 1238250"/>
                <a:gd name="connsiteX446" fmla="*/ 1209921 w 1371600"/>
                <a:gd name="connsiteY446" fmla="*/ 1101353 h 1238250"/>
                <a:gd name="connsiteX447" fmla="*/ 1216646 w 1371600"/>
                <a:gd name="connsiteY447" fmla="*/ 1101353 h 1238250"/>
                <a:gd name="connsiteX448" fmla="*/ 1226732 w 1371600"/>
                <a:gd name="connsiteY448" fmla="*/ 1094828 h 1238250"/>
                <a:gd name="connsiteX449" fmla="*/ 1243535 w 1371600"/>
                <a:gd name="connsiteY449" fmla="*/ 1085056 h 1238250"/>
                <a:gd name="connsiteX450" fmla="*/ 1230095 w 1371600"/>
                <a:gd name="connsiteY450" fmla="*/ 1075283 h 1238250"/>
                <a:gd name="connsiteX451" fmla="*/ 1213283 w 1371600"/>
                <a:gd name="connsiteY451" fmla="*/ 1085056 h 1238250"/>
                <a:gd name="connsiteX452" fmla="*/ 756083 w 1371600"/>
                <a:gd name="connsiteY452" fmla="*/ 430088 h 1238250"/>
                <a:gd name="connsiteX453" fmla="*/ 756083 w 1371600"/>
                <a:gd name="connsiteY453" fmla="*/ 430088 h 1238250"/>
                <a:gd name="connsiteX454" fmla="*/ 762808 w 1371600"/>
                <a:gd name="connsiteY454" fmla="*/ 433346 h 1238250"/>
                <a:gd name="connsiteX455" fmla="*/ 769532 w 1371600"/>
                <a:gd name="connsiteY455" fmla="*/ 426830 h 1238250"/>
                <a:gd name="connsiteX456" fmla="*/ 766170 w 1371600"/>
                <a:gd name="connsiteY456" fmla="*/ 420315 h 1238250"/>
                <a:gd name="connsiteX457" fmla="*/ 762808 w 1371600"/>
                <a:gd name="connsiteY457" fmla="*/ 423573 h 1238250"/>
                <a:gd name="connsiteX458" fmla="*/ 756083 w 1371600"/>
                <a:gd name="connsiteY458" fmla="*/ 430088 h 1238250"/>
                <a:gd name="connsiteX459" fmla="*/ 551010 w 1371600"/>
                <a:gd name="connsiteY459" fmla="*/ 534358 h 1238250"/>
                <a:gd name="connsiteX460" fmla="*/ 551010 w 1371600"/>
                <a:gd name="connsiteY460" fmla="*/ 534358 h 1238250"/>
                <a:gd name="connsiteX461" fmla="*/ 554372 w 1371600"/>
                <a:gd name="connsiteY461" fmla="*/ 537616 h 1238250"/>
                <a:gd name="connsiteX462" fmla="*/ 564459 w 1371600"/>
                <a:gd name="connsiteY462" fmla="*/ 527843 h 1238250"/>
                <a:gd name="connsiteX463" fmla="*/ 561097 w 1371600"/>
                <a:gd name="connsiteY463" fmla="*/ 524585 h 1238250"/>
                <a:gd name="connsiteX464" fmla="*/ 554372 w 1371600"/>
                <a:gd name="connsiteY464" fmla="*/ 527843 h 1238250"/>
                <a:gd name="connsiteX465" fmla="*/ 551010 w 1371600"/>
                <a:gd name="connsiteY465" fmla="*/ 534358 h 1238250"/>
                <a:gd name="connsiteX466" fmla="*/ 584633 w 1371600"/>
                <a:gd name="connsiteY466" fmla="*/ 527843 h 1238250"/>
                <a:gd name="connsiteX467" fmla="*/ 584633 w 1371600"/>
                <a:gd name="connsiteY467" fmla="*/ 527843 h 1238250"/>
                <a:gd name="connsiteX468" fmla="*/ 584633 w 1371600"/>
                <a:gd name="connsiteY468" fmla="*/ 534358 h 1238250"/>
                <a:gd name="connsiteX469" fmla="*/ 601445 w 1371600"/>
                <a:gd name="connsiteY469" fmla="*/ 540883 h 1238250"/>
                <a:gd name="connsiteX470" fmla="*/ 604798 w 1371600"/>
                <a:gd name="connsiteY470" fmla="*/ 534358 h 1238250"/>
                <a:gd name="connsiteX471" fmla="*/ 598082 w 1371600"/>
                <a:gd name="connsiteY471" fmla="*/ 527843 h 1238250"/>
                <a:gd name="connsiteX472" fmla="*/ 584633 w 1371600"/>
                <a:gd name="connsiteY472" fmla="*/ 527843 h 1238250"/>
                <a:gd name="connsiteX473" fmla="*/ 709020 w 1371600"/>
                <a:gd name="connsiteY473" fmla="*/ 534358 h 1238250"/>
                <a:gd name="connsiteX474" fmla="*/ 709020 w 1371600"/>
                <a:gd name="connsiteY474" fmla="*/ 534358 h 1238250"/>
                <a:gd name="connsiteX475" fmla="*/ 705658 w 1371600"/>
                <a:gd name="connsiteY475" fmla="*/ 540883 h 1238250"/>
                <a:gd name="connsiteX476" fmla="*/ 715745 w 1371600"/>
                <a:gd name="connsiteY476" fmla="*/ 553913 h 1238250"/>
                <a:gd name="connsiteX477" fmla="*/ 739271 w 1371600"/>
                <a:gd name="connsiteY477" fmla="*/ 566943 h 1238250"/>
                <a:gd name="connsiteX478" fmla="*/ 719098 w 1371600"/>
                <a:gd name="connsiteY478" fmla="*/ 540883 h 1238250"/>
                <a:gd name="connsiteX479" fmla="*/ 709020 w 1371600"/>
                <a:gd name="connsiteY479" fmla="*/ 534358 h 1238250"/>
                <a:gd name="connsiteX480" fmla="*/ 867021 w 1371600"/>
                <a:gd name="connsiteY480" fmla="*/ 579983 h 1238250"/>
                <a:gd name="connsiteX481" fmla="*/ 867021 w 1371600"/>
                <a:gd name="connsiteY481" fmla="*/ 579983 h 1238250"/>
                <a:gd name="connsiteX482" fmla="*/ 873746 w 1371600"/>
                <a:gd name="connsiteY482" fmla="*/ 586498 h 1238250"/>
                <a:gd name="connsiteX483" fmla="*/ 890548 w 1371600"/>
                <a:gd name="connsiteY483" fmla="*/ 579983 h 1238250"/>
                <a:gd name="connsiteX484" fmla="*/ 890548 w 1371600"/>
                <a:gd name="connsiteY484" fmla="*/ 573468 h 1238250"/>
                <a:gd name="connsiteX485" fmla="*/ 880470 w 1371600"/>
                <a:gd name="connsiteY485" fmla="*/ 573468 h 1238250"/>
                <a:gd name="connsiteX486" fmla="*/ 867021 w 1371600"/>
                <a:gd name="connsiteY486" fmla="*/ 579983 h 1238250"/>
                <a:gd name="connsiteX487" fmla="*/ 799784 w 1371600"/>
                <a:gd name="connsiteY487" fmla="*/ 237835 h 1238250"/>
                <a:gd name="connsiteX488" fmla="*/ 799784 w 1371600"/>
                <a:gd name="connsiteY488" fmla="*/ 237835 h 1238250"/>
                <a:gd name="connsiteX489" fmla="*/ 786335 w 1371600"/>
                <a:gd name="connsiteY489" fmla="*/ 244351 h 1238250"/>
                <a:gd name="connsiteX490" fmla="*/ 789697 w 1371600"/>
                <a:gd name="connsiteY490" fmla="*/ 250865 h 1238250"/>
                <a:gd name="connsiteX491" fmla="*/ 803147 w 1371600"/>
                <a:gd name="connsiteY491" fmla="*/ 257381 h 1238250"/>
                <a:gd name="connsiteX492" fmla="*/ 823320 w 1371600"/>
                <a:gd name="connsiteY492" fmla="*/ 244351 h 1238250"/>
                <a:gd name="connsiteX493" fmla="*/ 816596 w 1371600"/>
                <a:gd name="connsiteY493" fmla="*/ 237835 h 1238250"/>
                <a:gd name="connsiteX494" fmla="*/ 799784 w 1371600"/>
                <a:gd name="connsiteY494" fmla="*/ 237835 h 1238250"/>
                <a:gd name="connsiteX495" fmla="*/ 678759 w 1371600"/>
                <a:gd name="connsiteY495" fmla="*/ 215023 h 1238250"/>
                <a:gd name="connsiteX496" fmla="*/ 678759 w 1371600"/>
                <a:gd name="connsiteY496" fmla="*/ 215023 h 1238250"/>
                <a:gd name="connsiteX497" fmla="*/ 661948 w 1371600"/>
                <a:gd name="connsiteY497" fmla="*/ 215023 h 1238250"/>
                <a:gd name="connsiteX498" fmla="*/ 655232 w 1371600"/>
                <a:gd name="connsiteY498" fmla="*/ 221538 h 1238250"/>
                <a:gd name="connsiteX499" fmla="*/ 648508 w 1371600"/>
                <a:gd name="connsiteY499" fmla="*/ 237835 h 1238250"/>
                <a:gd name="connsiteX500" fmla="*/ 651870 w 1371600"/>
                <a:gd name="connsiteY500" fmla="*/ 244351 h 1238250"/>
                <a:gd name="connsiteX501" fmla="*/ 661948 w 1371600"/>
                <a:gd name="connsiteY501" fmla="*/ 254123 h 1238250"/>
                <a:gd name="connsiteX502" fmla="*/ 682121 w 1371600"/>
                <a:gd name="connsiteY502" fmla="*/ 247608 h 1238250"/>
                <a:gd name="connsiteX503" fmla="*/ 688847 w 1371600"/>
                <a:gd name="connsiteY503" fmla="*/ 234578 h 1238250"/>
                <a:gd name="connsiteX504" fmla="*/ 685484 w 1371600"/>
                <a:gd name="connsiteY504" fmla="*/ 221538 h 1238250"/>
                <a:gd name="connsiteX505" fmla="*/ 678759 w 1371600"/>
                <a:gd name="connsiteY505" fmla="*/ 215023 h 1238250"/>
                <a:gd name="connsiteX506" fmla="*/ 793059 w 1371600"/>
                <a:gd name="connsiteY506" fmla="*/ 335590 h 1238250"/>
                <a:gd name="connsiteX507" fmla="*/ 793059 w 1371600"/>
                <a:gd name="connsiteY507" fmla="*/ 335590 h 1238250"/>
                <a:gd name="connsiteX508" fmla="*/ 789697 w 1371600"/>
                <a:gd name="connsiteY508" fmla="*/ 342106 h 1238250"/>
                <a:gd name="connsiteX509" fmla="*/ 789697 w 1371600"/>
                <a:gd name="connsiteY509" fmla="*/ 348620 h 1238250"/>
                <a:gd name="connsiteX510" fmla="*/ 782972 w 1371600"/>
                <a:gd name="connsiteY510" fmla="*/ 355145 h 1238250"/>
                <a:gd name="connsiteX511" fmla="*/ 786335 w 1371600"/>
                <a:gd name="connsiteY511" fmla="*/ 364918 h 1238250"/>
                <a:gd name="connsiteX512" fmla="*/ 789697 w 1371600"/>
                <a:gd name="connsiteY512" fmla="*/ 368176 h 1238250"/>
                <a:gd name="connsiteX513" fmla="*/ 799784 w 1371600"/>
                <a:gd name="connsiteY513" fmla="*/ 364918 h 1238250"/>
                <a:gd name="connsiteX514" fmla="*/ 803147 w 1371600"/>
                <a:gd name="connsiteY514" fmla="*/ 361660 h 1238250"/>
                <a:gd name="connsiteX515" fmla="*/ 796421 w 1371600"/>
                <a:gd name="connsiteY515" fmla="*/ 351878 h 1238250"/>
                <a:gd name="connsiteX516" fmla="*/ 796421 w 1371600"/>
                <a:gd name="connsiteY516" fmla="*/ 348620 h 1238250"/>
                <a:gd name="connsiteX517" fmla="*/ 803147 w 1371600"/>
                <a:gd name="connsiteY517" fmla="*/ 342106 h 1238250"/>
                <a:gd name="connsiteX518" fmla="*/ 806509 w 1371600"/>
                <a:gd name="connsiteY518" fmla="*/ 332333 h 1238250"/>
                <a:gd name="connsiteX519" fmla="*/ 799784 w 1371600"/>
                <a:gd name="connsiteY519" fmla="*/ 329075 h 1238250"/>
                <a:gd name="connsiteX520" fmla="*/ 793059 w 1371600"/>
                <a:gd name="connsiteY520" fmla="*/ 335590 h 1238250"/>
                <a:gd name="connsiteX521" fmla="*/ 782972 w 1371600"/>
                <a:gd name="connsiteY521" fmla="*/ 342106 h 1238250"/>
                <a:gd name="connsiteX522" fmla="*/ 782972 w 1371600"/>
                <a:gd name="connsiteY522" fmla="*/ 342106 h 1238250"/>
                <a:gd name="connsiteX523" fmla="*/ 779610 w 1371600"/>
                <a:gd name="connsiteY523" fmla="*/ 335590 h 1238250"/>
                <a:gd name="connsiteX524" fmla="*/ 766170 w 1371600"/>
                <a:gd name="connsiteY524" fmla="*/ 332333 h 1238250"/>
                <a:gd name="connsiteX525" fmla="*/ 752721 w 1371600"/>
                <a:gd name="connsiteY525" fmla="*/ 335590 h 1238250"/>
                <a:gd name="connsiteX526" fmla="*/ 745997 w 1371600"/>
                <a:gd name="connsiteY526" fmla="*/ 345363 h 1238250"/>
                <a:gd name="connsiteX527" fmla="*/ 749359 w 1371600"/>
                <a:gd name="connsiteY527" fmla="*/ 351878 h 1238250"/>
                <a:gd name="connsiteX528" fmla="*/ 752721 w 1371600"/>
                <a:gd name="connsiteY528" fmla="*/ 364918 h 1238250"/>
                <a:gd name="connsiteX529" fmla="*/ 756083 w 1371600"/>
                <a:gd name="connsiteY529" fmla="*/ 368176 h 1238250"/>
                <a:gd name="connsiteX530" fmla="*/ 769532 w 1371600"/>
                <a:gd name="connsiteY530" fmla="*/ 364918 h 1238250"/>
                <a:gd name="connsiteX531" fmla="*/ 769532 w 1371600"/>
                <a:gd name="connsiteY531" fmla="*/ 358403 h 1238250"/>
                <a:gd name="connsiteX532" fmla="*/ 782972 w 1371600"/>
                <a:gd name="connsiteY532" fmla="*/ 348620 h 1238250"/>
                <a:gd name="connsiteX533" fmla="*/ 782972 w 1371600"/>
                <a:gd name="connsiteY533" fmla="*/ 342106 h 1238250"/>
                <a:gd name="connsiteX534" fmla="*/ 954422 w 1371600"/>
                <a:gd name="connsiteY534" fmla="*/ 452900 h 1238250"/>
                <a:gd name="connsiteX535" fmla="*/ 954422 w 1371600"/>
                <a:gd name="connsiteY535" fmla="*/ 452900 h 1238250"/>
                <a:gd name="connsiteX536" fmla="*/ 947698 w 1371600"/>
                <a:gd name="connsiteY536" fmla="*/ 459415 h 1238250"/>
                <a:gd name="connsiteX537" fmla="*/ 944345 w 1371600"/>
                <a:gd name="connsiteY537" fmla="*/ 465931 h 1238250"/>
                <a:gd name="connsiteX538" fmla="*/ 937620 w 1371600"/>
                <a:gd name="connsiteY538" fmla="*/ 472445 h 1238250"/>
                <a:gd name="connsiteX539" fmla="*/ 944345 w 1371600"/>
                <a:gd name="connsiteY539" fmla="*/ 475703 h 1238250"/>
                <a:gd name="connsiteX540" fmla="*/ 951060 w 1371600"/>
                <a:gd name="connsiteY540" fmla="*/ 478970 h 1238250"/>
                <a:gd name="connsiteX541" fmla="*/ 964509 w 1371600"/>
                <a:gd name="connsiteY541" fmla="*/ 478970 h 1238250"/>
                <a:gd name="connsiteX542" fmla="*/ 991408 w 1371600"/>
                <a:gd name="connsiteY542" fmla="*/ 478970 h 1238250"/>
                <a:gd name="connsiteX543" fmla="*/ 998132 w 1371600"/>
                <a:gd name="connsiteY543" fmla="*/ 475703 h 1238250"/>
                <a:gd name="connsiteX544" fmla="*/ 994770 w 1371600"/>
                <a:gd name="connsiteY544" fmla="*/ 469188 h 1238250"/>
                <a:gd name="connsiteX545" fmla="*/ 984683 w 1371600"/>
                <a:gd name="connsiteY545" fmla="*/ 459415 h 1238250"/>
                <a:gd name="connsiteX546" fmla="*/ 988046 w 1371600"/>
                <a:gd name="connsiteY546" fmla="*/ 456158 h 1238250"/>
                <a:gd name="connsiteX547" fmla="*/ 998132 w 1371600"/>
                <a:gd name="connsiteY547" fmla="*/ 465931 h 1238250"/>
                <a:gd name="connsiteX548" fmla="*/ 1008210 w 1371600"/>
                <a:gd name="connsiteY548" fmla="*/ 459415 h 1238250"/>
                <a:gd name="connsiteX549" fmla="*/ 1001495 w 1371600"/>
                <a:gd name="connsiteY549" fmla="*/ 446376 h 1238250"/>
                <a:gd name="connsiteX550" fmla="*/ 988046 w 1371600"/>
                <a:gd name="connsiteY550" fmla="*/ 439861 h 1238250"/>
                <a:gd name="connsiteX551" fmla="*/ 977959 w 1371600"/>
                <a:gd name="connsiteY551" fmla="*/ 433346 h 1238250"/>
                <a:gd name="connsiteX552" fmla="*/ 964509 w 1371600"/>
                <a:gd name="connsiteY552" fmla="*/ 426830 h 1238250"/>
                <a:gd name="connsiteX553" fmla="*/ 967871 w 1371600"/>
                <a:gd name="connsiteY553" fmla="*/ 413791 h 1238250"/>
                <a:gd name="connsiteX554" fmla="*/ 954422 w 1371600"/>
                <a:gd name="connsiteY554" fmla="*/ 410533 h 1238250"/>
                <a:gd name="connsiteX555" fmla="*/ 937620 w 1371600"/>
                <a:gd name="connsiteY555" fmla="*/ 413791 h 1238250"/>
                <a:gd name="connsiteX556" fmla="*/ 930896 w 1371600"/>
                <a:gd name="connsiteY556" fmla="*/ 420315 h 1238250"/>
                <a:gd name="connsiteX557" fmla="*/ 930896 w 1371600"/>
                <a:gd name="connsiteY557" fmla="*/ 426830 h 1238250"/>
                <a:gd name="connsiteX558" fmla="*/ 924171 w 1371600"/>
                <a:gd name="connsiteY558" fmla="*/ 430088 h 1238250"/>
                <a:gd name="connsiteX559" fmla="*/ 920809 w 1371600"/>
                <a:gd name="connsiteY559" fmla="*/ 436603 h 1238250"/>
                <a:gd name="connsiteX560" fmla="*/ 910721 w 1371600"/>
                <a:gd name="connsiteY560" fmla="*/ 439861 h 1238250"/>
                <a:gd name="connsiteX561" fmla="*/ 900635 w 1371600"/>
                <a:gd name="connsiteY561" fmla="*/ 443118 h 1238250"/>
                <a:gd name="connsiteX562" fmla="*/ 887195 w 1371600"/>
                <a:gd name="connsiteY562" fmla="*/ 449643 h 1238250"/>
                <a:gd name="connsiteX563" fmla="*/ 890548 w 1371600"/>
                <a:gd name="connsiteY563" fmla="*/ 459415 h 1238250"/>
                <a:gd name="connsiteX564" fmla="*/ 903997 w 1371600"/>
                <a:gd name="connsiteY564" fmla="*/ 465931 h 1238250"/>
                <a:gd name="connsiteX565" fmla="*/ 910721 w 1371600"/>
                <a:gd name="connsiteY565" fmla="*/ 465931 h 1238250"/>
                <a:gd name="connsiteX566" fmla="*/ 920809 w 1371600"/>
                <a:gd name="connsiteY566" fmla="*/ 469188 h 1238250"/>
                <a:gd name="connsiteX567" fmla="*/ 930896 w 1371600"/>
                <a:gd name="connsiteY567" fmla="*/ 462673 h 1238250"/>
                <a:gd name="connsiteX568" fmla="*/ 937620 w 1371600"/>
                <a:gd name="connsiteY568" fmla="*/ 452900 h 1238250"/>
                <a:gd name="connsiteX569" fmla="*/ 944345 w 1371600"/>
                <a:gd name="connsiteY569" fmla="*/ 446376 h 1238250"/>
                <a:gd name="connsiteX570" fmla="*/ 954422 w 1371600"/>
                <a:gd name="connsiteY570" fmla="*/ 443118 h 1238250"/>
                <a:gd name="connsiteX571" fmla="*/ 954422 w 1371600"/>
                <a:gd name="connsiteY571" fmla="*/ 452900 h 1238250"/>
                <a:gd name="connsiteX572" fmla="*/ 971234 w 1371600"/>
                <a:gd name="connsiteY572" fmla="*/ 593013 h 1238250"/>
                <a:gd name="connsiteX573" fmla="*/ 971234 w 1371600"/>
                <a:gd name="connsiteY573" fmla="*/ 593013 h 1238250"/>
                <a:gd name="connsiteX574" fmla="*/ 967871 w 1371600"/>
                <a:gd name="connsiteY574" fmla="*/ 589756 h 1238250"/>
                <a:gd name="connsiteX575" fmla="*/ 967871 w 1371600"/>
                <a:gd name="connsiteY575" fmla="*/ 586498 h 1238250"/>
                <a:gd name="connsiteX576" fmla="*/ 957785 w 1371600"/>
                <a:gd name="connsiteY576" fmla="*/ 576725 h 1238250"/>
                <a:gd name="connsiteX577" fmla="*/ 977959 w 1371600"/>
                <a:gd name="connsiteY577" fmla="*/ 570201 h 1238250"/>
                <a:gd name="connsiteX578" fmla="*/ 977959 w 1371600"/>
                <a:gd name="connsiteY578" fmla="*/ 560428 h 1238250"/>
                <a:gd name="connsiteX579" fmla="*/ 967871 w 1371600"/>
                <a:gd name="connsiteY579" fmla="*/ 560428 h 1238250"/>
                <a:gd name="connsiteX580" fmla="*/ 954422 w 1371600"/>
                <a:gd name="connsiteY580" fmla="*/ 563686 h 1238250"/>
                <a:gd name="connsiteX581" fmla="*/ 947698 w 1371600"/>
                <a:gd name="connsiteY581" fmla="*/ 557171 h 1238250"/>
                <a:gd name="connsiteX582" fmla="*/ 927533 w 1371600"/>
                <a:gd name="connsiteY582" fmla="*/ 557171 h 1238250"/>
                <a:gd name="connsiteX583" fmla="*/ 920809 w 1371600"/>
                <a:gd name="connsiteY583" fmla="*/ 566943 h 1238250"/>
                <a:gd name="connsiteX584" fmla="*/ 910721 w 1371600"/>
                <a:gd name="connsiteY584" fmla="*/ 573468 h 1238250"/>
                <a:gd name="connsiteX585" fmla="*/ 924171 w 1371600"/>
                <a:gd name="connsiteY585" fmla="*/ 583240 h 1238250"/>
                <a:gd name="connsiteX586" fmla="*/ 934258 w 1371600"/>
                <a:gd name="connsiteY586" fmla="*/ 589756 h 1238250"/>
                <a:gd name="connsiteX587" fmla="*/ 951060 w 1371600"/>
                <a:gd name="connsiteY587" fmla="*/ 596270 h 1238250"/>
                <a:gd name="connsiteX588" fmla="*/ 944345 w 1371600"/>
                <a:gd name="connsiteY588" fmla="*/ 609310 h 1238250"/>
                <a:gd name="connsiteX589" fmla="*/ 934258 w 1371600"/>
                <a:gd name="connsiteY589" fmla="*/ 619083 h 1238250"/>
                <a:gd name="connsiteX590" fmla="*/ 940982 w 1371600"/>
                <a:gd name="connsiteY590" fmla="*/ 628856 h 1238250"/>
                <a:gd name="connsiteX591" fmla="*/ 951060 w 1371600"/>
                <a:gd name="connsiteY591" fmla="*/ 635380 h 1238250"/>
                <a:gd name="connsiteX592" fmla="*/ 964509 w 1371600"/>
                <a:gd name="connsiteY592" fmla="*/ 628856 h 1238250"/>
                <a:gd name="connsiteX593" fmla="*/ 967871 w 1371600"/>
                <a:gd name="connsiteY593" fmla="*/ 619083 h 1238250"/>
                <a:gd name="connsiteX594" fmla="*/ 971234 w 1371600"/>
                <a:gd name="connsiteY594" fmla="*/ 609310 h 1238250"/>
                <a:gd name="connsiteX595" fmla="*/ 974597 w 1371600"/>
                <a:gd name="connsiteY595" fmla="*/ 606053 h 1238250"/>
                <a:gd name="connsiteX596" fmla="*/ 971234 w 1371600"/>
                <a:gd name="connsiteY596" fmla="*/ 593013 h 1238250"/>
                <a:gd name="connsiteX597" fmla="*/ 1061998 w 1371600"/>
                <a:gd name="connsiteY597" fmla="*/ 680996 h 1238250"/>
                <a:gd name="connsiteX598" fmla="*/ 1061998 w 1371600"/>
                <a:gd name="connsiteY598" fmla="*/ 680996 h 1238250"/>
                <a:gd name="connsiteX599" fmla="*/ 1072085 w 1371600"/>
                <a:gd name="connsiteY599" fmla="*/ 667966 h 1238250"/>
                <a:gd name="connsiteX600" fmla="*/ 1082171 w 1371600"/>
                <a:gd name="connsiteY600" fmla="*/ 667966 h 1238250"/>
                <a:gd name="connsiteX601" fmla="*/ 1095621 w 1371600"/>
                <a:gd name="connsiteY601" fmla="*/ 671223 h 1238250"/>
                <a:gd name="connsiteX602" fmla="*/ 1105708 w 1371600"/>
                <a:gd name="connsiteY602" fmla="*/ 671223 h 1238250"/>
                <a:gd name="connsiteX603" fmla="*/ 1115795 w 1371600"/>
                <a:gd name="connsiteY603" fmla="*/ 664708 h 1238250"/>
                <a:gd name="connsiteX604" fmla="*/ 1129235 w 1371600"/>
                <a:gd name="connsiteY604" fmla="*/ 674480 h 1238250"/>
                <a:gd name="connsiteX605" fmla="*/ 1119148 w 1371600"/>
                <a:gd name="connsiteY605" fmla="*/ 684253 h 1238250"/>
                <a:gd name="connsiteX606" fmla="*/ 1109070 w 1371600"/>
                <a:gd name="connsiteY606" fmla="*/ 690768 h 1238250"/>
                <a:gd name="connsiteX607" fmla="*/ 1105708 w 1371600"/>
                <a:gd name="connsiteY607" fmla="*/ 700550 h 1238250"/>
                <a:gd name="connsiteX608" fmla="*/ 1092259 w 1371600"/>
                <a:gd name="connsiteY608" fmla="*/ 700550 h 1238250"/>
                <a:gd name="connsiteX609" fmla="*/ 1078809 w 1371600"/>
                <a:gd name="connsiteY609" fmla="*/ 690768 h 1238250"/>
                <a:gd name="connsiteX610" fmla="*/ 1068722 w 1371600"/>
                <a:gd name="connsiteY610" fmla="*/ 694026 h 1238250"/>
                <a:gd name="connsiteX611" fmla="*/ 1058645 w 1371600"/>
                <a:gd name="connsiteY611" fmla="*/ 694026 h 1238250"/>
                <a:gd name="connsiteX612" fmla="*/ 1061998 w 1371600"/>
                <a:gd name="connsiteY612" fmla="*/ 680996 h 1238250"/>
                <a:gd name="connsiteX613" fmla="*/ 991408 w 1371600"/>
                <a:gd name="connsiteY613" fmla="*/ 746165 h 1238250"/>
                <a:gd name="connsiteX614" fmla="*/ 991408 w 1371600"/>
                <a:gd name="connsiteY614" fmla="*/ 746165 h 1238250"/>
                <a:gd name="connsiteX615" fmla="*/ 981321 w 1371600"/>
                <a:gd name="connsiteY615" fmla="*/ 736393 h 1238250"/>
                <a:gd name="connsiteX616" fmla="*/ 1001495 w 1371600"/>
                <a:gd name="connsiteY616" fmla="*/ 713581 h 1238250"/>
                <a:gd name="connsiteX617" fmla="*/ 1011572 w 1371600"/>
                <a:gd name="connsiteY617" fmla="*/ 716838 h 1238250"/>
                <a:gd name="connsiteX618" fmla="*/ 1021659 w 1371600"/>
                <a:gd name="connsiteY618" fmla="*/ 707065 h 1238250"/>
                <a:gd name="connsiteX619" fmla="*/ 1035109 w 1371600"/>
                <a:gd name="connsiteY619" fmla="*/ 707065 h 1238250"/>
                <a:gd name="connsiteX620" fmla="*/ 1021659 w 1371600"/>
                <a:gd name="connsiteY620" fmla="*/ 723353 h 1238250"/>
                <a:gd name="connsiteX621" fmla="*/ 1011572 w 1371600"/>
                <a:gd name="connsiteY621" fmla="*/ 729878 h 1238250"/>
                <a:gd name="connsiteX622" fmla="*/ 1004848 w 1371600"/>
                <a:gd name="connsiteY622" fmla="*/ 739651 h 1238250"/>
                <a:gd name="connsiteX623" fmla="*/ 991408 w 1371600"/>
                <a:gd name="connsiteY623" fmla="*/ 746165 h 1238250"/>
                <a:gd name="connsiteX624" fmla="*/ 947698 w 1371600"/>
                <a:gd name="connsiteY624" fmla="*/ 873248 h 1238250"/>
                <a:gd name="connsiteX625" fmla="*/ 947698 w 1371600"/>
                <a:gd name="connsiteY625" fmla="*/ 873248 h 1238250"/>
                <a:gd name="connsiteX626" fmla="*/ 934258 w 1371600"/>
                <a:gd name="connsiteY626" fmla="*/ 883030 h 1238250"/>
                <a:gd name="connsiteX627" fmla="*/ 937620 w 1371600"/>
                <a:gd name="connsiteY627" fmla="*/ 873248 h 1238250"/>
                <a:gd name="connsiteX628" fmla="*/ 947698 w 1371600"/>
                <a:gd name="connsiteY628" fmla="*/ 873248 h 1238250"/>
                <a:gd name="connsiteX629" fmla="*/ 937620 w 1371600"/>
                <a:gd name="connsiteY629" fmla="*/ 951458 h 1238250"/>
                <a:gd name="connsiteX630" fmla="*/ 937620 w 1371600"/>
                <a:gd name="connsiteY630" fmla="*/ 951458 h 1238250"/>
                <a:gd name="connsiteX631" fmla="*/ 944345 w 1371600"/>
                <a:gd name="connsiteY631" fmla="*/ 944943 h 1238250"/>
                <a:gd name="connsiteX632" fmla="*/ 951060 w 1371600"/>
                <a:gd name="connsiteY632" fmla="*/ 948200 h 1238250"/>
                <a:gd name="connsiteX633" fmla="*/ 961147 w 1371600"/>
                <a:gd name="connsiteY633" fmla="*/ 954715 h 1238250"/>
                <a:gd name="connsiteX634" fmla="*/ 961147 w 1371600"/>
                <a:gd name="connsiteY634" fmla="*/ 964488 h 1238250"/>
                <a:gd name="connsiteX635" fmla="*/ 951060 w 1371600"/>
                <a:gd name="connsiteY635" fmla="*/ 967745 h 1238250"/>
                <a:gd name="connsiteX636" fmla="*/ 944345 w 1371600"/>
                <a:gd name="connsiteY636" fmla="*/ 964488 h 1238250"/>
                <a:gd name="connsiteX637" fmla="*/ 944345 w 1371600"/>
                <a:gd name="connsiteY637" fmla="*/ 957973 h 1238250"/>
                <a:gd name="connsiteX638" fmla="*/ 937620 w 1371600"/>
                <a:gd name="connsiteY638" fmla="*/ 957973 h 1238250"/>
                <a:gd name="connsiteX639" fmla="*/ 937620 w 1371600"/>
                <a:gd name="connsiteY639" fmla="*/ 951458 h 1238250"/>
                <a:gd name="connsiteX640" fmla="*/ 799784 w 1371600"/>
                <a:gd name="connsiteY640" fmla="*/ 909091 h 1238250"/>
                <a:gd name="connsiteX641" fmla="*/ 799784 w 1371600"/>
                <a:gd name="connsiteY641" fmla="*/ 909091 h 1238250"/>
                <a:gd name="connsiteX642" fmla="*/ 809871 w 1371600"/>
                <a:gd name="connsiteY642" fmla="*/ 909091 h 1238250"/>
                <a:gd name="connsiteX643" fmla="*/ 816596 w 1371600"/>
                <a:gd name="connsiteY643" fmla="*/ 915616 h 1238250"/>
                <a:gd name="connsiteX644" fmla="*/ 813233 w 1371600"/>
                <a:gd name="connsiteY644" fmla="*/ 922130 h 1238250"/>
                <a:gd name="connsiteX645" fmla="*/ 803147 w 1371600"/>
                <a:gd name="connsiteY645" fmla="*/ 922130 h 1238250"/>
                <a:gd name="connsiteX646" fmla="*/ 806509 w 1371600"/>
                <a:gd name="connsiteY646" fmla="*/ 931903 h 1238250"/>
                <a:gd name="connsiteX647" fmla="*/ 803147 w 1371600"/>
                <a:gd name="connsiteY647" fmla="*/ 938418 h 1238250"/>
                <a:gd name="connsiteX648" fmla="*/ 789697 w 1371600"/>
                <a:gd name="connsiteY648" fmla="*/ 944943 h 1238250"/>
                <a:gd name="connsiteX649" fmla="*/ 789697 w 1371600"/>
                <a:gd name="connsiteY649" fmla="*/ 941676 h 1238250"/>
                <a:gd name="connsiteX650" fmla="*/ 779610 w 1371600"/>
                <a:gd name="connsiteY650" fmla="*/ 944943 h 1238250"/>
                <a:gd name="connsiteX651" fmla="*/ 776248 w 1371600"/>
                <a:gd name="connsiteY651" fmla="*/ 944943 h 1238250"/>
                <a:gd name="connsiteX652" fmla="*/ 776248 w 1371600"/>
                <a:gd name="connsiteY652" fmla="*/ 931903 h 1238250"/>
                <a:gd name="connsiteX653" fmla="*/ 786335 w 1371600"/>
                <a:gd name="connsiteY653" fmla="*/ 928646 h 1238250"/>
                <a:gd name="connsiteX654" fmla="*/ 789697 w 1371600"/>
                <a:gd name="connsiteY654" fmla="*/ 935161 h 1238250"/>
                <a:gd name="connsiteX655" fmla="*/ 793059 w 1371600"/>
                <a:gd name="connsiteY655" fmla="*/ 925388 h 1238250"/>
                <a:gd name="connsiteX656" fmla="*/ 789697 w 1371600"/>
                <a:gd name="connsiteY656" fmla="*/ 922130 h 1238250"/>
                <a:gd name="connsiteX657" fmla="*/ 796421 w 1371600"/>
                <a:gd name="connsiteY657" fmla="*/ 915616 h 1238250"/>
                <a:gd name="connsiteX658" fmla="*/ 803147 w 1371600"/>
                <a:gd name="connsiteY658" fmla="*/ 918873 h 1238250"/>
                <a:gd name="connsiteX659" fmla="*/ 799784 w 1371600"/>
                <a:gd name="connsiteY659" fmla="*/ 909091 h 1238250"/>
                <a:gd name="connsiteX660" fmla="*/ 867021 w 1371600"/>
                <a:gd name="connsiteY660" fmla="*/ 931903 h 1238250"/>
                <a:gd name="connsiteX661" fmla="*/ 867021 w 1371600"/>
                <a:gd name="connsiteY661" fmla="*/ 931903 h 1238250"/>
                <a:gd name="connsiteX662" fmla="*/ 870383 w 1371600"/>
                <a:gd name="connsiteY662" fmla="*/ 935161 h 1238250"/>
                <a:gd name="connsiteX663" fmla="*/ 870383 w 1371600"/>
                <a:gd name="connsiteY663" fmla="*/ 938418 h 1238250"/>
                <a:gd name="connsiteX664" fmla="*/ 860297 w 1371600"/>
                <a:gd name="connsiteY664" fmla="*/ 938418 h 1238250"/>
                <a:gd name="connsiteX665" fmla="*/ 856934 w 1371600"/>
                <a:gd name="connsiteY665" fmla="*/ 935161 h 1238250"/>
                <a:gd name="connsiteX666" fmla="*/ 856934 w 1371600"/>
                <a:gd name="connsiteY666" fmla="*/ 928646 h 1238250"/>
                <a:gd name="connsiteX667" fmla="*/ 867021 w 1371600"/>
                <a:gd name="connsiteY667" fmla="*/ 931903 h 1238250"/>
                <a:gd name="connsiteX668" fmla="*/ 890548 w 1371600"/>
                <a:gd name="connsiteY668" fmla="*/ 918873 h 1238250"/>
                <a:gd name="connsiteX669" fmla="*/ 890548 w 1371600"/>
                <a:gd name="connsiteY669" fmla="*/ 918873 h 1238250"/>
                <a:gd name="connsiteX670" fmla="*/ 903997 w 1371600"/>
                <a:gd name="connsiteY670" fmla="*/ 909091 h 1238250"/>
                <a:gd name="connsiteX671" fmla="*/ 900635 w 1371600"/>
                <a:gd name="connsiteY671" fmla="*/ 922130 h 1238250"/>
                <a:gd name="connsiteX672" fmla="*/ 893910 w 1371600"/>
                <a:gd name="connsiteY672" fmla="*/ 925388 h 1238250"/>
                <a:gd name="connsiteX673" fmla="*/ 887195 w 1371600"/>
                <a:gd name="connsiteY673" fmla="*/ 922130 h 1238250"/>
                <a:gd name="connsiteX674" fmla="*/ 890548 w 1371600"/>
                <a:gd name="connsiteY674" fmla="*/ 918873 h 1238250"/>
                <a:gd name="connsiteX675" fmla="*/ 917447 w 1371600"/>
                <a:gd name="connsiteY675" fmla="*/ 896060 h 1238250"/>
                <a:gd name="connsiteX676" fmla="*/ 917447 w 1371600"/>
                <a:gd name="connsiteY676" fmla="*/ 896060 h 1238250"/>
                <a:gd name="connsiteX677" fmla="*/ 917447 w 1371600"/>
                <a:gd name="connsiteY677" fmla="*/ 912358 h 1238250"/>
                <a:gd name="connsiteX678" fmla="*/ 920809 w 1371600"/>
                <a:gd name="connsiteY678" fmla="*/ 915616 h 1238250"/>
                <a:gd name="connsiteX679" fmla="*/ 930896 w 1371600"/>
                <a:gd name="connsiteY679" fmla="*/ 915616 h 1238250"/>
                <a:gd name="connsiteX680" fmla="*/ 934258 w 1371600"/>
                <a:gd name="connsiteY680" fmla="*/ 905833 h 1238250"/>
                <a:gd name="connsiteX681" fmla="*/ 930896 w 1371600"/>
                <a:gd name="connsiteY681" fmla="*/ 896060 h 1238250"/>
                <a:gd name="connsiteX682" fmla="*/ 917447 w 1371600"/>
                <a:gd name="connsiteY682" fmla="*/ 896060 h 1238250"/>
                <a:gd name="connsiteX683" fmla="*/ 920809 w 1371600"/>
                <a:gd name="connsiteY683" fmla="*/ 843920 h 1238250"/>
                <a:gd name="connsiteX684" fmla="*/ 920809 w 1371600"/>
                <a:gd name="connsiteY684" fmla="*/ 843920 h 1238250"/>
                <a:gd name="connsiteX685" fmla="*/ 924171 w 1371600"/>
                <a:gd name="connsiteY685" fmla="*/ 827633 h 1238250"/>
                <a:gd name="connsiteX686" fmla="*/ 930896 w 1371600"/>
                <a:gd name="connsiteY686" fmla="*/ 821118 h 1238250"/>
                <a:gd name="connsiteX687" fmla="*/ 944345 w 1371600"/>
                <a:gd name="connsiteY687" fmla="*/ 817851 h 1238250"/>
                <a:gd name="connsiteX688" fmla="*/ 947698 w 1371600"/>
                <a:gd name="connsiteY688" fmla="*/ 824375 h 1238250"/>
                <a:gd name="connsiteX689" fmla="*/ 947698 w 1371600"/>
                <a:gd name="connsiteY689" fmla="*/ 834148 h 1238250"/>
                <a:gd name="connsiteX690" fmla="*/ 951060 w 1371600"/>
                <a:gd name="connsiteY690" fmla="*/ 843920 h 1238250"/>
                <a:gd name="connsiteX691" fmla="*/ 947698 w 1371600"/>
                <a:gd name="connsiteY691" fmla="*/ 856960 h 1238250"/>
                <a:gd name="connsiteX692" fmla="*/ 940982 w 1371600"/>
                <a:gd name="connsiteY692" fmla="*/ 863476 h 1238250"/>
                <a:gd name="connsiteX693" fmla="*/ 934258 w 1371600"/>
                <a:gd name="connsiteY693" fmla="*/ 866733 h 1238250"/>
                <a:gd name="connsiteX694" fmla="*/ 920809 w 1371600"/>
                <a:gd name="connsiteY694" fmla="*/ 856960 h 1238250"/>
                <a:gd name="connsiteX695" fmla="*/ 920809 w 1371600"/>
                <a:gd name="connsiteY695" fmla="*/ 850445 h 1238250"/>
                <a:gd name="connsiteX696" fmla="*/ 920809 w 1371600"/>
                <a:gd name="connsiteY696" fmla="*/ 843920 h 1238250"/>
                <a:gd name="connsiteX697" fmla="*/ 880470 w 1371600"/>
                <a:gd name="connsiteY697" fmla="*/ 860218 h 1238250"/>
                <a:gd name="connsiteX698" fmla="*/ 880470 w 1371600"/>
                <a:gd name="connsiteY698" fmla="*/ 860218 h 1238250"/>
                <a:gd name="connsiteX699" fmla="*/ 883832 w 1371600"/>
                <a:gd name="connsiteY699" fmla="*/ 843920 h 1238250"/>
                <a:gd name="connsiteX700" fmla="*/ 890548 w 1371600"/>
                <a:gd name="connsiteY700" fmla="*/ 834148 h 1238250"/>
                <a:gd name="connsiteX701" fmla="*/ 897272 w 1371600"/>
                <a:gd name="connsiteY701" fmla="*/ 834148 h 1238250"/>
                <a:gd name="connsiteX702" fmla="*/ 903997 w 1371600"/>
                <a:gd name="connsiteY702" fmla="*/ 840663 h 1238250"/>
                <a:gd name="connsiteX703" fmla="*/ 900635 w 1371600"/>
                <a:gd name="connsiteY703" fmla="*/ 843920 h 1238250"/>
                <a:gd name="connsiteX704" fmla="*/ 903997 w 1371600"/>
                <a:gd name="connsiteY704" fmla="*/ 850445 h 1238250"/>
                <a:gd name="connsiteX705" fmla="*/ 893910 w 1371600"/>
                <a:gd name="connsiteY705" fmla="*/ 860218 h 1238250"/>
                <a:gd name="connsiteX706" fmla="*/ 887195 w 1371600"/>
                <a:gd name="connsiteY706" fmla="*/ 866733 h 1238250"/>
                <a:gd name="connsiteX707" fmla="*/ 877108 w 1371600"/>
                <a:gd name="connsiteY707" fmla="*/ 873248 h 1238250"/>
                <a:gd name="connsiteX708" fmla="*/ 877108 w 1371600"/>
                <a:gd name="connsiteY708" fmla="*/ 876506 h 1238250"/>
                <a:gd name="connsiteX709" fmla="*/ 873746 w 1371600"/>
                <a:gd name="connsiteY709" fmla="*/ 876506 h 1238250"/>
                <a:gd name="connsiteX710" fmla="*/ 867021 w 1371600"/>
                <a:gd name="connsiteY710" fmla="*/ 866733 h 1238250"/>
                <a:gd name="connsiteX711" fmla="*/ 877108 w 1371600"/>
                <a:gd name="connsiteY711" fmla="*/ 860218 h 1238250"/>
                <a:gd name="connsiteX712" fmla="*/ 880470 w 1371600"/>
                <a:gd name="connsiteY712" fmla="*/ 860218 h 1238250"/>
                <a:gd name="connsiteX713" fmla="*/ 813233 w 1371600"/>
                <a:gd name="connsiteY713" fmla="*/ 873248 h 1238250"/>
                <a:gd name="connsiteX714" fmla="*/ 813233 w 1371600"/>
                <a:gd name="connsiteY714" fmla="*/ 873248 h 1238250"/>
                <a:gd name="connsiteX715" fmla="*/ 823320 w 1371600"/>
                <a:gd name="connsiteY715" fmla="*/ 869990 h 1238250"/>
                <a:gd name="connsiteX716" fmla="*/ 833398 w 1371600"/>
                <a:gd name="connsiteY716" fmla="*/ 876506 h 1238250"/>
                <a:gd name="connsiteX717" fmla="*/ 833398 w 1371600"/>
                <a:gd name="connsiteY717" fmla="*/ 886288 h 1238250"/>
                <a:gd name="connsiteX718" fmla="*/ 823320 w 1371600"/>
                <a:gd name="connsiteY718" fmla="*/ 896060 h 1238250"/>
                <a:gd name="connsiteX719" fmla="*/ 819958 w 1371600"/>
                <a:gd name="connsiteY719" fmla="*/ 883030 h 1238250"/>
                <a:gd name="connsiteX720" fmla="*/ 813233 w 1371600"/>
                <a:gd name="connsiteY720" fmla="*/ 873248 h 1238250"/>
                <a:gd name="connsiteX721" fmla="*/ 769532 w 1371600"/>
                <a:gd name="connsiteY721" fmla="*/ 847178 h 1238250"/>
                <a:gd name="connsiteX722" fmla="*/ 769532 w 1371600"/>
                <a:gd name="connsiteY722" fmla="*/ 847178 h 1238250"/>
                <a:gd name="connsiteX723" fmla="*/ 786335 w 1371600"/>
                <a:gd name="connsiteY723" fmla="*/ 847178 h 1238250"/>
                <a:gd name="connsiteX724" fmla="*/ 789697 w 1371600"/>
                <a:gd name="connsiteY724" fmla="*/ 853703 h 1238250"/>
                <a:gd name="connsiteX725" fmla="*/ 776248 w 1371600"/>
                <a:gd name="connsiteY725" fmla="*/ 866733 h 1238250"/>
                <a:gd name="connsiteX726" fmla="*/ 772895 w 1371600"/>
                <a:gd name="connsiteY726" fmla="*/ 863476 h 1238250"/>
                <a:gd name="connsiteX727" fmla="*/ 769532 w 1371600"/>
                <a:gd name="connsiteY727" fmla="*/ 847178 h 1238250"/>
                <a:gd name="connsiteX728" fmla="*/ 756083 w 1371600"/>
                <a:gd name="connsiteY728" fmla="*/ 804821 h 1238250"/>
                <a:gd name="connsiteX729" fmla="*/ 756083 w 1371600"/>
                <a:gd name="connsiteY729" fmla="*/ 804821 h 1238250"/>
                <a:gd name="connsiteX730" fmla="*/ 762808 w 1371600"/>
                <a:gd name="connsiteY730" fmla="*/ 801563 h 1238250"/>
                <a:gd name="connsiteX731" fmla="*/ 766170 w 1371600"/>
                <a:gd name="connsiteY731" fmla="*/ 814593 h 1238250"/>
                <a:gd name="connsiteX732" fmla="*/ 762808 w 1371600"/>
                <a:gd name="connsiteY732" fmla="*/ 824375 h 1238250"/>
                <a:gd name="connsiteX733" fmla="*/ 756083 w 1371600"/>
                <a:gd name="connsiteY733" fmla="*/ 834148 h 1238250"/>
                <a:gd name="connsiteX734" fmla="*/ 752721 w 1371600"/>
                <a:gd name="connsiteY734" fmla="*/ 814593 h 1238250"/>
                <a:gd name="connsiteX735" fmla="*/ 756083 w 1371600"/>
                <a:gd name="connsiteY735" fmla="*/ 804821 h 1238250"/>
                <a:gd name="connsiteX736" fmla="*/ 735909 w 1371600"/>
                <a:gd name="connsiteY736" fmla="*/ 778751 h 1238250"/>
                <a:gd name="connsiteX737" fmla="*/ 735909 w 1371600"/>
                <a:gd name="connsiteY737" fmla="*/ 778751 h 1238250"/>
                <a:gd name="connsiteX738" fmla="*/ 732547 w 1371600"/>
                <a:gd name="connsiteY738" fmla="*/ 791791 h 1238250"/>
                <a:gd name="connsiteX739" fmla="*/ 735909 w 1371600"/>
                <a:gd name="connsiteY739" fmla="*/ 798305 h 1238250"/>
                <a:gd name="connsiteX740" fmla="*/ 739271 w 1371600"/>
                <a:gd name="connsiteY740" fmla="*/ 795048 h 1238250"/>
                <a:gd name="connsiteX741" fmla="*/ 742634 w 1371600"/>
                <a:gd name="connsiteY741" fmla="*/ 788533 h 1238250"/>
                <a:gd name="connsiteX742" fmla="*/ 749359 w 1371600"/>
                <a:gd name="connsiteY742" fmla="*/ 782008 h 1238250"/>
                <a:gd name="connsiteX743" fmla="*/ 752721 w 1371600"/>
                <a:gd name="connsiteY743" fmla="*/ 772235 h 1238250"/>
                <a:gd name="connsiteX744" fmla="*/ 742634 w 1371600"/>
                <a:gd name="connsiteY744" fmla="*/ 768978 h 1238250"/>
                <a:gd name="connsiteX745" fmla="*/ 735909 w 1371600"/>
                <a:gd name="connsiteY745" fmla="*/ 778751 h 1238250"/>
                <a:gd name="connsiteX746" fmla="*/ 782972 w 1371600"/>
                <a:gd name="connsiteY746" fmla="*/ 772235 h 1238250"/>
                <a:gd name="connsiteX747" fmla="*/ 782972 w 1371600"/>
                <a:gd name="connsiteY747" fmla="*/ 772235 h 1238250"/>
                <a:gd name="connsiteX748" fmla="*/ 786335 w 1371600"/>
                <a:gd name="connsiteY748" fmla="*/ 772235 h 1238250"/>
                <a:gd name="connsiteX749" fmla="*/ 786335 w 1371600"/>
                <a:gd name="connsiteY749" fmla="*/ 775493 h 1238250"/>
                <a:gd name="connsiteX750" fmla="*/ 799784 w 1371600"/>
                <a:gd name="connsiteY750" fmla="*/ 772235 h 1238250"/>
                <a:gd name="connsiteX751" fmla="*/ 799784 w 1371600"/>
                <a:gd name="connsiteY751" fmla="*/ 762463 h 1238250"/>
                <a:gd name="connsiteX752" fmla="*/ 782972 w 1371600"/>
                <a:gd name="connsiteY752" fmla="*/ 772235 h 1238250"/>
                <a:gd name="connsiteX753" fmla="*/ 830045 w 1371600"/>
                <a:gd name="connsiteY753" fmla="*/ 785266 h 1238250"/>
                <a:gd name="connsiteX754" fmla="*/ 830045 w 1371600"/>
                <a:gd name="connsiteY754" fmla="*/ 785266 h 1238250"/>
                <a:gd name="connsiteX755" fmla="*/ 823320 w 1371600"/>
                <a:gd name="connsiteY755" fmla="*/ 782008 h 1238250"/>
                <a:gd name="connsiteX756" fmla="*/ 823320 w 1371600"/>
                <a:gd name="connsiteY756" fmla="*/ 788533 h 1238250"/>
                <a:gd name="connsiteX757" fmla="*/ 830045 w 1371600"/>
                <a:gd name="connsiteY757" fmla="*/ 798305 h 1238250"/>
                <a:gd name="connsiteX758" fmla="*/ 823320 w 1371600"/>
                <a:gd name="connsiteY758" fmla="*/ 804821 h 1238250"/>
                <a:gd name="connsiteX759" fmla="*/ 830045 w 1371600"/>
                <a:gd name="connsiteY759" fmla="*/ 814593 h 1238250"/>
                <a:gd name="connsiteX760" fmla="*/ 840122 w 1371600"/>
                <a:gd name="connsiteY760" fmla="*/ 798305 h 1238250"/>
                <a:gd name="connsiteX761" fmla="*/ 836760 w 1371600"/>
                <a:gd name="connsiteY761" fmla="*/ 791791 h 1238250"/>
                <a:gd name="connsiteX762" fmla="*/ 830045 w 1371600"/>
                <a:gd name="connsiteY762" fmla="*/ 785266 h 1238250"/>
                <a:gd name="connsiteX763" fmla="*/ 877108 w 1371600"/>
                <a:gd name="connsiteY763" fmla="*/ 785266 h 1238250"/>
                <a:gd name="connsiteX764" fmla="*/ 877108 w 1371600"/>
                <a:gd name="connsiteY764" fmla="*/ 785266 h 1238250"/>
                <a:gd name="connsiteX765" fmla="*/ 880470 w 1371600"/>
                <a:gd name="connsiteY765" fmla="*/ 791791 h 1238250"/>
                <a:gd name="connsiteX766" fmla="*/ 873746 w 1371600"/>
                <a:gd name="connsiteY766" fmla="*/ 798305 h 1238250"/>
                <a:gd name="connsiteX767" fmla="*/ 870383 w 1371600"/>
                <a:gd name="connsiteY767" fmla="*/ 795048 h 1238250"/>
                <a:gd name="connsiteX768" fmla="*/ 877108 w 1371600"/>
                <a:gd name="connsiteY768" fmla="*/ 785266 h 1238250"/>
                <a:gd name="connsiteX769" fmla="*/ 887195 w 1371600"/>
                <a:gd name="connsiteY769" fmla="*/ 775493 h 1238250"/>
                <a:gd name="connsiteX770" fmla="*/ 887195 w 1371600"/>
                <a:gd name="connsiteY770" fmla="*/ 775493 h 1238250"/>
                <a:gd name="connsiteX771" fmla="*/ 890548 w 1371600"/>
                <a:gd name="connsiteY771" fmla="*/ 782008 h 1238250"/>
                <a:gd name="connsiteX772" fmla="*/ 907359 w 1371600"/>
                <a:gd name="connsiteY772" fmla="*/ 775493 h 1238250"/>
                <a:gd name="connsiteX773" fmla="*/ 907359 w 1371600"/>
                <a:gd name="connsiteY773" fmla="*/ 768978 h 1238250"/>
                <a:gd name="connsiteX774" fmla="*/ 897272 w 1371600"/>
                <a:gd name="connsiteY774" fmla="*/ 768978 h 1238250"/>
                <a:gd name="connsiteX775" fmla="*/ 887195 w 1371600"/>
                <a:gd name="connsiteY775" fmla="*/ 775493 h 1238250"/>
                <a:gd name="connsiteX776" fmla="*/ 830045 w 1371600"/>
                <a:gd name="connsiteY776" fmla="*/ 749423 h 1238250"/>
                <a:gd name="connsiteX777" fmla="*/ 830045 w 1371600"/>
                <a:gd name="connsiteY777" fmla="*/ 749423 h 1238250"/>
                <a:gd name="connsiteX778" fmla="*/ 840122 w 1371600"/>
                <a:gd name="connsiteY778" fmla="*/ 759205 h 1238250"/>
                <a:gd name="connsiteX779" fmla="*/ 856934 w 1371600"/>
                <a:gd name="connsiteY779" fmla="*/ 765721 h 1238250"/>
                <a:gd name="connsiteX780" fmla="*/ 870383 w 1371600"/>
                <a:gd name="connsiteY780" fmla="*/ 765721 h 1238250"/>
                <a:gd name="connsiteX781" fmla="*/ 873746 w 1371600"/>
                <a:gd name="connsiteY781" fmla="*/ 759205 h 1238250"/>
                <a:gd name="connsiteX782" fmla="*/ 870383 w 1371600"/>
                <a:gd name="connsiteY782" fmla="*/ 755938 h 1238250"/>
                <a:gd name="connsiteX783" fmla="*/ 856934 w 1371600"/>
                <a:gd name="connsiteY783" fmla="*/ 749423 h 1238250"/>
                <a:gd name="connsiteX784" fmla="*/ 850209 w 1371600"/>
                <a:gd name="connsiteY784" fmla="*/ 749423 h 1238250"/>
                <a:gd name="connsiteX785" fmla="*/ 836760 w 1371600"/>
                <a:gd name="connsiteY785" fmla="*/ 746165 h 1238250"/>
                <a:gd name="connsiteX786" fmla="*/ 830045 w 1371600"/>
                <a:gd name="connsiteY786" fmla="*/ 749423 h 1238250"/>
                <a:gd name="connsiteX787" fmla="*/ 823320 w 1371600"/>
                <a:gd name="connsiteY787" fmla="*/ 746165 h 1238250"/>
                <a:gd name="connsiteX788" fmla="*/ 823320 w 1371600"/>
                <a:gd name="connsiteY788" fmla="*/ 746165 h 1238250"/>
                <a:gd name="connsiteX789" fmla="*/ 826682 w 1371600"/>
                <a:gd name="connsiteY789" fmla="*/ 742908 h 1238250"/>
                <a:gd name="connsiteX790" fmla="*/ 826682 w 1371600"/>
                <a:gd name="connsiteY790" fmla="*/ 726620 h 1238250"/>
                <a:gd name="connsiteX791" fmla="*/ 823320 w 1371600"/>
                <a:gd name="connsiteY791" fmla="*/ 723353 h 1238250"/>
                <a:gd name="connsiteX792" fmla="*/ 819958 w 1371600"/>
                <a:gd name="connsiteY792" fmla="*/ 710323 h 1238250"/>
                <a:gd name="connsiteX793" fmla="*/ 813233 w 1371600"/>
                <a:gd name="connsiteY793" fmla="*/ 710323 h 1238250"/>
                <a:gd name="connsiteX794" fmla="*/ 803147 w 1371600"/>
                <a:gd name="connsiteY794" fmla="*/ 713581 h 1238250"/>
                <a:gd name="connsiteX795" fmla="*/ 796421 w 1371600"/>
                <a:gd name="connsiteY795" fmla="*/ 703808 h 1238250"/>
                <a:gd name="connsiteX796" fmla="*/ 786335 w 1371600"/>
                <a:gd name="connsiteY796" fmla="*/ 700550 h 1238250"/>
                <a:gd name="connsiteX797" fmla="*/ 776248 w 1371600"/>
                <a:gd name="connsiteY797" fmla="*/ 713581 h 1238250"/>
                <a:gd name="connsiteX798" fmla="*/ 789697 w 1371600"/>
                <a:gd name="connsiteY798" fmla="*/ 726620 h 1238250"/>
                <a:gd name="connsiteX799" fmla="*/ 806509 w 1371600"/>
                <a:gd name="connsiteY799" fmla="*/ 733135 h 1238250"/>
                <a:gd name="connsiteX800" fmla="*/ 823320 w 1371600"/>
                <a:gd name="connsiteY800" fmla="*/ 746165 h 1238250"/>
                <a:gd name="connsiteX801" fmla="*/ 725822 w 1371600"/>
                <a:gd name="connsiteY801" fmla="*/ 1173038 h 1238250"/>
                <a:gd name="connsiteX802" fmla="*/ 725822 w 1371600"/>
                <a:gd name="connsiteY802" fmla="*/ 1173038 h 1238250"/>
                <a:gd name="connsiteX803" fmla="*/ 729185 w 1371600"/>
                <a:gd name="connsiteY803" fmla="*/ 1163266 h 1238250"/>
                <a:gd name="connsiteX804" fmla="*/ 722460 w 1371600"/>
                <a:gd name="connsiteY804" fmla="*/ 1153483 h 1238250"/>
                <a:gd name="connsiteX805" fmla="*/ 722460 w 1371600"/>
                <a:gd name="connsiteY805" fmla="*/ 1140453 h 1238250"/>
                <a:gd name="connsiteX806" fmla="*/ 725822 w 1371600"/>
                <a:gd name="connsiteY806" fmla="*/ 1137196 h 1238250"/>
                <a:gd name="connsiteX807" fmla="*/ 732547 w 1371600"/>
                <a:gd name="connsiteY807" fmla="*/ 1146968 h 1238250"/>
                <a:gd name="connsiteX808" fmla="*/ 732547 w 1371600"/>
                <a:gd name="connsiteY808" fmla="*/ 1156741 h 1238250"/>
                <a:gd name="connsiteX809" fmla="*/ 742634 w 1371600"/>
                <a:gd name="connsiteY809" fmla="*/ 1163266 h 1238250"/>
                <a:gd name="connsiteX810" fmla="*/ 766170 w 1371600"/>
                <a:gd name="connsiteY810" fmla="*/ 1160008 h 1238250"/>
                <a:gd name="connsiteX811" fmla="*/ 772895 w 1371600"/>
                <a:gd name="connsiteY811" fmla="*/ 1150226 h 1238250"/>
                <a:gd name="connsiteX812" fmla="*/ 786335 w 1371600"/>
                <a:gd name="connsiteY812" fmla="*/ 1140453 h 1238250"/>
                <a:gd name="connsiteX813" fmla="*/ 793059 w 1371600"/>
                <a:gd name="connsiteY813" fmla="*/ 1143710 h 1238250"/>
                <a:gd name="connsiteX814" fmla="*/ 793059 w 1371600"/>
                <a:gd name="connsiteY814" fmla="*/ 1156741 h 1238250"/>
                <a:gd name="connsiteX815" fmla="*/ 789697 w 1371600"/>
                <a:gd name="connsiteY815" fmla="*/ 1160008 h 1238250"/>
                <a:gd name="connsiteX816" fmla="*/ 796421 w 1371600"/>
                <a:gd name="connsiteY816" fmla="*/ 1166523 h 1238250"/>
                <a:gd name="connsiteX817" fmla="*/ 799784 w 1371600"/>
                <a:gd name="connsiteY817" fmla="*/ 1160008 h 1238250"/>
                <a:gd name="connsiteX818" fmla="*/ 806509 w 1371600"/>
                <a:gd name="connsiteY818" fmla="*/ 1156741 h 1238250"/>
                <a:gd name="connsiteX819" fmla="*/ 813233 w 1371600"/>
                <a:gd name="connsiteY819" fmla="*/ 1166523 h 1238250"/>
                <a:gd name="connsiteX820" fmla="*/ 816596 w 1371600"/>
                <a:gd name="connsiteY820" fmla="*/ 1176296 h 1238250"/>
                <a:gd name="connsiteX821" fmla="*/ 830045 w 1371600"/>
                <a:gd name="connsiteY821" fmla="*/ 1173038 h 1238250"/>
                <a:gd name="connsiteX822" fmla="*/ 867021 w 1371600"/>
                <a:gd name="connsiteY822" fmla="*/ 1163266 h 1238250"/>
                <a:gd name="connsiteX823" fmla="*/ 877108 w 1371600"/>
                <a:gd name="connsiteY823" fmla="*/ 1156741 h 1238250"/>
                <a:gd name="connsiteX824" fmla="*/ 890548 w 1371600"/>
                <a:gd name="connsiteY824" fmla="*/ 1153483 h 1238250"/>
                <a:gd name="connsiteX825" fmla="*/ 914084 w 1371600"/>
                <a:gd name="connsiteY825" fmla="*/ 1146968 h 1238250"/>
                <a:gd name="connsiteX826" fmla="*/ 930896 w 1371600"/>
                <a:gd name="connsiteY826" fmla="*/ 1143710 h 1238250"/>
                <a:gd name="connsiteX827" fmla="*/ 947698 w 1371600"/>
                <a:gd name="connsiteY827" fmla="*/ 1160008 h 1238250"/>
                <a:gd name="connsiteX828" fmla="*/ 967871 w 1371600"/>
                <a:gd name="connsiteY828" fmla="*/ 1156741 h 1238250"/>
                <a:gd name="connsiteX829" fmla="*/ 974597 w 1371600"/>
                <a:gd name="connsiteY829" fmla="*/ 1153483 h 1238250"/>
                <a:gd name="connsiteX830" fmla="*/ 998132 w 1371600"/>
                <a:gd name="connsiteY830" fmla="*/ 1153483 h 1238250"/>
                <a:gd name="connsiteX831" fmla="*/ 1011572 w 1371600"/>
                <a:gd name="connsiteY831" fmla="*/ 1143710 h 1238250"/>
                <a:gd name="connsiteX832" fmla="*/ 1035109 w 1371600"/>
                <a:gd name="connsiteY832" fmla="*/ 1137196 h 1238250"/>
                <a:gd name="connsiteX833" fmla="*/ 1038471 w 1371600"/>
                <a:gd name="connsiteY833" fmla="*/ 1143710 h 1238250"/>
                <a:gd name="connsiteX834" fmla="*/ 1038471 w 1371600"/>
                <a:gd name="connsiteY834" fmla="*/ 1163266 h 1238250"/>
                <a:gd name="connsiteX835" fmla="*/ 1045196 w 1371600"/>
                <a:gd name="connsiteY835" fmla="*/ 1173038 h 1238250"/>
                <a:gd name="connsiteX836" fmla="*/ 1058645 w 1371600"/>
                <a:gd name="connsiteY836" fmla="*/ 1166523 h 1238250"/>
                <a:gd name="connsiteX837" fmla="*/ 1065360 w 1371600"/>
                <a:gd name="connsiteY837" fmla="*/ 1160008 h 1238250"/>
                <a:gd name="connsiteX838" fmla="*/ 1082171 w 1371600"/>
                <a:gd name="connsiteY838" fmla="*/ 1150226 h 1238250"/>
                <a:gd name="connsiteX839" fmla="*/ 1088897 w 1371600"/>
                <a:gd name="connsiteY839" fmla="*/ 1146968 h 1238250"/>
                <a:gd name="connsiteX840" fmla="*/ 1098983 w 1371600"/>
                <a:gd name="connsiteY840" fmla="*/ 1146968 h 1238250"/>
                <a:gd name="connsiteX841" fmla="*/ 1109070 w 1371600"/>
                <a:gd name="connsiteY841" fmla="*/ 1133938 h 1238250"/>
                <a:gd name="connsiteX842" fmla="*/ 1115795 w 1371600"/>
                <a:gd name="connsiteY842" fmla="*/ 1127413 h 1238250"/>
                <a:gd name="connsiteX843" fmla="*/ 1122510 w 1371600"/>
                <a:gd name="connsiteY843" fmla="*/ 1124156 h 1238250"/>
                <a:gd name="connsiteX844" fmla="*/ 1119148 w 1371600"/>
                <a:gd name="connsiteY844" fmla="*/ 1133938 h 1238250"/>
                <a:gd name="connsiteX845" fmla="*/ 1125872 w 1371600"/>
                <a:gd name="connsiteY845" fmla="*/ 1150226 h 1238250"/>
                <a:gd name="connsiteX846" fmla="*/ 1122510 w 1371600"/>
                <a:gd name="connsiteY846" fmla="*/ 1156741 h 1238250"/>
                <a:gd name="connsiteX847" fmla="*/ 1122510 w 1371600"/>
                <a:gd name="connsiteY847" fmla="*/ 1166523 h 1238250"/>
                <a:gd name="connsiteX848" fmla="*/ 1119148 w 1371600"/>
                <a:gd name="connsiteY848" fmla="*/ 1176296 h 1238250"/>
                <a:gd name="connsiteX849" fmla="*/ 1105708 w 1371600"/>
                <a:gd name="connsiteY849" fmla="*/ 1182811 h 1238250"/>
                <a:gd name="connsiteX850" fmla="*/ 1088897 w 1371600"/>
                <a:gd name="connsiteY850" fmla="*/ 1179553 h 1238250"/>
                <a:gd name="connsiteX851" fmla="*/ 1078809 w 1371600"/>
                <a:gd name="connsiteY851" fmla="*/ 1186068 h 1238250"/>
                <a:gd name="connsiteX852" fmla="*/ 1058645 w 1371600"/>
                <a:gd name="connsiteY852" fmla="*/ 1195850 h 1238250"/>
                <a:gd name="connsiteX853" fmla="*/ 1035109 w 1371600"/>
                <a:gd name="connsiteY853" fmla="*/ 1195850 h 1238250"/>
                <a:gd name="connsiteX854" fmla="*/ 998132 w 1371600"/>
                <a:gd name="connsiteY854" fmla="*/ 1205623 h 1238250"/>
                <a:gd name="connsiteX855" fmla="*/ 991408 w 1371600"/>
                <a:gd name="connsiteY855" fmla="*/ 1212138 h 1238250"/>
                <a:gd name="connsiteX856" fmla="*/ 967871 w 1371600"/>
                <a:gd name="connsiteY856" fmla="*/ 1218653 h 1238250"/>
                <a:gd name="connsiteX857" fmla="*/ 951060 w 1371600"/>
                <a:gd name="connsiteY857" fmla="*/ 1228435 h 1238250"/>
                <a:gd name="connsiteX858" fmla="*/ 930896 w 1371600"/>
                <a:gd name="connsiteY858" fmla="*/ 1231693 h 1238250"/>
                <a:gd name="connsiteX859" fmla="*/ 910721 w 1371600"/>
                <a:gd name="connsiteY859" fmla="*/ 1238208 h 1238250"/>
                <a:gd name="connsiteX860" fmla="*/ 900635 w 1371600"/>
                <a:gd name="connsiteY860" fmla="*/ 1238208 h 1238250"/>
                <a:gd name="connsiteX861" fmla="*/ 900635 w 1371600"/>
                <a:gd name="connsiteY861" fmla="*/ 1215396 h 1238250"/>
                <a:gd name="connsiteX862" fmla="*/ 890548 w 1371600"/>
                <a:gd name="connsiteY862" fmla="*/ 1208881 h 1238250"/>
                <a:gd name="connsiteX863" fmla="*/ 873746 w 1371600"/>
                <a:gd name="connsiteY863" fmla="*/ 1212138 h 1238250"/>
                <a:gd name="connsiteX864" fmla="*/ 846847 w 1371600"/>
                <a:gd name="connsiteY864" fmla="*/ 1205623 h 1238250"/>
                <a:gd name="connsiteX865" fmla="*/ 823320 w 1371600"/>
                <a:gd name="connsiteY865" fmla="*/ 1208881 h 1238250"/>
                <a:gd name="connsiteX866" fmla="*/ 803147 w 1371600"/>
                <a:gd name="connsiteY866" fmla="*/ 1208881 h 1238250"/>
                <a:gd name="connsiteX867" fmla="*/ 789697 w 1371600"/>
                <a:gd name="connsiteY867" fmla="*/ 1212138 h 1238250"/>
                <a:gd name="connsiteX868" fmla="*/ 769532 w 1371600"/>
                <a:gd name="connsiteY868" fmla="*/ 1215396 h 1238250"/>
                <a:gd name="connsiteX869" fmla="*/ 759446 w 1371600"/>
                <a:gd name="connsiteY869" fmla="*/ 1208881 h 1238250"/>
                <a:gd name="connsiteX870" fmla="*/ 745997 w 1371600"/>
                <a:gd name="connsiteY870" fmla="*/ 1212138 h 1238250"/>
                <a:gd name="connsiteX871" fmla="*/ 735909 w 1371600"/>
                <a:gd name="connsiteY871" fmla="*/ 1218653 h 1238250"/>
                <a:gd name="connsiteX872" fmla="*/ 725822 w 1371600"/>
                <a:gd name="connsiteY872" fmla="*/ 1218653 h 1238250"/>
                <a:gd name="connsiteX873" fmla="*/ 709020 w 1371600"/>
                <a:gd name="connsiteY873" fmla="*/ 1212138 h 1238250"/>
                <a:gd name="connsiteX874" fmla="*/ 705658 w 1371600"/>
                <a:gd name="connsiteY874" fmla="*/ 1192593 h 1238250"/>
                <a:gd name="connsiteX875" fmla="*/ 705658 w 1371600"/>
                <a:gd name="connsiteY875" fmla="*/ 1182811 h 1238250"/>
                <a:gd name="connsiteX876" fmla="*/ 698933 w 1371600"/>
                <a:gd name="connsiteY876" fmla="*/ 1163266 h 1238250"/>
                <a:gd name="connsiteX877" fmla="*/ 705658 w 1371600"/>
                <a:gd name="connsiteY877" fmla="*/ 1153483 h 1238250"/>
                <a:gd name="connsiteX878" fmla="*/ 709020 w 1371600"/>
                <a:gd name="connsiteY878" fmla="*/ 1163266 h 1238250"/>
                <a:gd name="connsiteX879" fmla="*/ 712382 w 1371600"/>
                <a:gd name="connsiteY879" fmla="*/ 1173038 h 1238250"/>
                <a:gd name="connsiteX880" fmla="*/ 725822 w 1371600"/>
                <a:gd name="connsiteY880" fmla="*/ 1173038 h 1238250"/>
                <a:gd name="connsiteX881" fmla="*/ 577909 w 1371600"/>
                <a:gd name="connsiteY881" fmla="*/ 1039441 h 1238250"/>
                <a:gd name="connsiteX882" fmla="*/ 577909 w 1371600"/>
                <a:gd name="connsiteY882" fmla="*/ 1039441 h 1238250"/>
                <a:gd name="connsiteX883" fmla="*/ 587996 w 1371600"/>
                <a:gd name="connsiteY883" fmla="*/ 1036183 h 1238250"/>
                <a:gd name="connsiteX884" fmla="*/ 591358 w 1371600"/>
                <a:gd name="connsiteY884" fmla="*/ 1045955 h 1238250"/>
                <a:gd name="connsiteX885" fmla="*/ 601445 w 1371600"/>
                <a:gd name="connsiteY885" fmla="*/ 1049213 h 1238250"/>
                <a:gd name="connsiteX886" fmla="*/ 614885 w 1371600"/>
                <a:gd name="connsiteY886" fmla="*/ 1058986 h 1238250"/>
                <a:gd name="connsiteX887" fmla="*/ 608160 w 1371600"/>
                <a:gd name="connsiteY887" fmla="*/ 1068768 h 1238250"/>
                <a:gd name="connsiteX888" fmla="*/ 608160 w 1371600"/>
                <a:gd name="connsiteY888" fmla="*/ 1078540 h 1238250"/>
                <a:gd name="connsiteX889" fmla="*/ 598082 w 1371600"/>
                <a:gd name="connsiteY889" fmla="*/ 1078540 h 1238250"/>
                <a:gd name="connsiteX890" fmla="*/ 584633 w 1371600"/>
                <a:gd name="connsiteY890" fmla="*/ 1072025 h 1238250"/>
                <a:gd name="connsiteX891" fmla="*/ 584633 w 1371600"/>
                <a:gd name="connsiteY891" fmla="*/ 1058986 h 1238250"/>
                <a:gd name="connsiteX892" fmla="*/ 574547 w 1371600"/>
                <a:gd name="connsiteY892" fmla="*/ 1049213 h 1238250"/>
                <a:gd name="connsiteX893" fmla="*/ 577909 w 1371600"/>
                <a:gd name="connsiteY893" fmla="*/ 1039441 h 1238250"/>
                <a:gd name="connsiteX894" fmla="*/ 308970 w 1371600"/>
                <a:gd name="connsiteY894" fmla="*/ 755938 h 1238250"/>
                <a:gd name="connsiteX895" fmla="*/ 308970 w 1371600"/>
                <a:gd name="connsiteY895" fmla="*/ 755938 h 1238250"/>
                <a:gd name="connsiteX896" fmla="*/ 302246 w 1371600"/>
                <a:gd name="connsiteY896" fmla="*/ 755938 h 1238250"/>
                <a:gd name="connsiteX897" fmla="*/ 292159 w 1371600"/>
                <a:gd name="connsiteY897" fmla="*/ 755938 h 1238250"/>
                <a:gd name="connsiteX898" fmla="*/ 292159 w 1371600"/>
                <a:gd name="connsiteY898" fmla="*/ 765721 h 1238250"/>
                <a:gd name="connsiteX899" fmla="*/ 292159 w 1371600"/>
                <a:gd name="connsiteY899" fmla="*/ 775493 h 1238250"/>
                <a:gd name="connsiteX900" fmla="*/ 285434 w 1371600"/>
                <a:gd name="connsiteY900" fmla="*/ 785266 h 1238250"/>
                <a:gd name="connsiteX901" fmla="*/ 285434 w 1371600"/>
                <a:gd name="connsiteY901" fmla="*/ 795048 h 1238250"/>
                <a:gd name="connsiteX902" fmla="*/ 271985 w 1371600"/>
                <a:gd name="connsiteY902" fmla="*/ 801563 h 1238250"/>
                <a:gd name="connsiteX903" fmla="*/ 261898 w 1371600"/>
                <a:gd name="connsiteY903" fmla="*/ 808078 h 1238250"/>
                <a:gd name="connsiteX904" fmla="*/ 268622 w 1371600"/>
                <a:gd name="connsiteY904" fmla="*/ 824375 h 1238250"/>
                <a:gd name="connsiteX905" fmla="*/ 278709 w 1371600"/>
                <a:gd name="connsiteY905" fmla="*/ 824375 h 1238250"/>
                <a:gd name="connsiteX906" fmla="*/ 295521 w 1371600"/>
                <a:gd name="connsiteY906" fmla="*/ 834148 h 1238250"/>
                <a:gd name="connsiteX907" fmla="*/ 302246 w 1371600"/>
                <a:gd name="connsiteY907" fmla="*/ 853703 h 1238250"/>
                <a:gd name="connsiteX908" fmla="*/ 308970 w 1371600"/>
                <a:gd name="connsiteY908" fmla="*/ 853703 h 1238250"/>
                <a:gd name="connsiteX909" fmla="*/ 319048 w 1371600"/>
                <a:gd name="connsiteY909" fmla="*/ 860218 h 1238250"/>
                <a:gd name="connsiteX910" fmla="*/ 332497 w 1371600"/>
                <a:gd name="connsiteY910" fmla="*/ 866733 h 1238250"/>
                <a:gd name="connsiteX911" fmla="*/ 345947 w 1371600"/>
                <a:gd name="connsiteY911" fmla="*/ 876506 h 1238250"/>
                <a:gd name="connsiteX912" fmla="*/ 356033 w 1371600"/>
                <a:gd name="connsiteY912" fmla="*/ 886288 h 1238250"/>
                <a:gd name="connsiteX913" fmla="*/ 366120 w 1371600"/>
                <a:gd name="connsiteY913" fmla="*/ 902576 h 1238250"/>
                <a:gd name="connsiteX914" fmla="*/ 362758 w 1371600"/>
                <a:gd name="connsiteY914" fmla="*/ 909091 h 1238250"/>
                <a:gd name="connsiteX915" fmla="*/ 356033 w 1371600"/>
                <a:gd name="connsiteY915" fmla="*/ 922130 h 1238250"/>
                <a:gd name="connsiteX916" fmla="*/ 359396 w 1371600"/>
                <a:gd name="connsiteY916" fmla="*/ 935161 h 1238250"/>
                <a:gd name="connsiteX917" fmla="*/ 359396 w 1371600"/>
                <a:gd name="connsiteY917" fmla="*/ 951458 h 1238250"/>
                <a:gd name="connsiteX918" fmla="*/ 362758 w 1371600"/>
                <a:gd name="connsiteY918" fmla="*/ 957973 h 1238250"/>
                <a:gd name="connsiteX919" fmla="*/ 369482 w 1371600"/>
                <a:gd name="connsiteY919" fmla="*/ 961231 h 1238250"/>
                <a:gd name="connsiteX920" fmla="*/ 372845 w 1371600"/>
                <a:gd name="connsiteY920" fmla="*/ 964488 h 1238250"/>
                <a:gd name="connsiteX921" fmla="*/ 382922 w 1371600"/>
                <a:gd name="connsiteY921" fmla="*/ 974270 h 1238250"/>
                <a:gd name="connsiteX922" fmla="*/ 379560 w 1371600"/>
                <a:gd name="connsiteY922" fmla="*/ 984043 h 1238250"/>
                <a:gd name="connsiteX923" fmla="*/ 382922 w 1371600"/>
                <a:gd name="connsiteY923" fmla="*/ 1000331 h 1238250"/>
                <a:gd name="connsiteX924" fmla="*/ 396371 w 1371600"/>
                <a:gd name="connsiteY924" fmla="*/ 993815 h 1238250"/>
                <a:gd name="connsiteX925" fmla="*/ 406459 w 1371600"/>
                <a:gd name="connsiteY925" fmla="*/ 997073 h 1238250"/>
                <a:gd name="connsiteX926" fmla="*/ 409821 w 1371600"/>
                <a:gd name="connsiteY926" fmla="*/ 1003588 h 1238250"/>
                <a:gd name="connsiteX927" fmla="*/ 419908 w 1371600"/>
                <a:gd name="connsiteY927" fmla="*/ 993815 h 1238250"/>
                <a:gd name="connsiteX928" fmla="*/ 419908 w 1371600"/>
                <a:gd name="connsiteY928" fmla="*/ 987301 h 1238250"/>
                <a:gd name="connsiteX929" fmla="*/ 419908 w 1371600"/>
                <a:gd name="connsiteY929" fmla="*/ 971003 h 1238250"/>
                <a:gd name="connsiteX930" fmla="*/ 416546 w 1371600"/>
                <a:gd name="connsiteY930" fmla="*/ 954715 h 1238250"/>
                <a:gd name="connsiteX931" fmla="*/ 419908 w 1371600"/>
                <a:gd name="connsiteY931" fmla="*/ 948200 h 1238250"/>
                <a:gd name="connsiteX932" fmla="*/ 433348 w 1371600"/>
                <a:gd name="connsiteY932" fmla="*/ 944943 h 1238250"/>
                <a:gd name="connsiteX933" fmla="*/ 443435 w 1371600"/>
                <a:gd name="connsiteY933" fmla="*/ 951458 h 1238250"/>
                <a:gd name="connsiteX934" fmla="*/ 443435 w 1371600"/>
                <a:gd name="connsiteY934" fmla="*/ 967745 h 1238250"/>
                <a:gd name="connsiteX935" fmla="*/ 463609 w 1371600"/>
                <a:gd name="connsiteY935" fmla="*/ 971003 h 1238250"/>
                <a:gd name="connsiteX936" fmla="*/ 470333 w 1371600"/>
                <a:gd name="connsiteY936" fmla="*/ 974270 h 1238250"/>
                <a:gd name="connsiteX937" fmla="*/ 477058 w 1371600"/>
                <a:gd name="connsiteY937" fmla="*/ 987301 h 1238250"/>
                <a:gd name="connsiteX938" fmla="*/ 483782 w 1371600"/>
                <a:gd name="connsiteY938" fmla="*/ 993815 h 1238250"/>
                <a:gd name="connsiteX939" fmla="*/ 493860 w 1371600"/>
                <a:gd name="connsiteY939" fmla="*/ 1013371 h 1238250"/>
                <a:gd name="connsiteX940" fmla="*/ 493860 w 1371600"/>
                <a:gd name="connsiteY940" fmla="*/ 1029658 h 1238250"/>
                <a:gd name="connsiteX941" fmla="*/ 493860 w 1371600"/>
                <a:gd name="connsiteY941" fmla="*/ 1036183 h 1238250"/>
                <a:gd name="connsiteX942" fmla="*/ 507309 w 1371600"/>
                <a:gd name="connsiteY942" fmla="*/ 1042698 h 1238250"/>
                <a:gd name="connsiteX943" fmla="*/ 514034 w 1371600"/>
                <a:gd name="connsiteY943" fmla="*/ 1039441 h 1238250"/>
                <a:gd name="connsiteX944" fmla="*/ 514034 w 1371600"/>
                <a:gd name="connsiteY944" fmla="*/ 1029658 h 1238250"/>
                <a:gd name="connsiteX945" fmla="*/ 510671 w 1371600"/>
                <a:gd name="connsiteY945" fmla="*/ 1013371 h 1238250"/>
                <a:gd name="connsiteX946" fmla="*/ 510671 w 1371600"/>
                <a:gd name="connsiteY946" fmla="*/ 1006855 h 1238250"/>
                <a:gd name="connsiteX947" fmla="*/ 514034 w 1371600"/>
                <a:gd name="connsiteY947" fmla="*/ 997073 h 1238250"/>
                <a:gd name="connsiteX948" fmla="*/ 514034 w 1371600"/>
                <a:gd name="connsiteY948" fmla="*/ 987301 h 1238250"/>
                <a:gd name="connsiteX949" fmla="*/ 520759 w 1371600"/>
                <a:gd name="connsiteY949" fmla="*/ 980785 h 1238250"/>
                <a:gd name="connsiteX950" fmla="*/ 524121 w 1371600"/>
                <a:gd name="connsiteY950" fmla="*/ 971003 h 1238250"/>
                <a:gd name="connsiteX951" fmla="*/ 527483 w 1371600"/>
                <a:gd name="connsiteY951" fmla="*/ 971003 h 1238250"/>
                <a:gd name="connsiteX952" fmla="*/ 540932 w 1371600"/>
                <a:gd name="connsiteY952" fmla="*/ 967745 h 1238250"/>
                <a:gd name="connsiteX953" fmla="*/ 547648 w 1371600"/>
                <a:gd name="connsiteY953" fmla="*/ 971003 h 1238250"/>
                <a:gd name="connsiteX954" fmla="*/ 554372 w 1371600"/>
                <a:gd name="connsiteY954" fmla="*/ 980785 h 1238250"/>
                <a:gd name="connsiteX955" fmla="*/ 554372 w 1371600"/>
                <a:gd name="connsiteY955" fmla="*/ 984043 h 1238250"/>
                <a:gd name="connsiteX956" fmla="*/ 561097 w 1371600"/>
                <a:gd name="connsiteY956" fmla="*/ 993815 h 1238250"/>
                <a:gd name="connsiteX957" fmla="*/ 574547 w 1371600"/>
                <a:gd name="connsiteY957" fmla="*/ 1003588 h 1238250"/>
                <a:gd name="connsiteX958" fmla="*/ 574547 w 1371600"/>
                <a:gd name="connsiteY958" fmla="*/ 1006855 h 1238250"/>
                <a:gd name="connsiteX959" fmla="*/ 581271 w 1371600"/>
                <a:gd name="connsiteY959" fmla="*/ 1019885 h 1238250"/>
                <a:gd name="connsiteX960" fmla="*/ 584633 w 1371600"/>
                <a:gd name="connsiteY960" fmla="*/ 1016628 h 1238250"/>
                <a:gd name="connsiteX961" fmla="*/ 587996 w 1371600"/>
                <a:gd name="connsiteY961" fmla="*/ 1010113 h 1238250"/>
                <a:gd name="connsiteX962" fmla="*/ 594720 w 1371600"/>
                <a:gd name="connsiteY962" fmla="*/ 1019885 h 1238250"/>
                <a:gd name="connsiteX963" fmla="*/ 611522 w 1371600"/>
                <a:gd name="connsiteY963" fmla="*/ 1023143 h 1238250"/>
                <a:gd name="connsiteX964" fmla="*/ 618247 w 1371600"/>
                <a:gd name="connsiteY964" fmla="*/ 1016628 h 1238250"/>
                <a:gd name="connsiteX965" fmla="*/ 611522 w 1371600"/>
                <a:gd name="connsiteY965" fmla="*/ 1010113 h 1238250"/>
                <a:gd name="connsiteX966" fmla="*/ 604798 w 1371600"/>
                <a:gd name="connsiteY966" fmla="*/ 1000331 h 1238250"/>
                <a:gd name="connsiteX967" fmla="*/ 591358 w 1371600"/>
                <a:gd name="connsiteY967" fmla="*/ 990558 h 1238250"/>
                <a:gd name="connsiteX968" fmla="*/ 584633 w 1371600"/>
                <a:gd name="connsiteY968" fmla="*/ 980785 h 1238250"/>
                <a:gd name="connsiteX969" fmla="*/ 581271 w 1371600"/>
                <a:gd name="connsiteY969" fmla="*/ 971003 h 1238250"/>
                <a:gd name="connsiteX970" fmla="*/ 587996 w 1371600"/>
                <a:gd name="connsiteY970" fmla="*/ 954715 h 1238250"/>
                <a:gd name="connsiteX971" fmla="*/ 584633 w 1371600"/>
                <a:gd name="connsiteY971" fmla="*/ 954715 h 1238250"/>
                <a:gd name="connsiteX972" fmla="*/ 581271 w 1371600"/>
                <a:gd name="connsiteY972" fmla="*/ 941676 h 1238250"/>
                <a:gd name="connsiteX973" fmla="*/ 567821 w 1371600"/>
                <a:gd name="connsiteY973" fmla="*/ 922130 h 1238250"/>
                <a:gd name="connsiteX974" fmla="*/ 564459 w 1371600"/>
                <a:gd name="connsiteY974" fmla="*/ 915616 h 1238250"/>
                <a:gd name="connsiteX975" fmla="*/ 551010 w 1371600"/>
                <a:gd name="connsiteY975" fmla="*/ 909091 h 1238250"/>
                <a:gd name="connsiteX976" fmla="*/ 544295 w 1371600"/>
                <a:gd name="connsiteY976" fmla="*/ 902576 h 1238250"/>
                <a:gd name="connsiteX977" fmla="*/ 544295 w 1371600"/>
                <a:gd name="connsiteY977" fmla="*/ 889546 h 1238250"/>
                <a:gd name="connsiteX978" fmla="*/ 534208 w 1371600"/>
                <a:gd name="connsiteY978" fmla="*/ 876506 h 1238250"/>
                <a:gd name="connsiteX979" fmla="*/ 524121 w 1371600"/>
                <a:gd name="connsiteY979" fmla="*/ 860218 h 1238250"/>
                <a:gd name="connsiteX980" fmla="*/ 517397 w 1371600"/>
                <a:gd name="connsiteY980" fmla="*/ 850445 h 1238250"/>
                <a:gd name="connsiteX981" fmla="*/ 514034 w 1371600"/>
                <a:gd name="connsiteY981" fmla="*/ 837406 h 1238250"/>
                <a:gd name="connsiteX982" fmla="*/ 514034 w 1371600"/>
                <a:gd name="connsiteY982" fmla="*/ 830890 h 1238250"/>
                <a:gd name="connsiteX983" fmla="*/ 524121 w 1371600"/>
                <a:gd name="connsiteY983" fmla="*/ 837406 h 1238250"/>
                <a:gd name="connsiteX984" fmla="*/ 534208 w 1371600"/>
                <a:gd name="connsiteY984" fmla="*/ 834148 h 1238250"/>
                <a:gd name="connsiteX985" fmla="*/ 547648 w 1371600"/>
                <a:gd name="connsiteY985" fmla="*/ 837406 h 1238250"/>
                <a:gd name="connsiteX986" fmla="*/ 557735 w 1371600"/>
                <a:gd name="connsiteY986" fmla="*/ 840663 h 1238250"/>
                <a:gd name="connsiteX987" fmla="*/ 564459 w 1371600"/>
                <a:gd name="connsiteY987" fmla="*/ 840663 h 1238250"/>
                <a:gd name="connsiteX988" fmla="*/ 571184 w 1371600"/>
                <a:gd name="connsiteY988" fmla="*/ 850445 h 1238250"/>
                <a:gd name="connsiteX989" fmla="*/ 567821 w 1371600"/>
                <a:gd name="connsiteY989" fmla="*/ 856960 h 1238250"/>
                <a:gd name="connsiteX990" fmla="*/ 567821 w 1371600"/>
                <a:gd name="connsiteY990" fmla="*/ 863476 h 1238250"/>
                <a:gd name="connsiteX991" fmla="*/ 577909 w 1371600"/>
                <a:gd name="connsiteY991" fmla="*/ 866733 h 1238250"/>
                <a:gd name="connsiteX992" fmla="*/ 574547 w 1371600"/>
                <a:gd name="connsiteY992" fmla="*/ 873248 h 1238250"/>
                <a:gd name="connsiteX993" fmla="*/ 574547 w 1371600"/>
                <a:gd name="connsiteY993" fmla="*/ 883030 h 1238250"/>
                <a:gd name="connsiteX994" fmla="*/ 581271 w 1371600"/>
                <a:gd name="connsiteY994" fmla="*/ 876506 h 1238250"/>
                <a:gd name="connsiteX995" fmla="*/ 584633 w 1371600"/>
                <a:gd name="connsiteY995" fmla="*/ 866733 h 1238250"/>
                <a:gd name="connsiteX996" fmla="*/ 591358 w 1371600"/>
                <a:gd name="connsiteY996" fmla="*/ 860218 h 1238250"/>
                <a:gd name="connsiteX997" fmla="*/ 598082 w 1371600"/>
                <a:gd name="connsiteY997" fmla="*/ 847178 h 1238250"/>
                <a:gd name="connsiteX998" fmla="*/ 604798 w 1371600"/>
                <a:gd name="connsiteY998" fmla="*/ 840663 h 1238250"/>
                <a:gd name="connsiteX999" fmla="*/ 621609 w 1371600"/>
                <a:gd name="connsiteY999" fmla="*/ 834148 h 1238250"/>
                <a:gd name="connsiteX1000" fmla="*/ 624971 w 1371600"/>
                <a:gd name="connsiteY1000" fmla="*/ 830890 h 1238250"/>
                <a:gd name="connsiteX1001" fmla="*/ 628334 w 1371600"/>
                <a:gd name="connsiteY1001" fmla="*/ 824375 h 1238250"/>
                <a:gd name="connsiteX1002" fmla="*/ 621609 w 1371600"/>
                <a:gd name="connsiteY1002" fmla="*/ 817851 h 1238250"/>
                <a:gd name="connsiteX1003" fmla="*/ 608160 w 1371600"/>
                <a:gd name="connsiteY1003" fmla="*/ 821118 h 1238250"/>
                <a:gd name="connsiteX1004" fmla="*/ 604798 w 1371600"/>
                <a:gd name="connsiteY1004" fmla="*/ 814593 h 1238250"/>
                <a:gd name="connsiteX1005" fmla="*/ 608160 w 1371600"/>
                <a:gd name="connsiteY1005" fmla="*/ 814593 h 1238250"/>
                <a:gd name="connsiteX1006" fmla="*/ 608160 w 1371600"/>
                <a:gd name="connsiteY1006" fmla="*/ 801563 h 1238250"/>
                <a:gd name="connsiteX1007" fmla="*/ 598082 w 1371600"/>
                <a:gd name="connsiteY1007" fmla="*/ 804821 h 1238250"/>
                <a:gd name="connsiteX1008" fmla="*/ 598082 w 1371600"/>
                <a:gd name="connsiteY1008" fmla="*/ 814593 h 1238250"/>
                <a:gd name="connsiteX1009" fmla="*/ 577909 w 1371600"/>
                <a:gd name="connsiteY1009" fmla="*/ 811336 h 1238250"/>
                <a:gd name="connsiteX1010" fmla="*/ 574547 w 1371600"/>
                <a:gd name="connsiteY1010" fmla="*/ 804821 h 1238250"/>
                <a:gd name="connsiteX1011" fmla="*/ 577909 w 1371600"/>
                <a:gd name="connsiteY1011" fmla="*/ 791791 h 1238250"/>
                <a:gd name="connsiteX1012" fmla="*/ 581271 w 1371600"/>
                <a:gd name="connsiteY1012" fmla="*/ 778751 h 1238250"/>
                <a:gd name="connsiteX1013" fmla="*/ 564459 w 1371600"/>
                <a:gd name="connsiteY1013" fmla="*/ 772235 h 1238250"/>
                <a:gd name="connsiteX1014" fmla="*/ 540932 w 1371600"/>
                <a:gd name="connsiteY1014" fmla="*/ 772235 h 1238250"/>
                <a:gd name="connsiteX1015" fmla="*/ 537570 w 1371600"/>
                <a:gd name="connsiteY1015" fmla="*/ 765721 h 1238250"/>
                <a:gd name="connsiteX1016" fmla="*/ 530846 w 1371600"/>
                <a:gd name="connsiteY1016" fmla="*/ 759205 h 1238250"/>
                <a:gd name="connsiteX1017" fmla="*/ 524121 w 1371600"/>
                <a:gd name="connsiteY1017" fmla="*/ 759205 h 1238250"/>
                <a:gd name="connsiteX1018" fmla="*/ 510671 w 1371600"/>
                <a:gd name="connsiteY1018" fmla="*/ 762463 h 1238250"/>
                <a:gd name="connsiteX1019" fmla="*/ 507309 w 1371600"/>
                <a:gd name="connsiteY1019" fmla="*/ 755938 h 1238250"/>
                <a:gd name="connsiteX1020" fmla="*/ 490498 w 1371600"/>
                <a:gd name="connsiteY1020" fmla="*/ 749423 h 1238250"/>
                <a:gd name="connsiteX1021" fmla="*/ 473696 w 1371600"/>
                <a:gd name="connsiteY1021" fmla="*/ 746165 h 1238250"/>
                <a:gd name="connsiteX1022" fmla="*/ 446797 w 1371600"/>
                <a:gd name="connsiteY1022" fmla="*/ 739651 h 1238250"/>
                <a:gd name="connsiteX1023" fmla="*/ 419908 w 1371600"/>
                <a:gd name="connsiteY1023" fmla="*/ 736393 h 1238250"/>
                <a:gd name="connsiteX1024" fmla="*/ 399734 w 1371600"/>
                <a:gd name="connsiteY1024" fmla="*/ 733135 h 1238250"/>
                <a:gd name="connsiteX1025" fmla="*/ 386285 w 1371600"/>
                <a:gd name="connsiteY1025" fmla="*/ 726620 h 1238250"/>
                <a:gd name="connsiteX1026" fmla="*/ 366120 w 1371600"/>
                <a:gd name="connsiteY1026" fmla="*/ 720095 h 1238250"/>
                <a:gd name="connsiteX1027" fmla="*/ 359396 w 1371600"/>
                <a:gd name="connsiteY1027" fmla="*/ 720095 h 1238250"/>
                <a:gd name="connsiteX1028" fmla="*/ 342584 w 1371600"/>
                <a:gd name="connsiteY1028" fmla="*/ 733135 h 1238250"/>
                <a:gd name="connsiteX1029" fmla="*/ 335859 w 1371600"/>
                <a:gd name="connsiteY1029" fmla="*/ 746165 h 1238250"/>
                <a:gd name="connsiteX1030" fmla="*/ 329135 w 1371600"/>
                <a:gd name="connsiteY1030" fmla="*/ 755938 h 1238250"/>
                <a:gd name="connsiteX1031" fmla="*/ 308970 w 1371600"/>
                <a:gd name="connsiteY1031" fmla="*/ 755938 h 1238250"/>
                <a:gd name="connsiteX1032" fmla="*/ 201395 w 1371600"/>
                <a:gd name="connsiteY1032" fmla="*/ 821118 h 1238250"/>
                <a:gd name="connsiteX1033" fmla="*/ 201395 w 1371600"/>
                <a:gd name="connsiteY1033" fmla="*/ 821118 h 1238250"/>
                <a:gd name="connsiteX1034" fmla="*/ 208110 w 1371600"/>
                <a:gd name="connsiteY1034" fmla="*/ 821118 h 1238250"/>
                <a:gd name="connsiteX1035" fmla="*/ 211472 w 1371600"/>
                <a:gd name="connsiteY1035" fmla="*/ 827633 h 1238250"/>
                <a:gd name="connsiteX1036" fmla="*/ 224921 w 1371600"/>
                <a:gd name="connsiteY1036" fmla="*/ 834148 h 1238250"/>
                <a:gd name="connsiteX1037" fmla="*/ 238371 w 1371600"/>
                <a:gd name="connsiteY1037" fmla="*/ 834148 h 1238250"/>
                <a:gd name="connsiteX1038" fmla="*/ 248458 w 1371600"/>
                <a:gd name="connsiteY1038" fmla="*/ 843920 h 1238250"/>
                <a:gd name="connsiteX1039" fmla="*/ 258545 w 1371600"/>
                <a:gd name="connsiteY1039" fmla="*/ 850445 h 1238250"/>
                <a:gd name="connsiteX1040" fmla="*/ 241733 w 1371600"/>
                <a:gd name="connsiteY1040" fmla="*/ 860218 h 1238250"/>
                <a:gd name="connsiteX1041" fmla="*/ 238371 w 1371600"/>
                <a:gd name="connsiteY1041" fmla="*/ 863476 h 1238250"/>
                <a:gd name="connsiteX1042" fmla="*/ 231647 w 1371600"/>
                <a:gd name="connsiteY1042" fmla="*/ 866733 h 1238250"/>
                <a:gd name="connsiteX1043" fmla="*/ 221559 w 1371600"/>
                <a:gd name="connsiteY1043" fmla="*/ 863476 h 1238250"/>
                <a:gd name="connsiteX1044" fmla="*/ 218197 w 1371600"/>
                <a:gd name="connsiteY1044" fmla="*/ 856960 h 1238250"/>
                <a:gd name="connsiteX1045" fmla="*/ 198032 w 1371600"/>
                <a:gd name="connsiteY1045" fmla="*/ 843920 h 1238250"/>
                <a:gd name="connsiteX1046" fmla="*/ 198032 w 1371600"/>
                <a:gd name="connsiteY1046" fmla="*/ 834148 h 1238250"/>
                <a:gd name="connsiteX1047" fmla="*/ 198032 w 1371600"/>
                <a:gd name="connsiteY1047" fmla="*/ 827633 h 1238250"/>
                <a:gd name="connsiteX1048" fmla="*/ 201395 w 1371600"/>
                <a:gd name="connsiteY1048" fmla="*/ 821118 h 1238250"/>
                <a:gd name="connsiteX1049" fmla="*/ 161047 w 1371600"/>
                <a:gd name="connsiteY1049" fmla="*/ 762463 h 1238250"/>
                <a:gd name="connsiteX1050" fmla="*/ 161047 w 1371600"/>
                <a:gd name="connsiteY1050" fmla="*/ 762463 h 1238250"/>
                <a:gd name="connsiteX1051" fmla="*/ 150960 w 1371600"/>
                <a:gd name="connsiteY1051" fmla="*/ 749423 h 1238250"/>
                <a:gd name="connsiteX1052" fmla="*/ 144245 w 1371600"/>
                <a:gd name="connsiteY1052" fmla="*/ 762463 h 1238250"/>
                <a:gd name="connsiteX1053" fmla="*/ 140882 w 1371600"/>
                <a:gd name="connsiteY1053" fmla="*/ 775493 h 1238250"/>
                <a:gd name="connsiteX1054" fmla="*/ 150960 w 1371600"/>
                <a:gd name="connsiteY1054" fmla="*/ 782008 h 1238250"/>
                <a:gd name="connsiteX1055" fmla="*/ 154322 w 1371600"/>
                <a:gd name="connsiteY1055" fmla="*/ 782008 h 1238250"/>
                <a:gd name="connsiteX1056" fmla="*/ 161047 w 1371600"/>
                <a:gd name="connsiteY1056" fmla="*/ 772235 h 1238250"/>
                <a:gd name="connsiteX1057" fmla="*/ 167771 w 1371600"/>
                <a:gd name="connsiteY1057" fmla="*/ 782008 h 1238250"/>
                <a:gd name="connsiteX1058" fmla="*/ 174497 w 1371600"/>
                <a:gd name="connsiteY1058" fmla="*/ 795048 h 1238250"/>
                <a:gd name="connsiteX1059" fmla="*/ 184583 w 1371600"/>
                <a:gd name="connsiteY1059" fmla="*/ 785266 h 1238250"/>
                <a:gd name="connsiteX1060" fmla="*/ 201395 w 1371600"/>
                <a:gd name="connsiteY1060" fmla="*/ 795048 h 1238250"/>
                <a:gd name="connsiteX1061" fmla="*/ 218197 w 1371600"/>
                <a:gd name="connsiteY1061" fmla="*/ 788533 h 1238250"/>
                <a:gd name="connsiteX1062" fmla="*/ 211472 w 1371600"/>
                <a:gd name="connsiteY1062" fmla="*/ 778751 h 1238250"/>
                <a:gd name="connsiteX1063" fmla="*/ 201395 w 1371600"/>
                <a:gd name="connsiteY1063" fmla="*/ 768978 h 1238250"/>
                <a:gd name="connsiteX1064" fmla="*/ 194670 w 1371600"/>
                <a:gd name="connsiteY1064" fmla="*/ 762463 h 1238250"/>
                <a:gd name="connsiteX1065" fmla="*/ 181221 w 1371600"/>
                <a:gd name="connsiteY1065" fmla="*/ 755938 h 1238250"/>
                <a:gd name="connsiteX1066" fmla="*/ 181221 w 1371600"/>
                <a:gd name="connsiteY1066" fmla="*/ 752681 h 1238250"/>
                <a:gd name="connsiteX1067" fmla="*/ 184583 w 1371600"/>
                <a:gd name="connsiteY1067" fmla="*/ 746165 h 1238250"/>
                <a:gd name="connsiteX1068" fmla="*/ 191308 w 1371600"/>
                <a:gd name="connsiteY1068" fmla="*/ 749423 h 1238250"/>
                <a:gd name="connsiteX1069" fmla="*/ 198032 w 1371600"/>
                <a:gd name="connsiteY1069" fmla="*/ 746165 h 1238250"/>
                <a:gd name="connsiteX1070" fmla="*/ 198032 w 1371600"/>
                <a:gd name="connsiteY1070" fmla="*/ 742908 h 1238250"/>
                <a:gd name="connsiteX1071" fmla="*/ 187946 w 1371600"/>
                <a:gd name="connsiteY1071" fmla="*/ 736393 h 1238250"/>
                <a:gd name="connsiteX1072" fmla="*/ 191308 w 1371600"/>
                <a:gd name="connsiteY1072" fmla="*/ 726620 h 1238250"/>
                <a:gd name="connsiteX1073" fmla="*/ 181221 w 1371600"/>
                <a:gd name="connsiteY1073" fmla="*/ 720095 h 1238250"/>
                <a:gd name="connsiteX1074" fmla="*/ 177859 w 1371600"/>
                <a:gd name="connsiteY1074" fmla="*/ 729878 h 1238250"/>
                <a:gd name="connsiteX1075" fmla="*/ 167771 w 1371600"/>
                <a:gd name="connsiteY1075" fmla="*/ 726620 h 1238250"/>
                <a:gd name="connsiteX1076" fmla="*/ 164409 w 1371600"/>
                <a:gd name="connsiteY1076" fmla="*/ 733135 h 1238250"/>
                <a:gd name="connsiteX1077" fmla="*/ 167771 w 1371600"/>
                <a:gd name="connsiteY1077" fmla="*/ 746165 h 1238250"/>
                <a:gd name="connsiteX1078" fmla="*/ 161047 w 1371600"/>
                <a:gd name="connsiteY1078" fmla="*/ 762463 h 1238250"/>
                <a:gd name="connsiteX1079" fmla="*/ 36660 w 1371600"/>
                <a:gd name="connsiteY1079" fmla="*/ 524585 h 1238250"/>
                <a:gd name="connsiteX1080" fmla="*/ 36660 w 1371600"/>
                <a:gd name="connsiteY1080" fmla="*/ 524585 h 1238250"/>
                <a:gd name="connsiteX1081" fmla="*/ 29945 w 1371600"/>
                <a:gd name="connsiteY1081" fmla="*/ 524585 h 1238250"/>
                <a:gd name="connsiteX1082" fmla="*/ 33298 w 1371600"/>
                <a:gd name="connsiteY1082" fmla="*/ 531101 h 1238250"/>
                <a:gd name="connsiteX1083" fmla="*/ 43385 w 1371600"/>
                <a:gd name="connsiteY1083" fmla="*/ 553913 h 1238250"/>
                <a:gd name="connsiteX1084" fmla="*/ 50109 w 1371600"/>
                <a:gd name="connsiteY1084" fmla="*/ 557171 h 1238250"/>
                <a:gd name="connsiteX1085" fmla="*/ 63559 w 1371600"/>
                <a:gd name="connsiteY1085" fmla="*/ 563686 h 1238250"/>
                <a:gd name="connsiteX1086" fmla="*/ 73646 w 1371600"/>
                <a:gd name="connsiteY1086" fmla="*/ 573468 h 1238250"/>
                <a:gd name="connsiteX1087" fmla="*/ 70283 w 1371600"/>
                <a:gd name="connsiteY1087" fmla="*/ 579983 h 1238250"/>
                <a:gd name="connsiteX1088" fmla="*/ 46747 w 1371600"/>
                <a:gd name="connsiteY1088" fmla="*/ 566943 h 1238250"/>
                <a:gd name="connsiteX1089" fmla="*/ 33298 w 1371600"/>
                <a:gd name="connsiteY1089" fmla="*/ 563686 h 1238250"/>
                <a:gd name="connsiteX1090" fmla="*/ 29945 w 1371600"/>
                <a:gd name="connsiteY1090" fmla="*/ 544141 h 1238250"/>
                <a:gd name="connsiteX1091" fmla="*/ 19858 w 1371600"/>
                <a:gd name="connsiteY1091" fmla="*/ 540883 h 1238250"/>
                <a:gd name="connsiteX1092" fmla="*/ -316 w 1371600"/>
                <a:gd name="connsiteY1092" fmla="*/ 531101 h 1238250"/>
                <a:gd name="connsiteX1093" fmla="*/ 3047 w 1371600"/>
                <a:gd name="connsiteY1093" fmla="*/ 514813 h 1238250"/>
                <a:gd name="connsiteX1094" fmla="*/ 9771 w 1371600"/>
                <a:gd name="connsiteY1094" fmla="*/ 508288 h 1238250"/>
                <a:gd name="connsiteX1095" fmla="*/ 23220 w 1371600"/>
                <a:gd name="connsiteY1095" fmla="*/ 505031 h 1238250"/>
                <a:gd name="connsiteX1096" fmla="*/ 26582 w 1371600"/>
                <a:gd name="connsiteY1096" fmla="*/ 498515 h 1238250"/>
                <a:gd name="connsiteX1097" fmla="*/ 36660 w 1371600"/>
                <a:gd name="connsiteY1097" fmla="*/ 511555 h 1238250"/>
                <a:gd name="connsiteX1098" fmla="*/ 36660 w 1371600"/>
                <a:gd name="connsiteY1098" fmla="*/ 524585 h 1238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</a:cxnLst>
              <a:rect l="l" t="t" r="r" b="b"/>
              <a:pathLst>
                <a:path w="1371600" h="1238250">
                  <a:moveTo>
                    <a:pt x="745997" y="104228"/>
                  </a:moveTo>
                  <a:cubicBezTo>
                    <a:pt x="762808" y="97713"/>
                    <a:pt x="762808" y="97713"/>
                    <a:pt x="762808" y="97713"/>
                  </a:cubicBezTo>
                  <a:cubicBezTo>
                    <a:pt x="762808" y="97713"/>
                    <a:pt x="782972" y="91198"/>
                    <a:pt x="786335" y="91198"/>
                  </a:cubicBezTo>
                  <a:cubicBezTo>
                    <a:pt x="789697" y="91198"/>
                    <a:pt x="806509" y="87940"/>
                    <a:pt x="809871" y="84683"/>
                  </a:cubicBezTo>
                  <a:cubicBezTo>
                    <a:pt x="813233" y="84683"/>
                    <a:pt x="823320" y="78168"/>
                    <a:pt x="826682" y="74901"/>
                  </a:cubicBezTo>
                  <a:cubicBezTo>
                    <a:pt x="830045" y="74901"/>
                    <a:pt x="836760" y="74901"/>
                    <a:pt x="843485" y="68386"/>
                  </a:cubicBezTo>
                  <a:cubicBezTo>
                    <a:pt x="846847" y="65128"/>
                    <a:pt x="850209" y="55355"/>
                    <a:pt x="850209" y="52098"/>
                  </a:cubicBezTo>
                  <a:cubicBezTo>
                    <a:pt x="850209" y="48840"/>
                    <a:pt x="846847" y="48840"/>
                    <a:pt x="843485" y="39058"/>
                  </a:cubicBezTo>
                  <a:cubicBezTo>
                    <a:pt x="836760" y="29285"/>
                    <a:pt x="830045" y="22771"/>
                    <a:pt x="830045" y="19513"/>
                  </a:cubicBezTo>
                  <a:cubicBezTo>
                    <a:pt x="826682" y="12988"/>
                    <a:pt x="826682" y="6473"/>
                    <a:pt x="830045" y="6473"/>
                  </a:cubicBezTo>
                  <a:cubicBezTo>
                    <a:pt x="833398" y="3215"/>
                    <a:pt x="843485" y="-42"/>
                    <a:pt x="850209" y="-42"/>
                  </a:cubicBezTo>
                  <a:cubicBezTo>
                    <a:pt x="856934" y="3215"/>
                    <a:pt x="873746" y="6473"/>
                    <a:pt x="877108" y="6473"/>
                  </a:cubicBezTo>
                  <a:cubicBezTo>
                    <a:pt x="880470" y="6473"/>
                    <a:pt x="897272" y="16255"/>
                    <a:pt x="897272" y="16255"/>
                  </a:cubicBezTo>
                  <a:cubicBezTo>
                    <a:pt x="897272" y="16255"/>
                    <a:pt x="903997" y="32543"/>
                    <a:pt x="903997" y="35801"/>
                  </a:cubicBezTo>
                  <a:cubicBezTo>
                    <a:pt x="903997" y="39058"/>
                    <a:pt x="920809" y="58613"/>
                    <a:pt x="914084" y="58613"/>
                  </a:cubicBezTo>
                  <a:cubicBezTo>
                    <a:pt x="910721" y="58613"/>
                    <a:pt x="897272" y="61871"/>
                    <a:pt x="897272" y="61871"/>
                  </a:cubicBezTo>
                  <a:cubicBezTo>
                    <a:pt x="890548" y="71643"/>
                    <a:pt x="890548" y="71643"/>
                    <a:pt x="890548" y="71643"/>
                  </a:cubicBezTo>
                  <a:cubicBezTo>
                    <a:pt x="890548" y="71643"/>
                    <a:pt x="883832" y="84683"/>
                    <a:pt x="883832" y="87940"/>
                  </a:cubicBezTo>
                  <a:cubicBezTo>
                    <a:pt x="883832" y="91198"/>
                    <a:pt x="880470" y="107495"/>
                    <a:pt x="880470" y="107495"/>
                  </a:cubicBezTo>
                  <a:cubicBezTo>
                    <a:pt x="897272" y="143338"/>
                    <a:pt x="897272" y="143338"/>
                    <a:pt x="897272" y="143338"/>
                  </a:cubicBezTo>
                  <a:cubicBezTo>
                    <a:pt x="880470" y="166141"/>
                    <a:pt x="880470" y="166141"/>
                    <a:pt x="880470" y="166141"/>
                  </a:cubicBezTo>
                  <a:cubicBezTo>
                    <a:pt x="867021" y="179180"/>
                    <a:pt x="867021" y="179180"/>
                    <a:pt x="867021" y="179180"/>
                  </a:cubicBezTo>
                  <a:cubicBezTo>
                    <a:pt x="867021" y="179180"/>
                    <a:pt x="846847" y="179180"/>
                    <a:pt x="846847" y="175923"/>
                  </a:cubicBezTo>
                  <a:cubicBezTo>
                    <a:pt x="846847" y="172665"/>
                    <a:pt x="833398" y="166141"/>
                    <a:pt x="833398" y="166141"/>
                  </a:cubicBezTo>
                  <a:cubicBezTo>
                    <a:pt x="833398" y="166141"/>
                    <a:pt x="813233" y="169408"/>
                    <a:pt x="809871" y="172665"/>
                  </a:cubicBezTo>
                  <a:cubicBezTo>
                    <a:pt x="806509" y="172665"/>
                    <a:pt x="759446" y="175923"/>
                    <a:pt x="759446" y="175923"/>
                  </a:cubicBezTo>
                  <a:cubicBezTo>
                    <a:pt x="759446" y="175923"/>
                    <a:pt x="749359" y="172665"/>
                    <a:pt x="745997" y="172665"/>
                  </a:cubicBezTo>
                  <a:cubicBezTo>
                    <a:pt x="742634" y="172665"/>
                    <a:pt x="725822" y="172665"/>
                    <a:pt x="725822" y="172665"/>
                  </a:cubicBezTo>
                  <a:cubicBezTo>
                    <a:pt x="722460" y="159626"/>
                    <a:pt x="722460" y="159626"/>
                    <a:pt x="722460" y="159626"/>
                  </a:cubicBezTo>
                  <a:cubicBezTo>
                    <a:pt x="709020" y="162883"/>
                    <a:pt x="709020" y="162883"/>
                    <a:pt x="709020" y="162883"/>
                  </a:cubicBezTo>
                  <a:cubicBezTo>
                    <a:pt x="705658" y="175923"/>
                    <a:pt x="705658" y="175923"/>
                    <a:pt x="705658" y="175923"/>
                  </a:cubicBezTo>
                  <a:cubicBezTo>
                    <a:pt x="688847" y="185696"/>
                    <a:pt x="688847" y="185696"/>
                    <a:pt x="688847" y="185696"/>
                  </a:cubicBezTo>
                  <a:cubicBezTo>
                    <a:pt x="672035" y="195468"/>
                    <a:pt x="672035" y="195468"/>
                    <a:pt x="672035" y="195468"/>
                  </a:cubicBezTo>
                  <a:cubicBezTo>
                    <a:pt x="638421" y="195468"/>
                    <a:pt x="638421" y="195468"/>
                    <a:pt x="638421" y="195468"/>
                  </a:cubicBezTo>
                  <a:cubicBezTo>
                    <a:pt x="618247" y="195468"/>
                    <a:pt x="618247" y="195468"/>
                    <a:pt x="618247" y="195468"/>
                  </a:cubicBezTo>
                  <a:cubicBezTo>
                    <a:pt x="618247" y="201993"/>
                    <a:pt x="618247" y="201993"/>
                    <a:pt x="618247" y="201993"/>
                  </a:cubicBezTo>
                  <a:cubicBezTo>
                    <a:pt x="608160" y="221538"/>
                    <a:pt x="608160" y="221538"/>
                    <a:pt x="608160" y="221538"/>
                  </a:cubicBezTo>
                  <a:cubicBezTo>
                    <a:pt x="594720" y="231320"/>
                    <a:pt x="594720" y="231320"/>
                    <a:pt x="594720" y="231320"/>
                  </a:cubicBezTo>
                  <a:cubicBezTo>
                    <a:pt x="594720" y="231320"/>
                    <a:pt x="574547" y="237835"/>
                    <a:pt x="571184" y="241093"/>
                  </a:cubicBezTo>
                  <a:cubicBezTo>
                    <a:pt x="571184" y="241093"/>
                    <a:pt x="557735" y="237835"/>
                    <a:pt x="557735" y="237835"/>
                  </a:cubicBezTo>
                  <a:cubicBezTo>
                    <a:pt x="540932" y="247608"/>
                    <a:pt x="540932" y="247608"/>
                    <a:pt x="540932" y="247608"/>
                  </a:cubicBezTo>
                  <a:cubicBezTo>
                    <a:pt x="537570" y="257381"/>
                    <a:pt x="537570" y="257381"/>
                    <a:pt x="537570" y="257381"/>
                  </a:cubicBezTo>
                  <a:cubicBezTo>
                    <a:pt x="544295" y="263905"/>
                    <a:pt x="544295" y="263905"/>
                    <a:pt x="544295" y="263905"/>
                  </a:cubicBezTo>
                  <a:cubicBezTo>
                    <a:pt x="557735" y="270421"/>
                    <a:pt x="557735" y="270421"/>
                    <a:pt x="557735" y="270421"/>
                  </a:cubicBezTo>
                  <a:cubicBezTo>
                    <a:pt x="557735" y="270421"/>
                    <a:pt x="567821" y="273678"/>
                    <a:pt x="567821" y="276935"/>
                  </a:cubicBezTo>
                  <a:cubicBezTo>
                    <a:pt x="567821" y="276935"/>
                    <a:pt x="564459" y="283451"/>
                    <a:pt x="564459" y="283451"/>
                  </a:cubicBezTo>
                  <a:cubicBezTo>
                    <a:pt x="564459" y="299748"/>
                    <a:pt x="564459" y="299748"/>
                    <a:pt x="564459" y="299748"/>
                  </a:cubicBezTo>
                  <a:cubicBezTo>
                    <a:pt x="564459" y="299748"/>
                    <a:pt x="574547" y="303005"/>
                    <a:pt x="577909" y="303005"/>
                  </a:cubicBezTo>
                  <a:cubicBezTo>
                    <a:pt x="577909" y="303005"/>
                    <a:pt x="587996" y="296490"/>
                    <a:pt x="587996" y="296490"/>
                  </a:cubicBezTo>
                  <a:cubicBezTo>
                    <a:pt x="587996" y="293233"/>
                    <a:pt x="591358" y="289966"/>
                    <a:pt x="591358" y="289966"/>
                  </a:cubicBezTo>
                  <a:cubicBezTo>
                    <a:pt x="598082" y="296490"/>
                    <a:pt x="598082" y="296490"/>
                    <a:pt x="598082" y="296490"/>
                  </a:cubicBezTo>
                  <a:cubicBezTo>
                    <a:pt x="598082" y="296490"/>
                    <a:pt x="601445" y="303005"/>
                    <a:pt x="604798" y="303005"/>
                  </a:cubicBezTo>
                  <a:cubicBezTo>
                    <a:pt x="604798" y="303005"/>
                    <a:pt x="614885" y="303005"/>
                    <a:pt x="614885" y="303005"/>
                  </a:cubicBezTo>
                  <a:cubicBezTo>
                    <a:pt x="628334" y="309521"/>
                    <a:pt x="628334" y="309521"/>
                    <a:pt x="628334" y="309521"/>
                  </a:cubicBezTo>
                  <a:cubicBezTo>
                    <a:pt x="645146" y="322551"/>
                    <a:pt x="645146" y="322551"/>
                    <a:pt x="645146" y="322551"/>
                  </a:cubicBezTo>
                  <a:cubicBezTo>
                    <a:pt x="645146" y="322551"/>
                    <a:pt x="658595" y="329075"/>
                    <a:pt x="655232" y="332333"/>
                  </a:cubicBezTo>
                  <a:cubicBezTo>
                    <a:pt x="648508" y="335590"/>
                    <a:pt x="641783" y="338848"/>
                    <a:pt x="638421" y="338848"/>
                  </a:cubicBezTo>
                  <a:cubicBezTo>
                    <a:pt x="638421" y="338848"/>
                    <a:pt x="631697" y="335590"/>
                    <a:pt x="631697" y="332333"/>
                  </a:cubicBezTo>
                  <a:cubicBezTo>
                    <a:pt x="631697" y="325818"/>
                    <a:pt x="628334" y="322551"/>
                    <a:pt x="624971" y="322551"/>
                  </a:cubicBezTo>
                  <a:cubicBezTo>
                    <a:pt x="621609" y="322551"/>
                    <a:pt x="614885" y="316036"/>
                    <a:pt x="614885" y="316036"/>
                  </a:cubicBezTo>
                  <a:cubicBezTo>
                    <a:pt x="611522" y="316036"/>
                    <a:pt x="604798" y="316036"/>
                    <a:pt x="601445" y="319293"/>
                  </a:cubicBezTo>
                  <a:cubicBezTo>
                    <a:pt x="598082" y="319293"/>
                    <a:pt x="591358" y="319293"/>
                    <a:pt x="591358" y="316036"/>
                  </a:cubicBezTo>
                  <a:cubicBezTo>
                    <a:pt x="587996" y="316036"/>
                    <a:pt x="584633" y="306263"/>
                    <a:pt x="584633" y="306263"/>
                  </a:cubicBezTo>
                  <a:cubicBezTo>
                    <a:pt x="567821" y="303005"/>
                    <a:pt x="567821" y="303005"/>
                    <a:pt x="567821" y="303005"/>
                  </a:cubicBezTo>
                  <a:cubicBezTo>
                    <a:pt x="567821" y="303005"/>
                    <a:pt x="564459" y="306263"/>
                    <a:pt x="564459" y="309521"/>
                  </a:cubicBezTo>
                  <a:cubicBezTo>
                    <a:pt x="564459" y="309521"/>
                    <a:pt x="557735" y="316036"/>
                    <a:pt x="557735" y="316036"/>
                  </a:cubicBezTo>
                  <a:cubicBezTo>
                    <a:pt x="554372" y="319293"/>
                    <a:pt x="554372" y="319293"/>
                    <a:pt x="554372" y="319293"/>
                  </a:cubicBezTo>
                  <a:cubicBezTo>
                    <a:pt x="554372" y="325818"/>
                    <a:pt x="554372" y="325818"/>
                    <a:pt x="554372" y="325818"/>
                  </a:cubicBezTo>
                  <a:cubicBezTo>
                    <a:pt x="561097" y="332333"/>
                    <a:pt x="561097" y="332333"/>
                    <a:pt x="561097" y="332333"/>
                  </a:cubicBezTo>
                  <a:cubicBezTo>
                    <a:pt x="574547" y="342106"/>
                    <a:pt x="574547" y="342106"/>
                    <a:pt x="574547" y="342106"/>
                  </a:cubicBezTo>
                  <a:cubicBezTo>
                    <a:pt x="574547" y="342106"/>
                    <a:pt x="591358" y="345363"/>
                    <a:pt x="591358" y="345363"/>
                  </a:cubicBezTo>
                  <a:cubicBezTo>
                    <a:pt x="594720" y="345363"/>
                    <a:pt x="601445" y="355145"/>
                    <a:pt x="601445" y="355145"/>
                  </a:cubicBezTo>
                  <a:cubicBezTo>
                    <a:pt x="601445" y="364918"/>
                    <a:pt x="601445" y="364918"/>
                    <a:pt x="601445" y="364918"/>
                  </a:cubicBezTo>
                  <a:cubicBezTo>
                    <a:pt x="598082" y="374690"/>
                    <a:pt x="598082" y="374690"/>
                    <a:pt x="598082" y="374690"/>
                  </a:cubicBezTo>
                  <a:cubicBezTo>
                    <a:pt x="598082" y="374690"/>
                    <a:pt x="598082" y="381206"/>
                    <a:pt x="591358" y="377948"/>
                  </a:cubicBezTo>
                  <a:cubicBezTo>
                    <a:pt x="584633" y="374690"/>
                    <a:pt x="581271" y="371433"/>
                    <a:pt x="581271" y="371433"/>
                  </a:cubicBezTo>
                  <a:cubicBezTo>
                    <a:pt x="571184" y="368176"/>
                    <a:pt x="571184" y="368176"/>
                    <a:pt x="571184" y="368176"/>
                  </a:cubicBezTo>
                  <a:cubicBezTo>
                    <a:pt x="567821" y="355145"/>
                    <a:pt x="567821" y="355145"/>
                    <a:pt x="567821" y="355145"/>
                  </a:cubicBezTo>
                  <a:cubicBezTo>
                    <a:pt x="567821" y="355145"/>
                    <a:pt x="561097" y="348620"/>
                    <a:pt x="561097" y="348620"/>
                  </a:cubicBezTo>
                  <a:cubicBezTo>
                    <a:pt x="557735" y="348620"/>
                    <a:pt x="540932" y="338848"/>
                    <a:pt x="540932" y="338848"/>
                  </a:cubicBezTo>
                  <a:cubicBezTo>
                    <a:pt x="520759" y="338848"/>
                    <a:pt x="520759" y="338848"/>
                    <a:pt x="520759" y="338848"/>
                  </a:cubicBezTo>
                  <a:cubicBezTo>
                    <a:pt x="507309" y="338848"/>
                    <a:pt x="507309" y="338848"/>
                    <a:pt x="507309" y="338848"/>
                  </a:cubicBezTo>
                  <a:cubicBezTo>
                    <a:pt x="503947" y="348620"/>
                    <a:pt x="503947" y="348620"/>
                    <a:pt x="503947" y="348620"/>
                  </a:cubicBezTo>
                  <a:cubicBezTo>
                    <a:pt x="503947" y="348620"/>
                    <a:pt x="503947" y="355145"/>
                    <a:pt x="507309" y="355145"/>
                  </a:cubicBezTo>
                  <a:cubicBezTo>
                    <a:pt x="507309" y="358403"/>
                    <a:pt x="517397" y="364918"/>
                    <a:pt x="517397" y="364918"/>
                  </a:cubicBezTo>
                  <a:cubicBezTo>
                    <a:pt x="517397" y="364918"/>
                    <a:pt x="524121" y="364918"/>
                    <a:pt x="524121" y="368176"/>
                  </a:cubicBezTo>
                  <a:cubicBezTo>
                    <a:pt x="527483" y="371433"/>
                    <a:pt x="534208" y="377948"/>
                    <a:pt x="534208" y="377948"/>
                  </a:cubicBezTo>
                  <a:cubicBezTo>
                    <a:pt x="534208" y="377948"/>
                    <a:pt x="537570" y="377948"/>
                    <a:pt x="540932" y="377948"/>
                  </a:cubicBezTo>
                  <a:cubicBezTo>
                    <a:pt x="547648" y="377948"/>
                    <a:pt x="554372" y="381206"/>
                    <a:pt x="554372" y="381206"/>
                  </a:cubicBezTo>
                  <a:cubicBezTo>
                    <a:pt x="564459" y="384463"/>
                    <a:pt x="564459" y="384463"/>
                    <a:pt x="564459" y="384463"/>
                  </a:cubicBezTo>
                  <a:cubicBezTo>
                    <a:pt x="567821" y="387730"/>
                    <a:pt x="567821" y="387730"/>
                    <a:pt x="567821" y="387730"/>
                  </a:cubicBezTo>
                  <a:cubicBezTo>
                    <a:pt x="567821" y="387730"/>
                    <a:pt x="557735" y="390988"/>
                    <a:pt x="554372" y="390988"/>
                  </a:cubicBezTo>
                  <a:cubicBezTo>
                    <a:pt x="551010" y="394246"/>
                    <a:pt x="540932" y="394246"/>
                    <a:pt x="540932" y="394246"/>
                  </a:cubicBezTo>
                  <a:cubicBezTo>
                    <a:pt x="540932" y="394246"/>
                    <a:pt x="534208" y="387730"/>
                    <a:pt x="530846" y="387730"/>
                  </a:cubicBezTo>
                  <a:cubicBezTo>
                    <a:pt x="530846" y="387730"/>
                    <a:pt x="520759" y="390988"/>
                    <a:pt x="520759" y="390988"/>
                  </a:cubicBezTo>
                  <a:cubicBezTo>
                    <a:pt x="520759" y="390988"/>
                    <a:pt x="514034" y="397503"/>
                    <a:pt x="510671" y="390988"/>
                  </a:cubicBezTo>
                  <a:cubicBezTo>
                    <a:pt x="507309" y="384463"/>
                    <a:pt x="503947" y="377948"/>
                    <a:pt x="503947" y="377948"/>
                  </a:cubicBezTo>
                  <a:cubicBezTo>
                    <a:pt x="503947" y="371433"/>
                    <a:pt x="503947" y="371433"/>
                    <a:pt x="503947" y="371433"/>
                  </a:cubicBezTo>
                  <a:cubicBezTo>
                    <a:pt x="503947" y="361660"/>
                    <a:pt x="503947" y="361660"/>
                    <a:pt x="503947" y="361660"/>
                  </a:cubicBezTo>
                  <a:cubicBezTo>
                    <a:pt x="500585" y="351878"/>
                    <a:pt x="500585" y="351878"/>
                    <a:pt x="500585" y="351878"/>
                  </a:cubicBezTo>
                  <a:cubicBezTo>
                    <a:pt x="487145" y="345363"/>
                    <a:pt x="487145" y="345363"/>
                    <a:pt x="487145" y="345363"/>
                  </a:cubicBezTo>
                  <a:cubicBezTo>
                    <a:pt x="470333" y="345363"/>
                    <a:pt x="470333" y="345363"/>
                    <a:pt x="470333" y="345363"/>
                  </a:cubicBezTo>
                  <a:cubicBezTo>
                    <a:pt x="453521" y="335590"/>
                    <a:pt x="453521" y="335590"/>
                    <a:pt x="453521" y="335590"/>
                  </a:cubicBezTo>
                  <a:cubicBezTo>
                    <a:pt x="433348" y="329075"/>
                    <a:pt x="433348" y="329075"/>
                    <a:pt x="433348" y="329075"/>
                  </a:cubicBezTo>
                  <a:cubicBezTo>
                    <a:pt x="426632" y="316036"/>
                    <a:pt x="426632" y="316036"/>
                    <a:pt x="426632" y="316036"/>
                  </a:cubicBezTo>
                  <a:cubicBezTo>
                    <a:pt x="440072" y="306263"/>
                    <a:pt x="440072" y="306263"/>
                    <a:pt x="440072" y="306263"/>
                  </a:cubicBezTo>
                  <a:cubicBezTo>
                    <a:pt x="436710" y="296490"/>
                    <a:pt x="436710" y="296490"/>
                    <a:pt x="436710" y="296490"/>
                  </a:cubicBezTo>
                  <a:cubicBezTo>
                    <a:pt x="429995" y="289966"/>
                    <a:pt x="429995" y="289966"/>
                    <a:pt x="429995" y="289966"/>
                  </a:cubicBezTo>
                  <a:cubicBezTo>
                    <a:pt x="413183" y="299748"/>
                    <a:pt x="413183" y="299748"/>
                    <a:pt x="413183" y="299748"/>
                  </a:cubicBezTo>
                  <a:cubicBezTo>
                    <a:pt x="413183" y="309521"/>
                    <a:pt x="413183" y="309521"/>
                    <a:pt x="413183" y="309521"/>
                  </a:cubicBezTo>
                  <a:cubicBezTo>
                    <a:pt x="396371" y="316036"/>
                    <a:pt x="396371" y="316036"/>
                    <a:pt x="396371" y="316036"/>
                  </a:cubicBezTo>
                  <a:cubicBezTo>
                    <a:pt x="389647" y="329075"/>
                    <a:pt x="389647" y="329075"/>
                    <a:pt x="389647" y="329075"/>
                  </a:cubicBezTo>
                  <a:cubicBezTo>
                    <a:pt x="399734" y="338848"/>
                    <a:pt x="399734" y="338848"/>
                    <a:pt x="399734" y="338848"/>
                  </a:cubicBezTo>
                  <a:cubicBezTo>
                    <a:pt x="399734" y="355145"/>
                    <a:pt x="399734" y="355145"/>
                    <a:pt x="399734" y="355145"/>
                  </a:cubicBezTo>
                  <a:cubicBezTo>
                    <a:pt x="399734" y="355145"/>
                    <a:pt x="396371" y="371433"/>
                    <a:pt x="399734" y="374690"/>
                  </a:cubicBezTo>
                  <a:cubicBezTo>
                    <a:pt x="399734" y="374690"/>
                    <a:pt x="396371" y="384463"/>
                    <a:pt x="396371" y="390988"/>
                  </a:cubicBezTo>
                  <a:cubicBezTo>
                    <a:pt x="399734" y="394246"/>
                    <a:pt x="399734" y="397503"/>
                    <a:pt x="406459" y="400760"/>
                  </a:cubicBezTo>
                  <a:cubicBezTo>
                    <a:pt x="409821" y="404018"/>
                    <a:pt x="409821" y="404018"/>
                    <a:pt x="416546" y="407276"/>
                  </a:cubicBezTo>
                  <a:cubicBezTo>
                    <a:pt x="423270" y="410533"/>
                    <a:pt x="426632" y="413791"/>
                    <a:pt x="426632" y="413791"/>
                  </a:cubicBezTo>
                  <a:cubicBezTo>
                    <a:pt x="433348" y="426830"/>
                    <a:pt x="433348" y="426830"/>
                    <a:pt x="433348" y="426830"/>
                  </a:cubicBezTo>
                  <a:cubicBezTo>
                    <a:pt x="433348" y="426830"/>
                    <a:pt x="436710" y="430088"/>
                    <a:pt x="440072" y="430088"/>
                  </a:cubicBezTo>
                  <a:cubicBezTo>
                    <a:pt x="443435" y="433346"/>
                    <a:pt x="453521" y="436603"/>
                    <a:pt x="453521" y="439861"/>
                  </a:cubicBezTo>
                  <a:cubicBezTo>
                    <a:pt x="453521" y="446376"/>
                    <a:pt x="456884" y="452900"/>
                    <a:pt x="456884" y="452900"/>
                  </a:cubicBezTo>
                  <a:cubicBezTo>
                    <a:pt x="456884" y="452900"/>
                    <a:pt x="460247" y="459415"/>
                    <a:pt x="460247" y="459415"/>
                  </a:cubicBezTo>
                  <a:cubicBezTo>
                    <a:pt x="463609" y="462673"/>
                    <a:pt x="466971" y="459415"/>
                    <a:pt x="466971" y="462673"/>
                  </a:cubicBezTo>
                  <a:cubicBezTo>
                    <a:pt x="470333" y="465931"/>
                    <a:pt x="466971" y="469188"/>
                    <a:pt x="473696" y="472445"/>
                  </a:cubicBezTo>
                  <a:cubicBezTo>
                    <a:pt x="477058" y="478970"/>
                    <a:pt x="483782" y="482228"/>
                    <a:pt x="483782" y="482228"/>
                  </a:cubicBezTo>
                  <a:cubicBezTo>
                    <a:pt x="487145" y="482228"/>
                    <a:pt x="493860" y="485485"/>
                    <a:pt x="493860" y="485485"/>
                  </a:cubicBezTo>
                  <a:cubicBezTo>
                    <a:pt x="514034" y="498515"/>
                    <a:pt x="514034" y="498515"/>
                    <a:pt x="514034" y="498515"/>
                  </a:cubicBezTo>
                  <a:cubicBezTo>
                    <a:pt x="527483" y="514813"/>
                    <a:pt x="527483" y="514813"/>
                    <a:pt x="527483" y="514813"/>
                  </a:cubicBezTo>
                  <a:cubicBezTo>
                    <a:pt x="537570" y="524585"/>
                    <a:pt x="537570" y="524585"/>
                    <a:pt x="537570" y="524585"/>
                  </a:cubicBezTo>
                  <a:cubicBezTo>
                    <a:pt x="534208" y="537616"/>
                    <a:pt x="534208" y="537616"/>
                    <a:pt x="534208" y="537616"/>
                  </a:cubicBezTo>
                  <a:cubicBezTo>
                    <a:pt x="530846" y="544141"/>
                    <a:pt x="530846" y="544141"/>
                    <a:pt x="530846" y="544141"/>
                  </a:cubicBezTo>
                  <a:cubicBezTo>
                    <a:pt x="530846" y="544141"/>
                    <a:pt x="524121" y="547398"/>
                    <a:pt x="520759" y="547398"/>
                  </a:cubicBezTo>
                  <a:cubicBezTo>
                    <a:pt x="520759" y="547398"/>
                    <a:pt x="514034" y="550655"/>
                    <a:pt x="514034" y="550655"/>
                  </a:cubicBezTo>
                  <a:cubicBezTo>
                    <a:pt x="514034" y="550655"/>
                    <a:pt x="510671" y="547398"/>
                    <a:pt x="510671" y="547398"/>
                  </a:cubicBezTo>
                  <a:cubicBezTo>
                    <a:pt x="514034" y="544141"/>
                    <a:pt x="524121" y="540883"/>
                    <a:pt x="524121" y="540883"/>
                  </a:cubicBezTo>
                  <a:cubicBezTo>
                    <a:pt x="524121" y="540883"/>
                    <a:pt x="524121" y="531101"/>
                    <a:pt x="520759" y="531101"/>
                  </a:cubicBezTo>
                  <a:cubicBezTo>
                    <a:pt x="517397" y="527843"/>
                    <a:pt x="507309" y="521328"/>
                    <a:pt x="507309" y="521328"/>
                  </a:cubicBezTo>
                  <a:cubicBezTo>
                    <a:pt x="500585" y="514813"/>
                    <a:pt x="500585" y="514813"/>
                    <a:pt x="500585" y="514813"/>
                  </a:cubicBezTo>
                  <a:cubicBezTo>
                    <a:pt x="490498" y="514813"/>
                    <a:pt x="490498" y="514813"/>
                    <a:pt x="490498" y="514813"/>
                  </a:cubicBezTo>
                  <a:cubicBezTo>
                    <a:pt x="490498" y="514813"/>
                    <a:pt x="483782" y="514813"/>
                    <a:pt x="483782" y="518071"/>
                  </a:cubicBezTo>
                  <a:cubicBezTo>
                    <a:pt x="480420" y="521328"/>
                    <a:pt x="470333" y="527843"/>
                    <a:pt x="470333" y="527843"/>
                  </a:cubicBezTo>
                  <a:cubicBezTo>
                    <a:pt x="463609" y="540883"/>
                    <a:pt x="463609" y="540883"/>
                    <a:pt x="463609" y="540883"/>
                  </a:cubicBezTo>
                  <a:cubicBezTo>
                    <a:pt x="480420" y="544141"/>
                    <a:pt x="480420" y="544141"/>
                    <a:pt x="480420" y="544141"/>
                  </a:cubicBezTo>
                  <a:cubicBezTo>
                    <a:pt x="480420" y="544141"/>
                    <a:pt x="487145" y="550655"/>
                    <a:pt x="487145" y="550655"/>
                  </a:cubicBezTo>
                  <a:cubicBezTo>
                    <a:pt x="487145" y="553913"/>
                    <a:pt x="493860" y="560428"/>
                    <a:pt x="493860" y="560428"/>
                  </a:cubicBezTo>
                  <a:cubicBezTo>
                    <a:pt x="500585" y="563686"/>
                    <a:pt x="500585" y="563686"/>
                    <a:pt x="500585" y="563686"/>
                  </a:cubicBezTo>
                  <a:cubicBezTo>
                    <a:pt x="500585" y="570201"/>
                    <a:pt x="500585" y="570201"/>
                    <a:pt x="500585" y="570201"/>
                  </a:cubicBezTo>
                  <a:cubicBezTo>
                    <a:pt x="497222" y="579983"/>
                    <a:pt x="497222" y="579983"/>
                    <a:pt x="497222" y="579983"/>
                  </a:cubicBezTo>
                  <a:cubicBezTo>
                    <a:pt x="487145" y="593013"/>
                    <a:pt x="487145" y="593013"/>
                    <a:pt x="487145" y="593013"/>
                  </a:cubicBezTo>
                  <a:cubicBezTo>
                    <a:pt x="487145" y="593013"/>
                    <a:pt x="480420" y="596270"/>
                    <a:pt x="480420" y="596270"/>
                  </a:cubicBezTo>
                  <a:cubicBezTo>
                    <a:pt x="477058" y="596270"/>
                    <a:pt x="470333" y="602795"/>
                    <a:pt x="470333" y="602795"/>
                  </a:cubicBezTo>
                  <a:cubicBezTo>
                    <a:pt x="470333" y="602795"/>
                    <a:pt x="466971" y="602795"/>
                    <a:pt x="466971" y="602795"/>
                  </a:cubicBezTo>
                  <a:cubicBezTo>
                    <a:pt x="463609" y="602795"/>
                    <a:pt x="456884" y="599528"/>
                    <a:pt x="453521" y="599528"/>
                  </a:cubicBezTo>
                  <a:cubicBezTo>
                    <a:pt x="453521" y="599528"/>
                    <a:pt x="446797" y="602795"/>
                    <a:pt x="446797" y="602795"/>
                  </a:cubicBezTo>
                  <a:cubicBezTo>
                    <a:pt x="446797" y="602795"/>
                    <a:pt x="436710" y="609310"/>
                    <a:pt x="450159" y="612568"/>
                  </a:cubicBezTo>
                  <a:cubicBezTo>
                    <a:pt x="463609" y="612568"/>
                    <a:pt x="466971" y="612568"/>
                    <a:pt x="470333" y="612568"/>
                  </a:cubicBezTo>
                  <a:cubicBezTo>
                    <a:pt x="470333" y="612568"/>
                    <a:pt x="483782" y="612568"/>
                    <a:pt x="483782" y="612568"/>
                  </a:cubicBezTo>
                  <a:cubicBezTo>
                    <a:pt x="483782" y="612568"/>
                    <a:pt x="487145" y="612568"/>
                    <a:pt x="490498" y="615826"/>
                  </a:cubicBezTo>
                  <a:cubicBezTo>
                    <a:pt x="497222" y="615826"/>
                    <a:pt x="500585" y="615826"/>
                    <a:pt x="503947" y="619083"/>
                  </a:cubicBezTo>
                  <a:cubicBezTo>
                    <a:pt x="507309" y="619083"/>
                    <a:pt x="510671" y="622340"/>
                    <a:pt x="510671" y="622340"/>
                  </a:cubicBezTo>
                  <a:cubicBezTo>
                    <a:pt x="510671" y="625598"/>
                    <a:pt x="510671" y="625598"/>
                    <a:pt x="514034" y="625598"/>
                  </a:cubicBezTo>
                  <a:cubicBezTo>
                    <a:pt x="517397" y="625598"/>
                    <a:pt x="520759" y="628856"/>
                    <a:pt x="520759" y="628856"/>
                  </a:cubicBezTo>
                  <a:cubicBezTo>
                    <a:pt x="524121" y="628856"/>
                    <a:pt x="524121" y="628856"/>
                    <a:pt x="524121" y="628856"/>
                  </a:cubicBezTo>
                  <a:cubicBezTo>
                    <a:pt x="524121" y="628856"/>
                    <a:pt x="527483" y="628856"/>
                    <a:pt x="530846" y="628856"/>
                  </a:cubicBezTo>
                  <a:cubicBezTo>
                    <a:pt x="534208" y="628856"/>
                    <a:pt x="534208" y="625598"/>
                    <a:pt x="537570" y="625598"/>
                  </a:cubicBezTo>
                  <a:cubicBezTo>
                    <a:pt x="540932" y="625598"/>
                    <a:pt x="551010" y="625598"/>
                    <a:pt x="551010" y="625598"/>
                  </a:cubicBezTo>
                  <a:cubicBezTo>
                    <a:pt x="557735" y="638638"/>
                    <a:pt x="557735" y="638638"/>
                    <a:pt x="557735" y="638638"/>
                  </a:cubicBezTo>
                  <a:cubicBezTo>
                    <a:pt x="557735" y="638638"/>
                    <a:pt x="557735" y="641896"/>
                    <a:pt x="561097" y="641896"/>
                  </a:cubicBezTo>
                  <a:cubicBezTo>
                    <a:pt x="561097" y="645153"/>
                    <a:pt x="567821" y="648410"/>
                    <a:pt x="571184" y="648410"/>
                  </a:cubicBezTo>
                  <a:cubicBezTo>
                    <a:pt x="574547" y="648410"/>
                    <a:pt x="601445" y="641896"/>
                    <a:pt x="601445" y="641896"/>
                  </a:cubicBezTo>
                  <a:cubicBezTo>
                    <a:pt x="587996" y="632113"/>
                    <a:pt x="587996" y="632113"/>
                    <a:pt x="587996" y="632113"/>
                  </a:cubicBezTo>
                  <a:cubicBezTo>
                    <a:pt x="587996" y="632113"/>
                    <a:pt x="581271" y="625598"/>
                    <a:pt x="577909" y="622340"/>
                  </a:cubicBezTo>
                  <a:cubicBezTo>
                    <a:pt x="577909" y="619083"/>
                    <a:pt x="561097" y="609310"/>
                    <a:pt x="561097" y="609310"/>
                  </a:cubicBezTo>
                  <a:cubicBezTo>
                    <a:pt x="544295" y="606053"/>
                    <a:pt x="544295" y="606053"/>
                    <a:pt x="544295" y="606053"/>
                  </a:cubicBezTo>
                  <a:cubicBezTo>
                    <a:pt x="524121" y="596270"/>
                    <a:pt x="524121" y="596270"/>
                    <a:pt x="524121" y="596270"/>
                  </a:cubicBezTo>
                  <a:cubicBezTo>
                    <a:pt x="503947" y="589756"/>
                    <a:pt x="503947" y="589756"/>
                    <a:pt x="503947" y="589756"/>
                  </a:cubicBezTo>
                  <a:cubicBezTo>
                    <a:pt x="503947" y="589756"/>
                    <a:pt x="510671" y="576725"/>
                    <a:pt x="514034" y="573468"/>
                  </a:cubicBezTo>
                  <a:cubicBezTo>
                    <a:pt x="514034" y="570201"/>
                    <a:pt x="514034" y="560428"/>
                    <a:pt x="517397" y="560428"/>
                  </a:cubicBezTo>
                  <a:cubicBezTo>
                    <a:pt x="520759" y="563686"/>
                    <a:pt x="527483" y="563686"/>
                    <a:pt x="530846" y="563686"/>
                  </a:cubicBezTo>
                  <a:cubicBezTo>
                    <a:pt x="534208" y="563686"/>
                    <a:pt x="540932" y="560428"/>
                    <a:pt x="544295" y="560428"/>
                  </a:cubicBezTo>
                  <a:cubicBezTo>
                    <a:pt x="547648" y="560428"/>
                    <a:pt x="554372" y="563686"/>
                    <a:pt x="554372" y="563686"/>
                  </a:cubicBezTo>
                  <a:cubicBezTo>
                    <a:pt x="554372" y="563686"/>
                    <a:pt x="557735" y="570201"/>
                    <a:pt x="557735" y="573468"/>
                  </a:cubicBezTo>
                  <a:cubicBezTo>
                    <a:pt x="561097" y="573468"/>
                    <a:pt x="561097" y="579983"/>
                    <a:pt x="564459" y="583240"/>
                  </a:cubicBezTo>
                  <a:cubicBezTo>
                    <a:pt x="567821" y="583240"/>
                    <a:pt x="584633" y="589756"/>
                    <a:pt x="584633" y="589756"/>
                  </a:cubicBezTo>
                  <a:cubicBezTo>
                    <a:pt x="584633" y="589756"/>
                    <a:pt x="604798" y="596270"/>
                    <a:pt x="604798" y="596270"/>
                  </a:cubicBezTo>
                  <a:cubicBezTo>
                    <a:pt x="608160" y="596270"/>
                    <a:pt x="614885" y="596270"/>
                    <a:pt x="614885" y="596270"/>
                  </a:cubicBezTo>
                  <a:cubicBezTo>
                    <a:pt x="624971" y="606053"/>
                    <a:pt x="624971" y="606053"/>
                    <a:pt x="624971" y="606053"/>
                  </a:cubicBezTo>
                  <a:cubicBezTo>
                    <a:pt x="645146" y="602795"/>
                    <a:pt x="645146" y="602795"/>
                    <a:pt x="645146" y="602795"/>
                  </a:cubicBezTo>
                  <a:cubicBezTo>
                    <a:pt x="665310" y="599528"/>
                    <a:pt x="665310" y="599528"/>
                    <a:pt x="665310" y="599528"/>
                  </a:cubicBezTo>
                  <a:cubicBezTo>
                    <a:pt x="668672" y="606053"/>
                    <a:pt x="668672" y="606053"/>
                    <a:pt x="668672" y="606053"/>
                  </a:cubicBezTo>
                  <a:cubicBezTo>
                    <a:pt x="668672" y="606053"/>
                    <a:pt x="678759" y="612568"/>
                    <a:pt x="678759" y="612568"/>
                  </a:cubicBezTo>
                  <a:cubicBezTo>
                    <a:pt x="678759" y="615826"/>
                    <a:pt x="685484" y="628856"/>
                    <a:pt x="685484" y="628856"/>
                  </a:cubicBezTo>
                  <a:cubicBezTo>
                    <a:pt x="685484" y="628856"/>
                    <a:pt x="685484" y="638638"/>
                    <a:pt x="685484" y="638638"/>
                  </a:cubicBezTo>
                  <a:cubicBezTo>
                    <a:pt x="685484" y="641896"/>
                    <a:pt x="692209" y="654926"/>
                    <a:pt x="692209" y="654926"/>
                  </a:cubicBezTo>
                  <a:cubicBezTo>
                    <a:pt x="695571" y="658183"/>
                    <a:pt x="709020" y="671223"/>
                    <a:pt x="709020" y="674480"/>
                  </a:cubicBezTo>
                  <a:cubicBezTo>
                    <a:pt x="709020" y="674480"/>
                    <a:pt x="715745" y="684253"/>
                    <a:pt x="719098" y="684253"/>
                  </a:cubicBezTo>
                  <a:cubicBezTo>
                    <a:pt x="719098" y="684253"/>
                    <a:pt x="722460" y="680996"/>
                    <a:pt x="722460" y="680996"/>
                  </a:cubicBezTo>
                  <a:cubicBezTo>
                    <a:pt x="725822" y="680996"/>
                    <a:pt x="735909" y="674480"/>
                    <a:pt x="735909" y="674480"/>
                  </a:cubicBezTo>
                  <a:cubicBezTo>
                    <a:pt x="735909" y="674480"/>
                    <a:pt x="745997" y="674480"/>
                    <a:pt x="745997" y="677738"/>
                  </a:cubicBezTo>
                  <a:cubicBezTo>
                    <a:pt x="745997" y="680996"/>
                    <a:pt x="759446" y="690768"/>
                    <a:pt x="759446" y="690768"/>
                  </a:cubicBezTo>
                  <a:cubicBezTo>
                    <a:pt x="759446" y="690768"/>
                    <a:pt x="762808" y="703808"/>
                    <a:pt x="762808" y="703808"/>
                  </a:cubicBezTo>
                  <a:cubicBezTo>
                    <a:pt x="759446" y="707065"/>
                    <a:pt x="749359" y="710323"/>
                    <a:pt x="749359" y="713581"/>
                  </a:cubicBezTo>
                  <a:cubicBezTo>
                    <a:pt x="745997" y="713581"/>
                    <a:pt x="735909" y="713581"/>
                    <a:pt x="735909" y="713581"/>
                  </a:cubicBezTo>
                  <a:cubicBezTo>
                    <a:pt x="732547" y="716838"/>
                    <a:pt x="719098" y="720095"/>
                    <a:pt x="719098" y="720095"/>
                  </a:cubicBezTo>
                  <a:cubicBezTo>
                    <a:pt x="719098" y="707065"/>
                    <a:pt x="719098" y="707065"/>
                    <a:pt x="719098" y="707065"/>
                  </a:cubicBezTo>
                  <a:cubicBezTo>
                    <a:pt x="719098" y="707065"/>
                    <a:pt x="719098" y="703808"/>
                    <a:pt x="715745" y="703808"/>
                  </a:cubicBezTo>
                  <a:cubicBezTo>
                    <a:pt x="715745" y="703808"/>
                    <a:pt x="695571" y="697293"/>
                    <a:pt x="695571" y="697293"/>
                  </a:cubicBezTo>
                  <a:cubicBezTo>
                    <a:pt x="692209" y="680996"/>
                    <a:pt x="692209" y="680996"/>
                    <a:pt x="692209" y="680996"/>
                  </a:cubicBezTo>
                  <a:cubicBezTo>
                    <a:pt x="682121" y="671223"/>
                    <a:pt x="682121" y="671223"/>
                    <a:pt x="682121" y="671223"/>
                  </a:cubicBezTo>
                  <a:cubicBezTo>
                    <a:pt x="672035" y="664708"/>
                    <a:pt x="672035" y="664708"/>
                    <a:pt x="672035" y="664708"/>
                  </a:cubicBezTo>
                  <a:cubicBezTo>
                    <a:pt x="665310" y="654926"/>
                    <a:pt x="665310" y="654926"/>
                    <a:pt x="665310" y="654926"/>
                  </a:cubicBezTo>
                  <a:cubicBezTo>
                    <a:pt x="651870" y="654926"/>
                    <a:pt x="651870" y="654926"/>
                    <a:pt x="651870" y="654926"/>
                  </a:cubicBezTo>
                  <a:cubicBezTo>
                    <a:pt x="651870" y="654926"/>
                    <a:pt x="645146" y="658183"/>
                    <a:pt x="645146" y="658183"/>
                  </a:cubicBezTo>
                  <a:cubicBezTo>
                    <a:pt x="641783" y="661441"/>
                    <a:pt x="628334" y="658183"/>
                    <a:pt x="628334" y="658183"/>
                  </a:cubicBezTo>
                  <a:cubicBezTo>
                    <a:pt x="618247" y="661441"/>
                    <a:pt x="618247" y="661441"/>
                    <a:pt x="618247" y="661441"/>
                  </a:cubicBezTo>
                  <a:cubicBezTo>
                    <a:pt x="618247" y="667966"/>
                    <a:pt x="618247" y="667966"/>
                    <a:pt x="618247" y="667966"/>
                  </a:cubicBezTo>
                  <a:cubicBezTo>
                    <a:pt x="635059" y="667966"/>
                    <a:pt x="635059" y="667966"/>
                    <a:pt x="635059" y="667966"/>
                  </a:cubicBezTo>
                  <a:cubicBezTo>
                    <a:pt x="648508" y="671223"/>
                    <a:pt x="648508" y="671223"/>
                    <a:pt x="648508" y="671223"/>
                  </a:cubicBezTo>
                  <a:cubicBezTo>
                    <a:pt x="668672" y="674480"/>
                    <a:pt x="668672" y="674480"/>
                    <a:pt x="668672" y="674480"/>
                  </a:cubicBezTo>
                  <a:cubicBezTo>
                    <a:pt x="668672" y="687511"/>
                    <a:pt x="668672" y="687511"/>
                    <a:pt x="668672" y="687511"/>
                  </a:cubicBezTo>
                  <a:cubicBezTo>
                    <a:pt x="668672" y="687511"/>
                    <a:pt x="672035" y="694026"/>
                    <a:pt x="672035" y="697293"/>
                  </a:cubicBezTo>
                  <a:cubicBezTo>
                    <a:pt x="672035" y="700550"/>
                    <a:pt x="678759" y="713581"/>
                    <a:pt x="678759" y="713581"/>
                  </a:cubicBezTo>
                  <a:cubicBezTo>
                    <a:pt x="685484" y="733135"/>
                    <a:pt x="685484" y="733135"/>
                    <a:pt x="685484" y="733135"/>
                  </a:cubicBezTo>
                  <a:cubicBezTo>
                    <a:pt x="692209" y="746165"/>
                    <a:pt x="692209" y="746165"/>
                    <a:pt x="692209" y="746165"/>
                  </a:cubicBezTo>
                  <a:cubicBezTo>
                    <a:pt x="698933" y="749423"/>
                    <a:pt x="698933" y="749423"/>
                    <a:pt x="698933" y="749423"/>
                  </a:cubicBezTo>
                  <a:cubicBezTo>
                    <a:pt x="698933" y="762463"/>
                    <a:pt x="698933" y="762463"/>
                    <a:pt x="698933" y="762463"/>
                  </a:cubicBezTo>
                  <a:cubicBezTo>
                    <a:pt x="705658" y="765721"/>
                    <a:pt x="705658" y="765721"/>
                    <a:pt x="705658" y="765721"/>
                  </a:cubicBezTo>
                  <a:cubicBezTo>
                    <a:pt x="705658" y="765721"/>
                    <a:pt x="702296" y="768978"/>
                    <a:pt x="702296" y="772235"/>
                  </a:cubicBezTo>
                  <a:cubicBezTo>
                    <a:pt x="702296" y="772235"/>
                    <a:pt x="695571" y="782008"/>
                    <a:pt x="695571" y="782008"/>
                  </a:cubicBezTo>
                  <a:cubicBezTo>
                    <a:pt x="695571" y="782008"/>
                    <a:pt x="688847" y="782008"/>
                    <a:pt x="685484" y="782008"/>
                  </a:cubicBezTo>
                  <a:cubicBezTo>
                    <a:pt x="685484" y="778751"/>
                    <a:pt x="682121" y="772235"/>
                    <a:pt x="678759" y="772235"/>
                  </a:cubicBezTo>
                  <a:cubicBezTo>
                    <a:pt x="672035" y="768978"/>
                    <a:pt x="672035" y="762463"/>
                    <a:pt x="668672" y="762463"/>
                  </a:cubicBezTo>
                  <a:cubicBezTo>
                    <a:pt x="665310" y="762463"/>
                    <a:pt x="655232" y="762463"/>
                    <a:pt x="655232" y="762463"/>
                  </a:cubicBezTo>
                  <a:cubicBezTo>
                    <a:pt x="655232" y="762463"/>
                    <a:pt x="648508" y="752681"/>
                    <a:pt x="645146" y="749423"/>
                  </a:cubicBezTo>
                  <a:cubicBezTo>
                    <a:pt x="645146" y="749423"/>
                    <a:pt x="641783" y="746165"/>
                    <a:pt x="638421" y="742908"/>
                  </a:cubicBezTo>
                  <a:cubicBezTo>
                    <a:pt x="635059" y="739651"/>
                    <a:pt x="628334" y="729878"/>
                    <a:pt x="628334" y="733135"/>
                  </a:cubicBezTo>
                  <a:cubicBezTo>
                    <a:pt x="628334" y="739651"/>
                    <a:pt x="631697" y="746165"/>
                    <a:pt x="628334" y="746165"/>
                  </a:cubicBezTo>
                  <a:cubicBezTo>
                    <a:pt x="621609" y="746165"/>
                    <a:pt x="618247" y="746165"/>
                    <a:pt x="618247" y="746165"/>
                  </a:cubicBezTo>
                  <a:cubicBezTo>
                    <a:pt x="618247" y="746165"/>
                    <a:pt x="611522" y="752681"/>
                    <a:pt x="608160" y="755938"/>
                  </a:cubicBezTo>
                  <a:cubicBezTo>
                    <a:pt x="608160" y="755938"/>
                    <a:pt x="611522" y="755938"/>
                    <a:pt x="604798" y="759205"/>
                  </a:cubicBezTo>
                  <a:cubicBezTo>
                    <a:pt x="601445" y="759205"/>
                    <a:pt x="594720" y="759205"/>
                    <a:pt x="594720" y="759205"/>
                  </a:cubicBezTo>
                  <a:cubicBezTo>
                    <a:pt x="594720" y="755938"/>
                    <a:pt x="594720" y="755938"/>
                    <a:pt x="594720" y="752681"/>
                  </a:cubicBezTo>
                  <a:cubicBezTo>
                    <a:pt x="598082" y="749423"/>
                    <a:pt x="618247" y="739651"/>
                    <a:pt x="618247" y="739651"/>
                  </a:cubicBezTo>
                  <a:cubicBezTo>
                    <a:pt x="618247" y="736393"/>
                    <a:pt x="611522" y="726620"/>
                    <a:pt x="611522" y="726620"/>
                  </a:cubicBezTo>
                  <a:cubicBezTo>
                    <a:pt x="608160" y="729878"/>
                    <a:pt x="608160" y="729878"/>
                    <a:pt x="608160" y="729878"/>
                  </a:cubicBezTo>
                  <a:cubicBezTo>
                    <a:pt x="598082" y="736393"/>
                    <a:pt x="598082" y="736393"/>
                    <a:pt x="598082" y="736393"/>
                  </a:cubicBezTo>
                  <a:cubicBezTo>
                    <a:pt x="584633" y="746165"/>
                    <a:pt x="584633" y="746165"/>
                    <a:pt x="584633" y="746165"/>
                  </a:cubicBezTo>
                  <a:cubicBezTo>
                    <a:pt x="574547" y="749423"/>
                    <a:pt x="574547" y="749423"/>
                    <a:pt x="574547" y="749423"/>
                  </a:cubicBezTo>
                  <a:cubicBezTo>
                    <a:pt x="564459" y="755938"/>
                    <a:pt x="564459" y="755938"/>
                    <a:pt x="564459" y="755938"/>
                  </a:cubicBezTo>
                  <a:cubicBezTo>
                    <a:pt x="551010" y="759205"/>
                    <a:pt x="551010" y="759205"/>
                    <a:pt x="551010" y="759205"/>
                  </a:cubicBezTo>
                  <a:cubicBezTo>
                    <a:pt x="537570" y="759205"/>
                    <a:pt x="537570" y="759205"/>
                    <a:pt x="537570" y="759205"/>
                  </a:cubicBezTo>
                  <a:cubicBezTo>
                    <a:pt x="530846" y="755938"/>
                    <a:pt x="530846" y="755938"/>
                    <a:pt x="530846" y="755938"/>
                  </a:cubicBezTo>
                  <a:cubicBezTo>
                    <a:pt x="524121" y="746165"/>
                    <a:pt x="524121" y="746165"/>
                    <a:pt x="524121" y="746165"/>
                  </a:cubicBezTo>
                  <a:cubicBezTo>
                    <a:pt x="520759" y="746165"/>
                    <a:pt x="520759" y="746165"/>
                    <a:pt x="520759" y="746165"/>
                  </a:cubicBezTo>
                  <a:cubicBezTo>
                    <a:pt x="520759" y="746165"/>
                    <a:pt x="517397" y="739651"/>
                    <a:pt x="520759" y="736393"/>
                  </a:cubicBezTo>
                  <a:cubicBezTo>
                    <a:pt x="520759" y="736393"/>
                    <a:pt x="524121" y="733135"/>
                    <a:pt x="530846" y="733135"/>
                  </a:cubicBezTo>
                  <a:cubicBezTo>
                    <a:pt x="537570" y="733135"/>
                    <a:pt x="540932" y="733135"/>
                    <a:pt x="544295" y="733135"/>
                  </a:cubicBezTo>
                  <a:cubicBezTo>
                    <a:pt x="547648" y="733135"/>
                    <a:pt x="551010" y="729878"/>
                    <a:pt x="551010" y="729878"/>
                  </a:cubicBezTo>
                  <a:cubicBezTo>
                    <a:pt x="551010" y="729878"/>
                    <a:pt x="554372" y="729878"/>
                    <a:pt x="554372" y="726620"/>
                  </a:cubicBezTo>
                  <a:cubicBezTo>
                    <a:pt x="554372" y="723353"/>
                    <a:pt x="544295" y="710323"/>
                    <a:pt x="544295" y="710323"/>
                  </a:cubicBezTo>
                  <a:cubicBezTo>
                    <a:pt x="544295" y="710323"/>
                    <a:pt x="530846" y="710323"/>
                    <a:pt x="527483" y="713581"/>
                  </a:cubicBezTo>
                  <a:cubicBezTo>
                    <a:pt x="520759" y="713581"/>
                    <a:pt x="520759" y="720095"/>
                    <a:pt x="514034" y="716838"/>
                  </a:cubicBezTo>
                  <a:cubicBezTo>
                    <a:pt x="507309" y="713581"/>
                    <a:pt x="490498" y="707065"/>
                    <a:pt x="490498" y="707065"/>
                  </a:cubicBezTo>
                  <a:cubicBezTo>
                    <a:pt x="477058" y="694026"/>
                    <a:pt x="477058" y="694026"/>
                    <a:pt x="477058" y="694026"/>
                  </a:cubicBezTo>
                  <a:cubicBezTo>
                    <a:pt x="470333" y="700550"/>
                    <a:pt x="470333" y="700550"/>
                    <a:pt x="470333" y="700550"/>
                  </a:cubicBezTo>
                  <a:cubicBezTo>
                    <a:pt x="460247" y="707065"/>
                    <a:pt x="460247" y="707065"/>
                    <a:pt x="460247" y="707065"/>
                  </a:cubicBezTo>
                  <a:cubicBezTo>
                    <a:pt x="460247" y="707065"/>
                    <a:pt x="460247" y="713581"/>
                    <a:pt x="453521" y="707065"/>
                  </a:cubicBezTo>
                  <a:cubicBezTo>
                    <a:pt x="446797" y="697293"/>
                    <a:pt x="446797" y="690768"/>
                    <a:pt x="446797" y="690768"/>
                  </a:cubicBezTo>
                  <a:cubicBezTo>
                    <a:pt x="436710" y="690768"/>
                    <a:pt x="436710" y="690768"/>
                    <a:pt x="436710" y="690768"/>
                  </a:cubicBezTo>
                  <a:cubicBezTo>
                    <a:pt x="433348" y="700550"/>
                    <a:pt x="433348" y="700550"/>
                    <a:pt x="433348" y="700550"/>
                  </a:cubicBezTo>
                  <a:cubicBezTo>
                    <a:pt x="433348" y="700550"/>
                    <a:pt x="426632" y="710323"/>
                    <a:pt x="426632" y="710323"/>
                  </a:cubicBezTo>
                  <a:cubicBezTo>
                    <a:pt x="423270" y="710323"/>
                    <a:pt x="413183" y="710323"/>
                    <a:pt x="409821" y="713581"/>
                  </a:cubicBezTo>
                  <a:cubicBezTo>
                    <a:pt x="409821" y="713581"/>
                    <a:pt x="393009" y="713581"/>
                    <a:pt x="393009" y="713581"/>
                  </a:cubicBezTo>
                  <a:cubicBezTo>
                    <a:pt x="369482" y="707065"/>
                    <a:pt x="369482" y="707065"/>
                    <a:pt x="369482" y="707065"/>
                  </a:cubicBezTo>
                  <a:cubicBezTo>
                    <a:pt x="369482" y="707065"/>
                    <a:pt x="362758" y="710323"/>
                    <a:pt x="362758" y="710323"/>
                  </a:cubicBezTo>
                  <a:cubicBezTo>
                    <a:pt x="359396" y="713581"/>
                    <a:pt x="325772" y="720095"/>
                    <a:pt x="325772" y="720095"/>
                  </a:cubicBezTo>
                  <a:cubicBezTo>
                    <a:pt x="308970" y="729878"/>
                    <a:pt x="308970" y="729878"/>
                    <a:pt x="308970" y="729878"/>
                  </a:cubicBezTo>
                  <a:cubicBezTo>
                    <a:pt x="298883" y="729878"/>
                    <a:pt x="298883" y="729878"/>
                    <a:pt x="298883" y="729878"/>
                  </a:cubicBezTo>
                  <a:cubicBezTo>
                    <a:pt x="288797" y="716838"/>
                    <a:pt x="288797" y="716838"/>
                    <a:pt x="288797" y="716838"/>
                  </a:cubicBezTo>
                  <a:cubicBezTo>
                    <a:pt x="282071" y="707065"/>
                    <a:pt x="282071" y="707065"/>
                    <a:pt x="282071" y="707065"/>
                  </a:cubicBezTo>
                  <a:cubicBezTo>
                    <a:pt x="282071" y="720095"/>
                    <a:pt x="282071" y="720095"/>
                    <a:pt x="282071" y="720095"/>
                  </a:cubicBezTo>
                  <a:cubicBezTo>
                    <a:pt x="278709" y="726620"/>
                    <a:pt x="278709" y="726620"/>
                    <a:pt x="278709" y="726620"/>
                  </a:cubicBezTo>
                  <a:cubicBezTo>
                    <a:pt x="278709" y="726620"/>
                    <a:pt x="265260" y="739651"/>
                    <a:pt x="261898" y="742908"/>
                  </a:cubicBezTo>
                  <a:cubicBezTo>
                    <a:pt x="261898" y="742908"/>
                    <a:pt x="245096" y="726620"/>
                    <a:pt x="245096" y="726620"/>
                  </a:cubicBezTo>
                  <a:cubicBezTo>
                    <a:pt x="241733" y="703808"/>
                    <a:pt x="241733" y="703808"/>
                    <a:pt x="241733" y="703808"/>
                  </a:cubicBezTo>
                  <a:cubicBezTo>
                    <a:pt x="224921" y="687511"/>
                    <a:pt x="224921" y="687511"/>
                    <a:pt x="224921" y="687511"/>
                  </a:cubicBezTo>
                  <a:cubicBezTo>
                    <a:pt x="214835" y="690768"/>
                    <a:pt x="214835" y="690768"/>
                    <a:pt x="214835" y="690768"/>
                  </a:cubicBezTo>
                  <a:cubicBezTo>
                    <a:pt x="211472" y="674480"/>
                    <a:pt x="211472" y="674480"/>
                    <a:pt x="211472" y="674480"/>
                  </a:cubicBezTo>
                  <a:cubicBezTo>
                    <a:pt x="204748" y="664708"/>
                    <a:pt x="204748" y="664708"/>
                    <a:pt x="204748" y="664708"/>
                  </a:cubicBezTo>
                  <a:cubicBezTo>
                    <a:pt x="191308" y="664708"/>
                    <a:pt x="191308" y="664708"/>
                    <a:pt x="191308" y="664708"/>
                  </a:cubicBezTo>
                  <a:cubicBezTo>
                    <a:pt x="187946" y="671223"/>
                    <a:pt x="187946" y="671223"/>
                    <a:pt x="187946" y="671223"/>
                  </a:cubicBezTo>
                  <a:cubicBezTo>
                    <a:pt x="184583" y="680996"/>
                    <a:pt x="184583" y="680996"/>
                    <a:pt x="184583" y="680996"/>
                  </a:cubicBezTo>
                  <a:cubicBezTo>
                    <a:pt x="184583" y="680996"/>
                    <a:pt x="187946" y="690768"/>
                    <a:pt x="187946" y="690768"/>
                  </a:cubicBezTo>
                  <a:cubicBezTo>
                    <a:pt x="187946" y="694026"/>
                    <a:pt x="184583" y="697293"/>
                    <a:pt x="181221" y="697293"/>
                  </a:cubicBezTo>
                  <a:cubicBezTo>
                    <a:pt x="181221" y="697293"/>
                    <a:pt x="164409" y="703808"/>
                    <a:pt x="164409" y="703808"/>
                  </a:cubicBezTo>
                  <a:cubicBezTo>
                    <a:pt x="164409" y="703808"/>
                    <a:pt x="161047" y="694026"/>
                    <a:pt x="161047" y="690768"/>
                  </a:cubicBezTo>
                  <a:cubicBezTo>
                    <a:pt x="161047" y="684253"/>
                    <a:pt x="161047" y="674480"/>
                    <a:pt x="161047" y="674480"/>
                  </a:cubicBezTo>
                  <a:cubicBezTo>
                    <a:pt x="161047" y="674480"/>
                    <a:pt x="174497" y="667966"/>
                    <a:pt x="174497" y="667966"/>
                  </a:cubicBezTo>
                  <a:cubicBezTo>
                    <a:pt x="174497" y="664708"/>
                    <a:pt x="184583" y="648410"/>
                    <a:pt x="184583" y="648410"/>
                  </a:cubicBezTo>
                  <a:cubicBezTo>
                    <a:pt x="184583" y="638638"/>
                    <a:pt x="184583" y="638638"/>
                    <a:pt x="184583" y="638638"/>
                  </a:cubicBezTo>
                  <a:cubicBezTo>
                    <a:pt x="184583" y="638638"/>
                    <a:pt x="198032" y="635380"/>
                    <a:pt x="201395" y="635380"/>
                  </a:cubicBezTo>
                  <a:cubicBezTo>
                    <a:pt x="204748" y="635380"/>
                    <a:pt x="211472" y="635380"/>
                    <a:pt x="214835" y="638638"/>
                  </a:cubicBezTo>
                  <a:cubicBezTo>
                    <a:pt x="221559" y="641896"/>
                    <a:pt x="218197" y="641896"/>
                    <a:pt x="224921" y="641896"/>
                  </a:cubicBezTo>
                  <a:cubicBezTo>
                    <a:pt x="231647" y="638638"/>
                    <a:pt x="238371" y="635380"/>
                    <a:pt x="238371" y="632113"/>
                  </a:cubicBezTo>
                  <a:cubicBezTo>
                    <a:pt x="238371" y="628856"/>
                    <a:pt x="241733" y="615826"/>
                    <a:pt x="231647" y="615826"/>
                  </a:cubicBezTo>
                  <a:cubicBezTo>
                    <a:pt x="224921" y="615826"/>
                    <a:pt x="214835" y="622340"/>
                    <a:pt x="211472" y="622340"/>
                  </a:cubicBezTo>
                  <a:cubicBezTo>
                    <a:pt x="208110" y="625598"/>
                    <a:pt x="204748" y="622340"/>
                    <a:pt x="198032" y="619083"/>
                  </a:cubicBezTo>
                  <a:cubicBezTo>
                    <a:pt x="194670" y="619083"/>
                    <a:pt x="187946" y="615826"/>
                    <a:pt x="187946" y="615826"/>
                  </a:cubicBezTo>
                  <a:cubicBezTo>
                    <a:pt x="177859" y="625598"/>
                    <a:pt x="177859" y="625598"/>
                    <a:pt x="177859" y="625598"/>
                  </a:cubicBezTo>
                  <a:cubicBezTo>
                    <a:pt x="177859" y="625598"/>
                    <a:pt x="184583" y="638638"/>
                    <a:pt x="171134" y="628856"/>
                  </a:cubicBezTo>
                  <a:cubicBezTo>
                    <a:pt x="157685" y="622340"/>
                    <a:pt x="157685" y="619083"/>
                    <a:pt x="157685" y="619083"/>
                  </a:cubicBezTo>
                  <a:cubicBezTo>
                    <a:pt x="144245" y="606053"/>
                    <a:pt x="144245" y="606053"/>
                    <a:pt x="144245" y="606053"/>
                  </a:cubicBezTo>
                  <a:cubicBezTo>
                    <a:pt x="137520" y="583240"/>
                    <a:pt x="137520" y="583240"/>
                    <a:pt x="137520" y="583240"/>
                  </a:cubicBezTo>
                  <a:cubicBezTo>
                    <a:pt x="127433" y="570201"/>
                    <a:pt x="127433" y="570201"/>
                    <a:pt x="127433" y="570201"/>
                  </a:cubicBezTo>
                  <a:cubicBezTo>
                    <a:pt x="127433" y="570201"/>
                    <a:pt x="124071" y="576725"/>
                    <a:pt x="120709" y="583240"/>
                  </a:cubicBezTo>
                  <a:cubicBezTo>
                    <a:pt x="117347" y="586498"/>
                    <a:pt x="110621" y="586498"/>
                    <a:pt x="107259" y="583240"/>
                  </a:cubicBezTo>
                  <a:cubicBezTo>
                    <a:pt x="107259" y="576725"/>
                    <a:pt x="97172" y="563686"/>
                    <a:pt x="97172" y="563686"/>
                  </a:cubicBezTo>
                  <a:cubicBezTo>
                    <a:pt x="100535" y="550655"/>
                    <a:pt x="100535" y="550655"/>
                    <a:pt x="100535" y="550655"/>
                  </a:cubicBezTo>
                  <a:cubicBezTo>
                    <a:pt x="87095" y="547398"/>
                    <a:pt x="87095" y="547398"/>
                    <a:pt x="87095" y="547398"/>
                  </a:cubicBezTo>
                  <a:cubicBezTo>
                    <a:pt x="87095" y="547398"/>
                    <a:pt x="80370" y="544141"/>
                    <a:pt x="80370" y="540883"/>
                  </a:cubicBezTo>
                  <a:cubicBezTo>
                    <a:pt x="83732" y="534358"/>
                    <a:pt x="90448" y="524585"/>
                    <a:pt x="90448" y="524585"/>
                  </a:cubicBezTo>
                  <a:cubicBezTo>
                    <a:pt x="97172" y="511555"/>
                    <a:pt x="97172" y="511555"/>
                    <a:pt x="97172" y="511555"/>
                  </a:cubicBezTo>
                  <a:cubicBezTo>
                    <a:pt x="97172" y="511555"/>
                    <a:pt x="97172" y="501773"/>
                    <a:pt x="93810" y="498515"/>
                  </a:cubicBezTo>
                  <a:cubicBezTo>
                    <a:pt x="93810" y="495258"/>
                    <a:pt x="90448" y="452900"/>
                    <a:pt x="90448" y="452900"/>
                  </a:cubicBezTo>
                  <a:cubicBezTo>
                    <a:pt x="117347" y="436603"/>
                    <a:pt x="117347" y="436603"/>
                    <a:pt x="117347" y="436603"/>
                  </a:cubicBezTo>
                  <a:cubicBezTo>
                    <a:pt x="134158" y="410533"/>
                    <a:pt x="134158" y="410533"/>
                    <a:pt x="134158" y="410533"/>
                  </a:cubicBezTo>
                  <a:cubicBezTo>
                    <a:pt x="140882" y="381206"/>
                    <a:pt x="140882" y="381206"/>
                    <a:pt x="140882" y="381206"/>
                  </a:cubicBezTo>
                  <a:cubicBezTo>
                    <a:pt x="150960" y="355145"/>
                    <a:pt x="150960" y="355145"/>
                    <a:pt x="150960" y="355145"/>
                  </a:cubicBezTo>
                  <a:cubicBezTo>
                    <a:pt x="150960" y="355145"/>
                    <a:pt x="164409" y="342106"/>
                    <a:pt x="164409" y="345363"/>
                  </a:cubicBezTo>
                  <a:cubicBezTo>
                    <a:pt x="167771" y="348620"/>
                    <a:pt x="164409" y="319293"/>
                    <a:pt x="164409" y="319293"/>
                  </a:cubicBezTo>
                  <a:cubicBezTo>
                    <a:pt x="154322" y="309521"/>
                    <a:pt x="154322" y="309521"/>
                    <a:pt x="154322" y="309521"/>
                  </a:cubicBezTo>
                  <a:cubicBezTo>
                    <a:pt x="154322" y="293233"/>
                    <a:pt x="154322" y="293233"/>
                    <a:pt x="154322" y="293233"/>
                  </a:cubicBezTo>
                  <a:cubicBezTo>
                    <a:pt x="154322" y="293233"/>
                    <a:pt x="171134" y="289966"/>
                    <a:pt x="174497" y="289966"/>
                  </a:cubicBezTo>
                  <a:cubicBezTo>
                    <a:pt x="177859" y="289966"/>
                    <a:pt x="184583" y="286708"/>
                    <a:pt x="194670" y="283451"/>
                  </a:cubicBezTo>
                  <a:cubicBezTo>
                    <a:pt x="201395" y="283451"/>
                    <a:pt x="208110" y="276935"/>
                    <a:pt x="214835" y="276935"/>
                  </a:cubicBezTo>
                  <a:cubicBezTo>
                    <a:pt x="218197" y="276935"/>
                    <a:pt x="235009" y="276935"/>
                    <a:pt x="235009" y="276935"/>
                  </a:cubicBezTo>
                  <a:cubicBezTo>
                    <a:pt x="235009" y="276935"/>
                    <a:pt x="251820" y="267163"/>
                    <a:pt x="255182" y="263905"/>
                  </a:cubicBezTo>
                  <a:cubicBezTo>
                    <a:pt x="258545" y="260638"/>
                    <a:pt x="268622" y="247608"/>
                    <a:pt x="268622" y="247608"/>
                  </a:cubicBezTo>
                  <a:cubicBezTo>
                    <a:pt x="268622" y="247608"/>
                    <a:pt x="271985" y="231320"/>
                    <a:pt x="278709" y="228053"/>
                  </a:cubicBezTo>
                  <a:cubicBezTo>
                    <a:pt x="282071" y="228053"/>
                    <a:pt x="292159" y="221538"/>
                    <a:pt x="298883" y="221538"/>
                  </a:cubicBezTo>
                  <a:cubicBezTo>
                    <a:pt x="305608" y="218281"/>
                    <a:pt x="322410" y="215023"/>
                    <a:pt x="325772" y="215023"/>
                  </a:cubicBezTo>
                  <a:cubicBezTo>
                    <a:pt x="329135" y="215023"/>
                    <a:pt x="369482" y="208508"/>
                    <a:pt x="369482" y="208508"/>
                  </a:cubicBezTo>
                  <a:cubicBezTo>
                    <a:pt x="386285" y="195468"/>
                    <a:pt x="386285" y="195468"/>
                    <a:pt x="386285" y="195468"/>
                  </a:cubicBezTo>
                  <a:cubicBezTo>
                    <a:pt x="382922" y="166141"/>
                    <a:pt x="382922" y="166141"/>
                    <a:pt x="382922" y="166141"/>
                  </a:cubicBezTo>
                  <a:cubicBezTo>
                    <a:pt x="433348" y="159626"/>
                    <a:pt x="433348" y="159626"/>
                    <a:pt x="433348" y="159626"/>
                  </a:cubicBezTo>
                  <a:cubicBezTo>
                    <a:pt x="453521" y="146596"/>
                    <a:pt x="453521" y="146596"/>
                    <a:pt x="453521" y="146596"/>
                  </a:cubicBezTo>
                  <a:cubicBezTo>
                    <a:pt x="453521" y="146596"/>
                    <a:pt x="463609" y="136813"/>
                    <a:pt x="466971" y="136813"/>
                  </a:cubicBezTo>
                  <a:cubicBezTo>
                    <a:pt x="470333" y="140080"/>
                    <a:pt x="477058" y="136813"/>
                    <a:pt x="477058" y="136813"/>
                  </a:cubicBezTo>
                  <a:cubicBezTo>
                    <a:pt x="500585" y="130298"/>
                    <a:pt x="500585" y="130298"/>
                    <a:pt x="500585" y="130298"/>
                  </a:cubicBezTo>
                  <a:cubicBezTo>
                    <a:pt x="500585" y="130298"/>
                    <a:pt x="530846" y="120526"/>
                    <a:pt x="534208" y="117268"/>
                  </a:cubicBezTo>
                  <a:cubicBezTo>
                    <a:pt x="534208" y="117268"/>
                    <a:pt x="551010" y="110753"/>
                    <a:pt x="551010" y="110753"/>
                  </a:cubicBezTo>
                  <a:cubicBezTo>
                    <a:pt x="557735" y="97713"/>
                    <a:pt x="557735" y="97713"/>
                    <a:pt x="557735" y="97713"/>
                  </a:cubicBezTo>
                  <a:cubicBezTo>
                    <a:pt x="557735" y="97713"/>
                    <a:pt x="564459" y="91198"/>
                    <a:pt x="574547" y="91198"/>
                  </a:cubicBezTo>
                  <a:cubicBezTo>
                    <a:pt x="581271" y="91198"/>
                    <a:pt x="587996" y="91198"/>
                    <a:pt x="591358" y="91198"/>
                  </a:cubicBezTo>
                  <a:cubicBezTo>
                    <a:pt x="591358" y="87940"/>
                    <a:pt x="594720" y="81425"/>
                    <a:pt x="598082" y="81425"/>
                  </a:cubicBezTo>
                  <a:cubicBezTo>
                    <a:pt x="601445" y="81425"/>
                    <a:pt x="621609" y="78168"/>
                    <a:pt x="621609" y="78168"/>
                  </a:cubicBezTo>
                  <a:cubicBezTo>
                    <a:pt x="631697" y="94456"/>
                    <a:pt x="631697" y="94456"/>
                    <a:pt x="631697" y="94456"/>
                  </a:cubicBezTo>
                  <a:cubicBezTo>
                    <a:pt x="631697" y="94456"/>
                    <a:pt x="651870" y="107495"/>
                    <a:pt x="655232" y="107495"/>
                  </a:cubicBezTo>
                  <a:cubicBezTo>
                    <a:pt x="658595" y="107495"/>
                    <a:pt x="675397" y="94456"/>
                    <a:pt x="675397" y="94456"/>
                  </a:cubicBezTo>
                  <a:cubicBezTo>
                    <a:pt x="709020" y="104228"/>
                    <a:pt x="709020" y="104228"/>
                    <a:pt x="709020" y="104228"/>
                  </a:cubicBezTo>
                  <a:cubicBezTo>
                    <a:pt x="735909" y="110753"/>
                    <a:pt x="735909" y="110753"/>
                    <a:pt x="735909" y="110753"/>
                  </a:cubicBezTo>
                  <a:cubicBezTo>
                    <a:pt x="745997" y="104228"/>
                    <a:pt x="745997" y="104228"/>
                    <a:pt x="745997" y="104228"/>
                  </a:cubicBezTo>
                  <a:close/>
                  <a:moveTo>
                    <a:pt x="631697" y="485485"/>
                  </a:moveTo>
                  <a:cubicBezTo>
                    <a:pt x="631697" y="485485"/>
                    <a:pt x="631697" y="485485"/>
                    <a:pt x="631697" y="485485"/>
                  </a:cubicBezTo>
                  <a:cubicBezTo>
                    <a:pt x="635059" y="488743"/>
                    <a:pt x="635059" y="488743"/>
                    <a:pt x="635059" y="488743"/>
                  </a:cubicBezTo>
                  <a:cubicBezTo>
                    <a:pt x="635059" y="488743"/>
                    <a:pt x="641783" y="488743"/>
                    <a:pt x="645146" y="485485"/>
                  </a:cubicBezTo>
                  <a:cubicBezTo>
                    <a:pt x="648508" y="485485"/>
                    <a:pt x="641783" y="482228"/>
                    <a:pt x="641783" y="482228"/>
                  </a:cubicBezTo>
                  <a:cubicBezTo>
                    <a:pt x="635059" y="482228"/>
                    <a:pt x="635059" y="482228"/>
                    <a:pt x="635059" y="482228"/>
                  </a:cubicBezTo>
                  <a:cubicBezTo>
                    <a:pt x="635059" y="482228"/>
                    <a:pt x="631697" y="485485"/>
                    <a:pt x="631697" y="485485"/>
                  </a:cubicBezTo>
                  <a:close/>
                  <a:moveTo>
                    <a:pt x="618247" y="511555"/>
                  </a:moveTo>
                  <a:cubicBezTo>
                    <a:pt x="618247" y="511555"/>
                    <a:pt x="618247" y="511555"/>
                    <a:pt x="618247" y="511555"/>
                  </a:cubicBezTo>
                  <a:cubicBezTo>
                    <a:pt x="621609" y="514813"/>
                    <a:pt x="621609" y="514813"/>
                    <a:pt x="621609" y="514813"/>
                  </a:cubicBezTo>
                  <a:cubicBezTo>
                    <a:pt x="621609" y="514813"/>
                    <a:pt x="624971" y="505031"/>
                    <a:pt x="628334" y="501773"/>
                  </a:cubicBezTo>
                  <a:cubicBezTo>
                    <a:pt x="631697" y="495258"/>
                    <a:pt x="624971" y="498515"/>
                    <a:pt x="624971" y="498515"/>
                  </a:cubicBezTo>
                  <a:cubicBezTo>
                    <a:pt x="621609" y="501773"/>
                    <a:pt x="621609" y="501773"/>
                    <a:pt x="621609" y="501773"/>
                  </a:cubicBezTo>
                  <a:cubicBezTo>
                    <a:pt x="621609" y="501773"/>
                    <a:pt x="618247" y="511555"/>
                    <a:pt x="618247" y="511555"/>
                  </a:cubicBezTo>
                  <a:close/>
                  <a:moveTo>
                    <a:pt x="1068722" y="752681"/>
                  </a:moveTo>
                  <a:cubicBezTo>
                    <a:pt x="1068722" y="752681"/>
                    <a:pt x="1068722" y="752681"/>
                    <a:pt x="1068722" y="752681"/>
                  </a:cubicBezTo>
                  <a:cubicBezTo>
                    <a:pt x="1068722" y="752681"/>
                    <a:pt x="1078809" y="759205"/>
                    <a:pt x="1078809" y="759205"/>
                  </a:cubicBezTo>
                  <a:cubicBezTo>
                    <a:pt x="1072085" y="772235"/>
                    <a:pt x="1072085" y="772235"/>
                    <a:pt x="1072085" y="772235"/>
                  </a:cubicBezTo>
                  <a:cubicBezTo>
                    <a:pt x="1061998" y="765721"/>
                    <a:pt x="1061998" y="765721"/>
                    <a:pt x="1061998" y="765721"/>
                  </a:cubicBezTo>
                  <a:cubicBezTo>
                    <a:pt x="1068722" y="752681"/>
                    <a:pt x="1068722" y="752681"/>
                    <a:pt x="1068722" y="752681"/>
                  </a:cubicBezTo>
                  <a:close/>
                  <a:moveTo>
                    <a:pt x="1149409" y="814593"/>
                  </a:moveTo>
                  <a:cubicBezTo>
                    <a:pt x="1149409" y="814593"/>
                    <a:pt x="1149409" y="814593"/>
                    <a:pt x="1149409" y="814593"/>
                  </a:cubicBezTo>
                  <a:cubicBezTo>
                    <a:pt x="1149409" y="814593"/>
                    <a:pt x="1166220" y="817851"/>
                    <a:pt x="1166220" y="814593"/>
                  </a:cubicBezTo>
                  <a:cubicBezTo>
                    <a:pt x="1166220" y="811336"/>
                    <a:pt x="1169582" y="804821"/>
                    <a:pt x="1169582" y="804821"/>
                  </a:cubicBezTo>
                  <a:cubicBezTo>
                    <a:pt x="1166220" y="801563"/>
                    <a:pt x="1156133" y="798305"/>
                    <a:pt x="1156133" y="798305"/>
                  </a:cubicBezTo>
                  <a:cubicBezTo>
                    <a:pt x="1152771" y="798305"/>
                    <a:pt x="1149409" y="798305"/>
                    <a:pt x="1146047" y="795048"/>
                  </a:cubicBezTo>
                  <a:cubicBezTo>
                    <a:pt x="1125872" y="772235"/>
                    <a:pt x="1139321" y="801563"/>
                    <a:pt x="1149409" y="804821"/>
                  </a:cubicBezTo>
                  <a:cubicBezTo>
                    <a:pt x="1149409" y="808078"/>
                    <a:pt x="1149409" y="808078"/>
                    <a:pt x="1149409" y="808078"/>
                  </a:cubicBezTo>
                  <a:cubicBezTo>
                    <a:pt x="1149409" y="814593"/>
                    <a:pt x="1149409" y="814593"/>
                    <a:pt x="1149409" y="814593"/>
                  </a:cubicBezTo>
                  <a:close/>
                  <a:moveTo>
                    <a:pt x="1172945" y="837406"/>
                  </a:moveTo>
                  <a:cubicBezTo>
                    <a:pt x="1172945" y="837406"/>
                    <a:pt x="1172945" y="837406"/>
                    <a:pt x="1172945" y="837406"/>
                  </a:cubicBezTo>
                  <a:cubicBezTo>
                    <a:pt x="1186385" y="821118"/>
                    <a:pt x="1186385" y="821118"/>
                    <a:pt x="1186385" y="821118"/>
                  </a:cubicBezTo>
                  <a:cubicBezTo>
                    <a:pt x="1186385" y="821118"/>
                    <a:pt x="1193109" y="814593"/>
                    <a:pt x="1196471" y="814593"/>
                  </a:cubicBezTo>
                  <a:cubicBezTo>
                    <a:pt x="1199834" y="814593"/>
                    <a:pt x="1213283" y="811336"/>
                    <a:pt x="1213283" y="811336"/>
                  </a:cubicBezTo>
                  <a:cubicBezTo>
                    <a:pt x="1213283" y="811336"/>
                    <a:pt x="1223370" y="814593"/>
                    <a:pt x="1216646" y="817851"/>
                  </a:cubicBezTo>
                  <a:cubicBezTo>
                    <a:pt x="1213283" y="821118"/>
                    <a:pt x="1203197" y="827633"/>
                    <a:pt x="1199834" y="827633"/>
                  </a:cubicBezTo>
                  <a:cubicBezTo>
                    <a:pt x="1196471" y="830890"/>
                    <a:pt x="1189747" y="840663"/>
                    <a:pt x="1189747" y="840663"/>
                  </a:cubicBezTo>
                  <a:cubicBezTo>
                    <a:pt x="1176298" y="843920"/>
                    <a:pt x="1176298" y="843920"/>
                    <a:pt x="1176298" y="843920"/>
                  </a:cubicBezTo>
                  <a:cubicBezTo>
                    <a:pt x="1162858" y="850445"/>
                    <a:pt x="1162858" y="850445"/>
                    <a:pt x="1162858" y="850445"/>
                  </a:cubicBezTo>
                  <a:cubicBezTo>
                    <a:pt x="1166220" y="863476"/>
                    <a:pt x="1166220" y="863476"/>
                    <a:pt x="1166220" y="863476"/>
                  </a:cubicBezTo>
                  <a:cubicBezTo>
                    <a:pt x="1166220" y="863476"/>
                    <a:pt x="1162858" y="866733"/>
                    <a:pt x="1159496" y="866733"/>
                  </a:cubicBezTo>
                  <a:cubicBezTo>
                    <a:pt x="1159496" y="863476"/>
                    <a:pt x="1149409" y="856960"/>
                    <a:pt x="1149409" y="856960"/>
                  </a:cubicBezTo>
                  <a:cubicBezTo>
                    <a:pt x="1152771" y="840663"/>
                    <a:pt x="1152771" y="840663"/>
                    <a:pt x="1152771" y="840663"/>
                  </a:cubicBezTo>
                  <a:cubicBezTo>
                    <a:pt x="1166220" y="840663"/>
                    <a:pt x="1166220" y="840663"/>
                    <a:pt x="1166220" y="840663"/>
                  </a:cubicBezTo>
                  <a:cubicBezTo>
                    <a:pt x="1172945" y="837406"/>
                    <a:pt x="1172945" y="837406"/>
                    <a:pt x="1172945" y="837406"/>
                  </a:cubicBezTo>
                  <a:close/>
                  <a:moveTo>
                    <a:pt x="1304047" y="931903"/>
                  </a:moveTo>
                  <a:cubicBezTo>
                    <a:pt x="1304047" y="931903"/>
                    <a:pt x="1304047" y="931903"/>
                    <a:pt x="1304047" y="931903"/>
                  </a:cubicBezTo>
                  <a:cubicBezTo>
                    <a:pt x="1304047" y="931903"/>
                    <a:pt x="1317497" y="944943"/>
                    <a:pt x="1317497" y="944943"/>
                  </a:cubicBezTo>
                  <a:cubicBezTo>
                    <a:pt x="1314134" y="961231"/>
                    <a:pt x="1314134" y="961231"/>
                    <a:pt x="1314134" y="961231"/>
                  </a:cubicBezTo>
                  <a:cubicBezTo>
                    <a:pt x="1314134" y="961231"/>
                    <a:pt x="1314134" y="967745"/>
                    <a:pt x="1320859" y="967745"/>
                  </a:cubicBezTo>
                  <a:cubicBezTo>
                    <a:pt x="1327583" y="971003"/>
                    <a:pt x="1337670" y="971003"/>
                    <a:pt x="1337670" y="964488"/>
                  </a:cubicBezTo>
                  <a:cubicBezTo>
                    <a:pt x="1337670" y="957973"/>
                    <a:pt x="1341032" y="951458"/>
                    <a:pt x="1344395" y="948200"/>
                  </a:cubicBezTo>
                  <a:cubicBezTo>
                    <a:pt x="1347748" y="941676"/>
                    <a:pt x="1354472" y="931903"/>
                    <a:pt x="1354472" y="931903"/>
                  </a:cubicBezTo>
                  <a:cubicBezTo>
                    <a:pt x="1354472" y="931903"/>
                    <a:pt x="1357835" y="931903"/>
                    <a:pt x="1361197" y="928646"/>
                  </a:cubicBezTo>
                  <a:cubicBezTo>
                    <a:pt x="1364559" y="928646"/>
                    <a:pt x="1357835" y="918873"/>
                    <a:pt x="1357835" y="918873"/>
                  </a:cubicBezTo>
                  <a:cubicBezTo>
                    <a:pt x="1357835" y="918873"/>
                    <a:pt x="1354472" y="918873"/>
                    <a:pt x="1361197" y="905833"/>
                  </a:cubicBezTo>
                  <a:cubicBezTo>
                    <a:pt x="1367921" y="896060"/>
                    <a:pt x="1367921" y="896060"/>
                    <a:pt x="1367921" y="896060"/>
                  </a:cubicBezTo>
                  <a:cubicBezTo>
                    <a:pt x="1367921" y="892803"/>
                    <a:pt x="1371284" y="883030"/>
                    <a:pt x="1371284" y="879763"/>
                  </a:cubicBezTo>
                  <a:cubicBezTo>
                    <a:pt x="1367921" y="873248"/>
                    <a:pt x="1364559" y="856960"/>
                    <a:pt x="1364559" y="856960"/>
                  </a:cubicBezTo>
                  <a:cubicBezTo>
                    <a:pt x="1357835" y="863476"/>
                    <a:pt x="1357835" y="863476"/>
                    <a:pt x="1357835" y="863476"/>
                  </a:cubicBezTo>
                  <a:cubicBezTo>
                    <a:pt x="1357835" y="863476"/>
                    <a:pt x="1351110" y="869990"/>
                    <a:pt x="1344395" y="869990"/>
                  </a:cubicBezTo>
                  <a:cubicBezTo>
                    <a:pt x="1337670" y="873248"/>
                    <a:pt x="1330946" y="876506"/>
                    <a:pt x="1330946" y="879763"/>
                  </a:cubicBezTo>
                  <a:cubicBezTo>
                    <a:pt x="1330946" y="879763"/>
                    <a:pt x="1330946" y="889546"/>
                    <a:pt x="1327583" y="892803"/>
                  </a:cubicBezTo>
                  <a:cubicBezTo>
                    <a:pt x="1324221" y="896060"/>
                    <a:pt x="1314134" y="905833"/>
                    <a:pt x="1314134" y="905833"/>
                  </a:cubicBezTo>
                  <a:cubicBezTo>
                    <a:pt x="1307409" y="922130"/>
                    <a:pt x="1307409" y="922130"/>
                    <a:pt x="1307409" y="922130"/>
                  </a:cubicBezTo>
                  <a:cubicBezTo>
                    <a:pt x="1307409" y="922130"/>
                    <a:pt x="1304047" y="931903"/>
                    <a:pt x="1304047" y="931903"/>
                  </a:cubicBezTo>
                  <a:close/>
                  <a:moveTo>
                    <a:pt x="1253621" y="1078540"/>
                  </a:moveTo>
                  <a:cubicBezTo>
                    <a:pt x="1253621" y="1078540"/>
                    <a:pt x="1253621" y="1078540"/>
                    <a:pt x="1253621" y="1078540"/>
                  </a:cubicBezTo>
                  <a:cubicBezTo>
                    <a:pt x="1246897" y="1075283"/>
                    <a:pt x="1240172" y="1068768"/>
                    <a:pt x="1240172" y="1062243"/>
                  </a:cubicBezTo>
                  <a:cubicBezTo>
                    <a:pt x="1240172" y="1058986"/>
                    <a:pt x="1243535" y="1052471"/>
                    <a:pt x="1243535" y="1052471"/>
                  </a:cubicBezTo>
                  <a:cubicBezTo>
                    <a:pt x="1243535" y="1052471"/>
                    <a:pt x="1236810" y="1049213"/>
                    <a:pt x="1236810" y="1045955"/>
                  </a:cubicBezTo>
                  <a:cubicBezTo>
                    <a:pt x="1236810" y="1045955"/>
                    <a:pt x="1243535" y="1032916"/>
                    <a:pt x="1243535" y="1026401"/>
                  </a:cubicBezTo>
                  <a:cubicBezTo>
                    <a:pt x="1240172" y="1023143"/>
                    <a:pt x="1243535" y="1003588"/>
                    <a:pt x="1243535" y="1003588"/>
                  </a:cubicBezTo>
                  <a:cubicBezTo>
                    <a:pt x="1243535" y="1003588"/>
                    <a:pt x="1253621" y="1000331"/>
                    <a:pt x="1253621" y="1003588"/>
                  </a:cubicBezTo>
                  <a:cubicBezTo>
                    <a:pt x="1253621" y="1006855"/>
                    <a:pt x="1250259" y="1016628"/>
                    <a:pt x="1250259" y="1019885"/>
                  </a:cubicBezTo>
                  <a:cubicBezTo>
                    <a:pt x="1250259" y="1023143"/>
                    <a:pt x="1246897" y="1036183"/>
                    <a:pt x="1246897" y="1039441"/>
                  </a:cubicBezTo>
                  <a:cubicBezTo>
                    <a:pt x="1246897" y="1039441"/>
                    <a:pt x="1250259" y="1036183"/>
                    <a:pt x="1256984" y="1042698"/>
                  </a:cubicBezTo>
                  <a:cubicBezTo>
                    <a:pt x="1263709" y="1049213"/>
                    <a:pt x="1263709" y="1058986"/>
                    <a:pt x="1263709" y="1058986"/>
                  </a:cubicBezTo>
                  <a:cubicBezTo>
                    <a:pt x="1256984" y="1065501"/>
                    <a:pt x="1256984" y="1065501"/>
                    <a:pt x="1256984" y="1065501"/>
                  </a:cubicBezTo>
                  <a:cubicBezTo>
                    <a:pt x="1253621" y="1078540"/>
                    <a:pt x="1253621" y="1078540"/>
                    <a:pt x="1253621" y="1078540"/>
                  </a:cubicBezTo>
                  <a:close/>
                  <a:moveTo>
                    <a:pt x="1213283" y="1085056"/>
                  </a:moveTo>
                  <a:cubicBezTo>
                    <a:pt x="1213283" y="1085056"/>
                    <a:pt x="1213283" y="1085056"/>
                    <a:pt x="1213283" y="1085056"/>
                  </a:cubicBezTo>
                  <a:cubicBezTo>
                    <a:pt x="1213283" y="1085056"/>
                    <a:pt x="1209921" y="1098095"/>
                    <a:pt x="1209921" y="1101353"/>
                  </a:cubicBezTo>
                  <a:cubicBezTo>
                    <a:pt x="1209921" y="1101353"/>
                    <a:pt x="1213283" y="1101353"/>
                    <a:pt x="1216646" y="1101353"/>
                  </a:cubicBezTo>
                  <a:cubicBezTo>
                    <a:pt x="1220008" y="1098095"/>
                    <a:pt x="1223370" y="1098095"/>
                    <a:pt x="1226732" y="1094828"/>
                  </a:cubicBezTo>
                  <a:cubicBezTo>
                    <a:pt x="1230095" y="1091571"/>
                    <a:pt x="1240172" y="1085056"/>
                    <a:pt x="1243535" y="1085056"/>
                  </a:cubicBezTo>
                  <a:cubicBezTo>
                    <a:pt x="1246897" y="1081798"/>
                    <a:pt x="1230095" y="1075283"/>
                    <a:pt x="1230095" y="1075283"/>
                  </a:cubicBezTo>
                  <a:cubicBezTo>
                    <a:pt x="1213283" y="1085056"/>
                    <a:pt x="1213283" y="1085056"/>
                    <a:pt x="1213283" y="1085056"/>
                  </a:cubicBezTo>
                  <a:close/>
                  <a:moveTo>
                    <a:pt x="756083" y="430088"/>
                  </a:moveTo>
                  <a:cubicBezTo>
                    <a:pt x="756083" y="430088"/>
                    <a:pt x="756083" y="430088"/>
                    <a:pt x="756083" y="430088"/>
                  </a:cubicBezTo>
                  <a:cubicBezTo>
                    <a:pt x="762808" y="433346"/>
                    <a:pt x="762808" y="433346"/>
                    <a:pt x="762808" y="433346"/>
                  </a:cubicBezTo>
                  <a:cubicBezTo>
                    <a:pt x="762808" y="433346"/>
                    <a:pt x="766170" y="430088"/>
                    <a:pt x="769532" y="426830"/>
                  </a:cubicBezTo>
                  <a:cubicBezTo>
                    <a:pt x="772895" y="423573"/>
                    <a:pt x="766170" y="420315"/>
                    <a:pt x="766170" y="420315"/>
                  </a:cubicBezTo>
                  <a:cubicBezTo>
                    <a:pt x="762808" y="423573"/>
                    <a:pt x="762808" y="423573"/>
                    <a:pt x="762808" y="423573"/>
                  </a:cubicBezTo>
                  <a:cubicBezTo>
                    <a:pt x="762808" y="423573"/>
                    <a:pt x="756083" y="430088"/>
                    <a:pt x="756083" y="430088"/>
                  </a:cubicBezTo>
                  <a:close/>
                  <a:moveTo>
                    <a:pt x="551010" y="534358"/>
                  </a:moveTo>
                  <a:cubicBezTo>
                    <a:pt x="551010" y="534358"/>
                    <a:pt x="551010" y="534358"/>
                    <a:pt x="551010" y="534358"/>
                  </a:cubicBezTo>
                  <a:cubicBezTo>
                    <a:pt x="554372" y="537616"/>
                    <a:pt x="554372" y="537616"/>
                    <a:pt x="554372" y="537616"/>
                  </a:cubicBezTo>
                  <a:cubicBezTo>
                    <a:pt x="554372" y="537616"/>
                    <a:pt x="557735" y="531101"/>
                    <a:pt x="564459" y="527843"/>
                  </a:cubicBezTo>
                  <a:cubicBezTo>
                    <a:pt x="567821" y="524585"/>
                    <a:pt x="561097" y="524585"/>
                    <a:pt x="561097" y="524585"/>
                  </a:cubicBezTo>
                  <a:cubicBezTo>
                    <a:pt x="554372" y="527843"/>
                    <a:pt x="554372" y="527843"/>
                    <a:pt x="554372" y="527843"/>
                  </a:cubicBezTo>
                  <a:cubicBezTo>
                    <a:pt x="554372" y="527843"/>
                    <a:pt x="551010" y="531101"/>
                    <a:pt x="551010" y="534358"/>
                  </a:cubicBezTo>
                  <a:close/>
                  <a:moveTo>
                    <a:pt x="584633" y="527843"/>
                  </a:moveTo>
                  <a:cubicBezTo>
                    <a:pt x="584633" y="527843"/>
                    <a:pt x="584633" y="527843"/>
                    <a:pt x="584633" y="527843"/>
                  </a:cubicBezTo>
                  <a:cubicBezTo>
                    <a:pt x="584633" y="534358"/>
                    <a:pt x="584633" y="534358"/>
                    <a:pt x="584633" y="534358"/>
                  </a:cubicBezTo>
                  <a:cubicBezTo>
                    <a:pt x="584633" y="534358"/>
                    <a:pt x="594720" y="537616"/>
                    <a:pt x="601445" y="540883"/>
                  </a:cubicBezTo>
                  <a:cubicBezTo>
                    <a:pt x="611522" y="544141"/>
                    <a:pt x="604798" y="534358"/>
                    <a:pt x="604798" y="534358"/>
                  </a:cubicBezTo>
                  <a:cubicBezTo>
                    <a:pt x="598082" y="527843"/>
                    <a:pt x="598082" y="527843"/>
                    <a:pt x="598082" y="527843"/>
                  </a:cubicBezTo>
                  <a:cubicBezTo>
                    <a:pt x="598082" y="527843"/>
                    <a:pt x="587996" y="524585"/>
                    <a:pt x="584633" y="527843"/>
                  </a:cubicBezTo>
                  <a:close/>
                  <a:moveTo>
                    <a:pt x="709020" y="534358"/>
                  </a:moveTo>
                  <a:cubicBezTo>
                    <a:pt x="709020" y="534358"/>
                    <a:pt x="709020" y="534358"/>
                    <a:pt x="709020" y="534358"/>
                  </a:cubicBezTo>
                  <a:cubicBezTo>
                    <a:pt x="705658" y="540883"/>
                    <a:pt x="705658" y="540883"/>
                    <a:pt x="705658" y="540883"/>
                  </a:cubicBezTo>
                  <a:cubicBezTo>
                    <a:pt x="705658" y="540883"/>
                    <a:pt x="712382" y="547398"/>
                    <a:pt x="715745" y="553913"/>
                  </a:cubicBezTo>
                  <a:cubicBezTo>
                    <a:pt x="719098" y="553913"/>
                    <a:pt x="732547" y="566943"/>
                    <a:pt x="739271" y="566943"/>
                  </a:cubicBezTo>
                  <a:cubicBezTo>
                    <a:pt x="766170" y="576725"/>
                    <a:pt x="722460" y="544141"/>
                    <a:pt x="719098" y="540883"/>
                  </a:cubicBezTo>
                  <a:cubicBezTo>
                    <a:pt x="719098" y="540883"/>
                    <a:pt x="709020" y="531101"/>
                    <a:pt x="709020" y="534358"/>
                  </a:cubicBezTo>
                  <a:close/>
                  <a:moveTo>
                    <a:pt x="867021" y="579983"/>
                  </a:moveTo>
                  <a:cubicBezTo>
                    <a:pt x="867021" y="579983"/>
                    <a:pt x="867021" y="579983"/>
                    <a:pt x="867021" y="579983"/>
                  </a:cubicBezTo>
                  <a:cubicBezTo>
                    <a:pt x="873746" y="586498"/>
                    <a:pt x="873746" y="586498"/>
                    <a:pt x="873746" y="586498"/>
                  </a:cubicBezTo>
                  <a:cubicBezTo>
                    <a:pt x="873746" y="586498"/>
                    <a:pt x="883832" y="583240"/>
                    <a:pt x="890548" y="579983"/>
                  </a:cubicBezTo>
                  <a:cubicBezTo>
                    <a:pt x="897272" y="579983"/>
                    <a:pt x="890548" y="573468"/>
                    <a:pt x="890548" y="573468"/>
                  </a:cubicBezTo>
                  <a:cubicBezTo>
                    <a:pt x="880470" y="573468"/>
                    <a:pt x="880470" y="573468"/>
                    <a:pt x="880470" y="573468"/>
                  </a:cubicBezTo>
                  <a:cubicBezTo>
                    <a:pt x="880470" y="573468"/>
                    <a:pt x="867021" y="576725"/>
                    <a:pt x="867021" y="579983"/>
                  </a:cubicBezTo>
                  <a:close/>
                  <a:moveTo>
                    <a:pt x="799784" y="237835"/>
                  </a:moveTo>
                  <a:cubicBezTo>
                    <a:pt x="799784" y="237835"/>
                    <a:pt x="799784" y="237835"/>
                    <a:pt x="799784" y="237835"/>
                  </a:cubicBezTo>
                  <a:cubicBezTo>
                    <a:pt x="799784" y="237835"/>
                    <a:pt x="786335" y="244351"/>
                    <a:pt x="786335" y="244351"/>
                  </a:cubicBezTo>
                  <a:cubicBezTo>
                    <a:pt x="782972" y="244351"/>
                    <a:pt x="786335" y="250865"/>
                    <a:pt x="789697" y="250865"/>
                  </a:cubicBezTo>
                  <a:cubicBezTo>
                    <a:pt x="793059" y="254123"/>
                    <a:pt x="803147" y="257381"/>
                    <a:pt x="803147" y="257381"/>
                  </a:cubicBezTo>
                  <a:cubicBezTo>
                    <a:pt x="806509" y="257381"/>
                    <a:pt x="816596" y="250865"/>
                    <a:pt x="823320" y="244351"/>
                  </a:cubicBezTo>
                  <a:cubicBezTo>
                    <a:pt x="830045" y="241093"/>
                    <a:pt x="816596" y="237835"/>
                    <a:pt x="816596" y="237835"/>
                  </a:cubicBezTo>
                  <a:cubicBezTo>
                    <a:pt x="799784" y="237835"/>
                    <a:pt x="799784" y="237835"/>
                    <a:pt x="799784" y="237835"/>
                  </a:cubicBezTo>
                  <a:close/>
                  <a:moveTo>
                    <a:pt x="678759" y="215023"/>
                  </a:moveTo>
                  <a:cubicBezTo>
                    <a:pt x="678759" y="215023"/>
                    <a:pt x="678759" y="215023"/>
                    <a:pt x="678759" y="215023"/>
                  </a:cubicBezTo>
                  <a:cubicBezTo>
                    <a:pt x="678759" y="215023"/>
                    <a:pt x="665310" y="215023"/>
                    <a:pt x="661948" y="215023"/>
                  </a:cubicBezTo>
                  <a:cubicBezTo>
                    <a:pt x="661948" y="215023"/>
                    <a:pt x="658595" y="218281"/>
                    <a:pt x="655232" y="221538"/>
                  </a:cubicBezTo>
                  <a:cubicBezTo>
                    <a:pt x="651870" y="224795"/>
                    <a:pt x="651870" y="231320"/>
                    <a:pt x="648508" y="237835"/>
                  </a:cubicBezTo>
                  <a:cubicBezTo>
                    <a:pt x="648508" y="244351"/>
                    <a:pt x="651870" y="244351"/>
                    <a:pt x="651870" y="244351"/>
                  </a:cubicBezTo>
                  <a:cubicBezTo>
                    <a:pt x="655232" y="247608"/>
                    <a:pt x="655232" y="247608"/>
                    <a:pt x="661948" y="254123"/>
                  </a:cubicBezTo>
                  <a:cubicBezTo>
                    <a:pt x="668672" y="257381"/>
                    <a:pt x="675397" y="250865"/>
                    <a:pt x="682121" y="247608"/>
                  </a:cubicBezTo>
                  <a:cubicBezTo>
                    <a:pt x="692209" y="244351"/>
                    <a:pt x="685484" y="241093"/>
                    <a:pt x="688847" y="234578"/>
                  </a:cubicBezTo>
                  <a:cubicBezTo>
                    <a:pt x="688847" y="231320"/>
                    <a:pt x="685484" y="221538"/>
                    <a:pt x="685484" y="221538"/>
                  </a:cubicBezTo>
                  <a:cubicBezTo>
                    <a:pt x="685484" y="218281"/>
                    <a:pt x="678759" y="215023"/>
                    <a:pt x="678759" y="215023"/>
                  </a:cubicBezTo>
                  <a:close/>
                  <a:moveTo>
                    <a:pt x="793059" y="335590"/>
                  </a:moveTo>
                  <a:cubicBezTo>
                    <a:pt x="793059" y="335590"/>
                    <a:pt x="793059" y="335590"/>
                    <a:pt x="793059" y="335590"/>
                  </a:cubicBezTo>
                  <a:cubicBezTo>
                    <a:pt x="793059" y="335590"/>
                    <a:pt x="789697" y="342106"/>
                    <a:pt x="789697" y="342106"/>
                  </a:cubicBezTo>
                  <a:cubicBezTo>
                    <a:pt x="789697" y="342106"/>
                    <a:pt x="789697" y="348620"/>
                    <a:pt x="789697" y="348620"/>
                  </a:cubicBezTo>
                  <a:cubicBezTo>
                    <a:pt x="789697" y="348620"/>
                    <a:pt x="786335" y="351878"/>
                    <a:pt x="782972" y="355145"/>
                  </a:cubicBezTo>
                  <a:cubicBezTo>
                    <a:pt x="776248" y="361660"/>
                    <a:pt x="782972" y="361660"/>
                    <a:pt x="786335" y="364918"/>
                  </a:cubicBezTo>
                  <a:cubicBezTo>
                    <a:pt x="789697" y="371433"/>
                    <a:pt x="786335" y="368176"/>
                    <a:pt x="789697" y="368176"/>
                  </a:cubicBezTo>
                  <a:cubicBezTo>
                    <a:pt x="789697" y="371433"/>
                    <a:pt x="793059" y="368176"/>
                    <a:pt x="799784" y="364918"/>
                  </a:cubicBezTo>
                  <a:cubicBezTo>
                    <a:pt x="806509" y="361660"/>
                    <a:pt x="803147" y="361660"/>
                    <a:pt x="803147" y="361660"/>
                  </a:cubicBezTo>
                  <a:cubicBezTo>
                    <a:pt x="803147" y="361660"/>
                    <a:pt x="796421" y="351878"/>
                    <a:pt x="796421" y="351878"/>
                  </a:cubicBezTo>
                  <a:cubicBezTo>
                    <a:pt x="796421" y="351878"/>
                    <a:pt x="796421" y="348620"/>
                    <a:pt x="796421" y="348620"/>
                  </a:cubicBezTo>
                  <a:cubicBezTo>
                    <a:pt x="796421" y="345363"/>
                    <a:pt x="799784" y="345363"/>
                    <a:pt x="803147" y="342106"/>
                  </a:cubicBezTo>
                  <a:cubicBezTo>
                    <a:pt x="806509" y="335590"/>
                    <a:pt x="806509" y="332333"/>
                    <a:pt x="806509" y="332333"/>
                  </a:cubicBezTo>
                  <a:cubicBezTo>
                    <a:pt x="806509" y="329075"/>
                    <a:pt x="799784" y="329075"/>
                    <a:pt x="799784" y="329075"/>
                  </a:cubicBezTo>
                  <a:cubicBezTo>
                    <a:pt x="799784" y="329075"/>
                    <a:pt x="793059" y="332333"/>
                    <a:pt x="793059" y="335590"/>
                  </a:cubicBezTo>
                  <a:close/>
                  <a:moveTo>
                    <a:pt x="782972" y="342106"/>
                  </a:moveTo>
                  <a:cubicBezTo>
                    <a:pt x="782972" y="342106"/>
                    <a:pt x="782972" y="342106"/>
                    <a:pt x="782972" y="342106"/>
                  </a:cubicBezTo>
                  <a:cubicBezTo>
                    <a:pt x="779610" y="335590"/>
                    <a:pt x="779610" y="335590"/>
                    <a:pt x="779610" y="335590"/>
                  </a:cubicBezTo>
                  <a:cubicBezTo>
                    <a:pt x="779610" y="335590"/>
                    <a:pt x="776248" y="332333"/>
                    <a:pt x="766170" y="332333"/>
                  </a:cubicBezTo>
                  <a:cubicBezTo>
                    <a:pt x="759446" y="332333"/>
                    <a:pt x="759446" y="335590"/>
                    <a:pt x="752721" y="335590"/>
                  </a:cubicBezTo>
                  <a:cubicBezTo>
                    <a:pt x="745997" y="335590"/>
                    <a:pt x="745997" y="342106"/>
                    <a:pt x="745997" y="345363"/>
                  </a:cubicBezTo>
                  <a:cubicBezTo>
                    <a:pt x="742634" y="351878"/>
                    <a:pt x="745997" y="348620"/>
                    <a:pt x="749359" y="351878"/>
                  </a:cubicBezTo>
                  <a:cubicBezTo>
                    <a:pt x="752721" y="355145"/>
                    <a:pt x="749359" y="355145"/>
                    <a:pt x="752721" y="364918"/>
                  </a:cubicBezTo>
                  <a:cubicBezTo>
                    <a:pt x="752721" y="371433"/>
                    <a:pt x="756083" y="368176"/>
                    <a:pt x="756083" y="368176"/>
                  </a:cubicBezTo>
                  <a:cubicBezTo>
                    <a:pt x="759446" y="371433"/>
                    <a:pt x="762808" y="368176"/>
                    <a:pt x="769532" y="364918"/>
                  </a:cubicBezTo>
                  <a:cubicBezTo>
                    <a:pt x="776248" y="358403"/>
                    <a:pt x="769532" y="358403"/>
                    <a:pt x="769532" y="358403"/>
                  </a:cubicBezTo>
                  <a:cubicBezTo>
                    <a:pt x="769532" y="358403"/>
                    <a:pt x="776248" y="355145"/>
                    <a:pt x="782972" y="348620"/>
                  </a:cubicBezTo>
                  <a:cubicBezTo>
                    <a:pt x="786335" y="342106"/>
                    <a:pt x="782972" y="342106"/>
                    <a:pt x="782972" y="342106"/>
                  </a:cubicBezTo>
                  <a:close/>
                  <a:moveTo>
                    <a:pt x="954422" y="452900"/>
                  </a:moveTo>
                  <a:cubicBezTo>
                    <a:pt x="954422" y="452900"/>
                    <a:pt x="954422" y="452900"/>
                    <a:pt x="954422" y="452900"/>
                  </a:cubicBezTo>
                  <a:cubicBezTo>
                    <a:pt x="951060" y="452900"/>
                    <a:pt x="947698" y="459415"/>
                    <a:pt x="947698" y="459415"/>
                  </a:cubicBezTo>
                  <a:cubicBezTo>
                    <a:pt x="947698" y="459415"/>
                    <a:pt x="944345" y="462673"/>
                    <a:pt x="944345" y="465931"/>
                  </a:cubicBezTo>
                  <a:cubicBezTo>
                    <a:pt x="940982" y="465931"/>
                    <a:pt x="937620" y="472445"/>
                    <a:pt x="937620" y="472445"/>
                  </a:cubicBezTo>
                  <a:cubicBezTo>
                    <a:pt x="937620" y="472445"/>
                    <a:pt x="940982" y="475703"/>
                    <a:pt x="944345" y="475703"/>
                  </a:cubicBezTo>
                  <a:cubicBezTo>
                    <a:pt x="947698" y="478970"/>
                    <a:pt x="947698" y="478970"/>
                    <a:pt x="951060" y="478970"/>
                  </a:cubicBezTo>
                  <a:cubicBezTo>
                    <a:pt x="954422" y="478970"/>
                    <a:pt x="954422" y="478970"/>
                    <a:pt x="964509" y="478970"/>
                  </a:cubicBezTo>
                  <a:cubicBezTo>
                    <a:pt x="977959" y="478970"/>
                    <a:pt x="988046" y="478970"/>
                    <a:pt x="991408" y="478970"/>
                  </a:cubicBezTo>
                  <a:cubicBezTo>
                    <a:pt x="991408" y="478970"/>
                    <a:pt x="998132" y="475703"/>
                    <a:pt x="998132" y="475703"/>
                  </a:cubicBezTo>
                  <a:cubicBezTo>
                    <a:pt x="998132" y="472445"/>
                    <a:pt x="998132" y="472445"/>
                    <a:pt x="994770" y="469188"/>
                  </a:cubicBezTo>
                  <a:cubicBezTo>
                    <a:pt x="991408" y="462673"/>
                    <a:pt x="984683" y="459415"/>
                    <a:pt x="984683" y="459415"/>
                  </a:cubicBezTo>
                  <a:cubicBezTo>
                    <a:pt x="981321" y="459415"/>
                    <a:pt x="984683" y="452900"/>
                    <a:pt x="988046" y="456158"/>
                  </a:cubicBezTo>
                  <a:cubicBezTo>
                    <a:pt x="988046" y="456158"/>
                    <a:pt x="998132" y="465931"/>
                    <a:pt x="998132" y="465931"/>
                  </a:cubicBezTo>
                  <a:cubicBezTo>
                    <a:pt x="1001495" y="465931"/>
                    <a:pt x="1008210" y="465931"/>
                    <a:pt x="1008210" y="459415"/>
                  </a:cubicBezTo>
                  <a:cubicBezTo>
                    <a:pt x="1004848" y="456158"/>
                    <a:pt x="1011572" y="449643"/>
                    <a:pt x="1001495" y="446376"/>
                  </a:cubicBezTo>
                  <a:cubicBezTo>
                    <a:pt x="994770" y="443118"/>
                    <a:pt x="991408" y="439861"/>
                    <a:pt x="988046" y="439861"/>
                  </a:cubicBezTo>
                  <a:cubicBezTo>
                    <a:pt x="981321" y="439861"/>
                    <a:pt x="991408" y="443118"/>
                    <a:pt x="977959" y="433346"/>
                  </a:cubicBezTo>
                  <a:cubicBezTo>
                    <a:pt x="964509" y="423573"/>
                    <a:pt x="964509" y="426830"/>
                    <a:pt x="964509" y="426830"/>
                  </a:cubicBezTo>
                  <a:cubicBezTo>
                    <a:pt x="964509" y="426830"/>
                    <a:pt x="971234" y="417058"/>
                    <a:pt x="967871" y="413791"/>
                  </a:cubicBezTo>
                  <a:cubicBezTo>
                    <a:pt x="967871" y="413791"/>
                    <a:pt x="954422" y="410533"/>
                    <a:pt x="954422" y="410533"/>
                  </a:cubicBezTo>
                  <a:cubicBezTo>
                    <a:pt x="954422" y="410533"/>
                    <a:pt x="937620" y="413791"/>
                    <a:pt x="937620" y="413791"/>
                  </a:cubicBezTo>
                  <a:cubicBezTo>
                    <a:pt x="934258" y="417058"/>
                    <a:pt x="930896" y="420315"/>
                    <a:pt x="930896" y="420315"/>
                  </a:cubicBezTo>
                  <a:cubicBezTo>
                    <a:pt x="930896" y="426830"/>
                    <a:pt x="930896" y="426830"/>
                    <a:pt x="930896" y="426830"/>
                  </a:cubicBezTo>
                  <a:cubicBezTo>
                    <a:pt x="924171" y="430088"/>
                    <a:pt x="924171" y="430088"/>
                    <a:pt x="924171" y="430088"/>
                  </a:cubicBezTo>
                  <a:cubicBezTo>
                    <a:pt x="924171" y="430088"/>
                    <a:pt x="920809" y="436603"/>
                    <a:pt x="920809" y="436603"/>
                  </a:cubicBezTo>
                  <a:cubicBezTo>
                    <a:pt x="917447" y="436603"/>
                    <a:pt x="910721" y="439861"/>
                    <a:pt x="910721" y="439861"/>
                  </a:cubicBezTo>
                  <a:cubicBezTo>
                    <a:pt x="907359" y="439861"/>
                    <a:pt x="900635" y="439861"/>
                    <a:pt x="900635" y="443118"/>
                  </a:cubicBezTo>
                  <a:cubicBezTo>
                    <a:pt x="897272" y="446376"/>
                    <a:pt x="887195" y="449643"/>
                    <a:pt x="887195" y="449643"/>
                  </a:cubicBezTo>
                  <a:cubicBezTo>
                    <a:pt x="887195" y="449643"/>
                    <a:pt x="883832" y="452900"/>
                    <a:pt x="890548" y="459415"/>
                  </a:cubicBezTo>
                  <a:cubicBezTo>
                    <a:pt x="897272" y="462673"/>
                    <a:pt x="903997" y="462673"/>
                    <a:pt x="903997" y="465931"/>
                  </a:cubicBezTo>
                  <a:cubicBezTo>
                    <a:pt x="907359" y="465931"/>
                    <a:pt x="907359" y="465931"/>
                    <a:pt x="910721" y="465931"/>
                  </a:cubicBezTo>
                  <a:cubicBezTo>
                    <a:pt x="914084" y="469188"/>
                    <a:pt x="914084" y="469188"/>
                    <a:pt x="920809" y="469188"/>
                  </a:cubicBezTo>
                  <a:cubicBezTo>
                    <a:pt x="924171" y="465931"/>
                    <a:pt x="930896" y="465931"/>
                    <a:pt x="930896" y="462673"/>
                  </a:cubicBezTo>
                  <a:cubicBezTo>
                    <a:pt x="934258" y="459415"/>
                    <a:pt x="934258" y="456158"/>
                    <a:pt x="937620" y="452900"/>
                  </a:cubicBezTo>
                  <a:cubicBezTo>
                    <a:pt x="937620" y="449643"/>
                    <a:pt x="937620" y="446376"/>
                    <a:pt x="944345" y="446376"/>
                  </a:cubicBezTo>
                  <a:cubicBezTo>
                    <a:pt x="947698" y="446376"/>
                    <a:pt x="954422" y="443118"/>
                    <a:pt x="954422" y="443118"/>
                  </a:cubicBezTo>
                  <a:cubicBezTo>
                    <a:pt x="954422" y="443118"/>
                    <a:pt x="954422" y="452900"/>
                    <a:pt x="954422" y="452900"/>
                  </a:cubicBezTo>
                  <a:close/>
                  <a:moveTo>
                    <a:pt x="971234" y="593013"/>
                  </a:moveTo>
                  <a:cubicBezTo>
                    <a:pt x="971234" y="593013"/>
                    <a:pt x="971234" y="593013"/>
                    <a:pt x="971234" y="593013"/>
                  </a:cubicBezTo>
                  <a:cubicBezTo>
                    <a:pt x="967871" y="589756"/>
                    <a:pt x="967871" y="589756"/>
                    <a:pt x="967871" y="589756"/>
                  </a:cubicBezTo>
                  <a:cubicBezTo>
                    <a:pt x="967871" y="586498"/>
                    <a:pt x="967871" y="586498"/>
                    <a:pt x="967871" y="586498"/>
                  </a:cubicBezTo>
                  <a:cubicBezTo>
                    <a:pt x="957785" y="576725"/>
                    <a:pt x="957785" y="576725"/>
                    <a:pt x="957785" y="576725"/>
                  </a:cubicBezTo>
                  <a:cubicBezTo>
                    <a:pt x="957785" y="576725"/>
                    <a:pt x="971234" y="573468"/>
                    <a:pt x="977959" y="570201"/>
                  </a:cubicBezTo>
                  <a:cubicBezTo>
                    <a:pt x="988046" y="566943"/>
                    <a:pt x="977959" y="563686"/>
                    <a:pt x="977959" y="560428"/>
                  </a:cubicBezTo>
                  <a:cubicBezTo>
                    <a:pt x="977959" y="560428"/>
                    <a:pt x="974597" y="560428"/>
                    <a:pt x="967871" y="560428"/>
                  </a:cubicBezTo>
                  <a:cubicBezTo>
                    <a:pt x="964509" y="560428"/>
                    <a:pt x="961147" y="560428"/>
                    <a:pt x="954422" y="563686"/>
                  </a:cubicBezTo>
                  <a:cubicBezTo>
                    <a:pt x="951060" y="563686"/>
                    <a:pt x="947698" y="557171"/>
                    <a:pt x="947698" y="557171"/>
                  </a:cubicBezTo>
                  <a:cubicBezTo>
                    <a:pt x="944345" y="557171"/>
                    <a:pt x="930896" y="557171"/>
                    <a:pt x="927533" y="557171"/>
                  </a:cubicBezTo>
                  <a:cubicBezTo>
                    <a:pt x="927533" y="557171"/>
                    <a:pt x="924171" y="563686"/>
                    <a:pt x="920809" y="566943"/>
                  </a:cubicBezTo>
                  <a:cubicBezTo>
                    <a:pt x="917447" y="570201"/>
                    <a:pt x="914084" y="573468"/>
                    <a:pt x="910721" y="573468"/>
                  </a:cubicBezTo>
                  <a:cubicBezTo>
                    <a:pt x="907359" y="576725"/>
                    <a:pt x="920809" y="583240"/>
                    <a:pt x="924171" y="583240"/>
                  </a:cubicBezTo>
                  <a:cubicBezTo>
                    <a:pt x="924171" y="586498"/>
                    <a:pt x="934258" y="586498"/>
                    <a:pt x="934258" y="589756"/>
                  </a:cubicBezTo>
                  <a:cubicBezTo>
                    <a:pt x="937620" y="589756"/>
                    <a:pt x="947698" y="596270"/>
                    <a:pt x="951060" y="596270"/>
                  </a:cubicBezTo>
                  <a:cubicBezTo>
                    <a:pt x="954422" y="599528"/>
                    <a:pt x="947698" y="602795"/>
                    <a:pt x="944345" y="609310"/>
                  </a:cubicBezTo>
                  <a:cubicBezTo>
                    <a:pt x="940982" y="615826"/>
                    <a:pt x="937620" y="615826"/>
                    <a:pt x="934258" y="619083"/>
                  </a:cubicBezTo>
                  <a:cubicBezTo>
                    <a:pt x="930896" y="622340"/>
                    <a:pt x="937620" y="625598"/>
                    <a:pt x="940982" y="628856"/>
                  </a:cubicBezTo>
                  <a:cubicBezTo>
                    <a:pt x="944345" y="632113"/>
                    <a:pt x="951060" y="635380"/>
                    <a:pt x="951060" y="635380"/>
                  </a:cubicBezTo>
                  <a:cubicBezTo>
                    <a:pt x="954422" y="635380"/>
                    <a:pt x="964509" y="628856"/>
                    <a:pt x="964509" y="628856"/>
                  </a:cubicBezTo>
                  <a:cubicBezTo>
                    <a:pt x="964509" y="628856"/>
                    <a:pt x="967871" y="619083"/>
                    <a:pt x="967871" y="619083"/>
                  </a:cubicBezTo>
                  <a:cubicBezTo>
                    <a:pt x="967871" y="615826"/>
                    <a:pt x="971234" y="609310"/>
                    <a:pt x="971234" y="609310"/>
                  </a:cubicBezTo>
                  <a:cubicBezTo>
                    <a:pt x="974597" y="606053"/>
                    <a:pt x="974597" y="606053"/>
                    <a:pt x="974597" y="606053"/>
                  </a:cubicBezTo>
                  <a:cubicBezTo>
                    <a:pt x="971234" y="593013"/>
                    <a:pt x="971234" y="593013"/>
                    <a:pt x="971234" y="593013"/>
                  </a:cubicBezTo>
                  <a:close/>
                  <a:moveTo>
                    <a:pt x="1061998" y="680996"/>
                  </a:moveTo>
                  <a:cubicBezTo>
                    <a:pt x="1061998" y="680996"/>
                    <a:pt x="1061998" y="680996"/>
                    <a:pt x="1061998" y="680996"/>
                  </a:cubicBezTo>
                  <a:cubicBezTo>
                    <a:pt x="1065360" y="677738"/>
                    <a:pt x="1072085" y="671223"/>
                    <a:pt x="1072085" y="667966"/>
                  </a:cubicBezTo>
                  <a:cubicBezTo>
                    <a:pt x="1072085" y="667966"/>
                    <a:pt x="1078809" y="667966"/>
                    <a:pt x="1082171" y="667966"/>
                  </a:cubicBezTo>
                  <a:cubicBezTo>
                    <a:pt x="1082171" y="667966"/>
                    <a:pt x="1095621" y="671223"/>
                    <a:pt x="1095621" y="671223"/>
                  </a:cubicBezTo>
                  <a:cubicBezTo>
                    <a:pt x="1095621" y="671223"/>
                    <a:pt x="1105708" y="671223"/>
                    <a:pt x="1105708" y="671223"/>
                  </a:cubicBezTo>
                  <a:cubicBezTo>
                    <a:pt x="1105708" y="671223"/>
                    <a:pt x="1115795" y="664708"/>
                    <a:pt x="1115795" y="664708"/>
                  </a:cubicBezTo>
                  <a:cubicBezTo>
                    <a:pt x="1119148" y="664708"/>
                    <a:pt x="1129235" y="674480"/>
                    <a:pt x="1129235" y="674480"/>
                  </a:cubicBezTo>
                  <a:cubicBezTo>
                    <a:pt x="1129235" y="674480"/>
                    <a:pt x="1122510" y="684253"/>
                    <a:pt x="1119148" y="684253"/>
                  </a:cubicBezTo>
                  <a:cubicBezTo>
                    <a:pt x="1115795" y="687511"/>
                    <a:pt x="1112432" y="687511"/>
                    <a:pt x="1109070" y="690768"/>
                  </a:cubicBezTo>
                  <a:cubicBezTo>
                    <a:pt x="1105708" y="697293"/>
                    <a:pt x="1105708" y="697293"/>
                    <a:pt x="1105708" y="700550"/>
                  </a:cubicBezTo>
                  <a:cubicBezTo>
                    <a:pt x="1102346" y="700550"/>
                    <a:pt x="1098983" y="707065"/>
                    <a:pt x="1092259" y="700550"/>
                  </a:cubicBezTo>
                  <a:cubicBezTo>
                    <a:pt x="1085534" y="697293"/>
                    <a:pt x="1078809" y="690768"/>
                    <a:pt x="1078809" y="690768"/>
                  </a:cubicBezTo>
                  <a:cubicBezTo>
                    <a:pt x="1078809" y="690768"/>
                    <a:pt x="1072085" y="694026"/>
                    <a:pt x="1068722" y="694026"/>
                  </a:cubicBezTo>
                  <a:cubicBezTo>
                    <a:pt x="1065360" y="697293"/>
                    <a:pt x="1058645" y="694026"/>
                    <a:pt x="1058645" y="694026"/>
                  </a:cubicBezTo>
                  <a:cubicBezTo>
                    <a:pt x="1061998" y="690768"/>
                    <a:pt x="1058645" y="684253"/>
                    <a:pt x="1061998" y="680996"/>
                  </a:cubicBezTo>
                  <a:close/>
                  <a:moveTo>
                    <a:pt x="991408" y="746165"/>
                  </a:moveTo>
                  <a:cubicBezTo>
                    <a:pt x="991408" y="746165"/>
                    <a:pt x="991408" y="746165"/>
                    <a:pt x="991408" y="746165"/>
                  </a:cubicBezTo>
                  <a:cubicBezTo>
                    <a:pt x="991408" y="746165"/>
                    <a:pt x="977959" y="739651"/>
                    <a:pt x="981321" y="736393"/>
                  </a:cubicBezTo>
                  <a:cubicBezTo>
                    <a:pt x="984683" y="729878"/>
                    <a:pt x="998132" y="716838"/>
                    <a:pt x="1001495" y="713581"/>
                  </a:cubicBezTo>
                  <a:cubicBezTo>
                    <a:pt x="1001495" y="713581"/>
                    <a:pt x="1011572" y="716838"/>
                    <a:pt x="1011572" y="716838"/>
                  </a:cubicBezTo>
                  <a:cubicBezTo>
                    <a:pt x="1014935" y="716838"/>
                    <a:pt x="1018297" y="707065"/>
                    <a:pt x="1021659" y="707065"/>
                  </a:cubicBezTo>
                  <a:cubicBezTo>
                    <a:pt x="1021659" y="707065"/>
                    <a:pt x="1035109" y="707065"/>
                    <a:pt x="1035109" y="707065"/>
                  </a:cubicBezTo>
                  <a:cubicBezTo>
                    <a:pt x="1035109" y="707065"/>
                    <a:pt x="1028384" y="720095"/>
                    <a:pt x="1021659" y="723353"/>
                  </a:cubicBezTo>
                  <a:cubicBezTo>
                    <a:pt x="1014935" y="726620"/>
                    <a:pt x="1011572" y="726620"/>
                    <a:pt x="1011572" y="729878"/>
                  </a:cubicBezTo>
                  <a:cubicBezTo>
                    <a:pt x="1008210" y="733135"/>
                    <a:pt x="1004848" y="736393"/>
                    <a:pt x="1004848" y="739651"/>
                  </a:cubicBezTo>
                  <a:cubicBezTo>
                    <a:pt x="1001495" y="739651"/>
                    <a:pt x="991408" y="746165"/>
                    <a:pt x="991408" y="746165"/>
                  </a:cubicBezTo>
                  <a:close/>
                  <a:moveTo>
                    <a:pt x="947698" y="873248"/>
                  </a:moveTo>
                  <a:cubicBezTo>
                    <a:pt x="947698" y="873248"/>
                    <a:pt x="947698" y="873248"/>
                    <a:pt x="947698" y="873248"/>
                  </a:cubicBezTo>
                  <a:cubicBezTo>
                    <a:pt x="951060" y="876506"/>
                    <a:pt x="944345" y="889546"/>
                    <a:pt x="934258" y="883030"/>
                  </a:cubicBezTo>
                  <a:cubicBezTo>
                    <a:pt x="934258" y="883030"/>
                    <a:pt x="930896" y="876506"/>
                    <a:pt x="937620" y="873248"/>
                  </a:cubicBezTo>
                  <a:cubicBezTo>
                    <a:pt x="940982" y="873248"/>
                    <a:pt x="947698" y="873248"/>
                    <a:pt x="947698" y="873248"/>
                  </a:cubicBezTo>
                  <a:close/>
                  <a:moveTo>
                    <a:pt x="937620" y="951458"/>
                  </a:moveTo>
                  <a:cubicBezTo>
                    <a:pt x="937620" y="951458"/>
                    <a:pt x="937620" y="951458"/>
                    <a:pt x="937620" y="951458"/>
                  </a:cubicBezTo>
                  <a:cubicBezTo>
                    <a:pt x="937620" y="951458"/>
                    <a:pt x="944345" y="944943"/>
                    <a:pt x="944345" y="944943"/>
                  </a:cubicBezTo>
                  <a:cubicBezTo>
                    <a:pt x="947698" y="944943"/>
                    <a:pt x="951060" y="948200"/>
                    <a:pt x="951060" y="948200"/>
                  </a:cubicBezTo>
                  <a:cubicBezTo>
                    <a:pt x="951060" y="948200"/>
                    <a:pt x="961147" y="954715"/>
                    <a:pt x="961147" y="954715"/>
                  </a:cubicBezTo>
                  <a:cubicBezTo>
                    <a:pt x="961147" y="957973"/>
                    <a:pt x="964509" y="964488"/>
                    <a:pt x="961147" y="964488"/>
                  </a:cubicBezTo>
                  <a:cubicBezTo>
                    <a:pt x="957785" y="967745"/>
                    <a:pt x="954422" y="971003"/>
                    <a:pt x="951060" y="967745"/>
                  </a:cubicBezTo>
                  <a:cubicBezTo>
                    <a:pt x="947698" y="967745"/>
                    <a:pt x="944345" y="967745"/>
                    <a:pt x="944345" y="964488"/>
                  </a:cubicBezTo>
                  <a:cubicBezTo>
                    <a:pt x="944345" y="961231"/>
                    <a:pt x="944345" y="961231"/>
                    <a:pt x="944345" y="957973"/>
                  </a:cubicBezTo>
                  <a:cubicBezTo>
                    <a:pt x="944345" y="957973"/>
                    <a:pt x="937620" y="957973"/>
                    <a:pt x="937620" y="957973"/>
                  </a:cubicBezTo>
                  <a:cubicBezTo>
                    <a:pt x="937620" y="951458"/>
                    <a:pt x="937620" y="951458"/>
                    <a:pt x="937620" y="951458"/>
                  </a:cubicBezTo>
                  <a:close/>
                  <a:moveTo>
                    <a:pt x="799784" y="909091"/>
                  </a:moveTo>
                  <a:cubicBezTo>
                    <a:pt x="799784" y="909091"/>
                    <a:pt x="799784" y="909091"/>
                    <a:pt x="799784" y="909091"/>
                  </a:cubicBezTo>
                  <a:cubicBezTo>
                    <a:pt x="803147" y="909091"/>
                    <a:pt x="809871" y="905833"/>
                    <a:pt x="809871" y="909091"/>
                  </a:cubicBezTo>
                  <a:cubicBezTo>
                    <a:pt x="813233" y="912358"/>
                    <a:pt x="816596" y="912358"/>
                    <a:pt x="816596" y="915616"/>
                  </a:cubicBezTo>
                  <a:cubicBezTo>
                    <a:pt x="816596" y="915616"/>
                    <a:pt x="819958" y="918873"/>
                    <a:pt x="813233" y="922130"/>
                  </a:cubicBezTo>
                  <a:cubicBezTo>
                    <a:pt x="806509" y="922130"/>
                    <a:pt x="803147" y="922130"/>
                    <a:pt x="803147" y="922130"/>
                  </a:cubicBezTo>
                  <a:cubicBezTo>
                    <a:pt x="806509" y="931903"/>
                    <a:pt x="806509" y="931903"/>
                    <a:pt x="806509" y="931903"/>
                  </a:cubicBezTo>
                  <a:cubicBezTo>
                    <a:pt x="806509" y="931903"/>
                    <a:pt x="813233" y="931903"/>
                    <a:pt x="803147" y="938418"/>
                  </a:cubicBezTo>
                  <a:cubicBezTo>
                    <a:pt x="796421" y="944943"/>
                    <a:pt x="789697" y="944943"/>
                    <a:pt x="789697" y="944943"/>
                  </a:cubicBezTo>
                  <a:cubicBezTo>
                    <a:pt x="789697" y="941676"/>
                    <a:pt x="789697" y="941676"/>
                    <a:pt x="789697" y="941676"/>
                  </a:cubicBezTo>
                  <a:cubicBezTo>
                    <a:pt x="779610" y="944943"/>
                    <a:pt x="779610" y="944943"/>
                    <a:pt x="779610" y="944943"/>
                  </a:cubicBezTo>
                  <a:cubicBezTo>
                    <a:pt x="779610" y="944943"/>
                    <a:pt x="776248" y="948200"/>
                    <a:pt x="776248" y="944943"/>
                  </a:cubicBezTo>
                  <a:cubicBezTo>
                    <a:pt x="772895" y="938418"/>
                    <a:pt x="769532" y="931903"/>
                    <a:pt x="776248" y="931903"/>
                  </a:cubicBezTo>
                  <a:cubicBezTo>
                    <a:pt x="782972" y="928646"/>
                    <a:pt x="782972" y="925388"/>
                    <a:pt x="786335" y="928646"/>
                  </a:cubicBezTo>
                  <a:cubicBezTo>
                    <a:pt x="789697" y="931903"/>
                    <a:pt x="789697" y="935161"/>
                    <a:pt x="789697" y="935161"/>
                  </a:cubicBezTo>
                  <a:cubicBezTo>
                    <a:pt x="793059" y="925388"/>
                    <a:pt x="793059" y="925388"/>
                    <a:pt x="793059" y="925388"/>
                  </a:cubicBezTo>
                  <a:cubicBezTo>
                    <a:pt x="793059" y="925388"/>
                    <a:pt x="789697" y="925388"/>
                    <a:pt x="789697" y="922130"/>
                  </a:cubicBezTo>
                  <a:cubicBezTo>
                    <a:pt x="793059" y="918873"/>
                    <a:pt x="793059" y="918873"/>
                    <a:pt x="796421" y="915616"/>
                  </a:cubicBezTo>
                  <a:cubicBezTo>
                    <a:pt x="799784" y="915616"/>
                    <a:pt x="803147" y="918873"/>
                    <a:pt x="803147" y="918873"/>
                  </a:cubicBezTo>
                  <a:cubicBezTo>
                    <a:pt x="799784" y="909091"/>
                    <a:pt x="799784" y="909091"/>
                    <a:pt x="799784" y="909091"/>
                  </a:cubicBezTo>
                  <a:close/>
                  <a:moveTo>
                    <a:pt x="867021" y="931903"/>
                  </a:moveTo>
                  <a:cubicBezTo>
                    <a:pt x="867021" y="931903"/>
                    <a:pt x="867021" y="931903"/>
                    <a:pt x="867021" y="931903"/>
                  </a:cubicBezTo>
                  <a:cubicBezTo>
                    <a:pt x="867021" y="931903"/>
                    <a:pt x="870383" y="931903"/>
                    <a:pt x="870383" y="935161"/>
                  </a:cubicBezTo>
                  <a:cubicBezTo>
                    <a:pt x="873746" y="938418"/>
                    <a:pt x="873746" y="938418"/>
                    <a:pt x="870383" y="938418"/>
                  </a:cubicBezTo>
                  <a:cubicBezTo>
                    <a:pt x="870383" y="938418"/>
                    <a:pt x="860297" y="938418"/>
                    <a:pt x="860297" y="938418"/>
                  </a:cubicBezTo>
                  <a:cubicBezTo>
                    <a:pt x="860297" y="938418"/>
                    <a:pt x="856934" y="941676"/>
                    <a:pt x="856934" y="935161"/>
                  </a:cubicBezTo>
                  <a:cubicBezTo>
                    <a:pt x="856934" y="931903"/>
                    <a:pt x="856934" y="928646"/>
                    <a:pt x="856934" y="928646"/>
                  </a:cubicBezTo>
                  <a:cubicBezTo>
                    <a:pt x="867021" y="931903"/>
                    <a:pt x="867021" y="931903"/>
                    <a:pt x="867021" y="931903"/>
                  </a:cubicBezTo>
                  <a:close/>
                  <a:moveTo>
                    <a:pt x="890548" y="918873"/>
                  </a:moveTo>
                  <a:cubicBezTo>
                    <a:pt x="890548" y="918873"/>
                    <a:pt x="890548" y="918873"/>
                    <a:pt x="890548" y="918873"/>
                  </a:cubicBezTo>
                  <a:cubicBezTo>
                    <a:pt x="903997" y="909091"/>
                    <a:pt x="903997" y="909091"/>
                    <a:pt x="903997" y="909091"/>
                  </a:cubicBezTo>
                  <a:cubicBezTo>
                    <a:pt x="903997" y="909091"/>
                    <a:pt x="907359" y="918873"/>
                    <a:pt x="900635" y="922130"/>
                  </a:cubicBezTo>
                  <a:cubicBezTo>
                    <a:pt x="897272" y="925388"/>
                    <a:pt x="893910" y="925388"/>
                    <a:pt x="893910" y="925388"/>
                  </a:cubicBezTo>
                  <a:cubicBezTo>
                    <a:pt x="887195" y="922130"/>
                    <a:pt x="887195" y="922130"/>
                    <a:pt x="887195" y="922130"/>
                  </a:cubicBezTo>
                  <a:cubicBezTo>
                    <a:pt x="890548" y="918873"/>
                    <a:pt x="890548" y="918873"/>
                    <a:pt x="890548" y="918873"/>
                  </a:cubicBezTo>
                  <a:close/>
                  <a:moveTo>
                    <a:pt x="917447" y="896060"/>
                  </a:moveTo>
                  <a:cubicBezTo>
                    <a:pt x="917447" y="896060"/>
                    <a:pt x="917447" y="896060"/>
                    <a:pt x="917447" y="896060"/>
                  </a:cubicBezTo>
                  <a:cubicBezTo>
                    <a:pt x="917447" y="896060"/>
                    <a:pt x="914084" y="905833"/>
                    <a:pt x="917447" y="912358"/>
                  </a:cubicBezTo>
                  <a:cubicBezTo>
                    <a:pt x="917447" y="915616"/>
                    <a:pt x="917447" y="915616"/>
                    <a:pt x="920809" y="915616"/>
                  </a:cubicBezTo>
                  <a:cubicBezTo>
                    <a:pt x="924171" y="918873"/>
                    <a:pt x="927533" y="918873"/>
                    <a:pt x="930896" y="915616"/>
                  </a:cubicBezTo>
                  <a:cubicBezTo>
                    <a:pt x="934258" y="915616"/>
                    <a:pt x="934258" y="905833"/>
                    <a:pt x="934258" y="905833"/>
                  </a:cubicBezTo>
                  <a:cubicBezTo>
                    <a:pt x="934258" y="905833"/>
                    <a:pt x="934258" y="902576"/>
                    <a:pt x="930896" y="896060"/>
                  </a:cubicBezTo>
                  <a:cubicBezTo>
                    <a:pt x="927533" y="886288"/>
                    <a:pt x="920809" y="896060"/>
                    <a:pt x="917447" y="896060"/>
                  </a:cubicBezTo>
                  <a:close/>
                  <a:moveTo>
                    <a:pt x="920809" y="843920"/>
                  </a:moveTo>
                  <a:cubicBezTo>
                    <a:pt x="920809" y="843920"/>
                    <a:pt x="920809" y="843920"/>
                    <a:pt x="920809" y="843920"/>
                  </a:cubicBezTo>
                  <a:cubicBezTo>
                    <a:pt x="920809" y="840663"/>
                    <a:pt x="920809" y="830890"/>
                    <a:pt x="924171" y="827633"/>
                  </a:cubicBezTo>
                  <a:cubicBezTo>
                    <a:pt x="927533" y="827633"/>
                    <a:pt x="927533" y="824375"/>
                    <a:pt x="930896" y="821118"/>
                  </a:cubicBezTo>
                  <a:cubicBezTo>
                    <a:pt x="930896" y="817851"/>
                    <a:pt x="944345" y="817851"/>
                    <a:pt x="944345" y="817851"/>
                  </a:cubicBezTo>
                  <a:cubicBezTo>
                    <a:pt x="947698" y="824375"/>
                    <a:pt x="947698" y="824375"/>
                    <a:pt x="947698" y="824375"/>
                  </a:cubicBezTo>
                  <a:cubicBezTo>
                    <a:pt x="947698" y="824375"/>
                    <a:pt x="947698" y="830890"/>
                    <a:pt x="947698" y="834148"/>
                  </a:cubicBezTo>
                  <a:cubicBezTo>
                    <a:pt x="947698" y="837406"/>
                    <a:pt x="947698" y="837406"/>
                    <a:pt x="951060" y="843920"/>
                  </a:cubicBezTo>
                  <a:cubicBezTo>
                    <a:pt x="951060" y="847178"/>
                    <a:pt x="947698" y="853703"/>
                    <a:pt x="947698" y="856960"/>
                  </a:cubicBezTo>
                  <a:cubicBezTo>
                    <a:pt x="944345" y="860218"/>
                    <a:pt x="944345" y="863476"/>
                    <a:pt x="940982" y="863476"/>
                  </a:cubicBezTo>
                  <a:cubicBezTo>
                    <a:pt x="937620" y="866733"/>
                    <a:pt x="937620" y="869990"/>
                    <a:pt x="934258" y="866733"/>
                  </a:cubicBezTo>
                  <a:cubicBezTo>
                    <a:pt x="930896" y="863476"/>
                    <a:pt x="920809" y="860218"/>
                    <a:pt x="920809" y="856960"/>
                  </a:cubicBezTo>
                  <a:cubicBezTo>
                    <a:pt x="920809" y="856960"/>
                    <a:pt x="920809" y="850445"/>
                    <a:pt x="920809" y="850445"/>
                  </a:cubicBezTo>
                  <a:cubicBezTo>
                    <a:pt x="920809" y="843920"/>
                    <a:pt x="920809" y="843920"/>
                    <a:pt x="920809" y="843920"/>
                  </a:cubicBezTo>
                  <a:close/>
                  <a:moveTo>
                    <a:pt x="880470" y="860218"/>
                  </a:moveTo>
                  <a:cubicBezTo>
                    <a:pt x="880470" y="860218"/>
                    <a:pt x="880470" y="860218"/>
                    <a:pt x="880470" y="860218"/>
                  </a:cubicBezTo>
                  <a:cubicBezTo>
                    <a:pt x="880470" y="856960"/>
                    <a:pt x="883832" y="843920"/>
                    <a:pt x="883832" y="843920"/>
                  </a:cubicBezTo>
                  <a:cubicBezTo>
                    <a:pt x="883832" y="843920"/>
                    <a:pt x="883832" y="837406"/>
                    <a:pt x="890548" y="834148"/>
                  </a:cubicBezTo>
                  <a:cubicBezTo>
                    <a:pt x="893910" y="834148"/>
                    <a:pt x="893910" y="830890"/>
                    <a:pt x="897272" y="834148"/>
                  </a:cubicBezTo>
                  <a:cubicBezTo>
                    <a:pt x="900635" y="837406"/>
                    <a:pt x="903997" y="840663"/>
                    <a:pt x="903997" y="840663"/>
                  </a:cubicBezTo>
                  <a:cubicBezTo>
                    <a:pt x="903997" y="840663"/>
                    <a:pt x="900635" y="840663"/>
                    <a:pt x="900635" y="843920"/>
                  </a:cubicBezTo>
                  <a:cubicBezTo>
                    <a:pt x="900635" y="843920"/>
                    <a:pt x="903997" y="850445"/>
                    <a:pt x="903997" y="850445"/>
                  </a:cubicBezTo>
                  <a:cubicBezTo>
                    <a:pt x="900635" y="853703"/>
                    <a:pt x="897272" y="856960"/>
                    <a:pt x="893910" y="860218"/>
                  </a:cubicBezTo>
                  <a:cubicBezTo>
                    <a:pt x="893910" y="863476"/>
                    <a:pt x="887195" y="866733"/>
                    <a:pt x="887195" y="866733"/>
                  </a:cubicBezTo>
                  <a:cubicBezTo>
                    <a:pt x="877108" y="873248"/>
                    <a:pt x="877108" y="873248"/>
                    <a:pt x="877108" y="873248"/>
                  </a:cubicBezTo>
                  <a:cubicBezTo>
                    <a:pt x="877108" y="876506"/>
                    <a:pt x="877108" y="876506"/>
                    <a:pt x="877108" y="876506"/>
                  </a:cubicBezTo>
                  <a:cubicBezTo>
                    <a:pt x="873746" y="876506"/>
                    <a:pt x="873746" y="876506"/>
                    <a:pt x="873746" y="876506"/>
                  </a:cubicBezTo>
                  <a:cubicBezTo>
                    <a:pt x="867021" y="866733"/>
                    <a:pt x="867021" y="866733"/>
                    <a:pt x="867021" y="866733"/>
                  </a:cubicBezTo>
                  <a:cubicBezTo>
                    <a:pt x="877108" y="860218"/>
                    <a:pt x="877108" y="860218"/>
                    <a:pt x="877108" y="860218"/>
                  </a:cubicBezTo>
                  <a:cubicBezTo>
                    <a:pt x="880470" y="860218"/>
                    <a:pt x="880470" y="860218"/>
                    <a:pt x="880470" y="860218"/>
                  </a:cubicBezTo>
                  <a:close/>
                  <a:moveTo>
                    <a:pt x="813233" y="873248"/>
                  </a:moveTo>
                  <a:cubicBezTo>
                    <a:pt x="813233" y="873248"/>
                    <a:pt x="813233" y="873248"/>
                    <a:pt x="813233" y="873248"/>
                  </a:cubicBezTo>
                  <a:cubicBezTo>
                    <a:pt x="823320" y="869990"/>
                    <a:pt x="823320" y="869990"/>
                    <a:pt x="823320" y="869990"/>
                  </a:cubicBezTo>
                  <a:cubicBezTo>
                    <a:pt x="833398" y="876506"/>
                    <a:pt x="833398" y="876506"/>
                    <a:pt x="833398" y="876506"/>
                  </a:cubicBezTo>
                  <a:cubicBezTo>
                    <a:pt x="833398" y="886288"/>
                    <a:pt x="833398" y="886288"/>
                    <a:pt x="833398" y="886288"/>
                  </a:cubicBezTo>
                  <a:cubicBezTo>
                    <a:pt x="833398" y="886288"/>
                    <a:pt x="826682" y="899318"/>
                    <a:pt x="823320" y="896060"/>
                  </a:cubicBezTo>
                  <a:cubicBezTo>
                    <a:pt x="819958" y="889546"/>
                    <a:pt x="819958" y="883030"/>
                    <a:pt x="819958" y="883030"/>
                  </a:cubicBezTo>
                  <a:cubicBezTo>
                    <a:pt x="813233" y="873248"/>
                    <a:pt x="813233" y="873248"/>
                    <a:pt x="813233" y="873248"/>
                  </a:cubicBezTo>
                  <a:close/>
                  <a:moveTo>
                    <a:pt x="769532" y="847178"/>
                  </a:moveTo>
                  <a:cubicBezTo>
                    <a:pt x="769532" y="847178"/>
                    <a:pt x="769532" y="847178"/>
                    <a:pt x="769532" y="847178"/>
                  </a:cubicBezTo>
                  <a:cubicBezTo>
                    <a:pt x="769532" y="847178"/>
                    <a:pt x="786335" y="843920"/>
                    <a:pt x="786335" y="847178"/>
                  </a:cubicBezTo>
                  <a:cubicBezTo>
                    <a:pt x="786335" y="847178"/>
                    <a:pt x="786335" y="853703"/>
                    <a:pt x="789697" y="853703"/>
                  </a:cubicBezTo>
                  <a:cubicBezTo>
                    <a:pt x="789697" y="856960"/>
                    <a:pt x="779610" y="866733"/>
                    <a:pt x="776248" y="866733"/>
                  </a:cubicBezTo>
                  <a:cubicBezTo>
                    <a:pt x="776248" y="866733"/>
                    <a:pt x="772895" y="863476"/>
                    <a:pt x="772895" y="863476"/>
                  </a:cubicBezTo>
                  <a:cubicBezTo>
                    <a:pt x="769532" y="847178"/>
                    <a:pt x="769532" y="847178"/>
                    <a:pt x="769532" y="847178"/>
                  </a:cubicBezTo>
                  <a:close/>
                  <a:moveTo>
                    <a:pt x="756083" y="804821"/>
                  </a:moveTo>
                  <a:cubicBezTo>
                    <a:pt x="756083" y="804821"/>
                    <a:pt x="756083" y="804821"/>
                    <a:pt x="756083" y="804821"/>
                  </a:cubicBezTo>
                  <a:cubicBezTo>
                    <a:pt x="756083" y="804821"/>
                    <a:pt x="759446" y="801563"/>
                    <a:pt x="762808" y="801563"/>
                  </a:cubicBezTo>
                  <a:cubicBezTo>
                    <a:pt x="766170" y="804821"/>
                    <a:pt x="766170" y="814593"/>
                    <a:pt x="766170" y="814593"/>
                  </a:cubicBezTo>
                  <a:cubicBezTo>
                    <a:pt x="762808" y="824375"/>
                    <a:pt x="762808" y="824375"/>
                    <a:pt x="762808" y="824375"/>
                  </a:cubicBezTo>
                  <a:cubicBezTo>
                    <a:pt x="762808" y="824375"/>
                    <a:pt x="756083" y="834148"/>
                    <a:pt x="756083" y="834148"/>
                  </a:cubicBezTo>
                  <a:cubicBezTo>
                    <a:pt x="756083" y="830890"/>
                    <a:pt x="752721" y="814593"/>
                    <a:pt x="752721" y="814593"/>
                  </a:cubicBezTo>
                  <a:cubicBezTo>
                    <a:pt x="756083" y="804821"/>
                    <a:pt x="756083" y="804821"/>
                    <a:pt x="756083" y="804821"/>
                  </a:cubicBezTo>
                  <a:close/>
                  <a:moveTo>
                    <a:pt x="735909" y="778751"/>
                  </a:moveTo>
                  <a:cubicBezTo>
                    <a:pt x="735909" y="778751"/>
                    <a:pt x="735909" y="778751"/>
                    <a:pt x="735909" y="778751"/>
                  </a:cubicBezTo>
                  <a:cubicBezTo>
                    <a:pt x="735909" y="778751"/>
                    <a:pt x="732547" y="788533"/>
                    <a:pt x="732547" y="791791"/>
                  </a:cubicBezTo>
                  <a:cubicBezTo>
                    <a:pt x="732547" y="791791"/>
                    <a:pt x="735909" y="798305"/>
                    <a:pt x="735909" y="798305"/>
                  </a:cubicBezTo>
                  <a:cubicBezTo>
                    <a:pt x="735909" y="801563"/>
                    <a:pt x="735909" y="798305"/>
                    <a:pt x="739271" y="795048"/>
                  </a:cubicBezTo>
                  <a:cubicBezTo>
                    <a:pt x="742634" y="791791"/>
                    <a:pt x="742634" y="788533"/>
                    <a:pt x="742634" y="788533"/>
                  </a:cubicBezTo>
                  <a:cubicBezTo>
                    <a:pt x="742634" y="788533"/>
                    <a:pt x="749359" y="785266"/>
                    <a:pt x="749359" y="782008"/>
                  </a:cubicBezTo>
                  <a:cubicBezTo>
                    <a:pt x="752721" y="782008"/>
                    <a:pt x="752721" y="772235"/>
                    <a:pt x="752721" y="772235"/>
                  </a:cubicBezTo>
                  <a:cubicBezTo>
                    <a:pt x="752721" y="772235"/>
                    <a:pt x="742634" y="765721"/>
                    <a:pt x="742634" y="768978"/>
                  </a:cubicBezTo>
                  <a:cubicBezTo>
                    <a:pt x="739271" y="768978"/>
                    <a:pt x="735909" y="778751"/>
                    <a:pt x="735909" y="778751"/>
                  </a:cubicBezTo>
                  <a:close/>
                  <a:moveTo>
                    <a:pt x="782972" y="772235"/>
                  </a:moveTo>
                  <a:cubicBezTo>
                    <a:pt x="782972" y="772235"/>
                    <a:pt x="782972" y="772235"/>
                    <a:pt x="782972" y="772235"/>
                  </a:cubicBezTo>
                  <a:cubicBezTo>
                    <a:pt x="786335" y="772235"/>
                    <a:pt x="786335" y="772235"/>
                    <a:pt x="786335" y="772235"/>
                  </a:cubicBezTo>
                  <a:cubicBezTo>
                    <a:pt x="786335" y="775493"/>
                    <a:pt x="786335" y="775493"/>
                    <a:pt x="786335" y="775493"/>
                  </a:cubicBezTo>
                  <a:cubicBezTo>
                    <a:pt x="786335" y="775493"/>
                    <a:pt x="796421" y="772235"/>
                    <a:pt x="799784" y="772235"/>
                  </a:cubicBezTo>
                  <a:cubicBezTo>
                    <a:pt x="803147" y="768978"/>
                    <a:pt x="799784" y="765721"/>
                    <a:pt x="799784" y="762463"/>
                  </a:cubicBezTo>
                  <a:cubicBezTo>
                    <a:pt x="796421" y="759205"/>
                    <a:pt x="782972" y="772235"/>
                    <a:pt x="782972" y="772235"/>
                  </a:cubicBezTo>
                  <a:close/>
                  <a:moveTo>
                    <a:pt x="830045" y="785266"/>
                  </a:moveTo>
                  <a:cubicBezTo>
                    <a:pt x="830045" y="785266"/>
                    <a:pt x="830045" y="785266"/>
                    <a:pt x="830045" y="785266"/>
                  </a:cubicBezTo>
                  <a:cubicBezTo>
                    <a:pt x="823320" y="782008"/>
                    <a:pt x="823320" y="782008"/>
                    <a:pt x="823320" y="782008"/>
                  </a:cubicBezTo>
                  <a:cubicBezTo>
                    <a:pt x="823320" y="788533"/>
                    <a:pt x="823320" y="788533"/>
                    <a:pt x="823320" y="788533"/>
                  </a:cubicBezTo>
                  <a:cubicBezTo>
                    <a:pt x="823320" y="788533"/>
                    <a:pt x="826682" y="795048"/>
                    <a:pt x="830045" y="798305"/>
                  </a:cubicBezTo>
                  <a:cubicBezTo>
                    <a:pt x="830045" y="798305"/>
                    <a:pt x="823320" y="804821"/>
                    <a:pt x="823320" y="804821"/>
                  </a:cubicBezTo>
                  <a:cubicBezTo>
                    <a:pt x="830045" y="814593"/>
                    <a:pt x="830045" y="814593"/>
                    <a:pt x="830045" y="814593"/>
                  </a:cubicBezTo>
                  <a:cubicBezTo>
                    <a:pt x="840122" y="798305"/>
                    <a:pt x="840122" y="798305"/>
                    <a:pt x="840122" y="798305"/>
                  </a:cubicBezTo>
                  <a:cubicBezTo>
                    <a:pt x="840122" y="798305"/>
                    <a:pt x="836760" y="791791"/>
                    <a:pt x="836760" y="791791"/>
                  </a:cubicBezTo>
                  <a:cubicBezTo>
                    <a:pt x="836760" y="788533"/>
                    <a:pt x="830045" y="785266"/>
                    <a:pt x="830045" y="785266"/>
                  </a:cubicBezTo>
                  <a:close/>
                  <a:moveTo>
                    <a:pt x="877108" y="785266"/>
                  </a:moveTo>
                  <a:cubicBezTo>
                    <a:pt x="877108" y="785266"/>
                    <a:pt x="877108" y="785266"/>
                    <a:pt x="877108" y="785266"/>
                  </a:cubicBezTo>
                  <a:cubicBezTo>
                    <a:pt x="880470" y="791791"/>
                    <a:pt x="880470" y="791791"/>
                    <a:pt x="880470" y="791791"/>
                  </a:cubicBezTo>
                  <a:cubicBezTo>
                    <a:pt x="880470" y="791791"/>
                    <a:pt x="877108" y="798305"/>
                    <a:pt x="873746" y="798305"/>
                  </a:cubicBezTo>
                  <a:cubicBezTo>
                    <a:pt x="873746" y="798305"/>
                    <a:pt x="870383" y="795048"/>
                    <a:pt x="870383" y="795048"/>
                  </a:cubicBezTo>
                  <a:cubicBezTo>
                    <a:pt x="877108" y="785266"/>
                    <a:pt x="877108" y="785266"/>
                    <a:pt x="877108" y="785266"/>
                  </a:cubicBezTo>
                  <a:close/>
                  <a:moveTo>
                    <a:pt x="887195" y="775493"/>
                  </a:moveTo>
                  <a:cubicBezTo>
                    <a:pt x="887195" y="775493"/>
                    <a:pt x="887195" y="775493"/>
                    <a:pt x="887195" y="775493"/>
                  </a:cubicBezTo>
                  <a:cubicBezTo>
                    <a:pt x="890548" y="782008"/>
                    <a:pt x="890548" y="782008"/>
                    <a:pt x="890548" y="782008"/>
                  </a:cubicBezTo>
                  <a:cubicBezTo>
                    <a:pt x="890548" y="782008"/>
                    <a:pt x="900635" y="778751"/>
                    <a:pt x="907359" y="775493"/>
                  </a:cubicBezTo>
                  <a:cubicBezTo>
                    <a:pt x="917447" y="772235"/>
                    <a:pt x="907359" y="768978"/>
                    <a:pt x="907359" y="768978"/>
                  </a:cubicBezTo>
                  <a:cubicBezTo>
                    <a:pt x="897272" y="768978"/>
                    <a:pt x="897272" y="768978"/>
                    <a:pt x="897272" y="768978"/>
                  </a:cubicBezTo>
                  <a:cubicBezTo>
                    <a:pt x="897272" y="768978"/>
                    <a:pt x="887195" y="772235"/>
                    <a:pt x="887195" y="775493"/>
                  </a:cubicBezTo>
                  <a:close/>
                  <a:moveTo>
                    <a:pt x="830045" y="749423"/>
                  </a:moveTo>
                  <a:cubicBezTo>
                    <a:pt x="830045" y="749423"/>
                    <a:pt x="830045" y="749423"/>
                    <a:pt x="830045" y="749423"/>
                  </a:cubicBezTo>
                  <a:cubicBezTo>
                    <a:pt x="840122" y="759205"/>
                    <a:pt x="840122" y="759205"/>
                    <a:pt x="840122" y="759205"/>
                  </a:cubicBezTo>
                  <a:cubicBezTo>
                    <a:pt x="840122" y="759205"/>
                    <a:pt x="853571" y="765721"/>
                    <a:pt x="856934" y="765721"/>
                  </a:cubicBezTo>
                  <a:cubicBezTo>
                    <a:pt x="856934" y="768978"/>
                    <a:pt x="863659" y="765721"/>
                    <a:pt x="870383" y="765721"/>
                  </a:cubicBezTo>
                  <a:cubicBezTo>
                    <a:pt x="873746" y="762463"/>
                    <a:pt x="873746" y="762463"/>
                    <a:pt x="873746" y="759205"/>
                  </a:cubicBezTo>
                  <a:cubicBezTo>
                    <a:pt x="873746" y="759205"/>
                    <a:pt x="870383" y="755938"/>
                    <a:pt x="870383" y="755938"/>
                  </a:cubicBezTo>
                  <a:cubicBezTo>
                    <a:pt x="870383" y="755938"/>
                    <a:pt x="867021" y="749423"/>
                    <a:pt x="856934" y="749423"/>
                  </a:cubicBezTo>
                  <a:cubicBezTo>
                    <a:pt x="850209" y="752681"/>
                    <a:pt x="850209" y="749423"/>
                    <a:pt x="850209" y="749423"/>
                  </a:cubicBezTo>
                  <a:cubicBezTo>
                    <a:pt x="850209" y="749423"/>
                    <a:pt x="846847" y="749423"/>
                    <a:pt x="836760" y="746165"/>
                  </a:cubicBezTo>
                  <a:cubicBezTo>
                    <a:pt x="830045" y="746165"/>
                    <a:pt x="833398" y="749423"/>
                    <a:pt x="830045" y="749423"/>
                  </a:cubicBezTo>
                  <a:close/>
                  <a:moveTo>
                    <a:pt x="823320" y="746165"/>
                  </a:moveTo>
                  <a:cubicBezTo>
                    <a:pt x="823320" y="746165"/>
                    <a:pt x="823320" y="746165"/>
                    <a:pt x="823320" y="746165"/>
                  </a:cubicBezTo>
                  <a:cubicBezTo>
                    <a:pt x="826682" y="742908"/>
                    <a:pt x="826682" y="742908"/>
                    <a:pt x="826682" y="742908"/>
                  </a:cubicBezTo>
                  <a:cubicBezTo>
                    <a:pt x="826682" y="742908"/>
                    <a:pt x="826682" y="736393"/>
                    <a:pt x="826682" y="726620"/>
                  </a:cubicBezTo>
                  <a:cubicBezTo>
                    <a:pt x="826682" y="720095"/>
                    <a:pt x="823320" y="723353"/>
                    <a:pt x="823320" y="723353"/>
                  </a:cubicBezTo>
                  <a:cubicBezTo>
                    <a:pt x="823320" y="720095"/>
                    <a:pt x="823320" y="716838"/>
                    <a:pt x="819958" y="710323"/>
                  </a:cubicBezTo>
                  <a:cubicBezTo>
                    <a:pt x="816596" y="707065"/>
                    <a:pt x="816596" y="710323"/>
                    <a:pt x="813233" y="710323"/>
                  </a:cubicBezTo>
                  <a:cubicBezTo>
                    <a:pt x="813233" y="710323"/>
                    <a:pt x="809871" y="713581"/>
                    <a:pt x="803147" y="713581"/>
                  </a:cubicBezTo>
                  <a:cubicBezTo>
                    <a:pt x="796421" y="713581"/>
                    <a:pt x="799784" y="707065"/>
                    <a:pt x="796421" y="703808"/>
                  </a:cubicBezTo>
                  <a:cubicBezTo>
                    <a:pt x="793059" y="700550"/>
                    <a:pt x="786335" y="700550"/>
                    <a:pt x="786335" y="700550"/>
                  </a:cubicBezTo>
                  <a:cubicBezTo>
                    <a:pt x="782972" y="700550"/>
                    <a:pt x="776248" y="710323"/>
                    <a:pt x="776248" y="713581"/>
                  </a:cubicBezTo>
                  <a:cubicBezTo>
                    <a:pt x="776248" y="716838"/>
                    <a:pt x="779610" y="716838"/>
                    <a:pt x="789697" y="726620"/>
                  </a:cubicBezTo>
                  <a:cubicBezTo>
                    <a:pt x="799784" y="733135"/>
                    <a:pt x="803147" y="733135"/>
                    <a:pt x="806509" y="733135"/>
                  </a:cubicBezTo>
                  <a:cubicBezTo>
                    <a:pt x="809871" y="736393"/>
                    <a:pt x="819958" y="742908"/>
                    <a:pt x="823320" y="746165"/>
                  </a:cubicBezTo>
                  <a:close/>
                  <a:moveTo>
                    <a:pt x="725822" y="1173038"/>
                  </a:moveTo>
                  <a:cubicBezTo>
                    <a:pt x="725822" y="1173038"/>
                    <a:pt x="725822" y="1173038"/>
                    <a:pt x="725822" y="1173038"/>
                  </a:cubicBezTo>
                  <a:cubicBezTo>
                    <a:pt x="729185" y="1163266"/>
                    <a:pt x="729185" y="1163266"/>
                    <a:pt x="729185" y="1163266"/>
                  </a:cubicBezTo>
                  <a:cubicBezTo>
                    <a:pt x="722460" y="1153483"/>
                    <a:pt x="722460" y="1153483"/>
                    <a:pt x="722460" y="1153483"/>
                  </a:cubicBezTo>
                  <a:cubicBezTo>
                    <a:pt x="722460" y="1140453"/>
                    <a:pt x="722460" y="1140453"/>
                    <a:pt x="722460" y="1140453"/>
                  </a:cubicBezTo>
                  <a:cubicBezTo>
                    <a:pt x="725822" y="1137196"/>
                    <a:pt x="725822" y="1137196"/>
                    <a:pt x="725822" y="1137196"/>
                  </a:cubicBezTo>
                  <a:cubicBezTo>
                    <a:pt x="725822" y="1137196"/>
                    <a:pt x="732547" y="1143710"/>
                    <a:pt x="732547" y="1146968"/>
                  </a:cubicBezTo>
                  <a:cubicBezTo>
                    <a:pt x="732547" y="1150226"/>
                    <a:pt x="732547" y="1156741"/>
                    <a:pt x="732547" y="1156741"/>
                  </a:cubicBezTo>
                  <a:cubicBezTo>
                    <a:pt x="732547" y="1156741"/>
                    <a:pt x="742634" y="1163266"/>
                    <a:pt x="742634" y="1163266"/>
                  </a:cubicBezTo>
                  <a:cubicBezTo>
                    <a:pt x="745997" y="1163266"/>
                    <a:pt x="766170" y="1160008"/>
                    <a:pt x="766170" y="1160008"/>
                  </a:cubicBezTo>
                  <a:cubicBezTo>
                    <a:pt x="766170" y="1160008"/>
                    <a:pt x="772895" y="1150226"/>
                    <a:pt x="772895" y="1150226"/>
                  </a:cubicBezTo>
                  <a:cubicBezTo>
                    <a:pt x="776248" y="1146968"/>
                    <a:pt x="786335" y="1140453"/>
                    <a:pt x="786335" y="1140453"/>
                  </a:cubicBezTo>
                  <a:cubicBezTo>
                    <a:pt x="786335" y="1140453"/>
                    <a:pt x="786335" y="1137196"/>
                    <a:pt x="793059" y="1143710"/>
                  </a:cubicBezTo>
                  <a:cubicBezTo>
                    <a:pt x="799784" y="1146968"/>
                    <a:pt x="793059" y="1156741"/>
                    <a:pt x="793059" y="1156741"/>
                  </a:cubicBezTo>
                  <a:cubicBezTo>
                    <a:pt x="789697" y="1156741"/>
                    <a:pt x="789697" y="1160008"/>
                    <a:pt x="789697" y="1160008"/>
                  </a:cubicBezTo>
                  <a:cubicBezTo>
                    <a:pt x="796421" y="1166523"/>
                    <a:pt x="796421" y="1166523"/>
                    <a:pt x="796421" y="1166523"/>
                  </a:cubicBezTo>
                  <a:cubicBezTo>
                    <a:pt x="796421" y="1166523"/>
                    <a:pt x="796421" y="1160008"/>
                    <a:pt x="799784" y="1160008"/>
                  </a:cubicBezTo>
                  <a:cubicBezTo>
                    <a:pt x="803147" y="1160008"/>
                    <a:pt x="803147" y="1156741"/>
                    <a:pt x="806509" y="1156741"/>
                  </a:cubicBezTo>
                  <a:cubicBezTo>
                    <a:pt x="806509" y="1160008"/>
                    <a:pt x="813233" y="1166523"/>
                    <a:pt x="813233" y="1166523"/>
                  </a:cubicBezTo>
                  <a:cubicBezTo>
                    <a:pt x="813233" y="1166523"/>
                    <a:pt x="813233" y="1176296"/>
                    <a:pt x="816596" y="1176296"/>
                  </a:cubicBezTo>
                  <a:cubicBezTo>
                    <a:pt x="819958" y="1173038"/>
                    <a:pt x="826682" y="1176296"/>
                    <a:pt x="830045" y="1173038"/>
                  </a:cubicBezTo>
                  <a:cubicBezTo>
                    <a:pt x="833398" y="1173038"/>
                    <a:pt x="867021" y="1163266"/>
                    <a:pt x="867021" y="1163266"/>
                  </a:cubicBezTo>
                  <a:cubicBezTo>
                    <a:pt x="877108" y="1156741"/>
                    <a:pt x="877108" y="1156741"/>
                    <a:pt x="877108" y="1156741"/>
                  </a:cubicBezTo>
                  <a:cubicBezTo>
                    <a:pt x="877108" y="1156741"/>
                    <a:pt x="883832" y="1153483"/>
                    <a:pt x="890548" y="1153483"/>
                  </a:cubicBezTo>
                  <a:cubicBezTo>
                    <a:pt x="893910" y="1153483"/>
                    <a:pt x="914084" y="1146968"/>
                    <a:pt x="914084" y="1146968"/>
                  </a:cubicBezTo>
                  <a:cubicBezTo>
                    <a:pt x="914084" y="1146968"/>
                    <a:pt x="924171" y="1140453"/>
                    <a:pt x="930896" y="1143710"/>
                  </a:cubicBezTo>
                  <a:cubicBezTo>
                    <a:pt x="934258" y="1150226"/>
                    <a:pt x="947698" y="1160008"/>
                    <a:pt x="947698" y="1160008"/>
                  </a:cubicBezTo>
                  <a:cubicBezTo>
                    <a:pt x="967871" y="1156741"/>
                    <a:pt x="967871" y="1156741"/>
                    <a:pt x="967871" y="1156741"/>
                  </a:cubicBezTo>
                  <a:cubicBezTo>
                    <a:pt x="967871" y="1156741"/>
                    <a:pt x="974597" y="1153483"/>
                    <a:pt x="974597" y="1153483"/>
                  </a:cubicBezTo>
                  <a:cubicBezTo>
                    <a:pt x="977959" y="1156741"/>
                    <a:pt x="998132" y="1153483"/>
                    <a:pt x="998132" y="1153483"/>
                  </a:cubicBezTo>
                  <a:cubicBezTo>
                    <a:pt x="998132" y="1153483"/>
                    <a:pt x="1008210" y="1143710"/>
                    <a:pt x="1011572" y="1143710"/>
                  </a:cubicBezTo>
                  <a:cubicBezTo>
                    <a:pt x="1011572" y="1143710"/>
                    <a:pt x="1035109" y="1137196"/>
                    <a:pt x="1035109" y="1137196"/>
                  </a:cubicBezTo>
                  <a:cubicBezTo>
                    <a:pt x="1035109" y="1137196"/>
                    <a:pt x="1038471" y="1137196"/>
                    <a:pt x="1038471" y="1143710"/>
                  </a:cubicBezTo>
                  <a:cubicBezTo>
                    <a:pt x="1038471" y="1150226"/>
                    <a:pt x="1038471" y="1160008"/>
                    <a:pt x="1038471" y="1163266"/>
                  </a:cubicBezTo>
                  <a:cubicBezTo>
                    <a:pt x="1041833" y="1166523"/>
                    <a:pt x="1038471" y="1173038"/>
                    <a:pt x="1045196" y="1173038"/>
                  </a:cubicBezTo>
                  <a:cubicBezTo>
                    <a:pt x="1051920" y="1169780"/>
                    <a:pt x="1058645" y="1166523"/>
                    <a:pt x="1058645" y="1166523"/>
                  </a:cubicBezTo>
                  <a:cubicBezTo>
                    <a:pt x="1058645" y="1166523"/>
                    <a:pt x="1051920" y="1166523"/>
                    <a:pt x="1065360" y="1160008"/>
                  </a:cubicBezTo>
                  <a:cubicBezTo>
                    <a:pt x="1075447" y="1153483"/>
                    <a:pt x="1078809" y="1150226"/>
                    <a:pt x="1082171" y="1150226"/>
                  </a:cubicBezTo>
                  <a:cubicBezTo>
                    <a:pt x="1085534" y="1150226"/>
                    <a:pt x="1085534" y="1146968"/>
                    <a:pt x="1088897" y="1146968"/>
                  </a:cubicBezTo>
                  <a:cubicBezTo>
                    <a:pt x="1095621" y="1146968"/>
                    <a:pt x="1095621" y="1146968"/>
                    <a:pt x="1098983" y="1146968"/>
                  </a:cubicBezTo>
                  <a:cubicBezTo>
                    <a:pt x="1102346" y="1143710"/>
                    <a:pt x="1109070" y="1133938"/>
                    <a:pt x="1109070" y="1133938"/>
                  </a:cubicBezTo>
                  <a:cubicBezTo>
                    <a:pt x="1109070" y="1133938"/>
                    <a:pt x="1112432" y="1127413"/>
                    <a:pt x="1115795" y="1127413"/>
                  </a:cubicBezTo>
                  <a:cubicBezTo>
                    <a:pt x="1115795" y="1127413"/>
                    <a:pt x="1122510" y="1124156"/>
                    <a:pt x="1122510" y="1124156"/>
                  </a:cubicBezTo>
                  <a:cubicBezTo>
                    <a:pt x="1119148" y="1133938"/>
                    <a:pt x="1119148" y="1133938"/>
                    <a:pt x="1119148" y="1133938"/>
                  </a:cubicBezTo>
                  <a:cubicBezTo>
                    <a:pt x="1119148" y="1133938"/>
                    <a:pt x="1125872" y="1146968"/>
                    <a:pt x="1125872" y="1150226"/>
                  </a:cubicBezTo>
                  <a:cubicBezTo>
                    <a:pt x="1125872" y="1150226"/>
                    <a:pt x="1125872" y="1153483"/>
                    <a:pt x="1122510" y="1156741"/>
                  </a:cubicBezTo>
                  <a:cubicBezTo>
                    <a:pt x="1122510" y="1163266"/>
                    <a:pt x="1122510" y="1166523"/>
                    <a:pt x="1122510" y="1166523"/>
                  </a:cubicBezTo>
                  <a:cubicBezTo>
                    <a:pt x="1119148" y="1169780"/>
                    <a:pt x="1119148" y="1173038"/>
                    <a:pt x="1119148" y="1176296"/>
                  </a:cubicBezTo>
                  <a:cubicBezTo>
                    <a:pt x="1115795" y="1176296"/>
                    <a:pt x="1105708" y="1182811"/>
                    <a:pt x="1105708" y="1182811"/>
                  </a:cubicBezTo>
                  <a:cubicBezTo>
                    <a:pt x="1088897" y="1179553"/>
                    <a:pt x="1088897" y="1179553"/>
                    <a:pt x="1088897" y="1179553"/>
                  </a:cubicBezTo>
                  <a:cubicBezTo>
                    <a:pt x="1088897" y="1179553"/>
                    <a:pt x="1082171" y="1182811"/>
                    <a:pt x="1078809" y="1186068"/>
                  </a:cubicBezTo>
                  <a:cubicBezTo>
                    <a:pt x="1072085" y="1186068"/>
                    <a:pt x="1061998" y="1195850"/>
                    <a:pt x="1058645" y="1195850"/>
                  </a:cubicBezTo>
                  <a:cubicBezTo>
                    <a:pt x="1055282" y="1195850"/>
                    <a:pt x="1045196" y="1195850"/>
                    <a:pt x="1035109" y="1195850"/>
                  </a:cubicBezTo>
                  <a:cubicBezTo>
                    <a:pt x="1025021" y="1199108"/>
                    <a:pt x="998132" y="1205623"/>
                    <a:pt x="998132" y="1205623"/>
                  </a:cubicBezTo>
                  <a:cubicBezTo>
                    <a:pt x="998132" y="1205623"/>
                    <a:pt x="994770" y="1208881"/>
                    <a:pt x="991408" y="1212138"/>
                  </a:cubicBezTo>
                  <a:cubicBezTo>
                    <a:pt x="984683" y="1212138"/>
                    <a:pt x="971234" y="1218653"/>
                    <a:pt x="967871" y="1218653"/>
                  </a:cubicBezTo>
                  <a:cubicBezTo>
                    <a:pt x="964509" y="1221920"/>
                    <a:pt x="954422" y="1228435"/>
                    <a:pt x="951060" y="1228435"/>
                  </a:cubicBezTo>
                  <a:cubicBezTo>
                    <a:pt x="947698" y="1228435"/>
                    <a:pt x="944345" y="1231693"/>
                    <a:pt x="930896" y="1231693"/>
                  </a:cubicBezTo>
                  <a:cubicBezTo>
                    <a:pt x="914084" y="1234951"/>
                    <a:pt x="910721" y="1238208"/>
                    <a:pt x="910721" y="1238208"/>
                  </a:cubicBezTo>
                  <a:cubicBezTo>
                    <a:pt x="900635" y="1238208"/>
                    <a:pt x="900635" y="1238208"/>
                    <a:pt x="900635" y="1238208"/>
                  </a:cubicBezTo>
                  <a:cubicBezTo>
                    <a:pt x="900635" y="1215396"/>
                    <a:pt x="900635" y="1215396"/>
                    <a:pt x="900635" y="1215396"/>
                  </a:cubicBezTo>
                  <a:cubicBezTo>
                    <a:pt x="900635" y="1215396"/>
                    <a:pt x="900635" y="1205623"/>
                    <a:pt x="890548" y="1208881"/>
                  </a:cubicBezTo>
                  <a:cubicBezTo>
                    <a:pt x="880470" y="1212138"/>
                    <a:pt x="893910" y="1208881"/>
                    <a:pt x="873746" y="1212138"/>
                  </a:cubicBezTo>
                  <a:cubicBezTo>
                    <a:pt x="856934" y="1215396"/>
                    <a:pt x="846847" y="1205623"/>
                    <a:pt x="846847" y="1205623"/>
                  </a:cubicBezTo>
                  <a:cubicBezTo>
                    <a:pt x="846847" y="1205623"/>
                    <a:pt x="830045" y="1205623"/>
                    <a:pt x="823320" y="1208881"/>
                  </a:cubicBezTo>
                  <a:cubicBezTo>
                    <a:pt x="816596" y="1208881"/>
                    <a:pt x="806509" y="1208881"/>
                    <a:pt x="803147" y="1208881"/>
                  </a:cubicBezTo>
                  <a:cubicBezTo>
                    <a:pt x="799784" y="1212138"/>
                    <a:pt x="799784" y="1208881"/>
                    <a:pt x="789697" y="1212138"/>
                  </a:cubicBezTo>
                  <a:cubicBezTo>
                    <a:pt x="779610" y="1212138"/>
                    <a:pt x="769532" y="1215396"/>
                    <a:pt x="769532" y="1215396"/>
                  </a:cubicBezTo>
                  <a:cubicBezTo>
                    <a:pt x="759446" y="1208881"/>
                    <a:pt x="759446" y="1208881"/>
                    <a:pt x="759446" y="1208881"/>
                  </a:cubicBezTo>
                  <a:cubicBezTo>
                    <a:pt x="759446" y="1208881"/>
                    <a:pt x="749359" y="1208881"/>
                    <a:pt x="745997" y="1212138"/>
                  </a:cubicBezTo>
                  <a:cubicBezTo>
                    <a:pt x="739271" y="1215396"/>
                    <a:pt x="742634" y="1218653"/>
                    <a:pt x="735909" y="1218653"/>
                  </a:cubicBezTo>
                  <a:cubicBezTo>
                    <a:pt x="729185" y="1218653"/>
                    <a:pt x="732547" y="1221920"/>
                    <a:pt x="725822" y="1218653"/>
                  </a:cubicBezTo>
                  <a:cubicBezTo>
                    <a:pt x="715745" y="1215396"/>
                    <a:pt x="709020" y="1212138"/>
                    <a:pt x="709020" y="1212138"/>
                  </a:cubicBezTo>
                  <a:cubicBezTo>
                    <a:pt x="705658" y="1192593"/>
                    <a:pt x="705658" y="1192593"/>
                    <a:pt x="705658" y="1192593"/>
                  </a:cubicBezTo>
                  <a:cubicBezTo>
                    <a:pt x="705658" y="1192593"/>
                    <a:pt x="705658" y="1192593"/>
                    <a:pt x="705658" y="1182811"/>
                  </a:cubicBezTo>
                  <a:cubicBezTo>
                    <a:pt x="702296" y="1176296"/>
                    <a:pt x="698933" y="1163266"/>
                    <a:pt x="698933" y="1163266"/>
                  </a:cubicBezTo>
                  <a:cubicBezTo>
                    <a:pt x="705658" y="1153483"/>
                    <a:pt x="705658" y="1153483"/>
                    <a:pt x="705658" y="1153483"/>
                  </a:cubicBezTo>
                  <a:cubicBezTo>
                    <a:pt x="705658" y="1153483"/>
                    <a:pt x="709020" y="1160008"/>
                    <a:pt x="709020" y="1163266"/>
                  </a:cubicBezTo>
                  <a:cubicBezTo>
                    <a:pt x="709020" y="1163266"/>
                    <a:pt x="709020" y="1173038"/>
                    <a:pt x="712382" y="1173038"/>
                  </a:cubicBezTo>
                  <a:cubicBezTo>
                    <a:pt x="719098" y="1173038"/>
                    <a:pt x="725822" y="1173038"/>
                    <a:pt x="725822" y="1173038"/>
                  </a:cubicBezTo>
                  <a:close/>
                  <a:moveTo>
                    <a:pt x="577909" y="1039441"/>
                  </a:moveTo>
                  <a:cubicBezTo>
                    <a:pt x="577909" y="1039441"/>
                    <a:pt x="577909" y="1039441"/>
                    <a:pt x="577909" y="1039441"/>
                  </a:cubicBezTo>
                  <a:cubicBezTo>
                    <a:pt x="587996" y="1036183"/>
                    <a:pt x="587996" y="1036183"/>
                    <a:pt x="587996" y="1036183"/>
                  </a:cubicBezTo>
                  <a:cubicBezTo>
                    <a:pt x="591358" y="1045955"/>
                    <a:pt x="591358" y="1045955"/>
                    <a:pt x="591358" y="1045955"/>
                  </a:cubicBezTo>
                  <a:cubicBezTo>
                    <a:pt x="601445" y="1049213"/>
                    <a:pt x="601445" y="1049213"/>
                    <a:pt x="601445" y="1049213"/>
                  </a:cubicBezTo>
                  <a:cubicBezTo>
                    <a:pt x="601445" y="1049213"/>
                    <a:pt x="614885" y="1055728"/>
                    <a:pt x="614885" y="1058986"/>
                  </a:cubicBezTo>
                  <a:cubicBezTo>
                    <a:pt x="614885" y="1058986"/>
                    <a:pt x="608160" y="1068768"/>
                    <a:pt x="608160" y="1068768"/>
                  </a:cubicBezTo>
                  <a:cubicBezTo>
                    <a:pt x="608160" y="1068768"/>
                    <a:pt x="608160" y="1075283"/>
                    <a:pt x="608160" y="1078540"/>
                  </a:cubicBezTo>
                  <a:cubicBezTo>
                    <a:pt x="608160" y="1078540"/>
                    <a:pt x="601445" y="1078540"/>
                    <a:pt x="598082" y="1078540"/>
                  </a:cubicBezTo>
                  <a:cubicBezTo>
                    <a:pt x="594720" y="1075283"/>
                    <a:pt x="584633" y="1072025"/>
                    <a:pt x="584633" y="1072025"/>
                  </a:cubicBezTo>
                  <a:cubicBezTo>
                    <a:pt x="584633" y="1058986"/>
                    <a:pt x="584633" y="1058986"/>
                    <a:pt x="584633" y="1058986"/>
                  </a:cubicBezTo>
                  <a:cubicBezTo>
                    <a:pt x="574547" y="1049213"/>
                    <a:pt x="574547" y="1049213"/>
                    <a:pt x="574547" y="1049213"/>
                  </a:cubicBezTo>
                  <a:cubicBezTo>
                    <a:pt x="577909" y="1039441"/>
                    <a:pt x="577909" y="1039441"/>
                    <a:pt x="577909" y="1039441"/>
                  </a:cubicBezTo>
                  <a:close/>
                  <a:moveTo>
                    <a:pt x="308970" y="755938"/>
                  </a:moveTo>
                  <a:cubicBezTo>
                    <a:pt x="308970" y="755938"/>
                    <a:pt x="308970" y="755938"/>
                    <a:pt x="308970" y="755938"/>
                  </a:cubicBezTo>
                  <a:cubicBezTo>
                    <a:pt x="308970" y="755938"/>
                    <a:pt x="302246" y="755938"/>
                    <a:pt x="302246" y="755938"/>
                  </a:cubicBezTo>
                  <a:cubicBezTo>
                    <a:pt x="298883" y="755938"/>
                    <a:pt x="295521" y="755938"/>
                    <a:pt x="292159" y="755938"/>
                  </a:cubicBezTo>
                  <a:cubicBezTo>
                    <a:pt x="288797" y="755938"/>
                    <a:pt x="292159" y="762463"/>
                    <a:pt x="292159" y="765721"/>
                  </a:cubicBezTo>
                  <a:cubicBezTo>
                    <a:pt x="292159" y="765721"/>
                    <a:pt x="292159" y="772235"/>
                    <a:pt x="292159" y="775493"/>
                  </a:cubicBezTo>
                  <a:cubicBezTo>
                    <a:pt x="288797" y="778751"/>
                    <a:pt x="285434" y="782008"/>
                    <a:pt x="285434" y="785266"/>
                  </a:cubicBezTo>
                  <a:cubicBezTo>
                    <a:pt x="285434" y="785266"/>
                    <a:pt x="285434" y="791791"/>
                    <a:pt x="285434" y="795048"/>
                  </a:cubicBezTo>
                  <a:cubicBezTo>
                    <a:pt x="282071" y="795048"/>
                    <a:pt x="275347" y="801563"/>
                    <a:pt x="271985" y="801563"/>
                  </a:cubicBezTo>
                  <a:cubicBezTo>
                    <a:pt x="268622" y="804821"/>
                    <a:pt x="261898" y="808078"/>
                    <a:pt x="261898" y="808078"/>
                  </a:cubicBezTo>
                  <a:cubicBezTo>
                    <a:pt x="268622" y="824375"/>
                    <a:pt x="268622" y="824375"/>
                    <a:pt x="268622" y="824375"/>
                  </a:cubicBezTo>
                  <a:cubicBezTo>
                    <a:pt x="268622" y="824375"/>
                    <a:pt x="275347" y="821118"/>
                    <a:pt x="278709" y="824375"/>
                  </a:cubicBezTo>
                  <a:cubicBezTo>
                    <a:pt x="282071" y="827633"/>
                    <a:pt x="292159" y="834148"/>
                    <a:pt x="295521" y="834148"/>
                  </a:cubicBezTo>
                  <a:cubicBezTo>
                    <a:pt x="295521" y="834148"/>
                    <a:pt x="302246" y="853703"/>
                    <a:pt x="302246" y="853703"/>
                  </a:cubicBezTo>
                  <a:cubicBezTo>
                    <a:pt x="305608" y="856960"/>
                    <a:pt x="308970" y="853703"/>
                    <a:pt x="308970" y="853703"/>
                  </a:cubicBezTo>
                  <a:cubicBezTo>
                    <a:pt x="308970" y="853703"/>
                    <a:pt x="315695" y="856960"/>
                    <a:pt x="319048" y="860218"/>
                  </a:cubicBezTo>
                  <a:cubicBezTo>
                    <a:pt x="322410" y="860218"/>
                    <a:pt x="329135" y="863476"/>
                    <a:pt x="332497" y="866733"/>
                  </a:cubicBezTo>
                  <a:cubicBezTo>
                    <a:pt x="335859" y="866733"/>
                    <a:pt x="342584" y="876506"/>
                    <a:pt x="345947" y="876506"/>
                  </a:cubicBezTo>
                  <a:cubicBezTo>
                    <a:pt x="349309" y="879763"/>
                    <a:pt x="356033" y="886288"/>
                    <a:pt x="356033" y="886288"/>
                  </a:cubicBezTo>
                  <a:cubicBezTo>
                    <a:pt x="356033" y="886288"/>
                    <a:pt x="362758" y="896060"/>
                    <a:pt x="366120" y="902576"/>
                  </a:cubicBezTo>
                  <a:cubicBezTo>
                    <a:pt x="366120" y="905833"/>
                    <a:pt x="366120" y="905833"/>
                    <a:pt x="362758" y="909091"/>
                  </a:cubicBezTo>
                  <a:cubicBezTo>
                    <a:pt x="359396" y="912358"/>
                    <a:pt x="359396" y="915616"/>
                    <a:pt x="356033" y="922130"/>
                  </a:cubicBezTo>
                  <a:cubicBezTo>
                    <a:pt x="352671" y="928646"/>
                    <a:pt x="359396" y="935161"/>
                    <a:pt x="359396" y="935161"/>
                  </a:cubicBezTo>
                  <a:cubicBezTo>
                    <a:pt x="359396" y="951458"/>
                    <a:pt x="359396" y="951458"/>
                    <a:pt x="359396" y="951458"/>
                  </a:cubicBezTo>
                  <a:cubicBezTo>
                    <a:pt x="362758" y="957973"/>
                    <a:pt x="362758" y="957973"/>
                    <a:pt x="362758" y="957973"/>
                  </a:cubicBezTo>
                  <a:cubicBezTo>
                    <a:pt x="362758" y="957973"/>
                    <a:pt x="366120" y="961231"/>
                    <a:pt x="369482" y="961231"/>
                  </a:cubicBezTo>
                  <a:cubicBezTo>
                    <a:pt x="372845" y="964488"/>
                    <a:pt x="372845" y="964488"/>
                    <a:pt x="372845" y="964488"/>
                  </a:cubicBezTo>
                  <a:cubicBezTo>
                    <a:pt x="372845" y="964488"/>
                    <a:pt x="379560" y="971003"/>
                    <a:pt x="382922" y="974270"/>
                  </a:cubicBezTo>
                  <a:cubicBezTo>
                    <a:pt x="382922" y="977528"/>
                    <a:pt x="379560" y="980785"/>
                    <a:pt x="379560" y="984043"/>
                  </a:cubicBezTo>
                  <a:cubicBezTo>
                    <a:pt x="379560" y="987301"/>
                    <a:pt x="382922" y="1000331"/>
                    <a:pt x="382922" y="1000331"/>
                  </a:cubicBezTo>
                  <a:cubicBezTo>
                    <a:pt x="382922" y="1000331"/>
                    <a:pt x="389647" y="997073"/>
                    <a:pt x="396371" y="993815"/>
                  </a:cubicBezTo>
                  <a:cubicBezTo>
                    <a:pt x="399734" y="993815"/>
                    <a:pt x="403097" y="997073"/>
                    <a:pt x="406459" y="997073"/>
                  </a:cubicBezTo>
                  <a:cubicBezTo>
                    <a:pt x="409821" y="1000331"/>
                    <a:pt x="409821" y="1003588"/>
                    <a:pt x="409821" y="1003588"/>
                  </a:cubicBezTo>
                  <a:cubicBezTo>
                    <a:pt x="409821" y="1003588"/>
                    <a:pt x="419908" y="997073"/>
                    <a:pt x="419908" y="993815"/>
                  </a:cubicBezTo>
                  <a:cubicBezTo>
                    <a:pt x="419908" y="993815"/>
                    <a:pt x="419908" y="987301"/>
                    <a:pt x="419908" y="987301"/>
                  </a:cubicBezTo>
                  <a:cubicBezTo>
                    <a:pt x="419908" y="987301"/>
                    <a:pt x="419908" y="974270"/>
                    <a:pt x="419908" y="971003"/>
                  </a:cubicBezTo>
                  <a:cubicBezTo>
                    <a:pt x="419908" y="967745"/>
                    <a:pt x="416546" y="957973"/>
                    <a:pt x="416546" y="954715"/>
                  </a:cubicBezTo>
                  <a:cubicBezTo>
                    <a:pt x="416546" y="954715"/>
                    <a:pt x="419908" y="948200"/>
                    <a:pt x="419908" y="948200"/>
                  </a:cubicBezTo>
                  <a:cubicBezTo>
                    <a:pt x="419908" y="948200"/>
                    <a:pt x="429995" y="944943"/>
                    <a:pt x="433348" y="944943"/>
                  </a:cubicBezTo>
                  <a:cubicBezTo>
                    <a:pt x="436710" y="944943"/>
                    <a:pt x="440072" y="948200"/>
                    <a:pt x="443435" y="951458"/>
                  </a:cubicBezTo>
                  <a:cubicBezTo>
                    <a:pt x="443435" y="954715"/>
                    <a:pt x="443435" y="967745"/>
                    <a:pt x="443435" y="967745"/>
                  </a:cubicBezTo>
                  <a:cubicBezTo>
                    <a:pt x="463609" y="971003"/>
                    <a:pt x="463609" y="971003"/>
                    <a:pt x="463609" y="971003"/>
                  </a:cubicBezTo>
                  <a:cubicBezTo>
                    <a:pt x="463609" y="971003"/>
                    <a:pt x="470333" y="974270"/>
                    <a:pt x="470333" y="974270"/>
                  </a:cubicBezTo>
                  <a:cubicBezTo>
                    <a:pt x="470333" y="977528"/>
                    <a:pt x="473696" y="984043"/>
                    <a:pt x="477058" y="987301"/>
                  </a:cubicBezTo>
                  <a:cubicBezTo>
                    <a:pt x="480420" y="990558"/>
                    <a:pt x="483782" y="993815"/>
                    <a:pt x="483782" y="993815"/>
                  </a:cubicBezTo>
                  <a:cubicBezTo>
                    <a:pt x="483782" y="993815"/>
                    <a:pt x="490498" y="1010113"/>
                    <a:pt x="493860" y="1013371"/>
                  </a:cubicBezTo>
                  <a:cubicBezTo>
                    <a:pt x="493860" y="1016628"/>
                    <a:pt x="493860" y="1023143"/>
                    <a:pt x="493860" y="1029658"/>
                  </a:cubicBezTo>
                  <a:cubicBezTo>
                    <a:pt x="493860" y="1036183"/>
                    <a:pt x="493860" y="1036183"/>
                    <a:pt x="493860" y="1036183"/>
                  </a:cubicBezTo>
                  <a:cubicBezTo>
                    <a:pt x="493860" y="1036183"/>
                    <a:pt x="503947" y="1039441"/>
                    <a:pt x="507309" y="1042698"/>
                  </a:cubicBezTo>
                  <a:cubicBezTo>
                    <a:pt x="514034" y="1045955"/>
                    <a:pt x="510671" y="1042698"/>
                    <a:pt x="514034" y="1039441"/>
                  </a:cubicBezTo>
                  <a:cubicBezTo>
                    <a:pt x="517397" y="1036183"/>
                    <a:pt x="514034" y="1032916"/>
                    <a:pt x="514034" y="1029658"/>
                  </a:cubicBezTo>
                  <a:cubicBezTo>
                    <a:pt x="514034" y="1026401"/>
                    <a:pt x="514034" y="1019885"/>
                    <a:pt x="510671" y="1013371"/>
                  </a:cubicBezTo>
                  <a:cubicBezTo>
                    <a:pt x="510671" y="1010113"/>
                    <a:pt x="510671" y="1006855"/>
                    <a:pt x="510671" y="1006855"/>
                  </a:cubicBezTo>
                  <a:cubicBezTo>
                    <a:pt x="510671" y="1006855"/>
                    <a:pt x="514034" y="1000331"/>
                    <a:pt x="514034" y="997073"/>
                  </a:cubicBezTo>
                  <a:cubicBezTo>
                    <a:pt x="514034" y="997073"/>
                    <a:pt x="514034" y="990558"/>
                    <a:pt x="514034" y="987301"/>
                  </a:cubicBezTo>
                  <a:cubicBezTo>
                    <a:pt x="514034" y="984043"/>
                    <a:pt x="520759" y="980785"/>
                    <a:pt x="520759" y="980785"/>
                  </a:cubicBezTo>
                  <a:cubicBezTo>
                    <a:pt x="520759" y="980785"/>
                    <a:pt x="520759" y="977528"/>
                    <a:pt x="524121" y="971003"/>
                  </a:cubicBezTo>
                  <a:cubicBezTo>
                    <a:pt x="527483" y="967745"/>
                    <a:pt x="524121" y="971003"/>
                    <a:pt x="527483" y="971003"/>
                  </a:cubicBezTo>
                  <a:cubicBezTo>
                    <a:pt x="530846" y="967745"/>
                    <a:pt x="534208" y="967745"/>
                    <a:pt x="540932" y="967745"/>
                  </a:cubicBezTo>
                  <a:cubicBezTo>
                    <a:pt x="544295" y="967745"/>
                    <a:pt x="547648" y="971003"/>
                    <a:pt x="547648" y="971003"/>
                  </a:cubicBezTo>
                  <a:cubicBezTo>
                    <a:pt x="554372" y="980785"/>
                    <a:pt x="554372" y="980785"/>
                    <a:pt x="554372" y="980785"/>
                  </a:cubicBezTo>
                  <a:cubicBezTo>
                    <a:pt x="554372" y="980785"/>
                    <a:pt x="554372" y="980785"/>
                    <a:pt x="554372" y="984043"/>
                  </a:cubicBezTo>
                  <a:cubicBezTo>
                    <a:pt x="554372" y="987301"/>
                    <a:pt x="561097" y="993815"/>
                    <a:pt x="561097" y="993815"/>
                  </a:cubicBezTo>
                  <a:cubicBezTo>
                    <a:pt x="574547" y="1003588"/>
                    <a:pt x="574547" y="1003588"/>
                    <a:pt x="574547" y="1003588"/>
                  </a:cubicBezTo>
                  <a:cubicBezTo>
                    <a:pt x="574547" y="1003588"/>
                    <a:pt x="574547" y="1006855"/>
                    <a:pt x="574547" y="1006855"/>
                  </a:cubicBezTo>
                  <a:cubicBezTo>
                    <a:pt x="574547" y="1010113"/>
                    <a:pt x="577909" y="1016628"/>
                    <a:pt x="581271" y="1019885"/>
                  </a:cubicBezTo>
                  <a:cubicBezTo>
                    <a:pt x="584633" y="1026401"/>
                    <a:pt x="581271" y="1016628"/>
                    <a:pt x="584633" y="1016628"/>
                  </a:cubicBezTo>
                  <a:cubicBezTo>
                    <a:pt x="584633" y="1013371"/>
                    <a:pt x="587996" y="1010113"/>
                    <a:pt x="587996" y="1010113"/>
                  </a:cubicBezTo>
                  <a:cubicBezTo>
                    <a:pt x="594720" y="1019885"/>
                    <a:pt x="594720" y="1019885"/>
                    <a:pt x="594720" y="1019885"/>
                  </a:cubicBezTo>
                  <a:cubicBezTo>
                    <a:pt x="594720" y="1019885"/>
                    <a:pt x="608160" y="1023143"/>
                    <a:pt x="611522" y="1023143"/>
                  </a:cubicBezTo>
                  <a:cubicBezTo>
                    <a:pt x="614885" y="1019885"/>
                    <a:pt x="618247" y="1016628"/>
                    <a:pt x="618247" y="1016628"/>
                  </a:cubicBezTo>
                  <a:cubicBezTo>
                    <a:pt x="611522" y="1010113"/>
                    <a:pt x="611522" y="1010113"/>
                    <a:pt x="611522" y="1010113"/>
                  </a:cubicBezTo>
                  <a:cubicBezTo>
                    <a:pt x="604798" y="1000331"/>
                    <a:pt x="604798" y="1000331"/>
                    <a:pt x="604798" y="1000331"/>
                  </a:cubicBezTo>
                  <a:cubicBezTo>
                    <a:pt x="604798" y="1000331"/>
                    <a:pt x="594720" y="990558"/>
                    <a:pt x="591358" y="990558"/>
                  </a:cubicBezTo>
                  <a:cubicBezTo>
                    <a:pt x="587996" y="987301"/>
                    <a:pt x="584633" y="984043"/>
                    <a:pt x="584633" y="980785"/>
                  </a:cubicBezTo>
                  <a:cubicBezTo>
                    <a:pt x="581271" y="977528"/>
                    <a:pt x="581271" y="971003"/>
                    <a:pt x="581271" y="971003"/>
                  </a:cubicBezTo>
                  <a:cubicBezTo>
                    <a:pt x="584633" y="967745"/>
                    <a:pt x="584633" y="961231"/>
                    <a:pt x="587996" y="954715"/>
                  </a:cubicBezTo>
                  <a:cubicBezTo>
                    <a:pt x="591358" y="948200"/>
                    <a:pt x="584633" y="954715"/>
                    <a:pt x="584633" y="954715"/>
                  </a:cubicBezTo>
                  <a:cubicBezTo>
                    <a:pt x="584633" y="954715"/>
                    <a:pt x="577909" y="944943"/>
                    <a:pt x="581271" y="941676"/>
                  </a:cubicBezTo>
                  <a:cubicBezTo>
                    <a:pt x="581271" y="941676"/>
                    <a:pt x="567821" y="922130"/>
                    <a:pt x="567821" y="922130"/>
                  </a:cubicBezTo>
                  <a:cubicBezTo>
                    <a:pt x="567821" y="922130"/>
                    <a:pt x="564459" y="915616"/>
                    <a:pt x="564459" y="915616"/>
                  </a:cubicBezTo>
                  <a:cubicBezTo>
                    <a:pt x="564459" y="915616"/>
                    <a:pt x="554372" y="909091"/>
                    <a:pt x="551010" y="909091"/>
                  </a:cubicBezTo>
                  <a:cubicBezTo>
                    <a:pt x="547648" y="905833"/>
                    <a:pt x="544295" y="902576"/>
                    <a:pt x="544295" y="902576"/>
                  </a:cubicBezTo>
                  <a:cubicBezTo>
                    <a:pt x="544295" y="899318"/>
                    <a:pt x="544295" y="892803"/>
                    <a:pt x="544295" y="889546"/>
                  </a:cubicBezTo>
                  <a:cubicBezTo>
                    <a:pt x="540932" y="886288"/>
                    <a:pt x="537570" y="879763"/>
                    <a:pt x="534208" y="876506"/>
                  </a:cubicBezTo>
                  <a:cubicBezTo>
                    <a:pt x="530846" y="873248"/>
                    <a:pt x="527483" y="866733"/>
                    <a:pt x="524121" y="860218"/>
                  </a:cubicBezTo>
                  <a:cubicBezTo>
                    <a:pt x="520759" y="856960"/>
                    <a:pt x="517397" y="850445"/>
                    <a:pt x="517397" y="850445"/>
                  </a:cubicBezTo>
                  <a:cubicBezTo>
                    <a:pt x="514034" y="837406"/>
                    <a:pt x="514034" y="837406"/>
                    <a:pt x="514034" y="837406"/>
                  </a:cubicBezTo>
                  <a:cubicBezTo>
                    <a:pt x="514034" y="830890"/>
                    <a:pt x="514034" y="830890"/>
                    <a:pt x="514034" y="830890"/>
                  </a:cubicBezTo>
                  <a:cubicBezTo>
                    <a:pt x="524121" y="837406"/>
                    <a:pt x="524121" y="837406"/>
                    <a:pt x="524121" y="837406"/>
                  </a:cubicBezTo>
                  <a:cubicBezTo>
                    <a:pt x="524121" y="837406"/>
                    <a:pt x="530846" y="834148"/>
                    <a:pt x="534208" y="834148"/>
                  </a:cubicBezTo>
                  <a:cubicBezTo>
                    <a:pt x="537570" y="834148"/>
                    <a:pt x="547648" y="837406"/>
                    <a:pt x="547648" y="837406"/>
                  </a:cubicBezTo>
                  <a:cubicBezTo>
                    <a:pt x="547648" y="837406"/>
                    <a:pt x="554372" y="840663"/>
                    <a:pt x="557735" y="840663"/>
                  </a:cubicBezTo>
                  <a:cubicBezTo>
                    <a:pt x="557735" y="840663"/>
                    <a:pt x="561097" y="843920"/>
                    <a:pt x="564459" y="840663"/>
                  </a:cubicBezTo>
                  <a:cubicBezTo>
                    <a:pt x="567821" y="840663"/>
                    <a:pt x="571184" y="847178"/>
                    <a:pt x="571184" y="850445"/>
                  </a:cubicBezTo>
                  <a:cubicBezTo>
                    <a:pt x="571184" y="853703"/>
                    <a:pt x="567821" y="856960"/>
                    <a:pt x="567821" y="856960"/>
                  </a:cubicBezTo>
                  <a:cubicBezTo>
                    <a:pt x="567821" y="860218"/>
                    <a:pt x="567821" y="863476"/>
                    <a:pt x="567821" y="863476"/>
                  </a:cubicBezTo>
                  <a:cubicBezTo>
                    <a:pt x="567821" y="863476"/>
                    <a:pt x="574547" y="866733"/>
                    <a:pt x="577909" y="866733"/>
                  </a:cubicBezTo>
                  <a:cubicBezTo>
                    <a:pt x="577909" y="869990"/>
                    <a:pt x="574547" y="873248"/>
                    <a:pt x="574547" y="873248"/>
                  </a:cubicBezTo>
                  <a:cubicBezTo>
                    <a:pt x="574547" y="873248"/>
                    <a:pt x="574547" y="879763"/>
                    <a:pt x="574547" y="883030"/>
                  </a:cubicBezTo>
                  <a:cubicBezTo>
                    <a:pt x="577909" y="883030"/>
                    <a:pt x="581271" y="876506"/>
                    <a:pt x="581271" y="876506"/>
                  </a:cubicBezTo>
                  <a:cubicBezTo>
                    <a:pt x="581271" y="876506"/>
                    <a:pt x="584633" y="869990"/>
                    <a:pt x="584633" y="866733"/>
                  </a:cubicBezTo>
                  <a:cubicBezTo>
                    <a:pt x="584633" y="863476"/>
                    <a:pt x="591358" y="860218"/>
                    <a:pt x="591358" y="860218"/>
                  </a:cubicBezTo>
                  <a:cubicBezTo>
                    <a:pt x="598082" y="847178"/>
                    <a:pt x="598082" y="847178"/>
                    <a:pt x="598082" y="847178"/>
                  </a:cubicBezTo>
                  <a:cubicBezTo>
                    <a:pt x="604798" y="840663"/>
                    <a:pt x="604798" y="840663"/>
                    <a:pt x="604798" y="840663"/>
                  </a:cubicBezTo>
                  <a:cubicBezTo>
                    <a:pt x="604798" y="840663"/>
                    <a:pt x="618247" y="837406"/>
                    <a:pt x="621609" y="834148"/>
                  </a:cubicBezTo>
                  <a:cubicBezTo>
                    <a:pt x="624971" y="830890"/>
                    <a:pt x="624971" y="834148"/>
                    <a:pt x="624971" y="830890"/>
                  </a:cubicBezTo>
                  <a:cubicBezTo>
                    <a:pt x="628334" y="830890"/>
                    <a:pt x="628334" y="824375"/>
                    <a:pt x="628334" y="824375"/>
                  </a:cubicBezTo>
                  <a:cubicBezTo>
                    <a:pt x="621609" y="817851"/>
                    <a:pt x="621609" y="817851"/>
                    <a:pt x="621609" y="817851"/>
                  </a:cubicBezTo>
                  <a:cubicBezTo>
                    <a:pt x="608160" y="821118"/>
                    <a:pt x="608160" y="821118"/>
                    <a:pt x="608160" y="821118"/>
                  </a:cubicBezTo>
                  <a:cubicBezTo>
                    <a:pt x="604798" y="814593"/>
                    <a:pt x="604798" y="814593"/>
                    <a:pt x="604798" y="814593"/>
                  </a:cubicBezTo>
                  <a:cubicBezTo>
                    <a:pt x="604798" y="814593"/>
                    <a:pt x="604798" y="814593"/>
                    <a:pt x="608160" y="814593"/>
                  </a:cubicBezTo>
                  <a:cubicBezTo>
                    <a:pt x="608160" y="814593"/>
                    <a:pt x="608160" y="801563"/>
                    <a:pt x="608160" y="801563"/>
                  </a:cubicBezTo>
                  <a:cubicBezTo>
                    <a:pt x="608160" y="801563"/>
                    <a:pt x="601445" y="804821"/>
                    <a:pt x="598082" y="804821"/>
                  </a:cubicBezTo>
                  <a:cubicBezTo>
                    <a:pt x="594720" y="804821"/>
                    <a:pt x="598082" y="814593"/>
                    <a:pt x="598082" y="814593"/>
                  </a:cubicBezTo>
                  <a:cubicBezTo>
                    <a:pt x="598082" y="814593"/>
                    <a:pt x="581271" y="811336"/>
                    <a:pt x="577909" y="811336"/>
                  </a:cubicBezTo>
                  <a:cubicBezTo>
                    <a:pt x="574547" y="808078"/>
                    <a:pt x="574547" y="804821"/>
                    <a:pt x="574547" y="804821"/>
                  </a:cubicBezTo>
                  <a:cubicBezTo>
                    <a:pt x="571184" y="801563"/>
                    <a:pt x="577909" y="791791"/>
                    <a:pt x="577909" y="791791"/>
                  </a:cubicBezTo>
                  <a:cubicBezTo>
                    <a:pt x="581271" y="778751"/>
                    <a:pt x="581271" y="778751"/>
                    <a:pt x="581271" y="778751"/>
                  </a:cubicBezTo>
                  <a:cubicBezTo>
                    <a:pt x="581271" y="778751"/>
                    <a:pt x="564459" y="775493"/>
                    <a:pt x="564459" y="772235"/>
                  </a:cubicBezTo>
                  <a:cubicBezTo>
                    <a:pt x="564459" y="768978"/>
                    <a:pt x="547648" y="778751"/>
                    <a:pt x="540932" y="772235"/>
                  </a:cubicBezTo>
                  <a:cubicBezTo>
                    <a:pt x="537570" y="765721"/>
                    <a:pt x="537570" y="765721"/>
                    <a:pt x="537570" y="765721"/>
                  </a:cubicBezTo>
                  <a:cubicBezTo>
                    <a:pt x="530846" y="759205"/>
                    <a:pt x="530846" y="759205"/>
                    <a:pt x="530846" y="759205"/>
                  </a:cubicBezTo>
                  <a:cubicBezTo>
                    <a:pt x="524121" y="759205"/>
                    <a:pt x="524121" y="759205"/>
                    <a:pt x="524121" y="759205"/>
                  </a:cubicBezTo>
                  <a:cubicBezTo>
                    <a:pt x="524121" y="759205"/>
                    <a:pt x="514034" y="762463"/>
                    <a:pt x="510671" y="762463"/>
                  </a:cubicBezTo>
                  <a:cubicBezTo>
                    <a:pt x="507309" y="762463"/>
                    <a:pt x="507309" y="755938"/>
                    <a:pt x="507309" y="755938"/>
                  </a:cubicBezTo>
                  <a:cubicBezTo>
                    <a:pt x="490498" y="749423"/>
                    <a:pt x="490498" y="749423"/>
                    <a:pt x="490498" y="749423"/>
                  </a:cubicBezTo>
                  <a:cubicBezTo>
                    <a:pt x="473696" y="746165"/>
                    <a:pt x="473696" y="746165"/>
                    <a:pt x="473696" y="746165"/>
                  </a:cubicBezTo>
                  <a:cubicBezTo>
                    <a:pt x="473696" y="746165"/>
                    <a:pt x="453521" y="742908"/>
                    <a:pt x="446797" y="739651"/>
                  </a:cubicBezTo>
                  <a:cubicBezTo>
                    <a:pt x="443435" y="739651"/>
                    <a:pt x="426632" y="736393"/>
                    <a:pt x="419908" y="736393"/>
                  </a:cubicBezTo>
                  <a:cubicBezTo>
                    <a:pt x="413183" y="736393"/>
                    <a:pt x="406459" y="736393"/>
                    <a:pt x="399734" y="733135"/>
                  </a:cubicBezTo>
                  <a:cubicBezTo>
                    <a:pt x="396371" y="729878"/>
                    <a:pt x="386285" y="726620"/>
                    <a:pt x="386285" y="726620"/>
                  </a:cubicBezTo>
                  <a:cubicBezTo>
                    <a:pt x="386285" y="726620"/>
                    <a:pt x="366120" y="720095"/>
                    <a:pt x="366120" y="720095"/>
                  </a:cubicBezTo>
                  <a:cubicBezTo>
                    <a:pt x="362758" y="720095"/>
                    <a:pt x="359396" y="720095"/>
                    <a:pt x="359396" y="720095"/>
                  </a:cubicBezTo>
                  <a:cubicBezTo>
                    <a:pt x="356033" y="720095"/>
                    <a:pt x="349309" y="729878"/>
                    <a:pt x="342584" y="733135"/>
                  </a:cubicBezTo>
                  <a:cubicBezTo>
                    <a:pt x="339221" y="733135"/>
                    <a:pt x="339221" y="742908"/>
                    <a:pt x="335859" y="746165"/>
                  </a:cubicBezTo>
                  <a:cubicBezTo>
                    <a:pt x="335859" y="752681"/>
                    <a:pt x="332497" y="755938"/>
                    <a:pt x="329135" y="755938"/>
                  </a:cubicBezTo>
                  <a:cubicBezTo>
                    <a:pt x="329135" y="759205"/>
                    <a:pt x="308970" y="752681"/>
                    <a:pt x="308970" y="755938"/>
                  </a:cubicBezTo>
                  <a:close/>
                  <a:moveTo>
                    <a:pt x="201395" y="821118"/>
                  </a:moveTo>
                  <a:cubicBezTo>
                    <a:pt x="201395" y="821118"/>
                    <a:pt x="201395" y="821118"/>
                    <a:pt x="201395" y="821118"/>
                  </a:cubicBezTo>
                  <a:cubicBezTo>
                    <a:pt x="201395" y="821118"/>
                    <a:pt x="208110" y="817851"/>
                    <a:pt x="208110" y="821118"/>
                  </a:cubicBezTo>
                  <a:cubicBezTo>
                    <a:pt x="208110" y="821118"/>
                    <a:pt x="211472" y="824375"/>
                    <a:pt x="211472" y="827633"/>
                  </a:cubicBezTo>
                  <a:cubicBezTo>
                    <a:pt x="214835" y="827633"/>
                    <a:pt x="221559" y="834148"/>
                    <a:pt x="224921" y="834148"/>
                  </a:cubicBezTo>
                  <a:cubicBezTo>
                    <a:pt x="228284" y="834148"/>
                    <a:pt x="238371" y="834148"/>
                    <a:pt x="238371" y="834148"/>
                  </a:cubicBezTo>
                  <a:cubicBezTo>
                    <a:pt x="248458" y="843920"/>
                    <a:pt x="248458" y="843920"/>
                    <a:pt x="248458" y="843920"/>
                  </a:cubicBezTo>
                  <a:cubicBezTo>
                    <a:pt x="248458" y="843920"/>
                    <a:pt x="258545" y="847178"/>
                    <a:pt x="258545" y="850445"/>
                  </a:cubicBezTo>
                  <a:cubicBezTo>
                    <a:pt x="258545" y="850445"/>
                    <a:pt x="241733" y="860218"/>
                    <a:pt x="241733" y="860218"/>
                  </a:cubicBezTo>
                  <a:cubicBezTo>
                    <a:pt x="238371" y="863476"/>
                    <a:pt x="238371" y="863476"/>
                    <a:pt x="238371" y="863476"/>
                  </a:cubicBezTo>
                  <a:cubicBezTo>
                    <a:pt x="238371" y="863476"/>
                    <a:pt x="238371" y="869990"/>
                    <a:pt x="231647" y="866733"/>
                  </a:cubicBezTo>
                  <a:cubicBezTo>
                    <a:pt x="228284" y="866733"/>
                    <a:pt x="224921" y="866733"/>
                    <a:pt x="221559" y="863476"/>
                  </a:cubicBezTo>
                  <a:cubicBezTo>
                    <a:pt x="221559" y="860218"/>
                    <a:pt x="221559" y="860218"/>
                    <a:pt x="218197" y="856960"/>
                  </a:cubicBezTo>
                  <a:cubicBezTo>
                    <a:pt x="211472" y="853703"/>
                    <a:pt x="198032" y="843920"/>
                    <a:pt x="198032" y="843920"/>
                  </a:cubicBezTo>
                  <a:cubicBezTo>
                    <a:pt x="198032" y="834148"/>
                    <a:pt x="198032" y="834148"/>
                    <a:pt x="198032" y="834148"/>
                  </a:cubicBezTo>
                  <a:cubicBezTo>
                    <a:pt x="198032" y="827633"/>
                    <a:pt x="198032" y="827633"/>
                    <a:pt x="198032" y="827633"/>
                  </a:cubicBezTo>
                  <a:cubicBezTo>
                    <a:pt x="201395" y="821118"/>
                    <a:pt x="201395" y="821118"/>
                    <a:pt x="201395" y="821118"/>
                  </a:cubicBezTo>
                  <a:close/>
                  <a:moveTo>
                    <a:pt x="161047" y="762463"/>
                  </a:moveTo>
                  <a:cubicBezTo>
                    <a:pt x="161047" y="762463"/>
                    <a:pt x="161047" y="762463"/>
                    <a:pt x="161047" y="762463"/>
                  </a:cubicBezTo>
                  <a:cubicBezTo>
                    <a:pt x="150960" y="749423"/>
                    <a:pt x="150960" y="749423"/>
                    <a:pt x="150960" y="749423"/>
                  </a:cubicBezTo>
                  <a:cubicBezTo>
                    <a:pt x="144245" y="762463"/>
                    <a:pt x="144245" y="762463"/>
                    <a:pt x="144245" y="762463"/>
                  </a:cubicBezTo>
                  <a:cubicBezTo>
                    <a:pt x="140882" y="775493"/>
                    <a:pt x="140882" y="775493"/>
                    <a:pt x="140882" y="775493"/>
                  </a:cubicBezTo>
                  <a:cubicBezTo>
                    <a:pt x="150960" y="782008"/>
                    <a:pt x="150960" y="782008"/>
                    <a:pt x="150960" y="782008"/>
                  </a:cubicBezTo>
                  <a:cubicBezTo>
                    <a:pt x="154322" y="782008"/>
                    <a:pt x="154322" y="782008"/>
                    <a:pt x="154322" y="782008"/>
                  </a:cubicBezTo>
                  <a:cubicBezTo>
                    <a:pt x="161047" y="772235"/>
                    <a:pt x="161047" y="772235"/>
                    <a:pt x="161047" y="772235"/>
                  </a:cubicBezTo>
                  <a:cubicBezTo>
                    <a:pt x="167771" y="782008"/>
                    <a:pt x="167771" y="782008"/>
                    <a:pt x="167771" y="782008"/>
                  </a:cubicBezTo>
                  <a:cubicBezTo>
                    <a:pt x="174497" y="795048"/>
                    <a:pt x="174497" y="795048"/>
                    <a:pt x="174497" y="795048"/>
                  </a:cubicBezTo>
                  <a:cubicBezTo>
                    <a:pt x="174497" y="795048"/>
                    <a:pt x="181221" y="788533"/>
                    <a:pt x="184583" y="785266"/>
                  </a:cubicBezTo>
                  <a:cubicBezTo>
                    <a:pt x="187946" y="785266"/>
                    <a:pt x="201395" y="795048"/>
                    <a:pt x="201395" y="795048"/>
                  </a:cubicBezTo>
                  <a:cubicBezTo>
                    <a:pt x="201395" y="795048"/>
                    <a:pt x="214835" y="788533"/>
                    <a:pt x="218197" y="788533"/>
                  </a:cubicBezTo>
                  <a:cubicBezTo>
                    <a:pt x="221559" y="788533"/>
                    <a:pt x="211472" y="778751"/>
                    <a:pt x="211472" y="778751"/>
                  </a:cubicBezTo>
                  <a:cubicBezTo>
                    <a:pt x="201395" y="768978"/>
                    <a:pt x="201395" y="768978"/>
                    <a:pt x="201395" y="768978"/>
                  </a:cubicBezTo>
                  <a:cubicBezTo>
                    <a:pt x="194670" y="762463"/>
                    <a:pt x="194670" y="762463"/>
                    <a:pt x="194670" y="762463"/>
                  </a:cubicBezTo>
                  <a:cubicBezTo>
                    <a:pt x="181221" y="755938"/>
                    <a:pt x="181221" y="755938"/>
                    <a:pt x="181221" y="755938"/>
                  </a:cubicBezTo>
                  <a:cubicBezTo>
                    <a:pt x="181221" y="752681"/>
                    <a:pt x="181221" y="752681"/>
                    <a:pt x="181221" y="752681"/>
                  </a:cubicBezTo>
                  <a:cubicBezTo>
                    <a:pt x="184583" y="746165"/>
                    <a:pt x="184583" y="746165"/>
                    <a:pt x="184583" y="746165"/>
                  </a:cubicBezTo>
                  <a:cubicBezTo>
                    <a:pt x="184583" y="746165"/>
                    <a:pt x="184583" y="752681"/>
                    <a:pt x="191308" y="749423"/>
                  </a:cubicBezTo>
                  <a:cubicBezTo>
                    <a:pt x="198032" y="749423"/>
                    <a:pt x="198032" y="749423"/>
                    <a:pt x="198032" y="746165"/>
                  </a:cubicBezTo>
                  <a:cubicBezTo>
                    <a:pt x="201395" y="746165"/>
                    <a:pt x="198032" y="742908"/>
                    <a:pt x="198032" y="742908"/>
                  </a:cubicBezTo>
                  <a:cubicBezTo>
                    <a:pt x="187946" y="736393"/>
                    <a:pt x="187946" y="736393"/>
                    <a:pt x="187946" y="736393"/>
                  </a:cubicBezTo>
                  <a:cubicBezTo>
                    <a:pt x="191308" y="726620"/>
                    <a:pt x="191308" y="726620"/>
                    <a:pt x="191308" y="726620"/>
                  </a:cubicBezTo>
                  <a:cubicBezTo>
                    <a:pt x="181221" y="720095"/>
                    <a:pt x="181221" y="720095"/>
                    <a:pt x="181221" y="720095"/>
                  </a:cubicBezTo>
                  <a:cubicBezTo>
                    <a:pt x="177859" y="729878"/>
                    <a:pt x="177859" y="729878"/>
                    <a:pt x="177859" y="729878"/>
                  </a:cubicBezTo>
                  <a:cubicBezTo>
                    <a:pt x="167771" y="726620"/>
                    <a:pt x="167771" y="726620"/>
                    <a:pt x="167771" y="726620"/>
                  </a:cubicBezTo>
                  <a:cubicBezTo>
                    <a:pt x="167771" y="726620"/>
                    <a:pt x="164409" y="733135"/>
                    <a:pt x="164409" y="733135"/>
                  </a:cubicBezTo>
                  <a:cubicBezTo>
                    <a:pt x="164409" y="736393"/>
                    <a:pt x="167771" y="746165"/>
                    <a:pt x="167771" y="746165"/>
                  </a:cubicBezTo>
                  <a:cubicBezTo>
                    <a:pt x="161047" y="762463"/>
                    <a:pt x="161047" y="762463"/>
                    <a:pt x="161047" y="762463"/>
                  </a:cubicBezTo>
                  <a:close/>
                  <a:moveTo>
                    <a:pt x="36660" y="524585"/>
                  </a:moveTo>
                  <a:cubicBezTo>
                    <a:pt x="36660" y="524585"/>
                    <a:pt x="36660" y="524585"/>
                    <a:pt x="36660" y="524585"/>
                  </a:cubicBezTo>
                  <a:cubicBezTo>
                    <a:pt x="29945" y="524585"/>
                    <a:pt x="29945" y="524585"/>
                    <a:pt x="29945" y="524585"/>
                  </a:cubicBezTo>
                  <a:cubicBezTo>
                    <a:pt x="29945" y="524585"/>
                    <a:pt x="29945" y="527843"/>
                    <a:pt x="33298" y="531101"/>
                  </a:cubicBezTo>
                  <a:cubicBezTo>
                    <a:pt x="36660" y="534358"/>
                    <a:pt x="43385" y="553913"/>
                    <a:pt x="43385" y="553913"/>
                  </a:cubicBezTo>
                  <a:cubicBezTo>
                    <a:pt x="50109" y="557171"/>
                    <a:pt x="50109" y="557171"/>
                    <a:pt x="50109" y="557171"/>
                  </a:cubicBezTo>
                  <a:cubicBezTo>
                    <a:pt x="63559" y="563686"/>
                    <a:pt x="63559" y="563686"/>
                    <a:pt x="63559" y="563686"/>
                  </a:cubicBezTo>
                  <a:cubicBezTo>
                    <a:pt x="73646" y="573468"/>
                    <a:pt x="73646" y="573468"/>
                    <a:pt x="73646" y="573468"/>
                  </a:cubicBezTo>
                  <a:cubicBezTo>
                    <a:pt x="73646" y="573468"/>
                    <a:pt x="80370" y="583240"/>
                    <a:pt x="70283" y="579983"/>
                  </a:cubicBezTo>
                  <a:cubicBezTo>
                    <a:pt x="60197" y="576725"/>
                    <a:pt x="50109" y="570201"/>
                    <a:pt x="46747" y="566943"/>
                  </a:cubicBezTo>
                  <a:cubicBezTo>
                    <a:pt x="40022" y="566943"/>
                    <a:pt x="33298" y="563686"/>
                    <a:pt x="33298" y="563686"/>
                  </a:cubicBezTo>
                  <a:cubicBezTo>
                    <a:pt x="33298" y="563686"/>
                    <a:pt x="29945" y="547398"/>
                    <a:pt x="29945" y="544141"/>
                  </a:cubicBezTo>
                  <a:cubicBezTo>
                    <a:pt x="26582" y="544141"/>
                    <a:pt x="19858" y="540883"/>
                    <a:pt x="19858" y="540883"/>
                  </a:cubicBezTo>
                  <a:cubicBezTo>
                    <a:pt x="-316" y="531101"/>
                    <a:pt x="-316" y="531101"/>
                    <a:pt x="-316" y="531101"/>
                  </a:cubicBezTo>
                  <a:cubicBezTo>
                    <a:pt x="-316" y="531101"/>
                    <a:pt x="-316" y="518071"/>
                    <a:pt x="3047" y="514813"/>
                  </a:cubicBezTo>
                  <a:cubicBezTo>
                    <a:pt x="3047" y="514813"/>
                    <a:pt x="3047" y="508288"/>
                    <a:pt x="9771" y="508288"/>
                  </a:cubicBezTo>
                  <a:cubicBezTo>
                    <a:pt x="13133" y="505031"/>
                    <a:pt x="23220" y="505031"/>
                    <a:pt x="23220" y="505031"/>
                  </a:cubicBezTo>
                  <a:cubicBezTo>
                    <a:pt x="23220" y="505031"/>
                    <a:pt x="23220" y="495258"/>
                    <a:pt x="26582" y="498515"/>
                  </a:cubicBezTo>
                  <a:cubicBezTo>
                    <a:pt x="29945" y="501773"/>
                    <a:pt x="36660" y="511555"/>
                    <a:pt x="36660" y="511555"/>
                  </a:cubicBezTo>
                  <a:lnTo>
                    <a:pt x="36660" y="524585"/>
                  </a:ln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98156268-3305-459C-BD1E-A9280006C6AE}"/>
                </a:ext>
              </a:extLst>
            </p:cNvPr>
            <p:cNvSpPr/>
            <p:nvPr/>
          </p:nvSpPr>
          <p:spPr>
            <a:xfrm>
              <a:off x="11368333" y="2707550"/>
              <a:ext cx="2675180" cy="1385407"/>
            </a:xfrm>
            <a:custGeom>
              <a:avLst/>
              <a:gdLst>
                <a:gd name="connsiteX0" fmla="*/ 2450372 w 2675180"/>
                <a:gd name="connsiteY0" fmla="*/ 258160 h 1385407"/>
                <a:gd name="connsiteX1" fmla="*/ 2416653 w 2675180"/>
                <a:gd name="connsiteY1" fmla="*/ 271180 h 1385407"/>
                <a:gd name="connsiteX2" fmla="*/ 2416653 w 2675180"/>
                <a:gd name="connsiteY2" fmla="*/ 277696 h 1385407"/>
                <a:gd name="connsiteX3" fmla="*/ 2436846 w 2675180"/>
                <a:gd name="connsiteY3" fmla="*/ 300498 h 1385407"/>
                <a:gd name="connsiteX4" fmla="*/ 2457134 w 2675180"/>
                <a:gd name="connsiteY4" fmla="*/ 307004 h 1385407"/>
                <a:gd name="connsiteX5" fmla="*/ 2470565 w 2675180"/>
                <a:gd name="connsiteY5" fmla="*/ 339579 h 1385407"/>
                <a:gd name="connsiteX6" fmla="*/ 2500949 w 2675180"/>
                <a:gd name="connsiteY6" fmla="*/ 375403 h 1385407"/>
                <a:gd name="connsiteX7" fmla="*/ 2521142 w 2675180"/>
                <a:gd name="connsiteY7" fmla="*/ 417741 h 1385407"/>
                <a:gd name="connsiteX8" fmla="*/ 2548098 w 2675180"/>
                <a:gd name="connsiteY8" fmla="*/ 420999 h 1385407"/>
                <a:gd name="connsiteX9" fmla="*/ 2548098 w 2675180"/>
                <a:gd name="connsiteY9" fmla="*/ 440534 h 1385407"/>
                <a:gd name="connsiteX10" fmla="*/ 2548098 w 2675180"/>
                <a:gd name="connsiteY10" fmla="*/ 499161 h 1385407"/>
                <a:gd name="connsiteX11" fmla="*/ 2602009 w 2675180"/>
                <a:gd name="connsiteY11" fmla="*/ 505676 h 1385407"/>
                <a:gd name="connsiteX12" fmla="*/ 2612201 w 2675180"/>
                <a:gd name="connsiteY12" fmla="*/ 534985 h 1385407"/>
                <a:gd name="connsiteX13" fmla="*/ 2629061 w 2675180"/>
                <a:gd name="connsiteY13" fmla="*/ 561035 h 1385407"/>
                <a:gd name="connsiteX14" fmla="*/ 2666112 w 2675180"/>
                <a:gd name="connsiteY14" fmla="*/ 567551 h 1385407"/>
                <a:gd name="connsiteX15" fmla="*/ 2672876 w 2675180"/>
                <a:gd name="connsiteY15" fmla="*/ 590353 h 1385407"/>
                <a:gd name="connsiteX16" fmla="*/ 2649254 w 2675180"/>
                <a:gd name="connsiteY16" fmla="*/ 606632 h 1385407"/>
                <a:gd name="connsiteX17" fmla="*/ 2639157 w 2675180"/>
                <a:gd name="connsiteY17" fmla="*/ 632692 h 1385407"/>
                <a:gd name="connsiteX18" fmla="*/ 2625631 w 2675180"/>
                <a:gd name="connsiteY18" fmla="*/ 648970 h 1385407"/>
                <a:gd name="connsiteX19" fmla="*/ 2602009 w 2675180"/>
                <a:gd name="connsiteY19" fmla="*/ 635940 h 1385407"/>
                <a:gd name="connsiteX20" fmla="*/ 2595342 w 2675180"/>
                <a:gd name="connsiteY20" fmla="*/ 609889 h 1385407"/>
                <a:gd name="connsiteX21" fmla="*/ 2564957 w 2675180"/>
                <a:gd name="connsiteY21" fmla="*/ 609889 h 1385407"/>
                <a:gd name="connsiteX22" fmla="*/ 2551527 w 2675180"/>
                <a:gd name="connsiteY22" fmla="*/ 635940 h 1385407"/>
                <a:gd name="connsiteX23" fmla="*/ 2484089 w 2675180"/>
                <a:gd name="connsiteY23" fmla="*/ 642455 h 1385407"/>
                <a:gd name="connsiteX24" fmla="*/ 2433512 w 2675180"/>
                <a:gd name="connsiteY24" fmla="*/ 655485 h 1385407"/>
                <a:gd name="connsiteX25" fmla="*/ 2399793 w 2675180"/>
                <a:gd name="connsiteY25" fmla="*/ 662001 h 1385407"/>
                <a:gd name="connsiteX26" fmla="*/ 2379600 w 2675180"/>
                <a:gd name="connsiteY26" fmla="*/ 710854 h 1385407"/>
                <a:gd name="connsiteX27" fmla="*/ 2355979 w 2675180"/>
                <a:gd name="connsiteY27" fmla="*/ 720617 h 1385407"/>
                <a:gd name="connsiteX28" fmla="*/ 2345882 w 2675180"/>
                <a:gd name="connsiteY28" fmla="*/ 704339 h 1385407"/>
                <a:gd name="connsiteX29" fmla="*/ 2325593 w 2675180"/>
                <a:gd name="connsiteY29" fmla="*/ 701081 h 1385407"/>
                <a:gd name="connsiteX30" fmla="*/ 2308735 w 2675180"/>
                <a:gd name="connsiteY30" fmla="*/ 740163 h 1385407"/>
                <a:gd name="connsiteX31" fmla="*/ 2258252 w 2675180"/>
                <a:gd name="connsiteY31" fmla="*/ 759698 h 1385407"/>
                <a:gd name="connsiteX32" fmla="*/ 2221104 w 2675180"/>
                <a:gd name="connsiteY32" fmla="*/ 779243 h 1385407"/>
                <a:gd name="connsiteX33" fmla="*/ 2150334 w 2675180"/>
                <a:gd name="connsiteY33" fmla="*/ 798779 h 1385407"/>
                <a:gd name="connsiteX34" fmla="*/ 2113282 w 2675180"/>
                <a:gd name="connsiteY34" fmla="*/ 831355 h 1385407"/>
                <a:gd name="connsiteX35" fmla="*/ 2052608 w 2675180"/>
                <a:gd name="connsiteY35" fmla="*/ 896487 h 1385407"/>
                <a:gd name="connsiteX36" fmla="*/ 1900874 w 2675180"/>
                <a:gd name="connsiteY36" fmla="*/ 958371 h 1385407"/>
                <a:gd name="connsiteX37" fmla="*/ 1857059 w 2675180"/>
                <a:gd name="connsiteY37" fmla="*/ 935568 h 1385407"/>
                <a:gd name="connsiteX38" fmla="*/ 1826769 w 2675180"/>
                <a:gd name="connsiteY38" fmla="*/ 942083 h 1385407"/>
                <a:gd name="connsiteX39" fmla="*/ 1782954 w 2675180"/>
                <a:gd name="connsiteY39" fmla="*/ 981164 h 1385407"/>
                <a:gd name="connsiteX40" fmla="*/ 1739044 w 2675180"/>
                <a:gd name="connsiteY40" fmla="*/ 1020245 h 1385407"/>
                <a:gd name="connsiteX41" fmla="*/ 1678370 w 2675180"/>
                <a:gd name="connsiteY41" fmla="*/ 1039790 h 1385407"/>
                <a:gd name="connsiteX42" fmla="*/ 1648081 w 2675180"/>
                <a:gd name="connsiteY42" fmla="*/ 1020245 h 1385407"/>
                <a:gd name="connsiteX43" fmla="*/ 1621125 w 2675180"/>
                <a:gd name="connsiteY43" fmla="*/ 1059326 h 1385407"/>
                <a:gd name="connsiteX44" fmla="*/ 1624458 w 2675180"/>
                <a:gd name="connsiteY44" fmla="*/ 1085377 h 1385407"/>
                <a:gd name="connsiteX45" fmla="*/ 1651415 w 2675180"/>
                <a:gd name="connsiteY45" fmla="*/ 1121210 h 1385407"/>
                <a:gd name="connsiteX46" fmla="*/ 1617696 w 2675180"/>
                <a:gd name="connsiteY46" fmla="*/ 1137488 h 1385407"/>
                <a:gd name="connsiteX47" fmla="*/ 1621125 w 2675180"/>
                <a:gd name="connsiteY47" fmla="*/ 1179827 h 1385407"/>
                <a:gd name="connsiteX48" fmla="*/ 1590740 w 2675180"/>
                <a:gd name="connsiteY48" fmla="*/ 1212393 h 1385407"/>
                <a:gd name="connsiteX49" fmla="*/ 1567213 w 2675180"/>
                <a:gd name="connsiteY49" fmla="*/ 1183085 h 1385407"/>
                <a:gd name="connsiteX50" fmla="*/ 1533495 w 2675180"/>
                <a:gd name="connsiteY50" fmla="*/ 1150518 h 1385407"/>
                <a:gd name="connsiteX51" fmla="*/ 1563784 w 2675180"/>
                <a:gd name="connsiteY51" fmla="*/ 1082129 h 1385407"/>
                <a:gd name="connsiteX52" fmla="*/ 1560450 w 2675180"/>
                <a:gd name="connsiteY52" fmla="*/ 1052811 h 1385407"/>
                <a:gd name="connsiteX53" fmla="*/ 1523303 w 2675180"/>
                <a:gd name="connsiteY53" fmla="*/ 1030018 h 1385407"/>
                <a:gd name="connsiteX54" fmla="*/ 1503110 w 2675180"/>
                <a:gd name="connsiteY54" fmla="*/ 1065842 h 1385407"/>
                <a:gd name="connsiteX55" fmla="*/ 1476154 w 2675180"/>
                <a:gd name="connsiteY55" fmla="*/ 1082129 h 1385407"/>
                <a:gd name="connsiteX56" fmla="*/ 1472821 w 2675180"/>
                <a:gd name="connsiteY56" fmla="*/ 1111438 h 1385407"/>
                <a:gd name="connsiteX57" fmla="*/ 1425577 w 2675180"/>
                <a:gd name="connsiteY57" fmla="*/ 1117952 h 1385407"/>
                <a:gd name="connsiteX58" fmla="*/ 1361568 w 2675180"/>
                <a:gd name="connsiteY58" fmla="*/ 1101665 h 1385407"/>
                <a:gd name="connsiteX59" fmla="*/ 1331184 w 2675180"/>
                <a:gd name="connsiteY59" fmla="*/ 1114695 h 1385407"/>
                <a:gd name="connsiteX60" fmla="*/ 1310991 w 2675180"/>
                <a:gd name="connsiteY60" fmla="*/ 1160291 h 1385407"/>
                <a:gd name="connsiteX61" fmla="*/ 1284035 w 2675180"/>
                <a:gd name="connsiteY61" fmla="*/ 1196115 h 1385407"/>
                <a:gd name="connsiteX62" fmla="*/ 1260413 w 2675180"/>
                <a:gd name="connsiteY62" fmla="*/ 1225423 h 1385407"/>
                <a:gd name="connsiteX63" fmla="*/ 1219960 w 2675180"/>
                <a:gd name="connsiteY63" fmla="*/ 1257989 h 1385407"/>
                <a:gd name="connsiteX64" fmla="*/ 1169402 w 2675180"/>
                <a:gd name="connsiteY64" fmla="*/ 1277535 h 1385407"/>
                <a:gd name="connsiteX65" fmla="*/ 1122205 w 2675180"/>
                <a:gd name="connsiteY65" fmla="*/ 1310101 h 1385407"/>
                <a:gd name="connsiteX66" fmla="*/ 1014335 w 2675180"/>
                <a:gd name="connsiteY66" fmla="*/ 1257989 h 1385407"/>
                <a:gd name="connsiteX67" fmla="*/ 963776 w 2675180"/>
                <a:gd name="connsiteY67" fmla="*/ 1244969 h 1385407"/>
                <a:gd name="connsiteX68" fmla="*/ 913208 w 2675180"/>
                <a:gd name="connsiteY68" fmla="*/ 1228681 h 1385407"/>
                <a:gd name="connsiteX69" fmla="*/ 879499 w 2675180"/>
                <a:gd name="connsiteY69" fmla="*/ 1228681 h 1385407"/>
                <a:gd name="connsiteX70" fmla="*/ 791860 w 2675180"/>
                <a:gd name="connsiteY70" fmla="*/ 1241711 h 1385407"/>
                <a:gd name="connsiteX71" fmla="*/ 798593 w 2675180"/>
                <a:gd name="connsiteY71" fmla="*/ 1293813 h 1385407"/>
                <a:gd name="connsiteX72" fmla="*/ 785116 w 2675180"/>
                <a:gd name="connsiteY72" fmla="*/ 1352439 h 1385407"/>
                <a:gd name="connsiteX73" fmla="*/ 727804 w 2675180"/>
                <a:gd name="connsiteY73" fmla="*/ 1365469 h 1385407"/>
                <a:gd name="connsiteX74" fmla="*/ 694095 w 2675180"/>
                <a:gd name="connsiteY74" fmla="*/ 1385005 h 1385407"/>
                <a:gd name="connsiteX75" fmla="*/ 633420 w 2675180"/>
                <a:gd name="connsiteY75" fmla="*/ 1385005 h 1385407"/>
                <a:gd name="connsiteX76" fmla="*/ 599711 w 2675180"/>
                <a:gd name="connsiteY76" fmla="*/ 1355697 h 1385407"/>
                <a:gd name="connsiteX77" fmla="*/ 579490 w 2675180"/>
                <a:gd name="connsiteY77" fmla="*/ 1313358 h 1385407"/>
                <a:gd name="connsiteX78" fmla="*/ 549143 w 2675180"/>
                <a:gd name="connsiteY78" fmla="*/ 1313358 h 1385407"/>
                <a:gd name="connsiteX79" fmla="*/ 515434 w 2675180"/>
                <a:gd name="connsiteY79" fmla="*/ 1329636 h 1385407"/>
                <a:gd name="connsiteX80" fmla="*/ 488469 w 2675180"/>
                <a:gd name="connsiteY80" fmla="*/ 1368727 h 1385407"/>
                <a:gd name="connsiteX81" fmla="*/ 474991 w 2675180"/>
                <a:gd name="connsiteY81" fmla="*/ 1355697 h 1385407"/>
                <a:gd name="connsiteX82" fmla="*/ 437910 w 2675180"/>
                <a:gd name="connsiteY82" fmla="*/ 1358954 h 1385407"/>
                <a:gd name="connsiteX83" fmla="*/ 434538 w 2675180"/>
                <a:gd name="connsiteY83" fmla="*/ 1342667 h 1385407"/>
                <a:gd name="connsiteX84" fmla="*/ 495212 w 2675180"/>
                <a:gd name="connsiteY84" fmla="*/ 1300328 h 1385407"/>
                <a:gd name="connsiteX85" fmla="*/ 458132 w 2675180"/>
                <a:gd name="connsiteY85" fmla="*/ 1277535 h 1385407"/>
                <a:gd name="connsiteX86" fmla="*/ 421051 w 2675180"/>
                <a:gd name="connsiteY86" fmla="*/ 1310101 h 1385407"/>
                <a:gd name="connsiteX87" fmla="*/ 380599 w 2675180"/>
                <a:gd name="connsiteY87" fmla="*/ 1323131 h 1385407"/>
                <a:gd name="connsiteX88" fmla="*/ 360377 w 2675180"/>
                <a:gd name="connsiteY88" fmla="*/ 1316616 h 1385407"/>
                <a:gd name="connsiteX89" fmla="*/ 343518 w 2675180"/>
                <a:gd name="connsiteY89" fmla="*/ 1326389 h 1385407"/>
                <a:gd name="connsiteX90" fmla="*/ 336783 w 2675180"/>
                <a:gd name="connsiteY90" fmla="*/ 1303585 h 1385407"/>
                <a:gd name="connsiteX91" fmla="*/ 367120 w 2675180"/>
                <a:gd name="connsiteY91" fmla="*/ 1297071 h 1385407"/>
                <a:gd name="connsiteX92" fmla="*/ 394086 w 2675180"/>
                <a:gd name="connsiteY92" fmla="*/ 1277535 h 1385407"/>
                <a:gd name="connsiteX93" fmla="*/ 360377 w 2675180"/>
                <a:gd name="connsiteY93" fmla="*/ 1261247 h 1385407"/>
                <a:gd name="connsiteX94" fmla="*/ 340146 w 2675180"/>
                <a:gd name="connsiteY94" fmla="*/ 1248217 h 1385407"/>
                <a:gd name="connsiteX95" fmla="*/ 319924 w 2675180"/>
                <a:gd name="connsiteY95" fmla="*/ 1248217 h 1385407"/>
                <a:gd name="connsiteX96" fmla="*/ 292959 w 2675180"/>
                <a:gd name="connsiteY96" fmla="*/ 1215651 h 1385407"/>
                <a:gd name="connsiteX97" fmla="*/ 282843 w 2675180"/>
                <a:gd name="connsiteY97" fmla="*/ 1212393 h 1385407"/>
                <a:gd name="connsiteX98" fmla="*/ 286215 w 2675180"/>
                <a:gd name="connsiteY98" fmla="*/ 1205888 h 1385407"/>
                <a:gd name="connsiteX99" fmla="*/ 272728 w 2675180"/>
                <a:gd name="connsiteY99" fmla="*/ 1196115 h 1385407"/>
                <a:gd name="connsiteX100" fmla="*/ 262621 w 2675180"/>
                <a:gd name="connsiteY100" fmla="*/ 1202630 h 1385407"/>
                <a:gd name="connsiteX101" fmla="*/ 255878 w 2675180"/>
                <a:gd name="connsiteY101" fmla="*/ 1202630 h 1385407"/>
                <a:gd name="connsiteX102" fmla="*/ 279472 w 2675180"/>
                <a:gd name="connsiteY102" fmla="*/ 1192857 h 1385407"/>
                <a:gd name="connsiteX103" fmla="*/ 296330 w 2675180"/>
                <a:gd name="connsiteY103" fmla="*/ 1202630 h 1385407"/>
                <a:gd name="connsiteX104" fmla="*/ 316552 w 2675180"/>
                <a:gd name="connsiteY104" fmla="*/ 1199372 h 1385407"/>
                <a:gd name="connsiteX105" fmla="*/ 306437 w 2675180"/>
                <a:gd name="connsiteY105" fmla="*/ 1170055 h 1385407"/>
                <a:gd name="connsiteX106" fmla="*/ 306437 w 2675180"/>
                <a:gd name="connsiteY106" fmla="*/ 1160291 h 1385407"/>
                <a:gd name="connsiteX107" fmla="*/ 299702 w 2675180"/>
                <a:gd name="connsiteY107" fmla="*/ 1153776 h 1385407"/>
                <a:gd name="connsiteX108" fmla="*/ 255878 w 2675180"/>
                <a:gd name="connsiteY108" fmla="*/ 1150518 h 1385407"/>
                <a:gd name="connsiteX109" fmla="*/ 249134 w 2675180"/>
                <a:gd name="connsiteY109" fmla="*/ 1147261 h 1385407"/>
                <a:gd name="connsiteX110" fmla="*/ 235647 w 2675180"/>
                <a:gd name="connsiteY110" fmla="*/ 1140746 h 1385407"/>
                <a:gd name="connsiteX111" fmla="*/ 222169 w 2675180"/>
                <a:gd name="connsiteY111" fmla="*/ 1130973 h 1385407"/>
                <a:gd name="connsiteX112" fmla="*/ 205310 w 2675180"/>
                <a:gd name="connsiteY112" fmla="*/ 1134231 h 1385407"/>
                <a:gd name="connsiteX113" fmla="*/ 208682 w 2675180"/>
                <a:gd name="connsiteY113" fmla="*/ 1147261 h 1385407"/>
                <a:gd name="connsiteX114" fmla="*/ 191832 w 2675180"/>
                <a:gd name="connsiteY114" fmla="*/ 1153776 h 1385407"/>
                <a:gd name="connsiteX115" fmla="*/ 174973 w 2675180"/>
                <a:gd name="connsiteY115" fmla="*/ 1140746 h 1385407"/>
                <a:gd name="connsiteX116" fmla="*/ 158123 w 2675180"/>
                <a:gd name="connsiteY116" fmla="*/ 1137488 h 1385407"/>
                <a:gd name="connsiteX117" fmla="*/ 144636 w 2675180"/>
                <a:gd name="connsiteY117" fmla="*/ 1130973 h 1385407"/>
                <a:gd name="connsiteX118" fmla="*/ 151379 w 2675180"/>
                <a:gd name="connsiteY118" fmla="*/ 1114695 h 1385407"/>
                <a:gd name="connsiteX119" fmla="*/ 168229 w 2675180"/>
                <a:gd name="connsiteY119" fmla="*/ 1121210 h 1385407"/>
                <a:gd name="connsiteX120" fmla="*/ 171601 w 2675180"/>
                <a:gd name="connsiteY120" fmla="*/ 1104922 h 1385407"/>
                <a:gd name="connsiteX121" fmla="*/ 161485 w 2675180"/>
                <a:gd name="connsiteY121" fmla="*/ 1098407 h 1385407"/>
                <a:gd name="connsiteX122" fmla="*/ 154751 w 2675180"/>
                <a:gd name="connsiteY122" fmla="*/ 1085377 h 1385407"/>
                <a:gd name="connsiteX123" fmla="*/ 148008 w 2675180"/>
                <a:gd name="connsiteY123" fmla="*/ 1078872 h 1385407"/>
                <a:gd name="connsiteX124" fmla="*/ 158123 w 2675180"/>
                <a:gd name="connsiteY124" fmla="*/ 1056069 h 1385407"/>
                <a:gd name="connsiteX125" fmla="*/ 164857 w 2675180"/>
                <a:gd name="connsiteY125" fmla="*/ 1059326 h 1385407"/>
                <a:gd name="connsiteX126" fmla="*/ 171601 w 2675180"/>
                <a:gd name="connsiteY126" fmla="*/ 1062584 h 1385407"/>
                <a:gd name="connsiteX127" fmla="*/ 178345 w 2675180"/>
                <a:gd name="connsiteY127" fmla="*/ 1072356 h 1385407"/>
                <a:gd name="connsiteX128" fmla="*/ 191832 w 2675180"/>
                <a:gd name="connsiteY128" fmla="*/ 1082129 h 1385407"/>
                <a:gd name="connsiteX129" fmla="*/ 201938 w 2675180"/>
                <a:gd name="connsiteY129" fmla="*/ 1098407 h 1385407"/>
                <a:gd name="connsiteX130" fmla="*/ 212054 w 2675180"/>
                <a:gd name="connsiteY130" fmla="*/ 1091892 h 1385407"/>
                <a:gd name="connsiteX131" fmla="*/ 228912 w 2675180"/>
                <a:gd name="connsiteY131" fmla="*/ 1098407 h 1385407"/>
                <a:gd name="connsiteX132" fmla="*/ 235647 w 2675180"/>
                <a:gd name="connsiteY132" fmla="*/ 1082129 h 1385407"/>
                <a:gd name="connsiteX133" fmla="*/ 212054 w 2675180"/>
                <a:gd name="connsiteY133" fmla="*/ 1069099 h 1385407"/>
                <a:gd name="connsiteX134" fmla="*/ 205310 w 2675180"/>
                <a:gd name="connsiteY134" fmla="*/ 1059326 h 1385407"/>
                <a:gd name="connsiteX135" fmla="*/ 195194 w 2675180"/>
                <a:gd name="connsiteY135" fmla="*/ 1056069 h 1385407"/>
                <a:gd name="connsiteX136" fmla="*/ 191832 w 2675180"/>
                <a:gd name="connsiteY136" fmla="*/ 1046296 h 1385407"/>
                <a:gd name="connsiteX137" fmla="*/ 191832 w 2675180"/>
                <a:gd name="connsiteY137" fmla="*/ 1036533 h 1385407"/>
                <a:gd name="connsiteX138" fmla="*/ 205310 w 2675180"/>
                <a:gd name="connsiteY138" fmla="*/ 1030018 h 1385407"/>
                <a:gd name="connsiteX139" fmla="*/ 218797 w 2675180"/>
                <a:gd name="connsiteY139" fmla="*/ 1026760 h 1385407"/>
                <a:gd name="connsiteX140" fmla="*/ 222169 w 2675180"/>
                <a:gd name="connsiteY140" fmla="*/ 1010472 h 1385407"/>
                <a:gd name="connsiteX141" fmla="*/ 228912 w 2675180"/>
                <a:gd name="connsiteY141" fmla="*/ 997452 h 1385407"/>
                <a:gd name="connsiteX142" fmla="*/ 201938 w 2675180"/>
                <a:gd name="connsiteY142" fmla="*/ 1003958 h 1385407"/>
                <a:gd name="connsiteX143" fmla="*/ 191832 w 2675180"/>
                <a:gd name="connsiteY143" fmla="*/ 1000710 h 1385407"/>
                <a:gd name="connsiteX144" fmla="*/ 188460 w 2675180"/>
                <a:gd name="connsiteY144" fmla="*/ 987679 h 1385407"/>
                <a:gd name="connsiteX145" fmla="*/ 191832 w 2675180"/>
                <a:gd name="connsiteY145" fmla="*/ 977907 h 1385407"/>
                <a:gd name="connsiteX146" fmla="*/ 185088 w 2675180"/>
                <a:gd name="connsiteY146" fmla="*/ 971392 h 1385407"/>
                <a:gd name="connsiteX147" fmla="*/ 181717 w 2675180"/>
                <a:gd name="connsiteY147" fmla="*/ 961619 h 1385407"/>
                <a:gd name="connsiteX148" fmla="*/ 158123 w 2675180"/>
                <a:gd name="connsiteY148" fmla="*/ 948598 h 1385407"/>
                <a:gd name="connsiteX149" fmla="*/ 161485 w 2675180"/>
                <a:gd name="connsiteY149" fmla="*/ 935568 h 1385407"/>
                <a:gd name="connsiteX150" fmla="*/ 164857 w 2675180"/>
                <a:gd name="connsiteY150" fmla="*/ 919290 h 1385407"/>
                <a:gd name="connsiteX151" fmla="*/ 181717 w 2675180"/>
                <a:gd name="connsiteY151" fmla="*/ 893230 h 1385407"/>
                <a:gd name="connsiteX152" fmla="*/ 158123 w 2675180"/>
                <a:gd name="connsiteY152" fmla="*/ 889972 h 1385407"/>
                <a:gd name="connsiteX153" fmla="*/ 144636 w 2675180"/>
                <a:gd name="connsiteY153" fmla="*/ 903002 h 1385407"/>
                <a:gd name="connsiteX154" fmla="*/ 131148 w 2675180"/>
                <a:gd name="connsiteY154" fmla="*/ 909517 h 1385407"/>
                <a:gd name="connsiteX155" fmla="*/ 110927 w 2675180"/>
                <a:gd name="connsiteY155" fmla="*/ 916032 h 1385407"/>
                <a:gd name="connsiteX156" fmla="*/ 97439 w 2675180"/>
                <a:gd name="connsiteY156" fmla="*/ 922538 h 1385407"/>
                <a:gd name="connsiteX157" fmla="*/ 80590 w 2675180"/>
                <a:gd name="connsiteY157" fmla="*/ 932310 h 1385407"/>
                <a:gd name="connsiteX158" fmla="*/ 67102 w 2675180"/>
                <a:gd name="connsiteY158" fmla="*/ 932310 h 1385407"/>
                <a:gd name="connsiteX159" fmla="*/ 67102 w 2675180"/>
                <a:gd name="connsiteY159" fmla="*/ 906260 h 1385407"/>
                <a:gd name="connsiteX160" fmla="*/ 73846 w 2675180"/>
                <a:gd name="connsiteY160" fmla="*/ 899744 h 1385407"/>
                <a:gd name="connsiteX161" fmla="*/ 67102 w 2675180"/>
                <a:gd name="connsiteY161" fmla="*/ 883457 h 1385407"/>
                <a:gd name="connsiteX162" fmla="*/ 67102 w 2675180"/>
                <a:gd name="connsiteY162" fmla="*/ 863921 h 1385407"/>
                <a:gd name="connsiteX163" fmla="*/ 63730 w 2675180"/>
                <a:gd name="connsiteY163" fmla="*/ 847633 h 1385407"/>
                <a:gd name="connsiteX164" fmla="*/ 60358 w 2675180"/>
                <a:gd name="connsiteY164" fmla="*/ 831355 h 1385407"/>
                <a:gd name="connsiteX165" fmla="*/ 63730 w 2675180"/>
                <a:gd name="connsiteY165" fmla="*/ 818325 h 1385407"/>
                <a:gd name="connsiteX166" fmla="*/ 67102 w 2675180"/>
                <a:gd name="connsiteY166" fmla="*/ 811809 h 1385407"/>
                <a:gd name="connsiteX167" fmla="*/ 73846 w 2675180"/>
                <a:gd name="connsiteY167" fmla="*/ 798779 h 1385407"/>
                <a:gd name="connsiteX168" fmla="*/ 80590 w 2675180"/>
                <a:gd name="connsiteY168" fmla="*/ 782501 h 1385407"/>
                <a:gd name="connsiteX169" fmla="*/ 104183 w 2675180"/>
                <a:gd name="connsiteY169" fmla="*/ 759698 h 1385407"/>
                <a:gd name="connsiteX170" fmla="*/ 114299 w 2675180"/>
                <a:gd name="connsiteY170" fmla="*/ 746678 h 1385407"/>
                <a:gd name="connsiteX171" fmla="*/ 131148 w 2675180"/>
                <a:gd name="connsiteY171" fmla="*/ 746678 h 1385407"/>
                <a:gd name="connsiteX172" fmla="*/ 144636 w 2675180"/>
                <a:gd name="connsiteY172" fmla="*/ 736905 h 1385407"/>
                <a:gd name="connsiteX173" fmla="*/ 148008 w 2675180"/>
                <a:gd name="connsiteY173" fmla="*/ 730390 h 1385407"/>
                <a:gd name="connsiteX174" fmla="*/ 158123 w 2675180"/>
                <a:gd name="connsiteY174" fmla="*/ 730390 h 1385407"/>
                <a:gd name="connsiteX175" fmla="*/ 168229 w 2675180"/>
                <a:gd name="connsiteY175" fmla="*/ 723875 h 1385407"/>
                <a:gd name="connsiteX176" fmla="*/ 181717 w 2675180"/>
                <a:gd name="connsiteY176" fmla="*/ 723875 h 1385407"/>
                <a:gd name="connsiteX177" fmla="*/ 195194 w 2675180"/>
                <a:gd name="connsiteY177" fmla="*/ 720617 h 1385407"/>
                <a:gd name="connsiteX178" fmla="*/ 208682 w 2675180"/>
                <a:gd name="connsiteY178" fmla="*/ 736905 h 1385407"/>
                <a:gd name="connsiteX179" fmla="*/ 249134 w 2675180"/>
                <a:gd name="connsiteY179" fmla="*/ 730390 h 1385407"/>
                <a:gd name="connsiteX180" fmla="*/ 265984 w 2675180"/>
                <a:gd name="connsiteY180" fmla="*/ 723875 h 1385407"/>
                <a:gd name="connsiteX181" fmla="*/ 265984 w 2675180"/>
                <a:gd name="connsiteY181" fmla="*/ 714112 h 1385407"/>
                <a:gd name="connsiteX182" fmla="*/ 245763 w 2675180"/>
                <a:gd name="connsiteY182" fmla="*/ 707597 h 1385407"/>
                <a:gd name="connsiteX183" fmla="*/ 245763 w 2675180"/>
                <a:gd name="connsiteY183" fmla="*/ 707597 h 1385407"/>
                <a:gd name="connsiteX184" fmla="*/ 252506 w 2675180"/>
                <a:gd name="connsiteY184" fmla="*/ 691309 h 1385407"/>
                <a:gd name="connsiteX185" fmla="*/ 265984 w 2675180"/>
                <a:gd name="connsiteY185" fmla="*/ 691309 h 1385407"/>
                <a:gd name="connsiteX186" fmla="*/ 286215 w 2675180"/>
                <a:gd name="connsiteY186" fmla="*/ 691309 h 1385407"/>
                <a:gd name="connsiteX187" fmla="*/ 286215 w 2675180"/>
                <a:gd name="connsiteY187" fmla="*/ 701081 h 1385407"/>
                <a:gd name="connsiteX188" fmla="*/ 279472 w 2675180"/>
                <a:gd name="connsiteY188" fmla="*/ 707597 h 1385407"/>
                <a:gd name="connsiteX189" fmla="*/ 282843 w 2675180"/>
                <a:gd name="connsiteY189" fmla="*/ 714112 h 1385407"/>
                <a:gd name="connsiteX190" fmla="*/ 299702 w 2675180"/>
                <a:gd name="connsiteY190" fmla="*/ 710854 h 1385407"/>
                <a:gd name="connsiteX191" fmla="*/ 309809 w 2675180"/>
                <a:gd name="connsiteY191" fmla="*/ 704339 h 1385407"/>
                <a:gd name="connsiteX192" fmla="*/ 323296 w 2675180"/>
                <a:gd name="connsiteY192" fmla="*/ 697824 h 1385407"/>
                <a:gd name="connsiteX193" fmla="*/ 357005 w 2675180"/>
                <a:gd name="connsiteY193" fmla="*/ 694567 h 1385407"/>
                <a:gd name="connsiteX194" fmla="*/ 380599 w 2675180"/>
                <a:gd name="connsiteY194" fmla="*/ 688051 h 1385407"/>
                <a:gd name="connsiteX195" fmla="*/ 414308 w 2675180"/>
                <a:gd name="connsiteY195" fmla="*/ 671773 h 1385407"/>
                <a:gd name="connsiteX196" fmla="*/ 434538 w 2675180"/>
                <a:gd name="connsiteY196" fmla="*/ 671773 h 1385407"/>
                <a:gd name="connsiteX197" fmla="*/ 444645 w 2675180"/>
                <a:gd name="connsiteY197" fmla="*/ 658743 h 1385407"/>
                <a:gd name="connsiteX198" fmla="*/ 437910 w 2675180"/>
                <a:gd name="connsiteY198" fmla="*/ 655485 h 1385407"/>
                <a:gd name="connsiteX199" fmla="*/ 421051 w 2675180"/>
                <a:gd name="connsiteY199" fmla="*/ 655485 h 1385407"/>
                <a:gd name="connsiteX200" fmla="*/ 404201 w 2675180"/>
                <a:gd name="connsiteY200" fmla="*/ 658743 h 1385407"/>
                <a:gd name="connsiteX201" fmla="*/ 394086 w 2675180"/>
                <a:gd name="connsiteY201" fmla="*/ 652228 h 1385407"/>
                <a:gd name="connsiteX202" fmla="*/ 404201 w 2675180"/>
                <a:gd name="connsiteY202" fmla="*/ 639197 h 1385407"/>
                <a:gd name="connsiteX203" fmla="*/ 414308 w 2675180"/>
                <a:gd name="connsiteY203" fmla="*/ 629435 h 1385407"/>
                <a:gd name="connsiteX204" fmla="*/ 427795 w 2675180"/>
                <a:gd name="connsiteY204" fmla="*/ 622919 h 1385407"/>
                <a:gd name="connsiteX205" fmla="*/ 448016 w 2675180"/>
                <a:gd name="connsiteY205" fmla="*/ 613147 h 1385407"/>
                <a:gd name="connsiteX206" fmla="*/ 491841 w 2675180"/>
                <a:gd name="connsiteY206" fmla="*/ 590353 h 1385407"/>
                <a:gd name="connsiteX207" fmla="*/ 512072 w 2675180"/>
                <a:gd name="connsiteY207" fmla="*/ 587096 h 1385407"/>
                <a:gd name="connsiteX208" fmla="*/ 535665 w 2675180"/>
                <a:gd name="connsiteY208" fmla="*/ 574066 h 1385407"/>
                <a:gd name="connsiteX209" fmla="*/ 518806 w 2675180"/>
                <a:gd name="connsiteY209" fmla="*/ 574066 h 1385407"/>
                <a:gd name="connsiteX210" fmla="*/ 501956 w 2675180"/>
                <a:gd name="connsiteY210" fmla="*/ 577323 h 1385407"/>
                <a:gd name="connsiteX211" fmla="*/ 454760 w 2675180"/>
                <a:gd name="connsiteY211" fmla="*/ 593601 h 1385407"/>
                <a:gd name="connsiteX212" fmla="*/ 434538 w 2675180"/>
                <a:gd name="connsiteY212" fmla="*/ 580581 h 1385407"/>
                <a:gd name="connsiteX213" fmla="*/ 404201 w 2675180"/>
                <a:gd name="connsiteY213" fmla="*/ 570808 h 1385407"/>
                <a:gd name="connsiteX214" fmla="*/ 373855 w 2675180"/>
                <a:gd name="connsiteY214" fmla="*/ 580581 h 1385407"/>
                <a:gd name="connsiteX215" fmla="*/ 326668 w 2675180"/>
                <a:gd name="connsiteY215" fmla="*/ 583839 h 1385407"/>
                <a:gd name="connsiteX216" fmla="*/ 296330 w 2675180"/>
                <a:gd name="connsiteY216" fmla="*/ 580581 h 1385407"/>
                <a:gd name="connsiteX217" fmla="*/ 276100 w 2675180"/>
                <a:gd name="connsiteY217" fmla="*/ 587096 h 1385407"/>
                <a:gd name="connsiteX218" fmla="*/ 252506 w 2675180"/>
                <a:gd name="connsiteY218" fmla="*/ 609889 h 1385407"/>
                <a:gd name="connsiteX219" fmla="*/ 228912 w 2675180"/>
                <a:gd name="connsiteY219" fmla="*/ 609889 h 1385407"/>
                <a:gd name="connsiteX220" fmla="*/ 215425 w 2675180"/>
                <a:gd name="connsiteY220" fmla="*/ 619662 h 1385407"/>
                <a:gd name="connsiteX221" fmla="*/ 191832 w 2675180"/>
                <a:gd name="connsiteY221" fmla="*/ 632692 h 1385407"/>
                <a:gd name="connsiteX222" fmla="*/ 181717 w 2675180"/>
                <a:gd name="connsiteY222" fmla="*/ 665258 h 1385407"/>
                <a:gd name="connsiteX223" fmla="*/ 161485 w 2675180"/>
                <a:gd name="connsiteY223" fmla="*/ 694567 h 1385407"/>
                <a:gd name="connsiteX224" fmla="*/ 144636 w 2675180"/>
                <a:gd name="connsiteY224" fmla="*/ 710854 h 1385407"/>
                <a:gd name="connsiteX225" fmla="*/ 127776 w 2675180"/>
                <a:gd name="connsiteY225" fmla="*/ 723875 h 1385407"/>
                <a:gd name="connsiteX226" fmla="*/ 104183 w 2675180"/>
                <a:gd name="connsiteY226" fmla="*/ 746678 h 1385407"/>
                <a:gd name="connsiteX227" fmla="*/ 97439 w 2675180"/>
                <a:gd name="connsiteY227" fmla="*/ 743420 h 1385407"/>
                <a:gd name="connsiteX228" fmla="*/ 83961 w 2675180"/>
                <a:gd name="connsiteY228" fmla="*/ 762956 h 1385407"/>
                <a:gd name="connsiteX229" fmla="*/ 73846 w 2675180"/>
                <a:gd name="connsiteY229" fmla="*/ 782501 h 1385407"/>
                <a:gd name="connsiteX230" fmla="*/ 60358 w 2675180"/>
                <a:gd name="connsiteY230" fmla="*/ 805295 h 1385407"/>
                <a:gd name="connsiteX231" fmla="*/ 56986 w 2675180"/>
                <a:gd name="connsiteY231" fmla="*/ 811809 h 1385407"/>
                <a:gd name="connsiteX232" fmla="*/ 53624 w 2675180"/>
                <a:gd name="connsiteY232" fmla="*/ 824840 h 1385407"/>
                <a:gd name="connsiteX233" fmla="*/ 46881 w 2675180"/>
                <a:gd name="connsiteY233" fmla="*/ 828097 h 1385407"/>
                <a:gd name="connsiteX234" fmla="*/ 50252 w 2675180"/>
                <a:gd name="connsiteY234" fmla="*/ 808552 h 1385407"/>
                <a:gd name="connsiteX235" fmla="*/ 53624 w 2675180"/>
                <a:gd name="connsiteY235" fmla="*/ 798779 h 1385407"/>
                <a:gd name="connsiteX236" fmla="*/ 50252 w 2675180"/>
                <a:gd name="connsiteY236" fmla="*/ 782501 h 1385407"/>
                <a:gd name="connsiteX237" fmla="*/ 50252 w 2675180"/>
                <a:gd name="connsiteY237" fmla="*/ 779243 h 1385407"/>
                <a:gd name="connsiteX238" fmla="*/ 53624 w 2675180"/>
                <a:gd name="connsiteY238" fmla="*/ 766213 h 1385407"/>
                <a:gd name="connsiteX239" fmla="*/ 67102 w 2675180"/>
                <a:gd name="connsiteY239" fmla="*/ 756441 h 1385407"/>
                <a:gd name="connsiteX240" fmla="*/ 73846 w 2675180"/>
                <a:gd name="connsiteY240" fmla="*/ 746678 h 1385407"/>
                <a:gd name="connsiteX241" fmla="*/ 87333 w 2675180"/>
                <a:gd name="connsiteY241" fmla="*/ 740163 h 1385407"/>
                <a:gd name="connsiteX242" fmla="*/ 104183 w 2675180"/>
                <a:gd name="connsiteY242" fmla="*/ 727133 h 1385407"/>
                <a:gd name="connsiteX243" fmla="*/ 117670 w 2675180"/>
                <a:gd name="connsiteY243" fmla="*/ 714112 h 1385407"/>
                <a:gd name="connsiteX244" fmla="*/ 110927 w 2675180"/>
                <a:gd name="connsiteY244" fmla="*/ 704339 h 1385407"/>
                <a:gd name="connsiteX245" fmla="*/ 83961 w 2675180"/>
                <a:gd name="connsiteY245" fmla="*/ 714112 h 1385407"/>
                <a:gd name="connsiteX246" fmla="*/ 63730 w 2675180"/>
                <a:gd name="connsiteY246" fmla="*/ 723875 h 1385407"/>
                <a:gd name="connsiteX247" fmla="*/ 36765 w 2675180"/>
                <a:gd name="connsiteY247" fmla="*/ 730390 h 1385407"/>
                <a:gd name="connsiteX248" fmla="*/ 23277 w 2675180"/>
                <a:gd name="connsiteY248" fmla="*/ 730390 h 1385407"/>
                <a:gd name="connsiteX249" fmla="*/ 3056 w 2675180"/>
                <a:gd name="connsiteY249" fmla="*/ 727133 h 1385407"/>
                <a:gd name="connsiteX250" fmla="*/ -316 w 2675180"/>
                <a:gd name="connsiteY250" fmla="*/ 704339 h 1385407"/>
                <a:gd name="connsiteX251" fmla="*/ -316 w 2675180"/>
                <a:gd name="connsiteY251" fmla="*/ 704339 h 1385407"/>
                <a:gd name="connsiteX252" fmla="*/ 3056 w 2675180"/>
                <a:gd name="connsiteY252" fmla="*/ 707597 h 1385407"/>
                <a:gd name="connsiteX253" fmla="*/ 3056 w 2675180"/>
                <a:gd name="connsiteY253" fmla="*/ 707597 h 1385407"/>
                <a:gd name="connsiteX254" fmla="*/ 23277 w 2675180"/>
                <a:gd name="connsiteY254" fmla="*/ 710854 h 1385407"/>
                <a:gd name="connsiteX255" fmla="*/ 36765 w 2675180"/>
                <a:gd name="connsiteY255" fmla="*/ 697824 h 1385407"/>
                <a:gd name="connsiteX256" fmla="*/ 53624 w 2675180"/>
                <a:gd name="connsiteY256" fmla="*/ 675031 h 1385407"/>
                <a:gd name="connsiteX257" fmla="*/ 36765 w 2675180"/>
                <a:gd name="connsiteY257" fmla="*/ 639197 h 1385407"/>
                <a:gd name="connsiteX258" fmla="*/ 36765 w 2675180"/>
                <a:gd name="connsiteY258" fmla="*/ 639197 h 1385407"/>
                <a:gd name="connsiteX259" fmla="*/ 36765 w 2675180"/>
                <a:gd name="connsiteY259" fmla="*/ 639197 h 1385407"/>
                <a:gd name="connsiteX260" fmla="*/ 36765 w 2675180"/>
                <a:gd name="connsiteY260" fmla="*/ 639197 h 1385407"/>
                <a:gd name="connsiteX261" fmla="*/ 40137 w 2675180"/>
                <a:gd name="connsiteY261" fmla="*/ 619662 h 1385407"/>
                <a:gd name="connsiteX262" fmla="*/ 46881 w 2675180"/>
                <a:gd name="connsiteY262" fmla="*/ 603374 h 1385407"/>
                <a:gd name="connsiteX263" fmla="*/ 53624 w 2675180"/>
                <a:gd name="connsiteY263" fmla="*/ 593601 h 1385407"/>
                <a:gd name="connsiteX264" fmla="*/ 70474 w 2675180"/>
                <a:gd name="connsiteY264" fmla="*/ 590353 h 1385407"/>
                <a:gd name="connsiteX265" fmla="*/ 60358 w 2675180"/>
                <a:gd name="connsiteY265" fmla="*/ 567551 h 1385407"/>
                <a:gd name="connsiteX266" fmla="*/ 53624 w 2675180"/>
                <a:gd name="connsiteY266" fmla="*/ 548015 h 1385407"/>
                <a:gd name="connsiteX267" fmla="*/ 33393 w 2675180"/>
                <a:gd name="connsiteY267" fmla="*/ 538242 h 1385407"/>
                <a:gd name="connsiteX268" fmla="*/ 6428 w 2675180"/>
                <a:gd name="connsiteY268" fmla="*/ 531727 h 1385407"/>
                <a:gd name="connsiteX269" fmla="*/ 6428 w 2675180"/>
                <a:gd name="connsiteY269" fmla="*/ 531727 h 1385407"/>
                <a:gd name="connsiteX270" fmla="*/ 6428 w 2675180"/>
                <a:gd name="connsiteY270" fmla="*/ 531727 h 1385407"/>
                <a:gd name="connsiteX271" fmla="*/ 3056 w 2675180"/>
                <a:gd name="connsiteY271" fmla="*/ 525212 h 1385407"/>
                <a:gd name="connsiteX272" fmla="*/ 3056 w 2675180"/>
                <a:gd name="connsiteY272" fmla="*/ 525212 h 1385407"/>
                <a:gd name="connsiteX273" fmla="*/ 3056 w 2675180"/>
                <a:gd name="connsiteY273" fmla="*/ 525212 h 1385407"/>
                <a:gd name="connsiteX274" fmla="*/ 3056 w 2675180"/>
                <a:gd name="connsiteY274" fmla="*/ 521954 h 1385407"/>
                <a:gd name="connsiteX275" fmla="*/ 3056 w 2675180"/>
                <a:gd name="connsiteY275" fmla="*/ 521954 h 1385407"/>
                <a:gd name="connsiteX276" fmla="*/ 3056 w 2675180"/>
                <a:gd name="connsiteY276" fmla="*/ 521954 h 1385407"/>
                <a:gd name="connsiteX277" fmla="*/ 3056 w 2675180"/>
                <a:gd name="connsiteY277" fmla="*/ 521954 h 1385407"/>
                <a:gd name="connsiteX278" fmla="*/ 3056 w 2675180"/>
                <a:gd name="connsiteY278" fmla="*/ 521954 h 1385407"/>
                <a:gd name="connsiteX279" fmla="*/ 16543 w 2675180"/>
                <a:gd name="connsiteY279" fmla="*/ 512182 h 1385407"/>
                <a:gd name="connsiteX280" fmla="*/ 30021 w 2675180"/>
                <a:gd name="connsiteY280" fmla="*/ 502418 h 1385407"/>
                <a:gd name="connsiteX281" fmla="*/ 26649 w 2675180"/>
                <a:gd name="connsiteY281" fmla="*/ 489388 h 1385407"/>
                <a:gd name="connsiteX282" fmla="*/ 43509 w 2675180"/>
                <a:gd name="connsiteY282" fmla="*/ 476358 h 1385407"/>
                <a:gd name="connsiteX283" fmla="*/ 73846 w 2675180"/>
                <a:gd name="connsiteY283" fmla="*/ 466595 h 1385407"/>
                <a:gd name="connsiteX284" fmla="*/ 83961 w 2675180"/>
                <a:gd name="connsiteY284" fmla="*/ 450307 h 1385407"/>
                <a:gd name="connsiteX285" fmla="*/ 100811 w 2675180"/>
                <a:gd name="connsiteY285" fmla="*/ 447050 h 1385407"/>
                <a:gd name="connsiteX286" fmla="*/ 107555 w 2675180"/>
                <a:gd name="connsiteY286" fmla="*/ 437277 h 1385407"/>
                <a:gd name="connsiteX287" fmla="*/ 124414 w 2675180"/>
                <a:gd name="connsiteY287" fmla="*/ 440534 h 1385407"/>
                <a:gd name="connsiteX288" fmla="*/ 151379 w 2675180"/>
                <a:gd name="connsiteY288" fmla="*/ 456822 h 1385407"/>
                <a:gd name="connsiteX289" fmla="*/ 174973 w 2675180"/>
                <a:gd name="connsiteY289" fmla="*/ 443792 h 1385407"/>
                <a:gd name="connsiteX290" fmla="*/ 188460 w 2675180"/>
                <a:gd name="connsiteY290" fmla="*/ 440534 h 1385407"/>
                <a:gd name="connsiteX291" fmla="*/ 198566 w 2675180"/>
                <a:gd name="connsiteY291" fmla="*/ 434020 h 1385407"/>
                <a:gd name="connsiteX292" fmla="*/ 218797 w 2675180"/>
                <a:gd name="connsiteY292" fmla="*/ 424256 h 1385407"/>
                <a:gd name="connsiteX293" fmla="*/ 218797 w 2675180"/>
                <a:gd name="connsiteY293" fmla="*/ 424256 h 1385407"/>
                <a:gd name="connsiteX294" fmla="*/ 218797 w 2675180"/>
                <a:gd name="connsiteY294" fmla="*/ 424256 h 1385407"/>
                <a:gd name="connsiteX295" fmla="*/ 242391 w 2675180"/>
                <a:gd name="connsiteY295" fmla="*/ 476358 h 1385407"/>
                <a:gd name="connsiteX296" fmla="*/ 245763 w 2675180"/>
                <a:gd name="connsiteY296" fmla="*/ 486131 h 1385407"/>
                <a:gd name="connsiteX297" fmla="*/ 269356 w 2675180"/>
                <a:gd name="connsiteY297" fmla="*/ 502418 h 1385407"/>
                <a:gd name="connsiteX298" fmla="*/ 289587 w 2675180"/>
                <a:gd name="connsiteY298" fmla="*/ 505676 h 1385407"/>
                <a:gd name="connsiteX299" fmla="*/ 313181 w 2675180"/>
                <a:gd name="connsiteY299" fmla="*/ 518697 h 1385407"/>
                <a:gd name="connsiteX300" fmla="*/ 357005 w 2675180"/>
                <a:gd name="connsiteY300" fmla="*/ 508934 h 1385407"/>
                <a:gd name="connsiteX301" fmla="*/ 377227 w 2675180"/>
                <a:gd name="connsiteY301" fmla="*/ 528469 h 1385407"/>
                <a:gd name="connsiteX302" fmla="*/ 400829 w 2675180"/>
                <a:gd name="connsiteY302" fmla="*/ 521954 h 1385407"/>
                <a:gd name="connsiteX303" fmla="*/ 417679 w 2675180"/>
                <a:gd name="connsiteY303" fmla="*/ 528469 h 1385407"/>
                <a:gd name="connsiteX304" fmla="*/ 451388 w 2675180"/>
                <a:gd name="connsiteY304" fmla="*/ 525212 h 1385407"/>
                <a:gd name="connsiteX305" fmla="*/ 481725 w 2675180"/>
                <a:gd name="connsiteY305" fmla="*/ 518697 h 1385407"/>
                <a:gd name="connsiteX306" fmla="*/ 518806 w 2675180"/>
                <a:gd name="connsiteY306" fmla="*/ 512182 h 1385407"/>
                <a:gd name="connsiteX307" fmla="*/ 535665 w 2675180"/>
                <a:gd name="connsiteY307" fmla="*/ 499161 h 1385407"/>
                <a:gd name="connsiteX308" fmla="*/ 569374 w 2675180"/>
                <a:gd name="connsiteY308" fmla="*/ 482873 h 1385407"/>
                <a:gd name="connsiteX309" fmla="*/ 606455 w 2675180"/>
                <a:gd name="connsiteY309" fmla="*/ 521954 h 1385407"/>
                <a:gd name="connsiteX310" fmla="*/ 646908 w 2675180"/>
                <a:gd name="connsiteY310" fmla="*/ 515439 h 1385407"/>
                <a:gd name="connsiteX311" fmla="*/ 680617 w 2675180"/>
                <a:gd name="connsiteY311" fmla="*/ 505676 h 1385407"/>
                <a:gd name="connsiteX312" fmla="*/ 683989 w 2675180"/>
                <a:gd name="connsiteY312" fmla="*/ 486131 h 1385407"/>
                <a:gd name="connsiteX313" fmla="*/ 680617 w 2675180"/>
                <a:gd name="connsiteY313" fmla="*/ 473100 h 1385407"/>
                <a:gd name="connsiteX314" fmla="*/ 683989 w 2675180"/>
                <a:gd name="connsiteY314" fmla="*/ 463338 h 1385407"/>
                <a:gd name="connsiteX315" fmla="*/ 704210 w 2675180"/>
                <a:gd name="connsiteY315" fmla="*/ 450307 h 1385407"/>
                <a:gd name="connsiteX316" fmla="*/ 724432 w 2675180"/>
                <a:gd name="connsiteY316" fmla="*/ 430762 h 1385407"/>
                <a:gd name="connsiteX317" fmla="*/ 737919 w 2675180"/>
                <a:gd name="connsiteY317" fmla="*/ 417741 h 1385407"/>
                <a:gd name="connsiteX318" fmla="*/ 744663 w 2675180"/>
                <a:gd name="connsiteY318" fmla="*/ 401454 h 1385407"/>
                <a:gd name="connsiteX319" fmla="*/ 764884 w 2675180"/>
                <a:gd name="connsiteY319" fmla="*/ 385176 h 1385407"/>
                <a:gd name="connsiteX320" fmla="*/ 771628 w 2675180"/>
                <a:gd name="connsiteY320" fmla="*/ 375403 h 1385407"/>
                <a:gd name="connsiteX321" fmla="*/ 791860 w 2675180"/>
                <a:gd name="connsiteY321" fmla="*/ 346094 h 1385407"/>
                <a:gd name="connsiteX322" fmla="*/ 842418 w 2675180"/>
                <a:gd name="connsiteY322" fmla="*/ 320034 h 1385407"/>
                <a:gd name="connsiteX323" fmla="*/ 879499 w 2675180"/>
                <a:gd name="connsiteY323" fmla="*/ 293983 h 1385407"/>
                <a:gd name="connsiteX324" fmla="*/ 903092 w 2675180"/>
                <a:gd name="connsiteY324" fmla="*/ 280953 h 1385407"/>
                <a:gd name="connsiteX325" fmla="*/ 1010963 w 2675180"/>
                <a:gd name="connsiteY325" fmla="*/ 267923 h 1385407"/>
                <a:gd name="connsiteX326" fmla="*/ 1064903 w 2675180"/>
                <a:gd name="connsiteY326" fmla="*/ 251644 h 1385407"/>
                <a:gd name="connsiteX327" fmla="*/ 1091868 w 2675180"/>
                <a:gd name="connsiteY327" fmla="*/ 232099 h 1385407"/>
                <a:gd name="connsiteX328" fmla="*/ 1095240 w 2675180"/>
                <a:gd name="connsiteY328" fmla="*/ 222336 h 1385407"/>
                <a:gd name="connsiteX329" fmla="*/ 1125577 w 2675180"/>
                <a:gd name="connsiteY329" fmla="*/ 222336 h 1385407"/>
                <a:gd name="connsiteX330" fmla="*/ 1122205 w 2675180"/>
                <a:gd name="connsiteY330" fmla="*/ 235357 h 1385407"/>
                <a:gd name="connsiteX331" fmla="*/ 1128949 w 2675180"/>
                <a:gd name="connsiteY331" fmla="*/ 245130 h 1385407"/>
                <a:gd name="connsiteX332" fmla="*/ 1152542 w 2675180"/>
                <a:gd name="connsiteY332" fmla="*/ 258160 h 1385407"/>
                <a:gd name="connsiteX333" fmla="*/ 1166030 w 2675180"/>
                <a:gd name="connsiteY333" fmla="*/ 261417 h 1385407"/>
                <a:gd name="connsiteX334" fmla="*/ 1186251 w 2675180"/>
                <a:gd name="connsiteY334" fmla="*/ 267923 h 1385407"/>
                <a:gd name="connsiteX335" fmla="*/ 1206482 w 2675180"/>
                <a:gd name="connsiteY335" fmla="*/ 261417 h 1385407"/>
                <a:gd name="connsiteX336" fmla="*/ 1223332 w 2675180"/>
                <a:gd name="connsiteY336" fmla="*/ 251644 h 1385407"/>
                <a:gd name="connsiteX337" fmla="*/ 1257079 w 2675180"/>
                <a:gd name="connsiteY337" fmla="*/ 241872 h 1385407"/>
                <a:gd name="connsiteX338" fmla="*/ 1267176 w 2675180"/>
                <a:gd name="connsiteY338" fmla="*/ 251644 h 1385407"/>
                <a:gd name="connsiteX339" fmla="*/ 1277272 w 2675180"/>
                <a:gd name="connsiteY339" fmla="*/ 267923 h 1385407"/>
                <a:gd name="connsiteX340" fmla="*/ 1277272 w 2675180"/>
                <a:gd name="connsiteY340" fmla="*/ 280953 h 1385407"/>
                <a:gd name="connsiteX341" fmla="*/ 1297465 w 2675180"/>
                <a:gd name="connsiteY341" fmla="*/ 290726 h 1385407"/>
                <a:gd name="connsiteX342" fmla="*/ 1314325 w 2675180"/>
                <a:gd name="connsiteY342" fmla="*/ 300498 h 1385407"/>
                <a:gd name="connsiteX343" fmla="*/ 1337947 w 2675180"/>
                <a:gd name="connsiteY343" fmla="*/ 303756 h 1385407"/>
                <a:gd name="connsiteX344" fmla="*/ 1341280 w 2675180"/>
                <a:gd name="connsiteY344" fmla="*/ 280953 h 1385407"/>
                <a:gd name="connsiteX345" fmla="*/ 1358140 w 2675180"/>
                <a:gd name="connsiteY345" fmla="*/ 274438 h 1385407"/>
                <a:gd name="connsiteX346" fmla="*/ 1385095 w 2675180"/>
                <a:gd name="connsiteY346" fmla="*/ 274438 h 1385407"/>
                <a:gd name="connsiteX347" fmla="*/ 1398621 w 2675180"/>
                <a:gd name="connsiteY347" fmla="*/ 280953 h 1385407"/>
                <a:gd name="connsiteX348" fmla="*/ 1415480 w 2675180"/>
                <a:gd name="connsiteY348" fmla="*/ 293983 h 1385407"/>
                <a:gd name="connsiteX349" fmla="*/ 1439102 w 2675180"/>
                <a:gd name="connsiteY349" fmla="*/ 287468 h 1385407"/>
                <a:gd name="connsiteX350" fmla="*/ 1449198 w 2675180"/>
                <a:gd name="connsiteY350" fmla="*/ 290726 h 1385407"/>
                <a:gd name="connsiteX351" fmla="*/ 1479488 w 2675180"/>
                <a:gd name="connsiteY351" fmla="*/ 293983 h 1385407"/>
                <a:gd name="connsiteX352" fmla="*/ 1486250 w 2675180"/>
                <a:gd name="connsiteY352" fmla="*/ 290726 h 1385407"/>
                <a:gd name="connsiteX353" fmla="*/ 1489680 w 2675180"/>
                <a:gd name="connsiteY353" fmla="*/ 277696 h 1385407"/>
                <a:gd name="connsiteX354" fmla="*/ 1496347 w 2675180"/>
                <a:gd name="connsiteY354" fmla="*/ 274438 h 1385407"/>
                <a:gd name="connsiteX355" fmla="*/ 1506539 w 2675180"/>
                <a:gd name="connsiteY355" fmla="*/ 274438 h 1385407"/>
                <a:gd name="connsiteX356" fmla="*/ 1530066 w 2675180"/>
                <a:gd name="connsiteY356" fmla="*/ 280953 h 1385407"/>
                <a:gd name="connsiteX357" fmla="*/ 1550355 w 2675180"/>
                <a:gd name="connsiteY357" fmla="*/ 284210 h 1385407"/>
                <a:gd name="connsiteX358" fmla="*/ 1587406 w 2675180"/>
                <a:gd name="connsiteY358" fmla="*/ 280953 h 1385407"/>
                <a:gd name="connsiteX359" fmla="*/ 1594169 w 2675180"/>
                <a:gd name="connsiteY359" fmla="*/ 277696 h 1385407"/>
                <a:gd name="connsiteX360" fmla="*/ 1624458 w 2675180"/>
                <a:gd name="connsiteY360" fmla="*/ 261417 h 1385407"/>
                <a:gd name="connsiteX361" fmla="*/ 1634555 w 2675180"/>
                <a:gd name="connsiteY361" fmla="*/ 258160 h 1385407"/>
                <a:gd name="connsiteX362" fmla="*/ 1644746 w 2675180"/>
                <a:gd name="connsiteY362" fmla="*/ 241872 h 1385407"/>
                <a:gd name="connsiteX363" fmla="*/ 1651415 w 2675180"/>
                <a:gd name="connsiteY363" fmla="*/ 241872 h 1385407"/>
                <a:gd name="connsiteX364" fmla="*/ 1675036 w 2675180"/>
                <a:gd name="connsiteY364" fmla="*/ 235357 h 1385407"/>
                <a:gd name="connsiteX365" fmla="*/ 1681799 w 2675180"/>
                <a:gd name="connsiteY365" fmla="*/ 225594 h 1385407"/>
                <a:gd name="connsiteX366" fmla="*/ 1691896 w 2675180"/>
                <a:gd name="connsiteY366" fmla="*/ 219078 h 1385407"/>
                <a:gd name="connsiteX367" fmla="*/ 1695229 w 2675180"/>
                <a:gd name="connsiteY367" fmla="*/ 219078 h 1385407"/>
                <a:gd name="connsiteX368" fmla="*/ 1708755 w 2675180"/>
                <a:gd name="connsiteY368" fmla="*/ 215821 h 1385407"/>
                <a:gd name="connsiteX369" fmla="*/ 1712089 w 2675180"/>
                <a:gd name="connsiteY369" fmla="*/ 209306 h 1385407"/>
                <a:gd name="connsiteX370" fmla="*/ 1739044 w 2675180"/>
                <a:gd name="connsiteY370" fmla="*/ 215821 h 1385407"/>
                <a:gd name="connsiteX371" fmla="*/ 1766095 w 2675180"/>
                <a:gd name="connsiteY371" fmla="*/ 215821 h 1385407"/>
                <a:gd name="connsiteX372" fmla="*/ 1789622 w 2675180"/>
                <a:gd name="connsiteY372" fmla="*/ 202791 h 1385407"/>
                <a:gd name="connsiteX373" fmla="*/ 1803147 w 2675180"/>
                <a:gd name="connsiteY373" fmla="*/ 206048 h 1385407"/>
                <a:gd name="connsiteX374" fmla="*/ 1820007 w 2675180"/>
                <a:gd name="connsiteY374" fmla="*/ 206048 h 1385407"/>
                <a:gd name="connsiteX375" fmla="*/ 1843628 w 2675180"/>
                <a:gd name="connsiteY375" fmla="*/ 183255 h 1385407"/>
                <a:gd name="connsiteX376" fmla="*/ 1850297 w 2675180"/>
                <a:gd name="connsiteY376" fmla="*/ 173482 h 1385407"/>
                <a:gd name="connsiteX377" fmla="*/ 1867156 w 2675180"/>
                <a:gd name="connsiteY377" fmla="*/ 163709 h 1385407"/>
                <a:gd name="connsiteX378" fmla="*/ 1877252 w 2675180"/>
                <a:gd name="connsiteY378" fmla="*/ 157195 h 1385407"/>
                <a:gd name="connsiteX379" fmla="*/ 1880681 w 2675180"/>
                <a:gd name="connsiteY379" fmla="*/ 140916 h 1385407"/>
                <a:gd name="connsiteX380" fmla="*/ 1894111 w 2675180"/>
                <a:gd name="connsiteY380" fmla="*/ 134401 h 1385407"/>
                <a:gd name="connsiteX381" fmla="*/ 1904303 w 2675180"/>
                <a:gd name="connsiteY381" fmla="*/ 121371 h 1385407"/>
                <a:gd name="connsiteX382" fmla="*/ 1907637 w 2675180"/>
                <a:gd name="connsiteY382" fmla="*/ 114856 h 1385407"/>
                <a:gd name="connsiteX383" fmla="*/ 1924496 w 2675180"/>
                <a:gd name="connsiteY383" fmla="*/ 98577 h 1385407"/>
                <a:gd name="connsiteX384" fmla="*/ 1937926 w 2675180"/>
                <a:gd name="connsiteY384" fmla="*/ 85547 h 1385407"/>
                <a:gd name="connsiteX385" fmla="*/ 1941355 w 2675180"/>
                <a:gd name="connsiteY385" fmla="*/ 66002 h 1385407"/>
                <a:gd name="connsiteX386" fmla="*/ 1951452 w 2675180"/>
                <a:gd name="connsiteY386" fmla="*/ 49724 h 1385407"/>
                <a:gd name="connsiteX387" fmla="*/ 1958215 w 2675180"/>
                <a:gd name="connsiteY387" fmla="*/ 49724 h 1385407"/>
                <a:gd name="connsiteX388" fmla="*/ 1971645 w 2675180"/>
                <a:gd name="connsiteY388" fmla="*/ 62745 h 1385407"/>
                <a:gd name="connsiteX389" fmla="*/ 2008793 w 2675180"/>
                <a:gd name="connsiteY389" fmla="*/ 52981 h 1385407"/>
                <a:gd name="connsiteX390" fmla="*/ 2025651 w 2675180"/>
                <a:gd name="connsiteY390" fmla="*/ 46467 h 1385407"/>
                <a:gd name="connsiteX391" fmla="*/ 2042511 w 2675180"/>
                <a:gd name="connsiteY391" fmla="*/ 43209 h 1385407"/>
                <a:gd name="connsiteX392" fmla="*/ 2089660 w 2675180"/>
                <a:gd name="connsiteY392" fmla="*/ 36694 h 1385407"/>
                <a:gd name="connsiteX393" fmla="*/ 2099756 w 2675180"/>
                <a:gd name="connsiteY393" fmla="*/ 23663 h 1385407"/>
                <a:gd name="connsiteX394" fmla="*/ 2096422 w 2675180"/>
                <a:gd name="connsiteY394" fmla="*/ 13901 h 1385407"/>
                <a:gd name="connsiteX395" fmla="*/ 2126712 w 2675180"/>
                <a:gd name="connsiteY395" fmla="*/ 870 h 1385407"/>
                <a:gd name="connsiteX396" fmla="*/ 2140237 w 2675180"/>
                <a:gd name="connsiteY396" fmla="*/ 4128 h 1385407"/>
                <a:gd name="connsiteX397" fmla="*/ 2150334 w 2675180"/>
                <a:gd name="connsiteY397" fmla="*/ 13901 h 1385407"/>
                <a:gd name="connsiteX398" fmla="*/ 2163859 w 2675180"/>
                <a:gd name="connsiteY398" fmla="*/ 26921 h 1385407"/>
                <a:gd name="connsiteX399" fmla="*/ 2180718 w 2675180"/>
                <a:gd name="connsiteY399" fmla="*/ 30179 h 1385407"/>
                <a:gd name="connsiteX400" fmla="*/ 2194149 w 2675180"/>
                <a:gd name="connsiteY400" fmla="*/ 43209 h 1385407"/>
                <a:gd name="connsiteX401" fmla="*/ 2194149 w 2675180"/>
                <a:gd name="connsiteY401" fmla="*/ 49724 h 1385407"/>
                <a:gd name="connsiteX402" fmla="*/ 2214437 w 2675180"/>
                <a:gd name="connsiteY402" fmla="*/ 49724 h 1385407"/>
                <a:gd name="connsiteX403" fmla="*/ 2231201 w 2675180"/>
                <a:gd name="connsiteY403" fmla="*/ 43209 h 1385407"/>
                <a:gd name="connsiteX404" fmla="*/ 2248061 w 2675180"/>
                <a:gd name="connsiteY404" fmla="*/ 52981 h 1385407"/>
                <a:gd name="connsiteX405" fmla="*/ 2261586 w 2675180"/>
                <a:gd name="connsiteY405" fmla="*/ 49724 h 1385407"/>
                <a:gd name="connsiteX406" fmla="*/ 2268349 w 2675180"/>
                <a:gd name="connsiteY406" fmla="*/ 52981 h 1385407"/>
                <a:gd name="connsiteX407" fmla="*/ 2268349 w 2675180"/>
                <a:gd name="connsiteY407" fmla="*/ 62745 h 1385407"/>
                <a:gd name="connsiteX408" fmla="*/ 2275112 w 2675180"/>
                <a:gd name="connsiteY408" fmla="*/ 69259 h 1385407"/>
                <a:gd name="connsiteX409" fmla="*/ 2281779 w 2675180"/>
                <a:gd name="connsiteY409" fmla="*/ 79032 h 1385407"/>
                <a:gd name="connsiteX410" fmla="*/ 2285207 w 2675180"/>
                <a:gd name="connsiteY410" fmla="*/ 88805 h 1385407"/>
                <a:gd name="connsiteX411" fmla="*/ 2281779 w 2675180"/>
                <a:gd name="connsiteY411" fmla="*/ 105083 h 1385407"/>
                <a:gd name="connsiteX412" fmla="*/ 2271683 w 2675180"/>
                <a:gd name="connsiteY412" fmla="*/ 127886 h 1385407"/>
                <a:gd name="connsiteX413" fmla="*/ 2278445 w 2675180"/>
                <a:gd name="connsiteY413" fmla="*/ 140916 h 1385407"/>
                <a:gd name="connsiteX414" fmla="*/ 2281779 w 2675180"/>
                <a:gd name="connsiteY414" fmla="*/ 147422 h 1385407"/>
                <a:gd name="connsiteX415" fmla="*/ 2288542 w 2675180"/>
                <a:gd name="connsiteY415" fmla="*/ 160452 h 1385407"/>
                <a:gd name="connsiteX416" fmla="*/ 2288542 w 2675180"/>
                <a:gd name="connsiteY416" fmla="*/ 163709 h 1385407"/>
                <a:gd name="connsiteX417" fmla="*/ 2302067 w 2675180"/>
                <a:gd name="connsiteY417" fmla="*/ 173482 h 1385407"/>
                <a:gd name="connsiteX418" fmla="*/ 2308735 w 2675180"/>
                <a:gd name="connsiteY418" fmla="*/ 179997 h 1385407"/>
                <a:gd name="connsiteX419" fmla="*/ 2308735 w 2675180"/>
                <a:gd name="connsiteY419" fmla="*/ 189760 h 1385407"/>
                <a:gd name="connsiteX420" fmla="*/ 2298638 w 2675180"/>
                <a:gd name="connsiteY420" fmla="*/ 199533 h 1385407"/>
                <a:gd name="connsiteX421" fmla="*/ 2322260 w 2675180"/>
                <a:gd name="connsiteY421" fmla="*/ 199533 h 1385407"/>
                <a:gd name="connsiteX422" fmla="*/ 2332357 w 2675180"/>
                <a:gd name="connsiteY422" fmla="*/ 199533 h 1385407"/>
                <a:gd name="connsiteX423" fmla="*/ 2349216 w 2675180"/>
                <a:gd name="connsiteY423" fmla="*/ 202791 h 1385407"/>
                <a:gd name="connsiteX424" fmla="*/ 2359312 w 2675180"/>
                <a:gd name="connsiteY424" fmla="*/ 199533 h 1385407"/>
                <a:gd name="connsiteX425" fmla="*/ 2372838 w 2675180"/>
                <a:gd name="connsiteY425" fmla="*/ 196276 h 1385407"/>
                <a:gd name="connsiteX426" fmla="*/ 2386269 w 2675180"/>
                <a:gd name="connsiteY426" fmla="*/ 186503 h 1385407"/>
                <a:gd name="connsiteX427" fmla="*/ 2409890 w 2675180"/>
                <a:gd name="connsiteY427" fmla="*/ 189760 h 1385407"/>
                <a:gd name="connsiteX428" fmla="*/ 2426750 w 2675180"/>
                <a:gd name="connsiteY428" fmla="*/ 186503 h 1385407"/>
                <a:gd name="connsiteX429" fmla="*/ 2443608 w 2675180"/>
                <a:gd name="connsiteY429" fmla="*/ 193018 h 1385407"/>
                <a:gd name="connsiteX430" fmla="*/ 2453705 w 2675180"/>
                <a:gd name="connsiteY430" fmla="*/ 202791 h 1385407"/>
                <a:gd name="connsiteX431" fmla="*/ 2446943 w 2675180"/>
                <a:gd name="connsiteY431" fmla="*/ 222336 h 1385407"/>
                <a:gd name="connsiteX432" fmla="*/ 2463801 w 2675180"/>
                <a:gd name="connsiteY432" fmla="*/ 238614 h 1385407"/>
                <a:gd name="connsiteX433" fmla="*/ 2450372 w 2675180"/>
                <a:gd name="connsiteY433" fmla="*/ 258160 h 1385407"/>
                <a:gd name="connsiteX434" fmla="*/ -316 w 2675180"/>
                <a:gd name="connsiteY434" fmla="*/ 531727 h 1385407"/>
                <a:gd name="connsiteX435" fmla="*/ -316 w 2675180"/>
                <a:gd name="connsiteY435" fmla="*/ 531727 h 1385407"/>
                <a:gd name="connsiteX436" fmla="*/ -316 w 2675180"/>
                <a:gd name="connsiteY436" fmla="*/ 531727 h 1385407"/>
                <a:gd name="connsiteX437" fmla="*/ -316 w 2675180"/>
                <a:gd name="connsiteY437" fmla="*/ 531727 h 1385407"/>
                <a:gd name="connsiteX438" fmla="*/ -316 w 2675180"/>
                <a:gd name="connsiteY438" fmla="*/ 531727 h 1385407"/>
                <a:gd name="connsiteX439" fmla="*/ -316 w 2675180"/>
                <a:gd name="connsiteY439" fmla="*/ 531727 h 1385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</a:cxnLst>
              <a:rect l="l" t="t" r="r" b="b"/>
              <a:pathLst>
                <a:path w="2675180" h="1385407">
                  <a:moveTo>
                    <a:pt x="2450372" y="258160"/>
                  </a:moveTo>
                  <a:cubicBezTo>
                    <a:pt x="2416653" y="271180"/>
                    <a:pt x="2416653" y="271180"/>
                    <a:pt x="2416653" y="271180"/>
                  </a:cubicBezTo>
                  <a:cubicBezTo>
                    <a:pt x="2416653" y="277696"/>
                    <a:pt x="2416653" y="277696"/>
                    <a:pt x="2416653" y="277696"/>
                  </a:cubicBezTo>
                  <a:cubicBezTo>
                    <a:pt x="2436846" y="300498"/>
                    <a:pt x="2436846" y="300498"/>
                    <a:pt x="2436846" y="300498"/>
                  </a:cubicBezTo>
                  <a:cubicBezTo>
                    <a:pt x="2457134" y="307004"/>
                    <a:pt x="2457134" y="307004"/>
                    <a:pt x="2457134" y="307004"/>
                  </a:cubicBezTo>
                  <a:cubicBezTo>
                    <a:pt x="2470565" y="339579"/>
                    <a:pt x="2470565" y="339579"/>
                    <a:pt x="2470565" y="339579"/>
                  </a:cubicBezTo>
                  <a:cubicBezTo>
                    <a:pt x="2500949" y="375403"/>
                    <a:pt x="2500949" y="375403"/>
                    <a:pt x="2500949" y="375403"/>
                  </a:cubicBezTo>
                  <a:cubicBezTo>
                    <a:pt x="2521142" y="417741"/>
                    <a:pt x="2521142" y="417741"/>
                    <a:pt x="2521142" y="417741"/>
                  </a:cubicBezTo>
                  <a:cubicBezTo>
                    <a:pt x="2548098" y="420999"/>
                    <a:pt x="2548098" y="420999"/>
                    <a:pt x="2548098" y="420999"/>
                  </a:cubicBezTo>
                  <a:cubicBezTo>
                    <a:pt x="2554861" y="437277"/>
                    <a:pt x="2548098" y="414484"/>
                    <a:pt x="2548098" y="440534"/>
                  </a:cubicBezTo>
                  <a:cubicBezTo>
                    <a:pt x="2541335" y="479616"/>
                    <a:pt x="2538001" y="453565"/>
                    <a:pt x="2548098" y="499161"/>
                  </a:cubicBezTo>
                  <a:cubicBezTo>
                    <a:pt x="2548098" y="512182"/>
                    <a:pt x="2598675" y="505676"/>
                    <a:pt x="2602009" y="505676"/>
                  </a:cubicBezTo>
                  <a:cubicBezTo>
                    <a:pt x="2598675" y="508934"/>
                    <a:pt x="2618868" y="518697"/>
                    <a:pt x="2612201" y="534985"/>
                  </a:cubicBezTo>
                  <a:cubicBezTo>
                    <a:pt x="2605438" y="548015"/>
                    <a:pt x="2639157" y="541500"/>
                    <a:pt x="2629061" y="561035"/>
                  </a:cubicBezTo>
                  <a:cubicBezTo>
                    <a:pt x="2625631" y="567551"/>
                    <a:pt x="2652587" y="561035"/>
                    <a:pt x="2666112" y="567551"/>
                  </a:cubicBezTo>
                  <a:cubicBezTo>
                    <a:pt x="2676209" y="570808"/>
                    <a:pt x="2676209" y="587096"/>
                    <a:pt x="2672876" y="590353"/>
                  </a:cubicBezTo>
                  <a:cubicBezTo>
                    <a:pt x="2666112" y="600117"/>
                    <a:pt x="2662683" y="593601"/>
                    <a:pt x="2649254" y="606632"/>
                  </a:cubicBezTo>
                  <a:cubicBezTo>
                    <a:pt x="2629061" y="619662"/>
                    <a:pt x="2639157" y="629435"/>
                    <a:pt x="2639157" y="632692"/>
                  </a:cubicBezTo>
                  <a:cubicBezTo>
                    <a:pt x="2635728" y="642455"/>
                    <a:pt x="2629061" y="645713"/>
                    <a:pt x="2625631" y="648970"/>
                  </a:cubicBezTo>
                  <a:cubicBezTo>
                    <a:pt x="2602009" y="635940"/>
                    <a:pt x="2602009" y="635940"/>
                    <a:pt x="2602009" y="635940"/>
                  </a:cubicBezTo>
                  <a:cubicBezTo>
                    <a:pt x="2595342" y="609889"/>
                    <a:pt x="2595342" y="609889"/>
                    <a:pt x="2595342" y="609889"/>
                  </a:cubicBezTo>
                  <a:cubicBezTo>
                    <a:pt x="2564957" y="609889"/>
                    <a:pt x="2564957" y="609889"/>
                    <a:pt x="2564957" y="609889"/>
                  </a:cubicBezTo>
                  <a:cubicBezTo>
                    <a:pt x="2551527" y="635940"/>
                    <a:pt x="2551527" y="635940"/>
                    <a:pt x="2551527" y="635940"/>
                  </a:cubicBezTo>
                  <a:cubicBezTo>
                    <a:pt x="2484089" y="642455"/>
                    <a:pt x="2484089" y="642455"/>
                    <a:pt x="2484089" y="642455"/>
                  </a:cubicBezTo>
                  <a:cubicBezTo>
                    <a:pt x="2460468" y="658743"/>
                    <a:pt x="2446943" y="629435"/>
                    <a:pt x="2433512" y="655485"/>
                  </a:cubicBezTo>
                  <a:cubicBezTo>
                    <a:pt x="2403127" y="658743"/>
                    <a:pt x="2430179" y="665258"/>
                    <a:pt x="2399793" y="662001"/>
                  </a:cubicBezTo>
                  <a:cubicBezTo>
                    <a:pt x="2393031" y="662001"/>
                    <a:pt x="2396460" y="701081"/>
                    <a:pt x="2379600" y="710854"/>
                  </a:cubicBezTo>
                  <a:cubicBezTo>
                    <a:pt x="2369409" y="714112"/>
                    <a:pt x="2369409" y="720617"/>
                    <a:pt x="2355979" y="720617"/>
                  </a:cubicBezTo>
                  <a:cubicBezTo>
                    <a:pt x="2335786" y="717360"/>
                    <a:pt x="2349216" y="704339"/>
                    <a:pt x="2345882" y="704339"/>
                  </a:cubicBezTo>
                  <a:cubicBezTo>
                    <a:pt x="2325593" y="701081"/>
                    <a:pt x="2325593" y="701081"/>
                    <a:pt x="2325593" y="701081"/>
                  </a:cubicBezTo>
                  <a:cubicBezTo>
                    <a:pt x="2308735" y="740163"/>
                    <a:pt x="2308735" y="740163"/>
                    <a:pt x="2308735" y="740163"/>
                  </a:cubicBezTo>
                  <a:cubicBezTo>
                    <a:pt x="2258252" y="759698"/>
                    <a:pt x="2258252" y="759698"/>
                    <a:pt x="2258252" y="759698"/>
                  </a:cubicBezTo>
                  <a:cubicBezTo>
                    <a:pt x="2221104" y="779243"/>
                    <a:pt x="2221104" y="779243"/>
                    <a:pt x="2221104" y="779243"/>
                  </a:cubicBezTo>
                  <a:cubicBezTo>
                    <a:pt x="2150334" y="798779"/>
                    <a:pt x="2150334" y="798779"/>
                    <a:pt x="2150334" y="798779"/>
                  </a:cubicBezTo>
                  <a:cubicBezTo>
                    <a:pt x="2113282" y="831355"/>
                    <a:pt x="2113282" y="831355"/>
                    <a:pt x="2113282" y="831355"/>
                  </a:cubicBezTo>
                  <a:cubicBezTo>
                    <a:pt x="2055941" y="847633"/>
                    <a:pt x="2106518" y="847633"/>
                    <a:pt x="2052608" y="896487"/>
                  </a:cubicBezTo>
                  <a:cubicBezTo>
                    <a:pt x="2015460" y="932310"/>
                    <a:pt x="1954786" y="942083"/>
                    <a:pt x="1900874" y="958371"/>
                  </a:cubicBezTo>
                  <a:cubicBezTo>
                    <a:pt x="1857059" y="935568"/>
                    <a:pt x="1857059" y="935568"/>
                    <a:pt x="1857059" y="935568"/>
                  </a:cubicBezTo>
                  <a:cubicBezTo>
                    <a:pt x="1857059" y="935568"/>
                    <a:pt x="1836866" y="942083"/>
                    <a:pt x="1826769" y="942083"/>
                  </a:cubicBezTo>
                  <a:cubicBezTo>
                    <a:pt x="1816578" y="945341"/>
                    <a:pt x="1782954" y="981164"/>
                    <a:pt x="1782954" y="981164"/>
                  </a:cubicBezTo>
                  <a:cubicBezTo>
                    <a:pt x="1739044" y="1020245"/>
                    <a:pt x="1739044" y="1020245"/>
                    <a:pt x="1739044" y="1020245"/>
                  </a:cubicBezTo>
                  <a:cubicBezTo>
                    <a:pt x="1722280" y="1030018"/>
                    <a:pt x="1701992" y="1039790"/>
                    <a:pt x="1678370" y="1039790"/>
                  </a:cubicBezTo>
                  <a:cubicBezTo>
                    <a:pt x="1648081" y="1020245"/>
                    <a:pt x="1648081" y="1020245"/>
                    <a:pt x="1648081" y="1020245"/>
                  </a:cubicBezTo>
                  <a:cubicBezTo>
                    <a:pt x="1617696" y="1020245"/>
                    <a:pt x="1604265" y="1036533"/>
                    <a:pt x="1621125" y="1059326"/>
                  </a:cubicBezTo>
                  <a:cubicBezTo>
                    <a:pt x="1627887" y="1069099"/>
                    <a:pt x="1621125" y="1075614"/>
                    <a:pt x="1624458" y="1085377"/>
                  </a:cubicBezTo>
                  <a:cubicBezTo>
                    <a:pt x="1624458" y="1101665"/>
                    <a:pt x="1654843" y="1108180"/>
                    <a:pt x="1651415" y="1121210"/>
                  </a:cubicBezTo>
                  <a:cubicBezTo>
                    <a:pt x="1648081" y="1127716"/>
                    <a:pt x="1631222" y="1127716"/>
                    <a:pt x="1617696" y="1137488"/>
                  </a:cubicBezTo>
                  <a:cubicBezTo>
                    <a:pt x="1607600" y="1144004"/>
                    <a:pt x="1627887" y="1179827"/>
                    <a:pt x="1621125" y="1179827"/>
                  </a:cubicBezTo>
                  <a:cubicBezTo>
                    <a:pt x="1621125" y="1179827"/>
                    <a:pt x="1604265" y="1218908"/>
                    <a:pt x="1590740" y="1212393"/>
                  </a:cubicBezTo>
                  <a:cubicBezTo>
                    <a:pt x="1584072" y="1205888"/>
                    <a:pt x="1573881" y="1196115"/>
                    <a:pt x="1567213" y="1183085"/>
                  </a:cubicBezTo>
                  <a:cubicBezTo>
                    <a:pt x="1560450" y="1173312"/>
                    <a:pt x="1536829" y="1163549"/>
                    <a:pt x="1533495" y="1150518"/>
                  </a:cubicBezTo>
                  <a:cubicBezTo>
                    <a:pt x="1523303" y="1137488"/>
                    <a:pt x="1567213" y="1085377"/>
                    <a:pt x="1563784" y="1082129"/>
                  </a:cubicBezTo>
                  <a:cubicBezTo>
                    <a:pt x="1567213" y="1072356"/>
                    <a:pt x="1567213" y="1072356"/>
                    <a:pt x="1560450" y="1052811"/>
                  </a:cubicBezTo>
                  <a:cubicBezTo>
                    <a:pt x="1560450" y="1043038"/>
                    <a:pt x="1530066" y="1039790"/>
                    <a:pt x="1523303" y="1030018"/>
                  </a:cubicBezTo>
                  <a:cubicBezTo>
                    <a:pt x="1503110" y="1065842"/>
                    <a:pt x="1503110" y="1065842"/>
                    <a:pt x="1503110" y="1065842"/>
                  </a:cubicBezTo>
                  <a:cubicBezTo>
                    <a:pt x="1476154" y="1082129"/>
                    <a:pt x="1476154" y="1082129"/>
                    <a:pt x="1476154" y="1082129"/>
                  </a:cubicBezTo>
                  <a:cubicBezTo>
                    <a:pt x="1449198" y="1085377"/>
                    <a:pt x="1493014" y="1114695"/>
                    <a:pt x="1472821" y="1111438"/>
                  </a:cubicBezTo>
                  <a:cubicBezTo>
                    <a:pt x="1469391" y="1108180"/>
                    <a:pt x="1445865" y="1127716"/>
                    <a:pt x="1425577" y="1117952"/>
                  </a:cubicBezTo>
                  <a:cubicBezTo>
                    <a:pt x="1401954" y="1104922"/>
                    <a:pt x="1371665" y="1101665"/>
                    <a:pt x="1361568" y="1101665"/>
                  </a:cubicBezTo>
                  <a:cubicBezTo>
                    <a:pt x="1331184" y="1114695"/>
                    <a:pt x="1331184" y="1114695"/>
                    <a:pt x="1331184" y="1114695"/>
                  </a:cubicBezTo>
                  <a:cubicBezTo>
                    <a:pt x="1321087" y="1130973"/>
                    <a:pt x="1317754" y="1150518"/>
                    <a:pt x="1310991" y="1160291"/>
                  </a:cubicBezTo>
                  <a:cubicBezTo>
                    <a:pt x="1284035" y="1196115"/>
                    <a:pt x="1284035" y="1196115"/>
                    <a:pt x="1284035" y="1196115"/>
                  </a:cubicBezTo>
                  <a:cubicBezTo>
                    <a:pt x="1246888" y="1209135"/>
                    <a:pt x="1277272" y="1218908"/>
                    <a:pt x="1260413" y="1225423"/>
                  </a:cubicBezTo>
                  <a:cubicBezTo>
                    <a:pt x="1253651" y="1228681"/>
                    <a:pt x="1243554" y="1251474"/>
                    <a:pt x="1219960" y="1257989"/>
                  </a:cubicBezTo>
                  <a:cubicBezTo>
                    <a:pt x="1206482" y="1261247"/>
                    <a:pt x="1186251" y="1277535"/>
                    <a:pt x="1169402" y="1277535"/>
                  </a:cubicBezTo>
                  <a:cubicBezTo>
                    <a:pt x="1162658" y="1277535"/>
                    <a:pt x="1125577" y="1303585"/>
                    <a:pt x="1122205" y="1310101"/>
                  </a:cubicBezTo>
                  <a:cubicBezTo>
                    <a:pt x="1095240" y="1303585"/>
                    <a:pt x="1021078" y="1284050"/>
                    <a:pt x="1014335" y="1257989"/>
                  </a:cubicBezTo>
                  <a:cubicBezTo>
                    <a:pt x="1007591" y="1235196"/>
                    <a:pt x="983998" y="1267762"/>
                    <a:pt x="963776" y="1244969"/>
                  </a:cubicBezTo>
                  <a:cubicBezTo>
                    <a:pt x="913208" y="1228681"/>
                    <a:pt x="913208" y="1228681"/>
                    <a:pt x="913208" y="1228681"/>
                  </a:cubicBezTo>
                  <a:cubicBezTo>
                    <a:pt x="879499" y="1228681"/>
                    <a:pt x="879499" y="1228681"/>
                    <a:pt x="879499" y="1228681"/>
                  </a:cubicBezTo>
                  <a:cubicBezTo>
                    <a:pt x="866011" y="1228681"/>
                    <a:pt x="805337" y="1235196"/>
                    <a:pt x="791860" y="1241711"/>
                  </a:cubicBezTo>
                  <a:cubicBezTo>
                    <a:pt x="801965" y="1277535"/>
                    <a:pt x="798593" y="1251474"/>
                    <a:pt x="798593" y="1293813"/>
                  </a:cubicBezTo>
                  <a:cubicBezTo>
                    <a:pt x="778372" y="1297071"/>
                    <a:pt x="801965" y="1339409"/>
                    <a:pt x="785116" y="1352439"/>
                  </a:cubicBezTo>
                  <a:cubicBezTo>
                    <a:pt x="727804" y="1365469"/>
                    <a:pt x="727804" y="1365469"/>
                    <a:pt x="727804" y="1365469"/>
                  </a:cubicBezTo>
                  <a:cubicBezTo>
                    <a:pt x="694095" y="1385005"/>
                    <a:pt x="694095" y="1385005"/>
                    <a:pt x="694095" y="1385005"/>
                  </a:cubicBezTo>
                  <a:cubicBezTo>
                    <a:pt x="633420" y="1385005"/>
                    <a:pt x="633420" y="1385005"/>
                    <a:pt x="633420" y="1385005"/>
                  </a:cubicBezTo>
                  <a:cubicBezTo>
                    <a:pt x="633420" y="1388263"/>
                    <a:pt x="603083" y="1368727"/>
                    <a:pt x="599711" y="1355697"/>
                  </a:cubicBezTo>
                  <a:cubicBezTo>
                    <a:pt x="582862" y="1313358"/>
                    <a:pt x="592968" y="1319873"/>
                    <a:pt x="579490" y="1313358"/>
                  </a:cubicBezTo>
                  <a:cubicBezTo>
                    <a:pt x="555887" y="1306843"/>
                    <a:pt x="555887" y="1316616"/>
                    <a:pt x="549143" y="1313358"/>
                  </a:cubicBezTo>
                  <a:cubicBezTo>
                    <a:pt x="549143" y="1310101"/>
                    <a:pt x="535665" y="1313358"/>
                    <a:pt x="515434" y="1329636"/>
                  </a:cubicBezTo>
                  <a:cubicBezTo>
                    <a:pt x="508700" y="1339409"/>
                    <a:pt x="495212" y="1365469"/>
                    <a:pt x="488469" y="1368727"/>
                  </a:cubicBezTo>
                  <a:cubicBezTo>
                    <a:pt x="481725" y="1375233"/>
                    <a:pt x="481725" y="1352439"/>
                    <a:pt x="474991" y="1355697"/>
                  </a:cubicBezTo>
                  <a:cubicBezTo>
                    <a:pt x="461504" y="1362212"/>
                    <a:pt x="464875" y="1342667"/>
                    <a:pt x="437910" y="1358954"/>
                  </a:cubicBezTo>
                  <a:cubicBezTo>
                    <a:pt x="427795" y="1365469"/>
                    <a:pt x="394086" y="1355697"/>
                    <a:pt x="434538" y="1342667"/>
                  </a:cubicBezTo>
                  <a:cubicBezTo>
                    <a:pt x="441282" y="1342667"/>
                    <a:pt x="495212" y="1303585"/>
                    <a:pt x="495212" y="1300328"/>
                  </a:cubicBezTo>
                  <a:cubicBezTo>
                    <a:pt x="498584" y="1293813"/>
                    <a:pt x="461504" y="1277535"/>
                    <a:pt x="458132" y="1277535"/>
                  </a:cubicBezTo>
                  <a:cubicBezTo>
                    <a:pt x="454760" y="1277535"/>
                    <a:pt x="437910" y="1303585"/>
                    <a:pt x="421051" y="1310101"/>
                  </a:cubicBezTo>
                  <a:cubicBezTo>
                    <a:pt x="394086" y="1316616"/>
                    <a:pt x="394086" y="1319873"/>
                    <a:pt x="380599" y="1323131"/>
                  </a:cubicBezTo>
                  <a:cubicBezTo>
                    <a:pt x="370492" y="1326389"/>
                    <a:pt x="367120" y="1313358"/>
                    <a:pt x="360377" y="1316616"/>
                  </a:cubicBezTo>
                  <a:cubicBezTo>
                    <a:pt x="350261" y="1319873"/>
                    <a:pt x="350261" y="1326389"/>
                    <a:pt x="343518" y="1326389"/>
                  </a:cubicBezTo>
                  <a:cubicBezTo>
                    <a:pt x="326668" y="1326389"/>
                    <a:pt x="336783" y="1303585"/>
                    <a:pt x="336783" y="1303585"/>
                  </a:cubicBezTo>
                  <a:cubicBezTo>
                    <a:pt x="350261" y="1297071"/>
                    <a:pt x="346890" y="1303585"/>
                    <a:pt x="367120" y="1297071"/>
                  </a:cubicBezTo>
                  <a:cubicBezTo>
                    <a:pt x="373855" y="1293813"/>
                    <a:pt x="394086" y="1287307"/>
                    <a:pt x="394086" y="1277535"/>
                  </a:cubicBezTo>
                  <a:cubicBezTo>
                    <a:pt x="383970" y="1241711"/>
                    <a:pt x="367120" y="1274277"/>
                    <a:pt x="360377" y="1261247"/>
                  </a:cubicBezTo>
                  <a:cubicBezTo>
                    <a:pt x="353633" y="1248217"/>
                    <a:pt x="343518" y="1254732"/>
                    <a:pt x="340146" y="1248217"/>
                  </a:cubicBezTo>
                  <a:cubicBezTo>
                    <a:pt x="333411" y="1231939"/>
                    <a:pt x="333411" y="1293813"/>
                    <a:pt x="319924" y="1248217"/>
                  </a:cubicBezTo>
                  <a:cubicBezTo>
                    <a:pt x="313181" y="1225423"/>
                    <a:pt x="330039" y="1225423"/>
                    <a:pt x="292959" y="1215651"/>
                  </a:cubicBezTo>
                  <a:cubicBezTo>
                    <a:pt x="292959" y="1215651"/>
                    <a:pt x="286215" y="1212393"/>
                    <a:pt x="282843" y="1212393"/>
                  </a:cubicBezTo>
                  <a:cubicBezTo>
                    <a:pt x="282843" y="1209135"/>
                    <a:pt x="286215" y="1205888"/>
                    <a:pt x="286215" y="1205888"/>
                  </a:cubicBezTo>
                  <a:cubicBezTo>
                    <a:pt x="286215" y="1205888"/>
                    <a:pt x="276100" y="1196115"/>
                    <a:pt x="272728" y="1196115"/>
                  </a:cubicBezTo>
                  <a:cubicBezTo>
                    <a:pt x="272728" y="1196115"/>
                    <a:pt x="262621" y="1202630"/>
                    <a:pt x="262621" y="1202630"/>
                  </a:cubicBezTo>
                  <a:cubicBezTo>
                    <a:pt x="262621" y="1202630"/>
                    <a:pt x="259250" y="1202630"/>
                    <a:pt x="255878" y="1202630"/>
                  </a:cubicBezTo>
                  <a:cubicBezTo>
                    <a:pt x="255878" y="1199372"/>
                    <a:pt x="265984" y="1199372"/>
                    <a:pt x="279472" y="1192857"/>
                  </a:cubicBezTo>
                  <a:cubicBezTo>
                    <a:pt x="286215" y="1192857"/>
                    <a:pt x="289587" y="1202630"/>
                    <a:pt x="296330" y="1202630"/>
                  </a:cubicBezTo>
                  <a:cubicBezTo>
                    <a:pt x="303065" y="1205888"/>
                    <a:pt x="316552" y="1202630"/>
                    <a:pt x="316552" y="1199372"/>
                  </a:cubicBezTo>
                  <a:cubicBezTo>
                    <a:pt x="319924" y="1196115"/>
                    <a:pt x="303065" y="1186342"/>
                    <a:pt x="306437" y="1170055"/>
                  </a:cubicBezTo>
                  <a:cubicBezTo>
                    <a:pt x="306437" y="1163549"/>
                    <a:pt x="313181" y="1163549"/>
                    <a:pt x="306437" y="1160291"/>
                  </a:cubicBezTo>
                  <a:cubicBezTo>
                    <a:pt x="299702" y="1157034"/>
                    <a:pt x="299702" y="1153776"/>
                    <a:pt x="299702" y="1153776"/>
                  </a:cubicBezTo>
                  <a:cubicBezTo>
                    <a:pt x="255878" y="1150518"/>
                    <a:pt x="255878" y="1150518"/>
                    <a:pt x="255878" y="1150518"/>
                  </a:cubicBezTo>
                  <a:cubicBezTo>
                    <a:pt x="255878" y="1150518"/>
                    <a:pt x="255878" y="1150518"/>
                    <a:pt x="249134" y="1147261"/>
                  </a:cubicBezTo>
                  <a:cubicBezTo>
                    <a:pt x="242391" y="1144004"/>
                    <a:pt x="235647" y="1140746"/>
                    <a:pt x="235647" y="1140746"/>
                  </a:cubicBezTo>
                  <a:cubicBezTo>
                    <a:pt x="222169" y="1130973"/>
                    <a:pt x="222169" y="1130973"/>
                    <a:pt x="222169" y="1130973"/>
                  </a:cubicBezTo>
                  <a:cubicBezTo>
                    <a:pt x="222169" y="1130973"/>
                    <a:pt x="208682" y="1134231"/>
                    <a:pt x="205310" y="1134231"/>
                  </a:cubicBezTo>
                  <a:cubicBezTo>
                    <a:pt x="205310" y="1134231"/>
                    <a:pt x="208682" y="1147261"/>
                    <a:pt x="208682" y="1147261"/>
                  </a:cubicBezTo>
                  <a:cubicBezTo>
                    <a:pt x="205310" y="1150518"/>
                    <a:pt x="205310" y="1163549"/>
                    <a:pt x="191832" y="1153776"/>
                  </a:cubicBezTo>
                  <a:cubicBezTo>
                    <a:pt x="188460" y="1150518"/>
                    <a:pt x="178345" y="1140746"/>
                    <a:pt x="174973" y="1140746"/>
                  </a:cubicBezTo>
                  <a:cubicBezTo>
                    <a:pt x="171601" y="1144004"/>
                    <a:pt x="158123" y="1140746"/>
                    <a:pt x="158123" y="1137488"/>
                  </a:cubicBezTo>
                  <a:cubicBezTo>
                    <a:pt x="154751" y="1134231"/>
                    <a:pt x="144636" y="1130973"/>
                    <a:pt x="144636" y="1130973"/>
                  </a:cubicBezTo>
                  <a:cubicBezTo>
                    <a:pt x="144636" y="1130973"/>
                    <a:pt x="154751" y="1117952"/>
                    <a:pt x="151379" y="1114695"/>
                  </a:cubicBezTo>
                  <a:cubicBezTo>
                    <a:pt x="148008" y="1114695"/>
                    <a:pt x="168229" y="1121210"/>
                    <a:pt x="168229" y="1121210"/>
                  </a:cubicBezTo>
                  <a:cubicBezTo>
                    <a:pt x="168229" y="1121210"/>
                    <a:pt x="168229" y="1104922"/>
                    <a:pt x="171601" y="1104922"/>
                  </a:cubicBezTo>
                  <a:cubicBezTo>
                    <a:pt x="174973" y="1101665"/>
                    <a:pt x="164857" y="1101665"/>
                    <a:pt x="161485" y="1098407"/>
                  </a:cubicBezTo>
                  <a:cubicBezTo>
                    <a:pt x="158123" y="1095150"/>
                    <a:pt x="154751" y="1085377"/>
                    <a:pt x="154751" y="1085377"/>
                  </a:cubicBezTo>
                  <a:cubicBezTo>
                    <a:pt x="154751" y="1085377"/>
                    <a:pt x="148008" y="1082129"/>
                    <a:pt x="148008" y="1078872"/>
                  </a:cubicBezTo>
                  <a:cubicBezTo>
                    <a:pt x="144636" y="1065842"/>
                    <a:pt x="154751" y="1056069"/>
                    <a:pt x="158123" y="1056069"/>
                  </a:cubicBezTo>
                  <a:cubicBezTo>
                    <a:pt x="161485" y="1059326"/>
                    <a:pt x="161485" y="1059326"/>
                    <a:pt x="164857" y="1059326"/>
                  </a:cubicBezTo>
                  <a:cubicBezTo>
                    <a:pt x="171601" y="1062584"/>
                    <a:pt x="171601" y="1062584"/>
                    <a:pt x="171601" y="1062584"/>
                  </a:cubicBezTo>
                  <a:cubicBezTo>
                    <a:pt x="171601" y="1062584"/>
                    <a:pt x="178345" y="1072356"/>
                    <a:pt x="178345" y="1072356"/>
                  </a:cubicBezTo>
                  <a:cubicBezTo>
                    <a:pt x="181717" y="1072356"/>
                    <a:pt x="191832" y="1082129"/>
                    <a:pt x="191832" y="1082129"/>
                  </a:cubicBezTo>
                  <a:cubicBezTo>
                    <a:pt x="191832" y="1082129"/>
                    <a:pt x="198566" y="1095150"/>
                    <a:pt x="201938" y="1098407"/>
                  </a:cubicBezTo>
                  <a:cubicBezTo>
                    <a:pt x="205310" y="1098407"/>
                    <a:pt x="205310" y="1091892"/>
                    <a:pt x="212054" y="1091892"/>
                  </a:cubicBezTo>
                  <a:cubicBezTo>
                    <a:pt x="218797" y="1095150"/>
                    <a:pt x="225541" y="1101665"/>
                    <a:pt x="228912" y="1098407"/>
                  </a:cubicBezTo>
                  <a:cubicBezTo>
                    <a:pt x="232275" y="1098407"/>
                    <a:pt x="235647" y="1082129"/>
                    <a:pt x="235647" y="1082129"/>
                  </a:cubicBezTo>
                  <a:cubicBezTo>
                    <a:pt x="235647" y="1082129"/>
                    <a:pt x="215425" y="1069099"/>
                    <a:pt x="212054" y="1069099"/>
                  </a:cubicBezTo>
                  <a:cubicBezTo>
                    <a:pt x="212054" y="1065842"/>
                    <a:pt x="205310" y="1062584"/>
                    <a:pt x="205310" y="1059326"/>
                  </a:cubicBezTo>
                  <a:cubicBezTo>
                    <a:pt x="201938" y="1059326"/>
                    <a:pt x="195194" y="1056069"/>
                    <a:pt x="195194" y="1056069"/>
                  </a:cubicBezTo>
                  <a:cubicBezTo>
                    <a:pt x="195194" y="1056069"/>
                    <a:pt x="191832" y="1046296"/>
                    <a:pt x="191832" y="1046296"/>
                  </a:cubicBezTo>
                  <a:cubicBezTo>
                    <a:pt x="188460" y="1043038"/>
                    <a:pt x="191832" y="1036533"/>
                    <a:pt x="191832" y="1036533"/>
                  </a:cubicBezTo>
                  <a:cubicBezTo>
                    <a:pt x="195194" y="1033276"/>
                    <a:pt x="201938" y="1030018"/>
                    <a:pt x="205310" y="1030018"/>
                  </a:cubicBezTo>
                  <a:cubicBezTo>
                    <a:pt x="208682" y="1030018"/>
                    <a:pt x="218797" y="1026760"/>
                    <a:pt x="218797" y="1026760"/>
                  </a:cubicBezTo>
                  <a:cubicBezTo>
                    <a:pt x="222169" y="1010472"/>
                    <a:pt x="222169" y="1010472"/>
                    <a:pt x="222169" y="1010472"/>
                  </a:cubicBezTo>
                  <a:cubicBezTo>
                    <a:pt x="222169" y="1010472"/>
                    <a:pt x="228912" y="997452"/>
                    <a:pt x="228912" y="997452"/>
                  </a:cubicBezTo>
                  <a:cubicBezTo>
                    <a:pt x="225541" y="997452"/>
                    <a:pt x="201938" y="1007215"/>
                    <a:pt x="201938" y="1003958"/>
                  </a:cubicBezTo>
                  <a:cubicBezTo>
                    <a:pt x="198566" y="1003958"/>
                    <a:pt x="191832" y="1003958"/>
                    <a:pt x="191832" y="1000710"/>
                  </a:cubicBezTo>
                  <a:cubicBezTo>
                    <a:pt x="188460" y="997452"/>
                    <a:pt x="188460" y="990937"/>
                    <a:pt x="188460" y="987679"/>
                  </a:cubicBezTo>
                  <a:cubicBezTo>
                    <a:pt x="188460" y="984422"/>
                    <a:pt x="191832" y="977907"/>
                    <a:pt x="191832" y="977907"/>
                  </a:cubicBezTo>
                  <a:cubicBezTo>
                    <a:pt x="191832" y="977907"/>
                    <a:pt x="188460" y="971392"/>
                    <a:pt x="185088" y="971392"/>
                  </a:cubicBezTo>
                  <a:cubicBezTo>
                    <a:pt x="185088" y="968134"/>
                    <a:pt x="181717" y="961619"/>
                    <a:pt x="181717" y="961619"/>
                  </a:cubicBezTo>
                  <a:cubicBezTo>
                    <a:pt x="181717" y="961619"/>
                    <a:pt x="158123" y="948598"/>
                    <a:pt x="158123" y="948598"/>
                  </a:cubicBezTo>
                  <a:cubicBezTo>
                    <a:pt x="158123" y="945341"/>
                    <a:pt x="158123" y="935568"/>
                    <a:pt x="161485" y="935568"/>
                  </a:cubicBezTo>
                  <a:cubicBezTo>
                    <a:pt x="161485" y="932310"/>
                    <a:pt x="158123" y="925796"/>
                    <a:pt x="164857" y="919290"/>
                  </a:cubicBezTo>
                  <a:cubicBezTo>
                    <a:pt x="174973" y="912775"/>
                    <a:pt x="181717" y="893230"/>
                    <a:pt x="181717" y="893230"/>
                  </a:cubicBezTo>
                  <a:cubicBezTo>
                    <a:pt x="181717" y="893230"/>
                    <a:pt x="158123" y="889972"/>
                    <a:pt x="158123" y="889972"/>
                  </a:cubicBezTo>
                  <a:cubicBezTo>
                    <a:pt x="154751" y="889972"/>
                    <a:pt x="144636" y="903002"/>
                    <a:pt x="144636" y="903002"/>
                  </a:cubicBezTo>
                  <a:cubicBezTo>
                    <a:pt x="144636" y="903002"/>
                    <a:pt x="131148" y="906260"/>
                    <a:pt x="131148" y="909517"/>
                  </a:cubicBezTo>
                  <a:cubicBezTo>
                    <a:pt x="127776" y="909517"/>
                    <a:pt x="110927" y="912775"/>
                    <a:pt x="110927" y="916032"/>
                  </a:cubicBezTo>
                  <a:cubicBezTo>
                    <a:pt x="107555" y="916032"/>
                    <a:pt x="100811" y="922538"/>
                    <a:pt x="97439" y="922538"/>
                  </a:cubicBezTo>
                  <a:cubicBezTo>
                    <a:pt x="94067" y="925796"/>
                    <a:pt x="80590" y="932310"/>
                    <a:pt x="80590" y="932310"/>
                  </a:cubicBezTo>
                  <a:cubicBezTo>
                    <a:pt x="80590" y="932310"/>
                    <a:pt x="67102" y="932310"/>
                    <a:pt x="67102" y="932310"/>
                  </a:cubicBezTo>
                  <a:cubicBezTo>
                    <a:pt x="67102" y="929053"/>
                    <a:pt x="67102" y="906260"/>
                    <a:pt x="67102" y="906260"/>
                  </a:cubicBezTo>
                  <a:cubicBezTo>
                    <a:pt x="67102" y="906260"/>
                    <a:pt x="73846" y="903002"/>
                    <a:pt x="73846" y="899744"/>
                  </a:cubicBezTo>
                  <a:cubicBezTo>
                    <a:pt x="73846" y="899744"/>
                    <a:pt x="70474" y="886714"/>
                    <a:pt x="67102" y="883457"/>
                  </a:cubicBezTo>
                  <a:cubicBezTo>
                    <a:pt x="67102" y="883457"/>
                    <a:pt x="67102" y="867179"/>
                    <a:pt x="67102" y="863921"/>
                  </a:cubicBezTo>
                  <a:cubicBezTo>
                    <a:pt x="67102" y="857406"/>
                    <a:pt x="63730" y="847633"/>
                    <a:pt x="63730" y="847633"/>
                  </a:cubicBezTo>
                  <a:cubicBezTo>
                    <a:pt x="60358" y="831355"/>
                    <a:pt x="60358" y="831355"/>
                    <a:pt x="60358" y="831355"/>
                  </a:cubicBezTo>
                  <a:cubicBezTo>
                    <a:pt x="63730" y="818325"/>
                    <a:pt x="63730" y="818325"/>
                    <a:pt x="63730" y="818325"/>
                  </a:cubicBezTo>
                  <a:cubicBezTo>
                    <a:pt x="67102" y="811809"/>
                    <a:pt x="67102" y="811809"/>
                    <a:pt x="67102" y="811809"/>
                  </a:cubicBezTo>
                  <a:cubicBezTo>
                    <a:pt x="67102" y="811809"/>
                    <a:pt x="73846" y="798779"/>
                    <a:pt x="73846" y="798779"/>
                  </a:cubicBezTo>
                  <a:cubicBezTo>
                    <a:pt x="73846" y="795531"/>
                    <a:pt x="80590" y="782501"/>
                    <a:pt x="80590" y="782501"/>
                  </a:cubicBezTo>
                  <a:cubicBezTo>
                    <a:pt x="83961" y="779243"/>
                    <a:pt x="104183" y="759698"/>
                    <a:pt x="104183" y="759698"/>
                  </a:cubicBezTo>
                  <a:cubicBezTo>
                    <a:pt x="114299" y="746678"/>
                    <a:pt x="114299" y="746678"/>
                    <a:pt x="114299" y="746678"/>
                  </a:cubicBezTo>
                  <a:cubicBezTo>
                    <a:pt x="114299" y="746678"/>
                    <a:pt x="127776" y="746678"/>
                    <a:pt x="131148" y="746678"/>
                  </a:cubicBezTo>
                  <a:cubicBezTo>
                    <a:pt x="131148" y="746678"/>
                    <a:pt x="144636" y="736905"/>
                    <a:pt x="144636" y="736905"/>
                  </a:cubicBezTo>
                  <a:cubicBezTo>
                    <a:pt x="148008" y="730390"/>
                    <a:pt x="148008" y="730390"/>
                    <a:pt x="148008" y="730390"/>
                  </a:cubicBezTo>
                  <a:cubicBezTo>
                    <a:pt x="158123" y="730390"/>
                    <a:pt x="158123" y="730390"/>
                    <a:pt x="158123" y="730390"/>
                  </a:cubicBezTo>
                  <a:cubicBezTo>
                    <a:pt x="158123" y="730390"/>
                    <a:pt x="164857" y="723875"/>
                    <a:pt x="168229" y="723875"/>
                  </a:cubicBezTo>
                  <a:cubicBezTo>
                    <a:pt x="168229" y="723875"/>
                    <a:pt x="174973" y="723875"/>
                    <a:pt x="181717" y="723875"/>
                  </a:cubicBezTo>
                  <a:cubicBezTo>
                    <a:pt x="188460" y="723875"/>
                    <a:pt x="191832" y="720617"/>
                    <a:pt x="195194" y="720617"/>
                  </a:cubicBezTo>
                  <a:cubicBezTo>
                    <a:pt x="195194" y="723875"/>
                    <a:pt x="208682" y="736905"/>
                    <a:pt x="208682" y="736905"/>
                  </a:cubicBezTo>
                  <a:cubicBezTo>
                    <a:pt x="249134" y="730390"/>
                    <a:pt x="249134" y="730390"/>
                    <a:pt x="249134" y="730390"/>
                  </a:cubicBezTo>
                  <a:cubicBezTo>
                    <a:pt x="265984" y="723875"/>
                    <a:pt x="265984" y="723875"/>
                    <a:pt x="265984" y="723875"/>
                  </a:cubicBezTo>
                  <a:cubicBezTo>
                    <a:pt x="265984" y="723875"/>
                    <a:pt x="265984" y="714112"/>
                    <a:pt x="265984" y="714112"/>
                  </a:cubicBezTo>
                  <a:cubicBezTo>
                    <a:pt x="262621" y="710854"/>
                    <a:pt x="245763" y="707597"/>
                    <a:pt x="245763" y="707597"/>
                  </a:cubicBezTo>
                  <a:cubicBezTo>
                    <a:pt x="245763" y="707597"/>
                    <a:pt x="242391" y="707597"/>
                    <a:pt x="245763" y="707597"/>
                  </a:cubicBezTo>
                  <a:cubicBezTo>
                    <a:pt x="245763" y="704339"/>
                    <a:pt x="252506" y="691309"/>
                    <a:pt x="252506" y="691309"/>
                  </a:cubicBezTo>
                  <a:cubicBezTo>
                    <a:pt x="255878" y="691309"/>
                    <a:pt x="259250" y="691309"/>
                    <a:pt x="265984" y="691309"/>
                  </a:cubicBezTo>
                  <a:cubicBezTo>
                    <a:pt x="272728" y="691309"/>
                    <a:pt x="286215" y="691309"/>
                    <a:pt x="286215" y="691309"/>
                  </a:cubicBezTo>
                  <a:cubicBezTo>
                    <a:pt x="286215" y="691309"/>
                    <a:pt x="292959" y="697824"/>
                    <a:pt x="286215" y="701081"/>
                  </a:cubicBezTo>
                  <a:cubicBezTo>
                    <a:pt x="282843" y="704339"/>
                    <a:pt x="279472" y="704339"/>
                    <a:pt x="279472" y="707597"/>
                  </a:cubicBezTo>
                  <a:cubicBezTo>
                    <a:pt x="279472" y="707597"/>
                    <a:pt x="279472" y="714112"/>
                    <a:pt x="282843" y="714112"/>
                  </a:cubicBezTo>
                  <a:cubicBezTo>
                    <a:pt x="282843" y="714112"/>
                    <a:pt x="299702" y="710854"/>
                    <a:pt x="299702" y="710854"/>
                  </a:cubicBezTo>
                  <a:cubicBezTo>
                    <a:pt x="299702" y="710854"/>
                    <a:pt x="303065" y="704339"/>
                    <a:pt x="309809" y="704339"/>
                  </a:cubicBezTo>
                  <a:cubicBezTo>
                    <a:pt x="313181" y="701081"/>
                    <a:pt x="323296" y="697824"/>
                    <a:pt x="323296" y="697824"/>
                  </a:cubicBezTo>
                  <a:cubicBezTo>
                    <a:pt x="357005" y="694567"/>
                    <a:pt x="357005" y="694567"/>
                    <a:pt x="357005" y="694567"/>
                  </a:cubicBezTo>
                  <a:cubicBezTo>
                    <a:pt x="380599" y="688051"/>
                    <a:pt x="380599" y="688051"/>
                    <a:pt x="380599" y="688051"/>
                  </a:cubicBezTo>
                  <a:cubicBezTo>
                    <a:pt x="380599" y="688051"/>
                    <a:pt x="407573" y="671773"/>
                    <a:pt x="414308" y="671773"/>
                  </a:cubicBezTo>
                  <a:cubicBezTo>
                    <a:pt x="424423" y="675031"/>
                    <a:pt x="431166" y="675031"/>
                    <a:pt x="434538" y="671773"/>
                  </a:cubicBezTo>
                  <a:cubicBezTo>
                    <a:pt x="437910" y="668515"/>
                    <a:pt x="444645" y="658743"/>
                    <a:pt x="444645" y="658743"/>
                  </a:cubicBezTo>
                  <a:cubicBezTo>
                    <a:pt x="437910" y="655485"/>
                    <a:pt x="437910" y="655485"/>
                    <a:pt x="437910" y="655485"/>
                  </a:cubicBezTo>
                  <a:cubicBezTo>
                    <a:pt x="421051" y="655485"/>
                    <a:pt x="421051" y="655485"/>
                    <a:pt x="421051" y="655485"/>
                  </a:cubicBezTo>
                  <a:cubicBezTo>
                    <a:pt x="421051" y="655485"/>
                    <a:pt x="404201" y="658743"/>
                    <a:pt x="404201" y="658743"/>
                  </a:cubicBezTo>
                  <a:cubicBezTo>
                    <a:pt x="400829" y="655485"/>
                    <a:pt x="390714" y="655485"/>
                    <a:pt x="394086" y="652228"/>
                  </a:cubicBezTo>
                  <a:cubicBezTo>
                    <a:pt x="397457" y="645713"/>
                    <a:pt x="397457" y="645713"/>
                    <a:pt x="404201" y="639197"/>
                  </a:cubicBezTo>
                  <a:cubicBezTo>
                    <a:pt x="407573" y="635940"/>
                    <a:pt x="410936" y="632692"/>
                    <a:pt x="414308" y="629435"/>
                  </a:cubicBezTo>
                  <a:cubicBezTo>
                    <a:pt x="421051" y="629435"/>
                    <a:pt x="421051" y="626177"/>
                    <a:pt x="427795" y="622919"/>
                  </a:cubicBezTo>
                  <a:cubicBezTo>
                    <a:pt x="434538" y="619662"/>
                    <a:pt x="434538" y="619662"/>
                    <a:pt x="448016" y="613147"/>
                  </a:cubicBezTo>
                  <a:cubicBezTo>
                    <a:pt x="461504" y="609889"/>
                    <a:pt x="488469" y="590353"/>
                    <a:pt x="491841" y="590353"/>
                  </a:cubicBezTo>
                  <a:cubicBezTo>
                    <a:pt x="495212" y="590353"/>
                    <a:pt x="498584" y="593601"/>
                    <a:pt x="512072" y="587096"/>
                  </a:cubicBezTo>
                  <a:cubicBezTo>
                    <a:pt x="528921" y="583839"/>
                    <a:pt x="539037" y="574066"/>
                    <a:pt x="535665" y="574066"/>
                  </a:cubicBezTo>
                  <a:cubicBezTo>
                    <a:pt x="532293" y="574066"/>
                    <a:pt x="525550" y="570808"/>
                    <a:pt x="518806" y="574066"/>
                  </a:cubicBezTo>
                  <a:cubicBezTo>
                    <a:pt x="508700" y="577323"/>
                    <a:pt x="515434" y="570808"/>
                    <a:pt x="501956" y="577323"/>
                  </a:cubicBezTo>
                  <a:cubicBezTo>
                    <a:pt x="485097" y="587096"/>
                    <a:pt x="461504" y="593601"/>
                    <a:pt x="454760" y="593601"/>
                  </a:cubicBezTo>
                  <a:cubicBezTo>
                    <a:pt x="448016" y="590353"/>
                    <a:pt x="441282" y="587096"/>
                    <a:pt x="434538" y="580581"/>
                  </a:cubicBezTo>
                  <a:cubicBezTo>
                    <a:pt x="424423" y="574066"/>
                    <a:pt x="404201" y="574066"/>
                    <a:pt x="404201" y="570808"/>
                  </a:cubicBezTo>
                  <a:cubicBezTo>
                    <a:pt x="400829" y="570808"/>
                    <a:pt x="373855" y="580581"/>
                    <a:pt x="373855" y="580581"/>
                  </a:cubicBezTo>
                  <a:cubicBezTo>
                    <a:pt x="373855" y="580581"/>
                    <a:pt x="336783" y="583839"/>
                    <a:pt x="326668" y="583839"/>
                  </a:cubicBezTo>
                  <a:cubicBezTo>
                    <a:pt x="319924" y="583839"/>
                    <a:pt x="299702" y="580581"/>
                    <a:pt x="296330" y="580581"/>
                  </a:cubicBezTo>
                  <a:cubicBezTo>
                    <a:pt x="296330" y="580581"/>
                    <a:pt x="276100" y="587096"/>
                    <a:pt x="276100" y="587096"/>
                  </a:cubicBezTo>
                  <a:cubicBezTo>
                    <a:pt x="272728" y="587096"/>
                    <a:pt x="259250" y="606632"/>
                    <a:pt x="252506" y="609889"/>
                  </a:cubicBezTo>
                  <a:cubicBezTo>
                    <a:pt x="245763" y="613147"/>
                    <a:pt x="228912" y="609889"/>
                    <a:pt x="228912" y="609889"/>
                  </a:cubicBezTo>
                  <a:cubicBezTo>
                    <a:pt x="228912" y="609889"/>
                    <a:pt x="222169" y="616405"/>
                    <a:pt x="215425" y="619662"/>
                  </a:cubicBezTo>
                  <a:cubicBezTo>
                    <a:pt x="208682" y="622919"/>
                    <a:pt x="198566" y="629435"/>
                    <a:pt x="191832" y="632692"/>
                  </a:cubicBezTo>
                  <a:cubicBezTo>
                    <a:pt x="185088" y="635940"/>
                    <a:pt x="181717" y="662001"/>
                    <a:pt x="181717" y="665258"/>
                  </a:cubicBezTo>
                  <a:cubicBezTo>
                    <a:pt x="178345" y="671773"/>
                    <a:pt x="161485" y="694567"/>
                    <a:pt x="161485" y="694567"/>
                  </a:cubicBezTo>
                  <a:cubicBezTo>
                    <a:pt x="144636" y="710854"/>
                    <a:pt x="144636" y="710854"/>
                    <a:pt x="144636" y="710854"/>
                  </a:cubicBezTo>
                  <a:cubicBezTo>
                    <a:pt x="144636" y="710854"/>
                    <a:pt x="131148" y="723875"/>
                    <a:pt x="127776" y="723875"/>
                  </a:cubicBezTo>
                  <a:cubicBezTo>
                    <a:pt x="124414" y="727133"/>
                    <a:pt x="104183" y="746678"/>
                    <a:pt x="104183" y="746678"/>
                  </a:cubicBezTo>
                  <a:cubicBezTo>
                    <a:pt x="104183" y="746678"/>
                    <a:pt x="97439" y="743420"/>
                    <a:pt x="97439" y="743420"/>
                  </a:cubicBezTo>
                  <a:cubicBezTo>
                    <a:pt x="97439" y="743420"/>
                    <a:pt x="83961" y="762956"/>
                    <a:pt x="83961" y="762956"/>
                  </a:cubicBezTo>
                  <a:cubicBezTo>
                    <a:pt x="83961" y="762956"/>
                    <a:pt x="77218" y="779243"/>
                    <a:pt x="73846" y="782501"/>
                  </a:cubicBezTo>
                  <a:cubicBezTo>
                    <a:pt x="73846" y="785759"/>
                    <a:pt x="60358" y="805295"/>
                    <a:pt x="60358" y="805295"/>
                  </a:cubicBezTo>
                  <a:cubicBezTo>
                    <a:pt x="56986" y="811809"/>
                    <a:pt x="56986" y="811809"/>
                    <a:pt x="56986" y="811809"/>
                  </a:cubicBezTo>
                  <a:cubicBezTo>
                    <a:pt x="53624" y="824840"/>
                    <a:pt x="53624" y="824840"/>
                    <a:pt x="53624" y="824840"/>
                  </a:cubicBezTo>
                  <a:cubicBezTo>
                    <a:pt x="53624" y="824840"/>
                    <a:pt x="46881" y="831355"/>
                    <a:pt x="46881" y="828097"/>
                  </a:cubicBezTo>
                  <a:cubicBezTo>
                    <a:pt x="46881" y="824840"/>
                    <a:pt x="46881" y="811809"/>
                    <a:pt x="50252" y="808552"/>
                  </a:cubicBezTo>
                  <a:cubicBezTo>
                    <a:pt x="53624" y="805295"/>
                    <a:pt x="53624" y="798779"/>
                    <a:pt x="53624" y="798779"/>
                  </a:cubicBezTo>
                  <a:cubicBezTo>
                    <a:pt x="50252" y="782501"/>
                    <a:pt x="50252" y="782501"/>
                    <a:pt x="50252" y="782501"/>
                  </a:cubicBezTo>
                  <a:cubicBezTo>
                    <a:pt x="50252" y="782501"/>
                    <a:pt x="46881" y="789016"/>
                    <a:pt x="50252" y="779243"/>
                  </a:cubicBezTo>
                  <a:cubicBezTo>
                    <a:pt x="53624" y="769471"/>
                    <a:pt x="50252" y="769471"/>
                    <a:pt x="53624" y="766213"/>
                  </a:cubicBezTo>
                  <a:cubicBezTo>
                    <a:pt x="60358" y="762956"/>
                    <a:pt x="56986" y="762956"/>
                    <a:pt x="67102" y="756441"/>
                  </a:cubicBezTo>
                  <a:cubicBezTo>
                    <a:pt x="73846" y="749935"/>
                    <a:pt x="70474" y="746678"/>
                    <a:pt x="73846" y="746678"/>
                  </a:cubicBezTo>
                  <a:cubicBezTo>
                    <a:pt x="80590" y="743420"/>
                    <a:pt x="80590" y="743420"/>
                    <a:pt x="87333" y="740163"/>
                  </a:cubicBezTo>
                  <a:cubicBezTo>
                    <a:pt x="97439" y="733647"/>
                    <a:pt x="100811" y="730390"/>
                    <a:pt x="104183" y="727133"/>
                  </a:cubicBezTo>
                  <a:cubicBezTo>
                    <a:pt x="104183" y="723875"/>
                    <a:pt x="121042" y="717360"/>
                    <a:pt x="117670" y="714112"/>
                  </a:cubicBezTo>
                  <a:cubicBezTo>
                    <a:pt x="117670" y="710854"/>
                    <a:pt x="121042" y="704339"/>
                    <a:pt x="110927" y="704339"/>
                  </a:cubicBezTo>
                  <a:cubicBezTo>
                    <a:pt x="104183" y="704339"/>
                    <a:pt x="90695" y="710854"/>
                    <a:pt x="83961" y="714112"/>
                  </a:cubicBezTo>
                  <a:cubicBezTo>
                    <a:pt x="73846" y="717360"/>
                    <a:pt x="63730" y="723875"/>
                    <a:pt x="63730" y="723875"/>
                  </a:cubicBezTo>
                  <a:cubicBezTo>
                    <a:pt x="63730" y="723875"/>
                    <a:pt x="40137" y="730390"/>
                    <a:pt x="36765" y="730390"/>
                  </a:cubicBezTo>
                  <a:cubicBezTo>
                    <a:pt x="33393" y="727133"/>
                    <a:pt x="26649" y="730390"/>
                    <a:pt x="23277" y="730390"/>
                  </a:cubicBezTo>
                  <a:cubicBezTo>
                    <a:pt x="16543" y="733647"/>
                    <a:pt x="3056" y="727133"/>
                    <a:pt x="3056" y="727133"/>
                  </a:cubicBezTo>
                  <a:cubicBezTo>
                    <a:pt x="-316" y="704339"/>
                    <a:pt x="-316" y="704339"/>
                    <a:pt x="-316" y="704339"/>
                  </a:cubicBezTo>
                  <a:cubicBezTo>
                    <a:pt x="-316" y="704339"/>
                    <a:pt x="-316" y="704339"/>
                    <a:pt x="-316" y="704339"/>
                  </a:cubicBezTo>
                  <a:cubicBezTo>
                    <a:pt x="3056" y="704339"/>
                    <a:pt x="3056" y="707597"/>
                    <a:pt x="3056" y="707597"/>
                  </a:cubicBezTo>
                  <a:cubicBezTo>
                    <a:pt x="3056" y="707597"/>
                    <a:pt x="3056" y="707597"/>
                    <a:pt x="3056" y="707597"/>
                  </a:cubicBezTo>
                  <a:cubicBezTo>
                    <a:pt x="6428" y="710854"/>
                    <a:pt x="23277" y="710854"/>
                    <a:pt x="23277" y="710854"/>
                  </a:cubicBezTo>
                  <a:cubicBezTo>
                    <a:pt x="36765" y="697824"/>
                    <a:pt x="36765" y="697824"/>
                    <a:pt x="36765" y="697824"/>
                  </a:cubicBezTo>
                  <a:cubicBezTo>
                    <a:pt x="53624" y="675031"/>
                    <a:pt x="53624" y="675031"/>
                    <a:pt x="53624" y="675031"/>
                  </a:cubicBezTo>
                  <a:cubicBezTo>
                    <a:pt x="36765" y="639197"/>
                    <a:pt x="36765" y="639197"/>
                    <a:pt x="36765" y="639197"/>
                  </a:cubicBezTo>
                  <a:cubicBezTo>
                    <a:pt x="36765" y="639197"/>
                    <a:pt x="36765" y="639197"/>
                    <a:pt x="36765" y="639197"/>
                  </a:cubicBezTo>
                  <a:cubicBezTo>
                    <a:pt x="36765" y="639197"/>
                    <a:pt x="36765" y="639197"/>
                    <a:pt x="36765" y="639197"/>
                  </a:cubicBezTo>
                  <a:cubicBezTo>
                    <a:pt x="36765" y="639197"/>
                    <a:pt x="36765" y="639197"/>
                    <a:pt x="36765" y="639197"/>
                  </a:cubicBezTo>
                  <a:cubicBezTo>
                    <a:pt x="36765" y="635940"/>
                    <a:pt x="40137" y="622919"/>
                    <a:pt x="40137" y="619662"/>
                  </a:cubicBezTo>
                  <a:cubicBezTo>
                    <a:pt x="40137" y="616405"/>
                    <a:pt x="46881" y="603374"/>
                    <a:pt x="46881" y="603374"/>
                  </a:cubicBezTo>
                  <a:cubicBezTo>
                    <a:pt x="53624" y="593601"/>
                    <a:pt x="53624" y="593601"/>
                    <a:pt x="53624" y="593601"/>
                  </a:cubicBezTo>
                  <a:cubicBezTo>
                    <a:pt x="53624" y="593601"/>
                    <a:pt x="67102" y="590353"/>
                    <a:pt x="70474" y="590353"/>
                  </a:cubicBezTo>
                  <a:cubicBezTo>
                    <a:pt x="77218" y="590353"/>
                    <a:pt x="60358" y="570808"/>
                    <a:pt x="60358" y="567551"/>
                  </a:cubicBezTo>
                  <a:cubicBezTo>
                    <a:pt x="60358" y="564293"/>
                    <a:pt x="53624" y="548015"/>
                    <a:pt x="53624" y="548015"/>
                  </a:cubicBezTo>
                  <a:cubicBezTo>
                    <a:pt x="53624" y="548015"/>
                    <a:pt x="36765" y="538242"/>
                    <a:pt x="33393" y="538242"/>
                  </a:cubicBezTo>
                  <a:cubicBezTo>
                    <a:pt x="30021" y="538242"/>
                    <a:pt x="13172" y="534985"/>
                    <a:pt x="6428" y="531727"/>
                  </a:cubicBezTo>
                  <a:cubicBezTo>
                    <a:pt x="6428" y="531727"/>
                    <a:pt x="6428" y="531727"/>
                    <a:pt x="6428" y="531727"/>
                  </a:cubicBezTo>
                  <a:cubicBezTo>
                    <a:pt x="6428" y="531727"/>
                    <a:pt x="6428" y="531727"/>
                    <a:pt x="6428" y="531727"/>
                  </a:cubicBezTo>
                  <a:cubicBezTo>
                    <a:pt x="6428" y="531727"/>
                    <a:pt x="3056" y="528469"/>
                    <a:pt x="3056" y="525212"/>
                  </a:cubicBezTo>
                  <a:cubicBezTo>
                    <a:pt x="3056" y="525212"/>
                    <a:pt x="3056" y="525212"/>
                    <a:pt x="3056" y="525212"/>
                  </a:cubicBezTo>
                  <a:cubicBezTo>
                    <a:pt x="3056" y="525212"/>
                    <a:pt x="3056" y="525212"/>
                    <a:pt x="3056" y="525212"/>
                  </a:cubicBezTo>
                  <a:cubicBezTo>
                    <a:pt x="3056" y="521954"/>
                    <a:pt x="3056" y="521954"/>
                    <a:pt x="3056" y="521954"/>
                  </a:cubicBezTo>
                  <a:cubicBezTo>
                    <a:pt x="3056" y="521954"/>
                    <a:pt x="3056" y="521954"/>
                    <a:pt x="3056" y="521954"/>
                  </a:cubicBezTo>
                  <a:cubicBezTo>
                    <a:pt x="3056" y="521954"/>
                    <a:pt x="3056" y="521954"/>
                    <a:pt x="3056" y="521954"/>
                  </a:cubicBezTo>
                  <a:cubicBezTo>
                    <a:pt x="3056" y="521954"/>
                    <a:pt x="3056" y="521954"/>
                    <a:pt x="3056" y="521954"/>
                  </a:cubicBezTo>
                  <a:cubicBezTo>
                    <a:pt x="3056" y="521954"/>
                    <a:pt x="3056" y="521954"/>
                    <a:pt x="3056" y="521954"/>
                  </a:cubicBezTo>
                  <a:cubicBezTo>
                    <a:pt x="6428" y="515439"/>
                    <a:pt x="16543" y="512182"/>
                    <a:pt x="16543" y="512182"/>
                  </a:cubicBezTo>
                  <a:cubicBezTo>
                    <a:pt x="30021" y="502418"/>
                    <a:pt x="30021" y="502418"/>
                    <a:pt x="30021" y="502418"/>
                  </a:cubicBezTo>
                  <a:cubicBezTo>
                    <a:pt x="26649" y="489388"/>
                    <a:pt x="26649" y="489388"/>
                    <a:pt x="26649" y="489388"/>
                  </a:cubicBezTo>
                  <a:cubicBezTo>
                    <a:pt x="26649" y="489388"/>
                    <a:pt x="40137" y="479616"/>
                    <a:pt x="43509" y="476358"/>
                  </a:cubicBezTo>
                  <a:cubicBezTo>
                    <a:pt x="50252" y="473100"/>
                    <a:pt x="73846" y="466595"/>
                    <a:pt x="73846" y="466595"/>
                  </a:cubicBezTo>
                  <a:cubicBezTo>
                    <a:pt x="83961" y="450307"/>
                    <a:pt x="83961" y="450307"/>
                    <a:pt x="83961" y="450307"/>
                  </a:cubicBezTo>
                  <a:cubicBezTo>
                    <a:pt x="100811" y="447050"/>
                    <a:pt x="100811" y="447050"/>
                    <a:pt x="100811" y="447050"/>
                  </a:cubicBezTo>
                  <a:cubicBezTo>
                    <a:pt x="107555" y="437277"/>
                    <a:pt x="107555" y="437277"/>
                    <a:pt x="107555" y="437277"/>
                  </a:cubicBezTo>
                  <a:cubicBezTo>
                    <a:pt x="124414" y="440534"/>
                    <a:pt x="124414" y="440534"/>
                    <a:pt x="124414" y="440534"/>
                  </a:cubicBezTo>
                  <a:cubicBezTo>
                    <a:pt x="151379" y="456822"/>
                    <a:pt x="151379" y="456822"/>
                    <a:pt x="151379" y="456822"/>
                  </a:cubicBezTo>
                  <a:cubicBezTo>
                    <a:pt x="151379" y="456822"/>
                    <a:pt x="171601" y="447050"/>
                    <a:pt x="174973" y="443792"/>
                  </a:cubicBezTo>
                  <a:cubicBezTo>
                    <a:pt x="181717" y="440534"/>
                    <a:pt x="188460" y="440534"/>
                    <a:pt x="188460" y="440534"/>
                  </a:cubicBezTo>
                  <a:cubicBezTo>
                    <a:pt x="198566" y="434020"/>
                    <a:pt x="198566" y="434020"/>
                    <a:pt x="198566" y="434020"/>
                  </a:cubicBezTo>
                  <a:cubicBezTo>
                    <a:pt x="198566" y="434020"/>
                    <a:pt x="215425" y="427514"/>
                    <a:pt x="218797" y="424256"/>
                  </a:cubicBezTo>
                  <a:cubicBezTo>
                    <a:pt x="218797" y="424256"/>
                    <a:pt x="218797" y="424256"/>
                    <a:pt x="218797" y="424256"/>
                  </a:cubicBezTo>
                  <a:cubicBezTo>
                    <a:pt x="218797" y="424256"/>
                    <a:pt x="218797" y="424256"/>
                    <a:pt x="218797" y="424256"/>
                  </a:cubicBezTo>
                  <a:cubicBezTo>
                    <a:pt x="225541" y="486131"/>
                    <a:pt x="208682" y="453565"/>
                    <a:pt x="242391" y="476358"/>
                  </a:cubicBezTo>
                  <a:cubicBezTo>
                    <a:pt x="245763" y="479616"/>
                    <a:pt x="242391" y="482873"/>
                    <a:pt x="245763" y="486131"/>
                  </a:cubicBezTo>
                  <a:cubicBezTo>
                    <a:pt x="245763" y="492646"/>
                    <a:pt x="269356" y="502418"/>
                    <a:pt x="269356" y="502418"/>
                  </a:cubicBezTo>
                  <a:cubicBezTo>
                    <a:pt x="269356" y="502418"/>
                    <a:pt x="289587" y="502418"/>
                    <a:pt x="289587" y="505676"/>
                  </a:cubicBezTo>
                  <a:cubicBezTo>
                    <a:pt x="292959" y="508934"/>
                    <a:pt x="313181" y="518697"/>
                    <a:pt x="313181" y="518697"/>
                  </a:cubicBezTo>
                  <a:cubicBezTo>
                    <a:pt x="357005" y="508934"/>
                    <a:pt x="357005" y="508934"/>
                    <a:pt x="357005" y="508934"/>
                  </a:cubicBezTo>
                  <a:cubicBezTo>
                    <a:pt x="377227" y="528469"/>
                    <a:pt x="377227" y="528469"/>
                    <a:pt x="377227" y="528469"/>
                  </a:cubicBezTo>
                  <a:cubicBezTo>
                    <a:pt x="400829" y="521954"/>
                    <a:pt x="400829" y="521954"/>
                    <a:pt x="400829" y="521954"/>
                  </a:cubicBezTo>
                  <a:cubicBezTo>
                    <a:pt x="400829" y="521954"/>
                    <a:pt x="410936" y="525212"/>
                    <a:pt x="417679" y="528469"/>
                  </a:cubicBezTo>
                  <a:cubicBezTo>
                    <a:pt x="424423" y="531727"/>
                    <a:pt x="444645" y="528469"/>
                    <a:pt x="451388" y="525212"/>
                  </a:cubicBezTo>
                  <a:cubicBezTo>
                    <a:pt x="458132" y="525212"/>
                    <a:pt x="474991" y="515439"/>
                    <a:pt x="481725" y="518697"/>
                  </a:cubicBezTo>
                  <a:cubicBezTo>
                    <a:pt x="488469" y="518697"/>
                    <a:pt x="518806" y="512182"/>
                    <a:pt x="518806" y="512182"/>
                  </a:cubicBezTo>
                  <a:cubicBezTo>
                    <a:pt x="535665" y="499161"/>
                    <a:pt x="535665" y="499161"/>
                    <a:pt x="535665" y="499161"/>
                  </a:cubicBezTo>
                  <a:cubicBezTo>
                    <a:pt x="569374" y="482873"/>
                    <a:pt x="569374" y="482873"/>
                    <a:pt x="569374" y="482873"/>
                  </a:cubicBezTo>
                  <a:cubicBezTo>
                    <a:pt x="606455" y="521954"/>
                    <a:pt x="606455" y="521954"/>
                    <a:pt x="606455" y="521954"/>
                  </a:cubicBezTo>
                  <a:cubicBezTo>
                    <a:pt x="606455" y="521954"/>
                    <a:pt x="643536" y="515439"/>
                    <a:pt x="646908" y="515439"/>
                  </a:cubicBezTo>
                  <a:cubicBezTo>
                    <a:pt x="653642" y="515439"/>
                    <a:pt x="680617" y="505676"/>
                    <a:pt x="680617" y="505676"/>
                  </a:cubicBezTo>
                  <a:cubicBezTo>
                    <a:pt x="680617" y="505676"/>
                    <a:pt x="687361" y="495904"/>
                    <a:pt x="683989" y="486131"/>
                  </a:cubicBezTo>
                  <a:cubicBezTo>
                    <a:pt x="683989" y="479616"/>
                    <a:pt x="680617" y="473100"/>
                    <a:pt x="680617" y="473100"/>
                  </a:cubicBezTo>
                  <a:cubicBezTo>
                    <a:pt x="680617" y="473100"/>
                    <a:pt x="673873" y="466595"/>
                    <a:pt x="683989" y="463338"/>
                  </a:cubicBezTo>
                  <a:cubicBezTo>
                    <a:pt x="694095" y="460080"/>
                    <a:pt x="697466" y="453565"/>
                    <a:pt x="704210" y="450307"/>
                  </a:cubicBezTo>
                  <a:cubicBezTo>
                    <a:pt x="714326" y="443792"/>
                    <a:pt x="721070" y="434020"/>
                    <a:pt x="724432" y="430762"/>
                  </a:cubicBezTo>
                  <a:cubicBezTo>
                    <a:pt x="727804" y="430762"/>
                    <a:pt x="734547" y="417741"/>
                    <a:pt x="737919" y="417741"/>
                  </a:cubicBezTo>
                  <a:cubicBezTo>
                    <a:pt x="737919" y="414484"/>
                    <a:pt x="744663" y="404711"/>
                    <a:pt x="744663" y="401454"/>
                  </a:cubicBezTo>
                  <a:cubicBezTo>
                    <a:pt x="748035" y="401454"/>
                    <a:pt x="764884" y="385176"/>
                    <a:pt x="764884" y="385176"/>
                  </a:cubicBezTo>
                  <a:cubicBezTo>
                    <a:pt x="771628" y="375403"/>
                    <a:pt x="771628" y="375403"/>
                    <a:pt x="771628" y="375403"/>
                  </a:cubicBezTo>
                  <a:cubicBezTo>
                    <a:pt x="771628" y="375403"/>
                    <a:pt x="785116" y="349342"/>
                    <a:pt x="791860" y="346094"/>
                  </a:cubicBezTo>
                  <a:cubicBezTo>
                    <a:pt x="798593" y="346094"/>
                    <a:pt x="835674" y="316776"/>
                    <a:pt x="842418" y="320034"/>
                  </a:cubicBezTo>
                  <a:cubicBezTo>
                    <a:pt x="849162" y="320034"/>
                    <a:pt x="872755" y="300498"/>
                    <a:pt x="879499" y="293983"/>
                  </a:cubicBezTo>
                  <a:cubicBezTo>
                    <a:pt x="886243" y="290726"/>
                    <a:pt x="886243" y="284210"/>
                    <a:pt x="903092" y="280953"/>
                  </a:cubicBezTo>
                  <a:cubicBezTo>
                    <a:pt x="916580" y="280953"/>
                    <a:pt x="1010963" y="267923"/>
                    <a:pt x="1010963" y="267923"/>
                  </a:cubicBezTo>
                  <a:cubicBezTo>
                    <a:pt x="1064903" y="251644"/>
                    <a:pt x="1064903" y="251644"/>
                    <a:pt x="1064903" y="251644"/>
                  </a:cubicBezTo>
                  <a:cubicBezTo>
                    <a:pt x="1091868" y="232099"/>
                    <a:pt x="1091868" y="232099"/>
                    <a:pt x="1091868" y="232099"/>
                  </a:cubicBezTo>
                  <a:cubicBezTo>
                    <a:pt x="1095240" y="222336"/>
                    <a:pt x="1095240" y="222336"/>
                    <a:pt x="1095240" y="222336"/>
                  </a:cubicBezTo>
                  <a:cubicBezTo>
                    <a:pt x="1125577" y="222336"/>
                    <a:pt x="1125577" y="222336"/>
                    <a:pt x="1125577" y="222336"/>
                  </a:cubicBezTo>
                  <a:cubicBezTo>
                    <a:pt x="1125577" y="222336"/>
                    <a:pt x="1122205" y="235357"/>
                    <a:pt x="1122205" y="235357"/>
                  </a:cubicBezTo>
                  <a:cubicBezTo>
                    <a:pt x="1122205" y="238614"/>
                    <a:pt x="1118833" y="241872"/>
                    <a:pt x="1128949" y="245130"/>
                  </a:cubicBezTo>
                  <a:cubicBezTo>
                    <a:pt x="1139065" y="251644"/>
                    <a:pt x="1149171" y="258160"/>
                    <a:pt x="1152542" y="258160"/>
                  </a:cubicBezTo>
                  <a:cubicBezTo>
                    <a:pt x="1155914" y="258160"/>
                    <a:pt x="1162658" y="261417"/>
                    <a:pt x="1166030" y="261417"/>
                  </a:cubicBezTo>
                  <a:cubicBezTo>
                    <a:pt x="1169402" y="264675"/>
                    <a:pt x="1186251" y="267923"/>
                    <a:pt x="1186251" y="267923"/>
                  </a:cubicBezTo>
                  <a:cubicBezTo>
                    <a:pt x="1186251" y="267923"/>
                    <a:pt x="1206482" y="261417"/>
                    <a:pt x="1206482" y="261417"/>
                  </a:cubicBezTo>
                  <a:cubicBezTo>
                    <a:pt x="1206482" y="258160"/>
                    <a:pt x="1216598" y="254902"/>
                    <a:pt x="1223332" y="251644"/>
                  </a:cubicBezTo>
                  <a:cubicBezTo>
                    <a:pt x="1230076" y="248387"/>
                    <a:pt x="1257079" y="241872"/>
                    <a:pt x="1257079" y="241872"/>
                  </a:cubicBezTo>
                  <a:cubicBezTo>
                    <a:pt x="1257079" y="241872"/>
                    <a:pt x="1263747" y="251644"/>
                    <a:pt x="1267176" y="251644"/>
                  </a:cubicBezTo>
                  <a:cubicBezTo>
                    <a:pt x="1267176" y="254902"/>
                    <a:pt x="1280606" y="261417"/>
                    <a:pt x="1277272" y="267923"/>
                  </a:cubicBezTo>
                  <a:cubicBezTo>
                    <a:pt x="1277272" y="271180"/>
                    <a:pt x="1277272" y="280953"/>
                    <a:pt x="1277272" y="280953"/>
                  </a:cubicBezTo>
                  <a:cubicBezTo>
                    <a:pt x="1297465" y="290726"/>
                    <a:pt x="1297465" y="290726"/>
                    <a:pt x="1297465" y="290726"/>
                  </a:cubicBezTo>
                  <a:cubicBezTo>
                    <a:pt x="1297465" y="290726"/>
                    <a:pt x="1310991" y="297240"/>
                    <a:pt x="1314325" y="300498"/>
                  </a:cubicBezTo>
                  <a:cubicBezTo>
                    <a:pt x="1317754" y="300498"/>
                    <a:pt x="1337947" y="303756"/>
                    <a:pt x="1337947" y="303756"/>
                  </a:cubicBezTo>
                  <a:cubicBezTo>
                    <a:pt x="1341280" y="280953"/>
                    <a:pt x="1341280" y="280953"/>
                    <a:pt x="1341280" y="280953"/>
                  </a:cubicBezTo>
                  <a:cubicBezTo>
                    <a:pt x="1341280" y="280953"/>
                    <a:pt x="1348043" y="274438"/>
                    <a:pt x="1358140" y="274438"/>
                  </a:cubicBezTo>
                  <a:cubicBezTo>
                    <a:pt x="1368331" y="274438"/>
                    <a:pt x="1385095" y="274438"/>
                    <a:pt x="1385095" y="274438"/>
                  </a:cubicBezTo>
                  <a:cubicBezTo>
                    <a:pt x="1385095" y="274438"/>
                    <a:pt x="1398621" y="277696"/>
                    <a:pt x="1398621" y="280953"/>
                  </a:cubicBezTo>
                  <a:cubicBezTo>
                    <a:pt x="1398621" y="284210"/>
                    <a:pt x="1415480" y="293983"/>
                    <a:pt x="1415480" y="293983"/>
                  </a:cubicBezTo>
                  <a:cubicBezTo>
                    <a:pt x="1439102" y="287468"/>
                    <a:pt x="1439102" y="287468"/>
                    <a:pt x="1439102" y="287468"/>
                  </a:cubicBezTo>
                  <a:cubicBezTo>
                    <a:pt x="1449198" y="290726"/>
                    <a:pt x="1449198" y="290726"/>
                    <a:pt x="1449198" y="290726"/>
                  </a:cubicBezTo>
                  <a:cubicBezTo>
                    <a:pt x="1479488" y="293983"/>
                    <a:pt x="1479488" y="293983"/>
                    <a:pt x="1479488" y="293983"/>
                  </a:cubicBezTo>
                  <a:cubicBezTo>
                    <a:pt x="1479488" y="293983"/>
                    <a:pt x="1486250" y="293983"/>
                    <a:pt x="1486250" y="290726"/>
                  </a:cubicBezTo>
                  <a:cubicBezTo>
                    <a:pt x="1489680" y="287468"/>
                    <a:pt x="1489680" y="277696"/>
                    <a:pt x="1489680" y="277696"/>
                  </a:cubicBezTo>
                  <a:cubicBezTo>
                    <a:pt x="1489680" y="277696"/>
                    <a:pt x="1486250" y="277696"/>
                    <a:pt x="1496347" y="274438"/>
                  </a:cubicBezTo>
                  <a:cubicBezTo>
                    <a:pt x="1506539" y="274438"/>
                    <a:pt x="1503110" y="271180"/>
                    <a:pt x="1506539" y="274438"/>
                  </a:cubicBezTo>
                  <a:cubicBezTo>
                    <a:pt x="1509873" y="277696"/>
                    <a:pt x="1523303" y="277696"/>
                    <a:pt x="1530066" y="280953"/>
                  </a:cubicBezTo>
                  <a:cubicBezTo>
                    <a:pt x="1533495" y="280953"/>
                    <a:pt x="1546925" y="284210"/>
                    <a:pt x="1550355" y="284210"/>
                  </a:cubicBezTo>
                  <a:cubicBezTo>
                    <a:pt x="1553688" y="284210"/>
                    <a:pt x="1587406" y="280953"/>
                    <a:pt x="1587406" y="280953"/>
                  </a:cubicBezTo>
                  <a:cubicBezTo>
                    <a:pt x="1587406" y="280953"/>
                    <a:pt x="1580643" y="284210"/>
                    <a:pt x="1594169" y="277696"/>
                  </a:cubicBezTo>
                  <a:cubicBezTo>
                    <a:pt x="1607600" y="271180"/>
                    <a:pt x="1624458" y="261417"/>
                    <a:pt x="1624458" y="261417"/>
                  </a:cubicBezTo>
                  <a:cubicBezTo>
                    <a:pt x="1624458" y="261417"/>
                    <a:pt x="1624458" y="261417"/>
                    <a:pt x="1634555" y="258160"/>
                  </a:cubicBezTo>
                  <a:cubicBezTo>
                    <a:pt x="1644746" y="254902"/>
                    <a:pt x="1644746" y="241872"/>
                    <a:pt x="1644746" y="241872"/>
                  </a:cubicBezTo>
                  <a:cubicBezTo>
                    <a:pt x="1644746" y="241872"/>
                    <a:pt x="1644746" y="241872"/>
                    <a:pt x="1651415" y="241872"/>
                  </a:cubicBezTo>
                  <a:cubicBezTo>
                    <a:pt x="1654843" y="238614"/>
                    <a:pt x="1675036" y="235357"/>
                    <a:pt x="1675036" y="235357"/>
                  </a:cubicBezTo>
                  <a:cubicBezTo>
                    <a:pt x="1675036" y="235357"/>
                    <a:pt x="1678370" y="228842"/>
                    <a:pt x="1681799" y="225594"/>
                  </a:cubicBezTo>
                  <a:cubicBezTo>
                    <a:pt x="1685132" y="225594"/>
                    <a:pt x="1691896" y="219078"/>
                    <a:pt x="1691896" y="219078"/>
                  </a:cubicBezTo>
                  <a:cubicBezTo>
                    <a:pt x="1695229" y="219078"/>
                    <a:pt x="1695229" y="219078"/>
                    <a:pt x="1695229" y="219078"/>
                  </a:cubicBezTo>
                  <a:cubicBezTo>
                    <a:pt x="1708755" y="215821"/>
                    <a:pt x="1708755" y="215821"/>
                    <a:pt x="1708755" y="215821"/>
                  </a:cubicBezTo>
                  <a:cubicBezTo>
                    <a:pt x="1712089" y="209306"/>
                    <a:pt x="1712089" y="209306"/>
                    <a:pt x="1712089" y="209306"/>
                  </a:cubicBezTo>
                  <a:cubicBezTo>
                    <a:pt x="1739044" y="215821"/>
                    <a:pt x="1739044" y="215821"/>
                    <a:pt x="1739044" y="215821"/>
                  </a:cubicBezTo>
                  <a:cubicBezTo>
                    <a:pt x="1739044" y="215821"/>
                    <a:pt x="1762666" y="219078"/>
                    <a:pt x="1766095" y="215821"/>
                  </a:cubicBezTo>
                  <a:cubicBezTo>
                    <a:pt x="1772763" y="215821"/>
                    <a:pt x="1782954" y="199533"/>
                    <a:pt x="1789622" y="202791"/>
                  </a:cubicBezTo>
                  <a:cubicBezTo>
                    <a:pt x="1793051" y="202791"/>
                    <a:pt x="1799718" y="209306"/>
                    <a:pt x="1803147" y="206048"/>
                  </a:cubicBezTo>
                  <a:cubicBezTo>
                    <a:pt x="1806481" y="206048"/>
                    <a:pt x="1809911" y="212563"/>
                    <a:pt x="1820007" y="206048"/>
                  </a:cubicBezTo>
                  <a:cubicBezTo>
                    <a:pt x="1833437" y="196276"/>
                    <a:pt x="1843628" y="183255"/>
                    <a:pt x="1843628" y="183255"/>
                  </a:cubicBezTo>
                  <a:cubicBezTo>
                    <a:pt x="1843628" y="183255"/>
                    <a:pt x="1840200" y="176740"/>
                    <a:pt x="1850297" y="173482"/>
                  </a:cubicBezTo>
                  <a:cubicBezTo>
                    <a:pt x="1860488" y="166967"/>
                    <a:pt x="1860488" y="163709"/>
                    <a:pt x="1867156" y="163709"/>
                  </a:cubicBezTo>
                  <a:cubicBezTo>
                    <a:pt x="1873918" y="160452"/>
                    <a:pt x="1873918" y="163709"/>
                    <a:pt x="1877252" y="157195"/>
                  </a:cubicBezTo>
                  <a:cubicBezTo>
                    <a:pt x="1877252" y="150679"/>
                    <a:pt x="1877252" y="144164"/>
                    <a:pt x="1880681" y="140916"/>
                  </a:cubicBezTo>
                  <a:cubicBezTo>
                    <a:pt x="1884014" y="140916"/>
                    <a:pt x="1887443" y="134401"/>
                    <a:pt x="1894111" y="134401"/>
                  </a:cubicBezTo>
                  <a:cubicBezTo>
                    <a:pt x="1897540" y="131143"/>
                    <a:pt x="1904303" y="127886"/>
                    <a:pt x="1904303" y="121371"/>
                  </a:cubicBezTo>
                  <a:cubicBezTo>
                    <a:pt x="1907637" y="114856"/>
                    <a:pt x="1900874" y="118113"/>
                    <a:pt x="1907637" y="114856"/>
                  </a:cubicBezTo>
                  <a:cubicBezTo>
                    <a:pt x="1914400" y="108341"/>
                    <a:pt x="1917733" y="105083"/>
                    <a:pt x="1924496" y="98577"/>
                  </a:cubicBezTo>
                  <a:cubicBezTo>
                    <a:pt x="1931259" y="95320"/>
                    <a:pt x="1934593" y="92063"/>
                    <a:pt x="1937926" y="85547"/>
                  </a:cubicBezTo>
                  <a:cubicBezTo>
                    <a:pt x="1937926" y="79032"/>
                    <a:pt x="1937926" y="75775"/>
                    <a:pt x="1941355" y="66002"/>
                  </a:cubicBezTo>
                  <a:cubicBezTo>
                    <a:pt x="1948119" y="56239"/>
                    <a:pt x="1941355" y="49724"/>
                    <a:pt x="1951452" y="49724"/>
                  </a:cubicBezTo>
                  <a:cubicBezTo>
                    <a:pt x="1954786" y="49724"/>
                    <a:pt x="1954786" y="49724"/>
                    <a:pt x="1958215" y="49724"/>
                  </a:cubicBezTo>
                  <a:cubicBezTo>
                    <a:pt x="1958215" y="56239"/>
                    <a:pt x="1964977" y="59497"/>
                    <a:pt x="1971645" y="62745"/>
                  </a:cubicBezTo>
                  <a:cubicBezTo>
                    <a:pt x="1981836" y="66002"/>
                    <a:pt x="2008793" y="52981"/>
                    <a:pt x="2008793" y="52981"/>
                  </a:cubicBezTo>
                  <a:cubicBezTo>
                    <a:pt x="2025651" y="46467"/>
                    <a:pt x="2025651" y="46467"/>
                    <a:pt x="2025651" y="46467"/>
                  </a:cubicBezTo>
                  <a:cubicBezTo>
                    <a:pt x="2042511" y="43209"/>
                    <a:pt x="2042511" y="43209"/>
                    <a:pt x="2042511" y="43209"/>
                  </a:cubicBezTo>
                  <a:cubicBezTo>
                    <a:pt x="2042511" y="43209"/>
                    <a:pt x="2082896" y="39951"/>
                    <a:pt x="2089660" y="36694"/>
                  </a:cubicBezTo>
                  <a:cubicBezTo>
                    <a:pt x="2099756" y="30179"/>
                    <a:pt x="2099756" y="23663"/>
                    <a:pt x="2099756" y="23663"/>
                  </a:cubicBezTo>
                  <a:cubicBezTo>
                    <a:pt x="2096422" y="13901"/>
                    <a:pt x="2096422" y="13901"/>
                    <a:pt x="2096422" y="13901"/>
                  </a:cubicBezTo>
                  <a:cubicBezTo>
                    <a:pt x="2096422" y="13901"/>
                    <a:pt x="2116615" y="4128"/>
                    <a:pt x="2126712" y="870"/>
                  </a:cubicBezTo>
                  <a:cubicBezTo>
                    <a:pt x="2133475" y="-2387"/>
                    <a:pt x="2140237" y="4128"/>
                    <a:pt x="2140237" y="4128"/>
                  </a:cubicBezTo>
                  <a:cubicBezTo>
                    <a:pt x="2150334" y="13901"/>
                    <a:pt x="2150334" y="13901"/>
                    <a:pt x="2150334" y="13901"/>
                  </a:cubicBezTo>
                  <a:cubicBezTo>
                    <a:pt x="2163859" y="26921"/>
                    <a:pt x="2163859" y="26921"/>
                    <a:pt x="2163859" y="26921"/>
                  </a:cubicBezTo>
                  <a:cubicBezTo>
                    <a:pt x="2180718" y="30179"/>
                    <a:pt x="2180718" y="30179"/>
                    <a:pt x="2180718" y="30179"/>
                  </a:cubicBezTo>
                  <a:cubicBezTo>
                    <a:pt x="2180718" y="30179"/>
                    <a:pt x="2190815" y="39951"/>
                    <a:pt x="2194149" y="43209"/>
                  </a:cubicBezTo>
                  <a:cubicBezTo>
                    <a:pt x="2194149" y="49724"/>
                    <a:pt x="2194149" y="49724"/>
                    <a:pt x="2194149" y="49724"/>
                  </a:cubicBezTo>
                  <a:cubicBezTo>
                    <a:pt x="2214437" y="49724"/>
                    <a:pt x="2214437" y="49724"/>
                    <a:pt x="2214437" y="49724"/>
                  </a:cubicBezTo>
                  <a:cubicBezTo>
                    <a:pt x="2231201" y="43209"/>
                    <a:pt x="2231201" y="43209"/>
                    <a:pt x="2231201" y="43209"/>
                  </a:cubicBezTo>
                  <a:cubicBezTo>
                    <a:pt x="2248061" y="52981"/>
                    <a:pt x="2248061" y="52981"/>
                    <a:pt x="2248061" y="52981"/>
                  </a:cubicBezTo>
                  <a:cubicBezTo>
                    <a:pt x="2261586" y="49724"/>
                    <a:pt x="2261586" y="49724"/>
                    <a:pt x="2261586" y="49724"/>
                  </a:cubicBezTo>
                  <a:cubicBezTo>
                    <a:pt x="2264919" y="49724"/>
                    <a:pt x="2264919" y="52981"/>
                    <a:pt x="2268349" y="52981"/>
                  </a:cubicBezTo>
                  <a:cubicBezTo>
                    <a:pt x="2268349" y="56239"/>
                    <a:pt x="2268349" y="59497"/>
                    <a:pt x="2268349" y="62745"/>
                  </a:cubicBezTo>
                  <a:cubicBezTo>
                    <a:pt x="2271683" y="69259"/>
                    <a:pt x="2275112" y="69259"/>
                    <a:pt x="2275112" y="69259"/>
                  </a:cubicBezTo>
                  <a:cubicBezTo>
                    <a:pt x="2281779" y="79032"/>
                    <a:pt x="2281779" y="79032"/>
                    <a:pt x="2281779" y="79032"/>
                  </a:cubicBezTo>
                  <a:cubicBezTo>
                    <a:pt x="2285207" y="88805"/>
                    <a:pt x="2285207" y="88805"/>
                    <a:pt x="2285207" y="88805"/>
                  </a:cubicBezTo>
                  <a:cubicBezTo>
                    <a:pt x="2281779" y="105083"/>
                    <a:pt x="2281779" y="105083"/>
                    <a:pt x="2281779" y="105083"/>
                  </a:cubicBezTo>
                  <a:cubicBezTo>
                    <a:pt x="2281779" y="105083"/>
                    <a:pt x="2275112" y="121371"/>
                    <a:pt x="2271683" y="127886"/>
                  </a:cubicBezTo>
                  <a:cubicBezTo>
                    <a:pt x="2268349" y="134401"/>
                    <a:pt x="2278445" y="140916"/>
                    <a:pt x="2278445" y="140916"/>
                  </a:cubicBezTo>
                  <a:cubicBezTo>
                    <a:pt x="2281779" y="147422"/>
                    <a:pt x="2281779" y="147422"/>
                    <a:pt x="2281779" y="147422"/>
                  </a:cubicBezTo>
                  <a:cubicBezTo>
                    <a:pt x="2281779" y="147422"/>
                    <a:pt x="2285207" y="157195"/>
                    <a:pt x="2288542" y="160452"/>
                  </a:cubicBezTo>
                  <a:cubicBezTo>
                    <a:pt x="2288542" y="163709"/>
                    <a:pt x="2288542" y="163709"/>
                    <a:pt x="2288542" y="163709"/>
                  </a:cubicBezTo>
                  <a:cubicBezTo>
                    <a:pt x="2288542" y="163709"/>
                    <a:pt x="2298638" y="170225"/>
                    <a:pt x="2302067" y="173482"/>
                  </a:cubicBezTo>
                  <a:cubicBezTo>
                    <a:pt x="2305400" y="173482"/>
                    <a:pt x="2305400" y="176740"/>
                    <a:pt x="2308735" y="179997"/>
                  </a:cubicBezTo>
                  <a:cubicBezTo>
                    <a:pt x="2312164" y="183255"/>
                    <a:pt x="2308735" y="189760"/>
                    <a:pt x="2308735" y="189760"/>
                  </a:cubicBezTo>
                  <a:cubicBezTo>
                    <a:pt x="2298638" y="199533"/>
                    <a:pt x="2298638" y="199533"/>
                    <a:pt x="2298638" y="199533"/>
                  </a:cubicBezTo>
                  <a:cubicBezTo>
                    <a:pt x="2298638" y="199533"/>
                    <a:pt x="2315497" y="199533"/>
                    <a:pt x="2322260" y="199533"/>
                  </a:cubicBezTo>
                  <a:cubicBezTo>
                    <a:pt x="2329023" y="199533"/>
                    <a:pt x="2329023" y="199533"/>
                    <a:pt x="2332357" y="199533"/>
                  </a:cubicBezTo>
                  <a:cubicBezTo>
                    <a:pt x="2335786" y="199533"/>
                    <a:pt x="2349216" y="202791"/>
                    <a:pt x="2349216" y="202791"/>
                  </a:cubicBezTo>
                  <a:cubicBezTo>
                    <a:pt x="2349216" y="202791"/>
                    <a:pt x="2355979" y="199533"/>
                    <a:pt x="2359312" y="199533"/>
                  </a:cubicBezTo>
                  <a:cubicBezTo>
                    <a:pt x="2366075" y="196276"/>
                    <a:pt x="2372838" y="196276"/>
                    <a:pt x="2372838" y="196276"/>
                  </a:cubicBezTo>
                  <a:cubicBezTo>
                    <a:pt x="2386269" y="186503"/>
                    <a:pt x="2386269" y="186503"/>
                    <a:pt x="2386269" y="186503"/>
                  </a:cubicBezTo>
                  <a:cubicBezTo>
                    <a:pt x="2386269" y="186503"/>
                    <a:pt x="2403127" y="189760"/>
                    <a:pt x="2409890" y="189760"/>
                  </a:cubicBezTo>
                  <a:cubicBezTo>
                    <a:pt x="2413319" y="189760"/>
                    <a:pt x="2423415" y="189760"/>
                    <a:pt x="2426750" y="186503"/>
                  </a:cubicBezTo>
                  <a:cubicBezTo>
                    <a:pt x="2430179" y="186503"/>
                    <a:pt x="2443608" y="193018"/>
                    <a:pt x="2443608" y="193018"/>
                  </a:cubicBezTo>
                  <a:cubicBezTo>
                    <a:pt x="2443608" y="193018"/>
                    <a:pt x="2450372" y="199533"/>
                    <a:pt x="2453705" y="202791"/>
                  </a:cubicBezTo>
                  <a:cubicBezTo>
                    <a:pt x="2450372" y="212563"/>
                    <a:pt x="2446943" y="219078"/>
                    <a:pt x="2446943" y="222336"/>
                  </a:cubicBezTo>
                  <a:cubicBezTo>
                    <a:pt x="2450372" y="225594"/>
                    <a:pt x="2460468" y="232099"/>
                    <a:pt x="2463801" y="238614"/>
                  </a:cubicBezTo>
                  <a:cubicBezTo>
                    <a:pt x="2463801" y="241872"/>
                    <a:pt x="2450372" y="258160"/>
                    <a:pt x="2450372" y="258160"/>
                  </a:cubicBezTo>
                  <a:close/>
                  <a:moveTo>
                    <a:pt x="-316" y="531727"/>
                  </a:moveTo>
                  <a:cubicBezTo>
                    <a:pt x="-316" y="531727"/>
                    <a:pt x="-316" y="531727"/>
                    <a:pt x="-316" y="531727"/>
                  </a:cubicBezTo>
                  <a:cubicBezTo>
                    <a:pt x="-316" y="531727"/>
                    <a:pt x="-316" y="531727"/>
                    <a:pt x="-316" y="531727"/>
                  </a:cubicBezTo>
                  <a:cubicBezTo>
                    <a:pt x="-316" y="531727"/>
                    <a:pt x="-316" y="531727"/>
                    <a:pt x="-316" y="531727"/>
                  </a:cubicBezTo>
                  <a:cubicBezTo>
                    <a:pt x="-316" y="531727"/>
                    <a:pt x="-316" y="531727"/>
                    <a:pt x="-316" y="531727"/>
                  </a:cubicBezTo>
                  <a:cubicBezTo>
                    <a:pt x="-316" y="531727"/>
                    <a:pt x="-316" y="531727"/>
                    <a:pt x="-316" y="531727"/>
                  </a:cubicBezTo>
                  <a:close/>
                </a:path>
              </a:pathLst>
            </a:custGeom>
            <a:solidFill>
              <a:schemeClr val="accent1"/>
            </a:solidFill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ACE74458-05B3-9276-83E0-0B61BDC3ABF3}"/>
                </a:ext>
              </a:extLst>
            </p:cNvPr>
            <p:cNvSpPr/>
            <p:nvPr/>
          </p:nvSpPr>
          <p:spPr>
            <a:xfrm>
              <a:off x="9789051" y="-1645906"/>
              <a:ext cx="1064931" cy="1884136"/>
            </a:xfrm>
            <a:custGeom>
              <a:avLst/>
              <a:gdLst>
                <a:gd name="connsiteX0" fmla="*/ 65119 w 1064931"/>
                <a:gd name="connsiteY0" fmla="*/ 324434 h 1884136"/>
                <a:gd name="connsiteX1" fmla="*/ 55023 w 1064931"/>
                <a:gd name="connsiteY1" fmla="*/ 308120 h 1884136"/>
                <a:gd name="connsiteX2" fmla="*/ 41564 w 1064931"/>
                <a:gd name="connsiteY2" fmla="*/ 301594 h 1884136"/>
                <a:gd name="connsiteX3" fmla="*/ 24743 w 1064931"/>
                <a:gd name="connsiteY3" fmla="*/ 295068 h 1884136"/>
                <a:gd name="connsiteX4" fmla="*/ 24743 w 1064931"/>
                <a:gd name="connsiteY4" fmla="*/ 282016 h 1884136"/>
                <a:gd name="connsiteX5" fmla="*/ 1178 w 1064931"/>
                <a:gd name="connsiteY5" fmla="*/ 268965 h 1884136"/>
                <a:gd name="connsiteX6" fmla="*/ 1178 w 1064931"/>
                <a:gd name="connsiteY6" fmla="*/ 262440 h 1884136"/>
                <a:gd name="connsiteX7" fmla="*/ 21371 w 1064931"/>
                <a:gd name="connsiteY7" fmla="*/ 259176 h 1884136"/>
                <a:gd name="connsiteX8" fmla="*/ 21371 w 1064931"/>
                <a:gd name="connsiteY8" fmla="*/ 255913 h 1884136"/>
                <a:gd name="connsiteX9" fmla="*/ 24743 w 1064931"/>
                <a:gd name="connsiteY9" fmla="*/ 255913 h 1884136"/>
                <a:gd name="connsiteX10" fmla="*/ 28105 w 1064931"/>
                <a:gd name="connsiteY10" fmla="*/ 252651 h 1884136"/>
                <a:gd name="connsiteX11" fmla="*/ 24743 w 1064931"/>
                <a:gd name="connsiteY11" fmla="*/ 223284 h 1884136"/>
                <a:gd name="connsiteX12" fmla="*/ 24743 w 1064931"/>
                <a:gd name="connsiteY12" fmla="*/ 220022 h 1884136"/>
                <a:gd name="connsiteX13" fmla="*/ 24743 w 1064931"/>
                <a:gd name="connsiteY13" fmla="*/ 220022 h 1884136"/>
                <a:gd name="connsiteX14" fmla="*/ 51661 w 1064931"/>
                <a:gd name="connsiteY14" fmla="*/ 220022 h 1884136"/>
                <a:gd name="connsiteX15" fmla="*/ 65119 w 1064931"/>
                <a:gd name="connsiteY15" fmla="*/ 223284 h 1884136"/>
                <a:gd name="connsiteX16" fmla="*/ 88675 w 1064931"/>
                <a:gd name="connsiteY16" fmla="*/ 249387 h 1884136"/>
                <a:gd name="connsiteX17" fmla="*/ 108868 w 1064931"/>
                <a:gd name="connsiteY17" fmla="*/ 272227 h 1884136"/>
                <a:gd name="connsiteX18" fmla="*/ 145892 w 1064931"/>
                <a:gd name="connsiteY18" fmla="*/ 298331 h 1884136"/>
                <a:gd name="connsiteX19" fmla="*/ 193002 w 1064931"/>
                <a:gd name="connsiteY19" fmla="*/ 311383 h 1884136"/>
                <a:gd name="connsiteX20" fmla="*/ 203099 w 1064931"/>
                <a:gd name="connsiteY20" fmla="*/ 298331 h 1884136"/>
                <a:gd name="connsiteX21" fmla="*/ 216558 w 1064931"/>
                <a:gd name="connsiteY21" fmla="*/ 288542 h 1884136"/>
                <a:gd name="connsiteX22" fmla="*/ 213195 w 1064931"/>
                <a:gd name="connsiteY22" fmla="*/ 282016 h 1884136"/>
                <a:gd name="connsiteX23" fmla="*/ 230026 w 1064931"/>
                <a:gd name="connsiteY23" fmla="*/ 272227 h 1884136"/>
                <a:gd name="connsiteX24" fmla="*/ 243485 w 1064931"/>
                <a:gd name="connsiteY24" fmla="*/ 282016 h 1884136"/>
                <a:gd name="connsiteX25" fmla="*/ 277137 w 1064931"/>
                <a:gd name="connsiteY25" fmla="*/ 288542 h 1884136"/>
                <a:gd name="connsiteX26" fmla="*/ 290595 w 1064931"/>
                <a:gd name="connsiteY26" fmla="*/ 298331 h 1884136"/>
                <a:gd name="connsiteX27" fmla="*/ 297330 w 1064931"/>
                <a:gd name="connsiteY27" fmla="*/ 295068 h 1884136"/>
                <a:gd name="connsiteX28" fmla="*/ 297330 w 1064931"/>
                <a:gd name="connsiteY28" fmla="*/ 295068 h 1884136"/>
                <a:gd name="connsiteX29" fmla="*/ 304054 w 1064931"/>
                <a:gd name="connsiteY29" fmla="*/ 291805 h 1884136"/>
                <a:gd name="connsiteX30" fmla="*/ 304054 w 1064931"/>
                <a:gd name="connsiteY30" fmla="*/ 291805 h 1884136"/>
                <a:gd name="connsiteX31" fmla="*/ 304054 w 1064931"/>
                <a:gd name="connsiteY31" fmla="*/ 291805 h 1884136"/>
                <a:gd name="connsiteX32" fmla="*/ 304054 w 1064931"/>
                <a:gd name="connsiteY32" fmla="*/ 291805 h 1884136"/>
                <a:gd name="connsiteX33" fmla="*/ 304054 w 1064931"/>
                <a:gd name="connsiteY33" fmla="*/ 291805 h 1884136"/>
                <a:gd name="connsiteX34" fmla="*/ 304054 w 1064931"/>
                <a:gd name="connsiteY34" fmla="*/ 291805 h 1884136"/>
                <a:gd name="connsiteX35" fmla="*/ 304054 w 1064931"/>
                <a:gd name="connsiteY35" fmla="*/ 288542 h 1884136"/>
                <a:gd name="connsiteX36" fmla="*/ 304054 w 1064931"/>
                <a:gd name="connsiteY36" fmla="*/ 265702 h 1884136"/>
                <a:gd name="connsiteX37" fmla="*/ 304054 w 1064931"/>
                <a:gd name="connsiteY37" fmla="*/ 252651 h 1884136"/>
                <a:gd name="connsiteX38" fmla="*/ 327619 w 1064931"/>
                <a:gd name="connsiteY38" fmla="*/ 233073 h 1884136"/>
                <a:gd name="connsiteX39" fmla="*/ 334344 w 1064931"/>
                <a:gd name="connsiteY39" fmla="*/ 220022 h 1884136"/>
                <a:gd name="connsiteX40" fmla="*/ 327619 w 1064931"/>
                <a:gd name="connsiteY40" fmla="*/ 184130 h 1884136"/>
                <a:gd name="connsiteX41" fmla="*/ 320885 w 1064931"/>
                <a:gd name="connsiteY41" fmla="*/ 161290 h 1884136"/>
                <a:gd name="connsiteX42" fmla="*/ 320885 w 1064931"/>
                <a:gd name="connsiteY42" fmla="*/ 89507 h 1884136"/>
                <a:gd name="connsiteX43" fmla="*/ 320885 w 1064931"/>
                <a:gd name="connsiteY43" fmla="*/ 89507 h 1884136"/>
                <a:gd name="connsiteX44" fmla="*/ 327619 w 1064931"/>
                <a:gd name="connsiteY44" fmla="*/ 86243 h 1884136"/>
                <a:gd name="connsiteX45" fmla="*/ 337716 w 1064931"/>
                <a:gd name="connsiteY45" fmla="*/ 79718 h 1884136"/>
                <a:gd name="connsiteX46" fmla="*/ 337716 w 1064931"/>
                <a:gd name="connsiteY46" fmla="*/ 76454 h 1884136"/>
                <a:gd name="connsiteX47" fmla="*/ 341078 w 1064931"/>
                <a:gd name="connsiteY47" fmla="*/ 40562 h 1884136"/>
                <a:gd name="connsiteX48" fmla="*/ 351175 w 1064931"/>
                <a:gd name="connsiteY48" fmla="*/ 34037 h 1884136"/>
                <a:gd name="connsiteX49" fmla="*/ 381464 w 1064931"/>
                <a:gd name="connsiteY49" fmla="*/ 34037 h 1884136"/>
                <a:gd name="connsiteX50" fmla="*/ 388189 w 1064931"/>
                <a:gd name="connsiteY50" fmla="*/ 14460 h 1884136"/>
                <a:gd name="connsiteX51" fmla="*/ 401657 w 1064931"/>
                <a:gd name="connsiteY51" fmla="*/ 1408 h 1884136"/>
                <a:gd name="connsiteX52" fmla="*/ 431937 w 1064931"/>
                <a:gd name="connsiteY52" fmla="*/ 1408 h 1884136"/>
                <a:gd name="connsiteX53" fmla="*/ 452130 w 1064931"/>
                <a:gd name="connsiteY53" fmla="*/ 20986 h 1884136"/>
                <a:gd name="connsiteX54" fmla="*/ 492516 w 1064931"/>
                <a:gd name="connsiteY54" fmla="*/ 34037 h 1884136"/>
                <a:gd name="connsiteX55" fmla="*/ 516071 w 1064931"/>
                <a:gd name="connsiteY55" fmla="*/ 37300 h 1884136"/>
                <a:gd name="connsiteX56" fmla="*/ 522805 w 1064931"/>
                <a:gd name="connsiteY56" fmla="*/ 43826 h 1884136"/>
                <a:gd name="connsiteX57" fmla="*/ 522805 w 1064931"/>
                <a:gd name="connsiteY57" fmla="*/ 43826 h 1884136"/>
                <a:gd name="connsiteX58" fmla="*/ 526167 w 1064931"/>
                <a:gd name="connsiteY58" fmla="*/ 60140 h 1884136"/>
                <a:gd name="connsiteX59" fmla="*/ 529530 w 1064931"/>
                <a:gd name="connsiteY59" fmla="*/ 76454 h 1884136"/>
                <a:gd name="connsiteX60" fmla="*/ 526167 w 1064931"/>
                <a:gd name="connsiteY60" fmla="*/ 92769 h 1884136"/>
                <a:gd name="connsiteX61" fmla="*/ 522805 w 1064931"/>
                <a:gd name="connsiteY61" fmla="*/ 109083 h 1884136"/>
                <a:gd name="connsiteX62" fmla="*/ 522805 w 1064931"/>
                <a:gd name="connsiteY62" fmla="*/ 118872 h 1884136"/>
                <a:gd name="connsiteX63" fmla="*/ 529530 w 1064931"/>
                <a:gd name="connsiteY63" fmla="*/ 138450 h 1884136"/>
                <a:gd name="connsiteX64" fmla="*/ 546361 w 1064931"/>
                <a:gd name="connsiteY64" fmla="*/ 151501 h 1884136"/>
                <a:gd name="connsiteX65" fmla="*/ 529530 w 1064931"/>
                <a:gd name="connsiteY65" fmla="*/ 167815 h 1884136"/>
                <a:gd name="connsiteX66" fmla="*/ 516071 w 1064931"/>
                <a:gd name="connsiteY66" fmla="*/ 184130 h 1884136"/>
                <a:gd name="connsiteX67" fmla="*/ 539626 w 1064931"/>
                <a:gd name="connsiteY67" fmla="*/ 190655 h 1884136"/>
                <a:gd name="connsiteX68" fmla="*/ 539626 w 1064931"/>
                <a:gd name="connsiteY68" fmla="*/ 206970 h 1884136"/>
                <a:gd name="connsiteX69" fmla="*/ 539626 w 1064931"/>
                <a:gd name="connsiteY69" fmla="*/ 220022 h 1884136"/>
                <a:gd name="connsiteX70" fmla="*/ 536264 w 1064931"/>
                <a:gd name="connsiteY70" fmla="*/ 239599 h 1884136"/>
                <a:gd name="connsiteX71" fmla="*/ 526167 w 1064931"/>
                <a:gd name="connsiteY71" fmla="*/ 252651 h 1884136"/>
                <a:gd name="connsiteX72" fmla="*/ 539626 w 1064931"/>
                <a:gd name="connsiteY72" fmla="*/ 272227 h 1884136"/>
                <a:gd name="connsiteX73" fmla="*/ 556457 w 1064931"/>
                <a:gd name="connsiteY73" fmla="*/ 298331 h 1884136"/>
                <a:gd name="connsiteX74" fmla="*/ 580012 w 1064931"/>
                <a:gd name="connsiteY74" fmla="*/ 311383 h 1884136"/>
                <a:gd name="connsiteX75" fmla="*/ 606940 w 1064931"/>
                <a:gd name="connsiteY75" fmla="*/ 311383 h 1884136"/>
                <a:gd name="connsiteX76" fmla="*/ 637220 w 1064931"/>
                <a:gd name="connsiteY76" fmla="*/ 337486 h 1884136"/>
                <a:gd name="connsiteX77" fmla="*/ 650688 w 1064931"/>
                <a:gd name="connsiteY77" fmla="*/ 353801 h 1884136"/>
                <a:gd name="connsiteX78" fmla="*/ 670881 w 1064931"/>
                <a:gd name="connsiteY78" fmla="*/ 366848 h 1884136"/>
                <a:gd name="connsiteX79" fmla="*/ 680968 w 1064931"/>
                <a:gd name="connsiteY79" fmla="*/ 376640 h 1884136"/>
                <a:gd name="connsiteX80" fmla="*/ 677606 w 1064931"/>
                <a:gd name="connsiteY80" fmla="*/ 406005 h 1884136"/>
                <a:gd name="connsiteX81" fmla="*/ 670881 w 1064931"/>
                <a:gd name="connsiteY81" fmla="*/ 435371 h 1884136"/>
                <a:gd name="connsiteX82" fmla="*/ 660785 w 1064931"/>
                <a:gd name="connsiteY82" fmla="*/ 481053 h 1884136"/>
                <a:gd name="connsiteX83" fmla="*/ 654050 w 1064931"/>
                <a:gd name="connsiteY83" fmla="*/ 510418 h 1884136"/>
                <a:gd name="connsiteX84" fmla="*/ 664147 w 1064931"/>
                <a:gd name="connsiteY84" fmla="*/ 533259 h 1884136"/>
                <a:gd name="connsiteX85" fmla="*/ 677606 w 1064931"/>
                <a:gd name="connsiteY85" fmla="*/ 546308 h 1884136"/>
                <a:gd name="connsiteX86" fmla="*/ 697799 w 1064931"/>
                <a:gd name="connsiteY86" fmla="*/ 569149 h 1884136"/>
                <a:gd name="connsiteX87" fmla="*/ 724726 w 1064931"/>
                <a:gd name="connsiteY87" fmla="*/ 598515 h 1884136"/>
                <a:gd name="connsiteX88" fmla="*/ 734813 w 1064931"/>
                <a:gd name="connsiteY88" fmla="*/ 621356 h 1884136"/>
                <a:gd name="connsiteX89" fmla="*/ 761740 w 1064931"/>
                <a:gd name="connsiteY89" fmla="*/ 640930 h 1884136"/>
                <a:gd name="connsiteX90" fmla="*/ 771837 w 1064931"/>
                <a:gd name="connsiteY90" fmla="*/ 660513 h 1884136"/>
                <a:gd name="connsiteX91" fmla="*/ 785295 w 1064931"/>
                <a:gd name="connsiteY91" fmla="*/ 683354 h 1884136"/>
                <a:gd name="connsiteX92" fmla="*/ 781933 w 1064931"/>
                <a:gd name="connsiteY92" fmla="*/ 699670 h 1884136"/>
                <a:gd name="connsiteX93" fmla="*/ 771837 w 1064931"/>
                <a:gd name="connsiteY93" fmla="*/ 715977 h 1884136"/>
                <a:gd name="connsiteX94" fmla="*/ 771837 w 1064931"/>
                <a:gd name="connsiteY94" fmla="*/ 725769 h 1884136"/>
                <a:gd name="connsiteX95" fmla="*/ 781933 w 1064931"/>
                <a:gd name="connsiteY95" fmla="*/ 738818 h 1884136"/>
                <a:gd name="connsiteX96" fmla="*/ 778571 w 1064931"/>
                <a:gd name="connsiteY96" fmla="*/ 751877 h 1884136"/>
                <a:gd name="connsiteX97" fmla="*/ 788658 w 1064931"/>
                <a:gd name="connsiteY97" fmla="*/ 771451 h 1884136"/>
                <a:gd name="connsiteX98" fmla="*/ 781933 w 1064931"/>
                <a:gd name="connsiteY98" fmla="*/ 784500 h 1884136"/>
                <a:gd name="connsiteX99" fmla="*/ 798754 w 1064931"/>
                <a:gd name="connsiteY99" fmla="*/ 791025 h 1884136"/>
                <a:gd name="connsiteX100" fmla="*/ 798754 w 1064931"/>
                <a:gd name="connsiteY100" fmla="*/ 800816 h 1884136"/>
                <a:gd name="connsiteX101" fmla="*/ 792030 w 1064931"/>
                <a:gd name="connsiteY101" fmla="*/ 826915 h 1884136"/>
                <a:gd name="connsiteX102" fmla="*/ 808851 w 1064931"/>
                <a:gd name="connsiteY102" fmla="*/ 853023 h 1884136"/>
                <a:gd name="connsiteX103" fmla="*/ 832416 w 1064931"/>
                <a:gd name="connsiteY103" fmla="*/ 856281 h 1884136"/>
                <a:gd name="connsiteX104" fmla="*/ 845874 w 1064931"/>
                <a:gd name="connsiteY104" fmla="*/ 859548 h 1884136"/>
                <a:gd name="connsiteX105" fmla="*/ 852599 w 1064931"/>
                <a:gd name="connsiteY105" fmla="*/ 872597 h 1884136"/>
                <a:gd name="connsiteX106" fmla="*/ 842503 w 1064931"/>
                <a:gd name="connsiteY106" fmla="*/ 892180 h 1884136"/>
                <a:gd name="connsiteX107" fmla="*/ 855971 w 1064931"/>
                <a:gd name="connsiteY107" fmla="*/ 908487 h 1884136"/>
                <a:gd name="connsiteX108" fmla="*/ 869430 w 1064931"/>
                <a:gd name="connsiteY108" fmla="*/ 918279 h 1884136"/>
                <a:gd name="connsiteX109" fmla="*/ 876164 w 1064931"/>
                <a:gd name="connsiteY109" fmla="*/ 931328 h 1884136"/>
                <a:gd name="connsiteX110" fmla="*/ 896347 w 1064931"/>
                <a:gd name="connsiteY110" fmla="*/ 934595 h 1884136"/>
                <a:gd name="connsiteX111" fmla="*/ 906444 w 1064931"/>
                <a:gd name="connsiteY111" fmla="*/ 950911 h 1884136"/>
                <a:gd name="connsiteX112" fmla="*/ 913178 w 1064931"/>
                <a:gd name="connsiteY112" fmla="*/ 963961 h 1884136"/>
                <a:gd name="connsiteX113" fmla="*/ 913178 w 1064931"/>
                <a:gd name="connsiteY113" fmla="*/ 977010 h 1884136"/>
                <a:gd name="connsiteX114" fmla="*/ 909815 w 1064931"/>
                <a:gd name="connsiteY114" fmla="*/ 1003118 h 1884136"/>
                <a:gd name="connsiteX115" fmla="*/ 892985 w 1064931"/>
                <a:gd name="connsiteY115" fmla="*/ 1029216 h 1884136"/>
                <a:gd name="connsiteX116" fmla="*/ 916540 w 1064931"/>
                <a:gd name="connsiteY116" fmla="*/ 1052057 h 1884136"/>
                <a:gd name="connsiteX117" fmla="*/ 943468 w 1064931"/>
                <a:gd name="connsiteY117" fmla="*/ 1068374 h 1884136"/>
                <a:gd name="connsiteX118" fmla="*/ 970385 w 1064931"/>
                <a:gd name="connsiteY118" fmla="*/ 1074898 h 1884136"/>
                <a:gd name="connsiteX119" fmla="*/ 990578 w 1064931"/>
                <a:gd name="connsiteY119" fmla="*/ 1084690 h 1884136"/>
                <a:gd name="connsiteX120" fmla="*/ 1017505 w 1064931"/>
                <a:gd name="connsiteY120" fmla="*/ 1101006 h 1884136"/>
                <a:gd name="connsiteX121" fmla="*/ 1037698 w 1064931"/>
                <a:gd name="connsiteY121" fmla="*/ 1110789 h 1884136"/>
                <a:gd name="connsiteX122" fmla="*/ 1057882 w 1064931"/>
                <a:gd name="connsiteY122" fmla="*/ 1127105 h 1884136"/>
                <a:gd name="connsiteX123" fmla="*/ 1064616 w 1064931"/>
                <a:gd name="connsiteY123" fmla="*/ 1166262 h 1884136"/>
                <a:gd name="connsiteX124" fmla="*/ 1054519 w 1064931"/>
                <a:gd name="connsiteY124" fmla="*/ 1231518 h 1884136"/>
                <a:gd name="connsiteX125" fmla="*/ 1041060 w 1064931"/>
                <a:gd name="connsiteY125" fmla="*/ 1270675 h 1884136"/>
                <a:gd name="connsiteX126" fmla="*/ 1027602 w 1064931"/>
                <a:gd name="connsiteY126" fmla="*/ 1283724 h 1884136"/>
                <a:gd name="connsiteX127" fmla="*/ 1017505 w 1064931"/>
                <a:gd name="connsiteY127" fmla="*/ 1326139 h 1884136"/>
                <a:gd name="connsiteX128" fmla="*/ 1007409 w 1064931"/>
                <a:gd name="connsiteY128" fmla="*/ 1355505 h 1884136"/>
                <a:gd name="connsiteX129" fmla="*/ 997312 w 1064931"/>
                <a:gd name="connsiteY129" fmla="*/ 1388137 h 1884136"/>
                <a:gd name="connsiteX130" fmla="*/ 987216 w 1064931"/>
                <a:gd name="connsiteY130" fmla="*/ 1417503 h 1884136"/>
                <a:gd name="connsiteX131" fmla="*/ 943468 w 1064931"/>
                <a:gd name="connsiteY131" fmla="*/ 1502333 h 1884136"/>
                <a:gd name="connsiteX132" fmla="*/ 933371 w 1064931"/>
                <a:gd name="connsiteY132" fmla="*/ 1534965 h 1884136"/>
                <a:gd name="connsiteX133" fmla="*/ 919912 w 1064931"/>
                <a:gd name="connsiteY133" fmla="*/ 1544757 h 1884136"/>
                <a:gd name="connsiteX134" fmla="*/ 909815 w 1064931"/>
                <a:gd name="connsiteY134" fmla="*/ 1570856 h 1884136"/>
                <a:gd name="connsiteX135" fmla="*/ 892985 w 1064931"/>
                <a:gd name="connsiteY135" fmla="*/ 1606746 h 1884136"/>
                <a:gd name="connsiteX136" fmla="*/ 886261 w 1064931"/>
                <a:gd name="connsiteY136" fmla="*/ 1623062 h 1884136"/>
                <a:gd name="connsiteX137" fmla="*/ 872792 w 1064931"/>
                <a:gd name="connsiteY137" fmla="*/ 1639378 h 1884136"/>
                <a:gd name="connsiteX138" fmla="*/ 862696 w 1064931"/>
                <a:gd name="connsiteY138" fmla="*/ 1645903 h 1884136"/>
                <a:gd name="connsiteX139" fmla="*/ 855971 w 1064931"/>
                <a:gd name="connsiteY139" fmla="*/ 1645903 h 1884136"/>
                <a:gd name="connsiteX140" fmla="*/ 839140 w 1064931"/>
                <a:gd name="connsiteY140" fmla="*/ 1645903 h 1884136"/>
                <a:gd name="connsiteX141" fmla="*/ 829044 w 1064931"/>
                <a:gd name="connsiteY141" fmla="*/ 1639378 h 1884136"/>
                <a:gd name="connsiteX142" fmla="*/ 818947 w 1064931"/>
                <a:gd name="connsiteY142" fmla="*/ 1645903 h 1884136"/>
                <a:gd name="connsiteX143" fmla="*/ 812223 w 1064931"/>
                <a:gd name="connsiteY143" fmla="*/ 1655695 h 1884136"/>
                <a:gd name="connsiteX144" fmla="*/ 805488 w 1064931"/>
                <a:gd name="connsiteY144" fmla="*/ 1662219 h 1884136"/>
                <a:gd name="connsiteX145" fmla="*/ 795392 w 1064931"/>
                <a:gd name="connsiteY145" fmla="*/ 1668744 h 1884136"/>
                <a:gd name="connsiteX146" fmla="*/ 788658 w 1064931"/>
                <a:gd name="connsiteY146" fmla="*/ 1672011 h 1884136"/>
                <a:gd name="connsiteX147" fmla="*/ 785295 w 1064931"/>
                <a:gd name="connsiteY147" fmla="*/ 1678536 h 1884136"/>
                <a:gd name="connsiteX148" fmla="*/ 771837 w 1064931"/>
                <a:gd name="connsiteY148" fmla="*/ 1675269 h 1884136"/>
                <a:gd name="connsiteX149" fmla="*/ 765102 w 1064931"/>
                <a:gd name="connsiteY149" fmla="*/ 1668744 h 1884136"/>
                <a:gd name="connsiteX150" fmla="*/ 761740 w 1064931"/>
                <a:gd name="connsiteY150" fmla="*/ 1678536 h 1884136"/>
                <a:gd name="connsiteX151" fmla="*/ 751644 w 1064931"/>
                <a:gd name="connsiteY151" fmla="*/ 1691585 h 1884136"/>
                <a:gd name="connsiteX152" fmla="*/ 738185 w 1064931"/>
                <a:gd name="connsiteY152" fmla="*/ 1685060 h 1884136"/>
                <a:gd name="connsiteX153" fmla="*/ 731450 w 1064931"/>
                <a:gd name="connsiteY153" fmla="*/ 1685060 h 1884136"/>
                <a:gd name="connsiteX154" fmla="*/ 731450 w 1064931"/>
                <a:gd name="connsiteY154" fmla="*/ 1701377 h 1884136"/>
                <a:gd name="connsiteX155" fmla="*/ 731450 w 1064931"/>
                <a:gd name="connsiteY155" fmla="*/ 1707901 h 1884136"/>
                <a:gd name="connsiteX156" fmla="*/ 721354 w 1064931"/>
                <a:gd name="connsiteY156" fmla="*/ 1711159 h 1884136"/>
                <a:gd name="connsiteX157" fmla="*/ 721354 w 1064931"/>
                <a:gd name="connsiteY157" fmla="*/ 1717683 h 1884136"/>
                <a:gd name="connsiteX158" fmla="*/ 711257 w 1064931"/>
                <a:gd name="connsiteY158" fmla="*/ 1724218 h 1884136"/>
                <a:gd name="connsiteX159" fmla="*/ 704533 w 1064931"/>
                <a:gd name="connsiteY159" fmla="*/ 1717683 h 1884136"/>
                <a:gd name="connsiteX160" fmla="*/ 697799 w 1064931"/>
                <a:gd name="connsiteY160" fmla="*/ 1727475 h 1884136"/>
                <a:gd name="connsiteX161" fmla="*/ 694436 w 1064931"/>
                <a:gd name="connsiteY161" fmla="*/ 1734000 h 1884136"/>
                <a:gd name="connsiteX162" fmla="*/ 670881 w 1064931"/>
                <a:gd name="connsiteY162" fmla="*/ 1760108 h 1884136"/>
                <a:gd name="connsiteX163" fmla="*/ 660785 w 1064931"/>
                <a:gd name="connsiteY163" fmla="*/ 1750316 h 1884136"/>
                <a:gd name="connsiteX164" fmla="*/ 660785 w 1064931"/>
                <a:gd name="connsiteY164" fmla="*/ 1760108 h 1884136"/>
                <a:gd name="connsiteX165" fmla="*/ 650688 w 1064931"/>
                <a:gd name="connsiteY165" fmla="*/ 1766632 h 1884136"/>
                <a:gd name="connsiteX166" fmla="*/ 643954 w 1064931"/>
                <a:gd name="connsiteY166" fmla="*/ 1766632 h 1884136"/>
                <a:gd name="connsiteX167" fmla="*/ 640591 w 1064931"/>
                <a:gd name="connsiteY167" fmla="*/ 1773157 h 1884136"/>
                <a:gd name="connsiteX168" fmla="*/ 637220 w 1064931"/>
                <a:gd name="connsiteY168" fmla="*/ 1779682 h 1884136"/>
                <a:gd name="connsiteX169" fmla="*/ 630495 w 1064931"/>
                <a:gd name="connsiteY169" fmla="*/ 1786206 h 1884136"/>
                <a:gd name="connsiteX170" fmla="*/ 620398 w 1064931"/>
                <a:gd name="connsiteY170" fmla="*/ 1792731 h 1884136"/>
                <a:gd name="connsiteX171" fmla="*/ 613664 w 1064931"/>
                <a:gd name="connsiteY171" fmla="*/ 1792731 h 1884136"/>
                <a:gd name="connsiteX172" fmla="*/ 603568 w 1064931"/>
                <a:gd name="connsiteY172" fmla="*/ 1782949 h 1884136"/>
                <a:gd name="connsiteX173" fmla="*/ 596843 w 1064931"/>
                <a:gd name="connsiteY173" fmla="*/ 1786206 h 1884136"/>
                <a:gd name="connsiteX174" fmla="*/ 590109 w 1064931"/>
                <a:gd name="connsiteY174" fmla="*/ 1792731 h 1884136"/>
                <a:gd name="connsiteX175" fmla="*/ 580012 w 1064931"/>
                <a:gd name="connsiteY175" fmla="*/ 1795998 h 1884136"/>
                <a:gd name="connsiteX176" fmla="*/ 569916 w 1064931"/>
                <a:gd name="connsiteY176" fmla="*/ 1802523 h 1884136"/>
                <a:gd name="connsiteX177" fmla="*/ 563191 w 1064931"/>
                <a:gd name="connsiteY177" fmla="*/ 1812314 h 1884136"/>
                <a:gd name="connsiteX178" fmla="*/ 563191 w 1064931"/>
                <a:gd name="connsiteY178" fmla="*/ 1815572 h 1884136"/>
                <a:gd name="connsiteX179" fmla="*/ 546361 w 1064931"/>
                <a:gd name="connsiteY179" fmla="*/ 1818839 h 1884136"/>
                <a:gd name="connsiteX180" fmla="*/ 539626 w 1064931"/>
                <a:gd name="connsiteY180" fmla="*/ 1825364 h 1884136"/>
                <a:gd name="connsiteX181" fmla="*/ 532902 w 1064931"/>
                <a:gd name="connsiteY181" fmla="*/ 1831888 h 1884136"/>
                <a:gd name="connsiteX182" fmla="*/ 526167 w 1064931"/>
                <a:gd name="connsiteY182" fmla="*/ 1835155 h 1884136"/>
                <a:gd name="connsiteX183" fmla="*/ 519433 w 1064931"/>
                <a:gd name="connsiteY183" fmla="*/ 1828631 h 1884136"/>
                <a:gd name="connsiteX184" fmla="*/ 522805 w 1064931"/>
                <a:gd name="connsiteY184" fmla="*/ 1822096 h 1884136"/>
                <a:gd name="connsiteX185" fmla="*/ 519433 w 1064931"/>
                <a:gd name="connsiteY185" fmla="*/ 1818839 h 1884136"/>
                <a:gd name="connsiteX186" fmla="*/ 519433 w 1064931"/>
                <a:gd name="connsiteY186" fmla="*/ 1828631 h 1884136"/>
                <a:gd name="connsiteX187" fmla="*/ 516071 w 1064931"/>
                <a:gd name="connsiteY187" fmla="*/ 1831888 h 1884136"/>
                <a:gd name="connsiteX188" fmla="*/ 512709 w 1064931"/>
                <a:gd name="connsiteY188" fmla="*/ 1838413 h 1884136"/>
                <a:gd name="connsiteX189" fmla="*/ 505974 w 1064931"/>
                <a:gd name="connsiteY189" fmla="*/ 1844938 h 1884136"/>
                <a:gd name="connsiteX190" fmla="*/ 499250 w 1064931"/>
                <a:gd name="connsiteY190" fmla="*/ 1848204 h 1884136"/>
                <a:gd name="connsiteX191" fmla="*/ 492516 w 1064931"/>
                <a:gd name="connsiteY191" fmla="*/ 1848204 h 1884136"/>
                <a:gd name="connsiteX192" fmla="*/ 489153 w 1064931"/>
                <a:gd name="connsiteY192" fmla="*/ 1844938 h 1884136"/>
                <a:gd name="connsiteX193" fmla="*/ 495878 w 1064931"/>
                <a:gd name="connsiteY193" fmla="*/ 1841680 h 1884136"/>
                <a:gd name="connsiteX194" fmla="*/ 495878 w 1064931"/>
                <a:gd name="connsiteY194" fmla="*/ 1838413 h 1884136"/>
                <a:gd name="connsiteX195" fmla="*/ 489153 w 1064931"/>
                <a:gd name="connsiteY195" fmla="*/ 1831888 h 1884136"/>
                <a:gd name="connsiteX196" fmla="*/ 482419 w 1064931"/>
                <a:gd name="connsiteY196" fmla="*/ 1835155 h 1884136"/>
                <a:gd name="connsiteX197" fmla="*/ 472323 w 1064931"/>
                <a:gd name="connsiteY197" fmla="*/ 1835155 h 1884136"/>
                <a:gd name="connsiteX198" fmla="*/ 468960 w 1064931"/>
                <a:gd name="connsiteY198" fmla="*/ 1831888 h 1884136"/>
                <a:gd name="connsiteX199" fmla="*/ 479057 w 1064931"/>
                <a:gd name="connsiteY199" fmla="*/ 1825364 h 1884136"/>
                <a:gd name="connsiteX200" fmla="*/ 482419 w 1064931"/>
                <a:gd name="connsiteY200" fmla="*/ 1815572 h 1884136"/>
                <a:gd name="connsiteX201" fmla="*/ 479057 w 1064931"/>
                <a:gd name="connsiteY201" fmla="*/ 1815572 h 1884136"/>
                <a:gd name="connsiteX202" fmla="*/ 472323 w 1064931"/>
                <a:gd name="connsiteY202" fmla="*/ 1805790 h 1884136"/>
                <a:gd name="connsiteX203" fmla="*/ 468960 w 1064931"/>
                <a:gd name="connsiteY203" fmla="*/ 1812314 h 1884136"/>
                <a:gd name="connsiteX204" fmla="*/ 468960 w 1064931"/>
                <a:gd name="connsiteY204" fmla="*/ 1822096 h 1884136"/>
                <a:gd name="connsiteX205" fmla="*/ 458864 w 1064931"/>
                <a:gd name="connsiteY205" fmla="*/ 1822096 h 1884136"/>
                <a:gd name="connsiteX206" fmla="*/ 445405 w 1064931"/>
                <a:gd name="connsiteY206" fmla="*/ 1825364 h 1884136"/>
                <a:gd name="connsiteX207" fmla="*/ 442034 w 1064931"/>
                <a:gd name="connsiteY207" fmla="*/ 1828631 h 1884136"/>
                <a:gd name="connsiteX208" fmla="*/ 448767 w 1064931"/>
                <a:gd name="connsiteY208" fmla="*/ 1835155 h 1884136"/>
                <a:gd name="connsiteX209" fmla="*/ 442034 w 1064931"/>
                <a:gd name="connsiteY209" fmla="*/ 1838413 h 1884136"/>
                <a:gd name="connsiteX210" fmla="*/ 431937 w 1064931"/>
                <a:gd name="connsiteY210" fmla="*/ 1841680 h 1884136"/>
                <a:gd name="connsiteX211" fmla="*/ 428575 w 1064931"/>
                <a:gd name="connsiteY211" fmla="*/ 1844938 h 1884136"/>
                <a:gd name="connsiteX212" fmla="*/ 425212 w 1064931"/>
                <a:gd name="connsiteY212" fmla="*/ 1841680 h 1884136"/>
                <a:gd name="connsiteX213" fmla="*/ 428575 w 1064931"/>
                <a:gd name="connsiteY213" fmla="*/ 1835155 h 1884136"/>
                <a:gd name="connsiteX214" fmla="*/ 428575 w 1064931"/>
                <a:gd name="connsiteY214" fmla="*/ 1831888 h 1884136"/>
                <a:gd name="connsiteX215" fmla="*/ 421841 w 1064931"/>
                <a:gd name="connsiteY215" fmla="*/ 1822096 h 1884136"/>
                <a:gd name="connsiteX216" fmla="*/ 431937 w 1064931"/>
                <a:gd name="connsiteY216" fmla="*/ 1815572 h 1884136"/>
                <a:gd name="connsiteX217" fmla="*/ 431937 w 1064931"/>
                <a:gd name="connsiteY217" fmla="*/ 1809047 h 1884136"/>
                <a:gd name="connsiteX218" fmla="*/ 431937 w 1064931"/>
                <a:gd name="connsiteY218" fmla="*/ 1805790 h 1884136"/>
                <a:gd name="connsiteX219" fmla="*/ 438671 w 1064931"/>
                <a:gd name="connsiteY219" fmla="*/ 1795998 h 1884136"/>
                <a:gd name="connsiteX220" fmla="*/ 431937 w 1064931"/>
                <a:gd name="connsiteY220" fmla="*/ 1789473 h 1884136"/>
                <a:gd name="connsiteX221" fmla="*/ 428575 w 1064931"/>
                <a:gd name="connsiteY221" fmla="*/ 1799256 h 1884136"/>
                <a:gd name="connsiteX222" fmla="*/ 421841 w 1064931"/>
                <a:gd name="connsiteY222" fmla="*/ 1802523 h 1884136"/>
                <a:gd name="connsiteX223" fmla="*/ 401657 w 1064931"/>
                <a:gd name="connsiteY223" fmla="*/ 1799256 h 1884136"/>
                <a:gd name="connsiteX224" fmla="*/ 405019 w 1064931"/>
                <a:gd name="connsiteY224" fmla="*/ 1792731 h 1884136"/>
                <a:gd name="connsiteX225" fmla="*/ 415115 w 1064931"/>
                <a:gd name="connsiteY225" fmla="*/ 1789473 h 1884136"/>
                <a:gd name="connsiteX226" fmla="*/ 418478 w 1064931"/>
                <a:gd name="connsiteY226" fmla="*/ 1779682 h 1884136"/>
                <a:gd name="connsiteX227" fmla="*/ 411744 w 1064931"/>
                <a:gd name="connsiteY227" fmla="*/ 1776424 h 1884136"/>
                <a:gd name="connsiteX228" fmla="*/ 408382 w 1064931"/>
                <a:gd name="connsiteY228" fmla="*/ 1786206 h 1884136"/>
                <a:gd name="connsiteX229" fmla="*/ 394922 w 1064931"/>
                <a:gd name="connsiteY229" fmla="*/ 1786206 h 1884136"/>
                <a:gd name="connsiteX230" fmla="*/ 391560 w 1064931"/>
                <a:gd name="connsiteY230" fmla="*/ 1779682 h 1884136"/>
                <a:gd name="connsiteX231" fmla="*/ 394922 w 1064931"/>
                <a:gd name="connsiteY231" fmla="*/ 1766632 h 1884136"/>
                <a:gd name="connsiteX232" fmla="*/ 398285 w 1064931"/>
                <a:gd name="connsiteY232" fmla="*/ 1763365 h 1884136"/>
                <a:gd name="connsiteX233" fmla="*/ 391560 w 1064931"/>
                <a:gd name="connsiteY233" fmla="*/ 1763365 h 1884136"/>
                <a:gd name="connsiteX234" fmla="*/ 391560 w 1064931"/>
                <a:gd name="connsiteY234" fmla="*/ 1769890 h 1884136"/>
                <a:gd name="connsiteX235" fmla="*/ 388189 w 1064931"/>
                <a:gd name="connsiteY235" fmla="*/ 1776424 h 1884136"/>
                <a:gd name="connsiteX236" fmla="*/ 371368 w 1064931"/>
                <a:gd name="connsiteY236" fmla="*/ 1779682 h 1884136"/>
                <a:gd name="connsiteX237" fmla="*/ 371368 w 1064931"/>
                <a:gd name="connsiteY237" fmla="*/ 1773157 h 1884136"/>
                <a:gd name="connsiteX238" fmla="*/ 371368 w 1064931"/>
                <a:gd name="connsiteY238" fmla="*/ 1766632 h 1884136"/>
                <a:gd name="connsiteX239" fmla="*/ 367996 w 1064931"/>
                <a:gd name="connsiteY239" fmla="*/ 1763365 h 1884136"/>
                <a:gd name="connsiteX240" fmla="*/ 361271 w 1064931"/>
                <a:gd name="connsiteY240" fmla="*/ 1763365 h 1884136"/>
                <a:gd name="connsiteX241" fmla="*/ 361271 w 1064931"/>
                <a:gd name="connsiteY241" fmla="*/ 1756841 h 1884136"/>
                <a:gd name="connsiteX242" fmla="*/ 354537 w 1064931"/>
                <a:gd name="connsiteY242" fmla="*/ 1756841 h 1884136"/>
                <a:gd name="connsiteX243" fmla="*/ 351175 w 1064931"/>
                <a:gd name="connsiteY243" fmla="*/ 1756841 h 1884136"/>
                <a:gd name="connsiteX244" fmla="*/ 347812 w 1064931"/>
                <a:gd name="connsiteY244" fmla="*/ 1753583 h 1884136"/>
                <a:gd name="connsiteX245" fmla="*/ 344440 w 1064931"/>
                <a:gd name="connsiteY245" fmla="*/ 1756841 h 1884136"/>
                <a:gd name="connsiteX246" fmla="*/ 330982 w 1064931"/>
                <a:gd name="connsiteY246" fmla="*/ 1760108 h 1884136"/>
                <a:gd name="connsiteX247" fmla="*/ 327619 w 1064931"/>
                <a:gd name="connsiteY247" fmla="*/ 1760108 h 1884136"/>
                <a:gd name="connsiteX248" fmla="*/ 310788 w 1064931"/>
                <a:gd name="connsiteY248" fmla="*/ 1763365 h 1884136"/>
                <a:gd name="connsiteX249" fmla="*/ 307426 w 1064931"/>
                <a:gd name="connsiteY249" fmla="*/ 1753583 h 1884136"/>
                <a:gd name="connsiteX250" fmla="*/ 310788 w 1064931"/>
                <a:gd name="connsiteY250" fmla="*/ 1743791 h 1884136"/>
                <a:gd name="connsiteX251" fmla="*/ 314151 w 1064931"/>
                <a:gd name="connsiteY251" fmla="*/ 1740524 h 1884136"/>
                <a:gd name="connsiteX252" fmla="*/ 310788 w 1064931"/>
                <a:gd name="connsiteY252" fmla="*/ 1737267 h 1884136"/>
                <a:gd name="connsiteX253" fmla="*/ 304054 w 1064931"/>
                <a:gd name="connsiteY253" fmla="*/ 1737267 h 1884136"/>
                <a:gd name="connsiteX254" fmla="*/ 310788 w 1064931"/>
                <a:gd name="connsiteY254" fmla="*/ 1727475 h 1884136"/>
                <a:gd name="connsiteX255" fmla="*/ 314151 w 1064931"/>
                <a:gd name="connsiteY255" fmla="*/ 1724218 h 1884136"/>
                <a:gd name="connsiteX256" fmla="*/ 320885 w 1064931"/>
                <a:gd name="connsiteY256" fmla="*/ 1717683 h 1884136"/>
                <a:gd name="connsiteX257" fmla="*/ 314151 w 1064931"/>
                <a:gd name="connsiteY257" fmla="*/ 1714426 h 1884136"/>
                <a:gd name="connsiteX258" fmla="*/ 310788 w 1064931"/>
                <a:gd name="connsiteY258" fmla="*/ 1711159 h 1884136"/>
                <a:gd name="connsiteX259" fmla="*/ 314151 w 1064931"/>
                <a:gd name="connsiteY259" fmla="*/ 1701377 h 1884136"/>
                <a:gd name="connsiteX260" fmla="*/ 310788 w 1064931"/>
                <a:gd name="connsiteY260" fmla="*/ 1694852 h 1884136"/>
                <a:gd name="connsiteX261" fmla="*/ 304054 w 1064931"/>
                <a:gd name="connsiteY261" fmla="*/ 1698110 h 1884136"/>
                <a:gd name="connsiteX262" fmla="*/ 290595 w 1064931"/>
                <a:gd name="connsiteY262" fmla="*/ 1707901 h 1884136"/>
                <a:gd name="connsiteX263" fmla="*/ 290595 w 1064931"/>
                <a:gd name="connsiteY263" fmla="*/ 1698110 h 1884136"/>
                <a:gd name="connsiteX264" fmla="*/ 307426 w 1064931"/>
                <a:gd name="connsiteY264" fmla="*/ 1691585 h 1884136"/>
                <a:gd name="connsiteX265" fmla="*/ 300692 w 1064931"/>
                <a:gd name="connsiteY265" fmla="*/ 1678536 h 1884136"/>
                <a:gd name="connsiteX266" fmla="*/ 304054 w 1064931"/>
                <a:gd name="connsiteY266" fmla="*/ 1675269 h 1884136"/>
                <a:gd name="connsiteX267" fmla="*/ 297330 w 1064931"/>
                <a:gd name="connsiteY267" fmla="*/ 1672011 h 1884136"/>
                <a:gd name="connsiteX268" fmla="*/ 300692 w 1064931"/>
                <a:gd name="connsiteY268" fmla="*/ 1662219 h 1884136"/>
                <a:gd name="connsiteX269" fmla="*/ 307426 w 1064931"/>
                <a:gd name="connsiteY269" fmla="*/ 1652428 h 1884136"/>
                <a:gd name="connsiteX270" fmla="*/ 297330 w 1064931"/>
                <a:gd name="connsiteY270" fmla="*/ 1645903 h 1884136"/>
                <a:gd name="connsiteX271" fmla="*/ 297330 w 1064931"/>
                <a:gd name="connsiteY271" fmla="*/ 1636111 h 1884136"/>
                <a:gd name="connsiteX272" fmla="*/ 304054 w 1064931"/>
                <a:gd name="connsiteY272" fmla="*/ 1632854 h 1884136"/>
                <a:gd name="connsiteX273" fmla="*/ 304054 w 1064931"/>
                <a:gd name="connsiteY273" fmla="*/ 1619805 h 1884136"/>
                <a:gd name="connsiteX274" fmla="*/ 307426 w 1064931"/>
                <a:gd name="connsiteY274" fmla="*/ 1613280 h 1884136"/>
                <a:gd name="connsiteX275" fmla="*/ 297330 w 1064931"/>
                <a:gd name="connsiteY275" fmla="*/ 1603488 h 1884136"/>
                <a:gd name="connsiteX276" fmla="*/ 297330 w 1064931"/>
                <a:gd name="connsiteY276" fmla="*/ 1596964 h 1884136"/>
                <a:gd name="connsiteX277" fmla="*/ 300692 w 1064931"/>
                <a:gd name="connsiteY277" fmla="*/ 1593696 h 1884136"/>
                <a:gd name="connsiteX278" fmla="*/ 300692 w 1064931"/>
                <a:gd name="connsiteY278" fmla="*/ 1587172 h 1884136"/>
                <a:gd name="connsiteX279" fmla="*/ 297330 w 1064931"/>
                <a:gd name="connsiteY279" fmla="*/ 1580647 h 1884136"/>
                <a:gd name="connsiteX280" fmla="*/ 293967 w 1064931"/>
                <a:gd name="connsiteY280" fmla="*/ 1567598 h 1884136"/>
                <a:gd name="connsiteX281" fmla="*/ 297330 w 1064931"/>
                <a:gd name="connsiteY281" fmla="*/ 1551282 h 1884136"/>
                <a:gd name="connsiteX282" fmla="*/ 290595 w 1064931"/>
                <a:gd name="connsiteY282" fmla="*/ 1538232 h 1884136"/>
                <a:gd name="connsiteX283" fmla="*/ 280499 w 1064931"/>
                <a:gd name="connsiteY283" fmla="*/ 1528441 h 1884136"/>
                <a:gd name="connsiteX284" fmla="*/ 280499 w 1064931"/>
                <a:gd name="connsiteY284" fmla="*/ 1518649 h 1884136"/>
                <a:gd name="connsiteX285" fmla="*/ 273774 w 1064931"/>
                <a:gd name="connsiteY285" fmla="*/ 1512124 h 1884136"/>
                <a:gd name="connsiteX286" fmla="*/ 270402 w 1064931"/>
                <a:gd name="connsiteY286" fmla="*/ 1502333 h 1884136"/>
                <a:gd name="connsiteX287" fmla="*/ 270402 w 1064931"/>
                <a:gd name="connsiteY287" fmla="*/ 1495808 h 1884136"/>
                <a:gd name="connsiteX288" fmla="*/ 270402 w 1064931"/>
                <a:gd name="connsiteY288" fmla="*/ 1479501 h 1884136"/>
                <a:gd name="connsiteX289" fmla="*/ 263678 w 1064931"/>
                <a:gd name="connsiteY289" fmla="*/ 1466442 h 1884136"/>
                <a:gd name="connsiteX290" fmla="*/ 263678 w 1064931"/>
                <a:gd name="connsiteY290" fmla="*/ 1456660 h 1884136"/>
                <a:gd name="connsiteX291" fmla="*/ 260306 w 1064931"/>
                <a:gd name="connsiteY291" fmla="*/ 1450126 h 1884136"/>
                <a:gd name="connsiteX292" fmla="*/ 246847 w 1064931"/>
                <a:gd name="connsiteY292" fmla="*/ 1430552 h 1884136"/>
                <a:gd name="connsiteX293" fmla="*/ 243485 w 1064931"/>
                <a:gd name="connsiteY293" fmla="*/ 1424028 h 1884136"/>
                <a:gd name="connsiteX294" fmla="*/ 240123 w 1064931"/>
                <a:gd name="connsiteY294" fmla="*/ 1410978 h 1884136"/>
                <a:gd name="connsiteX295" fmla="*/ 240123 w 1064931"/>
                <a:gd name="connsiteY295" fmla="*/ 1401187 h 1884136"/>
                <a:gd name="connsiteX296" fmla="*/ 230026 w 1064931"/>
                <a:gd name="connsiteY296" fmla="*/ 1391395 h 1884136"/>
                <a:gd name="connsiteX297" fmla="*/ 233388 w 1064931"/>
                <a:gd name="connsiteY297" fmla="*/ 1378346 h 1884136"/>
                <a:gd name="connsiteX298" fmla="*/ 233388 w 1064931"/>
                <a:gd name="connsiteY298" fmla="*/ 1365297 h 1884136"/>
                <a:gd name="connsiteX299" fmla="*/ 236751 w 1064931"/>
                <a:gd name="connsiteY299" fmla="*/ 1348980 h 1884136"/>
                <a:gd name="connsiteX300" fmla="*/ 246847 w 1064931"/>
                <a:gd name="connsiteY300" fmla="*/ 1339189 h 1884136"/>
                <a:gd name="connsiteX301" fmla="*/ 250209 w 1064931"/>
                <a:gd name="connsiteY301" fmla="*/ 1326139 h 1884136"/>
                <a:gd name="connsiteX302" fmla="*/ 246847 w 1064931"/>
                <a:gd name="connsiteY302" fmla="*/ 1309823 h 1884136"/>
                <a:gd name="connsiteX303" fmla="*/ 250209 w 1064931"/>
                <a:gd name="connsiteY303" fmla="*/ 1300041 h 1884136"/>
                <a:gd name="connsiteX304" fmla="*/ 243485 w 1064931"/>
                <a:gd name="connsiteY304" fmla="*/ 1283724 h 1884136"/>
                <a:gd name="connsiteX305" fmla="*/ 233388 w 1064931"/>
                <a:gd name="connsiteY305" fmla="*/ 1293516 h 1884136"/>
                <a:gd name="connsiteX306" fmla="*/ 226654 w 1064931"/>
                <a:gd name="connsiteY306" fmla="*/ 1290249 h 1884136"/>
                <a:gd name="connsiteX307" fmla="*/ 230026 w 1064931"/>
                <a:gd name="connsiteY307" fmla="*/ 1277200 h 1884136"/>
                <a:gd name="connsiteX308" fmla="*/ 223292 w 1064931"/>
                <a:gd name="connsiteY308" fmla="*/ 1267408 h 1884136"/>
                <a:gd name="connsiteX309" fmla="*/ 230026 w 1064931"/>
                <a:gd name="connsiteY309" fmla="*/ 1257616 h 1884136"/>
                <a:gd name="connsiteX310" fmla="*/ 236751 w 1064931"/>
                <a:gd name="connsiteY310" fmla="*/ 1273933 h 1884136"/>
                <a:gd name="connsiteX311" fmla="*/ 243485 w 1064931"/>
                <a:gd name="connsiteY311" fmla="*/ 1280457 h 1884136"/>
                <a:gd name="connsiteX312" fmla="*/ 250209 w 1064931"/>
                <a:gd name="connsiteY312" fmla="*/ 1270675 h 1884136"/>
                <a:gd name="connsiteX313" fmla="*/ 256944 w 1064931"/>
                <a:gd name="connsiteY313" fmla="*/ 1277200 h 1884136"/>
                <a:gd name="connsiteX314" fmla="*/ 270402 w 1064931"/>
                <a:gd name="connsiteY314" fmla="*/ 1273933 h 1884136"/>
                <a:gd name="connsiteX315" fmla="*/ 277137 w 1064931"/>
                <a:gd name="connsiteY315" fmla="*/ 1270675 h 1884136"/>
                <a:gd name="connsiteX316" fmla="*/ 287233 w 1064931"/>
                <a:gd name="connsiteY316" fmla="*/ 1264151 h 1884136"/>
                <a:gd name="connsiteX317" fmla="*/ 283871 w 1064931"/>
                <a:gd name="connsiteY317" fmla="*/ 1247834 h 1884136"/>
                <a:gd name="connsiteX318" fmla="*/ 297330 w 1064931"/>
                <a:gd name="connsiteY318" fmla="*/ 1251092 h 1884136"/>
                <a:gd name="connsiteX319" fmla="*/ 297330 w 1064931"/>
                <a:gd name="connsiteY319" fmla="*/ 1257616 h 1884136"/>
                <a:gd name="connsiteX320" fmla="*/ 307426 w 1064931"/>
                <a:gd name="connsiteY320" fmla="*/ 1264151 h 1884136"/>
                <a:gd name="connsiteX321" fmla="*/ 310788 w 1064931"/>
                <a:gd name="connsiteY321" fmla="*/ 1254359 h 1884136"/>
                <a:gd name="connsiteX322" fmla="*/ 300692 w 1064931"/>
                <a:gd name="connsiteY322" fmla="*/ 1241310 h 1884136"/>
                <a:gd name="connsiteX323" fmla="*/ 297330 w 1064931"/>
                <a:gd name="connsiteY323" fmla="*/ 1234785 h 1884136"/>
                <a:gd name="connsiteX324" fmla="*/ 304054 w 1064931"/>
                <a:gd name="connsiteY324" fmla="*/ 1221726 h 1884136"/>
                <a:gd name="connsiteX325" fmla="*/ 310788 w 1064931"/>
                <a:gd name="connsiteY325" fmla="*/ 1218469 h 1884136"/>
                <a:gd name="connsiteX326" fmla="*/ 317523 w 1064931"/>
                <a:gd name="connsiteY326" fmla="*/ 1202152 h 1884136"/>
                <a:gd name="connsiteX327" fmla="*/ 317523 w 1064931"/>
                <a:gd name="connsiteY327" fmla="*/ 1189103 h 1884136"/>
                <a:gd name="connsiteX328" fmla="*/ 327619 w 1064931"/>
                <a:gd name="connsiteY328" fmla="*/ 1185836 h 1884136"/>
                <a:gd name="connsiteX329" fmla="*/ 337716 w 1064931"/>
                <a:gd name="connsiteY329" fmla="*/ 1189103 h 1884136"/>
                <a:gd name="connsiteX330" fmla="*/ 341078 w 1064931"/>
                <a:gd name="connsiteY330" fmla="*/ 1169520 h 1884136"/>
                <a:gd name="connsiteX331" fmla="*/ 330982 w 1064931"/>
                <a:gd name="connsiteY331" fmla="*/ 1166262 h 1884136"/>
                <a:gd name="connsiteX332" fmla="*/ 330982 w 1064931"/>
                <a:gd name="connsiteY332" fmla="*/ 1156470 h 1884136"/>
                <a:gd name="connsiteX333" fmla="*/ 334344 w 1064931"/>
                <a:gd name="connsiteY333" fmla="*/ 1149946 h 1884136"/>
                <a:gd name="connsiteX334" fmla="*/ 347812 w 1064931"/>
                <a:gd name="connsiteY334" fmla="*/ 1149946 h 1884136"/>
                <a:gd name="connsiteX335" fmla="*/ 354537 w 1064931"/>
                <a:gd name="connsiteY335" fmla="*/ 1143421 h 1884136"/>
                <a:gd name="connsiteX336" fmla="*/ 364633 w 1064931"/>
                <a:gd name="connsiteY336" fmla="*/ 1133629 h 1884136"/>
                <a:gd name="connsiteX337" fmla="*/ 367996 w 1064931"/>
                <a:gd name="connsiteY337" fmla="*/ 1110789 h 1884136"/>
                <a:gd name="connsiteX338" fmla="*/ 378092 w 1064931"/>
                <a:gd name="connsiteY338" fmla="*/ 1107531 h 1884136"/>
                <a:gd name="connsiteX339" fmla="*/ 388189 w 1064931"/>
                <a:gd name="connsiteY339" fmla="*/ 1081423 h 1884136"/>
                <a:gd name="connsiteX340" fmla="*/ 401657 w 1064931"/>
                <a:gd name="connsiteY340" fmla="*/ 1058582 h 1884136"/>
                <a:gd name="connsiteX341" fmla="*/ 411744 w 1064931"/>
                <a:gd name="connsiteY341" fmla="*/ 1032483 h 1884136"/>
                <a:gd name="connsiteX342" fmla="*/ 425212 w 1064931"/>
                <a:gd name="connsiteY342" fmla="*/ 1009643 h 1884136"/>
                <a:gd name="connsiteX343" fmla="*/ 421841 w 1064931"/>
                <a:gd name="connsiteY343" fmla="*/ 996593 h 1884136"/>
                <a:gd name="connsiteX344" fmla="*/ 421841 w 1064931"/>
                <a:gd name="connsiteY344" fmla="*/ 977010 h 1884136"/>
                <a:gd name="connsiteX345" fmla="*/ 428575 w 1064931"/>
                <a:gd name="connsiteY345" fmla="*/ 967228 h 1884136"/>
                <a:gd name="connsiteX346" fmla="*/ 428575 w 1064931"/>
                <a:gd name="connsiteY346" fmla="*/ 954169 h 1884136"/>
                <a:gd name="connsiteX347" fmla="*/ 445405 w 1064931"/>
                <a:gd name="connsiteY347" fmla="*/ 944387 h 1884136"/>
                <a:gd name="connsiteX348" fmla="*/ 475685 w 1064931"/>
                <a:gd name="connsiteY348" fmla="*/ 941120 h 1884136"/>
                <a:gd name="connsiteX349" fmla="*/ 485781 w 1064931"/>
                <a:gd name="connsiteY349" fmla="*/ 934595 h 1884136"/>
                <a:gd name="connsiteX350" fmla="*/ 472323 w 1064931"/>
                <a:gd name="connsiteY350" fmla="*/ 921546 h 1884136"/>
                <a:gd name="connsiteX351" fmla="*/ 479057 w 1064931"/>
                <a:gd name="connsiteY351" fmla="*/ 911754 h 1884136"/>
                <a:gd name="connsiteX352" fmla="*/ 479057 w 1064931"/>
                <a:gd name="connsiteY352" fmla="*/ 901962 h 1884136"/>
                <a:gd name="connsiteX353" fmla="*/ 465589 w 1064931"/>
                <a:gd name="connsiteY353" fmla="*/ 892180 h 1884136"/>
                <a:gd name="connsiteX354" fmla="*/ 462227 w 1064931"/>
                <a:gd name="connsiteY354" fmla="*/ 875864 h 1884136"/>
                <a:gd name="connsiteX355" fmla="*/ 458864 w 1064931"/>
                <a:gd name="connsiteY355" fmla="*/ 862815 h 1884136"/>
                <a:gd name="connsiteX356" fmla="*/ 458864 w 1064931"/>
                <a:gd name="connsiteY356" fmla="*/ 846498 h 1884136"/>
                <a:gd name="connsiteX357" fmla="*/ 452130 w 1064931"/>
                <a:gd name="connsiteY357" fmla="*/ 830182 h 1884136"/>
                <a:gd name="connsiteX358" fmla="*/ 435309 w 1064931"/>
                <a:gd name="connsiteY358" fmla="*/ 817133 h 1884136"/>
                <a:gd name="connsiteX359" fmla="*/ 411744 w 1064931"/>
                <a:gd name="connsiteY359" fmla="*/ 807341 h 1884136"/>
                <a:gd name="connsiteX360" fmla="*/ 405019 w 1064931"/>
                <a:gd name="connsiteY360" fmla="*/ 813866 h 1884136"/>
                <a:gd name="connsiteX361" fmla="*/ 388189 w 1064931"/>
                <a:gd name="connsiteY361" fmla="*/ 797549 h 1884136"/>
                <a:gd name="connsiteX362" fmla="*/ 374730 w 1064931"/>
                <a:gd name="connsiteY362" fmla="*/ 794292 h 1884136"/>
                <a:gd name="connsiteX363" fmla="*/ 361271 w 1064931"/>
                <a:gd name="connsiteY363" fmla="*/ 794292 h 1884136"/>
                <a:gd name="connsiteX364" fmla="*/ 337716 w 1064931"/>
                <a:gd name="connsiteY364" fmla="*/ 745343 h 1884136"/>
                <a:gd name="connsiteX365" fmla="*/ 317523 w 1064931"/>
                <a:gd name="connsiteY365" fmla="*/ 735561 h 1884136"/>
                <a:gd name="connsiteX366" fmla="*/ 304054 w 1064931"/>
                <a:gd name="connsiteY366" fmla="*/ 722502 h 1884136"/>
                <a:gd name="connsiteX367" fmla="*/ 304054 w 1064931"/>
                <a:gd name="connsiteY367" fmla="*/ 706195 h 1884136"/>
                <a:gd name="connsiteX368" fmla="*/ 293967 w 1064931"/>
                <a:gd name="connsiteY368" fmla="*/ 693136 h 1884136"/>
                <a:gd name="connsiteX369" fmla="*/ 297330 w 1064931"/>
                <a:gd name="connsiteY369" fmla="*/ 680087 h 1884136"/>
                <a:gd name="connsiteX370" fmla="*/ 307426 w 1064931"/>
                <a:gd name="connsiteY370" fmla="*/ 660513 h 1884136"/>
                <a:gd name="connsiteX371" fmla="*/ 304054 w 1064931"/>
                <a:gd name="connsiteY371" fmla="*/ 644197 h 1884136"/>
                <a:gd name="connsiteX372" fmla="*/ 307426 w 1064931"/>
                <a:gd name="connsiteY372" fmla="*/ 624623 h 1884136"/>
                <a:gd name="connsiteX373" fmla="*/ 304054 w 1064931"/>
                <a:gd name="connsiteY373" fmla="*/ 608307 h 1884136"/>
                <a:gd name="connsiteX374" fmla="*/ 263678 w 1064931"/>
                <a:gd name="connsiteY374" fmla="*/ 562625 h 1884136"/>
                <a:gd name="connsiteX375" fmla="*/ 267040 w 1064931"/>
                <a:gd name="connsiteY375" fmla="*/ 543051 h 1884136"/>
                <a:gd name="connsiteX376" fmla="*/ 263678 w 1064931"/>
                <a:gd name="connsiteY376" fmla="*/ 533259 h 1884136"/>
                <a:gd name="connsiteX377" fmla="*/ 263678 w 1064931"/>
                <a:gd name="connsiteY377" fmla="*/ 516943 h 1884136"/>
                <a:gd name="connsiteX378" fmla="*/ 263678 w 1064931"/>
                <a:gd name="connsiteY378" fmla="*/ 513685 h 1884136"/>
                <a:gd name="connsiteX379" fmla="*/ 250209 w 1064931"/>
                <a:gd name="connsiteY379" fmla="*/ 516943 h 1884136"/>
                <a:gd name="connsiteX380" fmla="*/ 240123 w 1064931"/>
                <a:gd name="connsiteY380" fmla="*/ 503894 h 1884136"/>
                <a:gd name="connsiteX381" fmla="*/ 243485 w 1064931"/>
                <a:gd name="connsiteY381" fmla="*/ 487577 h 1884136"/>
                <a:gd name="connsiteX382" fmla="*/ 236751 w 1064931"/>
                <a:gd name="connsiteY382" fmla="*/ 448420 h 1884136"/>
                <a:gd name="connsiteX383" fmla="*/ 243485 w 1064931"/>
                <a:gd name="connsiteY383" fmla="*/ 428846 h 1884136"/>
                <a:gd name="connsiteX384" fmla="*/ 223292 w 1064931"/>
                <a:gd name="connsiteY384" fmla="*/ 419054 h 1884136"/>
                <a:gd name="connsiteX385" fmla="*/ 209833 w 1064931"/>
                <a:gd name="connsiteY385" fmla="*/ 399481 h 1884136"/>
                <a:gd name="connsiteX386" fmla="*/ 203099 w 1064931"/>
                <a:gd name="connsiteY386" fmla="*/ 402748 h 1884136"/>
                <a:gd name="connsiteX387" fmla="*/ 182906 w 1064931"/>
                <a:gd name="connsiteY387" fmla="*/ 373382 h 1884136"/>
                <a:gd name="connsiteX388" fmla="*/ 152616 w 1064931"/>
                <a:gd name="connsiteY388" fmla="*/ 363590 h 1884136"/>
                <a:gd name="connsiteX389" fmla="*/ 139157 w 1064931"/>
                <a:gd name="connsiteY389" fmla="*/ 357066 h 1884136"/>
                <a:gd name="connsiteX390" fmla="*/ 122336 w 1064931"/>
                <a:gd name="connsiteY390" fmla="*/ 353801 h 1884136"/>
                <a:gd name="connsiteX391" fmla="*/ 115602 w 1064931"/>
                <a:gd name="connsiteY391" fmla="*/ 353801 h 1884136"/>
                <a:gd name="connsiteX392" fmla="*/ 105506 w 1064931"/>
                <a:gd name="connsiteY392" fmla="*/ 340748 h 1884136"/>
                <a:gd name="connsiteX393" fmla="*/ 92047 w 1064931"/>
                <a:gd name="connsiteY393" fmla="*/ 344012 h 1884136"/>
                <a:gd name="connsiteX394" fmla="*/ 81950 w 1064931"/>
                <a:gd name="connsiteY394" fmla="*/ 330960 h 1884136"/>
                <a:gd name="connsiteX395" fmla="*/ 75216 w 1064931"/>
                <a:gd name="connsiteY395" fmla="*/ 330960 h 1884136"/>
                <a:gd name="connsiteX396" fmla="*/ 65119 w 1064931"/>
                <a:gd name="connsiteY396" fmla="*/ 324434 h 1884136"/>
                <a:gd name="connsiteX397" fmla="*/ 475685 w 1064931"/>
                <a:gd name="connsiteY397" fmla="*/ 1851462 h 1884136"/>
                <a:gd name="connsiteX398" fmla="*/ 475685 w 1064931"/>
                <a:gd name="connsiteY398" fmla="*/ 1851462 h 1884136"/>
                <a:gd name="connsiteX399" fmla="*/ 475685 w 1064931"/>
                <a:gd name="connsiteY399" fmla="*/ 1857996 h 1884136"/>
                <a:gd name="connsiteX400" fmla="*/ 482419 w 1064931"/>
                <a:gd name="connsiteY400" fmla="*/ 1861254 h 1884136"/>
                <a:gd name="connsiteX401" fmla="*/ 492516 w 1064931"/>
                <a:gd name="connsiteY401" fmla="*/ 1854729 h 1884136"/>
                <a:gd name="connsiteX402" fmla="*/ 492516 w 1064931"/>
                <a:gd name="connsiteY402" fmla="*/ 1854729 h 1884136"/>
                <a:gd name="connsiteX403" fmla="*/ 485781 w 1064931"/>
                <a:gd name="connsiteY403" fmla="*/ 1848204 h 1884136"/>
                <a:gd name="connsiteX404" fmla="*/ 475685 w 1064931"/>
                <a:gd name="connsiteY404" fmla="*/ 1851462 h 1884136"/>
                <a:gd name="connsiteX405" fmla="*/ 431937 w 1064931"/>
                <a:gd name="connsiteY405" fmla="*/ 1851462 h 1884136"/>
                <a:gd name="connsiteX406" fmla="*/ 431937 w 1064931"/>
                <a:gd name="connsiteY406" fmla="*/ 1851462 h 1884136"/>
                <a:gd name="connsiteX407" fmla="*/ 431937 w 1064931"/>
                <a:gd name="connsiteY407" fmla="*/ 1857996 h 1884136"/>
                <a:gd name="connsiteX408" fmla="*/ 438671 w 1064931"/>
                <a:gd name="connsiteY408" fmla="*/ 1857996 h 1884136"/>
                <a:gd name="connsiteX409" fmla="*/ 445405 w 1064931"/>
                <a:gd name="connsiteY409" fmla="*/ 1854729 h 1884136"/>
                <a:gd name="connsiteX410" fmla="*/ 442034 w 1064931"/>
                <a:gd name="connsiteY410" fmla="*/ 1848204 h 1884136"/>
                <a:gd name="connsiteX411" fmla="*/ 438671 w 1064931"/>
                <a:gd name="connsiteY411" fmla="*/ 1848204 h 1884136"/>
                <a:gd name="connsiteX412" fmla="*/ 431937 w 1064931"/>
                <a:gd name="connsiteY412" fmla="*/ 1851462 h 1884136"/>
                <a:gd name="connsiteX413" fmla="*/ 351175 w 1064931"/>
                <a:gd name="connsiteY413" fmla="*/ 1812314 h 1884136"/>
                <a:gd name="connsiteX414" fmla="*/ 351175 w 1064931"/>
                <a:gd name="connsiteY414" fmla="*/ 1812314 h 1884136"/>
                <a:gd name="connsiteX415" fmla="*/ 347812 w 1064931"/>
                <a:gd name="connsiteY415" fmla="*/ 1815572 h 1884136"/>
                <a:gd name="connsiteX416" fmla="*/ 347812 w 1064931"/>
                <a:gd name="connsiteY416" fmla="*/ 1822096 h 1884136"/>
                <a:gd name="connsiteX417" fmla="*/ 351175 w 1064931"/>
                <a:gd name="connsiteY417" fmla="*/ 1828631 h 1884136"/>
                <a:gd name="connsiteX418" fmla="*/ 361271 w 1064931"/>
                <a:gd name="connsiteY418" fmla="*/ 1825364 h 1884136"/>
                <a:gd name="connsiteX419" fmla="*/ 371368 w 1064931"/>
                <a:gd name="connsiteY419" fmla="*/ 1815572 h 1884136"/>
                <a:gd name="connsiteX420" fmla="*/ 378092 w 1064931"/>
                <a:gd name="connsiteY420" fmla="*/ 1809047 h 1884136"/>
                <a:gd name="connsiteX421" fmla="*/ 394922 w 1064931"/>
                <a:gd name="connsiteY421" fmla="*/ 1812314 h 1884136"/>
                <a:gd name="connsiteX422" fmla="*/ 391560 w 1064931"/>
                <a:gd name="connsiteY422" fmla="*/ 1802523 h 1884136"/>
                <a:gd name="connsiteX423" fmla="*/ 381464 w 1064931"/>
                <a:gd name="connsiteY423" fmla="*/ 1802523 h 1884136"/>
                <a:gd name="connsiteX424" fmla="*/ 371368 w 1064931"/>
                <a:gd name="connsiteY424" fmla="*/ 1799256 h 1884136"/>
                <a:gd name="connsiteX425" fmla="*/ 367996 w 1064931"/>
                <a:gd name="connsiteY425" fmla="*/ 1799256 h 1884136"/>
                <a:gd name="connsiteX426" fmla="*/ 361271 w 1064931"/>
                <a:gd name="connsiteY426" fmla="*/ 1809047 h 1884136"/>
                <a:gd name="connsiteX427" fmla="*/ 357908 w 1064931"/>
                <a:gd name="connsiteY427" fmla="*/ 1805790 h 1884136"/>
                <a:gd name="connsiteX428" fmla="*/ 347812 w 1064931"/>
                <a:gd name="connsiteY428" fmla="*/ 1805790 h 1884136"/>
                <a:gd name="connsiteX429" fmla="*/ 351175 w 1064931"/>
                <a:gd name="connsiteY429" fmla="*/ 1812314 h 1884136"/>
                <a:gd name="connsiteX430" fmla="*/ 324247 w 1064931"/>
                <a:gd name="connsiteY430" fmla="*/ 1812314 h 1884136"/>
                <a:gd name="connsiteX431" fmla="*/ 324247 w 1064931"/>
                <a:gd name="connsiteY431" fmla="*/ 1812314 h 1884136"/>
                <a:gd name="connsiteX432" fmla="*/ 337716 w 1064931"/>
                <a:gd name="connsiteY432" fmla="*/ 1815572 h 1884136"/>
                <a:gd name="connsiteX433" fmla="*/ 341078 w 1064931"/>
                <a:gd name="connsiteY433" fmla="*/ 1809047 h 1884136"/>
                <a:gd name="connsiteX434" fmla="*/ 334344 w 1064931"/>
                <a:gd name="connsiteY434" fmla="*/ 1805790 h 1884136"/>
                <a:gd name="connsiteX435" fmla="*/ 327619 w 1064931"/>
                <a:gd name="connsiteY435" fmla="*/ 1805790 h 1884136"/>
                <a:gd name="connsiteX436" fmla="*/ 324247 w 1064931"/>
                <a:gd name="connsiteY436" fmla="*/ 1812314 h 1884136"/>
                <a:gd name="connsiteX437" fmla="*/ 293967 w 1064931"/>
                <a:gd name="connsiteY437" fmla="*/ 1776424 h 1884136"/>
                <a:gd name="connsiteX438" fmla="*/ 293967 w 1064931"/>
                <a:gd name="connsiteY438" fmla="*/ 1776424 h 1884136"/>
                <a:gd name="connsiteX439" fmla="*/ 307426 w 1064931"/>
                <a:gd name="connsiteY439" fmla="*/ 1773157 h 1884136"/>
                <a:gd name="connsiteX440" fmla="*/ 300692 w 1064931"/>
                <a:gd name="connsiteY440" fmla="*/ 1760108 h 1884136"/>
                <a:gd name="connsiteX441" fmla="*/ 293967 w 1064931"/>
                <a:gd name="connsiteY441" fmla="*/ 1763365 h 1884136"/>
                <a:gd name="connsiteX442" fmla="*/ 297330 w 1064931"/>
                <a:gd name="connsiteY442" fmla="*/ 1773157 h 1884136"/>
                <a:gd name="connsiteX443" fmla="*/ 293967 w 1064931"/>
                <a:gd name="connsiteY443" fmla="*/ 1776424 h 1884136"/>
                <a:gd name="connsiteX444" fmla="*/ 267040 w 1064931"/>
                <a:gd name="connsiteY444" fmla="*/ 1815572 h 1884136"/>
                <a:gd name="connsiteX445" fmla="*/ 267040 w 1064931"/>
                <a:gd name="connsiteY445" fmla="*/ 1815572 h 1884136"/>
                <a:gd name="connsiteX446" fmla="*/ 267040 w 1064931"/>
                <a:gd name="connsiteY446" fmla="*/ 1825364 h 1884136"/>
                <a:gd name="connsiteX447" fmla="*/ 277137 w 1064931"/>
                <a:gd name="connsiteY447" fmla="*/ 1818839 h 1884136"/>
                <a:gd name="connsiteX448" fmla="*/ 273774 w 1064931"/>
                <a:gd name="connsiteY448" fmla="*/ 1815572 h 1884136"/>
                <a:gd name="connsiteX449" fmla="*/ 267040 w 1064931"/>
                <a:gd name="connsiteY449" fmla="*/ 1815572 h 1884136"/>
                <a:gd name="connsiteX450" fmla="*/ 267040 w 1064931"/>
                <a:gd name="connsiteY450" fmla="*/ 1835155 h 1884136"/>
                <a:gd name="connsiteX451" fmla="*/ 267040 w 1064931"/>
                <a:gd name="connsiteY451" fmla="*/ 1835155 h 1884136"/>
                <a:gd name="connsiteX452" fmla="*/ 270402 w 1064931"/>
                <a:gd name="connsiteY452" fmla="*/ 1841680 h 1884136"/>
                <a:gd name="connsiteX453" fmla="*/ 277137 w 1064931"/>
                <a:gd name="connsiteY453" fmla="*/ 1835155 h 1884136"/>
                <a:gd name="connsiteX454" fmla="*/ 273774 w 1064931"/>
                <a:gd name="connsiteY454" fmla="*/ 1828631 h 1884136"/>
                <a:gd name="connsiteX455" fmla="*/ 267040 w 1064931"/>
                <a:gd name="connsiteY455" fmla="*/ 1835155 h 1884136"/>
                <a:gd name="connsiteX456" fmla="*/ 256944 w 1064931"/>
                <a:gd name="connsiteY456" fmla="*/ 1851462 h 1884136"/>
                <a:gd name="connsiteX457" fmla="*/ 256944 w 1064931"/>
                <a:gd name="connsiteY457" fmla="*/ 1851462 h 1884136"/>
                <a:gd name="connsiteX458" fmla="*/ 250209 w 1064931"/>
                <a:gd name="connsiteY458" fmla="*/ 1851462 h 1884136"/>
                <a:gd name="connsiteX459" fmla="*/ 240123 w 1064931"/>
                <a:gd name="connsiteY459" fmla="*/ 1857996 h 1884136"/>
                <a:gd name="connsiteX460" fmla="*/ 236751 w 1064931"/>
                <a:gd name="connsiteY460" fmla="*/ 1867778 h 1884136"/>
                <a:gd name="connsiteX461" fmla="*/ 253581 w 1064931"/>
                <a:gd name="connsiteY461" fmla="*/ 1864521 h 1884136"/>
                <a:gd name="connsiteX462" fmla="*/ 256944 w 1064931"/>
                <a:gd name="connsiteY462" fmla="*/ 1861254 h 1884136"/>
                <a:gd name="connsiteX463" fmla="*/ 263678 w 1064931"/>
                <a:gd name="connsiteY463" fmla="*/ 1857996 h 1884136"/>
                <a:gd name="connsiteX464" fmla="*/ 267040 w 1064931"/>
                <a:gd name="connsiteY464" fmla="*/ 1851462 h 1884136"/>
                <a:gd name="connsiteX465" fmla="*/ 256944 w 1064931"/>
                <a:gd name="connsiteY465" fmla="*/ 1851462 h 1884136"/>
                <a:gd name="connsiteX466" fmla="*/ 169447 w 1064931"/>
                <a:gd name="connsiteY466" fmla="*/ 1867778 h 1884136"/>
                <a:gd name="connsiteX467" fmla="*/ 169447 w 1064931"/>
                <a:gd name="connsiteY467" fmla="*/ 1867778 h 1884136"/>
                <a:gd name="connsiteX468" fmla="*/ 179543 w 1064931"/>
                <a:gd name="connsiteY468" fmla="*/ 1867778 h 1884136"/>
                <a:gd name="connsiteX469" fmla="*/ 179543 w 1064931"/>
                <a:gd name="connsiteY469" fmla="*/ 1877570 h 1884136"/>
                <a:gd name="connsiteX470" fmla="*/ 169447 w 1064931"/>
                <a:gd name="connsiteY470" fmla="*/ 1884095 h 1884136"/>
                <a:gd name="connsiteX471" fmla="*/ 159350 w 1064931"/>
                <a:gd name="connsiteY471" fmla="*/ 1880837 h 1884136"/>
                <a:gd name="connsiteX472" fmla="*/ 159350 w 1064931"/>
                <a:gd name="connsiteY472" fmla="*/ 1867778 h 1884136"/>
                <a:gd name="connsiteX473" fmla="*/ 169447 w 1064931"/>
                <a:gd name="connsiteY473" fmla="*/ 1867778 h 1884136"/>
                <a:gd name="connsiteX474" fmla="*/ 196364 w 1064931"/>
                <a:gd name="connsiteY474" fmla="*/ 1818839 h 1884136"/>
                <a:gd name="connsiteX475" fmla="*/ 196364 w 1064931"/>
                <a:gd name="connsiteY475" fmla="*/ 1818839 h 1884136"/>
                <a:gd name="connsiteX476" fmla="*/ 196364 w 1064931"/>
                <a:gd name="connsiteY476" fmla="*/ 1818839 h 1884136"/>
                <a:gd name="connsiteX477" fmla="*/ 193002 w 1064931"/>
                <a:gd name="connsiteY477" fmla="*/ 1825364 h 1884136"/>
                <a:gd name="connsiteX478" fmla="*/ 189640 w 1064931"/>
                <a:gd name="connsiteY478" fmla="*/ 1815572 h 1884136"/>
                <a:gd name="connsiteX479" fmla="*/ 176181 w 1064931"/>
                <a:gd name="connsiteY479" fmla="*/ 1818839 h 1884136"/>
                <a:gd name="connsiteX480" fmla="*/ 172809 w 1064931"/>
                <a:gd name="connsiteY480" fmla="*/ 1831888 h 1884136"/>
                <a:gd name="connsiteX481" fmla="*/ 166085 w 1064931"/>
                <a:gd name="connsiteY481" fmla="*/ 1835155 h 1884136"/>
                <a:gd name="connsiteX482" fmla="*/ 162713 w 1064931"/>
                <a:gd name="connsiteY482" fmla="*/ 1844938 h 1884136"/>
                <a:gd name="connsiteX483" fmla="*/ 172809 w 1064931"/>
                <a:gd name="connsiteY483" fmla="*/ 1848204 h 1884136"/>
                <a:gd name="connsiteX484" fmla="*/ 186278 w 1064931"/>
                <a:gd name="connsiteY484" fmla="*/ 1854729 h 1884136"/>
                <a:gd name="connsiteX485" fmla="*/ 199736 w 1064931"/>
                <a:gd name="connsiteY485" fmla="*/ 1854729 h 1884136"/>
                <a:gd name="connsiteX486" fmla="*/ 206461 w 1064931"/>
                <a:gd name="connsiteY486" fmla="*/ 1857996 h 1884136"/>
                <a:gd name="connsiteX487" fmla="*/ 216558 w 1064931"/>
                <a:gd name="connsiteY487" fmla="*/ 1867778 h 1884136"/>
                <a:gd name="connsiteX488" fmla="*/ 230026 w 1064931"/>
                <a:gd name="connsiteY488" fmla="*/ 1864521 h 1884136"/>
                <a:gd name="connsiteX489" fmla="*/ 236751 w 1064931"/>
                <a:gd name="connsiteY489" fmla="*/ 1851462 h 1884136"/>
                <a:gd name="connsiteX490" fmla="*/ 216558 w 1064931"/>
                <a:gd name="connsiteY490" fmla="*/ 1844938 h 1884136"/>
                <a:gd name="connsiteX491" fmla="*/ 216558 w 1064931"/>
                <a:gd name="connsiteY491" fmla="*/ 1835155 h 1884136"/>
                <a:gd name="connsiteX492" fmla="*/ 223292 w 1064931"/>
                <a:gd name="connsiteY492" fmla="*/ 1841680 h 1884136"/>
                <a:gd name="connsiteX493" fmla="*/ 230026 w 1064931"/>
                <a:gd name="connsiteY493" fmla="*/ 1844938 h 1884136"/>
                <a:gd name="connsiteX494" fmla="*/ 236751 w 1064931"/>
                <a:gd name="connsiteY494" fmla="*/ 1838413 h 1884136"/>
                <a:gd name="connsiteX495" fmla="*/ 226654 w 1064931"/>
                <a:gd name="connsiteY495" fmla="*/ 1828631 h 1884136"/>
                <a:gd name="connsiteX496" fmla="*/ 230026 w 1064931"/>
                <a:gd name="connsiteY496" fmla="*/ 1822096 h 1884136"/>
                <a:gd name="connsiteX497" fmla="*/ 236751 w 1064931"/>
                <a:gd name="connsiteY497" fmla="*/ 1812314 h 1884136"/>
                <a:gd name="connsiteX498" fmla="*/ 226654 w 1064931"/>
                <a:gd name="connsiteY498" fmla="*/ 1805790 h 1884136"/>
                <a:gd name="connsiteX499" fmla="*/ 223292 w 1064931"/>
                <a:gd name="connsiteY499" fmla="*/ 1805790 h 1884136"/>
                <a:gd name="connsiteX500" fmla="*/ 209833 w 1064931"/>
                <a:gd name="connsiteY500" fmla="*/ 1802523 h 1884136"/>
                <a:gd name="connsiteX501" fmla="*/ 206461 w 1064931"/>
                <a:gd name="connsiteY501" fmla="*/ 1792731 h 1884136"/>
                <a:gd name="connsiteX502" fmla="*/ 193002 w 1064931"/>
                <a:gd name="connsiteY502" fmla="*/ 1792731 h 1884136"/>
                <a:gd name="connsiteX503" fmla="*/ 189640 w 1064931"/>
                <a:gd name="connsiteY503" fmla="*/ 1802523 h 1884136"/>
                <a:gd name="connsiteX504" fmla="*/ 196364 w 1064931"/>
                <a:gd name="connsiteY504" fmla="*/ 1812314 h 1884136"/>
                <a:gd name="connsiteX505" fmla="*/ 196364 w 1064931"/>
                <a:gd name="connsiteY505" fmla="*/ 1818839 h 1884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</a:cxnLst>
              <a:rect l="l" t="t" r="r" b="b"/>
              <a:pathLst>
                <a:path w="1064931" h="1884136">
                  <a:moveTo>
                    <a:pt x="65119" y="324434"/>
                  </a:moveTo>
                  <a:cubicBezTo>
                    <a:pt x="55023" y="308120"/>
                    <a:pt x="55023" y="308120"/>
                    <a:pt x="55023" y="308120"/>
                  </a:cubicBezTo>
                  <a:cubicBezTo>
                    <a:pt x="41564" y="301594"/>
                    <a:pt x="41564" y="301594"/>
                    <a:pt x="41564" y="301594"/>
                  </a:cubicBezTo>
                  <a:cubicBezTo>
                    <a:pt x="24743" y="295068"/>
                    <a:pt x="24743" y="295068"/>
                    <a:pt x="24743" y="295068"/>
                  </a:cubicBezTo>
                  <a:cubicBezTo>
                    <a:pt x="24743" y="282016"/>
                    <a:pt x="24743" y="282016"/>
                    <a:pt x="24743" y="282016"/>
                  </a:cubicBezTo>
                  <a:cubicBezTo>
                    <a:pt x="1178" y="268965"/>
                    <a:pt x="1178" y="268965"/>
                    <a:pt x="1178" y="268965"/>
                  </a:cubicBezTo>
                  <a:cubicBezTo>
                    <a:pt x="1178" y="268965"/>
                    <a:pt x="-2184" y="262440"/>
                    <a:pt x="1178" y="262440"/>
                  </a:cubicBezTo>
                  <a:cubicBezTo>
                    <a:pt x="4550" y="259176"/>
                    <a:pt x="18009" y="259176"/>
                    <a:pt x="21371" y="259176"/>
                  </a:cubicBezTo>
                  <a:cubicBezTo>
                    <a:pt x="21371" y="255913"/>
                    <a:pt x="21371" y="255913"/>
                    <a:pt x="21371" y="255913"/>
                  </a:cubicBezTo>
                  <a:cubicBezTo>
                    <a:pt x="24743" y="255913"/>
                    <a:pt x="24743" y="255913"/>
                    <a:pt x="24743" y="255913"/>
                  </a:cubicBezTo>
                  <a:cubicBezTo>
                    <a:pt x="28105" y="255913"/>
                    <a:pt x="28105" y="252651"/>
                    <a:pt x="28105" y="252651"/>
                  </a:cubicBezTo>
                  <a:cubicBezTo>
                    <a:pt x="28105" y="252651"/>
                    <a:pt x="18009" y="233073"/>
                    <a:pt x="24743" y="223284"/>
                  </a:cubicBezTo>
                  <a:cubicBezTo>
                    <a:pt x="24743" y="220022"/>
                    <a:pt x="24743" y="220022"/>
                    <a:pt x="24743" y="220022"/>
                  </a:cubicBezTo>
                  <a:cubicBezTo>
                    <a:pt x="24743" y="220022"/>
                    <a:pt x="24743" y="220022"/>
                    <a:pt x="24743" y="220022"/>
                  </a:cubicBezTo>
                  <a:cubicBezTo>
                    <a:pt x="31468" y="213495"/>
                    <a:pt x="44926" y="213495"/>
                    <a:pt x="51661" y="220022"/>
                  </a:cubicBezTo>
                  <a:cubicBezTo>
                    <a:pt x="65119" y="223284"/>
                    <a:pt x="65119" y="223284"/>
                    <a:pt x="65119" y="223284"/>
                  </a:cubicBezTo>
                  <a:cubicBezTo>
                    <a:pt x="88675" y="249387"/>
                    <a:pt x="88675" y="249387"/>
                    <a:pt x="88675" y="249387"/>
                  </a:cubicBezTo>
                  <a:cubicBezTo>
                    <a:pt x="108868" y="272227"/>
                    <a:pt x="108868" y="272227"/>
                    <a:pt x="108868" y="272227"/>
                  </a:cubicBezTo>
                  <a:cubicBezTo>
                    <a:pt x="108868" y="272227"/>
                    <a:pt x="139157" y="295068"/>
                    <a:pt x="145892" y="298331"/>
                  </a:cubicBezTo>
                  <a:cubicBezTo>
                    <a:pt x="152616" y="301594"/>
                    <a:pt x="189640" y="308120"/>
                    <a:pt x="193002" y="311383"/>
                  </a:cubicBezTo>
                  <a:cubicBezTo>
                    <a:pt x="203099" y="298331"/>
                    <a:pt x="203099" y="298331"/>
                    <a:pt x="203099" y="298331"/>
                  </a:cubicBezTo>
                  <a:cubicBezTo>
                    <a:pt x="216558" y="288542"/>
                    <a:pt x="216558" y="288542"/>
                    <a:pt x="216558" y="288542"/>
                  </a:cubicBezTo>
                  <a:cubicBezTo>
                    <a:pt x="213195" y="282016"/>
                    <a:pt x="213195" y="282016"/>
                    <a:pt x="213195" y="282016"/>
                  </a:cubicBezTo>
                  <a:cubicBezTo>
                    <a:pt x="230026" y="272227"/>
                    <a:pt x="230026" y="272227"/>
                    <a:pt x="230026" y="272227"/>
                  </a:cubicBezTo>
                  <a:cubicBezTo>
                    <a:pt x="243485" y="282016"/>
                    <a:pt x="243485" y="282016"/>
                    <a:pt x="243485" y="282016"/>
                  </a:cubicBezTo>
                  <a:cubicBezTo>
                    <a:pt x="277137" y="288542"/>
                    <a:pt x="277137" y="288542"/>
                    <a:pt x="277137" y="288542"/>
                  </a:cubicBezTo>
                  <a:cubicBezTo>
                    <a:pt x="290595" y="298331"/>
                    <a:pt x="290595" y="298331"/>
                    <a:pt x="290595" y="298331"/>
                  </a:cubicBezTo>
                  <a:cubicBezTo>
                    <a:pt x="290595" y="298331"/>
                    <a:pt x="293967" y="298331"/>
                    <a:pt x="297330" y="295068"/>
                  </a:cubicBezTo>
                  <a:cubicBezTo>
                    <a:pt x="297330" y="295068"/>
                    <a:pt x="297330" y="295068"/>
                    <a:pt x="297330" y="295068"/>
                  </a:cubicBezTo>
                  <a:cubicBezTo>
                    <a:pt x="300692" y="295068"/>
                    <a:pt x="300692" y="295068"/>
                    <a:pt x="304054" y="291805"/>
                  </a:cubicBezTo>
                  <a:cubicBezTo>
                    <a:pt x="304054" y="291805"/>
                    <a:pt x="304054" y="291805"/>
                    <a:pt x="304054" y="291805"/>
                  </a:cubicBezTo>
                  <a:cubicBezTo>
                    <a:pt x="304054" y="291805"/>
                    <a:pt x="304054" y="291805"/>
                    <a:pt x="304054" y="291805"/>
                  </a:cubicBezTo>
                  <a:cubicBezTo>
                    <a:pt x="304054" y="291805"/>
                    <a:pt x="304054" y="291805"/>
                    <a:pt x="304054" y="291805"/>
                  </a:cubicBezTo>
                  <a:cubicBezTo>
                    <a:pt x="304054" y="291805"/>
                    <a:pt x="304054" y="291805"/>
                    <a:pt x="304054" y="291805"/>
                  </a:cubicBezTo>
                  <a:cubicBezTo>
                    <a:pt x="304054" y="291805"/>
                    <a:pt x="304054" y="291805"/>
                    <a:pt x="304054" y="291805"/>
                  </a:cubicBezTo>
                  <a:cubicBezTo>
                    <a:pt x="304054" y="288542"/>
                    <a:pt x="304054" y="288542"/>
                    <a:pt x="304054" y="288542"/>
                  </a:cubicBezTo>
                  <a:cubicBezTo>
                    <a:pt x="304054" y="285280"/>
                    <a:pt x="304054" y="265702"/>
                    <a:pt x="304054" y="265702"/>
                  </a:cubicBezTo>
                  <a:cubicBezTo>
                    <a:pt x="304054" y="265702"/>
                    <a:pt x="293967" y="259176"/>
                    <a:pt x="304054" y="252651"/>
                  </a:cubicBezTo>
                  <a:cubicBezTo>
                    <a:pt x="314151" y="242862"/>
                    <a:pt x="327619" y="233073"/>
                    <a:pt x="327619" y="233073"/>
                  </a:cubicBezTo>
                  <a:cubicBezTo>
                    <a:pt x="327619" y="233073"/>
                    <a:pt x="334344" y="229811"/>
                    <a:pt x="334344" y="220022"/>
                  </a:cubicBezTo>
                  <a:cubicBezTo>
                    <a:pt x="334344" y="210233"/>
                    <a:pt x="327619" y="184130"/>
                    <a:pt x="327619" y="184130"/>
                  </a:cubicBezTo>
                  <a:cubicBezTo>
                    <a:pt x="327619" y="184130"/>
                    <a:pt x="320885" y="167815"/>
                    <a:pt x="320885" y="161290"/>
                  </a:cubicBezTo>
                  <a:cubicBezTo>
                    <a:pt x="327619" y="122135"/>
                    <a:pt x="310788" y="92769"/>
                    <a:pt x="320885" y="89507"/>
                  </a:cubicBezTo>
                  <a:cubicBezTo>
                    <a:pt x="320885" y="89507"/>
                    <a:pt x="320885" y="89507"/>
                    <a:pt x="320885" y="89507"/>
                  </a:cubicBezTo>
                  <a:cubicBezTo>
                    <a:pt x="327619" y="86243"/>
                    <a:pt x="327619" y="86243"/>
                    <a:pt x="327619" y="86243"/>
                  </a:cubicBezTo>
                  <a:cubicBezTo>
                    <a:pt x="337716" y="79718"/>
                    <a:pt x="337716" y="79718"/>
                    <a:pt x="337716" y="79718"/>
                  </a:cubicBezTo>
                  <a:cubicBezTo>
                    <a:pt x="337716" y="79718"/>
                    <a:pt x="337716" y="76454"/>
                    <a:pt x="337716" y="76454"/>
                  </a:cubicBezTo>
                  <a:cubicBezTo>
                    <a:pt x="337716" y="60140"/>
                    <a:pt x="317523" y="43826"/>
                    <a:pt x="341078" y="40562"/>
                  </a:cubicBezTo>
                  <a:cubicBezTo>
                    <a:pt x="351175" y="34037"/>
                    <a:pt x="351175" y="34037"/>
                    <a:pt x="351175" y="34037"/>
                  </a:cubicBezTo>
                  <a:cubicBezTo>
                    <a:pt x="381464" y="34037"/>
                    <a:pt x="381464" y="34037"/>
                    <a:pt x="381464" y="34037"/>
                  </a:cubicBezTo>
                  <a:cubicBezTo>
                    <a:pt x="388189" y="14460"/>
                    <a:pt x="388189" y="14460"/>
                    <a:pt x="388189" y="14460"/>
                  </a:cubicBezTo>
                  <a:cubicBezTo>
                    <a:pt x="401657" y="1408"/>
                    <a:pt x="401657" y="1408"/>
                    <a:pt x="401657" y="1408"/>
                  </a:cubicBezTo>
                  <a:cubicBezTo>
                    <a:pt x="411744" y="1408"/>
                    <a:pt x="425212" y="-1854"/>
                    <a:pt x="431937" y="1408"/>
                  </a:cubicBezTo>
                  <a:cubicBezTo>
                    <a:pt x="438671" y="11197"/>
                    <a:pt x="438671" y="17722"/>
                    <a:pt x="452130" y="20986"/>
                  </a:cubicBezTo>
                  <a:cubicBezTo>
                    <a:pt x="492516" y="34037"/>
                    <a:pt x="492516" y="34037"/>
                    <a:pt x="492516" y="34037"/>
                  </a:cubicBezTo>
                  <a:cubicBezTo>
                    <a:pt x="516071" y="37300"/>
                    <a:pt x="516071" y="37300"/>
                    <a:pt x="516071" y="37300"/>
                  </a:cubicBezTo>
                  <a:cubicBezTo>
                    <a:pt x="522805" y="43826"/>
                    <a:pt x="522805" y="43826"/>
                    <a:pt x="522805" y="43826"/>
                  </a:cubicBezTo>
                  <a:cubicBezTo>
                    <a:pt x="522805" y="43826"/>
                    <a:pt x="522805" y="43826"/>
                    <a:pt x="522805" y="43826"/>
                  </a:cubicBezTo>
                  <a:cubicBezTo>
                    <a:pt x="522805" y="50351"/>
                    <a:pt x="522805" y="56877"/>
                    <a:pt x="526167" y="60140"/>
                  </a:cubicBezTo>
                  <a:cubicBezTo>
                    <a:pt x="526167" y="66666"/>
                    <a:pt x="529530" y="76454"/>
                    <a:pt x="529530" y="76454"/>
                  </a:cubicBezTo>
                  <a:cubicBezTo>
                    <a:pt x="529530" y="76454"/>
                    <a:pt x="526167" y="86243"/>
                    <a:pt x="526167" y="92769"/>
                  </a:cubicBezTo>
                  <a:cubicBezTo>
                    <a:pt x="522805" y="96032"/>
                    <a:pt x="522805" y="105821"/>
                    <a:pt x="522805" y="109083"/>
                  </a:cubicBezTo>
                  <a:cubicBezTo>
                    <a:pt x="522805" y="112347"/>
                    <a:pt x="522805" y="115609"/>
                    <a:pt x="522805" y="118872"/>
                  </a:cubicBezTo>
                  <a:cubicBezTo>
                    <a:pt x="522805" y="125398"/>
                    <a:pt x="526167" y="135187"/>
                    <a:pt x="529530" y="138450"/>
                  </a:cubicBezTo>
                  <a:cubicBezTo>
                    <a:pt x="529530" y="141712"/>
                    <a:pt x="546361" y="151501"/>
                    <a:pt x="546361" y="151501"/>
                  </a:cubicBezTo>
                  <a:cubicBezTo>
                    <a:pt x="546361" y="151501"/>
                    <a:pt x="546361" y="154764"/>
                    <a:pt x="529530" y="167815"/>
                  </a:cubicBezTo>
                  <a:cubicBezTo>
                    <a:pt x="516071" y="184130"/>
                    <a:pt x="516071" y="184130"/>
                    <a:pt x="516071" y="184130"/>
                  </a:cubicBezTo>
                  <a:cubicBezTo>
                    <a:pt x="539626" y="190655"/>
                    <a:pt x="539626" y="190655"/>
                    <a:pt x="539626" y="190655"/>
                  </a:cubicBezTo>
                  <a:cubicBezTo>
                    <a:pt x="539626" y="206970"/>
                    <a:pt x="539626" y="206970"/>
                    <a:pt x="539626" y="206970"/>
                  </a:cubicBezTo>
                  <a:cubicBezTo>
                    <a:pt x="539626" y="220022"/>
                    <a:pt x="539626" y="220022"/>
                    <a:pt x="539626" y="220022"/>
                  </a:cubicBezTo>
                  <a:cubicBezTo>
                    <a:pt x="536264" y="239599"/>
                    <a:pt x="536264" y="239599"/>
                    <a:pt x="536264" y="239599"/>
                  </a:cubicBezTo>
                  <a:cubicBezTo>
                    <a:pt x="526167" y="252651"/>
                    <a:pt x="526167" y="252651"/>
                    <a:pt x="526167" y="252651"/>
                  </a:cubicBezTo>
                  <a:cubicBezTo>
                    <a:pt x="539626" y="272227"/>
                    <a:pt x="539626" y="272227"/>
                    <a:pt x="539626" y="272227"/>
                  </a:cubicBezTo>
                  <a:cubicBezTo>
                    <a:pt x="556457" y="298331"/>
                    <a:pt x="556457" y="298331"/>
                    <a:pt x="556457" y="298331"/>
                  </a:cubicBezTo>
                  <a:cubicBezTo>
                    <a:pt x="580012" y="311383"/>
                    <a:pt x="580012" y="311383"/>
                    <a:pt x="580012" y="311383"/>
                  </a:cubicBezTo>
                  <a:cubicBezTo>
                    <a:pt x="580012" y="311383"/>
                    <a:pt x="583375" y="308120"/>
                    <a:pt x="606940" y="311383"/>
                  </a:cubicBezTo>
                  <a:cubicBezTo>
                    <a:pt x="630495" y="317908"/>
                    <a:pt x="637220" y="337486"/>
                    <a:pt x="637220" y="337486"/>
                  </a:cubicBezTo>
                  <a:cubicBezTo>
                    <a:pt x="650688" y="353801"/>
                    <a:pt x="650688" y="353801"/>
                    <a:pt x="650688" y="353801"/>
                  </a:cubicBezTo>
                  <a:cubicBezTo>
                    <a:pt x="670881" y="366848"/>
                    <a:pt x="670881" y="366848"/>
                    <a:pt x="670881" y="366848"/>
                  </a:cubicBezTo>
                  <a:cubicBezTo>
                    <a:pt x="680968" y="376640"/>
                    <a:pt x="680968" y="376640"/>
                    <a:pt x="680968" y="376640"/>
                  </a:cubicBezTo>
                  <a:cubicBezTo>
                    <a:pt x="677606" y="406005"/>
                    <a:pt x="677606" y="406005"/>
                    <a:pt x="677606" y="406005"/>
                  </a:cubicBezTo>
                  <a:cubicBezTo>
                    <a:pt x="677606" y="406005"/>
                    <a:pt x="667509" y="422321"/>
                    <a:pt x="670881" y="435371"/>
                  </a:cubicBezTo>
                  <a:cubicBezTo>
                    <a:pt x="670881" y="451687"/>
                    <a:pt x="660785" y="474528"/>
                    <a:pt x="660785" y="481053"/>
                  </a:cubicBezTo>
                  <a:cubicBezTo>
                    <a:pt x="660785" y="484320"/>
                    <a:pt x="654050" y="510418"/>
                    <a:pt x="654050" y="510418"/>
                  </a:cubicBezTo>
                  <a:cubicBezTo>
                    <a:pt x="664147" y="533259"/>
                    <a:pt x="664147" y="533259"/>
                    <a:pt x="664147" y="533259"/>
                  </a:cubicBezTo>
                  <a:cubicBezTo>
                    <a:pt x="677606" y="546308"/>
                    <a:pt x="677606" y="546308"/>
                    <a:pt x="677606" y="546308"/>
                  </a:cubicBezTo>
                  <a:cubicBezTo>
                    <a:pt x="697799" y="569149"/>
                    <a:pt x="697799" y="569149"/>
                    <a:pt x="697799" y="569149"/>
                  </a:cubicBezTo>
                  <a:cubicBezTo>
                    <a:pt x="724726" y="598515"/>
                    <a:pt x="724726" y="598515"/>
                    <a:pt x="724726" y="598515"/>
                  </a:cubicBezTo>
                  <a:cubicBezTo>
                    <a:pt x="734813" y="621356"/>
                    <a:pt x="734813" y="621356"/>
                    <a:pt x="734813" y="621356"/>
                  </a:cubicBezTo>
                  <a:cubicBezTo>
                    <a:pt x="734813" y="621356"/>
                    <a:pt x="761740" y="637672"/>
                    <a:pt x="761740" y="640930"/>
                  </a:cubicBezTo>
                  <a:cubicBezTo>
                    <a:pt x="761740" y="644197"/>
                    <a:pt x="771837" y="660513"/>
                    <a:pt x="771837" y="660513"/>
                  </a:cubicBezTo>
                  <a:cubicBezTo>
                    <a:pt x="785295" y="683354"/>
                    <a:pt x="785295" y="683354"/>
                    <a:pt x="785295" y="683354"/>
                  </a:cubicBezTo>
                  <a:cubicBezTo>
                    <a:pt x="781933" y="699670"/>
                    <a:pt x="781933" y="699670"/>
                    <a:pt x="781933" y="699670"/>
                  </a:cubicBezTo>
                  <a:cubicBezTo>
                    <a:pt x="771837" y="715977"/>
                    <a:pt x="771837" y="715977"/>
                    <a:pt x="771837" y="715977"/>
                  </a:cubicBezTo>
                  <a:cubicBezTo>
                    <a:pt x="771837" y="725769"/>
                    <a:pt x="771837" y="725769"/>
                    <a:pt x="771837" y="725769"/>
                  </a:cubicBezTo>
                  <a:cubicBezTo>
                    <a:pt x="781933" y="738818"/>
                    <a:pt x="781933" y="738818"/>
                    <a:pt x="781933" y="738818"/>
                  </a:cubicBezTo>
                  <a:cubicBezTo>
                    <a:pt x="778571" y="751877"/>
                    <a:pt x="778571" y="751877"/>
                    <a:pt x="778571" y="751877"/>
                  </a:cubicBezTo>
                  <a:cubicBezTo>
                    <a:pt x="788658" y="771451"/>
                    <a:pt x="788658" y="771451"/>
                    <a:pt x="788658" y="771451"/>
                  </a:cubicBezTo>
                  <a:cubicBezTo>
                    <a:pt x="781933" y="784500"/>
                    <a:pt x="781933" y="784500"/>
                    <a:pt x="781933" y="784500"/>
                  </a:cubicBezTo>
                  <a:cubicBezTo>
                    <a:pt x="798754" y="791025"/>
                    <a:pt x="798754" y="791025"/>
                    <a:pt x="798754" y="791025"/>
                  </a:cubicBezTo>
                  <a:cubicBezTo>
                    <a:pt x="798754" y="791025"/>
                    <a:pt x="802126" y="794292"/>
                    <a:pt x="798754" y="800816"/>
                  </a:cubicBezTo>
                  <a:cubicBezTo>
                    <a:pt x="795392" y="804084"/>
                    <a:pt x="792030" y="826915"/>
                    <a:pt x="792030" y="826915"/>
                  </a:cubicBezTo>
                  <a:cubicBezTo>
                    <a:pt x="808851" y="853023"/>
                    <a:pt x="808851" y="853023"/>
                    <a:pt x="808851" y="853023"/>
                  </a:cubicBezTo>
                  <a:cubicBezTo>
                    <a:pt x="832416" y="856281"/>
                    <a:pt x="832416" y="856281"/>
                    <a:pt x="832416" y="856281"/>
                  </a:cubicBezTo>
                  <a:cubicBezTo>
                    <a:pt x="832416" y="856281"/>
                    <a:pt x="845874" y="856281"/>
                    <a:pt x="845874" y="859548"/>
                  </a:cubicBezTo>
                  <a:cubicBezTo>
                    <a:pt x="849237" y="862815"/>
                    <a:pt x="852599" y="872597"/>
                    <a:pt x="852599" y="872597"/>
                  </a:cubicBezTo>
                  <a:cubicBezTo>
                    <a:pt x="842503" y="892180"/>
                    <a:pt x="842503" y="892180"/>
                    <a:pt x="842503" y="892180"/>
                  </a:cubicBezTo>
                  <a:cubicBezTo>
                    <a:pt x="842503" y="892180"/>
                    <a:pt x="845874" y="901962"/>
                    <a:pt x="855971" y="908487"/>
                  </a:cubicBezTo>
                  <a:cubicBezTo>
                    <a:pt x="862696" y="911754"/>
                    <a:pt x="869430" y="911754"/>
                    <a:pt x="869430" y="918279"/>
                  </a:cubicBezTo>
                  <a:cubicBezTo>
                    <a:pt x="872792" y="924803"/>
                    <a:pt x="872792" y="934595"/>
                    <a:pt x="876164" y="931328"/>
                  </a:cubicBezTo>
                  <a:cubicBezTo>
                    <a:pt x="882889" y="931328"/>
                    <a:pt x="896347" y="934595"/>
                    <a:pt x="896347" y="934595"/>
                  </a:cubicBezTo>
                  <a:cubicBezTo>
                    <a:pt x="906444" y="950911"/>
                    <a:pt x="906444" y="950911"/>
                    <a:pt x="906444" y="950911"/>
                  </a:cubicBezTo>
                  <a:cubicBezTo>
                    <a:pt x="913178" y="963961"/>
                    <a:pt x="913178" y="963961"/>
                    <a:pt x="913178" y="963961"/>
                  </a:cubicBezTo>
                  <a:cubicBezTo>
                    <a:pt x="913178" y="963961"/>
                    <a:pt x="913178" y="973752"/>
                    <a:pt x="913178" y="977010"/>
                  </a:cubicBezTo>
                  <a:cubicBezTo>
                    <a:pt x="913178" y="983535"/>
                    <a:pt x="909815" y="1003118"/>
                    <a:pt x="909815" y="1003118"/>
                  </a:cubicBezTo>
                  <a:cubicBezTo>
                    <a:pt x="892985" y="1029216"/>
                    <a:pt x="892985" y="1029216"/>
                    <a:pt x="892985" y="1029216"/>
                  </a:cubicBezTo>
                  <a:cubicBezTo>
                    <a:pt x="892985" y="1029216"/>
                    <a:pt x="906444" y="1045533"/>
                    <a:pt x="916540" y="1052057"/>
                  </a:cubicBezTo>
                  <a:cubicBezTo>
                    <a:pt x="926637" y="1058582"/>
                    <a:pt x="940096" y="1068374"/>
                    <a:pt x="943468" y="1068374"/>
                  </a:cubicBezTo>
                  <a:cubicBezTo>
                    <a:pt x="946830" y="1068374"/>
                    <a:pt x="963660" y="1071631"/>
                    <a:pt x="970385" y="1074898"/>
                  </a:cubicBezTo>
                  <a:cubicBezTo>
                    <a:pt x="973757" y="1074898"/>
                    <a:pt x="987216" y="1081423"/>
                    <a:pt x="990578" y="1084690"/>
                  </a:cubicBezTo>
                  <a:cubicBezTo>
                    <a:pt x="993950" y="1087948"/>
                    <a:pt x="1017505" y="1101006"/>
                    <a:pt x="1017505" y="1101006"/>
                  </a:cubicBezTo>
                  <a:cubicBezTo>
                    <a:pt x="1037698" y="1110789"/>
                    <a:pt x="1037698" y="1110789"/>
                    <a:pt x="1037698" y="1110789"/>
                  </a:cubicBezTo>
                  <a:cubicBezTo>
                    <a:pt x="1057882" y="1127105"/>
                    <a:pt x="1057882" y="1127105"/>
                    <a:pt x="1057882" y="1127105"/>
                  </a:cubicBezTo>
                  <a:cubicBezTo>
                    <a:pt x="1064616" y="1166262"/>
                    <a:pt x="1064616" y="1166262"/>
                    <a:pt x="1064616" y="1166262"/>
                  </a:cubicBezTo>
                  <a:cubicBezTo>
                    <a:pt x="1064616" y="1166262"/>
                    <a:pt x="1057882" y="1224993"/>
                    <a:pt x="1054519" y="1231518"/>
                  </a:cubicBezTo>
                  <a:cubicBezTo>
                    <a:pt x="1054519" y="1238043"/>
                    <a:pt x="1044423" y="1267408"/>
                    <a:pt x="1041060" y="1270675"/>
                  </a:cubicBezTo>
                  <a:cubicBezTo>
                    <a:pt x="1034326" y="1273933"/>
                    <a:pt x="1027602" y="1277200"/>
                    <a:pt x="1027602" y="1283724"/>
                  </a:cubicBezTo>
                  <a:cubicBezTo>
                    <a:pt x="1027602" y="1290249"/>
                    <a:pt x="1017505" y="1326139"/>
                    <a:pt x="1017505" y="1326139"/>
                  </a:cubicBezTo>
                  <a:cubicBezTo>
                    <a:pt x="1017505" y="1326139"/>
                    <a:pt x="1007409" y="1348980"/>
                    <a:pt x="1007409" y="1355505"/>
                  </a:cubicBezTo>
                  <a:cubicBezTo>
                    <a:pt x="1007409" y="1362029"/>
                    <a:pt x="997312" y="1381613"/>
                    <a:pt x="997312" y="1388137"/>
                  </a:cubicBezTo>
                  <a:cubicBezTo>
                    <a:pt x="993950" y="1391395"/>
                    <a:pt x="987216" y="1417503"/>
                    <a:pt x="987216" y="1417503"/>
                  </a:cubicBezTo>
                  <a:cubicBezTo>
                    <a:pt x="943468" y="1502333"/>
                    <a:pt x="943468" y="1502333"/>
                    <a:pt x="943468" y="1502333"/>
                  </a:cubicBezTo>
                  <a:cubicBezTo>
                    <a:pt x="933371" y="1534965"/>
                    <a:pt x="933371" y="1534965"/>
                    <a:pt x="933371" y="1534965"/>
                  </a:cubicBezTo>
                  <a:cubicBezTo>
                    <a:pt x="933371" y="1534965"/>
                    <a:pt x="923275" y="1538232"/>
                    <a:pt x="919912" y="1544757"/>
                  </a:cubicBezTo>
                  <a:cubicBezTo>
                    <a:pt x="916540" y="1554539"/>
                    <a:pt x="913178" y="1561073"/>
                    <a:pt x="909815" y="1570856"/>
                  </a:cubicBezTo>
                  <a:cubicBezTo>
                    <a:pt x="909815" y="1577380"/>
                    <a:pt x="892985" y="1606746"/>
                    <a:pt x="892985" y="1606746"/>
                  </a:cubicBezTo>
                  <a:cubicBezTo>
                    <a:pt x="886261" y="1623062"/>
                    <a:pt x="886261" y="1623062"/>
                    <a:pt x="886261" y="1623062"/>
                  </a:cubicBezTo>
                  <a:cubicBezTo>
                    <a:pt x="872792" y="1639378"/>
                    <a:pt x="872792" y="1639378"/>
                    <a:pt x="872792" y="1639378"/>
                  </a:cubicBezTo>
                  <a:cubicBezTo>
                    <a:pt x="872792" y="1639378"/>
                    <a:pt x="862696" y="1645903"/>
                    <a:pt x="862696" y="1645903"/>
                  </a:cubicBezTo>
                  <a:cubicBezTo>
                    <a:pt x="862696" y="1645903"/>
                    <a:pt x="855971" y="1645903"/>
                    <a:pt x="855971" y="1645903"/>
                  </a:cubicBezTo>
                  <a:cubicBezTo>
                    <a:pt x="839140" y="1645903"/>
                    <a:pt x="839140" y="1645903"/>
                    <a:pt x="839140" y="1645903"/>
                  </a:cubicBezTo>
                  <a:cubicBezTo>
                    <a:pt x="829044" y="1639378"/>
                    <a:pt x="829044" y="1639378"/>
                    <a:pt x="829044" y="1639378"/>
                  </a:cubicBezTo>
                  <a:cubicBezTo>
                    <a:pt x="829044" y="1639378"/>
                    <a:pt x="818947" y="1645903"/>
                    <a:pt x="818947" y="1645903"/>
                  </a:cubicBezTo>
                  <a:cubicBezTo>
                    <a:pt x="818947" y="1649170"/>
                    <a:pt x="812223" y="1652428"/>
                    <a:pt x="812223" y="1655695"/>
                  </a:cubicBezTo>
                  <a:cubicBezTo>
                    <a:pt x="812223" y="1655695"/>
                    <a:pt x="808851" y="1662219"/>
                    <a:pt x="805488" y="1662219"/>
                  </a:cubicBezTo>
                  <a:cubicBezTo>
                    <a:pt x="802126" y="1665477"/>
                    <a:pt x="798754" y="1668744"/>
                    <a:pt x="795392" y="1668744"/>
                  </a:cubicBezTo>
                  <a:cubicBezTo>
                    <a:pt x="795392" y="1672011"/>
                    <a:pt x="788658" y="1672011"/>
                    <a:pt x="788658" y="1672011"/>
                  </a:cubicBezTo>
                  <a:cubicBezTo>
                    <a:pt x="788658" y="1672011"/>
                    <a:pt x="788658" y="1675269"/>
                    <a:pt x="785295" y="1678536"/>
                  </a:cubicBezTo>
                  <a:cubicBezTo>
                    <a:pt x="785295" y="1678536"/>
                    <a:pt x="775199" y="1678536"/>
                    <a:pt x="771837" y="1675269"/>
                  </a:cubicBezTo>
                  <a:cubicBezTo>
                    <a:pt x="768474" y="1672011"/>
                    <a:pt x="761740" y="1668744"/>
                    <a:pt x="765102" y="1668744"/>
                  </a:cubicBezTo>
                  <a:cubicBezTo>
                    <a:pt x="765102" y="1672011"/>
                    <a:pt x="761740" y="1678536"/>
                    <a:pt x="761740" y="1678536"/>
                  </a:cubicBezTo>
                  <a:cubicBezTo>
                    <a:pt x="761740" y="1681793"/>
                    <a:pt x="755006" y="1691585"/>
                    <a:pt x="751644" y="1691585"/>
                  </a:cubicBezTo>
                  <a:cubicBezTo>
                    <a:pt x="748281" y="1691585"/>
                    <a:pt x="741547" y="1688318"/>
                    <a:pt x="738185" y="1685060"/>
                  </a:cubicBezTo>
                  <a:cubicBezTo>
                    <a:pt x="734813" y="1685060"/>
                    <a:pt x="731450" y="1685060"/>
                    <a:pt x="731450" y="1685060"/>
                  </a:cubicBezTo>
                  <a:cubicBezTo>
                    <a:pt x="731450" y="1688318"/>
                    <a:pt x="731450" y="1698110"/>
                    <a:pt x="731450" y="1701377"/>
                  </a:cubicBezTo>
                  <a:cubicBezTo>
                    <a:pt x="731450" y="1701377"/>
                    <a:pt x="731450" y="1704634"/>
                    <a:pt x="731450" y="1707901"/>
                  </a:cubicBezTo>
                  <a:cubicBezTo>
                    <a:pt x="728088" y="1707901"/>
                    <a:pt x="721354" y="1711159"/>
                    <a:pt x="721354" y="1711159"/>
                  </a:cubicBezTo>
                  <a:cubicBezTo>
                    <a:pt x="721354" y="1711159"/>
                    <a:pt x="724726" y="1717683"/>
                    <a:pt x="721354" y="1717683"/>
                  </a:cubicBezTo>
                  <a:cubicBezTo>
                    <a:pt x="717992" y="1720950"/>
                    <a:pt x="714629" y="1724218"/>
                    <a:pt x="711257" y="1724218"/>
                  </a:cubicBezTo>
                  <a:cubicBezTo>
                    <a:pt x="711257" y="1720950"/>
                    <a:pt x="704533" y="1717683"/>
                    <a:pt x="704533" y="1717683"/>
                  </a:cubicBezTo>
                  <a:cubicBezTo>
                    <a:pt x="701161" y="1720950"/>
                    <a:pt x="697799" y="1727475"/>
                    <a:pt x="697799" y="1727475"/>
                  </a:cubicBezTo>
                  <a:cubicBezTo>
                    <a:pt x="697799" y="1730742"/>
                    <a:pt x="694436" y="1734000"/>
                    <a:pt x="694436" y="1734000"/>
                  </a:cubicBezTo>
                  <a:cubicBezTo>
                    <a:pt x="694436" y="1734000"/>
                    <a:pt x="670881" y="1760108"/>
                    <a:pt x="670881" y="1760108"/>
                  </a:cubicBezTo>
                  <a:cubicBezTo>
                    <a:pt x="667509" y="1760108"/>
                    <a:pt x="660785" y="1750316"/>
                    <a:pt x="660785" y="1750316"/>
                  </a:cubicBezTo>
                  <a:cubicBezTo>
                    <a:pt x="660785" y="1753583"/>
                    <a:pt x="660785" y="1760108"/>
                    <a:pt x="660785" y="1760108"/>
                  </a:cubicBezTo>
                  <a:cubicBezTo>
                    <a:pt x="657413" y="1763365"/>
                    <a:pt x="650688" y="1766632"/>
                    <a:pt x="650688" y="1766632"/>
                  </a:cubicBezTo>
                  <a:cubicBezTo>
                    <a:pt x="650688" y="1769890"/>
                    <a:pt x="647316" y="1766632"/>
                    <a:pt x="643954" y="1766632"/>
                  </a:cubicBezTo>
                  <a:cubicBezTo>
                    <a:pt x="643954" y="1769890"/>
                    <a:pt x="640591" y="1769890"/>
                    <a:pt x="640591" y="1773157"/>
                  </a:cubicBezTo>
                  <a:cubicBezTo>
                    <a:pt x="640591" y="1776424"/>
                    <a:pt x="637220" y="1779682"/>
                    <a:pt x="637220" y="1779682"/>
                  </a:cubicBezTo>
                  <a:cubicBezTo>
                    <a:pt x="637220" y="1779682"/>
                    <a:pt x="630495" y="1782949"/>
                    <a:pt x="630495" y="1786206"/>
                  </a:cubicBezTo>
                  <a:cubicBezTo>
                    <a:pt x="627123" y="1789473"/>
                    <a:pt x="620398" y="1792731"/>
                    <a:pt x="620398" y="1792731"/>
                  </a:cubicBezTo>
                  <a:cubicBezTo>
                    <a:pt x="620398" y="1792731"/>
                    <a:pt x="617036" y="1795998"/>
                    <a:pt x="613664" y="1792731"/>
                  </a:cubicBezTo>
                  <a:cubicBezTo>
                    <a:pt x="610302" y="1792731"/>
                    <a:pt x="603568" y="1782949"/>
                    <a:pt x="603568" y="1782949"/>
                  </a:cubicBezTo>
                  <a:cubicBezTo>
                    <a:pt x="603568" y="1782949"/>
                    <a:pt x="596843" y="1782949"/>
                    <a:pt x="596843" y="1786206"/>
                  </a:cubicBezTo>
                  <a:cubicBezTo>
                    <a:pt x="593471" y="1789473"/>
                    <a:pt x="593471" y="1792731"/>
                    <a:pt x="590109" y="1792731"/>
                  </a:cubicBezTo>
                  <a:cubicBezTo>
                    <a:pt x="586747" y="1795998"/>
                    <a:pt x="583375" y="1795998"/>
                    <a:pt x="580012" y="1795998"/>
                  </a:cubicBezTo>
                  <a:cubicBezTo>
                    <a:pt x="576650" y="1799256"/>
                    <a:pt x="569916" y="1799256"/>
                    <a:pt x="569916" y="1802523"/>
                  </a:cubicBezTo>
                  <a:cubicBezTo>
                    <a:pt x="566554" y="1802523"/>
                    <a:pt x="563191" y="1809047"/>
                    <a:pt x="563191" y="1812314"/>
                  </a:cubicBezTo>
                  <a:cubicBezTo>
                    <a:pt x="563191" y="1815572"/>
                    <a:pt x="569916" y="1815572"/>
                    <a:pt x="563191" y="1815572"/>
                  </a:cubicBezTo>
                  <a:cubicBezTo>
                    <a:pt x="556457" y="1818839"/>
                    <a:pt x="546361" y="1818839"/>
                    <a:pt x="546361" y="1818839"/>
                  </a:cubicBezTo>
                  <a:cubicBezTo>
                    <a:pt x="546361" y="1818839"/>
                    <a:pt x="539626" y="1822096"/>
                    <a:pt x="539626" y="1825364"/>
                  </a:cubicBezTo>
                  <a:cubicBezTo>
                    <a:pt x="536264" y="1828631"/>
                    <a:pt x="539626" y="1828631"/>
                    <a:pt x="532902" y="1831888"/>
                  </a:cubicBezTo>
                  <a:cubicBezTo>
                    <a:pt x="529530" y="1831888"/>
                    <a:pt x="526167" y="1835155"/>
                    <a:pt x="526167" y="1835155"/>
                  </a:cubicBezTo>
                  <a:cubicBezTo>
                    <a:pt x="519433" y="1828631"/>
                    <a:pt x="519433" y="1828631"/>
                    <a:pt x="519433" y="1828631"/>
                  </a:cubicBezTo>
                  <a:cubicBezTo>
                    <a:pt x="522805" y="1822096"/>
                    <a:pt x="522805" y="1822096"/>
                    <a:pt x="522805" y="1822096"/>
                  </a:cubicBezTo>
                  <a:cubicBezTo>
                    <a:pt x="522805" y="1822096"/>
                    <a:pt x="519433" y="1815572"/>
                    <a:pt x="519433" y="1818839"/>
                  </a:cubicBezTo>
                  <a:cubicBezTo>
                    <a:pt x="516071" y="1825364"/>
                    <a:pt x="519433" y="1828631"/>
                    <a:pt x="519433" y="1828631"/>
                  </a:cubicBezTo>
                  <a:cubicBezTo>
                    <a:pt x="519433" y="1828631"/>
                    <a:pt x="516071" y="1828631"/>
                    <a:pt x="516071" y="1831888"/>
                  </a:cubicBezTo>
                  <a:cubicBezTo>
                    <a:pt x="512709" y="1835155"/>
                    <a:pt x="516071" y="1835155"/>
                    <a:pt x="512709" y="1838413"/>
                  </a:cubicBezTo>
                  <a:cubicBezTo>
                    <a:pt x="512709" y="1841680"/>
                    <a:pt x="509346" y="1844938"/>
                    <a:pt x="505974" y="1844938"/>
                  </a:cubicBezTo>
                  <a:cubicBezTo>
                    <a:pt x="505974" y="1848204"/>
                    <a:pt x="502612" y="1848204"/>
                    <a:pt x="499250" y="1848204"/>
                  </a:cubicBezTo>
                  <a:cubicBezTo>
                    <a:pt x="499250" y="1848204"/>
                    <a:pt x="492516" y="1848204"/>
                    <a:pt x="492516" y="1848204"/>
                  </a:cubicBezTo>
                  <a:cubicBezTo>
                    <a:pt x="489153" y="1848204"/>
                    <a:pt x="485781" y="1844938"/>
                    <a:pt x="489153" y="1844938"/>
                  </a:cubicBezTo>
                  <a:cubicBezTo>
                    <a:pt x="489153" y="1844938"/>
                    <a:pt x="495878" y="1841680"/>
                    <a:pt x="495878" y="1841680"/>
                  </a:cubicBezTo>
                  <a:cubicBezTo>
                    <a:pt x="495878" y="1841680"/>
                    <a:pt x="499250" y="1838413"/>
                    <a:pt x="495878" y="1838413"/>
                  </a:cubicBezTo>
                  <a:cubicBezTo>
                    <a:pt x="492516" y="1835155"/>
                    <a:pt x="489153" y="1831888"/>
                    <a:pt x="489153" y="1831888"/>
                  </a:cubicBezTo>
                  <a:cubicBezTo>
                    <a:pt x="489153" y="1831888"/>
                    <a:pt x="492516" y="1835155"/>
                    <a:pt x="482419" y="1835155"/>
                  </a:cubicBezTo>
                  <a:cubicBezTo>
                    <a:pt x="475685" y="1838413"/>
                    <a:pt x="472323" y="1838413"/>
                    <a:pt x="472323" y="1835155"/>
                  </a:cubicBezTo>
                  <a:cubicBezTo>
                    <a:pt x="472323" y="1835155"/>
                    <a:pt x="465589" y="1835155"/>
                    <a:pt x="468960" y="1831888"/>
                  </a:cubicBezTo>
                  <a:cubicBezTo>
                    <a:pt x="475685" y="1828631"/>
                    <a:pt x="475685" y="1825364"/>
                    <a:pt x="479057" y="1825364"/>
                  </a:cubicBezTo>
                  <a:cubicBezTo>
                    <a:pt x="482419" y="1825364"/>
                    <a:pt x="482419" y="1818839"/>
                    <a:pt x="482419" y="1815572"/>
                  </a:cubicBezTo>
                  <a:cubicBezTo>
                    <a:pt x="482419" y="1815572"/>
                    <a:pt x="489153" y="1822096"/>
                    <a:pt x="479057" y="1815572"/>
                  </a:cubicBezTo>
                  <a:cubicBezTo>
                    <a:pt x="472323" y="1805790"/>
                    <a:pt x="472323" y="1805790"/>
                    <a:pt x="472323" y="1805790"/>
                  </a:cubicBezTo>
                  <a:cubicBezTo>
                    <a:pt x="472323" y="1805790"/>
                    <a:pt x="468960" y="1809047"/>
                    <a:pt x="468960" y="1812314"/>
                  </a:cubicBezTo>
                  <a:cubicBezTo>
                    <a:pt x="472323" y="1815572"/>
                    <a:pt x="479057" y="1818839"/>
                    <a:pt x="468960" y="1822096"/>
                  </a:cubicBezTo>
                  <a:cubicBezTo>
                    <a:pt x="458864" y="1822096"/>
                    <a:pt x="458864" y="1822096"/>
                    <a:pt x="458864" y="1822096"/>
                  </a:cubicBezTo>
                  <a:cubicBezTo>
                    <a:pt x="455502" y="1825364"/>
                    <a:pt x="445405" y="1825364"/>
                    <a:pt x="445405" y="1825364"/>
                  </a:cubicBezTo>
                  <a:cubicBezTo>
                    <a:pt x="445405" y="1825364"/>
                    <a:pt x="438671" y="1825364"/>
                    <a:pt x="442034" y="1828631"/>
                  </a:cubicBezTo>
                  <a:cubicBezTo>
                    <a:pt x="442034" y="1831888"/>
                    <a:pt x="448767" y="1835155"/>
                    <a:pt x="448767" y="1835155"/>
                  </a:cubicBezTo>
                  <a:cubicBezTo>
                    <a:pt x="448767" y="1835155"/>
                    <a:pt x="448767" y="1838413"/>
                    <a:pt x="442034" y="1838413"/>
                  </a:cubicBezTo>
                  <a:cubicBezTo>
                    <a:pt x="438671" y="1841680"/>
                    <a:pt x="431937" y="1841680"/>
                    <a:pt x="431937" y="1841680"/>
                  </a:cubicBezTo>
                  <a:cubicBezTo>
                    <a:pt x="428575" y="1844938"/>
                    <a:pt x="428575" y="1844938"/>
                    <a:pt x="428575" y="1844938"/>
                  </a:cubicBezTo>
                  <a:cubicBezTo>
                    <a:pt x="428575" y="1844938"/>
                    <a:pt x="425212" y="1844938"/>
                    <a:pt x="425212" y="1841680"/>
                  </a:cubicBezTo>
                  <a:cubicBezTo>
                    <a:pt x="425212" y="1841680"/>
                    <a:pt x="428575" y="1838413"/>
                    <a:pt x="428575" y="1835155"/>
                  </a:cubicBezTo>
                  <a:cubicBezTo>
                    <a:pt x="428575" y="1831888"/>
                    <a:pt x="431937" y="1835155"/>
                    <a:pt x="428575" y="1831888"/>
                  </a:cubicBezTo>
                  <a:cubicBezTo>
                    <a:pt x="425212" y="1825364"/>
                    <a:pt x="421841" y="1825364"/>
                    <a:pt x="421841" y="1822096"/>
                  </a:cubicBezTo>
                  <a:cubicBezTo>
                    <a:pt x="425212" y="1818839"/>
                    <a:pt x="431937" y="1815572"/>
                    <a:pt x="431937" y="1815572"/>
                  </a:cubicBezTo>
                  <a:cubicBezTo>
                    <a:pt x="431937" y="1812314"/>
                    <a:pt x="431937" y="1809047"/>
                    <a:pt x="431937" y="1809047"/>
                  </a:cubicBezTo>
                  <a:cubicBezTo>
                    <a:pt x="431937" y="1809047"/>
                    <a:pt x="428575" y="1809047"/>
                    <a:pt x="431937" y="1805790"/>
                  </a:cubicBezTo>
                  <a:cubicBezTo>
                    <a:pt x="435309" y="1799256"/>
                    <a:pt x="438671" y="1795998"/>
                    <a:pt x="438671" y="1795998"/>
                  </a:cubicBezTo>
                  <a:cubicBezTo>
                    <a:pt x="438671" y="1792731"/>
                    <a:pt x="435309" y="1789473"/>
                    <a:pt x="431937" y="1789473"/>
                  </a:cubicBezTo>
                  <a:cubicBezTo>
                    <a:pt x="431937" y="1789473"/>
                    <a:pt x="428575" y="1795998"/>
                    <a:pt x="428575" y="1799256"/>
                  </a:cubicBezTo>
                  <a:cubicBezTo>
                    <a:pt x="428575" y="1799256"/>
                    <a:pt x="431937" y="1805790"/>
                    <a:pt x="421841" y="1802523"/>
                  </a:cubicBezTo>
                  <a:cubicBezTo>
                    <a:pt x="411744" y="1802523"/>
                    <a:pt x="405019" y="1802523"/>
                    <a:pt x="401657" y="1799256"/>
                  </a:cubicBezTo>
                  <a:cubicBezTo>
                    <a:pt x="401657" y="1795998"/>
                    <a:pt x="394922" y="1792731"/>
                    <a:pt x="405019" y="1792731"/>
                  </a:cubicBezTo>
                  <a:cubicBezTo>
                    <a:pt x="415115" y="1789473"/>
                    <a:pt x="415115" y="1789473"/>
                    <a:pt x="415115" y="1789473"/>
                  </a:cubicBezTo>
                  <a:cubicBezTo>
                    <a:pt x="418478" y="1786206"/>
                    <a:pt x="418478" y="1782949"/>
                    <a:pt x="418478" y="1779682"/>
                  </a:cubicBezTo>
                  <a:cubicBezTo>
                    <a:pt x="415115" y="1779682"/>
                    <a:pt x="411744" y="1773157"/>
                    <a:pt x="411744" y="1776424"/>
                  </a:cubicBezTo>
                  <a:cubicBezTo>
                    <a:pt x="408382" y="1782949"/>
                    <a:pt x="408382" y="1786206"/>
                    <a:pt x="408382" y="1786206"/>
                  </a:cubicBezTo>
                  <a:cubicBezTo>
                    <a:pt x="408382" y="1786206"/>
                    <a:pt x="394922" y="1786206"/>
                    <a:pt x="394922" y="1786206"/>
                  </a:cubicBezTo>
                  <a:cubicBezTo>
                    <a:pt x="394922" y="1786206"/>
                    <a:pt x="391560" y="1782949"/>
                    <a:pt x="391560" y="1779682"/>
                  </a:cubicBezTo>
                  <a:cubicBezTo>
                    <a:pt x="391560" y="1779682"/>
                    <a:pt x="394922" y="1766632"/>
                    <a:pt x="394922" y="1766632"/>
                  </a:cubicBezTo>
                  <a:cubicBezTo>
                    <a:pt x="394922" y="1766632"/>
                    <a:pt x="401657" y="1763365"/>
                    <a:pt x="398285" y="1763365"/>
                  </a:cubicBezTo>
                  <a:cubicBezTo>
                    <a:pt x="398285" y="1763365"/>
                    <a:pt x="391560" y="1760108"/>
                    <a:pt x="391560" y="1763365"/>
                  </a:cubicBezTo>
                  <a:cubicBezTo>
                    <a:pt x="388189" y="1763365"/>
                    <a:pt x="391560" y="1766632"/>
                    <a:pt x="391560" y="1769890"/>
                  </a:cubicBezTo>
                  <a:cubicBezTo>
                    <a:pt x="391560" y="1773157"/>
                    <a:pt x="391560" y="1776424"/>
                    <a:pt x="388189" y="1776424"/>
                  </a:cubicBezTo>
                  <a:cubicBezTo>
                    <a:pt x="384826" y="1779682"/>
                    <a:pt x="371368" y="1779682"/>
                    <a:pt x="371368" y="1779682"/>
                  </a:cubicBezTo>
                  <a:cubicBezTo>
                    <a:pt x="371368" y="1776424"/>
                    <a:pt x="367996" y="1776424"/>
                    <a:pt x="371368" y="1773157"/>
                  </a:cubicBezTo>
                  <a:cubicBezTo>
                    <a:pt x="371368" y="1769890"/>
                    <a:pt x="371368" y="1766632"/>
                    <a:pt x="371368" y="1766632"/>
                  </a:cubicBezTo>
                  <a:cubicBezTo>
                    <a:pt x="371368" y="1766632"/>
                    <a:pt x="367996" y="1760108"/>
                    <a:pt x="367996" y="1763365"/>
                  </a:cubicBezTo>
                  <a:cubicBezTo>
                    <a:pt x="364633" y="1763365"/>
                    <a:pt x="361271" y="1763365"/>
                    <a:pt x="361271" y="1763365"/>
                  </a:cubicBezTo>
                  <a:cubicBezTo>
                    <a:pt x="361271" y="1756841"/>
                    <a:pt x="361271" y="1756841"/>
                    <a:pt x="361271" y="1756841"/>
                  </a:cubicBezTo>
                  <a:cubicBezTo>
                    <a:pt x="354537" y="1756841"/>
                    <a:pt x="354537" y="1756841"/>
                    <a:pt x="354537" y="1756841"/>
                  </a:cubicBezTo>
                  <a:cubicBezTo>
                    <a:pt x="351175" y="1756841"/>
                    <a:pt x="351175" y="1756841"/>
                    <a:pt x="351175" y="1756841"/>
                  </a:cubicBezTo>
                  <a:cubicBezTo>
                    <a:pt x="351175" y="1756841"/>
                    <a:pt x="347812" y="1753583"/>
                    <a:pt x="347812" y="1753583"/>
                  </a:cubicBezTo>
                  <a:cubicBezTo>
                    <a:pt x="344440" y="1753583"/>
                    <a:pt x="344440" y="1753583"/>
                    <a:pt x="344440" y="1756841"/>
                  </a:cubicBezTo>
                  <a:cubicBezTo>
                    <a:pt x="341078" y="1756841"/>
                    <a:pt x="330982" y="1760108"/>
                    <a:pt x="330982" y="1760108"/>
                  </a:cubicBezTo>
                  <a:cubicBezTo>
                    <a:pt x="330982" y="1760108"/>
                    <a:pt x="330982" y="1753583"/>
                    <a:pt x="327619" y="1760108"/>
                  </a:cubicBezTo>
                  <a:cubicBezTo>
                    <a:pt x="327619" y="1763365"/>
                    <a:pt x="310788" y="1763365"/>
                    <a:pt x="310788" y="1763365"/>
                  </a:cubicBezTo>
                  <a:cubicBezTo>
                    <a:pt x="310788" y="1763365"/>
                    <a:pt x="307426" y="1756841"/>
                    <a:pt x="307426" y="1753583"/>
                  </a:cubicBezTo>
                  <a:cubicBezTo>
                    <a:pt x="307426" y="1753583"/>
                    <a:pt x="310788" y="1743791"/>
                    <a:pt x="310788" y="1743791"/>
                  </a:cubicBezTo>
                  <a:cubicBezTo>
                    <a:pt x="314151" y="1740524"/>
                    <a:pt x="314151" y="1740524"/>
                    <a:pt x="314151" y="1740524"/>
                  </a:cubicBezTo>
                  <a:cubicBezTo>
                    <a:pt x="310788" y="1737267"/>
                    <a:pt x="310788" y="1737267"/>
                    <a:pt x="310788" y="1737267"/>
                  </a:cubicBezTo>
                  <a:cubicBezTo>
                    <a:pt x="310788" y="1737267"/>
                    <a:pt x="300692" y="1737267"/>
                    <a:pt x="304054" y="1737267"/>
                  </a:cubicBezTo>
                  <a:cubicBezTo>
                    <a:pt x="304054" y="1734000"/>
                    <a:pt x="310788" y="1727475"/>
                    <a:pt x="310788" y="1727475"/>
                  </a:cubicBezTo>
                  <a:cubicBezTo>
                    <a:pt x="310788" y="1727475"/>
                    <a:pt x="314151" y="1724218"/>
                    <a:pt x="314151" y="1724218"/>
                  </a:cubicBezTo>
                  <a:cubicBezTo>
                    <a:pt x="317523" y="1720950"/>
                    <a:pt x="324247" y="1720950"/>
                    <a:pt x="320885" y="1717683"/>
                  </a:cubicBezTo>
                  <a:cubicBezTo>
                    <a:pt x="317523" y="1717683"/>
                    <a:pt x="314151" y="1714426"/>
                    <a:pt x="314151" y="1714426"/>
                  </a:cubicBezTo>
                  <a:cubicBezTo>
                    <a:pt x="314151" y="1714426"/>
                    <a:pt x="310788" y="1714426"/>
                    <a:pt x="310788" y="1711159"/>
                  </a:cubicBezTo>
                  <a:cubicBezTo>
                    <a:pt x="310788" y="1711159"/>
                    <a:pt x="314151" y="1704634"/>
                    <a:pt x="314151" y="1701377"/>
                  </a:cubicBezTo>
                  <a:cubicBezTo>
                    <a:pt x="314151" y="1698110"/>
                    <a:pt x="310788" y="1694852"/>
                    <a:pt x="310788" y="1694852"/>
                  </a:cubicBezTo>
                  <a:cubicBezTo>
                    <a:pt x="307426" y="1694852"/>
                    <a:pt x="310788" y="1698110"/>
                    <a:pt x="304054" y="1698110"/>
                  </a:cubicBezTo>
                  <a:cubicBezTo>
                    <a:pt x="300692" y="1701377"/>
                    <a:pt x="290595" y="1707901"/>
                    <a:pt x="290595" y="1707901"/>
                  </a:cubicBezTo>
                  <a:cubicBezTo>
                    <a:pt x="290595" y="1704634"/>
                    <a:pt x="290595" y="1701377"/>
                    <a:pt x="290595" y="1698110"/>
                  </a:cubicBezTo>
                  <a:cubicBezTo>
                    <a:pt x="293967" y="1694852"/>
                    <a:pt x="304054" y="1694852"/>
                    <a:pt x="307426" y="1691585"/>
                  </a:cubicBezTo>
                  <a:cubicBezTo>
                    <a:pt x="307426" y="1688318"/>
                    <a:pt x="300692" y="1678536"/>
                    <a:pt x="300692" y="1678536"/>
                  </a:cubicBezTo>
                  <a:cubicBezTo>
                    <a:pt x="300692" y="1678536"/>
                    <a:pt x="307426" y="1681793"/>
                    <a:pt x="304054" y="1675269"/>
                  </a:cubicBezTo>
                  <a:cubicBezTo>
                    <a:pt x="297330" y="1672011"/>
                    <a:pt x="297330" y="1672011"/>
                    <a:pt x="297330" y="1672011"/>
                  </a:cubicBezTo>
                  <a:cubicBezTo>
                    <a:pt x="297330" y="1668744"/>
                    <a:pt x="297330" y="1665477"/>
                    <a:pt x="300692" y="1662219"/>
                  </a:cubicBezTo>
                  <a:cubicBezTo>
                    <a:pt x="304054" y="1655695"/>
                    <a:pt x="307426" y="1655695"/>
                    <a:pt x="307426" y="1652428"/>
                  </a:cubicBezTo>
                  <a:cubicBezTo>
                    <a:pt x="307426" y="1652428"/>
                    <a:pt x="297330" y="1649170"/>
                    <a:pt x="297330" y="1645903"/>
                  </a:cubicBezTo>
                  <a:cubicBezTo>
                    <a:pt x="297330" y="1642645"/>
                    <a:pt x="290595" y="1642645"/>
                    <a:pt x="297330" y="1636111"/>
                  </a:cubicBezTo>
                  <a:cubicBezTo>
                    <a:pt x="300692" y="1632854"/>
                    <a:pt x="304054" y="1632854"/>
                    <a:pt x="304054" y="1632854"/>
                  </a:cubicBezTo>
                  <a:cubicBezTo>
                    <a:pt x="304054" y="1632854"/>
                    <a:pt x="304054" y="1623062"/>
                    <a:pt x="304054" y="1619805"/>
                  </a:cubicBezTo>
                  <a:cubicBezTo>
                    <a:pt x="304054" y="1616537"/>
                    <a:pt x="307426" y="1616537"/>
                    <a:pt x="307426" y="1613280"/>
                  </a:cubicBezTo>
                  <a:cubicBezTo>
                    <a:pt x="304054" y="1610013"/>
                    <a:pt x="300692" y="1610013"/>
                    <a:pt x="297330" y="1603488"/>
                  </a:cubicBezTo>
                  <a:cubicBezTo>
                    <a:pt x="297330" y="1600221"/>
                    <a:pt x="297330" y="1600221"/>
                    <a:pt x="297330" y="1596964"/>
                  </a:cubicBezTo>
                  <a:cubicBezTo>
                    <a:pt x="300692" y="1596964"/>
                    <a:pt x="304054" y="1593696"/>
                    <a:pt x="300692" y="1593696"/>
                  </a:cubicBezTo>
                  <a:cubicBezTo>
                    <a:pt x="300692" y="1590439"/>
                    <a:pt x="300692" y="1587172"/>
                    <a:pt x="300692" y="1587172"/>
                  </a:cubicBezTo>
                  <a:cubicBezTo>
                    <a:pt x="300692" y="1587172"/>
                    <a:pt x="300692" y="1587172"/>
                    <a:pt x="297330" y="1580647"/>
                  </a:cubicBezTo>
                  <a:cubicBezTo>
                    <a:pt x="293967" y="1577380"/>
                    <a:pt x="293967" y="1570856"/>
                    <a:pt x="293967" y="1567598"/>
                  </a:cubicBezTo>
                  <a:cubicBezTo>
                    <a:pt x="293967" y="1564331"/>
                    <a:pt x="297330" y="1551282"/>
                    <a:pt x="297330" y="1551282"/>
                  </a:cubicBezTo>
                  <a:cubicBezTo>
                    <a:pt x="297330" y="1551282"/>
                    <a:pt x="297330" y="1541490"/>
                    <a:pt x="290595" y="1538232"/>
                  </a:cubicBezTo>
                  <a:cubicBezTo>
                    <a:pt x="287233" y="1531708"/>
                    <a:pt x="280499" y="1528441"/>
                    <a:pt x="280499" y="1528441"/>
                  </a:cubicBezTo>
                  <a:cubicBezTo>
                    <a:pt x="280499" y="1528441"/>
                    <a:pt x="280499" y="1521916"/>
                    <a:pt x="280499" y="1518649"/>
                  </a:cubicBezTo>
                  <a:cubicBezTo>
                    <a:pt x="280499" y="1518649"/>
                    <a:pt x="273774" y="1515391"/>
                    <a:pt x="273774" y="1512124"/>
                  </a:cubicBezTo>
                  <a:cubicBezTo>
                    <a:pt x="273774" y="1508867"/>
                    <a:pt x="270402" y="1502333"/>
                    <a:pt x="270402" y="1502333"/>
                  </a:cubicBezTo>
                  <a:cubicBezTo>
                    <a:pt x="270402" y="1502333"/>
                    <a:pt x="267040" y="1502333"/>
                    <a:pt x="270402" y="1495808"/>
                  </a:cubicBezTo>
                  <a:cubicBezTo>
                    <a:pt x="270402" y="1486026"/>
                    <a:pt x="270402" y="1482759"/>
                    <a:pt x="270402" y="1479501"/>
                  </a:cubicBezTo>
                  <a:cubicBezTo>
                    <a:pt x="267040" y="1476234"/>
                    <a:pt x="263678" y="1469710"/>
                    <a:pt x="263678" y="1466442"/>
                  </a:cubicBezTo>
                  <a:cubicBezTo>
                    <a:pt x="263678" y="1463185"/>
                    <a:pt x="263678" y="1456660"/>
                    <a:pt x="263678" y="1456660"/>
                  </a:cubicBezTo>
                  <a:cubicBezTo>
                    <a:pt x="263678" y="1456660"/>
                    <a:pt x="263678" y="1453393"/>
                    <a:pt x="260306" y="1450126"/>
                  </a:cubicBezTo>
                  <a:cubicBezTo>
                    <a:pt x="256944" y="1446869"/>
                    <a:pt x="246847" y="1430552"/>
                    <a:pt x="246847" y="1430552"/>
                  </a:cubicBezTo>
                  <a:cubicBezTo>
                    <a:pt x="246847" y="1430552"/>
                    <a:pt x="243485" y="1430552"/>
                    <a:pt x="243485" y="1424028"/>
                  </a:cubicBezTo>
                  <a:cubicBezTo>
                    <a:pt x="240123" y="1417503"/>
                    <a:pt x="240123" y="1410978"/>
                    <a:pt x="240123" y="1410978"/>
                  </a:cubicBezTo>
                  <a:cubicBezTo>
                    <a:pt x="240123" y="1410978"/>
                    <a:pt x="240123" y="1401187"/>
                    <a:pt x="240123" y="1401187"/>
                  </a:cubicBezTo>
                  <a:cubicBezTo>
                    <a:pt x="230026" y="1391395"/>
                    <a:pt x="230026" y="1391395"/>
                    <a:pt x="230026" y="1391395"/>
                  </a:cubicBezTo>
                  <a:cubicBezTo>
                    <a:pt x="233388" y="1378346"/>
                    <a:pt x="233388" y="1378346"/>
                    <a:pt x="233388" y="1378346"/>
                  </a:cubicBezTo>
                  <a:cubicBezTo>
                    <a:pt x="233388" y="1365297"/>
                    <a:pt x="233388" y="1365297"/>
                    <a:pt x="233388" y="1365297"/>
                  </a:cubicBezTo>
                  <a:cubicBezTo>
                    <a:pt x="233388" y="1365297"/>
                    <a:pt x="233388" y="1348980"/>
                    <a:pt x="236751" y="1348980"/>
                  </a:cubicBezTo>
                  <a:cubicBezTo>
                    <a:pt x="240123" y="1348980"/>
                    <a:pt x="246847" y="1339189"/>
                    <a:pt x="246847" y="1339189"/>
                  </a:cubicBezTo>
                  <a:cubicBezTo>
                    <a:pt x="246847" y="1339189"/>
                    <a:pt x="253581" y="1329406"/>
                    <a:pt x="250209" y="1326139"/>
                  </a:cubicBezTo>
                  <a:cubicBezTo>
                    <a:pt x="250209" y="1322882"/>
                    <a:pt x="246847" y="1309823"/>
                    <a:pt x="246847" y="1309823"/>
                  </a:cubicBezTo>
                  <a:cubicBezTo>
                    <a:pt x="246847" y="1309823"/>
                    <a:pt x="253581" y="1300041"/>
                    <a:pt x="250209" y="1300041"/>
                  </a:cubicBezTo>
                  <a:cubicBezTo>
                    <a:pt x="250209" y="1296774"/>
                    <a:pt x="243485" y="1283724"/>
                    <a:pt x="243485" y="1283724"/>
                  </a:cubicBezTo>
                  <a:cubicBezTo>
                    <a:pt x="233388" y="1293516"/>
                    <a:pt x="233388" y="1293516"/>
                    <a:pt x="233388" y="1293516"/>
                  </a:cubicBezTo>
                  <a:cubicBezTo>
                    <a:pt x="226654" y="1290249"/>
                    <a:pt x="226654" y="1290249"/>
                    <a:pt x="226654" y="1290249"/>
                  </a:cubicBezTo>
                  <a:cubicBezTo>
                    <a:pt x="230026" y="1277200"/>
                    <a:pt x="230026" y="1277200"/>
                    <a:pt x="230026" y="1277200"/>
                  </a:cubicBezTo>
                  <a:cubicBezTo>
                    <a:pt x="230026" y="1277200"/>
                    <a:pt x="223292" y="1270675"/>
                    <a:pt x="223292" y="1267408"/>
                  </a:cubicBezTo>
                  <a:cubicBezTo>
                    <a:pt x="223292" y="1264151"/>
                    <a:pt x="230026" y="1257616"/>
                    <a:pt x="230026" y="1257616"/>
                  </a:cubicBezTo>
                  <a:cubicBezTo>
                    <a:pt x="230026" y="1257616"/>
                    <a:pt x="236751" y="1270675"/>
                    <a:pt x="236751" y="1273933"/>
                  </a:cubicBezTo>
                  <a:cubicBezTo>
                    <a:pt x="236751" y="1277200"/>
                    <a:pt x="243485" y="1280457"/>
                    <a:pt x="243485" y="1280457"/>
                  </a:cubicBezTo>
                  <a:cubicBezTo>
                    <a:pt x="246847" y="1277200"/>
                    <a:pt x="246847" y="1270675"/>
                    <a:pt x="250209" y="1270675"/>
                  </a:cubicBezTo>
                  <a:cubicBezTo>
                    <a:pt x="253581" y="1270675"/>
                    <a:pt x="256944" y="1273933"/>
                    <a:pt x="256944" y="1277200"/>
                  </a:cubicBezTo>
                  <a:cubicBezTo>
                    <a:pt x="256944" y="1277200"/>
                    <a:pt x="270402" y="1273933"/>
                    <a:pt x="270402" y="1273933"/>
                  </a:cubicBezTo>
                  <a:cubicBezTo>
                    <a:pt x="270402" y="1273933"/>
                    <a:pt x="267040" y="1270675"/>
                    <a:pt x="277137" y="1270675"/>
                  </a:cubicBezTo>
                  <a:cubicBezTo>
                    <a:pt x="287233" y="1273933"/>
                    <a:pt x="287233" y="1270675"/>
                    <a:pt x="287233" y="1264151"/>
                  </a:cubicBezTo>
                  <a:cubicBezTo>
                    <a:pt x="287233" y="1260883"/>
                    <a:pt x="277137" y="1247834"/>
                    <a:pt x="283871" y="1247834"/>
                  </a:cubicBezTo>
                  <a:cubicBezTo>
                    <a:pt x="293967" y="1247834"/>
                    <a:pt x="297330" y="1251092"/>
                    <a:pt x="297330" y="1251092"/>
                  </a:cubicBezTo>
                  <a:cubicBezTo>
                    <a:pt x="297330" y="1251092"/>
                    <a:pt x="297330" y="1254359"/>
                    <a:pt x="297330" y="1257616"/>
                  </a:cubicBezTo>
                  <a:cubicBezTo>
                    <a:pt x="297330" y="1264151"/>
                    <a:pt x="307426" y="1270675"/>
                    <a:pt x="307426" y="1264151"/>
                  </a:cubicBezTo>
                  <a:cubicBezTo>
                    <a:pt x="310788" y="1257616"/>
                    <a:pt x="310788" y="1260883"/>
                    <a:pt x="310788" y="1254359"/>
                  </a:cubicBezTo>
                  <a:cubicBezTo>
                    <a:pt x="310788" y="1247834"/>
                    <a:pt x="304054" y="1247834"/>
                    <a:pt x="300692" y="1241310"/>
                  </a:cubicBezTo>
                  <a:cubicBezTo>
                    <a:pt x="300692" y="1238043"/>
                    <a:pt x="297330" y="1244567"/>
                    <a:pt x="297330" y="1234785"/>
                  </a:cubicBezTo>
                  <a:cubicBezTo>
                    <a:pt x="300692" y="1224993"/>
                    <a:pt x="300692" y="1221726"/>
                    <a:pt x="304054" y="1221726"/>
                  </a:cubicBezTo>
                  <a:cubicBezTo>
                    <a:pt x="310788" y="1218469"/>
                    <a:pt x="304054" y="1221726"/>
                    <a:pt x="310788" y="1218469"/>
                  </a:cubicBezTo>
                  <a:cubicBezTo>
                    <a:pt x="317523" y="1218469"/>
                    <a:pt x="320885" y="1211944"/>
                    <a:pt x="317523" y="1202152"/>
                  </a:cubicBezTo>
                  <a:cubicBezTo>
                    <a:pt x="317523" y="1195628"/>
                    <a:pt x="314151" y="1192361"/>
                    <a:pt x="317523" y="1189103"/>
                  </a:cubicBezTo>
                  <a:cubicBezTo>
                    <a:pt x="324247" y="1185836"/>
                    <a:pt x="320885" y="1182579"/>
                    <a:pt x="327619" y="1185836"/>
                  </a:cubicBezTo>
                  <a:cubicBezTo>
                    <a:pt x="334344" y="1189103"/>
                    <a:pt x="330982" y="1189103"/>
                    <a:pt x="337716" y="1189103"/>
                  </a:cubicBezTo>
                  <a:cubicBezTo>
                    <a:pt x="341078" y="1185836"/>
                    <a:pt x="341078" y="1169520"/>
                    <a:pt x="341078" y="1169520"/>
                  </a:cubicBezTo>
                  <a:cubicBezTo>
                    <a:pt x="337716" y="1172787"/>
                    <a:pt x="330982" y="1166262"/>
                    <a:pt x="330982" y="1166262"/>
                  </a:cubicBezTo>
                  <a:cubicBezTo>
                    <a:pt x="327619" y="1166262"/>
                    <a:pt x="327619" y="1159737"/>
                    <a:pt x="330982" y="1156470"/>
                  </a:cubicBezTo>
                  <a:cubicBezTo>
                    <a:pt x="330982" y="1156470"/>
                    <a:pt x="330982" y="1149946"/>
                    <a:pt x="334344" y="1149946"/>
                  </a:cubicBezTo>
                  <a:cubicBezTo>
                    <a:pt x="341078" y="1149946"/>
                    <a:pt x="341078" y="1153203"/>
                    <a:pt x="347812" y="1149946"/>
                  </a:cubicBezTo>
                  <a:cubicBezTo>
                    <a:pt x="351175" y="1146679"/>
                    <a:pt x="351175" y="1146679"/>
                    <a:pt x="354537" y="1143421"/>
                  </a:cubicBezTo>
                  <a:cubicBezTo>
                    <a:pt x="357908" y="1140154"/>
                    <a:pt x="361271" y="1140154"/>
                    <a:pt x="364633" y="1133629"/>
                  </a:cubicBezTo>
                  <a:cubicBezTo>
                    <a:pt x="364633" y="1130372"/>
                    <a:pt x="367996" y="1110789"/>
                    <a:pt x="367996" y="1110789"/>
                  </a:cubicBezTo>
                  <a:cubicBezTo>
                    <a:pt x="364633" y="1107531"/>
                    <a:pt x="371368" y="1110789"/>
                    <a:pt x="378092" y="1107531"/>
                  </a:cubicBezTo>
                  <a:cubicBezTo>
                    <a:pt x="381464" y="1104264"/>
                    <a:pt x="384826" y="1084690"/>
                    <a:pt x="388189" y="1081423"/>
                  </a:cubicBezTo>
                  <a:cubicBezTo>
                    <a:pt x="391560" y="1074898"/>
                    <a:pt x="401657" y="1061849"/>
                    <a:pt x="401657" y="1058582"/>
                  </a:cubicBezTo>
                  <a:cubicBezTo>
                    <a:pt x="401657" y="1055325"/>
                    <a:pt x="411744" y="1032483"/>
                    <a:pt x="411744" y="1032483"/>
                  </a:cubicBezTo>
                  <a:cubicBezTo>
                    <a:pt x="425212" y="1009643"/>
                    <a:pt x="425212" y="1009643"/>
                    <a:pt x="425212" y="1009643"/>
                  </a:cubicBezTo>
                  <a:cubicBezTo>
                    <a:pt x="425212" y="1009643"/>
                    <a:pt x="425212" y="1003118"/>
                    <a:pt x="421841" y="996593"/>
                  </a:cubicBezTo>
                  <a:cubicBezTo>
                    <a:pt x="421841" y="993326"/>
                    <a:pt x="418478" y="980277"/>
                    <a:pt x="421841" y="977010"/>
                  </a:cubicBezTo>
                  <a:cubicBezTo>
                    <a:pt x="425212" y="977010"/>
                    <a:pt x="428575" y="967228"/>
                    <a:pt x="428575" y="967228"/>
                  </a:cubicBezTo>
                  <a:cubicBezTo>
                    <a:pt x="428575" y="954169"/>
                    <a:pt x="428575" y="954169"/>
                    <a:pt x="428575" y="954169"/>
                  </a:cubicBezTo>
                  <a:cubicBezTo>
                    <a:pt x="428575" y="954169"/>
                    <a:pt x="445405" y="944387"/>
                    <a:pt x="445405" y="944387"/>
                  </a:cubicBezTo>
                  <a:cubicBezTo>
                    <a:pt x="465589" y="941120"/>
                    <a:pt x="452130" y="931328"/>
                    <a:pt x="475685" y="941120"/>
                  </a:cubicBezTo>
                  <a:cubicBezTo>
                    <a:pt x="475685" y="941120"/>
                    <a:pt x="489153" y="937862"/>
                    <a:pt x="485781" y="934595"/>
                  </a:cubicBezTo>
                  <a:cubicBezTo>
                    <a:pt x="485781" y="934595"/>
                    <a:pt x="472323" y="921546"/>
                    <a:pt x="472323" y="921546"/>
                  </a:cubicBezTo>
                  <a:cubicBezTo>
                    <a:pt x="479057" y="911754"/>
                    <a:pt x="479057" y="911754"/>
                    <a:pt x="479057" y="911754"/>
                  </a:cubicBezTo>
                  <a:cubicBezTo>
                    <a:pt x="479057" y="911754"/>
                    <a:pt x="489153" y="905229"/>
                    <a:pt x="479057" y="901962"/>
                  </a:cubicBezTo>
                  <a:cubicBezTo>
                    <a:pt x="472323" y="898705"/>
                    <a:pt x="465589" y="895438"/>
                    <a:pt x="465589" y="892180"/>
                  </a:cubicBezTo>
                  <a:cubicBezTo>
                    <a:pt x="465589" y="892180"/>
                    <a:pt x="462227" y="879121"/>
                    <a:pt x="462227" y="875864"/>
                  </a:cubicBezTo>
                  <a:cubicBezTo>
                    <a:pt x="462227" y="872597"/>
                    <a:pt x="458864" y="862815"/>
                    <a:pt x="458864" y="862815"/>
                  </a:cubicBezTo>
                  <a:cubicBezTo>
                    <a:pt x="458864" y="862815"/>
                    <a:pt x="458864" y="849756"/>
                    <a:pt x="458864" y="846498"/>
                  </a:cubicBezTo>
                  <a:cubicBezTo>
                    <a:pt x="458864" y="843231"/>
                    <a:pt x="455502" y="833449"/>
                    <a:pt x="452130" y="830182"/>
                  </a:cubicBezTo>
                  <a:cubicBezTo>
                    <a:pt x="448767" y="826915"/>
                    <a:pt x="435309" y="817133"/>
                    <a:pt x="435309" y="817133"/>
                  </a:cubicBezTo>
                  <a:cubicBezTo>
                    <a:pt x="411744" y="807341"/>
                    <a:pt x="411744" y="807341"/>
                    <a:pt x="411744" y="807341"/>
                  </a:cubicBezTo>
                  <a:cubicBezTo>
                    <a:pt x="405019" y="813866"/>
                    <a:pt x="405019" y="813866"/>
                    <a:pt x="405019" y="813866"/>
                  </a:cubicBezTo>
                  <a:cubicBezTo>
                    <a:pt x="388189" y="797549"/>
                    <a:pt x="388189" y="797549"/>
                    <a:pt x="388189" y="797549"/>
                  </a:cubicBezTo>
                  <a:cubicBezTo>
                    <a:pt x="374730" y="794292"/>
                    <a:pt x="374730" y="794292"/>
                    <a:pt x="374730" y="794292"/>
                  </a:cubicBezTo>
                  <a:cubicBezTo>
                    <a:pt x="361271" y="794292"/>
                    <a:pt x="361271" y="794292"/>
                    <a:pt x="361271" y="794292"/>
                  </a:cubicBezTo>
                  <a:cubicBezTo>
                    <a:pt x="337716" y="745343"/>
                    <a:pt x="337716" y="745343"/>
                    <a:pt x="337716" y="745343"/>
                  </a:cubicBezTo>
                  <a:cubicBezTo>
                    <a:pt x="317523" y="735561"/>
                    <a:pt x="317523" y="735561"/>
                    <a:pt x="317523" y="735561"/>
                  </a:cubicBezTo>
                  <a:cubicBezTo>
                    <a:pt x="304054" y="722502"/>
                    <a:pt x="304054" y="722502"/>
                    <a:pt x="304054" y="722502"/>
                  </a:cubicBezTo>
                  <a:cubicBezTo>
                    <a:pt x="304054" y="706195"/>
                    <a:pt x="304054" y="706195"/>
                    <a:pt x="304054" y="706195"/>
                  </a:cubicBezTo>
                  <a:cubicBezTo>
                    <a:pt x="293967" y="693136"/>
                    <a:pt x="293967" y="693136"/>
                    <a:pt x="293967" y="693136"/>
                  </a:cubicBezTo>
                  <a:cubicBezTo>
                    <a:pt x="293967" y="693136"/>
                    <a:pt x="297330" y="683354"/>
                    <a:pt x="297330" y="680087"/>
                  </a:cubicBezTo>
                  <a:cubicBezTo>
                    <a:pt x="300692" y="676830"/>
                    <a:pt x="307426" y="660513"/>
                    <a:pt x="307426" y="660513"/>
                  </a:cubicBezTo>
                  <a:cubicBezTo>
                    <a:pt x="307426" y="660513"/>
                    <a:pt x="304054" y="647464"/>
                    <a:pt x="304054" y="644197"/>
                  </a:cubicBezTo>
                  <a:cubicBezTo>
                    <a:pt x="304054" y="640930"/>
                    <a:pt x="307426" y="624623"/>
                    <a:pt x="307426" y="624623"/>
                  </a:cubicBezTo>
                  <a:cubicBezTo>
                    <a:pt x="304054" y="608307"/>
                    <a:pt x="304054" y="608307"/>
                    <a:pt x="304054" y="608307"/>
                  </a:cubicBezTo>
                  <a:cubicBezTo>
                    <a:pt x="263678" y="562625"/>
                    <a:pt x="263678" y="562625"/>
                    <a:pt x="263678" y="562625"/>
                  </a:cubicBezTo>
                  <a:cubicBezTo>
                    <a:pt x="267040" y="543051"/>
                    <a:pt x="267040" y="543051"/>
                    <a:pt x="267040" y="543051"/>
                  </a:cubicBezTo>
                  <a:cubicBezTo>
                    <a:pt x="263678" y="533259"/>
                    <a:pt x="263678" y="533259"/>
                    <a:pt x="263678" y="533259"/>
                  </a:cubicBezTo>
                  <a:cubicBezTo>
                    <a:pt x="260306" y="523467"/>
                    <a:pt x="260306" y="523467"/>
                    <a:pt x="263678" y="516943"/>
                  </a:cubicBezTo>
                  <a:cubicBezTo>
                    <a:pt x="263678" y="513685"/>
                    <a:pt x="263678" y="513685"/>
                    <a:pt x="263678" y="513685"/>
                  </a:cubicBezTo>
                  <a:cubicBezTo>
                    <a:pt x="250209" y="516943"/>
                    <a:pt x="250209" y="516943"/>
                    <a:pt x="250209" y="516943"/>
                  </a:cubicBezTo>
                  <a:cubicBezTo>
                    <a:pt x="240123" y="503894"/>
                    <a:pt x="240123" y="503894"/>
                    <a:pt x="240123" y="503894"/>
                  </a:cubicBezTo>
                  <a:cubicBezTo>
                    <a:pt x="243485" y="487577"/>
                    <a:pt x="243485" y="487577"/>
                    <a:pt x="243485" y="487577"/>
                  </a:cubicBezTo>
                  <a:cubicBezTo>
                    <a:pt x="236751" y="448420"/>
                    <a:pt x="236751" y="448420"/>
                    <a:pt x="236751" y="448420"/>
                  </a:cubicBezTo>
                  <a:cubicBezTo>
                    <a:pt x="243485" y="428846"/>
                    <a:pt x="243485" y="428846"/>
                    <a:pt x="243485" y="428846"/>
                  </a:cubicBezTo>
                  <a:cubicBezTo>
                    <a:pt x="223292" y="419054"/>
                    <a:pt x="223292" y="419054"/>
                    <a:pt x="223292" y="419054"/>
                  </a:cubicBezTo>
                  <a:cubicBezTo>
                    <a:pt x="209833" y="399481"/>
                    <a:pt x="209833" y="399481"/>
                    <a:pt x="209833" y="399481"/>
                  </a:cubicBezTo>
                  <a:cubicBezTo>
                    <a:pt x="209833" y="399481"/>
                    <a:pt x="206461" y="406005"/>
                    <a:pt x="203099" y="402748"/>
                  </a:cubicBezTo>
                  <a:cubicBezTo>
                    <a:pt x="199736" y="399481"/>
                    <a:pt x="182906" y="373382"/>
                    <a:pt x="182906" y="373382"/>
                  </a:cubicBezTo>
                  <a:cubicBezTo>
                    <a:pt x="152616" y="363590"/>
                    <a:pt x="152616" y="363590"/>
                    <a:pt x="152616" y="363590"/>
                  </a:cubicBezTo>
                  <a:cubicBezTo>
                    <a:pt x="139157" y="357066"/>
                    <a:pt x="139157" y="357066"/>
                    <a:pt x="139157" y="357066"/>
                  </a:cubicBezTo>
                  <a:cubicBezTo>
                    <a:pt x="122336" y="353801"/>
                    <a:pt x="122336" y="353801"/>
                    <a:pt x="122336" y="353801"/>
                  </a:cubicBezTo>
                  <a:cubicBezTo>
                    <a:pt x="122336" y="353801"/>
                    <a:pt x="118964" y="360323"/>
                    <a:pt x="115602" y="353801"/>
                  </a:cubicBezTo>
                  <a:cubicBezTo>
                    <a:pt x="112240" y="347274"/>
                    <a:pt x="105506" y="340748"/>
                    <a:pt x="105506" y="340748"/>
                  </a:cubicBezTo>
                  <a:cubicBezTo>
                    <a:pt x="92047" y="344012"/>
                    <a:pt x="92047" y="344012"/>
                    <a:pt x="92047" y="344012"/>
                  </a:cubicBezTo>
                  <a:cubicBezTo>
                    <a:pt x="81950" y="330960"/>
                    <a:pt x="81950" y="330960"/>
                    <a:pt x="81950" y="330960"/>
                  </a:cubicBezTo>
                  <a:cubicBezTo>
                    <a:pt x="81950" y="330960"/>
                    <a:pt x="78588" y="330960"/>
                    <a:pt x="75216" y="330960"/>
                  </a:cubicBezTo>
                  <a:cubicBezTo>
                    <a:pt x="71854" y="327697"/>
                    <a:pt x="65119" y="324434"/>
                    <a:pt x="65119" y="324434"/>
                  </a:cubicBezTo>
                  <a:close/>
                  <a:moveTo>
                    <a:pt x="475685" y="1851462"/>
                  </a:moveTo>
                  <a:cubicBezTo>
                    <a:pt x="475685" y="1851462"/>
                    <a:pt x="475685" y="1851462"/>
                    <a:pt x="475685" y="1851462"/>
                  </a:cubicBezTo>
                  <a:cubicBezTo>
                    <a:pt x="475685" y="1851462"/>
                    <a:pt x="475685" y="1854729"/>
                    <a:pt x="475685" y="1857996"/>
                  </a:cubicBezTo>
                  <a:cubicBezTo>
                    <a:pt x="475685" y="1857996"/>
                    <a:pt x="479057" y="1861254"/>
                    <a:pt x="482419" y="1861254"/>
                  </a:cubicBezTo>
                  <a:cubicBezTo>
                    <a:pt x="482419" y="1861254"/>
                    <a:pt x="489153" y="1857996"/>
                    <a:pt x="492516" y="1854729"/>
                  </a:cubicBezTo>
                  <a:cubicBezTo>
                    <a:pt x="499250" y="1851462"/>
                    <a:pt x="492516" y="1854729"/>
                    <a:pt x="492516" y="1854729"/>
                  </a:cubicBezTo>
                  <a:cubicBezTo>
                    <a:pt x="485781" y="1848204"/>
                    <a:pt x="485781" y="1848204"/>
                    <a:pt x="485781" y="1848204"/>
                  </a:cubicBezTo>
                  <a:cubicBezTo>
                    <a:pt x="485781" y="1848204"/>
                    <a:pt x="479057" y="1851462"/>
                    <a:pt x="475685" y="1851462"/>
                  </a:cubicBezTo>
                  <a:close/>
                  <a:moveTo>
                    <a:pt x="431937" y="1851462"/>
                  </a:moveTo>
                  <a:cubicBezTo>
                    <a:pt x="431937" y="1851462"/>
                    <a:pt x="431937" y="1851462"/>
                    <a:pt x="431937" y="1851462"/>
                  </a:cubicBezTo>
                  <a:cubicBezTo>
                    <a:pt x="431937" y="1851462"/>
                    <a:pt x="431937" y="1857996"/>
                    <a:pt x="431937" y="1857996"/>
                  </a:cubicBezTo>
                  <a:cubicBezTo>
                    <a:pt x="431937" y="1861254"/>
                    <a:pt x="435309" y="1861254"/>
                    <a:pt x="438671" y="1857996"/>
                  </a:cubicBezTo>
                  <a:cubicBezTo>
                    <a:pt x="438671" y="1857996"/>
                    <a:pt x="442034" y="1857996"/>
                    <a:pt x="445405" y="1854729"/>
                  </a:cubicBezTo>
                  <a:cubicBezTo>
                    <a:pt x="448767" y="1851462"/>
                    <a:pt x="445405" y="1848204"/>
                    <a:pt x="442034" y="1848204"/>
                  </a:cubicBezTo>
                  <a:cubicBezTo>
                    <a:pt x="442034" y="1844938"/>
                    <a:pt x="438671" y="1848204"/>
                    <a:pt x="438671" y="1848204"/>
                  </a:cubicBezTo>
                  <a:cubicBezTo>
                    <a:pt x="435309" y="1848204"/>
                    <a:pt x="431937" y="1851462"/>
                    <a:pt x="431937" y="1851462"/>
                  </a:cubicBezTo>
                  <a:close/>
                  <a:moveTo>
                    <a:pt x="351175" y="1812314"/>
                  </a:moveTo>
                  <a:cubicBezTo>
                    <a:pt x="351175" y="1812314"/>
                    <a:pt x="351175" y="1812314"/>
                    <a:pt x="351175" y="1812314"/>
                  </a:cubicBezTo>
                  <a:cubicBezTo>
                    <a:pt x="347812" y="1815572"/>
                    <a:pt x="347812" y="1815572"/>
                    <a:pt x="347812" y="1815572"/>
                  </a:cubicBezTo>
                  <a:cubicBezTo>
                    <a:pt x="347812" y="1815572"/>
                    <a:pt x="344440" y="1818839"/>
                    <a:pt x="347812" y="1822096"/>
                  </a:cubicBezTo>
                  <a:cubicBezTo>
                    <a:pt x="347812" y="1828631"/>
                    <a:pt x="351175" y="1828631"/>
                    <a:pt x="351175" y="1828631"/>
                  </a:cubicBezTo>
                  <a:cubicBezTo>
                    <a:pt x="351175" y="1828631"/>
                    <a:pt x="354537" y="1825364"/>
                    <a:pt x="361271" y="1825364"/>
                  </a:cubicBezTo>
                  <a:cubicBezTo>
                    <a:pt x="364633" y="1825364"/>
                    <a:pt x="371368" y="1818839"/>
                    <a:pt x="371368" y="1815572"/>
                  </a:cubicBezTo>
                  <a:cubicBezTo>
                    <a:pt x="374730" y="1815572"/>
                    <a:pt x="374730" y="1809047"/>
                    <a:pt x="378092" y="1809047"/>
                  </a:cubicBezTo>
                  <a:cubicBezTo>
                    <a:pt x="381464" y="1809047"/>
                    <a:pt x="391560" y="1812314"/>
                    <a:pt x="394922" y="1812314"/>
                  </a:cubicBezTo>
                  <a:cubicBezTo>
                    <a:pt x="398285" y="1812314"/>
                    <a:pt x="391560" y="1802523"/>
                    <a:pt x="391560" y="1802523"/>
                  </a:cubicBezTo>
                  <a:cubicBezTo>
                    <a:pt x="391560" y="1799256"/>
                    <a:pt x="381464" y="1802523"/>
                    <a:pt x="381464" y="1802523"/>
                  </a:cubicBezTo>
                  <a:cubicBezTo>
                    <a:pt x="381464" y="1802523"/>
                    <a:pt x="374730" y="1802523"/>
                    <a:pt x="371368" y="1799256"/>
                  </a:cubicBezTo>
                  <a:cubicBezTo>
                    <a:pt x="367996" y="1799256"/>
                    <a:pt x="367996" y="1799256"/>
                    <a:pt x="367996" y="1799256"/>
                  </a:cubicBezTo>
                  <a:cubicBezTo>
                    <a:pt x="364633" y="1802523"/>
                    <a:pt x="364633" y="1805790"/>
                    <a:pt x="361271" y="1809047"/>
                  </a:cubicBezTo>
                  <a:cubicBezTo>
                    <a:pt x="357908" y="1812314"/>
                    <a:pt x="357908" y="1809047"/>
                    <a:pt x="357908" y="1805790"/>
                  </a:cubicBezTo>
                  <a:cubicBezTo>
                    <a:pt x="357908" y="1805790"/>
                    <a:pt x="351175" y="1802523"/>
                    <a:pt x="347812" y="1805790"/>
                  </a:cubicBezTo>
                  <a:cubicBezTo>
                    <a:pt x="347812" y="1805790"/>
                    <a:pt x="351175" y="1809047"/>
                    <a:pt x="351175" y="1812314"/>
                  </a:cubicBezTo>
                  <a:close/>
                  <a:moveTo>
                    <a:pt x="324247" y="1812314"/>
                  </a:moveTo>
                  <a:cubicBezTo>
                    <a:pt x="324247" y="1812314"/>
                    <a:pt x="324247" y="1812314"/>
                    <a:pt x="324247" y="1812314"/>
                  </a:cubicBezTo>
                  <a:cubicBezTo>
                    <a:pt x="324247" y="1812314"/>
                    <a:pt x="330982" y="1815572"/>
                    <a:pt x="337716" y="1815572"/>
                  </a:cubicBezTo>
                  <a:cubicBezTo>
                    <a:pt x="341078" y="1815572"/>
                    <a:pt x="337716" y="1812314"/>
                    <a:pt x="341078" y="1809047"/>
                  </a:cubicBezTo>
                  <a:cubicBezTo>
                    <a:pt x="341078" y="1805790"/>
                    <a:pt x="337716" y="1809047"/>
                    <a:pt x="334344" y="1805790"/>
                  </a:cubicBezTo>
                  <a:cubicBezTo>
                    <a:pt x="330982" y="1805790"/>
                    <a:pt x="330982" y="1805790"/>
                    <a:pt x="327619" y="1805790"/>
                  </a:cubicBezTo>
                  <a:cubicBezTo>
                    <a:pt x="320885" y="1805790"/>
                    <a:pt x="324247" y="1812314"/>
                    <a:pt x="324247" y="1812314"/>
                  </a:cubicBezTo>
                  <a:close/>
                  <a:moveTo>
                    <a:pt x="293967" y="1776424"/>
                  </a:moveTo>
                  <a:cubicBezTo>
                    <a:pt x="293967" y="1776424"/>
                    <a:pt x="293967" y="1776424"/>
                    <a:pt x="293967" y="1776424"/>
                  </a:cubicBezTo>
                  <a:cubicBezTo>
                    <a:pt x="290595" y="1792731"/>
                    <a:pt x="307426" y="1782949"/>
                    <a:pt x="307426" y="1773157"/>
                  </a:cubicBezTo>
                  <a:cubicBezTo>
                    <a:pt x="304054" y="1766632"/>
                    <a:pt x="307426" y="1766632"/>
                    <a:pt x="300692" y="1760108"/>
                  </a:cubicBezTo>
                  <a:cubicBezTo>
                    <a:pt x="297330" y="1750316"/>
                    <a:pt x="297330" y="1760108"/>
                    <a:pt x="293967" y="1763365"/>
                  </a:cubicBezTo>
                  <a:cubicBezTo>
                    <a:pt x="290595" y="1769890"/>
                    <a:pt x="297330" y="1769890"/>
                    <a:pt x="297330" y="1773157"/>
                  </a:cubicBezTo>
                  <a:cubicBezTo>
                    <a:pt x="297330" y="1776424"/>
                    <a:pt x="293967" y="1773157"/>
                    <a:pt x="293967" y="1776424"/>
                  </a:cubicBezTo>
                  <a:close/>
                  <a:moveTo>
                    <a:pt x="267040" y="1815572"/>
                  </a:moveTo>
                  <a:cubicBezTo>
                    <a:pt x="267040" y="1815572"/>
                    <a:pt x="267040" y="1815572"/>
                    <a:pt x="267040" y="1815572"/>
                  </a:cubicBezTo>
                  <a:cubicBezTo>
                    <a:pt x="267040" y="1815572"/>
                    <a:pt x="263678" y="1818839"/>
                    <a:pt x="267040" y="1825364"/>
                  </a:cubicBezTo>
                  <a:cubicBezTo>
                    <a:pt x="267040" y="1828631"/>
                    <a:pt x="267040" y="1825364"/>
                    <a:pt x="277137" y="1818839"/>
                  </a:cubicBezTo>
                  <a:cubicBezTo>
                    <a:pt x="283871" y="1812314"/>
                    <a:pt x="273774" y="1815572"/>
                    <a:pt x="273774" y="1815572"/>
                  </a:cubicBezTo>
                  <a:cubicBezTo>
                    <a:pt x="273774" y="1812314"/>
                    <a:pt x="270402" y="1815572"/>
                    <a:pt x="267040" y="1815572"/>
                  </a:cubicBezTo>
                  <a:close/>
                  <a:moveTo>
                    <a:pt x="267040" y="1835155"/>
                  </a:moveTo>
                  <a:cubicBezTo>
                    <a:pt x="267040" y="1835155"/>
                    <a:pt x="267040" y="1835155"/>
                    <a:pt x="267040" y="1835155"/>
                  </a:cubicBezTo>
                  <a:cubicBezTo>
                    <a:pt x="267040" y="1835155"/>
                    <a:pt x="267040" y="1841680"/>
                    <a:pt x="270402" y="1841680"/>
                  </a:cubicBezTo>
                  <a:cubicBezTo>
                    <a:pt x="273774" y="1841680"/>
                    <a:pt x="273774" y="1838413"/>
                    <a:pt x="277137" y="1835155"/>
                  </a:cubicBezTo>
                  <a:cubicBezTo>
                    <a:pt x="277137" y="1831888"/>
                    <a:pt x="273774" y="1831888"/>
                    <a:pt x="273774" y="1828631"/>
                  </a:cubicBezTo>
                  <a:cubicBezTo>
                    <a:pt x="270402" y="1828631"/>
                    <a:pt x="267040" y="1831888"/>
                    <a:pt x="267040" y="1835155"/>
                  </a:cubicBezTo>
                  <a:close/>
                  <a:moveTo>
                    <a:pt x="256944" y="1851462"/>
                  </a:moveTo>
                  <a:cubicBezTo>
                    <a:pt x="256944" y="1851462"/>
                    <a:pt x="256944" y="1851462"/>
                    <a:pt x="256944" y="1851462"/>
                  </a:cubicBezTo>
                  <a:cubicBezTo>
                    <a:pt x="250209" y="1851462"/>
                    <a:pt x="250209" y="1851462"/>
                    <a:pt x="250209" y="1851462"/>
                  </a:cubicBezTo>
                  <a:cubicBezTo>
                    <a:pt x="250209" y="1851462"/>
                    <a:pt x="250209" y="1851462"/>
                    <a:pt x="240123" y="1857996"/>
                  </a:cubicBezTo>
                  <a:cubicBezTo>
                    <a:pt x="230026" y="1861254"/>
                    <a:pt x="236751" y="1864521"/>
                    <a:pt x="236751" y="1867778"/>
                  </a:cubicBezTo>
                  <a:cubicBezTo>
                    <a:pt x="236751" y="1874303"/>
                    <a:pt x="246847" y="1867778"/>
                    <a:pt x="253581" y="1864521"/>
                  </a:cubicBezTo>
                  <a:cubicBezTo>
                    <a:pt x="256944" y="1864521"/>
                    <a:pt x="253581" y="1861254"/>
                    <a:pt x="256944" y="1861254"/>
                  </a:cubicBezTo>
                  <a:cubicBezTo>
                    <a:pt x="256944" y="1861254"/>
                    <a:pt x="256944" y="1861254"/>
                    <a:pt x="263678" y="1857996"/>
                  </a:cubicBezTo>
                  <a:cubicBezTo>
                    <a:pt x="270402" y="1854729"/>
                    <a:pt x="267040" y="1854729"/>
                    <a:pt x="267040" y="1851462"/>
                  </a:cubicBezTo>
                  <a:cubicBezTo>
                    <a:pt x="267040" y="1851462"/>
                    <a:pt x="260306" y="1848204"/>
                    <a:pt x="256944" y="1851462"/>
                  </a:cubicBezTo>
                  <a:close/>
                  <a:moveTo>
                    <a:pt x="169447" y="1867778"/>
                  </a:moveTo>
                  <a:cubicBezTo>
                    <a:pt x="169447" y="1867778"/>
                    <a:pt x="169447" y="1867778"/>
                    <a:pt x="169447" y="1867778"/>
                  </a:cubicBezTo>
                  <a:cubicBezTo>
                    <a:pt x="172809" y="1867778"/>
                    <a:pt x="176181" y="1864521"/>
                    <a:pt x="179543" y="1867778"/>
                  </a:cubicBezTo>
                  <a:cubicBezTo>
                    <a:pt x="182906" y="1871046"/>
                    <a:pt x="179543" y="1877570"/>
                    <a:pt x="179543" y="1877570"/>
                  </a:cubicBezTo>
                  <a:cubicBezTo>
                    <a:pt x="176181" y="1880837"/>
                    <a:pt x="172809" y="1884095"/>
                    <a:pt x="169447" y="1884095"/>
                  </a:cubicBezTo>
                  <a:cubicBezTo>
                    <a:pt x="166085" y="1884095"/>
                    <a:pt x="162713" y="1884095"/>
                    <a:pt x="159350" y="1880837"/>
                  </a:cubicBezTo>
                  <a:cubicBezTo>
                    <a:pt x="159350" y="1877570"/>
                    <a:pt x="159350" y="1867778"/>
                    <a:pt x="159350" y="1867778"/>
                  </a:cubicBezTo>
                  <a:cubicBezTo>
                    <a:pt x="162713" y="1867778"/>
                    <a:pt x="169447" y="1867778"/>
                    <a:pt x="169447" y="1867778"/>
                  </a:cubicBezTo>
                  <a:close/>
                  <a:moveTo>
                    <a:pt x="196364" y="1818839"/>
                  </a:moveTo>
                  <a:cubicBezTo>
                    <a:pt x="196364" y="1818839"/>
                    <a:pt x="196364" y="1818839"/>
                    <a:pt x="196364" y="1818839"/>
                  </a:cubicBezTo>
                  <a:cubicBezTo>
                    <a:pt x="196364" y="1818839"/>
                    <a:pt x="196364" y="1818839"/>
                    <a:pt x="196364" y="1818839"/>
                  </a:cubicBezTo>
                  <a:cubicBezTo>
                    <a:pt x="196364" y="1818839"/>
                    <a:pt x="196364" y="1825364"/>
                    <a:pt x="193002" y="1825364"/>
                  </a:cubicBezTo>
                  <a:cubicBezTo>
                    <a:pt x="186278" y="1828631"/>
                    <a:pt x="189640" y="1818839"/>
                    <a:pt x="189640" y="1815572"/>
                  </a:cubicBezTo>
                  <a:cubicBezTo>
                    <a:pt x="189640" y="1812314"/>
                    <a:pt x="176181" y="1818839"/>
                    <a:pt x="176181" y="1818839"/>
                  </a:cubicBezTo>
                  <a:cubicBezTo>
                    <a:pt x="176181" y="1818839"/>
                    <a:pt x="176181" y="1828631"/>
                    <a:pt x="172809" y="1831888"/>
                  </a:cubicBezTo>
                  <a:cubicBezTo>
                    <a:pt x="169447" y="1831888"/>
                    <a:pt x="169447" y="1831888"/>
                    <a:pt x="166085" y="1835155"/>
                  </a:cubicBezTo>
                  <a:cubicBezTo>
                    <a:pt x="162713" y="1838413"/>
                    <a:pt x="162713" y="1844938"/>
                    <a:pt x="162713" y="1844938"/>
                  </a:cubicBezTo>
                  <a:cubicBezTo>
                    <a:pt x="166085" y="1848204"/>
                    <a:pt x="172809" y="1848204"/>
                    <a:pt x="172809" y="1848204"/>
                  </a:cubicBezTo>
                  <a:cubicBezTo>
                    <a:pt x="176181" y="1848204"/>
                    <a:pt x="176181" y="1848204"/>
                    <a:pt x="186278" y="1854729"/>
                  </a:cubicBezTo>
                  <a:cubicBezTo>
                    <a:pt x="199736" y="1857996"/>
                    <a:pt x="189640" y="1854729"/>
                    <a:pt x="199736" y="1854729"/>
                  </a:cubicBezTo>
                  <a:cubicBezTo>
                    <a:pt x="206461" y="1854729"/>
                    <a:pt x="203099" y="1857996"/>
                    <a:pt x="206461" y="1857996"/>
                  </a:cubicBezTo>
                  <a:cubicBezTo>
                    <a:pt x="209833" y="1857996"/>
                    <a:pt x="213195" y="1864521"/>
                    <a:pt x="216558" y="1867778"/>
                  </a:cubicBezTo>
                  <a:cubicBezTo>
                    <a:pt x="223292" y="1871046"/>
                    <a:pt x="226654" y="1864521"/>
                    <a:pt x="230026" y="1864521"/>
                  </a:cubicBezTo>
                  <a:cubicBezTo>
                    <a:pt x="230026" y="1861254"/>
                    <a:pt x="236751" y="1851462"/>
                    <a:pt x="236751" y="1851462"/>
                  </a:cubicBezTo>
                  <a:cubicBezTo>
                    <a:pt x="236751" y="1851462"/>
                    <a:pt x="216558" y="1844938"/>
                    <a:pt x="216558" y="1844938"/>
                  </a:cubicBezTo>
                  <a:cubicBezTo>
                    <a:pt x="213195" y="1844938"/>
                    <a:pt x="209833" y="1835155"/>
                    <a:pt x="216558" y="1835155"/>
                  </a:cubicBezTo>
                  <a:cubicBezTo>
                    <a:pt x="219929" y="1835155"/>
                    <a:pt x="219929" y="1838413"/>
                    <a:pt x="223292" y="1841680"/>
                  </a:cubicBezTo>
                  <a:cubicBezTo>
                    <a:pt x="223292" y="1844938"/>
                    <a:pt x="226654" y="1844938"/>
                    <a:pt x="230026" y="1844938"/>
                  </a:cubicBezTo>
                  <a:cubicBezTo>
                    <a:pt x="233388" y="1844938"/>
                    <a:pt x="236751" y="1841680"/>
                    <a:pt x="236751" y="1838413"/>
                  </a:cubicBezTo>
                  <a:cubicBezTo>
                    <a:pt x="236751" y="1835155"/>
                    <a:pt x="233388" y="1838413"/>
                    <a:pt x="226654" y="1828631"/>
                  </a:cubicBezTo>
                  <a:cubicBezTo>
                    <a:pt x="216558" y="1818839"/>
                    <a:pt x="226654" y="1822096"/>
                    <a:pt x="230026" y="1822096"/>
                  </a:cubicBezTo>
                  <a:cubicBezTo>
                    <a:pt x="230026" y="1818839"/>
                    <a:pt x="236751" y="1812314"/>
                    <a:pt x="236751" y="1812314"/>
                  </a:cubicBezTo>
                  <a:cubicBezTo>
                    <a:pt x="240123" y="1809047"/>
                    <a:pt x="230026" y="1809047"/>
                    <a:pt x="226654" y="1805790"/>
                  </a:cubicBezTo>
                  <a:cubicBezTo>
                    <a:pt x="223292" y="1805790"/>
                    <a:pt x="223292" y="1805790"/>
                    <a:pt x="223292" y="1805790"/>
                  </a:cubicBezTo>
                  <a:cubicBezTo>
                    <a:pt x="223292" y="1809047"/>
                    <a:pt x="213195" y="1805790"/>
                    <a:pt x="209833" y="1802523"/>
                  </a:cubicBezTo>
                  <a:cubicBezTo>
                    <a:pt x="209833" y="1802523"/>
                    <a:pt x="209833" y="1795998"/>
                    <a:pt x="206461" y="1792731"/>
                  </a:cubicBezTo>
                  <a:cubicBezTo>
                    <a:pt x="206461" y="1792731"/>
                    <a:pt x="199736" y="1792731"/>
                    <a:pt x="193002" y="1792731"/>
                  </a:cubicBezTo>
                  <a:cubicBezTo>
                    <a:pt x="186278" y="1792731"/>
                    <a:pt x="189640" y="1802523"/>
                    <a:pt x="189640" y="1802523"/>
                  </a:cubicBezTo>
                  <a:cubicBezTo>
                    <a:pt x="189640" y="1802523"/>
                    <a:pt x="193002" y="1809047"/>
                    <a:pt x="196364" y="1812314"/>
                  </a:cubicBezTo>
                  <a:cubicBezTo>
                    <a:pt x="196364" y="1812314"/>
                    <a:pt x="196364" y="1818839"/>
                    <a:pt x="196364" y="1818839"/>
                  </a:cubicBezTo>
                  <a:close/>
                </a:path>
              </a:pathLst>
            </a:custGeom>
            <a:grpFill/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461414F7-AC35-274E-96FB-C4FC2F14A2D6}"/>
                </a:ext>
              </a:extLst>
            </p:cNvPr>
            <p:cNvSpPr/>
            <p:nvPr/>
          </p:nvSpPr>
          <p:spPr>
            <a:xfrm>
              <a:off x="8644183" y="1181205"/>
              <a:ext cx="1047750" cy="1350630"/>
            </a:xfrm>
            <a:custGeom>
              <a:avLst/>
              <a:gdLst>
                <a:gd name="connsiteX0" fmla="*/ 923181 w 1047750"/>
                <a:gd name="connsiteY0" fmla="*/ 1064310 h 1350630"/>
                <a:gd name="connsiteX1" fmla="*/ 923181 w 1047750"/>
                <a:gd name="connsiteY1" fmla="*/ 1064310 h 1350630"/>
                <a:gd name="connsiteX2" fmla="*/ 923181 w 1047750"/>
                <a:gd name="connsiteY2" fmla="*/ 1074140 h 1350630"/>
                <a:gd name="connsiteX3" fmla="*/ 926543 w 1047750"/>
                <a:gd name="connsiteY3" fmla="*/ 1090513 h 1350630"/>
                <a:gd name="connsiteX4" fmla="*/ 926543 w 1047750"/>
                <a:gd name="connsiteY4" fmla="*/ 1100334 h 1350630"/>
                <a:gd name="connsiteX5" fmla="*/ 919828 w 1047750"/>
                <a:gd name="connsiteY5" fmla="*/ 1106887 h 1350630"/>
                <a:gd name="connsiteX6" fmla="*/ 913103 w 1047750"/>
                <a:gd name="connsiteY6" fmla="*/ 1110164 h 1350630"/>
                <a:gd name="connsiteX7" fmla="*/ 906388 w 1047750"/>
                <a:gd name="connsiteY7" fmla="*/ 1103610 h 1350630"/>
                <a:gd name="connsiteX8" fmla="*/ 886243 w 1047750"/>
                <a:gd name="connsiteY8" fmla="*/ 1103610 h 1350630"/>
                <a:gd name="connsiteX9" fmla="*/ 886243 w 1047750"/>
                <a:gd name="connsiteY9" fmla="*/ 1113440 h 1350630"/>
                <a:gd name="connsiteX10" fmla="*/ 882880 w 1047750"/>
                <a:gd name="connsiteY10" fmla="*/ 1119984 h 1350630"/>
                <a:gd name="connsiteX11" fmla="*/ 882880 w 1047750"/>
                <a:gd name="connsiteY11" fmla="*/ 1136367 h 1350630"/>
                <a:gd name="connsiteX12" fmla="*/ 866097 w 1047750"/>
                <a:gd name="connsiteY12" fmla="*/ 1152740 h 1350630"/>
                <a:gd name="connsiteX13" fmla="*/ 862735 w 1047750"/>
                <a:gd name="connsiteY13" fmla="*/ 1152740 h 1350630"/>
                <a:gd name="connsiteX14" fmla="*/ 859372 w 1047750"/>
                <a:gd name="connsiteY14" fmla="*/ 1156017 h 1350630"/>
                <a:gd name="connsiteX15" fmla="*/ 842590 w 1047750"/>
                <a:gd name="connsiteY15" fmla="*/ 1162561 h 1350630"/>
                <a:gd name="connsiteX16" fmla="*/ 835874 w 1047750"/>
                <a:gd name="connsiteY16" fmla="*/ 1169114 h 1350630"/>
                <a:gd name="connsiteX17" fmla="*/ 832512 w 1047750"/>
                <a:gd name="connsiteY17" fmla="*/ 1169114 h 1350630"/>
                <a:gd name="connsiteX18" fmla="*/ 815719 w 1047750"/>
                <a:gd name="connsiteY18" fmla="*/ 1182211 h 1350630"/>
                <a:gd name="connsiteX19" fmla="*/ 805642 w 1047750"/>
                <a:gd name="connsiteY19" fmla="*/ 1188764 h 1350630"/>
                <a:gd name="connsiteX20" fmla="*/ 805642 w 1047750"/>
                <a:gd name="connsiteY20" fmla="*/ 1188764 h 1350630"/>
                <a:gd name="connsiteX21" fmla="*/ 805642 w 1047750"/>
                <a:gd name="connsiteY21" fmla="*/ 1188764 h 1350630"/>
                <a:gd name="connsiteX22" fmla="*/ 812366 w 1047750"/>
                <a:gd name="connsiteY22" fmla="*/ 1205137 h 1350630"/>
                <a:gd name="connsiteX23" fmla="*/ 822434 w 1047750"/>
                <a:gd name="connsiteY23" fmla="*/ 1214957 h 1350630"/>
                <a:gd name="connsiteX24" fmla="*/ 832512 w 1047750"/>
                <a:gd name="connsiteY24" fmla="*/ 1231340 h 1350630"/>
                <a:gd name="connsiteX25" fmla="*/ 832512 w 1047750"/>
                <a:gd name="connsiteY25" fmla="*/ 1241161 h 1350630"/>
                <a:gd name="connsiteX26" fmla="*/ 825797 w 1047750"/>
                <a:gd name="connsiteY26" fmla="*/ 1247714 h 1350630"/>
                <a:gd name="connsiteX27" fmla="*/ 825797 w 1047750"/>
                <a:gd name="connsiteY27" fmla="*/ 1257534 h 1350630"/>
                <a:gd name="connsiteX28" fmla="*/ 842590 w 1047750"/>
                <a:gd name="connsiteY28" fmla="*/ 1260811 h 1350630"/>
                <a:gd name="connsiteX29" fmla="*/ 845942 w 1047750"/>
                <a:gd name="connsiteY29" fmla="*/ 1260811 h 1350630"/>
                <a:gd name="connsiteX30" fmla="*/ 849304 w 1047750"/>
                <a:gd name="connsiteY30" fmla="*/ 1264088 h 1350630"/>
                <a:gd name="connsiteX31" fmla="*/ 849304 w 1047750"/>
                <a:gd name="connsiteY31" fmla="*/ 1277184 h 1350630"/>
                <a:gd name="connsiteX32" fmla="*/ 849304 w 1047750"/>
                <a:gd name="connsiteY32" fmla="*/ 1293558 h 1350630"/>
                <a:gd name="connsiteX33" fmla="*/ 845942 w 1047750"/>
                <a:gd name="connsiteY33" fmla="*/ 1303388 h 1350630"/>
                <a:gd name="connsiteX34" fmla="*/ 829150 w 1047750"/>
                <a:gd name="connsiteY34" fmla="*/ 1296834 h 1350630"/>
                <a:gd name="connsiteX35" fmla="*/ 822434 w 1047750"/>
                <a:gd name="connsiteY35" fmla="*/ 1290281 h 1350630"/>
                <a:gd name="connsiteX36" fmla="*/ 819082 w 1047750"/>
                <a:gd name="connsiteY36" fmla="*/ 1280461 h 1350630"/>
                <a:gd name="connsiteX37" fmla="*/ 822434 w 1047750"/>
                <a:gd name="connsiteY37" fmla="*/ 1270631 h 1350630"/>
                <a:gd name="connsiteX38" fmla="*/ 809004 w 1047750"/>
                <a:gd name="connsiteY38" fmla="*/ 1267364 h 1350630"/>
                <a:gd name="connsiteX39" fmla="*/ 795574 w 1047750"/>
                <a:gd name="connsiteY39" fmla="*/ 1267364 h 1350630"/>
                <a:gd name="connsiteX40" fmla="*/ 788859 w 1047750"/>
                <a:gd name="connsiteY40" fmla="*/ 1273908 h 1350630"/>
                <a:gd name="connsiteX41" fmla="*/ 778781 w 1047750"/>
                <a:gd name="connsiteY41" fmla="*/ 1273908 h 1350630"/>
                <a:gd name="connsiteX42" fmla="*/ 775419 w 1047750"/>
                <a:gd name="connsiteY42" fmla="*/ 1267364 h 1350630"/>
                <a:gd name="connsiteX43" fmla="*/ 755274 w 1047750"/>
                <a:gd name="connsiteY43" fmla="*/ 1264088 h 1350630"/>
                <a:gd name="connsiteX44" fmla="*/ 741843 w 1047750"/>
                <a:gd name="connsiteY44" fmla="*/ 1264088 h 1350630"/>
                <a:gd name="connsiteX45" fmla="*/ 745196 w 1047750"/>
                <a:gd name="connsiteY45" fmla="*/ 1277184 h 1350630"/>
                <a:gd name="connsiteX46" fmla="*/ 738481 w 1047750"/>
                <a:gd name="connsiteY46" fmla="*/ 1280461 h 1350630"/>
                <a:gd name="connsiteX47" fmla="*/ 728404 w 1047750"/>
                <a:gd name="connsiteY47" fmla="*/ 1280461 h 1350630"/>
                <a:gd name="connsiteX48" fmla="*/ 711621 w 1047750"/>
                <a:gd name="connsiteY48" fmla="*/ 1280461 h 1350630"/>
                <a:gd name="connsiteX49" fmla="*/ 708258 w 1047750"/>
                <a:gd name="connsiteY49" fmla="*/ 1287014 h 1350630"/>
                <a:gd name="connsiteX50" fmla="*/ 694828 w 1047750"/>
                <a:gd name="connsiteY50" fmla="*/ 1290281 h 1350630"/>
                <a:gd name="connsiteX51" fmla="*/ 678036 w 1047750"/>
                <a:gd name="connsiteY51" fmla="*/ 1290281 h 1350630"/>
                <a:gd name="connsiteX52" fmla="*/ 667958 w 1047750"/>
                <a:gd name="connsiteY52" fmla="*/ 1300111 h 1350630"/>
                <a:gd name="connsiteX53" fmla="*/ 654528 w 1047750"/>
                <a:gd name="connsiteY53" fmla="*/ 1300111 h 1350630"/>
                <a:gd name="connsiteX54" fmla="*/ 647812 w 1047750"/>
                <a:gd name="connsiteY54" fmla="*/ 1306655 h 1350630"/>
                <a:gd name="connsiteX55" fmla="*/ 637735 w 1047750"/>
                <a:gd name="connsiteY55" fmla="*/ 1316484 h 1350630"/>
                <a:gd name="connsiteX56" fmla="*/ 620943 w 1047750"/>
                <a:gd name="connsiteY56" fmla="*/ 1316484 h 1350630"/>
                <a:gd name="connsiteX57" fmla="*/ 614227 w 1047750"/>
                <a:gd name="connsiteY57" fmla="*/ 1319761 h 1350630"/>
                <a:gd name="connsiteX58" fmla="*/ 604159 w 1047750"/>
                <a:gd name="connsiteY58" fmla="*/ 1326305 h 1350630"/>
                <a:gd name="connsiteX59" fmla="*/ 594082 w 1047750"/>
                <a:gd name="connsiteY59" fmla="*/ 1323038 h 1350630"/>
                <a:gd name="connsiteX60" fmla="*/ 590720 w 1047750"/>
                <a:gd name="connsiteY60" fmla="*/ 1309931 h 1350630"/>
                <a:gd name="connsiteX61" fmla="*/ 580652 w 1047750"/>
                <a:gd name="connsiteY61" fmla="*/ 1303388 h 1350630"/>
                <a:gd name="connsiteX62" fmla="*/ 573937 w 1047750"/>
                <a:gd name="connsiteY62" fmla="*/ 1300111 h 1350630"/>
                <a:gd name="connsiteX63" fmla="*/ 557144 w 1047750"/>
                <a:gd name="connsiteY63" fmla="*/ 1296834 h 1350630"/>
                <a:gd name="connsiteX64" fmla="*/ 547067 w 1047750"/>
                <a:gd name="connsiteY64" fmla="*/ 1296834 h 1350630"/>
                <a:gd name="connsiteX65" fmla="*/ 536989 w 1047750"/>
                <a:gd name="connsiteY65" fmla="*/ 1300111 h 1350630"/>
                <a:gd name="connsiteX66" fmla="*/ 526922 w 1047750"/>
                <a:gd name="connsiteY66" fmla="*/ 1303388 h 1350630"/>
                <a:gd name="connsiteX67" fmla="*/ 523559 w 1047750"/>
                <a:gd name="connsiteY67" fmla="*/ 1309931 h 1350630"/>
                <a:gd name="connsiteX68" fmla="*/ 526922 w 1047750"/>
                <a:gd name="connsiteY68" fmla="*/ 1316484 h 1350630"/>
                <a:gd name="connsiteX69" fmla="*/ 526922 w 1047750"/>
                <a:gd name="connsiteY69" fmla="*/ 1323038 h 1350630"/>
                <a:gd name="connsiteX70" fmla="*/ 523559 w 1047750"/>
                <a:gd name="connsiteY70" fmla="*/ 1332858 h 1350630"/>
                <a:gd name="connsiteX71" fmla="*/ 516844 w 1047750"/>
                <a:gd name="connsiteY71" fmla="*/ 1342688 h 1350630"/>
                <a:gd name="connsiteX72" fmla="*/ 513482 w 1047750"/>
                <a:gd name="connsiteY72" fmla="*/ 1349232 h 1350630"/>
                <a:gd name="connsiteX73" fmla="*/ 496698 w 1047750"/>
                <a:gd name="connsiteY73" fmla="*/ 1345955 h 1350630"/>
                <a:gd name="connsiteX74" fmla="*/ 496698 w 1047750"/>
                <a:gd name="connsiteY74" fmla="*/ 1336135 h 1350630"/>
                <a:gd name="connsiteX75" fmla="*/ 496698 w 1047750"/>
                <a:gd name="connsiteY75" fmla="*/ 1329581 h 1350630"/>
                <a:gd name="connsiteX76" fmla="*/ 486621 w 1047750"/>
                <a:gd name="connsiteY76" fmla="*/ 1332858 h 1350630"/>
                <a:gd name="connsiteX77" fmla="*/ 486621 w 1047750"/>
                <a:gd name="connsiteY77" fmla="*/ 1319761 h 1350630"/>
                <a:gd name="connsiteX78" fmla="*/ 483259 w 1047750"/>
                <a:gd name="connsiteY78" fmla="*/ 1313208 h 1350630"/>
                <a:gd name="connsiteX79" fmla="*/ 476544 w 1047750"/>
                <a:gd name="connsiteY79" fmla="*/ 1309931 h 1350630"/>
                <a:gd name="connsiteX80" fmla="*/ 469829 w 1047750"/>
                <a:gd name="connsiteY80" fmla="*/ 1306655 h 1350630"/>
                <a:gd name="connsiteX81" fmla="*/ 456398 w 1047750"/>
                <a:gd name="connsiteY81" fmla="*/ 1293558 h 1350630"/>
                <a:gd name="connsiteX82" fmla="*/ 442968 w 1047750"/>
                <a:gd name="connsiteY82" fmla="*/ 1293558 h 1350630"/>
                <a:gd name="connsiteX83" fmla="*/ 429528 w 1047750"/>
                <a:gd name="connsiteY83" fmla="*/ 1306655 h 1350630"/>
                <a:gd name="connsiteX84" fmla="*/ 429528 w 1047750"/>
                <a:gd name="connsiteY84" fmla="*/ 1309931 h 1350630"/>
                <a:gd name="connsiteX85" fmla="*/ 426175 w 1047750"/>
                <a:gd name="connsiteY85" fmla="*/ 1306655 h 1350630"/>
                <a:gd name="connsiteX86" fmla="*/ 422813 w 1047750"/>
                <a:gd name="connsiteY86" fmla="*/ 1303388 h 1350630"/>
                <a:gd name="connsiteX87" fmla="*/ 419460 w 1047750"/>
                <a:gd name="connsiteY87" fmla="*/ 1296834 h 1350630"/>
                <a:gd name="connsiteX88" fmla="*/ 412736 w 1047750"/>
                <a:gd name="connsiteY88" fmla="*/ 1293558 h 1350630"/>
                <a:gd name="connsiteX89" fmla="*/ 406020 w 1047750"/>
                <a:gd name="connsiteY89" fmla="*/ 1290281 h 1350630"/>
                <a:gd name="connsiteX90" fmla="*/ 395953 w 1047750"/>
                <a:gd name="connsiteY90" fmla="*/ 1283738 h 1350630"/>
                <a:gd name="connsiteX91" fmla="*/ 392590 w 1047750"/>
                <a:gd name="connsiteY91" fmla="*/ 1283738 h 1350630"/>
                <a:gd name="connsiteX92" fmla="*/ 389238 w 1047750"/>
                <a:gd name="connsiteY92" fmla="*/ 1280461 h 1350630"/>
                <a:gd name="connsiteX93" fmla="*/ 385875 w 1047750"/>
                <a:gd name="connsiteY93" fmla="*/ 1280461 h 1350630"/>
                <a:gd name="connsiteX94" fmla="*/ 385875 w 1047750"/>
                <a:gd name="connsiteY94" fmla="*/ 1280461 h 1350630"/>
                <a:gd name="connsiteX95" fmla="*/ 379160 w 1047750"/>
                <a:gd name="connsiteY95" fmla="*/ 1277184 h 1350630"/>
                <a:gd name="connsiteX96" fmla="*/ 369082 w 1047750"/>
                <a:gd name="connsiteY96" fmla="*/ 1277184 h 1350630"/>
                <a:gd name="connsiteX97" fmla="*/ 362368 w 1047750"/>
                <a:gd name="connsiteY97" fmla="*/ 1277184 h 1350630"/>
                <a:gd name="connsiteX98" fmla="*/ 352290 w 1047750"/>
                <a:gd name="connsiteY98" fmla="*/ 1273908 h 1350630"/>
                <a:gd name="connsiteX99" fmla="*/ 338860 w 1047750"/>
                <a:gd name="connsiteY99" fmla="*/ 1280461 h 1350630"/>
                <a:gd name="connsiteX100" fmla="*/ 335497 w 1047750"/>
                <a:gd name="connsiteY100" fmla="*/ 1277184 h 1350630"/>
                <a:gd name="connsiteX101" fmla="*/ 335497 w 1047750"/>
                <a:gd name="connsiteY101" fmla="*/ 1273908 h 1350630"/>
                <a:gd name="connsiteX102" fmla="*/ 328783 w 1047750"/>
                <a:gd name="connsiteY102" fmla="*/ 1267364 h 1350630"/>
                <a:gd name="connsiteX103" fmla="*/ 325429 w 1047750"/>
                <a:gd name="connsiteY103" fmla="*/ 1267364 h 1350630"/>
                <a:gd name="connsiteX104" fmla="*/ 325429 w 1047750"/>
                <a:gd name="connsiteY104" fmla="*/ 1270631 h 1350630"/>
                <a:gd name="connsiteX105" fmla="*/ 325429 w 1047750"/>
                <a:gd name="connsiteY105" fmla="*/ 1273908 h 1350630"/>
                <a:gd name="connsiteX106" fmla="*/ 318715 w 1047750"/>
                <a:gd name="connsiteY106" fmla="*/ 1270631 h 1350630"/>
                <a:gd name="connsiteX107" fmla="*/ 308637 w 1047750"/>
                <a:gd name="connsiteY107" fmla="*/ 1273908 h 1350630"/>
                <a:gd name="connsiteX108" fmla="*/ 311999 w 1047750"/>
                <a:gd name="connsiteY108" fmla="*/ 1270631 h 1350630"/>
                <a:gd name="connsiteX109" fmla="*/ 315352 w 1047750"/>
                <a:gd name="connsiteY109" fmla="*/ 1270631 h 1350630"/>
                <a:gd name="connsiteX110" fmla="*/ 315352 w 1047750"/>
                <a:gd name="connsiteY110" fmla="*/ 1267364 h 1350630"/>
                <a:gd name="connsiteX111" fmla="*/ 315352 w 1047750"/>
                <a:gd name="connsiteY111" fmla="*/ 1264088 h 1350630"/>
                <a:gd name="connsiteX112" fmla="*/ 318715 w 1047750"/>
                <a:gd name="connsiteY112" fmla="*/ 1260811 h 1350630"/>
                <a:gd name="connsiteX113" fmla="*/ 311999 w 1047750"/>
                <a:gd name="connsiteY113" fmla="*/ 1260811 h 1350630"/>
                <a:gd name="connsiteX114" fmla="*/ 311999 w 1047750"/>
                <a:gd name="connsiteY114" fmla="*/ 1257534 h 1350630"/>
                <a:gd name="connsiteX115" fmla="*/ 308637 w 1047750"/>
                <a:gd name="connsiteY115" fmla="*/ 1254258 h 1350630"/>
                <a:gd name="connsiteX116" fmla="*/ 308637 w 1047750"/>
                <a:gd name="connsiteY116" fmla="*/ 1260811 h 1350630"/>
                <a:gd name="connsiteX117" fmla="*/ 305275 w 1047750"/>
                <a:gd name="connsiteY117" fmla="*/ 1257534 h 1350630"/>
                <a:gd name="connsiteX118" fmla="*/ 305275 w 1047750"/>
                <a:gd name="connsiteY118" fmla="*/ 1254258 h 1350630"/>
                <a:gd name="connsiteX119" fmla="*/ 298559 w 1047750"/>
                <a:gd name="connsiteY119" fmla="*/ 1254258 h 1350630"/>
                <a:gd name="connsiteX120" fmla="*/ 295207 w 1047750"/>
                <a:gd name="connsiteY120" fmla="*/ 1257534 h 1350630"/>
                <a:gd name="connsiteX121" fmla="*/ 285129 w 1047750"/>
                <a:gd name="connsiteY121" fmla="*/ 1260811 h 1350630"/>
                <a:gd name="connsiteX122" fmla="*/ 281767 w 1047750"/>
                <a:gd name="connsiteY122" fmla="*/ 1267364 h 1350630"/>
                <a:gd name="connsiteX123" fmla="*/ 275052 w 1047750"/>
                <a:gd name="connsiteY123" fmla="*/ 1273908 h 1350630"/>
                <a:gd name="connsiteX124" fmla="*/ 281767 w 1047750"/>
                <a:gd name="connsiteY124" fmla="*/ 1277184 h 1350630"/>
                <a:gd name="connsiteX125" fmla="*/ 288491 w 1047750"/>
                <a:gd name="connsiteY125" fmla="*/ 1277184 h 1350630"/>
                <a:gd name="connsiteX126" fmla="*/ 295207 w 1047750"/>
                <a:gd name="connsiteY126" fmla="*/ 1277184 h 1350630"/>
                <a:gd name="connsiteX127" fmla="*/ 298559 w 1047750"/>
                <a:gd name="connsiteY127" fmla="*/ 1280461 h 1350630"/>
                <a:gd name="connsiteX128" fmla="*/ 301922 w 1047750"/>
                <a:gd name="connsiteY128" fmla="*/ 1280461 h 1350630"/>
                <a:gd name="connsiteX129" fmla="*/ 301922 w 1047750"/>
                <a:gd name="connsiteY129" fmla="*/ 1287014 h 1350630"/>
                <a:gd name="connsiteX130" fmla="*/ 295207 w 1047750"/>
                <a:gd name="connsiteY130" fmla="*/ 1287014 h 1350630"/>
                <a:gd name="connsiteX131" fmla="*/ 291844 w 1047750"/>
                <a:gd name="connsiteY131" fmla="*/ 1283738 h 1350630"/>
                <a:gd name="connsiteX132" fmla="*/ 288491 w 1047750"/>
                <a:gd name="connsiteY132" fmla="*/ 1283738 h 1350630"/>
                <a:gd name="connsiteX133" fmla="*/ 285129 w 1047750"/>
                <a:gd name="connsiteY133" fmla="*/ 1290281 h 1350630"/>
                <a:gd name="connsiteX134" fmla="*/ 281767 w 1047750"/>
                <a:gd name="connsiteY134" fmla="*/ 1293558 h 1350630"/>
                <a:gd name="connsiteX135" fmla="*/ 275052 w 1047750"/>
                <a:gd name="connsiteY135" fmla="*/ 1293558 h 1350630"/>
                <a:gd name="connsiteX136" fmla="*/ 264984 w 1047750"/>
                <a:gd name="connsiteY136" fmla="*/ 1290281 h 1350630"/>
                <a:gd name="connsiteX137" fmla="*/ 261622 w 1047750"/>
                <a:gd name="connsiteY137" fmla="*/ 1290281 h 1350630"/>
                <a:gd name="connsiteX138" fmla="*/ 251544 w 1047750"/>
                <a:gd name="connsiteY138" fmla="*/ 1290281 h 1350630"/>
                <a:gd name="connsiteX139" fmla="*/ 244829 w 1047750"/>
                <a:gd name="connsiteY139" fmla="*/ 1296834 h 1350630"/>
                <a:gd name="connsiteX140" fmla="*/ 234761 w 1047750"/>
                <a:gd name="connsiteY140" fmla="*/ 1296834 h 1350630"/>
                <a:gd name="connsiteX141" fmla="*/ 228036 w 1047750"/>
                <a:gd name="connsiteY141" fmla="*/ 1296834 h 1350630"/>
                <a:gd name="connsiteX142" fmla="*/ 221321 w 1047750"/>
                <a:gd name="connsiteY142" fmla="*/ 1296834 h 1350630"/>
                <a:gd name="connsiteX143" fmla="*/ 214606 w 1047750"/>
                <a:gd name="connsiteY143" fmla="*/ 1290281 h 1350630"/>
                <a:gd name="connsiteX144" fmla="*/ 207891 w 1047750"/>
                <a:gd name="connsiteY144" fmla="*/ 1290281 h 1350630"/>
                <a:gd name="connsiteX145" fmla="*/ 194460 w 1047750"/>
                <a:gd name="connsiteY145" fmla="*/ 1296834 h 1350630"/>
                <a:gd name="connsiteX146" fmla="*/ 191098 w 1047750"/>
                <a:gd name="connsiteY146" fmla="*/ 1300111 h 1350630"/>
                <a:gd name="connsiteX147" fmla="*/ 191098 w 1047750"/>
                <a:gd name="connsiteY147" fmla="*/ 1296834 h 1350630"/>
                <a:gd name="connsiteX148" fmla="*/ 191098 w 1047750"/>
                <a:gd name="connsiteY148" fmla="*/ 1296834 h 1350630"/>
                <a:gd name="connsiteX149" fmla="*/ 191098 w 1047750"/>
                <a:gd name="connsiteY149" fmla="*/ 1296834 h 1350630"/>
                <a:gd name="connsiteX150" fmla="*/ 191098 w 1047750"/>
                <a:gd name="connsiteY150" fmla="*/ 1296834 h 1350630"/>
                <a:gd name="connsiteX151" fmla="*/ 191098 w 1047750"/>
                <a:gd name="connsiteY151" fmla="*/ 1296834 h 1350630"/>
                <a:gd name="connsiteX152" fmla="*/ 191098 w 1047750"/>
                <a:gd name="connsiteY152" fmla="*/ 1296834 h 1350630"/>
                <a:gd name="connsiteX153" fmla="*/ 187746 w 1047750"/>
                <a:gd name="connsiteY153" fmla="*/ 1293558 h 1350630"/>
                <a:gd name="connsiteX154" fmla="*/ 187746 w 1047750"/>
                <a:gd name="connsiteY154" fmla="*/ 1293558 h 1350630"/>
                <a:gd name="connsiteX155" fmla="*/ 184383 w 1047750"/>
                <a:gd name="connsiteY155" fmla="*/ 1290281 h 1350630"/>
                <a:gd name="connsiteX156" fmla="*/ 167591 w 1047750"/>
                <a:gd name="connsiteY156" fmla="*/ 1270631 h 1350630"/>
                <a:gd name="connsiteX157" fmla="*/ 174306 w 1047750"/>
                <a:gd name="connsiteY157" fmla="*/ 1257534 h 1350630"/>
                <a:gd name="connsiteX158" fmla="*/ 177668 w 1047750"/>
                <a:gd name="connsiteY158" fmla="*/ 1228064 h 1350630"/>
                <a:gd name="connsiteX159" fmla="*/ 177668 w 1047750"/>
                <a:gd name="connsiteY159" fmla="*/ 1205137 h 1350630"/>
                <a:gd name="connsiteX160" fmla="*/ 174306 w 1047750"/>
                <a:gd name="connsiteY160" fmla="*/ 1192041 h 1350630"/>
                <a:gd name="connsiteX161" fmla="*/ 194460 w 1047750"/>
                <a:gd name="connsiteY161" fmla="*/ 1162561 h 1350630"/>
                <a:gd name="connsiteX162" fmla="*/ 194460 w 1047750"/>
                <a:gd name="connsiteY162" fmla="*/ 1129814 h 1350630"/>
                <a:gd name="connsiteX163" fmla="*/ 197814 w 1047750"/>
                <a:gd name="connsiteY163" fmla="*/ 1113440 h 1350630"/>
                <a:gd name="connsiteX164" fmla="*/ 234761 w 1047750"/>
                <a:gd name="connsiteY164" fmla="*/ 1074140 h 1350630"/>
                <a:gd name="connsiteX165" fmla="*/ 258269 w 1047750"/>
                <a:gd name="connsiteY165" fmla="*/ 1047937 h 1350630"/>
                <a:gd name="connsiteX166" fmla="*/ 217968 w 1047750"/>
                <a:gd name="connsiteY166" fmla="*/ 1038116 h 1350630"/>
                <a:gd name="connsiteX167" fmla="*/ 194460 w 1047750"/>
                <a:gd name="connsiteY167" fmla="*/ 1034840 h 1350630"/>
                <a:gd name="connsiteX168" fmla="*/ 177668 w 1047750"/>
                <a:gd name="connsiteY168" fmla="*/ 1025010 h 1350630"/>
                <a:gd name="connsiteX169" fmla="*/ 167591 w 1047750"/>
                <a:gd name="connsiteY169" fmla="*/ 1008637 h 1350630"/>
                <a:gd name="connsiteX170" fmla="*/ 157523 w 1047750"/>
                <a:gd name="connsiteY170" fmla="*/ 1015190 h 1350630"/>
                <a:gd name="connsiteX171" fmla="*/ 147445 w 1047750"/>
                <a:gd name="connsiteY171" fmla="*/ 1021743 h 1350630"/>
                <a:gd name="connsiteX172" fmla="*/ 123937 w 1047750"/>
                <a:gd name="connsiteY172" fmla="*/ 1018466 h 1350630"/>
                <a:gd name="connsiteX173" fmla="*/ 107145 w 1047750"/>
                <a:gd name="connsiteY173" fmla="*/ 1002093 h 1350630"/>
                <a:gd name="connsiteX174" fmla="*/ 93715 w 1047750"/>
                <a:gd name="connsiteY174" fmla="*/ 1011913 h 1350630"/>
                <a:gd name="connsiteX175" fmla="*/ 80284 w 1047750"/>
                <a:gd name="connsiteY175" fmla="*/ 1002093 h 1350630"/>
                <a:gd name="connsiteX176" fmla="*/ 70207 w 1047750"/>
                <a:gd name="connsiteY176" fmla="*/ 985719 h 1350630"/>
                <a:gd name="connsiteX177" fmla="*/ 66845 w 1047750"/>
                <a:gd name="connsiteY177" fmla="*/ 972613 h 1350630"/>
                <a:gd name="connsiteX178" fmla="*/ 50062 w 1047750"/>
                <a:gd name="connsiteY178" fmla="*/ 956239 h 1350630"/>
                <a:gd name="connsiteX179" fmla="*/ 43337 w 1047750"/>
                <a:gd name="connsiteY179" fmla="*/ 956239 h 1350630"/>
                <a:gd name="connsiteX180" fmla="*/ 43337 w 1047750"/>
                <a:gd name="connsiteY180" fmla="*/ 952963 h 1350630"/>
                <a:gd name="connsiteX181" fmla="*/ 39984 w 1047750"/>
                <a:gd name="connsiteY181" fmla="*/ 933313 h 1350630"/>
                <a:gd name="connsiteX182" fmla="*/ 50062 w 1047750"/>
                <a:gd name="connsiteY182" fmla="*/ 926769 h 1350630"/>
                <a:gd name="connsiteX183" fmla="*/ 56777 w 1047750"/>
                <a:gd name="connsiteY183" fmla="*/ 916939 h 1350630"/>
                <a:gd name="connsiteX184" fmla="*/ 63492 w 1047750"/>
                <a:gd name="connsiteY184" fmla="*/ 907119 h 1350630"/>
                <a:gd name="connsiteX185" fmla="*/ 60130 w 1047750"/>
                <a:gd name="connsiteY185" fmla="*/ 894013 h 1350630"/>
                <a:gd name="connsiteX186" fmla="*/ 43337 w 1047750"/>
                <a:gd name="connsiteY186" fmla="*/ 890746 h 1350630"/>
                <a:gd name="connsiteX187" fmla="*/ 29907 w 1047750"/>
                <a:gd name="connsiteY187" fmla="*/ 884192 h 1350630"/>
                <a:gd name="connsiteX188" fmla="*/ 26554 w 1047750"/>
                <a:gd name="connsiteY188" fmla="*/ 867819 h 1350630"/>
                <a:gd name="connsiteX189" fmla="*/ 19829 w 1047750"/>
                <a:gd name="connsiteY189" fmla="*/ 857989 h 1350630"/>
                <a:gd name="connsiteX190" fmla="*/ 16477 w 1047750"/>
                <a:gd name="connsiteY190" fmla="*/ 841616 h 1350630"/>
                <a:gd name="connsiteX191" fmla="*/ 19829 w 1047750"/>
                <a:gd name="connsiteY191" fmla="*/ 825242 h 1350630"/>
                <a:gd name="connsiteX192" fmla="*/ 19829 w 1047750"/>
                <a:gd name="connsiteY192" fmla="*/ 825242 h 1350630"/>
                <a:gd name="connsiteX193" fmla="*/ 19829 w 1047750"/>
                <a:gd name="connsiteY193" fmla="*/ 825242 h 1350630"/>
                <a:gd name="connsiteX194" fmla="*/ 23192 w 1047750"/>
                <a:gd name="connsiteY194" fmla="*/ 825242 h 1350630"/>
                <a:gd name="connsiteX195" fmla="*/ 26554 w 1047750"/>
                <a:gd name="connsiteY195" fmla="*/ 818689 h 1350630"/>
                <a:gd name="connsiteX196" fmla="*/ 26554 w 1047750"/>
                <a:gd name="connsiteY196" fmla="*/ 815422 h 1350630"/>
                <a:gd name="connsiteX197" fmla="*/ 33269 w 1047750"/>
                <a:gd name="connsiteY197" fmla="*/ 812145 h 1350630"/>
                <a:gd name="connsiteX198" fmla="*/ 36622 w 1047750"/>
                <a:gd name="connsiteY198" fmla="*/ 812145 h 1350630"/>
                <a:gd name="connsiteX199" fmla="*/ 39984 w 1047750"/>
                <a:gd name="connsiteY199" fmla="*/ 802315 h 1350630"/>
                <a:gd name="connsiteX200" fmla="*/ 46699 w 1047750"/>
                <a:gd name="connsiteY200" fmla="*/ 802315 h 1350630"/>
                <a:gd name="connsiteX201" fmla="*/ 50062 w 1047750"/>
                <a:gd name="connsiteY201" fmla="*/ 799048 h 1350630"/>
                <a:gd name="connsiteX202" fmla="*/ 50062 w 1047750"/>
                <a:gd name="connsiteY202" fmla="*/ 792495 h 1350630"/>
                <a:gd name="connsiteX203" fmla="*/ 53414 w 1047750"/>
                <a:gd name="connsiteY203" fmla="*/ 782665 h 1350630"/>
                <a:gd name="connsiteX204" fmla="*/ 50062 w 1047750"/>
                <a:gd name="connsiteY204" fmla="*/ 776122 h 1350630"/>
                <a:gd name="connsiteX205" fmla="*/ 43337 w 1047750"/>
                <a:gd name="connsiteY205" fmla="*/ 769569 h 1350630"/>
                <a:gd name="connsiteX206" fmla="*/ 36622 w 1047750"/>
                <a:gd name="connsiteY206" fmla="*/ 769569 h 1350630"/>
                <a:gd name="connsiteX207" fmla="*/ 29907 w 1047750"/>
                <a:gd name="connsiteY207" fmla="*/ 763015 h 1350630"/>
                <a:gd name="connsiteX208" fmla="*/ 33269 w 1047750"/>
                <a:gd name="connsiteY208" fmla="*/ 756472 h 1350630"/>
                <a:gd name="connsiteX209" fmla="*/ 36622 w 1047750"/>
                <a:gd name="connsiteY209" fmla="*/ 746642 h 1350630"/>
                <a:gd name="connsiteX210" fmla="*/ 29907 w 1047750"/>
                <a:gd name="connsiteY210" fmla="*/ 743365 h 1350630"/>
                <a:gd name="connsiteX211" fmla="*/ 23192 w 1047750"/>
                <a:gd name="connsiteY211" fmla="*/ 743365 h 1350630"/>
                <a:gd name="connsiteX212" fmla="*/ 23192 w 1047750"/>
                <a:gd name="connsiteY212" fmla="*/ 733545 h 1350630"/>
                <a:gd name="connsiteX213" fmla="*/ 13114 w 1047750"/>
                <a:gd name="connsiteY213" fmla="*/ 730268 h 1350630"/>
                <a:gd name="connsiteX214" fmla="*/ 9761 w 1047750"/>
                <a:gd name="connsiteY214" fmla="*/ 726992 h 1350630"/>
                <a:gd name="connsiteX215" fmla="*/ 13114 w 1047750"/>
                <a:gd name="connsiteY215" fmla="*/ 726992 h 1350630"/>
                <a:gd name="connsiteX216" fmla="*/ 13114 w 1047750"/>
                <a:gd name="connsiteY216" fmla="*/ 726992 h 1350630"/>
                <a:gd name="connsiteX217" fmla="*/ 9761 w 1047750"/>
                <a:gd name="connsiteY217" fmla="*/ 717172 h 1350630"/>
                <a:gd name="connsiteX218" fmla="*/ 13114 w 1047750"/>
                <a:gd name="connsiteY218" fmla="*/ 717172 h 1350630"/>
                <a:gd name="connsiteX219" fmla="*/ 16477 w 1047750"/>
                <a:gd name="connsiteY219" fmla="*/ 710618 h 1350630"/>
                <a:gd name="connsiteX220" fmla="*/ 19829 w 1047750"/>
                <a:gd name="connsiteY220" fmla="*/ 710618 h 1350630"/>
                <a:gd name="connsiteX221" fmla="*/ 23192 w 1047750"/>
                <a:gd name="connsiteY221" fmla="*/ 707342 h 1350630"/>
                <a:gd name="connsiteX222" fmla="*/ 23192 w 1047750"/>
                <a:gd name="connsiteY222" fmla="*/ 697521 h 1350630"/>
                <a:gd name="connsiteX223" fmla="*/ 19829 w 1047750"/>
                <a:gd name="connsiteY223" fmla="*/ 694245 h 1350630"/>
                <a:gd name="connsiteX224" fmla="*/ 16477 w 1047750"/>
                <a:gd name="connsiteY224" fmla="*/ 690968 h 1350630"/>
                <a:gd name="connsiteX225" fmla="*/ 16477 w 1047750"/>
                <a:gd name="connsiteY225" fmla="*/ 687692 h 1350630"/>
                <a:gd name="connsiteX226" fmla="*/ 9761 w 1047750"/>
                <a:gd name="connsiteY226" fmla="*/ 684424 h 1350630"/>
                <a:gd name="connsiteX227" fmla="*/ 3047 w 1047750"/>
                <a:gd name="connsiteY227" fmla="*/ 684424 h 1350630"/>
                <a:gd name="connsiteX228" fmla="*/ 3047 w 1047750"/>
                <a:gd name="connsiteY228" fmla="*/ 684424 h 1350630"/>
                <a:gd name="connsiteX229" fmla="*/ 3047 w 1047750"/>
                <a:gd name="connsiteY229" fmla="*/ 677871 h 1350630"/>
                <a:gd name="connsiteX230" fmla="*/ -316 w 1047750"/>
                <a:gd name="connsiteY230" fmla="*/ 671318 h 1350630"/>
                <a:gd name="connsiteX231" fmla="*/ 3047 w 1047750"/>
                <a:gd name="connsiteY231" fmla="*/ 668051 h 1350630"/>
                <a:gd name="connsiteX232" fmla="*/ 9761 w 1047750"/>
                <a:gd name="connsiteY232" fmla="*/ 674595 h 1350630"/>
                <a:gd name="connsiteX233" fmla="*/ 9761 w 1047750"/>
                <a:gd name="connsiteY233" fmla="*/ 668051 h 1350630"/>
                <a:gd name="connsiteX234" fmla="*/ 16477 w 1047750"/>
                <a:gd name="connsiteY234" fmla="*/ 661498 h 1350630"/>
                <a:gd name="connsiteX235" fmla="*/ 23192 w 1047750"/>
                <a:gd name="connsiteY235" fmla="*/ 661498 h 1350630"/>
                <a:gd name="connsiteX236" fmla="*/ 36622 w 1047750"/>
                <a:gd name="connsiteY236" fmla="*/ 661498 h 1350630"/>
                <a:gd name="connsiteX237" fmla="*/ 33269 w 1047750"/>
                <a:gd name="connsiteY237" fmla="*/ 651668 h 1350630"/>
                <a:gd name="connsiteX238" fmla="*/ 26554 w 1047750"/>
                <a:gd name="connsiteY238" fmla="*/ 658221 h 1350630"/>
                <a:gd name="connsiteX239" fmla="*/ 23192 w 1047750"/>
                <a:gd name="connsiteY239" fmla="*/ 648401 h 1350630"/>
                <a:gd name="connsiteX240" fmla="*/ 23192 w 1047750"/>
                <a:gd name="connsiteY240" fmla="*/ 641848 h 1350630"/>
                <a:gd name="connsiteX241" fmla="*/ 29907 w 1047750"/>
                <a:gd name="connsiteY241" fmla="*/ 638571 h 1350630"/>
                <a:gd name="connsiteX242" fmla="*/ 33269 w 1047750"/>
                <a:gd name="connsiteY242" fmla="*/ 632018 h 1350630"/>
                <a:gd name="connsiteX243" fmla="*/ 39984 w 1047750"/>
                <a:gd name="connsiteY243" fmla="*/ 625474 h 1350630"/>
                <a:gd name="connsiteX244" fmla="*/ 39984 w 1047750"/>
                <a:gd name="connsiteY244" fmla="*/ 615645 h 1350630"/>
                <a:gd name="connsiteX245" fmla="*/ 43337 w 1047750"/>
                <a:gd name="connsiteY245" fmla="*/ 605824 h 1350630"/>
                <a:gd name="connsiteX246" fmla="*/ 36622 w 1047750"/>
                <a:gd name="connsiteY246" fmla="*/ 595994 h 1350630"/>
                <a:gd name="connsiteX247" fmla="*/ 36622 w 1047750"/>
                <a:gd name="connsiteY247" fmla="*/ 586174 h 1350630"/>
                <a:gd name="connsiteX248" fmla="*/ 29907 w 1047750"/>
                <a:gd name="connsiteY248" fmla="*/ 576344 h 1350630"/>
                <a:gd name="connsiteX249" fmla="*/ 29907 w 1047750"/>
                <a:gd name="connsiteY249" fmla="*/ 573077 h 1350630"/>
                <a:gd name="connsiteX250" fmla="*/ 26554 w 1047750"/>
                <a:gd name="connsiteY250" fmla="*/ 566524 h 1350630"/>
                <a:gd name="connsiteX251" fmla="*/ 26554 w 1047750"/>
                <a:gd name="connsiteY251" fmla="*/ 559971 h 1350630"/>
                <a:gd name="connsiteX252" fmla="*/ 16477 w 1047750"/>
                <a:gd name="connsiteY252" fmla="*/ 553427 h 1350630"/>
                <a:gd name="connsiteX253" fmla="*/ 16477 w 1047750"/>
                <a:gd name="connsiteY253" fmla="*/ 550151 h 1350630"/>
                <a:gd name="connsiteX254" fmla="*/ 16477 w 1047750"/>
                <a:gd name="connsiteY254" fmla="*/ 543598 h 1350630"/>
                <a:gd name="connsiteX255" fmla="*/ 16477 w 1047750"/>
                <a:gd name="connsiteY255" fmla="*/ 533777 h 1350630"/>
                <a:gd name="connsiteX256" fmla="*/ 33269 w 1047750"/>
                <a:gd name="connsiteY256" fmla="*/ 537044 h 1350630"/>
                <a:gd name="connsiteX257" fmla="*/ 39984 w 1047750"/>
                <a:gd name="connsiteY257" fmla="*/ 537044 h 1350630"/>
                <a:gd name="connsiteX258" fmla="*/ 29907 w 1047750"/>
                <a:gd name="connsiteY258" fmla="*/ 530501 h 1350630"/>
                <a:gd name="connsiteX259" fmla="*/ 39984 w 1047750"/>
                <a:gd name="connsiteY259" fmla="*/ 527224 h 1350630"/>
                <a:gd name="connsiteX260" fmla="*/ 46699 w 1047750"/>
                <a:gd name="connsiteY260" fmla="*/ 533777 h 1350630"/>
                <a:gd name="connsiteX261" fmla="*/ 56777 w 1047750"/>
                <a:gd name="connsiteY261" fmla="*/ 537044 h 1350630"/>
                <a:gd name="connsiteX262" fmla="*/ 60130 w 1047750"/>
                <a:gd name="connsiteY262" fmla="*/ 543598 h 1350630"/>
                <a:gd name="connsiteX263" fmla="*/ 63492 w 1047750"/>
                <a:gd name="connsiteY263" fmla="*/ 537044 h 1350630"/>
                <a:gd name="connsiteX264" fmla="*/ 73560 w 1047750"/>
                <a:gd name="connsiteY264" fmla="*/ 537044 h 1350630"/>
                <a:gd name="connsiteX265" fmla="*/ 76922 w 1047750"/>
                <a:gd name="connsiteY265" fmla="*/ 537044 h 1350630"/>
                <a:gd name="connsiteX266" fmla="*/ 87000 w 1047750"/>
                <a:gd name="connsiteY266" fmla="*/ 533777 h 1350630"/>
                <a:gd name="connsiteX267" fmla="*/ 97068 w 1047750"/>
                <a:gd name="connsiteY267" fmla="*/ 533777 h 1350630"/>
                <a:gd name="connsiteX268" fmla="*/ 100430 w 1047750"/>
                <a:gd name="connsiteY268" fmla="*/ 527224 h 1350630"/>
                <a:gd name="connsiteX269" fmla="*/ 107145 w 1047750"/>
                <a:gd name="connsiteY269" fmla="*/ 523947 h 1350630"/>
                <a:gd name="connsiteX270" fmla="*/ 110507 w 1047750"/>
                <a:gd name="connsiteY270" fmla="*/ 520671 h 1350630"/>
                <a:gd name="connsiteX271" fmla="*/ 100430 w 1047750"/>
                <a:gd name="connsiteY271" fmla="*/ 514127 h 1350630"/>
                <a:gd name="connsiteX272" fmla="*/ 93715 w 1047750"/>
                <a:gd name="connsiteY272" fmla="*/ 504297 h 1350630"/>
                <a:gd name="connsiteX273" fmla="*/ 100430 w 1047750"/>
                <a:gd name="connsiteY273" fmla="*/ 504297 h 1350630"/>
                <a:gd name="connsiteX274" fmla="*/ 100430 w 1047750"/>
                <a:gd name="connsiteY274" fmla="*/ 494477 h 1350630"/>
                <a:gd name="connsiteX275" fmla="*/ 113860 w 1047750"/>
                <a:gd name="connsiteY275" fmla="*/ 497754 h 1350630"/>
                <a:gd name="connsiteX276" fmla="*/ 117223 w 1047750"/>
                <a:gd name="connsiteY276" fmla="*/ 491200 h 1350630"/>
                <a:gd name="connsiteX277" fmla="*/ 127300 w 1047750"/>
                <a:gd name="connsiteY277" fmla="*/ 487924 h 1350630"/>
                <a:gd name="connsiteX278" fmla="*/ 130653 w 1047750"/>
                <a:gd name="connsiteY278" fmla="*/ 481370 h 1350630"/>
                <a:gd name="connsiteX279" fmla="*/ 137368 w 1047750"/>
                <a:gd name="connsiteY279" fmla="*/ 478104 h 1350630"/>
                <a:gd name="connsiteX280" fmla="*/ 137368 w 1047750"/>
                <a:gd name="connsiteY280" fmla="*/ 471550 h 1350630"/>
                <a:gd name="connsiteX281" fmla="*/ 137368 w 1047750"/>
                <a:gd name="connsiteY281" fmla="*/ 461721 h 1350630"/>
                <a:gd name="connsiteX282" fmla="*/ 140730 w 1047750"/>
                <a:gd name="connsiteY282" fmla="*/ 455177 h 1350630"/>
                <a:gd name="connsiteX283" fmla="*/ 134015 w 1047750"/>
                <a:gd name="connsiteY283" fmla="*/ 442080 h 1350630"/>
                <a:gd name="connsiteX284" fmla="*/ 123937 w 1047750"/>
                <a:gd name="connsiteY284" fmla="*/ 445347 h 1350630"/>
                <a:gd name="connsiteX285" fmla="*/ 117223 w 1047750"/>
                <a:gd name="connsiteY285" fmla="*/ 438803 h 1350630"/>
                <a:gd name="connsiteX286" fmla="*/ 107145 w 1047750"/>
                <a:gd name="connsiteY286" fmla="*/ 435527 h 1350630"/>
                <a:gd name="connsiteX287" fmla="*/ 100430 w 1047750"/>
                <a:gd name="connsiteY287" fmla="*/ 425697 h 1350630"/>
                <a:gd name="connsiteX288" fmla="*/ 100430 w 1047750"/>
                <a:gd name="connsiteY288" fmla="*/ 419153 h 1350630"/>
                <a:gd name="connsiteX289" fmla="*/ 110507 w 1047750"/>
                <a:gd name="connsiteY289" fmla="*/ 419153 h 1350630"/>
                <a:gd name="connsiteX290" fmla="*/ 103792 w 1047750"/>
                <a:gd name="connsiteY290" fmla="*/ 415877 h 1350630"/>
                <a:gd name="connsiteX291" fmla="*/ 103792 w 1047750"/>
                <a:gd name="connsiteY291" fmla="*/ 406047 h 1350630"/>
                <a:gd name="connsiteX292" fmla="*/ 117223 w 1047750"/>
                <a:gd name="connsiteY292" fmla="*/ 402780 h 1350630"/>
                <a:gd name="connsiteX293" fmla="*/ 137368 w 1047750"/>
                <a:gd name="connsiteY293" fmla="*/ 409323 h 1350630"/>
                <a:gd name="connsiteX294" fmla="*/ 140730 w 1047750"/>
                <a:gd name="connsiteY294" fmla="*/ 399503 h 1350630"/>
                <a:gd name="connsiteX295" fmla="*/ 144083 w 1047750"/>
                <a:gd name="connsiteY295" fmla="*/ 383130 h 1350630"/>
                <a:gd name="connsiteX296" fmla="*/ 144083 w 1047750"/>
                <a:gd name="connsiteY296" fmla="*/ 366756 h 1350630"/>
                <a:gd name="connsiteX297" fmla="*/ 157523 w 1047750"/>
                <a:gd name="connsiteY297" fmla="*/ 347106 h 1350630"/>
                <a:gd name="connsiteX298" fmla="*/ 157523 w 1047750"/>
                <a:gd name="connsiteY298" fmla="*/ 324180 h 1350630"/>
                <a:gd name="connsiteX299" fmla="*/ 157523 w 1047750"/>
                <a:gd name="connsiteY299" fmla="*/ 307806 h 1350630"/>
                <a:gd name="connsiteX300" fmla="*/ 157523 w 1047750"/>
                <a:gd name="connsiteY300" fmla="*/ 304530 h 1350630"/>
                <a:gd name="connsiteX301" fmla="*/ 144083 w 1047750"/>
                <a:gd name="connsiteY301" fmla="*/ 301253 h 1350630"/>
                <a:gd name="connsiteX302" fmla="*/ 147445 w 1047750"/>
                <a:gd name="connsiteY302" fmla="*/ 291433 h 1350630"/>
                <a:gd name="connsiteX303" fmla="*/ 130653 w 1047750"/>
                <a:gd name="connsiteY303" fmla="*/ 288156 h 1350630"/>
                <a:gd name="connsiteX304" fmla="*/ 140730 w 1047750"/>
                <a:gd name="connsiteY304" fmla="*/ 261953 h 1350630"/>
                <a:gd name="connsiteX305" fmla="*/ 150798 w 1047750"/>
                <a:gd name="connsiteY305" fmla="*/ 252132 h 1350630"/>
                <a:gd name="connsiteX306" fmla="*/ 150798 w 1047750"/>
                <a:gd name="connsiteY306" fmla="*/ 239026 h 1350630"/>
                <a:gd name="connsiteX307" fmla="*/ 144083 w 1047750"/>
                <a:gd name="connsiteY307" fmla="*/ 229206 h 1350630"/>
                <a:gd name="connsiteX308" fmla="*/ 150798 w 1047750"/>
                <a:gd name="connsiteY308" fmla="*/ 219376 h 1350630"/>
                <a:gd name="connsiteX309" fmla="*/ 164238 w 1047750"/>
                <a:gd name="connsiteY309" fmla="*/ 212832 h 1350630"/>
                <a:gd name="connsiteX310" fmla="*/ 187746 w 1047750"/>
                <a:gd name="connsiteY310" fmla="*/ 212832 h 1350630"/>
                <a:gd name="connsiteX311" fmla="*/ 201176 w 1047750"/>
                <a:gd name="connsiteY311" fmla="*/ 206279 h 1350630"/>
                <a:gd name="connsiteX312" fmla="*/ 221321 w 1047750"/>
                <a:gd name="connsiteY312" fmla="*/ 206279 h 1350630"/>
                <a:gd name="connsiteX313" fmla="*/ 234761 w 1047750"/>
                <a:gd name="connsiteY313" fmla="*/ 203002 h 1350630"/>
                <a:gd name="connsiteX314" fmla="*/ 244829 w 1047750"/>
                <a:gd name="connsiteY314" fmla="*/ 209556 h 1350630"/>
                <a:gd name="connsiteX315" fmla="*/ 251544 w 1047750"/>
                <a:gd name="connsiteY315" fmla="*/ 219376 h 1350630"/>
                <a:gd name="connsiteX316" fmla="*/ 258269 w 1047750"/>
                <a:gd name="connsiteY316" fmla="*/ 229206 h 1350630"/>
                <a:gd name="connsiteX317" fmla="*/ 261622 w 1047750"/>
                <a:gd name="connsiteY317" fmla="*/ 239026 h 1350630"/>
                <a:gd name="connsiteX318" fmla="*/ 258269 w 1047750"/>
                <a:gd name="connsiteY318" fmla="*/ 248856 h 1350630"/>
                <a:gd name="connsiteX319" fmla="*/ 261622 w 1047750"/>
                <a:gd name="connsiteY319" fmla="*/ 261953 h 1350630"/>
                <a:gd name="connsiteX320" fmla="*/ 268337 w 1047750"/>
                <a:gd name="connsiteY320" fmla="*/ 268506 h 1350630"/>
                <a:gd name="connsiteX321" fmla="*/ 275052 w 1047750"/>
                <a:gd name="connsiteY321" fmla="*/ 265229 h 1350630"/>
                <a:gd name="connsiteX322" fmla="*/ 278414 w 1047750"/>
                <a:gd name="connsiteY322" fmla="*/ 258676 h 1350630"/>
                <a:gd name="connsiteX323" fmla="*/ 271699 w 1047750"/>
                <a:gd name="connsiteY323" fmla="*/ 248856 h 1350630"/>
                <a:gd name="connsiteX324" fmla="*/ 268337 w 1047750"/>
                <a:gd name="connsiteY324" fmla="*/ 248856 h 1350630"/>
                <a:gd name="connsiteX325" fmla="*/ 271699 w 1047750"/>
                <a:gd name="connsiteY325" fmla="*/ 235749 h 1350630"/>
                <a:gd name="connsiteX326" fmla="*/ 281767 w 1047750"/>
                <a:gd name="connsiteY326" fmla="*/ 235749 h 1350630"/>
                <a:gd name="connsiteX327" fmla="*/ 295207 w 1047750"/>
                <a:gd name="connsiteY327" fmla="*/ 245579 h 1350630"/>
                <a:gd name="connsiteX328" fmla="*/ 301922 w 1047750"/>
                <a:gd name="connsiteY328" fmla="*/ 248856 h 1350630"/>
                <a:gd name="connsiteX329" fmla="*/ 311999 w 1047750"/>
                <a:gd name="connsiteY329" fmla="*/ 242303 h 1350630"/>
                <a:gd name="connsiteX330" fmla="*/ 301922 w 1047750"/>
                <a:gd name="connsiteY330" fmla="*/ 229206 h 1350630"/>
                <a:gd name="connsiteX331" fmla="*/ 305275 w 1047750"/>
                <a:gd name="connsiteY331" fmla="*/ 212832 h 1350630"/>
                <a:gd name="connsiteX332" fmla="*/ 308637 w 1047750"/>
                <a:gd name="connsiteY332" fmla="*/ 199726 h 1350630"/>
                <a:gd name="connsiteX333" fmla="*/ 322067 w 1047750"/>
                <a:gd name="connsiteY333" fmla="*/ 189905 h 1350630"/>
                <a:gd name="connsiteX334" fmla="*/ 332145 w 1047750"/>
                <a:gd name="connsiteY334" fmla="*/ 196459 h 1350630"/>
                <a:gd name="connsiteX335" fmla="*/ 348937 w 1047750"/>
                <a:gd name="connsiteY335" fmla="*/ 196459 h 1350630"/>
                <a:gd name="connsiteX336" fmla="*/ 365730 w 1047750"/>
                <a:gd name="connsiteY336" fmla="*/ 196459 h 1350630"/>
                <a:gd name="connsiteX337" fmla="*/ 375798 w 1047750"/>
                <a:gd name="connsiteY337" fmla="*/ 193182 h 1350630"/>
                <a:gd name="connsiteX338" fmla="*/ 389238 w 1047750"/>
                <a:gd name="connsiteY338" fmla="*/ 193182 h 1350630"/>
                <a:gd name="connsiteX339" fmla="*/ 382513 w 1047750"/>
                <a:gd name="connsiteY339" fmla="*/ 186629 h 1350630"/>
                <a:gd name="connsiteX340" fmla="*/ 372445 w 1047750"/>
                <a:gd name="connsiteY340" fmla="*/ 180076 h 1350630"/>
                <a:gd name="connsiteX341" fmla="*/ 369082 w 1047750"/>
                <a:gd name="connsiteY341" fmla="*/ 186629 h 1350630"/>
                <a:gd name="connsiteX342" fmla="*/ 355652 w 1047750"/>
                <a:gd name="connsiteY342" fmla="*/ 186629 h 1350630"/>
                <a:gd name="connsiteX343" fmla="*/ 348937 w 1047750"/>
                <a:gd name="connsiteY343" fmla="*/ 176809 h 1350630"/>
                <a:gd name="connsiteX344" fmla="*/ 348937 w 1047750"/>
                <a:gd name="connsiteY344" fmla="*/ 166979 h 1350630"/>
                <a:gd name="connsiteX345" fmla="*/ 355652 w 1047750"/>
                <a:gd name="connsiteY345" fmla="*/ 163702 h 1350630"/>
                <a:gd name="connsiteX346" fmla="*/ 345575 w 1047750"/>
                <a:gd name="connsiteY346" fmla="*/ 153882 h 1350630"/>
                <a:gd name="connsiteX347" fmla="*/ 348937 w 1047750"/>
                <a:gd name="connsiteY347" fmla="*/ 140785 h 1350630"/>
                <a:gd name="connsiteX348" fmla="*/ 352290 w 1047750"/>
                <a:gd name="connsiteY348" fmla="*/ 134232 h 1350630"/>
                <a:gd name="connsiteX349" fmla="*/ 342222 w 1047750"/>
                <a:gd name="connsiteY349" fmla="*/ 134232 h 1350630"/>
                <a:gd name="connsiteX350" fmla="*/ 338860 w 1047750"/>
                <a:gd name="connsiteY350" fmla="*/ 127679 h 1350630"/>
                <a:gd name="connsiteX351" fmla="*/ 342222 w 1047750"/>
                <a:gd name="connsiteY351" fmla="*/ 117858 h 1350630"/>
                <a:gd name="connsiteX352" fmla="*/ 328783 w 1047750"/>
                <a:gd name="connsiteY352" fmla="*/ 117858 h 1350630"/>
                <a:gd name="connsiteX353" fmla="*/ 322067 w 1047750"/>
                <a:gd name="connsiteY353" fmla="*/ 117858 h 1350630"/>
                <a:gd name="connsiteX354" fmla="*/ 311999 w 1047750"/>
                <a:gd name="connsiteY354" fmla="*/ 108029 h 1350630"/>
                <a:gd name="connsiteX355" fmla="*/ 315352 w 1047750"/>
                <a:gd name="connsiteY355" fmla="*/ 98208 h 1350630"/>
                <a:gd name="connsiteX356" fmla="*/ 335497 w 1047750"/>
                <a:gd name="connsiteY356" fmla="*/ 94932 h 1350630"/>
                <a:gd name="connsiteX357" fmla="*/ 359005 w 1047750"/>
                <a:gd name="connsiteY357" fmla="*/ 85112 h 1350630"/>
                <a:gd name="connsiteX358" fmla="*/ 355652 w 1047750"/>
                <a:gd name="connsiteY358" fmla="*/ 78558 h 1350630"/>
                <a:gd name="connsiteX359" fmla="*/ 348937 w 1047750"/>
                <a:gd name="connsiteY359" fmla="*/ 81835 h 1350630"/>
                <a:gd name="connsiteX360" fmla="*/ 345575 w 1047750"/>
                <a:gd name="connsiteY360" fmla="*/ 85112 h 1350630"/>
                <a:gd name="connsiteX361" fmla="*/ 335497 w 1047750"/>
                <a:gd name="connsiteY361" fmla="*/ 85112 h 1350630"/>
                <a:gd name="connsiteX362" fmla="*/ 335497 w 1047750"/>
                <a:gd name="connsiteY362" fmla="*/ 78558 h 1350630"/>
                <a:gd name="connsiteX363" fmla="*/ 345575 w 1047750"/>
                <a:gd name="connsiteY363" fmla="*/ 78558 h 1350630"/>
                <a:gd name="connsiteX364" fmla="*/ 352290 w 1047750"/>
                <a:gd name="connsiteY364" fmla="*/ 75282 h 1350630"/>
                <a:gd name="connsiteX365" fmla="*/ 345575 w 1047750"/>
                <a:gd name="connsiteY365" fmla="*/ 72005 h 1350630"/>
                <a:gd name="connsiteX366" fmla="*/ 335497 w 1047750"/>
                <a:gd name="connsiteY366" fmla="*/ 58908 h 1350630"/>
                <a:gd name="connsiteX367" fmla="*/ 332145 w 1047750"/>
                <a:gd name="connsiteY367" fmla="*/ 49079 h 1350630"/>
                <a:gd name="connsiteX368" fmla="*/ 325429 w 1047750"/>
                <a:gd name="connsiteY368" fmla="*/ 45811 h 1350630"/>
                <a:gd name="connsiteX369" fmla="*/ 318715 w 1047750"/>
                <a:gd name="connsiteY369" fmla="*/ 39258 h 1350630"/>
                <a:gd name="connsiteX370" fmla="*/ 318715 w 1047750"/>
                <a:gd name="connsiteY370" fmla="*/ 29428 h 1350630"/>
                <a:gd name="connsiteX371" fmla="*/ 315352 w 1047750"/>
                <a:gd name="connsiteY371" fmla="*/ 3235 h 1350630"/>
                <a:gd name="connsiteX372" fmla="*/ 325429 w 1047750"/>
                <a:gd name="connsiteY372" fmla="*/ 3235 h 1350630"/>
                <a:gd name="connsiteX373" fmla="*/ 332145 w 1047750"/>
                <a:gd name="connsiteY373" fmla="*/ -42 h 1350630"/>
                <a:gd name="connsiteX374" fmla="*/ 352290 w 1047750"/>
                <a:gd name="connsiteY374" fmla="*/ 6511 h 1350630"/>
                <a:gd name="connsiteX375" fmla="*/ 362368 w 1047750"/>
                <a:gd name="connsiteY375" fmla="*/ 9788 h 1350630"/>
                <a:gd name="connsiteX376" fmla="*/ 375798 w 1047750"/>
                <a:gd name="connsiteY376" fmla="*/ 16331 h 1350630"/>
                <a:gd name="connsiteX377" fmla="*/ 385875 w 1047750"/>
                <a:gd name="connsiteY377" fmla="*/ 19608 h 1350630"/>
                <a:gd name="connsiteX378" fmla="*/ 389238 w 1047750"/>
                <a:gd name="connsiteY378" fmla="*/ 19608 h 1350630"/>
                <a:gd name="connsiteX379" fmla="*/ 399306 w 1047750"/>
                <a:gd name="connsiteY379" fmla="*/ 16331 h 1350630"/>
                <a:gd name="connsiteX380" fmla="*/ 412736 w 1047750"/>
                <a:gd name="connsiteY380" fmla="*/ 9788 h 1350630"/>
                <a:gd name="connsiteX381" fmla="*/ 416098 w 1047750"/>
                <a:gd name="connsiteY381" fmla="*/ 6511 h 1350630"/>
                <a:gd name="connsiteX382" fmla="*/ 422813 w 1047750"/>
                <a:gd name="connsiteY382" fmla="*/ 19608 h 1350630"/>
                <a:gd name="connsiteX383" fmla="*/ 429528 w 1047750"/>
                <a:gd name="connsiteY383" fmla="*/ 13055 h 1350630"/>
                <a:gd name="connsiteX384" fmla="*/ 432891 w 1047750"/>
                <a:gd name="connsiteY384" fmla="*/ 6511 h 1350630"/>
                <a:gd name="connsiteX385" fmla="*/ 459751 w 1047750"/>
                <a:gd name="connsiteY385" fmla="*/ 35982 h 1350630"/>
                <a:gd name="connsiteX386" fmla="*/ 463113 w 1047750"/>
                <a:gd name="connsiteY386" fmla="*/ 49079 h 1350630"/>
                <a:gd name="connsiteX387" fmla="*/ 463113 w 1047750"/>
                <a:gd name="connsiteY387" fmla="*/ 58908 h 1350630"/>
                <a:gd name="connsiteX388" fmla="*/ 456398 w 1047750"/>
                <a:gd name="connsiteY388" fmla="*/ 72005 h 1350630"/>
                <a:gd name="connsiteX389" fmla="*/ 456398 w 1047750"/>
                <a:gd name="connsiteY389" fmla="*/ 81835 h 1350630"/>
                <a:gd name="connsiteX390" fmla="*/ 463113 w 1047750"/>
                <a:gd name="connsiteY390" fmla="*/ 85112 h 1350630"/>
                <a:gd name="connsiteX391" fmla="*/ 473191 w 1047750"/>
                <a:gd name="connsiteY391" fmla="*/ 85112 h 1350630"/>
                <a:gd name="connsiteX392" fmla="*/ 479906 w 1047750"/>
                <a:gd name="connsiteY392" fmla="*/ 91655 h 1350630"/>
                <a:gd name="connsiteX393" fmla="*/ 483259 w 1047750"/>
                <a:gd name="connsiteY393" fmla="*/ 94932 h 1350630"/>
                <a:gd name="connsiteX394" fmla="*/ 493336 w 1047750"/>
                <a:gd name="connsiteY394" fmla="*/ 94932 h 1350630"/>
                <a:gd name="connsiteX395" fmla="*/ 496698 w 1047750"/>
                <a:gd name="connsiteY395" fmla="*/ 91655 h 1350630"/>
                <a:gd name="connsiteX396" fmla="*/ 510129 w 1047750"/>
                <a:gd name="connsiteY396" fmla="*/ 94932 h 1350630"/>
                <a:gd name="connsiteX397" fmla="*/ 520206 w 1047750"/>
                <a:gd name="connsiteY397" fmla="*/ 101485 h 1350630"/>
                <a:gd name="connsiteX398" fmla="*/ 530274 w 1047750"/>
                <a:gd name="connsiteY398" fmla="*/ 108029 h 1350630"/>
                <a:gd name="connsiteX399" fmla="*/ 547067 w 1047750"/>
                <a:gd name="connsiteY399" fmla="*/ 114582 h 1350630"/>
                <a:gd name="connsiteX400" fmla="*/ 550429 w 1047750"/>
                <a:gd name="connsiteY400" fmla="*/ 104752 h 1350630"/>
                <a:gd name="connsiteX401" fmla="*/ 553782 w 1047750"/>
                <a:gd name="connsiteY401" fmla="*/ 101485 h 1350630"/>
                <a:gd name="connsiteX402" fmla="*/ 563859 w 1047750"/>
                <a:gd name="connsiteY402" fmla="*/ 101485 h 1350630"/>
                <a:gd name="connsiteX403" fmla="*/ 570574 w 1047750"/>
                <a:gd name="connsiteY403" fmla="*/ 98208 h 1350630"/>
                <a:gd name="connsiteX404" fmla="*/ 573937 w 1047750"/>
                <a:gd name="connsiteY404" fmla="*/ 94932 h 1350630"/>
                <a:gd name="connsiteX405" fmla="*/ 563859 w 1047750"/>
                <a:gd name="connsiteY405" fmla="*/ 85112 h 1350630"/>
                <a:gd name="connsiteX406" fmla="*/ 563859 w 1047750"/>
                <a:gd name="connsiteY406" fmla="*/ 75282 h 1350630"/>
                <a:gd name="connsiteX407" fmla="*/ 570574 w 1047750"/>
                <a:gd name="connsiteY407" fmla="*/ 68729 h 1350630"/>
                <a:gd name="connsiteX408" fmla="*/ 587367 w 1047750"/>
                <a:gd name="connsiteY408" fmla="*/ 72005 h 1350630"/>
                <a:gd name="connsiteX409" fmla="*/ 590720 w 1047750"/>
                <a:gd name="connsiteY409" fmla="*/ 81835 h 1350630"/>
                <a:gd name="connsiteX410" fmla="*/ 594082 w 1047750"/>
                <a:gd name="connsiteY410" fmla="*/ 91655 h 1350630"/>
                <a:gd name="connsiteX411" fmla="*/ 580652 w 1047750"/>
                <a:gd name="connsiteY411" fmla="*/ 94932 h 1350630"/>
                <a:gd name="connsiteX412" fmla="*/ 577289 w 1047750"/>
                <a:gd name="connsiteY412" fmla="*/ 101485 h 1350630"/>
                <a:gd name="connsiteX413" fmla="*/ 577289 w 1047750"/>
                <a:gd name="connsiteY413" fmla="*/ 114582 h 1350630"/>
                <a:gd name="connsiteX414" fmla="*/ 577289 w 1047750"/>
                <a:gd name="connsiteY414" fmla="*/ 127679 h 1350630"/>
                <a:gd name="connsiteX415" fmla="*/ 573937 w 1047750"/>
                <a:gd name="connsiteY415" fmla="*/ 134232 h 1350630"/>
                <a:gd name="connsiteX416" fmla="*/ 563859 w 1047750"/>
                <a:gd name="connsiteY416" fmla="*/ 137509 h 1350630"/>
                <a:gd name="connsiteX417" fmla="*/ 563859 w 1047750"/>
                <a:gd name="connsiteY417" fmla="*/ 144052 h 1350630"/>
                <a:gd name="connsiteX418" fmla="*/ 553782 w 1047750"/>
                <a:gd name="connsiteY418" fmla="*/ 150605 h 1350630"/>
                <a:gd name="connsiteX419" fmla="*/ 543704 w 1047750"/>
                <a:gd name="connsiteY419" fmla="*/ 150605 h 1350630"/>
                <a:gd name="connsiteX420" fmla="*/ 540352 w 1047750"/>
                <a:gd name="connsiteY420" fmla="*/ 153882 h 1350630"/>
                <a:gd name="connsiteX421" fmla="*/ 543704 w 1047750"/>
                <a:gd name="connsiteY421" fmla="*/ 163702 h 1350630"/>
                <a:gd name="connsiteX422" fmla="*/ 550429 w 1047750"/>
                <a:gd name="connsiteY422" fmla="*/ 170255 h 1350630"/>
                <a:gd name="connsiteX423" fmla="*/ 560497 w 1047750"/>
                <a:gd name="connsiteY423" fmla="*/ 173532 h 1350630"/>
                <a:gd name="connsiteX424" fmla="*/ 567212 w 1047750"/>
                <a:gd name="connsiteY424" fmla="*/ 170255 h 1350630"/>
                <a:gd name="connsiteX425" fmla="*/ 570574 w 1047750"/>
                <a:gd name="connsiteY425" fmla="*/ 163702 h 1350630"/>
                <a:gd name="connsiteX426" fmla="*/ 580652 w 1047750"/>
                <a:gd name="connsiteY426" fmla="*/ 160435 h 1350630"/>
                <a:gd name="connsiteX427" fmla="*/ 594082 w 1047750"/>
                <a:gd name="connsiteY427" fmla="*/ 166979 h 1350630"/>
                <a:gd name="connsiteX428" fmla="*/ 597435 w 1047750"/>
                <a:gd name="connsiteY428" fmla="*/ 173532 h 1350630"/>
                <a:gd name="connsiteX429" fmla="*/ 610875 w 1047750"/>
                <a:gd name="connsiteY429" fmla="*/ 173532 h 1350630"/>
                <a:gd name="connsiteX430" fmla="*/ 614227 w 1047750"/>
                <a:gd name="connsiteY430" fmla="*/ 163702 h 1350630"/>
                <a:gd name="connsiteX431" fmla="*/ 620943 w 1047750"/>
                <a:gd name="connsiteY431" fmla="*/ 157159 h 1350630"/>
                <a:gd name="connsiteX432" fmla="*/ 631020 w 1047750"/>
                <a:gd name="connsiteY432" fmla="*/ 150605 h 1350630"/>
                <a:gd name="connsiteX433" fmla="*/ 634382 w 1047750"/>
                <a:gd name="connsiteY433" fmla="*/ 140785 h 1350630"/>
                <a:gd name="connsiteX434" fmla="*/ 644450 w 1047750"/>
                <a:gd name="connsiteY434" fmla="*/ 137509 h 1350630"/>
                <a:gd name="connsiteX435" fmla="*/ 667958 w 1047750"/>
                <a:gd name="connsiteY435" fmla="*/ 134232 h 1350630"/>
                <a:gd name="connsiteX436" fmla="*/ 684750 w 1047750"/>
                <a:gd name="connsiteY436" fmla="*/ 127679 h 1350630"/>
                <a:gd name="connsiteX437" fmla="*/ 698181 w 1047750"/>
                <a:gd name="connsiteY437" fmla="*/ 117858 h 1350630"/>
                <a:gd name="connsiteX438" fmla="*/ 701543 w 1047750"/>
                <a:gd name="connsiteY438" fmla="*/ 108029 h 1350630"/>
                <a:gd name="connsiteX439" fmla="*/ 711621 w 1047750"/>
                <a:gd name="connsiteY439" fmla="*/ 98208 h 1350630"/>
                <a:gd name="connsiteX440" fmla="*/ 714974 w 1047750"/>
                <a:gd name="connsiteY440" fmla="*/ 94932 h 1350630"/>
                <a:gd name="connsiteX441" fmla="*/ 718336 w 1047750"/>
                <a:gd name="connsiteY441" fmla="*/ 81835 h 1350630"/>
                <a:gd name="connsiteX442" fmla="*/ 725051 w 1047750"/>
                <a:gd name="connsiteY442" fmla="*/ 78558 h 1350630"/>
                <a:gd name="connsiteX443" fmla="*/ 731766 w 1047750"/>
                <a:gd name="connsiteY443" fmla="*/ 85112 h 1350630"/>
                <a:gd name="connsiteX444" fmla="*/ 728404 w 1047750"/>
                <a:gd name="connsiteY444" fmla="*/ 91655 h 1350630"/>
                <a:gd name="connsiteX445" fmla="*/ 718336 w 1047750"/>
                <a:gd name="connsiteY445" fmla="*/ 98208 h 1350630"/>
                <a:gd name="connsiteX446" fmla="*/ 718336 w 1047750"/>
                <a:gd name="connsiteY446" fmla="*/ 104752 h 1350630"/>
                <a:gd name="connsiteX447" fmla="*/ 725051 w 1047750"/>
                <a:gd name="connsiteY447" fmla="*/ 98208 h 1350630"/>
                <a:gd name="connsiteX448" fmla="*/ 728404 w 1047750"/>
                <a:gd name="connsiteY448" fmla="*/ 94932 h 1350630"/>
                <a:gd name="connsiteX449" fmla="*/ 741843 w 1047750"/>
                <a:gd name="connsiteY449" fmla="*/ 91655 h 1350630"/>
                <a:gd name="connsiteX450" fmla="*/ 748559 w 1047750"/>
                <a:gd name="connsiteY450" fmla="*/ 94932 h 1350630"/>
                <a:gd name="connsiteX451" fmla="*/ 755274 w 1047750"/>
                <a:gd name="connsiteY451" fmla="*/ 98208 h 1350630"/>
                <a:gd name="connsiteX452" fmla="*/ 768704 w 1047750"/>
                <a:gd name="connsiteY452" fmla="*/ 94932 h 1350630"/>
                <a:gd name="connsiteX453" fmla="*/ 768704 w 1047750"/>
                <a:gd name="connsiteY453" fmla="*/ 88378 h 1350630"/>
                <a:gd name="connsiteX454" fmla="*/ 772067 w 1047750"/>
                <a:gd name="connsiteY454" fmla="*/ 85112 h 1350630"/>
                <a:gd name="connsiteX455" fmla="*/ 782134 w 1047750"/>
                <a:gd name="connsiteY455" fmla="*/ 78558 h 1350630"/>
                <a:gd name="connsiteX456" fmla="*/ 782134 w 1047750"/>
                <a:gd name="connsiteY456" fmla="*/ 68729 h 1350630"/>
                <a:gd name="connsiteX457" fmla="*/ 785497 w 1047750"/>
                <a:gd name="connsiteY457" fmla="*/ 62185 h 1350630"/>
                <a:gd name="connsiteX458" fmla="*/ 785497 w 1047750"/>
                <a:gd name="connsiteY458" fmla="*/ 62185 h 1350630"/>
                <a:gd name="connsiteX459" fmla="*/ 792212 w 1047750"/>
                <a:gd name="connsiteY459" fmla="*/ 58908 h 1350630"/>
                <a:gd name="connsiteX460" fmla="*/ 795574 w 1047750"/>
                <a:gd name="connsiteY460" fmla="*/ 49079 h 1350630"/>
                <a:gd name="connsiteX461" fmla="*/ 798927 w 1047750"/>
                <a:gd name="connsiteY461" fmla="*/ 45811 h 1350630"/>
                <a:gd name="connsiteX462" fmla="*/ 805642 w 1047750"/>
                <a:gd name="connsiteY462" fmla="*/ 39258 h 1350630"/>
                <a:gd name="connsiteX463" fmla="*/ 812366 w 1047750"/>
                <a:gd name="connsiteY463" fmla="*/ 35982 h 1350630"/>
                <a:gd name="connsiteX464" fmla="*/ 815719 w 1047750"/>
                <a:gd name="connsiteY464" fmla="*/ 42535 h 1350630"/>
                <a:gd name="connsiteX465" fmla="*/ 812366 w 1047750"/>
                <a:gd name="connsiteY465" fmla="*/ 49079 h 1350630"/>
                <a:gd name="connsiteX466" fmla="*/ 805642 w 1047750"/>
                <a:gd name="connsiteY466" fmla="*/ 52355 h 1350630"/>
                <a:gd name="connsiteX467" fmla="*/ 812366 w 1047750"/>
                <a:gd name="connsiteY467" fmla="*/ 58908 h 1350630"/>
                <a:gd name="connsiteX468" fmla="*/ 815719 w 1047750"/>
                <a:gd name="connsiteY468" fmla="*/ 62185 h 1350630"/>
                <a:gd name="connsiteX469" fmla="*/ 812366 w 1047750"/>
                <a:gd name="connsiteY469" fmla="*/ 68729 h 1350630"/>
                <a:gd name="connsiteX470" fmla="*/ 825797 w 1047750"/>
                <a:gd name="connsiteY470" fmla="*/ 65462 h 1350630"/>
                <a:gd name="connsiteX471" fmla="*/ 825797 w 1047750"/>
                <a:gd name="connsiteY471" fmla="*/ 58908 h 1350630"/>
                <a:gd name="connsiteX472" fmla="*/ 832512 w 1047750"/>
                <a:gd name="connsiteY472" fmla="*/ 52355 h 1350630"/>
                <a:gd name="connsiteX473" fmla="*/ 842590 w 1047750"/>
                <a:gd name="connsiteY473" fmla="*/ 55632 h 1350630"/>
                <a:gd name="connsiteX474" fmla="*/ 842590 w 1047750"/>
                <a:gd name="connsiteY474" fmla="*/ 62185 h 1350630"/>
                <a:gd name="connsiteX475" fmla="*/ 832512 w 1047750"/>
                <a:gd name="connsiteY475" fmla="*/ 68729 h 1350630"/>
                <a:gd name="connsiteX476" fmla="*/ 832512 w 1047750"/>
                <a:gd name="connsiteY476" fmla="*/ 72005 h 1350630"/>
                <a:gd name="connsiteX477" fmla="*/ 839227 w 1047750"/>
                <a:gd name="connsiteY477" fmla="*/ 81835 h 1350630"/>
                <a:gd name="connsiteX478" fmla="*/ 849304 w 1047750"/>
                <a:gd name="connsiteY478" fmla="*/ 88378 h 1350630"/>
                <a:gd name="connsiteX479" fmla="*/ 849304 w 1047750"/>
                <a:gd name="connsiteY479" fmla="*/ 94932 h 1350630"/>
                <a:gd name="connsiteX480" fmla="*/ 832512 w 1047750"/>
                <a:gd name="connsiteY480" fmla="*/ 94932 h 1350630"/>
                <a:gd name="connsiteX481" fmla="*/ 829150 w 1047750"/>
                <a:gd name="connsiteY481" fmla="*/ 98208 h 1350630"/>
                <a:gd name="connsiteX482" fmla="*/ 819082 w 1047750"/>
                <a:gd name="connsiteY482" fmla="*/ 104752 h 1350630"/>
                <a:gd name="connsiteX483" fmla="*/ 812366 w 1047750"/>
                <a:gd name="connsiteY483" fmla="*/ 108029 h 1350630"/>
                <a:gd name="connsiteX484" fmla="*/ 812366 w 1047750"/>
                <a:gd name="connsiteY484" fmla="*/ 117858 h 1350630"/>
                <a:gd name="connsiteX485" fmla="*/ 822434 w 1047750"/>
                <a:gd name="connsiteY485" fmla="*/ 124402 h 1350630"/>
                <a:gd name="connsiteX486" fmla="*/ 839227 w 1047750"/>
                <a:gd name="connsiteY486" fmla="*/ 127679 h 1350630"/>
                <a:gd name="connsiteX487" fmla="*/ 862735 w 1047750"/>
                <a:gd name="connsiteY487" fmla="*/ 127679 h 1350630"/>
                <a:gd name="connsiteX488" fmla="*/ 872812 w 1047750"/>
                <a:gd name="connsiteY488" fmla="*/ 127679 h 1350630"/>
                <a:gd name="connsiteX489" fmla="*/ 879527 w 1047750"/>
                <a:gd name="connsiteY489" fmla="*/ 137509 h 1350630"/>
                <a:gd name="connsiteX490" fmla="*/ 892957 w 1047750"/>
                <a:gd name="connsiteY490" fmla="*/ 147329 h 1350630"/>
                <a:gd name="connsiteX491" fmla="*/ 899673 w 1047750"/>
                <a:gd name="connsiteY491" fmla="*/ 147329 h 1350630"/>
                <a:gd name="connsiteX492" fmla="*/ 903035 w 1047750"/>
                <a:gd name="connsiteY492" fmla="*/ 160435 h 1350630"/>
                <a:gd name="connsiteX493" fmla="*/ 899673 w 1047750"/>
                <a:gd name="connsiteY493" fmla="*/ 170255 h 1350630"/>
                <a:gd name="connsiteX494" fmla="*/ 889605 w 1047750"/>
                <a:gd name="connsiteY494" fmla="*/ 173532 h 1350630"/>
                <a:gd name="connsiteX495" fmla="*/ 876165 w 1047750"/>
                <a:gd name="connsiteY495" fmla="*/ 183352 h 1350630"/>
                <a:gd name="connsiteX496" fmla="*/ 869450 w 1047750"/>
                <a:gd name="connsiteY496" fmla="*/ 180076 h 1350630"/>
                <a:gd name="connsiteX497" fmla="*/ 879527 w 1047750"/>
                <a:gd name="connsiteY497" fmla="*/ 186629 h 1350630"/>
                <a:gd name="connsiteX498" fmla="*/ 886243 w 1047750"/>
                <a:gd name="connsiteY498" fmla="*/ 189905 h 1350630"/>
                <a:gd name="connsiteX499" fmla="*/ 916465 w 1047750"/>
                <a:gd name="connsiteY499" fmla="*/ 189905 h 1350630"/>
                <a:gd name="connsiteX500" fmla="*/ 916465 w 1047750"/>
                <a:gd name="connsiteY500" fmla="*/ 196459 h 1350630"/>
                <a:gd name="connsiteX501" fmla="*/ 923181 w 1047750"/>
                <a:gd name="connsiteY501" fmla="*/ 216109 h 1350630"/>
                <a:gd name="connsiteX502" fmla="*/ 933258 w 1047750"/>
                <a:gd name="connsiteY502" fmla="*/ 239026 h 1350630"/>
                <a:gd name="connsiteX503" fmla="*/ 939973 w 1047750"/>
                <a:gd name="connsiteY503" fmla="*/ 255399 h 1350630"/>
                <a:gd name="connsiteX504" fmla="*/ 939973 w 1047750"/>
                <a:gd name="connsiteY504" fmla="*/ 284879 h 1350630"/>
                <a:gd name="connsiteX505" fmla="*/ 939973 w 1047750"/>
                <a:gd name="connsiteY505" fmla="*/ 311083 h 1350630"/>
                <a:gd name="connsiteX506" fmla="*/ 923181 w 1047750"/>
                <a:gd name="connsiteY506" fmla="*/ 324180 h 1350630"/>
                <a:gd name="connsiteX507" fmla="*/ 916465 w 1047750"/>
                <a:gd name="connsiteY507" fmla="*/ 353650 h 1350630"/>
                <a:gd name="connsiteX508" fmla="*/ 923181 w 1047750"/>
                <a:gd name="connsiteY508" fmla="*/ 356926 h 1350630"/>
                <a:gd name="connsiteX509" fmla="*/ 936611 w 1047750"/>
                <a:gd name="connsiteY509" fmla="*/ 370023 h 1350630"/>
                <a:gd name="connsiteX510" fmla="*/ 970196 w 1047750"/>
                <a:gd name="connsiteY510" fmla="*/ 386397 h 1350630"/>
                <a:gd name="connsiteX511" fmla="*/ 976911 w 1047750"/>
                <a:gd name="connsiteY511" fmla="*/ 409323 h 1350630"/>
                <a:gd name="connsiteX512" fmla="*/ 970196 w 1047750"/>
                <a:gd name="connsiteY512" fmla="*/ 432250 h 1350630"/>
                <a:gd name="connsiteX513" fmla="*/ 980273 w 1047750"/>
                <a:gd name="connsiteY513" fmla="*/ 445347 h 1350630"/>
                <a:gd name="connsiteX514" fmla="*/ 986988 w 1047750"/>
                <a:gd name="connsiteY514" fmla="*/ 461721 h 1350630"/>
                <a:gd name="connsiteX515" fmla="*/ 990341 w 1047750"/>
                <a:gd name="connsiteY515" fmla="*/ 484647 h 1350630"/>
                <a:gd name="connsiteX516" fmla="*/ 990341 w 1047750"/>
                <a:gd name="connsiteY516" fmla="*/ 491200 h 1350630"/>
                <a:gd name="connsiteX517" fmla="*/ 997066 w 1047750"/>
                <a:gd name="connsiteY517" fmla="*/ 504297 h 1350630"/>
                <a:gd name="connsiteX518" fmla="*/ 990341 w 1047750"/>
                <a:gd name="connsiteY518" fmla="*/ 517404 h 1350630"/>
                <a:gd name="connsiteX519" fmla="*/ 986988 w 1047750"/>
                <a:gd name="connsiteY519" fmla="*/ 530501 h 1350630"/>
                <a:gd name="connsiteX520" fmla="*/ 990341 w 1047750"/>
                <a:gd name="connsiteY520" fmla="*/ 540321 h 1350630"/>
                <a:gd name="connsiteX521" fmla="*/ 1003781 w 1047750"/>
                <a:gd name="connsiteY521" fmla="*/ 556694 h 1350630"/>
                <a:gd name="connsiteX522" fmla="*/ 1003781 w 1047750"/>
                <a:gd name="connsiteY522" fmla="*/ 573077 h 1350630"/>
                <a:gd name="connsiteX523" fmla="*/ 1003781 w 1047750"/>
                <a:gd name="connsiteY523" fmla="*/ 582897 h 1350630"/>
                <a:gd name="connsiteX524" fmla="*/ 1017211 w 1047750"/>
                <a:gd name="connsiteY524" fmla="*/ 586174 h 1350630"/>
                <a:gd name="connsiteX525" fmla="*/ 1027289 w 1047750"/>
                <a:gd name="connsiteY525" fmla="*/ 592727 h 1350630"/>
                <a:gd name="connsiteX526" fmla="*/ 1027289 w 1047750"/>
                <a:gd name="connsiteY526" fmla="*/ 602548 h 1350630"/>
                <a:gd name="connsiteX527" fmla="*/ 1037357 w 1047750"/>
                <a:gd name="connsiteY527" fmla="*/ 615645 h 1350630"/>
                <a:gd name="connsiteX528" fmla="*/ 1047434 w 1047750"/>
                <a:gd name="connsiteY528" fmla="*/ 628751 h 1350630"/>
                <a:gd name="connsiteX529" fmla="*/ 1037357 w 1047750"/>
                <a:gd name="connsiteY529" fmla="*/ 645124 h 1350630"/>
                <a:gd name="connsiteX530" fmla="*/ 1034004 w 1047750"/>
                <a:gd name="connsiteY530" fmla="*/ 658221 h 1350630"/>
                <a:gd name="connsiteX531" fmla="*/ 1037357 w 1047750"/>
                <a:gd name="connsiteY531" fmla="*/ 668051 h 1350630"/>
                <a:gd name="connsiteX532" fmla="*/ 1030641 w 1047750"/>
                <a:gd name="connsiteY532" fmla="*/ 674595 h 1350630"/>
                <a:gd name="connsiteX533" fmla="*/ 1027289 w 1047750"/>
                <a:gd name="connsiteY533" fmla="*/ 687692 h 1350630"/>
                <a:gd name="connsiteX534" fmla="*/ 1013849 w 1047750"/>
                <a:gd name="connsiteY534" fmla="*/ 697521 h 1350630"/>
                <a:gd name="connsiteX535" fmla="*/ 1010496 w 1047750"/>
                <a:gd name="connsiteY535" fmla="*/ 700798 h 1350630"/>
                <a:gd name="connsiteX536" fmla="*/ 1003781 w 1047750"/>
                <a:gd name="connsiteY536" fmla="*/ 697521 h 1350630"/>
                <a:gd name="connsiteX537" fmla="*/ 997066 w 1047750"/>
                <a:gd name="connsiteY537" fmla="*/ 690968 h 1350630"/>
                <a:gd name="connsiteX538" fmla="*/ 997066 w 1047750"/>
                <a:gd name="connsiteY538" fmla="*/ 677871 h 1350630"/>
                <a:gd name="connsiteX539" fmla="*/ 997066 w 1047750"/>
                <a:gd name="connsiteY539" fmla="*/ 671318 h 1350630"/>
                <a:gd name="connsiteX540" fmla="*/ 980273 w 1047750"/>
                <a:gd name="connsiteY540" fmla="*/ 661498 h 1350630"/>
                <a:gd name="connsiteX541" fmla="*/ 956766 w 1047750"/>
                <a:gd name="connsiteY541" fmla="*/ 664774 h 1350630"/>
                <a:gd name="connsiteX542" fmla="*/ 956766 w 1047750"/>
                <a:gd name="connsiteY542" fmla="*/ 677871 h 1350630"/>
                <a:gd name="connsiteX543" fmla="*/ 963480 w 1047750"/>
                <a:gd name="connsiteY543" fmla="*/ 687692 h 1350630"/>
                <a:gd name="connsiteX544" fmla="*/ 960118 w 1047750"/>
                <a:gd name="connsiteY544" fmla="*/ 694245 h 1350630"/>
                <a:gd name="connsiteX545" fmla="*/ 919828 w 1047750"/>
                <a:gd name="connsiteY545" fmla="*/ 700798 h 1350630"/>
                <a:gd name="connsiteX546" fmla="*/ 913103 w 1047750"/>
                <a:gd name="connsiteY546" fmla="*/ 707342 h 1350630"/>
                <a:gd name="connsiteX547" fmla="*/ 906388 w 1047750"/>
                <a:gd name="connsiteY547" fmla="*/ 720448 h 1350630"/>
                <a:gd name="connsiteX548" fmla="*/ 899673 w 1047750"/>
                <a:gd name="connsiteY548" fmla="*/ 726992 h 1350630"/>
                <a:gd name="connsiteX549" fmla="*/ 879527 w 1047750"/>
                <a:gd name="connsiteY549" fmla="*/ 733545 h 1350630"/>
                <a:gd name="connsiteX550" fmla="*/ 856020 w 1047750"/>
                <a:gd name="connsiteY550" fmla="*/ 749918 h 1350630"/>
                <a:gd name="connsiteX551" fmla="*/ 842590 w 1047750"/>
                <a:gd name="connsiteY551" fmla="*/ 759748 h 1350630"/>
                <a:gd name="connsiteX552" fmla="*/ 829150 w 1047750"/>
                <a:gd name="connsiteY552" fmla="*/ 766292 h 1350630"/>
                <a:gd name="connsiteX553" fmla="*/ 819082 w 1047750"/>
                <a:gd name="connsiteY553" fmla="*/ 779398 h 1350630"/>
                <a:gd name="connsiteX554" fmla="*/ 809004 w 1047750"/>
                <a:gd name="connsiteY554" fmla="*/ 789219 h 1350630"/>
                <a:gd name="connsiteX555" fmla="*/ 788859 w 1047750"/>
                <a:gd name="connsiteY555" fmla="*/ 785942 h 1350630"/>
                <a:gd name="connsiteX556" fmla="*/ 768704 w 1047750"/>
                <a:gd name="connsiteY556" fmla="*/ 792495 h 1350630"/>
                <a:gd name="connsiteX557" fmla="*/ 758636 w 1047750"/>
                <a:gd name="connsiteY557" fmla="*/ 792495 h 1350630"/>
                <a:gd name="connsiteX558" fmla="*/ 745196 w 1047750"/>
                <a:gd name="connsiteY558" fmla="*/ 808869 h 1350630"/>
                <a:gd name="connsiteX559" fmla="*/ 735128 w 1047750"/>
                <a:gd name="connsiteY559" fmla="*/ 828519 h 1350630"/>
                <a:gd name="connsiteX560" fmla="*/ 731766 w 1047750"/>
                <a:gd name="connsiteY560" fmla="*/ 818689 h 1350630"/>
                <a:gd name="connsiteX561" fmla="*/ 728404 w 1047750"/>
                <a:gd name="connsiteY561" fmla="*/ 805592 h 1350630"/>
                <a:gd name="connsiteX562" fmla="*/ 711621 w 1047750"/>
                <a:gd name="connsiteY562" fmla="*/ 805592 h 1350630"/>
                <a:gd name="connsiteX563" fmla="*/ 714974 w 1047750"/>
                <a:gd name="connsiteY563" fmla="*/ 815422 h 1350630"/>
                <a:gd name="connsiteX564" fmla="*/ 725051 w 1047750"/>
                <a:gd name="connsiteY564" fmla="*/ 841616 h 1350630"/>
                <a:gd name="connsiteX565" fmla="*/ 738481 w 1047750"/>
                <a:gd name="connsiteY565" fmla="*/ 848169 h 1350630"/>
                <a:gd name="connsiteX566" fmla="*/ 758636 w 1047750"/>
                <a:gd name="connsiteY566" fmla="*/ 861266 h 1350630"/>
                <a:gd name="connsiteX567" fmla="*/ 765351 w 1047750"/>
                <a:gd name="connsiteY567" fmla="*/ 877639 h 1350630"/>
                <a:gd name="connsiteX568" fmla="*/ 758636 w 1047750"/>
                <a:gd name="connsiteY568" fmla="*/ 890746 h 1350630"/>
                <a:gd name="connsiteX569" fmla="*/ 758636 w 1047750"/>
                <a:gd name="connsiteY569" fmla="*/ 907119 h 1350630"/>
                <a:gd name="connsiteX570" fmla="*/ 768704 w 1047750"/>
                <a:gd name="connsiteY570" fmla="*/ 920216 h 1350630"/>
                <a:gd name="connsiteX571" fmla="*/ 775419 w 1047750"/>
                <a:gd name="connsiteY571" fmla="*/ 939866 h 1350630"/>
                <a:gd name="connsiteX572" fmla="*/ 782134 w 1047750"/>
                <a:gd name="connsiteY572" fmla="*/ 956239 h 1350630"/>
                <a:gd name="connsiteX573" fmla="*/ 792212 w 1047750"/>
                <a:gd name="connsiteY573" fmla="*/ 966069 h 1350630"/>
                <a:gd name="connsiteX574" fmla="*/ 798927 w 1047750"/>
                <a:gd name="connsiteY574" fmla="*/ 975889 h 1350630"/>
                <a:gd name="connsiteX575" fmla="*/ 825797 w 1047750"/>
                <a:gd name="connsiteY575" fmla="*/ 975889 h 1350630"/>
                <a:gd name="connsiteX576" fmla="*/ 842590 w 1047750"/>
                <a:gd name="connsiteY576" fmla="*/ 988986 h 1350630"/>
                <a:gd name="connsiteX577" fmla="*/ 845942 w 1047750"/>
                <a:gd name="connsiteY577" fmla="*/ 1005369 h 1350630"/>
                <a:gd name="connsiteX578" fmla="*/ 852658 w 1047750"/>
                <a:gd name="connsiteY578" fmla="*/ 1008637 h 1350630"/>
                <a:gd name="connsiteX579" fmla="*/ 862735 w 1047750"/>
                <a:gd name="connsiteY579" fmla="*/ 1011913 h 1350630"/>
                <a:gd name="connsiteX580" fmla="*/ 869450 w 1047750"/>
                <a:gd name="connsiteY580" fmla="*/ 1025010 h 1350630"/>
                <a:gd name="connsiteX581" fmla="*/ 879527 w 1047750"/>
                <a:gd name="connsiteY581" fmla="*/ 1038116 h 1350630"/>
                <a:gd name="connsiteX582" fmla="*/ 896320 w 1047750"/>
                <a:gd name="connsiteY582" fmla="*/ 1034840 h 1350630"/>
                <a:gd name="connsiteX583" fmla="*/ 899673 w 1047750"/>
                <a:gd name="connsiteY583" fmla="*/ 1044660 h 1350630"/>
                <a:gd name="connsiteX584" fmla="*/ 913103 w 1047750"/>
                <a:gd name="connsiteY584" fmla="*/ 1051213 h 1350630"/>
                <a:gd name="connsiteX585" fmla="*/ 923181 w 1047750"/>
                <a:gd name="connsiteY585" fmla="*/ 1061043 h 1350630"/>
                <a:gd name="connsiteX586" fmla="*/ 923181 w 1047750"/>
                <a:gd name="connsiteY586" fmla="*/ 1064310 h 1350630"/>
                <a:gd name="connsiteX587" fmla="*/ 184383 w 1047750"/>
                <a:gd name="connsiteY587" fmla="*/ 1290281 h 1350630"/>
                <a:gd name="connsiteX588" fmla="*/ 184383 w 1047750"/>
                <a:gd name="connsiteY588" fmla="*/ 1290281 h 1350630"/>
                <a:gd name="connsiteX589" fmla="*/ 184383 w 1047750"/>
                <a:gd name="connsiteY589" fmla="*/ 1290281 h 1350630"/>
                <a:gd name="connsiteX590" fmla="*/ 184383 w 1047750"/>
                <a:gd name="connsiteY590" fmla="*/ 1290281 h 1350630"/>
                <a:gd name="connsiteX591" fmla="*/ 429528 w 1047750"/>
                <a:gd name="connsiteY591" fmla="*/ 1309931 h 1350630"/>
                <a:gd name="connsiteX592" fmla="*/ 429528 w 1047750"/>
                <a:gd name="connsiteY592" fmla="*/ 1309931 h 1350630"/>
                <a:gd name="connsiteX593" fmla="*/ 429528 w 1047750"/>
                <a:gd name="connsiteY593" fmla="*/ 1309931 h 1350630"/>
                <a:gd name="connsiteX594" fmla="*/ 429528 w 1047750"/>
                <a:gd name="connsiteY594" fmla="*/ 1309931 h 1350630"/>
                <a:gd name="connsiteX595" fmla="*/ 429528 w 1047750"/>
                <a:gd name="connsiteY595" fmla="*/ 1309931 h 1350630"/>
                <a:gd name="connsiteX596" fmla="*/ 1047434 w 1047750"/>
                <a:gd name="connsiteY596" fmla="*/ 668051 h 1350630"/>
                <a:gd name="connsiteX597" fmla="*/ 1047434 w 1047750"/>
                <a:gd name="connsiteY597" fmla="*/ 668051 h 1350630"/>
                <a:gd name="connsiteX598" fmla="*/ 1047434 w 1047750"/>
                <a:gd name="connsiteY598" fmla="*/ 668051 h 1350630"/>
                <a:gd name="connsiteX599" fmla="*/ 1047434 w 1047750"/>
                <a:gd name="connsiteY599" fmla="*/ 668051 h 135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</a:cxnLst>
              <a:rect l="l" t="t" r="r" b="b"/>
              <a:pathLst>
                <a:path w="1047750" h="1350630">
                  <a:moveTo>
                    <a:pt x="923181" y="1064310"/>
                  </a:moveTo>
                  <a:cubicBezTo>
                    <a:pt x="923181" y="1064310"/>
                    <a:pt x="923181" y="1064310"/>
                    <a:pt x="923181" y="1064310"/>
                  </a:cubicBezTo>
                  <a:cubicBezTo>
                    <a:pt x="923181" y="1074140"/>
                    <a:pt x="923181" y="1074140"/>
                    <a:pt x="923181" y="1074140"/>
                  </a:cubicBezTo>
                  <a:cubicBezTo>
                    <a:pt x="926543" y="1090513"/>
                    <a:pt x="926543" y="1090513"/>
                    <a:pt x="926543" y="1090513"/>
                  </a:cubicBezTo>
                  <a:cubicBezTo>
                    <a:pt x="926543" y="1100334"/>
                    <a:pt x="926543" y="1100334"/>
                    <a:pt x="926543" y="1100334"/>
                  </a:cubicBezTo>
                  <a:cubicBezTo>
                    <a:pt x="926543" y="1100334"/>
                    <a:pt x="923181" y="1106887"/>
                    <a:pt x="919828" y="1106887"/>
                  </a:cubicBezTo>
                  <a:cubicBezTo>
                    <a:pt x="919828" y="1106887"/>
                    <a:pt x="916465" y="1110164"/>
                    <a:pt x="913103" y="1110164"/>
                  </a:cubicBezTo>
                  <a:cubicBezTo>
                    <a:pt x="909750" y="1106887"/>
                    <a:pt x="906388" y="1103610"/>
                    <a:pt x="906388" y="1103610"/>
                  </a:cubicBezTo>
                  <a:cubicBezTo>
                    <a:pt x="886243" y="1103610"/>
                    <a:pt x="886243" y="1103610"/>
                    <a:pt x="886243" y="1103610"/>
                  </a:cubicBezTo>
                  <a:cubicBezTo>
                    <a:pt x="886243" y="1103610"/>
                    <a:pt x="886243" y="1110164"/>
                    <a:pt x="886243" y="1113440"/>
                  </a:cubicBezTo>
                  <a:cubicBezTo>
                    <a:pt x="882880" y="1119984"/>
                    <a:pt x="882880" y="1119984"/>
                    <a:pt x="882880" y="1119984"/>
                  </a:cubicBezTo>
                  <a:cubicBezTo>
                    <a:pt x="882880" y="1136367"/>
                    <a:pt x="882880" y="1136367"/>
                    <a:pt x="882880" y="1136367"/>
                  </a:cubicBezTo>
                  <a:cubicBezTo>
                    <a:pt x="866097" y="1152740"/>
                    <a:pt x="866097" y="1152740"/>
                    <a:pt x="866097" y="1152740"/>
                  </a:cubicBezTo>
                  <a:cubicBezTo>
                    <a:pt x="862735" y="1152740"/>
                    <a:pt x="862735" y="1152740"/>
                    <a:pt x="862735" y="1152740"/>
                  </a:cubicBezTo>
                  <a:cubicBezTo>
                    <a:pt x="862735" y="1152740"/>
                    <a:pt x="859372" y="1156017"/>
                    <a:pt x="859372" y="1156017"/>
                  </a:cubicBezTo>
                  <a:cubicBezTo>
                    <a:pt x="859372" y="1156017"/>
                    <a:pt x="842590" y="1162561"/>
                    <a:pt x="842590" y="1162561"/>
                  </a:cubicBezTo>
                  <a:cubicBezTo>
                    <a:pt x="835874" y="1169114"/>
                    <a:pt x="835874" y="1169114"/>
                    <a:pt x="835874" y="1169114"/>
                  </a:cubicBezTo>
                  <a:cubicBezTo>
                    <a:pt x="832512" y="1169114"/>
                    <a:pt x="832512" y="1169114"/>
                    <a:pt x="832512" y="1169114"/>
                  </a:cubicBezTo>
                  <a:cubicBezTo>
                    <a:pt x="832512" y="1169114"/>
                    <a:pt x="822434" y="1175658"/>
                    <a:pt x="815719" y="1182211"/>
                  </a:cubicBezTo>
                  <a:cubicBezTo>
                    <a:pt x="805642" y="1188764"/>
                    <a:pt x="805642" y="1188764"/>
                    <a:pt x="805642" y="1188764"/>
                  </a:cubicBezTo>
                  <a:cubicBezTo>
                    <a:pt x="805642" y="1188764"/>
                    <a:pt x="805642" y="1188764"/>
                    <a:pt x="805642" y="1188764"/>
                  </a:cubicBezTo>
                  <a:cubicBezTo>
                    <a:pt x="805642" y="1188764"/>
                    <a:pt x="805642" y="1188764"/>
                    <a:pt x="805642" y="1188764"/>
                  </a:cubicBezTo>
                  <a:cubicBezTo>
                    <a:pt x="812366" y="1205137"/>
                    <a:pt x="812366" y="1205137"/>
                    <a:pt x="812366" y="1205137"/>
                  </a:cubicBezTo>
                  <a:cubicBezTo>
                    <a:pt x="822434" y="1214957"/>
                    <a:pt x="822434" y="1214957"/>
                    <a:pt x="822434" y="1214957"/>
                  </a:cubicBezTo>
                  <a:cubicBezTo>
                    <a:pt x="832512" y="1231340"/>
                    <a:pt x="832512" y="1231340"/>
                    <a:pt x="832512" y="1231340"/>
                  </a:cubicBezTo>
                  <a:cubicBezTo>
                    <a:pt x="832512" y="1241161"/>
                    <a:pt x="832512" y="1241161"/>
                    <a:pt x="832512" y="1241161"/>
                  </a:cubicBezTo>
                  <a:cubicBezTo>
                    <a:pt x="832512" y="1241161"/>
                    <a:pt x="825797" y="1247714"/>
                    <a:pt x="825797" y="1247714"/>
                  </a:cubicBezTo>
                  <a:cubicBezTo>
                    <a:pt x="825797" y="1250981"/>
                    <a:pt x="822434" y="1257534"/>
                    <a:pt x="825797" y="1257534"/>
                  </a:cubicBezTo>
                  <a:cubicBezTo>
                    <a:pt x="829150" y="1257534"/>
                    <a:pt x="842590" y="1260811"/>
                    <a:pt x="842590" y="1260811"/>
                  </a:cubicBezTo>
                  <a:cubicBezTo>
                    <a:pt x="842590" y="1260811"/>
                    <a:pt x="845942" y="1260811"/>
                    <a:pt x="845942" y="1260811"/>
                  </a:cubicBezTo>
                  <a:cubicBezTo>
                    <a:pt x="849304" y="1260811"/>
                    <a:pt x="849304" y="1264088"/>
                    <a:pt x="849304" y="1264088"/>
                  </a:cubicBezTo>
                  <a:cubicBezTo>
                    <a:pt x="849304" y="1277184"/>
                    <a:pt x="849304" y="1277184"/>
                    <a:pt x="849304" y="1277184"/>
                  </a:cubicBezTo>
                  <a:cubicBezTo>
                    <a:pt x="849304" y="1277184"/>
                    <a:pt x="849304" y="1280461"/>
                    <a:pt x="849304" y="1293558"/>
                  </a:cubicBezTo>
                  <a:cubicBezTo>
                    <a:pt x="849304" y="1306655"/>
                    <a:pt x="845942" y="1303388"/>
                    <a:pt x="845942" y="1303388"/>
                  </a:cubicBezTo>
                  <a:cubicBezTo>
                    <a:pt x="845942" y="1303388"/>
                    <a:pt x="829150" y="1296834"/>
                    <a:pt x="829150" y="1296834"/>
                  </a:cubicBezTo>
                  <a:cubicBezTo>
                    <a:pt x="829150" y="1296834"/>
                    <a:pt x="822434" y="1290281"/>
                    <a:pt x="822434" y="1290281"/>
                  </a:cubicBezTo>
                  <a:cubicBezTo>
                    <a:pt x="819082" y="1287014"/>
                    <a:pt x="819082" y="1283738"/>
                    <a:pt x="819082" y="1280461"/>
                  </a:cubicBezTo>
                  <a:cubicBezTo>
                    <a:pt x="819082" y="1277184"/>
                    <a:pt x="822434" y="1270631"/>
                    <a:pt x="822434" y="1270631"/>
                  </a:cubicBezTo>
                  <a:cubicBezTo>
                    <a:pt x="822434" y="1270631"/>
                    <a:pt x="809004" y="1267364"/>
                    <a:pt x="809004" y="1267364"/>
                  </a:cubicBezTo>
                  <a:cubicBezTo>
                    <a:pt x="809004" y="1267364"/>
                    <a:pt x="798927" y="1267364"/>
                    <a:pt x="795574" y="1267364"/>
                  </a:cubicBezTo>
                  <a:cubicBezTo>
                    <a:pt x="792212" y="1267364"/>
                    <a:pt x="788859" y="1273908"/>
                    <a:pt x="788859" y="1273908"/>
                  </a:cubicBezTo>
                  <a:cubicBezTo>
                    <a:pt x="785497" y="1277184"/>
                    <a:pt x="782134" y="1273908"/>
                    <a:pt x="778781" y="1273908"/>
                  </a:cubicBezTo>
                  <a:cubicBezTo>
                    <a:pt x="778781" y="1273908"/>
                    <a:pt x="775419" y="1267364"/>
                    <a:pt x="775419" y="1267364"/>
                  </a:cubicBezTo>
                  <a:cubicBezTo>
                    <a:pt x="772067" y="1267364"/>
                    <a:pt x="758636" y="1264088"/>
                    <a:pt x="755274" y="1264088"/>
                  </a:cubicBezTo>
                  <a:cubicBezTo>
                    <a:pt x="755274" y="1264088"/>
                    <a:pt x="748559" y="1264088"/>
                    <a:pt x="741843" y="1264088"/>
                  </a:cubicBezTo>
                  <a:cubicBezTo>
                    <a:pt x="738481" y="1267364"/>
                    <a:pt x="741843" y="1267364"/>
                    <a:pt x="745196" y="1277184"/>
                  </a:cubicBezTo>
                  <a:cubicBezTo>
                    <a:pt x="745196" y="1287014"/>
                    <a:pt x="741843" y="1280461"/>
                    <a:pt x="738481" y="1280461"/>
                  </a:cubicBezTo>
                  <a:cubicBezTo>
                    <a:pt x="735128" y="1280461"/>
                    <a:pt x="735128" y="1280461"/>
                    <a:pt x="728404" y="1280461"/>
                  </a:cubicBezTo>
                  <a:cubicBezTo>
                    <a:pt x="721689" y="1280461"/>
                    <a:pt x="718336" y="1280461"/>
                    <a:pt x="711621" y="1280461"/>
                  </a:cubicBezTo>
                  <a:cubicBezTo>
                    <a:pt x="708258" y="1283738"/>
                    <a:pt x="708258" y="1283738"/>
                    <a:pt x="708258" y="1287014"/>
                  </a:cubicBezTo>
                  <a:cubicBezTo>
                    <a:pt x="704906" y="1290281"/>
                    <a:pt x="698181" y="1290281"/>
                    <a:pt x="694828" y="1290281"/>
                  </a:cubicBezTo>
                  <a:cubicBezTo>
                    <a:pt x="691466" y="1290281"/>
                    <a:pt x="678036" y="1290281"/>
                    <a:pt x="678036" y="1290281"/>
                  </a:cubicBezTo>
                  <a:cubicBezTo>
                    <a:pt x="674673" y="1290281"/>
                    <a:pt x="671320" y="1296834"/>
                    <a:pt x="667958" y="1300111"/>
                  </a:cubicBezTo>
                  <a:cubicBezTo>
                    <a:pt x="667958" y="1300111"/>
                    <a:pt x="654528" y="1300111"/>
                    <a:pt x="654528" y="1300111"/>
                  </a:cubicBezTo>
                  <a:cubicBezTo>
                    <a:pt x="651165" y="1303388"/>
                    <a:pt x="651165" y="1303388"/>
                    <a:pt x="647812" y="1306655"/>
                  </a:cubicBezTo>
                  <a:cubicBezTo>
                    <a:pt x="641098" y="1309931"/>
                    <a:pt x="641098" y="1309931"/>
                    <a:pt x="637735" y="1316484"/>
                  </a:cubicBezTo>
                  <a:cubicBezTo>
                    <a:pt x="631020" y="1323038"/>
                    <a:pt x="634382" y="1319761"/>
                    <a:pt x="620943" y="1316484"/>
                  </a:cubicBezTo>
                  <a:cubicBezTo>
                    <a:pt x="610875" y="1316484"/>
                    <a:pt x="617590" y="1319761"/>
                    <a:pt x="614227" y="1319761"/>
                  </a:cubicBezTo>
                  <a:cubicBezTo>
                    <a:pt x="610875" y="1319761"/>
                    <a:pt x="607513" y="1323038"/>
                    <a:pt x="604159" y="1326305"/>
                  </a:cubicBezTo>
                  <a:cubicBezTo>
                    <a:pt x="604159" y="1329581"/>
                    <a:pt x="597435" y="1323038"/>
                    <a:pt x="594082" y="1323038"/>
                  </a:cubicBezTo>
                  <a:cubicBezTo>
                    <a:pt x="590720" y="1326305"/>
                    <a:pt x="590720" y="1319761"/>
                    <a:pt x="590720" y="1309931"/>
                  </a:cubicBezTo>
                  <a:cubicBezTo>
                    <a:pt x="587367" y="1303388"/>
                    <a:pt x="580652" y="1303388"/>
                    <a:pt x="580652" y="1303388"/>
                  </a:cubicBezTo>
                  <a:cubicBezTo>
                    <a:pt x="580652" y="1303388"/>
                    <a:pt x="573937" y="1303388"/>
                    <a:pt x="573937" y="1300111"/>
                  </a:cubicBezTo>
                  <a:cubicBezTo>
                    <a:pt x="573937" y="1296834"/>
                    <a:pt x="560497" y="1296834"/>
                    <a:pt x="557144" y="1296834"/>
                  </a:cubicBezTo>
                  <a:cubicBezTo>
                    <a:pt x="557144" y="1296834"/>
                    <a:pt x="547067" y="1296834"/>
                    <a:pt x="547067" y="1296834"/>
                  </a:cubicBezTo>
                  <a:cubicBezTo>
                    <a:pt x="547067" y="1296834"/>
                    <a:pt x="536989" y="1296834"/>
                    <a:pt x="536989" y="1300111"/>
                  </a:cubicBezTo>
                  <a:cubicBezTo>
                    <a:pt x="536989" y="1300111"/>
                    <a:pt x="533636" y="1300111"/>
                    <a:pt x="526922" y="1303388"/>
                  </a:cubicBezTo>
                  <a:cubicBezTo>
                    <a:pt x="516844" y="1306655"/>
                    <a:pt x="523559" y="1303388"/>
                    <a:pt x="523559" y="1309931"/>
                  </a:cubicBezTo>
                  <a:cubicBezTo>
                    <a:pt x="526922" y="1313208"/>
                    <a:pt x="526922" y="1316484"/>
                    <a:pt x="526922" y="1316484"/>
                  </a:cubicBezTo>
                  <a:cubicBezTo>
                    <a:pt x="530274" y="1319761"/>
                    <a:pt x="526922" y="1316484"/>
                    <a:pt x="526922" y="1323038"/>
                  </a:cubicBezTo>
                  <a:cubicBezTo>
                    <a:pt x="523559" y="1329581"/>
                    <a:pt x="523559" y="1326305"/>
                    <a:pt x="523559" y="1332858"/>
                  </a:cubicBezTo>
                  <a:cubicBezTo>
                    <a:pt x="520206" y="1336135"/>
                    <a:pt x="520206" y="1332858"/>
                    <a:pt x="516844" y="1342688"/>
                  </a:cubicBezTo>
                  <a:cubicBezTo>
                    <a:pt x="513482" y="1349232"/>
                    <a:pt x="516844" y="1342688"/>
                    <a:pt x="513482" y="1349232"/>
                  </a:cubicBezTo>
                  <a:cubicBezTo>
                    <a:pt x="510129" y="1352508"/>
                    <a:pt x="503414" y="1349232"/>
                    <a:pt x="496698" y="1345955"/>
                  </a:cubicBezTo>
                  <a:cubicBezTo>
                    <a:pt x="493336" y="1345955"/>
                    <a:pt x="496698" y="1342688"/>
                    <a:pt x="496698" y="1336135"/>
                  </a:cubicBezTo>
                  <a:cubicBezTo>
                    <a:pt x="500051" y="1329581"/>
                    <a:pt x="496698" y="1332858"/>
                    <a:pt x="496698" y="1329581"/>
                  </a:cubicBezTo>
                  <a:cubicBezTo>
                    <a:pt x="496698" y="1326305"/>
                    <a:pt x="493336" y="1329581"/>
                    <a:pt x="486621" y="1332858"/>
                  </a:cubicBezTo>
                  <a:cubicBezTo>
                    <a:pt x="483259" y="1332858"/>
                    <a:pt x="483259" y="1326305"/>
                    <a:pt x="486621" y="1319761"/>
                  </a:cubicBezTo>
                  <a:cubicBezTo>
                    <a:pt x="486621" y="1313208"/>
                    <a:pt x="483259" y="1316484"/>
                    <a:pt x="483259" y="1313208"/>
                  </a:cubicBezTo>
                  <a:cubicBezTo>
                    <a:pt x="483259" y="1313208"/>
                    <a:pt x="479906" y="1309931"/>
                    <a:pt x="476544" y="1309931"/>
                  </a:cubicBezTo>
                  <a:cubicBezTo>
                    <a:pt x="473191" y="1309931"/>
                    <a:pt x="469829" y="1306655"/>
                    <a:pt x="469829" y="1306655"/>
                  </a:cubicBezTo>
                  <a:cubicBezTo>
                    <a:pt x="466466" y="1303388"/>
                    <a:pt x="459751" y="1296834"/>
                    <a:pt x="456398" y="1293558"/>
                  </a:cubicBezTo>
                  <a:cubicBezTo>
                    <a:pt x="449683" y="1290281"/>
                    <a:pt x="442968" y="1293558"/>
                    <a:pt x="442968" y="1293558"/>
                  </a:cubicBezTo>
                  <a:cubicBezTo>
                    <a:pt x="442968" y="1293558"/>
                    <a:pt x="436243" y="1300111"/>
                    <a:pt x="429528" y="1306655"/>
                  </a:cubicBezTo>
                  <a:cubicBezTo>
                    <a:pt x="429528" y="1306655"/>
                    <a:pt x="429528" y="1309931"/>
                    <a:pt x="429528" y="1309931"/>
                  </a:cubicBezTo>
                  <a:cubicBezTo>
                    <a:pt x="426175" y="1309931"/>
                    <a:pt x="426175" y="1309931"/>
                    <a:pt x="426175" y="1306655"/>
                  </a:cubicBezTo>
                  <a:cubicBezTo>
                    <a:pt x="426175" y="1306655"/>
                    <a:pt x="422813" y="1303388"/>
                    <a:pt x="422813" y="1303388"/>
                  </a:cubicBezTo>
                  <a:cubicBezTo>
                    <a:pt x="422813" y="1303388"/>
                    <a:pt x="422813" y="1296834"/>
                    <a:pt x="419460" y="1296834"/>
                  </a:cubicBezTo>
                  <a:cubicBezTo>
                    <a:pt x="419460" y="1296834"/>
                    <a:pt x="416098" y="1296834"/>
                    <a:pt x="412736" y="1293558"/>
                  </a:cubicBezTo>
                  <a:cubicBezTo>
                    <a:pt x="409383" y="1293558"/>
                    <a:pt x="406020" y="1290281"/>
                    <a:pt x="406020" y="1290281"/>
                  </a:cubicBezTo>
                  <a:cubicBezTo>
                    <a:pt x="402668" y="1290281"/>
                    <a:pt x="395953" y="1283738"/>
                    <a:pt x="395953" y="1283738"/>
                  </a:cubicBezTo>
                  <a:cubicBezTo>
                    <a:pt x="395953" y="1283738"/>
                    <a:pt x="395953" y="1283738"/>
                    <a:pt x="392590" y="1283738"/>
                  </a:cubicBezTo>
                  <a:cubicBezTo>
                    <a:pt x="392590" y="1283738"/>
                    <a:pt x="389238" y="1280461"/>
                    <a:pt x="389238" y="1280461"/>
                  </a:cubicBezTo>
                  <a:cubicBezTo>
                    <a:pt x="385875" y="1280461"/>
                    <a:pt x="385875" y="1280461"/>
                    <a:pt x="385875" y="1280461"/>
                  </a:cubicBezTo>
                  <a:cubicBezTo>
                    <a:pt x="385875" y="1280461"/>
                    <a:pt x="385875" y="1280461"/>
                    <a:pt x="385875" y="1280461"/>
                  </a:cubicBezTo>
                  <a:cubicBezTo>
                    <a:pt x="382513" y="1280461"/>
                    <a:pt x="382513" y="1280461"/>
                    <a:pt x="379160" y="1277184"/>
                  </a:cubicBezTo>
                  <a:cubicBezTo>
                    <a:pt x="372445" y="1277184"/>
                    <a:pt x="375798" y="1277184"/>
                    <a:pt x="369082" y="1277184"/>
                  </a:cubicBezTo>
                  <a:cubicBezTo>
                    <a:pt x="365730" y="1277184"/>
                    <a:pt x="362368" y="1277184"/>
                    <a:pt x="362368" y="1277184"/>
                  </a:cubicBezTo>
                  <a:cubicBezTo>
                    <a:pt x="362368" y="1277184"/>
                    <a:pt x="359005" y="1273908"/>
                    <a:pt x="352290" y="1273908"/>
                  </a:cubicBezTo>
                  <a:cubicBezTo>
                    <a:pt x="348937" y="1277184"/>
                    <a:pt x="342222" y="1280461"/>
                    <a:pt x="338860" y="1280461"/>
                  </a:cubicBezTo>
                  <a:cubicBezTo>
                    <a:pt x="338860" y="1280461"/>
                    <a:pt x="335497" y="1277184"/>
                    <a:pt x="335497" y="1277184"/>
                  </a:cubicBezTo>
                  <a:cubicBezTo>
                    <a:pt x="335497" y="1277184"/>
                    <a:pt x="335497" y="1273908"/>
                    <a:pt x="335497" y="1273908"/>
                  </a:cubicBezTo>
                  <a:cubicBezTo>
                    <a:pt x="335497" y="1273908"/>
                    <a:pt x="332145" y="1270631"/>
                    <a:pt x="328783" y="1267364"/>
                  </a:cubicBezTo>
                  <a:cubicBezTo>
                    <a:pt x="328783" y="1267364"/>
                    <a:pt x="325429" y="1267364"/>
                    <a:pt x="325429" y="1267364"/>
                  </a:cubicBezTo>
                  <a:cubicBezTo>
                    <a:pt x="325429" y="1267364"/>
                    <a:pt x="325429" y="1267364"/>
                    <a:pt x="325429" y="1270631"/>
                  </a:cubicBezTo>
                  <a:cubicBezTo>
                    <a:pt x="325429" y="1273908"/>
                    <a:pt x="332145" y="1273908"/>
                    <a:pt x="325429" y="1273908"/>
                  </a:cubicBezTo>
                  <a:cubicBezTo>
                    <a:pt x="322067" y="1270631"/>
                    <a:pt x="318715" y="1270631"/>
                    <a:pt x="318715" y="1270631"/>
                  </a:cubicBezTo>
                  <a:cubicBezTo>
                    <a:pt x="308637" y="1273908"/>
                    <a:pt x="308637" y="1273908"/>
                    <a:pt x="308637" y="1273908"/>
                  </a:cubicBezTo>
                  <a:cubicBezTo>
                    <a:pt x="311999" y="1270631"/>
                    <a:pt x="311999" y="1270631"/>
                    <a:pt x="311999" y="1270631"/>
                  </a:cubicBezTo>
                  <a:cubicBezTo>
                    <a:pt x="311999" y="1270631"/>
                    <a:pt x="315352" y="1270631"/>
                    <a:pt x="315352" y="1270631"/>
                  </a:cubicBezTo>
                  <a:cubicBezTo>
                    <a:pt x="315352" y="1267364"/>
                    <a:pt x="315352" y="1267364"/>
                    <a:pt x="315352" y="1267364"/>
                  </a:cubicBezTo>
                  <a:cubicBezTo>
                    <a:pt x="315352" y="1267364"/>
                    <a:pt x="315352" y="1264088"/>
                    <a:pt x="315352" y="1264088"/>
                  </a:cubicBezTo>
                  <a:cubicBezTo>
                    <a:pt x="318715" y="1264088"/>
                    <a:pt x="322067" y="1260811"/>
                    <a:pt x="318715" y="1260811"/>
                  </a:cubicBezTo>
                  <a:cubicBezTo>
                    <a:pt x="315352" y="1260811"/>
                    <a:pt x="311999" y="1260811"/>
                    <a:pt x="311999" y="1260811"/>
                  </a:cubicBezTo>
                  <a:cubicBezTo>
                    <a:pt x="311999" y="1257534"/>
                    <a:pt x="311999" y="1257534"/>
                    <a:pt x="311999" y="1257534"/>
                  </a:cubicBezTo>
                  <a:cubicBezTo>
                    <a:pt x="311999" y="1257534"/>
                    <a:pt x="308637" y="1254258"/>
                    <a:pt x="308637" y="1254258"/>
                  </a:cubicBezTo>
                  <a:cubicBezTo>
                    <a:pt x="308637" y="1257534"/>
                    <a:pt x="308637" y="1260811"/>
                    <a:pt x="308637" y="1260811"/>
                  </a:cubicBezTo>
                  <a:cubicBezTo>
                    <a:pt x="305275" y="1260811"/>
                    <a:pt x="305275" y="1260811"/>
                    <a:pt x="305275" y="1257534"/>
                  </a:cubicBezTo>
                  <a:cubicBezTo>
                    <a:pt x="305275" y="1254258"/>
                    <a:pt x="305275" y="1254258"/>
                    <a:pt x="305275" y="1254258"/>
                  </a:cubicBezTo>
                  <a:cubicBezTo>
                    <a:pt x="301922" y="1254258"/>
                    <a:pt x="298559" y="1254258"/>
                    <a:pt x="298559" y="1254258"/>
                  </a:cubicBezTo>
                  <a:cubicBezTo>
                    <a:pt x="298559" y="1254258"/>
                    <a:pt x="301922" y="1257534"/>
                    <a:pt x="295207" y="1257534"/>
                  </a:cubicBezTo>
                  <a:cubicBezTo>
                    <a:pt x="291844" y="1257534"/>
                    <a:pt x="288491" y="1260811"/>
                    <a:pt x="285129" y="1260811"/>
                  </a:cubicBezTo>
                  <a:cubicBezTo>
                    <a:pt x="281767" y="1264088"/>
                    <a:pt x="281767" y="1267364"/>
                    <a:pt x="281767" y="1267364"/>
                  </a:cubicBezTo>
                  <a:cubicBezTo>
                    <a:pt x="281767" y="1270631"/>
                    <a:pt x="275052" y="1270631"/>
                    <a:pt x="275052" y="1273908"/>
                  </a:cubicBezTo>
                  <a:cubicBezTo>
                    <a:pt x="278414" y="1273908"/>
                    <a:pt x="275052" y="1273908"/>
                    <a:pt x="281767" y="1277184"/>
                  </a:cubicBezTo>
                  <a:cubicBezTo>
                    <a:pt x="285129" y="1277184"/>
                    <a:pt x="285129" y="1277184"/>
                    <a:pt x="288491" y="1277184"/>
                  </a:cubicBezTo>
                  <a:cubicBezTo>
                    <a:pt x="291844" y="1280461"/>
                    <a:pt x="295207" y="1277184"/>
                    <a:pt x="295207" y="1277184"/>
                  </a:cubicBezTo>
                  <a:cubicBezTo>
                    <a:pt x="295207" y="1277184"/>
                    <a:pt x="295207" y="1277184"/>
                    <a:pt x="298559" y="1280461"/>
                  </a:cubicBezTo>
                  <a:cubicBezTo>
                    <a:pt x="298559" y="1280461"/>
                    <a:pt x="301922" y="1277184"/>
                    <a:pt x="301922" y="1280461"/>
                  </a:cubicBezTo>
                  <a:cubicBezTo>
                    <a:pt x="301922" y="1283738"/>
                    <a:pt x="305275" y="1287014"/>
                    <a:pt x="301922" y="1287014"/>
                  </a:cubicBezTo>
                  <a:cubicBezTo>
                    <a:pt x="298559" y="1287014"/>
                    <a:pt x="295207" y="1290281"/>
                    <a:pt x="295207" y="1287014"/>
                  </a:cubicBezTo>
                  <a:cubicBezTo>
                    <a:pt x="295207" y="1287014"/>
                    <a:pt x="295207" y="1283738"/>
                    <a:pt x="291844" y="1283738"/>
                  </a:cubicBezTo>
                  <a:cubicBezTo>
                    <a:pt x="291844" y="1283738"/>
                    <a:pt x="288491" y="1283738"/>
                    <a:pt x="288491" y="1283738"/>
                  </a:cubicBezTo>
                  <a:cubicBezTo>
                    <a:pt x="285129" y="1290281"/>
                    <a:pt x="285129" y="1290281"/>
                    <a:pt x="285129" y="1290281"/>
                  </a:cubicBezTo>
                  <a:cubicBezTo>
                    <a:pt x="285129" y="1290281"/>
                    <a:pt x="285129" y="1293558"/>
                    <a:pt x="281767" y="1293558"/>
                  </a:cubicBezTo>
                  <a:cubicBezTo>
                    <a:pt x="278414" y="1293558"/>
                    <a:pt x="281767" y="1293558"/>
                    <a:pt x="275052" y="1293558"/>
                  </a:cubicBezTo>
                  <a:cubicBezTo>
                    <a:pt x="268337" y="1293558"/>
                    <a:pt x="268337" y="1290281"/>
                    <a:pt x="264984" y="1290281"/>
                  </a:cubicBezTo>
                  <a:cubicBezTo>
                    <a:pt x="264984" y="1290281"/>
                    <a:pt x="264984" y="1290281"/>
                    <a:pt x="261622" y="1290281"/>
                  </a:cubicBezTo>
                  <a:cubicBezTo>
                    <a:pt x="261622" y="1290281"/>
                    <a:pt x="254906" y="1283738"/>
                    <a:pt x="251544" y="1290281"/>
                  </a:cubicBezTo>
                  <a:cubicBezTo>
                    <a:pt x="248192" y="1293558"/>
                    <a:pt x="244829" y="1296834"/>
                    <a:pt x="244829" y="1296834"/>
                  </a:cubicBezTo>
                  <a:cubicBezTo>
                    <a:pt x="234761" y="1296834"/>
                    <a:pt x="234761" y="1296834"/>
                    <a:pt x="234761" y="1296834"/>
                  </a:cubicBezTo>
                  <a:cubicBezTo>
                    <a:pt x="234761" y="1296834"/>
                    <a:pt x="231399" y="1296834"/>
                    <a:pt x="228036" y="1296834"/>
                  </a:cubicBezTo>
                  <a:cubicBezTo>
                    <a:pt x="224684" y="1296834"/>
                    <a:pt x="221321" y="1296834"/>
                    <a:pt x="221321" y="1296834"/>
                  </a:cubicBezTo>
                  <a:cubicBezTo>
                    <a:pt x="217968" y="1300111"/>
                    <a:pt x="214606" y="1290281"/>
                    <a:pt x="214606" y="1290281"/>
                  </a:cubicBezTo>
                  <a:cubicBezTo>
                    <a:pt x="214606" y="1290281"/>
                    <a:pt x="217968" y="1283738"/>
                    <a:pt x="207891" y="1290281"/>
                  </a:cubicBezTo>
                  <a:cubicBezTo>
                    <a:pt x="197814" y="1296834"/>
                    <a:pt x="194460" y="1296834"/>
                    <a:pt x="194460" y="1296834"/>
                  </a:cubicBezTo>
                  <a:cubicBezTo>
                    <a:pt x="194460" y="1296834"/>
                    <a:pt x="191098" y="1296834"/>
                    <a:pt x="191098" y="1300111"/>
                  </a:cubicBezTo>
                  <a:cubicBezTo>
                    <a:pt x="191098" y="1296834"/>
                    <a:pt x="191098" y="1296834"/>
                    <a:pt x="191098" y="1296834"/>
                  </a:cubicBezTo>
                  <a:cubicBezTo>
                    <a:pt x="191098" y="1296834"/>
                    <a:pt x="191098" y="1296834"/>
                    <a:pt x="191098" y="1296834"/>
                  </a:cubicBezTo>
                  <a:cubicBezTo>
                    <a:pt x="191098" y="1296834"/>
                    <a:pt x="191098" y="1296834"/>
                    <a:pt x="191098" y="1296834"/>
                  </a:cubicBezTo>
                  <a:cubicBezTo>
                    <a:pt x="191098" y="1296834"/>
                    <a:pt x="191098" y="1296834"/>
                    <a:pt x="191098" y="1296834"/>
                  </a:cubicBezTo>
                  <a:cubicBezTo>
                    <a:pt x="191098" y="1296834"/>
                    <a:pt x="191098" y="1296834"/>
                    <a:pt x="191098" y="1296834"/>
                  </a:cubicBezTo>
                  <a:cubicBezTo>
                    <a:pt x="191098" y="1296834"/>
                    <a:pt x="191098" y="1296834"/>
                    <a:pt x="191098" y="1296834"/>
                  </a:cubicBezTo>
                  <a:cubicBezTo>
                    <a:pt x="187746" y="1296834"/>
                    <a:pt x="187746" y="1296834"/>
                    <a:pt x="187746" y="1293558"/>
                  </a:cubicBezTo>
                  <a:cubicBezTo>
                    <a:pt x="187746" y="1293558"/>
                    <a:pt x="187746" y="1293558"/>
                    <a:pt x="187746" y="1293558"/>
                  </a:cubicBezTo>
                  <a:cubicBezTo>
                    <a:pt x="187746" y="1293558"/>
                    <a:pt x="184383" y="1293558"/>
                    <a:pt x="184383" y="1290281"/>
                  </a:cubicBezTo>
                  <a:cubicBezTo>
                    <a:pt x="177668" y="1283738"/>
                    <a:pt x="167591" y="1270631"/>
                    <a:pt x="167591" y="1270631"/>
                  </a:cubicBezTo>
                  <a:cubicBezTo>
                    <a:pt x="174306" y="1257534"/>
                    <a:pt x="174306" y="1257534"/>
                    <a:pt x="174306" y="1257534"/>
                  </a:cubicBezTo>
                  <a:cubicBezTo>
                    <a:pt x="174306" y="1257534"/>
                    <a:pt x="177668" y="1234608"/>
                    <a:pt x="177668" y="1228064"/>
                  </a:cubicBezTo>
                  <a:cubicBezTo>
                    <a:pt x="177668" y="1224787"/>
                    <a:pt x="177668" y="1205137"/>
                    <a:pt x="177668" y="1205137"/>
                  </a:cubicBezTo>
                  <a:cubicBezTo>
                    <a:pt x="177668" y="1205137"/>
                    <a:pt x="164238" y="1201861"/>
                    <a:pt x="174306" y="1192041"/>
                  </a:cubicBezTo>
                  <a:cubicBezTo>
                    <a:pt x="184383" y="1178934"/>
                    <a:pt x="194460" y="1162561"/>
                    <a:pt x="194460" y="1162561"/>
                  </a:cubicBezTo>
                  <a:cubicBezTo>
                    <a:pt x="194460" y="1129814"/>
                    <a:pt x="194460" y="1129814"/>
                    <a:pt x="194460" y="1129814"/>
                  </a:cubicBezTo>
                  <a:cubicBezTo>
                    <a:pt x="194460" y="1129814"/>
                    <a:pt x="184383" y="1119984"/>
                    <a:pt x="197814" y="1113440"/>
                  </a:cubicBezTo>
                  <a:cubicBezTo>
                    <a:pt x="211253" y="1103610"/>
                    <a:pt x="234761" y="1074140"/>
                    <a:pt x="234761" y="1074140"/>
                  </a:cubicBezTo>
                  <a:cubicBezTo>
                    <a:pt x="258269" y="1047937"/>
                    <a:pt x="258269" y="1047937"/>
                    <a:pt x="258269" y="1047937"/>
                  </a:cubicBezTo>
                  <a:cubicBezTo>
                    <a:pt x="217968" y="1038116"/>
                    <a:pt x="217968" y="1038116"/>
                    <a:pt x="217968" y="1038116"/>
                  </a:cubicBezTo>
                  <a:cubicBezTo>
                    <a:pt x="194460" y="1034840"/>
                    <a:pt x="194460" y="1034840"/>
                    <a:pt x="194460" y="1034840"/>
                  </a:cubicBezTo>
                  <a:cubicBezTo>
                    <a:pt x="177668" y="1025010"/>
                    <a:pt x="177668" y="1025010"/>
                    <a:pt x="177668" y="1025010"/>
                  </a:cubicBezTo>
                  <a:cubicBezTo>
                    <a:pt x="167591" y="1008637"/>
                    <a:pt x="167591" y="1008637"/>
                    <a:pt x="167591" y="1008637"/>
                  </a:cubicBezTo>
                  <a:cubicBezTo>
                    <a:pt x="157523" y="1015190"/>
                    <a:pt x="157523" y="1015190"/>
                    <a:pt x="157523" y="1015190"/>
                  </a:cubicBezTo>
                  <a:cubicBezTo>
                    <a:pt x="147445" y="1021743"/>
                    <a:pt x="147445" y="1021743"/>
                    <a:pt x="147445" y="1021743"/>
                  </a:cubicBezTo>
                  <a:cubicBezTo>
                    <a:pt x="123937" y="1018466"/>
                    <a:pt x="123937" y="1018466"/>
                    <a:pt x="123937" y="1018466"/>
                  </a:cubicBezTo>
                  <a:cubicBezTo>
                    <a:pt x="107145" y="1002093"/>
                    <a:pt x="107145" y="1002093"/>
                    <a:pt x="107145" y="1002093"/>
                  </a:cubicBezTo>
                  <a:cubicBezTo>
                    <a:pt x="93715" y="1011913"/>
                    <a:pt x="93715" y="1011913"/>
                    <a:pt x="93715" y="1011913"/>
                  </a:cubicBezTo>
                  <a:cubicBezTo>
                    <a:pt x="80284" y="1002093"/>
                    <a:pt x="80284" y="1002093"/>
                    <a:pt x="80284" y="1002093"/>
                  </a:cubicBezTo>
                  <a:cubicBezTo>
                    <a:pt x="70207" y="985719"/>
                    <a:pt x="70207" y="985719"/>
                    <a:pt x="70207" y="985719"/>
                  </a:cubicBezTo>
                  <a:cubicBezTo>
                    <a:pt x="66845" y="972613"/>
                    <a:pt x="66845" y="972613"/>
                    <a:pt x="66845" y="972613"/>
                  </a:cubicBezTo>
                  <a:cubicBezTo>
                    <a:pt x="50062" y="956239"/>
                    <a:pt x="50062" y="956239"/>
                    <a:pt x="50062" y="956239"/>
                  </a:cubicBezTo>
                  <a:cubicBezTo>
                    <a:pt x="43337" y="956239"/>
                    <a:pt x="43337" y="956239"/>
                    <a:pt x="43337" y="956239"/>
                  </a:cubicBezTo>
                  <a:cubicBezTo>
                    <a:pt x="43337" y="952963"/>
                    <a:pt x="43337" y="952963"/>
                    <a:pt x="43337" y="952963"/>
                  </a:cubicBezTo>
                  <a:cubicBezTo>
                    <a:pt x="39984" y="933313"/>
                    <a:pt x="39984" y="933313"/>
                    <a:pt x="39984" y="933313"/>
                  </a:cubicBezTo>
                  <a:cubicBezTo>
                    <a:pt x="50062" y="926769"/>
                    <a:pt x="50062" y="926769"/>
                    <a:pt x="50062" y="926769"/>
                  </a:cubicBezTo>
                  <a:cubicBezTo>
                    <a:pt x="56777" y="916939"/>
                    <a:pt x="56777" y="916939"/>
                    <a:pt x="56777" y="916939"/>
                  </a:cubicBezTo>
                  <a:cubicBezTo>
                    <a:pt x="63492" y="907119"/>
                    <a:pt x="63492" y="907119"/>
                    <a:pt x="63492" y="907119"/>
                  </a:cubicBezTo>
                  <a:cubicBezTo>
                    <a:pt x="60130" y="894013"/>
                    <a:pt x="60130" y="894013"/>
                    <a:pt x="60130" y="894013"/>
                  </a:cubicBezTo>
                  <a:cubicBezTo>
                    <a:pt x="60130" y="894013"/>
                    <a:pt x="46699" y="894013"/>
                    <a:pt x="43337" y="890746"/>
                  </a:cubicBezTo>
                  <a:cubicBezTo>
                    <a:pt x="39984" y="890746"/>
                    <a:pt x="29907" y="884192"/>
                    <a:pt x="29907" y="884192"/>
                  </a:cubicBezTo>
                  <a:cubicBezTo>
                    <a:pt x="26554" y="867819"/>
                    <a:pt x="26554" y="867819"/>
                    <a:pt x="26554" y="867819"/>
                  </a:cubicBezTo>
                  <a:cubicBezTo>
                    <a:pt x="19829" y="857989"/>
                    <a:pt x="19829" y="857989"/>
                    <a:pt x="19829" y="857989"/>
                  </a:cubicBezTo>
                  <a:cubicBezTo>
                    <a:pt x="16477" y="841616"/>
                    <a:pt x="16477" y="841616"/>
                    <a:pt x="16477" y="841616"/>
                  </a:cubicBezTo>
                  <a:cubicBezTo>
                    <a:pt x="19829" y="825242"/>
                    <a:pt x="19829" y="825242"/>
                    <a:pt x="19829" y="825242"/>
                  </a:cubicBezTo>
                  <a:cubicBezTo>
                    <a:pt x="19829" y="825242"/>
                    <a:pt x="19829" y="825242"/>
                    <a:pt x="19829" y="825242"/>
                  </a:cubicBezTo>
                  <a:cubicBezTo>
                    <a:pt x="19829" y="825242"/>
                    <a:pt x="19829" y="825242"/>
                    <a:pt x="19829" y="825242"/>
                  </a:cubicBezTo>
                  <a:cubicBezTo>
                    <a:pt x="23192" y="825242"/>
                    <a:pt x="23192" y="825242"/>
                    <a:pt x="23192" y="825242"/>
                  </a:cubicBezTo>
                  <a:cubicBezTo>
                    <a:pt x="26554" y="818689"/>
                    <a:pt x="26554" y="818689"/>
                    <a:pt x="26554" y="818689"/>
                  </a:cubicBezTo>
                  <a:cubicBezTo>
                    <a:pt x="26554" y="815422"/>
                    <a:pt x="26554" y="815422"/>
                    <a:pt x="26554" y="815422"/>
                  </a:cubicBezTo>
                  <a:cubicBezTo>
                    <a:pt x="26554" y="815422"/>
                    <a:pt x="29907" y="812145"/>
                    <a:pt x="33269" y="812145"/>
                  </a:cubicBezTo>
                  <a:cubicBezTo>
                    <a:pt x="33269" y="812145"/>
                    <a:pt x="36622" y="812145"/>
                    <a:pt x="36622" y="812145"/>
                  </a:cubicBezTo>
                  <a:cubicBezTo>
                    <a:pt x="39984" y="812145"/>
                    <a:pt x="39984" y="802315"/>
                    <a:pt x="39984" y="802315"/>
                  </a:cubicBezTo>
                  <a:cubicBezTo>
                    <a:pt x="46699" y="802315"/>
                    <a:pt x="46699" y="802315"/>
                    <a:pt x="46699" y="802315"/>
                  </a:cubicBezTo>
                  <a:cubicBezTo>
                    <a:pt x="46699" y="802315"/>
                    <a:pt x="50062" y="799048"/>
                    <a:pt x="50062" y="799048"/>
                  </a:cubicBezTo>
                  <a:cubicBezTo>
                    <a:pt x="50062" y="795772"/>
                    <a:pt x="50062" y="792495"/>
                    <a:pt x="50062" y="792495"/>
                  </a:cubicBezTo>
                  <a:cubicBezTo>
                    <a:pt x="50062" y="792495"/>
                    <a:pt x="53414" y="785942"/>
                    <a:pt x="53414" y="782665"/>
                  </a:cubicBezTo>
                  <a:cubicBezTo>
                    <a:pt x="53414" y="779398"/>
                    <a:pt x="50062" y="776122"/>
                    <a:pt x="50062" y="776122"/>
                  </a:cubicBezTo>
                  <a:cubicBezTo>
                    <a:pt x="50062" y="776122"/>
                    <a:pt x="46699" y="769569"/>
                    <a:pt x="43337" y="769569"/>
                  </a:cubicBezTo>
                  <a:cubicBezTo>
                    <a:pt x="43337" y="769569"/>
                    <a:pt x="36622" y="769569"/>
                    <a:pt x="36622" y="769569"/>
                  </a:cubicBezTo>
                  <a:cubicBezTo>
                    <a:pt x="33269" y="769569"/>
                    <a:pt x="29907" y="763015"/>
                    <a:pt x="29907" y="763015"/>
                  </a:cubicBezTo>
                  <a:cubicBezTo>
                    <a:pt x="29907" y="763015"/>
                    <a:pt x="33269" y="759748"/>
                    <a:pt x="33269" y="756472"/>
                  </a:cubicBezTo>
                  <a:cubicBezTo>
                    <a:pt x="36622" y="756472"/>
                    <a:pt x="36622" y="746642"/>
                    <a:pt x="36622" y="746642"/>
                  </a:cubicBezTo>
                  <a:cubicBezTo>
                    <a:pt x="36622" y="746642"/>
                    <a:pt x="33269" y="743365"/>
                    <a:pt x="29907" y="743365"/>
                  </a:cubicBezTo>
                  <a:cubicBezTo>
                    <a:pt x="29907" y="743365"/>
                    <a:pt x="23192" y="743365"/>
                    <a:pt x="23192" y="743365"/>
                  </a:cubicBezTo>
                  <a:cubicBezTo>
                    <a:pt x="23192" y="733545"/>
                    <a:pt x="23192" y="733545"/>
                    <a:pt x="23192" y="733545"/>
                  </a:cubicBezTo>
                  <a:cubicBezTo>
                    <a:pt x="23192" y="733545"/>
                    <a:pt x="16477" y="730268"/>
                    <a:pt x="13114" y="730268"/>
                  </a:cubicBezTo>
                  <a:cubicBezTo>
                    <a:pt x="13114" y="730268"/>
                    <a:pt x="13114" y="726992"/>
                    <a:pt x="9761" y="726992"/>
                  </a:cubicBezTo>
                  <a:cubicBezTo>
                    <a:pt x="13114" y="726992"/>
                    <a:pt x="13114" y="726992"/>
                    <a:pt x="13114" y="726992"/>
                  </a:cubicBezTo>
                  <a:cubicBezTo>
                    <a:pt x="13114" y="726992"/>
                    <a:pt x="13114" y="726992"/>
                    <a:pt x="13114" y="726992"/>
                  </a:cubicBezTo>
                  <a:cubicBezTo>
                    <a:pt x="13114" y="723725"/>
                    <a:pt x="9761" y="720448"/>
                    <a:pt x="9761" y="717172"/>
                  </a:cubicBezTo>
                  <a:cubicBezTo>
                    <a:pt x="9761" y="717172"/>
                    <a:pt x="13114" y="717172"/>
                    <a:pt x="13114" y="717172"/>
                  </a:cubicBezTo>
                  <a:cubicBezTo>
                    <a:pt x="13114" y="717172"/>
                    <a:pt x="13114" y="713895"/>
                    <a:pt x="16477" y="710618"/>
                  </a:cubicBezTo>
                  <a:cubicBezTo>
                    <a:pt x="16477" y="710618"/>
                    <a:pt x="16477" y="710618"/>
                    <a:pt x="19829" y="710618"/>
                  </a:cubicBezTo>
                  <a:cubicBezTo>
                    <a:pt x="19829" y="710618"/>
                    <a:pt x="19829" y="707342"/>
                    <a:pt x="23192" y="707342"/>
                  </a:cubicBezTo>
                  <a:cubicBezTo>
                    <a:pt x="23192" y="704075"/>
                    <a:pt x="23192" y="697521"/>
                    <a:pt x="23192" y="697521"/>
                  </a:cubicBezTo>
                  <a:cubicBezTo>
                    <a:pt x="23192" y="697521"/>
                    <a:pt x="23192" y="697521"/>
                    <a:pt x="19829" y="694245"/>
                  </a:cubicBezTo>
                  <a:cubicBezTo>
                    <a:pt x="16477" y="694245"/>
                    <a:pt x="16477" y="694245"/>
                    <a:pt x="16477" y="690968"/>
                  </a:cubicBezTo>
                  <a:cubicBezTo>
                    <a:pt x="13114" y="690968"/>
                    <a:pt x="16477" y="687692"/>
                    <a:pt x="16477" y="687692"/>
                  </a:cubicBezTo>
                  <a:cubicBezTo>
                    <a:pt x="16477" y="687692"/>
                    <a:pt x="9761" y="684424"/>
                    <a:pt x="9761" y="684424"/>
                  </a:cubicBezTo>
                  <a:cubicBezTo>
                    <a:pt x="9761" y="684424"/>
                    <a:pt x="3047" y="684424"/>
                    <a:pt x="3047" y="684424"/>
                  </a:cubicBezTo>
                  <a:cubicBezTo>
                    <a:pt x="3047" y="684424"/>
                    <a:pt x="3047" y="684424"/>
                    <a:pt x="3047" y="684424"/>
                  </a:cubicBezTo>
                  <a:cubicBezTo>
                    <a:pt x="3047" y="677871"/>
                    <a:pt x="3047" y="677871"/>
                    <a:pt x="3047" y="677871"/>
                  </a:cubicBezTo>
                  <a:cubicBezTo>
                    <a:pt x="-316" y="671318"/>
                    <a:pt x="-316" y="671318"/>
                    <a:pt x="-316" y="671318"/>
                  </a:cubicBezTo>
                  <a:cubicBezTo>
                    <a:pt x="3047" y="668051"/>
                    <a:pt x="3047" y="668051"/>
                    <a:pt x="3047" y="668051"/>
                  </a:cubicBezTo>
                  <a:cubicBezTo>
                    <a:pt x="9761" y="674595"/>
                    <a:pt x="9761" y="674595"/>
                    <a:pt x="9761" y="674595"/>
                  </a:cubicBezTo>
                  <a:cubicBezTo>
                    <a:pt x="9761" y="674595"/>
                    <a:pt x="9761" y="671318"/>
                    <a:pt x="9761" y="668051"/>
                  </a:cubicBezTo>
                  <a:cubicBezTo>
                    <a:pt x="13114" y="668051"/>
                    <a:pt x="16477" y="661498"/>
                    <a:pt x="16477" y="661498"/>
                  </a:cubicBezTo>
                  <a:cubicBezTo>
                    <a:pt x="23192" y="661498"/>
                    <a:pt x="23192" y="661498"/>
                    <a:pt x="23192" y="661498"/>
                  </a:cubicBezTo>
                  <a:cubicBezTo>
                    <a:pt x="23192" y="661498"/>
                    <a:pt x="36622" y="661498"/>
                    <a:pt x="36622" y="661498"/>
                  </a:cubicBezTo>
                  <a:cubicBezTo>
                    <a:pt x="39984" y="658221"/>
                    <a:pt x="33269" y="651668"/>
                    <a:pt x="33269" y="651668"/>
                  </a:cubicBezTo>
                  <a:cubicBezTo>
                    <a:pt x="33269" y="651668"/>
                    <a:pt x="26554" y="658221"/>
                    <a:pt x="26554" y="658221"/>
                  </a:cubicBezTo>
                  <a:cubicBezTo>
                    <a:pt x="23192" y="658221"/>
                    <a:pt x="23192" y="648401"/>
                    <a:pt x="23192" y="648401"/>
                  </a:cubicBezTo>
                  <a:cubicBezTo>
                    <a:pt x="23192" y="641848"/>
                    <a:pt x="23192" y="641848"/>
                    <a:pt x="23192" y="641848"/>
                  </a:cubicBezTo>
                  <a:cubicBezTo>
                    <a:pt x="29907" y="638571"/>
                    <a:pt x="29907" y="638571"/>
                    <a:pt x="29907" y="638571"/>
                  </a:cubicBezTo>
                  <a:cubicBezTo>
                    <a:pt x="33269" y="632018"/>
                    <a:pt x="33269" y="632018"/>
                    <a:pt x="33269" y="632018"/>
                  </a:cubicBezTo>
                  <a:cubicBezTo>
                    <a:pt x="33269" y="632018"/>
                    <a:pt x="39984" y="625474"/>
                    <a:pt x="39984" y="625474"/>
                  </a:cubicBezTo>
                  <a:cubicBezTo>
                    <a:pt x="43337" y="622198"/>
                    <a:pt x="39984" y="615645"/>
                    <a:pt x="39984" y="615645"/>
                  </a:cubicBezTo>
                  <a:cubicBezTo>
                    <a:pt x="43337" y="605824"/>
                    <a:pt x="43337" y="605824"/>
                    <a:pt x="43337" y="605824"/>
                  </a:cubicBezTo>
                  <a:cubicBezTo>
                    <a:pt x="36622" y="595994"/>
                    <a:pt x="36622" y="595994"/>
                    <a:pt x="36622" y="595994"/>
                  </a:cubicBezTo>
                  <a:cubicBezTo>
                    <a:pt x="36622" y="586174"/>
                    <a:pt x="36622" y="586174"/>
                    <a:pt x="36622" y="586174"/>
                  </a:cubicBezTo>
                  <a:cubicBezTo>
                    <a:pt x="29907" y="576344"/>
                    <a:pt x="29907" y="576344"/>
                    <a:pt x="29907" y="576344"/>
                  </a:cubicBezTo>
                  <a:cubicBezTo>
                    <a:pt x="29907" y="573077"/>
                    <a:pt x="29907" y="573077"/>
                    <a:pt x="29907" y="573077"/>
                  </a:cubicBezTo>
                  <a:cubicBezTo>
                    <a:pt x="26554" y="566524"/>
                    <a:pt x="26554" y="566524"/>
                    <a:pt x="26554" y="566524"/>
                  </a:cubicBezTo>
                  <a:cubicBezTo>
                    <a:pt x="26554" y="559971"/>
                    <a:pt x="26554" y="559971"/>
                    <a:pt x="26554" y="559971"/>
                  </a:cubicBezTo>
                  <a:cubicBezTo>
                    <a:pt x="26554" y="559971"/>
                    <a:pt x="19829" y="553427"/>
                    <a:pt x="16477" y="553427"/>
                  </a:cubicBezTo>
                  <a:cubicBezTo>
                    <a:pt x="13114" y="553427"/>
                    <a:pt x="16477" y="550151"/>
                    <a:pt x="16477" y="550151"/>
                  </a:cubicBezTo>
                  <a:cubicBezTo>
                    <a:pt x="16477" y="543598"/>
                    <a:pt x="16477" y="543598"/>
                    <a:pt x="16477" y="543598"/>
                  </a:cubicBezTo>
                  <a:cubicBezTo>
                    <a:pt x="16477" y="533777"/>
                    <a:pt x="16477" y="533777"/>
                    <a:pt x="16477" y="533777"/>
                  </a:cubicBezTo>
                  <a:cubicBezTo>
                    <a:pt x="33269" y="537044"/>
                    <a:pt x="33269" y="537044"/>
                    <a:pt x="33269" y="537044"/>
                  </a:cubicBezTo>
                  <a:cubicBezTo>
                    <a:pt x="39984" y="537044"/>
                    <a:pt x="39984" y="537044"/>
                    <a:pt x="39984" y="537044"/>
                  </a:cubicBezTo>
                  <a:cubicBezTo>
                    <a:pt x="29907" y="530501"/>
                    <a:pt x="29907" y="530501"/>
                    <a:pt x="29907" y="530501"/>
                  </a:cubicBezTo>
                  <a:cubicBezTo>
                    <a:pt x="39984" y="527224"/>
                    <a:pt x="39984" y="527224"/>
                    <a:pt x="39984" y="527224"/>
                  </a:cubicBezTo>
                  <a:cubicBezTo>
                    <a:pt x="46699" y="533777"/>
                    <a:pt x="46699" y="533777"/>
                    <a:pt x="46699" y="533777"/>
                  </a:cubicBezTo>
                  <a:cubicBezTo>
                    <a:pt x="56777" y="537044"/>
                    <a:pt x="56777" y="537044"/>
                    <a:pt x="56777" y="537044"/>
                  </a:cubicBezTo>
                  <a:cubicBezTo>
                    <a:pt x="60130" y="543598"/>
                    <a:pt x="60130" y="543598"/>
                    <a:pt x="60130" y="543598"/>
                  </a:cubicBezTo>
                  <a:cubicBezTo>
                    <a:pt x="63492" y="537044"/>
                    <a:pt x="63492" y="537044"/>
                    <a:pt x="63492" y="537044"/>
                  </a:cubicBezTo>
                  <a:cubicBezTo>
                    <a:pt x="73560" y="537044"/>
                    <a:pt x="73560" y="537044"/>
                    <a:pt x="73560" y="537044"/>
                  </a:cubicBezTo>
                  <a:cubicBezTo>
                    <a:pt x="76922" y="537044"/>
                    <a:pt x="76922" y="537044"/>
                    <a:pt x="76922" y="537044"/>
                  </a:cubicBezTo>
                  <a:cubicBezTo>
                    <a:pt x="87000" y="533777"/>
                    <a:pt x="87000" y="533777"/>
                    <a:pt x="87000" y="533777"/>
                  </a:cubicBezTo>
                  <a:cubicBezTo>
                    <a:pt x="97068" y="533777"/>
                    <a:pt x="97068" y="533777"/>
                    <a:pt x="97068" y="533777"/>
                  </a:cubicBezTo>
                  <a:cubicBezTo>
                    <a:pt x="100430" y="527224"/>
                    <a:pt x="100430" y="527224"/>
                    <a:pt x="100430" y="527224"/>
                  </a:cubicBezTo>
                  <a:cubicBezTo>
                    <a:pt x="107145" y="523947"/>
                    <a:pt x="107145" y="523947"/>
                    <a:pt x="107145" y="523947"/>
                  </a:cubicBezTo>
                  <a:cubicBezTo>
                    <a:pt x="110507" y="520671"/>
                    <a:pt x="110507" y="520671"/>
                    <a:pt x="110507" y="520671"/>
                  </a:cubicBezTo>
                  <a:cubicBezTo>
                    <a:pt x="100430" y="514127"/>
                    <a:pt x="100430" y="514127"/>
                    <a:pt x="100430" y="514127"/>
                  </a:cubicBezTo>
                  <a:cubicBezTo>
                    <a:pt x="93715" y="504297"/>
                    <a:pt x="93715" y="504297"/>
                    <a:pt x="93715" y="504297"/>
                  </a:cubicBezTo>
                  <a:cubicBezTo>
                    <a:pt x="100430" y="504297"/>
                    <a:pt x="100430" y="504297"/>
                    <a:pt x="100430" y="504297"/>
                  </a:cubicBezTo>
                  <a:cubicBezTo>
                    <a:pt x="100430" y="494477"/>
                    <a:pt x="100430" y="494477"/>
                    <a:pt x="100430" y="494477"/>
                  </a:cubicBezTo>
                  <a:cubicBezTo>
                    <a:pt x="100430" y="494477"/>
                    <a:pt x="113860" y="497754"/>
                    <a:pt x="113860" y="497754"/>
                  </a:cubicBezTo>
                  <a:cubicBezTo>
                    <a:pt x="113860" y="494477"/>
                    <a:pt x="113860" y="494477"/>
                    <a:pt x="117223" y="491200"/>
                  </a:cubicBezTo>
                  <a:cubicBezTo>
                    <a:pt x="120575" y="491200"/>
                    <a:pt x="127300" y="487924"/>
                    <a:pt x="127300" y="487924"/>
                  </a:cubicBezTo>
                  <a:cubicBezTo>
                    <a:pt x="130653" y="481370"/>
                    <a:pt x="130653" y="481370"/>
                    <a:pt x="130653" y="481370"/>
                  </a:cubicBezTo>
                  <a:cubicBezTo>
                    <a:pt x="130653" y="481370"/>
                    <a:pt x="137368" y="478104"/>
                    <a:pt x="137368" y="478104"/>
                  </a:cubicBezTo>
                  <a:cubicBezTo>
                    <a:pt x="140730" y="478104"/>
                    <a:pt x="137368" y="474827"/>
                    <a:pt x="137368" y="471550"/>
                  </a:cubicBezTo>
                  <a:cubicBezTo>
                    <a:pt x="137368" y="468274"/>
                    <a:pt x="137368" y="461721"/>
                    <a:pt x="137368" y="461721"/>
                  </a:cubicBezTo>
                  <a:cubicBezTo>
                    <a:pt x="140730" y="455177"/>
                    <a:pt x="140730" y="455177"/>
                    <a:pt x="140730" y="455177"/>
                  </a:cubicBezTo>
                  <a:cubicBezTo>
                    <a:pt x="134015" y="442080"/>
                    <a:pt x="134015" y="442080"/>
                    <a:pt x="134015" y="442080"/>
                  </a:cubicBezTo>
                  <a:cubicBezTo>
                    <a:pt x="123937" y="445347"/>
                    <a:pt x="123937" y="445347"/>
                    <a:pt x="123937" y="445347"/>
                  </a:cubicBezTo>
                  <a:cubicBezTo>
                    <a:pt x="117223" y="438803"/>
                    <a:pt x="117223" y="438803"/>
                    <a:pt x="117223" y="438803"/>
                  </a:cubicBezTo>
                  <a:cubicBezTo>
                    <a:pt x="117223" y="438803"/>
                    <a:pt x="107145" y="438803"/>
                    <a:pt x="107145" y="435527"/>
                  </a:cubicBezTo>
                  <a:cubicBezTo>
                    <a:pt x="103792" y="432250"/>
                    <a:pt x="100430" y="425697"/>
                    <a:pt x="100430" y="425697"/>
                  </a:cubicBezTo>
                  <a:cubicBezTo>
                    <a:pt x="100430" y="419153"/>
                    <a:pt x="100430" y="419153"/>
                    <a:pt x="100430" y="419153"/>
                  </a:cubicBezTo>
                  <a:cubicBezTo>
                    <a:pt x="110507" y="419153"/>
                    <a:pt x="110507" y="419153"/>
                    <a:pt x="110507" y="419153"/>
                  </a:cubicBezTo>
                  <a:cubicBezTo>
                    <a:pt x="103792" y="415877"/>
                    <a:pt x="103792" y="415877"/>
                    <a:pt x="103792" y="415877"/>
                  </a:cubicBezTo>
                  <a:cubicBezTo>
                    <a:pt x="103792" y="406047"/>
                    <a:pt x="103792" y="406047"/>
                    <a:pt x="103792" y="406047"/>
                  </a:cubicBezTo>
                  <a:cubicBezTo>
                    <a:pt x="117223" y="402780"/>
                    <a:pt x="117223" y="402780"/>
                    <a:pt x="117223" y="402780"/>
                  </a:cubicBezTo>
                  <a:cubicBezTo>
                    <a:pt x="117223" y="402780"/>
                    <a:pt x="134015" y="409323"/>
                    <a:pt x="137368" y="409323"/>
                  </a:cubicBezTo>
                  <a:cubicBezTo>
                    <a:pt x="140730" y="412600"/>
                    <a:pt x="140730" y="399503"/>
                    <a:pt x="140730" y="399503"/>
                  </a:cubicBezTo>
                  <a:cubicBezTo>
                    <a:pt x="144083" y="383130"/>
                    <a:pt x="144083" y="383130"/>
                    <a:pt x="144083" y="383130"/>
                  </a:cubicBezTo>
                  <a:cubicBezTo>
                    <a:pt x="144083" y="383130"/>
                    <a:pt x="140730" y="370023"/>
                    <a:pt x="144083" y="366756"/>
                  </a:cubicBezTo>
                  <a:cubicBezTo>
                    <a:pt x="147445" y="366756"/>
                    <a:pt x="157523" y="347106"/>
                    <a:pt x="157523" y="347106"/>
                  </a:cubicBezTo>
                  <a:cubicBezTo>
                    <a:pt x="157523" y="347106"/>
                    <a:pt x="157523" y="327456"/>
                    <a:pt x="157523" y="324180"/>
                  </a:cubicBezTo>
                  <a:cubicBezTo>
                    <a:pt x="157523" y="320903"/>
                    <a:pt x="157523" y="307806"/>
                    <a:pt x="157523" y="307806"/>
                  </a:cubicBezTo>
                  <a:cubicBezTo>
                    <a:pt x="157523" y="304530"/>
                    <a:pt x="157523" y="304530"/>
                    <a:pt x="157523" y="304530"/>
                  </a:cubicBezTo>
                  <a:cubicBezTo>
                    <a:pt x="157523" y="304530"/>
                    <a:pt x="147445" y="301253"/>
                    <a:pt x="144083" y="301253"/>
                  </a:cubicBezTo>
                  <a:cubicBezTo>
                    <a:pt x="144083" y="297976"/>
                    <a:pt x="147445" y="291433"/>
                    <a:pt x="147445" y="291433"/>
                  </a:cubicBezTo>
                  <a:cubicBezTo>
                    <a:pt x="130653" y="288156"/>
                    <a:pt x="130653" y="288156"/>
                    <a:pt x="130653" y="288156"/>
                  </a:cubicBezTo>
                  <a:cubicBezTo>
                    <a:pt x="134015" y="278326"/>
                    <a:pt x="137368" y="261953"/>
                    <a:pt x="140730" y="261953"/>
                  </a:cubicBezTo>
                  <a:cubicBezTo>
                    <a:pt x="144083" y="258676"/>
                    <a:pt x="150798" y="252132"/>
                    <a:pt x="150798" y="252132"/>
                  </a:cubicBezTo>
                  <a:cubicBezTo>
                    <a:pt x="150798" y="239026"/>
                    <a:pt x="150798" y="239026"/>
                    <a:pt x="150798" y="239026"/>
                  </a:cubicBezTo>
                  <a:cubicBezTo>
                    <a:pt x="144083" y="229206"/>
                    <a:pt x="144083" y="229206"/>
                    <a:pt x="144083" y="229206"/>
                  </a:cubicBezTo>
                  <a:cubicBezTo>
                    <a:pt x="150798" y="219376"/>
                    <a:pt x="150798" y="219376"/>
                    <a:pt x="150798" y="219376"/>
                  </a:cubicBezTo>
                  <a:cubicBezTo>
                    <a:pt x="150798" y="219376"/>
                    <a:pt x="164238" y="212832"/>
                    <a:pt x="164238" y="212832"/>
                  </a:cubicBezTo>
                  <a:cubicBezTo>
                    <a:pt x="167591" y="212832"/>
                    <a:pt x="187746" y="212832"/>
                    <a:pt x="187746" y="212832"/>
                  </a:cubicBezTo>
                  <a:cubicBezTo>
                    <a:pt x="201176" y="206279"/>
                    <a:pt x="201176" y="206279"/>
                    <a:pt x="201176" y="206279"/>
                  </a:cubicBezTo>
                  <a:cubicBezTo>
                    <a:pt x="221321" y="206279"/>
                    <a:pt x="221321" y="206279"/>
                    <a:pt x="221321" y="206279"/>
                  </a:cubicBezTo>
                  <a:cubicBezTo>
                    <a:pt x="234761" y="203002"/>
                    <a:pt x="234761" y="203002"/>
                    <a:pt x="234761" y="203002"/>
                  </a:cubicBezTo>
                  <a:cubicBezTo>
                    <a:pt x="244829" y="209556"/>
                    <a:pt x="244829" y="209556"/>
                    <a:pt x="244829" y="209556"/>
                  </a:cubicBezTo>
                  <a:cubicBezTo>
                    <a:pt x="244829" y="209556"/>
                    <a:pt x="251544" y="216109"/>
                    <a:pt x="251544" y="219376"/>
                  </a:cubicBezTo>
                  <a:cubicBezTo>
                    <a:pt x="251544" y="219376"/>
                    <a:pt x="258269" y="225929"/>
                    <a:pt x="258269" y="229206"/>
                  </a:cubicBezTo>
                  <a:cubicBezTo>
                    <a:pt x="254906" y="229206"/>
                    <a:pt x="261622" y="239026"/>
                    <a:pt x="261622" y="239026"/>
                  </a:cubicBezTo>
                  <a:cubicBezTo>
                    <a:pt x="261622" y="239026"/>
                    <a:pt x="258269" y="245579"/>
                    <a:pt x="258269" y="248856"/>
                  </a:cubicBezTo>
                  <a:cubicBezTo>
                    <a:pt x="258269" y="248856"/>
                    <a:pt x="261622" y="261953"/>
                    <a:pt x="261622" y="261953"/>
                  </a:cubicBezTo>
                  <a:cubicBezTo>
                    <a:pt x="261622" y="265229"/>
                    <a:pt x="268337" y="268506"/>
                    <a:pt x="268337" y="268506"/>
                  </a:cubicBezTo>
                  <a:cubicBezTo>
                    <a:pt x="275052" y="265229"/>
                    <a:pt x="275052" y="265229"/>
                    <a:pt x="275052" y="265229"/>
                  </a:cubicBezTo>
                  <a:cubicBezTo>
                    <a:pt x="278414" y="258676"/>
                    <a:pt x="278414" y="258676"/>
                    <a:pt x="278414" y="258676"/>
                  </a:cubicBezTo>
                  <a:cubicBezTo>
                    <a:pt x="271699" y="248856"/>
                    <a:pt x="271699" y="248856"/>
                    <a:pt x="271699" y="248856"/>
                  </a:cubicBezTo>
                  <a:cubicBezTo>
                    <a:pt x="268337" y="248856"/>
                    <a:pt x="268337" y="248856"/>
                    <a:pt x="268337" y="248856"/>
                  </a:cubicBezTo>
                  <a:cubicBezTo>
                    <a:pt x="271699" y="235749"/>
                    <a:pt x="271699" y="235749"/>
                    <a:pt x="271699" y="235749"/>
                  </a:cubicBezTo>
                  <a:cubicBezTo>
                    <a:pt x="271699" y="235749"/>
                    <a:pt x="278414" y="232482"/>
                    <a:pt x="281767" y="235749"/>
                  </a:cubicBezTo>
                  <a:cubicBezTo>
                    <a:pt x="285129" y="235749"/>
                    <a:pt x="295207" y="245579"/>
                    <a:pt x="295207" y="245579"/>
                  </a:cubicBezTo>
                  <a:cubicBezTo>
                    <a:pt x="301922" y="248856"/>
                    <a:pt x="301922" y="248856"/>
                    <a:pt x="301922" y="248856"/>
                  </a:cubicBezTo>
                  <a:cubicBezTo>
                    <a:pt x="301922" y="248856"/>
                    <a:pt x="311999" y="242303"/>
                    <a:pt x="311999" y="242303"/>
                  </a:cubicBezTo>
                  <a:cubicBezTo>
                    <a:pt x="311999" y="242303"/>
                    <a:pt x="301922" y="229206"/>
                    <a:pt x="301922" y="229206"/>
                  </a:cubicBezTo>
                  <a:cubicBezTo>
                    <a:pt x="305275" y="212832"/>
                    <a:pt x="305275" y="212832"/>
                    <a:pt x="305275" y="212832"/>
                  </a:cubicBezTo>
                  <a:cubicBezTo>
                    <a:pt x="308637" y="199726"/>
                    <a:pt x="308637" y="199726"/>
                    <a:pt x="308637" y="199726"/>
                  </a:cubicBezTo>
                  <a:cubicBezTo>
                    <a:pt x="322067" y="189905"/>
                    <a:pt x="322067" y="189905"/>
                    <a:pt x="322067" y="189905"/>
                  </a:cubicBezTo>
                  <a:cubicBezTo>
                    <a:pt x="332145" y="196459"/>
                    <a:pt x="332145" y="196459"/>
                    <a:pt x="332145" y="196459"/>
                  </a:cubicBezTo>
                  <a:cubicBezTo>
                    <a:pt x="348937" y="196459"/>
                    <a:pt x="348937" y="196459"/>
                    <a:pt x="348937" y="196459"/>
                  </a:cubicBezTo>
                  <a:cubicBezTo>
                    <a:pt x="365730" y="196459"/>
                    <a:pt x="365730" y="196459"/>
                    <a:pt x="365730" y="196459"/>
                  </a:cubicBezTo>
                  <a:cubicBezTo>
                    <a:pt x="375798" y="193182"/>
                    <a:pt x="375798" y="193182"/>
                    <a:pt x="375798" y="193182"/>
                  </a:cubicBezTo>
                  <a:cubicBezTo>
                    <a:pt x="389238" y="193182"/>
                    <a:pt x="389238" y="193182"/>
                    <a:pt x="389238" y="193182"/>
                  </a:cubicBezTo>
                  <a:cubicBezTo>
                    <a:pt x="389238" y="193182"/>
                    <a:pt x="382513" y="186629"/>
                    <a:pt x="382513" y="186629"/>
                  </a:cubicBezTo>
                  <a:cubicBezTo>
                    <a:pt x="379160" y="186629"/>
                    <a:pt x="372445" y="180076"/>
                    <a:pt x="372445" y="180076"/>
                  </a:cubicBezTo>
                  <a:cubicBezTo>
                    <a:pt x="372445" y="180076"/>
                    <a:pt x="369082" y="186629"/>
                    <a:pt x="369082" y="186629"/>
                  </a:cubicBezTo>
                  <a:cubicBezTo>
                    <a:pt x="365730" y="189905"/>
                    <a:pt x="355652" y="189905"/>
                    <a:pt x="355652" y="186629"/>
                  </a:cubicBezTo>
                  <a:cubicBezTo>
                    <a:pt x="352290" y="186629"/>
                    <a:pt x="348937" y="176809"/>
                    <a:pt x="348937" y="176809"/>
                  </a:cubicBezTo>
                  <a:cubicBezTo>
                    <a:pt x="348937" y="166979"/>
                    <a:pt x="348937" y="166979"/>
                    <a:pt x="348937" y="166979"/>
                  </a:cubicBezTo>
                  <a:cubicBezTo>
                    <a:pt x="355652" y="163702"/>
                    <a:pt x="355652" y="163702"/>
                    <a:pt x="355652" y="163702"/>
                  </a:cubicBezTo>
                  <a:cubicBezTo>
                    <a:pt x="345575" y="153882"/>
                    <a:pt x="345575" y="153882"/>
                    <a:pt x="345575" y="153882"/>
                  </a:cubicBezTo>
                  <a:cubicBezTo>
                    <a:pt x="345575" y="153882"/>
                    <a:pt x="345575" y="144052"/>
                    <a:pt x="348937" y="140785"/>
                  </a:cubicBezTo>
                  <a:cubicBezTo>
                    <a:pt x="352290" y="140785"/>
                    <a:pt x="352290" y="134232"/>
                    <a:pt x="352290" y="134232"/>
                  </a:cubicBezTo>
                  <a:cubicBezTo>
                    <a:pt x="342222" y="134232"/>
                    <a:pt x="342222" y="134232"/>
                    <a:pt x="342222" y="134232"/>
                  </a:cubicBezTo>
                  <a:cubicBezTo>
                    <a:pt x="342222" y="134232"/>
                    <a:pt x="338860" y="134232"/>
                    <a:pt x="338860" y="127679"/>
                  </a:cubicBezTo>
                  <a:cubicBezTo>
                    <a:pt x="342222" y="121135"/>
                    <a:pt x="342222" y="117858"/>
                    <a:pt x="342222" y="117858"/>
                  </a:cubicBezTo>
                  <a:cubicBezTo>
                    <a:pt x="328783" y="117858"/>
                    <a:pt x="328783" y="117858"/>
                    <a:pt x="328783" y="117858"/>
                  </a:cubicBezTo>
                  <a:cubicBezTo>
                    <a:pt x="322067" y="117858"/>
                    <a:pt x="322067" y="117858"/>
                    <a:pt x="322067" y="117858"/>
                  </a:cubicBezTo>
                  <a:cubicBezTo>
                    <a:pt x="311999" y="108029"/>
                    <a:pt x="311999" y="108029"/>
                    <a:pt x="311999" y="108029"/>
                  </a:cubicBezTo>
                  <a:cubicBezTo>
                    <a:pt x="315352" y="98208"/>
                    <a:pt x="315352" y="98208"/>
                    <a:pt x="315352" y="98208"/>
                  </a:cubicBezTo>
                  <a:cubicBezTo>
                    <a:pt x="335497" y="94932"/>
                    <a:pt x="335497" y="94932"/>
                    <a:pt x="335497" y="94932"/>
                  </a:cubicBezTo>
                  <a:cubicBezTo>
                    <a:pt x="359005" y="85112"/>
                    <a:pt x="359005" y="85112"/>
                    <a:pt x="359005" y="85112"/>
                  </a:cubicBezTo>
                  <a:cubicBezTo>
                    <a:pt x="355652" y="78558"/>
                    <a:pt x="355652" y="78558"/>
                    <a:pt x="355652" y="78558"/>
                  </a:cubicBezTo>
                  <a:cubicBezTo>
                    <a:pt x="348937" y="81835"/>
                    <a:pt x="348937" y="81835"/>
                    <a:pt x="348937" y="81835"/>
                  </a:cubicBezTo>
                  <a:cubicBezTo>
                    <a:pt x="348937" y="81835"/>
                    <a:pt x="345575" y="85112"/>
                    <a:pt x="345575" y="85112"/>
                  </a:cubicBezTo>
                  <a:cubicBezTo>
                    <a:pt x="342222" y="85112"/>
                    <a:pt x="335497" y="85112"/>
                    <a:pt x="335497" y="85112"/>
                  </a:cubicBezTo>
                  <a:cubicBezTo>
                    <a:pt x="335497" y="78558"/>
                    <a:pt x="335497" y="78558"/>
                    <a:pt x="335497" y="78558"/>
                  </a:cubicBezTo>
                  <a:cubicBezTo>
                    <a:pt x="345575" y="78558"/>
                    <a:pt x="345575" y="78558"/>
                    <a:pt x="345575" y="78558"/>
                  </a:cubicBezTo>
                  <a:cubicBezTo>
                    <a:pt x="352290" y="75282"/>
                    <a:pt x="352290" y="75282"/>
                    <a:pt x="352290" y="75282"/>
                  </a:cubicBezTo>
                  <a:cubicBezTo>
                    <a:pt x="345575" y="72005"/>
                    <a:pt x="345575" y="72005"/>
                    <a:pt x="345575" y="72005"/>
                  </a:cubicBezTo>
                  <a:cubicBezTo>
                    <a:pt x="335497" y="58908"/>
                    <a:pt x="335497" y="58908"/>
                    <a:pt x="335497" y="58908"/>
                  </a:cubicBezTo>
                  <a:cubicBezTo>
                    <a:pt x="332145" y="49079"/>
                    <a:pt x="332145" y="49079"/>
                    <a:pt x="332145" y="49079"/>
                  </a:cubicBezTo>
                  <a:cubicBezTo>
                    <a:pt x="325429" y="45811"/>
                    <a:pt x="325429" y="45811"/>
                    <a:pt x="325429" y="45811"/>
                  </a:cubicBezTo>
                  <a:cubicBezTo>
                    <a:pt x="318715" y="39258"/>
                    <a:pt x="318715" y="39258"/>
                    <a:pt x="318715" y="39258"/>
                  </a:cubicBezTo>
                  <a:cubicBezTo>
                    <a:pt x="318715" y="29428"/>
                    <a:pt x="318715" y="29428"/>
                    <a:pt x="318715" y="29428"/>
                  </a:cubicBezTo>
                  <a:cubicBezTo>
                    <a:pt x="315352" y="3235"/>
                    <a:pt x="315352" y="3235"/>
                    <a:pt x="315352" y="3235"/>
                  </a:cubicBezTo>
                  <a:cubicBezTo>
                    <a:pt x="325429" y="3235"/>
                    <a:pt x="325429" y="3235"/>
                    <a:pt x="325429" y="3235"/>
                  </a:cubicBezTo>
                  <a:cubicBezTo>
                    <a:pt x="332145" y="-42"/>
                    <a:pt x="332145" y="-42"/>
                    <a:pt x="332145" y="-42"/>
                  </a:cubicBezTo>
                  <a:cubicBezTo>
                    <a:pt x="332145" y="-42"/>
                    <a:pt x="348937" y="6511"/>
                    <a:pt x="352290" y="6511"/>
                  </a:cubicBezTo>
                  <a:cubicBezTo>
                    <a:pt x="355652" y="6511"/>
                    <a:pt x="362368" y="9788"/>
                    <a:pt x="362368" y="9788"/>
                  </a:cubicBezTo>
                  <a:cubicBezTo>
                    <a:pt x="375798" y="16331"/>
                    <a:pt x="375798" y="16331"/>
                    <a:pt x="375798" y="16331"/>
                  </a:cubicBezTo>
                  <a:cubicBezTo>
                    <a:pt x="385875" y="19608"/>
                    <a:pt x="385875" y="19608"/>
                    <a:pt x="385875" y="19608"/>
                  </a:cubicBezTo>
                  <a:cubicBezTo>
                    <a:pt x="385875" y="19608"/>
                    <a:pt x="389238" y="19608"/>
                    <a:pt x="389238" y="19608"/>
                  </a:cubicBezTo>
                  <a:cubicBezTo>
                    <a:pt x="392590" y="19608"/>
                    <a:pt x="399306" y="16331"/>
                    <a:pt x="399306" y="16331"/>
                  </a:cubicBezTo>
                  <a:cubicBezTo>
                    <a:pt x="399306" y="16331"/>
                    <a:pt x="409383" y="9788"/>
                    <a:pt x="412736" y="9788"/>
                  </a:cubicBezTo>
                  <a:cubicBezTo>
                    <a:pt x="412736" y="6511"/>
                    <a:pt x="416098" y="6511"/>
                    <a:pt x="416098" y="6511"/>
                  </a:cubicBezTo>
                  <a:cubicBezTo>
                    <a:pt x="422813" y="19608"/>
                    <a:pt x="422813" y="19608"/>
                    <a:pt x="422813" y="19608"/>
                  </a:cubicBezTo>
                  <a:cubicBezTo>
                    <a:pt x="429528" y="13055"/>
                    <a:pt x="429528" y="13055"/>
                    <a:pt x="429528" y="13055"/>
                  </a:cubicBezTo>
                  <a:cubicBezTo>
                    <a:pt x="432891" y="6511"/>
                    <a:pt x="432891" y="6511"/>
                    <a:pt x="432891" y="6511"/>
                  </a:cubicBezTo>
                  <a:cubicBezTo>
                    <a:pt x="459751" y="35982"/>
                    <a:pt x="459751" y="35982"/>
                    <a:pt x="459751" y="35982"/>
                  </a:cubicBezTo>
                  <a:cubicBezTo>
                    <a:pt x="463113" y="49079"/>
                    <a:pt x="463113" y="49079"/>
                    <a:pt x="463113" y="49079"/>
                  </a:cubicBezTo>
                  <a:cubicBezTo>
                    <a:pt x="463113" y="49079"/>
                    <a:pt x="463113" y="58908"/>
                    <a:pt x="463113" y="58908"/>
                  </a:cubicBezTo>
                  <a:cubicBezTo>
                    <a:pt x="459751" y="58908"/>
                    <a:pt x="456398" y="72005"/>
                    <a:pt x="456398" y="72005"/>
                  </a:cubicBezTo>
                  <a:cubicBezTo>
                    <a:pt x="456398" y="81835"/>
                    <a:pt x="456398" y="81835"/>
                    <a:pt x="456398" y="81835"/>
                  </a:cubicBezTo>
                  <a:cubicBezTo>
                    <a:pt x="463113" y="85112"/>
                    <a:pt x="463113" y="85112"/>
                    <a:pt x="463113" y="85112"/>
                  </a:cubicBezTo>
                  <a:cubicBezTo>
                    <a:pt x="473191" y="85112"/>
                    <a:pt x="473191" y="85112"/>
                    <a:pt x="473191" y="85112"/>
                  </a:cubicBezTo>
                  <a:cubicBezTo>
                    <a:pt x="479906" y="91655"/>
                    <a:pt x="479906" y="91655"/>
                    <a:pt x="479906" y="91655"/>
                  </a:cubicBezTo>
                  <a:cubicBezTo>
                    <a:pt x="483259" y="94932"/>
                    <a:pt x="483259" y="94932"/>
                    <a:pt x="483259" y="94932"/>
                  </a:cubicBezTo>
                  <a:cubicBezTo>
                    <a:pt x="493336" y="94932"/>
                    <a:pt x="493336" y="94932"/>
                    <a:pt x="493336" y="94932"/>
                  </a:cubicBezTo>
                  <a:cubicBezTo>
                    <a:pt x="496698" y="91655"/>
                    <a:pt x="496698" y="91655"/>
                    <a:pt x="496698" y="91655"/>
                  </a:cubicBezTo>
                  <a:cubicBezTo>
                    <a:pt x="510129" y="94932"/>
                    <a:pt x="510129" y="94932"/>
                    <a:pt x="510129" y="94932"/>
                  </a:cubicBezTo>
                  <a:cubicBezTo>
                    <a:pt x="520206" y="101485"/>
                    <a:pt x="520206" y="101485"/>
                    <a:pt x="520206" y="101485"/>
                  </a:cubicBezTo>
                  <a:cubicBezTo>
                    <a:pt x="530274" y="108029"/>
                    <a:pt x="530274" y="108029"/>
                    <a:pt x="530274" y="108029"/>
                  </a:cubicBezTo>
                  <a:cubicBezTo>
                    <a:pt x="547067" y="114582"/>
                    <a:pt x="547067" y="114582"/>
                    <a:pt x="547067" y="114582"/>
                  </a:cubicBezTo>
                  <a:cubicBezTo>
                    <a:pt x="550429" y="104752"/>
                    <a:pt x="550429" y="104752"/>
                    <a:pt x="550429" y="104752"/>
                  </a:cubicBezTo>
                  <a:cubicBezTo>
                    <a:pt x="553782" y="101485"/>
                    <a:pt x="553782" y="101485"/>
                    <a:pt x="553782" y="101485"/>
                  </a:cubicBezTo>
                  <a:cubicBezTo>
                    <a:pt x="563859" y="101485"/>
                    <a:pt x="563859" y="101485"/>
                    <a:pt x="563859" y="101485"/>
                  </a:cubicBezTo>
                  <a:cubicBezTo>
                    <a:pt x="570574" y="98208"/>
                    <a:pt x="570574" y="98208"/>
                    <a:pt x="570574" y="98208"/>
                  </a:cubicBezTo>
                  <a:cubicBezTo>
                    <a:pt x="573937" y="94932"/>
                    <a:pt x="573937" y="94932"/>
                    <a:pt x="573937" y="94932"/>
                  </a:cubicBezTo>
                  <a:cubicBezTo>
                    <a:pt x="563859" y="85112"/>
                    <a:pt x="563859" y="85112"/>
                    <a:pt x="563859" y="85112"/>
                  </a:cubicBezTo>
                  <a:cubicBezTo>
                    <a:pt x="563859" y="75282"/>
                    <a:pt x="563859" y="75282"/>
                    <a:pt x="563859" y="75282"/>
                  </a:cubicBezTo>
                  <a:cubicBezTo>
                    <a:pt x="563859" y="75282"/>
                    <a:pt x="570574" y="68729"/>
                    <a:pt x="570574" y="68729"/>
                  </a:cubicBezTo>
                  <a:cubicBezTo>
                    <a:pt x="573937" y="68729"/>
                    <a:pt x="587367" y="72005"/>
                    <a:pt x="587367" y="72005"/>
                  </a:cubicBezTo>
                  <a:cubicBezTo>
                    <a:pt x="590720" y="81835"/>
                    <a:pt x="590720" y="81835"/>
                    <a:pt x="590720" y="81835"/>
                  </a:cubicBezTo>
                  <a:cubicBezTo>
                    <a:pt x="594082" y="91655"/>
                    <a:pt x="594082" y="91655"/>
                    <a:pt x="594082" y="91655"/>
                  </a:cubicBezTo>
                  <a:cubicBezTo>
                    <a:pt x="580652" y="94932"/>
                    <a:pt x="580652" y="94932"/>
                    <a:pt x="580652" y="94932"/>
                  </a:cubicBezTo>
                  <a:cubicBezTo>
                    <a:pt x="577289" y="101485"/>
                    <a:pt x="577289" y="101485"/>
                    <a:pt x="577289" y="101485"/>
                  </a:cubicBezTo>
                  <a:cubicBezTo>
                    <a:pt x="577289" y="114582"/>
                    <a:pt x="577289" y="114582"/>
                    <a:pt x="577289" y="114582"/>
                  </a:cubicBezTo>
                  <a:cubicBezTo>
                    <a:pt x="577289" y="127679"/>
                    <a:pt x="577289" y="127679"/>
                    <a:pt x="577289" y="127679"/>
                  </a:cubicBezTo>
                  <a:cubicBezTo>
                    <a:pt x="577289" y="127679"/>
                    <a:pt x="577289" y="134232"/>
                    <a:pt x="573937" y="134232"/>
                  </a:cubicBezTo>
                  <a:cubicBezTo>
                    <a:pt x="570574" y="137509"/>
                    <a:pt x="563859" y="137509"/>
                    <a:pt x="563859" y="137509"/>
                  </a:cubicBezTo>
                  <a:cubicBezTo>
                    <a:pt x="563859" y="144052"/>
                    <a:pt x="563859" y="144052"/>
                    <a:pt x="563859" y="144052"/>
                  </a:cubicBezTo>
                  <a:cubicBezTo>
                    <a:pt x="553782" y="150605"/>
                    <a:pt x="553782" y="150605"/>
                    <a:pt x="553782" y="150605"/>
                  </a:cubicBezTo>
                  <a:cubicBezTo>
                    <a:pt x="543704" y="150605"/>
                    <a:pt x="543704" y="150605"/>
                    <a:pt x="543704" y="150605"/>
                  </a:cubicBezTo>
                  <a:cubicBezTo>
                    <a:pt x="540352" y="153882"/>
                    <a:pt x="540352" y="153882"/>
                    <a:pt x="540352" y="153882"/>
                  </a:cubicBezTo>
                  <a:cubicBezTo>
                    <a:pt x="543704" y="163702"/>
                    <a:pt x="543704" y="163702"/>
                    <a:pt x="543704" y="163702"/>
                  </a:cubicBezTo>
                  <a:cubicBezTo>
                    <a:pt x="550429" y="170255"/>
                    <a:pt x="550429" y="170255"/>
                    <a:pt x="550429" y="170255"/>
                  </a:cubicBezTo>
                  <a:cubicBezTo>
                    <a:pt x="560497" y="173532"/>
                    <a:pt x="560497" y="173532"/>
                    <a:pt x="560497" y="173532"/>
                  </a:cubicBezTo>
                  <a:cubicBezTo>
                    <a:pt x="567212" y="170255"/>
                    <a:pt x="567212" y="170255"/>
                    <a:pt x="567212" y="170255"/>
                  </a:cubicBezTo>
                  <a:cubicBezTo>
                    <a:pt x="570574" y="163702"/>
                    <a:pt x="570574" y="163702"/>
                    <a:pt x="570574" y="163702"/>
                  </a:cubicBezTo>
                  <a:cubicBezTo>
                    <a:pt x="580652" y="160435"/>
                    <a:pt x="580652" y="160435"/>
                    <a:pt x="580652" y="160435"/>
                  </a:cubicBezTo>
                  <a:cubicBezTo>
                    <a:pt x="594082" y="166979"/>
                    <a:pt x="594082" y="166979"/>
                    <a:pt x="594082" y="166979"/>
                  </a:cubicBezTo>
                  <a:cubicBezTo>
                    <a:pt x="597435" y="173532"/>
                    <a:pt x="597435" y="173532"/>
                    <a:pt x="597435" y="173532"/>
                  </a:cubicBezTo>
                  <a:cubicBezTo>
                    <a:pt x="597435" y="173532"/>
                    <a:pt x="610875" y="173532"/>
                    <a:pt x="610875" y="173532"/>
                  </a:cubicBezTo>
                  <a:cubicBezTo>
                    <a:pt x="610875" y="173532"/>
                    <a:pt x="614227" y="163702"/>
                    <a:pt x="614227" y="163702"/>
                  </a:cubicBezTo>
                  <a:cubicBezTo>
                    <a:pt x="614227" y="163702"/>
                    <a:pt x="617590" y="157159"/>
                    <a:pt x="620943" y="157159"/>
                  </a:cubicBezTo>
                  <a:cubicBezTo>
                    <a:pt x="624305" y="157159"/>
                    <a:pt x="627667" y="150605"/>
                    <a:pt x="631020" y="150605"/>
                  </a:cubicBezTo>
                  <a:cubicBezTo>
                    <a:pt x="631020" y="147329"/>
                    <a:pt x="634382" y="140785"/>
                    <a:pt x="634382" y="140785"/>
                  </a:cubicBezTo>
                  <a:cubicBezTo>
                    <a:pt x="634382" y="140785"/>
                    <a:pt x="641098" y="137509"/>
                    <a:pt x="644450" y="137509"/>
                  </a:cubicBezTo>
                  <a:cubicBezTo>
                    <a:pt x="647812" y="137509"/>
                    <a:pt x="667958" y="134232"/>
                    <a:pt x="667958" y="134232"/>
                  </a:cubicBezTo>
                  <a:cubicBezTo>
                    <a:pt x="667958" y="134232"/>
                    <a:pt x="681398" y="130955"/>
                    <a:pt x="684750" y="127679"/>
                  </a:cubicBezTo>
                  <a:cubicBezTo>
                    <a:pt x="684750" y="127679"/>
                    <a:pt x="698181" y="117858"/>
                    <a:pt x="698181" y="117858"/>
                  </a:cubicBezTo>
                  <a:cubicBezTo>
                    <a:pt x="701543" y="108029"/>
                    <a:pt x="701543" y="108029"/>
                    <a:pt x="701543" y="108029"/>
                  </a:cubicBezTo>
                  <a:cubicBezTo>
                    <a:pt x="711621" y="98208"/>
                    <a:pt x="711621" y="98208"/>
                    <a:pt x="711621" y="98208"/>
                  </a:cubicBezTo>
                  <a:cubicBezTo>
                    <a:pt x="711621" y="98208"/>
                    <a:pt x="714974" y="98208"/>
                    <a:pt x="714974" y="94932"/>
                  </a:cubicBezTo>
                  <a:cubicBezTo>
                    <a:pt x="714974" y="91655"/>
                    <a:pt x="718336" y="81835"/>
                    <a:pt x="718336" y="81835"/>
                  </a:cubicBezTo>
                  <a:cubicBezTo>
                    <a:pt x="725051" y="78558"/>
                    <a:pt x="725051" y="78558"/>
                    <a:pt x="725051" y="78558"/>
                  </a:cubicBezTo>
                  <a:cubicBezTo>
                    <a:pt x="725051" y="78558"/>
                    <a:pt x="731766" y="81835"/>
                    <a:pt x="731766" y="85112"/>
                  </a:cubicBezTo>
                  <a:cubicBezTo>
                    <a:pt x="731766" y="85112"/>
                    <a:pt x="728404" y="91655"/>
                    <a:pt x="728404" y="91655"/>
                  </a:cubicBezTo>
                  <a:cubicBezTo>
                    <a:pt x="728404" y="91655"/>
                    <a:pt x="721689" y="94932"/>
                    <a:pt x="718336" y="98208"/>
                  </a:cubicBezTo>
                  <a:cubicBezTo>
                    <a:pt x="718336" y="98208"/>
                    <a:pt x="718336" y="104752"/>
                    <a:pt x="718336" y="104752"/>
                  </a:cubicBezTo>
                  <a:cubicBezTo>
                    <a:pt x="725051" y="98208"/>
                    <a:pt x="725051" y="98208"/>
                    <a:pt x="725051" y="98208"/>
                  </a:cubicBezTo>
                  <a:cubicBezTo>
                    <a:pt x="725051" y="98208"/>
                    <a:pt x="728404" y="94932"/>
                    <a:pt x="728404" y="94932"/>
                  </a:cubicBezTo>
                  <a:cubicBezTo>
                    <a:pt x="728404" y="94932"/>
                    <a:pt x="741843" y="91655"/>
                    <a:pt x="741843" y="91655"/>
                  </a:cubicBezTo>
                  <a:cubicBezTo>
                    <a:pt x="741843" y="91655"/>
                    <a:pt x="748559" y="94932"/>
                    <a:pt x="748559" y="94932"/>
                  </a:cubicBezTo>
                  <a:cubicBezTo>
                    <a:pt x="748559" y="94932"/>
                    <a:pt x="755274" y="98208"/>
                    <a:pt x="755274" y="98208"/>
                  </a:cubicBezTo>
                  <a:cubicBezTo>
                    <a:pt x="768704" y="94932"/>
                    <a:pt x="768704" y="94932"/>
                    <a:pt x="768704" y="94932"/>
                  </a:cubicBezTo>
                  <a:cubicBezTo>
                    <a:pt x="768704" y="88378"/>
                    <a:pt x="768704" y="88378"/>
                    <a:pt x="768704" y="88378"/>
                  </a:cubicBezTo>
                  <a:cubicBezTo>
                    <a:pt x="768704" y="88378"/>
                    <a:pt x="768704" y="85112"/>
                    <a:pt x="772067" y="85112"/>
                  </a:cubicBezTo>
                  <a:cubicBezTo>
                    <a:pt x="775419" y="81835"/>
                    <a:pt x="782134" y="78558"/>
                    <a:pt x="782134" y="78558"/>
                  </a:cubicBezTo>
                  <a:cubicBezTo>
                    <a:pt x="782134" y="78558"/>
                    <a:pt x="782134" y="72005"/>
                    <a:pt x="782134" y="68729"/>
                  </a:cubicBezTo>
                  <a:cubicBezTo>
                    <a:pt x="782134" y="68729"/>
                    <a:pt x="785497" y="62185"/>
                    <a:pt x="785497" y="62185"/>
                  </a:cubicBezTo>
                  <a:cubicBezTo>
                    <a:pt x="785497" y="62185"/>
                    <a:pt x="785497" y="62185"/>
                    <a:pt x="785497" y="62185"/>
                  </a:cubicBezTo>
                  <a:cubicBezTo>
                    <a:pt x="785497" y="62185"/>
                    <a:pt x="792212" y="58908"/>
                    <a:pt x="792212" y="58908"/>
                  </a:cubicBezTo>
                  <a:cubicBezTo>
                    <a:pt x="792212" y="58908"/>
                    <a:pt x="795574" y="49079"/>
                    <a:pt x="795574" y="49079"/>
                  </a:cubicBezTo>
                  <a:cubicBezTo>
                    <a:pt x="795574" y="49079"/>
                    <a:pt x="795574" y="45811"/>
                    <a:pt x="798927" y="45811"/>
                  </a:cubicBezTo>
                  <a:cubicBezTo>
                    <a:pt x="798927" y="45811"/>
                    <a:pt x="805642" y="39258"/>
                    <a:pt x="805642" y="39258"/>
                  </a:cubicBezTo>
                  <a:cubicBezTo>
                    <a:pt x="809004" y="35982"/>
                    <a:pt x="809004" y="35982"/>
                    <a:pt x="812366" y="35982"/>
                  </a:cubicBezTo>
                  <a:cubicBezTo>
                    <a:pt x="812366" y="35982"/>
                    <a:pt x="815719" y="42535"/>
                    <a:pt x="815719" y="42535"/>
                  </a:cubicBezTo>
                  <a:cubicBezTo>
                    <a:pt x="815719" y="42535"/>
                    <a:pt x="815719" y="45811"/>
                    <a:pt x="812366" y="49079"/>
                  </a:cubicBezTo>
                  <a:cubicBezTo>
                    <a:pt x="809004" y="49079"/>
                    <a:pt x="805642" y="52355"/>
                    <a:pt x="805642" y="52355"/>
                  </a:cubicBezTo>
                  <a:cubicBezTo>
                    <a:pt x="805642" y="52355"/>
                    <a:pt x="812366" y="58908"/>
                    <a:pt x="812366" y="58908"/>
                  </a:cubicBezTo>
                  <a:cubicBezTo>
                    <a:pt x="812366" y="58908"/>
                    <a:pt x="815719" y="62185"/>
                    <a:pt x="815719" y="62185"/>
                  </a:cubicBezTo>
                  <a:cubicBezTo>
                    <a:pt x="815719" y="65462"/>
                    <a:pt x="812366" y="68729"/>
                    <a:pt x="812366" y="68729"/>
                  </a:cubicBezTo>
                  <a:cubicBezTo>
                    <a:pt x="815719" y="68729"/>
                    <a:pt x="825797" y="65462"/>
                    <a:pt x="825797" y="65462"/>
                  </a:cubicBezTo>
                  <a:cubicBezTo>
                    <a:pt x="825797" y="65462"/>
                    <a:pt x="825797" y="58908"/>
                    <a:pt x="825797" y="58908"/>
                  </a:cubicBezTo>
                  <a:cubicBezTo>
                    <a:pt x="825797" y="58908"/>
                    <a:pt x="832512" y="52355"/>
                    <a:pt x="832512" y="52355"/>
                  </a:cubicBezTo>
                  <a:cubicBezTo>
                    <a:pt x="835874" y="52355"/>
                    <a:pt x="842590" y="55632"/>
                    <a:pt x="842590" y="55632"/>
                  </a:cubicBezTo>
                  <a:cubicBezTo>
                    <a:pt x="842590" y="55632"/>
                    <a:pt x="842590" y="58908"/>
                    <a:pt x="842590" y="62185"/>
                  </a:cubicBezTo>
                  <a:cubicBezTo>
                    <a:pt x="839227" y="62185"/>
                    <a:pt x="832512" y="68729"/>
                    <a:pt x="832512" y="68729"/>
                  </a:cubicBezTo>
                  <a:cubicBezTo>
                    <a:pt x="832512" y="72005"/>
                    <a:pt x="829150" y="72005"/>
                    <a:pt x="832512" y="72005"/>
                  </a:cubicBezTo>
                  <a:cubicBezTo>
                    <a:pt x="832512" y="75282"/>
                    <a:pt x="839227" y="81835"/>
                    <a:pt x="839227" y="81835"/>
                  </a:cubicBezTo>
                  <a:cubicBezTo>
                    <a:pt x="849304" y="88378"/>
                    <a:pt x="849304" y="88378"/>
                    <a:pt x="849304" y="88378"/>
                  </a:cubicBezTo>
                  <a:cubicBezTo>
                    <a:pt x="849304" y="88378"/>
                    <a:pt x="849304" y="91655"/>
                    <a:pt x="849304" y="94932"/>
                  </a:cubicBezTo>
                  <a:cubicBezTo>
                    <a:pt x="849304" y="94932"/>
                    <a:pt x="832512" y="94932"/>
                    <a:pt x="832512" y="94932"/>
                  </a:cubicBezTo>
                  <a:cubicBezTo>
                    <a:pt x="832512" y="94932"/>
                    <a:pt x="832512" y="94932"/>
                    <a:pt x="829150" y="98208"/>
                  </a:cubicBezTo>
                  <a:cubicBezTo>
                    <a:pt x="829150" y="98208"/>
                    <a:pt x="825797" y="101485"/>
                    <a:pt x="819082" y="104752"/>
                  </a:cubicBezTo>
                  <a:cubicBezTo>
                    <a:pt x="812366" y="104752"/>
                    <a:pt x="812366" y="104752"/>
                    <a:pt x="812366" y="108029"/>
                  </a:cubicBezTo>
                  <a:cubicBezTo>
                    <a:pt x="812366" y="111305"/>
                    <a:pt x="809004" y="114582"/>
                    <a:pt x="812366" y="117858"/>
                  </a:cubicBezTo>
                  <a:cubicBezTo>
                    <a:pt x="815719" y="121135"/>
                    <a:pt x="822434" y="124402"/>
                    <a:pt x="822434" y="124402"/>
                  </a:cubicBezTo>
                  <a:cubicBezTo>
                    <a:pt x="822434" y="124402"/>
                    <a:pt x="839227" y="130955"/>
                    <a:pt x="839227" y="127679"/>
                  </a:cubicBezTo>
                  <a:cubicBezTo>
                    <a:pt x="839227" y="127679"/>
                    <a:pt x="862735" y="127679"/>
                    <a:pt x="862735" y="127679"/>
                  </a:cubicBezTo>
                  <a:cubicBezTo>
                    <a:pt x="872812" y="127679"/>
                    <a:pt x="872812" y="127679"/>
                    <a:pt x="872812" y="127679"/>
                  </a:cubicBezTo>
                  <a:cubicBezTo>
                    <a:pt x="872812" y="127679"/>
                    <a:pt x="876165" y="134232"/>
                    <a:pt x="879527" y="137509"/>
                  </a:cubicBezTo>
                  <a:cubicBezTo>
                    <a:pt x="879527" y="137509"/>
                    <a:pt x="892957" y="147329"/>
                    <a:pt x="892957" y="147329"/>
                  </a:cubicBezTo>
                  <a:cubicBezTo>
                    <a:pt x="899673" y="147329"/>
                    <a:pt x="899673" y="147329"/>
                    <a:pt x="899673" y="147329"/>
                  </a:cubicBezTo>
                  <a:cubicBezTo>
                    <a:pt x="903035" y="160435"/>
                    <a:pt x="903035" y="160435"/>
                    <a:pt x="903035" y="160435"/>
                  </a:cubicBezTo>
                  <a:cubicBezTo>
                    <a:pt x="899673" y="170255"/>
                    <a:pt x="899673" y="170255"/>
                    <a:pt x="899673" y="170255"/>
                  </a:cubicBezTo>
                  <a:cubicBezTo>
                    <a:pt x="889605" y="173532"/>
                    <a:pt x="889605" y="173532"/>
                    <a:pt x="889605" y="173532"/>
                  </a:cubicBezTo>
                  <a:cubicBezTo>
                    <a:pt x="876165" y="183352"/>
                    <a:pt x="876165" y="183352"/>
                    <a:pt x="876165" y="183352"/>
                  </a:cubicBezTo>
                  <a:cubicBezTo>
                    <a:pt x="869450" y="180076"/>
                    <a:pt x="869450" y="180076"/>
                    <a:pt x="869450" y="180076"/>
                  </a:cubicBezTo>
                  <a:cubicBezTo>
                    <a:pt x="869450" y="180076"/>
                    <a:pt x="876165" y="186629"/>
                    <a:pt x="879527" y="186629"/>
                  </a:cubicBezTo>
                  <a:cubicBezTo>
                    <a:pt x="882880" y="186629"/>
                    <a:pt x="886243" y="189905"/>
                    <a:pt x="886243" y="189905"/>
                  </a:cubicBezTo>
                  <a:cubicBezTo>
                    <a:pt x="889605" y="189905"/>
                    <a:pt x="903035" y="189905"/>
                    <a:pt x="916465" y="189905"/>
                  </a:cubicBezTo>
                  <a:cubicBezTo>
                    <a:pt x="916465" y="193182"/>
                    <a:pt x="916465" y="193182"/>
                    <a:pt x="916465" y="196459"/>
                  </a:cubicBezTo>
                  <a:cubicBezTo>
                    <a:pt x="919828" y="199726"/>
                    <a:pt x="923181" y="212832"/>
                    <a:pt x="923181" y="216109"/>
                  </a:cubicBezTo>
                  <a:cubicBezTo>
                    <a:pt x="923181" y="216109"/>
                    <a:pt x="926543" y="229206"/>
                    <a:pt x="933258" y="239026"/>
                  </a:cubicBezTo>
                  <a:cubicBezTo>
                    <a:pt x="943335" y="252132"/>
                    <a:pt x="939973" y="255399"/>
                    <a:pt x="939973" y="255399"/>
                  </a:cubicBezTo>
                  <a:cubicBezTo>
                    <a:pt x="939973" y="284879"/>
                    <a:pt x="939973" y="284879"/>
                    <a:pt x="939973" y="284879"/>
                  </a:cubicBezTo>
                  <a:cubicBezTo>
                    <a:pt x="939973" y="311083"/>
                    <a:pt x="939973" y="311083"/>
                    <a:pt x="939973" y="311083"/>
                  </a:cubicBezTo>
                  <a:cubicBezTo>
                    <a:pt x="923181" y="324180"/>
                    <a:pt x="923181" y="324180"/>
                    <a:pt x="923181" y="324180"/>
                  </a:cubicBezTo>
                  <a:cubicBezTo>
                    <a:pt x="916465" y="353650"/>
                    <a:pt x="916465" y="353650"/>
                    <a:pt x="916465" y="353650"/>
                  </a:cubicBezTo>
                  <a:cubicBezTo>
                    <a:pt x="916465" y="353650"/>
                    <a:pt x="919828" y="356926"/>
                    <a:pt x="923181" y="356926"/>
                  </a:cubicBezTo>
                  <a:cubicBezTo>
                    <a:pt x="926543" y="360203"/>
                    <a:pt x="936611" y="370023"/>
                    <a:pt x="936611" y="370023"/>
                  </a:cubicBezTo>
                  <a:cubicBezTo>
                    <a:pt x="939973" y="373300"/>
                    <a:pt x="960118" y="383130"/>
                    <a:pt x="970196" y="386397"/>
                  </a:cubicBezTo>
                  <a:cubicBezTo>
                    <a:pt x="980273" y="392950"/>
                    <a:pt x="976911" y="409323"/>
                    <a:pt x="976911" y="409323"/>
                  </a:cubicBezTo>
                  <a:cubicBezTo>
                    <a:pt x="970196" y="432250"/>
                    <a:pt x="970196" y="432250"/>
                    <a:pt x="970196" y="432250"/>
                  </a:cubicBezTo>
                  <a:cubicBezTo>
                    <a:pt x="970196" y="432250"/>
                    <a:pt x="973558" y="445347"/>
                    <a:pt x="980273" y="445347"/>
                  </a:cubicBezTo>
                  <a:cubicBezTo>
                    <a:pt x="983626" y="442080"/>
                    <a:pt x="986988" y="461721"/>
                    <a:pt x="986988" y="461721"/>
                  </a:cubicBezTo>
                  <a:cubicBezTo>
                    <a:pt x="986988" y="461721"/>
                    <a:pt x="990341" y="481370"/>
                    <a:pt x="990341" y="484647"/>
                  </a:cubicBezTo>
                  <a:cubicBezTo>
                    <a:pt x="986988" y="487924"/>
                    <a:pt x="990341" y="491200"/>
                    <a:pt x="990341" y="491200"/>
                  </a:cubicBezTo>
                  <a:cubicBezTo>
                    <a:pt x="997066" y="504297"/>
                    <a:pt x="997066" y="504297"/>
                    <a:pt x="997066" y="504297"/>
                  </a:cubicBezTo>
                  <a:cubicBezTo>
                    <a:pt x="997066" y="504297"/>
                    <a:pt x="993704" y="514127"/>
                    <a:pt x="990341" y="517404"/>
                  </a:cubicBezTo>
                  <a:cubicBezTo>
                    <a:pt x="990341" y="523947"/>
                    <a:pt x="986988" y="530501"/>
                    <a:pt x="986988" y="530501"/>
                  </a:cubicBezTo>
                  <a:cubicBezTo>
                    <a:pt x="990341" y="540321"/>
                    <a:pt x="990341" y="540321"/>
                    <a:pt x="990341" y="540321"/>
                  </a:cubicBezTo>
                  <a:cubicBezTo>
                    <a:pt x="1003781" y="556694"/>
                    <a:pt x="1003781" y="556694"/>
                    <a:pt x="1003781" y="556694"/>
                  </a:cubicBezTo>
                  <a:cubicBezTo>
                    <a:pt x="1003781" y="573077"/>
                    <a:pt x="1003781" y="573077"/>
                    <a:pt x="1003781" y="573077"/>
                  </a:cubicBezTo>
                  <a:cubicBezTo>
                    <a:pt x="1003781" y="582897"/>
                    <a:pt x="1003781" y="582897"/>
                    <a:pt x="1003781" y="582897"/>
                  </a:cubicBezTo>
                  <a:cubicBezTo>
                    <a:pt x="1003781" y="582897"/>
                    <a:pt x="1013849" y="586174"/>
                    <a:pt x="1017211" y="586174"/>
                  </a:cubicBezTo>
                  <a:cubicBezTo>
                    <a:pt x="1020573" y="586174"/>
                    <a:pt x="1027289" y="592727"/>
                    <a:pt x="1027289" y="592727"/>
                  </a:cubicBezTo>
                  <a:cubicBezTo>
                    <a:pt x="1027289" y="592727"/>
                    <a:pt x="1027289" y="599271"/>
                    <a:pt x="1027289" y="602548"/>
                  </a:cubicBezTo>
                  <a:cubicBezTo>
                    <a:pt x="1027289" y="602548"/>
                    <a:pt x="1037357" y="615645"/>
                    <a:pt x="1037357" y="615645"/>
                  </a:cubicBezTo>
                  <a:cubicBezTo>
                    <a:pt x="1040719" y="618921"/>
                    <a:pt x="1047434" y="628751"/>
                    <a:pt x="1047434" y="628751"/>
                  </a:cubicBezTo>
                  <a:cubicBezTo>
                    <a:pt x="1047434" y="628751"/>
                    <a:pt x="1047434" y="635295"/>
                    <a:pt x="1037357" y="645124"/>
                  </a:cubicBezTo>
                  <a:cubicBezTo>
                    <a:pt x="1030641" y="654945"/>
                    <a:pt x="1034004" y="654945"/>
                    <a:pt x="1034004" y="658221"/>
                  </a:cubicBezTo>
                  <a:cubicBezTo>
                    <a:pt x="1034004" y="661498"/>
                    <a:pt x="1037357" y="668051"/>
                    <a:pt x="1037357" y="668051"/>
                  </a:cubicBezTo>
                  <a:cubicBezTo>
                    <a:pt x="1037357" y="668051"/>
                    <a:pt x="1034004" y="671318"/>
                    <a:pt x="1030641" y="674595"/>
                  </a:cubicBezTo>
                  <a:cubicBezTo>
                    <a:pt x="1030641" y="674595"/>
                    <a:pt x="1027289" y="681148"/>
                    <a:pt x="1027289" y="687692"/>
                  </a:cubicBezTo>
                  <a:cubicBezTo>
                    <a:pt x="1013849" y="697521"/>
                    <a:pt x="1013849" y="697521"/>
                    <a:pt x="1013849" y="697521"/>
                  </a:cubicBezTo>
                  <a:cubicBezTo>
                    <a:pt x="1013849" y="697521"/>
                    <a:pt x="1013849" y="697521"/>
                    <a:pt x="1010496" y="700798"/>
                  </a:cubicBezTo>
                  <a:cubicBezTo>
                    <a:pt x="1010496" y="697521"/>
                    <a:pt x="1007134" y="697521"/>
                    <a:pt x="1003781" y="697521"/>
                  </a:cubicBezTo>
                  <a:cubicBezTo>
                    <a:pt x="1000419" y="694245"/>
                    <a:pt x="997066" y="690968"/>
                    <a:pt x="997066" y="690968"/>
                  </a:cubicBezTo>
                  <a:cubicBezTo>
                    <a:pt x="997066" y="690968"/>
                    <a:pt x="997066" y="684424"/>
                    <a:pt x="997066" y="677871"/>
                  </a:cubicBezTo>
                  <a:cubicBezTo>
                    <a:pt x="997066" y="671318"/>
                    <a:pt x="997066" y="674595"/>
                    <a:pt x="997066" y="671318"/>
                  </a:cubicBezTo>
                  <a:cubicBezTo>
                    <a:pt x="993704" y="668051"/>
                    <a:pt x="986988" y="664774"/>
                    <a:pt x="980273" y="661498"/>
                  </a:cubicBezTo>
                  <a:cubicBezTo>
                    <a:pt x="973558" y="661498"/>
                    <a:pt x="960118" y="661498"/>
                    <a:pt x="956766" y="664774"/>
                  </a:cubicBezTo>
                  <a:cubicBezTo>
                    <a:pt x="956766" y="664774"/>
                    <a:pt x="956766" y="677871"/>
                    <a:pt x="956766" y="677871"/>
                  </a:cubicBezTo>
                  <a:cubicBezTo>
                    <a:pt x="963480" y="687692"/>
                    <a:pt x="963480" y="687692"/>
                    <a:pt x="963480" y="687692"/>
                  </a:cubicBezTo>
                  <a:cubicBezTo>
                    <a:pt x="960118" y="694245"/>
                    <a:pt x="960118" y="694245"/>
                    <a:pt x="960118" y="694245"/>
                  </a:cubicBezTo>
                  <a:cubicBezTo>
                    <a:pt x="960118" y="694245"/>
                    <a:pt x="929895" y="700798"/>
                    <a:pt x="919828" y="700798"/>
                  </a:cubicBezTo>
                  <a:cubicBezTo>
                    <a:pt x="909750" y="700798"/>
                    <a:pt x="913103" y="707342"/>
                    <a:pt x="913103" y="707342"/>
                  </a:cubicBezTo>
                  <a:cubicBezTo>
                    <a:pt x="906388" y="720448"/>
                    <a:pt x="906388" y="720448"/>
                    <a:pt x="906388" y="720448"/>
                  </a:cubicBezTo>
                  <a:cubicBezTo>
                    <a:pt x="899673" y="726992"/>
                    <a:pt x="899673" y="726992"/>
                    <a:pt x="899673" y="726992"/>
                  </a:cubicBezTo>
                  <a:cubicBezTo>
                    <a:pt x="879527" y="733545"/>
                    <a:pt x="879527" y="733545"/>
                    <a:pt x="879527" y="733545"/>
                  </a:cubicBezTo>
                  <a:cubicBezTo>
                    <a:pt x="879527" y="733545"/>
                    <a:pt x="859372" y="749918"/>
                    <a:pt x="856020" y="749918"/>
                  </a:cubicBezTo>
                  <a:cubicBezTo>
                    <a:pt x="842590" y="759748"/>
                    <a:pt x="842590" y="759748"/>
                    <a:pt x="842590" y="759748"/>
                  </a:cubicBezTo>
                  <a:cubicBezTo>
                    <a:pt x="842590" y="759748"/>
                    <a:pt x="839227" y="759748"/>
                    <a:pt x="829150" y="766292"/>
                  </a:cubicBezTo>
                  <a:cubicBezTo>
                    <a:pt x="815719" y="769569"/>
                    <a:pt x="822434" y="776122"/>
                    <a:pt x="819082" y="779398"/>
                  </a:cubicBezTo>
                  <a:cubicBezTo>
                    <a:pt x="819082" y="785942"/>
                    <a:pt x="815719" y="785942"/>
                    <a:pt x="809004" y="789219"/>
                  </a:cubicBezTo>
                  <a:cubicBezTo>
                    <a:pt x="805642" y="789219"/>
                    <a:pt x="795574" y="785942"/>
                    <a:pt x="788859" y="785942"/>
                  </a:cubicBezTo>
                  <a:cubicBezTo>
                    <a:pt x="785497" y="785942"/>
                    <a:pt x="775419" y="792495"/>
                    <a:pt x="768704" y="792495"/>
                  </a:cubicBezTo>
                  <a:cubicBezTo>
                    <a:pt x="758636" y="792495"/>
                    <a:pt x="758636" y="792495"/>
                    <a:pt x="758636" y="792495"/>
                  </a:cubicBezTo>
                  <a:cubicBezTo>
                    <a:pt x="745196" y="808869"/>
                    <a:pt x="745196" y="808869"/>
                    <a:pt x="745196" y="808869"/>
                  </a:cubicBezTo>
                  <a:cubicBezTo>
                    <a:pt x="735128" y="828519"/>
                    <a:pt x="735128" y="828519"/>
                    <a:pt x="735128" y="828519"/>
                  </a:cubicBezTo>
                  <a:cubicBezTo>
                    <a:pt x="731766" y="818689"/>
                    <a:pt x="731766" y="818689"/>
                    <a:pt x="731766" y="818689"/>
                  </a:cubicBezTo>
                  <a:cubicBezTo>
                    <a:pt x="728404" y="805592"/>
                    <a:pt x="728404" y="805592"/>
                    <a:pt x="728404" y="805592"/>
                  </a:cubicBezTo>
                  <a:cubicBezTo>
                    <a:pt x="711621" y="805592"/>
                    <a:pt x="711621" y="805592"/>
                    <a:pt x="711621" y="805592"/>
                  </a:cubicBezTo>
                  <a:cubicBezTo>
                    <a:pt x="714974" y="815422"/>
                    <a:pt x="714974" y="815422"/>
                    <a:pt x="714974" y="815422"/>
                  </a:cubicBezTo>
                  <a:cubicBezTo>
                    <a:pt x="714974" y="815422"/>
                    <a:pt x="721689" y="838339"/>
                    <a:pt x="725051" y="841616"/>
                  </a:cubicBezTo>
                  <a:cubicBezTo>
                    <a:pt x="728404" y="844892"/>
                    <a:pt x="731766" y="844892"/>
                    <a:pt x="738481" y="848169"/>
                  </a:cubicBezTo>
                  <a:cubicBezTo>
                    <a:pt x="748559" y="854722"/>
                    <a:pt x="748559" y="854722"/>
                    <a:pt x="758636" y="861266"/>
                  </a:cubicBezTo>
                  <a:cubicBezTo>
                    <a:pt x="768704" y="867819"/>
                    <a:pt x="765351" y="874372"/>
                    <a:pt x="765351" y="877639"/>
                  </a:cubicBezTo>
                  <a:cubicBezTo>
                    <a:pt x="765351" y="884192"/>
                    <a:pt x="765351" y="884192"/>
                    <a:pt x="758636" y="890746"/>
                  </a:cubicBezTo>
                  <a:cubicBezTo>
                    <a:pt x="751911" y="900566"/>
                    <a:pt x="758636" y="907119"/>
                    <a:pt x="758636" y="907119"/>
                  </a:cubicBezTo>
                  <a:cubicBezTo>
                    <a:pt x="758636" y="907119"/>
                    <a:pt x="761989" y="913663"/>
                    <a:pt x="768704" y="920216"/>
                  </a:cubicBezTo>
                  <a:cubicBezTo>
                    <a:pt x="775419" y="926769"/>
                    <a:pt x="772067" y="930046"/>
                    <a:pt x="775419" y="939866"/>
                  </a:cubicBezTo>
                  <a:cubicBezTo>
                    <a:pt x="775419" y="949696"/>
                    <a:pt x="775419" y="946419"/>
                    <a:pt x="782134" y="956239"/>
                  </a:cubicBezTo>
                  <a:cubicBezTo>
                    <a:pt x="788859" y="962793"/>
                    <a:pt x="785497" y="959516"/>
                    <a:pt x="792212" y="966069"/>
                  </a:cubicBezTo>
                  <a:cubicBezTo>
                    <a:pt x="798927" y="972613"/>
                    <a:pt x="798927" y="975889"/>
                    <a:pt x="798927" y="975889"/>
                  </a:cubicBezTo>
                  <a:cubicBezTo>
                    <a:pt x="798927" y="975889"/>
                    <a:pt x="819082" y="969336"/>
                    <a:pt x="825797" y="975889"/>
                  </a:cubicBezTo>
                  <a:cubicBezTo>
                    <a:pt x="832512" y="982443"/>
                    <a:pt x="829150" y="979166"/>
                    <a:pt x="842590" y="988986"/>
                  </a:cubicBezTo>
                  <a:cubicBezTo>
                    <a:pt x="852658" y="1002093"/>
                    <a:pt x="842590" y="995540"/>
                    <a:pt x="845942" y="1005369"/>
                  </a:cubicBezTo>
                  <a:cubicBezTo>
                    <a:pt x="849304" y="1011913"/>
                    <a:pt x="852658" y="1008637"/>
                    <a:pt x="852658" y="1008637"/>
                  </a:cubicBezTo>
                  <a:cubicBezTo>
                    <a:pt x="852658" y="1008637"/>
                    <a:pt x="856020" y="1011913"/>
                    <a:pt x="862735" y="1011913"/>
                  </a:cubicBezTo>
                  <a:cubicBezTo>
                    <a:pt x="869450" y="1011913"/>
                    <a:pt x="869450" y="1018466"/>
                    <a:pt x="869450" y="1025010"/>
                  </a:cubicBezTo>
                  <a:cubicBezTo>
                    <a:pt x="872812" y="1031563"/>
                    <a:pt x="872812" y="1031563"/>
                    <a:pt x="879527" y="1038116"/>
                  </a:cubicBezTo>
                  <a:cubicBezTo>
                    <a:pt x="882880" y="1041393"/>
                    <a:pt x="886243" y="1038116"/>
                    <a:pt x="896320" y="1034840"/>
                  </a:cubicBezTo>
                  <a:cubicBezTo>
                    <a:pt x="903035" y="1034840"/>
                    <a:pt x="899673" y="1041393"/>
                    <a:pt x="899673" y="1044660"/>
                  </a:cubicBezTo>
                  <a:cubicBezTo>
                    <a:pt x="899673" y="1047937"/>
                    <a:pt x="906388" y="1047937"/>
                    <a:pt x="913103" y="1051213"/>
                  </a:cubicBezTo>
                  <a:cubicBezTo>
                    <a:pt x="919828" y="1054490"/>
                    <a:pt x="916465" y="1054490"/>
                    <a:pt x="923181" y="1061043"/>
                  </a:cubicBezTo>
                  <a:cubicBezTo>
                    <a:pt x="923181" y="1061043"/>
                    <a:pt x="923181" y="1061043"/>
                    <a:pt x="923181" y="1064310"/>
                  </a:cubicBezTo>
                  <a:close/>
                  <a:moveTo>
                    <a:pt x="184383" y="1290281"/>
                  </a:moveTo>
                  <a:cubicBezTo>
                    <a:pt x="184383" y="1290281"/>
                    <a:pt x="184383" y="1290281"/>
                    <a:pt x="184383" y="1290281"/>
                  </a:cubicBezTo>
                  <a:cubicBezTo>
                    <a:pt x="184383" y="1290281"/>
                    <a:pt x="184383" y="1290281"/>
                    <a:pt x="184383" y="1290281"/>
                  </a:cubicBezTo>
                  <a:cubicBezTo>
                    <a:pt x="184383" y="1290281"/>
                    <a:pt x="184383" y="1290281"/>
                    <a:pt x="184383" y="1290281"/>
                  </a:cubicBezTo>
                  <a:close/>
                  <a:moveTo>
                    <a:pt x="429528" y="1309931"/>
                  </a:moveTo>
                  <a:cubicBezTo>
                    <a:pt x="429528" y="1309931"/>
                    <a:pt x="429528" y="1309931"/>
                    <a:pt x="429528" y="1309931"/>
                  </a:cubicBezTo>
                  <a:cubicBezTo>
                    <a:pt x="429528" y="1309931"/>
                    <a:pt x="429528" y="1309931"/>
                    <a:pt x="429528" y="1309931"/>
                  </a:cubicBezTo>
                  <a:cubicBezTo>
                    <a:pt x="429528" y="1309931"/>
                    <a:pt x="429528" y="1309931"/>
                    <a:pt x="429528" y="1309931"/>
                  </a:cubicBezTo>
                  <a:cubicBezTo>
                    <a:pt x="429528" y="1309931"/>
                    <a:pt x="429528" y="1309931"/>
                    <a:pt x="429528" y="1309931"/>
                  </a:cubicBezTo>
                  <a:close/>
                  <a:moveTo>
                    <a:pt x="1047434" y="668051"/>
                  </a:moveTo>
                  <a:cubicBezTo>
                    <a:pt x="1047434" y="668051"/>
                    <a:pt x="1047434" y="668051"/>
                    <a:pt x="1047434" y="668051"/>
                  </a:cubicBezTo>
                  <a:cubicBezTo>
                    <a:pt x="1047434" y="668051"/>
                    <a:pt x="1047434" y="668051"/>
                    <a:pt x="1047434" y="668051"/>
                  </a:cubicBezTo>
                  <a:cubicBezTo>
                    <a:pt x="1047434" y="668051"/>
                    <a:pt x="1047434" y="668051"/>
                    <a:pt x="1047434" y="668051"/>
                  </a:cubicBezTo>
                  <a:close/>
                </a:path>
              </a:pathLst>
            </a:custGeom>
            <a:solidFill>
              <a:schemeClr val="accent1"/>
            </a:solidFill>
            <a:ln w="3175" cap="rnd">
              <a:solidFill>
                <a:schemeClr val="bg1">
                  <a:lumMod val="50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6" name="TextBox 53">
            <a:extLst>
              <a:ext uri="{FF2B5EF4-FFF2-40B4-BE49-F238E27FC236}">
                <a16:creationId xmlns:a16="http://schemas.microsoft.com/office/drawing/2014/main" id="{8B56F089-5AB1-C8D5-095D-04006BB40E77}"/>
              </a:ext>
            </a:extLst>
          </p:cNvPr>
          <p:cNvSpPr txBox="1">
            <a:spLocks/>
          </p:cNvSpPr>
          <p:nvPr/>
        </p:nvSpPr>
        <p:spPr>
          <a:xfrm>
            <a:off x="1298195" y="1316864"/>
            <a:ext cx="2518712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Lato Black" panose="020F0A02020204030203" pitchFamily="34" charset="0"/>
              </a:rPr>
              <a:t>EUROPE</a:t>
            </a:r>
            <a:endParaRPr lang="id-ID" sz="2700" dirty="0">
              <a:solidFill>
                <a:schemeClr val="tx1">
                  <a:lumMod val="85000"/>
                  <a:lumOff val="15000"/>
                </a:schemeClr>
              </a:solidFill>
              <a:latin typeface="Lato" panose="020F0502020204030203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521C26C-65B5-58BF-342D-07C874D8BA8A}"/>
              </a:ext>
            </a:extLst>
          </p:cNvPr>
          <p:cNvGrpSpPr>
            <a:grpSpLocks/>
          </p:cNvGrpSpPr>
          <p:nvPr/>
        </p:nvGrpSpPr>
        <p:grpSpPr>
          <a:xfrm>
            <a:off x="7591809" y="4118932"/>
            <a:ext cx="971603" cy="971603"/>
            <a:chOff x="8899041" y="1684213"/>
            <a:chExt cx="971603" cy="971603"/>
          </a:xfrm>
        </p:grpSpPr>
        <p:pic>
          <p:nvPicPr>
            <p:cNvPr id="4" name="Graphic 3">
              <a:extLst>
                <a:ext uri="{FF2B5EF4-FFF2-40B4-BE49-F238E27FC236}">
                  <a16:creationId xmlns:a16="http://schemas.microsoft.com/office/drawing/2014/main" id="{3F3E85E1-9D51-CB15-9BE2-BA2597FED6D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703EFA5B-61DC-33D8-92A1-D15EE42317C4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9A84BE06-FDFA-4FAA-53E3-961FA2DF913C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2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36D7CAF1-EFE9-041D-FF69-57DDD6FD93CA}"/>
              </a:ext>
            </a:extLst>
          </p:cNvPr>
          <p:cNvGrpSpPr>
            <a:grpSpLocks/>
          </p:cNvGrpSpPr>
          <p:nvPr/>
        </p:nvGrpSpPr>
        <p:grpSpPr>
          <a:xfrm>
            <a:off x="4862098" y="2695765"/>
            <a:ext cx="971603" cy="971603"/>
            <a:chOff x="8899041" y="1684213"/>
            <a:chExt cx="971603" cy="971603"/>
          </a:xfrm>
        </p:grpSpPr>
        <p:pic>
          <p:nvPicPr>
            <p:cNvPr id="23" name="Graphic 22">
              <a:extLst>
                <a:ext uri="{FF2B5EF4-FFF2-40B4-BE49-F238E27FC236}">
                  <a16:creationId xmlns:a16="http://schemas.microsoft.com/office/drawing/2014/main" id="{A53DE517-8A7F-B9C7-3BDD-2E372168810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7864AFF2-A2D9-946F-0960-6DE665CD2837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EF55D0C5-D888-1360-08A8-F5FF27B67468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1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93C018C3-3ABC-0E38-F7F0-F1FE2386C7EC}"/>
              </a:ext>
            </a:extLst>
          </p:cNvPr>
          <p:cNvSpPr txBox="1">
            <a:spLocks/>
          </p:cNvSpPr>
          <p:nvPr/>
        </p:nvSpPr>
        <p:spPr>
          <a:xfrm>
            <a:off x="807074" y="3154189"/>
            <a:ext cx="2518711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First Area</a:t>
            </a:r>
          </a:p>
          <a:p>
            <a:pPr algn="r"/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0231E3C0-2971-70D1-AA74-A2338C163E67}"/>
              </a:ext>
            </a:extLst>
          </p:cNvPr>
          <p:cNvSpPr txBox="1">
            <a:spLocks/>
          </p:cNvSpPr>
          <p:nvPr/>
        </p:nvSpPr>
        <p:spPr>
          <a:xfrm>
            <a:off x="8460546" y="3325177"/>
            <a:ext cx="25187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Second Area 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7" name="Saeed Faal">
            <a:extLst>
              <a:ext uri="{FF2B5EF4-FFF2-40B4-BE49-F238E27FC236}">
                <a16:creationId xmlns:a16="http://schemas.microsoft.com/office/drawing/2014/main" id="{0A7AC3B1-697B-D016-5690-0C384260D1A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7948045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4" dur="1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5" dur="1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2" presetClass="entr" presetSubtype="8" fill="hold" grpId="0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8" dur="1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9" dur="1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1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3" dur="1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4" dur="1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2" fill="hold" grpId="0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7" dur="1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8" dur="1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29" grpId="0"/>
          <p:bldP spid="3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" dur="1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5" dur="1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8" dur="1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9" dur="1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0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21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1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1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1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29" grpId="0"/>
          <p:bldP spid="30" grpId="0"/>
        </p:bldLst>
      </p:timing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09BC60-BDE4-E880-025B-467D335714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Placeholder 9">
            <a:extLst>
              <a:ext uri="{FF2B5EF4-FFF2-40B4-BE49-F238E27FC236}">
                <a16:creationId xmlns:a16="http://schemas.microsoft.com/office/drawing/2014/main" id="{26363ABF-8AB1-8D39-920C-4AFA43CA0225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66" b="3966"/>
          <a:stretch/>
        </p:blipFill>
        <p:spPr/>
      </p:pic>
      <p:sp>
        <p:nvSpPr>
          <p:cNvPr id="2" name="Right Triangle 1">
            <a:extLst>
              <a:ext uri="{FF2B5EF4-FFF2-40B4-BE49-F238E27FC236}">
                <a16:creationId xmlns:a16="http://schemas.microsoft.com/office/drawing/2014/main" id="{FA685BCB-E4A8-2548-6D41-855B9FAAF84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 flipV="1">
            <a:off x="0" y="3933372"/>
            <a:ext cx="12192000" cy="2924628"/>
          </a:xfrm>
          <a:prstGeom prst="rtTriangl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rgbClr val="FFFFFF">
                  <a:alpha val="0"/>
                </a:srgbClr>
              </a:gs>
            </a:gsLst>
            <a:lin ang="0" scaled="1"/>
            <a:tileRect/>
          </a:gradFill>
          <a:ln w="12700">
            <a:miter lim="400000"/>
          </a:ln>
          <a:effectLst>
            <a:outerShdw blurRad="317500" dist="152400" dir="13500000" algn="br" rotWithShape="0">
              <a:prstClr val="black">
                <a:alpha val="40000"/>
              </a:prstClr>
            </a:outerShdw>
          </a:effectLst>
        </p:spPr>
        <p:txBody>
          <a:bodyPr lIns="38100" tIns="38100" rIns="38100" bIns="38100" anchor="ctr"/>
          <a:lstStyle/>
          <a:p>
            <a:pPr algn="ctr" defTabSz="825500" hangingPunct="0"/>
            <a:endParaRPr lang="en-US" sz="3200" dirty="0">
              <a:solidFill>
                <a:srgbClr val="FFFFFF"/>
              </a:solidFill>
              <a:latin typeface="Helvetica Neue Medium"/>
            </a:endParaRPr>
          </a:p>
        </p:txBody>
      </p:sp>
      <p:sp>
        <p:nvSpPr>
          <p:cNvPr id="7" name="Right Triangle 6">
            <a:extLst>
              <a:ext uri="{FF2B5EF4-FFF2-40B4-BE49-F238E27FC236}">
                <a16:creationId xmlns:a16="http://schemas.microsoft.com/office/drawing/2014/main" id="{491A4EBA-46DB-DED6-3FBB-EF3C99B1D18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V="1">
            <a:off x="0" y="-4737"/>
            <a:ext cx="12192000" cy="2924628"/>
          </a:xfrm>
          <a:prstGeom prst="rtTriangle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100000">
                <a:srgbClr val="FFFFFF">
                  <a:alpha val="0"/>
                </a:srgbClr>
              </a:gs>
            </a:gsLst>
            <a:lin ang="0" scaled="1"/>
            <a:tileRect/>
          </a:gradFill>
          <a:ln w="12700">
            <a:miter lim="400000"/>
          </a:ln>
          <a:effectLst>
            <a:outerShdw blurRad="317500" dist="152400" dir="2700000" algn="tl" rotWithShape="0">
              <a:prstClr val="black">
                <a:alpha val="40000"/>
              </a:prstClr>
            </a:outerShdw>
          </a:effectLst>
        </p:spPr>
        <p:txBody>
          <a:bodyPr lIns="38100" tIns="38100" rIns="38100" bIns="38100" anchor="ctr"/>
          <a:lstStyle/>
          <a:p>
            <a:pPr algn="ctr" defTabSz="825500" hangingPunct="0"/>
            <a:endParaRPr lang="en-US" sz="3200" dirty="0">
              <a:solidFill>
                <a:srgbClr val="FFFFFF"/>
              </a:solidFill>
              <a:latin typeface="Helvetica Neue Medium"/>
              <a:sym typeface="Montserrat Regular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86755EA-5253-2D06-4C0A-40E1DDA57642}"/>
              </a:ext>
            </a:extLst>
          </p:cNvPr>
          <p:cNvSpPr txBox="1"/>
          <p:nvPr/>
        </p:nvSpPr>
        <p:spPr>
          <a:xfrm>
            <a:off x="590549" y="2919891"/>
            <a:ext cx="3468175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b="1" dirty="0">
                <a:solidFill>
                  <a:schemeClr val="bg1"/>
                </a:solidFill>
                <a:latin typeface="Montserrat ExtraBold" pitchFamily="2" charset="0"/>
              </a:rPr>
              <a:t>SPECIAL</a:t>
            </a:r>
          </a:p>
          <a:p>
            <a:pPr algn="r"/>
            <a:r>
              <a:rPr lang="en-US" sz="2800" b="1" dirty="0">
                <a:solidFill>
                  <a:schemeClr val="bg1"/>
                </a:solidFill>
                <a:latin typeface="Montserrat ExtraBold" pitchFamily="2" charset="0"/>
              </a:rPr>
              <a:t>PICTURE IN</a:t>
            </a:r>
          </a:p>
          <a:p>
            <a:pPr algn="r"/>
            <a:r>
              <a:rPr lang="en-US" sz="2800" b="1" dirty="0">
                <a:solidFill>
                  <a:schemeClr val="bg1"/>
                </a:solidFill>
                <a:latin typeface="Montserrat ExtraBold" pitchFamily="2" charset="0"/>
              </a:rPr>
              <a:t>BACKGROUND</a:t>
            </a:r>
            <a:endParaRPr lang="id-ID" sz="2800" dirty="0">
              <a:solidFill>
                <a:schemeClr val="bg1"/>
              </a:solidFill>
              <a:latin typeface="Montserrat ExtraBold" pitchFamily="2" charset="0"/>
            </a:endParaRPr>
          </a:p>
        </p:txBody>
      </p:sp>
      <p:sp>
        <p:nvSpPr>
          <p:cNvPr id="4" name="Saeed Faal">
            <a:extLst>
              <a:ext uri="{FF2B5EF4-FFF2-40B4-BE49-F238E27FC236}">
                <a16:creationId xmlns:a16="http://schemas.microsoft.com/office/drawing/2014/main" id="{C0094849-569E-17C4-4E49-10173F74F94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9123279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7" grpId="0" animBg="1"/>
      <p:bldP spid="5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9EEDDE-A51B-5DDE-E258-5651AC97F6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D8E558A8-8B57-C203-31F6-52E29FB7D1BF}"/>
              </a:ext>
            </a:extLst>
          </p:cNvPr>
          <p:cNvGrpSpPr/>
          <p:nvPr/>
        </p:nvGrpSpPr>
        <p:grpSpPr>
          <a:xfrm>
            <a:off x="5414124" y="887100"/>
            <a:ext cx="4800222" cy="5083801"/>
            <a:chOff x="5166426" y="2396563"/>
            <a:chExt cx="1953519" cy="2068926"/>
          </a:xfrm>
          <a:solidFill>
            <a:schemeClr val="bg1">
              <a:lumMod val="75000"/>
            </a:schemeClr>
          </a:solidFill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6EEC644F-1952-F7B1-7010-C4D5B333B8CE}"/>
                </a:ext>
              </a:extLst>
            </p:cNvPr>
            <p:cNvSpPr/>
            <p:nvPr/>
          </p:nvSpPr>
          <p:spPr>
            <a:xfrm>
              <a:off x="5949009" y="3591664"/>
              <a:ext cx="328983" cy="370890"/>
            </a:xfrm>
            <a:custGeom>
              <a:avLst/>
              <a:gdLst>
                <a:gd name="connsiteX0" fmla="*/ 35633 w 328983"/>
                <a:gd name="connsiteY0" fmla="*/ 5517 h 370890"/>
                <a:gd name="connsiteX1" fmla="*/ 35223 w 328983"/>
                <a:gd name="connsiteY1" fmla="*/ 5947 h 370890"/>
                <a:gd name="connsiteX2" fmla="*/ 32290 w 328983"/>
                <a:gd name="connsiteY2" fmla="*/ 7135 h 370890"/>
                <a:gd name="connsiteX3" fmla="*/ 29137 w 328983"/>
                <a:gd name="connsiteY3" fmla="*/ 8245 h 370890"/>
                <a:gd name="connsiteX4" fmla="*/ 24994 w 328983"/>
                <a:gd name="connsiteY4" fmla="*/ 12764 h 370890"/>
                <a:gd name="connsiteX5" fmla="*/ 22898 w 328983"/>
                <a:gd name="connsiteY5" fmla="*/ 14718 h 370890"/>
                <a:gd name="connsiteX6" fmla="*/ 22288 w 328983"/>
                <a:gd name="connsiteY6" fmla="*/ 15205 h 370890"/>
                <a:gd name="connsiteX7" fmla="*/ 20393 w 328983"/>
                <a:gd name="connsiteY7" fmla="*/ 16287 h 370890"/>
                <a:gd name="connsiteX8" fmla="*/ 19021 w 328983"/>
                <a:gd name="connsiteY8" fmla="*/ 17216 h 370890"/>
                <a:gd name="connsiteX9" fmla="*/ 19069 w 328983"/>
                <a:gd name="connsiteY9" fmla="*/ 17723 h 370890"/>
                <a:gd name="connsiteX10" fmla="*/ 19983 w 328983"/>
                <a:gd name="connsiteY10" fmla="*/ 18316 h 370890"/>
                <a:gd name="connsiteX11" fmla="*/ 20917 w 328983"/>
                <a:gd name="connsiteY11" fmla="*/ 19293 h 370890"/>
                <a:gd name="connsiteX12" fmla="*/ 20822 w 328983"/>
                <a:gd name="connsiteY12" fmla="*/ 26675 h 370890"/>
                <a:gd name="connsiteX13" fmla="*/ 20422 w 328983"/>
                <a:gd name="connsiteY13" fmla="*/ 33951 h 370890"/>
                <a:gd name="connsiteX14" fmla="*/ 19907 w 328983"/>
                <a:gd name="connsiteY14" fmla="*/ 34564 h 370890"/>
                <a:gd name="connsiteX15" fmla="*/ 17278 w 328983"/>
                <a:gd name="connsiteY15" fmla="*/ 34804 h 370890"/>
                <a:gd name="connsiteX16" fmla="*/ 13783 w 328983"/>
                <a:gd name="connsiteY16" fmla="*/ 35310 h 370890"/>
                <a:gd name="connsiteX17" fmla="*/ 12668 w 328983"/>
                <a:gd name="connsiteY17" fmla="*/ 35636 h 370890"/>
                <a:gd name="connsiteX18" fmla="*/ 12278 w 328983"/>
                <a:gd name="connsiteY18" fmla="*/ 34918 h 370890"/>
                <a:gd name="connsiteX19" fmla="*/ 11106 w 328983"/>
                <a:gd name="connsiteY19" fmla="*/ 32256 h 370890"/>
                <a:gd name="connsiteX20" fmla="*/ 11763 w 328983"/>
                <a:gd name="connsiteY20" fmla="*/ 29729 h 370890"/>
                <a:gd name="connsiteX21" fmla="*/ 12468 w 328983"/>
                <a:gd name="connsiteY21" fmla="*/ 27842 h 370890"/>
                <a:gd name="connsiteX22" fmla="*/ 11678 w 328983"/>
                <a:gd name="connsiteY22" fmla="*/ 24003 h 370890"/>
                <a:gd name="connsiteX23" fmla="*/ 9896 w 328983"/>
                <a:gd name="connsiteY23" fmla="*/ 20585 h 370890"/>
                <a:gd name="connsiteX24" fmla="*/ 8010 w 328983"/>
                <a:gd name="connsiteY24" fmla="*/ 16248 h 370890"/>
                <a:gd name="connsiteX25" fmla="*/ 7429 w 328983"/>
                <a:gd name="connsiteY25" fmla="*/ 15414 h 370890"/>
                <a:gd name="connsiteX26" fmla="*/ 9020 w 328983"/>
                <a:gd name="connsiteY26" fmla="*/ 14016 h 370890"/>
                <a:gd name="connsiteX27" fmla="*/ 11411 w 328983"/>
                <a:gd name="connsiteY27" fmla="*/ 10953 h 370890"/>
                <a:gd name="connsiteX28" fmla="*/ 12411 w 328983"/>
                <a:gd name="connsiteY28" fmla="*/ 9363 h 370890"/>
                <a:gd name="connsiteX29" fmla="*/ 15183 w 328983"/>
                <a:gd name="connsiteY29" fmla="*/ 9010 h 370890"/>
                <a:gd name="connsiteX30" fmla="*/ 16212 w 328983"/>
                <a:gd name="connsiteY30" fmla="*/ 7899 h 370890"/>
                <a:gd name="connsiteX31" fmla="*/ 16945 w 328983"/>
                <a:gd name="connsiteY31" fmla="*/ 6118 h 370890"/>
                <a:gd name="connsiteX32" fmla="*/ 17231 w 328983"/>
                <a:gd name="connsiteY32" fmla="*/ 5084 h 370890"/>
                <a:gd name="connsiteX33" fmla="*/ 20355 w 328983"/>
                <a:gd name="connsiteY33" fmla="*/ 4241 h 370890"/>
                <a:gd name="connsiteX34" fmla="*/ 24108 w 328983"/>
                <a:gd name="connsiteY34" fmla="*/ 2738 h 370890"/>
                <a:gd name="connsiteX35" fmla="*/ 26184 w 328983"/>
                <a:gd name="connsiteY35" fmla="*/ 1091 h 370890"/>
                <a:gd name="connsiteX36" fmla="*/ 28289 w 328983"/>
                <a:gd name="connsiteY36" fmla="*/ 38 h 370890"/>
                <a:gd name="connsiteX37" fmla="*/ 29623 w 328983"/>
                <a:gd name="connsiteY37" fmla="*/ 0 h 370890"/>
                <a:gd name="connsiteX38" fmla="*/ 30499 w 328983"/>
                <a:gd name="connsiteY38" fmla="*/ 431 h 370890"/>
                <a:gd name="connsiteX39" fmla="*/ 32909 w 328983"/>
                <a:gd name="connsiteY39" fmla="*/ 3284 h 370890"/>
                <a:gd name="connsiteX40" fmla="*/ 34957 w 328983"/>
                <a:gd name="connsiteY40" fmla="*/ 5084 h 370890"/>
                <a:gd name="connsiteX41" fmla="*/ 35633 w 328983"/>
                <a:gd name="connsiteY41" fmla="*/ 5514 h 370890"/>
                <a:gd name="connsiteX42" fmla="*/ 326841 w 328983"/>
                <a:gd name="connsiteY42" fmla="*/ 173635 h 370890"/>
                <a:gd name="connsiteX43" fmla="*/ 327431 w 328983"/>
                <a:gd name="connsiteY43" fmla="*/ 177197 h 370890"/>
                <a:gd name="connsiteX44" fmla="*/ 328012 w 328983"/>
                <a:gd name="connsiteY44" fmla="*/ 182147 h 370890"/>
                <a:gd name="connsiteX45" fmla="*/ 328422 w 328983"/>
                <a:gd name="connsiteY45" fmla="*/ 185708 h 370890"/>
                <a:gd name="connsiteX46" fmla="*/ 328841 w 328983"/>
                <a:gd name="connsiteY46" fmla="*/ 187307 h 370890"/>
                <a:gd name="connsiteX47" fmla="*/ 328984 w 328983"/>
                <a:gd name="connsiteY47" fmla="*/ 188160 h 370890"/>
                <a:gd name="connsiteX48" fmla="*/ 328517 w 328983"/>
                <a:gd name="connsiteY48" fmla="*/ 189079 h 370890"/>
                <a:gd name="connsiteX49" fmla="*/ 328136 w 328983"/>
                <a:gd name="connsiteY49" fmla="*/ 191214 h 370890"/>
                <a:gd name="connsiteX50" fmla="*/ 327384 w 328983"/>
                <a:gd name="connsiteY50" fmla="*/ 193110 h 370890"/>
                <a:gd name="connsiteX51" fmla="*/ 326965 w 328983"/>
                <a:gd name="connsiteY51" fmla="*/ 194431 h 370890"/>
                <a:gd name="connsiteX52" fmla="*/ 327317 w 328983"/>
                <a:gd name="connsiteY52" fmla="*/ 196863 h 370890"/>
                <a:gd name="connsiteX53" fmla="*/ 327031 w 328983"/>
                <a:gd name="connsiteY53" fmla="*/ 200348 h 370890"/>
                <a:gd name="connsiteX54" fmla="*/ 326736 w 328983"/>
                <a:gd name="connsiteY54" fmla="*/ 204034 h 370890"/>
                <a:gd name="connsiteX55" fmla="*/ 326641 w 328983"/>
                <a:gd name="connsiteY55" fmla="*/ 207586 h 370890"/>
                <a:gd name="connsiteX56" fmla="*/ 327641 w 328983"/>
                <a:gd name="connsiteY56" fmla="*/ 213944 h 370890"/>
                <a:gd name="connsiteX57" fmla="*/ 327498 w 328983"/>
                <a:gd name="connsiteY57" fmla="*/ 215897 h 370890"/>
                <a:gd name="connsiteX58" fmla="*/ 326250 w 328983"/>
                <a:gd name="connsiteY58" fmla="*/ 219229 h 370890"/>
                <a:gd name="connsiteX59" fmla="*/ 325307 w 328983"/>
                <a:gd name="connsiteY59" fmla="*/ 221757 h 370890"/>
                <a:gd name="connsiteX60" fmla="*/ 324698 w 328983"/>
                <a:gd name="connsiteY60" fmla="*/ 224686 h 370890"/>
                <a:gd name="connsiteX61" fmla="*/ 324583 w 328983"/>
                <a:gd name="connsiteY61" fmla="*/ 226218 h 370890"/>
                <a:gd name="connsiteX62" fmla="*/ 326869 w 328983"/>
                <a:gd name="connsiteY62" fmla="*/ 230546 h 370890"/>
                <a:gd name="connsiteX63" fmla="*/ 326736 w 328983"/>
                <a:gd name="connsiteY63" fmla="*/ 231408 h 370890"/>
                <a:gd name="connsiteX64" fmla="*/ 324983 w 328983"/>
                <a:gd name="connsiteY64" fmla="*/ 231677 h 370890"/>
                <a:gd name="connsiteX65" fmla="*/ 323536 w 328983"/>
                <a:gd name="connsiteY65" fmla="*/ 231753 h 370890"/>
                <a:gd name="connsiteX66" fmla="*/ 317992 w 328983"/>
                <a:gd name="connsiteY66" fmla="*/ 231753 h 370890"/>
                <a:gd name="connsiteX67" fmla="*/ 310048 w 328983"/>
                <a:gd name="connsiteY67" fmla="*/ 231753 h 370890"/>
                <a:gd name="connsiteX68" fmla="*/ 302104 w 328983"/>
                <a:gd name="connsiteY68" fmla="*/ 231753 h 370890"/>
                <a:gd name="connsiteX69" fmla="*/ 294161 w 328983"/>
                <a:gd name="connsiteY69" fmla="*/ 231753 h 370890"/>
                <a:gd name="connsiteX70" fmla="*/ 286855 w 328983"/>
                <a:gd name="connsiteY70" fmla="*/ 231753 h 370890"/>
                <a:gd name="connsiteX71" fmla="*/ 279864 w 328983"/>
                <a:gd name="connsiteY71" fmla="*/ 231753 h 370890"/>
                <a:gd name="connsiteX72" fmla="*/ 273701 w 328983"/>
                <a:gd name="connsiteY72" fmla="*/ 231753 h 370890"/>
                <a:gd name="connsiteX73" fmla="*/ 273701 w 328983"/>
                <a:gd name="connsiteY73" fmla="*/ 236023 h 370890"/>
                <a:gd name="connsiteX74" fmla="*/ 273701 w 328983"/>
                <a:gd name="connsiteY74" fmla="*/ 244831 h 370890"/>
                <a:gd name="connsiteX75" fmla="*/ 273701 w 328983"/>
                <a:gd name="connsiteY75" fmla="*/ 253649 h 370890"/>
                <a:gd name="connsiteX76" fmla="*/ 273701 w 328983"/>
                <a:gd name="connsiteY76" fmla="*/ 262477 h 370890"/>
                <a:gd name="connsiteX77" fmla="*/ 273701 w 328983"/>
                <a:gd name="connsiteY77" fmla="*/ 271324 h 370890"/>
                <a:gd name="connsiteX78" fmla="*/ 273701 w 328983"/>
                <a:gd name="connsiteY78" fmla="*/ 280180 h 370890"/>
                <a:gd name="connsiteX79" fmla="*/ 273701 w 328983"/>
                <a:gd name="connsiteY79" fmla="*/ 289046 h 370890"/>
                <a:gd name="connsiteX80" fmla="*/ 273701 w 328983"/>
                <a:gd name="connsiteY80" fmla="*/ 297922 h 370890"/>
                <a:gd name="connsiteX81" fmla="*/ 273701 w 328983"/>
                <a:gd name="connsiteY81" fmla="*/ 306817 h 370890"/>
                <a:gd name="connsiteX82" fmla="*/ 273701 w 328983"/>
                <a:gd name="connsiteY82" fmla="*/ 313241 h 370890"/>
                <a:gd name="connsiteX83" fmla="*/ 275311 w 328983"/>
                <a:gd name="connsiteY83" fmla="*/ 321782 h 370890"/>
                <a:gd name="connsiteX84" fmla="*/ 278263 w 328983"/>
                <a:gd name="connsiteY84" fmla="*/ 331088 h 370890"/>
                <a:gd name="connsiteX85" fmla="*/ 279416 w 328983"/>
                <a:gd name="connsiteY85" fmla="*/ 331950 h 370890"/>
                <a:gd name="connsiteX86" fmla="*/ 282388 w 328983"/>
                <a:gd name="connsiteY86" fmla="*/ 333664 h 370890"/>
                <a:gd name="connsiteX87" fmla="*/ 286512 w 328983"/>
                <a:gd name="connsiteY87" fmla="*/ 337168 h 370890"/>
                <a:gd name="connsiteX88" fmla="*/ 288827 w 328983"/>
                <a:gd name="connsiteY88" fmla="*/ 339820 h 370890"/>
                <a:gd name="connsiteX89" fmla="*/ 293532 w 328983"/>
                <a:gd name="connsiteY89" fmla="*/ 344425 h 370890"/>
                <a:gd name="connsiteX90" fmla="*/ 299790 w 328983"/>
                <a:gd name="connsiteY90" fmla="*/ 350304 h 370890"/>
                <a:gd name="connsiteX91" fmla="*/ 305819 w 328983"/>
                <a:gd name="connsiteY91" fmla="*/ 355579 h 370890"/>
                <a:gd name="connsiteX92" fmla="*/ 311144 w 328983"/>
                <a:gd name="connsiteY92" fmla="*/ 360233 h 370890"/>
                <a:gd name="connsiteX93" fmla="*/ 302790 w 328983"/>
                <a:gd name="connsiteY93" fmla="*/ 361870 h 370890"/>
                <a:gd name="connsiteX94" fmla="*/ 290913 w 328983"/>
                <a:gd name="connsiteY94" fmla="*/ 364187 h 370890"/>
                <a:gd name="connsiteX95" fmla="*/ 282902 w 328983"/>
                <a:gd name="connsiteY95" fmla="*/ 365757 h 370890"/>
                <a:gd name="connsiteX96" fmla="*/ 273177 w 328983"/>
                <a:gd name="connsiteY96" fmla="*/ 367663 h 370890"/>
                <a:gd name="connsiteX97" fmla="*/ 266700 w 328983"/>
                <a:gd name="connsiteY97" fmla="*/ 368859 h 370890"/>
                <a:gd name="connsiteX98" fmla="*/ 258632 w 328983"/>
                <a:gd name="connsiteY98" fmla="*/ 370343 h 370890"/>
                <a:gd name="connsiteX99" fmla="*/ 257346 w 328983"/>
                <a:gd name="connsiteY99" fmla="*/ 370315 h 370890"/>
                <a:gd name="connsiteX100" fmla="*/ 255184 w 328983"/>
                <a:gd name="connsiteY100" fmla="*/ 369290 h 370890"/>
                <a:gd name="connsiteX101" fmla="*/ 250517 w 328983"/>
                <a:gd name="connsiteY101" fmla="*/ 369089 h 370890"/>
                <a:gd name="connsiteX102" fmla="*/ 245031 w 328983"/>
                <a:gd name="connsiteY102" fmla="*/ 370506 h 370890"/>
                <a:gd name="connsiteX103" fmla="*/ 240678 w 328983"/>
                <a:gd name="connsiteY103" fmla="*/ 370890 h 370890"/>
                <a:gd name="connsiteX104" fmla="*/ 237458 w 328983"/>
                <a:gd name="connsiteY104" fmla="*/ 370240 h 370890"/>
                <a:gd name="connsiteX105" fmla="*/ 234315 w 328983"/>
                <a:gd name="connsiteY105" fmla="*/ 369004 h 370890"/>
                <a:gd name="connsiteX106" fmla="*/ 231248 w 328983"/>
                <a:gd name="connsiteY106" fmla="*/ 367176 h 370890"/>
                <a:gd name="connsiteX107" fmla="*/ 225943 w 328983"/>
                <a:gd name="connsiteY107" fmla="*/ 366506 h 370890"/>
                <a:gd name="connsiteX108" fmla="*/ 218389 w 328983"/>
                <a:gd name="connsiteY108" fmla="*/ 367003 h 370890"/>
                <a:gd name="connsiteX109" fmla="*/ 211112 w 328983"/>
                <a:gd name="connsiteY109" fmla="*/ 366650 h 370890"/>
                <a:gd name="connsiteX110" fmla="*/ 204102 w 328983"/>
                <a:gd name="connsiteY110" fmla="*/ 365444 h 370890"/>
                <a:gd name="connsiteX111" fmla="*/ 199092 w 328983"/>
                <a:gd name="connsiteY111" fmla="*/ 364966 h 370890"/>
                <a:gd name="connsiteX112" fmla="*/ 196072 w 328983"/>
                <a:gd name="connsiteY112" fmla="*/ 365225 h 370890"/>
                <a:gd name="connsiteX113" fmla="*/ 192834 w 328983"/>
                <a:gd name="connsiteY113" fmla="*/ 364832 h 370890"/>
                <a:gd name="connsiteX114" fmla="*/ 189376 w 328983"/>
                <a:gd name="connsiteY114" fmla="*/ 363789 h 370890"/>
                <a:gd name="connsiteX115" fmla="*/ 186490 w 328983"/>
                <a:gd name="connsiteY115" fmla="*/ 362017 h 370890"/>
                <a:gd name="connsiteX116" fmla="*/ 183023 w 328983"/>
                <a:gd name="connsiteY116" fmla="*/ 358283 h 370890"/>
                <a:gd name="connsiteX117" fmla="*/ 180308 w 328983"/>
                <a:gd name="connsiteY117" fmla="*/ 354722 h 370890"/>
                <a:gd name="connsiteX118" fmla="*/ 179603 w 328983"/>
                <a:gd name="connsiteY118" fmla="*/ 354215 h 370890"/>
                <a:gd name="connsiteX119" fmla="*/ 178746 w 328983"/>
                <a:gd name="connsiteY119" fmla="*/ 353669 h 370890"/>
                <a:gd name="connsiteX120" fmla="*/ 177898 w 328983"/>
                <a:gd name="connsiteY120" fmla="*/ 353506 h 370890"/>
                <a:gd name="connsiteX121" fmla="*/ 170202 w 328983"/>
                <a:gd name="connsiteY121" fmla="*/ 353410 h 370890"/>
                <a:gd name="connsiteX122" fmla="*/ 162897 w 328983"/>
                <a:gd name="connsiteY122" fmla="*/ 353324 h 370890"/>
                <a:gd name="connsiteX123" fmla="*/ 158715 w 328983"/>
                <a:gd name="connsiteY123" fmla="*/ 353315 h 370890"/>
                <a:gd name="connsiteX124" fmla="*/ 148485 w 328983"/>
                <a:gd name="connsiteY124" fmla="*/ 353305 h 370890"/>
                <a:gd name="connsiteX125" fmla="*/ 138255 w 328983"/>
                <a:gd name="connsiteY125" fmla="*/ 353296 h 370890"/>
                <a:gd name="connsiteX126" fmla="*/ 128026 w 328983"/>
                <a:gd name="connsiteY126" fmla="*/ 353277 h 370890"/>
                <a:gd name="connsiteX127" fmla="*/ 117796 w 328983"/>
                <a:gd name="connsiteY127" fmla="*/ 353267 h 370890"/>
                <a:gd name="connsiteX128" fmla="*/ 107566 w 328983"/>
                <a:gd name="connsiteY128" fmla="*/ 353248 h 370890"/>
                <a:gd name="connsiteX129" fmla="*/ 97336 w 328983"/>
                <a:gd name="connsiteY129" fmla="*/ 353238 h 370890"/>
                <a:gd name="connsiteX130" fmla="*/ 87106 w 328983"/>
                <a:gd name="connsiteY130" fmla="*/ 353219 h 370890"/>
                <a:gd name="connsiteX131" fmla="*/ 76876 w 328983"/>
                <a:gd name="connsiteY131" fmla="*/ 353210 h 370890"/>
                <a:gd name="connsiteX132" fmla="*/ 71447 w 328983"/>
                <a:gd name="connsiteY132" fmla="*/ 353200 h 370890"/>
                <a:gd name="connsiteX133" fmla="*/ 66399 w 328983"/>
                <a:gd name="connsiteY133" fmla="*/ 353488 h 370890"/>
                <a:gd name="connsiteX134" fmla="*/ 60827 w 328983"/>
                <a:gd name="connsiteY134" fmla="*/ 353795 h 370890"/>
                <a:gd name="connsiteX135" fmla="*/ 60027 w 328983"/>
                <a:gd name="connsiteY135" fmla="*/ 353661 h 370890"/>
                <a:gd name="connsiteX136" fmla="*/ 58703 w 328983"/>
                <a:gd name="connsiteY136" fmla="*/ 353230 h 370890"/>
                <a:gd name="connsiteX137" fmla="*/ 57798 w 328983"/>
                <a:gd name="connsiteY137" fmla="*/ 352445 h 370890"/>
                <a:gd name="connsiteX138" fmla="*/ 54797 w 328983"/>
                <a:gd name="connsiteY138" fmla="*/ 350425 h 370890"/>
                <a:gd name="connsiteX139" fmla="*/ 52187 w 328983"/>
                <a:gd name="connsiteY139" fmla="*/ 348893 h 370890"/>
                <a:gd name="connsiteX140" fmla="*/ 48635 w 328983"/>
                <a:gd name="connsiteY140" fmla="*/ 346308 h 370890"/>
                <a:gd name="connsiteX141" fmla="*/ 46339 w 328983"/>
                <a:gd name="connsiteY141" fmla="*/ 343483 h 370890"/>
                <a:gd name="connsiteX142" fmla="*/ 44406 w 328983"/>
                <a:gd name="connsiteY142" fmla="*/ 342583 h 370890"/>
                <a:gd name="connsiteX143" fmla="*/ 40986 w 328983"/>
                <a:gd name="connsiteY143" fmla="*/ 342076 h 370890"/>
                <a:gd name="connsiteX144" fmla="*/ 38414 w 328983"/>
                <a:gd name="connsiteY144" fmla="*/ 341578 h 370890"/>
                <a:gd name="connsiteX145" fmla="*/ 36319 w 328983"/>
                <a:gd name="connsiteY145" fmla="*/ 341463 h 370890"/>
                <a:gd name="connsiteX146" fmla="*/ 32633 w 328983"/>
                <a:gd name="connsiteY146" fmla="*/ 342794 h 370890"/>
                <a:gd name="connsiteX147" fmla="*/ 29851 w 328983"/>
                <a:gd name="connsiteY147" fmla="*/ 344115 h 370890"/>
                <a:gd name="connsiteX148" fmla="*/ 27870 w 328983"/>
                <a:gd name="connsiteY148" fmla="*/ 345389 h 370890"/>
                <a:gd name="connsiteX149" fmla="*/ 24432 w 328983"/>
                <a:gd name="connsiteY149" fmla="*/ 346844 h 370890"/>
                <a:gd name="connsiteX150" fmla="*/ 21536 w 328983"/>
                <a:gd name="connsiteY150" fmla="*/ 348299 h 370890"/>
                <a:gd name="connsiteX151" fmla="*/ 16488 w 328983"/>
                <a:gd name="connsiteY151" fmla="*/ 348108 h 370890"/>
                <a:gd name="connsiteX152" fmla="*/ 15392 w 328983"/>
                <a:gd name="connsiteY152" fmla="*/ 348319 h 370890"/>
                <a:gd name="connsiteX153" fmla="*/ 12583 w 328983"/>
                <a:gd name="connsiteY153" fmla="*/ 348223 h 370890"/>
                <a:gd name="connsiteX154" fmla="*/ 9935 w 328983"/>
                <a:gd name="connsiteY154" fmla="*/ 346950 h 370890"/>
                <a:gd name="connsiteX155" fmla="*/ 7249 w 328983"/>
                <a:gd name="connsiteY155" fmla="*/ 347065 h 370890"/>
                <a:gd name="connsiteX156" fmla="*/ 4267 w 328983"/>
                <a:gd name="connsiteY156" fmla="*/ 348683 h 370890"/>
                <a:gd name="connsiteX157" fmla="*/ 0 w 328983"/>
                <a:gd name="connsiteY157" fmla="*/ 349314 h 370890"/>
                <a:gd name="connsiteX158" fmla="*/ 991 w 328983"/>
                <a:gd name="connsiteY158" fmla="*/ 338754 h 370890"/>
                <a:gd name="connsiteX159" fmla="*/ 2029 w 328983"/>
                <a:gd name="connsiteY159" fmla="*/ 334091 h 370890"/>
                <a:gd name="connsiteX160" fmla="*/ 2057 w 328983"/>
                <a:gd name="connsiteY160" fmla="*/ 328519 h 370890"/>
                <a:gd name="connsiteX161" fmla="*/ 1448 w 328983"/>
                <a:gd name="connsiteY161" fmla="*/ 314119 h 370890"/>
                <a:gd name="connsiteX162" fmla="*/ 714 w 328983"/>
                <a:gd name="connsiteY162" fmla="*/ 312137 h 370890"/>
                <a:gd name="connsiteX163" fmla="*/ 219 w 328983"/>
                <a:gd name="connsiteY163" fmla="*/ 309820 h 370890"/>
                <a:gd name="connsiteX164" fmla="*/ 2857 w 328983"/>
                <a:gd name="connsiteY164" fmla="*/ 308058 h 370890"/>
                <a:gd name="connsiteX165" fmla="*/ 4201 w 328983"/>
                <a:gd name="connsiteY165" fmla="*/ 306708 h 370890"/>
                <a:gd name="connsiteX166" fmla="*/ 6020 w 328983"/>
                <a:gd name="connsiteY166" fmla="*/ 304324 h 370890"/>
                <a:gd name="connsiteX167" fmla="*/ 7315 w 328983"/>
                <a:gd name="connsiteY167" fmla="*/ 300983 h 370890"/>
                <a:gd name="connsiteX168" fmla="*/ 8839 w 328983"/>
                <a:gd name="connsiteY168" fmla="*/ 293629 h 370890"/>
                <a:gd name="connsiteX169" fmla="*/ 14383 w 328983"/>
                <a:gd name="connsiteY169" fmla="*/ 276750 h 370890"/>
                <a:gd name="connsiteX170" fmla="*/ 17012 w 328983"/>
                <a:gd name="connsiteY170" fmla="*/ 260253 h 370890"/>
                <a:gd name="connsiteX171" fmla="*/ 20345 w 328983"/>
                <a:gd name="connsiteY171" fmla="*/ 252459 h 370890"/>
                <a:gd name="connsiteX172" fmla="*/ 21593 w 328983"/>
                <a:gd name="connsiteY172" fmla="*/ 243727 h 370890"/>
                <a:gd name="connsiteX173" fmla="*/ 30871 w 328983"/>
                <a:gd name="connsiteY173" fmla="*/ 232477 h 370890"/>
                <a:gd name="connsiteX174" fmla="*/ 33157 w 328983"/>
                <a:gd name="connsiteY174" fmla="*/ 225574 h 370890"/>
                <a:gd name="connsiteX175" fmla="*/ 37957 w 328983"/>
                <a:gd name="connsiteY175" fmla="*/ 222194 h 370890"/>
                <a:gd name="connsiteX176" fmla="*/ 44748 w 328983"/>
                <a:gd name="connsiteY176" fmla="*/ 218594 h 370890"/>
                <a:gd name="connsiteX177" fmla="*/ 49587 w 328983"/>
                <a:gd name="connsiteY177" fmla="*/ 212189 h 370890"/>
                <a:gd name="connsiteX178" fmla="*/ 51930 w 328983"/>
                <a:gd name="connsiteY178" fmla="*/ 207756 h 370890"/>
                <a:gd name="connsiteX179" fmla="*/ 54597 w 328983"/>
                <a:gd name="connsiteY179" fmla="*/ 199264 h 370890"/>
                <a:gd name="connsiteX180" fmla="*/ 54569 w 328983"/>
                <a:gd name="connsiteY180" fmla="*/ 190407 h 370890"/>
                <a:gd name="connsiteX181" fmla="*/ 56264 w 328983"/>
                <a:gd name="connsiteY181" fmla="*/ 178602 h 370890"/>
                <a:gd name="connsiteX182" fmla="*/ 55893 w 328983"/>
                <a:gd name="connsiteY182" fmla="*/ 175212 h 370890"/>
                <a:gd name="connsiteX183" fmla="*/ 53359 w 328983"/>
                <a:gd name="connsiteY183" fmla="*/ 170521 h 370890"/>
                <a:gd name="connsiteX184" fmla="*/ 52892 w 328983"/>
                <a:gd name="connsiteY184" fmla="*/ 167170 h 370890"/>
                <a:gd name="connsiteX185" fmla="*/ 50540 w 328983"/>
                <a:gd name="connsiteY185" fmla="*/ 163876 h 370890"/>
                <a:gd name="connsiteX186" fmla="*/ 48025 w 328983"/>
                <a:gd name="connsiteY186" fmla="*/ 161387 h 370890"/>
                <a:gd name="connsiteX187" fmla="*/ 46844 w 328983"/>
                <a:gd name="connsiteY187" fmla="*/ 156944 h 370890"/>
                <a:gd name="connsiteX188" fmla="*/ 42481 w 328983"/>
                <a:gd name="connsiteY188" fmla="*/ 149946 h 370890"/>
                <a:gd name="connsiteX189" fmla="*/ 41291 w 328983"/>
                <a:gd name="connsiteY189" fmla="*/ 145283 h 370890"/>
                <a:gd name="connsiteX190" fmla="*/ 39205 w 328983"/>
                <a:gd name="connsiteY190" fmla="*/ 141932 h 370890"/>
                <a:gd name="connsiteX191" fmla="*/ 38872 w 328983"/>
                <a:gd name="connsiteY191" fmla="*/ 137805 h 370890"/>
                <a:gd name="connsiteX192" fmla="*/ 37776 w 328983"/>
                <a:gd name="connsiteY192" fmla="*/ 133439 h 370890"/>
                <a:gd name="connsiteX193" fmla="*/ 35643 w 328983"/>
                <a:gd name="connsiteY193" fmla="*/ 129130 h 370890"/>
                <a:gd name="connsiteX194" fmla="*/ 33652 w 328983"/>
                <a:gd name="connsiteY194" fmla="*/ 124200 h 370890"/>
                <a:gd name="connsiteX195" fmla="*/ 33652 w 328983"/>
                <a:gd name="connsiteY195" fmla="*/ 122658 h 370890"/>
                <a:gd name="connsiteX196" fmla="*/ 34947 w 328983"/>
                <a:gd name="connsiteY196" fmla="*/ 120801 h 370890"/>
                <a:gd name="connsiteX197" fmla="*/ 36176 w 328983"/>
                <a:gd name="connsiteY197" fmla="*/ 120198 h 370890"/>
                <a:gd name="connsiteX198" fmla="*/ 35766 w 328983"/>
                <a:gd name="connsiteY198" fmla="*/ 121136 h 370890"/>
                <a:gd name="connsiteX199" fmla="*/ 34947 w 328983"/>
                <a:gd name="connsiteY199" fmla="*/ 122237 h 370890"/>
                <a:gd name="connsiteX200" fmla="*/ 35147 w 328983"/>
                <a:gd name="connsiteY200" fmla="*/ 123090 h 370890"/>
                <a:gd name="connsiteX201" fmla="*/ 43301 w 328983"/>
                <a:gd name="connsiteY201" fmla="*/ 114453 h 370890"/>
                <a:gd name="connsiteX202" fmla="*/ 43815 w 328983"/>
                <a:gd name="connsiteY202" fmla="*/ 112768 h 370890"/>
                <a:gd name="connsiteX203" fmla="*/ 43539 w 328983"/>
                <a:gd name="connsiteY203" fmla="*/ 110882 h 370890"/>
                <a:gd name="connsiteX204" fmla="*/ 43501 w 328983"/>
                <a:gd name="connsiteY204" fmla="*/ 108575 h 370890"/>
                <a:gd name="connsiteX205" fmla="*/ 43825 w 328983"/>
                <a:gd name="connsiteY205" fmla="*/ 105894 h 370890"/>
                <a:gd name="connsiteX206" fmla="*/ 36128 w 328983"/>
                <a:gd name="connsiteY206" fmla="*/ 89991 h 370890"/>
                <a:gd name="connsiteX207" fmla="*/ 30023 w 328983"/>
                <a:gd name="connsiteY207" fmla="*/ 75227 h 370890"/>
                <a:gd name="connsiteX208" fmla="*/ 28985 w 328983"/>
                <a:gd name="connsiteY208" fmla="*/ 67768 h 370890"/>
                <a:gd name="connsiteX209" fmla="*/ 20907 w 328983"/>
                <a:gd name="connsiteY209" fmla="*/ 57974 h 370890"/>
                <a:gd name="connsiteX210" fmla="*/ 17726 w 328983"/>
                <a:gd name="connsiteY210" fmla="*/ 51607 h 370890"/>
                <a:gd name="connsiteX211" fmla="*/ 15916 w 328983"/>
                <a:gd name="connsiteY211" fmla="*/ 47145 h 370890"/>
                <a:gd name="connsiteX212" fmla="*/ 14554 w 328983"/>
                <a:gd name="connsiteY212" fmla="*/ 45460 h 370890"/>
                <a:gd name="connsiteX213" fmla="*/ 15069 w 328983"/>
                <a:gd name="connsiteY213" fmla="*/ 44607 h 370890"/>
                <a:gd name="connsiteX214" fmla="*/ 17145 w 328983"/>
                <a:gd name="connsiteY214" fmla="*/ 44387 h 370890"/>
                <a:gd name="connsiteX215" fmla="*/ 21774 w 328983"/>
                <a:gd name="connsiteY215" fmla="*/ 43353 h 370890"/>
                <a:gd name="connsiteX216" fmla="*/ 28118 w 328983"/>
                <a:gd name="connsiteY216" fmla="*/ 42223 h 370890"/>
                <a:gd name="connsiteX217" fmla="*/ 33976 w 328983"/>
                <a:gd name="connsiteY217" fmla="*/ 39638 h 370890"/>
                <a:gd name="connsiteX218" fmla="*/ 35538 w 328983"/>
                <a:gd name="connsiteY218" fmla="*/ 38490 h 370890"/>
                <a:gd name="connsiteX219" fmla="*/ 38643 w 328983"/>
                <a:gd name="connsiteY219" fmla="*/ 38259 h 370890"/>
                <a:gd name="connsiteX220" fmla="*/ 41805 w 328983"/>
                <a:gd name="connsiteY220" fmla="*/ 38949 h 370890"/>
                <a:gd name="connsiteX221" fmla="*/ 42977 w 328983"/>
                <a:gd name="connsiteY221" fmla="*/ 38451 h 370890"/>
                <a:gd name="connsiteX222" fmla="*/ 43644 w 328983"/>
                <a:gd name="connsiteY222" fmla="*/ 38413 h 370890"/>
                <a:gd name="connsiteX223" fmla="*/ 51064 w 328983"/>
                <a:gd name="connsiteY223" fmla="*/ 38413 h 370890"/>
                <a:gd name="connsiteX224" fmla="*/ 54150 w 328983"/>
                <a:gd name="connsiteY224" fmla="*/ 38241 h 370890"/>
                <a:gd name="connsiteX225" fmla="*/ 59874 w 328983"/>
                <a:gd name="connsiteY225" fmla="*/ 38289 h 370890"/>
                <a:gd name="connsiteX226" fmla="*/ 63484 w 328983"/>
                <a:gd name="connsiteY226" fmla="*/ 38500 h 370890"/>
                <a:gd name="connsiteX227" fmla="*/ 65541 w 328983"/>
                <a:gd name="connsiteY227" fmla="*/ 38788 h 370890"/>
                <a:gd name="connsiteX228" fmla="*/ 71095 w 328983"/>
                <a:gd name="connsiteY228" fmla="*/ 39237 h 370890"/>
                <a:gd name="connsiteX229" fmla="*/ 78029 w 328983"/>
                <a:gd name="connsiteY229" fmla="*/ 39131 h 370890"/>
                <a:gd name="connsiteX230" fmla="*/ 80477 w 328983"/>
                <a:gd name="connsiteY230" fmla="*/ 38901 h 370890"/>
                <a:gd name="connsiteX231" fmla="*/ 89564 w 328983"/>
                <a:gd name="connsiteY231" fmla="*/ 38748 h 370890"/>
                <a:gd name="connsiteX232" fmla="*/ 98536 w 328983"/>
                <a:gd name="connsiteY232" fmla="*/ 38594 h 370890"/>
                <a:gd name="connsiteX233" fmla="*/ 106604 w 328983"/>
                <a:gd name="connsiteY233" fmla="*/ 38460 h 370890"/>
                <a:gd name="connsiteX234" fmla="*/ 115519 w 328983"/>
                <a:gd name="connsiteY234" fmla="*/ 38488 h 370890"/>
                <a:gd name="connsiteX235" fmla="*/ 122339 w 328983"/>
                <a:gd name="connsiteY235" fmla="*/ 38508 h 370890"/>
                <a:gd name="connsiteX236" fmla="*/ 125444 w 328983"/>
                <a:gd name="connsiteY236" fmla="*/ 39436 h 370890"/>
                <a:gd name="connsiteX237" fmla="*/ 128264 w 328983"/>
                <a:gd name="connsiteY237" fmla="*/ 41198 h 370890"/>
                <a:gd name="connsiteX238" fmla="*/ 129550 w 328983"/>
                <a:gd name="connsiteY238" fmla="*/ 42797 h 370890"/>
                <a:gd name="connsiteX239" fmla="*/ 130159 w 328983"/>
                <a:gd name="connsiteY239" fmla="*/ 43506 h 370890"/>
                <a:gd name="connsiteX240" fmla="*/ 130997 w 328983"/>
                <a:gd name="connsiteY240" fmla="*/ 45191 h 370890"/>
                <a:gd name="connsiteX241" fmla="*/ 132540 w 328983"/>
                <a:gd name="connsiteY241" fmla="*/ 46531 h 370890"/>
                <a:gd name="connsiteX242" fmla="*/ 133093 w 328983"/>
                <a:gd name="connsiteY242" fmla="*/ 48599 h 370890"/>
                <a:gd name="connsiteX243" fmla="*/ 132645 w 328983"/>
                <a:gd name="connsiteY243" fmla="*/ 51405 h 370890"/>
                <a:gd name="connsiteX244" fmla="*/ 132864 w 328983"/>
                <a:gd name="connsiteY244" fmla="*/ 54784 h 370890"/>
                <a:gd name="connsiteX245" fmla="*/ 133760 w 328983"/>
                <a:gd name="connsiteY245" fmla="*/ 58729 h 370890"/>
                <a:gd name="connsiteX246" fmla="*/ 135636 w 328983"/>
                <a:gd name="connsiteY246" fmla="*/ 62865 h 370890"/>
                <a:gd name="connsiteX247" fmla="*/ 138474 w 328983"/>
                <a:gd name="connsiteY247" fmla="*/ 67212 h 370890"/>
                <a:gd name="connsiteX248" fmla="*/ 139713 w 328983"/>
                <a:gd name="connsiteY248" fmla="*/ 70659 h 370890"/>
                <a:gd name="connsiteX249" fmla="*/ 139341 w 328983"/>
                <a:gd name="connsiteY249" fmla="*/ 73215 h 370890"/>
                <a:gd name="connsiteX250" fmla="*/ 140218 w 328983"/>
                <a:gd name="connsiteY250" fmla="*/ 75915 h 370890"/>
                <a:gd name="connsiteX251" fmla="*/ 142332 w 328983"/>
                <a:gd name="connsiteY251" fmla="*/ 78759 h 370890"/>
                <a:gd name="connsiteX252" fmla="*/ 143875 w 328983"/>
                <a:gd name="connsiteY252" fmla="*/ 80262 h 370890"/>
                <a:gd name="connsiteX253" fmla="*/ 144770 w 328983"/>
                <a:gd name="connsiteY253" fmla="*/ 81401 h 370890"/>
                <a:gd name="connsiteX254" fmla="*/ 147171 w 328983"/>
                <a:gd name="connsiteY254" fmla="*/ 85767 h 370890"/>
                <a:gd name="connsiteX255" fmla="*/ 151619 w 328983"/>
                <a:gd name="connsiteY255" fmla="*/ 92738 h 370890"/>
                <a:gd name="connsiteX256" fmla="*/ 154953 w 328983"/>
                <a:gd name="connsiteY256" fmla="*/ 97965 h 370890"/>
                <a:gd name="connsiteX257" fmla="*/ 156124 w 328983"/>
                <a:gd name="connsiteY257" fmla="*/ 98587 h 370890"/>
                <a:gd name="connsiteX258" fmla="*/ 157829 w 328983"/>
                <a:gd name="connsiteY258" fmla="*/ 98367 h 370890"/>
                <a:gd name="connsiteX259" fmla="*/ 161449 w 328983"/>
                <a:gd name="connsiteY259" fmla="*/ 97851 h 370890"/>
                <a:gd name="connsiteX260" fmla="*/ 165030 w 328983"/>
                <a:gd name="connsiteY260" fmla="*/ 97745 h 370890"/>
                <a:gd name="connsiteX261" fmla="*/ 167592 w 328983"/>
                <a:gd name="connsiteY261" fmla="*/ 98818 h 370890"/>
                <a:gd name="connsiteX262" fmla="*/ 168621 w 328983"/>
                <a:gd name="connsiteY262" fmla="*/ 98636 h 370890"/>
                <a:gd name="connsiteX263" fmla="*/ 172479 w 328983"/>
                <a:gd name="connsiteY263" fmla="*/ 96558 h 370890"/>
                <a:gd name="connsiteX264" fmla="*/ 176308 w 328983"/>
                <a:gd name="connsiteY264" fmla="*/ 95927 h 370890"/>
                <a:gd name="connsiteX265" fmla="*/ 180308 w 328983"/>
                <a:gd name="connsiteY265" fmla="*/ 95065 h 370890"/>
                <a:gd name="connsiteX266" fmla="*/ 182394 w 328983"/>
                <a:gd name="connsiteY266" fmla="*/ 94183 h 370890"/>
                <a:gd name="connsiteX267" fmla="*/ 184823 w 328983"/>
                <a:gd name="connsiteY267" fmla="*/ 94183 h 370890"/>
                <a:gd name="connsiteX268" fmla="*/ 191367 w 328983"/>
                <a:gd name="connsiteY268" fmla="*/ 95859 h 370890"/>
                <a:gd name="connsiteX269" fmla="*/ 192605 w 328983"/>
                <a:gd name="connsiteY269" fmla="*/ 95945 h 370890"/>
                <a:gd name="connsiteX270" fmla="*/ 197901 w 328983"/>
                <a:gd name="connsiteY270" fmla="*/ 95945 h 370890"/>
                <a:gd name="connsiteX271" fmla="*/ 203197 w 328983"/>
                <a:gd name="connsiteY271" fmla="*/ 95006 h 370890"/>
                <a:gd name="connsiteX272" fmla="*/ 203978 w 328983"/>
                <a:gd name="connsiteY272" fmla="*/ 87998 h 370890"/>
                <a:gd name="connsiteX273" fmla="*/ 204025 w 328983"/>
                <a:gd name="connsiteY273" fmla="*/ 86610 h 370890"/>
                <a:gd name="connsiteX274" fmla="*/ 205302 w 328983"/>
                <a:gd name="connsiteY274" fmla="*/ 83977 h 370890"/>
                <a:gd name="connsiteX275" fmla="*/ 206921 w 328983"/>
                <a:gd name="connsiteY275" fmla="*/ 81679 h 370890"/>
                <a:gd name="connsiteX276" fmla="*/ 207121 w 328983"/>
                <a:gd name="connsiteY276" fmla="*/ 79486 h 370890"/>
                <a:gd name="connsiteX277" fmla="*/ 207026 w 328983"/>
                <a:gd name="connsiteY277" fmla="*/ 76489 h 370890"/>
                <a:gd name="connsiteX278" fmla="*/ 208197 w 328983"/>
                <a:gd name="connsiteY278" fmla="*/ 72861 h 370890"/>
                <a:gd name="connsiteX279" fmla="*/ 211750 w 328983"/>
                <a:gd name="connsiteY279" fmla="*/ 69969 h 370890"/>
                <a:gd name="connsiteX280" fmla="*/ 217494 w 328983"/>
                <a:gd name="connsiteY280" fmla="*/ 68600 h 370890"/>
                <a:gd name="connsiteX281" fmla="*/ 220761 w 328983"/>
                <a:gd name="connsiteY281" fmla="*/ 68332 h 370890"/>
                <a:gd name="connsiteX282" fmla="*/ 225914 w 328983"/>
                <a:gd name="connsiteY282" fmla="*/ 67528 h 370890"/>
                <a:gd name="connsiteX283" fmla="*/ 233724 w 328983"/>
                <a:gd name="connsiteY283" fmla="*/ 66713 h 370890"/>
                <a:gd name="connsiteX284" fmla="*/ 236610 w 328983"/>
                <a:gd name="connsiteY284" fmla="*/ 66819 h 370890"/>
                <a:gd name="connsiteX285" fmla="*/ 236839 w 328983"/>
                <a:gd name="connsiteY285" fmla="*/ 67230 h 370890"/>
                <a:gd name="connsiteX286" fmla="*/ 235182 w 328983"/>
                <a:gd name="connsiteY286" fmla="*/ 72247 h 370890"/>
                <a:gd name="connsiteX287" fmla="*/ 235153 w 328983"/>
                <a:gd name="connsiteY287" fmla="*/ 73885 h 370890"/>
                <a:gd name="connsiteX288" fmla="*/ 235753 w 328983"/>
                <a:gd name="connsiteY288" fmla="*/ 75541 h 370890"/>
                <a:gd name="connsiteX289" fmla="*/ 237077 w 328983"/>
                <a:gd name="connsiteY289" fmla="*/ 76441 h 370890"/>
                <a:gd name="connsiteX290" fmla="*/ 245183 w 328983"/>
                <a:gd name="connsiteY290" fmla="*/ 76537 h 370890"/>
                <a:gd name="connsiteX291" fmla="*/ 252651 w 328983"/>
                <a:gd name="connsiteY291" fmla="*/ 76634 h 370890"/>
                <a:gd name="connsiteX292" fmla="*/ 261214 w 328983"/>
                <a:gd name="connsiteY292" fmla="*/ 76949 h 370890"/>
                <a:gd name="connsiteX293" fmla="*/ 267633 w 328983"/>
                <a:gd name="connsiteY293" fmla="*/ 77179 h 370890"/>
                <a:gd name="connsiteX294" fmla="*/ 268453 w 328983"/>
                <a:gd name="connsiteY294" fmla="*/ 77429 h 370890"/>
                <a:gd name="connsiteX295" fmla="*/ 269100 w 328983"/>
                <a:gd name="connsiteY295" fmla="*/ 77802 h 370890"/>
                <a:gd name="connsiteX296" fmla="*/ 270053 w 328983"/>
                <a:gd name="connsiteY296" fmla="*/ 80292 h 370890"/>
                <a:gd name="connsiteX297" fmla="*/ 269843 w 328983"/>
                <a:gd name="connsiteY297" fmla="*/ 85156 h 370890"/>
                <a:gd name="connsiteX298" fmla="*/ 268415 w 328983"/>
                <a:gd name="connsiteY298" fmla="*/ 92260 h 370890"/>
                <a:gd name="connsiteX299" fmla="*/ 268967 w 328983"/>
                <a:gd name="connsiteY299" fmla="*/ 98904 h 370890"/>
                <a:gd name="connsiteX300" fmla="*/ 271510 w 328983"/>
                <a:gd name="connsiteY300" fmla="*/ 105090 h 370890"/>
                <a:gd name="connsiteX301" fmla="*/ 271767 w 328983"/>
                <a:gd name="connsiteY301" fmla="*/ 114597 h 370890"/>
                <a:gd name="connsiteX302" fmla="*/ 270872 w 328983"/>
                <a:gd name="connsiteY302" fmla="*/ 120275 h 370890"/>
                <a:gd name="connsiteX303" fmla="*/ 269738 w 328983"/>
                <a:gd name="connsiteY303" fmla="*/ 127436 h 370890"/>
                <a:gd name="connsiteX304" fmla="*/ 269300 w 328983"/>
                <a:gd name="connsiteY304" fmla="*/ 135565 h 370890"/>
                <a:gd name="connsiteX305" fmla="*/ 270462 w 328983"/>
                <a:gd name="connsiteY305" fmla="*/ 138964 h 370890"/>
                <a:gd name="connsiteX306" fmla="*/ 272920 w 328983"/>
                <a:gd name="connsiteY306" fmla="*/ 142516 h 370890"/>
                <a:gd name="connsiteX307" fmla="*/ 276673 w 328983"/>
                <a:gd name="connsiteY307" fmla="*/ 146241 h 370890"/>
                <a:gd name="connsiteX308" fmla="*/ 279578 w 328983"/>
                <a:gd name="connsiteY308" fmla="*/ 151057 h 370890"/>
                <a:gd name="connsiteX309" fmla="*/ 281635 w 328983"/>
                <a:gd name="connsiteY309" fmla="*/ 156983 h 370890"/>
                <a:gd name="connsiteX310" fmla="*/ 282378 w 328983"/>
                <a:gd name="connsiteY310" fmla="*/ 160717 h 370890"/>
                <a:gd name="connsiteX311" fmla="*/ 281826 w 328983"/>
                <a:gd name="connsiteY311" fmla="*/ 162259 h 370890"/>
                <a:gd name="connsiteX312" fmla="*/ 281864 w 328983"/>
                <a:gd name="connsiteY312" fmla="*/ 164920 h 370890"/>
                <a:gd name="connsiteX313" fmla="*/ 282502 w 328983"/>
                <a:gd name="connsiteY313" fmla="*/ 168712 h 370890"/>
                <a:gd name="connsiteX314" fmla="*/ 281788 w 328983"/>
                <a:gd name="connsiteY314" fmla="*/ 171230 h 370890"/>
                <a:gd name="connsiteX315" fmla="*/ 279730 w 328983"/>
                <a:gd name="connsiteY315" fmla="*/ 172465 h 370890"/>
                <a:gd name="connsiteX316" fmla="*/ 279044 w 328983"/>
                <a:gd name="connsiteY316" fmla="*/ 174169 h 370890"/>
                <a:gd name="connsiteX317" fmla="*/ 280083 w 328983"/>
                <a:gd name="connsiteY317" fmla="*/ 177444 h 370890"/>
                <a:gd name="connsiteX318" fmla="*/ 280340 w 328983"/>
                <a:gd name="connsiteY318" fmla="*/ 180421 h 370890"/>
                <a:gd name="connsiteX319" fmla="*/ 281149 w 328983"/>
                <a:gd name="connsiteY319" fmla="*/ 181561 h 370890"/>
                <a:gd name="connsiteX320" fmla="*/ 281740 w 328983"/>
                <a:gd name="connsiteY320" fmla="*/ 182385 h 370890"/>
                <a:gd name="connsiteX321" fmla="*/ 282711 w 328983"/>
                <a:gd name="connsiteY321" fmla="*/ 182510 h 370890"/>
                <a:gd name="connsiteX322" fmla="*/ 284798 w 328983"/>
                <a:gd name="connsiteY322" fmla="*/ 181447 h 370890"/>
                <a:gd name="connsiteX323" fmla="*/ 287293 w 328983"/>
                <a:gd name="connsiteY323" fmla="*/ 179465 h 370890"/>
                <a:gd name="connsiteX324" fmla="*/ 289293 w 328983"/>
                <a:gd name="connsiteY324" fmla="*/ 178631 h 370890"/>
                <a:gd name="connsiteX325" fmla="*/ 292113 w 328983"/>
                <a:gd name="connsiteY325" fmla="*/ 178737 h 370890"/>
                <a:gd name="connsiteX326" fmla="*/ 296075 w 328983"/>
                <a:gd name="connsiteY326" fmla="*/ 179302 h 370890"/>
                <a:gd name="connsiteX327" fmla="*/ 303066 w 328983"/>
                <a:gd name="connsiteY327" fmla="*/ 179503 h 370890"/>
                <a:gd name="connsiteX328" fmla="*/ 305219 w 328983"/>
                <a:gd name="connsiteY328" fmla="*/ 179150 h 370890"/>
                <a:gd name="connsiteX329" fmla="*/ 311725 w 328983"/>
                <a:gd name="connsiteY329" fmla="*/ 176478 h 370890"/>
                <a:gd name="connsiteX330" fmla="*/ 313430 w 328983"/>
                <a:gd name="connsiteY330" fmla="*/ 176277 h 370890"/>
                <a:gd name="connsiteX331" fmla="*/ 316001 w 328983"/>
                <a:gd name="connsiteY331" fmla="*/ 176527 h 370890"/>
                <a:gd name="connsiteX332" fmla="*/ 319649 w 328983"/>
                <a:gd name="connsiteY332" fmla="*/ 177321 h 370890"/>
                <a:gd name="connsiteX333" fmla="*/ 323326 w 328983"/>
                <a:gd name="connsiteY333" fmla="*/ 177484 h 370890"/>
                <a:gd name="connsiteX334" fmla="*/ 325117 w 328983"/>
                <a:gd name="connsiteY334" fmla="*/ 176660 h 370890"/>
                <a:gd name="connsiteX335" fmla="*/ 325279 w 328983"/>
                <a:gd name="connsiteY335" fmla="*/ 175578 h 370890"/>
                <a:gd name="connsiteX336" fmla="*/ 325850 w 328983"/>
                <a:gd name="connsiteY336" fmla="*/ 174171 h 370890"/>
                <a:gd name="connsiteX337" fmla="*/ 326841 w 328983"/>
                <a:gd name="connsiteY337" fmla="*/ 173644 h 370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328983" h="370890">
                  <a:moveTo>
                    <a:pt x="35633" y="5517"/>
                  </a:moveTo>
                  <a:lnTo>
                    <a:pt x="35223" y="5947"/>
                  </a:lnTo>
                  <a:lnTo>
                    <a:pt x="32290" y="7135"/>
                  </a:lnTo>
                  <a:lnTo>
                    <a:pt x="29137" y="8245"/>
                  </a:lnTo>
                  <a:lnTo>
                    <a:pt x="24994" y="12764"/>
                  </a:lnTo>
                  <a:lnTo>
                    <a:pt x="22898" y="14718"/>
                  </a:lnTo>
                  <a:lnTo>
                    <a:pt x="22288" y="15205"/>
                  </a:lnTo>
                  <a:lnTo>
                    <a:pt x="20393" y="16287"/>
                  </a:lnTo>
                  <a:lnTo>
                    <a:pt x="19021" y="17216"/>
                  </a:lnTo>
                  <a:lnTo>
                    <a:pt x="19069" y="17723"/>
                  </a:lnTo>
                  <a:lnTo>
                    <a:pt x="19983" y="18316"/>
                  </a:lnTo>
                  <a:lnTo>
                    <a:pt x="20917" y="19293"/>
                  </a:lnTo>
                  <a:lnTo>
                    <a:pt x="20822" y="26675"/>
                  </a:lnTo>
                  <a:lnTo>
                    <a:pt x="20422" y="33951"/>
                  </a:lnTo>
                  <a:lnTo>
                    <a:pt x="19907" y="34564"/>
                  </a:lnTo>
                  <a:lnTo>
                    <a:pt x="17278" y="34804"/>
                  </a:lnTo>
                  <a:lnTo>
                    <a:pt x="13783" y="35310"/>
                  </a:lnTo>
                  <a:lnTo>
                    <a:pt x="12668" y="35636"/>
                  </a:lnTo>
                  <a:lnTo>
                    <a:pt x="12278" y="34918"/>
                  </a:lnTo>
                  <a:lnTo>
                    <a:pt x="11106" y="32256"/>
                  </a:lnTo>
                  <a:lnTo>
                    <a:pt x="11763" y="29729"/>
                  </a:lnTo>
                  <a:lnTo>
                    <a:pt x="12468" y="27842"/>
                  </a:lnTo>
                  <a:lnTo>
                    <a:pt x="11678" y="24003"/>
                  </a:lnTo>
                  <a:lnTo>
                    <a:pt x="9896" y="20585"/>
                  </a:lnTo>
                  <a:lnTo>
                    <a:pt x="8010" y="16248"/>
                  </a:lnTo>
                  <a:lnTo>
                    <a:pt x="7429" y="15414"/>
                  </a:lnTo>
                  <a:lnTo>
                    <a:pt x="9020" y="14016"/>
                  </a:lnTo>
                  <a:lnTo>
                    <a:pt x="11411" y="10953"/>
                  </a:lnTo>
                  <a:lnTo>
                    <a:pt x="12411" y="9363"/>
                  </a:lnTo>
                  <a:lnTo>
                    <a:pt x="15183" y="9010"/>
                  </a:lnTo>
                  <a:lnTo>
                    <a:pt x="16212" y="7899"/>
                  </a:lnTo>
                  <a:lnTo>
                    <a:pt x="16945" y="6118"/>
                  </a:lnTo>
                  <a:lnTo>
                    <a:pt x="17231" y="5084"/>
                  </a:lnTo>
                  <a:lnTo>
                    <a:pt x="20355" y="4241"/>
                  </a:lnTo>
                  <a:lnTo>
                    <a:pt x="24108" y="2738"/>
                  </a:lnTo>
                  <a:lnTo>
                    <a:pt x="26184" y="1091"/>
                  </a:lnTo>
                  <a:lnTo>
                    <a:pt x="28289" y="38"/>
                  </a:lnTo>
                  <a:lnTo>
                    <a:pt x="29623" y="0"/>
                  </a:lnTo>
                  <a:lnTo>
                    <a:pt x="30499" y="431"/>
                  </a:lnTo>
                  <a:lnTo>
                    <a:pt x="32909" y="3284"/>
                  </a:lnTo>
                  <a:lnTo>
                    <a:pt x="34957" y="5084"/>
                  </a:lnTo>
                  <a:lnTo>
                    <a:pt x="35633" y="5514"/>
                  </a:lnTo>
                  <a:close/>
                  <a:moveTo>
                    <a:pt x="326841" y="173635"/>
                  </a:moveTo>
                  <a:lnTo>
                    <a:pt x="327431" y="177197"/>
                  </a:lnTo>
                  <a:lnTo>
                    <a:pt x="328012" y="182147"/>
                  </a:lnTo>
                  <a:lnTo>
                    <a:pt x="328422" y="185708"/>
                  </a:lnTo>
                  <a:lnTo>
                    <a:pt x="328841" y="187307"/>
                  </a:lnTo>
                  <a:lnTo>
                    <a:pt x="328984" y="188160"/>
                  </a:lnTo>
                  <a:lnTo>
                    <a:pt x="328517" y="189079"/>
                  </a:lnTo>
                  <a:lnTo>
                    <a:pt x="328136" y="191214"/>
                  </a:lnTo>
                  <a:lnTo>
                    <a:pt x="327384" y="193110"/>
                  </a:lnTo>
                  <a:lnTo>
                    <a:pt x="326965" y="194431"/>
                  </a:lnTo>
                  <a:lnTo>
                    <a:pt x="327317" y="196863"/>
                  </a:lnTo>
                  <a:lnTo>
                    <a:pt x="327031" y="200348"/>
                  </a:lnTo>
                  <a:lnTo>
                    <a:pt x="326736" y="204034"/>
                  </a:lnTo>
                  <a:lnTo>
                    <a:pt x="326641" y="207586"/>
                  </a:lnTo>
                  <a:lnTo>
                    <a:pt x="327641" y="213944"/>
                  </a:lnTo>
                  <a:lnTo>
                    <a:pt x="327498" y="215897"/>
                  </a:lnTo>
                  <a:lnTo>
                    <a:pt x="326250" y="219229"/>
                  </a:lnTo>
                  <a:lnTo>
                    <a:pt x="325307" y="221757"/>
                  </a:lnTo>
                  <a:lnTo>
                    <a:pt x="324698" y="224686"/>
                  </a:lnTo>
                  <a:lnTo>
                    <a:pt x="324583" y="226218"/>
                  </a:lnTo>
                  <a:lnTo>
                    <a:pt x="326869" y="230546"/>
                  </a:lnTo>
                  <a:lnTo>
                    <a:pt x="326736" y="231408"/>
                  </a:lnTo>
                  <a:lnTo>
                    <a:pt x="324983" y="231677"/>
                  </a:lnTo>
                  <a:lnTo>
                    <a:pt x="323536" y="231753"/>
                  </a:lnTo>
                  <a:lnTo>
                    <a:pt x="317992" y="231753"/>
                  </a:lnTo>
                  <a:lnTo>
                    <a:pt x="310048" y="231753"/>
                  </a:lnTo>
                  <a:lnTo>
                    <a:pt x="302104" y="231753"/>
                  </a:lnTo>
                  <a:lnTo>
                    <a:pt x="294161" y="231753"/>
                  </a:lnTo>
                  <a:lnTo>
                    <a:pt x="286855" y="231753"/>
                  </a:lnTo>
                  <a:lnTo>
                    <a:pt x="279864" y="231753"/>
                  </a:lnTo>
                  <a:lnTo>
                    <a:pt x="273701" y="231753"/>
                  </a:lnTo>
                  <a:lnTo>
                    <a:pt x="273701" y="236023"/>
                  </a:lnTo>
                  <a:lnTo>
                    <a:pt x="273701" y="244831"/>
                  </a:lnTo>
                  <a:lnTo>
                    <a:pt x="273701" y="253649"/>
                  </a:lnTo>
                  <a:lnTo>
                    <a:pt x="273701" y="262477"/>
                  </a:lnTo>
                  <a:lnTo>
                    <a:pt x="273701" y="271324"/>
                  </a:lnTo>
                  <a:lnTo>
                    <a:pt x="273701" y="280180"/>
                  </a:lnTo>
                  <a:lnTo>
                    <a:pt x="273701" y="289046"/>
                  </a:lnTo>
                  <a:lnTo>
                    <a:pt x="273701" y="297922"/>
                  </a:lnTo>
                  <a:lnTo>
                    <a:pt x="273701" y="306817"/>
                  </a:lnTo>
                  <a:lnTo>
                    <a:pt x="273701" y="313241"/>
                  </a:lnTo>
                  <a:lnTo>
                    <a:pt x="275311" y="321782"/>
                  </a:lnTo>
                  <a:lnTo>
                    <a:pt x="278263" y="331088"/>
                  </a:lnTo>
                  <a:lnTo>
                    <a:pt x="279416" y="331950"/>
                  </a:lnTo>
                  <a:lnTo>
                    <a:pt x="282388" y="333664"/>
                  </a:lnTo>
                  <a:lnTo>
                    <a:pt x="286512" y="337168"/>
                  </a:lnTo>
                  <a:lnTo>
                    <a:pt x="288827" y="339820"/>
                  </a:lnTo>
                  <a:lnTo>
                    <a:pt x="293532" y="344425"/>
                  </a:lnTo>
                  <a:lnTo>
                    <a:pt x="299790" y="350304"/>
                  </a:lnTo>
                  <a:lnTo>
                    <a:pt x="305819" y="355579"/>
                  </a:lnTo>
                  <a:lnTo>
                    <a:pt x="311144" y="360233"/>
                  </a:lnTo>
                  <a:lnTo>
                    <a:pt x="302790" y="361870"/>
                  </a:lnTo>
                  <a:lnTo>
                    <a:pt x="290913" y="364187"/>
                  </a:lnTo>
                  <a:lnTo>
                    <a:pt x="282902" y="365757"/>
                  </a:lnTo>
                  <a:lnTo>
                    <a:pt x="273177" y="367663"/>
                  </a:lnTo>
                  <a:lnTo>
                    <a:pt x="266700" y="368859"/>
                  </a:lnTo>
                  <a:lnTo>
                    <a:pt x="258632" y="370343"/>
                  </a:lnTo>
                  <a:lnTo>
                    <a:pt x="257346" y="370315"/>
                  </a:lnTo>
                  <a:lnTo>
                    <a:pt x="255184" y="369290"/>
                  </a:lnTo>
                  <a:lnTo>
                    <a:pt x="250517" y="369089"/>
                  </a:lnTo>
                  <a:lnTo>
                    <a:pt x="245031" y="370506"/>
                  </a:lnTo>
                  <a:lnTo>
                    <a:pt x="240678" y="370890"/>
                  </a:lnTo>
                  <a:lnTo>
                    <a:pt x="237458" y="370240"/>
                  </a:lnTo>
                  <a:lnTo>
                    <a:pt x="234315" y="369004"/>
                  </a:lnTo>
                  <a:lnTo>
                    <a:pt x="231248" y="367176"/>
                  </a:lnTo>
                  <a:lnTo>
                    <a:pt x="225943" y="366506"/>
                  </a:lnTo>
                  <a:lnTo>
                    <a:pt x="218389" y="367003"/>
                  </a:lnTo>
                  <a:lnTo>
                    <a:pt x="211112" y="366650"/>
                  </a:lnTo>
                  <a:lnTo>
                    <a:pt x="204102" y="365444"/>
                  </a:lnTo>
                  <a:lnTo>
                    <a:pt x="199092" y="364966"/>
                  </a:lnTo>
                  <a:lnTo>
                    <a:pt x="196072" y="365225"/>
                  </a:lnTo>
                  <a:lnTo>
                    <a:pt x="192834" y="364832"/>
                  </a:lnTo>
                  <a:lnTo>
                    <a:pt x="189376" y="363789"/>
                  </a:lnTo>
                  <a:lnTo>
                    <a:pt x="186490" y="362017"/>
                  </a:lnTo>
                  <a:lnTo>
                    <a:pt x="183023" y="358283"/>
                  </a:lnTo>
                  <a:lnTo>
                    <a:pt x="180308" y="354722"/>
                  </a:lnTo>
                  <a:lnTo>
                    <a:pt x="179603" y="354215"/>
                  </a:lnTo>
                  <a:lnTo>
                    <a:pt x="178746" y="353669"/>
                  </a:lnTo>
                  <a:lnTo>
                    <a:pt x="177898" y="353506"/>
                  </a:lnTo>
                  <a:lnTo>
                    <a:pt x="170202" y="353410"/>
                  </a:lnTo>
                  <a:lnTo>
                    <a:pt x="162897" y="353324"/>
                  </a:lnTo>
                  <a:lnTo>
                    <a:pt x="158715" y="353315"/>
                  </a:lnTo>
                  <a:lnTo>
                    <a:pt x="148485" y="353305"/>
                  </a:lnTo>
                  <a:lnTo>
                    <a:pt x="138255" y="353296"/>
                  </a:lnTo>
                  <a:lnTo>
                    <a:pt x="128026" y="353277"/>
                  </a:lnTo>
                  <a:lnTo>
                    <a:pt x="117796" y="353267"/>
                  </a:lnTo>
                  <a:lnTo>
                    <a:pt x="107566" y="353248"/>
                  </a:lnTo>
                  <a:lnTo>
                    <a:pt x="97336" y="353238"/>
                  </a:lnTo>
                  <a:lnTo>
                    <a:pt x="87106" y="353219"/>
                  </a:lnTo>
                  <a:lnTo>
                    <a:pt x="76876" y="353210"/>
                  </a:lnTo>
                  <a:lnTo>
                    <a:pt x="71447" y="353200"/>
                  </a:lnTo>
                  <a:lnTo>
                    <a:pt x="66399" y="353488"/>
                  </a:lnTo>
                  <a:lnTo>
                    <a:pt x="60827" y="353795"/>
                  </a:lnTo>
                  <a:lnTo>
                    <a:pt x="60027" y="353661"/>
                  </a:lnTo>
                  <a:lnTo>
                    <a:pt x="58703" y="353230"/>
                  </a:lnTo>
                  <a:lnTo>
                    <a:pt x="57798" y="352445"/>
                  </a:lnTo>
                  <a:lnTo>
                    <a:pt x="54797" y="350425"/>
                  </a:lnTo>
                  <a:lnTo>
                    <a:pt x="52187" y="348893"/>
                  </a:lnTo>
                  <a:lnTo>
                    <a:pt x="48635" y="346308"/>
                  </a:lnTo>
                  <a:lnTo>
                    <a:pt x="46339" y="343483"/>
                  </a:lnTo>
                  <a:lnTo>
                    <a:pt x="44406" y="342583"/>
                  </a:lnTo>
                  <a:lnTo>
                    <a:pt x="40986" y="342076"/>
                  </a:lnTo>
                  <a:lnTo>
                    <a:pt x="38414" y="341578"/>
                  </a:lnTo>
                  <a:lnTo>
                    <a:pt x="36319" y="341463"/>
                  </a:lnTo>
                  <a:lnTo>
                    <a:pt x="32633" y="342794"/>
                  </a:lnTo>
                  <a:lnTo>
                    <a:pt x="29851" y="344115"/>
                  </a:lnTo>
                  <a:lnTo>
                    <a:pt x="27870" y="345389"/>
                  </a:lnTo>
                  <a:lnTo>
                    <a:pt x="24432" y="346844"/>
                  </a:lnTo>
                  <a:lnTo>
                    <a:pt x="21536" y="348299"/>
                  </a:lnTo>
                  <a:lnTo>
                    <a:pt x="16488" y="348108"/>
                  </a:lnTo>
                  <a:lnTo>
                    <a:pt x="15392" y="348319"/>
                  </a:lnTo>
                  <a:lnTo>
                    <a:pt x="12583" y="348223"/>
                  </a:lnTo>
                  <a:lnTo>
                    <a:pt x="9935" y="346950"/>
                  </a:lnTo>
                  <a:lnTo>
                    <a:pt x="7249" y="347065"/>
                  </a:lnTo>
                  <a:lnTo>
                    <a:pt x="4267" y="348683"/>
                  </a:lnTo>
                  <a:lnTo>
                    <a:pt x="0" y="349314"/>
                  </a:lnTo>
                  <a:lnTo>
                    <a:pt x="991" y="338754"/>
                  </a:lnTo>
                  <a:lnTo>
                    <a:pt x="2029" y="334091"/>
                  </a:lnTo>
                  <a:lnTo>
                    <a:pt x="2057" y="328519"/>
                  </a:lnTo>
                  <a:lnTo>
                    <a:pt x="1448" y="314119"/>
                  </a:lnTo>
                  <a:lnTo>
                    <a:pt x="714" y="312137"/>
                  </a:lnTo>
                  <a:lnTo>
                    <a:pt x="219" y="309820"/>
                  </a:lnTo>
                  <a:lnTo>
                    <a:pt x="2857" y="308058"/>
                  </a:lnTo>
                  <a:lnTo>
                    <a:pt x="4201" y="306708"/>
                  </a:lnTo>
                  <a:lnTo>
                    <a:pt x="6020" y="304324"/>
                  </a:lnTo>
                  <a:lnTo>
                    <a:pt x="7315" y="300983"/>
                  </a:lnTo>
                  <a:lnTo>
                    <a:pt x="8839" y="293629"/>
                  </a:lnTo>
                  <a:lnTo>
                    <a:pt x="14383" y="276750"/>
                  </a:lnTo>
                  <a:lnTo>
                    <a:pt x="17012" y="260253"/>
                  </a:lnTo>
                  <a:lnTo>
                    <a:pt x="20345" y="252459"/>
                  </a:lnTo>
                  <a:lnTo>
                    <a:pt x="21593" y="243727"/>
                  </a:lnTo>
                  <a:lnTo>
                    <a:pt x="30871" y="232477"/>
                  </a:lnTo>
                  <a:lnTo>
                    <a:pt x="33157" y="225574"/>
                  </a:lnTo>
                  <a:lnTo>
                    <a:pt x="37957" y="222194"/>
                  </a:lnTo>
                  <a:lnTo>
                    <a:pt x="44748" y="218594"/>
                  </a:lnTo>
                  <a:lnTo>
                    <a:pt x="49587" y="212189"/>
                  </a:lnTo>
                  <a:lnTo>
                    <a:pt x="51930" y="207756"/>
                  </a:lnTo>
                  <a:lnTo>
                    <a:pt x="54597" y="199264"/>
                  </a:lnTo>
                  <a:lnTo>
                    <a:pt x="54569" y="190407"/>
                  </a:lnTo>
                  <a:lnTo>
                    <a:pt x="56264" y="178602"/>
                  </a:lnTo>
                  <a:lnTo>
                    <a:pt x="55893" y="175212"/>
                  </a:lnTo>
                  <a:lnTo>
                    <a:pt x="53359" y="170521"/>
                  </a:lnTo>
                  <a:lnTo>
                    <a:pt x="52892" y="167170"/>
                  </a:lnTo>
                  <a:lnTo>
                    <a:pt x="50540" y="163876"/>
                  </a:lnTo>
                  <a:lnTo>
                    <a:pt x="48025" y="161387"/>
                  </a:lnTo>
                  <a:lnTo>
                    <a:pt x="46844" y="156944"/>
                  </a:lnTo>
                  <a:lnTo>
                    <a:pt x="42481" y="149946"/>
                  </a:lnTo>
                  <a:lnTo>
                    <a:pt x="41291" y="145283"/>
                  </a:lnTo>
                  <a:lnTo>
                    <a:pt x="39205" y="141932"/>
                  </a:lnTo>
                  <a:lnTo>
                    <a:pt x="38872" y="137805"/>
                  </a:lnTo>
                  <a:lnTo>
                    <a:pt x="37776" y="133439"/>
                  </a:lnTo>
                  <a:lnTo>
                    <a:pt x="35643" y="129130"/>
                  </a:lnTo>
                  <a:lnTo>
                    <a:pt x="33652" y="124200"/>
                  </a:lnTo>
                  <a:lnTo>
                    <a:pt x="33652" y="122658"/>
                  </a:lnTo>
                  <a:lnTo>
                    <a:pt x="34947" y="120801"/>
                  </a:lnTo>
                  <a:lnTo>
                    <a:pt x="36176" y="120198"/>
                  </a:lnTo>
                  <a:lnTo>
                    <a:pt x="35766" y="121136"/>
                  </a:lnTo>
                  <a:lnTo>
                    <a:pt x="34947" y="122237"/>
                  </a:lnTo>
                  <a:lnTo>
                    <a:pt x="35147" y="123090"/>
                  </a:lnTo>
                  <a:lnTo>
                    <a:pt x="43301" y="114453"/>
                  </a:lnTo>
                  <a:lnTo>
                    <a:pt x="43815" y="112768"/>
                  </a:lnTo>
                  <a:lnTo>
                    <a:pt x="43539" y="110882"/>
                  </a:lnTo>
                  <a:lnTo>
                    <a:pt x="43501" y="108575"/>
                  </a:lnTo>
                  <a:lnTo>
                    <a:pt x="43825" y="105894"/>
                  </a:lnTo>
                  <a:lnTo>
                    <a:pt x="36128" y="89991"/>
                  </a:lnTo>
                  <a:lnTo>
                    <a:pt x="30023" y="75227"/>
                  </a:lnTo>
                  <a:lnTo>
                    <a:pt x="28985" y="67768"/>
                  </a:lnTo>
                  <a:lnTo>
                    <a:pt x="20907" y="57974"/>
                  </a:lnTo>
                  <a:lnTo>
                    <a:pt x="17726" y="51607"/>
                  </a:lnTo>
                  <a:lnTo>
                    <a:pt x="15916" y="47145"/>
                  </a:lnTo>
                  <a:lnTo>
                    <a:pt x="14554" y="45460"/>
                  </a:lnTo>
                  <a:lnTo>
                    <a:pt x="15069" y="44607"/>
                  </a:lnTo>
                  <a:lnTo>
                    <a:pt x="17145" y="44387"/>
                  </a:lnTo>
                  <a:lnTo>
                    <a:pt x="21774" y="43353"/>
                  </a:lnTo>
                  <a:lnTo>
                    <a:pt x="28118" y="42223"/>
                  </a:lnTo>
                  <a:lnTo>
                    <a:pt x="33976" y="39638"/>
                  </a:lnTo>
                  <a:lnTo>
                    <a:pt x="35538" y="38490"/>
                  </a:lnTo>
                  <a:lnTo>
                    <a:pt x="38643" y="38259"/>
                  </a:lnTo>
                  <a:lnTo>
                    <a:pt x="41805" y="38949"/>
                  </a:lnTo>
                  <a:lnTo>
                    <a:pt x="42977" y="38451"/>
                  </a:lnTo>
                  <a:lnTo>
                    <a:pt x="43644" y="38413"/>
                  </a:lnTo>
                  <a:lnTo>
                    <a:pt x="51064" y="38413"/>
                  </a:lnTo>
                  <a:lnTo>
                    <a:pt x="54150" y="38241"/>
                  </a:lnTo>
                  <a:lnTo>
                    <a:pt x="59874" y="38289"/>
                  </a:lnTo>
                  <a:lnTo>
                    <a:pt x="63484" y="38500"/>
                  </a:lnTo>
                  <a:lnTo>
                    <a:pt x="65541" y="38788"/>
                  </a:lnTo>
                  <a:lnTo>
                    <a:pt x="71095" y="39237"/>
                  </a:lnTo>
                  <a:lnTo>
                    <a:pt x="78029" y="39131"/>
                  </a:lnTo>
                  <a:lnTo>
                    <a:pt x="80477" y="38901"/>
                  </a:lnTo>
                  <a:lnTo>
                    <a:pt x="89564" y="38748"/>
                  </a:lnTo>
                  <a:lnTo>
                    <a:pt x="98536" y="38594"/>
                  </a:lnTo>
                  <a:lnTo>
                    <a:pt x="106604" y="38460"/>
                  </a:lnTo>
                  <a:lnTo>
                    <a:pt x="115519" y="38488"/>
                  </a:lnTo>
                  <a:lnTo>
                    <a:pt x="122339" y="38508"/>
                  </a:lnTo>
                  <a:lnTo>
                    <a:pt x="125444" y="39436"/>
                  </a:lnTo>
                  <a:lnTo>
                    <a:pt x="128264" y="41198"/>
                  </a:lnTo>
                  <a:lnTo>
                    <a:pt x="129550" y="42797"/>
                  </a:lnTo>
                  <a:lnTo>
                    <a:pt x="130159" y="43506"/>
                  </a:lnTo>
                  <a:lnTo>
                    <a:pt x="130997" y="45191"/>
                  </a:lnTo>
                  <a:lnTo>
                    <a:pt x="132540" y="46531"/>
                  </a:lnTo>
                  <a:lnTo>
                    <a:pt x="133093" y="48599"/>
                  </a:lnTo>
                  <a:lnTo>
                    <a:pt x="132645" y="51405"/>
                  </a:lnTo>
                  <a:lnTo>
                    <a:pt x="132864" y="54784"/>
                  </a:lnTo>
                  <a:lnTo>
                    <a:pt x="133760" y="58729"/>
                  </a:lnTo>
                  <a:lnTo>
                    <a:pt x="135636" y="62865"/>
                  </a:lnTo>
                  <a:lnTo>
                    <a:pt x="138474" y="67212"/>
                  </a:lnTo>
                  <a:lnTo>
                    <a:pt x="139713" y="70659"/>
                  </a:lnTo>
                  <a:lnTo>
                    <a:pt x="139341" y="73215"/>
                  </a:lnTo>
                  <a:lnTo>
                    <a:pt x="140218" y="75915"/>
                  </a:lnTo>
                  <a:lnTo>
                    <a:pt x="142332" y="78759"/>
                  </a:lnTo>
                  <a:lnTo>
                    <a:pt x="143875" y="80262"/>
                  </a:lnTo>
                  <a:lnTo>
                    <a:pt x="144770" y="81401"/>
                  </a:lnTo>
                  <a:lnTo>
                    <a:pt x="147171" y="85767"/>
                  </a:lnTo>
                  <a:lnTo>
                    <a:pt x="151619" y="92738"/>
                  </a:lnTo>
                  <a:lnTo>
                    <a:pt x="154953" y="97965"/>
                  </a:lnTo>
                  <a:lnTo>
                    <a:pt x="156124" y="98587"/>
                  </a:lnTo>
                  <a:lnTo>
                    <a:pt x="157829" y="98367"/>
                  </a:lnTo>
                  <a:lnTo>
                    <a:pt x="161449" y="97851"/>
                  </a:lnTo>
                  <a:lnTo>
                    <a:pt x="165030" y="97745"/>
                  </a:lnTo>
                  <a:lnTo>
                    <a:pt x="167592" y="98818"/>
                  </a:lnTo>
                  <a:lnTo>
                    <a:pt x="168621" y="98636"/>
                  </a:lnTo>
                  <a:lnTo>
                    <a:pt x="172479" y="96558"/>
                  </a:lnTo>
                  <a:lnTo>
                    <a:pt x="176308" y="95927"/>
                  </a:lnTo>
                  <a:lnTo>
                    <a:pt x="180308" y="95065"/>
                  </a:lnTo>
                  <a:lnTo>
                    <a:pt x="182394" y="94183"/>
                  </a:lnTo>
                  <a:lnTo>
                    <a:pt x="184823" y="94183"/>
                  </a:lnTo>
                  <a:lnTo>
                    <a:pt x="191367" y="95859"/>
                  </a:lnTo>
                  <a:lnTo>
                    <a:pt x="192605" y="95945"/>
                  </a:lnTo>
                  <a:lnTo>
                    <a:pt x="197901" y="95945"/>
                  </a:lnTo>
                  <a:lnTo>
                    <a:pt x="203197" y="95006"/>
                  </a:lnTo>
                  <a:lnTo>
                    <a:pt x="203978" y="87998"/>
                  </a:lnTo>
                  <a:lnTo>
                    <a:pt x="204025" y="86610"/>
                  </a:lnTo>
                  <a:lnTo>
                    <a:pt x="205302" y="83977"/>
                  </a:lnTo>
                  <a:lnTo>
                    <a:pt x="206921" y="81679"/>
                  </a:lnTo>
                  <a:lnTo>
                    <a:pt x="207121" y="79486"/>
                  </a:lnTo>
                  <a:lnTo>
                    <a:pt x="207026" y="76489"/>
                  </a:lnTo>
                  <a:lnTo>
                    <a:pt x="208197" y="72861"/>
                  </a:lnTo>
                  <a:lnTo>
                    <a:pt x="211750" y="69969"/>
                  </a:lnTo>
                  <a:lnTo>
                    <a:pt x="217494" y="68600"/>
                  </a:lnTo>
                  <a:lnTo>
                    <a:pt x="220761" y="68332"/>
                  </a:lnTo>
                  <a:lnTo>
                    <a:pt x="225914" y="67528"/>
                  </a:lnTo>
                  <a:lnTo>
                    <a:pt x="233724" y="66713"/>
                  </a:lnTo>
                  <a:lnTo>
                    <a:pt x="236610" y="66819"/>
                  </a:lnTo>
                  <a:lnTo>
                    <a:pt x="236839" y="67230"/>
                  </a:lnTo>
                  <a:lnTo>
                    <a:pt x="235182" y="72247"/>
                  </a:lnTo>
                  <a:lnTo>
                    <a:pt x="235153" y="73885"/>
                  </a:lnTo>
                  <a:lnTo>
                    <a:pt x="235753" y="75541"/>
                  </a:lnTo>
                  <a:lnTo>
                    <a:pt x="237077" y="76441"/>
                  </a:lnTo>
                  <a:lnTo>
                    <a:pt x="245183" y="76537"/>
                  </a:lnTo>
                  <a:lnTo>
                    <a:pt x="252651" y="76634"/>
                  </a:lnTo>
                  <a:lnTo>
                    <a:pt x="261214" y="76949"/>
                  </a:lnTo>
                  <a:lnTo>
                    <a:pt x="267633" y="77179"/>
                  </a:lnTo>
                  <a:lnTo>
                    <a:pt x="268453" y="77429"/>
                  </a:lnTo>
                  <a:lnTo>
                    <a:pt x="269100" y="77802"/>
                  </a:lnTo>
                  <a:lnTo>
                    <a:pt x="270053" y="80292"/>
                  </a:lnTo>
                  <a:lnTo>
                    <a:pt x="269843" y="85156"/>
                  </a:lnTo>
                  <a:lnTo>
                    <a:pt x="268415" y="92260"/>
                  </a:lnTo>
                  <a:lnTo>
                    <a:pt x="268967" y="98904"/>
                  </a:lnTo>
                  <a:lnTo>
                    <a:pt x="271510" y="105090"/>
                  </a:lnTo>
                  <a:lnTo>
                    <a:pt x="271767" y="114597"/>
                  </a:lnTo>
                  <a:lnTo>
                    <a:pt x="270872" y="120275"/>
                  </a:lnTo>
                  <a:lnTo>
                    <a:pt x="269738" y="127436"/>
                  </a:lnTo>
                  <a:lnTo>
                    <a:pt x="269300" y="135565"/>
                  </a:lnTo>
                  <a:lnTo>
                    <a:pt x="270462" y="138964"/>
                  </a:lnTo>
                  <a:lnTo>
                    <a:pt x="272920" y="142516"/>
                  </a:lnTo>
                  <a:lnTo>
                    <a:pt x="276673" y="146241"/>
                  </a:lnTo>
                  <a:lnTo>
                    <a:pt x="279578" y="151057"/>
                  </a:lnTo>
                  <a:lnTo>
                    <a:pt x="281635" y="156983"/>
                  </a:lnTo>
                  <a:lnTo>
                    <a:pt x="282378" y="160717"/>
                  </a:lnTo>
                  <a:lnTo>
                    <a:pt x="281826" y="162259"/>
                  </a:lnTo>
                  <a:lnTo>
                    <a:pt x="281864" y="164920"/>
                  </a:lnTo>
                  <a:lnTo>
                    <a:pt x="282502" y="168712"/>
                  </a:lnTo>
                  <a:lnTo>
                    <a:pt x="281788" y="171230"/>
                  </a:lnTo>
                  <a:lnTo>
                    <a:pt x="279730" y="172465"/>
                  </a:lnTo>
                  <a:lnTo>
                    <a:pt x="279044" y="174169"/>
                  </a:lnTo>
                  <a:lnTo>
                    <a:pt x="280083" y="177444"/>
                  </a:lnTo>
                  <a:lnTo>
                    <a:pt x="280340" y="180421"/>
                  </a:lnTo>
                  <a:lnTo>
                    <a:pt x="281149" y="181561"/>
                  </a:lnTo>
                  <a:lnTo>
                    <a:pt x="281740" y="182385"/>
                  </a:lnTo>
                  <a:lnTo>
                    <a:pt x="282711" y="182510"/>
                  </a:lnTo>
                  <a:lnTo>
                    <a:pt x="284798" y="181447"/>
                  </a:lnTo>
                  <a:lnTo>
                    <a:pt x="287293" y="179465"/>
                  </a:lnTo>
                  <a:lnTo>
                    <a:pt x="289293" y="178631"/>
                  </a:lnTo>
                  <a:lnTo>
                    <a:pt x="292113" y="178737"/>
                  </a:lnTo>
                  <a:lnTo>
                    <a:pt x="296075" y="179302"/>
                  </a:lnTo>
                  <a:lnTo>
                    <a:pt x="303066" y="179503"/>
                  </a:lnTo>
                  <a:lnTo>
                    <a:pt x="305219" y="179150"/>
                  </a:lnTo>
                  <a:lnTo>
                    <a:pt x="311725" y="176478"/>
                  </a:lnTo>
                  <a:lnTo>
                    <a:pt x="313430" y="176277"/>
                  </a:lnTo>
                  <a:lnTo>
                    <a:pt x="316001" y="176527"/>
                  </a:lnTo>
                  <a:lnTo>
                    <a:pt x="319649" y="177321"/>
                  </a:lnTo>
                  <a:lnTo>
                    <a:pt x="323326" y="177484"/>
                  </a:lnTo>
                  <a:lnTo>
                    <a:pt x="325117" y="176660"/>
                  </a:lnTo>
                  <a:lnTo>
                    <a:pt x="325279" y="175578"/>
                  </a:lnTo>
                  <a:lnTo>
                    <a:pt x="325850" y="174171"/>
                  </a:lnTo>
                  <a:lnTo>
                    <a:pt x="326841" y="173644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418E922F-D826-ACB1-8B92-ADF065CBBA7D}"/>
                </a:ext>
              </a:extLst>
            </p:cNvPr>
            <p:cNvSpPr/>
            <p:nvPr/>
          </p:nvSpPr>
          <p:spPr>
            <a:xfrm>
              <a:off x="5487532" y="3066109"/>
              <a:ext cx="211521" cy="154511"/>
            </a:xfrm>
            <a:custGeom>
              <a:avLst/>
              <a:gdLst>
                <a:gd name="connsiteX0" fmla="*/ 153467 w 211521"/>
                <a:gd name="connsiteY0" fmla="*/ 4601 h 154511"/>
                <a:gd name="connsiteX1" fmla="*/ 153095 w 211521"/>
                <a:gd name="connsiteY1" fmla="*/ 5884 h 154511"/>
                <a:gd name="connsiteX2" fmla="*/ 153076 w 211521"/>
                <a:gd name="connsiteY2" fmla="*/ 8153 h 154511"/>
                <a:gd name="connsiteX3" fmla="*/ 152600 w 211521"/>
                <a:gd name="connsiteY3" fmla="*/ 11743 h 154511"/>
                <a:gd name="connsiteX4" fmla="*/ 152029 w 211521"/>
                <a:gd name="connsiteY4" fmla="*/ 16042 h 154511"/>
                <a:gd name="connsiteX5" fmla="*/ 154353 w 211521"/>
                <a:gd name="connsiteY5" fmla="*/ 18819 h 154511"/>
                <a:gd name="connsiteX6" fmla="*/ 157134 w 211521"/>
                <a:gd name="connsiteY6" fmla="*/ 21806 h 154511"/>
                <a:gd name="connsiteX7" fmla="*/ 157877 w 211521"/>
                <a:gd name="connsiteY7" fmla="*/ 22964 h 154511"/>
                <a:gd name="connsiteX8" fmla="*/ 157134 w 211521"/>
                <a:gd name="connsiteY8" fmla="*/ 25904 h 154511"/>
                <a:gd name="connsiteX9" fmla="*/ 157658 w 211521"/>
                <a:gd name="connsiteY9" fmla="*/ 27627 h 154511"/>
                <a:gd name="connsiteX10" fmla="*/ 159125 w 211521"/>
                <a:gd name="connsiteY10" fmla="*/ 30499 h 154511"/>
                <a:gd name="connsiteX11" fmla="*/ 161620 w 211521"/>
                <a:gd name="connsiteY11" fmla="*/ 34147 h 154511"/>
                <a:gd name="connsiteX12" fmla="*/ 164182 w 211521"/>
                <a:gd name="connsiteY12" fmla="*/ 37891 h 154511"/>
                <a:gd name="connsiteX13" fmla="*/ 165954 w 211521"/>
                <a:gd name="connsiteY13" fmla="*/ 38379 h 154511"/>
                <a:gd name="connsiteX14" fmla="*/ 167640 w 211521"/>
                <a:gd name="connsiteY14" fmla="*/ 38685 h 154511"/>
                <a:gd name="connsiteX15" fmla="*/ 168669 w 211521"/>
                <a:gd name="connsiteY15" fmla="*/ 39356 h 154511"/>
                <a:gd name="connsiteX16" fmla="*/ 170164 w 211521"/>
                <a:gd name="connsiteY16" fmla="*/ 40006 h 154511"/>
                <a:gd name="connsiteX17" fmla="*/ 171660 w 211521"/>
                <a:gd name="connsiteY17" fmla="*/ 40427 h 154511"/>
                <a:gd name="connsiteX18" fmla="*/ 172955 w 211521"/>
                <a:gd name="connsiteY18" fmla="*/ 41251 h 154511"/>
                <a:gd name="connsiteX19" fmla="*/ 173784 w 211521"/>
                <a:gd name="connsiteY19" fmla="*/ 42055 h 154511"/>
                <a:gd name="connsiteX20" fmla="*/ 174860 w 211521"/>
                <a:gd name="connsiteY20" fmla="*/ 44363 h 154511"/>
                <a:gd name="connsiteX21" fmla="*/ 177746 w 211521"/>
                <a:gd name="connsiteY21" fmla="*/ 45885 h 154511"/>
                <a:gd name="connsiteX22" fmla="*/ 179765 w 211521"/>
                <a:gd name="connsiteY22" fmla="*/ 47388 h 154511"/>
                <a:gd name="connsiteX23" fmla="*/ 178956 w 211521"/>
                <a:gd name="connsiteY23" fmla="*/ 48154 h 154511"/>
                <a:gd name="connsiteX24" fmla="*/ 176441 w 211521"/>
                <a:gd name="connsiteY24" fmla="*/ 47847 h 154511"/>
                <a:gd name="connsiteX25" fmla="*/ 174079 w 211521"/>
                <a:gd name="connsiteY25" fmla="*/ 47187 h 154511"/>
                <a:gd name="connsiteX26" fmla="*/ 173765 w 211521"/>
                <a:gd name="connsiteY26" fmla="*/ 48298 h 154511"/>
                <a:gd name="connsiteX27" fmla="*/ 173669 w 211521"/>
                <a:gd name="connsiteY27" fmla="*/ 52530 h 154511"/>
                <a:gd name="connsiteX28" fmla="*/ 174041 w 211521"/>
                <a:gd name="connsiteY28" fmla="*/ 56044 h 154511"/>
                <a:gd name="connsiteX29" fmla="*/ 174593 w 211521"/>
                <a:gd name="connsiteY29" fmla="*/ 56512 h 154511"/>
                <a:gd name="connsiteX30" fmla="*/ 176974 w 211521"/>
                <a:gd name="connsiteY30" fmla="*/ 57163 h 154511"/>
                <a:gd name="connsiteX31" fmla="*/ 182642 w 211521"/>
                <a:gd name="connsiteY31" fmla="*/ 61730 h 154511"/>
                <a:gd name="connsiteX32" fmla="*/ 187766 w 211521"/>
                <a:gd name="connsiteY32" fmla="*/ 66058 h 154511"/>
                <a:gd name="connsiteX33" fmla="*/ 189490 w 211521"/>
                <a:gd name="connsiteY33" fmla="*/ 67178 h 154511"/>
                <a:gd name="connsiteX34" fmla="*/ 192319 w 211521"/>
                <a:gd name="connsiteY34" fmla="*/ 67599 h 154511"/>
                <a:gd name="connsiteX35" fmla="*/ 195501 w 211521"/>
                <a:gd name="connsiteY35" fmla="*/ 67781 h 154511"/>
                <a:gd name="connsiteX36" fmla="*/ 196863 w 211521"/>
                <a:gd name="connsiteY36" fmla="*/ 67379 h 154511"/>
                <a:gd name="connsiteX37" fmla="*/ 199939 w 211521"/>
                <a:gd name="connsiteY37" fmla="*/ 65205 h 154511"/>
                <a:gd name="connsiteX38" fmla="*/ 201578 w 211521"/>
                <a:gd name="connsiteY38" fmla="*/ 64965 h 154511"/>
                <a:gd name="connsiteX39" fmla="*/ 203092 w 211521"/>
                <a:gd name="connsiteY39" fmla="*/ 65022 h 154511"/>
                <a:gd name="connsiteX40" fmla="*/ 203911 w 211521"/>
                <a:gd name="connsiteY40" fmla="*/ 65367 h 154511"/>
                <a:gd name="connsiteX41" fmla="*/ 205388 w 211521"/>
                <a:gd name="connsiteY41" fmla="*/ 67148 h 154511"/>
                <a:gd name="connsiteX42" fmla="*/ 206769 w 211521"/>
                <a:gd name="connsiteY42" fmla="*/ 69829 h 154511"/>
                <a:gd name="connsiteX43" fmla="*/ 207159 w 211521"/>
                <a:gd name="connsiteY43" fmla="*/ 71811 h 154511"/>
                <a:gd name="connsiteX44" fmla="*/ 207035 w 211521"/>
                <a:gd name="connsiteY44" fmla="*/ 72874 h 154511"/>
                <a:gd name="connsiteX45" fmla="*/ 206569 w 211521"/>
                <a:gd name="connsiteY45" fmla="*/ 73276 h 154511"/>
                <a:gd name="connsiteX46" fmla="*/ 204045 w 211521"/>
                <a:gd name="connsiteY46" fmla="*/ 73782 h 154511"/>
                <a:gd name="connsiteX47" fmla="*/ 202949 w 211521"/>
                <a:gd name="connsiteY47" fmla="*/ 74184 h 154511"/>
                <a:gd name="connsiteX48" fmla="*/ 202683 w 211521"/>
                <a:gd name="connsiteY48" fmla="*/ 74759 h 154511"/>
                <a:gd name="connsiteX49" fmla="*/ 203073 w 211521"/>
                <a:gd name="connsiteY49" fmla="*/ 76090 h 154511"/>
                <a:gd name="connsiteX50" fmla="*/ 203559 w 211521"/>
                <a:gd name="connsiteY50" fmla="*/ 76952 h 154511"/>
                <a:gd name="connsiteX51" fmla="*/ 206312 w 211521"/>
                <a:gd name="connsiteY51" fmla="*/ 80810 h 154511"/>
                <a:gd name="connsiteX52" fmla="*/ 210293 w 211521"/>
                <a:gd name="connsiteY52" fmla="*/ 86019 h 154511"/>
                <a:gd name="connsiteX53" fmla="*/ 211522 w 211521"/>
                <a:gd name="connsiteY53" fmla="*/ 87349 h 154511"/>
                <a:gd name="connsiteX54" fmla="*/ 210826 w 211521"/>
                <a:gd name="connsiteY54" fmla="*/ 88900 h 154511"/>
                <a:gd name="connsiteX55" fmla="*/ 208798 w 211521"/>
                <a:gd name="connsiteY55" fmla="*/ 92960 h 154511"/>
                <a:gd name="connsiteX56" fmla="*/ 207283 w 211521"/>
                <a:gd name="connsiteY56" fmla="*/ 94655 h 154511"/>
                <a:gd name="connsiteX57" fmla="*/ 200587 w 211521"/>
                <a:gd name="connsiteY57" fmla="*/ 100399 h 154511"/>
                <a:gd name="connsiteX58" fmla="*/ 197310 w 211521"/>
                <a:gd name="connsiteY58" fmla="*/ 99719 h 154511"/>
                <a:gd name="connsiteX59" fmla="*/ 190424 w 211521"/>
                <a:gd name="connsiteY59" fmla="*/ 100878 h 154511"/>
                <a:gd name="connsiteX60" fmla="*/ 189395 w 211521"/>
                <a:gd name="connsiteY60" fmla="*/ 99557 h 154511"/>
                <a:gd name="connsiteX61" fmla="*/ 187785 w 211521"/>
                <a:gd name="connsiteY61" fmla="*/ 99384 h 154511"/>
                <a:gd name="connsiteX62" fmla="*/ 185795 w 211521"/>
                <a:gd name="connsiteY62" fmla="*/ 99615 h 154511"/>
                <a:gd name="connsiteX63" fmla="*/ 185071 w 211521"/>
                <a:gd name="connsiteY63" fmla="*/ 100112 h 154511"/>
                <a:gd name="connsiteX64" fmla="*/ 184852 w 211521"/>
                <a:gd name="connsiteY64" fmla="*/ 100677 h 154511"/>
                <a:gd name="connsiteX65" fmla="*/ 184137 w 211521"/>
                <a:gd name="connsiteY65" fmla="*/ 101471 h 154511"/>
                <a:gd name="connsiteX66" fmla="*/ 182861 w 211521"/>
                <a:gd name="connsiteY66" fmla="*/ 103750 h 154511"/>
                <a:gd name="connsiteX67" fmla="*/ 181880 w 211521"/>
                <a:gd name="connsiteY67" fmla="*/ 104324 h 154511"/>
                <a:gd name="connsiteX68" fmla="*/ 180661 w 211521"/>
                <a:gd name="connsiteY68" fmla="*/ 104678 h 154511"/>
                <a:gd name="connsiteX69" fmla="*/ 179156 w 211521"/>
                <a:gd name="connsiteY69" fmla="*/ 104631 h 154511"/>
                <a:gd name="connsiteX70" fmla="*/ 178279 w 211521"/>
                <a:gd name="connsiteY70" fmla="*/ 104928 h 154511"/>
                <a:gd name="connsiteX71" fmla="*/ 178279 w 211521"/>
                <a:gd name="connsiteY71" fmla="*/ 106058 h 154511"/>
                <a:gd name="connsiteX72" fmla="*/ 178013 w 211521"/>
                <a:gd name="connsiteY72" fmla="*/ 107034 h 154511"/>
                <a:gd name="connsiteX73" fmla="*/ 176994 w 211521"/>
                <a:gd name="connsiteY73" fmla="*/ 107532 h 154511"/>
                <a:gd name="connsiteX74" fmla="*/ 176565 w 211521"/>
                <a:gd name="connsiteY74" fmla="*/ 108623 h 154511"/>
                <a:gd name="connsiteX75" fmla="*/ 176641 w 211521"/>
                <a:gd name="connsiteY75" fmla="*/ 109705 h 154511"/>
                <a:gd name="connsiteX76" fmla="*/ 176051 w 211521"/>
                <a:gd name="connsiteY76" fmla="*/ 110202 h 154511"/>
                <a:gd name="connsiteX77" fmla="*/ 174755 w 211521"/>
                <a:gd name="connsiteY77" fmla="*/ 109934 h 154511"/>
                <a:gd name="connsiteX78" fmla="*/ 173984 w 211521"/>
                <a:gd name="connsiteY78" fmla="*/ 109627 h 154511"/>
                <a:gd name="connsiteX79" fmla="*/ 173260 w 211521"/>
                <a:gd name="connsiteY79" fmla="*/ 111025 h 154511"/>
                <a:gd name="connsiteX80" fmla="*/ 172364 w 211521"/>
                <a:gd name="connsiteY80" fmla="*/ 111973 h 154511"/>
                <a:gd name="connsiteX81" fmla="*/ 171726 w 211521"/>
                <a:gd name="connsiteY81" fmla="*/ 111963 h 154511"/>
                <a:gd name="connsiteX82" fmla="*/ 164840 w 211521"/>
                <a:gd name="connsiteY82" fmla="*/ 112241 h 154511"/>
                <a:gd name="connsiteX83" fmla="*/ 162335 w 211521"/>
                <a:gd name="connsiteY83" fmla="*/ 112988 h 154511"/>
                <a:gd name="connsiteX84" fmla="*/ 160830 w 211521"/>
                <a:gd name="connsiteY84" fmla="*/ 113007 h 154511"/>
                <a:gd name="connsiteX85" fmla="*/ 160772 w 211521"/>
                <a:gd name="connsiteY85" fmla="*/ 112375 h 154511"/>
                <a:gd name="connsiteX86" fmla="*/ 160591 w 211521"/>
                <a:gd name="connsiteY86" fmla="*/ 112002 h 154511"/>
                <a:gd name="connsiteX87" fmla="*/ 151905 w 211521"/>
                <a:gd name="connsiteY87" fmla="*/ 109886 h 154511"/>
                <a:gd name="connsiteX88" fmla="*/ 145818 w 211521"/>
                <a:gd name="connsiteY88" fmla="*/ 108632 h 154511"/>
                <a:gd name="connsiteX89" fmla="*/ 139646 w 211521"/>
                <a:gd name="connsiteY89" fmla="*/ 107244 h 154511"/>
                <a:gd name="connsiteX90" fmla="*/ 139294 w 211521"/>
                <a:gd name="connsiteY90" fmla="*/ 108546 h 154511"/>
                <a:gd name="connsiteX91" fmla="*/ 138408 w 211521"/>
                <a:gd name="connsiteY91" fmla="*/ 109389 h 154511"/>
                <a:gd name="connsiteX92" fmla="*/ 137074 w 211521"/>
                <a:gd name="connsiteY92" fmla="*/ 109446 h 154511"/>
                <a:gd name="connsiteX93" fmla="*/ 136150 w 211521"/>
                <a:gd name="connsiteY93" fmla="*/ 109245 h 154511"/>
                <a:gd name="connsiteX94" fmla="*/ 135531 w 211521"/>
                <a:gd name="connsiteY94" fmla="*/ 110250 h 154511"/>
                <a:gd name="connsiteX95" fmla="*/ 134503 w 211521"/>
                <a:gd name="connsiteY95" fmla="*/ 111581 h 154511"/>
                <a:gd name="connsiteX96" fmla="*/ 133074 w 211521"/>
                <a:gd name="connsiteY96" fmla="*/ 112222 h 154511"/>
                <a:gd name="connsiteX97" fmla="*/ 131674 w 211521"/>
                <a:gd name="connsiteY97" fmla="*/ 113045 h 154511"/>
                <a:gd name="connsiteX98" fmla="*/ 130883 w 211521"/>
                <a:gd name="connsiteY98" fmla="*/ 113763 h 154511"/>
                <a:gd name="connsiteX99" fmla="*/ 130312 w 211521"/>
                <a:gd name="connsiteY99" fmla="*/ 113773 h 154511"/>
                <a:gd name="connsiteX100" fmla="*/ 128902 w 211521"/>
                <a:gd name="connsiteY100" fmla="*/ 112088 h 154511"/>
                <a:gd name="connsiteX101" fmla="*/ 127025 w 211521"/>
                <a:gd name="connsiteY101" fmla="*/ 111915 h 154511"/>
                <a:gd name="connsiteX102" fmla="*/ 123520 w 211521"/>
                <a:gd name="connsiteY102" fmla="*/ 112193 h 154511"/>
                <a:gd name="connsiteX103" fmla="*/ 121939 w 211521"/>
                <a:gd name="connsiteY103" fmla="*/ 111734 h 154511"/>
                <a:gd name="connsiteX104" fmla="*/ 119786 w 211521"/>
                <a:gd name="connsiteY104" fmla="*/ 111514 h 154511"/>
                <a:gd name="connsiteX105" fmla="*/ 114700 w 211521"/>
                <a:gd name="connsiteY105" fmla="*/ 111859 h 154511"/>
                <a:gd name="connsiteX106" fmla="*/ 106575 w 211521"/>
                <a:gd name="connsiteY106" fmla="*/ 111169 h 154511"/>
                <a:gd name="connsiteX107" fmla="*/ 105242 w 211521"/>
                <a:gd name="connsiteY107" fmla="*/ 111543 h 154511"/>
                <a:gd name="connsiteX108" fmla="*/ 104889 w 211521"/>
                <a:gd name="connsiteY108" fmla="*/ 111849 h 154511"/>
                <a:gd name="connsiteX109" fmla="*/ 96841 w 211521"/>
                <a:gd name="connsiteY109" fmla="*/ 111926 h 154511"/>
                <a:gd name="connsiteX110" fmla="*/ 87992 w 211521"/>
                <a:gd name="connsiteY110" fmla="*/ 112011 h 154511"/>
                <a:gd name="connsiteX111" fmla="*/ 80582 w 211521"/>
                <a:gd name="connsiteY111" fmla="*/ 112088 h 154511"/>
                <a:gd name="connsiteX112" fmla="*/ 74095 w 211521"/>
                <a:gd name="connsiteY112" fmla="*/ 112154 h 154511"/>
                <a:gd name="connsiteX113" fmla="*/ 74085 w 211521"/>
                <a:gd name="connsiteY113" fmla="*/ 111867 h 154511"/>
                <a:gd name="connsiteX114" fmla="*/ 71999 w 211521"/>
                <a:gd name="connsiteY114" fmla="*/ 111828 h 154511"/>
                <a:gd name="connsiteX115" fmla="*/ 71771 w 211521"/>
                <a:gd name="connsiteY115" fmla="*/ 112393 h 154511"/>
                <a:gd name="connsiteX116" fmla="*/ 69933 w 211521"/>
                <a:gd name="connsiteY116" fmla="*/ 119172 h 154511"/>
                <a:gd name="connsiteX117" fmla="*/ 69733 w 211521"/>
                <a:gd name="connsiteY117" fmla="*/ 122858 h 154511"/>
                <a:gd name="connsiteX118" fmla="*/ 70714 w 211521"/>
                <a:gd name="connsiteY118" fmla="*/ 125147 h 154511"/>
                <a:gd name="connsiteX119" fmla="*/ 71809 w 211521"/>
                <a:gd name="connsiteY119" fmla="*/ 126602 h 154511"/>
                <a:gd name="connsiteX120" fmla="*/ 73038 w 211521"/>
                <a:gd name="connsiteY120" fmla="*/ 127205 h 154511"/>
                <a:gd name="connsiteX121" fmla="*/ 73162 w 211521"/>
                <a:gd name="connsiteY121" fmla="*/ 128028 h 154511"/>
                <a:gd name="connsiteX122" fmla="*/ 72171 w 211521"/>
                <a:gd name="connsiteY122" fmla="*/ 129091 h 154511"/>
                <a:gd name="connsiteX123" fmla="*/ 72257 w 211521"/>
                <a:gd name="connsiteY123" fmla="*/ 130172 h 154511"/>
                <a:gd name="connsiteX124" fmla="*/ 73419 w 211521"/>
                <a:gd name="connsiteY124" fmla="*/ 131293 h 154511"/>
                <a:gd name="connsiteX125" fmla="*/ 73704 w 211521"/>
                <a:gd name="connsiteY125" fmla="*/ 132480 h 154511"/>
                <a:gd name="connsiteX126" fmla="*/ 73114 w 211521"/>
                <a:gd name="connsiteY126" fmla="*/ 133715 h 154511"/>
                <a:gd name="connsiteX127" fmla="*/ 73257 w 211521"/>
                <a:gd name="connsiteY127" fmla="*/ 136683 h 154511"/>
                <a:gd name="connsiteX128" fmla="*/ 74114 w 211521"/>
                <a:gd name="connsiteY128" fmla="*/ 141384 h 154511"/>
                <a:gd name="connsiteX129" fmla="*/ 74143 w 211521"/>
                <a:gd name="connsiteY129" fmla="*/ 144429 h 154511"/>
                <a:gd name="connsiteX130" fmla="*/ 73323 w 211521"/>
                <a:gd name="connsiteY130" fmla="*/ 145817 h 154511"/>
                <a:gd name="connsiteX131" fmla="*/ 73714 w 211521"/>
                <a:gd name="connsiteY131" fmla="*/ 148201 h 154511"/>
                <a:gd name="connsiteX132" fmla="*/ 75305 w 211521"/>
                <a:gd name="connsiteY132" fmla="*/ 151562 h 154511"/>
                <a:gd name="connsiteX133" fmla="*/ 75590 w 211521"/>
                <a:gd name="connsiteY133" fmla="*/ 152979 h 154511"/>
                <a:gd name="connsiteX134" fmla="*/ 75019 w 211521"/>
                <a:gd name="connsiteY134" fmla="*/ 153640 h 154511"/>
                <a:gd name="connsiteX135" fmla="*/ 73695 w 211521"/>
                <a:gd name="connsiteY135" fmla="*/ 154511 h 154511"/>
                <a:gd name="connsiteX136" fmla="*/ 72352 w 211521"/>
                <a:gd name="connsiteY136" fmla="*/ 154483 h 154511"/>
                <a:gd name="connsiteX137" fmla="*/ 70790 w 211521"/>
                <a:gd name="connsiteY137" fmla="*/ 152453 h 154511"/>
                <a:gd name="connsiteX138" fmla="*/ 70104 w 211521"/>
                <a:gd name="connsiteY138" fmla="*/ 151543 h 154511"/>
                <a:gd name="connsiteX139" fmla="*/ 68847 w 211521"/>
                <a:gd name="connsiteY139" fmla="*/ 149475 h 154511"/>
                <a:gd name="connsiteX140" fmla="*/ 67770 w 211521"/>
                <a:gd name="connsiteY140" fmla="*/ 147407 h 154511"/>
                <a:gd name="connsiteX141" fmla="*/ 66323 w 211521"/>
                <a:gd name="connsiteY141" fmla="*/ 146498 h 154511"/>
                <a:gd name="connsiteX142" fmla="*/ 64894 w 211521"/>
                <a:gd name="connsiteY142" fmla="*/ 145655 h 154511"/>
                <a:gd name="connsiteX143" fmla="*/ 63160 w 211521"/>
                <a:gd name="connsiteY143" fmla="*/ 143022 h 154511"/>
                <a:gd name="connsiteX144" fmla="*/ 61484 w 211521"/>
                <a:gd name="connsiteY144" fmla="*/ 141767 h 154511"/>
                <a:gd name="connsiteX145" fmla="*/ 59712 w 211521"/>
                <a:gd name="connsiteY145" fmla="*/ 142121 h 154511"/>
                <a:gd name="connsiteX146" fmla="*/ 57131 w 211521"/>
                <a:gd name="connsiteY146" fmla="*/ 141633 h 154511"/>
                <a:gd name="connsiteX147" fmla="*/ 51921 w 211521"/>
                <a:gd name="connsiteY147" fmla="*/ 140983 h 154511"/>
                <a:gd name="connsiteX148" fmla="*/ 46320 w 211521"/>
                <a:gd name="connsiteY148" fmla="*/ 141174 h 154511"/>
                <a:gd name="connsiteX149" fmla="*/ 43996 w 211521"/>
                <a:gd name="connsiteY149" fmla="*/ 141777 h 154511"/>
                <a:gd name="connsiteX150" fmla="*/ 41700 w 211521"/>
                <a:gd name="connsiteY150" fmla="*/ 142734 h 154511"/>
                <a:gd name="connsiteX151" fmla="*/ 35881 w 211521"/>
                <a:gd name="connsiteY151" fmla="*/ 144850 h 154511"/>
                <a:gd name="connsiteX152" fmla="*/ 33585 w 211521"/>
                <a:gd name="connsiteY152" fmla="*/ 145884 h 154511"/>
                <a:gd name="connsiteX153" fmla="*/ 31842 w 211521"/>
                <a:gd name="connsiteY153" fmla="*/ 148527 h 154511"/>
                <a:gd name="connsiteX154" fmla="*/ 29861 w 211521"/>
                <a:gd name="connsiteY154" fmla="*/ 148470 h 154511"/>
                <a:gd name="connsiteX155" fmla="*/ 27889 w 211521"/>
                <a:gd name="connsiteY155" fmla="*/ 147627 h 154511"/>
                <a:gd name="connsiteX156" fmla="*/ 26651 w 211521"/>
                <a:gd name="connsiteY156" fmla="*/ 146430 h 154511"/>
                <a:gd name="connsiteX157" fmla="*/ 23993 w 211521"/>
                <a:gd name="connsiteY157" fmla="*/ 146689 h 154511"/>
                <a:gd name="connsiteX158" fmla="*/ 21431 w 211521"/>
                <a:gd name="connsiteY158" fmla="*/ 145531 h 154511"/>
                <a:gd name="connsiteX159" fmla="*/ 18955 w 211521"/>
                <a:gd name="connsiteY159" fmla="*/ 143242 h 154511"/>
                <a:gd name="connsiteX160" fmla="*/ 17126 w 211521"/>
                <a:gd name="connsiteY160" fmla="*/ 142486 h 154511"/>
                <a:gd name="connsiteX161" fmla="*/ 14792 w 211521"/>
                <a:gd name="connsiteY161" fmla="*/ 140829 h 154511"/>
                <a:gd name="connsiteX162" fmla="*/ 14154 w 211521"/>
                <a:gd name="connsiteY162" fmla="*/ 137670 h 154511"/>
                <a:gd name="connsiteX163" fmla="*/ 12678 w 211521"/>
                <a:gd name="connsiteY163" fmla="*/ 135458 h 154511"/>
                <a:gd name="connsiteX164" fmla="*/ 11325 w 211521"/>
                <a:gd name="connsiteY164" fmla="*/ 132375 h 154511"/>
                <a:gd name="connsiteX165" fmla="*/ 9306 w 211521"/>
                <a:gd name="connsiteY165" fmla="*/ 130997 h 154511"/>
                <a:gd name="connsiteX166" fmla="*/ 6982 w 211521"/>
                <a:gd name="connsiteY166" fmla="*/ 130259 h 154511"/>
                <a:gd name="connsiteX167" fmla="*/ 3772 w 211521"/>
                <a:gd name="connsiteY167" fmla="*/ 130413 h 154511"/>
                <a:gd name="connsiteX168" fmla="*/ 1667 w 211521"/>
                <a:gd name="connsiteY168" fmla="*/ 129178 h 154511"/>
                <a:gd name="connsiteX169" fmla="*/ 0 w 211521"/>
                <a:gd name="connsiteY169" fmla="*/ 127378 h 154511"/>
                <a:gd name="connsiteX170" fmla="*/ 438 w 211521"/>
                <a:gd name="connsiteY170" fmla="*/ 125817 h 154511"/>
                <a:gd name="connsiteX171" fmla="*/ 1191 w 211521"/>
                <a:gd name="connsiteY171" fmla="*/ 123596 h 154511"/>
                <a:gd name="connsiteX172" fmla="*/ 1276 w 211521"/>
                <a:gd name="connsiteY172" fmla="*/ 121461 h 154511"/>
                <a:gd name="connsiteX173" fmla="*/ 1772 w 211521"/>
                <a:gd name="connsiteY173" fmla="*/ 117995 h 154511"/>
                <a:gd name="connsiteX174" fmla="*/ 1467 w 211521"/>
                <a:gd name="connsiteY174" fmla="*/ 113657 h 154511"/>
                <a:gd name="connsiteX175" fmla="*/ 886 w 211521"/>
                <a:gd name="connsiteY175" fmla="*/ 110632 h 154511"/>
                <a:gd name="connsiteX176" fmla="*/ 2657 w 211521"/>
                <a:gd name="connsiteY176" fmla="*/ 109368 h 154511"/>
                <a:gd name="connsiteX177" fmla="*/ 4705 w 211521"/>
                <a:gd name="connsiteY177" fmla="*/ 108238 h 154511"/>
                <a:gd name="connsiteX178" fmla="*/ 5982 w 211521"/>
                <a:gd name="connsiteY178" fmla="*/ 106180 h 154511"/>
                <a:gd name="connsiteX179" fmla="*/ 7306 w 211521"/>
                <a:gd name="connsiteY179" fmla="*/ 101555 h 154511"/>
                <a:gd name="connsiteX180" fmla="*/ 7858 w 211521"/>
                <a:gd name="connsiteY180" fmla="*/ 97563 h 154511"/>
                <a:gd name="connsiteX181" fmla="*/ 7449 w 211521"/>
                <a:gd name="connsiteY181" fmla="*/ 96079 h 154511"/>
                <a:gd name="connsiteX182" fmla="*/ 6772 w 211521"/>
                <a:gd name="connsiteY182" fmla="*/ 94901 h 154511"/>
                <a:gd name="connsiteX183" fmla="*/ 6229 w 211521"/>
                <a:gd name="connsiteY183" fmla="*/ 93178 h 154511"/>
                <a:gd name="connsiteX184" fmla="*/ 5915 w 211521"/>
                <a:gd name="connsiteY184" fmla="*/ 91071 h 154511"/>
                <a:gd name="connsiteX185" fmla="*/ 6286 w 211521"/>
                <a:gd name="connsiteY185" fmla="*/ 89233 h 154511"/>
                <a:gd name="connsiteX186" fmla="*/ 7839 w 211521"/>
                <a:gd name="connsiteY186" fmla="*/ 87529 h 154511"/>
                <a:gd name="connsiteX187" fmla="*/ 9782 w 211521"/>
                <a:gd name="connsiteY187" fmla="*/ 86112 h 154511"/>
                <a:gd name="connsiteX188" fmla="*/ 11163 w 211521"/>
                <a:gd name="connsiteY188" fmla="*/ 85422 h 154511"/>
                <a:gd name="connsiteX189" fmla="*/ 14821 w 211521"/>
                <a:gd name="connsiteY189" fmla="*/ 84713 h 154511"/>
                <a:gd name="connsiteX190" fmla="*/ 19393 w 211521"/>
                <a:gd name="connsiteY190" fmla="*/ 83660 h 154511"/>
                <a:gd name="connsiteX191" fmla="*/ 22031 w 211521"/>
                <a:gd name="connsiteY191" fmla="*/ 82454 h 154511"/>
                <a:gd name="connsiteX192" fmla="*/ 23955 w 211521"/>
                <a:gd name="connsiteY192" fmla="*/ 81257 h 154511"/>
                <a:gd name="connsiteX193" fmla="*/ 25032 w 211521"/>
                <a:gd name="connsiteY193" fmla="*/ 80300 h 154511"/>
                <a:gd name="connsiteX194" fmla="*/ 26127 w 211521"/>
                <a:gd name="connsiteY194" fmla="*/ 78356 h 154511"/>
                <a:gd name="connsiteX195" fmla="*/ 27899 w 211521"/>
                <a:gd name="connsiteY195" fmla="*/ 76843 h 154511"/>
                <a:gd name="connsiteX196" fmla="*/ 29270 w 211521"/>
                <a:gd name="connsiteY196" fmla="*/ 75311 h 154511"/>
                <a:gd name="connsiteX197" fmla="*/ 29461 w 211521"/>
                <a:gd name="connsiteY197" fmla="*/ 71070 h 154511"/>
                <a:gd name="connsiteX198" fmla="*/ 29451 w 211521"/>
                <a:gd name="connsiteY198" fmla="*/ 68647 h 154511"/>
                <a:gd name="connsiteX199" fmla="*/ 28432 w 211521"/>
                <a:gd name="connsiteY199" fmla="*/ 67307 h 154511"/>
                <a:gd name="connsiteX200" fmla="*/ 27880 w 211521"/>
                <a:gd name="connsiteY200" fmla="*/ 66168 h 154511"/>
                <a:gd name="connsiteX201" fmla="*/ 34652 w 211521"/>
                <a:gd name="connsiteY201" fmla="*/ 62836 h 154511"/>
                <a:gd name="connsiteX202" fmla="*/ 34700 w 211521"/>
                <a:gd name="connsiteY202" fmla="*/ 60490 h 154511"/>
                <a:gd name="connsiteX203" fmla="*/ 33757 w 211521"/>
                <a:gd name="connsiteY203" fmla="*/ 57867 h 154511"/>
                <a:gd name="connsiteX204" fmla="*/ 32433 w 211521"/>
                <a:gd name="connsiteY204" fmla="*/ 55751 h 154511"/>
                <a:gd name="connsiteX205" fmla="*/ 31937 w 211521"/>
                <a:gd name="connsiteY205" fmla="*/ 53932 h 154511"/>
                <a:gd name="connsiteX206" fmla="*/ 33814 w 211521"/>
                <a:gd name="connsiteY206" fmla="*/ 51777 h 154511"/>
                <a:gd name="connsiteX207" fmla="*/ 35481 w 211521"/>
                <a:gd name="connsiteY207" fmla="*/ 50159 h 154511"/>
                <a:gd name="connsiteX208" fmla="*/ 36690 w 211521"/>
                <a:gd name="connsiteY208" fmla="*/ 48790 h 154511"/>
                <a:gd name="connsiteX209" fmla="*/ 39357 w 211521"/>
                <a:gd name="connsiteY209" fmla="*/ 46703 h 154511"/>
                <a:gd name="connsiteX210" fmla="*/ 42139 w 211521"/>
                <a:gd name="connsiteY210" fmla="*/ 46157 h 154511"/>
                <a:gd name="connsiteX211" fmla="*/ 44644 w 211521"/>
                <a:gd name="connsiteY211" fmla="*/ 46942 h 154511"/>
                <a:gd name="connsiteX212" fmla="*/ 52064 w 211521"/>
                <a:gd name="connsiteY212" fmla="*/ 51863 h 154511"/>
                <a:gd name="connsiteX213" fmla="*/ 53350 w 211521"/>
                <a:gd name="connsiteY213" fmla="*/ 52179 h 154511"/>
                <a:gd name="connsiteX214" fmla="*/ 54893 w 211521"/>
                <a:gd name="connsiteY214" fmla="*/ 51807 h 154511"/>
                <a:gd name="connsiteX215" fmla="*/ 56855 w 211521"/>
                <a:gd name="connsiteY215" fmla="*/ 50505 h 154511"/>
                <a:gd name="connsiteX216" fmla="*/ 59388 w 211521"/>
                <a:gd name="connsiteY216" fmla="*/ 49490 h 154511"/>
                <a:gd name="connsiteX217" fmla="*/ 60322 w 211521"/>
                <a:gd name="connsiteY217" fmla="*/ 46196 h 154511"/>
                <a:gd name="connsiteX218" fmla="*/ 60236 w 211521"/>
                <a:gd name="connsiteY218" fmla="*/ 41352 h 154511"/>
                <a:gd name="connsiteX219" fmla="*/ 60817 w 211521"/>
                <a:gd name="connsiteY219" fmla="*/ 39130 h 154511"/>
                <a:gd name="connsiteX220" fmla="*/ 62151 w 211521"/>
                <a:gd name="connsiteY220" fmla="*/ 38728 h 154511"/>
                <a:gd name="connsiteX221" fmla="*/ 66418 w 211521"/>
                <a:gd name="connsiteY221" fmla="*/ 39657 h 154511"/>
                <a:gd name="connsiteX222" fmla="*/ 67532 w 211521"/>
                <a:gd name="connsiteY222" fmla="*/ 39705 h 154511"/>
                <a:gd name="connsiteX223" fmla="*/ 68771 w 211521"/>
                <a:gd name="connsiteY223" fmla="*/ 39398 h 154511"/>
                <a:gd name="connsiteX224" fmla="*/ 69675 w 211521"/>
                <a:gd name="connsiteY224" fmla="*/ 38545 h 154511"/>
                <a:gd name="connsiteX225" fmla="*/ 69637 w 211521"/>
                <a:gd name="connsiteY225" fmla="*/ 36975 h 154511"/>
                <a:gd name="connsiteX226" fmla="*/ 69437 w 211521"/>
                <a:gd name="connsiteY226" fmla="*/ 35587 h 154511"/>
                <a:gd name="connsiteX227" fmla="*/ 70828 w 211521"/>
                <a:gd name="connsiteY227" fmla="*/ 31087 h 154511"/>
                <a:gd name="connsiteX228" fmla="*/ 73371 w 211521"/>
                <a:gd name="connsiteY228" fmla="*/ 27698 h 154511"/>
                <a:gd name="connsiteX229" fmla="*/ 78505 w 211521"/>
                <a:gd name="connsiteY229" fmla="*/ 23466 h 154511"/>
                <a:gd name="connsiteX230" fmla="*/ 80105 w 211521"/>
                <a:gd name="connsiteY230" fmla="*/ 22613 h 154511"/>
                <a:gd name="connsiteX231" fmla="*/ 81963 w 211521"/>
                <a:gd name="connsiteY231" fmla="*/ 22183 h 154511"/>
                <a:gd name="connsiteX232" fmla="*/ 91164 w 211521"/>
                <a:gd name="connsiteY232" fmla="*/ 25093 h 154511"/>
                <a:gd name="connsiteX233" fmla="*/ 92659 w 211521"/>
                <a:gd name="connsiteY233" fmla="*/ 24375 h 154511"/>
                <a:gd name="connsiteX234" fmla="*/ 94907 w 211521"/>
                <a:gd name="connsiteY234" fmla="*/ 17156 h 154511"/>
                <a:gd name="connsiteX235" fmla="*/ 97403 w 211521"/>
                <a:gd name="connsiteY235" fmla="*/ 16467 h 154511"/>
                <a:gd name="connsiteX236" fmla="*/ 100393 w 211521"/>
                <a:gd name="connsiteY236" fmla="*/ 16342 h 154511"/>
                <a:gd name="connsiteX237" fmla="*/ 102337 w 211521"/>
                <a:gd name="connsiteY237" fmla="*/ 15720 h 154511"/>
                <a:gd name="connsiteX238" fmla="*/ 103346 w 211521"/>
                <a:gd name="connsiteY238" fmla="*/ 15223 h 154511"/>
                <a:gd name="connsiteX239" fmla="*/ 107728 w 211521"/>
                <a:gd name="connsiteY239" fmla="*/ 12475 h 154511"/>
                <a:gd name="connsiteX240" fmla="*/ 115443 w 211521"/>
                <a:gd name="connsiteY240" fmla="*/ 8741 h 154511"/>
                <a:gd name="connsiteX241" fmla="*/ 119596 w 211521"/>
                <a:gd name="connsiteY241" fmla="*/ 7132 h 154511"/>
                <a:gd name="connsiteX242" fmla="*/ 120406 w 211521"/>
                <a:gd name="connsiteY242" fmla="*/ 6529 h 154511"/>
                <a:gd name="connsiteX243" fmla="*/ 123377 w 211521"/>
                <a:gd name="connsiteY243" fmla="*/ 3877 h 154511"/>
                <a:gd name="connsiteX244" fmla="*/ 127321 w 211521"/>
                <a:gd name="connsiteY244" fmla="*/ 833 h 154511"/>
                <a:gd name="connsiteX245" fmla="*/ 129835 w 211521"/>
                <a:gd name="connsiteY245" fmla="*/ 220 h 154511"/>
                <a:gd name="connsiteX246" fmla="*/ 133312 w 211521"/>
                <a:gd name="connsiteY246" fmla="*/ 0 h 154511"/>
                <a:gd name="connsiteX247" fmla="*/ 135503 w 211521"/>
                <a:gd name="connsiteY247" fmla="*/ 497 h 154511"/>
                <a:gd name="connsiteX248" fmla="*/ 136093 w 211521"/>
                <a:gd name="connsiteY248" fmla="*/ 1359 h 154511"/>
                <a:gd name="connsiteX249" fmla="*/ 136817 w 211521"/>
                <a:gd name="connsiteY249" fmla="*/ 1799 h 154511"/>
                <a:gd name="connsiteX250" fmla="*/ 141351 w 211521"/>
                <a:gd name="connsiteY250" fmla="*/ 507 h 154511"/>
                <a:gd name="connsiteX251" fmla="*/ 147847 w 211521"/>
                <a:gd name="connsiteY251" fmla="*/ 2565 h 154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</a:cxnLst>
              <a:rect l="l" t="t" r="r" b="b"/>
              <a:pathLst>
                <a:path w="211521" h="154511">
                  <a:moveTo>
                    <a:pt x="153467" y="4601"/>
                  </a:moveTo>
                  <a:lnTo>
                    <a:pt x="153095" y="5884"/>
                  </a:lnTo>
                  <a:lnTo>
                    <a:pt x="153076" y="8153"/>
                  </a:lnTo>
                  <a:lnTo>
                    <a:pt x="152600" y="11743"/>
                  </a:lnTo>
                  <a:lnTo>
                    <a:pt x="152029" y="16042"/>
                  </a:lnTo>
                  <a:lnTo>
                    <a:pt x="154353" y="18819"/>
                  </a:lnTo>
                  <a:lnTo>
                    <a:pt x="157134" y="21806"/>
                  </a:lnTo>
                  <a:lnTo>
                    <a:pt x="157877" y="22964"/>
                  </a:lnTo>
                  <a:lnTo>
                    <a:pt x="157134" y="25904"/>
                  </a:lnTo>
                  <a:lnTo>
                    <a:pt x="157658" y="27627"/>
                  </a:lnTo>
                  <a:lnTo>
                    <a:pt x="159125" y="30499"/>
                  </a:lnTo>
                  <a:lnTo>
                    <a:pt x="161620" y="34147"/>
                  </a:lnTo>
                  <a:lnTo>
                    <a:pt x="164182" y="37891"/>
                  </a:lnTo>
                  <a:lnTo>
                    <a:pt x="165954" y="38379"/>
                  </a:lnTo>
                  <a:lnTo>
                    <a:pt x="167640" y="38685"/>
                  </a:lnTo>
                  <a:lnTo>
                    <a:pt x="168669" y="39356"/>
                  </a:lnTo>
                  <a:lnTo>
                    <a:pt x="170164" y="40006"/>
                  </a:lnTo>
                  <a:lnTo>
                    <a:pt x="171660" y="40427"/>
                  </a:lnTo>
                  <a:lnTo>
                    <a:pt x="172955" y="41251"/>
                  </a:lnTo>
                  <a:lnTo>
                    <a:pt x="173784" y="42055"/>
                  </a:lnTo>
                  <a:lnTo>
                    <a:pt x="174860" y="44363"/>
                  </a:lnTo>
                  <a:lnTo>
                    <a:pt x="177746" y="45885"/>
                  </a:lnTo>
                  <a:lnTo>
                    <a:pt x="179765" y="47388"/>
                  </a:lnTo>
                  <a:lnTo>
                    <a:pt x="178956" y="48154"/>
                  </a:lnTo>
                  <a:lnTo>
                    <a:pt x="176441" y="47847"/>
                  </a:lnTo>
                  <a:lnTo>
                    <a:pt x="174079" y="47187"/>
                  </a:lnTo>
                  <a:lnTo>
                    <a:pt x="173765" y="48298"/>
                  </a:lnTo>
                  <a:lnTo>
                    <a:pt x="173669" y="52530"/>
                  </a:lnTo>
                  <a:lnTo>
                    <a:pt x="174041" y="56044"/>
                  </a:lnTo>
                  <a:lnTo>
                    <a:pt x="174593" y="56512"/>
                  </a:lnTo>
                  <a:lnTo>
                    <a:pt x="176974" y="57163"/>
                  </a:lnTo>
                  <a:lnTo>
                    <a:pt x="182642" y="61730"/>
                  </a:lnTo>
                  <a:lnTo>
                    <a:pt x="187766" y="66058"/>
                  </a:lnTo>
                  <a:lnTo>
                    <a:pt x="189490" y="67178"/>
                  </a:lnTo>
                  <a:lnTo>
                    <a:pt x="192319" y="67599"/>
                  </a:lnTo>
                  <a:lnTo>
                    <a:pt x="195501" y="67781"/>
                  </a:lnTo>
                  <a:lnTo>
                    <a:pt x="196863" y="67379"/>
                  </a:lnTo>
                  <a:lnTo>
                    <a:pt x="199939" y="65205"/>
                  </a:lnTo>
                  <a:lnTo>
                    <a:pt x="201578" y="64965"/>
                  </a:lnTo>
                  <a:lnTo>
                    <a:pt x="203092" y="65022"/>
                  </a:lnTo>
                  <a:lnTo>
                    <a:pt x="203911" y="65367"/>
                  </a:lnTo>
                  <a:lnTo>
                    <a:pt x="205388" y="67148"/>
                  </a:lnTo>
                  <a:lnTo>
                    <a:pt x="206769" y="69829"/>
                  </a:lnTo>
                  <a:lnTo>
                    <a:pt x="207159" y="71811"/>
                  </a:lnTo>
                  <a:lnTo>
                    <a:pt x="207035" y="72874"/>
                  </a:lnTo>
                  <a:lnTo>
                    <a:pt x="206569" y="73276"/>
                  </a:lnTo>
                  <a:lnTo>
                    <a:pt x="204045" y="73782"/>
                  </a:lnTo>
                  <a:lnTo>
                    <a:pt x="202949" y="74184"/>
                  </a:lnTo>
                  <a:lnTo>
                    <a:pt x="202683" y="74759"/>
                  </a:lnTo>
                  <a:lnTo>
                    <a:pt x="203073" y="76090"/>
                  </a:lnTo>
                  <a:lnTo>
                    <a:pt x="203559" y="76952"/>
                  </a:lnTo>
                  <a:lnTo>
                    <a:pt x="206312" y="80810"/>
                  </a:lnTo>
                  <a:lnTo>
                    <a:pt x="210293" y="86019"/>
                  </a:lnTo>
                  <a:lnTo>
                    <a:pt x="211522" y="87349"/>
                  </a:lnTo>
                  <a:lnTo>
                    <a:pt x="210826" y="88900"/>
                  </a:lnTo>
                  <a:lnTo>
                    <a:pt x="208798" y="92960"/>
                  </a:lnTo>
                  <a:lnTo>
                    <a:pt x="207283" y="94655"/>
                  </a:lnTo>
                  <a:lnTo>
                    <a:pt x="200587" y="100399"/>
                  </a:lnTo>
                  <a:lnTo>
                    <a:pt x="197310" y="99719"/>
                  </a:lnTo>
                  <a:lnTo>
                    <a:pt x="190424" y="100878"/>
                  </a:lnTo>
                  <a:lnTo>
                    <a:pt x="189395" y="99557"/>
                  </a:lnTo>
                  <a:lnTo>
                    <a:pt x="187785" y="99384"/>
                  </a:lnTo>
                  <a:lnTo>
                    <a:pt x="185795" y="99615"/>
                  </a:lnTo>
                  <a:lnTo>
                    <a:pt x="185071" y="100112"/>
                  </a:lnTo>
                  <a:lnTo>
                    <a:pt x="184852" y="100677"/>
                  </a:lnTo>
                  <a:lnTo>
                    <a:pt x="184137" y="101471"/>
                  </a:lnTo>
                  <a:lnTo>
                    <a:pt x="182861" y="103750"/>
                  </a:lnTo>
                  <a:lnTo>
                    <a:pt x="181880" y="104324"/>
                  </a:lnTo>
                  <a:lnTo>
                    <a:pt x="180661" y="104678"/>
                  </a:lnTo>
                  <a:lnTo>
                    <a:pt x="179156" y="104631"/>
                  </a:lnTo>
                  <a:lnTo>
                    <a:pt x="178279" y="104928"/>
                  </a:lnTo>
                  <a:lnTo>
                    <a:pt x="178279" y="106058"/>
                  </a:lnTo>
                  <a:lnTo>
                    <a:pt x="178013" y="107034"/>
                  </a:lnTo>
                  <a:lnTo>
                    <a:pt x="176994" y="107532"/>
                  </a:lnTo>
                  <a:lnTo>
                    <a:pt x="176565" y="108623"/>
                  </a:lnTo>
                  <a:lnTo>
                    <a:pt x="176641" y="109705"/>
                  </a:lnTo>
                  <a:lnTo>
                    <a:pt x="176051" y="110202"/>
                  </a:lnTo>
                  <a:lnTo>
                    <a:pt x="174755" y="109934"/>
                  </a:lnTo>
                  <a:lnTo>
                    <a:pt x="173984" y="109627"/>
                  </a:lnTo>
                  <a:lnTo>
                    <a:pt x="173260" y="111025"/>
                  </a:lnTo>
                  <a:lnTo>
                    <a:pt x="172364" y="111973"/>
                  </a:lnTo>
                  <a:lnTo>
                    <a:pt x="171726" y="111963"/>
                  </a:lnTo>
                  <a:lnTo>
                    <a:pt x="164840" y="112241"/>
                  </a:lnTo>
                  <a:lnTo>
                    <a:pt x="162335" y="112988"/>
                  </a:lnTo>
                  <a:lnTo>
                    <a:pt x="160830" y="113007"/>
                  </a:lnTo>
                  <a:lnTo>
                    <a:pt x="160772" y="112375"/>
                  </a:lnTo>
                  <a:lnTo>
                    <a:pt x="160591" y="112002"/>
                  </a:lnTo>
                  <a:lnTo>
                    <a:pt x="151905" y="109886"/>
                  </a:lnTo>
                  <a:lnTo>
                    <a:pt x="145818" y="108632"/>
                  </a:lnTo>
                  <a:lnTo>
                    <a:pt x="139646" y="107244"/>
                  </a:lnTo>
                  <a:lnTo>
                    <a:pt x="139294" y="108546"/>
                  </a:lnTo>
                  <a:lnTo>
                    <a:pt x="138408" y="109389"/>
                  </a:lnTo>
                  <a:lnTo>
                    <a:pt x="137074" y="109446"/>
                  </a:lnTo>
                  <a:lnTo>
                    <a:pt x="136150" y="109245"/>
                  </a:lnTo>
                  <a:lnTo>
                    <a:pt x="135531" y="110250"/>
                  </a:lnTo>
                  <a:lnTo>
                    <a:pt x="134503" y="111581"/>
                  </a:lnTo>
                  <a:lnTo>
                    <a:pt x="133074" y="112222"/>
                  </a:lnTo>
                  <a:lnTo>
                    <a:pt x="131674" y="113045"/>
                  </a:lnTo>
                  <a:lnTo>
                    <a:pt x="130883" y="113763"/>
                  </a:lnTo>
                  <a:lnTo>
                    <a:pt x="130312" y="113773"/>
                  </a:lnTo>
                  <a:lnTo>
                    <a:pt x="128902" y="112088"/>
                  </a:lnTo>
                  <a:lnTo>
                    <a:pt x="127025" y="111915"/>
                  </a:lnTo>
                  <a:lnTo>
                    <a:pt x="123520" y="112193"/>
                  </a:lnTo>
                  <a:lnTo>
                    <a:pt x="121939" y="111734"/>
                  </a:lnTo>
                  <a:lnTo>
                    <a:pt x="119786" y="111514"/>
                  </a:lnTo>
                  <a:lnTo>
                    <a:pt x="114700" y="111859"/>
                  </a:lnTo>
                  <a:lnTo>
                    <a:pt x="106575" y="111169"/>
                  </a:lnTo>
                  <a:lnTo>
                    <a:pt x="105242" y="111543"/>
                  </a:lnTo>
                  <a:lnTo>
                    <a:pt x="104889" y="111849"/>
                  </a:lnTo>
                  <a:lnTo>
                    <a:pt x="96841" y="111926"/>
                  </a:lnTo>
                  <a:lnTo>
                    <a:pt x="87992" y="112011"/>
                  </a:lnTo>
                  <a:lnTo>
                    <a:pt x="80582" y="112088"/>
                  </a:lnTo>
                  <a:lnTo>
                    <a:pt x="74095" y="112154"/>
                  </a:lnTo>
                  <a:lnTo>
                    <a:pt x="74085" y="111867"/>
                  </a:lnTo>
                  <a:lnTo>
                    <a:pt x="71999" y="111828"/>
                  </a:lnTo>
                  <a:lnTo>
                    <a:pt x="71771" y="112393"/>
                  </a:lnTo>
                  <a:lnTo>
                    <a:pt x="69933" y="119172"/>
                  </a:lnTo>
                  <a:lnTo>
                    <a:pt x="69733" y="122858"/>
                  </a:lnTo>
                  <a:lnTo>
                    <a:pt x="70714" y="125147"/>
                  </a:lnTo>
                  <a:lnTo>
                    <a:pt x="71809" y="126602"/>
                  </a:lnTo>
                  <a:lnTo>
                    <a:pt x="73038" y="127205"/>
                  </a:lnTo>
                  <a:lnTo>
                    <a:pt x="73162" y="128028"/>
                  </a:lnTo>
                  <a:lnTo>
                    <a:pt x="72171" y="129091"/>
                  </a:lnTo>
                  <a:lnTo>
                    <a:pt x="72257" y="130172"/>
                  </a:lnTo>
                  <a:lnTo>
                    <a:pt x="73419" y="131293"/>
                  </a:lnTo>
                  <a:lnTo>
                    <a:pt x="73704" y="132480"/>
                  </a:lnTo>
                  <a:lnTo>
                    <a:pt x="73114" y="133715"/>
                  </a:lnTo>
                  <a:lnTo>
                    <a:pt x="73257" y="136683"/>
                  </a:lnTo>
                  <a:lnTo>
                    <a:pt x="74114" y="141384"/>
                  </a:lnTo>
                  <a:lnTo>
                    <a:pt x="74143" y="144429"/>
                  </a:lnTo>
                  <a:lnTo>
                    <a:pt x="73323" y="145817"/>
                  </a:lnTo>
                  <a:lnTo>
                    <a:pt x="73714" y="148201"/>
                  </a:lnTo>
                  <a:lnTo>
                    <a:pt x="75305" y="151562"/>
                  </a:lnTo>
                  <a:lnTo>
                    <a:pt x="75590" y="152979"/>
                  </a:lnTo>
                  <a:lnTo>
                    <a:pt x="75019" y="153640"/>
                  </a:lnTo>
                  <a:lnTo>
                    <a:pt x="73695" y="154511"/>
                  </a:lnTo>
                  <a:lnTo>
                    <a:pt x="72352" y="154483"/>
                  </a:lnTo>
                  <a:lnTo>
                    <a:pt x="70790" y="152453"/>
                  </a:lnTo>
                  <a:lnTo>
                    <a:pt x="70104" y="151543"/>
                  </a:lnTo>
                  <a:lnTo>
                    <a:pt x="68847" y="149475"/>
                  </a:lnTo>
                  <a:lnTo>
                    <a:pt x="67770" y="147407"/>
                  </a:lnTo>
                  <a:lnTo>
                    <a:pt x="66323" y="146498"/>
                  </a:lnTo>
                  <a:lnTo>
                    <a:pt x="64894" y="145655"/>
                  </a:lnTo>
                  <a:lnTo>
                    <a:pt x="63160" y="143022"/>
                  </a:lnTo>
                  <a:lnTo>
                    <a:pt x="61484" y="141767"/>
                  </a:lnTo>
                  <a:lnTo>
                    <a:pt x="59712" y="142121"/>
                  </a:lnTo>
                  <a:lnTo>
                    <a:pt x="57131" y="141633"/>
                  </a:lnTo>
                  <a:lnTo>
                    <a:pt x="51921" y="140983"/>
                  </a:lnTo>
                  <a:lnTo>
                    <a:pt x="46320" y="141174"/>
                  </a:lnTo>
                  <a:lnTo>
                    <a:pt x="43996" y="141777"/>
                  </a:lnTo>
                  <a:lnTo>
                    <a:pt x="41700" y="142734"/>
                  </a:lnTo>
                  <a:lnTo>
                    <a:pt x="35881" y="144850"/>
                  </a:lnTo>
                  <a:lnTo>
                    <a:pt x="33585" y="145884"/>
                  </a:lnTo>
                  <a:lnTo>
                    <a:pt x="31842" y="148527"/>
                  </a:lnTo>
                  <a:lnTo>
                    <a:pt x="29861" y="148470"/>
                  </a:lnTo>
                  <a:lnTo>
                    <a:pt x="27889" y="147627"/>
                  </a:lnTo>
                  <a:lnTo>
                    <a:pt x="26651" y="146430"/>
                  </a:lnTo>
                  <a:lnTo>
                    <a:pt x="23993" y="146689"/>
                  </a:lnTo>
                  <a:lnTo>
                    <a:pt x="21431" y="145531"/>
                  </a:lnTo>
                  <a:lnTo>
                    <a:pt x="18955" y="143242"/>
                  </a:lnTo>
                  <a:lnTo>
                    <a:pt x="17126" y="142486"/>
                  </a:lnTo>
                  <a:lnTo>
                    <a:pt x="14792" y="140829"/>
                  </a:lnTo>
                  <a:lnTo>
                    <a:pt x="14154" y="137670"/>
                  </a:lnTo>
                  <a:lnTo>
                    <a:pt x="12678" y="135458"/>
                  </a:lnTo>
                  <a:lnTo>
                    <a:pt x="11325" y="132375"/>
                  </a:lnTo>
                  <a:lnTo>
                    <a:pt x="9306" y="130997"/>
                  </a:lnTo>
                  <a:lnTo>
                    <a:pt x="6982" y="130259"/>
                  </a:lnTo>
                  <a:lnTo>
                    <a:pt x="3772" y="130413"/>
                  </a:lnTo>
                  <a:lnTo>
                    <a:pt x="1667" y="129178"/>
                  </a:lnTo>
                  <a:lnTo>
                    <a:pt x="0" y="127378"/>
                  </a:lnTo>
                  <a:lnTo>
                    <a:pt x="438" y="125817"/>
                  </a:lnTo>
                  <a:lnTo>
                    <a:pt x="1191" y="123596"/>
                  </a:lnTo>
                  <a:lnTo>
                    <a:pt x="1276" y="121461"/>
                  </a:lnTo>
                  <a:lnTo>
                    <a:pt x="1772" y="117995"/>
                  </a:lnTo>
                  <a:lnTo>
                    <a:pt x="1467" y="113657"/>
                  </a:lnTo>
                  <a:lnTo>
                    <a:pt x="886" y="110632"/>
                  </a:lnTo>
                  <a:lnTo>
                    <a:pt x="2657" y="109368"/>
                  </a:lnTo>
                  <a:lnTo>
                    <a:pt x="4705" y="108238"/>
                  </a:lnTo>
                  <a:lnTo>
                    <a:pt x="5982" y="106180"/>
                  </a:lnTo>
                  <a:lnTo>
                    <a:pt x="7306" y="101555"/>
                  </a:lnTo>
                  <a:lnTo>
                    <a:pt x="7858" y="97563"/>
                  </a:lnTo>
                  <a:lnTo>
                    <a:pt x="7449" y="96079"/>
                  </a:lnTo>
                  <a:lnTo>
                    <a:pt x="6772" y="94901"/>
                  </a:lnTo>
                  <a:lnTo>
                    <a:pt x="6229" y="93178"/>
                  </a:lnTo>
                  <a:lnTo>
                    <a:pt x="5915" y="91071"/>
                  </a:lnTo>
                  <a:lnTo>
                    <a:pt x="6286" y="89233"/>
                  </a:lnTo>
                  <a:lnTo>
                    <a:pt x="7839" y="87529"/>
                  </a:lnTo>
                  <a:lnTo>
                    <a:pt x="9782" y="86112"/>
                  </a:lnTo>
                  <a:lnTo>
                    <a:pt x="11163" y="85422"/>
                  </a:lnTo>
                  <a:lnTo>
                    <a:pt x="14821" y="84713"/>
                  </a:lnTo>
                  <a:lnTo>
                    <a:pt x="19393" y="83660"/>
                  </a:lnTo>
                  <a:lnTo>
                    <a:pt x="22031" y="82454"/>
                  </a:lnTo>
                  <a:lnTo>
                    <a:pt x="23955" y="81257"/>
                  </a:lnTo>
                  <a:lnTo>
                    <a:pt x="25032" y="80300"/>
                  </a:lnTo>
                  <a:lnTo>
                    <a:pt x="26127" y="78356"/>
                  </a:lnTo>
                  <a:lnTo>
                    <a:pt x="27899" y="76843"/>
                  </a:lnTo>
                  <a:lnTo>
                    <a:pt x="29270" y="75311"/>
                  </a:lnTo>
                  <a:lnTo>
                    <a:pt x="29461" y="71070"/>
                  </a:lnTo>
                  <a:lnTo>
                    <a:pt x="29451" y="68647"/>
                  </a:lnTo>
                  <a:lnTo>
                    <a:pt x="28432" y="67307"/>
                  </a:lnTo>
                  <a:lnTo>
                    <a:pt x="27880" y="66168"/>
                  </a:lnTo>
                  <a:lnTo>
                    <a:pt x="34652" y="62836"/>
                  </a:lnTo>
                  <a:lnTo>
                    <a:pt x="34700" y="60490"/>
                  </a:lnTo>
                  <a:lnTo>
                    <a:pt x="33757" y="57867"/>
                  </a:lnTo>
                  <a:lnTo>
                    <a:pt x="32433" y="55751"/>
                  </a:lnTo>
                  <a:lnTo>
                    <a:pt x="31937" y="53932"/>
                  </a:lnTo>
                  <a:lnTo>
                    <a:pt x="33814" y="51777"/>
                  </a:lnTo>
                  <a:lnTo>
                    <a:pt x="35481" y="50159"/>
                  </a:lnTo>
                  <a:lnTo>
                    <a:pt x="36690" y="48790"/>
                  </a:lnTo>
                  <a:lnTo>
                    <a:pt x="39357" y="46703"/>
                  </a:lnTo>
                  <a:lnTo>
                    <a:pt x="42139" y="46157"/>
                  </a:lnTo>
                  <a:lnTo>
                    <a:pt x="44644" y="46942"/>
                  </a:lnTo>
                  <a:lnTo>
                    <a:pt x="52064" y="51863"/>
                  </a:lnTo>
                  <a:lnTo>
                    <a:pt x="53350" y="52179"/>
                  </a:lnTo>
                  <a:lnTo>
                    <a:pt x="54893" y="51807"/>
                  </a:lnTo>
                  <a:lnTo>
                    <a:pt x="56855" y="50505"/>
                  </a:lnTo>
                  <a:lnTo>
                    <a:pt x="59388" y="49490"/>
                  </a:lnTo>
                  <a:lnTo>
                    <a:pt x="60322" y="46196"/>
                  </a:lnTo>
                  <a:lnTo>
                    <a:pt x="60236" y="41352"/>
                  </a:lnTo>
                  <a:lnTo>
                    <a:pt x="60817" y="39130"/>
                  </a:lnTo>
                  <a:lnTo>
                    <a:pt x="62151" y="38728"/>
                  </a:lnTo>
                  <a:lnTo>
                    <a:pt x="66418" y="39657"/>
                  </a:lnTo>
                  <a:lnTo>
                    <a:pt x="67532" y="39705"/>
                  </a:lnTo>
                  <a:lnTo>
                    <a:pt x="68771" y="39398"/>
                  </a:lnTo>
                  <a:lnTo>
                    <a:pt x="69675" y="38545"/>
                  </a:lnTo>
                  <a:lnTo>
                    <a:pt x="69637" y="36975"/>
                  </a:lnTo>
                  <a:lnTo>
                    <a:pt x="69437" y="35587"/>
                  </a:lnTo>
                  <a:lnTo>
                    <a:pt x="70828" y="31087"/>
                  </a:lnTo>
                  <a:lnTo>
                    <a:pt x="73371" y="27698"/>
                  </a:lnTo>
                  <a:lnTo>
                    <a:pt x="78505" y="23466"/>
                  </a:lnTo>
                  <a:lnTo>
                    <a:pt x="80105" y="22613"/>
                  </a:lnTo>
                  <a:lnTo>
                    <a:pt x="81963" y="22183"/>
                  </a:lnTo>
                  <a:lnTo>
                    <a:pt x="91164" y="25093"/>
                  </a:lnTo>
                  <a:lnTo>
                    <a:pt x="92659" y="24375"/>
                  </a:lnTo>
                  <a:lnTo>
                    <a:pt x="94907" y="17156"/>
                  </a:lnTo>
                  <a:lnTo>
                    <a:pt x="97403" y="16467"/>
                  </a:lnTo>
                  <a:lnTo>
                    <a:pt x="100393" y="16342"/>
                  </a:lnTo>
                  <a:lnTo>
                    <a:pt x="102337" y="15720"/>
                  </a:lnTo>
                  <a:lnTo>
                    <a:pt x="103346" y="15223"/>
                  </a:lnTo>
                  <a:lnTo>
                    <a:pt x="107728" y="12475"/>
                  </a:lnTo>
                  <a:lnTo>
                    <a:pt x="115443" y="8741"/>
                  </a:lnTo>
                  <a:lnTo>
                    <a:pt x="119596" y="7132"/>
                  </a:lnTo>
                  <a:lnTo>
                    <a:pt x="120406" y="6529"/>
                  </a:lnTo>
                  <a:lnTo>
                    <a:pt x="123377" y="3877"/>
                  </a:lnTo>
                  <a:lnTo>
                    <a:pt x="127321" y="833"/>
                  </a:lnTo>
                  <a:lnTo>
                    <a:pt x="129835" y="220"/>
                  </a:lnTo>
                  <a:lnTo>
                    <a:pt x="133312" y="0"/>
                  </a:lnTo>
                  <a:lnTo>
                    <a:pt x="135503" y="497"/>
                  </a:lnTo>
                  <a:lnTo>
                    <a:pt x="136093" y="1359"/>
                  </a:lnTo>
                  <a:lnTo>
                    <a:pt x="136817" y="1799"/>
                  </a:lnTo>
                  <a:lnTo>
                    <a:pt x="141351" y="507"/>
                  </a:lnTo>
                  <a:lnTo>
                    <a:pt x="147847" y="256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0D2A95E-34B4-0CC1-101F-6EB3C7024754}"/>
                </a:ext>
              </a:extLst>
            </p:cNvPr>
            <p:cNvSpPr/>
            <p:nvPr/>
          </p:nvSpPr>
          <p:spPr>
            <a:xfrm>
              <a:off x="6410781" y="3535088"/>
              <a:ext cx="48044" cy="57293"/>
            </a:xfrm>
            <a:custGeom>
              <a:avLst/>
              <a:gdLst>
                <a:gd name="connsiteX0" fmla="*/ 41158 w 48044"/>
                <a:gd name="connsiteY0" fmla="*/ 2329 h 57293"/>
                <a:gd name="connsiteX1" fmla="*/ 40624 w 48044"/>
                <a:gd name="connsiteY1" fmla="*/ 3028 h 57293"/>
                <a:gd name="connsiteX2" fmla="*/ 38176 w 48044"/>
                <a:gd name="connsiteY2" fmla="*/ 8026 h 57293"/>
                <a:gd name="connsiteX3" fmla="*/ 37700 w 48044"/>
                <a:gd name="connsiteY3" fmla="*/ 8782 h 57293"/>
                <a:gd name="connsiteX4" fmla="*/ 37967 w 48044"/>
                <a:gd name="connsiteY4" fmla="*/ 9241 h 57293"/>
                <a:gd name="connsiteX5" fmla="*/ 39014 w 48044"/>
                <a:gd name="connsiteY5" fmla="*/ 10189 h 57293"/>
                <a:gd name="connsiteX6" fmla="*/ 38395 w 48044"/>
                <a:gd name="connsiteY6" fmla="*/ 11769 h 57293"/>
                <a:gd name="connsiteX7" fmla="*/ 38157 w 48044"/>
                <a:gd name="connsiteY7" fmla="*/ 12191 h 57293"/>
                <a:gd name="connsiteX8" fmla="*/ 37690 w 48044"/>
                <a:gd name="connsiteY8" fmla="*/ 13656 h 57293"/>
                <a:gd name="connsiteX9" fmla="*/ 37948 w 48044"/>
                <a:gd name="connsiteY9" fmla="*/ 15006 h 57293"/>
                <a:gd name="connsiteX10" fmla="*/ 38538 w 48044"/>
                <a:gd name="connsiteY10" fmla="*/ 15503 h 57293"/>
                <a:gd name="connsiteX11" fmla="*/ 40129 w 48044"/>
                <a:gd name="connsiteY11" fmla="*/ 16153 h 57293"/>
                <a:gd name="connsiteX12" fmla="*/ 42510 w 48044"/>
                <a:gd name="connsiteY12" fmla="*/ 16622 h 57293"/>
                <a:gd name="connsiteX13" fmla="*/ 45320 w 48044"/>
                <a:gd name="connsiteY13" fmla="*/ 17752 h 57293"/>
                <a:gd name="connsiteX14" fmla="*/ 47215 w 48044"/>
                <a:gd name="connsiteY14" fmla="*/ 17953 h 57293"/>
                <a:gd name="connsiteX15" fmla="*/ 47663 w 48044"/>
                <a:gd name="connsiteY15" fmla="*/ 18767 h 57293"/>
                <a:gd name="connsiteX16" fmla="*/ 47577 w 48044"/>
                <a:gd name="connsiteY16" fmla="*/ 20213 h 57293"/>
                <a:gd name="connsiteX17" fmla="*/ 48035 w 48044"/>
                <a:gd name="connsiteY17" fmla="*/ 21467 h 57293"/>
                <a:gd name="connsiteX18" fmla="*/ 48044 w 48044"/>
                <a:gd name="connsiteY18" fmla="*/ 23717 h 57293"/>
                <a:gd name="connsiteX19" fmla="*/ 47482 w 48044"/>
                <a:gd name="connsiteY19" fmla="*/ 25699 h 57293"/>
                <a:gd name="connsiteX20" fmla="*/ 44587 w 48044"/>
                <a:gd name="connsiteY20" fmla="*/ 26628 h 57293"/>
                <a:gd name="connsiteX21" fmla="*/ 43091 w 48044"/>
                <a:gd name="connsiteY21" fmla="*/ 27643 h 57293"/>
                <a:gd name="connsiteX22" fmla="*/ 42691 w 48044"/>
                <a:gd name="connsiteY22" fmla="*/ 28159 h 57293"/>
                <a:gd name="connsiteX23" fmla="*/ 43053 w 48044"/>
                <a:gd name="connsiteY23" fmla="*/ 28752 h 57293"/>
                <a:gd name="connsiteX24" fmla="*/ 43243 w 48044"/>
                <a:gd name="connsiteY24" fmla="*/ 29547 h 57293"/>
                <a:gd name="connsiteX25" fmla="*/ 40519 w 48044"/>
                <a:gd name="connsiteY25" fmla="*/ 31529 h 57293"/>
                <a:gd name="connsiteX26" fmla="*/ 37719 w 48044"/>
                <a:gd name="connsiteY26" fmla="*/ 34104 h 57293"/>
                <a:gd name="connsiteX27" fmla="*/ 37052 w 48044"/>
                <a:gd name="connsiteY27" fmla="*/ 35837 h 57293"/>
                <a:gd name="connsiteX28" fmla="*/ 36490 w 48044"/>
                <a:gd name="connsiteY28" fmla="*/ 37896 h 57293"/>
                <a:gd name="connsiteX29" fmla="*/ 35671 w 48044"/>
                <a:gd name="connsiteY29" fmla="*/ 39207 h 57293"/>
                <a:gd name="connsiteX30" fmla="*/ 33537 w 48044"/>
                <a:gd name="connsiteY30" fmla="*/ 41103 h 57293"/>
                <a:gd name="connsiteX31" fmla="*/ 31356 w 48044"/>
                <a:gd name="connsiteY31" fmla="*/ 44914 h 57293"/>
                <a:gd name="connsiteX32" fmla="*/ 30289 w 48044"/>
                <a:gd name="connsiteY32" fmla="*/ 47384 h 57293"/>
                <a:gd name="connsiteX33" fmla="*/ 24946 w 48044"/>
                <a:gd name="connsiteY33" fmla="*/ 53320 h 57293"/>
                <a:gd name="connsiteX34" fmla="*/ 20193 w 48044"/>
                <a:gd name="connsiteY34" fmla="*/ 56288 h 57293"/>
                <a:gd name="connsiteX35" fmla="*/ 18812 w 48044"/>
                <a:gd name="connsiteY35" fmla="*/ 57293 h 57293"/>
                <a:gd name="connsiteX36" fmla="*/ 10401 w 48044"/>
                <a:gd name="connsiteY36" fmla="*/ 57121 h 57293"/>
                <a:gd name="connsiteX37" fmla="*/ 9763 w 48044"/>
                <a:gd name="connsiteY37" fmla="*/ 53119 h 57293"/>
                <a:gd name="connsiteX38" fmla="*/ 8487 w 48044"/>
                <a:gd name="connsiteY38" fmla="*/ 47652 h 57293"/>
                <a:gd name="connsiteX39" fmla="*/ 5591 w 48044"/>
                <a:gd name="connsiteY39" fmla="*/ 42721 h 57293"/>
                <a:gd name="connsiteX40" fmla="*/ 5286 w 48044"/>
                <a:gd name="connsiteY40" fmla="*/ 40653 h 57293"/>
                <a:gd name="connsiteX41" fmla="*/ 5420 w 48044"/>
                <a:gd name="connsiteY41" fmla="*/ 36670 h 57293"/>
                <a:gd name="connsiteX42" fmla="*/ 5429 w 48044"/>
                <a:gd name="connsiteY42" fmla="*/ 31079 h 57293"/>
                <a:gd name="connsiteX43" fmla="*/ 5239 w 48044"/>
                <a:gd name="connsiteY43" fmla="*/ 28072 h 57293"/>
                <a:gd name="connsiteX44" fmla="*/ 5305 w 48044"/>
                <a:gd name="connsiteY44" fmla="*/ 25880 h 57293"/>
                <a:gd name="connsiteX45" fmla="*/ 5667 w 48044"/>
                <a:gd name="connsiteY45" fmla="*/ 22069 h 57293"/>
                <a:gd name="connsiteX46" fmla="*/ 5620 w 48044"/>
                <a:gd name="connsiteY46" fmla="*/ 19790 h 57293"/>
                <a:gd name="connsiteX47" fmla="*/ 3724 w 48044"/>
                <a:gd name="connsiteY47" fmla="*/ 17167 h 57293"/>
                <a:gd name="connsiteX48" fmla="*/ 1362 w 48044"/>
                <a:gd name="connsiteY48" fmla="*/ 14371 h 57293"/>
                <a:gd name="connsiteX49" fmla="*/ 67 w 48044"/>
                <a:gd name="connsiteY49" fmla="*/ 13002 h 57293"/>
                <a:gd name="connsiteX50" fmla="*/ 0 w 48044"/>
                <a:gd name="connsiteY50" fmla="*/ 11901 h 57293"/>
                <a:gd name="connsiteX51" fmla="*/ 9 w 48044"/>
                <a:gd name="connsiteY51" fmla="*/ 10876 h 57293"/>
                <a:gd name="connsiteX52" fmla="*/ 391 w 48044"/>
                <a:gd name="connsiteY52" fmla="*/ 9392 h 57293"/>
                <a:gd name="connsiteX53" fmla="*/ 1314 w 48044"/>
                <a:gd name="connsiteY53" fmla="*/ 7736 h 57293"/>
                <a:gd name="connsiteX54" fmla="*/ 2353 w 48044"/>
                <a:gd name="connsiteY54" fmla="*/ 7554 h 57293"/>
                <a:gd name="connsiteX55" fmla="*/ 4905 w 48044"/>
                <a:gd name="connsiteY55" fmla="*/ 8215 h 57293"/>
                <a:gd name="connsiteX56" fmla="*/ 7563 w 48044"/>
                <a:gd name="connsiteY56" fmla="*/ 9622 h 57293"/>
                <a:gd name="connsiteX57" fmla="*/ 8973 w 48044"/>
                <a:gd name="connsiteY57" fmla="*/ 12792 h 57293"/>
                <a:gd name="connsiteX58" fmla="*/ 10058 w 48044"/>
                <a:gd name="connsiteY58" fmla="*/ 13241 h 57293"/>
                <a:gd name="connsiteX59" fmla="*/ 12020 w 48044"/>
                <a:gd name="connsiteY59" fmla="*/ 13232 h 57293"/>
                <a:gd name="connsiteX60" fmla="*/ 17040 w 48044"/>
                <a:gd name="connsiteY60" fmla="*/ 12820 h 57293"/>
                <a:gd name="connsiteX61" fmla="*/ 18288 w 48044"/>
                <a:gd name="connsiteY61" fmla="*/ 12868 h 57293"/>
                <a:gd name="connsiteX62" fmla="*/ 20564 w 48044"/>
                <a:gd name="connsiteY62" fmla="*/ 12112 h 57293"/>
                <a:gd name="connsiteX63" fmla="*/ 22831 w 48044"/>
                <a:gd name="connsiteY63" fmla="*/ 10781 h 57293"/>
                <a:gd name="connsiteX64" fmla="*/ 23489 w 48044"/>
                <a:gd name="connsiteY64" fmla="*/ 9402 h 57293"/>
                <a:gd name="connsiteX65" fmla="*/ 24012 w 48044"/>
                <a:gd name="connsiteY65" fmla="*/ 6290 h 57293"/>
                <a:gd name="connsiteX66" fmla="*/ 24489 w 48044"/>
                <a:gd name="connsiteY66" fmla="*/ 708 h 57293"/>
                <a:gd name="connsiteX67" fmla="*/ 25651 w 48044"/>
                <a:gd name="connsiteY67" fmla="*/ 651 h 57293"/>
                <a:gd name="connsiteX68" fmla="*/ 28813 w 48044"/>
                <a:gd name="connsiteY68" fmla="*/ 2633 h 57293"/>
                <a:gd name="connsiteX69" fmla="*/ 29499 w 48044"/>
                <a:gd name="connsiteY69" fmla="*/ 2767 h 57293"/>
                <a:gd name="connsiteX70" fmla="*/ 30156 w 48044"/>
                <a:gd name="connsiteY70" fmla="*/ 2701 h 57293"/>
                <a:gd name="connsiteX71" fmla="*/ 31261 w 48044"/>
                <a:gd name="connsiteY71" fmla="*/ 1715 h 57293"/>
                <a:gd name="connsiteX72" fmla="*/ 32604 w 48044"/>
                <a:gd name="connsiteY72" fmla="*/ 910 h 57293"/>
                <a:gd name="connsiteX73" fmla="*/ 33604 w 48044"/>
                <a:gd name="connsiteY73" fmla="*/ 929 h 57293"/>
                <a:gd name="connsiteX74" fmla="*/ 37281 w 48044"/>
                <a:gd name="connsiteY74" fmla="*/ 0 h 57293"/>
                <a:gd name="connsiteX75" fmla="*/ 39253 w 48044"/>
                <a:gd name="connsiteY75" fmla="*/ 1685 h 57293"/>
                <a:gd name="connsiteX76" fmla="*/ 40491 w 48044"/>
                <a:gd name="connsiteY76" fmla="*/ 2212 h 57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48044" h="57293">
                  <a:moveTo>
                    <a:pt x="41158" y="2329"/>
                  </a:moveTo>
                  <a:lnTo>
                    <a:pt x="40624" y="3028"/>
                  </a:lnTo>
                  <a:lnTo>
                    <a:pt x="38176" y="8026"/>
                  </a:lnTo>
                  <a:lnTo>
                    <a:pt x="37700" y="8782"/>
                  </a:lnTo>
                  <a:lnTo>
                    <a:pt x="37967" y="9241"/>
                  </a:lnTo>
                  <a:lnTo>
                    <a:pt x="39014" y="10189"/>
                  </a:lnTo>
                  <a:lnTo>
                    <a:pt x="38395" y="11769"/>
                  </a:lnTo>
                  <a:lnTo>
                    <a:pt x="38157" y="12191"/>
                  </a:lnTo>
                  <a:lnTo>
                    <a:pt x="37690" y="13656"/>
                  </a:lnTo>
                  <a:lnTo>
                    <a:pt x="37948" y="15006"/>
                  </a:lnTo>
                  <a:lnTo>
                    <a:pt x="38538" y="15503"/>
                  </a:lnTo>
                  <a:lnTo>
                    <a:pt x="40129" y="16153"/>
                  </a:lnTo>
                  <a:lnTo>
                    <a:pt x="42510" y="16622"/>
                  </a:lnTo>
                  <a:lnTo>
                    <a:pt x="45320" y="17752"/>
                  </a:lnTo>
                  <a:lnTo>
                    <a:pt x="47215" y="17953"/>
                  </a:lnTo>
                  <a:lnTo>
                    <a:pt x="47663" y="18767"/>
                  </a:lnTo>
                  <a:lnTo>
                    <a:pt x="47577" y="20213"/>
                  </a:lnTo>
                  <a:lnTo>
                    <a:pt x="48035" y="21467"/>
                  </a:lnTo>
                  <a:lnTo>
                    <a:pt x="48044" y="23717"/>
                  </a:lnTo>
                  <a:lnTo>
                    <a:pt x="47482" y="25699"/>
                  </a:lnTo>
                  <a:lnTo>
                    <a:pt x="44587" y="26628"/>
                  </a:lnTo>
                  <a:lnTo>
                    <a:pt x="43091" y="27643"/>
                  </a:lnTo>
                  <a:lnTo>
                    <a:pt x="42691" y="28159"/>
                  </a:lnTo>
                  <a:lnTo>
                    <a:pt x="43053" y="28752"/>
                  </a:lnTo>
                  <a:lnTo>
                    <a:pt x="43243" y="29547"/>
                  </a:lnTo>
                  <a:lnTo>
                    <a:pt x="40519" y="31529"/>
                  </a:lnTo>
                  <a:lnTo>
                    <a:pt x="37719" y="34104"/>
                  </a:lnTo>
                  <a:lnTo>
                    <a:pt x="37052" y="35837"/>
                  </a:lnTo>
                  <a:lnTo>
                    <a:pt x="36490" y="37896"/>
                  </a:lnTo>
                  <a:lnTo>
                    <a:pt x="35671" y="39207"/>
                  </a:lnTo>
                  <a:lnTo>
                    <a:pt x="33537" y="41103"/>
                  </a:lnTo>
                  <a:lnTo>
                    <a:pt x="31356" y="44914"/>
                  </a:lnTo>
                  <a:lnTo>
                    <a:pt x="30289" y="47384"/>
                  </a:lnTo>
                  <a:lnTo>
                    <a:pt x="24946" y="53320"/>
                  </a:lnTo>
                  <a:lnTo>
                    <a:pt x="20193" y="56288"/>
                  </a:lnTo>
                  <a:lnTo>
                    <a:pt x="18812" y="57293"/>
                  </a:lnTo>
                  <a:lnTo>
                    <a:pt x="10401" y="57121"/>
                  </a:lnTo>
                  <a:lnTo>
                    <a:pt x="9763" y="53119"/>
                  </a:lnTo>
                  <a:lnTo>
                    <a:pt x="8487" y="47652"/>
                  </a:lnTo>
                  <a:lnTo>
                    <a:pt x="5591" y="42721"/>
                  </a:lnTo>
                  <a:lnTo>
                    <a:pt x="5286" y="40653"/>
                  </a:lnTo>
                  <a:lnTo>
                    <a:pt x="5420" y="36670"/>
                  </a:lnTo>
                  <a:lnTo>
                    <a:pt x="5429" y="31079"/>
                  </a:lnTo>
                  <a:lnTo>
                    <a:pt x="5239" y="28072"/>
                  </a:lnTo>
                  <a:lnTo>
                    <a:pt x="5305" y="25880"/>
                  </a:lnTo>
                  <a:lnTo>
                    <a:pt x="5667" y="22069"/>
                  </a:lnTo>
                  <a:lnTo>
                    <a:pt x="5620" y="19790"/>
                  </a:lnTo>
                  <a:lnTo>
                    <a:pt x="3724" y="17167"/>
                  </a:lnTo>
                  <a:lnTo>
                    <a:pt x="1362" y="14371"/>
                  </a:lnTo>
                  <a:lnTo>
                    <a:pt x="67" y="13002"/>
                  </a:lnTo>
                  <a:lnTo>
                    <a:pt x="0" y="11901"/>
                  </a:lnTo>
                  <a:lnTo>
                    <a:pt x="9" y="10876"/>
                  </a:lnTo>
                  <a:lnTo>
                    <a:pt x="391" y="9392"/>
                  </a:lnTo>
                  <a:lnTo>
                    <a:pt x="1314" y="7736"/>
                  </a:lnTo>
                  <a:lnTo>
                    <a:pt x="2353" y="7554"/>
                  </a:lnTo>
                  <a:lnTo>
                    <a:pt x="4905" y="8215"/>
                  </a:lnTo>
                  <a:lnTo>
                    <a:pt x="7563" y="9622"/>
                  </a:lnTo>
                  <a:lnTo>
                    <a:pt x="8973" y="12792"/>
                  </a:lnTo>
                  <a:lnTo>
                    <a:pt x="10058" y="13241"/>
                  </a:lnTo>
                  <a:lnTo>
                    <a:pt x="12020" y="13232"/>
                  </a:lnTo>
                  <a:lnTo>
                    <a:pt x="17040" y="12820"/>
                  </a:lnTo>
                  <a:lnTo>
                    <a:pt x="18288" y="12868"/>
                  </a:lnTo>
                  <a:lnTo>
                    <a:pt x="20564" y="12112"/>
                  </a:lnTo>
                  <a:lnTo>
                    <a:pt x="22831" y="10781"/>
                  </a:lnTo>
                  <a:lnTo>
                    <a:pt x="23489" y="9402"/>
                  </a:lnTo>
                  <a:lnTo>
                    <a:pt x="24012" y="6290"/>
                  </a:lnTo>
                  <a:lnTo>
                    <a:pt x="24489" y="708"/>
                  </a:lnTo>
                  <a:lnTo>
                    <a:pt x="25651" y="651"/>
                  </a:lnTo>
                  <a:lnTo>
                    <a:pt x="28813" y="2633"/>
                  </a:lnTo>
                  <a:lnTo>
                    <a:pt x="29499" y="2767"/>
                  </a:lnTo>
                  <a:lnTo>
                    <a:pt x="30156" y="2701"/>
                  </a:lnTo>
                  <a:lnTo>
                    <a:pt x="31261" y="1715"/>
                  </a:lnTo>
                  <a:lnTo>
                    <a:pt x="32604" y="910"/>
                  </a:lnTo>
                  <a:lnTo>
                    <a:pt x="33604" y="929"/>
                  </a:lnTo>
                  <a:lnTo>
                    <a:pt x="37281" y="0"/>
                  </a:lnTo>
                  <a:lnTo>
                    <a:pt x="39253" y="1685"/>
                  </a:lnTo>
                  <a:lnTo>
                    <a:pt x="40491" y="2212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ADB452E4-9812-248D-54C0-AD5A0BCBE7AB}"/>
                </a:ext>
              </a:extLst>
            </p:cNvPr>
            <p:cNvSpPr/>
            <p:nvPr/>
          </p:nvSpPr>
          <p:spPr>
            <a:xfrm>
              <a:off x="5655592" y="3140171"/>
              <a:ext cx="82096" cy="166900"/>
            </a:xfrm>
            <a:custGeom>
              <a:avLst/>
              <a:gdLst>
                <a:gd name="connsiteX0" fmla="*/ 75705 w 82096"/>
                <a:gd name="connsiteY0" fmla="*/ 18768 h 166900"/>
                <a:gd name="connsiteX1" fmla="*/ 74600 w 82096"/>
                <a:gd name="connsiteY1" fmla="*/ 20520 h 166900"/>
                <a:gd name="connsiteX2" fmla="*/ 72904 w 82096"/>
                <a:gd name="connsiteY2" fmla="*/ 24139 h 166900"/>
                <a:gd name="connsiteX3" fmla="*/ 72828 w 82096"/>
                <a:gd name="connsiteY3" fmla="*/ 26963 h 166900"/>
                <a:gd name="connsiteX4" fmla="*/ 76867 w 82096"/>
                <a:gd name="connsiteY4" fmla="*/ 32919 h 166900"/>
                <a:gd name="connsiteX5" fmla="*/ 77334 w 82096"/>
                <a:gd name="connsiteY5" fmla="*/ 33522 h 166900"/>
                <a:gd name="connsiteX6" fmla="*/ 78372 w 82096"/>
                <a:gd name="connsiteY6" fmla="*/ 34450 h 166900"/>
                <a:gd name="connsiteX7" fmla="*/ 78934 w 82096"/>
                <a:gd name="connsiteY7" fmla="*/ 35561 h 166900"/>
                <a:gd name="connsiteX8" fmla="*/ 79419 w 82096"/>
                <a:gd name="connsiteY8" fmla="*/ 38491 h 166900"/>
                <a:gd name="connsiteX9" fmla="*/ 79696 w 82096"/>
                <a:gd name="connsiteY9" fmla="*/ 41794 h 166900"/>
                <a:gd name="connsiteX10" fmla="*/ 80020 w 82096"/>
                <a:gd name="connsiteY10" fmla="*/ 44015 h 166900"/>
                <a:gd name="connsiteX11" fmla="*/ 81972 w 82096"/>
                <a:gd name="connsiteY11" fmla="*/ 47136 h 166900"/>
                <a:gd name="connsiteX12" fmla="*/ 82096 w 82096"/>
                <a:gd name="connsiteY12" fmla="*/ 48391 h 166900"/>
                <a:gd name="connsiteX13" fmla="*/ 80743 w 82096"/>
                <a:gd name="connsiteY13" fmla="*/ 53053 h 166900"/>
                <a:gd name="connsiteX14" fmla="*/ 80420 w 82096"/>
                <a:gd name="connsiteY14" fmla="*/ 53551 h 166900"/>
                <a:gd name="connsiteX15" fmla="*/ 80067 w 82096"/>
                <a:gd name="connsiteY15" fmla="*/ 53675 h 166900"/>
                <a:gd name="connsiteX16" fmla="*/ 77972 w 82096"/>
                <a:gd name="connsiteY16" fmla="*/ 53272 h 166900"/>
                <a:gd name="connsiteX17" fmla="*/ 77076 w 82096"/>
                <a:gd name="connsiteY17" fmla="*/ 53779 h 166900"/>
                <a:gd name="connsiteX18" fmla="*/ 75933 w 82096"/>
                <a:gd name="connsiteY18" fmla="*/ 55359 h 166900"/>
                <a:gd name="connsiteX19" fmla="*/ 75238 w 82096"/>
                <a:gd name="connsiteY19" fmla="*/ 56939 h 166900"/>
                <a:gd name="connsiteX20" fmla="*/ 75200 w 82096"/>
                <a:gd name="connsiteY20" fmla="*/ 57599 h 166900"/>
                <a:gd name="connsiteX21" fmla="*/ 77057 w 82096"/>
                <a:gd name="connsiteY21" fmla="*/ 60529 h 166900"/>
                <a:gd name="connsiteX22" fmla="*/ 75886 w 82096"/>
                <a:gd name="connsiteY22" fmla="*/ 64751 h 166900"/>
                <a:gd name="connsiteX23" fmla="*/ 74685 w 82096"/>
                <a:gd name="connsiteY23" fmla="*/ 67384 h 166900"/>
                <a:gd name="connsiteX24" fmla="*/ 72533 w 82096"/>
                <a:gd name="connsiteY24" fmla="*/ 68887 h 166900"/>
                <a:gd name="connsiteX25" fmla="*/ 70609 w 82096"/>
                <a:gd name="connsiteY25" fmla="*/ 69241 h 166900"/>
                <a:gd name="connsiteX26" fmla="*/ 69266 w 82096"/>
                <a:gd name="connsiteY26" fmla="*/ 69949 h 166900"/>
                <a:gd name="connsiteX27" fmla="*/ 68485 w 82096"/>
                <a:gd name="connsiteY27" fmla="*/ 70878 h 166900"/>
                <a:gd name="connsiteX28" fmla="*/ 68599 w 82096"/>
                <a:gd name="connsiteY28" fmla="*/ 73894 h 166900"/>
                <a:gd name="connsiteX29" fmla="*/ 65761 w 82096"/>
                <a:gd name="connsiteY29" fmla="*/ 76642 h 166900"/>
                <a:gd name="connsiteX30" fmla="*/ 64189 w 82096"/>
                <a:gd name="connsiteY30" fmla="*/ 78566 h 166900"/>
                <a:gd name="connsiteX31" fmla="*/ 63427 w 82096"/>
                <a:gd name="connsiteY31" fmla="*/ 79725 h 166900"/>
                <a:gd name="connsiteX32" fmla="*/ 63751 w 82096"/>
                <a:gd name="connsiteY32" fmla="*/ 83267 h 166900"/>
                <a:gd name="connsiteX33" fmla="*/ 62741 w 82096"/>
                <a:gd name="connsiteY33" fmla="*/ 86848 h 166900"/>
                <a:gd name="connsiteX34" fmla="*/ 60989 w 82096"/>
                <a:gd name="connsiteY34" fmla="*/ 89673 h 166900"/>
                <a:gd name="connsiteX35" fmla="*/ 57064 w 82096"/>
                <a:gd name="connsiteY35" fmla="*/ 90285 h 166900"/>
                <a:gd name="connsiteX36" fmla="*/ 53769 w 82096"/>
                <a:gd name="connsiteY36" fmla="*/ 90630 h 166900"/>
                <a:gd name="connsiteX37" fmla="*/ 52645 w 82096"/>
                <a:gd name="connsiteY37" fmla="*/ 97820 h 166900"/>
                <a:gd name="connsiteX38" fmla="*/ 52702 w 82096"/>
                <a:gd name="connsiteY38" fmla="*/ 102368 h 166900"/>
                <a:gd name="connsiteX39" fmla="*/ 52397 w 82096"/>
                <a:gd name="connsiteY39" fmla="*/ 107012 h 166900"/>
                <a:gd name="connsiteX40" fmla="*/ 51854 w 82096"/>
                <a:gd name="connsiteY40" fmla="*/ 108908 h 166900"/>
                <a:gd name="connsiteX41" fmla="*/ 52083 w 82096"/>
                <a:gd name="connsiteY41" fmla="*/ 111569 h 166900"/>
                <a:gd name="connsiteX42" fmla="*/ 51835 w 82096"/>
                <a:gd name="connsiteY42" fmla="*/ 117592 h 166900"/>
                <a:gd name="connsiteX43" fmla="*/ 51397 w 82096"/>
                <a:gd name="connsiteY43" fmla="*/ 122331 h 166900"/>
                <a:gd name="connsiteX44" fmla="*/ 51978 w 82096"/>
                <a:gd name="connsiteY44" fmla="*/ 123604 h 166900"/>
                <a:gd name="connsiteX45" fmla="*/ 52311 w 82096"/>
                <a:gd name="connsiteY45" fmla="*/ 126390 h 166900"/>
                <a:gd name="connsiteX46" fmla="*/ 52292 w 82096"/>
                <a:gd name="connsiteY46" fmla="*/ 129272 h 166900"/>
                <a:gd name="connsiteX47" fmla="*/ 53130 w 82096"/>
                <a:gd name="connsiteY47" fmla="*/ 131273 h 166900"/>
                <a:gd name="connsiteX48" fmla="*/ 54045 w 82096"/>
                <a:gd name="connsiteY48" fmla="*/ 133026 h 166900"/>
                <a:gd name="connsiteX49" fmla="*/ 54016 w 82096"/>
                <a:gd name="connsiteY49" fmla="*/ 133926 h 166900"/>
                <a:gd name="connsiteX50" fmla="*/ 53531 w 82096"/>
                <a:gd name="connsiteY50" fmla="*/ 134491 h 166900"/>
                <a:gd name="connsiteX51" fmla="*/ 53121 w 82096"/>
                <a:gd name="connsiteY51" fmla="*/ 135228 h 166900"/>
                <a:gd name="connsiteX52" fmla="*/ 53121 w 82096"/>
                <a:gd name="connsiteY52" fmla="*/ 142007 h 166900"/>
                <a:gd name="connsiteX53" fmla="*/ 53292 w 82096"/>
                <a:gd name="connsiteY53" fmla="*/ 144036 h 166900"/>
                <a:gd name="connsiteX54" fmla="*/ 53045 w 82096"/>
                <a:gd name="connsiteY54" fmla="*/ 145319 h 166900"/>
                <a:gd name="connsiteX55" fmla="*/ 52340 w 82096"/>
                <a:gd name="connsiteY55" fmla="*/ 146392 h 166900"/>
                <a:gd name="connsiteX56" fmla="*/ 52616 w 82096"/>
                <a:gd name="connsiteY56" fmla="*/ 149819 h 166900"/>
                <a:gd name="connsiteX57" fmla="*/ 53188 w 82096"/>
                <a:gd name="connsiteY57" fmla="*/ 152002 h 166900"/>
                <a:gd name="connsiteX58" fmla="*/ 53759 w 82096"/>
                <a:gd name="connsiteY58" fmla="*/ 153611 h 166900"/>
                <a:gd name="connsiteX59" fmla="*/ 53207 w 82096"/>
                <a:gd name="connsiteY59" fmla="*/ 154951 h 166900"/>
                <a:gd name="connsiteX60" fmla="*/ 52721 w 82096"/>
                <a:gd name="connsiteY60" fmla="*/ 156723 h 166900"/>
                <a:gd name="connsiteX61" fmla="*/ 51987 w 82096"/>
                <a:gd name="connsiteY61" fmla="*/ 161242 h 166900"/>
                <a:gd name="connsiteX62" fmla="*/ 51940 w 82096"/>
                <a:gd name="connsiteY62" fmla="*/ 162812 h 166900"/>
                <a:gd name="connsiteX63" fmla="*/ 40729 w 82096"/>
                <a:gd name="connsiteY63" fmla="*/ 163913 h 166900"/>
                <a:gd name="connsiteX64" fmla="*/ 28194 w 82096"/>
                <a:gd name="connsiteY64" fmla="*/ 165723 h 166900"/>
                <a:gd name="connsiteX65" fmla="*/ 22965 w 82096"/>
                <a:gd name="connsiteY65" fmla="*/ 166900 h 166900"/>
                <a:gd name="connsiteX66" fmla="*/ 22660 w 82096"/>
                <a:gd name="connsiteY66" fmla="*/ 165991 h 166900"/>
                <a:gd name="connsiteX67" fmla="*/ 27118 w 82096"/>
                <a:gd name="connsiteY67" fmla="*/ 164813 h 166900"/>
                <a:gd name="connsiteX68" fmla="*/ 26194 w 82096"/>
                <a:gd name="connsiteY68" fmla="*/ 161280 h 166900"/>
                <a:gd name="connsiteX69" fmla="*/ 23412 w 82096"/>
                <a:gd name="connsiteY69" fmla="*/ 157105 h 166900"/>
                <a:gd name="connsiteX70" fmla="*/ 22327 w 82096"/>
                <a:gd name="connsiteY70" fmla="*/ 156340 h 166900"/>
                <a:gd name="connsiteX71" fmla="*/ 21765 w 82096"/>
                <a:gd name="connsiteY71" fmla="*/ 154262 h 166900"/>
                <a:gd name="connsiteX72" fmla="*/ 22441 w 82096"/>
                <a:gd name="connsiteY72" fmla="*/ 152902 h 166900"/>
                <a:gd name="connsiteX73" fmla="*/ 22117 w 82096"/>
                <a:gd name="connsiteY73" fmla="*/ 151983 h 166900"/>
                <a:gd name="connsiteX74" fmla="*/ 21888 w 82096"/>
                <a:gd name="connsiteY74" fmla="*/ 149168 h 166900"/>
                <a:gd name="connsiteX75" fmla="*/ 20517 w 82096"/>
                <a:gd name="connsiteY75" fmla="*/ 146057 h 166900"/>
                <a:gd name="connsiteX76" fmla="*/ 23022 w 82096"/>
                <a:gd name="connsiteY76" fmla="*/ 145932 h 166900"/>
                <a:gd name="connsiteX77" fmla="*/ 23022 w 82096"/>
                <a:gd name="connsiteY77" fmla="*/ 135927 h 166900"/>
                <a:gd name="connsiteX78" fmla="*/ 23022 w 82096"/>
                <a:gd name="connsiteY78" fmla="*/ 126314 h 166900"/>
                <a:gd name="connsiteX79" fmla="*/ 23022 w 82096"/>
                <a:gd name="connsiteY79" fmla="*/ 118118 h 166900"/>
                <a:gd name="connsiteX80" fmla="*/ 23022 w 82096"/>
                <a:gd name="connsiteY80" fmla="*/ 111627 h 166900"/>
                <a:gd name="connsiteX81" fmla="*/ 22536 w 82096"/>
                <a:gd name="connsiteY81" fmla="*/ 103843 h 166900"/>
                <a:gd name="connsiteX82" fmla="*/ 22469 w 82096"/>
                <a:gd name="connsiteY82" fmla="*/ 98127 h 166900"/>
                <a:gd name="connsiteX83" fmla="*/ 22365 w 82096"/>
                <a:gd name="connsiteY83" fmla="*/ 90582 h 166900"/>
                <a:gd name="connsiteX84" fmla="*/ 21460 w 82096"/>
                <a:gd name="connsiteY84" fmla="*/ 88227 h 166900"/>
                <a:gd name="connsiteX85" fmla="*/ 17669 w 82096"/>
                <a:gd name="connsiteY85" fmla="*/ 84234 h 166900"/>
                <a:gd name="connsiteX86" fmla="*/ 16631 w 82096"/>
                <a:gd name="connsiteY86" fmla="*/ 82166 h 166900"/>
                <a:gd name="connsiteX87" fmla="*/ 16450 w 82096"/>
                <a:gd name="connsiteY87" fmla="*/ 79418 h 166900"/>
                <a:gd name="connsiteX88" fmla="*/ 15602 w 82096"/>
                <a:gd name="connsiteY88" fmla="*/ 76594 h 166900"/>
                <a:gd name="connsiteX89" fmla="*/ 15554 w 82096"/>
                <a:gd name="connsiteY89" fmla="*/ 71644 h 166900"/>
                <a:gd name="connsiteX90" fmla="*/ 15488 w 82096"/>
                <a:gd name="connsiteY90" fmla="*/ 65880 h 166900"/>
                <a:gd name="connsiteX91" fmla="*/ 15145 w 82096"/>
                <a:gd name="connsiteY91" fmla="*/ 64951 h 166900"/>
                <a:gd name="connsiteX92" fmla="*/ 11030 w 82096"/>
                <a:gd name="connsiteY92" fmla="*/ 62203 h 166900"/>
                <a:gd name="connsiteX93" fmla="*/ 5210 w 82096"/>
                <a:gd name="connsiteY93" fmla="*/ 58306 h 166900"/>
                <a:gd name="connsiteX94" fmla="*/ 772 w 82096"/>
                <a:gd name="connsiteY94" fmla="*/ 55338 h 166900"/>
                <a:gd name="connsiteX95" fmla="*/ 448 w 82096"/>
                <a:gd name="connsiteY95" fmla="*/ 55117 h 166900"/>
                <a:gd name="connsiteX96" fmla="*/ 0 w 82096"/>
                <a:gd name="connsiteY96" fmla="*/ 54390 h 166900"/>
                <a:gd name="connsiteX97" fmla="*/ 648 w 82096"/>
                <a:gd name="connsiteY97" fmla="*/ 45600 h 166900"/>
                <a:gd name="connsiteX98" fmla="*/ 1562 w 82096"/>
                <a:gd name="connsiteY98" fmla="*/ 44451 h 166900"/>
                <a:gd name="connsiteX99" fmla="*/ 2981 w 82096"/>
                <a:gd name="connsiteY99" fmla="*/ 40832 h 166900"/>
                <a:gd name="connsiteX100" fmla="*/ 3667 w 82096"/>
                <a:gd name="connsiteY100" fmla="*/ 37902 h 166900"/>
                <a:gd name="connsiteX101" fmla="*/ 4305 w 82096"/>
                <a:gd name="connsiteY101" fmla="*/ 37912 h 166900"/>
                <a:gd name="connsiteX102" fmla="*/ 5201 w 82096"/>
                <a:gd name="connsiteY102" fmla="*/ 36964 h 166900"/>
                <a:gd name="connsiteX103" fmla="*/ 5925 w 82096"/>
                <a:gd name="connsiteY103" fmla="*/ 35566 h 166900"/>
                <a:gd name="connsiteX104" fmla="*/ 6696 w 82096"/>
                <a:gd name="connsiteY104" fmla="*/ 35873 h 166900"/>
                <a:gd name="connsiteX105" fmla="*/ 7991 w 82096"/>
                <a:gd name="connsiteY105" fmla="*/ 36141 h 166900"/>
                <a:gd name="connsiteX106" fmla="*/ 8582 w 82096"/>
                <a:gd name="connsiteY106" fmla="*/ 35644 h 166900"/>
                <a:gd name="connsiteX107" fmla="*/ 8506 w 82096"/>
                <a:gd name="connsiteY107" fmla="*/ 34562 h 166900"/>
                <a:gd name="connsiteX108" fmla="*/ 8934 w 82096"/>
                <a:gd name="connsiteY108" fmla="*/ 33471 h 166900"/>
                <a:gd name="connsiteX109" fmla="*/ 9954 w 82096"/>
                <a:gd name="connsiteY109" fmla="*/ 32974 h 166900"/>
                <a:gd name="connsiteX110" fmla="*/ 10220 w 82096"/>
                <a:gd name="connsiteY110" fmla="*/ 31997 h 166900"/>
                <a:gd name="connsiteX111" fmla="*/ 10220 w 82096"/>
                <a:gd name="connsiteY111" fmla="*/ 30867 h 166900"/>
                <a:gd name="connsiteX112" fmla="*/ 11097 w 82096"/>
                <a:gd name="connsiteY112" fmla="*/ 30570 h 166900"/>
                <a:gd name="connsiteX113" fmla="*/ 12602 w 82096"/>
                <a:gd name="connsiteY113" fmla="*/ 30618 h 166900"/>
                <a:gd name="connsiteX114" fmla="*/ 13821 w 82096"/>
                <a:gd name="connsiteY114" fmla="*/ 30263 h 166900"/>
                <a:gd name="connsiteX115" fmla="*/ 14802 w 82096"/>
                <a:gd name="connsiteY115" fmla="*/ 29689 h 166900"/>
                <a:gd name="connsiteX116" fmla="*/ 16078 w 82096"/>
                <a:gd name="connsiteY116" fmla="*/ 27410 h 166900"/>
                <a:gd name="connsiteX117" fmla="*/ 16793 w 82096"/>
                <a:gd name="connsiteY117" fmla="*/ 26616 h 166900"/>
                <a:gd name="connsiteX118" fmla="*/ 17012 w 82096"/>
                <a:gd name="connsiteY118" fmla="*/ 26051 h 166900"/>
                <a:gd name="connsiteX119" fmla="*/ 17736 w 82096"/>
                <a:gd name="connsiteY119" fmla="*/ 25554 h 166900"/>
                <a:gd name="connsiteX120" fmla="*/ 19726 w 82096"/>
                <a:gd name="connsiteY120" fmla="*/ 25323 h 166900"/>
                <a:gd name="connsiteX121" fmla="*/ 21336 w 82096"/>
                <a:gd name="connsiteY121" fmla="*/ 25496 h 166900"/>
                <a:gd name="connsiteX122" fmla="*/ 22365 w 82096"/>
                <a:gd name="connsiteY122" fmla="*/ 26817 h 166900"/>
                <a:gd name="connsiteX123" fmla="*/ 29251 w 82096"/>
                <a:gd name="connsiteY123" fmla="*/ 25659 h 166900"/>
                <a:gd name="connsiteX124" fmla="*/ 32528 w 82096"/>
                <a:gd name="connsiteY124" fmla="*/ 26339 h 166900"/>
                <a:gd name="connsiteX125" fmla="*/ 39224 w 82096"/>
                <a:gd name="connsiteY125" fmla="*/ 20594 h 166900"/>
                <a:gd name="connsiteX126" fmla="*/ 40738 w 82096"/>
                <a:gd name="connsiteY126" fmla="*/ 18899 h 166900"/>
                <a:gd name="connsiteX127" fmla="*/ 42767 w 82096"/>
                <a:gd name="connsiteY127" fmla="*/ 14840 h 166900"/>
                <a:gd name="connsiteX128" fmla="*/ 43463 w 82096"/>
                <a:gd name="connsiteY128" fmla="*/ 13289 h 166900"/>
                <a:gd name="connsiteX129" fmla="*/ 44091 w 82096"/>
                <a:gd name="connsiteY129" fmla="*/ 10493 h 166900"/>
                <a:gd name="connsiteX130" fmla="*/ 42767 w 82096"/>
                <a:gd name="connsiteY130" fmla="*/ 5332 h 166900"/>
                <a:gd name="connsiteX131" fmla="*/ 42843 w 82096"/>
                <a:gd name="connsiteY131" fmla="*/ 4413 h 166900"/>
                <a:gd name="connsiteX132" fmla="*/ 45606 w 82096"/>
                <a:gd name="connsiteY132" fmla="*/ 3302 h 166900"/>
                <a:gd name="connsiteX133" fmla="*/ 49054 w 82096"/>
                <a:gd name="connsiteY133" fmla="*/ 2440 h 166900"/>
                <a:gd name="connsiteX134" fmla="*/ 50387 w 82096"/>
                <a:gd name="connsiteY134" fmla="*/ 2374 h 166900"/>
                <a:gd name="connsiteX135" fmla="*/ 51273 w 82096"/>
                <a:gd name="connsiteY135" fmla="*/ 1934 h 166900"/>
                <a:gd name="connsiteX136" fmla="*/ 52530 w 82096"/>
                <a:gd name="connsiteY136" fmla="*/ 813 h 166900"/>
                <a:gd name="connsiteX137" fmla="*/ 54578 w 82096"/>
                <a:gd name="connsiteY137" fmla="*/ 0 h 166900"/>
                <a:gd name="connsiteX138" fmla="*/ 55788 w 82096"/>
                <a:gd name="connsiteY138" fmla="*/ 269 h 166900"/>
                <a:gd name="connsiteX139" fmla="*/ 56531 w 82096"/>
                <a:gd name="connsiteY139" fmla="*/ 432 h 166900"/>
                <a:gd name="connsiteX140" fmla="*/ 63789 w 82096"/>
                <a:gd name="connsiteY140" fmla="*/ 7258 h 166900"/>
                <a:gd name="connsiteX141" fmla="*/ 66942 w 82096"/>
                <a:gd name="connsiteY141" fmla="*/ 10705 h 166900"/>
                <a:gd name="connsiteX142" fmla="*/ 67780 w 82096"/>
                <a:gd name="connsiteY142" fmla="*/ 12467 h 166900"/>
                <a:gd name="connsiteX143" fmla="*/ 69409 w 82096"/>
                <a:gd name="connsiteY143" fmla="*/ 13740 h 166900"/>
                <a:gd name="connsiteX144" fmla="*/ 71809 w 82096"/>
                <a:gd name="connsiteY144" fmla="*/ 14525 h 166900"/>
                <a:gd name="connsiteX145" fmla="*/ 74000 w 82096"/>
                <a:gd name="connsiteY145" fmla="*/ 16277 h 16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82096" h="166900">
                  <a:moveTo>
                    <a:pt x="75705" y="18768"/>
                  </a:moveTo>
                  <a:lnTo>
                    <a:pt x="74600" y="20520"/>
                  </a:lnTo>
                  <a:lnTo>
                    <a:pt x="72904" y="24139"/>
                  </a:lnTo>
                  <a:lnTo>
                    <a:pt x="72828" y="26963"/>
                  </a:lnTo>
                  <a:lnTo>
                    <a:pt x="76867" y="32919"/>
                  </a:lnTo>
                  <a:lnTo>
                    <a:pt x="77334" y="33522"/>
                  </a:lnTo>
                  <a:lnTo>
                    <a:pt x="78372" y="34450"/>
                  </a:lnTo>
                  <a:lnTo>
                    <a:pt x="78934" y="35561"/>
                  </a:lnTo>
                  <a:lnTo>
                    <a:pt x="79419" y="38491"/>
                  </a:lnTo>
                  <a:lnTo>
                    <a:pt x="79696" y="41794"/>
                  </a:lnTo>
                  <a:lnTo>
                    <a:pt x="80020" y="44015"/>
                  </a:lnTo>
                  <a:lnTo>
                    <a:pt x="81972" y="47136"/>
                  </a:lnTo>
                  <a:lnTo>
                    <a:pt x="82096" y="48391"/>
                  </a:lnTo>
                  <a:lnTo>
                    <a:pt x="80743" y="53053"/>
                  </a:lnTo>
                  <a:lnTo>
                    <a:pt x="80420" y="53551"/>
                  </a:lnTo>
                  <a:lnTo>
                    <a:pt x="80067" y="53675"/>
                  </a:lnTo>
                  <a:lnTo>
                    <a:pt x="77972" y="53272"/>
                  </a:lnTo>
                  <a:lnTo>
                    <a:pt x="77076" y="53779"/>
                  </a:lnTo>
                  <a:lnTo>
                    <a:pt x="75933" y="55359"/>
                  </a:lnTo>
                  <a:lnTo>
                    <a:pt x="75238" y="56939"/>
                  </a:lnTo>
                  <a:lnTo>
                    <a:pt x="75200" y="57599"/>
                  </a:lnTo>
                  <a:lnTo>
                    <a:pt x="77057" y="60529"/>
                  </a:lnTo>
                  <a:lnTo>
                    <a:pt x="75886" y="64751"/>
                  </a:lnTo>
                  <a:lnTo>
                    <a:pt x="74685" y="67384"/>
                  </a:lnTo>
                  <a:lnTo>
                    <a:pt x="72533" y="68887"/>
                  </a:lnTo>
                  <a:lnTo>
                    <a:pt x="70609" y="69241"/>
                  </a:lnTo>
                  <a:lnTo>
                    <a:pt x="69266" y="69949"/>
                  </a:lnTo>
                  <a:lnTo>
                    <a:pt x="68485" y="70878"/>
                  </a:lnTo>
                  <a:lnTo>
                    <a:pt x="68599" y="73894"/>
                  </a:lnTo>
                  <a:lnTo>
                    <a:pt x="65761" y="76642"/>
                  </a:lnTo>
                  <a:lnTo>
                    <a:pt x="64189" y="78566"/>
                  </a:lnTo>
                  <a:lnTo>
                    <a:pt x="63427" y="79725"/>
                  </a:lnTo>
                  <a:lnTo>
                    <a:pt x="63751" y="83267"/>
                  </a:lnTo>
                  <a:lnTo>
                    <a:pt x="62741" y="86848"/>
                  </a:lnTo>
                  <a:lnTo>
                    <a:pt x="60989" y="89673"/>
                  </a:lnTo>
                  <a:lnTo>
                    <a:pt x="57064" y="90285"/>
                  </a:lnTo>
                  <a:lnTo>
                    <a:pt x="53769" y="90630"/>
                  </a:lnTo>
                  <a:lnTo>
                    <a:pt x="52645" y="97820"/>
                  </a:lnTo>
                  <a:lnTo>
                    <a:pt x="52702" y="102368"/>
                  </a:lnTo>
                  <a:lnTo>
                    <a:pt x="52397" y="107012"/>
                  </a:lnTo>
                  <a:lnTo>
                    <a:pt x="51854" y="108908"/>
                  </a:lnTo>
                  <a:lnTo>
                    <a:pt x="52083" y="111569"/>
                  </a:lnTo>
                  <a:lnTo>
                    <a:pt x="51835" y="117592"/>
                  </a:lnTo>
                  <a:lnTo>
                    <a:pt x="51397" y="122331"/>
                  </a:lnTo>
                  <a:lnTo>
                    <a:pt x="51978" y="123604"/>
                  </a:lnTo>
                  <a:lnTo>
                    <a:pt x="52311" y="126390"/>
                  </a:lnTo>
                  <a:lnTo>
                    <a:pt x="52292" y="129272"/>
                  </a:lnTo>
                  <a:lnTo>
                    <a:pt x="53130" y="131273"/>
                  </a:lnTo>
                  <a:lnTo>
                    <a:pt x="54045" y="133026"/>
                  </a:lnTo>
                  <a:lnTo>
                    <a:pt x="54016" y="133926"/>
                  </a:lnTo>
                  <a:lnTo>
                    <a:pt x="53531" y="134491"/>
                  </a:lnTo>
                  <a:lnTo>
                    <a:pt x="53121" y="135228"/>
                  </a:lnTo>
                  <a:lnTo>
                    <a:pt x="53121" y="142007"/>
                  </a:lnTo>
                  <a:lnTo>
                    <a:pt x="53292" y="144036"/>
                  </a:lnTo>
                  <a:lnTo>
                    <a:pt x="53045" y="145319"/>
                  </a:lnTo>
                  <a:lnTo>
                    <a:pt x="52340" y="146392"/>
                  </a:lnTo>
                  <a:lnTo>
                    <a:pt x="52616" y="149819"/>
                  </a:lnTo>
                  <a:lnTo>
                    <a:pt x="53188" y="152002"/>
                  </a:lnTo>
                  <a:lnTo>
                    <a:pt x="53759" y="153611"/>
                  </a:lnTo>
                  <a:lnTo>
                    <a:pt x="53207" y="154951"/>
                  </a:lnTo>
                  <a:lnTo>
                    <a:pt x="52721" y="156723"/>
                  </a:lnTo>
                  <a:lnTo>
                    <a:pt x="51987" y="161242"/>
                  </a:lnTo>
                  <a:lnTo>
                    <a:pt x="51940" y="162812"/>
                  </a:lnTo>
                  <a:lnTo>
                    <a:pt x="40729" y="163913"/>
                  </a:lnTo>
                  <a:lnTo>
                    <a:pt x="28194" y="165723"/>
                  </a:lnTo>
                  <a:lnTo>
                    <a:pt x="22965" y="166900"/>
                  </a:lnTo>
                  <a:lnTo>
                    <a:pt x="22660" y="165991"/>
                  </a:lnTo>
                  <a:lnTo>
                    <a:pt x="27118" y="164813"/>
                  </a:lnTo>
                  <a:lnTo>
                    <a:pt x="26194" y="161280"/>
                  </a:lnTo>
                  <a:lnTo>
                    <a:pt x="23412" y="157105"/>
                  </a:lnTo>
                  <a:lnTo>
                    <a:pt x="22327" y="156340"/>
                  </a:lnTo>
                  <a:lnTo>
                    <a:pt x="21765" y="154262"/>
                  </a:lnTo>
                  <a:lnTo>
                    <a:pt x="22441" y="152902"/>
                  </a:lnTo>
                  <a:lnTo>
                    <a:pt x="22117" y="151983"/>
                  </a:lnTo>
                  <a:lnTo>
                    <a:pt x="21888" y="149168"/>
                  </a:lnTo>
                  <a:lnTo>
                    <a:pt x="20517" y="146057"/>
                  </a:lnTo>
                  <a:lnTo>
                    <a:pt x="23022" y="145932"/>
                  </a:lnTo>
                  <a:lnTo>
                    <a:pt x="23022" y="135927"/>
                  </a:lnTo>
                  <a:lnTo>
                    <a:pt x="23022" y="126314"/>
                  </a:lnTo>
                  <a:lnTo>
                    <a:pt x="23022" y="118118"/>
                  </a:lnTo>
                  <a:lnTo>
                    <a:pt x="23022" y="111627"/>
                  </a:lnTo>
                  <a:lnTo>
                    <a:pt x="22536" y="103843"/>
                  </a:lnTo>
                  <a:lnTo>
                    <a:pt x="22469" y="98127"/>
                  </a:lnTo>
                  <a:lnTo>
                    <a:pt x="22365" y="90582"/>
                  </a:lnTo>
                  <a:lnTo>
                    <a:pt x="21460" y="88227"/>
                  </a:lnTo>
                  <a:lnTo>
                    <a:pt x="17669" y="84234"/>
                  </a:lnTo>
                  <a:lnTo>
                    <a:pt x="16631" y="82166"/>
                  </a:lnTo>
                  <a:lnTo>
                    <a:pt x="16450" y="79418"/>
                  </a:lnTo>
                  <a:lnTo>
                    <a:pt x="15602" y="76594"/>
                  </a:lnTo>
                  <a:lnTo>
                    <a:pt x="15554" y="71644"/>
                  </a:lnTo>
                  <a:lnTo>
                    <a:pt x="15488" y="65880"/>
                  </a:lnTo>
                  <a:lnTo>
                    <a:pt x="15145" y="64951"/>
                  </a:lnTo>
                  <a:lnTo>
                    <a:pt x="11030" y="62203"/>
                  </a:lnTo>
                  <a:lnTo>
                    <a:pt x="5210" y="58306"/>
                  </a:lnTo>
                  <a:lnTo>
                    <a:pt x="772" y="55338"/>
                  </a:lnTo>
                  <a:lnTo>
                    <a:pt x="448" y="55117"/>
                  </a:lnTo>
                  <a:lnTo>
                    <a:pt x="0" y="54390"/>
                  </a:lnTo>
                  <a:lnTo>
                    <a:pt x="648" y="45600"/>
                  </a:lnTo>
                  <a:lnTo>
                    <a:pt x="1562" y="44451"/>
                  </a:lnTo>
                  <a:lnTo>
                    <a:pt x="2981" y="40832"/>
                  </a:lnTo>
                  <a:lnTo>
                    <a:pt x="3667" y="37902"/>
                  </a:lnTo>
                  <a:lnTo>
                    <a:pt x="4305" y="37912"/>
                  </a:lnTo>
                  <a:lnTo>
                    <a:pt x="5201" y="36964"/>
                  </a:lnTo>
                  <a:lnTo>
                    <a:pt x="5925" y="35566"/>
                  </a:lnTo>
                  <a:lnTo>
                    <a:pt x="6696" y="35873"/>
                  </a:lnTo>
                  <a:lnTo>
                    <a:pt x="7991" y="36141"/>
                  </a:lnTo>
                  <a:lnTo>
                    <a:pt x="8582" y="35644"/>
                  </a:lnTo>
                  <a:lnTo>
                    <a:pt x="8506" y="34562"/>
                  </a:lnTo>
                  <a:lnTo>
                    <a:pt x="8934" y="33471"/>
                  </a:lnTo>
                  <a:lnTo>
                    <a:pt x="9954" y="32974"/>
                  </a:lnTo>
                  <a:lnTo>
                    <a:pt x="10220" y="31997"/>
                  </a:lnTo>
                  <a:lnTo>
                    <a:pt x="10220" y="30867"/>
                  </a:lnTo>
                  <a:lnTo>
                    <a:pt x="11097" y="30570"/>
                  </a:lnTo>
                  <a:lnTo>
                    <a:pt x="12602" y="30618"/>
                  </a:lnTo>
                  <a:lnTo>
                    <a:pt x="13821" y="30263"/>
                  </a:lnTo>
                  <a:lnTo>
                    <a:pt x="14802" y="29689"/>
                  </a:lnTo>
                  <a:lnTo>
                    <a:pt x="16078" y="27410"/>
                  </a:lnTo>
                  <a:lnTo>
                    <a:pt x="16793" y="26616"/>
                  </a:lnTo>
                  <a:lnTo>
                    <a:pt x="17012" y="26051"/>
                  </a:lnTo>
                  <a:lnTo>
                    <a:pt x="17736" y="25554"/>
                  </a:lnTo>
                  <a:lnTo>
                    <a:pt x="19726" y="25323"/>
                  </a:lnTo>
                  <a:lnTo>
                    <a:pt x="21336" y="25496"/>
                  </a:lnTo>
                  <a:lnTo>
                    <a:pt x="22365" y="26817"/>
                  </a:lnTo>
                  <a:lnTo>
                    <a:pt x="29251" y="25659"/>
                  </a:lnTo>
                  <a:lnTo>
                    <a:pt x="32528" y="26339"/>
                  </a:lnTo>
                  <a:lnTo>
                    <a:pt x="39224" y="20594"/>
                  </a:lnTo>
                  <a:lnTo>
                    <a:pt x="40738" y="18899"/>
                  </a:lnTo>
                  <a:lnTo>
                    <a:pt x="42767" y="14840"/>
                  </a:lnTo>
                  <a:lnTo>
                    <a:pt x="43463" y="13289"/>
                  </a:lnTo>
                  <a:lnTo>
                    <a:pt x="44091" y="10493"/>
                  </a:lnTo>
                  <a:lnTo>
                    <a:pt x="42767" y="5332"/>
                  </a:lnTo>
                  <a:lnTo>
                    <a:pt x="42843" y="4413"/>
                  </a:lnTo>
                  <a:lnTo>
                    <a:pt x="45606" y="3302"/>
                  </a:lnTo>
                  <a:lnTo>
                    <a:pt x="49054" y="2440"/>
                  </a:lnTo>
                  <a:lnTo>
                    <a:pt x="50387" y="2374"/>
                  </a:lnTo>
                  <a:lnTo>
                    <a:pt x="51273" y="1934"/>
                  </a:lnTo>
                  <a:lnTo>
                    <a:pt x="52530" y="813"/>
                  </a:lnTo>
                  <a:lnTo>
                    <a:pt x="54578" y="0"/>
                  </a:lnTo>
                  <a:lnTo>
                    <a:pt x="55788" y="269"/>
                  </a:lnTo>
                  <a:lnTo>
                    <a:pt x="56531" y="432"/>
                  </a:lnTo>
                  <a:lnTo>
                    <a:pt x="63789" y="7258"/>
                  </a:lnTo>
                  <a:lnTo>
                    <a:pt x="66942" y="10705"/>
                  </a:lnTo>
                  <a:lnTo>
                    <a:pt x="67780" y="12467"/>
                  </a:lnTo>
                  <a:lnTo>
                    <a:pt x="69409" y="13740"/>
                  </a:lnTo>
                  <a:lnTo>
                    <a:pt x="71809" y="14525"/>
                  </a:lnTo>
                  <a:lnTo>
                    <a:pt x="74000" y="1627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068EC90B-5C7F-3177-468D-57324F091BB5}"/>
                </a:ext>
              </a:extLst>
            </p:cNvPr>
            <p:cNvSpPr/>
            <p:nvPr/>
          </p:nvSpPr>
          <p:spPr>
            <a:xfrm>
              <a:off x="6169218" y="3956016"/>
              <a:ext cx="250936" cy="262217"/>
            </a:xfrm>
            <a:custGeom>
              <a:avLst/>
              <a:gdLst>
                <a:gd name="connsiteX0" fmla="*/ 141180 w 250936"/>
                <a:gd name="connsiteY0" fmla="*/ 179 h 262217"/>
                <a:gd name="connsiteX1" fmla="*/ 140656 w 250936"/>
                <a:gd name="connsiteY1" fmla="*/ 1567 h 262217"/>
                <a:gd name="connsiteX2" fmla="*/ 140246 w 250936"/>
                <a:gd name="connsiteY2" fmla="*/ 3587 h 262217"/>
                <a:gd name="connsiteX3" fmla="*/ 140741 w 250936"/>
                <a:gd name="connsiteY3" fmla="*/ 5100 h 262217"/>
                <a:gd name="connsiteX4" fmla="*/ 141808 w 250936"/>
                <a:gd name="connsiteY4" fmla="*/ 7130 h 262217"/>
                <a:gd name="connsiteX5" fmla="*/ 143351 w 250936"/>
                <a:gd name="connsiteY5" fmla="*/ 8901 h 262217"/>
                <a:gd name="connsiteX6" fmla="*/ 144532 w 250936"/>
                <a:gd name="connsiteY6" fmla="*/ 9954 h 262217"/>
                <a:gd name="connsiteX7" fmla="*/ 145933 w 250936"/>
                <a:gd name="connsiteY7" fmla="*/ 12568 h 262217"/>
                <a:gd name="connsiteX8" fmla="*/ 147342 w 250936"/>
                <a:gd name="connsiteY8" fmla="*/ 15843 h 262217"/>
                <a:gd name="connsiteX9" fmla="*/ 149190 w 250936"/>
                <a:gd name="connsiteY9" fmla="*/ 18390 h 262217"/>
                <a:gd name="connsiteX10" fmla="*/ 154610 w 250936"/>
                <a:gd name="connsiteY10" fmla="*/ 24230 h 262217"/>
                <a:gd name="connsiteX11" fmla="*/ 155210 w 250936"/>
                <a:gd name="connsiteY11" fmla="*/ 26327 h 262217"/>
                <a:gd name="connsiteX12" fmla="*/ 155962 w 250936"/>
                <a:gd name="connsiteY12" fmla="*/ 28405 h 262217"/>
                <a:gd name="connsiteX13" fmla="*/ 159372 w 250936"/>
                <a:gd name="connsiteY13" fmla="*/ 32397 h 262217"/>
                <a:gd name="connsiteX14" fmla="*/ 159906 w 250936"/>
                <a:gd name="connsiteY14" fmla="*/ 33728 h 262217"/>
                <a:gd name="connsiteX15" fmla="*/ 159677 w 250936"/>
                <a:gd name="connsiteY15" fmla="*/ 36437 h 262217"/>
                <a:gd name="connsiteX16" fmla="*/ 163182 w 250936"/>
                <a:gd name="connsiteY16" fmla="*/ 44595 h 262217"/>
                <a:gd name="connsiteX17" fmla="*/ 165487 w 250936"/>
                <a:gd name="connsiteY17" fmla="*/ 49363 h 262217"/>
                <a:gd name="connsiteX18" fmla="*/ 167440 w 250936"/>
                <a:gd name="connsiteY18" fmla="*/ 50244 h 262217"/>
                <a:gd name="connsiteX19" fmla="*/ 173679 w 250936"/>
                <a:gd name="connsiteY19" fmla="*/ 55328 h 262217"/>
                <a:gd name="connsiteX20" fmla="*/ 179127 w 250936"/>
                <a:gd name="connsiteY20" fmla="*/ 59426 h 262217"/>
                <a:gd name="connsiteX21" fmla="*/ 185499 w 250936"/>
                <a:gd name="connsiteY21" fmla="*/ 62193 h 262217"/>
                <a:gd name="connsiteX22" fmla="*/ 190176 w 250936"/>
                <a:gd name="connsiteY22" fmla="*/ 64012 h 262217"/>
                <a:gd name="connsiteX23" fmla="*/ 192491 w 250936"/>
                <a:gd name="connsiteY23" fmla="*/ 65343 h 262217"/>
                <a:gd name="connsiteX24" fmla="*/ 193653 w 250936"/>
                <a:gd name="connsiteY24" fmla="*/ 66616 h 262217"/>
                <a:gd name="connsiteX25" fmla="*/ 194586 w 250936"/>
                <a:gd name="connsiteY25" fmla="*/ 69068 h 262217"/>
                <a:gd name="connsiteX26" fmla="*/ 195072 w 250936"/>
                <a:gd name="connsiteY26" fmla="*/ 73338 h 262217"/>
                <a:gd name="connsiteX27" fmla="*/ 195234 w 250936"/>
                <a:gd name="connsiteY27" fmla="*/ 76095 h 262217"/>
                <a:gd name="connsiteX28" fmla="*/ 200263 w 250936"/>
                <a:gd name="connsiteY28" fmla="*/ 75989 h 262217"/>
                <a:gd name="connsiteX29" fmla="*/ 204426 w 250936"/>
                <a:gd name="connsiteY29" fmla="*/ 76239 h 262217"/>
                <a:gd name="connsiteX30" fmla="*/ 205883 w 250936"/>
                <a:gd name="connsiteY30" fmla="*/ 76794 h 262217"/>
                <a:gd name="connsiteX31" fmla="*/ 206426 w 250936"/>
                <a:gd name="connsiteY31" fmla="*/ 77579 h 262217"/>
                <a:gd name="connsiteX32" fmla="*/ 206302 w 250936"/>
                <a:gd name="connsiteY32" fmla="*/ 79398 h 262217"/>
                <a:gd name="connsiteX33" fmla="*/ 206359 w 250936"/>
                <a:gd name="connsiteY33" fmla="*/ 82118 h 262217"/>
                <a:gd name="connsiteX34" fmla="*/ 206550 w 250936"/>
                <a:gd name="connsiteY34" fmla="*/ 84310 h 262217"/>
                <a:gd name="connsiteX35" fmla="*/ 206121 w 250936"/>
                <a:gd name="connsiteY35" fmla="*/ 86646 h 262217"/>
                <a:gd name="connsiteX36" fmla="*/ 205826 w 250936"/>
                <a:gd name="connsiteY36" fmla="*/ 89404 h 262217"/>
                <a:gd name="connsiteX37" fmla="*/ 205626 w 250936"/>
                <a:gd name="connsiteY37" fmla="*/ 92831 h 262217"/>
                <a:gd name="connsiteX38" fmla="*/ 206264 w 250936"/>
                <a:gd name="connsiteY38" fmla="*/ 94162 h 262217"/>
                <a:gd name="connsiteX39" fmla="*/ 210293 w 250936"/>
                <a:gd name="connsiteY39" fmla="*/ 98480 h 262217"/>
                <a:gd name="connsiteX40" fmla="*/ 211979 w 250936"/>
                <a:gd name="connsiteY40" fmla="*/ 101276 h 262217"/>
                <a:gd name="connsiteX41" fmla="*/ 213779 w 250936"/>
                <a:gd name="connsiteY41" fmla="*/ 105518 h 262217"/>
                <a:gd name="connsiteX42" fmla="*/ 214827 w 250936"/>
                <a:gd name="connsiteY42" fmla="*/ 106877 h 262217"/>
                <a:gd name="connsiteX43" fmla="*/ 215675 w 250936"/>
                <a:gd name="connsiteY43" fmla="*/ 107423 h 262217"/>
                <a:gd name="connsiteX44" fmla="*/ 219313 w 250936"/>
                <a:gd name="connsiteY44" fmla="*/ 107882 h 262217"/>
                <a:gd name="connsiteX45" fmla="*/ 228676 w 250936"/>
                <a:gd name="connsiteY45" fmla="*/ 109663 h 262217"/>
                <a:gd name="connsiteX46" fmla="*/ 234448 w 250936"/>
                <a:gd name="connsiteY46" fmla="*/ 111290 h 262217"/>
                <a:gd name="connsiteX47" fmla="*/ 239030 w 250936"/>
                <a:gd name="connsiteY47" fmla="*/ 112966 h 262217"/>
                <a:gd name="connsiteX48" fmla="*/ 240944 w 250936"/>
                <a:gd name="connsiteY48" fmla="*/ 113406 h 262217"/>
                <a:gd name="connsiteX49" fmla="*/ 241868 w 250936"/>
                <a:gd name="connsiteY49" fmla="*/ 113856 h 262217"/>
                <a:gd name="connsiteX50" fmla="*/ 242183 w 250936"/>
                <a:gd name="connsiteY50" fmla="*/ 114267 h 262217"/>
                <a:gd name="connsiteX51" fmla="*/ 241611 w 250936"/>
                <a:gd name="connsiteY51" fmla="*/ 117963 h 262217"/>
                <a:gd name="connsiteX52" fmla="*/ 241811 w 250936"/>
                <a:gd name="connsiteY52" fmla="*/ 119160 h 262217"/>
                <a:gd name="connsiteX53" fmla="*/ 242326 w 250936"/>
                <a:gd name="connsiteY53" fmla="*/ 120232 h 262217"/>
                <a:gd name="connsiteX54" fmla="*/ 243107 w 250936"/>
                <a:gd name="connsiteY54" fmla="*/ 121075 h 262217"/>
                <a:gd name="connsiteX55" fmla="*/ 244050 w 250936"/>
                <a:gd name="connsiteY55" fmla="*/ 121591 h 262217"/>
                <a:gd name="connsiteX56" fmla="*/ 247526 w 250936"/>
                <a:gd name="connsiteY56" fmla="*/ 121993 h 262217"/>
                <a:gd name="connsiteX57" fmla="*/ 249622 w 250936"/>
                <a:gd name="connsiteY57" fmla="*/ 124243 h 262217"/>
                <a:gd name="connsiteX58" fmla="*/ 250936 w 250936"/>
                <a:gd name="connsiteY58" fmla="*/ 125287 h 262217"/>
                <a:gd name="connsiteX59" fmla="*/ 244659 w 250936"/>
                <a:gd name="connsiteY59" fmla="*/ 125852 h 262217"/>
                <a:gd name="connsiteX60" fmla="*/ 241545 w 250936"/>
                <a:gd name="connsiteY60" fmla="*/ 127728 h 262217"/>
                <a:gd name="connsiteX61" fmla="*/ 239744 w 250936"/>
                <a:gd name="connsiteY61" fmla="*/ 131098 h 262217"/>
                <a:gd name="connsiteX62" fmla="*/ 236906 w 250936"/>
                <a:gd name="connsiteY62" fmla="*/ 133578 h 262217"/>
                <a:gd name="connsiteX63" fmla="*/ 233048 w 250936"/>
                <a:gd name="connsiteY63" fmla="*/ 135158 h 262217"/>
                <a:gd name="connsiteX64" fmla="*/ 228971 w 250936"/>
                <a:gd name="connsiteY64" fmla="*/ 136240 h 262217"/>
                <a:gd name="connsiteX65" fmla="*/ 224666 w 250936"/>
                <a:gd name="connsiteY65" fmla="*/ 136833 h 262217"/>
                <a:gd name="connsiteX66" fmla="*/ 220075 w 250936"/>
                <a:gd name="connsiteY66" fmla="*/ 139735 h 262217"/>
                <a:gd name="connsiteX67" fmla="*/ 215208 w 250936"/>
                <a:gd name="connsiteY67" fmla="*/ 144952 h 262217"/>
                <a:gd name="connsiteX68" fmla="*/ 212722 w 250936"/>
                <a:gd name="connsiteY68" fmla="*/ 148236 h 262217"/>
                <a:gd name="connsiteX69" fmla="*/ 212617 w 250936"/>
                <a:gd name="connsiteY69" fmla="*/ 149596 h 262217"/>
                <a:gd name="connsiteX70" fmla="*/ 211531 w 250936"/>
                <a:gd name="connsiteY70" fmla="*/ 150764 h 262217"/>
                <a:gd name="connsiteX71" fmla="*/ 209445 w 250936"/>
                <a:gd name="connsiteY71" fmla="*/ 151750 h 262217"/>
                <a:gd name="connsiteX72" fmla="*/ 208264 w 250936"/>
                <a:gd name="connsiteY72" fmla="*/ 152947 h 262217"/>
                <a:gd name="connsiteX73" fmla="*/ 207997 w 250936"/>
                <a:gd name="connsiteY73" fmla="*/ 154336 h 262217"/>
                <a:gd name="connsiteX74" fmla="*/ 206883 w 250936"/>
                <a:gd name="connsiteY74" fmla="*/ 154996 h 262217"/>
                <a:gd name="connsiteX75" fmla="*/ 204940 w 250936"/>
                <a:gd name="connsiteY75" fmla="*/ 154939 h 262217"/>
                <a:gd name="connsiteX76" fmla="*/ 203568 w 250936"/>
                <a:gd name="connsiteY76" fmla="*/ 155963 h 262217"/>
                <a:gd name="connsiteX77" fmla="*/ 202778 w 250936"/>
                <a:gd name="connsiteY77" fmla="*/ 158050 h 262217"/>
                <a:gd name="connsiteX78" fmla="*/ 201063 w 250936"/>
                <a:gd name="connsiteY78" fmla="*/ 159324 h 262217"/>
                <a:gd name="connsiteX79" fmla="*/ 198396 w 250936"/>
                <a:gd name="connsiteY79" fmla="*/ 159773 h 262217"/>
                <a:gd name="connsiteX80" fmla="*/ 196101 w 250936"/>
                <a:gd name="connsiteY80" fmla="*/ 160951 h 262217"/>
                <a:gd name="connsiteX81" fmla="*/ 194167 w 250936"/>
                <a:gd name="connsiteY81" fmla="*/ 162866 h 262217"/>
                <a:gd name="connsiteX82" fmla="*/ 192691 w 250936"/>
                <a:gd name="connsiteY82" fmla="*/ 163842 h 262217"/>
                <a:gd name="connsiteX83" fmla="*/ 191643 w 250936"/>
                <a:gd name="connsiteY83" fmla="*/ 163871 h 262217"/>
                <a:gd name="connsiteX84" fmla="*/ 190014 w 250936"/>
                <a:gd name="connsiteY84" fmla="*/ 165432 h 262217"/>
                <a:gd name="connsiteX85" fmla="*/ 187376 w 250936"/>
                <a:gd name="connsiteY85" fmla="*/ 169127 h 262217"/>
                <a:gd name="connsiteX86" fmla="*/ 186938 w 250936"/>
                <a:gd name="connsiteY86" fmla="*/ 170841 h 262217"/>
                <a:gd name="connsiteX87" fmla="*/ 183318 w 250936"/>
                <a:gd name="connsiteY87" fmla="*/ 184801 h 262217"/>
                <a:gd name="connsiteX88" fmla="*/ 181337 w 250936"/>
                <a:gd name="connsiteY88" fmla="*/ 186457 h 262217"/>
                <a:gd name="connsiteX89" fmla="*/ 177508 w 250936"/>
                <a:gd name="connsiteY89" fmla="*/ 189339 h 262217"/>
                <a:gd name="connsiteX90" fmla="*/ 174403 w 250936"/>
                <a:gd name="connsiteY90" fmla="*/ 192795 h 262217"/>
                <a:gd name="connsiteX91" fmla="*/ 173069 w 250936"/>
                <a:gd name="connsiteY91" fmla="*/ 194835 h 262217"/>
                <a:gd name="connsiteX92" fmla="*/ 171612 w 250936"/>
                <a:gd name="connsiteY92" fmla="*/ 195744 h 262217"/>
                <a:gd name="connsiteX93" fmla="*/ 164487 w 250936"/>
                <a:gd name="connsiteY93" fmla="*/ 197449 h 262217"/>
                <a:gd name="connsiteX94" fmla="*/ 161849 w 250936"/>
                <a:gd name="connsiteY94" fmla="*/ 198358 h 262217"/>
                <a:gd name="connsiteX95" fmla="*/ 158639 w 250936"/>
                <a:gd name="connsiteY95" fmla="*/ 199680 h 262217"/>
                <a:gd name="connsiteX96" fmla="*/ 157839 w 250936"/>
                <a:gd name="connsiteY96" fmla="*/ 200867 h 262217"/>
                <a:gd name="connsiteX97" fmla="*/ 157048 w 250936"/>
                <a:gd name="connsiteY97" fmla="*/ 205214 h 262217"/>
                <a:gd name="connsiteX98" fmla="*/ 154838 w 250936"/>
                <a:gd name="connsiteY98" fmla="*/ 211437 h 262217"/>
                <a:gd name="connsiteX99" fmla="*/ 153048 w 250936"/>
                <a:gd name="connsiteY99" fmla="*/ 216042 h 262217"/>
                <a:gd name="connsiteX100" fmla="*/ 151886 w 250936"/>
                <a:gd name="connsiteY100" fmla="*/ 220054 h 262217"/>
                <a:gd name="connsiteX101" fmla="*/ 149866 w 250936"/>
                <a:gd name="connsiteY101" fmla="*/ 225042 h 262217"/>
                <a:gd name="connsiteX102" fmla="*/ 148114 w 250936"/>
                <a:gd name="connsiteY102" fmla="*/ 226718 h 262217"/>
                <a:gd name="connsiteX103" fmla="*/ 146123 w 250936"/>
                <a:gd name="connsiteY103" fmla="*/ 228250 h 262217"/>
                <a:gd name="connsiteX104" fmla="*/ 143513 w 250936"/>
                <a:gd name="connsiteY104" fmla="*/ 229006 h 262217"/>
                <a:gd name="connsiteX105" fmla="*/ 139960 w 250936"/>
                <a:gd name="connsiteY105" fmla="*/ 229484 h 262217"/>
                <a:gd name="connsiteX106" fmla="*/ 136731 w 250936"/>
                <a:gd name="connsiteY106" fmla="*/ 229350 h 262217"/>
                <a:gd name="connsiteX107" fmla="*/ 134236 w 250936"/>
                <a:gd name="connsiteY107" fmla="*/ 229417 h 262217"/>
                <a:gd name="connsiteX108" fmla="*/ 130769 w 250936"/>
                <a:gd name="connsiteY108" fmla="*/ 231178 h 262217"/>
                <a:gd name="connsiteX109" fmla="*/ 127530 w 250936"/>
                <a:gd name="connsiteY109" fmla="*/ 231303 h 262217"/>
                <a:gd name="connsiteX110" fmla="*/ 122387 w 250936"/>
                <a:gd name="connsiteY110" fmla="*/ 230279 h 262217"/>
                <a:gd name="connsiteX111" fmla="*/ 118224 w 250936"/>
                <a:gd name="connsiteY111" fmla="*/ 229293 h 262217"/>
                <a:gd name="connsiteX112" fmla="*/ 116367 w 250936"/>
                <a:gd name="connsiteY112" fmla="*/ 229092 h 262217"/>
                <a:gd name="connsiteX113" fmla="*/ 112690 w 250936"/>
                <a:gd name="connsiteY113" fmla="*/ 225827 h 262217"/>
                <a:gd name="connsiteX114" fmla="*/ 110328 w 250936"/>
                <a:gd name="connsiteY114" fmla="*/ 225884 h 262217"/>
                <a:gd name="connsiteX115" fmla="*/ 106718 w 250936"/>
                <a:gd name="connsiteY115" fmla="*/ 225625 h 262217"/>
                <a:gd name="connsiteX116" fmla="*/ 104689 w 250936"/>
                <a:gd name="connsiteY116" fmla="*/ 224878 h 262217"/>
                <a:gd name="connsiteX117" fmla="*/ 102813 w 250936"/>
                <a:gd name="connsiteY117" fmla="*/ 223212 h 262217"/>
                <a:gd name="connsiteX118" fmla="*/ 98727 w 250936"/>
                <a:gd name="connsiteY118" fmla="*/ 219938 h 262217"/>
                <a:gd name="connsiteX119" fmla="*/ 94736 w 250936"/>
                <a:gd name="connsiteY119" fmla="*/ 217285 h 262217"/>
                <a:gd name="connsiteX120" fmla="*/ 91202 w 250936"/>
                <a:gd name="connsiteY120" fmla="*/ 215715 h 262217"/>
                <a:gd name="connsiteX121" fmla="*/ 87906 w 250936"/>
                <a:gd name="connsiteY121" fmla="*/ 214987 h 262217"/>
                <a:gd name="connsiteX122" fmla="*/ 84773 w 250936"/>
                <a:gd name="connsiteY122" fmla="*/ 215638 h 262217"/>
                <a:gd name="connsiteX123" fmla="*/ 82334 w 250936"/>
                <a:gd name="connsiteY123" fmla="*/ 216337 h 262217"/>
                <a:gd name="connsiteX124" fmla="*/ 81391 w 250936"/>
                <a:gd name="connsiteY124" fmla="*/ 216682 h 262217"/>
                <a:gd name="connsiteX125" fmla="*/ 79496 w 250936"/>
                <a:gd name="connsiteY125" fmla="*/ 218051 h 262217"/>
                <a:gd name="connsiteX126" fmla="*/ 77562 w 250936"/>
                <a:gd name="connsiteY126" fmla="*/ 220646 h 262217"/>
                <a:gd name="connsiteX127" fmla="*/ 75952 w 250936"/>
                <a:gd name="connsiteY127" fmla="*/ 224705 h 262217"/>
                <a:gd name="connsiteX128" fmla="*/ 75343 w 250936"/>
                <a:gd name="connsiteY128" fmla="*/ 227195 h 262217"/>
                <a:gd name="connsiteX129" fmla="*/ 73552 w 250936"/>
                <a:gd name="connsiteY129" fmla="*/ 232489 h 262217"/>
                <a:gd name="connsiteX130" fmla="*/ 71180 w 250936"/>
                <a:gd name="connsiteY130" fmla="*/ 238847 h 262217"/>
                <a:gd name="connsiteX131" fmla="*/ 70047 w 250936"/>
                <a:gd name="connsiteY131" fmla="*/ 240676 h 262217"/>
                <a:gd name="connsiteX132" fmla="*/ 68732 w 250936"/>
                <a:gd name="connsiteY132" fmla="*/ 242035 h 262217"/>
                <a:gd name="connsiteX133" fmla="*/ 66656 w 250936"/>
                <a:gd name="connsiteY133" fmla="*/ 243242 h 262217"/>
                <a:gd name="connsiteX134" fmla="*/ 59884 w 250936"/>
                <a:gd name="connsiteY134" fmla="*/ 248306 h 262217"/>
                <a:gd name="connsiteX135" fmla="*/ 56493 w 250936"/>
                <a:gd name="connsiteY135" fmla="*/ 254022 h 262217"/>
                <a:gd name="connsiteX136" fmla="*/ 54359 w 250936"/>
                <a:gd name="connsiteY136" fmla="*/ 255688 h 262217"/>
                <a:gd name="connsiteX137" fmla="*/ 51787 w 250936"/>
                <a:gd name="connsiteY137" fmla="*/ 256464 h 262217"/>
                <a:gd name="connsiteX138" fmla="*/ 49606 w 250936"/>
                <a:gd name="connsiteY138" fmla="*/ 256951 h 262217"/>
                <a:gd name="connsiteX139" fmla="*/ 48406 w 250936"/>
                <a:gd name="connsiteY139" fmla="*/ 257909 h 262217"/>
                <a:gd name="connsiteX140" fmla="*/ 47063 w 250936"/>
                <a:gd name="connsiteY140" fmla="*/ 260800 h 262217"/>
                <a:gd name="connsiteX141" fmla="*/ 45901 w 250936"/>
                <a:gd name="connsiteY141" fmla="*/ 261825 h 262217"/>
                <a:gd name="connsiteX142" fmla="*/ 44615 w 250936"/>
                <a:gd name="connsiteY142" fmla="*/ 262217 h 262217"/>
                <a:gd name="connsiteX143" fmla="*/ 40739 w 250936"/>
                <a:gd name="connsiteY143" fmla="*/ 261872 h 262217"/>
                <a:gd name="connsiteX144" fmla="*/ 39500 w 250936"/>
                <a:gd name="connsiteY144" fmla="*/ 261575 h 262217"/>
                <a:gd name="connsiteX145" fmla="*/ 29232 w 250936"/>
                <a:gd name="connsiteY145" fmla="*/ 262140 h 262217"/>
                <a:gd name="connsiteX146" fmla="*/ 26099 w 250936"/>
                <a:gd name="connsiteY146" fmla="*/ 261230 h 262217"/>
                <a:gd name="connsiteX147" fmla="*/ 23879 w 250936"/>
                <a:gd name="connsiteY147" fmla="*/ 260858 h 262217"/>
                <a:gd name="connsiteX148" fmla="*/ 20383 w 250936"/>
                <a:gd name="connsiteY148" fmla="*/ 262064 h 262217"/>
                <a:gd name="connsiteX149" fmla="*/ 18917 w 250936"/>
                <a:gd name="connsiteY149" fmla="*/ 261270 h 262217"/>
                <a:gd name="connsiteX150" fmla="*/ 17745 w 250936"/>
                <a:gd name="connsiteY150" fmla="*/ 258867 h 262217"/>
                <a:gd name="connsiteX151" fmla="*/ 17174 w 250936"/>
                <a:gd name="connsiteY151" fmla="*/ 254041 h 262217"/>
                <a:gd name="connsiteX152" fmla="*/ 17355 w 250936"/>
                <a:gd name="connsiteY152" fmla="*/ 249943 h 262217"/>
                <a:gd name="connsiteX153" fmla="*/ 19260 w 250936"/>
                <a:gd name="connsiteY153" fmla="*/ 246851 h 262217"/>
                <a:gd name="connsiteX154" fmla="*/ 20841 w 250936"/>
                <a:gd name="connsiteY154" fmla="*/ 244591 h 262217"/>
                <a:gd name="connsiteX155" fmla="*/ 22393 w 250936"/>
                <a:gd name="connsiteY155" fmla="*/ 241633 h 262217"/>
                <a:gd name="connsiteX156" fmla="*/ 22593 w 250936"/>
                <a:gd name="connsiteY156" fmla="*/ 240312 h 262217"/>
                <a:gd name="connsiteX157" fmla="*/ 22279 w 250936"/>
                <a:gd name="connsiteY157" fmla="*/ 239124 h 262217"/>
                <a:gd name="connsiteX158" fmla="*/ 21974 w 250936"/>
                <a:gd name="connsiteY158" fmla="*/ 236702 h 262217"/>
                <a:gd name="connsiteX159" fmla="*/ 21803 w 250936"/>
                <a:gd name="connsiteY159" fmla="*/ 234212 h 262217"/>
                <a:gd name="connsiteX160" fmla="*/ 19602 w 250936"/>
                <a:gd name="connsiteY160" fmla="*/ 228793 h 262217"/>
                <a:gd name="connsiteX161" fmla="*/ 16897 w 250936"/>
                <a:gd name="connsiteY161" fmla="*/ 221622 h 262217"/>
                <a:gd name="connsiteX162" fmla="*/ 13249 w 250936"/>
                <a:gd name="connsiteY162" fmla="*/ 213646 h 262217"/>
                <a:gd name="connsiteX163" fmla="*/ 12116 w 250936"/>
                <a:gd name="connsiteY163" fmla="*/ 211454 h 262217"/>
                <a:gd name="connsiteX164" fmla="*/ 9830 w 250936"/>
                <a:gd name="connsiteY164" fmla="*/ 207998 h 262217"/>
                <a:gd name="connsiteX165" fmla="*/ 1372 w 250936"/>
                <a:gd name="connsiteY165" fmla="*/ 201430 h 262217"/>
                <a:gd name="connsiteX166" fmla="*/ 76 w 250936"/>
                <a:gd name="connsiteY166" fmla="*/ 200539 h 262217"/>
                <a:gd name="connsiteX167" fmla="*/ 76 w 250936"/>
                <a:gd name="connsiteY167" fmla="*/ 199811 h 262217"/>
                <a:gd name="connsiteX168" fmla="*/ 76 w 250936"/>
                <a:gd name="connsiteY168" fmla="*/ 193454 h 262217"/>
                <a:gd name="connsiteX169" fmla="*/ 67 w 250936"/>
                <a:gd name="connsiteY169" fmla="*/ 185047 h 262217"/>
                <a:gd name="connsiteX170" fmla="*/ 57 w 250936"/>
                <a:gd name="connsiteY170" fmla="*/ 176651 h 262217"/>
                <a:gd name="connsiteX171" fmla="*/ 48 w 250936"/>
                <a:gd name="connsiteY171" fmla="*/ 168282 h 262217"/>
                <a:gd name="connsiteX172" fmla="*/ 38 w 250936"/>
                <a:gd name="connsiteY172" fmla="*/ 159924 h 262217"/>
                <a:gd name="connsiteX173" fmla="*/ 29 w 250936"/>
                <a:gd name="connsiteY173" fmla="*/ 151594 h 262217"/>
                <a:gd name="connsiteX174" fmla="*/ 19 w 250936"/>
                <a:gd name="connsiteY174" fmla="*/ 143274 h 262217"/>
                <a:gd name="connsiteX175" fmla="*/ 19 w 250936"/>
                <a:gd name="connsiteY175" fmla="*/ 134973 h 262217"/>
                <a:gd name="connsiteX176" fmla="*/ 10 w 250936"/>
                <a:gd name="connsiteY176" fmla="*/ 126691 h 262217"/>
                <a:gd name="connsiteX177" fmla="*/ 0 w 250936"/>
                <a:gd name="connsiteY177" fmla="*/ 119702 h 262217"/>
                <a:gd name="connsiteX178" fmla="*/ 6096 w 250936"/>
                <a:gd name="connsiteY178" fmla="*/ 119702 h 262217"/>
                <a:gd name="connsiteX179" fmla="*/ 13630 w 250936"/>
                <a:gd name="connsiteY179" fmla="*/ 119702 h 262217"/>
                <a:gd name="connsiteX180" fmla="*/ 22593 w 250936"/>
                <a:gd name="connsiteY180" fmla="*/ 119702 h 262217"/>
                <a:gd name="connsiteX181" fmla="*/ 26556 w 250936"/>
                <a:gd name="connsiteY181" fmla="*/ 119702 h 262217"/>
                <a:gd name="connsiteX182" fmla="*/ 26784 w 250936"/>
                <a:gd name="connsiteY182" fmla="*/ 118601 h 262217"/>
                <a:gd name="connsiteX183" fmla="*/ 26784 w 250936"/>
                <a:gd name="connsiteY183" fmla="*/ 113478 h 262217"/>
                <a:gd name="connsiteX184" fmla="*/ 26765 w 250936"/>
                <a:gd name="connsiteY184" fmla="*/ 101759 h 262217"/>
                <a:gd name="connsiteX185" fmla="*/ 26746 w 250936"/>
                <a:gd name="connsiteY185" fmla="*/ 90069 h 262217"/>
                <a:gd name="connsiteX186" fmla="*/ 26727 w 250936"/>
                <a:gd name="connsiteY186" fmla="*/ 78417 h 262217"/>
                <a:gd name="connsiteX187" fmla="*/ 26718 w 250936"/>
                <a:gd name="connsiteY187" fmla="*/ 66793 h 262217"/>
                <a:gd name="connsiteX188" fmla="*/ 26699 w 250936"/>
                <a:gd name="connsiteY188" fmla="*/ 55208 h 262217"/>
                <a:gd name="connsiteX189" fmla="*/ 26680 w 250936"/>
                <a:gd name="connsiteY189" fmla="*/ 43642 h 262217"/>
                <a:gd name="connsiteX190" fmla="*/ 26660 w 250936"/>
                <a:gd name="connsiteY190" fmla="*/ 32115 h 262217"/>
                <a:gd name="connsiteX191" fmla="*/ 26651 w 250936"/>
                <a:gd name="connsiteY191" fmla="*/ 20596 h 262217"/>
                <a:gd name="connsiteX192" fmla="*/ 26641 w 250936"/>
                <a:gd name="connsiteY192" fmla="*/ 14928 h 262217"/>
                <a:gd name="connsiteX193" fmla="*/ 33557 w 250936"/>
                <a:gd name="connsiteY193" fmla="*/ 14584 h 262217"/>
                <a:gd name="connsiteX194" fmla="*/ 41491 w 250936"/>
                <a:gd name="connsiteY194" fmla="*/ 13425 h 262217"/>
                <a:gd name="connsiteX195" fmla="*/ 54369 w 250936"/>
                <a:gd name="connsiteY195" fmla="*/ 11548 h 262217"/>
                <a:gd name="connsiteX196" fmla="*/ 66361 w 250936"/>
                <a:gd name="connsiteY196" fmla="*/ 9212 h 262217"/>
                <a:gd name="connsiteX197" fmla="*/ 74190 w 250936"/>
                <a:gd name="connsiteY197" fmla="*/ 7853 h 262217"/>
                <a:gd name="connsiteX198" fmla="*/ 83468 w 250936"/>
                <a:gd name="connsiteY198" fmla="*/ 6235 h 262217"/>
                <a:gd name="connsiteX199" fmla="*/ 86659 w 250936"/>
                <a:gd name="connsiteY199" fmla="*/ 5956 h 262217"/>
                <a:gd name="connsiteX200" fmla="*/ 87525 w 250936"/>
                <a:gd name="connsiteY200" fmla="*/ 6177 h 262217"/>
                <a:gd name="connsiteX201" fmla="*/ 88783 w 250936"/>
                <a:gd name="connsiteY201" fmla="*/ 6732 h 262217"/>
                <a:gd name="connsiteX202" fmla="*/ 93088 w 250936"/>
                <a:gd name="connsiteY202" fmla="*/ 12457 h 262217"/>
                <a:gd name="connsiteX203" fmla="*/ 95774 w 250936"/>
                <a:gd name="connsiteY203" fmla="*/ 16823 h 262217"/>
                <a:gd name="connsiteX204" fmla="*/ 96317 w 250936"/>
                <a:gd name="connsiteY204" fmla="*/ 18700 h 262217"/>
                <a:gd name="connsiteX205" fmla="*/ 96831 w 250936"/>
                <a:gd name="connsiteY205" fmla="*/ 18901 h 262217"/>
                <a:gd name="connsiteX206" fmla="*/ 98098 w 250936"/>
                <a:gd name="connsiteY206" fmla="*/ 18594 h 262217"/>
                <a:gd name="connsiteX207" fmla="*/ 99527 w 250936"/>
                <a:gd name="connsiteY207" fmla="*/ 17895 h 262217"/>
                <a:gd name="connsiteX208" fmla="*/ 103899 w 250936"/>
                <a:gd name="connsiteY208" fmla="*/ 13539 h 262217"/>
                <a:gd name="connsiteX209" fmla="*/ 104813 w 250936"/>
                <a:gd name="connsiteY209" fmla="*/ 12399 h 262217"/>
                <a:gd name="connsiteX210" fmla="*/ 107604 w 250936"/>
                <a:gd name="connsiteY210" fmla="*/ 10293 h 262217"/>
                <a:gd name="connsiteX211" fmla="*/ 110985 w 250936"/>
                <a:gd name="connsiteY211" fmla="*/ 8138 h 262217"/>
                <a:gd name="connsiteX212" fmla="*/ 114052 w 250936"/>
                <a:gd name="connsiteY212" fmla="*/ 6616 h 262217"/>
                <a:gd name="connsiteX213" fmla="*/ 117129 w 250936"/>
                <a:gd name="connsiteY213" fmla="*/ 5352 h 262217"/>
                <a:gd name="connsiteX214" fmla="*/ 118548 w 250936"/>
                <a:gd name="connsiteY214" fmla="*/ 5668 h 262217"/>
                <a:gd name="connsiteX215" fmla="*/ 120225 w 250936"/>
                <a:gd name="connsiteY215" fmla="*/ 6759 h 262217"/>
                <a:gd name="connsiteX216" fmla="*/ 121710 w 250936"/>
                <a:gd name="connsiteY216" fmla="*/ 7439 h 262217"/>
                <a:gd name="connsiteX217" fmla="*/ 128702 w 250936"/>
                <a:gd name="connsiteY217" fmla="*/ 2164 h 262217"/>
                <a:gd name="connsiteX218" fmla="*/ 131826 w 250936"/>
                <a:gd name="connsiteY218" fmla="*/ 948 h 262217"/>
                <a:gd name="connsiteX219" fmla="*/ 140037 w 250936"/>
                <a:gd name="connsiteY219" fmla="*/ 0 h 26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250936" h="262217">
                  <a:moveTo>
                    <a:pt x="141180" y="179"/>
                  </a:moveTo>
                  <a:lnTo>
                    <a:pt x="140656" y="1567"/>
                  </a:lnTo>
                  <a:lnTo>
                    <a:pt x="140246" y="3587"/>
                  </a:lnTo>
                  <a:lnTo>
                    <a:pt x="140741" y="5100"/>
                  </a:lnTo>
                  <a:lnTo>
                    <a:pt x="141808" y="7130"/>
                  </a:lnTo>
                  <a:lnTo>
                    <a:pt x="143351" y="8901"/>
                  </a:lnTo>
                  <a:lnTo>
                    <a:pt x="144532" y="9954"/>
                  </a:lnTo>
                  <a:lnTo>
                    <a:pt x="145933" y="12568"/>
                  </a:lnTo>
                  <a:lnTo>
                    <a:pt x="147342" y="15843"/>
                  </a:lnTo>
                  <a:lnTo>
                    <a:pt x="149190" y="18390"/>
                  </a:lnTo>
                  <a:lnTo>
                    <a:pt x="154610" y="24230"/>
                  </a:lnTo>
                  <a:lnTo>
                    <a:pt x="155210" y="26327"/>
                  </a:lnTo>
                  <a:lnTo>
                    <a:pt x="155962" y="28405"/>
                  </a:lnTo>
                  <a:lnTo>
                    <a:pt x="159372" y="32397"/>
                  </a:lnTo>
                  <a:lnTo>
                    <a:pt x="159906" y="33728"/>
                  </a:lnTo>
                  <a:lnTo>
                    <a:pt x="159677" y="36437"/>
                  </a:lnTo>
                  <a:lnTo>
                    <a:pt x="163182" y="44595"/>
                  </a:lnTo>
                  <a:lnTo>
                    <a:pt x="165487" y="49363"/>
                  </a:lnTo>
                  <a:lnTo>
                    <a:pt x="167440" y="50244"/>
                  </a:lnTo>
                  <a:lnTo>
                    <a:pt x="173679" y="55328"/>
                  </a:lnTo>
                  <a:lnTo>
                    <a:pt x="179127" y="59426"/>
                  </a:lnTo>
                  <a:lnTo>
                    <a:pt x="185499" y="62193"/>
                  </a:lnTo>
                  <a:lnTo>
                    <a:pt x="190176" y="64012"/>
                  </a:lnTo>
                  <a:lnTo>
                    <a:pt x="192491" y="65343"/>
                  </a:lnTo>
                  <a:lnTo>
                    <a:pt x="193653" y="66616"/>
                  </a:lnTo>
                  <a:lnTo>
                    <a:pt x="194586" y="69068"/>
                  </a:lnTo>
                  <a:lnTo>
                    <a:pt x="195072" y="73338"/>
                  </a:lnTo>
                  <a:lnTo>
                    <a:pt x="195234" y="76095"/>
                  </a:lnTo>
                  <a:lnTo>
                    <a:pt x="200263" y="75989"/>
                  </a:lnTo>
                  <a:lnTo>
                    <a:pt x="204426" y="76239"/>
                  </a:lnTo>
                  <a:lnTo>
                    <a:pt x="205883" y="76794"/>
                  </a:lnTo>
                  <a:lnTo>
                    <a:pt x="206426" y="77579"/>
                  </a:lnTo>
                  <a:lnTo>
                    <a:pt x="206302" y="79398"/>
                  </a:lnTo>
                  <a:lnTo>
                    <a:pt x="206359" y="82118"/>
                  </a:lnTo>
                  <a:lnTo>
                    <a:pt x="206550" y="84310"/>
                  </a:lnTo>
                  <a:lnTo>
                    <a:pt x="206121" y="86646"/>
                  </a:lnTo>
                  <a:lnTo>
                    <a:pt x="205826" y="89404"/>
                  </a:lnTo>
                  <a:lnTo>
                    <a:pt x="205626" y="92831"/>
                  </a:lnTo>
                  <a:lnTo>
                    <a:pt x="206264" y="94162"/>
                  </a:lnTo>
                  <a:lnTo>
                    <a:pt x="210293" y="98480"/>
                  </a:lnTo>
                  <a:lnTo>
                    <a:pt x="211979" y="101276"/>
                  </a:lnTo>
                  <a:lnTo>
                    <a:pt x="213779" y="105518"/>
                  </a:lnTo>
                  <a:lnTo>
                    <a:pt x="214827" y="106877"/>
                  </a:lnTo>
                  <a:lnTo>
                    <a:pt x="215675" y="107423"/>
                  </a:lnTo>
                  <a:lnTo>
                    <a:pt x="219313" y="107882"/>
                  </a:lnTo>
                  <a:lnTo>
                    <a:pt x="228676" y="109663"/>
                  </a:lnTo>
                  <a:lnTo>
                    <a:pt x="234448" y="111290"/>
                  </a:lnTo>
                  <a:lnTo>
                    <a:pt x="239030" y="112966"/>
                  </a:lnTo>
                  <a:lnTo>
                    <a:pt x="240944" y="113406"/>
                  </a:lnTo>
                  <a:lnTo>
                    <a:pt x="241868" y="113856"/>
                  </a:lnTo>
                  <a:lnTo>
                    <a:pt x="242183" y="114267"/>
                  </a:lnTo>
                  <a:lnTo>
                    <a:pt x="241611" y="117963"/>
                  </a:lnTo>
                  <a:lnTo>
                    <a:pt x="241811" y="119160"/>
                  </a:lnTo>
                  <a:lnTo>
                    <a:pt x="242326" y="120232"/>
                  </a:lnTo>
                  <a:lnTo>
                    <a:pt x="243107" y="121075"/>
                  </a:lnTo>
                  <a:lnTo>
                    <a:pt x="244050" y="121591"/>
                  </a:lnTo>
                  <a:lnTo>
                    <a:pt x="247526" y="121993"/>
                  </a:lnTo>
                  <a:lnTo>
                    <a:pt x="249622" y="124243"/>
                  </a:lnTo>
                  <a:lnTo>
                    <a:pt x="250936" y="125287"/>
                  </a:lnTo>
                  <a:lnTo>
                    <a:pt x="244659" y="125852"/>
                  </a:lnTo>
                  <a:lnTo>
                    <a:pt x="241545" y="127728"/>
                  </a:lnTo>
                  <a:lnTo>
                    <a:pt x="239744" y="131098"/>
                  </a:lnTo>
                  <a:lnTo>
                    <a:pt x="236906" y="133578"/>
                  </a:lnTo>
                  <a:lnTo>
                    <a:pt x="233048" y="135158"/>
                  </a:lnTo>
                  <a:lnTo>
                    <a:pt x="228971" y="136240"/>
                  </a:lnTo>
                  <a:lnTo>
                    <a:pt x="224666" y="136833"/>
                  </a:lnTo>
                  <a:lnTo>
                    <a:pt x="220075" y="139735"/>
                  </a:lnTo>
                  <a:lnTo>
                    <a:pt x="215208" y="144952"/>
                  </a:lnTo>
                  <a:lnTo>
                    <a:pt x="212722" y="148236"/>
                  </a:lnTo>
                  <a:lnTo>
                    <a:pt x="212617" y="149596"/>
                  </a:lnTo>
                  <a:lnTo>
                    <a:pt x="211531" y="150764"/>
                  </a:lnTo>
                  <a:lnTo>
                    <a:pt x="209445" y="151750"/>
                  </a:lnTo>
                  <a:lnTo>
                    <a:pt x="208264" y="152947"/>
                  </a:lnTo>
                  <a:lnTo>
                    <a:pt x="207997" y="154336"/>
                  </a:lnTo>
                  <a:lnTo>
                    <a:pt x="206883" y="154996"/>
                  </a:lnTo>
                  <a:lnTo>
                    <a:pt x="204940" y="154939"/>
                  </a:lnTo>
                  <a:lnTo>
                    <a:pt x="203568" y="155963"/>
                  </a:lnTo>
                  <a:lnTo>
                    <a:pt x="202778" y="158050"/>
                  </a:lnTo>
                  <a:lnTo>
                    <a:pt x="201063" y="159324"/>
                  </a:lnTo>
                  <a:lnTo>
                    <a:pt x="198396" y="159773"/>
                  </a:lnTo>
                  <a:lnTo>
                    <a:pt x="196101" y="160951"/>
                  </a:lnTo>
                  <a:lnTo>
                    <a:pt x="194167" y="162866"/>
                  </a:lnTo>
                  <a:lnTo>
                    <a:pt x="192691" y="163842"/>
                  </a:lnTo>
                  <a:lnTo>
                    <a:pt x="191643" y="163871"/>
                  </a:lnTo>
                  <a:lnTo>
                    <a:pt x="190014" y="165432"/>
                  </a:lnTo>
                  <a:lnTo>
                    <a:pt x="187376" y="169127"/>
                  </a:lnTo>
                  <a:lnTo>
                    <a:pt x="186938" y="170841"/>
                  </a:lnTo>
                  <a:lnTo>
                    <a:pt x="183318" y="184801"/>
                  </a:lnTo>
                  <a:lnTo>
                    <a:pt x="181337" y="186457"/>
                  </a:lnTo>
                  <a:lnTo>
                    <a:pt x="177508" y="189339"/>
                  </a:lnTo>
                  <a:lnTo>
                    <a:pt x="174403" y="192795"/>
                  </a:lnTo>
                  <a:lnTo>
                    <a:pt x="173069" y="194835"/>
                  </a:lnTo>
                  <a:lnTo>
                    <a:pt x="171612" y="195744"/>
                  </a:lnTo>
                  <a:lnTo>
                    <a:pt x="164487" y="197449"/>
                  </a:lnTo>
                  <a:lnTo>
                    <a:pt x="161849" y="198358"/>
                  </a:lnTo>
                  <a:lnTo>
                    <a:pt x="158639" y="199680"/>
                  </a:lnTo>
                  <a:lnTo>
                    <a:pt x="157839" y="200867"/>
                  </a:lnTo>
                  <a:lnTo>
                    <a:pt x="157048" y="205214"/>
                  </a:lnTo>
                  <a:lnTo>
                    <a:pt x="154838" y="211437"/>
                  </a:lnTo>
                  <a:lnTo>
                    <a:pt x="153048" y="216042"/>
                  </a:lnTo>
                  <a:lnTo>
                    <a:pt x="151886" y="220054"/>
                  </a:lnTo>
                  <a:lnTo>
                    <a:pt x="149866" y="225042"/>
                  </a:lnTo>
                  <a:lnTo>
                    <a:pt x="148114" y="226718"/>
                  </a:lnTo>
                  <a:lnTo>
                    <a:pt x="146123" y="228250"/>
                  </a:lnTo>
                  <a:lnTo>
                    <a:pt x="143513" y="229006"/>
                  </a:lnTo>
                  <a:lnTo>
                    <a:pt x="139960" y="229484"/>
                  </a:lnTo>
                  <a:lnTo>
                    <a:pt x="136731" y="229350"/>
                  </a:lnTo>
                  <a:lnTo>
                    <a:pt x="134236" y="229417"/>
                  </a:lnTo>
                  <a:lnTo>
                    <a:pt x="130769" y="231178"/>
                  </a:lnTo>
                  <a:lnTo>
                    <a:pt x="127530" y="231303"/>
                  </a:lnTo>
                  <a:lnTo>
                    <a:pt x="122387" y="230279"/>
                  </a:lnTo>
                  <a:lnTo>
                    <a:pt x="118224" y="229293"/>
                  </a:lnTo>
                  <a:lnTo>
                    <a:pt x="116367" y="229092"/>
                  </a:lnTo>
                  <a:lnTo>
                    <a:pt x="112690" y="225827"/>
                  </a:lnTo>
                  <a:lnTo>
                    <a:pt x="110328" y="225884"/>
                  </a:lnTo>
                  <a:lnTo>
                    <a:pt x="106718" y="225625"/>
                  </a:lnTo>
                  <a:lnTo>
                    <a:pt x="104689" y="224878"/>
                  </a:lnTo>
                  <a:lnTo>
                    <a:pt x="102813" y="223212"/>
                  </a:lnTo>
                  <a:lnTo>
                    <a:pt x="98727" y="219938"/>
                  </a:lnTo>
                  <a:lnTo>
                    <a:pt x="94736" y="217285"/>
                  </a:lnTo>
                  <a:lnTo>
                    <a:pt x="91202" y="215715"/>
                  </a:lnTo>
                  <a:lnTo>
                    <a:pt x="87906" y="214987"/>
                  </a:lnTo>
                  <a:lnTo>
                    <a:pt x="84773" y="215638"/>
                  </a:lnTo>
                  <a:lnTo>
                    <a:pt x="82334" y="216337"/>
                  </a:lnTo>
                  <a:lnTo>
                    <a:pt x="81391" y="216682"/>
                  </a:lnTo>
                  <a:lnTo>
                    <a:pt x="79496" y="218051"/>
                  </a:lnTo>
                  <a:lnTo>
                    <a:pt x="77562" y="220646"/>
                  </a:lnTo>
                  <a:lnTo>
                    <a:pt x="75952" y="224705"/>
                  </a:lnTo>
                  <a:lnTo>
                    <a:pt x="75343" y="227195"/>
                  </a:lnTo>
                  <a:lnTo>
                    <a:pt x="73552" y="232489"/>
                  </a:lnTo>
                  <a:lnTo>
                    <a:pt x="71180" y="238847"/>
                  </a:lnTo>
                  <a:lnTo>
                    <a:pt x="70047" y="240676"/>
                  </a:lnTo>
                  <a:lnTo>
                    <a:pt x="68732" y="242035"/>
                  </a:lnTo>
                  <a:lnTo>
                    <a:pt x="66656" y="243242"/>
                  </a:lnTo>
                  <a:lnTo>
                    <a:pt x="59884" y="248306"/>
                  </a:lnTo>
                  <a:lnTo>
                    <a:pt x="56493" y="254022"/>
                  </a:lnTo>
                  <a:lnTo>
                    <a:pt x="54359" y="255688"/>
                  </a:lnTo>
                  <a:lnTo>
                    <a:pt x="51787" y="256464"/>
                  </a:lnTo>
                  <a:lnTo>
                    <a:pt x="49606" y="256951"/>
                  </a:lnTo>
                  <a:lnTo>
                    <a:pt x="48406" y="257909"/>
                  </a:lnTo>
                  <a:lnTo>
                    <a:pt x="47063" y="260800"/>
                  </a:lnTo>
                  <a:lnTo>
                    <a:pt x="45901" y="261825"/>
                  </a:lnTo>
                  <a:lnTo>
                    <a:pt x="44615" y="262217"/>
                  </a:lnTo>
                  <a:lnTo>
                    <a:pt x="40739" y="261872"/>
                  </a:lnTo>
                  <a:lnTo>
                    <a:pt x="39500" y="261575"/>
                  </a:lnTo>
                  <a:lnTo>
                    <a:pt x="29232" y="262140"/>
                  </a:lnTo>
                  <a:lnTo>
                    <a:pt x="26099" y="261230"/>
                  </a:lnTo>
                  <a:lnTo>
                    <a:pt x="23879" y="260858"/>
                  </a:lnTo>
                  <a:lnTo>
                    <a:pt x="20383" y="262064"/>
                  </a:lnTo>
                  <a:lnTo>
                    <a:pt x="18917" y="261270"/>
                  </a:lnTo>
                  <a:lnTo>
                    <a:pt x="17745" y="258867"/>
                  </a:lnTo>
                  <a:lnTo>
                    <a:pt x="17174" y="254041"/>
                  </a:lnTo>
                  <a:lnTo>
                    <a:pt x="17355" y="249943"/>
                  </a:lnTo>
                  <a:lnTo>
                    <a:pt x="19260" y="246851"/>
                  </a:lnTo>
                  <a:lnTo>
                    <a:pt x="20841" y="244591"/>
                  </a:lnTo>
                  <a:lnTo>
                    <a:pt x="22393" y="241633"/>
                  </a:lnTo>
                  <a:lnTo>
                    <a:pt x="22593" y="240312"/>
                  </a:lnTo>
                  <a:lnTo>
                    <a:pt x="22279" y="239124"/>
                  </a:lnTo>
                  <a:lnTo>
                    <a:pt x="21974" y="236702"/>
                  </a:lnTo>
                  <a:lnTo>
                    <a:pt x="21803" y="234212"/>
                  </a:lnTo>
                  <a:lnTo>
                    <a:pt x="19602" y="228793"/>
                  </a:lnTo>
                  <a:lnTo>
                    <a:pt x="16897" y="221622"/>
                  </a:lnTo>
                  <a:lnTo>
                    <a:pt x="13249" y="213646"/>
                  </a:lnTo>
                  <a:lnTo>
                    <a:pt x="12116" y="211454"/>
                  </a:lnTo>
                  <a:lnTo>
                    <a:pt x="9830" y="207998"/>
                  </a:lnTo>
                  <a:lnTo>
                    <a:pt x="1372" y="201430"/>
                  </a:lnTo>
                  <a:lnTo>
                    <a:pt x="76" y="200539"/>
                  </a:lnTo>
                  <a:lnTo>
                    <a:pt x="76" y="199811"/>
                  </a:lnTo>
                  <a:lnTo>
                    <a:pt x="76" y="193454"/>
                  </a:lnTo>
                  <a:lnTo>
                    <a:pt x="67" y="185047"/>
                  </a:lnTo>
                  <a:lnTo>
                    <a:pt x="57" y="176651"/>
                  </a:lnTo>
                  <a:lnTo>
                    <a:pt x="48" y="168282"/>
                  </a:lnTo>
                  <a:lnTo>
                    <a:pt x="38" y="159924"/>
                  </a:lnTo>
                  <a:lnTo>
                    <a:pt x="29" y="151594"/>
                  </a:lnTo>
                  <a:lnTo>
                    <a:pt x="19" y="143274"/>
                  </a:lnTo>
                  <a:lnTo>
                    <a:pt x="19" y="134973"/>
                  </a:lnTo>
                  <a:lnTo>
                    <a:pt x="10" y="126691"/>
                  </a:lnTo>
                  <a:lnTo>
                    <a:pt x="0" y="119702"/>
                  </a:lnTo>
                  <a:lnTo>
                    <a:pt x="6096" y="119702"/>
                  </a:lnTo>
                  <a:lnTo>
                    <a:pt x="13630" y="119702"/>
                  </a:lnTo>
                  <a:lnTo>
                    <a:pt x="22593" y="119702"/>
                  </a:lnTo>
                  <a:lnTo>
                    <a:pt x="26556" y="119702"/>
                  </a:lnTo>
                  <a:lnTo>
                    <a:pt x="26784" y="118601"/>
                  </a:lnTo>
                  <a:lnTo>
                    <a:pt x="26784" y="113478"/>
                  </a:lnTo>
                  <a:lnTo>
                    <a:pt x="26765" y="101759"/>
                  </a:lnTo>
                  <a:lnTo>
                    <a:pt x="26746" y="90069"/>
                  </a:lnTo>
                  <a:lnTo>
                    <a:pt x="26727" y="78417"/>
                  </a:lnTo>
                  <a:lnTo>
                    <a:pt x="26718" y="66793"/>
                  </a:lnTo>
                  <a:lnTo>
                    <a:pt x="26699" y="55208"/>
                  </a:lnTo>
                  <a:lnTo>
                    <a:pt x="26680" y="43642"/>
                  </a:lnTo>
                  <a:lnTo>
                    <a:pt x="26660" y="32115"/>
                  </a:lnTo>
                  <a:lnTo>
                    <a:pt x="26651" y="20596"/>
                  </a:lnTo>
                  <a:lnTo>
                    <a:pt x="26641" y="14928"/>
                  </a:lnTo>
                  <a:lnTo>
                    <a:pt x="33557" y="14584"/>
                  </a:lnTo>
                  <a:lnTo>
                    <a:pt x="41491" y="13425"/>
                  </a:lnTo>
                  <a:lnTo>
                    <a:pt x="54369" y="11548"/>
                  </a:lnTo>
                  <a:lnTo>
                    <a:pt x="66361" y="9212"/>
                  </a:lnTo>
                  <a:lnTo>
                    <a:pt x="74190" y="7853"/>
                  </a:lnTo>
                  <a:lnTo>
                    <a:pt x="83468" y="6235"/>
                  </a:lnTo>
                  <a:lnTo>
                    <a:pt x="86659" y="5956"/>
                  </a:lnTo>
                  <a:lnTo>
                    <a:pt x="87525" y="6177"/>
                  </a:lnTo>
                  <a:lnTo>
                    <a:pt x="88783" y="6732"/>
                  </a:lnTo>
                  <a:lnTo>
                    <a:pt x="93088" y="12457"/>
                  </a:lnTo>
                  <a:lnTo>
                    <a:pt x="95774" y="16823"/>
                  </a:lnTo>
                  <a:lnTo>
                    <a:pt x="96317" y="18700"/>
                  </a:lnTo>
                  <a:lnTo>
                    <a:pt x="96831" y="18901"/>
                  </a:lnTo>
                  <a:lnTo>
                    <a:pt x="98098" y="18594"/>
                  </a:lnTo>
                  <a:lnTo>
                    <a:pt x="99527" y="17895"/>
                  </a:lnTo>
                  <a:lnTo>
                    <a:pt x="103899" y="13539"/>
                  </a:lnTo>
                  <a:lnTo>
                    <a:pt x="104813" y="12399"/>
                  </a:lnTo>
                  <a:lnTo>
                    <a:pt x="107604" y="10293"/>
                  </a:lnTo>
                  <a:lnTo>
                    <a:pt x="110985" y="8138"/>
                  </a:lnTo>
                  <a:lnTo>
                    <a:pt x="114052" y="6616"/>
                  </a:lnTo>
                  <a:lnTo>
                    <a:pt x="117129" y="5352"/>
                  </a:lnTo>
                  <a:lnTo>
                    <a:pt x="118548" y="5668"/>
                  </a:lnTo>
                  <a:lnTo>
                    <a:pt x="120225" y="6759"/>
                  </a:lnTo>
                  <a:lnTo>
                    <a:pt x="121710" y="7439"/>
                  </a:lnTo>
                  <a:lnTo>
                    <a:pt x="128702" y="2164"/>
                  </a:lnTo>
                  <a:lnTo>
                    <a:pt x="131826" y="948"/>
                  </a:lnTo>
                  <a:lnTo>
                    <a:pt x="140037" y="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F6F4E35C-7950-63A7-B5D5-12F8FE4F7C06}"/>
                </a:ext>
              </a:extLst>
            </p:cNvPr>
            <p:cNvSpPr/>
            <p:nvPr/>
          </p:nvSpPr>
          <p:spPr>
            <a:xfrm>
              <a:off x="5961677" y="3331344"/>
              <a:ext cx="509520" cy="504476"/>
            </a:xfrm>
            <a:custGeom>
              <a:avLst/>
              <a:gdLst>
                <a:gd name="connsiteX0" fmla="*/ 406041 w 509520"/>
                <a:gd name="connsiteY0" fmla="*/ 5440 h 504476"/>
                <a:gd name="connsiteX1" fmla="*/ 407013 w 509520"/>
                <a:gd name="connsiteY1" fmla="*/ 7317 h 504476"/>
                <a:gd name="connsiteX2" fmla="*/ 408394 w 509520"/>
                <a:gd name="connsiteY2" fmla="*/ 9241 h 504476"/>
                <a:gd name="connsiteX3" fmla="*/ 413023 w 509520"/>
                <a:gd name="connsiteY3" fmla="*/ 12496 h 504476"/>
                <a:gd name="connsiteX4" fmla="*/ 414490 w 509520"/>
                <a:gd name="connsiteY4" fmla="*/ 14306 h 504476"/>
                <a:gd name="connsiteX5" fmla="*/ 415623 w 509520"/>
                <a:gd name="connsiteY5" fmla="*/ 16317 h 504476"/>
                <a:gd name="connsiteX6" fmla="*/ 416338 w 509520"/>
                <a:gd name="connsiteY6" fmla="*/ 17887 h 504476"/>
                <a:gd name="connsiteX7" fmla="*/ 417766 w 509520"/>
                <a:gd name="connsiteY7" fmla="*/ 19141 h 504476"/>
                <a:gd name="connsiteX8" fmla="*/ 419767 w 509520"/>
                <a:gd name="connsiteY8" fmla="*/ 19945 h 504476"/>
                <a:gd name="connsiteX9" fmla="*/ 421481 w 509520"/>
                <a:gd name="connsiteY9" fmla="*/ 20903 h 504476"/>
                <a:gd name="connsiteX10" fmla="*/ 422529 w 509520"/>
                <a:gd name="connsiteY10" fmla="*/ 22310 h 504476"/>
                <a:gd name="connsiteX11" fmla="*/ 424101 w 509520"/>
                <a:gd name="connsiteY11" fmla="*/ 23775 h 504476"/>
                <a:gd name="connsiteX12" fmla="*/ 427130 w 509520"/>
                <a:gd name="connsiteY12" fmla="*/ 25766 h 504476"/>
                <a:gd name="connsiteX13" fmla="*/ 428606 w 509520"/>
                <a:gd name="connsiteY13" fmla="*/ 25814 h 504476"/>
                <a:gd name="connsiteX14" fmla="*/ 430311 w 509520"/>
                <a:gd name="connsiteY14" fmla="*/ 26092 h 504476"/>
                <a:gd name="connsiteX15" fmla="*/ 431816 w 509520"/>
                <a:gd name="connsiteY15" fmla="*/ 26619 h 504476"/>
                <a:gd name="connsiteX16" fmla="*/ 433426 w 509520"/>
                <a:gd name="connsiteY16" fmla="*/ 26466 h 504476"/>
                <a:gd name="connsiteX17" fmla="*/ 436026 w 509520"/>
                <a:gd name="connsiteY17" fmla="*/ 25163 h 504476"/>
                <a:gd name="connsiteX18" fmla="*/ 439093 w 509520"/>
                <a:gd name="connsiteY18" fmla="*/ 22981 h 504476"/>
                <a:gd name="connsiteX19" fmla="*/ 441436 w 509520"/>
                <a:gd name="connsiteY19" fmla="*/ 21631 h 504476"/>
                <a:gd name="connsiteX20" fmla="*/ 447103 w 509520"/>
                <a:gd name="connsiteY20" fmla="*/ 22109 h 504476"/>
                <a:gd name="connsiteX21" fmla="*/ 450266 w 509520"/>
                <a:gd name="connsiteY21" fmla="*/ 23210 h 504476"/>
                <a:gd name="connsiteX22" fmla="*/ 452780 w 509520"/>
                <a:gd name="connsiteY22" fmla="*/ 24751 h 504476"/>
                <a:gd name="connsiteX23" fmla="*/ 454743 w 509520"/>
                <a:gd name="connsiteY23" fmla="*/ 24655 h 504476"/>
                <a:gd name="connsiteX24" fmla="*/ 459019 w 509520"/>
                <a:gd name="connsiteY24" fmla="*/ 21802 h 504476"/>
                <a:gd name="connsiteX25" fmla="*/ 461286 w 509520"/>
                <a:gd name="connsiteY25" fmla="*/ 18767 h 504476"/>
                <a:gd name="connsiteX26" fmla="*/ 463486 w 509520"/>
                <a:gd name="connsiteY26" fmla="*/ 18116 h 504476"/>
                <a:gd name="connsiteX27" fmla="*/ 466820 w 509520"/>
                <a:gd name="connsiteY27" fmla="*/ 19437 h 504476"/>
                <a:gd name="connsiteX28" fmla="*/ 469573 w 509520"/>
                <a:gd name="connsiteY28" fmla="*/ 22272 h 504476"/>
                <a:gd name="connsiteX29" fmla="*/ 471992 w 509520"/>
                <a:gd name="connsiteY29" fmla="*/ 26389 h 504476"/>
                <a:gd name="connsiteX30" fmla="*/ 473697 w 509520"/>
                <a:gd name="connsiteY30" fmla="*/ 27959 h 504476"/>
                <a:gd name="connsiteX31" fmla="*/ 476031 w 509520"/>
                <a:gd name="connsiteY31" fmla="*/ 30391 h 504476"/>
                <a:gd name="connsiteX32" fmla="*/ 480670 w 509520"/>
                <a:gd name="connsiteY32" fmla="*/ 35628 h 504476"/>
                <a:gd name="connsiteX33" fmla="*/ 486708 w 509520"/>
                <a:gd name="connsiteY33" fmla="*/ 38251 h 504476"/>
                <a:gd name="connsiteX34" fmla="*/ 489052 w 509520"/>
                <a:gd name="connsiteY34" fmla="*/ 39544 h 504476"/>
                <a:gd name="connsiteX35" fmla="*/ 489814 w 509520"/>
                <a:gd name="connsiteY35" fmla="*/ 40836 h 504476"/>
                <a:gd name="connsiteX36" fmla="*/ 490261 w 509520"/>
                <a:gd name="connsiteY36" fmla="*/ 42560 h 504476"/>
                <a:gd name="connsiteX37" fmla="*/ 490414 w 509520"/>
                <a:gd name="connsiteY37" fmla="*/ 44427 h 504476"/>
                <a:gd name="connsiteX38" fmla="*/ 491147 w 509520"/>
                <a:gd name="connsiteY38" fmla="*/ 45202 h 504476"/>
                <a:gd name="connsiteX39" fmla="*/ 492776 w 509520"/>
                <a:gd name="connsiteY39" fmla="*/ 44934 h 504476"/>
                <a:gd name="connsiteX40" fmla="*/ 494167 w 509520"/>
                <a:gd name="connsiteY40" fmla="*/ 44665 h 504476"/>
                <a:gd name="connsiteX41" fmla="*/ 495700 w 509520"/>
                <a:gd name="connsiteY41" fmla="*/ 45201 h 504476"/>
                <a:gd name="connsiteX42" fmla="*/ 496767 w 509520"/>
                <a:gd name="connsiteY42" fmla="*/ 46561 h 504476"/>
                <a:gd name="connsiteX43" fmla="*/ 497300 w 509520"/>
                <a:gd name="connsiteY43" fmla="*/ 47623 h 504476"/>
                <a:gd name="connsiteX44" fmla="*/ 497881 w 509520"/>
                <a:gd name="connsiteY44" fmla="*/ 48763 h 504476"/>
                <a:gd name="connsiteX45" fmla="*/ 499396 w 509520"/>
                <a:gd name="connsiteY45" fmla="*/ 49490 h 504476"/>
                <a:gd name="connsiteX46" fmla="*/ 499691 w 509520"/>
                <a:gd name="connsiteY46" fmla="*/ 50955 h 504476"/>
                <a:gd name="connsiteX47" fmla="*/ 498653 w 509520"/>
                <a:gd name="connsiteY47" fmla="*/ 52736 h 504476"/>
                <a:gd name="connsiteX48" fmla="*/ 497586 w 509520"/>
                <a:gd name="connsiteY48" fmla="*/ 54335 h 504476"/>
                <a:gd name="connsiteX49" fmla="*/ 496291 w 509520"/>
                <a:gd name="connsiteY49" fmla="*/ 57514 h 504476"/>
                <a:gd name="connsiteX50" fmla="*/ 495614 w 509520"/>
                <a:gd name="connsiteY50" fmla="*/ 60769 h 504476"/>
                <a:gd name="connsiteX51" fmla="*/ 496491 w 509520"/>
                <a:gd name="connsiteY51" fmla="*/ 61851 h 504476"/>
                <a:gd name="connsiteX52" fmla="*/ 497414 w 509520"/>
                <a:gd name="connsiteY52" fmla="*/ 62751 h 504476"/>
                <a:gd name="connsiteX53" fmla="*/ 497910 w 509520"/>
                <a:gd name="connsiteY53" fmla="*/ 63661 h 504476"/>
                <a:gd name="connsiteX54" fmla="*/ 498205 w 509520"/>
                <a:gd name="connsiteY54" fmla="*/ 64724 h 504476"/>
                <a:gd name="connsiteX55" fmla="*/ 498091 w 509520"/>
                <a:gd name="connsiteY55" fmla="*/ 65968 h 504476"/>
                <a:gd name="connsiteX56" fmla="*/ 496033 w 509520"/>
                <a:gd name="connsiteY56" fmla="*/ 70488 h 504476"/>
                <a:gd name="connsiteX57" fmla="*/ 494976 w 509520"/>
                <a:gd name="connsiteY57" fmla="*/ 74432 h 504476"/>
                <a:gd name="connsiteX58" fmla="*/ 494938 w 509520"/>
                <a:gd name="connsiteY58" fmla="*/ 76433 h 504476"/>
                <a:gd name="connsiteX59" fmla="*/ 497653 w 509520"/>
                <a:gd name="connsiteY59" fmla="*/ 77908 h 504476"/>
                <a:gd name="connsiteX60" fmla="*/ 501177 w 509520"/>
                <a:gd name="connsiteY60" fmla="*/ 77832 h 504476"/>
                <a:gd name="connsiteX61" fmla="*/ 502291 w 509520"/>
                <a:gd name="connsiteY61" fmla="*/ 78732 h 504476"/>
                <a:gd name="connsiteX62" fmla="*/ 503406 w 509520"/>
                <a:gd name="connsiteY62" fmla="*/ 80168 h 504476"/>
                <a:gd name="connsiteX63" fmla="*/ 504387 w 509520"/>
                <a:gd name="connsiteY63" fmla="*/ 80905 h 504476"/>
                <a:gd name="connsiteX64" fmla="*/ 505873 w 509520"/>
                <a:gd name="connsiteY64" fmla="*/ 80886 h 504476"/>
                <a:gd name="connsiteX65" fmla="*/ 506901 w 509520"/>
                <a:gd name="connsiteY65" fmla="*/ 81383 h 504476"/>
                <a:gd name="connsiteX66" fmla="*/ 507311 w 509520"/>
                <a:gd name="connsiteY66" fmla="*/ 82398 h 504476"/>
                <a:gd name="connsiteX67" fmla="*/ 508511 w 509520"/>
                <a:gd name="connsiteY67" fmla="*/ 83490 h 504476"/>
                <a:gd name="connsiteX68" fmla="*/ 509521 w 509520"/>
                <a:gd name="connsiteY68" fmla="*/ 84696 h 504476"/>
                <a:gd name="connsiteX69" fmla="*/ 509035 w 509520"/>
                <a:gd name="connsiteY69" fmla="*/ 86237 h 504476"/>
                <a:gd name="connsiteX70" fmla="*/ 508949 w 509520"/>
                <a:gd name="connsiteY70" fmla="*/ 87415 h 504476"/>
                <a:gd name="connsiteX71" fmla="*/ 506435 w 509520"/>
                <a:gd name="connsiteY71" fmla="*/ 90690 h 504476"/>
                <a:gd name="connsiteX72" fmla="*/ 500663 w 509520"/>
                <a:gd name="connsiteY72" fmla="*/ 97076 h 504476"/>
                <a:gd name="connsiteX73" fmla="*/ 488242 w 509520"/>
                <a:gd name="connsiteY73" fmla="*/ 108919 h 504476"/>
                <a:gd name="connsiteX74" fmla="*/ 488232 w 509520"/>
                <a:gd name="connsiteY74" fmla="*/ 108929 h 504476"/>
                <a:gd name="connsiteX75" fmla="*/ 484041 w 509520"/>
                <a:gd name="connsiteY75" fmla="*/ 110355 h 504476"/>
                <a:gd name="connsiteX76" fmla="*/ 481879 w 509520"/>
                <a:gd name="connsiteY76" fmla="*/ 112558 h 504476"/>
                <a:gd name="connsiteX77" fmla="*/ 480346 w 509520"/>
                <a:gd name="connsiteY77" fmla="*/ 116014 h 504476"/>
                <a:gd name="connsiteX78" fmla="*/ 476726 w 509520"/>
                <a:gd name="connsiteY78" fmla="*/ 118944 h 504476"/>
                <a:gd name="connsiteX79" fmla="*/ 473935 w 509520"/>
                <a:gd name="connsiteY79" fmla="*/ 120131 h 504476"/>
                <a:gd name="connsiteX80" fmla="*/ 473640 w 509520"/>
                <a:gd name="connsiteY80" fmla="*/ 120830 h 504476"/>
                <a:gd name="connsiteX81" fmla="*/ 473421 w 509520"/>
                <a:gd name="connsiteY81" fmla="*/ 124009 h 504476"/>
                <a:gd name="connsiteX82" fmla="*/ 473707 w 509520"/>
                <a:gd name="connsiteY82" fmla="*/ 128672 h 504476"/>
                <a:gd name="connsiteX83" fmla="*/ 472402 w 509520"/>
                <a:gd name="connsiteY83" fmla="*/ 130807 h 504476"/>
                <a:gd name="connsiteX84" fmla="*/ 470506 w 509520"/>
                <a:gd name="connsiteY84" fmla="*/ 134962 h 504476"/>
                <a:gd name="connsiteX85" fmla="*/ 469525 w 509520"/>
                <a:gd name="connsiteY85" fmla="*/ 137557 h 504476"/>
                <a:gd name="connsiteX86" fmla="*/ 468763 w 509520"/>
                <a:gd name="connsiteY86" fmla="*/ 138064 h 504476"/>
                <a:gd name="connsiteX87" fmla="*/ 467916 w 509520"/>
                <a:gd name="connsiteY87" fmla="*/ 139366 h 504476"/>
                <a:gd name="connsiteX88" fmla="*/ 467382 w 509520"/>
                <a:gd name="connsiteY88" fmla="*/ 143598 h 504476"/>
                <a:gd name="connsiteX89" fmla="*/ 467020 w 509520"/>
                <a:gd name="connsiteY89" fmla="*/ 145024 h 504476"/>
                <a:gd name="connsiteX90" fmla="*/ 465658 w 509520"/>
                <a:gd name="connsiteY90" fmla="*/ 153785 h 504476"/>
                <a:gd name="connsiteX91" fmla="*/ 466049 w 509520"/>
                <a:gd name="connsiteY91" fmla="*/ 156284 h 504476"/>
                <a:gd name="connsiteX92" fmla="*/ 464991 w 509520"/>
                <a:gd name="connsiteY92" fmla="*/ 160449 h 504476"/>
                <a:gd name="connsiteX93" fmla="*/ 464944 w 509520"/>
                <a:gd name="connsiteY93" fmla="*/ 162900 h 504476"/>
                <a:gd name="connsiteX94" fmla="*/ 464506 w 509520"/>
                <a:gd name="connsiteY94" fmla="*/ 165676 h 504476"/>
                <a:gd name="connsiteX95" fmla="*/ 463753 w 509520"/>
                <a:gd name="connsiteY95" fmla="*/ 168080 h 504476"/>
                <a:gd name="connsiteX96" fmla="*/ 463801 w 509520"/>
                <a:gd name="connsiteY96" fmla="*/ 171928 h 504476"/>
                <a:gd name="connsiteX97" fmla="*/ 464229 w 509520"/>
                <a:gd name="connsiteY97" fmla="*/ 178209 h 504476"/>
                <a:gd name="connsiteX98" fmla="*/ 464153 w 509520"/>
                <a:gd name="connsiteY98" fmla="*/ 179043 h 504476"/>
                <a:gd name="connsiteX99" fmla="*/ 463106 w 509520"/>
                <a:gd name="connsiteY99" fmla="*/ 179627 h 504476"/>
                <a:gd name="connsiteX100" fmla="*/ 461239 w 509520"/>
                <a:gd name="connsiteY100" fmla="*/ 181187 h 504476"/>
                <a:gd name="connsiteX101" fmla="*/ 459476 w 509520"/>
                <a:gd name="connsiteY101" fmla="*/ 182231 h 504476"/>
                <a:gd name="connsiteX102" fmla="*/ 458133 w 509520"/>
                <a:gd name="connsiteY102" fmla="*/ 182499 h 504476"/>
                <a:gd name="connsiteX103" fmla="*/ 455895 w 509520"/>
                <a:gd name="connsiteY103" fmla="*/ 185276 h 504476"/>
                <a:gd name="connsiteX104" fmla="*/ 453990 w 509520"/>
                <a:gd name="connsiteY104" fmla="*/ 187909 h 504476"/>
                <a:gd name="connsiteX105" fmla="*/ 452561 w 509520"/>
                <a:gd name="connsiteY105" fmla="*/ 190475 h 504476"/>
                <a:gd name="connsiteX106" fmla="*/ 452190 w 509520"/>
                <a:gd name="connsiteY106" fmla="*/ 191653 h 504476"/>
                <a:gd name="connsiteX107" fmla="*/ 452485 w 509520"/>
                <a:gd name="connsiteY107" fmla="*/ 194975 h 504476"/>
                <a:gd name="connsiteX108" fmla="*/ 452685 w 509520"/>
                <a:gd name="connsiteY108" fmla="*/ 198910 h 504476"/>
                <a:gd name="connsiteX109" fmla="*/ 452247 w 509520"/>
                <a:gd name="connsiteY109" fmla="*/ 200605 h 504476"/>
                <a:gd name="connsiteX110" fmla="*/ 451580 w 509520"/>
                <a:gd name="connsiteY110" fmla="*/ 201610 h 504476"/>
                <a:gd name="connsiteX111" fmla="*/ 448456 w 509520"/>
                <a:gd name="connsiteY111" fmla="*/ 203745 h 504476"/>
                <a:gd name="connsiteX112" fmla="*/ 446399 w 509520"/>
                <a:gd name="connsiteY112" fmla="*/ 205277 h 504476"/>
                <a:gd name="connsiteX113" fmla="*/ 445427 w 509520"/>
                <a:gd name="connsiteY113" fmla="*/ 206081 h 504476"/>
                <a:gd name="connsiteX114" fmla="*/ 444922 w 509520"/>
                <a:gd name="connsiteY114" fmla="*/ 207316 h 504476"/>
                <a:gd name="connsiteX115" fmla="*/ 445827 w 509520"/>
                <a:gd name="connsiteY115" fmla="*/ 210227 h 504476"/>
                <a:gd name="connsiteX116" fmla="*/ 445894 w 509520"/>
                <a:gd name="connsiteY116" fmla="*/ 212352 h 504476"/>
                <a:gd name="connsiteX117" fmla="*/ 446637 w 509520"/>
                <a:gd name="connsiteY117" fmla="*/ 213607 h 504476"/>
                <a:gd name="connsiteX118" fmla="*/ 449113 w 509520"/>
                <a:gd name="connsiteY118" fmla="*/ 214621 h 504476"/>
                <a:gd name="connsiteX119" fmla="*/ 449104 w 509520"/>
                <a:gd name="connsiteY119" fmla="*/ 215646 h 504476"/>
                <a:gd name="connsiteX120" fmla="*/ 449170 w 509520"/>
                <a:gd name="connsiteY120" fmla="*/ 216747 h 504476"/>
                <a:gd name="connsiteX121" fmla="*/ 450466 w 509520"/>
                <a:gd name="connsiteY121" fmla="*/ 218116 h 504476"/>
                <a:gd name="connsiteX122" fmla="*/ 452828 w 509520"/>
                <a:gd name="connsiteY122" fmla="*/ 220912 h 504476"/>
                <a:gd name="connsiteX123" fmla="*/ 454723 w 509520"/>
                <a:gd name="connsiteY123" fmla="*/ 223535 h 504476"/>
                <a:gd name="connsiteX124" fmla="*/ 454771 w 509520"/>
                <a:gd name="connsiteY124" fmla="*/ 225814 h 504476"/>
                <a:gd name="connsiteX125" fmla="*/ 454409 w 509520"/>
                <a:gd name="connsiteY125" fmla="*/ 229625 h 504476"/>
                <a:gd name="connsiteX126" fmla="*/ 454343 w 509520"/>
                <a:gd name="connsiteY126" fmla="*/ 231817 h 504476"/>
                <a:gd name="connsiteX127" fmla="*/ 454533 w 509520"/>
                <a:gd name="connsiteY127" fmla="*/ 234824 h 504476"/>
                <a:gd name="connsiteX128" fmla="*/ 454524 w 509520"/>
                <a:gd name="connsiteY128" fmla="*/ 240415 h 504476"/>
                <a:gd name="connsiteX129" fmla="*/ 454390 w 509520"/>
                <a:gd name="connsiteY129" fmla="*/ 244398 h 504476"/>
                <a:gd name="connsiteX130" fmla="*/ 454695 w 509520"/>
                <a:gd name="connsiteY130" fmla="*/ 246466 h 504476"/>
                <a:gd name="connsiteX131" fmla="*/ 457590 w 509520"/>
                <a:gd name="connsiteY131" fmla="*/ 251397 h 504476"/>
                <a:gd name="connsiteX132" fmla="*/ 458867 w 509520"/>
                <a:gd name="connsiteY132" fmla="*/ 256864 h 504476"/>
                <a:gd name="connsiteX133" fmla="*/ 459505 w 509520"/>
                <a:gd name="connsiteY133" fmla="*/ 260866 h 504476"/>
                <a:gd name="connsiteX134" fmla="*/ 459534 w 509520"/>
                <a:gd name="connsiteY134" fmla="*/ 262140 h 504476"/>
                <a:gd name="connsiteX135" fmla="*/ 458552 w 509520"/>
                <a:gd name="connsiteY135" fmla="*/ 266745 h 504476"/>
                <a:gd name="connsiteX136" fmla="*/ 457438 w 509520"/>
                <a:gd name="connsiteY136" fmla="*/ 271216 h 504476"/>
                <a:gd name="connsiteX137" fmla="*/ 457371 w 509520"/>
                <a:gd name="connsiteY137" fmla="*/ 272911 h 504476"/>
                <a:gd name="connsiteX138" fmla="*/ 457895 w 509520"/>
                <a:gd name="connsiteY138" fmla="*/ 275170 h 504476"/>
                <a:gd name="connsiteX139" fmla="*/ 459962 w 509520"/>
                <a:gd name="connsiteY139" fmla="*/ 280341 h 504476"/>
                <a:gd name="connsiteX140" fmla="*/ 461467 w 509520"/>
                <a:gd name="connsiteY140" fmla="*/ 284103 h 504476"/>
                <a:gd name="connsiteX141" fmla="*/ 462191 w 509520"/>
                <a:gd name="connsiteY141" fmla="*/ 286372 h 504476"/>
                <a:gd name="connsiteX142" fmla="*/ 463229 w 509520"/>
                <a:gd name="connsiteY142" fmla="*/ 289015 h 504476"/>
                <a:gd name="connsiteX143" fmla="*/ 464610 w 509520"/>
                <a:gd name="connsiteY143" fmla="*/ 293065 h 504476"/>
                <a:gd name="connsiteX144" fmla="*/ 464953 w 509520"/>
                <a:gd name="connsiteY144" fmla="*/ 294989 h 504476"/>
                <a:gd name="connsiteX145" fmla="*/ 464668 w 509520"/>
                <a:gd name="connsiteY145" fmla="*/ 296426 h 504476"/>
                <a:gd name="connsiteX146" fmla="*/ 461848 w 509520"/>
                <a:gd name="connsiteY146" fmla="*/ 301510 h 504476"/>
                <a:gd name="connsiteX147" fmla="*/ 461562 w 509520"/>
                <a:gd name="connsiteY147" fmla="*/ 303109 h 504476"/>
                <a:gd name="connsiteX148" fmla="*/ 462258 w 509520"/>
                <a:gd name="connsiteY148" fmla="*/ 307053 h 504476"/>
                <a:gd name="connsiteX149" fmla="*/ 463182 w 509520"/>
                <a:gd name="connsiteY149" fmla="*/ 310864 h 504476"/>
                <a:gd name="connsiteX150" fmla="*/ 464515 w 509520"/>
                <a:gd name="connsiteY150" fmla="*/ 313028 h 504476"/>
                <a:gd name="connsiteX151" fmla="*/ 467697 w 509520"/>
                <a:gd name="connsiteY151" fmla="*/ 319002 h 504476"/>
                <a:gd name="connsiteX152" fmla="*/ 470068 w 509520"/>
                <a:gd name="connsiteY152" fmla="*/ 321022 h 504476"/>
                <a:gd name="connsiteX153" fmla="*/ 474440 w 509520"/>
                <a:gd name="connsiteY153" fmla="*/ 324010 h 504476"/>
                <a:gd name="connsiteX154" fmla="*/ 478298 w 509520"/>
                <a:gd name="connsiteY154" fmla="*/ 327016 h 504476"/>
                <a:gd name="connsiteX155" fmla="*/ 479784 w 509520"/>
                <a:gd name="connsiteY155" fmla="*/ 328577 h 504476"/>
                <a:gd name="connsiteX156" fmla="*/ 481146 w 509520"/>
                <a:gd name="connsiteY156" fmla="*/ 330319 h 504476"/>
                <a:gd name="connsiteX157" fmla="*/ 483832 w 509520"/>
                <a:gd name="connsiteY157" fmla="*/ 334781 h 504476"/>
                <a:gd name="connsiteX158" fmla="*/ 485470 w 509520"/>
                <a:gd name="connsiteY158" fmla="*/ 338410 h 504476"/>
                <a:gd name="connsiteX159" fmla="*/ 486337 w 509520"/>
                <a:gd name="connsiteY159" fmla="*/ 341694 h 504476"/>
                <a:gd name="connsiteX160" fmla="*/ 488442 w 509520"/>
                <a:gd name="connsiteY160" fmla="*/ 346184 h 504476"/>
                <a:gd name="connsiteX161" fmla="*/ 490404 w 509520"/>
                <a:gd name="connsiteY161" fmla="*/ 350349 h 504476"/>
                <a:gd name="connsiteX162" fmla="*/ 492938 w 509520"/>
                <a:gd name="connsiteY162" fmla="*/ 355443 h 504476"/>
                <a:gd name="connsiteX163" fmla="*/ 494728 w 509520"/>
                <a:gd name="connsiteY163" fmla="*/ 359043 h 504476"/>
                <a:gd name="connsiteX164" fmla="*/ 495538 w 509520"/>
                <a:gd name="connsiteY164" fmla="*/ 361446 h 504476"/>
                <a:gd name="connsiteX165" fmla="*/ 490909 w 509520"/>
                <a:gd name="connsiteY165" fmla="*/ 362164 h 504476"/>
                <a:gd name="connsiteX166" fmla="*/ 484213 w 509520"/>
                <a:gd name="connsiteY166" fmla="*/ 363188 h 504476"/>
                <a:gd name="connsiteX167" fmla="*/ 476831 w 509520"/>
                <a:gd name="connsiteY167" fmla="*/ 364328 h 504476"/>
                <a:gd name="connsiteX168" fmla="*/ 469211 w 509520"/>
                <a:gd name="connsiteY168" fmla="*/ 365496 h 504476"/>
                <a:gd name="connsiteX169" fmla="*/ 461658 w 509520"/>
                <a:gd name="connsiteY169" fmla="*/ 366664 h 504476"/>
                <a:gd name="connsiteX170" fmla="*/ 454495 w 509520"/>
                <a:gd name="connsiteY170" fmla="*/ 367765 h 504476"/>
                <a:gd name="connsiteX171" fmla="*/ 447989 w 509520"/>
                <a:gd name="connsiteY171" fmla="*/ 368761 h 504476"/>
                <a:gd name="connsiteX172" fmla="*/ 446008 w 509520"/>
                <a:gd name="connsiteY172" fmla="*/ 369316 h 504476"/>
                <a:gd name="connsiteX173" fmla="*/ 446980 w 509520"/>
                <a:gd name="connsiteY173" fmla="*/ 372150 h 504476"/>
                <a:gd name="connsiteX174" fmla="*/ 446532 w 509520"/>
                <a:gd name="connsiteY174" fmla="*/ 375128 h 504476"/>
                <a:gd name="connsiteX175" fmla="*/ 445246 w 509520"/>
                <a:gd name="connsiteY175" fmla="*/ 377435 h 504476"/>
                <a:gd name="connsiteX176" fmla="*/ 443208 w 509520"/>
                <a:gd name="connsiteY176" fmla="*/ 380269 h 504476"/>
                <a:gd name="connsiteX177" fmla="*/ 442284 w 509520"/>
                <a:gd name="connsiteY177" fmla="*/ 381399 h 504476"/>
                <a:gd name="connsiteX178" fmla="*/ 440207 w 509520"/>
                <a:gd name="connsiteY178" fmla="*/ 383611 h 504476"/>
                <a:gd name="connsiteX179" fmla="*/ 438474 w 509520"/>
                <a:gd name="connsiteY179" fmla="*/ 385171 h 504476"/>
                <a:gd name="connsiteX180" fmla="*/ 434940 w 509520"/>
                <a:gd name="connsiteY180" fmla="*/ 387795 h 504476"/>
                <a:gd name="connsiteX181" fmla="*/ 432711 w 509520"/>
                <a:gd name="connsiteY181" fmla="*/ 389298 h 504476"/>
                <a:gd name="connsiteX182" fmla="*/ 432692 w 509520"/>
                <a:gd name="connsiteY182" fmla="*/ 390657 h 504476"/>
                <a:gd name="connsiteX183" fmla="*/ 436445 w 509520"/>
                <a:gd name="connsiteY183" fmla="*/ 397015 h 504476"/>
                <a:gd name="connsiteX184" fmla="*/ 438150 w 509520"/>
                <a:gd name="connsiteY184" fmla="*/ 401582 h 504476"/>
                <a:gd name="connsiteX185" fmla="*/ 438845 w 509520"/>
                <a:gd name="connsiteY185" fmla="*/ 405708 h 504476"/>
                <a:gd name="connsiteX186" fmla="*/ 438807 w 509520"/>
                <a:gd name="connsiteY186" fmla="*/ 408083 h 504476"/>
                <a:gd name="connsiteX187" fmla="*/ 438664 w 509520"/>
                <a:gd name="connsiteY187" fmla="*/ 412966 h 504476"/>
                <a:gd name="connsiteX188" fmla="*/ 438493 w 509520"/>
                <a:gd name="connsiteY188" fmla="*/ 418778 h 504476"/>
                <a:gd name="connsiteX189" fmla="*/ 438236 w 509520"/>
                <a:gd name="connsiteY189" fmla="*/ 421066 h 504476"/>
                <a:gd name="connsiteX190" fmla="*/ 439255 w 509520"/>
                <a:gd name="connsiteY190" fmla="*/ 425212 h 504476"/>
                <a:gd name="connsiteX191" fmla="*/ 439074 w 509520"/>
                <a:gd name="connsiteY191" fmla="*/ 428448 h 504476"/>
                <a:gd name="connsiteX192" fmla="*/ 436550 w 509520"/>
                <a:gd name="connsiteY192" fmla="*/ 432067 h 504476"/>
                <a:gd name="connsiteX193" fmla="*/ 435845 w 509520"/>
                <a:gd name="connsiteY193" fmla="*/ 435619 h 504476"/>
                <a:gd name="connsiteX194" fmla="*/ 434569 w 509520"/>
                <a:gd name="connsiteY194" fmla="*/ 440416 h 504476"/>
                <a:gd name="connsiteX195" fmla="*/ 432807 w 509520"/>
                <a:gd name="connsiteY195" fmla="*/ 447080 h 504476"/>
                <a:gd name="connsiteX196" fmla="*/ 431549 w 509520"/>
                <a:gd name="connsiteY196" fmla="*/ 450584 h 504476"/>
                <a:gd name="connsiteX197" fmla="*/ 432244 w 509520"/>
                <a:gd name="connsiteY197" fmla="*/ 452863 h 504476"/>
                <a:gd name="connsiteX198" fmla="*/ 432873 w 509520"/>
                <a:gd name="connsiteY198" fmla="*/ 454395 h 504476"/>
                <a:gd name="connsiteX199" fmla="*/ 433540 w 509520"/>
                <a:gd name="connsiteY199" fmla="*/ 456453 h 504476"/>
                <a:gd name="connsiteX200" fmla="*/ 434892 w 509520"/>
                <a:gd name="connsiteY200" fmla="*/ 459555 h 504476"/>
                <a:gd name="connsiteX201" fmla="*/ 436474 w 509520"/>
                <a:gd name="connsiteY201" fmla="*/ 461384 h 504476"/>
                <a:gd name="connsiteX202" fmla="*/ 437359 w 509520"/>
                <a:gd name="connsiteY202" fmla="*/ 462169 h 504476"/>
                <a:gd name="connsiteX203" fmla="*/ 442560 w 509520"/>
                <a:gd name="connsiteY203" fmla="*/ 466085 h 504476"/>
                <a:gd name="connsiteX204" fmla="*/ 444722 w 509520"/>
                <a:gd name="connsiteY204" fmla="*/ 467971 h 504476"/>
                <a:gd name="connsiteX205" fmla="*/ 448018 w 509520"/>
                <a:gd name="connsiteY205" fmla="*/ 471724 h 504476"/>
                <a:gd name="connsiteX206" fmla="*/ 450456 w 509520"/>
                <a:gd name="connsiteY206" fmla="*/ 474214 h 504476"/>
                <a:gd name="connsiteX207" fmla="*/ 453847 w 509520"/>
                <a:gd name="connsiteY207" fmla="*/ 474797 h 504476"/>
                <a:gd name="connsiteX208" fmla="*/ 457914 w 509520"/>
                <a:gd name="connsiteY208" fmla="*/ 475736 h 504476"/>
                <a:gd name="connsiteX209" fmla="*/ 460162 w 509520"/>
                <a:gd name="connsiteY209" fmla="*/ 476463 h 504476"/>
                <a:gd name="connsiteX210" fmla="*/ 461705 w 509520"/>
                <a:gd name="connsiteY210" fmla="*/ 476110 h 504476"/>
                <a:gd name="connsiteX211" fmla="*/ 462229 w 509520"/>
                <a:gd name="connsiteY211" fmla="*/ 475229 h 504476"/>
                <a:gd name="connsiteX212" fmla="*/ 462153 w 509520"/>
                <a:gd name="connsiteY212" fmla="*/ 473352 h 504476"/>
                <a:gd name="connsiteX213" fmla="*/ 461886 w 509520"/>
                <a:gd name="connsiteY213" fmla="*/ 471974 h 504476"/>
                <a:gd name="connsiteX214" fmla="*/ 462315 w 509520"/>
                <a:gd name="connsiteY214" fmla="*/ 470911 h 504476"/>
                <a:gd name="connsiteX215" fmla="*/ 463696 w 509520"/>
                <a:gd name="connsiteY215" fmla="*/ 470212 h 504476"/>
                <a:gd name="connsiteX216" fmla="*/ 467230 w 509520"/>
                <a:gd name="connsiteY216" fmla="*/ 470097 h 504476"/>
                <a:gd name="connsiteX217" fmla="*/ 468763 w 509520"/>
                <a:gd name="connsiteY217" fmla="*/ 469158 h 504476"/>
                <a:gd name="connsiteX218" fmla="*/ 469983 w 509520"/>
                <a:gd name="connsiteY218" fmla="*/ 468928 h 504476"/>
                <a:gd name="connsiteX219" fmla="*/ 469992 w 509520"/>
                <a:gd name="connsiteY219" fmla="*/ 473045 h 504476"/>
                <a:gd name="connsiteX220" fmla="*/ 469992 w 509520"/>
                <a:gd name="connsiteY220" fmla="*/ 476990 h 504476"/>
                <a:gd name="connsiteX221" fmla="*/ 470002 w 509520"/>
                <a:gd name="connsiteY221" fmla="*/ 481786 h 504476"/>
                <a:gd name="connsiteX222" fmla="*/ 470002 w 509520"/>
                <a:gd name="connsiteY222" fmla="*/ 487292 h 504476"/>
                <a:gd name="connsiteX223" fmla="*/ 470011 w 509520"/>
                <a:gd name="connsiteY223" fmla="*/ 491811 h 504476"/>
                <a:gd name="connsiteX224" fmla="*/ 470011 w 509520"/>
                <a:gd name="connsiteY224" fmla="*/ 496617 h 504476"/>
                <a:gd name="connsiteX225" fmla="*/ 470021 w 509520"/>
                <a:gd name="connsiteY225" fmla="*/ 502170 h 504476"/>
                <a:gd name="connsiteX226" fmla="*/ 469992 w 509520"/>
                <a:gd name="connsiteY226" fmla="*/ 502792 h 504476"/>
                <a:gd name="connsiteX227" fmla="*/ 469449 w 509520"/>
                <a:gd name="connsiteY227" fmla="*/ 504047 h 504476"/>
                <a:gd name="connsiteX228" fmla="*/ 468049 w 509520"/>
                <a:gd name="connsiteY228" fmla="*/ 504477 h 504476"/>
                <a:gd name="connsiteX229" fmla="*/ 466153 w 509520"/>
                <a:gd name="connsiteY229" fmla="*/ 503395 h 504476"/>
                <a:gd name="connsiteX230" fmla="*/ 466039 w 509520"/>
                <a:gd name="connsiteY230" fmla="*/ 502256 h 504476"/>
                <a:gd name="connsiteX231" fmla="*/ 465572 w 509520"/>
                <a:gd name="connsiteY231" fmla="*/ 500217 h 504476"/>
                <a:gd name="connsiteX232" fmla="*/ 464696 w 509520"/>
                <a:gd name="connsiteY232" fmla="*/ 499173 h 504476"/>
                <a:gd name="connsiteX233" fmla="*/ 463544 w 509520"/>
                <a:gd name="connsiteY233" fmla="*/ 498847 h 504476"/>
                <a:gd name="connsiteX234" fmla="*/ 461601 w 509520"/>
                <a:gd name="connsiteY234" fmla="*/ 499373 h 504476"/>
                <a:gd name="connsiteX235" fmla="*/ 458934 w 509520"/>
                <a:gd name="connsiteY235" fmla="*/ 500876 h 504476"/>
                <a:gd name="connsiteX236" fmla="*/ 455514 w 509520"/>
                <a:gd name="connsiteY236" fmla="*/ 502197 h 504476"/>
                <a:gd name="connsiteX237" fmla="*/ 454123 w 509520"/>
                <a:gd name="connsiteY237" fmla="*/ 502954 h 504476"/>
                <a:gd name="connsiteX238" fmla="*/ 451714 w 509520"/>
                <a:gd name="connsiteY238" fmla="*/ 502857 h 504476"/>
                <a:gd name="connsiteX239" fmla="*/ 449104 w 509520"/>
                <a:gd name="connsiteY239" fmla="*/ 502139 h 504476"/>
                <a:gd name="connsiteX240" fmla="*/ 447189 w 509520"/>
                <a:gd name="connsiteY240" fmla="*/ 500445 h 504476"/>
                <a:gd name="connsiteX241" fmla="*/ 446637 w 509520"/>
                <a:gd name="connsiteY241" fmla="*/ 497907 h 504476"/>
                <a:gd name="connsiteX242" fmla="*/ 444951 w 509520"/>
                <a:gd name="connsiteY242" fmla="*/ 495303 h 504476"/>
                <a:gd name="connsiteX243" fmla="*/ 442665 w 509520"/>
                <a:gd name="connsiteY243" fmla="*/ 491531 h 504476"/>
                <a:gd name="connsiteX244" fmla="*/ 441512 w 509520"/>
                <a:gd name="connsiteY244" fmla="*/ 489989 h 504476"/>
                <a:gd name="connsiteX245" fmla="*/ 439988 w 509520"/>
                <a:gd name="connsiteY245" fmla="*/ 488228 h 504476"/>
                <a:gd name="connsiteX246" fmla="*/ 438445 w 509520"/>
                <a:gd name="connsiteY246" fmla="*/ 488027 h 504476"/>
                <a:gd name="connsiteX247" fmla="*/ 436721 w 509520"/>
                <a:gd name="connsiteY247" fmla="*/ 487539 h 504476"/>
                <a:gd name="connsiteX248" fmla="*/ 435664 w 509520"/>
                <a:gd name="connsiteY248" fmla="*/ 484964 h 504476"/>
                <a:gd name="connsiteX249" fmla="*/ 434673 w 509520"/>
                <a:gd name="connsiteY249" fmla="*/ 481708 h 504476"/>
                <a:gd name="connsiteX250" fmla="*/ 434064 w 509520"/>
                <a:gd name="connsiteY250" fmla="*/ 480454 h 504476"/>
                <a:gd name="connsiteX251" fmla="*/ 433035 w 509520"/>
                <a:gd name="connsiteY251" fmla="*/ 478836 h 504476"/>
                <a:gd name="connsiteX252" fmla="*/ 431559 w 509520"/>
                <a:gd name="connsiteY252" fmla="*/ 477850 h 504476"/>
                <a:gd name="connsiteX253" fmla="*/ 428339 w 509520"/>
                <a:gd name="connsiteY253" fmla="*/ 476547 h 504476"/>
                <a:gd name="connsiteX254" fmla="*/ 423843 w 509520"/>
                <a:gd name="connsiteY254" fmla="*/ 474738 h 504476"/>
                <a:gd name="connsiteX255" fmla="*/ 418186 w 509520"/>
                <a:gd name="connsiteY255" fmla="*/ 472459 h 504476"/>
                <a:gd name="connsiteX256" fmla="*/ 415500 w 509520"/>
                <a:gd name="connsiteY256" fmla="*/ 472344 h 504476"/>
                <a:gd name="connsiteX257" fmla="*/ 412490 w 509520"/>
                <a:gd name="connsiteY257" fmla="*/ 471961 h 504476"/>
                <a:gd name="connsiteX258" fmla="*/ 410604 w 509520"/>
                <a:gd name="connsiteY258" fmla="*/ 470879 h 504476"/>
                <a:gd name="connsiteX259" fmla="*/ 409527 w 509520"/>
                <a:gd name="connsiteY259" fmla="*/ 470017 h 504476"/>
                <a:gd name="connsiteX260" fmla="*/ 408289 w 509520"/>
                <a:gd name="connsiteY260" fmla="*/ 466858 h 504476"/>
                <a:gd name="connsiteX261" fmla="*/ 406594 w 509520"/>
                <a:gd name="connsiteY261" fmla="*/ 463162 h 504476"/>
                <a:gd name="connsiteX262" fmla="*/ 401631 w 509520"/>
                <a:gd name="connsiteY262" fmla="*/ 458767 h 504476"/>
                <a:gd name="connsiteX263" fmla="*/ 400517 w 509520"/>
                <a:gd name="connsiteY263" fmla="*/ 453903 h 504476"/>
                <a:gd name="connsiteX264" fmla="*/ 399517 w 509520"/>
                <a:gd name="connsiteY264" fmla="*/ 453204 h 504476"/>
                <a:gd name="connsiteX265" fmla="*/ 397812 w 509520"/>
                <a:gd name="connsiteY265" fmla="*/ 453597 h 504476"/>
                <a:gd name="connsiteX266" fmla="*/ 396497 w 509520"/>
                <a:gd name="connsiteY266" fmla="*/ 454200 h 504476"/>
                <a:gd name="connsiteX267" fmla="*/ 395973 w 509520"/>
                <a:gd name="connsiteY267" fmla="*/ 455511 h 504476"/>
                <a:gd name="connsiteX268" fmla="*/ 394649 w 509520"/>
                <a:gd name="connsiteY268" fmla="*/ 459896 h 504476"/>
                <a:gd name="connsiteX269" fmla="*/ 393916 w 509520"/>
                <a:gd name="connsiteY269" fmla="*/ 461917 h 504476"/>
                <a:gd name="connsiteX270" fmla="*/ 393421 w 509520"/>
                <a:gd name="connsiteY270" fmla="*/ 462481 h 504476"/>
                <a:gd name="connsiteX271" fmla="*/ 392335 w 509520"/>
                <a:gd name="connsiteY271" fmla="*/ 463132 h 504476"/>
                <a:gd name="connsiteX272" fmla="*/ 390563 w 509520"/>
                <a:gd name="connsiteY272" fmla="*/ 463725 h 504476"/>
                <a:gd name="connsiteX273" fmla="*/ 388039 w 509520"/>
                <a:gd name="connsiteY273" fmla="*/ 464023 h 504476"/>
                <a:gd name="connsiteX274" fmla="*/ 384477 w 509520"/>
                <a:gd name="connsiteY274" fmla="*/ 463907 h 504476"/>
                <a:gd name="connsiteX275" fmla="*/ 380019 w 509520"/>
                <a:gd name="connsiteY275" fmla="*/ 463257 h 504476"/>
                <a:gd name="connsiteX276" fmla="*/ 377619 w 509520"/>
                <a:gd name="connsiteY276" fmla="*/ 462769 h 504476"/>
                <a:gd name="connsiteX277" fmla="*/ 371113 w 509520"/>
                <a:gd name="connsiteY277" fmla="*/ 462041 h 504476"/>
                <a:gd name="connsiteX278" fmla="*/ 369227 w 509520"/>
                <a:gd name="connsiteY278" fmla="*/ 461687 h 504476"/>
                <a:gd name="connsiteX279" fmla="*/ 366570 w 509520"/>
                <a:gd name="connsiteY279" fmla="*/ 460730 h 504476"/>
                <a:gd name="connsiteX280" fmla="*/ 364655 w 509520"/>
                <a:gd name="connsiteY280" fmla="*/ 459772 h 504476"/>
                <a:gd name="connsiteX281" fmla="*/ 358350 w 509520"/>
                <a:gd name="connsiteY281" fmla="*/ 457704 h 504476"/>
                <a:gd name="connsiteX282" fmla="*/ 355482 w 509520"/>
                <a:gd name="connsiteY282" fmla="*/ 457954 h 504476"/>
                <a:gd name="connsiteX283" fmla="*/ 354101 w 509520"/>
                <a:gd name="connsiteY283" fmla="*/ 456489 h 504476"/>
                <a:gd name="connsiteX284" fmla="*/ 352854 w 509520"/>
                <a:gd name="connsiteY284" fmla="*/ 455771 h 504476"/>
                <a:gd name="connsiteX285" fmla="*/ 351139 w 509520"/>
                <a:gd name="connsiteY285" fmla="*/ 454392 h 504476"/>
                <a:gd name="connsiteX286" fmla="*/ 350377 w 509520"/>
                <a:gd name="connsiteY286" fmla="*/ 452506 h 504476"/>
                <a:gd name="connsiteX287" fmla="*/ 349358 w 509520"/>
                <a:gd name="connsiteY287" fmla="*/ 448456 h 504476"/>
                <a:gd name="connsiteX288" fmla="*/ 349606 w 509520"/>
                <a:gd name="connsiteY288" fmla="*/ 446292 h 504476"/>
                <a:gd name="connsiteX289" fmla="*/ 350339 w 509520"/>
                <a:gd name="connsiteY289" fmla="*/ 443879 h 504476"/>
                <a:gd name="connsiteX290" fmla="*/ 349520 w 509520"/>
                <a:gd name="connsiteY290" fmla="*/ 443209 h 504476"/>
                <a:gd name="connsiteX291" fmla="*/ 348377 w 509520"/>
                <a:gd name="connsiteY291" fmla="*/ 443209 h 504476"/>
                <a:gd name="connsiteX292" fmla="*/ 346739 w 509520"/>
                <a:gd name="connsiteY292" fmla="*/ 444043 h 504476"/>
                <a:gd name="connsiteX293" fmla="*/ 343833 w 509520"/>
                <a:gd name="connsiteY293" fmla="*/ 444511 h 504476"/>
                <a:gd name="connsiteX294" fmla="*/ 338509 w 509520"/>
                <a:gd name="connsiteY294" fmla="*/ 445574 h 504476"/>
                <a:gd name="connsiteX295" fmla="*/ 336623 w 509520"/>
                <a:gd name="connsiteY295" fmla="*/ 446168 h 504476"/>
                <a:gd name="connsiteX296" fmla="*/ 334537 w 509520"/>
                <a:gd name="connsiteY296" fmla="*/ 446627 h 504476"/>
                <a:gd name="connsiteX297" fmla="*/ 332937 w 509520"/>
                <a:gd name="connsiteY297" fmla="*/ 447038 h 504476"/>
                <a:gd name="connsiteX298" fmla="*/ 328936 w 509520"/>
                <a:gd name="connsiteY298" fmla="*/ 449365 h 504476"/>
                <a:gd name="connsiteX299" fmla="*/ 327546 w 509520"/>
                <a:gd name="connsiteY299" fmla="*/ 449614 h 504476"/>
                <a:gd name="connsiteX300" fmla="*/ 325174 w 509520"/>
                <a:gd name="connsiteY300" fmla="*/ 448781 h 504476"/>
                <a:gd name="connsiteX301" fmla="*/ 324031 w 509520"/>
                <a:gd name="connsiteY301" fmla="*/ 447536 h 504476"/>
                <a:gd name="connsiteX302" fmla="*/ 325174 w 509520"/>
                <a:gd name="connsiteY302" fmla="*/ 446129 h 504476"/>
                <a:gd name="connsiteX303" fmla="*/ 325660 w 509520"/>
                <a:gd name="connsiteY303" fmla="*/ 444377 h 504476"/>
                <a:gd name="connsiteX304" fmla="*/ 324850 w 509520"/>
                <a:gd name="connsiteY304" fmla="*/ 440958 h 504476"/>
                <a:gd name="connsiteX305" fmla="*/ 323621 w 509520"/>
                <a:gd name="connsiteY305" fmla="*/ 439379 h 504476"/>
                <a:gd name="connsiteX306" fmla="*/ 320078 w 509520"/>
                <a:gd name="connsiteY306" fmla="*/ 438249 h 504476"/>
                <a:gd name="connsiteX307" fmla="*/ 318716 w 509520"/>
                <a:gd name="connsiteY307" fmla="*/ 438143 h 504476"/>
                <a:gd name="connsiteX308" fmla="*/ 318144 w 509520"/>
                <a:gd name="connsiteY308" fmla="*/ 436228 h 504476"/>
                <a:gd name="connsiteX309" fmla="*/ 317163 w 509520"/>
                <a:gd name="connsiteY309" fmla="*/ 434486 h 504476"/>
                <a:gd name="connsiteX310" fmla="*/ 315144 w 509520"/>
                <a:gd name="connsiteY310" fmla="*/ 434151 h 504476"/>
                <a:gd name="connsiteX311" fmla="*/ 314173 w 509520"/>
                <a:gd name="connsiteY311" fmla="*/ 433950 h 504476"/>
                <a:gd name="connsiteX312" fmla="*/ 313163 w 509520"/>
                <a:gd name="connsiteY312" fmla="*/ 434487 h 504476"/>
                <a:gd name="connsiteX313" fmla="*/ 312591 w 509520"/>
                <a:gd name="connsiteY313" fmla="*/ 435894 h 504476"/>
                <a:gd name="connsiteX314" fmla="*/ 312430 w 509520"/>
                <a:gd name="connsiteY314" fmla="*/ 436976 h 504476"/>
                <a:gd name="connsiteX315" fmla="*/ 310629 w 509520"/>
                <a:gd name="connsiteY315" fmla="*/ 437800 h 504476"/>
                <a:gd name="connsiteX316" fmla="*/ 306953 w 509520"/>
                <a:gd name="connsiteY316" fmla="*/ 437637 h 504476"/>
                <a:gd name="connsiteX317" fmla="*/ 303305 w 509520"/>
                <a:gd name="connsiteY317" fmla="*/ 436852 h 504476"/>
                <a:gd name="connsiteX318" fmla="*/ 300742 w 509520"/>
                <a:gd name="connsiteY318" fmla="*/ 436593 h 504476"/>
                <a:gd name="connsiteX319" fmla="*/ 299037 w 509520"/>
                <a:gd name="connsiteY319" fmla="*/ 436794 h 504476"/>
                <a:gd name="connsiteX320" fmla="*/ 292522 w 509520"/>
                <a:gd name="connsiteY320" fmla="*/ 439465 h 504476"/>
                <a:gd name="connsiteX321" fmla="*/ 290379 w 509520"/>
                <a:gd name="connsiteY321" fmla="*/ 439819 h 504476"/>
                <a:gd name="connsiteX322" fmla="*/ 283388 w 509520"/>
                <a:gd name="connsiteY322" fmla="*/ 439618 h 504476"/>
                <a:gd name="connsiteX323" fmla="*/ 279425 w 509520"/>
                <a:gd name="connsiteY323" fmla="*/ 439053 h 504476"/>
                <a:gd name="connsiteX324" fmla="*/ 276606 w 509520"/>
                <a:gd name="connsiteY324" fmla="*/ 438957 h 504476"/>
                <a:gd name="connsiteX325" fmla="*/ 274606 w 509520"/>
                <a:gd name="connsiteY325" fmla="*/ 439790 h 504476"/>
                <a:gd name="connsiteX326" fmla="*/ 272110 w 509520"/>
                <a:gd name="connsiteY326" fmla="*/ 441772 h 504476"/>
                <a:gd name="connsiteX327" fmla="*/ 270024 w 509520"/>
                <a:gd name="connsiteY327" fmla="*/ 442835 h 504476"/>
                <a:gd name="connsiteX328" fmla="*/ 269062 w 509520"/>
                <a:gd name="connsiteY328" fmla="*/ 442720 h 504476"/>
                <a:gd name="connsiteX329" fmla="*/ 268472 w 509520"/>
                <a:gd name="connsiteY329" fmla="*/ 441886 h 504476"/>
                <a:gd name="connsiteX330" fmla="*/ 267653 w 509520"/>
                <a:gd name="connsiteY330" fmla="*/ 440756 h 504476"/>
                <a:gd name="connsiteX331" fmla="*/ 267395 w 509520"/>
                <a:gd name="connsiteY331" fmla="*/ 437769 h 504476"/>
                <a:gd name="connsiteX332" fmla="*/ 266357 w 509520"/>
                <a:gd name="connsiteY332" fmla="*/ 434504 h 504476"/>
                <a:gd name="connsiteX333" fmla="*/ 267043 w 509520"/>
                <a:gd name="connsiteY333" fmla="*/ 432790 h 504476"/>
                <a:gd name="connsiteX334" fmla="*/ 269100 w 509520"/>
                <a:gd name="connsiteY334" fmla="*/ 431565 h 504476"/>
                <a:gd name="connsiteX335" fmla="*/ 269815 w 509520"/>
                <a:gd name="connsiteY335" fmla="*/ 429037 h 504476"/>
                <a:gd name="connsiteX336" fmla="*/ 269177 w 509520"/>
                <a:gd name="connsiteY336" fmla="*/ 425246 h 504476"/>
                <a:gd name="connsiteX337" fmla="*/ 269138 w 509520"/>
                <a:gd name="connsiteY337" fmla="*/ 422584 h 504476"/>
                <a:gd name="connsiteX338" fmla="*/ 269691 w 509520"/>
                <a:gd name="connsiteY338" fmla="*/ 421043 h 504476"/>
                <a:gd name="connsiteX339" fmla="*/ 268948 w 509520"/>
                <a:gd name="connsiteY339" fmla="*/ 417308 h 504476"/>
                <a:gd name="connsiteX340" fmla="*/ 266890 w 509520"/>
                <a:gd name="connsiteY340" fmla="*/ 411382 h 504476"/>
                <a:gd name="connsiteX341" fmla="*/ 263985 w 509520"/>
                <a:gd name="connsiteY341" fmla="*/ 406566 h 504476"/>
                <a:gd name="connsiteX342" fmla="*/ 260232 w 509520"/>
                <a:gd name="connsiteY342" fmla="*/ 402841 h 504476"/>
                <a:gd name="connsiteX343" fmla="*/ 257775 w 509520"/>
                <a:gd name="connsiteY343" fmla="*/ 399289 h 504476"/>
                <a:gd name="connsiteX344" fmla="*/ 256613 w 509520"/>
                <a:gd name="connsiteY344" fmla="*/ 395890 h 504476"/>
                <a:gd name="connsiteX345" fmla="*/ 257051 w 509520"/>
                <a:gd name="connsiteY345" fmla="*/ 387762 h 504476"/>
                <a:gd name="connsiteX346" fmla="*/ 258185 w 509520"/>
                <a:gd name="connsiteY346" fmla="*/ 380610 h 504476"/>
                <a:gd name="connsiteX347" fmla="*/ 259080 w 509520"/>
                <a:gd name="connsiteY347" fmla="*/ 374932 h 504476"/>
                <a:gd name="connsiteX348" fmla="*/ 258823 w 509520"/>
                <a:gd name="connsiteY348" fmla="*/ 365425 h 504476"/>
                <a:gd name="connsiteX349" fmla="*/ 256280 w 509520"/>
                <a:gd name="connsiteY349" fmla="*/ 359239 h 504476"/>
                <a:gd name="connsiteX350" fmla="*/ 255727 w 509520"/>
                <a:gd name="connsiteY350" fmla="*/ 352595 h 504476"/>
                <a:gd name="connsiteX351" fmla="*/ 257165 w 509520"/>
                <a:gd name="connsiteY351" fmla="*/ 345490 h 504476"/>
                <a:gd name="connsiteX352" fmla="*/ 257375 w 509520"/>
                <a:gd name="connsiteY352" fmla="*/ 340627 h 504476"/>
                <a:gd name="connsiteX353" fmla="*/ 256423 w 509520"/>
                <a:gd name="connsiteY353" fmla="*/ 338137 h 504476"/>
                <a:gd name="connsiteX354" fmla="*/ 255775 w 509520"/>
                <a:gd name="connsiteY354" fmla="*/ 337764 h 504476"/>
                <a:gd name="connsiteX355" fmla="*/ 254956 w 509520"/>
                <a:gd name="connsiteY355" fmla="*/ 337514 h 504476"/>
                <a:gd name="connsiteX356" fmla="*/ 248526 w 509520"/>
                <a:gd name="connsiteY356" fmla="*/ 337274 h 504476"/>
                <a:gd name="connsiteX357" fmla="*/ 239963 w 509520"/>
                <a:gd name="connsiteY357" fmla="*/ 336958 h 504476"/>
                <a:gd name="connsiteX358" fmla="*/ 232496 w 509520"/>
                <a:gd name="connsiteY358" fmla="*/ 336862 h 504476"/>
                <a:gd name="connsiteX359" fmla="*/ 224390 w 509520"/>
                <a:gd name="connsiteY359" fmla="*/ 336766 h 504476"/>
                <a:gd name="connsiteX360" fmla="*/ 223066 w 509520"/>
                <a:gd name="connsiteY360" fmla="*/ 335866 h 504476"/>
                <a:gd name="connsiteX361" fmla="*/ 222466 w 509520"/>
                <a:gd name="connsiteY361" fmla="*/ 334209 h 504476"/>
                <a:gd name="connsiteX362" fmla="*/ 222494 w 509520"/>
                <a:gd name="connsiteY362" fmla="*/ 332572 h 504476"/>
                <a:gd name="connsiteX363" fmla="*/ 224152 w 509520"/>
                <a:gd name="connsiteY363" fmla="*/ 327555 h 504476"/>
                <a:gd name="connsiteX364" fmla="*/ 223914 w 509520"/>
                <a:gd name="connsiteY364" fmla="*/ 327144 h 504476"/>
                <a:gd name="connsiteX365" fmla="*/ 221037 w 509520"/>
                <a:gd name="connsiteY365" fmla="*/ 327038 h 504476"/>
                <a:gd name="connsiteX366" fmla="*/ 213227 w 509520"/>
                <a:gd name="connsiteY366" fmla="*/ 327852 h 504476"/>
                <a:gd name="connsiteX367" fmla="*/ 208074 w 509520"/>
                <a:gd name="connsiteY367" fmla="*/ 328656 h 504476"/>
                <a:gd name="connsiteX368" fmla="*/ 204807 w 509520"/>
                <a:gd name="connsiteY368" fmla="*/ 328925 h 504476"/>
                <a:gd name="connsiteX369" fmla="*/ 199063 w 509520"/>
                <a:gd name="connsiteY369" fmla="*/ 330294 h 504476"/>
                <a:gd name="connsiteX370" fmla="*/ 195510 w 509520"/>
                <a:gd name="connsiteY370" fmla="*/ 333185 h 504476"/>
                <a:gd name="connsiteX371" fmla="*/ 194348 w 509520"/>
                <a:gd name="connsiteY371" fmla="*/ 336814 h 504476"/>
                <a:gd name="connsiteX372" fmla="*/ 194443 w 509520"/>
                <a:gd name="connsiteY372" fmla="*/ 339811 h 504476"/>
                <a:gd name="connsiteX373" fmla="*/ 194243 w 509520"/>
                <a:gd name="connsiteY373" fmla="*/ 342003 h 504476"/>
                <a:gd name="connsiteX374" fmla="*/ 192624 w 509520"/>
                <a:gd name="connsiteY374" fmla="*/ 344292 h 504476"/>
                <a:gd name="connsiteX375" fmla="*/ 191348 w 509520"/>
                <a:gd name="connsiteY375" fmla="*/ 346925 h 504476"/>
                <a:gd name="connsiteX376" fmla="*/ 191300 w 509520"/>
                <a:gd name="connsiteY376" fmla="*/ 348313 h 504476"/>
                <a:gd name="connsiteX377" fmla="*/ 190519 w 509520"/>
                <a:gd name="connsiteY377" fmla="*/ 355322 h 504476"/>
                <a:gd name="connsiteX378" fmla="*/ 185223 w 509520"/>
                <a:gd name="connsiteY378" fmla="*/ 356260 h 504476"/>
                <a:gd name="connsiteX379" fmla="*/ 179927 w 509520"/>
                <a:gd name="connsiteY379" fmla="*/ 356260 h 504476"/>
                <a:gd name="connsiteX380" fmla="*/ 178689 w 509520"/>
                <a:gd name="connsiteY380" fmla="*/ 356174 h 504476"/>
                <a:gd name="connsiteX381" fmla="*/ 172145 w 509520"/>
                <a:gd name="connsiteY381" fmla="*/ 354499 h 504476"/>
                <a:gd name="connsiteX382" fmla="*/ 169716 w 509520"/>
                <a:gd name="connsiteY382" fmla="*/ 354489 h 504476"/>
                <a:gd name="connsiteX383" fmla="*/ 167640 w 509520"/>
                <a:gd name="connsiteY383" fmla="*/ 355370 h 504476"/>
                <a:gd name="connsiteX384" fmla="*/ 163630 w 509520"/>
                <a:gd name="connsiteY384" fmla="*/ 356232 h 504476"/>
                <a:gd name="connsiteX385" fmla="*/ 159801 w 509520"/>
                <a:gd name="connsiteY385" fmla="*/ 356864 h 504476"/>
                <a:gd name="connsiteX386" fmla="*/ 155943 w 509520"/>
                <a:gd name="connsiteY386" fmla="*/ 358941 h 504476"/>
                <a:gd name="connsiteX387" fmla="*/ 154915 w 509520"/>
                <a:gd name="connsiteY387" fmla="*/ 359123 h 504476"/>
                <a:gd name="connsiteX388" fmla="*/ 152352 w 509520"/>
                <a:gd name="connsiteY388" fmla="*/ 358041 h 504476"/>
                <a:gd name="connsiteX389" fmla="*/ 148771 w 509520"/>
                <a:gd name="connsiteY389" fmla="*/ 358147 h 504476"/>
                <a:gd name="connsiteX390" fmla="*/ 145142 w 509520"/>
                <a:gd name="connsiteY390" fmla="*/ 358663 h 504476"/>
                <a:gd name="connsiteX391" fmla="*/ 143446 w 509520"/>
                <a:gd name="connsiteY391" fmla="*/ 358894 h 504476"/>
                <a:gd name="connsiteX392" fmla="*/ 142275 w 509520"/>
                <a:gd name="connsiteY392" fmla="*/ 358262 h 504476"/>
                <a:gd name="connsiteX393" fmla="*/ 138941 w 509520"/>
                <a:gd name="connsiteY393" fmla="*/ 353035 h 504476"/>
                <a:gd name="connsiteX394" fmla="*/ 134502 w 509520"/>
                <a:gd name="connsiteY394" fmla="*/ 346074 h 504476"/>
                <a:gd name="connsiteX395" fmla="*/ 132093 w 509520"/>
                <a:gd name="connsiteY395" fmla="*/ 341708 h 504476"/>
                <a:gd name="connsiteX396" fmla="*/ 131197 w 509520"/>
                <a:gd name="connsiteY396" fmla="*/ 340569 h 504476"/>
                <a:gd name="connsiteX397" fmla="*/ 129654 w 509520"/>
                <a:gd name="connsiteY397" fmla="*/ 339065 h 504476"/>
                <a:gd name="connsiteX398" fmla="*/ 127540 w 509520"/>
                <a:gd name="connsiteY398" fmla="*/ 336222 h 504476"/>
                <a:gd name="connsiteX399" fmla="*/ 126663 w 509520"/>
                <a:gd name="connsiteY399" fmla="*/ 333522 h 504476"/>
                <a:gd name="connsiteX400" fmla="*/ 127035 w 509520"/>
                <a:gd name="connsiteY400" fmla="*/ 330965 h 504476"/>
                <a:gd name="connsiteX401" fmla="*/ 125797 w 509520"/>
                <a:gd name="connsiteY401" fmla="*/ 327519 h 504476"/>
                <a:gd name="connsiteX402" fmla="*/ 122949 w 509520"/>
                <a:gd name="connsiteY402" fmla="*/ 323181 h 504476"/>
                <a:gd name="connsiteX403" fmla="*/ 121072 w 509520"/>
                <a:gd name="connsiteY403" fmla="*/ 319045 h 504476"/>
                <a:gd name="connsiteX404" fmla="*/ 120177 w 509520"/>
                <a:gd name="connsiteY404" fmla="*/ 315091 h 504476"/>
                <a:gd name="connsiteX405" fmla="*/ 119958 w 509520"/>
                <a:gd name="connsiteY405" fmla="*/ 311721 h 504476"/>
                <a:gd name="connsiteX406" fmla="*/ 120406 w 509520"/>
                <a:gd name="connsiteY406" fmla="*/ 308906 h 504476"/>
                <a:gd name="connsiteX407" fmla="*/ 119863 w 509520"/>
                <a:gd name="connsiteY407" fmla="*/ 306838 h 504476"/>
                <a:gd name="connsiteX408" fmla="*/ 118310 w 509520"/>
                <a:gd name="connsiteY408" fmla="*/ 305507 h 504476"/>
                <a:gd name="connsiteX409" fmla="*/ 117472 w 509520"/>
                <a:gd name="connsiteY409" fmla="*/ 303812 h 504476"/>
                <a:gd name="connsiteX410" fmla="*/ 116862 w 509520"/>
                <a:gd name="connsiteY410" fmla="*/ 303113 h 504476"/>
                <a:gd name="connsiteX411" fmla="*/ 115576 w 509520"/>
                <a:gd name="connsiteY411" fmla="*/ 301514 h 504476"/>
                <a:gd name="connsiteX412" fmla="*/ 112747 w 509520"/>
                <a:gd name="connsiteY412" fmla="*/ 299753 h 504476"/>
                <a:gd name="connsiteX413" fmla="*/ 109642 w 509520"/>
                <a:gd name="connsiteY413" fmla="*/ 298824 h 504476"/>
                <a:gd name="connsiteX414" fmla="*/ 102822 w 509520"/>
                <a:gd name="connsiteY414" fmla="*/ 298805 h 504476"/>
                <a:gd name="connsiteX415" fmla="*/ 93917 w 509520"/>
                <a:gd name="connsiteY415" fmla="*/ 298776 h 504476"/>
                <a:gd name="connsiteX416" fmla="*/ 85849 w 509520"/>
                <a:gd name="connsiteY416" fmla="*/ 298910 h 504476"/>
                <a:gd name="connsiteX417" fmla="*/ 76876 w 509520"/>
                <a:gd name="connsiteY417" fmla="*/ 299064 h 504476"/>
                <a:gd name="connsiteX418" fmla="*/ 67789 w 509520"/>
                <a:gd name="connsiteY418" fmla="*/ 299217 h 504476"/>
                <a:gd name="connsiteX419" fmla="*/ 65342 w 509520"/>
                <a:gd name="connsiteY419" fmla="*/ 299448 h 504476"/>
                <a:gd name="connsiteX420" fmla="*/ 58407 w 509520"/>
                <a:gd name="connsiteY420" fmla="*/ 299553 h 504476"/>
                <a:gd name="connsiteX421" fmla="*/ 52854 w 509520"/>
                <a:gd name="connsiteY421" fmla="*/ 299104 h 504476"/>
                <a:gd name="connsiteX422" fmla="*/ 50797 w 509520"/>
                <a:gd name="connsiteY422" fmla="*/ 298816 h 504476"/>
                <a:gd name="connsiteX423" fmla="*/ 47177 w 509520"/>
                <a:gd name="connsiteY423" fmla="*/ 298596 h 504476"/>
                <a:gd name="connsiteX424" fmla="*/ 41462 w 509520"/>
                <a:gd name="connsiteY424" fmla="*/ 298549 h 504476"/>
                <a:gd name="connsiteX425" fmla="*/ 38367 w 509520"/>
                <a:gd name="connsiteY425" fmla="*/ 298721 h 504476"/>
                <a:gd name="connsiteX426" fmla="*/ 30956 w 509520"/>
                <a:gd name="connsiteY426" fmla="*/ 298731 h 504476"/>
                <a:gd name="connsiteX427" fmla="*/ 30280 w 509520"/>
                <a:gd name="connsiteY427" fmla="*/ 298769 h 504476"/>
                <a:gd name="connsiteX428" fmla="*/ 29108 w 509520"/>
                <a:gd name="connsiteY428" fmla="*/ 299266 h 504476"/>
                <a:gd name="connsiteX429" fmla="*/ 25946 w 509520"/>
                <a:gd name="connsiteY429" fmla="*/ 298576 h 504476"/>
                <a:gd name="connsiteX430" fmla="*/ 22841 w 509520"/>
                <a:gd name="connsiteY430" fmla="*/ 298807 h 504476"/>
                <a:gd name="connsiteX431" fmla="*/ 21107 w 509520"/>
                <a:gd name="connsiteY431" fmla="*/ 298041 h 504476"/>
                <a:gd name="connsiteX432" fmla="*/ 17297 w 509520"/>
                <a:gd name="connsiteY432" fmla="*/ 298519 h 504476"/>
                <a:gd name="connsiteX433" fmla="*/ 15449 w 509520"/>
                <a:gd name="connsiteY433" fmla="*/ 299151 h 504476"/>
                <a:gd name="connsiteX434" fmla="*/ 12487 w 509520"/>
                <a:gd name="connsiteY434" fmla="*/ 301381 h 504476"/>
                <a:gd name="connsiteX435" fmla="*/ 8039 w 509520"/>
                <a:gd name="connsiteY435" fmla="*/ 302540 h 504476"/>
                <a:gd name="connsiteX436" fmla="*/ 6391 w 509520"/>
                <a:gd name="connsiteY436" fmla="*/ 302444 h 504476"/>
                <a:gd name="connsiteX437" fmla="*/ 5296 w 509520"/>
                <a:gd name="connsiteY437" fmla="*/ 302071 h 504476"/>
                <a:gd name="connsiteX438" fmla="*/ 2715 w 509520"/>
                <a:gd name="connsiteY438" fmla="*/ 299620 h 504476"/>
                <a:gd name="connsiteX439" fmla="*/ 714 w 509520"/>
                <a:gd name="connsiteY439" fmla="*/ 297265 h 504476"/>
                <a:gd name="connsiteX440" fmla="*/ 0 w 509520"/>
                <a:gd name="connsiteY440" fmla="*/ 295953 h 504476"/>
                <a:gd name="connsiteX441" fmla="*/ 1114 w 509520"/>
                <a:gd name="connsiteY441" fmla="*/ 295627 h 504476"/>
                <a:gd name="connsiteX442" fmla="*/ 4610 w 509520"/>
                <a:gd name="connsiteY442" fmla="*/ 295130 h 504476"/>
                <a:gd name="connsiteX443" fmla="*/ 7239 w 509520"/>
                <a:gd name="connsiteY443" fmla="*/ 294890 h 504476"/>
                <a:gd name="connsiteX444" fmla="*/ 7753 w 509520"/>
                <a:gd name="connsiteY444" fmla="*/ 294268 h 504476"/>
                <a:gd name="connsiteX445" fmla="*/ 8153 w 509520"/>
                <a:gd name="connsiteY445" fmla="*/ 286992 h 504476"/>
                <a:gd name="connsiteX446" fmla="*/ 8249 w 509520"/>
                <a:gd name="connsiteY446" fmla="*/ 279610 h 504476"/>
                <a:gd name="connsiteX447" fmla="*/ 7315 w 509520"/>
                <a:gd name="connsiteY447" fmla="*/ 278633 h 504476"/>
                <a:gd name="connsiteX448" fmla="*/ 6401 w 509520"/>
                <a:gd name="connsiteY448" fmla="*/ 278040 h 504476"/>
                <a:gd name="connsiteX449" fmla="*/ 6363 w 509520"/>
                <a:gd name="connsiteY449" fmla="*/ 277533 h 504476"/>
                <a:gd name="connsiteX450" fmla="*/ 7725 w 509520"/>
                <a:gd name="connsiteY450" fmla="*/ 276604 h 504476"/>
                <a:gd name="connsiteX451" fmla="*/ 9620 w 509520"/>
                <a:gd name="connsiteY451" fmla="*/ 275522 h 504476"/>
                <a:gd name="connsiteX452" fmla="*/ 10230 w 509520"/>
                <a:gd name="connsiteY452" fmla="*/ 275035 h 504476"/>
                <a:gd name="connsiteX453" fmla="*/ 12325 w 509520"/>
                <a:gd name="connsiteY453" fmla="*/ 273082 h 504476"/>
                <a:gd name="connsiteX454" fmla="*/ 16469 w 509520"/>
                <a:gd name="connsiteY454" fmla="*/ 268562 h 504476"/>
                <a:gd name="connsiteX455" fmla="*/ 19621 w 509520"/>
                <a:gd name="connsiteY455" fmla="*/ 267452 h 504476"/>
                <a:gd name="connsiteX456" fmla="*/ 22555 w 509520"/>
                <a:gd name="connsiteY456" fmla="*/ 266265 h 504476"/>
                <a:gd name="connsiteX457" fmla="*/ 22965 w 509520"/>
                <a:gd name="connsiteY457" fmla="*/ 265834 h 504476"/>
                <a:gd name="connsiteX458" fmla="*/ 23355 w 509520"/>
                <a:gd name="connsiteY458" fmla="*/ 264953 h 504476"/>
                <a:gd name="connsiteX459" fmla="*/ 24670 w 509520"/>
                <a:gd name="connsiteY459" fmla="*/ 265020 h 504476"/>
                <a:gd name="connsiteX460" fmla="*/ 25089 w 509520"/>
                <a:gd name="connsiteY460" fmla="*/ 265441 h 504476"/>
                <a:gd name="connsiteX461" fmla="*/ 25737 w 509520"/>
                <a:gd name="connsiteY461" fmla="*/ 266398 h 504476"/>
                <a:gd name="connsiteX462" fmla="*/ 26889 w 509520"/>
                <a:gd name="connsiteY462" fmla="*/ 267739 h 504476"/>
                <a:gd name="connsiteX463" fmla="*/ 28975 w 509520"/>
                <a:gd name="connsiteY463" fmla="*/ 269328 h 504476"/>
                <a:gd name="connsiteX464" fmla="*/ 31071 w 509520"/>
                <a:gd name="connsiteY464" fmla="*/ 271042 h 504476"/>
                <a:gd name="connsiteX465" fmla="*/ 32118 w 509520"/>
                <a:gd name="connsiteY465" fmla="*/ 271262 h 504476"/>
                <a:gd name="connsiteX466" fmla="*/ 33804 w 509520"/>
                <a:gd name="connsiteY466" fmla="*/ 270390 h 504476"/>
                <a:gd name="connsiteX467" fmla="*/ 35766 w 509520"/>
                <a:gd name="connsiteY467" fmla="*/ 269098 h 504476"/>
                <a:gd name="connsiteX468" fmla="*/ 38652 w 509520"/>
                <a:gd name="connsiteY468" fmla="*/ 268159 h 504476"/>
                <a:gd name="connsiteX469" fmla="*/ 39338 w 509520"/>
                <a:gd name="connsiteY469" fmla="*/ 267278 h 504476"/>
                <a:gd name="connsiteX470" fmla="*/ 39710 w 509520"/>
                <a:gd name="connsiteY470" fmla="*/ 265392 h 504476"/>
                <a:gd name="connsiteX471" fmla="*/ 39938 w 509520"/>
                <a:gd name="connsiteY471" fmla="*/ 263382 h 504476"/>
                <a:gd name="connsiteX472" fmla="*/ 40186 w 509520"/>
                <a:gd name="connsiteY472" fmla="*/ 261007 h 504476"/>
                <a:gd name="connsiteX473" fmla="*/ 40777 w 509520"/>
                <a:gd name="connsiteY473" fmla="*/ 260681 h 504476"/>
                <a:gd name="connsiteX474" fmla="*/ 41815 w 509520"/>
                <a:gd name="connsiteY474" fmla="*/ 260451 h 504476"/>
                <a:gd name="connsiteX475" fmla="*/ 43729 w 509520"/>
                <a:gd name="connsiteY475" fmla="*/ 261121 h 504476"/>
                <a:gd name="connsiteX476" fmla="*/ 44606 w 509520"/>
                <a:gd name="connsiteY476" fmla="*/ 261821 h 504476"/>
                <a:gd name="connsiteX477" fmla="*/ 46177 w 509520"/>
                <a:gd name="connsiteY477" fmla="*/ 261821 h 504476"/>
                <a:gd name="connsiteX478" fmla="*/ 47177 w 509520"/>
                <a:gd name="connsiteY478" fmla="*/ 261189 h 504476"/>
                <a:gd name="connsiteX479" fmla="*/ 49006 w 509520"/>
                <a:gd name="connsiteY479" fmla="*/ 260021 h 504476"/>
                <a:gd name="connsiteX480" fmla="*/ 51330 w 509520"/>
                <a:gd name="connsiteY480" fmla="*/ 259552 h 504476"/>
                <a:gd name="connsiteX481" fmla="*/ 53816 w 509520"/>
                <a:gd name="connsiteY481" fmla="*/ 258423 h 504476"/>
                <a:gd name="connsiteX482" fmla="*/ 56207 w 509520"/>
                <a:gd name="connsiteY482" fmla="*/ 256986 h 504476"/>
                <a:gd name="connsiteX483" fmla="*/ 57331 w 509520"/>
                <a:gd name="connsiteY483" fmla="*/ 256852 h 504476"/>
                <a:gd name="connsiteX484" fmla="*/ 58522 w 509520"/>
                <a:gd name="connsiteY484" fmla="*/ 258738 h 504476"/>
                <a:gd name="connsiteX485" fmla="*/ 59588 w 509520"/>
                <a:gd name="connsiteY485" fmla="*/ 260050 h 504476"/>
                <a:gd name="connsiteX486" fmla="*/ 59779 w 509520"/>
                <a:gd name="connsiteY486" fmla="*/ 260874 h 504476"/>
                <a:gd name="connsiteX487" fmla="*/ 58712 w 509520"/>
                <a:gd name="connsiteY487" fmla="*/ 262444 h 504476"/>
                <a:gd name="connsiteX488" fmla="*/ 57521 w 509520"/>
                <a:gd name="connsiteY488" fmla="*/ 264512 h 504476"/>
                <a:gd name="connsiteX489" fmla="*/ 58522 w 509520"/>
                <a:gd name="connsiteY489" fmla="*/ 267088 h 504476"/>
                <a:gd name="connsiteX490" fmla="*/ 58760 w 509520"/>
                <a:gd name="connsiteY490" fmla="*/ 269587 h 504476"/>
                <a:gd name="connsiteX491" fmla="*/ 58731 w 509520"/>
                <a:gd name="connsiteY491" fmla="*/ 271099 h 504476"/>
                <a:gd name="connsiteX492" fmla="*/ 59541 w 509520"/>
                <a:gd name="connsiteY492" fmla="*/ 271712 h 504476"/>
                <a:gd name="connsiteX493" fmla="*/ 60093 w 509520"/>
                <a:gd name="connsiteY493" fmla="*/ 272000 h 504476"/>
                <a:gd name="connsiteX494" fmla="*/ 60950 w 509520"/>
                <a:gd name="connsiteY494" fmla="*/ 271646 h 504476"/>
                <a:gd name="connsiteX495" fmla="*/ 62655 w 509520"/>
                <a:gd name="connsiteY495" fmla="*/ 271752 h 504476"/>
                <a:gd name="connsiteX496" fmla="*/ 64703 w 509520"/>
                <a:gd name="connsiteY496" fmla="*/ 272537 h 504476"/>
                <a:gd name="connsiteX497" fmla="*/ 66675 w 509520"/>
                <a:gd name="connsiteY497" fmla="*/ 272451 h 504476"/>
                <a:gd name="connsiteX498" fmla="*/ 68580 w 509520"/>
                <a:gd name="connsiteY498" fmla="*/ 271484 h 504476"/>
                <a:gd name="connsiteX499" fmla="*/ 72133 w 509520"/>
                <a:gd name="connsiteY499" fmla="*/ 267731 h 504476"/>
                <a:gd name="connsiteX500" fmla="*/ 77324 w 509520"/>
                <a:gd name="connsiteY500" fmla="*/ 261182 h 504476"/>
                <a:gd name="connsiteX501" fmla="*/ 81629 w 509520"/>
                <a:gd name="connsiteY501" fmla="*/ 257074 h 504476"/>
                <a:gd name="connsiteX502" fmla="*/ 85030 w 509520"/>
                <a:gd name="connsiteY502" fmla="*/ 255399 h 504476"/>
                <a:gd name="connsiteX503" fmla="*/ 87335 w 509520"/>
                <a:gd name="connsiteY503" fmla="*/ 253446 h 504476"/>
                <a:gd name="connsiteX504" fmla="*/ 88544 w 509520"/>
                <a:gd name="connsiteY504" fmla="*/ 251196 h 504476"/>
                <a:gd name="connsiteX505" fmla="*/ 90526 w 509520"/>
                <a:gd name="connsiteY505" fmla="*/ 249673 h 504476"/>
                <a:gd name="connsiteX506" fmla="*/ 94659 w 509520"/>
                <a:gd name="connsiteY506" fmla="*/ 248457 h 504476"/>
                <a:gd name="connsiteX507" fmla="*/ 97803 w 509520"/>
                <a:gd name="connsiteY507" fmla="*/ 247079 h 504476"/>
                <a:gd name="connsiteX508" fmla="*/ 100946 w 509520"/>
                <a:gd name="connsiteY508" fmla="*/ 242588 h 504476"/>
                <a:gd name="connsiteX509" fmla="*/ 105137 w 509520"/>
                <a:gd name="connsiteY509" fmla="*/ 234507 h 504476"/>
                <a:gd name="connsiteX510" fmla="*/ 106308 w 509520"/>
                <a:gd name="connsiteY510" fmla="*/ 227298 h 504476"/>
                <a:gd name="connsiteX511" fmla="*/ 107023 w 509520"/>
                <a:gd name="connsiteY511" fmla="*/ 222913 h 504476"/>
                <a:gd name="connsiteX512" fmla="*/ 106613 w 509520"/>
                <a:gd name="connsiteY512" fmla="*/ 207795 h 504476"/>
                <a:gd name="connsiteX513" fmla="*/ 106337 w 509520"/>
                <a:gd name="connsiteY513" fmla="*/ 202835 h 504476"/>
                <a:gd name="connsiteX514" fmla="*/ 106975 w 509520"/>
                <a:gd name="connsiteY514" fmla="*/ 200135 h 504476"/>
                <a:gd name="connsiteX515" fmla="*/ 108537 w 509520"/>
                <a:gd name="connsiteY515" fmla="*/ 198278 h 504476"/>
                <a:gd name="connsiteX516" fmla="*/ 112805 w 509520"/>
                <a:gd name="connsiteY516" fmla="*/ 194343 h 504476"/>
                <a:gd name="connsiteX517" fmla="*/ 115672 w 509520"/>
                <a:gd name="connsiteY517" fmla="*/ 191116 h 504476"/>
                <a:gd name="connsiteX518" fmla="*/ 117862 w 509520"/>
                <a:gd name="connsiteY518" fmla="*/ 187344 h 504476"/>
                <a:gd name="connsiteX519" fmla="*/ 122063 w 509520"/>
                <a:gd name="connsiteY519" fmla="*/ 178736 h 504476"/>
                <a:gd name="connsiteX520" fmla="*/ 123911 w 509520"/>
                <a:gd name="connsiteY520" fmla="*/ 175960 h 504476"/>
                <a:gd name="connsiteX521" fmla="*/ 124739 w 509520"/>
                <a:gd name="connsiteY521" fmla="*/ 174715 h 504476"/>
                <a:gd name="connsiteX522" fmla="*/ 127273 w 509520"/>
                <a:gd name="connsiteY522" fmla="*/ 172427 h 504476"/>
                <a:gd name="connsiteX523" fmla="*/ 130826 w 509520"/>
                <a:gd name="connsiteY523" fmla="*/ 170406 h 504476"/>
                <a:gd name="connsiteX524" fmla="*/ 135398 w 509520"/>
                <a:gd name="connsiteY524" fmla="*/ 168673 h 504476"/>
                <a:gd name="connsiteX525" fmla="*/ 142456 w 509520"/>
                <a:gd name="connsiteY525" fmla="*/ 162680 h 504476"/>
                <a:gd name="connsiteX526" fmla="*/ 148066 w 509520"/>
                <a:gd name="connsiteY526" fmla="*/ 156648 h 504476"/>
                <a:gd name="connsiteX527" fmla="*/ 147304 w 509520"/>
                <a:gd name="connsiteY527" fmla="*/ 149400 h 504476"/>
                <a:gd name="connsiteX528" fmla="*/ 148619 w 509520"/>
                <a:gd name="connsiteY528" fmla="*/ 143387 h 504476"/>
                <a:gd name="connsiteX529" fmla="*/ 151676 w 509520"/>
                <a:gd name="connsiteY529" fmla="*/ 135747 h 504476"/>
                <a:gd name="connsiteX530" fmla="*/ 152676 w 509520"/>
                <a:gd name="connsiteY530" fmla="*/ 127656 h 504476"/>
                <a:gd name="connsiteX531" fmla="*/ 151628 w 509520"/>
                <a:gd name="connsiteY531" fmla="*/ 119126 h 504476"/>
                <a:gd name="connsiteX532" fmla="*/ 152067 w 509520"/>
                <a:gd name="connsiteY532" fmla="*/ 112146 h 504476"/>
                <a:gd name="connsiteX533" fmla="*/ 155000 w 509520"/>
                <a:gd name="connsiteY533" fmla="*/ 104036 h 504476"/>
                <a:gd name="connsiteX534" fmla="*/ 156220 w 509520"/>
                <a:gd name="connsiteY534" fmla="*/ 101020 h 504476"/>
                <a:gd name="connsiteX535" fmla="*/ 156629 w 509520"/>
                <a:gd name="connsiteY535" fmla="*/ 96089 h 504476"/>
                <a:gd name="connsiteX536" fmla="*/ 156610 w 509520"/>
                <a:gd name="connsiteY536" fmla="*/ 88248 h 504476"/>
                <a:gd name="connsiteX537" fmla="*/ 160334 w 509520"/>
                <a:gd name="connsiteY537" fmla="*/ 77524 h 504476"/>
                <a:gd name="connsiteX538" fmla="*/ 163859 w 509520"/>
                <a:gd name="connsiteY538" fmla="*/ 71091 h 504476"/>
                <a:gd name="connsiteX539" fmla="*/ 167802 w 509520"/>
                <a:gd name="connsiteY539" fmla="*/ 63910 h 504476"/>
                <a:gd name="connsiteX540" fmla="*/ 169307 w 509520"/>
                <a:gd name="connsiteY540" fmla="*/ 59563 h 504476"/>
                <a:gd name="connsiteX541" fmla="*/ 171307 w 509520"/>
                <a:gd name="connsiteY541" fmla="*/ 53761 h 504476"/>
                <a:gd name="connsiteX542" fmla="*/ 170993 w 509520"/>
                <a:gd name="connsiteY542" fmla="*/ 49098 h 504476"/>
                <a:gd name="connsiteX543" fmla="*/ 170631 w 509520"/>
                <a:gd name="connsiteY543" fmla="*/ 43736 h 504476"/>
                <a:gd name="connsiteX544" fmla="*/ 171621 w 509520"/>
                <a:gd name="connsiteY544" fmla="*/ 36364 h 504476"/>
                <a:gd name="connsiteX545" fmla="*/ 171250 w 509520"/>
                <a:gd name="connsiteY545" fmla="*/ 32027 h 504476"/>
                <a:gd name="connsiteX546" fmla="*/ 169850 w 509520"/>
                <a:gd name="connsiteY546" fmla="*/ 28254 h 504476"/>
                <a:gd name="connsiteX547" fmla="*/ 170564 w 509520"/>
                <a:gd name="connsiteY547" fmla="*/ 25870 h 504476"/>
                <a:gd name="connsiteX548" fmla="*/ 173393 w 509520"/>
                <a:gd name="connsiteY548" fmla="*/ 24903 h 504476"/>
                <a:gd name="connsiteX549" fmla="*/ 176917 w 509520"/>
                <a:gd name="connsiteY549" fmla="*/ 21131 h 504476"/>
                <a:gd name="connsiteX550" fmla="*/ 183242 w 509520"/>
                <a:gd name="connsiteY550" fmla="*/ 11279 h 504476"/>
                <a:gd name="connsiteX551" fmla="*/ 190062 w 509520"/>
                <a:gd name="connsiteY551" fmla="*/ 6472 h 504476"/>
                <a:gd name="connsiteX552" fmla="*/ 194805 w 509520"/>
                <a:gd name="connsiteY552" fmla="*/ 4950 h 504476"/>
                <a:gd name="connsiteX553" fmla="*/ 199749 w 509520"/>
                <a:gd name="connsiteY553" fmla="*/ 5113 h 504476"/>
                <a:gd name="connsiteX554" fmla="*/ 202978 w 509520"/>
                <a:gd name="connsiteY554" fmla="*/ 5975 h 504476"/>
                <a:gd name="connsiteX555" fmla="*/ 204464 w 509520"/>
                <a:gd name="connsiteY555" fmla="*/ 7526 h 504476"/>
                <a:gd name="connsiteX556" fmla="*/ 208207 w 509520"/>
                <a:gd name="connsiteY556" fmla="*/ 9853 h 504476"/>
                <a:gd name="connsiteX557" fmla="*/ 214189 w 509520"/>
                <a:gd name="connsiteY557" fmla="*/ 12926 h 504476"/>
                <a:gd name="connsiteX558" fmla="*/ 218665 w 509520"/>
                <a:gd name="connsiteY558" fmla="*/ 16775 h 504476"/>
                <a:gd name="connsiteX559" fmla="*/ 221142 w 509520"/>
                <a:gd name="connsiteY559" fmla="*/ 20653 h 504476"/>
                <a:gd name="connsiteX560" fmla="*/ 223066 w 509520"/>
                <a:gd name="connsiteY560" fmla="*/ 22759 h 504476"/>
                <a:gd name="connsiteX561" fmla="*/ 225447 w 509520"/>
                <a:gd name="connsiteY561" fmla="*/ 23487 h 504476"/>
                <a:gd name="connsiteX562" fmla="*/ 229343 w 509520"/>
                <a:gd name="connsiteY562" fmla="*/ 23171 h 504476"/>
                <a:gd name="connsiteX563" fmla="*/ 233696 w 509520"/>
                <a:gd name="connsiteY563" fmla="*/ 24080 h 504476"/>
                <a:gd name="connsiteX564" fmla="*/ 238230 w 509520"/>
                <a:gd name="connsiteY564" fmla="*/ 26254 h 504476"/>
                <a:gd name="connsiteX565" fmla="*/ 241021 w 509520"/>
                <a:gd name="connsiteY565" fmla="*/ 27058 h 504476"/>
                <a:gd name="connsiteX566" fmla="*/ 242049 w 509520"/>
                <a:gd name="connsiteY566" fmla="*/ 26493 h 504476"/>
                <a:gd name="connsiteX567" fmla="*/ 244240 w 509520"/>
                <a:gd name="connsiteY567" fmla="*/ 26809 h 504476"/>
                <a:gd name="connsiteX568" fmla="*/ 249250 w 509520"/>
                <a:gd name="connsiteY568" fmla="*/ 28590 h 504476"/>
                <a:gd name="connsiteX569" fmla="*/ 253241 w 509520"/>
                <a:gd name="connsiteY569" fmla="*/ 27613 h 504476"/>
                <a:gd name="connsiteX570" fmla="*/ 259156 w 509520"/>
                <a:gd name="connsiteY570" fmla="*/ 28350 h 504476"/>
                <a:gd name="connsiteX571" fmla="*/ 272891 w 509520"/>
                <a:gd name="connsiteY571" fmla="*/ 31529 h 504476"/>
                <a:gd name="connsiteX572" fmla="*/ 273625 w 509520"/>
                <a:gd name="connsiteY572" fmla="*/ 30993 h 504476"/>
                <a:gd name="connsiteX573" fmla="*/ 273948 w 509520"/>
                <a:gd name="connsiteY573" fmla="*/ 30868 h 504476"/>
                <a:gd name="connsiteX574" fmla="*/ 275120 w 509520"/>
                <a:gd name="connsiteY574" fmla="*/ 29585 h 504476"/>
                <a:gd name="connsiteX575" fmla="*/ 278101 w 509520"/>
                <a:gd name="connsiteY575" fmla="*/ 23218 h 504476"/>
                <a:gd name="connsiteX576" fmla="*/ 280626 w 509520"/>
                <a:gd name="connsiteY576" fmla="*/ 19302 h 504476"/>
                <a:gd name="connsiteX577" fmla="*/ 281807 w 509520"/>
                <a:gd name="connsiteY577" fmla="*/ 17828 h 504476"/>
                <a:gd name="connsiteX578" fmla="*/ 284721 w 509520"/>
                <a:gd name="connsiteY578" fmla="*/ 15760 h 504476"/>
                <a:gd name="connsiteX579" fmla="*/ 288150 w 509520"/>
                <a:gd name="connsiteY579" fmla="*/ 15233 h 504476"/>
                <a:gd name="connsiteX580" fmla="*/ 291436 w 509520"/>
                <a:gd name="connsiteY580" fmla="*/ 15415 h 504476"/>
                <a:gd name="connsiteX581" fmla="*/ 294189 w 509520"/>
                <a:gd name="connsiteY581" fmla="*/ 16324 h 504476"/>
                <a:gd name="connsiteX582" fmla="*/ 296704 w 509520"/>
                <a:gd name="connsiteY582" fmla="*/ 17378 h 504476"/>
                <a:gd name="connsiteX583" fmla="*/ 299485 w 509520"/>
                <a:gd name="connsiteY583" fmla="*/ 17387 h 504476"/>
                <a:gd name="connsiteX584" fmla="*/ 302333 w 509520"/>
                <a:gd name="connsiteY584" fmla="*/ 16372 h 504476"/>
                <a:gd name="connsiteX585" fmla="*/ 306562 w 509520"/>
                <a:gd name="connsiteY585" fmla="*/ 14505 h 504476"/>
                <a:gd name="connsiteX586" fmla="*/ 311020 w 509520"/>
                <a:gd name="connsiteY586" fmla="*/ 13289 h 504476"/>
                <a:gd name="connsiteX587" fmla="*/ 314849 w 509520"/>
                <a:gd name="connsiteY587" fmla="*/ 11949 h 504476"/>
                <a:gd name="connsiteX588" fmla="*/ 321154 w 509520"/>
                <a:gd name="connsiteY588" fmla="*/ 9603 h 504476"/>
                <a:gd name="connsiteX589" fmla="*/ 323621 w 509520"/>
                <a:gd name="connsiteY589" fmla="*/ 8521 h 504476"/>
                <a:gd name="connsiteX590" fmla="*/ 326755 w 509520"/>
                <a:gd name="connsiteY590" fmla="*/ 8100 h 504476"/>
                <a:gd name="connsiteX591" fmla="*/ 335537 w 509520"/>
                <a:gd name="connsiteY591" fmla="*/ 10245 h 504476"/>
                <a:gd name="connsiteX592" fmla="*/ 341224 w 509520"/>
                <a:gd name="connsiteY592" fmla="*/ 8828 h 504476"/>
                <a:gd name="connsiteX593" fmla="*/ 343548 w 509520"/>
                <a:gd name="connsiteY593" fmla="*/ 9239 h 504476"/>
                <a:gd name="connsiteX594" fmla="*/ 348472 w 509520"/>
                <a:gd name="connsiteY594" fmla="*/ 7717 h 504476"/>
                <a:gd name="connsiteX595" fmla="*/ 349367 w 509520"/>
                <a:gd name="connsiteY595" fmla="*/ 6693 h 504476"/>
                <a:gd name="connsiteX596" fmla="*/ 352501 w 509520"/>
                <a:gd name="connsiteY596" fmla="*/ 1513 h 504476"/>
                <a:gd name="connsiteX597" fmla="*/ 355835 w 509520"/>
                <a:gd name="connsiteY597" fmla="*/ 0 h 504476"/>
                <a:gd name="connsiteX598" fmla="*/ 360883 w 509520"/>
                <a:gd name="connsiteY598" fmla="*/ 766 h 504476"/>
                <a:gd name="connsiteX599" fmla="*/ 363722 w 509520"/>
                <a:gd name="connsiteY599" fmla="*/ 1570 h 504476"/>
                <a:gd name="connsiteX600" fmla="*/ 373170 w 509520"/>
                <a:gd name="connsiteY600" fmla="*/ 3781 h 504476"/>
                <a:gd name="connsiteX601" fmla="*/ 385439 w 509520"/>
                <a:gd name="connsiteY601" fmla="*/ 6089 h 504476"/>
                <a:gd name="connsiteX602" fmla="*/ 389049 w 509520"/>
                <a:gd name="connsiteY602" fmla="*/ 6442 h 504476"/>
                <a:gd name="connsiteX603" fmla="*/ 390515 w 509520"/>
                <a:gd name="connsiteY603" fmla="*/ 6701 h 504476"/>
                <a:gd name="connsiteX604" fmla="*/ 391792 w 509520"/>
                <a:gd name="connsiteY604" fmla="*/ 6337 h 504476"/>
                <a:gd name="connsiteX605" fmla="*/ 395821 w 509520"/>
                <a:gd name="connsiteY605" fmla="*/ 3427 h 504476"/>
                <a:gd name="connsiteX606" fmla="*/ 397183 w 509520"/>
                <a:gd name="connsiteY606" fmla="*/ 3015 h 504476"/>
                <a:gd name="connsiteX607" fmla="*/ 398336 w 509520"/>
                <a:gd name="connsiteY607" fmla="*/ 3063 h 50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509520" h="504476">
                  <a:moveTo>
                    <a:pt x="406041" y="5440"/>
                  </a:moveTo>
                  <a:lnTo>
                    <a:pt x="407013" y="7317"/>
                  </a:lnTo>
                  <a:lnTo>
                    <a:pt x="408394" y="9241"/>
                  </a:lnTo>
                  <a:lnTo>
                    <a:pt x="413023" y="12496"/>
                  </a:lnTo>
                  <a:lnTo>
                    <a:pt x="414490" y="14306"/>
                  </a:lnTo>
                  <a:lnTo>
                    <a:pt x="415623" y="16317"/>
                  </a:lnTo>
                  <a:lnTo>
                    <a:pt x="416338" y="17887"/>
                  </a:lnTo>
                  <a:lnTo>
                    <a:pt x="417766" y="19141"/>
                  </a:lnTo>
                  <a:lnTo>
                    <a:pt x="419767" y="19945"/>
                  </a:lnTo>
                  <a:lnTo>
                    <a:pt x="421481" y="20903"/>
                  </a:lnTo>
                  <a:lnTo>
                    <a:pt x="422529" y="22310"/>
                  </a:lnTo>
                  <a:lnTo>
                    <a:pt x="424101" y="23775"/>
                  </a:lnTo>
                  <a:lnTo>
                    <a:pt x="427130" y="25766"/>
                  </a:lnTo>
                  <a:lnTo>
                    <a:pt x="428606" y="25814"/>
                  </a:lnTo>
                  <a:lnTo>
                    <a:pt x="430311" y="26092"/>
                  </a:lnTo>
                  <a:lnTo>
                    <a:pt x="431816" y="26619"/>
                  </a:lnTo>
                  <a:lnTo>
                    <a:pt x="433426" y="26466"/>
                  </a:lnTo>
                  <a:lnTo>
                    <a:pt x="436026" y="25163"/>
                  </a:lnTo>
                  <a:lnTo>
                    <a:pt x="439093" y="22981"/>
                  </a:lnTo>
                  <a:lnTo>
                    <a:pt x="441436" y="21631"/>
                  </a:lnTo>
                  <a:lnTo>
                    <a:pt x="447103" y="22109"/>
                  </a:lnTo>
                  <a:lnTo>
                    <a:pt x="450266" y="23210"/>
                  </a:lnTo>
                  <a:lnTo>
                    <a:pt x="452780" y="24751"/>
                  </a:lnTo>
                  <a:lnTo>
                    <a:pt x="454743" y="24655"/>
                  </a:lnTo>
                  <a:lnTo>
                    <a:pt x="459019" y="21802"/>
                  </a:lnTo>
                  <a:lnTo>
                    <a:pt x="461286" y="18767"/>
                  </a:lnTo>
                  <a:lnTo>
                    <a:pt x="463486" y="18116"/>
                  </a:lnTo>
                  <a:lnTo>
                    <a:pt x="466820" y="19437"/>
                  </a:lnTo>
                  <a:lnTo>
                    <a:pt x="469573" y="22272"/>
                  </a:lnTo>
                  <a:lnTo>
                    <a:pt x="471992" y="26389"/>
                  </a:lnTo>
                  <a:lnTo>
                    <a:pt x="473697" y="27959"/>
                  </a:lnTo>
                  <a:lnTo>
                    <a:pt x="476031" y="30391"/>
                  </a:lnTo>
                  <a:lnTo>
                    <a:pt x="480670" y="35628"/>
                  </a:lnTo>
                  <a:lnTo>
                    <a:pt x="486708" y="38251"/>
                  </a:lnTo>
                  <a:lnTo>
                    <a:pt x="489052" y="39544"/>
                  </a:lnTo>
                  <a:lnTo>
                    <a:pt x="489814" y="40836"/>
                  </a:lnTo>
                  <a:lnTo>
                    <a:pt x="490261" y="42560"/>
                  </a:lnTo>
                  <a:lnTo>
                    <a:pt x="490414" y="44427"/>
                  </a:lnTo>
                  <a:lnTo>
                    <a:pt x="491147" y="45202"/>
                  </a:lnTo>
                  <a:lnTo>
                    <a:pt x="492776" y="44934"/>
                  </a:lnTo>
                  <a:lnTo>
                    <a:pt x="494167" y="44665"/>
                  </a:lnTo>
                  <a:lnTo>
                    <a:pt x="495700" y="45201"/>
                  </a:lnTo>
                  <a:lnTo>
                    <a:pt x="496767" y="46561"/>
                  </a:lnTo>
                  <a:lnTo>
                    <a:pt x="497300" y="47623"/>
                  </a:lnTo>
                  <a:lnTo>
                    <a:pt x="497881" y="48763"/>
                  </a:lnTo>
                  <a:lnTo>
                    <a:pt x="499396" y="49490"/>
                  </a:lnTo>
                  <a:lnTo>
                    <a:pt x="499691" y="50955"/>
                  </a:lnTo>
                  <a:lnTo>
                    <a:pt x="498653" y="52736"/>
                  </a:lnTo>
                  <a:lnTo>
                    <a:pt x="497586" y="54335"/>
                  </a:lnTo>
                  <a:lnTo>
                    <a:pt x="496291" y="57514"/>
                  </a:lnTo>
                  <a:lnTo>
                    <a:pt x="495614" y="60769"/>
                  </a:lnTo>
                  <a:lnTo>
                    <a:pt x="496491" y="61851"/>
                  </a:lnTo>
                  <a:lnTo>
                    <a:pt x="497414" y="62751"/>
                  </a:lnTo>
                  <a:lnTo>
                    <a:pt x="497910" y="63661"/>
                  </a:lnTo>
                  <a:lnTo>
                    <a:pt x="498205" y="64724"/>
                  </a:lnTo>
                  <a:lnTo>
                    <a:pt x="498091" y="65968"/>
                  </a:lnTo>
                  <a:lnTo>
                    <a:pt x="496033" y="70488"/>
                  </a:lnTo>
                  <a:lnTo>
                    <a:pt x="494976" y="74432"/>
                  </a:lnTo>
                  <a:lnTo>
                    <a:pt x="494938" y="76433"/>
                  </a:lnTo>
                  <a:lnTo>
                    <a:pt x="497653" y="77908"/>
                  </a:lnTo>
                  <a:lnTo>
                    <a:pt x="501177" y="77832"/>
                  </a:lnTo>
                  <a:lnTo>
                    <a:pt x="502291" y="78732"/>
                  </a:lnTo>
                  <a:lnTo>
                    <a:pt x="503406" y="80168"/>
                  </a:lnTo>
                  <a:lnTo>
                    <a:pt x="504387" y="80905"/>
                  </a:lnTo>
                  <a:lnTo>
                    <a:pt x="505873" y="80886"/>
                  </a:lnTo>
                  <a:lnTo>
                    <a:pt x="506901" y="81383"/>
                  </a:lnTo>
                  <a:lnTo>
                    <a:pt x="507311" y="82398"/>
                  </a:lnTo>
                  <a:lnTo>
                    <a:pt x="508511" y="83490"/>
                  </a:lnTo>
                  <a:lnTo>
                    <a:pt x="509521" y="84696"/>
                  </a:lnTo>
                  <a:lnTo>
                    <a:pt x="509035" y="86237"/>
                  </a:lnTo>
                  <a:lnTo>
                    <a:pt x="508949" y="87415"/>
                  </a:lnTo>
                  <a:lnTo>
                    <a:pt x="506435" y="90690"/>
                  </a:lnTo>
                  <a:lnTo>
                    <a:pt x="500663" y="97076"/>
                  </a:lnTo>
                  <a:lnTo>
                    <a:pt x="488242" y="108919"/>
                  </a:lnTo>
                  <a:lnTo>
                    <a:pt x="488232" y="108929"/>
                  </a:lnTo>
                  <a:lnTo>
                    <a:pt x="484041" y="110355"/>
                  </a:lnTo>
                  <a:lnTo>
                    <a:pt x="481879" y="112558"/>
                  </a:lnTo>
                  <a:lnTo>
                    <a:pt x="480346" y="116014"/>
                  </a:lnTo>
                  <a:lnTo>
                    <a:pt x="476726" y="118944"/>
                  </a:lnTo>
                  <a:lnTo>
                    <a:pt x="473935" y="120131"/>
                  </a:lnTo>
                  <a:lnTo>
                    <a:pt x="473640" y="120830"/>
                  </a:lnTo>
                  <a:lnTo>
                    <a:pt x="473421" y="124009"/>
                  </a:lnTo>
                  <a:lnTo>
                    <a:pt x="473707" y="128672"/>
                  </a:lnTo>
                  <a:lnTo>
                    <a:pt x="472402" y="130807"/>
                  </a:lnTo>
                  <a:lnTo>
                    <a:pt x="470506" y="134962"/>
                  </a:lnTo>
                  <a:lnTo>
                    <a:pt x="469525" y="137557"/>
                  </a:lnTo>
                  <a:lnTo>
                    <a:pt x="468763" y="138064"/>
                  </a:lnTo>
                  <a:lnTo>
                    <a:pt x="467916" y="139366"/>
                  </a:lnTo>
                  <a:lnTo>
                    <a:pt x="467382" y="143598"/>
                  </a:lnTo>
                  <a:lnTo>
                    <a:pt x="467020" y="145024"/>
                  </a:lnTo>
                  <a:lnTo>
                    <a:pt x="465658" y="153785"/>
                  </a:lnTo>
                  <a:lnTo>
                    <a:pt x="466049" y="156284"/>
                  </a:lnTo>
                  <a:lnTo>
                    <a:pt x="464991" y="160449"/>
                  </a:lnTo>
                  <a:lnTo>
                    <a:pt x="464944" y="162900"/>
                  </a:lnTo>
                  <a:lnTo>
                    <a:pt x="464506" y="165676"/>
                  </a:lnTo>
                  <a:lnTo>
                    <a:pt x="463753" y="168080"/>
                  </a:lnTo>
                  <a:lnTo>
                    <a:pt x="463801" y="171928"/>
                  </a:lnTo>
                  <a:lnTo>
                    <a:pt x="464229" y="178209"/>
                  </a:lnTo>
                  <a:lnTo>
                    <a:pt x="464153" y="179043"/>
                  </a:lnTo>
                  <a:lnTo>
                    <a:pt x="463106" y="179627"/>
                  </a:lnTo>
                  <a:lnTo>
                    <a:pt x="461239" y="181187"/>
                  </a:lnTo>
                  <a:lnTo>
                    <a:pt x="459476" y="182231"/>
                  </a:lnTo>
                  <a:lnTo>
                    <a:pt x="458133" y="182499"/>
                  </a:lnTo>
                  <a:lnTo>
                    <a:pt x="455895" y="185276"/>
                  </a:lnTo>
                  <a:lnTo>
                    <a:pt x="453990" y="187909"/>
                  </a:lnTo>
                  <a:lnTo>
                    <a:pt x="452561" y="190475"/>
                  </a:lnTo>
                  <a:lnTo>
                    <a:pt x="452190" y="191653"/>
                  </a:lnTo>
                  <a:lnTo>
                    <a:pt x="452485" y="194975"/>
                  </a:lnTo>
                  <a:lnTo>
                    <a:pt x="452685" y="198910"/>
                  </a:lnTo>
                  <a:lnTo>
                    <a:pt x="452247" y="200605"/>
                  </a:lnTo>
                  <a:lnTo>
                    <a:pt x="451580" y="201610"/>
                  </a:lnTo>
                  <a:lnTo>
                    <a:pt x="448456" y="203745"/>
                  </a:lnTo>
                  <a:lnTo>
                    <a:pt x="446399" y="205277"/>
                  </a:lnTo>
                  <a:lnTo>
                    <a:pt x="445427" y="206081"/>
                  </a:lnTo>
                  <a:lnTo>
                    <a:pt x="444922" y="207316"/>
                  </a:lnTo>
                  <a:lnTo>
                    <a:pt x="445827" y="210227"/>
                  </a:lnTo>
                  <a:lnTo>
                    <a:pt x="445894" y="212352"/>
                  </a:lnTo>
                  <a:lnTo>
                    <a:pt x="446637" y="213607"/>
                  </a:lnTo>
                  <a:lnTo>
                    <a:pt x="449113" y="214621"/>
                  </a:lnTo>
                  <a:lnTo>
                    <a:pt x="449104" y="215646"/>
                  </a:lnTo>
                  <a:lnTo>
                    <a:pt x="449170" y="216747"/>
                  </a:lnTo>
                  <a:lnTo>
                    <a:pt x="450466" y="218116"/>
                  </a:lnTo>
                  <a:lnTo>
                    <a:pt x="452828" y="220912"/>
                  </a:lnTo>
                  <a:lnTo>
                    <a:pt x="454723" y="223535"/>
                  </a:lnTo>
                  <a:lnTo>
                    <a:pt x="454771" y="225814"/>
                  </a:lnTo>
                  <a:lnTo>
                    <a:pt x="454409" y="229625"/>
                  </a:lnTo>
                  <a:lnTo>
                    <a:pt x="454343" y="231817"/>
                  </a:lnTo>
                  <a:lnTo>
                    <a:pt x="454533" y="234824"/>
                  </a:lnTo>
                  <a:lnTo>
                    <a:pt x="454524" y="240415"/>
                  </a:lnTo>
                  <a:lnTo>
                    <a:pt x="454390" y="244398"/>
                  </a:lnTo>
                  <a:lnTo>
                    <a:pt x="454695" y="246466"/>
                  </a:lnTo>
                  <a:lnTo>
                    <a:pt x="457590" y="251397"/>
                  </a:lnTo>
                  <a:lnTo>
                    <a:pt x="458867" y="256864"/>
                  </a:lnTo>
                  <a:lnTo>
                    <a:pt x="459505" y="260866"/>
                  </a:lnTo>
                  <a:lnTo>
                    <a:pt x="459534" y="262140"/>
                  </a:lnTo>
                  <a:lnTo>
                    <a:pt x="458552" y="266745"/>
                  </a:lnTo>
                  <a:lnTo>
                    <a:pt x="457438" y="271216"/>
                  </a:lnTo>
                  <a:lnTo>
                    <a:pt x="457371" y="272911"/>
                  </a:lnTo>
                  <a:lnTo>
                    <a:pt x="457895" y="275170"/>
                  </a:lnTo>
                  <a:lnTo>
                    <a:pt x="459962" y="280341"/>
                  </a:lnTo>
                  <a:lnTo>
                    <a:pt x="461467" y="284103"/>
                  </a:lnTo>
                  <a:lnTo>
                    <a:pt x="462191" y="286372"/>
                  </a:lnTo>
                  <a:lnTo>
                    <a:pt x="463229" y="289015"/>
                  </a:lnTo>
                  <a:lnTo>
                    <a:pt x="464610" y="293065"/>
                  </a:lnTo>
                  <a:lnTo>
                    <a:pt x="464953" y="294989"/>
                  </a:lnTo>
                  <a:lnTo>
                    <a:pt x="464668" y="296426"/>
                  </a:lnTo>
                  <a:lnTo>
                    <a:pt x="461848" y="301510"/>
                  </a:lnTo>
                  <a:lnTo>
                    <a:pt x="461562" y="303109"/>
                  </a:lnTo>
                  <a:lnTo>
                    <a:pt x="462258" y="307053"/>
                  </a:lnTo>
                  <a:lnTo>
                    <a:pt x="463182" y="310864"/>
                  </a:lnTo>
                  <a:lnTo>
                    <a:pt x="464515" y="313028"/>
                  </a:lnTo>
                  <a:lnTo>
                    <a:pt x="467697" y="319002"/>
                  </a:lnTo>
                  <a:lnTo>
                    <a:pt x="470068" y="321022"/>
                  </a:lnTo>
                  <a:lnTo>
                    <a:pt x="474440" y="324010"/>
                  </a:lnTo>
                  <a:lnTo>
                    <a:pt x="478298" y="327016"/>
                  </a:lnTo>
                  <a:lnTo>
                    <a:pt x="479784" y="328577"/>
                  </a:lnTo>
                  <a:lnTo>
                    <a:pt x="481146" y="330319"/>
                  </a:lnTo>
                  <a:lnTo>
                    <a:pt x="483832" y="334781"/>
                  </a:lnTo>
                  <a:lnTo>
                    <a:pt x="485470" y="338410"/>
                  </a:lnTo>
                  <a:lnTo>
                    <a:pt x="486337" y="341694"/>
                  </a:lnTo>
                  <a:lnTo>
                    <a:pt x="488442" y="346184"/>
                  </a:lnTo>
                  <a:lnTo>
                    <a:pt x="490404" y="350349"/>
                  </a:lnTo>
                  <a:lnTo>
                    <a:pt x="492938" y="355443"/>
                  </a:lnTo>
                  <a:lnTo>
                    <a:pt x="494728" y="359043"/>
                  </a:lnTo>
                  <a:lnTo>
                    <a:pt x="495538" y="361446"/>
                  </a:lnTo>
                  <a:lnTo>
                    <a:pt x="490909" y="362164"/>
                  </a:lnTo>
                  <a:lnTo>
                    <a:pt x="484213" y="363188"/>
                  </a:lnTo>
                  <a:lnTo>
                    <a:pt x="476831" y="364328"/>
                  </a:lnTo>
                  <a:lnTo>
                    <a:pt x="469211" y="365496"/>
                  </a:lnTo>
                  <a:lnTo>
                    <a:pt x="461658" y="366664"/>
                  </a:lnTo>
                  <a:lnTo>
                    <a:pt x="454495" y="367765"/>
                  </a:lnTo>
                  <a:lnTo>
                    <a:pt x="447989" y="368761"/>
                  </a:lnTo>
                  <a:lnTo>
                    <a:pt x="446008" y="369316"/>
                  </a:lnTo>
                  <a:lnTo>
                    <a:pt x="446980" y="372150"/>
                  </a:lnTo>
                  <a:lnTo>
                    <a:pt x="446532" y="375128"/>
                  </a:lnTo>
                  <a:lnTo>
                    <a:pt x="445246" y="377435"/>
                  </a:lnTo>
                  <a:lnTo>
                    <a:pt x="443208" y="380269"/>
                  </a:lnTo>
                  <a:lnTo>
                    <a:pt x="442284" y="381399"/>
                  </a:lnTo>
                  <a:lnTo>
                    <a:pt x="440207" y="383611"/>
                  </a:lnTo>
                  <a:lnTo>
                    <a:pt x="438474" y="385171"/>
                  </a:lnTo>
                  <a:lnTo>
                    <a:pt x="434940" y="387795"/>
                  </a:lnTo>
                  <a:lnTo>
                    <a:pt x="432711" y="389298"/>
                  </a:lnTo>
                  <a:lnTo>
                    <a:pt x="432692" y="390657"/>
                  </a:lnTo>
                  <a:lnTo>
                    <a:pt x="436445" y="397015"/>
                  </a:lnTo>
                  <a:lnTo>
                    <a:pt x="438150" y="401582"/>
                  </a:lnTo>
                  <a:lnTo>
                    <a:pt x="438845" y="405708"/>
                  </a:lnTo>
                  <a:lnTo>
                    <a:pt x="438807" y="408083"/>
                  </a:lnTo>
                  <a:lnTo>
                    <a:pt x="438664" y="412966"/>
                  </a:lnTo>
                  <a:lnTo>
                    <a:pt x="438493" y="418778"/>
                  </a:lnTo>
                  <a:lnTo>
                    <a:pt x="438236" y="421066"/>
                  </a:lnTo>
                  <a:lnTo>
                    <a:pt x="439255" y="425212"/>
                  </a:lnTo>
                  <a:lnTo>
                    <a:pt x="439074" y="428448"/>
                  </a:lnTo>
                  <a:lnTo>
                    <a:pt x="436550" y="432067"/>
                  </a:lnTo>
                  <a:lnTo>
                    <a:pt x="435845" y="435619"/>
                  </a:lnTo>
                  <a:lnTo>
                    <a:pt x="434569" y="440416"/>
                  </a:lnTo>
                  <a:lnTo>
                    <a:pt x="432807" y="447080"/>
                  </a:lnTo>
                  <a:lnTo>
                    <a:pt x="431549" y="450584"/>
                  </a:lnTo>
                  <a:lnTo>
                    <a:pt x="432244" y="452863"/>
                  </a:lnTo>
                  <a:lnTo>
                    <a:pt x="432873" y="454395"/>
                  </a:lnTo>
                  <a:lnTo>
                    <a:pt x="433540" y="456453"/>
                  </a:lnTo>
                  <a:lnTo>
                    <a:pt x="434892" y="459555"/>
                  </a:lnTo>
                  <a:lnTo>
                    <a:pt x="436474" y="461384"/>
                  </a:lnTo>
                  <a:lnTo>
                    <a:pt x="437359" y="462169"/>
                  </a:lnTo>
                  <a:lnTo>
                    <a:pt x="442560" y="466085"/>
                  </a:lnTo>
                  <a:lnTo>
                    <a:pt x="444722" y="467971"/>
                  </a:lnTo>
                  <a:lnTo>
                    <a:pt x="448018" y="471724"/>
                  </a:lnTo>
                  <a:lnTo>
                    <a:pt x="450456" y="474214"/>
                  </a:lnTo>
                  <a:lnTo>
                    <a:pt x="453847" y="474797"/>
                  </a:lnTo>
                  <a:lnTo>
                    <a:pt x="457914" y="475736"/>
                  </a:lnTo>
                  <a:lnTo>
                    <a:pt x="460162" y="476463"/>
                  </a:lnTo>
                  <a:lnTo>
                    <a:pt x="461705" y="476110"/>
                  </a:lnTo>
                  <a:lnTo>
                    <a:pt x="462229" y="475229"/>
                  </a:lnTo>
                  <a:lnTo>
                    <a:pt x="462153" y="473352"/>
                  </a:lnTo>
                  <a:lnTo>
                    <a:pt x="461886" y="471974"/>
                  </a:lnTo>
                  <a:lnTo>
                    <a:pt x="462315" y="470911"/>
                  </a:lnTo>
                  <a:lnTo>
                    <a:pt x="463696" y="470212"/>
                  </a:lnTo>
                  <a:lnTo>
                    <a:pt x="467230" y="470097"/>
                  </a:lnTo>
                  <a:lnTo>
                    <a:pt x="468763" y="469158"/>
                  </a:lnTo>
                  <a:lnTo>
                    <a:pt x="469983" y="468928"/>
                  </a:lnTo>
                  <a:lnTo>
                    <a:pt x="469992" y="473045"/>
                  </a:lnTo>
                  <a:lnTo>
                    <a:pt x="469992" y="476990"/>
                  </a:lnTo>
                  <a:lnTo>
                    <a:pt x="470002" y="481786"/>
                  </a:lnTo>
                  <a:lnTo>
                    <a:pt x="470002" y="487292"/>
                  </a:lnTo>
                  <a:lnTo>
                    <a:pt x="470011" y="491811"/>
                  </a:lnTo>
                  <a:lnTo>
                    <a:pt x="470011" y="496617"/>
                  </a:lnTo>
                  <a:lnTo>
                    <a:pt x="470021" y="502170"/>
                  </a:lnTo>
                  <a:lnTo>
                    <a:pt x="469992" y="502792"/>
                  </a:lnTo>
                  <a:lnTo>
                    <a:pt x="469449" y="504047"/>
                  </a:lnTo>
                  <a:lnTo>
                    <a:pt x="468049" y="504477"/>
                  </a:lnTo>
                  <a:lnTo>
                    <a:pt x="466153" y="503395"/>
                  </a:lnTo>
                  <a:lnTo>
                    <a:pt x="466039" y="502256"/>
                  </a:lnTo>
                  <a:lnTo>
                    <a:pt x="465572" y="500217"/>
                  </a:lnTo>
                  <a:lnTo>
                    <a:pt x="464696" y="499173"/>
                  </a:lnTo>
                  <a:lnTo>
                    <a:pt x="463544" y="498847"/>
                  </a:lnTo>
                  <a:lnTo>
                    <a:pt x="461601" y="499373"/>
                  </a:lnTo>
                  <a:lnTo>
                    <a:pt x="458934" y="500876"/>
                  </a:lnTo>
                  <a:lnTo>
                    <a:pt x="455514" y="502197"/>
                  </a:lnTo>
                  <a:lnTo>
                    <a:pt x="454123" y="502954"/>
                  </a:lnTo>
                  <a:lnTo>
                    <a:pt x="451714" y="502857"/>
                  </a:lnTo>
                  <a:lnTo>
                    <a:pt x="449104" y="502139"/>
                  </a:lnTo>
                  <a:lnTo>
                    <a:pt x="447189" y="500445"/>
                  </a:lnTo>
                  <a:lnTo>
                    <a:pt x="446637" y="497907"/>
                  </a:lnTo>
                  <a:lnTo>
                    <a:pt x="444951" y="495303"/>
                  </a:lnTo>
                  <a:lnTo>
                    <a:pt x="442665" y="491531"/>
                  </a:lnTo>
                  <a:lnTo>
                    <a:pt x="441512" y="489989"/>
                  </a:lnTo>
                  <a:lnTo>
                    <a:pt x="439988" y="488228"/>
                  </a:lnTo>
                  <a:lnTo>
                    <a:pt x="438445" y="488027"/>
                  </a:lnTo>
                  <a:lnTo>
                    <a:pt x="436721" y="487539"/>
                  </a:lnTo>
                  <a:lnTo>
                    <a:pt x="435664" y="484964"/>
                  </a:lnTo>
                  <a:lnTo>
                    <a:pt x="434673" y="481708"/>
                  </a:lnTo>
                  <a:lnTo>
                    <a:pt x="434064" y="480454"/>
                  </a:lnTo>
                  <a:lnTo>
                    <a:pt x="433035" y="478836"/>
                  </a:lnTo>
                  <a:lnTo>
                    <a:pt x="431559" y="477850"/>
                  </a:lnTo>
                  <a:lnTo>
                    <a:pt x="428339" y="476547"/>
                  </a:lnTo>
                  <a:lnTo>
                    <a:pt x="423843" y="474738"/>
                  </a:lnTo>
                  <a:lnTo>
                    <a:pt x="418186" y="472459"/>
                  </a:lnTo>
                  <a:lnTo>
                    <a:pt x="415500" y="472344"/>
                  </a:lnTo>
                  <a:lnTo>
                    <a:pt x="412490" y="471961"/>
                  </a:lnTo>
                  <a:lnTo>
                    <a:pt x="410604" y="470879"/>
                  </a:lnTo>
                  <a:lnTo>
                    <a:pt x="409527" y="470017"/>
                  </a:lnTo>
                  <a:lnTo>
                    <a:pt x="408289" y="466858"/>
                  </a:lnTo>
                  <a:lnTo>
                    <a:pt x="406594" y="463162"/>
                  </a:lnTo>
                  <a:lnTo>
                    <a:pt x="401631" y="458767"/>
                  </a:lnTo>
                  <a:lnTo>
                    <a:pt x="400517" y="453903"/>
                  </a:lnTo>
                  <a:lnTo>
                    <a:pt x="399517" y="453204"/>
                  </a:lnTo>
                  <a:lnTo>
                    <a:pt x="397812" y="453597"/>
                  </a:lnTo>
                  <a:lnTo>
                    <a:pt x="396497" y="454200"/>
                  </a:lnTo>
                  <a:lnTo>
                    <a:pt x="395973" y="455511"/>
                  </a:lnTo>
                  <a:lnTo>
                    <a:pt x="394649" y="459896"/>
                  </a:lnTo>
                  <a:lnTo>
                    <a:pt x="393916" y="461917"/>
                  </a:lnTo>
                  <a:lnTo>
                    <a:pt x="393421" y="462481"/>
                  </a:lnTo>
                  <a:lnTo>
                    <a:pt x="392335" y="463132"/>
                  </a:lnTo>
                  <a:lnTo>
                    <a:pt x="390563" y="463725"/>
                  </a:lnTo>
                  <a:lnTo>
                    <a:pt x="388039" y="464023"/>
                  </a:lnTo>
                  <a:lnTo>
                    <a:pt x="384477" y="463907"/>
                  </a:lnTo>
                  <a:lnTo>
                    <a:pt x="380019" y="463257"/>
                  </a:lnTo>
                  <a:lnTo>
                    <a:pt x="377619" y="462769"/>
                  </a:lnTo>
                  <a:lnTo>
                    <a:pt x="371113" y="462041"/>
                  </a:lnTo>
                  <a:lnTo>
                    <a:pt x="369227" y="461687"/>
                  </a:lnTo>
                  <a:lnTo>
                    <a:pt x="366570" y="460730"/>
                  </a:lnTo>
                  <a:lnTo>
                    <a:pt x="364655" y="459772"/>
                  </a:lnTo>
                  <a:lnTo>
                    <a:pt x="358350" y="457704"/>
                  </a:lnTo>
                  <a:lnTo>
                    <a:pt x="355482" y="457954"/>
                  </a:lnTo>
                  <a:lnTo>
                    <a:pt x="354101" y="456489"/>
                  </a:lnTo>
                  <a:lnTo>
                    <a:pt x="352854" y="455771"/>
                  </a:lnTo>
                  <a:lnTo>
                    <a:pt x="351139" y="454392"/>
                  </a:lnTo>
                  <a:lnTo>
                    <a:pt x="350377" y="452506"/>
                  </a:lnTo>
                  <a:lnTo>
                    <a:pt x="349358" y="448456"/>
                  </a:lnTo>
                  <a:lnTo>
                    <a:pt x="349606" y="446292"/>
                  </a:lnTo>
                  <a:lnTo>
                    <a:pt x="350339" y="443879"/>
                  </a:lnTo>
                  <a:lnTo>
                    <a:pt x="349520" y="443209"/>
                  </a:lnTo>
                  <a:lnTo>
                    <a:pt x="348377" y="443209"/>
                  </a:lnTo>
                  <a:lnTo>
                    <a:pt x="346739" y="444043"/>
                  </a:lnTo>
                  <a:lnTo>
                    <a:pt x="343833" y="444511"/>
                  </a:lnTo>
                  <a:lnTo>
                    <a:pt x="338509" y="445574"/>
                  </a:lnTo>
                  <a:lnTo>
                    <a:pt x="336623" y="446168"/>
                  </a:lnTo>
                  <a:lnTo>
                    <a:pt x="334537" y="446627"/>
                  </a:lnTo>
                  <a:lnTo>
                    <a:pt x="332937" y="447038"/>
                  </a:lnTo>
                  <a:lnTo>
                    <a:pt x="328936" y="449365"/>
                  </a:lnTo>
                  <a:lnTo>
                    <a:pt x="327546" y="449614"/>
                  </a:lnTo>
                  <a:lnTo>
                    <a:pt x="325174" y="448781"/>
                  </a:lnTo>
                  <a:lnTo>
                    <a:pt x="324031" y="447536"/>
                  </a:lnTo>
                  <a:lnTo>
                    <a:pt x="325174" y="446129"/>
                  </a:lnTo>
                  <a:lnTo>
                    <a:pt x="325660" y="444377"/>
                  </a:lnTo>
                  <a:lnTo>
                    <a:pt x="324850" y="440958"/>
                  </a:lnTo>
                  <a:lnTo>
                    <a:pt x="323621" y="439379"/>
                  </a:lnTo>
                  <a:lnTo>
                    <a:pt x="320078" y="438249"/>
                  </a:lnTo>
                  <a:lnTo>
                    <a:pt x="318716" y="438143"/>
                  </a:lnTo>
                  <a:lnTo>
                    <a:pt x="318144" y="436228"/>
                  </a:lnTo>
                  <a:lnTo>
                    <a:pt x="317163" y="434486"/>
                  </a:lnTo>
                  <a:lnTo>
                    <a:pt x="315144" y="434151"/>
                  </a:lnTo>
                  <a:lnTo>
                    <a:pt x="314173" y="433950"/>
                  </a:lnTo>
                  <a:lnTo>
                    <a:pt x="313163" y="434487"/>
                  </a:lnTo>
                  <a:lnTo>
                    <a:pt x="312591" y="435894"/>
                  </a:lnTo>
                  <a:lnTo>
                    <a:pt x="312430" y="436976"/>
                  </a:lnTo>
                  <a:lnTo>
                    <a:pt x="310629" y="437800"/>
                  </a:lnTo>
                  <a:lnTo>
                    <a:pt x="306953" y="437637"/>
                  </a:lnTo>
                  <a:lnTo>
                    <a:pt x="303305" y="436852"/>
                  </a:lnTo>
                  <a:lnTo>
                    <a:pt x="300742" y="436593"/>
                  </a:lnTo>
                  <a:lnTo>
                    <a:pt x="299037" y="436794"/>
                  </a:lnTo>
                  <a:lnTo>
                    <a:pt x="292522" y="439465"/>
                  </a:lnTo>
                  <a:lnTo>
                    <a:pt x="290379" y="439819"/>
                  </a:lnTo>
                  <a:lnTo>
                    <a:pt x="283388" y="439618"/>
                  </a:lnTo>
                  <a:lnTo>
                    <a:pt x="279425" y="439053"/>
                  </a:lnTo>
                  <a:lnTo>
                    <a:pt x="276606" y="438957"/>
                  </a:lnTo>
                  <a:lnTo>
                    <a:pt x="274606" y="439790"/>
                  </a:lnTo>
                  <a:lnTo>
                    <a:pt x="272110" y="441772"/>
                  </a:lnTo>
                  <a:lnTo>
                    <a:pt x="270024" y="442835"/>
                  </a:lnTo>
                  <a:lnTo>
                    <a:pt x="269062" y="442720"/>
                  </a:lnTo>
                  <a:lnTo>
                    <a:pt x="268472" y="441886"/>
                  </a:lnTo>
                  <a:lnTo>
                    <a:pt x="267653" y="440756"/>
                  </a:lnTo>
                  <a:lnTo>
                    <a:pt x="267395" y="437769"/>
                  </a:lnTo>
                  <a:lnTo>
                    <a:pt x="266357" y="434504"/>
                  </a:lnTo>
                  <a:lnTo>
                    <a:pt x="267043" y="432790"/>
                  </a:lnTo>
                  <a:lnTo>
                    <a:pt x="269100" y="431565"/>
                  </a:lnTo>
                  <a:lnTo>
                    <a:pt x="269815" y="429037"/>
                  </a:lnTo>
                  <a:lnTo>
                    <a:pt x="269177" y="425246"/>
                  </a:lnTo>
                  <a:lnTo>
                    <a:pt x="269138" y="422584"/>
                  </a:lnTo>
                  <a:lnTo>
                    <a:pt x="269691" y="421043"/>
                  </a:lnTo>
                  <a:lnTo>
                    <a:pt x="268948" y="417308"/>
                  </a:lnTo>
                  <a:lnTo>
                    <a:pt x="266890" y="411382"/>
                  </a:lnTo>
                  <a:lnTo>
                    <a:pt x="263985" y="406566"/>
                  </a:lnTo>
                  <a:lnTo>
                    <a:pt x="260232" y="402841"/>
                  </a:lnTo>
                  <a:lnTo>
                    <a:pt x="257775" y="399289"/>
                  </a:lnTo>
                  <a:lnTo>
                    <a:pt x="256613" y="395890"/>
                  </a:lnTo>
                  <a:lnTo>
                    <a:pt x="257051" y="387762"/>
                  </a:lnTo>
                  <a:lnTo>
                    <a:pt x="258185" y="380610"/>
                  </a:lnTo>
                  <a:lnTo>
                    <a:pt x="259080" y="374932"/>
                  </a:lnTo>
                  <a:lnTo>
                    <a:pt x="258823" y="365425"/>
                  </a:lnTo>
                  <a:lnTo>
                    <a:pt x="256280" y="359239"/>
                  </a:lnTo>
                  <a:lnTo>
                    <a:pt x="255727" y="352595"/>
                  </a:lnTo>
                  <a:lnTo>
                    <a:pt x="257165" y="345490"/>
                  </a:lnTo>
                  <a:lnTo>
                    <a:pt x="257375" y="340627"/>
                  </a:lnTo>
                  <a:lnTo>
                    <a:pt x="256423" y="338137"/>
                  </a:lnTo>
                  <a:lnTo>
                    <a:pt x="255775" y="337764"/>
                  </a:lnTo>
                  <a:lnTo>
                    <a:pt x="254956" y="337514"/>
                  </a:lnTo>
                  <a:lnTo>
                    <a:pt x="248526" y="337274"/>
                  </a:lnTo>
                  <a:lnTo>
                    <a:pt x="239963" y="336958"/>
                  </a:lnTo>
                  <a:lnTo>
                    <a:pt x="232496" y="336862"/>
                  </a:lnTo>
                  <a:lnTo>
                    <a:pt x="224390" y="336766"/>
                  </a:lnTo>
                  <a:lnTo>
                    <a:pt x="223066" y="335866"/>
                  </a:lnTo>
                  <a:lnTo>
                    <a:pt x="222466" y="334209"/>
                  </a:lnTo>
                  <a:lnTo>
                    <a:pt x="222494" y="332572"/>
                  </a:lnTo>
                  <a:lnTo>
                    <a:pt x="224152" y="327555"/>
                  </a:lnTo>
                  <a:lnTo>
                    <a:pt x="223914" y="327144"/>
                  </a:lnTo>
                  <a:lnTo>
                    <a:pt x="221037" y="327038"/>
                  </a:lnTo>
                  <a:lnTo>
                    <a:pt x="213227" y="327852"/>
                  </a:lnTo>
                  <a:lnTo>
                    <a:pt x="208074" y="328656"/>
                  </a:lnTo>
                  <a:lnTo>
                    <a:pt x="204807" y="328925"/>
                  </a:lnTo>
                  <a:lnTo>
                    <a:pt x="199063" y="330294"/>
                  </a:lnTo>
                  <a:lnTo>
                    <a:pt x="195510" y="333185"/>
                  </a:lnTo>
                  <a:lnTo>
                    <a:pt x="194348" y="336814"/>
                  </a:lnTo>
                  <a:lnTo>
                    <a:pt x="194443" y="339811"/>
                  </a:lnTo>
                  <a:lnTo>
                    <a:pt x="194243" y="342003"/>
                  </a:lnTo>
                  <a:lnTo>
                    <a:pt x="192624" y="344292"/>
                  </a:lnTo>
                  <a:lnTo>
                    <a:pt x="191348" y="346925"/>
                  </a:lnTo>
                  <a:lnTo>
                    <a:pt x="191300" y="348313"/>
                  </a:lnTo>
                  <a:lnTo>
                    <a:pt x="190519" y="355322"/>
                  </a:lnTo>
                  <a:lnTo>
                    <a:pt x="185223" y="356260"/>
                  </a:lnTo>
                  <a:lnTo>
                    <a:pt x="179927" y="356260"/>
                  </a:lnTo>
                  <a:lnTo>
                    <a:pt x="178689" y="356174"/>
                  </a:lnTo>
                  <a:lnTo>
                    <a:pt x="172145" y="354499"/>
                  </a:lnTo>
                  <a:lnTo>
                    <a:pt x="169716" y="354489"/>
                  </a:lnTo>
                  <a:lnTo>
                    <a:pt x="167640" y="355370"/>
                  </a:lnTo>
                  <a:lnTo>
                    <a:pt x="163630" y="356232"/>
                  </a:lnTo>
                  <a:lnTo>
                    <a:pt x="159801" y="356864"/>
                  </a:lnTo>
                  <a:lnTo>
                    <a:pt x="155943" y="358941"/>
                  </a:lnTo>
                  <a:lnTo>
                    <a:pt x="154915" y="359123"/>
                  </a:lnTo>
                  <a:lnTo>
                    <a:pt x="152352" y="358041"/>
                  </a:lnTo>
                  <a:lnTo>
                    <a:pt x="148771" y="358147"/>
                  </a:lnTo>
                  <a:lnTo>
                    <a:pt x="145142" y="358663"/>
                  </a:lnTo>
                  <a:lnTo>
                    <a:pt x="143446" y="358894"/>
                  </a:lnTo>
                  <a:lnTo>
                    <a:pt x="142275" y="358262"/>
                  </a:lnTo>
                  <a:lnTo>
                    <a:pt x="138941" y="353035"/>
                  </a:lnTo>
                  <a:lnTo>
                    <a:pt x="134502" y="346074"/>
                  </a:lnTo>
                  <a:lnTo>
                    <a:pt x="132093" y="341708"/>
                  </a:lnTo>
                  <a:lnTo>
                    <a:pt x="131197" y="340569"/>
                  </a:lnTo>
                  <a:lnTo>
                    <a:pt x="129654" y="339065"/>
                  </a:lnTo>
                  <a:lnTo>
                    <a:pt x="127540" y="336222"/>
                  </a:lnTo>
                  <a:lnTo>
                    <a:pt x="126663" y="333522"/>
                  </a:lnTo>
                  <a:lnTo>
                    <a:pt x="127035" y="330965"/>
                  </a:lnTo>
                  <a:lnTo>
                    <a:pt x="125797" y="327519"/>
                  </a:lnTo>
                  <a:lnTo>
                    <a:pt x="122949" y="323181"/>
                  </a:lnTo>
                  <a:lnTo>
                    <a:pt x="121072" y="319045"/>
                  </a:lnTo>
                  <a:lnTo>
                    <a:pt x="120177" y="315091"/>
                  </a:lnTo>
                  <a:lnTo>
                    <a:pt x="119958" y="311721"/>
                  </a:lnTo>
                  <a:lnTo>
                    <a:pt x="120406" y="308906"/>
                  </a:lnTo>
                  <a:lnTo>
                    <a:pt x="119863" y="306838"/>
                  </a:lnTo>
                  <a:lnTo>
                    <a:pt x="118310" y="305507"/>
                  </a:lnTo>
                  <a:lnTo>
                    <a:pt x="117472" y="303812"/>
                  </a:lnTo>
                  <a:lnTo>
                    <a:pt x="116862" y="303113"/>
                  </a:lnTo>
                  <a:lnTo>
                    <a:pt x="115576" y="301514"/>
                  </a:lnTo>
                  <a:lnTo>
                    <a:pt x="112747" y="299753"/>
                  </a:lnTo>
                  <a:lnTo>
                    <a:pt x="109642" y="298824"/>
                  </a:lnTo>
                  <a:lnTo>
                    <a:pt x="102822" y="298805"/>
                  </a:lnTo>
                  <a:lnTo>
                    <a:pt x="93917" y="298776"/>
                  </a:lnTo>
                  <a:lnTo>
                    <a:pt x="85849" y="298910"/>
                  </a:lnTo>
                  <a:lnTo>
                    <a:pt x="76876" y="299064"/>
                  </a:lnTo>
                  <a:lnTo>
                    <a:pt x="67789" y="299217"/>
                  </a:lnTo>
                  <a:lnTo>
                    <a:pt x="65342" y="299448"/>
                  </a:lnTo>
                  <a:lnTo>
                    <a:pt x="58407" y="299553"/>
                  </a:lnTo>
                  <a:lnTo>
                    <a:pt x="52854" y="299104"/>
                  </a:lnTo>
                  <a:lnTo>
                    <a:pt x="50797" y="298816"/>
                  </a:lnTo>
                  <a:lnTo>
                    <a:pt x="47177" y="298596"/>
                  </a:lnTo>
                  <a:lnTo>
                    <a:pt x="41462" y="298549"/>
                  </a:lnTo>
                  <a:lnTo>
                    <a:pt x="38367" y="298721"/>
                  </a:lnTo>
                  <a:lnTo>
                    <a:pt x="30956" y="298731"/>
                  </a:lnTo>
                  <a:lnTo>
                    <a:pt x="30280" y="298769"/>
                  </a:lnTo>
                  <a:lnTo>
                    <a:pt x="29108" y="299266"/>
                  </a:lnTo>
                  <a:lnTo>
                    <a:pt x="25946" y="298576"/>
                  </a:lnTo>
                  <a:lnTo>
                    <a:pt x="22841" y="298807"/>
                  </a:lnTo>
                  <a:lnTo>
                    <a:pt x="21107" y="298041"/>
                  </a:lnTo>
                  <a:lnTo>
                    <a:pt x="17297" y="298519"/>
                  </a:lnTo>
                  <a:lnTo>
                    <a:pt x="15449" y="299151"/>
                  </a:lnTo>
                  <a:lnTo>
                    <a:pt x="12487" y="301381"/>
                  </a:lnTo>
                  <a:lnTo>
                    <a:pt x="8039" y="302540"/>
                  </a:lnTo>
                  <a:lnTo>
                    <a:pt x="6391" y="302444"/>
                  </a:lnTo>
                  <a:lnTo>
                    <a:pt x="5296" y="302071"/>
                  </a:lnTo>
                  <a:lnTo>
                    <a:pt x="2715" y="299620"/>
                  </a:lnTo>
                  <a:lnTo>
                    <a:pt x="714" y="297265"/>
                  </a:lnTo>
                  <a:lnTo>
                    <a:pt x="0" y="295953"/>
                  </a:lnTo>
                  <a:lnTo>
                    <a:pt x="1114" y="295627"/>
                  </a:lnTo>
                  <a:lnTo>
                    <a:pt x="4610" y="295130"/>
                  </a:lnTo>
                  <a:lnTo>
                    <a:pt x="7239" y="294890"/>
                  </a:lnTo>
                  <a:lnTo>
                    <a:pt x="7753" y="294268"/>
                  </a:lnTo>
                  <a:lnTo>
                    <a:pt x="8153" y="286992"/>
                  </a:lnTo>
                  <a:lnTo>
                    <a:pt x="8249" y="279610"/>
                  </a:lnTo>
                  <a:lnTo>
                    <a:pt x="7315" y="278633"/>
                  </a:lnTo>
                  <a:lnTo>
                    <a:pt x="6401" y="278040"/>
                  </a:lnTo>
                  <a:lnTo>
                    <a:pt x="6363" y="277533"/>
                  </a:lnTo>
                  <a:lnTo>
                    <a:pt x="7725" y="276604"/>
                  </a:lnTo>
                  <a:lnTo>
                    <a:pt x="9620" y="275522"/>
                  </a:lnTo>
                  <a:lnTo>
                    <a:pt x="10230" y="275035"/>
                  </a:lnTo>
                  <a:lnTo>
                    <a:pt x="12325" y="273082"/>
                  </a:lnTo>
                  <a:lnTo>
                    <a:pt x="16469" y="268562"/>
                  </a:lnTo>
                  <a:lnTo>
                    <a:pt x="19621" y="267452"/>
                  </a:lnTo>
                  <a:lnTo>
                    <a:pt x="22555" y="266265"/>
                  </a:lnTo>
                  <a:lnTo>
                    <a:pt x="22965" y="265834"/>
                  </a:lnTo>
                  <a:lnTo>
                    <a:pt x="23355" y="264953"/>
                  </a:lnTo>
                  <a:lnTo>
                    <a:pt x="24670" y="265020"/>
                  </a:lnTo>
                  <a:lnTo>
                    <a:pt x="25089" y="265441"/>
                  </a:lnTo>
                  <a:lnTo>
                    <a:pt x="25737" y="266398"/>
                  </a:lnTo>
                  <a:lnTo>
                    <a:pt x="26889" y="267739"/>
                  </a:lnTo>
                  <a:lnTo>
                    <a:pt x="28975" y="269328"/>
                  </a:lnTo>
                  <a:lnTo>
                    <a:pt x="31071" y="271042"/>
                  </a:lnTo>
                  <a:lnTo>
                    <a:pt x="32118" y="271262"/>
                  </a:lnTo>
                  <a:lnTo>
                    <a:pt x="33804" y="270390"/>
                  </a:lnTo>
                  <a:lnTo>
                    <a:pt x="35766" y="269098"/>
                  </a:lnTo>
                  <a:lnTo>
                    <a:pt x="38652" y="268159"/>
                  </a:lnTo>
                  <a:lnTo>
                    <a:pt x="39338" y="267278"/>
                  </a:lnTo>
                  <a:lnTo>
                    <a:pt x="39710" y="265392"/>
                  </a:lnTo>
                  <a:lnTo>
                    <a:pt x="39938" y="263382"/>
                  </a:lnTo>
                  <a:lnTo>
                    <a:pt x="40186" y="261007"/>
                  </a:lnTo>
                  <a:lnTo>
                    <a:pt x="40777" y="260681"/>
                  </a:lnTo>
                  <a:lnTo>
                    <a:pt x="41815" y="260451"/>
                  </a:lnTo>
                  <a:lnTo>
                    <a:pt x="43729" y="261121"/>
                  </a:lnTo>
                  <a:lnTo>
                    <a:pt x="44606" y="261821"/>
                  </a:lnTo>
                  <a:lnTo>
                    <a:pt x="46177" y="261821"/>
                  </a:lnTo>
                  <a:lnTo>
                    <a:pt x="47177" y="261189"/>
                  </a:lnTo>
                  <a:lnTo>
                    <a:pt x="49006" y="260021"/>
                  </a:lnTo>
                  <a:lnTo>
                    <a:pt x="51330" y="259552"/>
                  </a:lnTo>
                  <a:lnTo>
                    <a:pt x="53816" y="258423"/>
                  </a:lnTo>
                  <a:lnTo>
                    <a:pt x="56207" y="256986"/>
                  </a:lnTo>
                  <a:lnTo>
                    <a:pt x="57331" y="256852"/>
                  </a:lnTo>
                  <a:lnTo>
                    <a:pt x="58522" y="258738"/>
                  </a:lnTo>
                  <a:lnTo>
                    <a:pt x="59588" y="260050"/>
                  </a:lnTo>
                  <a:lnTo>
                    <a:pt x="59779" y="260874"/>
                  </a:lnTo>
                  <a:lnTo>
                    <a:pt x="58712" y="262444"/>
                  </a:lnTo>
                  <a:lnTo>
                    <a:pt x="57521" y="264512"/>
                  </a:lnTo>
                  <a:lnTo>
                    <a:pt x="58522" y="267088"/>
                  </a:lnTo>
                  <a:lnTo>
                    <a:pt x="58760" y="269587"/>
                  </a:lnTo>
                  <a:lnTo>
                    <a:pt x="58731" y="271099"/>
                  </a:lnTo>
                  <a:lnTo>
                    <a:pt x="59541" y="271712"/>
                  </a:lnTo>
                  <a:lnTo>
                    <a:pt x="60093" y="272000"/>
                  </a:lnTo>
                  <a:lnTo>
                    <a:pt x="60950" y="271646"/>
                  </a:lnTo>
                  <a:lnTo>
                    <a:pt x="62655" y="271752"/>
                  </a:lnTo>
                  <a:lnTo>
                    <a:pt x="64703" y="272537"/>
                  </a:lnTo>
                  <a:lnTo>
                    <a:pt x="66675" y="272451"/>
                  </a:lnTo>
                  <a:lnTo>
                    <a:pt x="68580" y="271484"/>
                  </a:lnTo>
                  <a:lnTo>
                    <a:pt x="72133" y="267731"/>
                  </a:lnTo>
                  <a:lnTo>
                    <a:pt x="77324" y="261182"/>
                  </a:lnTo>
                  <a:lnTo>
                    <a:pt x="81629" y="257074"/>
                  </a:lnTo>
                  <a:lnTo>
                    <a:pt x="85030" y="255399"/>
                  </a:lnTo>
                  <a:lnTo>
                    <a:pt x="87335" y="253446"/>
                  </a:lnTo>
                  <a:lnTo>
                    <a:pt x="88544" y="251196"/>
                  </a:lnTo>
                  <a:lnTo>
                    <a:pt x="90526" y="249673"/>
                  </a:lnTo>
                  <a:lnTo>
                    <a:pt x="94659" y="248457"/>
                  </a:lnTo>
                  <a:lnTo>
                    <a:pt x="97803" y="247079"/>
                  </a:lnTo>
                  <a:lnTo>
                    <a:pt x="100946" y="242588"/>
                  </a:lnTo>
                  <a:lnTo>
                    <a:pt x="105137" y="234507"/>
                  </a:lnTo>
                  <a:lnTo>
                    <a:pt x="106308" y="227298"/>
                  </a:lnTo>
                  <a:lnTo>
                    <a:pt x="107023" y="222913"/>
                  </a:lnTo>
                  <a:lnTo>
                    <a:pt x="106613" y="207795"/>
                  </a:lnTo>
                  <a:lnTo>
                    <a:pt x="106337" y="202835"/>
                  </a:lnTo>
                  <a:lnTo>
                    <a:pt x="106975" y="200135"/>
                  </a:lnTo>
                  <a:lnTo>
                    <a:pt x="108537" y="198278"/>
                  </a:lnTo>
                  <a:lnTo>
                    <a:pt x="112805" y="194343"/>
                  </a:lnTo>
                  <a:lnTo>
                    <a:pt x="115672" y="191116"/>
                  </a:lnTo>
                  <a:lnTo>
                    <a:pt x="117862" y="187344"/>
                  </a:lnTo>
                  <a:lnTo>
                    <a:pt x="122063" y="178736"/>
                  </a:lnTo>
                  <a:lnTo>
                    <a:pt x="123911" y="175960"/>
                  </a:lnTo>
                  <a:lnTo>
                    <a:pt x="124739" y="174715"/>
                  </a:lnTo>
                  <a:lnTo>
                    <a:pt x="127273" y="172427"/>
                  </a:lnTo>
                  <a:lnTo>
                    <a:pt x="130826" y="170406"/>
                  </a:lnTo>
                  <a:lnTo>
                    <a:pt x="135398" y="168673"/>
                  </a:lnTo>
                  <a:lnTo>
                    <a:pt x="142456" y="162680"/>
                  </a:lnTo>
                  <a:lnTo>
                    <a:pt x="148066" y="156648"/>
                  </a:lnTo>
                  <a:lnTo>
                    <a:pt x="147304" y="149400"/>
                  </a:lnTo>
                  <a:lnTo>
                    <a:pt x="148619" y="143387"/>
                  </a:lnTo>
                  <a:lnTo>
                    <a:pt x="151676" y="135747"/>
                  </a:lnTo>
                  <a:lnTo>
                    <a:pt x="152676" y="127656"/>
                  </a:lnTo>
                  <a:lnTo>
                    <a:pt x="151628" y="119126"/>
                  </a:lnTo>
                  <a:lnTo>
                    <a:pt x="152067" y="112146"/>
                  </a:lnTo>
                  <a:lnTo>
                    <a:pt x="155000" y="104036"/>
                  </a:lnTo>
                  <a:lnTo>
                    <a:pt x="156220" y="101020"/>
                  </a:lnTo>
                  <a:lnTo>
                    <a:pt x="156629" y="96089"/>
                  </a:lnTo>
                  <a:lnTo>
                    <a:pt x="156610" y="88248"/>
                  </a:lnTo>
                  <a:lnTo>
                    <a:pt x="160334" y="77524"/>
                  </a:lnTo>
                  <a:lnTo>
                    <a:pt x="163859" y="71091"/>
                  </a:lnTo>
                  <a:lnTo>
                    <a:pt x="167802" y="63910"/>
                  </a:lnTo>
                  <a:lnTo>
                    <a:pt x="169307" y="59563"/>
                  </a:lnTo>
                  <a:lnTo>
                    <a:pt x="171307" y="53761"/>
                  </a:lnTo>
                  <a:lnTo>
                    <a:pt x="170993" y="49098"/>
                  </a:lnTo>
                  <a:lnTo>
                    <a:pt x="170631" y="43736"/>
                  </a:lnTo>
                  <a:lnTo>
                    <a:pt x="171621" y="36364"/>
                  </a:lnTo>
                  <a:lnTo>
                    <a:pt x="171250" y="32027"/>
                  </a:lnTo>
                  <a:lnTo>
                    <a:pt x="169850" y="28254"/>
                  </a:lnTo>
                  <a:lnTo>
                    <a:pt x="170564" y="25870"/>
                  </a:lnTo>
                  <a:lnTo>
                    <a:pt x="173393" y="24903"/>
                  </a:lnTo>
                  <a:lnTo>
                    <a:pt x="176917" y="21131"/>
                  </a:lnTo>
                  <a:lnTo>
                    <a:pt x="183242" y="11279"/>
                  </a:lnTo>
                  <a:lnTo>
                    <a:pt x="190062" y="6472"/>
                  </a:lnTo>
                  <a:lnTo>
                    <a:pt x="194805" y="4950"/>
                  </a:lnTo>
                  <a:lnTo>
                    <a:pt x="199749" y="5113"/>
                  </a:lnTo>
                  <a:lnTo>
                    <a:pt x="202978" y="5975"/>
                  </a:lnTo>
                  <a:lnTo>
                    <a:pt x="204464" y="7526"/>
                  </a:lnTo>
                  <a:lnTo>
                    <a:pt x="208207" y="9853"/>
                  </a:lnTo>
                  <a:lnTo>
                    <a:pt x="214189" y="12926"/>
                  </a:lnTo>
                  <a:lnTo>
                    <a:pt x="218665" y="16775"/>
                  </a:lnTo>
                  <a:lnTo>
                    <a:pt x="221142" y="20653"/>
                  </a:lnTo>
                  <a:lnTo>
                    <a:pt x="223066" y="22759"/>
                  </a:lnTo>
                  <a:lnTo>
                    <a:pt x="225447" y="23487"/>
                  </a:lnTo>
                  <a:lnTo>
                    <a:pt x="229343" y="23171"/>
                  </a:lnTo>
                  <a:lnTo>
                    <a:pt x="233696" y="24080"/>
                  </a:lnTo>
                  <a:lnTo>
                    <a:pt x="238230" y="26254"/>
                  </a:lnTo>
                  <a:lnTo>
                    <a:pt x="241021" y="27058"/>
                  </a:lnTo>
                  <a:lnTo>
                    <a:pt x="242049" y="26493"/>
                  </a:lnTo>
                  <a:lnTo>
                    <a:pt x="244240" y="26809"/>
                  </a:lnTo>
                  <a:lnTo>
                    <a:pt x="249250" y="28590"/>
                  </a:lnTo>
                  <a:lnTo>
                    <a:pt x="253241" y="27613"/>
                  </a:lnTo>
                  <a:lnTo>
                    <a:pt x="259156" y="28350"/>
                  </a:lnTo>
                  <a:lnTo>
                    <a:pt x="272891" y="31529"/>
                  </a:lnTo>
                  <a:lnTo>
                    <a:pt x="273625" y="30993"/>
                  </a:lnTo>
                  <a:lnTo>
                    <a:pt x="273948" y="30868"/>
                  </a:lnTo>
                  <a:lnTo>
                    <a:pt x="275120" y="29585"/>
                  </a:lnTo>
                  <a:lnTo>
                    <a:pt x="278101" y="23218"/>
                  </a:lnTo>
                  <a:lnTo>
                    <a:pt x="280626" y="19302"/>
                  </a:lnTo>
                  <a:lnTo>
                    <a:pt x="281807" y="17828"/>
                  </a:lnTo>
                  <a:lnTo>
                    <a:pt x="284721" y="15760"/>
                  </a:lnTo>
                  <a:lnTo>
                    <a:pt x="288150" y="15233"/>
                  </a:lnTo>
                  <a:lnTo>
                    <a:pt x="291436" y="15415"/>
                  </a:lnTo>
                  <a:lnTo>
                    <a:pt x="294189" y="16324"/>
                  </a:lnTo>
                  <a:lnTo>
                    <a:pt x="296704" y="17378"/>
                  </a:lnTo>
                  <a:lnTo>
                    <a:pt x="299485" y="17387"/>
                  </a:lnTo>
                  <a:lnTo>
                    <a:pt x="302333" y="16372"/>
                  </a:lnTo>
                  <a:lnTo>
                    <a:pt x="306562" y="14505"/>
                  </a:lnTo>
                  <a:lnTo>
                    <a:pt x="311020" y="13289"/>
                  </a:lnTo>
                  <a:lnTo>
                    <a:pt x="314849" y="11949"/>
                  </a:lnTo>
                  <a:lnTo>
                    <a:pt x="321154" y="9603"/>
                  </a:lnTo>
                  <a:lnTo>
                    <a:pt x="323621" y="8521"/>
                  </a:lnTo>
                  <a:lnTo>
                    <a:pt x="326755" y="8100"/>
                  </a:lnTo>
                  <a:lnTo>
                    <a:pt x="335537" y="10245"/>
                  </a:lnTo>
                  <a:lnTo>
                    <a:pt x="341224" y="8828"/>
                  </a:lnTo>
                  <a:lnTo>
                    <a:pt x="343548" y="9239"/>
                  </a:lnTo>
                  <a:lnTo>
                    <a:pt x="348472" y="7717"/>
                  </a:lnTo>
                  <a:lnTo>
                    <a:pt x="349367" y="6693"/>
                  </a:lnTo>
                  <a:lnTo>
                    <a:pt x="352501" y="1513"/>
                  </a:lnTo>
                  <a:lnTo>
                    <a:pt x="355835" y="0"/>
                  </a:lnTo>
                  <a:lnTo>
                    <a:pt x="360883" y="766"/>
                  </a:lnTo>
                  <a:lnTo>
                    <a:pt x="363722" y="1570"/>
                  </a:lnTo>
                  <a:lnTo>
                    <a:pt x="373170" y="3781"/>
                  </a:lnTo>
                  <a:lnTo>
                    <a:pt x="385439" y="6089"/>
                  </a:lnTo>
                  <a:lnTo>
                    <a:pt x="389049" y="6442"/>
                  </a:lnTo>
                  <a:lnTo>
                    <a:pt x="390515" y="6701"/>
                  </a:lnTo>
                  <a:lnTo>
                    <a:pt x="391792" y="6337"/>
                  </a:lnTo>
                  <a:lnTo>
                    <a:pt x="395821" y="3427"/>
                  </a:lnTo>
                  <a:lnTo>
                    <a:pt x="397183" y="3015"/>
                  </a:lnTo>
                  <a:lnTo>
                    <a:pt x="398336" y="3063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C93513C-9169-83B2-7790-BA5BE3D6C494}"/>
                </a:ext>
              </a:extLst>
            </p:cNvPr>
            <p:cNvSpPr/>
            <p:nvPr/>
          </p:nvSpPr>
          <p:spPr>
            <a:xfrm>
              <a:off x="6020952" y="3178000"/>
              <a:ext cx="346767" cy="234725"/>
            </a:xfrm>
            <a:custGeom>
              <a:avLst/>
              <a:gdLst>
                <a:gd name="connsiteX0" fmla="*/ 225323 w 346767"/>
                <a:gd name="connsiteY0" fmla="*/ 2079 h 234725"/>
                <a:gd name="connsiteX1" fmla="*/ 227209 w 346767"/>
                <a:gd name="connsiteY1" fmla="*/ 5459 h 234725"/>
                <a:gd name="connsiteX2" fmla="*/ 228114 w 346767"/>
                <a:gd name="connsiteY2" fmla="*/ 6646 h 234725"/>
                <a:gd name="connsiteX3" fmla="*/ 235906 w 346767"/>
                <a:gd name="connsiteY3" fmla="*/ 14631 h 234725"/>
                <a:gd name="connsiteX4" fmla="*/ 237411 w 346767"/>
                <a:gd name="connsiteY4" fmla="*/ 16527 h 234725"/>
                <a:gd name="connsiteX5" fmla="*/ 241268 w 346767"/>
                <a:gd name="connsiteY5" fmla="*/ 22319 h 234725"/>
                <a:gd name="connsiteX6" fmla="*/ 243630 w 346767"/>
                <a:gd name="connsiteY6" fmla="*/ 26226 h 234725"/>
                <a:gd name="connsiteX7" fmla="*/ 246345 w 346767"/>
                <a:gd name="connsiteY7" fmla="*/ 31846 h 234725"/>
                <a:gd name="connsiteX8" fmla="*/ 246602 w 346767"/>
                <a:gd name="connsiteY8" fmla="*/ 34900 h 234725"/>
                <a:gd name="connsiteX9" fmla="*/ 246250 w 346767"/>
                <a:gd name="connsiteY9" fmla="*/ 37505 h 234725"/>
                <a:gd name="connsiteX10" fmla="*/ 245707 w 346767"/>
                <a:gd name="connsiteY10" fmla="*/ 44906 h 234725"/>
                <a:gd name="connsiteX11" fmla="*/ 245002 w 346767"/>
                <a:gd name="connsiteY11" fmla="*/ 47031 h 234725"/>
                <a:gd name="connsiteX12" fmla="*/ 241583 w 346767"/>
                <a:gd name="connsiteY12" fmla="*/ 51014 h 234725"/>
                <a:gd name="connsiteX13" fmla="*/ 241430 w 346767"/>
                <a:gd name="connsiteY13" fmla="*/ 52805 h 234725"/>
                <a:gd name="connsiteX14" fmla="*/ 242145 w 346767"/>
                <a:gd name="connsiteY14" fmla="*/ 54298 h 234725"/>
                <a:gd name="connsiteX15" fmla="*/ 243173 w 346767"/>
                <a:gd name="connsiteY15" fmla="*/ 54911 h 234725"/>
                <a:gd name="connsiteX16" fmla="*/ 243821 w 346767"/>
                <a:gd name="connsiteY16" fmla="*/ 55648 h 234725"/>
                <a:gd name="connsiteX17" fmla="*/ 243430 w 346767"/>
                <a:gd name="connsiteY17" fmla="*/ 59095 h 234725"/>
                <a:gd name="connsiteX18" fmla="*/ 244659 w 346767"/>
                <a:gd name="connsiteY18" fmla="*/ 60445 h 234725"/>
                <a:gd name="connsiteX19" fmla="*/ 247221 w 346767"/>
                <a:gd name="connsiteY19" fmla="*/ 61345 h 234725"/>
                <a:gd name="connsiteX20" fmla="*/ 253708 w 346767"/>
                <a:gd name="connsiteY20" fmla="*/ 61957 h 234725"/>
                <a:gd name="connsiteX21" fmla="*/ 257080 w 346767"/>
                <a:gd name="connsiteY21" fmla="*/ 62454 h 234725"/>
                <a:gd name="connsiteX22" fmla="*/ 259737 w 346767"/>
                <a:gd name="connsiteY22" fmla="*/ 63144 h 234725"/>
                <a:gd name="connsiteX23" fmla="*/ 261004 w 346767"/>
                <a:gd name="connsiteY23" fmla="*/ 63478 h 234725"/>
                <a:gd name="connsiteX24" fmla="*/ 261699 w 346767"/>
                <a:gd name="connsiteY24" fmla="*/ 64694 h 234725"/>
                <a:gd name="connsiteX25" fmla="*/ 260613 w 346767"/>
                <a:gd name="connsiteY25" fmla="*/ 68668 h 234725"/>
                <a:gd name="connsiteX26" fmla="*/ 261366 w 346767"/>
                <a:gd name="connsiteY26" fmla="*/ 71148 h 234725"/>
                <a:gd name="connsiteX27" fmla="*/ 263585 w 346767"/>
                <a:gd name="connsiteY27" fmla="*/ 73244 h 234725"/>
                <a:gd name="connsiteX28" fmla="*/ 265833 w 346767"/>
                <a:gd name="connsiteY28" fmla="*/ 74135 h 234725"/>
                <a:gd name="connsiteX29" fmla="*/ 267986 w 346767"/>
                <a:gd name="connsiteY29" fmla="*/ 74651 h 234725"/>
                <a:gd name="connsiteX30" fmla="*/ 275492 w 346767"/>
                <a:gd name="connsiteY30" fmla="*/ 75944 h 234725"/>
                <a:gd name="connsiteX31" fmla="*/ 278606 w 346767"/>
                <a:gd name="connsiteY31" fmla="*/ 77399 h 234725"/>
                <a:gd name="connsiteX32" fmla="*/ 282721 w 346767"/>
                <a:gd name="connsiteY32" fmla="*/ 82052 h 234725"/>
                <a:gd name="connsiteX33" fmla="*/ 287884 w 346767"/>
                <a:gd name="connsiteY33" fmla="*/ 86284 h 234725"/>
                <a:gd name="connsiteX34" fmla="*/ 289141 w 346767"/>
                <a:gd name="connsiteY34" fmla="*/ 88525 h 234725"/>
                <a:gd name="connsiteX35" fmla="*/ 288912 w 346767"/>
                <a:gd name="connsiteY35" fmla="*/ 90564 h 234725"/>
                <a:gd name="connsiteX36" fmla="*/ 287379 w 346767"/>
                <a:gd name="connsiteY36" fmla="*/ 93034 h 234725"/>
                <a:gd name="connsiteX37" fmla="*/ 287617 w 346767"/>
                <a:gd name="connsiteY37" fmla="*/ 94049 h 234725"/>
                <a:gd name="connsiteX38" fmla="*/ 289989 w 346767"/>
                <a:gd name="connsiteY38" fmla="*/ 96529 h 234725"/>
                <a:gd name="connsiteX39" fmla="*/ 292703 w 346767"/>
                <a:gd name="connsiteY39" fmla="*/ 99057 h 234725"/>
                <a:gd name="connsiteX40" fmla="*/ 297675 w 346767"/>
                <a:gd name="connsiteY40" fmla="*/ 101871 h 234725"/>
                <a:gd name="connsiteX41" fmla="*/ 306286 w 346767"/>
                <a:gd name="connsiteY41" fmla="*/ 106285 h 234725"/>
                <a:gd name="connsiteX42" fmla="*/ 310239 w 346767"/>
                <a:gd name="connsiteY42" fmla="*/ 109234 h 234725"/>
                <a:gd name="connsiteX43" fmla="*/ 311582 w 346767"/>
                <a:gd name="connsiteY43" fmla="*/ 111465 h 234725"/>
                <a:gd name="connsiteX44" fmla="*/ 313792 w 346767"/>
                <a:gd name="connsiteY44" fmla="*/ 113897 h 234725"/>
                <a:gd name="connsiteX45" fmla="*/ 316868 w 346767"/>
                <a:gd name="connsiteY45" fmla="*/ 116118 h 234725"/>
                <a:gd name="connsiteX46" fmla="*/ 318935 w 346767"/>
                <a:gd name="connsiteY46" fmla="*/ 117832 h 234725"/>
                <a:gd name="connsiteX47" fmla="*/ 317506 w 346767"/>
                <a:gd name="connsiteY47" fmla="*/ 122667 h 234725"/>
                <a:gd name="connsiteX48" fmla="*/ 317935 w 346767"/>
                <a:gd name="connsiteY48" fmla="*/ 124257 h 234725"/>
                <a:gd name="connsiteX49" fmla="*/ 318706 w 346767"/>
                <a:gd name="connsiteY49" fmla="*/ 125635 h 234725"/>
                <a:gd name="connsiteX50" fmla="*/ 320507 w 346767"/>
                <a:gd name="connsiteY50" fmla="*/ 127541 h 234725"/>
                <a:gd name="connsiteX51" fmla="*/ 321221 w 346767"/>
                <a:gd name="connsiteY51" fmla="*/ 129982 h 234725"/>
                <a:gd name="connsiteX52" fmla="*/ 323002 w 346767"/>
                <a:gd name="connsiteY52" fmla="*/ 133036 h 234725"/>
                <a:gd name="connsiteX53" fmla="*/ 325126 w 346767"/>
                <a:gd name="connsiteY53" fmla="*/ 134425 h 234725"/>
                <a:gd name="connsiteX54" fmla="*/ 328679 w 346767"/>
                <a:gd name="connsiteY54" fmla="*/ 134941 h 234725"/>
                <a:gd name="connsiteX55" fmla="*/ 330546 w 346767"/>
                <a:gd name="connsiteY55" fmla="*/ 136358 h 234725"/>
                <a:gd name="connsiteX56" fmla="*/ 334451 w 346767"/>
                <a:gd name="connsiteY56" fmla="*/ 138790 h 234725"/>
                <a:gd name="connsiteX57" fmla="*/ 338223 w 346767"/>
                <a:gd name="connsiteY57" fmla="*/ 140887 h 234725"/>
                <a:gd name="connsiteX58" fmla="*/ 339833 w 346767"/>
                <a:gd name="connsiteY58" fmla="*/ 142323 h 234725"/>
                <a:gd name="connsiteX59" fmla="*/ 340833 w 346767"/>
                <a:gd name="connsiteY59" fmla="*/ 143606 h 234725"/>
                <a:gd name="connsiteX60" fmla="*/ 341690 w 346767"/>
                <a:gd name="connsiteY60" fmla="*/ 145119 h 234725"/>
                <a:gd name="connsiteX61" fmla="*/ 342119 w 346767"/>
                <a:gd name="connsiteY61" fmla="*/ 146631 h 234725"/>
                <a:gd name="connsiteX62" fmla="*/ 342205 w 346767"/>
                <a:gd name="connsiteY62" fmla="*/ 149896 h 234725"/>
                <a:gd name="connsiteX63" fmla="*/ 342852 w 346767"/>
                <a:gd name="connsiteY63" fmla="*/ 153946 h 234725"/>
                <a:gd name="connsiteX64" fmla="*/ 344881 w 346767"/>
                <a:gd name="connsiteY64" fmla="*/ 156713 h 234725"/>
                <a:gd name="connsiteX65" fmla="*/ 346767 w 346767"/>
                <a:gd name="connsiteY65" fmla="*/ 158781 h 234725"/>
                <a:gd name="connsiteX66" fmla="*/ 339061 w 346767"/>
                <a:gd name="connsiteY66" fmla="*/ 156407 h 234725"/>
                <a:gd name="connsiteX67" fmla="*/ 337909 w 346767"/>
                <a:gd name="connsiteY67" fmla="*/ 156359 h 234725"/>
                <a:gd name="connsiteX68" fmla="*/ 336547 w 346767"/>
                <a:gd name="connsiteY68" fmla="*/ 156771 h 234725"/>
                <a:gd name="connsiteX69" fmla="*/ 332518 w 346767"/>
                <a:gd name="connsiteY69" fmla="*/ 159681 h 234725"/>
                <a:gd name="connsiteX70" fmla="*/ 331241 w 346767"/>
                <a:gd name="connsiteY70" fmla="*/ 160045 h 234725"/>
                <a:gd name="connsiteX71" fmla="*/ 329775 w 346767"/>
                <a:gd name="connsiteY71" fmla="*/ 159786 h 234725"/>
                <a:gd name="connsiteX72" fmla="*/ 326165 w 346767"/>
                <a:gd name="connsiteY72" fmla="*/ 159433 h 234725"/>
                <a:gd name="connsiteX73" fmla="*/ 313896 w 346767"/>
                <a:gd name="connsiteY73" fmla="*/ 157125 h 234725"/>
                <a:gd name="connsiteX74" fmla="*/ 304448 w 346767"/>
                <a:gd name="connsiteY74" fmla="*/ 154914 h 234725"/>
                <a:gd name="connsiteX75" fmla="*/ 301609 w 346767"/>
                <a:gd name="connsiteY75" fmla="*/ 154110 h 234725"/>
                <a:gd name="connsiteX76" fmla="*/ 296561 w 346767"/>
                <a:gd name="connsiteY76" fmla="*/ 153344 h 234725"/>
                <a:gd name="connsiteX77" fmla="*/ 293227 w 346767"/>
                <a:gd name="connsiteY77" fmla="*/ 154857 h 234725"/>
                <a:gd name="connsiteX78" fmla="*/ 290093 w 346767"/>
                <a:gd name="connsiteY78" fmla="*/ 160036 h 234725"/>
                <a:gd name="connsiteX79" fmla="*/ 289198 w 346767"/>
                <a:gd name="connsiteY79" fmla="*/ 161061 h 234725"/>
                <a:gd name="connsiteX80" fmla="*/ 284274 w 346767"/>
                <a:gd name="connsiteY80" fmla="*/ 162583 h 234725"/>
                <a:gd name="connsiteX81" fmla="*/ 281950 w 346767"/>
                <a:gd name="connsiteY81" fmla="*/ 162172 h 234725"/>
                <a:gd name="connsiteX82" fmla="*/ 276263 w 346767"/>
                <a:gd name="connsiteY82" fmla="*/ 163589 h 234725"/>
                <a:gd name="connsiteX83" fmla="*/ 267481 w 346767"/>
                <a:gd name="connsiteY83" fmla="*/ 161444 h 234725"/>
                <a:gd name="connsiteX84" fmla="*/ 264347 w 346767"/>
                <a:gd name="connsiteY84" fmla="*/ 161865 h 234725"/>
                <a:gd name="connsiteX85" fmla="*/ 261880 w 346767"/>
                <a:gd name="connsiteY85" fmla="*/ 162947 h 234725"/>
                <a:gd name="connsiteX86" fmla="*/ 255575 w 346767"/>
                <a:gd name="connsiteY86" fmla="*/ 165293 h 234725"/>
                <a:gd name="connsiteX87" fmla="*/ 251746 w 346767"/>
                <a:gd name="connsiteY87" fmla="*/ 166633 h 234725"/>
                <a:gd name="connsiteX88" fmla="*/ 247288 w 346767"/>
                <a:gd name="connsiteY88" fmla="*/ 167849 h 234725"/>
                <a:gd name="connsiteX89" fmla="*/ 243059 w 346767"/>
                <a:gd name="connsiteY89" fmla="*/ 169716 h 234725"/>
                <a:gd name="connsiteX90" fmla="*/ 240211 w 346767"/>
                <a:gd name="connsiteY90" fmla="*/ 170731 h 234725"/>
                <a:gd name="connsiteX91" fmla="*/ 237430 w 346767"/>
                <a:gd name="connsiteY91" fmla="*/ 170721 h 234725"/>
                <a:gd name="connsiteX92" fmla="*/ 234915 w 346767"/>
                <a:gd name="connsiteY92" fmla="*/ 169668 h 234725"/>
                <a:gd name="connsiteX93" fmla="*/ 232162 w 346767"/>
                <a:gd name="connsiteY93" fmla="*/ 168759 h 234725"/>
                <a:gd name="connsiteX94" fmla="*/ 228876 w 346767"/>
                <a:gd name="connsiteY94" fmla="*/ 168577 h 234725"/>
                <a:gd name="connsiteX95" fmla="*/ 225447 w 346767"/>
                <a:gd name="connsiteY95" fmla="*/ 169103 h 234725"/>
                <a:gd name="connsiteX96" fmla="*/ 222533 w 346767"/>
                <a:gd name="connsiteY96" fmla="*/ 171172 h 234725"/>
                <a:gd name="connsiteX97" fmla="*/ 221351 w 346767"/>
                <a:gd name="connsiteY97" fmla="*/ 172646 h 234725"/>
                <a:gd name="connsiteX98" fmla="*/ 218827 w 346767"/>
                <a:gd name="connsiteY98" fmla="*/ 176562 h 234725"/>
                <a:gd name="connsiteX99" fmla="*/ 215846 w 346767"/>
                <a:gd name="connsiteY99" fmla="*/ 182929 h 234725"/>
                <a:gd name="connsiteX100" fmla="*/ 214674 w 346767"/>
                <a:gd name="connsiteY100" fmla="*/ 184212 h 234725"/>
                <a:gd name="connsiteX101" fmla="*/ 214351 w 346767"/>
                <a:gd name="connsiteY101" fmla="*/ 184337 h 234725"/>
                <a:gd name="connsiteX102" fmla="*/ 213617 w 346767"/>
                <a:gd name="connsiteY102" fmla="*/ 184873 h 234725"/>
                <a:gd name="connsiteX103" fmla="*/ 199882 w 346767"/>
                <a:gd name="connsiteY103" fmla="*/ 181694 h 234725"/>
                <a:gd name="connsiteX104" fmla="*/ 193967 w 346767"/>
                <a:gd name="connsiteY104" fmla="*/ 180957 h 234725"/>
                <a:gd name="connsiteX105" fmla="*/ 189976 w 346767"/>
                <a:gd name="connsiteY105" fmla="*/ 181934 h 234725"/>
                <a:gd name="connsiteX106" fmla="*/ 184966 w 346767"/>
                <a:gd name="connsiteY106" fmla="*/ 180153 h 234725"/>
                <a:gd name="connsiteX107" fmla="*/ 182775 w 346767"/>
                <a:gd name="connsiteY107" fmla="*/ 179836 h 234725"/>
                <a:gd name="connsiteX108" fmla="*/ 181746 w 346767"/>
                <a:gd name="connsiteY108" fmla="*/ 180401 h 234725"/>
                <a:gd name="connsiteX109" fmla="*/ 178956 w 346767"/>
                <a:gd name="connsiteY109" fmla="*/ 179597 h 234725"/>
                <a:gd name="connsiteX110" fmla="*/ 174422 w 346767"/>
                <a:gd name="connsiteY110" fmla="*/ 177424 h 234725"/>
                <a:gd name="connsiteX111" fmla="*/ 170069 w 346767"/>
                <a:gd name="connsiteY111" fmla="*/ 176514 h 234725"/>
                <a:gd name="connsiteX112" fmla="*/ 166173 w 346767"/>
                <a:gd name="connsiteY112" fmla="*/ 176831 h 234725"/>
                <a:gd name="connsiteX113" fmla="*/ 163792 w 346767"/>
                <a:gd name="connsiteY113" fmla="*/ 176103 h 234725"/>
                <a:gd name="connsiteX114" fmla="*/ 161868 w 346767"/>
                <a:gd name="connsiteY114" fmla="*/ 173996 h 234725"/>
                <a:gd name="connsiteX115" fmla="*/ 159391 w 346767"/>
                <a:gd name="connsiteY115" fmla="*/ 170119 h 234725"/>
                <a:gd name="connsiteX116" fmla="*/ 154915 w 346767"/>
                <a:gd name="connsiteY116" fmla="*/ 166270 h 234725"/>
                <a:gd name="connsiteX117" fmla="*/ 148933 w 346767"/>
                <a:gd name="connsiteY117" fmla="*/ 163197 h 234725"/>
                <a:gd name="connsiteX118" fmla="*/ 145190 w 346767"/>
                <a:gd name="connsiteY118" fmla="*/ 160870 h 234725"/>
                <a:gd name="connsiteX119" fmla="*/ 143704 w 346767"/>
                <a:gd name="connsiteY119" fmla="*/ 159319 h 234725"/>
                <a:gd name="connsiteX120" fmla="*/ 140475 w 346767"/>
                <a:gd name="connsiteY120" fmla="*/ 158457 h 234725"/>
                <a:gd name="connsiteX121" fmla="*/ 135531 w 346767"/>
                <a:gd name="connsiteY121" fmla="*/ 158294 h 234725"/>
                <a:gd name="connsiteX122" fmla="*/ 130788 w 346767"/>
                <a:gd name="connsiteY122" fmla="*/ 159816 h 234725"/>
                <a:gd name="connsiteX123" fmla="*/ 123968 w 346767"/>
                <a:gd name="connsiteY123" fmla="*/ 164623 h 234725"/>
                <a:gd name="connsiteX124" fmla="*/ 117643 w 346767"/>
                <a:gd name="connsiteY124" fmla="*/ 174475 h 234725"/>
                <a:gd name="connsiteX125" fmla="*/ 114119 w 346767"/>
                <a:gd name="connsiteY125" fmla="*/ 178247 h 234725"/>
                <a:gd name="connsiteX126" fmla="*/ 111290 w 346767"/>
                <a:gd name="connsiteY126" fmla="*/ 179214 h 234725"/>
                <a:gd name="connsiteX127" fmla="*/ 110576 w 346767"/>
                <a:gd name="connsiteY127" fmla="*/ 181598 h 234725"/>
                <a:gd name="connsiteX128" fmla="*/ 111976 w 346767"/>
                <a:gd name="connsiteY128" fmla="*/ 185371 h 234725"/>
                <a:gd name="connsiteX129" fmla="*/ 112347 w 346767"/>
                <a:gd name="connsiteY129" fmla="*/ 189708 h 234725"/>
                <a:gd name="connsiteX130" fmla="*/ 111357 w 346767"/>
                <a:gd name="connsiteY130" fmla="*/ 197080 h 234725"/>
                <a:gd name="connsiteX131" fmla="*/ 111719 w 346767"/>
                <a:gd name="connsiteY131" fmla="*/ 202442 h 234725"/>
                <a:gd name="connsiteX132" fmla="*/ 110214 w 346767"/>
                <a:gd name="connsiteY132" fmla="*/ 201589 h 234725"/>
                <a:gd name="connsiteX133" fmla="*/ 108766 w 346767"/>
                <a:gd name="connsiteY133" fmla="*/ 199081 h 234725"/>
                <a:gd name="connsiteX134" fmla="*/ 108090 w 346767"/>
                <a:gd name="connsiteY134" fmla="*/ 198574 h 234725"/>
                <a:gd name="connsiteX135" fmla="*/ 103908 w 346767"/>
                <a:gd name="connsiteY135" fmla="*/ 199704 h 234725"/>
                <a:gd name="connsiteX136" fmla="*/ 101746 w 346767"/>
                <a:gd name="connsiteY136" fmla="*/ 200719 h 234725"/>
                <a:gd name="connsiteX137" fmla="*/ 100594 w 346767"/>
                <a:gd name="connsiteY137" fmla="*/ 201715 h 234725"/>
                <a:gd name="connsiteX138" fmla="*/ 99708 w 346767"/>
                <a:gd name="connsiteY138" fmla="*/ 201868 h 234725"/>
                <a:gd name="connsiteX139" fmla="*/ 98384 w 346767"/>
                <a:gd name="connsiteY139" fmla="*/ 200499 h 234725"/>
                <a:gd name="connsiteX140" fmla="*/ 97336 w 346767"/>
                <a:gd name="connsiteY140" fmla="*/ 200249 h 234725"/>
                <a:gd name="connsiteX141" fmla="*/ 95698 w 346767"/>
                <a:gd name="connsiteY141" fmla="*/ 200499 h 234725"/>
                <a:gd name="connsiteX142" fmla="*/ 94012 w 346767"/>
                <a:gd name="connsiteY142" fmla="*/ 200480 h 234725"/>
                <a:gd name="connsiteX143" fmla="*/ 92926 w 346767"/>
                <a:gd name="connsiteY143" fmla="*/ 200298 h 234725"/>
                <a:gd name="connsiteX144" fmla="*/ 92202 w 346767"/>
                <a:gd name="connsiteY144" fmla="*/ 200423 h 234725"/>
                <a:gd name="connsiteX145" fmla="*/ 90230 w 346767"/>
                <a:gd name="connsiteY145" fmla="*/ 199608 h 234725"/>
                <a:gd name="connsiteX146" fmla="*/ 83048 w 346767"/>
                <a:gd name="connsiteY146" fmla="*/ 197540 h 234725"/>
                <a:gd name="connsiteX147" fmla="*/ 81820 w 346767"/>
                <a:gd name="connsiteY147" fmla="*/ 196850 h 234725"/>
                <a:gd name="connsiteX148" fmla="*/ 80381 w 346767"/>
                <a:gd name="connsiteY148" fmla="*/ 196927 h 234725"/>
                <a:gd name="connsiteX149" fmla="*/ 76657 w 346767"/>
                <a:gd name="connsiteY149" fmla="*/ 198727 h 234725"/>
                <a:gd name="connsiteX150" fmla="*/ 74685 w 346767"/>
                <a:gd name="connsiteY150" fmla="*/ 199224 h 234725"/>
                <a:gd name="connsiteX151" fmla="*/ 68742 w 346767"/>
                <a:gd name="connsiteY151" fmla="*/ 200344 h 234725"/>
                <a:gd name="connsiteX152" fmla="*/ 62379 w 346767"/>
                <a:gd name="connsiteY152" fmla="*/ 200890 h 234725"/>
                <a:gd name="connsiteX153" fmla="*/ 59941 w 346767"/>
                <a:gd name="connsiteY153" fmla="*/ 200918 h 234725"/>
                <a:gd name="connsiteX154" fmla="*/ 58264 w 346767"/>
                <a:gd name="connsiteY154" fmla="*/ 201722 h 234725"/>
                <a:gd name="connsiteX155" fmla="*/ 57188 w 346767"/>
                <a:gd name="connsiteY155" fmla="*/ 202842 h 234725"/>
                <a:gd name="connsiteX156" fmla="*/ 56455 w 346767"/>
                <a:gd name="connsiteY156" fmla="*/ 205341 h 234725"/>
                <a:gd name="connsiteX157" fmla="*/ 55207 w 346767"/>
                <a:gd name="connsiteY157" fmla="*/ 209650 h 234725"/>
                <a:gd name="connsiteX158" fmla="*/ 54683 w 346767"/>
                <a:gd name="connsiteY158" fmla="*/ 210808 h 234725"/>
                <a:gd name="connsiteX159" fmla="*/ 54778 w 346767"/>
                <a:gd name="connsiteY159" fmla="*/ 212522 h 234725"/>
                <a:gd name="connsiteX160" fmla="*/ 54407 w 346767"/>
                <a:gd name="connsiteY160" fmla="*/ 215404 h 234725"/>
                <a:gd name="connsiteX161" fmla="*/ 54226 w 346767"/>
                <a:gd name="connsiteY161" fmla="*/ 217989 h 234725"/>
                <a:gd name="connsiteX162" fmla="*/ 54464 w 346767"/>
                <a:gd name="connsiteY162" fmla="*/ 219722 h 234725"/>
                <a:gd name="connsiteX163" fmla="*/ 52664 w 346767"/>
                <a:gd name="connsiteY163" fmla="*/ 223217 h 234725"/>
                <a:gd name="connsiteX164" fmla="*/ 50482 w 346767"/>
                <a:gd name="connsiteY164" fmla="*/ 227449 h 234725"/>
                <a:gd name="connsiteX165" fmla="*/ 48673 w 346767"/>
                <a:gd name="connsiteY165" fmla="*/ 231078 h 234725"/>
                <a:gd name="connsiteX166" fmla="*/ 46844 w 346767"/>
                <a:gd name="connsiteY166" fmla="*/ 234726 h 234725"/>
                <a:gd name="connsiteX167" fmla="*/ 45577 w 346767"/>
                <a:gd name="connsiteY167" fmla="*/ 232227 h 234725"/>
                <a:gd name="connsiteX168" fmla="*/ 44796 w 346767"/>
                <a:gd name="connsiteY168" fmla="*/ 229297 h 234725"/>
                <a:gd name="connsiteX169" fmla="*/ 44491 w 346767"/>
                <a:gd name="connsiteY169" fmla="*/ 225936 h 234725"/>
                <a:gd name="connsiteX170" fmla="*/ 44663 w 346767"/>
                <a:gd name="connsiteY170" fmla="*/ 225046 h 234725"/>
                <a:gd name="connsiteX171" fmla="*/ 44177 w 346767"/>
                <a:gd name="connsiteY171" fmla="*/ 224050 h 234725"/>
                <a:gd name="connsiteX172" fmla="*/ 44139 w 346767"/>
                <a:gd name="connsiteY172" fmla="*/ 223830 h 234725"/>
                <a:gd name="connsiteX173" fmla="*/ 43529 w 346767"/>
                <a:gd name="connsiteY173" fmla="*/ 221293 h 234725"/>
                <a:gd name="connsiteX174" fmla="*/ 44148 w 346767"/>
                <a:gd name="connsiteY174" fmla="*/ 219521 h 234725"/>
                <a:gd name="connsiteX175" fmla="*/ 43644 w 346767"/>
                <a:gd name="connsiteY175" fmla="*/ 217673 h 234725"/>
                <a:gd name="connsiteX176" fmla="*/ 42158 w 346767"/>
                <a:gd name="connsiteY176" fmla="*/ 215854 h 234725"/>
                <a:gd name="connsiteX177" fmla="*/ 40815 w 346767"/>
                <a:gd name="connsiteY177" fmla="*/ 214456 h 234725"/>
                <a:gd name="connsiteX178" fmla="*/ 40034 w 346767"/>
                <a:gd name="connsiteY178" fmla="*/ 213202 h 234725"/>
                <a:gd name="connsiteX179" fmla="*/ 39395 w 346767"/>
                <a:gd name="connsiteY179" fmla="*/ 212666 h 234725"/>
                <a:gd name="connsiteX180" fmla="*/ 37919 w 346767"/>
                <a:gd name="connsiteY180" fmla="*/ 212474 h 234725"/>
                <a:gd name="connsiteX181" fmla="*/ 35928 w 346767"/>
                <a:gd name="connsiteY181" fmla="*/ 211824 h 234725"/>
                <a:gd name="connsiteX182" fmla="*/ 33290 w 346767"/>
                <a:gd name="connsiteY182" fmla="*/ 209086 h 234725"/>
                <a:gd name="connsiteX183" fmla="*/ 30737 w 346767"/>
                <a:gd name="connsiteY183" fmla="*/ 206424 h 234725"/>
                <a:gd name="connsiteX184" fmla="*/ 27461 w 346767"/>
                <a:gd name="connsiteY184" fmla="*/ 203015 h 234725"/>
                <a:gd name="connsiteX185" fmla="*/ 24841 w 346767"/>
                <a:gd name="connsiteY185" fmla="*/ 200066 h 234725"/>
                <a:gd name="connsiteX186" fmla="*/ 21622 w 346767"/>
                <a:gd name="connsiteY186" fmla="*/ 196457 h 234725"/>
                <a:gd name="connsiteX187" fmla="*/ 18650 w 346767"/>
                <a:gd name="connsiteY187" fmla="*/ 193115 h 234725"/>
                <a:gd name="connsiteX188" fmla="*/ 16869 w 346767"/>
                <a:gd name="connsiteY188" fmla="*/ 189898 h 234725"/>
                <a:gd name="connsiteX189" fmla="*/ 16145 w 346767"/>
                <a:gd name="connsiteY189" fmla="*/ 188050 h 234725"/>
                <a:gd name="connsiteX190" fmla="*/ 17012 w 346767"/>
                <a:gd name="connsiteY190" fmla="*/ 187869 h 234725"/>
                <a:gd name="connsiteX191" fmla="*/ 18298 w 346767"/>
                <a:gd name="connsiteY191" fmla="*/ 187830 h 234725"/>
                <a:gd name="connsiteX192" fmla="*/ 18840 w 346767"/>
                <a:gd name="connsiteY192" fmla="*/ 187495 h 234725"/>
                <a:gd name="connsiteX193" fmla="*/ 18869 w 346767"/>
                <a:gd name="connsiteY193" fmla="*/ 186633 h 234725"/>
                <a:gd name="connsiteX194" fmla="*/ 17545 w 346767"/>
                <a:gd name="connsiteY194" fmla="*/ 184096 h 234725"/>
                <a:gd name="connsiteX195" fmla="*/ 16916 w 346767"/>
                <a:gd name="connsiteY195" fmla="*/ 180860 h 234725"/>
                <a:gd name="connsiteX196" fmla="*/ 15821 w 346767"/>
                <a:gd name="connsiteY196" fmla="*/ 178887 h 234725"/>
                <a:gd name="connsiteX197" fmla="*/ 12363 w 346767"/>
                <a:gd name="connsiteY197" fmla="*/ 175852 h 234725"/>
                <a:gd name="connsiteX198" fmla="*/ 9068 w 346767"/>
                <a:gd name="connsiteY198" fmla="*/ 173545 h 234725"/>
                <a:gd name="connsiteX199" fmla="*/ 8020 w 346767"/>
                <a:gd name="connsiteY199" fmla="*/ 172358 h 234725"/>
                <a:gd name="connsiteX200" fmla="*/ 7429 w 346767"/>
                <a:gd name="connsiteY200" fmla="*/ 170663 h 234725"/>
                <a:gd name="connsiteX201" fmla="*/ 6163 w 346767"/>
                <a:gd name="connsiteY201" fmla="*/ 159959 h 234725"/>
                <a:gd name="connsiteX202" fmla="*/ 5601 w 346767"/>
                <a:gd name="connsiteY202" fmla="*/ 156914 h 234725"/>
                <a:gd name="connsiteX203" fmla="*/ 4562 w 346767"/>
                <a:gd name="connsiteY203" fmla="*/ 155583 h 234725"/>
                <a:gd name="connsiteX204" fmla="*/ 3810 w 346767"/>
                <a:gd name="connsiteY204" fmla="*/ 154961 h 234725"/>
                <a:gd name="connsiteX205" fmla="*/ 3524 w 346767"/>
                <a:gd name="connsiteY205" fmla="*/ 154205 h 234725"/>
                <a:gd name="connsiteX206" fmla="*/ 3658 w 346767"/>
                <a:gd name="connsiteY206" fmla="*/ 152300 h 234725"/>
                <a:gd name="connsiteX207" fmla="*/ 4096 w 346767"/>
                <a:gd name="connsiteY207" fmla="*/ 150595 h 234725"/>
                <a:gd name="connsiteX208" fmla="*/ 4077 w 346767"/>
                <a:gd name="connsiteY208" fmla="*/ 149926 h 234725"/>
                <a:gd name="connsiteX209" fmla="*/ 4972 w 346767"/>
                <a:gd name="connsiteY209" fmla="*/ 148432 h 234725"/>
                <a:gd name="connsiteX210" fmla="*/ 4972 w 346767"/>
                <a:gd name="connsiteY210" fmla="*/ 138513 h 234725"/>
                <a:gd name="connsiteX211" fmla="*/ 4486 w 346767"/>
                <a:gd name="connsiteY211" fmla="*/ 138005 h 234725"/>
                <a:gd name="connsiteX212" fmla="*/ 3905 w 346767"/>
                <a:gd name="connsiteY212" fmla="*/ 137143 h 234725"/>
                <a:gd name="connsiteX213" fmla="*/ 2981 w 346767"/>
                <a:gd name="connsiteY213" fmla="*/ 137210 h 234725"/>
                <a:gd name="connsiteX214" fmla="*/ 1924 w 346767"/>
                <a:gd name="connsiteY214" fmla="*/ 137124 h 234725"/>
                <a:gd name="connsiteX215" fmla="*/ 876 w 346767"/>
                <a:gd name="connsiteY215" fmla="*/ 135678 h 234725"/>
                <a:gd name="connsiteX216" fmla="*/ 0 w 346767"/>
                <a:gd name="connsiteY216" fmla="*/ 133859 h 234725"/>
                <a:gd name="connsiteX217" fmla="*/ 257 w 346767"/>
                <a:gd name="connsiteY217" fmla="*/ 132567 h 234725"/>
                <a:gd name="connsiteX218" fmla="*/ 1172 w 346767"/>
                <a:gd name="connsiteY218" fmla="*/ 131494 h 234725"/>
                <a:gd name="connsiteX219" fmla="*/ 2172 w 346767"/>
                <a:gd name="connsiteY219" fmla="*/ 130547 h 234725"/>
                <a:gd name="connsiteX220" fmla="*/ 3439 w 346767"/>
                <a:gd name="connsiteY220" fmla="*/ 129762 h 234725"/>
                <a:gd name="connsiteX221" fmla="*/ 7182 w 346767"/>
                <a:gd name="connsiteY221" fmla="*/ 128173 h 234725"/>
                <a:gd name="connsiteX222" fmla="*/ 8239 w 346767"/>
                <a:gd name="connsiteY222" fmla="*/ 127378 h 234725"/>
                <a:gd name="connsiteX223" fmla="*/ 8906 w 346767"/>
                <a:gd name="connsiteY223" fmla="*/ 126402 h 234725"/>
                <a:gd name="connsiteX224" fmla="*/ 9344 w 346767"/>
                <a:gd name="connsiteY224" fmla="*/ 125080 h 234725"/>
                <a:gd name="connsiteX225" fmla="*/ 11516 w 346767"/>
                <a:gd name="connsiteY225" fmla="*/ 119967 h 234725"/>
                <a:gd name="connsiteX226" fmla="*/ 14754 w 346767"/>
                <a:gd name="connsiteY226" fmla="*/ 114874 h 234725"/>
                <a:gd name="connsiteX227" fmla="*/ 16135 w 346767"/>
                <a:gd name="connsiteY227" fmla="*/ 113821 h 234725"/>
                <a:gd name="connsiteX228" fmla="*/ 17516 w 346767"/>
                <a:gd name="connsiteY228" fmla="*/ 110450 h 234725"/>
                <a:gd name="connsiteX229" fmla="*/ 19412 w 346767"/>
                <a:gd name="connsiteY229" fmla="*/ 106324 h 234725"/>
                <a:gd name="connsiteX230" fmla="*/ 20174 w 346767"/>
                <a:gd name="connsiteY230" fmla="*/ 104399 h 234725"/>
                <a:gd name="connsiteX231" fmla="*/ 20736 w 346767"/>
                <a:gd name="connsiteY231" fmla="*/ 102485 h 234725"/>
                <a:gd name="connsiteX232" fmla="*/ 21784 w 346767"/>
                <a:gd name="connsiteY232" fmla="*/ 100943 h 234725"/>
                <a:gd name="connsiteX233" fmla="*/ 25346 w 346767"/>
                <a:gd name="connsiteY233" fmla="*/ 98396 h 234725"/>
                <a:gd name="connsiteX234" fmla="*/ 28042 w 346767"/>
                <a:gd name="connsiteY234" fmla="*/ 93935 h 234725"/>
                <a:gd name="connsiteX235" fmla="*/ 30966 w 346767"/>
                <a:gd name="connsiteY235" fmla="*/ 94175 h 234725"/>
                <a:gd name="connsiteX236" fmla="*/ 33957 w 346767"/>
                <a:gd name="connsiteY236" fmla="*/ 94883 h 234725"/>
                <a:gd name="connsiteX237" fmla="*/ 37795 w 346767"/>
                <a:gd name="connsiteY237" fmla="*/ 95237 h 234725"/>
                <a:gd name="connsiteX238" fmla="*/ 40805 w 346767"/>
                <a:gd name="connsiteY238" fmla="*/ 94375 h 234725"/>
                <a:gd name="connsiteX239" fmla="*/ 42758 w 346767"/>
                <a:gd name="connsiteY239" fmla="*/ 92632 h 234725"/>
                <a:gd name="connsiteX240" fmla="*/ 47053 w 346767"/>
                <a:gd name="connsiteY240" fmla="*/ 91244 h 234725"/>
                <a:gd name="connsiteX241" fmla="*/ 52073 w 346767"/>
                <a:gd name="connsiteY241" fmla="*/ 89635 h 234725"/>
                <a:gd name="connsiteX242" fmla="*/ 52749 w 346767"/>
                <a:gd name="connsiteY242" fmla="*/ 87242 h 234725"/>
                <a:gd name="connsiteX243" fmla="*/ 54226 w 346767"/>
                <a:gd name="connsiteY243" fmla="*/ 85987 h 234725"/>
                <a:gd name="connsiteX244" fmla="*/ 55931 w 346767"/>
                <a:gd name="connsiteY244" fmla="*/ 84877 h 234725"/>
                <a:gd name="connsiteX245" fmla="*/ 56521 w 346767"/>
                <a:gd name="connsiteY245" fmla="*/ 84733 h 234725"/>
                <a:gd name="connsiteX246" fmla="*/ 56645 w 346767"/>
                <a:gd name="connsiteY246" fmla="*/ 85527 h 234725"/>
                <a:gd name="connsiteX247" fmla="*/ 57683 w 346767"/>
                <a:gd name="connsiteY247" fmla="*/ 88026 h 234725"/>
                <a:gd name="connsiteX248" fmla="*/ 59807 w 346767"/>
                <a:gd name="connsiteY248" fmla="*/ 90487 h 234725"/>
                <a:gd name="connsiteX249" fmla="*/ 62922 w 346767"/>
                <a:gd name="connsiteY249" fmla="*/ 93206 h 234725"/>
                <a:gd name="connsiteX250" fmla="*/ 63808 w 346767"/>
                <a:gd name="connsiteY250" fmla="*/ 93034 h 234725"/>
                <a:gd name="connsiteX251" fmla="*/ 65742 w 346767"/>
                <a:gd name="connsiteY251" fmla="*/ 90975 h 234725"/>
                <a:gd name="connsiteX252" fmla="*/ 70599 w 346767"/>
                <a:gd name="connsiteY252" fmla="*/ 89702 h 234725"/>
                <a:gd name="connsiteX253" fmla="*/ 71828 w 346767"/>
                <a:gd name="connsiteY253" fmla="*/ 89137 h 234725"/>
                <a:gd name="connsiteX254" fmla="*/ 75276 w 346767"/>
                <a:gd name="connsiteY254" fmla="*/ 86140 h 234725"/>
                <a:gd name="connsiteX255" fmla="*/ 79429 w 346767"/>
                <a:gd name="connsiteY255" fmla="*/ 84216 h 234725"/>
                <a:gd name="connsiteX256" fmla="*/ 80343 w 346767"/>
                <a:gd name="connsiteY256" fmla="*/ 84043 h 234725"/>
                <a:gd name="connsiteX257" fmla="*/ 81839 w 346767"/>
                <a:gd name="connsiteY257" fmla="*/ 83537 h 234725"/>
                <a:gd name="connsiteX258" fmla="*/ 86030 w 346767"/>
                <a:gd name="connsiteY258" fmla="*/ 81545 h 234725"/>
                <a:gd name="connsiteX259" fmla="*/ 89011 w 346767"/>
                <a:gd name="connsiteY259" fmla="*/ 81814 h 234725"/>
                <a:gd name="connsiteX260" fmla="*/ 93802 w 346767"/>
                <a:gd name="connsiteY260" fmla="*/ 81498 h 234725"/>
                <a:gd name="connsiteX261" fmla="*/ 101794 w 346767"/>
                <a:gd name="connsiteY261" fmla="*/ 80560 h 234725"/>
                <a:gd name="connsiteX262" fmla="*/ 107566 w 346767"/>
                <a:gd name="connsiteY262" fmla="*/ 80244 h 234725"/>
                <a:gd name="connsiteX263" fmla="*/ 110490 w 346767"/>
                <a:gd name="connsiteY263" fmla="*/ 79871 h 234725"/>
                <a:gd name="connsiteX264" fmla="*/ 111214 w 346767"/>
                <a:gd name="connsiteY264" fmla="*/ 79469 h 234725"/>
                <a:gd name="connsiteX265" fmla="*/ 112347 w 346767"/>
                <a:gd name="connsiteY265" fmla="*/ 76587 h 234725"/>
                <a:gd name="connsiteX266" fmla="*/ 113214 w 346767"/>
                <a:gd name="connsiteY266" fmla="*/ 75772 h 234725"/>
                <a:gd name="connsiteX267" fmla="*/ 115386 w 346767"/>
                <a:gd name="connsiteY267" fmla="*/ 74528 h 234725"/>
                <a:gd name="connsiteX268" fmla="*/ 119634 w 346767"/>
                <a:gd name="connsiteY268" fmla="*/ 70181 h 234725"/>
                <a:gd name="connsiteX269" fmla="*/ 122425 w 346767"/>
                <a:gd name="connsiteY269" fmla="*/ 66504 h 234725"/>
                <a:gd name="connsiteX270" fmla="*/ 123206 w 346767"/>
                <a:gd name="connsiteY270" fmla="*/ 65279 h 234725"/>
                <a:gd name="connsiteX271" fmla="*/ 123273 w 346767"/>
                <a:gd name="connsiteY271" fmla="*/ 65183 h 234725"/>
                <a:gd name="connsiteX272" fmla="*/ 123844 w 346767"/>
                <a:gd name="connsiteY272" fmla="*/ 64953 h 234725"/>
                <a:gd name="connsiteX273" fmla="*/ 125044 w 346767"/>
                <a:gd name="connsiteY273" fmla="*/ 63402 h 234725"/>
                <a:gd name="connsiteX274" fmla="*/ 123854 w 346767"/>
                <a:gd name="connsiteY274" fmla="*/ 61803 h 234725"/>
                <a:gd name="connsiteX275" fmla="*/ 119091 w 346767"/>
                <a:gd name="connsiteY275" fmla="*/ 58538 h 234725"/>
                <a:gd name="connsiteX276" fmla="*/ 119158 w 346767"/>
                <a:gd name="connsiteY276" fmla="*/ 58098 h 234725"/>
                <a:gd name="connsiteX277" fmla="*/ 118891 w 346767"/>
                <a:gd name="connsiteY277" fmla="*/ 57543 h 234725"/>
                <a:gd name="connsiteX278" fmla="*/ 119148 w 346767"/>
                <a:gd name="connsiteY278" fmla="*/ 57093 h 234725"/>
                <a:gd name="connsiteX279" fmla="*/ 120967 w 346767"/>
                <a:gd name="connsiteY279" fmla="*/ 55762 h 234725"/>
                <a:gd name="connsiteX280" fmla="*/ 123415 w 346767"/>
                <a:gd name="connsiteY280" fmla="*/ 54249 h 234725"/>
                <a:gd name="connsiteX281" fmla="*/ 126025 w 346767"/>
                <a:gd name="connsiteY281" fmla="*/ 53685 h 234725"/>
                <a:gd name="connsiteX282" fmla="*/ 132836 w 346767"/>
                <a:gd name="connsiteY282" fmla="*/ 53800 h 234725"/>
                <a:gd name="connsiteX283" fmla="*/ 138646 w 346767"/>
                <a:gd name="connsiteY283" fmla="*/ 53474 h 234725"/>
                <a:gd name="connsiteX284" fmla="*/ 139998 w 346767"/>
                <a:gd name="connsiteY284" fmla="*/ 53550 h 234725"/>
                <a:gd name="connsiteX285" fmla="*/ 144532 w 346767"/>
                <a:gd name="connsiteY285" fmla="*/ 52775 h 234725"/>
                <a:gd name="connsiteX286" fmla="*/ 147628 w 346767"/>
                <a:gd name="connsiteY286" fmla="*/ 52085 h 234725"/>
                <a:gd name="connsiteX287" fmla="*/ 150809 w 346767"/>
                <a:gd name="connsiteY287" fmla="*/ 50515 h 234725"/>
                <a:gd name="connsiteX288" fmla="*/ 158020 w 346767"/>
                <a:gd name="connsiteY288" fmla="*/ 50678 h 234725"/>
                <a:gd name="connsiteX289" fmla="*/ 164021 w 346767"/>
                <a:gd name="connsiteY289" fmla="*/ 46676 h 234725"/>
                <a:gd name="connsiteX290" fmla="*/ 165754 w 346767"/>
                <a:gd name="connsiteY290" fmla="*/ 45967 h 234725"/>
                <a:gd name="connsiteX291" fmla="*/ 166507 w 346767"/>
                <a:gd name="connsiteY291" fmla="*/ 45345 h 234725"/>
                <a:gd name="connsiteX292" fmla="*/ 166735 w 346767"/>
                <a:gd name="connsiteY292" fmla="*/ 44733 h 234725"/>
                <a:gd name="connsiteX293" fmla="*/ 169545 w 346767"/>
                <a:gd name="connsiteY293" fmla="*/ 43143 h 234725"/>
                <a:gd name="connsiteX294" fmla="*/ 172688 w 346767"/>
                <a:gd name="connsiteY294" fmla="*/ 39859 h 234725"/>
                <a:gd name="connsiteX295" fmla="*/ 175174 w 346767"/>
                <a:gd name="connsiteY295" fmla="*/ 36901 h 234725"/>
                <a:gd name="connsiteX296" fmla="*/ 175850 w 346767"/>
                <a:gd name="connsiteY296" fmla="*/ 34814 h 234725"/>
                <a:gd name="connsiteX297" fmla="*/ 182651 w 346767"/>
                <a:gd name="connsiteY297" fmla="*/ 27738 h 234725"/>
                <a:gd name="connsiteX298" fmla="*/ 185023 w 346767"/>
                <a:gd name="connsiteY298" fmla="*/ 27882 h 234725"/>
                <a:gd name="connsiteX299" fmla="*/ 186185 w 346767"/>
                <a:gd name="connsiteY299" fmla="*/ 27010 h 234725"/>
                <a:gd name="connsiteX300" fmla="*/ 188881 w 346767"/>
                <a:gd name="connsiteY300" fmla="*/ 22280 h 234725"/>
                <a:gd name="connsiteX301" fmla="*/ 189719 w 346767"/>
                <a:gd name="connsiteY301" fmla="*/ 21418 h 234725"/>
                <a:gd name="connsiteX302" fmla="*/ 190986 w 346767"/>
                <a:gd name="connsiteY302" fmla="*/ 21121 h 234725"/>
                <a:gd name="connsiteX303" fmla="*/ 192519 w 346767"/>
                <a:gd name="connsiteY303" fmla="*/ 20585 h 234725"/>
                <a:gd name="connsiteX304" fmla="*/ 193853 w 346767"/>
                <a:gd name="connsiteY304" fmla="*/ 19187 h 234725"/>
                <a:gd name="connsiteX305" fmla="*/ 195005 w 346767"/>
                <a:gd name="connsiteY305" fmla="*/ 17100 h 234725"/>
                <a:gd name="connsiteX306" fmla="*/ 195015 w 346767"/>
                <a:gd name="connsiteY306" fmla="*/ 14524 h 234725"/>
                <a:gd name="connsiteX307" fmla="*/ 194491 w 346767"/>
                <a:gd name="connsiteY307" fmla="*/ 12456 h 234725"/>
                <a:gd name="connsiteX308" fmla="*/ 194491 w 346767"/>
                <a:gd name="connsiteY308" fmla="*/ 11451 h 234725"/>
                <a:gd name="connsiteX309" fmla="*/ 195139 w 346767"/>
                <a:gd name="connsiteY309" fmla="*/ 10532 h 234725"/>
                <a:gd name="connsiteX310" fmla="*/ 196225 w 346767"/>
                <a:gd name="connsiteY310" fmla="*/ 9603 h 234725"/>
                <a:gd name="connsiteX311" fmla="*/ 201387 w 346767"/>
                <a:gd name="connsiteY311" fmla="*/ 7056 h 234725"/>
                <a:gd name="connsiteX312" fmla="*/ 202701 w 346767"/>
                <a:gd name="connsiteY312" fmla="*/ 5821 h 234725"/>
                <a:gd name="connsiteX313" fmla="*/ 203483 w 346767"/>
                <a:gd name="connsiteY313" fmla="*/ 4710 h 234725"/>
                <a:gd name="connsiteX314" fmla="*/ 204930 w 346767"/>
                <a:gd name="connsiteY314" fmla="*/ 4509 h 234725"/>
                <a:gd name="connsiteX315" fmla="*/ 206512 w 346767"/>
                <a:gd name="connsiteY315" fmla="*/ 4625 h 234725"/>
                <a:gd name="connsiteX316" fmla="*/ 207512 w 346767"/>
                <a:gd name="connsiteY316" fmla="*/ 3935 h 234725"/>
                <a:gd name="connsiteX317" fmla="*/ 208636 w 346767"/>
                <a:gd name="connsiteY317" fmla="*/ 2777 h 234725"/>
                <a:gd name="connsiteX318" fmla="*/ 212217 w 346767"/>
                <a:gd name="connsiteY318" fmla="*/ 1216 h 234725"/>
                <a:gd name="connsiteX319" fmla="*/ 215532 w 346767"/>
                <a:gd name="connsiteY319" fmla="*/ 0 h 234725"/>
                <a:gd name="connsiteX320" fmla="*/ 219018 w 346767"/>
                <a:gd name="connsiteY320" fmla="*/ 507 h 234725"/>
                <a:gd name="connsiteX321" fmla="*/ 221856 w 346767"/>
                <a:gd name="connsiteY321" fmla="*/ 1138 h 234725"/>
                <a:gd name="connsiteX322" fmla="*/ 224180 w 346767"/>
                <a:gd name="connsiteY322" fmla="*/ 1875 h 23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</a:cxnLst>
              <a:rect l="l" t="t" r="r" b="b"/>
              <a:pathLst>
                <a:path w="346767" h="234725">
                  <a:moveTo>
                    <a:pt x="225323" y="2079"/>
                  </a:moveTo>
                  <a:lnTo>
                    <a:pt x="227209" y="5459"/>
                  </a:lnTo>
                  <a:lnTo>
                    <a:pt x="228114" y="6646"/>
                  </a:lnTo>
                  <a:lnTo>
                    <a:pt x="235906" y="14631"/>
                  </a:lnTo>
                  <a:lnTo>
                    <a:pt x="237411" y="16527"/>
                  </a:lnTo>
                  <a:lnTo>
                    <a:pt x="241268" y="22319"/>
                  </a:lnTo>
                  <a:lnTo>
                    <a:pt x="243630" y="26226"/>
                  </a:lnTo>
                  <a:lnTo>
                    <a:pt x="246345" y="31846"/>
                  </a:lnTo>
                  <a:lnTo>
                    <a:pt x="246602" y="34900"/>
                  </a:lnTo>
                  <a:lnTo>
                    <a:pt x="246250" y="37505"/>
                  </a:lnTo>
                  <a:lnTo>
                    <a:pt x="245707" y="44906"/>
                  </a:lnTo>
                  <a:lnTo>
                    <a:pt x="245002" y="47031"/>
                  </a:lnTo>
                  <a:lnTo>
                    <a:pt x="241583" y="51014"/>
                  </a:lnTo>
                  <a:lnTo>
                    <a:pt x="241430" y="52805"/>
                  </a:lnTo>
                  <a:lnTo>
                    <a:pt x="242145" y="54298"/>
                  </a:lnTo>
                  <a:lnTo>
                    <a:pt x="243173" y="54911"/>
                  </a:lnTo>
                  <a:lnTo>
                    <a:pt x="243821" y="55648"/>
                  </a:lnTo>
                  <a:lnTo>
                    <a:pt x="243430" y="59095"/>
                  </a:lnTo>
                  <a:lnTo>
                    <a:pt x="244659" y="60445"/>
                  </a:lnTo>
                  <a:lnTo>
                    <a:pt x="247221" y="61345"/>
                  </a:lnTo>
                  <a:lnTo>
                    <a:pt x="253708" y="61957"/>
                  </a:lnTo>
                  <a:lnTo>
                    <a:pt x="257080" y="62454"/>
                  </a:lnTo>
                  <a:lnTo>
                    <a:pt x="259737" y="63144"/>
                  </a:lnTo>
                  <a:lnTo>
                    <a:pt x="261004" y="63478"/>
                  </a:lnTo>
                  <a:lnTo>
                    <a:pt x="261699" y="64694"/>
                  </a:lnTo>
                  <a:lnTo>
                    <a:pt x="260613" y="68668"/>
                  </a:lnTo>
                  <a:lnTo>
                    <a:pt x="261366" y="71148"/>
                  </a:lnTo>
                  <a:lnTo>
                    <a:pt x="263585" y="73244"/>
                  </a:lnTo>
                  <a:lnTo>
                    <a:pt x="265833" y="74135"/>
                  </a:lnTo>
                  <a:lnTo>
                    <a:pt x="267986" y="74651"/>
                  </a:lnTo>
                  <a:lnTo>
                    <a:pt x="275492" y="75944"/>
                  </a:lnTo>
                  <a:lnTo>
                    <a:pt x="278606" y="77399"/>
                  </a:lnTo>
                  <a:lnTo>
                    <a:pt x="282721" y="82052"/>
                  </a:lnTo>
                  <a:lnTo>
                    <a:pt x="287884" y="86284"/>
                  </a:lnTo>
                  <a:lnTo>
                    <a:pt x="289141" y="88525"/>
                  </a:lnTo>
                  <a:lnTo>
                    <a:pt x="288912" y="90564"/>
                  </a:lnTo>
                  <a:lnTo>
                    <a:pt x="287379" y="93034"/>
                  </a:lnTo>
                  <a:lnTo>
                    <a:pt x="287617" y="94049"/>
                  </a:lnTo>
                  <a:lnTo>
                    <a:pt x="289989" y="96529"/>
                  </a:lnTo>
                  <a:lnTo>
                    <a:pt x="292703" y="99057"/>
                  </a:lnTo>
                  <a:lnTo>
                    <a:pt x="297675" y="101871"/>
                  </a:lnTo>
                  <a:lnTo>
                    <a:pt x="306286" y="106285"/>
                  </a:lnTo>
                  <a:lnTo>
                    <a:pt x="310239" y="109234"/>
                  </a:lnTo>
                  <a:lnTo>
                    <a:pt x="311582" y="111465"/>
                  </a:lnTo>
                  <a:lnTo>
                    <a:pt x="313792" y="113897"/>
                  </a:lnTo>
                  <a:lnTo>
                    <a:pt x="316868" y="116118"/>
                  </a:lnTo>
                  <a:lnTo>
                    <a:pt x="318935" y="117832"/>
                  </a:lnTo>
                  <a:lnTo>
                    <a:pt x="317506" y="122667"/>
                  </a:lnTo>
                  <a:lnTo>
                    <a:pt x="317935" y="124257"/>
                  </a:lnTo>
                  <a:lnTo>
                    <a:pt x="318706" y="125635"/>
                  </a:lnTo>
                  <a:lnTo>
                    <a:pt x="320507" y="127541"/>
                  </a:lnTo>
                  <a:lnTo>
                    <a:pt x="321221" y="129982"/>
                  </a:lnTo>
                  <a:lnTo>
                    <a:pt x="323002" y="133036"/>
                  </a:lnTo>
                  <a:lnTo>
                    <a:pt x="325126" y="134425"/>
                  </a:lnTo>
                  <a:lnTo>
                    <a:pt x="328679" y="134941"/>
                  </a:lnTo>
                  <a:lnTo>
                    <a:pt x="330546" y="136358"/>
                  </a:lnTo>
                  <a:lnTo>
                    <a:pt x="334451" y="138790"/>
                  </a:lnTo>
                  <a:lnTo>
                    <a:pt x="338223" y="140887"/>
                  </a:lnTo>
                  <a:lnTo>
                    <a:pt x="339833" y="142323"/>
                  </a:lnTo>
                  <a:lnTo>
                    <a:pt x="340833" y="143606"/>
                  </a:lnTo>
                  <a:lnTo>
                    <a:pt x="341690" y="145119"/>
                  </a:lnTo>
                  <a:lnTo>
                    <a:pt x="342119" y="146631"/>
                  </a:lnTo>
                  <a:lnTo>
                    <a:pt x="342205" y="149896"/>
                  </a:lnTo>
                  <a:lnTo>
                    <a:pt x="342852" y="153946"/>
                  </a:lnTo>
                  <a:lnTo>
                    <a:pt x="344881" y="156713"/>
                  </a:lnTo>
                  <a:lnTo>
                    <a:pt x="346767" y="158781"/>
                  </a:lnTo>
                  <a:lnTo>
                    <a:pt x="339061" y="156407"/>
                  </a:lnTo>
                  <a:lnTo>
                    <a:pt x="337909" y="156359"/>
                  </a:lnTo>
                  <a:lnTo>
                    <a:pt x="336547" y="156771"/>
                  </a:lnTo>
                  <a:lnTo>
                    <a:pt x="332518" y="159681"/>
                  </a:lnTo>
                  <a:lnTo>
                    <a:pt x="331241" y="160045"/>
                  </a:lnTo>
                  <a:lnTo>
                    <a:pt x="329775" y="159786"/>
                  </a:lnTo>
                  <a:lnTo>
                    <a:pt x="326165" y="159433"/>
                  </a:lnTo>
                  <a:lnTo>
                    <a:pt x="313896" y="157125"/>
                  </a:lnTo>
                  <a:lnTo>
                    <a:pt x="304448" y="154914"/>
                  </a:lnTo>
                  <a:lnTo>
                    <a:pt x="301609" y="154110"/>
                  </a:lnTo>
                  <a:lnTo>
                    <a:pt x="296561" y="153344"/>
                  </a:lnTo>
                  <a:lnTo>
                    <a:pt x="293227" y="154857"/>
                  </a:lnTo>
                  <a:lnTo>
                    <a:pt x="290093" y="160036"/>
                  </a:lnTo>
                  <a:lnTo>
                    <a:pt x="289198" y="161061"/>
                  </a:lnTo>
                  <a:lnTo>
                    <a:pt x="284274" y="162583"/>
                  </a:lnTo>
                  <a:lnTo>
                    <a:pt x="281950" y="162172"/>
                  </a:lnTo>
                  <a:lnTo>
                    <a:pt x="276263" y="163589"/>
                  </a:lnTo>
                  <a:lnTo>
                    <a:pt x="267481" y="161444"/>
                  </a:lnTo>
                  <a:lnTo>
                    <a:pt x="264347" y="161865"/>
                  </a:lnTo>
                  <a:lnTo>
                    <a:pt x="261880" y="162947"/>
                  </a:lnTo>
                  <a:lnTo>
                    <a:pt x="255575" y="165293"/>
                  </a:lnTo>
                  <a:lnTo>
                    <a:pt x="251746" y="166633"/>
                  </a:lnTo>
                  <a:lnTo>
                    <a:pt x="247288" y="167849"/>
                  </a:lnTo>
                  <a:lnTo>
                    <a:pt x="243059" y="169716"/>
                  </a:lnTo>
                  <a:lnTo>
                    <a:pt x="240211" y="170731"/>
                  </a:lnTo>
                  <a:lnTo>
                    <a:pt x="237430" y="170721"/>
                  </a:lnTo>
                  <a:lnTo>
                    <a:pt x="234915" y="169668"/>
                  </a:lnTo>
                  <a:lnTo>
                    <a:pt x="232162" y="168759"/>
                  </a:lnTo>
                  <a:lnTo>
                    <a:pt x="228876" y="168577"/>
                  </a:lnTo>
                  <a:lnTo>
                    <a:pt x="225447" y="169103"/>
                  </a:lnTo>
                  <a:lnTo>
                    <a:pt x="222533" y="171172"/>
                  </a:lnTo>
                  <a:lnTo>
                    <a:pt x="221351" y="172646"/>
                  </a:lnTo>
                  <a:lnTo>
                    <a:pt x="218827" y="176562"/>
                  </a:lnTo>
                  <a:lnTo>
                    <a:pt x="215846" y="182929"/>
                  </a:lnTo>
                  <a:lnTo>
                    <a:pt x="214674" y="184212"/>
                  </a:lnTo>
                  <a:lnTo>
                    <a:pt x="214351" y="184337"/>
                  </a:lnTo>
                  <a:lnTo>
                    <a:pt x="213617" y="184873"/>
                  </a:lnTo>
                  <a:lnTo>
                    <a:pt x="199882" y="181694"/>
                  </a:lnTo>
                  <a:lnTo>
                    <a:pt x="193967" y="180957"/>
                  </a:lnTo>
                  <a:lnTo>
                    <a:pt x="189976" y="181934"/>
                  </a:lnTo>
                  <a:lnTo>
                    <a:pt x="184966" y="180153"/>
                  </a:lnTo>
                  <a:lnTo>
                    <a:pt x="182775" y="179836"/>
                  </a:lnTo>
                  <a:lnTo>
                    <a:pt x="181746" y="180401"/>
                  </a:lnTo>
                  <a:lnTo>
                    <a:pt x="178956" y="179597"/>
                  </a:lnTo>
                  <a:lnTo>
                    <a:pt x="174422" y="177424"/>
                  </a:lnTo>
                  <a:lnTo>
                    <a:pt x="170069" y="176514"/>
                  </a:lnTo>
                  <a:lnTo>
                    <a:pt x="166173" y="176831"/>
                  </a:lnTo>
                  <a:lnTo>
                    <a:pt x="163792" y="176103"/>
                  </a:lnTo>
                  <a:lnTo>
                    <a:pt x="161868" y="173996"/>
                  </a:lnTo>
                  <a:lnTo>
                    <a:pt x="159391" y="170119"/>
                  </a:lnTo>
                  <a:lnTo>
                    <a:pt x="154915" y="166270"/>
                  </a:lnTo>
                  <a:lnTo>
                    <a:pt x="148933" y="163197"/>
                  </a:lnTo>
                  <a:lnTo>
                    <a:pt x="145190" y="160870"/>
                  </a:lnTo>
                  <a:lnTo>
                    <a:pt x="143704" y="159319"/>
                  </a:lnTo>
                  <a:lnTo>
                    <a:pt x="140475" y="158457"/>
                  </a:lnTo>
                  <a:lnTo>
                    <a:pt x="135531" y="158294"/>
                  </a:lnTo>
                  <a:lnTo>
                    <a:pt x="130788" y="159816"/>
                  </a:lnTo>
                  <a:lnTo>
                    <a:pt x="123968" y="164623"/>
                  </a:lnTo>
                  <a:lnTo>
                    <a:pt x="117643" y="174475"/>
                  </a:lnTo>
                  <a:lnTo>
                    <a:pt x="114119" y="178247"/>
                  </a:lnTo>
                  <a:lnTo>
                    <a:pt x="111290" y="179214"/>
                  </a:lnTo>
                  <a:lnTo>
                    <a:pt x="110576" y="181598"/>
                  </a:lnTo>
                  <a:lnTo>
                    <a:pt x="111976" y="185371"/>
                  </a:lnTo>
                  <a:lnTo>
                    <a:pt x="112347" y="189708"/>
                  </a:lnTo>
                  <a:lnTo>
                    <a:pt x="111357" y="197080"/>
                  </a:lnTo>
                  <a:lnTo>
                    <a:pt x="111719" y="202442"/>
                  </a:lnTo>
                  <a:lnTo>
                    <a:pt x="110214" y="201589"/>
                  </a:lnTo>
                  <a:lnTo>
                    <a:pt x="108766" y="199081"/>
                  </a:lnTo>
                  <a:lnTo>
                    <a:pt x="108090" y="198574"/>
                  </a:lnTo>
                  <a:lnTo>
                    <a:pt x="103908" y="199704"/>
                  </a:lnTo>
                  <a:lnTo>
                    <a:pt x="101746" y="200719"/>
                  </a:lnTo>
                  <a:lnTo>
                    <a:pt x="100594" y="201715"/>
                  </a:lnTo>
                  <a:lnTo>
                    <a:pt x="99708" y="201868"/>
                  </a:lnTo>
                  <a:lnTo>
                    <a:pt x="98384" y="200499"/>
                  </a:lnTo>
                  <a:lnTo>
                    <a:pt x="97336" y="200249"/>
                  </a:lnTo>
                  <a:lnTo>
                    <a:pt x="95698" y="200499"/>
                  </a:lnTo>
                  <a:lnTo>
                    <a:pt x="94012" y="200480"/>
                  </a:lnTo>
                  <a:lnTo>
                    <a:pt x="92926" y="200298"/>
                  </a:lnTo>
                  <a:lnTo>
                    <a:pt x="92202" y="200423"/>
                  </a:lnTo>
                  <a:lnTo>
                    <a:pt x="90230" y="199608"/>
                  </a:lnTo>
                  <a:lnTo>
                    <a:pt x="83048" y="197540"/>
                  </a:lnTo>
                  <a:lnTo>
                    <a:pt x="81820" y="196850"/>
                  </a:lnTo>
                  <a:lnTo>
                    <a:pt x="80381" y="196927"/>
                  </a:lnTo>
                  <a:lnTo>
                    <a:pt x="76657" y="198727"/>
                  </a:lnTo>
                  <a:lnTo>
                    <a:pt x="74685" y="199224"/>
                  </a:lnTo>
                  <a:lnTo>
                    <a:pt x="68742" y="200344"/>
                  </a:lnTo>
                  <a:lnTo>
                    <a:pt x="62379" y="200890"/>
                  </a:lnTo>
                  <a:lnTo>
                    <a:pt x="59941" y="200918"/>
                  </a:lnTo>
                  <a:lnTo>
                    <a:pt x="58264" y="201722"/>
                  </a:lnTo>
                  <a:lnTo>
                    <a:pt x="57188" y="202842"/>
                  </a:lnTo>
                  <a:lnTo>
                    <a:pt x="56455" y="205341"/>
                  </a:lnTo>
                  <a:lnTo>
                    <a:pt x="55207" y="209650"/>
                  </a:lnTo>
                  <a:lnTo>
                    <a:pt x="54683" y="210808"/>
                  </a:lnTo>
                  <a:lnTo>
                    <a:pt x="54778" y="212522"/>
                  </a:lnTo>
                  <a:lnTo>
                    <a:pt x="54407" y="215404"/>
                  </a:lnTo>
                  <a:lnTo>
                    <a:pt x="54226" y="217989"/>
                  </a:lnTo>
                  <a:lnTo>
                    <a:pt x="54464" y="219722"/>
                  </a:lnTo>
                  <a:lnTo>
                    <a:pt x="52664" y="223217"/>
                  </a:lnTo>
                  <a:lnTo>
                    <a:pt x="50482" y="227449"/>
                  </a:lnTo>
                  <a:lnTo>
                    <a:pt x="48673" y="231078"/>
                  </a:lnTo>
                  <a:lnTo>
                    <a:pt x="46844" y="234726"/>
                  </a:lnTo>
                  <a:lnTo>
                    <a:pt x="45577" y="232227"/>
                  </a:lnTo>
                  <a:lnTo>
                    <a:pt x="44796" y="229297"/>
                  </a:lnTo>
                  <a:lnTo>
                    <a:pt x="44491" y="225936"/>
                  </a:lnTo>
                  <a:lnTo>
                    <a:pt x="44663" y="225046"/>
                  </a:lnTo>
                  <a:lnTo>
                    <a:pt x="44177" y="224050"/>
                  </a:lnTo>
                  <a:lnTo>
                    <a:pt x="44139" y="223830"/>
                  </a:lnTo>
                  <a:lnTo>
                    <a:pt x="43529" y="221293"/>
                  </a:lnTo>
                  <a:lnTo>
                    <a:pt x="44148" y="219521"/>
                  </a:lnTo>
                  <a:lnTo>
                    <a:pt x="43644" y="217673"/>
                  </a:lnTo>
                  <a:lnTo>
                    <a:pt x="42158" y="215854"/>
                  </a:lnTo>
                  <a:lnTo>
                    <a:pt x="40815" y="214456"/>
                  </a:lnTo>
                  <a:lnTo>
                    <a:pt x="40034" y="213202"/>
                  </a:lnTo>
                  <a:lnTo>
                    <a:pt x="39395" y="212666"/>
                  </a:lnTo>
                  <a:lnTo>
                    <a:pt x="37919" y="212474"/>
                  </a:lnTo>
                  <a:lnTo>
                    <a:pt x="35928" y="211824"/>
                  </a:lnTo>
                  <a:lnTo>
                    <a:pt x="33290" y="209086"/>
                  </a:lnTo>
                  <a:lnTo>
                    <a:pt x="30737" y="206424"/>
                  </a:lnTo>
                  <a:lnTo>
                    <a:pt x="27461" y="203015"/>
                  </a:lnTo>
                  <a:lnTo>
                    <a:pt x="24841" y="200066"/>
                  </a:lnTo>
                  <a:lnTo>
                    <a:pt x="21622" y="196457"/>
                  </a:lnTo>
                  <a:lnTo>
                    <a:pt x="18650" y="193115"/>
                  </a:lnTo>
                  <a:lnTo>
                    <a:pt x="16869" y="189898"/>
                  </a:lnTo>
                  <a:lnTo>
                    <a:pt x="16145" y="188050"/>
                  </a:lnTo>
                  <a:lnTo>
                    <a:pt x="17012" y="187869"/>
                  </a:lnTo>
                  <a:lnTo>
                    <a:pt x="18298" y="187830"/>
                  </a:lnTo>
                  <a:lnTo>
                    <a:pt x="18840" y="187495"/>
                  </a:lnTo>
                  <a:lnTo>
                    <a:pt x="18869" y="186633"/>
                  </a:lnTo>
                  <a:lnTo>
                    <a:pt x="17545" y="184096"/>
                  </a:lnTo>
                  <a:lnTo>
                    <a:pt x="16916" y="180860"/>
                  </a:lnTo>
                  <a:lnTo>
                    <a:pt x="15821" y="178887"/>
                  </a:lnTo>
                  <a:lnTo>
                    <a:pt x="12363" y="175852"/>
                  </a:lnTo>
                  <a:lnTo>
                    <a:pt x="9068" y="173545"/>
                  </a:lnTo>
                  <a:lnTo>
                    <a:pt x="8020" y="172358"/>
                  </a:lnTo>
                  <a:lnTo>
                    <a:pt x="7429" y="170663"/>
                  </a:lnTo>
                  <a:lnTo>
                    <a:pt x="6163" y="159959"/>
                  </a:lnTo>
                  <a:lnTo>
                    <a:pt x="5601" y="156914"/>
                  </a:lnTo>
                  <a:lnTo>
                    <a:pt x="4562" y="155583"/>
                  </a:lnTo>
                  <a:lnTo>
                    <a:pt x="3810" y="154961"/>
                  </a:lnTo>
                  <a:lnTo>
                    <a:pt x="3524" y="154205"/>
                  </a:lnTo>
                  <a:lnTo>
                    <a:pt x="3658" y="152300"/>
                  </a:lnTo>
                  <a:lnTo>
                    <a:pt x="4096" y="150595"/>
                  </a:lnTo>
                  <a:lnTo>
                    <a:pt x="4077" y="149926"/>
                  </a:lnTo>
                  <a:lnTo>
                    <a:pt x="4972" y="148432"/>
                  </a:lnTo>
                  <a:lnTo>
                    <a:pt x="4972" y="138513"/>
                  </a:lnTo>
                  <a:lnTo>
                    <a:pt x="4486" y="138005"/>
                  </a:lnTo>
                  <a:lnTo>
                    <a:pt x="3905" y="137143"/>
                  </a:lnTo>
                  <a:lnTo>
                    <a:pt x="2981" y="137210"/>
                  </a:lnTo>
                  <a:lnTo>
                    <a:pt x="1924" y="137124"/>
                  </a:lnTo>
                  <a:lnTo>
                    <a:pt x="876" y="135678"/>
                  </a:lnTo>
                  <a:lnTo>
                    <a:pt x="0" y="133859"/>
                  </a:lnTo>
                  <a:lnTo>
                    <a:pt x="257" y="132567"/>
                  </a:lnTo>
                  <a:lnTo>
                    <a:pt x="1172" y="131494"/>
                  </a:lnTo>
                  <a:lnTo>
                    <a:pt x="2172" y="130547"/>
                  </a:lnTo>
                  <a:lnTo>
                    <a:pt x="3439" y="129762"/>
                  </a:lnTo>
                  <a:lnTo>
                    <a:pt x="7182" y="128173"/>
                  </a:lnTo>
                  <a:lnTo>
                    <a:pt x="8239" y="127378"/>
                  </a:lnTo>
                  <a:lnTo>
                    <a:pt x="8906" y="126402"/>
                  </a:lnTo>
                  <a:lnTo>
                    <a:pt x="9344" y="125080"/>
                  </a:lnTo>
                  <a:lnTo>
                    <a:pt x="11516" y="119967"/>
                  </a:lnTo>
                  <a:lnTo>
                    <a:pt x="14754" y="114874"/>
                  </a:lnTo>
                  <a:lnTo>
                    <a:pt x="16135" y="113821"/>
                  </a:lnTo>
                  <a:lnTo>
                    <a:pt x="17516" y="110450"/>
                  </a:lnTo>
                  <a:lnTo>
                    <a:pt x="19412" y="106324"/>
                  </a:lnTo>
                  <a:lnTo>
                    <a:pt x="20174" y="104399"/>
                  </a:lnTo>
                  <a:lnTo>
                    <a:pt x="20736" y="102485"/>
                  </a:lnTo>
                  <a:lnTo>
                    <a:pt x="21784" y="100943"/>
                  </a:lnTo>
                  <a:lnTo>
                    <a:pt x="25346" y="98396"/>
                  </a:lnTo>
                  <a:lnTo>
                    <a:pt x="28042" y="93935"/>
                  </a:lnTo>
                  <a:lnTo>
                    <a:pt x="30966" y="94175"/>
                  </a:lnTo>
                  <a:lnTo>
                    <a:pt x="33957" y="94883"/>
                  </a:lnTo>
                  <a:lnTo>
                    <a:pt x="37795" y="95237"/>
                  </a:lnTo>
                  <a:lnTo>
                    <a:pt x="40805" y="94375"/>
                  </a:lnTo>
                  <a:lnTo>
                    <a:pt x="42758" y="92632"/>
                  </a:lnTo>
                  <a:lnTo>
                    <a:pt x="47053" y="91244"/>
                  </a:lnTo>
                  <a:lnTo>
                    <a:pt x="52073" y="89635"/>
                  </a:lnTo>
                  <a:lnTo>
                    <a:pt x="52749" y="87242"/>
                  </a:lnTo>
                  <a:lnTo>
                    <a:pt x="54226" y="85987"/>
                  </a:lnTo>
                  <a:lnTo>
                    <a:pt x="55931" y="84877"/>
                  </a:lnTo>
                  <a:lnTo>
                    <a:pt x="56521" y="84733"/>
                  </a:lnTo>
                  <a:lnTo>
                    <a:pt x="56645" y="85527"/>
                  </a:lnTo>
                  <a:lnTo>
                    <a:pt x="57683" y="88026"/>
                  </a:lnTo>
                  <a:lnTo>
                    <a:pt x="59807" y="90487"/>
                  </a:lnTo>
                  <a:lnTo>
                    <a:pt x="62922" y="93206"/>
                  </a:lnTo>
                  <a:lnTo>
                    <a:pt x="63808" y="93034"/>
                  </a:lnTo>
                  <a:lnTo>
                    <a:pt x="65742" y="90975"/>
                  </a:lnTo>
                  <a:lnTo>
                    <a:pt x="70599" y="89702"/>
                  </a:lnTo>
                  <a:lnTo>
                    <a:pt x="71828" y="89137"/>
                  </a:lnTo>
                  <a:lnTo>
                    <a:pt x="75276" y="86140"/>
                  </a:lnTo>
                  <a:lnTo>
                    <a:pt x="79429" y="84216"/>
                  </a:lnTo>
                  <a:lnTo>
                    <a:pt x="80343" y="84043"/>
                  </a:lnTo>
                  <a:lnTo>
                    <a:pt x="81839" y="83537"/>
                  </a:lnTo>
                  <a:lnTo>
                    <a:pt x="86030" y="81545"/>
                  </a:lnTo>
                  <a:lnTo>
                    <a:pt x="89011" y="81814"/>
                  </a:lnTo>
                  <a:lnTo>
                    <a:pt x="93802" y="81498"/>
                  </a:lnTo>
                  <a:lnTo>
                    <a:pt x="101794" y="80560"/>
                  </a:lnTo>
                  <a:lnTo>
                    <a:pt x="107566" y="80244"/>
                  </a:lnTo>
                  <a:lnTo>
                    <a:pt x="110490" y="79871"/>
                  </a:lnTo>
                  <a:lnTo>
                    <a:pt x="111214" y="79469"/>
                  </a:lnTo>
                  <a:lnTo>
                    <a:pt x="112347" y="76587"/>
                  </a:lnTo>
                  <a:lnTo>
                    <a:pt x="113214" y="75772"/>
                  </a:lnTo>
                  <a:lnTo>
                    <a:pt x="115386" y="74528"/>
                  </a:lnTo>
                  <a:lnTo>
                    <a:pt x="119634" y="70181"/>
                  </a:lnTo>
                  <a:lnTo>
                    <a:pt x="122425" y="66504"/>
                  </a:lnTo>
                  <a:lnTo>
                    <a:pt x="123206" y="65279"/>
                  </a:lnTo>
                  <a:lnTo>
                    <a:pt x="123273" y="65183"/>
                  </a:lnTo>
                  <a:lnTo>
                    <a:pt x="123844" y="64953"/>
                  </a:lnTo>
                  <a:lnTo>
                    <a:pt x="125044" y="63402"/>
                  </a:lnTo>
                  <a:lnTo>
                    <a:pt x="123854" y="61803"/>
                  </a:lnTo>
                  <a:lnTo>
                    <a:pt x="119091" y="58538"/>
                  </a:lnTo>
                  <a:lnTo>
                    <a:pt x="119158" y="58098"/>
                  </a:lnTo>
                  <a:lnTo>
                    <a:pt x="118891" y="57543"/>
                  </a:lnTo>
                  <a:lnTo>
                    <a:pt x="119148" y="57093"/>
                  </a:lnTo>
                  <a:lnTo>
                    <a:pt x="120967" y="55762"/>
                  </a:lnTo>
                  <a:lnTo>
                    <a:pt x="123415" y="54249"/>
                  </a:lnTo>
                  <a:lnTo>
                    <a:pt x="126025" y="53685"/>
                  </a:lnTo>
                  <a:lnTo>
                    <a:pt x="132836" y="53800"/>
                  </a:lnTo>
                  <a:lnTo>
                    <a:pt x="138646" y="53474"/>
                  </a:lnTo>
                  <a:lnTo>
                    <a:pt x="139998" y="53550"/>
                  </a:lnTo>
                  <a:lnTo>
                    <a:pt x="144532" y="52775"/>
                  </a:lnTo>
                  <a:lnTo>
                    <a:pt x="147628" y="52085"/>
                  </a:lnTo>
                  <a:lnTo>
                    <a:pt x="150809" y="50515"/>
                  </a:lnTo>
                  <a:lnTo>
                    <a:pt x="158020" y="50678"/>
                  </a:lnTo>
                  <a:lnTo>
                    <a:pt x="164021" y="46676"/>
                  </a:lnTo>
                  <a:lnTo>
                    <a:pt x="165754" y="45967"/>
                  </a:lnTo>
                  <a:lnTo>
                    <a:pt x="166507" y="45345"/>
                  </a:lnTo>
                  <a:lnTo>
                    <a:pt x="166735" y="44733"/>
                  </a:lnTo>
                  <a:lnTo>
                    <a:pt x="169545" y="43143"/>
                  </a:lnTo>
                  <a:lnTo>
                    <a:pt x="172688" y="39859"/>
                  </a:lnTo>
                  <a:lnTo>
                    <a:pt x="175174" y="36901"/>
                  </a:lnTo>
                  <a:lnTo>
                    <a:pt x="175850" y="34814"/>
                  </a:lnTo>
                  <a:lnTo>
                    <a:pt x="182651" y="27738"/>
                  </a:lnTo>
                  <a:lnTo>
                    <a:pt x="185023" y="27882"/>
                  </a:lnTo>
                  <a:lnTo>
                    <a:pt x="186185" y="27010"/>
                  </a:lnTo>
                  <a:lnTo>
                    <a:pt x="188881" y="22280"/>
                  </a:lnTo>
                  <a:lnTo>
                    <a:pt x="189719" y="21418"/>
                  </a:lnTo>
                  <a:lnTo>
                    <a:pt x="190986" y="21121"/>
                  </a:lnTo>
                  <a:lnTo>
                    <a:pt x="192519" y="20585"/>
                  </a:lnTo>
                  <a:lnTo>
                    <a:pt x="193853" y="19187"/>
                  </a:lnTo>
                  <a:lnTo>
                    <a:pt x="195005" y="17100"/>
                  </a:lnTo>
                  <a:lnTo>
                    <a:pt x="195015" y="14524"/>
                  </a:lnTo>
                  <a:lnTo>
                    <a:pt x="194491" y="12456"/>
                  </a:lnTo>
                  <a:lnTo>
                    <a:pt x="194491" y="11451"/>
                  </a:lnTo>
                  <a:lnTo>
                    <a:pt x="195139" y="10532"/>
                  </a:lnTo>
                  <a:lnTo>
                    <a:pt x="196225" y="9603"/>
                  </a:lnTo>
                  <a:lnTo>
                    <a:pt x="201387" y="7056"/>
                  </a:lnTo>
                  <a:lnTo>
                    <a:pt x="202701" y="5821"/>
                  </a:lnTo>
                  <a:lnTo>
                    <a:pt x="203483" y="4710"/>
                  </a:lnTo>
                  <a:lnTo>
                    <a:pt x="204930" y="4509"/>
                  </a:lnTo>
                  <a:lnTo>
                    <a:pt x="206512" y="4625"/>
                  </a:lnTo>
                  <a:lnTo>
                    <a:pt x="207512" y="3935"/>
                  </a:lnTo>
                  <a:lnTo>
                    <a:pt x="208636" y="2777"/>
                  </a:lnTo>
                  <a:lnTo>
                    <a:pt x="212217" y="1216"/>
                  </a:lnTo>
                  <a:lnTo>
                    <a:pt x="215532" y="0"/>
                  </a:lnTo>
                  <a:lnTo>
                    <a:pt x="219018" y="507"/>
                  </a:lnTo>
                  <a:lnTo>
                    <a:pt x="221856" y="1138"/>
                  </a:lnTo>
                  <a:lnTo>
                    <a:pt x="224180" y="187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3AD576AE-80F9-CF40-EC6C-CDB546A03090}"/>
                </a:ext>
              </a:extLst>
            </p:cNvPr>
            <p:cNvSpPr/>
            <p:nvPr/>
          </p:nvSpPr>
          <p:spPr>
            <a:xfrm>
              <a:off x="5932712" y="3374852"/>
              <a:ext cx="200272" cy="232228"/>
            </a:xfrm>
            <a:custGeom>
              <a:avLst/>
              <a:gdLst>
                <a:gd name="connsiteX0" fmla="*/ 199958 w 200272"/>
                <a:gd name="connsiteY0" fmla="*/ 5592 h 232228"/>
                <a:gd name="connsiteX1" fmla="*/ 200273 w 200272"/>
                <a:gd name="connsiteY1" fmla="*/ 10255 h 232228"/>
                <a:gd name="connsiteX2" fmla="*/ 198272 w 200272"/>
                <a:gd name="connsiteY2" fmla="*/ 16057 h 232228"/>
                <a:gd name="connsiteX3" fmla="*/ 196767 w 200272"/>
                <a:gd name="connsiteY3" fmla="*/ 20404 h 232228"/>
                <a:gd name="connsiteX4" fmla="*/ 192824 w 200272"/>
                <a:gd name="connsiteY4" fmla="*/ 27584 h 232228"/>
                <a:gd name="connsiteX5" fmla="*/ 189300 w 200272"/>
                <a:gd name="connsiteY5" fmla="*/ 34018 h 232228"/>
                <a:gd name="connsiteX6" fmla="*/ 185576 w 200272"/>
                <a:gd name="connsiteY6" fmla="*/ 44742 h 232228"/>
                <a:gd name="connsiteX7" fmla="*/ 185595 w 200272"/>
                <a:gd name="connsiteY7" fmla="*/ 52583 h 232228"/>
                <a:gd name="connsiteX8" fmla="*/ 185185 w 200272"/>
                <a:gd name="connsiteY8" fmla="*/ 57514 h 232228"/>
                <a:gd name="connsiteX9" fmla="*/ 183966 w 200272"/>
                <a:gd name="connsiteY9" fmla="*/ 60530 h 232228"/>
                <a:gd name="connsiteX10" fmla="*/ 181032 w 200272"/>
                <a:gd name="connsiteY10" fmla="*/ 68640 h 232228"/>
                <a:gd name="connsiteX11" fmla="*/ 180594 w 200272"/>
                <a:gd name="connsiteY11" fmla="*/ 75620 h 232228"/>
                <a:gd name="connsiteX12" fmla="*/ 181642 w 200272"/>
                <a:gd name="connsiteY12" fmla="*/ 84150 h 232228"/>
                <a:gd name="connsiteX13" fmla="*/ 180642 w 200272"/>
                <a:gd name="connsiteY13" fmla="*/ 92241 h 232228"/>
                <a:gd name="connsiteX14" fmla="*/ 177584 w 200272"/>
                <a:gd name="connsiteY14" fmla="*/ 99881 h 232228"/>
                <a:gd name="connsiteX15" fmla="*/ 176270 w 200272"/>
                <a:gd name="connsiteY15" fmla="*/ 105894 h 232228"/>
                <a:gd name="connsiteX16" fmla="*/ 177032 w 200272"/>
                <a:gd name="connsiteY16" fmla="*/ 113142 h 232228"/>
                <a:gd name="connsiteX17" fmla="*/ 171421 w 200272"/>
                <a:gd name="connsiteY17" fmla="*/ 119174 h 232228"/>
                <a:gd name="connsiteX18" fmla="*/ 164363 w 200272"/>
                <a:gd name="connsiteY18" fmla="*/ 125167 h 232228"/>
                <a:gd name="connsiteX19" fmla="*/ 159791 w 200272"/>
                <a:gd name="connsiteY19" fmla="*/ 126900 h 232228"/>
                <a:gd name="connsiteX20" fmla="*/ 156239 w 200272"/>
                <a:gd name="connsiteY20" fmla="*/ 128921 h 232228"/>
                <a:gd name="connsiteX21" fmla="*/ 153705 w 200272"/>
                <a:gd name="connsiteY21" fmla="*/ 131209 h 232228"/>
                <a:gd name="connsiteX22" fmla="*/ 152876 w 200272"/>
                <a:gd name="connsiteY22" fmla="*/ 132454 h 232228"/>
                <a:gd name="connsiteX23" fmla="*/ 151028 w 200272"/>
                <a:gd name="connsiteY23" fmla="*/ 135230 h 232228"/>
                <a:gd name="connsiteX24" fmla="*/ 146828 w 200272"/>
                <a:gd name="connsiteY24" fmla="*/ 143838 h 232228"/>
                <a:gd name="connsiteX25" fmla="*/ 144637 w 200272"/>
                <a:gd name="connsiteY25" fmla="*/ 147610 h 232228"/>
                <a:gd name="connsiteX26" fmla="*/ 141770 w 200272"/>
                <a:gd name="connsiteY26" fmla="*/ 150836 h 232228"/>
                <a:gd name="connsiteX27" fmla="*/ 137503 w 200272"/>
                <a:gd name="connsiteY27" fmla="*/ 154772 h 232228"/>
                <a:gd name="connsiteX28" fmla="*/ 135941 w 200272"/>
                <a:gd name="connsiteY28" fmla="*/ 156629 h 232228"/>
                <a:gd name="connsiteX29" fmla="*/ 135303 w 200272"/>
                <a:gd name="connsiteY29" fmla="*/ 159329 h 232228"/>
                <a:gd name="connsiteX30" fmla="*/ 135579 w 200272"/>
                <a:gd name="connsiteY30" fmla="*/ 164289 h 232228"/>
                <a:gd name="connsiteX31" fmla="*/ 135988 w 200272"/>
                <a:gd name="connsiteY31" fmla="*/ 179407 h 232228"/>
                <a:gd name="connsiteX32" fmla="*/ 135274 w 200272"/>
                <a:gd name="connsiteY32" fmla="*/ 183792 h 232228"/>
                <a:gd name="connsiteX33" fmla="*/ 134102 w 200272"/>
                <a:gd name="connsiteY33" fmla="*/ 191001 h 232228"/>
                <a:gd name="connsiteX34" fmla="*/ 129911 w 200272"/>
                <a:gd name="connsiteY34" fmla="*/ 199082 h 232228"/>
                <a:gd name="connsiteX35" fmla="*/ 126768 w 200272"/>
                <a:gd name="connsiteY35" fmla="*/ 203573 h 232228"/>
                <a:gd name="connsiteX36" fmla="*/ 123625 w 200272"/>
                <a:gd name="connsiteY36" fmla="*/ 204951 h 232228"/>
                <a:gd name="connsiteX37" fmla="*/ 119491 w 200272"/>
                <a:gd name="connsiteY37" fmla="*/ 206167 h 232228"/>
                <a:gd name="connsiteX38" fmla="*/ 117510 w 200272"/>
                <a:gd name="connsiteY38" fmla="*/ 207690 h 232228"/>
                <a:gd name="connsiteX39" fmla="*/ 116300 w 200272"/>
                <a:gd name="connsiteY39" fmla="*/ 209940 h 232228"/>
                <a:gd name="connsiteX40" fmla="*/ 113995 w 200272"/>
                <a:gd name="connsiteY40" fmla="*/ 211893 h 232228"/>
                <a:gd name="connsiteX41" fmla="*/ 110595 w 200272"/>
                <a:gd name="connsiteY41" fmla="*/ 213568 h 232228"/>
                <a:gd name="connsiteX42" fmla="*/ 106289 w 200272"/>
                <a:gd name="connsiteY42" fmla="*/ 217676 h 232228"/>
                <a:gd name="connsiteX43" fmla="*/ 101098 w 200272"/>
                <a:gd name="connsiteY43" fmla="*/ 224225 h 232228"/>
                <a:gd name="connsiteX44" fmla="*/ 97546 w 200272"/>
                <a:gd name="connsiteY44" fmla="*/ 227978 h 232228"/>
                <a:gd name="connsiteX45" fmla="*/ 95641 w 200272"/>
                <a:gd name="connsiteY45" fmla="*/ 228945 h 232228"/>
                <a:gd name="connsiteX46" fmla="*/ 93669 w 200272"/>
                <a:gd name="connsiteY46" fmla="*/ 229031 h 232228"/>
                <a:gd name="connsiteX47" fmla="*/ 91621 w 200272"/>
                <a:gd name="connsiteY47" fmla="*/ 228246 h 232228"/>
                <a:gd name="connsiteX48" fmla="*/ 89916 w 200272"/>
                <a:gd name="connsiteY48" fmla="*/ 228140 h 232228"/>
                <a:gd name="connsiteX49" fmla="*/ 89059 w 200272"/>
                <a:gd name="connsiteY49" fmla="*/ 228493 h 232228"/>
                <a:gd name="connsiteX50" fmla="*/ 88506 w 200272"/>
                <a:gd name="connsiteY50" fmla="*/ 228206 h 232228"/>
                <a:gd name="connsiteX51" fmla="*/ 87697 w 200272"/>
                <a:gd name="connsiteY51" fmla="*/ 227593 h 232228"/>
                <a:gd name="connsiteX52" fmla="*/ 87725 w 200272"/>
                <a:gd name="connsiteY52" fmla="*/ 226081 h 232228"/>
                <a:gd name="connsiteX53" fmla="*/ 87487 w 200272"/>
                <a:gd name="connsiteY53" fmla="*/ 223582 h 232228"/>
                <a:gd name="connsiteX54" fmla="*/ 86487 w 200272"/>
                <a:gd name="connsiteY54" fmla="*/ 221006 h 232228"/>
                <a:gd name="connsiteX55" fmla="*/ 87678 w 200272"/>
                <a:gd name="connsiteY55" fmla="*/ 218938 h 232228"/>
                <a:gd name="connsiteX56" fmla="*/ 88744 w 200272"/>
                <a:gd name="connsiteY56" fmla="*/ 217368 h 232228"/>
                <a:gd name="connsiteX57" fmla="*/ 88554 w 200272"/>
                <a:gd name="connsiteY57" fmla="*/ 216544 h 232228"/>
                <a:gd name="connsiteX58" fmla="*/ 87487 w 200272"/>
                <a:gd name="connsiteY58" fmla="*/ 215232 h 232228"/>
                <a:gd name="connsiteX59" fmla="*/ 86296 w 200272"/>
                <a:gd name="connsiteY59" fmla="*/ 213346 h 232228"/>
                <a:gd name="connsiteX60" fmla="*/ 85173 w 200272"/>
                <a:gd name="connsiteY60" fmla="*/ 213480 h 232228"/>
                <a:gd name="connsiteX61" fmla="*/ 82782 w 200272"/>
                <a:gd name="connsiteY61" fmla="*/ 214917 h 232228"/>
                <a:gd name="connsiteX62" fmla="*/ 80296 w 200272"/>
                <a:gd name="connsiteY62" fmla="*/ 216046 h 232228"/>
                <a:gd name="connsiteX63" fmla="*/ 77972 w 200272"/>
                <a:gd name="connsiteY63" fmla="*/ 216515 h 232228"/>
                <a:gd name="connsiteX64" fmla="*/ 76143 w 200272"/>
                <a:gd name="connsiteY64" fmla="*/ 217683 h 232228"/>
                <a:gd name="connsiteX65" fmla="*/ 75143 w 200272"/>
                <a:gd name="connsiteY65" fmla="*/ 218314 h 232228"/>
                <a:gd name="connsiteX66" fmla="*/ 73571 w 200272"/>
                <a:gd name="connsiteY66" fmla="*/ 218314 h 232228"/>
                <a:gd name="connsiteX67" fmla="*/ 72695 w 200272"/>
                <a:gd name="connsiteY67" fmla="*/ 217615 h 232228"/>
                <a:gd name="connsiteX68" fmla="*/ 70780 w 200272"/>
                <a:gd name="connsiteY68" fmla="*/ 216945 h 232228"/>
                <a:gd name="connsiteX69" fmla="*/ 69742 w 200272"/>
                <a:gd name="connsiteY69" fmla="*/ 217175 h 232228"/>
                <a:gd name="connsiteX70" fmla="*/ 69151 w 200272"/>
                <a:gd name="connsiteY70" fmla="*/ 217501 h 232228"/>
                <a:gd name="connsiteX71" fmla="*/ 68904 w 200272"/>
                <a:gd name="connsiteY71" fmla="*/ 219876 h 232228"/>
                <a:gd name="connsiteX72" fmla="*/ 68675 w 200272"/>
                <a:gd name="connsiteY72" fmla="*/ 221886 h 232228"/>
                <a:gd name="connsiteX73" fmla="*/ 68304 w 200272"/>
                <a:gd name="connsiteY73" fmla="*/ 223772 h 232228"/>
                <a:gd name="connsiteX74" fmla="*/ 67618 w 200272"/>
                <a:gd name="connsiteY74" fmla="*/ 224653 h 232228"/>
                <a:gd name="connsiteX75" fmla="*/ 64732 w 200272"/>
                <a:gd name="connsiteY75" fmla="*/ 225592 h 232228"/>
                <a:gd name="connsiteX76" fmla="*/ 62770 w 200272"/>
                <a:gd name="connsiteY76" fmla="*/ 226884 h 232228"/>
                <a:gd name="connsiteX77" fmla="*/ 61084 w 200272"/>
                <a:gd name="connsiteY77" fmla="*/ 227756 h 232228"/>
                <a:gd name="connsiteX78" fmla="*/ 60036 w 200272"/>
                <a:gd name="connsiteY78" fmla="*/ 227536 h 232228"/>
                <a:gd name="connsiteX79" fmla="*/ 57941 w 200272"/>
                <a:gd name="connsiteY79" fmla="*/ 225822 h 232228"/>
                <a:gd name="connsiteX80" fmla="*/ 55855 w 200272"/>
                <a:gd name="connsiteY80" fmla="*/ 224232 h 232228"/>
                <a:gd name="connsiteX81" fmla="*/ 54702 w 200272"/>
                <a:gd name="connsiteY81" fmla="*/ 222892 h 232228"/>
                <a:gd name="connsiteX82" fmla="*/ 54054 w 200272"/>
                <a:gd name="connsiteY82" fmla="*/ 221935 h 232228"/>
                <a:gd name="connsiteX83" fmla="*/ 53635 w 200272"/>
                <a:gd name="connsiteY83" fmla="*/ 221514 h 232228"/>
                <a:gd name="connsiteX84" fmla="*/ 52321 w 200272"/>
                <a:gd name="connsiteY84" fmla="*/ 221447 h 232228"/>
                <a:gd name="connsiteX85" fmla="*/ 51930 w 200272"/>
                <a:gd name="connsiteY85" fmla="*/ 222328 h 232228"/>
                <a:gd name="connsiteX86" fmla="*/ 51273 w 200272"/>
                <a:gd name="connsiteY86" fmla="*/ 221916 h 232228"/>
                <a:gd name="connsiteX87" fmla="*/ 49225 w 200272"/>
                <a:gd name="connsiteY87" fmla="*/ 220107 h 232228"/>
                <a:gd name="connsiteX88" fmla="*/ 46806 w 200272"/>
                <a:gd name="connsiteY88" fmla="*/ 217254 h 232228"/>
                <a:gd name="connsiteX89" fmla="*/ 45930 w 200272"/>
                <a:gd name="connsiteY89" fmla="*/ 216814 h 232228"/>
                <a:gd name="connsiteX90" fmla="*/ 44596 w 200272"/>
                <a:gd name="connsiteY90" fmla="*/ 216861 h 232228"/>
                <a:gd name="connsiteX91" fmla="*/ 42481 w 200272"/>
                <a:gd name="connsiteY91" fmla="*/ 217915 h 232228"/>
                <a:gd name="connsiteX92" fmla="*/ 40405 w 200272"/>
                <a:gd name="connsiteY92" fmla="*/ 219552 h 232228"/>
                <a:gd name="connsiteX93" fmla="*/ 36662 w 200272"/>
                <a:gd name="connsiteY93" fmla="*/ 221064 h 232228"/>
                <a:gd name="connsiteX94" fmla="*/ 33537 w 200272"/>
                <a:gd name="connsiteY94" fmla="*/ 221907 h 232228"/>
                <a:gd name="connsiteX95" fmla="*/ 33252 w 200272"/>
                <a:gd name="connsiteY95" fmla="*/ 222941 h 232228"/>
                <a:gd name="connsiteX96" fmla="*/ 32518 w 200272"/>
                <a:gd name="connsiteY96" fmla="*/ 224722 h 232228"/>
                <a:gd name="connsiteX97" fmla="*/ 31490 w 200272"/>
                <a:gd name="connsiteY97" fmla="*/ 225833 h 232228"/>
                <a:gd name="connsiteX98" fmla="*/ 28718 w 200272"/>
                <a:gd name="connsiteY98" fmla="*/ 226178 h 232228"/>
                <a:gd name="connsiteX99" fmla="*/ 27718 w 200272"/>
                <a:gd name="connsiteY99" fmla="*/ 227767 h 232228"/>
                <a:gd name="connsiteX100" fmla="*/ 25327 w 200272"/>
                <a:gd name="connsiteY100" fmla="*/ 230831 h 232228"/>
                <a:gd name="connsiteX101" fmla="*/ 23746 w 200272"/>
                <a:gd name="connsiteY101" fmla="*/ 232229 h 232228"/>
                <a:gd name="connsiteX102" fmla="*/ 23327 w 200272"/>
                <a:gd name="connsiteY102" fmla="*/ 231635 h 232228"/>
                <a:gd name="connsiteX103" fmla="*/ 22365 w 200272"/>
                <a:gd name="connsiteY103" fmla="*/ 230889 h 232228"/>
                <a:gd name="connsiteX104" fmla="*/ 20403 w 200272"/>
                <a:gd name="connsiteY104" fmla="*/ 228514 h 232228"/>
                <a:gd name="connsiteX105" fmla="*/ 18459 w 200272"/>
                <a:gd name="connsiteY105" fmla="*/ 225556 h 232228"/>
                <a:gd name="connsiteX106" fmla="*/ 17945 w 200272"/>
                <a:gd name="connsiteY106" fmla="*/ 224215 h 232228"/>
                <a:gd name="connsiteX107" fmla="*/ 17393 w 200272"/>
                <a:gd name="connsiteY107" fmla="*/ 223449 h 232228"/>
                <a:gd name="connsiteX108" fmla="*/ 17307 w 200272"/>
                <a:gd name="connsiteY108" fmla="*/ 220481 h 232228"/>
                <a:gd name="connsiteX109" fmla="*/ 14383 w 200272"/>
                <a:gd name="connsiteY109" fmla="*/ 216958 h 232228"/>
                <a:gd name="connsiteX110" fmla="*/ 7048 w 200272"/>
                <a:gd name="connsiteY110" fmla="*/ 210696 h 232228"/>
                <a:gd name="connsiteX111" fmla="*/ 6267 w 200272"/>
                <a:gd name="connsiteY111" fmla="*/ 208829 h 232228"/>
                <a:gd name="connsiteX112" fmla="*/ 0 w 200272"/>
                <a:gd name="connsiteY112" fmla="*/ 203104 h 232228"/>
                <a:gd name="connsiteX113" fmla="*/ 1600 w 200272"/>
                <a:gd name="connsiteY113" fmla="*/ 198977 h 232228"/>
                <a:gd name="connsiteX114" fmla="*/ 2791 w 200272"/>
                <a:gd name="connsiteY114" fmla="*/ 197062 h 232228"/>
                <a:gd name="connsiteX115" fmla="*/ 4229 w 200272"/>
                <a:gd name="connsiteY115" fmla="*/ 195741 h 232228"/>
                <a:gd name="connsiteX116" fmla="*/ 10001 w 200272"/>
                <a:gd name="connsiteY116" fmla="*/ 192505 h 232228"/>
                <a:gd name="connsiteX117" fmla="*/ 10878 w 200272"/>
                <a:gd name="connsiteY117" fmla="*/ 192629 h 232228"/>
                <a:gd name="connsiteX118" fmla="*/ 14859 w 200272"/>
                <a:gd name="connsiteY118" fmla="*/ 196833 h 232228"/>
                <a:gd name="connsiteX119" fmla="*/ 16126 w 200272"/>
                <a:gd name="connsiteY119" fmla="*/ 197167 h 232228"/>
                <a:gd name="connsiteX120" fmla="*/ 17545 w 200272"/>
                <a:gd name="connsiteY120" fmla="*/ 197052 h 232228"/>
                <a:gd name="connsiteX121" fmla="*/ 19221 w 200272"/>
                <a:gd name="connsiteY121" fmla="*/ 197224 h 232228"/>
                <a:gd name="connsiteX122" fmla="*/ 20050 w 200272"/>
                <a:gd name="connsiteY122" fmla="*/ 196400 h 232228"/>
                <a:gd name="connsiteX123" fmla="*/ 20174 w 200272"/>
                <a:gd name="connsiteY123" fmla="*/ 195318 h 232228"/>
                <a:gd name="connsiteX124" fmla="*/ 18964 w 200272"/>
                <a:gd name="connsiteY124" fmla="*/ 194102 h 232228"/>
                <a:gd name="connsiteX125" fmla="*/ 18783 w 200272"/>
                <a:gd name="connsiteY125" fmla="*/ 192800 h 232228"/>
                <a:gd name="connsiteX126" fmla="*/ 19641 w 200272"/>
                <a:gd name="connsiteY126" fmla="*/ 191393 h 232228"/>
                <a:gd name="connsiteX127" fmla="*/ 20117 w 200272"/>
                <a:gd name="connsiteY127" fmla="*/ 189822 h 232228"/>
                <a:gd name="connsiteX128" fmla="*/ 21365 w 200272"/>
                <a:gd name="connsiteY128" fmla="*/ 187984 h 232228"/>
                <a:gd name="connsiteX129" fmla="*/ 21498 w 200272"/>
                <a:gd name="connsiteY129" fmla="*/ 187113 h 232228"/>
                <a:gd name="connsiteX130" fmla="*/ 20183 w 200272"/>
                <a:gd name="connsiteY130" fmla="*/ 186165 h 232228"/>
                <a:gd name="connsiteX131" fmla="*/ 17488 w 200272"/>
                <a:gd name="connsiteY131" fmla="*/ 184719 h 232228"/>
                <a:gd name="connsiteX132" fmla="*/ 15650 w 200272"/>
                <a:gd name="connsiteY132" fmla="*/ 183321 h 232228"/>
                <a:gd name="connsiteX133" fmla="*/ 14945 w 200272"/>
                <a:gd name="connsiteY133" fmla="*/ 181990 h 232228"/>
                <a:gd name="connsiteX134" fmla="*/ 15449 w 200272"/>
                <a:gd name="connsiteY134" fmla="*/ 180286 h 232228"/>
                <a:gd name="connsiteX135" fmla="*/ 16926 w 200272"/>
                <a:gd name="connsiteY135" fmla="*/ 178898 h 232228"/>
                <a:gd name="connsiteX136" fmla="*/ 16840 w 200272"/>
                <a:gd name="connsiteY136" fmla="*/ 178142 h 232228"/>
                <a:gd name="connsiteX137" fmla="*/ 15535 w 200272"/>
                <a:gd name="connsiteY137" fmla="*/ 176897 h 232228"/>
                <a:gd name="connsiteX138" fmla="*/ 14583 w 200272"/>
                <a:gd name="connsiteY138" fmla="*/ 175566 h 232228"/>
                <a:gd name="connsiteX139" fmla="*/ 13611 w 200272"/>
                <a:gd name="connsiteY139" fmla="*/ 174733 h 232228"/>
                <a:gd name="connsiteX140" fmla="*/ 10897 w 200272"/>
                <a:gd name="connsiteY140" fmla="*/ 174236 h 232228"/>
                <a:gd name="connsiteX141" fmla="*/ 11420 w 200272"/>
                <a:gd name="connsiteY141" fmla="*/ 172445 h 232228"/>
                <a:gd name="connsiteX142" fmla="*/ 12411 w 200272"/>
                <a:gd name="connsiteY142" fmla="*/ 169803 h 232228"/>
                <a:gd name="connsiteX143" fmla="*/ 12659 w 200272"/>
                <a:gd name="connsiteY143" fmla="*/ 167782 h 232228"/>
                <a:gd name="connsiteX144" fmla="*/ 11906 w 200272"/>
                <a:gd name="connsiteY144" fmla="*/ 162478 h 232228"/>
                <a:gd name="connsiteX145" fmla="*/ 11963 w 200272"/>
                <a:gd name="connsiteY145" fmla="*/ 161521 h 232228"/>
                <a:gd name="connsiteX146" fmla="*/ 12706 w 200272"/>
                <a:gd name="connsiteY146" fmla="*/ 161033 h 232228"/>
                <a:gd name="connsiteX147" fmla="*/ 14316 w 200272"/>
                <a:gd name="connsiteY147" fmla="*/ 161617 h 232228"/>
                <a:gd name="connsiteX148" fmla="*/ 15945 w 200272"/>
                <a:gd name="connsiteY148" fmla="*/ 162421 h 232228"/>
                <a:gd name="connsiteX149" fmla="*/ 20383 w 200272"/>
                <a:gd name="connsiteY149" fmla="*/ 161272 h 232228"/>
                <a:gd name="connsiteX150" fmla="*/ 21926 w 200272"/>
                <a:gd name="connsiteY150" fmla="*/ 161090 h 232228"/>
                <a:gd name="connsiteX151" fmla="*/ 23212 w 200272"/>
                <a:gd name="connsiteY151" fmla="*/ 162105 h 232228"/>
                <a:gd name="connsiteX152" fmla="*/ 24974 w 200272"/>
                <a:gd name="connsiteY152" fmla="*/ 162899 h 232228"/>
                <a:gd name="connsiteX153" fmla="*/ 35185 w 200272"/>
                <a:gd name="connsiteY153" fmla="*/ 160688 h 232228"/>
                <a:gd name="connsiteX154" fmla="*/ 35385 w 200272"/>
                <a:gd name="connsiteY154" fmla="*/ 158438 h 232228"/>
                <a:gd name="connsiteX155" fmla="*/ 35966 w 200272"/>
                <a:gd name="connsiteY155" fmla="*/ 156398 h 232228"/>
                <a:gd name="connsiteX156" fmla="*/ 36043 w 200272"/>
                <a:gd name="connsiteY156" fmla="*/ 154876 h 232228"/>
                <a:gd name="connsiteX157" fmla="*/ 35623 w 200272"/>
                <a:gd name="connsiteY157" fmla="*/ 153890 h 232228"/>
                <a:gd name="connsiteX158" fmla="*/ 35119 w 200272"/>
                <a:gd name="connsiteY158" fmla="*/ 153153 h 232228"/>
                <a:gd name="connsiteX159" fmla="*/ 34814 w 200272"/>
                <a:gd name="connsiteY159" fmla="*/ 151621 h 232228"/>
                <a:gd name="connsiteX160" fmla="*/ 34804 w 200272"/>
                <a:gd name="connsiteY160" fmla="*/ 149983 h 232228"/>
                <a:gd name="connsiteX161" fmla="*/ 35785 w 200272"/>
                <a:gd name="connsiteY161" fmla="*/ 149208 h 232228"/>
                <a:gd name="connsiteX162" fmla="*/ 39043 w 200272"/>
                <a:gd name="connsiteY162" fmla="*/ 147255 h 232228"/>
                <a:gd name="connsiteX163" fmla="*/ 40053 w 200272"/>
                <a:gd name="connsiteY163" fmla="*/ 147322 h 232228"/>
                <a:gd name="connsiteX164" fmla="*/ 42329 w 200272"/>
                <a:gd name="connsiteY164" fmla="*/ 148394 h 232228"/>
                <a:gd name="connsiteX165" fmla="*/ 44463 w 200272"/>
                <a:gd name="connsiteY165" fmla="*/ 150060 h 232228"/>
                <a:gd name="connsiteX166" fmla="*/ 46368 w 200272"/>
                <a:gd name="connsiteY166" fmla="*/ 153564 h 232228"/>
                <a:gd name="connsiteX167" fmla="*/ 47673 w 200272"/>
                <a:gd name="connsiteY167" fmla="*/ 156590 h 232228"/>
                <a:gd name="connsiteX168" fmla="*/ 49778 w 200272"/>
                <a:gd name="connsiteY168" fmla="*/ 160247 h 232228"/>
                <a:gd name="connsiteX169" fmla="*/ 54226 w 200272"/>
                <a:gd name="connsiteY169" fmla="*/ 161741 h 232228"/>
                <a:gd name="connsiteX170" fmla="*/ 59541 w 200272"/>
                <a:gd name="connsiteY170" fmla="*/ 162688 h 232228"/>
                <a:gd name="connsiteX171" fmla="*/ 62417 w 200272"/>
                <a:gd name="connsiteY171" fmla="*/ 162439 h 232228"/>
                <a:gd name="connsiteX172" fmla="*/ 66523 w 200272"/>
                <a:gd name="connsiteY172" fmla="*/ 159318 h 232228"/>
                <a:gd name="connsiteX173" fmla="*/ 68847 w 200272"/>
                <a:gd name="connsiteY173" fmla="*/ 156886 h 232228"/>
                <a:gd name="connsiteX174" fmla="*/ 69599 w 200272"/>
                <a:gd name="connsiteY174" fmla="*/ 155574 h 232228"/>
                <a:gd name="connsiteX175" fmla="*/ 70952 w 200272"/>
                <a:gd name="connsiteY175" fmla="*/ 156254 h 232228"/>
                <a:gd name="connsiteX176" fmla="*/ 72485 w 200272"/>
                <a:gd name="connsiteY176" fmla="*/ 159452 h 232228"/>
                <a:gd name="connsiteX177" fmla="*/ 73466 w 200272"/>
                <a:gd name="connsiteY177" fmla="*/ 160697 h 232228"/>
                <a:gd name="connsiteX178" fmla="*/ 73714 w 200272"/>
                <a:gd name="connsiteY178" fmla="*/ 161884 h 232228"/>
                <a:gd name="connsiteX179" fmla="*/ 73028 w 200272"/>
                <a:gd name="connsiteY179" fmla="*/ 163358 h 232228"/>
                <a:gd name="connsiteX180" fmla="*/ 73695 w 200272"/>
                <a:gd name="connsiteY180" fmla="*/ 164306 h 232228"/>
                <a:gd name="connsiteX181" fmla="*/ 76552 w 200272"/>
                <a:gd name="connsiteY181" fmla="*/ 164986 h 232228"/>
                <a:gd name="connsiteX182" fmla="*/ 79057 w 200272"/>
                <a:gd name="connsiteY182" fmla="*/ 164345 h 232228"/>
                <a:gd name="connsiteX183" fmla="*/ 80181 w 200272"/>
                <a:gd name="connsiteY183" fmla="*/ 163043 h 232228"/>
                <a:gd name="connsiteX184" fmla="*/ 82058 w 200272"/>
                <a:gd name="connsiteY184" fmla="*/ 161339 h 232228"/>
                <a:gd name="connsiteX185" fmla="*/ 82077 w 200272"/>
                <a:gd name="connsiteY185" fmla="*/ 159903 h 232228"/>
                <a:gd name="connsiteX186" fmla="*/ 81067 w 200272"/>
                <a:gd name="connsiteY186" fmla="*/ 158974 h 232228"/>
                <a:gd name="connsiteX187" fmla="*/ 81067 w 200272"/>
                <a:gd name="connsiteY187" fmla="*/ 157691 h 232228"/>
                <a:gd name="connsiteX188" fmla="*/ 82115 w 200272"/>
                <a:gd name="connsiteY188" fmla="*/ 156686 h 232228"/>
                <a:gd name="connsiteX189" fmla="*/ 83125 w 200272"/>
                <a:gd name="connsiteY189" fmla="*/ 153928 h 232228"/>
                <a:gd name="connsiteX190" fmla="*/ 83439 w 200272"/>
                <a:gd name="connsiteY190" fmla="*/ 151917 h 232228"/>
                <a:gd name="connsiteX191" fmla="*/ 84430 w 200272"/>
                <a:gd name="connsiteY191" fmla="*/ 150634 h 232228"/>
                <a:gd name="connsiteX192" fmla="*/ 86306 w 200272"/>
                <a:gd name="connsiteY192" fmla="*/ 149744 h 232228"/>
                <a:gd name="connsiteX193" fmla="*/ 86982 w 200272"/>
                <a:gd name="connsiteY193" fmla="*/ 148940 h 232228"/>
                <a:gd name="connsiteX194" fmla="*/ 88030 w 200272"/>
                <a:gd name="connsiteY194" fmla="*/ 144172 h 232228"/>
                <a:gd name="connsiteX195" fmla="*/ 87487 w 200272"/>
                <a:gd name="connsiteY195" fmla="*/ 142448 h 232228"/>
                <a:gd name="connsiteX196" fmla="*/ 87487 w 200272"/>
                <a:gd name="connsiteY196" fmla="*/ 141022 h 232228"/>
                <a:gd name="connsiteX197" fmla="*/ 88678 w 200272"/>
                <a:gd name="connsiteY197" fmla="*/ 139193 h 232228"/>
                <a:gd name="connsiteX198" fmla="*/ 88897 w 200272"/>
                <a:gd name="connsiteY198" fmla="*/ 136206 h 232228"/>
                <a:gd name="connsiteX199" fmla="*/ 88392 w 200272"/>
                <a:gd name="connsiteY199" fmla="*/ 131313 h 232228"/>
                <a:gd name="connsiteX200" fmla="*/ 88059 w 200272"/>
                <a:gd name="connsiteY200" fmla="*/ 127953 h 232228"/>
                <a:gd name="connsiteX201" fmla="*/ 87697 w 200272"/>
                <a:gd name="connsiteY201" fmla="*/ 124429 h 232228"/>
                <a:gd name="connsiteX202" fmla="*/ 88611 w 200272"/>
                <a:gd name="connsiteY202" fmla="*/ 119805 h 232228"/>
                <a:gd name="connsiteX203" fmla="*/ 89564 w 200272"/>
                <a:gd name="connsiteY203" fmla="*/ 114989 h 232228"/>
                <a:gd name="connsiteX204" fmla="*/ 89392 w 200272"/>
                <a:gd name="connsiteY204" fmla="*/ 113792 h 232228"/>
                <a:gd name="connsiteX205" fmla="*/ 88068 w 200272"/>
                <a:gd name="connsiteY205" fmla="*/ 112327 h 232228"/>
                <a:gd name="connsiteX206" fmla="*/ 86439 w 200272"/>
                <a:gd name="connsiteY206" fmla="*/ 110996 h 232228"/>
                <a:gd name="connsiteX207" fmla="*/ 82248 w 200272"/>
                <a:gd name="connsiteY207" fmla="*/ 109895 h 232228"/>
                <a:gd name="connsiteX208" fmla="*/ 80686 w 200272"/>
                <a:gd name="connsiteY208" fmla="*/ 108143 h 232228"/>
                <a:gd name="connsiteX209" fmla="*/ 79467 w 200272"/>
                <a:gd name="connsiteY209" fmla="*/ 106286 h 232228"/>
                <a:gd name="connsiteX210" fmla="*/ 78581 w 200272"/>
                <a:gd name="connsiteY210" fmla="*/ 105692 h 232228"/>
                <a:gd name="connsiteX211" fmla="*/ 73990 w 200272"/>
                <a:gd name="connsiteY211" fmla="*/ 104964 h 232228"/>
                <a:gd name="connsiteX212" fmla="*/ 72981 w 200272"/>
                <a:gd name="connsiteY212" fmla="*/ 103911 h 232228"/>
                <a:gd name="connsiteX213" fmla="*/ 73390 w 200272"/>
                <a:gd name="connsiteY213" fmla="*/ 100905 h 232228"/>
                <a:gd name="connsiteX214" fmla="*/ 73800 w 200272"/>
                <a:gd name="connsiteY214" fmla="*/ 96472 h 232228"/>
                <a:gd name="connsiteX215" fmla="*/ 73638 w 200272"/>
                <a:gd name="connsiteY215" fmla="*/ 93399 h 232228"/>
                <a:gd name="connsiteX216" fmla="*/ 74447 w 200272"/>
                <a:gd name="connsiteY216" fmla="*/ 90909 h 232228"/>
                <a:gd name="connsiteX217" fmla="*/ 75371 w 200272"/>
                <a:gd name="connsiteY217" fmla="*/ 89042 h 232228"/>
                <a:gd name="connsiteX218" fmla="*/ 77400 w 200272"/>
                <a:gd name="connsiteY218" fmla="*/ 87070 h 232228"/>
                <a:gd name="connsiteX219" fmla="*/ 78467 w 200272"/>
                <a:gd name="connsiteY219" fmla="*/ 84743 h 232228"/>
                <a:gd name="connsiteX220" fmla="*/ 79057 w 200272"/>
                <a:gd name="connsiteY220" fmla="*/ 84169 h 232228"/>
                <a:gd name="connsiteX221" fmla="*/ 82896 w 200272"/>
                <a:gd name="connsiteY221" fmla="*/ 83777 h 232228"/>
                <a:gd name="connsiteX222" fmla="*/ 84287 w 200272"/>
                <a:gd name="connsiteY222" fmla="*/ 82809 h 232228"/>
                <a:gd name="connsiteX223" fmla="*/ 85382 w 200272"/>
                <a:gd name="connsiteY223" fmla="*/ 81823 h 232228"/>
                <a:gd name="connsiteX224" fmla="*/ 85849 w 200272"/>
                <a:gd name="connsiteY224" fmla="*/ 80502 h 232228"/>
                <a:gd name="connsiteX225" fmla="*/ 87163 w 200272"/>
                <a:gd name="connsiteY225" fmla="*/ 78309 h 232228"/>
                <a:gd name="connsiteX226" fmla="*/ 88325 w 200272"/>
                <a:gd name="connsiteY226" fmla="*/ 76825 h 232228"/>
                <a:gd name="connsiteX227" fmla="*/ 88459 w 200272"/>
                <a:gd name="connsiteY227" fmla="*/ 75820 h 232228"/>
                <a:gd name="connsiteX228" fmla="*/ 88211 w 200272"/>
                <a:gd name="connsiteY228" fmla="*/ 74422 h 232228"/>
                <a:gd name="connsiteX229" fmla="*/ 87049 w 200272"/>
                <a:gd name="connsiteY229" fmla="*/ 71674 h 232228"/>
                <a:gd name="connsiteX230" fmla="*/ 85658 w 200272"/>
                <a:gd name="connsiteY230" fmla="*/ 69386 h 232228"/>
                <a:gd name="connsiteX231" fmla="*/ 84820 w 200272"/>
                <a:gd name="connsiteY231" fmla="*/ 68562 h 232228"/>
                <a:gd name="connsiteX232" fmla="*/ 83125 w 200272"/>
                <a:gd name="connsiteY232" fmla="*/ 63181 h 232228"/>
                <a:gd name="connsiteX233" fmla="*/ 81553 w 200272"/>
                <a:gd name="connsiteY233" fmla="*/ 61918 h 232228"/>
                <a:gd name="connsiteX234" fmla="*/ 78486 w 200272"/>
                <a:gd name="connsiteY234" fmla="*/ 61228 h 232228"/>
                <a:gd name="connsiteX235" fmla="*/ 72742 w 200272"/>
                <a:gd name="connsiteY235" fmla="*/ 60615 h 232228"/>
                <a:gd name="connsiteX236" fmla="*/ 69266 w 200272"/>
                <a:gd name="connsiteY236" fmla="*/ 61583 h 232228"/>
                <a:gd name="connsiteX237" fmla="*/ 63979 w 200272"/>
                <a:gd name="connsiteY237" fmla="*/ 63392 h 232228"/>
                <a:gd name="connsiteX238" fmla="*/ 59941 w 200272"/>
                <a:gd name="connsiteY238" fmla="*/ 64646 h 232228"/>
                <a:gd name="connsiteX239" fmla="*/ 57312 w 200272"/>
                <a:gd name="connsiteY239" fmla="*/ 65355 h 232228"/>
                <a:gd name="connsiteX240" fmla="*/ 55769 w 200272"/>
                <a:gd name="connsiteY240" fmla="*/ 65164 h 232228"/>
                <a:gd name="connsiteX241" fmla="*/ 55064 w 200272"/>
                <a:gd name="connsiteY241" fmla="*/ 64340 h 232228"/>
                <a:gd name="connsiteX242" fmla="*/ 56093 w 200272"/>
                <a:gd name="connsiteY242" fmla="*/ 63640 h 232228"/>
                <a:gd name="connsiteX243" fmla="*/ 56598 w 200272"/>
                <a:gd name="connsiteY243" fmla="*/ 62003 h 232228"/>
                <a:gd name="connsiteX244" fmla="*/ 55940 w 200272"/>
                <a:gd name="connsiteY244" fmla="*/ 59657 h 232228"/>
                <a:gd name="connsiteX245" fmla="*/ 54921 w 200272"/>
                <a:gd name="connsiteY245" fmla="*/ 57513 h 232228"/>
                <a:gd name="connsiteX246" fmla="*/ 54340 w 200272"/>
                <a:gd name="connsiteY246" fmla="*/ 54487 h 232228"/>
                <a:gd name="connsiteX247" fmla="*/ 54588 w 200272"/>
                <a:gd name="connsiteY247" fmla="*/ 50744 h 232228"/>
                <a:gd name="connsiteX248" fmla="*/ 55578 w 200272"/>
                <a:gd name="connsiteY248" fmla="*/ 47220 h 232228"/>
                <a:gd name="connsiteX249" fmla="*/ 57702 w 200272"/>
                <a:gd name="connsiteY249" fmla="*/ 42644 h 232228"/>
                <a:gd name="connsiteX250" fmla="*/ 57836 w 200272"/>
                <a:gd name="connsiteY250" fmla="*/ 40777 h 232228"/>
                <a:gd name="connsiteX251" fmla="*/ 64246 w 200272"/>
                <a:gd name="connsiteY251" fmla="*/ 40834 h 232228"/>
                <a:gd name="connsiteX252" fmla="*/ 70647 w 200272"/>
                <a:gd name="connsiteY252" fmla="*/ 40891 h 232228"/>
                <a:gd name="connsiteX253" fmla="*/ 77638 w 200272"/>
                <a:gd name="connsiteY253" fmla="*/ 40843 h 232228"/>
                <a:gd name="connsiteX254" fmla="*/ 84392 w 200272"/>
                <a:gd name="connsiteY254" fmla="*/ 40805 h 232228"/>
                <a:gd name="connsiteX255" fmla="*/ 89659 w 200272"/>
                <a:gd name="connsiteY255" fmla="*/ 40958 h 232228"/>
                <a:gd name="connsiteX256" fmla="*/ 92192 w 200272"/>
                <a:gd name="connsiteY256" fmla="*/ 39771 h 232228"/>
                <a:gd name="connsiteX257" fmla="*/ 94602 w 200272"/>
                <a:gd name="connsiteY257" fmla="*/ 41571 h 232228"/>
                <a:gd name="connsiteX258" fmla="*/ 95783 w 200272"/>
                <a:gd name="connsiteY258" fmla="*/ 41964 h 232228"/>
                <a:gd name="connsiteX259" fmla="*/ 96183 w 200272"/>
                <a:gd name="connsiteY259" fmla="*/ 41820 h 232228"/>
                <a:gd name="connsiteX260" fmla="*/ 97107 w 200272"/>
                <a:gd name="connsiteY260" fmla="*/ 43084 h 232228"/>
                <a:gd name="connsiteX261" fmla="*/ 100108 w 200272"/>
                <a:gd name="connsiteY261" fmla="*/ 42949 h 232228"/>
                <a:gd name="connsiteX262" fmla="*/ 100584 w 200272"/>
                <a:gd name="connsiteY262" fmla="*/ 43237 h 232228"/>
                <a:gd name="connsiteX263" fmla="*/ 100841 w 200272"/>
                <a:gd name="connsiteY263" fmla="*/ 44769 h 232228"/>
                <a:gd name="connsiteX264" fmla="*/ 103622 w 200272"/>
                <a:gd name="connsiteY264" fmla="*/ 44731 h 232228"/>
                <a:gd name="connsiteX265" fmla="*/ 104994 w 200272"/>
                <a:gd name="connsiteY265" fmla="*/ 45066 h 232228"/>
                <a:gd name="connsiteX266" fmla="*/ 106108 w 200272"/>
                <a:gd name="connsiteY266" fmla="*/ 45028 h 232228"/>
                <a:gd name="connsiteX267" fmla="*/ 107728 w 200272"/>
                <a:gd name="connsiteY267" fmla="*/ 44147 h 232228"/>
                <a:gd name="connsiteX268" fmla="*/ 108890 w 200272"/>
                <a:gd name="connsiteY268" fmla="*/ 44435 h 232228"/>
                <a:gd name="connsiteX269" fmla="*/ 111004 w 200272"/>
                <a:gd name="connsiteY269" fmla="*/ 45584 h 232228"/>
                <a:gd name="connsiteX270" fmla="*/ 112509 w 200272"/>
                <a:gd name="connsiteY270" fmla="*/ 46570 h 232228"/>
                <a:gd name="connsiteX271" fmla="*/ 114614 w 200272"/>
                <a:gd name="connsiteY271" fmla="*/ 46244 h 232228"/>
                <a:gd name="connsiteX272" fmla="*/ 119491 w 200272"/>
                <a:gd name="connsiteY272" fmla="*/ 46416 h 232228"/>
                <a:gd name="connsiteX273" fmla="*/ 123273 w 200272"/>
                <a:gd name="connsiteY273" fmla="*/ 47364 h 232228"/>
                <a:gd name="connsiteX274" fmla="*/ 127016 w 200272"/>
                <a:gd name="connsiteY274" fmla="*/ 49988 h 232228"/>
                <a:gd name="connsiteX275" fmla="*/ 129521 w 200272"/>
                <a:gd name="connsiteY275" fmla="*/ 51500 h 232228"/>
                <a:gd name="connsiteX276" fmla="*/ 131769 w 200272"/>
                <a:gd name="connsiteY276" fmla="*/ 53741 h 232228"/>
                <a:gd name="connsiteX277" fmla="*/ 132598 w 200272"/>
                <a:gd name="connsiteY277" fmla="*/ 53338 h 232228"/>
                <a:gd name="connsiteX278" fmla="*/ 133379 w 200272"/>
                <a:gd name="connsiteY278" fmla="*/ 52725 h 232228"/>
                <a:gd name="connsiteX279" fmla="*/ 133817 w 200272"/>
                <a:gd name="connsiteY279" fmla="*/ 52457 h 232228"/>
                <a:gd name="connsiteX280" fmla="*/ 133788 w 200272"/>
                <a:gd name="connsiteY280" fmla="*/ 50542 h 232228"/>
                <a:gd name="connsiteX281" fmla="*/ 132531 w 200272"/>
                <a:gd name="connsiteY281" fmla="*/ 47277 h 232228"/>
                <a:gd name="connsiteX282" fmla="*/ 132045 w 200272"/>
                <a:gd name="connsiteY282" fmla="*/ 44510 h 232228"/>
                <a:gd name="connsiteX283" fmla="*/ 132321 w 200272"/>
                <a:gd name="connsiteY283" fmla="*/ 42241 h 232228"/>
                <a:gd name="connsiteX284" fmla="*/ 133274 w 200272"/>
                <a:gd name="connsiteY284" fmla="*/ 40604 h 232228"/>
                <a:gd name="connsiteX285" fmla="*/ 134903 w 200272"/>
                <a:gd name="connsiteY285" fmla="*/ 39617 h 232228"/>
                <a:gd name="connsiteX286" fmla="*/ 135065 w 200272"/>
                <a:gd name="connsiteY286" fmla="*/ 38086 h 232228"/>
                <a:gd name="connsiteX287" fmla="*/ 135084 w 200272"/>
                <a:gd name="connsiteY287" fmla="*/ 37875 h 232228"/>
                <a:gd name="connsiteX288" fmla="*/ 136912 w 200272"/>
                <a:gd name="connsiteY288" fmla="*/ 34227 h 232228"/>
                <a:gd name="connsiteX289" fmla="*/ 138722 w 200272"/>
                <a:gd name="connsiteY289" fmla="*/ 30598 h 232228"/>
                <a:gd name="connsiteX290" fmla="*/ 140903 w 200272"/>
                <a:gd name="connsiteY290" fmla="*/ 26367 h 232228"/>
                <a:gd name="connsiteX291" fmla="*/ 142704 w 200272"/>
                <a:gd name="connsiteY291" fmla="*/ 22872 h 232228"/>
                <a:gd name="connsiteX292" fmla="*/ 142465 w 200272"/>
                <a:gd name="connsiteY292" fmla="*/ 21139 h 232228"/>
                <a:gd name="connsiteX293" fmla="*/ 142646 w 200272"/>
                <a:gd name="connsiteY293" fmla="*/ 18554 h 232228"/>
                <a:gd name="connsiteX294" fmla="*/ 143018 w 200272"/>
                <a:gd name="connsiteY294" fmla="*/ 15672 h 232228"/>
                <a:gd name="connsiteX295" fmla="*/ 142923 w 200272"/>
                <a:gd name="connsiteY295" fmla="*/ 13958 h 232228"/>
                <a:gd name="connsiteX296" fmla="*/ 143446 w 200272"/>
                <a:gd name="connsiteY296" fmla="*/ 12800 h 232228"/>
                <a:gd name="connsiteX297" fmla="*/ 144694 w 200272"/>
                <a:gd name="connsiteY297" fmla="*/ 8491 h 232228"/>
                <a:gd name="connsiteX298" fmla="*/ 145428 w 200272"/>
                <a:gd name="connsiteY298" fmla="*/ 5992 h 232228"/>
                <a:gd name="connsiteX299" fmla="*/ 146504 w 200272"/>
                <a:gd name="connsiteY299" fmla="*/ 4872 h 232228"/>
                <a:gd name="connsiteX300" fmla="*/ 148180 w 200272"/>
                <a:gd name="connsiteY300" fmla="*/ 4068 h 232228"/>
                <a:gd name="connsiteX301" fmla="*/ 150619 w 200272"/>
                <a:gd name="connsiteY301" fmla="*/ 4039 h 232228"/>
                <a:gd name="connsiteX302" fmla="*/ 156981 w 200272"/>
                <a:gd name="connsiteY302" fmla="*/ 3494 h 232228"/>
                <a:gd name="connsiteX303" fmla="*/ 162925 w 200272"/>
                <a:gd name="connsiteY303" fmla="*/ 2373 h 232228"/>
                <a:gd name="connsiteX304" fmla="*/ 164897 w 200272"/>
                <a:gd name="connsiteY304" fmla="*/ 1876 h 232228"/>
                <a:gd name="connsiteX305" fmla="*/ 168621 w 200272"/>
                <a:gd name="connsiteY305" fmla="*/ 76 h 232228"/>
                <a:gd name="connsiteX306" fmla="*/ 170059 w 200272"/>
                <a:gd name="connsiteY306" fmla="*/ 0 h 232228"/>
                <a:gd name="connsiteX307" fmla="*/ 171288 w 200272"/>
                <a:gd name="connsiteY307" fmla="*/ 690 h 232228"/>
                <a:gd name="connsiteX308" fmla="*/ 178470 w 200272"/>
                <a:gd name="connsiteY308" fmla="*/ 2758 h 232228"/>
                <a:gd name="connsiteX309" fmla="*/ 180442 w 200272"/>
                <a:gd name="connsiteY309" fmla="*/ 3572 h 232228"/>
                <a:gd name="connsiteX310" fmla="*/ 181165 w 200272"/>
                <a:gd name="connsiteY310" fmla="*/ 3447 h 232228"/>
                <a:gd name="connsiteX311" fmla="*/ 182251 w 200272"/>
                <a:gd name="connsiteY311" fmla="*/ 3629 h 232228"/>
                <a:gd name="connsiteX312" fmla="*/ 183937 w 200272"/>
                <a:gd name="connsiteY312" fmla="*/ 3648 h 232228"/>
                <a:gd name="connsiteX313" fmla="*/ 185576 w 200272"/>
                <a:gd name="connsiteY313" fmla="*/ 3399 h 232228"/>
                <a:gd name="connsiteX314" fmla="*/ 186623 w 200272"/>
                <a:gd name="connsiteY314" fmla="*/ 3648 h 232228"/>
                <a:gd name="connsiteX315" fmla="*/ 187947 w 200272"/>
                <a:gd name="connsiteY315" fmla="*/ 5017 h 232228"/>
                <a:gd name="connsiteX316" fmla="*/ 188833 w 200272"/>
                <a:gd name="connsiteY316" fmla="*/ 4864 h 232228"/>
                <a:gd name="connsiteX317" fmla="*/ 189986 w 200272"/>
                <a:gd name="connsiteY317" fmla="*/ 3868 h 232228"/>
                <a:gd name="connsiteX318" fmla="*/ 192148 w 200272"/>
                <a:gd name="connsiteY318" fmla="*/ 2853 h 232228"/>
                <a:gd name="connsiteX319" fmla="*/ 196329 w 200272"/>
                <a:gd name="connsiteY319" fmla="*/ 1724 h 232228"/>
                <a:gd name="connsiteX320" fmla="*/ 197006 w 200272"/>
                <a:gd name="connsiteY320" fmla="*/ 2230 h 232228"/>
                <a:gd name="connsiteX321" fmla="*/ 198453 w 200272"/>
                <a:gd name="connsiteY321" fmla="*/ 4739 h 23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</a:cxnLst>
              <a:rect l="l" t="t" r="r" b="b"/>
              <a:pathLst>
                <a:path w="200272" h="232228">
                  <a:moveTo>
                    <a:pt x="199958" y="5592"/>
                  </a:moveTo>
                  <a:lnTo>
                    <a:pt x="200273" y="10255"/>
                  </a:lnTo>
                  <a:lnTo>
                    <a:pt x="198272" y="16057"/>
                  </a:lnTo>
                  <a:lnTo>
                    <a:pt x="196767" y="20404"/>
                  </a:lnTo>
                  <a:lnTo>
                    <a:pt x="192824" y="27584"/>
                  </a:lnTo>
                  <a:lnTo>
                    <a:pt x="189300" y="34018"/>
                  </a:lnTo>
                  <a:lnTo>
                    <a:pt x="185576" y="44742"/>
                  </a:lnTo>
                  <a:lnTo>
                    <a:pt x="185595" y="52583"/>
                  </a:lnTo>
                  <a:lnTo>
                    <a:pt x="185185" y="57514"/>
                  </a:lnTo>
                  <a:lnTo>
                    <a:pt x="183966" y="60530"/>
                  </a:lnTo>
                  <a:lnTo>
                    <a:pt x="181032" y="68640"/>
                  </a:lnTo>
                  <a:lnTo>
                    <a:pt x="180594" y="75620"/>
                  </a:lnTo>
                  <a:lnTo>
                    <a:pt x="181642" y="84150"/>
                  </a:lnTo>
                  <a:lnTo>
                    <a:pt x="180642" y="92241"/>
                  </a:lnTo>
                  <a:lnTo>
                    <a:pt x="177584" y="99881"/>
                  </a:lnTo>
                  <a:lnTo>
                    <a:pt x="176270" y="105894"/>
                  </a:lnTo>
                  <a:lnTo>
                    <a:pt x="177032" y="113142"/>
                  </a:lnTo>
                  <a:lnTo>
                    <a:pt x="171421" y="119174"/>
                  </a:lnTo>
                  <a:lnTo>
                    <a:pt x="164363" y="125167"/>
                  </a:lnTo>
                  <a:lnTo>
                    <a:pt x="159791" y="126900"/>
                  </a:lnTo>
                  <a:lnTo>
                    <a:pt x="156239" y="128921"/>
                  </a:lnTo>
                  <a:lnTo>
                    <a:pt x="153705" y="131209"/>
                  </a:lnTo>
                  <a:lnTo>
                    <a:pt x="152876" y="132454"/>
                  </a:lnTo>
                  <a:lnTo>
                    <a:pt x="151028" y="135230"/>
                  </a:lnTo>
                  <a:lnTo>
                    <a:pt x="146828" y="143838"/>
                  </a:lnTo>
                  <a:lnTo>
                    <a:pt x="144637" y="147610"/>
                  </a:lnTo>
                  <a:lnTo>
                    <a:pt x="141770" y="150836"/>
                  </a:lnTo>
                  <a:lnTo>
                    <a:pt x="137503" y="154772"/>
                  </a:lnTo>
                  <a:lnTo>
                    <a:pt x="135941" y="156629"/>
                  </a:lnTo>
                  <a:lnTo>
                    <a:pt x="135303" y="159329"/>
                  </a:lnTo>
                  <a:lnTo>
                    <a:pt x="135579" y="164289"/>
                  </a:lnTo>
                  <a:lnTo>
                    <a:pt x="135988" y="179407"/>
                  </a:lnTo>
                  <a:lnTo>
                    <a:pt x="135274" y="183792"/>
                  </a:lnTo>
                  <a:lnTo>
                    <a:pt x="134102" y="191001"/>
                  </a:lnTo>
                  <a:lnTo>
                    <a:pt x="129911" y="199082"/>
                  </a:lnTo>
                  <a:lnTo>
                    <a:pt x="126768" y="203573"/>
                  </a:lnTo>
                  <a:lnTo>
                    <a:pt x="123625" y="204951"/>
                  </a:lnTo>
                  <a:lnTo>
                    <a:pt x="119491" y="206167"/>
                  </a:lnTo>
                  <a:lnTo>
                    <a:pt x="117510" y="207690"/>
                  </a:lnTo>
                  <a:lnTo>
                    <a:pt x="116300" y="209940"/>
                  </a:lnTo>
                  <a:lnTo>
                    <a:pt x="113995" y="211893"/>
                  </a:lnTo>
                  <a:lnTo>
                    <a:pt x="110595" y="213568"/>
                  </a:lnTo>
                  <a:lnTo>
                    <a:pt x="106289" y="217676"/>
                  </a:lnTo>
                  <a:lnTo>
                    <a:pt x="101098" y="224225"/>
                  </a:lnTo>
                  <a:lnTo>
                    <a:pt x="97546" y="227978"/>
                  </a:lnTo>
                  <a:lnTo>
                    <a:pt x="95641" y="228945"/>
                  </a:lnTo>
                  <a:lnTo>
                    <a:pt x="93669" y="229031"/>
                  </a:lnTo>
                  <a:lnTo>
                    <a:pt x="91621" y="228246"/>
                  </a:lnTo>
                  <a:lnTo>
                    <a:pt x="89916" y="228140"/>
                  </a:lnTo>
                  <a:lnTo>
                    <a:pt x="89059" y="228493"/>
                  </a:lnTo>
                  <a:lnTo>
                    <a:pt x="88506" y="228206"/>
                  </a:lnTo>
                  <a:lnTo>
                    <a:pt x="87697" y="227593"/>
                  </a:lnTo>
                  <a:lnTo>
                    <a:pt x="87725" y="226081"/>
                  </a:lnTo>
                  <a:lnTo>
                    <a:pt x="87487" y="223582"/>
                  </a:lnTo>
                  <a:lnTo>
                    <a:pt x="86487" y="221006"/>
                  </a:lnTo>
                  <a:lnTo>
                    <a:pt x="87678" y="218938"/>
                  </a:lnTo>
                  <a:lnTo>
                    <a:pt x="88744" y="217368"/>
                  </a:lnTo>
                  <a:lnTo>
                    <a:pt x="88554" y="216544"/>
                  </a:lnTo>
                  <a:lnTo>
                    <a:pt x="87487" y="215232"/>
                  </a:lnTo>
                  <a:lnTo>
                    <a:pt x="86296" y="213346"/>
                  </a:lnTo>
                  <a:lnTo>
                    <a:pt x="85173" y="213480"/>
                  </a:lnTo>
                  <a:lnTo>
                    <a:pt x="82782" y="214917"/>
                  </a:lnTo>
                  <a:lnTo>
                    <a:pt x="80296" y="216046"/>
                  </a:lnTo>
                  <a:lnTo>
                    <a:pt x="77972" y="216515"/>
                  </a:lnTo>
                  <a:lnTo>
                    <a:pt x="76143" y="217683"/>
                  </a:lnTo>
                  <a:lnTo>
                    <a:pt x="75143" y="218314"/>
                  </a:lnTo>
                  <a:lnTo>
                    <a:pt x="73571" y="218314"/>
                  </a:lnTo>
                  <a:lnTo>
                    <a:pt x="72695" y="217615"/>
                  </a:lnTo>
                  <a:lnTo>
                    <a:pt x="70780" y="216945"/>
                  </a:lnTo>
                  <a:lnTo>
                    <a:pt x="69742" y="217175"/>
                  </a:lnTo>
                  <a:lnTo>
                    <a:pt x="69151" y="217501"/>
                  </a:lnTo>
                  <a:lnTo>
                    <a:pt x="68904" y="219876"/>
                  </a:lnTo>
                  <a:lnTo>
                    <a:pt x="68675" y="221886"/>
                  </a:lnTo>
                  <a:lnTo>
                    <a:pt x="68304" y="223772"/>
                  </a:lnTo>
                  <a:lnTo>
                    <a:pt x="67618" y="224653"/>
                  </a:lnTo>
                  <a:lnTo>
                    <a:pt x="64732" y="225592"/>
                  </a:lnTo>
                  <a:lnTo>
                    <a:pt x="62770" y="226884"/>
                  </a:lnTo>
                  <a:lnTo>
                    <a:pt x="61084" y="227756"/>
                  </a:lnTo>
                  <a:lnTo>
                    <a:pt x="60036" y="227536"/>
                  </a:lnTo>
                  <a:lnTo>
                    <a:pt x="57941" y="225822"/>
                  </a:lnTo>
                  <a:lnTo>
                    <a:pt x="55855" y="224232"/>
                  </a:lnTo>
                  <a:lnTo>
                    <a:pt x="54702" y="222892"/>
                  </a:lnTo>
                  <a:lnTo>
                    <a:pt x="54054" y="221935"/>
                  </a:lnTo>
                  <a:lnTo>
                    <a:pt x="53635" y="221514"/>
                  </a:lnTo>
                  <a:lnTo>
                    <a:pt x="52321" y="221447"/>
                  </a:lnTo>
                  <a:lnTo>
                    <a:pt x="51930" y="222328"/>
                  </a:lnTo>
                  <a:lnTo>
                    <a:pt x="51273" y="221916"/>
                  </a:lnTo>
                  <a:lnTo>
                    <a:pt x="49225" y="220107"/>
                  </a:lnTo>
                  <a:lnTo>
                    <a:pt x="46806" y="217254"/>
                  </a:lnTo>
                  <a:lnTo>
                    <a:pt x="45930" y="216814"/>
                  </a:lnTo>
                  <a:lnTo>
                    <a:pt x="44596" y="216861"/>
                  </a:lnTo>
                  <a:lnTo>
                    <a:pt x="42481" y="217915"/>
                  </a:lnTo>
                  <a:lnTo>
                    <a:pt x="40405" y="219552"/>
                  </a:lnTo>
                  <a:lnTo>
                    <a:pt x="36662" y="221064"/>
                  </a:lnTo>
                  <a:lnTo>
                    <a:pt x="33537" y="221907"/>
                  </a:lnTo>
                  <a:lnTo>
                    <a:pt x="33252" y="222941"/>
                  </a:lnTo>
                  <a:lnTo>
                    <a:pt x="32518" y="224722"/>
                  </a:lnTo>
                  <a:lnTo>
                    <a:pt x="31490" y="225833"/>
                  </a:lnTo>
                  <a:lnTo>
                    <a:pt x="28718" y="226178"/>
                  </a:lnTo>
                  <a:lnTo>
                    <a:pt x="27718" y="227767"/>
                  </a:lnTo>
                  <a:lnTo>
                    <a:pt x="25327" y="230831"/>
                  </a:lnTo>
                  <a:lnTo>
                    <a:pt x="23746" y="232229"/>
                  </a:lnTo>
                  <a:lnTo>
                    <a:pt x="23327" y="231635"/>
                  </a:lnTo>
                  <a:lnTo>
                    <a:pt x="22365" y="230889"/>
                  </a:lnTo>
                  <a:lnTo>
                    <a:pt x="20403" y="228514"/>
                  </a:lnTo>
                  <a:lnTo>
                    <a:pt x="18459" y="225556"/>
                  </a:lnTo>
                  <a:lnTo>
                    <a:pt x="17945" y="224215"/>
                  </a:lnTo>
                  <a:lnTo>
                    <a:pt x="17393" y="223449"/>
                  </a:lnTo>
                  <a:lnTo>
                    <a:pt x="17307" y="220481"/>
                  </a:lnTo>
                  <a:lnTo>
                    <a:pt x="14383" y="216958"/>
                  </a:lnTo>
                  <a:lnTo>
                    <a:pt x="7048" y="210696"/>
                  </a:lnTo>
                  <a:lnTo>
                    <a:pt x="6267" y="208829"/>
                  </a:lnTo>
                  <a:lnTo>
                    <a:pt x="0" y="203104"/>
                  </a:lnTo>
                  <a:lnTo>
                    <a:pt x="1600" y="198977"/>
                  </a:lnTo>
                  <a:lnTo>
                    <a:pt x="2791" y="197062"/>
                  </a:lnTo>
                  <a:lnTo>
                    <a:pt x="4229" y="195741"/>
                  </a:lnTo>
                  <a:lnTo>
                    <a:pt x="10001" y="192505"/>
                  </a:lnTo>
                  <a:lnTo>
                    <a:pt x="10878" y="192629"/>
                  </a:lnTo>
                  <a:lnTo>
                    <a:pt x="14859" y="196833"/>
                  </a:lnTo>
                  <a:lnTo>
                    <a:pt x="16126" y="197167"/>
                  </a:lnTo>
                  <a:lnTo>
                    <a:pt x="17545" y="197052"/>
                  </a:lnTo>
                  <a:lnTo>
                    <a:pt x="19221" y="197224"/>
                  </a:lnTo>
                  <a:lnTo>
                    <a:pt x="20050" y="196400"/>
                  </a:lnTo>
                  <a:lnTo>
                    <a:pt x="20174" y="195318"/>
                  </a:lnTo>
                  <a:lnTo>
                    <a:pt x="18964" y="194102"/>
                  </a:lnTo>
                  <a:lnTo>
                    <a:pt x="18783" y="192800"/>
                  </a:lnTo>
                  <a:lnTo>
                    <a:pt x="19641" y="191393"/>
                  </a:lnTo>
                  <a:lnTo>
                    <a:pt x="20117" y="189822"/>
                  </a:lnTo>
                  <a:lnTo>
                    <a:pt x="21365" y="187984"/>
                  </a:lnTo>
                  <a:lnTo>
                    <a:pt x="21498" y="187113"/>
                  </a:lnTo>
                  <a:lnTo>
                    <a:pt x="20183" y="186165"/>
                  </a:lnTo>
                  <a:lnTo>
                    <a:pt x="17488" y="184719"/>
                  </a:lnTo>
                  <a:lnTo>
                    <a:pt x="15650" y="183321"/>
                  </a:lnTo>
                  <a:lnTo>
                    <a:pt x="14945" y="181990"/>
                  </a:lnTo>
                  <a:lnTo>
                    <a:pt x="15449" y="180286"/>
                  </a:lnTo>
                  <a:lnTo>
                    <a:pt x="16926" y="178898"/>
                  </a:lnTo>
                  <a:lnTo>
                    <a:pt x="16840" y="178142"/>
                  </a:lnTo>
                  <a:lnTo>
                    <a:pt x="15535" y="176897"/>
                  </a:lnTo>
                  <a:lnTo>
                    <a:pt x="14583" y="175566"/>
                  </a:lnTo>
                  <a:lnTo>
                    <a:pt x="13611" y="174733"/>
                  </a:lnTo>
                  <a:lnTo>
                    <a:pt x="10897" y="174236"/>
                  </a:lnTo>
                  <a:lnTo>
                    <a:pt x="11420" y="172445"/>
                  </a:lnTo>
                  <a:lnTo>
                    <a:pt x="12411" y="169803"/>
                  </a:lnTo>
                  <a:lnTo>
                    <a:pt x="12659" y="167782"/>
                  </a:lnTo>
                  <a:lnTo>
                    <a:pt x="11906" y="162478"/>
                  </a:lnTo>
                  <a:lnTo>
                    <a:pt x="11963" y="161521"/>
                  </a:lnTo>
                  <a:lnTo>
                    <a:pt x="12706" y="161033"/>
                  </a:lnTo>
                  <a:lnTo>
                    <a:pt x="14316" y="161617"/>
                  </a:lnTo>
                  <a:lnTo>
                    <a:pt x="15945" y="162421"/>
                  </a:lnTo>
                  <a:lnTo>
                    <a:pt x="20383" y="161272"/>
                  </a:lnTo>
                  <a:lnTo>
                    <a:pt x="21926" y="161090"/>
                  </a:lnTo>
                  <a:lnTo>
                    <a:pt x="23212" y="162105"/>
                  </a:lnTo>
                  <a:lnTo>
                    <a:pt x="24974" y="162899"/>
                  </a:lnTo>
                  <a:lnTo>
                    <a:pt x="35185" y="160688"/>
                  </a:lnTo>
                  <a:lnTo>
                    <a:pt x="35385" y="158438"/>
                  </a:lnTo>
                  <a:lnTo>
                    <a:pt x="35966" y="156398"/>
                  </a:lnTo>
                  <a:lnTo>
                    <a:pt x="36043" y="154876"/>
                  </a:lnTo>
                  <a:lnTo>
                    <a:pt x="35623" y="153890"/>
                  </a:lnTo>
                  <a:lnTo>
                    <a:pt x="35119" y="153153"/>
                  </a:lnTo>
                  <a:lnTo>
                    <a:pt x="34814" y="151621"/>
                  </a:lnTo>
                  <a:lnTo>
                    <a:pt x="34804" y="149983"/>
                  </a:lnTo>
                  <a:lnTo>
                    <a:pt x="35785" y="149208"/>
                  </a:lnTo>
                  <a:lnTo>
                    <a:pt x="39043" y="147255"/>
                  </a:lnTo>
                  <a:lnTo>
                    <a:pt x="40053" y="147322"/>
                  </a:lnTo>
                  <a:lnTo>
                    <a:pt x="42329" y="148394"/>
                  </a:lnTo>
                  <a:lnTo>
                    <a:pt x="44463" y="150060"/>
                  </a:lnTo>
                  <a:lnTo>
                    <a:pt x="46368" y="153564"/>
                  </a:lnTo>
                  <a:lnTo>
                    <a:pt x="47673" y="156590"/>
                  </a:lnTo>
                  <a:lnTo>
                    <a:pt x="49778" y="160247"/>
                  </a:lnTo>
                  <a:lnTo>
                    <a:pt x="54226" y="161741"/>
                  </a:lnTo>
                  <a:lnTo>
                    <a:pt x="59541" y="162688"/>
                  </a:lnTo>
                  <a:lnTo>
                    <a:pt x="62417" y="162439"/>
                  </a:lnTo>
                  <a:lnTo>
                    <a:pt x="66523" y="159318"/>
                  </a:lnTo>
                  <a:lnTo>
                    <a:pt x="68847" y="156886"/>
                  </a:lnTo>
                  <a:lnTo>
                    <a:pt x="69599" y="155574"/>
                  </a:lnTo>
                  <a:lnTo>
                    <a:pt x="70952" y="156254"/>
                  </a:lnTo>
                  <a:lnTo>
                    <a:pt x="72485" y="159452"/>
                  </a:lnTo>
                  <a:lnTo>
                    <a:pt x="73466" y="160697"/>
                  </a:lnTo>
                  <a:lnTo>
                    <a:pt x="73714" y="161884"/>
                  </a:lnTo>
                  <a:lnTo>
                    <a:pt x="73028" y="163358"/>
                  </a:lnTo>
                  <a:lnTo>
                    <a:pt x="73695" y="164306"/>
                  </a:lnTo>
                  <a:lnTo>
                    <a:pt x="76552" y="164986"/>
                  </a:lnTo>
                  <a:lnTo>
                    <a:pt x="79057" y="164345"/>
                  </a:lnTo>
                  <a:lnTo>
                    <a:pt x="80181" y="163043"/>
                  </a:lnTo>
                  <a:lnTo>
                    <a:pt x="82058" y="161339"/>
                  </a:lnTo>
                  <a:lnTo>
                    <a:pt x="82077" y="159903"/>
                  </a:lnTo>
                  <a:lnTo>
                    <a:pt x="81067" y="158974"/>
                  </a:lnTo>
                  <a:lnTo>
                    <a:pt x="81067" y="157691"/>
                  </a:lnTo>
                  <a:lnTo>
                    <a:pt x="82115" y="156686"/>
                  </a:lnTo>
                  <a:lnTo>
                    <a:pt x="83125" y="153928"/>
                  </a:lnTo>
                  <a:lnTo>
                    <a:pt x="83439" y="151917"/>
                  </a:lnTo>
                  <a:lnTo>
                    <a:pt x="84430" y="150634"/>
                  </a:lnTo>
                  <a:lnTo>
                    <a:pt x="86306" y="149744"/>
                  </a:lnTo>
                  <a:lnTo>
                    <a:pt x="86982" y="148940"/>
                  </a:lnTo>
                  <a:lnTo>
                    <a:pt x="88030" y="144172"/>
                  </a:lnTo>
                  <a:lnTo>
                    <a:pt x="87487" y="142448"/>
                  </a:lnTo>
                  <a:lnTo>
                    <a:pt x="87487" y="141022"/>
                  </a:lnTo>
                  <a:lnTo>
                    <a:pt x="88678" y="139193"/>
                  </a:lnTo>
                  <a:lnTo>
                    <a:pt x="88897" y="136206"/>
                  </a:lnTo>
                  <a:lnTo>
                    <a:pt x="88392" y="131313"/>
                  </a:lnTo>
                  <a:lnTo>
                    <a:pt x="88059" y="127953"/>
                  </a:lnTo>
                  <a:lnTo>
                    <a:pt x="87697" y="124429"/>
                  </a:lnTo>
                  <a:lnTo>
                    <a:pt x="88611" y="119805"/>
                  </a:lnTo>
                  <a:lnTo>
                    <a:pt x="89564" y="114989"/>
                  </a:lnTo>
                  <a:lnTo>
                    <a:pt x="89392" y="113792"/>
                  </a:lnTo>
                  <a:lnTo>
                    <a:pt x="88068" y="112327"/>
                  </a:lnTo>
                  <a:lnTo>
                    <a:pt x="86439" y="110996"/>
                  </a:lnTo>
                  <a:lnTo>
                    <a:pt x="82248" y="109895"/>
                  </a:lnTo>
                  <a:lnTo>
                    <a:pt x="80686" y="108143"/>
                  </a:lnTo>
                  <a:lnTo>
                    <a:pt x="79467" y="106286"/>
                  </a:lnTo>
                  <a:lnTo>
                    <a:pt x="78581" y="105692"/>
                  </a:lnTo>
                  <a:lnTo>
                    <a:pt x="73990" y="104964"/>
                  </a:lnTo>
                  <a:lnTo>
                    <a:pt x="72981" y="103911"/>
                  </a:lnTo>
                  <a:lnTo>
                    <a:pt x="73390" y="100905"/>
                  </a:lnTo>
                  <a:lnTo>
                    <a:pt x="73800" y="96472"/>
                  </a:lnTo>
                  <a:lnTo>
                    <a:pt x="73638" y="93399"/>
                  </a:lnTo>
                  <a:lnTo>
                    <a:pt x="74447" y="90909"/>
                  </a:lnTo>
                  <a:lnTo>
                    <a:pt x="75371" y="89042"/>
                  </a:lnTo>
                  <a:lnTo>
                    <a:pt x="77400" y="87070"/>
                  </a:lnTo>
                  <a:lnTo>
                    <a:pt x="78467" y="84743"/>
                  </a:lnTo>
                  <a:lnTo>
                    <a:pt x="79057" y="84169"/>
                  </a:lnTo>
                  <a:lnTo>
                    <a:pt x="82896" y="83777"/>
                  </a:lnTo>
                  <a:lnTo>
                    <a:pt x="84287" y="82809"/>
                  </a:lnTo>
                  <a:lnTo>
                    <a:pt x="85382" y="81823"/>
                  </a:lnTo>
                  <a:lnTo>
                    <a:pt x="85849" y="80502"/>
                  </a:lnTo>
                  <a:lnTo>
                    <a:pt x="87163" y="78309"/>
                  </a:lnTo>
                  <a:lnTo>
                    <a:pt x="88325" y="76825"/>
                  </a:lnTo>
                  <a:lnTo>
                    <a:pt x="88459" y="75820"/>
                  </a:lnTo>
                  <a:lnTo>
                    <a:pt x="88211" y="74422"/>
                  </a:lnTo>
                  <a:lnTo>
                    <a:pt x="87049" y="71674"/>
                  </a:lnTo>
                  <a:lnTo>
                    <a:pt x="85658" y="69386"/>
                  </a:lnTo>
                  <a:lnTo>
                    <a:pt x="84820" y="68562"/>
                  </a:lnTo>
                  <a:lnTo>
                    <a:pt x="83125" y="63181"/>
                  </a:lnTo>
                  <a:lnTo>
                    <a:pt x="81553" y="61918"/>
                  </a:lnTo>
                  <a:lnTo>
                    <a:pt x="78486" y="61228"/>
                  </a:lnTo>
                  <a:lnTo>
                    <a:pt x="72742" y="60615"/>
                  </a:lnTo>
                  <a:lnTo>
                    <a:pt x="69266" y="61583"/>
                  </a:lnTo>
                  <a:lnTo>
                    <a:pt x="63979" y="63392"/>
                  </a:lnTo>
                  <a:lnTo>
                    <a:pt x="59941" y="64646"/>
                  </a:lnTo>
                  <a:lnTo>
                    <a:pt x="57312" y="65355"/>
                  </a:lnTo>
                  <a:lnTo>
                    <a:pt x="55769" y="65164"/>
                  </a:lnTo>
                  <a:lnTo>
                    <a:pt x="55064" y="64340"/>
                  </a:lnTo>
                  <a:lnTo>
                    <a:pt x="56093" y="63640"/>
                  </a:lnTo>
                  <a:lnTo>
                    <a:pt x="56598" y="62003"/>
                  </a:lnTo>
                  <a:lnTo>
                    <a:pt x="55940" y="59657"/>
                  </a:lnTo>
                  <a:lnTo>
                    <a:pt x="54921" y="57513"/>
                  </a:lnTo>
                  <a:lnTo>
                    <a:pt x="54340" y="54487"/>
                  </a:lnTo>
                  <a:lnTo>
                    <a:pt x="54588" y="50744"/>
                  </a:lnTo>
                  <a:lnTo>
                    <a:pt x="55578" y="47220"/>
                  </a:lnTo>
                  <a:lnTo>
                    <a:pt x="57702" y="42644"/>
                  </a:lnTo>
                  <a:lnTo>
                    <a:pt x="57836" y="40777"/>
                  </a:lnTo>
                  <a:lnTo>
                    <a:pt x="64246" y="40834"/>
                  </a:lnTo>
                  <a:lnTo>
                    <a:pt x="70647" y="40891"/>
                  </a:lnTo>
                  <a:lnTo>
                    <a:pt x="77638" y="40843"/>
                  </a:lnTo>
                  <a:lnTo>
                    <a:pt x="84392" y="40805"/>
                  </a:lnTo>
                  <a:lnTo>
                    <a:pt x="89659" y="40958"/>
                  </a:lnTo>
                  <a:lnTo>
                    <a:pt x="92192" y="39771"/>
                  </a:lnTo>
                  <a:lnTo>
                    <a:pt x="94602" y="41571"/>
                  </a:lnTo>
                  <a:lnTo>
                    <a:pt x="95783" y="41964"/>
                  </a:lnTo>
                  <a:lnTo>
                    <a:pt x="96183" y="41820"/>
                  </a:lnTo>
                  <a:lnTo>
                    <a:pt x="97107" y="43084"/>
                  </a:lnTo>
                  <a:lnTo>
                    <a:pt x="100108" y="42949"/>
                  </a:lnTo>
                  <a:lnTo>
                    <a:pt x="100584" y="43237"/>
                  </a:lnTo>
                  <a:lnTo>
                    <a:pt x="100841" y="44769"/>
                  </a:lnTo>
                  <a:lnTo>
                    <a:pt x="103622" y="44731"/>
                  </a:lnTo>
                  <a:lnTo>
                    <a:pt x="104994" y="45066"/>
                  </a:lnTo>
                  <a:lnTo>
                    <a:pt x="106108" y="45028"/>
                  </a:lnTo>
                  <a:lnTo>
                    <a:pt x="107728" y="44147"/>
                  </a:lnTo>
                  <a:lnTo>
                    <a:pt x="108890" y="44435"/>
                  </a:lnTo>
                  <a:lnTo>
                    <a:pt x="111004" y="45584"/>
                  </a:lnTo>
                  <a:lnTo>
                    <a:pt x="112509" y="46570"/>
                  </a:lnTo>
                  <a:lnTo>
                    <a:pt x="114614" y="46244"/>
                  </a:lnTo>
                  <a:lnTo>
                    <a:pt x="119491" y="46416"/>
                  </a:lnTo>
                  <a:lnTo>
                    <a:pt x="123273" y="47364"/>
                  </a:lnTo>
                  <a:lnTo>
                    <a:pt x="127016" y="49988"/>
                  </a:lnTo>
                  <a:lnTo>
                    <a:pt x="129521" y="51500"/>
                  </a:lnTo>
                  <a:lnTo>
                    <a:pt x="131769" y="53741"/>
                  </a:lnTo>
                  <a:lnTo>
                    <a:pt x="132598" y="53338"/>
                  </a:lnTo>
                  <a:lnTo>
                    <a:pt x="133379" y="52725"/>
                  </a:lnTo>
                  <a:lnTo>
                    <a:pt x="133817" y="52457"/>
                  </a:lnTo>
                  <a:lnTo>
                    <a:pt x="133788" y="50542"/>
                  </a:lnTo>
                  <a:lnTo>
                    <a:pt x="132531" y="47277"/>
                  </a:lnTo>
                  <a:lnTo>
                    <a:pt x="132045" y="44510"/>
                  </a:lnTo>
                  <a:lnTo>
                    <a:pt x="132321" y="42241"/>
                  </a:lnTo>
                  <a:lnTo>
                    <a:pt x="133274" y="40604"/>
                  </a:lnTo>
                  <a:lnTo>
                    <a:pt x="134903" y="39617"/>
                  </a:lnTo>
                  <a:lnTo>
                    <a:pt x="135065" y="38086"/>
                  </a:lnTo>
                  <a:lnTo>
                    <a:pt x="135084" y="37875"/>
                  </a:lnTo>
                  <a:lnTo>
                    <a:pt x="136912" y="34227"/>
                  </a:lnTo>
                  <a:lnTo>
                    <a:pt x="138722" y="30598"/>
                  </a:lnTo>
                  <a:lnTo>
                    <a:pt x="140903" y="26367"/>
                  </a:lnTo>
                  <a:lnTo>
                    <a:pt x="142704" y="22872"/>
                  </a:lnTo>
                  <a:lnTo>
                    <a:pt x="142465" y="21139"/>
                  </a:lnTo>
                  <a:lnTo>
                    <a:pt x="142646" y="18554"/>
                  </a:lnTo>
                  <a:lnTo>
                    <a:pt x="143018" y="15672"/>
                  </a:lnTo>
                  <a:lnTo>
                    <a:pt x="142923" y="13958"/>
                  </a:lnTo>
                  <a:lnTo>
                    <a:pt x="143446" y="12800"/>
                  </a:lnTo>
                  <a:lnTo>
                    <a:pt x="144694" y="8491"/>
                  </a:lnTo>
                  <a:lnTo>
                    <a:pt x="145428" y="5992"/>
                  </a:lnTo>
                  <a:lnTo>
                    <a:pt x="146504" y="4872"/>
                  </a:lnTo>
                  <a:lnTo>
                    <a:pt x="148180" y="4068"/>
                  </a:lnTo>
                  <a:lnTo>
                    <a:pt x="150619" y="4039"/>
                  </a:lnTo>
                  <a:lnTo>
                    <a:pt x="156981" y="3494"/>
                  </a:lnTo>
                  <a:lnTo>
                    <a:pt x="162925" y="2373"/>
                  </a:lnTo>
                  <a:lnTo>
                    <a:pt x="164897" y="1876"/>
                  </a:lnTo>
                  <a:lnTo>
                    <a:pt x="168621" y="76"/>
                  </a:lnTo>
                  <a:lnTo>
                    <a:pt x="170059" y="0"/>
                  </a:lnTo>
                  <a:lnTo>
                    <a:pt x="171288" y="690"/>
                  </a:lnTo>
                  <a:lnTo>
                    <a:pt x="178470" y="2758"/>
                  </a:lnTo>
                  <a:lnTo>
                    <a:pt x="180442" y="3572"/>
                  </a:lnTo>
                  <a:lnTo>
                    <a:pt x="181165" y="3447"/>
                  </a:lnTo>
                  <a:lnTo>
                    <a:pt x="182251" y="3629"/>
                  </a:lnTo>
                  <a:lnTo>
                    <a:pt x="183937" y="3648"/>
                  </a:lnTo>
                  <a:lnTo>
                    <a:pt x="185576" y="3399"/>
                  </a:lnTo>
                  <a:lnTo>
                    <a:pt x="186623" y="3648"/>
                  </a:lnTo>
                  <a:lnTo>
                    <a:pt x="187947" y="5017"/>
                  </a:lnTo>
                  <a:lnTo>
                    <a:pt x="188833" y="4864"/>
                  </a:lnTo>
                  <a:lnTo>
                    <a:pt x="189986" y="3868"/>
                  </a:lnTo>
                  <a:lnTo>
                    <a:pt x="192148" y="2853"/>
                  </a:lnTo>
                  <a:lnTo>
                    <a:pt x="196329" y="1724"/>
                  </a:lnTo>
                  <a:lnTo>
                    <a:pt x="197006" y="2230"/>
                  </a:lnTo>
                  <a:lnTo>
                    <a:pt x="198453" y="473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7716867-2194-0CEB-5285-0DCED25247DF}"/>
                </a:ext>
              </a:extLst>
            </p:cNvPr>
            <p:cNvSpPr/>
            <p:nvPr/>
          </p:nvSpPr>
          <p:spPr>
            <a:xfrm>
              <a:off x="5405170" y="3185410"/>
              <a:ext cx="163029" cy="171639"/>
            </a:xfrm>
            <a:custGeom>
              <a:avLst/>
              <a:gdLst>
                <a:gd name="connsiteX0" fmla="*/ 82363 w 163029"/>
                <a:gd name="connsiteY0" fmla="*/ 8083 h 171639"/>
                <a:gd name="connsiteX1" fmla="*/ 84030 w 163029"/>
                <a:gd name="connsiteY1" fmla="*/ 9882 h 171639"/>
                <a:gd name="connsiteX2" fmla="*/ 86144 w 163029"/>
                <a:gd name="connsiteY2" fmla="*/ 11118 h 171639"/>
                <a:gd name="connsiteX3" fmla="*/ 89354 w 163029"/>
                <a:gd name="connsiteY3" fmla="*/ 10964 h 171639"/>
                <a:gd name="connsiteX4" fmla="*/ 91678 w 163029"/>
                <a:gd name="connsiteY4" fmla="*/ 11702 h 171639"/>
                <a:gd name="connsiteX5" fmla="*/ 93688 w 163029"/>
                <a:gd name="connsiteY5" fmla="*/ 13090 h 171639"/>
                <a:gd name="connsiteX6" fmla="*/ 95040 w 163029"/>
                <a:gd name="connsiteY6" fmla="*/ 16163 h 171639"/>
                <a:gd name="connsiteX7" fmla="*/ 96517 w 163029"/>
                <a:gd name="connsiteY7" fmla="*/ 18375 h 171639"/>
                <a:gd name="connsiteX8" fmla="*/ 97155 w 163029"/>
                <a:gd name="connsiteY8" fmla="*/ 21534 h 171639"/>
                <a:gd name="connsiteX9" fmla="*/ 99489 w 163029"/>
                <a:gd name="connsiteY9" fmla="*/ 23191 h 171639"/>
                <a:gd name="connsiteX10" fmla="*/ 101317 w 163029"/>
                <a:gd name="connsiteY10" fmla="*/ 23947 h 171639"/>
                <a:gd name="connsiteX11" fmla="*/ 103794 w 163029"/>
                <a:gd name="connsiteY11" fmla="*/ 26235 h 171639"/>
                <a:gd name="connsiteX12" fmla="*/ 106356 w 163029"/>
                <a:gd name="connsiteY12" fmla="*/ 27403 h 171639"/>
                <a:gd name="connsiteX13" fmla="*/ 109004 w 163029"/>
                <a:gd name="connsiteY13" fmla="*/ 27135 h 171639"/>
                <a:gd name="connsiteX14" fmla="*/ 110242 w 163029"/>
                <a:gd name="connsiteY14" fmla="*/ 28332 h 171639"/>
                <a:gd name="connsiteX15" fmla="*/ 112224 w 163029"/>
                <a:gd name="connsiteY15" fmla="*/ 29175 h 171639"/>
                <a:gd name="connsiteX16" fmla="*/ 114205 w 163029"/>
                <a:gd name="connsiteY16" fmla="*/ 29232 h 171639"/>
                <a:gd name="connsiteX17" fmla="*/ 115948 w 163029"/>
                <a:gd name="connsiteY17" fmla="*/ 26589 h 171639"/>
                <a:gd name="connsiteX18" fmla="*/ 118253 w 163029"/>
                <a:gd name="connsiteY18" fmla="*/ 25546 h 171639"/>
                <a:gd name="connsiteX19" fmla="*/ 124073 w 163029"/>
                <a:gd name="connsiteY19" fmla="*/ 23439 h 171639"/>
                <a:gd name="connsiteX20" fmla="*/ 126368 w 163029"/>
                <a:gd name="connsiteY20" fmla="*/ 22482 h 171639"/>
                <a:gd name="connsiteX21" fmla="*/ 128692 w 163029"/>
                <a:gd name="connsiteY21" fmla="*/ 21879 h 171639"/>
                <a:gd name="connsiteX22" fmla="*/ 134293 w 163029"/>
                <a:gd name="connsiteY22" fmla="*/ 21688 h 171639"/>
                <a:gd name="connsiteX23" fmla="*/ 139503 w 163029"/>
                <a:gd name="connsiteY23" fmla="*/ 22338 h 171639"/>
                <a:gd name="connsiteX24" fmla="*/ 142084 w 163029"/>
                <a:gd name="connsiteY24" fmla="*/ 22826 h 171639"/>
                <a:gd name="connsiteX25" fmla="*/ 143856 w 163029"/>
                <a:gd name="connsiteY25" fmla="*/ 22462 h 171639"/>
                <a:gd name="connsiteX26" fmla="*/ 145532 w 163029"/>
                <a:gd name="connsiteY26" fmla="*/ 23716 h 171639"/>
                <a:gd name="connsiteX27" fmla="*/ 147266 w 163029"/>
                <a:gd name="connsiteY27" fmla="*/ 26349 h 171639"/>
                <a:gd name="connsiteX28" fmla="*/ 148685 w 163029"/>
                <a:gd name="connsiteY28" fmla="*/ 27192 h 171639"/>
                <a:gd name="connsiteX29" fmla="*/ 150133 w 163029"/>
                <a:gd name="connsiteY29" fmla="*/ 28102 h 171639"/>
                <a:gd name="connsiteX30" fmla="*/ 151209 w 163029"/>
                <a:gd name="connsiteY30" fmla="*/ 30179 h 171639"/>
                <a:gd name="connsiteX31" fmla="*/ 152467 w 163029"/>
                <a:gd name="connsiteY31" fmla="*/ 32238 h 171639"/>
                <a:gd name="connsiteX32" fmla="*/ 153152 w 163029"/>
                <a:gd name="connsiteY32" fmla="*/ 33148 h 171639"/>
                <a:gd name="connsiteX33" fmla="*/ 154715 w 163029"/>
                <a:gd name="connsiteY33" fmla="*/ 35177 h 171639"/>
                <a:gd name="connsiteX34" fmla="*/ 156058 w 163029"/>
                <a:gd name="connsiteY34" fmla="*/ 35206 h 171639"/>
                <a:gd name="connsiteX35" fmla="*/ 157382 w 163029"/>
                <a:gd name="connsiteY35" fmla="*/ 34325 h 171639"/>
                <a:gd name="connsiteX36" fmla="*/ 157953 w 163029"/>
                <a:gd name="connsiteY36" fmla="*/ 33674 h 171639"/>
                <a:gd name="connsiteX37" fmla="*/ 158210 w 163029"/>
                <a:gd name="connsiteY37" fmla="*/ 35015 h 171639"/>
                <a:gd name="connsiteX38" fmla="*/ 157686 w 163029"/>
                <a:gd name="connsiteY38" fmla="*/ 37188 h 171639"/>
                <a:gd name="connsiteX39" fmla="*/ 157791 w 163029"/>
                <a:gd name="connsiteY39" fmla="*/ 38538 h 171639"/>
                <a:gd name="connsiteX40" fmla="*/ 158525 w 163029"/>
                <a:gd name="connsiteY40" fmla="*/ 39054 h 171639"/>
                <a:gd name="connsiteX41" fmla="*/ 158125 w 163029"/>
                <a:gd name="connsiteY41" fmla="*/ 40787 h 171639"/>
                <a:gd name="connsiteX42" fmla="*/ 156591 w 163029"/>
                <a:gd name="connsiteY42" fmla="*/ 43736 h 171639"/>
                <a:gd name="connsiteX43" fmla="*/ 156581 w 163029"/>
                <a:gd name="connsiteY43" fmla="*/ 45479 h 171639"/>
                <a:gd name="connsiteX44" fmla="*/ 158105 w 163029"/>
                <a:gd name="connsiteY44" fmla="*/ 46025 h 171639"/>
                <a:gd name="connsiteX45" fmla="*/ 159191 w 163029"/>
                <a:gd name="connsiteY45" fmla="*/ 47872 h 171639"/>
                <a:gd name="connsiteX46" fmla="*/ 159839 w 163029"/>
                <a:gd name="connsiteY46" fmla="*/ 51032 h 171639"/>
                <a:gd name="connsiteX47" fmla="*/ 160496 w 163029"/>
                <a:gd name="connsiteY47" fmla="*/ 52085 h 171639"/>
                <a:gd name="connsiteX48" fmla="*/ 160563 w 163029"/>
                <a:gd name="connsiteY48" fmla="*/ 52736 h 171639"/>
                <a:gd name="connsiteX49" fmla="*/ 161668 w 163029"/>
                <a:gd name="connsiteY49" fmla="*/ 60386 h 171639"/>
                <a:gd name="connsiteX50" fmla="*/ 163030 w 163029"/>
                <a:gd name="connsiteY50" fmla="*/ 68055 h 171639"/>
                <a:gd name="connsiteX51" fmla="*/ 162163 w 163029"/>
                <a:gd name="connsiteY51" fmla="*/ 69051 h 171639"/>
                <a:gd name="connsiteX52" fmla="*/ 160973 w 163029"/>
                <a:gd name="connsiteY52" fmla="*/ 69348 h 171639"/>
                <a:gd name="connsiteX53" fmla="*/ 160201 w 163029"/>
                <a:gd name="connsiteY53" fmla="*/ 69701 h 171639"/>
                <a:gd name="connsiteX54" fmla="*/ 159982 w 163029"/>
                <a:gd name="connsiteY54" fmla="*/ 70419 h 171639"/>
                <a:gd name="connsiteX55" fmla="*/ 160487 w 163029"/>
                <a:gd name="connsiteY55" fmla="*/ 71463 h 171639"/>
                <a:gd name="connsiteX56" fmla="*/ 160153 w 163029"/>
                <a:gd name="connsiteY56" fmla="*/ 72420 h 171639"/>
                <a:gd name="connsiteX57" fmla="*/ 158667 w 163029"/>
                <a:gd name="connsiteY57" fmla="*/ 73082 h 171639"/>
                <a:gd name="connsiteX58" fmla="*/ 155438 w 163029"/>
                <a:gd name="connsiteY58" fmla="*/ 75513 h 171639"/>
                <a:gd name="connsiteX59" fmla="*/ 155219 w 163029"/>
                <a:gd name="connsiteY59" fmla="*/ 76481 h 171639"/>
                <a:gd name="connsiteX60" fmla="*/ 154362 w 163029"/>
                <a:gd name="connsiteY60" fmla="*/ 78549 h 171639"/>
                <a:gd name="connsiteX61" fmla="*/ 153648 w 163029"/>
                <a:gd name="connsiteY61" fmla="*/ 79812 h 171639"/>
                <a:gd name="connsiteX62" fmla="*/ 152591 w 163029"/>
                <a:gd name="connsiteY62" fmla="*/ 82158 h 171639"/>
                <a:gd name="connsiteX63" fmla="*/ 150914 w 163029"/>
                <a:gd name="connsiteY63" fmla="*/ 88362 h 171639"/>
                <a:gd name="connsiteX64" fmla="*/ 150295 w 163029"/>
                <a:gd name="connsiteY64" fmla="*/ 93504 h 171639"/>
                <a:gd name="connsiteX65" fmla="*/ 150200 w 163029"/>
                <a:gd name="connsiteY65" fmla="*/ 95093 h 171639"/>
                <a:gd name="connsiteX66" fmla="*/ 149552 w 163029"/>
                <a:gd name="connsiteY66" fmla="*/ 96194 h 171639"/>
                <a:gd name="connsiteX67" fmla="*/ 148819 w 163029"/>
                <a:gd name="connsiteY67" fmla="*/ 97793 h 171639"/>
                <a:gd name="connsiteX68" fmla="*/ 145313 w 163029"/>
                <a:gd name="connsiteY68" fmla="*/ 102188 h 171639"/>
                <a:gd name="connsiteX69" fmla="*/ 143523 w 163029"/>
                <a:gd name="connsiteY69" fmla="*/ 105778 h 171639"/>
                <a:gd name="connsiteX70" fmla="*/ 143751 w 163029"/>
                <a:gd name="connsiteY70" fmla="*/ 107339 h 171639"/>
                <a:gd name="connsiteX71" fmla="*/ 143837 w 163029"/>
                <a:gd name="connsiteY71" fmla="*/ 108909 h 171639"/>
                <a:gd name="connsiteX72" fmla="*/ 143304 w 163029"/>
                <a:gd name="connsiteY72" fmla="*/ 110039 h 171639"/>
                <a:gd name="connsiteX73" fmla="*/ 143399 w 163029"/>
                <a:gd name="connsiteY73" fmla="*/ 113074 h 171639"/>
                <a:gd name="connsiteX74" fmla="*/ 143827 w 163029"/>
                <a:gd name="connsiteY74" fmla="*/ 115611 h 171639"/>
                <a:gd name="connsiteX75" fmla="*/ 144456 w 163029"/>
                <a:gd name="connsiteY75" fmla="*/ 118101 h 171639"/>
                <a:gd name="connsiteX76" fmla="*/ 146999 w 163029"/>
                <a:gd name="connsiteY76" fmla="*/ 125147 h 171639"/>
                <a:gd name="connsiteX77" fmla="*/ 148323 w 163029"/>
                <a:gd name="connsiteY77" fmla="*/ 129427 h 171639"/>
                <a:gd name="connsiteX78" fmla="*/ 149142 w 163029"/>
                <a:gd name="connsiteY78" fmla="*/ 132874 h 171639"/>
                <a:gd name="connsiteX79" fmla="*/ 149866 w 163029"/>
                <a:gd name="connsiteY79" fmla="*/ 135191 h 171639"/>
                <a:gd name="connsiteX80" fmla="*/ 150543 w 163029"/>
                <a:gd name="connsiteY80" fmla="*/ 136129 h 171639"/>
                <a:gd name="connsiteX81" fmla="*/ 150819 w 163029"/>
                <a:gd name="connsiteY81" fmla="*/ 137020 h 171639"/>
                <a:gd name="connsiteX82" fmla="*/ 154591 w 163029"/>
                <a:gd name="connsiteY82" fmla="*/ 137661 h 171639"/>
                <a:gd name="connsiteX83" fmla="*/ 155334 w 163029"/>
                <a:gd name="connsiteY83" fmla="*/ 138169 h 171639"/>
                <a:gd name="connsiteX84" fmla="*/ 156362 w 163029"/>
                <a:gd name="connsiteY84" fmla="*/ 142659 h 171639"/>
                <a:gd name="connsiteX85" fmla="*/ 156172 w 163029"/>
                <a:gd name="connsiteY85" fmla="*/ 144689 h 171639"/>
                <a:gd name="connsiteX86" fmla="*/ 155429 w 163029"/>
                <a:gd name="connsiteY86" fmla="*/ 145464 h 171639"/>
                <a:gd name="connsiteX87" fmla="*/ 155448 w 163029"/>
                <a:gd name="connsiteY87" fmla="*/ 147178 h 171639"/>
                <a:gd name="connsiteX88" fmla="*/ 155277 w 163029"/>
                <a:gd name="connsiteY88" fmla="*/ 149313 h 171639"/>
                <a:gd name="connsiteX89" fmla="*/ 154724 w 163029"/>
                <a:gd name="connsiteY89" fmla="*/ 150156 h 171639"/>
                <a:gd name="connsiteX90" fmla="*/ 152610 w 163029"/>
                <a:gd name="connsiteY90" fmla="*/ 150262 h 171639"/>
                <a:gd name="connsiteX91" fmla="*/ 151171 w 163029"/>
                <a:gd name="connsiteY91" fmla="*/ 151066 h 171639"/>
                <a:gd name="connsiteX92" fmla="*/ 149285 w 163029"/>
                <a:gd name="connsiteY92" fmla="*/ 150740 h 171639"/>
                <a:gd name="connsiteX93" fmla="*/ 149104 w 163029"/>
                <a:gd name="connsiteY93" fmla="*/ 150213 h 171639"/>
                <a:gd name="connsiteX94" fmla="*/ 148085 w 163029"/>
                <a:gd name="connsiteY94" fmla="*/ 150022 h 171639"/>
                <a:gd name="connsiteX95" fmla="*/ 145285 w 163029"/>
                <a:gd name="connsiteY95" fmla="*/ 148806 h 171639"/>
                <a:gd name="connsiteX96" fmla="*/ 145742 w 163029"/>
                <a:gd name="connsiteY96" fmla="*/ 144909 h 171639"/>
                <a:gd name="connsiteX97" fmla="*/ 144447 w 163029"/>
                <a:gd name="connsiteY97" fmla="*/ 144746 h 171639"/>
                <a:gd name="connsiteX98" fmla="*/ 143447 w 163029"/>
                <a:gd name="connsiteY98" fmla="*/ 145262 h 171639"/>
                <a:gd name="connsiteX99" fmla="*/ 141456 w 163029"/>
                <a:gd name="connsiteY99" fmla="*/ 149935 h 171639"/>
                <a:gd name="connsiteX100" fmla="*/ 140503 w 163029"/>
                <a:gd name="connsiteY100" fmla="*/ 150739 h 171639"/>
                <a:gd name="connsiteX101" fmla="*/ 126521 w 163029"/>
                <a:gd name="connsiteY101" fmla="*/ 148326 h 171639"/>
                <a:gd name="connsiteX102" fmla="*/ 123482 w 163029"/>
                <a:gd name="connsiteY102" fmla="*/ 146382 h 171639"/>
                <a:gd name="connsiteX103" fmla="*/ 119844 w 163029"/>
                <a:gd name="connsiteY103" fmla="*/ 145942 h 171639"/>
                <a:gd name="connsiteX104" fmla="*/ 113500 w 163029"/>
                <a:gd name="connsiteY104" fmla="*/ 146162 h 171639"/>
                <a:gd name="connsiteX105" fmla="*/ 108271 w 163029"/>
                <a:gd name="connsiteY105" fmla="*/ 146746 h 171639"/>
                <a:gd name="connsiteX106" fmla="*/ 106775 w 163029"/>
                <a:gd name="connsiteY106" fmla="*/ 147924 h 171639"/>
                <a:gd name="connsiteX107" fmla="*/ 119977 w 163029"/>
                <a:gd name="connsiteY107" fmla="*/ 147234 h 171639"/>
                <a:gd name="connsiteX108" fmla="*/ 121396 w 163029"/>
                <a:gd name="connsiteY108" fmla="*/ 147368 h 171639"/>
                <a:gd name="connsiteX109" fmla="*/ 122063 w 163029"/>
                <a:gd name="connsiteY109" fmla="*/ 148077 h 171639"/>
                <a:gd name="connsiteX110" fmla="*/ 105375 w 163029"/>
                <a:gd name="connsiteY110" fmla="*/ 149618 h 171639"/>
                <a:gd name="connsiteX111" fmla="*/ 99012 w 163029"/>
                <a:gd name="connsiteY111" fmla="*/ 150538 h 171639"/>
                <a:gd name="connsiteX112" fmla="*/ 97126 w 163029"/>
                <a:gd name="connsiteY112" fmla="*/ 150288 h 171639"/>
                <a:gd name="connsiteX113" fmla="*/ 95698 w 163029"/>
                <a:gd name="connsiteY113" fmla="*/ 148794 h 171639"/>
                <a:gd name="connsiteX114" fmla="*/ 88783 w 163029"/>
                <a:gd name="connsiteY114" fmla="*/ 148612 h 171639"/>
                <a:gd name="connsiteX115" fmla="*/ 87363 w 163029"/>
                <a:gd name="connsiteY115" fmla="*/ 149100 h 171639"/>
                <a:gd name="connsiteX116" fmla="*/ 86506 w 163029"/>
                <a:gd name="connsiteY116" fmla="*/ 150201 h 171639"/>
                <a:gd name="connsiteX117" fmla="*/ 89230 w 163029"/>
                <a:gd name="connsiteY117" fmla="*/ 149961 h 171639"/>
                <a:gd name="connsiteX118" fmla="*/ 93526 w 163029"/>
                <a:gd name="connsiteY118" fmla="*/ 149904 h 171639"/>
                <a:gd name="connsiteX119" fmla="*/ 94678 w 163029"/>
                <a:gd name="connsiteY119" fmla="*/ 150747 h 171639"/>
                <a:gd name="connsiteX120" fmla="*/ 81229 w 163029"/>
                <a:gd name="connsiteY120" fmla="*/ 151848 h 171639"/>
                <a:gd name="connsiteX121" fmla="*/ 71904 w 163029"/>
                <a:gd name="connsiteY121" fmla="*/ 153954 h 171639"/>
                <a:gd name="connsiteX122" fmla="*/ 67951 w 163029"/>
                <a:gd name="connsiteY122" fmla="*/ 155515 h 171639"/>
                <a:gd name="connsiteX123" fmla="*/ 54940 w 163029"/>
                <a:gd name="connsiteY123" fmla="*/ 160637 h 171639"/>
                <a:gd name="connsiteX124" fmla="*/ 47006 w 163029"/>
                <a:gd name="connsiteY124" fmla="*/ 163050 h 171639"/>
                <a:gd name="connsiteX125" fmla="*/ 44929 w 163029"/>
                <a:gd name="connsiteY125" fmla="*/ 163941 h 171639"/>
                <a:gd name="connsiteX126" fmla="*/ 41319 w 163029"/>
                <a:gd name="connsiteY126" fmla="*/ 166449 h 171639"/>
                <a:gd name="connsiteX127" fmla="*/ 36681 w 163029"/>
                <a:gd name="connsiteY127" fmla="*/ 168029 h 171639"/>
                <a:gd name="connsiteX128" fmla="*/ 31480 w 163029"/>
                <a:gd name="connsiteY128" fmla="*/ 170978 h 171639"/>
                <a:gd name="connsiteX129" fmla="*/ 28308 w 163029"/>
                <a:gd name="connsiteY129" fmla="*/ 171639 h 171639"/>
                <a:gd name="connsiteX130" fmla="*/ 27594 w 163029"/>
                <a:gd name="connsiteY130" fmla="*/ 170701 h 171639"/>
                <a:gd name="connsiteX131" fmla="*/ 27508 w 163029"/>
                <a:gd name="connsiteY131" fmla="*/ 165722 h 171639"/>
                <a:gd name="connsiteX132" fmla="*/ 27070 w 163029"/>
                <a:gd name="connsiteY132" fmla="*/ 159049 h 171639"/>
                <a:gd name="connsiteX133" fmla="*/ 27232 w 163029"/>
                <a:gd name="connsiteY133" fmla="*/ 156492 h 171639"/>
                <a:gd name="connsiteX134" fmla="*/ 27651 w 163029"/>
                <a:gd name="connsiteY134" fmla="*/ 154089 h 171639"/>
                <a:gd name="connsiteX135" fmla="*/ 27661 w 163029"/>
                <a:gd name="connsiteY135" fmla="*/ 152098 h 171639"/>
                <a:gd name="connsiteX136" fmla="*/ 29242 w 163029"/>
                <a:gd name="connsiteY136" fmla="*/ 151351 h 171639"/>
                <a:gd name="connsiteX137" fmla="*/ 29661 w 163029"/>
                <a:gd name="connsiteY137" fmla="*/ 150517 h 171639"/>
                <a:gd name="connsiteX138" fmla="*/ 29899 w 163029"/>
                <a:gd name="connsiteY138" fmla="*/ 147923 h 171639"/>
                <a:gd name="connsiteX139" fmla="*/ 31375 w 163029"/>
                <a:gd name="connsiteY139" fmla="*/ 145558 h 171639"/>
                <a:gd name="connsiteX140" fmla="*/ 31404 w 163029"/>
                <a:gd name="connsiteY140" fmla="*/ 141441 h 171639"/>
                <a:gd name="connsiteX141" fmla="*/ 31842 w 163029"/>
                <a:gd name="connsiteY141" fmla="*/ 140588 h 171639"/>
                <a:gd name="connsiteX142" fmla="*/ 32175 w 163029"/>
                <a:gd name="connsiteY142" fmla="*/ 139497 h 171639"/>
                <a:gd name="connsiteX143" fmla="*/ 31547 w 163029"/>
                <a:gd name="connsiteY143" fmla="*/ 136797 h 171639"/>
                <a:gd name="connsiteX144" fmla="*/ 30728 w 163029"/>
                <a:gd name="connsiteY144" fmla="*/ 131703 h 171639"/>
                <a:gd name="connsiteX145" fmla="*/ 30328 w 163029"/>
                <a:gd name="connsiteY145" fmla="*/ 131368 h 171639"/>
                <a:gd name="connsiteX146" fmla="*/ 29966 w 163029"/>
                <a:gd name="connsiteY146" fmla="*/ 131588 h 171639"/>
                <a:gd name="connsiteX147" fmla="*/ 29137 w 163029"/>
                <a:gd name="connsiteY147" fmla="*/ 131684 h 171639"/>
                <a:gd name="connsiteX148" fmla="*/ 25870 w 163029"/>
                <a:gd name="connsiteY148" fmla="*/ 129923 h 171639"/>
                <a:gd name="connsiteX149" fmla="*/ 23346 w 163029"/>
                <a:gd name="connsiteY149" fmla="*/ 129616 h 171639"/>
                <a:gd name="connsiteX150" fmla="*/ 21574 w 163029"/>
                <a:gd name="connsiteY150" fmla="*/ 128113 h 171639"/>
                <a:gd name="connsiteX151" fmla="*/ 21450 w 163029"/>
                <a:gd name="connsiteY151" fmla="*/ 126399 h 171639"/>
                <a:gd name="connsiteX152" fmla="*/ 20593 w 163029"/>
                <a:gd name="connsiteY152" fmla="*/ 125394 h 171639"/>
                <a:gd name="connsiteX153" fmla="*/ 19993 w 163029"/>
                <a:gd name="connsiteY153" fmla="*/ 123412 h 171639"/>
                <a:gd name="connsiteX154" fmla="*/ 19107 w 163029"/>
                <a:gd name="connsiteY154" fmla="*/ 121143 h 171639"/>
                <a:gd name="connsiteX155" fmla="*/ 16621 w 163029"/>
                <a:gd name="connsiteY155" fmla="*/ 119764 h 171639"/>
                <a:gd name="connsiteX156" fmla="*/ 14288 w 163029"/>
                <a:gd name="connsiteY156" fmla="*/ 119429 h 171639"/>
                <a:gd name="connsiteX157" fmla="*/ 12630 w 163029"/>
                <a:gd name="connsiteY157" fmla="*/ 119727 h 171639"/>
                <a:gd name="connsiteX158" fmla="*/ 10687 w 163029"/>
                <a:gd name="connsiteY158" fmla="*/ 119641 h 171639"/>
                <a:gd name="connsiteX159" fmla="*/ 8458 w 163029"/>
                <a:gd name="connsiteY159" fmla="*/ 118875 h 171639"/>
                <a:gd name="connsiteX160" fmla="*/ 6915 w 163029"/>
                <a:gd name="connsiteY160" fmla="*/ 118013 h 171639"/>
                <a:gd name="connsiteX161" fmla="*/ 5458 w 163029"/>
                <a:gd name="connsiteY161" fmla="*/ 116347 h 171639"/>
                <a:gd name="connsiteX162" fmla="*/ 4105 w 163029"/>
                <a:gd name="connsiteY162" fmla="*/ 115026 h 171639"/>
                <a:gd name="connsiteX163" fmla="*/ 3029 w 163029"/>
                <a:gd name="connsiteY163" fmla="*/ 115189 h 171639"/>
                <a:gd name="connsiteX164" fmla="*/ 1715 w 163029"/>
                <a:gd name="connsiteY164" fmla="*/ 114873 h 171639"/>
                <a:gd name="connsiteX165" fmla="*/ 419 w 163029"/>
                <a:gd name="connsiteY165" fmla="*/ 114270 h 171639"/>
                <a:gd name="connsiteX166" fmla="*/ 0 w 163029"/>
                <a:gd name="connsiteY166" fmla="*/ 113801 h 171639"/>
                <a:gd name="connsiteX167" fmla="*/ 5410 w 163029"/>
                <a:gd name="connsiteY167" fmla="*/ 108497 h 171639"/>
                <a:gd name="connsiteX168" fmla="*/ 7249 w 163029"/>
                <a:gd name="connsiteY168" fmla="*/ 105902 h 171639"/>
                <a:gd name="connsiteX169" fmla="*/ 7449 w 163029"/>
                <a:gd name="connsiteY169" fmla="*/ 104313 h 171639"/>
                <a:gd name="connsiteX170" fmla="*/ 7468 w 163029"/>
                <a:gd name="connsiteY170" fmla="*/ 102714 h 171639"/>
                <a:gd name="connsiteX171" fmla="*/ 8058 w 163029"/>
                <a:gd name="connsiteY171" fmla="*/ 101077 h 171639"/>
                <a:gd name="connsiteX172" fmla="*/ 8211 w 163029"/>
                <a:gd name="connsiteY172" fmla="*/ 98578 h 171639"/>
                <a:gd name="connsiteX173" fmla="*/ 5220 w 163029"/>
                <a:gd name="connsiteY173" fmla="*/ 89482 h 171639"/>
                <a:gd name="connsiteX174" fmla="*/ 4458 w 163029"/>
                <a:gd name="connsiteY174" fmla="*/ 86667 h 171639"/>
                <a:gd name="connsiteX175" fmla="*/ 3658 w 163029"/>
                <a:gd name="connsiteY175" fmla="*/ 85843 h 171639"/>
                <a:gd name="connsiteX176" fmla="*/ 3143 w 163029"/>
                <a:gd name="connsiteY176" fmla="*/ 85527 h 171639"/>
                <a:gd name="connsiteX177" fmla="*/ 4658 w 163029"/>
                <a:gd name="connsiteY177" fmla="*/ 84359 h 171639"/>
                <a:gd name="connsiteX178" fmla="*/ 6744 w 163029"/>
                <a:gd name="connsiteY178" fmla="*/ 84665 h 171639"/>
                <a:gd name="connsiteX179" fmla="*/ 9944 w 163029"/>
                <a:gd name="connsiteY179" fmla="*/ 85575 h 171639"/>
                <a:gd name="connsiteX180" fmla="*/ 10639 w 163029"/>
                <a:gd name="connsiteY180" fmla="*/ 84675 h 171639"/>
                <a:gd name="connsiteX181" fmla="*/ 13059 w 163029"/>
                <a:gd name="connsiteY181" fmla="*/ 80079 h 171639"/>
                <a:gd name="connsiteX182" fmla="*/ 12992 w 163029"/>
                <a:gd name="connsiteY182" fmla="*/ 78375 h 171639"/>
                <a:gd name="connsiteX183" fmla="*/ 12754 w 163029"/>
                <a:gd name="connsiteY183" fmla="*/ 77197 h 171639"/>
                <a:gd name="connsiteX184" fmla="*/ 14173 w 163029"/>
                <a:gd name="connsiteY184" fmla="*/ 74047 h 171639"/>
                <a:gd name="connsiteX185" fmla="*/ 15297 w 163029"/>
                <a:gd name="connsiteY185" fmla="*/ 72831 h 171639"/>
                <a:gd name="connsiteX186" fmla="*/ 15878 w 163029"/>
                <a:gd name="connsiteY186" fmla="*/ 71520 h 171639"/>
                <a:gd name="connsiteX187" fmla="*/ 15697 w 163029"/>
                <a:gd name="connsiteY187" fmla="*/ 69720 h 171639"/>
                <a:gd name="connsiteX188" fmla="*/ 14849 w 163029"/>
                <a:gd name="connsiteY188" fmla="*/ 69050 h 171639"/>
                <a:gd name="connsiteX189" fmla="*/ 13726 w 163029"/>
                <a:gd name="connsiteY189" fmla="*/ 69175 h 171639"/>
                <a:gd name="connsiteX190" fmla="*/ 12382 w 163029"/>
                <a:gd name="connsiteY190" fmla="*/ 68735 h 171639"/>
                <a:gd name="connsiteX191" fmla="*/ 10335 w 163029"/>
                <a:gd name="connsiteY191" fmla="*/ 67701 h 171639"/>
                <a:gd name="connsiteX192" fmla="*/ 9296 w 163029"/>
                <a:gd name="connsiteY192" fmla="*/ 66781 h 171639"/>
                <a:gd name="connsiteX193" fmla="*/ 9620 w 163029"/>
                <a:gd name="connsiteY193" fmla="*/ 62617 h 171639"/>
                <a:gd name="connsiteX194" fmla="*/ 9811 w 163029"/>
                <a:gd name="connsiteY194" fmla="*/ 61324 h 171639"/>
                <a:gd name="connsiteX195" fmla="*/ 10535 w 163029"/>
                <a:gd name="connsiteY195" fmla="*/ 60577 h 171639"/>
                <a:gd name="connsiteX196" fmla="*/ 11659 w 163029"/>
                <a:gd name="connsiteY196" fmla="*/ 60376 h 171639"/>
                <a:gd name="connsiteX197" fmla="*/ 14830 w 163029"/>
                <a:gd name="connsiteY197" fmla="*/ 60251 h 171639"/>
                <a:gd name="connsiteX198" fmla="*/ 17402 w 163029"/>
                <a:gd name="connsiteY198" fmla="*/ 60730 h 171639"/>
                <a:gd name="connsiteX199" fmla="*/ 19660 w 163029"/>
                <a:gd name="connsiteY199" fmla="*/ 61008 h 171639"/>
                <a:gd name="connsiteX200" fmla="*/ 20860 w 163029"/>
                <a:gd name="connsiteY200" fmla="*/ 61008 h 171639"/>
                <a:gd name="connsiteX201" fmla="*/ 21831 w 163029"/>
                <a:gd name="connsiteY201" fmla="*/ 62243 h 171639"/>
                <a:gd name="connsiteX202" fmla="*/ 23127 w 163029"/>
                <a:gd name="connsiteY202" fmla="*/ 63507 h 171639"/>
                <a:gd name="connsiteX203" fmla="*/ 24270 w 163029"/>
                <a:gd name="connsiteY203" fmla="*/ 63497 h 171639"/>
                <a:gd name="connsiteX204" fmla="*/ 24670 w 163029"/>
                <a:gd name="connsiteY204" fmla="*/ 62559 h 171639"/>
                <a:gd name="connsiteX205" fmla="*/ 24403 w 163029"/>
                <a:gd name="connsiteY205" fmla="*/ 58451 h 171639"/>
                <a:gd name="connsiteX206" fmla="*/ 23641 w 163029"/>
                <a:gd name="connsiteY206" fmla="*/ 56278 h 171639"/>
                <a:gd name="connsiteX207" fmla="*/ 21917 w 163029"/>
                <a:gd name="connsiteY207" fmla="*/ 54181 h 171639"/>
                <a:gd name="connsiteX208" fmla="*/ 17459 w 163029"/>
                <a:gd name="connsiteY208" fmla="*/ 52391 h 171639"/>
                <a:gd name="connsiteX209" fmla="*/ 17355 w 163029"/>
                <a:gd name="connsiteY209" fmla="*/ 49892 h 171639"/>
                <a:gd name="connsiteX210" fmla="*/ 17802 w 163029"/>
                <a:gd name="connsiteY210" fmla="*/ 47182 h 171639"/>
                <a:gd name="connsiteX211" fmla="*/ 18764 w 163029"/>
                <a:gd name="connsiteY211" fmla="*/ 46177 h 171639"/>
                <a:gd name="connsiteX212" fmla="*/ 22079 w 163029"/>
                <a:gd name="connsiteY212" fmla="*/ 44454 h 171639"/>
                <a:gd name="connsiteX213" fmla="*/ 21498 w 163029"/>
                <a:gd name="connsiteY213" fmla="*/ 43525 h 171639"/>
                <a:gd name="connsiteX214" fmla="*/ 20441 w 163029"/>
                <a:gd name="connsiteY214" fmla="*/ 42539 h 171639"/>
                <a:gd name="connsiteX215" fmla="*/ 18336 w 163029"/>
                <a:gd name="connsiteY215" fmla="*/ 41543 h 171639"/>
                <a:gd name="connsiteX216" fmla="*/ 18821 w 163029"/>
                <a:gd name="connsiteY216" fmla="*/ 38297 h 171639"/>
                <a:gd name="connsiteX217" fmla="*/ 18926 w 163029"/>
                <a:gd name="connsiteY217" fmla="*/ 35396 h 171639"/>
                <a:gd name="connsiteX218" fmla="*/ 17145 w 163029"/>
                <a:gd name="connsiteY218" fmla="*/ 35722 h 171639"/>
                <a:gd name="connsiteX219" fmla="*/ 15316 w 163029"/>
                <a:gd name="connsiteY219" fmla="*/ 35894 h 171639"/>
                <a:gd name="connsiteX220" fmla="*/ 13773 w 163029"/>
                <a:gd name="connsiteY220" fmla="*/ 35004 h 171639"/>
                <a:gd name="connsiteX221" fmla="*/ 12478 w 163029"/>
                <a:gd name="connsiteY221" fmla="*/ 33242 h 171639"/>
                <a:gd name="connsiteX222" fmla="*/ 12240 w 163029"/>
                <a:gd name="connsiteY222" fmla="*/ 28397 h 171639"/>
                <a:gd name="connsiteX223" fmla="*/ 12240 w 163029"/>
                <a:gd name="connsiteY223" fmla="*/ 22796 h 171639"/>
                <a:gd name="connsiteX224" fmla="*/ 11992 w 163029"/>
                <a:gd name="connsiteY224" fmla="*/ 20316 h 171639"/>
                <a:gd name="connsiteX225" fmla="*/ 12487 w 163029"/>
                <a:gd name="connsiteY225" fmla="*/ 18995 h 171639"/>
                <a:gd name="connsiteX226" fmla="*/ 14059 w 163029"/>
                <a:gd name="connsiteY226" fmla="*/ 17779 h 171639"/>
                <a:gd name="connsiteX227" fmla="*/ 15773 w 163029"/>
                <a:gd name="connsiteY227" fmla="*/ 16200 h 171639"/>
                <a:gd name="connsiteX228" fmla="*/ 16383 w 163029"/>
                <a:gd name="connsiteY228" fmla="*/ 15194 h 171639"/>
                <a:gd name="connsiteX229" fmla="*/ 17174 w 163029"/>
                <a:gd name="connsiteY229" fmla="*/ 15175 h 171639"/>
                <a:gd name="connsiteX230" fmla="*/ 19231 w 163029"/>
                <a:gd name="connsiteY230" fmla="*/ 14572 h 171639"/>
                <a:gd name="connsiteX231" fmla="*/ 21098 w 163029"/>
                <a:gd name="connsiteY231" fmla="*/ 13193 h 171639"/>
                <a:gd name="connsiteX232" fmla="*/ 22841 w 163029"/>
                <a:gd name="connsiteY232" fmla="*/ 10321 h 171639"/>
                <a:gd name="connsiteX233" fmla="*/ 25194 w 163029"/>
                <a:gd name="connsiteY233" fmla="*/ 8014 h 171639"/>
                <a:gd name="connsiteX234" fmla="*/ 27842 w 163029"/>
                <a:gd name="connsiteY234" fmla="*/ 8186 h 171639"/>
                <a:gd name="connsiteX235" fmla="*/ 28623 w 163029"/>
                <a:gd name="connsiteY235" fmla="*/ 7765 h 171639"/>
                <a:gd name="connsiteX236" fmla="*/ 29556 w 163029"/>
                <a:gd name="connsiteY236" fmla="*/ 7689 h 171639"/>
                <a:gd name="connsiteX237" fmla="*/ 30661 w 163029"/>
                <a:gd name="connsiteY237" fmla="*/ 9211 h 171639"/>
                <a:gd name="connsiteX238" fmla="*/ 31775 w 163029"/>
                <a:gd name="connsiteY238" fmla="*/ 10370 h 171639"/>
                <a:gd name="connsiteX239" fmla="*/ 32566 w 163029"/>
                <a:gd name="connsiteY239" fmla="*/ 10398 h 171639"/>
                <a:gd name="connsiteX240" fmla="*/ 33157 w 163029"/>
                <a:gd name="connsiteY240" fmla="*/ 12591 h 171639"/>
                <a:gd name="connsiteX241" fmla="*/ 37986 w 163029"/>
                <a:gd name="connsiteY241" fmla="*/ 13510 h 171639"/>
                <a:gd name="connsiteX242" fmla="*/ 40053 w 163029"/>
                <a:gd name="connsiteY242" fmla="*/ 14113 h 171639"/>
                <a:gd name="connsiteX243" fmla="*/ 41796 w 163029"/>
                <a:gd name="connsiteY243" fmla="*/ 15712 h 171639"/>
                <a:gd name="connsiteX244" fmla="*/ 42405 w 163029"/>
                <a:gd name="connsiteY244" fmla="*/ 15750 h 171639"/>
                <a:gd name="connsiteX245" fmla="*/ 43139 w 163029"/>
                <a:gd name="connsiteY245" fmla="*/ 15415 h 171639"/>
                <a:gd name="connsiteX246" fmla="*/ 43710 w 163029"/>
                <a:gd name="connsiteY246" fmla="*/ 14860 h 171639"/>
                <a:gd name="connsiteX247" fmla="*/ 43825 w 163029"/>
                <a:gd name="connsiteY247" fmla="*/ 14247 h 171639"/>
                <a:gd name="connsiteX248" fmla="*/ 43072 w 163029"/>
                <a:gd name="connsiteY248" fmla="*/ 12811 h 171639"/>
                <a:gd name="connsiteX249" fmla="*/ 43405 w 163029"/>
                <a:gd name="connsiteY249" fmla="*/ 11518 h 171639"/>
                <a:gd name="connsiteX250" fmla="*/ 44186 w 163029"/>
                <a:gd name="connsiteY250" fmla="*/ 10360 h 171639"/>
                <a:gd name="connsiteX251" fmla="*/ 45434 w 163029"/>
                <a:gd name="connsiteY251" fmla="*/ 10284 h 171639"/>
                <a:gd name="connsiteX252" fmla="*/ 47311 w 163029"/>
                <a:gd name="connsiteY252" fmla="*/ 9958 h 171639"/>
                <a:gd name="connsiteX253" fmla="*/ 49463 w 163029"/>
                <a:gd name="connsiteY253" fmla="*/ 9958 h 171639"/>
                <a:gd name="connsiteX254" fmla="*/ 51064 w 163029"/>
                <a:gd name="connsiteY254" fmla="*/ 10169 h 171639"/>
                <a:gd name="connsiteX255" fmla="*/ 51702 w 163029"/>
                <a:gd name="connsiteY255" fmla="*/ 9011 h 171639"/>
                <a:gd name="connsiteX256" fmla="*/ 51092 w 163029"/>
                <a:gd name="connsiteY256" fmla="*/ 5756 h 171639"/>
                <a:gd name="connsiteX257" fmla="*/ 51254 w 163029"/>
                <a:gd name="connsiteY257" fmla="*/ 3956 h 171639"/>
                <a:gd name="connsiteX258" fmla="*/ 51511 w 163029"/>
                <a:gd name="connsiteY258" fmla="*/ 2443 h 171639"/>
                <a:gd name="connsiteX259" fmla="*/ 52111 w 163029"/>
                <a:gd name="connsiteY259" fmla="*/ 1830 h 171639"/>
                <a:gd name="connsiteX260" fmla="*/ 54502 w 163029"/>
                <a:gd name="connsiteY260" fmla="*/ 3736 h 171639"/>
                <a:gd name="connsiteX261" fmla="*/ 56693 w 163029"/>
                <a:gd name="connsiteY261" fmla="*/ 4425 h 171639"/>
                <a:gd name="connsiteX262" fmla="*/ 58264 w 163029"/>
                <a:gd name="connsiteY262" fmla="*/ 4483 h 171639"/>
                <a:gd name="connsiteX263" fmla="*/ 58703 w 163029"/>
                <a:gd name="connsiteY263" fmla="*/ 4118 h 171639"/>
                <a:gd name="connsiteX264" fmla="*/ 58036 w 163029"/>
                <a:gd name="connsiteY264" fmla="*/ 2040 h 171639"/>
                <a:gd name="connsiteX265" fmla="*/ 58217 w 163029"/>
                <a:gd name="connsiteY265" fmla="*/ 1418 h 171639"/>
                <a:gd name="connsiteX266" fmla="*/ 58798 w 163029"/>
                <a:gd name="connsiteY266" fmla="*/ 1054 h 171639"/>
                <a:gd name="connsiteX267" fmla="*/ 59827 w 163029"/>
                <a:gd name="connsiteY267" fmla="*/ 843 h 171639"/>
                <a:gd name="connsiteX268" fmla="*/ 62617 w 163029"/>
                <a:gd name="connsiteY268" fmla="*/ 0 h 171639"/>
                <a:gd name="connsiteX269" fmla="*/ 62903 w 163029"/>
                <a:gd name="connsiteY269" fmla="*/ 163 h 171639"/>
                <a:gd name="connsiteX270" fmla="*/ 63427 w 163029"/>
                <a:gd name="connsiteY270" fmla="*/ 3437 h 171639"/>
                <a:gd name="connsiteX271" fmla="*/ 63189 w 163029"/>
                <a:gd name="connsiteY271" fmla="*/ 4510 h 171639"/>
                <a:gd name="connsiteX272" fmla="*/ 63779 w 163029"/>
                <a:gd name="connsiteY272" fmla="*/ 6731 h 171639"/>
                <a:gd name="connsiteX273" fmla="*/ 64503 w 163029"/>
                <a:gd name="connsiteY273" fmla="*/ 8789 h 171639"/>
                <a:gd name="connsiteX274" fmla="*/ 64446 w 163029"/>
                <a:gd name="connsiteY274" fmla="*/ 9632 h 171639"/>
                <a:gd name="connsiteX275" fmla="*/ 63846 w 163029"/>
                <a:gd name="connsiteY275" fmla="*/ 10906 h 171639"/>
                <a:gd name="connsiteX276" fmla="*/ 63141 w 163029"/>
                <a:gd name="connsiteY276" fmla="*/ 12074 h 171639"/>
                <a:gd name="connsiteX277" fmla="*/ 63217 w 163029"/>
                <a:gd name="connsiteY277" fmla="*/ 12552 h 171639"/>
                <a:gd name="connsiteX278" fmla="*/ 64332 w 163029"/>
                <a:gd name="connsiteY278" fmla="*/ 13346 h 171639"/>
                <a:gd name="connsiteX279" fmla="*/ 66465 w 163029"/>
                <a:gd name="connsiteY279" fmla="*/ 14170 h 171639"/>
                <a:gd name="connsiteX280" fmla="*/ 68675 w 163029"/>
                <a:gd name="connsiteY280" fmla="*/ 14362 h 171639"/>
                <a:gd name="connsiteX281" fmla="*/ 69904 w 163029"/>
                <a:gd name="connsiteY281" fmla="*/ 13165 h 171639"/>
                <a:gd name="connsiteX282" fmla="*/ 71180 w 163029"/>
                <a:gd name="connsiteY282" fmla="*/ 12188 h 171639"/>
                <a:gd name="connsiteX283" fmla="*/ 72066 w 163029"/>
                <a:gd name="connsiteY283" fmla="*/ 11317 h 171639"/>
                <a:gd name="connsiteX284" fmla="*/ 72371 w 163029"/>
                <a:gd name="connsiteY284" fmla="*/ 10024 h 171639"/>
                <a:gd name="connsiteX285" fmla="*/ 73771 w 163029"/>
                <a:gd name="connsiteY285" fmla="*/ 9077 h 171639"/>
                <a:gd name="connsiteX286" fmla="*/ 77772 w 163029"/>
                <a:gd name="connsiteY286" fmla="*/ 7889 h 171639"/>
                <a:gd name="connsiteX287" fmla="*/ 81448 w 163029"/>
                <a:gd name="connsiteY287" fmla="*/ 7707 h 171639"/>
                <a:gd name="connsiteX288" fmla="*/ 82363 w 163029"/>
                <a:gd name="connsiteY288" fmla="*/ 8081 h 171639"/>
                <a:gd name="connsiteX289" fmla="*/ 147504 w 163029"/>
                <a:gd name="connsiteY289" fmla="*/ 150867 h 171639"/>
                <a:gd name="connsiteX290" fmla="*/ 146771 w 163029"/>
                <a:gd name="connsiteY290" fmla="*/ 151929 h 171639"/>
                <a:gd name="connsiteX291" fmla="*/ 143227 w 163029"/>
                <a:gd name="connsiteY291" fmla="*/ 151249 h 171639"/>
                <a:gd name="connsiteX292" fmla="*/ 144066 w 163029"/>
                <a:gd name="connsiteY292" fmla="*/ 150359 h 171639"/>
                <a:gd name="connsiteX293" fmla="*/ 147504 w 163029"/>
                <a:gd name="connsiteY293" fmla="*/ 150866 h 17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</a:cxnLst>
              <a:rect l="l" t="t" r="r" b="b"/>
              <a:pathLst>
                <a:path w="163029" h="171639">
                  <a:moveTo>
                    <a:pt x="82363" y="8083"/>
                  </a:moveTo>
                  <a:lnTo>
                    <a:pt x="84030" y="9882"/>
                  </a:lnTo>
                  <a:lnTo>
                    <a:pt x="86144" y="11118"/>
                  </a:lnTo>
                  <a:lnTo>
                    <a:pt x="89354" y="10964"/>
                  </a:lnTo>
                  <a:lnTo>
                    <a:pt x="91678" y="11702"/>
                  </a:lnTo>
                  <a:lnTo>
                    <a:pt x="93688" y="13090"/>
                  </a:lnTo>
                  <a:lnTo>
                    <a:pt x="95040" y="16163"/>
                  </a:lnTo>
                  <a:lnTo>
                    <a:pt x="96517" y="18375"/>
                  </a:lnTo>
                  <a:lnTo>
                    <a:pt x="97155" y="21534"/>
                  </a:lnTo>
                  <a:lnTo>
                    <a:pt x="99489" y="23191"/>
                  </a:lnTo>
                  <a:lnTo>
                    <a:pt x="101317" y="23947"/>
                  </a:lnTo>
                  <a:lnTo>
                    <a:pt x="103794" y="26235"/>
                  </a:lnTo>
                  <a:lnTo>
                    <a:pt x="106356" y="27403"/>
                  </a:lnTo>
                  <a:lnTo>
                    <a:pt x="109004" y="27135"/>
                  </a:lnTo>
                  <a:lnTo>
                    <a:pt x="110242" y="28332"/>
                  </a:lnTo>
                  <a:lnTo>
                    <a:pt x="112224" y="29175"/>
                  </a:lnTo>
                  <a:lnTo>
                    <a:pt x="114205" y="29232"/>
                  </a:lnTo>
                  <a:lnTo>
                    <a:pt x="115948" y="26589"/>
                  </a:lnTo>
                  <a:lnTo>
                    <a:pt x="118253" y="25546"/>
                  </a:lnTo>
                  <a:lnTo>
                    <a:pt x="124073" y="23439"/>
                  </a:lnTo>
                  <a:lnTo>
                    <a:pt x="126368" y="22482"/>
                  </a:lnTo>
                  <a:lnTo>
                    <a:pt x="128692" y="21879"/>
                  </a:lnTo>
                  <a:lnTo>
                    <a:pt x="134293" y="21688"/>
                  </a:lnTo>
                  <a:lnTo>
                    <a:pt x="139503" y="22338"/>
                  </a:lnTo>
                  <a:lnTo>
                    <a:pt x="142084" y="22826"/>
                  </a:lnTo>
                  <a:lnTo>
                    <a:pt x="143856" y="22462"/>
                  </a:lnTo>
                  <a:lnTo>
                    <a:pt x="145532" y="23716"/>
                  </a:lnTo>
                  <a:lnTo>
                    <a:pt x="147266" y="26349"/>
                  </a:lnTo>
                  <a:lnTo>
                    <a:pt x="148685" y="27192"/>
                  </a:lnTo>
                  <a:lnTo>
                    <a:pt x="150133" y="28102"/>
                  </a:lnTo>
                  <a:lnTo>
                    <a:pt x="151209" y="30179"/>
                  </a:lnTo>
                  <a:lnTo>
                    <a:pt x="152467" y="32238"/>
                  </a:lnTo>
                  <a:lnTo>
                    <a:pt x="153152" y="33148"/>
                  </a:lnTo>
                  <a:lnTo>
                    <a:pt x="154715" y="35177"/>
                  </a:lnTo>
                  <a:lnTo>
                    <a:pt x="156058" y="35206"/>
                  </a:lnTo>
                  <a:lnTo>
                    <a:pt x="157382" y="34325"/>
                  </a:lnTo>
                  <a:lnTo>
                    <a:pt x="157953" y="33674"/>
                  </a:lnTo>
                  <a:lnTo>
                    <a:pt x="158210" y="35015"/>
                  </a:lnTo>
                  <a:lnTo>
                    <a:pt x="157686" y="37188"/>
                  </a:lnTo>
                  <a:lnTo>
                    <a:pt x="157791" y="38538"/>
                  </a:lnTo>
                  <a:lnTo>
                    <a:pt x="158525" y="39054"/>
                  </a:lnTo>
                  <a:lnTo>
                    <a:pt x="158125" y="40787"/>
                  </a:lnTo>
                  <a:lnTo>
                    <a:pt x="156591" y="43736"/>
                  </a:lnTo>
                  <a:lnTo>
                    <a:pt x="156581" y="45479"/>
                  </a:lnTo>
                  <a:lnTo>
                    <a:pt x="158105" y="46025"/>
                  </a:lnTo>
                  <a:lnTo>
                    <a:pt x="159191" y="47872"/>
                  </a:lnTo>
                  <a:lnTo>
                    <a:pt x="159839" y="51032"/>
                  </a:lnTo>
                  <a:lnTo>
                    <a:pt x="160496" y="52085"/>
                  </a:lnTo>
                  <a:lnTo>
                    <a:pt x="160563" y="52736"/>
                  </a:lnTo>
                  <a:lnTo>
                    <a:pt x="161668" y="60386"/>
                  </a:lnTo>
                  <a:lnTo>
                    <a:pt x="163030" y="68055"/>
                  </a:lnTo>
                  <a:lnTo>
                    <a:pt x="162163" y="69051"/>
                  </a:lnTo>
                  <a:lnTo>
                    <a:pt x="160973" y="69348"/>
                  </a:lnTo>
                  <a:lnTo>
                    <a:pt x="160201" y="69701"/>
                  </a:lnTo>
                  <a:lnTo>
                    <a:pt x="159982" y="70419"/>
                  </a:lnTo>
                  <a:lnTo>
                    <a:pt x="160487" y="71463"/>
                  </a:lnTo>
                  <a:lnTo>
                    <a:pt x="160153" y="72420"/>
                  </a:lnTo>
                  <a:lnTo>
                    <a:pt x="158667" y="73082"/>
                  </a:lnTo>
                  <a:lnTo>
                    <a:pt x="155438" y="75513"/>
                  </a:lnTo>
                  <a:lnTo>
                    <a:pt x="155219" y="76481"/>
                  </a:lnTo>
                  <a:lnTo>
                    <a:pt x="154362" y="78549"/>
                  </a:lnTo>
                  <a:lnTo>
                    <a:pt x="153648" y="79812"/>
                  </a:lnTo>
                  <a:lnTo>
                    <a:pt x="152591" y="82158"/>
                  </a:lnTo>
                  <a:lnTo>
                    <a:pt x="150914" y="88362"/>
                  </a:lnTo>
                  <a:lnTo>
                    <a:pt x="150295" y="93504"/>
                  </a:lnTo>
                  <a:lnTo>
                    <a:pt x="150200" y="95093"/>
                  </a:lnTo>
                  <a:lnTo>
                    <a:pt x="149552" y="96194"/>
                  </a:lnTo>
                  <a:lnTo>
                    <a:pt x="148819" y="97793"/>
                  </a:lnTo>
                  <a:lnTo>
                    <a:pt x="145313" y="102188"/>
                  </a:lnTo>
                  <a:lnTo>
                    <a:pt x="143523" y="105778"/>
                  </a:lnTo>
                  <a:lnTo>
                    <a:pt x="143751" y="107339"/>
                  </a:lnTo>
                  <a:lnTo>
                    <a:pt x="143837" y="108909"/>
                  </a:lnTo>
                  <a:lnTo>
                    <a:pt x="143304" y="110039"/>
                  </a:lnTo>
                  <a:lnTo>
                    <a:pt x="143399" y="113074"/>
                  </a:lnTo>
                  <a:lnTo>
                    <a:pt x="143827" y="115611"/>
                  </a:lnTo>
                  <a:lnTo>
                    <a:pt x="144456" y="118101"/>
                  </a:lnTo>
                  <a:lnTo>
                    <a:pt x="146999" y="125147"/>
                  </a:lnTo>
                  <a:lnTo>
                    <a:pt x="148323" y="129427"/>
                  </a:lnTo>
                  <a:lnTo>
                    <a:pt x="149142" y="132874"/>
                  </a:lnTo>
                  <a:lnTo>
                    <a:pt x="149866" y="135191"/>
                  </a:lnTo>
                  <a:lnTo>
                    <a:pt x="150543" y="136129"/>
                  </a:lnTo>
                  <a:lnTo>
                    <a:pt x="150819" y="137020"/>
                  </a:lnTo>
                  <a:lnTo>
                    <a:pt x="154591" y="137661"/>
                  </a:lnTo>
                  <a:lnTo>
                    <a:pt x="155334" y="138169"/>
                  </a:lnTo>
                  <a:lnTo>
                    <a:pt x="156362" y="142659"/>
                  </a:lnTo>
                  <a:lnTo>
                    <a:pt x="156172" y="144689"/>
                  </a:lnTo>
                  <a:lnTo>
                    <a:pt x="155429" y="145464"/>
                  </a:lnTo>
                  <a:lnTo>
                    <a:pt x="155448" y="147178"/>
                  </a:lnTo>
                  <a:lnTo>
                    <a:pt x="155277" y="149313"/>
                  </a:lnTo>
                  <a:lnTo>
                    <a:pt x="154724" y="150156"/>
                  </a:lnTo>
                  <a:lnTo>
                    <a:pt x="152610" y="150262"/>
                  </a:lnTo>
                  <a:lnTo>
                    <a:pt x="151171" y="151066"/>
                  </a:lnTo>
                  <a:lnTo>
                    <a:pt x="149285" y="150740"/>
                  </a:lnTo>
                  <a:lnTo>
                    <a:pt x="149104" y="150213"/>
                  </a:lnTo>
                  <a:lnTo>
                    <a:pt x="148085" y="150022"/>
                  </a:lnTo>
                  <a:lnTo>
                    <a:pt x="145285" y="148806"/>
                  </a:lnTo>
                  <a:lnTo>
                    <a:pt x="145742" y="144909"/>
                  </a:lnTo>
                  <a:lnTo>
                    <a:pt x="144447" y="144746"/>
                  </a:lnTo>
                  <a:lnTo>
                    <a:pt x="143447" y="145262"/>
                  </a:lnTo>
                  <a:lnTo>
                    <a:pt x="141456" y="149935"/>
                  </a:lnTo>
                  <a:lnTo>
                    <a:pt x="140503" y="150739"/>
                  </a:lnTo>
                  <a:lnTo>
                    <a:pt x="126521" y="148326"/>
                  </a:lnTo>
                  <a:lnTo>
                    <a:pt x="123482" y="146382"/>
                  </a:lnTo>
                  <a:lnTo>
                    <a:pt x="119844" y="145942"/>
                  </a:lnTo>
                  <a:lnTo>
                    <a:pt x="113500" y="146162"/>
                  </a:lnTo>
                  <a:lnTo>
                    <a:pt x="108271" y="146746"/>
                  </a:lnTo>
                  <a:lnTo>
                    <a:pt x="106775" y="147924"/>
                  </a:lnTo>
                  <a:lnTo>
                    <a:pt x="119977" y="147234"/>
                  </a:lnTo>
                  <a:lnTo>
                    <a:pt x="121396" y="147368"/>
                  </a:lnTo>
                  <a:lnTo>
                    <a:pt x="122063" y="148077"/>
                  </a:lnTo>
                  <a:lnTo>
                    <a:pt x="105375" y="149618"/>
                  </a:lnTo>
                  <a:lnTo>
                    <a:pt x="99012" y="150538"/>
                  </a:lnTo>
                  <a:lnTo>
                    <a:pt x="97126" y="150288"/>
                  </a:lnTo>
                  <a:lnTo>
                    <a:pt x="95698" y="148794"/>
                  </a:lnTo>
                  <a:lnTo>
                    <a:pt x="88783" y="148612"/>
                  </a:lnTo>
                  <a:lnTo>
                    <a:pt x="87363" y="149100"/>
                  </a:lnTo>
                  <a:lnTo>
                    <a:pt x="86506" y="150201"/>
                  </a:lnTo>
                  <a:lnTo>
                    <a:pt x="89230" y="149961"/>
                  </a:lnTo>
                  <a:lnTo>
                    <a:pt x="93526" y="149904"/>
                  </a:lnTo>
                  <a:lnTo>
                    <a:pt x="94678" y="150747"/>
                  </a:lnTo>
                  <a:lnTo>
                    <a:pt x="81229" y="151848"/>
                  </a:lnTo>
                  <a:lnTo>
                    <a:pt x="71904" y="153954"/>
                  </a:lnTo>
                  <a:lnTo>
                    <a:pt x="67951" y="155515"/>
                  </a:lnTo>
                  <a:lnTo>
                    <a:pt x="54940" y="160637"/>
                  </a:lnTo>
                  <a:lnTo>
                    <a:pt x="47006" y="163050"/>
                  </a:lnTo>
                  <a:lnTo>
                    <a:pt x="44929" y="163941"/>
                  </a:lnTo>
                  <a:lnTo>
                    <a:pt x="41319" y="166449"/>
                  </a:lnTo>
                  <a:lnTo>
                    <a:pt x="36681" y="168029"/>
                  </a:lnTo>
                  <a:lnTo>
                    <a:pt x="31480" y="170978"/>
                  </a:lnTo>
                  <a:lnTo>
                    <a:pt x="28308" y="171639"/>
                  </a:lnTo>
                  <a:lnTo>
                    <a:pt x="27594" y="170701"/>
                  </a:lnTo>
                  <a:lnTo>
                    <a:pt x="27508" y="165722"/>
                  </a:lnTo>
                  <a:lnTo>
                    <a:pt x="27070" y="159049"/>
                  </a:lnTo>
                  <a:lnTo>
                    <a:pt x="27232" y="156492"/>
                  </a:lnTo>
                  <a:lnTo>
                    <a:pt x="27651" y="154089"/>
                  </a:lnTo>
                  <a:lnTo>
                    <a:pt x="27661" y="152098"/>
                  </a:lnTo>
                  <a:lnTo>
                    <a:pt x="29242" y="151351"/>
                  </a:lnTo>
                  <a:lnTo>
                    <a:pt x="29661" y="150517"/>
                  </a:lnTo>
                  <a:lnTo>
                    <a:pt x="29899" y="147923"/>
                  </a:lnTo>
                  <a:lnTo>
                    <a:pt x="31375" y="145558"/>
                  </a:lnTo>
                  <a:lnTo>
                    <a:pt x="31404" y="141441"/>
                  </a:lnTo>
                  <a:lnTo>
                    <a:pt x="31842" y="140588"/>
                  </a:lnTo>
                  <a:lnTo>
                    <a:pt x="32175" y="139497"/>
                  </a:lnTo>
                  <a:lnTo>
                    <a:pt x="31547" y="136797"/>
                  </a:lnTo>
                  <a:lnTo>
                    <a:pt x="30728" y="131703"/>
                  </a:lnTo>
                  <a:lnTo>
                    <a:pt x="30328" y="131368"/>
                  </a:lnTo>
                  <a:lnTo>
                    <a:pt x="29966" y="131588"/>
                  </a:lnTo>
                  <a:lnTo>
                    <a:pt x="29137" y="131684"/>
                  </a:lnTo>
                  <a:lnTo>
                    <a:pt x="25870" y="129923"/>
                  </a:lnTo>
                  <a:lnTo>
                    <a:pt x="23346" y="129616"/>
                  </a:lnTo>
                  <a:lnTo>
                    <a:pt x="21574" y="128113"/>
                  </a:lnTo>
                  <a:lnTo>
                    <a:pt x="21450" y="126399"/>
                  </a:lnTo>
                  <a:lnTo>
                    <a:pt x="20593" y="125394"/>
                  </a:lnTo>
                  <a:lnTo>
                    <a:pt x="19993" y="123412"/>
                  </a:lnTo>
                  <a:lnTo>
                    <a:pt x="19107" y="121143"/>
                  </a:lnTo>
                  <a:lnTo>
                    <a:pt x="16621" y="119764"/>
                  </a:lnTo>
                  <a:lnTo>
                    <a:pt x="14288" y="119429"/>
                  </a:lnTo>
                  <a:lnTo>
                    <a:pt x="12630" y="119727"/>
                  </a:lnTo>
                  <a:lnTo>
                    <a:pt x="10687" y="119641"/>
                  </a:lnTo>
                  <a:lnTo>
                    <a:pt x="8458" y="118875"/>
                  </a:lnTo>
                  <a:lnTo>
                    <a:pt x="6915" y="118013"/>
                  </a:lnTo>
                  <a:lnTo>
                    <a:pt x="5458" y="116347"/>
                  </a:lnTo>
                  <a:lnTo>
                    <a:pt x="4105" y="115026"/>
                  </a:lnTo>
                  <a:lnTo>
                    <a:pt x="3029" y="115189"/>
                  </a:lnTo>
                  <a:lnTo>
                    <a:pt x="1715" y="114873"/>
                  </a:lnTo>
                  <a:lnTo>
                    <a:pt x="419" y="114270"/>
                  </a:lnTo>
                  <a:lnTo>
                    <a:pt x="0" y="113801"/>
                  </a:lnTo>
                  <a:lnTo>
                    <a:pt x="5410" y="108497"/>
                  </a:lnTo>
                  <a:lnTo>
                    <a:pt x="7249" y="105902"/>
                  </a:lnTo>
                  <a:lnTo>
                    <a:pt x="7449" y="104313"/>
                  </a:lnTo>
                  <a:lnTo>
                    <a:pt x="7468" y="102714"/>
                  </a:lnTo>
                  <a:lnTo>
                    <a:pt x="8058" y="101077"/>
                  </a:lnTo>
                  <a:lnTo>
                    <a:pt x="8211" y="98578"/>
                  </a:lnTo>
                  <a:lnTo>
                    <a:pt x="5220" y="89482"/>
                  </a:lnTo>
                  <a:lnTo>
                    <a:pt x="4458" y="86667"/>
                  </a:lnTo>
                  <a:lnTo>
                    <a:pt x="3658" y="85843"/>
                  </a:lnTo>
                  <a:lnTo>
                    <a:pt x="3143" y="85527"/>
                  </a:lnTo>
                  <a:lnTo>
                    <a:pt x="4658" y="84359"/>
                  </a:lnTo>
                  <a:lnTo>
                    <a:pt x="6744" y="84665"/>
                  </a:lnTo>
                  <a:lnTo>
                    <a:pt x="9944" y="85575"/>
                  </a:lnTo>
                  <a:lnTo>
                    <a:pt x="10639" y="84675"/>
                  </a:lnTo>
                  <a:lnTo>
                    <a:pt x="13059" y="80079"/>
                  </a:lnTo>
                  <a:lnTo>
                    <a:pt x="12992" y="78375"/>
                  </a:lnTo>
                  <a:lnTo>
                    <a:pt x="12754" y="77197"/>
                  </a:lnTo>
                  <a:lnTo>
                    <a:pt x="14173" y="74047"/>
                  </a:lnTo>
                  <a:lnTo>
                    <a:pt x="15297" y="72831"/>
                  </a:lnTo>
                  <a:lnTo>
                    <a:pt x="15878" y="71520"/>
                  </a:lnTo>
                  <a:lnTo>
                    <a:pt x="15697" y="69720"/>
                  </a:lnTo>
                  <a:lnTo>
                    <a:pt x="14849" y="69050"/>
                  </a:lnTo>
                  <a:lnTo>
                    <a:pt x="13726" y="69175"/>
                  </a:lnTo>
                  <a:lnTo>
                    <a:pt x="12382" y="68735"/>
                  </a:lnTo>
                  <a:lnTo>
                    <a:pt x="10335" y="67701"/>
                  </a:lnTo>
                  <a:lnTo>
                    <a:pt x="9296" y="66781"/>
                  </a:lnTo>
                  <a:lnTo>
                    <a:pt x="9620" y="62617"/>
                  </a:lnTo>
                  <a:lnTo>
                    <a:pt x="9811" y="61324"/>
                  </a:lnTo>
                  <a:lnTo>
                    <a:pt x="10535" y="60577"/>
                  </a:lnTo>
                  <a:lnTo>
                    <a:pt x="11659" y="60376"/>
                  </a:lnTo>
                  <a:lnTo>
                    <a:pt x="14830" y="60251"/>
                  </a:lnTo>
                  <a:lnTo>
                    <a:pt x="17402" y="60730"/>
                  </a:lnTo>
                  <a:lnTo>
                    <a:pt x="19660" y="61008"/>
                  </a:lnTo>
                  <a:lnTo>
                    <a:pt x="20860" y="61008"/>
                  </a:lnTo>
                  <a:lnTo>
                    <a:pt x="21831" y="62243"/>
                  </a:lnTo>
                  <a:lnTo>
                    <a:pt x="23127" y="63507"/>
                  </a:lnTo>
                  <a:lnTo>
                    <a:pt x="24270" y="63497"/>
                  </a:lnTo>
                  <a:lnTo>
                    <a:pt x="24670" y="62559"/>
                  </a:lnTo>
                  <a:lnTo>
                    <a:pt x="24403" y="58451"/>
                  </a:lnTo>
                  <a:lnTo>
                    <a:pt x="23641" y="56278"/>
                  </a:lnTo>
                  <a:lnTo>
                    <a:pt x="21917" y="54181"/>
                  </a:lnTo>
                  <a:lnTo>
                    <a:pt x="17459" y="52391"/>
                  </a:lnTo>
                  <a:lnTo>
                    <a:pt x="17355" y="49892"/>
                  </a:lnTo>
                  <a:lnTo>
                    <a:pt x="17802" y="47182"/>
                  </a:lnTo>
                  <a:lnTo>
                    <a:pt x="18764" y="46177"/>
                  </a:lnTo>
                  <a:lnTo>
                    <a:pt x="22079" y="44454"/>
                  </a:lnTo>
                  <a:lnTo>
                    <a:pt x="21498" y="43525"/>
                  </a:lnTo>
                  <a:lnTo>
                    <a:pt x="20441" y="42539"/>
                  </a:lnTo>
                  <a:lnTo>
                    <a:pt x="18336" y="41543"/>
                  </a:lnTo>
                  <a:lnTo>
                    <a:pt x="18821" y="38297"/>
                  </a:lnTo>
                  <a:lnTo>
                    <a:pt x="18926" y="35396"/>
                  </a:lnTo>
                  <a:lnTo>
                    <a:pt x="17145" y="35722"/>
                  </a:lnTo>
                  <a:lnTo>
                    <a:pt x="15316" y="35894"/>
                  </a:lnTo>
                  <a:lnTo>
                    <a:pt x="13773" y="35004"/>
                  </a:lnTo>
                  <a:lnTo>
                    <a:pt x="12478" y="33242"/>
                  </a:lnTo>
                  <a:lnTo>
                    <a:pt x="12240" y="28397"/>
                  </a:lnTo>
                  <a:lnTo>
                    <a:pt x="12240" y="22796"/>
                  </a:lnTo>
                  <a:lnTo>
                    <a:pt x="11992" y="20316"/>
                  </a:lnTo>
                  <a:lnTo>
                    <a:pt x="12487" y="18995"/>
                  </a:lnTo>
                  <a:lnTo>
                    <a:pt x="14059" y="17779"/>
                  </a:lnTo>
                  <a:lnTo>
                    <a:pt x="15773" y="16200"/>
                  </a:lnTo>
                  <a:lnTo>
                    <a:pt x="16383" y="15194"/>
                  </a:lnTo>
                  <a:lnTo>
                    <a:pt x="17174" y="15175"/>
                  </a:lnTo>
                  <a:lnTo>
                    <a:pt x="19231" y="14572"/>
                  </a:lnTo>
                  <a:lnTo>
                    <a:pt x="21098" y="13193"/>
                  </a:lnTo>
                  <a:lnTo>
                    <a:pt x="22841" y="10321"/>
                  </a:lnTo>
                  <a:lnTo>
                    <a:pt x="25194" y="8014"/>
                  </a:lnTo>
                  <a:lnTo>
                    <a:pt x="27842" y="8186"/>
                  </a:lnTo>
                  <a:lnTo>
                    <a:pt x="28623" y="7765"/>
                  </a:lnTo>
                  <a:lnTo>
                    <a:pt x="29556" y="7689"/>
                  </a:lnTo>
                  <a:lnTo>
                    <a:pt x="30661" y="9211"/>
                  </a:lnTo>
                  <a:lnTo>
                    <a:pt x="31775" y="10370"/>
                  </a:lnTo>
                  <a:lnTo>
                    <a:pt x="32566" y="10398"/>
                  </a:lnTo>
                  <a:lnTo>
                    <a:pt x="33157" y="12591"/>
                  </a:lnTo>
                  <a:lnTo>
                    <a:pt x="37986" y="13510"/>
                  </a:lnTo>
                  <a:lnTo>
                    <a:pt x="40053" y="14113"/>
                  </a:lnTo>
                  <a:lnTo>
                    <a:pt x="41796" y="15712"/>
                  </a:lnTo>
                  <a:lnTo>
                    <a:pt x="42405" y="15750"/>
                  </a:lnTo>
                  <a:lnTo>
                    <a:pt x="43139" y="15415"/>
                  </a:lnTo>
                  <a:lnTo>
                    <a:pt x="43710" y="14860"/>
                  </a:lnTo>
                  <a:lnTo>
                    <a:pt x="43825" y="14247"/>
                  </a:lnTo>
                  <a:lnTo>
                    <a:pt x="43072" y="12811"/>
                  </a:lnTo>
                  <a:lnTo>
                    <a:pt x="43405" y="11518"/>
                  </a:lnTo>
                  <a:lnTo>
                    <a:pt x="44186" y="10360"/>
                  </a:lnTo>
                  <a:lnTo>
                    <a:pt x="45434" y="10284"/>
                  </a:lnTo>
                  <a:lnTo>
                    <a:pt x="47311" y="9958"/>
                  </a:lnTo>
                  <a:lnTo>
                    <a:pt x="49463" y="9958"/>
                  </a:lnTo>
                  <a:lnTo>
                    <a:pt x="51064" y="10169"/>
                  </a:lnTo>
                  <a:lnTo>
                    <a:pt x="51702" y="9011"/>
                  </a:lnTo>
                  <a:lnTo>
                    <a:pt x="51092" y="5756"/>
                  </a:lnTo>
                  <a:lnTo>
                    <a:pt x="51254" y="3956"/>
                  </a:lnTo>
                  <a:lnTo>
                    <a:pt x="51511" y="2443"/>
                  </a:lnTo>
                  <a:lnTo>
                    <a:pt x="52111" y="1830"/>
                  </a:lnTo>
                  <a:lnTo>
                    <a:pt x="54502" y="3736"/>
                  </a:lnTo>
                  <a:lnTo>
                    <a:pt x="56693" y="4425"/>
                  </a:lnTo>
                  <a:lnTo>
                    <a:pt x="58264" y="4483"/>
                  </a:lnTo>
                  <a:lnTo>
                    <a:pt x="58703" y="4118"/>
                  </a:lnTo>
                  <a:lnTo>
                    <a:pt x="58036" y="2040"/>
                  </a:lnTo>
                  <a:lnTo>
                    <a:pt x="58217" y="1418"/>
                  </a:lnTo>
                  <a:lnTo>
                    <a:pt x="58798" y="1054"/>
                  </a:lnTo>
                  <a:lnTo>
                    <a:pt x="59827" y="843"/>
                  </a:lnTo>
                  <a:lnTo>
                    <a:pt x="62617" y="0"/>
                  </a:lnTo>
                  <a:lnTo>
                    <a:pt x="62903" y="163"/>
                  </a:lnTo>
                  <a:lnTo>
                    <a:pt x="63427" y="3437"/>
                  </a:lnTo>
                  <a:lnTo>
                    <a:pt x="63189" y="4510"/>
                  </a:lnTo>
                  <a:lnTo>
                    <a:pt x="63779" y="6731"/>
                  </a:lnTo>
                  <a:lnTo>
                    <a:pt x="64503" y="8789"/>
                  </a:lnTo>
                  <a:lnTo>
                    <a:pt x="64446" y="9632"/>
                  </a:lnTo>
                  <a:lnTo>
                    <a:pt x="63846" y="10906"/>
                  </a:lnTo>
                  <a:lnTo>
                    <a:pt x="63141" y="12074"/>
                  </a:lnTo>
                  <a:lnTo>
                    <a:pt x="63217" y="12552"/>
                  </a:lnTo>
                  <a:lnTo>
                    <a:pt x="64332" y="13346"/>
                  </a:lnTo>
                  <a:lnTo>
                    <a:pt x="66465" y="14170"/>
                  </a:lnTo>
                  <a:lnTo>
                    <a:pt x="68675" y="14362"/>
                  </a:lnTo>
                  <a:lnTo>
                    <a:pt x="69904" y="13165"/>
                  </a:lnTo>
                  <a:lnTo>
                    <a:pt x="71180" y="12188"/>
                  </a:lnTo>
                  <a:lnTo>
                    <a:pt x="72066" y="11317"/>
                  </a:lnTo>
                  <a:lnTo>
                    <a:pt x="72371" y="10024"/>
                  </a:lnTo>
                  <a:lnTo>
                    <a:pt x="73771" y="9077"/>
                  </a:lnTo>
                  <a:lnTo>
                    <a:pt x="77772" y="7889"/>
                  </a:lnTo>
                  <a:lnTo>
                    <a:pt x="81448" y="7707"/>
                  </a:lnTo>
                  <a:lnTo>
                    <a:pt x="82363" y="8081"/>
                  </a:lnTo>
                  <a:close/>
                  <a:moveTo>
                    <a:pt x="147504" y="150867"/>
                  </a:moveTo>
                  <a:lnTo>
                    <a:pt x="146771" y="151929"/>
                  </a:lnTo>
                  <a:lnTo>
                    <a:pt x="143227" y="151249"/>
                  </a:lnTo>
                  <a:lnTo>
                    <a:pt x="144066" y="150359"/>
                  </a:lnTo>
                  <a:lnTo>
                    <a:pt x="147504" y="15086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6E0D83B0-FCEC-EE0C-9526-33AD26C53C99}"/>
                </a:ext>
              </a:extLst>
            </p:cNvPr>
            <p:cNvSpPr/>
            <p:nvPr/>
          </p:nvSpPr>
          <p:spPr>
            <a:xfrm>
              <a:off x="5863284" y="3121147"/>
              <a:ext cx="204511" cy="307445"/>
            </a:xfrm>
            <a:custGeom>
              <a:avLst/>
              <a:gdLst>
                <a:gd name="connsiteX0" fmla="*/ 185709 w 204511"/>
                <a:gd name="connsiteY0" fmla="*/ 150789 h 307445"/>
                <a:gd name="connsiteX1" fmla="*/ 183013 w 204511"/>
                <a:gd name="connsiteY1" fmla="*/ 155251 h 307445"/>
                <a:gd name="connsiteX2" fmla="*/ 179451 w 204511"/>
                <a:gd name="connsiteY2" fmla="*/ 157798 h 307445"/>
                <a:gd name="connsiteX3" fmla="*/ 178403 w 204511"/>
                <a:gd name="connsiteY3" fmla="*/ 159339 h 307445"/>
                <a:gd name="connsiteX4" fmla="*/ 177841 w 204511"/>
                <a:gd name="connsiteY4" fmla="*/ 161254 h 307445"/>
                <a:gd name="connsiteX5" fmla="*/ 177079 w 204511"/>
                <a:gd name="connsiteY5" fmla="*/ 163179 h 307445"/>
                <a:gd name="connsiteX6" fmla="*/ 175184 w 204511"/>
                <a:gd name="connsiteY6" fmla="*/ 167305 h 307445"/>
                <a:gd name="connsiteX7" fmla="*/ 173803 w 204511"/>
                <a:gd name="connsiteY7" fmla="*/ 170675 h 307445"/>
                <a:gd name="connsiteX8" fmla="*/ 172422 w 204511"/>
                <a:gd name="connsiteY8" fmla="*/ 171729 h 307445"/>
                <a:gd name="connsiteX9" fmla="*/ 169183 w 204511"/>
                <a:gd name="connsiteY9" fmla="*/ 176822 h 307445"/>
                <a:gd name="connsiteX10" fmla="*/ 167011 w 204511"/>
                <a:gd name="connsiteY10" fmla="*/ 181935 h 307445"/>
                <a:gd name="connsiteX11" fmla="*/ 166573 w 204511"/>
                <a:gd name="connsiteY11" fmla="*/ 183256 h 307445"/>
                <a:gd name="connsiteX12" fmla="*/ 165906 w 204511"/>
                <a:gd name="connsiteY12" fmla="*/ 184233 h 307445"/>
                <a:gd name="connsiteX13" fmla="*/ 164849 w 204511"/>
                <a:gd name="connsiteY13" fmla="*/ 185027 h 307445"/>
                <a:gd name="connsiteX14" fmla="*/ 161106 w 204511"/>
                <a:gd name="connsiteY14" fmla="*/ 186617 h 307445"/>
                <a:gd name="connsiteX15" fmla="*/ 159839 w 204511"/>
                <a:gd name="connsiteY15" fmla="*/ 187401 h 307445"/>
                <a:gd name="connsiteX16" fmla="*/ 158839 w 204511"/>
                <a:gd name="connsiteY16" fmla="*/ 188349 h 307445"/>
                <a:gd name="connsiteX17" fmla="*/ 157925 w 204511"/>
                <a:gd name="connsiteY17" fmla="*/ 189421 h 307445"/>
                <a:gd name="connsiteX18" fmla="*/ 157667 w 204511"/>
                <a:gd name="connsiteY18" fmla="*/ 190714 h 307445"/>
                <a:gd name="connsiteX19" fmla="*/ 158544 w 204511"/>
                <a:gd name="connsiteY19" fmla="*/ 192533 h 307445"/>
                <a:gd name="connsiteX20" fmla="*/ 159591 w 204511"/>
                <a:gd name="connsiteY20" fmla="*/ 193979 h 307445"/>
                <a:gd name="connsiteX21" fmla="*/ 160649 w 204511"/>
                <a:gd name="connsiteY21" fmla="*/ 194065 h 307445"/>
                <a:gd name="connsiteX22" fmla="*/ 161573 w 204511"/>
                <a:gd name="connsiteY22" fmla="*/ 193998 h 307445"/>
                <a:gd name="connsiteX23" fmla="*/ 162154 w 204511"/>
                <a:gd name="connsiteY23" fmla="*/ 194860 h 307445"/>
                <a:gd name="connsiteX24" fmla="*/ 162639 w 204511"/>
                <a:gd name="connsiteY24" fmla="*/ 195368 h 307445"/>
                <a:gd name="connsiteX25" fmla="*/ 162639 w 204511"/>
                <a:gd name="connsiteY25" fmla="*/ 205287 h 307445"/>
                <a:gd name="connsiteX26" fmla="*/ 161744 w 204511"/>
                <a:gd name="connsiteY26" fmla="*/ 206780 h 307445"/>
                <a:gd name="connsiteX27" fmla="*/ 161763 w 204511"/>
                <a:gd name="connsiteY27" fmla="*/ 207450 h 307445"/>
                <a:gd name="connsiteX28" fmla="*/ 161325 w 204511"/>
                <a:gd name="connsiteY28" fmla="*/ 209154 h 307445"/>
                <a:gd name="connsiteX29" fmla="*/ 161192 w 204511"/>
                <a:gd name="connsiteY29" fmla="*/ 211060 h 307445"/>
                <a:gd name="connsiteX30" fmla="*/ 161477 w 204511"/>
                <a:gd name="connsiteY30" fmla="*/ 211816 h 307445"/>
                <a:gd name="connsiteX31" fmla="*/ 162230 w 204511"/>
                <a:gd name="connsiteY31" fmla="*/ 212438 h 307445"/>
                <a:gd name="connsiteX32" fmla="*/ 163268 w 204511"/>
                <a:gd name="connsiteY32" fmla="*/ 213769 h 307445"/>
                <a:gd name="connsiteX33" fmla="*/ 163830 w 204511"/>
                <a:gd name="connsiteY33" fmla="*/ 216813 h 307445"/>
                <a:gd name="connsiteX34" fmla="*/ 165097 w 204511"/>
                <a:gd name="connsiteY34" fmla="*/ 227518 h 307445"/>
                <a:gd name="connsiteX35" fmla="*/ 165687 w 204511"/>
                <a:gd name="connsiteY35" fmla="*/ 229212 h 307445"/>
                <a:gd name="connsiteX36" fmla="*/ 166735 w 204511"/>
                <a:gd name="connsiteY36" fmla="*/ 230400 h 307445"/>
                <a:gd name="connsiteX37" fmla="*/ 170031 w 204511"/>
                <a:gd name="connsiteY37" fmla="*/ 232707 h 307445"/>
                <a:gd name="connsiteX38" fmla="*/ 173488 w 204511"/>
                <a:gd name="connsiteY38" fmla="*/ 235742 h 307445"/>
                <a:gd name="connsiteX39" fmla="*/ 174584 w 204511"/>
                <a:gd name="connsiteY39" fmla="*/ 237714 h 307445"/>
                <a:gd name="connsiteX40" fmla="*/ 175212 w 204511"/>
                <a:gd name="connsiteY40" fmla="*/ 240951 h 307445"/>
                <a:gd name="connsiteX41" fmla="*/ 176536 w 204511"/>
                <a:gd name="connsiteY41" fmla="*/ 243488 h 307445"/>
                <a:gd name="connsiteX42" fmla="*/ 176508 w 204511"/>
                <a:gd name="connsiteY42" fmla="*/ 244350 h 307445"/>
                <a:gd name="connsiteX43" fmla="*/ 175965 w 204511"/>
                <a:gd name="connsiteY43" fmla="*/ 244685 h 307445"/>
                <a:gd name="connsiteX44" fmla="*/ 174679 w 204511"/>
                <a:gd name="connsiteY44" fmla="*/ 244723 h 307445"/>
                <a:gd name="connsiteX45" fmla="*/ 173812 w 204511"/>
                <a:gd name="connsiteY45" fmla="*/ 244905 h 307445"/>
                <a:gd name="connsiteX46" fmla="*/ 174536 w 204511"/>
                <a:gd name="connsiteY46" fmla="*/ 246753 h 307445"/>
                <a:gd name="connsiteX47" fmla="*/ 176317 w 204511"/>
                <a:gd name="connsiteY47" fmla="*/ 249970 h 307445"/>
                <a:gd name="connsiteX48" fmla="*/ 179289 w 204511"/>
                <a:gd name="connsiteY48" fmla="*/ 253312 h 307445"/>
                <a:gd name="connsiteX49" fmla="*/ 182508 w 204511"/>
                <a:gd name="connsiteY49" fmla="*/ 256921 h 307445"/>
                <a:gd name="connsiteX50" fmla="*/ 185128 w 204511"/>
                <a:gd name="connsiteY50" fmla="*/ 259870 h 307445"/>
                <a:gd name="connsiteX51" fmla="*/ 188404 w 204511"/>
                <a:gd name="connsiteY51" fmla="*/ 263279 h 307445"/>
                <a:gd name="connsiteX52" fmla="*/ 190957 w 204511"/>
                <a:gd name="connsiteY52" fmla="*/ 265940 h 307445"/>
                <a:gd name="connsiteX53" fmla="*/ 193596 w 204511"/>
                <a:gd name="connsiteY53" fmla="*/ 268679 h 307445"/>
                <a:gd name="connsiteX54" fmla="*/ 195586 w 204511"/>
                <a:gd name="connsiteY54" fmla="*/ 269329 h 307445"/>
                <a:gd name="connsiteX55" fmla="*/ 197063 w 204511"/>
                <a:gd name="connsiteY55" fmla="*/ 269521 h 307445"/>
                <a:gd name="connsiteX56" fmla="*/ 197701 w 204511"/>
                <a:gd name="connsiteY56" fmla="*/ 270057 h 307445"/>
                <a:gd name="connsiteX57" fmla="*/ 198482 w 204511"/>
                <a:gd name="connsiteY57" fmla="*/ 271311 h 307445"/>
                <a:gd name="connsiteX58" fmla="*/ 199825 w 204511"/>
                <a:gd name="connsiteY58" fmla="*/ 272709 h 307445"/>
                <a:gd name="connsiteX59" fmla="*/ 201311 w 204511"/>
                <a:gd name="connsiteY59" fmla="*/ 274528 h 307445"/>
                <a:gd name="connsiteX60" fmla="*/ 201816 w 204511"/>
                <a:gd name="connsiteY60" fmla="*/ 276376 h 307445"/>
                <a:gd name="connsiteX61" fmla="*/ 201197 w 204511"/>
                <a:gd name="connsiteY61" fmla="*/ 278147 h 307445"/>
                <a:gd name="connsiteX62" fmla="*/ 201806 w 204511"/>
                <a:gd name="connsiteY62" fmla="*/ 280684 h 307445"/>
                <a:gd name="connsiteX63" fmla="*/ 201844 w 204511"/>
                <a:gd name="connsiteY63" fmla="*/ 280905 h 307445"/>
                <a:gd name="connsiteX64" fmla="*/ 202330 w 204511"/>
                <a:gd name="connsiteY64" fmla="*/ 281900 h 307445"/>
                <a:gd name="connsiteX65" fmla="*/ 202159 w 204511"/>
                <a:gd name="connsiteY65" fmla="*/ 282791 h 307445"/>
                <a:gd name="connsiteX66" fmla="*/ 202463 w 204511"/>
                <a:gd name="connsiteY66" fmla="*/ 286152 h 307445"/>
                <a:gd name="connsiteX67" fmla="*/ 203244 w 204511"/>
                <a:gd name="connsiteY67" fmla="*/ 289081 h 307445"/>
                <a:gd name="connsiteX68" fmla="*/ 204511 w 204511"/>
                <a:gd name="connsiteY68" fmla="*/ 291580 h 307445"/>
                <a:gd name="connsiteX69" fmla="*/ 204492 w 204511"/>
                <a:gd name="connsiteY69" fmla="*/ 291791 h 307445"/>
                <a:gd name="connsiteX70" fmla="*/ 204330 w 204511"/>
                <a:gd name="connsiteY70" fmla="*/ 293323 h 307445"/>
                <a:gd name="connsiteX71" fmla="*/ 202702 w 204511"/>
                <a:gd name="connsiteY71" fmla="*/ 294309 h 307445"/>
                <a:gd name="connsiteX72" fmla="*/ 201749 w 204511"/>
                <a:gd name="connsiteY72" fmla="*/ 295946 h 307445"/>
                <a:gd name="connsiteX73" fmla="*/ 201473 w 204511"/>
                <a:gd name="connsiteY73" fmla="*/ 298215 h 307445"/>
                <a:gd name="connsiteX74" fmla="*/ 201959 w 204511"/>
                <a:gd name="connsiteY74" fmla="*/ 300982 h 307445"/>
                <a:gd name="connsiteX75" fmla="*/ 203216 w 204511"/>
                <a:gd name="connsiteY75" fmla="*/ 304247 h 307445"/>
                <a:gd name="connsiteX76" fmla="*/ 203244 w 204511"/>
                <a:gd name="connsiteY76" fmla="*/ 306162 h 307445"/>
                <a:gd name="connsiteX77" fmla="*/ 202806 w 204511"/>
                <a:gd name="connsiteY77" fmla="*/ 306431 h 307445"/>
                <a:gd name="connsiteX78" fmla="*/ 202025 w 204511"/>
                <a:gd name="connsiteY78" fmla="*/ 307043 h 307445"/>
                <a:gd name="connsiteX79" fmla="*/ 201197 w 204511"/>
                <a:gd name="connsiteY79" fmla="*/ 307446 h 307445"/>
                <a:gd name="connsiteX80" fmla="*/ 198949 w 204511"/>
                <a:gd name="connsiteY80" fmla="*/ 305205 h 307445"/>
                <a:gd name="connsiteX81" fmla="*/ 196444 w 204511"/>
                <a:gd name="connsiteY81" fmla="*/ 303693 h 307445"/>
                <a:gd name="connsiteX82" fmla="*/ 192700 w 204511"/>
                <a:gd name="connsiteY82" fmla="*/ 301069 h 307445"/>
                <a:gd name="connsiteX83" fmla="*/ 188919 w 204511"/>
                <a:gd name="connsiteY83" fmla="*/ 300122 h 307445"/>
                <a:gd name="connsiteX84" fmla="*/ 184042 w 204511"/>
                <a:gd name="connsiteY84" fmla="*/ 299949 h 307445"/>
                <a:gd name="connsiteX85" fmla="*/ 181937 w 204511"/>
                <a:gd name="connsiteY85" fmla="*/ 300275 h 307445"/>
                <a:gd name="connsiteX86" fmla="*/ 180432 w 204511"/>
                <a:gd name="connsiteY86" fmla="*/ 299289 h 307445"/>
                <a:gd name="connsiteX87" fmla="*/ 178318 w 204511"/>
                <a:gd name="connsiteY87" fmla="*/ 298140 h 307445"/>
                <a:gd name="connsiteX88" fmla="*/ 177155 w 204511"/>
                <a:gd name="connsiteY88" fmla="*/ 297852 h 307445"/>
                <a:gd name="connsiteX89" fmla="*/ 175536 w 204511"/>
                <a:gd name="connsiteY89" fmla="*/ 298733 h 307445"/>
                <a:gd name="connsiteX90" fmla="*/ 174422 w 204511"/>
                <a:gd name="connsiteY90" fmla="*/ 298771 h 307445"/>
                <a:gd name="connsiteX91" fmla="*/ 173050 w 204511"/>
                <a:gd name="connsiteY91" fmla="*/ 298436 h 307445"/>
                <a:gd name="connsiteX92" fmla="*/ 170269 w 204511"/>
                <a:gd name="connsiteY92" fmla="*/ 298474 h 307445"/>
                <a:gd name="connsiteX93" fmla="*/ 170012 w 204511"/>
                <a:gd name="connsiteY93" fmla="*/ 296942 h 307445"/>
                <a:gd name="connsiteX94" fmla="*/ 169535 w 204511"/>
                <a:gd name="connsiteY94" fmla="*/ 296655 h 307445"/>
                <a:gd name="connsiteX95" fmla="*/ 166535 w 204511"/>
                <a:gd name="connsiteY95" fmla="*/ 296789 h 307445"/>
                <a:gd name="connsiteX96" fmla="*/ 165611 w 204511"/>
                <a:gd name="connsiteY96" fmla="*/ 295525 h 307445"/>
                <a:gd name="connsiteX97" fmla="*/ 165211 w 204511"/>
                <a:gd name="connsiteY97" fmla="*/ 295669 h 307445"/>
                <a:gd name="connsiteX98" fmla="*/ 164030 w 204511"/>
                <a:gd name="connsiteY98" fmla="*/ 295276 h 307445"/>
                <a:gd name="connsiteX99" fmla="*/ 161620 w 204511"/>
                <a:gd name="connsiteY99" fmla="*/ 293476 h 307445"/>
                <a:gd name="connsiteX100" fmla="*/ 159087 w 204511"/>
                <a:gd name="connsiteY100" fmla="*/ 294664 h 307445"/>
                <a:gd name="connsiteX101" fmla="*/ 153819 w 204511"/>
                <a:gd name="connsiteY101" fmla="*/ 294510 h 307445"/>
                <a:gd name="connsiteX102" fmla="*/ 147066 w 204511"/>
                <a:gd name="connsiteY102" fmla="*/ 294548 h 307445"/>
                <a:gd name="connsiteX103" fmla="*/ 140075 w 204511"/>
                <a:gd name="connsiteY103" fmla="*/ 294596 h 307445"/>
                <a:gd name="connsiteX104" fmla="*/ 133674 w 204511"/>
                <a:gd name="connsiteY104" fmla="*/ 294539 h 307445"/>
                <a:gd name="connsiteX105" fmla="*/ 127264 w 204511"/>
                <a:gd name="connsiteY105" fmla="*/ 294482 h 307445"/>
                <a:gd name="connsiteX106" fmla="*/ 126625 w 204511"/>
                <a:gd name="connsiteY106" fmla="*/ 292806 h 307445"/>
                <a:gd name="connsiteX107" fmla="*/ 125301 w 204511"/>
                <a:gd name="connsiteY107" fmla="*/ 291944 h 307445"/>
                <a:gd name="connsiteX108" fmla="*/ 122911 w 204511"/>
                <a:gd name="connsiteY108" fmla="*/ 291868 h 307445"/>
                <a:gd name="connsiteX109" fmla="*/ 115872 w 204511"/>
                <a:gd name="connsiteY109" fmla="*/ 292203 h 307445"/>
                <a:gd name="connsiteX110" fmla="*/ 110480 w 204511"/>
                <a:gd name="connsiteY110" fmla="*/ 291935 h 307445"/>
                <a:gd name="connsiteX111" fmla="*/ 108756 w 204511"/>
                <a:gd name="connsiteY111" fmla="*/ 291714 h 307445"/>
                <a:gd name="connsiteX112" fmla="*/ 106842 w 204511"/>
                <a:gd name="connsiteY112" fmla="*/ 291283 h 307445"/>
                <a:gd name="connsiteX113" fmla="*/ 102346 w 204511"/>
                <a:gd name="connsiteY113" fmla="*/ 290891 h 307445"/>
                <a:gd name="connsiteX114" fmla="*/ 96783 w 204511"/>
                <a:gd name="connsiteY114" fmla="*/ 291207 h 307445"/>
                <a:gd name="connsiteX115" fmla="*/ 95517 w 204511"/>
                <a:gd name="connsiteY115" fmla="*/ 291121 h 307445"/>
                <a:gd name="connsiteX116" fmla="*/ 91069 w 204511"/>
                <a:gd name="connsiteY116" fmla="*/ 291178 h 307445"/>
                <a:gd name="connsiteX117" fmla="*/ 80896 w 204511"/>
                <a:gd name="connsiteY117" fmla="*/ 290729 h 307445"/>
                <a:gd name="connsiteX118" fmla="*/ 75267 w 204511"/>
                <a:gd name="connsiteY118" fmla="*/ 290795 h 307445"/>
                <a:gd name="connsiteX119" fmla="*/ 75400 w 204511"/>
                <a:gd name="connsiteY119" fmla="*/ 291820 h 307445"/>
                <a:gd name="connsiteX120" fmla="*/ 75038 w 204511"/>
                <a:gd name="connsiteY120" fmla="*/ 292548 h 307445"/>
                <a:gd name="connsiteX121" fmla="*/ 74743 w 204511"/>
                <a:gd name="connsiteY121" fmla="*/ 294328 h 307445"/>
                <a:gd name="connsiteX122" fmla="*/ 68532 w 204511"/>
                <a:gd name="connsiteY122" fmla="*/ 294319 h 307445"/>
                <a:gd name="connsiteX123" fmla="*/ 60360 w 204511"/>
                <a:gd name="connsiteY123" fmla="*/ 294319 h 307445"/>
                <a:gd name="connsiteX124" fmla="*/ 52645 w 204511"/>
                <a:gd name="connsiteY124" fmla="*/ 294319 h 307445"/>
                <a:gd name="connsiteX125" fmla="*/ 47425 w 204511"/>
                <a:gd name="connsiteY125" fmla="*/ 294319 h 307445"/>
                <a:gd name="connsiteX126" fmla="*/ 38681 w 204511"/>
                <a:gd name="connsiteY126" fmla="*/ 294319 h 307445"/>
                <a:gd name="connsiteX127" fmla="*/ 35747 w 204511"/>
                <a:gd name="connsiteY127" fmla="*/ 293103 h 307445"/>
                <a:gd name="connsiteX128" fmla="*/ 34861 w 204511"/>
                <a:gd name="connsiteY128" fmla="*/ 292318 h 307445"/>
                <a:gd name="connsiteX129" fmla="*/ 34681 w 204511"/>
                <a:gd name="connsiteY129" fmla="*/ 291437 h 307445"/>
                <a:gd name="connsiteX130" fmla="*/ 34576 w 204511"/>
                <a:gd name="connsiteY130" fmla="*/ 290844 h 307445"/>
                <a:gd name="connsiteX131" fmla="*/ 33890 w 204511"/>
                <a:gd name="connsiteY131" fmla="*/ 290671 h 307445"/>
                <a:gd name="connsiteX132" fmla="*/ 34452 w 204511"/>
                <a:gd name="connsiteY132" fmla="*/ 284391 h 307445"/>
                <a:gd name="connsiteX133" fmla="*/ 35681 w 204511"/>
                <a:gd name="connsiteY133" fmla="*/ 279163 h 307445"/>
                <a:gd name="connsiteX134" fmla="*/ 36157 w 204511"/>
                <a:gd name="connsiteY134" fmla="*/ 274309 h 307445"/>
                <a:gd name="connsiteX135" fmla="*/ 37843 w 204511"/>
                <a:gd name="connsiteY135" fmla="*/ 269971 h 307445"/>
                <a:gd name="connsiteX136" fmla="*/ 36947 w 204511"/>
                <a:gd name="connsiteY136" fmla="*/ 265672 h 307445"/>
                <a:gd name="connsiteX137" fmla="*/ 35909 w 204511"/>
                <a:gd name="connsiteY137" fmla="*/ 263796 h 307445"/>
                <a:gd name="connsiteX138" fmla="*/ 30451 w 204511"/>
                <a:gd name="connsiteY138" fmla="*/ 257706 h 307445"/>
                <a:gd name="connsiteX139" fmla="*/ 32956 w 204511"/>
                <a:gd name="connsiteY139" fmla="*/ 255409 h 307445"/>
                <a:gd name="connsiteX140" fmla="*/ 29661 w 204511"/>
                <a:gd name="connsiteY140" fmla="*/ 255724 h 307445"/>
                <a:gd name="connsiteX141" fmla="*/ 28956 w 204511"/>
                <a:gd name="connsiteY141" fmla="*/ 253455 h 307445"/>
                <a:gd name="connsiteX142" fmla="*/ 27356 w 204511"/>
                <a:gd name="connsiteY142" fmla="*/ 250745 h 307445"/>
                <a:gd name="connsiteX143" fmla="*/ 28337 w 204511"/>
                <a:gd name="connsiteY143" fmla="*/ 250305 h 307445"/>
                <a:gd name="connsiteX144" fmla="*/ 29280 w 204511"/>
                <a:gd name="connsiteY144" fmla="*/ 248821 h 307445"/>
                <a:gd name="connsiteX145" fmla="*/ 32261 w 204511"/>
                <a:gd name="connsiteY145" fmla="*/ 249271 h 307445"/>
                <a:gd name="connsiteX146" fmla="*/ 32166 w 204511"/>
                <a:gd name="connsiteY146" fmla="*/ 248543 h 307445"/>
                <a:gd name="connsiteX147" fmla="*/ 29594 w 204511"/>
                <a:gd name="connsiteY147" fmla="*/ 246264 h 307445"/>
                <a:gd name="connsiteX148" fmla="*/ 29842 w 204511"/>
                <a:gd name="connsiteY148" fmla="*/ 245115 h 307445"/>
                <a:gd name="connsiteX149" fmla="*/ 30899 w 204511"/>
                <a:gd name="connsiteY149" fmla="*/ 243832 h 307445"/>
                <a:gd name="connsiteX150" fmla="*/ 30385 w 204511"/>
                <a:gd name="connsiteY150" fmla="*/ 243287 h 307445"/>
                <a:gd name="connsiteX151" fmla="*/ 28537 w 204511"/>
                <a:gd name="connsiteY151" fmla="*/ 244627 h 307445"/>
                <a:gd name="connsiteX152" fmla="*/ 27203 w 204511"/>
                <a:gd name="connsiteY152" fmla="*/ 244579 h 307445"/>
                <a:gd name="connsiteX153" fmla="*/ 26175 w 204511"/>
                <a:gd name="connsiteY153" fmla="*/ 243717 h 307445"/>
                <a:gd name="connsiteX154" fmla="*/ 25413 w 204511"/>
                <a:gd name="connsiteY154" fmla="*/ 243574 h 307445"/>
                <a:gd name="connsiteX155" fmla="*/ 25870 w 204511"/>
                <a:gd name="connsiteY155" fmla="*/ 245316 h 307445"/>
                <a:gd name="connsiteX156" fmla="*/ 24832 w 204511"/>
                <a:gd name="connsiteY156" fmla="*/ 246877 h 307445"/>
                <a:gd name="connsiteX157" fmla="*/ 23851 w 204511"/>
                <a:gd name="connsiteY157" fmla="*/ 247423 h 307445"/>
                <a:gd name="connsiteX158" fmla="*/ 22174 w 204511"/>
                <a:gd name="connsiteY158" fmla="*/ 247326 h 307445"/>
                <a:gd name="connsiteX159" fmla="*/ 20803 w 204511"/>
                <a:gd name="connsiteY159" fmla="*/ 246934 h 307445"/>
                <a:gd name="connsiteX160" fmla="*/ 20431 w 204511"/>
                <a:gd name="connsiteY160" fmla="*/ 246062 h 307445"/>
                <a:gd name="connsiteX161" fmla="*/ 19145 w 204511"/>
                <a:gd name="connsiteY161" fmla="*/ 245401 h 307445"/>
                <a:gd name="connsiteX162" fmla="*/ 15526 w 204511"/>
                <a:gd name="connsiteY162" fmla="*/ 244243 h 307445"/>
                <a:gd name="connsiteX163" fmla="*/ 12487 w 204511"/>
                <a:gd name="connsiteY163" fmla="*/ 242883 h 307445"/>
                <a:gd name="connsiteX164" fmla="*/ 11878 w 204511"/>
                <a:gd name="connsiteY164" fmla="*/ 239168 h 307445"/>
                <a:gd name="connsiteX165" fmla="*/ 10668 w 204511"/>
                <a:gd name="connsiteY165" fmla="*/ 237569 h 307445"/>
                <a:gd name="connsiteX166" fmla="*/ 10173 w 204511"/>
                <a:gd name="connsiteY166" fmla="*/ 235760 h 307445"/>
                <a:gd name="connsiteX167" fmla="*/ 9887 w 204511"/>
                <a:gd name="connsiteY167" fmla="*/ 233692 h 307445"/>
                <a:gd name="connsiteX168" fmla="*/ 10306 w 204511"/>
                <a:gd name="connsiteY168" fmla="*/ 230513 h 307445"/>
                <a:gd name="connsiteX169" fmla="*/ 9525 w 204511"/>
                <a:gd name="connsiteY169" fmla="*/ 230006 h 307445"/>
                <a:gd name="connsiteX170" fmla="*/ 8649 w 204511"/>
                <a:gd name="connsiteY170" fmla="*/ 229834 h 307445"/>
                <a:gd name="connsiteX171" fmla="*/ 7334 w 204511"/>
                <a:gd name="connsiteY171" fmla="*/ 229987 h 307445"/>
                <a:gd name="connsiteX172" fmla="*/ 6125 w 204511"/>
                <a:gd name="connsiteY172" fmla="*/ 229815 h 307445"/>
                <a:gd name="connsiteX173" fmla="*/ 4677 w 204511"/>
                <a:gd name="connsiteY173" fmla="*/ 228053 h 307445"/>
                <a:gd name="connsiteX174" fmla="*/ 3410 w 204511"/>
                <a:gd name="connsiteY174" fmla="*/ 227373 h 307445"/>
                <a:gd name="connsiteX175" fmla="*/ 4191 w 204511"/>
                <a:gd name="connsiteY175" fmla="*/ 230609 h 307445"/>
                <a:gd name="connsiteX176" fmla="*/ 3296 w 204511"/>
                <a:gd name="connsiteY176" fmla="*/ 231519 h 307445"/>
                <a:gd name="connsiteX177" fmla="*/ 1114 w 204511"/>
                <a:gd name="connsiteY177" fmla="*/ 231260 h 307445"/>
                <a:gd name="connsiteX178" fmla="*/ 181 w 204511"/>
                <a:gd name="connsiteY178" fmla="*/ 230034 h 307445"/>
                <a:gd name="connsiteX179" fmla="*/ 0 w 204511"/>
                <a:gd name="connsiteY179" fmla="*/ 229115 h 307445"/>
                <a:gd name="connsiteX180" fmla="*/ 1000 w 204511"/>
                <a:gd name="connsiteY180" fmla="*/ 225209 h 307445"/>
                <a:gd name="connsiteX181" fmla="*/ 610 w 204511"/>
                <a:gd name="connsiteY181" fmla="*/ 225123 h 307445"/>
                <a:gd name="connsiteX182" fmla="*/ 1391 w 204511"/>
                <a:gd name="connsiteY182" fmla="*/ 223045 h 307445"/>
                <a:gd name="connsiteX183" fmla="*/ 2877 w 204511"/>
                <a:gd name="connsiteY183" fmla="*/ 220518 h 307445"/>
                <a:gd name="connsiteX184" fmla="*/ 4886 w 204511"/>
                <a:gd name="connsiteY184" fmla="*/ 217310 h 307445"/>
                <a:gd name="connsiteX185" fmla="*/ 7163 w 204511"/>
                <a:gd name="connsiteY185" fmla="*/ 213270 h 307445"/>
                <a:gd name="connsiteX186" fmla="*/ 8725 w 204511"/>
                <a:gd name="connsiteY186" fmla="*/ 206137 h 307445"/>
                <a:gd name="connsiteX187" fmla="*/ 9782 w 204511"/>
                <a:gd name="connsiteY187" fmla="*/ 201685 h 307445"/>
                <a:gd name="connsiteX188" fmla="*/ 10744 w 204511"/>
                <a:gd name="connsiteY188" fmla="*/ 197625 h 307445"/>
                <a:gd name="connsiteX189" fmla="*/ 12411 w 204511"/>
                <a:gd name="connsiteY189" fmla="*/ 193958 h 307445"/>
                <a:gd name="connsiteX190" fmla="*/ 14097 w 204511"/>
                <a:gd name="connsiteY190" fmla="*/ 191507 h 307445"/>
                <a:gd name="connsiteX191" fmla="*/ 18869 w 204511"/>
                <a:gd name="connsiteY191" fmla="*/ 186758 h 307445"/>
                <a:gd name="connsiteX192" fmla="*/ 22469 w 204511"/>
                <a:gd name="connsiteY192" fmla="*/ 183168 h 307445"/>
                <a:gd name="connsiteX193" fmla="*/ 24308 w 204511"/>
                <a:gd name="connsiteY193" fmla="*/ 181722 h 307445"/>
                <a:gd name="connsiteX194" fmla="*/ 25584 w 204511"/>
                <a:gd name="connsiteY194" fmla="*/ 180506 h 307445"/>
                <a:gd name="connsiteX195" fmla="*/ 27832 w 204511"/>
                <a:gd name="connsiteY195" fmla="*/ 179118 h 307445"/>
                <a:gd name="connsiteX196" fmla="*/ 30128 w 204511"/>
                <a:gd name="connsiteY196" fmla="*/ 177461 h 307445"/>
                <a:gd name="connsiteX197" fmla="*/ 31890 w 204511"/>
                <a:gd name="connsiteY197" fmla="*/ 174292 h 307445"/>
                <a:gd name="connsiteX198" fmla="*/ 33328 w 204511"/>
                <a:gd name="connsiteY198" fmla="*/ 171334 h 307445"/>
                <a:gd name="connsiteX199" fmla="*/ 34423 w 204511"/>
                <a:gd name="connsiteY199" fmla="*/ 170693 h 307445"/>
                <a:gd name="connsiteX200" fmla="*/ 35862 w 204511"/>
                <a:gd name="connsiteY200" fmla="*/ 170176 h 307445"/>
                <a:gd name="connsiteX201" fmla="*/ 40262 w 204511"/>
                <a:gd name="connsiteY201" fmla="*/ 166998 h 307445"/>
                <a:gd name="connsiteX202" fmla="*/ 43053 w 204511"/>
                <a:gd name="connsiteY202" fmla="*/ 164977 h 307445"/>
                <a:gd name="connsiteX203" fmla="*/ 43701 w 204511"/>
                <a:gd name="connsiteY203" fmla="*/ 165983 h 307445"/>
                <a:gd name="connsiteX204" fmla="*/ 44177 w 204511"/>
                <a:gd name="connsiteY204" fmla="*/ 167227 h 307445"/>
                <a:gd name="connsiteX205" fmla="*/ 44710 w 204511"/>
                <a:gd name="connsiteY205" fmla="*/ 167802 h 307445"/>
                <a:gd name="connsiteX206" fmla="*/ 47054 w 204511"/>
                <a:gd name="connsiteY206" fmla="*/ 168194 h 307445"/>
                <a:gd name="connsiteX207" fmla="*/ 50263 w 204511"/>
                <a:gd name="connsiteY207" fmla="*/ 168175 h 307445"/>
                <a:gd name="connsiteX208" fmla="*/ 52111 w 204511"/>
                <a:gd name="connsiteY208" fmla="*/ 167812 h 307445"/>
                <a:gd name="connsiteX209" fmla="*/ 53092 w 204511"/>
                <a:gd name="connsiteY209" fmla="*/ 166759 h 307445"/>
                <a:gd name="connsiteX210" fmla="*/ 54092 w 204511"/>
                <a:gd name="connsiteY210" fmla="*/ 163877 h 307445"/>
                <a:gd name="connsiteX211" fmla="*/ 54673 w 204511"/>
                <a:gd name="connsiteY211" fmla="*/ 163331 h 307445"/>
                <a:gd name="connsiteX212" fmla="*/ 55426 w 204511"/>
                <a:gd name="connsiteY212" fmla="*/ 163188 h 307445"/>
                <a:gd name="connsiteX213" fmla="*/ 58931 w 204511"/>
                <a:gd name="connsiteY213" fmla="*/ 165198 h 307445"/>
                <a:gd name="connsiteX214" fmla="*/ 61846 w 204511"/>
                <a:gd name="connsiteY214" fmla="*/ 168061 h 307445"/>
                <a:gd name="connsiteX215" fmla="*/ 64722 w 204511"/>
                <a:gd name="connsiteY215" fmla="*/ 170895 h 307445"/>
                <a:gd name="connsiteX216" fmla="*/ 66180 w 204511"/>
                <a:gd name="connsiteY216" fmla="*/ 171900 h 307445"/>
                <a:gd name="connsiteX217" fmla="*/ 66818 w 204511"/>
                <a:gd name="connsiteY217" fmla="*/ 173011 h 307445"/>
                <a:gd name="connsiteX218" fmla="*/ 68075 w 204511"/>
                <a:gd name="connsiteY218" fmla="*/ 178172 h 307445"/>
                <a:gd name="connsiteX219" fmla="*/ 68799 w 204511"/>
                <a:gd name="connsiteY219" fmla="*/ 179455 h 307445"/>
                <a:gd name="connsiteX220" fmla="*/ 70047 w 204511"/>
                <a:gd name="connsiteY220" fmla="*/ 179991 h 307445"/>
                <a:gd name="connsiteX221" fmla="*/ 72295 w 204511"/>
                <a:gd name="connsiteY221" fmla="*/ 179646 h 307445"/>
                <a:gd name="connsiteX222" fmla="*/ 74628 w 204511"/>
                <a:gd name="connsiteY222" fmla="*/ 178736 h 307445"/>
                <a:gd name="connsiteX223" fmla="*/ 76686 w 204511"/>
                <a:gd name="connsiteY223" fmla="*/ 177415 h 307445"/>
                <a:gd name="connsiteX224" fmla="*/ 78715 w 204511"/>
                <a:gd name="connsiteY224" fmla="*/ 175701 h 307445"/>
                <a:gd name="connsiteX225" fmla="*/ 80096 w 204511"/>
                <a:gd name="connsiteY225" fmla="*/ 174160 h 307445"/>
                <a:gd name="connsiteX226" fmla="*/ 80696 w 204511"/>
                <a:gd name="connsiteY226" fmla="*/ 173021 h 307445"/>
                <a:gd name="connsiteX227" fmla="*/ 81001 w 204511"/>
                <a:gd name="connsiteY227" fmla="*/ 168798 h 307445"/>
                <a:gd name="connsiteX228" fmla="*/ 81458 w 204511"/>
                <a:gd name="connsiteY228" fmla="*/ 167869 h 307445"/>
                <a:gd name="connsiteX229" fmla="*/ 83525 w 204511"/>
                <a:gd name="connsiteY229" fmla="*/ 166184 h 307445"/>
                <a:gd name="connsiteX230" fmla="*/ 86992 w 204511"/>
                <a:gd name="connsiteY230" fmla="*/ 163369 h 307445"/>
                <a:gd name="connsiteX231" fmla="*/ 88973 w 204511"/>
                <a:gd name="connsiteY231" fmla="*/ 161751 h 307445"/>
                <a:gd name="connsiteX232" fmla="*/ 88802 w 204511"/>
                <a:gd name="connsiteY232" fmla="*/ 161177 h 307445"/>
                <a:gd name="connsiteX233" fmla="*/ 87563 w 204511"/>
                <a:gd name="connsiteY233" fmla="*/ 159454 h 307445"/>
                <a:gd name="connsiteX234" fmla="*/ 86468 w 204511"/>
                <a:gd name="connsiteY234" fmla="*/ 157558 h 307445"/>
                <a:gd name="connsiteX235" fmla="*/ 87582 w 204511"/>
                <a:gd name="connsiteY235" fmla="*/ 155605 h 307445"/>
                <a:gd name="connsiteX236" fmla="*/ 88735 w 204511"/>
                <a:gd name="connsiteY236" fmla="*/ 154101 h 307445"/>
                <a:gd name="connsiteX237" fmla="*/ 93107 w 204511"/>
                <a:gd name="connsiteY237" fmla="*/ 149017 h 307445"/>
                <a:gd name="connsiteX238" fmla="*/ 93126 w 204511"/>
                <a:gd name="connsiteY238" fmla="*/ 147332 h 307445"/>
                <a:gd name="connsiteX239" fmla="*/ 93355 w 204511"/>
                <a:gd name="connsiteY239" fmla="*/ 145293 h 307445"/>
                <a:gd name="connsiteX240" fmla="*/ 96850 w 204511"/>
                <a:gd name="connsiteY240" fmla="*/ 139510 h 307445"/>
                <a:gd name="connsiteX241" fmla="*/ 98860 w 204511"/>
                <a:gd name="connsiteY241" fmla="*/ 131831 h 307445"/>
                <a:gd name="connsiteX242" fmla="*/ 98917 w 204511"/>
                <a:gd name="connsiteY242" fmla="*/ 130347 h 307445"/>
                <a:gd name="connsiteX243" fmla="*/ 101003 w 204511"/>
                <a:gd name="connsiteY243" fmla="*/ 126642 h 307445"/>
                <a:gd name="connsiteX244" fmla="*/ 103470 w 204511"/>
                <a:gd name="connsiteY244" fmla="*/ 121893 h 307445"/>
                <a:gd name="connsiteX245" fmla="*/ 108261 w 204511"/>
                <a:gd name="connsiteY245" fmla="*/ 121127 h 307445"/>
                <a:gd name="connsiteX246" fmla="*/ 110099 w 204511"/>
                <a:gd name="connsiteY246" fmla="*/ 119940 h 307445"/>
                <a:gd name="connsiteX247" fmla="*/ 112224 w 204511"/>
                <a:gd name="connsiteY247" fmla="*/ 117843 h 307445"/>
                <a:gd name="connsiteX248" fmla="*/ 113595 w 204511"/>
                <a:gd name="connsiteY248" fmla="*/ 115890 h 307445"/>
                <a:gd name="connsiteX249" fmla="*/ 114243 w 204511"/>
                <a:gd name="connsiteY249" fmla="*/ 114032 h 307445"/>
                <a:gd name="connsiteX250" fmla="*/ 114719 w 204511"/>
                <a:gd name="connsiteY250" fmla="*/ 110442 h 307445"/>
                <a:gd name="connsiteX251" fmla="*/ 115567 w 204511"/>
                <a:gd name="connsiteY251" fmla="*/ 106354 h 307445"/>
                <a:gd name="connsiteX252" fmla="*/ 116091 w 204511"/>
                <a:gd name="connsiteY252" fmla="*/ 102763 h 307445"/>
                <a:gd name="connsiteX253" fmla="*/ 117529 w 204511"/>
                <a:gd name="connsiteY253" fmla="*/ 99441 h 307445"/>
                <a:gd name="connsiteX254" fmla="*/ 119929 w 204511"/>
                <a:gd name="connsiteY254" fmla="*/ 97765 h 307445"/>
                <a:gd name="connsiteX255" fmla="*/ 124101 w 204511"/>
                <a:gd name="connsiteY255" fmla="*/ 96367 h 307445"/>
                <a:gd name="connsiteX256" fmla="*/ 124730 w 204511"/>
                <a:gd name="connsiteY256" fmla="*/ 95717 h 307445"/>
                <a:gd name="connsiteX257" fmla="*/ 125330 w 204511"/>
                <a:gd name="connsiteY257" fmla="*/ 93515 h 307445"/>
                <a:gd name="connsiteX258" fmla="*/ 125797 w 204511"/>
                <a:gd name="connsiteY258" fmla="*/ 88938 h 307445"/>
                <a:gd name="connsiteX259" fmla="*/ 125930 w 204511"/>
                <a:gd name="connsiteY259" fmla="*/ 86181 h 307445"/>
                <a:gd name="connsiteX260" fmla="*/ 126092 w 204511"/>
                <a:gd name="connsiteY260" fmla="*/ 84984 h 307445"/>
                <a:gd name="connsiteX261" fmla="*/ 126625 w 204511"/>
                <a:gd name="connsiteY261" fmla="*/ 82916 h 307445"/>
                <a:gd name="connsiteX262" fmla="*/ 130492 w 204511"/>
                <a:gd name="connsiteY262" fmla="*/ 79249 h 307445"/>
                <a:gd name="connsiteX263" fmla="*/ 132207 w 204511"/>
                <a:gd name="connsiteY263" fmla="*/ 73504 h 307445"/>
                <a:gd name="connsiteX264" fmla="*/ 133731 w 204511"/>
                <a:gd name="connsiteY264" fmla="*/ 67482 h 307445"/>
                <a:gd name="connsiteX265" fmla="*/ 138122 w 204511"/>
                <a:gd name="connsiteY265" fmla="*/ 60196 h 307445"/>
                <a:gd name="connsiteX266" fmla="*/ 143266 w 204511"/>
                <a:gd name="connsiteY266" fmla="*/ 52938 h 307445"/>
                <a:gd name="connsiteX267" fmla="*/ 145647 w 204511"/>
                <a:gd name="connsiteY267" fmla="*/ 50985 h 307445"/>
                <a:gd name="connsiteX268" fmla="*/ 147657 w 204511"/>
                <a:gd name="connsiteY268" fmla="*/ 50085 h 307445"/>
                <a:gd name="connsiteX269" fmla="*/ 149981 w 204511"/>
                <a:gd name="connsiteY269" fmla="*/ 49989 h 307445"/>
                <a:gd name="connsiteX270" fmla="*/ 151562 w 204511"/>
                <a:gd name="connsiteY270" fmla="*/ 49452 h 307445"/>
                <a:gd name="connsiteX271" fmla="*/ 157096 w 204511"/>
                <a:gd name="connsiteY271" fmla="*/ 45833 h 307445"/>
                <a:gd name="connsiteX272" fmla="*/ 159410 w 204511"/>
                <a:gd name="connsiteY272" fmla="*/ 44608 h 307445"/>
                <a:gd name="connsiteX273" fmla="*/ 161115 w 204511"/>
                <a:gd name="connsiteY273" fmla="*/ 43353 h 307445"/>
                <a:gd name="connsiteX274" fmla="*/ 161525 w 204511"/>
                <a:gd name="connsiteY274" fmla="*/ 42252 h 307445"/>
                <a:gd name="connsiteX275" fmla="*/ 161696 w 204511"/>
                <a:gd name="connsiteY275" fmla="*/ 40653 h 307445"/>
                <a:gd name="connsiteX276" fmla="*/ 161163 w 204511"/>
                <a:gd name="connsiteY276" fmla="*/ 36900 h 307445"/>
                <a:gd name="connsiteX277" fmla="*/ 162115 w 204511"/>
                <a:gd name="connsiteY277" fmla="*/ 34152 h 307445"/>
                <a:gd name="connsiteX278" fmla="*/ 162678 w 204511"/>
                <a:gd name="connsiteY278" fmla="*/ 29873 h 307445"/>
                <a:gd name="connsiteX279" fmla="*/ 162906 w 204511"/>
                <a:gd name="connsiteY279" fmla="*/ 26541 h 307445"/>
                <a:gd name="connsiteX280" fmla="*/ 162706 w 204511"/>
                <a:gd name="connsiteY280" fmla="*/ 25382 h 307445"/>
                <a:gd name="connsiteX281" fmla="*/ 161839 w 204511"/>
                <a:gd name="connsiteY281" fmla="*/ 23783 h 307445"/>
                <a:gd name="connsiteX282" fmla="*/ 161677 w 204511"/>
                <a:gd name="connsiteY282" fmla="*/ 23438 h 307445"/>
                <a:gd name="connsiteX283" fmla="*/ 160020 w 204511"/>
                <a:gd name="connsiteY283" fmla="*/ 21361 h 307445"/>
                <a:gd name="connsiteX284" fmla="*/ 157248 w 204511"/>
                <a:gd name="connsiteY284" fmla="*/ 20106 h 307445"/>
                <a:gd name="connsiteX285" fmla="*/ 153438 w 204511"/>
                <a:gd name="connsiteY285" fmla="*/ 19762 h 307445"/>
                <a:gd name="connsiteX286" fmla="*/ 151419 w 204511"/>
                <a:gd name="connsiteY286" fmla="*/ 19024 h 307445"/>
                <a:gd name="connsiteX287" fmla="*/ 151086 w 204511"/>
                <a:gd name="connsiteY287" fmla="*/ 17282 h 307445"/>
                <a:gd name="connsiteX288" fmla="*/ 150895 w 204511"/>
                <a:gd name="connsiteY288" fmla="*/ 16277 h 307445"/>
                <a:gd name="connsiteX289" fmla="*/ 150695 w 204511"/>
                <a:gd name="connsiteY289" fmla="*/ 15185 h 307445"/>
                <a:gd name="connsiteX290" fmla="*/ 150419 w 204511"/>
                <a:gd name="connsiteY290" fmla="*/ 12763 h 307445"/>
                <a:gd name="connsiteX291" fmla="*/ 147857 w 204511"/>
                <a:gd name="connsiteY291" fmla="*/ 0 h 307445"/>
                <a:gd name="connsiteX292" fmla="*/ 152695 w 204511"/>
                <a:gd name="connsiteY292" fmla="*/ 38 h 307445"/>
                <a:gd name="connsiteX293" fmla="*/ 158486 w 204511"/>
                <a:gd name="connsiteY293" fmla="*/ 1560 h 307445"/>
                <a:gd name="connsiteX294" fmla="*/ 159944 w 204511"/>
                <a:gd name="connsiteY294" fmla="*/ 2709 h 307445"/>
                <a:gd name="connsiteX295" fmla="*/ 160715 w 204511"/>
                <a:gd name="connsiteY295" fmla="*/ 7075 h 307445"/>
                <a:gd name="connsiteX296" fmla="*/ 162811 w 204511"/>
                <a:gd name="connsiteY296" fmla="*/ 9555 h 307445"/>
                <a:gd name="connsiteX297" fmla="*/ 166497 w 204511"/>
                <a:gd name="connsiteY297" fmla="*/ 11585 h 307445"/>
                <a:gd name="connsiteX298" fmla="*/ 168793 w 204511"/>
                <a:gd name="connsiteY298" fmla="*/ 15788 h 307445"/>
                <a:gd name="connsiteX299" fmla="*/ 169688 w 204511"/>
                <a:gd name="connsiteY299" fmla="*/ 22146 h 307445"/>
                <a:gd name="connsiteX300" fmla="*/ 171717 w 204511"/>
                <a:gd name="connsiteY300" fmla="*/ 25947 h 307445"/>
                <a:gd name="connsiteX301" fmla="*/ 172183 w 204511"/>
                <a:gd name="connsiteY301" fmla="*/ 26550 h 307445"/>
                <a:gd name="connsiteX302" fmla="*/ 174479 w 204511"/>
                <a:gd name="connsiteY302" fmla="*/ 32036 h 307445"/>
                <a:gd name="connsiteX303" fmla="*/ 175050 w 204511"/>
                <a:gd name="connsiteY303" fmla="*/ 33721 h 307445"/>
                <a:gd name="connsiteX304" fmla="*/ 175222 w 204511"/>
                <a:gd name="connsiteY304" fmla="*/ 37024 h 307445"/>
                <a:gd name="connsiteX305" fmla="*/ 174965 w 204511"/>
                <a:gd name="connsiteY305" fmla="*/ 39255 h 307445"/>
                <a:gd name="connsiteX306" fmla="*/ 176136 w 204511"/>
                <a:gd name="connsiteY306" fmla="*/ 42012 h 307445"/>
                <a:gd name="connsiteX307" fmla="*/ 174365 w 204511"/>
                <a:gd name="connsiteY307" fmla="*/ 46723 h 307445"/>
                <a:gd name="connsiteX308" fmla="*/ 173831 w 204511"/>
                <a:gd name="connsiteY308" fmla="*/ 49605 h 307445"/>
                <a:gd name="connsiteX309" fmla="*/ 173679 w 204511"/>
                <a:gd name="connsiteY309" fmla="*/ 53655 h 307445"/>
                <a:gd name="connsiteX310" fmla="*/ 174717 w 204511"/>
                <a:gd name="connsiteY310" fmla="*/ 60797 h 307445"/>
                <a:gd name="connsiteX311" fmla="*/ 176412 w 204511"/>
                <a:gd name="connsiteY311" fmla="*/ 66303 h 307445"/>
                <a:gd name="connsiteX312" fmla="*/ 178251 w 204511"/>
                <a:gd name="connsiteY312" fmla="*/ 70755 h 307445"/>
                <a:gd name="connsiteX313" fmla="*/ 180261 w 204511"/>
                <a:gd name="connsiteY313" fmla="*/ 74211 h 307445"/>
                <a:gd name="connsiteX314" fmla="*/ 183566 w 204511"/>
                <a:gd name="connsiteY314" fmla="*/ 78022 h 307445"/>
                <a:gd name="connsiteX315" fmla="*/ 187100 w 204511"/>
                <a:gd name="connsiteY315" fmla="*/ 81498 h 307445"/>
                <a:gd name="connsiteX316" fmla="*/ 190386 w 204511"/>
                <a:gd name="connsiteY316" fmla="*/ 83690 h 307445"/>
                <a:gd name="connsiteX317" fmla="*/ 187338 w 204511"/>
                <a:gd name="connsiteY317" fmla="*/ 84973 h 307445"/>
                <a:gd name="connsiteX318" fmla="*/ 181432 w 204511"/>
                <a:gd name="connsiteY318" fmla="*/ 85136 h 307445"/>
                <a:gd name="connsiteX319" fmla="*/ 178041 w 204511"/>
                <a:gd name="connsiteY319" fmla="*/ 84399 h 307445"/>
                <a:gd name="connsiteX320" fmla="*/ 176422 w 204511"/>
                <a:gd name="connsiteY320" fmla="*/ 84360 h 307445"/>
                <a:gd name="connsiteX321" fmla="*/ 174793 w 204511"/>
                <a:gd name="connsiteY321" fmla="*/ 84820 h 307445"/>
                <a:gd name="connsiteX322" fmla="*/ 168488 w 204511"/>
                <a:gd name="connsiteY322" fmla="*/ 85480 h 307445"/>
                <a:gd name="connsiteX323" fmla="*/ 162125 w 204511"/>
                <a:gd name="connsiteY323" fmla="*/ 85173 h 307445"/>
                <a:gd name="connsiteX324" fmla="*/ 156229 w 204511"/>
                <a:gd name="connsiteY324" fmla="*/ 84301 h 307445"/>
                <a:gd name="connsiteX325" fmla="*/ 152648 w 204511"/>
                <a:gd name="connsiteY325" fmla="*/ 84445 h 307445"/>
                <a:gd name="connsiteX326" fmla="*/ 149885 w 204511"/>
                <a:gd name="connsiteY326" fmla="*/ 86561 h 307445"/>
                <a:gd name="connsiteX327" fmla="*/ 147638 w 204511"/>
                <a:gd name="connsiteY327" fmla="*/ 89740 h 307445"/>
                <a:gd name="connsiteX328" fmla="*/ 145542 w 204511"/>
                <a:gd name="connsiteY328" fmla="*/ 92258 h 307445"/>
                <a:gd name="connsiteX329" fmla="*/ 146275 w 204511"/>
                <a:gd name="connsiteY329" fmla="*/ 95044 h 307445"/>
                <a:gd name="connsiteX330" fmla="*/ 147857 w 204511"/>
                <a:gd name="connsiteY330" fmla="*/ 96586 h 307445"/>
                <a:gd name="connsiteX331" fmla="*/ 150905 w 204511"/>
                <a:gd name="connsiteY331" fmla="*/ 99975 h 307445"/>
                <a:gd name="connsiteX332" fmla="*/ 153629 w 204511"/>
                <a:gd name="connsiteY332" fmla="*/ 103259 h 307445"/>
                <a:gd name="connsiteX333" fmla="*/ 155029 w 204511"/>
                <a:gd name="connsiteY333" fmla="*/ 105461 h 307445"/>
                <a:gd name="connsiteX334" fmla="*/ 160477 w 204511"/>
                <a:gd name="connsiteY334" fmla="*/ 110287 h 307445"/>
                <a:gd name="connsiteX335" fmla="*/ 165735 w 204511"/>
                <a:gd name="connsiteY335" fmla="*/ 114595 h 307445"/>
                <a:gd name="connsiteX336" fmla="*/ 166764 w 204511"/>
                <a:gd name="connsiteY336" fmla="*/ 115313 h 307445"/>
                <a:gd name="connsiteX337" fmla="*/ 168240 w 204511"/>
                <a:gd name="connsiteY337" fmla="*/ 116089 h 307445"/>
                <a:gd name="connsiteX338" fmla="*/ 169155 w 204511"/>
                <a:gd name="connsiteY338" fmla="*/ 116405 h 307445"/>
                <a:gd name="connsiteX339" fmla="*/ 172021 w 204511"/>
                <a:gd name="connsiteY339" fmla="*/ 118875 h 307445"/>
                <a:gd name="connsiteX340" fmla="*/ 175984 w 204511"/>
                <a:gd name="connsiteY340" fmla="*/ 122925 h 307445"/>
                <a:gd name="connsiteX341" fmla="*/ 179622 w 204511"/>
                <a:gd name="connsiteY341" fmla="*/ 129264 h 307445"/>
                <a:gd name="connsiteX342" fmla="*/ 182204 w 204511"/>
                <a:gd name="connsiteY342" fmla="*/ 135698 h 307445"/>
                <a:gd name="connsiteX343" fmla="*/ 184718 w 204511"/>
                <a:gd name="connsiteY343" fmla="*/ 141950 h 307445"/>
                <a:gd name="connsiteX344" fmla="*/ 185823 w 204511"/>
                <a:gd name="connsiteY344" fmla="*/ 143003 h 307445"/>
                <a:gd name="connsiteX345" fmla="*/ 187576 w 204511"/>
                <a:gd name="connsiteY345" fmla="*/ 143673 h 307445"/>
                <a:gd name="connsiteX346" fmla="*/ 187785 w 204511"/>
                <a:gd name="connsiteY346" fmla="*/ 145013 h 307445"/>
                <a:gd name="connsiteX347" fmla="*/ 187652 w 204511"/>
                <a:gd name="connsiteY347" fmla="*/ 146995 h 307445"/>
                <a:gd name="connsiteX348" fmla="*/ 187109 w 204511"/>
                <a:gd name="connsiteY348" fmla="*/ 148613 h 307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</a:cxnLst>
              <a:rect l="l" t="t" r="r" b="b"/>
              <a:pathLst>
                <a:path w="204511" h="307445">
                  <a:moveTo>
                    <a:pt x="185709" y="150789"/>
                  </a:moveTo>
                  <a:lnTo>
                    <a:pt x="183013" y="155251"/>
                  </a:lnTo>
                  <a:lnTo>
                    <a:pt x="179451" y="157798"/>
                  </a:lnTo>
                  <a:lnTo>
                    <a:pt x="178403" y="159339"/>
                  </a:lnTo>
                  <a:lnTo>
                    <a:pt x="177841" y="161254"/>
                  </a:lnTo>
                  <a:lnTo>
                    <a:pt x="177079" y="163179"/>
                  </a:lnTo>
                  <a:lnTo>
                    <a:pt x="175184" y="167305"/>
                  </a:lnTo>
                  <a:lnTo>
                    <a:pt x="173803" y="170675"/>
                  </a:lnTo>
                  <a:lnTo>
                    <a:pt x="172422" y="171729"/>
                  </a:lnTo>
                  <a:lnTo>
                    <a:pt x="169183" y="176822"/>
                  </a:lnTo>
                  <a:lnTo>
                    <a:pt x="167011" y="181935"/>
                  </a:lnTo>
                  <a:lnTo>
                    <a:pt x="166573" y="183256"/>
                  </a:lnTo>
                  <a:lnTo>
                    <a:pt x="165906" y="184233"/>
                  </a:lnTo>
                  <a:lnTo>
                    <a:pt x="164849" y="185027"/>
                  </a:lnTo>
                  <a:lnTo>
                    <a:pt x="161106" y="186617"/>
                  </a:lnTo>
                  <a:lnTo>
                    <a:pt x="159839" y="187401"/>
                  </a:lnTo>
                  <a:lnTo>
                    <a:pt x="158839" y="188349"/>
                  </a:lnTo>
                  <a:lnTo>
                    <a:pt x="157925" y="189421"/>
                  </a:lnTo>
                  <a:lnTo>
                    <a:pt x="157667" y="190714"/>
                  </a:lnTo>
                  <a:lnTo>
                    <a:pt x="158544" y="192533"/>
                  </a:lnTo>
                  <a:lnTo>
                    <a:pt x="159591" y="193979"/>
                  </a:lnTo>
                  <a:lnTo>
                    <a:pt x="160649" y="194065"/>
                  </a:lnTo>
                  <a:lnTo>
                    <a:pt x="161573" y="193998"/>
                  </a:lnTo>
                  <a:lnTo>
                    <a:pt x="162154" y="194860"/>
                  </a:lnTo>
                  <a:lnTo>
                    <a:pt x="162639" y="195368"/>
                  </a:lnTo>
                  <a:lnTo>
                    <a:pt x="162639" y="205287"/>
                  </a:lnTo>
                  <a:lnTo>
                    <a:pt x="161744" y="206780"/>
                  </a:lnTo>
                  <a:lnTo>
                    <a:pt x="161763" y="207450"/>
                  </a:lnTo>
                  <a:lnTo>
                    <a:pt x="161325" y="209154"/>
                  </a:lnTo>
                  <a:lnTo>
                    <a:pt x="161192" y="211060"/>
                  </a:lnTo>
                  <a:lnTo>
                    <a:pt x="161477" y="211816"/>
                  </a:lnTo>
                  <a:lnTo>
                    <a:pt x="162230" y="212438"/>
                  </a:lnTo>
                  <a:lnTo>
                    <a:pt x="163268" y="213769"/>
                  </a:lnTo>
                  <a:lnTo>
                    <a:pt x="163830" y="216813"/>
                  </a:lnTo>
                  <a:lnTo>
                    <a:pt x="165097" y="227518"/>
                  </a:lnTo>
                  <a:lnTo>
                    <a:pt x="165687" y="229212"/>
                  </a:lnTo>
                  <a:lnTo>
                    <a:pt x="166735" y="230400"/>
                  </a:lnTo>
                  <a:lnTo>
                    <a:pt x="170031" y="232707"/>
                  </a:lnTo>
                  <a:lnTo>
                    <a:pt x="173488" y="235742"/>
                  </a:lnTo>
                  <a:lnTo>
                    <a:pt x="174584" y="237714"/>
                  </a:lnTo>
                  <a:lnTo>
                    <a:pt x="175212" y="240951"/>
                  </a:lnTo>
                  <a:lnTo>
                    <a:pt x="176536" y="243488"/>
                  </a:lnTo>
                  <a:lnTo>
                    <a:pt x="176508" y="244350"/>
                  </a:lnTo>
                  <a:lnTo>
                    <a:pt x="175965" y="244685"/>
                  </a:lnTo>
                  <a:lnTo>
                    <a:pt x="174679" y="244723"/>
                  </a:lnTo>
                  <a:lnTo>
                    <a:pt x="173812" y="244905"/>
                  </a:lnTo>
                  <a:lnTo>
                    <a:pt x="174536" y="246753"/>
                  </a:lnTo>
                  <a:lnTo>
                    <a:pt x="176317" y="249970"/>
                  </a:lnTo>
                  <a:lnTo>
                    <a:pt x="179289" y="253312"/>
                  </a:lnTo>
                  <a:lnTo>
                    <a:pt x="182508" y="256921"/>
                  </a:lnTo>
                  <a:lnTo>
                    <a:pt x="185128" y="259870"/>
                  </a:lnTo>
                  <a:lnTo>
                    <a:pt x="188404" y="263279"/>
                  </a:lnTo>
                  <a:lnTo>
                    <a:pt x="190957" y="265940"/>
                  </a:lnTo>
                  <a:lnTo>
                    <a:pt x="193596" y="268679"/>
                  </a:lnTo>
                  <a:lnTo>
                    <a:pt x="195586" y="269329"/>
                  </a:lnTo>
                  <a:lnTo>
                    <a:pt x="197063" y="269521"/>
                  </a:lnTo>
                  <a:lnTo>
                    <a:pt x="197701" y="270057"/>
                  </a:lnTo>
                  <a:lnTo>
                    <a:pt x="198482" y="271311"/>
                  </a:lnTo>
                  <a:lnTo>
                    <a:pt x="199825" y="272709"/>
                  </a:lnTo>
                  <a:lnTo>
                    <a:pt x="201311" y="274528"/>
                  </a:lnTo>
                  <a:lnTo>
                    <a:pt x="201816" y="276376"/>
                  </a:lnTo>
                  <a:lnTo>
                    <a:pt x="201197" y="278147"/>
                  </a:lnTo>
                  <a:lnTo>
                    <a:pt x="201806" y="280684"/>
                  </a:lnTo>
                  <a:lnTo>
                    <a:pt x="201844" y="280905"/>
                  </a:lnTo>
                  <a:lnTo>
                    <a:pt x="202330" y="281900"/>
                  </a:lnTo>
                  <a:lnTo>
                    <a:pt x="202159" y="282791"/>
                  </a:lnTo>
                  <a:lnTo>
                    <a:pt x="202463" y="286152"/>
                  </a:lnTo>
                  <a:lnTo>
                    <a:pt x="203244" y="289081"/>
                  </a:lnTo>
                  <a:lnTo>
                    <a:pt x="204511" y="291580"/>
                  </a:lnTo>
                  <a:lnTo>
                    <a:pt x="204492" y="291791"/>
                  </a:lnTo>
                  <a:lnTo>
                    <a:pt x="204330" y="293323"/>
                  </a:lnTo>
                  <a:lnTo>
                    <a:pt x="202702" y="294309"/>
                  </a:lnTo>
                  <a:lnTo>
                    <a:pt x="201749" y="295946"/>
                  </a:lnTo>
                  <a:lnTo>
                    <a:pt x="201473" y="298215"/>
                  </a:lnTo>
                  <a:lnTo>
                    <a:pt x="201959" y="300982"/>
                  </a:lnTo>
                  <a:lnTo>
                    <a:pt x="203216" y="304247"/>
                  </a:lnTo>
                  <a:lnTo>
                    <a:pt x="203244" y="306162"/>
                  </a:lnTo>
                  <a:lnTo>
                    <a:pt x="202806" y="306431"/>
                  </a:lnTo>
                  <a:lnTo>
                    <a:pt x="202025" y="307043"/>
                  </a:lnTo>
                  <a:lnTo>
                    <a:pt x="201197" y="307446"/>
                  </a:lnTo>
                  <a:lnTo>
                    <a:pt x="198949" y="305205"/>
                  </a:lnTo>
                  <a:lnTo>
                    <a:pt x="196444" y="303693"/>
                  </a:lnTo>
                  <a:lnTo>
                    <a:pt x="192700" y="301069"/>
                  </a:lnTo>
                  <a:lnTo>
                    <a:pt x="188919" y="300122"/>
                  </a:lnTo>
                  <a:lnTo>
                    <a:pt x="184042" y="299949"/>
                  </a:lnTo>
                  <a:lnTo>
                    <a:pt x="181937" y="300275"/>
                  </a:lnTo>
                  <a:lnTo>
                    <a:pt x="180432" y="299289"/>
                  </a:lnTo>
                  <a:lnTo>
                    <a:pt x="178318" y="298140"/>
                  </a:lnTo>
                  <a:lnTo>
                    <a:pt x="177155" y="297852"/>
                  </a:lnTo>
                  <a:lnTo>
                    <a:pt x="175536" y="298733"/>
                  </a:lnTo>
                  <a:lnTo>
                    <a:pt x="174422" y="298771"/>
                  </a:lnTo>
                  <a:lnTo>
                    <a:pt x="173050" y="298436"/>
                  </a:lnTo>
                  <a:lnTo>
                    <a:pt x="170269" y="298474"/>
                  </a:lnTo>
                  <a:lnTo>
                    <a:pt x="170012" y="296942"/>
                  </a:lnTo>
                  <a:lnTo>
                    <a:pt x="169535" y="296655"/>
                  </a:lnTo>
                  <a:lnTo>
                    <a:pt x="166535" y="296789"/>
                  </a:lnTo>
                  <a:lnTo>
                    <a:pt x="165611" y="295525"/>
                  </a:lnTo>
                  <a:lnTo>
                    <a:pt x="165211" y="295669"/>
                  </a:lnTo>
                  <a:lnTo>
                    <a:pt x="164030" y="295276"/>
                  </a:lnTo>
                  <a:lnTo>
                    <a:pt x="161620" y="293476"/>
                  </a:lnTo>
                  <a:lnTo>
                    <a:pt x="159087" y="294664"/>
                  </a:lnTo>
                  <a:lnTo>
                    <a:pt x="153819" y="294510"/>
                  </a:lnTo>
                  <a:lnTo>
                    <a:pt x="147066" y="294548"/>
                  </a:lnTo>
                  <a:lnTo>
                    <a:pt x="140075" y="294596"/>
                  </a:lnTo>
                  <a:lnTo>
                    <a:pt x="133674" y="294539"/>
                  </a:lnTo>
                  <a:lnTo>
                    <a:pt x="127264" y="294482"/>
                  </a:lnTo>
                  <a:lnTo>
                    <a:pt x="126625" y="292806"/>
                  </a:lnTo>
                  <a:lnTo>
                    <a:pt x="125301" y="291944"/>
                  </a:lnTo>
                  <a:lnTo>
                    <a:pt x="122911" y="291868"/>
                  </a:lnTo>
                  <a:lnTo>
                    <a:pt x="115872" y="292203"/>
                  </a:lnTo>
                  <a:lnTo>
                    <a:pt x="110480" y="291935"/>
                  </a:lnTo>
                  <a:lnTo>
                    <a:pt x="108756" y="291714"/>
                  </a:lnTo>
                  <a:lnTo>
                    <a:pt x="106842" y="291283"/>
                  </a:lnTo>
                  <a:lnTo>
                    <a:pt x="102346" y="290891"/>
                  </a:lnTo>
                  <a:lnTo>
                    <a:pt x="96783" y="291207"/>
                  </a:lnTo>
                  <a:lnTo>
                    <a:pt x="95517" y="291121"/>
                  </a:lnTo>
                  <a:lnTo>
                    <a:pt x="91069" y="291178"/>
                  </a:lnTo>
                  <a:lnTo>
                    <a:pt x="80896" y="290729"/>
                  </a:lnTo>
                  <a:lnTo>
                    <a:pt x="75267" y="290795"/>
                  </a:lnTo>
                  <a:lnTo>
                    <a:pt x="75400" y="291820"/>
                  </a:lnTo>
                  <a:lnTo>
                    <a:pt x="75038" y="292548"/>
                  </a:lnTo>
                  <a:lnTo>
                    <a:pt x="74743" y="294328"/>
                  </a:lnTo>
                  <a:lnTo>
                    <a:pt x="68532" y="294319"/>
                  </a:lnTo>
                  <a:lnTo>
                    <a:pt x="60360" y="294319"/>
                  </a:lnTo>
                  <a:lnTo>
                    <a:pt x="52645" y="294319"/>
                  </a:lnTo>
                  <a:lnTo>
                    <a:pt x="47425" y="294319"/>
                  </a:lnTo>
                  <a:lnTo>
                    <a:pt x="38681" y="294319"/>
                  </a:lnTo>
                  <a:lnTo>
                    <a:pt x="35747" y="293103"/>
                  </a:lnTo>
                  <a:lnTo>
                    <a:pt x="34861" y="292318"/>
                  </a:lnTo>
                  <a:lnTo>
                    <a:pt x="34681" y="291437"/>
                  </a:lnTo>
                  <a:lnTo>
                    <a:pt x="34576" y="290844"/>
                  </a:lnTo>
                  <a:lnTo>
                    <a:pt x="33890" y="290671"/>
                  </a:lnTo>
                  <a:lnTo>
                    <a:pt x="34452" y="284391"/>
                  </a:lnTo>
                  <a:lnTo>
                    <a:pt x="35681" y="279163"/>
                  </a:lnTo>
                  <a:lnTo>
                    <a:pt x="36157" y="274309"/>
                  </a:lnTo>
                  <a:lnTo>
                    <a:pt x="37843" y="269971"/>
                  </a:lnTo>
                  <a:lnTo>
                    <a:pt x="36947" y="265672"/>
                  </a:lnTo>
                  <a:lnTo>
                    <a:pt x="35909" y="263796"/>
                  </a:lnTo>
                  <a:lnTo>
                    <a:pt x="30451" y="257706"/>
                  </a:lnTo>
                  <a:lnTo>
                    <a:pt x="32956" y="255409"/>
                  </a:lnTo>
                  <a:lnTo>
                    <a:pt x="29661" y="255724"/>
                  </a:lnTo>
                  <a:lnTo>
                    <a:pt x="28956" y="253455"/>
                  </a:lnTo>
                  <a:lnTo>
                    <a:pt x="27356" y="250745"/>
                  </a:lnTo>
                  <a:lnTo>
                    <a:pt x="28337" y="250305"/>
                  </a:lnTo>
                  <a:lnTo>
                    <a:pt x="29280" y="248821"/>
                  </a:lnTo>
                  <a:lnTo>
                    <a:pt x="32261" y="249271"/>
                  </a:lnTo>
                  <a:lnTo>
                    <a:pt x="32166" y="248543"/>
                  </a:lnTo>
                  <a:lnTo>
                    <a:pt x="29594" y="246264"/>
                  </a:lnTo>
                  <a:lnTo>
                    <a:pt x="29842" y="245115"/>
                  </a:lnTo>
                  <a:lnTo>
                    <a:pt x="30899" y="243832"/>
                  </a:lnTo>
                  <a:lnTo>
                    <a:pt x="30385" y="243287"/>
                  </a:lnTo>
                  <a:lnTo>
                    <a:pt x="28537" y="244627"/>
                  </a:lnTo>
                  <a:lnTo>
                    <a:pt x="27203" y="244579"/>
                  </a:lnTo>
                  <a:lnTo>
                    <a:pt x="26175" y="243717"/>
                  </a:lnTo>
                  <a:lnTo>
                    <a:pt x="25413" y="243574"/>
                  </a:lnTo>
                  <a:lnTo>
                    <a:pt x="25870" y="245316"/>
                  </a:lnTo>
                  <a:lnTo>
                    <a:pt x="24832" y="246877"/>
                  </a:lnTo>
                  <a:lnTo>
                    <a:pt x="23851" y="247423"/>
                  </a:lnTo>
                  <a:lnTo>
                    <a:pt x="22174" y="247326"/>
                  </a:lnTo>
                  <a:lnTo>
                    <a:pt x="20803" y="246934"/>
                  </a:lnTo>
                  <a:lnTo>
                    <a:pt x="20431" y="246062"/>
                  </a:lnTo>
                  <a:lnTo>
                    <a:pt x="19145" y="245401"/>
                  </a:lnTo>
                  <a:lnTo>
                    <a:pt x="15526" y="244243"/>
                  </a:lnTo>
                  <a:lnTo>
                    <a:pt x="12487" y="242883"/>
                  </a:lnTo>
                  <a:lnTo>
                    <a:pt x="11878" y="239168"/>
                  </a:lnTo>
                  <a:lnTo>
                    <a:pt x="10668" y="237569"/>
                  </a:lnTo>
                  <a:lnTo>
                    <a:pt x="10173" y="235760"/>
                  </a:lnTo>
                  <a:lnTo>
                    <a:pt x="9887" y="233692"/>
                  </a:lnTo>
                  <a:lnTo>
                    <a:pt x="10306" y="230513"/>
                  </a:lnTo>
                  <a:lnTo>
                    <a:pt x="9525" y="230006"/>
                  </a:lnTo>
                  <a:lnTo>
                    <a:pt x="8649" y="229834"/>
                  </a:lnTo>
                  <a:lnTo>
                    <a:pt x="7334" y="229987"/>
                  </a:lnTo>
                  <a:lnTo>
                    <a:pt x="6125" y="229815"/>
                  </a:lnTo>
                  <a:lnTo>
                    <a:pt x="4677" y="228053"/>
                  </a:lnTo>
                  <a:lnTo>
                    <a:pt x="3410" y="227373"/>
                  </a:lnTo>
                  <a:lnTo>
                    <a:pt x="4191" y="230609"/>
                  </a:lnTo>
                  <a:lnTo>
                    <a:pt x="3296" y="231519"/>
                  </a:lnTo>
                  <a:lnTo>
                    <a:pt x="1114" y="231260"/>
                  </a:lnTo>
                  <a:lnTo>
                    <a:pt x="181" y="230034"/>
                  </a:lnTo>
                  <a:lnTo>
                    <a:pt x="0" y="229115"/>
                  </a:lnTo>
                  <a:lnTo>
                    <a:pt x="1000" y="225209"/>
                  </a:lnTo>
                  <a:lnTo>
                    <a:pt x="610" y="225123"/>
                  </a:lnTo>
                  <a:lnTo>
                    <a:pt x="1391" y="223045"/>
                  </a:lnTo>
                  <a:lnTo>
                    <a:pt x="2877" y="220518"/>
                  </a:lnTo>
                  <a:lnTo>
                    <a:pt x="4886" y="217310"/>
                  </a:lnTo>
                  <a:lnTo>
                    <a:pt x="7163" y="213270"/>
                  </a:lnTo>
                  <a:lnTo>
                    <a:pt x="8725" y="206137"/>
                  </a:lnTo>
                  <a:lnTo>
                    <a:pt x="9782" y="201685"/>
                  </a:lnTo>
                  <a:lnTo>
                    <a:pt x="10744" y="197625"/>
                  </a:lnTo>
                  <a:lnTo>
                    <a:pt x="12411" y="193958"/>
                  </a:lnTo>
                  <a:lnTo>
                    <a:pt x="14097" y="191507"/>
                  </a:lnTo>
                  <a:lnTo>
                    <a:pt x="18869" y="186758"/>
                  </a:lnTo>
                  <a:lnTo>
                    <a:pt x="22469" y="183168"/>
                  </a:lnTo>
                  <a:lnTo>
                    <a:pt x="24308" y="181722"/>
                  </a:lnTo>
                  <a:lnTo>
                    <a:pt x="25584" y="180506"/>
                  </a:lnTo>
                  <a:lnTo>
                    <a:pt x="27832" y="179118"/>
                  </a:lnTo>
                  <a:lnTo>
                    <a:pt x="30128" y="177461"/>
                  </a:lnTo>
                  <a:lnTo>
                    <a:pt x="31890" y="174292"/>
                  </a:lnTo>
                  <a:lnTo>
                    <a:pt x="33328" y="171334"/>
                  </a:lnTo>
                  <a:lnTo>
                    <a:pt x="34423" y="170693"/>
                  </a:lnTo>
                  <a:lnTo>
                    <a:pt x="35862" y="170176"/>
                  </a:lnTo>
                  <a:lnTo>
                    <a:pt x="40262" y="166998"/>
                  </a:lnTo>
                  <a:lnTo>
                    <a:pt x="43053" y="164977"/>
                  </a:lnTo>
                  <a:lnTo>
                    <a:pt x="43701" y="165983"/>
                  </a:lnTo>
                  <a:lnTo>
                    <a:pt x="44177" y="167227"/>
                  </a:lnTo>
                  <a:lnTo>
                    <a:pt x="44710" y="167802"/>
                  </a:lnTo>
                  <a:lnTo>
                    <a:pt x="47054" y="168194"/>
                  </a:lnTo>
                  <a:lnTo>
                    <a:pt x="50263" y="168175"/>
                  </a:lnTo>
                  <a:lnTo>
                    <a:pt x="52111" y="167812"/>
                  </a:lnTo>
                  <a:lnTo>
                    <a:pt x="53092" y="166759"/>
                  </a:lnTo>
                  <a:lnTo>
                    <a:pt x="54092" y="163877"/>
                  </a:lnTo>
                  <a:lnTo>
                    <a:pt x="54673" y="163331"/>
                  </a:lnTo>
                  <a:lnTo>
                    <a:pt x="55426" y="163188"/>
                  </a:lnTo>
                  <a:lnTo>
                    <a:pt x="58931" y="165198"/>
                  </a:lnTo>
                  <a:lnTo>
                    <a:pt x="61846" y="168061"/>
                  </a:lnTo>
                  <a:lnTo>
                    <a:pt x="64722" y="170895"/>
                  </a:lnTo>
                  <a:lnTo>
                    <a:pt x="66180" y="171900"/>
                  </a:lnTo>
                  <a:lnTo>
                    <a:pt x="66818" y="173011"/>
                  </a:lnTo>
                  <a:lnTo>
                    <a:pt x="68075" y="178172"/>
                  </a:lnTo>
                  <a:lnTo>
                    <a:pt x="68799" y="179455"/>
                  </a:lnTo>
                  <a:lnTo>
                    <a:pt x="70047" y="179991"/>
                  </a:lnTo>
                  <a:lnTo>
                    <a:pt x="72295" y="179646"/>
                  </a:lnTo>
                  <a:lnTo>
                    <a:pt x="74628" y="178736"/>
                  </a:lnTo>
                  <a:lnTo>
                    <a:pt x="76686" y="177415"/>
                  </a:lnTo>
                  <a:lnTo>
                    <a:pt x="78715" y="175701"/>
                  </a:lnTo>
                  <a:lnTo>
                    <a:pt x="80096" y="174160"/>
                  </a:lnTo>
                  <a:lnTo>
                    <a:pt x="80696" y="173021"/>
                  </a:lnTo>
                  <a:lnTo>
                    <a:pt x="81001" y="168798"/>
                  </a:lnTo>
                  <a:lnTo>
                    <a:pt x="81458" y="167869"/>
                  </a:lnTo>
                  <a:lnTo>
                    <a:pt x="83525" y="166184"/>
                  </a:lnTo>
                  <a:lnTo>
                    <a:pt x="86992" y="163369"/>
                  </a:lnTo>
                  <a:lnTo>
                    <a:pt x="88973" y="161751"/>
                  </a:lnTo>
                  <a:lnTo>
                    <a:pt x="88802" y="161177"/>
                  </a:lnTo>
                  <a:lnTo>
                    <a:pt x="87563" y="159454"/>
                  </a:lnTo>
                  <a:lnTo>
                    <a:pt x="86468" y="157558"/>
                  </a:lnTo>
                  <a:lnTo>
                    <a:pt x="87582" y="155605"/>
                  </a:lnTo>
                  <a:lnTo>
                    <a:pt x="88735" y="154101"/>
                  </a:lnTo>
                  <a:lnTo>
                    <a:pt x="93107" y="149017"/>
                  </a:lnTo>
                  <a:lnTo>
                    <a:pt x="93126" y="147332"/>
                  </a:lnTo>
                  <a:lnTo>
                    <a:pt x="93355" y="145293"/>
                  </a:lnTo>
                  <a:lnTo>
                    <a:pt x="96850" y="139510"/>
                  </a:lnTo>
                  <a:lnTo>
                    <a:pt x="98860" y="131831"/>
                  </a:lnTo>
                  <a:lnTo>
                    <a:pt x="98917" y="130347"/>
                  </a:lnTo>
                  <a:lnTo>
                    <a:pt x="101003" y="126642"/>
                  </a:lnTo>
                  <a:lnTo>
                    <a:pt x="103470" y="121893"/>
                  </a:lnTo>
                  <a:lnTo>
                    <a:pt x="108261" y="121127"/>
                  </a:lnTo>
                  <a:lnTo>
                    <a:pt x="110099" y="119940"/>
                  </a:lnTo>
                  <a:lnTo>
                    <a:pt x="112224" y="117843"/>
                  </a:lnTo>
                  <a:lnTo>
                    <a:pt x="113595" y="115890"/>
                  </a:lnTo>
                  <a:lnTo>
                    <a:pt x="114243" y="114032"/>
                  </a:lnTo>
                  <a:lnTo>
                    <a:pt x="114719" y="110442"/>
                  </a:lnTo>
                  <a:lnTo>
                    <a:pt x="115567" y="106354"/>
                  </a:lnTo>
                  <a:lnTo>
                    <a:pt x="116091" y="102763"/>
                  </a:lnTo>
                  <a:lnTo>
                    <a:pt x="117529" y="99441"/>
                  </a:lnTo>
                  <a:lnTo>
                    <a:pt x="119929" y="97765"/>
                  </a:lnTo>
                  <a:lnTo>
                    <a:pt x="124101" y="96367"/>
                  </a:lnTo>
                  <a:lnTo>
                    <a:pt x="124730" y="95717"/>
                  </a:lnTo>
                  <a:lnTo>
                    <a:pt x="125330" y="93515"/>
                  </a:lnTo>
                  <a:lnTo>
                    <a:pt x="125797" y="88938"/>
                  </a:lnTo>
                  <a:lnTo>
                    <a:pt x="125930" y="86181"/>
                  </a:lnTo>
                  <a:lnTo>
                    <a:pt x="126092" y="84984"/>
                  </a:lnTo>
                  <a:lnTo>
                    <a:pt x="126625" y="82916"/>
                  </a:lnTo>
                  <a:lnTo>
                    <a:pt x="130492" y="79249"/>
                  </a:lnTo>
                  <a:lnTo>
                    <a:pt x="132207" y="73504"/>
                  </a:lnTo>
                  <a:lnTo>
                    <a:pt x="133731" y="67482"/>
                  </a:lnTo>
                  <a:lnTo>
                    <a:pt x="138122" y="60196"/>
                  </a:lnTo>
                  <a:lnTo>
                    <a:pt x="143266" y="52938"/>
                  </a:lnTo>
                  <a:lnTo>
                    <a:pt x="145647" y="50985"/>
                  </a:lnTo>
                  <a:lnTo>
                    <a:pt x="147657" y="50085"/>
                  </a:lnTo>
                  <a:lnTo>
                    <a:pt x="149981" y="49989"/>
                  </a:lnTo>
                  <a:lnTo>
                    <a:pt x="151562" y="49452"/>
                  </a:lnTo>
                  <a:lnTo>
                    <a:pt x="157096" y="45833"/>
                  </a:lnTo>
                  <a:lnTo>
                    <a:pt x="159410" y="44608"/>
                  </a:lnTo>
                  <a:lnTo>
                    <a:pt x="161115" y="43353"/>
                  </a:lnTo>
                  <a:lnTo>
                    <a:pt x="161525" y="42252"/>
                  </a:lnTo>
                  <a:lnTo>
                    <a:pt x="161696" y="40653"/>
                  </a:lnTo>
                  <a:lnTo>
                    <a:pt x="161163" y="36900"/>
                  </a:lnTo>
                  <a:lnTo>
                    <a:pt x="162115" y="34152"/>
                  </a:lnTo>
                  <a:lnTo>
                    <a:pt x="162678" y="29873"/>
                  </a:lnTo>
                  <a:lnTo>
                    <a:pt x="162906" y="26541"/>
                  </a:lnTo>
                  <a:lnTo>
                    <a:pt x="162706" y="25382"/>
                  </a:lnTo>
                  <a:lnTo>
                    <a:pt x="161839" y="23783"/>
                  </a:lnTo>
                  <a:lnTo>
                    <a:pt x="161677" y="23438"/>
                  </a:lnTo>
                  <a:lnTo>
                    <a:pt x="160020" y="21361"/>
                  </a:lnTo>
                  <a:lnTo>
                    <a:pt x="157248" y="20106"/>
                  </a:lnTo>
                  <a:lnTo>
                    <a:pt x="153438" y="19762"/>
                  </a:lnTo>
                  <a:lnTo>
                    <a:pt x="151419" y="19024"/>
                  </a:lnTo>
                  <a:lnTo>
                    <a:pt x="151086" y="17282"/>
                  </a:lnTo>
                  <a:lnTo>
                    <a:pt x="150895" y="16277"/>
                  </a:lnTo>
                  <a:lnTo>
                    <a:pt x="150695" y="15185"/>
                  </a:lnTo>
                  <a:lnTo>
                    <a:pt x="150419" y="12763"/>
                  </a:lnTo>
                  <a:lnTo>
                    <a:pt x="147857" y="0"/>
                  </a:lnTo>
                  <a:lnTo>
                    <a:pt x="152695" y="38"/>
                  </a:lnTo>
                  <a:lnTo>
                    <a:pt x="158486" y="1560"/>
                  </a:lnTo>
                  <a:lnTo>
                    <a:pt x="159944" y="2709"/>
                  </a:lnTo>
                  <a:lnTo>
                    <a:pt x="160715" y="7075"/>
                  </a:lnTo>
                  <a:lnTo>
                    <a:pt x="162811" y="9555"/>
                  </a:lnTo>
                  <a:lnTo>
                    <a:pt x="166497" y="11585"/>
                  </a:lnTo>
                  <a:lnTo>
                    <a:pt x="168793" y="15788"/>
                  </a:lnTo>
                  <a:lnTo>
                    <a:pt x="169688" y="22146"/>
                  </a:lnTo>
                  <a:lnTo>
                    <a:pt x="171717" y="25947"/>
                  </a:lnTo>
                  <a:lnTo>
                    <a:pt x="172183" y="26550"/>
                  </a:lnTo>
                  <a:lnTo>
                    <a:pt x="174479" y="32036"/>
                  </a:lnTo>
                  <a:lnTo>
                    <a:pt x="175050" y="33721"/>
                  </a:lnTo>
                  <a:lnTo>
                    <a:pt x="175222" y="37024"/>
                  </a:lnTo>
                  <a:lnTo>
                    <a:pt x="174965" y="39255"/>
                  </a:lnTo>
                  <a:lnTo>
                    <a:pt x="176136" y="42012"/>
                  </a:lnTo>
                  <a:lnTo>
                    <a:pt x="174365" y="46723"/>
                  </a:lnTo>
                  <a:lnTo>
                    <a:pt x="173831" y="49605"/>
                  </a:lnTo>
                  <a:lnTo>
                    <a:pt x="173679" y="53655"/>
                  </a:lnTo>
                  <a:lnTo>
                    <a:pt x="174717" y="60797"/>
                  </a:lnTo>
                  <a:lnTo>
                    <a:pt x="176412" y="66303"/>
                  </a:lnTo>
                  <a:lnTo>
                    <a:pt x="178251" y="70755"/>
                  </a:lnTo>
                  <a:lnTo>
                    <a:pt x="180261" y="74211"/>
                  </a:lnTo>
                  <a:lnTo>
                    <a:pt x="183566" y="78022"/>
                  </a:lnTo>
                  <a:lnTo>
                    <a:pt x="187100" y="81498"/>
                  </a:lnTo>
                  <a:lnTo>
                    <a:pt x="190386" y="83690"/>
                  </a:lnTo>
                  <a:lnTo>
                    <a:pt x="187338" y="84973"/>
                  </a:lnTo>
                  <a:lnTo>
                    <a:pt x="181432" y="85136"/>
                  </a:lnTo>
                  <a:lnTo>
                    <a:pt x="178041" y="84399"/>
                  </a:lnTo>
                  <a:lnTo>
                    <a:pt x="176422" y="84360"/>
                  </a:lnTo>
                  <a:lnTo>
                    <a:pt x="174793" y="84820"/>
                  </a:lnTo>
                  <a:lnTo>
                    <a:pt x="168488" y="85480"/>
                  </a:lnTo>
                  <a:lnTo>
                    <a:pt x="162125" y="85173"/>
                  </a:lnTo>
                  <a:lnTo>
                    <a:pt x="156229" y="84301"/>
                  </a:lnTo>
                  <a:lnTo>
                    <a:pt x="152648" y="84445"/>
                  </a:lnTo>
                  <a:lnTo>
                    <a:pt x="149885" y="86561"/>
                  </a:lnTo>
                  <a:lnTo>
                    <a:pt x="147638" y="89740"/>
                  </a:lnTo>
                  <a:lnTo>
                    <a:pt x="145542" y="92258"/>
                  </a:lnTo>
                  <a:lnTo>
                    <a:pt x="146275" y="95044"/>
                  </a:lnTo>
                  <a:lnTo>
                    <a:pt x="147857" y="96586"/>
                  </a:lnTo>
                  <a:lnTo>
                    <a:pt x="150905" y="99975"/>
                  </a:lnTo>
                  <a:lnTo>
                    <a:pt x="153629" y="103259"/>
                  </a:lnTo>
                  <a:lnTo>
                    <a:pt x="155029" y="105461"/>
                  </a:lnTo>
                  <a:lnTo>
                    <a:pt x="160477" y="110287"/>
                  </a:lnTo>
                  <a:lnTo>
                    <a:pt x="165735" y="114595"/>
                  </a:lnTo>
                  <a:lnTo>
                    <a:pt x="166764" y="115313"/>
                  </a:lnTo>
                  <a:lnTo>
                    <a:pt x="168240" y="116089"/>
                  </a:lnTo>
                  <a:lnTo>
                    <a:pt x="169155" y="116405"/>
                  </a:lnTo>
                  <a:lnTo>
                    <a:pt x="172021" y="118875"/>
                  </a:lnTo>
                  <a:lnTo>
                    <a:pt x="175984" y="122925"/>
                  </a:lnTo>
                  <a:lnTo>
                    <a:pt x="179622" y="129264"/>
                  </a:lnTo>
                  <a:lnTo>
                    <a:pt x="182204" y="135698"/>
                  </a:lnTo>
                  <a:lnTo>
                    <a:pt x="184718" y="141950"/>
                  </a:lnTo>
                  <a:lnTo>
                    <a:pt x="185823" y="143003"/>
                  </a:lnTo>
                  <a:lnTo>
                    <a:pt x="187576" y="143673"/>
                  </a:lnTo>
                  <a:lnTo>
                    <a:pt x="187785" y="145013"/>
                  </a:lnTo>
                  <a:lnTo>
                    <a:pt x="187652" y="146995"/>
                  </a:lnTo>
                  <a:lnTo>
                    <a:pt x="187109" y="148613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83F71CB9-A5C3-4C62-72BE-75C7FB9F0820}"/>
                </a:ext>
              </a:extLst>
            </p:cNvPr>
            <p:cNvSpPr/>
            <p:nvPr/>
          </p:nvSpPr>
          <p:spPr>
            <a:xfrm>
              <a:off x="6751633" y="3131276"/>
              <a:ext cx="43967" cy="48217"/>
            </a:xfrm>
            <a:custGeom>
              <a:avLst/>
              <a:gdLst>
                <a:gd name="connsiteX0" fmla="*/ 39596 w 43967"/>
                <a:gd name="connsiteY0" fmla="*/ 33015 h 48217"/>
                <a:gd name="connsiteX1" fmla="*/ 37281 w 43967"/>
                <a:gd name="connsiteY1" fmla="*/ 36662 h 48217"/>
                <a:gd name="connsiteX2" fmla="*/ 34319 w 43967"/>
                <a:gd name="connsiteY2" fmla="*/ 41335 h 48217"/>
                <a:gd name="connsiteX3" fmla="*/ 30956 w 43967"/>
                <a:gd name="connsiteY3" fmla="*/ 46639 h 48217"/>
                <a:gd name="connsiteX4" fmla="*/ 28851 w 43967"/>
                <a:gd name="connsiteY4" fmla="*/ 46677 h 48217"/>
                <a:gd name="connsiteX5" fmla="*/ 27222 w 43967"/>
                <a:gd name="connsiteY5" fmla="*/ 46370 h 48217"/>
                <a:gd name="connsiteX6" fmla="*/ 26099 w 43967"/>
                <a:gd name="connsiteY6" fmla="*/ 45470 h 48217"/>
                <a:gd name="connsiteX7" fmla="*/ 23793 w 43967"/>
                <a:gd name="connsiteY7" fmla="*/ 44484 h 48217"/>
                <a:gd name="connsiteX8" fmla="*/ 21193 w 43967"/>
                <a:gd name="connsiteY8" fmla="*/ 44417 h 48217"/>
                <a:gd name="connsiteX9" fmla="*/ 18717 w 43967"/>
                <a:gd name="connsiteY9" fmla="*/ 45337 h 48217"/>
                <a:gd name="connsiteX10" fmla="*/ 14526 w 43967"/>
                <a:gd name="connsiteY10" fmla="*/ 46476 h 48217"/>
                <a:gd name="connsiteX11" fmla="*/ 10735 w 43967"/>
                <a:gd name="connsiteY11" fmla="*/ 46849 h 48217"/>
                <a:gd name="connsiteX12" fmla="*/ 7677 w 43967"/>
                <a:gd name="connsiteY12" fmla="*/ 47481 h 48217"/>
                <a:gd name="connsiteX13" fmla="*/ 5153 w 43967"/>
                <a:gd name="connsiteY13" fmla="*/ 48218 h 48217"/>
                <a:gd name="connsiteX14" fmla="*/ 2867 w 43967"/>
                <a:gd name="connsiteY14" fmla="*/ 47816 h 48217"/>
                <a:gd name="connsiteX15" fmla="*/ 895 w 43967"/>
                <a:gd name="connsiteY15" fmla="*/ 47155 h 48217"/>
                <a:gd name="connsiteX16" fmla="*/ 457 w 43967"/>
                <a:gd name="connsiteY16" fmla="*/ 41506 h 48217"/>
                <a:gd name="connsiteX17" fmla="*/ 0 w 43967"/>
                <a:gd name="connsiteY17" fmla="*/ 35379 h 48217"/>
                <a:gd name="connsiteX18" fmla="*/ 48 w 43967"/>
                <a:gd name="connsiteY18" fmla="*/ 30582 h 48217"/>
                <a:gd name="connsiteX19" fmla="*/ 743 w 43967"/>
                <a:gd name="connsiteY19" fmla="*/ 27939 h 48217"/>
                <a:gd name="connsiteX20" fmla="*/ 1362 w 43967"/>
                <a:gd name="connsiteY20" fmla="*/ 26905 h 48217"/>
                <a:gd name="connsiteX21" fmla="*/ 4944 w 43967"/>
                <a:gd name="connsiteY21" fmla="*/ 23257 h 48217"/>
                <a:gd name="connsiteX22" fmla="*/ 6182 w 43967"/>
                <a:gd name="connsiteY22" fmla="*/ 21764 h 48217"/>
                <a:gd name="connsiteX23" fmla="*/ 10268 w 43967"/>
                <a:gd name="connsiteY23" fmla="*/ 15712 h 48217"/>
                <a:gd name="connsiteX24" fmla="*/ 13783 w 43967"/>
                <a:gd name="connsiteY24" fmla="*/ 10514 h 48217"/>
                <a:gd name="connsiteX25" fmla="*/ 16402 w 43967"/>
                <a:gd name="connsiteY25" fmla="*/ 6636 h 48217"/>
                <a:gd name="connsiteX26" fmla="*/ 17212 w 43967"/>
                <a:gd name="connsiteY26" fmla="*/ 5870 h 48217"/>
                <a:gd name="connsiteX27" fmla="*/ 18317 w 43967"/>
                <a:gd name="connsiteY27" fmla="*/ 5123 h 48217"/>
                <a:gd name="connsiteX28" fmla="*/ 19098 w 43967"/>
                <a:gd name="connsiteY28" fmla="*/ 5343 h 48217"/>
                <a:gd name="connsiteX29" fmla="*/ 24203 w 43967"/>
                <a:gd name="connsiteY29" fmla="*/ 9087 h 48217"/>
                <a:gd name="connsiteX30" fmla="*/ 25098 w 43967"/>
                <a:gd name="connsiteY30" fmla="*/ 8981 h 48217"/>
                <a:gd name="connsiteX31" fmla="*/ 26803 w 43967"/>
                <a:gd name="connsiteY31" fmla="*/ 7823 h 48217"/>
                <a:gd name="connsiteX32" fmla="*/ 28347 w 43967"/>
                <a:gd name="connsiteY32" fmla="*/ 3821 h 48217"/>
                <a:gd name="connsiteX33" fmla="*/ 29432 w 43967"/>
                <a:gd name="connsiteY33" fmla="*/ 2356 h 48217"/>
                <a:gd name="connsiteX34" fmla="*/ 29899 w 43967"/>
                <a:gd name="connsiteY34" fmla="*/ 2394 h 48217"/>
                <a:gd name="connsiteX35" fmla="*/ 33176 w 43967"/>
                <a:gd name="connsiteY35" fmla="*/ 1273 h 48217"/>
                <a:gd name="connsiteX36" fmla="*/ 36138 w 43967"/>
                <a:gd name="connsiteY36" fmla="*/ 0 h 48217"/>
                <a:gd name="connsiteX37" fmla="*/ 36519 w 43967"/>
                <a:gd name="connsiteY37" fmla="*/ 1321 h 48217"/>
                <a:gd name="connsiteX38" fmla="*/ 40996 w 43967"/>
                <a:gd name="connsiteY38" fmla="*/ 6702 h 48217"/>
                <a:gd name="connsiteX39" fmla="*/ 42472 w 43967"/>
                <a:gd name="connsiteY39" fmla="*/ 9345 h 48217"/>
                <a:gd name="connsiteX40" fmla="*/ 43968 w 43967"/>
                <a:gd name="connsiteY40" fmla="*/ 14189 h 48217"/>
                <a:gd name="connsiteX41" fmla="*/ 43186 w 43967"/>
                <a:gd name="connsiteY41" fmla="*/ 16880 h 48217"/>
                <a:gd name="connsiteX42" fmla="*/ 42015 w 43967"/>
                <a:gd name="connsiteY42" fmla="*/ 18642 h 48217"/>
                <a:gd name="connsiteX43" fmla="*/ 40291 w 43967"/>
                <a:gd name="connsiteY43" fmla="*/ 20202 h 48217"/>
                <a:gd name="connsiteX44" fmla="*/ 34300 w 43967"/>
                <a:gd name="connsiteY44" fmla="*/ 24041 h 48217"/>
                <a:gd name="connsiteX45" fmla="*/ 27642 w 43967"/>
                <a:gd name="connsiteY45" fmla="*/ 26483 h 48217"/>
                <a:gd name="connsiteX46" fmla="*/ 23393 w 43967"/>
                <a:gd name="connsiteY46" fmla="*/ 31376 h 48217"/>
                <a:gd name="connsiteX47" fmla="*/ 20231 w 43967"/>
                <a:gd name="connsiteY47" fmla="*/ 31040 h 48217"/>
                <a:gd name="connsiteX48" fmla="*/ 20717 w 43967"/>
                <a:gd name="connsiteY48" fmla="*/ 32888 h 48217"/>
                <a:gd name="connsiteX49" fmla="*/ 21888 w 43967"/>
                <a:gd name="connsiteY49" fmla="*/ 33099 h 48217"/>
                <a:gd name="connsiteX50" fmla="*/ 23736 w 43967"/>
                <a:gd name="connsiteY50" fmla="*/ 32744 h 48217"/>
                <a:gd name="connsiteX51" fmla="*/ 27404 w 43967"/>
                <a:gd name="connsiteY51" fmla="*/ 31327 h 48217"/>
                <a:gd name="connsiteX52" fmla="*/ 30651 w 43967"/>
                <a:gd name="connsiteY52" fmla="*/ 30647 h 48217"/>
                <a:gd name="connsiteX53" fmla="*/ 34166 w 43967"/>
                <a:gd name="connsiteY53" fmla="*/ 30600 h 48217"/>
                <a:gd name="connsiteX54" fmla="*/ 37348 w 43967"/>
                <a:gd name="connsiteY54" fmla="*/ 31212 h 4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43967" h="48217">
                  <a:moveTo>
                    <a:pt x="39596" y="33015"/>
                  </a:moveTo>
                  <a:lnTo>
                    <a:pt x="37281" y="36662"/>
                  </a:lnTo>
                  <a:lnTo>
                    <a:pt x="34319" y="41335"/>
                  </a:lnTo>
                  <a:lnTo>
                    <a:pt x="30956" y="46639"/>
                  </a:lnTo>
                  <a:lnTo>
                    <a:pt x="28851" y="46677"/>
                  </a:lnTo>
                  <a:lnTo>
                    <a:pt x="27222" y="46370"/>
                  </a:lnTo>
                  <a:lnTo>
                    <a:pt x="26099" y="45470"/>
                  </a:lnTo>
                  <a:lnTo>
                    <a:pt x="23793" y="44484"/>
                  </a:lnTo>
                  <a:lnTo>
                    <a:pt x="21193" y="44417"/>
                  </a:lnTo>
                  <a:lnTo>
                    <a:pt x="18717" y="45337"/>
                  </a:lnTo>
                  <a:lnTo>
                    <a:pt x="14526" y="46476"/>
                  </a:lnTo>
                  <a:lnTo>
                    <a:pt x="10735" y="46849"/>
                  </a:lnTo>
                  <a:lnTo>
                    <a:pt x="7677" y="47481"/>
                  </a:lnTo>
                  <a:lnTo>
                    <a:pt x="5153" y="48218"/>
                  </a:lnTo>
                  <a:lnTo>
                    <a:pt x="2867" y="47816"/>
                  </a:lnTo>
                  <a:lnTo>
                    <a:pt x="895" y="47155"/>
                  </a:lnTo>
                  <a:lnTo>
                    <a:pt x="457" y="41506"/>
                  </a:lnTo>
                  <a:lnTo>
                    <a:pt x="0" y="35379"/>
                  </a:lnTo>
                  <a:lnTo>
                    <a:pt x="48" y="30582"/>
                  </a:lnTo>
                  <a:lnTo>
                    <a:pt x="743" y="27939"/>
                  </a:lnTo>
                  <a:lnTo>
                    <a:pt x="1362" y="26905"/>
                  </a:lnTo>
                  <a:lnTo>
                    <a:pt x="4944" y="23257"/>
                  </a:lnTo>
                  <a:lnTo>
                    <a:pt x="6182" y="21764"/>
                  </a:lnTo>
                  <a:lnTo>
                    <a:pt x="10268" y="15712"/>
                  </a:lnTo>
                  <a:lnTo>
                    <a:pt x="13783" y="10514"/>
                  </a:lnTo>
                  <a:lnTo>
                    <a:pt x="16402" y="6636"/>
                  </a:lnTo>
                  <a:lnTo>
                    <a:pt x="17212" y="5870"/>
                  </a:lnTo>
                  <a:lnTo>
                    <a:pt x="18317" y="5123"/>
                  </a:lnTo>
                  <a:lnTo>
                    <a:pt x="19098" y="5343"/>
                  </a:lnTo>
                  <a:lnTo>
                    <a:pt x="24203" y="9087"/>
                  </a:lnTo>
                  <a:lnTo>
                    <a:pt x="25098" y="8981"/>
                  </a:lnTo>
                  <a:lnTo>
                    <a:pt x="26803" y="7823"/>
                  </a:lnTo>
                  <a:lnTo>
                    <a:pt x="28347" y="3821"/>
                  </a:lnTo>
                  <a:lnTo>
                    <a:pt x="29432" y="2356"/>
                  </a:lnTo>
                  <a:lnTo>
                    <a:pt x="29899" y="2394"/>
                  </a:lnTo>
                  <a:lnTo>
                    <a:pt x="33176" y="1273"/>
                  </a:lnTo>
                  <a:lnTo>
                    <a:pt x="36138" y="0"/>
                  </a:lnTo>
                  <a:lnTo>
                    <a:pt x="36519" y="1321"/>
                  </a:lnTo>
                  <a:lnTo>
                    <a:pt x="40996" y="6702"/>
                  </a:lnTo>
                  <a:lnTo>
                    <a:pt x="42472" y="9345"/>
                  </a:lnTo>
                  <a:lnTo>
                    <a:pt x="43968" y="14189"/>
                  </a:lnTo>
                  <a:lnTo>
                    <a:pt x="43186" y="16880"/>
                  </a:lnTo>
                  <a:lnTo>
                    <a:pt x="42015" y="18642"/>
                  </a:lnTo>
                  <a:lnTo>
                    <a:pt x="40291" y="20202"/>
                  </a:lnTo>
                  <a:lnTo>
                    <a:pt x="34300" y="24041"/>
                  </a:lnTo>
                  <a:lnTo>
                    <a:pt x="27642" y="26483"/>
                  </a:lnTo>
                  <a:lnTo>
                    <a:pt x="23393" y="31376"/>
                  </a:lnTo>
                  <a:lnTo>
                    <a:pt x="20231" y="31040"/>
                  </a:lnTo>
                  <a:lnTo>
                    <a:pt x="20717" y="32888"/>
                  </a:lnTo>
                  <a:lnTo>
                    <a:pt x="21888" y="33099"/>
                  </a:lnTo>
                  <a:lnTo>
                    <a:pt x="23736" y="32744"/>
                  </a:lnTo>
                  <a:lnTo>
                    <a:pt x="27404" y="31327"/>
                  </a:lnTo>
                  <a:lnTo>
                    <a:pt x="30651" y="30647"/>
                  </a:lnTo>
                  <a:lnTo>
                    <a:pt x="34166" y="30600"/>
                  </a:lnTo>
                  <a:lnTo>
                    <a:pt x="37348" y="31212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E5765B0B-A610-1197-12DC-BF8BA180DE15}"/>
                </a:ext>
              </a:extLst>
            </p:cNvPr>
            <p:cNvSpPr/>
            <p:nvPr/>
          </p:nvSpPr>
          <p:spPr>
            <a:xfrm>
              <a:off x="5403065" y="2404930"/>
              <a:ext cx="552040" cy="551977"/>
            </a:xfrm>
            <a:custGeom>
              <a:avLst/>
              <a:gdLst>
                <a:gd name="connsiteX0" fmla="*/ 461391 w 552040"/>
                <a:gd name="connsiteY0" fmla="*/ 5199 h 551977"/>
                <a:gd name="connsiteX1" fmla="*/ 461953 w 552040"/>
                <a:gd name="connsiteY1" fmla="*/ 6980 h 551977"/>
                <a:gd name="connsiteX2" fmla="*/ 462048 w 552040"/>
                <a:gd name="connsiteY2" fmla="*/ 8646 h 551977"/>
                <a:gd name="connsiteX3" fmla="*/ 459515 w 552040"/>
                <a:gd name="connsiteY3" fmla="*/ 10197 h 551977"/>
                <a:gd name="connsiteX4" fmla="*/ 457848 w 552040"/>
                <a:gd name="connsiteY4" fmla="*/ 11097 h 551977"/>
                <a:gd name="connsiteX5" fmla="*/ 455847 w 552040"/>
                <a:gd name="connsiteY5" fmla="*/ 15377 h 551977"/>
                <a:gd name="connsiteX6" fmla="*/ 452142 w 552040"/>
                <a:gd name="connsiteY6" fmla="*/ 18278 h 551977"/>
                <a:gd name="connsiteX7" fmla="*/ 451523 w 552040"/>
                <a:gd name="connsiteY7" fmla="*/ 19159 h 551977"/>
                <a:gd name="connsiteX8" fmla="*/ 451552 w 552040"/>
                <a:gd name="connsiteY8" fmla="*/ 19953 h 551977"/>
                <a:gd name="connsiteX9" fmla="*/ 454066 w 552040"/>
                <a:gd name="connsiteY9" fmla="*/ 21265 h 551977"/>
                <a:gd name="connsiteX10" fmla="*/ 454905 w 552040"/>
                <a:gd name="connsiteY10" fmla="*/ 22510 h 551977"/>
                <a:gd name="connsiteX11" fmla="*/ 455295 w 552040"/>
                <a:gd name="connsiteY11" fmla="*/ 24175 h 551977"/>
                <a:gd name="connsiteX12" fmla="*/ 454171 w 552040"/>
                <a:gd name="connsiteY12" fmla="*/ 30131 h 551977"/>
                <a:gd name="connsiteX13" fmla="*/ 453466 w 552040"/>
                <a:gd name="connsiteY13" fmla="*/ 34688 h 551977"/>
                <a:gd name="connsiteX14" fmla="*/ 452542 w 552040"/>
                <a:gd name="connsiteY14" fmla="*/ 40653 h 551977"/>
                <a:gd name="connsiteX15" fmla="*/ 452580 w 552040"/>
                <a:gd name="connsiteY15" fmla="*/ 42922 h 551977"/>
                <a:gd name="connsiteX16" fmla="*/ 453533 w 552040"/>
                <a:gd name="connsiteY16" fmla="*/ 45641 h 551977"/>
                <a:gd name="connsiteX17" fmla="*/ 454476 w 552040"/>
                <a:gd name="connsiteY17" fmla="*/ 47757 h 551977"/>
                <a:gd name="connsiteX18" fmla="*/ 454771 w 552040"/>
                <a:gd name="connsiteY18" fmla="*/ 50151 h 551977"/>
                <a:gd name="connsiteX19" fmla="*/ 454438 w 552040"/>
                <a:gd name="connsiteY19" fmla="*/ 56039 h 551977"/>
                <a:gd name="connsiteX20" fmla="*/ 455590 w 552040"/>
                <a:gd name="connsiteY20" fmla="*/ 59438 h 551977"/>
                <a:gd name="connsiteX21" fmla="*/ 456514 w 552040"/>
                <a:gd name="connsiteY21" fmla="*/ 62569 h 551977"/>
                <a:gd name="connsiteX22" fmla="*/ 454314 w 552040"/>
                <a:gd name="connsiteY22" fmla="*/ 66466 h 551977"/>
                <a:gd name="connsiteX23" fmla="*/ 453371 w 552040"/>
                <a:gd name="connsiteY23" fmla="*/ 69903 h 551977"/>
                <a:gd name="connsiteX24" fmla="*/ 452780 w 552040"/>
                <a:gd name="connsiteY24" fmla="*/ 74815 h 551977"/>
                <a:gd name="connsiteX25" fmla="*/ 452542 w 552040"/>
                <a:gd name="connsiteY25" fmla="*/ 77907 h 551977"/>
                <a:gd name="connsiteX26" fmla="*/ 451123 w 552040"/>
                <a:gd name="connsiteY26" fmla="*/ 80761 h 551977"/>
                <a:gd name="connsiteX27" fmla="*/ 449275 w 552040"/>
                <a:gd name="connsiteY27" fmla="*/ 83432 h 551977"/>
                <a:gd name="connsiteX28" fmla="*/ 447189 w 552040"/>
                <a:gd name="connsiteY28" fmla="*/ 85098 h 551977"/>
                <a:gd name="connsiteX29" fmla="*/ 444617 w 552040"/>
                <a:gd name="connsiteY29" fmla="*/ 86534 h 551977"/>
                <a:gd name="connsiteX30" fmla="*/ 441655 w 552040"/>
                <a:gd name="connsiteY30" fmla="*/ 88420 h 551977"/>
                <a:gd name="connsiteX31" fmla="*/ 439255 w 552040"/>
                <a:gd name="connsiteY31" fmla="*/ 93466 h 551977"/>
                <a:gd name="connsiteX32" fmla="*/ 434064 w 552040"/>
                <a:gd name="connsiteY32" fmla="*/ 97660 h 551977"/>
                <a:gd name="connsiteX33" fmla="*/ 432978 w 552040"/>
                <a:gd name="connsiteY33" fmla="*/ 99096 h 551977"/>
                <a:gd name="connsiteX34" fmla="*/ 432492 w 552040"/>
                <a:gd name="connsiteY34" fmla="*/ 102447 h 551977"/>
                <a:gd name="connsiteX35" fmla="*/ 432616 w 552040"/>
                <a:gd name="connsiteY35" fmla="*/ 107090 h 551977"/>
                <a:gd name="connsiteX36" fmla="*/ 433530 w 552040"/>
                <a:gd name="connsiteY36" fmla="*/ 110777 h 551977"/>
                <a:gd name="connsiteX37" fmla="*/ 436016 w 552040"/>
                <a:gd name="connsiteY37" fmla="*/ 116215 h 551977"/>
                <a:gd name="connsiteX38" fmla="*/ 438198 w 552040"/>
                <a:gd name="connsiteY38" fmla="*/ 122189 h 551977"/>
                <a:gd name="connsiteX39" fmla="*/ 438788 w 552040"/>
                <a:gd name="connsiteY39" fmla="*/ 125186 h 551977"/>
                <a:gd name="connsiteX40" fmla="*/ 439626 w 552040"/>
                <a:gd name="connsiteY40" fmla="*/ 126325 h 551977"/>
                <a:gd name="connsiteX41" fmla="*/ 442693 w 552040"/>
                <a:gd name="connsiteY41" fmla="*/ 128279 h 551977"/>
                <a:gd name="connsiteX42" fmla="*/ 447999 w 552040"/>
                <a:gd name="connsiteY42" fmla="*/ 130921 h 551977"/>
                <a:gd name="connsiteX43" fmla="*/ 448980 w 552040"/>
                <a:gd name="connsiteY43" fmla="*/ 132003 h 551977"/>
                <a:gd name="connsiteX44" fmla="*/ 451609 w 552040"/>
                <a:gd name="connsiteY44" fmla="*/ 136101 h 551977"/>
                <a:gd name="connsiteX45" fmla="*/ 454104 w 552040"/>
                <a:gd name="connsiteY45" fmla="*/ 143435 h 551977"/>
                <a:gd name="connsiteX46" fmla="*/ 454885 w 552040"/>
                <a:gd name="connsiteY46" fmla="*/ 148280 h 551977"/>
                <a:gd name="connsiteX47" fmla="*/ 459743 w 552040"/>
                <a:gd name="connsiteY47" fmla="*/ 152129 h 551977"/>
                <a:gd name="connsiteX48" fmla="*/ 464229 w 552040"/>
                <a:gd name="connsiteY48" fmla="*/ 155671 h 551977"/>
                <a:gd name="connsiteX49" fmla="*/ 468535 w 552040"/>
                <a:gd name="connsiteY49" fmla="*/ 158783 h 551977"/>
                <a:gd name="connsiteX50" fmla="*/ 473212 w 552040"/>
                <a:gd name="connsiteY50" fmla="*/ 162153 h 551977"/>
                <a:gd name="connsiteX51" fmla="*/ 473888 w 552040"/>
                <a:gd name="connsiteY51" fmla="*/ 163187 h 551977"/>
                <a:gd name="connsiteX52" fmla="*/ 475440 w 552040"/>
                <a:gd name="connsiteY52" fmla="*/ 170320 h 551977"/>
                <a:gd name="connsiteX53" fmla="*/ 476993 w 552040"/>
                <a:gd name="connsiteY53" fmla="*/ 177386 h 551977"/>
                <a:gd name="connsiteX54" fmla="*/ 478688 w 552040"/>
                <a:gd name="connsiteY54" fmla="*/ 185151 h 551977"/>
                <a:gd name="connsiteX55" fmla="*/ 480403 w 552040"/>
                <a:gd name="connsiteY55" fmla="*/ 192925 h 551977"/>
                <a:gd name="connsiteX56" fmla="*/ 482422 w 552040"/>
                <a:gd name="connsiteY56" fmla="*/ 202050 h 551977"/>
                <a:gd name="connsiteX57" fmla="*/ 483565 w 552040"/>
                <a:gd name="connsiteY57" fmla="*/ 207211 h 551977"/>
                <a:gd name="connsiteX58" fmla="*/ 484946 w 552040"/>
                <a:gd name="connsiteY58" fmla="*/ 213463 h 551977"/>
                <a:gd name="connsiteX59" fmla="*/ 486575 w 552040"/>
                <a:gd name="connsiteY59" fmla="*/ 220778 h 551977"/>
                <a:gd name="connsiteX60" fmla="*/ 483956 w 552040"/>
                <a:gd name="connsiteY60" fmla="*/ 222329 h 551977"/>
                <a:gd name="connsiteX61" fmla="*/ 481003 w 552040"/>
                <a:gd name="connsiteY61" fmla="*/ 224311 h 551977"/>
                <a:gd name="connsiteX62" fmla="*/ 483156 w 552040"/>
                <a:gd name="connsiteY62" fmla="*/ 228064 h 551977"/>
                <a:gd name="connsiteX63" fmla="*/ 487309 w 552040"/>
                <a:gd name="connsiteY63" fmla="*/ 234163 h 551977"/>
                <a:gd name="connsiteX64" fmla="*/ 489814 w 552040"/>
                <a:gd name="connsiteY64" fmla="*/ 239074 h 551977"/>
                <a:gd name="connsiteX65" fmla="*/ 490690 w 552040"/>
                <a:gd name="connsiteY65" fmla="*/ 241209 h 551977"/>
                <a:gd name="connsiteX66" fmla="*/ 492643 w 552040"/>
                <a:gd name="connsiteY66" fmla="*/ 247289 h 551977"/>
                <a:gd name="connsiteX67" fmla="*/ 494233 w 552040"/>
                <a:gd name="connsiteY67" fmla="*/ 253168 h 551977"/>
                <a:gd name="connsiteX68" fmla="*/ 494643 w 552040"/>
                <a:gd name="connsiteY68" fmla="*/ 255073 h 551977"/>
                <a:gd name="connsiteX69" fmla="*/ 495224 w 552040"/>
                <a:gd name="connsiteY69" fmla="*/ 259592 h 551977"/>
                <a:gd name="connsiteX70" fmla="*/ 494509 w 552040"/>
                <a:gd name="connsiteY70" fmla="*/ 272001 h 551977"/>
                <a:gd name="connsiteX71" fmla="*/ 495652 w 552040"/>
                <a:gd name="connsiteY71" fmla="*/ 287694 h 551977"/>
                <a:gd name="connsiteX72" fmla="*/ 497195 w 552040"/>
                <a:gd name="connsiteY72" fmla="*/ 295487 h 551977"/>
                <a:gd name="connsiteX73" fmla="*/ 494767 w 552040"/>
                <a:gd name="connsiteY73" fmla="*/ 302505 h 551977"/>
                <a:gd name="connsiteX74" fmla="*/ 492690 w 552040"/>
                <a:gd name="connsiteY74" fmla="*/ 309198 h 551977"/>
                <a:gd name="connsiteX75" fmla="*/ 492823 w 552040"/>
                <a:gd name="connsiteY75" fmla="*/ 312558 h 551977"/>
                <a:gd name="connsiteX76" fmla="*/ 493967 w 552040"/>
                <a:gd name="connsiteY76" fmla="*/ 317796 h 551977"/>
                <a:gd name="connsiteX77" fmla="*/ 495090 w 552040"/>
                <a:gd name="connsiteY77" fmla="*/ 321664 h 551977"/>
                <a:gd name="connsiteX78" fmla="*/ 496614 w 552040"/>
                <a:gd name="connsiteY78" fmla="*/ 323693 h 551977"/>
                <a:gd name="connsiteX79" fmla="*/ 496319 w 552040"/>
                <a:gd name="connsiteY79" fmla="*/ 330195 h 551977"/>
                <a:gd name="connsiteX80" fmla="*/ 495681 w 552040"/>
                <a:gd name="connsiteY80" fmla="*/ 332550 h 551977"/>
                <a:gd name="connsiteX81" fmla="*/ 491014 w 552040"/>
                <a:gd name="connsiteY81" fmla="*/ 335949 h 551977"/>
                <a:gd name="connsiteX82" fmla="*/ 485842 w 552040"/>
                <a:gd name="connsiteY82" fmla="*/ 339061 h 551977"/>
                <a:gd name="connsiteX83" fmla="*/ 484413 w 552040"/>
                <a:gd name="connsiteY83" fmla="*/ 341693 h 551977"/>
                <a:gd name="connsiteX84" fmla="*/ 484003 w 552040"/>
                <a:gd name="connsiteY84" fmla="*/ 344623 h 551977"/>
                <a:gd name="connsiteX85" fmla="*/ 484689 w 552040"/>
                <a:gd name="connsiteY85" fmla="*/ 347007 h 551977"/>
                <a:gd name="connsiteX86" fmla="*/ 488242 w 552040"/>
                <a:gd name="connsiteY86" fmla="*/ 352273 h 551977"/>
                <a:gd name="connsiteX87" fmla="*/ 493586 w 552040"/>
                <a:gd name="connsiteY87" fmla="*/ 360153 h 551977"/>
                <a:gd name="connsiteX88" fmla="*/ 499462 w 552040"/>
                <a:gd name="connsiteY88" fmla="*/ 368808 h 551977"/>
                <a:gd name="connsiteX89" fmla="*/ 499948 w 552040"/>
                <a:gd name="connsiteY89" fmla="*/ 370982 h 551977"/>
                <a:gd name="connsiteX90" fmla="*/ 500186 w 552040"/>
                <a:gd name="connsiteY90" fmla="*/ 377109 h 551977"/>
                <a:gd name="connsiteX91" fmla="*/ 502634 w 552040"/>
                <a:gd name="connsiteY91" fmla="*/ 384798 h 551977"/>
                <a:gd name="connsiteX92" fmla="*/ 505282 w 552040"/>
                <a:gd name="connsiteY92" fmla="*/ 388149 h 551977"/>
                <a:gd name="connsiteX93" fmla="*/ 506273 w 552040"/>
                <a:gd name="connsiteY93" fmla="*/ 390648 h 551977"/>
                <a:gd name="connsiteX94" fmla="*/ 508149 w 552040"/>
                <a:gd name="connsiteY94" fmla="*/ 392438 h 551977"/>
                <a:gd name="connsiteX95" fmla="*/ 510016 w 552040"/>
                <a:gd name="connsiteY95" fmla="*/ 393750 h 551977"/>
                <a:gd name="connsiteX96" fmla="*/ 511178 w 552040"/>
                <a:gd name="connsiteY96" fmla="*/ 393903 h 551977"/>
                <a:gd name="connsiteX97" fmla="*/ 517779 w 552040"/>
                <a:gd name="connsiteY97" fmla="*/ 391816 h 551977"/>
                <a:gd name="connsiteX98" fmla="*/ 529066 w 552040"/>
                <a:gd name="connsiteY98" fmla="*/ 395263 h 551977"/>
                <a:gd name="connsiteX99" fmla="*/ 539744 w 552040"/>
                <a:gd name="connsiteY99" fmla="*/ 398767 h 551977"/>
                <a:gd name="connsiteX100" fmla="*/ 540525 w 552040"/>
                <a:gd name="connsiteY100" fmla="*/ 399457 h 551977"/>
                <a:gd name="connsiteX101" fmla="*/ 542858 w 552040"/>
                <a:gd name="connsiteY101" fmla="*/ 403890 h 551977"/>
                <a:gd name="connsiteX102" fmla="*/ 546678 w 552040"/>
                <a:gd name="connsiteY102" fmla="*/ 411118 h 551977"/>
                <a:gd name="connsiteX103" fmla="*/ 549507 w 552040"/>
                <a:gd name="connsiteY103" fmla="*/ 416892 h 551977"/>
                <a:gd name="connsiteX104" fmla="*/ 552040 w 552040"/>
                <a:gd name="connsiteY104" fmla="*/ 422052 h 551977"/>
                <a:gd name="connsiteX105" fmla="*/ 538201 w 552040"/>
                <a:gd name="connsiteY105" fmla="*/ 430937 h 551977"/>
                <a:gd name="connsiteX106" fmla="*/ 524351 w 552040"/>
                <a:gd name="connsiteY106" fmla="*/ 439803 h 551977"/>
                <a:gd name="connsiteX107" fmla="*/ 510511 w 552040"/>
                <a:gd name="connsiteY107" fmla="*/ 448650 h 551977"/>
                <a:gd name="connsiteX108" fmla="*/ 496672 w 552040"/>
                <a:gd name="connsiteY108" fmla="*/ 457468 h 551977"/>
                <a:gd name="connsiteX109" fmla="*/ 482832 w 552040"/>
                <a:gd name="connsiteY109" fmla="*/ 466277 h 551977"/>
                <a:gd name="connsiteX110" fmla="*/ 468982 w 552040"/>
                <a:gd name="connsiteY110" fmla="*/ 475066 h 551977"/>
                <a:gd name="connsiteX111" fmla="*/ 455143 w 552040"/>
                <a:gd name="connsiteY111" fmla="*/ 483836 h 551977"/>
                <a:gd name="connsiteX112" fmla="*/ 441303 w 552040"/>
                <a:gd name="connsiteY112" fmla="*/ 492578 h 551977"/>
                <a:gd name="connsiteX113" fmla="*/ 432121 w 552040"/>
                <a:gd name="connsiteY113" fmla="*/ 498370 h 551977"/>
                <a:gd name="connsiteX114" fmla="*/ 426282 w 552040"/>
                <a:gd name="connsiteY114" fmla="*/ 503483 h 551977"/>
                <a:gd name="connsiteX115" fmla="*/ 418957 w 552040"/>
                <a:gd name="connsiteY115" fmla="*/ 509869 h 551977"/>
                <a:gd name="connsiteX116" fmla="*/ 412042 w 552040"/>
                <a:gd name="connsiteY116" fmla="*/ 516208 h 551977"/>
                <a:gd name="connsiteX117" fmla="*/ 406603 w 552040"/>
                <a:gd name="connsiteY117" fmla="*/ 521196 h 551977"/>
                <a:gd name="connsiteX118" fmla="*/ 399555 w 552040"/>
                <a:gd name="connsiteY118" fmla="*/ 527630 h 551977"/>
                <a:gd name="connsiteX119" fmla="*/ 396002 w 552040"/>
                <a:gd name="connsiteY119" fmla="*/ 530876 h 551977"/>
                <a:gd name="connsiteX120" fmla="*/ 388144 w 552040"/>
                <a:gd name="connsiteY120" fmla="*/ 538047 h 551977"/>
                <a:gd name="connsiteX121" fmla="*/ 385782 w 552040"/>
                <a:gd name="connsiteY121" fmla="*/ 539320 h 551977"/>
                <a:gd name="connsiteX122" fmla="*/ 375371 w 552040"/>
                <a:gd name="connsiteY122" fmla="*/ 541436 h 551977"/>
                <a:gd name="connsiteX123" fmla="*/ 365817 w 552040"/>
                <a:gd name="connsiteY123" fmla="*/ 543370 h 551977"/>
                <a:gd name="connsiteX124" fmla="*/ 356997 w 552040"/>
                <a:gd name="connsiteY124" fmla="*/ 545161 h 551977"/>
                <a:gd name="connsiteX125" fmla="*/ 350968 w 552040"/>
                <a:gd name="connsiteY125" fmla="*/ 546386 h 551977"/>
                <a:gd name="connsiteX126" fmla="*/ 345129 w 552040"/>
                <a:gd name="connsiteY126" fmla="*/ 547564 h 551977"/>
                <a:gd name="connsiteX127" fmla="*/ 336642 w 552040"/>
                <a:gd name="connsiteY127" fmla="*/ 549230 h 551977"/>
                <a:gd name="connsiteX128" fmla="*/ 330584 w 552040"/>
                <a:gd name="connsiteY128" fmla="*/ 550427 h 551977"/>
                <a:gd name="connsiteX129" fmla="*/ 324050 w 552040"/>
                <a:gd name="connsiteY129" fmla="*/ 551710 h 551977"/>
                <a:gd name="connsiteX130" fmla="*/ 323031 w 552040"/>
                <a:gd name="connsiteY130" fmla="*/ 551930 h 551977"/>
                <a:gd name="connsiteX131" fmla="*/ 321850 w 552040"/>
                <a:gd name="connsiteY131" fmla="*/ 551977 h 551977"/>
                <a:gd name="connsiteX132" fmla="*/ 320964 w 552040"/>
                <a:gd name="connsiteY132" fmla="*/ 551930 h 551977"/>
                <a:gd name="connsiteX133" fmla="*/ 319154 w 552040"/>
                <a:gd name="connsiteY133" fmla="*/ 551221 h 551977"/>
                <a:gd name="connsiteX134" fmla="*/ 316973 w 552040"/>
                <a:gd name="connsiteY134" fmla="*/ 549546 h 551977"/>
                <a:gd name="connsiteX135" fmla="*/ 315516 w 552040"/>
                <a:gd name="connsiteY135" fmla="*/ 548684 h 551977"/>
                <a:gd name="connsiteX136" fmla="*/ 315154 w 552040"/>
                <a:gd name="connsiteY136" fmla="*/ 547362 h 551977"/>
                <a:gd name="connsiteX137" fmla="*/ 316001 w 552040"/>
                <a:gd name="connsiteY137" fmla="*/ 545601 h 551977"/>
                <a:gd name="connsiteX138" fmla="*/ 317059 w 552040"/>
                <a:gd name="connsiteY138" fmla="*/ 544021 h 551977"/>
                <a:gd name="connsiteX139" fmla="*/ 317459 w 552040"/>
                <a:gd name="connsiteY139" fmla="*/ 542776 h 551977"/>
                <a:gd name="connsiteX140" fmla="*/ 318183 w 552040"/>
                <a:gd name="connsiteY140" fmla="*/ 541828 h 551977"/>
                <a:gd name="connsiteX141" fmla="*/ 319116 w 552040"/>
                <a:gd name="connsiteY141" fmla="*/ 541063 h 551977"/>
                <a:gd name="connsiteX142" fmla="*/ 319154 w 552040"/>
                <a:gd name="connsiteY142" fmla="*/ 539981 h 551977"/>
                <a:gd name="connsiteX143" fmla="*/ 318383 w 552040"/>
                <a:gd name="connsiteY143" fmla="*/ 538200 h 551977"/>
                <a:gd name="connsiteX144" fmla="*/ 317706 w 552040"/>
                <a:gd name="connsiteY144" fmla="*/ 535739 h 551977"/>
                <a:gd name="connsiteX145" fmla="*/ 317735 w 552040"/>
                <a:gd name="connsiteY145" fmla="*/ 531268 h 551977"/>
                <a:gd name="connsiteX146" fmla="*/ 317754 w 552040"/>
                <a:gd name="connsiteY146" fmla="*/ 529774 h 551977"/>
                <a:gd name="connsiteX147" fmla="*/ 317754 w 552040"/>
                <a:gd name="connsiteY147" fmla="*/ 529238 h 551977"/>
                <a:gd name="connsiteX148" fmla="*/ 315801 w 552040"/>
                <a:gd name="connsiteY148" fmla="*/ 527524 h 551977"/>
                <a:gd name="connsiteX149" fmla="*/ 312115 w 552040"/>
                <a:gd name="connsiteY149" fmla="*/ 525628 h 551977"/>
                <a:gd name="connsiteX150" fmla="*/ 308724 w 552040"/>
                <a:gd name="connsiteY150" fmla="*/ 524518 h 551977"/>
                <a:gd name="connsiteX151" fmla="*/ 307181 w 552040"/>
                <a:gd name="connsiteY151" fmla="*/ 524135 h 551977"/>
                <a:gd name="connsiteX152" fmla="*/ 303438 w 552040"/>
                <a:gd name="connsiteY152" fmla="*/ 523464 h 551977"/>
                <a:gd name="connsiteX153" fmla="*/ 298266 w 552040"/>
                <a:gd name="connsiteY153" fmla="*/ 522268 h 551977"/>
                <a:gd name="connsiteX154" fmla="*/ 296447 w 552040"/>
                <a:gd name="connsiteY154" fmla="*/ 521444 h 551977"/>
                <a:gd name="connsiteX155" fmla="*/ 293094 w 552040"/>
                <a:gd name="connsiteY155" fmla="*/ 517279 h 551977"/>
                <a:gd name="connsiteX156" fmla="*/ 291446 w 552040"/>
                <a:gd name="connsiteY156" fmla="*/ 516216 h 551977"/>
                <a:gd name="connsiteX157" fmla="*/ 283683 w 552040"/>
                <a:gd name="connsiteY157" fmla="*/ 515508 h 551977"/>
                <a:gd name="connsiteX158" fmla="*/ 281102 w 552040"/>
                <a:gd name="connsiteY158" fmla="*/ 514818 h 551977"/>
                <a:gd name="connsiteX159" fmla="*/ 278987 w 552040"/>
                <a:gd name="connsiteY159" fmla="*/ 513832 h 551977"/>
                <a:gd name="connsiteX160" fmla="*/ 277178 w 552040"/>
                <a:gd name="connsiteY160" fmla="*/ 512491 h 551977"/>
                <a:gd name="connsiteX161" fmla="*/ 276158 w 552040"/>
                <a:gd name="connsiteY161" fmla="*/ 510203 h 551977"/>
                <a:gd name="connsiteX162" fmla="*/ 275854 w 552040"/>
                <a:gd name="connsiteY162" fmla="*/ 508336 h 551977"/>
                <a:gd name="connsiteX163" fmla="*/ 275177 w 552040"/>
                <a:gd name="connsiteY163" fmla="*/ 507445 h 551977"/>
                <a:gd name="connsiteX164" fmla="*/ 266614 w 552040"/>
                <a:gd name="connsiteY164" fmla="*/ 502926 h 551977"/>
                <a:gd name="connsiteX165" fmla="*/ 264433 w 552040"/>
                <a:gd name="connsiteY165" fmla="*/ 501394 h 551977"/>
                <a:gd name="connsiteX166" fmla="*/ 263281 w 552040"/>
                <a:gd name="connsiteY166" fmla="*/ 499968 h 551977"/>
                <a:gd name="connsiteX167" fmla="*/ 263242 w 552040"/>
                <a:gd name="connsiteY167" fmla="*/ 497852 h 551977"/>
                <a:gd name="connsiteX168" fmla="*/ 263471 w 552040"/>
                <a:gd name="connsiteY168" fmla="*/ 495257 h 551977"/>
                <a:gd name="connsiteX169" fmla="*/ 263109 w 552040"/>
                <a:gd name="connsiteY169" fmla="*/ 492950 h 551977"/>
                <a:gd name="connsiteX170" fmla="*/ 262747 w 552040"/>
                <a:gd name="connsiteY170" fmla="*/ 491820 h 551977"/>
                <a:gd name="connsiteX171" fmla="*/ 258832 w 552040"/>
                <a:gd name="connsiteY171" fmla="*/ 489082 h 551977"/>
                <a:gd name="connsiteX172" fmla="*/ 250079 w 552040"/>
                <a:gd name="connsiteY172" fmla="*/ 482935 h 551977"/>
                <a:gd name="connsiteX173" fmla="*/ 241325 w 552040"/>
                <a:gd name="connsiteY173" fmla="*/ 476788 h 551977"/>
                <a:gd name="connsiteX174" fmla="*/ 232572 w 552040"/>
                <a:gd name="connsiteY174" fmla="*/ 470632 h 551977"/>
                <a:gd name="connsiteX175" fmla="*/ 223818 w 552040"/>
                <a:gd name="connsiteY175" fmla="*/ 464465 h 551977"/>
                <a:gd name="connsiteX176" fmla="*/ 215065 w 552040"/>
                <a:gd name="connsiteY176" fmla="*/ 458290 h 551977"/>
                <a:gd name="connsiteX177" fmla="*/ 206312 w 552040"/>
                <a:gd name="connsiteY177" fmla="*/ 452105 h 551977"/>
                <a:gd name="connsiteX178" fmla="*/ 197558 w 552040"/>
                <a:gd name="connsiteY178" fmla="*/ 445910 h 551977"/>
                <a:gd name="connsiteX179" fmla="*/ 188805 w 552040"/>
                <a:gd name="connsiteY179" fmla="*/ 439706 h 551977"/>
                <a:gd name="connsiteX180" fmla="*/ 180051 w 552040"/>
                <a:gd name="connsiteY180" fmla="*/ 433483 h 551977"/>
                <a:gd name="connsiteX181" fmla="*/ 171288 w 552040"/>
                <a:gd name="connsiteY181" fmla="*/ 427269 h 551977"/>
                <a:gd name="connsiteX182" fmla="*/ 162544 w 552040"/>
                <a:gd name="connsiteY182" fmla="*/ 421026 h 551977"/>
                <a:gd name="connsiteX183" fmla="*/ 153791 w 552040"/>
                <a:gd name="connsiteY183" fmla="*/ 414784 h 551977"/>
                <a:gd name="connsiteX184" fmla="*/ 145037 w 552040"/>
                <a:gd name="connsiteY184" fmla="*/ 408532 h 551977"/>
                <a:gd name="connsiteX185" fmla="*/ 136274 w 552040"/>
                <a:gd name="connsiteY185" fmla="*/ 402260 h 551977"/>
                <a:gd name="connsiteX186" fmla="*/ 127521 w 552040"/>
                <a:gd name="connsiteY186" fmla="*/ 395979 h 551977"/>
                <a:gd name="connsiteX187" fmla="*/ 118767 w 552040"/>
                <a:gd name="connsiteY187" fmla="*/ 389689 h 551977"/>
                <a:gd name="connsiteX188" fmla="*/ 111366 w 552040"/>
                <a:gd name="connsiteY188" fmla="*/ 384375 h 551977"/>
                <a:gd name="connsiteX189" fmla="*/ 103203 w 552040"/>
                <a:gd name="connsiteY189" fmla="*/ 378745 h 551977"/>
                <a:gd name="connsiteX190" fmla="*/ 97136 w 552040"/>
                <a:gd name="connsiteY190" fmla="*/ 374619 h 551977"/>
                <a:gd name="connsiteX191" fmla="*/ 91116 w 552040"/>
                <a:gd name="connsiteY191" fmla="*/ 370502 h 551977"/>
                <a:gd name="connsiteX192" fmla="*/ 84639 w 552040"/>
                <a:gd name="connsiteY192" fmla="*/ 366088 h 551977"/>
                <a:gd name="connsiteX193" fmla="*/ 80429 w 552040"/>
                <a:gd name="connsiteY193" fmla="*/ 363350 h 551977"/>
                <a:gd name="connsiteX194" fmla="*/ 75409 w 552040"/>
                <a:gd name="connsiteY194" fmla="*/ 360075 h 551977"/>
                <a:gd name="connsiteX195" fmla="*/ 70380 w 552040"/>
                <a:gd name="connsiteY195" fmla="*/ 356791 h 551977"/>
                <a:gd name="connsiteX196" fmla="*/ 65351 w 552040"/>
                <a:gd name="connsiteY196" fmla="*/ 353507 h 551977"/>
                <a:gd name="connsiteX197" fmla="*/ 60322 w 552040"/>
                <a:gd name="connsiteY197" fmla="*/ 350223 h 551977"/>
                <a:gd name="connsiteX198" fmla="*/ 55293 w 552040"/>
                <a:gd name="connsiteY198" fmla="*/ 346939 h 551977"/>
                <a:gd name="connsiteX199" fmla="*/ 50263 w 552040"/>
                <a:gd name="connsiteY199" fmla="*/ 343645 h 551977"/>
                <a:gd name="connsiteX200" fmla="*/ 45244 w 552040"/>
                <a:gd name="connsiteY200" fmla="*/ 340352 h 551977"/>
                <a:gd name="connsiteX201" fmla="*/ 40215 w 552040"/>
                <a:gd name="connsiteY201" fmla="*/ 337049 h 551977"/>
                <a:gd name="connsiteX202" fmla="*/ 35185 w 552040"/>
                <a:gd name="connsiteY202" fmla="*/ 333745 h 551977"/>
                <a:gd name="connsiteX203" fmla="*/ 30166 w 552040"/>
                <a:gd name="connsiteY203" fmla="*/ 330442 h 551977"/>
                <a:gd name="connsiteX204" fmla="*/ 25136 w 552040"/>
                <a:gd name="connsiteY204" fmla="*/ 327139 h 551977"/>
                <a:gd name="connsiteX205" fmla="*/ 20107 w 552040"/>
                <a:gd name="connsiteY205" fmla="*/ 323826 h 551977"/>
                <a:gd name="connsiteX206" fmla="*/ 15078 w 552040"/>
                <a:gd name="connsiteY206" fmla="*/ 320513 h 551977"/>
                <a:gd name="connsiteX207" fmla="*/ 10049 w 552040"/>
                <a:gd name="connsiteY207" fmla="*/ 317191 h 551977"/>
                <a:gd name="connsiteX208" fmla="*/ 5020 w 552040"/>
                <a:gd name="connsiteY208" fmla="*/ 313869 h 551977"/>
                <a:gd name="connsiteX209" fmla="*/ 0 w 552040"/>
                <a:gd name="connsiteY209" fmla="*/ 310546 h 551977"/>
                <a:gd name="connsiteX210" fmla="*/ 0 w 552040"/>
                <a:gd name="connsiteY210" fmla="*/ 304400 h 551977"/>
                <a:gd name="connsiteX211" fmla="*/ 0 w 552040"/>
                <a:gd name="connsiteY211" fmla="*/ 299392 h 551977"/>
                <a:gd name="connsiteX212" fmla="*/ 0 w 552040"/>
                <a:gd name="connsiteY212" fmla="*/ 292020 h 551977"/>
                <a:gd name="connsiteX213" fmla="*/ 0 w 552040"/>
                <a:gd name="connsiteY213" fmla="*/ 285605 h 551977"/>
                <a:gd name="connsiteX214" fmla="*/ 0 w 552040"/>
                <a:gd name="connsiteY214" fmla="*/ 279190 h 551977"/>
                <a:gd name="connsiteX215" fmla="*/ 0 w 552040"/>
                <a:gd name="connsiteY215" fmla="*/ 274767 h 551977"/>
                <a:gd name="connsiteX216" fmla="*/ 0 w 552040"/>
                <a:gd name="connsiteY216" fmla="*/ 270152 h 551977"/>
                <a:gd name="connsiteX217" fmla="*/ 133 w 552040"/>
                <a:gd name="connsiteY217" fmla="*/ 268065 h 551977"/>
                <a:gd name="connsiteX218" fmla="*/ 629 w 552040"/>
                <a:gd name="connsiteY218" fmla="*/ 267174 h 551977"/>
                <a:gd name="connsiteX219" fmla="*/ 3343 w 552040"/>
                <a:gd name="connsiteY219" fmla="*/ 265671 h 551977"/>
                <a:gd name="connsiteX220" fmla="*/ 7591 w 552040"/>
                <a:gd name="connsiteY220" fmla="*/ 262243 h 551977"/>
                <a:gd name="connsiteX221" fmla="*/ 9163 w 552040"/>
                <a:gd name="connsiteY221" fmla="*/ 260721 h 551977"/>
                <a:gd name="connsiteX222" fmla="*/ 11173 w 552040"/>
                <a:gd name="connsiteY222" fmla="*/ 259179 h 551977"/>
                <a:gd name="connsiteX223" fmla="*/ 18288 w 552040"/>
                <a:gd name="connsiteY223" fmla="*/ 254536 h 551977"/>
                <a:gd name="connsiteX224" fmla="*/ 19764 w 552040"/>
                <a:gd name="connsiteY224" fmla="*/ 253234 h 551977"/>
                <a:gd name="connsiteX225" fmla="*/ 26680 w 552040"/>
                <a:gd name="connsiteY225" fmla="*/ 247881 h 551977"/>
                <a:gd name="connsiteX226" fmla="*/ 28299 w 552040"/>
                <a:gd name="connsiteY226" fmla="*/ 247097 h 551977"/>
                <a:gd name="connsiteX227" fmla="*/ 32014 w 552040"/>
                <a:gd name="connsiteY227" fmla="*/ 246570 h 551977"/>
                <a:gd name="connsiteX228" fmla="*/ 33566 w 552040"/>
                <a:gd name="connsiteY228" fmla="*/ 245565 h 551977"/>
                <a:gd name="connsiteX229" fmla="*/ 35652 w 552040"/>
                <a:gd name="connsiteY229" fmla="*/ 243420 h 551977"/>
                <a:gd name="connsiteX230" fmla="*/ 38719 w 552040"/>
                <a:gd name="connsiteY230" fmla="*/ 240969 h 551977"/>
                <a:gd name="connsiteX231" fmla="*/ 40710 w 552040"/>
                <a:gd name="connsiteY231" fmla="*/ 239801 h 551977"/>
                <a:gd name="connsiteX232" fmla="*/ 41186 w 552040"/>
                <a:gd name="connsiteY232" fmla="*/ 239590 h 551977"/>
                <a:gd name="connsiteX233" fmla="*/ 42462 w 552040"/>
                <a:gd name="connsiteY233" fmla="*/ 239418 h 551977"/>
                <a:gd name="connsiteX234" fmla="*/ 48854 w 552040"/>
                <a:gd name="connsiteY234" fmla="*/ 240146 h 551977"/>
                <a:gd name="connsiteX235" fmla="*/ 51540 w 552040"/>
                <a:gd name="connsiteY235" fmla="*/ 240691 h 551977"/>
                <a:gd name="connsiteX236" fmla="*/ 54750 w 552040"/>
                <a:gd name="connsiteY236" fmla="*/ 241150 h 551977"/>
                <a:gd name="connsiteX237" fmla="*/ 55750 w 552040"/>
                <a:gd name="connsiteY237" fmla="*/ 240835 h 551977"/>
                <a:gd name="connsiteX238" fmla="*/ 56607 w 552040"/>
                <a:gd name="connsiteY238" fmla="*/ 240069 h 551977"/>
                <a:gd name="connsiteX239" fmla="*/ 57817 w 552040"/>
                <a:gd name="connsiteY239" fmla="*/ 238356 h 551977"/>
                <a:gd name="connsiteX240" fmla="*/ 58074 w 552040"/>
                <a:gd name="connsiteY240" fmla="*/ 236316 h 551977"/>
                <a:gd name="connsiteX241" fmla="*/ 58150 w 552040"/>
                <a:gd name="connsiteY241" fmla="*/ 234535 h 551977"/>
                <a:gd name="connsiteX242" fmla="*/ 58341 w 552040"/>
                <a:gd name="connsiteY242" fmla="*/ 233760 h 551977"/>
                <a:gd name="connsiteX243" fmla="*/ 58903 w 552040"/>
                <a:gd name="connsiteY243" fmla="*/ 233406 h 551977"/>
                <a:gd name="connsiteX244" fmla="*/ 60303 w 552040"/>
                <a:gd name="connsiteY244" fmla="*/ 233540 h 551977"/>
                <a:gd name="connsiteX245" fmla="*/ 62170 w 552040"/>
                <a:gd name="connsiteY245" fmla="*/ 233780 h 551977"/>
                <a:gd name="connsiteX246" fmla="*/ 65989 w 552040"/>
                <a:gd name="connsiteY246" fmla="*/ 233704 h 551977"/>
                <a:gd name="connsiteX247" fmla="*/ 67285 w 552040"/>
                <a:gd name="connsiteY247" fmla="*/ 233454 h 551977"/>
                <a:gd name="connsiteX248" fmla="*/ 71618 w 552040"/>
                <a:gd name="connsiteY248" fmla="*/ 233070 h 551977"/>
                <a:gd name="connsiteX249" fmla="*/ 77743 w 552040"/>
                <a:gd name="connsiteY249" fmla="*/ 231912 h 551977"/>
                <a:gd name="connsiteX250" fmla="*/ 82601 w 552040"/>
                <a:gd name="connsiteY250" fmla="*/ 230399 h 551977"/>
                <a:gd name="connsiteX251" fmla="*/ 86468 w 552040"/>
                <a:gd name="connsiteY251" fmla="*/ 229202 h 551977"/>
                <a:gd name="connsiteX252" fmla="*/ 90611 w 552040"/>
                <a:gd name="connsiteY252" fmla="*/ 226052 h 551977"/>
                <a:gd name="connsiteX253" fmla="*/ 93650 w 552040"/>
                <a:gd name="connsiteY253" fmla="*/ 222730 h 551977"/>
                <a:gd name="connsiteX254" fmla="*/ 96803 w 552040"/>
                <a:gd name="connsiteY254" fmla="*/ 217770 h 551977"/>
                <a:gd name="connsiteX255" fmla="*/ 99308 w 552040"/>
                <a:gd name="connsiteY255" fmla="*/ 213462 h 551977"/>
                <a:gd name="connsiteX256" fmla="*/ 104384 w 552040"/>
                <a:gd name="connsiteY256" fmla="*/ 210771 h 551977"/>
                <a:gd name="connsiteX257" fmla="*/ 108623 w 552040"/>
                <a:gd name="connsiteY257" fmla="*/ 209134 h 551977"/>
                <a:gd name="connsiteX258" fmla="*/ 111052 w 552040"/>
                <a:gd name="connsiteY258" fmla="*/ 208493 h 551977"/>
                <a:gd name="connsiteX259" fmla="*/ 116557 w 552040"/>
                <a:gd name="connsiteY259" fmla="*/ 206214 h 551977"/>
                <a:gd name="connsiteX260" fmla="*/ 121215 w 552040"/>
                <a:gd name="connsiteY260" fmla="*/ 202768 h 551977"/>
                <a:gd name="connsiteX261" fmla="*/ 125587 w 552040"/>
                <a:gd name="connsiteY261" fmla="*/ 199532 h 551977"/>
                <a:gd name="connsiteX262" fmla="*/ 128930 w 552040"/>
                <a:gd name="connsiteY262" fmla="*/ 199101 h 551977"/>
                <a:gd name="connsiteX263" fmla="*/ 133160 w 552040"/>
                <a:gd name="connsiteY263" fmla="*/ 198565 h 551977"/>
                <a:gd name="connsiteX264" fmla="*/ 134103 w 552040"/>
                <a:gd name="connsiteY264" fmla="*/ 197962 h 551977"/>
                <a:gd name="connsiteX265" fmla="*/ 135169 w 552040"/>
                <a:gd name="connsiteY265" fmla="*/ 196813 h 551977"/>
                <a:gd name="connsiteX266" fmla="*/ 135226 w 552040"/>
                <a:gd name="connsiteY266" fmla="*/ 194783 h 551977"/>
                <a:gd name="connsiteX267" fmla="*/ 133950 w 552040"/>
                <a:gd name="connsiteY267" fmla="*/ 193356 h 551977"/>
                <a:gd name="connsiteX268" fmla="*/ 132407 w 552040"/>
                <a:gd name="connsiteY268" fmla="*/ 192610 h 551977"/>
                <a:gd name="connsiteX269" fmla="*/ 131312 w 552040"/>
                <a:gd name="connsiteY269" fmla="*/ 191786 h 551977"/>
                <a:gd name="connsiteX270" fmla="*/ 130226 w 552040"/>
                <a:gd name="connsiteY270" fmla="*/ 191632 h 551977"/>
                <a:gd name="connsiteX271" fmla="*/ 129645 w 552040"/>
                <a:gd name="connsiteY271" fmla="*/ 190656 h 551977"/>
                <a:gd name="connsiteX272" fmla="*/ 129969 w 552040"/>
                <a:gd name="connsiteY272" fmla="*/ 188856 h 551977"/>
                <a:gd name="connsiteX273" fmla="*/ 130131 w 552040"/>
                <a:gd name="connsiteY273" fmla="*/ 187190 h 551977"/>
                <a:gd name="connsiteX274" fmla="*/ 130826 w 552040"/>
                <a:gd name="connsiteY274" fmla="*/ 185524 h 551977"/>
                <a:gd name="connsiteX275" fmla="*/ 130635 w 552040"/>
                <a:gd name="connsiteY275" fmla="*/ 183169 h 551977"/>
                <a:gd name="connsiteX276" fmla="*/ 129550 w 552040"/>
                <a:gd name="connsiteY276" fmla="*/ 180813 h 551977"/>
                <a:gd name="connsiteX277" fmla="*/ 129216 w 552040"/>
                <a:gd name="connsiteY277" fmla="*/ 179119 h 551977"/>
                <a:gd name="connsiteX278" fmla="*/ 129292 w 552040"/>
                <a:gd name="connsiteY278" fmla="*/ 177433 h 551977"/>
                <a:gd name="connsiteX279" fmla="*/ 129826 w 552040"/>
                <a:gd name="connsiteY279" fmla="*/ 176122 h 551977"/>
                <a:gd name="connsiteX280" fmla="*/ 131388 w 552040"/>
                <a:gd name="connsiteY280" fmla="*/ 175250 h 551977"/>
                <a:gd name="connsiteX281" fmla="*/ 133207 w 552040"/>
                <a:gd name="connsiteY281" fmla="*/ 174915 h 551977"/>
                <a:gd name="connsiteX282" fmla="*/ 135760 w 552040"/>
                <a:gd name="connsiteY282" fmla="*/ 175336 h 551977"/>
                <a:gd name="connsiteX283" fmla="*/ 140170 w 552040"/>
                <a:gd name="connsiteY283" fmla="*/ 174771 h 551977"/>
                <a:gd name="connsiteX284" fmla="*/ 151457 w 552040"/>
                <a:gd name="connsiteY284" fmla="*/ 170693 h 551977"/>
                <a:gd name="connsiteX285" fmla="*/ 152238 w 552040"/>
                <a:gd name="connsiteY285" fmla="*/ 169438 h 551977"/>
                <a:gd name="connsiteX286" fmla="*/ 152962 w 552040"/>
                <a:gd name="connsiteY286" fmla="*/ 166614 h 551977"/>
                <a:gd name="connsiteX287" fmla="*/ 153772 w 552040"/>
                <a:gd name="connsiteY287" fmla="*/ 164134 h 551977"/>
                <a:gd name="connsiteX288" fmla="*/ 154943 w 552040"/>
                <a:gd name="connsiteY288" fmla="*/ 163301 h 551977"/>
                <a:gd name="connsiteX289" fmla="*/ 155581 w 552040"/>
                <a:gd name="connsiteY289" fmla="*/ 163119 h 551977"/>
                <a:gd name="connsiteX290" fmla="*/ 159344 w 552040"/>
                <a:gd name="connsiteY290" fmla="*/ 162449 h 551977"/>
                <a:gd name="connsiteX291" fmla="*/ 164668 w 552040"/>
                <a:gd name="connsiteY291" fmla="*/ 161511 h 551977"/>
                <a:gd name="connsiteX292" fmla="*/ 166668 w 552040"/>
                <a:gd name="connsiteY292" fmla="*/ 161377 h 551977"/>
                <a:gd name="connsiteX293" fmla="*/ 172479 w 552040"/>
                <a:gd name="connsiteY293" fmla="*/ 161645 h 551977"/>
                <a:gd name="connsiteX294" fmla="*/ 176708 w 552040"/>
                <a:gd name="connsiteY294" fmla="*/ 161846 h 551977"/>
                <a:gd name="connsiteX295" fmla="*/ 183547 w 552040"/>
                <a:gd name="connsiteY295" fmla="*/ 162172 h 551977"/>
                <a:gd name="connsiteX296" fmla="*/ 188404 w 552040"/>
                <a:gd name="connsiteY296" fmla="*/ 162335 h 551977"/>
                <a:gd name="connsiteX297" fmla="*/ 192634 w 552040"/>
                <a:gd name="connsiteY297" fmla="*/ 162479 h 551977"/>
                <a:gd name="connsiteX298" fmla="*/ 198025 w 552040"/>
                <a:gd name="connsiteY298" fmla="*/ 162670 h 551977"/>
                <a:gd name="connsiteX299" fmla="*/ 199349 w 552040"/>
                <a:gd name="connsiteY299" fmla="*/ 162096 h 551977"/>
                <a:gd name="connsiteX300" fmla="*/ 199349 w 552040"/>
                <a:gd name="connsiteY300" fmla="*/ 160286 h 551977"/>
                <a:gd name="connsiteX301" fmla="*/ 198377 w 552040"/>
                <a:gd name="connsiteY301" fmla="*/ 156916 h 551977"/>
                <a:gd name="connsiteX302" fmla="*/ 198968 w 552040"/>
                <a:gd name="connsiteY302" fmla="*/ 154810 h 551977"/>
                <a:gd name="connsiteX303" fmla="*/ 201044 w 552040"/>
                <a:gd name="connsiteY303" fmla="*/ 152856 h 551977"/>
                <a:gd name="connsiteX304" fmla="*/ 203635 w 552040"/>
                <a:gd name="connsiteY304" fmla="*/ 150673 h 551977"/>
                <a:gd name="connsiteX305" fmla="*/ 202425 w 552040"/>
                <a:gd name="connsiteY305" fmla="*/ 148012 h 551977"/>
                <a:gd name="connsiteX306" fmla="*/ 200358 w 552040"/>
                <a:gd name="connsiteY306" fmla="*/ 146231 h 551977"/>
                <a:gd name="connsiteX307" fmla="*/ 197472 w 552040"/>
                <a:gd name="connsiteY307" fmla="*/ 144086 h 551977"/>
                <a:gd name="connsiteX308" fmla="*/ 195977 w 552040"/>
                <a:gd name="connsiteY308" fmla="*/ 143215 h 551977"/>
                <a:gd name="connsiteX309" fmla="*/ 193358 w 552040"/>
                <a:gd name="connsiteY309" fmla="*/ 140620 h 551977"/>
                <a:gd name="connsiteX310" fmla="*/ 191757 w 552040"/>
                <a:gd name="connsiteY310" fmla="*/ 137661 h 551977"/>
                <a:gd name="connsiteX311" fmla="*/ 190671 w 552040"/>
                <a:gd name="connsiteY311" fmla="*/ 131419 h 551977"/>
                <a:gd name="connsiteX312" fmla="*/ 188681 w 552040"/>
                <a:gd name="connsiteY312" fmla="*/ 127915 h 551977"/>
                <a:gd name="connsiteX313" fmla="*/ 187233 w 552040"/>
                <a:gd name="connsiteY313" fmla="*/ 123587 h 551977"/>
                <a:gd name="connsiteX314" fmla="*/ 188519 w 552040"/>
                <a:gd name="connsiteY314" fmla="*/ 115630 h 551977"/>
                <a:gd name="connsiteX315" fmla="*/ 186595 w 552040"/>
                <a:gd name="connsiteY315" fmla="*/ 110815 h 551977"/>
                <a:gd name="connsiteX316" fmla="*/ 186299 w 552040"/>
                <a:gd name="connsiteY316" fmla="*/ 108727 h 551977"/>
                <a:gd name="connsiteX317" fmla="*/ 186280 w 552040"/>
                <a:gd name="connsiteY317" fmla="*/ 106267 h 551977"/>
                <a:gd name="connsiteX318" fmla="*/ 186871 w 552040"/>
                <a:gd name="connsiteY318" fmla="*/ 102006 h 551977"/>
                <a:gd name="connsiteX319" fmla="*/ 186490 w 552040"/>
                <a:gd name="connsiteY319" fmla="*/ 96003 h 551977"/>
                <a:gd name="connsiteX320" fmla="*/ 184223 w 552040"/>
                <a:gd name="connsiteY320" fmla="*/ 89799 h 551977"/>
                <a:gd name="connsiteX321" fmla="*/ 185290 w 552040"/>
                <a:gd name="connsiteY321" fmla="*/ 87683 h 551977"/>
                <a:gd name="connsiteX322" fmla="*/ 185785 w 552040"/>
                <a:gd name="connsiteY322" fmla="*/ 86582 h 551977"/>
                <a:gd name="connsiteX323" fmla="*/ 185623 w 552040"/>
                <a:gd name="connsiteY323" fmla="*/ 85634 h 551977"/>
                <a:gd name="connsiteX324" fmla="*/ 183556 w 552040"/>
                <a:gd name="connsiteY324" fmla="*/ 83662 h 551977"/>
                <a:gd name="connsiteX325" fmla="*/ 182680 w 552040"/>
                <a:gd name="connsiteY325" fmla="*/ 82024 h 551977"/>
                <a:gd name="connsiteX326" fmla="*/ 183137 w 552040"/>
                <a:gd name="connsiteY326" fmla="*/ 80492 h 551977"/>
                <a:gd name="connsiteX327" fmla="*/ 184214 w 552040"/>
                <a:gd name="connsiteY327" fmla="*/ 78262 h 551977"/>
                <a:gd name="connsiteX328" fmla="*/ 184118 w 552040"/>
                <a:gd name="connsiteY328" fmla="*/ 77323 h 551977"/>
                <a:gd name="connsiteX329" fmla="*/ 180775 w 552040"/>
                <a:gd name="connsiteY329" fmla="*/ 74604 h 551977"/>
                <a:gd name="connsiteX330" fmla="*/ 175136 w 552040"/>
                <a:gd name="connsiteY330" fmla="*/ 70190 h 551977"/>
                <a:gd name="connsiteX331" fmla="*/ 173555 w 552040"/>
                <a:gd name="connsiteY331" fmla="*/ 68256 h 551977"/>
                <a:gd name="connsiteX332" fmla="*/ 172784 w 552040"/>
                <a:gd name="connsiteY332" fmla="*/ 65834 h 551977"/>
                <a:gd name="connsiteX333" fmla="*/ 178184 w 552040"/>
                <a:gd name="connsiteY333" fmla="*/ 66456 h 551977"/>
                <a:gd name="connsiteX334" fmla="*/ 180975 w 552040"/>
                <a:gd name="connsiteY334" fmla="*/ 66159 h 551977"/>
                <a:gd name="connsiteX335" fmla="*/ 187376 w 552040"/>
                <a:gd name="connsiteY335" fmla="*/ 63248 h 551977"/>
                <a:gd name="connsiteX336" fmla="*/ 192462 w 552040"/>
                <a:gd name="connsiteY336" fmla="*/ 59313 h 551977"/>
                <a:gd name="connsiteX337" fmla="*/ 196415 w 552040"/>
                <a:gd name="connsiteY337" fmla="*/ 57312 h 551977"/>
                <a:gd name="connsiteX338" fmla="*/ 199892 w 552040"/>
                <a:gd name="connsiteY338" fmla="*/ 52994 h 551977"/>
                <a:gd name="connsiteX339" fmla="*/ 203044 w 552040"/>
                <a:gd name="connsiteY339" fmla="*/ 50265 h 551977"/>
                <a:gd name="connsiteX340" fmla="*/ 207597 w 552040"/>
                <a:gd name="connsiteY340" fmla="*/ 47316 h 551977"/>
                <a:gd name="connsiteX341" fmla="*/ 220732 w 552040"/>
                <a:gd name="connsiteY341" fmla="*/ 40949 h 551977"/>
                <a:gd name="connsiteX342" fmla="*/ 222742 w 552040"/>
                <a:gd name="connsiteY342" fmla="*/ 40902 h 551977"/>
                <a:gd name="connsiteX343" fmla="*/ 227066 w 552040"/>
                <a:gd name="connsiteY343" fmla="*/ 42347 h 551977"/>
                <a:gd name="connsiteX344" fmla="*/ 230829 w 552040"/>
                <a:gd name="connsiteY344" fmla="*/ 41898 h 551977"/>
                <a:gd name="connsiteX345" fmla="*/ 233401 w 552040"/>
                <a:gd name="connsiteY345" fmla="*/ 39667 h 551977"/>
                <a:gd name="connsiteX346" fmla="*/ 236172 w 552040"/>
                <a:gd name="connsiteY346" fmla="*/ 34286 h 551977"/>
                <a:gd name="connsiteX347" fmla="*/ 240468 w 552040"/>
                <a:gd name="connsiteY347" fmla="*/ 31002 h 551977"/>
                <a:gd name="connsiteX348" fmla="*/ 245888 w 552040"/>
                <a:gd name="connsiteY348" fmla="*/ 27708 h 551977"/>
                <a:gd name="connsiteX349" fmla="*/ 253260 w 552040"/>
                <a:gd name="connsiteY349" fmla="*/ 24558 h 551977"/>
                <a:gd name="connsiteX350" fmla="*/ 258089 w 552040"/>
                <a:gd name="connsiteY350" fmla="*/ 21657 h 551977"/>
                <a:gd name="connsiteX351" fmla="*/ 265728 w 552040"/>
                <a:gd name="connsiteY351" fmla="*/ 19139 h 551977"/>
                <a:gd name="connsiteX352" fmla="*/ 284902 w 552040"/>
                <a:gd name="connsiteY352" fmla="*/ 17540 h 551977"/>
                <a:gd name="connsiteX353" fmla="*/ 294751 w 552040"/>
                <a:gd name="connsiteY353" fmla="*/ 16114 h 551977"/>
                <a:gd name="connsiteX354" fmla="*/ 301447 w 552040"/>
                <a:gd name="connsiteY354" fmla="*/ 16439 h 551977"/>
                <a:gd name="connsiteX355" fmla="*/ 308210 w 552040"/>
                <a:gd name="connsiteY355" fmla="*/ 11825 h 551977"/>
                <a:gd name="connsiteX356" fmla="*/ 311591 w 552040"/>
                <a:gd name="connsiteY356" fmla="*/ 10302 h 551977"/>
                <a:gd name="connsiteX357" fmla="*/ 326231 w 552040"/>
                <a:gd name="connsiteY357" fmla="*/ 9948 h 551977"/>
                <a:gd name="connsiteX358" fmla="*/ 333137 w 552040"/>
                <a:gd name="connsiteY358" fmla="*/ 6568 h 551977"/>
                <a:gd name="connsiteX359" fmla="*/ 359312 w 552040"/>
                <a:gd name="connsiteY359" fmla="*/ 6568 h 551977"/>
                <a:gd name="connsiteX360" fmla="*/ 362512 w 552040"/>
                <a:gd name="connsiteY360" fmla="*/ 7698 h 551977"/>
                <a:gd name="connsiteX361" fmla="*/ 365655 w 552040"/>
                <a:gd name="connsiteY361" fmla="*/ 9517 h 551977"/>
                <a:gd name="connsiteX362" fmla="*/ 371008 w 552040"/>
                <a:gd name="connsiteY362" fmla="*/ 13893 h 551977"/>
                <a:gd name="connsiteX363" fmla="*/ 373675 w 552040"/>
                <a:gd name="connsiteY363" fmla="*/ 14850 h 551977"/>
                <a:gd name="connsiteX364" fmla="*/ 377133 w 552040"/>
                <a:gd name="connsiteY364" fmla="*/ 13940 h 551977"/>
                <a:gd name="connsiteX365" fmla="*/ 385172 w 552040"/>
                <a:gd name="connsiteY365" fmla="*/ 9795 h 551977"/>
                <a:gd name="connsiteX366" fmla="*/ 394240 w 552040"/>
                <a:gd name="connsiteY366" fmla="*/ 7631 h 551977"/>
                <a:gd name="connsiteX367" fmla="*/ 399174 w 552040"/>
                <a:gd name="connsiteY367" fmla="*/ 5161 h 551977"/>
                <a:gd name="connsiteX368" fmla="*/ 401269 w 552040"/>
                <a:gd name="connsiteY368" fmla="*/ 1551 h 551977"/>
                <a:gd name="connsiteX369" fmla="*/ 405517 w 552040"/>
                <a:gd name="connsiteY369" fmla="*/ 220 h 551977"/>
                <a:gd name="connsiteX370" fmla="*/ 407908 w 552040"/>
                <a:gd name="connsiteY370" fmla="*/ 2997 h 551977"/>
                <a:gd name="connsiteX371" fmla="*/ 417309 w 552040"/>
                <a:gd name="connsiteY371" fmla="*/ 5793 h 551977"/>
                <a:gd name="connsiteX372" fmla="*/ 423081 w 552040"/>
                <a:gd name="connsiteY372" fmla="*/ 4989 h 551977"/>
                <a:gd name="connsiteX373" fmla="*/ 425615 w 552040"/>
                <a:gd name="connsiteY373" fmla="*/ 4146 h 551977"/>
                <a:gd name="connsiteX374" fmla="*/ 424701 w 552040"/>
                <a:gd name="connsiteY374" fmla="*/ 0 h 551977"/>
                <a:gd name="connsiteX375" fmla="*/ 430806 w 552040"/>
                <a:gd name="connsiteY375" fmla="*/ 1101 h 551977"/>
                <a:gd name="connsiteX376" fmla="*/ 435493 w 552040"/>
                <a:gd name="connsiteY376" fmla="*/ 3102 h 551977"/>
                <a:gd name="connsiteX377" fmla="*/ 440398 w 552040"/>
                <a:gd name="connsiteY377" fmla="*/ 7104 h 551977"/>
                <a:gd name="connsiteX378" fmla="*/ 443579 w 552040"/>
                <a:gd name="connsiteY378" fmla="*/ 7899 h 551977"/>
                <a:gd name="connsiteX379" fmla="*/ 449370 w 552040"/>
                <a:gd name="connsiteY379" fmla="*/ 6099 h 551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</a:cxnLst>
              <a:rect l="l" t="t" r="r" b="b"/>
              <a:pathLst>
                <a:path w="552040" h="551977">
                  <a:moveTo>
                    <a:pt x="461391" y="5199"/>
                  </a:moveTo>
                  <a:lnTo>
                    <a:pt x="461953" y="6980"/>
                  </a:lnTo>
                  <a:lnTo>
                    <a:pt x="462048" y="8646"/>
                  </a:lnTo>
                  <a:lnTo>
                    <a:pt x="459515" y="10197"/>
                  </a:lnTo>
                  <a:lnTo>
                    <a:pt x="457848" y="11097"/>
                  </a:lnTo>
                  <a:lnTo>
                    <a:pt x="455847" y="15377"/>
                  </a:lnTo>
                  <a:lnTo>
                    <a:pt x="452142" y="18278"/>
                  </a:lnTo>
                  <a:lnTo>
                    <a:pt x="451523" y="19159"/>
                  </a:lnTo>
                  <a:lnTo>
                    <a:pt x="451552" y="19953"/>
                  </a:lnTo>
                  <a:lnTo>
                    <a:pt x="454066" y="21265"/>
                  </a:lnTo>
                  <a:lnTo>
                    <a:pt x="454905" y="22510"/>
                  </a:lnTo>
                  <a:lnTo>
                    <a:pt x="455295" y="24175"/>
                  </a:lnTo>
                  <a:lnTo>
                    <a:pt x="454171" y="30131"/>
                  </a:lnTo>
                  <a:lnTo>
                    <a:pt x="453466" y="34688"/>
                  </a:lnTo>
                  <a:lnTo>
                    <a:pt x="452542" y="40653"/>
                  </a:lnTo>
                  <a:lnTo>
                    <a:pt x="452580" y="42922"/>
                  </a:lnTo>
                  <a:lnTo>
                    <a:pt x="453533" y="45641"/>
                  </a:lnTo>
                  <a:lnTo>
                    <a:pt x="454476" y="47757"/>
                  </a:lnTo>
                  <a:lnTo>
                    <a:pt x="454771" y="50151"/>
                  </a:lnTo>
                  <a:lnTo>
                    <a:pt x="454438" y="56039"/>
                  </a:lnTo>
                  <a:lnTo>
                    <a:pt x="455590" y="59438"/>
                  </a:lnTo>
                  <a:lnTo>
                    <a:pt x="456514" y="62569"/>
                  </a:lnTo>
                  <a:lnTo>
                    <a:pt x="454314" y="66466"/>
                  </a:lnTo>
                  <a:lnTo>
                    <a:pt x="453371" y="69903"/>
                  </a:lnTo>
                  <a:lnTo>
                    <a:pt x="452780" y="74815"/>
                  </a:lnTo>
                  <a:lnTo>
                    <a:pt x="452542" y="77907"/>
                  </a:lnTo>
                  <a:lnTo>
                    <a:pt x="451123" y="80761"/>
                  </a:lnTo>
                  <a:lnTo>
                    <a:pt x="449275" y="83432"/>
                  </a:lnTo>
                  <a:lnTo>
                    <a:pt x="447189" y="85098"/>
                  </a:lnTo>
                  <a:lnTo>
                    <a:pt x="444617" y="86534"/>
                  </a:lnTo>
                  <a:lnTo>
                    <a:pt x="441655" y="88420"/>
                  </a:lnTo>
                  <a:lnTo>
                    <a:pt x="439255" y="93466"/>
                  </a:lnTo>
                  <a:lnTo>
                    <a:pt x="434064" y="97660"/>
                  </a:lnTo>
                  <a:lnTo>
                    <a:pt x="432978" y="99096"/>
                  </a:lnTo>
                  <a:lnTo>
                    <a:pt x="432492" y="102447"/>
                  </a:lnTo>
                  <a:lnTo>
                    <a:pt x="432616" y="107090"/>
                  </a:lnTo>
                  <a:lnTo>
                    <a:pt x="433530" y="110777"/>
                  </a:lnTo>
                  <a:lnTo>
                    <a:pt x="436016" y="116215"/>
                  </a:lnTo>
                  <a:lnTo>
                    <a:pt x="438198" y="122189"/>
                  </a:lnTo>
                  <a:lnTo>
                    <a:pt x="438788" y="125186"/>
                  </a:lnTo>
                  <a:lnTo>
                    <a:pt x="439626" y="126325"/>
                  </a:lnTo>
                  <a:lnTo>
                    <a:pt x="442693" y="128279"/>
                  </a:lnTo>
                  <a:lnTo>
                    <a:pt x="447999" y="130921"/>
                  </a:lnTo>
                  <a:lnTo>
                    <a:pt x="448980" y="132003"/>
                  </a:lnTo>
                  <a:lnTo>
                    <a:pt x="451609" y="136101"/>
                  </a:lnTo>
                  <a:lnTo>
                    <a:pt x="454104" y="143435"/>
                  </a:lnTo>
                  <a:lnTo>
                    <a:pt x="454885" y="148280"/>
                  </a:lnTo>
                  <a:lnTo>
                    <a:pt x="459743" y="152129"/>
                  </a:lnTo>
                  <a:lnTo>
                    <a:pt x="464229" y="155671"/>
                  </a:lnTo>
                  <a:lnTo>
                    <a:pt x="468535" y="158783"/>
                  </a:lnTo>
                  <a:lnTo>
                    <a:pt x="473212" y="162153"/>
                  </a:lnTo>
                  <a:lnTo>
                    <a:pt x="473888" y="163187"/>
                  </a:lnTo>
                  <a:lnTo>
                    <a:pt x="475440" y="170320"/>
                  </a:lnTo>
                  <a:lnTo>
                    <a:pt x="476993" y="177386"/>
                  </a:lnTo>
                  <a:lnTo>
                    <a:pt x="478688" y="185151"/>
                  </a:lnTo>
                  <a:lnTo>
                    <a:pt x="480403" y="192925"/>
                  </a:lnTo>
                  <a:lnTo>
                    <a:pt x="482422" y="202050"/>
                  </a:lnTo>
                  <a:lnTo>
                    <a:pt x="483565" y="207211"/>
                  </a:lnTo>
                  <a:lnTo>
                    <a:pt x="484946" y="213463"/>
                  </a:lnTo>
                  <a:lnTo>
                    <a:pt x="486575" y="220778"/>
                  </a:lnTo>
                  <a:lnTo>
                    <a:pt x="483956" y="222329"/>
                  </a:lnTo>
                  <a:lnTo>
                    <a:pt x="481003" y="224311"/>
                  </a:lnTo>
                  <a:lnTo>
                    <a:pt x="483156" y="228064"/>
                  </a:lnTo>
                  <a:lnTo>
                    <a:pt x="487309" y="234163"/>
                  </a:lnTo>
                  <a:lnTo>
                    <a:pt x="489814" y="239074"/>
                  </a:lnTo>
                  <a:lnTo>
                    <a:pt x="490690" y="241209"/>
                  </a:lnTo>
                  <a:lnTo>
                    <a:pt x="492643" y="247289"/>
                  </a:lnTo>
                  <a:lnTo>
                    <a:pt x="494233" y="253168"/>
                  </a:lnTo>
                  <a:lnTo>
                    <a:pt x="494643" y="255073"/>
                  </a:lnTo>
                  <a:lnTo>
                    <a:pt x="495224" y="259592"/>
                  </a:lnTo>
                  <a:lnTo>
                    <a:pt x="494509" y="272001"/>
                  </a:lnTo>
                  <a:lnTo>
                    <a:pt x="495652" y="287694"/>
                  </a:lnTo>
                  <a:lnTo>
                    <a:pt x="497195" y="295487"/>
                  </a:lnTo>
                  <a:lnTo>
                    <a:pt x="494767" y="302505"/>
                  </a:lnTo>
                  <a:lnTo>
                    <a:pt x="492690" y="309198"/>
                  </a:lnTo>
                  <a:lnTo>
                    <a:pt x="492823" y="312558"/>
                  </a:lnTo>
                  <a:lnTo>
                    <a:pt x="493967" y="317796"/>
                  </a:lnTo>
                  <a:lnTo>
                    <a:pt x="495090" y="321664"/>
                  </a:lnTo>
                  <a:lnTo>
                    <a:pt x="496614" y="323693"/>
                  </a:lnTo>
                  <a:lnTo>
                    <a:pt x="496319" y="330195"/>
                  </a:lnTo>
                  <a:lnTo>
                    <a:pt x="495681" y="332550"/>
                  </a:lnTo>
                  <a:lnTo>
                    <a:pt x="491014" y="335949"/>
                  </a:lnTo>
                  <a:lnTo>
                    <a:pt x="485842" y="339061"/>
                  </a:lnTo>
                  <a:lnTo>
                    <a:pt x="484413" y="341693"/>
                  </a:lnTo>
                  <a:lnTo>
                    <a:pt x="484003" y="344623"/>
                  </a:lnTo>
                  <a:lnTo>
                    <a:pt x="484689" y="347007"/>
                  </a:lnTo>
                  <a:lnTo>
                    <a:pt x="488242" y="352273"/>
                  </a:lnTo>
                  <a:lnTo>
                    <a:pt x="493586" y="360153"/>
                  </a:lnTo>
                  <a:lnTo>
                    <a:pt x="499462" y="368808"/>
                  </a:lnTo>
                  <a:lnTo>
                    <a:pt x="499948" y="370982"/>
                  </a:lnTo>
                  <a:lnTo>
                    <a:pt x="500186" y="377109"/>
                  </a:lnTo>
                  <a:lnTo>
                    <a:pt x="502634" y="384798"/>
                  </a:lnTo>
                  <a:lnTo>
                    <a:pt x="505282" y="388149"/>
                  </a:lnTo>
                  <a:lnTo>
                    <a:pt x="506273" y="390648"/>
                  </a:lnTo>
                  <a:lnTo>
                    <a:pt x="508149" y="392438"/>
                  </a:lnTo>
                  <a:lnTo>
                    <a:pt x="510016" y="393750"/>
                  </a:lnTo>
                  <a:lnTo>
                    <a:pt x="511178" y="393903"/>
                  </a:lnTo>
                  <a:lnTo>
                    <a:pt x="517779" y="391816"/>
                  </a:lnTo>
                  <a:lnTo>
                    <a:pt x="529066" y="395263"/>
                  </a:lnTo>
                  <a:lnTo>
                    <a:pt x="539744" y="398767"/>
                  </a:lnTo>
                  <a:lnTo>
                    <a:pt x="540525" y="399457"/>
                  </a:lnTo>
                  <a:lnTo>
                    <a:pt x="542858" y="403890"/>
                  </a:lnTo>
                  <a:lnTo>
                    <a:pt x="546678" y="411118"/>
                  </a:lnTo>
                  <a:lnTo>
                    <a:pt x="549507" y="416892"/>
                  </a:lnTo>
                  <a:lnTo>
                    <a:pt x="552040" y="422052"/>
                  </a:lnTo>
                  <a:lnTo>
                    <a:pt x="538201" y="430937"/>
                  </a:lnTo>
                  <a:lnTo>
                    <a:pt x="524351" y="439803"/>
                  </a:lnTo>
                  <a:lnTo>
                    <a:pt x="510511" y="448650"/>
                  </a:lnTo>
                  <a:lnTo>
                    <a:pt x="496672" y="457468"/>
                  </a:lnTo>
                  <a:lnTo>
                    <a:pt x="482832" y="466277"/>
                  </a:lnTo>
                  <a:lnTo>
                    <a:pt x="468982" y="475066"/>
                  </a:lnTo>
                  <a:lnTo>
                    <a:pt x="455143" y="483836"/>
                  </a:lnTo>
                  <a:lnTo>
                    <a:pt x="441303" y="492578"/>
                  </a:lnTo>
                  <a:lnTo>
                    <a:pt x="432121" y="498370"/>
                  </a:lnTo>
                  <a:lnTo>
                    <a:pt x="426282" y="503483"/>
                  </a:lnTo>
                  <a:lnTo>
                    <a:pt x="418957" y="509869"/>
                  </a:lnTo>
                  <a:lnTo>
                    <a:pt x="412042" y="516208"/>
                  </a:lnTo>
                  <a:lnTo>
                    <a:pt x="406603" y="521196"/>
                  </a:lnTo>
                  <a:lnTo>
                    <a:pt x="399555" y="527630"/>
                  </a:lnTo>
                  <a:lnTo>
                    <a:pt x="396002" y="530876"/>
                  </a:lnTo>
                  <a:lnTo>
                    <a:pt x="388144" y="538047"/>
                  </a:lnTo>
                  <a:lnTo>
                    <a:pt x="385782" y="539320"/>
                  </a:lnTo>
                  <a:lnTo>
                    <a:pt x="375371" y="541436"/>
                  </a:lnTo>
                  <a:lnTo>
                    <a:pt x="365817" y="543370"/>
                  </a:lnTo>
                  <a:lnTo>
                    <a:pt x="356997" y="545161"/>
                  </a:lnTo>
                  <a:lnTo>
                    <a:pt x="350968" y="546386"/>
                  </a:lnTo>
                  <a:lnTo>
                    <a:pt x="345129" y="547564"/>
                  </a:lnTo>
                  <a:lnTo>
                    <a:pt x="336642" y="549230"/>
                  </a:lnTo>
                  <a:lnTo>
                    <a:pt x="330584" y="550427"/>
                  </a:lnTo>
                  <a:lnTo>
                    <a:pt x="324050" y="551710"/>
                  </a:lnTo>
                  <a:lnTo>
                    <a:pt x="323031" y="551930"/>
                  </a:lnTo>
                  <a:lnTo>
                    <a:pt x="321850" y="551977"/>
                  </a:lnTo>
                  <a:lnTo>
                    <a:pt x="320964" y="551930"/>
                  </a:lnTo>
                  <a:lnTo>
                    <a:pt x="319154" y="551221"/>
                  </a:lnTo>
                  <a:lnTo>
                    <a:pt x="316973" y="549546"/>
                  </a:lnTo>
                  <a:lnTo>
                    <a:pt x="315516" y="548684"/>
                  </a:lnTo>
                  <a:lnTo>
                    <a:pt x="315154" y="547362"/>
                  </a:lnTo>
                  <a:lnTo>
                    <a:pt x="316001" y="545601"/>
                  </a:lnTo>
                  <a:lnTo>
                    <a:pt x="317059" y="544021"/>
                  </a:lnTo>
                  <a:lnTo>
                    <a:pt x="317459" y="542776"/>
                  </a:lnTo>
                  <a:lnTo>
                    <a:pt x="318183" y="541828"/>
                  </a:lnTo>
                  <a:lnTo>
                    <a:pt x="319116" y="541063"/>
                  </a:lnTo>
                  <a:lnTo>
                    <a:pt x="319154" y="539981"/>
                  </a:lnTo>
                  <a:lnTo>
                    <a:pt x="318383" y="538200"/>
                  </a:lnTo>
                  <a:lnTo>
                    <a:pt x="317706" y="535739"/>
                  </a:lnTo>
                  <a:lnTo>
                    <a:pt x="317735" y="531268"/>
                  </a:lnTo>
                  <a:lnTo>
                    <a:pt x="317754" y="529774"/>
                  </a:lnTo>
                  <a:lnTo>
                    <a:pt x="317754" y="529238"/>
                  </a:lnTo>
                  <a:lnTo>
                    <a:pt x="315801" y="527524"/>
                  </a:lnTo>
                  <a:lnTo>
                    <a:pt x="312115" y="525628"/>
                  </a:lnTo>
                  <a:lnTo>
                    <a:pt x="308724" y="524518"/>
                  </a:lnTo>
                  <a:lnTo>
                    <a:pt x="307181" y="524135"/>
                  </a:lnTo>
                  <a:lnTo>
                    <a:pt x="303438" y="523464"/>
                  </a:lnTo>
                  <a:lnTo>
                    <a:pt x="298266" y="522268"/>
                  </a:lnTo>
                  <a:lnTo>
                    <a:pt x="296447" y="521444"/>
                  </a:lnTo>
                  <a:lnTo>
                    <a:pt x="293094" y="517279"/>
                  </a:lnTo>
                  <a:lnTo>
                    <a:pt x="291446" y="516216"/>
                  </a:lnTo>
                  <a:lnTo>
                    <a:pt x="283683" y="515508"/>
                  </a:lnTo>
                  <a:lnTo>
                    <a:pt x="281102" y="514818"/>
                  </a:lnTo>
                  <a:lnTo>
                    <a:pt x="278987" y="513832"/>
                  </a:lnTo>
                  <a:lnTo>
                    <a:pt x="277178" y="512491"/>
                  </a:lnTo>
                  <a:lnTo>
                    <a:pt x="276158" y="510203"/>
                  </a:lnTo>
                  <a:lnTo>
                    <a:pt x="275854" y="508336"/>
                  </a:lnTo>
                  <a:lnTo>
                    <a:pt x="275177" y="507445"/>
                  </a:lnTo>
                  <a:lnTo>
                    <a:pt x="266614" y="502926"/>
                  </a:lnTo>
                  <a:lnTo>
                    <a:pt x="264433" y="501394"/>
                  </a:lnTo>
                  <a:lnTo>
                    <a:pt x="263281" y="499968"/>
                  </a:lnTo>
                  <a:lnTo>
                    <a:pt x="263242" y="497852"/>
                  </a:lnTo>
                  <a:lnTo>
                    <a:pt x="263471" y="495257"/>
                  </a:lnTo>
                  <a:lnTo>
                    <a:pt x="263109" y="492950"/>
                  </a:lnTo>
                  <a:lnTo>
                    <a:pt x="262747" y="491820"/>
                  </a:lnTo>
                  <a:lnTo>
                    <a:pt x="258832" y="489082"/>
                  </a:lnTo>
                  <a:lnTo>
                    <a:pt x="250079" y="482935"/>
                  </a:lnTo>
                  <a:lnTo>
                    <a:pt x="241325" y="476788"/>
                  </a:lnTo>
                  <a:lnTo>
                    <a:pt x="232572" y="470632"/>
                  </a:lnTo>
                  <a:lnTo>
                    <a:pt x="223818" y="464465"/>
                  </a:lnTo>
                  <a:lnTo>
                    <a:pt x="215065" y="458290"/>
                  </a:lnTo>
                  <a:lnTo>
                    <a:pt x="206312" y="452105"/>
                  </a:lnTo>
                  <a:lnTo>
                    <a:pt x="197558" y="445910"/>
                  </a:lnTo>
                  <a:lnTo>
                    <a:pt x="188805" y="439706"/>
                  </a:lnTo>
                  <a:lnTo>
                    <a:pt x="180051" y="433483"/>
                  </a:lnTo>
                  <a:lnTo>
                    <a:pt x="171288" y="427269"/>
                  </a:lnTo>
                  <a:lnTo>
                    <a:pt x="162544" y="421026"/>
                  </a:lnTo>
                  <a:lnTo>
                    <a:pt x="153791" y="414784"/>
                  </a:lnTo>
                  <a:lnTo>
                    <a:pt x="145037" y="408532"/>
                  </a:lnTo>
                  <a:lnTo>
                    <a:pt x="136274" y="402260"/>
                  </a:lnTo>
                  <a:lnTo>
                    <a:pt x="127521" y="395979"/>
                  </a:lnTo>
                  <a:lnTo>
                    <a:pt x="118767" y="389689"/>
                  </a:lnTo>
                  <a:lnTo>
                    <a:pt x="111366" y="384375"/>
                  </a:lnTo>
                  <a:lnTo>
                    <a:pt x="103203" y="378745"/>
                  </a:lnTo>
                  <a:lnTo>
                    <a:pt x="97136" y="374619"/>
                  </a:lnTo>
                  <a:lnTo>
                    <a:pt x="91116" y="370502"/>
                  </a:lnTo>
                  <a:lnTo>
                    <a:pt x="84639" y="366088"/>
                  </a:lnTo>
                  <a:lnTo>
                    <a:pt x="80429" y="363350"/>
                  </a:lnTo>
                  <a:lnTo>
                    <a:pt x="75409" y="360075"/>
                  </a:lnTo>
                  <a:lnTo>
                    <a:pt x="70380" y="356791"/>
                  </a:lnTo>
                  <a:lnTo>
                    <a:pt x="65351" y="353507"/>
                  </a:lnTo>
                  <a:lnTo>
                    <a:pt x="60322" y="350223"/>
                  </a:lnTo>
                  <a:lnTo>
                    <a:pt x="55293" y="346939"/>
                  </a:lnTo>
                  <a:lnTo>
                    <a:pt x="50263" y="343645"/>
                  </a:lnTo>
                  <a:lnTo>
                    <a:pt x="45244" y="340352"/>
                  </a:lnTo>
                  <a:lnTo>
                    <a:pt x="40215" y="337049"/>
                  </a:lnTo>
                  <a:lnTo>
                    <a:pt x="35185" y="333745"/>
                  </a:lnTo>
                  <a:lnTo>
                    <a:pt x="30166" y="330442"/>
                  </a:lnTo>
                  <a:lnTo>
                    <a:pt x="25136" y="327139"/>
                  </a:lnTo>
                  <a:lnTo>
                    <a:pt x="20107" y="323826"/>
                  </a:lnTo>
                  <a:lnTo>
                    <a:pt x="15078" y="320513"/>
                  </a:lnTo>
                  <a:lnTo>
                    <a:pt x="10049" y="317191"/>
                  </a:lnTo>
                  <a:lnTo>
                    <a:pt x="5020" y="313869"/>
                  </a:lnTo>
                  <a:lnTo>
                    <a:pt x="0" y="310546"/>
                  </a:lnTo>
                  <a:lnTo>
                    <a:pt x="0" y="304400"/>
                  </a:lnTo>
                  <a:lnTo>
                    <a:pt x="0" y="299392"/>
                  </a:lnTo>
                  <a:lnTo>
                    <a:pt x="0" y="292020"/>
                  </a:lnTo>
                  <a:lnTo>
                    <a:pt x="0" y="285605"/>
                  </a:lnTo>
                  <a:lnTo>
                    <a:pt x="0" y="279190"/>
                  </a:lnTo>
                  <a:lnTo>
                    <a:pt x="0" y="274767"/>
                  </a:lnTo>
                  <a:lnTo>
                    <a:pt x="0" y="270152"/>
                  </a:lnTo>
                  <a:lnTo>
                    <a:pt x="133" y="268065"/>
                  </a:lnTo>
                  <a:lnTo>
                    <a:pt x="629" y="267174"/>
                  </a:lnTo>
                  <a:lnTo>
                    <a:pt x="3343" y="265671"/>
                  </a:lnTo>
                  <a:lnTo>
                    <a:pt x="7591" y="262243"/>
                  </a:lnTo>
                  <a:lnTo>
                    <a:pt x="9163" y="260721"/>
                  </a:lnTo>
                  <a:lnTo>
                    <a:pt x="11173" y="259179"/>
                  </a:lnTo>
                  <a:lnTo>
                    <a:pt x="18288" y="254536"/>
                  </a:lnTo>
                  <a:lnTo>
                    <a:pt x="19764" y="253234"/>
                  </a:lnTo>
                  <a:lnTo>
                    <a:pt x="26680" y="247881"/>
                  </a:lnTo>
                  <a:lnTo>
                    <a:pt x="28299" y="247097"/>
                  </a:lnTo>
                  <a:lnTo>
                    <a:pt x="32014" y="246570"/>
                  </a:lnTo>
                  <a:lnTo>
                    <a:pt x="33566" y="245565"/>
                  </a:lnTo>
                  <a:lnTo>
                    <a:pt x="35652" y="243420"/>
                  </a:lnTo>
                  <a:lnTo>
                    <a:pt x="38719" y="240969"/>
                  </a:lnTo>
                  <a:lnTo>
                    <a:pt x="40710" y="239801"/>
                  </a:lnTo>
                  <a:lnTo>
                    <a:pt x="41186" y="239590"/>
                  </a:lnTo>
                  <a:lnTo>
                    <a:pt x="42462" y="239418"/>
                  </a:lnTo>
                  <a:lnTo>
                    <a:pt x="48854" y="240146"/>
                  </a:lnTo>
                  <a:lnTo>
                    <a:pt x="51540" y="240691"/>
                  </a:lnTo>
                  <a:lnTo>
                    <a:pt x="54750" y="241150"/>
                  </a:lnTo>
                  <a:lnTo>
                    <a:pt x="55750" y="240835"/>
                  </a:lnTo>
                  <a:lnTo>
                    <a:pt x="56607" y="240069"/>
                  </a:lnTo>
                  <a:lnTo>
                    <a:pt x="57817" y="238356"/>
                  </a:lnTo>
                  <a:lnTo>
                    <a:pt x="58074" y="236316"/>
                  </a:lnTo>
                  <a:lnTo>
                    <a:pt x="58150" y="234535"/>
                  </a:lnTo>
                  <a:lnTo>
                    <a:pt x="58341" y="233760"/>
                  </a:lnTo>
                  <a:lnTo>
                    <a:pt x="58903" y="233406"/>
                  </a:lnTo>
                  <a:lnTo>
                    <a:pt x="60303" y="233540"/>
                  </a:lnTo>
                  <a:lnTo>
                    <a:pt x="62170" y="233780"/>
                  </a:lnTo>
                  <a:lnTo>
                    <a:pt x="65989" y="233704"/>
                  </a:lnTo>
                  <a:lnTo>
                    <a:pt x="67285" y="233454"/>
                  </a:lnTo>
                  <a:lnTo>
                    <a:pt x="71618" y="233070"/>
                  </a:lnTo>
                  <a:lnTo>
                    <a:pt x="77743" y="231912"/>
                  </a:lnTo>
                  <a:lnTo>
                    <a:pt x="82601" y="230399"/>
                  </a:lnTo>
                  <a:lnTo>
                    <a:pt x="86468" y="229202"/>
                  </a:lnTo>
                  <a:lnTo>
                    <a:pt x="90611" y="226052"/>
                  </a:lnTo>
                  <a:lnTo>
                    <a:pt x="93650" y="222730"/>
                  </a:lnTo>
                  <a:lnTo>
                    <a:pt x="96803" y="217770"/>
                  </a:lnTo>
                  <a:lnTo>
                    <a:pt x="99308" y="213462"/>
                  </a:lnTo>
                  <a:lnTo>
                    <a:pt x="104384" y="210771"/>
                  </a:lnTo>
                  <a:lnTo>
                    <a:pt x="108623" y="209134"/>
                  </a:lnTo>
                  <a:lnTo>
                    <a:pt x="111052" y="208493"/>
                  </a:lnTo>
                  <a:lnTo>
                    <a:pt x="116557" y="206214"/>
                  </a:lnTo>
                  <a:lnTo>
                    <a:pt x="121215" y="202768"/>
                  </a:lnTo>
                  <a:lnTo>
                    <a:pt x="125587" y="199532"/>
                  </a:lnTo>
                  <a:lnTo>
                    <a:pt x="128930" y="199101"/>
                  </a:lnTo>
                  <a:lnTo>
                    <a:pt x="133160" y="198565"/>
                  </a:lnTo>
                  <a:lnTo>
                    <a:pt x="134103" y="197962"/>
                  </a:lnTo>
                  <a:lnTo>
                    <a:pt x="135169" y="196813"/>
                  </a:lnTo>
                  <a:lnTo>
                    <a:pt x="135226" y="194783"/>
                  </a:lnTo>
                  <a:lnTo>
                    <a:pt x="133950" y="193356"/>
                  </a:lnTo>
                  <a:lnTo>
                    <a:pt x="132407" y="192610"/>
                  </a:lnTo>
                  <a:lnTo>
                    <a:pt x="131312" y="191786"/>
                  </a:lnTo>
                  <a:lnTo>
                    <a:pt x="130226" y="191632"/>
                  </a:lnTo>
                  <a:lnTo>
                    <a:pt x="129645" y="190656"/>
                  </a:lnTo>
                  <a:lnTo>
                    <a:pt x="129969" y="188856"/>
                  </a:lnTo>
                  <a:lnTo>
                    <a:pt x="130131" y="187190"/>
                  </a:lnTo>
                  <a:lnTo>
                    <a:pt x="130826" y="185524"/>
                  </a:lnTo>
                  <a:lnTo>
                    <a:pt x="130635" y="183169"/>
                  </a:lnTo>
                  <a:lnTo>
                    <a:pt x="129550" y="180813"/>
                  </a:lnTo>
                  <a:lnTo>
                    <a:pt x="129216" y="179119"/>
                  </a:lnTo>
                  <a:lnTo>
                    <a:pt x="129292" y="177433"/>
                  </a:lnTo>
                  <a:lnTo>
                    <a:pt x="129826" y="176122"/>
                  </a:lnTo>
                  <a:lnTo>
                    <a:pt x="131388" y="175250"/>
                  </a:lnTo>
                  <a:lnTo>
                    <a:pt x="133207" y="174915"/>
                  </a:lnTo>
                  <a:lnTo>
                    <a:pt x="135760" y="175336"/>
                  </a:lnTo>
                  <a:lnTo>
                    <a:pt x="140170" y="174771"/>
                  </a:lnTo>
                  <a:lnTo>
                    <a:pt x="151457" y="170693"/>
                  </a:lnTo>
                  <a:lnTo>
                    <a:pt x="152238" y="169438"/>
                  </a:lnTo>
                  <a:lnTo>
                    <a:pt x="152962" y="166614"/>
                  </a:lnTo>
                  <a:lnTo>
                    <a:pt x="153772" y="164134"/>
                  </a:lnTo>
                  <a:lnTo>
                    <a:pt x="154943" y="163301"/>
                  </a:lnTo>
                  <a:lnTo>
                    <a:pt x="155581" y="163119"/>
                  </a:lnTo>
                  <a:lnTo>
                    <a:pt x="159344" y="162449"/>
                  </a:lnTo>
                  <a:lnTo>
                    <a:pt x="164668" y="161511"/>
                  </a:lnTo>
                  <a:lnTo>
                    <a:pt x="166668" y="161377"/>
                  </a:lnTo>
                  <a:lnTo>
                    <a:pt x="172479" y="161645"/>
                  </a:lnTo>
                  <a:lnTo>
                    <a:pt x="176708" y="161846"/>
                  </a:lnTo>
                  <a:lnTo>
                    <a:pt x="183547" y="162172"/>
                  </a:lnTo>
                  <a:lnTo>
                    <a:pt x="188404" y="162335"/>
                  </a:lnTo>
                  <a:lnTo>
                    <a:pt x="192634" y="162479"/>
                  </a:lnTo>
                  <a:lnTo>
                    <a:pt x="198025" y="162670"/>
                  </a:lnTo>
                  <a:lnTo>
                    <a:pt x="199349" y="162096"/>
                  </a:lnTo>
                  <a:lnTo>
                    <a:pt x="199349" y="160286"/>
                  </a:lnTo>
                  <a:lnTo>
                    <a:pt x="198377" y="156916"/>
                  </a:lnTo>
                  <a:lnTo>
                    <a:pt x="198968" y="154810"/>
                  </a:lnTo>
                  <a:lnTo>
                    <a:pt x="201044" y="152856"/>
                  </a:lnTo>
                  <a:lnTo>
                    <a:pt x="203635" y="150673"/>
                  </a:lnTo>
                  <a:lnTo>
                    <a:pt x="202425" y="148012"/>
                  </a:lnTo>
                  <a:lnTo>
                    <a:pt x="200358" y="146231"/>
                  </a:lnTo>
                  <a:lnTo>
                    <a:pt x="197472" y="144086"/>
                  </a:lnTo>
                  <a:lnTo>
                    <a:pt x="195977" y="143215"/>
                  </a:lnTo>
                  <a:lnTo>
                    <a:pt x="193358" y="140620"/>
                  </a:lnTo>
                  <a:lnTo>
                    <a:pt x="191757" y="137661"/>
                  </a:lnTo>
                  <a:lnTo>
                    <a:pt x="190671" y="131419"/>
                  </a:lnTo>
                  <a:lnTo>
                    <a:pt x="188681" y="127915"/>
                  </a:lnTo>
                  <a:lnTo>
                    <a:pt x="187233" y="123587"/>
                  </a:lnTo>
                  <a:lnTo>
                    <a:pt x="188519" y="115630"/>
                  </a:lnTo>
                  <a:lnTo>
                    <a:pt x="186595" y="110815"/>
                  </a:lnTo>
                  <a:lnTo>
                    <a:pt x="186299" y="108727"/>
                  </a:lnTo>
                  <a:lnTo>
                    <a:pt x="186280" y="106267"/>
                  </a:lnTo>
                  <a:lnTo>
                    <a:pt x="186871" y="102006"/>
                  </a:lnTo>
                  <a:lnTo>
                    <a:pt x="186490" y="96003"/>
                  </a:lnTo>
                  <a:lnTo>
                    <a:pt x="184223" y="89799"/>
                  </a:lnTo>
                  <a:lnTo>
                    <a:pt x="185290" y="87683"/>
                  </a:lnTo>
                  <a:lnTo>
                    <a:pt x="185785" y="86582"/>
                  </a:lnTo>
                  <a:lnTo>
                    <a:pt x="185623" y="85634"/>
                  </a:lnTo>
                  <a:lnTo>
                    <a:pt x="183556" y="83662"/>
                  </a:lnTo>
                  <a:lnTo>
                    <a:pt x="182680" y="82024"/>
                  </a:lnTo>
                  <a:lnTo>
                    <a:pt x="183137" y="80492"/>
                  </a:lnTo>
                  <a:lnTo>
                    <a:pt x="184214" y="78262"/>
                  </a:lnTo>
                  <a:lnTo>
                    <a:pt x="184118" y="77323"/>
                  </a:lnTo>
                  <a:lnTo>
                    <a:pt x="180775" y="74604"/>
                  </a:lnTo>
                  <a:lnTo>
                    <a:pt x="175136" y="70190"/>
                  </a:lnTo>
                  <a:lnTo>
                    <a:pt x="173555" y="68256"/>
                  </a:lnTo>
                  <a:lnTo>
                    <a:pt x="172784" y="65834"/>
                  </a:lnTo>
                  <a:lnTo>
                    <a:pt x="178184" y="66456"/>
                  </a:lnTo>
                  <a:lnTo>
                    <a:pt x="180975" y="66159"/>
                  </a:lnTo>
                  <a:lnTo>
                    <a:pt x="187376" y="63248"/>
                  </a:lnTo>
                  <a:lnTo>
                    <a:pt x="192462" y="59313"/>
                  </a:lnTo>
                  <a:lnTo>
                    <a:pt x="196415" y="57312"/>
                  </a:lnTo>
                  <a:lnTo>
                    <a:pt x="199892" y="52994"/>
                  </a:lnTo>
                  <a:lnTo>
                    <a:pt x="203044" y="50265"/>
                  </a:lnTo>
                  <a:lnTo>
                    <a:pt x="207597" y="47316"/>
                  </a:lnTo>
                  <a:lnTo>
                    <a:pt x="220732" y="40949"/>
                  </a:lnTo>
                  <a:lnTo>
                    <a:pt x="222742" y="40902"/>
                  </a:lnTo>
                  <a:lnTo>
                    <a:pt x="227066" y="42347"/>
                  </a:lnTo>
                  <a:lnTo>
                    <a:pt x="230829" y="41898"/>
                  </a:lnTo>
                  <a:lnTo>
                    <a:pt x="233401" y="39667"/>
                  </a:lnTo>
                  <a:lnTo>
                    <a:pt x="236172" y="34286"/>
                  </a:lnTo>
                  <a:lnTo>
                    <a:pt x="240468" y="31002"/>
                  </a:lnTo>
                  <a:lnTo>
                    <a:pt x="245888" y="27708"/>
                  </a:lnTo>
                  <a:lnTo>
                    <a:pt x="253260" y="24558"/>
                  </a:lnTo>
                  <a:lnTo>
                    <a:pt x="258089" y="21657"/>
                  </a:lnTo>
                  <a:lnTo>
                    <a:pt x="265728" y="19139"/>
                  </a:lnTo>
                  <a:lnTo>
                    <a:pt x="284902" y="17540"/>
                  </a:lnTo>
                  <a:lnTo>
                    <a:pt x="294751" y="16114"/>
                  </a:lnTo>
                  <a:lnTo>
                    <a:pt x="301447" y="16439"/>
                  </a:lnTo>
                  <a:lnTo>
                    <a:pt x="308210" y="11825"/>
                  </a:lnTo>
                  <a:lnTo>
                    <a:pt x="311591" y="10302"/>
                  </a:lnTo>
                  <a:lnTo>
                    <a:pt x="326231" y="9948"/>
                  </a:lnTo>
                  <a:lnTo>
                    <a:pt x="333137" y="6568"/>
                  </a:lnTo>
                  <a:lnTo>
                    <a:pt x="359312" y="6568"/>
                  </a:lnTo>
                  <a:lnTo>
                    <a:pt x="362512" y="7698"/>
                  </a:lnTo>
                  <a:lnTo>
                    <a:pt x="365655" y="9517"/>
                  </a:lnTo>
                  <a:lnTo>
                    <a:pt x="371008" y="13893"/>
                  </a:lnTo>
                  <a:lnTo>
                    <a:pt x="373675" y="14850"/>
                  </a:lnTo>
                  <a:lnTo>
                    <a:pt x="377133" y="13940"/>
                  </a:lnTo>
                  <a:lnTo>
                    <a:pt x="385172" y="9795"/>
                  </a:lnTo>
                  <a:lnTo>
                    <a:pt x="394240" y="7631"/>
                  </a:lnTo>
                  <a:lnTo>
                    <a:pt x="399174" y="5161"/>
                  </a:lnTo>
                  <a:lnTo>
                    <a:pt x="401269" y="1551"/>
                  </a:lnTo>
                  <a:lnTo>
                    <a:pt x="405517" y="220"/>
                  </a:lnTo>
                  <a:lnTo>
                    <a:pt x="407908" y="2997"/>
                  </a:lnTo>
                  <a:lnTo>
                    <a:pt x="417309" y="5793"/>
                  </a:lnTo>
                  <a:lnTo>
                    <a:pt x="423081" y="4989"/>
                  </a:lnTo>
                  <a:lnTo>
                    <a:pt x="425615" y="4146"/>
                  </a:lnTo>
                  <a:lnTo>
                    <a:pt x="424701" y="0"/>
                  </a:lnTo>
                  <a:lnTo>
                    <a:pt x="430806" y="1101"/>
                  </a:lnTo>
                  <a:lnTo>
                    <a:pt x="435493" y="3102"/>
                  </a:lnTo>
                  <a:lnTo>
                    <a:pt x="440398" y="7104"/>
                  </a:lnTo>
                  <a:lnTo>
                    <a:pt x="443579" y="7899"/>
                  </a:lnTo>
                  <a:lnTo>
                    <a:pt x="449370" y="609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EAB08BF-559C-24E2-B3AC-C6A5EDD8168B}"/>
                </a:ext>
              </a:extLst>
            </p:cNvPr>
            <p:cNvSpPr/>
            <p:nvPr/>
          </p:nvSpPr>
          <p:spPr>
            <a:xfrm>
              <a:off x="6295548" y="2581264"/>
              <a:ext cx="325278" cy="289847"/>
            </a:xfrm>
            <a:custGeom>
              <a:avLst/>
              <a:gdLst>
                <a:gd name="connsiteX0" fmla="*/ 253813 w 325278"/>
                <a:gd name="connsiteY0" fmla="*/ 10426 h 289847"/>
                <a:gd name="connsiteX1" fmla="*/ 254203 w 325278"/>
                <a:gd name="connsiteY1" fmla="*/ 11374 h 289847"/>
                <a:gd name="connsiteX2" fmla="*/ 255079 w 325278"/>
                <a:gd name="connsiteY2" fmla="*/ 13997 h 289847"/>
                <a:gd name="connsiteX3" fmla="*/ 257299 w 325278"/>
                <a:gd name="connsiteY3" fmla="*/ 20661 h 289847"/>
                <a:gd name="connsiteX4" fmla="*/ 259242 w 325278"/>
                <a:gd name="connsiteY4" fmla="*/ 25870 h 289847"/>
                <a:gd name="connsiteX5" fmla="*/ 261614 w 325278"/>
                <a:gd name="connsiteY5" fmla="*/ 33070 h 289847"/>
                <a:gd name="connsiteX6" fmla="*/ 262357 w 325278"/>
                <a:gd name="connsiteY6" fmla="*/ 35827 h 289847"/>
                <a:gd name="connsiteX7" fmla="*/ 262671 w 325278"/>
                <a:gd name="connsiteY7" fmla="*/ 37733 h 289847"/>
                <a:gd name="connsiteX8" fmla="*/ 266119 w 325278"/>
                <a:gd name="connsiteY8" fmla="*/ 45622 h 289847"/>
                <a:gd name="connsiteX9" fmla="*/ 268167 w 325278"/>
                <a:gd name="connsiteY9" fmla="*/ 52085 h 289847"/>
                <a:gd name="connsiteX10" fmla="*/ 269662 w 325278"/>
                <a:gd name="connsiteY10" fmla="*/ 57332 h 289847"/>
                <a:gd name="connsiteX11" fmla="*/ 271777 w 325278"/>
                <a:gd name="connsiteY11" fmla="*/ 64972 h 289847"/>
                <a:gd name="connsiteX12" fmla="*/ 272691 w 325278"/>
                <a:gd name="connsiteY12" fmla="*/ 67634 h 289847"/>
                <a:gd name="connsiteX13" fmla="*/ 271196 w 325278"/>
                <a:gd name="connsiteY13" fmla="*/ 69022 h 289847"/>
                <a:gd name="connsiteX14" fmla="*/ 268205 w 325278"/>
                <a:gd name="connsiteY14" fmla="*/ 73972 h 289847"/>
                <a:gd name="connsiteX15" fmla="*/ 265014 w 325278"/>
                <a:gd name="connsiteY15" fmla="*/ 89645 h 289847"/>
                <a:gd name="connsiteX16" fmla="*/ 260452 w 325278"/>
                <a:gd name="connsiteY16" fmla="*/ 101834 h 289847"/>
                <a:gd name="connsiteX17" fmla="*/ 259937 w 325278"/>
                <a:gd name="connsiteY17" fmla="*/ 109445 h 289847"/>
                <a:gd name="connsiteX18" fmla="*/ 259204 w 325278"/>
                <a:gd name="connsiteY18" fmla="*/ 112184 h 289847"/>
                <a:gd name="connsiteX19" fmla="*/ 257032 w 325278"/>
                <a:gd name="connsiteY19" fmla="*/ 116033 h 289847"/>
                <a:gd name="connsiteX20" fmla="*/ 254403 w 325278"/>
                <a:gd name="connsiteY20" fmla="*/ 119795 h 289847"/>
                <a:gd name="connsiteX21" fmla="*/ 249726 w 325278"/>
                <a:gd name="connsiteY21" fmla="*/ 117852 h 289847"/>
                <a:gd name="connsiteX22" fmla="*/ 242106 w 325278"/>
                <a:gd name="connsiteY22" fmla="*/ 111226 h 289847"/>
                <a:gd name="connsiteX23" fmla="*/ 237668 w 325278"/>
                <a:gd name="connsiteY23" fmla="*/ 104926 h 289847"/>
                <a:gd name="connsiteX24" fmla="*/ 232905 w 325278"/>
                <a:gd name="connsiteY24" fmla="*/ 100847 h 289847"/>
                <a:gd name="connsiteX25" fmla="*/ 228409 w 325278"/>
                <a:gd name="connsiteY25" fmla="*/ 95438 h 289847"/>
                <a:gd name="connsiteX26" fmla="*/ 227181 w 325278"/>
                <a:gd name="connsiteY26" fmla="*/ 91541 h 289847"/>
                <a:gd name="connsiteX27" fmla="*/ 227228 w 325278"/>
                <a:gd name="connsiteY27" fmla="*/ 89033 h 289847"/>
                <a:gd name="connsiteX28" fmla="*/ 225266 w 325278"/>
                <a:gd name="connsiteY28" fmla="*/ 82914 h 289847"/>
                <a:gd name="connsiteX29" fmla="*/ 223809 w 325278"/>
                <a:gd name="connsiteY29" fmla="*/ 80013 h 289847"/>
                <a:gd name="connsiteX30" fmla="*/ 218323 w 325278"/>
                <a:gd name="connsiteY30" fmla="*/ 73493 h 289847"/>
                <a:gd name="connsiteX31" fmla="*/ 216751 w 325278"/>
                <a:gd name="connsiteY31" fmla="*/ 70008 h 289847"/>
                <a:gd name="connsiteX32" fmla="*/ 215551 w 325278"/>
                <a:gd name="connsiteY32" fmla="*/ 68467 h 289847"/>
                <a:gd name="connsiteX33" fmla="*/ 214341 w 325278"/>
                <a:gd name="connsiteY33" fmla="*/ 66264 h 289847"/>
                <a:gd name="connsiteX34" fmla="*/ 212350 w 325278"/>
                <a:gd name="connsiteY34" fmla="*/ 57753 h 289847"/>
                <a:gd name="connsiteX35" fmla="*/ 210179 w 325278"/>
                <a:gd name="connsiteY35" fmla="*/ 52334 h 289847"/>
                <a:gd name="connsiteX36" fmla="*/ 207702 w 325278"/>
                <a:gd name="connsiteY36" fmla="*/ 53837 h 289847"/>
                <a:gd name="connsiteX37" fmla="*/ 208140 w 325278"/>
                <a:gd name="connsiteY37" fmla="*/ 56115 h 289847"/>
                <a:gd name="connsiteX38" fmla="*/ 205978 w 325278"/>
                <a:gd name="connsiteY38" fmla="*/ 59266 h 289847"/>
                <a:gd name="connsiteX39" fmla="*/ 204673 w 325278"/>
                <a:gd name="connsiteY39" fmla="*/ 62913 h 289847"/>
                <a:gd name="connsiteX40" fmla="*/ 205673 w 325278"/>
                <a:gd name="connsiteY40" fmla="*/ 65891 h 289847"/>
                <a:gd name="connsiteX41" fmla="*/ 210160 w 325278"/>
                <a:gd name="connsiteY41" fmla="*/ 70420 h 289847"/>
                <a:gd name="connsiteX42" fmla="*/ 211064 w 325278"/>
                <a:gd name="connsiteY42" fmla="*/ 72402 h 289847"/>
                <a:gd name="connsiteX43" fmla="*/ 212112 w 325278"/>
                <a:gd name="connsiteY43" fmla="*/ 76681 h 289847"/>
                <a:gd name="connsiteX44" fmla="*/ 211941 w 325278"/>
                <a:gd name="connsiteY44" fmla="*/ 82493 h 289847"/>
                <a:gd name="connsiteX45" fmla="*/ 212665 w 325278"/>
                <a:gd name="connsiteY45" fmla="*/ 84456 h 289847"/>
                <a:gd name="connsiteX46" fmla="*/ 216027 w 325278"/>
                <a:gd name="connsiteY46" fmla="*/ 88765 h 289847"/>
                <a:gd name="connsiteX47" fmla="*/ 217227 w 325278"/>
                <a:gd name="connsiteY47" fmla="*/ 91321 h 289847"/>
                <a:gd name="connsiteX48" fmla="*/ 217951 w 325278"/>
                <a:gd name="connsiteY48" fmla="*/ 93523 h 289847"/>
                <a:gd name="connsiteX49" fmla="*/ 219066 w 325278"/>
                <a:gd name="connsiteY49" fmla="*/ 95514 h 289847"/>
                <a:gd name="connsiteX50" fmla="*/ 222399 w 325278"/>
                <a:gd name="connsiteY50" fmla="*/ 99249 h 289847"/>
                <a:gd name="connsiteX51" fmla="*/ 227190 w 325278"/>
                <a:gd name="connsiteY51" fmla="*/ 106353 h 289847"/>
                <a:gd name="connsiteX52" fmla="*/ 231734 w 325278"/>
                <a:gd name="connsiteY52" fmla="*/ 111140 h 289847"/>
                <a:gd name="connsiteX53" fmla="*/ 235020 w 325278"/>
                <a:gd name="connsiteY53" fmla="*/ 113447 h 289847"/>
                <a:gd name="connsiteX54" fmla="*/ 236411 w 325278"/>
                <a:gd name="connsiteY54" fmla="*/ 115755 h 289847"/>
                <a:gd name="connsiteX55" fmla="*/ 236725 w 325278"/>
                <a:gd name="connsiteY55" fmla="*/ 121701 h 289847"/>
                <a:gd name="connsiteX56" fmla="*/ 236477 w 325278"/>
                <a:gd name="connsiteY56" fmla="*/ 124535 h 289847"/>
                <a:gd name="connsiteX57" fmla="*/ 239363 w 325278"/>
                <a:gd name="connsiteY57" fmla="*/ 129868 h 289847"/>
                <a:gd name="connsiteX58" fmla="*/ 240430 w 325278"/>
                <a:gd name="connsiteY58" fmla="*/ 132558 h 289847"/>
                <a:gd name="connsiteX59" fmla="*/ 243211 w 325278"/>
                <a:gd name="connsiteY59" fmla="*/ 134751 h 289847"/>
                <a:gd name="connsiteX60" fmla="*/ 244488 w 325278"/>
                <a:gd name="connsiteY60" fmla="*/ 137250 h 289847"/>
                <a:gd name="connsiteX61" fmla="*/ 245659 w 325278"/>
                <a:gd name="connsiteY61" fmla="*/ 141319 h 289847"/>
                <a:gd name="connsiteX62" fmla="*/ 247421 w 325278"/>
                <a:gd name="connsiteY62" fmla="*/ 153315 h 289847"/>
                <a:gd name="connsiteX63" fmla="*/ 249841 w 325278"/>
                <a:gd name="connsiteY63" fmla="*/ 156255 h 289847"/>
                <a:gd name="connsiteX64" fmla="*/ 257318 w 325278"/>
                <a:gd name="connsiteY64" fmla="*/ 171947 h 289847"/>
                <a:gd name="connsiteX65" fmla="*/ 263623 w 325278"/>
                <a:gd name="connsiteY65" fmla="*/ 181838 h 289847"/>
                <a:gd name="connsiteX66" fmla="*/ 266672 w 325278"/>
                <a:gd name="connsiteY66" fmla="*/ 189210 h 289847"/>
                <a:gd name="connsiteX67" fmla="*/ 271329 w 325278"/>
                <a:gd name="connsiteY67" fmla="*/ 198153 h 289847"/>
                <a:gd name="connsiteX68" fmla="*/ 280445 w 325278"/>
                <a:gd name="connsiteY68" fmla="*/ 217723 h 289847"/>
                <a:gd name="connsiteX69" fmla="*/ 285864 w 325278"/>
                <a:gd name="connsiteY69" fmla="*/ 223736 h 289847"/>
                <a:gd name="connsiteX70" fmla="*/ 288026 w 325278"/>
                <a:gd name="connsiteY70" fmla="*/ 227116 h 289847"/>
                <a:gd name="connsiteX71" fmla="*/ 291951 w 325278"/>
                <a:gd name="connsiteY71" fmla="*/ 229710 h 289847"/>
                <a:gd name="connsiteX72" fmla="*/ 296199 w 325278"/>
                <a:gd name="connsiteY72" fmla="*/ 233463 h 289847"/>
                <a:gd name="connsiteX73" fmla="*/ 292151 w 325278"/>
                <a:gd name="connsiteY73" fmla="*/ 233099 h 289847"/>
                <a:gd name="connsiteX74" fmla="*/ 291122 w 325278"/>
                <a:gd name="connsiteY74" fmla="*/ 233320 h 289847"/>
                <a:gd name="connsiteX75" fmla="*/ 289703 w 325278"/>
                <a:gd name="connsiteY75" fmla="*/ 233961 h 289847"/>
                <a:gd name="connsiteX76" fmla="*/ 289027 w 325278"/>
                <a:gd name="connsiteY76" fmla="*/ 236239 h 289847"/>
                <a:gd name="connsiteX77" fmla="*/ 288731 w 325278"/>
                <a:gd name="connsiteY77" fmla="*/ 238097 h 289847"/>
                <a:gd name="connsiteX78" fmla="*/ 289227 w 325278"/>
                <a:gd name="connsiteY78" fmla="*/ 247911 h 289847"/>
                <a:gd name="connsiteX79" fmla="*/ 290341 w 325278"/>
                <a:gd name="connsiteY79" fmla="*/ 252908 h 289847"/>
                <a:gd name="connsiteX80" fmla="*/ 293903 w 325278"/>
                <a:gd name="connsiteY80" fmla="*/ 262339 h 289847"/>
                <a:gd name="connsiteX81" fmla="*/ 296561 w 325278"/>
                <a:gd name="connsiteY81" fmla="*/ 265164 h 289847"/>
                <a:gd name="connsiteX82" fmla="*/ 297856 w 325278"/>
                <a:gd name="connsiteY82" fmla="*/ 266992 h 289847"/>
                <a:gd name="connsiteX83" fmla="*/ 299666 w 325278"/>
                <a:gd name="connsiteY83" fmla="*/ 268323 h 289847"/>
                <a:gd name="connsiteX84" fmla="*/ 308115 w 325278"/>
                <a:gd name="connsiteY84" fmla="*/ 271540 h 289847"/>
                <a:gd name="connsiteX85" fmla="*/ 313058 w 325278"/>
                <a:gd name="connsiteY85" fmla="*/ 278319 h 289847"/>
                <a:gd name="connsiteX86" fmla="*/ 324164 w 325278"/>
                <a:gd name="connsiteY86" fmla="*/ 286879 h 289847"/>
                <a:gd name="connsiteX87" fmla="*/ 325250 w 325278"/>
                <a:gd name="connsiteY87" fmla="*/ 289243 h 289847"/>
                <a:gd name="connsiteX88" fmla="*/ 325279 w 325278"/>
                <a:gd name="connsiteY88" fmla="*/ 289789 h 289847"/>
                <a:gd name="connsiteX89" fmla="*/ 316506 w 325278"/>
                <a:gd name="connsiteY89" fmla="*/ 289799 h 289847"/>
                <a:gd name="connsiteX90" fmla="*/ 307734 w 325278"/>
                <a:gd name="connsiteY90" fmla="*/ 289799 h 289847"/>
                <a:gd name="connsiteX91" fmla="*/ 298961 w 325278"/>
                <a:gd name="connsiteY91" fmla="*/ 289799 h 289847"/>
                <a:gd name="connsiteX92" fmla="*/ 290189 w 325278"/>
                <a:gd name="connsiteY92" fmla="*/ 289799 h 289847"/>
                <a:gd name="connsiteX93" fmla="*/ 281426 w 325278"/>
                <a:gd name="connsiteY93" fmla="*/ 289799 h 289847"/>
                <a:gd name="connsiteX94" fmla="*/ 272644 w 325278"/>
                <a:gd name="connsiteY94" fmla="*/ 289808 h 289847"/>
                <a:gd name="connsiteX95" fmla="*/ 263881 w 325278"/>
                <a:gd name="connsiteY95" fmla="*/ 289808 h 289847"/>
                <a:gd name="connsiteX96" fmla="*/ 255108 w 325278"/>
                <a:gd name="connsiteY96" fmla="*/ 289808 h 289847"/>
                <a:gd name="connsiteX97" fmla="*/ 246336 w 325278"/>
                <a:gd name="connsiteY97" fmla="*/ 289808 h 289847"/>
                <a:gd name="connsiteX98" fmla="*/ 237563 w 325278"/>
                <a:gd name="connsiteY98" fmla="*/ 289808 h 289847"/>
                <a:gd name="connsiteX99" fmla="*/ 228791 w 325278"/>
                <a:gd name="connsiteY99" fmla="*/ 289808 h 289847"/>
                <a:gd name="connsiteX100" fmla="*/ 220028 w 325278"/>
                <a:gd name="connsiteY100" fmla="*/ 289808 h 289847"/>
                <a:gd name="connsiteX101" fmla="*/ 211255 w 325278"/>
                <a:gd name="connsiteY101" fmla="*/ 289818 h 289847"/>
                <a:gd name="connsiteX102" fmla="*/ 202482 w 325278"/>
                <a:gd name="connsiteY102" fmla="*/ 289818 h 289847"/>
                <a:gd name="connsiteX103" fmla="*/ 193710 w 325278"/>
                <a:gd name="connsiteY103" fmla="*/ 289818 h 289847"/>
                <a:gd name="connsiteX104" fmla="*/ 184937 w 325278"/>
                <a:gd name="connsiteY104" fmla="*/ 289818 h 289847"/>
                <a:gd name="connsiteX105" fmla="*/ 179937 w 325278"/>
                <a:gd name="connsiteY105" fmla="*/ 289818 h 289847"/>
                <a:gd name="connsiteX106" fmla="*/ 180794 w 325278"/>
                <a:gd name="connsiteY106" fmla="*/ 287252 h 289847"/>
                <a:gd name="connsiteX107" fmla="*/ 181318 w 325278"/>
                <a:gd name="connsiteY107" fmla="*/ 285442 h 289847"/>
                <a:gd name="connsiteX108" fmla="*/ 180727 w 325278"/>
                <a:gd name="connsiteY108" fmla="*/ 284178 h 289847"/>
                <a:gd name="connsiteX109" fmla="*/ 179022 w 325278"/>
                <a:gd name="connsiteY109" fmla="*/ 283862 h 289847"/>
                <a:gd name="connsiteX110" fmla="*/ 177908 w 325278"/>
                <a:gd name="connsiteY110" fmla="*/ 284265 h 289847"/>
                <a:gd name="connsiteX111" fmla="*/ 175289 w 325278"/>
                <a:gd name="connsiteY111" fmla="*/ 289636 h 289847"/>
                <a:gd name="connsiteX112" fmla="*/ 173917 w 325278"/>
                <a:gd name="connsiteY112" fmla="*/ 289848 h 289847"/>
                <a:gd name="connsiteX113" fmla="*/ 170802 w 325278"/>
                <a:gd name="connsiteY113" fmla="*/ 289848 h 289847"/>
                <a:gd name="connsiteX114" fmla="*/ 160592 w 325278"/>
                <a:gd name="connsiteY114" fmla="*/ 289848 h 289847"/>
                <a:gd name="connsiteX115" fmla="*/ 150371 w 325278"/>
                <a:gd name="connsiteY115" fmla="*/ 289848 h 289847"/>
                <a:gd name="connsiteX116" fmla="*/ 140160 w 325278"/>
                <a:gd name="connsiteY116" fmla="*/ 289848 h 289847"/>
                <a:gd name="connsiteX117" fmla="*/ 129950 w 325278"/>
                <a:gd name="connsiteY117" fmla="*/ 289838 h 289847"/>
                <a:gd name="connsiteX118" fmla="*/ 119739 w 325278"/>
                <a:gd name="connsiteY118" fmla="*/ 289838 h 289847"/>
                <a:gd name="connsiteX119" fmla="*/ 109528 w 325278"/>
                <a:gd name="connsiteY119" fmla="*/ 289838 h 289847"/>
                <a:gd name="connsiteX120" fmla="*/ 99317 w 325278"/>
                <a:gd name="connsiteY120" fmla="*/ 289838 h 289847"/>
                <a:gd name="connsiteX121" fmla="*/ 89106 w 325278"/>
                <a:gd name="connsiteY121" fmla="*/ 289838 h 289847"/>
                <a:gd name="connsiteX122" fmla="*/ 78896 w 325278"/>
                <a:gd name="connsiteY122" fmla="*/ 289829 h 289847"/>
                <a:gd name="connsiteX123" fmla="*/ 68675 w 325278"/>
                <a:gd name="connsiteY123" fmla="*/ 289829 h 289847"/>
                <a:gd name="connsiteX124" fmla="*/ 58464 w 325278"/>
                <a:gd name="connsiteY124" fmla="*/ 289829 h 289847"/>
                <a:gd name="connsiteX125" fmla="*/ 48254 w 325278"/>
                <a:gd name="connsiteY125" fmla="*/ 289829 h 289847"/>
                <a:gd name="connsiteX126" fmla="*/ 38043 w 325278"/>
                <a:gd name="connsiteY126" fmla="*/ 289829 h 289847"/>
                <a:gd name="connsiteX127" fmla="*/ 27832 w 325278"/>
                <a:gd name="connsiteY127" fmla="*/ 289829 h 289847"/>
                <a:gd name="connsiteX128" fmla="*/ 17612 w 325278"/>
                <a:gd name="connsiteY128" fmla="*/ 289819 h 289847"/>
                <a:gd name="connsiteX129" fmla="*/ 7401 w 325278"/>
                <a:gd name="connsiteY129" fmla="*/ 289819 h 289847"/>
                <a:gd name="connsiteX130" fmla="*/ 7401 w 325278"/>
                <a:gd name="connsiteY130" fmla="*/ 283347 h 289847"/>
                <a:gd name="connsiteX131" fmla="*/ 7401 w 325278"/>
                <a:gd name="connsiteY131" fmla="*/ 276855 h 289847"/>
                <a:gd name="connsiteX132" fmla="*/ 7401 w 325278"/>
                <a:gd name="connsiteY132" fmla="*/ 270354 h 289847"/>
                <a:gd name="connsiteX133" fmla="*/ 7401 w 325278"/>
                <a:gd name="connsiteY133" fmla="*/ 263853 h 289847"/>
                <a:gd name="connsiteX134" fmla="*/ 7401 w 325278"/>
                <a:gd name="connsiteY134" fmla="*/ 257333 h 289847"/>
                <a:gd name="connsiteX135" fmla="*/ 7401 w 325278"/>
                <a:gd name="connsiteY135" fmla="*/ 250803 h 289847"/>
                <a:gd name="connsiteX136" fmla="*/ 7401 w 325278"/>
                <a:gd name="connsiteY136" fmla="*/ 244264 h 289847"/>
                <a:gd name="connsiteX137" fmla="*/ 7401 w 325278"/>
                <a:gd name="connsiteY137" fmla="*/ 237715 h 289847"/>
                <a:gd name="connsiteX138" fmla="*/ 7401 w 325278"/>
                <a:gd name="connsiteY138" fmla="*/ 231147 h 289847"/>
                <a:gd name="connsiteX139" fmla="*/ 7401 w 325278"/>
                <a:gd name="connsiteY139" fmla="*/ 224579 h 289847"/>
                <a:gd name="connsiteX140" fmla="*/ 7401 w 325278"/>
                <a:gd name="connsiteY140" fmla="*/ 217992 h 289847"/>
                <a:gd name="connsiteX141" fmla="*/ 7401 w 325278"/>
                <a:gd name="connsiteY141" fmla="*/ 211385 h 289847"/>
                <a:gd name="connsiteX142" fmla="*/ 7401 w 325278"/>
                <a:gd name="connsiteY142" fmla="*/ 204779 h 289847"/>
                <a:gd name="connsiteX143" fmla="*/ 7401 w 325278"/>
                <a:gd name="connsiteY143" fmla="*/ 198153 h 289847"/>
                <a:gd name="connsiteX144" fmla="*/ 7401 w 325278"/>
                <a:gd name="connsiteY144" fmla="*/ 191518 h 289847"/>
                <a:gd name="connsiteX145" fmla="*/ 7401 w 325278"/>
                <a:gd name="connsiteY145" fmla="*/ 184873 h 289847"/>
                <a:gd name="connsiteX146" fmla="*/ 7401 w 325278"/>
                <a:gd name="connsiteY146" fmla="*/ 178210 h 289847"/>
                <a:gd name="connsiteX147" fmla="*/ 7401 w 325278"/>
                <a:gd name="connsiteY147" fmla="*/ 171536 h 289847"/>
                <a:gd name="connsiteX148" fmla="*/ 7401 w 325278"/>
                <a:gd name="connsiteY148" fmla="*/ 164853 h 289847"/>
                <a:gd name="connsiteX149" fmla="*/ 7401 w 325278"/>
                <a:gd name="connsiteY149" fmla="*/ 158161 h 289847"/>
                <a:gd name="connsiteX150" fmla="*/ 7401 w 325278"/>
                <a:gd name="connsiteY150" fmla="*/ 151439 h 289847"/>
                <a:gd name="connsiteX151" fmla="*/ 7401 w 325278"/>
                <a:gd name="connsiteY151" fmla="*/ 144718 h 289847"/>
                <a:gd name="connsiteX152" fmla="*/ 7401 w 325278"/>
                <a:gd name="connsiteY152" fmla="*/ 137978 h 289847"/>
                <a:gd name="connsiteX153" fmla="*/ 7401 w 325278"/>
                <a:gd name="connsiteY153" fmla="*/ 131228 h 289847"/>
                <a:gd name="connsiteX154" fmla="*/ 7401 w 325278"/>
                <a:gd name="connsiteY154" fmla="*/ 124459 h 289847"/>
                <a:gd name="connsiteX155" fmla="*/ 7401 w 325278"/>
                <a:gd name="connsiteY155" fmla="*/ 117680 h 289847"/>
                <a:gd name="connsiteX156" fmla="*/ 7401 w 325278"/>
                <a:gd name="connsiteY156" fmla="*/ 110882 h 289847"/>
                <a:gd name="connsiteX157" fmla="*/ 7401 w 325278"/>
                <a:gd name="connsiteY157" fmla="*/ 104075 h 289847"/>
                <a:gd name="connsiteX158" fmla="*/ 7401 w 325278"/>
                <a:gd name="connsiteY158" fmla="*/ 97248 h 289847"/>
                <a:gd name="connsiteX159" fmla="*/ 7401 w 325278"/>
                <a:gd name="connsiteY159" fmla="*/ 90412 h 289847"/>
                <a:gd name="connsiteX160" fmla="*/ 7401 w 325278"/>
                <a:gd name="connsiteY160" fmla="*/ 83557 h 289847"/>
                <a:gd name="connsiteX161" fmla="*/ 7401 w 325278"/>
                <a:gd name="connsiteY161" fmla="*/ 76692 h 289847"/>
                <a:gd name="connsiteX162" fmla="*/ 7172 w 325278"/>
                <a:gd name="connsiteY162" fmla="*/ 75409 h 289847"/>
                <a:gd name="connsiteX163" fmla="*/ 5686 w 325278"/>
                <a:gd name="connsiteY163" fmla="*/ 70727 h 289847"/>
                <a:gd name="connsiteX164" fmla="*/ 4343 w 325278"/>
                <a:gd name="connsiteY164" fmla="*/ 64771 h 289847"/>
                <a:gd name="connsiteX165" fmla="*/ 2877 w 325278"/>
                <a:gd name="connsiteY165" fmla="*/ 57437 h 289847"/>
                <a:gd name="connsiteX166" fmla="*/ 2686 w 325278"/>
                <a:gd name="connsiteY166" fmla="*/ 55053 h 289847"/>
                <a:gd name="connsiteX167" fmla="*/ 229 w 325278"/>
                <a:gd name="connsiteY167" fmla="*/ 47470 h 289847"/>
                <a:gd name="connsiteX168" fmla="*/ 0 w 325278"/>
                <a:gd name="connsiteY168" fmla="*/ 45316 h 289847"/>
                <a:gd name="connsiteX169" fmla="*/ 619 w 325278"/>
                <a:gd name="connsiteY169" fmla="*/ 43784 h 289847"/>
                <a:gd name="connsiteX170" fmla="*/ 4658 w 325278"/>
                <a:gd name="connsiteY170" fmla="*/ 37379 h 289847"/>
                <a:gd name="connsiteX171" fmla="*/ 5877 w 325278"/>
                <a:gd name="connsiteY171" fmla="*/ 34258 h 289847"/>
                <a:gd name="connsiteX172" fmla="*/ 6896 w 325278"/>
                <a:gd name="connsiteY172" fmla="*/ 30514 h 289847"/>
                <a:gd name="connsiteX173" fmla="*/ 7239 w 325278"/>
                <a:gd name="connsiteY173" fmla="*/ 27469 h 289847"/>
                <a:gd name="connsiteX174" fmla="*/ 6048 w 325278"/>
                <a:gd name="connsiteY174" fmla="*/ 22797 h 289847"/>
                <a:gd name="connsiteX175" fmla="*/ 4658 w 325278"/>
                <a:gd name="connsiteY175" fmla="*/ 18594 h 289847"/>
                <a:gd name="connsiteX176" fmla="*/ 4191 w 325278"/>
                <a:gd name="connsiteY176" fmla="*/ 14285 h 289847"/>
                <a:gd name="connsiteX177" fmla="*/ 3991 w 325278"/>
                <a:gd name="connsiteY177" fmla="*/ 10044 h 289847"/>
                <a:gd name="connsiteX178" fmla="*/ 6058 w 325278"/>
                <a:gd name="connsiteY178" fmla="*/ 7143 h 289847"/>
                <a:gd name="connsiteX179" fmla="*/ 8534 w 325278"/>
                <a:gd name="connsiteY179" fmla="*/ 4424 h 289847"/>
                <a:gd name="connsiteX180" fmla="*/ 9458 w 325278"/>
                <a:gd name="connsiteY180" fmla="*/ 2758 h 289847"/>
                <a:gd name="connsiteX181" fmla="*/ 10925 w 325278"/>
                <a:gd name="connsiteY181" fmla="*/ 881 h 289847"/>
                <a:gd name="connsiteX182" fmla="*/ 11954 w 325278"/>
                <a:gd name="connsiteY182" fmla="*/ 0 h 289847"/>
                <a:gd name="connsiteX183" fmla="*/ 13964 w 325278"/>
                <a:gd name="connsiteY183" fmla="*/ 3811 h 289847"/>
                <a:gd name="connsiteX184" fmla="*/ 18155 w 325278"/>
                <a:gd name="connsiteY184" fmla="*/ 4461 h 289847"/>
                <a:gd name="connsiteX185" fmla="*/ 31813 w 325278"/>
                <a:gd name="connsiteY185" fmla="*/ 1072 h 289847"/>
                <a:gd name="connsiteX186" fmla="*/ 46892 w 325278"/>
                <a:gd name="connsiteY186" fmla="*/ 4490 h 289847"/>
                <a:gd name="connsiteX187" fmla="*/ 55207 w 325278"/>
                <a:gd name="connsiteY187" fmla="*/ 5792 h 289847"/>
                <a:gd name="connsiteX188" fmla="*/ 68028 w 325278"/>
                <a:gd name="connsiteY188" fmla="*/ 8693 h 289847"/>
                <a:gd name="connsiteX189" fmla="*/ 75829 w 325278"/>
                <a:gd name="connsiteY189" fmla="*/ 13863 h 289847"/>
                <a:gd name="connsiteX190" fmla="*/ 77972 w 325278"/>
                <a:gd name="connsiteY190" fmla="*/ 14514 h 289847"/>
                <a:gd name="connsiteX191" fmla="*/ 83582 w 325278"/>
                <a:gd name="connsiteY191" fmla="*/ 14408 h 289847"/>
                <a:gd name="connsiteX192" fmla="*/ 87258 w 325278"/>
                <a:gd name="connsiteY192" fmla="*/ 17462 h 289847"/>
                <a:gd name="connsiteX193" fmla="*/ 101889 w 325278"/>
                <a:gd name="connsiteY193" fmla="*/ 18927 h 289847"/>
                <a:gd name="connsiteX194" fmla="*/ 109699 w 325278"/>
                <a:gd name="connsiteY194" fmla="*/ 22288 h 289847"/>
                <a:gd name="connsiteX195" fmla="*/ 114129 w 325278"/>
                <a:gd name="connsiteY195" fmla="*/ 24969 h 289847"/>
                <a:gd name="connsiteX196" fmla="*/ 116786 w 325278"/>
                <a:gd name="connsiteY196" fmla="*/ 25793 h 289847"/>
                <a:gd name="connsiteX197" fmla="*/ 119139 w 325278"/>
                <a:gd name="connsiteY197" fmla="*/ 25658 h 289847"/>
                <a:gd name="connsiteX198" fmla="*/ 122311 w 325278"/>
                <a:gd name="connsiteY198" fmla="*/ 24653 h 289847"/>
                <a:gd name="connsiteX199" fmla="*/ 126321 w 325278"/>
                <a:gd name="connsiteY199" fmla="*/ 22767 h 289847"/>
                <a:gd name="connsiteX200" fmla="*/ 130674 w 325278"/>
                <a:gd name="connsiteY200" fmla="*/ 20144 h 289847"/>
                <a:gd name="connsiteX201" fmla="*/ 139713 w 325278"/>
                <a:gd name="connsiteY201" fmla="*/ 13394 h 289847"/>
                <a:gd name="connsiteX202" fmla="*/ 142913 w 325278"/>
                <a:gd name="connsiteY202" fmla="*/ 12206 h 289847"/>
                <a:gd name="connsiteX203" fmla="*/ 144999 w 325278"/>
                <a:gd name="connsiteY203" fmla="*/ 12523 h 289847"/>
                <a:gd name="connsiteX204" fmla="*/ 147542 w 325278"/>
                <a:gd name="connsiteY204" fmla="*/ 12426 h 289847"/>
                <a:gd name="connsiteX205" fmla="*/ 148600 w 325278"/>
                <a:gd name="connsiteY205" fmla="*/ 10598 h 289847"/>
                <a:gd name="connsiteX206" fmla="*/ 149943 w 325278"/>
                <a:gd name="connsiteY206" fmla="*/ 9343 h 289847"/>
                <a:gd name="connsiteX207" fmla="*/ 150781 w 325278"/>
                <a:gd name="connsiteY207" fmla="*/ 7917 h 289847"/>
                <a:gd name="connsiteX208" fmla="*/ 152152 w 325278"/>
                <a:gd name="connsiteY208" fmla="*/ 6193 h 289847"/>
                <a:gd name="connsiteX209" fmla="*/ 156858 w 325278"/>
                <a:gd name="connsiteY209" fmla="*/ 5715 h 289847"/>
                <a:gd name="connsiteX210" fmla="*/ 166278 w 325278"/>
                <a:gd name="connsiteY210" fmla="*/ 2766 h 289847"/>
                <a:gd name="connsiteX211" fmla="*/ 165221 w 325278"/>
                <a:gd name="connsiteY211" fmla="*/ 4164 h 289847"/>
                <a:gd name="connsiteX212" fmla="*/ 156639 w 325278"/>
                <a:gd name="connsiteY212" fmla="*/ 7467 h 289847"/>
                <a:gd name="connsiteX213" fmla="*/ 160315 w 325278"/>
                <a:gd name="connsiteY213" fmla="*/ 7879 h 289847"/>
                <a:gd name="connsiteX214" fmla="*/ 164078 w 325278"/>
                <a:gd name="connsiteY214" fmla="*/ 6749 h 289847"/>
                <a:gd name="connsiteX215" fmla="*/ 168373 w 325278"/>
                <a:gd name="connsiteY215" fmla="*/ 6031 h 289847"/>
                <a:gd name="connsiteX216" fmla="*/ 169155 w 325278"/>
                <a:gd name="connsiteY216" fmla="*/ 4624 h 289847"/>
                <a:gd name="connsiteX217" fmla="*/ 169717 w 325278"/>
                <a:gd name="connsiteY217" fmla="*/ 1991 h 289847"/>
                <a:gd name="connsiteX218" fmla="*/ 170536 w 325278"/>
                <a:gd name="connsiteY218" fmla="*/ 1618 h 289847"/>
                <a:gd name="connsiteX219" fmla="*/ 173507 w 325278"/>
                <a:gd name="connsiteY219" fmla="*/ 2115 h 289847"/>
                <a:gd name="connsiteX220" fmla="*/ 182337 w 325278"/>
                <a:gd name="connsiteY220" fmla="*/ 6175 h 289847"/>
                <a:gd name="connsiteX221" fmla="*/ 184537 w 325278"/>
                <a:gd name="connsiteY221" fmla="*/ 6251 h 289847"/>
                <a:gd name="connsiteX222" fmla="*/ 190757 w 325278"/>
                <a:gd name="connsiteY222" fmla="*/ 4039 h 289847"/>
                <a:gd name="connsiteX223" fmla="*/ 192081 w 325278"/>
                <a:gd name="connsiteY223" fmla="*/ 3571 h 289847"/>
                <a:gd name="connsiteX224" fmla="*/ 194101 w 325278"/>
                <a:gd name="connsiteY224" fmla="*/ 4796 h 289847"/>
                <a:gd name="connsiteX225" fmla="*/ 198692 w 325278"/>
                <a:gd name="connsiteY225" fmla="*/ 9842 h 289847"/>
                <a:gd name="connsiteX226" fmla="*/ 197091 w 325278"/>
                <a:gd name="connsiteY226" fmla="*/ 9736 h 289847"/>
                <a:gd name="connsiteX227" fmla="*/ 192177 w 325278"/>
                <a:gd name="connsiteY227" fmla="*/ 5409 h 289847"/>
                <a:gd name="connsiteX228" fmla="*/ 191738 w 325278"/>
                <a:gd name="connsiteY228" fmla="*/ 7572 h 289847"/>
                <a:gd name="connsiteX229" fmla="*/ 188938 w 325278"/>
                <a:gd name="connsiteY229" fmla="*/ 11364 h 289847"/>
                <a:gd name="connsiteX230" fmla="*/ 192434 w 325278"/>
                <a:gd name="connsiteY230" fmla="*/ 13001 h 289847"/>
                <a:gd name="connsiteX231" fmla="*/ 195282 w 325278"/>
                <a:gd name="connsiteY231" fmla="*/ 13614 h 289847"/>
                <a:gd name="connsiteX232" fmla="*/ 196806 w 325278"/>
                <a:gd name="connsiteY232" fmla="*/ 15729 h 289847"/>
                <a:gd name="connsiteX233" fmla="*/ 197768 w 325278"/>
                <a:gd name="connsiteY233" fmla="*/ 17606 h 289847"/>
                <a:gd name="connsiteX234" fmla="*/ 200577 w 325278"/>
                <a:gd name="connsiteY234" fmla="*/ 16782 h 289847"/>
                <a:gd name="connsiteX235" fmla="*/ 202587 w 325278"/>
                <a:gd name="connsiteY235" fmla="*/ 14226 h 289847"/>
                <a:gd name="connsiteX236" fmla="*/ 201539 w 325278"/>
                <a:gd name="connsiteY236" fmla="*/ 12799 h 289847"/>
                <a:gd name="connsiteX237" fmla="*/ 200835 w 325278"/>
                <a:gd name="connsiteY237" fmla="*/ 11325 h 289847"/>
                <a:gd name="connsiteX238" fmla="*/ 201749 w 325278"/>
                <a:gd name="connsiteY238" fmla="*/ 11287 h 289847"/>
                <a:gd name="connsiteX239" fmla="*/ 203702 w 325278"/>
                <a:gd name="connsiteY239" fmla="*/ 12503 h 289847"/>
                <a:gd name="connsiteX240" fmla="*/ 209293 w 325278"/>
                <a:gd name="connsiteY240" fmla="*/ 17357 h 289847"/>
                <a:gd name="connsiteX241" fmla="*/ 211179 w 325278"/>
                <a:gd name="connsiteY241" fmla="*/ 18362 h 289847"/>
                <a:gd name="connsiteX242" fmla="*/ 213351 w 325278"/>
                <a:gd name="connsiteY242" fmla="*/ 18190 h 289847"/>
                <a:gd name="connsiteX243" fmla="*/ 217894 w 325278"/>
                <a:gd name="connsiteY243" fmla="*/ 16830 h 289847"/>
                <a:gd name="connsiteX244" fmla="*/ 219161 w 325278"/>
                <a:gd name="connsiteY244" fmla="*/ 17041 h 289847"/>
                <a:gd name="connsiteX245" fmla="*/ 225257 w 325278"/>
                <a:gd name="connsiteY245" fmla="*/ 15250 h 289847"/>
                <a:gd name="connsiteX246" fmla="*/ 225971 w 325278"/>
                <a:gd name="connsiteY246" fmla="*/ 16562 h 289847"/>
                <a:gd name="connsiteX247" fmla="*/ 226981 w 325278"/>
                <a:gd name="connsiteY247" fmla="*/ 17864 h 289847"/>
                <a:gd name="connsiteX248" fmla="*/ 231896 w 325278"/>
                <a:gd name="connsiteY248" fmla="*/ 16409 h 289847"/>
                <a:gd name="connsiteX249" fmla="*/ 239601 w 325278"/>
                <a:gd name="connsiteY249" fmla="*/ 16428 h 289847"/>
                <a:gd name="connsiteX250" fmla="*/ 245917 w 325278"/>
                <a:gd name="connsiteY250" fmla="*/ 14848 h 289847"/>
                <a:gd name="connsiteX251" fmla="*/ 253232 w 325278"/>
                <a:gd name="connsiteY251" fmla="*/ 10999 h 289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</a:cxnLst>
              <a:rect l="l" t="t" r="r" b="b"/>
              <a:pathLst>
                <a:path w="325278" h="289847">
                  <a:moveTo>
                    <a:pt x="253813" y="10426"/>
                  </a:moveTo>
                  <a:lnTo>
                    <a:pt x="254203" y="11374"/>
                  </a:lnTo>
                  <a:lnTo>
                    <a:pt x="255079" y="13997"/>
                  </a:lnTo>
                  <a:lnTo>
                    <a:pt x="257299" y="20661"/>
                  </a:lnTo>
                  <a:lnTo>
                    <a:pt x="259242" y="25870"/>
                  </a:lnTo>
                  <a:lnTo>
                    <a:pt x="261614" y="33070"/>
                  </a:lnTo>
                  <a:lnTo>
                    <a:pt x="262357" y="35827"/>
                  </a:lnTo>
                  <a:lnTo>
                    <a:pt x="262671" y="37733"/>
                  </a:lnTo>
                  <a:lnTo>
                    <a:pt x="266119" y="45622"/>
                  </a:lnTo>
                  <a:lnTo>
                    <a:pt x="268167" y="52085"/>
                  </a:lnTo>
                  <a:lnTo>
                    <a:pt x="269662" y="57332"/>
                  </a:lnTo>
                  <a:lnTo>
                    <a:pt x="271777" y="64972"/>
                  </a:lnTo>
                  <a:lnTo>
                    <a:pt x="272691" y="67634"/>
                  </a:lnTo>
                  <a:lnTo>
                    <a:pt x="271196" y="69022"/>
                  </a:lnTo>
                  <a:lnTo>
                    <a:pt x="268205" y="73972"/>
                  </a:lnTo>
                  <a:lnTo>
                    <a:pt x="265014" y="89645"/>
                  </a:lnTo>
                  <a:lnTo>
                    <a:pt x="260452" y="101834"/>
                  </a:lnTo>
                  <a:lnTo>
                    <a:pt x="259937" y="109445"/>
                  </a:lnTo>
                  <a:lnTo>
                    <a:pt x="259204" y="112184"/>
                  </a:lnTo>
                  <a:lnTo>
                    <a:pt x="257032" y="116033"/>
                  </a:lnTo>
                  <a:lnTo>
                    <a:pt x="254403" y="119795"/>
                  </a:lnTo>
                  <a:lnTo>
                    <a:pt x="249726" y="117852"/>
                  </a:lnTo>
                  <a:lnTo>
                    <a:pt x="242106" y="111226"/>
                  </a:lnTo>
                  <a:lnTo>
                    <a:pt x="237668" y="104926"/>
                  </a:lnTo>
                  <a:lnTo>
                    <a:pt x="232905" y="100847"/>
                  </a:lnTo>
                  <a:lnTo>
                    <a:pt x="228409" y="95438"/>
                  </a:lnTo>
                  <a:lnTo>
                    <a:pt x="227181" y="91541"/>
                  </a:lnTo>
                  <a:lnTo>
                    <a:pt x="227228" y="89033"/>
                  </a:lnTo>
                  <a:lnTo>
                    <a:pt x="225266" y="82914"/>
                  </a:lnTo>
                  <a:lnTo>
                    <a:pt x="223809" y="80013"/>
                  </a:lnTo>
                  <a:lnTo>
                    <a:pt x="218323" y="73493"/>
                  </a:lnTo>
                  <a:lnTo>
                    <a:pt x="216751" y="70008"/>
                  </a:lnTo>
                  <a:lnTo>
                    <a:pt x="215551" y="68467"/>
                  </a:lnTo>
                  <a:lnTo>
                    <a:pt x="214341" y="66264"/>
                  </a:lnTo>
                  <a:lnTo>
                    <a:pt x="212350" y="57753"/>
                  </a:lnTo>
                  <a:lnTo>
                    <a:pt x="210179" y="52334"/>
                  </a:lnTo>
                  <a:lnTo>
                    <a:pt x="207702" y="53837"/>
                  </a:lnTo>
                  <a:lnTo>
                    <a:pt x="208140" y="56115"/>
                  </a:lnTo>
                  <a:lnTo>
                    <a:pt x="205978" y="59266"/>
                  </a:lnTo>
                  <a:lnTo>
                    <a:pt x="204673" y="62913"/>
                  </a:lnTo>
                  <a:lnTo>
                    <a:pt x="205673" y="65891"/>
                  </a:lnTo>
                  <a:lnTo>
                    <a:pt x="210160" y="70420"/>
                  </a:lnTo>
                  <a:lnTo>
                    <a:pt x="211064" y="72402"/>
                  </a:lnTo>
                  <a:lnTo>
                    <a:pt x="212112" y="76681"/>
                  </a:lnTo>
                  <a:lnTo>
                    <a:pt x="211941" y="82493"/>
                  </a:lnTo>
                  <a:lnTo>
                    <a:pt x="212665" y="84456"/>
                  </a:lnTo>
                  <a:lnTo>
                    <a:pt x="216027" y="88765"/>
                  </a:lnTo>
                  <a:lnTo>
                    <a:pt x="217227" y="91321"/>
                  </a:lnTo>
                  <a:lnTo>
                    <a:pt x="217951" y="93523"/>
                  </a:lnTo>
                  <a:lnTo>
                    <a:pt x="219066" y="95514"/>
                  </a:lnTo>
                  <a:lnTo>
                    <a:pt x="222399" y="99249"/>
                  </a:lnTo>
                  <a:lnTo>
                    <a:pt x="227190" y="106353"/>
                  </a:lnTo>
                  <a:lnTo>
                    <a:pt x="231734" y="111140"/>
                  </a:lnTo>
                  <a:lnTo>
                    <a:pt x="235020" y="113447"/>
                  </a:lnTo>
                  <a:lnTo>
                    <a:pt x="236411" y="115755"/>
                  </a:lnTo>
                  <a:lnTo>
                    <a:pt x="236725" y="121701"/>
                  </a:lnTo>
                  <a:lnTo>
                    <a:pt x="236477" y="124535"/>
                  </a:lnTo>
                  <a:lnTo>
                    <a:pt x="239363" y="129868"/>
                  </a:lnTo>
                  <a:lnTo>
                    <a:pt x="240430" y="132558"/>
                  </a:lnTo>
                  <a:lnTo>
                    <a:pt x="243211" y="134751"/>
                  </a:lnTo>
                  <a:lnTo>
                    <a:pt x="244488" y="137250"/>
                  </a:lnTo>
                  <a:lnTo>
                    <a:pt x="245659" y="141319"/>
                  </a:lnTo>
                  <a:lnTo>
                    <a:pt x="247421" y="153315"/>
                  </a:lnTo>
                  <a:lnTo>
                    <a:pt x="249841" y="156255"/>
                  </a:lnTo>
                  <a:lnTo>
                    <a:pt x="257318" y="171947"/>
                  </a:lnTo>
                  <a:lnTo>
                    <a:pt x="263623" y="181838"/>
                  </a:lnTo>
                  <a:lnTo>
                    <a:pt x="266672" y="189210"/>
                  </a:lnTo>
                  <a:lnTo>
                    <a:pt x="271329" y="198153"/>
                  </a:lnTo>
                  <a:lnTo>
                    <a:pt x="280445" y="217723"/>
                  </a:lnTo>
                  <a:lnTo>
                    <a:pt x="285864" y="223736"/>
                  </a:lnTo>
                  <a:lnTo>
                    <a:pt x="288026" y="227116"/>
                  </a:lnTo>
                  <a:lnTo>
                    <a:pt x="291951" y="229710"/>
                  </a:lnTo>
                  <a:lnTo>
                    <a:pt x="296199" y="233463"/>
                  </a:lnTo>
                  <a:lnTo>
                    <a:pt x="292151" y="233099"/>
                  </a:lnTo>
                  <a:lnTo>
                    <a:pt x="291122" y="233320"/>
                  </a:lnTo>
                  <a:lnTo>
                    <a:pt x="289703" y="233961"/>
                  </a:lnTo>
                  <a:lnTo>
                    <a:pt x="289027" y="236239"/>
                  </a:lnTo>
                  <a:lnTo>
                    <a:pt x="288731" y="238097"/>
                  </a:lnTo>
                  <a:lnTo>
                    <a:pt x="289227" y="247911"/>
                  </a:lnTo>
                  <a:lnTo>
                    <a:pt x="290341" y="252908"/>
                  </a:lnTo>
                  <a:lnTo>
                    <a:pt x="293903" y="262339"/>
                  </a:lnTo>
                  <a:lnTo>
                    <a:pt x="296561" y="265164"/>
                  </a:lnTo>
                  <a:lnTo>
                    <a:pt x="297856" y="266992"/>
                  </a:lnTo>
                  <a:lnTo>
                    <a:pt x="299666" y="268323"/>
                  </a:lnTo>
                  <a:lnTo>
                    <a:pt x="308115" y="271540"/>
                  </a:lnTo>
                  <a:lnTo>
                    <a:pt x="313058" y="278319"/>
                  </a:lnTo>
                  <a:lnTo>
                    <a:pt x="324164" y="286879"/>
                  </a:lnTo>
                  <a:lnTo>
                    <a:pt x="325250" y="289243"/>
                  </a:lnTo>
                  <a:lnTo>
                    <a:pt x="325279" y="289789"/>
                  </a:lnTo>
                  <a:lnTo>
                    <a:pt x="316506" y="289799"/>
                  </a:lnTo>
                  <a:lnTo>
                    <a:pt x="307734" y="289799"/>
                  </a:lnTo>
                  <a:lnTo>
                    <a:pt x="298961" y="289799"/>
                  </a:lnTo>
                  <a:lnTo>
                    <a:pt x="290189" y="289799"/>
                  </a:lnTo>
                  <a:lnTo>
                    <a:pt x="281426" y="289799"/>
                  </a:lnTo>
                  <a:lnTo>
                    <a:pt x="272644" y="289808"/>
                  </a:lnTo>
                  <a:lnTo>
                    <a:pt x="263881" y="289808"/>
                  </a:lnTo>
                  <a:lnTo>
                    <a:pt x="255108" y="289808"/>
                  </a:lnTo>
                  <a:lnTo>
                    <a:pt x="246336" y="289808"/>
                  </a:lnTo>
                  <a:lnTo>
                    <a:pt x="237563" y="289808"/>
                  </a:lnTo>
                  <a:lnTo>
                    <a:pt x="228791" y="289808"/>
                  </a:lnTo>
                  <a:lnTo>
                    <a:pt x="220028" y="289808"/>
                  </a:lnTo>
                  <a:lnTo>
                    <a:pt x="211255" y="289818"/>
                  </a:lnTo>
                  <a:lnTo>
                    <a:pt x="202482" y="289818"/>
                  </a:lnTo>
                  <a:lnTo>
                    <a:pt x="193710" y="289818"/>
                  </a:lnTo>
                  <a:lnTo>
                    <a:pt x="184937" y="289818"/>
                  </a:lnTo>
                  <a:lnTo>
                    <a:pt x="179937" y="289818"/>
                  </a:lnTo>
                  <a:lnTo>
                    <a:pt x="180794" y="287252"/>
                  </a:lnTo>
                  <a:lnTo>
                    <a:pt x="181318" y="285442"/>
                  </a:lnTo>
                  <a:lnTo>
                    <a:pt x="180727" y="284178"/>
                  </a:lnTo>
                  <a:lnTo>
                    <a:pt x="179022" y="283862"/>
                  </a:lnTo>
                  <a:lnTo>
                    <a:pt x="177908" y="284265"/>
                  </a:lnTo>
                  <a:lnTo>
                    <a:pt x="175289" y="289636"/>
                  </a:lnTo>
                  <a:lnTo>
                    <a:pt x="173917" y="289848"/>
                  </a:lnTo>
                  <a:lnTo>
                    <a:pt x="170802" y="289848"/>
                  </a:lnTo>
                  <a:lnTo>
                    <a:pt x="160592" y="289848"/>
                  </a:lnTo>
                  <a:lnTo>
                    <a:pt x="150371" y="289848"/>
                  </a:lnTo>
                  <a:lnTo>
                    <a:pt x="140160" y="289848"/>
                  </a:lnTo>
                  <a:lnTo>
                    <a:pt x="129950" y="289838"/>
                  </a:lnTo>
                  <a:lnTo>
                    <a:pt x="119739" y="289838"/>
                  </a:lnTo>
                  <a:lnTo>
                    <a:pt x="109528" y="289838"/>
                  </a:lnTo>
                  <a:lnTo>
                    <a:pt x="99317" y="289838"/>
                  </a:lnTo>
                  <a:lnTo>
                    <a:pt x="89106" y="289838"/>
                  </a:lnTo>
                  <a:lnTo>
                    <a:pt x="78896" y="289829"/>
                  </a:lnTo>
                  <a:lnTo>
                    <a:pt x="68675" y="289829"/>
                  </a:lnTo>
                  <a:lnTo>
                    <a:pt x="58464" y="289829"/>
                  </a:lnTo>
                  <a:lnTo>
                    <a:pt x="48254" y="289829"/>
                  </a:lnTo>
                  <a:lnTo>
                    <a:pt x="38043" y="289829"/>
                  </a:lnTo>
                  <a:lnTo>
                    <a:pt x="27832" y="289829"/>
                  </a:lnTo>
                  <a:lnTo>
                    <a:pt x="17612" y="289819"/>
                  </a:lnTo>
                  <a:lnTo>
                    <a:pt x="7401" y="289819"/>
                  </a:lnTo>
                  <a:lnTo>
                    <a:pt x="7401" y="283347"/>
                  </a:lnTo>
                  <a:lnTo>
                    <a:pt x="7401" y="276855"/>
                  </a:lnTo>
                  <a:lnTo>
                    <a:pt x="7401" y="270354"/>
                  </a:lnTo>
                  <a:lnTo>
                    <a:pt x="7401" y="263853"/>
                  </a:lnTo>
                  <a:lnTo>
                    <a:pt x="7401" y="257333"/>
                  </a:lnTo>
                  <a:lnTo>
                    <a:pt x="7401" y="250803"/>
                  </a:lnTo>
                  <a:lnTo>
                    <a:pt x="7401" y="244264"/>
                  </a:lnTo>
                  <a:lnTo>
                    <a:pt x="7401" y="237715"/>
                  </a:lnTo>
                  <a:lnTo>
                    <a:pt x="7401" y="231147"/>
                  </a:lnTo>
                  <a:lnTo>
                    <a:pt x="7401" y="224579"/>
                  </a:lnTo>
                  <a:lnTo>
                    <a:pt x="7401" y="217992"/>
                  </a:lnTo>
                  <a:lnTo>
                    <a:pt x="7401" y="211385"/>
                  </a:lnTo>
                  <a:lnTo>
                    <a:pt x="7401" y="204779"/>
                  </a:lnTo>
                  <a:lnTo>
                    <a:pt x="7401" y="198153"/>
                  </a:lnTo>
                  <a:lnTo>
                    <a:pt x="7401" y="191518"/>
                  </a:lnTo>
                  <a:lnTo>
                    <a:pt x="7401" y="184873"/>
                  </a:lnTo>
                  <a:lnTo>
                    <a:pt x="7401" y="178210"/>
                  </a:lnTo>
                  <a:lnTo>
                    <a:pt x="7401" y="171536"/>
                  </a:lnTo>
                  <a:lnTo>
                    <a:pt x="7401" y="164853"/>
                  </a:lnTo>
                  <a:lnTo>
                    <a:pt x="7401" y="158161"/>
                  </a:lnTo>
                  <a:lnTo>
                    <a:pt x="7401" y="151439"/>
                  </a:lnTo>
                  <a:lnTo>
                    <a:pt x="7401" y="144718"/>
                  </a:lnTo>
                  <a:lnTo>
                    <a:pt x="7401" y="137978"/>
                  </a:lnTo>
                  <a:lnTo>
                    <a:pt x="7401" y="131228"/>
                  </a:lnTo>
                  <a:lnTo>
                    <a:pt x="7401" y="124459"/>
                  </a:lnTo>
                  <a:lnTo>
                    <a:pt x="7401" y="117680"/>
                  </a:lnTo>
                  <a:lnTo>
                    <a:pt x="7401" y="110882"/>
                  </a:lnTo>
                  <a:lnTo>
                    <a:pt x="7401" y="104075"/>
                  </a:lnTo>
                  <a:lnTo>
                    <a:pt x="7401" y="97248"/>
                  </a:lnTo>
                  <a:lnTo>
                    <a:pt x="7401" y="90412"/>
                  </a:lnTo>
                  <a:lnTo>
                    <a:pt x="7401" y="83557"/>
                  </a:lnTo>
                  <a:lnTo>
                    <a:pt x="7401" y="76692"/>
                  </a:lnTo>
                  <a:lnTo>
                    <a:pt x="7172" y="75409"/>
                  </a:lnTo>
                  <a:lnTo>
                    <a:pt x="5686" y="70727"/>
                  </a:lnTo>
                  <a:lnTo>
                    <a:pt x="4343" y="64771"/>
                  </a:lnTo>
                  <a:lnTo>
                    <a:pt x="2877" y="57437"/>
                  </a:lnTo>
                  <a:lnTo>
                    <a:pt x="2686" y="55053"/>
                  </a:lnTo>
                  <a:lnTo>
                    <a:pt x="229" y="47470"/>
                  </a:lnTo>
                  <a:lnTo>
                    <a:pt x="0" y="45316"/>
                  </a:lnTo>
                  <a:lnTo>
                    <a:pt x="619" y="43784"/>
                  </a:lnTo>
                  <a:lnTo>
                    <a:pt x="4658" y="37379"/>
                  </a:lnTo>
                  <a:lnTo>
                    <a:pt x="5877" y="34258"/>
                  </a:lnTo>
                  <a:lnTo>
                    <a:pt x="6896" y="30514"/>
                  </a:lnTo>
                  <a:lnTo>
                    <a:pt x="7239" y="27469"/>
                  </a:lnTo>
                  <a:lnTo>
                    <a:pt x="6048" y="22797"/>
                  </a:lnTo>
                  <a:lnTo>
                    <a:pt x="4658" y="18594"/>
                  </a:lnTo>
                  <a:lnTo>
                    <a:pt x="4191" y="14285"/>
                  </a:lnTo>
                  <a:lnTo>
                    <a:pt x="3991" y="10044"/>
                  </a:lnTo>
                  <a:lnTo>
                    <a:pt x="6058" y="7143"/>
                  </a:lnTo>
                  <a:lnTo>
                    <a:pt x="8534" y="4424"/>
                  </a:lnTo>
                  <a:lnTo>
                    <a:pt x="9458" y="2758"/>
                  </a:lnTo>
                  <a:lnTo>
                    <a:pt x="10925" y="881"/>
                  </a:lnTo>
                  <a:lnTo>
                    <a:pt x="11954" y="0"/>
                  </a:lnTo>
                  <a:lnTo>
                    <a:pt x="13964" y="3811"/>
                  </a:lnTo>
                  <a:lnTo>
                    <a:pt x="18155" y="4461"/>
                  </a:lnTo>
                  <a:lnTo>
                    <a:pt x="31813" y="1072"/>
                  </a:lnTo>
                  <a:lnTo>
                    <a:pt x="46892" y="4490"/>
                  </a:lnTo>
                  <a:lnTo>
                    <a:pt x="55207" y="5792"/>
                  </a:lnTo>
                  <a:lnTo>
                    <a:pt x="68028" y="8693"/>
                  </a:lnTo>
                  <a:lnTo>
                    <a:pt x="75829" y="13863"/>
                  </a:lnTo>
                  <a:lnTo>
                    <a:pt x="77972" y="14514"/>
                  </a:lnTo>
                  <a:lnTo>
                    <a:pt x="83582" y="14408"/>
                  </a:lnTo>
                  <a:lnTo>
                    <a:pt x="87258" y="17462"/>
                  </a:lnTo>
                  <a:lnTo>
                    <a:pt x="101889" y="18927"/>
                  </a:lnTo>
                  <a:lnTo>
                    <a:pt x="109699" y="22288"/>
                  </a:lnTo>
                  <a:lnTo>
                    <a:pt x="114129" y="24969"/>
                  </a:lnTo>
                  <a:lnTo>
                    <a:pt x="116786" y="25793"/>
                  </a:lnTo>
                  <a:lnTo>
                    <a:pt x="119139" y="25658"/>
                  </a:lnTo>
                  <a:lnTo>
                    <a:pt x="122311" y="24653"/>
                  </a:lnTo>
                  <a:lnTo>
                    <a:pt x="126321" y="22767"/>
                  </a:lnTo>
                  <a:lnTo>
                    <a:pt x="130674" y="20144"/>
                  </a:lnTo>
                  <a:lnTo>
                    <a:pt x="139713" y="13394"/>
                  </a:lnTo>
                  <a:lnTo>
                    <a:pt x="142913" y="12206"/>
                  </a:lnTo>
                  <a:lnTo>
                    <a:pt x="144999" y="12523"/>
                  </a:lnTo>
                  <a:lnTo>
                    <a:pt x="147542" y="12426"/>
                  </a:lnTo>
                  <a:lnTo>
                    <a:pt x="148600" y="10598"/>
                  </a:lnTo>
                  <a:lnTo>
                    <a:pt x="149943" y="9343"/>
                  </a:lnTo>
                  <a:lnTo>
                    <a:pt x="150781" y="7917"/>
                  </a:lnTo>
                  <a:lnTo>
                    <a:pt x="152152" y="6193"/>
                  </a:lnTo>
                  <a:lnTo>
                    <a:pt x="156858" y="5715"/>
                  </a:lnTo>
                  <a:lnTo>
                    <a:pt x="166278" y="2766"/>
                  </a:lnTo>
                  <a:lnTo>
                    <a:pt x="165221" y="4164"/>
                  </a:lnTo>
                  <a:lnTo>
                    <a:pt x="156639" y="7467"/>
                  </a:lnTo>
                  <a:lnTo>
                    <a:pt x="160315" y="7879"/>
                  </a:lnTo>
                  <a:lnTo>
                    <a:pt x="164078" y="6749"/>
                  </a:lnTo>
                  <a:lnTo>
                    <a:pt x="168373" y="6031"/>
                  </a:lnTo>
                  <a:lnTo>
                    <a:pt x="169155" y="4624"/>
                  </a:lnTo>
                  <a:lnTo>
                    <a:pt x="169717" y="1991"/>
                  </a:lnTo>
                  <a:lnTo>
                    <a:pt x="170536" y="1618"/>
                  </a:lnTo>
                  <a:lnTo>
                    <a:pt x="173507" y="2115"/>
                  </a:lnTo>
                  <a:lnTo>
                    <a:pt x="182337" y="6175"/>
                  </a:lnTo>
                  <a:lnTo>
                    <a:pt x="184537" y="6251"/>
                  </a:lnTo>
                  <a:lnTo>
                    <a:pt x="190757" y="4039"/>
                  </a:lnTo>
                  <a:lnTo>
                    <a:pt x="192081" y="3571"/>
                  </a:lnTo>
                  <a:lnTo>
                    <a:pt x="194101" y="4796"/>
                  </a:lnTo>
                  <a:lnTo>
                    <a:pt x="198692" y="9842"/>
                  </a:lnTo>
                  <a:lnTo>
                    <a:pt x="197091" y="9736"/>
                  </a:lnTo>
                  <a:lnTo>
                    <a:pt x="192177" y="5409"/>
                  </a:lnTo>
                  <a:lnTo>
                    <a:pt x="191738" y="7572"/>
                  </a:lnTo>
                  <a:lnTo>
                    <a:pt x="188938" y="11364"/>
                  </a:lnTo>
                  <a:lnTo>
                    <a:pt x="192434" y="13001"/>
                  </a:lnTo>
                  <a:lnTo>
                    <a:pt x="195282" y="13614"/>
                  </a:lnTo>
                  <a:lnTo>
                    <a:pt x="196806" y="15729"/>
                  </a:lnTo>
                  <a:lnTo>
                    <a:pt x="197768" y="17606"/>
                  </a:lnTo>
                  <a:lnTo>
                    <a:pt x="200577" y="16782"/>
                  </a:lnTo>
                  <a:lnTo>
                    <a:pt x="202587" y="14226"/>
                  </a:lnTo>
                  <a:lnTo>
                    <a:pt x="201539" y="12799"/>
                  </a:lnTo>
                  <a:lnTo>
                    <a:pt x="200835" y="11325"/>
                  </a:lnTo>
                  <a:lnTo>
                    <a:pt x="201749" y="11287"/>
                  </a:lnTo>
                  <a:lnTo>
                    <a:pt x="203702" y="12503"/>
                  </a:lnTo>
                  <a:lnTo>
                    <a:pt x="209293" y="17357"/>
                  </a:lnTo>
                  <a:lnTo>
                    <a:pt x="211179" y="18362"/>
                  </a:lnTo>
                  <a:lnTo>
                    <a:pt x="213351" y="18190"/>
                  </a:lnTo>
                  <a:lnTo>
                    <a:pt x="217894" y="16830"/>
                  </a:lnTo>
                  <a:lnTo>
                    <a:pt x="219161" y="17041"/>
                  </a:lnTo>
                  <a:lnTo>
                    <a:pt x="225257" y="15250"/>
                  </a:lnTo>
                  <a:lnTo>
                    <a:pt x="225971" y="16562"/>
                  </a:lnTo>
                  <a:lnTo>
                    <a:pt x="226981" y="17864"/>
                  </a:lnTo>
                  <a:lnTo>
                    <a:pt x="231896" y="16409"/>
                  </a:lnTo>
                  <a:lnTo>
                    <a:pt x="239601" y="16428"/>
                  </a:lnTo>
                  <a:lnTo>
                    <a:pt x="245917" y="14848"/>
                  </a:lnTo>
                  <a:lnTo>
                    <a:pt x="253232" y="10999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4486867-B874-DB87-EC2E-2F2897B516C8}"/>
                </a:ext>
              </a:extLst>
            </p:cNvPr>
            <p:cNvSpPr/>
            <p:nvPr/>
          </p:nvSpPr>
          <p:spPr>
            <a:xfrm>
              <a:off x="5178103" y="2704322"/>
              <a:ext cx="224990" cy="200891"/>
            </a:xfrm>
            <a:custGeom>
              <a:avLst/>
              <a:gdLst>
                <a:gd name="connsiteX0" fmla="*/ 224961 w 224990"/>
                <a:gd name="connsiteY0" fmla="*/ 11156 h 200891"/>
                <a:gd name="connsiteX1" fmla="*/ 224971 w 224990"/>
                <a:gd name="connsiteY1" fmla="*/ 16163 h 200891"/>
                <a:gd name="connsiteX2" fmla="*/ 224971 w 224990"/>
                <a:gd name="connsiteY2" fmla="*/ 22109 h 200891"/>
                <a:gd name="connsiteX3" fmla="*/ 224980 w 224990"/>
                <a:gd name="connsiteY3" fmla="*/ 28036 h 200891"/>
                <a:gd name="connsiteX4" fmla="*/ 224990 w 224990"/>
                <a:gd name="connsiteY4" fmla="*/ 34776 h 200891"/>
                <a:gd name="connsiteX5" fmla="*/ 224990 w 224990"/>
                <a:gd name="connsiteY5" fmla="*/ 41478 h 200891"/>
                <a:gd name="connsiteX6" fmla="*/ 224990 w 224990"/>
                <a:gd name="connsiteY6" fmla="*/ 46352 h 200891"/>
                <a:gd name="connsiteX7" fmla="*/ 224990 w 224990"/>
                <a:gd name="connsiteY7" fmla="*/ 49741 h 200891"/>
                <a:gd name="connsiteX8" fmla="*/ 219551 w 224990"/>
                <a:gd name="connsiteY8" fmla="*/ 49741 h 200891"/>
                <a:gd name="connsiteX9" fmla="*/ 214570 w 224990"/>
                <a:gd name="connsiteY9" fmla="*/ 49741 h 200891"/>
                <a:gd name="connsiteX10" fmla="*/ 209588 w 224990"/>
                <a:gd name="connsiteY10" fmla="*/ 49741 h 200891"/>
                <a:gd name="connsiteX11" fmla="*/ 204616 w 224990"/>
                <a:gd name="connsiteY11" fmla="*/ 49741 h 200891"/>
                <a:gd name="connsiteX12" fmla="*/ 199634 w 224990"/>
                <a:gd name="connsiteY12" fmla="*/ 49741 h 200891"/>
                <a:gd name="connsiteX13" fmla="*/ 194653 w 224990"/>
                <a:gd name="connsiteY13" fmla="*/ 49741 h 200891"/>
                <a:gd name="connsiteX14" fmla="*/ 189671 w 224990"/>
                <a:gd name="connsiteY14" fmla="*/ 49741 h 200891"/>
                <a:gd name="connsiteX15" fmla="*/ 184690 w 224990"/>
                <a:gd name="connsiteY15" fmla="*/ 49741 h 200891"/>
                <a:gd name="connsiteX16" fmla="*/ 179708 w 224990"/>
                <a:gd name="connsiteY16" fmla="*/ 49741 h 200891"/>
                <a:gd name="connsiteX17" fmla="*/ 174727 w 224990"/>
                <a:gd name="connsiteY17" fmla="*/ 49741 h 200891"/>
                <a:gd name="connsiteX18" fmla="*/ 169745 w 224990"/>
                <a:gd name="connsiteY18" fmla="*/ 49741 h 200891"/>
                <a:gd name="connsiteX19" fmla="*/ 164763 w 224990"/>
                <a:gd name="connsiteY19" fmla="*/ 49741 h 200891"/>
                <a:gd name="connsiteX20" fmla="*/ 159782 w 224990"/>
                <a:gd name="connsiteY20" fmla="*/ 49741 h 200891"/>
                <a:gd name="connsiteX21" fmla="*/ 154800 w 224990"/>
                <a:gd name="connsiteY21" fmla="*/ 49741 h 200891"/>
                <a:gd name="connsiteX22" fmla="*/ 149819 w 224990"/>
                <a:gd name="connsiteY22" fmla="*/ 49741 h 200891"/>
                <a:gd name="connsiteX23" fmla="*/ 144847 w 224990"/>
                <a:gd name="connsiteY23" fmla="*/ 49741 h 200891"/>
                <a:gd name="connsiteX24" fmla="*/ 139865 w 224990"/>
                <a:gd name="connsiteY24" fmla="*/ 49741 h 200891"/>
                <a:gd name="connsiteX25" fmla="*/ 135865 w 224990"/>
                <a:gd name="connsiteY25" fmla="*/ 49741 h 200891"/>
                <a:gd name="connsiteX26" fmla="*/ 135865 w 224990"/>
                <a:gd name="connsiteY26" fmla="*/ 53293 h 200891"/>
                <a:gd name="connsiteX27" fmla="*/ 135865 w 224990"/>
                <a:gd name="connsiteY27" fmla="*/ 57324 h 200891"/>
                <a:gd name="connsiteX28" fmla="*/ 135865 w 224990"/>
                <a:gd name="connsiteY28" fmla="*/ 61364 h 200891"/>
                <a:gd name="connsiteX29" fmla="*/ 135865 w 224990"/>
                <a:gd name="connsiteY29" fmla="*/ 65395 h 200891"/>
                <a:gd name="connsiteX30" fmla="*/ 135865 w 224990"/>
                <a:gd name="connsiteY30" fmla="*/ 69426 h 200891"/>
                <a:gd name="connsiteX31" fmla="*/ 135865 w 224990"/>
                <a:gd name="connsiteY31" fmla="*/ 73447 h 200891"/>
                <a:gd name="connsiteX32" fmla="*/ 135865 w 224990"/>
                <a:gd name="connsiteY32" fmla="*/ 77469 h 200891"/>
                <a:gd name="connsiteX33" fmla="*/ 135865 w 224990"/>
                <a:gd name="connsiteY33" fmla="*/ 81480 h 200891"/>
                <a:gd name="connsiteX34" fmla="*/ 135865 w 224990"/>
                <a:gd name="connsiteY34" fmla="*/ 85492 h 200891"/>
                <a:gd name="connsiteX35" fmla="*/ 135865 w 224990"/>
                <a:gd name="connsiteY35" fmla="*/ 89494 h 200891"/>
                <a:gd name="connsiteX36" fmla="*/ 135865 w 224990"/>
                <a:gd name="connsiteY36" fmla="*/ 93496 h 200891"/>
                <a:gd name="connsiteX37" fmla="*/ 135865 w 224990"/>
                <a:gd name="connsiteY37" fmla="*/ 97498 h 200891"/>
                <a:gd name="connsiteX38" fmla="*/ 135865 w 224990"/>
                <a:gd name="connsiteY38" fmla="*/ 101481 h 200891"/>
                <a:gd name="connsiteX39" fmla="*/ 135865 w 224990"/>
                <a:gd name="connsiteY39" fmla="*/ 105474 h 200891"/>
                <a:gd name="connsiteX40" fmla="*/ 135865 w 224990"/>
                <a:gd name="connsiteY40" fmla="*/ 109457 h 200891"/>
                <a:gd name="connsiteX41" fmla="*/ 135865 w 224990"/>
                <a:gd name="connsiteY41" fmla="*/ 113440 h 200891"/>
                <a:gd name="connsiteX42" fmla="*/ 135865 w 224990"/>
                <a:gd name="connsiteY42" fmla="*/ 117413 h 200891"/>
                <a:gd name="connsiteX43" fmla="*/ 135865 w 224990"/>
                <a:gd name="connsiteY43" fmla="*/ 120956 h 200891"/>
                <a:gd name="connsiteX44" fmla="*/ 135674 w 224990"/>
                <a:gd name="connsiteY44" fmla="*/ 124125 h 200891"/>
                <a:gd name="connsiteX45" fmla="*/ 134074 w 224990"/>
                <a:gd name="connsiteY45" fmla="*/ 125063 h 200891"/>
                <a:gd name="connsiteX46" fmla="*/ 130254 w 224990"/>
                <a:gd name="connsiteY46" fmla="*/ 126748 h 200891"/>
                <a:gd name="connsiteX47" fmla="*/ 126330 w 224990"/>
                <a:gd name="connsiteY47" fmla="*/ 128481 h 200891"/>
                <a:gd name="connsiteX48" fmla="*/ 121349 w 224990"/>
                <a:gd name="connsiteY48" fmla="*/ 129276 h 200891"/>
                <a:gd name="connsiteX49" fmla="*/ 119710 w 224990"/>
                <a:gd name="connsiteY49" fmla="*/ 129840 h 200891"/>
                <a:gd name="connsiteX50" fmla="*/ 116529 w 224990"/>
                <a:gd name="connsiteY50" fmla="*/ 132119 h 200891"/>
                <a:gd name="connsiteX51" fmla="*/ 112347 w 224990"/>
                <a:gd name="connsiteY51" fmla="*/ 135116 h 200891"/>
                <a:gd name="connsiteX52" fmla="*/ 108728 w 224990"/>
                <a:gd name="connsiteY52" fmla="*/ 137711 h 200891"/>
                <a:gd name="connsiteX53" fmla="*/ 106337 w 224990"/>
                <a:gd name="connsiteY53" fmla="*/ 141081 h 200891"/>
                <a:gd name="connsiteX54" fmla="*/ 105470 w 224990"/>
                <a:gd name="connsiteY54" fmla="*/ 142929 h 200891"/>
                <a:gd name="connsiteX55" fmla="*/ 105118 w 224990"/>
                <a:gd name="connsiteY55" fmla="*/ 144872 h 200891"/>
                <a:gd name="connsiteX56" fmla="*/ 105394 w 224990"/>
                <a:gd name="connsiteY56" fmla="*/ 146730 h 200891"/>
                <a:gd name="connsiteX57" fmla="*/ 106699 w 224990"/>
                <a:gd name="connsiteY57" fmla="*/ 150445 h 200891"/>
                <a:gd name="connsiteX58" fmla="*/ 107052 w 224990"/>
                <a:gd name="connsiteY58" fmla="*/ 152321 h 200891"/>
                <a:gd name="connsiteX59" fmla="*/ 107252 w 224990"/>
                <a:gd name="connsiteY59" fmla="*/ 155586 h 200891"/>
                <a:gd name="connsiteX60" fmla="*/ 107471 w 224990"/>
                <a:gd name="connsiteY60" fmla="*/ 159129 h 200891"/>
                <a:gd name="connsiteX61" fmla="*/ 107709 w 224990"/>
                <a:gd name="connsiteY61" fmla="*/ 162949 h 200891"/>
                <a:gd name="connsiteX62" fmla="*/ 107947 w 224990"/>
                <a:gd name="connsiteY62" fmla="*/ 166769 h 200891"/>
                <a:gd name="connsiteX63" fmla="*/ 108194 w 224990"/>
                <a:gd name="connsiteY63" fmla="*/ 170819 h 200891"/>
                <a:gd name="connsiteX64" fmla="*/ 108452 w 224990"/>
                <a:gd name="connsiteY64" fmla="*/ 174879 h 200891"/>
                <a:gd name="connsiteX65" fmla="*/ 108709 w 224990"/>
                <a:gd name="connsiteY65" fmla="*/ 178948 h 200891"/>
                <a:gd name="connsiteX66" fmla="*/ 108899 w 224990"/>
                <a:gd name="connsiteY66" fmla="*/ 181973 h 200891"/>
                <a:gd name="connsiteX67" fmla="*/ 109137 w 224990"/>
                <a:gd name="connsiteY67" fmla="*/ 185784 h 200891"/>
                <a:gd name="connsiteX68" fmla="*/ 105089 w 224990"/>
                <a:gd name="connsiteY68" fmla="*/ 185794 h 200891"/>
                <a:gd name="connsiteX69" fmla="*/ 98965 w 224990"/>
                <a:gd name="connsiteY69" fmla="*/ 185794 h 200891"/>
                <a:gd name="connsiteX70" fmla="*/ 92831 w 224990"/>
                <a:gd name="connsiteY70" fmla="*/ 185803 h 200891"/>
                <a:gd name="connsiteX71" fmla="*/ 86697 w 224990"/>
                <a:gd name="connsiteY71" fmla="*/ 185813 h 200891"/>
                <a:gd name="connsiteX72" fmla="*/ 80572 w 224990"/>
                <a:gd name="connsiteY72" fmla="*/ 185822 h 200891"/>
                <a:gd name="connsiteX73" fmla="*/ 74447 w 224990"/>
                <a:gd name="connsiteY73" fmla="*/ 185832 h 200891"/>
                <a:gd name="connsiteX74" fmla="*/ 68313 w 224990"/>
                <a:gd name="connsiteY74" fmla="*/ 185841 h 200891"/>
                <a:gd name="connsiteX75" fmla="*/ 62179 w 224990"/>
                <a:gd name="connsiteY75" fmla="*/ 185841 h 200891"/>
                <a:gd name="connsiteX76" fmla="*/ 56055 w 224990"/>
                <a:gd name="connsiteY76" fmla="*/ 185851 h 200891"/>
                <a:gd name="connsiteX77" fmla="*/ 49921 w 224990"/>
                <a:gd name="connsiteY77" fmla="*/ 185860 h 200891"/>
                <a:gd name="connsiteX78" fmla="*/ 43796 w 224990"/>
                <a:gd name="connsiteY78" fmla="*/ 185870 h 200891"/>
                <a:gd name="connsiteX79" fmla="*/ 37671 w 224990"/>
                <a:gd name="connsiteY79" fmla="*/ 185879 h 200891"/>
                <a:gd name="connsiteX80" fmla="*/ 31537 w 224990"/>
                <a:gd name="connsiteY80" fmla="*/ 185889 h 200891"/>
                <a:gd name="connsiteX81" fmla="*/ 25403 w 224990"/>
                <a:gd name="connsiteY81" fmla="*/ 185898 h 200891"/>
                <a:gd name="connsiteX82" fmla="*/ 19279 w 224990"/>
                <a:gd name="connsiteY82" fmla="*/ 185898 h 200891"/>
                <a:gd name="connsiteX83" fmla="*/ 13145 w 224990"/>
                <a:gd name="connsiteY83" fmla="*/ 185908 h 200891"/>
                <a:gd name="connsiteX84" fmla="*/ 7020 w 224990"/>
                <a:gd name="connsiteY84" fmla="*/ 185917 h 200891"/>
                <a:gd name="connsiteX85" fmla="*/ 3591 w 224990"/>
                <a:gd name="connsiteY85" fmla="*/ 185927 h 200891"/>
                <a:gd name="connsiteX86" fmla="*/ 2486 w 224990"/>
                <a:gd name="connsiteY86" fmla="*/ 191279 h 200891"/>
                <a:gd name="connsiteX87" fmla="*/ 1505 w 224990"/>
                <a:gd name="connsiteY87" fmla="*/ 195118 h 200891"/>
                <a:gd name="connsiteX88" fmla="*/ 933 w 224990"/>
                <a:gd name="connsiteY88" fmla="*/ 198249 h 200891"/>
                <a:gd name="connsiteX89" fmla="*/ 1353 w 224990"/>
                <a:gd name="connsiteY89" fmla="*/ 200892 h 200891"/>
                <a:gd name="connsiteX90" fmla="*/ 0 w 224990"/>
                <a:gd name="connsiteY90" fmla="*/ 199446 h 200891"/>
                <a:gd name="connsiteX91" fmla="*/ 2381 w 224990"/>
                <a:gd name="connsiteY91" fmla="*/ 184548 h 200891"/>
                <a:gd name="connsiteX92" fmla="*/ 2553 w 224990"/>
                <a:gd name="connsiteY92" fmla="*/ 183294 h 200891"/>
                <a:gd name="connsiteX93" fmla="*/ 4496 w 224990"/>
                <a:gd name="connsiteY93" fmla="*/ 169516 h 200891"/>
                <a:gd name="connsiteX94" fmla="*/ 8163 w 224990"/>
                <a:gd name="connsiteY94" fmla="*/ 162029 h 200891"/>
                <a:gd name="connsiteX95" fmla="*/ 11087 w 224990"/>
                <a:gd name="connsiteY95" fmla="*/ 158726 h 200891"/>
                <a:gd name="connsiteX96" fmla="*/ 15621 w 224990"/>
                <a:gd name="connsiteY96" fmla="*/ 157012 h 200891"/>
                <a:gd name="connsiteX97" fmla="*/ 19783 w 224990"/>
                <a:gd name="connsiteY97" fmla="*/ 149467 h 200891"/>
                <a:gd name="connsiteX98" fmla="*/ 21241 w 224990"/>
                <a:gd name="connsiteY98" fmla="*/ 142507 h 200891"/>
                <a:gd name="connsiteX99" fmla="*/ 23974 w 224990"/>
                <a:gd name="connsiteY99" fmla="*/ 139299 h 200891"/>
                <a:gd name="connsiteX100" fmla="*/ 24832 w 224990"/>
                <a:gd name="connsiteY100" fmla="*/ 136791 h 200891"/>
                <a:gd name="connsiteX101" fmla="*/ 23755 w 224990"/>
                <a:gd name="connsiteY101" fmla="*/ 134876 h 200891"/>
                <a:gd name="connsiteX102" fmla="*/ 26337 w 224990"/>
                <a:gd name="connsiteY102" fmla="*/ 131113 h 200891"/>
                <a:gd name="connsiteX103" fmla="*/ 29461 w 224990"/>
                <a:gd name="connsiteY103" fmla="*/ 125349 h 200891"/>
                <a:gd name="connsiteX104" fmla="*/ 30909 w 224990"/>
                <a:gd name="connsiteY104" fmla="*/ 121644 h 200891"/>
                <a:gd name="connsiteX105" fmla="*/ 34557 w 224990"/>
                <a:gd name="connsiteY105" fmla="*/ 115909 h 200891"/>
                <a:gd name="connsiteX106" fmla="*/ 35004 w 224990"/>
                <a:gd name="connsiteY106" fmla="*/ 114635 h 200891"/>
                <a:gd name="connsiteX107" fmla="*/ 34681 w 224990"/>
                <a:gd name="connsiteY107" fmla="*/ 113199 h 200891"/>
                <a:gd name="connsiteX108" fmla="*/ 33242 w 224990"/>
                <a:gd name="connsiteY108" fmla="*/ 114415 h 200891"/>
                <a:gd name="connsiteX109" fmla="*/ 31709 w 224990"/>
                <a:gd name="connsiteY109" fmla="*/ 116541 h 200891"/>
                <a:gd name="connsiteX110" fmla="*/ 29889 w 224990"/>
                <a:gd name="connsiteY110" fmla="*/ 118216 h 200891"/>
                <a:gd name="connsiteX111" fmla="*/ 30632 w 224990"/>
                <a:gd name="connsiteY111" fmla="*/ 116158 h 200891"/>
                <a:gd name="connsiteX112" fmla="*/ 32061 w 224990"/>
                <a:gd name="connsiteY112" fmla="*/ 113132 h 200891"/>
                <a:gd name="connsiteX113" fmla="*/ 35309 w 224990"/>
                <a:gd name="connsiteY113" fmla="*/ 109953 h 200891"/>
                <a:gd name="connsiteX114" fmla="*/ 40434 w 224990"/>
                <a:gd name="connsiteY114" fmla="*/ 106459 h 200891"/>
                <a:gd name="connsiteX115" fmla="*/ 51064 w 224990"/>
                <a:gd name="connsiteY115" fmla="*/ 94558 h 200891"/>
                <a:gd name="connsiteX116" fmla="*/ 55064 w 224990"/>
                <a:gd name="connsiteY116" fmla="*/ 92499 h 200891"/>
                <a:gd name="connsiteX117" fmla="*/ 58664 w 224990"/>
                <a:gd name="connsiteY117" fmla="*/ 87473 h 200891"/>
                <a:gd name="connsiteX118" fmla="*/ 59950 w 224990"/>
                <a:gd name="connsiteY118" fmla="*/ 83001 h 200891"/>
                <a:gd name="connsiteX119" fmla="*/ 60303 w 224990"/>
                <a:gd name="connsiteY119" fmla="*/ 72718 h 200891"/>
                <a:gd name="connsiteX120" fmla="*/ 61589 w 224990"/>
                <a:gd name="connsiteY120" fmla="*/ 67280 h 200891"/>
                <a:gd name="connsiteX121" fmla="*/ 63932 w 224990"/>
                <a:gd name="connsiteY121" fmla="*/ 63039 h 200891"/>
                <a:gd name="connsiteX122" fmla="*/ 66732 w 224990"/>
                <a:gd name="connsiteY122" fmla="*/ 55293 h 200891"/>
                <a:gd name="connsiteX123" fmla="*/ 68866 w 224990"/>
                <a:gd name="connsiteY123" fmla="*/ 51836 h 200891"/>
                <a:gd name="connsiteX124" fmla="*/ 70256 w 224990"/>
                <a:gd name="connsiteY124" fmla="*/ 44751 h 200891"/>
                <a:gd name="connsiteX125" fmla="*/ 71771 w 224990"/>
                <a:gd name="connsiteY125" fmla="*/ 42061 h 200891"/>
                <a:gd name="connsiteX126" fmla="*/ 74486 w 224990"/>
                <a:gd name="connsiteY126" fmla="*/ 40768 h 200891"/>
                <a:gd name="connsiteX127" fmla="*/ 78334 w 224990"/>
                <a:gd name="connsiteY127" fmla="*/ 37235 h 200891"/>
                <a:gd name="connsiteX128" fmla="*/ 84115 w 224990"/>
                <a:gd name="connsiteY128" fmla="*/ 35043 h 200891"/>
                <a:gd name="connsiteX129" fmla="*/ 90964 w 224990"/>
                <a:gd name="connsiteY129" fmla="*/ 30438 h 200891"/>
                <a:gd name="connsiteX130" fmla="*/ 94174 w 224990"/>
                <a:gd name="connsiteY130" fmla="*/ 27680 h 200891"/>
                <a:gd name="connsiteX131" fmla="*/ 96317 w 224990"/>
                <a:gd name="connsiteY131" fmla="*/ 23563 h 200891"/>
                <a:gd name="connsiteX132" fmla="*/ 98612 w 224990"/>
                <a:gd name="connsiteY132" fmla="*/ 15348 h 200891"/>
                <a:gd name="connsiteX133" fmla="*/ 102718 w 224990"/>
                <a:gd name="connsiteY133" fmla="*/ 6683 h 200891"/>
                <a:gd name="connsiteX134" fmla="*/ 104823 w 224990"/>
                <a:gd name="connsiteY134" fmla="*/ 134 h 200891"/>
                <a:gd name="connsiteX135" fmla="*/ 221352 w 224990"/>
                <a:gd name="connsiteY135" fmla="*/ 0 h 200891"/>
                <a:gd name="connsiteX136" fmla="*/ 221371 w 224990"/>
                <a:gd name="connsiteY136" fmla="*/ 9 h 200891"/>
                <a:gd name="connsiteX137" fmla="*/ 221371 w 224990"/>
                <a:gd name="connsiteY137" fmla="*/ 0 h 200891"/>
                <a:gd name="connsiteX138" fmla="*/ 224961 w 224990"/>
                <a:gd name="connsiteY138" fmla="*/ 0 h 200891"/>
                <a:gd name="connsiteX139" fmla="*/ 224961 w 224990"/>
                <a:gd name="connsiteY139" fmla="*/ 5007 h 20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224990" h="200891">
                  <a:moveTo>
                    <a:pt x="224961" y="11156"/>
                  </a:moveTo>
                  <a:lnTo>
                    <a:pt x="224971" y="16163"/>
                  </a:lnTo>
                  <a:lnTo>
                    <a:pt x="224971" y="22109"/>
                  </a:lnTo>
                  <a:lnTo>
                    <a:pt x="224980" y="28036"/>
                  </a:lnTo>
                  <a:lnTo>
                    <a:pt x="224990" y="34776"/>
                  </a:lnTo>
                  <a:lnTo>
                    <a:pt x="224990" y="41478"/>
                  </a:lnTo>
                  <a:lnTo>
                    <a:pt x="224990" y="46352"/>
                  </a:lnTo>
                  <a:lnTo>
                    <a:pt x="224990" y="49741"/>
                  </a:lnTo>
                  <a:lnTo>
                    <a:pt x="219551" y="49741"/>
                  </a:lnTo>
                  <a:lnTo>
                    <a:pt x="214570" y="49741"/>
                  </a:lnTo>
                  <a:lnTo>
                    <a:pt x="209588" y="49741"/>
                  </a:lnTo>
                  <a:lnTo>
                    <a:pt x="204616" y="49741"/>
                  </a:lnTo>
                  <a:lnTo>
                    <a:pt x="199634" y="49741"/>
                  </a:lnTo>
                  <a:lnTo>
                    <a:pt x="194653" y="49741"/>
                  </a:lnTo>
                  <a:lnTo>
                    <a:pt x="189671" y="49741"/>
                  </a:lnTo>
                  <a:lnTo>
                    <a:pt x="184690" y="49741"/>
                  </a:lnTo>
                  <a:lnTo>
                    <a:pt x="179708" y="49741"/>
                  </a:lnTo>
                  <a:lnTo>
                    <a:pt x="174727" y="49741"/>
                  </a:lnTo>
                  <a:lnTo>
                    <a:pt x="169745" y="49741"/>
                  </a:lnTo>
                  <a:lnTo>
                    <a:pt x="164763" y="49741"/>
                  </a:lnTo>
                  <a:lnTo>
                    <a:pt x="159782" y="49741"/>
                  </a:lnTo>
                  <a:lnTo>
                    <a:pt x="154800" y="49741"/>
                  </a:lnTo>
                  <a:lnTo>
                    <a:pt x="149819" y="49741"/>
                  </a:lnTo>
                  <a:lnTo>
                    <a:pt x="144847" y="49741"/>
                  </a:lnTo>
                  <a:lnTo>
                    <a:pt x="139865" y="49741"/>
                  </a:lnTo>
                  <a:lnTo>
                    <a:pt x="135865" y="49741"/>
                  </a:lnTo>
                  <a:lnTo>
                    <a:pt x="135865" y="53293"/>
                  </a:lnTo>
                  <a:lnTo>
                    <a:pt x="135865" y="57324"/>
                  </a:lnTo>
                  <a:lnTo>
                    <a:pt x="135865" y="61364"/>
                  </a:lnTo>
                  <a:lnTo>
                    <a:pt x="135865" y="65395"/>
                  </a:lnTo>
                  <a:lnTo>
                    <a:pt x="135865" y="69426"/>
                  </a:lnTo>
                  <a:lnTo>
                    <a:pt x="135865" y="73447"/>
                  </a:lnTo>
                  <a:lnTo>
                    <a:pt x="135865" y="77469"/>
                  </a:lnTo>
                  <a:lnTo>
                    <a:pt x="135865" y="81480"/>
                  </a:lnTo>
                  <a:lnTo>
                    <a:pt x="135865" y="85492"/>
                  </a:lnTo>
                  <a:lnTo>
                    <a:pt x="135865" y="89494"/>
                  </a:lnTo>
                  <a:lnTo>
                    <a:pt x="135865" y="93496"/>
                  </a:lnTo>
                  <a:lnTo>
                    <a:pt x="135865" y="97498"/>
                  </a:lnTo>
                  <a:lnTo>
                    <a:pt x="135865" y="101481"/>
                  </a:lnTo>
                  <a:lnTo>
                    <a:pt x="135865" y="105474"/>
                  </a:lnTo>
                  <a:lnTo>
                    <a:pt x="135865" y="109457"/>
                  </a:lnTo>
                  <a:lnTo>
                    <a:pt x="135865" y="113440"/>
                  </a:lnTo>
                  <a:lnTo>
                    <a:pt x="135865" y="117413"/>
                  </a:lnTo>
                  <a:lnTo>
                    <a:pt x="135865" y="120956"/>
                  </a:lnTo>
                  <a:lnTo>
                    <a:pt x="135674" y="124125"/>
                  </a:lnTo>
                  <a:lnTo>
                    <a:pt x="134074" y="125063"/>
                  </a:lnTo>
                  <a:lnTo>
                    <a:pt x="130254" y="126748"/>
                  </a:lnTo>
                  <a:lnTo>
                    <a:pt x="126330" y="128481"/>
                  </a:lnTo>
                  <a:lnTo>
                    <a:pt x="121349" y="129276"/>
                  </a:lnTo>
                  <a:lnTo>
                    <a:pt x="119710" y="129840"/>
                  </a:lnTo>
                  <a:lnTo>
                    <a:pt x="116529" y="132119"/>
                  </a:lnTo>
                  <a:lnTo>
                    <a:pt x="112347" y="135116"/>
                  </a:lnTo>
                  <a:lnTo>
                    <a:pt x="108728" y="137711"/>
                  </a:lnTo>
                  <a:lnTo>
                    <a:pt x="106337" y="141081"/>
                  </a:lnTo>
                  <a:lnTo>
                    <a:pt x="105470" y="142929"/>
                  </a:lnTo>
                  <a:lnTo>
                    <a:pt x="105118" y="144872"/>
                  </a:lnTo>
                  <a:lnTo>
                    <a:pt x="105394" y="146730"/>
                  </a:lnTo>
                  <a:lnTo>
                    <a:pt x="106699" y="150445"/>
                  </a:lnTo>
                  <a:lnTo>
                    <a:pt x="107052" y="152321"/>
                  </a:lnTo>
                  <a:lnTo>
                    <a:pt x="107252" y="155586"/>
                  </a:lnTo>
                  <a:lnTo>
                    <a:pt x="107471" y="159129"/>
                  </a:lnTo>
                  <a:lnTo>
                    <a:pt x="107709" y="162949"/>
                  </a:lnTo>
                  <a:lnTo>
                    <a:pt x="107947" y="166769"/>
                  </a:lnTo>
                  <a:lnTo>
                    <a:pt x="108194" y="170819"/>
                  </a:lnTo>
                  <a:lnTo>
                    <a:pt x="108452" y="174879"/>
                  </a:lnTo>
                  <a:lnTo>
                    <a:pt x="108709" y="178948"/>
                  </a:lnTo>
                  <a:lnTo>
                    <a:pt x="108899" y="181973"/>
                  </a:lnTo>
                  <a:lnTo>
                    <a:pt x="109137" y="185784"/>
                  </a:lnTo>
                  <a:lnTo>
                    <a:pt x="105089" y="185794"/>
                  </a:lnTo>
                  <a:lnTo>
                    <a:pt x="98965" y="185794"/>
                  </a:lnTo>
                  <a:lnTo>
                    <a:pt x="92831" y="185803"/>
                  </a:lnTo>
                  <a:lnTo>
                    <a:pt x="86697" y="185813"/>
                  </a:lnTo>
                  <a:lnTo>
                    <a:pt x="80572" y="185822"/>
                  </a:lnTo>
                  <a:lnTo>
                    <a:pt x="74447" y="185832"/>
                  </a:lnTo>
                  <a:lnTo>
                    <a:pt x="68313" y="185841"/>
                  </a:lnTo>
                  <a:lnTo>
                    <a:pt x="62179" y="185841"/>
                  </a:lnTo>
                  <a:lnTo>
                    <a:pt x="56055" y="185851"/>
                  </a:lnTo>
                  <a:lnTo>
                    <a:pt x="49921" y="185860"/>
                  </a:lnTo>
                  <a:lnTo>
                    <a:pt x="43796" y="185870"/>
                  </a:lnTo>
                  <a:lnTo>
                    <a:pt x="37671" y="185879"/>
                  </a:lnTo>
                  <a:lnTo>
                    <a:pt x="31537" y="185889"/>
                  </a:lnTo>
                  <a:lnTo>
                    <a:pt x="25403" y="185898"/>
                  </a:lnTo>
                  <a:lnTo>
                    <a:pt x="19279" y="185898"/>
                  </a:lnTo>
                  <a:lnTo>
                    <a:pt x="13145" y="185908"/>
                  </a:lnTo>
                  <a:lnTo>
                    <a:pt x="7020" y="185917"/>
                  </a:lnTo>
                  <a:lnTo>
                    <a:pt x="3591" y="185927"/>
                  </a:lnTo>
                  <a:lnTo>
                    <a:pt x="2486" y="191279"/>
                  </a:lnTo>
                  <a:lnTo>
                    <a:pt x="1505" y="195118"/>
                  </a:lnTo>
                  <a:lnTo>
                    <a:pt x="933" y="198249"/>
                  </a:lnTo>
                  <a:lnTo>
                    <a:pt x="1353" y="200892"/>
                  </a:lnTo>
                  <a:lnTo>
                    <a:pt x="0" y="199446"/>
                  </a:lnTo>
                  <a:lnTo>
                    <a:pt x="2381" y="184548"/>
                  </a:lnTo>
                  <a:lnTo>
                    <a:pt x="2553" y="183294"/>
                  </a:lnTo>
                  <a:lnTo>
                    <a:pt x="4496" y="169516"/>
                  </a:lnTo>
                  <a:lnTo>
                    <a:pt x="8163" y="162029"/>
                  </a:lnTo>
                  <a:lnTo>
                    <a:pt x="11087" y="158726"/>
                  </a:lnTo>
                  <a:lnTo>
                    <a:pt x="15621" y="157012"/>
                  </a:lnTo>
                  <a:lnTo>
                    <a:pt x="19783" y="149467"/>
                  </a:lnTo>
                  <a:lnTo>
                    <a:pt x="21241" y="142507"/>
                  </a:lnTo>
                  <a:lnTo>
                    <a:pt x="23974" y="139299"/>
                  </a:lnTo>
                  <a:lnTo>
                    <a:pt x="24832" y="136791"/>
                  </a:lnTo>
                  <a:lnTo>
                    <a:pt x="23755" y="134876"/>
                  </a:lnTo>
                  <a:lnTo>
                    <a:pt x="26337" y="131113"/>
                  </a:lnTo>
                  <a:lnTo>
                    <a:pt x="29461" y="125349"/>
                  </a:lnTo>
                  <a:lnTo>
                    <a:pt x="30909" y="121644"/>
                  </a:lnTo>
                  <a:lnTo>
                    <a:pt x="34557" y="115909"/>
                  </a:lnTo>
                  <a:lnTo>
                    <a:pt x="35004" y="114635"/>
                  </a:lnTo>
                  <a:lnTo>
                    <a:pt x="34681" y="113199"/>
                  </a:lnTo>
                  <a:lnTo>
                    <a:pt x="33242" y="114415"/>
                  </a:lnTo>
                  <a:lnTo>
                    <a:pt x="31709" y="116541"/>
                  </a:lnTo>
                  <a:lnTo>
                    <a:pt x="29889" y="118216"/>
                  </a:lnTo>
                  <a:lnTo>
                    <a:pt x="30632" y="116158"/>
                  </a:lnTo>
                  <a:lnTo>
                    <a:pt x="32061" y="113132"/>
                  </a:lnTo>
                  <a:lnTo>
                    <a:pt x="35309" y="109953"/>
                  </a:lnTo>
                  <a:lnTo>
                    <a:pt x="40434" y="106459"/>
                  </a:lnTo>
                  <a:lnTo>
                    <a:pt x="51064" y="94558"/>
                  </a:lnTo>
                  <a:lnTo>
                    <a:pt x="55064" y="92499"/>
                  </a:lnTo>
                  <a:lnTo>
                    <a:pt x="58664" y="87473"/>
                  </a:lnTo>
                  <a:lnTo>
                    <a:pt x="59950" y="83001"/>
                  </a:lnTo>
                  <a:lnTo>
                    <a:pt x="60303" y="72718"/>
                  </a:lnTo>
                  <a:lnTo>
                    <a:pt x="61589" y="67280"/>
                  </a:lnTo>
                  <a:lnTo>
                    <a:pt x="63932" y="63039"/>
                  </a:lnTo>
                  <a:lnTo>
                    <a:pt x="66732" y="55293"/>
                  </a:lnTo>
                  <a:lnTo>
                    <a:pt x="68866" y="51836"/>
                  </a:lnTo>
                  <a:lnTo>
                    <a:pt x="70256" y="44751"/>
                  </a:lnTo>
                  <a:lnTo>
                    <a:pt x="71771" y="42061"/>
                  </a:lnTo>
                  <a:lnTo>
                    <a:pt x="74486" y="40768"/>
                  </a:lnTo>
                  <a:lnTo>
                    <a:pt x="78334" y="37235"/>
                  </a:lnTo>
                  <a:lnTo>
                    <a:pt x="84115" y="35043"/>
                  </a:lnTo>
                  <a:lnTo>
                    <a:pt x="90964" y="30438"/>
                  </a:lnTo>
                  <a:lnTo>
                    <a:pt x="94174" y="27680"/>
                  </a:lnTo>
                  <a:lnTo>
                    <a:pt x="96317" y="23563"/>
                  </a:lnTo>
                  <a:lnTo>
                    <a:pt x="98612" y="15348"/>
                  </a:lnTo>
                  <a:lnTo>
                    <a:pt x="102718" y="6683"/>
                  </a:lnTo>
                  <a:lnTo>
                    <a:pt x="104823" y="134"/>
                  </a:lnTo>
                  <a:lnTo>
                    <a:pt x="221352" y="0"/>
                  </a:lnTo>
                  <a:lnTo>
                    <a:pt x="221371" y="9"/>
                  </a:lnTo>
                  <a:lnTo>
                    <a:pt x="221371" y="0"/>
                  </a:lnTo>
                  <a:lnTo>
                    <a:pt x="224961" y="0"/>
                  </a:lnTo>
                  <a:lnTo>
                    <a:pt x="224961" y="500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BA2819E2-1F75-065E-77D9-5691F393DE89}"/>
                </a:ext>
              </a:extLst>
            </p:cNvPr>
            <p:cNvSpPr/>
            <p:nvPr/>
          </p:nvSpPr>
          <p:spPr>
            <a:xfrm>
              <a:off x="6608901" y="2984531"/>
              <a:ext cx="178869" cy="155843"/>
            </a:xfrm>
            <a:custGeom>
              <a:avLst/>
              <a:gdLst>
                <a:gd name="connsiteX0" fmla="*/ 178870 w 178869"/>
                <a:gd name="connsiteY0" fmla="*/ 146747 h 155843"/>
                <a:gd name="connsiteX1" fmla="*/ 175898 w 178869"/>
                <a:gd name="connsiteY1" fmla="*/ 148020 h 155843"/>
                <a:gd name="connsiteX2" fmla="*/ 172621 w 178869"/>
                <a:gd name="connsiteY2" fmla="*/ 149141 h 155843"/>
                <a:gd name="connsiteX3" fmla="*/ 172155 w 178869"/>
                <a:gd name="connsiteY3" fmla="*/ 149103 h 155843"/>
                <a:gd name="connsiteX4" fmla="*/ 171069 w 178869"/>
                <a:gd name="connsiteY4" fmla="*/ 150567 h 155843"/>
                <a:gd name="connsiteX5" fmla="*/ 169516 w 178869"/>
                <a:gd name="connsiteY5" fmla="*/ 154570 h 155843"/>
                <a:gd name="connsiteX6" fmla="*/ 167811 w 178869"/>
                <a:gd name="connsiteY6" fmla="*/ 155738 h 155843"/>
                <a:gd name="connsiteX7" fmla="*/ 166916 w 178869"/>
                <a:gd name="connsiteY7" fmla="*/ 155843 h 155843"/>
                <a:gd name="connsiteX8" fmla="*/ 161820 w 178869"/>
                <a:gd name="connsiteY8" fmla="*/ 152100 h 155843"/>
                <a:gd name="connsiteX9" fmla="*/ 161030 w 178869"/>
                <a:gd name="connsiteY9" fmla="*/ 151889 h 155843"/>
                <a:gd name="connsiteX10" fmla="*/ 159925 w 178869"/>
                <a:gd name="connsiteY10" fmla="*/ 152627 h 155843"/>
                <a:gd name="connsiteX11" fmla="*/ 159125 w 178869"/>
                <a:gd name="connsiteY11" fmla="*/ 153392 h 155843"/>
                <a:gd name="connsiteX12" fmla="*/ 156753 w 178869"/>
                <a:gd name="connsiteY12" fmla="*/ 150549 h 155843"/>
                <a:gd name="connsiteX13" fmla="*/ 155019 w 178869"/>
                <a:gd name="connsiteY13" fmla="*/ 148040 h 155843"/>
                <a:gd name="connsiteX14" fmla="*/ 152600 w 178869"/>
                <a:gd name="connsiteY14" fmla="*/ 145043 h 155843"/>
                <a:gd name="connsiteX15" fmla="*/ 150247 w 178869"/>
                <a:gd name="connsiteY15" fmla="*/ 143693 h 155843"/>
                <a:gd name="connsiteX16" fmla="*/ 147723 w 178869"/>
                <a:gd name="connsiteY16" fmla="*/ 141999 h 155843"/>
                <a:gd name="connsiteX17" fmla="*/ 145247 w 178869"/>
                <a:gd name="connsiteY17" fmla="*/ 138064 h 155843"/>
                <a:gd name="connsiteX18" fmla="*/ 142723 w 178869"/>
                <a:gd name="connsiteY18" fmla="*/ 133726 h 155843"/>
                <a:gd name="connsiteX19" fmla="*/ 138979 w 178869"/>
                <a:gd name="connsiteY19" fmla="*/ 130174 h 155843"/>
                <a:gd name="connsiteX20" fmla="*/ 131978 w 178869"/>
                <a:gd name="connsiteY20" fmla="*/ 125052 h 155843"/>
                <a:gd name="connsiteX21" fmla="*/ 125549 w 178869"/>
                <a:gd name="connsiteY21" fmla="*/ 118560 h 155843"/>
                <a:gd name="connsiteX22" fmla="*/ 120634 w 178869"/>
                <a:gd name="connsiteY22" fmla="*/ 111772 h 155843"/>
                <a:gd name="connsiteX23" fmla="*/ 117462 w 178869"/>
                <a:gd name="connsiteY23" fmla="*/ 108230 h 155843"/>
                <a:gd name="connsiteX24" fmla="*/ 116110 w 178869"/>
                <a:gd name="connsiteY24" fmla="*/ 107329 h 155843"/>
                <a:gd name="connsiteX25" fmla="*/ 109557 w 178869"/>
                <a:gd name="connsiteY25" fmla="*/ 105108 h 155843"/>
                <a:gd name="connsiteX26" fmla="*/ 104984 w 178869"/>
                <a:gd name="connsiteY26" fmla="*/ 101996 h 155843"/>
                <a:gd name="connsiteX27" fmla="*/ 101460 w 178869"/>
                <a:gd name="connsiteY27" fmla="*/ 99430 h 155843"/>
                <a:gd name="connsiteX28" fmla="*/ 99298 w 178869"/>
                <a:gd name="connsiteY28" fmla="*/ 98741 h 155843"/>
                <a:gd name="connsiteX29" fmla="*/ 97203 w 178869"/>
                <a:gd name="connsiteY29" fmla="*/ 98655 h 155843"/>
                <a:gd name="connsiteX30" fmla="*/ 92735 w 178869"/>
                <a:gd name="connsiteY30" fmla="*/ 99162 h 155843"/>
                <a:gd name="connsiteX31" fmla="*/ 89021 w 178869"/>
                <a:gd name="connsiteY31" fmla="*/ 97553 h 155843"/>
                <a:gd name="connsiteX32" fmla="*/ 87458 w 178869"/>
                <a:gd name="connsiteY32" fmla="*/ 97553 h 155843"/>
                <a:gd name="connsiteX33" fmla="*/ 84972 w 178869"/>
                <a:gd name="connsiteY33" fmla="*/ 97085 h 155843"/>
                <a:gd name="connsiteX34" fmla="*/ 83020 w 178869"/>
                <a:gd name="connsiteY34" fmla="*/ 96510 h 155843"/>
                <a:gd name="connsiteX35" fmla="*/ 80724 w 178869"/>
                <a:gd name="connsiteY35" fmla="*/ 97200 h 155843"/>
                <a:gd name="connsiteX36" fmla="*/ 76019 w 178869"/>
                <a:gd name="connsiteY36" fmla="*/ 98349 h 155843"/>
                <a:gd name="connsiteX37" fmla="*/ 74085 w 178869"/>
                <a:gd name="connsiteY37" fmla="*/ 98099 h 155843"/>
                <a:gd name="connsiteX38" fmla="*/ 73038 w 178869"/>
                <a:gd name="connsiteY38" fmla="*/ 96501 h 155843"/>
                <a:gd name="connsiteX39" fmla="*/ 72419 w 178869"/>
                <a:gd name="connsiteY39" fmla="*/ 95275 h 155843"/>
                <a:gd name="connsiteX40" fmla="*/ 70780 w 178869"/>
                <a:gd name="connsiteY40" fmla="*/ 94002 h 155843"/>
                <a:gd name="connsiteX41" fmla="*/ 69428 w 178869"/>
                <a:gd name="connsiteY41" fmla="*/ 94002 h 155843"/>
                <a:gd name="connsiteX42" fmla="*/ 68675 w 178869"/>
                <a:gd name="connsiteY42" fmla="*/ 95141 h 155843"/>
                <a:gd name="connsiteX43" fmla="*/ 63760 w 178869"/>
                <a:gd name="connsiteY43" fmla="*/ 98023 h 155843"/>
                <a:gd name="connsiteX44" fmla="*/ 55540 w 178869"/>
                <a:gd name="connsiteY44" fmla="*/ 99622 h 155843"/>
                <a:gd name="connsiteX45" fmla="*/ 53588 w 178869"/>
                <a:gd name="connsiteY45" fmla="*/ 99506 h 155843"/>
                <a:gd name="connsiteX46" fmla="*/ 52130 w 178869"/>
                <a:gd name="connsiteY46" fmla="*/ 98348 h 155843"/>
                <a:gd name="connsiteX47" fmla="*/ 47977 w 178869"/>
                <a:gd name="connsiteY47" fmla="*/ 93398 h 155843"/>
                <a:gd name="connsiteX48" fmla="*/ 46787 w 178869"/>
                <a:gd name="connsiteY48" fmla="*/ 92594 h 155843"/>
                <a:gd name="connsiteX49" fmla="*/ 45844 w 178869"/>
                <a:gd name="connsiteY49" fmla="*/ 92518 h 155843"/>
                <a:gd name="connsiteX50" fmla="*/ 43920 w 178869"/>
                <a:gd name="connsiteY50" fmla="*/ 91934 h 155843"/>
                <a:gd name="connsiteX51" fmla="*/ 42120 w 178869"/>
                <a:gd name="connsiteY51" fmla="*/ 90986 h 155843"/>
                <a:gd name="connsiteX52" fmla="*/ 40538 w 178869"/>
                <a:gd name="connsiteY52" fmla="*/ 88956 h 155843"/>
                <a:gd name="connsiteX53" fmla="*/ 38948 w 178869"/>
                <a:gd name="connsiteY53" fmla="*/ 87798 h 155843"/>
                <a:gd name="connsiteX54" fmla="*/ 37243 w 178869"/>
                <a:gd name="connsiteY54" fmla="*/ 91771 h 155843"/>
                <a:gd name="connsiteX55" fmla="*/ 34252 w 178869"/>
                <a:gd name="connsiteY55" fmla="*/ 98703 h 155843"/>
                <a:gd name="connsiteX56" fmla="*/ 32652 w 178869"/>
                <a:gd name="connsiteY56" fmla="*/ 102418 h 155843"/>
                <a:gd name="connsiteX57" fmla="*/ 30585 w 178869"/>
                <a:gd name="connsiteY57" fmla="*/ 107196 h 155843"/>
                <a:gd name="connsiteX58" fmla="*/ 29937 w 178869"/>
                <a:gd name="connsiteY58" fmla="*/ 107340 h 155843"/>
                <a:gd name="connsiteX59" fmla="*/ 28880 w 178869"/>
                <a:gd name="connsiteY59" fmla="*/ 106995 h 155843"/>
                <a:gd name="connsiteX60" fmla="*/ 24775 w 178869"/>
                <a:gd name="connsiteY60" fmla="*/ 101040 h 155843"/>
                <a:gd name="connsiteX61" fmla="*/ 22193 w 178869"/>
                <a:gd name="connsiteY61" fmla="*/ 98799 h 155843"/>
                <a:gd name="connsiteX62" fmla="*/ 20269 w 178869"/>
                <a:gd name="connsiteY62" fmla="*/ 99011 h 155843"/>
                <a:gd name="connsiteX63" fmla="*/ 18869 w 178869"/>
                <a:gd name="connsiteY63" fmla="*/ 100112 h 155843"/>
                <a:gd name="connsiteX64" fmla="*/ 17983 w 178869"/>
                <a:gd name="connsiteY64" fmla="*/ 102103 h 155843"/>
                <a:gd name="connsiteX65" fmla="*/ 17021 w 178869"/>
                <a:gd name="connsiteY65" fmla="*/ 103329 h 155843"/>
                <a:gd name="connsiteX66" fmla="*/ 15983 w 178869"/>
                <a:gd name="connsiteY66" fmla="*/ 103807 h 155843"/>
                <a:gd name="connsiteX67" fmla="*/ 13745 w 178869"/>
                <a:gd name="connsiteY67" fmla="*/ 103567 h 155843"/>
                <a:gd name="connsiteX68" fmla="*/ 10306 w 178869"/>
                <a:gd name="connsiteY68" fmla="*/ 102619 h 155843"/>
                <a:gd name="connsiteX69" fmla="*/ 6753 w 178869"/>
                <a:gd name="connsiteY69" fmla="*/ 102820 h 155843"/>
                <a:gd name="connsiteX70" fmla="*/ 3096 w 178869"/>
                <a:gd name="connsiteY70" fmla="*/ 104179 h 155843"/>
                <a:gd name="connsiteX71" fmla="*/ 2610 w 178869"/>
                <a:gd name="connsiteY71" fmla="*/ 104218 h 155843"/>
                <a:gd name="connsiteX72" fmla="*/ 1753 w 178869"/>
                <a:gd name="connsiteY72" fmla="*/ 96290 h 155843"/>
                <a:gd name="connsiteX73" fmla="*/ 1181 w 178869"/>
                <a:gd name="connsiteY73" fmla="*/ 90986 h 155843"/>
                <a:gd name="connsiteX74" fmla="*/ 571 w 178869"/>
                <a:gd name="connsiteY74" fmla="*/ 85366 h 155843"/>
                <a:gd name="connsiteX75" fmla="*/ 0 w 178869"/>
                <a:gd name="connsiteY75" fmla="*/ 80052 h 155843"/>
                <a:gd name="connsiteX76" fmla="*/ 2543 w 178869"/>
                <a:gd name="connsiteY76" fmla="*/ 76787 h 155843"/>
                <a:gd name="connsiteX77" fmla="*/ 3724 w 178869"/>
                <a:gd name="connsiteY77" fmla="*/ 73685 h 155843"/>
                <a:gd name="connsiteX78" fmla="*/ 6753 w 178869"/>
                <a:gd name="connsiteY78" fmla="*/ 63593 h 155843"/>
                <a:gd name="connsiteX79" fmla="*/ 7963 w 178869"/>
                <a:gd name="connsiteY79" fmla="*/ 61582 h 155843"/>
                <a:gd name="connsiteX80" fmla="*/ 10344 w 178869"/>
                <a:gd name="connsiteY80" fmla="*/ 56173 h 155843"/>
                <a:gd name="connsiteX81" fmla="*/ 10677 w 178869"/>
                <a:gd name="connsiteY81" fmla="*/ 54603 h 155843"/>
                <a:gd name="connsiteX82" fmla="*/ 13030 w 178869"/>
                <a:gd name="connsiteY82" fmla="*/ 47767 h 155843"/>
                <a:gd name="connsiteX83" fmla="*/ 12811 w 178869"/>
                <a:gd name="connsiteY83" fmla="*/ 43219 h 155843"/>
                <a:gd name="connsiteX84" fmla="*/ 12335 w 178869"/>
                <a:gd name="connsiteY84" fmla="*/ 38623 h 155843"/>
                <a:gd name="connsiteX85" fmla="*/ 13621 w 178869"/>
                <a:gd name="connsiteY85" fmla="*/ 35894 h 155843"/>
                <a:gd name="connsiteX86" fmla="*/ 14764 w 178869"/>
                <a:gd name="connsiteY86" fmla="*/ 33711 h 155843"/>
                <a:gd name="connsiteX87" fmla="*/ 14687 w 178869"/>
                <a:gd name="connsiteY87" fmla="*/ 31873 h 155843"/>
                <a:gd name="connsiteX88" fmla="*/ 15202 w 178869"/>
                <a:gd name="connsiteY88" fmla="*/ 27574 h 155843"/>
                <a:gd name="connsiteX89" fmla="*/ 15573 w 178869"/>
                <a:gd name="connsiteY89" fmla="*/ 26502 h 155843"/>
                <a:gd name="connsiteX90" fmla="*/ 16974 w 178869"/>
                <a:gd name="connsiteY90" fmla="*/ 26435 h 155843"/>
                <a:gd name="connsiteX91" fmla="*/ 19860 w 178869"/>
                <a:gd name="connsiteY91" fmla="*/ 26990 h 155843"/>
                <a:gd name="connsiteX92" fmla="*/ 21984 w 178869"/>
                <a:gd name="connsiteY92" fmla="*/ 26560 h 155843"/>
                <a:gd name="connsiteX93" fmla="*/ 24432 w 178869"/>
                <a:gd name="connsiteY93" fmla="*/ 26560 h 155843"/>
                <a:gd name="connsiteX94" fmla="*/ 26317 w 178869"/>
                <a:gd name="connsiteY94" fmla="*/ 26425 h 155843"/>
                <a:gd name="connsiteX95" fmla="*/ 27432 w 178869"/>
                <a:gd name="connsiteY95" fmla="*/ 25114 h 155843"/>
                <a:gd name="connsiteX96" fmla="*/ 28966 w 178869"/>
                <a:gd name="connsiteY96" fmla="*/ 20097 h 155843"/>
                <a:gd name="connsiteX97" fmla="*/ 29956 w 178869"/>
                <a:gd name="connsiteY97" fmla="*/ 19091 h 155843"/>
                <a:gd name="connsiteX98" fmla="*/ 30728 w 178869"/>
                <a:gd name="connsiteY98" fmla="*/ 18785 h 155843"/>
                <a:gd name="connsiteX99" fmla="*/ 32890 w 178869"/>
                <a:gd name="connsiteY99" fmla="*/ 17856 h 155843"/>
                <a:gd name="connsiteX100" fmla="*/ 34738 w 178869"/>
                <a:gd name="connsiteY100" fmla="*/ 16391 h 155843"/>
                <a:gd name="connsiteX101" fmla="*/ 36243 w 178869"/>
                <a:gd name="connsiteY101" fmla="*/ 15348 h 155843"/>
                <a:gd name="connsiteX102" fmla="*/ 36805 w 178869"/>
                <a:gd name="connsiteY102" fmla="*/ 15136 h 155843"/>
                <a:gd name="connsiteX103" fmla="*/ 38395 w 178869"/>
                <a:gd name="connsiteY103" fmla="*/ 15002 h 155843"/>
                <a:gd name="connsiteX104" fmla="*/ 39986 w 178869"/>
                <a:gd name="connsiteY104" fmla="*/ 14389 h 155843"/>
                <a:gd name="connsiteX105" fmla="*/ 40719 w 178869"/>
                <a:gd name="connsiteY105" fmla="*/ 13681 h 155843"/>
                <a:gd name="connsiteX106" fmla="*/ 42729 w 178869"/>
                <a:gd name="connsiteY106" fmla="*/ 13116 h 155843"/>
                <a:gd name="connsiteX107" fmla="*/ 44701 w 178869"/>
                <a:gd name="connsiteY107" fmla="*/ 13432 h 155843"/>
                <a:gd name="connsiteX108" fmla="*/ 46025 w 178869"/>
                <a:gd name="connsiteY108" fmla="*/ 12810 h 155843"/>
                <a:gd name="connsiteX109" fmla="*/ 46911 w 178869"/>
                <a:gd name="connsiteY109" fmla="*/ 12408 h 155843"/>
                <a:gd name="connsiteX110" fmla="*/ 47911 w 178869"/>
                <a:gd name="connsiteY110" fmla="*/ 12380 h 155843"/>
                <a:gd name="connsiteX111" fmla="*/ 48835 w 178869"/>
                <a:gd name="connsiteY111" fmla="*/ 11796 h 155843"/>
                <a:gd name="connsiteX112" fmla="*/ 49206 w 178869"/>
                <a:gd name="connsiteY112" fmla="*/ 10905 h 155843"/>
                <a:gd name="connsiteX113" fmla="*/ 49806 w 178869"/>
                <a:gd name="connsiteY113" fmla="*/ 10331 h 155843"/>
                <a:gd name="connsiteX114" fmla="*/ 51340 w 178869"/>
                <a:gd name="connsiteY114" fmla="*/ 9029 h 155843"/>
                <a:gd name="connsiteX115" fmla="*/ 52044 w 178869"/>
                <a:gd name="connsiteY115" fmla="*/ 8081 h 155843"/>
                <a:gd name="connsiteX116" fmla="*/ 52359 w 178869"/>
                <a:gd name="connsiteY116" fmla="*/ 7123 h 155843"/>
                <a:gd name="connsiteX117" fmla="*/ 52673 w 178869"/>
                <a:gd name="connsiteY117" fmla="*/ 6367 h 155843"/>
                <a:gd name="connsiteX118" fmla="*/ 53350 w 178869"/>
                <a:gd name="connsiteY118" fmla="*/ 5084 h 155843"/>
                <a:gd name="connsiteX119" fmla="*/ 56036 w 178869"/>
                <a:gd name="connsiteY119" fmla="*/ 1867 h 155843"/>
                <a:gd name="connsiteX120" fmla="*/ 58350 w 178869"/>
                <a:gd name="connsiteY120" fmla="*/ 0 h 155843"/>
                <a:gd name="connsiteX121" fmla="*/ 66427 w 178869"/>
                <a:gd name="connsiteY121" fmla="*/ 16200 h 155843"/>
                <a:gd name="connsiteX122" fmla="*/ 69704 w 178869"/>
                <a:gd name="connsiteY122" fmla="*/ 25755 h 155843"/>
                <a:gd name="connsiteX123" fmla="*/ 72599 w 178869"/>
                <a:gd name="connsiteY123" fmla="*/ 35703 h 155843"/>
                <a:gd name="connsiteX124" fmla="*/ 74743 w 178869"/>
                <a:gd name="connsiteY124" fmla="*/ 50611 h 155843"/>
                <a:gd name="connsiteX125" fmla="*/ 76781 w 178869"/>
                <a:gd name="connsiteY125" fmla="*/ 58194 h 155843"/>
                <a:gd name="connsiteX126" fmla="*/ 80077 w 178869"/>
                <a:gd name="connsiteY126" fmla="*/ 61928 h 155843"/>
                <a:gd name="connsiteX127" fmla="*/ 82334 w 178869"/>
                <a:gd name="connsiteY127" fmla="*/ 68984 h 155843"/>
                <a:gd name="connsiteX128" fmla="*/ 84268 w 178869"/>
                <a:gd name="connsiteY128" fmla="*/ 69253 h 155843"/>
                <a:gd name="connsiteX129" fmla="*/ 85668 w 178869"/>
                <a:gd name="connsiteY129" fmla="*/ 71187 h 155843"/>
                <a:gd name="connsiteX130" fmla="*/ 88068 w 178869"/>
                <a:gd name="connsiteY130" fmla="*/ 77803 h 155843"/>
                <a:gd name="connsiteX131" fmla="*/ 89792 w 178869"/>
                <a:gd name="connsiteY131" fmla="*/ 80263 h 155843"/>
                <a:gd name="connsiteX132" fmla="*/ 90697 w 178869"/>
                <a:gd name="connsiteY132" fmla="*/ 78147 h 155843"/>
                <a:gd name="connsiteX133" fmla="*/ 90592 w 178869"/>
                <a:gd name="connsiteY133" fmla="*/ 76931 h 155843"/>
                <a:gd name="connsiteX134" fmla="*/ 89916 w 178869"/>
                <a:gd name="connsiteY134" fmla="*/ 74892 h 155843"/>
                <a:gd name="connsiteX135" fmla="*/ 90535 w 178869"/>
                <a:gd name="connsiteY135" fmla="*/ 72269 h 155843"/>
                <a:gd name="connsiteX136" fmla="*/ 91878 w 178869"/>
                <a:gd name="connsiteY136" fmla="*/ 70698 h 155843"/>
                <a:gd name="connsiteX137" fmla="*/ 94945 w 178869"/>
                <a:gd name="connsiteY137" fmla="*/ 72843 h 155843"/>
                <a:gd name="connsiteX138" fmla="*/ 96622 w 178869"/>
                <a:gd name="connsiteY138" fmla="*/ 74461 h 155843"/>
                <a:gd name="connsiteX139" fmla="*/ 97069 w 178869"/>
                <a:gd name="connsiteY139" fmla="*/ 77707 h 155843"/>
                <a:gd name="connsiteX140" fmla="*/ 97774 w 178869"/>
                <a:gd name="connsiteY140" fmla="*/ 79507 h 155843"/>
                <a:gd name="connsiteX141" fmla="*/ 100975 w 178869"/>
                <a:gd name="connsiteY141" fmla="*/ 83318 h 155843"/>
                <a:gd name="connsiteX142" fmla="*/ 103680 w 178869"/>
                <a:gd name="connsiteY142" fmla="*/ 84428 h 155843"/>
                <a:gd name="connsiteX143" fmla="*/ 107185 w 178869"/>
                <a:gd name="connsiteY143" fmla="*/ 84706 h 155843"/>
                <a:gd name="connsiteX144" fmla="*/ 110118 w 178869"/>
                <a:gd name="connsiteY144" fmla="*/ 85540 h 155843"/>
                <a:gd name="connsiteX145" fmla="*/ 112471 w 178869"/>
                <a:gd name="connsiteY145" fmla="*/ 86938 h 155843"/>
                <a:gd name="connsiteX146" fmla="*/ 116881 w 178869"/>
                <a:gd name="connsiteY146" fmla="*/ 90806 h 155843"/>
                <a:gd name="connsiteX147" fmla="*/ 126968 w 178869"/>
                <a:gd name="connsiteY147" fmla="*/ 94195 h 155843"/>
                <a:gd name="connsiteX148" fmla="*/ 135074 w 178869"/>
                <a:gd name="connsiteY148" fmla="*/ 104574 h 155843"/>
                <a:gd name="connsiteX149" fmla="*/ 139846 w 178869"/>
                <a:gd name="connsiteY149" fmla="*/ 111755 h 155843"/>
                <a:gd name="connsiteX150" fmla="*/ 155534 w 178869"/>
                <a:gd name="connsiteY150" fmla="*/ 122622 h 155843"/>
                <a:gd name="connsiteX151" fmla="*/ 158248 w 178869"/>
                <a:gd name="connsiteY151" fmla="*/ 127821 h 155843"/>
                <a:gd name="connsiteX152" fmla="*/ 159658 w 178869"/>
                <a:gd name="connsiteY152" fmla="*/ 132914 h 155843"/>
                <a:gd name="connsiteX153" fmla="*/ 162954 w 178869"/>
                <a:gd name="connsiteY153" fmla="*/ 132674 h 155843"/>
                <a:gd name="connsiteX154" fmla="*/ 168612 w 178869"/>
                <a:gd name="connsiteY154" fmla="*/ 138237 h 155843"/>
                <a:gd name="connsiteX155" fmla="*/ 170259 w 178869"/>
                <a:gd name="connsiteY155" fmla="*/ 142459 h 155843"/>
                <a:gd name="connsiteX156" fmla="*/ 174888 w 178869"/>
                <a:gd name="connsiteY156" fmla="*/ 143991 h 155843"/>
                <a:gd name="connsiteX157" fmla="*/ 175679 w 178869"/>
                <a:gd name="connsiteY157" fmla="*/ 141492 h 155843"/>
                <a:gd name="connsiteX158" fmla="*/ 177917 w 178869"/>
                <a:gd name="connsiteY158" fmla="*/ 143541 h 155843"/>
                <a:gd name="connsiteX159" fmla="*/ 178870 w 178869"/>
                <a:gd name="connsiteY159" fmla="*/ 146749 h 155843"/>
                <a:gd name="connsiteX160" fmla="*/ 97603 w 178869"/>
                <a:gd name="connsiteY160" fmla="*/ 53731 h 155843"/>
                <a:gd name="connsiteX161" fmla="*/ 98498 w 178869"/>
                <a:gd name="connsiteY161" fmla="*/ 56412 h 155843"/>
                <a:gd name="connsiteX162" fmla="*/ 95888 w 178869"/>
                <a:gd name="connsiteY162" fmla="*/ 55387 h 155843"/>
                <a:gd name="connsiteX163" fmla="*/ 95459 w 178869"/>
                <a:gd name="connsiteY163" fmla="*/ 54832 h 155843"/>
                <a:gd name="connsiteX164" fmla="*/ 96603 w 178869"/>
                <a:gd name="connsiteY164" fmla="*/ 53769 h 155843"/>
                <a:gd name="connsiteX165" fmla="*/ 96850 w 178869"/>
                <a:gd name="connsiteY165" fmla="*/ 53119 h 155843"/>
                <a:gd name="connsiteX166" fmla="*/ 97603 w 178869"/>
                <a:gd name="connsiteY166" fmla="*/ 53731 h 155843"/>
                <a:gd name="connsiteX167" fmla="*/ 99327 w 178869"/>
                <a:gd name="connsiteY167" fmla="*/ 64454 h 155843"/>
                <a:gd name="connsiteX168" fmla="*/ 100432 w 178869"/>
                <a:gd name="connsiteY168" fmla="*/ 65929 h 155843"/>
                <a:gd name="connsiteX169" fmla="*/ 101203 w 178869"/>
                <a:gd name="connsiteY169" fmla="*/ 65785 h 155843"/>
                <a:gd name="connsiteX170" fmla="*/ 101813 w 178869"/>
                <a:gd name="connsiteY170" fmla="*/ 65297 h 155843"/>
                <a:gd name="connsiteX171" fmla="*/ 102241 w 178869"/>
                <a:gd name="connsiteY171" fmla="*/ 64254 h 155843"/>
                <a:gd name="connsiteX172" fmla="*/ 106461 w 178869"/>
                <a:gd name="connsiteY172" fmla="*/ 66312 h 155843"/>
                <a:gd name="connsiteX173" fmla="*/ 106223 w 178869"/>
                <a:gd name="connsiteY173" fmla="*/ 67681 h 155843"/>
                <a:gd name="connsiteX174" fmla="*/ 103699 w 178869"/>
                <a:gd name="connsiteY174" fmla="*/ 67748 h 155843"/>
                <a:gd name="connsiteX175" fmla="*/ 100793 w 178869"/>
                <a:gd name="connsiteY175" fmla="*/ 67164 h 155843"/>
                <a:gd name="connsiteX176" fmla="*/ 98098 w 178869"/>
                <a:gd name="connsiteY176" fmla="*/ 67365 h 155843"/>
                <a:gd name="connsiteX177" fmla="*/ 94888 w 178869"/>
                <a:gd name="connsiteY177" fmla="*/ 66772 h 155843"/>
                <a:gd name="connsiteX178" fmla="*/ 94145 w 178869"/>
                <a:gd name="connsiteY178" fmla="*/ 64445 h 155843"/>
                <a:gd name="connsiteX179" fmla="*/ 96193 w 178869"/>
                <a:gd name="connsiteY179" fmla="*/ 65565 h 155843"/>
                <a:gd name="connsiteX180" fmla="*/ 97250 w 178869"/>
                <a:gd name="connsiteY180" fmla="*/ 65287 h 155843"/>
                <a:gd name="connsiteX181" fmla="*/ 97441 w 178869"/>
                <a:gd name="connsiteY181" fmla="*/ 64990 h 155843"/>
                <a:gd name="connsiteX182" fmla="*/ 95993 w 178869"/>
                <a:gd name="connsiteY182" fmla="*/ 63420 h 155843"/>
                <a:gd name="connsiteX183" fmla="*/ 93955 w 178869"/>
                <a:gd name="connsiteY183" fmla="*/ 63105 h 155843"/>
                <a:gd name="connsiteX184" fmla="*/ 94097 w 178869"/>
                <a:gd name="connsiteY184" fmla="*/ 61869 h 155843"/>
                <a:gd name="connsiteX185" fmla="*/ 95012 w 178869"/>
                <a:gd name="connsiteY185" fmla="*/ 61382 h 155843"/>
                <a:gd name="connsiteX186" fmla="*/ 95574 w 178869"/>
                <a:gd name="connsiteY186" fmla="*/ 60779 h 155843"/>
                <a:gd name="connsiteX187" fmla="*/ 94402 w 178869"/>
                <a:gd name="connsiteY187" fmla="*/ 59084 h 155843"/>
                <a:gd name="connsiteX188" fmla="*/ 96698 w 178869"/>
                <a:gd name="connsiteY188" fmla="*/ 59467 h 155843"/>
                <a:gd name="connsiteX189" fmla="*/ 98145 w 178869"/>
                <a:gd name="connsiteY189" fmla="*/ 60491 h 155843"/>
                <a:gd name="connsiteX190" fmla="*/ 99098 w 178869"/>
                <a:gd name="connsiteY190" fmla="*/ 61688 h 155843"/>
                <a:gd name="connsiteX191" fmla="*/ 99327 w 178869"/>
                <a:gd name="connsiteY191" fmla="*/ 64455 h 155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</a:cxnLst>
              <a:rect l="l" t="t" r="r" b="b"/>
              <a:pathLst>
                <a:path w="178869" h="155843">
                  <a:moveTo>
                    <a:pt x="178870" y="146747"/>
                  </a:moveTo>
                  <a:lnTo>
                    <a:pt x="175898" y="148020"/>
                  </a:lnTo>
                  <a:lnTo>
                    <a:pt x="172621" y="149141"/>
                  </a:lnTo>
                  <a:lnTo>
                    <a:pt x="172155" y="149103"/>
                  </a:lnTo>
                  <a:lnTo>
                    <a:pt x="171069" y="150567"/>
                  </a:lnTo>
                  <a:lnTo>
                    <a:pt x="169516" y="154570"/>
                  </a:lnTo>
                  <a:lnTo>
                    <a:pt x="167811" y="155738"/>
                  </a:lnTo>
                  <a:lnTo>
                    <a:pt x="166916" y="155843"/>
                  </a:lnTo>
                  <a:lnTo>
                    <a:pt x="161820" y="152100"/>
                  </a:lnTo>
                  <a:lnTo>
                    <a:pt x="161030" y="151889"/>
                  </a:lnTo>
                  <a:lnTo>
                    <a:pt x="159925" y="152627"/>
                  </a:lnTo>
                  <a:lnTo>
                    <a:pt x="159125" y="153392"/>
                  </a:lnTo>
                  <a:lnTo>
                    <a:pt x="156753" y="150549"/>
                  </a:lnTo>
                  <a:lnTo>
                    <a:pt x="155019" y="148040"/>
                  </a:lnTo>
                  <a:lnTo>
                    <a:pt x="152600" y="145043"/>
                  </a:lnTo>
                  <a:lnTo>
                    <a:pt x="150247" y="143693"/>
                  </a:lnTo>
                  <a:lnTo>
                    <a:pt x="147723" y="141999"/>
                  </a:lnTo>
                  <a:lnTo>
                    <a:pt x="145247" y="138064"/>
                  </a:lnTo>
                  <a:lnTo>
                    <a:pt x="142723" y="133726"/>
                  </a:lnTo>
                  <a:lnTo>
                    <a:pt x="138979" y="130174"/>
                  </a:lnTo>
                  <a:lnTo>
                    <a:pt x="131978" y="125052"/>
                  </a:lnTo>
                  <a:lnTo>
                    <a:pt x="125549" y="118560"/>
                  </a:lnTo>
                  <a:lnTo>
                    <a:pt x="120634" y="111772"/>
                  </a:lnTo>
                  <a:lnTo>
                    <a:pt x="117462" y="108230"/>
                  </a:lnTo>
                  <a:lnTo>
                    <a:pt x="116110" y="107329"/>
                  </a:lnTo>
                  <a:lnTo>
                    <a:pt x="109557" y="105108"/>
                  </a:lnTo>
                  <a:lnTo>
                    <a:pt x="104984" y="101996"/>
                  </a:lnTo>
                  <a:lnTo>
                    <a:pt x="101460" y="99430"/>
                  </a:lnTo>
                  <a:lnTo>
                    <a:pt x="99298" y="98741"/>
                  </a:lnTo>
                  <a:lnTo>
                    <a:pt x="97203" y="98655"/>
                  </a:lnTo>
                  <a:lnTo>
                    <a:pt x="92735" y="99162"/>
                  </a:lnTo>
                  <a:lnTo>
                    <a:pt x="89021" y="97553"/>
                  </a:lnTo>
                  <a:lnTo>
                    <a:pt x="87458" y="97553"/>
                  </a:lnTo>
                  <a:lnTo>
                    <a:pt x="84972" y="97085"/>
                  </a:lnTo>
                  <a:lnTo>
                    <a:pt x="83020" y="96510"/>
                  </a:lnTo>
                  <a:lnTo>
                    <a:pt x="80724" y="97200"/>
                  </a:lnTo>
                  <a:lnTo>
                    <a:pt x="76019" y="98349"/>
                  </a:lnTo>
                  <a:lnTo>
                    <a:pt x="74085" y="98099"/>
                  </a:lnTo>
                  <a:lnTo>
                    <a:pt x="73038" y="96501"/>
                  </a:lnTo>
                  <a:lnTo>
                    <a:pt x="72419" y="95275"/>
                  </a:lnTo>
                  <a:lnTo>
                    <a:pt x="70780" y="94002"/>
                  </a:lnTo>
                  <a:lnTo>
                    <a:pt x="69428" y="94002"/>
                  </a:lnTo>
                  <a:lnTo>
                    <a:pt x="68675" y="95141"/>
                  </a:lnTo>
                  <a:lnTo>
                    <a:pt x="63760" y="98023"/>
                  </a:lnTo>
                  <a:lnTo>
                    <a:pt x="55540" y="99622"/>
                  </a:lnTo>
                  <a:lnTo>
                    <a:pt x="53588" y="99506"/>
                  </a:lnTo>
                  <a:lnTo>
                    <a:pt x="52130" y="98348"/>
                  </a:lnTo>
                  <a:lnTo>
                    <a:pt x="47977" y="93398"/>
                  </a:lnTo>
                  <a:lnTo>
                    <a:pt x="46787" y="92594"/>
                  </a:lnTo>
                  <a:lnTo>
                    <a:pt x="45844" y="92518"/>
                  </a:lnTo>
                  <a:lnTo>
                    <a:pt x="43920" y="91934"/>
                  </a:lnTo>
                  <a:lnTo>
                    <a:pt x="42120" y="90986"/>
                  </a:lnTo>
                  <a:lnTo>
                    <a:pt x="40538" y="88956"/>
                  </a:lnTo>
                  <a:lnTo>
                    <a:pt x="38948" y="87798"/>
                  </a:lnTo>
                  <a:lnTo>
                    <a:pt x="37243" y="91771"/>
                  </a:lnTo>
                  <a:lnTo>
                    <a:pt x="34252" y="98703"/>
                  </a:lnTo>
                  <a:lnTo>
                    <a:pt x="32652" y="102418"/>
                  </a:lnTo>
                  <a:lnTo>
                    <a:pt x="30585" y="107196"/>
                  </a:lnTo>
                  <a:lnTo>
                    <a:pt x="29937" y="107340"/>
                  </a:lnTo>
                  <a:lnTo>
                    <a:pt x="28880" y="106995"/>
                  </a:lnTo>
                  <a:lnTo>
                    <a:pt x="24775" y="101040"/>
                  </a:lnTo>
                  <a:lnTo>
                    <a:pt x="22193" y="98799"/>
                  </a:lnTo>
                  <a:lnTo>
                    <a:pt x="20269" y="99011"/>
                  </a:lnTo>
                  <a:lnTo>
                    <a:pt x="18869" y="100112"/>
                  </a:lnTo>
                  <a:lnTo>
                    <a:pt x="17983" y="102103"/>
                  </a:lnTo>
                  <a:lnTo>
                    <a:pt x="17021" y="103329"/>
                  </a:lnTo>
                  <a:lnTo>
                    <a:pt x="15983" y="103807"/>
                  </a:lnTo>
                  <a:lnTo>
                    <a:pt x="13745" y="103567"/>
                  </a:lnTo>
                  <a:lnTo>
                    <a:pt x="10306" y="102619"/>
                  </a:lnTo>
                  <a:lnTo>
                    <a:pt x="6753" y="102820"/>
                  </a:lnTo>
                  <a:lnTo>
                    <a:pt x="3096" y="104179"/>
                  </a:lnTo>
                  <a:lnTo>
                    <a:pt x="2610" y="104218"/>
                  </a:lnTo>
                  <a:lnTo>
                    <a:pt x="1753" y="96290"/>
                  </a:lnTo>
                  <a:lnTo>
                    <a:pt x="1181" y="90986"/>
                  </a:lnTo>
                  <a:lnTo>
                    <a:pt x="571" y="85366"/>
                  </a:lnTo>
                  <a:lnTo>
                    <a:pt x="0" y="80052"/>
                  </a:lnTo>
                  <a:lnTo>
                    <a:pt x="2543" y="76787"/>
                  </a:lnTo>
                  <a:lnTo>
                    <a:pt x="3724" y="73685"/>
                  </a:lnTo>
                  <a:lnTo>
                    <a:pt x="6753" y="63593"/>
                  </a:lnTo>
                  <a:lnTo>
                    <a:pt x="7963" y="61582"/>
                  </a:lnTo>
                  <a:lnTo>
                    <a:pt x="10344" y="56173"/>
                  </a:lnTo>
                  <a:lnTo>
                    <a:pt x="10677" y="54603"/>
                  </a:lnTo>
                  <a:lnTo>
                    <a:pt x="13030" y="47767"/>
                  </a:lnTo>
                  <a:lnTo>
                    <a:pt x="12811" y="43219"/>
                  </a:lnTo>
                  <a:lnTo>
                    <a:pt x="12335" y="38623"/>
                  </a:lnTo>
                  <a:lnTo>
                    <a:pt x="13621" y="35894"/>
                  </a:lnTo>
                  <a:lnTo>
                    <a:pt x="14764" y="33711"/>
                  </a:lnTo>
                  <a:lnTo>
                    <a:pt x="14687" y="31873"/>
                  </a:lnTo>
                  <a:lnTo>
                    <a:pt x="15202" y="27574"/>
                  </a:lnTo>
                  <a:lnTo>
                    <a:pt x="15573" y="26502"/>
                  </a:lnTo>
                  <a:lnTo>
                    <a:pt x="16974" y="26435"/>
                  </a:lnTo>
                  <a:lnTo>
                    <a:pt x="19860" y="26990"/>
                  </a:lnTo>
                  <a:lnTo>
                    <a:pt x="21984" y="26560"/>
                  </a:lnTo>
                  <a:lnTo>
                    <a:pt x="24432" y="26560"/>
                  </a:lnTo>
                  <a:lnTo>
                    <a:pt x="26317" y="26425"/>
                  </a:lnTo>
                  <a:lnTo>
                    <a:pt x="27432" y="25114"/>
                  </a:lnTo>
                  <a:lnTo>
                    <a:pt x="28966" y="20097"/>
                  </a:lnTo>
                  <a:lnTo>
                    <a:pt x="29956" y="19091"/>
                  </a:lnTo>
                  <a:lnTo>
                    <a:pt x="30728" y="18785"/>
                  </a:lnTo>
                  <a:lnTo>
                    <a:pt x="32890" y="17856"/>
                  </a:lnTo>
                  <a:lnTo>
                    <a:pt x="34738" y="16391"/>
                  </a:lnTo>
                  <a:lnTo>
                    <a:pt x="36243" y="15348"/>
                  </a:lnTo>
                  <a:lnTo>
                    <a:pt x="36805" y="15136"/>
                  </a:lnTo>
                  <a:lnTo>
                    <a:pt x="38395" y="15002"/>
                  </a:lnTo>
                  <a:lnTo>
                    <a:pt x="39986" y="14389"/>
                  </a:lnTo>
                  <a:lnTo>
                    <a:pt x="40719" y="13681"/>
                  </a:lnTo>
                  <a:lnTo>
                    <a:pt x="42729" y="13116"/>
                  </a:lnTo>
                  <a:lnTo>
                    <a:pt x="44701" y="13432"/>
                  </a:lnTo>
                  <a:lnTo>
                    <a:pt x="46025" y="12810"/>
                  </a:lnTo>
                  <a:lnTo>
                    <a:pt x="46911" y="12408"/>
                  </a:lnTo>
                  <a:lnTo>
                    <a:pt x="47911" y="12380"/>
                  </a:lnTo>
                  <a:lnTo>
                    <a:pt x="48835" y="11796"/>
                  </a:lnTo>
                  <a:lnTo>
                    <a:pt x="49206" y="10905"/>
                  </a:lnTo>
                  <a:lnTo>
                    <a:pt x="49806" y="10331"/>
                  </a:lnTo>
                  <a:lnTo>
                    <a:pt x="51340" y="9029"/>
                  </a:lnTo>
                  <a:lnTo>
                    <a:pt x="52044" y="8081"/>
                  </a:lnTo>
                  <a:lnTo>
                    <a:pt x="52359" y="7123"/>
                  </a:lnTo>
                  <a:lnTo>
                    <a:pt x="52673" y="6367"/>
                  </a:lnTo>
                  <a:lnTo>
                    <a:pt x="53350" y="5084"/>
                  </a:lnTo>
                  <a:lnTo>
                    <a:pt x="56036" y="1867"/>
                  </a:lnTo>
                  <a:lnTo>
                    <a:pt x="58350" y="0"/>
                  </a:lnTo>
                  <a:lnTo>
                    <a:pt x="66427" y="16200"/>
                  </a:lnTo>
                  <a:lnTo>
                    <a:pt x="69704" y="25755"/>
                  </a:lnTo>
                  <a:lnTo>
                    <a:pt x="72599" y="35703"/>
                  </a:lnTo>
                  <a:lnTo>
                    <a:pt x="74743" y="50611"/>
                  </a:lnTo>
                  <a:lnTo>
                    <a:pt x="76781" y="58194"/>
                  </a:lnTo>
                  <a:lnTo>
                    <a:pt x="80077" y="61928"/>
                  </a:lnTo>
                  <a:lnTo>
                    <a:pt x="82334" y="68984"/>
                  </a:lnTo>
                  <a:lnTo>
                    <a:pt x="84268" y="69253"/>
                  </a:lnTo>
                  <a:lnTo>
                    <a:pt x="85668" y="71187"/>
                  </a:lnTo>
                  <a:lnTo>
                    <a:pt x="88068" y="77803"/>
                  </a:lnTo>
                  <a:lnTo>
                    <a:pt x="89792" y="80263"/>
                  </a:lnTo>
                  <a:lnTo>
                    <a:pt x="90697" y="78147"/>
                  </a:lnTo>
                  <a:lnTo>
                    <a:pt x="90592" y="76931"/>
                  </a:lnTo>
                  <a:lnTo>
                    <a:pt x="89916" y="74892"/>
                  </a:lnTo>
                  <a:lnTo>
                    <a:pt x="90535" y="72269"/>
                  </a:lnTo>
                  <a:lnTo>
                    <a:pt x="91878" y="70698"/>
                  </a:lnTo>
                  <a:lnTo>
                    <a:pt x="94945" y="72843"/>
                  </a:lnTo>
                  <a:lnTo>
                    <a:pt x="96622" y="74461"/>
                  </a:lnTo>
                  <a:lnTo>
                    <a:pt x="97069" y="77707"/>
                  </a:lnTo>
                  <a:lnTo>
                    <a:pt x="97774" y="79507"/>
                  </a:lnTo>
                  <a:lnTo>
                    <a:pt x="100975" y="83318"/>
                  </a:lnTo>
                  <a:lnTo>
                    <a:pt x="103680" y="84428"/>
                  </a:lnTo>
                  <a:lnTo>
                    <a:pt x="107185" y="84706"/>
                  </a:lnTo>
                  <a:lnTo>
                    <a:pt x="110118" y="85540"/>
                  </a:lnTo>
                  <a:lnTo>
                    <a:pt x="112471" y="86938"/>
                  </a:lnTo>
                  <a:lnTo>
                    <a:pt x="116881" y="90806"/>
                  </a:lnTo>
                  <a:lnTo>
                    <a:pt x="126968" y="94195"/>
                  </a:lnTo>
                  <a:lnTo>
                    <a:pt x="135074" y="104574"/>
                  </a:lnTo>
                  <a:lnTo>
                    <a:pt x="139846" y="111755"/>
                  </a:lnTo>
                  <a:lnTo>
                    <a:pt x="155534" y="122622"/>
                  </a:lnTo>
                  <a:lnTo>
                    <a:pt x="158248" y="127821"/>
                  </a:lnTo>
                  <a:lnTo>
                    <a:pt x="159658" y="132914"/>
                  </a:lnTo>
                  <a:lnTo>
                    <a:pt x="162954" y="132674"/>
                  </a:lnTo>
                  <a:lnTo>
                    <a:pt x="168612" y="138237"/>
                  </a:lnTo>
                  <a:lnTo>
                    <a:pt x="170259" y="142459"/>
                  </a:lnTo>
                  <a:lnTo>
                    <a:pt x="174888" y="143991"/>
                  </a:lnTo>
                  <a:lnTo>
                    <a:pt x="175679" y="141492"/>
                  </a:lnTo>
                  <a:lnTo>
                    <a:pt x="177917" y="143541"/>
                  </a:lnTo>
                  <a:lnTo>
                    <a:pt x="178870" y="146749"/>
                  </a:lnTo>
                  <a:close/>
                  <a:moveTo>
                    <a:pt x="97603" y="53731"/>
                  </a:moveTo>
                  <a:lnTo>
                    <a:pt x="98498" y="56412"/>
                  </a:lnTo>
                  <a:lnTo>
                    <a:pt x="95888" y="55387"/>
                  </a:lnTo>
                  <a:lnTo>
                    <a:pt x="95459" y="54832"/>
                  </a:lnTo>
                  <a:lnTo>
                    <a:pt x="96603" y="53769"/>
                  </a:lnTo>
                  <a:lnTo>
                    <a:pt x="96850" y="53119"/>
                  </a:lnTo>
                  <a:lnTo>
                    <a:pt x="97603" y="53731"/>
                  </a:lnTo>
                  <a:close/>
                  <a:moveTo>
                    <a:pt x="99327" y="64454"/>
                  </a:moveTo>
                  <a:lnTo>
                    <a:pt x="100432" y="65929"/>
                  </a:lnTo>
                  <a:lnTo>
                    <a:pt x="101203" y="65785"/>
                  </a:lnTo>
                  <a:lnTo>
                    <a:pt x="101813" y="65297"/>
                  </a:lnTo>
                  <a:lnTo>
                    <a:pt x="102241" y="64254"/>
                  </a:lnTo>
                  <a:lnTo>
                    <a:pt x="106461" y="66312"/>
                  </a:lnTo>
                  <a:lnTo>
                    <a:pt x="106223" y="67681"/>
                  </a:lnTo>
                  <a:lnTo>
                    <a:pt x="103699" y="67748"/>
                  </a:lnTo>
                  <a:lnTo>
                    <a:pt x="100793" y="67164"/>
                  </a:lnTo>
                  <a:lnTo>
                    <a:pt x="98098" y="67365"/>
                  </a:lnTo>
                  <a:lnTo>
                    <a:pt x="94888" y="66772"/>
                  </a:lnTo>
                  <a:lnTo>
                    <a:pt x="94145" y="64445"/>
                  </a:lnTo>
                  <a:lnTo>
                    <a:pt x="96193" y="65565"/>
                  </a:lnTo>
                  <a:lnTo>
                    <a:pt x="97250" y="65287"/>
                  </a:lnTo>
                  <a:lnTo>
                    <a:pt x="97441" y="64990"/>
                  </a:lnTo>
                  <a:lnTo>
                    <a:pt x="95993" y="63420"/>
                  </a:lnTo>
                  <a:lnTo>
                    <a:pt x="93955" y="63105"/>
                  </a:lnTo>
                  <a:lnTo>
                    <a:pt x="94097" y="61869"/>
                  </a:lnTo>
                  <a:lnTo>
                    <a:pt x="95012" y="61382"/>
                  </a:lnTo>
                  <a:lnTo>
                    <a:pt x="95574" y="60779"/>
                  </a:lnTo>
                  <a:lnTo>
                    <a:pt x="94402" y="59084"/>
                  </a:lnTo>
                  <a:lnTo>
                    <a:pt x="96698" y="59467"/>
                  </a:lnTo>
                  <a:lnTo>
                    <a:pt x="98145" y="60491"/>
                  </a:lnTo>
                  <a:lnTo>
                    <a:pt x="99098" y="61688"/>
                  </a:lnTo>
                  <a:lnTo>
                    <a:pt x="99327" y="6445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A29D6FF0-22D9-3829-394D-DF2D8888A4FD}"/>
                </a:ext>
              </a:extLst>
            </p:cNvPr>
            <p:cNvSpPr/>
            <p:nvPr/>
          </p:nvSpPr>
          <p:spPr>
            <a:xfrm>
              <a:off x="6517309" y="3072355"/>
              <a:ext cx="400421" cy="308685"/>
            </a:xfrm>
            <a:custGeom>
              <a:avLst/>
              <a:gdLst>
                <a:gd name="connsiteX0" fmla="*/ 145218 w 400421"/>
                <a:gd name="connsiteY0" fmla="*/ 11682 h 308685"/>
                <a:gd name="connsiteX1" fmla="*/ 147171 w 400421"/>
                <a:gd name="connsiteY1" fmla="*/ 11798 h 308685"/>
                <a:gd name="connsiteX2" fmla="*/ 155391 w 400421"/>
                <a:gd name="connsiteY2" fmla="*/ 10199 h 308685"/>
                <a:gd name="connsiteX3" fmla="*/ 160306 w 400421"/>
                <a:gd name="connsiteY3" fmla="*/ 7317 h 308685"/>
                <a:gd name="connsiteX4" fmla="*/ 161049 w 400421"/>
                <a:gd name="connsiteY4" fmla="*/ 6178 h 308685"/>
                <a:gd name="connsiteX5" fmla="*/ 162401 w 400421"/>
                <a:gd name="connsiteY5" fmla="*/ 6178 h 308685"/>
                <a:gd name="connsiteX6" fmla="*/ 164040 w 400421"/>
                <a:gd name="connsiteY6" fmla="*/ 7451 h 308685"/>
                <a:gd name="connsiteX7" fmla="*/ 164659 w 400421"/>
                <a:gd name="connsiteY7" fmla="*/ 8677 h 308685"/>
                <a:gd name="connsiteX8" fmla="*/ 165706 w 400421"/>
                <a:gd name="connsiteY8" fmla="*/ 10285 h 308685"/>
                <a:gd name="connsiteX9" fmla="*/ 167640 w 400421"/>
                <a:gd name="connsiteY9" fmla="*/ 10535 h 308685"/>
                <a:gd name="connsiteX10" fmla="*/ 172336 w 400421"/>
                <a:gd name="connsiteY10" fmla="*/ 9395 h 308685"/>
                <a:gd name="connsiteX11" fmla="*/ 174641 w 400421"/>
                <a:gd name="connsiteY11" fmla="*/ 8706 h 308685"/>
                <a:gd name="connsiteX12" fmla="*/ 176584 w 400421"/>
                <a:gd name="connsiteY12" fmla="*/ 9270 h 308685"/>
                <a:gd name="connsiteX13" fmla="*/ 179070 w 400421"/>
                <a:gd name="connsiteY13" fmla="*/ 9739 h 308685"/>
                <a:gd name="connsiteX14" fmla="*/ 180632 w 400421"/>
                <a:gd name="connsiteY14" fmla="*/ 9739 h 308685"/>
                <a:gd name="connsiteX15" fmla="*/ 184347 w 400421"/>
                <a:gd name="connsiteY15" fmla="*/ 11357 h 308685"/>
                <a:gd name="connsiteX16" fmla="*/ 188805 w 400421"/>
                <a:gd name="connsiteY16" fmla="*/ 10841 h 308685"/>
                <a:gd name="connsiteX17" fmla="*/ 190910 w 400421"/>
                <a:gd name="connsiteY17" fmla="*/ 10927 h 308685"/>
                <a:gd name="connsiteX18" fmla="*/ 193072 w 400421"/>
                <a:gd name="connsiteY18" fmla="*/ 11616 h 308685"/>
                <a:gd name="connsiteX19" fmla="*/ 196587 w 400421"/>
                <a:gd name="connsiteY19" fmla="*/ 14182 h 308685"/>
                <a:gd name="connsiteX20" fmla="*/ 201168 w 400421"/>
                <a:gd name="connsiteY20" fmla="*/ 17294 h 308685"/>
                <a:gd name="connsiteX21" fmla="*/ 207721 w 400421"/>
                <a:gd name="connsiteY21" fmla="*/ 19515 h 308685"/>
                <a:gd name="connsiteX22" fmla="*/ 209074 w 400421"/>
                <a:gd name="connsiteY22" fmla="*/ 20415 h 308685"/>
                <a:gd name="connsiteX23" fmla="*/ 212236 w 400421"/>
                <a:gd name="connsiteY23" fmla="*/ 23958 h 308685"/>
                <a:gd name="connsiteX24" fmla="*/ 217151 w 400421"/>
                <a:gd name="connsiteY24" fmla="*/ 30746 h 308685"/>
                <a:gd name="connsiteX25" fmla="*/ 223580 w 400421"/>
                <a:gd name="connsiteY25" fmla="*/ 37237 h 308685"/>
                <a:gd name="connsiteX26" fmla="*/ 230591 w 400421"/>
                <a:gd name="connsiteY26" fmla="*/ 42360 h 308685"/>
                <a:gd name="connsiteX27" fmla="*/ 234334 w 400421"/>
                <a:gd name="connsiteY27" fmla="*/ 45902 h 308685"/>
                <a:gd name="connsiteX28" fmla="*/ 236858 w 400421"/>
                <a:gd name="connsiteY28" fmla="*/ 50240 h 308685"/>
                <a:gd name="connsiteX29" fmla="*/ 239335 w 400421"/>
                <a:gd name="connsiteY29" fmla="*/ 54175 h 308685"/>
                <a:gd name="connsiteX30" fmla="*/ 241859 w 400421"/>
                <a:gd name="connsiteY30" fmla="*/ 55869 h 308685"/>
                <a:gd name="connsiteX31" fmla="*/ 244202 w 400421"/>
                <a:gd name="connsiteY31" fmla="*/ 57210 h 308685"/>
                <a:gd name="connsiteX32" fmla="*/ 246631 w 400421"/>
                <a:gd name="connsiteY32" fmla="*/ 60207 h 308685"/>
                <a:gd name="connsiteX33" fmla="*/ 248364 w 400421"/>
                <a:gd name="connsiteY33" fmla="*/ 62715 h 308685"/>
                <a:gd name="connsiteX34" fmla="*/ 250727 w 400421"/>
                <a:gd name="connsiteY34" fmla="*/ 65559 h 308685"/>
                <a:gd name="connsiteX35" fmla="*/ 248107 w 400421"/>
                <a:gd name="connsiteY35" fmla="*/ 69436 h 308685"/>
                <a:gd name="connsiteX36" fmla="*/ 244592 w 400421"/>
                <a:gd name="connsiteY36" fmla="*/ 74635 h 308685"/>
                <a:gd name="connsiteX37" fmla="*/ 240506 w 400421"/>
                <a:gd name="connsiteY37" fmla="*/ 80686 h 308685"/>
                <a:gd name="connsiteX38" fmla="*/ 239268 w 400421"/>
                <a:gd name="connsiteY38" fmla="*/ 82180 h 308685"/>
                <a:gd name="connsiteX39" fmla="*/ 235687 w 400421"/>
                <a:gd name="connsiteY39" fmla="*/ 85828 h 308685"/>
                <a:gd name="connsiteX40" fmla="*/ 235067 w 400421"/>
                <a:gd name="connsiteY40" fmla="*/ 86862 h 308685"/>
                <a:gd name="connsiteX41" fmla="*/ 234372 w 400421"/>
                <a:gd name="connsiteY41" fmla="*/ 89504 h 308685"/>
                <a:gd name="connsiteX42" fmla="*/ 234325 w 400421"/>
                <a:gd name="connsiteY42" fmla="*/ 94301 h 308685"/>
                <a:gd name="connsiteX43" fmla="*/ 234782 w 400421"/>
                <a:gd name="connsiteY43" fmla="*/ 100429 h 308685"/>
                <a:gd name="connsiteX44" fmla="*/ 235220 w 400421"/>
                <a:gd name="connsiteY44" fmla="*/ 106078 h 308685"/>
                <a:gd name="connsiteX45" fmla="*/ 237192 w 400421"/>
                <a:gd name="connsiteY45" fmla="*/ 106739 h 308685"/>
                <a:gd name="connsiteX46" fmla="*/ 239478 w 400421"/>
                <a:gd name="connsiteY46" fmla="*/ 107142 h 308685"/>
                <a:gd name="connsiteX47" fmla="*/ 242002 w 400421"/>
                <a:gd name="connsiteY47" fmla="*/ 106404 h 308685"/>
                <a:gd name="connsiteX48" fmla="*/ 245059 w 400421"/>
                <a:gd name="connsiteY48" fmla="*/ 105773 h 308685"/>
                <a:gd name="connsiteX49" fmla="*/ 248850 w 400421"/>
                <a:gd name="connsiteY49" fmla="*/ 105400 h 308685"/>
                <a:gd name="connsiteX50" fmla="*/ 253041 w 400421"/>
                <a:gd name="connsiteY50" fmla="*/ 104260 h 308685"/>
                <a:gd name="connsiteX51" fmla="*/ 255518 w 400421"/>
                <a:gd name="connsiteY51" fmla="*/ 103341 h 308685"/>
                <a:gd name="connsiteX52" fmla="*/ 258118 w 400421"/>
                <a:gd name="connsiteY52" fmla="*/ 103408 h 308685"/>
                <a:gd name="connsiteX53" fmla="*/ 260423 w 400421"/>
                <a:gd name="connsiteY53" fmla="*/ 104394 h 308685"/>
                <a:gd name="connsiteX54" fmla="*/ 261547 w 400421"/>
                <a:gd name="connsiteY54" fmla="*/ 105294 h 308685"/>
                <a:gd name="connsiteX55" fmla="*/ 263176 w 400421"/>
                <a:gd name="connsiteY55" fmla="*/ 105601 h 308685"/>
                <a:gd name="connsiteX56" fmla="*/ 265281 w 400421"/>
                <a:gd name="connsiteY56" fmla="*/ 105563 h 308685"/>
                <a:gd name="connsiteX57" fmla="*/ 264833 w 400421"/>
                <a:gd name="connsiteY57" fmla="*/ 106626 h 308685"/>
                <a:gd name="connsiteX58" fmla="*/ 263681 w 400421"/>
                <a:gd name="connsiteY58" fmla="*/ 108177 h 308685"/>
                <a:gd name="connsiteX59" fmla="*/ 262261 w 400421"/>
                <a:gd name="connsiteY59" fmla="*/ 109728 h 308685"/>
                <a:gd name="connsiteX60" fmla="*/ 261014 w 400421"/>
                <a:gd name="connsiteY60" fmla="*/ 111336 h 308685"/>
                <a:gd name="connsiteX61" fmla="*/ 258242 w 400421"/>
                <a:gd name="connsiteY61" fmla="*/ 115836 h 308685"/>
                <a:gd name="connsiteX62" fmla="*/ 258156 w 400421"/>
                <a:gd name="connsiteY62" fmla="*/ 116411 h 308685"/>
                <a:gd name="connsiteX63" fmla="*/ 258499 w 400421"/>
                <a:gd name="connsiteY63" fmla="*/ 117301 h 308685"/>
                <a:gd name="connsiteX64" fmla="*/ 259994 w 400421"/>
                <a:gd name="connsiteY64" fmla="*/ 119350 h 308685"/>
                <a:gd name="connsiteX65" fmla="*/ 261557 w 400421"/>
                <a:gd name="connsiteY65" fmla="*/ 122672 h 308685"/>
                <a:gd name="connsiteX66" fmla="*/ 262433 w 400421"/>
                <a:gd name="connsiteY66" fmla="*/ 125717 h 308685"/>
                <a:gd name="connsiteX67" fmla="*/ 263109 w 400421"/>
                <a:gd name="connsiteY67" fmla="*/ 127192 h 308685"/>
                <a:gd name="connsiteX68" fmla="*/ 265005 w 400421"/>
                <a:gd name="connsiteY68" fmla="*/ 128877 h 308685"/>
                <a:gd name="connsiteX69" fmla="*/ 267738 w 400421"/>
                <a:gd name="connsiteY69" fmla="*/ 132352 h 308685"/>
                <a:gd name="connsiteX70" fmla="*/ 269186 w 400421"/>
                <a:gd name="connsiteY70" fmla="*/ 134698 h 308685"/>
                <a:gd name="connsiteX71" fmla="*/ 272205 w 400421"/>
                <a:gd name="connsiteY71" fmla="*/ 135952 h 308685"/>
                <a:gd name="connsiteX72" fmla="*/ 273187 w 400421"/>
                <a:gd name="connsiteY72" fmla="*/ 138920 h 308685"/>
                <a:gd name="connsiteX73" fmla="*/ 275444 w 400421"/>
                <a:gd name="connsiteY73" fmla="*/ 143286 h 308685"/>
                <a:gd name="connsiteX74" fmla="*/ 277882 w 400421"/>
                <a:gd name="connsiteY74" fmla="*/ 146771 h 308685"/>
                <a:gd name="connsiteX75" fmla="*/ 280245 w 400421"/>
                <a:gd name="connsiteY75" fmla="*/ 149500 h 308685"/>
                <a:gd name="connsiteX76" fmla="*/ 282873 w 400421"/>
                <a:gd name="connsiteY76" fmla="*/ 150553 h 308685"/>
                <a:gd name="connsiteX77" fmla="*/ 283931 w 400421"/>
                <a:gd name="connsiteY77" fmla="*/ 150639 h 308685"/>
                <a:gd name="connsiteX78" fmla="*/ 289446 w 400421"/>
                <a:gd name="connsiteY78" fmla="*/ 155685 h 308685"/>
                <a:gd name="connsiteX79" fmla="*/ 293646 w 400421"/>
                <a:gd name="connsiteY79" fmla="*/ 159524 h 308685"/>
                <a:gd name="connsiteX80" fmla="*/ 294684 w 400421"/>
                <a:gd name="connsiteY80" fmla="*/ 160137 h 308685"/>
                <a:gd name="connsiteX81" fmla="*/ 302257 w 400421"/>
                <a:gd name="connsiteY81" fmla="*/ 162655 h 308685"/>
                <a:gd name="connsiteX82" fmla="*/ 310972 w 400421"/>
                <a:gd name="connsiteY82" fmla="*/ 165546 h 308685"/>
                <a:gd name="connsiteX83" fmla="*/ 317964 w 400421"/>
                <a:gd name="connsiteY83" fmla="*/ 167863 h 308685"/>
                <a:gd name="connsiteX84" fmla="*/ 326869 w 400421"/>
                <a:gd name="connsiteY84" fmla="*/ 170812 h 308685"/>
                <a:gd name="connsiteX85" fmla="*/ 335651 w 400421"/>
                <a:gd name="connsiteY85" fmla="*/ 173732 h 308685"/>
                <a:gd name="connsiteX86" fmla="*/ 343891 w 400421"/>
                <a:gd name="connsiteY86" fmla="*/ 176509 h 308685"/>
                <a:gd name="connsiteX87" fmla="*/ 355454 w 400421"/>
                <a:gd name="connsiteY87" fmla="*/ 180415 h 308685"/>
                <a:gd name="connsiteX88" fmla="*/ 364769 w 400421"/>
                <a:gd name="connsiteY88" fmla="*/ 183565 h 308685"/>
                <a:gd name="connsiteX89" fmla="*/ 372123 w 400421"/>
                <a:gd name="connsiteY89" fmla="*/ 186055 h 308685"/>
                <a:gd name="connsiteX90" fmla="*/ 373685 w 400421"/>
                <a:gd name="connsiteY90" fmla="*/ 186830 h 308685"/>
                <a:gd name="connsiteX91" fmla="*/ 382438 w 400421"/>
                <a:gd name="connsiteY91" fmla="*/ 186830 h 308685"/>
                <a:gd name="connsiteX92" fmla="*/ 391325 w 400421"/>
                <a:gd name="connsiteY92" fmla="*/ 186830 h 308685"/>
                <a:gd name="connsiteX93" fmla="*/ 400422 w 400421"/>
                <a:gd name="connsiteY93" fmla="*/ 186830 h 308685"/>
                <a:gd name="connsiteX94" fmla="*/ 393830 w 400421"/>
                <a:gd name="connsiteY94" fmla="*/ 193235 h 308685"/>
                <a:gd name="connsiteX95" fmla="*/ 386372 w 400421"/>
                <a:gd name="connsiteY95" fmla="*/ 200483 h 308685"/>
                <a:gd name="connsiteX96" fmla="*/ 378543 w 400421"/>
                <a:gd name="connsiteY96" fmla="*/ 208085 h 308685"/>
                <a:gd name="connsiteX97" fmla="*/ 373494 w 400421"/>
                <a:gd name="connsiteY97" fmla="*/ 212978 h 308685"/>
                <a:gd name="connsiteX98" fmla="*/ 365503 w 400421"/>
                <a:gd name="connsiteY98" fmla="*/ 220743 h 308685"/>
                <a:gd name="connsiteX99" fmla="*/ 358845 w 400421"/>
                <a:gd name="connsiteY99" fmla="*/ 227196 h 308685"/>
                <a:gd name="connsiteX100" fmla="*/ 351996 w 400421"/>
                <a:gd name="connsiteY100" fmla="*/ 234243 h 308685"/>
                <a:gd name="connsiteX101" fmla="*/ 345805 w 400421"/>
                <a:gd name="connsiteY101" fmla="*/ 240619 h 308685"/>
                <a:gd name="connsiteX102" fmla="*/ 337747 w 400421"/>
                <a:gd name="connsiteY102" fmla="*/ 249447 h 308685"/>
                <a:gd name="connsiteX103" fmla="*/ 332527 w 400421"/>
                <a:gd name="connsiteY103" fmla="*/ 255153 h 308685"/>
                <a:gd name="connsiteX104" fmla="*/ 324355 w 400421"/>
                <a:gd name="connsiteY104" fmla="*/ 264105 h 308685"/>
                <a:gd name="connsiteX105" fmla="*/ 319221 w 400421"/>
                <a:gd name="connsiteY105" fmla="*/ 269716 h 308685"/>
                <a:gd name="connsiteX106" fmla="*/ 318440 w 400421"/>
                <a:gd name="connsiteY106" fmla="*/ 270042 h 308685"/>
                <a:gd name="connsiteX107" fmla="*/ 311096 w 400421"/>
                <a:gd name="connsiteY107" fmla="*/ 269621 h 308685"/>
                <a:gd name="connsiteX108" fmla="*/ 303952 w 400421"/>
                <a:gd name="connsiteY108" fmla="*/ 269200 h 308685"/>
                <a:gd name="connsiteX109" fmla="*/ 294827 w 400421"/>
                <a:gd name="connsiteY109" fmla="*/ 268674 h 308685"/>
                <a:gd name="connsiteX110" fmla="*/ 293780 w 400421"/>
                <a:gd name="connsiteY110" fmla="*/ 268693 h 308685"/>
                <a:gd name="connsiteX111" fmla="*/ 291122 w 400421"/>
                <a:gd name="connsiteY111" fmla="*/ 269220 h 308685"/>
                <a:gd name="connsiteX112" fmla="*/ 289512 w 400421"/>
                <a:gd name="connsiteY112" fmla="*/ 269736 h 308685"/>
                <a:gd name="connsiteX113" fmla="*/ 282940 w 400421"/>
                <a:gd name="connsiteY113" fmla="*/ 271249 h 308685"/>
                <a:gd name="connsiteX114" fmla="*/ 281730 w 400421"/>
                <a:gd name="connsiteY114" fmla="*/ 271641 h 308685"/>
                <a:gd name="connsiteX115" fmla="*/ 276273 w 400421"/>
                <a:gd name="connsiteY115" fmla="*/ 274044 h 308685"/>
                <a:gd name="connsiteX116" fmla="*/ 270700 w 400421"/>
                <a:gd name="connsiteY116" fmla="*/ 276878 h 308685"/>
                <a:gd name="connsiteX117" fmla="*/ 267767 w 400421"/>
                <a:gd name="connsiteY117" fmla="*/ 279061 h 308685"/>
                <a:gd name="connsiteX118" fmla="*/ 265500 w 400421"/>
                <a:gd name="connsiteY118" fmla="*/ 282221 h 308685"/>
                <a:gd name="connsiteX119" fmla="*/ 264528 w 400421"/>
                <a:gd name="connsiteY119" fmla="*/ 284471 h 308685"/>
                <a:gd name="connsiteX120" fmla="*/ 263509 w 400421"/>
                <a:gd name="connsiteY120" fmla="*/ 285457 h 308685"/>
                <a:gd name="connsiteX121" fmla="*/ 261776 w 400421"/>
                <a:gd name="connsiteY121" fmla="*/ 286319 h 308685"/>
                <a:gd name="connsiteX122" fmla="*/ 250108 w 400421"/>
                <a:gd name="connsiteY122" fmla="*/ 288454 h 308685"/>
                <a:gd name="connsiteX123" fmla="*/ 246717 w 400421"/>
                <a:gd name="connsiteY123" fmla="*/ 288742 h 308685"/>
                <a:gd name="connsiteX124" fmla="*/ 241259 w 400421"/>
                <a:gd name="connsiteY124" fmla="*/ 290446 h 308685"/>
                <a:gd name="connsiteX125" fmla="*/ 238344 w 400421"/>
                <a:gd name="connsiteY125" fmla="*/ 293299 h 308685"/>
                <a:gd name="connsiteX126" fmla="*/ 237515 w 400421"/>
                <a:gd name="connsiteY126" fmla="*/ 294736 h 308685"/>
                <a:gd name="connsiteX127" fmla="*/ 233601 w 400421"/>
                <a:gd name="connsiteY127" fmla="*/ 294697 h 308685"/>
                <a:gd name="connsiteX128" fmla="*/ 226762 w 400421"/>
                <a:gd name="connsiteY128" fmla="*/ 295119 h 308685"/>
                <a:gd name="connsiteX129" fmla="*/ 223838 w 400421"/>
                <a:gd name="connsiteY129" fmla="*/ 295578 h 308685"/>
                <a:gd name="connsiteX130" fmla="*/ 222409 w 400421"/>
                <a:gd name="connsiteY130" fmla="*/ 295655 h 308685"/>
                <a:gd name="connsiteX131" fmla="*/ 219789 w 400421"/>
                <a:gd name="connsiteY131" fmla="*/ 295645 h 308685"/>
                <a:gd name="connsiteX132" fmla="*/ 217637 w 400421"/>
                <a:gd name="connsiteY132" fmla="*/ 295129 h 308685"/>
                <a:gd name="connsiteX133" fmla="*/ 216208 w 400421"/>
                <a:gd name="connsiteY133" fmla="*/ 294354 h 308685"/>
                <a:gd name="connsiteX134" fmla="*/ 214436 w 400421"/>
                <a:gd name="connsiteY134" fmla="*/ 292602 h 308685"/>
                <a:gd name="connsiteX135" fmla="*/ 210474 w 400421"/>
                <a:gd name="connsiteY135" fmla="*/ 289049 h 308685"/>
                <a:gd name="connsiteX136" fmla="*/ 207597 w 400421"/>
                <a:gd name="connsiteY136" fmla="*/ 286828 h 308685"/>
                <a:gd name="connsiteX137" fmla="*/ 201282 w 400421"/>
                <a:gd name="connsiteY137" fmla="*/ 289385 h 308685"/>
                <a:gd name="connsiteX138" fmla="*/ 195596 w 400421"/>
                <a:gd name="connsiteY138" fmla="*/ 291922 h 308685"/>
                <a:gd name="connsiteX139" fmla="*/ 187528 w 400421"/>
                <a:gd name="connsiteY139" fmla="*/ 295531 h 308685"/>
                <a:gd name="connsiteX140" fmla="*/ 182928 w 400421"/>
                <a:gd name="connsiteY140" fmla="*/ 298116 h 308685"/>
                <a:gd name="connsiteX141" fmla="*/ 181547 w 400421"/>
                <a:gd name="connsiteY141" fmla="*/ 300711 h 308685"/>
                <a:gd name="connsiteX142" fmla="*/ 177994 w 400421"/>
                <a:gd name="connsiteY142" fmla="*/ 305431 h 308685"/>
                <a:gd name="connsiteX143" fmla="*/ 174822 w 400421"/>
                <a:gd name="connsiteY143" fmla="*/ 308332 h 308685"/>
                <a:gd name="connsiteX144" fmla="*/ 173631 w 400421"/>
                <a:gd name="connsiteY144" fmla="*/ 308686 h 308685"/>
                <a:gd name="connsiteX145" fmla="*/ 166440 w 400421"/>
                <a:gd name="connsiteY145" fmla="*/ 308083 h 308685"/>
                <a:gd name="connsiteX146" fmla="*/ 163849 w 400421"/>
                <a:gd name="connsiteY146" fmla="*/ 307489 h 308685"/>
                <a:gd name="connsiteX147" fmla="*/ 159563 w 400421"/>
                <a:gd name="connsiteY147" fmla="*/ 306963 h 308685"/>
                <a:gd name="connsiteX148" fmla="*/ 153800 w 400421"/>
                <a:gd name="connsiteY148" fmla="*/ 305938 h 308685"/>
                <a:gd name="connsiteX149" fmla="*/ 149943 w 400421"/>
                <a:gd name="connsiteY149" fmla="*/ 304837 h 308685"/>
                <a:gd name="connsiteX150" fmla="*/ 145752 w 400421"/>
                <a:gd name="connsiteY150" fmla="*/ 304703 h 308685"/>
                <a:gd name="connsiteX151" fmla="*/ 139713 w 400421"/>
                <a:gd name="connsiteY151" fmla="*/ 304330 h 308685"/>
                <a:gd name="connsiteX152" fmla="*/ 135989 w 400421"/>
                <a:gd name="connsiteY152" fmla="*/ 303535 h 308685"/>
                <a:gd name="connsiteX153" fmla="*/ 132207 w 400421"/>
                <a:gd name="connsiteY153" fmla="*/ 300912 h 308685"/>
                <a:gd name="connsiteX154" fmla="*/ 127349 w 400421"/>
                <a:gd name="connsiteY154" fmla="*/ 297762 h 308685"/>
                <a:gd name="connsiteX155" fmla="*/ 122339 w 400421"/>
                <a:gd name="connsiteY155" fmla="*/ 294516 h 308685"/>
                <a:gd name="connsiteX156" fmla="*/ 117177 w 400421"/>
                <a:gd name="connsiteY156" fmla="*/ 291174 h 308685"/>
                <a:gd name="connsiteX157" fmla="*/ 111081 w 400421"/>
                <a:gd name="connsiteY157" fmla="*/ 287326 h 308685"/>
                <a:gd name="connsiteX158" fmla="*/ 104423 w 400421"/>
                <a:gd name="connsiteY158" fmla="*/ 283122 h 308685"/>
                <a:gd name="connsiteX159" fmla="*/ 102899 w 400421"/>
                <a:gd name="connsiteY159" fmla="*/ 282701 h 308685"/>
                <a:gd name="connsiteX160" fmla="*/ 102232 w 400421"/>
                <a:gd name="connsiteY160" fmla="*/ 282625 h 308685"/>
                <a:gd name="connsiteX161" fmla="*/ 95002 w 400421"/>
                <a:gd name="connsiteY161" fmla="*/ 282434 h 308685"/>
                <a:gd name="connsiteX162" fmla="*/ 87487 w 400421"/>
                <a:gd name="connsiteY162" fmla="*/ 282233 h 308685"/>
                <a:gd name="connsiteX163" fmla="*/ 82410 w 400421"/>
                <a:gd name="connsiteY163" fmla="*/ 282098 h 308685"/>
                <a:gd name="connsiteX164" fmla="*/ 80810 w 400421"/>
                <a:gd name="connsiteY164" fmla="*/ 281611 h 308685"/>
                <a:gd name="connsiteX165" fmla="*/ 79648 w 400421"/>
                <a:gd name="connsiteY165" fmla="*/ 280653 h 308685"/>
                <a:gd name="connsiteX166" fmla="*/ 78076 w 400421"/>
                <a:gd name="connsiteY166" fmla="*/ 277542 h 308685"/>
                <a:gd name="connsiteX167" fmla="*/ 76095 w 400421"/>
                <a:gd name="connsiteY167" fmla="*/ 275330 h 308685"/>
                <a:gd name="connsiteX168" fmla="*/ 73885 w 400421"/>
                <a:gd name="connsiteY168" fmla="*/ 272505 h 308685"/>
                <a:gd name="connsiteX169" fmla="*/ 73705 w 400421"/>
                <a:gd name="connsiteY169" fmla="*/ 268695 h 308685"/>
                <a:gd name="connsiteX170" fmla="*/ 74314 w 400421"/>
                <a:gd name="connsiteY170" fmla="*/ 264530 h 308685"/>
                <a:gd name="connsiteX171" fmla="*/ 74886 w 400421"/>
                <a:gd name="connsiteY171" fmla="*/ 263151 h 308685"/>
                <a:gd name="connsiteX172" fmla="*/ 74562 w 400421"/>
                <a:gd name="connsiteY172" fmla="*/ 261782 h 308685"/>
                <a:gd name="connsiteX173" fmla="*/ 74647 w 400421"/>
                <a:gd name="connsiteY173" fmla="*/ 259896 h 308685"/>
                <a:gd name="connsiteX174" fmla="*/ 73409 w 400421"/>
                <a:gd name="connsiteY174" fmla="*/ 258144 h 308685"/>
                <a:gd name="connsiteX175" fmla="*/ 66018 w 400421"/>
                <a:gd name="connsiteY175" fmla="*/ 256133 h 308685"/>
                <a:gd name="connsiteX176" fmla="*/ 64818 w 400421"/>
                <a:gd name="connsiteY176" fmla="*/ 256286 h 308685"/>
                <a:gd name="connsiteX177" fmla="*/ 63589 w 400421"/>
                <a:gd name="connsiteY177" fmla="*/ 257043 h 308685"/>
                <a:gd name="connsiteX178" fmla="*/ 62189 w 400421"/>
                <a:gd name="connsiteY178" fmla="*/ 257579 h 308685"/>
                <a:gd name="connsiteX179" fmla="*/ 61179 w 400421"/>
                <a:gd name="connsiteY179" fmla="*/ 257072 h 308685"/>
                <a:gd name="connsiteX180" fmla="*/ 60560 w 400421"/>
                <a:gd name="connsiteY180" fmla="*/ 256325 h 308685"/>
                <a:gd name="connsiteX181" fmla="*/ 60541 w 400421"/>
                <a:gd name="connsiteY181" fmla="*/ 255090 h 308685"/>
                <a:gd name="connsiteX182" fmla="*/ 60665 w 400421"/>
                <a:gd name="connsiteY182" fmla="*/ 254171 h 308685"/>
                <a:gd name="connsiteX183" fmla="*/ 60236 w 400421"/>
                <a:gd name="connsiteY183" fmla="*/ 253664 h 308685"/>
                <a:gd name="connsiteX184" fmla="*/ 57884 w 400421"/>
                <a:gd name="connsiteY184" fmla="*/ 251788 h 308685"/>
                <a:gd name="connsiteX185" fmla="*/ 55674 w 400421"/>
                <a:gd name="connsiteY185" fmla="*/ 249317 h 308685"/>
                <a:gd name="connsiteX186" fmla="*/ 54340 w 400421"/>
                <a:gd name="connsiteY186" fmla="*/ 246589 h 308685"/>
                <a:gd name="connsiteX187" fmla="*/ 53045 w 400421"/>
                <a:gd name="connsiteY187" fmla="*/ 244348 h 308685"/>
                <a:gd name="connsiteX188" fmla="*/ 52397 w 400421"/>
                <a:gd name="connsiteY188" fmla="*/ 239341 h 308685"/>
                <a:gd name="connsiteX189" fmla="*/ 50759 w 400421"/>
                <a:gd name="connsiteY189" fmla="*/ 236258 h 308685"/>
                <a:gd name="connsiteX190" fmla="*/ 49159 w 400421"/>
                <a:gd name="connsiteY190" fmla="*/ 232486 h 308685"/>
                <a:gd name="connsiteX191" fmla="*/ 46787 w 400421"/>
                <a:gd name="connsiteY191" fmla="*/ 225295 h 308685"/>
                <a:gd name="connsiteX192" fmla="*/ 45758 w 400421"/>
                <a:gd name="connsiteY192" fmla="*/ 222815 h 308685"/>
                <a:gd name="connsiteX193" fmla="*/ 43834 w 400421"/>
                <a:gd name="connsiteY193" fmla="*/ 221149 h 308685"/>
                <a:gd name="connsiteX194" fmla="*/ 41805 w 400421"/>
                <a:gd name="connsiteY194" fmla="*/ 219608 h 308685"/>
                <a:gd name="connsiteX195" fmla="*/ 39700 w 400421"/>
                <a:gd name="connsiteY195" fmla="*/ 216420 h 308685"/>
                <a:gd name="connsiteX196" fmla="*/ 34223 w 400421"/>
                <a:gd name="connsiteY196" fmla="*/ 213605 h 308685"/>
                <a:gd name="connsiteX197" fmla="*/ 32118 w 400421"/>
                <a:gd name="connsiteY197" fmla="*/ 211412 h 308685"/>
                <a:gd name="connsiteX198" fmla="*/ 28470 w 400421"/>
                <a:gd name="connsiteY198" fmla="*/ 207611 h 308685"/>
                <a:gd name="connsiteX199" fmla="*/ 27565 w 400421"/>
                <a:gd name="connsiteY199" fmla="*/ 205687 h 308685"/>
                <a:gd name="connsiteX200" fmla="*/ 27299 w 400421"/>
                <a:gd name="connsiteY200" fmla="*/ 203781 h 308685"/>
                <a:gd name="connsiteX201" fmla="*/ 26165 w 400421"/>
                <a:gd name="connsiteY201" fmla="*/ 201991 h 308685"/>
                <a:gd name="connsiteX202" fmla="*/ 24146 w 400421"/>
                <a:gd name="connsiteY202" fmla="*/ 199971 h 308685"/>
                <a:gd name="connsiteX203" fmla="*/ 17831 w 400421"/>
                <a:gd name="connsiteY203" fmla="*/ 195624 h 308685"/>
                <a:gd name="connsiteX204" fmla="*/ 16088 w 400421"/>
                <a:gd name="connsiteY204" fmla="*/ 195108 h 308685"/>
                <a:gd name="connsiteX205" fmla="*/ 13830 w 400421"/>
                <a:gd name="connsiteY205" fmla="*/ 194639 h 308685"/>
                <a:gd name="connsiteX206" fmla="*/ 10516 w 400421"/>
                <a:gd name="connsiteY206" fmla="*/ 194209 h 308685"/>
                <a:gd name="connsiteX207" fmla="*/ 6068 w 400421"/>
                <a:gd name="connsiteY207" fmla="*/ 193213 h 308685"/>
                <a:gd name="connsiteX208" fmla="*/ 2181 w 400421"/>
                <a:gd name="connsiteY208" fmla="*/ 191509 h 308685"/>
                <a:gd name="connsiteX209" fmla="*/ 419 w 400421"/>
                <a:gd name="connsiteY209" fmla="*/ 190302 h 308685"/>
                <a:gd name="connsiteX210" fmla="*/ 0 w 400421"/>
                <a:gd name="connsiteY210" fmla="*/ 189469 h 308685"/>
                <a:gd name="connsiteX211" fmla="*/ 362 w 400421"/>
                <a:gd name="connsiteY211" fmla="*/ 188071 h 308685"/>
                <a:gd name="connsiteX212" fmla="*/ 1772 w 400421"/>
                <a:gd name="connsiteY212" fmla="*/ 185668 h 308685"/>
                <a:gd name="connsiteX213" fmla="*/ 4439 w 400421"/>
                <a:gd name="connsiteY213" fmla="*/ 179990 h 308685"/>
                <a:gd name="connsiteX214" fmla="*/ 6287 w 400421"/>
                <a:gd name="connsiteY214" fmla="*/ 176074 h 308685"/>
                <a:gd name="connsiteX215" fmla="*/ 7544 w 400421"/>
                <a:gd name="connsiteY215" fmla="*/ 174963 h 308685"/>
                <a:gd name="connsiteX216" fmla="*/ 10963 w 400421"/>
                <a:gd name="connsiteY216" fmla="*/ 174685 h 308685"/>
                <a:gd name="connsiteX217" fmla="*/ 14602 w 400421"/>
                <a:gd name="connsiteY217" fmla="*/ 174801 h 308685"/>
                <a:gd name="connsiteX218" fmla="*/ 17259 w 400421"/>
                <a:gd name="connsiteY218" fmla="*/ 175088 h 308685"/>
                <a:gd name="connsiteX219" fmla="*/ 21012 w 400421"/>
                <a:gd name="connsiteY219" fmla="*/ 175136 h 308685"/>
                <a:gd name="connsiteX220" fmla="*/ 25508 w 400421"/>
                <a:gd name="connsiteY220" fmla="*/ 174801 h 308685"/>
                <a:gd name="connsiteX221" fmla="*/ 27289 w 400421"/>
                <a:gd name="connsiteY221" fmla="*/ 173489 h 308685"/>
                <a:gd name="connsiteX222" fmla="*/ 28699 w 400421"/>
                <a:gd name="connsiteY222" fmla="*/ 172053 h 308685"/>
                <a:gd name="connsiteX223" fmla="*/ 29289 w 400421"/>
                <a:gd name="connsiteY223" fmla="*/ 171047 h 308685"/>
                <a:gd name="connsiteX224" fmla="*/ 29480 w 400421"/>
                <a:gd name="connsiteY224" fmla="*/ 168510 h 308685"/>
                <a:gd name="connsiteX225" fmla="*/ 29470 w 400421"/>
                <a:gd name="connsiteY225" fmla="*/ 166471 h 308685"/>
                <a:gd name="connsiteX226" fmla="*/ 29185 w 400421"/>
                <a:gd name="connsiteY226" fmla="*/ 158648 h 308685"/>
                <a:gd name="connsiteX227" fmla="*/ 29013 w 400421"/>
                <a:gd name="connsiteY227" fmla="*/ 153861 h 308685"/>
                <a:gd name="connsiteX228" fmla="*/ 28813 w 400421"/>
                <a:gd name="connsiteY228" fmla="*/ 148385 h 308685"/>
                <a:gd name="connsiteX229" fmla="*/ 28842 w 400421"/>
                <a:gd name="connsiteY229" fmla="*/ 147284 h 308685"/>
                <a:gd name="connsiteX230" fmla="*/ 28880 w 400421"/>
                <a:gd name="connsiteY230" fmla="*/ 145876 h 308685"/>
                <a:gd name="connsiteX231" fmla="*/ 29975 w 400421"/>
                <a:gd name="connsiteY231" fmla="*/ 140026 h 308685"/>
                <a:gd name="connsiteX232" fmla="*/ 31004 w 400421"/>
                <a:gd name="connsiteY232" fmla="*/ 136675 h 308685"/>
                <a:gd name="connsiteX233" fmla="*/ 31709 w 400421"/>
                <a:gd name="connsiteY233" fmla="*/ 134904 h 308685"/>
                <a:gd name="connsiteX234" fmla="*/ 34547 w 400421"/>
                <a:gd name="connsiteY234" fmla="*/ 129312 h 308685"/>
                <a:gd name="connsiteX235" fmla="*/ 35081 w 400421"/>
                <a:gd name="connsiteY235" fmla="*/ 127522 h 308685"/>
                <a:gd name="connsiteX236" fmla="*/ 35176 w 400421"/>
                <a:gd name="connsiteY236" fmla="*/ 125885 h 308685"/>
                <a:gd name="connsiteX237" fmla="*/ 34128 w 400421"/>
                <a:gd name="connsiteY237" fmla="*/ 118369 h 308685"/>
                <a:gd name="connsiteX238" fmla="*/ 35947 w 400421"/>
                <a:gd name="connsiteY238" fmla="*/ 114826 h 308685"/>
                <a:gd name="connsiteX239" fmla="*/ 38291 w 400421"/>
                <a:gd name="connsiteY239" fmla="*/ 111322 h 308685"/>
                <a:gd name="connsiteX240" fmla="*/ 40338 w 400421"/>
                <a:gd name="connsiteY240" fmla="*/ 109819 h 308685"/>
                <a:gd name="connsiteX241" fmla="*/ 42043 w 400421"/>
                <a:gd name="connsiteY241" fmla="*/ 108804 h 308685"/>
                <a:gd name="connsiteX242" fmla="*/ 42843 w 400421"/>
                <a:gd name="connsiteY242" fmla="*/ 109234 h 308685"/>
                <a:gd name="connsiteX243" fmla="*/ 44806 w 400421"/>
                <a:gd name="connsiteY243" fmla="*/ 110852 h 308685"/>
                <a:gd name="connsiteX244" fmla="*/ 47377 w 400421"/>
                <a:gd name="connsiteY244" fmla="*/ 112451 h 308685"/>
                <a:gd name="connsiteX245" fmla="*/ 48578 w 400421"/>
                <a:gd name="connsiteY245" fmla="*/ 112097 h 308685"/>
                <a:gd name="connsiteX246" fmla="*/ 50340 w 400421"/>
                <a:gd name="connsiteY246" fmla="*/ 110699 h 308685"/>
                <a:gd name="connsiteX247" fmla="*/ 51654 w 400421"/>
                <a:gd name="connsiteY247" fmla="*/ 109225 h 308685"/>
                <a:gd name="connsiteX248" fmla="*/ 51483 w 400421"/>
                <a:gd name="connsiteY248" fmla="*/ 106582 h 308685"/>
                <a:gd name="connsiteX249" fmla="*/ 52664 w 400421"/>
                <a:gd name="connsiteY249" fmla="*/ 101154 h 308685"/>
                <a:gd name="connsiteX250" fmla="*/ 52435 w 400421"/>
                <a:gd name="connsiteY250" fmla="*/ 98013 h 308685"/>
                <a:gd name="connsiteX251" fmla="*/ 53702 w 400421"/>
                <a:gd name="connsiteY251" fmla="*/ 94126 h 308685"/>
                <a:gd name="connsiteX252" fmla="*/ 55083 w 400421"/>
                <a:gd name="connsiteY252" fmla="*/ 88640 h 308685"/>
                <a:gd name="connsiteX253" fmla="*/ 55702 w 400421"/>
                <a:gd name="connsiteY253" fmla="*/ 85174 h 308685"/>
                <a:gd name="connsiteX254" fmla="*/ 56493 w 400421"/>
                <a:gd name="connsiteY254" fmla="*/ 83307 h 308685"/>
                <a:gd name="connsiteX255" fmla="*/ 60236 w 400421"/>
                <a:gd name="connsiteY255" fmla="*/ 79477 h 308685"/>
                <a:gd name="connsiteX256" fmla="*/ 63456 w 400421"/>
                <a:gd name="connsiteY256" fmla="*/ 74058 h 308685"/>
                <a:gd name="connsiteX257" fmla="*/ 65503 w 400421"/>
                <a:gd name="connsiteY257" fmla="*/ 70094 h 308685"/>
                <a:gd name="connsiteX258" fmla="*/ 69428 w 400421"/>
                <a:gd name="connsiteY258" fmla="*/ 63622 h 308685"/>
                <a:gd name="connsiteX259" fmla="*/ 71409 w 400421"/>
                <a:gd name="connsiteY259" fmla="*/ 61257 h 308685"/>
                <a:gd name="connsiteX260" fmla="*/ 73019 w 400421"/>
                <a:gd name="connsiteY260" fmla="*/ 60242 h 308685"/>
                <a:gd name="connsiteX261" fmla="*/ 75419 w 400421"/>
                <a:gd name="connsiteY261" fmla="*/ 59591 h 308685"/>
                <a:gd name="connsiteX262" fmla="*/ 79886 w 400421"/>
                <a:gd name="connsiteY262" fmla="*/ 58998 h 308685"/>
                <a:gd name="connsiteX263" fmla="*/ 83096 w 400421"/>
                <a:gd name="connsiteY263" fmla="*/ 58452 h 308685"/>
                <a:gd name="connsiteX264" fmla="*/ 83563 w 400421"/>
                <a:gd name="connsiteY264" fmla="*/ 57609 h 308685"/>
                <a:gd name="connsiteX265" fmla="*/ 83839 w 400421"/>
                <a:gd name="connsiteY265" fmla="*/ 56288 h 308685"/>
                <a:gd name="connsiteX266" fmla="*/ 83887 w 400421"/>
                <a:gd name="connsiteY266" fmla="*/ 53387 h 308685"/>
                <a:gd name="connsiteX267" fmla="*/ 84506 w 400421"/>
                <a:gd name="connsiteY267" fmla="*/ 48398 h 308685"/>
                <a:gd name="connsiteX268" fmla="*/ 85897 w 400421"/>
                <a:gd name="connsiteY268" fmla="*/ 43525 h 308685"/>
                <a:gd name="connsiteX269" fmla="*/ 87535 w 400421"/>
                <a:gd name="connsiteY269" fmla="*/ 39829 h 308685"/>
                <a:gd name="connsiteX270" fmla="*/ 88421 w 400421"/>
                <a:gd name="connsiteY270" fmla="*/ 38144 h 308685"/>
                <a:gd name="connsiteX271" fmla="*/ 89478 w 400421"/>
                <a:gd name="connsiteY271" fmla="*/ 36526 h 308685"/>
                <a:gd name="connsiteX272" fmla="*/ 90669 w 400421"/>
                <a:gd name="connsiteY272" fmla="*/ 33778 h 308685"/>
                <a:gd name="connsiteX273" fmla="*/ 92173 w 400421"/>
                <a:gd name="connsiteY273" fmla="*/ 27842 h 308685"/>
                <a:gd name="connsiteX274" fmla="*/ 92088 w 400421"/>
                <a:gd name="connsiteY274" fmla="*/ 23811 h 308685"/>
                <a:gd name="connsiteX275" fmla="*/ 94240 w 400421"/>
                <a:gd name="connsiteY275" fmla="*/ 16420 h 308685"/>
                <a:gd name="connsiteX276" fmla="*/ 94717 w 400421"/>
                <a:gd name="connsiteY276" fmla="*/ 16382 h 308685"/>
                <a:gd name="connsiteX277" fmla="*/ 98374 w 400421"/>
                <a:gd name="connsiteY277" fmla="*/ 15022 h 308685"/>
                <a:gd name="connsiteX278" fmla="*/ 101927 w 400421"/>
                <a:gd name="connsiteY278" fmla="*/ 14821 h 308685"/>
                <a:gd name="connsiteX279" fmla="*/ 105366 w 400421"/>
                <a:gd name="connsiteY279" fmla="*/ 15769 h 308685"/>
                <a:gd name="connsiteX280" fmla="*/ 107604 w 400421"/>
                <a:gd name="connsiteY280" fmla="*/ 16009 h 308685"/>
                <a:gd name="connsiteX281" fmla="*/ 108652 w 400421"/>
                <a:gd name="connsiteY281" fmla="*/ 15531 h 308685"/>
                <a:gd name="connsiteX282" fmla="*/ 109614 w 400421"/>
                <a:gd name="connsiteY282" fmla="*/ 14305 h 308685"/>
                <a:gd name="connsiteX283" fmla="*/ 110500 w 400421"/>
                <a:gd name="connsiteY283" fmla="*/ 12314 h 308685"/>
                <a:gd name="connsiteX284" fmla="*/ 111909 w 400421"/>
                <a:gd name="connsiteY284" fmla="*/ 11213 h 308685"/>
                <a:gd name="connsiteX285" fmla="*/ 113833 w 400421"/>
                <a:gd name="connsiteY285" fmla="*/ 11002 h 308685"/>
                <a:gd name="connsiteX286" fmla="*/ 116405 w 400421"/>
                <a:gd name="connsiteY286" fmla="*/ 13243 h 308685"/>
                <a:gd name="connsiteX287" fmla="*/ 120510 w 400421"/>
                <a:gd name="connsiteY287" fmla="*/ 19188 h 308685"/>
                <a:gd name="connsiteX288" fmla="*/ 121568 w 400421"/>
                <a:gd name="connsiteY288" fmla="*/ 19542 h 308685"/>
                <a:gd name="connsiteX289" fmla="*/ 122225 w 400421"/>
                <a:gd name="connsiteY289" fmla="*/ 19388 h 308685"/>
                <a:gd name="connsiteX290" fmla="*/ 124282 w 400421"/>
                <a:gd name="connsiteY290" fmla="*/ 14611 h 308685"/>
                <a:gd name="connsiteX291" fmla="*/ 125892 w 400421"/>
                <a:gd name="connsiteY291" fmla="*/ 10905 h 308685"/>
                <a:gd name="connsiteX292" fmla="*/ 128883 w 400421"/>
                <a:gd name="connsiteY292" fmla="*/ 3973 h 308685"/>
                <a:gd name="connsiteX293" fmla="*/ 130588 w 400421"/>
                <a:gd name="connsiteY293" fmla="*/ 0 h 308685"/>
                <a:gd name="connsiteX294" fmla="*/ 132178 w 400421"/>
                <a:gd name="connsiteY294" fmla="*/ 1149 h 308685"/>
                <a:gd name="connsiteX295" fmla="*/ 133760 w 400421"/>
                <a:gd name="connsiteY295" fmla="*/ 3179 h 308685"/>
                <a:gd name="connsiteX296" fmla="*/ 135550 w 400421"/>
                <a:gd name="connsiteY296" fmla="*/ 4126 h 308685"/>
                <a:gd name="connsiteX297" fmla="*/ 137484 w 400421"/>
                <a:gd name="connsiteY297" fmla="*/ 4710 h 308685"/>
                <a:gd name="connsiteX298" fmla="*/ 138417 w 400421"/>
                <a:gd name="connsiteY298" fmla="*/ 4786 h 308685"/>
                <a:gd name="connsiteX299" fmla="*/ 139608 w 400421"/>
                <a:gd name="connsiteY299" fmla="*/ 5591 h 308685"/>
                <a:gd name="connsiteX300" fmla="*/ 143761 w 400421"/>
                <a:gd name="connsiteY300" fmla="*/ 10541 h 308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</a:cxnLst>
              <a:rect l="l" t="t" r="r" b="b"/>
              <a:pathLst>
                <a:path w="400421" h="308685">
                  <a:moveTo>
                    <a:pt x="145218" y="11682"/>
                  </a:moveTo>
                  <a:lnTo>
                    <a:pt x="147171" y="11798"/>
                  </a:lnTo>
                  <a:lnTo>
                    <a:pt x="155391" y="10199"/>
                  </a:lnTo>
                  <a:lnTo>
                    <a:pt x="160306" y="7317"/>
                  </a:lnTo>
                  <a:lnTo>
                    <a:pt x="161049" y="6178"/>
                  </a:lnTo>
                  <a:lnTo>
                    <a:pt x="162401" y="6178"/>
                  </a:lnTo>
                  <a:lnTo>
                    <a:pt x="164040" y="7451"/>
                  </a:lnTo>
                  <a:lnTo>
                    <a:pt x="164659" y="8677"/>
                  </a:lnTo>
                  <a:lnTo>
                    <a:pt x="165706" y="10285"/>
                  </a:lnTo>
                  <a:lnTo>
                    <a:pt x="167640" y="10535"/>
                  </a:lnTo>
                  <a:lnTo>
                    <a:pt x="172336" y="9395"/>
                  </a:lnTo>
                  <a:lnTo>
                    <a:pt x="174641" y="8706"/>
                  </a:lnTo>
                  <a:lnTo>
                    <a:pt x="176584" y="9270"/>
                  </a:lnTo>
                  <a:lnTo>
                    <a:pt x="179070" y="9739"/>
                  </a:lnTo>
                  <a:lnTo>
                    <a:pt x="180632" y="9739"/>
                  </a:lnTo>
                  <a:lnTo>
                    <a:pt x="184347" y="11357"/>
                  </a:lnTo>
                  <a:lnTo>
                    <a:pt x="188805" y="10841"/>
                  </a:lnTo>
                  <a:lnTo>
                    <a:pt x="190910" y="10927"/>
                  </a:lnTo>
                  <a:lnTo>
                    <a:pt x="193072" y="11616"/>
                  </a:lnTo>
                  <a:lnTo>
                    <a:pt x="196587" y="14182"/>
                  </a:lnTo>
                  <a:lnTo>
                    <a:pt x="201168" y="17294"/>
                  </a:lnTo>
                  <a:lnTo>
                    <a:pt x="207721" y="19515"/>
                  </a:lnTo>
                  <a:lnTo>
                    <a:pt x="209074" y="20415"/>
                  </a:lnTo>
                  <a:lnTo>
                    <a:pt x="212236" y="23958"/>
                  </a:lnTo>
                  <a:lnTo>
                    <a:pt x="217151" y="30746"/>
                  </a:lnTo>
                  <a:lnTo>
                    <a:pt x="223580" y="37237"/>
                  </a:lnTo>
                  <a:lnTo>
                    <a:pt x="230591" y="42360"/>
                  </a:lnTo>
                  <a:lnTo>
                    <a:pt x="234334" y="45902"/>
                  </a:lnTo>
                  <a:lnTo>
                    <a:pt x="236858" y="50240"/>
                  </a:lnTo>
                  <a:lnTo>
                    <a:pt x="239335" y="54175"/>
                  </a:lnTo>
                  <a:lnTo>
                    <a:pt x="241859" y="55869"/>
                  </a:lnTo>
                  <a:lnTo>
                    <a:pt x="244202" y="57210"/>
                  </a:lnTo>
                  <a:lnTo>
                    <a:pt x="246631" y="60207"/>
                  </a:lnTo>
                  <a:lnTo>
                    <a:pt x="248364" y="62715"/>
                  </a:lnTo>
                  <a:lnTo>
                    <a:pt x="250727" y="65559"/>
                  </a:lnTo>
                  <a:lnTo>
                    <a:pt x="248107" y="69436"/>
                  </a:lnTo>
                  <a:lnTo>
                    <a:pt x="244592" y="74635"/>
                  </a:lnTo>
                  <a:lnTo>
                    <a:pt x="240506" y="80686"/>
                  </a:lnTo>
                  <a:lnTo>
                    <a:pt x="239268" y="82180"/>
                  </a:lnTo>
                  <a:lnTo>
                    <a:pt x="235687" y="85828"/>
                  </a:lnTo>
                  <a:lnTo>
                    <a:pt x="235067" y="86862"/>
                  </a:lnTo>
                  <a:lnTo>
                    <a:pt x="234372" y="89504"/>
                  </a:lnTo>
                  <a:lnTo>
                    <a:pt x="234325" y="94301"/>
                  </a:lnTo>
                  <a:lnTo>
                    <a:pt x="234782" y="100429"/>
                  </a:lnTo>
                  <a:lnTo>
                    <a:pt x="235220" y="106078"/>
                  </a:lnTo>
                  <a:lnTo>
                    <a:pt x="237192" y="106739"/>
                  </a:lnTo>
                  <a:lnTo>
                    <a:pt x="239478" y="107142"/>
                  </a:lnTo>
                  <a:lnTo>
                    <a:pt x="242002" y="106404"/>
                  </a:lnTo>
                  <a:lnTo>
                    <a:pt x="245059" y="105773"/>
                  </a:lnTo>
                  <a:lnTo>
                    <a:pt x="248850" y="105400"/>
                  </a:lnTo>
                  <a:lnTo>
                    <a:pt x="253041" y="104260"/>
                  </a:lnTo>
                  <a:lnTo>
                    <a:pt x="255518" y="103341"/>
                  </a:lnTo>
                  <a:lnTo>
                    <a:pt x="258118" y="103408"/>
                  </a:lnTo>
                  <a:lnTo>
                    <a:pt x="260423" y="104394"/>
                  </a:lnTo>
                  <a:lnTo>
                    <a:pt x="261547" y="105294"/>
                  </a:lnTo>
                  <a:lnTo>
                    <a:pt x="263176" y="105601"/>
                  </a:lnTo>
                  <a:lnTo>
                    <a:pt x="265281" y="105563"/>
                  </a:lnTo>
                  <a:lnTo>
                    <a:pt x="264833" y="106626"/>
                  </a:lnTo>
                  <a:lnTo>
                    <a:pt x="263681" y="108177"/>
                  </a:lnTo>
                  <a:lnTo>
                    <a:pt x="262261" y="109728"/>
                  </a:lnTo>
                  <a:lnTo>
                    <a:pt x="261014" y="111336"/>
                  </a:lnTo>
                  <a:lnTo>
                    <a:pt x="258242" y="115836"/>
                  </a:lnTo>
                  <a:lnTo>
                    <a:pt x="258156" y="116411"/>
                  </a:lnTo>
                  <a:lnTo>
                    <a:pt x="258499" y="117301"/>
                  </a:lnTo>
                  <a:lnTo>
                    <a:pt x="259994" y="119350"/>
                  </a:lnTo>
                  <a:lnTo>
                    <a:pt x="261557" y="122672"/>
                  </a:lnTo>
                  <a:lnTo>
                    <a:pt x="262433" y="125717"/>
                  </a:lnTo>
                  <a:lnTo>
                    <a:pt x="263109" y="127192"/>
                  </a:lnTo>
                  <a:lnTo>
                    <a:pt x="265005" y="128877"/>
                  </a:lnTo>
                  <a:lnTo>
                    <a:pt x="267738" y="132352"/>
                  </a:lnTo>
                  <a:lnTo>
                    <a:pt x="269186" y="134698"/>
                  </a:lnTo>
                  <a:lnTo>
                    <a:pt x="272205" y="135952"/>
                  </a:lnTo>
                  <a:lnTo>
                    <a:pt x="273187" y="138920"/>
                  </a:lnTo>
                  <a:lnTo>
                    <a:pt x="275444" y="143286"/>
                  </a:lnTo>
                  <a:lnTo>
                    <a:pt x="277882" y="146771"/>
                  </a:lnTo>
                  <a:lnTo>
                    <a:pt x="280245" y="149500"/>
                  </a:lnTo>
                  <a:lnTo>
                    <a:pt x="282873" y="150553"/>
                  </a:lnTo>
                  <a:lnTo>
                    <a:pt x="283931" y="150639"/>
                  </a:lnTo>
                  <a:lnTo>
                    <a:pt x="289446" y="155685"/>
                  </a:lnTo>
                  <a:lnTo>
                    <a:pt x="293646" y="159524"/>
                  </a:lnTo>
                  <a:lnTo>
                    <a:pt x="294684" y="160137"/>
                  </a:lnTo>
                  <a:lnTo>
                    <a:pt x="302257" y="162655"/>
                  </a:lnTo>
                  <a:lnTo>
                    <a:pt x="310972" y="165546"/>
                  </a:lnTo>
                  <a:lnTo>
                    <a:pt x="317964" y="167863"/>
                  </a:lnTo>
                  <a:lnTo>
                    <a:pt x="326869" y="170812"/>
                  </a:lnTo>
                  <a:lnTo>
                    <a:pt x="335651" y="173732"/>
                  </a:lnTo>
                  <a:lnTo>
                    <a:pt x="343891" y="176509"/>
                  </a:lnTo>
                  <a:lnTo>
                    <a:pt x="355454" y="180415"/>
                  </a:lnTo>
                  <a:lnTo>
                    <a:pt x="364769" y="183565"/>
                  </a:lnTo>
                  <a:lnTo>
                    <a:pt x="372123" y="186055"/>
                  </a:lnTo>
                  <a:lnTo>
                    <a:pt x="373685" y="186830"/>
                  </a:lnTo>
                  <a:lnTo>
                    <a:pt x="382438" y="186830"/>
                  </a:lnTo>
                  <a:lnTo>
                    <a:pt x="391325" y="186830"/>
                  </a:lnTo>
                  <a:lnTo>
                    <a:pt x="400422" y="186830"/>
                  </a:lnTo>
                  <a:lnTo>
                    <a:pt x="393830" y="193235"/>
                  </a:lnTo>
                  <a:lnTo>
                    <a:pt x="386372" y="200483"/>
                  </a:lnTo>
                  <a:lnTo>
                    <a:pt x="378543" y="208085"/>
                  </a:lnTo>
                  <a:lnTo>
                    <a:pt x="373494" y="212978"/>
                  </a:lnTo>
                  <a:lnTo>
                    <a:pt x="365503" y="220743"/>
                  </a:lnTo>
                  <a:lnTo>
                    <a:pt x="358845" y="227196"/>
                  </a:lnTo>
                  <a:lnTo>
                    <a:pt x="351996" y="234243"/>
                  </a:lnTo>
                  <a:lnTo>
                    <a:pt x="345805" y="240619"/>
                  </a:lnTo>
                  <a:lnTo>
                    <a:pt x="337747" y="249447"/>
                  </a:lnTo>
                  <a:lnTo>
                    <a:pt x="332527" y="255153"/>
                  </a:lnTo>
                  <a:lnTo>
                    <a:pt x="324355" y="264105"/>
                  </a:lnTo>
                  <a:lnTo>
                    <a:pt x="319221" y="269716"/>
                  </a:lnTo>
                  <a:lnTo>
                    <a:pt x="318440" y="270042"/>
                  </a:lnTo>
                  <a:lnTo>
                    <a:pt x="311096" y="269621"/>
                  </a:lnTo>
                  <a:lnTo>
                    <a:pt x="303952" y="269200"/>
                  </a:lnTo>
                  <a:lnTo>
                    <a:pt x="294827" y="268674"/>
                  </a:lnTo>
                  <a:lnTo>
                    <a:pt x="293780" y="268693"/>
                  </a:lnTo>
                  <a:lnTo>
                    <a:pt x="291122" y="269220"/>
                  </a:lnTo>
                  <a:lnTo>
                    <a:pt x="289512" y="269736"/>
                  </a:lnTo>
                  <a:lnTo>
                    <a:pt x="282940" y="271249"/>
                  </a:lnTo>
                  <a:lnTo>
                    <a:pt x="281730" y="271641"/>
                  </a:lnTo>
                  <a:lnTo>
                    <a:pt x="276273" y="274044"/>
                  </a:lnTo>
                  <a:lnTo>
                    <a:pt x="270700" y="276878"/>
                  </a:lnTo>
                  <a:lnTo>
                    <a:pt x="267767" y="279061"/>
                  </a:lnTo>
                  <a:lnTo>
                    <a:pt x="265500" y="282221"/>
                  </a:lnTo>
                  <a:lnTo>
                    <a:pt x="264528" y="284471"/>
                  </a:lnTo>
                  <a:lnTo>
                    <a:pt x="263509" y="285457"/>
                  </a:lnTo>
                  <a:lnTo>
                    <a:pt x="261776" y="286319"/>
                  </a:lnTo>
                  <a:lnTo>
                    <a:pt x="250108" y="288454"/>
                  </a:lnTo>
                  <a:lnTo>
                    <a:pt x="246717" y="288742"/>
                  </a:lnTo>
                  <a:lnTo>
                    <a:pt x="241259" y="290446"/>
                  </a:lnTo>
                  <a:lnTo>
                    <a:pt x="238344" y="293299"/>
                  </a:lnTo>
                  <a:lnTo>
                    <a:pt x="237515" y="294736"/>
                  </a:lnTo>
                  <a:lnTo>
                    <a:pt x="233601" y="294697"/>
                  </a:lnTo>
                  <a:lnTo>
                    <a:pt x="226762" y="295119"/>
                  </a:lnTo>
                  <a:lnTo>
                    <a:pt x="223838" y="295578"/>
                  </a:lnTo>
                  <a:lnTo>
                    <a:pt x="222409" y="295655"/>
                  </a:lnTo>
                  <a:lnTo>
                    <a:pt x="219789" y="295645"/>
                  </a:lnTo>
                  <a:lnTo>
                    <a:pt x="217637" y="295129"/>
                  </a:lnTo>
                  <a:lnTo>
                    <a:pt x="216208" y="294354"/>
                  </a:lnTo>
                  <a:lnTo>
                    <a:pt x="214436" y="292602"/>
                  </a:lnTo>
                  <a:lnTo>
                    <a:pt x="210474" y="289049"/>
                  </a:lnTo>
                  <a:lnTo>
                    <a:pt x="207597" y="286828"/>
                  </a:lnTo>
                  <a:lnTo>
                    <a:pt x="201282" y="289385"/>
                  </a:lnTo>
                  <a:lnTo>
                    <a:pt x="195596" y="291922"/>
                  </a:lnTo>
                  <a:lnTo>
                    <a:pt x="187528" y="295531"/>
                  </a:lnTo>
                  <a:lnTo>
                    <a:pt x="182928" y="298116"/>
                  </a:lnTo>
                  <a:lnTo>
                    <a:pt x="181547" y="300711"/>
                  </a:lnTo>
                  <a:lnTo>
                    <a:pt x="177994" y="305431"/>
                  </a:lnTo>
                  <a:lnTo>
                    <a:pt x="174822" y="308332"/>
                  </a:lnTo>
                  <a:lnTo>
                    <a:pt x="173631" y="308686"/>
                  </a:lnTo>
                  <a:lnTo>
                    <a:pt x="166440" y="308083"/>
                  </a:lnTo>
                  <a:lnTo>
                    <a:pt x="163849" y="307489"/>
                  </a:lnTo>
                  <a:lnTo>
                    <a:pt x="159563" y="306963"/>
                  </a:lnTo>
                  <a:lnTo>
                    <a:pt x="153800" y="305938"/>
                  </a:lnTo>
                  <a:lnTo>
                    <a:pt x="149943" y="304837"/>
                  </a:lnTo>
                  <a:lnTo>
                    <a:pt x="145752" y="304703"/>
                  </a:lnTo>
                  <a:lnTo>
                    <a:pt x="139713" y="304330"/>
                  </a:lnTo>
                  <a:lnTo>
                    <a:pt x="135989" y="303535"/>
                  </a:lnTo>
                  <a:lnTo>
                    <a:pt x="132207" y="300912"/>
                  </a:lnTo>
                  <a:lnTo>
                    <a:pt x="127349" y="297762"/>
                  </a:lnTo>
                  <a:lnTo>
                    <a:pt x="122339" y="294516"/>
                  </a:lnTo>
                  <a:lnTo>
                    <a:pt x="117177" y="291174"/>
                  </a:lnTo>
                  <a:lnTo>
                    <a:pt x="111081" y="287326"/>
                  </a:lnTo>
                  <a:lnTo>
                    <a:pt x="104423" y="283122"/>
                  </a:lnTo>
                  <a:lnTo>
                    <a:pt x="102899" y="282701"/>
                  </a:lnTo>
                  <a:lnTo>
                    <a:pt x="102232" y="282625"/>
                  </a:lnTo>
                  <a:lnTo>
                    <a:pt x="95002" y="282434"/>
                  </a:lnTo>
                  <a:lnTo>
                    <a:pt x="87487" y="282233"/>
                  </a:lnTo>
                  <a:lnTo>
                    <a:pt x="82410" y="282098"/>
                  </a:lnTo>
                  <a:lnTo>
                    <a:pt x="80810" y="281611"/>
                  </a:lnTo>
                  <a:lnTo>
                    <a:pt x="79648" y="280653"/>
                  </a:lnTo>
                  <a:lnTo>
                    <a:pt x="78076" y="277542"/>
                  </a:lnTo>
                  <a:lnTo>
                    <a:pt x="76095" y="275330"/>
                  </a:lnTo>
                  <a:lnTo>
                    <a:pt x="73885" y="272505"/>
                  </a:lnTo>
                  <a:lnTo>
                    <a:pt x="73705" y="268695"/>
                  </a:lnTo>
                  <a:lnTo>
                    <a:pt x="74314" y="264530"/>
                  </a:lnTo>
                  <a:lnTo>
                    <a:pt x="74886" y="263151"/>
                  </a:lnTo>
                  <a:lnTo>
                    <a:pt x="74562" y="261782"/>
                  </a:lnTo>
                  <a:lnTo>
                    <a:pt x="74647" y="259896"/>
                  </a:lnTo>
                  <a:lnTo>
                    <a:pt x="73409" y="258144"/>
                  </a:lnTo>
                  <a:lnTo>
                    <a:pt x="66018" y="256133"/>
                  </a:lnTo>
                  <a:lnTo>
                    <a:pt x="64818" y="256286"/>
                  </a:lnTo>
                  <a:lnTo>
                    <a:pt x="63589" y="257043"/>
                  </a:lnTo>
                  <a:lnTo>
                    <a:pt x="62189" y="257579"/>
                  </a:lnTo>
                  <a:lnTo>
                    <a:pt x="61179" y="257072"/>
                  </a:lnTo>
                  <a:lnTo>
                    <a:pt x="60560" y="256325"/>
                  </a:lnTo>
                  <a:lnTo>
                    <a:pt x="60541" y="255090"/>
                  </a:lnTo>
                  <a:lnTo>
                    <a:pt x="60665" y="254171"/>
                  </a:lnTo>
                  <a:lnTo>
                    <a:pt x="60236" y="253664"/>
                  </a:lnTo>
                  <a:lnTo>
                    <a:pt x="57884" y="251788"/>
                  </a:lnTo>
                  <a:lnTo>
                    <a:pt x="55674" y="249317"/>
                  </a:lnTo>
                  <a:lnTo>
                    <a:pt x="54340" y="246589"/>
                  </a:lnTo>
                  <a:lnTo>
                    <a:pt x="53045" y="244348"/>
                  </a:lnTo>
                  <a:lnTo>
                    <a:pt x="52397" y="239341"/>
                  </a:lnTo>
                  <a:lnTo>
                    <a:pt x="50759" y="236258"/>
                  </a:lnTo>
                  <a:lnTo>
                    <a:pt x="49159" y="232486"/>
                  </a:lnTo>
                  <a:lnTo>
                    <a:pt x="46787" y="225295"/>
                  </a:lnTo>
                  <a:lnTo>
                    <a:pt x="45758" y="222815"/>
                  </a:lnTo>
                  <a:lnTo>
                    <a:pt x="43834" y="221149"/>
                  </a:lnTo>
                  <a:lnTo>
                    <a:pt x="41805" y="219608"/>
                  </a:lnTo>
                  <a:lnTo>
                    <a:pt x="39700" y="216420"/>
                  </a:lnTo>
                  <a:lnTo>
                    <a:pt x="34223" y="213605"/>
                  </a:lnTo>
                  <a:lnTo>
                    <a:pt x="32118" y="211412"/>
                  </a:lnTo>
                  <a:lnTo>
                    <a:pt x="28470" y="207611"/>
                  </a:lnTo>
                  <a:lnTo>
                    <a:pt x="27565" y="205687"/>
                  </a:lnTo>
                  <a:lnTo>
                    <a:pt x="27299" y="203781"/>
                  </a:lnTo>
                  <a:lnTo>
                    <a:pt x="26165" y="201991"/>
                  </a:lnTo>
                  <a:lnTo>
                    <a:pt x="24146" y="199971"/>
                  </a:lnTo>
                  <a:lnTo>
                    <a:pt x="17831" y="195624"/>
                  </a:lnTo>
                  <a:lnTo>
                    <a:pt x="16088" y="195108"/>
                  </a:lnTo>
                  <a:lnTo>
                    <a:pt x="13830" y="194639"/>
                  </a:lnTo>
                  <a:lnTo>
                    <a:pt x="10516" y="194209"/>
                  </a:lnTo>
                  <a:lnTo>
                    <a:pt x="6068" y="193213"/>
                  </a:lnTo>
                  <a:lnTo>
                    <a:pt x="2181" y="191509"/>
                  </a:lnTo>
                  <a:lnTo>
                    <a:pt x="419" y="190302"/>
                  </a:lnTo>
                  <a:lnTo>
                    <a:pt x="0" y="189469"/>
                  </a:lnTo>
                  <a:lnTo>
                    <a:pt x="362" y="188071"/>
                  </a:lnTo>
                  <a:lnTo>
                    <a:pt x="1772" y="185668"/>
                  </a:lnTo>
                  <a:lnTo>
                    <a:pt x="4439" y="179990"/>
                  </a:lnTo>
                  <a:lnTo>
                    <a:pt x="6287" y="176074"/>
                  </a:lnTo>
                  <a:lnTo>
                    <a:pt x="7544" y="174963"/>
                  </a:lnTo>
                  <a:lnTo>
                    <a:pt x="10963" y="174685"/>
                  </a:lnTo>
                  <a:lnTo>
                    <a:pt x="14602" y="174801"/>
                  </a:lnTo>
                  <a:lnTo>
                    <a:pt x="17259" y="175088"/>
                  </a:lnTo>
                  <a:lnTo>
                    <a:pt x="21012" y="175136"/>
                  </a:lnTo>
                  <a:lnTo>
                    <a:pt x="25508" y="174801"/>
                  </a:lnTo>
                  <a:lnTo>
                    <a:pt x="27289" y="173489"/>
                  </a:lnTo>
                  <a:lnTo>
                    <a:pt x="28699" y="172053"/>
                  </a:lnTo>
                  <a:lnTo>
                    <a:pt x="29289" y="171047"/>
                  </a:lnTo>
                  <a:lnTo>
                    <a:pt x="29480" y="168510"/>
                  </a:lnTo>
                  <a:lnTo>
                    <a:pt x="29470" y="166471"/>
                  </a:lnTo>
                  <a:lnTo>
                    <a:pt x="29185" y="158648"/>
                  </a:lnTo>
                  <a:lnTo>
                    <a:pt x="29013" y="153861"/>
                  </a:lnTo>
                  <a:lnTo>
                    <a:pt x="28813" y="148385"/>
                  </a:lnTo>
                  <a:lnTo>
                    <a:pt x="28842" y="147284"/>
                  </a:lnTo>
                  <a:lnTo>
                    <a:pt x="28880" y="145876"/>
                  </a:lnTo>
                  <a:lnTo>
                    <a:pt x="29975" y="140026"/>
                  </a:lnTo>
                  <a:lnTo>
                    <a:pt x="31004" y="136675"/>
                  </a:lnTo>
                  <a:lnTo>
                    <a:pt x="31709" y="134904"/>
                  </a:lnTo>
                  <a:lnTo>
                    <a:pt x="34547" y="129312"/>
                  </a:lnTo>
                  <a:lnTo>
                    <a:pt x="35081" y="127522"/>
                  </a:lnTo>
                  <a:lnTo>
                    <a:pt x="35176" y="125885"/>
                  </a:lnTo>
                  <a:lnTo>
                    <a:pt x="34128" y="118369"/>
                  </a:lnTo>
                  <a:lnTo>
                    <a:pt x="35947" y="114826"/>
                  </a:lnTo>
                  <a:lnTo>
                    <a:pt x="38291" y="111322"/>
                  </a:lnTo>
                  <a:lnTo>
                    <a:pt x="40338" y="109819"/>
                  </a:lnTo>
                  <a:lnTo>
                    <a:pt x="42043" y="108804"/>
                  </a:lnTo>
                  <a:lnTo>
                    <a:pt x="42843" y="109234"/>
                  </a:lnTo>
                  <a:lnTo>
                    <a:pt x="44806" y="110852"/>
                  </a:lnTo>
                  <a:lnTo>
                    <a:pt x="47377" y="112451"/>
                  </a:lnTo>
                  <a:lnTo>
                    <a:pt x="48578" y="112097"/>
                  </a:lnTo>
                  <a:lnTo>
                    <a:pt x="50340" y="110699"/>
                  </a:lnTo>
                  <a:lnTo>
                    <a:pt x="51654" y="109225"/>
                  </a:lnTo>
                  <a:lnTo>
                    <a:pt x="51483" y="106582"/>
                  </a:lnTo>
                  <a:lnTo>
                    <a:pt x="52664" y="101154"/>
                  </a:lnTo>
                  <a:lnTo>
                    <a:pt x="52435" y="98013"/>
                  </a:lnTo>
                  <a:lnTo>
                    <a:pt x="53702" y="94126"/>
                  </a:lnTo>
                  <a:lnTo>
                    <a:pt x="55083" y="88640"/>
                  </a:lnTo>
                  <a:lnTo>
                    <a:pt x="55702" y="85174"/>
                  </a:lnTo>
                  <a:lnTo>
                    <a:pt x="56493" y="83307"/>
                  </a:lnTo>
                  <a:lnTo>
                    <a:pt x="60236" y="79477"/>
                  </a:lnTo>
                  <a:lnTo>
                    <a:pt x="63456" y="74058"/>
                  </a:lnTo>
                  <a:lnTo>
                    <a:pt x="65503" y="70094"/>
                  </a:lnTo>
                  <a:lnTo>
                    <a:pt x="69428" y="63622"/>
                  </a:lnTo>
                  <a:lnTo>
                    <a:pt x="71409" y="61257"/>
                  </a:lnTo>
                  <a:lnTo>
                    <a:pt x="73019" y="60242"/>
                  </a:lnTo>
                  <a:lnTo>
                    <a:pt x="75419" y="59591"/>
                  </a:lnTo>
                  <a:lnTo>
                    <a:pt x="79886" y="58998"/>
                  </a:lnTo>
                  <a:lnTo>
                    <a:pt x="83096" y="58452"/>
                  </a:lnTo>
                  <a:lnTo>
                    <a:pt x="83563" y="57609"/>
                  </a:lnTo>
                  <a:lnTo>
                    <a:pt x="83839" y="56288"/>
                  </a:lnTo>
                  <a:lnTo>
                    <a:pt x="83887" y="53387"/>
                  </a:lnTo>
                  <a:lnTo>
                    <a:pt x="84506" y="48398"/>
                  </a:lnTo>
                  <a:lnTo>
                    <a:pt x="85897" y="43525"/>
                  </a:lnTo>
                  <a:lnTo>
                    <a:pt x="87535" y="39829"/>
                  </a:lnTo>
                  <a:lnTo>
                    <a:pt x="88421" y="38144"/>
                  </a:lnTo>
                  <a:lnTo>
                    <a:pt x="89478" y="36526"/>
                  </a:lnTo>
                  <a:lnTo>
                    <a:pt x="90669" y="33778"/>
                  </a:lnTo>
                  <a:lnTo>
                    <a:pt x="92173" y="27842"/>
                  </a:lnTo>
                  <a:lnTo>
                    <a:pt x="92088" y="23811"/>
                  </a:lnTo>
                  <a:lnTo>
                    <a:pt x="94240" y="16420"/>
                  </a:lnTo>
                  <a:lnTo>
                    <a:pt x="94717" y="16382"/>
                  </a:lnTo>
                  <a:lnTo>
                    <a:pt x="98374" y="15022"/>
                  </a:lnTo>
                  <a:lnTo>
                    <a:pt x="101927" y="14821"/>
                  </a:lnTo>
                  <a:lnTo>
                    <a:pt x="105366" y="15769"/>
                  </a:lnTo>
                  <a:lnTo>
                    <a:pt x="107604" y="16009"/>
                  </a:lnTo>
                  <a:lnTo>
                    <a:pt x="108652" y="15531"/>
                  </a:lnTo>
                  <a:lnTo>
                    <a:pt x="109614" y="14305"/>
                  </a:lnTo>
                  <a:lnTo>
                    <a:pt x="110500" y="12314"/>
                  </a:lnTo>
                  <a:lnTo>
                    <a:pt x="111909" y="11213"/>
                  </a:lnTo>
                  <a:lnTo>
                    <a:pt x="113833" y="11002"/>
                  </a:lnTo>
                  <a:lnTo>
                    <a:pt x="116405" y="13243"/>
                  </a:lnTo>
                  <a:lnTo>
                    <a:pt x="120510" y="19188"/>
                  </a:lnTo>
                  <a:lnTo>
                    <a:pt x="121568" y="19542"/>
                  </a:lnTo>
                  <a:lnTo>
                    <a:pt x="122225" y="19388"/>
                  </a:lnTo>
                  <a:lnTo>
                    <a:pt x="124282" y="14611"/>
                  </a:lnTo>
                  <a:lnTo>
                    <a:pt x="125892" y="10905"/>
                  </a:lnTo>
                  <a:lnTo>
                    <a:pt x="128883" y="3973"/>
                  </a:lnTo>
                  <a:lnTo>
                    <a:pt x="130588" y="0"/>
                  </a:lnTo>
                  <a:lnTo>
                    <a:pt x="132178" y="1149"/>
                  </a:lnTo>
                  <a:lnTo>
                    <a:pt x="133760" y="3179"/>
                  </a:lnTo>
                  <a:lnTo>
                    <a:pt x="135550" y="4126"/>
                  </a:lnTo>
                  <a:lnTo>
                    <a:pt x="137484" y="4710"/>
                  </a:lnTo>
                  <a:lnTo>
                    <a:pt x="138417" y="4786"/>
                  </a:lnTo>
                  <a:lnTo>
                    <a:pt x="139608" y="5591"/>
                  </a:lnTo>
                  <a:lnTo>
                    <a:pt x="143761" y="10541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BCC49E1A-38C6-C54E-1EFF-ACF810B80E96}"/>
                </a:ext>
              </a:extLst>
            </p:cNvPr>
            <p:cNvSpPr/>
            <p:nvPr/>
          </p:nvSpPr>
          <p:spPr>
            <a:xfrm>
              <a:off x="5867837" y="3411877"/>
              <a:ext cx="154438" cy="166079"/>
            </a:xfrm>
            <a:custGeom>
              <a:avLst/>
              <a:gdLst>
                <a:gd name="connsiteX0" fmla="*/ 122711 w 154438"/>
                <a:gd name="connsiteY0" fmla="*/ 3753 h 166079"/>
                <a:gd name="connsiteX1" fmla="*/ 122577 w 154438"/>
                <a:gd name="connsiteY1" fmla="*/ 5620 h 166079"/>
                <a:gd name="connsiteX2" fmla="*/ 120453 w 154438"/>
                <a:gd name="connsiteY2" fmla="*/ 10196 h 166079"/>
                <a:gd name="connsiteX3" fmla="*/ 119463 w 154438"/>
                <a:gd name="connsiteY3" fmla="*/ 13720 h 166079"/>
                <a:gd name="connsiteX4" fmla="*/ 119215 w 154438"/>
                <a:gd name="connsiteY4" fmla="*/ 17463 h 166079"/>
                <a:gd name="connsiteX5" fmla="*/ 119796 w 154438"/>
                <a:gd name="connsiteY5" fmla="*/ 20489 h 166079"/>
                <a:gd name="connsiteX6" fmla="*/ 120815 w 154438"/>
                <a:gd name="connsiteY6" fmla="*/ 22634 h 166079"/>
                <a:gd name="connsiteX7" fmla="*/ 121472 w 154438"/>
                <a:gd name="connsiteY7" fmla="*/ 24979 h 166079"/>
                <a:gd name="connsiteX8" fmla="*/ 120968 w 154438"/>
                <a:gd name="connsiteY8" fmla="*/ 26616 h 166079"/>
                <a:gd name="connsiteX9" fmla="*/ 119939 w 154438"/>
                <a:gd name="connsiteY9" fmla="*/ 27316 h 166079"/>
                <a:gd name="connsiteX10" fmla="*/ 120644 w 154438"/>
                <a:gd name="connsiteY10" fmla="*/ 28139 h 166079"/>
                <a:gd name="connsiteX11" fmla="*/ 122187 w 154438"/>
                <a:gd name="connsiteY11" fmla="*/ 28331 h 166079"/>
                <a:gd name="connsiteX12" fmla="*/ 124816 w 154438"/>
                <a:gd name="connsiteY12" fmla="*/ 27622 h 166079"/>
                <a:gd name="connsiteX13" fmla="*/ 128854 w 154438"/>
                <a:gd name="connsiteY13" fmla="*/ 26368 h 166079"/>
                <a:gd name="connsiteX14" fmla="*/ 134141 w 154438"/>
                <a:gd name="connsiteY14" fmla="*/ 24558 h 166079"/>
                <a:gd name="connsiteX15" fmla="*/ 137617 w 154438"/>
                <a:gd name="connsiteY15" fmla="*/ 23591 h 166079"/>
                <a:gd name="connsiteX16" fmla="*/ 143361 w 154438"/>
                <a:gd name="connsiteY16" fmla="*/ 24204 h 166079"/>
                <a:gd name="connsiteX17" fmla="*/ 146428 w 154438"/>
                <a:gd name="connsiteY17" fmla="*/ 24893 h 166079"/>
                <a:gd name="connsiteX18" fmla="*/ 147999 w 154438"/>
                <a:gd name="connsiteY18" fmla="*/ 26157 h 166079"/>
                <a:gd name="connsiteX19" fmla="*/ 149695 w 154438"/>
                <a:gd name="connsiteY19" fmla="*/ 31538 h 166079"/>
                <a:gd name="connsiteX20" fmla="*/ 150533 w 154438"/>
                <a:gd name="connsiteY20" fmla="*/ 32362 h 166079"/>
                <a:gd name="connsiteX21" fmla="*/ 151924 w 154438"/>
                <a:gd name="connsiteY21" fmla="*/ 34650 h 166079"/>
                <a:gd name="connsiteX22" fmla="*/ 153086 w 154438"/>
                <a:gd name="connsiteY22" fmla="*/ 37398 h 166079"/>
                <a:gd name="connsiteX23" fmla="*/ 153333 w 154438"/>
                <a:gd name="connsiteY23" fmla="*/ 38796 h 166079"/>
                <a:gd name="connsiteX24" fmla="*/ 153200 w 154438"/>
                <a:gd name="connsiteY24" fmla="*/ 39801 h 166079"/>
                <a:gd name="connsiteX25" fmla="*/ 152038 w 154438"/>
                <a:gd name="connsiteY25" fmla="*/ 41285 h 166079"/>
                <a:gd name="connsiteX26" fmla="*/ 150724 w 154438"/>
                <a:gd name="connsiteY26" fmla="*/ 43478 h 166079"/>
                <a:gd name="connsiteX27" fmla="*/ 150257 w 154438"/>
                <a:gd name="connsiteY27" fmla="*/ 44799 h 166079"/>
                <a:gd name="connsiteX28" fmla="*/ 149162 w 154438"/>
                <a:gd name="connsiteY28" fmla="*/ 45785 h 166079"/>
                <a:gd name="connsiteX29" fmla="*/ 147771 w 154438"/>
                <a:gd name="connsiteY29" fmla="*/ 46753 h 166079"/>
                <a:gd name="connsiteX30" fmla="*/ 143932 w 154438"/>
                <a:gd name="connsiteY30" fmla="*/ 47145 h 166079"/>
                <a:gd name="connsiteX31" fmla="*/ 143342 w 154438"/>
                <a:gd name="connsiteY31" fmla="*/ 47719 h 166079"/>
                <a:gd name="connsiteX32" fmla="*/ 142275 w 154438"/>
                <a:gd name="connsiteY32" fmla="*/ 50046 h 166079"/>
                <a:gd name="connsiteX33" fmla="*/ 140246 w 154438"/>
                <a:gd name="connsiteY33" fmla="*/ 52018 h 166079"/>
                <a:gd name="connsiteX34" fmla="*/ 139322 w 154438"/>
                <a:gd name="connsiteY34" fmla="*/ 53885 h 166079"/>
                <a:gd name="connsiteX35" fmla="*/ 138513 w 154438"/>
                <a:gd name="connsiteY35" fmla="*/ 56375 h 166079"/>
                <a:gd name="connsiteX36" fmla="*/ 138675 w 154438"/>
                <a:gd name="connsiteY36" fmla="*/ 59448 h 166079"/>
                <a:gd name="connsiteX37" fmla="*/ 138265 w 154438"/>
                <a:gd name="connsiteY37" fmla="*/ 63881 h 166079"/>
                <a:gd name="connsiteX38" fmla="*/ 137855 w 154438"/>
                <a:gd name="connsiteY38" fmla="*/ 66887 h 166079"/>
                <a:gd name="connsiteX39" fmla="*/ 138865 w 154438"/>
                <a:gd name="connsiteY39" fmla="*/ 67940 h 166079"/>
                <a:gd name="connsiteX40" fmla="*/ 143456 w 154438"/>
                <a:gd name="connsiteY40" fmla="*/ 68668 h 166079"/>
                <a:gd name="connsiteX41" fmla="*/ 144342 w 154438"/>
                <a:gd name="connsiteY41" fmla="*/ 69262 h 166079"/>
                <a:gd name="connsiteX42" fmla="*/ 145561 w 154438"/>
                <a:gd name="connsiteY42" fmla="*/ 71119 h 166079"/>
                <a:gd name="connsiteX43" fmla="*/ 147123 w 154438"/>
                <a:gd name="connsiteY43" fmla="*/ 72871 h 166079"/>
                <a:gd name="connsiteX44" fmla="*/ 151314 w 154438"/>
                <a:gd name="connsiteY44" fmla="*/ 73972 h 166079"/>
                <a:gd name="connsiteX45" fmla="*/ 152943 w 154438"/>
                <a:gd name="connsiteY45" fmla="*/ 75303 h 166079"/>
                <a:gd name="connsiteX46" fmla="*/ 154267 w 154438"/>
                <a:gd name="connsiteY46" fmla="*/ 76768 h 166079"/>
                <a:gd name="connsiteX47" fmla="*/ 154438 w 154438"/>
                <a:gd name="connsiteY47" fmla="*/ 77965 h 166079"/>
                <a:gd name="connsiteX48" fmla="*/ 153486 w 154438"/>
                <a:gd name="connsiteY48" fmla="*/ 82781 h 166079"/>
                <a:gd name="connsiteX49" fmla="*/ 152572 w 154438"/>
                <a:gd name="connsiteY49" fmla="*/ 87405 h 166079"/>
                <a:gd name="connsiteX50" fmla="*/ 152933 w 154438"/>
                <a:gd name="connsiteY50" fmla="*/ 90929 h 166079"/>
                <a:gd name="connsiteX51" fmla="*/ 153267 w 154438"/>
                <a:gd name="connsiteY51" fmla="*/ 94289 h 166079"/>
                <a:gd name="connsiteX52" fmla="*/ 153772 w 154438"/>
                <a:gd name="connsiteY52" fmla="*/ 99182 h 166079"/>
                <a:gd name="connsiteX53" fmla="*/ 153553 w 154438"/>
                <a:gd name="connsiteY53" fmla="*/ 102169 h 166079"/>
                <a:gd name="connsiteX54" fmla="*/ 152362 w 154438"/>
                <a:gd name="connsiteY54" fmla="*/ 103998 h 166079"/>
                <a:gd name="connsiteX55" fmla="*/ 152362 w 154438"/>
                <a:gd name="connsiteY55" fmla="*/ 105424 h 166079"/>
                <a:gd name="connsiteX56" fmla="*/ 152905 w 154438"/>
                <a:gd name="connsiteY56" fmla="*/ 107148 h 166079"/>
                <a:gd name="connsiteX57" fmla="*/ 151857 w 154438"/>
                <a:gd name="connsiteY57" fmla="*/ 111916 h 166079"/>
                <a:gd name="connsiteX58" fmla="*/ 151181 w 154438"/>
                <a:gd name="connsiteY58" fmla="*/ 112720 h 166079"/>
                <a:gd name="connsiteX59" fmla="*/ 149304 w 154438"/>
                <a:gd name="connsiteY59" fmla="*/ 113610 h 166079"/>
                <a:gd name="connsiteX60" fmla="*/ 148314 w 154438"/>
                <a:gd name="connsiteY60" fmla="*/ 114893 h 166079"/>
                <a:gd name="connsiteX61" fmla="*/ 147999 w 154438"/>
                <a:gd name="connsiteY61" fmla="*/ 116904 h 166079"/>
                <a:gd name="connsiteX62" fmla="*/ 146990 w 154438"/>
                <a:gd name="connsiteY62" fmla="*/ 119662 h 166079"/>
                <a:gd name="connsiteX63" fmla="*/ 145942 w 154438"/>
                <a:gd name="connsiteY63" fmla="*/ 120667 h 166079"/>
                <a:gd name="connsiteX64" fmla="*/ 145942 w 154438"/>
                <a:gd name="connsiteY64" fmla="*/ 121950 h 166079"/>
                <a:gd name="connsiteX65" fmla="*/ 146952 w 154438"/>
                <a:gd name="connsiteY65" fmla="*/ 122878 h 166079"/>
                <a:gd name="connsiteX66" fmla="*/ 146933 w 154438"/>
                <a:gd name="connsiteY66" fmla="*/ 124315 h 166079"/>
                <a:gd name="connsiteX67" fmla="*/ 145056 w 154438"/>
                <a:gd name="connsiteY67" fmla="*/ 126019 h 166079"/>
                <a:gd name="connsiteX68" fmla="*/ 143932 w 154438"/>
                <a:gd name="connsiteY68" fmla="*/ 127321 h 166079"/>
                <a:gd name="connsiteX69" fmla="*/ 141427 w 154438"/>
                <a:gd name="connsiteY69" fmla="*/ 127962 h 166079"/>
                <a:gd name="connsiteX70" fmla="*/ 138570 w 154438"/>
                <a:gd name="connsiteY70" fmla="*/ 127282 h 166079"/>
                <a:gd name="connsiteX71" fmla="*/ 137903 w 154438"/>
                <a:gd name="connsiteY71" fmla="*/ 126334 h 166079"/>
                <a:gd name="connsiteX72" fmla="*/ 138589 w 154438"/>
                <a:gd name="connsiteY72" fmla="*/ 124860 h 166079"/>
                <a:gd name="connsiteX73" fmla="*/ 138341 w 154438"/>
                <a:gd name="connsiteY73" fmla="*/ 123673 h 166079"/>
                <a:gd name="connsiteX74" fmla="*/ 137360 w 154438"/>
                <a:gd name="connsiteY74" fmla="*/ 122428 h 166079"/>
                <a:gd name="connsiteX75" fmla="*/ 135827 w 154438"/>
                <a:gd name="connsiteY75" fmla="*/ 119230 h 166079"/>
                <a:gd name="connsiteX76" fmla="*/ 134474 w 154438"/>
                <a:gd name="connsiteY76" fmla="*/ 118550 h 166079"/>
                <a:gd name="connsiteX77" fmla="*/ 133721 w 154438"/>
                <a:gd name="connsiteY77" fmla="*/ 119862 h 166079"/>
                <a:gd name="connsiteX78" fmla="*/ 131397 w 154438"/>
                <a:gd name="connsiteY78" fmla="*/ 122294 h 166079"/>
                <a:gd name="connsiteX79" fmla="*/ 127292 w 154438"/>
                <a:gd name="connsiteY79" fmla="*/ 125415 h 166079"/>
                <a:gd name="connsiteX80" fmla="*/ 124416 w 154438"/>
                <a:gd name="connsiteY80" fmla="*/ 125664 h 166079"/>
                <a:gd name="connsiteX81" fmla="*/ 119101 w 154438"/>
                <a:gd name="connsiteY81" fmla="*/ 124717 h 166079"/>
                <a:gd name="connsiteX82" fmla="*/ 114652 w 154438"/>
                <a:gd name="connsiteY82" fmla="*/ 123223 h 166079"/>
                <a:gd name="connsiteX83" fmla="*/ 112547 w 154438"/>
                <a:gd name="connsiteY83" fmla="*/ 119566 h 166079"/>
                <a:gd name="connsiteX84" fmla="*/ 111242 w 154438"/>
                <a:gd name="connsiteY84" fmla="*/ 116540 h 166079"/>
                <a:gd name="connsiteX85" fmla="*/ 109338 w 154438"/>
                <a:gd name="connsiteY85" fmla="*/ 113036 h 166079"/>
                <a:gd name="connsiteX86" fmla="*/ 107204 w 154438"/>
                <a:gd name="connsiteY86" fmla="*/ 111370 h 166079"/>
                <a:gd name="connsiteX87" fmla="*/ 104927 w 154438"/>
                <a:gd name="connsiteY87" fmla="*/ 110298 h 166079"/>
                <a:gd name="connsiteX88" fmla="*/ 103918 w 154438"/>
                <a:gd name="connsiteY88" fmla="*/ 110231 h 166079"/>
                <a:gd name="connsiteX89" fmla="*/ 100660 w 154438"/>
                <a:gd name="connsiteY89" fmla="*/ 112184 h 166079"/>
                <a:gd name="connsiteX90" fmla="*/ 99679 w 154438"/>
                <a:gd name="connsiteY90" fmla="*/ 112960 h 166079"/>
                <a:gd name="connsiteX91" fmla="*/ 99689 w 154438"/>
                <a:gd name="connsiteY91" fmla="*/ 114597 h 166079"/>
                <a:gd name="connsiteX92" fmla="*/ 99993 w 154438"/>
                <a:gd name="connsiteY92" fmla="*/ 116129 h 166079"/>
                <a:gd name="connsiteX93" fmla="*/ 100498 w 154438"/>
                <a:gd name="connsiteY93" fmla="*/ 116866 h 166079"/>
                <a:gd name="connsiteX94" fmla="*/ 100917 w 154438"/>
                <a:gd name="connsiteY94" fmla="*/ 117852 h 166079"/>
                <a:gd name="connsiteX95" fmla="*/ 100841 w 154438"/>
                <a:gd name="connsiteY95" fmla="*/ 119374 h 166079"/>
                <a:gd name="connsiteX96" fmla="*/ 100260 w 154438"/>
                <a:gd name="connsiteY96" fmla="*/ 121414 h 166079"/>
                <a:gd name="connsiteX97" fmla="*/ 100060 w 154438"/>
                <a:gd name="connsiteY97" fmla="*/ 123664 h 166079"/>
                <a:gd name="connsiteX98" fmla="*/ 89849 w 154438"/>
                <a:gd name="connsiteY98" fmla="*/ 125876 h 166079"/>
                <a:gd name="connsiteX99" fmla="*/ 88087 w 154438"/>
                <a:gd name="connsiteY99" fmla="*/ 125081 h 166079"/>
                <a:gd name="connsiteX100" fmla="*/ 86801 w 154438"/>
                <a:gd name="connsiteY100" fmla="*/ 124066 h 166079"/>
                <a:gd name="connsiteX101" fmla="*/ 85258 w 154438"/>
                <a:gd name="connsiteY101" fmla="*/ 124248 h 166079"/>
                <a:gd name="connsiteX102" fmla="*/ 80820 w 154438"/>
                <a:gd name="connsiteY102" fmla="*/ 125397 h 166079"/>
                <a:gd name="connsiteX103" fmla="*/ 79191 w 154438"/>
                <a:gd name="connsiteY103" fmla="*/ 124593 h 166079"/>
                <a:gd name="connsiteX104" fmla="*/ 77581 w 154438"/>
                <a:gd name="connsiteY104" fmla="*/ 124009 h 166079"/>
                <a:gd name="connsiteX105" fmla="*/ 76838 w 154438"/>
                <a:gd name="connsiteY105" fmla="*/ 124497 h 166079"/>
                <a:gd name="connsiteX106" fmla="*/ 76781 w 154438"/>
                <a:gd name="connsiteY106" fmla="*/ 125454 h 166079"/>
                <a:gd name="connsiteX107" fmla="*/ 77533 w 154438"/>
                <a:gd name="connsiteY107" fmla="*/ 130759 h 166079"/>
                <a:gd name="connsiteX108" fmla="*/ 77286 w 154438"/>
                <a:gd name="connsiteY108" fmla="*/ 132779 h 166079"/>
                <a:gd name="connsiteX109" fmla="*/ 76295 w 154438"/>
                <a:gd name="connsiteY109" fmla="*/ 135421 h 166079"/>
                <a:gd name="connsiteX110" fmla="*/ 75771 w 154438"/>
                <a:gd name="connsiteY110" fmla="*/ 137212 h 166079"/>
                <a:gd name="connsiteX111" fmla="*/ 78486 w 154438"/>
                <a:gd name="connsiteY111" fmla="*/ 137709 h 166079"/>
                <a:gd name="connsiteX112" fmla="*/ 79458 w 154438"/>
                <a:gd name="connsiteY112" fmla="*/ 138542 h 166079"/>
                <a:gd name="connsiteX113" fmla="*/ 80410 w 154438"/>
                <a:gd name="connsiteY113" fmla="*/ 139873 h 166079"/>
                <a:gd name="connsiteX114" fmla="*/ 81715 w 154438"/>
                <a:gd name="connsiteY114" fmla="*/ 141118 h 166079"/>
                <a:gd name="connsiteX115" fmla="*/ 81801 w 154438"/>
                <a:gd name="connsiteY115" fmla="*/ 141874 h 166079"/>
                <a:gd name="connsiteX116" fmla="*/ 80324 w 154438"/>
                <a:gd name="connsiteY116" fmla="*/ 143262 h 166079"/>
                <a:gd name="connsiteX117" fmla="*/ 79820 w 154438"/>
                <a:gd name="connsiteY117" fmla="*/ 144967 h 166079"/>
                <a:gd name="connsiteX118" fmla="*/ 80524 w 154438"/>
                <a:gd name="connsiteY118" fmla="*/ 146298 h 166079"/>
                <a:gd name="connsiteX119" fmla="*/ 82363 w 154438"/>
                <a:gd name="connsiteY119" fmla="*/ 147695 h 166079"/>
                <a:gd name="connsiteX120" fmla="*/ 85058 w 154438"/>
                <a:gd name="connsiteY120" fmla="*/ 149141 h 166079"/>
                <a:gd name="connsiteX121" fmla="*/ 86373 w 154438"/>
                <a:gd name="connsiteY121" fmla="*/ 150089 h 166079"/>
                <a:gd name="connsiteX122" fmla="*/ 86239 w 154438"/>
                <a:gd name="connsiteY122" fmla="*/ 150960 h 166079"/>
                <a:gd name="connsiteX123" fmla="*/ 84992 w 154438"/>
                <a:gd name="connsiteY123" fmla="*/ 152799 h 166079"/>
                <a:gd name="connsiteX124" fmla="*/ 84515 w 154438"/>
                <a:gd name="connsiteY124" fmla="*/ 154369 h 166079"/>
                <a:gd name="connsiteX125" fmla="*/ 83658 w 154438"/>
                <a:gd name="connsiteY125" fmla="*/ 155776 h 166079"/>
                <a:gd name="connsiteX126" fmla="*/ 83839 w 154438"/>
                <a:gd name="connsiteY126" fmla="*/ 157079 h 166079"/>
                <a:gd name="connsiteX127" fmla="*/ 85049 w 154438"/>
                <a:gd name="connsiteY127" fmla="*/ 158294 h 166079"/>
                <a:gd name="connsiteX128" fmla="*/ 84925 w 154438"/>
                <a:gd name="connsiteY128" fmla="*/ 159376 h 166079"/>
                <a:gd name="connsiteX129" fmla="*/ 84096 w 154438"/>
                <a:gd name="connsiteY129" fmla="*/ 160200 h 166079"/>
                <a:gd name="connsiteX130" fmla="*/ 82420 w 154438"/>
                <a:gd name="connsiteY130" fmla="*/ 160028 h 166079"/>
                <a:gd name="connsiteX131" fmla="*/ 81001 w 154438"/>
                <a:gd name="connsiteY131" fmla="*/ 160143 h 166079"/>
                <a:gd name="connsiteX132" fmla="*/ 79734 w 154438"/>
                <a:gd name="connsiteY132" fmla="*/ 159809 h 166079"/>
                <a:gd name="connsiteX133" fmla="*/ 75752 w 154438"/>
                <a:gd name="connsiteY133" fmla="*/ 155606 h 166079"/>
                <a:gd name="connsiteX134" fmla="*/ 74876 w 154438"/>
                <a:gd name="connsiteY134" fmla="*/ 155481 h 166079"/>
                <a:gd name="connsiteX135" fmla="*/ 69104 w 154438"/>
                <a:gd name="connsiteY135" fmla="*/ 158717 h 166079"/>
                <a:gd name="connsiteX136" fmla="*/ 67666 w 154438"/>
                <a:gd name="connsiteY136" fmla="*/ 160038 h 166079"/>
                <a:gd name="connsiteX137" fmla="*/ 66475 w 154438"/>
                <a:gd name="connsiteY137" fmla="*/ 161953 h 166079"/>
                <a:gd name="connsiteX138" fmla="*/ 64875 w 154438"/>
                <a:gd name="connsiteY138" fmla="*/ 166080 h 166079"/>
                <a:gd name="connsiteX139" fmla="*/ 62255 w 154438"/>
                <a:gd name="connsiteY139" fmla="*/ 163677 h 166079"/>
                <a:gd name="connsiteX140" fmla="*/ 59988 w 154438"/>
                <a:gd name="connsiteY140" fmla="*/ 159282 h 166079"/>
                <a:gd name="connsiteX141" fmla="*/ 57350 w 154438"/>
                <a:gd name="connsiteY141" fmla="*/ 156572 h 166079"/>
                <a:gd name="connsiteX142" fmla="*/ 51797 w 154438"/>
                <a:gd name="connsiteY142" fmla="*/ 152216 h 166079"/>
                <a:gd name="connsiteX143" fmla="*/ 50311 w 154438"/>
                <a:gd name="connsiteY143" fmla="*/ 148999 h 166079"/>
                <a:gd name="connsiteX144" fmla="*/ 43958 w 154438"/>
                <a:gd name="connsiteY144" fmla="*/ 141923 h 166079"/>
                <a:gd name="connsiteX145" fmla="*/ 34833 w 154438"/>
                <a:gd name="connsiteY145" fmla="*/ 134848 h 166079"/>
                <a:gd name="connsiteX146" fmla="*/ 28232 w 154438"/>
                <a:gd name="connsiteY146" fmla="*/ 128711 h 166079"/>
                <a:gd name="connsiteX147" fmla="*/ 27232 w 154438"/>
                <a:gd name="connsiteY147" fmla="*/ 127351 h 166079"/>
                <a:gd name="connsiteX148" fmla="*/ 28346 w 154438"/>
                <a:gd name="connsiteY148" fmla="*/ 127514 h 166079"/>
                <a:gd name="connsiteX149" fmla="*/ 34719 w 154438"/>
                <a:gd name="connsiteY149" fmla="*/ 130578 h 166079"/>
                <a:gd name="connsiteX150" fmla="*/ 35585 w 154438"/>
                <a:gd name="connsiteY150" fmla="*/ 130234 h 166079"/>
                <a:gd name="connsiteX151" fmla="*/ 36319 w 154438"/>
                <a:gd name="connsiteY151" fmla="*/ 129544 h 166079"/>
                <a:gd name="connsiteX152" fmla="*/ 33576 w 154438"/>
                <a:gd name="connsiteY152" fmla="*/ 127936 h 166079"/>
                <a:gd name="connsiteX153" fmla="*/ 30947 w 154438"/>
                <a:gd name="connsiteY153" fmla="*/ 126672 h 166079"/>
                <a:gd name="connsiteX154" fmla="*/ 28480 w 154438"/>
                <a:gd name="connsiteY154" fmla="*/ 125887 h 166079"/>
                <a:gd name="connsiteX155" fmla="*/ 26013 w 154438"/>
                <a:gd name="connsiteY155" fmla="*/ 125954 h 166079"/>
                <a:gd name="connsiteX156" fmla="*/ 24632 w 154438"/>
                <a:gd name="connsiteY156" fmla="*/ 124661 h 166079"/>
                <a:gd name="connsiteX157" fmla="*/ 23736 w 154438"/>
                <a:gd name="connsiteY157" fmla="*/ 122689 h 166079"/>
                <a:gd name="connsiteX158" fmla="*/ 23279 w 154438"/>
                <a:gd name="connsiteY158" fmla="*/ 121004 h 166079"/>
                <a:gd name="connsiteX159" fmla="*/ 22184 w 154438"/>
                <a:gd name="connsiteY159" fmla="*/ 119232 h 166079"/>
                <a:gd name="connsiteX160" fmla="*/ 18688 w 154438"/>
                <a:gd name="connsiteY160" fmla="*/ 115594 h 166079"/>
                <a:gd name="connsiteX161" fmla="*/ 17840 w 154438"/>
                <a:gd name="connsiteY161" fmla="*/ 114187 h 166079"/>
                <a:gd name="connsiteX162" fmla="*/ 15926 w 154438"/>
                <a:gd name="connsiteY162" fmla="*/ 112272 h 166079"/>
                <a:gd name="connsiteX163" fmla="*/ 17088 w 154438"/>
                <a:gd name="connsiteY163" fmla="*/ 112013 h 166079"/>
                <a:gd name="connsiteX164" fmla="*/ 20841 w 154438"/>
                <a:gd name="connsiteY164" fmla="*/ 113851 h 166079"/>
                <a:gd name="connsiteX165" fmla="*/ 21174 w 154438"/>
                <a:gd name="connsiteY165" fmla="*/ 113114 h 166079"/>
                <a:gd name="connsiteX166" fmla="*/ 20850 w 154438"/>
                <a:gd name="connsiteY166" fmla="*/ 112041 h 166079"/>
                <a:gd name="connsiteX167" fmla="*/ 17078 w 154438"/>
                <a:gd name="connsiteY167" fmla="*/ 110299 h 166079"/>
                <a:gd name="connsiteX168" fmla="*/ 15040 w 154438"/>
                <a:gd name="connsiteY168" fmla="*/ 110184 h 166079"/>
                <a:gd name="connsiteX169" fmla="*/ 14564 w 154438"/>
                <a:gd name="connsiteY169" fmla="*/ 108958 h 166079"/>
                <a:gd name="connsiteX170" fmla="*/ 14840 w 154438"/>
                <a:gd name="connsiteY170" fmla="*/ 107541 h 166079"/>
                <a:gd name="connsiteX171" fmla="*/ 12144 w 154438"/>
                <a:gd name="connsiteY171" fmla="*/ 102246 h 166079"/>
                <a:gd name="connsiteX172" fmla="*/ 9344 w 154438"/>
                <a:gd name="connsiteY172" fmla="*/ 98273 h 166079"/>
                <a:gd name="connsiteX173" fmla="*/ 8906 w 154438"/>
                <a:gd name="connsiteY173" fmla="*/ 96396 h 166079"/>
                <a:gd name="connsiteX174" fmla="*/ 16459 w 154438"/>
                <a:gd name="connsiteY174" fmla="*/ 105033 h 166079"/>
                <a:gd name="connsiteX175" fmla="*/ 17469 w 154438"/>
                <a:gd name="connsiteY175" fmla="*/ 105176 h 166079"/>
                <a:gd name="connsiteX176" fmla="*/ 18802 w 154438"/>
                <a:gd name="connsiteY176" fmla="*/ 105100 h 166079"/>
                <a:gd name="connsiteX177" fmla="*/ 21927 w 154438"/>
                <a:gd name="connsiteY177" fmla="*/ 104133 h 166079"/>
                <a:gd name="connsiteX178" fmla="*/ 21327 w 154438"/>
                <a:gd name="connsiteY178" fmla="*/ 102975 h 166079"/>
                <a:gd name="connsiteX179" fmla="*/ 19917 w 154438"/>
                <a:gd name="connsiteY179" fmla="*/ 101740 h 166079"/>
                <a:gd name="connsiteX180" fmla="*/ 18555 w 154438"/>
                <a:gd name="connsiteY180" fmla="*/ 102314 h 166079"/>
                <a:gd name="connsiteX181" fmla="*/ 16774 w 154438"/>
                <a:gd name="connsiteY181" fmla="*/ 102429 h 166079"/>
                <a:gd name="connsiteX182" fmla="*/ 15840 w 154438"/>
                <a:gd name="connsiteY182" fmla="*/ 101913 h 166079"/>
                <a:gd name="connsiteX183" fmla="*/ 15421 w 154438"/>
                <a:gd name="connsiteY183" fmla="*/ 101022 h 166079"/>
                <a:gd name="connsiteX184" fmla="*/ 17202 w 154438"/>
                <a:gd name="connsiteY184" fmla="*/ 96829 h 166079"/>
                <a:gd name="connsiteX185" fmla="*/ 16431 w 154438"/>
                <a:gd name="connsiteY185" fmla="*/ 97049 h 166079"/>
                <a:gd name="connsiteX186" fmla="*/ 15869 w 154438"/>
                <a:gd name="connsiteY186" fmla="*/ 97786 h 166079"/>
                <a:gd name="connsiteX187" fmla="*/ 14888 w 154438"/>
                <a:gd name="connsiteY187" fmla="*/ 98151 h 166079"/>
                <a:gd name="connsiteX188" fmla="*/ 13383 w 154438"/>
                <a:gd name="connsiteY188" fmla="*/ 98361 h 166079"/>
                <a:gd name="connsiteX189" fmla="*/ 9658 w 154438"/>
                <a:gd name="connsiteY189" fmla="*/ 96121 h 166079"/>
                <a:gd name="connsiteX190" fmla="*/ 6382 w 154438"/>
                <a:gd name="connsiteY190" fmla="*/ 90070 h 166079"/>
                <a:gd name="connsiteX191" fmla="*/ 5515 w 154438"/>
                <a:gd name="connsiteY191" fmla="*/ 88825 h 166079"/>
                <a:gd name="connsiteX192" fmla="*/ 4639 w 154438"/>
                <a:gd name="connsiteY192" fmla="*/ 86719 h 166079"/>
                <a:gd name="connsiteX193" fmla="*/ 3772 w 154438"/>
                <a:gd name="connsiteY193" fmla="*/ 85847 h 166079"/>
                <a:gd name="connsiteX194" fmla="*/ 0 w 154438"/>
                <a:gd name="connsiteY194" fmla="*/ 77240 h 166079"/>
                <a:gd name="connsiteX195" fmla="*/ 1438 w 154438"/>
                <a:gd name="connsiteY195" fmla="*/ 77881 h 166079"/>
                <a:gd name="connsiteX196" fmla="*/ 3162 w 154438"/>
                <a:gd name="connsiteY196" fmla="*/ 80370 h 166079"/>
                <a:gd name="connsiteX197" fmla="*/ 6506 w 154438"/>
                <a:gd name="connsiteY197" fmla="*/ 79843 h 166079"/>
                <a:gd name="connsiteX198" fmla="*/ 7810 w 154438"/>
                <a:gd name="connsiteY198" fmla="*/ 78407 h 166079"/>
                <a:gd name="connsiteX199" fmla="*/ 8944 w 154438"/>
                <a:gd name="connsiteY199" fmla="*/ 78455 h 166079"/>
                <a:gd name="connsiteX200" fmla="*/ 10116 w 154438"/>
                <a:gd name="connsiteY200" fmla="*/ 78129 h 166079"/>
                <a:gd name="connsiteX201" fmla="*/ 11582 w 154438"/>
                <a:gd name="connsiteY201" fmla="*/ 76770 h 166079"/>
                <a:gd name="connsiteX202" fmla="*/ 15869 w 154438"/>
                <a:gd name="connsiteY202" fmla="*/ 70833 h 166079"/>
                <a:gd name="connsiteX203" fmla="*/ 17002 w 154438"/>
                <a:gd name="connsiteY203" fmla="*/ 63021 h 166079"/>
                <a:gd name="connsiteX204" fmla="*/ 16631 w 154438"/>
                <a:gd name="connsiteY204" fmla="*/ 58377 h 166079"/>
                <a:gd name="connsiteX205" fmla="*/ 16002 w 154438"/>
                <a:gd name="connsiteY205" fmla="*/ 53762 h 166079"/>
                <a:gd name="connsiteX206" fmla="*/ 17421 w 154438"/>
                <a:gd name="connsiteY206" fmla="*/ 52288 h 166079"/>
                <a:gd name="connsiteX207" fmla="*/ 17983 w 154438"/>
                <a:gd name="connsiteY207" fmla="*/ 53264 h 166079"/>
                <a:gd name="connsiteX208" fmla="*/ 18259 w 154438"/>
                <a:gd name="connsiteY208" fmla="*/ 54902 h 166079"/>
                <a:gd name="connsiteX209" fmla="*/ 18926 w 154438"/>
                <a:gd name="connsiteY209" fmla="*/ 56118 h 166079"/>
                <a:gd name="connsiteX210" fmla="*/ 20450 w 154438"/>
                <a:gd name="connsiteY210" fmla="*/ 57199 h 166079"/>
                <a:gd name="connsiteX211" fmla="*/ 23289 w 154438"/>
                <a:gd name="connsiteY211" fmla="*/ 57487 h 166079"/>
                <a:gd name="connsiteX212" fmla="*/ 27670 w 154438"/>
                <a:gd name="connsiteY212" fmla="*/ 59201 h 166079"/>
                <a:gd name="connsiteX213" fmla="*/ 29232 w 154438"/>
                <a:gd name="connsiteY213" fmla="*/ 60283 h 166079"/>
                <a:gd name="connsiteX214" fmla="*/ 29661 w 154438"/>
                <a:gd name="connsiteY214" fmla="*/ 58110 h 166079"/>
                <a:gd name="connsiteX215" fmla="*/ 34709 w 154438"/>
                <a:gd name="connsiteY215" fmla="*/ 56262 h 166079"/>
                <a:gd name="connsiteX216" fmla="*/ 33176 w 154438"/>
                <a:gd name="connsiteY216" fmla="*/ 55601 h 166079"/>
                <a:gd name="connsiteX217" fmla="*/ 28699 w 154438"/>
                <a:gd name="connsiteY217" fmla="*/ 56328 h 166079"/>
                <a:gd name="connsiteX218" fmla="*/ 22546 w 154438"/>
                <a:gd name="connsiteY218" fmla="*/ 53561 h 166079"/>
                <a:gd name="connsiteX219" fmla="*/ 20498 w 154438"/>
                <a:gd name="connsiteY219" fmla="*/ 51809 h 166079"/>
                <a:gd name="connsiteX220" fmla="*/ 18593 w 154438"/>
                <a:gd name="connsiteY220" fmla="*/ 48468 h 166079"/>
                <a:gd name="connsiteX221" fmla="*/ 16621 w 154438"/>
                <a:gd name="connsiteY221" fmla="*/ 46725 h 166079"/>
                <a:gd name="connsiteX222" fmla="*/ 16755 w 154438"/>
                <a:gd name="connsiteY222" fmla="*/ 45164 h 166079"/>
                <a:gd name="connsiteX223" fmla="*/ 21174 w 154438"/>
                <a:gd name="connsiteY223" fmla="*/ 43719 h 166079"/>
                <a:gd name="connsiteX224" fmla="*/ 22346 w 154438"/>
                <a:gd name="connsiteY224" fmla="*/ 43882 h 166079"/>
                <a:gd name="connsiteX225" fmla="*/ 22812 w 154438"/>
                <a:gd name="connsiteY225" fmla="*/ 45605 h 166079"/>
                <a:gd name="connsiteX226" fmla="*/ 24003 w 154438"/>
                <a:gd name="connsiteY226" fmla="*/ 46314 h 166079"/>
                <a:gd name="connsiteX227" fmla="*/ 24451 w 154438"/>
                <a:gd name="connsiteY227" fmla="*/ 46074 h 166079"/>
                <a:gd name="connsiteX228" fmla="*/ 24651 w 154438"/>
                <a:gd name="connsiteY228" fmla="*/ 44609 h 166079"/>
                <a:gd name="connsiteX229" fmla="*/ 24660 w 154438"/>
                <a:gd name="connsiteY229" fmla="*/ 40664 h 166079"/>
                <a:gd name="connsiteX230" fmla="*/ 23317 w 154438"/>
                <a:gd name="connsiteY230" fmla="*/ 35005 h 166079"/>
                <a:gd name="connsiteX231" fmla="*/ 23727 w 154438"/>
                <a:gd name="connsiteY231" fmla="*/ 33914 h 166079"/>
                <a:gd name="connsiteX232" fmla="*/ 24936 w 154438"/>
                <a:gd name="connsiteY232" fmla="*/ 33522 h 166079"/>
                <a:gd name="connsiteX233" fmla="*/ 26013 w 154438"/>
                <a:gd name="connsiteY233" fmla="*/ 32775 h 166079"/>
                <a:gd name="connsiteX234" fmla="*/ 26765 w 154438"/>
                <a:gd name="connsiteY234" fmla="*/ 32640 h 166079"/>
                <a:gd name="connsiteX235" fmla="*/ 28261 w 154438"/>
                <a:gd name="connsiteY235" fmla="*/ 32775 h 166079"/>
                <a:gd name="connsiteX236" fmla="*/ 29013 w 154438"/>
                <a:gd name="connsiteY236" fmla="*/ 34086 h 166079"/>
                <a:gd name="connsiteX237" fmla="*/ 29423 w 154438"/>
                <a:gd name="connsiteY237" fmla="*/ 34805 h 166079"/>
                <a:gd name="connsiteX238" fmla="*/ 30937 w 154438"/>
                <a:gd name="connsiteY238" fmla="*/ 35139 h 166079"/>
                <a:gd name="connsiteX239" fmla="*/ 32176 w 154438"/>
                <a:gd name="connsiteY239" fmla="*/ 35838 h 166079"/>
                <a:gd name="connsiteX240" fmla="*/ 33242 w 154438"/>
                <a:gd name="connsiteY240" fmla="*/ 35647 h 166079"/>
                <a:gd name="connsiteX241" fmla="*/ 34128 w 154438"/>
                <a:gd name="connsiteY241" fmla="*/ 34832 h 166079"/>
                <a:gd name="connsiteX242" fmla="*/ 35423 w 154438"/>
                <a:gd name="connsiteY242" fmla="*/ 34660 h 166079"/>
                <a:gd name="connsiteX243" fmla="*/ 39453 w 154438"/>
                <a:gd name="connsiteY243" fmla="*/ 34679 h 166079"/>
                <a:gd name="connsiteX244" fmla="*/ 43101 w 154438"/>
                <a:gd name="connsiteY244" fmla="*/ 34688 h 166079"/>
                <a:gd name="connsiteX245" fmla="*/ 50359 w 154438"/>
                <a:gd name="connsiteY245" fmla="*/ 34707 h 166079"/>
                <a:gd name="connsiteX246" fmla="*/ 57626 w 154438"/>
                <a:gd name="connsiteY246" fmla="*/ 34736 h 166079"/>
                <a:gd name="connsiteX247" fmla="*/ 64894 w 154438"/>
                <a:gd name="connsiteY247" fmla="*/ 34755 h 166079"/>
                <a:gd name="connsiteX248" fmla="*/ 70361 w 154438"/>
                <a:gd name="connsiteY248" fmla="*/ 34774 h 166079"/>
                <a:gd name="connsiteX249" fmla="*/ 70342 w 154438"/>
                <a:gd name="connsiteY249" fmla="*/ 31548 h 166079"/>
                <a:gd name="connsiteX250" fmla="*/ 70314 w 154438"/>
                <a:gd name="connsiteY250" fmla="*/ 26559 h 166079"/>
                <a:gd name="connsiteX251" fmla="*/ 70285 w 154438"/>
                <a:gd name="connsiteY251" fmla="*/ 20661 h 166079"/>
                <a:gd name="connsiteX252" fmla="*/ 70247 w 154438"/>
                <a:gd name="connsiteY252" fmla="*/ 15003 h 166079"/>
                <a:gd name="connsiteX253" fmla="*/ 70218 w 154438"/>
                <a:gd name="connsiteY253" fmla="*/ 9775 h 166079"/>
                <a:gd name="connsiteX254" fmla="*/ 70190 w 154438"/>
                <a:gd name="connsiteY254" fmla="*/ 3600 h 166079"/>
                <a:gd name="connsiteX255" fmla="*/ 70485 w 154438"/>
                <a:gd name="connsiteY255" fmla="*/ 1819 h 166079"/>
                <a:gd name="connsiteX256" fmla="*/ 70847 w 154438"/>
                <a:gd name="connsiteY256" fmla="*/ 1091 h 166079"/>
                <a:gd name="connsiteX257" fmla="*/ 70714 w 154438"/>
                <a:gd name="connsiteY257" fmla="*/ 67 h 166079"/>
                <a:gd name="connsiteX258" fmla="*/ 76343 w 154438"/>
                <a:gd name="connsiteY258" fmla="*/ 0 h 166079"/>
                <a:gd name="connsiteX259" fmla="*/ 86516 w 154438"/>
                <a:gd name="connsiteY259" fmla="*/ 450 h 166079"/>
                <a:gd name="connsiteX260" fmla="*/ 90964 w 154438"/>
                <a:gd name="connsiteY260" fmla="*/ 392 h 166079"/>
                <a:gd name="connsiteX261" fmla="*/ 92231 w 154438"/>
                <a:gd name="connsiteY261" fmla="*/ 478 h 166079"/>
                <a:gd name="connsiteX262" fmla="*/ 97793 w 154438"/>
                <a:gd name="connsiteY262" fmla="*/ 162 h 166079"/>
                <a:gd name="connsiteX263" fmla="*/ 102289 w 154438"/>
                <a:gd name="connsiteY263" fmla="*/ 554 h 166079"/>
                <a:gd name="connsiteX264" fmla="*/ 104204 w 154438"/>
                <a:gd name="connsiteY264" fmla="*/ 985 h 166079"/>
                <a:gd name="connsiteX265" fmla="*/ 105928 w 154438"/>
                <a:gd name="connsiteY265" fmla="*/ 1206 h 166079"/>
                <a:gd name="connsiteX266" fmla="*/ 111319 w 154438"/>
                <a:gd name="connsiteY266" fmla="*/ 1474 h 166079"/>
                <a:gd name="connsiteX267" fmla="*/ 118358 w 154438"/>
                <a:gd name="connsiteY267" fmla="*/ 1139 h 166079"/>
                <a:gd name="connsiteX268" fmla="*/ 120748 w 154438"/>
                <a:gd name="connsiteY268" fmla="*/ 1215 h 166079"/>
                <a:gd name="connsiteX269" fmla="*/ 122072 w 154438"/>
                <a:gd name="connsiteY269" fmla="*/ 2077 h 166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154438" h="166079">
                  <a:moveTo>
                    <a:pt x="122711" y="3753"/>
                  </a:moveTo>
                  <a:lnTo>
                    <a:pt x="122577" y="5620"/>
                  </a:lnTo>
                  <a:lnTo>
                    <a:pt x="120453" y="10196"/>
                  </a:lnTo>
                  <a:lnTo>
                    <a:pt x="119463" y="13720"/>
                  </a:lnTo>
                  <a:lnTo>
                    <a:pt x="119215" y="17463"/>
                  </a:lnTo>
                  <a:lnTo>
                    <a:pt x="119796" y="20489"/>
                  </a:lnTo>
                  <a:lnTo>
                    <a:pt x="120815" y="22634"/>
                  </a:lnTo>
                  <a:lnTo>
                    <a:pt x="121472" y="24979"/>
                  </a:lnTo>
                  <a:lnTo>
                    <a:pt x="120968" y="26616"/>
                  </a:lnTo>
                  <a:lnTo>
                    <a:pt x="119939" y="27316"/>
                  </a:lnTo>
                  <a:lnTo>
                    <a:pt x="120644" y="28139"/>
                  </a:lnTo>
                  <a:lnTo>
                    <a:pt x="122187" y="28331"/>
                  </a:lnTo>
                  <a:lnTo>
                    <a:pt x="124816" y="27622"/>
                  </a:lnTo>
                  <a:lnTo>
                    <a:pt x="128854" y="26368"/>
                  </a:lnTo>
                  <a:lnTo>
                    <a:pt x="134141" y="24558"/>
                  </a:lnTo>
                  <a:lnTo>
                    <a:pt x="137617" y="23591"/>
                  </a:lnTo>
                  <a:lnTo>
                    <a:pt x="143361" y="24204"/>
                  </a:lnTo>
                  <a:lnTo>
                    <a:pt x="146428" y="24893"/>
                  </a:lnTo>
                  <a:lnTo>
                    <a:pt x="147999" y="26157"/>
                  </a:lnTo>
                  <a:lnTo>
                    <a:pt x="149695" y="31538"/>
                  </a:lnTo>
                  <a:lnTo>
                    <a:pt x="150533" y="32362"/>
                  </a:lnTo>
                  <a:lnTo>
                    <a:pt x="151924" y="34650"/>
                  </a:lnTo>
                  <a:lnTo>
                    <a:pt x="153086" y="37398"/>
                  </a:lnTo>
                  <a:lnTo>
                    <a:pt x="153333" y="38796"/>
                  </a:lnTo>
                  <a:lnTo>
                    <a:pt x="153200" y="39801"/>
                  </a:lnTo>
                  <a:lnTo>
                    <a:pt x="152038" y="41285"/>
                  </a:lnTo>
                  <a:lnTo>
                    <a:pt x="150724" y="43478"/>
                  </a:lnTo>
                  <a:lnTo>
                    <a:pt x="150257" y="44799"/>
                  </a:lnTo>
                  <a:lnTo>
                    <a:pt x="149162" y="45785"/>
                  </a:lnTo>
                  <a:lnTo>
                    <a:pt x="147771" y="46753"/>
                  </a:lnTo>
                  <a:lnTo>
                    <a:pt x="143932" y="47145"/>
                  </a:lnTo>
                  <a:lnTo>
                    <a:pt x="143342" y="47719"/>
                  </a:lnTo>
                  <a:lnTo>
                    <a:pt x="142275" y="50046"/>
                  </a:lnTo>
                  <a:lnTo>
                    <a:pt x="140246" y="52018"/>
                  </a:lnTo>
                  <a:lnTo>
                    <a:pt x="139322" y="53885"/>
                  </a:lnTo>
                  <a:lnTo>
                    <a:pt x="138513" y="56375"/>
                  </a:lnTo>
                  <a:lnTo>
                    <a:pt x="138675" y="59448"/>
                  </a:lnTo>
                  <a:lnTo>
                    <a:pt x="138265" y="63881"/>
                  </a:lnTo>
                  <a:lnTo>
                    <a:pt x="137855" y="66887"/>
                  </a:lnTo>
                  <a:lnTo>
                    <a:pt x="138865" y="67940"/>
                  </a:lnTo>
                  <a:lnTo>
                    <a:pt x="143456" y="68668"/>
                  </a:lnTo>
                  <a:lnTo>
                    <a:pt x="144342" y="69262"/>
                  </a:lnTo>
                  <a:lnTo>
                    <a:pt x="145561" y="71119"/>
                  </a:lnTo>
                  <a:lnTo>
                    <a:pt x="147123" y="72871"/>
                  </a:lnTo>
                  <a:lnTo>
                    <a:pt x="151314" y="73972"/>
                  </a:lnTo>
                  <a:lnTo>
                    <a:pt x="152943" y="75303"/>
                  </a:lnTo>
                  <a:lnTo>
                    <a:pt x="154267" y="76768"/>
                  </a:lnTo>
                  <a:lnTo>
                    <a:pt x="154438" y="77965"/>
                  </a:lnTo>
                  <a:lnTo>
                    <a:pt x="153486" y="82781"/>
                  </a:lnTo>
                  <a:lnTo>
                    <a:pt x="152572" y="87405"/>
                  </a:lnTo>
                  <a:lnTo>
                    <a:pt x="152933" y="90929"/>
                  </a:lnTo>
                  <a:lnTo>
                    <a:pt x="153267" y="94289"/>
                  </a:lnTo>
                  <a:lnTo>
                    <a:pt x="153772" y="99182"/>
                  </a:lnTo>
                  <a:lnTo>
                    <a:pt x="153553" y="102169"/>
                  </a:lnTo>
                  <a:lnTo>
                    <a:pt x="152362" y="103998"/>
                  </a:lnTo>
                  <a:lnTo>
                    <a:pt x="152362" y="105424"/>
                  </a:lnTo>
                  <a:lnTo>
                    <a:pt x="152905" y="107148"/>
                  </a:lnTo>
                  <a:lnTo>
                    <a:pt x="151857" y="111916"/>
                  </a:lnTo>
                  <a:lnTo>
                    <a:pt x="151181" y="112720"/>
                  </a:lnTo>
                  <a:lnTo>
                    <a:pt x="149304" y="113610"/>
                  </a:lnTo>
                  <a:lnTo>
                    <a:pt x="148314" y="114893"/>
                  </a:lnTo>
                  <a:lnTo>
                    <a:pt x="147999" y="116904"/>
                  </a:lnTo>
                  <a:lnTo>
                    <a:pt x="146990" y="119662"/>
                  </a:lnTo>
                  <a:lnTo>
                    <a:pt x="145942" y="120667"/>
                  </a:lnTo>
                  <a:lnTo>
                    <a:pt x="145942" y="121950"/>
                  </a:lnTo>
                  <a:lnTo>
                    <a:pt x="146952" y="122878"/>
                  </a:lnTo>
                  <a:lnTo>
                    <a:pt x="146933" y="124315"/>
                  </a:lnTo>
                  <a:lnTo>
                    <a:pt x="145056" y="126019"/>
                  </a:lnTo>
                  <a:lnTo>
                    <a:pt x="143932" y="127321"/>
                  </a:lnTo>
                  <a:lnTo>
                    <a:pt x="141427" y="127962"/>
                  </a:lnTo>
                  <a:lnTo>
                    <a:pt x="138570" y="127282"/>
                  </a:lnTo>
                  <a:lnTo>
                    <a:pt x="137903" y="126334"/>
                  </a:lnTo>
                  <a:lnTo>
                    <a:pt x="138589" y="124860"/>
                  </a:lnTo>
                  <a:lnTo>
                    <a:pt x="138341" y="123673"/>
                  </a:lnTo>
                  <a:lnTo>
                    <a:pt x="137360" y="122428"/>
                  </a:lnTo>
                  <a:lnTo>
                    <a:pt x="135827" y="119230"/>
                  </a:lnTo>
                  <a:lnTo>
                    <a:pt x="134474" y="118550"/>
                  </a:lnTo>
                  <a:lnTo>
                    <a:pt x="133721" y="119862"/>
                  </a:lnTo>
                  <a:lnTo>
                    <a:pt x="131397" y="122294"/>
                  </a:lnTo>
                  <a:lnTo>
                    <a:pt x="127292" y="125415"/>
                  </a:lnTo>
                  <a:lnTo>
                    <a:pt x="124416" y="125664"/>
                  </a:lnTo>
                  <a:lnTo>
                    <a:pt x="119101" y="124717"/>
                  </a:lnTo>
                  <a:lnTo>
                    <a:pt x="114652" y="123223"/>
                  </a:lnTo>
                  <a:lnTo>
                    <a:pt x="112547" y="119566"/>
                  </a:lnTo>
                  <a:lnTo>
                    <a:pt x="111242" y="116540"/>
                  </a:lnTo>
                  <a:lnTo>
                    <a:pt x="109338" y="113036"/>
                  </a:lnTo>
                  <a:lnTo>
                    <a:pt x="107204" y="111370"/>
                  </a:lnTo>
                  <a:lnTo>
                    <a:pt x="104927" y="110298"/>
                  </a:lnTo>
                  <a:lnTo>
                    <a:pt x="103918" y="110231"/>
                  </a:lnTo>
                  <a:lnTo>
                    <a:pt x="100660" y="112184"/>
                  </a:lnTo>
                  <a:lnTo>
                    <a:pt x="99679" y="112960"/>
                  </a:lnTo>
                  <a:lnTo>
                    <a:pt x="99689" y="114597"/>
                  </a:lnTo>
                  <a:lnTo>
                    <a:pt x="99993" y="116129"/>
                  </a:lnTo>
                  <a:lnTo>
                    <a:pt x="100498" y="116866"/>
                  </a:lnTo>
                  <a:lnTo>
                    <a:pt x="100917" y="117852"/>
                  </a:lnTo>
                  <a:lnTo>
                    <a:pt x="100841" y="119374"/>
                  </a:lnTo>
                  <a:lnTo>
                    <a:pt x="100260" y="121414"/>
                  </a:lnTo>
                  <a:lnTo>
                    <a:pt x="100060" y="123664"/>
                  </a:lnTo>
                  <a:lnTo>
                    <a:pt x="89849" y="125876"/>
                  </a:lnTo>
                  <a:lnTo>
                    <a:pt x="88087" y="125081"/>
                  </a:lnTo>
                  <a:lnTo>
                    <a:pt x="86801" y="124066"/>
                  </a:lnTo>
                  <a:lnTo>
                    <a:pt x="85258" y="124248"/>
                  </a:lnTo>
                  <a:lnTo>
                    <a:pt x="80820" y="125397"/>
                  </a:lnTo>
                  <a:lnTo>
                    <a:pt x="79191" y="124593"/>
                  </a:lnTo>
                  <a:lnTo>
                    <a:pt x="77581" y="124009"/>
                  </a:lnTo>
                  <a:lnTo>
                    <a:pt x="76838" y="124497"/>
                  </a:lnTo>
                  <a:lnTo>
                    <a:pt x="76781" y="125454"/>
                  </a:lnTo>
                  <a:lnTo>
                    <a:pt x="77533" y="130759"/>
                  </a:lnTo>
                  <a:lnTo>
                    <a:pt x="77286" y="132779"/>
                  </a:lnTo>
                  <a:lnTo>
                    <a:pt x="76295" y="135421"/>
                  </a:lnTo>
                  <a:lnTo>
                    <a:pt x="75771" y="137212"/>
                  </a:lnTo>
                  <a:lnTo>
                    <a:pt x="78486" y="137709"/>
                  </a:lnTo>
                  <a:lnTo>
                    <a:pt x="79458" y="138542"/>
                  </a:lnTo>
                  <a:lnTo>
                    <a:pt x="80410" y="139873"/>
                  </a:lnTo>
                  <a:lnTo>
                    <a:pt x="81715" y="141118"/>
                  </a:lnTo>
                  <a:lnTo>
                    <a:pt x="81801" y="141874"/>
                  </a:lnTo>
                  <a:lnTo>
                    <a:pt x="80324" y="143262"/>
                  </a:lnTo>
                  <a:lnTo>
                    <a:pt x="79820" y="144967"/>
                  </a:lnTo>
                  <a:lnTo>
                    <a:pt x="80524" y="146298"/>
                  </a:lnTo>
                  <a:lnTo>
                    <a:pt x="82363" y="147695"/>
                  </a:lnTo>
                  <a:lnTo>
                    <a:pt x="85058" y="149141"/>
                  </a:lnTo>
                  <a:lnTo>
                    <a:pt x="86373" y="150089"/>
                  </a:lnTo>
                  <a:lnTo>
                    <a:pt x="86239" y="150960"/>
                  </a:lnTo>
                  <a:lnTo>
                    <a:pt x="84992" y="152799"/>
                  </a:lnTo>
                  <a:lnTo>
                    <a:pt x="84515" y="154369"/>
                  </a:lnTo>
                  <a:lnTo>
                    <a:pt x="83658" y="155776"/>
                  </a:lnTo>
                  <a:lnTo>
                    <a:pt x="83839" y="157079"/>
                  </a:lnTo>
                  <a:lnTo>
                    <a:pt x="85049" y="158294"/>
                  </a:lnTo>
                  <a:lnTo>
                    <a:pt x="84925" y="159376"/>
                  </a:lnTo>
                  <a:lnTo>
                    <a:pt x="84096" y="160200"/>
                  </a:lnTo>
                  <a:lnTo>
                    <a:pt x="82420" y="160028"/>
                  </a:lnTo>
                  <a:lnTo>
                    <a:pt x="81001" y="160143"/>
                  </a:lnTo>
                  <a:lnTo>
                    <a:pt x="79734" y="159809"/>
                  </a:lnTo>
                  <a:lnTo>
                    <a:pt x="75752" y="155606"/>
                  </a:lnTo>
                  <a:lnTo>
                    <a:pt x="74876" y="155481"/>
                  </a:lnTo>
                  <a:lnTo>
                    <a:pt x="69104" y="158717"/>
                  </a:lnTo>
                  <a:lnTo>
                    <a:pt x="67666" y="160038"/>
                  </a:lnTo>
                  <a:lnTo>
                    <a:pt x="66475" y="161953"/>
                  </a:lnTo>
                  <a:lnTo>
                    <a:pt x="64875" y="166080"/>
                  </a:lnTo>
                  <a:lnTo>
                    <a:pt x="62255" y="163677"/>
                  </a:lnTo>
                  <a:lnTo>
                    <a:pt x="59988" y="159282"/>
                  </a:lnTo>
                  <a:lnTo>
                    <a:pt x="57350" y="156572"/>
                  </a:lnTo>
                  <a:lnTo>
                    <a:pt x="51797" y="152216"/>
                  </a:lnTo>
                  <a:lnTo>
                    <a:pt x="50311" y="148999"/>
                  </a:lnTo>
                  <a:lnTo>
                    <a:pt x="43958" y="141923"/>
                  </a:lnTo>
                  <a:lnTo>
                    <a:pt x="34833" y="134848"/>
                  </a:lnTo>
                  <a:lnTo>
                    <a:pt x="28232" y="128711"/>
                  </a:lnTo>
                  <a:lnTo>
                    <a:pt x="27232" y="127351"/>
                  </a:lnTo>
                  <a:lnTo>
                    <a:pt x="28346" y="127514"/>
                  </a:lnTo>
                  <a:lnTo>
                    <a:pt x="34719" y="130578"/>
                  </a:lnTo>
                  <a:lnTo>
                    <a:pt x="35585" y="130234"/>
                  </a:lnTo>
                  <a:lnTo>
                    <a:pt x="36319" y="129544"/>
                  </a:lnTo>
                  <a:lnTo>
                    <a:pt x="33576" y="127936"/>
                  </a:lnTo>
                  <a:lnTo>
                    <a:pt x="30947" y="126672"/>
                  </a:lnTo>
                  <a:lnTo>
                    <a:pt x="28480" y="125887"/>
                  </a:lnTo>
                  <a:lnTo>
                    <a:pt x="26013" y="125954"/>
                  </a:lnTo>
                  <a:lnTo>
                    <a:pt x="24632" y="124661"/>
                  </a:lnTo>
                  <a:lnTo>
                    <a:pt x="23736" y="122689"/>
                  </a:lnTo>
                  <a:lnTo>
                    <a:pt x="23279" y="121004"/>
                  </a:lnTo>
                  <a:lnTo>
                    <a:pt x="22184" y="119232"/>
                  </a:lnTo>
                  <a:lnTo>
                    <a:pt x="18688" y="115594"/>
                  </a:lnTo>
                  <a:lnTo>
                    <a:pt x="17840" y="114187"/>
                  </a:lnTo>
                  <a:lnTo>
                    <a:pt x="15926" y="112272"/>
                  </a:lnTo>
                  <a:lnTo>
                    <a:pt x="17088" y="112013"/>
                  </a:lnTo>
                  <a:lnTo>
                    <a:pt x="20841" y="113851"/>
                  </a:lnTo>
                  <a:lnTo>
                    <a:pt x="21174" y="113114"/>
                  </a:lnTo>
                  <a:lnTo>
                    <a:pt x="20850" y="112041"/>
                  </a:lnTo>
                  <a:lnTo>
                    <a:pt x="17078" y="110299"/>
                  </a:lnTo>
                  <a:lnTo>
                    <a:pt x="15040" y="110184"/>
                  </a:lnTo>
                  <a:lnTo>
                    <a:pt x="14564" y="108958"/>
                  </a:lnTo>
                  <a:lnTo>
                    <a:pt x="14840" y="107541"/>
                  </a:lnTo>
                  <a:lnTo>
                    <a:pt x="12144" y="102246"/>
                  </a:lnTo>
                  <a:lnTo>
                    <a:pt x="9344" y="98273"/>
                  </a:lnTo>
                  <a:lnTo>
                    <a:pt x="8906" y="96396"/>
                  </a:lnTo>
                  <a:lnTo>
                    <a:pt x="16459" y="105033"/>
                  </a:lnTo>
                  <a:lnTo>
                    <a:pt x="17469" y="105176"/>
                  </a:lnTo>
                  <a:lnTo>
                    <a:pt x="18802" y="105100"/>
                  </a:lnTo>
                  <a:lnTo>
                    <a:pt x="21927" y="104133"/>
                  </a:lnTo>
                  <a:lnTo>
                    <a:pt x="21327" y="102975"/>
                  </a:lnTo>
                  <a:lnTo>
                    <a:pt x="19917" y="101740"/>
                  </a:lnTo>
                  <a:lnTo>
                    <a:pt x="18555" y="102314"/>
                  </a:lnTo>
                  <a:lnTo>
                    <a:pt x="16774" y="102429"/>
                  </a:lnTo>
                  <a:lnTo>
                    <a:pt x="15840" y="101913"/>
                  </a:lnTo>
                  <a:lnTo>
                    <a:pt x="15421" y="101022"/>
                  </a:lnTo>
                  <a:lnTo>
                    <a:pt x="17202" y="96829"/>
                  </a:lnTo>
                  <a:lnTo>
                    <a:pt x="16431" y="97049"/>
                  </a:lnTo>
                  <a:lnTo>
                    <a:pt x="15869" y="97786"/>
                  </a:lnTo>
                  <a:lnTo>
                    <a:pt x="14888" y="98151"/>
                  </a:lnTo>
                  <a:lnTo>
                    <a:pt x="13383" y="98361"/>
                  </a:lnTo>
                  <a:lnTo>
                    <a:pt x="9658" y="96121"/>
                  </a:lnTo>
                  <a:lnTo>
                    <a:pt x="6382" y="90070"/>
                  </a:lnTo>
                  <a:lnTo>
                    <a:pt x="5515" y="88825"/>
                  </a:lnTo>
                  <a:lnTo>
                    <a:pt x="4639" y="86719"/>
                  </a:lnTo>
                  <a:lnTo>
                    <a:pt x="3772" y="85847"/>
                  </a:lnTo>
                  <a:lnTo>
                    <a:pt x="0" y="77240"/>
                  </a:lnTo>
                  <a:lnTo>
                    <a:pt x="1438" y="77881"/>
                  </a:lnTo>
                  <a:lnTo>
                    <a:pt x="3162" y="80370"/>
                  </a:lnTo>
                  <a:lnTo>
                    <a:pt x="6506" y="79843"/>
                  </a:lnTo>
                  <a:lnTo>
                    <a:pt x="7810" y="78407"/>
                  </a:lnTo>
                  <a:lnTo>
                    <a:pt x="8944" y="78455"/>
                  </a:lnTo>
                  <a:lnTo>
                    <a:pt x="10116" y="78129"/>
                  </a:lnTo>
                  <a:lnTo>
                    <a:pt x="11582" y="76770"/>
                  </a:lnTo>
                  <a:lnTo>
                    <a:pt x="15869" y="70833"/>
                  </a:lnTo>
                  <a:lnTo>
                    <a:pt x="17002" y="63021"/>
                  </a:lnTo>
                  <a:lnTo>
                    <a:pt x="16631" y="58377"/>
                  </a:lnTo>
                  <a:lnTo>
                    <a:pt x="16002" y="53762"/>
                  </a:lnTo>
                  <a:lnTo>
                    <a:pt x="17421" y="52288"/>
                  </a:lnTo>
                  <a:lnTo>
                    <a:pt x="17983" y="53264"/>
                  </a:lnTo>
                  <a:lnTo>
                    <a:pt x="18259" y="54902"/>
                  </a:lnTo>
                  <a:lnTo>
                    <a:pt x="18926" y="56118"/>
                  </a:lnTo>
                  <a:lnTo>
                    <a:pt x="20450" y="57199"/>
                  </a:lnTo>
                  <a:lnTo>
                    <a:pt x="23289" y="57487"/>
                  </a:lnTo>
                  <a:lnTo>
                    <a:pt x="27670" y="59201"/>
                  </a:lnTo>
                  <a:lnTo>
                    <a:pt x="29232" y="60283"/>
                  </a:lnTo>
                  <a:lnTo>
                    <a:pt x="29661" y="58110"/>
                  </a:lnTo>
                  <a:lnTo>
                    <a:pt x="34709" y="56262"/>
                  </a:lnTo>
                  <a:lnTo>
                    <a:pt x="33176" y="55601"/>
                  </a:lnTo>
                  <a:lnTo>
                    <a:pt x="28699" y="56328"/>
                  </a:lnTo>
                  <a:lnTo>
                    <a:pt x="22546" y="53561"/>
                  </a:lnTo>
                  <a:lnTo>
                    <a:pt x="20498" y="51809"/>
                  </a:lnTo>
                  <a:lnTo>
                    <a:pt x="18593" y="48468"/>
                  </a:lnTo>
                  <a:lnTo>
                    <a:pt x="16621" y="46725"/>
                  </a:lnTo>
                  <a:lnTo>
                    <a:pt x="16755" y="45164"/>
                  </a:lnTo>
                  <a:lnTo>
                    <a:pt x="21174" y="43719"/>
                  </a:lnTo>
                  <a:lnTo>
                    <a:pt x="22346" y="43882"/>
                  </a:lnTo>
                  <a:lnTo>
                    <a:pt x="22812" y="45605"/>
                  </a:lnTo>
                  <a:lnTo>
                    <a:pt x="24003" y="46314"/>
                  </a:lnTo>
                  <a:lnTo>
                    <a:pt x="24451" y="46074"/>
                  </a:lnTo>
                  <a:lnTo>
                    <a:pt x="24651" y="44609"/>
                  </a:lnTo>
                  <a:lnTo>
                    <a:pt x="24660" y="40664"/>
                  </a:lnTo>
                  <a:lnTo>
                    <a:pt x="23317" y="35005"/>
                  </a:lnTo>
                  <a:lnTo>
                    <a:pt x="23727" y="33914"/>
                  </a:lnTo>
                  <a:lnTo>
                    <a:pt x="24936" y="33522"/>
                  </a:lnTo>
                  <a:lnTo>
                    <a:pt x="26013" y="32775"/>
                  </a:lnTo>
                  <a:lnTo>
                    <a:pt x="26765" y="32640"/>
                  </a:lnTo>
                  <a:lnTo>
                    <a:pt x="28261" y="32775"/>
                  </a:lnTo>
                  <a:lnTo>
                    <a:pt x="29013" y="34086"/>
                  </a:lnTo>
                  <a:lnTo>
                    <a:pt x="29423" y="34805"/>
                  </a:lnTo>
                  <a:lnTo>
                    <a:pt x="30937" y="35139"/>
                  </a:lnTo>
                  <a:lnTo>
                    <a:pt x="32176" y="35838"/>
                  </a:lnTo>
                  <a:lnTo>
                    <a:pt x="33242" y="35647"/>
                  </a:lnTo>
                  <a:lnTo>
                    <a:pt x="34128" y="34832"/>
                  </a:lnTo>
                  <a:lnTo>
                    <a:pt x="35423" y="34660"/>
                  </a:lnTo>
                  <a:lnTo>
                    <a:pt x="39453" y="34679"/>
                  </a:lnTo>
                  <a:lnTo>
                    <a:pt x="43101" y="34688"/>
                  </a:lnTo>
                  <a:lnTo>
                    <a:pt x="50359" y="34707"/>
                  </a:lnTo>
                  <a:lnTo>
                    <a:pt x="57626" y="34736"/>
                  </a:lnTo>
                  <a:lnTo>
                    <a:pt x="64894" y="34755"/>
                  </a:lnTo>
                  <a:lnTo>
                    <a:pt x="70361" y="34774"/>
                  </a:lnTo>
                  <a:lnTo>
                    <a:pt x="70342" y="31548"/>
                  </a:lnTo>
                  <a:lnTo>
                    <a:pt x="70314" y="26559"/>
                  </a:lnTo>
                  <a:lnTo>
                    <a:pt x="70285" y="20661"/>
                  </a:lnTo>
                  <a:lnTo>
                    <a:pt x="70247" y="15003"/>
                  </a:lnTo>
                  <a:lnTo>
                    <a:pt x="70218" y="9775"/>
                  </a:lnTo>
                  <a:lnTo>
                    <a:pt x="70190" y="3600"/>
                  </a:lnTo>
                  <a:lnTo>
                    <a:pt x="70485" y="1819"/>
                  </a:lnTo>
                  <a:lnTo>
                    <a:pt x="70847" y="1091"/>
                  </a:lnTo>
                  <a:lnTo>
                    <a:pt x="70714" y="67"/>
                  </a:lnTo>
                  <a:lnTo>
                    <a:pt x="76343" y="0"/>
                  </a:lnTo>
                  <a:lnTo>
                    <a:pt x="86516" y="450"/>
                  </a:lnTo>
                  <a:lnTo>
                    <a:pt x="90964" y="392"/>
                  </a:lnTo>
                  <a:lnTo>
                    <a:pt x="92231" y="478"/>
                  </a:lnTo>
                  <a:lnTo>
                    <a:pt x="97793" y="162"/>
                  </a:lnTo>
                  <a:lnTo>
                    <a:pt x="102289" y="554"/>
                  </a:lnTo>
                  <a:lnTo>
                    <a:pt x="104204" y="985"/>
                  </a:lnTo>
                  <a:lnTo>
                    <a:pt x="105928" y="1206"/>
                  </a:lnTo>
                  <a:lnTo>
                    <a:pt x="111319" y="1474"/>
                  </a:lnTo>
                  <a:lnTo>
                    <a:pt x="118358" y="1139"/>
                  </a:lnTo>
                  <a:lnTo>
                    <a:pt x="120748" y="1215"/>
                  </a:lnTo>
                  <a:lnTo>
                    <a:pt x="122072" y="207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0AA62B8F-C0A8-5DBB-E173-355612725E75}"/>
                </a:ext>
              </a:extLst>
            </p:cNvPr>
            <p:cNvSpPr/>
            <p:nvPr/>
          </p:nvSpPr>
          <p:spPr>
            <a:xfrm>
              <a:off x="5548473" y="3173363"/>
              <a:ext cx="118452" cy="172707"/>
            </a:xfrm>
            <a:custGeom>
              <a:avLst/>
              <a:gdLst>
                <a:gd name="connsiteX0" fmla="*/ 84877 w 118452"/>
                <a:gd name="connsiteY0" fmla="*/ 1383 h 172707"/>
                <a:gd name="connsiteX1" fmla="*/ 86582 w 118452"/>
                <a:gd name="connsiteY1" fmla="*/ 3020 h 172707"/>
                <a:gd name="connsiteX2" fmla="*/ 86963 w 118452"/>
                <a:gd name="connsiteY2" fmla="*/ 3959 h 172707"/>
                <a:gd name="connsiteX3" fmla="*/ 86344 w 118452"/>
                <a:gd name="connsiteY3" fmla="*/ 7492 h 172707"/>
                <a:gd name="connsiteX4" fmla="*/ 85087 w 118452"/>
                <a:gd name="connsiteY4" fmla="*/ 9952 h 172707"/>
                <a:gd name="connsiteX5" fmla="*/ 84296 w 118452"/>
                <a:gd name="connsiteY5" fmla="*/ 12269 h 172707"/>
                <a:gd name="connsiteX6" fmla="*/ 84411 w 118452"/>
                <a:gd name="connsiteY6" fmla="*/ 13418 h 172707"/>
                <a:gd name="connsiteX7" fmla="*/ 85173 w 118452"/>
                <a:gd name="connsiteY7" fmla="*/ 14577 h 172707"/>
                <a:gd name="connsiteX8" fmla="*/ 87773 w 118452"/>
                <a:gd name="connsiteY8" fmla="*/ 16386 h 172707"/>
                <a:gd name="connsiteX9" fmla="*/ 89097 w 118452"/>
                <a:gd name="connsiteY9" fmla="*/ 17564 h 172707"/>
                <a:gd name="connsiteX10" fmla="*/ 90678 w 118452"/>
                <a:gd name="connsiteY10" fmla="*/ 19345 h 172707"/>
                <a:gd name="connsiteX11" fmla="*/ 92488 w 118452"/>
                <a:gd name="connsiteY11" fmla="*/ 21087 h 172707"/>
                <a:gd name="connsiteX12" fmla="*/ 95583 w 118452"/>
                <a:gd name="connsiteY12" fmla="*/ 23357 h 172707"/>
                <a:gd name="connsiteX13" fmla="*/ 96898 w 118452"/>
                <a:gd name="connsiteY13" fmla="*/ 23768 h 172707"/>
                <a:gd name="connsiteX14" fmla="*/ 96831 w 118452"/>
                <a:gd name="connsiteY14" fmla="*/ 24400 h 172707"/>
                <a:gd name="connsiteX15" fmla="*/ 96403 w 118452"/>
                <a:gd name="connsiteY15" fmla="*/ 25271 h 172707"/>
                <a:gd name="connsiteX16" fmla="*/ 96117 w 118452"/>
                <a:gd name="connsiteY16" fmla="*/ 33716 h 172707"/>
                <a:gd name="connsiteX17" fmla="*/ 95879 w 118452"/>
                <a:gd name="connsiteY17" fmla="*/ 35899 h 172707"/>
                <a:gd name="connsiteX18" fmla="*/ 95660 w 118452"/>
                <a:gd name="connsiteY18" fmla="*/ 37000 h 172707"/>
                <a:gd name="connsiteX19" fmla="*/ 95364 w 118452"/>
                <a:gd name="connsiteY19" fmla="*/ 40150 h 172707"/>
                <a:gd name="connsiteX20" fmla="*/ 95040 w 118452"/>
                <a:gd name="connsiteY20" fmla="*/ 40599 h 172707"/>
                <a:gd name="connsiteX21" fmla="*/ 94459 w 118452"/>
                <a:gd name="connsiteY21" fmla="*/ 40561 h 172707"/>
                <a:gd name="connsiteX22" fmla="*/ 93917 w 118452"/>
                <a:gd name="connsiteY22" fmla="*/ 40686 h 172707"/>
                <a:gd name="connsiteX23" fmla="*/ 93783 w 118452"/>
                <a:gd name="connsiteY23" fmla="*/ 41308 h 172707"/>
                <a:gd name="connsiteX24" fmla="*/ 94002 w 118452"/>
                <a:gd name="connsiteY24" fmla="*/ 41959 h 172707"/>
                <a:gd name="connsiteX25" fmla="*/ 95869 w 118452"/>
                <a:gd name="connsiteY25" fmla="*/ 42408 h 172707"/>
                <a:gd name="connsiteX26" fmla="*/ 95460 w 118452"/>
                <a:gd name="connsiteY26" fmla="*/ 42886 h 172707"/>
                <a:gd name="connsiteX27" fmla="*/ 94078 w 118452"/>
                <a:gd name="connsiteY27" fmla="*/ 43317 h 172707"/>
                <a:gd name="connsiteX28" fmla="*/ 93431 w 118452"/>
                <a:gd name="connsiteY28" fmla="*/ 44265 h 172707"/>
                <a:gd name="connsiteX29" fmla="*/ 93717 w 118452"/>
                <a:gd name="connsiteY29" fmla="*/ 45347 h 172707"/>
                <a:gd name="connsiteX30" fmla="*/ 92945 w 118452"/>
                <a:gd name="connsiteY30" fmla="*/ 46218 h 172707"/>
                <a:gd name="connsiteX31" fmla="*/ 93164 w 118452"/>
                <a:gd name="connsiteY31" fmla="*/ 46802 h 172707"/>
                <a:gd name="connsiteX32" fmla="*/ 93659 w 118452"/>
                <a:gd name="connsiteY32" fmla="*/ 47223 h 172707"/>
                <a:gd name="connsiteX33" fmla="*/ 94450 w 118452"/>
                <a:gd name="connsiteY33" fmla="*/ 47070 h 172707"/>
                <a:gd name="connsiteX34" fmla="*/ 96631 w 118452"/>
                <a:gd name="connsiteY34" fmla="*/ 45614 h 172707"/>
                <a:gd name="connsiteX35" fmla="*/ 97546 w 118452"/>
                <a:gd name="connsiteY35" fmla="*/ 45461 h 172707"/>
                <a:gd name="connsiteX36" fmla="*/ 98679 w 118452"/>
                <a:gd name="connsiteY36" fmla="*/ 45758 h 172707"/>
                <a:gd name="connsiteX37" fmla="*/ 100765 w 118452"/>
                <a:gd name="connsiteY37" fmla="*/ 47979 h 172707"/>
                <a:gd name="connsiteX38" fmla="*/ 100851 w 118452"/>
                <a:gd name="connsiteY38" fmla="*/ 49061 h 172707"/>
                <a:gd name="connsiteX39" fmla="*/ 100003 w 118452"/>
                <a:gd name="connsiteY39" fmla="*/ 52767 h 172707"/>
                <a:gd name="connsiteX40" fmla="*/ 99174 w 118452"/>
                <a:gd name="connsiteY40" fmla="*/ 55629 h 172707"/>
                <a:gd name="connsiteX41" fmla="*/ 99022 w 118452"/>
                <a:gd name="connsiteY41" fmla="*/ 59450 h 172707"/>
                <a:gd name="connsiteX42" fmla="*/ 99898 w 118452"/>
                <a:gd name="connsiteY42" fmla="*/ 61585 h 172707"/>
                <a:gd name="connsiteX43" fmla="*/ 99774 w 118452"/>
                <a:gd name="connsiteY43" fmla="*/ 62762 h 172707"/>
                <a:gd name="connsiteX44" fmla="*/ 98822 w 118452"/>
                <a:gd name="connsiteY44" fmla="*/ 63777 h 172707"/>
                <a:gd name="connsiteX45" fmla="*/ 96669 w 118452"/>
                <a:gd name="connsiteY45" fmla="*/ 65252 h 172707"/>
                <a:gd name="connsiteX46" fmla="*/ 96831 w 118452"/>
                <a:gd name="connsiteY46" fmla="*/ 66257 h 172707"/>
                <a:gd name="connsiteX47" fmla="*/ 97812 w 118452"/>
                <a:gd name="connsiteY47" fmla="*/ 68134 h 172707"/>
                <a:gd name="connsiteX48" fmla="*/ 99631 w 118452"/>
                <a:gd name="connsiteY48" fmla="*/ 70221 h 172707"/>
                <a:gd name="connsiteX49" fmla="*/ 103184 w 118452"/>
                <a:gd name="connsiteY49" fmla="*/ 72806 h 172707"/>
                <a:gd name="connsiteX50" fmla="*/ 105051 w 118452"/>
                <a:gd name="connsiteY50" fmla="*/ 76167 h 172707"/>
                <a:gd name="connsiteX51" fmla="*/ 105099 w 118452"/>
                <a:gd name="connsiteY51" fmla="*/ 77536 h 172707"/>
                <a:gd name="connsiteX52" fmla="*/ 104013 w 118452"/>
                <a:gd name="connsiteY52" fmla="*/ 78905 h 172707"/>
                <a:gd name="connsiteX53" fmla="*/ 102727 w 118452"/>
                <a:gd name="connsiteY53" fmla="*/ 80092 h 172707"/>
                <a:gd name="connsiteX54" fmla="*/ 102308 w 118452"/>
                <a:gd name="connsiteY54" fmla="*/ 81806 h 172707"/>
                <a:gd name="connsiteX55" fmla="*/ 102889 w 118452"/>
                <a:gd name="connsiteY55" fmla="*/ 93066 h 172707"/>
                <a:gd name="connsiteX56" fmla="*/ 100079 w 118452"/>
                <a:gd name="connsiteY56" fmla="*/ 97949 h 172707"/>
                <a:gd name="connsiteX57" fmla="*/ 100051 w 118452"/>
                <a:gd name="connsiteY57" fmla="*/ 99346 h 172707"/>
                <a:gd name="connsiteX58" fmla="*/ 100336 w 118452"/>
                <a:gd name="connsiteY58" fmla="*/ 100955 h 172707"/>
                <a:gd name="connsiteX59" fmla="*/ 101079 w 118452"/>
                <a:gd name="connsiteY59" fmla="*/ 101941 h 172707"/>
                <a:gd name="connsiteX60" fmla="*/ 102508 w 118452"/>
                <a:gd name="connsiteY60" fmla="*/ 102210 h 172707"/>
                <a:gd name="connsiteX61" fmla="*/ 103680 w 118452"/>
                <a:gd name="connsiteY61" fmla="*/ 103148 h 172707"/>
                <a:gd name="connsiteX62" fmla="*/ 103270 w 118452"/>
                <a:gd name="connsiteY62" fmla="*/ 106576 h 172707"/>
                <a:gd name="connsiteX63" fmla="*/ 102651 w 118452"/>
                <a:gd name="connsiteY63" fmla="*/ 110061 h 172707"/>
                <a:gd name="connsiteX64" fmla="*/ 102546 w 118452"/>
                <a:gd name="connsiteY64" fmla="*/ 111755 h 172707"/>
                <a:gd name="connsiteX65" fmla="*/ 102203 w 118452"/>
                <a:gd name="connsiteY65" fmla="*/ 112560 h 172707"/>
                <a:gd name="connsiteX66" fmla="*/ 101089 w 118452"/>
                <a:gd name="connsiteY66" fmla="*/ 113211 h 172707"/>
                <a:gd name="connsiteX67" fmla="*/ 100689 w 118452"/>
                <a:gd name="connsiteY67" fmla="*/ 114312 h 172707"/>
                <a:gd name="connsiteX68" fmla="*/ 100975 w 118452"/>
                <a:gd name="connsiteY68" fmla="*/ 115671 h 172707"/>
                <a:gd name="connsiteX69" fmla="*/ 100765 w 118452"/>
                <a:gd name="connsiteY69" fmla="*/ 116677 h 172707"/>
                <a:gd name="connsiteX70" fmla="*/ 101356 w 118452"/>
                <a:gd name="connsiteY70" fmla="*/ 117979 h 172707"/>
                <a:gd name="connsiteX71" fmla="*/ 102641 w 118452"/>
                <a:gd name="connsiteY71" fmla="*/ 119597 h 172707"/>
                <a:gd name="connsiteX72" fmla="*/ 104699 w 118452"/>
                <a:gd name="connsiteY72" fmla="*/ 123618 h 172707"/>
                <a:gd name="connsiteX73" fmla="*/ 105480 w 118452"/>
                <a:gd name="connsiteY73" fmla="*/ 123934 h 172707"/>
                <a:gd name="connsiteX74" fmla="*/ 105842 w 118452"/>
                <a:gd name="connsiteY74" fmla="*/ 124787 h 172707"/>
                <a:gd name="connsiteX75" fmla="*/ 105613 w 118452"/>
                <a:gd name="connsiteY75" fmla="*/ 125601 h 172707"/>
                <a:gd name="connsiteX76" fmla="*/ 106413 w 118452"/>
                <a:gd name="connsiteY76" fmla="*/ 127382 h 172707"/>
                <a:gd name="connsiteX77" fmla="*/ 108699 w 118452"/>
                <a:gd name="connsiteY77" fmla="*/ 129163 h 172707"/>
                <a:gd name="connsiteX78" fmla="*/ 111100 w 118452"/>
                <a:gd name="connsiteY78" fmla="*/ 130714 h 172707"/>
                <a:gd name="connsiteX79" fmla="*/ 113043 w 118452"/>
                <a:gd name="connsiteY79" fmla="*/ 130934 h 172707"/>
                <a:gd name="connsiteX80" fmla="*/ 113500 w 118452"/>
                <a:gd name="connsiteY80" fmla="*/ 132322 h 172707"/>
                <a:gd name="connsiteX81" fmla="*/ 114776 w 118452"/>
                <a:gd name="connsiteY81" fmla="*/ 134093 h 172707"/>
                <a:gd name="connsiteX82" fmla="*/ 115700 w 118452"/>
                <a:gd name="connsiteY82" fmla="*/ 134869 h 172707"/>
                <a:gd name="connsiteX83" fmla="*/ 117177 w 118452"/>
                <a:gd name="connsiteY83" fmla="*/ 135376 h 172707"/>
                <a:gd name="connsiteX84" fmla="*/ 118386 w 118452"/>
                <a:gd name="connsiteY84" fmla="*/ 135645 h 172707"/>
                <a:gd name="connsiteX85" fmla="*/ 118453 w 118452"/>
                <a:gd name="connsiteY85" fmla="*/ 137139 h 172707"/>
                <a:gd name="connsiteX86" fmla="*/ 116262 w 118452"/>
                <a:gd name="connsiteY86" fmla="*/ 138154 h 172707"/>
                <a:gd name="connsiteX87" fmla="*/ 114786 w 118452"/>
                <a:gd name="connsiteY87" fmla="*/ 139695 h 172707"/>
                <a:gd name="connsiteX88" fmla="*/ 113662 w 118452"/>
                <a:gd name="connsiteY88" fmla="*/ 142041 h 172707"/>
                <a:gd name="connsiteX89" fmla="*/ 112100 w 118452"/>
                <a:gd name="connsiteY89" fmla="*/ 144626 h 172707"/>
                <a:gd name="connsiteX90" fmla="*/ 106728 w 118452"/>
                <a:gd name="connsiteY90" fmla="*/ 145966 h 172707"/>
                <a:gd name="connsiteX91" fmla="*/ 104670 w 118452"/>
                <a:gd name="connsiteY91" fmla="*/ 145976 h 172707"/>
                <a:gd name="connsiteX92" fmla="*/ 93650 w 118452"/>
                <a:gd name="connsiteY92" fmla="*/ 146043 h 172707"/>
                <a:gd name="connsiteX93" fmla="*/ 83334 w 118452"/>
                <a:gd name="connsiteY93" fmla="*/ 151117 h 172707"/>
                <a:gd name="connsiteX94" fmla="*/ 77391 w 118452"/>
                <a:gd name="connsiteY94" fmla="*/ 152927 h 172707"/>
                <a:gd name="connsiteX95" fmla="*/ 73733 w 118452"/>
                <a:gd name="connsiteY95" fmla="*/ 155780 h 172707"/>
                <a:gd name="connsiteX96" fmla="*/ 68818 w 118452"/>
                <a:gd name="connsiteY96" fmla="*/ 157810 h 172707"/>
                <a:gd name="connsiteX97" fmla="*/ 65389 w 118452"/>
                <a:gd name="connsiteY97" fmla="*/ 160280 h 172707"/>
                <a:gd name="connsiteX98" fmla="*/ 58255 w 118452"/>
                <a:gd name="connsiteY98" fmla="*/ 161457 h 172707"/>
                <a:gd name="connsiteX99" fmla="*/ 46568 w 118452"/>
                <a:gd name="connsiteY99" fmla="*/ 165326 h 172707"/>
                <a:gd name="connsiteX100" fmla="*/ 42910 w 118452"/>
                <a:gd name="connsiteY100" fmla="*/ 166867 h 172707"/>
                <a:gd name="connsiteX101" fmla="*/ 39214 w 118452"/>
                <a:gd name="connsiteY101" fmla="*/ 169557 h 172707"/>
                <a:gd name="connsiteX102" fmla="*/ 33204 w 118452"/>
                <a:gd name="connsiteY102" fmla="*/ 172707 h 172707"/>
                <a:gd name="connsiteX103" fmla="*/ 30832 w 118452"/>
                <a:gd name="connsiteY103" fmla="*/ 172669 h 172707"/>
                <a:gd name="connsiteX104" fmla="*/ 26127 w 118452"/>
                <a:gd name="connsiteY104" fmla="*/ 169720 h 172707"/>
                <a:gd name="connsiteX105" fmla="*/ 22584 w 118452"/>
                <a:gd name="connsiteY105" fmla="*/ 168246 h 172707"/>
                <a:gd name="connsiteX106" fmla="*/ 13916 w 118452"/>
                <a:gd name="connsiteY106" fmla="*/ 165986 h 172707"/>
                <a:gd name="connsiteX107" fmla="*/ 7449 w 118452"/>
                <a:gd name="connsiteY107" fmla="*/ 165105 h 172707"/>
                <a:gd name="connsiteX108" fmla="*/ 4324 w 118452"/>
                <a:gd name="connsiteY108" fmla="*/ 164138 h 172707"/>
                <a:gd name="connsiteX109" fmla="*/ 3467 w 118452"/>
                <a:gd name="connsiteY109" fmla="*/ 163976 h 172707"/>
                <a:gd name="connsiteX110" fmla="*/ 4201 w 118452"/>
                <a:gd name="connsiteY110" fmla="*/ 162913 h 172707"/>
                <a:gd name="connsiteX111" fmla="*/ 6010 w 118452"/>
                <a:gd name="connsiteY111" fmla="*/ 162846 h 172707"/>
                <a:gd name="connsiteX112" fmla="*/ 7896 w 118452"/>
                <a:gd name="connsiteY112" fmla="*/ 163162 h 172707"/>
                <a:gd name="connsiteX113" fmla="*/ 9335 w 118452"/>
                <a:gd name="connsiteY113" fmla="*/ 162358 h 172707"/>
                <a:gd name="connsiteX114" fmla="*/ 11440 w 118452"/>
                <a:gd name="connsiteY114" fmla="*/ 162253 h 172707"/>
                <a:gd name="connsiteX115" fmla="*/ 11992 w 118452"/>
                <a:gd name="connsiteY115" fmla="*/ 161400 h 172707"/>
                <a:gd name="connsiteX116" fmla="*/ 12163 w 118452"/>
                <a:gd name="connsiteY116" fmla="*/ 159275 h 172707"/>
                <a:gd name="connsiteX117" fmla="*/ 12144 w 118452"/>
                <a:gd name="connsiteY117" fmla="*/ 157551 h 172707"/>
                <a:gd name="connsiteX118" fmla="*/ 12878 w 118452"/>
                <a:gd name="connsiteY118" fmla="*/ 156785 h 172707"/>
                <a:gd name="connsiteX119" fmla="*/ 13068 w 118452"/>
                <a:gd name="connsiteY119" fmla="*/ 154756 h 172707"/>
                <a:gd name="connsiteX120" fmla="*/ 12030 w 118452"/>
                <a:gd name="connsiteY120" fmla="*/ 150265 h 172707"/>
                <a:gd name="connsiteX121" fmla="*/ 11297 w 118452"/>
                <a:gd name="connsiteY121" fmla="*/ 149749 h 172707"/>
                <a:gd name="connsiteX122" fmla="*/ 7525 w 118452"/>
                <a:gd name="connsiteY122" fmla="*/ 149118 h 172707"/>
                <a:gd name="connsiteX123" fmla="*/ 7239 w 118452"/>
                <a:gd name="connsiteY123" fmla="*/ 148217 h 172707"/>
                <a:gd name="connsiteX124" fmla="*/ 6563 w 118452"/>
                <a:gd name="connsiteY124" fmla="*/ 147279 h 172707"/>
                <a:gd name="connsiteX125" fmla="*/ 5839 w 118452"/>
                <a:gd name="connsiteY125" fmla="*/ 144962 h 172707"/>
                <a:gd name="connsiteX126" fmla="*/ 5020 w 118452"/>
                <a:gd name="connsiteY126" fmla="*/ 141515 h 172707"/>
                <a:gd name="connsiteX127" fmla="*/ 3696 w 118452"/>
                <a:gd name="connsiteY127" fmla="*/ 137236 h 172707"/>
                <a:gd name="connsiteX128" fmla="*/ 1153 w 118452"/>
                <a:gd name="connsiteY128" fmla="*/ 130189 h 172707"/>
                <a:gd name="connsiteX129" fmla="*/ 524 w 118452"/>
                <a:gd name="connsiteY129" fmla="*/ 127690 h 172707"/>
                <a:gd name="connsiteX130" fmla="*/ 95 w 118452"/>
                <a:gd name="connsiteY130" fmla="*/ 125152 h 172707"/>
                <a:gd name="connsiteX131" fmla="*/ 0 w 118452"/>
                <a:gd name="connsiteY131" fmla="*/ 122117 h 172707"/>
                <a:gd name="connsiteX132" fmla="*/ 524 w 118452"/>
                <a:gd name="connsiteY132" fmla="*/ 120988 h 172707"/>
                <a:gd name="connsiteX133" fmla="*/ 448 w 118452"/>
                <a:gd name="connsiteY133" fmla="*/ 119417 h 172707"/>
                <a:gd name="connsiteX134" fmla="*/ 210 w 118452"/>
                <a:gd name="connsiteY134" fmla="*/ 117847 h 172707"/>
                <a:gd name="connsiteX135" fmla="*/ 2000 w 118452"/>
                <a:gd name="connsiteY135" fmla="*/ 114257 h 172707"/>
                <a:gd name="connsiteX136" fmla="*/ 5505 w 118452"/>
                <a:gd name="connsiteY136" fmla="*/ 109853 h 172707"/>
                <a:gd name="connsiteX137" fmla="*/ 6239 w 118452"/>
                <a:gd name="connsiteY137" fmla="*/ 108263 h 172707"/>
                <a:gd name="connsiteX138" fmla="*/ 6896 w 118452"/>
                <a:gd name="connsiteY138" fmla="*/ 107162 h 172707"/>
                <a:gd name="connsiteX139" fmla="*/ 6991 w 118452"/>
                <a:gd name="connsiteY139" fmla="*/ 105573 h 172707"/>
                <a:gd name="connsiteX140" fmla="*/ 7611 w 118452"/>
                <a:gd name="connsiteY140" fmla="*/ 100441 h 172707"/>
                <a:gd name="connsiteX141" fmla="*/ 9287 w 118452"/>
                <a:gd name="connsiteY141" fmla="*/ 94237 h 172707"/>
                <a:gd name="connsiteX142" fmla="*/ 10344 w 118452"/>
                <a:gd name="connsiteY142" fmla="*/ 91891 h 172707"/>
                <a:gd name="connsiteX143" fmla="*/ 11059 w 118452"/>
                <a:gd name="connsiteY143" fmla="*/ 90617 h 172707"/>
                <a:gd name="connsiteX144" fmla="*/ 11916 w 118452"/>
                <a:gd name="connsiteY144" fmla="*/ 88549 h 172707"/>
                <a:gd name="connsiteX145" fmla="*/ 12135 w 118452"/>
                <a:gd name="connsiteY145" fmla="*/ 87582 h 172707"/>
                <a:gd name="connsiteX146" fmla="*/ 15364 w 118452"/>
                <a:gd name="connsiteY146" fmla="*/ 85141 h 172707"/>
                <a:gd name="connsiteX147" fmla="*/ 16850 w 118452"/>
                <a:gd name="connsiteY147" fmla="*/ 84490 h 172707"/>
                <a:gd name="connsiteX148" fmla="*/ 17183 w 118452"/>
                <a:gd name="connsiteY148" fmla="*/ 83523 h 172707"/>
                <a:gd name="connsiteX149" fmla="*/ 16678 w 118452"/>
                <a:gd name="connsiteY149" fmla="*/ 82480 h 172707"/>
                <a:gd name="connsiteX150" fmla="*/ 16897 w 118452"/>
                <a:gd name="connsiteY150" fmla="*/ 81761 h 172707"/>
                <a:gd name="connsiteX151" fmla="*/ 17669 w 118452"/>
                <a:gd name="connsiteY151" fmla="*/ 81408 h 172707"/>
                <a:gd name="connsiteX152" fmla="*/ 18860 w 118452"/>
                <a:gd name="connsiteY152" fmla="*/ 81120 h 172707"/>
                <a:gd name="connsiteX153" fmla="*/ 19726 w 118452"/>
                <a:gd name="connsiteY153" fmla="*/ 80115 h 172707"/>
                <a:gd name="connsiteX154" fmla="*/ 18364 w 118452"/>
                <a:gd name="connsiteY154" fmla="*/ 72446 h 172707"/>
                <a:gd name="connsiteX155" fmla="*/ 17259 w 118452"/>
                <a:gd name="connsiteY155" fmla="*/ 64796 h 172707"/>
                <a:gd name="connsiteX156" fmla="*/ 17193 w 118452"/>
                <a:gd name="connsiteY156" fmla="*/ 64145 h 172707"/>
                <a:gd name="connsiteX157" fmla="*/ 16545 w 118452"/>
                <a:gd name="connsiteY157" fmla="*/ 63092 h 172707"/>
                <a:gd name="connsiteX158" fmla="*/ 15897 w 118452"/>
                <a:gd name="connsiteY158" fmla="*/ 59933 h 172707"/>
                <a:gd name="connsiteX159" fmla="*/ 14802 w 118452"/>
                <a:gd name="connsiteY159" fmla="*/ 58075 h 172707"/>
                <a:gd name="connsiteX160" fmla="*/ 13278 w 118452"/>
                <a:gd name="connsiteY160" fmla="*/ 57539 h 172707"/>
                <a:gd name="connsiteX161" fmla="*/ 13287 w 118452"/>
                <a:gd name="connsiteY161" fmla="*/ 55796 h 172707"/>
                <a:gd name="connsiteX162" fmla="*/ 14821 w 118452"/>
                <a:gd name="connsiteY162" fmla="*/ 52838 h 172707"/>
                <a:gd name="connsiteX163" fmla="*/ 15221 w 118452"/>
                <a:gd name="connsiteY163" fmla="*/ 51114 h 172707"/>
                <a:gd name="connsiteX164" fmla="*/ 14488 w 118452"/>
                <a:gd name="connsiteY164" fmla="*/ 50598 h 172707"/>
                <a:gd name="connsiteX165" fmla="*/ 14383 w 118452"/>
                <a:gd name="connsiteY165" fmla="*/ 49248 h 172707"/>
                <a:gd name="connsiteX166" fmla="*/ 14907 w 118452"/>
                <a:gd name="connsiteY166" fmla="*/ 47075 h 172707"/>
                <a:gd name="connsiteX167" fmla="*/ 14649 w 118452"/>
                <a:gd name="connsiteY167" fmla="*/ 45734 h 172707"/>
                <a:gd name="connsiteX168" fmla="*/ 14364 w 118452"/>
                <a:gd name="connsiteY168" fmla="*/ 44317 h 172707"/>
                <a:gd name="connsiteX169" fmla="*/ 12773 w 118452"/>
                <a:gd name="connsiteY169" fmla="*/ 40957 h 172707"/>
                <a:gd name="connsiteX170" fmla="*/ 12383 w 118452"/>
                <a:gd name="connsiteY170" fmla="*/ 38573 h 172707"/>
                <a:gd name="connsiteX171" fmla="*/ 13202 w 118452"/>
                <a:gd name="connsiteY171" fmla="*/ 37184 h 172707"/>
                <a:gd name="connsiteX172" fmla="*/ 13173 w 118452"/>
                <a:gd name="connsiteY172" fmla="*/ 34140 h 172707"/>
                <a:gd name="connsiteX173" fmla="*/ 12316 w 118452"/>
                <a:gd name="connsiteY173" fmla="*/ 29439 h 172707"/>
                <a:gd name="connsiteX174" fmla="*/ 12173 w 118452"/>
                <a:gd name="connsiteY174" fmla="*/ 26470 h 172707"/>
                <a:gd name="connsiteX175" fmla="*/ 12764 w 118452"/>
                <a:gd name="connsiteY175" fmla="*/ 25235 h 172707"/>
                <a:gd name="connsiteX176" fmla="*/ 12478 w 118452"/>
                <a:gd name="connsiteY176" fmla="*/ 24048 h 172707"/>
                <a:gd name="connsiteX177" fmla="*/ 11316 w 118452"/>
                <a:gd name="connsiteY177" fmla="*/ 22928 h 172707"/>
                <a:gd name="connsiteX178" fmla="*/ 11230 w 118452"/>
                <a:gd name="connsiteY178" fmla="*/ 21846 h 172707"/>
                <a:gd name="connsiteX179" fmla="*/ 12221 w 118452"/>
                <a:gd name="connsiteY179" fmla="*/ 20783 h 172707"/>
                <a:gd name="connsiteX180" fmla="*/ 12097 w 118452"/>
                <a:gd name="connsiteY180" fmla="*/ 19960 h 172707"/>
                <a:gd name="connsiteX181" fmla="*/ 10868 w 118452"/>
                <a:gd name="connsiteY181" fmla="*/ 19357 h 172707"/>
                <a:gd name="connsiteX182" fmla="*/ 9773 w 118452"/>
                <a:gd name="connsiteY182" fmla="*/ 17902 h 172707"/>
                <a:gd name="connsiteX183" fmla="*/ 8792 w 118452"/>
                <a:gd name="connsiteY183" fmla="*/ 15614 h 172707"/>
                <a:gd name="connsiteX184" fmla="*/ 8992 w 118452"/>
                <a:gd name="connsiteY184" fmla="*/ 11927 h 172707"/>
                <a:gd name="connsiteX185" fmla="*/ 10830 w 118452"/>
                <a:gd name="connsiteY185" fmla="*/ 5149 h 172707"/>
                <a:gd name="connsiteX186" fmla="*/ 11059 w 118452"/>
                <a:gd name="connsiteY186" fmla="*/ 4584 h 172707"/>
                <a:gd name="connsiteX187" fmla="*/ 13145 w 118452"/>
                <a:gd name="connsiteY187" fmla="*/ 4622 h 172707"/>
                <a:gd name="connsiteX188" fmla="*/ 13154 w 118452"/>
                <a:gd name="connsiteY188" fmla="*/ 4910 h 172707"/>
                <a:gd name="connsiteX189" fmla="*/ 19641 w 118452"/>
                <a:gd name="connsiteY189" fmla="*/ 4843 h 172707"/>
                <a:gd name="connsiteX190" fmla="*/ 27051 w 118452"/>
                <a:gd name="connsiteY190" fmla="*/ 4767 h 172707"/>
                <a:gd name="connsiteX191" fmla="*/ 35900 w 118452"/>
                <a:gd name="connsiteY191" fmla="*/ 4681 h 172707"/>
                <a:gd name="connsiteX192" fmla="*/ 43948 w 118452"/>
                <a:gd name="connsiteY192" fmla="*/ 4605 h 172707"/>
                <a:gd name="connsiteX193" fmla="*/ 44301 w 118452"/>
                <a:gd name="connsiteY193" fmla="*/ 4298 h 172707"/>
                <a:gd name="connsiteX194" fmla="*/ 45634 w 118452"/>
                <a:gd name="connsiteY194" fmla="*/ 3925 h 172707"/>
                <a:gd name="connsiteX195" fmla="*/ 53759 w 118452"/>
                <a:gd name="connsiteY195" fmla="*/ 4614 h 172707"/>
                <a:gd name="connsiteX196" fmla="*/ 58845 w 118452"/>
                <a:gd name="connsiteY196" fmla="*/ 4271 h 172707"/>
                <a:gd name="connsiteX197" fmla="*/ 60998 w 118452"/>
                <a:gd name="connsiteY197" fmla="*/ 4491 h 172707"/>
                <a:gd name="connsiteX198" fmla="*/ 62579 w 118452"/>
                <a:gd name="connsiteY198" fmla="*/ 4950 h 172707"/>
                <a:gd name="connsiteX199" fmla="*/ 66084 w 118452"/>
                <a:gd name="connsiteY199" fmla="*/ 4672 h 172707"/>
                <a:gd name="connsiteX200" fmla="*/ 67961 w 118452"/>
                <a:gd name="connsiteY200" fmla="*/ 4844 h 172707"/>
                <a:gd name="connsiteX201" fmla="*/ 69371 w 118452"/>
                <a:gd name="connsiteY201" fmla="*/ 6529 h 172707"/>
                <a:gd name="connsiteX202" fmla="*/ 69942 w 118452"/>
                <a:gd name="connsiteY202" fmla="*/ 6520 h 172707"/>
                <a:gd name="connsiteX203" fmla="*/ 70733 w 118452"/>
                <a:gd name="connsiteY203" fmla="*/ 5801 h 172707"/>
                <a:gd name="connsiteX204" fmla="*/ 72133 w 118452"/>
                <a:gd name="connsiteY204" fmla="*/ 4978 h 172707"/>
                <a:gd name="connsiteX205" fmla="*/ 73562 w 118452"/>
                <a:gd name="connsiteY205" fmla="*/ 4337 h 172707"/>
                <a:gd name="connsiteX206" fmla="*/ 74590 w 118452"/>
                <a:gd name="connsiteY206" fmla="*/ 3007 h 172707"/>
                <a:gd name="connsiteX207" fmla="*/ 75209 w 118452"/>
                <a:gd name="connsiteY207" fmla="*/ 2001 h 172707"/>
                <a:gd name="connsiteX208" fmla="*/ 76133 w 118452"/>
                <a:gd name="connsiteY208" fmla="*/ 2202 h 172707"/>
                <a:gd name="connsiteX209" fmla="*/ 77467 w 118452"/>
                <a:gd name="connsiteY209" fmla="*/ 2145 h 172707"/>
                <a:gd name="connsiteX210" fmla="*/ 78353 w 118452"/>
                <a:gd name="connsiteY210" fmla="*/ 1302 h 172707"/>
                <a:gd name="connsiteX211" fmla="*/ 78705 w 118452"/>
                <a:gd name="connsiteY211" fmla="*/ 0 h 17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</a:cxnLst>
              <a:rect l="l" t="t" r="r" b="b"/>
              <a:pathLst>
                <a:path w="118452" h="172707">
                  <a:moveTo>
                    <a:pt x="84877" y="1383"/>
                  </a:moveTo>
                  <a:lnTo>
                    <a:pt x="86582" y="3020"/>
                  </a:lnTo>
                  <a:lnTo>
                    <a:pt x="86963" y="3959"/>
                  </a:lnTo>
                  <a:lnTo>
                    <a:pt x="86344" y="7492"/>
                  </a:lnTo>
                  <a:lnTo>
                    <a:pt x="85087" y="9952"/>
                  </a:lnTo>
                  <a:lnTo>
                    <a:pt x="84296" y="12269"/>
                  </a:lnTo>
                  <a:lnTo>
                    <a:pt x="84411" y="13418"/>
                  </a:lnTo>
                  <a:lnTo>
                    <a:pt x="85173" y="14577"/>
                  </a:lnTo>
                  <a:lnTo>
                    <a:pt x="87773" y="16386"/>
                  </a:lnTo>
                  <a:lnTo>
                    <a:pt x="89097" y="17564"/>
                  </a:lnTo>
                  <a:lnTo>
                    <a:pt x="90678" y="19345"/>
                  </a:lnTo>
                  <a:lnTo>
                    <a:pt x="92488" y="21087"/>
                  </a:lnTo>
                  <a:lnTo>
                    <a:pt x="95583" y="23357"/>
                  </a:lnTo>
                  <a:lnTo>
                    <a:pt x="96898" y="23768"/>
                  </a:lnTo>
                  <a:lnTo>
                    <a:pt x="96831" y="24400"/>
                  </a:lnTo>
                  <a:lnTo>
                    <a:pt x="96403" y="25271"/>
                  </a:lnTo>
                  <a:lnTo>
                    <a:pt x="96117" y="33716"/>
                  </a:lnTo>
                  <a:lnTo>
                    <a:pt x="95879" y="35899"/>
                  </a:lnTo>
                  <a:lnTo>
                    <a:pt x="95660" y="37000"/>
                  </a:lnTo>
                  <a:lnTo>
                    <a:pt x="95364" y="40150"/>
                  </a:lnTo>
                  <a:lnTo>
                    <a:pt x="95040" y="40599"/>
                  </a:lnTo>
                  <a:lnTo>
                    <a:pt x="94459" y="40561"/>
                  </a:lnTo>
                  <a:lnTo>
                    <a:pt x="93917" y="40686"/>
                  </a:lnTo>
                  <a:lnTo>
                    <a:pt x="93783" y="41308"/>
                  </a:lnTo>
                  <a:lnTo>
                    <a:pt x="94002" y="41959"/>
                  </a:lnTo>
                  <a:lnTo>
                    <a:pt x="95869" y="42408"/>
                  </a:lnTo>
                  <a:lnTo>
                    <a:pt x="95460" y="42886"/>
                  </a:lnTo>
                  <a:lnTo>
                    <a:pt x="94078" y="43317"/>
                  </a:lnTo>
                  <a:lnTo>
                    <a:pt x="93431" y="44265"/>
                  </a:lnTo>
                  <a:lnTo>
                    <a:pt x="93717" y="45347"/>
                  </a:lnTo>
                  <a:lnTo>
                    <a:pt x="92945" y="46218"/>
                  </a:lnTo>
                  <a:lnTo>
                    <a:pt x="93164" y="46802"/>
                  </a:lnTo>
                  <a:lnTo>
                    <a:pt x="93659" y="47223"/>
                  </a:lnTo>
                  <a:lnTo>
                    <a:pt x="94450" y="47070"/>
                  </a:lnTo>
                  <a:lnTo>
                    <a:pt x="96631" y="45614"/>
                  </a:lnTo>
                  <a:lnTo>
                    <a:pt x="97546" y="45461"/>
                  </a:lnTo>
                  <a:lnTo>
                    <a:pt x="98679" y="45758"/>
                  </a:lnTo>
                  <a:lnTo>
                    <a:pt x="100765" y="47979"/>
                  </a:lnTo>
                  <a:lnTo>
                    <a:pt x="100851" y="49061"/>
                  </a:lnTo>
                  <a:lnTo>
                    <a:pt x="100003" y="52767"/>
                  </a:lnTo>
                  <a:lnTo>
                    <a:pt x="99174" y="55629"/>
                  </a:lnTo>
                  <a:lnTo>
                    <a:pt x="99022" y="59450"/>
                  </a:lnTo>
                  <a:lnTo>
                    <a:pt x="99898" y="61585"/>
                  </a:lnTo>
                  <a:lnTo>
                    <a:pt x="99774" y="62762"/>
                  </a:lnTo>
                  <a:lnTo>
                    <a:pt x="98822" y="63777"/>
                  </a:lnTo>
                  <a:lnTo>
                    <a:pt x="96669" y="65252"/>
                  </a:lnTo>
                  <a:lnTo>
                    <a:pt x="96831" y="66257"/>
                  </a:lnTo>
                  <a:lnTo>
                    <a:pt x="97812" y="68134"/>
                  </a:lnTo>
                  <a:lnTo>
                    <a:pt x="99631" y="70221"/>
                  </a:lnTo>
                  <a:lnTo>
                    <a:pt x="103184" y="72806"/>
                  </a:lnTo>
                  <a:lnTo>
                    <a:pt x="105051" y="76167"/>
                  </a:lnTo>
                  <a:lnTo>
                    <a:pt x="105099" y="77536"/>
                  </a:lnTo>
                  <a:lnTo>
                    <a:pt x="104013" y="78905"/>
                  </a:lnTo>
                  <a:lnTo>
                    <a:pt x="102727" y="80092"/>
                  </a:lnTo>
                  <a:lnTo>
                    <a:pt x="102308" y="81806"/>
                  </a:lnTo>
                  <a:lnTo>
                    <a:pt x="102889" y="93066"/>
                  </a:lnTo>
                  <a:lnTo>
                    <a:pt x="100079" y="97949"/>
                  </a:lnTo>
                  <a:lnTo>
                    <a:pt x="100051" y="99346"/>
                  </a:lnTo>
                  <a:lnTo>
                    <a:pt x="100336" y="100955"/>
                  </a:lnTo>
                  <a:lnTo>
                    <a:pt x="101079" y="101941"/>
                  </a:lnTo>
                  <a:lnTo>
                    <a:pt x="102508" y="102210"/>
                  </a:lnTo>
                  <a:lnTo>
                    <a:pt x="103680" y="103148"/>
                  </a:lnTo>
                  <a:lnTo>
                    <a:pt x="103270" y="106576"/>
                  </a:lnTo>
                  <a:lnTo>
                    <a:pt x="102651" y="110061"/>
                  </a:lnTo>
                  <a:lnTo>
                    <a:pt x="102546" y="111755"/>
                  </a:lnTo>
                  <a:lnTo>
                    <a:pt x="102203" y="112560"/>
                  </a:lnTo>
                  <a:lnTo>
                    <a:pt x="101089" y="113211"/>
                  </a:lnTo>
                  <a:lnTo>
                    <a:pt x="100689" y="114312"/>
                  </a:lnTo>
                  <a:lnTo>
                    <a:pt x="100975" y="115671"/>
                  </a:lnTo>
                  <a:lnTo>
                    <a:pt x="100765" y="116677"/>
                  </a:lnTo>
                  <a:lnTo>
                    <a:pt x="101356" y="117979"/>
                  </a:lnTo>
                  <a:lnTo>
                    <a:pt x="102641" y="119597"/>
                  </a:lnTo>
                  <a:lnTo>
                    <a:pt x="104699" y="123618"/>
                  </a:lnTo>
                  <a:lnTo>
                    <a:pt x="105480" y="123934"/>
                  </a:lnTo>
                  <a:lnTo>
                    <a:pt x="105842" y="124787"/>
                  </a:lnTo>
                  <a:lnTo>
                    <a:pt x="105613" y="125601"/>
                  </a:lnTo>
                  <a:lnTo>
                    <a:pt x="106413" y="127382"/>
                  </a:lnTo>
                  <a:lnTo>
                    <a:pt x="108699" y="129163"/>
                  </a:lnTo>
                  <a:lnTo>
                    <a:pt x="111100" y="130714"/>
                  </a:lnTo>
                  <a:lnTo>
                    <a:pt x="113043" y="130934"/>
                  </a:lnTo>
                  <a:lnTo>
                    <a:pt x="113500" y="132322"/>
                  </a:lnTo>
                  <a:lnTo>
                    <a:pt x="114776" y="134093"/>
                  </a:lnTo>
                  <a:lnTo>
                    <a:pt x="115700" y="134869"/>
                  </a:lnTo>
                  <a:lnTo>
                    <a:pt x="117177" y="135376"/>
                  </a:lnTo>
                  <a:lnTo>
                    <a:pt x="118386" y="135645"/>
                  </a:lnTo>
                  <a:lnTo>
                    <a:pt x="118453" y="137139"/>
                  </a:lnTo>
                  <a:lnTo>
                    <a:pt x="116262" y="138154"/>
                  </a:lnTo>
                  <a:lnTo>
                    <a:pt x="114786" y="139695"/>
                  </a:lnTo>
                  <a:lnTo>
                    <a:pt x="113662" y="142041"/>
                  </a:lnTo>
                  <a:lnTo>
                    <a:pt x="112100" y="144626"/>
                  </a:lnTo>
                  <a:lnTo>
                    <a:pt x="106728" y="145966"/>
                  </a:lnTo>
                  <a:lnTo>
                    <a:pt x="104670" y="145976"/>
                  </a:lnTo>
                  <a:lnTo>
                    <a:pt x="93650" y="146043"/>
                  </a:lnTo>
                  <a:lnTo>
                    <a:pt x="83334" y="151117"/>
                  </a:lnTo>
                  <a:lnTo>
                    <a:pt x="77391" y="152927"/>
                  </a:lnTo>
                  <a:lnTo>
                    <a:pt x="73733" y="155780"/>
                  </a:lnTo>
                  <a:lnTo>
                    <a:pt x="68818" y="157810"/>
                  </a:lnTo>
                  <a:lnTo>
                    <a:pt x="65389" y="160280"/>
                  </a:lnTo>
                  <a:lnTo>
                    <a:pt x="58255" y="161457"/>
                  </a:lnTo>
                  <a:lnTo>
                    <a:pt x="46568" y="165326"/>
                  </a:lnTo>
                  <a:lnTo>
                    <a:pt x="42910" y="166867"/>
                  </a:lnTo>
                  <a:lnTo>
                    <a:pt x="39214" y="169557"/>
                  </a:lnTo>
                  <a:lnTo>
                    <a:pt x="33204" y="172707"/>
                  </a:lnTo>
                  <a:lnTo>
                    <a:pt x="30832" y="172669"/>
                  </a:lnTo>
                  <a:lnTo>
                    <a:pt x="26127" y="169720"/>
                  </a:lnTo>
                  <a:lnTo>
                    <a:pt x="22584" y="168246"/>
                  </a:lnTo>
                  <a:lnTo>
                    <a:pt x="13916" y="165986"/>
                  </a:lnTo>
                  <a:lnTo>
                    <a:pt x="7449" y="165105"/>
                  </a:lnTo>
                  <a:lnTo>
                    <a:pt x="4324" y="164138"/>
                  </a:lnTo>
                  <a:lnTo>
                    <a:pt x="3467" y="163976"/>
                  </a:lnTo>
                  <a:lnTo>
                    <a:pt x="4201" y="162913"/>
                  </a:lnTo>
                  <a:lnTo>
                    <a:pt x="6010" y="162846"/>
                  </a:lnTo>
                  <a:lnTo>
                    <a:pt x="7896" y="163162"/>
                  </a:lnTo>
                  <a:lnTo>
                    <a:pt x="9335" y="162358"/>
                  </a:lnTo>
                  <a:lnTo>
                    <a:pt x="11440" y="162253"/>
                  </a:lnTo>
                  <a:lnTo>
                    <a:pt x="11992" y="161400"/>
                  </a:lnTo>
                  <a:lnTo>
                    <a:pt x="12163" y="159275"/>
                  </a:lnTo>
                  <a:lnTo>
                    <a:pt x="12144" y="157551"/>
                  </a:lnTo>
                  <a:lnTo>
                    <a:pt x="12878" y="156785"/>
                  </a:lnTo>
                  <a:lnTo>
                    <a:pt x="13068" y="154756"/>
                  </a:lnTo>
                  <a:lnTo>
                    <a:pt x="12030" y="150265"/>
                  </a:lnTo>
                  <a:lnTo>
                    <a:pt x="11297" y="149749"/>
                  </a:lnTo>
                  <a:lnTo>
                    <a:pt x="7525" y="149118"/>
                  </a:lnTo>
                  <a:lnTo>
                    <a:pt x="7239" y="148217"/>
                  </a:lnTo>
                  <a:lnTo>
                    <a:pt x="6563" y="147279"/>
                  </a:lnTo>
                  <a:lnTo>
                    <a:pt x="5839" y="144962"/>
                  </a:lnTo>
                  <a:lnTo>
                    <a:pt x="5020" y="141515"/>
                  </a:lnTo>
                  <a:lnTo>
                    <a:pt x="3696" y="137236"/>
                  </a:lnTo>
                  <a:lnTo>
                    <a:pt x="1153" y="130189"/>
                  </a:lnTo>
                  <a:lnTo>
                    <a:pt x="524" y="127690"/>
                  </a:lnTo>
                  <a:lnTo>
                    <a:pt x="95" y="125152"/>
                  </a:lnTo>
                  <a:lnTo>
                    <a:pt x="0" y="122117"/>
                  </a:lnTo>
                  <a:lnTo>
                    <a:pt x="524" y="120988"/>
                  </a:lnTo>
                  <a:lnTo>
                    <a:pt x="448" y="119417"/>
                  </a:lnTo>
                  <a:lnTo>
                    <a:pt x="210" y="117847"/>
                  </a:lnTo>
                  <a:lnTo>
                    <a:pt x="2000" y="114257"/>
                  </a:lnTo>
                  <a:lnTo>
                    <a:pt x="5505" y="109853"/>
                  </a:lnTo>
                  <a:lnTo>
                    <a:pt x="6239" y="108263"/>
                  </a:lnTo>
                  <a:lnTo>
                    <a:pt x="6896" y="107162"/>
                  </a:lnTo>
                  <a:lnTo>
                    <a:pt x="6991" y="105573"/>
                  </a:lnTo>
                  <a:lnTo>
                    <a:pt x="7611" y="100441"/>
                  </a:lnTo>
                  <a:lnTo>
                    <a:pt x="9287" y="94237"/>
                  </a:lnTo>
                  <a:lnTo>
                    <a:pt x="10344" y="91891"/>
                  </a:lnTo>
                  <a:lnTo>
                    <a:pt x="11059" y="90617"/>
                  </a:lnTo>
                  <a:lnTo>
                    <a:pt x="11916" y="88549"/>
                  </a:lnTo>
                  <a:lnTo>
                    <a:pt x="12135" y="87582"/>
                  </a:lnTo>
                  <a:lnTo>
                    <a:pt x="15364" y="85141"/>
                  </a:lnTo>
                  <a:lnTo>
                    <a:pt x="16850" y="84490"/>
                  </a:lnTo>
                  <a:lnTo>
                    <a:pt x="17183" y="83523"/>
                  </a:lnTo>
                  <a:lnTo>
                    <a:pt x="16678" y="82480"/>
                  </a:lnTo>
                  <a:lnTo>
                    <a:pt x="16897" y="81761"/>
                  </a:lnTo>
                  <a:lnTo>
                    <a:pt x="17669" y="81408"/>
                  </a:lnTo>
                  <a:lnTo>
                    <a:pt x="18860" y="81120"/>
                  </a:lnTo>
                  <a:lnTo>
                    <a:pt x="19726" y="80115"/>
                  </a:lnTo>
                  <a:lnTo>
                    <a:pt x="18364" y="72446"/>
                  </a:lnTo>
                  <a:lnTo>
                    <a:pt x="17259" y="64796"/>
                  </a:lnTo>
                  <a:lnTo>
                    <a:pt x="17193" y="64145"/>
                  </a:lnTo>
                  <a:lnTo>
                    <a:pt x="16545" y="63092"/>
                  </a:lnTo>
                  <a:lnTo>
                    <a:pt x="15897" y="59933"/>
                  </a:lnTo>
                  <a:lnTo>
                    <a:pt x="14802" y="58075"/>
                  </a:lnTo>
                  <a:lnTo>
                    <a:pt x="13278" y="57539"/>
                  </a:lnTo>
                  <a:lnTo>
                    <a:pt x="13287" y="55796"/>
                  </a:lnTo>
                  <a:lnTo>
                    <a:pt x="14821" y="52838"/>
                  </a:lnTo>
                  <a:lnTo>
                    <a:pt x="15221" y="51114"/>
                  </a:lnTo>
                  <a:lnTo>
                    <a:pt x="14488" y="50598"/>
                  </a:lnTo>
                  <a:lnTo>
                    <a:pt x="14383" y="49248"/>
                  </a:lnTo>
                  <a:lnTo>
                    <a:pt x="14907" y="47075"/>
                  </a:lnTo>
                  <a:lnTo>
                    <a:pt x="14649" y="45734"/>
                  </a:lnTo>
                  <a:lnTo>
                    <a:pt x="14364" y="44317"/>
                  </a:lnTo>
                  <a:lnTo>
                    <a:pt x="12773" y="40957"/>
                  </a:lnTo>
                  <a:lnTo>
                    <a:pt x="12383" y="38573"/>
                  </a:lnTo>
                  <a:lnTo>
                    <a:pt x="13202" y="37184"/>
                  </a:lnTo>
                  <a:lnTo>
                    <a:pt x="13173" y="34140"/>
                  </a:lnTo>
                  <a:lnTo>
                    <a:pt x="12316" y="29439"/>
                  </a:lnTo>
                  <a:lnTo>
                    <a:pt x="12173" y="26470"/>
                  </a:lnTo>
                  <a:lnTo>
                    <a:pt x="12764" y="25235"/>
                  </a:lnTo>
                  <a:lnTo>
                    <a:pt x="12478" y="24048"/>
                  </a:lnTo>
                  <a:lnTo>
                    <a:pt x="11316" y="22928"/>
                  </a:lnTo>
                  <a:lnTo>
                    <a:pt x="11230" y="21846"/>
                  </a:lnTo>
                  <a:lnTo>
                    <a:pt x="12221" y="20783"/>
                  </a:lnTo>
                  <a:lnTo>
                    <a:pt x="12097" y="19960"/>
                  </a:lnTo>
                  <a:lnTo>
                    <a:pt x="10868" y="19357"/>
                  </a:lnTo>
                  <a:lnTo>
                    <a:pt x="9773" y="17902"/>
                  </a:lnTo>
                  <a:lnTo>
                    <a:pt x="8792" y="15614"/>
                  </a:lnTo>
                  <a:lnTo>
                    <a:pt x="8992" y="11927"/>
                  </a:lnTo>
                  <a:lnTo>
                    <a:pt x="10830" y="5149"/>
                  </a:lnTo>
                  <a:lnTo>
                    <a:pt x="11059" y="4584"/>
                  </a:lnTo>
                  <a:lnTo>
                    <a:pt x="13145" y="4622"/>
                  </a:lnTo>
                  <a:lnTo>
                    <a:pt x="13154" y="4910"/>
                  </a:lnTo>
                  <a:lnTo>
                    <a:pt x="19641" y="4843"/>
                  </a:lnTo>
                  <a:lnTo>
                    <a:pt x="27051" y="4767"/>
                  </a:lnTo>
                  <a:lnTo>
                    <a:pt x="35900" y="4681"/>
                  </a:lnTo>
                  <a:lnTo>
                    <a:pt x="43948" y="4605"/>
                  </a:lnTo>
                  <a:lnTo>
                    <a:pt x="44301" y="4298"/>
                  </a:lnTo>
                  <a:lnTo>
                    <a:pt x="45634" y="3925"/>
                  </a:lnTo>
                  <a:lnTo>
                    <a:pt x="53759" y="4614"/>
                  </a:lnTo>
                  <a:lnTo>
                    <a:pt x="58845" y="4271"/>
                  </a:lnTo>
                  <a:lnTo>
                    <a:pt x="60998" y="4491"/>
                  </a:lnTo>
                  <a:lnTo>
                    <a:pt x="62579" y="4950"/>
                  </a:lnTo>
                  <a:lnTo>
                    <a:pt x="66084" y="4672"/>
                  </a:lnTo>
                  <a:lnTo>
                    <a:pt x="67961" y="4844"/>
                  </a:lnTo>
                  <a:lnTo>
                    <a:pt x="69371" y="6529"/>
                  </a:lnTo>
                  <a:lnTo>
                    <a:pt x="69942" y="6520"/>
                  </a:lnTo>
                  <a:lnTo>
                    <a:pt x="70733" y="5801"/>
                  </a:lnTo>
                  <a:lnTo>
                    <a:pt x="72133" y="4978"/>
                  </a:lnTo>
                  <a:lnTo>
                    <a:pt x="73562" y="4337"/>
                  </a:lnTo>
                  <a:lnTo>
                    <a:pt x="74590" y="3007"/>
                  </a:lnTo>
                  <a:lnTo>
                    <a:pt x="75209" y="2001"/>
                  </a:lnTo>
                  <a:lnTo>
                    <a:pt x="76133" y="2202"/>
                  </a:lnTo>
                  <a:lnTo>
                    <a:pt x="77467" y="2145"/>
                  </a:lnTo>
                  <a:lnTo>
                    <a:pt x="78353" y="1302"/>
                  </a:lnTo>
                  <a:lnTo>
                    <a:pt x="78705" y="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C27D6644-2EA5-D77F-4C46-55FC2367C11E}"/>
                </a:ext>
              </a:extLst>
            </p:cNvPr>
            <p:cNvSpPr/>
            <p:nvPr/>
          </p:nvSpPr>
          <p:spPr>
            <a:xfrm>
              <a:off x="5492000" y="2435923"/>
              <a:ext cx="590" cy="1675"/>
            </a:xfrm>
            <a:custGeom>
              <a:avLst/>
              <a:gdLst>
                <a:gd name="connsiteX0" fmla="*/ 591 w 590"/>
                <a:gd name="connsiteY0" fmla="*/ 0 h 1675"/>
                <a:gd name="connsiteX1" fmla="*/ 505 w 590"/>
                <a:gd name="connsiteY1" fmla="*/ 450 h 1675"/>
                <a:gd name="connsiteX2" fmla="*/ 552 w 590"/>
                <a:gd name="connsiteY2" fmla="*/ 775 h 1675"/>
                <a:gd name="connsiteX3" fmla="*/ 486 w 590"/>
                <a:gd name="connsiteY3" fmla="*/ 1675 h 1675"/>
                <a:gd name="connsiteX4" fmla="*/ 305 w 590"/>
                <a:gd name="connsiteY4" fmla="*/ 1656 h 1675"/>
                <a:gd name="connsiteX5" fmla="*/ 0 w 590"/>
                <a:gd name="connsiteY5" fmla="*/ 1197 h 1675"/>
                <a:gd name="connsiteX6" fmla="*/ 29 w 590"/>
                <a:gd name="connsiteY6" fmla="*/ 575 h 1675"/>
                <a:gd name="connsiteX7" fmla="*/ 324 w 590"/>
                <a:gd name="connsiteY7" fmla="*/ 412 h 1675"/>
                <a:gd name="connsiteX8" fmla="*/ 124 w 590"/>
                <a:gd name="connsiteY8" fmla="*/ 30 h 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0" h="1675">
                  <a:moveTo>
                    <a:pt x="591" y="0"/>
                  </a:moveTo>
                  <a:lnTo>
                    <a:pt x="505" y="450"/>
                  </a:lnTo>
                  <a:lnTo>
                    <a:pt x="552" y="775"/>
                  </a:lnTo>
                  <a:lnTo>
                    <a:pt x="486" y="1675"/>
                  </a:lnTo>
                  <a:lnTo>
                    <a:pt x="305" y="1656"/>
                  </a:lnTo>
                  <a:lnTo>
                    <a:pt x="0" y="1197"/>
                  </a:lnTo>
                  <a:lnTo>
                    <a:pt x="29" y="575"/>
                  </a:lnTo>
                  <a:lnTo>
                    <a:pt x="324" y="412"/>
                  </a:lnTo>
                  <a:lnTo>
                    <a:pt x="124" y="3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8559F72-504E-EBE7-02C6-6F79BDAECE81}"/>
                </a:ext>
              </a:extLst>
            </p:cNvPr>
            <p:cNvSpPr/>
            <p:nvPr/>
          </p:nvSpPr>
          <p:spPr>
            <a:xfrm>
              <a:off x="5185428" y="3101013"/>
              <a:ext cx="80143" cy="20537"/>
            </a:xfrm>
            <a:custGeom>
              <a:avLst/>
              <a:gdLst>
                <a:gd name="connsiteX0" fmla="*/ 1638 w 80143"/>
                <a:gd name="connsiteY0" fmla="*/ 20537 h 20537"/>
                <a:gd name="connsiteX1" fmla="*/ 1486 w 80143"/>
                <a:gd name="connsiteY1" fmla="*/ 18220 h 20537"/>
                <a:gd name="connsiteX2" fmla="*/ 0 w 80143"/>
                <a:gd name="connsiteY2" fmla="*/ 12935 h 20537"/>
                <a:gd name="connsiteX3" fmla="*/ 1991 w 80143"/>
                <a:gd name="connsiteY3" fmla="*/ 10628 h 20537"/>
                <a:gd name="connsiteX4" fmla="*/ 4153 w 80143"/>
                <a:gd name="connsiteY4" fmla="*/ 9259 h 20537"/>
                <a:gd name="connsiteX5" fmla="*/ 5610 w 80143"/>
                <a:gd name="connsiteY5" fmla="*/ 10350 h 20537"/>
                <a:gd name="connsiteX6" fmla="*/ 6048 w 80143"/>
                <a:gd name="connsiteY6" fmla="*/ 12504 h 20537"/>
                <a:gd name="connsiteX7" fmla="*/ 7172 w 80143"/>
                <a:gd name="connsiteY7" fmla="*/ 13979 h 20537"/>
                <a:gd name="connsiteX8" fmla="*/ 11001 w 80143"/>
                <a:gd name="connsiteY8" fmla="*/ 14898 h 20537"/>
                <a:gd name="connsiteX9" fmla="*/ 14783 w 80143"/>
                <a:gd name="connsiteY9" fmla="*/ 14238 h 20537"/>
                <a:gd name="connsiteX10" fmla="*/ 17097 w 80143"/>
                <a:gd name="connsiteY10" fmla="*/ 14545 h 20537"/>
                <a:gd name="connsiteX11" fmla="*/ 17031 w 80143"/>
                <a:gd name="connsiteY11" fmla="*/ 13348 h 20537"/>
                <a:gd name="connsiteX12" fmla="*/ 17812 w 80143"/>
                <a:gd name="connsiteY12" fmla="*/ 11758 h 20537"/>
                <a:gd name="connsiteX13" fmla="*/ 22412 w 80143"/>
                <a:gd name="connsiteY13" fmla="*/ 11078 h 20537"/>
                <a:gd name="connsiteX14" fmla="*/ 27270 w 80143"/>
                <a:gd name="connsiteY14" fmla="*/ 10629 h 20537"/>
                <a:gd name="connsiteX15" fmla="*/ 32271 w 80143"/>
                <a:gd name="connsiteY15" fmla="*/ 9671 h 20537"/>
                <a:gd name="connsiteX16" fmla="*/ 36185 w 80143"/>
                <a:gd name="connsiteY16" fmla="*/ 9709 h 20537"/>
                <a:gd name="connsiteX17" fmla="*/ 37348 w 80143"/>
                <a:gd name="connsiteY17" fmla="*/ 9450 h 20537"/>
                <a:gd name="connsiteX18" fmla="*/ 37071 w 80143"/>
                <a:gd name="connsiteY18" fmla="*/ 9038 h 20537"/>
                <a:gd name="connsiteX19" fmla="*/ 33557 w 80143"/>
                <a:gd name="connsiteY19" fmla="*/ 8579 h 20537"/>
                <a:gd name="connsiteX20" fmla="*/ 26060 w 80143"/>
                <a:gd name="connsiteY20" fmla="*/ 9670 h 20537"/>
                <a:gd name="connsiteX21" fmla="*/ 18431 w 80143"/>
                <a:gd name="connsiteY21" fmla="*/ 9996 h 20537"/>
                <a:gd name="connsiteX22" fmla="*/ 12649 w 80143"/>
                <a:gd name="connsiteY22" fmla="*/ 12878 h 20537"/>
                <a:gd name="connsiteX23" fmla="*/ 10277 w 80143"/>
                <a:gd name="connsiteY23" fmla="*/ 12609 h 20537"/>
                <a:gd name="connsiteX24" fmla="*/ 7877 w 80143"/>
                <a:gd name="connsiteY24" fmla="*/ 9727 h 20537"/>
                <a:gd name="connsiteX25" fmla="*/ 7020 w 80143"/>
                <a:gd name="connsiteY25" fmla="*/ 6175 h 20537"/>
                <a:gd name="connsiteX26" fmla="*/ 13792 w 80143"/>
                <a:gd name="connsiteY26" fmla="*/ 5916 h 20537"/>
                <a:gd name="connsiteX27" fmla="*/ 22003 w 80143"/>
                <a:gd name="connsiteY27" fmla="*/ 6031 h 20537"/>
                <a:gd name="connsiteX28" fmla="*/ 30947 w 80143"/>
                <a:gd name="connsiteY28" fmla="*/ 6147 h 20537"/>
                <a:gd name="connsiteX29" fmla="*/ 35157 w 80143"/>
                <a:gd name="connsiteY29" fmla="*/ 6204 h 20537"/>
                <a:gd name="connsiteX30" fmla="*/ 37367 w 80143"/>
                <a:gd name="connsiteY30" fmla="*/ 2336 h 20537"/>
                <a:gd name="connsiteX31" fmla="*/ 41577 w 80143"/>
                <a:gd name="connsiteY31" fmla="*/ 632 h 20537"/>
                <a:gd name="connsiteX32" fmla="*/ 45882 w 80143"/>
                <a:gd name="connsiteY32" fmla="*/ 0 h 20537"/>
                <a:gd name="connsiteX33" fmla="*/ 48130 w 80143"/>
                <a:gd name="connsiteY33" fmla="*/ 163 h 20537"/>
                <a:gd name="connsiteX34" fmla="*/ 50492 w 80143"/>
                <a:gd name="connsiteY34" fmla="*/ 737 h 20537"/>
                <a:gd name="connsiteX35" fmla="*/ 55035 w 80143"/>
                <a:gd name="connsiteY35" fmla="*/ 3926 h 20537"/>
                <a:gd name="connsiteX36" fmla="*/ 57864 w 80143"/>
                <a:gd name="connsiteY36" fmla="*/ 4663 h 20537"/>
                <a:gd name="connsiteX37" fmla="*/ 60255 w 80143"/>
                <a:gd name="connsiteY37" fmla="*/ 5381 h 20537"/>
                <a:gd name="connsiteX38" fmla="*/ 61960 w 80143"/>
                <a:gd name="connsiteY38" fmla="*/ 6932 h 20537"/>
                <a:gd name="connsiteX39" fmla="*/ 64675 w 80143"/>
                <a:gd name="connsiteY39" fmla="*/ 8474 h 20537"/>
                <a:gd name="connsiteX40" fmla="*/ 66808 w 80143"/>
                <a:gd name="connsiteY40" fmla="*/ 8885 h 20537"/>
                <a:gd name="connsiteX41" fmla="*/ 68075 w 80143"/>
                <a:gd name="connsiteY41" fmla="*/ 8655 h 20537"/>
                <a:gd name="connsiteX42" fmla="*/ 70190 w 80143"/>
                <a:gd name="connsiteY42" fmla="*/ 8061 h 20537"/>
                <a:gd name="connsiteX43" fmla="*/ 71580 w 80143"/>
                <a:gd name="connsiteY43" fmla="*/ 7583 h 20537"/>
                <a:gd name="connsiteX44" fmla="*/ 76114 w 80143"/>
                <a:gd name="connsiteY44" fmla="*/ 7382 h 20537"/>
                <a:gd name="connsiteX45" fmla="*/ 79448 w 80143"/>
                <a:gd name="connsiteY45" fmla="*/ 9163 h 20537"/>
                <a:gd name="connsiteX46" fmla="*/ 80143 w 80143"/>
                <a:gd name="connsiteY46" fmla="*/ 11106 h 20537"/>
                <a:gd name="connsiteX47" fmla="*/ 79591 w 80143"/>
                <a:gd name="connsiteY47" fmla="*/ 13098 h 20537"/>
                <a:gd name="connsiteX48" fmla="*/ 75114 w 80143"/>
                <a:gd name="connsiteY48" fmla="*/ 14161 h 20537"/>
                <a:gd name="connsiteX49" fmla="*/ 68913 w 80143"/>
                <a:gd name="connsiteY49" fmla="*/ 15827 h 20537"/>
                <a:gd name="connsiteX50" fmla="*/ 63789 w 80143"/>
                <a:gd name="connsiteY50" fmla="*/ 14917 h 20537"/>
                <a:gd name="connsiteX51" fmla="*/ 57550 w 80143"/>
                <a:gd name="connsiteY51" fmla="*/ 12648 h 20537"/>
                <a:gd name="connsiteX52" fmla="*/ 53902 w 80143"/>
                <a:gd name="connsiteY52" fmla="*/ 11020 h 20537"/>
                <a:gd name="connsiteX53" fmla="*/ 52388 w 80143"/>
                <a:gd name="connsiteY53" fmla="*/ 10359 h 20537"/>
                <a:gd name="connsiteX54" fmla="*/ 50111 w 80143"/>
                <a:gd name="connsiteY54" fmla="*/ 9325 h 20537"/>
                <a:gd name="connsiteX55" fmla="*/ 48120 w 80143"/>
                <a:gd name="connsiteY55" fmla="*/ 8214 h 20537"/>
                <a:gd name="connsiteX56" fmla="*/ 46206 w 80143"/>
                <a:gd name="connsiteY56" fmla="*/ 7487 h 20537"/>
                <a:gd name="connsiteX57" fmla="*/ 44739 w 80143"/>
                <a:gd name="connsiteY57" fmla="*/ 7028 h 20537"/>
                <a:gd name="connsiteX58" fmla="*/ 43653 w 80143"/>
                <a:gd name="connsiteY58" fmla="*/ 7612 h 20537"/>
                <a:gd name="connsiteX59" fmla="*/ 43110 w 80143"/>
                <a:gd name="connsiteY59" fmla="*/ 8990 h 20537"/>
                <a:gd name="connsiteX60" fmla="*/ 42243 w 80143"/>
                <a:gd name="connsiteY60" fmla="*/ 10522 h 20537"/>
                <a:gd name="connsiteX61" fmla="*/ 41129 w 80143"/>
                <a:gd name="connsiteY61" fmla="*/ 11432 h 20537"/>
                <a:gd name="connsiteX62" fmla="*/ 35900 w 80143"/>
                <a:gd name="connsiteY62" fmla="*/ 11968 h 20537"/>
                <a:gd name="connsiteX63" fmla="*/ 31204 w 80143"/>
                <a:gd name="connsiteY63" fmla="*/ 12533 h 20537"/>
                <a:gd name="connsiteX64" fmla="*/ 28689 w 80143"/>
                <a:gd name="connsiteY64" fmla="*/ 13011 h 20537"/>
                <a:gd name="connsiteX65" fmla="*/ 27003 w 80143"/>
                <a:gd name="connsiteY65" fmla="*/ 13375 h 20537"/>
                <a:gd name="connsiteX66" fmla="*/ 26479 w 80143"/>
                <a:gd name="connsiteY66" fmla="*/ 17999 h 20537"/>
                <a:gd name="connsiteX67" fmla="*/ 21165 w 80143"/>
                <a:gd name="connsiteY67" fmla="*/ 17952 h 20537"/>
                <a:gd name="connsiteX68" fmla="*/ 15945 w 80143"/>
                <a:gd name="connsiteY68" fmla="*/ 17895 h 20537"/>
                <a:gd name="connsiteX69" fmla="*/ 10525 w 80143"/>
                <a:gd name="connsiteY69" fmla="*/ 17980 h 20537"/>
                <a:gd name="connsiteX70" fmla="*/ 4705 w 80143"/>
                <a:gd name="connsiteY70" fmla="*/ 18066 h 20537"/>
                <a:gd name="connsiteX71" fmla="*/ 3210 w 80143"/>
                <a:gd name="connsiteY71" fmla="*/ 19014 h 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80143" h="20537">
                  <a:moveTo>
                    <a:pt x="1638" y="20537"/>
                  </a:moveTo>
                  <a:lnTo>
                    <a:pt x="1486" y="18220"/>
                  </a:lnTo>
                  <a:lnTo>
                    <a:pt x="0" y="12935"/>
                  </a:lnTo>
                  <a:lnTo>
                    <a:pt x="1991" y="10628"/>
                  </a:lnTo>
                  <a:lnTo>
                    <a:pt x="4153" y="9259"/>
                  </a:lnTo>
                  <a:lnTo>
                    <a:pt x="5610" y="10350"/>
                  </a:lnTo>
                  <a:lnTo>
                    <a:pt x="6048" y="12504"/>
                  </a:lnTo>
                  <a:lnTo>
                    <a:pt x="7172" y="13979"/>
                  </a:lnTo>
                  <a:lnTo>
                    <a:pt x="11001" y="14898"/>
                  </a:lnTo>
                  <a:lnTo>
                    <a:pt x="14783" y="14238"/>
                  </a:lnTo>
                  <a:lnTo>
                    <a:pt x="17097" y="14545"/>
                  </a:lnTo>
                  <a:lnTo>
                    <a:pt x="17031" y="13348"/>
                  </a:lnTo>
                  <a:lnTo>
                    <a:pt x="17812" y="11758"/>
                  </a:lnTo>
                  <a:lnTo>
                    <a:pt x="22412" y="11078"/>
                  </a:lnTo>
                  <a:lnTo>
                    <a:pt x="27270" y="10629"/>
                  </a:lnTo>
                  <a:lnTo>
                    <a:pt x="32271" y="9671"/>
                  </a:lnTo>
                  <a:lnTo>
                    <a:pt x="36185" y="9709"/>
                  </a:lnTo>
                  <a:lnTo>
                    <a:pt x="37348" y="9450"/>
                  </a:lnTo>
                  <a:lnTo>
                    <a:pt x="37071" y="9038"/>
                  </a:lnTo>
                  <a:lnTo>
                    <a:pt x="33557" y="8579"/>
                  </a:lnTo>
                  <a:lnTo>
                    <a:pt x="26060" y="9670"/>
                  </a:lnTo>
                  <a:lnTo>
                    <a:pt x="18431" y="9996"/>
                  </a:lnTo>
                  <a:lnTo>
                    <a:pt x="12649" y="12878"/>
                  </a:lnTo>
                  <a:lnTo>
                    <a:pt x="10277" y="12609"/>
                  </a:lnTo>
                  <a:lnTo>
                    <a:pt x="7877" y="9727"/>
                  </a:lnTo>
                  <a:lnTo>
                    <a:pt x="7020" y="6175"/>
                  </a:lnTo>
                  <a:lnTo>
                    <a:pt x="13792" y="5916"/>
                  </a:lnTo>
                  <a:lnTo>
                    <a:pt x="22003" y="6031"/>
                  </a:lnTo>
                  <a:lnTo>
                    <a:pt x="30947" y="6147"/>
                  </a:lnTo>
                  <a:lnTo>
                    <a:pt x="35157" y="6204"/>
                  </a:lnTo>
                  <a:lnTo>
                    <a:pt x="37367" y="2336"/>
                  </a:lnTo>
                  <a:lnTo>
                    <a:pt x="41577" y="632"/>
                  </a:lnTo>
                  <a:lnTo>
                    <a:pt x="45882" y="0"/>
                  </a:lnTo>
                  <a:lnTo>
                    <a:pt x="48130" y="163"/>
                  </a:lnTo>
                  <a:lnTo>
                    <a:pt x="50492" y="737"/>
                  </a:lnTo>
                  <a:lnTo>
                    <a:pt x="55035" y="3926"/>
                  </a:lnTo>
                  <a:lnTo>
                    <a:pt x="57864" y="4663"/>
                  </a:lnTo>
                  <a:lnTo>
                    <a:pt x="60255" y="5381"/>
                  </a:lnTo>
                  <a:lnTo>
                    <a:pt x="61960" y="6932"/>
                  </a:lnTo>
                  <a:lnTo>
                    <a:pt x="64675" y="8474"/>
                  </a:lnTo>
                  <a:lnTo>
                    <a:pt x="66808" y="8885"/>
                  </a:lnTo>
                  <a:lnTo>
                    <a:pt x="68075" y="8655"/>
                  </a:lnTo>
                  <a:lnTo>
                    <a:pt x="70190" y="8061"/>
                  </a:lnTo>
                  <a:lnTo>
                    <a:pt x="71580" y="7583"/>
                  </a:lnTo>
                  <a:lnTo>
                    <a:pt x="76114" y="7382"/>
                  </a:lnTo>
                  <a:lnTo>
                    <a:pt x="79448" y="9163"/>
                  </a:lnTo>
                  <a:lnTo>
                    <a:pt x="80143" y="11106"/>
                  </a:lnTo>
                  <a:lnTo>
                    <a:pt x="79591" y="13098"/>
                  </a:lnTo>
                  <a:lnTo>
                    <a:pt x="75114" y="14161"/>
                  </a:lnTo>
                  <a:lnTo>
                    <a:pt x="68913" y="15827"/>
                  </a:lnTo>
                  <a:lnTo>
                    <a:pt x="63789" y="14917"/>
                  </a:lnTo>
                  <a:lnTo>
                    <a:pt x="57550" y="12648"/>
                  </a:lnTo>
                  <a:lnTo>
                    <a:pt x="53902" y="11020"/>
                  </a:lnTo>
                  <a:lnTo>
                    <a:pt x="52388" y="10359"/>
                  </a:lnTo>
                  <a:lnTo>
                    <a:pt x="50111" y="9325"/>
                  </a:lnTo>
                  <a:lnTo>
                    <a:pt x="48120" y="8214"/>
                  </a:lnTo>
                  <a:lnTo>
                    <a:pt x="46206" y="7487"/>
                  </a:lnTo>
                  <a:lnTo>
                    <a:pt x="44739" y="7028"/>
                  </a:lnTo>
                  <a:lnTo>
                    <a:pt x="43653" y="7612"/>
                  </a:lnTo>
                  <a:lnTo>
                    <a:pt x="43110" y="8990"/>
                  </a:lnTo>
                  <a:lnTo>
                    <a:pt x="42243" y="10522"/>
                  </a:lnTo>
                  <a:lnTo>
                    <a:pt x="41129" y="11432"/>
                  </a:lnTo>
                  <a:lnTo>
                    <a:pt x="35900" y="11968"/>
                  </a:lnTo>
                  <a:lnTo>
                    <a:pt x="31204" y="12533"/>
                  </a:lnTo>
                  <a:lnTo>
                    <a:pt x="28689" y="13011"/>
                  </a:lnTo>
                  <a:lnTo>
                    <a:pt x="27003" y="13375"/>
                  </a:lnTo>
                  <a:lnTo>
                    <a:pt x="26479" y="17999"/>
                  </a:lnTo>
                  <a:lnTo>
                    <a:pt x="21165" y="17952"/>
                  </a:lnTo>
                  <a:lnTo>
                    <a:pt x="15945" y="17895"/>
                  </a:lnTo>
                  <a:lnTo>
                    <a:pt x="10525" y="17980"/>
                  </a:lnTo>
                  <a:lnTo>
                    <a:pt x="4705" y="18066"/>
                  </a:lnTo>
                  <a:lnTo>
                    <a:pt x="3210" y="19014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F1A386F2-A899-F535-43D5-D257AEFAA39E}"/>
                </a:ext>
              </a:extLst>
            </p:cNvPr>
            <p:cNvSpPr/>
            <p:nvPr/>
          </p:nvSpPr>
          <p:spPr>
            <a:xfrm>
              <a:off x="5232834" y="3132234"/>
              <a:ext cx="197024" cy="147985"/>
            </a:xfrm>
            <a:custGeom>
              <a:avLst/>
              <a:gdLst>
                <a:gd name="connsiteX0" fmla="*/ 97888 w 197024"/>
                <a:gd name="connsiteY0" fmla="*/ 7365 h 147985"/>
                <a:gd name="connsiteX1" fmla="*/ 97126 w 197024"/>
                <a:gd name="connsiteY1" fmla="*/ 8102 h 147985"/>
                <a:gd name="connsiteX2" fmla="*/ 96336 w 197024"/>
                <a:gd name="connsiteY2" fmla="*/ 9701 h 147985"/>
                <a:gd name="connsiteX3" fmla="*/ 95612 w 197024"/>
                <a:gd name="connsiteY3" fmla="*/ 11673 h 147985"/>
                <a:gd name="connsiteX4" fmla="*/ 94879 w 197024"/>
                <a:gd name="connsiteY4" fmla="*/ 12994 h 147985"/>
                <a:gd name="connsiteX5" fmla="*/ 95136 w 197024"/>
                <a:gd name="connsiteY5" fmla="*/ 13856 h 147985"/>
                <a:gd name="connsiteX6" fmla="*/ 97222 w 197024"/>
                <a:gd name="connsiteY6" fmla="*/ 15580 h 147985"/>
                <a:gd name="connsiteX7" fmla="*/ 100146 w 197024"/>
                <a:gd name="connsiteY7" fmla="*/ 17993 h 147985"/>
                <a:gd name="connsiteX8" fmla="*/ 101336 w 197024"/>
                <a:gd name="connsiteY8" fmla="*/ 18309 h 147985"/>
                <a:gd name="connsiteX9" fmla="*/ 102699 w 197024"/>
                <a:gd name="connsiteY9" fmla="*/ 17734 h 147985"/>
                <a:gd name="connsiteX10" fmla="*/ 104842 w 197024"/>
                <a:gd name="connsiteY10" fmla="*/ 15820 h 147985"/>
                <a:gd name="connsiteX11" fmla="*/ 106547 w 197024"/>
                <a:gd name="connsiteY11" fmla="*/ 13751 h 147985"/>
                <a:gd name="connsiteX12" fmla="*/ 108175 w 197024"/>
                <a:gd name="connsiteY12" fmla="*/ 12746 h 147985"/>
                <a:gd name="connsiteX13" fmla="*/ 110090 w 197024"/>
                <a:gd name="connsiteY13" fmla="*/ 12813 h 147985"/>
                <a:gd name="connsiteX14" fmla="*/ 111614 w 197024"/>
                <a:gd name="connsiteY14" fmla="*/ 14268 h 147985"/>
                <a:gd name="connsiteX15" fmla="*/ 113471 w 197024"/>
                <a:gd name="connsiteY15" fmla="*/ 17485 h 147985"/>
                <a:gd name="connsiteX16" fmla="*/ 115167 w 197024"/>
                <a:gd name="connsiteY16" fmla="*/ 20405 h 147985"/>
                <a:gd name="connsiteX17" fmla="*/ 115386 w 197024"/>
                <a:gd name="connsiteY17" fmla="*/ 20702 h 147985"/>
                <a:gd name="connsiteX18" fmla="*/ 116072 w 197024"/>
                <a:gd name="connsiteY18" fmla="*/ 21181 h 147985"/>
                <a:gd name="connsiteX19" fmla="*/ 116929 w 197024"/>
                <a:gd name="connsiteY19" fmla="*/ 21162 h 147985"/>
                <a:gd name="connsiteX20" fmla="*/ 117824 w 197024"/>
                <a:gd name="connsiteY20" fmla="*/ 20453 h 147985"/>
                <a:gd name="connsiteX21" fmla="*/ 118481 w 197024"/>
                <a:gd name="connsiteY21" fmla="*/ 20022 h 147985"/>
                <a:gd name="connsiteX22" fmla="*/ 119272 w 197024"/>
                <a:gd name="connsiteY22" fmla="*/ 18682 h 147985"/>
                <a:gd name="connsiteX23" fmla="*/ 122577 w 197024"/>
                <a:gd name="connsiteY23" fmla="*/ 14632 h 147985"/>
                <a:gd name="connsiteX24" fmla="*/ 125063 w 197024"/>
                <a:gd name="connsiteY24" fmla="*/ 13521 h 147985"/>
                <a:gd name="connsiteX25" fmla="*/ 125949 w 197024"/>
                <a:gd name="connsiteY25" fmla="*/ 13224 h 147985"/>
                <a:gd name="connsiteX26" fmla="*/ 127683 w 197024"/>
                <a:gd name="connsiteY26" fmla="*/ 12612 h 147985"/>
                <a:gd name="connsiteX27" fmla="*/ 130569 w 197024"/>
                <a:gd name="connsiteY27" fmla="*/ 13569 h 147985"/>
                <a:gd name="connsiteX28" fmla="*/ 134750 w 197024"/>
                <a:gd name="connsiteY28" fmla="*/ 15235 h 147985"/>
                <a:gd name="connsiteX29" fmla="*/ 139827 w 197024"/>
                <a:gd name="connsiteY29" fmla="*/ 17255 h 147985"/>
                <a:gd name="connsiteX30" fmla="*/ 141608 w 197024"/>
                <a:gd name="connsiteY30" fmla="*/ 17600 h 147985"/>
                <a:gd name="connsiteX31" fmla="*/ 142656 w 197024"/>
                <a:gd name="connsiteY31" fmla="*/ 17255 h 147985"/>
                <a:gd name="connsiteX32" fmla="*/ 144170 w 197024"/>
                <a:gd name="connsiteY32" fmla="*/ 14517 h 147985"/>
                <a:gd name="connsiteX33" fmla="*/ 146056 w 197024"/>
                <a:gd name="connsiteY33" fmla="*/ 13435 h 147985"/>
                <a:gd name="connsiteX34" fmla="*/ 148752 w 197024"/>
                <a:gd name="connsiteY34" fmla="*/ 12171 h 147985"/>
                <a:gd name="connsiteX35" fmla="*/ 150943 w 197024"/>
                <a:gd name="connsiteY35" fmla="*/ 11530 h 147985"/>
                <a:gd name="connsiteX36" fmla="*/ 152190 w 197024"/>
                <a:gd name="connsiteY36" fmla="*/ 11445 h 147985"/>
                <a:gd name="connsiteX37" fmla="*/ 152667 w 197024"/>
                <a:gd name="connsiteY37" fmla="*/ 10698 h 147985"/>
                <a:gd name="connsiteX38" fmla="*/ 152905 w 197024"/>
                <a:gd name="connsiteY38" fmla="*/ 9578 h 147985"/>
                <a:gd name="connsiteX39" fmla="*/ 152648 w 197024"/>
                <a:gd name="connsiteY39" fmla="*/ 8419 h 147985"/>
                <a:gd name="connsiteX40" fmla="*/ 151238 w 197024"/>
                <a:gd name="connsiteY40" fmla="*/ 6341 h 147985"/>
                <a:gd name="connsiteX41" fmla="*/ 151200 w 197024"/>
                <a:gd name="connsiteY41" fmla="*/ 5729 h 147985"/>
                <a:gd name="connsiteX42" fmla="*/ 152009 w 197024"/>
                <a:gd name="connsiteY42" fmla="*/ 5327 h 147985"/>
                <a:gd name="connsiteX43" fmla="*/ 153743 w 197024"/>
                <a:gd name="connsiteY43" fmla="*/ 5020 h 147985"/>
                <a:gd name="connsiteX44" fmla="*/ 156000 w 197024"/>
                <a:gd name="connsiteY44" fmla="*/ 5232 h 147985"/>
                <a:gd name="connsiteX45" fmla="*/ 158544 w 197024"/>
                <a:gd name="connsiteY45" fmla="*/ 6132 h 147985"/>
                <a:gd name="connsiteX46" fmla="*/ 160611 w 197024"/>
                <a:gd name="connsiteY46" fmla="*/ 7424 h 147985"/>
                <a:gd name="connsiteX47" fmla="*/ 161792 w 197024"/>
                <a:gd name="connsiteY47" fmla="*/ 8966 h 147985"/>
                <a:gd name="connsiteX48" fmla="*/ 163078 w 197024"/>
                <a:gd name="connsiteY48" fmla="*/ 12259 h 147985"/>
                <a:gd name="connsiteX49" fmla="*/ 164068 w 197024"/>
                <a:gd name="connsiteY49" fmla="*/ 15457 h 147985"/>
                <a:gd name="connsiteX50" fmla="*/ 166621 w 197024"/>
                <a:gd name="connsiteY50" fmla="*/ 20532 h 147985"/>
                <a:gd name="connsiteX51" fmla="*/ 166573 w 197024"/>
                <a:gd name="connsiteY51" fmla="*/ 23682 h 147985"/>
                <a:gd name="connsiteX52" fmla="*/ 166516 w 197024"/>
                <a:gd name="connsiteY52" fmla="*/ 27330 h 147985"/>
                <a:gd name="connsiteX53" fmla="*/ 167659 w 197024"/>
                <a:gd name="connsiteY53" fmla="*/ 28019 h 147985"/>
                <a:gd name="connsiteX54" fmla="*/ 168897 w 197024"/>
                <a:gd name="connsiteY54" fmla="*/ 28307 h 147985"/>
                <a:gd name="connsiteX55" fmla="*/ 169478 w 197024"/>
                <a:gd name="connsiteY55" fmla="*/ 28843 h 147985"/>
                <a:gd name="connsiteX56" fmla="*/ 170717 w 197024"/>
                <a:gd name="connsiteY56" fmla="*/ 31649 h 147985"/>
                <a:gd name="connsiteX57" fmla="*/ 171888 w 197024"/>
                <a:gd name="connsiteY57" fmla="*/ 32463 h 147985"/>
                <a:gd name="connsiteX58" fmla="*/ 173288 w 197024"/>
                <a:gd name="connsiteY58" fmla="*/ 32654 h 147985"/>
                <a:gd name="connsiteX59" fmla="*/ 175917 w 197024"/>
                <a:gd name="connsiteY59" fmla="*/ 34445 h 147985"/>
                <a:gd name="connsiteX60" fmla="*/ 177603 w 197024"/>
                <a:gd name="connsiteY60" fmla="*/ 35153 h 147985"/>
                <a:gd name="connsiteX61" fmla="*/ 177841 w 197024"/>
                <a:gd name="connsiteY61" fmla="*/ 35690 h 147985"/>
                <a:gd name="connsiteX62" fmla="*/ 177784 w 197024"/>
                <a:gd name="connsiteY62" fmla="*/ 36437 h 147985"/>
                <a:gd name="connsiteX63" fmla="*/ 177127 w 197024"/>
                <a:gd name="connsiteY63" fmla="*/ 37375 h 147985"/>
                <a:gd name="connsiteX64" fmla="*/ 176108 w 197024"/>
                <a:gd name="connsiteY64" fmla="*/ 38025 h 147985"/>
                <a:gd name="connsiteX65" fmla="*/ 174593 w 197024"/>
                <a:gd name="connsiteY65" fmla="*/ 39251 h 147985"/>
                <a:gd name="connsiteX66" fmla="*/ 173336 w 197024"/>
                <a:gd name="connsiteY66" fmla="*/ 40850 h 147985"/>
                <a:gd name="connsiteX67" fmla="*/ 170745 w 197024"/>
                <a:gd name="connsiteY67" fmla="*/ 44689 h 147985"/>
                <a:gd name="connsiteX68" fmla="*/ 170669 w 197024"/>
                <a:gd name="connsiteY68" fmla="*/ 45407 h 147985"/>
                <a:gd name="connsiteX69" fmla="*/ 171221 w 197024"/>
                <a:gd name="connsiteY69" fmla="*/ 45924 h 147985"/>
                <a:gd name="connsiteX70" fmla="*/ 172288 w 197024"/>
                <a:gd name="connsiteY70" fmla="*/ 46020 h 147985"/>
                <a:gd name="connsiteX71" fmla="*/ 173431 w 197024"/>
                <a:gd name="connsiteY71" fmla="*/ 45751 h 147985"/>
                <a:gd name="connsiteX72" fmla="*/ 175812 w 197024"/>
                <a:gd name="connsiteY72" fmla="*/ 44353 h 147985"/>
                <a:gd name="connsiteX73" fmla="*/ 177679 w 197024"/>
                <a:gd name="connsiteY73" fmla="*/ 44850 h 147985"/>
                <a:gd name="connsiteX74" fmla="*/ 179480 w 197024"/>
                <a:gd name="connsiteY74" fmla="*/ 45923 h 147985"/>
                <a:gd name="connsiteX75" fmla="*/ 180137 w 197024"/>
                <a:gd name="connsiteY75" fmla="*/ 47033 h 147985"/>
                <a:gd name="connsiteX76" fmla="*/ 180308 w 197024"/>
                <a:gd name="connsiteY76" fmla="*/ 48489 h 147985"/>
                <a:gd name="connsiteX77" fmla="*/ 179899 w 197024"/>
                <a:gd name="connsiteY77" fmla="*/ 50375 h 147985"/>
                <a:gd name="connsiteX78" fmla="*/ 179832 w 197024"/>
                <a:gd name="connsiteY78" fmla="*/ 52472 h 147985"/>
                <a:gd name="connsiteX79" fmla="*/ 180432 w 197024"/>
                <a:gd name="connsiteY79" fmla="*/ 56052 h 147985"/>
                <a:gd name="connsiteX80" fmla="*/ 181375 w 197024"/>
                <a:gd name="connsiteY80" fmla="*/ 59633 h 147985"/>
                <a:gd name="connsiteX81" fmla="*/ 182309 w 197024"/>
                <a:gd name="connsiteY81" fmla="*/ 60935 h 147985"/>
                <a:gd name="connsiteX82" fmla="*/ 188300 w 197024"/>
                <a:gd name="connsiteY82" fmla="*/ 64085 h 147985"/>
                <a:gd name="connsiteX83" fmla="*/ 188881 w 197024"/>
                <a:gd name="connsiteY83" fmla="*/ 65263 h 147985"/>
                <a:gd name="connsiteX84" fmla="*/ 189176 w 197024"/>
                <a:gd name="connsiteY84" fmla="*/ 66594 h 147985"/>
                <a:gd name="connsiteX85" fmla="*/ 188747 w 197024"/>
                <a:gd name="connsiteY85" fmla="*/ 68404 h 147985"/>
                <a:gd name="connsiteX86" fmla="*/ 188128 w 197024"/>
                <a:gd name="connsiteY86" fmla="*/ 69418 h 147985"/>
                <a:gd name="connsiteX87" fmla="*/ 186414 w 197024"/>
                <a:gd name="connsiteY87" fmla="*/ 70998 h 147985"/>
                <a:gd name="connsiteX88" fmla="*/ 184842 w 197024"/>
                <a:gd name="connsiteY88" fmla="*/ 72214 h 147985"/>
                <a:gd name="connsiteX89" fmla="*/ 184347 w 197024"/>
                <a:gd name="connsiteY89" fmla="*/ 73545 h 147985"/>
                <a:gd name="connsiteX90" fmla="*/ 184594 w 197024"/>
                <a:gd name="connsiteY90" fmla="*/ 76025 h 147985"/>
                <a:gd name="connsiteX91" fmla="*/ 184594 w 197024"/>
                <a:gd name="connsiteY91" fmla="*/ 81626 h 147985"/>
                <a:gd name="connsiteX92" fmla="*/ 184833 w 197024"/>
                <a:gd name="connsiteY92" fmla="*/ 86480 h 147985"/>
                <a:gd name="connsiteX93" fmla="*/ 186128 w 197024"/>
                <a:gd name="connsiteY93" fmla="*/ 88232 h 147985"/>
                <a:gd name="connsiteX94" fmla="*/ 187671 w 197024"/>
                <a:gd name="connsiteY94" fmla="*/ 89132 h 147985"/>
                <a:gd name="connsiteX95" fmla="*/ 189500 w 197024"/>
                <a:gd name="connsiteY95" fmla="*/ 88960 h 147985"/>
                <a:gd name="connsiteX96" fmla="*/ 191272 w 197024"/>
                <a:gd name="connsiteY96" fmla="*/ 88634 h 147985"/>
                <a:gd name="connsiteX97" fmla="*/ 191167 w 197024"/>
                <a:gd name="connsiteY97" fmla="*/ 91535 h 147985"/>
                <a:gd name="connsiteX98" fmla="*/ 190690 w 197024"/>
                <a:gd name="connsiteY98" fmla="*/ 94781 h 147985"/>
                <a:gd name="connsiteX99" fmla="*/ 192786 w 197024"/>
                <a:gd name="connsiteY99" fmla="*/ 95786 h 147985"/>
                <a:gd name="connsiteX100" fmla="*/ 193853 w 197024"/>
                <a:gd name="connsiteY100" fmla="*/ 96773 h 147985"/>
                <a:gd name="connsiteX101" fmla="*/ 194434 w 197024"/>
                <a:gd name="connsiteY101" fmla="*/ 97701 h 147985"/>
                <a:gd name="connsiteX102" fmla="*/ 191110 w 197024"/>
                <a:gd name="connsiteY102" fmla="*/ 99425 h 147985"/>
                <a:gd name="connsiteX103" fmla="*/ 190148 w 197024"/>
                <a:gd name="connsiteY103" fmla="*/ 100430 h 147985"/>
                <a:gd name="connsiteX104" fmla="*/ 189700 w 197024"/>
                <a:gd name="connsiteY104" fmla="*/ 103139 h 147985"/>
                <a:gd name="connsiteX105" fmla="*/ 189805 w 197024"/>
                <a:gd name="connsiteY105" fmla="*/ 105648 h 147985"/>
                <a:gd name="connsiteX106" fmla="*/ 194272 w 197024"/>
                <a:gd name="connsiteY106" fmla="*/ 107429 h 147985"/>
                <a:gd name="connsiteX107" fmla="*/ 195996 w 197024"/>
                <a:gd name="connsiteY107" fmla="*/ 109526 h 147985"/>
                <a:gd name="connsiteX108" fmla="*/ 196758 w 197024"/>
                <a:gd name="connsiteY108" fmla="*/ 111699 h 147985"/>
                <a:gd name="connsiteX109" fmla="*/ 197025 w 197024"/>
                <a:gd name="connsiteY109" fmla="*/ 115806 h 147985"/>
                <a:gd name="connsiteX110" fmla="*/ 196625 w 197024"/>
                <a:gd name="connsiteY110" fmla="*/ 116745 h 147985"/>
                <a:gd name="connsiteX111" fmla="*/ 195472 w 197024"/>
                <a:gd name="connsiteY111" fmla="*/ 116754 h 147985"/>
                <a:gd name="connsiteX112" fmla="*/ 194177 w 197024"/>
                <a:gd name="connsiteY112" fmla="*/ 115490 h 147985"/>
                <a:gd name="connsiteX113" fmla="*/ 193215 w 197024"/>
                <a:gd name="connsiteY113" fmla="*/ 114265 h 147985"/>
                <a:gd name="connsiteX114" fmla="*/ 192005 w 197024"/>
                <a:gd name="connsiteY114" fmla="*/ 114265 h 147985"/>
                <a:gd name="connsiteX115" fmla="*/ 189748 w 197024"/>
                <a:gd name="connsiteY115" fmla="*/ 113987 h 147985"/>
                <a:gd name="connsiteX116" fmla="*/ 187185 w 197024"/>
                <a:gd name="connsiteY116" fmla="*/ 113508 h 147985"/>
                <a:gd name="connsiteX117" fmla="*/ 184014 w 197024"/>
                <a:gd name="connsiteY117" fmla="*/ 113643 h 147985"/>
                <a:gd name="connsiteX118" fmla="*/ 182890 w 197024"/>
                <a:gd name="connsiteY118" fmla="*/ 113844 h 147985"/>
                <a:gd name="connsiteX119" fmla="*/ 182166 w 197024"/>
                <a:gd name="connsiteY119" fmla="*/ 114581 h 147985"/>
                <a:gd name="connsiteX120" fmla="*/ 181975 w 197024"/>
                <a:gd name="connsiteY120" fmla="*/ 115874 h 147985"/>
                <a:gd name="connsiteX121" fmla="*/ 181651 w 197024"/>
                <a:gd name="connsiteY121" fmla="*/ 120038 h 147985"/>
                <a:gd name="connsiteX122" fmla="*/ 182689 w 197024"/>
                <a:gd name="connsiteY122" fmla="*/ 120948 h 147985"/>
                <a:gd name="connsiteX123" fmla="*/ 184737 w 197024"/>
                <a:gd name="connsiteY123" fmla="*/ 121982 h 147985"/>
                <a:gd name="connsiteX124" fmla="*/ 186080 w 197024"/>
                <a:gd name="connsiteY124" fmla="*/ 122422 h 147985"/>
                <a:gd name="connsiteX125" fmla="*/ 187195 w 197024"/>
                <a:gd name="connsiteY125" fmla="*/ 122297 h 147985"/>
                <a:gd name="connsiteX126" fmla="*/ 188052 w 197024"/>
                <a:gd name="connsiteY126" fmla="*/ 122968 h 147985"/>
                <a:gd name="connsiteX127" fmla="*/ 188233 w 197024"/>
                <a:gd name="connsiteY127" fmla="*/ 124758 h 147985"/>
                <a:gd name="connsiteX128" fmla="*/ 187652 w 197024"/>
                <a:gd name="connsiteY128" fmla="*/ 126070 h 147985"/>
                <a:gd name="connsiteX129" fmla="*/ 186528 w 197024"/>
                <a:gd name="connsiteY129" fmla="*/ 127296 h 147985"/>
                <a:gd name="connsiteX130" fmla="*/ 185109 w 197024"/>
                <a:gd name="connsiteY130" fmla="*/ 130436 h 147985"/>
                <a:gd name="connsiteX131" fmla="*/ 185347 w 197024"/>
                <a:gd name="connsiteY131" fmla="*/ 131623 h 147985"/>
                <a:gd name="connsiteX132" fmla="*/ 185414 w 197024"/>
                <a:gd name="connsiteY132" fmla="*/ 133318 h 147985"/>
                <a:gd name="connsiteX133" fmla="*/ 182985 w 197024"/>
                <a:gd name="connsiteY133" fmla="*/ 137914 h 147985"/>
                <a:gd name="connsiteX134" fmla="*/ 182299 w 197024"/>
                <a:gd name="connsiteY134" fmla="*/ 138814 h 147985"/>
                <a:gd name="connsiteX135" fmla="*/ 179089 w 197024"/>
                <a:gd name="connsiteY135" fmla="*/ 137904 h 147985"/>
                <a:gd name="connsiteX136" fmla="*/ 177003 w 197024"/>
                <a:gd name="connsiteY136" fmla="*/ 137607 h 147985"/>
                <a:gd name="connsiteX137" fmla="*/ 175489 w 197024"/>
                <a:gd name="connsiteY137" fmla="*/ 138765 h 147985"/>
                <a:gd name="connsiteX138" fmla="*/ 174536 w 197024"/>
                <a:gd name="connsiteY138" fmla="*/ 138038 h 147985"/>
                <a:gd name="connsiteX139" fmla="*/ 173412 w 197024"/>
                <a:gd name="connsiteY139" fmla="*/ 136975 h 147985"/>
                <a:gd name="connsiteX140" fmla="*/ 173022 w 197024"/>
                <a:gd name="connsiteY140" fmla="*/ 135577 h 147985"/>
                <a:gd name="connsiteX141" fmla="*/ 172260 w 197024"/>
                <a:gd name="connsiteY141" fmla="*/ 135280 h 147985"/>
                <a:gd name="connsiteX142" fmla="*/ 170859 w 197024"/>
                <a:gd name="connsiteY142" fmla="*/ 135270 h 147985"/>
                <a:gd name="connsiteX143" fmla="*/ 169564 w 197024"/>
                <a:gd name="connsiteY143" fmla="*/ 136065 h 147985"/>
                <a:gd name="connsiteX144" fmla="*/ 168993 w 197024"/>
                <a:gd name="connsiteY144" fmla="*/ 137511 h 147985"/>
                <a:gd name="connsiteX145" fmla="*/ 168907 w 197024"/>
                <a:gd name="connsiteY145" fmla="*/ 139176 h 147985"/>
                <a:gd name="connsiteX146" fmla="*/ 168707 w 197024"/>
                <a:gd name="connsiteY146" fmla="*/ 140460 h 147985"/>
                <a:gd name="connsiteX147" fmla="*/ 167935 w 197024"/>
                <a:gd name="connsiteY147" fmla="*/ 141235 h 147985"/>
                <a:gd name="connsiteX148" fmla="*/ 166364 w 197024"/>
                <a:gd name="connsiteY148" fmla="*/ 143255 h 147985"/>
                <a:gd name="connsiteX149" fmla="*/ 165630 w 197024"/>
                <a:gd name="connsiteY149" fmla="*/ 145113 h 147985"/>
                <a:gd name="connsiteX150" fmla="*/ 164716 w 197024"/>
                <a:gd name="connsiteY150" fmla="*/ 146731 h 147985"/>
                <a:gd name="connsiteX151" fmla="*/ 163411 w 197024"/>
                <a:gd name="connsiteY151" fmla="*/ 146634 h 147985"/>
                <a:gd name="connsiteX152" fmla="*/ 162811 w 197024"/>
                <a:gd name="connsiteY152" fmla="*/ 146405 h 147985"/>
                <a:gd name="connsiteX153" fmla="*/ 162392 w 197024"/>
                <a:gd name="connsiteY153" fmla="*/ 146835 h 147985"/>
                <a:gd name="connsiteX154" fmla="*/ 160363 w 197024"/>
                <a:gd name="connsiteY154" fmla="*/ 147736 h 147985"/>
                <a:gd name="connsiteX155" fmla="*/ 158620 w 197024"/>
                <a:gd name="connsiteY155" fmla="*/ 147985 h 147985"/>
                <a:gd name="connsiteX156" fmla="*/ 158163 w 197024"/>
                <a:gd name="connsiteY156" fmla="*/ 147056 h 147985"/>
                <a:gd name="connsiteX157" fmla="*/ 157143 w 197024"/>
                <a:gd name="connsiteY157" fmla="*/ 146310 h 147985"/>
                <a:gd name="connsiteX158" fmla="*/ 156010 w 197024"/>
                <a:gd name="connsiteY158" fmla="*/ 144826 h 147985"/>
                <a:gd name="connsiteX159" fmla="*/ 154724 w 197024"/>
                <a:gd name="connsiteY159" fmla="*/ 143638 h 147985"/>
                <a:gd name="connsiteX160" fmla="*/ 152267 w 197024"/>
                <a:gd name="connsiteY160" fmla="*/ 142795 h 147985"/>
                <a:gd name="connsiteX161" fmla="*/ 151295 w 197024"/>
                <a:gd name="connsiteY161" fmla="*/ 143179 h 147985"/>
                <a:gd name="connsiteX162" fmla="*/ 150133 w 197024"/>
                <a:gd name="connsiteY162" fmla="*/ 143074 h 147985"/>
                <a:gd name="connsiteX163" fmla="*/ 149371 w 197024"/>
                <a:gd name="connsiteY163" fmla="*/ 142605 h 147985"/>
                <a:gd name="connsiteX164" fmla="*/ 149476 w 197024"/>
                <a:gd name="connsiteY164" fmla="*/ 141887 h 147985"/>
                <a:gd name="connsiteX165" fmla="*/ 150762 w 197024"/>
                <a:gd name="connsiteY165" fmla="*/ 140077 h 147985"/>
                <a:gd name="connsiteX166" fmla="*/ 151495 w 197024"/>
                <a:gd name="connsiteY166" fmla="*/ 138411 h 147985"/>
                <a:gd name="connsiteX167" fmla="*/ 151905 w 197024"/>
                <a:gd name="connsiteY167" fmla="*/ 136592 h 147985"/>
                <a:gd name="connsiteX168" fmla="*/ 151895 w 197024"/>
                <a:gd name="connsiteY168" fmla="*/ 134850 h 147985"/>
                <a:gd name="connsiteX169" fmla="*/ 151209 w 197024"/>
                <a:gd name="connsiteY169" fmla="*/ 132408 h 147985"/>
                <a:gd name="connsiteX170" fmla="*/ 150104 w 197024"/>
                <a:gd name="connsiteY170" fmla="*/ 130464 h 147985"/>
                <a:gd name="connsiteX171" fmla="*/ 149828 w 197024"/>
                <a:gd name="connsiteY171" fmla="*/ 129344 h 147985"/>
                <a:gd name="connsiteX172" fmla="*/ 149962 w 197024"/>
                <a:gd name="connsiteY172" fmla="*/ 127736 h 147985"/>
                <a:gd name="connsiteX173" fmla="*/ 149704 w 197024"/>
                <a:gd name="connsiteY173" fmla="*/ 126242 h 147985"/>
                <a:gd name="connsiteX174" fmla="*/ 149342 w 197024"/>
                <a:gd name="connsiteY174" fmla="*/ 125467 h 147985"/>
                <a:gd name="connsiteX175" fmla="*/ 149171 w 197024"/>
                <a:gd name="connsiteY175" fmla="*/ 123992 h 147985"/>
                <a:gd name="connsiteX176" fmla="*/ 148828 w 197024"/>
                <a:gd name="connsiteY176" fmla="*/ 122642 h 147985"/>
                <a:gd name="connsiteX177" fmla="*/ 148171 w 197024"/>
                <a:gd name="connsiteY177" fmla="*/ 122126 h 147985"/>
                <a:gd name="connsiteX178" fmla="*/ 147809 w 197024"/>
                <a:gd name="connsiteY178" fmla="*/ 119867 h 147985"/>
                <a:gd name="connsiteX179" fmla="*/ 147914 w 197024"/>
                <a:gd name="connsiteY179" fmla="*/ 117540 h 147985"/>
                <a:gd name="connsiteX180" fmla="*/ 146961 w 197024"/>
                <a:gd name="connsiteY180" fmla="*/ 116669 h 147985"/>
                <a:gd name="connsiteX181" fmla="*/ 145456 w 197024"/>
                <a:gd name="connsiteY181" fmla="*/ 116028 h 147985"/>
                <a:gd name="connsiteX182" fmla="*/ 144570 w 197024"/>
                <a:gd name="connsiteY182" fmla="*/ 115108 h 147985"/>
                <a:gd name="connsiteX183" fmla="*/ 144028 w 197024"/>
                <a:gd name="connsiteY183" fmla="*/ 114103 h 147985"/>
                <a:gd name="connsiteX184" fmla="*/ 143485 w 197024"/>
                <a:gd name="connsiteY184" fmla="*/ 113806 h 147985"/>
                <a:gd name="connsiteX185" fmla="*/ 143018 w 197024"/>
                <a:gd name="connsiteY185" fmla="*/ 113872 h 147985"/>
                <a:gd name="connsiteX186" fmla="*/ 142599 w 197024"/>
                <a:gd name="connsiteY186" fmla="*/ 114494 h 147985"/>
                <a:gd name="connsiteX187" fmla="*/ 142103 w 197024"/>
                <a:gd name="connsiteY187" fmla="*/ 114629 h 147985"/>
                <a:gd name="connsiteX188" fmla="*/ 141227 w 197024"/>
                <a:gd name="connsiteY188" fmla="*/ 112455 h 147985"/>
                <a:gd name="connsiteX189" fmla="*/ 140865 w 197024"/>
                <a:gd name="connsiteY189" fmla="*/ 112370 h 147985"/>
                <a:gd name="connsiteX190" fmla="*/ 140256 w 197024"/>
                <a:gd name="connsiteY190" fmla="*/ 112867 h 147985"/>
                <a:gd name="connsiteX191" fmla="*/ 133312 w 197024"/>
                <a:gd name="connsiteY191" fmla="*/ 115280 h 147985"/>
                <a:gd name="connsiteX192" fmla="*/ 133007 w 197024"/>
                <a:gd name="connsiteY192" fmla="*/ 114341 h 147985"/>
                <a:gd name="connsiteX193" fmla="*/ 132426 w 197024"/>
                <a:gd name="connsiteY193" fmla="*/ 113231 h 147985"/>
                <a:gd name="connsiteX194" fmla="*/ 131093 w 197024"/>
                <a:gd name="connsiteY194" fmla="*/ 112857 h 147985"/>
                <a:gd name="connsiteX195" fmla="*/ 128797 w 197024"/>
                <a:gd name="connsiteY195" fmla="*/ 113690 h 147985"/>
                <a:gd name="connsiteX196" fmla="*/ 127464 w 197024"/>
                <a:gd name="connsiteY196" fmla="*/ 113786 h 147985"/>
                <a:gd name="connsiteX197" fmla="*/ 125406 w 197024"/>
                <a:gd name="connsiteY197" fmla="*/ 113508 h 147985"/>
                <a:gd name="connsiteX198" fmla="*/ 124492 w 197024"/>
                <a:gd name="connsiteY198" fmla="*/ 113900 h 147985"/>
                <a:gd name="connsiteX199" fmla="*/ 121758 w 197024"/>
                <a:gd name="connsiteY199" fmla="*/ 117108 h 147985"/>
                <a:gd name="connsiteX200" fmla="*/ 120120 w 197024"/>
                <a:gd name="connsiteY200" fmla="*/ 118362 h 147985"/>
                <a:gd name="connsiteX201" fmla="*/ 118882 w 197024"/>
                <a:gd name="connsiteY201" fmla="*/ 118256 h 147985"/>
                <a:gd name="connsiteX202" fmla="*/ 117586 w 197024"/>
                <a:gd name="connsiteY202" fmla="*/ 117969 h 147985"/>
                <a:gd name="connsiteX203" fmla="*/ 116672 w 197024"/>
                <a:gd name="connsiteY203" fmla="*/ 118199 h 147985"/>
                <a:gd name="connsiteX204" fmla="*/ 115995 w 197024"/>
                <a:gd name="connsiteY204" fmla="*/ 117834 h 147985"/>
                <a:gd name="connsiteX205" fmla="*/ 116262 w 197024"/>
                <a:gd name="connsiteY205" fmla="*/ 117050 h 147985"/>
                <a:gd name="connsiteX206" fmla="*/ 116929 w 197024"/>
                <a:gd name="connsiteY206" fmla="*/ 116073 h 147985"/>
                <a:gd name="connsiteX207" fmla="*/ 118234 w 197024"/>
                <a:gd name="connsiteY207" fmla="*/ 112578 h 147985"/>
                <a:gd name="connsiteX208" fmla="*/ 121587 w 197024"/>
                <a:gd name="connsiteY208" fmla="*/ 109064 h 147985"/>
                <a:gd name="connsiteX209" fmla="*/ 121653 w 197024"/>
                <a:gd name="connsiteY209" fmla="*/ 108318 h 147985"/>
                <a:gd name="connsiteX210" fmla="*/ 120282 w 197024"/>
                <a:gd name="connsiteY210" fmla="*/ 106269 h 147985"/>
                <a:gd name="connsiteX211" fmla="*/ 118843 w 197024"/>
                <a:gd name="connsiteY211" fmla="*/ 103463 h 147985"/>
                <a:gd name="connsiteX212" fmla="*/ 118843 w 197024"/>
                <a:gd name="connsiteY212" fmla="*/ 100457 h 147985"/>
                <a:gd name="connsiteX213" fmla="*/ 118567 w 197024"/>
                <a:gd name="connsiteY213" fmla="*/ 98284 h 147985"/>
                <a:gd name="connsiteX214" fmla="*/ 115605 w 197024"/>
                <a:gd name="connsiteY214" fmla="*/ 97671 h 147985"/>
                <a:gd name="connsiteX215" fmla="*/ 115062 w 197024"/>
                <a:gd name="connsiteY215" fmla="*/ 97306 h 147985"/>
                <a:gd name="connsiteX216" fmla="*/ 114986 w 197024"/>
                <a:gd name="connsiteY216" fmla="*/ 96569 h 147985"/>
                <a:gd name="connsiteX217" fmla="*/ 115748 w 197024"/>
                <a:gd name="connsiteY217" fmla="*/ 94625 h 147985"/>
                <a:gd name="connsiteX218" fmla="*/ 116653 w 197024"/>
                <a:gd name="connsiteY218" fmla="*/ 92816 h 147985"/>
                <a:gd name="connsiteX219" fmla="*/ 116786 w 197024"/>
                <a:gd name="connsiteY219" fmla="*/ 92060 h 147985"/>
                <a:gd name="connsiteX220" fmla="*/ 116576 w 197024"/>
                <a:gd name="connsiteY220" fmla="*/ 91380 h 147985"/>
                <a:gd name="connsiteX221" fmla="*/ 114757 w 197024"/>
                <a:gd name="connsiteY221" fmla="*/ 89465 h 147985"/>
                <a:gd name="connsiteX222" fmla="*/ 111919 w 197024"/>
                <a:gd name="connsiteY222" fmla="*/ 85913 h 147985"/>
                <a:gd name="connsiteX223" fmla="*/ 109290 w 197024"/>
                <a:gd name="connsiteY223" fmla="*/ 81978 h 147985"/>
                <a:gd name="connsiteX224" fmla="*/ 107032 w 197024"/>
                <a:gd name="connsiteY224" fmla="*/ 78607 h 147985"/>
                <a:gd name="connsiteX225" fmla="*/ 105204 w 197024"/>
                <a:gd name="connsiteY225" fmla="*/ 77066 h 147985"/>
                <a:gd name="connsiteX226" fmla="*/ 103461 w 197024"/>
                <a:gd name="connsiteY226" fmla="*/ 74835 h 147985"/>
                <a:gd name="connsiteX227" fmla="*/ 102803 w 197024"/>
                <a:gd name="connsiteY227" fmla="*/ 73418 h 147985"/>
                <a:gd name="connsiteX228" fmla="*/ 100984 w 197024"/>
                <a:gd name="connsiteY228" fmla="*/ 72910 h 147985"/>
                <a:gd name="connsiteX229" fmla="*/ 95688 w 197024"/>
                <a:gd name="connsiteY229" fmla="*/ 72939 h 147985"/>
                <a:gd name="connsiteX230" fmla="*/ 89316 w 197024"/>
                <a:gd name="connsiteY230" fmla="*/ 72977 h 147985"/>
                <a:gd name="connsiteX231" fmla="*/ 83944 w 197024"/>
                <a:gd name="connsiteY231" fmla="*/ 72996 h 147985"/>
                <a:gd name="connsiteX232" fmla="*/ 83630 w 197024"/>
                <a:gd name="connsiteY232" fmla="*/ 74911 h 147985"/>
                <a:gd name="connsiteX233" fmla="*/ 77762 w 197024"/>
                <a:gd name="connsiteY233" fmla="*/ 76184 h 147985"/>
                <a:gd name="connsiteX234" fmla="*/ 74143 w 197024"/>
                <a:gd name="connsiteY234" fmla="*/ 74719 h 147985"/>
                <a:gd name="connsiteX235" fmla="*/ 70123 w 197024"/>
                <a:gd name="connsiteY235" fmla="*/ 75582 h 147985"/>
                <a:gd name="connsiteX236" fmla="*/ 68161 w 197024"/>
                <a:gd name="connsiteY236" fmla="*/ 76548 h 147985"/>
                <a:gd name="connsiteX237" fmla="*/ 67551 w 197024"/>
                <a:gd name="connsiteY237" fmla="*/ 78578 h 147985"/>
                <a:gd name="connsiteX238" fmla="*/ 66656 w 197024"/>
                <a:gd name="connsiteY238" fmla="*/ 80809 h 147985"/>
                <a:gd name="connsiteX239" fmla="*/ 65799 w 197024"/>
                <a:gd name="connsiteY239" fmla="*/ 81728 h 147985"/>
                <a:gd name="connsiteX240" fmla="*/ 65437 w 197024"/>
                <a:gd name="connsiteY240" fmla="*/ 82724 h 147985"/>
                <a:gd name="connsiteX241" fmla="*/ 64941 w 197024"/>
                <a:gd name="connsiteY241" fmla="*/ 83634 h 147985"/>
                <a:gd name="connsiteX242" fmla="*/ 64151 w 197024"/>
                <a:gd name="connsiteY242" fmla="*/ 84687 h 147985"/>
                <a:gd name="connsiteX243" fmla="*/ 63275 w 197024"/>
                <a:gd name="connsiteY243" fmla="*/ 86784 h 147985"/>
                <a:gd name="connsiteX244" fmla="*/ 61360 w 197024"/>
                <a:gd name="connsiteY244" fmla="*/ 89781 h 147985"/>
                <a:gd name="connsiteX245" fmla="*/ 59350 w 197024"/>
                <a:gd name="connsiteY245" fmla="*/ 91715 h 147985"/>
                <a:gd name="connsiteX246" fmla="*/ 55940 w 197024"/>
                <a:gd name="connsiteY246" fmla="*/ 92758 h 147985"/>
                <a:gd name="connsiteX247" fmla="*/ 54874 w 197024"/>
                <a:gd name="connsiteY247" fmla="*/ 95908 h 147985"/>
                <a:gd name="connsiteX248" fmla="*/ 54092 w 197024"/>
                <a:gd name="connsiteY248" fmla="*/ 97086 h 147985"/>
                <a:gd name="connsiteX249" fmla="*/ 52778 w 197024"/>
                <a:gd name="connsiteY249" fmla="*/ 97996 h 147985"/>
                <a:gd name="connsiteX250" fmla="*/ 51368 w 197024"/>
                <a:gd name="connsiteY250" fmla="*/ 98599 h 147985"/>
                <a:gd name="connsiteX251" fmla="*/ 50073 w 197024"/>
                <a:gd name="connsiteY251" fmla="*/ 98234 h 147985"/>
                <a:gd name="connsiteX252" fmla="*/ 48578 w 197024"/>
                <a:gd name="connsiteY252" fmla="*/ 97984 h 147985"/>
                <a:gd name="connsiteX253" fmla="*/ 47015 w 197024"/>
                <a:gd name="connsiteY253" fmla="*/ 98549 h 147985"/>
                <a:gd name="connsiteX254" fmla="*/ 46749 w 197024"/>
                <a:gd name="connsiteY254" fmla="*/ 97764 h 147985"/>
                <a:gd name="connsiteX255" fmla="*/ 47635 w 197024"/>
                <a:gd name="connsiteY255" fmla="*/ 95265 h 147985"/>
                <a:gd name="connsiteX256" fmla="*/ 46930 w 197024"/>
                <a:gd name="connsiteY256" fmla="*/ 93973 h 147985"/>
                <a:gd name="connsiteX257" fmla="*/ 44253 w 197024"/>
                <a:gd name="connsiteY257" fmla="*/ 91378 h 147985"/>
                <a:gd name="connsiteX258" fmla="*/ 43996 w 197024"/>
                <a:gd name="connsiteY258" fmla="*/ 90133 h 147985"/>
                <a:gd name="connsiteX259" fmla="*/ 43177 w 197024"/>
                <a:gd name="connsiteY259" fmla="*/ 88515 h 147985"/>
                <a:gd name="connsiteX260" fmla="*/ 39643 w 197024"/>
                <a:gd name="connsiteY260" fmla="*/ 85174 h 147985"/>
                <a:gd name="connsiteX261" fmla="*/ 36357 w 197024"/>
                <a:gd name="connsiteY261" fmla="*/ 85384 h 147985"/>
                <a:gd name="connsiteX262" fmla="*/ 37271 w 197024"/>
                <a:gd name="connsiteY262" fmla="*/ 82588 h 147985"/>
                <a:gd name="connsiteX263" fmla="*/ 37233 w 197024"/>
                <a:gd name="connsiteY263" fmla="*/ 78874 h 147985"/>
                <a:gd name="connsiteX264" fmla="*/ 36109 w 197024"/>
                <a:gd name="connsiteY264" fmla="*/ 76844 h 147985"/>
                <a:gd name="connsiteX265" fmla="*/ 36395 w 197024"/>
                <a:gd name="connsiteY265" fmla="*/ 74776 h 147985"/>
                <a:gd name="connsiteX266" fmla="*/ 35785 w 197024"/>
                <a:gd name="connsiteY266" fmla="*/ 74900 h 147985"/>
                <a:gd name="connsiteX267" fmla="*/ 34690 w 197024"/>
                <a:gd name="connsiteY267" fmla="*/ 76327 h 147985"/>
                <a:gd name="connsiteX268" fmla="*/ 32918 w 197024"/>
                <a:gd name="connsiteY268" fmla="*/ 75868 h 147985"/>
                <a:gd name="connsiteX269" fmla="*/ 29318 w 197024"/>
                <a:gd name="connsiteY269" fmla="*/ 73656 h 147985"/>
                <a:gd name="connsiteX270" fmla="*/ 27518 w 197024"/>
                <a:gd name="connsiteY270" fmla="*/ 71521 h 147985"/>
                <a:gd name="connsiteX271" fmla="*/ 27308 w 197024"/>
                <a:gd name="connsiteY271" fmla="*/ 69692 h 147985"/>
                <a:gd name="connsiteX272" fmla="*/ 26899 w 197024"/>
                <a:gd name="connsiteY272" fmla="*/ 68984 h 147985"/>
                <a:gd name="connsiteX273" fmla="*/ 25803 w 197024"/>
                <a:gd name="connsiteY273" fmla="*/ 69367 h 147985"/>
                <a:gd name="connsiteX274" fmla="*/ 23555 w 197024"/>
                <a:gd name="connsiteY274" fmla="*/ 69329 h 147985"/>
                <a:gd name="connsiteX275" fmla="*/ 16688 w 197024"/>
                <a:gd name="connsiteY275" fmla="*/ 66074 h 147985"/>
                <a:gd name="connsiteX276" fmla="*/ 11811 w 197024"/>
                <a:gd name="connsiteY276" fmla="*/ 57897 h 147985"/>
                <a:gd name="connsiteX277" fmla="*/ 11706 w 197024"/>
                <a:gd name="connsiteY277" fmla="*/ 56050 h 147985"/>
                <a:gd name="connsiteX278" fmla="*/ 12402 w 197024"/>
                <a:gd name="connsiteY278" fmla="*/ 52871 h 147985"/>
                <a:gd name="connsiteX279" fmla="*/ 12240 w 197024"/>
                <a:gd name="connsiteY279" fmla="*/ 52009 h 147985"/>
                <a:gd name="connsiteX280" fmla="*/ 10001 w 197024"/>
                <a:gd name="connsiteY280" fmla="*/ 54115 h 147985"/>
                <a:gd name="connsiteX281" fmla="*/ 9573 w 197024"/>
                <a:gd name="connsiteY281" fmla="*/ 52698 h 147985"/>
                <a:gd name="connsiteX282" fmla="*/ 7858 w 197024"/>
                <a:gd name="connsiteY282" fmla="*/ 49414 h 147985"/>
                <a:gd name="connsiteX283" fmla="*/ 7363 w 197024"/>
                <a:gd name="connsiteY283" fmla="*/ 47519 h 147985"/>
                <a:gd name="connsiteX284" fmla="*/ 5725 w 197024"/>
                <a:gd name="connsiteY284" fmla="*/ 46676 h 147985"/>
                <a:gd name="connsiteX285" fmla="*/ 4401 w 197024"/>
                <a:gd name="connsiteY285" fmla="*/ 46532 h 147985"/>
                <a:gd name="connsiteX286" fmla="*/ 3381 w 197024"/>
                <a:gd name="connsiteY286" fmla="*/ 47163 h 147985"/>
                <a:gd name="connsiteX287" fmla="*/ 2038 w 197024"/>
                <a:gd name="connsiteY287" fmla="*/ 51003 h 147985"/>
                <a:gd name="connsiteX288" fmla="*/ 1038 w 197024"/>
                <a:gd name="connsiteY288" fmla="*/ 50984 h 147985"/>
                <a:gd name="connsiteX289" fmla="*/ 0 w 197024"/>
                <a:gd name="connsiteY289" fmla="*/ 50160 h 147985"/>
                <a:gd name="connsiteX290" fmla="*/ 219 w 197024"/>
                <a:gd name="connsiteY290" fmla="*/ 47287 h 147985"/>
                <a:gd name="connsiteX291" fmla="*/ 1400 w 197024"/>
                <a:gd name="connsiteY291" fmla="*/ 45870 h 147985"/>
                <a:gd name="connsiteX292" fmla="*/ 2858 w 197024"/>
                <a:gd name="connsiteY292" fmla="*/ 43697 h 147985"/>
                <a:gd name="connsiteX293" fmla="*/ 7277 w 197024"/>
                <a:gd name="connsiteY293" fmla="*/ 34620 h 147985"/>
                <a:gd name="connsiteX294" fmla="*/ 8849 w 197024"/>
                <a:gd name="connsiteY294" fmla="*/ 32543 h 147985"/>
                <a:gd name="connsiteX295" fmla="*/ 9849 w 197024"/>
                <a:gd name="connsiteY295" fmla="*/ 31815 h 147985"/>
                <a:gd name="connsiteX296" fmla="*/ 11935 w 197024"/>
                <a:gd name="connsiteY296" fmla="*/ 31729 h 147985"/>
                <a:gd name="connsiteX297" fmla="*/ 16012 w 197024"/>
                <a:gd name="connsiteY297" fmla="*/ 30513 h 147985"/>
                <a:gd name="connsiteX298" fmla="*/ 19345 w 197024"/>
                <a:gd name="connsiteY298" fmla="*/ 28512 h 147985"/>
                <a:gd name="connsiteX299" fmla="*/ 21012 w 197024"/>
                <a:gd name="connsiteY299" fmla="*/ 27698 h 147985"/>
                <a:gd name="connsiteX300" fmla="*/ 24832 w 197024"/>
                <a:gd name="connsiteY300" fmla="*/ 27908 h 147985"/>
                <a:gd name="connsiteX301" fmla="*/ 29356 w 197024"/>
                <a:gd name="connsiteY301" fmla="*/ 27565 h 147985"/>
                <a:gd name="connsiteX302" fmla="*/ 35252 w 197024"/>
                <a:gd name="connsiteY302" fmla="*/ 25621 h 147985"/>
                <a:gd name="connsiteX303" fmla="*/ 35357 w 197024"/>
                <a:gd name="connsiteY303" fmla="*/ 22940 h 147985"/>
                <a:gd name="connsiteX304" fmla="*/ 35309 w 197024"/>
                <a:gd name="connsiteY304" fmla="*/ 19512 h 147985"/>
                <a:gd name="connsiteX305" fmla="*/ 35109 w 197024"/>
                <a:gd name="connsiteY305" fmla="*/ 18153 h 147985"/>
                <a:gd name="connsiteX306" fmla="*/ 33014 w 197024"/>
                <a:gd name="connsiteY306" fmla="*/ 16927 h 147985"/>
                <a:gd name="connsiteX307" fmla="*/ 31794 w 197024"/>
                <a:gd name="connsiteY307" fmla="*/ 15865 h 147985"/>
                <a:gd name="connsiteX308" fmla="*/ 30747 w 197024"/>
                <a:gd name="connsiteY308" fmla="*/ 14515 h 147985"/>
                <a:gd name="connsiteX309" fmla="*/ 29470 w 197024"/>
                <a:gd name="connsiteY309" fmla="*/ 13548 h 147985"/>
                <a:gd name="connsiteX310" fmla="*/ 29518 w 197024"/>
                <a:gd name="connsiteY310" fmla="*/ 12542 h 147985"/>
                <a:gd name="connsiteX311" fmla="*/ 31118 w 197024"/>
                <a:gd name="connsiteY311" fmla="*/ 11671 h 147985"/>
                <a:gd name="connsiteX312" fmla="*/ 32128 w 197024"/>
                <a:gd name="connsiteY312" fmla="*/ 11231 h 147985"/>
                <a:gd name="connsiteX313" fmla="*/ 34528 w 197024"/>
                <a:gd name="connsiteY313" fmla="*/ 11250 h 147985"/>
                <a:gd name="connsiteX314" fmla="*/ 35319 w 197024"/>
                <a:gd name="connsiteY314" fmla="*/ 10752 h 147985"/>
                <a:gd name="connsiteX315" fmla="*/ 35919 w 197024"/>
                <a:gd name="connsiteY315" fmla="*/ 9881 h 147985"/>
                <a:gd name="connsiteX316" fmla="*/ 36595 w 197024"/>
                <a:gd name="connsiteY316" fmla="*/ 7669 h 147985"/>
                <a:gd name="connsiteX317" fmla="*/ 36833 w 197024"/>
                <a:gd name="connsiteY317" fmla="*/ 5343 h 147985"/>
                <a:gd name="connsiteX318" fmla="*/ 35252 w 197024"/>
                <a:gd name="connsiteY318" fmla="*/ 2212 h 147985"/>
                <a:gd name="connsiteX319" fmla="*/ 35338 w 197024"/>
                <a:gd name="connsiteY319" fmla="*/ 0 h 147985"/>
                <a:gd name="connsiteX320" fmla="*/ 43996 w 197024"/>
                <a:gd name="connsiteY320" fmla="*/ 316 h 147985"/>
                <a:gd name="connsiteX321" fmla="*/ 44872 w 197024"/>
                <a:gd name="connsiteY321" fmla="*/ 556 h 147985"/>
                <a:gd name="connsiteX322" fmla="*/ 48739 w 197024"/>
                <a:gd name="connsiteY322" fmla="*/ 939 h 147985"/>
                <a:gd name="connsiteX323" fmla="*/ 51140 w 197024"/>
                <a:gd name="connsiteY323" fmla="*/ 939 h 147985"/>
                <a:gd name="connsiteX324" fmla="*/ 52616 w 197024"/>
                <a:gd name="connsiteY324" fmla="*/ 1102 h 147985"/>
                <a:gd name="connsiteX325" fmla="*/ 53235 w 197024"/>
                <a:gd name="connsiteY325" fmla="*/ 1609 h 147985"/>
                <a:gd name="connsiteX326" fmla="*/ 53121 w 197024"/>
                <a:gd name="connsiteY326" fmla="*/ 2537 h 147985"/>
                <a:gd name="connsiteX327" fmla="*/ 52702 w 197024"/>
                <a:gd name="connsiteY327" fmla="*/ 3763 h 147985"/>
                <a:gd name="connsiteX328" fmla="*/ 53197 w 197024"/>
                <a:gd name="connsiteY328" fmla="*/ 5027 h 147985"/>
                <a:gd name="connsiteX329" fmla="*/ 54521 w 197024"/>
                <a:gd name="connsiteY329" fmla="*/ 5362 h 147985"/>
                <a:gd name="connsiteX330" fmla="*/ 55216 w 197024"/>
                <a:gd name="connsiteY330" fmla="*/ 4979 h 147985"/>
                <a:gd name="connsiteX331" fmla="*/ 55893 w 197024"/>
                <a:gd name="connsiteY331" fmla="*/ 4367 h 147985"/>
                <a:gd name="connsiteX332" fmla="*/ 56693 w 197024"/>
                <a:gd name="connsiteY332" fmla="*/ 3879 h 147985"/>
                <a:gd name="connsiteX333" fmla="*/ 57826 w 197024"/>
                <a:gd name="connsiteY333" fmla="*/ 4205 h 147985"/>
                <a:gd name="connsiteX334" fmla="*/ 60255 w 197024"/>
                <a:gd name="connsiteY334" fmla="*/ 6072 h 147985"/>
                <a:gd name="connsiteX335" fmla="*/ 62513 w 197024"/>
                <a:gd name="connsiteY335" fmla="*/ 6579 h 147985"/>
                <a:gd name="connsiteX336" fmla="*/ 64970 w 197024"/>
                <a:gd name="connsiteY336" fmla="*/ 7594 h 147985"/>
                <a:gd name="connsiteX337" fmla="*/ 67285 w 197024"/>
                <a:gd name="connsiteY337" fmla="*/ 8158 h 147985"/>
                <a:gd name="connsiteX338" fmla="*/ 69342 w 197024"/>
                <a:gd name="connsiteY338" fmla="*/ 8082 h 147985"/>
                <a:gd name="connsiteX339" fmla="*/ 70904 w 197024"/>
                <a:gd name="connsiteY339" fmla="*/ 9126 h 147985"/>
                <a:gd name="connsiteX340" fmla="*/ 73790 w 197024"/>
                <a:gd name="connsiteY340" fmla="*/ 9461 h 147985"/>
                <a:gd name="connsiteX341" fmla="*/ 77505 w 197024"/>
                <a:gd name="connsiteY341" fmla="*/ 8130 h 147985"/>
                <a:gd name="connsiteX342" fmla="*/ 80439 w 197024"/>
                <a:gd name="connsiteY342" fmla="*/ 7546 h 147985"/>
                <a:gd name="connsiteX343" fmla="*/ 84544 w 197024"/>
                <a:gd name="connsiteY343" fmla="*/ 7403 h 147985"/>
                <a:gd name="connsiteX344" fmla="*/ 86706 w 197024"/>
                <a:gd name="connsiteY344" fmla="*/ 7833 h 147985"/>
                <a:gd name="connsiteX345" fmla="*/ 92964 w 197024"/>
                <a:gd name="connsiteY345" fmla="*/ 6770 h 147985"/>
                <a:gd name="connsiteX346" fmla="*/ 96088 w 197024"/>
                <a:gd name="connsiteY346" fmla="*/ 7010 h 14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197024" h="147985">
                  <a:moveTo>
                    <a:pt x="97888" y="7365"/>
                  </a:moveTo>
                  <a:lnTo>
                    <a:pt x="97126" y="8102"/>
                  </a:lnTo>
                  <a:lnTo>
                    <a:pt x="96336" y="9701"/>
                  </a:lnTo>
                  <a:lnTo>
                    <a:pt x="95612" y="11673"/>
                  </a:lnTo>
                  <a:lnTo>
                    <a:pt x="94879" y="12994"/>
                  </a:lnTo>
                  <a:lnTo>
                    <a:pt x="95136" y="13856"/>
                  </a:lnTo>
                  <a:lnTo>
                    <a:pt x="97222" y="15580"/>
                  </a:lnTo>
                  <a:lnTo>
                    <a:pt x="100146" y="17993"/>
                  </a:lnTo>
                  <a:lnTo>
                    <a:pt x="101336" y="18309"/>
                  </a:lnTo>
                  <a:lnTo>
                    <a:pt x="102699" y="17734"/>
                  </a:lnTo>
                  <a:lnTo>
                    <a:pt x="104842" y="15820"/>
                  </a:lnTo>
                  <a:lnTo>
                    <a:pt x="106547" y="13751"/>
                  </a:lnTo>
                  <a:lnTo>
                    <a:pt x="108175" y="12746"/>
                  </a:lnTo>
                  <a:lnTo>
                    <a:pt x="110090" y="12813"/>
                  </a:lnTo>
                  <a:lnTo>
                    <a:pt x="111614" y="14268"/>
                  </a:lnTo>
                  <a:lnTo>
                    <a:pt x="113471" y="17485"/>
                  </a:lnTo>
                  <a:lnTo>
                    <a:pt x="115167" y="20405"/>
                  </a:lnTo>
                  <a:lnTo>
                    <a:pt x="115386" y="20702"/>
                  </a:lnTo>
                  <a:lnTo>
                    <a:pt x="116072" y="21181"/>
                  </a:lnTo>
                  <a:lnTo>
                    <a:pt x="116929" y="21162"/>
                  </a:lnTo>
                  <a:lnTo>
                    <a:pt x="117824" y="20453"/>
                  </a:lnTo>
                  <a:lnTo>
                    <a:pt x="118481" y="20022"/>
                  </a:lnTo>
                  <a:lnTo>
                    <a:pt x="119272" y="18682"/>
                  </a:lnTo>
                  <a:lnTo>
                    <a:pt x="122577" y="14632"/>
                  </a:lnTo>
                  <a:lnTo>
                    <a:pt x="125063" y="13521"/>
                  </a:lnTo>
                  <a:lnTo>
                    <a:pt x="125949" y="13224"/>
                  </a:lnTo>
                  <a:lnTo>
                    <a:pt x="127683" y="12612"/>
                  </a:lnTo>
                  <a:lnTo>
                    <a:pt x="130569" y="13569"/>
                  </a:lnTo>
                  <a:lnTo>
                    <a:pt x="134750" y="15235"/>
                  </a:lnTo>
                  <a:lnTo>
                    <a:pt x="139827" y="17255"/>
                  </a:lnTo>
                  <a:lnTo>
                    <a:pt x="141608" y="17600"/>
                  </a:lnTo>
                  <a:lnTo>
                    <a:pt x="142656" y="17255"/>
                  </a:lnTo>
                  <a:lnTo>
                    <a:pt x="144170" y="14517"/>
                  </a:lnTo>
                  <a:lnTo>
                    <a:pt x="146056" y="13435"/>
                  </a:lnTo>
                  <a:lnTo>
                    <a:pt x="148752" y="12171"/>
                  </a:lnTo>
                  <a:lnTo>
                    <a:pt x="150943" y="11530"/>
                  </a:lnTo>
                  <a:lnTo>
                    <a:pt x="152190" y="11445"/>
                  </a:lnTo>
                  <a:lnTo>
                    <a:pt x="152667" y="10698"/>
                  </a:lnTo>
                  <a:lnTo>
                    <a:pt x="152905" y="9578"/>
                  </a:lnTo>
                  <a:lnTo>
                    <a:pt x="152648" y="8419"/>
                  </a:lnTo>
                  <a:lnTo>
                    <a:pt x="151238" y="6341"/>
                  </a:lnTo>
                  <a:lnTo>
                    <a:pt x="151200" y="5729"/>
                  </a:lnTo>
                  <a:lnTo>
                    <a:pt x="152009" y="5327"/>
                  </a:lnTo>
                  <a:lnTo>
                    <a:pt x="153743" y="5020"/>
                  </a:lnTo>
                  <a:lnTo>
                    <a:pt x="156000" y="5232"/>
                  </a:lnTo>
                  <a:lnTo>
                    <a:pt x="158544" y="6132"/>
                  </a:lnTo>
                  <a:lnTo>
                    <a:pt x="160611" y="7424"/>
                  </a:lnTo>
                  <a:lnTo>
                    <a:pt x="161792" y="8966"/>
                  </a:lnTo>
                  <a:lnTo>
                    <a:pt x="163078" y="12259"/>
                  </a:lnTo>
                  <a:lnTo>
                    <a:pt x="164068" y="15457"/>
                  </a:lnTo>
                  <a:lnTo>
                    <a:pt x="166621" y="20532"/>
                  </a:lnTo>
                  <a:lnTo>
                    <a:pt x="166573" y="23682"/>
                  </a:lnTo>
                  <a:lnTo>
                    <a:pt x="166516" y="27330"/>
                  </a:lnTo>
                  <a:lnTo>
                    <a:pt x="167659" y="28019"/>
                  </a:lnTo>
                  <a:lnTo>
                    <a:pt x="168897" y="28307"/>
                  </a:lnTo>
                  <a:lnTo>
                    <a:pt x="169478" y="28843"/>
                  </a:lnTo>
                  <a:lnTo>
                    <a:pt x="170717" y="31649"/>
                  </a:lnTo>
                  <a:lnTo>
                    <a:pt x="171888" y="32463"/>
                  </a:lnTo>
                  <a:lnTo>
                    <a:pt x="173288" y="32654"/>
                  </a:lnTo>
                  <a:lnTo>
                    <a:pt x="175917" y="34445"/>
                  </a:lnTo>
                  <a:lnTo>
                    <a:pt x="177603" y="35153"/>
                  </a:lnTo>
                  <a:lnTo>
                    <a:pt x="177841" y="35690"/>
                  </a:lnTo>
                  <a:lnTo>
                    <a:pt x="177784" y="36437"/>
                  </a:lnTo>
                  <a:lnTo>
                    <a:pt x="177127" y="37375"/>
                  </a:lnTo>
                  <a:lnTo>
                    <a:pt x="176108" y="38025"/>
                  </a:lnTo>
                  <a:lnTo>
                    <a:pt x="174593" y="39251"/>
                  </a:lnTo>
                  <a:lnTo>
                    <a:pt x="173336" y="40850"/>
                  </a:lnTo>
                  <a:lnTo>
                    <a:pt x="170745" y="44689"/>
                  </a:lnTo>
                  <a:lnTo>
                    <a:pt x="170669" y="45407"/>
                  </a:lnTo>
                  <a:lnTo>
                    <a:pt x="171221" y="45924"/>
                  </a:lnTo>
                  <a:lnTo>
                    <a:pt x="172288" y="46020"/>
                  </a:lnTo>
                  <a:lnTo>
                    <a:pt x="173431" y="45751"/>
                  </a:lnTo>
                  <a:lnTo>
                    <a:pt x="175812" y="44353"/>
                  </a:lnTo>
                  <a:lnTo>
                    <a:pt x="177679" y="44850"/>
                  </a:lnTo>
                  <a:lnTo>
                    <a:pt x="179480" y="45923"/>
                  </a:lnTo>
                  <a:lnTo>
                    <a:pt x="180137" y="47033"/>
                  </a:lnTo>
                  <a:lnTo>
                    <a:pt x="180308" y="48489"/>
                  </a:lnTo>
                  <a:lnTo>
                    <a:pt x="179899" y="50375"/>
                  </a:lnTo>
                  <a:lnTo>
                    <a:pt x="179832" y="52472"/>
                  </a:lnTo>
                  <a:lnTo>
                    <a:pt x="180432" y="56052"/>
                  </a:lnTo>
                  <a:lnTo>
                    <a:pt x="181375" y="59633"/>
                  </a:lnTo>
                  <a:lnTo>
                    <a:pt x="182309" y="60935"/>
                  </a:lnTo>
                  <a:lnTo>
                    <a:pt x="188300" y="64085"/>
                  </a:lnTo>
                  <a:lnTo>
                    <a:pt x="188881" y="65263"/>
                  </a:lnTo>
                  <a:lnTo>
                    <a:pt x="189176" y="66594"/>
                  </a:lnTo>
                  <a:lnTo>
                    <a:pt x="188747" y="68404"/>
                  </a:lnTo>
                  <a:lnTo>
                    <a:pt x="188128" y="69418"/>
                  </a:lnTo>
                  <a:lnTo>
                    <a:pt x="186414" y="70998"/>
                  </a:lnTo>
                  <a:lnTo>
                    <a:pt x="184842" y="72214"/>
                  </a:lnTo>
                  <a:lnTo>
                    <a:pt x="184347" y="73545"/>
                  </a:lnTo>
                  <a:lnTo>
                    <a:pt x="184594" y="76025"/>
                  </a:lnTo>
                  <a:lnTo>
                    <a:pt x="184594" y="81626"/>
                  </a:lnTo>
                  <a:lnTo>
                    <a:pt x="184833" y="86480"/>
                  </a:lnTo>
                  <a:lnTo>
                    <a:pt x="186128" y="88232"/>
                  </a:lnTo>
                  <a:lnTo>
                    <a:pt x="187671" y="89132"/>
                  </a:lnTo>
                  <a:lnTo>
                    <a:pt x="189500" y="88960"/>
                  </a:lnTo>
                  <a:lnTo>
                    <a:pt x="191272" y="88634"/>
                  </a:lnTo>
                  <a:lnTo>
                    <a:pt x="191167" y="91535"/>
                  </a:lnTo>
                  <a:lnTo>
                    <a:pt x="190690" y="94781"/>
                  </a:lnTo>
                  <a:lnTo>
                    <a:pt x="192786" y="95786"/>
                  </a:lnTo>
                  <a:lnTo>
                    <a:pt x="193853" y="96773"/>
                  </a:lnTo>
                  <a:lnTo>
                    <a:pt x="194434" y="97701"/>
                  </a:lnTo>
                  <a:lnTo>
                    <a:pt x="191110" y="99425"/>
                  </a:lnTo>
                  <a:lnTo>
                    <a:pt x="190148" y="100430"/>
                  </a:lnTo>
                  <a:lnTo>
                    <a:pt x="189700" y="103139"/>
                  </a:lnTo>
                  <a:lnTo>
                    <a:pt x="189805" y="105648"/>
                  </a:lnTo>
                  <a:lnTo>
                    <a:pt x="194272" y="107429"/>
                  </a:lnTo>
                  <a:lnTo>
                    <a:pt x="195996" y="109526"/>
                  </a:lnTo>
                  <a:lnTo>
                    <a:pt x="196758" y="111699"/>
                  </a:lnTo>
                  <a:lnTo>
                    <a:pt x="197025" y="115806"/>
                  </a:lnTo>
                  <a:lnTo>
                    <a:pt x="196625" y="116745"/>
                  </a:lnTo>
                  <a:lnTo>
                    <a:pt x="195472" y="116754"/>
                  </a:lnTo>
                  <a:lnTo>
                    <a:pt x="194177" y="115490"/>
                  </a:lnTo>
                  <a:lnTo>
                    <a:pt x="193215" y="114265"/>
                  </a:lnTo>
                  <a:lnTo>
                    <a:pt x="192005" y="114265"/>
                  </a:lnTo>
                  <a:lnTo>
                    <a:pt x="189748" y="113987"/>
                  </a:lnTo>
                  <a:lnTo>
                    <a:pt x="187185" y="113508"/>
                  </a:lnTo>
                  <a:lnTo>
                    <a:pt x="184014" y="113643"/>
                  </a:lnTo>
                  <a:lnTo>
                    <a:pt x="182890" y="113844"/>
                  </a:lnTo>
                  <a:lnTo>
                    <a:pt x="182166" y="114581"/>
                  </a:lnTo>
                  <a:lnTo>
                    <a:pt x="181975" y="115874"/>
                  </a:lnTo>
                  <a:lnTo>
                    <a:pt x="181651" y="120038"/>
                  </a:lnTo>
                  <a:lnTo>
                    <a:pt x="182689" y="120948"/>
                  </a:lnTo>
                  <a:lnTo>
                    <a:pt x="184737" y="121982"/>
                  </a:lnTo>
                  <a:lnTo>
                    <a:pt x="186080" y="122422"/>
                  </a:lnTo>
                  <a:lnTo>
                    <a:pt x="187195" y="122297"/>
                  </a:lnTo>
                  <a:lnTo>
                    <a:pt x="188052" y="122968"/>
                  </a:lnTo>
                  <a:lnTo>
                    <a:pt x="188233" y="124758"/>
                  </a:lnTo>
                  <a:lnTo>
                    <a:pt x="187652" y="126070"/>
                  </a:lnTo>
                  <a:lnTo>
                    <a:pt x="186528" y="127296"/>
                  </a:lnTo>
                  <a:lnTo>
                    <a:pt x="185109" y="130436"/>
                  </a:lnTo>
                  <a:lnTo>
                    <a:pt x="185347" y="131623"/>
                  </a:lnTo>
                  <a:lnTo>
                    <a:pt x="185414" y="133318"/>
                  </a:lnTo>
                  <a:lnTo>
                    <a:pt x="182985" y="137914"/>
                  </a:lnTo>
                  <a:lnTo>
                    <a:pt x="182299" y="138814"/>
                  </a:lnTo>
                  <a:lnTo>
                    <a:pt x="179089" y="137904"/>
                  </a:lnTo>
                  <a:lnTo>
                    <a:pt x="177003" y="137607"/>
                  </a:lnTo>
                  <a:lnTo>
                    <a:pt x="175489" y="138765"/>
                  </a:lnTo>
                  <a:lnTo>
                    <a:pt x="174536" y="138038"/>
                  </a:lnTo>
                  <a:lnTo>
                    <a:pt x="173412" y="136975"/>
                  </a:lnTo>
                  <a:lnTo>
                    <a:pt x="173022" y="135577"/>
                  </a:lnTo>
                  <a:lnTo>
                    <a:pt x="172260" y="135280"/>
                  </a:lnTo>
                  <a:lnTo>
                    <a:pt x="170859" y="135270"/>
                  </a:lnTo>
                  <a:lnTo>
                    <a:pt x="169564" y="136065"/>
                  </a:lnTo>
                  <a:lnTo>
                    <a:pt x="168993" y="137511"/>
                  </a:lnTo>
                  <a:lnTo>
                    <a:pt x="168907" y="139176"/>
                  </a:lnTo>
                  <a:lnTo>
                    <a:pt x="168707" y="140460"/>
                  </a:lnTo>
                  <a:lnTo>
                    <a:pt x="167935" y="141235"/>
                  </a:lnTo>
                  <a:lnTo>
                    <a:pt x="166364" y="143255"/>
                  </a:lnTo>
                  <a:lnTo>
                    <a:pt x="165630" y="145113"/>
                  </a:lnTo>
                  <a:lnTo>
                    <a:pt x="164716" y="146731"/>
                  </a:lnTo>
                  <a:lnTo>
                    <a:pt x="163411" y="146634"/>
                  </a:lnTo>
                  <a:lnTo>
                    <a:pt x="162811" y="146405"/>
                  </a:lnTo>
                  <a:lnTo>
                    <a:pt x="162392" y="146835"/>
                  </a:lnTo>
                  <a:lnTo>
                    <a:pt x="160363" y="147736"/>
                  </a:lnTo>
                  <a:lnTo>
                    <a:pt x="158620" y="147985"/>
                  </a:lnTo>
                  <a:lnTo>
                    <a:pt x="158163" y="147056"/>
                  </a:lnTo>
                  <a:lnTo>
                    <a:pt x="157143" y="146310"/>
                  </a:lnTo>
                  <a:lnTo>
                    <a:pt x="156010" y="144826"/>
                  </a:lnTo>
                  <a:lnTo>
                    <a:pt x="154724" y="143638"/>
                  </a:lnTo>
                  <a:lnTo>
                    <a:pt x="152267" y="142795"/>
                  </a:lnTo>
                  <a:lnTo>
                    <a:pt x="151295" y="143179"/>
                  </a:lnTo>
                  <a:lnTo>
                    <a:pt x="150133" y="143074"/>
                  </a:lnTo>
                  <a:lnTo>
                    <a:pt x="149371" y="142605"/>
                  </a:lnTo>
                  <a:lnTo>
                    <a:pt x="149476" y="141887"/>
                  </a:lnTo>
                  <a:lnTo>
                    <a:pt x="150762" y="140077"/>
                  </a:lnTo>
                  <a:lnTo>
                    <a:pt x="151495" y="138411"/>
                  </a:lnTo>
                  <a:lnTo>
                    <a:pt x="151905" y="136592"/>
                  </a:lnTo>
                  <a:lnTo>
                    <a:pt x="151895" y="134850"/>
                  </a:lnTo>
                  <a:lnTo>
                    <a:pt x="151209" y="132408"/>
                  </a:lnTo>
                  <a:lnTo>
                    <a:pt x="150104" y="130464"/>
                  </a:lnTo>
                  <a:lnTo>
                    <a:pt x="149828" y="129344"/>
                  </a:lnTo>
                  <a:lnTo>
                    <a:pt x="149962" y="127736"/>
                  </a:lnTo>
                  <a:lnTo>
                    <a:pt x="149704" y="126242"/>
                  </a:lnTo>
                  <a:lnTo>
                    <a:pt x="149342" y="125467"/>
                  </a:lnTo>
                  <a:lnTo>
                    <a:pt x="149171" y="123992"/>
                  </a:lnTo>
                  <a:lnTo>
                    <a:pt x="148828" y="122642"/>
                  </a:lnTo>
                  <a:lnTo>
                    <a:pt x="148171" y="122126"/>
                  </a:lnTo>
                  <a:lnTo>
                    <a:pt x="147809" y="119867"/>
                  </a:lnTo>
                  <a:lnTo>
                    <a:pt x="147914" y="117540"/>
                  </a:lnTo>
                  <a:lnTo>
                    <a:pt x="146961" y="116669"/>
                  </a:lnTo>
                  <a:lnTo>
                    <a:pt x="145456" y="116028"/>
                  </a:lnTo>
                  <a:lnTo>
                    <a:pt x="144570" y="115108"/>
                  </a:lnTo>
                  <a:lnTo>
                    <a:pt x="144028" y="114103"/>
                  </a:lnTo>
                  <a:lnTo>
                    <a:pt x="143485" y="113806"/>
                  </a:lnTo>
                  <a:lnTo>
                    <a:pt x="143018" y="113872"/>
                  </a:lnTo>
                  <a:lnTo>
                    <a:pt x="142599" y="114494"/>
                  </a:lnTo>
                  <a:lnTo>
                    <a:pt x="142103" y="114629"/>
                  </a:lnTo>
                  <a:lnTo>
                    <a:pt x="141227" y="112455"/>
                  </a:lnTo>
                  <a:lnTo>
                    <a:pt x="140865" y="112370"/>
                  </a:lnTo>
                  <a:lnTo>
                    <a:pt x="140256" y="112867"/>
                  </a:lnTo>
                  <a:lnTo>
                    <a:pt x="133312" y="115280"/>
                  </a:lnTo>
                  <a:lnTo>
                    <a:pt x="133007" y="114341"/>
                  </a:lnTo>
                  <a:lnTo>
                    <a:pt x="132426" y="113231"/>
                  </a:lnTo>
                  <a:lnTo>
                    <a:pt x="131093" y="112857"/>
                  </a:lnTo>
                  <a:lnTo>
                    <a:pt x="128797" y="113690"/>
                  </a:lnTo>
                  <a:lnTo>
                    <a:pt x="127464" y="113786"/>
                  </a:lnTo>
                  <a:lnTo>
                    <a:pt x="125406" y="113508"/>
                  </a:lnTo>
                  <a:lnTo>
                    <a:pt x="124492" y="113900"/>
                  </a:lnTo>
                  <a:lnTo>
                    <a:pt x="121758" y="117108"/>
                  </a:lnTo>
                  <a:lnTo>
                    <a:pt x="120120" y="118362"/>
                  </a:lnTo>
                  <a:lnTo>
                    <a:pt x="118882" y="118256"/>
                  </a:lnTo>
                  <a:lnTo>
                    <a:pt x="117586" y="117969"/>
                  </a:lnTo>
                  <a:lnTo>
                    <a:pt x="116672" y="118199"/>
                  </a:lnTo>
                  <a:lnTo>
                    <a:pt x="115995" y="117834"/>
                  </a:lnTo>
                  <a:lnTo>
                    <a:pt x="116262" y="117050"/>
                  </a:lnTo>
                  <a:lnTo>
                    <a:pt x="116929" y="116073"/>
                  </a:lnTo>
                  <a:lnTo>
                    <a:pt x="118234" y="112578"/>
                  </a:lnTo>
                  <a:lnTo>
                    <a:pt x="121587" y="109064"/>
                  </a:lnTo>
                  <a:lnTo>
                    <a:pt x="121653" y="108318"/>
                  </a:lnTo>
                  <a:lnTo>
                    <a:pt x="120282" y="106269"/>
                  </a:lnTo>
                  <a:lnTo>
                    <a:pt x="118843" y="103463"/>
                  </a:lnTo>
                  <a:lnTo>
                    <a:pt x="118843" y="100457"/>
                  </a:lnTo>
                  <a:lnTo>
                    <a:pt x="118567" y="98284"/>
                  </a:lnTo>
                  <a:lnTo>
                    <a:pt x="115605" y="97671"/>
                  </a:lnTo>
                  <a:lnTo>
                    <a:pt x="115062" y="97306"/>
                  </a:lnTo>
                  <a:lnTo>
                    <a:pt x="114986" y="96569"/>
                  </a:lnTo>
                  <a:lnTo>
                    <a:pt x="115748" y="94625"/>
                  </a:lnTo>
                  <a:lnTo>
                    <a:pt x="116653" y="92816"/>
                  </a:lnTo>
                  <a:lnTo>
                    <a:pt x="116786" y="92060"/>
                  </a:lnTo>
                  <a:lnTo>
                    <a:pt x="116576" y="91380"/>
                  </a:lnTo>
                  <a:lnTo>
                    <a:pt x="114757" y="89465"/>
                  </a:lnTo>
                  <a:lnTo>
                    <a:pt x="111919" y="85913"/>
                  </a:lnTo>
                  <a:lnTo>
                    <a:pt x="109290" y="81978"/>
                  </a:lnTo>
                  <a:lnTo>
                    <a:pt x="107032" y="78607"/>
                  </a:lnTo>
                  <a:lnTo>
                    <a:pt x="105204" y="77066"/>
                  </a:lnTo>
                  <a:lnTo>
                    <a:pt x="103461" y="74835"/>
                  </a:lnTo>
                  <a:lnTo>
                    <a:pt x="102803" y="73418"/>
                  </a:lnTo>
                  <a:lnTo>
                    <a:pt x="100984" y="72910"/>
                  </a:lnTo>
                  <a:lnTo>
                    <a:pt x="95688" y="72939"/>
                  </a:lnTo>
                  <a:lnTo>
                    <a:pt x="89316" y="72977"/>
                  </a:lnTo>
                  <a:lnTo>
                    <a:pt x="83944" y="72996"/>
                  </a:lnTo>
                  <a:lnTo>
                    <a:pt x="83630" y="74911"/>
                  </a:lnTo>
                  <a:lnTo>
                    <a:pt x="77762" y="76184"/>
                  </a:lnTo>
                  <a:lnTo>
                    <a:pt x="74143" y="74719"/>
                  </a:lnTo>
                  <a:lnTo>
                    <a:pt x="70123" y="75582"/>
                  </a:lnTo>
                  <a:lnTo>
                    <a:pt x="68161" y="76548"/>
                  </a:lnTo>
                  <a:lnTo>
                    <a:pt x="67551" y="78578"/>
                  </a:lnTo>
                  <a:lnTo>
                    <a:pt x="66656" y="80809"/>
                  </a:lnTo>
                  <a:lnTo>
                    <a:pt x="65799" y="81728"/>
                  </a:lnTo>
                  <a:lnTo>
                    <a:pt x="65437" y="82724"/>
                  </a:lnTo>
                  <a:lnTo>
                    <a:pt x="64941" y="83634"/>
                  </a:lnTo>
                  <a:lnTo>
                    <a:pt x="64151" y="84687"/>
                  </a:lnTo>
                  <a:lnTo>
                    <a:pt x="63275" y="86784"/>
                  </a:lnTo>
                  <a:lnTo>
                    <a:pt x="61360" y="89781"/>
                  </a:lnTo>
                  <a:lnTo>
                    <a:pt x="59350" y="91715"/>
                  </a:lnTo>
                  <a:lnTo>
                    <a:pt x="55940" y="92758"/>
                  </a:lnTo>
                  <a:lnTo>
                    <a:pt x="54874" y="95908"/>
                  </a:lnTo>
                  <a:lnTo>
                    <a:pt x="54092" y="97086"/>
                  </a:lnTo>
                  <a:lnTo>
                    <a:pt x="52778" y="97996"/>
                  </a:lnTo>
                  <a:lnTo>
                    <a:pt x="51368" y="98599"/>
                  </a:lnTo>
                  <a:lnTo>
                    <a:pt x="50073" y="98234"/>
                  </a:lnTo>
                  <a:lnTo>
                    <a:pt x="48578" y="97984"/>
                  </a:lnTo>
                  <a:lnTo>
                    <a:pt x="47015" y="98549"/>
                  </a:lnTo>
                  <a:lnTo>
                    <a:pt x="46749" y="97764"/>
                  </a:lnTo>
                  <a:lnTo>
                    <a:pt x="47635" y="95265"/>
                  </a:lnTo>
                  <a:lnTo>
                    <a:pt x="46930" y="93973"/>
                  </a:lnTo>
                  <a:lnTo>
                    <a:pt x="44253" y="91378"/>
                  </a:lnTo>
                  <a:lnTo>
                    <a:pt x="43996" y="90133"/>
                  </a:lnTo>
                  <a:lnTo>
                    <a:pt x="43177" y="88515"/>
                  </a:lnTo>
                  <a:lnTo>
                    <a:pt x="39643" y="85174"/>
                  </a:lnTo>
                  <a:lnTo>
                    <a:pt x="36357" y="85384"/>
                  </a:lnTo>
                  <a:lnTo>
                    <a:pt x="37271" y="82588"/>
                  </a:lnTo>
                  <a:lnTo>
                    <a:pt x="37233" y="78874"/>
                  </a:lnTo>
                  <a:lnTo>
                    <a:pt x="36109" y="76844"/>
                  </a:lnTo>
                  <a:lnTo>
                    <a:pt x="36395" y="74776"/>
                  </a:lnTo>
                  <a:lnTo>
                    <a:pt x="35785" y="74900"/>
                  </a:lnTo>
                  <a:lnTo>
                    <a:pt x="34690" y="76327"/>
                  </a:lnTo>
                  <a:lnTo>
                    <a:pt x="32918" y="75868"/>
                  </a:lnTo>
                  <a:lnTo>
                    <a:pt x="29318" y="73656"/>
                  </a:lnTo>
                  <a:lnTo>
                    <a:pt x="27518" y="71521"/>
                  </a:lnTo>
                  <a:lnTo>
                    <a:pt x="27308" y="69692"/>
                  </a:lnTo>
                  <a:lnTo>
                    <a:pt x="26899" y="68984"/>
                  </a:lnTo>
                  <a:lnTo>
                    <a:pt x="25803" y="69367"/>
                  </a:lnTo>
                  <a:lnTo>
                    <a:pt x="23555" y="69329"/>
                  </a:lnTo>
                  <a:lnTo>
                    <a:pt x="16688" y="66074"/>
                  </a:lnTo>
                  <a:lnTo>
                    <a:pt x="11811" y="57897"/>
                  </a:lnTo>
                  <a:lnTo>
                    <a:pt x="11706" y="56050"/>
                  </a:lnTo>
                  <a:lnTo>
                    <a:pt x="12402" y="52871"/>
                  </a:lnTo>
                  <a:lnTo>
                    <a:pt x="12240" y="52009"/>
                  </a:lnTo>
                  <a:lnTo>
                    <a:pt x="10001" y="54115"/>
                  </a:lnTo>
                  <a:lnTo>
                    <a:pt x="9573" y="52698"/>
                  </a:lnTo>
                  <a:lnTo>
                    <a:pt x="7858" y="49414"/>
                  </a:lnTo>
                  <a:lnTo>
                    <a:pt x="7363" y="47519"/>
                  </a:lnTo>
                  <a:lnTo>
                    <a:pt x="5725" y="46676"/>
                  </a:lnTo>
                  <a:lnTo>
                    <a:pt x="4401" y="46532"/>
                  </a:lnTo>
                  <a:lnTo>
                    <a:pt x="3381" y="47163"/>
                  </a:lnTo>
                  <a:lnTo>
                    <a:pt x="2038" y="51003"/>
                  </a:lnTo>
                  <a:lnTo>
                    <a:pt x="1038" y="50984"/>
                  </a:lnTo>
                  <a:lnTo>
                    <a:pt x="0" y="50160"/>
                  </a:lnTo>
                  <a:lnTo>
                    <a:pt x="219" y="47287"/>
                  </a:lnTo>
                  <a:lnTo>
                    <a:pt x="1400" y="45870"/>
                  </a:lnTo>
                  <a:lnTo>
                    <a:pt x="2858" y="43697"/>
                  </a:lnTo>
                  <a:lnTo>
                    <a:pt x="7277" y="34620"/>
                  </a:lnTo>
                  <a:lnTo>
                    <a:pt x="8849" y="32543"/>
                  </a:lnTo>
                  <a:lnTo>
                    <a:pt x="9849" y="31815"/>
                  </a:lnTo>
                  <a:lnTo>
                    <a:pt x="11935" y="31729"/>
                  </a:lnTo>
                  <a:lnTo>
                    <a:pt x="16012" y="30513"/>
                  </a:lnTo>
                  <a:lnTo>
                    <a:pt x="19345" y="28512"/>
                  </a:lnTo>
                  <a:lnTo>
                    <a:pt x="21012" y="27698"/>
                  </a:lnTo>
                  <a:lnTo>
                    <a:pt x="24832" y="27908"/>
                  </a:lnTo>
                  <a:lnTo>
                    <a:pt x="29356" y="27565"/>
                  </a:lnTo>
                  <a:lnTo>
                    <a:pt x="35252" y="25621"/>
                  </a:lnTo>
                  <a:lnTo>
                    <a:pt x="35357" y="22940"/>
                  </a:lnTo>
                  <a:lnTo>
                    <a:pt x="35309" y="19512"/>
                  </a:lnTo>
                  <a:lnTo>
                    <a:pt x="35109" y="18153"/>
                  </a:lnTo>
                  <a:lnTo>
                    <a:pt x="33014" y="16927"/>
                  </a:lnTo>
                  <a:lnTo>
                    <a:pt x="31794" y="15865"/>
                  </a:lnTo>
                  <a:lnTo>
                    <a:pt x="30747" y="14515"/>
                  </a:lnTo>
                  <a:lnTo>
                    <a:pt x="29470" y="13548"/>
                  </a:lnTo>
                  <a:lnTo>
                    <a:pt x="29518" y="12542"/>
                  </a:lnTo>
                  <a:lnTo>
                    <a:pt x="31118" y="11671"/>
                  </a:lnTo>
                  <a:lnTo>
                    <a:pt x="32128" y="11231"/>
                  </a:lnTo>
                  <a:lnTo>
                    <a:pt x="34528" y="11250"/>
                  </a:lnTo>
                  <a:lnTo>
                    <a:pt x="35319" y="10752"/>
                  </a:lnTo>
                  <a:lnTo>
                    <a:pt x="35919" y="9881"/>
                  </a:lnTo>
                  <a:lnTo>
                    <a:pt x="36595" y="7669"/>
                  </a:lnTo>
                  <a:lnTo>
                    <a:pt x="36833" y="5343"/>
                  </a:lnTo>
                  <a:lnTo>
                    <a:pt x="35252" y="2212"/>
                  </a:lnTo>
                  <a:lnTo>
                    <a:pt x="35338" y="0"/>
                  </a:lnTo>
                  <a:lnTo>
                    <a:pt x="43996" y="316"/>
                  </a:lnTo>
                  <a:lnTo>
                    <a:pt x="44872" y="556"/>
                  </a:lnTo>
                  <a:lnTo>
                    <a:pt x="48739" y="939"/>
                  </a:lnTo>
                  <a:lnTo>
                    <a:pt x="51140" y="939"/>
                  </a:lnTo>
                  <a:lnTo>
                    <a:pt x="52616" y="1102"/>
                  </a:lnTo>
                  <a:lnTo>
                    <a:pt x="53235" y="1609"/>
                  </a:lnTo>
                  <a:lnTo>
                    <a:pt x="53121" y="2537"/>
                  </a:lnTo>
                  <a:lnTo>
                    <a:pt x="52702" y="3763"/>
                  </a:lnTo>
                  <a:lnTo>
                    <a:pt x="53197" y="5027"/>
                  </a:lnTo>
                  <a:lnTo>
                    <a:pt x="54521" y="5362"/>
                  </a:lnTo>
                  <a:lnTo>
                    <a:pt x="55216" y="4979"/>
                  </a:lnTo>
                  <a:lnTo>
                    <a:pt x="55893" y="4367"/>
                  </a:lnTo>
                  <a:lnTo>
                    <a:pt x="56693" y="3879"/>
                  </a:lnTo>
                  <a:lnTo>
                    <a:pt x="57826" y="4205"/>
                  </a:lnTo>
                  <a:lnTo>
                    <a:pt x="60255" y="6072"/>
                  </a:lnTo>
                  <a:lnTo>
                    <a:pt x="62513" y="6579"/>
                  </a:lnTo>
                  <a:lnTo>
                    <a:pt x="64970" y="7594"/>
                  </a:lnTo>
                  <a:lnTo>
                    <a:pt x="67285" y="8158"/>
                  </a:lnTo>
                  <a:lnTo>
                    <a:pt x="69342" y="8082"/>
                  </a:lnTo>
                  <a:lnTo>
                    <a:pt x="70904" y="9126"/>
                  </a:lnTo>
                  <a:lnTo>
                    <a:pt x="73790" y="9461"/>
                  </a:lnTo>
                  <a:lnTo>
                    <a:pt x="77505" y="8130"/>
                  </a:lnTo>
                  <a:lnTo>
                    <a:pt x="80439" y="7546"/>
                  </a:lnTo>
                  <a:lnTo>
                    <a:pt x="84544" y="7403"/>
                  </a:lnTo>
                  <a:lnTo>
                    <a:pt x="86706" y="7833"/>
                  </a:lnTo>
                  <a:lnTo>
                    <a:pt x="92964" y="6770"/>
                  </a:lnTo>
                  <a:lnTo>
                    <a:pt x="96088" y="701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40E8761-1D40-7C00-B30E-A9B0929CA27D}"/>
                </a:ext>
              </a:extLst>
            </p:cNvPr>
            <p:cNvSpPr/>
            <p:nvPr/>
          </p:nvSpPr>
          <p:spPr>
            <a:xfrm>
              <a:off x="6899042" y="3783874"/>
              <a:ext cx="638" cy="640"/>
            </a:xfrm>
            <a:custGeom>
              <a:avLst/>
              <a:gdLst>
                <a:gd name="connsiteX0" fmla="*/ 638 w 638"/>
                <a:gd name="connsiteY0" fmla="*/ 564 h 640"/>
                <a:gd name="connsiteX1" fmla="*/ 448 w 638"/>
                <a:gd name="connsiteY1" fmla="*/ 640 h 640"/>
                <a:gd name="connsiteX2" fmla="*/ 76 w 638"/>
                <a:gd name="connsiteY2" fmla="*/ 554 h 640"/>
                <a:gd name="connsiteX3" fmla="*/ 0 w 638"/>
                <a:gd name="connsiteY3" fmla="*/ 86 h 640"/>
                <a:gd name="connsiteX4" fmla="*/ 476 w 638"/>
                <a:gd name="connsiteY4" fmla="*/ 0 h 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8" h="640">
                  <a:moveTo>
                    <a:pt x="638" y="564"/>
                  </a:moveTo>
                  <a:lnTo>
                    <a:pt x="448" y="640"/>
                  </a:lnTo>
                  <a:lnTo>
                    <a:pt x="76" y="554"/>
                  </a:lnTo>
                  <a:lnTo>
                    <a:pt x="0" y="86"/>
                  </a:lnTo>
                  <a:lnTo>
                    <a:pt x="476" y="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57FF1AD-610E-E404-C0A0-445C97185112}"/>
                </a:ext>
              </a:extLst>
            </p:cNvPr>
            <p:cNvSpPr/>
            <p:nvPr/>
          </p:nvSpPr>
          <p:spPr>
            <a:xfrm>
              <a:off x="5860636" y="3372957"/>
              <a:ext cx="77552" cy="74787"/>
            </a:xfrm>
            <a:custGeom>
              <a:avLst/>
              <a:gdLst>
                <a:gd name="connsiteX0" fmla="*/ 8068 w 77552"/>
                <a:gd name="connsiteY0" fmla="*/ 0 h 74787"/>
                <a:gd name="connsiteX1" fmla="*/ 8725 w 77552"/>
                <a:gd name="connsiteY1" fmla="*/ 106 h 74787"/>
                <a:gd name="connsiteX2" fmla="*/ 12725 w 77552"/>
                <a:gd name="connsiteY2" fmla="*/ 0 h 74787"/>
                <a:gd name="connsiteX3" fmla="*/ 13811 w 77552"/>
                <a:gd name="connsiteY3" fmla="*/ 1417 h 74787"/>
                <a:gd name="connsiteX4" fmla="*/ 13687 w 77552"/>
                <a:gd name="connsiteY4" fmla="*/ 3495 h 74787"/>
                <a:gd name="connsiteX5" fmla="*/ 9573 w 77552"/>
                <a:gd name="connsiteY5" fmla="*/ 9565 h 74787"/>
                <a:gd name="connsiteX6" fmla="*/ 8801 w 77552"/>
                <a:gd name="connsiteY6" fmla="*/ 12121 h 74787"/>
                <a:gd name="connsiteX7" fmla="*/ 7210 w 77552"/>
                <a:gd name="connsiteY7" fmla="*/ 14295 h 74787"/>
                <a:gd name="connsiteX8" fmla="*/ 5829 w 77552"/>
                <a:gd name="connsiteY8" fmla="*/ 14467 h 74787"/>
                <a:gd name="connsiteX9" fmla="*/ 1086 w 77552"/>
                <a:gd name="connsiteY9" fmla="*/ 13194 h 74787"/>
                <a:gd name="connsiteX10" fmla="*/ 286 w 77552"/>
                <a:gd name="connsiteY10" fmla="*/ 12418 h 74787"/>
                <a:gd name="connsiteX11" fmla="*/ 0 w 77552"/>
                <a:gd name="connsiteY11" fmla="*/ 11384 h 74787"/>
                <a:gd name="connsiteX12" fmla="*/ 467 w 77552"/>
                <a:gd name="connsiteY12" fmla="*/ 8962 h 74787"/>
                <a:gd name="connsiteX13" fmla="*/ 819 w 77552"/>
                <a:gd name="connsiteY13" fmla="*/ 8225 h 74787"/>
                <a:gd name="connsiteX14" fmla="*/ 3096 w 77552"/>
                <a:gd name="connsiteY14" fmla="*/ 7766 h 74787"/>
                <a:gd name="connsiteX15" fmla="*/ 3829 w 77552"/>
                <a:gd name="connsiteY15" fmla="*/ 7373 h 74787"/>
                <a:gd name="connsiteX16" fmla="*/ 5048 w 77552"/>
                <a:gd name="connsiteY16" fmla="*/ 4769 h 74787"/>
                <a:gd name="connsiteX17" fmla="*/ 5448 w 77552"/>
                <a:gd name="connsiteY17" fmla="*/ 2385 h 74787"/>
                <a:gd name="connsiteX18" fmla="*/ 6467 w 77552"/>
                <a:gd name="connsiteY18" fmla="*/ 585 h 74787"/>
                <a:gd name="connsiteX19" fmla="*/ 8068 w 77552"/>
                <a:gd name="connsiteY19" fmla="*/ 1 h 74787"/>
                <a:gd name="connsiteX20" fmla="*/ 77391 w 77552"/>
                <a:gd name="connsiteY20" fmla="*/ 42520 h 74787"/>
                <a:gd name="connsiteX21" fmla="*/ 77419 w 77552"/>
                <a:gd name="connsiteY21" fmla="*/ 48705 h 74787"/>
                <a:gd name="connsiteX22" fmla="*/ 77448 w 77552"/>
                <a:gd name="connsiteY22" fmla="*/ 53933 h 74787"/>
                <a:gd name="connsiteX23" fmla="*/ 77476 w 77552"/>
                <a:gd name="connsiteY23" fmla="*/ 59591 h 74787"/>
                <a:gd name="connsiteX24" fmla="*/ 77505 w 77552"/>
                <a:gd name="connsiteY24" fmla="*/ 65489 h 74787"/>
                <a:gd name="connsiteX25" fmla="*/ 77533 w 77552"/>
                <a:gd name="connsiteY25" fmla="*/ 70478 h 74787"/>
                <a:gd name="connsiteX26" fmla="*/ 77553 w 77552"/>
                <a:gd name="connsiteY26" fmla="*/ 73704 h 74787"/>
                <a:gd name="connsiteX27" fmla="*/ 72076 w 77552"/>
                <a:gd name="connsiteY27" fmla="*/ 73685 h 74787"/>
                <a:gd name="connsiteX28" fmla="*/ 64808 w 77552"/>
                <a:gd name="connsiteY28" fmla="*/ 73666 h 74787"/>
                <a:gd name="connsiteX29" fmla="*/ 57541 w 77552"/>
                <a:gd name="connsiteY29" fmla="*/ 73647 h 74787"/>
                <a:gd name="connsiteX30" fmla="*/ 50282 w 77552"/>
                <a:gd name="connsiteY30" fmla="*/ 73628 h 74787"/>
                <a:gd name="connsiteX31" fmla="*/ 46634 w 77552"/>
                <a:gd name="connsiteY31" fmla="*/ 73619 h 74787"/>
                <a:gd name="connsiteX32" fmla="*/ 42615 w 77552"/>
                <a:gd name="connsiteY32" fmla="*/ 73609 h 74787"/>
                <a:gd name="connsiteX33" fmla="*/ 41310 w 77552"/>
                <a:gd name="connsiteY33" fmla="*/ 73781 h 74787"/>
                <a:gd name="connsiteX34" fmla="*/ 40424 w 77552"/>
                <a:gd name="connsiteY34" fmla="*/ 74596 h 74787"/>
                <a:gd name="connsiteX35" fmla="*/ 39357 w 77552"/>
                <a:gd name="connsiteY35" fmla="*/ 74787 h 74787"/>
                <a:gd name="connsiteX36" fmla="*/ 38119 w 77552"/>
                <a:gd name="connsiteY36" fmla="*/ 74088 h 74787"/>
                <a:gd name="connsiteX37" fmla="*/ 36605 w 77552"/>
                <a:gd name="connsiteY37" fmla="*/ 73753 h 74787"/>
                <a:gd name="connsiteX38" fmla="*/ 36205 w 77552"/>
                <a:gd name="connsiteY38" fmla="*/ 73035 h 74787"/>
                <a:gd name="connsiteX39" fmla="*/ 35452 w 77552"/>
                <a:gd name="connsiteY39" fmla="*/ 71723 h 74787"/>
                <a:gd name="connsiteX40" fmla="*/ 33957 w 77552"/>
                <a:gd name="connsiteY40" fmla="*/ 71579 h 74787"/>
                <a:gd name="connsiteX41" fmla="*/ 33204 w 77552"/>
                <a:gd name="connsiteY41" fmla="*/ 71723 h 74787"/>
                <a:gd name="connsiteX42" fmla="*/ 32128 w 77552"/>
                <a:gd name="connsiteY42" fmla="*/ 72470 h 74787"/>
                <a:gd name="connsiteX43" fmla="*/ 30918 w 77552"/>
                <a:gd name="connsiteY43" fmla="*/ 72862 h 74787"/>
                <a:gd name="connsiteX44" fmla="*/ 31147 w 77552"/>
                <a:gd name="connsiteY44" fmla="*/ 72259 h 74787"/>
                <a:gd name="connsiteX45" fmla="*/ 28756 w 77552"/>
                <a:gd name="connsiteY45" fmla="*/ 70651 h 74787"/>
                <a:gd name="connsiteX46" fmla="*/ 27032 w 77552"/>
                <a:gd name="connsiteY46" fmla="*/ 70488 h 74787"/>
                <a:gd name="connsiteX47" fmla="*/ 25441 w 77552"/>
                <a:gd name="connsiteY47" fmla="*/ 69991 h 74787"/>
                <a:gd name="connsiteX48" fmla="*/ 26727 w 77552"/>
                <a:gd name="connsiteY48" fmla="*/ 65797 h 74787"/>
                <a:gd name="connsiteX49" fmla="*/ 28337 w 77552"/>
                <a:gd name="connsiteY49" fmla="*/ 62092 h 74787"/>
                <a:gd name="connsiteX50" fmla="*/ 30737 w 77552"/>
                <a:gd name="connsiteY50" fmla="*/ 59286 h 74787"/>
                <a:gd name="connsiteX51" fmla="*/ 32014 w 77552"/>
                <a:gd name="connsiteY51" fmla="*/ 58616 h 74787"/>
                <a:gd name="connsiteX52" fmla="*/ 32423 w 77552"/>
                <a:gd name="connsiteY52" fmla="*/ 57227 h 74787"/>
                <a:gd name="connsiteX53" fmla="*/ 34328 w 77552"/>
                <a:gd name="connsiteY53" fmla="*/ 52651 h 74787"/>
                <a:gd name="connsiteX54" fmla="*/ 36690 w 77552"/>
                <a:gd name="connsiteY54" fmla="*/ 48946 h 74787"/>
                <a:gd name="connsiteX55" fmla="*/ 35957 w 77552"/>
                <a:gd name="connsiteY55" fmla="*/ 45192 h 74787"/>
                <a:gd name="connsiteX56" fmla="*/ 36519 w 77552"/>
                <a:gd name="connsiteY56" fmla="*/ 38883 h 74787"/>
                <a:gd name="connsiteX57" fmla="*/ 37205 w 77552"/>
                <a:gd name="connsiteY57" fmla="*/ 39065 h 74787"/>
                <a:gd name="connsiteX58" fmla="*/ 37309 w 77552"/>
                <a:gd name="connsiteY58" fmla="*/ 39658 h 74787"/>
                <a:gd name="connsiteX59" fmla="*/ 37490 w 77552"/>
                <a:gd name="connsiteY59" fmla="*/ 40539 h 74787"/>
                <a:gd name="connsiteX60" fmla="*/ 38376 w 77552"/>
                <a:gd name="connsiteY60" fmla="*/ 41324 h 74787"/>
                <a:gd name="connsiteX61" fmla="*/ 41310 w 77552"/>
                <a:gd name="connsiteY61" fmla="*/ 42540 h 74787"/>
                <a:gd name="connsiteX62" fmla="*/ 50054 w 77552"/>
                <a:gd name="connsiteY62" fmla="*/ 42540 h 74787"/>
                <a:gd name="connsiteX63" fmla="*/ 55274 w 77552"/>
                <a:gd name="connsiteY63" fmla="*/ 42540 h 74787"/>
                <a:gd name="connsiteX64" fmla="*/ 62998 w 77552"/>
                <a:gd name="connsiteY64" fmla="*/ 42540 h 74787"/>
                <a:gd name="connsiteX65" fmla="*/ 71171 w 77552"/>
                <a:gd name="connsiteY65" fmla="*/ 42540 h 74787"/>
                <a:gd name="connsiteX66" fmla="*/ 77391 w 77552"/>
                <a:gd name="connsiteY66" fmla="*/ 42521 h 74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77552" h="74787">
                  <a:moveTo>
                    <a:pt x="8068" y="0"/>
                  </a:moveTo>
                  <a:lnTo>
                    <a:pt x="8725" y="106"/>
                  </a:lnTo>
                  <a:lnTo>
                    <a:pt x="12725" y="0"/>
                  </a:lnTo>
                  <a:lnTo>
                    <a:pt x="13811" y="1417"/>
                  </a:lnTo>
                  <a:lnTo>
                    <a:pt x="13687" y="3495"/>
                  </a:lnTo>
                  <a:lnTo>
                    <a:pt x="9573" y="9565"/>
                  </a:lnTo>
                  <a:lnTo>
                    <a:pt x="8801" y="12121"/>
                  </a:lnTo>
                  <a:lnTo>
                    <a:pt x="7210" y="14295"/>
                  </a:lnTo>
                  <a:lnTo>
                    <a:pt x="5829" y="14467"/>
                  </a:lnTo>
                  <a:lnTo>
                    <a:pt x="1086" y="13194"/>
                  </a:lnTo>
                  <a:lnTo>
                    <a:pt x="286" y="12418"/>
                  </a:lnTo>
                  <a:lnTo>
                    <a:pt x="0" y="11384"/>
                  </a:lnTo>
                  <a:lnTo>
                    <a:pt x="467" y="8962"/>
                  </a:lnTo>
                  <a:lnTo>
                    <a:pt x="819" y="8225"/>
                  </a:lnTo>
                  <a:lnTo>
                    <a:pt x="3096" y="7766"/>
                  </a:lnTo>
                  <a:lnTo>
                    <a:pt x="3829" y="7373"/>
                  </a:lnTo>
                  <a:lnTo>
                    <a:pt x="5048" y="4769"/>
                  </a:lnTo>
                  <a:lnTo>
                    <a:pt x="5448" y="2385"/>
                  </a:lnTo>
                  <a:lnTo>
                    <a:pt x="6467" y="585"/>
                  </a:lnTo>
                  <a:lnTo>
                    <a:pt x="8068" y="1"/>
                  </a:lnTo>
                  <a:close/>
                  <a:moveTo>
                    <a:pt x="77391" y="42520"/>
                  </a:moveTo>
                  <a:lnTo>
                    <a:pt x="77419" y="48705"/>
                  </a:lnTo>
                  <a:lnTo>
                    <a:pt x="77448" y="53933"/>
                  </a:lnTo>
                  <a:lnTo>
                    <a:pt x="77476" y="59591"/>
                  </a:lnTo>
                  <a:lnTo>
                    <a:pt x="77505" y="65489"/>
                  </a:lnTo>
                  <a:lnTo>
                    <a:pt x="77533" y="70478"/>
                  </a:lnTo>
                  <a:lnTo>
                    <a:pt x="77553" y="73704"/>
                  </a:lnTo>
                  <a:lnTo>
                    <a:pt x="72076" y="73685"/>
                  </a:lnTo>
                  <a:lnTo>
                    <a:pt x="64808" y="73666"/>
                  </a:lnTo>
                  <a:lnTo>
                    <a:pt x="57541" y="73647"/>
                  </a:lnTo>
                  <a:lnTo>
                    <a:pt x="50282" y="73628"/>
                  </a:lnTo>
                  <a:lnTo>
                    <a:pt x="46634" y="73619"/>
                  </a:lnTo>
                  <a:lnTo>
                    <a:pt x="42615" y="73609"/>
                  </a:lnTo>
                  <a:lnTo>
                    <a:pt x="41310" y="73781"/>
                  </a:lnTo>
                  <a:lnTo>
                    <a:pt x="40424" y="74596"/>
                  </a:lnTo>
                  <a:lnTo>
                    <a:pt x="39357" y="74787"/>
                  </a:lnTo>
                  <a:lnTo>
                    <a:pt x="38119" y="74088"/>
                  </a:lnTo>
                  <a:lnTo>
                    <a:pt x="36605" y="73753"/>
                  </a:lnTo>
                  <a:lnTo>
                    <a:pt x="36205" y="73035"/>
                  </a:lnTo>
                  <a:lnTo>
                    <a:pt x="35452" y="71723"/>
                  </a:lnTo>
                  <a:lnTo>
                    <a:pt x="33957" y="71579"/>
                  </a:lnTo>
                  <a:lnTo>
                    <a:pt x="33204" y="71723"/>
                  </a:lnTo>
                  <a:lnTo>
                    <a:pt x="32128" y="72470"/>
                  </a:lnTo>
                  <a:lnTo>
                    <a:pt x="30918" y="72862"/>
                  </a:lnTo>
                  <a:lnTo>
                    <a:pt x="31147" y="72259"/>
                  </a:lnTo>
                  <a:lnTo>
                    <a:pt x="28756" y="70651"/>
                  </a:lnTo>
                  <a:lnTo>
                    <a:pt x="27032" y="70488"/>
                  </a:lnTo>
                  <a:lnTo>
                    <a:pt x="25441" y="69991"/>
                  </a:lnTo>
                  <a:lnTo>
                    <a:pt x="26727" y="65797"/>
                  </a:lnTo>
                  <a:lnTo>
                    <a:pt x="28337" y="62092"/>
                  </a:lnTo>
                  <a:lnTo>
                    <a:pt x="30737" y="59286"/>
                  </a:lnTo>
                  <a:lnTo>
                    <a:pt x="32014" y="58616"/>
                  </a:lnTo>
                  <a:lnTo>
                    <a:pt x="32423" y="57227"/>
                  </a:lnTo>
                  <a:lnTo>
                    <a:pt x="34328" y="52651"/>
                  </a:lnTo>
                  <a:lnTo>
                    <a:pt x="36690" y="48946"/>
                  </a:lnTo>
                  <a:lnTo>
                    <a:pt x="35957" y="45192"/>
                  </a:lnTo>
                  <a:lnTo>
                    <a:pt x="36519" y="38883"/>
                  </a:lnTo>
                  <a:lnTo>
                    <a:pt x="37205" y="39065"/>
                  </a:lnTo>
                  <a:lnTo>
                    <a:pt x="37309" y="39658"/>
                  </a:lnTo>
                  <a:lnTo>
                    <a:pt x="37490" y="40539"/>
                  </a:lnTo>
                  <a:lnTo>
                    <a:pt x="38376" y="41324"/>
                  </a:lnTo>
                  <a:lnTo>
                    <a:pt x="41310" y="42540"/>
                  </a:lnTo>
                  <a:lnTo>
                    <a:pt x="50054" y="42540"/>
                  </a:lnTo>
                  <a:lnTo>
                    <a:pt x="55274" y="42540"/>
                  </a:lnTo>
                  <a:lnTo>
                    <a:pt x="62998" y="42540"/>
                  </a:lnTo>
                  <a:lnTo>
                    <a:pt x="71171" y="42540"/>
                  </a:lnTo>
                  <a:lnTo>
                    <a:pt x="77391" y="42521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8457CA7B-E185-27C6-269E-250769F28325}"/>
                </a:ext>
              </a:extLst>
            </p:cNvPr>
            <p:cNvSpPr/>
            <p:nvPr/>
          </p:nvSpPr>
          <p:spPr>
            <a:xfrm>
              <a:off x="5188438" y="3132046"/>
              <a:ext cx="81229" cy="47477"/>
            </a:xfrm>
            <a:custGeom>
              <a:avLst/>
              <a:gdLst>
                <a:gd name="connsiteX0" fmla="*/ 79734 w 81229"/>
                <a:gd name="connsiteY0" fmla="*/ 190 h 47477"/>
                <a:gd name="connsiteX1" fmla="*/ 79648 w 81229"/>
                <a:gd name="connsiteY1" fmla="*/ 2401 h 47477"/>
                <a:gd name="connsiteX2" fmla="*/ 81229 w 81229"/>
                <a:gd name="connsiteY2" fmla="*/ 5532 h 47477"/>
                <a:gd name="connsiteX3" fmla="*/ 81001 w 81229"/>
                <a:gd name="connsiteY3" fmla="*/ 7859 h 47477"/>
                <a:gd name="connsiteX4" fmla="*/ 80315 w 81229"/>
                <a:gd name="connsiteY4" fmla="*/ 10061 h 47477"/>
                <a:gd name="connsiteX5" fmla="*/ 79715 w 81229"/>
                <a:gd name="connsiteY5" fmla="*/ 10933 h 47477"/>
                <a:gd name="connsiteX6" fmla="*/ 78924 w 81229"/>
                <a:gd name="connsiteY6" fmla="*/ 11439 h 47477"/>
                <a:gd name="connsiteX7" fmla="*/ 76524 w 81229"/>
                <a:gd name="connsiteY7" fmla="*/ 11420 h 47477"/>
                <a:gd name="connsiteX8" fmla="*/ 75514 w 81229"/>
                <a:gd name="connsiteY8" fmla="*/ 11860 h 47477"/>
                <a:gd name="connsiteX9" fmla="*/ 73914 w 81229"/>
                <a:gd name="connsiteY9" fmla="*/ 12722 h 47477"/>
                <a:gd name="connsiteX10" fmla="*/ 73876 w 81229"/>
                <a:gd name="connsiteY10" fmla="*/ 13737 h 47477"/>
                <a:gd name="connsiteX11" fmla="*/ 75152 w 81229"/>
                <a:gd name="connsiteY11" fmla="*/ 14704 h 47477"/>
                <a:gd name="connsiteX12" fmla="*/ 76200 w 81229"/>
                <a:gd name="connsiteY12" fmla="*/ 16054 h 47477"/>
                <a:gd name="connsiteX13" fmla="*/ 77419 w 81229"/>
                <a:gd name="connsiteY13" fmla="*/ 17117 h 47477"/>
                <a:gd name="connsiteX14" fmla="*/ 79515 w 81229"/>
                <a:gd name="connsiteY14" fmla="*/ 18342 h 47477"/>
                <a:gd name="connsiteX15" fmla="*/ 79715 w 81229"/>
                <a:gd name="connsiteY15" fmla="*/ 19702 h 47477"/>
                <a:gd name="connsiteX16" fmla="*/ 79772 w 81229"/>
                <a:gd name="connsiteY16" fmla="*/ 23130 h 47477"/>
                <a:gd name="connsiteX17" fmla="*/ 79658 w 81229"/>
                <a:gd name="connsiteY17" fmla="*/ 25811 h 47477"/>
                <a:gd name="connsiteX18" fmla="*/ 73762 w 81229"/>
                <a:gd name="connsiteY18" fmla="*/ 27754 h 47477"/>
                <a:gd name="connsiteX19" fmla="*/ 69237 w 81229"/>
                <a:gd name="connsiteY19" fmla="*/ 28098 h 47477"/>
                <a:gd name="connsiteX20" fmla="*/ 65408 w 81229"/>
                <a:gd name="connsiteY20" fmla="*/ 27888 h 47477"/>
                <a:gd name="connsiteX21" fmla="*/ 63741 w 81229"/>
                <a:gd name="connsiteY21" fmla="*/ 28702 h 47477"/>
                <a:gd name="connsiteX22" fmla="*/ 60408 w 81229"/>
                <a:gd name="connsiteY22" fmla="*/ 30703 h 47477"/>
                <a:gd name="connsiteX23" fmla="*/ 56340 w 81229"/>
                <a:gd name="connsiteY23" fmla="*/ 31919 h 47477"/>
                <a:gd name="connsiteX24" fmla="*/ 54254 w 81229"/>
                <a:gd name="connsiteY24" fmla="*/ 32005 h 47477"/>
                <a:gd name="connsiteX25" fmla="*/ 53254 w 81229"/>
                <a:gd name="connsiteY25" fmla="*/ 32732 h 47477"/>
                <a:gd name="connsiteX26" fmla="*/ 51673 w 81229"/>
                <a:gd name="connsiteY26" fmla="*/ 34810 h 47477"/>
                <a:gd name="connsiteX27" fmla="*/ 47263 w 81229"/>
                <a:gd name="connsiteY27" fmla="*/ 43887 h 47477"/>
                <a:gd name="connsiteX28" fmla="*/ 45806 w 81229"/>
                <a:gd name="connsiteY28" fmla="*/ 46060 h 47477"/>
                <a:gd name="connsiteX29" fmla="*/ 44625 w 81229"/>
                <a:gd name="connsiteY29" fmla="*/ 47477 h 47477"/>
                <a:gd name="connsiteX30" fmla="*/ 43272 w 81229"/>
                <a:gd name="connsiteY30" fmla="*/ 45553 h 47477"/>
                <a:gd name="connsiteX31" fmla="*/ 44320 w 81229"/>
                <a:gd name="connsiteY31" fmla="*/ 41991 h 47477"/>
                <a:gd name="connsiteX32" fmla="*/ 43186 w 81229"/>
                <a:gd name="connsiteY32" fmla="*/ 42038 h 47477"/>
                <a:gd name="connsiteX33" fmla="*/ 40938 w 81229"/>
                <a:gd name="connsiteY33" fmla="*/ 44921 h 47477"/>
                <a:gd name="connsiteX34" fmla="*/ 39843 w 81229"/>
                <a:gd name="connsiteY34" fmla="*/ 45006 h 47477"/>
                <a:gd name="connsiteX35" fmla="*/ 39986 w 81229"/>
                <a:gd name="connsiteY35" fmla="*/ 41598 h 47477"/>
                <a:gd name="connsiteX36" fmla="*/ 38738 w 81229"/>
                <a:gd name="connsiteY36" fmla="*/ 41473 h 47477"/>
                <a:gd name="connsiteX37" fmla="*/ 37290 w 81229"/>
                <a:gd name="connsiteY37" fmla="*/ 41713 h 47477"/>
                <a:gd name="connsiteX38" fmla="*/ 35271 w 81229"/>
                <a:gd name="connsiteY38" fmla="*/ 39932 h 47477"/>
                <a:gd name="connsiteX39" fmla="*/ 35071 w 81229"/>
                <a:gd name="connsiteY39" fmla="*/ 38601 h 47477"/>
                <a:gd name="connsiteX40" fmla="*/ 35233 w 81229"/>
                <a:gd name="connsiteY40" fmla="*/ 36744 h 47477"/>
                <a:gd name="connsiteX41" fmla="*/ 36462 w 81229"/>
                <a:gd name="connsiteY41" fmla="*/ 35557 h 47477"/>
                <a:gd name="connsiteX42" fmla="*/ 36290 w 81229"/>
                <a:gd name="connsiteY42" fmla="*/ 35059 h 47477"/>
                <a:gd name="connsiteX43" fmla="*/ 35100 w 81229"/>
                <a:gd name="connsiteY43" fmla="*/ 34916 h 47477"/>
                <a:gd name="connsiteX44" fmla="*/ 33766 w 81229"/>
                <a:gd name="connsiteY44" fmla="*/ 35232 h 47477"/>
                <a:gd name="connsiteX45" fmla="*/ 32947 w 81229"/>
                <a:gd name="connsiteY45" fmla="*/ 34667 h 47477"/>
                <a:gd name="connsiteX46" fmla="*/ 34300 w 81229"/>
                <a:gd name="connsiteY46" fmla="*/ 32254 h 47477"/>
                <a:gd name="connsiteX47" fmla="*/ 39024 w 81229"/>
                <a:gd name="connsiteY47" fmla="*/ 30234 h 47477"/>
                <a:gd name="connsiteX48" fmla="*/ 41396 w 81229"/>
                <a:gd name="connsiteY48" fmla="*/ 30024 h 47477"/>
                <a:gd name="connsiteX49" fmla="*/ 43834 w 81229"/>
                <a:gd name="connsiteY49" fmla="*/ 29564 h 47477"/>
                <a:gd name="connsiteX50" fmla="*/ 42501 w 81229"/>
                <a:gd name="connsiteY50" fmla="*/ 27822 h 47477"/>
                <a:gd name="connsiteX51" fmla="*/ 39614 w 81229"/>
                <a:gd name="connsiteY51" fmla="*/ 27132 h 47477"/>
                <a:gd name="connsiteX52" fmla="*/ 37309 w 81229"/>
                <a:gd name="connsiteY52" fmla="*/ 27610 h 47477"/>
                <a:gd name="connsiteX53" fmla="*/ 36157 w 81229"/>
                <a:gd name="connsiteY53" fmla="*/ 28865 h 47477"/>
                <a:gd name="connsiteX54" fmla="*/ 34738 w 81229"/>
                <a:gd name="connsiteY54" fmla="*/ 29076 h 47477"/>
                <a:gd name="connsiteX55" fmla="*/ 32356 w 81229"/>
                <a:gd name="connsiteY55" fmla="*/ 26118 h 47477"/>
                <a:gd name="connsiteX56" fmla="*/ 32395 w 81229"/>
                <a:gd name="connsiteY56" fmla="*/ 24634 h 47477"/>
                <a:gd name="connsiteX57" fmla="*/ 33280 w 81229"/>
                <a:gd name="connsiteY57" fmla="*/ 22872 h 47477"/>
                <a:gd name="connsiteX58" fmla="*/ 34661 w 81229"/>
                <a:gd name="connsiteY58" fmla="*/ 22077 h 47477"/>
                <a:gd name="connsiteX59" fmla="*/ 40138 w 81229"/>
                <a:gd name="connsiteY59" fmla="*/ 22096 h 47477"/>
                <a:gd name="connsiteX60" fmla="*/ 42215 w 81229"/>
                <a:gd name="connsiteY60" fmla="*/ 21101 h 47477"/>
                <a:gd name="connsiteX61" fmla="*/ 43053 w 81229"/>
                <a:gd name="connsiteY61" fmla="*/ 20919 h 47477"/>
                <a:gd name="connsiteX62" fmla="*/ 43844 w 81229"/>
                <a:gd name="connsiteY62" fmla="*/ 20019 h 47477"/>
                <a:gd name="connsiteX63" fmla="*/ 43672 w 81229"/>
                <a:gd name="connsiteY63" fmla="*/ 19416 h 47477"/>
                <a:gd name="connsiteX64" fmla="*/ 42777 w 81229"/>
                <a:gd name="connsiteY64" fmla="*/ 19387 h 47477"/>
                <a:gd name="connsiteX65" fmla="*/ 40729 w 81229"/>
                <a:gd name="connsiteY65" fmla="*/ 20565 h 47477"/>
                <a:gd name="connsiteX66" fmla="*/ 34138 w 81229"/>
                <a:gd name="connsiteY66" fmla="*/ 20125 h 47477"/>
                <a:gd name="connsiteX67" fmla="*/ 32033 w 81229"/>
                <a:gd name="connsiteY67" fmla="*/ 20833 h 47477"/>
                <a:gd name="connsiteX68" fmla="*/ 28365 w 81229"/>
                <a:gd name="connsiteY68" fmla="*/ 23543 h 47477"/>
                <a:gd name="connsiteX69" fmla="*/ 23851 w 81229"/>
                <a:gd name="connsiteY69" fmla="*/ 25037 h 47477"/>
                <a:gd name="connsiteX70" fmla="*/ 20574 w 81229"/>
                <a:gd name="connsiteY70" fmla="*/ 24405 h 47477"/>
                <a:gd name="connsiteX71" fmla="*/ 21622 w 81229"/>
                <a:gd name="connsiteY71" fmla="*/ 20776 h 47477"/>
                <a:gd name="connsiteX72" fmla="*/ 21155 w 81229"/>
                <a:gd name="connsiteY72" fmla="*/ 20289 h 47477"/>
                <a:gd name="connsiteX73" fmla="*/ 20126 w 81229"/>
                <a:gd name="connsiteY73" fmla="*/ 19686 h 47477"/>
                <a:gd name="connsiteX74" fmla="*/ 15326 w 81229"/>
                <a:gd name="connsiteY74" fmla="*/ 20844 h 47477"/>
                <a:gd name="connsiteX75" fmla="*/ 11697 w 81229"/>
                <a:gd name="connsiteY75" fmla="*/ 19188 h 47477"/>
                <a:gd name="connsiteX76" fmla="*/ 10258 w 81229"/>
                <a:gd name="connsiteY76" fmla="*/ 17187 h 47477"/>
                <a:gd name="connsiteX77" fmla="*/ 10506 w 81229"/>
                <a:gd name="connsiteY77" fmla="*/ 14669 h 47477"/>
                <a:gd name="connsiteX78" fmla="*/ 12221 w 81229"/>
                <a:gd name="connsiteY78" fmla="*/ 12965 h 47477"/>
                <a:gd name="connsiteX79" fmla="*/ 12487 w 81229"/>
                <a:gd name="connsiteY79" fmla="*/ 12112 h 47477"/>
                <a:gd name="connsiteX80" fmla="*/ 10678 w 81229"/>
                <a:gd name="connsiteY80" fmla="*/ 11949 h 47477"/>
                <a:gd name="connsiteX81" fmla="*/ 7344 w 81229"/>
                <a:gd name="connsiteY81" fmla="*/ 13012 h 47477"/>
                <a:gd name="connsiteX82" fmla="*/ 0 w 81229"/>
                <a:gd name="connsiteY82" fmla="*/ 8895 h 47477"/>
                <a:gd name="connsiteX83" fmla="*/ 1467 w 81229"/>
                <a:gd name="connsiteY83" fmla="*/ 8636 h 47477"/>
                <a:gd name="connsiteX84" fmla="*/ 5086 w 81229"/>
                <a:gd name="connsiteY84" fmla="*/ 9066 h 47477"/>
                <a:gd name="connsiteX85" fmla="*/ 7896 w 81229"/>
                <a:gd name="connsiteY85" fmla="*/ 8550 h 47477"/>
                <a:gd name="connsiteX86" fmla="*/ 9877 w 81229"/>
                <a:gd name="connsiteY86" fmla="*/ 7679 h 47477"/>
                <a:gd name="connsiteX87" fmla="*/ 12573 w 81229"/>
                <a:gd name="connsiteY87" fmla="*/ 6482 h 47477"/>
                <a:gd name="connsiteX88" fmla="*/ 15173 w 81229"/>
                <a:gd name="connsiteY88" fmla="*/ 6089 h 47477"/>
                <a:gd name="connsiteX89" fmla="*/ 23317 w 81229"/>
                <a:gd name="connsiteY89" fmla="*/ 6626 h 47477"/>
                <a:gd name="connsiteX90" fmla="*/ 30394 w 81229"/>
                <a:gd name="connsiteY90" fmla="*/ 5189 h 47477"/>
                <a:gd name="connsiteX91" fmla="*/ 35652 w 81229"/>
                <a:gd name="connsiteY91" fmla="*/ 2489 h 47477"/>
                <a:gd name="connsiteX92" fmla="*/ 40510 w 81229"/>
                <a:gd name="connsiteY92" fmla="*/ 0 h 47477"/>
                <a:gd name="connsiteX93" fmla="*/ 46806 w 81229"/>
                <a:gd name="connsiteY93" fmla="*/ 29 h 47477"/>
                <a:gd name="connsiteX94" fmla="*/ 53550 w 81229"/>
                <a:gd name="connsiteY94" fmla="*/ 57 h 47477"/>
                <a:gd name="connsiteX95" fmla="*/ 63141 w 81229"/>
                <a:gd name="connsiteY95" fmla="*/ 95 h 47477"/>
                <a:gd name="connsiteX96" fmla="*/ 70742 w 81229"/>
                <a:gd name="connsiteY96" fmla="*/ 124 h 47477"/>
                <a:gd name="connsiteX97" fmla="*/ 79734 w 81229"/>
                <a:gd name="connsiteY97" fmla="*/ 191 h 47477"/>
                <a:gd name="connsiteX98" fmla="*/ 19402 w 81229"/>
                <a:gd name="connsiteY98" fmla="*/ 21828 h 47477"/>
                <a:gd name="connsiteX99" fmla="*/ 18012 w 81229"/>
                <a:gd name="connsiteY99" fmla="*/ 25170 h 47477"/>
                <a:gd name="connsiteX100" fmla="*/ 16297 w 81229"/>
                <a:gd name="connsiteY100" fmla="*/ 24795 h 47477"/>
                <a:gd name="connsiteX101" fmla="*/ 15097 w 81229"/>
                <a:gd name="connsiteY101" fmla="*/ 22804 h 47477"/>
                <a:gd name="connsiteX102" fmla="*/ 14964 w 81229"/>
                <a:gd name="connsiteY102" fmla="*/ 21961 h 47477"/>
                <a:gd name="connsiteX103" fmla="*/ 18450 w 81229"/>
                <a:gd name="connsiteY103" fmla="*/ 21692 h 47477"/>
                <a:gd name="connsiteX104" fmla="*/ 19402 w 81229"/>
                <a:gd name="connsiteY104" fmla="*/ 21827 h 47477"/>
                <a:gd name="connsiteX105" fmla="*/ 30975 w 81229"/>
                <a:gd name="connsiteY105" fmla="*/ 31230 h 47477"/>
                <a:gd name="connsiteX106" fmla="*/ 30728 w 81229"/>
                <a:gd name="connsiteY106" fmla="*/ 31862 h 47477"/>
                <a:gd name="connsiteX107" fmla="*/ 29204 w 81229"/>
                <a:gd name="connsiteY107" fmla="*/ 31325 h 47477"/>
                <a:gd name="connsiteX108" fmla="*/ 31423 w 81229"/>
                <a:gd name="connsiteY108" fmla="*/ 29027 h 47477"/>
                <a:gd name="connsiteX109" fmla="*/ 32871 w 81229"/>
                <a:gd name="connsiteY109" fmla="*/ 28626 h 47477"/>
                <a:gd name="connsiteX110" fmla="*/ 32823 w 81229"/>
                <a:gd name="connsiteY110" fmla="*/ 30387 h 47477"/>
                <a:gd name="connsiteX111" fmla="*/ 31709 w 81229"/>
                <a:gd name="connsiteY111" fmla="*/ 30761 h 47477"/>
                <a:gd name="connsiteX112" fmla="*/ 30975 w 81229"/>
                <a:gd name="connsiteY112" fmla="*/ 31229 h 47477"/>
                <a:gd name="connsiteX113" fmla="*/ 21660 w 81229"/>
                <a:gd name="connsiteY113" fmla="*/ 33174 h 47477"/>
                <a:gd name="connsiteX114" fmla="*/ 20403 w 81229"/>
                <a:gd name="connsiteY114" fmla="*/ 34026 h 47477"/>
                <a:gd name="connsiteX115" fmla="*/ 19107 w 81229"/>
                <a:gd name="connsiteY115" fmla="*/ 33623 h 47477"/>
                <a:gd name="connsiteX116" fmla="*/ 18412 w 81229"/>
                <a:gd name="connsiteY116" fmla="*/ 32857 h 47477"/>
                <a:gd name="connsiteX117" fmla="*/ 18517 w 81229"/>
                <a:gd name="connsiteY117" fmla="*/ 31488 h 47477"/>
                <a:gd name="connsiteX118" fmla="*/ 19983 w 81229"/>
                <a:gd name="connsiteY118" fmla="*/ 29554 h 47477"/>
                <a:gd name="connsiteX119" fmla="*/ 21298 w 81229"/>
                <a:gd name="connsiteY119" fmla="*/ 29804 h 47477"/>
                <a:gd name="connsiteX120" fmla="*/ 21660 w 81229"/>
                <a:gd name="connsiteY120" fmla="*/ 33174 h 47477"/>
                <a:gd name="connsiteX121" fmla="*/ 26384 w 81229"/>
                <a:gd name="connsiteY121" fmla="*/ 39991 h 47477"/>
                <a:gd name="connsiteX122" fmla="*/ 26384 w 81229"/>
                <a:gd name="connsiteY122" fmla="*/ 41111 h 47477"/>
                <a:gd name="connsiteX123" fmla="*/ 25251 w 81229"/>
                <a:gd name="connsiteY123" fmla="*/ 40900 h 47477"/>
                <a:gd name="connsiteX124" fmla="*/ 24917 w 81229"/>
                <a:gd name="connsiteY124" fmla="*/ 40566 h 47477"/>
                <a:gd name="connsiteX125" fmla="*/ 25594 w 81229"/>
                <a:gd name="connsiteY125" fmla="*/ 38546 h 47477"/>
                <a:gd name="connsiteX126" fmla="*/ 26584 w 81229"/>
                <a:gd name="connsiteY126" fmla="*/ 37646 h 47477"/>
                <a:gd name="connsiteX127" fmla="*/ 27803 w 81229"/>
                <a:gd name="connsiteY127" fmla="*/ 37790 h 47477"/>
                <a:gd name="connsiteX128" fmla="*/ 28165 w 81229"/>
                <a:gd name="connsiteY128" fmla="*/ 38058 h 47477"/>
                <a:gd name="connsiteX129" fmla="*/ 27927 w 81229"/>
                <a:gd name="connsiteY129" fmla="*/ 38834 h 47477"/>
                <a:gd name="connsiteX130" fmla="*/ 27394 w 81229"/>
                <a:gd name="connsiteY130" fmla="*/ 39475 h 47477"/>
                <a:gd name="connsiteX131" fmla="*/ 26384 w 81229"/>
                <a:gd name="connsiteY131" fmla="*/ 39992 h 47477"/>
                <a:gd name="connsiteX132" fmla="*/ 15983 w 81229"/>
                <a:gd name="connsiteY132" fmla="*/ 44242 h 47477"/>
                <a:gd name="connsiteX133" fmla="*/ 13840 w 81229"/>
                <a:gd name="connsiteY133" fmla="*/ 44644 h 47477"/>
                <a:gd name="connsiteX134" fmla="*/ 12868 w 81229"/>
                <a:gd name="connsiteY134" fmla="*/ 43294 h 47477"/>
                <a:gd name="connsiteX135" fmla="*/ 12725 w 81229"/>
                <a:gd name="connsiteY135" fmla="*/ 42768 h 47477"/>
                <a:gd name="connsiteX136" fmla="*/ 13840 w 81229"/>
                <a:gd name="connsiteY136" fmla="*/ 42318 h 47477"/>
                <a:gd name="connsiteX137" fmla="*/ 14345 w 81229"/>
                <a:gd name="connsiteY137" fmla="*/ 42299 h 47477"/>
                <a:gd name="connsiteX138" fmla="*/ 15192 w 81229"/>
                <a:gd name="connsiteY138" fmla="*/ 41313 h 47477"/>
                <a:gd name="connsiteX139" fmla="*/ 16240 w 81229"/>
                <a:gd name="connsiteY139" fmla="*/ 40663 h 47477"/>
                <a:gd name="connsiteX140" fmla="*/ 16707 w 81229"/>
                <a:gd name="connsiteY140" fmla="*/ 40452 h 47477"/>
                <a:gd name="connsiteX141" fmla="*/ 17250 w 81229"/>
                <a:gd name="connsiteY141" fmla="*/ 40500 h 47477"/>
                <a:gd name="connsiteX142" fmla="*/ 17640 w 81229"/>
                <a:gd name="connsiteY142" fmla="*/ 42664 h 47477"/>
                <a:gd name="connsiteX143" fmla="*/ 17126 w 81229"/>
                <a:gd name="connsiteY143" fmla="*/ 43573 h 47477"/>
                <a:gd name="connsiteX144" fmla="*/ 15983 w 81229"/>
                <a:gd name="connsiteY144" fmla="*/ 44244 h 47477"/>
                <a:gd name="connsiteX145" fmla="*/ 21822 w 81229"/>
                <a:gd name="connsiteY145" fmla="*/ 43610 h 47477"/>
                <a:gd name="connsiteX146" fmla="*/ 21574 w 81229"/>
                <a:gd name="connsiteY146" fmla="*/ 44367 h 47477"/>
                <a:gd name="connsiteX147" fmla="*/ 20003 w 81229"/>
                <a:gd name="connsiteY147" fmla="*/ 44251 h 47477"/>
                <a:gd name="connsiteX148" fmla="*/ 20355 w 81229"/>
                <a:gd name="connsiteY148" fmla="*/ 43486 h 47477"/>
                <a:gd name="connsiteX149" fmla="*/ 20012 w 81229"/>
                <a:gd name="connsiteY149" fmla="*/ 43266 h 47477"/>
                <a:gd name="connsiteX150" fmla="*/ 20460 w 81229"/>
                <a:gd name="connsiteY150" fmla="*/ 40968 h 47477"/>
                <a:gd name="connsiteX151" fmla="*/ 20698 w 81229"/>
                <a:gd name="connsiteY151" fmla="*/ 40614 h 47477"/>
                <a:gd name="connsiteX152" fmla="*/ 21460 w 81229"/>
                <a:gd name="connsiteY152" fmla="*/ 41467 h 47477"/>
                <a:gd name="connsiteX153" fmla="*/ 21565 w 81229"/>
                <a:gd name="connsiteY153" fmla="*/ 41820 h 47477"/>
                <a:gd name="connsiteX154" fmla="*/ 21822 w 81229"/>
                <a:gd name="connsiteY154" fmla="*/ 43611 h 47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81229" h="47477">
                  <a:moveTo>
                    <a:pt x="79734" y="190"/>
                  </a:moveTo>
                  <a:lnTo>
                    <a:pt x="79648" y="2401"/>
                  </a:lnTo>
                  <a:lnTo>
                    <a:pt x="81229" y="5532"/>
                  </a:lnTo>
                  <a:lnTo>
                    <a:pt x="81001" y="7859"/>
                  </a:lnTo>
                  <a:lnTo>
                    <a:pt x="80315" y="10061"/>
                  </a:lnTo>
                  <a:lnTo>
                    <a:pt x="79715" y="10933"/>
                  </a:lnTo>
                  <a:lnTo>
                    <a:pt x="78924" y="11439"/>
                  </a:lnTo>
                  <a:lnTo>
                    <a:pt x="76524" y="11420"/>
                  </a:lnTo>
                  <a:lnTo>
                    <a:pt x="75514" y="11860"/>
                  </a:lnTo>
                  <a:lnTo>
                    <a:pt x="73914" y="12722"/>
                  </a:lnTo>
                  <a:lnTo>
                    <a:pt x="73876" y="13737"/>
                  </a:lnTo>
                  <a:lnTo>
                    <a:pt x="75152" y="14704"/>
                  </a:lnTo>
                  <a:lnTo>
                    <a:pt x="76200" y="16054"/>
                  </a:lnTo>
                  <a:lnTo>
                    <a:pt x="77419" y="17117"/>
                  </a:lnTo>
                  <a:lnTo>
                    <a:pt x="79515" y="18342"/>
                  </a:lnTo>
                  <a:lnTo>
                    <a:pt x="79715" y="19702"/>
                  </a:lnTo>
                  <a:lnTo>
                    <a:pt x="79772" y="23130"/>
                  </a:lnTo>
                  <a:lnTo>
                    <a:pt x="79658" y="25811"/>
                  </a:lnTo>
                  <a:lnTo>
                    <a:pt x="73762" y="27754"/>
                  </a:lnTo>
                  <a:lnTo>
                    <a:pt x="69237" y="28098"/>
                  </a:lnTo>
                  <a:lnTo>
                    <a:pt x="65408" y="27888"/>
                  </a:lnTo>
                  <a:lnTo>
                    <a:pt x="63741" y="28702"/>
                  </a:lnTo>
                  <a:lnTo>
                    <a:pt x="60408" y="30703"/>
                  </a:lnTo>
                  <a:lnTo>
                    <a:pt x="56340" y="31919"/>
                  </a:lnTo>
                  <a:lnTo>
                    <a:pt x="54254" y="32005"/>
                  </a:lnTo>
                  <a:lnTo>
                    <a:pt x="53254" y="32732"/>
                  </a:lnTo>
                  <a:lnTo>
                    <a:pt x="51673" y="34810"/>
                  </a:lnTo>
                  <a:lnTo>
                    <a:pt x="47263" y="43887"/>
                  </a:lnTo>
                  <a:lnTo>
                    <a:pt x="45806" y="46060"/>
                  </a:lnTo>
                  <a:lnTo>
                    <a:pt x="44625" y="47477"/>
                  </a:lnTo>
                  <a:lnTo>
                    <a:pt x="43272" y="45553"/>
                  </a:lnTo>
                  <a:lnTo>
                    <a:pt x="44320" y="41991"/>
                  </a:lnTo>
                  <a:lnTo>
                    <a:pt x="43186" y="42038"/>
                  </a:lnTo>
                  <a:lnTo>
                    <a:pt x="40938" y="44921"/>
                  </a:lnTo>
                  <a:lnTo>
                    <a:pt x="39843" y="45006"/>
                  </a:lnTo>
                  <a:lnTo>
                    <a:pt x="39986" y="41598"/>
                  </a:lnTo>
                  <a:lnTo>
                    <a:pt x="38738" y="41473"/>
                  </a:lnTo>
                  <a:lnTo>
                    <a:pt x="37290" y="41713"/>
                  </a:lnTo>
                  <a:lnTo>
                    <a:pt x="35271" y="39932"/>
                  </a:lnTo>
                  <a:lnTo>
                    <a:pt x="35071" y="38601"/>
                  </a:lnTo>
                  <a:lnTo>
                    <a:pt x="35233" y="36744"/>
                  </a:lnTo>
                  <a:lnTo>
                    <a:pt x="36462" y="35557"/>
                  </a:lnTo>
                  <a:lnTo>
                    <a:pt x="36290" y="35059"/>
                  </a:lnTo>
                  <a:lnTo>
                    <a:pt x="35100" y="34916"/>
                  </a:lnTo>
                  <a:lnTo>
                    <a:pt x="33766" y="35232"/>
                  </a:lnTo>
                  <a:lnTo>
                    <a:pt x="32947" y="34667"/>
                  </a:lnTo>
                  <a:lnTo>
                    <a:pt x="34300" y="32254"/>
                  </a:lnTo>
                  <a:lnTo>
                    <a:pt x="39024" y="30234"/>
                  </a:lnTo>
                  <a:lnTo>
                    <a:pt x="41396" y="30024"/>
                  </a:lnTo>
                  <a:lnTo>
                    <a:pt x="43834" y="29564"/>
                  </a:lnTo>
                  <a:lnTo>
                    <a:pt x="42501" y="27822"/>
                  </a:lnTo>
                  <a:lnTo>
                    <a:pt x="39614" y="27132"/>
                  </a:lnTo>
                  <a:lnTo>
                    <a:pt x="37309" y="27610"/>
                  </a:lnTo>
                  <a:lnTo>
                    <a:pt x="36157" y="28865"/>
                  </a:lnTo>
                  <a:lnTo>
                    <a:pt x="34738" y="29076"/>
                  </a:lnTo>
                  <a:lnTo>
                    <a:pt x="32356" y="26118"/>
                  </a:lnTo>
                  <a:lnTo>
                    <a:pt x="32395" y="24634"/>
                  </a:lnTo>
                  <a:lnTo>
                    <a:pt x="33280" y="22872"/>
                  </a:lnTo>
                  <a:lnTo>
                    <a:pt x="34661" y="22077"/>
                  </a:lnTo>
                  <a:lnTo>
                    <a:pt x="40138" y="22096"/>
                  </a:lnTo>
                  <a:lnTo>
                    <a:pt x="42215" y="21101"/>
                  </a:lnTo>
                  <a:lnTo>
                    <a:pt x="43053" y="20919"/>
                  </a:lnTo>
                  <a:lnTo>
                    <a:pt x="43844" y="20019"/>
                  </a:lnTo>
                  <a:lnTo>
                    <a:pt x="43672" y="19416"/>
                  </a:lnTo>
                  <a:lnTo>
                    <a:pt x="42777" y="19387"/>
                  </a:lnTo>
                  <a:lnTo>
                    <a:pt x="40729" y="20565"/>
                  </a:lnTo>
                  <a:lnTo>
                    <a:pt x="34138" y="20125"/>
                  </a:lnTo>
                  <a:lnTo>
                    <a:pt x="32033" y="20833"/>
                  </a:lnTo>
                  <a:lnTo>
                    <a:pt x="28365" y="23543"/>
                  </a:lnTo>
                  <a:lnTo>
                    <a:pt x="23851" y="25037"/>
                  </a:lnTo>
                  <a:lnTo>
                    <a:pt x="20574" y="24405"/>
                  </a:lnTo>
                  <a:lnTo>
                    <a:pt x="21622" y="20776"/>
                  </a:lnTo>
                  <a:lnTo>
                    <a:pt x="21155" y="20289"/>
                  </a:lnTo>
                  <a:lnTo>
                    <a:pt x="20126" y="19686"/>
                  </a:lnTo>
                  <a:lnTo>
                    <a:pt x="15326" y="20844"/>
                  </a:lnTo>
                  <a:lnTo>
                    <a:pt x="11697" y="19188"/>
                  </a:lnTo>
                  <a:lnTo>
                    <a:pt x="10258" y="17187"/>
                  </a:lnTo>
                  <a:lnTo>
                    <a:pt x="10506" y="14669"/>
                  </a:lnTo>
                  <a:lnTo>
                    <a:pt x="12221" y="12965"/>
                  </a:lnTo>
                  <a:lnTo>
                    <a:pt x="12487" y="12112"/>
                  </a:lnTo>
                  <a:lnTo>
                    <a:pt x="10678" y="11949"/>
                  </a:lnTo>
                  <a:lnTo>
                    <a:pt x="7344" y="13012"/>
                  </a:lnTo>
                  <a:lnTo>
                    <a:pt x="0" y="8895"/>
                  </a:lnTo>
                  <a:lnTo>
                    <a:pt x="1467" y="8636"/>
                  </a:lnTo>
                  <a:lnTo>
                    <a:pt x="5086" y="9066"/>
                  </a:lnTo>
                  <a:lnTo>
                    <a:pt x="7896" y="8550"/>
                  </a:lnTo>
                  <a:lnTo>
                    <a:pt x="9877" y="7679"/>
                  </a:lnTo>
                  <a:lnTo>
                    <a:pt x="12573" y="6482"/>
                  </a:lnTo>
                  <a:lnTo>
                    <a:pt x="15173" y="6089"/>
                  </a:lnTo>
                  <a:lnTo>
                    <a:pt x="23317" y="6626"/>
                  </a:lnTo>
                  <a:lnTo>
                    <a:pt x="30394" y="5189"/>
                  </a:lnTo>
                  <a:lnTo>
                    <a:pt x="35652" y="2489"/>
                  </a:lnTo>
                  <a:lnTo>
                    <a:pt x="40510" y="0"/>
                  </a:lnTo>
                  <a:lnTo>
                    <a:pt x="46806" y="29"/>
                  </a:lnTo>
                  <a:lnTo>
                    <a:pt x="53550" y="57"/>
                  </a:lnTo>
                  <a:lnTo>
                    <a:pt x="63141" y="95"/>
                  </a:lnTo>
                  <a:lnTo>
                    <a:pt x="70742" y="124"/>
                  </a:lnTo>
                  <a:lnTo>
                    <a:pt x="79734" y="191"/>
                  </a:lnTo>
                  <a:close/>
                  <a:moveTo>
                    <a:pt x="19402" y="21828"/>
                  </a:moveTo>
                  <a:lnTo>
                    <a:pt x="18012" y="25170"/>
                  </a:lnTo>
                  <a:lnTo>
                    <a:pt x="16297" y="24795"/>
                  </a:lnTo>
                  <a:lnTo>
                    <a:pt x="15097" y="22804"/>
                  </a:lnTo>
                  <a:lnTo>
                    <a:pt x="14964" y="21961"/>
                  </a:lnTo>
                  <a:lnTo>
                    <a:pt x="18450" y="21692"/>
                  </a:lnTo>
                  <a:lnTo>
                    <a:pt x="19402" y="21827"/>
                  </a:lnTo>
                  <a:close/>
                  <a:moveTo>
                    <a:pt x="30975" y="31230"/>
                  </a:moveTo>
                  <a:lnTo>
                    <a:pt x="30728" y="31862"/>
                  </a:lnTo>
                  <a:lnTo>
                    <a:pt x="29204" y="31325"/>
                  </a:lnTo>
                  <a:lnTo>
                    <a:pt x="31423" y="29027"/>
                  </a:lnTo>
                  <a:lnTo>
                    <a:pt x="32871" y="28626"/>
                  </a:lnTo>
                  <a:lnTo>
                    <a:pt x="32823" y="30387"/>
                  </a:lnTo>
                  <a:lnTo>
                    <a:pt x="31709" y="30761"/>
                  </a:lnTo>
                  <a:lnTo>
                    <a:pt x="30975" y="31229"/>
                  </a:lnTo>
                  <a:close/>
                  <a:moveTo>
                    <a:pt x="21660" y="33174"/>
                  </a:moveTo>
                  <a:lnTo>
                    <a:pt x="20403" y="34026"/>
                  </a:lnTo>
                  <a:lnTo>
                    <a:pt x="19107" y="33623"/>
                  </a:lnTo>
                  <a:lnTo>
                    <a:pt x="18412" y="32857"/>
                  </a:lnTo>
                  <a:lnTo>
                    <a:pt x="18517" y="31488"/>
                  </a:lnTo>
                  <a:lnTo>
                    <a:pt x="19983" y="29554"/>
                  </a:lnTo>
                  <a:lnTo>
                    <a:pt x="21298" y="29804"/>
                  </a:lnTo>
                  <a:lnTo>
                    <a:pt x="21660" y="33174"/>
                  </a:lnTo>
                  <a:close/>
                  <a:moveTo>
                    <a:pt x="26384" y="39991"/>
                  </a:moveTo>
                  <a:lnTo>
                    <a:pt x="26384" y="41111"/>
                  </a:lnTo>
                  <a:lnTo>
                    <a:pt x="25251" y="40900"/>
                  </a:lnTo>
                  <a:lnTo>
                    <a:pt x="24917" y="40566"/>
                  </a:lnTo>
                  <a:lnTo>
                    <a:pt x="25594" y="38546"/>
                  </a:lnTo>
                  <a:lnTo>
                    <a:pt x="26584" y="37646"/>
                  </a:lnTo>
                  <a:lnTo>
                    <a:pt x="27803" y="37790"/>
                  </a:lnTo>
                  <a:lnTo>
                    <a:pt x="28165" y="38058"/>
                  </a:lnTo>
                  <a:lnTo>
                    <a:pt x="27927" y="38834"/>
                  </a:lnTo>
                  <a:lnTo>
                    <a:pt x="27394" y="39475"/>
                  </a:lnTo>
                  <a:lnTo>
                    <a:pt x="26384" y="39992"/>
                  </a:lnTo>
                  <a:close/>
                  <a:moveTo>
                    <a:pt x="15983" y="44242"/>
                  </a:moveTo>
                  <a:lnTo>
                    <a:pt x="13840" y="44644"/>
                  </a:lnTo>
                  <a:lnTo>
                    <a:pt x="12868" y="43294"/>
                  </a:lnTo>
                  <a:lnTo>
                    <a:pt x="12725" y="42768"/>
                  </a:lnTo>
                  <a:lnTo>
                    <a:pt x="13840" y="42318"/>
                  </a:lnTo>
                  <a:lnTo>
                    <a:pt x="14345" y="42299"/>
                  </a:lnTo>
                  <a:lnTo>
                    <a:pt x="15192" y="41313"/>
                  </a:lnTo>
                  <a:lnTo>
                    <a:pt x="16240" y="40663"/>
                  </a:lnTo>
                  <a:lnTo>
                    <a:pt x="16707" y="40452"/>
                  </a:lnTo>
                  <a:lnTo>
                    <a:pt x="17250" y="40500"/>
                  </a:lnTo>
                  <a:lnTo>
                    <a:pt x="17640" y="42664"/>
                  </a:lnTo>
                  <a:lnTo>
                    <a:pt x="17126" y="43573"/>
                  </a:lnTo>
                  <a:lnTo>
                    <a:pt x="15983" y="44244"/>
                  </a:lnTo>
                  <a:close/>
                  <a:moveTo>
                    <a:pt x="21822" y="43610"/>
                  </a:moveTo>
                  <a:lnTo>
                    <a:pt x="21574" y="44367"/>
                  </a:lnTo>
                  <a:lnTo>
                    <a:pt x="20003" y="44251"/>
                  </a:lnTo>
                  <a:lnTo>
                    <a:pt x="20355" y="43486"/>
                  </a:lnTo>
                  <a:lnTo>
                    <a:pt x="20012" y="43266"/>
                  </a:lnTo>
                  <a:lnTo>
                    <a:pt x="20460" y="40968"/>
                  </a:lnTo>
                  <a:lnTo>
                    <a:pt x="20698" y="40614"/>
                  </a:lnTo>
                  <a:lnTo>
                    <a:pt x="21460" y="41467"/>
                  </a:lnTo>
                  <a:lnTo>
                    <a:pt x="21565" y="41820"/>
                  </a:lnTo>
                  <a:lnTo>
                    <a:pt x="21822" y="43611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85DD2B5F-7E9C-2938-E715-177E8B016C95}"/>
                </a:ext>
              </a:extLst>
            </p:cNvPr>
            <p:cNvSpPr/>
            <p:nvPr/>
          </p:nvSpPr>
          <p:spPr>
            <a:xfrm>
              <a:off x="6777275" y="3935438"/>
              <a:ext cx="990" cy="669"/>
            </a:xfrm>
            <a:custGeom>
              <a:avLst/>
              <a:gdLst>
                <a:gd name="connsiteX0" fmla="*/ 905 w 990"/>
                <a:gd name="connsiteY0" fmla="*/ 632 h 669"/>
                <a:gd name="connsiteX1" fmla="*/ 743 w 990"/>
                <a:gd name="connsiteY1" fmla="*/ 670 h 669"/>
                <a:gd name="connsiteX2" fmla="*/ 467 w 990"/>
                <a:gd name="connsiteY2" fmla="*/ 612 h 669"/>
                <a:gd name="connsiteX3" fmla="*/ 0 w 990"/>
                <a:gd name="connsiteY3" fmla="*/ 163 h 669"/>
                <a:gd name="connsiteX4" fmla="*/ 371 w 990"/>
                <a:gd name="connsiteY4" fmla="*/ 0 h 669"/>
                <a:gd name="connsiteX5" fmla="*/ 991 w 990"/>
                <a:gd name="connsiteY5" fmla="*/ 363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0" h="669">
                  <a:moveTo>
                    <a:pt x="905" y="632"/>
                  </a:moveTo>
                  <a:lnTo>
                    <a:pt x="743" y="670"/>
                  </a:lnTo>
                  <a:lnTo>
                    <a:pt x="467" y="612"/>
                  </a:lnTo>
                  <a:lnTo>
                    <a:pt x="0" y="163"/>
                  </a:lnTo>
                  <a:lnTo>
                    <a:pt x="371" y="0"/>
                  </a:lnTo>
                  <a:lnTo>
                    <a:pt x="991" y="363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B582393D-3F16-B938-AAEE-56EC26BEF181}"/>
                </a:ext>
              </a:extLst>
            </p:cNvPr>
            <p:cNvSpPr/>
            <p:nvPr/>
          </p:nvSpPr>
          <p:spPr>
            <a:xfrm>
              <a:off x="6541340" y="3326476"/>
              <a:ext cx="213483" cy="272237"/>
            </a:xfrm>
            <a:custGeom>
              <a:avLst/>
              <a:gdLst>
                <a:gd name="connsiteX0" fmla="*/ 213484 w 213483"/>
                <a:gd name="connsiteY0" fmla="*/ 40612 h 272237"/>
                <a:gd name="connsiteX1" fmla="*/ 210198 w 213483"/>
                <a:gd name="connsiteY1" fmla="*/ 45323 h 272237"/>
                <a:gd name="connsiteX2" fmla="*/ 206254 w 213483"/>
                <a:gd name="connsiteY2" fmla="*/ 50972 h 272237"/>
                <a:gd name="connsiteX3" fmla="*/ 198987 w 213483"/>
                <a:gd name="connsiteY3" fmla="*/ 61360 h 272237"/>
                <a:gd name="connsiteX4" fmla="*/ 193462 w 213483"/>
                <a:gd name="connsiteY4" fmla="*/ 66827 h 272237"/>
                <a:gd name="connsiteX5" fmla="*/ 189290 w 213483"/>
                <a:gd name="connsiteY5" fmla="*/ 70963 h 272237"/>
                <a:gd name="connsiteX6" fmla="*/ 188900 w 213483"/>
                <a:gd name="connsiteY6" fmla="*/ 71710 h 272237"/>
                <a:gd name="connsiteX7" fmla="*/ 188919 w 213483"/>
                <a:gd name="connsiteY7" fmla="*/ 76315 h 272237"/>
                <a:gd name="connsiteX8" fmla="*/ 188966 w 213483"/>
                <a:gd name="connsiteY8" fmla="*/ 87575 h 272237"/>
                <a:gd name="connsiteX9" fmla="*/ 189052 w 213483"/>
                <a:gd name="connsiteY9" fmla="*/ 110084 h 272237"/>
                <a:gd name="connsiteX10" fmla="*/ 189138 w 213483"/>
                <a:gd name="connsiteY10" fmla="*/ 132584 h 272237"/>
                <a:gd name="connsiteX11" fmla="*/ 189224 w 213483"/>
                <a:gd name="connsiteY11" fmla="*/ 155084 h 272237"/>
                <a:gd name="connsiteX12" fmla="*/ 189262 w 213483"/>
                <a:gd name="connsiteY12" fmla="*/ 166334 h 272237"/>
                <a:gd name="connsiteX13" fmla="*/ 189281 w 213483"/>
                <a:gd name="connsiteY13" fmla="*/ 170116 h 272237"/>
                <a:gd name="connsiteX14" fmla="*/ 192948 w 213483"/>
                <a:gd name="connsiteY14" fmla="*/ 174846 h 272237"/>
                <a:gd name="connsiteX15" fmla="*/ 196529 w 213483"/>
                <a:gd name="connsiteY15" fmla="*/ 179470 h 272237"/>
                <a:gd name="connsiteX16" fmla="*/ 201263 w 213483"/>
                <a:gd name="connsiteY16" fmla="*/ 185579 h 272237"/>
                <a:gd name="connsiteX17" fmla="*/ 203806 w 213483"/>
                <a:gd name="connsiteY17" fmla="*/ 188853 h 272237"/>
                <a:gd name="connsiteX18" fmla="*/ 204225 w 213483"/>
                <a:gd name="connsiteY18" fmla="*/ 189945 h 272237"/>
                <a:gd name="connsiteX19" fmla="*/ 204092 w 213483"/>
                <a:gd name="connsiteY19" fmla="*/ 192137 h 272237"/>
                <a:gd name="connsiteX20" fmla="*/ 200196 w 213483"/>
                <a:gd name="connsiteY20" fmla="*/ 196723 h 272237"/>
                <a:gd name="connsiteX21" fmla="*/ 197006 w 213483"/>
                <a:gd name="connsiteY21" fmla="*/ 198811 h 272237"/>
                <a:gd name="connsiteX22" fmla="*/ 192710 w 213483"/>
                <a:gd name="connsiteY22" fmla="*/ 199806 h 272237"/>
                <a:gd name="connsiteX23" fmla="*/ 191424 w 213483"/>
                <a:gd name="connsiteY23" fmla="*/ 199615 h 272237"/>
                <a:gd name="connsiteX24" fmla="*/ 189738 w 213483"/>
                <a:gd name="connsiteY24" fmla="*/ 198964 h 272237"/>
                <a:gd name="connsiteX25" fmla="*/ 189081 w 213483"/>
                <a:gd name="connsiteY25" fmla="*/ 200065 h 272237"/>
                <a:gd name="connsiteX26" fmla="*/ 188585 w 213483"/>
                <a:gd name="connsiteY26" fmla="*/ 201779 h 272237"/>
                <a:gd name="connsiteX27" fmla="*/ 187633 w 213483"/>
                <a:gd name="connsiteY27" fmla="*/ 201415 h 272237"/>
                <a:gd name="connsiteX28" fmla="*/ 186919 w 213483"/>
                <a:gd name="connsiteY28" fmla="*/ 200908 h 272237"/>
                <a:gd name="connsiteX29" fmla="*/ 187347 w 213483"/>
                <a:gd name="connsiteY29" fmla="*/ 203952 h 272237"/>
                <a:gd name="connsiteX30" fmla="*/ 187785 w 213483"/>
                <a:gd name="connsiteY30" fmla="*/ 205456 h 272237"/>
                <a:gd name="connsiteX31" fmla="*/ 187128 w 213483"/>
                <a:gd name="connsiteY31" fmla="*/ 207466 h 272237"/>
                <a:gd name="connsiteX32" fmla="*/ 185042 w 213483"/>
                <a:gd name="connsiteY32" fmla="*/ 209238 h 272237"/>
                <a:gd name="connsiteX33" fmla="*/ 184852 w 213483"/>
                <a:gd name="connsiteY33" fmla="*/ 210741 h 272237"/>
                <a:gd name="connsiteX34" fmla="*/ 180337 w 213483"/>
                <a:gd name="connsiteY34" fmla="*/ 214666 h 272237"/>
                <a:gd name="connsiteX35" fmla="*/ 173926 w 213483"/>
                <a:gd name="connsiteY35" fmla="*/ 215097 h 272237"/>
                <a:gd name="connsiteX36" fmla="*/ 170555 w 213483"/>
                <a:gd name="connsiteY36" fmla="*/ 217050 h 272237"/>
                <a:gd name="connsiteX37" fmla="*/ 169059 w 213483"/>
                <a:gd name="connsiteY37" fmla="*/ 218649 h 272237"/>
                <a:gd name="connsiteX38" fmla="*/ 167916 w 213483"/>
                <a:gd name="connsiteY38" fmla="*/ 222144 h 272237"/>
                <a:gd name="connsiteX39" fmla="*/ 168316 w 213483"/>
                <a:gd name="connsiteY39" fmla="*/ 227496 h 272237"/>
                <a:gd name="connsiteX40" fmla="*/ 166526 w 213483"/>
                <a:gd name="connsiteY40" fmla="*/ 231613 h 272237"/>
                <a:gd name="connsiteX41" fmla="*/ 166192 w 213483"/>
                <a:gd name="connsiteY41" fmla="*/ 233681 h 272237"/>
                <a:gd name="connsiteX42" fmla="*/ 162877 w 213483"/>
                <a:gd name="connsiteY42" fmla="*/ 236352 h 272237"/>
                <a:gd name="connsiteX43" fmla="*/ 161411 w 213483"/>
                <a:gd name="connsiteY43" fmla="*/ 238803 h 272237"/>
                <a:gd name="connsiteX44" fmla="*/ 160325 w 213483"/>
                <a:gd name="connsiteY44" fmla="*/ 241302 h 272237"/>
                <a:gd name="connsiteX45" fmla="*/ 159382 w 213483"/>
                <a:gd name="connsiteY45" fmla="*/ 242394 h 272237"/>
                <a:gd name="connsiteX46" fmla="*/ 158258 w 213483"/>
                <a:gd name="connsiteY46" fmla="*/ 247985 h 272237"/>
                <a:gd name="connsiteX47" fmla="*/ 156715 w 213483"/>
                <a:gd name="connsiteY47" fmla="*/ 251384 h 272237"/>
                <a:gd name="connsiteX48" fmla="*/ 156296 w 213483"/>
                <a:gd name="connsiteY48" fmla="*/ 252514 h 272237"/>
                <a:gd name="connsiteX49" fmla="*/ 155915 w 213483"/>
                <a:gd name="connsiteY49" fmla="*/ 253529 h 272237"/>
                <a:gd name="connsiteX50" fmla="*/ 154724 w 213483"/>
                <a:gd name="connsiteY50" fmla="*/ 255520 h 272237"/>
                <a:gd name="connsiteX51" fmla="*/ 153943 w 213483"/>
                <a:gd name="connsiteY51" fmla="*/ 256899 h 272237"/>
                <a:gd name="connsiteX52" fmla="*/ 153381 w 213483"/>
                <a:gd name="connsiteY52" fmla="*/ 257799 h 272237"/>
                <a:gd name="connsiteX53" fmla="*/ 149476 w 213483"/>
                <a:gd name="connsiteY53" fmla="*/ 266512 h 272237"/>
                <a:gd name="connsiteX54" fmla="*/ 146428 w 213483"/>
                <a:gd name="connsiteY54" fmla="*/ 270447 h 272237"/>
                <a:gd name="connsiteX55" fmla="*/ 144037 w 213483"/>
                <a:gd name="connsiteY55" fmla="*/ 269997 h 272237"/>
                <a:gd name="connsiteX56" fmla="*/ 142446 w 213483"/>
                <a:gd name="connsiteY56" fmla="*/ 271520 h 272237"/>
                <a:gd name="connsiteX57" fmla="*/ 142275 w 213483"/>
                <a:gd name="connsiteY57" fmla="*/ 272238 h 272237"/>
                <a:gd name="connsiteX58" fmla="*/ 141427 w 213483"/>
                <a:gd name="connsiteY58" fmla="*/ 271836 h 272237"/>
                <a:gd name="connsiteX59" fmla="*/ 139436 w 213483"/>
                <a:gd name="connsiteY59" fmla="*/ 270390 h 272237"/>
                <a:gd name="connsiteX60" fmla="*/ 135331 w 213483"/>
                <a:gd name="connsiteY60" fmla="*/ 267432 h 272237"/>
                <a:gd name="connsiteX61" fmla="*/ 131226 w 213483"/>
                <a:gd name="connsiteY61" fmla="*/ 264473 h 272237"/>
                <a:gd name="connsiteX62" fmla="*/ 127121 w 213483"/>
                <a:gd name="connsiteY62" fmla="*/ 261515 h 272237"/>
                <a:gd name="connsiteX63" fmla="*/ 123015 w 213483"/>
                <a:gd name="connsiteY63" fmla="*/ 258556 h 272237"/>
                <a:gd name="connsiteX64" fmla="*/ 118910 w 213483"/>
                <a:gd name="connsiteY64" fmla="*/ 255598 h 272237"/>
                <a:gd name="connsiteX65" fmla="*/ 114805 w 213483"/>
                <a:gd name="connsiteY65" fmla="*/ 252639 h 272237"/>
                <a:gd name="connsiteX66" fmla="*/ 110699 w 213483"/>
                <a:gd name="connsiteY66" fmla="*/ 249681 h 272237"/>
                <a:gd name="connsiteX67" fmla="*/ 106594 w 213483"/>
                <a:gd name="connsiteY67" fmla="*/ 246722 h 272237"/>
                <a:gd name="connsiteX68" fmla="*/ 104184 w 213483"/>
                <a:gd name="connsiteY68" fmla="*/ 244989 h 272237"/>
                <a:gd name="connsiteX69" fmla="*/ 103127 w 213483"/>
                <a:gd name="connsiteY69" fmla="*/ 243965 h 272237"/>
                <a:gd name="connsiteX70" fmla="*/ 102289 w 213483"/>
                <a:gd name="connsiteY70" fmla="*/ 241925 h 272237"/>
                <a:gd name="connsiteX71" fmla="*/ 101889 w 213483"/>
                <a:gd name="connsiteY71" fmla="*/ 241417 h 272237"/>
                <a:gd name="connsiteX72" fmla="*/ 100794 w 213483"/>
                <a:gd name="connsiteY72" fmla="*/ 240776 h 272237"/>
                <a:gd name="connsiteX73" fmla="*/ 99508 w 213483"/>
                <a:gd name="connsiteY73" fmla="*/ 240633 h 272237"/>
                <a:gd name="connsiteX74" fmla="*/ 99136 w 213483"/>
                <a:gd name="connsiteY74" fmla="*/ 240240 h 272237"/>
                <a:gd name="connsiteX75" fmla="*/ 99146 w 213483"/>
                <a:gd name="connsiteY75" fmla="*/ 239254 h 272237"/>
                <a:gd name="connsiteX76" fmla="*/ 99584 w 213483"/>
                <a:gd name="connsiteY76" fmla="*/ 237837 h 272237"/>
                <a:gd name="connsiteX77" fmla="*/ 101098 w 213483"/>
                <a:gd name="connsiteY77" fmla="*/ 235127 h 272237"/>
                <a:gd name="connsiteX78" fmla="*/ 101260 w 213483"/>
                <a:gd name="connsiteY78" fmla="*/ 233528 h 272237"/>
                <a:gd name="connsiteX79" fmla="*/ 100965 w 213483"/>
                <a:gd name="connsiteY79" fmla="*/ 231719 h 272237"/>
                <a:gd name="connsiteX80" fmla="*/ 100498 w 213483"/>
                <a:gd name="connsiteY80" fmla="*/ 228818 h 272237"/>
                <a:gd name="connsiteX81" fmla="*/ 100089 w 213483"/>
                <a:gd name="connsiteY81" fmla="*/ 228157 h 272237"/>
                <a:gd name="connsiteX82" fmla="*/ 97365 w 213483"/>
                <a:gd name="connsiteY82" fmla="*/ 226635 h 272237"/>
                <a:gd name="connsiteX83" fmla="*/ 91669 w 213483"/>
                <a:gd name="connsiteY83" fmla="*/ 223456 h 272237"/>
                <a:gd name="connsiteX84" fmla="*/ 85973 w 213483"/>
                <a:gd name="connsiteY84" fmla="*/ 220277 h 272237"/>
                <a:gd name="connsiteX85" fmla="*/ 80277 w 213483"/>
                <a:gd name="connsiteY85" fmla="*/ 217098 h 272237"/>
                <a:gd name="connsiteX86" fmla="*/ 74571 w 213483"/>
                <a:gd name="connsiteY86" fmla="*/ 213920 h 272237"/>
                <a:gd name="connsiteX87" fmla="*/ 68875 w 213483"/>
                <a:gd name="connsiteY87" fmla="*/ 210741 h 272237"/>
                <a:gd name="connsiteX88" fmla="*/ 63179 w 213483"/>
                <a:gd name="connsiteY88" fmla="*/ 207562 h 272237"/>
                <a:gd name="connsiteX89" fmla="*/ 57483 w 213483"/>
                <a:gd name="connsiteY89" fmla="*/ 204383 h 272237"/>
                <a:gd name="connsiteX90" fmla="*/ 51787 w 213483"/>
                <a:gd name="connsiteY90" fmla="*/ 201205 h 272237"/>
                <a:gd name="connsiteX91" fmla="*/ 46082 w 213483"/>
                <a:gd name="connsiteY91" fmla="*/ 198026 h 272237"/>
                <a:gd name="connsiteX92" fmla="*/ 40386 w 213483"/>
                <a:gd name="connsiteY92" fmla="*/ 194847 h 272237"/>
                <a:gd name="connsiteX93" fmla="*/ 34680 w 213483"/>
                <a:gd name="connsiteY93" fmla="*/ 191669 h 272237"/>
                <a:gd name="connsiteX94" fmla="*/ 28985 w 213483"/>
                <a:gd name="connsiteY94" fmla="*/ 188490 h 272237"/>
                <a:gd name="connsiteX95" fmla="*/ 23289 w 213483"/>
                <a:gd name="connsiteY95" fmla="*/ 185311 h 272237"/>
                <a:gd name="connsiteX96" fmla="*/ 17593 w 213483"/>
                <a:gd name="connsiteY96" fmla="*/ 182132 h 272237"/>
                <a:gd name="connsiteX97" fmla="*/ 11897 w 213483"/>
                <a:gd name="connsiteY97" fmla="*/ 178954 h 272237"/>
                <a:gd name="connsiteX98" fmla="*/ 6191 w 213483"/>
                <a:gd name="connsiteY98" fmla="*/ 175775 h 272237"/>
                <a:gd name="connsiteX99" fmla="*/ 4048 w 213483"/>
                <a:gd name="connsiteY99" fmla="*/ 174578 h 272237"/>
                <a:gd name="connsiteX100" fmla="*/ 2124 w 213483"/>
                <a:gd name="connsiteY100" fmla="*/ 173573 h 272237"/>
                <a:gd name="connsiteX101" fmla="*/ 86 w 213483"/>
                <a:gd name="connsiteY101" fmla="*/ 173573 h 272237"/>
                <a:gd name="connsiteX102" fmla="*/ 0 w 213483"/>
                <a:gd name="connsiteY102" fmla="*/ 169025 h 272237"/>
                <a:gd name="connsiteX103" fmla="*/ 648 w 213483"/>
                <a:gd name="connsiteY103" fmla="*/ 157449 h 272237"/>
                <a:gd name="connsiteX104" fmla="*/ 571 w 213483"/>
                <a:gd name="connsiteY104" fmla="*/ 147281 h 272237"/>
                <a:gd name="connsiteX105" fmla="*/ 1153 w 213483"/>
                <a:gd name="connsiteY105" fmla="*/ 142188 h 272237"/>
                <a:gd name="connsiteX106" fmla="*/ 3667 w 213483"/>
                <a:gd name="connsiteY106" fmla="*/ 138961 h 272237"/>
                <a:gd name="connsiteX107" fmla="*/ 4829 w 213483"/>
                <a:gd name="connsiteY107" fmla="*/ 136615 h 272237"/>
                <a:gd name="connsiteX108" fmla="*/ 5658 w 213483"/>
                <a:gd name="connsiteY108" fmla="*/ 133341 h 272237"/>
                <a:gd name="connsiteX109" fmla="*/ 6972 w 213483"/>
                <a:gd name="connsiteY109" fmla="*/ 130670 h 272237"/>
                <a:gd name="connsiteX110" fmla="*/ 9954 w 213483"/>
                <a:gd name="connsiteY110" fmla="*/ 128496 h 272237"/>
                <a:gd name="connsiteX111" fmla="*/ 10487 w 213483"/>
                <a:gd name="connsiteY111" fmla="*/ 127299 h 272237"/>
                <a:gd name="connsiteX112" fmla="*/ 13649 w 213483"/>
                <a:gd name="connsiteY112" fmla="*/ 123671 h 272237"/>
                <a:gd name="connsiteX113" fmla="*/ 15545 w 213483"/>
                <a:gd name="connsiteY113" fmla="*/ 119008 h 272237"/>
                <a:gd name="connsiteX114" fmla="*/ 16974 w 213483"/>
                <a:gd name="connsiteY114" fmla="*/ 117419 h 272237"/>
                <a:gd name="connsiteX115" fmla="*/ 18764 w 213483"/>
                <a:gd name="connsiteY115" fmla="*/ 115954 h 272237"/>
                <a:gd name="connsiteX116" fmla="*/ 20021 w 213483"/>
                <a:gd name="connsiteY116" fmla="*/ 115178 h 272237"/>
                <a:gd name="connsiteX117" fmla="*/ 22098 w 213483"/>
                <a:gd name="connsiteY117" fmla="*/ 114403 h 272237"/>
                <a:gd name="connsiteX118" fmla="*/ 23727 w 213483"/>
                <a:gd name="connsiteY118" fmla="*/ 113963 h 272237"/>
                <a:gd name="connsiteX119" fmla="*/ 24022 w 213483"/>
                <a:gd name="connsiteY119" fmla="*/ 113590 h 272237"/>
                <a:gd name="connsiteX120" fmla="*/ 24165 w 213483"/>
                <a:gd name="connsiteY120" fmla="*/ 112833 h 272237"/>
                <a:gd name="connsiteX121" fmla="*/ 23622 w 213483"/>
                <a:gd name="connsiteY121" fmla="*/ 109942 h 272237"/>
                <a:gd name="connsiteX122" fmla="*/ 24317 w 213483"/>
                <a:gd name="connsiteY122" fmla="*/ 108994 h 272237"/>
                <a:gd name="connsiteX123" fmla="*/ 25422 w 213483"/>
                <a:gd name="connsiteY123" fmla="*/ 107060 h 272237"/>
                <a:gd name="connsiteX124" fmla="*/ 26689 w 213483"/>
                <a:gd name="connsiteY124" fmla="*/ 105260 h 272237"/>
                <a:gd name="connsiteX125" fmla="*/ 27832 w 213483"/>
                <a:gd name="connsiteY125" fmla="*/ 104111 h 272237"/>
                <a:gd name="connsiteX126" fmla="*/ 28470 w 213483"/>
                <a:gd name="connsiteY126" fmla="*/ 102933 h 272237"/>
                <a:gd name="connsiteX127" fmla="*/ 28765 w 213483"/>
                <a:gd name="connsiteY127" fmla="*/ 100904 h 272237"/>
                <a:gd name="connsiteX128" fmla="*/ 28813 w 213483"/>
                <a:gd name="connsiteY128" fmla="*/ 99458 h 272237"/>
                <a:gd name="connsiteX129" fmla="*/ 28804 w 213483"/>
                <a:gd name="connsiteY129" fmla="*/ 97103 h 272237"/>
                <a:gd name="connsiteX130" fmla="*/ 28442 w 213483"/>
                <a:gd name="connsiteY130" fmla="*/ 91750 h 272237"/>
                <a:gd name="connsiteX131" fmla="*/ 27099 w 213483"/>
                <a:gd name="connsiteY131" fmla="*/ 87270 h 272237"/>
                <a:gd name="connsiteX132" fmla="*/ 26270 w 213483"/>
                <a:gd name="connsiteY132" fmla="*/ 82252 h 272237"/>
                <a:gd name="connsiteX133" fmla="*/ 26879 w 213483"/>
                <a:gd name="connsiteY133" fmla="*/ 80606 h 272237"/>
                <a:gd name="connsiteX134" fmla="*/ 25822 w 213483"/>
                <a:gd name="connsiteY134" fmla="*/ 77666 h 272237"/>
                <a:gd name="connsiteX135" fmla="*/ 25298 w 213483"/>
                <a:gd name="connsiteY135" fmla="*/ 77503 h 272237"/>
                <a:gd name="connsiteX136" fmla="*/ 24441 w 213483"/>
                <a:gd name="connsiteY136" fmla="*/ 76862 h 272237"/>
                <a:gd name="connsiteX137" fmla="*/ 23336 w 213483"/>
                <a:gd name="connsiteY137" fmla="*/ 74086 h 272237"/>
                <a:gd name="connsiteX138" fmla="*/ 22507 w 213483"/>
                <a:gd name="connsiteY138" fmla="*/ 71558 h 272237"/>
                <a:gd name="connsiteX139" fmla="*/ 21993 w 213483"/>
                <a:gd name="connsiteY139" fmla="*/ 70927 h 272237"/>
                <a:gd name="connsiteX140" fmla="*/ 18412 w 213483"/>
                <a:gd name="connsiteY140" fmla="*/ 68715 h 272237"/>
                <a:gd name="connsiteX141" fmla="*/ 16631 w 213483"/>
                <a:gd name="connsiteY141" fmla="*/ 63497 h 272237"/>
                <a:gd name="connsiteX142" fmla="*/ 14630 w 213483"/>
                <a:gd name="connsiteY142" fmla="*/ 62338 h 272237"/>
                <a:gd name="connsiteX143" fmla="*/ 13545 w 213483"/>
                <a:gd name="connsiteY143" fmla="*/ 57149 h 272237"/>
                <a:gd name="connsiteX144" fmla="*/ 13335 w 213483"/>
                <a:gd name="connsiteY144" fmla="*/ 55675 h 272237"/>
                <a:gd name="connsiteX145" fmla="*/ 14468 w 213483"/>
                <a:gd name="connsiteY145" fmla="*/ 50495 h 272237"/>
                <a:gd name="connsiteX146" fmla="*/ 14354 w 213483"/>
                <a:gd name="connsiteY146" fmla="*/ 49307 h 272237"/>
                <a:gd name="connsiteX147" fmla="*/ 13154 w 213483"/>
                <a:gd name="connsiteY147" fmla="*/ 48216 h 272237"/>
                <a:gd name="connsiteX148" fmla="*/ 9792 w 213483"/>
                <a:gd name="connsiteY148" fmla="*/ 47096 h 272237"/>
                <a:gd name="connsiteX149" fmla="*/ 7067 w 213483"/>
                <a:gd name="connsiteY149" fmla="*/ 44961 h 272237"/>
                <a:gd name="connsiteX150" fmla="*/ 7420 w 213483"/>
                <a:gd name="connsiteY150" fmla="*/ 44214 h 272237"/>
                <a:gd name="connsiteX151" fmla="*/ 7620 w 213483"/>
                <a:gd name="connsiteY151" fmla="*/ 43439 h 272237"/>
                <a:gd name="connsiteX152" fmla="*/ 6182 w 213483"/>
                <a:gd name="connsiteY152" fmla="*/ 42922 h 272237"/>
                <a:gd name="connsiteX153" fmla="*/ 2010 w 213483"/>
                <a:gd name="connsiteY153" fmla="*/ 34066 h 272237"/>
                <a:gd name="connsiteX154" fmla="*/ 7372 w 213483"/>
                <a:gd name="connsiteY154" fmla="*/ 28743 h 272237"/>
                <a:gd name="connsiteX155" fmla="*/ 12811 w 213483"/>
                <a:gd name="connsiteY155" fmla="*/ 23352 h 272237"/>
                <a:gd name="connsiteX156" fmla="*/ 19755 w 213483"/>
                <a:gd name="connsiteY156" fmla="*/ 16525 h 272237"/>
                <a:gd name="connsiteX157" fmla="*/ 26127 w 213483"/>
                <a:gd name="connsiteY157" fmla="*/ 10254 h 272237"/>
                <a:gd name="connsiteX158" fmla="*/ 31633 w 213483"/>
                <a:gd name="connsiteY158" fmla="*/ 4835 h 272237"/>
                <a:gd name="connsiteX159" fmla="*/ 36547 w 213483"/>
                <a:gd name="connsiteY159" fmla="*/ 0 h 272237"/>
                <a:gd name="connsiteX160" fmla="*/ 36424 w 213483"/>
                <a:gd name="connsiteY160" fmla="*/ 919 h 272237"/>
                <a:gd name="connsiteX161" fmla="*/ 36443 w 213483"/>
                <a:gd name="connsiteY161" fmla="*/ 2145 h 272237"/>
                <a:gd name="connsiteX162" fmla="*/ 37052 w 213483"/>
                <a:gd name="connsiteY162" fmla="*/ 2891 h 272237"/>
                <a:gd name="connsiteX163" fmla="*/ 38062 w 213483"/>
                <a:gd name="connsiteY163" fmla="*/ 3408 h 272237"/>
                <a:gd name="connsiteX164" fmla="*/ 39462 w 213483"/>
                <a:gd name="connsiteY164" fmla="*/ 2862 h 272237"/>
                <a:gd name="connsiteX165" fmla="*/ 40691 w 213483"/>
                <a:gd name="connsiteY165" fmla="*/ 2106 h 272237"/>
                <a:gd name="connsiteX166" fmla="*/ 41891 w 213483"/>
                <a:gd name="connsiteY166" fmla="*/ 1943 h 272237"/>
                <a:gd name="connsiteX167" fmla="*/ 49273 w 213483"/>
                <a:gd name="connsiteY167" fmla="*/ 3953 h 272237"/>
                <a:gd name="connsiteX168" fmla="*/ 50511 w 213483"/>
                <a:gd name="connsiteY168" fmla="*/ 5706 h 272237"/>
                <a:gd name="connsiteX169" fmla="*/ 50425 w 213483"/>
                <a:gd name="connsiteY169" fmla="*/ 7592 h 272237"/>
                <a:gd name="connsiteX170" fmla="*/ 50749 w 213483"/>
                <a:gd name="connsiteY170" fmla="*/ 8961 h 272237"/>
                <a:gd name="connsiteX171" fmla="*/ 50178 w 213483"/>
                <a:gd name="connsiteY171" fmla="*/ 10340 h 272237"/>
                <a:gd name="connsiteX172" fmla="*/ 49568 w 213483"/>
                <a:gd name="connsiteY172" fmla="*/ 14495 h 272237"/>
                <a:gd name="connsiteX173" fmla="*/ 49759 w 213483"/>
                <a:gd name="connsiteY173" fmla="*/ 18305 h 272237"/>
                <a:gd name="connsiteX174" fmla="*/ 51959 w 213483"/>
                <a:gd name="connsiteY174" fmla="*/ 21130 h 272237"/>
                <a:gd name="connsiteX175" fmla="*/ 53940 w 213483"/>
                <a:gd name="connsiteY175" fmla="*/ 23342 h 272237"/>
                <a:gd name="connsiteX176" fmla="*/ 55512 w 213483"/>
                <a:gd name="connsiteY176" fmla="*/ 26453 h 272237"/>
                <a:gd name="connsiteX177" fmla="*/ 56674 w 213483"/>
                <a:gd name="connsiteY177" fmla="*/ 27411 h 272237"/>
                <a:gd name="connsiteX178" fmla="*/ 58274 w 213483"/>
                <a:gd name="connsiteY178" fmla="*/ 27908 h 272237"/>
                <a:gd name="connsiteX179" fmla="*/ 63351 w 213483"/>
                <a:gd name="connsiteY179" fmla="*/ 28042 h 272237"/>
                <a:gd name="connsiteX180" fmla="*/ 70866 w 213483"/>
                <a:gd name="connsiteY180" fmla="*/ 28243 h 272237"/>
                <a:gd name="connsiteX181" fmla="*/ 78095 w 213483"/>
                <a:gd name="connsiteY181" fmla="*/ 28435 h 272237"/>
                <a:gd name="connsiteX182" fmla="*/ 78753 w 213483"/>
                <a:gd name="connsiteY182" fmla="*/ 28511 h 272237"/>
                <a:gd name="connsiteX183" fmla="*/ 80286 w 213483"/>
                <a:gd name="connsiteY183" fmla="*/ 28932 h 272237"/>
                <a:gd name="connsiteX184" fmla="*/ 86944 w 213483"/>
                <a:gd name="connsiteY184" fmla="*/ 33126 h 272237"/>
                <a:gd name="connsiteX185" fmla="*/ 93040 w 213483"/>
                <a:gd name="connsiteY185" fmla="*/ 36974 h 272237"/>
                <a:gd name="connsiteX186" fmla="*/ 98203 w 213483"/>
                <a:gd name="connsiteY186" fmla="*/ 40316 h 272237"/>
                <a:gd name="connsiteX187" fmla="*/ 103213 w 213483"/>
                <a:gd name="connsiteY187" fmla="*/ 43562 h 272237"/>
                <a:gd name="connsiteX188" fmla="*/ 108080 w 213483"/>
                <a:gd name="connsiteY188" fmla="*/ 46721 h 272237"/>
                <a:gd name="connsiteX189" fmla="*/ 111852 w 213483"/>
                <a:gd name="connsiteY189" fmla="*/ 49335 h 272237"/>
                <a:gd name="connsiteX190" fmla="*/ 115576 w 213483"/>
                <a:gd name="connsiteY190" fmla="*/ 50130 h 272237"/>
                <a:gd name="connsiteX191" fmla="*/ 121625 w 213483"/>
                <a:gd name="connsiteY191" fmla="*/ 50513 h 272237"/>
                <a:gd name="connsiteX192" fmla="*/ 125806 w 213483"/>
                <a:gd name="connsiteY192" fmla="*/ 50648 h 272237"/>
                <a:gd name="connsiteX193" fmla="*/ 129673 w 213483"/>
                <a:gd name="connsiteY193" fmla="*/ 51749 h 272237"/>
                <a:gd name="connsiteX194" fmla="*/ 135426 w 213483"/>
                <a:gd name="connsiteY194" fmla="*/ 52773 h 272237"/>
                <a:gd name="connsiteX195" fmla="*/ 139713 w 213483"/>
                <a:gd name="connsiteY195" fmla="*/ 53300 h 272237"/>
                <a:gd name="connsiteX196" fmla="*/ 142304 w 213483"/>
                <a:gd name="connsiteY196" fmla="*/ 53893 h 272237"/>
                <a:gd name="connsiteX197" fmla="*/ 149495 w 213483"/>
                <a:gd name="connsiteY197" fmla="*/ 54496 h 272237"/>
                <a:gd name="connsiteX198" fmla="*/ 150685 w 213483"/>
                <a:gd name="connsiteY198" fmla="*/ 54142 h 272237"/>
                <a:gd name="connsiteX199" fmla="*/ 153857 w 213483"/>
                <a:gd name="connsiteY199" fmla="*/ 51241 h 272237"/>
                <a:gd name="connsiteX200" fmla="*/ 157410 w 213483"/>
                <a:gd name="connsiteY200" fmla="*/ 46521 h 272237"/>
                <a:gd name="connsiteX201" fmla="*/ 158801 w 213483"/>
                <a:gd name="connsiteY201" fmla="*/ 43926 h 272237"/>
                <a:gd name="connsiteX202" fmla="*/ 163392 w 213483"/>
                <a:gd name="connsiteY202" fmla="*/ 41341 h 272237"/>
                <a:gd name="connsiteX203" fmla="*/ 171459 w 213483"/>
                <a:gd name="connsiteY203" fmla="*/ 37741 h 272237"/>
                <a:gd name="connsiteX204" fmla="*/ 177146 w 213483"/>
                <a:gd name="connsiteY204" fmla="*/ 35194 h 272237"/>
                <a:gd name="connsiteX205" fmla="*/ 183470 w 213483"/>
                <a:gd name="connsiteY205" fmla="*/ 32638 h 272237"/>
                <a:gd name="connsiteX206" fmla="*/ 186347 w 213483"/>
                <a:gd name="connsiteY206" fmla="*/ 34849 h 272237"/>
                <a:gd name="connsiteX207" fmla="*/ 190309 w 213483"/>
                <a:gd name="connsiteY207" fmla="*/ 38402 h 272237"/>
                <a:gd name="connsiteX208" fmla="*/ 192081 w 213483"/>
                <a:gd name="connsiteY208" fmla="*/ 40154 h 272237"/>
                <a:gd name="connsiteX209" fmla="*/ 193500 w 213483"/>
                <a:gd name="connsiteY209" fmla="*/ 40929 h 272237"/>
                <a:gd name="connsiteX210" fmla="*/ 195653 w 213483"/>
                <a:gd name="connsiteY210" fmla="*/ 41445 h 272237"/>
                <a:gd name="connsiteX211" fmla="*/ 198272 w 213483"/>
                <a:gd name="connsiteY211" fmla="*/ 41455 h 272237"/>
                <a:gd name="connsiteX212" fmla="*/ 199701 w 213483"/>
                <a:gd name="connsiteY212" fmla="*/ 41379 h 272237"/>
                <a:gd name="connsiteX213" fmla="*/ 202625 w 213483"/>
                <a:gd name="connsiteY213" fmla="*/ 40919 h 272237"/>
                <a:gd name="connsiteX214" fmla="*/ 209464 w 213483"/>
                <a:gd name="connsiteY214" fmla="*/ 40498 h 272237"/>
                <a:gd name="connsiteX215" fmla="*/ 213484 w 213483"/>
                <a:gd name="connsiteY215" fmla="*/ 40614 h 272237"/>
                <a:gd name="connsiteX216" fmla="*/ 189700 w 213483"/>
                <a:gd name="connsiteY216" fmla="*/ 204488 h 272237"/>
                <a:gd name="connsiteX217" fmla="*/ 188709 w 213483"/>
                <a:gd name="connsiteY217" fmla="*/ 204719 h 272237"/>
                <a:gd name="connsiteX218" fmla="*/ 189224 w 213483"/>
                <a:gd name="connsiteY218" fmla="*/ 203187 h 272237"/>
                <a:gd name="connsiteX219" fmla="*/ 192157 w 213483"/>
                <a:gd name="connsiteY219" fmla="*/ 201224 h 272237"/>
                <a:gd name="connsiteX220" fmla="*/ 193348 w 213483"/>
                <a:gd name="connsiteY220" fmla="*/ 201664 h 272237"/>
                <a:gd name="connsiteX221" fmla="*/ 193577 w 213483"/>
                <a:gd name="connsiteY221" fmla="*/ 202104 h 272237"/>
                <a:gd name="connsiteX222" fmla="*/ 193510 w 213483"/>
                <a:gd name="connsiteY222" fmla="*/ 202517 h 272237"/>
                <a:gd name="connsiteX223" fmla="*/ 193015 w 213483"/>
                <a:gd name="connsiteY223" fmla="*/ 202919 h 272237"/>
                <a:gd name="connsiteX224" fmla="*/ 189700 w 213483"/>
                <a:gd name="connsiteY224" fmla="*/ 204489 h 272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</a:cxnLst>
              <a:rect l="l" t="t" r="r" b="b"/>
              <a:pathLst>
                <a:path w="213483" h="272237">
                  <a:moveTo>
                    <a:pt x="213484" y="40612"/>
                  </a:moveTo>
                  <a:lnTo>
                    <a:pt x="210198" y="45323"/>
                  </a:lnTo>
                  <a:lnTo>
                    <a:pt x="206254" y="50972"/>
                  </a:lnTo>
                  <a:lnTo>
                    <a:pt x="198987" y="61360"/>
                  </a:lnTo>
                  <a:lnTo>
                    <a:pt x="193462" y="66827"/>
                  </a:lnTo>
                  <a:lnTo>
                    <a:pt x="189290" y="70963"/>
                  </a:lnTo>
                  <a:lnTo>
                    <a:pt x="188900" y="71710"/>
                  </a:lnTo>
                  <a:lnTo>
                    <a:pt x="188919" y="76315"/>
                  </a:lnTo>
                  <a:lnTo>
                    <a:pt x="188966" y="87575"/>
                  </a:lnTo>
                  <a:lnTo>
                    <a:pt x="189052" y="110084"/>
                  </a:lnTo>
                  <a:lnTo>
                    <a:pt x="189138" y="132584"/>
                  </a:lnTo>
                  <a:lnTo>
                    <a:pt x="189224" y="155084"/>
                  </a:lnTo>
                  <a:lnTo>
                    <a:pt x="189262" y="166334"/>
                  </a:lnTo>
                  <a:lnTo>
                    <a:pt x="189281" y="170116"/>
                  </a:lnTo>
                  <a:lnTo>
                    <a:pt x="192948" y="174846"/>
                  </a:lnTo>
                  <a:lnTo>
                    <a:pt x="196529" y="179470"/>
                  </a:lnTo>
                  <a:lnTo>
                    <a:pt x="201263" y="185579"/>
                  </a:lnTo>
                  <a:lnTo>
                    <a:pt x="203806" y="188853"/>
                  </a:lnTo>
                  <a:lnTo>
                    <a:pt x="204225" y="189945"/>
                  </a:lnTo>
                  <a:lnTo>
                    <a:pt x="204092" y="192137"/>
                  </a:lnTo>
                  <a:lnTo>
                    <a:pt x="200196" y="196723"/>
                  </a:lnTo>
                  <a:lnTo>
                    <a:pt x="197006" y="198811"/>
                  </a:lnTo>
                  <a:lnTo>
                    <a:pt x="192710" y="199806"/>
                  </a:lnTo>
                  <a:lnTo>
                    <a:pt x="191424" y="199615"/>
                  </a:lnTo>
                  <a:lnTo>
                    <a:pt x="189738" y="198964"/>
                  </a:lnTo>
                  <a:lnTo>
                    <a:pt x="189081" y="200065"/>
                  </a:lnTo>
                  <a:lnTo>
                    <a:pt x="188585" y="201779"/>
                  </a:lnTo>
                  <a:lnTo>
                    <a:pt x="187633" y="201415"/>
                  </a:lnTo>
                  <a:lnTo>
                    <a:pt x="186919" y="200908"/>
                  </a:lnTo>
                  <a:lnTo>
                    <a:pt x="187347" y="203952"/>
                  </a:lnTo>
                  <a:lnTo>
                    <a:pt x="187785" y="205456"/>
                  </a:lnTo>
                  <a:lnTo>
                    <a:pt x="187128" y="207466"/>
                  </a:lnTo>
                  <a:lnTo>
                    <a:pt x="185042" y="209238"/>
                  </a:lnTo>
                  <a:lnTo>
                    <a:pt x="184852" y="210741"/>
                  </a:lnTo>
                  <a:lnTo>
                    <a:pt x="180337" y="214666"/>
                  </a:lnTo>
                  <a:lnTo>
                    <a:pt x="173926" y="215097"/>
                  </a:lnTo>
                  <a:lnTo>
                    <a:pt x="170555" y="217050"/>
                  </a:lnTo>
                  <a:lnTo>
                    <a:pt x="169059" y="218649"/>
                  </a:lnTo>
                  <a:lnTo>
                    <a:pt x="167916" y="222144"/>
                  </a:lnTo>
                  <a:lnTo>
                    <a:pt x="168316" y="227496"/>
                  </a:lnTo>
                  <a:lnTo>
                    <a:pt x="166526" y="231613"/>
                  </a:lnTo>
                  <a:lnTo>
                    <a:pt x="166192" y="233681"/>
                  </a:lnTo>
                  <a:lnTo>
                    <a:pt x="162877" y="236352"/>
                  </a:lnTo>
                  <a:lnTo>
                    <a:pt x="161411" y="238803"/>
                  </a:lnTo>
                  <a:lnTo>
                    <a:pt x="160325" y="241302"/>
                  </a:lnTo>
                  <a:lnTo>
                    <a:pt x="159382" y="242394"/>
                  </a:lnTo>
                  <a:lnTo>
                    <a:pt x="158258" y="247985"/>
                  </a:lnTo>
                  <a:lnTo>
                    <a:pt x="156715" y="251384"/>
                  </a:lnTo>
                  <a:lnTo>
                    <a:pt x="156296" y="252514"/>
                  </a:lnTo>
                  <a:lnTo>
                    <a:pt x="155915" y="253529"/>
                  </a:lnTo>
                  <a:lnTo>
                    <a:pt x="154724" y="255520"/>
                  </a:lnTo>
                  <a:lnTo>
                    <a:pt x="153943" y="256899"/>
                  </a:lnTo>
                  <a:lnTo>
                    <a:pt x="153381" y="257799"/>
                  </a:lnTo>
                  <a:lnTo>
                    <a:pt x="149476" y="266512"/>
                  </a:lnTo>
                  <a:lnTo>
                    <a:pt x="146428" y="270447"/>
                  </a:lnTo>
                  <a:lnTo>
                    <a:pt x="144037" y="269997"/>
                  </a:lnTo>
                  <a:lnTo>
                    <a:pt x="142446" y="271520"/>
                  </a:lnTo>
                  <a:lnTo>
                    <a:pt x="142275" y="272238"/>
                  </a:lnTo>
                  <a:lnTo>
                    <a:pt x="141427" y="271836"/>
                  </a:lnTo>
                  <a:lnTo>
                    <a:pt x="139436" y="270390"/>
                  </a:lnTo>
                  <a:lnTo>
                    <a:pt x="135331" y="267432"/>
                  </a:lnTo>
                  <a:lnTo>
                    <a:pt x="131226" y="264473"/>
                  </a:lnTo>
                  <a:lnTo>
                    <a:pt x="127121" y="261515"/>
                  </a:lnTo>
                  <a:lnTo>
                    <a:pt x="123015" y="258556"/>
                  </a:lnTo>
                  <a:lnTo>
                    <a:pt x="118910" y="255598"/>
                  </a:lnTo>
                  <a:lnTo>
                    <a:pt x="114805" y="252639"/>
                  </a:lnTo>
                  <a:lnTo>
                    <a:pt x="110699" y="249681"/>
                  </a:lnTo>
                  <a:lnTo>
                    <a:pt x="106594" y="246722"/>
                  </a:lnTo>
                  <a:lnTo>
                    <a:pt x="104184" y="244989"/>
                  </a:lnTo>
                  <a:lnTo>
                    <a:pt x="103127" y="243965"/>
                  </a:lnTo>
                  <a:lnTo>
                    <a:pt x="102289" y="241925"/>
                  </a:lnTo>
                  <a:lnTo>
                    <a:pt x="101889" y="241417"/>
                  </a:lnTo>
                  <a:lnTo>
                    <a:pt x="100794" y="240776"/>
                  </a:lnTo>
                  <a:lnTo>
                    <a:pt x="99508" y="240633"/>
                  </a:lnTo>
                  <a:lnTo>
                    <a:pt x="99136" y="240240"/>
                  </a:lnTo>
                  <a:lnTo>
                    <a:pt x="99146" y="239254"/>
                  </a:lnTo>
                  <a:lnTo>
                    <a:pt x="99584" y="237837"/>
                  </a:lnTo>
                  <a:lnTo>
                    <a:pt x="101098" y="235127"/>
                  </a:lnTo>
                  <a:lnTo>
                    <a:pt x="101260" y="233528"/>
                  </a:lnTo>
                  <a:lnTo>
                    <a:pt x="100965" y="231719"/>
                  </a:lnTo>
                  <a:lnTo>
                    <a:pt x="100498" y="228818"/>
                  </a:lnTo>
                  <a:lnTo>
                    <a:pt x="100089" y="228157"/>
                  </a:lnTo>
                  <a:lnTo>
                    <a:pt x="97365" y="226635"/>
                  </a:lnTo>
                  <a:lnTo>
                    <a:pt x="91669" y="223456"/>
                  </a:lnTo>
                  <a:lnTo>
                    <a:pt x="85973" y="220277"/>
                  </a:lnTo>
                  <a:lnTo>
                    <a:pt x="80277" y="217098"/>
                  </a:lnTo>
                  <a:lnTo>
                    <a:pt x="74571" y="213920"/>
                  </a:lnTo>
                  <a:lnTo>
                    <a:pt x="68875" y="210741"/>
                  </a:lnTo>
                  <a:lnTo>
                    <a:pt x="63179" y="207562"/>
                  </a:lnTo>
                  <a:lnTo>
                    <a:pt x="57483" y="204383"/>
                  </a:lnTo>
                  <a:lnTo>
                    <a:pt x="51787" y="201205"/>
                  </a:lnTo>
                  <a:lnTo>
                    <a:pt x="46082" y="198026"/>
                  </a:lnTo>
                  <a:lnTo>
                    <a:pt x="40386" y="194847"/>
                  </a:lnTo>
                  <a:lnTo>
                    <a:pt x="34680" y="191669"/>
                  </a:lnTo>
                  <a:lnTo>
                    <a:pt x="28985" y="188490"/>
                  </a:lnTo>
                  <a:lnTo>
                    <a:pt x="23289" y="185311"/>
                  </a:lnTo>
                  <a:lnTo>
                    <a:pt x="17593" y="182132"/>
                  </a:lnTo>
                  <a:lnTo>
                    <a:pt x="11897" y="178954"/>
                  </a:lnTo>
                  <a:lnTo>
                    <a:pt x="6191" y="175775"/>
                  </a:lnTo>
                  <a:lnTo>
                    <a:pt x="4048" y="174578"/>
                  </a:lnTo>
                  <a:lnTo>
                    <a:pt x="2124" y="173573"/>
                  </a:lnTo>
                  <a:lnTo>
                    <a:pt x="86" y="173573"/>
                  </a:lnTo>
                  <a:lnTo>
                    <a:pt x="0" y="169025"/>
                  </a:lnTo>
                  <a:lnTo>
                    <a:pt x="648" y="157449"/>
                  </a:lnTo>
                  <a:lnTo>
                    <a:pt x="571" y="147281"/>
                  </a:lnTo>
                  <a:lnTo>
                    <a:pt x="1153" y="142188"/>
                  </a:lnTo>
                  <a:lnTo>
                    <a:pt x="3667" y="138961"/>
                  </a:lnTo>
                  <a:lnTo>
                    <a:pt x="4829" y="136615"/>
                  </a:lnTo>
                  <a:lnTo>
                    <a:pt x="5658" y="133341"/>
                  </a:lnTo>
                  <a:lnTo>
                    <a:pt x="6972" y="130670"/>
                  </a:lnTo>
                  <a:lnTo>
                    <a:pt x="9954" y="128496"/>
                  </a:lnTo>
                  <a:lnTo>
                    <a:pt x="10487" y="127299"/>
                  </a:lnTo>
                  <a:lnTo>
                    <a:pt x="13649" y="123671"/>
                  </a:lnTo>
                  <a:lnTo>
                    <a:pt x="15545" y="119008"/>
                  </a:lnTo>
                  <a:lnTo>
                    <a:pt x="16974" y="117419"/>
                  </a:lnTo>
                  <a:lnTo>
                    <a:pt x="18764" y="115954"/>
                  </a:lnTo>
                  <a:lnTo>
                    <a:pt x="20021" y="115178"/>
                  </a:lnTo>
                  <a:lnTo>
                    <a:pt x="22098" y="114403"/>
                  </a:lnTo>
                  <a:lnTo>
                    <a:pt x="23727" y="113963"/>
                  </a:lnTo>
                  <a:lnTo>
                    <a:pt x="24022" y="113590"/>
                  </a:lnTo>
                  <a:lnTo>
                    <a:pt x="24165" y="112833"/>
                  </a:lnTo>
                  <a:lnTo>
                    <a:pt x="23622" y="109942"/>
                  </a:lnTo>
                  <a:lnTo>
                    <a:pt x="24317" y="108994"/>
                  </a:lnTo>
                  <a:lnTo>
                    <a:pt x="25422" y="107060"/>
                  </a:lnTo>
                  <a:lnTo>
                    <a:pt x="26689" y="105260"/>
                  </a:lnTo>
                  <a:lnTo>
                    <a:pt x="27832" y="104111"/>
                  </a:lnTo>
                  <a:lnTo>
                    <a:pt x="28470" y="102933"/>
                  </a:lnTo>
                  <a:lnTo>
                    <a:pt x="28765" y="100904"/>
                  </a:lnTo>
                  <a:lnTo>
                    <a:pt x="28813" y="99458"/>
                  </a:lnTo>
                  <a:lnTo>
                    <a:pt x="28804" y="97103"/>
                  </a:lnTo>
                  <a:lnTo>
                    <a:pt x="28442" y="91750"/>
                  </a:lnTo>
                  <a:lnTo>
                    <a:pt x="27099" y="87270"/>
                  </a:lnTo>
                  <a:lnTo>
                    <a:pt x="26270" y="82252"/>
                  </a:lnTo>
                  <a:lnTo>
                    <a:pt x="26879" y="80606"/>
                  </a:lnTo>
                  <a:lnTo>
                    <a:pt x="25822" y="77666"/>
                  </a:lnTo>
                  <a:lnTo>
                    <a:pt x="25298" y="77503"/>
                  </a:lnTo>
                  <a:lnTo>
                    <a:pt x="24441" y="76862"/>
                  </a:lnTo>
                  <a:lnTo>
                    <a:pt x="23336" y="74086"/>
                  </a:lnTo>
                  <a:lnTo>
                    <a:pt x="22507" y="71558"/>
                  </a:lnTo>
                  <a:lnTo>
                    <a:pt x="21993" y="70927"/>
                  </a:lnTo>
                  <a:lnTo>
                    <a:pt x="18412" y="68715"/>
                  </a:lnTo>
                  <a:lnTo>
                    <a:pt x="16631" y="63497"/>
                  </a:lnTo>
                  <a:lnTo>
                    <a:pt x="14630" y="62338"/>
                  </a:lnTo>
                  <a:lnTo>
                    <a:pt x="13545" y="57149"/>
                  </a:lnTo>
                  <a:lnTo>
                    <a:pt x="13335" y="55675"/>
                  </a:lnTo>
                  <a:lnTo>
                    <a:pt x="14468" y="50495"/>
                  </a:lnTo>
                  <a:lnTo>
                    <a:pt x="14354" y="49307"/>
                  </a:lnTo>
                  <a:lnTo>
                    <a:pt x="13154" y="48216"/>
                  </a:lnTo>
                  <a:lnTo>
                    <a:pt x="9792" y="47096"/>
                  </a:lnTo>
                  <a:lnTo>
                    <a:pt x="7067" y="44961"/>
                  </a:lnTo>
                  <a:lnTo>
                    <a:pt x="7420" y="44214"/>
                  </a:lnTo>
                  <a:lnTo>
                    <a:pt x="7620" y="43439"/>
                  </a:lnTo>
                  <a:lnTo>
                    <a:pt x="6182" y="42922"/>
                  </a:lnTo>
                  <a:lnTo>
                    <a:pt x="2010" y="34066"/>
                  </a:lnTo>
                  <a:lnTo>
                    <a:pt x="7372" y="28743"/>
                  </a:lnTo>
                  <a:lnTo>
                    <a:pt x="12811" y="23352"/>
                  </a:lnTo>
                  <a:lnTo>
                    <a:pt x="19755" y="16525"/>
                  </a:lnTo>
                  <a:lnTo>
                    <a:pt x="26127" y="10254"/>
                  </a:lnTo>
                  <a:lnTo>
                    <a:pt x="31633" y="4835"/>
                  </a:lnTo>
                  <a:lnTo>
                    <a:pt x="36547" y="0"/>
                  </a:lnTo>
                  <a:lnTo>
                    <a:pt x="36424" y="919"/>
                  </a:lnTo>
                  <a:lnTo>
                    <a:pt x="36443" y="2145"/>
                  </a:lnTo>
                  <a:lnTo>
                    <a:pt x="37052" y="2891"/>
                  </a:lnTo>
                  <a:lnTo>
                    <a:pt x="38062" y="3408"/>
                  </a:lnTo>
                  <a:lnTo>
                    <a:pt x="39462" y="2862"/>
                  </a:lnTo>
                  <a:lnTo>
                    <a:pt x="40691" y="2106"/>
                  </a:lnTo>
                  <a:lnTo>
                    <a:pt x="41891" y="1943"/>
                  </a:lnTo>
                  <a:lnTo>
                    <a:pt x="49273" y="3953"/>
                  </a:lnTo>
                  <a:lnTo>
                    <a:pt x="50511" y="5706"/>
                  </a:lnTo>
                  <a:lnTo>
                    <a:pt x="50425" y="7592"/>
                  </a:lnTo>
                  <a:lnTo>
                    <a:pt x="50749" y="8961"/>
                  </a:lnTo>
                  <a:lnTo>
                    <a:pt x="50178" y="10340"/>
                  </a:lnTo>
                  <a:lnTo>
                    <a:pt x="49568" y="14495"/>
                  </a:lnTo>
                  <a:lnTo>
                    <a:pt x="49759" y="18305"/>
                  </a:lnTo>
                  <a:lnTo>
                    <a:pt x="51959" y="21130"/>
                  </a:lnTo>
                  <a:lnTo>
                    <a:pt x="53940" y="23342"/>
                  </a:lnTo>
                  <a:lnTo>
                    <a:pt x="55512" y="26453"/>
                  </a:lnTo>
                  <a:lnTo>
                    <a:pt x="56674" y="27411"/>
                  </a:lnTo>
                  <a:lnTo>
                    <a:pt x="58274" y="27908"/>
                  </a:lnTo>
                  <a:lnTo>
                    <a:pt x="63351" y="28042"/>
                  </a:lnTo>
                  <a:lnTo>
                    <a:pt x="70866" y="28243"/>
                  </a:lnTo>
                  <a:lnTo>
                    <a:pt x="78095" y="28435"/>
                  </a:lnTo>
                  <a:lnTo>
                    <a:pt x="78753" y="28511"/>
                  </a:lnTo>
                  <a:lnTo>
                    <a:pt x="80286" y="28932"/>
                  </a:lnTo>
                  <a:lnTo>
                    <a:pt x="86944" y="33126"/>
                  </a:lnTo>
                  <a:lnTo>
                    <a:pt x="93040" y="36974"/>
                  </a:lnTo>
                  <a:lnTo>
                    <a:pt x="98203" y="40316"/>
                  </a:lnTo>
                  <a:lnTo>
                    <a:pt x="103213" y="43562"/>
                  </a:lnTo>
                  <a:lnTo>
                    <a:pt x="108080" y="46721"/>
                  </a:lnTo>
                  <a:lnTo>
                    <a:pt x="111852" y="49335"/>
                  </a:lnTo>
                  <a:lnTo>
                    <a:pt x="115576" y="50130"/>
                  </a:lnTo>
                  <a:lnTo>
                    <a:pt x="121625" y="50513"/>
                  </a:lnTo>
                  <a:lnTo>
                    <a:pt x="125806" y="50648"/>
                  </a:lnTo>
                  <a:lnTo>
                    <a:pt x="129673" y="51749"/>
                  </a:lnTo>
                  <a:lnTo>
                    <a:pt x="135426" y="52773"/>
                  </a:lnTo>
                  <a:lnTo>
                    <a:pt x="139713" y="53300"/>
                  </a:lnTo>
                  <a:lnTo>
                    <a:pt x="142304" y="53893"/>
                  </a:lnTo>
                  <a:lnTo>
                    <a:pt x="149495" y="54496"/>
                  </a:lnTo>
                  <a:lnTo>
                    <a:pt x="150685" y="54142"/>
                  </a:lnTo>
                  <a:lnTo>
                    <a:pt x="153857" y="51241"/>
                  </a:lnTo>
                  <a:lnTo>
                    <a:pt x="157410" y="46521"/>
                  </a:lnTo>
                  <a:lnTo>
                    <a:pt x="158801" y="43926"/>
                  </a:lnTo>
                  <a:lnTo>
                    <a:pt x="163392" y="41341"/>
                  </a:lnTo>
                  <a:lnTo>
                    <a:pt x="171459" y="37741"/>
                  </a:lnTo>
                  <a:lnTo>
                    <a:pt x="177146" y="35194"/>
                  </a:lnTo>
                  <a:lnTo>
                    <a:pt x="183470" y="32638"/>
                  </a:lnTo>
                  <a:lnTo>
                    <a:pt x="186347" y="34849"/>
                  </a:lnTo>
                  <a:lnTo>
                    <a:pt x="190309" y="38402"/>
                  </a:lnTo>
                  <a:lnTo>
                    <a:pt x="192081" y="40154"/>
                  </a:lnTo>
                  <a:lnTo>
                    <a:pt x="193500" y="40929"/>
                  </a:lnTo>
                  <a:lnTo>
                    <a:pt x="195653" y="41445"/>
                  </a:lnTo>
                  <a:lnTo>
                    <a:pt x="198272" y="41455"/>
                  </a:lnTo>
                  <a:lnTo>
                    <a:pt x="199701" y="41379"/>
                  </a:lnTo>
                  <a:lnTo>
                    <a:pt x="202625" y="40919"/>
                  </a:lnTo>
                  <a:lnTo>
                    <a:pt x="209464" y="40498"/>
                  </a:lnTo>
                  <a:lnTo>
                    <a:pt x="213484" y="40614"/>
                  </a:lnTo>
                  <a:close/>
                  <a:moveTo>
                    <a:pt x="189700" y="204488"/>
                  </a:moveTo>
                  <a:lnTo>
                    <a:pt x="188709" y="204719"/>
                  </a:lnTo>
                  <a:lnTo>
                    <a:pt x="189224" y="203187"/>
                  </a:lnTo>
                  <a:lnTo>
                    <a:pt x="192157" y="201224"/>
                  </a:lnTo>
                  <a:lnTo>
                    <a:pt x="193348" y="201664"/>
                  </a:lnTo>
                  <a:lnTo>
                    <a:pt x="193577" y="202104"/>
                  </a:lnTo>
                  <a:lnTo>
                    <a:pt x="193510" y="202517"/>
                  </a:lnTo>
                  <a:lnTo>
                    <a:pt x="193015" y="202919"/>
                  </a:lnTo>
                  <a:lnTo>
                    <a:pt x="189700" y="20448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48ED5290-2A5B-6DC1-617A-8B6730AA5957}"/>
                </a:ext>
              </a:extLst>
            </p:cNvPr>
            <p:cNvSpPr/>
            <p:nvPr/>
          </p:nvSpPr>
          <p:spPr>
            <a:xfrm>
              <a:off x="6790724" y="3778809"/>
              <a:ext cx="34737" cy="27277"/>
            </a:xfrm>
            <a:custGeom>
              <a:avLst/>
              <a:gdLst>
                <a:gd name="connsiteX0" fmla="*/ 6382 w 34737"/>
                <a:gd name="connsiteY0" fmla="*/ 14524 h 27277"/>
                <a:gd name="connsiteX1" fmla="*/ 5877 w 34737"/>
                <a:gd name="connsiteY1" fmla="*/ 14888 h 27277"/>
                <a:gd name="connsiteX2" fmla="*/ 3439 w 34737"/>
                <a:gd name="connsiteY2" fmla="*/ 13327 h 27277"/>
                <a:gd name="connsiteX3" fmla="*/ 2048 w 34737"/>
                <a:gd name="connsiteY3" fmla="*/ 12963 h 27277"/>
                <a:gd name="connsiteX4" fmla="*/ 0 w 34737"/>
                <a:gd name="connsiteY4" fmla="*/ 10445 h 27277"/>
                <a:gd name="connsiteX5" fmla="*/ 791 w 34737"/>
                <a:gd name="connsiteY5" fmla="*/ 1733 h 27277"/>
                <a:gd name="connsiteX6" fmla="*/ 1448 w 34737"/>
                <a:gd name="connsiteY6" fmla="*/ 612 h 27277"/>
                <a:gd name="connsiteX7" fmla="*/ 1943 w 34737"/>
                <a:gd name="connsiteY7" fmla="*/ 163 h 27277"/>
                <a:gd name="connsiteX8" fmla="*/ 3077 w 34737"/>
                <a:gd name="connsiteY8" fmla="*/ 0 h 27277"/>
                <a:gd name="connsiteX9" fmla="*/ 4458 w 34737"/>
                <a:gd name="connsiteY9" fmla="*/ 1092 h 27277"/>
                <a:gd name="connsiteX10" fmla="*/ 4096 w 34737"/>
                <a:gd name="connsiteY10" fmla="*/ 6692 h 27277"/>
                <a:gd name="connsiteX11" fmla="*/ 5915 w 34737"/>
                <a:gd name="connsiteY11" fmla="*/ 10465 h 27277"/>
                <a:gd name="connsiteX12" fmla="*/ 7087 w 34737"/>
                <a:gd name="connsiteY12" fmla="*/ 13462 h 27277"/>
                <a:gd name="connsiteX13" fmla="*/ 6382 w 34737"/>
                <a:gd name="connsiteY13" fmla="*/ 14524 h 27277"/>
                <a:gd name="connsiteX14" fmla="*/ 33395 w 34737"/>
                <a:gd name="connsiteY14" fmla="*/ 19445 h 27277"/>
                <a:gd name="connsiteX15" fmla="*/ 34738 w 34737"/>
                <a:gd name="connsiteY15" fmla="*/ 23217 h 27277"/>
                <a:gd name="connsiteX16" fmla="*/ 34728 w 34737"/>
                <a:gd name="connsiteY16" fmla="*/ 26061 h 27277"/>
                <a:gd name="connsiteX17" fmla="*/ 34157 w 34737"/>
                <a:gd name="connsiteY17" fmla="*/ 26961 h 27277"/>
                <a:gd name="connsiteX18" fmla="*/ 32957 w 34737"/>
                <a:gd name="connsiteY18" fmla="*/ 26368 h 27277"/>
                <a:gd name="connsiteX19" fmla="*/ 30747 w 34737"/>
                <a:gd name="connsiteY19" fmla="*/ 24108 h 27277"/>
                <a:gd name="connsiteX20" fmla="*/ 26546 w 34737"/>
                <a:gd name="connsiteY20" fmla="*/ 21906 h 27277"/>
                <a:gd name="connsiteX21" fmla="*/ 28480 w 34737"/>
                <a:gd name="connsiteY21" fmla="*/ 21724 h 27277"/>
                <a:gd name="connsiteX22" fmla="*/ 29604 w 34737"/>
                <a:gd name="connsiteY22" fmla="*/ 21944 h 27277"/>
                <a:gd name="connsiteX23" fmla="*/ 30794 w 34737"/>
                <a:gd name="connsiteY23" fmla="*/ 21743 h 27277"/>
                <a:gd name="connsiteX24" fmla="*/ 31537 w 34737"/>
                <a:gd name="connsiteY24" fmla="*/ 20499 h 27277"/>
                <a:gd name="connsiteX25" fmla="*/ 31690 w 34737"/>
                <a:gd name="connsiteY25" fmla="*/ 19761 h 27277"/>
                <a:gd name="connsiteX26" fmla="*/ 32737 w 34737"/>
                <a:gd name="connsiteY26" fmla="*/ 19168 h 27277"/>
                <a:gd name="connsiteX27" fmla="*/ 33395 w 34737"/>
                <a:gd name="connsiteY27" fmla="*/ 19446 h 27277"/>
                <a:gd name="connsiteX28" fmla="*/ 15011 w 34737"/>
                <a:gd name="connsiteY28" fmla="*/ 25602 h 27277"/>
                <a:gd name="connsiteX29" fmla="*/ 16888 w 34737"/>
                <a:gd name="connsiteY29" fmla="*/ 27277 h 27277"/>
                <a:gd name="connsiteX30" fmla="*/ 11668 w 34737"/>
                <a:gd name="connsiteY30" fmla="*/ 26587 h 27277"/>
                <a:gd name="connsiteX31" fmla="*/ 10849 w 34737"/>
                <a:gd name="connsiteY31" fmla="*/ 25075 h 27277"/>
                <a:gd name="connsiteX32" fmla="*/ 10811 w 34737"/>
                <a:gd name="connsiteY32" fmla="*/ 23964 h 27277"/>
                <a:gd name="connsiteX33" fmla="*/ 12763 w 34737"/>
                <a:gd name="connsiteY33" fmla="*/ 24204 h 27277"/>
                <a:gd name="connsiteX34" fmla="*/ 15011 w 34737"/>
                <a:gd name="connsiteY34" fmla="*/ 25602 h 27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4737" h="27277">
                  <a:moveTo>
                    <a:pt x="6382" y="14524"/>
                  </a:moveTo>
                  <a:lnTo>
                    <a:pt x="5877" y="14888"/>
                  </a:lnTo>
                  <a:lnTo>
                    <a:pt x="3439" y="13327"/>
                  </a:lnTo>
                  <a:lnTo>
                    <a:pt x="2048" y="12963"/>
                  </a:lnTo>
                  <a:lnTo>
                    <a:pt x="0" y="10445"/>
                  </a:lnTo>
                  <a:lnTo>
                    <a:pt x="791" y="1733"/>
                  </a:lnTo>
                  <a:lnTo>
                    <a:pt x="1448" y="612"/>
                  </a:lnTo>
                  <a:lnTo>
                    <a:pt x="1943" y="163"/>
                  </a:lnTo>
                  <a:lnTo>
                    <a:pt x="3077" y="0"/>
                  </a:lnTo>
                  <a:lnTo>
                    <a:pt x="4458" y="1092"/>
                  </a:lnTo>
                  <a:lnTo>
                    <a:pt x="4096" y="6692"/>
                  </a:lnTo>
                  <a:lnTo>
                    <a:pt x="5915" y="10465"/>
                  </a:lnTo>
                  <a:lnTo>
                    <a:pt x="7087" y="13462"/>
                  </a:lnTo>
                  <a:lnTo>
                    <a:pt x="6382" y="14524"/>
                  </a:lnTo>
                  <a:close/>
                  <a:moveTo>
                    <a:pt x="33395" y="19445"/>
                  </a:moveTo>
                  <a:lnTo>
                    <a:pt x="34738" y="23217"/>
                  </a:lnTo>
                  <a:lnTo>
                    <a:pt x="34728" y="26061"/>
                  </a:lnTo>
                  <a:lnTo>
                    <a:pt x="34157" y="26961"/>
                  </a:lnTo>
                  <a:lnTo>
                    <a:pt x="32957" y="26368"/>
                  </a:lnTo>
                  <a:lnTo>
                    <a:pt x="30747" y="24108"/>
                  </a:lnTo>
                  <a:lnTo>
                    <a:pt x="26546" y="21906"/>
                  </a:lnTo>
                  <a:lnTo>
                    <a:pt x="28480" y="21724"/>
                  </a:lnTo>
                  <a:lnTo>
                    <a:pt x="29604" y="21944"/>
                  </a:lnTo>
                  <a:lnTo>
                    <a:pt x="30794" y="21743"/>
                  </a:lnTo>
                  <a:lnTo>
                    <a:pt x="31537" y="20499"/>
                  </a:lnTo>
                  <a:lnTo>
                    <a:pt x="31690" y="19761"/>
                  </a:lnTo>
                  <a:lnTo>
                    <a:pt x="32737" y="19168"/>
                  </a:lnTo>
                  <a:lnTo>
                    <a:pt x="33395" y="19446"/>
                  </a:lnTo>
                  <a:close/>
                  <a:moveTo>
                    <a:pt x="15011" y="25602"/>
                  </a:moveTo>
                  <a:lnTo>
                    <a:pt x="16888" y="27277"/>
                  </a:lnTo>
                  <a:lnTo>
                    <a:pt x="11668" y="26587"/>
                  </a:lnTo>
                  <a:lnTo>
                    <a:pt x="10849" y="25075"/>
                  </a:lnTo>
                  <a:lnTo>
                    <a:pt x="10811" y="23964"/>
                  </a:lnTo>
                  <a:lnTo>
                    <a:pt x="12763" y="24204"/>
                  </a:lnTo>
                  <a:lnTo>
                    <a:pt x="15011" y="25602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DA3755F5-99C7-A487-860D-F3757614CC38}"/>
                </a:ext>
              </a:extLst>
            </p:cNvPr>
            <p:cNvSpPr/>
            <p:nvPr/>
          </p:nvSpPr>
          <p:spPr>
            <a:xfrm>
              <a:off x="5327570" y="3244600"/>
              <a:ext cx="109804" cy="112482"/>
            </a:xfrm>
            <a:custGeom>
              <a:avLst/>
              <a:gdLst>
                <a:gd name="connsiteX0" fmla="*/ 80753 w 109804"/>
                <a:gd name="connsiteY0" fmla="*/ 26398 h 112482"/>
                <a:gd name="connsiteX1" fmla="*/ 81277 w 109804"/>
                <a:gd name="connsiteY1" fmla="*/ 26714 h 112482"/>
                <a:gd name="connsiteX2" fmla="*/ 82077 w 109804"/>
                <a:gd name="connsiteY2" fmla="*/ 27538 h 112482"/>
                <a:gd name="connsiteX3" fmla="*/ 82839 w 109804"/>
                <a:gd name="connsiteY3" fmla="*/ 30353 h 112482"/>
                <a:gd name="connsiteX4" fmla="*/ 85830 w 109804"/>
                <a:gd name="connsiteY4" fmla="*/ 39439 h 112482"/>
                <a:gd name="connsiteX5" fmla="*/ 85677 w 109804"/>
                <a:gd name="connsiteY5" fmla="*/ 41948 h 112482"/>
                <a:gd name="connsiteX6" fmla="*/ 85087 w 109804"/>
                <a:gd name="connsiteY6" fmla="*/ 43585 h 112482"/>
                <a:gd name="connsiteX7" fmla="*/ 85068 w 109804"/>
                <a:gd name="connsiteY7" fmla="*/ 45184 h 112482"/>
                <a:gd name="connsiteX8" fmla="*/ 84868 w 109804"/>
                <a:gd name="connsiteY8" fmla="*/ 46773 h 112482"/>
                <a:gd name="connsiteX9" fmla="*/ 83039 w 109804"/>
                <a:gd name="connsiteY9" fmla="*/ 49359 h 112482"/>
                <a:gd name="connsiteX10" fmla="*/ 77629 w 109804"/>
                <a:gd name="connsiteY10" fmla="*/ 54663 h 112482"/>
                <a:gd name="connsiteX11" fmla="*/ 78048 w 109804"/>
                <a:gd name="connsiteY11" fmla="*/ 55131 h 112482"/>
                <a:gd name="connsiteX12" fmla="*/ 79334 w 109804"/>
                <a:gd name="connsiteY12" fmla="*/ 55734 h 112482"/>
                <a:gd name="connsiteX13" fmla="*/ 80658 w 109804"/>
                <a:gd name="connsiteY13" fmla="*/ 56041 h 112482"/>
                <a:gd name="connsiteX14" fmla="*/ 81734 w 109804"/>
                <a:gd name="connsiteY14" fmla="*/ 55878 h 112482"/>
                <a:gd name="connsiteX15" fmla="*/ 83087 w 109804"/>
                <a:gd name="connsiteY15" fmla="*/ 57199 h 112482"/>
                <a:gd name="connsiteX16" fmla="*/ 84544 w 109804"/>
                <a:gd name="connsiteY16" fmla="*/ 58865 h 112482"/>
                <a:gd name="connsiteX17" fmla="*/ 86087 w 109804"/>
                <a:gd name="connsiteY17" fmla="*/ 59737 h 112482"/>
                <a:gd name="connsiteX18" fmla="*/ 88316 w 109804"/>
                <a:gd name="connsiteY18" fmla="*/ 60493 h 112482"/>
                <a:gd name="connsiteX19" fmla="*/ 90259 w 109804"/>
                <a:gd name="connsiteY19" fmla="*/ 60579 h 112482"/>
                <a:gd name="connsiteX20" fmla="*/ 91916 w 109804"/>
                <a:gd name="connsiteY20" fmla="*/ 60282 h 112482"/>
                <a:gd name="connsiteX21" fmla="*/ 94250 w 109804"/>
                <a:gd name="connsiteY21" fmla="*/ 60617 h 112482"/>
                <a:gd name="connsiteX22" fmla="*/ 96736 w 109804"/>
                <a:gd name="connsiteY22" fmla="*/ 61996 h 112482"/>
                <a:gd name="connsiteX23" fmla="*/ 97622 w 109804"/>
                <a:gd name="connsiteY23" fmla="*/ 64265 h 112482"/>
                <a:gd name="connsiteX24" fmla="*/ 98222 w 109804"/>
                <a:gd name="connsiteY24" fmla="*/ 66247 h 112482"/>
                <a:gd name="connsiteX25" fmla="*/ 99079 w 109804"/>
                <a:gd name="connsiteY25" fmla="*/ 67252 h 112482"/>
                <a:gd name="connsiteX26" fmla="*/ 99203 w 109804"/>
                <a:gd name="connsiteY26" fmla="*/ 68966 h 112482"/>
                <a:gd name="connsiteX27" fmla="*/ 100965 w 109804"/>
                <a:gd name="connsiteY27" fmla="*/ 70469 h 112482"/>
                <a:gd name="connsiteX28" fmla="*/ 103489 w 109804"/>
                <a:gd name="connsiteY28" fmla="*/ 70776 h 112482"/>
                <a:gd name="connsiteX29" fmla="*/ 106756 w 109804"/>
                <a:gd name="connsiteY29" fmla="*/ 72538 h 112482"/>
                <a:gd name="connsiteX30" fmla="*/ 107585 w 109804"/>
                <a:gd name="connsiteY30" fmla="*/ 72441 h 112482"/>
                <a:gd name="connsiteX31" fmla="*/ 107947 w 109804"/>
                <a:gd name="connsiteY31" fmla="*/ 72221 h 112482"/>
                <a:gd name="connsiteX32" fmla="*/ 108347 w 109804"/>
                <a:gd name="connsiteY32" fmla="*/ 72557 h 112482"/>
                <a:gd name="connsiteX33" fmla="*/ 109166 w 109804"/>
                <a:gd name="connsiteY33" fmla="*/ 77650 h 112482"/>
                <a:gd name="connsiteX34" fmla="*/ 109804 w 109804"/>
                <a:gd name="connsiteY34" fmla="*/ 80350 h 112482"/>
                <a:gd name="connsiteX35" fmla="*/ 109461 w 109804"/>
                <a:gd name="connsiteY35" fmla="*/ 81451 h 112482"/>
                <a:gd name="connsiteX36" fmla="*/ 109033 w 109804"/>
                <a:gd name="connsiteY36" fmla="*/ 82304 h 112482"/>
                <a:gd name="connsiteX37" fmla="*/ 109004 w 109804"/>
                <a:gd name="connsiteY37" fmla="*/ 86421 h 112482"/>
                <a:gd name="connsiteX38" fmla="*/ 107518 w 109804"/>
                <a:gd name="connsiteY38" fmla="*/ 88776 h 112482"/>
                <a:gd name="connsiteX39" fmla="*/ 107280 w 109804"/>
                <a:gd name="connsiteY39" fmla="*/ 91371 h 112482"/>
                <a:gd name="connsiteX40" fmla="*/ 106870 w 109804"/>
                <a:gd name="connsiteY40" fmla="*/ 92204 h 112482"/>
                <a:gd name="connsiteX41" fmla="*/ 105289 w 109804"/>
                <a:gd name="connsiteY41" fmla="*/ 92951 h 112482"/>
                <a:gd name="connsiteX42" fmla="*/ 105280 w 109804"/>
                <a:gd name="connsiteY42" fmla="*/ 94942 h 112482"/>
                <a:gd name="connsiteX43" fmla="*/ 104851 w 109804"/>
                <a:gd name="connsiteY43" fmla="*/ 97346 h 112482"/>
                <a:gd name="connsiteX44" fmla="*/ 104689 w 109804"/>
                <a:gd name="connsiteY44" fmla="*/ 99892 h 112482"/>
                <a:gd name="connsiteX45" fmla="*/ 105127 w 109804"/>
                <a:gd name="connsiteY45" fmla="*/ 106575 h 112482"/>
                <a:gd name="connsiteX46" fmla="*/ 105213 w 109804"/>
                <a:gd name="connsiteY46" fmla="*/ 111545 h 112482"/>
                <a:gd name="connsiteX47" fmla="*/ 105928 w 109804"/>
                <a:gd name="connsiteY47" fmla="*/ 112483 h 112482"/>
                <a:gd name="connsiteX48" fmla="*/ 102851 w 109804"/>
                <a:gd name="connsiteY48" fmla="*/ 112070 h 112482"/>
                <a:gd name="connsiteX49" fmla="*/ 93802 w 109804"/>
                <a:gd name="connsiteY49" fmla="*/ 108269 h 112482"/>
                <a:gd name="connsiteX50" fmla="*/ 86839 w 109804"/>
                <a:gd name="connsiteY50" fmla="*/ 106096 h 112482"/>
                <a:gd name="connsiteX51" fmla="*/ 63494 w 109804"/>
                <a:gd name="connsiteY51" fmla="*/ 93649 h 112482"/>
                <a:gd name="connsiteX52" fmla="*/ 57017 w 109804"/>
                <a:gd name="connsiteY52" fmla="*/ 88651 h 112482"/>
                <a:gd name="connsiteX53" fmla="*/ 49530 w 109804"/>
                <a:gd name="connsiteY53" fmla="*/ 81212 h 112482"/>
                <a:gd name="connsiteX54" fmla="*/ 32909 w 109804"/>
                <a:gd name="connsiteY54" fmla="*/ 66209 h 112482"/>
                <a:gd name="connsiteX55" fmla="*/ 29118 w 109804"/>
                <a:gd name="connsiteY55" fmla="*/ 63805 h 112482"/>
                <a:gd name="connsiteX56" fmla="*/ 24336 w 109804"/>
                <a:gd name="connsiteY56" fmla="*/ 62637 h 112482"/>
                <a:gd name="connsiteX57" fmla="*/ 21384 w 109804"/>
                <a:gd name="connsiteY57" fmla="*/ 61354 h 112482"/>
                <a:gd name="connsiteX58" fmla="*/ 19298 w 109804"/>
                <a:gd name="connsiteY58" fmla="*/ 59966 h 112482"/>
                <a:gd name="connsiteX59" fmla="*/ 17602 w 109804"/>
                <a:gd name="connsiteY59" fmla="*/ 55811 h 112482"/>
                <a:gd name="connsiteX60" fmla="*/ 13440 w 109804"/>
                <a:gd name="connsiteY60" fmla="*/ 53331 h 112482"/>
                <a:gd name="connsiteX61" fmla="*/ 5772 w 109804"/>
                <a:gd name="connsiteY61" fmla="*/ 49807 h 112482"/>
                <a:gd name="connsiteX62" fmla="*/ 0 w 109804"/>
                <a:gd name="connsiteY62" fmla="*/ 43948 h 112482"/>
                <a:gd name="connsiteX63" fmla="*/ 1419 w 109804"/>
                <a:gd name="connsiteY63" fmla="*/ 42742 h 112482"/>
                <a:gd name="connsiteX64" fmla="*/ 3496 w 109804"/>
                <a:gd name="connsiteY64" fmla="*/ 38883 h 112482"/>
                <a:gd name="connsiteX65" fmla="*/ 6410 w 109804"/>
                <a:gd name="connsiteY65" fmla="*/ 35178 h 112482"/>
                <a:gd name="connsiteX66" fmla="*/ 9125 w 109804"/>
                <a:gd name="connsiteY66" fmla="*/ 32976 h 112482"/>
                <a:gd name="connsiteX67" fmla="*/ 11278 w 109804"/>
                <a:gd name="connsiteY67" fmla="*/ 30706 h 112482"/>
                <a:gd name="connsiteX68" fmla="*/ 13564 w 109804"/>
                <a:gd name="connsiteY68" fmla="*/ 28974 h 112482"/>
                <a:gd name="connsiteX69" fmla="*/ 16821 w 109804"/>
                <a:gd name="connsiteY69" fmla="*/ 26944 h 112482"/>
                <a:gd name="connsiteX70" fmla="*/ 21822 w 109804"/>
                <a:gd name="connsiteY70" fmla="*/ 21611 h 112482"/>
                <a:gd name="connsiteX71" fmla="*/ 22984 w 109804"/>
                <a:gd name="connsiteY71" fmla="*/ 20989 h 112482"/>
                <a:gd name="connsiteX72" fmla="*/ 23784 w 109804"/>
                <a:gd name="connsiteY72" fmla="*/ 17293 h 112482"/>
                <a:gd name="connsiteX73" fmla="*/ 25041 w 109804"/>
                <a:gd name="connsiteY73" fmla="*/ 12592 h 112482"/>
                <a:gd name="connsiteX74" fmla="*/ 26489 w 109804"/>
                <a:gd name="connsiteY74" fmla="*/ 11127 h 112482"/>
                <a:gd name="connsiteX75" fmla="*/ 29889 w 109804"/>
                <a:gd name="connsiteY75" fmla="*/ 10256 h 112482"/>
                <a:gd name="connsiteX76" fmla="*/ 30680 w 109804"/>
                <a:gd name="connsiteY76" fmla="*/ 9441 h 112482"/>
                <a:gd name="connsiteX77" fmla="*/ 31880 w 109804"/>
                <a:gd name="connsiteY77" fmla="*/ 6119 h 112482"/>
                <a:gd name="connsiteX78" fmla="*/ 32661 w 109804"/>
                <a:gd name="connsiteY78" fmla="*/ 2260 h 112482"/>
                <a:gd name="connsiteX79" fmla="*/ 32728 w 109804"/>
                <a:gd name="connsiteY79" fmla="*/ 1417 h 112482"/>
                <a:gd name="connsiteX80" fmla="*/ 34061 w 109804"/>
                <a:gd name="connsiteY80" fmla="*/ 1321 h 112482"/>
                <a:gd name="connsiteX81" fmla="*/ 36357 w 109804"/>
                <a:gd name="connsiteY81" fmla="*/ 488 h 112482"/>
                <a:gd name="connsiteX82" fmla="*/ 37690 w 109804"/>
                <a:gd name="connsiteY82" fmla="*/ 861 h 112482"/>
                <a:gd name="connsiteX83" fmla="*/ 38271 w 109804"/>
                <a:gd name="connsiteY83" fmla="*/ 1972 h 112482"/>
                <a:gd name="connsiteX84" fmla="*/ 38576 w 109804"/>
                <a:gd name="connsiteY84" fmla="*/ 2910 h 112482"/>
                <a:gd name="connsiteX85" fmla="*/ 45520 w 109804"/>
                <a:gd name="connsiteY85" fmla="*/ 497 h 112482"/>
                <a:gd name="connsiteX86" fmla="*/ 46130 w 109804"/>
                <a:gd name="connsiteY86" fmla="*/ 0 h 112482"/>
                <a:gd name="connsiteX87" fmla="*/ 46492 w 109804"/>
                <a:gd name="connsiteY87" fmla="*/ 86 h 112482"/>
                <a:gd name="connsiteX88" fmla="*/ 47368 w 109804"/>
                <a:gd name="connsiteY88" fmla="*/ 2259 h 112482"/>
                <a:gd name="connsiteX89" fmla="*/ 47863 w 109804"/>
                <a:gd name="connsiteY89" fmla="*/ 2125 h 112482"/>
                <a:gd name="connsiteX90" fmla="*/ 48282 w 109804"/>
                <a:gd name="connsiteY90" fmla="*/ 1503 h 112482"/>
                <a:gd name="connsiteX91" fmla="*/ 48749 w 109804"/>
                <a:gd name="connsiteY91" fmla="*/ 1436 h 112482"/>
                <a:gd name="connsiteX92" fmla="*/ 49292 w 109804"/>
                <a:gd name="connsiteY92" fmla="*/ 1733 h 112482"/>
                <a:gd name="connsiteX93" fmla="*/ 49835 w 109804"/>
                <a:gd name="connsiteY93" fmla="*/ 2739 h 112482"/>
                <a:gd name="connsiteX94" fmla="*/ 50721 w 109804"/>
                <a:gd name="connsiteY94" fmla="*/ 3658 h 112482"/>
                <a:gd name="connsiteX95" fmla="*/ 52226 w 109804"/>
                <a:gd name="connsiteY95" fmla="*/ 4299 h 112482"/>
                <a:gd name="connsiteX96" fmla="*/ 53178 w 109804"/>
                <a:gd name="connsiteY96" fmla="*/ 5170 h 112482"/>
                <a:gd name="connsiteX97" fmla="*/ 53073 w 109804"/>
                <a:gd name="connsiteY97" fmla="*/ 7497 h 112482"/>
                <a:gd name="connsiteX98" fmla="*/ 53435 w 109804"/>
                <a:gd name="connsiteY98" fmla="*/ 9756 h 112482"/>
                <a:gd name="connsiteX99" fmla="*/ 54092 w 109804"/>
                <a:gd name="connsiteY99" fmla="*/ 10273 h 112482"/>
                <a:gd name="connsiteX100" fmla="*/ 54435 w 109804"/>
                <a:gd name="connsiteY100" fmla="*/ 11623 h 112482"/>
                <a:gd name="connsiteX101" fmla="*/ 54607 w 109804"/>
                <a:gd name="connsiteY101" fmla="*/ 13097 h 112482"/>
                <a:gd name="connsiteX102" fmla="*/ 54969 w 109804"/>
                <a:gd name="connsiteY102" fmla="*/ 13872 h 112482"/>
                <a:gd name="connsiteX103" fmla="*/ 55226 w 109804"/>
                <a:gd name="connsiteY103" fmla="*/ 15366 h 112482"/>
                <a:gd name="connsiteX104" fmla="*/ 55093 w 109804"/>
                <a:gd name="connsiteY104" fmla="*/ 16975 h 112482"/>
                <a:gd name="connsiteX105" fmla="*/ 55369 w 109804"/>
                <a:gd name="connsiteY105" fmla="*/ 18095 h 112482"/>
                <a:gd name="connsiteX106" fmla="*/ 56474 w 109804"/>
                <a:gd name="connsiteY106" fmla="*/ 20038 h 112482"/>
                <a:gd name="connsiteX107" fmla="*/ 57160 w 109804"/>
                <a:gd name="connsiteY107" fmla="*/ 22480 h 112482"/>
                <a:gd name="connsiteX108" fmla="*/ 57169 w 109804"/>
                <a:gd name="connsiteY108" fmla="*/ 24222 h 112482"/>
                <a:gd name="connsiteX109" fmla="*/ 56759 w 109804"/>
                <a:gd name="connsiteY109" fmla="*/ 26042 h 112482"/>
                <a:gd name="connsiteX110" fmla="*/ 56026 w 109804"/>
                <a:gd name="connsiteY110" fmla="*/ 27708 h 112482"/>
                <a:gd name="connsiteX111" fmla="*/ 54740 w 109804"/>
                <a:gd name="connsiteY111" fmla="*/ 29517 h 112482"/>
                <a:gd name="connsiteX112" fmla="*/ 54635 w 109804"/>
                <a:gd name="connsiteY112" fmla="*/ 30235 h 112482"/>
                <a:gd name="connsiteX113" fmla="*/ 55397 w 109804"/>
                <a:gd name="connsiteY113" fmla="*/ 30704 h 112482"/>
                <a:gd name="connsiteX114" fmla="*/ 56559 w 109804"/>
                <a:gd name="connsiteY114" fmla="*/ 30810 h 112482"/>
                <a:gd name="connsiteX115" fmla="*/ 57531 w 109804"/>
                <a:gd name="connsiteY115" fmla="*/ 30426 h 112482"/>
                <a:gd name="connsiteX116" fmla="*/ 59988 w 109804"/>
                <a:gd name="connsiteY116" fmla="*/ 31269 h 112482"/>
                <a:gd name="connsiteX117" fmla="*/ 61274 w 109804"/>
                <a:gd name="connsiteY117" fmla="*/ 32456 h 112482"/>
                <a:gd name="connsiteX118" fmla="*/ 62408 w 109804"/>
                <a:gd name="connsiteY118" fmla="*/ 33940 h 112482"/>
                <a:gd name="connsiteX119" fmla="*/ 63427 w 109804"/>
                <a:gd name="connsiteY119" fmla="*/ 34687 h 112482"/>
                <a:gd name="connsiteX120" fmla="*/ 63884 w 109804"/>
                <a:gd name="connsiteY120" fmla="*/ 35615 h 112482"/>
                <a:gd name="connsiteX121" fmla="*/ 65627 w 109804"/>
                <a:gd name="connsiteY121" fmla="*/ 35366 h 112482"/>
                <a:gd name="connsiteX122" fmla="*/ 67656 w 109804"/>
                <a:gd name="connsiteY122" fmla="*/ 34466 h 112482"/>
                <a:gd name="connsiteX123" fmla="*/ 68075 w 109804"/>
                <a:gd name="connsiteY123" fmla="*/ 34035 h 112482"/>
                <a:gd name="connsiteX124" fmla="*/ 68675 w 109804"/>
                <a:gd name="connsiteY124" fmla="*/ 34265 h 112482"/>
                <a:gd name="connsiteX125" fmla="*/ 69980 w 109804"/>
                <a:gd name="connsiteY125" fmla="*/ 34361 h 112482"/>
                <a:gd name="connsiteX126" fmla="*/ 70895 w 109804"/>
                <a:gd name="connsiteY126" fmla="*/ 32743 h 112482"/>
                <a:gd name="connsiteX127" fmla="*/ 71628 w 109804"/>
                <a:gd name="connsiteY127" fmla="*/ 30885 h 112482"/>
                <a:gd name="connsiteX128" fmla="*/ 73200 w 109804"/>
                <a:gd name="connsiteY128" fmla="*/ 28865 h 112482"/>
                <a:gd name="connsiteX129" fmla="*/ 73971 w 109804"/>
                <a:gd name="connsiteY129" fmla="*/ 28090 h 112482"/>
                <a:gd name="connsiteX130" fmla="*/ 74171 w 109804"/>
                <a:gd name="connsiteY130" fmla="*/ 26807 h 112482"/>
                <a:gd name="connsiteX131" fmla="*/ 74257 w 109804"/>
                <a:gd name="connsiteY131" fmla="*/ 25141 h 112482"/>
                <a:gd name="connsiteX132" fmla="*/ 74828 w 109804"/>
                <a:gd name="connsiteY132" fmla="*/ 23695 h 112482"/>
                <a:gd name="connsiteX133" fmla="*/ 76124 w 109804"/>
                <a:gd name="connsiteY133" fmla="*/ 22901 h 112482"/>
                <a:gd name="connsiteX134" fmla="*/ 77524 w 109804"/>
                <a:gd name="connsiteY134" fmla="*/ 22910 h 112482"/>
                <a:gd name="connsiteX135" fmla="*/ 78286 w 109804"/>
                <a:gd name="connsiteY135" fmla="*/ 23207 h 112482"/>
                <a:gd name="connsiteX136" fmla="*/ 78676 w 109804"/>
                <a:gd name="connsiteY136" fmla="*/ 24605 h 112482"/>
                <a:gd name="connsiteX137" fmla="*/ 79800 w 109804"/>
                <a:gd name="connsiteY137" fmla="*/ 25668 h 112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</a:cxnLst>
              <a:rect l="l" t="t" r="r" b="b"/>
              <a:pathLst>
                <a:path w="109804" h="112482">
                  <a:moveTo>
                    <a:pt x="80753" y="26398"/>
                  </a:moveTo>
                  <a:lnTo>
                    <a:pt x="81277" y="26714"/>
                  </a:lnTo>
                  <a:lnTo>
                    <a:pt x="82077" y="27538"/>
                  </a:lnTo>
                  <a:lnTo>
                    <a:pt x="82839" y="30353"/>
                  </a:lnTo>
                  <a:lnTo>
                    <a:pt x="85830" y="39439"/>
                  </a:lnTo>
                  <a:lnTo>
                    <a:pt x="85677" y="41948"/>
                  </a:lnTo>
                  <a:lnTo>
                    <a:pt x="85087" y="43585"/>
                  </a:lnTo>
                  <a:lnTo>
                    <a:pt x="85068" y="45184"/>
                  </a:lnTo>
                  <a:lnTo>
                    <a:pt x="84868" y="46773"/>
                  </a:lnTo>
                  <a:lnTo>
                    <a:pt x="83039" y="49359"/>
                  </a:lnTo>
                  <a:lnTo>
                    <a:pt x="77629" y="54663"/>
                  </a:lnTo>
                  <a:lnTo>
                    <a:pt x="78048" y="55131"/>
                  </a:lnTo>
                  <a:lnTo>
                    <a:pt x="79334" y="55734"/>
                  </a:lnTo>
                  <a:lnTo>
                    <a:pt x="80658" y="56041"/>
                  </a:lnTo>
                  <a:lnTo>
                    <a:pt x="81734" y="55878"/>
                  </a:lnTo>
                  <a:lnTo>
                    <a:pt x="83087" y="57199"/>
                  </a:lnTo>
                  <a:lnTo>
                    <a:pt x="84544" y="58865"/>
                  </a:lnTo>
                  <a:lnTo>
                    <a:pt x="86087" y="59737"/>
                  </a:lnTo>
                  <a:lnTo>
                    <a:pt x="88316" y="60493"/>
                  </a:lnTo>
                  <a:lnTo>
                    <a:pt x="90259" y="60579"/>
                  </a:lnTo>
                  <a:lnTo>
                    <a:pt x="91916" y="60282"/>
                  </a:lnTo>
                  <a:lnTo>
                    <a:pt x="94250" y="60617"/>
                  </a:lnTo>
                  <a:lnTo>
                    <a:pt x="96736" y="61996"/>
                  </a:lnTo>
                  <a:lnTo>
                    <a:pt x="97622" y="64265"/>
                  </a:lnTo>
                  <a:lnTo>
                    <a:pt x="98222" y="66247"/>
                  </a:lnTo>
                  <a:lnTo>
                    <a:pt x="99079" y="67252"/>
                  </a:lnTo>
                  <a:lnTo>
                    <a:pt x="99203" y="68966"/>
                  </a:lnTo>
                  <a:lnTo>
                    <a:pt x="100965" y="70469"/>
                  </a:lnTo>
                  <a:lnTo>
                    <a:pt x="103489" y="70776"/>
                  </a:lnTo>
                  <a:lnTo>
                    <a:pt x="106756" y="72538"/>
                  </a:lnTo>
                  <a:lnTo>
                    <a:pt x="107585" y="72441"/>
                  </a:lnTo>
                  <a:lnTo>
                    <a:pt x="107947" y="72221"/>
                  </a:lnTo>
                  <a:lnTo>
                    <a:pt x="108347" y="72557"/>
                  </a:lnTo>
                  <a:lnTo>
                    <a:pt x="109166" y="77650"/>
                  </a:lnTo>
                  <a:lnTo>
                    <a:pt x="109804" y="80350"/>
                  </a:lnTo>
                  <a:lnTo>
                    <a:pt x="109461" y="81451"/>
                  </a:lnTo>
                  <a:lnTo>
                    <a:pt x="109033" y="82304"/>
                  </a:lnTo>
                  <a:lnTo>
                    <a:pt x="109004" y="86421"/>
                  </a:lnTo>
                  <a:lnTo>
                    <a:pt x="107518" y="88776"/>
                  </a:lnTo>
                  <a:lnTo>
                    <a:pt x="107280" y="91371"/>
                  </a:lnTo>
                  <a:lnTo>
                    <a:pt x="106870" y="92204"/>
                  </a:lnTo>
                  <a:lnTo>
                    <a:pt x="105289" y="92951"/>
                  </a:lnTo>
                  <a:lnTo>
                    <a:pt x="105280" y="94942"/>
                  </a:lnTo>
                  <a:lnTo>
                    <a:pt x="104851" y="97346"/>
                  </a:lnTo>
                  <a:lnTo>
                    <a:pt x="104689" y="99892"/>
                  </a:lnTo>
                  <a:lnTo>
                    <a:pt x="105127" y="106575"/>
                  </a:lnTo>
                  <a:lnTo>
                    <a:pt x="105213" y="111545"/>
                  </a:lnTo>
                  <a:lnTo>
                    <a:pt x="105928" y="112483"/>
                  </a:lnTo>
                  <a:lnTo>
                    <a:pt x="102851" y="112070"/>
                  </a:lnTo>
                  <a:lnTo>
                    <a:pt x="93802" y="108269"/>
                  </a:lnTo>
                  <a:lnTo>
                    <a:pt x="86839" y="106096"/>
                  </a:lnTo>
                  <a:lnTo>
                    <a:pt x="63494" y="93649"/>
                  </a:lnTo>
                  <a:lnTo>
                    <a:pt x="57017" y="88651"/>
                  </a:lnTo>
                  <a:lnTo>
                    <a:pt x="49530" y="81212"/>
                  </a:lnTo>
                  <a:lnTo>
                    <a:pt x="32909" y="66209"/>
                  </a:lnTo>
                  <a:lnTo>
                    <a:pt x="29118" y="63805"/>
                  </a:lnTo>
                  <a:lnTo>
                    <a:pt x="24336" y="62637"/>
                  </a:lnTo>
                  <a:lnTo>
                    <a:pt x="21384" y="61354"/>
                  </a:lnTo>
                  <a:lnTo>
                    <a:pt x="19298" y="59966"/>
                  </a:lnTo>
                  <a:lnTo>
                    <a:pt x="17602" y="55811"/>
                  </a:lnTo>
                  <a:lnTo>
                    <a:pt x="13440" y="53331"/>
                  </a:lnTo>
                  <a:lnTo>
                    <a:pt x="5772" y="49807"/>
                  </a:lnTo>
                  <a:lnTo>
                    <a:pt x="0" y="43948"/>
                  </a:lnTo>
                  <a:lnTo>
                    <a:pt x="1419" y="42742"/>
                  </a:lnTo>
                  <a:lnTo>
                    <a:pt x="3496" y="38883"/>
                  </a:lnTo>
                  <a:lnTo>
                    <a:pt x="6410" y="35178"/>
                  </a:lnTo>
                  <a:lnTo>
                    <a:pt x="9125" y="32976"/>
                  </a:lnTo>
                  <a:lnTo>
                    <a:pt x="11278" y="30706"/>
                  </a:lnTo>
                  <a:lnTo>
                    <a:pt x="13564" y="28974"/>
                  </a:lnTo>
                  <a:lnTo>
                    <a:pt x="16821" y="26944"/>
                  </a:lnTo>
                  <a:lnTo>
                    <a:pt x="21822" y="21611"/>
                  </a:lnTo>
                  <a:lnTo>
                    <a:pt x="22984" y="20989"/>
                  </a:lnTo>
                  <a:lnTo>
                    <a:pt x="23784" y="17293"/>
                  </a:lnTo>
                  <a:lnTo>
                    <a:pt x="25041" y="12592"/>
                  </a:lnTo>
                  <a:lnTo>
                    <a:pt x="26489" y="11127"/>
                  </a:lnTo>
                  <a:lnTo>
                    <a:pt x="29889" y="10256"/>
                  </a:lnTo>
                  <a:lnTo>
                    <a:pt x="30680" y="9441"/>
                  </a:lnTo>
                  <a:lnTo>
                    <a:pt x="31880" y="6119"/>
                  </a:lnTo>
                  <a:lnTo>
                    <a:pt x="32661" y="2260"/>
                  </a:lnTo>
                  <a:lnTo>
                    <a:pt x="32728" y="1417"/>
                  </a:lnTo>
                  <a:lnTo>
                    <a:pt x="34061" y="1321"/>
                  </a:lnTo>
                  <a:lnTo>
                    <a:pt x="36357" y="488"/>
                  </a:lnTo>
                  <a:lnTo>
                    <a:pt x="37690" y="861"/>
                  </a:lnTo>
                  <a:lnTo>
                    <a:pt x="38271" y="1972"/>
                  </a:lnTo>
                  <a:lnTo>
                    <a:pt x="38576" y="2910"/>
                  </a:lnTo>
                  <a:lnTo>
                    <a:pt x="45520" y="497"/>
                  </a:lnTo>
                  <a:lnTo>
                    <a:pt x="46130" y="0"/>
                  </a:lnTo>
                  <a:lnTo>
                    <a:pt x="46492" y="86"/>
                  </a:lnTo>
                  <a:lnTo>
                    <a:pt x="47368" y="2259"/>
                  </a:lnTo>
                  <a:lnTo>
                    <a:pt x="47863" y="2125"/>
                  </a:lnTo>
                  <a:lnTo>
                    <a:pt x="48282" y="1503"/>
                  </a:lnTo>
                  <a:lnTo>
                    <a:pt x="48749" y="1436"/>
                  </a:lnTo>
                  <a:lnTo>
                    <a:pt x="49292" y="1733"/>
                  </a:lnTo>
                  <a:lnTo>
                    <a:pt x="49835" y="2739"/>
                  </a:lnTo>
                  <a:lnTo>
                    <a:pt x="50721" y="3658"/>
                  </a:lnTo>
                  <a:lnTo>
                    <a:pt x="52226" y="4299"/>
                  </a:lnTo>
                  <a:lnTo>
                    <a:pt x="53178" y="5170"/>
                  </a:lnTo>
                  <a:lnTo>
                    <a:pt x="53073" y="7497"/>
                  </a:lnTo>
                  <a:lnTo>
                    <a:pt x="53435" y="9756"/>
                  </a:lnTo>
                  <a:lnTo>
                    <a:pt x="54092" y="10273"/>
                  </a:lnTo>
                  <a:lnTo>
                    <a:pt x="54435" y="11623"/>
                  </a:lnTo>
                  <a:lnTo>
                    <a:pt x="54607" y="13097"/>
                  </a:lnTo>
                  <a:lnTo>
                    <a:pt x="54969" y="13872"/>
                  </a:lnTo>
                  <a:lnTo>
                    <a:pt x="55226" y="15366"/>
                  </a:lnTo>
                  <a:lnTo>
                    <a:pt x="55093" y="16975"/>
                  </a:lnTo>
                  <a:lnTo>
                    <a:pt x="55369" y="18095"/>
                  </a:lnTo>
                  <a:lnTo>
                    <a:pt x="56474" y="20038"/>
                  </a:lnTo>
                  <a:lnTo>
                    <a:pt x="57160" y="22480"/>
                  </a:lnTo>
                  <a:lnTo>
                    <a:pt x="57169" y="24222"/>
                  </a:lnTo>
                  <a:lnTo>
                    <a:pt x="56759" y="26042"/>
                  </a:lnTo>
                  <a:lnTo>
                    <a:pt x="56026" y="27708"/>
                  </a:lnTo>
                  <a:lnTo>
                    <a:pt x="54740" y="29517"/>
                  </a:lnTo>
                  <a:lnTo>
                    <a:pt x="54635" y="30235"/>
                  </a:lnTo>
                  <a:lnTo>
                    <a:pt x="55397" y="30704"/>
                  </a:lnTo>
                  <a:lnTo>
                    <a:pt x="56559" y="30810"/>
                  </a:lnTo>
                  <a:lnTo>
                    <a:pt x="57531" y="30426"/>
                  </a:lnTo>
                  <a:lnTo>
                    <a:pt x="59988" y="31269"/>
                  </a:lnTo>
                  <a:lnTo>
                    <a:pt x="61274" y="32456"/>
                  </a:lnTo>
                  <a:lnTo>
                    <a:pt x="62408" y="33940"/>
                  </a:lnTo>
                  <a:lnTo>
                    <a:pt x="63427" y="34687"/>
                  </a:lnTo>
                  <a:lnTo>
                    <a:pt x="63884" y="35615"/>
                  </a:lnTo>
                  <a:lnTo>
                    <a:pt x="65627" y="35366"/>
                  </a:lnTo>
                  <a:lnTo>
                    <a:pt x="67656" y="34466"/>
                  </a:lnTo>
                  <a:lnTo>
                    <a:pt x="68075" y="34035"/>
                  </a:lnTo>
                  <a:lnTo>
                    <a:pt x="68675" y="34265"/>
                  </a:lnTo>
                  <a:lnTo>
                    <a:pt x="69980" y="34361"/>
                  </a:lnTo>
                  <a:lnTo>
                    <a:pt x="70895" y="32743"/>
                  </a:lnTo>
                  <a:lnTo>
                    <a:pt x="71628" y="30885"/>
                  </a:lnTo>
                  <a:lnTo>
                    <a:pt x="73200" y="28865"/>
                  </a:lnTo>
                  <a:lnTo>
                    <a:pt x="73971" y="28090"/>
                  </a:lnTo>
                  <a:lnTo>
                    <a:pt x="74171" y="26807"/>
                  </a:lnTo>
                  <a:lnTo>
                    <a:pt x="74257" y="25141"/>
                  </a:lnTo>
                  <a:lnTo>
                    <a:pt x="74828" y="23695"/>
                  </a:lnTo>
                  <a:lnTo>
                    <a:pt x="76124" y="22901"/>
                  </a:lnTo>
                  <a:lnTo>
                    <a:pt x="77524" y="22910"/>
                  </a:lnTo>
                  <a:lnTo>
                    <a:pt x="78286" y="23207"/>
                  </a:lnTo>
                  <a:lnTo>
                    <a:pt x="78676" y="24605"/>
                  </a:lnTo>
                  <a:lnTo>
                    <a:pt x="79800" y="25668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088C5B1F-F962-F534-5CE0-A6C1B5D58751}"/>
                </a:ext>
              </a:extLst>
            </p:cNvPr>
            <p:cNvSpPr/>
            <p:nvPr/>
          </p:nvSpPr>
          <p:spPr>
            <a:xfrm>
              <a:off x="6358327" y="4270399"/>
              <a:ext cx="62522" cy="63372"/>
            </a:xfrm>
            <a:custGeom>
              <a:avLst/>
              <a:gdLst>
                <a:gd name="connsiteX0" fmla="*/ 45044 w 62522"/>
                <a:gd name="connsiteY0" fmla="*/ 46628 h 63372"/>
                <a:gd name="connsiteX1" fmla="*/ 42643 w 62522"/>
                <a:gd name="connsiteY1" fmla="*/ 47394 h 63372"/>
                <a:gd name="connsiteX2" fmla="*/ 42310 w 62522"/>
                <a:gd name="connsiteY2" fmla="*/ 47451 h 63372"/>
                <a:gd name="connsiteX3" fmla="*/ 40758 w 62522"/>
                <a:gd name="connsiteY3" fmla="*/ 47279 h 63372"/>
                <a:gd name="connsiteX4" fmla="*/ 38700 w 62522"/>
                <a:gd name="connsiteY4" fmla="*/ 47461 h 63372"/>
                <a:gd name="connsiteX5" fmla="*/ 37090 w 62522"/>
                <a:gd name="connsiteY5" fmla="*/ 47882 h 63372"/>
                <a:gd name="connsiteX6" fmla="*/ 35833 w 62522"/>
                <a:gd name="connsiteY6" fmla="*/ 48045 h 63372"/>
                <a:gd name="connsiteX7" fmla="*/ 33785 w 62522"/>
                <a:gd name="connsiteY7" fmla="*/ 50237 h 63372"/>
                <a:gd name="connsiteX8" fmla="*/ 30051 w 62522"/>
                <a:gd name="connsiteY8" fmla="*/ 56154 h 63372"/>
                <a:gd name="connsiteX9" fmla="*/ 29061 w 62522"/>
                <a:gd name="connsiteY9" fmla="*/ 57399 h 63372"/>
                <a:gd name="connsiteX10" fmla="*/ 28794 w 62522"/>
                <a:gd name="connsiteY10" fmla="*/ 59735 h 63372"/>
                <a:gd name="connsiteX11" fmla="*/ 27927 w 62522"/>
                <a:gd name="connsiteY11" fmla="*/ 61583 h 63372"/>
                <a:gd name="connsiteX12" fmla="*/ 26860 w 62522"/>
                <a:gd name="connsiteY12" fmla="*/ 63019 h 63372"/>
                <a:gd name="connsiteX13" fmla="*/ 25832 w 62522"/>
                <a:gd name="connsiteY13" fmla="*/ 63373 h 63372"/>
                <a:gd name="connsiteX14" fmla="*/ 22727 w 62522"/>
                <a:gd name="connsiteY14" fmla="*/ 62798 h 63372"/>
                <a:gd name="connsiteX15" fmla="*/ 18745 w 62522"/>
                <a:gd name="connsiteY15" fmla="*/ 62061 h 63372"/>
                <a:gd name="connsiteX16" fmla="*/ 16431 w 62522"/>
                <a:gd name="connsiteY16" fmla="*/ 60271 h 63372"/>
                <a:gd name="connsiteX17" fmla="*/ 14373 w 62522"/>
                <a:gd name="connsiteY17" fmla="*/ 57915 h 63372"/>
                <a:gd name="connsiteX18" fmla="*/ 13297 w 62522"/>
                <a:gd name="connsiteY18" fmla="*/ 56202 h 63372"/>
                <a:gd name="connsiteX19" fmla="*/ 12154 w 62522"/>
                <a:gd name="connsiteY19" fmla="*/ 55263 h 63372"/>
                <a:gd name="connsiteX20" fmla="*/ 11763 w 62522"/>
                <a:gd name="connsiteY20" fmla="*/ 54736 h 63372"/>
                <a:gd name="connsiteX21" fmla="*/ 10154 w 62522"/>
                <a:gd name="connsiteY21" fmla="*/ 53952 h 63372"/>
                <a:gd name="connsiteX22" fmla="*/ 9544 w 62522"/>
                <a:gd name="connsiteY22" fmla="*/ 53540 h 63372"/>
                <a:gd name="connsiteX23" fmla="*/ 9001 w 62522"/>
                <a:gd name="connsiteY23" fmla="*/ 53243 h 63372"/>
                <a:gd name="connsiteX24" fmla="*/ 8353 w 62522"/>
                <a:gd name="connsiteY24" fmla="*/ 52113 h 63372"/>
                <a:gd name="connsiteX25" fmla="*/ 7963 w 62522"/>
                <a:gd name="connsiteY25" fmla="*/ 51127 h 63372"/>
                <a:gd name="connsiteX26" fmla="*/ 8115 w 62522"/>
                <a:gd name="connsiteY26" fmla="*/ 48379 h 63372"/>
                <a:gd name="connsiteX27" fmla="*/ 6972 w 62522"/>
                <a:gd name="connsiteY27" fmla="*/ 46742 h 63372"/>
                <a:gd name="connsiteX28" fmla="*/ 5020 w 62522"/>
                <a:gd name="connsiteY28" fmla="*/ 43956 h 63372"/>
                <a:gd name="connsiteX29" fmla="*/ 3791 w 62522"/>
                <a:gd name="connsiteY29" fmla="*/ 41668 h 63372"/>
                <a:gd name="connsiteX30" fmla="*/ 2105 w 62522"/>
                <a:gd name="connsiteY30" fmla="*/ 38546 h 63372"/>
                <a:gd name="connsiteX31" fmla="*/ 1067 w 62522"/>
                <a:gd name="connsiteY31" fmla="*/ 35884 h 63372"/>
                <a:gd name="connsiteX32" fmla="*/ 0 w 62522"/>
                <a:gd name="connsiteY32" fmla="*/ 33127 h 63372"/>
                <a:gd name="connsiteX33" fmla="*/ 143 w 62522"/>
                <a:gd name="connsiteY33" fmla="*/ 31940 h 63372"/>
                <a:gd name="connsiteX34" fmla="*/ 1162 w 62522"/>
                <a:gd name="connsiteY34" fmla="*/ 31135 h 63372"/>
                <a:gd name="connsiteX35" fmla="*/ 4162 w 62522"/>
                <a:gd name="connsiteY35" fmla="*/ 29747 h 63372"/>
                <a:gd name="connsiteX36" fmla="*/ 6487 w 62522"/>
                <a:gd name="connsiteY36" fmla="*/ 28674 h 63372"/>
                <a:gd name="connsiteX37" fmla="*/ 8153 w 62522"/>
                <a:gd name="connsiteY37" fmla="*/ 26711 h 63372"/>
                <a:gd name="connsiteX38" fmla="*/ 9973 w 62522"/>
                <a:gd name="connsiteY38" fmla="*/ 23782 h 63372"/>
                <a:gd name="connsiteX39" fmla="*/ 10858 w 62522"/>
                <a:gd name="connsiteY39" fmla="*/ 22030 h 63372"/>
                <a:gd name="connsiteX40" fmla="*/ 11744 w 62522"/>
                <a:gd name="connsiteY40" fmla="*/ 21226 h 63372"/>
                <a:gd name="connsiteX41" fmla="*/ 12706 w 62522"/>
                <a:gd name="connsiteY41" fmla="*/ 19991 h 63372"/>
                <a:gd name="connsiteX42" fmla="*/ 14392 w 62522"/>
                <a:gd name="connsiteY42" fmla="*/ 17243 h 63372"/>
                <a:gd name="connsiteX43" fmla="*/ 16269 w 62522"/>
                <a:gd name="connsiteY43" fmla="*/ 14198 h 63372"/>
                <a:gd name="connsiteX44" fmla="*/ 18279 w 62522"/>
                <a:gd name="connsiteY44" fmla="*/ 10933 h 63372"/>
                <a:gd name="connsiteX45" fmla="*/ 20812 w 62522"/>
                <a:gd name="connsiteY45" fmla="*/ 9985 h 63372"/>
                <a:gd name="connsiteX46" fmla="*/ 24270 w 62522"/>
                <a:gd name="connsiteY46" fmla="*/ 8894 h 63372"/>
                <a:gd name="connsiteX47" fmla="*/ 27603 w 62522"/>
                <a:gd name="connsiteY47" fmla="*/ 6041 h 63372"/>
                <a:gd name="connsiteX48" fmla="*/ 31566 w 62522"/>
                <a:gd name="connsiteY48" fmla="*/ 3647 h 63372"/>
                <a:gd name="connsiteX49" fmla="*/ 37957 w 62522"/>
                <a:gd name="connsiteY49" fmla="*/ 1043 h 63372"/>
                <a:gd name="connsiteX50" fmla="*/ 40938 w 62522"/>
                <a:gd name="connsiteY50" fmla="*/ 383 h 63372"/>
                <a:gd name="connsiteX51" fmla="*/ 42081 w 62522"/>
                <a:gd name="connsiteY51" fmla="*/ 0 h 63372"/>
                <a:gd name="connsiteX52" fmla="*/ 42796 w 62522"/>
                <a:gd name="connsiteY52" fmla="*/ 497 h 63372"/>
                <a:gd name="connsiteX53" fmla="*/ 43558 w 62522"/>
                <a:gd name="connsiteY53" fmla="*/ 1981 h 63372"/>
                <a:gd name="connsiteX54" fmla="*/ 44644 w 62522"/>
                <a:gd name="connsiteY54" fmla="*/ 3236 h 63372"/>
                <a:gd name="connsiteX55" fmla="*/ 47168 w 62522"/>
                <a:gd name="connsiteY55" fmla="*/ 5399 h 63372"/>
                <a:gd name="connsiteX56" fmla="*/ 48235 w 62522"/>
                <a:gd name="connsiteY56" fmla="*/ 5926 h 63372"/>
                <a:gd name="connsiteX57" fmla="*/ 50844 w 62522"/>
                <a:gd name="connsiteY57" fmla="*/ 9143 h 63372"/>
                <a:gd name="connsiteX58" fmla="*/ 53626 w 62522"/>
                <a:gd name="connsiteY58" fmla="*/ 11345 h 63372"/>
                <a:gd name="connsiteX59" fmla="*/ 56836 w 62522"/>
                <a:gd name="connsiteY59" fmla="*/ 13892 h 63372"/>
                <a:gd name="connsiteX60" fmla="*/ 59017 w 62522"/>
                <a:gd name="connsiteY60" fmla="*/ 15156 h 63372"/>
                <a:gd name="connsiteX61" fmla="*/ 60141 w 62522"/>
                <a:gd name="connsiteY61" fmla="*/ 15509 h 63372"/>
                <a:gd name="connsiteX62" fmla="*/ 61055 w 62522"/>
                <a:gd name="connsiteY62" fmla="*/ 17769 h 63372"/>
                <a:gd name="connsiteX63" fmla="*/ 61998 w 62522"/>
                <a:gd name="connsiteY63" fmla="*/ 19444 h 63372"/>
                <a:gd name="connsiteX64" fmla="*/ 62522 w 62522"/>
                <a:gd name="connsiteY64" fmla="*/ 21015 h 63372"/>
                <a:gd name="connsiteX65" fmla="*/ 62417 w 62522"/>
                <a:gd name="connsiteY65" fmla="*/ 22546 h 63372"/>
                <a:gd name="connsiteX66" fmla="*/ 61408 w 62522"/>
                <a:gd name="connsiteY66" fmla="*/ 26300 h 63372"/>
                <a:gd name="connsiteX67" fmla="*/ 59931 w 62522"/>
                <a:gd name="connsiteY67" fmla="*/ 30139 h 63372"/>
                <a:gd name="connsiteX68" fmla="*/ 58741 w 62522"/>
                <a:gd name="connsiteY68" fmla="*/ 31728 h 63372"/>
                <a:gd name="connsiteX69" fmla="*/ 57293 w 62522"/>
                <a:gd name="connsiteY69" fmla="*/ 32743 h 63372"/>
                <a:gd name="connsiteX70" fmla="*/ 55883 w 62522"/>
                <a:gd name="connsiteY70" fmla="*/ 34266 h 63372"/>
                <a:gd name="connsiteX71" fmla="*/ 55340 w 62522"/>
                <a:gd name="connsiteY71" fmla="*/ 37349 h 63372"/>
                <a:gd name="connsiteX72" fmla="*/ 54702 w 62522"/>
                <a:gd name="connsiteY72" fmla="*/ 40977 h 63372"/>
                <a:gd name="connsiteX73" fmla="*/ 52854 w 62522"/>
                <a:gd name="connsiteY73" fmla="*/ 42471 h 63372"/>
                <a:gd name="connsiteX74" fmla="*/ 51425 w 62522"/>
                <a:gd name="connsiteY74" fmla="*/ 43457 h 63372"/>
                <a:gd name="connsiteX75" fmla="*/ 49435 w 62522"/>
                <a:gd name="connsiteY75" fmla="*/ 44663 h 6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62522" h="63372">
                  <a:moveTo>
                    <a:pt x="45044" y="46628"/>
                  </a:moveTo>
                  <a:lnTo>
                    <a:pt x="42643" y="47394"/>
                  </a:lnTo>
                  <a:lnTo>
                    <a:pt x="42310" y="47451"/>
                  </a:lnTo>
                  <a:lnTo>
                    <a:pt x="40758" y="47279"/>
                  </a:lnTo>
                  <a:lnTo>
                    <a:pt x="38700" y="47461"/>
                  </a:lnTo>
                  <a:lnTo>
                    <a:pt x="37090" y="47882"/>
                  </a:lnTo>
                  <a:lnTo>
                    <a:pt x="35833" y="48045"/>
                  </a:lnTo>
                  <a:lnTo>
                    <a:pt x="33785" y="50237"/>
                  </a:lnTo>
                  <a:lnTo>
                    <a:pt x="30051" y="56154"/>
                  </a:lnTo>
                  <a:lnTo>
                    <a:pt x="29061" y="57399"/>
                  </a:lnTo>
                  <a:lnTo>
                    <a:pt x="28794" y="59735"/>
                  </a:lnTo>
                  <a:lnTo>
                    <a:pt x="27927" y="61583"/>
                  </a:lnTo>
                  <a:lnTo>
                    <a:pt x="26860" y="63019"/>
                  </a:lnTo>
                  <a:lnTo>
                    <a:pt x="25832" y="63373"/>
                  </a:lnTo>
                  <a:lnTo>
                    <a:pt x="22727" y="62798"/>
                  </a:lnTo>
                  <a:lnTo>
                    <a:pt x="18745" y="62061"/>
                  </a:lnTo>
                  <a:lnTo>
                    <a:pt x="16431" y="60271"/>
                  </a:lnTo>
                  <a:lnTo>
                    <a:pt x="14373" y="57915"/>
                  </a:lnTo>
                  <a:lnTo>
                    <a:pt x="13297" y="56202"/>
                  </a:lnTo>
                  <a:lnTo>
                    <a:pt x="12154" y="55263"/>
                  </a:lnTo>
                  <a:lnTo>
                    <a:pt x="11763" y="54736"/>
                  </a:lnTo>
                  <a:lnTo>
                    <a:pt x="10154" y="53952"/>
                  </a:lnTo>
                  <a:lnTo>
                    <a:pt x="9544" y="53540"/>
                  </a:lnTo>
                  <a:lnTo>
                    <a:pt x="9001" y="53243"/>
                  </a:lnTo>
                  <a:lnTo>
                    <a:pt x="8353" y="52113"/>
                  </a:lnTo>
                  <a:lnTo>
                    <a:pt x="7963" y="51127"/>
                  </a:lnTo>
                  <a:lnTo>
                    <a:pt x="8115" y="48379"/>
                  </a:lnTo>
                  <a:lnTo>
                    <a:pt x="6972" y="46742"/>
                  </a:lnTo>
                  <a:lnTo>
                    <a:pt x="5020" y="43956"/>
                  </a:lnTo>
                  <a:lnTo>
                    <a:pt x="3791" y="41668"/>
                  </a:lnTo>
                  <a:lnTo>
                    <a:pt x="2105" y="38546"/>
                  </a:lnTo>
                  <a:lnTo>
                    <a:pt x="1067" y="35884"/>
                  </a:lnTo>
                  <a:lnTo>
                    <a:pt x="0" y="33127"/>
                  </a:lnTo>
                  <a:lnTo>
                    <a:pt x="143" y="31940"/>
                  </a:lnTo>
                  <a:lnTo>
                    <a:pt x="1162" y="31135"/>
                  </a:lnTo>
                  <a:lnTo>
                    <a:pt x="4162" y="29747"/>
                  </a:lnTo>
                  <a:lnTo>
                    <a:pt x="6487" y="28674"/>
                  </a:lnTo>
                  <a:lnTo>
                    <a:pt x="8153" y="26711"/>
                  </a:lnTo>
                  <a:lnTo>
                    <a:pt x="9973" y="23782"/>
                  </a:lnTo>
                  <a:lnTo>
                    <a:pt x="10858" y="22030"/>
                  </a:lnTo>
                  <a:lnTo>
                    <a:pt x="11744" y="21226"/>
                  </a:lnTo>
                  <a:lnTo>
                    <a:pt x="12706" y="19991"/>
                  </a:lnTo>
                  <a:lnTo>
                    <a:pt x="14392" y="17243"/>
                  </a:lnTo>
                  <a:lnTo>
                    <a:pt x="16269" y="14198"/>
                  </a:lnTo>
                  <a:lnTo>
                    <a:pt x="18279" y="10933"/>
                  </a:lnTo>
                  <a:lnTo>
                    <a:pt x="20812" y="9985"/>
                  </a:lnTo>
                  <a:lnTo>
                    <a:pt x="24270" y="8894"/>
                  </a:lnTo>
                  <a:lnTo>
                    <a:pt x="27603" y="6041"/>
                  </a:lnTo>
                  <a:lnTo>
                    <a:pt x="31566" y="3647"/>
                  </a:lnTo>
                  <a:lnTo>
                    <a:pt x="37957" y="1043"/>
                  </a:lnTo>
                  <a:lnTo>
                    <a:pt x="40938" y="383"/>
                  </a:lnTo>
                  <a:lnTo>
                    <a:pt x="42081" y="0"/>
                  </a:lnTo>
                  <a:lnTo>
                    <a:pt x="42796" y="497"/>
                  </a:lnTo>
                  <a:lnTo>
                    <a:pt x="43558" y="1981"/>
                  </a:lnTo>
                  <a:lnTo>
                    <a:pt x="44644" y="3236"/>
                  </a:lnTo>
                  <a:lnTo>
                    <a:pt x="47168" y="5399"/>
                  </a:lnTo>
                  <a:lnTo>
                    <a:pt x="48235" y="5926"/>
                  </a:lnTo>
                  <a:lnTo>
                    <a:pt x="50844" y="9143"/>
                  </a:lnTo>
                  <a:lnTo>
                    <a:pt x="53626" y="11345"/>
                  </a:lnTo>
                  <a:lnTo>
                    <a:pt x="56836" y="13892"/>
                  </a:lnTo>
                  <a:lnTo>
                    <a:pt x="59017" y="15156"/>
                  </a:lnTo>
                  <a:lnTo>
                    <a:pt x="60141" y="15509"/>
                  </a:lnTo>
                  <a:lnTo>
                    <a:pt x="61055" y="17769"/>
                  </a:lnTo>
                  <a:lnTo>
                    <a:pt x="61998" y="19444"/>
                  </a:lnTo>
                  <a:lnTo>
                    <a:pt x="62522" y="21015"/>
                  </a:lnTo>
                  <a:lnTo>
                    <a:pt x="62417" y="22546"/>
                  </a:lnTo>
                  <a:lnTo>
                    <a:pt x="61408" y="26300"/>
                  </a:lnTo>
                  <a:lnTo>
                    <a:pt x="59931" y="30139"/>
                  </a:lnTo>
                  <a:lnTo>
                    <a:pt x="58741" y="31728"/>
                  </a:lnTo>
                  <a:lnTo>
                    <a:pt x="57293" y="32743"/>
                  </a:lnTo>
                  <a:lnTo>
                    <a:pt x="55883" y="34266"/>
                  </a:lnTo>
                  <a:lnTo>
                    <a:pt x="55340" y="37349"/>
                  </a:lnTo>
                  <a:lnTo>
                    <a:pt x="54702" y="40977"/>
                  </a:lnTo>
                  <a:lnTo>
                    <a:pt x="52854" y="42471"/>
                  </a:lnTo>
                  <a:lnTo>
                    <a:pt x="51425" y="43457"/>
                  </a:lnTo>
                  <a:lnTo>
                    <a:pt x="49435" y="44663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56312A2-AC94-F5EE-D4BD-2582E11DF4BA}"/>
                </a:ext>
              </a:extLst>
            </p:cNvPr>
            <p:cNvSpPr/>
            <p:nvPr/>
          </p:nvSpPr>
          <p:spPr>
            <a:xfrm>
              <a:off x="5884068" y="2532883"/>
              <a:ext cx="423433" cy="409595"/>
            </a:xfrm>
            <a:custGeom>
              <a:avLst/>
              <a:gdLst>
                <a:gd name="connsiteX0" fmla="*/ 423434 w 423433"/>
                <a:gd name="connsiteY0" fmla="*/ 48381 h 409595"/>
                <a:gd name="connsiteX1" fmla="*/ 422405 w 423433"/>
                <a:gd name="connsiteY1" fmla="*/ 49262 h 409595"/>
                <a:gd name="connsiteX2" fmla="*/ 420938 w 423433"/>
                <a:gd name="connsiteY2" fmla="*/ 51139 h 409595"/>
                <a:gd name="connsiteX3" fmla="*/ 420014 w 423433"/>
                <a:gd name="connsiteY3" fmla="*/ 52805 h 409595"/>
                <a:gd name="connsiteX4" fmla="*/ 417538 w 423433"/>
                <a:gd name="connsiteY4" fmla="*/ 55524 h 409595"/>
                <a:gd name="connsiteX5" fmla="*/ 415471 w 423433"/>
                <a:gd name="connsiteY5" fmla="*/ 58425 h 409595"/>
                <a:gd name="connsiteX6" fmla="*/ 415671 w 423433"/>
                <a:gd name="connsiteY6" fmla="*/ 62666 h 409595"/>
                <a:gd name="connsiteX7" fmla="*/ 416138 w 423433"/>
                <a:gd name="connsiteY7" fmla="*/ 66975 h 409595"/>
                <a:gd name="connsiteX8" fmla="*/ 417528 w 423433"/>
                <a:gd name="connsiteY8" fmla="*/ 71178 h 409595"/>
                <a:gd name="connsiteX9" fmla="*/ 418719 w 423433"/>
                <a:gd name="connsiteY9" fmla="*/ 75850 h 409595"/>
                <a:gd name="connsiteX10" fmla="*/ 418376 w 423433"/>
                <a:gd name="connsiteY10" fmla="*/ 78895 h 409595"/>
                <a:gd name="connsiteX11" fmla="*/ 417357 w 423433"/>
                <a:gd name="connsiteY11" fmla="*/ 82639 h 409595"/>
                <a:gd name="connsiteX12" fmla="*/ 416138 w 423433"/>
                <a:gd name="connsiteY12" fmla="*/ 85760 h 409595"/>
                <a:gd name="connsiteX13" fmla="*/ 412099 w 423433"/>
                <a:gd name="connsiteY13" fmla="*/ 92165 h 409595"/>
                <a:gd name="connsiteX14" fmla="*/ 411480 w 423433"/>
                <a:gd name="connsiteY14" fmla="*/ 93697 h 409595"/>
                <a:gd name="connsiteX15" fmla="*/ 411709 w 423433"/>
                <a:gd name="connsiteY15" fmla="*/ 95851 h 409595"/>
                <a:gd name="connsiteX16" fmla="*/ 414166 w 423433"/>
                <a:gd name="connsiteY16" fmla="*/ 103434 h 409595"/>
                <a:gd name="connsiteX17" fmla="*/ 414357 w 423433"/>
                <a:gd name="connsiteY17" fmla="*/ 105818 h 409595"/>
                <a:gd name="connsiteX18" fmla="*/ 415823 w 423433"/>
                <a:gd name="connsiteY18" fmla="*/ 113152 h 409595"/>
                <a:gd name="connsiteX19" fmla="*/ 417166 w 423433"/>
                <a:gd name="connsiteY19" fmla="*/ 119108 h 409595"/>
                <a:gd name="connsiteX20" fmla="*/ 418652 w 423433"/>
                <a:gd name="connsiteY20" fmla="*/ 123790 h 409595"/>
                <a:gd name="connsiteX21" fmla="*/ 418881 w 423433"/>
                <a:gd name="connsiteY21" fmla="*/ 125073 h 409595"/>
                <a:gd name="connsiteX22" fmla="*/ 418881 w 423433"/>
                <a:gd name="connsiteY22" fmla="*/ 131937 h 409595"/>
                <a:gd name="connsiteX23" fmla="*/ 418881 w 423433"/>
                <a:gd name="connsiteY23" fmla="*/ 138793 h 409595"/>
                <a:gd name="connsiteX24" fmla="*/ 418881 w 423433"/>
                <a:gd name="connsiteY24" fmla="*/ 145629 h 409595"/>
                <a:gd name="connsiteX25" fmla="*/ 418881 w 423433"/>
                <a:gd name="connsiteY25" fmla="*/ 152456 h 409595"/>
                <a:gd name="connsiteX26" fmla="*/ 418881 w 423433"/>
                <a:gd name="connsiteY26" fmla="*/ 159263 h 409595"/>
                <a:gd name="connsiteX27" fmla="*/ 418881 w 423433"/>
                <a:gd name="connsiteY27" fmla="*/ 166061 h 409595"/>
                <a:gd name="connsiteX28" fmla="*/ 418881 w 423433"/>
                <a:gd name="connsiteY28" fmla="*/ 172840 h 409595"/>
                <a:gd name="connsiteX29" fmla="*/ 418881 w 423433"/>
                <a:gd name="connsiteY29" fmla="*/ 179609 h 409595"/>
                <a:gd name="connsiteX30" fmla="*/ 418881 w 423433"/>
                <a:gd name="connsiteY30" fmla="*/ 186359 h 409595"/>
                <a:gd name="connsiteX31" fmla="*/ 418881 w 423433"/>
                <a:gd name="connsiteY31" fmla="*/ 193099 h 409595"/>
                <a:gd name="connsiteX32" fmla="*/ 418881 w 423433"/>
                <a:gd name="connsiteY32" fmla="*/ 199820 h 409595"/>
                <a:gd name="connsiteX33" fmla="*/ 418881 w 423433"/>
                <a:gd name="connsiteY33" fmla="*/ 206542 h 409595"/>
                <a:gd name="connsiteX34" fmla="*/ 418881 w 423433"/>
                <a:gd name="connsiteY34" fmla="*/ 213234 h 409595"/>
                <a:gd name="connsiteX35" fmla="*/ 418881 w 423433"/>
                <a:gd name="connsiteY35" fmla="*/ 219917 h 409595"/>
                <a:gd name="connsiteX36" fmla="*/ 418881 w 423433"/>
                <a:gd name="connsiteY36" fmla="*/ 226591 h 409595"/>
                <a:gd name="connsiteX37" fmla="*/ 418881 w 423433"/>
                <a:gd name="connsiteY37" fmla="*/ 233254 h 409595"/>
                <a:gd name="connsiteX38" fmla="*/ 418881 w 423433"/>
                <a:gd name="connsiteY38" fmla="*/ 239899 h 409595"/>
                <a:gd name="connsiteX39" fmla="*/ 418881 w 423433"/>
                <a:gd name="connsiteY39" fmla="*/ 246534 h 409595"/>
                <a:gd name="connsiteX40" fmla="*/ 418881 w 423433"/>
                <a:gd name="connsiteY40" fmla="*/ 253160 h 409595"/>
                <a:gd name="connsiteX41" fmla="*/ 418881 w 423433"/>
                <a:gd name="connsiteY41" fmla="*/ 259766 h 409595"/>
                <a:gd name="connsiteX42" fmla="*/ 418881 w 423433"/>
                <a:gd name="connsiteY42" fmla="*/ 266372 h 409595"/>
                <a:gd name="connsiteX43" fmla="*/ 418881 w 423433"/>
                <a:gd name="connsiteY43" fmla="*/ 272960 h 409595"/>
                <a:gd name="connsiteX44" fmla="*/ 418881 w 423433"/>
                <a:gd name="connsiteY44" fmla="*/ 279528 h 409595"/>
                <a:gd name="connsiteX45" fmla="*/ 418881 w 423433"/>
                <a:gd name="connsiteY45" fmla="*/ 286096 h 409595"/>
                <a:gd name="connsiteX46" fmla="*/ 418881 w 423433"/>
                <a:gd name="connsiteY46" fmla="*/ 292645 h 409595"/>
                <a:gd name="connsiteX47" fmla="*/ 418881 w 423433"/>
                <a:gd name="connsiteY47" fmla="*/ 299184 h 409595"/>
                <a:gd name="connsiteX48" fmla="*/ 418881 w 423433"/>
                <a:gd name="connsiteY48" fmla="*/ 305714 h 409595"/>
                <a:gd name="connsiteX49" fmla="*/ 418881 w 423433"/>
                <a:gd name="connsiteY49" fmla="*/ 312234 h 409595"/>
                <a:gd name="connsiteX50" fmla="*/ 418881 w 423433"/>
                <a:gd name="connsiteY50" fmla="*/ 318735 h 409595"/>
                <a:gd name="connsiteX51" fmla="*/ 418881 w 423433"/>
                <a:gd name="connsiteY51" fmla="*/ 325236 h 409595"/>
                <a:gd name="connsiteX52" fmla="*/ 418881 w 423433"/>
                <a:gd name="connsiteY52" fmla="*/ 331728 h 409595"/>
                <a:gd name="connsiteX53" fmla="*/ 418881 w 423433"/>
                <a:gd name="connsiteY53" fmla="*/ 338200 h 409595"/>
                <a:gd name="connsiteX54" fmla="*/ 418881 w 423433"/>
                <a:gd name="connsiteY54" fmla="*/ 352533 h 409595"/>
                <a:gd name="connsiteX55" fmla="*/ 418871 w 423433"/>
                <a:gd name="connsiteY55" fmla="*/ 366818 h 409595"/>
                <a:gd name="connsiteX56" fmla="*/ 418871 w 423433"/>
                <a:gd name="connsiteY56" fmla="*/ 381055 h 409595"/>
                <a:gd name="connsiteX57" fmla="*/ 418862 w 423433"/>
                <a:gd name="connsiteY57" fmla="*/ 395245 h 409595"/>
                <a:gd name="connsiteX58" fmla="*/ 418776 w 423433"/>
                <a:gd name="connsiteY58" fmla="*/ 395283 h 409595"/>
                <a:gd name="connsiteX59" fmla="*/ 418700 w 423433"/>
                <a:gd name="connsiteY59" fmla="*/ 395340 h 409595"/>
                <a:gd name="connsiteX60" fmla="*/ 418614 w 423433"/>
                <a:gd name="connsiteY60" fmla="*/ 395388 h 409595"/>
                <a:gd name="connsiteX61" fmla="*/ 418529 w 423433"/>
                <a:gd name="connsiteY61" fmla="*/ 395445 h 409595"/>
                <a:gd name="connsiteX62" fmla="*/ 411937 w 423433"/>
                <a:gd name="connsiteY62" fmla="*/ 395435 h 409595"/>
                <a:gd name="connsiteX63" fmla="*/ 405346 w 423433"/>
                <a:gd name="connsiteY63" fmla="*/ 395435 h 409595"/>
                <a:gd name="connsiteX64" fmla="*/ 398745 w 423433"/>
                <a:gd name="connsiteY64" fmla="*/ 395435 h 409595"/>
                <a:gd name="connsiteX65" fmla="*/ 392154 w 423433"/>
                <a:gd name="connsiteY65" fmla="*/ 395426 h 409595"/>
                <a:gd name="connsiteX66" fmla="*/ 392154 w 423433"/>
                <a:gd name="connsiteY66" fmla="*/ 398978 h 409595"/>
                <a:gd name="connsiteX67" fmla="*/ 392154 w 423433"/>
                <a:gd name="connsiteY67" fmla="*/ 402520 h 409595"/>
                <a:gd name="connsiteX68" fmla="*/ 392154 w 423433"/>
                <a:gd name="connsiteY68" fmla="*/ 406053 h 409595"/>
                <a:gd name="connsiteX69" fmla="*/ 392154 w 423433"/>
                <a:gd name="connsiteY69" fmla="*/ 409596 h 409595"/>
                <a:gd name="connsiteX70" fmla="*/ 379343 w 423433"/>
                <a:gd name="connsiteY70" fmla="*/ 402884 h 409595"/>
                <a:gd name="connsiteX71" fmla="*/ 366541 w 423433"/>
                <a:gd name="connsiteY71" fmla="*/ 396172 h 409595"/>
                <a:gd name="connsiteX72" fmla="*/ 353730 w 423433"/>
                <a:gd name="connsiteY72" fmla="*/ 389442 h 409595"/>
                <a:gd name="connsiteX73" fmla="*/ 340928 w 423433"/>
                <a:gd name="connsiteY73" fmla="*/ 382701 h 409595"/>
                <a:gd name="connsiteX74" fmla="*/ 328117 w 423433"/>
                <a:gd name="connsiteY74" fmla="*/ 375951 h 409595"/>
                <a:gd name="connsiteX75" fmla="*/ 315316 w 423433"/>
                <a:gd name="connsiteY75" fmla="*/ 369192 h 409595"/>
                <a:gd name="connsiteX76" fmla="*/ 302505 w 423433"/>
                <a:gd name="connsiteY76" fmla="*/ 362423 h 409595"/>
                <a:gd name="connsiteX77" fmla="*/ 289703 w 423433"/>
                <a:gd name="connsiteY77" fmla="*/ 355644 h 409595"/>
                <a:gd name="connsiteX78" fmla="*/ 276892 w 423433"/>
                <a:gd name="connsiteY78" fmla="*/ 348846 h 409595"/>
                <a:gd name="connsiteX79" fmla="*/ 264090 w 423433"/>
                <a:gd name="connsiteY79" fmla="*/ 342038 h 409595"/>
                <a:gd name="connsiteX80" fmla="*/ 251279 w 423433"/>
                <a:gd name="connsiteY80" fmla="*/ 335231 h 409595"/>
                <a:gd name="connsiteX81" fmla="*/ 238477 w 423433"/>
                <a:gd name="connsiteY81" fmla="*/ 328404 h 409595"/>
                <a:gd name="connsiteX82" fmla="*/ 225666 w 423433"/>
                <a:gd name="connsiteY82" fmla="*/ 321559 h 409595"/>
                <a:gd name="connsiteX83" fmla="*/ 212865 w 423433"/>
                <a:gd name="connsiteY83" fmla="*/ 314703 h 409595"/>
                <a:gd name="connsiteX84" fmla="*/ 200054 w 423433"/>
                <a:gd name="connsiteY84" fmla="*/ 307848 h 409595"/>
                <a:gd name="connsiteX85" fmla="*/ 187242 w 423433"/>
                <a:gd name="connsiteY85" fmla="*/ 300974 h 409595"/>
                <a:gd name="connsiteX86" fmla="*/ 178403 w 423433"/>
                <a:gd name="connsiteY86" fmla="*/ 296215 h 409595"/>
                <a:gd name="connsiteX87" fmla="*/ 168859 w 423433"/>
                <a:gd name="connsiteY87" fmla="*/ 300859 h 409595"/>
                <a:gd name="connsiteX88" fmla="*/ 161382 w 423433"/>
                <a:gd name="connsiteY88" fmla="*/ 304497 h 409595"/>
                <a:gd name="connsiteX89" fmla="*/ 151533 w 423433"/>
                <a:gd name="connsiteY89" fmla="*/ 309275 h 409595"/>
                <a:gd name="connsiteX90" fmla="*/ 151533 w 423433"/>
                <a:gd name="connsiteY90" fmla="*/ 309275 h 409595"/>
                <a:gd name="connsiteX91" fmla="*/ 140218 w 423433"/>
                <a:gd name="connsiteY91" fmla="*/ 315469 h 409595"/>
                <a:gd name="connsiteX92" fmla="*/ 131531 w 423433"/>
                <a:gd name="connsiteY92" fmla="*/ 320218 h 409595"/>
                <a:gd name="connsiteX93" fmla="*/ 131121 w 423433"/>
                <a:gd name="connsiteY93" fmla="*/ 320180 h 409595"/>
                <a:gd name="connsiteX94" fmla="*/ 130731 w 423433"/>
                <a:gd name="connsiteY94" fmla="*/ 320065 h 409595"/>
                <a:gd name="connsiteX95" fmla="*/ 121691 w 423433"/>
                <a:gd name="connsiteY95" fmla="*/ 312003 h 409595"/>
                <a:gd name="connsiteX96" fmla="*/ 114633 w 423433"/>
                <a:gd name="connsiteY96" fmla="*/ 305694 h 409595"/>
                <a:gd name="connsiteX97" fmla="*/ 111500 w 423433"/>
                <a:gd name="connsiteY97" fmla="*/ 303922 h 409595"/>
                <a:gd name="connsiteX98" fmla="*/ 98193 w 423433"/>
                <a:gd name="connsiteY98" fmla="*/ 300696 h 409595"/>
                <a:gd name="connsiteX99" fmla="*/ 84963 w 423433"/>
                <a:gd name="connsiteY99" fmla="*/ 297488 h 409595"/>
                <a:gd name="connsiteX100" fmla="*/ 71037 w 423433"/>
                <a:gd name="connsiteY100" fmla="*/ 294099 h 409595"/>
                <a:gd name="connsiteX101" fmla="*/ 68504 w 423433"/>
                <a:gd name="connsiteY101" fmla="*/ 288938 h 409595"/>
                <a:gd name="connsiteX102" fmla="*/ 65675 w 423433"/>
                <a:gd name="connsiteY102" fmla="*/ 283165 h 409595"/>
                <a:gd name="connsiteX103" fmla="*/ 61855 w 423433"/>
                <a:gd name="connsiteY103" fmla="*/ 275936 h 409595"/>
                <a:gd name="connsiteX104" fmla="*/ 59522 w 423433"/>
                <a:gd name="connsiteY104" fmla="*/ 271503 h 409595"/>
                <a:gd name="connsiteX105" fmla="*/ 58741 w 423433"/>
                <a:gd name="connsiteY105" fmla="*/ 270814 h 409595"/>
                <a:gd name="connsiteX106" fmla="*/ 48063 w 423433"/>
                <a:gd name="connsiteY106" fmla="*/ 267310 h 409595"/>
                <a:gd name="connsiteX107" fmla="*/ 36776 w 423433"/>
                <a:gd name="connsiteY107" fmla="*/ 263863 h 409595"/>
                <a:gd name="connsiteX108" fmla="*/ 30175 w 423433"/>
                <a:gd name="connsiteY108" fmla="*/ 265950 h 409595"/>
                <a:gd name="connsiteX109" fmla="*/ 29013 w 423433"/>
                <a:gd name="connsiteY109" fmla="*/ 265797 h 409595"/>
                <a:gd name="connsiteX110" fmla="*/ 27146 w 423433"/>
                <a:gd name="connsiteY110" fmla="*/ 264485 h 409595"/>
                <a:gd name="connsiteX111" fmla="*/ 25270 w 423433"/>
                <a:gd name="connsiteY111" fmla="*/ 262694 h 409595"/>
                <a:gd name="connsiteX112" fmla="*/ 24279 w 423433"/>
                <a:gd name="connsiteY112" fmla="*/ 260195 h 409595"/>
                <a:gd name="connsiteX113" fmla="*/ 21631 w 423433"/>
                <a:gd name="connsiteY113" fmla="*/ 256844 h 409595"/>
                <a:gd name="connsiteX114" fmla="*/ 19183 w 423433"/>
                <a:gd name="connsiteY114" fmla="*/ 249156 h 409595"/>
                <a:gd name="connsiteX115" fmla="*/ 18945 w 423433"/>
                <a:gd name="connsiteY115" fmla="*/ 243028 h 409595"/>
                <a:gd name="connsiteX116" fmla="*/ 18459 w 423433"/>
                <a:gd name="connsiteY116" fmla="*/ 240855 h 409595"/>
                <a:gd name="connsiteX117" fmla="*/ 12583 w 423433"/>
                <a:gd name="connsiteY117" fmla="*/ 232200 h 409595"/>
                <a:gd name="connsiteX118" fmla="*/ 7239 w 423433"/>
                <a:gd name="connsiteY118" fmla="*/ 224320 h 409595"/>
                <a:gd name="connsiteX119" fmla="*/ 3686 w 423433"/>
                <a:gd name="connsiteY119" fmla="*/ 219054 h 409595"/>
                <a:gd name="connsiteX120" fmla="*/ 3000 w 423433"/>
                <a:gd name="connsiteY120" fmla="*/ 216670 h 409595"/>
                <a:gd name="connsiteX121" fmla="*/ 3410 w 423433"/>
                <a:gd name="connsiteY121" fmla="*/ 213740 h 409595"/>
                <a:gd name="connsiteX122" fmla="*/ 4839 w 423433"/>
                <a:gd name="connsiteY122" fmla="*/ 211107 h 409595"/>
                <a:gd name="connsiteX123" fmla="*/ 10011 w 423433"/>
                <a:gd name="connsiteY123" fmla="*/ 207996 h 409595"/>
                <a:gd name="connsiteX124" fmla="*/ 14678 w 423433"/>
                <a:gd name="connsiteY124" fmla="*/ 204597 h 409595"/>
                <a:gd name="connsiteX125" fmla="*/ 15316 w 423433"/>
                <a:gd name="connsiteY125" fmla="*/ 202241 h 409595"/>
                <a:gd name="connsiteX126" fmla="*/ 15611 w 423433"/>
                <a:gd name="connsiteY126" fmla="*/ 195740 h 409595"/>
                <a:gd name="connsiteX127" fmla="*/ 14087 w 423433"/>
                <a:gd name="connsiteY127" fmla="*/ 193711 h 409595"/>
                <a:gd name="connsiteX128" fmla="*/ 12964 w 423433"/>
                <a:gd name="connsiteY128" fmla="*/ 189842 h 409595"/>
                <a:gd name="connsiteX129" fmla="*/ 11820 w 423433"/>
                <a:gd name="connsiteY129" fmla="*/ 184605 h 409595"/>
                <a:gd name="connsiteX130" fmla="*/ 11687 w 423433"/>
                <a:gd name="connsiteY130" fmla="*/ 181245 h 409595"/>
                <a:gd name="connsiteX131" fmla="*/ 13764 w 423433"/>
                <a:gd name="connsiteY131" fmla="*/ 174552 h 409595"/>
                <a:gd name="connsiteX132" fmla="*/ 16192 w 423433"/>
                <a:gd name="connsiteY132" fmla="*/ 167534 h 409595"/>
                <a:gd name="connsiteX133" fmla="*/ 14649 w 423433"/>
                <a:gd name="connsiteY133" fmla="*/ 159740 h 409595"/>
                <a:gd name="connsiteX134" fmla="*/ 13506 w 423433"/>
                <a:gd name="connsiteY134" fmla="*/ 144048 h 409595"/>
                <a:gd name="connsiteX135" fmla="*/ 14221 w 423433"/>
                <a:gd name="connsiteY135" fmla="*/ 131639 h 409595"/>
                <a:gd name="connsiteX136" fmla="*/ 13640 w 423433"/>
                <a:gd name="connsiteY136" fmla="*/ 127120 h 409595"/>
                <a:gd name="connsiteX137" fmla="*/ 13230 w 423433"/>
                <a:gd name="connsiteY137" fmla="*/ 125215 h 409595"/>
                <a:gd name="connsiteX138" fmla="*/ 11640 w 423433"/>
                <a:gd name="connsiteY138" fmla="*/ 119336 h 409595"/>
                <a:gd name="connsiteX139" fmla="*/ 9687 w 423433"/>
                <a:gd name="connsiteY139" fmla="*/ 113256 h 409595"/>
                <a:gd name="connsiteX140" fmla="*/ 8811 w 423433"/>
                <a:gd name="connsiteY140" fmla="*/ 111121 h 409595"/>
                <a:gd name="connsiteX141" fmla="*/ 6306 w 423433"/>
                <a:gd name="connsiteY141" fmla="*/ 106209 h 409595"/>
                <a:gd name="connsiteX142" fmla="*/ 2153 w 423433"/>
                <a:gd name="connsiteY142" fmla="*/ 100111 h 409595"/>
                <a:gd name="connsiteX143" fmla="*/ 0 w 423433"/>
                <a:gd name="connsiteY143" fmla="*/ 96357 h 409595"/>
                <a:gd name="connsiteX144" fmla="*/ 2953 w 423433"/>
                <a:gd name="connsiteY144" fmla="*/ 94375 h 409595"/>
                <a:gd name="connsiteX145" fmla="*/ 5572 w 423433"/>
                <a:gd name="connsiteY145" fmla="*/ 92824 h 409595"/>
                <a:gd name="connsiteX146" fmla="*/ 8763 w 423433"/>
                <a:gd name="connsiteY146" fmla="*/ 91187 h 409595"/>
                <a:gd name="connsiteX147" fmla="*/ 13287 w 423433"/>
                <a:gd name="connsiteY147" fmla="*/ 89330 h 409595"/>
                <a:gd name="connsiteX148" fmla="*/ 15631 w 423433"/>
                <a:gd name="connsiteY148" fmla="*/ 87932 h 409595"/>
                <a:gd name="connsiteX149" fmla="*/ 16631 w 423433"/>
                <a:gd name="connsiteY149" fmla="*/ 86754 h 409595"/>
                <a:gd name="connsiteX150" fmla="*/ 20031 w 423433"/>
                <a:gd name="connsiteY150" fmla="*/ 81948 h 409595"/>
                <a:gd name="connsiteX151" fmla="*/ 21803 w 423433"/>
                <a:gd name="connsiteY151" fmla="*/ 79286 h 409595"/>
                <a:gd name="connsiteX152" fmla="*/ 24222 w 423433"/>
                <a:gd name="connsiteY152" fmla="*/ 75638 h 409595"/>
                <a:gd name="connsiteX153" fmla="*/ 25279 w 423433"/>
                <a:gd name="connsiteY153" fmla="*/ 73091 h 409595"/>
                <a:gd name="connsiteX154" fmla="*/ 25308 w 423433"/>
                <a:gd name="connsiteY154" fmla="*/ 70736 h 409595"/>
                <a:gd name="connsiteX155" fmla="*/ 24936 w 423433"/>
                <a:gd name="connsiteY155" fmla="*/ 67883 h 409595"/>
                <a:gd name="connsiteX156" fmla="*/ 23050 w 423433"/>
                <a:gd name="connsiteY156" fmla="*/ 61047 h 409595"/>
                <a:gd name="connsiteX157" fmla="*/ 21507 w 423433"/>
                <a:gd name="connsiteY157" fmla="*/ 54383 h 409595"/>
                <a:gd name="connsiteX158" fmla="*/ 22708 w 423433"/>
                <a:gd name="connsiteY158" fmla="*/ 51807 h 409595"/>
                <a:gd name="connsiteX159" fmla="*/ 23670 w 423433"/>
                <a:gd name="connsiteY159" fmla="*/ 50582 h 409595"/>
                <a:gd name="connsiteX160" fmla="*/ 25775 w 423433"/>
                <a:gd name="connsiteY160" fmla="*/ 47441 h 409595"/>
                <a:gd name="connsiteX161" fmla="*/ 26613 w 423433"/>
                <a:gd name="connsiteY161" fmla="*/ 46810 h 409595"/>
                <a:gd name="connsiteX162" fmla="*/ 31156 w 423433"/>
                <a:gd name="connsiteY162" fmla="*/ 45833 h 409595"/>
                <a:gd name="connsiteX163" fmla="*/ 32966 w 423433"/>
                <a:gd name="connsiteY163" fmla="*/ 43746 h 409595"/>
                <a:gd name="connsiteX164" fmla="*/ 34357 w 423433"/>
                <a:gd name="connsiteY164" fmla="*/ 41123 h 409595"/>
                <a:gd name="connsiteX165" fmla="*/ 34709 w 423433"/>
                <a:gd name="connsiteY165" fmla="*/ 39744 h 409595"/>
                <a:gd name="connsiteX166" fmla="*/ 36690 w 423433"/>
                <a:gd name="connsiteY166" fmla="*/ 38298 h 409595"/>
                <a:gd name="connsiteX167" fmla="*/ 39062 w 423433"/>
                <a:gd name="connsiteY167" fmla="*/ 36852 h 409595"/>
                <a:gd name="connsiteX168" fmla="*/ 40519 w 423433"/>
                <a:gd name="connsiteY168" fmla="*/ 34976 h 409595"/>
                <a:gd name="connsiteX169" fmla="*/ 45301 w 423433"/>
                <a:gd name="connsiteY169" fmla="*/ 32065 h 409595"/>
                <a:gd name="connsiteX170" fmla="*/ 49663 w 423433"/>
                <a:gd name="connsiteY170" fmla="*/ 29413 h 409595"/>
                <a:gd name="connsiteX171" fmla="*/ 54740 w 423433"/>
                <a:gd name="connsiteY171" fmla="*/ 26617 h 409595"/>
                <a:gd name="connsiteX172" fmla="*/ 58664 w 423433"/>
                <a:gd name="connsiteY172" fmla="*/ 24454 h 409595"/>
                <a:gd name="connsiteX173" fmla="*/ 59493 w 423433"/>
                <a:gd name="connsiteY173" fmla="*/ 22558 h 409595"/>
                <a:gd name="connsiteX174" fmla="*/ 59436 w 423433"/>
                <a:gd name="connsiteY174" fmla="*/ 20921 h 409595"/>
                <a:gd name="connsiteX175" fmla="*/ 57302 w 423433"/>
                <a:gd name="connsiteY175" fmla="*/ 17186 h 409595"/>
                <a:gd name="connsiteX176" fmla="*/ 57302 w 423433"/>
                <a:gd name="connsiteY176" fmla="*/ 12763 h 409595"/>
                <a:gd name="connsiteX177" fmla="*/ 57445 w 423433"/>
                <a:gd name="connsiteY177" fmla="*/ 9086 h 409595"/>
                <a:gd name="connsiteX178" fmla="*/ 57655 w 423433"/>
                <a:gd name="connsiteY178" fmla="*/ 6913 h 409595"/>
                <a:gd name="connsiteX179" fmla="*/ 58598 w 423433"/>
                <a:gd name="connsiteY179" fmla="*/ 852 h 409595"/>
                <a:gd name="connsiteX180" fmla="*/ 58655 w 423433"/>
                <a:gd name="connsiteY180" fmla="*/ 0 h 409595"/>
                <a:gd name="connsiteX181" fmla="*/ 62732 w 423433"/>
                <a:gd name="connsiteY181" fmla="*/ 2020 h 409595"/>
                <a:gd name="connsiteX182" fmla="*/ 66913 w 423433"/>
                <a:gd name="connsiteY182" fmla="*/ 2824 h 409595"/>
                <a:gd name="connsiteX183" fmla="*/ 79381 w 423433"/>
                <a:gd name="connsiteY183" fmla="*/ 10321 h 409595"/>
                <a:gd name="connsiteX184" fmla="*/ 83315 w 423433"/>
                <a:gd name="connsiteY184" fmla="*/ 11259 h 409595"/>
                <a:gd name="connsiteX185" fmla="*/ 92040 w 423433"/>
                <a:gd name="connsiteY185" fmla="*/ 12150 h 409595"/>
                <a:gd name="connsiteX186" fmla="*/ 102318 w 423433"/>
                <a:gd name="connsiteY186" fmla="*/ 9086 h 409595"/>
                <a:gd name="connsiteX187" fmla="*/ 106204 w 423433"/>
                <a:gd name="connsiteY187" fmla="*/ 8531 h 409595"/>
                <a:gd name="connsiteX188" fmla="*/ 112967 w 423433"/>
                <a:gd name="connsiteY188" fmla="*/ 11413 h 409595"/>
                <a:gd name="connsiteX189" fmla="*/ 115948 w 423433"/>
                <a:gd name="connsiteY189" fmla="*/ 12227 h 409595"/>
                <a:gd name="connsiteX190" fmla="*/ 120958 w 423433"/>
                <a:gd name="connsiteY190" fmla="*/ 12447 h 409595"/>
                <a:gd name="connsiteX191" fmla="*/ 129521 w 423433"/>
                <a:gd name="connsiteY191" fmla="*/ 15051 h 409595"/>
                <a:gd name="connsiteX192" fmla="*/ 131702 w 423433"/>
                <a:gd name="connsiteY192" fmla="*/ 15961 h 409595"/>
                <a:gd name="connsiteX193" fmla="*/ 136693 w 423433"/>
                <a:gd name="connsiteY193" fmla="*/ 20116 h 409595"/>
                <a:gd name="connsiteX194" fmla="*/ 139084 w 423433"/>
                <a:gd name="connsiteY194" fmla="*/ 21361 h 409595"/>
                <a:gd name="connsiteX195" fmla="*/ 156810 w 423433"/>
                <a:gd name="connsiteY195" fmla="*/ 25162 h 409595"/>
                <a:gd name="connsiteX196" fmla="*/ 159229 w 423433"/>
                <a:gd name="connsiteY196" fmla="*/ 27680 h 409595"/>
                <a:gd name="connsiteX197" fmla="*/ 161696 w 423433"/>
                <a:gd name="connsiteY197" fmla="*/ 32477 h 409595"/>
                <a:gd name="connsiteX198" fmla="*/ 161801 w 423433"/>
                <a:gd name="connsiteY198" fmla="*/ 38432 h 409595"/>
                <a:gd name="connsiteX199" fmla="*/ 163163 w 423433"/>
                <a:gd name="connsiteY199" fmla="*/ 42741 h 409595"/>
                <a:gd name="connsiteX200" fmla="*/ 165364 w 423433"/>
                <a:gd name="connsiteY200" fmla="*/ 48323 h 409595"/>
                <a:gd name="connsiteX201" fmla="*/ 168021 w 423433"/>
                <a:gd name="connsiteY201" fmla="*/ 52267 h 409595"/>
                <a:gd name="connsiteX202" fmla="*/ 170964 w 423433"/>
                <a:gd name="connsiteY202" fmla="*/ 55551 h 409595"/>
                <a:gd name="connsiteX203" fmla="*/ 174346 w 423433"/>
                <a:gd name="connsiteY203" fmla="*/ 57600 h 409595"/>
                <a:gd name="connsiteX204" fmla="*/ 182118 w 423433"/>
                <a:gd name="connsiteY204" fmla="*/ 60626 h 409595"/>
                <a:gd name="connsiteX205" fmla="*/ 190881 w 423433"/>
                <a:gd name="connsiteY205" fmla="*/ 61784 h 409595"/>
                <a:gd name="connsiteX206" fmla="*/ 199720 w 423433"/>
                <a:gd name="connsiteY206" fmla="*/ 62177 h 409595"/>
                <a:gd name="connsiteX207" fmla="*/ 214894 w 423433"/>
                <a:gd name="connsiteY207" fmla="*/ 66342 h 409595"/>
                <a:gd name="connsiteX208" fmla="*/ 227762 w 423433"/>
                <a:gd name="connsiteY208" fmla="*/ 71139 h 409595"/>
                <a:gd name="connsiteX209" fmla="*/ 230934 w 423433"/>
                <a:gd name="connsiteY209" fmla="*/ 73503 h 409595"/>
                <a:gd name="connsiteX210" fmla="*/ 237382 w 423433"/>
                <a:gd name="connsiteY210" fmla="*/ 75820 h 409595"/>
                <a:gd name="connsiteX211" fmla="*/ 250193 w 423433"/>
                <a:gd name="connsiteY211" fmla="*/ 87061 h 409595"/>
                <a:gd name="connsiteX212" fmla="*/ 257327 w 423433"/>
                <a:gd name="connsiteY212" fmla="*/ 90938 h 409595"/>
                <a:gd name="connsiteX213" fmla="*/ 262328 w 423433"/>
                <a:gd name="connsiteY213" fmla="*/ 91685 h 409595"/>
                <a:gd name="connsiteX214" fmla="*/ 266814 w 423433"/>
                <a:gd name="connsiteY214" fmla="*/ 91005 h 409595"/>
                <a:gd name="connsiteX215" fmla="*/ 274787 w 423433"/>
                <a:gd name="connsiteY215" fmla="*/ 87118 h 409595"/>
                <a:gd name="connsiteX216" fmla="*/ 278082 w 423433"/>
                <a:gd name="connsiteY216" fmla="*/ 84801 h 409595"/>
                <a:gd name="connsiteX217" fmla="*/ 286102 w 423433"/>
                <a:gd name="connsiteY217" fmla="*/ 75092 h 409595"/>
                <a:gd name="connsiteX218" fmla="*/ 288741 w 423433"/>
                <a:gd name="connsiteY218" fmla="*/ 70018 h 409595"/>
                <a:gd name="connsiteX219" fmla="*/ 289789 w 423433"/>
                <a:gd name="connsiteY219" fmla="*/ 66427 h 409595"/>
                <a:gd name="connsiteX220" fmla="*/ 289531 w 423433"/>
                <a:gd name="connsiteY220" fmla="*/ 62780 h 409595"/>
                <a:gd name="connsiteX221" fmla="*/ 288531 w 423433"/>
                <a:gd name="connsiteY221" fmla="*/ 59496 h 409595"/>
                <a:gd name="connsiteX222" fmla="*/ 286283 w 423433"/>
                <a:gd name="connsiteY222" fmla="*/ 56049 h 409595"/>
                <a:gd name="connsiteX223" fmla="*/ 284712 w 423433"/>
                <a:gd name="connsiteY223" fmla="*/ 51491 h 409595"/>
                <a:gd name="connsiteX224" fmla="*/ 283788 w 423433"/>
                <a:gd name="connsiteY224" fmla="*/ 43267 h 409595"/>
                <a:gd name="connsiteX225" fmla="*/ 285045 w 423433"/>
                <a:gd name="connsiteY225" fmla="*/ 37551 h 409595"/>
                <a:gd name="connsiteX226" fmla="*/ 286579 w 423433"/>
                <a:gd name="connsiteY226" fmla="*/ 34123 h 409595"/>
                <a:gd name="connsiteX227" fmla="*/ 288998 w 423433"/>
                <a:gd name="connsiteY227" fmla="*/ 30619 h 409595"/>
                <a:gd name="connsiteX228" fmla="*/ 295656 w 423433"/>
                <a:gd name="connsiteY228" fmla="*/ 23907 h 409595"/>
                <a:gd name="connsiteX229" fmla="*/ 302352 w 423433"/>
                <a:gd name="connsiteY229" fmla="*/ 19168 h 409595"/>
                <a:gd name="connsiteX230" fmla="*/ 314154 w 423433"/>
                <a:gd name="connsiteY230" fmla="*/ 12964 h 409595"/>
                <a:gd name="connsiteX231" fmla="*/ 321002 w 423433"/>
                <a:gd name="connsiteY231" fmla="*/ 12897 h 409595"/>
                <a:gd name="connsiteX232" fmla="*/ 323840 w 423433"/>
                <a:gd name="connsiteY232" fmla="*/ 12207 h 409595"/>
                <a:gd name="connsiteX233" fmla="*/ 329479 w 423433"/>
                <a:gd name="connsiteY233" fmla="*/ 7813 h 409595"/>
                <a:gd name="connsiteX234" fmla="*/ 331765 w 423433"/>
                <a:gd name="connsiteY234" fmla="*/ 7650 h 409595"/>
                <a:gd name="connsiteX235" fmla="*/ 334928 w 423433"/>
                <a:gd name="connsiteY235" fmla="*/ 8722 h 409595"/>
                <a:gd name="connsiteX236" fmla="*/ 344224 w 423433"/>
                <a:gd name="connsiteY236" fmla="*/ 8415 h 409595"/>
                <a:gd name="connsiteX237" fmla="*/ 348320 w 423433"/>
                <a:gd name="connsiteY237" fmla="*/ 9641 h 409595"/>
                <a:gd name="connsiteX238" fmla="*/ 353206 w 423433"/>
                <a:gd name="connsiteY238" fmla="*/ 12379 h 409595"/>
                <a:gd name="connsiteX239" fmla="*/ 359378 w 423433"/>
                <a:gd name="connsiteY239" fmla="*/ 14074 h 409595"/>
                <a:gd name="connsiteX240" fmla="*/ 363731 w 423433"/>
                <a:gd name="connsiteY240" fmla="*/ 15769 h 409595"/>
                <a:gd name="connsiteX241" fmla="*/ 368370 w 423433"/>
                <a:gd name="connsiteY241" fmla="*/ 17942 h 409595"/>
                <a:gd name="connsiteX242" fmla="*/ 369418 w 423433"/>
                <a:gd name="connsiteY242" fmla="*/ 23352 h 409595"/>
                <a:gd name="connsiteX243" fmla="*/ 368903 w 423433"/>
                <a:gd name="connsiteY243" fmla="*/ 24960 h 409595"/>
                <a:gd name="connsiteX244" fmla="*/ 368789 w 423433"/>
                <a:gd name="connsiteY244" fmla="*/ 27057 h 409595"/>
                <a:gd name="connsiteX245" fmla="*/ 373599 w 423433"/>
                <a:gd name="connsiteY245" fmla="*/ 30772 h 409595"/>
                <a:gd name="connsiteX246" fmla="*/ 387268 w 423433"/>
                <a:gd name="connsiteY246" fmla="*/ 32514 h 409595"/>
                <a:gd name="connsiteX247" fmla="*/ 389963 w 423433"/>
                <a:gd name="connsiteY247" fmla="*/ 33510 h 409595"/>
                <a:gd name="connsiteX248" fmla="*/ 393725 w 423433"/>
                <a:gd name="connsiteY248" fmla="*/ 36354 h 409595"/>
                <a:gd name="connsiteX249" fmla="*/ 396145 w 423433"/>
                <a:gd name="connsiteY249" fmla="*/ 37225 h 409595"/>
                <a:gd name="connsiteX250" fmla="*/ 405508 w 423433"/>
                <a:gd name="connsiteY250" fmla="*/ 37627 h 409595"/>
                <a:gd name="connsiteX251" fmla="*/ 410966 w 423433"/>
                <a:gd name="connsiteY251" fmla="*/ 37024 h 409595"/>
                <a:gd name="connsiteX252" fmla="*/ 416166 w 423433"/>
                <a:gd name="connsiteY252" fmla="*/ 38020 h 409595"/>
                <a:gd name="connsiteX253" fmla="*/ 418090 w 423433"/>
                <a:gd name="connsiteY253" fmla="*/ 38978 h 409595"/>
                <a:gd name="connsiteX254" fmla="*/ 420081 w 423433"/>
                <a:gd name="connsiteY254" fmla="*/ 41199 h 409595"/>
                <a:gd name="connsiteX255" fmla="*/ 422491 w 423433"/>
                <a:gd name="connsiteY255" fmla="*/ 46580 h 409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</a:cxnLst>
              <a:rect l="l" t="t" r="r" b="b"/>
              <a:pathLst>
                <a:path w="423433" h="409595">
                  <a:moveTo>
                    <a:pt x="423434" y="48381"/>
                  </a:moveTo>
                  <a:lnTo>
                    <a:pt x="422405" y="49262"/>
                  </a:lnTo>
                  <a:lnTo>
                    <a:pt x="420938" y="51139"/>
                  </a:lnTo>
                  <a:lnTo>
                    <a:pt x="420014" y="52805"/>
                  </a:lnTo>
                  <a:lnTo>
                    <a:pt x="417538" y="55524"/>
                  </a:lnTo>
                  <a:lnTo>
                    <a:pt x="415471" y="58425"/>
                  </a:lnTo>
                  <a:lnTo>
                    <a:pt x="415671" y="62666"/>
                  </a:lnTo>
                  <a:lnTo>
                    <a:pt x="416138" y="66975"/>
                  </a:lnTo>
                  <a:lnTo>
                    <a:pt x="417528" y="71178"/>
                  </a:lnTo>
                  <a:lnTo>
                    <a:pt x="418719" y="75850"/>
                  </a:lnTo>
                  <a:lnTo>
                    <a:pt x="418376" y="78895"/>
                  </a:lnTo>
                  <a:lnTo>
                    <a:pt x="417357" y="82639"/>
                  </a:lnTo>
                  <a:lnTo>
                    <a:pt x="416138" y="85760"/>
                  </a:lnTo>
                  <a:lnTo>
                    <a:pt x="412099" y="92165"/>
                  </a:lnTo>
                  <a:lnTo>
                    <a:pt x="411480" y="93697"/>
                  </a:lnTo>
                  <a:lnTo>
                    <a:pt x="411709" y="95851"/>
                  </a:lnTo>
                  <a:lnTo>
                    <a:pt x="414166" y="103434"/>
                  </a:lnTo>
                  <a:lnTo>
                    <a:pt x="414357" y="105818"/>
                  </a:lnTo>
                  <a:lnTo>
                    <a:pt x="415823" y="113152"/>
                  </a:lnTo>
                  <a:lnTo>
                    <a:pt x="417166" y="119108"/>
                  </a:lnTo>
                  <a:lnTo>
                    <a:pt x="418652" y="123790"/>
                  </a:lnTo>
                  <a:lnTo>
                    <a:pt x="418881" y="125073"/>
                  </a:lnTo>
                  <a:lnTo>
                    <a:pt x="418881" y="131937"/>
                  </a:lnTo>
                  <a:lnTo>
                    <a:pt x="418881" y="138793"/>
                  </a:lnTo>
                  <a:lnTo>
                    <a:pt x="418881" y="145629"/>
                  </a:lnTo>
                  <a:lnTo>
                    <a:pt x="418881" y="152456"/>
                  </a:lnTo>
                  <a:lnTo>
                    <a:pt x="418881" y="159263"/>
                  </a:lnTo>
                  <a:lnTo>
                    <a:pt x="418881" y="166061"/>
                  </a:lnTo>
                  <a:lnTo>
                    <a:pt x="418881" y="172840"/>
                  </a:lnTo>
                  <a:lnTo>
                    <a:pt x="418881" y="179609"/>
                  </a:lnTo>
                  <a:lnTo>
                    <a:pt x="418881" y="186359"/>
                  </a:lnTo>
                  <a:lnTo>
                    <a:pt x="418881" y="193099"/>
                  </a:lnTo>
                  <a:lnTo>
                    <a:pt x="418881" y="199820"/>
                  </a:lnTo>
                  <a:lnTo>
                    <a:pt x="418881" y="206542"/>
                  </a:lnTo>
                  <a:lnTo>
                    <a:pt x="418881" y="213234"/>
                  </a:lnTo>
                  <a:lnTo>
                    <a:pt x="418881" y="219917"/>
                  </a:lnTo>
                  <a:lnTo>
                    <a:pt x="418881" y="226591"/>
                  </a:lnTo>
                  <a:lnTo>
                    <a:pt x="418881" y="233254"/>
                  </a:lnTo>
                  <a:lnTo>
                    <a:pt x="418881" y="239899"/>
                  </a:lnTo>
                  <a:lnTo>
                    <a:pt x="418881" y="246534"/>
                  </a:lnTo>
                  <a:lnTo>
                    <a:pt x="418881" y="253160"/>
                  </a:lnTo>
                  <a:lnTo>
                    <a:pt x="418881" y="259766"/>
                  </a:lnTo>
                  <a:lnTo>
                    <a:pt x="418881" y="266372"/>
                  </a:lnTo>
                  <a:lnTo>
                    <a:pt x="418881" y="272960"/>
                  </a:lnTo>
                  <a:lnTo>
                    <a:pt x="418881" y="279528"/>
                  </a:lnTo>
                  <a:lnTo>
                    <a:pt x="418881" y="286096"/>
                  </a:lnTo>
                  <a:lnTo>
                    <a:pt x="418881" y="292645"/>
                  </a:lnTo>
                  <a:lnTo>
                    <a:pt x="418881" y="299184"/>
                  </a:lnTo>
                  <a:lnTo>
                    <a:pt x="418881" y="305714"/>
                  </a:lnTo>
                  <a:lnTo>
                    <a:pt x="418881" y="312234"/>
                  </a:lnTo>
                  <a:lnTo>
                    <a:pt x="418881" y="318735"/>
                  </a:lnTo>
                  <a:lnTo>
                    <a:pt x="418881" y="325236"/>
                  </a:lnTo>
                  <a:lnTo>
                    <a:pt x="418881" y="331728"/>
                  </a:lnTo>
                  <a:lnTo>
                    <a:pt x="418881" y="338200"/>
                  </a:lnTo>
                  <a:lnTo>
                    <a:pt x="418881" y="352533"/>
                  </a:lnTo>
                  <a:lnTo>
                    <a:pt x="418871" y="366818"/>
                  </a:lnTo>
                  <a:lnTo>
                    <a:pt x="418871" y="381055"/>
                  </a:lnTo>
                  <a:lnTo>
                    <a:pt x="418862" y="395245"/>
                  </a:lnTo>
                  <a:lnTo>
                    <a:pt x="418776" y="395283"/>
                  </a:lnTo>
                  <a:lnTo>
                    <a:pt x="418700" y="395340"/>
                  </a:lnTo>
                  <a:lnTo>
                    <a:pt x="418614" y="395388"/>
                  </a:lnTo>
                  <a:lnTo>
                    <a:pt x="418529" y="395445"/>
                  </a:lnTo>
                  <a:lnTo>
                    <a:pt x="411937" y="395435"/>
                  </a:lnTo>
                  <a:lnTo>
                    <a:pt x="405346" y="395435"/>
                  </a:lnTo>
                  <a:lnTo>
                    <a:pt x="398745" y="395435"/>
                  </a:lnTo>
                  <a:lnTo>
                    <a:pt x="392154" y="395426"/>
                  </a:lnTo>
                  <a:lnTo>
                    <a:pt x="392154" y="398978"/>
                  </a:lnTo>
                  <a:lnTo>
                    <a:pt x="392154" y="402520"/>
                  </a:lnTo>
                  <a:lnTo>
                    <a:pt x="392154" y="406053"/>
                  </a:lnTo>
                  <a:lnTo>
                    <a:pt x="392154" y="409596"/>
                  </a:lnTo>
                  <a:lnTo>
                    <a:pt x="379343" y="402884"/>
                  </a:lnTo>
                  <a:lnTo>
                    <a:pt x="366541" y="396172"/>
                  </a:lnTo>
                  <a:lnTo>
                    <a:pt x="353730" y="389442"/>
                  </a:lnTo>
                  <a:lnTo>
                    <a:pt x="340928" y="382701"/>
                  </a:lnTo>
                  <a:lnTo>
                    <a:pt x="328117" y="375951"/>
                  </a:lnTo>
                  <a:lnTo>
                    <a:pt x="315316" y="369192"/>
                  </a:lnTo>
                  <a:lnTo>
                    <a:pt x="302505" y="362423"/>
                  </a:lnTo>
                  <a:lnTo>
                    <a:pt x="289703" y="355644"/>
                  </a:lnTo>
                  <a:lnTo>
                    <a:pt x="276892" y="348846"/>
                  </a:lnTo>
                  <a:lnTo>
                    <a:pt x="264090" y="342038"/>
                  </a:lnTo>
                  <a:lnTo>
                    <a:pt x="251279" y="335231"/>
                  </a:lnTo>
                  <a:lnTo>
                    <a:pt x="238477" y="328404"/>
                  </a:lnTo>
                  <a:lnTo>
                    <a:pt x="225666" y="321559"/>
                  </a:lnTo>
                  <a:lnTo>
                    <a:pt x="212865" y="314703"/>
                  </a:lnTo>
                  <a:lnTo>
                    <a:pt x="200054" y="307848"/>
                  </a:lnTo>
                  <a:lnTo>
                    <a:pt x="187242" y="300974"/>
                  </a:lnTo>
                  <a:lnTo>
                    <a:pt x="178403" y="296215"/>
                  </a:lnTo>
                  <a:lnTo>
                    <a:pt x="168859" y="300859"/>
                  </a:lnTo>
                  <a:lnTo>
                    <a:pt x="161382" y="304497"/>
                  </a:lnTo>
                  <a:lnTo>
                    <a:pt x="151533" y="309275"/>
                  </a:lnTo>
                  <a:lnTo>
                    <a:pt x="151533" y="309275"/>
                  </a:lnTo>
                  <a:lnTo>
                    <a:pt x="140218" y="315469"/>
                  </a:lnTo>
                  <a:lnTo>
                    <a:pt x="131531" y="320218"/>
                  </a:lnTo>
                  <a:lnTo>
                    <a:pt x="131121" y="320180"/>
                  </a:lnTo>
                  <a:lnTo>
                    <a:pt x="130731" y="320065"/>
                  </a:lnTo>
                  <a:lnTo>
                    <a:pt x="121691" y="312003"/>
                  </a:lnTo>
                  <a:lnTo>
                    <a:pt x="114633" y="305694"/>
                  </a:lnTo>
                  <a:lnTo>
                    <a:pt x="111500" y="303922"/>
                  </a:lnTo>
                  <a:lnTo>
                    <a:pt x="98193" y="300696"/>
                  </a:lnTo>
                  <a:lnTo>
                    <a:pt x="84963" y="297488"/>
                  </a:lnTo>
                  <a:lnTo>
                    <a:pt x="71037" y="294099"/>
                  </a:lnTo>
                  <a:lnTo>
                    <a:pt x="68504" y="288938"/>
                  </a:lnTo>
                  <a:lnTo>
                    <a:pt x="65675" y="283165"/>
                  </a:lnTo>
                  <a:lnTo>
                    <a:pt x="61855" y="275936"/>
                  </a:lnTo>
                  <a:lnTo>
                    <a:pt x="59522" y="271503"/>
                  </a:lnTo>
                  <a:lnTo>
                    <a:pt x="58741" y="270814"/>
                  </a:lnTo>
                  <a:lnTo>
                    <a:pt x="48063" y="267310"/>
                  </a:lnTo>
                  <a:lnTo>
                    <a:pt x="36776" y="263863"/>
                  </a:lnTo>
                  <a:lnTo>
                    <a:pt x="30175" y="265950"/>
                  </a:lnTo>
                  <a:lnTo>
                    <a:pt x="29013" y="265797"/>
                  </a:lnTo>
                  <a:lnTo>
                    <a:pt x="27146" y="264485"/>
                  </a:lnTo>
                  <a:lnTo>
                    <a:pt x="25270" y="262694"/>
                  </a:lnTo>
                  <a:lnTo>
                    <a:pt x="24279" y="260195"/>
                  </a:lnTo>
                  <a:lnTo>
                    <a:pt x="21631" y="256844"/>
                  </a:lnTo>
                  <a:lnTo>
                    <a:pt x="19183" y="249156"/>
                  </a:lnTo>
                  <a:lnTo>
                    <a:pt x="18945" y="243028"/>
                  </a:lnTo>
                  <a:lnTo>
                    <a:pt x="18459" y="240855"/>
                  </a:lnTo>
                  <a:lnTo>
                    <a:pt x="12583" y="232200"/>
                  </a:lnTo>
                  <a:lnTo>
                    <a:pt x="7239" y="224320"/>
                  </a:lnTo>
                  <a:lnTo>
                    <a:pt x="3686" y="219054"/>
                  </a:lnTo>
                  <a:lnTo>
                    <a:pt x="3000" y="216670"/>
                  </a:lnTo>
                  <a:lnTo>
                    <a:pt x="3410" y="213740"/>
                  </a:lnTo>
                  <a:lnTo>
                    <a:pt x="4839" y="211107"/>
                  </a:lnTo>
                  <a:lnTo>
                    <a:pt x="10011" y="207996"/>
                  </a:lnTo>
                  <a:lnTo>
                    <a:pt x="14678" y="204597"/>
                  </a:lnTo>
                  <a:lnTo>
                    <a:pt x="15316" y="202241"/>
                  </a:lnTo>
                  <a:lnTo>
                    <a:pt x="15611" y="195740"/>
                  </a:lnTo>
                  <a:lnTo>
                    <a:pt x="14087" y="193711"/>
                  </a:lnTo>
                  <a:lnTo>
                    <a:pt x="12964" y="189842"/>
                  </a:lnTo>
                  <a:lnTo>
                    <a:pt x="11820" y="184605"/>
                  </a:lnTo>
                  <a:lnTo>
                    <a:pt x="11687" y="181245"/>
                  </a:lnTo>
                  <a:lnTo>
                    <a:pt x="13764" y="174552"/>
                  </a:lnTo>
                  <a:lnTo>
                    <a:pt x="16192" y="167534"/>
                  </a:lnTo>
                  <a:lnTo>
                    <a:pt x="14649" y="159740"/>
                  </a:lnTo>
                  <a:lnTo>
                    <a:pt x="13506" y="144048"/>
                  </a:lnTo>
                  <a:lnTo>
                    <a:pt x="14221" y="131639"/>
                  </a:lnTo>
                  <a:lnTo>
                    <a:pt x="13640" y="127120"/>
                  </a:lnTo>
                  <a:lnTo>
                    <a:pt x="13230" y="125215"/>
                  </a:lnTo>
                  <a:lnTo>
                    <a:pt x="11640" y="119336"/>
                  </a:lnTo>
                  <a:lnTo>
                    <a:pt x="9687" y="113256"/>
                  </a:lnTo>
                  <a:lnTo>
                    <a:pt x="8811" y="111121"/>
                  </a:lnTo>
                  <a:lnTo>
                    <a:pt x="6306" y="106209"/>
                  </a:lnTo>
                  <a:lnTo>
                    <a:pt x="2153" y="100111"/>
                  </a:lnTo>
                  <a:lnTo>
                    <a:pt x="0" y="96357"/>
                  </a:lnTo>
                  <a:lnTo>
                    <a:pt x="2953" y="94375"/>
                  </a:lnTo>
                  <a:lnTo>
                    <a:pt x="5572" y="92824"/>
                  </a:lnTo>
                  <a:lnTo>
                    <a:pt x="8763" y="91187"/>
                  </a:lnTo>
                  <a:lnTo>
                    <a:pt x="13287" y="89330"/>
                  </a:lnTo>
                  <a:lnTo>
                    <a:pt x="15631" y="87932"/>
                  </a:lnTo>
                  <a:lnTo>
                    <a:pt x="16631" y="86754"/>
                  </a:lnTo>
                  <a:lnTo>
                    <a:pt x="20031" y="81948"/>
                  </a:lnTo>
                  <a:lnTo>
                    <a:pt x="21803" y="79286"/>
                  </a:lnTo>
                  <a:lnTo>
                    <a:pt x="24222" y="75638"/>
                  </a:lnTo>
                  <a:lnTo>
                    <a:pt x="25279" y="73091"/>
                  </a:lnTo>
                  <a:lnTo>
                    <a:pt x="25308" y="70736"/>
                  </a:lnTo>
                  <a:lnTo>
                    <a:pt x="24936" y="67883"/>
                  </a:lnTo>
                  <a:lnTo>
                    <a:pt x="23050" y="61047"/>
                  </a:lnTo>
                  <a:lnTo>
                    <a:pt x="21507" y="54383"/>
                  </a:lnTo>
                  <a:lnTo>
                    <a:pt x="22708" y="51807"/>
                  </a:lnTo>
                  <a:lnTo>
                    <a:pt x="23670" y="50582"/>
                  </a:lnTo>
                  <a:lnTo>
                    <a:pt x="25775" y="47441"/>
                  </a:lnTo>
                  <a:lnTo>
                    <a:pt x="26613" y="46810"/>
                  </a:lnTo>
                  <a:lnTo>
                    <a:pt x="31156" y="45833"/>
                  </a:lnTo>
                  <a:lnTo>
                    <a:pt x="32966" y="43746"/>
                  </a:lnTo>
                  <a:lnTo>
                    <a:pt x="34357" y="41123"/>
                  </a:lnTo>
                  <a:lnTo>
                    <a:pt x="34709" y="39744"/>
                  </a:lnTo>
                  <a:lnTo>
                    <a:pt x="36690" y="38298"/>
                  </a:lnTo>
                  <a:lnTo>
                    <a:pt x="39062" y="36852"/>
                  </a:lnTo>
                  <a:lnTo>
                    <a:pt x="40519" y="34976"/>
                  </a:lnTo>
                  <a:lnTo>
                    <a:pt x="45301" y="32065"/>
                  </a:lnTo>
                  <a:lnTo>
                    <a:pt x="49663" y="29413"/>
                  </a:lnTo>
                  <a:lnTo>
                    <a:pt x="54740" y="26617"/>
                  </a:lnTo>
                  <a:lnTo>
                    <a:pt x="58664" y="24454"/>
                  </a:lnTo>
                  <a:lnTo>
                    <a:pt x="59493" y="22558"/>
                  </a:lnTo>
                  <a:lnTo>
                    <a:pt x="59436" y="20921"/>
                  </a:lnTo>
                  <a:lnTo>
                    <a:pt x="57302" y="17186"/>
                  </a:lnTo>
                  <a:lnTo>
                    <a:pt x="57302" y="12763"/>
                  </a:lnTo>
                  <a:lnTo>
                    <a:pt x="57445" y="9086"/>
                  </a:lnTo>
                  <a:lnTo>
                    <a:pt x="57655" y="6913"/>
                  </a:lnTo>
                  <a:lnTo>
                    <a:pt x="58598" y="852"/>
                  </a:lnTo>
                  <a:lnTo>
                    <a:pt x="58655" y="0"/>
                  </a:lnTo>
                  <a:lnTo>
                    <a:pt x="62732" y="2020"/>
                  </a:lnTo>
                  <a:lnTo>
                    <a:pt x="66913" y="2824"/>
                  </a:lnTo>
                  <a:lnTo>
                    <a:pt x="79381" y="10321"/>
                  </a:lnTo>
                  <a:lnTo>
                    <a:pt x="83315" y="11259"/>
                  </a:lnTo>
                  <a:lnTo>
                    <a:pt x="92040" y="12150"/>
                  </a:lnTo>
                  <a:lnTo>
                    <a:pt x="102318" y="9086"/>
                  </a:lnTo>
                  <a:lnTo>
                    <a:pt x="106204" y="8531"/>
                  </a:lnTo>
                  <a:lnTo>
                    <a:pt x="112967" y="11413"/>
                  </a:lnTo>
                  <a:lnTo>
                    <a:pt x="115948" y="12227"/>
                  </a:lnTo>
                  <a:lnTo>
                    <a:pt x="120958" y="12447"/>
                  </a:lnTo>
                  <a:lnTo>
                    <a:pt x="129521" y="15051"/>
                  </a:lnTo>
                  <a:lnTo>
                    <a:pt x="131702" y="15961"/>
                  </a:lnTo>
                  <a:lnTo>
                    <a:pt x="136693" y="20116"/>
                  </a:lnTo>
                  <a:lnTo>
                    <a:pt x="139084" y="21361"/>
                  </a:lnTo>
                  <a:lnTo>
                    <a:pt x="156810" y="25162"/>
                  </a:lnTo>
                  <a:lnTo>
                    <a:pt x="159229" y="27680"/>
                  </a:lnTo>
                  <a:lnTo>
                    <a:pt x="161696" y="32477"/>
                  </a:lnTo>
                  <a:lnTo>
                    <a:pt x="161801" y="38432"/>
                  </a:lnTo>
                  <a:lnTo>
                    <a:pt x="163163" y="42741"/>
                  </a:lnTo>
                  <a:lnTo>
                    <a:pt x="165364" y="48323"/>
                  </a:lnTo>
                  <a:lnTo>
                    <a:pt x="168021" y="52267"/>
                  </a:lnTo>
                  <a:lnTo>
                    <a:pt x="170964" y="55551"/>
                  </a:lnTo>
                  <a:lnTo>
                    <a:pt x="174346" y="57600"/>
                  </a:lnTo>
                  <a:lnTo>
                    <a:pt x="182118" y="60626"/>
                  </a:lnTo>
                  <a:lnTo>
                    <a:pt x="190881" y="61784"/>
                  </a:lnTo>
                  <a:lnTo>
                    <a:pt x="199720" y="62177"/>
                  </a:lnTo>
                  <a:lnTo>
                    <a:pt x="214894" y="66342"/>
                  </a:lnTo>
                  <a:lnTo>
                    <a:pt x="227762" y="71139"/>
                  </a:lnTo>
                  <a:lnTo>
                    <a:pt x="230934" y="73503"/>
                  </a:lnTo>
                  <a:lnTo>
                    <a:pt x="237382" y="75820"/>
                  </a:lnTo>
                  <a:lnTo>
                    <a:pt x="250193" y="87061"/>
                  </a:lnTo>
                  <a:lnTo>
                    <a:pt x="257327" y="90938"/>
                  </a:lnTo>
                  <a:lnTo>
                    <a:pt x="262328" y="91685"/>
                  </a:lnTo>
                  <a:lnTo>
                    <a:pt x="266814" y="91005"/>
                  </a:lnTo>
                  <a:lnTo>
                    <a:pt x="274787" y="87118"/>
                  </a:lnTo>
                  <a:lnTo>
                    <a:pt x="278082" y="84801"/>
                  </a:lnTo>
                  <a:lnTo>
                    <a:pt x="286102" y="75092"/>
                  </a:lnTo>
                  <a:lnTo>
                    <a:pt x="288741" y="70018"/>
                  </a:lnTo>
                  <a:lnTo>
                    <a:pt x="289789" y="66427"/>
                  </a:lnTo>
                  <a:lnTo>
                    <a:pt x="289531" y="62780"/>
                  </a:lnTo>
                  <a:lnTo>
                    <a:pt x="288531" y="59496"/>
                  </a:lnTo>
                  <a:lnTo>
                    <a:pt x="286283" y="56049"/>
                  </a:lnTo>
                  <a:lnTo>
                    <a:pt x="284712" y="51491"/>
                  </a:lnTo>
                  <a:lnTo>
                    <a:pt x="283788" y="43267"/>
                  </a:lnTo>
                  <a:lnTo>
                    <a:pt x="285045" y="37551"/>
                  </a:lnTo>
                  <a:lnTo>
                    <a:pt x="286579" y="34123"/>
                  </a:lnTo>
                  <a:lnTo>
                    <a:pt x="288998" y="30619"/>
                  </a:lnTo>
                  <a:lnTo>
                    <a:pt x="295656" y="23907"/>
                  </a:lnTo>
                  <a:lnTo>
                    <a:pt x="302352" y="19168"/>
                  </a:lnTo>
                  <a:lnTo>
                    <a:pt x="314154" y="12964"/>
                  </a:lnTo>
                  <a:lnTo>
                    <a:pt x="321002" y="12897"/>
                  </a:lnTo>
                  <a:lnTo>
                    <a:pt x="323840" y="12207"/>
                  </a:lnTo>
                  <a:lnTo>
                    <a:pt x="329479" y="7813"/>
                  </a:lnTo>
                  <a:lnTo>
                    <a:pt x="331765" y="7650"/>
                  </a:lnTo>
                  <a:lnTo>
                    <a:pt x="334928" y="8722"/>
                  </a:lnTo>
                  <a:lnTo>
                    <a:pt x="344224" y="8415"/>
                  </a:lnTo>
                  <a:lnTo>
                    <a:pt x="348320" y="9641"/>
                  </a:lnTo>
                  <a:lnTo>
                    <a:pt x="353206" y="12379"/>
                  </a:lnTo>
                  <a:lnTo>
                    <a:pt x="359378" y="14074"/>
                  </a:lnTo>
                  <a:lnTo>
                    <a:pt x="363731" y="15769"/>
                  </a:lnTo>
                  <a:lnTo>
                    <a:pt x="368370" y="17942"/>
                  </a:lnTo>
                  <a:lnTo>
                    <a:pt x="369418" y="23352"/>
                  </a:lnTo>
                  <a:lnTo>
                    <a:pt x="368903" y="24960"/>
                  </a:lnTo>
                  <a:lnTo>
                    <a:pt x="368789" y="27057"/>
                  </a:lnTo>
                  <a:lnTo>
                    <a:pt x="373599" y="30772"/>
                  </a:lnTo>
                  <a:lnTo>
                    <a:pt x="387268" y="32514"/>
                  </a:lnTo>
                  <a:lnTo>
                    <a:pt x="389963" y="33510"/>
                  </a:lnTo>
                  <a:lnTo>
                    <a:pt x="393725" y="36354"/>
                  </a:lnTo>
                  <a:lnTo>
                    <a:pt x="396145" y="37225"/>
                  </a:lnTo>
                  <a:lnTo>
                    <a:pt x="405508" y="37627"/>
                  </a:lnTo>
                  <a:lnTo>
                    <a:pt x="410966" y="37024"/>
                  </a:lnTo>
                  <a:lnTo>
                    <a:pt x="416166" y="38020"/>
                  </a:lnTo>
                  <a:lnTo>
                    <a:pt x="418090" y="38978"/>
                  </a:lnTo>
                  <a:lnTo>
                    <a:pt x="420081" y="41199"/>
                  </a:lnTo>
                  <a:lnTo>
                    <a:pt x="422491" y="4658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C21A791-C8B4-28E2-0E78-8430B4E4B6CB}"/>
                </a:ext>
              </a:extLst>
            </p:cNvPr>
            <p:cNvSpPr/>
            <p:nvPr/>
          </p:nvSpPr>
          <p:spPr>
            <a:xfrm>
              <a:off x="5282926" y="2443619"/>
              <a:ext cx="323773" cy="260836"/>
            </a:xfrm>
            <a:custGeom>
              <a:avLst/>
              <a:gdLst>
                <a:gd name="connsiteX0" fmla="*/ 292922 w 323773"/>
                <a:gd name="connsiteY0" fmla="*/ 27145 h 260836"/>
                <a:gd name="connsiteX1" fmla="*/ 293694 w 323773"/>
                <a:gd name="connsiteY1" fmla="*/ 29568 h 260836"/>
                <a:gd name="connsiteX2" fmla="*/ 295275 w 323773"/>
                <a:gd name="connsiteY2" fmla="*/ 31501 h 260836"/>
                <a:gd name="connsiteX3" fmla="*/ 300914 w 323773"/>
                <a:gd name="connsiteY3" fmla="*/ 35915 h 260836"/>
                <a:gd name="connsiteX4" fmla="*/ 304257 w 323773"/>
                <a:gd name="connsiteY4" fmla="*/ 38634 h 260836"/>
                <a:gd name="connsiteX5" fmla="*/ 304352 w 323773"/>
                <a:gd name="connsiteY5" fmla="*/ 39573 h 260836"/>
                <a:gd name="connsiteX6" fmla="*/ 303276 w 323773"/>
                <a:gd name="connsiteY6" fmla="*/ 41804 h 260836"/>
                <a:gd name="connsiteX7" fmla="*/ 302819 w 323773"/>
                <a:gd name="connsiteY7" fmla="*/ 43335 h 260836"/>
                <a:gd name="connsiteX8" fmla="*/ 303695 w 323773"/>
                <a:gd name="connsiteY8" fmla="*/ 44973 h 260836"/>
                <a:gd name="connsiteX9" fmla="*/ 305762 w 323773"/>
                <a:gd name="connsiteY9" fmla="*/ 46945 h 260836"/>
                <a:gd name="connsiteX10" fmla="*/ 305924 w 323773"/>
                <a:gd name="connsiteY10" fmla="*/ 47893 h 260836"/>
                <a:gd name="connsiteX11" fmla="*/ 305429 w 323773"/>
                <a:gd name="connsiteY11" fmla="*/ 48994 h 260836"/>
                <a:gd name="connsiteX12" fmla="*/ 304362 w 323773"/>
                <a:gd name="connsiteY12" fmla="*/ 51110 h 260836"/>
                <a:gd name="connsiteX13" fmla="*/ 306629 w 323773"/>
                <a:gd name="connsiteY13" fmla="*/ 57314 h 260836"/>
                <a:gd name="connsiteX14" fmla="*/ 307010 w 323773"/>
                <a:gd name="connsiteY14" fmla="*/ 63317 h 260836"/>
                <a:gd name="connsiteX15" fmla="*/ 306419 w 323773"/>
                <a:gd name="connsiteY15" fmla="*/ 67578 h 260836"/>
                <a:gd name="connsiteX16" fmla="*/ 306438 w 323773"/>
                <a:gd name="connsiteY16" fmla="*/ 70038 h 260836"/>
                <a:gd name="connsiteX17" fmla="*/ 306734 w 323773"/>
                <a:gd name="connsiteY17" fmla="*/ 72126 h 260836"/>
                <a:gd name="connsiteX18" fmla="*/ 308658 w 323773"/>
                <a:gd name="connsiteY18" fmla="*/ 76942 h 260836"/>
                <a:gd name="connsiteX19" fmla="*/ 307372 w 323773"/>
                <a:gd name="connsiteY19" fmla="*/ 84898 h 260836"/>
                <a:gd name="connsiteX20" fmla="*/ 308820 w 323773"/>
                <a:gd name="connsiteY20" fmla="*/ 89226 h 260836"/>
                <a:gd name="connsiteX21" fmla="*/ 310810 w 323773"/>
                <a:gd name="connsiteY21" fmla="*/ 92730 h 260836"/>
                <a:gd name="connsiteX22" fmla="*/ 311896 w 323773"/>
                <a:gd name="connsiteY22" fmla="*/ 98973 h 260836"/>
                <a:gd name="connsiteX23" fmla="*/ 313496 w 323773"/>
                <a:gd name="connsiteY23" fmla="*/ 101931 h 260836"/>
                <a:gd name="connsiteX24" fmla="*/ 316116 w 323773"/>
                <a:gd name="connsiteY24" fmla="*/ 104526 h 260836"/>
                <a:gd name="connsiteX25" fmla="*/ 317611 w 323773"/>
                <a:gd name="connsiteY25" fmla="*/ 105397 h 260836"/>
                <a:gd name="connsiteX26" fmla="*/ 320497 w 323773"/>
                <a:gd name="connsiteY26" fmla="*/ 107542 h 260836"/>
                <a:gd name="connsiteX27" fmla="*/ 322564 w 323773"/>
                <a:gd name="connsiteY27" fmla="*/ 109323 h 260836"/>
                <a:gd name="connsiteX28" fmla="*/ 323774 w 323773"/>
                <a:gd name="connsiteY28" fmla="*/ 111984 h 260836"/>
                <a:gd name="connsiteX29" fmla="*/ 321183 w 323773"/>
                <a:gd name="connsiteY29" fmla="*/ 114168 h 260836"/>
                <a:gd name="connsiteX30" fmla="*/ 319107 w 323773"/>
                <a:gd name="connsiteY30" fmla="*/ 116121 h 260836"/>
                <a:gd name="connsiteX31" fmla="*/ 318516 w 323773"/>
                <a:gd name="connsiteY31" fmla="*/ 118227 h 260836"/>
                <a:gd name="connsiteX32" fmla="*/ 319488 w 323773"/>
                <a:gd name="connsiteY32" fmla="*/ 121597 h 260836"/>
                <a:gd name="connsiteX33" fmla="*/ 319488 w 323773"/>
                <a:gd name="connsiteY33" fmla="*/ 123407 h 260836"/>
                <a:gd name="connsiteX34" fmla="*/ 318164 w 323773"/>
                <a:gd name="connsiteY34" fmla="*/ 123981 h 260836"/>
                <a:gd name="connsiteX35" fmla="*/ 312772 w 323773"/>
                <a:gd name="connsiteY35" fmla="*/ 123790 h 260836"/>
                <a:gd name="connsiteX36" fmla="*/ 308543 w 323773"/>
                <a:gd name="connsiteY36" fmla="*/ 123646 h 260836"/>
                <a:gd name="connsiteX37" fmla="*/ 303686 w 323773"/>
                <a:gd name="connsiteY37" fmla="*/ 123483 h 260836"/>
                <a:gd name="connsiteX38" fmla="*/ 296847 w 323773"/>
                <a:gd name="connsiteY38" fmla="*/ 123157 h 260836"/>
                <a:gd name="connsiteX39" fmla="*/ 292618 w 323773"/>
                <a:gd name="connsiteY39" fmla="*/ 122956 h 260836"/>
                <a:gd name="connsiteX40" fmla="*/ 286807 w 323773"/>
                <a:gd name="connsiteY40" fmla="*/ 122688 h 260836"/>
                <a:gd name="connsiteX41" fmla="*/ 284807 w 323773"/>
                <a:gd name="connsiteY41" fmla="*/ 122822 h 260836"/>
                <a:gd name="connsiteX42" fmla="*/ 279483 w 323773"/>
                <a:gd name="connsiteY42" fmla="*/ 123760 h 260836"/>
                <a:gd name="connsiteX43" fmla="*/ 275720 w 323773"/>
                <a:gd name="connsiteY43" fmla="*/ 124430 h 260836"/>
                <a:gd name="connsiteX44" fmla="*/ 275082 w 323773"/>
                <a:gd name="connsiteY44" fmla="*/ 124612 h 260836"/>
                <a:gd name="connsiteX45" fmla="*/ 273910 w 323773"/>
                <a:gd name="connsiteY45" fmla="*/ 125445 h 260836"/>
                <a:gd name="connsiteX46" fmla="*/ 273101 w 323773"/>
                <a:gd name="connsiteY46" fmla="*/ 127925 h 260836"/>
                <a:gd name="connsiteX47" fmla="*/ 272377 w 323773"/>
                <a:gd name="connsiteY47" fmla="*/ 130749 h 260836"/>
                <a:gd name="connsiteX48" fmla="*/ 271596 w 323773"/>
                <a:gd name="connsiteY48" fmla="*/ 132004 h 260836"/>
                <a:gd name="connsiteX49" fmla="*/ 260309 w 323773"/>
                <a:gd name="connsiteY49" fmla="*/ 136082 h 260836"/>
                <a:gd name="connsiteX50" fmla="*/ 255899 w 323773"/>
                <a:gd name="connsiteY50" fmla="*/ 136647 h 260836"/>
                <a:gd name="connsiteX51" fmla="*/ 253346 w 323773"/>
                <a:gd name="connsiteY51" fmla="*/ 136225 h 260836"/>
                <a:gd name="connsiteX52" fmla="*/ 251527 w 323773"/>
                <a:gd name="connsiteY52" fmla="*/ 136560 h 260836"/>
                <a:gd name="connsiteX53" fmla="*/ 249965 w 323773"/>
                <a:gd name="connsiteY53" fmla="*/ 137432 h 260836"/>
                <a:gd name="connsiteX54" fmla="*/ 249431 w 323773"/>
                <a:gd name="connsiteY54" fmla="*/ 138744 h 260836"/>
                <a:gd name="connsiteX55" fmla="*/ 249355 w 323773"/>
                <a:gd name="connsiteY55" fmla="*/ 140429 h 260836"/>
                <a:gd name="connsiteX56" fmla="*/ 249688 w 323773"/>
                <a:gd name="connsiteY56" fmla="*/ 142123 h 260836"/>
                <a:gd name="connsiteX57" fmla="*/ 250774 w 323773"/>
                <a:gd name="connsiteY57" fmla="*/ 144479 h 260836"/>
                <a:gd name="connsiteX58" fmla="*/ 250965 w 323773"/>
                <a:gd name="connsiteY58" fmla="*/ 146834 h 260836"/>
                <a:gd name="connsiteX59" fmla="*/ 250269 w 323773"/>
                <a:gd name="connsiteY59" fmla="*/ 148500 h 260836"/>
                <a:gd name="connsiteX60" fmla="*/ 250107 w 323773"/>
                <a:gd name="connsiteY60" fmla="*/ 150166 h 260836"/>
                <a:gd name="connsiteX61" fmla="*/ 249784 w 323773"/>
                <a:gd name="connsiteY61" fmla="*/ 151966 h 260836"/>
                <a:gd name="connsiteX62" fmla="*/ 250365 w 323773"/>
                <a:gd name="connsiteY62" fmla="*/ 152943 h 260836"/>
                <a:gd name="connsiteX63" fmla="*/ 251450 w 323773"/>
                <a:gd name="connsiteY63" fmla="*/ 153096 h 260836"/>
                <a:gd name="connsiteX64" fmla="*/ 252546 w 323773"/>
                <a:gd name="connsiteY64" fmla="*/ 153920 h 260836"/>
                <a:gd name="connsiteX65" fmla="*/ 254089 w 323773"/>
                <a:gd name="connsiteY65" fmla="*/ 154667 h 260836"/>
                <a:gd name="connsiteX66" fmla="*/ 255365 w 323773"/>
                <a:gd name="connsiteY66" fmla="*/ 156093 h 260836"/>
                <a:gd name="connsiteX67" fmla="*/ 255308 w 323773"/>
                <a:gd name="connsiteY67" fmla="*/ 158123 h 260836"/>
                <a:gd name="connsiteX68" fmla="*/ 254241 w 323773"/>
                <a:gd name="connsiteY68" fmla="*/ 159272 h 260836"/>
                <a:gd name="connsiteX69" fmla="*/ 253298 w 323773"/>
                <a:gd name="connsiteY69" fmla="*/ 159875 h 260836"/>
                <a:gd name="connsiteX70" fmla="*/ 249069 w 323773"/>
                <a:gd name="connsiteY70" fmla="*/ 160411 h 260836"/>
                <a:gd name="connsiteX71" fmla="*/ 245726 w 323773"/>
                <a:gd name="connsiteY71" fmla="*/ 160842 h 260836"/>
                <a:gd name="connsiteX72" fmla="*/ 241354 w 323773"/>
                <a:gd name="connsiteY72" fmla="*/ 164078 h 260836"/>
                <a:gd name="connsiteX73" fmla="*/ 236696 w 323773"/>
                <a:gd name="connsiteY73" fmla="*/ 167525 h 260836"/>
                <a:gd name="connsiteX74" fmla="*/ 231191 w 323773"/>
                <a:gd name="connsiteY74" fmla="*/ 169803 h 260836"/>
                <a:gd name="connsiteX75" fmla="*/ 228762 w 323773"/>
                <a:gd name="connsiteY75" fmla="*/ 170444 h 260836"/>
                <a:gd name="connsiteX76" fmla="*/ 224523 w 323773"/>
                <a:gd name="connsiteY76" fmla="*/ 172082 h 260836"/>
                <a:gd name="connsiteX77" fmla="*/ 219446 w 323773"/>
                <a:gd name="connsiteY77" fmla="*/ 174772 h 260836"/>
                <a:gd name="connsiteX78" fmla="*/ 216941 w 323773"/>
                <a:gd name="connsiteY78" fmla="*/ 179080 h 260836"/>
                <a:gd name="connsiteX79" fmla="*/ 213789 w 323773"/>
                <a:gd name="connsiteY79" fmla="*/ 184040 h 260836"/>
                <a:gd name="connsiteX80" fmla="*/ 210750 w 323773"/>
                <a:gd name="connsiteY80" fmla="*/ 187362 h 260836"/>
                <a:gd name="connsiteX81" fmla="*/ 206607 w 323773"/>
                <a:gd name="connsiteY81" fmla="*/ 190512 h 260836"/>
                <a:gd name="connsiteX82" fmla="*/ 202740 w 323773"/>
                <a:gd name="connsiteY82" fmla="*/ 191709 h 260836"/>
                <a:gd name="connsiteX83" fmla="*/ 197882 w 323773"/>
                <a:gd name="connsiteY83" fmla="*/ 193222 h 260836"/>
                <a:gd name="connsiteX84" fmla="*/ 191757 w 323773"/>
                <a:gd name="connsiteY84" fmla="*/ 194381 h 260836"/>
                <a:gd name="connsiteX85" fmla="*/ 187423 w 323773"/>
                <a:gd name="connsiteY85" fmla="*/ 194764 h 260836"/>
                <a:gd name="connsiteX86" fmla="*/ 186128 w 323773"/>
                <a:gd name="connsiteY86" fmla="*/ 195014 h 260836"/>
                <a:gd name="connsiteX87" fmla="*/ 182309 w 323773"/>
                <a:gd name="connsiteY87" fmla="*/ 195090 h 260836"/>
                <a:gd name="connsiteX88" fmla="*/ 180442 w 323773"/>
                <a:gd name="connsiteY88" fmla="*/ 194850 h 260836"/>
                <a:gd name="connsiteX89" fmla="*/ 179041 w 323773"/>
                <a:gd name="connsiteY89" fmla="*/ 194716 h 260836"/>
                <a:gd name="connsiteX90" fmla="*/ 178479 w 323773"/>
                <a:gd name="connsiteY90" fmla="*/ 195070 h 260836"/>
                <a:gd name="connsiteX91" fmla="*/ 178289 w 323773"/>
                <a:gd name="connsiteY91" fmla="*/ 195846 h 260836"/>
                <a:gd name="connsiteX92" fmla="*/ 178213 w 323773"/>
                <a:gd name="connsiteY92" fmla="*/ 197626 h 260836"/>
                <a:gd name="connsiteX93" fmla="*/ 177956 w 323773"/>
                <a:gd name="connsiteY93" fmla="*/ 199666 h 260836"/>
                <a:gd name="connsiteX94" fmla="*/ 176746 w 323773"/>
                <a:gd name="connsiteY94" fmla="*/ 201380 h 260836"/>
                <a:gd name="connsiteX95" fmla="*/ 175889 w 323773"/>
                <a:gd name="connsiteY95" fmla="*/ 202145 h 260836"/>
                <a:gd name="connsiteX96" fmla="*/ 174889 w 323773"/>
                <a:gd name="connsiteY96" fmla="*/ 202461 h 260836"/>
                <a:gd name="connsiteX97" fmla="*/ 171679 w 323773"/>
                <a:gd name="connsiteY97" fmla="*/ 202002 h 260836"/>
                <a:gd name="connsiteX98" fmla="*/ 168993 w 323773"/>
                <a:gd name="connsiteY98" fmla="*/ 201456 h 260836"/>
                <a:gd name="connsiteX99" fmla="*/ 162601 w 323773"/>
                <a:gd name="connsiteY99" fmla="*/ 200728 h 260836"/>
                <a:gd name="connsiteX100" fmla="*/ 161325 w 323773"/>
                <a:gd name="connsiteY100" fmla="*/ 200900 h 260836"/>
                <a:gd name="connsiteX101" fmla="*/ 160849 w 323773"/>
                <a:gd name="connsiteY101" fmla="*/ 201111 h 260836"/>
                <a:gd name="connsiteX102" fmla="*/ 158858 w 323773"/>
                <a:gd name="connsiteY102" fmla="*/ 202279 h 260836"/>
                <a:gd name="connsiteX103" fmla="*/ 155791 w 323773"/>
                <a:gd name="connsiteY103" fmla="*/ 204730 h 260836"/>
                <a:gd name="connsiteX104" fmla="*/ 153705 w 323773"/>
                <a:gd name="connsiteY104" fmla="*/ 206875 h 260836"/>
                <a:gd name="connsiteX105" fmla="*/ 152152 w 323773"/>
                <a:gd name="connsiteY105" fmla="*/ 207880 h 260836"/>
                <a:gd name="connsiteX106" fmla="*/ 148438 w 323773"/>
                <a:gd name="connsiteY106" fmla="*/ 208407 h 260836"/>
                <a:gd name="connsiteX107" fmla="*/ 146818 w 323773"/>
                <a:gd name="connsiteY107" fmla="*/ 209192 h 260836"/>
                <a:gd name="connsiteX108" fmla="*/ 139903 w 323773"/>
                <a:gd name="connsiteY108" fmla="*/ 214544 h 260836"/>
                <a:gd name="connsiteX109" fmla="*/ 138427 w 323773"/>
                <a:gd name="connsiteY109" fmla="*/ 215846 h 260836"/>
                <a:gd name="connsiteX110" fmla="*/ 131312 w 323773"/>
                <a:gd name="connsiteY110" fmla="*/ 220490 h 260836"/>
                <a:gd name="connsiteX111" fmla="*/ 129302 w 323773"/>
                <a:gd name="connsiteY111" fmla="*/ 222031 h 260836"/>
                <a:gd name="connsiteX112" fmla="*/ 127730 w 323773"/>
                <a:gd name="connsiteY112" fmla="*/ 223553 h 260836"/>
                <a:gd name="connsiteX113" fmla="*/ 123482 w 323773"/>
                <a:gd name="connsiteY113" fmla="*/ 226981 h 260836"/>
                <a:gd name="connsiteX114" fmla="*/ 120767 w 323773"/>
                <a:gd name="connsiteY114" fmla="*/ 228484 h 260836"/>
                <a:gd name="connsiteX115" fmla="*/ 120272 w 323773"/>
                <a:gd name="connsiteY115" fmla="*/ 229375 h 260836"/>
                <a:gd name="connsiteX116" fmla="*/ 120139 w 323773"/>
                <a:gd name="connsiteY116" fmla="*/ 231462 h 260836"/>
                <a:gd name="connsiteX117" fmla="*/ 120139 w 323773"/>
                <a:gd name="connsiteY117" fmla="*/ 236077 h 260836"/>
                <a:gd name="connsiteX118" fmla="*/ 120139 w 323773"/>
                <a:gd name="connsiteY118" fmla="*/ 240500 h 260836"/>
                <a:gd name="connsiteX119" fmla="*/ 120139 w 323773"/>
                <a:gd name="connsiteY119" fmla="*/ 246915 h 260836"/>
                <a:gd name="connsiteX120" fmla="*/ 120139 w 323773"/>
                <a:gd name="connsiteY120" fmla="*/ 253330 h 260836"/>
                <a:gd name="connsiteX121" fmla="*/ 120139 w 323773"/>
                <a:gd name="connsiteY121" fmla="*/ 260702 h 260836"/>
                <a:gd name="connsiteX122" fmla="*/ 116548 w 323773"/>
                <a:gd name="connsiteY122" fmla="*/ 260702 h 260836"/>
                <a:gd name="connsiteX123" fmla="*/ 116548 w 323773"/>
                <a:gd name="connsiteY123" fmla="*/ 260712 h 260836"/>
                <a:gd name="connsiteX124" fmla="*/ 116529 w 323773"/>
                <a:gd name="connsiteY124" fmla="*/ 260702 h 260836"/>
                <a:gd name="connsiteX125" fmla="*/ 0 w 323773"/>
                <a:gd name="connsiteY125" fmla="*/ 260837 h 260836"/>
                <a:gd name="connsiteX126" fmla="*/ 38 w 323773"/>
                <a:gd name="connsiteY126" fmla="*/ 260722 h 260836"/>
                <a:gd name="connsiteX127" fmla="*/ 3658 w 323773"/>
                <a:gd name="connsiteY127" fmla="*/ 257275 h 260836"/>
                <a:gd name="connsiteX128" fmla="*/ 6106 w 323773"/>
                <a:gd name="connsiteY128" fmla="*/ 252909 h 260836"/>
                <a:gd name="connsiteX129" fmla="*/ 10258 w 323773"/>
                <a:gd name="connsiteY129" fmla="*/ 250965 h 260836"/>
                <a:gd name="connsiteX130" fmla="*/ 18945 w 323773"/>
                <a:gd name="connsiteY130" fmla="*/ 250027 h 260836"/>
                <a:gd name="connsiteX131" fmla="*/ 31852 w 323773"/>
                <a:gd name="connsiteY131" fmla="*/ 246398 h 260836"/>
                <a:gd name="connsiteX132" fmla="*/ 43434 w 323773"/>
                <a:gd name="connsiteY132" fmla="*/ 240912 h 260836"/>
                <a:gd name="connsiteX133" fmla="*/ 46711 w 323773"/>
                <a:gd name="connsiteY133" fmla="*/ 238729 h 260836"/>
                <a:gd name="connsiteX134" fmla="*/ 50216 w 323773"/>
                <a:gd name="connsiteY134" fmla="*/ 234344 h 260836"/>
                <a:gd name="connsiteX135" fmla="*/ 56045 w 323773"/>
                <a:gd name="connsiteY135" fmla="*/ 228628 h 260836"/>
                <a:gd name="connsiteX136" fmla="*/ 66932 w 323773"/>
                <a:gd name="connsiteY136" fmla="*/ 221754 h 260836"/>
                <a:gd name="connsiteX137" fmla="*/ 71942 w 323773"/>
                <a:gd name="connsiteY137" fmla="*/ 217905 h 260836"/>
                <a:gd name="connsiteX138" fmla="*/ 79581 w 323773"/>
                <a:gd name="connsiteY138" fmla="*/ 208244 h 260836"/>
                <a:gd name="connsiteX139" fmla="*/ 84658 w 323773"/>
                <a:gd name="connsiteY139" fmla="*/ 200230 h 260836"/>
                <a:gd name="connsiteX140" fmla="*/ 88878 w 323773"/>
                <a:gd name="connsiteY140" fmla="*/ 195060 h 260836"/>
                <a:gd name="connsiteX141" fmla="*/ 91792 w 323773"/>
                <a:gd name="connsiteY141" fmla="*/ 190464 h 260836"/>
                <a:gd name="connsiteX142" fmla="*/ 93840 w 323773"/>
                <a:gd name="connsiteY142" fmla="*/ 185802 h 260836"/>
                <a:gd name="connsiteX143" fmla="*/ 94993 w 323773"/>
                <a:gd name="connsiteY143" fmla="*/ 178276 h 260836"/>
                <a:gd name="connsiteX144" fmla="*/ 94221 w 323773"/>
                <a:gd name="connsiteY144" fmla="*/ 175327 h 260836"/>
                <a:gd name="connsiteX145" fmla="*/ 91002 w 323773"/>
                <a:gd name="connsiteY145" fmla="*/ 170502 h 260836"/>
                <a:gd name="connsiteX146" fmla="*/ 88849 w 323773"/>
                <a:gd name="connsiteY146" fmla="*/ 169209 h 260836"/>
                <a:gd name="connsiteX147" fmla="*/ 88268 w 323773"/>
                <a:gd name="connsiteY147" fmla="*/ 166930 h 260836"/>
                <a:gd name="connsiteX148" fmla="*/ 89421 w 323773"/>
                <a:gd name="connsiteY148" fmla="*/ 162909 h 260836"/>
                <a:gd name="connsiteX149" fmla="*/ 89402 w 323773"/>
                <a:gd name="connsiteY149" fmla="*/ 155977 h 260836"/>
                <a:gd name="connsiteX150" fmla="*/ 90049 w 323773"/>
                <a:gd name="connsiteY150" fmla="*/ 144871 h 260836"/>
                <a:gd name="connsiteX151" fmla="*/ 93631 w 323773"/>
                <a:gd name="connsiteY151" fmla="*/ 135880 h 260836"/>
                <a:gd name="connsiteX152" fmla="*/ 102384 w 323773"/>
                <a:gd name="connsiteY152" fmla="*/ 124056 h 260836"/>
                <a:gd name="connsiteX153" fmla="*/ 104013 w 323773"/>
                <a:gd name="connsiteY153" fmla="*/ 119183 h 260836"/>
                <a:gd name="connsiteX154" fmla="*/ 105013 w 323773"/>
                <a:gd name="connsiteY154" fmla="*/ 111427 h 260836"/>
                <a:gd name="connsiteX155" fmla="*/ 105099 w 323773"/>
                <a:gd name="connsiteY155" fmla="*/ 108679 h 260836"/>
                <a:gd name="connsiteX156" fmla="*/ 116053 w 323773"/>
                <a:gd name="connsiteY156" fmla="*/ 97611 h 260836"/>
                <a:gd name="connsiteX157" fmla="*/ 122463 w 323773"/>
                <a:gd name="connsiteY157" fmla="*/ 89100 h 260836"/>
                <a:gd name="connsiteX158" fmla="*/ 124692 w 323773"/>
                <a:gd name="connsiteY158" fmla="*/ 87012 h 260836"/>
                <a:gd name="connsiteX159" fmla="*/ 130350 w 323773"/>
                <a:gd name="connsiteY159" fmla="*/ 83116 h 260836"/>
                <a:gd name="connsiteX160" fmla="*/ 150104 w 323773"/>
                <a:gd name="connsiteY160" fmla="*/ 74585 h 260836"/>
                <a:gd name="connsiteX161" fmla="*/ 161268 w 323773"/>
                <a:gd name="connsiteY161" fmla="*/ 68467 h 260836"/>
                <a:gd name="connsiteX162" fmla="*/ 167783 w 323773"/>
                <a:gd name="connsiteY162" fmla="*/ 64005 h 260836"/>
                <a:gd name="connsiteX163" fmla="*/ 171669 w 323773"/>
                <a:gd name="connsiteY163" fmla="*/ 58710 h 260836"/>
                <a:gd name="connsiteX164" fmla="*/ 182432 w 323773"/>
                <a:gd name="connsiteY164" fmla="*/ 37847 h 260836"/>
                <a:gd name="connsiteX165" fmla="*/ 192996 w 323773"/>
                <a:gd name="connsiteY165" fmla="*/ 8205 h 260836"/>
                <a:gd name="connsiteX166" fmla="*/ 193881 w 323773"/>
                <a:gd name="connsiteY166" fmla="*/ 4758 h 260836"/>
                <a:gd name="connsiteX167" fmla="*/ 198606 w 323773"/>
                <a:gd name="connsiteY167" fmla="*/ 3762 h 260836"/>
                <a:gd name="connsiteX168" fmla="*/ 201949 w 323773"/>
                <a:gd name="connsiteY168" fmla="*/ 3332 h 260836"/>
                <a:gd name="connsiteX169" fmla="*/ 204645 w 323773"/>
                <a:gd name="connsiteY169" fmla="*/ 2240 h 260836"/>
                <a:gd name="connsiteX170" fmla="*/ 207978 w 323773"/>
                <a:gd name="connsiteY170" fmla="*/ 0 h 260836"/>
                <a:gd name="connsiteX171" fmla="*/ 211179 w 323773"/>
                <a:gd name="connsiteY171" fmla="*/ 900 h 260836"/>
                <a:gd name="connsiteX172" fmla="*/ 209579 w 323773"/>
                <a:gd name="connsiteY172" fmla="*/ 2422 h 260836"/>
                <a:gd name="connsiteX173" fmla="*/ 209579 w 323773"/>
                <a:gd name="connsiteY173" fmla="*/ 6099 h 260836"/>
                <a:gd name="connsiteX174" fmla="*/ 211846 w 323773"/>
                <a:gd name="connsiteY174" fmla="*/ 10398 h 260836"/>
                <a:gd name="connsiteX175" fmla="*/ 215789 w 323773"/>
                <a:gd name="connsiteY175" fmla="*/ 15224 h 260836"/>
                <a:gd name="connsiteX176" fmla="*/ 222952 w 323773"/>
                <a:gd name="connsiteY176" fmla="*/ 21342 h 260836"/>
                <a:gd name="connsiteX177" fmla="*/ 228533 w 323773"/>
                <a:gd name="connsiteY177" fmla="*/ 23793 h 260836"/>
                <a:gd name="connsiteX178" fmla="*/ 236506 w 323773"/>
                <a:gd name="connsiteY178" fmla="*/ 25267 h 260836"/>
                <a:gd name="connsiteX179" fmla="*/ 245802 w 323773"/>
                <a:gd name="connsiteY179" fmla="*/ 22586 h 260836"/>
                <a:gd name="connsiteX180" fmla="*/ 251003 w 323773"/>
                <a:gd name="connsiteY180" fmla="*/ 22539 h 260836"/>
                <a:gd name="connsiteX181" fmla="*/ 253527 w 323773"/>
                <a:gd name="connsiteY181" fmla="*/ 21380 h 260836"/>
                <a:gd name="connsiteX182" fmla="*/ 256280 w 323773"/>
                <a:gd name="connsiteY182" fmla="*/ 23075 h 260836"/>
                <a:gd name="connsiteX183" fmla="*/ 261509 w 323773"/>
                <a:gd name="connsiteY183" fmla="*/ 23621 h 260836"/>
                <a:gd name="connsiteX184" fmla="*/ 266557 w 323773"/>
                <a:gd name="connsiteY184" fmla="*/ 22730 h 260836"/>
                <a:gd name="connsiteX185" fmla="*/ 270377 w 323773"/>
                <a:gd name="connsiteY185" fmla="*/ 20164 h 260836"/>
                <a:gd name="connsiteX186" fmla="*/ 272806 w 323773"/>
                <a:gd name="connsiteY186" fmla="*/ 17206 h 260836"/>
                <a:gd name="connsiteX187" fmla="*/ 273187 w 323773"/>
                <a:gd name="connsiteY187" fmla="*/ 18661 h 260836"/>
                <a:gd name="connsiteX188" fmla="*/ 273301 w 323773"/>
                <a:gd name="connsiteY188" fmla="*/ 20231 h 260836"/>
                <a:gd name="connsiteX189" fmla="*/ 274044 w 323773"/>
                <a:gd name="connsiteY189" fmla="*/ 21150 h 260836"/>
                <a:gd name="connsiteX190" fmla="*/ 275549 w 323773"/>
                <a:gd name="connsiteY190" fmla="*/ 24903 h 260836"/>
                <a:gd name="connsiteX191" fmla="*/ 276339 w 323773"/>
                <a:gd name="connsiteY191" fmla="*/ 26368 h 260836"/>
                <a:gd name="connsiteX192" fmla="*/ 279244 w 323773"/>
                <a:gd name="connsiteY192" fmla="*/ 26128 h 260836"/>
                <a:gd name="connsiteX193" fmla="*/ 281769 w 323773"/>
                <a:gd name="connsiteY193" fmla="*/ 26866 h 260836"/>
                <a:gd name="connsiteX194" fmla="*/ 287465 w 323773"/>
                <a:gd name="connsiteY194" fmla="*/ 26512 h 260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323773" h="260836">
                  <a:moveTo>
                    <a:pt x="292922" y="27145"/>
                  </a:moveTo>
                  <a:lnTo>
                    <a:pt x="293694" y="29568"/>
                  </a:lnTo>
                  <a:lnTo>
                    <a:pt x="295275" y="31501"/>
                  </a:lnTo>
                  <a:lnTo>
                    <a:pt x="300914" y="35915"/>
                  </a:lnTo>
                  <a:lnTo>
                    <a:pt x="304257" y="38634"/>
                  </a:lnTo>
                  <a:lnTo>
                    <a:pt x="304352" y="39573"/>
                  </a:lnTo>
                  <a:lnTo>
                    <a:pt x="303276" y="41804"/>
                  </a:lnTo>
                  <a:lnTo>
                    <a:pt x="302819" y="43335"/>
                  </a:lnTo>
                  <a:lnTo>
                    <a:pt x="303695" y="44973"/>
                  </a:lnTo>
                  <a:lnTo>
                    <a:pt x="305762" y="46945"/>
                  </a:lnTo>
                  <a:lnTo>
                    <a:pt x="305924" y="47893"/>
                  </a:lnTo>
                  <a:lnTo>
                    <a:pt x="305429" y="48994"/>
                  </a:lnTo>
                  <a:lnTo>
                    <a:pt x="304362" y="51110"/>
                  </a:lnTo>
                  <a:lnTo>
                    <a:pt x="306629" y="57314"/>
                  </a:lnTo>
                  <a:lnTo>
                    <a:pt x="307010" y="63317"/>
                  </a:lnTo>
                  <a:lnTo>
                    <a:pt x="306419" y="67578"/>
                  </a:lnTo>
                  <a:lnTo>
                    <a:pt x="306438" y="70038"/>
                  </a:lnTo>
                  <a:lnTo>
                    <a:pt x="306734" y="72126"/>
                  </a:lnTo>
                  <a:lnTo>
                    <a:pt x="308658" y="76942"/>
                  </a:lnTo>
                  <a:lnTo>
                    <a:pt x="307372" y="84898"/>
                  </a:lnTo>
                  <a:lnTo>
                    <a:pt x="308820" y="89226"/>
                  </a:lnTo>
                  <a:lnTo>
                    <a:pt x="310810" y="92730"/>
                  </a:lnTo>
                  <a:lnTo>
                    <a:pt x="311896" y="98973"/>
                  </a:lnTo>
                  <a:lnTo>
                    <a:pt x="313496" y="101931"/>
                  </a:lnTo>
                  <a:lnTo>
                    <a:pt x="316116" y="104526"/>
                  </a:lnTo>
                  <a:lnTo>
                    <a:pt x="317611" y="105397"/>
                  </a:lnTo>
                  <a:lnTo>
                    <a:pt x="320497" y="107542"/>
                  </a:lnTo>
                  <a:lnTo>
                    <a:pt x="322564" y="109323"/>
                  </a:lnTo>
                  <a:lnTo>
                    <a:pt x="323774" y="111984"/>
                  </a:lnTo>
                  <a:lnTo>
                    <a:pt x="321183" y="114168"/>
                  </a:lnTo>
                  <a:lnTo>
                    <a:pt x="319107" y="116121"/>
                  </a:lnTo>
                  <a:lnTo>
                    <a:pt x="318516" y="118227"/>
                  </a:lnTo>
                  <a:lnTo>
                    <a:pt x="319488" y="121597"/>
                  </a:lnTo>
                  <a:lnTo>
                    <a:pt x="319488" y="123407"/>
                  </a:lnTo>
                  <a:lnTo>
                    <a:pt x="318164" y="123981"/>
                  </a:lnTo>
                  <a:lnTo>
                    <a:pt x="312772" y="123790"/>
                  </a:lnTo>
                  <a:lnTo>
                    <a:pt x="308543" y="123646"/>
                  </a:lnTo>
                  <a:lnTo>
                    <a:pt x="303686" y="123483"/>
                  </a:lnTo>
                  <a:lnTo>
                    <a:pt x="296847" y="123157"/>
                  </a:lnTo>
                  <a:lnTo>
                    <a:pt x="292618" y="122956"/>
                  </a:lnTo>
                  <a:lnTo>
                    <a:pt x="286807" y="122688"/>
                  </a:lnTo>
                  <a:lnTo>
                    <a:pt x="284807" y="122822"/>
                  </a:lnTo>
                  <a:lnTo>
                    <a:pt x="279483" y="123760"/>
                  </a:lnTo>
                  <a:lnTo>
                    <a:pt x="275720" y="124430"/>
                  </a:lnTo>
                  <a:lnTo>
                    <a:pt x="275082" y="124612"/>
                  </a:lnTo>
                  <a:lnTo>
                    <a:pt x="273910" y="125445"/>
                  </a:lnTo>
                  <a:lnTo>
                    <a:pt x="273101" y="127925"/>
                  </a:lnTo>
                  <a:lnTo>
                    <a:pt x="272377" y="130749"/>
                  </a:lnTo>
                  <a:lnTo>
                    <a:pt x="271596" y="132004"/>
                  </a:lnTo>
                  <a:lnTo>
                    <a:pt x="260309" y="136082"/>
                  </a:lnTo>
                  <a:lnTo>
                    <a:pt x="255899" y="136647"/>
                  </a:lnTo>
                  <a:lnTo>
                    <a:pt x="253346" y="136225"/>
                  </a:lnTo>
                  <a:lnTo>
                    <a:pt x="251527" y="136560"/>
                  </a:lnTo>
                  <a:lnTo>
                    <a:pt x="249965" y="137432"/>
                  </a:lnTo>
                  <a:lnTo>
                    <a:pt x="249431" y="138744"/>
                  </a:lnTo>
                  <a:lnTo>
                    <a:pt x="249355" y="140429"/>
                  </a:lnTo>
                  <a:lnTo>
                    <a:pt x="249688" y="142123"/>
                  </a:lnTo>
                  <a:lnTo>
                    <a:pt x="250774" y="144479"/>
                  </a:lnTo>
                  <a:lnTo>
                    <a:pt x="250965" y="146834"/>
                  </a:lnTo>
                  <a:lnTo>
                    <a:pt x="250269" y="148500"/>
                  </a:lnTo>
                  <a:lnTo>
                    <a:pt x="250107" y="150166"/>
                  </a:lnTo>
                  <a:lnTo>
                    <a:pt x="249784" y="151966"/>
                  </a:lnTo>
                  <a:lnTo>
                    <a:pt x="250365" y="152943"/>
                  </a:lnTo>
                  <a:lnTo>
                    <a:pt x="251450" y="153096"/>
                  </a:lnTo>
                  <a:lnTo>
                    <a:pt x="252546" y="153920"/>
                  </a:lnTo>
                  <a:lnTo>
                    <a:pt x="254089" y="154667"/>
                  </a:lnTo>
                  <a:lnTo>
                    <a:pt x="255365" y="156093"/>
                  </a:lnTo>
                  <a:lnTo>
                    <a:pt x="255308" y="158123"/>
                  </a:lnTo>
                  <a:lnTo>
                    <a:pt x="254241" y="159272"/>
                  </a:lnTo>
                  <a:lnTo>
                    <a:pt x="253298" y="159875"/>
                  </a:lnTo>
                  <a:lnTo>
                    <a:pt x="249069" y="160411"/>
                  </a:lnTo>
                  <a:lnTo>
                    <a:pt x="245726" y="160842"/>
                  </a:lnTo>
                  <a:lnTo>
                    <a:pt x="241354" y="164078"/>
                  </a:lnTo>
                  <a:lnTo>
                    <a:pt x="236696" y="167525"/>
                  </a:lnTo>
                  <a:lnTo>
                    <a:pt x="231191" y="169803"/>
                  </a:lnTo>
                  <a:lnTo>
                    <a:pt x="228762" y="170444"/>
                  </a:lnTo>
                  <a:lnTo>
                    <a:pt x="224523" y="172082"/>
                  </a:lnTo>
                  <a:lnTo>
                    <a:pt x="219446" y="174772"/>
                  </a:lnTo>
                  <a:lnTo>
                    <a:pt x="216941" y="179080"/>
                  </a:lnTo>
                  <a:lnTo>
                    <a:pt x="213789" y="184040"/>
                  </a:lnTo>
                  <a:lnTo>
                    <a:pt x="210750" y="187362"/>
                  </a:lnTo>
                  <a:lnTo>
                    <a:pt x="206607" y="190512"/>
                  </a:lnTo>
                  <a:lnTo>
                    <a:pt x="202740" y="191709"/>
                  </a:lnTo>
                  <a:lnTo>
                    <a:pt x="197882" y="193222"/>
                  </a:lnTo>
                  <a:lnTo>
                    <a:pt x="191757" y="194381"/>
                  </a:lnTo>
                  <a:lnTo>
                    <a:pt x="187423" y="194764"/>
                  </a:lnTo>
                  <a:lnTo>
                    <a:pt x="186128" y="195014"/>
                  </a:lnTo>
                  <a:lnTo>
                    <a:pt x="182309" y="195090"/>
                  </a:lnTo>
                  <a:lnTo>
                    <a:pt x="180442" y="194850"/>
                  </a:lnTo>
                  <a:lnTo>
                    <a:pt x="179041" y="194716"/>
                  </a:lnTo>
                  <a:lnTo>
                    <a:pt x="178479" y="195070"/>
                  </a:lnTo>
                  <a:lnTo>
                    <a:pt x="178289" y="195846"/>
                  </a:lnTo>
                  <a:lnTo>
                    <a:pt x="178213" y="197626"/>
                  </a:lnTo>
                  <a:lnTo>
                    <a:pt x="177956" y="199666"/>
                  </a:lnTo>
                  <a:lnTo>
                    <a:pt x="176746" y="201380"/>
                  </a:lnTo>
                  <a:lnTo>
                    <a:pt x="175889" y="202145"/>
                  </a:lnTo>
                  <a:lnTo>
                    <a:pt x="174889" y="202461"/>
                  </a:lnTo>
                  <a:lnTo>
                    <a:pt x="171679" y="202002"/>
                  </a:lnTo>
                  <a:lnTo>
                    <a:pt x="168993" y="201456"/>
                  </a:lnTo>
                  <a:lnTo>
                    <a:pt x="162601" y="200728"/>
                  </a:lnTo>
                  <a:lnTo>
                    <a:pt x="161325" y="200900"/>
                  </a:lnTo>
                  <a:lnTo>
                    <a:pt x="160849" y="201111"/>
                  </a:lnTo>
                  <a:lnTo>
                    <a:pt x="158858" y="202279"/>
                  </a:lnTo>
                  <a:lnTo>
                    <a:pt x="155791" y="204730"/>
                  </a:lnTo>
                  <a:lnTo>
                    <a:pt x="153705" y="206875"/>
                  </a:lnTo>
                  <a:lnTo>
                    <a:pt x="152152" y="207880"/>
                  </a:lnTo>
                  <a:lnTo>
                    <a:pt x="148438" y="208407"/>
                  </a:lnTo>
                  <a:lnTo>
                    <a:pt x="146818" y="209192"/>
                  </a:lnTo>
                  <a:lnTo>
                    <a:pt x="139903" y="214544"/>
                  </a:lnTo>
                  <a:lnTo>
                    <a:pt x="138427" y="215846"/>
                  </a:lnTo>
                  <a:lnTo>
                    <a:pt x="131312" y="220490"/>
                  </a:lnTo>
                  <a:lnTo>
                    <a:pt x="129302" y="222031"/>
                  </a:lnTo>
                  <a:lnTo>
                    <a:pt x="127730" y="223553"/>
                  </a:lnTo>
                  <a:lnTo>
                    <a:pt x="123482" y="226981"/>
                  </a:lnTo>
                  <a:lnTo>
                    <a:pt x="120767" y="228484"/>
                  </a:lnTo>
                  <a:lnTo>
                    <a:pt x="120272" y="229375"/>
                  </a:lnTo>
                  <a:lnTo>
                    <a:pt x="120139" y="231462"/>
                  </a:lnTo>
                  <a:lnTo>
                    <a:pt x="120139" y="236077"/>
                  </a:lnTo>
                  <a:lnTo>
                    <a:pt x="120139" y="240500"/>
                  </a:lnTo>
                  <a:lnTo>
                    <a:pt x="120139" y="246915"/>
                  </a:lnTo>
                  <a:lnTo>
                    <a:pt x="120139" y="253330"/>
                  </a:lnTo>
                  <a:lnTo>
                    <a:pt x="120139" y="260702"/>
                  </a:lnTo>
                  <a:lnTo>
                    <a:pt x="116548" y="260702"/>
                  </a:lnTo>
                  <a:lnTo>
                    <a:pt x="116548" y="260712"/>
                  </a:lnTo>
                  <a:lnTo>
                    <a:pt x="116529" y="260702"/>
                  </a:lnTo>
                  <a:lnTo>
                    <a:pt x="0" y="260837"/>
                  </a:lnTo>
                  <a:lnTo>
                    <a:pt x="38" y="260722"/>
                  </a:lnTo>
                  <a:lnTo>
                    <a:pt x="3658" y="257275"/>
                  </a:lnTo>
                  <a:lnTo>
                    <a:pt x="6106" y="252909"/>
                  </a:lnTo>
                  <a:lnTo>
                    <a:pt x="10258" y="250965"/>
                  </a:lnTo>
                  <a:lnTo>
                    <a:pt x="18945" y="250027"/>
                  </a:lnTo>
                  <a:lnTo>
                    <a:pt x="31852" y="246398"/>
                  </a:lnTo>
                  <a:lnTo>
                    <a:pt x="43434" y="240912"/>
                  </a:lnTo>
                  <a:lnTo>
                    <a:pt x="46711" y="238729"/>
                  </a:lnTo>
                  <a:lnTo>
                    <a:pt x="50216" y="234344"/>
                  </a:lnTo>
                  <a:lnTo>
                    <a:pt x="56045" y="228628"/>
                  </a:lnTo>
                  <a:lnTo>
                    <a:pt x="66932" y="221754"/>
                  </a:lnTo>
                  <a:lnTo>
                    <a:pt x="71942" y="217905"/>
                  </a:lnTo>
                  <a:lnTo>
                    <a:pt x="79581" y="208244"/>
                  </a:lnTo>
                  <a:lnTo>
                    <a:pt x="84658" y="200230"/>
                  </a:lnTo>
                  <a:lnTo>
                    <a:pt x="88878" y="195060"/>
                  </a:lnTo>
                  <a:lnTo>
                    <a:pt x="91792" y="190464"/>
                  </a:lnTo>
                  <a:lnTo>
                    <a:pt x="93840" y="185802"/>
                  </a:lnTo>
                  <a:lnTo>
                    <a:pt x="94993" y="178276"/>
                  </a:lnTo>
                  <a:lnTo>
                    <a:pt x="94221" y="175327"/>
                  </a:lnTo>
                  <a:lnTo>
                    <a:pt x="91002" y="170502"/>
                  </a:lnTo>
                  <a:lnTo>
                    <a:pt x="88849" y="169209"/>
                  </a:lnTo>
                  <a:lnTo>
                    <a:pt x="88268" y="166930"/>
                  </a:lnTo>
                  <a:lnTo>
                    <a:pt x="89421" y="162909"/>
                  </a:lnTo>
                  <a:lnTo>
                    <a:pt x="89402" y="155977"/>
                  </a:lnTo>
                  <a:lnTo>
                    <a:pt x="90049" y="144871"/>
                  </a:lnTo>
                  <a:lnTo>
                    <a:pt x="93631" y="135880"/>
                  </a:lnTo>
                  <a:lnTo>
                    <a:pt x="102384" y="124056"/>
                  </a:lnTo>
                  <a:lnTo>
                    <a:pt x="104013" y="119183"/>
                  </a:lnTo>
                  <a:lnTo>
                    <a:pt x="105013" y="111427"/>
                  </a:lnTo>
                  <a:lnTo>
                    <a:pt x="105099" y="108679"/>
                  </a:lnTo>
                  <a:lnTo>
                    <a:pt x="116053" y="97611"/>
                  </a:lnTo>
                  <a:lnTo>
                    <a:pt x="122463" y="89100"/>
                  </a:lnTo>
                  <a:lnTo>
                    <a:pt x="124692" y="87012"/>
                  </a:lnTo>
                  <a:lnTo>
                    <a:pt x="130350" y="83116"/>
                  </a:lnTo>
                  <a:lnTo>
                    <a:pt x="150104" y="74585"/>
                  </a:lnTo>
                  <a:lnTo>
                    <a:pt x="161268" y="68467"/>
                  </a:lnTo>
                  <a:lnTo>
                    <a:pt x="167783" y="64005"/>
                  </a:lnTo>
                  <a:lnTo>
                    <a:pt x="171669" y="58710"/>
                  </a:lnTo>
                  <a:lnTo>
                    <a:pt x="182432" y="37847"/>
                  </a:lnTo>
                  <a:lnTo>
                    <a:pt x="192996" y="8205"/>
                  </a:lnTo>
                  <a:lnTo>
                    <a:pt x="193881" y="4758"/>
                  </a:lnTo>
                  <a:lnTo>
                    <a:pt x="198606" y="3762"/>
                  </a:lnTo>
                  <a:lnTo>
                    <a:pt x="201949" y="3332"/>
                  </a:lnTo>
                  <a:lnTo>
                    <a:pt x="204645" y="2240"/>
                  </a:lnTo>
                  <a:lnTo>
                    <a:pt x="207978" y="0"/>
                  </a:lnTo>
                  <a:lnTo>
                    <a:pt x="211179" y="900"/>
                  </a:lnTo>
                  <a:lnTo>
                    <a:pt x="209579" y="2422"/>
                  </a:lnTo>
                  <a:lnTo>
                    <a:pt x="209579" y="6099"/>
                  </a:lnTo>
                  <a:lnTo>
                    <a:pt x="211846" y="10398"/>
                  </a:lnTo>
                  <a:lnTo>
                    <a:pt x="215789" y="15224"/>
                  </a:lnTo>
                  <a:lnTo>
                    <a:pt x="222952" y="21342"/>
                  </a:lnTo>
                  <a:lnTo>
                    <a:pt x="228533" y="23793"/>
                  </a:lnTo>
                  <a:lnTo>
                    <a:pt x="236506" y="25267"/>
                  </a:lnTo>
                  <a:lnTo>
                    <a:pt x="245802" y="22586"/>
                  </a:lnTo>
                  <a:lnTo>
                    <a:pt x="251003" y="22539"/>
                  </a:lnTo>
                  <a:lnTo>
                    <a:pt x="253527" y="21380"/>
                  </a:lnTo>
                  <a:lnTo>
                    <a:pt x="256280" y="23075"/>
                  </a:lnTo>
                  <a:lnTo>
                    <a:pt x="261509" y="23621"/>
                  </a:lnTo>
                  <a:lnTo>
                    <a:pt x="266557" y="22730"/>
                  </a:lnTo>
                  <a:lnTo>
                    <a:pt x="270377" y="20164"/>
                  </a:lnTo>
                  <a:lnTo>
                    <a:pt x="272806" y="17206"/>
                  </a:lnTo>
                  <a:lnTo>
                    <a:pt x="273187" y="18661"/>
                  </a:lnTo>
                  <a:lnTo>
                    <a:pt x="273301" y="20231"/>
                  </a:lnTo>
                  <a:lnTo>
                    <a:pt x="274044" y="21150"/>
                  </a:lnTo>
                  <a:lnTo>
                    <a:pt x="275549" y="24903"/>
                  </a:lnTo>
                  <a:lnTo>
                    <a:pt x="276339" y="26368"/>
                  </a:lnTo>
                  <a:lnTo>
                    <a:pt x="279244" y="26128"/>
                  </a:lnTo>
                  <a:lnTo>
                    <a:pt x="281769" y="26866"/>
                  </a:lnTo>
                  <a:lnTo>
                    <a:pt x="287465" y="26512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1A6C37FA-C0CA-393B-B8F9-36890AD48035}"/>
                </a:ext>
              </a:extLst>
            </p:cNvPr>
            <p:cNvSpPr/>
            <p:nvPr/>
          </p:nvSpPr>
          <p:spPr>
            <a:xfrm>
              <a:off x="6791534" y="3798287"/>
              <a:ext cx="193147" cy="381731"/>
            </a:xfrm>
            <a:custGeom>
              <a:avLst/>
              <a:gdLst>
                <a:gd name="connsiteX0" fmla="*/ 167907 w 193147"/>
                <a:gd name="connsiteY0" fmla="*/ 9542 h 381731"/>
                <a:gd name="connsiteX1" fmla="*/ 169135 w 193147"/>
                <a:gd name="connsiteY1" fmla="*/ 12405 h 381731"/>
                <a:gd name="connsiteX2" fmla="*/ 170564 w 193147"/>
                <a:gd name="connsiteY2" fmla="*/ 15153 h 381731"/>
                <a:gd name="connsiteX3" fmla="*/ 175031 w 193147"/>
                <a:gd name="connsiteY3" fmla="*/ 21798 h 381731"/>
                <a:gd name="connsiteX4" fmla="*/ 176946 w 193147"/>
                <a:gd name="connsiteY4" fmla="*/ 24354 h 381731"/>
                <a:gd name="connsiteX5" fmla="*/ 178575 w 193147"/>
                <a:gd name="connsiteY5" fmla="*/ 27073 h 381731"/>
                <a:gd name="connsiteX6" fmla="*/ 179365 w 193147"/>
                <a:gd name="connsiteY6" fmla="*/ 32502 h 381731"/>
                <a:gd name="connsiteX7" fmla="*/ 182213 w 193147"/>
                <a:gd name="connsiteY7" fmla="*/ 40946 h 381731"/>
                <a:gd name="connsiteX8" fmla="*/ 184890 w 193147"/>
                <a:gd name="connsiteY8" fmla="*/ 53661 h 381731"/>
                <a:gd name="connsiteX9" fmla="*/ 185709 w 193147"/>
                <a:gd name="connsiteY9" fmla="*/ 66730 h 381731"/>
                <a:gd name="connsiteX10" fmla="*/ 186538 w 193147"/>
                <a:gd name="connsiteY10" fmla="*/ 72734 h 381731"/>
                <a:gd name="connsiteX11" fmla="*/ 188624 w 193147"/>
                <a:gd name="connsiteY11" fmla="*/ 78392 h 381731"/>
                <a:gd name="connsiteX12" fmla="*/ 192043 w 193147"/>
                <a:gd name="connsiteY12" fmla="*/ 84271 h 381731"/>
                <a:gd name="connsiteX13" fmla="*/ 193148 w 193147"/>
                <a:gd name="connsiteY13" fmla="*/ 90810 h 381731"/>
                <a:gd name="connsiteX14" fmla="*/ 191052 w 193147"/>
                <a:gd name="connsiteY14" fmla="*/ 97560 h 381731"/>
                <a:gd name="connsiteX15" fmla="*/ 188033 w 193147"/>
                <a:gd name="connsiteY15" fmla="*/ 103927 h 381731"/>
                <a:gd name="connsiteX16" fmla="*/ 187252 w 193147"/>
                <a:gd name="connsiteY16" fmla="*/ 105124 h 381731"/>
                <a:gd name="connsiteX17" fmla="*/ 185833 w 193147"/>
                <a:gd name="connsiteY17" fmla="*/ 106761 h 381731"/>
                <a:gd name="connsiteX18" fmla="*/ 185195 w 193147"/>
                <a:gd name="connsiteY18" fmla="*/ 106695 h 381731"/>
                <a:gd name="connsiteX19" fmla="*/ 182775 w 193147"/>
                <a:gd name="connsiteY19" fmla="*/ 105048 h 381731"/>
                <a:gd name="connsiteX20" fmla="*/ 180794 w 193147"/>
                <a:gd name="connsiteY20" fmla="*/ 102357 h 381731"/>
                <a:gd name="connsiteX21" fmla="*/ 178289 w 193147"/>
                <a:gd name="connsiteY21" fmla="*/ 96029 h 381731"/>
                <a:gd name="connsiteX22" fmla="*/ 177375 w 193147"/>
                <a:gd name="connsiteY22" fmla="*/ 92821 h 381731"/>
                <a:gd name="connsiteX23" fmla="*/ 176327 w 193147"/>
                <a:gd name="connsiteY23" fmla="*/ 92314 h 381731"/>
                <a:gd name="connsiteX24" fmla="*/ 173393 w 193147"/>
                <a:gd name="connsiteY24" fmla="*/ 92592 h 381731"/>
                <a:gd name="connsiteX25" fmla="*/ 171269 w 193147"/>
                <a:gd name="connsiteY25" fmla="*/ 94584 h 381731"/>
                <a:gd name="connsiteX26" fmla="*/ 170879 w 193147"/>
                <a:gd name="connsiteY26" fmla="*/ 95838 h 381731"/>
                <a:gd name="connsiteX27" fmla="*/ 171336 w 193147"/>
                <a:gd name="connsiteY27" fmla="*/ 99409 h 381731"/>
                <a:gd name="connsiteX28" fmla="*/ 172145 w 193147"/>
                <a:gd name="connsiteY28" fmla="*/ 102617 h 381731"/>
                <a:gd name="connsiteX29" fmla="*/ 172498 w 193147"/>
                <a:gd name="connsiteY29" fmla="*/ 105882 h 381731"/>
                <a:gd name="connsiteX30" fmla="*/ 172564 w 193147"/>
                <a:gd name="connsiteY30" fmla="*/ 109989 h 381731"/>
                <a:gd name="connsiteX31" fmla="*/ 173355 w 193147"/>
                <a:gd name="connsiteY31" fmla="*/ 111234 h 381731"/>
                <a:gd name="connsiteX32" fmla="*/ 174517 w 193147"/>
                <a:gd name="connsiteY32" fmla="*/ 112277 h 381731"/>
                <a:gd name="connsiteX33" fmla="*/ 175727 w 193147"/>
                <a:gd name="connsiteY33" fmla="*/ 114968 h 381731"/>
                <a:gd name="connsiteX34" fmla="*/ 175936 w 193147"/>
                <a:gd name="connsiteY34" fmla="*/ 121383 h 381731"/>
                <a:gd name="connsiteX35" fmla="*/ 175193 w 193147"/>
                <a:gd name="connsiteY35" fmla="*/ 124629 h 381731"/>
                <a:gd name="connsiteX36" fmla="*/ 173126 w 193147"/>
                <a:gd name="connsiteY36" fmla="*/ 127424 h 381731"/>
                <a:gd name="connsiteX37" fmla="*/ 173250 w 193147"/>
                <a:gd name="connsiteY37" fmla="*/ 128966 h 381731"/>
                <a:gd name="connsiteX38" fmla="*/ 174022 w 193147"/>
                <a:gd name="connsiteY38" fmla="*/ 130555 h 381731"/>
                <a:gd name="connsiteX39" fmla="*/ 173288 w 193147"/>
                <a:gd name="connsiteY39" fmla="*/ 131513 h 381731"/>
                <a:gd name="connsiteX40" fmla="*/ 170536 w 193147"/>
                <a:gd name="connsiteY40" fmla="*/ 132719 h 381731"/>
                <a:gd name="connsiteX41" fmla="*/ 169421 w 193147"/>
                <a:gd name="connsiteY41" fmla="*/ 133791 h 381731"/>
                <a:gd name="connsiteX42" fmla="*/ 167935 w 193147"/>
                <a:gd name="connsiteY42" fmla="*/ 136635 h 381731"/>
                <a:gd name="connsiteX43" fmla="*/ 165525 w 193147"/>
                <a:gd name="connsiteY43" fmla="*/ 142437 h 381731"/>
                <a:gd name="connsiteX44" fmla="*/ 165202 w 193147"/>
                <a:gd name="connsiteY44" fmla="*/ 145405 h 381731"/>
                <a:gd name="connsiteX45" fmla="*/ 166707 w 193147"/>
                <a:gd name="connsiteY45" fmla="*/ 154443 h 381731"/>
                <a:gd name="connsiteX46" fmla="*/ 166287 w 193147"/>
                <a:gd name="connsiteY46" fmla="*/ 160858 h 381731"/>
                <a:gd name="connsiteX47" fmla="*/ 163220 w 193147"/>
                <a:gd name="connsiteY47" fmla="*/ 173162 h 381731"/>
                <a:gd name="connsiteX48" fmla="*/ 161449 w 193147"/>
                <a:gd name="connsiteY48" fmla="*/ 179012 h 381731"/>
                <a:gd name="connsiteX49" fmla="*/ 158944 w 193147"/>
                <a:gd name="connsiteY49" fmla="*/ 186010 h 381731"/>
                <a:gd name="connsiteX50" fmla="*/ 155115 w 193147"/>
                <a:gd name="connsiteY50" fmla="*/ 195250 h 381731"/>
                <a:gd name="connsiteX51" fmla="*/ 151324 w 193147"/>
                <a:gd name="connsiteY51" fmla="*/ 206883 h 381731"/>
                <a:gd name="connsiteX52" fmla="*/ 148104 w 193147"/>
                <a:gd name="connsiteY52" fmla="*/ 218880 h 381731"/>
                <a:gd name="connsiteX53" fmla="*/ 145723 w 193147"/>
                <a:gd name="connsiteY53" fmla="*/ 226108 h 381731"/>
                <a:gd name="connsiteX54" fmla="*/ 143018 w 193147"/>
                <a:gd name="connsiteY54" fmla="*/ 233241 h 381731"/>
                <a:gd name="connsiteX55" fmla="*/ 139313 w 193147"/>
                <a:gd name="connsiteY55" fmla="*/ 245870 h 381731"/>
                <a:gd name="connsiteX56" fmla="*/ 136169 w 193147"/>
                <a:gd name="connsiteY56" fmla="*/ 258729 h 381731"/>
                <a:gd name="connsiteX57" fmla="*/ 131493 w 193147"/>
                <a:gd name="connsiteY57" fmla="*/ 272918 h 381731"/>
                <a:gd name="connsiteX58" fmla="*/ 125035 w 193147"/>
                <a:gd name="connsiteY58" fmla="*/ 288802 h 381731"/>
                <a:gd name="connsiteX59" fmla="*/ 124339 w 193147"/>
                <a:gd name="connsiteY59" fmla="*/ 290879 h 381731"/>
                <a:gd name="connsiteX60" fmla="*/ 122996 w 193147"/>
                <a:gd name="connsiteY60" fmla="*/ 299027 h 381731"/>
                <a:gd name="connsiteX61" fmla="*/ 121549 w 193147"/>
                <a:gd name="connsiteY61" fmla="*/ 306113 h 381731"/>
                <a:gd name="connsiteX62" fmla="*/ 119815 w 193147"/>
                <a:gd name="connsiteY62" fmla="*/ 313140 h 381731"/>
                <a:gd name="connsiteX63" fmla="*/ 116195 w 193147"/>
                <a:gd name="connsiteY63" fmla="*/ 324783 h 381731"/>
                <a:gd name="connsiteX64" fmla="*/ 115786 w 193147"/>
                <a:gd name="connsiteY64" fmla="*/ 328373 h 381731"/>
                <a:gd name="connsiteX65" fmla="*/ 114967 w 193147"/>
                <a:gd name="connsiteY65" fmla="*/ 331829 h 381731"/>
                <a:gd name="connsiteX66" fmla="*/ 111481 w 193147"/>
                <a:gd name="connsiteY66" fmla="*/ 339164 h 381731"/>
                <a:gd name="connsiteX67" fmla="*/ 110004 w 193147"/>
                <a:gd name="connsiteY67" fmla="*/ 341892 h 381731"/>
                <a:gd name="connsiteX68" fmla="*/ 108966 w 193147"/>
                <a:gd name="connsiteY68" fmla="*/ 344793 h 381731"/>
                <a:gd name="connsiteX69" fmla="*/ 108375 w 193147"/>
                <a:gd name="connsiteY69" fmla="*/ 348479 h 381731"/>
                <a:gd name="connsiteX70" fmla="*/ 107337 w 193147"/>
                <a:gd name="connsiteY70" fmla="*/ 352041 h 381731"/>
                <a:gd name="connsiteX71" fmla="*/ 104784 w 193147"/>
                <a:gd name="connsiteY71" fmla="*/ 358600 h 381731"/>
                <a:gd name="connsiteX72" fmla="*/ 100984 w 193147"/>
                <a:gd name="connsiteY72" fmla="*/ 364249 h 381731"/>
                <a:gd name="connsiteX73" fmla="*/ 98393 w 193147"/>
                <a:gd name="connsiteY73" fmla="*/ 366307 h 381731"/>
                <a:gd name="connsiteX74" fmla="*/ 92793 w 193147"/>
                <a:gd name="connsiteY74" fmla="*/ 369294 h 381731"/>
                <a:gd name="connsiteX75" fmla="*/ 89954 w 193147"/>
                <a:gd name="connsiteY75" fmla="*/ 369897 h 381731"/>
                <a:gd name="connsiteX76" fmla="*/ 83658 w 193147"/>
                <a:gd name="connsiteY76" fmla="*/ 369964 h 381731"/>
                <a:gd name="connsiteX77" fmla="*/ 77562 w 193147"/>
                <a:gd name="connsiteY77" fmla="*/ 371668 h 381731"/>
                <a:gd name="connsiteX78" fmla="*/ 71209 w 193147"/>
                <a:gd name="connsiteY78" fmla="*/ 374943 h 381731"/>
                <a:gd name="connsiteX79" fmla="*/ 65094 w 193147"/>
                <a:gd name="connsiteY79" fmla="*/ 378706 h 381731"/>
                <a:gd name="connsiteX80" fmla="*/ 62751 w 193147"/>
                <a:gd name="connsiteY80" fmla="*/ 380496 h 381731"/>
                <a:gd name="connsiteX81" fmla="*/ 60169 w 193147"/>
                <a:gd name="connsiteY81" fmla="*/ 381520 h 381731"/>
                <a:gd name="connsiteX82" fmla="*/ 52092 w 193147"/>
                <a:gd name="connsiteY82" fmla="*/ 381732 h 381731"/>
                <a:gd name="connsiteX83" fmla="*/ 49673 w 193147"/>
                <a:gd name="connsiteY83" fmla="*/ 380917 h 381731"/>
                <a:gd name="connsiteX84" fmla="*/ 41586 w 193147"/>
                <a:gd name="connsiteY84" fmla="*/ 374732 h 381731"/>
                <a:gd name="connsiteX85" fmla="*/ 38452 w 193147"/>
                <a:gd name="connsiteY85" fmla="*/ 373717 h 381731"/>
                <a:gd name="connsiteX86" fmla="*/ 32518 w 193147"/>
                <a:gd name="connsiteY86" fmla="*/ 372874 h 381731"/>
                <a:gd name="connsiteX87" fmla="*/ 30728 w 193147"/>
                <a:gd name="connsiteY87" fmla="*/ 372349 h 381731"/>
                <a:gd name="connsiteX88" fmla="*/ 29099 w 193147"/>
                <a:gd name="connsiteY88" fmla="*/ 371544 h 381731"/>
                <a:gd name="connsiteX89" fmla="*/ 26699 w 193147"/>
                <a:gd name="connsiteY89" fmla="*/ 368317 h 381731"/>
                <a:gd name="connsiteX90" fmla="*/ 21936 w 193147"/>
                <a:gd name="connsiteY90" fmla="*/ 365598 h 381731"/>
                <a:gd name="connsiteX91" fmla="*/ 20793 w 193147"/>
                <a:gd name="connsiteY91" fmla="*/ 364745 h 381731"/>
                <a:gd name="connsiteX92" fmla="*/ 20069 w 193147"/>
                <a:gd name="connsiteY92" fmla="*/ 362869 h 381731"/>
                <a:gd name="connsiteX93" fmla="*/ 19574 w 193147"/>
                <a:gd name="connsiteY93" fmla="*/ 360849 h 381731"/>
                <a:gd name="connsiteX94" fmla="*/ 18336 w 193147"/>
                <a:gd name="connsiteY94" fmla="*/ 358589 h 381731"/>
                <a:gd name="connsiteX95" fmla="*/ 17421 w 193147"/>
                <a:gd name="connsiteY95" fmla="*/ 354290 h 381731"/>
                <a:gd name="connsiteX96" fmla="*/ 15869 w 193147"/>
                <a:gd name="connsiteY96" fmla="*/ 351294 h 381731"/>
                <a:gd name="connsiteX97" fmla="*/ 11487 w 193147"/>
                <a:gd name="connsiteY97" fmla="*/ 345999 h 381731"/>
                <a:gd name="connsiteX98" fmla="*/ 11020 w 193147"/>
                <a:gd name="connsiteY98" fmla="*/ 344304 h 381731"/>
                <a:gd name="connsiteX99" fmla="*/ 10668 w 193147"/>
                <a:gd name="connsiteY99" fmla="*/ 338694 h 381731"/>
                <a:gd name="connsiteX100" fmla="*/ 10811 w 193147"/>
                <a:gd name="connsiteY100" fmla="*/ 334902 h 381731"/>
                <a:gd name="connsiteX101" fmla="*/ 10382 w 193147"/>
                <a:gd name="connsiteY101" fmla="*/ 327970 h 381731"/>
                <a:gd name="connsiteX102" fmla="*/ 10887 w 193147"/>
                <a:gd name="connsiteY102" fmla="*/ 324715 h 381731"/>
                <a:gd name="connsiteX103" fmla="*/ 12430 w 193147"/>
                <a:gd name="connsiteY103" fmla="*/ 321785 h 381731"/>
                <a:gd name="connsiteX104" fmla="*/ 11801 w 193147"/>
                <a:gd name="connsiteY104" fmla="*/ 318616 h 381731"/>
                <a:gd name="connsiteX105" fmla="*/ 10163 w 193147"/>
                <a:gd name="connsiteY105" fmla="*/ 315284 h 381731"/>
                <a:gd name="connsiteX106" fmla="*/ 9553 w 193147"/>
                <a:gd name="connsiteY106" fmla="*/ 311847 h 381731"/>
                <a:gd name="connsiteX107" fmla="*/ 8353 w 193147"/>
                <a:gd name="connsiteY107" fmla="*/ 308716 h 381731"/>
                <a:gd name="connsiteX108" fmla="*/ 3762 w 193147"/>
                <a:gd name="connsiteY108" fmla="*/ 303086 h 381731"/>
                <a:gd name="connsiteX109" fmla="*/ 2686 w 193147"/>
                <a:gd name="connsiteY109" fmla="*/ 300319 h 381731"/>
                <a:gd name="connsiteX110" fmla="*/ 1943 w 193147"/>
                <a:gd name="connsiteY110" fmla="*/ 297456 h 381731"/>
                <a:gd name="connsiteX111" fmla="*/ 210 w 193147"/>
                <a:gd name="connsiteY111" fmla="*/ 288543 h 381731"/>
                <a:gd name="connsiteX112" fmla="*/ 0 w 193147"/>
                <a:gd name="connsiteY112" fmla="*/ 285440 h 381731"/>
                <a:gd name="connsiteX113" fmla="*/ 257 w 193147"/>
                <a:gd name="connsiteY113" fmla="*/ 278891 h 381731"/>
                <a:gd name="connsiteX114" fmla="*/ 895 w 193147"/>
                <a:gd name="connsiteY114" fmla="*/ 275521 h 381731"/>
                <a:gd name="connsiteX115" fmla="*/ 2010 w 193147"/>
                <a:gd name="connsiteY115" fmla="*/ 273175 h 381731"/>
                <a:gd name="connsiteX116" fmla="*/ 2286 w 193147"/>
                <a:gd name="connsiteY116" fmla="*/ 271423 h 381731"/>
                <a:gd name="connsiteX117" fmla="*/ 3010 w 193147"/>
                <a:gd name="connsiteY117" fmla="*/ 269920 h 381731"/>
                <a:gd name="connsiteX118" fmla="*/ 4096 w 193147"/>
                <a:gd name="connsiteY118" fmla="*/ 268723 h 381731"/>
                <a:gd name="connsiteX119" fmla="*/ 4829 w 193147"/>
                <a:gd name="connsiteY119" fmla="*/ 267297 h 381731"/>
                <a:gd name="connsiteX120" fmla="*/ 6544 w 193147"/>
                <a:gd name="connsiteY120" fmla="*/ 258967 h 381731"/>
                <a:gd name="connsiteX121" fmla="*/ 8715 w 193147"/>
                <a:gd name="connsiteY121" fmla="*/ 257119 h 381731"/>
                <a:gd name="connsiteX122" fmla="*/ 11935 w 193147"/>
                <a:gd name="connsiteY122" fmla="*/ 256056 h 381731"/>
                <a:gd name="connsiteX123" fmla="*/ 14516 w 193147"/>
                <a:gd name="connsiteY123" fmla="*/ 253883 h 381731"/>
                <a:gd name="connsiteX124" fmla="*/ 16002 w 193147"/>
                <a:gd name="connsiteY124" fmla="*/ 250953 h 381731"/>
                <a:gd name="connsiteX125" fmla="*/ 17488 w 193147"/>
                <a:gd name="connsiteY125" fmla="*/ 244912 h 381731"/>
                <a:gd name="connsiteX126" fmla="*/ 21545 w 193147"/>
                <a:gd name="connsiteY126" fmla="*/ 238928 h 381731"/>
                <a:gd name="connsiteX127" fmla="*/ 22993 w 193147"/>
                <a:gd name="connsiteY127" fmla="*/ 235787 h 381731"/>
                <a:gd name="connsiteX128" fmla="*/ 26270 w 193147"/>
                <a:gd name="connsiteY128" fmla="*/ 231038 h 381731"/>
                <a:gd name="connsiteX129" fmla="*/ 29166 w 193147"/>
                <a:gd name="connsiteY129" fmla="*/ 224374 h 381731"/>
                <a:gd name="connsiteX130" fmla="*/ 30042 w 193147"/>
                <a:gd name="connsiteY130" fmla="*/ 221234 h 381731"/>
                <a:gd name="connsiteX131" fmla="*/ 30671 w 193147"/>
                <a:gd name="connsiteY131" fmla="*/ 218027 h 381731"/>
                <a:gd name="connsiteX132" fmla="*/ 31404 w 193147"/>
                <a:gd name="connsiteY132" fmla="*/ 210989 h 381731"/>
                <a:gd name="connsiteX133" fmla="*/ 31956 w 193147"/>
                <a:gd name="connsiteY133" fmla="*/ 207495 h 381731"/>
                <a:gd name="connsiteX134" fmla="*/ 31842 w 193147"/>
                <a:gd name="connsiteY134" fmla="*/ 204029 h 381731"/>
                <a:gd name="connsiteX135" fmla="*/ 30185 w 193147"/>
                <a:gd name="connsiteY135" fmla="*/ 200477 h 381731"/>
                <a:gd name="connsiteX136" fmla="*/ 26232 w 193147"/>
                <a:gd name="connsiteY136" fmla="*/ 194033 h 381731"/>
                <a:gd name="connsiteX137" fmla="*/ 26108 w 193147"/>
                <a:gd name="connsiteY137" fmla="*/ 192836 h 381731"/>
                <a:gd name="connsiteX138" fmla="*/ 26422 w 193147"/>
                <a:gd name="connsiteY138" fmla="*/ 188049 h 381731"/>
                <a:gd name="connsiteX139" fmla="*/ 26089 w 193147"/>
                <a:gd name="connsiteY139" fmla="*/ 184593 h 381731"/>
                <a:gd name="connsiteX140" fmla="*/ 24632 w 193147"/>
                <a:gd name="connsiteY140" fmla="*/ 181146 h 381731"/>
                <a:gd name="connsiteX141" fmla="*/ 22765 w 193147"/>
                <a:gd name="connsiteY141" fmla="*/ 177909 h 381731"/>
                <a:gd name="connsiteX142" fmla="*/ 20926 w 193147"/>
                <a:gd name="connsiteY142" fmla="*/ 171858 h 381731"/>
                <a:gd name="connsiteX143" fmla="*/ 20031 w 193147"/>
                <a:gd name="connsiteY143" fmla="*/ 161872 h 381731"/>
                <a:gd name="connsiteX144" fmla="*/ 20222 w 193147"/>
                <a:gd name="connsiteY144" fmla="*/ 158272 h 381731"/>
                <a:gd name="connsiteX145" fmla="*/ 19679 w 193147"/>
                <a:gd name="connsiteY145" fmla="*/ 155074 h 381731"/>
                <a:gd name="connsiteX146" fmla="*/ 18345 w 193147"/>
                <a:gd name="connsiteY146" fmla="*/ 152030 h 381731"/>
                <a:gd name="connsiteX147" fmla="*/ 19298 w 193147"/>
                <a:gd name="connsiteY147" fmla="*/ 146716 h 381731"/>
                <a:gd name="connsiteX148" fmla="*/ 31118 w 193147"/>
                <a:gd name="connsiteY148" fmla="*/ 127471 h 381731"/>
                <a:gd name="connsiteX149" fmla="*/ 31509 w 193147"/>
                <a:gd name="connsiteY149" fmla="*/ 125212 h 381731"/>
                <a:gd name="connsiteX150" fmla="*/ 31032 w 193147"/>
                <a:gd name="connsiteY150" fmla="*/ 119362 h 381731"/>
                <a:gd name="connsiteX151" fmla="*/ 31280 w 193147"/>
                <a:gd name="connsiteY151" fmla="*/ 115963 h 381731"/>
                <a:gd name="connsiteX152" fmla="*/ 31690 w 193147"/>
                <a:gd name="connsiteY152" fmla="*/ 114699 h 381731"/>
                <a:gd name="connsiteX153" fmla="*/ 32595 w 193147"/>
                <a:gd name="connsiteY153" fmla="*/ 113962 h 381731"/>
                <a:gd name="connsiteX154" fmla="*/ 34614 w 193147"/>
                <a:gd name="connsiteY154" fmla="*/ 113608 h 381731"/>
                <a:gd name="connsiteX155" fmla="*/ 44167 w 193147"/>
                <a:gd name="connsiteY155" fmla="*/ 112775 h 381731"/>
                <a:gd name="connsiteX156" fmla="*/ 45396 w 193147"/>
                <a:gd name="connsiteY156" fmla="*/ 112182 h 381731"/>
                <a:gd name="connsiteX157" fmla="*/ 47777 w 193147"/>
                <a:gd name="connsiteY157" fmla="*/ 110573 h 381731"/>
                <a:gd name="connsiteX158" fmla="*/ 51054 w 193147"/>
                <a:gd name="connsiteY158" fmla="*/ 107452 h 381731"/>
                <a:gd name="connsiteX159" fmla="*/ 52559 w 193147"/>
                <a:gd name="connsiteY159" fmla="*/ 106551 h 381731"/>
                <a:gd name="connsiteX160" fmla="*/ 53854 w 193147"/>
                <a:gd name="connsiteY160" fmla="*/ 106887 h 381731"/>
                <a:gd name="connsiteX161" fmla="*/ 54683 w 193147"/>
                <a:gd name="connsiteY161" fmla="*/ 108218 h 381731"/>
                <a:gd name="connsiteX162" fmla="*/ 55750 w 193147"/>
                <a:gd name="connsiteY162" fmla="*/ 108945 h 381731"/>
                <a:gd name="connsiteX163" fmla="*/ 59607 w 193147"/>
                <a:gd name="connsiteY163" fmla="*/ 107538 h 381731"/>
                <a:gd name="connsiteX164" fmla="*/ 61084 w 193147"/>
                <a:gd name="connsiteY164" fmla="*/ 107500 h 381731"/>
                <a:gd name="connsiteX165" fmla="*/ 62598 w 193147"/>
                <a:gd name="connsiteY165" fmla="*/ 107729 h 381731"/>
                <a:gd name="connsiteX166" fmla="*/ 63303 w 193147"/>
                <a:gd name="connsiteY166" fmla="*/ 106427 h 381731"/>
                <a:gd name="connsiteX167" fmla="*/ 63722 w 193147"/>
                <a:gd name="connsiteY167" fmla="*/ 104685 h 381731"/>
                <a:gd name="connsiteX168" fmla="*/ 64284 w 193147"/>
                <a:gd name="connsiteY168" fmla="*/ 103459 h 381731"/>
                <a:gd name="connsiteX169" fmla="*/ 65313 w 193147"/>
                <a:gd name="connsiteY169" fmla="*/ 102760 h 381731"/>
                <a:gd name="connsiteX170" fmla="*/ 70275 w 193147"/>
                <a:gd name="connsiteY170" fmla="*/ 102376 h 381731"/>
                <a:gd name="connsiteX171" fmla="*/ 73447 w 193147"/>
                <a:gd name="connsiteY171" fmla="*/ 101879 h 381731"/>
                <a:gd name="connsiteX172" fmla="*/ 77543 w 193147"/>
                <a:gd name="connsiteY172" fmla="*/ 100663 h 381731"/>
                <a:gd name="connsiteX173" fmla="*/ 78419 w 193147"/>
                <a:gd name="connsiteY173" fmla="*/ 100903 h 381731"/>
                <a:gd name="connsiteX174" fmla="*/ 81725 w 193147"/>
                <a:gd name="connsiteY174" fmla="*/ 105288 h 381731"/>
                <a:gd name="connsiteX175" fmla="*/ 82725 w 193147"/>
                <a:gd name="connsiteY175" fmla="*/ 105661 h 381731"/>
                <a:gd name="connsiteX176" fmla="*/ 84010 w 193147"/>
                <a:gd name="connsiteY176" fmla="*/ 105843 h 381731"/>
                <a:gd name="connsiteX177" fmla="*/ 85134 w 193147"/>
                <a:gd name="connsiteY177" fmla="*/ 105049 h 381731"/>
                <a:gd name="connsiteX178" fmla="*/ 82448 w 193147"/>
                <a:gd name="connsiteY178" fmla="*/ 102761 h 381731"/>
                <a:gd name="connsiteX179" fmla="*/ 82048 w 193147"/>
                <a:gd name="connsiteY179" fmla="*/ 101468 h 381731"/>
                <a:gd name="connsiteX180" fmla="*/ 82191 w 193147"/>
                <a:gd name="connsiteY180" fmla="*/ 99994 h 381731"/>
                <a:gd name="connsiteX181" fmla="*/ 83629 w 193147"/>
                <a:gd name="connsiteY181" fmla="*/ 96844 h 381731"/>
                <a:gd name="connsiteX182" fmla="*/ 86030 w 193147"/>
                <a:gd name="connsiteY182" fmla="*/ 94440 h 381731"/>
                <a:gd name="connsiteX183" fmla="*/ 91364 w 193147"/>
                <a:gd name="connsiteY183" fmla="*/ 90793 h 381731"/>
                <a:gd name="connsiteX184" fmla="*/ 96907 w 193147"/>
                <a:gd name="connsiteY184" fmla="*/ 86580 h 381731"/>
                <a:gd name="connsiteX185" fmla="*/ 98517 w 193147"/>
                <a:gd name="connsiteY185" fmla="*/ 86292 h 381731"/>
                <a:gd name="connsiteX186" fmla="*/ 99879 w 193147"/>
                <a:gd name="connsiteY186" fmla="*/ 86952 h 381731"/>
                <a:gd name="connsiteX187" fmla="*/ 100927 w 193147"/>
                <a:gd name="connsiteY187" fmla="*/ 91931 h 381731"/>
                <a:gd name="connsiteX188" fmla="*/ 100794 w 193147"/>
                <a:gd name="connsiteY188" fmla="*/ 92745 h 381731"/>
                <a:gd name="connsiteX189" fmla="*/ 101679 w 193147"/>
                <a:gd name="connsiteY189" fmla="*/ 92861 h 381731"/>
                <a:gd name="connsiteX190" fmla="*/ 102708 w 193147"/>
                <a:gd name="connsiteY190" fmla="*/ 92248 h 381731"/>
                <a:gd name="connsiteX191" fmla="*/ 103622 w 193147"/>
                <a:gd name="connsiteY191" fmla="*/ 90247 h 381731"/>
                <a:gd name="connsiteX192" fmla="*/ 103670 w 193147"/>
                <a:gd name="connsiteY192" fmla="*/ 88581 h 381731"/>
                <a:gd name="connsiteX193" fmla="*/ 102927 w 193147"/>
                <a:gd name="connsiteY193" fmla="*/ 86982 h 381731"/>
                <a:gd name="connsiteX194" fmla="*/ 102565 w 193147"/>
                <a:gd name="connsiteY194" fmla="*/ 85632 h 381731"/>
                <a:gd name="connsiteX195" fmla="*/ 102537 w 193147"/>
                <a:gd name="connsiteY195" fmla="*/ 84388 h 381731"/>
                <a:gd name="connsiteX196" fmla="*/ 105346 w 193147"/>
                <a:gd name="connsiteY196" fmla="*/ 81448 h 381731"/>
                <a:gd name="connsiteX197" fmla="*/ 107556 w 193147"/>
                <a:gd name="connsiteY197" fmla="*/ 78652 h 381731"/>
                <a:gd name="connsiteX198" fmla="*/ 108575 w 193147"/>
                <a:gd name="connsiteY198" fmla="*/ 75311 h 381731"/>
                <a:gd name="connsiteX199" fmla="*/ 109461 w 193147"/>
                <a:gd name="connsiteY199" fmla="*/ 73769 h 381731"/>
                <a:gd name="connsiteX200" fmla="*/ 111795 w 193147"/>
                <a:gd name="connsiteY200" fmla="*/ 72036 h 381731"/>
                <a:gd name="connsiteX201" fmla="*/ 112481 w 193147"/>
                <a:gd name="connsiteY201" fmla="*/ 72305 h 381731"/>
                <a:gd name="connsiteX202" fmla="*/ 113024 w 193147"/>
                <a:gd name="connsiteY202" fmla="*/ 73713 h 381731"/>
                <a:gd name="connsiteX203" fmla="*/ 113328 w 193147"/>
                <a:gd name="connsiteY203" fmla="*/ 75206 h 381731"/>
                <a:gd name="connsiteX204" fmla="*/ 112728 w 193147"/>
                <a:gd name="connsiteY204" fmla="*/ 76690 h 381731"/>
                <a:gd name="connsiteX205" fmla="*/ 111881 w 193147"/>
                <a:gd name="connsiteY205" fmla="*/ 78155 h 381731"/>
                <a:gd name="connsiteX206" fmla="*/ 111538 w 193147"/>
                <a:gd name="connsiteY206" fmla="*/ 80108 h 381731"/>
                <a:gd name="connsiteX207" fmla="*/ 112852 w 193147"/>
                <a:gd name="connsiteY207" fmla="*/ 80491 h 381731"/>
                <a:gd name="connsiteX208" fmla="*/ 114090 w 193147"/>
                <a:gd name="connsiteY208" fmla="*/ 80022 h 381731"/>
                <a:gd name="connsiteX209" fmla="*/ 115900 w 193147"/>
                <a:gd name="connsiteY209" fmla="*/ 76489 h 381731"/>
                <a:gd name="connsiteX210" fmla="*/ 117967 w 193147"/>
                <a:gd name="connsiteY210" fmla="*/ 73148 h 381731"/>
                <a:gd name="connsiteX211" fmla="*/ 119196 w 193147"/>
                <a:gd name="connsiteY211" fmla="*/ 71405 h 381731"/>
                <a:gd name="connsiteX212" fmla="*/ 120748 w 193147"/>
                <a:gd name="connsiteY212" fmla="*/ 70199 h 381731"/>
                <a:gd name="connsiteX213" fmla="*/ 123330 w 193147"/>
                <a:gd name="connsiteY213" fmla="*/ 70439 h 381731"/>
                <a:gd name="connsiteX214" fmla="*/ 125835 w 193147"/>
                <a:gd name="connsiteY214" fmla="*/ 71186 h 381731"/>
                <a:gd name="connsiteX215" fmla="*/ 121749 w 193147"/>
                <a:gd name="connsiteY215" fmla="*/ 67662 h 381731"/>
                <a:gd name="connsiteX216" fmla="*/ 120729 w 193147"/>
                <a:gd name="connsiteY216" fmla="*/ 62837 h 381731"/>
                <a:gd name="connsiteX217" fmla="*/ 125587 w 193147"/>
                <a:gd name="connsiteY217" fmla="*/ 54498 h 381731"/>
                <a:gd name="connsiteX218" fmla="*/ 125635 w 193147"/>
                <a:gd name="connsiteY218" fmla="*/ 52765 h 381731"/>
                <a:gd name="connsiteX219" fmla="*/ 126340 w 193147"/>
                <a:gd name="connsiteY219" fmla="*/ 52228 h 381731"/>
                <a:gd name="connsiteX220" fmla="*/ 126673 w 193147"/>
                <a:gd name="connsiteY220" fmla="*/ 51559 h 381731"/>
                <a:gd name="connsiteX221" fmla="*/ 124158 w 193147"/>
                <a:gd name="connsiteY221" fmla="*/ 48753 h 381731"/>
                <a:gd name="connsiteX222" fmla="*/ 123682 w 193147"/>
                <a:gd name="connsiteY222" fmla="*/ 47356 h 381731"/>
                <a:gd name="connsiteX223" fmla="*/ 124016 w 193147"/>
                <a:gd name="connsiteY223" fmla="*/ 45240 h 381731"/>
                <a:gd name="connsiteX224" fmla="*/ 125216 w 193147"/>
                <a:gd name="connsiteY224" fmla="*/ 43363 h 381731"/>
                <a:gd name="connsiteX225" fmla="*/ 126311 w 193147"/>
                <a:gd name="connsiteY225" fmla="*/ 42051 h 381731"/>
                <a:gd name="connsiteX226" fmla="*/ 127864 w 193147"/>
                <a:gd name="connsiteY226" fmla="*/ 41545 h 381731"/>
                <a:gd name="connsiteX227" fmla="*/ 129092 w 193147"/>
                <a:gd name="connsiteY227" fmla="*/ 42263 h 381731"/>
                <a:gd name="connsiteX228" fmla="*/ 131797 w 193147"/>
                <a:gd name="connsiteY228" fmla="*/ 44570 h 381731"/>
                <a:gd name="connsiteX229" fmla="*/ 133617 w 193147"/>
                <a:gd name="connsiteY229" fmla="*/ 44924 h 381731"/>
                <a:gd name="connsiteX230" fmla="*/ 135817 w 193147"/>
                <a:gd name="connsiteY230" fmla="*/ 42712 h 381731"/>
                <a:gd name="connsiteX231" fmla="*/ 137617 w 193147"/>
                <a:gd name="connsiteY231" fmla="*/ 39945 h 381731"/>
                <a:gd name="connsiteX232" fmla="*/ 140322 w 193147"/>
                <a:gd name="connsiteY232" fmla="*/ 38049 h 381731"/>
                <a:gd name="connsiteX233" fmla="*/ 143399 w 193147"/>
                <a:gd name="connsiteY233" fmla="*/ 36871 h 381731"/>
                <a:gd name="connsiteX234" fmla="*/ 148076 w 193147"/>
                <a:gd name="connsiteY234" fmla="*/ 32515 h 381731"/>
                <a:gd name="connsiteX235" fmla="*/ 151124 w 193147"/>
                <a:gd name="connsiteY235" fmla="*/ 23420 h 381731"/>
                <a:gd name="connsiteX236" fmla="*/ 151362 w 193147"/>
                <a:gd name="connsiteY236" fmla="*/ 20767 h 381731"/>
                <a:gd name="connsiteX237" fmla="*/ 150685 w 193147"/>
                <a:gd name="connsiteY237" fmla="*/ 17560 h 381731"/>
                <a:gd name="connsiteX238" fmla="*/ 149609 w 193147"/>
                <a:gd name="connsiteY238" fmla="*/ 14506 h 381731"/>
                <a:gd name="connsiteX239" fmla="*/ 147809 w 193147"/>
                <a:gd name="connsiteY239" fmla="*/ 10695 h 381731"/>
                <a:gd name="connsiteX240" fmla="*/ 148276 w 193147"/>
                <a:gd name="connsiteY240" fmla="*/ 9852 h 381731"/>
                <a:gd name="connsiteX241" fmla="*/ 150838 w 193147"/>
                <a:gd name="connsiteY241" fmla="*/ 10360 h 381731"/>
                <a:gd name="connsiteX242" fmla="*/ 151695 w 193147"/>
                <a:gd name="connsiteY242" fmla="*/ 9823 h 381731"/>
                <a:gd name="connsiteX243" fmla="*/ 154476 w 193147"/>
                <a:gd name="connsiteY243" fmla="*/ 6453 h 381731"/>
                <a:gd name="connsiteX244" fmla="*/ 159058 w 193147"/>
                <a:gd name="connsiteY244" fmla="*/ 0 h 381731"/>
                <a:gd name="connsiteX245" fmla="*/ 160563 w 193147"/>
                <a:gd name="connsiteY245" fmla="*/ 9 h 381731"/>
                <a:gd name="connsiteX246" fmla="*/ 161858 w 193147"/>
                <a:gd name="connsiteY246" fmla="*/ 1206 h 381731"/>
                <a:gd name="connsiteX247" fmla="*/ 162344 w 193147"/>
                <a:gd name="connsiteY247" fmla="*/ 2978 h 381731"/>
                <a:gd name="connsiteX248" fmla="*/ 163259 w 193147"/>
                <a:gd name="connsiteY248" fmla="*/ 4280 h 381731"/>
                <a:gd name="connsiteX249" fmla="*/ 166354 w 193147"/>
                <a:gd name="connsiteY249" fmla="*/ 7344 h 381731"/>
                <a:gd name="connsiteX250" fmla="*/ 167907 w 193147"/>
                <a:gd name="connsiteY250" fmla="*/ 9546 h 381731"/>
                <a:gd name="connsiteX251" fmla="*/ 135922 w 193147"/>
                <a:gd name="connsiteY251" fmla="*/ 35068 h 381731"/>
                <a:gd name="connsiteX252" fmla="*/ 135960 w 193147"/>
                <a:gd name="connsiteY252" fmla="*/ 36063 h 381731"/>
                <a:gd name="connsiteX253" fmla="*/ 132445 w 193147"/>
                <a:gd name="connsiteY253" fmla="*/ 35652 h 381731"/>
                <a:gd name="connsiteX254" fmla="*/ 131893 w 193147"/>
                <a:gd name="connsiteY254" fmla="*/ 32215 h 381731"/>
                <a:gd name="connsiteX255" fmla="*/ 133617 w 193147"/>
                <a:gd name="connsiteY255" fmla="*/ 32109 h 381731"/>
                <a:gd name="connsiteX256" fmla="*/ 133998 w 193147"/>
                <a:gd name="connsiteY256" fmla="*/ 30701 h 381731"/>
                <a:gd name="connsiteX257" fmla="*/ 135045 w 193147"/>
                <a:gd name="connsiteY257" fmla="*/ 30529 h 381731"/>
                <a:gd name="connsiteX258" fmla="*/ 136179 w 193147"/>
                <a:gd name="connsiteY258" fmla="*/ 33583 h 381731"/>
                <a:gd name="connsiteX259" fmla="*/ 135922 w 193147"/>
                <a:gd name="connsiteY259" fmla="*/ 35067 h 381731"/>
                <a:gd name="connsiteX260" fmla="*/ 178546 w 193147"/>
                <a:gd name="connsiteY260" fmla="*/ 132986 h 381731"/>
                <a:gd name="connsiteX261" fmla="*/ 175546 w 193147"/>
                <a:gd name="connsiteY261" fmla="*/ 138117 h 381731"/>
                <a:gd name="connsiteX262" fmla="*/ 176393 w 193147"/>
                <a:gd name="connsiteY262" fmla="*/ 133838 h 381731"/>
                <a:gd name="connsiteX263" fmla="*/ 179870 w 193147"/>
                <a:gd name="connsiteY263" fmla="*/ 127672 h 381731"/>
                <a:gd name="connsiteX264" fmla="*/ 180861 w 193147"/>
                <a:gd name="connsiteY264" fmla="*/ 127203 h 381731"/>
                <a:gd name="connsiteX265" fmla="*/ 178546 w 193147"/>
                <a:gd name="connsiteY265" fmla="*/ 132986 h 38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</a:cxnLst>
              <a:rect l="l" t="t" r="r" b="b"/>
              <a:pathLst>
                <a:path w="193147" h="381731">
                  <a:moveTo>
                    <a:pt x="167907" y="9542"/>
                  </a:moveTo>
                  <a:lnTo>
                    <a:pt x="169135" y="12405"/>
                  </a:lnTo>
                  <a:lnTo>
                    <a:pt x="170564" y="15153"/>
                  </a:lnTo>
                  <a:lnTo>
                    <a:pt x="175031" y="21798"/>
                  </a:lnTo>
                  <a:lnTo>
                    <a:pt x="176946" y="24354"/>
                  </a:lnTo>
                  <a:lnTo>
                    <a:pt x="178575" y="27073"/>
                  </a:lnTo>
                  <a:lnTo>
                    <a:pt x="179365" y="32502"/>
                  </a:lnTo>
                  <a:lnTo>
                    <a:pt x="182213" y="40946"/>
                  </a:lnTo>
                  <a:lnTo>
                    <a:pt x="184890" y="53661"/>
                  </a:lnTo>
                  <a:lnTo>
                    <a:pt x="185709" y="66730"/>
                  </a:lnTo>
                  <a:lnTo>
                    <a:pt x="186538" y="72734"/>
                  </a:lnTo>
                  <a:lnTo>
                    <a:pt x="188624" y="78392"/>
                  </a:lnTo>
                  <a:lnTo>
                    <a:pt x="192043" y="84271"/>
                  </a:lnTo>
                  <a:lnTo>
                    <a:pt x="193148" y="90810"/>
                  </a:lnTo>
                  <a:lnTo>
                    <a:pt x="191052" y="97560"/>
                  </a:lnTo>
                  <a:lnTo>
                    <a:pt x="188033" y="103927"/>
                  </a:lnTo>
                  <a:lnTo>
                    <a:pt x="187252" y="105124"/>
                  </a:lnTo>
                  <a:lnTo>
                    <a:pt x="185833" y="106761"/>
                  </a:lnTo>
                  <a:lnTo>
                    <a:pt x="185195" y="106695"/>
                  </a:lnTo>
                  <a:lnTo>
                    <a:pt x="182775" y="105048"/>
                  </a:lnTo>
                  <a:lnTo>
                    <a:pt x="180794" y="102357"/>
                  </a:lnTo>
                  <a:lnTo>
                    <a:pt x="178289" y="96029"/>
                  </a:lnTo>
                  <a:lnTo>
                    <a:pt x="177375" y="92821"/>
                  </a:lnTo>
                  <a:lnTo>
                    <a:pt x="176327" y="92314"/>
                  </a:lnTo>
                  <a:lnTo>
                    <a:pt x="173393" y="92592"/>
                  </a:lnTo>
                  <a:lnTo>
                    <a:pt x="171269" y="94584"/>
                  </a:lnTo>
                  <a:lnTo>
                    <a:pt x="170879" y="95838"/>
                  </a:lnTo>
                  <a:lnTo>
                    <a:pt x="171336" y="99409"/>
                  </a:lnTo>
                  <a:lnTo>
                    <a:pt x="172145" y="102617"/>
                  </a:lnTo>
                  <a:lnTo>
                    <a:pt x="172498" y="105882"/>
                  </a:lnTo>
                  <a:lnTo>
                    <a:pt x="172564" y="109989"/>
                  </a:lnTo>
                  <a:lnTo>
                    <a:pt x="173355" y="111234"/>
                  </a:lnTo>
                  <a:lnTo>
                    <a:pt x="174517" y="112277"/>
                  </a:lnTo>
                  <a:lnTo>
                    <a:pt x="175727" y="114968"/>
                  </a:lnTo>
                  <a:lnTo>
                    <a:pt x="175936" y="121383"/>
                  </a:lnTo>
                  <a:lnTo>
                    <a:pt x="175193" y="124629"/>
                  </a:lnTo>
                  <a:lnTo>
                    <a:pt x="173126" y="127424"/>
                  </a:lnTo>
                  <a:lnTo>
                    <a:pt x="173250" y="128966"/>
                  </a:lnTo>
                  <a:lnTo>
                    <a:pt x="174022" y="130555"/>
                  </a:lnTo>
                  <a:lnTo>
                    <a:pt x="173288" y="131513"/>
                  </a:lnTo>
                  <a:lnTo>
                    <a:pt x="170536" y="132719"/>
                  </a:lnTo>
                  <a:lnTo>
                    <a:pt x="169421" y="133791"/>
                  </a:lnTo>
                  <a:lnTo>
                    <a:pt x="167935" y="136635"/>
                  </a:lnTo>
                  <a:lnTo>
                    <a:pt x="165525" y="142437"/>
                  </a:lnTo>
                  <a:lnTo>
                    <a:pt x="165202" y="145405"/>
                  </a:lnTo>
                  <a:lnTo>
                    <a:pt x="166707" y="154443"/>
                  </a:lnTo>
                  <a:lnTo>
                    <a:pt x="166287" y="160858"/>
                  </a:lnTo>
                  <a:lnTo>
                    <a:pt x="163220" y="173162"/>
                  </a:lnTo>
                  <a:lnTo>
                    <a:pt x="161449" y="179012"/>
                  </a:lnTo>
                  <a:lnTo>
                    <a:pt x="158944" y="186010"/>
                  </a:lnTo>
                  <a:lnTo>
                    <a:pt x="155115" y="195250"/>
                  </a:lnTo>
                  <a:lnTo>
                    <a:pt x="151324" y="206883"/>
                  </a:lnTo>
                  <a:lnTo>
                    <a:pt x="148104" y="218880"/>
                  </a:lnTo>
                  <a:lnTo>
                    <a:pt x="145723" y="226108"/>
                  </a:lnTo>
                  <a:lnTo>
                    <a:pt x="143018" y="233241"/>
                  </a:lnTo>
                  <a:lnTo>
                    <a:pt x="139313" y="245870"/>
                  </a:lnTo>
                  <a:lnTo>
                    <a:pt x="136169" y="258729"/>
                  </a:lnTo>
                  <a:lnTo>
                    <a:pt x="131493" y="272918"/>
                  </a:lnTo>
                  <a:lnTo>
                    <a:pt x="125035" y="288802"/>
                  </a:lnTo>
                  <a:lnTo>
                    <a:pt x="124339" y="290879"/>
                  </a:lnTo>
                  <a:lnTo>
                    <a:pt x="122996" y="299027"/>
                  </a:lnTo>
                  <a:lnTo>
                    <a:pt x="121549" y="306113"/>
                  </a:lnTo>
                  <a:lnTo>
                    <a:pt x="119815" y="313140"/>
                  </a:lnTo>
                  <a:lnTo>
                    <a:pt x="116195" y="324783"/>
                  </a:lnTo>
                  <a:lnTo>
                    <a:pt x="115786" y="328373"/>
                  </a:lnTo>
                  <a:lnTo>
                    <a:pt x="114967" y="331829"/>
                  </a:lnTo>
                  <a:lnTo>
                    <a:pt x="111481" y="339164"/>
                  </a:lnTo>
                  <a:lnTo>
                    <a:pt x="110004" y="341892"/>
                  </a:lnTo>
                  <a:lnTo>
                    <a:pt x="108966" y="344793"/>
                  </a:lnTo>
                  <a:lnTo>
                    <a:pt x="108375" y="348479"/>
                  </a:lnTo>
                  <a:lnTo>
                    <a:pt x="107337" y="352041"/>
                  </a:lnTo>
                  <a:lnTo>
                    <a:pt x="104784" y="358600"/>
                  </a:lnTo>
                  <a:lnTo>
                    <a:pt x="100984" y="364249"/>
                  </a:lnTo>
                  <a:lnTo>
                    <a:pt x="98393" y="366307"/>
                  </a:lnTo>
                  <a:lnTo>
                    <a:pt x="92793" y="369294"/>
                  </a:lnTo>
                  <a:lnTo>
                    <a:pt x="89954" y="369897"/>
                  </a:lnTo>
                  <a:lnTo>
                    <a:pt x="83658" y="369964"/>
                  </a:lnTo>
                  <a:lnTo>
                    <a:pt x="77562" y="371668"/>
                  </a:lnTo>
                  <a:lnTo>
                    <a:pt x="71209" y="374943"/>
                  </a:lnTo>
                  <a:lnTo>
                    <a:pt x="65094" y="378706"/>
                  </a:lnTo>
                  <a:lnTo>
                    <a:pt x="62751" y="380496"/>
                  </a:lnTo>
                  <a:lnTo>
                    <a:pt x="60169" y="381520"/>
                  </a:lnTo>
                  <a:lnTo>
                    <a:pt x="52092" y="381732"/>
                  </a:lnTo>
                  <a:lnTo>
                    <a:pt x="49673" y="380917"/>
                  </a:lnTo>
                  <a:lnTo>
                    <a:pt x="41586" y="374732"/>
                  </a:lnTo>
                  <a:lnTo>
                    <a:pt x="38452" y="373717"/>
                  </a:lnTo>
                  <a:lnTo>
                    <a:pt x="32518" y="372874"/>
                  </a:lnTo>
                  <a:lnTo>
                    <a:pt x="30728" y="372349"/>
                  </a:lnTo>
                  <a:lnTo>
                    <a:pt x="29099" y="371544"/>
                  </a:lnTo>
                  <a:lnTo>
                    <a:pt x="26699" y="368317"/>
                  </a:lnTo>
                  <a:lnTo>
                    <a:pt x="21936" y="365598"/>
                  </a:lnTo>
                  <a:lnTo>
                    <a:pt x="20793" y="364745"/>
                  </a:lnTo>
                  <a:lnTo>
                    <a:pt x="20069" y="362869"/>
                  </a:lnTo>
                  <a:lnTo>
                    <a:pt x="19574" y="360849"/>
                  </a:lnTo>
                  <a:lnTo>
                    <a:pt x="18336" y="358589"/>
                  </a:lnTo>
                  <a:lnTo>
                    <a:pt x="17421" y="354290"/>
                  </a:lnTo>
                  <a:lnTo>
                    <a:pt x="15869" y="351294"/>
                  </a:lnTo>
                  <a:lnTo>
                    <a:pt x="11487" y="345999"/>
                  </a:lnTo>
                  <a:lnTo>
                    <a:pt x="11020" y="344304"/>
                  </a:lnTo>
                  <a:lnTo>
                    <a:pt x="10668" y="338694"/>
                  </a:lnTo>
                  <a:lnTo>
                    <a:pt x="10811" y="334902"/>
                  </a:lnTo>
                  <a:lnTo>
                    <a:pt x="10382" y="327970"/>
                  </a:lnTo>
                  <a:lnTo>
                    <a:pt x="10887" y="324715"/>
                  </a:lnTo>
                  <a:lnTo>
                    <a:pt x="12430" y="321785"/>
                  </a:lnTo>
                  <a:lnTo>
                    <a:pt x="11801" y="318616"/>
                  </a:lnTo>
                  <a:lnTo>
                    <a:pt x="10163" y="315284"/>
                  </a:lnTo>
                  <a:lnTo>
                    <a:pt x="9553" y="311847"/>
                  </a:lnTo>
                  <a:lnTo>
                    <a:pt x="8353" y="308716"/>
                  </a:lnTo>
                  <a:lnTo>
                    <a:pt x="3762" y="303086"/>
                  </a:lnTo>
                  <a:lnTo>
                    <a:pt x="2686" y="300319"/>
                  </a:lnTo>
                  <a:lnTo>
                    <a:pt x="1943" y="297456"/>
                  </a:lnTo>
                  <a:lnTo>
                    <a:pt x="210" y="288543"/>
                  </a:lnTo>
                  <a:lnTo>
                    <a:pt x="0" y="285440"/>
                  </a:lnTo>
                  <a:lnTo>
                    <a:pt x="257" y="278891"/>
                  </a:lnTo>
                  <a:lnTo>
                    <a:pt x="895" y="275521"/>
                  </a:lnTo>
                  <a:lnTo>
                    <a:pt x="2010" y="273175"/>
                  </a:lnTo>
                  <a:lnTo>
                    <a:pt x="2286" y="271423"/>
                  </a:lnTo>
                  <a:lnTo>
                    <a:pt x="3010" y="269920"/>
                  </a:lnTo>
                  <a:lnTo>
                    <a:pt x="4096" y="268723"/>
                  </a:lnTo>
                  <a:lnTo>
                    <a:pt x="4829" y="267297"/>
                  </a:lnTo>
                  <a:lnTo>
                    <a:pt x="6544" y="258967"/>
                  </a:lnTo>
                  <a:lnTo>
                    <a:pt x="8715" y="257119"/>
                  </a:lnTo>
                  <a:lnTo>
                    <a:pt x="11935" y="256056"/>
                  </a:lnTo>
                  <a:lnTo>
                    <a:pt x="14516" y="253883"/>
                  </a:lnTo>
                  <a:lnTo>
                    <a:pt x="16002" y="250953"/>
                  </a:lnTo>
                  <a:lnTo>
                    <a:pt x="17488" y="244912"/>
                  </a:lnTo>
                  <a:lnTo>
                    <a:pt x="21545" y="238928"/>
                  </a:lnTo>
                  <a:lnTo>
                    <a:pt x="22993" y="235787"/>
                  </a:lnTo>
                  <a:lnTo>
                    <a:pt x="26270" y="231038"/>
                  </a:lnTo>
                  <a:lnTo>
                    <a:pt x="29166" y="224374"/>
                  </a:lnTo>
                  <a:lnTo>
                    <a:pt x="30042" y="221234"/>
                  </a:lnTo>
                  <a:lnTo>
                    <a:pt x="30671" y="218027"/>
                  </a:lnTo>
                  <a:lnTo>
                    <a:pt x="31404" y="210989"/>
                  </a:lnTo>
                  <a:lnTo>
                    <a:pt x="31956" y="207495"/>
                  </a:lnTo>
                  <a:lnTo>
                    <a:pt x="31842" y="204029"/>
                  </a:lnTo>
                  <a:lnTo>
                    <a:pt x="30185" y="200477"/>
                  </a:lnTo>
                  <a:lnTo>
                    <a:pt x="26232" y="194033"/>
                  </a:lnTo>
                  <a:lnTo>
                    <a:pt x="26108" y="192836"/>
                  </a:lnTo>
                  <a:lnTo>
                    <a:pt x="26422" y="188049"/>
                  </a:lnTo>
                  <a:lnTo>
                    <a:pt x="26089" y="184593"/>
                  </a:lnTo>
                  <a:lnTo>
                    <a:pt x="24632" y="181146"/>
                  </a:lnTo>
                  <a:lnTo>
                    <a:pt x="22765" y="177909"/>
                  </a:lnTo>
                  <a:lnTo>
                    <a:pt x="20926" y="171858"/>
                  </a:lnTo>
                  <a:lnTo>
                    <a:pt x="20031" y="161872"/>
                  </a:lnTo>
                  <a:lnTo>
                    <a:pt x="20222" y="158272"/>
                  </a:lnTo>
                  <a:lnTo>
                    <a:pt x="19679" y="155074"/>
                  </a:lnTo>
                  <a:lnTo>
                    <a:pt x="18345" y="152030"/>
                  </a:lnTo>
                  <a:lnTo>
                    <a:pt x="19298" y="146716"/>
                  </a:lnTo>
                  <a:lnTo>
                    <a:pt x="31118" y="127471"/>
                  </a:lnTo>
                  <a:lnTo>
                    <a:pt x="31509" y="125212"/>
                  </a:lnTo>
                  <a:lnTo>
                    <a:pt x="31032" y="119362"/>
                  </a:lnTo>
                  <a:lnTo>
                    <a:pt x="31280" y="115963"/>
                  </a:lnTo>
                  <a:lnTo>
                    <a:pt x="31690" y="114699"/>
                  </a:lnTo>
                  <a:lnTo>
                    <a:pt x="32595" y="113962"/>
                  </a:lnTo>
                  <a:lnTo>
                    <a:pt x="34614" y="113608"/>
                  </a:lnTo>
                  <a:lnTo>
                    <a:pt x="44167" y="112775"/>
                  </a:lnTo>
                  <a:lnTo>
                    <a:pt x="45396" y="112182"/>
                  </a:lnTo>
                  <a:lnTo>
                    <a:pt x="47777" y="110573"/>
                  </a:lnTo>
                  <a:lnTo>
                    <a:pt x="51054" y="107452"/>
                  </a:lnTo>
                  <a:lnTo>
                    <a:pt x="52559" y="106551"/>
                  </a:lnTo>
                  <a:lnTo>
                    <a:pt x="53854" y="106887"/>
                  </a:lnTo>
                  <a:lnTo>
                    <a:pt x="54683" y="108218"/>
                  </a:lnTo>
                  <a:lnTo>
                    <a:pt x="55750" y="108945"/>
                  </a:lnTo>
                  <a:lnTo>
                    <a:pt x="59607" y="107538"/>
                  </a:lnTo>
                  <a:lnTo>
                    <a:pt x="61084" y="107500"/>
                  </a:lnTo>
                  <a:lnTo>
                    <a:pt x="62598" y="107729"/>
                  </a:lnTo>
                  <a:lnTo>
                    <a:pt x="63303" y="106427"/>
                  </a:lnTo>
                  <a:lnTo>
                    <a:pt x="63722" y="104685"/>
                  </a:lnTo>
                  <a:lnTo>
                    <a:pt x="64284" y="103459"/>
                  </a:lnTo>
                  <a:lnTo>
                    <a:pt x="65313" y="102760"/>
                  </a:lnTo>
                  <a:lnTo>
                    <a:pt x="70275" y="102376"/>
                  </a:lnTo>
                  <a:lnTo>
                    <a:pt x="73447" y="101879"/>
                  </a:lnTo>
                  <a:lnTo>
                    <a:pt x="77543" y="100663"/>
                  </a:lnTo>
                  <a:lnTo>
                    <a:pt x="78419" y="100903"/>
                  </a:lnTo>
                  <a:lnTo>
                    <a:pt x="81725" y="105288"/>
                  </a:lnTo>
                  <a:lnTo>
                    <a:pt x="82725" y="105661"/>
                  </a:lnTo>
                  <a:lnTo>
                    <a:pt x="84010" y="105843"/>
                  </a:lnTo>
                  <a:lnTo>
                    <a:pt x="85134" y="105049"/>
                  </a:lnTo>
                  <a:lnTo>
                    <a:pt x="82448" y="102761"/>
                  </a:lnTo>
                  <a:lnTo>
                    <a:pt x="82048" y="101468"/>
                  </a:lnTo>
                  <a:lnTo>
                    <a:pt x="82191" y="99994"/>
                  </a:lnTo>
                  <a:lnTo>
                    <a:pt x="83629" y="96844"/>
                  </a:lnTo>
                  <a:lnTo>
                    <a:pt x="86030" y="94440"/>
                  </a:lnTo>
                  <a:lnTo>
                    <a:pt x="91364" y="90793"/>
                  </a:lnTo>
                  <a:lnTo>
                    <a:pt x="96907" y="86580"/>
                  </a:lnTo>
                  <a:lnTo>
                    <a:pt x="98517" y="86292"/>
                  </a:lnTo>
                  <a:lnTo>
                    <a:pt x="99879" y="86952"/>
                  </a:lnTo>
                  <a:lnTo>
                    <a:pt x="100927" y="91931"/>
                  </a:lnTo>
                  <a:lnTo>
                    <a:pt x="100794" y="92745"/>
                  </a:lnTo>
                  <a:lnTo>
                    <a:pt x="101679" y="92861"/>
                  </a:lnTo>
                  <a:lnTo>
                    <a:pt x="102708" y="92248"/>
                  </a:lnTo>
                  <a:lnTo>
                    <a:pt x="103622" y="90247"/>
                  </a:lnTo>
                  <a:lnTo>
                    <a:pt x="103670" y="88581"/>
                  </a:lnTo>
                  <a:lnTo>
                    <a:pt x="102927" y="86982"/>
                  </a:lnTo>
                  <a:lnTo>
                    <a:pt x="102565" y="85632"/>
                  </a:lnTo>
                  <a:lnTo>
                    <a:pt x="102537" y="84388"/>
                  </a:lnTo>
                  <a:lnTo>
                    <a:pt x="105346" y="81448"/>
                  </a:lnTo>
                  <a:lnTo>
                    <a:pt x="107556" y="78652"/>
                  </a:lnTo>
                  <a:lnTo>
                    <a:pt x="108575" y="75311"/>
                  </a:lnTo>
                  <a:lnTo>
                    <a:pt x="109461" y="73769"/>
                  </a:lnTo>
                  <a:lnTo>
                    <a:pt x="111795" y="72036"/>
                  </a:lnTo>
                  <a:lnTo>
                    <a:pt x="112481" y="72305"/>
                  </a:lnTo>
                  <a:lnTo>
                    <a:pt x="113024" y="73713"/>
                  </a:lnTo>
                  <a:lnTo>
                    <a:pt x="113328" y="75206"/>
                  </a:lnTo>
                  <a:lnTo>
                    <a:pt x="112728" y="76690"/>
                  </a:lnTo>
                  <a:lnTo>
                    <a:pt x="111881" y="78155"/>
                  </a:lnTo>
                  <a:lnTo>
                    <a:pt x="111538" y="80108"/>
                  </a:lnTo>
                  <a:lnTo>
                    <a:pt x="112852" y="80491"/>
                  </a:lnTo>
                  <a:lnTo>
                    <a:pt x="114090" y="80022"/>
                  </a:lnTo>
                  <a:lnTo>
                    <a:pt x="115900" y="76489"/>
                  </a:lnTo>
                  <a:lnTo>
                    <a:pt x="117967" y="73148"/>
                  </a:lnTo>
                  <a:lnTo>
                    <a:pt x="119196" y="71405"/>
                  </a:lnTo>
                  <a:lnTo>
                    <a:pt x="120748" y="70199"/>
                  </a:lnTo>
                  <a:lnTo>
                    <a:pt x="123330" y="70439"/>
                  </a:lnTo>
                  <a:lnTo>
                    <a:pt x="125835" y="71186"/>
                  </a:lnTo>
                  <a:lnTo>
                    <a:pt x="121749" y="67662"/>
                  </a:lnTo>
                  <a:lnTo>
                    <a:pt x="120729" y="62837"/>
                  </a:lnTo>
                  <a:lnTo>
                    <a:pt x="125587" y="54498"/>
                  </a:lnTo>
                  <a:lnTo>
                    <a:pt x="125635" y="52765"/>
                  </a:lnTo>
                  <a:lnTo>
                    <a:pt x="126340" y="52228"/>
                  </a:lnTo>
                  <a:lnTo>
                    <a:pt x="126673" y="51559"/>
                  </a:lnTo>
                  <a:lnTo>
                    <a:pt x="124158" y="48753"/>
                  </a:lnTo>
                  <a:lnTo>
                    <a:pt x="123682" y="47356"/>
                  </a:lnTo>
                  <a:lnTo>
                    <a:pt x="124016" y="45240"/>
                  </a:lnTo>
                  <a:lnTo>
                    <a:pt x="125216" y="43363"/>
                  </a:lnTo>
                  <a:lnTo>
                    <a:pt x="126311" y="42051"/>
                  </a:lnTo>
                  <a:lnTo>
                    <a:pt x="127864" y="41545"/>
                  </a:lnTo>
                  <a:lnTo>
                    <a:pt x="129092" y="42263"/>
                  </a:lnTo>
                  <a:lnTo>
                    <a:pt x="131797" y="44570"/>
                  </a:lnTo>
                  <a:lnTo>
                    <a:pt x="133617" y="44924"/>
                  </a:lnTo>
                  <a:lnTo>
                    <a:pt x="135817" y="42712"/>
                  </a:lnTo>
                  <a:lnTo>
                    <a:pt x="137617" y="39945"/>
                  </a:lnTo>
                  <a:lnTo>
                    <a:pt x="140322" y="38049"/>
                  </a:lnTo>
                  <a:lnTo>
                    <a:pt x="143399" y="36871"/>
                  </a:lnTo>
                  <a:lnTo>
                    <a:pt x="148076" y="32515"/>
                  </a:lnTo>
                  <a:lnTo>
                    <a:pt x="151124" y="23420"/>
                  </a:lnTo>
                  <a:lnTo>
                    <a:pt x="151362" y="20767"/>
                  </a:lnTo>
                  <a:lnTo>
                    <a:pt x="150685" y="17560"/>
                  </a:lnTo>
                  <a:lnTo>
                    <a:pt x="149609" y="14506"/>
                  </a:lnTo>
                  <a:lnTo>
                    <a:pt x="147809" y="10695"/>
                  </a:lnTo>
                  <a:lnTo>
                    <a:pt x="148276" y="9852"/>
                  </a:lnTo>
                  <a:lnTo>
                    <a:pt x="150838" y="10360"/>
                  </a:lnTo>
                  <a:lnTo>
                    <a:pt x="151695" y="9823"/>
                  </a:lnTo>
                  <a:lnTo>
                    <a:pt x="154476" y="6453"/>
                  </a:lnTo>
                  <a:lnTo>
                    <a:pt x="159058" y="0"/>
                  </a:lnTo>
                  <a:lnTo>
                    <a:pt x="160563" y="9"/>
                  </a:lnTo>
                  <a:lnTo>
                    <a:pt x="161858" y="1206"/>
                  </a:lnTo>
                  <a:lnTo>
                    <a:pt x="162344" y="2978"/>
                  </a:lnTo>
                  <a:lnTo>
                    <a:pt x="163259" y="4280"/>
                  </a:lnTo>
                  <a:lnTo>
                    <a:pt x="166354" y="7344"/>
                  </a:lnTo>
                  <a:lnTo>
                    <a:pt x="167907" y="9546"/>
                  </a:lnTo>
                  <a:close/>
                  <a:moveTo>
                    <a:pt x="135922" y="35068"/>
                  </a:moveTo>
                  <a:lnTo>
                    <a:pt x="135960" y="36063"/>
                  </a:lnTo>
                  <a:lnTo>
                    <a:pt x="132445" y="35652"/>
                  </a:lnTo>
                  <a:lnTo>
                    <a:pt x="131893" y="32215"/>
                  </a:lnTo>
                  <a:lnTo>
                    <a:pt x="133617" y="32109"/>
                  </a:lnTo>
                  <a:lnTo>
                    <a:pt x="133998" y="30701"/>
                  </a:lnTo>
                  <a:lnTo>
                    <a:pt x="135045" y="30529"/>
                  </a:lnTo>
                  <a:lnTo>
                    <a:pt x="136179" y="33583"/>
                  </a:lnTo>
                  <a:lnTo>
                    <a:pt x="135922" y="35067"/>
                  </a:lnTo>
                  <a:close/>
                  <a:moveTo>
                    <a:pt x="178546" y="132986"/>
                  </a:moveTo>
                  <a:lnTo>
                    <a:pt x="175546" y="138117"/>
                  </a:lnTo>
                  <a:lnTo>
                    <a:pt x="176393" y="133838"/>
                  </a:lnTo>
                  <a:lnTo>
                    <a:pt x="179870" y="127672"/>
                  </a:lnTo>
                  <a:lnTo>
                    <a:pt x="180861" y="127203"/>
                  </a:lnTo>
                  <a:lnTo>
                    <a:pt x="178546" y="13298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3297EB6D-AC3B-091C-1074-81BC1BFF14DA}"/>
                </a:ext>
              </a:extLst>
            </p:cNvPr>
            <p:cNvSpPr/>
            <p:nvPr/>
          </p:nvSpPr>
          <p:spPr>
            <a:xfrm>
              <a:off x="5306900" y="2783674"/>
              <a:ext cx="441483" cy="417486"/>
            </a:xfrm>
            <a:custGeom>
              <a:avLst/>
              <a:gdLst>
                <a:gd name="connsiteX0" fmla="*/ 441293 w 441483"/>
                <a:gd name="connsiteY0" fmla="*/ 168820 h 417486"/>
                <a:gd name="connsiteX1" fmla="*/ 441312 w 441483"/>
                <a:gd name="connsiteY1" fmla="*/ 173760 h 417486"/>
                <a:gd name="connsiteX2" fmla="*/ 441331 w 441483"/>
                <a:gd name="connsiteY2" fmla="*/ 181200 h 417486"/>
                <a:gd name="connsiteX3" fmla="*/ 441360 w 441483"/>
                <a:gd name="connsiteY3" fmla="*/ 189481 h 417486"/>
                <a:gd name="connsiteX4" fmla="*/ 441379 w 441483"/>
                <a:gd name="connsiteY4" fmla="*/ 197103 h 417486"/>
                <a:gd name="connsiteX5" fmla="*/ 441408 w 441483"/>
                <a:gd name="connsiteY5" fmla="*/ 205777 h 417486"/>
                <a:gd name="connsiteX6" fmla="*/ 441436 w 441483"/>
                <a:gd name="connsiteY6" fmla="*/ 212738 h 417486"/>
                <a:gd name="connsiteX7" fmla="*/ 441455 w 441483"/>
                <a:gd name="connsiteY7" fmla="*/ 220962 h 417486"/>
                <a:gd name="connsiteX8" fmla="*/ 441484 w 441483"/>
                <a:gd name="connsiteY8" fmla="*/ 229129 h 417486"/>
                <a:gd name="connsiteX9" fmla="*/ 440636 w 441483"/>
                <a:gd name="connsiteY9" fmla="*/ 230068 h 417486"/>
                <a:gd name="connsiteX10" fmla="*/ 440322 w 441483"/>
                <a:gd name="connsiteY10" fmla="*/ 234654 h 417486"/>
                <a:gd name="connsiteX11" fmla="*/ 440084 w 441483"/>
                <a:gd name="connsiteY11" fmla="*/ 240686 h 417486"/>
                <a:gd name="connsiteX12" fmla="*/ 438455 w 441483"/>
                <a:gd name="connsiteY12" fmla="*/ 246928 h 417486"/>
                <a:gd name="connsiteX13" fmla="*/ 435607 w 441483"/>
                <a:gd name="connsiteY13" fmla="*/ 251524 h 417486"/>
                <a:gd name="connsiteX14" fmla="*/ 434578 w 441483"/>
                <a:gd name="connsiteY14" fmla="*/ 255890 h 417486"/>
                <a:gd name="connsiteX15" fmla="*/ 433797 w 441483"/>
                <a:gd name="connsiteY15" fmla="*/ 258389 h 417486"/>
                <a:gd name="connsiteX16" fmla="*/ 432730 w 441483"/>
                <a:gd name="connsiteY16" fmla="*/ 259748 h 417486"/>
                <a:gd name="connsiteX17" fmla="*/ 432483 w 441483"/>
                <a:gd name="connsiteY17" fmla="*/ 261376 h 417486"/>
                <a:gd name="connsiteX18" fmla="*/ 431921 w 441483"/>
                <a:gd name="connsiteY18" fmla="*/ 263674 h 417486"/>
                <a:gd name="connsiteX19" fmla="*/ 431016 w 441483"/>
                <a:gd name="connsiteY19" fmla="*/ 265158 h 417486"/>
                <a:gd name="connsiteX20" fmla="*/ 430311 w 441483"/>
                <a:gd name="connsiteY20" fmla="*/ 265924 h 417486"/>
                <a:gd name="connsiteX21" fmla="*/ 427444 w 441483"/>
                <a:gd name="connsiteY21" fmla="*/ 266824 h 417486"/>
                <a:gd name="connsiteX22" fmla="*/ 422396 w 441483"/>
                <a:gd name="connsiteY22" fmla="*/ 271219 h 417486"/>
                <a:gd name="connsiteX23" fmla="*/ 421958 w 441483"/>
                <a:gd name="connsiteY23" fmla="*/ 274732 h 417486"/>
                <a:gd name="connsiteX24" fmla="*/ 416204 w 441483"/>
                <a:gd name="connsiteY24" fmla="*/ 273765 h 417486"/>
                <a:gd name="connsiteX25" fmla="*/ 410089 w 441483"/>
                <a:gd name="connsiteY25" fmla="*/ 272770 h 417486"/>
                <a:gd name="connsiteX26" fmla="*/ 409270 w 441483"/>
                <a:gd name="connsiteY26" fmla="*/ 272836 h 417486"/>
                <a:gd name="connsiteX27" fmla="*/ 408756 w 441483"/>
                <a:gd name="connsiteY27" fmla="*/ 273295 h 417486"/>
                <a:gd name="connsiteX28" fmla="*/ 408508 w 441483"/>
                <a:gd name="connsiteY28" fmla="*/ 275153 h 417486"/>
                <a:gd name="connsiteX29" fmla="*/ 400183 w 441483"/>
                <a:gd name="connsiteY29" fmla="*/ 275459 h 417486"/>
                <a:gd name="connsiteX30" fmla="*/ 393002 w 441483"/>
                <a:gd name="connsiteY30" fmla="*/ 275728 h 417486"/>
                <a:gd name="connsiteX31" fmla="*/ 384105 w 441483"/>
                <a:gd name="connsiteY31" fmla="*/ 276035 h 417486"/>
                <a:gd name="connsiteX32" fmla="*/ 377990 w 441483"/>
                <a:gd name="connsiteY32" fmla="*/ 276245 h 417486"/>
                <a:gd name="connsiteX33" fmla="*/ 370237 w 441483"/>
                <a:gd name="connsiteY33" fmla="*/ 276666 h 417486"/>
                <a:gd name="connsiteX34" fmla="*/ 363045 w 441483"/>
                <a:gd name="connsiteY34" fmla="*/ 277059 h 417486"/>
                <a:gd name="connsiteX35" fmla="*/ 358264 w 441483"/>
                <a:gd name="connsiteY35" fmla="*/ 281099 h 417486"/>
                <a:gd name="connsiteX36" fmla="*/ 353949 w 441483"/>
                <a:gd name="connsiteY36" fmla="*/ 284948 h 417486"/>
                <a:gd name="connsiteX37" fmla="*/ 353606 w 441483"/>
                <a:gd name="connsiteY37" fmla="*/ 285082 h 417486"/>
                <a:gd name="connsiteX38" fmla="*/ 347491 w 441483"/>
                <a:gd name="connsiteY38" fmla="*/ 285839 h 417486"/>
                <a:gd name="connsiteX39" fmla="*/ 339862 w 441483"/>
                <a:gd name="connsiteY39" fmla="*/ 285168 h 417486"/>
                <a:gd name="connsiteX40" fmla="*/ 335937 w 441483"/>
                <a:gd name="connsiteY40" fmla="*/ 285130 h 417486"/>
                <a:gd name="connsiteX41" fmla="*/ 334394 w 441483"/>
                <a:gd name="connsiteY41" fmla="*/ 285589 h 417486"/>
                <a:gd name="connsiteX42" fmla="*/ 334099 w 441483"/>
                <a:gd name="connsiteY42" fmla="*/ 287035 h 417486"/>
                <a:gd name="connsiteX43" fmla="*/ 328479 w 441483"/>
                <a:gd name="connsiteY43" fmla="*/ 285005 h 417486"/>
                <a:gd name="connsiteX44" fmla="*/ 321983 w 441483"/>
                <a:gd name="connsiteY44" fmla="*/ 282947 h 417486"/>
                <a:gd name="connsiteX45" fmla="*/ 317449 w 441483"/>
                <a:gd name="connsiteY45" fmla="*/ 284239 h 417486"/>
                <a:gd name="connsiteX46" fmla="*/ 316725 w 441483"/>
                <a:gd name="connsiteY46" fmla="*/ 283799 h 417486"/>
                <a:gd name="connsiteX47" fmla="*/ 316135 w 441483"/>
                <a:gd name="connsiteY47" fmla="*/ 282937 h 417486"/>
                <a:gd name="connsiteX48" fmla="*/ 313944 w 441483"/>
                <a:gd name="connsiteY48" fmla="*/ 282440 h 417486"/>
                <a:gd name="connsiteX49" fmla="*/ 310467 w 441483"/>
                <a:gd name="connsiteY49" fmla="*/ 282660 h 417486"/>
                <a:gd name="connsiteX50" fmla="*/ 307953 w 441483"/>
                <a:gd name="connsiteY50" fmla="*/ 283272 h 417486"/>
                <a:gd name="connsiteX51" fmla="*/ 304009 w 441483"/>
                <a:gd name="connsiteY51" fmla="*/ 286317 h 417486"/>
                <a:gd name="connsiteX52" fmla="*/ 301038 w 441483"/>
                <a:gd name="connsiteY52" fmla="*/ 288969 h 417486"/>
                <a:gd name="connsiteX53" fmla="*/ 300228 w 441483"/>
                <a:gd name="connsiteY53" fmla="*/ 289572 h 417486"/>
                <a:gd name="connsiteX54" fmla="*/ 296075 w 441483"/>
                <a:gd name="connsiteY54" fmla="*/ 291180 h 417486"/>
                <a:gd name="connsiteX55" fmla="*/ 288360 w 441483"/>
                <a:gd name="connsiteY55" fmla="*/ 294915 h 417486"/>
                <a:gd name="connsiteX56" fmla="*/ 283978 w 441483"/>
                <a:gd name="connsiteY56" fmla="*/ 297662 h 417486"/>
                <a:gd name="connsiteX57" fmla="*/ 282969 w 441483"/>
                <a:gd name="connsiteY57" fmla="*/ 298160 h 417486"/>
                <a:gd name="connsiteX58" fmla="*/ 281026 w 441483"/>
                <a:gd name="connsiteY58" fmla="*/ 298782 h 417486"/>
                <a:gd name="connsiteX59" fmla="*/ 278035 w 441483"/>
                <a:gd name="connsiteY59" fmla="*/ 298906 h 417486"/>
                <a:gd name="connsiteX60" fmla="*/ 275539 w 441483"/>
                <a:gd name="connsiteY60" fmla="*/ 299596 h 417486"/>
                <a:gd name="connsiteX61" fmla="*/ 273291 w 441483"/>
                <a:gd name="connsiteY61" fmla="*/ 306815 h 417486"/>
                <a:gd name="connsiteX62" fmla="*/ 271796 w 441483"/>
                <a:gd name="connsiteY62" fmla="*/ 307533 h 417486"/>
                <a:gd name="connsiteX63" fmla="*/ 262595 w 441483"/>
                <a:gd name="connsiteY63" fmla="*/ 304623 h 417486"/>
                <a:gd name="connsiteX64" fmla="*/ 260737 w 441483"/>
                <a:gd name="connsiteY64" fmla="*/ 305053 h 417486"/>
                <a:gd name="connsiteX65" fmla="*/ 259137 w 441483"/>
                <a:gd name="connsiteY65" fmla="*/ 305906 h 417486"/>
                <a:gd name="connsiteX66" fmla="*/ 254003 w 441483"/>
                <a:gd name="connsiteY66" fmla="*/ 310137 h 417486"/>
                <a:gd name="connsiteX67" fmla="*/ 251460 w 441483"/>
                <a:gd name="connsiteY67" fmla="*/ 313527 h 417486"/>
                <a:gd name="connsiteX68" fmla="*/ 250069 w 441483"/>
                <a:gd name="connsiteY68" fmla="*/ 318027 h 417486"/>
                <a:gd name="connsiteX69" fmla="*/ 250269 w 441483"/>
                <a:gd name="connsiteY69" fmla="*/ 319415 h 417486"/>
                <a:gd name="connsiteX70" fmla="*/ 250307 w 441483"/>
                <a:gd name="connsiteY70" fmla="*/ 320985 h 417486"/>
                <a:gd name="connsiteX71" fmla="*/ 249403 w 441483"/>
                <a:gd name="connsiteY71" fmla="*/ 321838 h 417486"/>
                <a:gd name="connsiteX72" fmla="*/ 248164 w 441483"/>
                <a:gd name="connsiteY72" fmla="*/ 322144 h 417486"/>
                <a:gd name="connsiteX73" fmla="*/ 247050 w 441483"/>
                <a:gd name="connsiteY73" fmla="*/ 322097 h 417486"/>
                <a:gd name="connsiteX74" fmla="*/ 242783 w 441483"/>
                <a:gd name="connsiteY74" fmla="*/ 321168 h 417486"/>
                <a:gd name="connsiteX75" fmla="*/ 241449 w 441483"/>
                <a:gd name="connsiteY75" fmla="*/ 321570 h 417486"/>
                <a:gd name="connsiteX76" fmla="*/ 240868 w 441483"/>
                <a:gd name="connsiteY76" fmla="*/ 323791 h 417486"/>
                <a:gd name="connsiteX77" fmla="*/ 240954 w 441483"/>
                <a:gd name="connsiteY77" fmla="*/ 328636 h 417486"/>
                <a:gd name="connsiteX78" fmla="*/ 240020 w 441483"/>
                <a:gd name="connsiteY78" fmla="*/ 331930 h 417486"/>
                <a:gd name="connsiteX79" fmla="*/ 237487 w 441483"/>
                <a:gd name="connsiteY79" fmla="*/ 332945 h 417486"/>
                <a:gd name="connsiteX80" fmla="*/ 235525 w 441483"/>
                <a:gd name="connsiteY80" fmla="*/ 334247 h 417486"/>
                <a:gd name="connsiteX81" fmla="*/ 233982 w 441483"/>
                <a:gd name="connsiteY81" fmla="*/ 334619 h 417486"/>
                <a:gd name="connsiteX82" fmla="*/ 232696 w 441483"/>
                <a:gd name="connsiteY82" fmla="*/ 334304 h 417486"/>
                <a:gd name="connsiteX83" fmla="*/ 225276 w 441483"/>
                <a:gd name="connsiteY83" fmla="*/ 329383 h 417486"/>
                <a:gd name="connsiteX84" fmla="*/ 222771 w 441483"/>
                <a:gd name="connsiteY84" fmla="*/ 328598 h 417486"/>
                <a:gd name="connsiteX85" fmla="*/ 219989 w 441483"/>
                <a:gd name="connsiteY85" fmla="*/ 329143 h 417486"/>
                <a:gd name="connsiteX86" fmla="*/ 217322 w 441483"/>
                <a:gd name="connsiteY86" fmla="*/ 331231 h 417486"/>
                <a:gd name="connsiteX87" fmla="*/ 216113 w 441483"/>
                <a:gd name="connsiteY87" fmla="*/ 332600 h 417486"/>
                <a:gd name="connsiteX88" fmla="*/ 214446 w 441483"/>
                <a:gd name="connsiteY88" fmla="*/ 334218 h 417486"/>
                <a:gd name="connsiteX89" fmla="*/ 212569 w 441483"/>
                <a:gd name="connsiteY89" fmla="*/ 336372 h 417486"/>
                <a:gd name="connsiteX90" fmla="*/ 213065 w 441483"/>
                <a:gd name="connsiteY90" fmla="*/ 338191 h 417486"/>
                <a:gd name="connsiteX91" fmla="*/ 214389 w 441483"/>
                <a:gd name="connsiteY91" fmla="*/ 340307 h 417486"/>
                <a:gd name="connsiteX92" fmla="*/ 215332 w 441483"/>
                <a:gd name="connsiteY92" fmla="*/ 342931 h 417486"/>
                <a:gd name="connsiteX93" fmla="*/ 215284 w 441483"/>
                <a:gd name="connsiteY93" fmla="*/ 345276 h 417486"/>
                <a:gd name="connsiteX94" fmla="*/ 208512 w 441483"/>
                <a:gd name="connsiteY94" fmla="*/ 348608 h 417486"/>
                <a:gd name="connsiteX95" fmla="*/ 209064 w 441483"/>
                <a:gd name="connsiteY95" fmla="*/ 349748 h 417486"/>
                <a:gd name="connsiteX96" fmla="*/ 210083 w 441483"/>
                <a:gd name="connsiteY96" fmla="*/ 351088 h 417486"/>
                <a:gd name="connsiteX97" fmla="*/ 210093 w 441483"/>
                <a:gd name="connsiteY97" fmla="*/ 353510 h 417486"/>
                <a:gd name="connsiteX98" fmla="*/ 209902 w 441483"/>
                <a:gd name="connsiteY98" fmla="*/ 357752 h 417486"/>
                <a:gd name="connsiteX99" fmla="*/ 208531 w 441483"/>
                <a:gd name="connsiteY99" fmla="*/ 359284 h 417486"/>
                <a:gd name="connsiteX100" fmla="*/ 206759 w 441483"/>
                <a:gd name="connsiteY100" fmla="*/ 360797 h 417486"/>
                <a:gd name="connsiteX101" fmla="*/ 205664 w 441483"/>
                <a:gd name="connsiteY101" fmla="*/ 362740 h 417486"/>
                <a:gd name="connsiteX102" fmla="*/ 204587 w 441483"/>
                <a:gd name="connsiteY102" fmla="*/ 363698 h 417486"/>
                <a:gd name="connsiteX103" fmla="*/ 202663 w 441483"/>
                <a:gd name="connsiteY103" fmla="*/ 364894 h 417486"/>
                <a:gd name="connsiteX104" fmla="*/ 200025 w 441483"/>
                <a:gd name="connsiteY104" fmla="*/ 366101 h 417486"/>
                <a:gd name="connsiteX105" fmla="*/ 195453 w 441483"/>
                <a:gd name="connsiteY105" fmla="*/ 367154 h 417486"/>
                <a:gd name="connsiteX106" fmla="*/ 191795 w 441483"/>
                <a:gd name="connsiteY106" fmla="*/ 367863 h 417486"/>
                <a:gd name="connsiteX107" fmla="*/ 190414 w 441483"/>
                <a:gd name="connsiteY107" fmla="*/ 368552 h 417486"/>
                <a:gd name="connsiteX108" fmla="*/ 188471 w 441483"/>
                <a:gd name="connsiteY108" fmla="*/ 369969 h 417486"/>
                <a:gd name="connsiteX109" fmla="*/ 186919 w 441483"/>
                <a:gd name="connsiteY109" fmla="*/ 371674 h 417486"/>
                <a:gd name="connsiteX110" fmla="*/ 186547 w 441483"/>
                <a:gd name="connsiteY110" fmla="*/ 373512 h 417486"/>
                <a:gd name="connsiteX111" fmla="*/ 186861 w 441483"/>
                <a:gd name="connsiteY111" fmla="*/ 375618 h 417486"/>
                <a:gd name="connsiteX112" fmla="*/ 187404 w 441483"/>
                <a:gd name="connsiteY112" fmla="*/ 377342 h 417486"/>
                <a:gd name="connsiteX113" fmla="*/ 188081 w 441483"/>
                <a:gd name="connsiteY113" fmla="*/ 378519 h 417486"/>
                <a:gd name="connsiteX114" fmla="*/ 188490 w 441483"/>
                <a:gd name="connsiteY114" fmla="*/ 380003 h 417486"/>
                <a:gd name="connsiteX115" fmla="*/ 187938 w 441483"/>
                <a:gd name="connsiteY115" fmla="*/ 383996 h 417486"/>
                <a:gd name="connsiteX116" fmla="*/ 186614 w 441483"/>
                <a:gd name="connsiteY116" fmla="*/ 388620 h 417486"/>
                <a:gd name="connsiteX117" fmla="*/ 185337 w 441483"/>
                <a:gd name="connsiteY117" fmla="*/ 390679 h 417486"/>
                <a:gd name="connsiteX118" fmla="*/ 183290 w 441483"/>
                <a:gd name="connsiteY118" fmla="*/ 391809 h 417486"/>
                <a:gd name="connsiteX119" fmla="*/ 181518 w 441483"/>
                <a:gd name="connsiteY119" fmla="*/ 393072 h 417486"/>
                <a:gd name="connsiteX120" fmla="*/ 182099 w 441483"/>
                <a:gd name="connsiteY120" fmla="*/ 396098 h 417486"/>
                <a:gd name="connsiteX121" fmla="*/ 182404 w 441483"/>
                <a:gd name="connsiteY121" fmla="*/ 400435 h 417486"/>
                <a:gd name="connsiteX122" fmla="*/ 181908 w 441483"/>
                <a:gd name="connsiteY122" fmla="*/ 403901 h 417486"/>
                <a:gd name="connsiteX123" fmla="*/ 181823 w 441483"/>
                <a:gd name="connsiteY123" fmla="*/ 406036 h 417486"/>
                <a:gd name="connsiteX124" fmla="*/ 181070 w 441483"/>
                <a:gd name="connsiteY124" fmla="*/ 408258 h 417486"/>
                <a:gd name="connsiteX125" fmla="*/ 180632 w 441483"/>
                <a:gd name="connsiteY125" fmla="*/ 409818 h 417486"/>
                <a:gd name="connsiteX126" fmla="*/ 179746 w 441483"/>
                <a:gd name="connsiteY126" fmla="*/ 409434 h 417486"/>
                <a:gd name="connsiteX127" fmla="*/ 176070 w 441483"/>
                <a:gd name="connsiteY127" fmla="*/ 409616 h 417486"/>
                <a:gd name="connsiteX128" fmla="*/ 172069 w 441483"/>
                <a:gd name="connsiteY128" fmla="*/ 410803 h 417486"/>
                <a:gd name="connsiteX129" fmla="*/ 170669 w 441483"/>
                <a:gd name="connsiteY129" fmla="*/ 411751 h 417486"/>
                <a:gd name="connsiteX130" fmla="*/ 170364 w 441483"/>
                <a:gd name="connsiteY130" fmla="*/ 413044 h 417486"/>
                <a:gd name="connsiteX131" fmla="*/ 169478 w 441483"/>
                <a:gd name="connsiteY131" fmla="*/ 413915 h 417486"/>
                <a:gd name="connsiteX132" fmla="*/ 168202 w 441483"/>
                <a:gd name="connsiteY132" fmla="*/ 414892 h 417486"/>
                <a:gd name="connsiteX133" fmla="*/ 166973 w 441483"/>
                <a:gd name="connsiteY133" fmla="*/ 416089 h 417486"/>
                <a:gd name="connsiteX134" fmla="*/ 164763 w 441483"/>
                <a:gd name="connsiteY134" fmla="*/ 415897 h 417486"/>
                <a:gd name="connsiteX135" fmla="*/ 162630 w 441483"/>
                <a:gd name="connsiteY135" fmla="*/ 415074 h 417486"/>
                <a:gd name="connsiteX136" fmla="*/ 161515 w 441483"/>
                <a:gd name="connsiteY136" fmla="*/ 414280 h 417486"/>
                <a:gd name="connsiteX137" fmla="*/ 161449 w 441483"/>
                <a:gd name="connsiteY137" fmla="*/ 413802 h 417486"/>
                <a:gd name="connsiteX138" fmla="*/ 162144 w 441483"/>
                <a:gd name="connsiteY138" fmla="*/ 412634 h 417486"/>
                <a:gd name="connsiteX139" fmla="*/ 162744 w 441483"/>
                <a:gd name="connsiteY139" fmla="*/ 411360 h 417486"/>
                <a:gd name="connsiteX140" fmla="*/ 162801 w 441483"/>
                <a:gd name="connsiteY140" fmla="*/ 410517 h 417486"/>
                <a:gd name="connsiteX141" fmla="*/ 162077 w 441483"/>
                <a:gd name="connsiteY141" fmla="*/ 408449 h 417486"/>
                <a:gd name="connsiteX142" fmla="*/ 161487 w 441483"/>
                <a:gd name="connsiteY142" fmla="*/ 406228 h 417486"/>
                <a:gd name="connsiteX143" fmla="*/ 161725 w 441483"/>
                <a:gd name="connsiteY143" fmla="*/ 405165 h 417486"/>
                <a:gd name="connsiteX144" fmla="*/ 161201 w 441483"/>
                <a:gd name="connsiteY144" fmla="*/ 401891 h 417486"/>
                <a:gd name="connsiteX145" fmla="*/ 160915 w 441483"/>
                <a:gd name="connsiteY145" fmla="*/ 401728 h 417486"/>
                <a:gd name="connsiteX146" fmla="*/ 158115 w 441483"/>
                <a:gd name="connsiteY146" fmla="*/ 402571 h 417486"/>
                <a:gd name="connsiteX147" fmla="*/ 157096 w 441483"/>
                <a:gd name="connsiteY147" fmla="*/ 402781 h 417486"/>
                <a:gd name="connsiteX148" fmla="*/ 156515 w 441483"/>
                <a:gd name="connsiteY148" fmla="*/ 403146 h 417486"/>
                <a:gd name="connsiteX149" fmla="*/ 156324 w 441483"/>
                <a:gd name="connsiteY149" fmla="*/ 403768 h 417486"/>
                <a:gd name="connsiteX150" fmla="*/ 157001 w 441483"/>
                <a:gd name="connsiteY150" fmla="*/ 405846 h 417486"/>
                <a:gd name="connsiteX151" fmla="*/ 156562 w 441483"/>
                <a:gd name="connsiteY151" fmla="*/ 406199 h 417486"/>
                <a:gd name="connsiteX152" fmla="*/ 154991 w 441483"/>
                <a:gd name="connsiteY152" fmla="*/ 406152 h 417486"/>
                <a:gd name="connsiteX153" fmla="*/ 152800 w 441483"/>
                <a:gd name="connsiteY153" fmla="*/ 405462 h 417486"/>
                <a:gd name="connsiteX154" fmla="*/ 150409 w 441483"/>
                <a:gd name="connsiteY154" fmla="*/ 403557 h 417486"/>
                <a:gd name="connsiteX155" fmla="*/ 149809 w 441483"/>
                <a:gd name="connsiteY155" fmla="*/ 404179 h 417486"/>
                <a:gd name="connsiteX156" fmla="*/ 149552 w 441483"/>
                <a:gd name="connsiteY156" fmla="*/ 405691 h 417486"/>
                <a:gd name="connsiteX157" fmla="*/ 149390 w 441483"/>
                <a:gd name="connsiteY157" fmla="*/ 407482 h 417486"/>
                <a:gd name="connsiteX158" fmla="*/ 150000 w 441483"/>
                <a:gd name="connsiteY158" fmla="*/ 410737 h 417486"/>
                <a:gd name="connsiteX159" fmla="*/ 149362 w 441483"/>
                <a:gd name="connsiteY159" fmla="*/ 411896 h 417486"/>
                <a:gd name="connsiteX160" fmla="*/ 147761 w 441483"/>
                <a:gd name="connsiteY160" fmla="*/ 411685 h 417486"/>
                <a:gd name="connsiteX161" fmla="*/ 145609 w 441483"/>
                <a:gd name="connsiteY161" fmla="*/ 411695 h 417486"/>
                <a:gd name="connsiteX162" fmla="*/ 143732 w 441483"/>
                <a:gd name="connsiteY162" fmla="*/ 412011 h 417486"/>
                <a:gd name="connsiteX163" fmla="*/ 142484 w 441483"/>
                <a:gd name="connsiteY163" fmla="*/ 412087 h 417486"/>
                <a:gd name="connsiteX164" fmla="*/ 141713 w 441483"/>
                <a:gd name="connsiteY164" fmla="*/ 413246 h 417486"/>
                <a:gd name="connsiteX165" fmla="*/ 141380 w 441483"/>
                <a:gd name="connsiteY165" fmla="*/ 414548 h 417486"/>
                <a:gd name="connsiteX166" fmla="*/ 142132 w 441483"/>
                <a:gd name="connsiteY166" fmla="*/ 415984 h 417486"/>
                <a:gd name="connsiteX167" fmla="*/ 142018 w 441483"/>
                <a:gd name="connsiteY167" fmla="*/ 416596 h 417486"/>
                <a:gd name="connsiteX168" fmla="*/ 141437 w 441483"/>
                <a:gd name="connsiteY168" fmla="*/ 417152 h 417486"/>
                <a:gd name="connsiteX169" fmla="*/ 140703 w 441483"/>
                <a:gd name="connsiteY169" fmla="*/ 417487 h 417486"/>
                <a:gd name="connsiteX170" fmla="*/ 140094 w 441483"/>
                <a:gd name="connsiteY170" fmla="*/ 417449 h 417486"/>
                <a:gd name="connsiteX171" fmla="*/ 138360 w 441483"/>
                <a:gd name="connsiteY171" fmla="*/ 415850 h 417486"/>
                <a:gd name="connsiteX172" fmla="*/ 136284 w 441483"/>
                <a:gd name="connsiteY172" fmla="*/ 415257 h 417486"/>
                <a:gd name="connsiteX173" fmla="*/ 131455 w 441483"/>
                <a:gd name="connsiteY173" fmla="*/ 414337 h 417486"/>
                <a:gd name="connsiteX174" fmla="*/ 130874 w 441483"/>
                <a:gd name="connsiteY174" fmla="*/ 412154 h 417486"/>
                <a:gd name="connsiteX175" fmla="*/ 130073 w 441483"/>
                <a:gd name="connsiteY175" fmla="*/ 412116 h 417486"/>
                <a:gd name="connsiteX176" fmla="*/ 128959 w 441483"/>
                <a:gd name="connsiteY176" fmla="*/ 410967 h 417486"/>
                <a:gd name="connsiteX177" fmla="*/ 127854 w 441483"/>
                <a:gd name="connsiteY177" fmla="*/ 409445 h 417486"/>
                <a:gd name="connsiteX178" fmla="*/ 126921 w 441483"/>
                <a:gd name="connsiteY178" fmla="*/ 409521 h 417486"/>
                <a:gd name="connsiteX179" fmla="*/ 126140 w 441483"/>
                <a:gd name="connsiteY179" fmla="*/ 409952 h 417486"/>
                <a:gd name="connsiteX180" fmla="*/ 123492 w 441483"/>
                <a:gd name="connsiteY180" fmla="*/ 409779 h 417486"/>
                <a:gd name="connsiteX181" fmla="*/ 121139 w 441483"/>
                <a:gd name="connsiteY181" fmla="*/ 412087 h 417486"/>
                <a:gd name="connsiteX182" fmla="*/ 119396 w 441483"/>
                <a:gd name="connsiteY182" fmla="*/ 414959 h 417486"/>
                <a:gd name="connsiteX183" fmla="*/ 117529 w 441483"/>
                <a:gd name="connsiteY183" fmla="*/ 416338 h 417486"/>
                <a:gd name="connsiteX184" fmla="*/ 115472 w 441483"/>
                <a:gd name="connsiteY184" fmla="*/ 416941 h 417486"/>
                <a:gd name="connsiteX185" fmla="*/ 114681 w 441483"/>
                <a:gd name="connsiteY185" fmla="*/ 416960 h 417486"/>
                <a:gd name="connsiteX186" fmla="*/ 115110 w 441483"/>
                <a:gd name="connsiteY186" fmla="*/ 415150 h 417486"/>
                <a:gd name="connsiteX187" fmla="*/ 114814 w 441483"/>
                <a:gd name="connsiteY187" fmla="*/ 413819 h 417486"/>
                <a:gd name="connsiteX188" fmla="*/ 114233 w 441483"/>
                <a:gd name="connsiteY188" fmla="*/ 412642 h 417486"/>
                <a:gd name="connsiteX189" fmla="*/ 108242 w 441483"/>
                <a:gd name="connsiteY189" fmla="*/ 409492 h 417486"/>
                <a:gd name="connsiteX190" fmla="*/ 107309 w 441483"/>
                <a:gd name="connsiteY190" fmla="*/ 408190 h 417486"/>
                <a:gd name="connsiteX191" fmla="*/ 106366 w 441483"/>
                <a:gd name="connsiteY191" fmla="*/ 404609 h 417486"/>
                <a:gd name="connsiteX192" fmla="*/ 105766 w 441483"/>
                <a:gd name="connsiteY192" fmla="*/ 401028 h 417486"/>
                <a:gd name="connsiteX193" fmla="*/ 105832 w 441483"/>
                <a:gd name="connsiteY193" fmla="*/ 398931 h 417486"/>
                <a:gd name="connsiteX194" fmla="*/ 106242 w 441483"/>
                <a:gd name="connsiteY194" fmla="*/ 397045 h 417486"/>
                <a:gd name="connsiteX195" fmla="*/ 106070 w 441483"/>
                <a:gd name="connsiteY195" fmla="*/ 395590 h 417486"/>
                <a:gd name="connsiteX196" fmla="*/ 105413 w 441483"/>
                <a:gd name="connsiteY196" fmla="*/ 394479 h 417486"/>
                <a:gd name="connsiteX197" fmla="*/ 103613 w 441483"/>
                <a:gd name="connsiteY197" fmla="*/ 393407 h 417486"/>
                <a:gd name="connsiteX198" fmla="*/ 101746 w 441483"/>
                <a:gd name="connsiteY198" fmla="*/ 392909 h 417486"/>
                <a:gd name="connsiteX199" fmla="*/ 99365 w 441483"/>
                <a:gd name="connsiteY199" fmla="*/ 394307 h 417486"/>
                <a:gd name="connsiteX200" fmla="*/ 98222 w 441483"/>
                <a:gd name="connsiteY200" fmla="*/ 394576 h 417486"/>
                <a:gd name="connsiteX201" fmla="*/ 97155 w 441483"/>
                <a:gd name="connsiteY201" fmla="*/ 394480 h 417486"/>
                <a:gd name="connsiteX202" fmla="*/ 96603 w 441483"/>
                <a:gd name="connsiteY202" fmla="*/ 393963 h 417486"/>
                <a:gd name="connsiteX203" fmla="*/ 96679 w 441483"/>
                <a:gd name="connsiteY203" fmla="*/ 393245 h 417486"/>
                <a:gd name="connsiteX204" fmla="*/ 99270 w 441483"/>
                <a:gd name="connsiteY204" fmla="*/ 389406 h 417486"/>
                <a:gd name="connsiteX205" fmla="*/ 100527 w 441483"/>
                <a:gd name="connsiteY205" fmla="*/ 387807 h 417486"/>
                <a:gd name="connsiteX206" fmla="*/ 102041 w 441483"/>
                <a:gd name="connsiteY206" fmla="*/ 386581 h 417486"/>
                <a:gd name="connsiteX207" fmla="*/ 103061 w 441483"/>
                <a:gd name="connsiteY207" fmla="*/ 385931 h 417486"/>
                <a:gd name="connsiteX208" fmla="*/ 103718 w 441483"/>
                <a:gd name="connsiteY208" fmla="*/ 384993 h 417486"/>
                <a:gd name="connsiteX209" fmla="*/ 103775 w 441483"/>
                <a:gd name="connsiteY209" fmla="*/ 384246 h 417486"/>
                <a:gd name="connsiteX210" fmla="*/ 103537 w 441483"/>
                <a:gd name="connsiteY210" fmla="*/ 383710 h 417486"/>
                <a:gd name="connsiteX211" fmla="*/ 101851 w 441483"/>
                <a:gd name="connsiteY211" fmla="*/ 383001 h 417486"/>
                <a:gd name="connsiteX212" fmla="*/ 99222 w 441483"/>
                <a:gd name="connsiteY212" fmla="*/ 381211 h 417486"/>
                <a:gd name="connsiteX213" fmla="*/ 97822 w 441483"/>
                <a:gd name="connsiteY213" fmla="*/ 381019 h 417486"/>
                <a:gd name="connsiteX214" fmla="*/ 96650 w 441483"/>
                <a:gd name="connsiteY214" fmla="*/ 380205 h 417486"/>
                <a:gd name="connsiteX215" fmla="*/ 95412 w 441483"/>
                <a:gd name="connsiteY215" fmla="*/ 377399 h 417486"/>
                <a:gd name="connsiteX216" fmla="*/ 94831 w 441483"/>
                <a:gd name="connsiteY216" fmla="*/ 376863 h 417486"/>
                <a:gd name="connsiteX217" fmla="*/ 93593 w 441483"/>
                <a:gd name="connsiteY217" fmla="*/ 376576 h 417486"/>
                <a:gd name="connsiteX218" fmla="*/ 92450 w 441483"/>
                <a:gd name="connsiteY218" fmla="*/ 375886 h 417486"/>
                <a:gd name="connsiteX219" fmla="*/ 92507 w 441483"/>
                <a:gd name="connsiteY219" fmla="*/ 372238 h 417486"/>
                <a:gd name="connsiteX220" fmla="*/ 92554 w 441483"/>
                <a:gd name="connsiteY220" fmla="*/ 369088 h 417486"/>
                <a:gd name="connsiteX221" fmla="*/ 90002 w 441483"/>
                <a:gd name="connsiteY221" fmla="*/ 364014 h 417486"/>
                <a:gd name="connsiteX222" fmla="*/ 89011 w 441483"/>
                <a:gd name="connsiteY222" fmla="*/ 360816 h 417486"/>
                <a:gd name="connsiteX223" fmla="*/ 87725 w 441483"/>
                <a:gd name="connsiteY223" fmla="*/ 357522 h 417486"/>
                <a:gd name="connsiteX224" fmla="*/ 86544 w 441483"/>
                <a:gd name="connsiteY224" fmla="*/ 355981 h 417486"/>
                <a:gd name="connsiteX225" fmla="*/ 84477 w 441483"/>
                <a:gd name="connsiteY225" fmla="*/ 354688 h 417486"/>
                <a:gd name="connsiteX226" fmla="*/ 81934 w 441483"/>
                <a:gd name="connsiteY226" fmla="*/ 353788 h 417486"/>
                <a:gd name="connsiteX227" fmla="*/ 79677 w 441483"/>
                <a:gd name="connsiteY227" fmla="*/ 353577 h 417486"/>
                <a:gd name="connsiteX228" fmla="*/ 77943 w 441483"/>
                <a:gd name="connsiteY228" fmla="*/ 353883 h 417486"/>
                <a:gd name="connsiteX229" fmla="*/ 77133 w 441483"/>
                <a:gd name="connsiteY229" fmla="*/ 354286 h 417486"/>
                <a:gd name="connsiteX230" fmla="*/ 77172 w 441483"/>
                <a:gd name="connsiteY230" fmla="*/ 354899 h 417486"/>
                <a:gd name="connsiteX231" fmla="*/ 78581 w 441483"/>
                <a:gd name="connsiteY231" fmla="*/ 356976 h 417486"/>
                <a:gd name="connsiteX232" fmla="*/ 78838 w 441483"/>
                <a:gd name="connsiteY232" fmla="*/ 358135 h 417486"/>
                <a:gd name="connsiteX233" fmla="*/ 78600 w 441483"/>
                <a:gd name="connsiteY233" fmla="*/ 359255 h 417486"/>
                <a:gd name="connsiteX234" fmla="*/ 78124 w 441483"/>
                <a:gd name="connsiteY234" fmla="*/ 360002 h 417486"/>
                <a:gd name="connsiteX235" fmla="*/ 76876 w 441483"/>
                <a:gd name="connsiteY235" fmla="*/ 360087 h 417486"/>
                <a:gd name="connsiteX236" fmla="*/ 74686 w 441483"/>
                <a:gd name="connsiteY236" fmla="*/ 360728 h 417486"/>
                <a:gd name="connsiteX237" fmla="*/ 71990 w 441483"/>
                <a:gd name="connsiteY237" fmla="*/ 361992 h 417486"/>
                <a:gd name="connsiteX238" fmla="*/ 70104 w 441483"/>
                <a:gd name="connsiteY238" fmla="*/ 363074 h 417486"/>
                <a:gd name="connsiteX239" fmla="*/ 68590 w 441483"/>
                <a:gd name="connsiteY239" fmla="*/ 365813 h 417486"/>
                <a:gd name="connsiteX240" fmla="*/ 67542 w 441483"/>
                <a:gd name="connsiteY240" fmla="*/ 366157 h 417486"/>
                <a:gd name="connsiteX241" fmla="*/ 65761 w 441483"/>
                <a:gd name="connsiteY241" fmla="*/ 365813 h 417486"/>
                <a:gd name="connsiteX242" fmla="*/ 60684 w 441483"/>
                <a:gd name="connsiteY242" fmla="*/ 363792 h 417486"/>
                <a:gd name="connsiteX243" fmla="*/ 56502 w 441483"/>
                <a:gd name="connsiteY243" fmla="*/ 362126 h 417486"/>
                <a:gd name="connsiteX244" fmla="*/ 53616 w 441483"/>
                <a:gd name="connsiteY244" fmla="*/ 361169 h 417486"/>
                <a:gd name="connsiteX245" fmla="*/ 51883 w 441483"/>
                <a:gd name="connsiteY245" fmla="*/ 361781 h 417486"/>
                <a:gd name="connsiteX246" fmla="*/ 50997 w 441483"/>
                <a:gd name="connsiteY246" fmla="*/ 362079 h 417486"/>
                <a:gd name="connsiteX247" fmla="*/ 48511 w 441483"/>
                <a:gd name="connsiteY247" fmla="*/ 363189 h 417486"/>
                <a:gd name="connsiteX248" fmla="*/ 45206 w 441483"/>
                <a:gd name="connsiteY248" fmla="*/ 367239 h 417486"/>
                <a:gd name="connsiteX249" fmla="*/ 44415 w 441483"/>
                <a:gd name="connsiteY249" fmla="*/ 368580 h 417486"/>
                <a:gd name="connsiteX250" fmla="*/ 43758 w 441483"/>
                <a:gd name="connsiteY250" fmla="*/ 369010 h 417486"/>
                <a:gd name="connsiteX251" fmla="*/ 42863 w 441483"/>
                <a:gd name="connsiteY251" fmla="*/ 369719 h 417486"/>
                <a:gd name="connsiteX252" fmla="*/ 42005 w 441483"/>
                <a:gd name="connsiteY252" fmla="*/ 369738 h 417486"/>
                <a:gd name="connsiteX253" fmla="*/ 41319 w 441483"/>
                <a:gd name="connsiteY253" fmla="*/ 369260 h 417486"/>
                <a:gd name="connsiteX254" fmla="*/ 41100 w 441483"/>
                <a:gd name="connsiteY254" fmla="*/ 368962 h 417486"/>
                <a:gd name="connsiteX255" fmla="*/ 39405 w 441483"/>
                <a:gd name="connsiteY255" fmla="*/ 366042 h 417486"/>
                <a:gd name="connsiteX256" fmla="*/ 37548 w 441483"/>
                <a:gd name="connsiteY256" fmla="*/ 362825 h 417486"/>
                <a:gd name="connsiteX257" fmla="*/ 36024 w 441483"/>
                <a:gd name="connsiteY257" fmla="*/ 361370 h 417486"/>
                <a:gd name="connsiteX258" fmla="*/ 34109 w 441483"/>
                <a:gd name="connsiteY258" fmla="*/ 361303 h 417486"/>
                <a:gd name="connsiteX259" fmla="*/ 32480 w 441483"/>
                <a:gd name="connsiteY259" fmla="*/ 362309 h 417486"/>
                <a:gd name="connsiteX260" fmla="*/ 30775 w 441483"/>
                <a:gd name="connsiteY260" fmla="*/ 364377 h 417486"/>
                <a:gd name="connsiteX261" fmla="*/ 28632 w 441483"/>
                <a:gd name="connsiteY261" fmla="*/ 366292 h 417486"/>
                <a:gd name="connsiteX262" fmla="*/ 27270 w 441483"/>
                <a:gd name="connsiteY262" fmla="*/ 366866 h 417486"/>
                <a:gd name="connsiteX263" fmla="*/ 26079 w 441483"/>
                <a:gd name="connsiteY263" fmla="*/ 366550 h 417486"/>
                <a:gd name="connsiteX264" fmla="*/ 23155 w 441483"/>
                <a:gd name="connsiteY264" fmla="*/ 364137 h 417486"/>
                <a:gd name="connsiteX265" fmla="*/ 21069 w 441483"/>
                <a:gd name="connsiteY265" fmla="*/ 362414 h 417486"/>
                <a:gd name="connsiteX266" fmla="*/ 20812 w 441483"/>
                <a:gd name="connsiteY266" fmla="*/ 361552 h 417486"/>
                <a:gd name="connsiteX267" fmla="*/ 21546 w 441483"/>
                <a:gd name="connsiteY267" fmla="*/ 360230 h 417486"/>
                <a:gd name="connsiteX268" fmla="*/ 22269 w 441483"/>
                <a:gd name="connsiteY268" fmla="*/ 358258 h 417486"/>
                <a:gd name="connsiteX269" fmla="*/ 23060 w 441483"/>
                <a:gd name="connsiteY269" fmla="*/ 356659 h 417486"/>
                <a:gd name="connsiteX270" fmla="*/ 23822 w 441483"/>
                <a:gd name="connsiteY270" fmla="*/ 355922 h 417486"/>
                <a:gd name="connsiteX271" fmla="*/ 24013 w 441483"/>
                <a:gd name="connsiteY271" fmla="*/ 353882 h 417486"/>
                <a:gd name="connsiteX272" fmla="*/ 22241 w 441483"/>
                <a:gd name="connsiteY272" fmla="*/ 352437 h 417486"/>
                <a:gd name="connsiteX273" fmla="*/ 22184 w 441483"/>
                <a:gd name="connsiteY273" fmla="*/ 351738 h 417486"/>
                <a:gd name="connsiteX274" fmla="*/ 22365 w 441483"/>
                <a:gd name="connsiteY274" fmla="*/ 349823 h 417486"/>
                <a:gd name="connsiteX275" fmla="*/ 23155 w 441483"/>
                <a:gd name="connsiteY275" fmla="*/ 345773 h 417486"/>
                <a:gd name="connsiteX276" fmla="*/ 23079 w 441483"/>
                <a:gd name="connsiteY276" fmla="*/ 344231 h 417486"/>
                <a:gd name="connsiteX277" fmla="*/ 23793 w 441483"/>
                <a:gd name="connsiteY277" fmla="*/ 341215 h 417486"/>
                <a:gd name="connsiteX278" fmla="*/ 22631 w 441483"/>
                <a:gd name="connsiteY278" fmla="*/ 339856 h 417486"/>
                <a:gd name="connsiteX279" fmla="*/ 22365 w 441483"/>
                <a:gd name="connsiteY279" fmla="*/ 338850 h 417486"/>
                <a:gd name="connsiteX280" fmla="*/ 21060 w 441483"/>
                <a:gd name="connsiteY280" fmla="*/ 337242 h 417486"/>
                <a:gd name="connsiteX281" fmla="*/ 19564 w 441483"/>
                <a:gd name="connsiteY281" fmla="*/ 334963 h 417486"/>
                <a:gd name="connsiteX282" fmla="*/ 19221 w 441483"/>
                <a:gd name="connsiteY282" fmla="*/ 333134 h 417486"/>
                <a:gd name="connsiteX283" fmla="*/ 18698 w 441483"/>
                <a:gd name="connsiteY283" fmla="*/ 331679 h 417486"/>
                <a:gd name="connsiteX284" fmla="*/ 17259 w 441483"/>
                <a:gd name="connsiteY284" fmla="*/ 329486 h 417486"/>
                <a:gd name="connsiteX285" fmla="*/ 16212 w 441483"/>
                <a:gd name="connsiteY285" fmla="*/ 329142 h 417486"/>
                <a:gd name="connsiteX286" fmla="*/ 13964 w 441483"/>
                <a:gd name="connsiteY286" fmla="*/ 328806 h 417486"/>
                <a:gd name="connsiteX287" fmla="*/ 13592 w 441483"/>
                <a:gd name="connsiteY287" fmla="*/ 329563 h 417486"/>
                <a:gd name="connsiteX288" fmla="*/ 12764 w 441483"/>
                <a:gd name="connsiteY288" fmla="*/ 330654 h 417486"/>
                <a:gd name="connsiteX289" fmla="*/ 12002 w 441483"/>
                <a:gd name="connsiteY289" fmla="*/ 330970 h 417486"/>
                <a:gd name="connsiteX290" fmla="*/ 10773 w 441483"/>
                <a:gd name="connsiteY290" fmla="*/ 329630 h 417486"/>
                <a:gd name="connsiteX291" fmla="*/ 10306 w 441483"/>
                <a:gd name="connsiteY291" fmla="*/ 328481 h 417486"/>
                <a:gd name="connsiteX292" fmla="*/ 10316 w 441483"/>
                <a:gd name="connsiteY292" fmla="*/ 327437 h 417486"/>
                <a:gd name="connsiteX293" fmla="*/ 8649 w 441483"/>
                <a:gd name="connsiteY293" fmla="*/ 325609 h 417486"/>
                <a:gd name="connsiteX294" fmla="*/ 6058 w 441483"/>
                <a:gd name="connsiteY294" fmla="*/ 322258 h 417486"/>
                <a:gd name="connsiteX295" fmla="*/ 6325 w 441483"/>
                <a:gd name="connsiteY295" fmla="*/ 319491 h 417486"/>
                <a:gd name="connsiteX296" fmla="*/ 7925 w 441483"/>
                <a:gd name="connsiteY296" fmla="*/ 317997 h 417486"/>
                <a:gd name="connsiteX297" fmla="*/ 8401 w 441483"/>
                <a:gd name="connsiteY297" fmla="*/ 316867 h 417486"/>
                <a:gd name="connsiteX298" fmla="*/ 8544 w 441483"/>
                <a:gd name="connsiteY298" fmla="*/ 315603 h 417486"/>
                <a:gd name="connsiteX299" fmla="*/ 7820 w 441483"/>
                <a:gd name="connsiteY299" fmla="*/ 314071 h 417486"/>
                <a:gd name="connsiteX300" fmla="*/ 6963 w 441483"/>
                <a:gd name="connsiteY300" fmla="*/ 312865 h 417486"/>
                <a:gd name="connsiteX301" fmla="*/ 7201 w 441483"/>
                <a:gd name="connsiteY301" fmla="*/ 310194 h 417486"/>
                <a:gd name="connsiteX302" fmla="*/ 6991 w 441483"/>
                <a:gd name="connsiteY302" fmla="*/ 306479 h 417486"/>
                <a:gd name="connsiteX303" fmla="*/ 5677 w 441483"/>
                <a:gd name="connsiteY303" fmla="*/ 304621 h 417486"/>
                <a:gd name="connsiteX304" fmla="*/ 4486 w 441483"/>
                <a:gd name="connsiteY304" fmla="*/ 303262 h 417486"/>
                <a:gd name="connsiteX305" fmla="*/ 2819 w 441483"/>
                <a:gd name="connsiteY305" fmla="*/ 301797 h 417486"/>
                <a:gd name="connsiteX306" fmla="*/ 1400 w 441483"/>
                <a:gd name="connsiteY306" fmla="*/ 299537 h 417486"/>
                <a:gd name="connsiteX307" fmla="*/ 1972 w 441483"/>
                <a:gd name="connsiteY307" fmla="*/ 296435 h 417486"/>
                <a:gd name="connsiteX308" fmla="*/ 2515 w 441483"/>
                <a:gd name="connsiteY308" fmla="*/ 294300 h 417486"/>
                <a:gd name="connsiteX309" fmla="*/ 0 w 441483"/>
                <a:gd name="connsiteY309" fmla="*/ 289867 h 417486"/>
                <a:gd name="connsiteX310" fmla="*/ 4705 w 441483"/>
                <a:gd name="connsiteY310" fmla="*/ 291619 h 417486"/>
                <a:gd name="connsiteX311" fmla="*/ 5324 w 441483"/>
                <a:gd name="connsiteY311" fmla="*/ 291045 h 417486"/>
                <a:gd name="connsiteX312" fmla="*/ 6925 w 441483"/>
                <a:gd name="connsiteY312" fmla="*/ 289973 h 417486"/>
                <a:gd name="connsiteX313" fmla="*/ 9087 w 441483"/>
                <a:gd name="connsiteY313" fmla="*/ 287713 h 417486"/>
                <a:gd name="connsiteX314" fmla="*/ 10897 w 441483"/>
                <a:gd name="connsiteY314" fmla="*/ 284716 h 417486"/>
                <a:gd name="connsiteX315" fmla="*/ 11716 w 441483"/>
                <a:gd name="connsiteY315" fmla="*/ 281011 h 417486"/>
                <a:gd name="connsiteX316" fmla="*/ 12078 w 441483"/>
                <a:gd name="connsiteY316" fmla="*/ 277813 h 417486"/>
                <a:gd name="connsiteX317" fmla="*/ 12887 w 441483"/>
                <a:gd name="connsiteY317" fmla="*/ 275103 h 417486"/>
                <a:gd name="connsiteX318" fmla="*/ 13916 w 441483"/>
                <a:gd name="connsiteY318" fmla="*/ 272806 h 417486"/>
                <a:gd name="connsiteX319" fmla="*/ 16164 w 441483"/>
                <a:gd name="connsiteY319" fmla="*/ 270412 h 417486"/>
                <a:gd name="connsiteX320" fmla="*/ 18279 w 441483"/>
                <a:gd name="connsiteY320" fmla="*/ 268717 h 417486"/>
                <a:gd name="connsiteX321" fmla="*/ 20793 w 441483"/>
                <a:gd name="connsiteY321" fmla="*/ 266956 h 417486"/>
                <a:gd name="connsiteX322" fmla="*/ 22069 w 441483"/>
                <a:gd name="connsiteY322" fmla="*/ 267272 h 417486"/>
                <a:gd name="connsiteX323" fmla="*/ 24460 w 441483"/>
                <a:gd name="connsiteY323" fmla="*/ 269732 h 417486"/>
                <a:gd name="connsiteX324" fmla="*/ 29708 w 441483"/>
                <a:gd name="connsiteY324" fmla="*/ 274663 h 417486"/>
                <a:gd name="connsiteX325" fmla="*/ 34042 w 441483"/>
                <a:gd name="connsiteY325" fmla="*/ 278416 h 417486"/>
                <a:gd name="connsiteX326" fmla="*/ 35624 w 441483"/>
                <a:gd name="connsiteY326" fmla="*/ 280408 h 417486"/>
                <a:gd name="connsiteX327" fmla="*/ 37024 w 441483"/>
                <a:gd name="connsiteY327" fmla="*/ 280427 h 417486"/>
                <a:gd name="connsiteX328" fmla="*/ 39176 w 441483"/>
                <a:gd name="connsiteY328" fmla="*/ 276789 h 417486"/>
                <a:gd name="connsiteX329" fmla="*/ 41405 w 441483"/>
                <a:gd name="connsiteY329" fmla="*/ 273658 h 417486"/>
                <a:gd name="connsiteX330" fmla="*/ 42348 w 441483"/>
                <a:gd name="connsiteY330" fmla="*/ 272892 h 417486"/>
                <a:gd name="connsiteX331" fmla="*/ 45282 w 441483"/>
                <a:gd name="connsiteY331" fmla="*/ 272547 h 417486"/>
                <a:gd name="connsiteX332" fmla="*/ 47777 w 441483"/>
                <a:gd name="connsiteY332" fmla="*/ 272413 h 417486"/>
                <a:gd name="connsiteX333" fmla="*/ 49959 w 441483"/>
                <a:gd name="connsiteY333" fmla="*/ 272470 h 417486"/>
                <a:gd name="connsiteX334" fmla="*/ 53959 w 441483"/>
                <a:gd name="connsiteY334" fmla="*/ 273073 h 417486"/>
                <a:gd name="connsiteX335" fmla="*/ 55788 w 441483"/>
                <a:gd name="connsiteY335" fmla="*/ 273628 h 417486"/>
                <a:gd name="connsiteX336" fmla="*/ 57502 w 441483"/>
                <a:gd name="connsiteY336" fmla="*/ 273964 h 417486"/>
                <a:gd name="connsiteX337" fmla="*/ 62532 w 441483"/>
                <a:gd name="connsiteY337" fmla="*/ 274242 h 417486"/>
                <a:gd name="connsiteX338" fmla="*/ 67513 w 441483"/>
                <a:gd name="connsiteY338" fmla="*/ 273476 h 417486"/>
                <a:gd name="connsiteX339" fmla="*/ 72247 w 441483"/>
                <a:gd name="connsiteY339" fmla="*/ 272490 h 417486"/>
                <a:gd name="connsiteX340" fmla="*/ 75752 w 441483"/>
                <a:gd name="connsiteY340" fmla="*/ 271906 h 417486"/>
                <a:gd name="connsiteX341" fmla="*/ 75933 w 441483"/>
                <a:gd name="connsiteY341" fmla="*/ 270422 h 417486"/>
                <a:gd name="connsiteX342" fmla="*/ 75733 w 441483"/>
                <a:gd name="connsiteY342" fmla="*/ 268670 h 417486"/>
                <a:gd name="connsiteX343" fmla="*/ 76295 w 441483"/>
                <a:gd name="connsiteY343" fmla="*/ 267339 h 417486"/>
                <a:gd name="connsiteX344" fmla="*/ 77400 w 441483"/>
                <a:gd name="connsiteY344" fmla="*/ 266104 h 417486"/>
                <a:gd name="connsiteX345" fmla="*/ 78334 w 441483"/>
                <a:gd name="connsiteY345" fmla="*/ 265826 h 417486"/>
                <a:gd name="connsiteX346" fmla="*/ 78734 w 441483"/>
                <a:gd name="connsiteY346" fmla="*/ 270038 h 417486"/>
                <a:gd name="connsiteX347" fmla="*/ 79848 w 441483"/>
                <a:gd name="connsiteY347" fmla="*/ 270670 h 417486"/>
                <a:gd name="connsiteX348" fmla="*/ 82972 w 441483"/>
                <a:gd name="connsiteY348" fmla="*/ 270852 h 417486"/>
                <a:gd name="connsiteX349" fmla="*/ 88049 w 441483"/>
                <a:gd name="connsiteY349" fmla="*/ 270852 h 417486"/>
                <a:gd name="connsiteX350" fmla="*/ 93497 w 441483"/>
                <a:gd name="connsiteY350" fmla="*/ 270852 h 417486"/>
                <a:gd name="connsiteX351" fmla="*/ 98946 w 441483"/>
                <a:gd name="connsiteY351" fmla="*/ 270852 h 417486"/>
                <a:gd name="connsiteX352" fmla="*/ 104404 w 441483"/>
                <a:gd name="connsiteY352" fmla="*/ 270852 h 417486"/>
                <a:gd name="connsiteX353" fmla="*/ 109852 w 441483"/>
                <a:gd name="connsiteY353" fmla="*/ 270852 h 417486"/>
                <a:gd name="connsiteX354" fmla="*/ 115300 w 441483"/>
                <a:gd name="connsiteY354" fmla="*/ 270852 h 417486"/>
                <a:gd name="connsiteX355" fmla="*/ 120758 w 441483"/>
                <a:gd name="connsiteY355" fmla="*/ 270852 h 417486"/>
                <a:gd name="connsiteX356" fmla="*/ 126206 w 441483"/>
                <a:gd name="connsiteY356" fmla="*/ 270852 h 417486"/>
                <a:gd name="connsiteX357" fmla="*/ 131664 w 441483"/>
                <a:gd name="connsiteY357" fmla="*/ 270852 h 417486"/>
                <a:gd name="connsiteX358" fmla="*/ 137112 w 441483"/>
                <a:gd name="connsiteY358" fmla="*/ 270852 h 417486"/>
                <a:gd name="connsiteX359" fmla="*/ 142561 w 441483"/>
                <a:gd name="connsiteY359" fmla="*/ 270852 h 417486"/>
                <a:gd name="connsiteX360" fmla="*/ 148009 w 441483"/>
                <a:gd name="connsiteY360" fmla="*/ 270852 h 417486"/>
                <a:gd name="connsiteX361" fmla="*/ 153467 w 441483"/>
                <a:gd name="connsiteY361" fmla="*/ 270852 h 417486"/>
                <a:gd name="connsiteX362" fmla="*/ 158915 w 441483"/>
                <a:gd name="connsiteY362" fmla="*/ 270852 h 417486"/>
                <a:gd name="connsiteX363" fmla="*/ 164373 w 441483"/>
                <a:gd name="connsiteY363" fmla="*/ 270852 h 417486"/>
                <a:gd name="connsiteX364" fmla="*/ 169821 w 441483"/>
                <a:gd name="connsiteY364" fmla="*/ 270852 h 417486"/>
                <a:gd name="connsiteX365" fmla="*/ 175279 w 441483"/>
                <a:gd name="connsiteY365" fmla="*/ 270852 h 417486"/>
                <a:gd name="connsiteX366" fmla="*/ 180927 w 441483"/>
                <a:gd name="connsiteY366" fmla="*/ 270852 h 417486"/>
                <a:gd name="connsiteX367" fmla="*/ 182451 w 441483"/>
                <a:gd name="connsiteY367" fmla="*/ 262723 h 417486"/>
                <a:gd name="connsiteX368" fmla="*/ 183842 w 441483"/>
                <a:gd name="connsiteY368" fmla="*/ 255265 h 417486"/>
                <a:gd name="connsiteX369" fmla="*/ 185004 w 441483"/>
                <a:gd name="connsiteY369" fmla="*/ 249003 h 417486"/>
                <a:gd name="connsiteX370" fmla="*/ 181004 w 441483"/>
                <a:gd name="connsiteY370" fmla="*/ 244580 h 417486"/>
                <a:gd name="connsiteX371" fmla="*/ 177822 w 441483"/>
                <a:gd name="connsiteY371" fmla="*/ 241056 h 417486"/>
                <a:gd name="connsiteX372" fmla="*/ 177079 w 441483"/>
                <a:gd name="connsiteY372" fmla="*/ 234335 h 417486"/>
                <a:gd name="connsiteX373" fmla="*/ 176327 w 441483"/>
                <a:gd name="connsiteY373" fmla="*/ 227393 h 417486"/>
                <a:gd name="connsiteX374" fmla="*/ 175565 w 441483"/>
                <a:gd name="connsiteY374" fmla="*/ 220442 h 417486"/>
                <a:gd name="connsiteX375" fmla="*/ 174793 w 441483"/>
                <a:gd name="connsiteY375" fmla="*/ 213482 h 417486"/>
                <a:gd name="connsiteX376" fmla="*/ 174041 w 441483"/>
                <a:gd name="connsiteY376" fmla="*/ 206511 h 417486"/>
                <a:gd name="connsiteX377" fmla="*/ 173279 w 441483"/>
                <a:gd name="connsiteY377" fmla="*/ 199532 h 417486"/>
                <a:gd name="connsiteX378" fmla="*/ 172517 w 441483"/>
                <a:gd name="connsiteY378" fmla="*/ 192542 h 417486"/>
                <a:gd name="connsiteX379" fmla="*/ 171755 w 441483"/>
                <a:gd name="connsiteY379" fmla="*/ 185543 h 417486"/>
                <a:gd name="connsiteX380" fmla="*/ 170993 w 441483"/>
                <a:gd name="connsiteY380" fmla="*/ 178535 h 417486"/>
                <a:gd name="connsiteX381" fmla="*/ 170231 w 441483"/>
                <a:gd name="connsiteY381" fmla="*/ 171507 h 417486"/>
                <a:gd name="connsiteX382" fmla="*/ 169469 w 441483"/>
                <a:gd name="connsiteY382" fmla="*/ 164480 h 417486"/>
                <a:gd name="connsiteX383" fmla="*/ 168707 w 441483"/>
                <a:gd name="connsiteY383" fmla="*/ 157442 h 417486"/>
                <a:gd name="connsiteX384" fmla="*/ 167945 w 441483"/>
                <a:gd name="connsiteY384" fmla="*/ 150386 h 417486"/>
                <a:gd name="connsiteX385" fmla="*/ 167192 w 441483"/>
                <a:gd name="connsiteY385" fmla="*/ 143320 h 417486"/>
                <a:gd name="connsiteX386" fmla="*/ 166430 w 441483"/>
                <a:gd name="connsiteY386" fmla="*/ 136244 h 417486"/>
                <a:gd name="connsiteX387" fmla="*/ 165659 w 441483"/>
                <a:gd name="connsiteY387" fmla="*/ 129150 h 417486"/>
                <a:gd name="connsiteX388" fmla="*/ 164906 w 441483"/>
                <a:gd name="connsiteY388" fmla="*/ 122055 h 417486"/>
                <a:gd name="connsiteX389" fmla="*/ 164144 w 441483"/>
                <a:gd name="connsiteY389" fmla="*/ 114941 h 417486"/>
                <a:gd name="connsiteX390" fmla="*/ 163382 w 441483"/>
                <a:gd name="connsiteY390" fmla="*/ 107818 h 417486"/>
                <a:gd name="connsiteX391" fmla="*/ 162620 w 441483"/>
                <a:gd name="connsiteY391" fmla="*/ 100685 h 417486"/>
                <a:gd name="connsiteX392" fmla="*/ 161858 w 441483"/>
                <a:gd name="connsiteY392" fmla="*/ 93533 h 417486"/>
                <a:gd name="connsiteX393" fmla="*/ 161096 w 441483"/>
                <a:gd name="connsiteY393" fmla="*/ 86381 h 417486"/>
                <a:gd name="connsiteX394" fmla="*/ 160334 w 441483"/>
                <a:gd name="connsiteY394" fmla="*/ 79200 h 417486"/>
                <a:gd name="connsiteX395" fmla="*/ 159572 w 441483"/>
                <a:gd name="connsiteY395" fmla="*/ 72019 h 417486"/>
                <a:gd name="connsiteX396" fmla="*/ 158810 w 441483"/>
                <a:gd name="connsiteY396" fmla="*/ 64819 h 417486"/>
                <a:gd name="connsiteX397" fmla="*/ 158058 w 441483"/>
                <a:gd name="connsiteY397" fmla="*/ 57609 h 417486"/>
                <a:gd name="connsiteX398" fmla="*/ 157296 w 441483"/>
                <a:gd name="connsiteY398" fmla="*/ 50381 h 417486"/>
                <a:gd name="connsiteX399" fmla="*/ 156534 w 441483"/>
                <a:gd name="connsiteY399" fmla="*/ 43142 h 417486"/>
                <a:gd name="connsiteX400" fmla="*/ 155772 w 441483"/>
                <a:gd name="connsiteY400" fmla="*/ 35885 h 417486"/>
                <a:gd name="connsiteX401" fmla="*/ 155010 w 441483"/>
                <a:gd name="connsiteY401" fmla="*/ 28618 h 417486"/>
                <a:gd name="connsiteX402" fmla="*/ 154248 w 441483"/>
                <a:gd name="connsiteY402" fmla="*/ 21341 h 417486"/>
                <a:gd name="connsiteX403" fmla="*/ 153486 w 441483"/>
                <a:gd name="connsiteY403" fmla="*/ 14046 h 417486"/>
                <a:gd name="connsiteX404" fmla="*/ 152724 w 441483"/>
                <a:gd name="connsiteY404" fmla="*/ 6731 h 417486"/>
                <a:gd name="connsiteX405" fmla="*/ 152009 w 441483"/>
                <a:gd name="connsiteY405" fmla="*/ 19 h 417486"/>
                <a:gd name="connsiteX406" fmla="*/ 160220 w 441483"/>
                <a:gd name="connsiteY406" fmla="*/ 19 h 417486"/>
                <a:gd name="connsiteX407" fmla="*/ 168974 w 441483"/>
                <a:gd name="connsiteY407" fmla="*/ 10 h 417486"/>
                <a:gd name="connsiteX408" fmla="*/ 177498 w 441483"/>
                <a:gd name="connsiteY408" fmla="*/ 10 h 417486"/>
                <a:gd name="connsiteX409" fmla="*/ 190005 w 441483"/>
                <a:gd name="connsiteY409" fmla="*/ 0 h 417486"/>
                <a:gd name="connsiteX410" fmla="*/ 199368 w 441483"/>
                <a:gd name="connsiteY410" fmla="*/ 0 h 417486"/>
                <a:gd name="connsiteX411" fmla="*/ 207531 w 441483"/>
                <a:gd name="connsiteY411" fmla="*/ 5630 h 417486"/>
                <a:gd name="connsiteX412" fmla="*/ 214932 w 441483"/>
                <a:gd name="connsiteY412" fmla="*/ 10944 h 417486"/>
                <a:gd name="connsiteX413" fmla="*/ 223685 w 441483"/>
                <a:gd name="connsiteY413" fmla="*/ 17234 h 417486"/>
                <a:gd name="connsiteX414" fmla="*/ 232439 w 441483"/>
                <a:gd name="connsiteY414" fmla="*/ 23515 h 417486"/>
                <a:gd name="connsiteX415" fmla="*/ 241202 w 441483"/>
                <a:gd name="connsiteY415" fmla="*/ 29786 h 417486"/>
                <a:gd name="connsiteX416" fmla="*/ 249955 w 441483"/>
                <a:gd name="connsiteY416" fmla="*/ 36038 h 417486"/>
                <a:gd name="connsiteX417" fmla="*/ 258709 w 441483"/>
                <a:gd name="connsiteY417" fmla="*/ 42281 h 417486"/>
                <a:gd name="connsiteX418" fmla="*/ 267453 w 441483"/>
                <a:gd name="connsiteY418" fmla="*/ 48523 h 417486"/>
                <a:gd name="connsiteX419" fmla="*/ 276215 w 441483"/>
                <a:gd name="connsiteY419" fmla="*/ 54737 h 417486"/>
                <a:gd name="connsiteX420" fmla="*/ 284969 w 441483"/>
                <a:gd name="connsiteY420" fmla="*/ 60961 h 417486"/>
                <a:gd name="connsiteX421" fmla="*/ 293722 w 441483"/>
                <a:gd name="connsiteY421" fmla="*/ 67165 h 417486"/>
                <a:gd name="connsiteX422" fmla="*/ 302476 w 441483"/>
                <a:gd name="connsiteY422" fmla="*/ 73359 h 417486"/>
                <a:gd name="connsiteX423" fmla="*/ 311229 w 441483"/>
                <a:gd name="connsiteY423" fmla="*/ 79545 h 417486"/>
                <a:gd name="connsiteX424" fmla="*/ 319983 w 441483"/>
                <a:gd name="connsiteY424" fmla="*/ 85720 h 417486"/>
                <a:gd name="connsiteX425" fmla="*/ 328736 w 441483"/>
                <a:gd name="connsiteY425" fmla="*/ 91886 h 417486"/>
                <a:gd name="connsiteX426" fmla="*/ 337490 w 441483"/>
                <a:gd name="connsiteY426" fmla="*/ 98042 h 417486"/>
                <a:gd name="connsiteX427" fmla="*/ 346243 w 441483"/>
                <a:gd name="connsiteY427" fmla="*/ 104189 h 417486"/>
                <a:gd name="connsiteX428" fmla="*/ 354997 w 441483"/>
                <a:gd name="connsiteY428" fmla="*/ 110336 h 417486"/>
                <a:gd name="connsiteX429" fmla="*/ 358912 w 441483"/>
                <a:gd name="connsiteY429" fmla="*/ 113074 h 417486"/>
                <a:gd name="connsiteX430" fmla="*/ 359274 w 441483"/>
                <a:gd name="connsiteY430" fmla="*/ 114204 h 417486"/>
                <a:gd name="connsiteX431" fmla="*/ 359635 w 441483"/>
                <a:gd name="connsiteY431" fmla="*/ 116512 h 417486"/>
                <a:gd name="connsiteX432" fmla="*/ 359407 w 441483"/>
                <a:gd name="connsiteY432" fmla="*/ 119106 h 417486"/>
                <a:gd name="connsiteX433" fmla="*/ 359445 w 441483"/>
                <a:gd name="connsiteY433" fmla="*/ 121222 h 417486"/>
                <a:gd name="connsiteX434" fmla="*/ 360597 w 441483"/>
                <a:gd name="connsiteY434" fmla="*/ 122649 h 417486"/>
                <a:gd name="connsiteX435" fmla="*/ 362779 w 441483"/>
                <a:gd name="connsiteY435" fmla="*/ 124181 h 417486"/>
                <a:gd name="connsiteX436" fmla="*/ 371342 w 441483"/>
                <a:gd name="connsiteY436" fmla="*/ 128700 h 417486"/>
                <a:gd name="connsiteX437" fmla="*/ 372018 w 441483"/>
                <a:gd name="connsiteY437" fmla="*/ 129590 h 417486"/>
                <a:gd name="connsiteX438" fmla="*/ 372323 w 441483"/>
                <a:gd name="connsiteY438" fmla="*/ 131457 h 417486"/>
                <a:gd name="connsiteX439" fmla="*/ 373342 w 441483"/>
                <a:gd name="connsiteY439" fmla="*/ 133746 h 417486"/>
                <a:gd name="connsiteX440" fmla="*/ 375152 w 441483"/>
                <a:gd name="connsiteY440" fmla="*/ 135086 h 417486"/>
                <a:gd name="connsiteX441" fmla="*/ 377266 w 441483"/>
                <a:gd name="connsiteY441" fmla="*/ 136072 h 417486"/>
                <a:gd name="connsiteX442" fmla="*/ 379847 w 441483"/>
                <a:gd name="connsiteY442" fmla="*/ 136762 h 417486"/>
                <a:gd name="connsiteX443" fmla="*/ 387610 w 441483"/>
                <a:gd name="connsiteY443" fmla="*/ 137471 h 417486"/>
                <a:gd name="connsiteX444" fmla="*/ 389258 w 441483"/>
                <a:gd name="connsiteY444" fmla="*/ 138533 h 417486"/>
                <a:gd name="connsiteX445" fmla="*/ 392611 w 441483"/>
                <a:gd name="connsiteY445" fmla="*/ 142698 h 417486"/>
                <a:gd name="connsiteX446" fmla="*/ 394430 w 441483"/>
                <a:gd name="connsiteY446" fmla="*/ 143522 h 417486"/>
                <a:gd name="connsiteX447" fmla="*/ 399602 w 441483"/>
                <a:gd name="connsiteY447" fmla="*/ 144719 h 417486"/>
                <a:gd name="connsiteX448" fmla="*/ 403346 w 441483"/>
                <a:gd name="connsiteY448" fmla="*/ 145390 h 417486"/>
                <a:gd name="connsiteX449" fmla="*/ 404889 w 441483"/>
                <a:gd name="connsiteY449" fmla="*/ 145773 h 417486"/>
                <a:gd name="connsiteX450" fmla="*/ 408280 w 441483"/>
                <a:gd name="connsiteY450" fmla="*/ 146884 h 417486"/>
                <a:gd name="connsiteX451" fmla="*/ 411966 w 441483"/>
                <a:gd name="connsiteY451" fmla="*/ 148780 h 417486"/>
                <a:gd name="connsiteX452" fmla="*/ 413918 w 441483"/>
                <a:gd name="connsiteY452" fmla="*/ 150494 h 417486"/>
                <a:gd name="connsiteX453" fmla="*/ 413918 w 441483"/>
                <a:gd name="connsiteY453" fmla="*/ 151030 h 417486"/>
                <a:gd name="connsiteX454" fmla="*/ 413899 w 441483"/>
                <a:gd name="connsiteY454" fmla="*/ 152523 h 417486"/>
                <a:gd name="connsiteX455" fmla="*/ 413871 w 441483"/>
                <a:gd name="connsiteY455" fmla="*/ 156995 h 417486"/>
                <a:gd name="connsiteX456" fmla="*/ 414547 w 441483"/>
                <a:gd name="connsiteY456" fmla="*/ 159455 h 417486"/>
                <a:gd name="connsiteX457" fmla="*/ 415319 w 441483"/>
                <a:gd name="connsiteY457" fmla="*/ 161236 h 417486"/>
                <a:gd name="connsiteX458" fmla="*/ 415280 w 441483"/>
                <a:gd name="connsiteY458" fmla="*/ 162318 h 417486"/>
                <a:gd name="connsiteX459" fmla="*/ 414347 w 441483"/>
                <a:gd name="connsiteY459" fmla="*/ 163084 h 417486"/>
                <a:gd name="connsiteX460" fmla="*/ 413623 w 441483"/>
                <a:gd name="connsiteY460" fmla="*/ 164032 h 417486"/>
                <a:gd name="connsiteX461" fmla="*/ 413223 w 441483"/>
                <a:gd name="connsiteY461" fmla="*/ 165276 h 417486"/>
                <a:gd name="connsiteX462" fmla="*/ 412166 w 441483"/>
                <a:gd name="connsiteY462" fmla="*/ 166856 h 417486"/>
                <a:gd name="connsiteX463" fmla="*/ 411318 w 441483"/>
                <a:gd name="connsiteY463" fmla="*/ 168618 h 417486"/>
                <a:gd name="connsiteX464" fmla="*/ 411680 w 441483"/>
                <a:gd name="connsiteY464" fmla="*/ 169939 h 417486"/>
                <a:gd name="connsiteX465" fmla="*/ 413137 w 441483"/>
                <a:gd name="connsiteY465" fmla="*/ 170801 h 417486"/>
                <a:gd name="connsiteX466" fmla="*/ 415319 w 441483"/>
                <a:gd name="connsiteY466" fmla="*/ 172477 h 417486"/>
                <a:gd name="connsiteX467" fmla="*/ 417128 w 441483"/>
                <a:gd name="connsiteY467" fmla="*/ 173185 h 417486"/>
                <a:gd name="connsiteX468" fmla="*/ 418014 w 441483"/>
                <a:gd name="connsiteY468" fmla="*/ 173233 h 417486"/>
                <a:gd name="connsiteX469" fmla="*/ 419195 w 441483"/>
                <a:gd name="connsiteY469" fmla="*/ 173185 h 417486"/>
                <a:gd name="connsiteX470" fmla="*/ 420214 w 441483"/>
                <a:gd name="connsiteY470" fmla="*/ 172965 h 417486"/>
                <a:gd name="connsiteX471" fmla="*/ 426749 w 441483"/>
                <a:gd name="connsiteY471" fmla="*/ 171682 h 417486"/>
                <a:gd name="connsiteX472" fmla="*/ 432807 w 441483"/>
                <a:gd name="connsiteY472" fmla="*/ 170485 h 417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</a:cxnLst>
              <a:rect l="l" t="t" r="r" b="b"/>
              <a:pathLst>
                <a:path w="441483" h="417486">
                  <a:moveTo>
                    <a:pt x="441293" y="168820"/>
                  </a:moveTo>
                  <a:lnTo>
                    <a:pt x="441312" y="173760"/>
                  </a:lnTo>
                  <a:lnTo>
                    <a:pt x="441331" y="181200"/>
                  </a:lnTo>
                  <a:lnTo>
                    <a:pt x="441360" y="189481"/>
                  </a:lnTo>
                  <a:lnTo>
                    <a:pt x="441379" y="197103"/>
                  </a:lnTo>
                  <a:lnTo>
                    <a:pt x="441408" y="205777"/>
                  </a:lnTo>
                  <a:lnTo>
                    <a:pt x="441436" y="212738"/>
                  </a:lnTo>
                  <a:lnTo>
                    <a:pt x="441455" y="220962"/>
                  </a:lnTo>
                  <a:lnTo>
                    <a:pt x="441484" y="229129"/>
                  </a:lnTo>
                  <a:lnTo>
                    <a:pt x="440636" y="230068"/>
                  </a:lnTo>
                  <a:lnTo>
                    <a:pt x="440322" y="234654"/>
                  </a:lnTo>
                  <a:lnTo>
                    <a:pt x="440084" y="240686"/>
                  </a:lnTo>
                  <a:lnTo>
                    <a:pt x="438455" y="246928"/>
                  </a:lnTo>
                  <a:lnTo>
                    <a:pt x="435607" y="251524"/>
                  </a:lnTo>
                  <a:lnTo>
                    <a:pt x="434578" y="255890"/>
                  </a:lnTo>
                  <a:lnTo>
                    <a:pt x="433797" y="258389"/>
                  </a:lnTo>
                  <a:lnTo>
                    <a:pt x="432730" y="259748"/>
                  </a:lnTo>
                  <a:lnTo>
                    <a:pt x="432483" y="261376"/>
                  </a:lnTo>
                  <a:lnTo>
                    <a:pt x="431921" y="263674"/>
                  </a:lnTo>
                  <a:lnTo>
                    <a:pt x="431016" y="265158"/>
                  </a:lnTo>
                  <a:lnTo>
                    <a:pt x="430311" y="265924"/>
                  </a:lnTo>
                  <a:lnTo>
                    <a:pt x="427444" y="266824"/>
                  </a:lnTo>
                  <a:lnTo>
                    <a:pt x="422396" y="271219"/>
                  </a:lnTo>
                  <a:lnTo>
                    <a:pt x="421958" y="274732"/>
                  </a:lnTo>
                  <a:lnTo>
                    <a:pt x="416204" y="273765"/>
                  </a:lnTo>
                  <a:lnTo>
                    <a:pt x="410089" y="272770"/>
                  </a:lnTo>
                  <a:lnTo>
                    <a:pt x="409270" y="272836"/>
                  </a:lnTo>
                  <a:lnTo>
                    <a:pt x="408756" y="273295"/>
                  </a:lnTo>
                  <a:lnTo>
                    <a:pt x="408508" y="275153"/>
                  </a:lnTo>
                  <a:lnTo>
                    <a:pt x="400183" y="275459"/>
                  </a:lnTo>
                  <a:lnTo>
                    <a:pt x="393002" y="275728"/>
                  </a:lnTo>
                  <a:lnTo>
                    <a:pt x="384105" y="276035"/>
                  </a:lnTo>
                  <a:lnTo>
                    <a:pt x="377990" y="276245"/>
                  </a:lnTo>
                  <a:lnTo>
                    <a:pt x="370237" y="276666"/>
                  </a:lnTo>
                  <a:lnTo>
                    <a:pt x="363045" y="277059"/>
                  </a:lnTo>
                  <a:lnTo>
                    <a:pt x="358264" y="281099"/>
                  </a:lnTo>
                  <a:lnTo>
                    <a:pt x="353949" y="284948"/>
                  </a:lnTo>
                  <a:lnTo>
                    <a:pt x="353606" y="285082"/>
                  </a:lnTo>
                  <a:lnTo>
                    <a:pt x="347491" y="285839"/>
                  </a:lnTo>
                  <a:lnTo>
                    <a:pt x="339862" y="285168"/>
                  </a:lnTo>
                  <a:lnTo>
                    <a:pt x="335937" y="285130"/>
                  </a:lnTo>
                  <a:lnTo>
                    <a:pt x="334394" y="285589"/>
                  </a:lnTo>
                  <a:lnTo>
                    <a:pt x="334099" y="287035"/>
                  </a:lnTo>
                  <a:lnTo>
                    <a:pt x="328479" y="285005"/>
                  </a:lnTo>
                  <a:lnTo>
                    <a:pt x="321983" y="282947"/>
                  </a:lnTo>
                  <a:lnTo>
                    <a:pt x="317449" y="284239"/>
                  </a:lnTo>
                  <a:lnTo>
                    <a:pt x="316725" y="283799"/>
                  </a:lnTo>
                  <a:lnTo>
                    <a:pt x="316135" y="282937"/>
                  </a:lnTo>
                  <a:lnTo>
                    <a:pt x="313944" y="282440"/>
                  </a:lnTo>
                  <a:lnTo>
                    <a:pt x="310467" y="282660"/>
                  </a:lnTo>
                  <a:lnTo>
                    <a:pt x="307953" y="283272"/>
                  </a:lnTo>
                  <a:lnTo>
                    <a:pt x="304009" y="286317"/>
                  </a:lnTo>
                  <a:lnTo>
                    <a:pt x="301038" y="288969"/>
                  </a:lnTo>
                  <a:lnTo>
                    <a:pt x="300228" y="289572"/>
                  </a:lnTo>
                  <a:lnTo>
                    <a:pt x="296075" y="291180"/>
                  </a:lnTo>
                  <a:lnTo>
                    <a:pt x="288360" y="294915"/>
                  </a:lnTo>
                  <a:lnTo>
                    <a:pt x="283978" y="297662"/>
                  </a:lnTo>
                  <a:lnTo>
                    <a:pt x="282969" y="298160"/>
                  </a:lnTo>
                  <a:lnTo>
                    <a:pt x="281026" y="298782"/>
                  </a:lnTo>
                  <a:lnTo>
                    <a:pt x="278035" y="298906"/>
                  </a:lnTo>
                  <a:lnTo>
                    <a:pt x="275539" y="299596"/>
                  </a:lnTo>
                  <a:lnTo>
                    <a:pt x="273291" y="306815"/>
                  </a:lnTo>
                  <a:lnTo>
                    <a:pt x="271796" y="307533"/>
                  </a:lnTo>
                  <a:lnTo>
                    <a:pt x="262595" y="304623"/>
                  </a:lnTo>
                  <a:lnTo>
                    <a:pt x="260737" y="305053"/>
                  </a:lnTo>
                  <a:lnTo>
                    <a:pt x="259137" y="305906"/>
                  </a:lnTo>
                  <a:lnTo>
                    <a:pt x="254003" y="310137"/>
                  </a:lnTo>
                  <a:lnTo>
                    <a:pt x="251460" y="313527"/>
                  </a:lnTo>
                  <a:lnTo>
                    <a:pt x="250069" y="318027"/>
                  </a:lnTo>
                  <a:lnTo>
                    <a:pt x="250269" y="319415"/>
                  </a:lnTo>
                  <a:lnTo>
                    <a:pt x="250307" y="320985"/>
                  </a:lnTo>
                  <a:lnTo>
                    <a:pt x="249403" y="321838"/>
                  </a:lnTo>
                  <a:lnTo>
                    <a:pt x="248164" y="322144"/>
                  </a:lnTo>
                  <a:lnTo>
                    <a:pt x="247050" y="322097"/>
                  </a:lnTo>
                  <a:lnTo>
                    <a:pt x="242783" y="321168"/>
                  </a:lnTo>
                  <a:lnTo>
                    <a:pt x="241449" y="321570"/>
                  </a:lnTo>
                  <a:lnTo>
                    <a:pt x="240868" y="323791"/>
                  </a:lnTo>
                  <a:lnTo>
                    <a:pt x="240954" y="328636"/>
                  </a:lnTo>
                  <a:lnTo>
                    <a:pt x="240020" y="331930"/>
                  </a:lnTo>
                  <a:lnTo>
                    <a:pt x="237487" y="332945"/>
                  </a:lnTo>
                  <a:lnTo>
                    <a:pt x="235525" y="334247"/>
                  </a:lnTo>
                  <a:lnTo>
                    <a:pt x="233982" y="334619"/>
                  </a:lnTo>
                  <a:lnTo>
                    <a:pt x="232696" y="334304"/>
                  </a:lnTo>
                  <a:lnTo>
                    <a:pt x="225276" y="329383"/>
                  </a:lnTo>
                  <a:lnTo>
                    <a:pt x="222771" y="328598"/>
                  </a:lnTo>
                  <a:lnTo>
                    <a:pt x="219989" y="329143"/>
                  </a:lnTo>
                  <a:lnTo>
                    <a:pt x="217322" y="331231"/>
                  </a:lnTo>
                  <a:lnTo>
                    <a:pt x="216113" y="332600"/>
                  </a:lnTo>
                  <a:lnTo>
                    <a:pt x="214446" y="334218"/>
                  </a:lnTo>
                  <a:lnTo>
                    <a:pt x="212569" y="336372"/>
                  </a:lnTo>
                  <a:lnTo>
                    <a:pt x="213065" y="338191"/>
                  </a:lnTo>
                  <a:lnTo>
                    <a:pt x="214389" y="340307"/>
                  </a:lnTo>
                  <a:lnTo>
                    <a:pt x="215332" y="342931"/>
                  </a:lnTo>
                  <a:lnTo>
                    <a:pt x="215284" y="345276"/>
                  </a:lnTo>
                  <a:lnTo>
                    <a:pt x="208512" y="348608"/>
                  </a:lnTo>
                  <a:lnTo>
                    <a:pt x="209064" y="349748"/>
                  </a:lnTo>
                  <a:lnTo>
                    <a:pt x="210083" y="351088"/>
                  </a:lnTo>
                  <a:lnTo>
                    <a:pt x="210093" y="353510"/>
                  </a:lnTo>
                  <a:lnTo>
                    <a:pt x="209902" y="357752"/>
                  </a:lnTo>
                  <a:lnTo>
                    <a:pt x="208531" y="359284"/>
                  </a:lnTo>
                  <a:lnTo>
                    <a:pt x="206759" y="360797"/>
                  </a:lnTo>
                  <a:lnTo>
                    <a:pt x="205664" y="362740"/>
                  </a:lnTo>
                  <a:lnTo>
                    <a:pt x="204587" y="363698"/>
                  </a:lnTo>
                  <a:lnTo>
                    <a:pt x="202663" y="364894"/>
                  </a:lnTo>
                  <a:lnTo>
                    <a:pt x="200025" y="366101"/>
                  </a:lnTo>
                  <a:lnTo>
                    <a:pt x="195453" y="367154"/>
                  </a:lnTo>
                  <a:lnTo>
                    <a:pt x="191795" y="367863"/>
                  </a:lnTo>
                  <a:lnTo>
                    <a:pt x="190414" y="368552"/>
                  </a:lnTo>
                  <a:lnTo>
                    <a:pt x="188471" y="369969"/>
                  </a:lnTo>
                  <a:lnTo>
                    <a:pt x="186919" y="371674"/>
                  </a:lnTo>
                  <a:lnTo>
                    <a:pt x="186547" y="373512"/>
                  </a:lnTo>
                  <a:lnTo>
                    <a:pt x="186861" y="375618"/>
                  </a:lnTo>
                  <a:lnTo>
                    <a:pt x="187404" y="377342"/>
                  </a:lnTo>
                  <a:lnTo>
                    <a:pt x="188081" y="378519"/>
                  </a:lnTo>
                  <a:lnTo>
                    <a:pt x="188490" y="380003"/>
                  </a:lnTo>
                  <a:lnTo>
                    <a:pt x="187938" y="383996"/>
                  </a:lnTo>
                  <a:lnTo>
                    <a:pt x="186614" y="388620"/>
                  </a:lnTo>
                  <a:lnTo>
                    <a:pt x="185337" y="390679"/>
                  </a:lnTo>
                  <a:lnTo>
                    <a:pt x="183290" y="391809"/>
                  </a:lnTo>
                  <a:lnTo>
                    <a:pt x="181518" y="393072"/>
                  </a:lnTo>
                  <a:lnTo>
                    <a:pt x="182099" y="396098"/>
                  </a:lnTo>
                  <a:lnTo>
                    <a:pt x="182404" y="400435"/>
                  </a:lnTo>
                  <a:lnTo>
                    <a:pt x="181908" y="403901"/>
                  </a:lnTo>
                  <a:lnTo>
                    <a:pt x="181823" y="406036"/>
                  </a:lnTo>
                  <a:lnTo>
                    <a:pt x="181070" y="408258"/>
                  </a:lnTo>
                  <a:lnTo>
                    <a:pt x="180632" y="409818"/>
                  </a:lnTo>
                  <a:lnTo>
                    <a:pt x="179746" y="409434"/>
                  </a:lnTo>
                  <a:lnTo>
                    <a:pt x="176070" y="409616"/>
                  </a:lnTo>
                  <a:lnTo>
                    <a:pt x="172069" y="410803"/>
                  </a:lnTo>
                  <a:lnTo>
                    <a:pt x="170669" y="411751"/>
                  </a:lnTo>
                  <a:lnTo>
                    <a:pt x="170364" y="413044"/>
                  </a:lnTo>
                  <a:lnTo>
                    <a:pt x="169478" y="413915"/>
                  </a:lnTo>
                  <a:lnTo>
                    <a:pt x="168202" y="414892"/>
                  </a:lnTo>
                  <a:lnTo>
                    <a:pt x="166973" y="416089"/>
                  </a:lnTo>
                  <a:lnTo>
                    <a:pt x="164763" y="415897"/>
                  </a:lnTo>
                  <a:lnTo>
                    <a:pt x="162630" y="415074"/>
                  </a:lnTo>
                  <a:lnTo>
                    <a:pt x="161515" y="414280"/>
                  </a:lnTo>
                  <a:lnTo>
                    <a:pt x="161449" y="413802"/>
                  </a:lnTo>
                  <a:lnTo>
                    <a:pt x="162144" y="412634"/>
                  </a:lnTo>
                  <a:lnTo>
                    <a:pt x="162744" y="411360"/>
                  </a:lnTo>
                  <a:lnTo>
                    <a:pt x="162801" y="410517"/>
                  </a:lnTo>
                  <a:lnTo>
                    <a:pt x="162077" y="408449"/>
                  </a:lnTo>
                  <a:lnTo>
                    <a:pt x="161487" y="406228"/>
                  </a:lnTo>
                  <a:lnTo>
                    <a:pt x="161725" y="405165"/>
                  </a:lnTo>
                  <a:lnTo>
                    <a:pt x="161201" y="401891"/>
                  </a:lnTo>
                  <a:lnTo>
                    <a:pt x="160915" y="401728"/>
                  </a:lnTo>
                  <a:lnTo>
                    <a:pt x="158115" y="402571"/>
                  </a:lnTo>
                  <a:lnTo>
                    <a:pt x="157096" y="402781"/>
                  </a:lnTo>
                  <a:lnTo>
                    <a:pt x="156515" y="403146"/>
                  </a:lnTo>
                  <a:lnTo>
                    <a:pt x="156324" y="403768"/>
                  </a:lnTo>
                  <a:lnTo>
                    <a:pt x="157001" y="405846"/>
                  </a:lnTo>
                  <a:lnTo>
                    <a:pt x="156562" y="406199"/>
                  </a:lnTo>
                  <a:lnTo>
                    <a:pt x="154991" y="406152"/>
                  </a:lnTo>
                  <a:lnTo>
                    <a:pt x="152800" y="405462"/>
                  </a:lnTo>
                  <a:lnTo>
                    <a:pt x="150409" y="403557"/>
                  </a:lnTo>
                  <a:lnTo>
                    <a:pt x="149809" y="404179"/>
                  </a:lnTo>
                  <a:lnTo>
                    <a:pt x="149552" y="405691"/>
                  </a:lnTo>
                  <a:lnTo>
                    <a:pt x="149390" y="407482"/>
                  </a:lnTo>
                  <a:lnTo>
                    <a:pt x="150000" y="410737"/>
                  </a:lnTo>
                  <a:lnTo>
                    <a:pt x="149362" y="411896"/>
                  </a:lnTo>
                  <a:lnTo>
                    <a:pt x="147761" y="411685"/>
                  </a:lnTo>
                  <a:lnTo>
                    <a:pt x="145609" y="411695"/>
                  </a:lnTo>
                  <a:lnTo>
                    <a:pt x="143732" y="412011"/>
                  </a:lnTo>
                  <a:lnTo>
                    <a:pt x="142484" y="412087"/>
                  </a:lnTo>
                  <a:lnTo>
                    <a:pt x="141713" y="413246"/>
                  </a:lnTo>
                  <a:lnTo>
                    <a:pt x="141380" y="414548"/>
                  </a:lnTo>
                  <a:lnTo>
                    <a:pt x="142132" y="415984"/>
                  </a:lnTo>
                  <a:lnTo>
                    <a:pt x="142018" y="416596"/>
                  </a:lnTo>
                  <a:lnTo>
                    <a:pt x="141437" y="417152"/>
                  </a:lnTo>
                  <a:lnTo>
                    <a:pt x="140703" y="417487"/>
                  </a:lnTo>
                  <a:lnTo>
                    <a:pt x="140094" y="417449"/>
                  </a:lnTo>
                  <a:lnTo>
                    <a:pt x="138360" y="415850"/>
                  </a:lnTo>
                  <a:lnTo>
                    <a:pt x="136284" y="415257"/>
                  </a:lnTo>
                  <a:lnTo>
                    <a:pt x="131455" y="414337"/>
                  </a:lnTo>
                  <a:lnTo>
                    <a:pt x="130874" y="412154"/>
                  </a:lnTo>
                  <a:lnTo>
                    <a:pt x="130073" y="412116"/>
                  </a:lnTo>
                  <a:lnTo>
                    <a:pt x="128959" y="410967"/>
                  </a:lnTo>
                  <a:lnTo>
                    <a:pt x="127854" y="409445"/>
                  </a:lnTo>
                  <a:lnTo>
                    <a:pt x="126921" y="409521"/>
                  </a:lnTo>
                  <a:lnTo>
                    <a:pt x="126140" y="409952"/>
                  </a:lnTo>
                  <a:lnTo>
                    <a:pt x="123492" y="409779"/>
                  </a:lnTo>
                  <a:lnTo>
                    <a:pt x="121139" y="412087"/>
                  </a:lnTo>
                  <a:lnTo>
                    <a:pt x="119396" y="414959"/>
                  </a:lnTo>
                  <a:lnTo>
                    <a:pt x="117529" y="416338"/>
                  </a:lnTo>
                  <a:lnTo>
                    <a:pt x="115472" y="416941"/>
                  </a:lnTo>
                  <a:lnTo>
                    <a:pt x="114681" y="416960"/>
                  </a:lnTo>
                  <a:lnTo>
                    <a:pt x="115110" y="415150"/>
                  </a:lnTo>
                  <a:lnTo>
                    <a:pt x="114814" y="413819"/>
                  </a:lnTo>
                  <a:lnTo>
                    <a:pt x="114233" y="412642"/>
                  </a:lnTo>
                  <a:lnTo>
                    <a:pt x="108242" y="409492"/>
                  </a:lnTo>
                  <a:lnTo>
                    <a:pt x="107309" y="408190"/>
                  </a:lnTo>
                  <a:lnTo>
                    <a:pt x="106366" y="404609"/>
                  </a:lnTo>
                  <a:lnTo>
                    <a:pt x="105766" y="401028"/>
                  </a:lnTo>
                  <a:lnTo>
                    <a:pt x="105832" y="398931"/>
                  </a:lnTo>
                  <a:lnTo>
                    <a:pt x="106242" y="397045"/>
                  </a:lnTo>
                  <a:lnTo>
                    <a:pt x="106070" y="395590"/>
                  </a:lnTo>
                  <a:lnTo>
                    <a:pt x="105413" y="394479"/>
                  </a:lnTo>
                  <a:lnTo>
                    <a:pt x="103613" y="393407"/>
                  </a:lnTo>
                  <a:lnTo>
                    <a:pt x="101746" y="392909"/>
                  </a:lnTo>
                  <a:lnTo>
                    <a:pt x="99365" y="394307"/>
                  </a:lnTo>
                  <a:lnTo>
                    <a:pt x="98222" y="394576"/>
                  </a:lnTo>
                  <a:lnTo>
                    <a:pt x="97155" y="394480"/>
                  </a:lnTo>
                  <a:lnTo>
                    <a:pt x="96603" y="393963"/>
                  </a:lnTo>
                  <a:lnTo>
                    <a:pt x="96679" y="393245"/>
                  </a:lnTo>
                  <a:lnTo>
                    <a:pt x="99270" y="389406"/>
                  </a:lnTo>
                  <a:lnTo>
                    <a:pt x="100527" y="387807"/>
                  </a:lnTo>
                  <a:lnTo>
                    <a:pt x="102041" y="386581"/>
                  </a:lnTo>
                  <a:lnTo>
                    <a:pt x="103061" y="385931"/>
                  </a:lnTo>
                  <a:lnTo>
                    <a:pt x="103718" y="384993"/>
                  </a:lnTo>
                  <a:lnTo>
                    <a:pt x="103775" y="384246"/>
                  </a:lnTo>
                  <a:lnTo>
                    <a:pt x="103537" y="383710"/>
                  </a:lnTo>
                  <a:lnTo>
                    <a:pt x="101851" y="383001"/>
                  </a:lnTo>
                  <a:lnTo>
                    <a:pt x="99222" y="381211"/>
                  </a:lnTo>
                  <a:lnTo>
                    <a:pt x="97822" y="381019"/>
                  </a:lnTo>
                  <a:lnTo>
                    <a:pt x="96650" y="380205"/>
                  </a:lnTo>
                  <a:lnTo>
                    <a:pt x="95412" y="377399"/>
                  </a:lnTo>
                  <a:lnTo>
                    <a:pt x="94831" y="376863"/>
                  </a:lnTo>
                  <a:lnTo>
                    <a:pt x="93593" y="376576"/>
                  </a:lnTo>
                  <a:lnTo>
                    <a:pt x="92450" y="375886"/>
                  </a:lnTo>
                  <a:lnTo>
                    <a:pt x="92507" y="372238"/>
                  </a:lnTo>
                  <a:lnTo>
                    <a:pt x="92554" y="369088"/>
                  </a:lnTo>
                  <a:lnTo>
                    <a:pt x="90002" y="364014"/>
                  </a:lnTo>
                  <a:lnTo>
                    <a:pt x="89011" y="360816"/>
                  </a:lnTo>
                  <a:lnTo>
                    <a:pt x="87725" y="357522"/>
                  </a:lnTo>
                  <a:lnTo>
                    <a:pt x="86544" y="355981"/>
                  </a:lnTo>
                  <a:lnTo>
                    <a:pt x="84477" y="354688"/>
                  </a:lnTo>
                  <a:lnTo>
                    <a:pt x="81934" y="353788"/>
                  </a:lnTo>
                  <a:lnTo>
                    <a:pt x="79677" y="353577"/>
                  </a:lnTo>
                  <a:lnTo>
                    <a:pt x="77943" y="353883"/>
                  </a:lnTo>
                  <a:lnTo>
                    <a:pt x="77133" y="354286"/>
                  </a:lnTo>
                  <a:lnTo>
                    <a:pt x="77172" y="354899"/>
                  </a:lnTo>
                  <a:lnTo>
                    <a:pt x="78581" y="356976"/>
                  </a:lnTo>
                  <a:lnTo>
                    <a:pt x="78838" y="358135"/>
                  </a:lnTo>
                  <a:lnTo>
                    <a:pt x="78600" y="359255"/>
                  </a:lnTo>
                  <a:lnTo>
                    <a:pt x="78124" y="360002"/>
                  </a:lnTo>
                  <a:lnTo>
                    <a:pt x="76876" y="360087"/>
                  </a:lnTo>
                  <a:lnTo>
                    <a:pt x="74686" y="360728"/>
                  </a:lnTo>
                  <a:lnTo>
                    <a:pt x="71990" y="361992"/>
                  </a:lnTo>
                  <a:lnTo>
                    <a:pt x="70104" y="363074"/>
                  </a:lnTo>
                  <a:lnTo>
                    <a:pt x="68590" y="365813"/>
                  </a:lnTo>
                  <a:lnTo>
                    <a:pt x="67542" y="366157"/>
                  </a:lnTo>
                  <a:lnTo>
                    <a:pt x="65761" y="365813"/>
                  </a:lnTo>
                  <a:lnTo>
                    <a:pt x="60684" y="363792"/>
                  </a:lnTo>
                  <a:lnTo>
                    <a:pt x="56502" y="362126"/>
                  </a:lnTo>
                  <a:lnTo>
                    <a:pt x="53616" y="361169"/>
                  </a:lnTo>
                  <a:lnTo>
                    <a:pt x="51883" y="361781"/>
                  </a:lnTo>
                  <a:lnTo>
                    <a:pt x="50997" y="362079"/>
                  </a:lnTo>
                  <a:lnTo>
                    <a:pt x="48511" y="363189"/>
                  </a:lnTo>
                  <a:lnTo>
                    <a:pt x="45206" y="367239"/>
                  </a:lnTo>
                  <a:lnTo>
                    <a:pt x="44415" y="368580"/>
                  </a:lnTo>
                  <a:lnTo>
                    <a:pt x="43758" y="369010"/>
                  </a:lnTo>
                  <a:lnTo>
                    <a:pt x="42863" y="369719"/>
                  </a:lnTo>
                  <a:lnTo>
                    <a:pt x="42005" y="369738"/>
                  </a:lnTo>
                  <a:lnTo>
                    <a:pt x="41319" y="369260"/>
                  </a:lnTo>
                  <a:lnTo>
                    <a:pt x="41100" y="368962"/>
                  </a:lnTo>
                  <a:lnTo>
                    <a:pt x="39405" y="366042"/>
                  </a:lnTo>
                  <a:lnTo>
                    <a:pt x="37548" y="362825"/>
                  </a:lnTo>
                  <a:lnTo>
                    <a:pt x="36024" y="361370"/>
                  </a:lnTo>
                  <a:lnTo>
                    <a:pt x="34109" y="361303"/>
                  </a:lnTo>
                  <a:lnTo>
                    <a:pt x="32480" y="362309"/>
                  </a:lnTo>
                  <a:lnTo>
                    <a:pt x="30775" y="364377"/>
                  </a:lnTo>
                  <a:lnTo>
                    <a:pt x="28632" y="366292"/>
                  </a:lnTo>
                  <a:lnTo>
                    <a:pt x="27270" y="366866"/>
                  </a:lnTo>
                  <a:lnTo>
                    <a:pt x="26079" y="366550"/>
                  </a:lnTo>
                  <a:lnTo>
                    <a:pt x="23155" y="364137"/>
                  </a:lnTo>
                  <a:lnTo>
                    <a:pt x="21069" y="362414"/>
                  </a:lnTo>
                  <a:lnTo>
                    <a:pt x="20812" y="361552"/>
                  </a:lnTo>
                  <a:lnTo>
                    <a:pt x="21546" y="360230"/>
                  </a:lnTo>
                  <a:lnTo>
                    <a:pt x="22269" y="358258"/>
                  </a:lnTo>
                  <a:lnTo>
                    <a:pt x="23060" y="356659"/>
                  </a:lnTo>
                  <a:lnTo>
                    <a:pt x="23822" y="355922"/>
                  </a:lnTo>
                  <a:lnTo>
                    <a:pt x="24013" y="353882"/>
                  </a:lnTo>
                  <a:lnTo>
                    <a:pt x="22241" y="352437"/>
                  </a:lnTo>
                  <a:lnTo>
                    <a:pt x="22184" y="351738"/>
                  </a:lnTo>
                  <a:lnTo>
                    <a:pt x="22365" y="349823"/>
                  </a:lnTo>
                  <a:lnTo>
                    <a:pt x="23155" y="345773"/>
                  </a:lnTo>
                  <a:lnTo>
                    <a:pt x="23079" y="344231"/>
                  </a:lnTo>
                  <a:lnTo>
                    <a:pt x="23793" y="341215"/>
                  </a:lnTo>
                  <a:lnTo>
                    <a:pt x="22631" y="339856"/>
                  </a:lnTo>
                  <a:lnTo>
                    <a:pt x="22365" y="338850"/>
                  </a:lnTo>
                  <a:lnTo>
                    <a:pt x="21060" y="337242"/>
                  </a:lnTo>
                  <a:lnTo>
                    <a:pt x="19564" y="334963"/>
                  </a:lnTo>
                  <a:lnTo>
                    <a:pt x="19221" y="333134"/>
                  </a:lnTo>
                  <a:lnTo>
                    <a:pt x="18698" y="331679"/>
                  </a:lnTo>
                  <a:lnTo>
                    <a:pt x="17259" y="329486"/>
                  </a:lnTo>
                  <a:lnTo>
                    <a:pt x="16212" y="329142"/>
                  </a:lnTo>
                  <a:lnTo>
                    <a:pt x="13964" y="328806"/>
                  </a:lnTo>
                  <a:lnTo>
                    <a:pt x="13592" y="329563"/>
                  </a:lnTo>
                  <a:lnTo>
                    <a:pt x="12764" y="330654"/>
                  </a:lnTo>
                  <a:lnTo>
                    <a:pt x="12002" y="330970"/>
                  </a:lnTo>
                  <a:lnTo>
                    <a:pt x="10773" y="329630"/>
                  </a:lnTo>
                  <a:lnTo>
                    <a:pt x="10306" y="328481"/>
                  </a:lnTo>
                  <a:lnTo>
                    <a:pt x="10316" y="327437"/>
                  </a:lnTo>
                  <a:lnTo>
                    <a:pt x="8649" y="325609"/>
                  </a:lnTo>
                  <a:lnTo>
                    <a:pt x="6058" y="322258"/>
                  </a:lnTo>
                  <a:lnTo>
                    <a:pt x="6325" y="319491"/>
                  </a:lnTo>
                  <a:lnTo>
                    <a:pt x="7925" y="317997"/>
                  </a:lnTo>
                  <a:lnTo>
                    <a:pt x="8401" y="316867"/>
                  </a:lnTo>
                  <a:lnTo>
                    <a:pt x="8544" y="315603"/>
                  </a:lnTo>
                  <a:lnTo>
                    <a:pt x="7820" y="314071"/>
                  </a:lnTo>
                  <a:lnTo>
                    <a:pt x="6963" y="312865"/>
                  </a:lnTo>
                  <a:lnTo>
                    <a:pt x="7201" y="310194"/>
                  </a:lnTo>
                  <a:lnTo>
                    <a:pt x="6991" y="306479"/>
                  </a:lnTo>
                  <a:lnTo>
                    <a:pt x="5677" y="304621"/>
                  </a:lnTo>
                  <a:lnTo>
                    <a:pt x="4486" y="303262"/>
                  </a:lnTo>
                  <a:lnTo>
                    <a:pt x="2819" y="301797"/>
                  </a:lnTo>
                  <a:lnTo>
                    <a:pt x="1400" y="299537"/>
                  </a:lnTo>
                  <a:lnTo>
                    <a:pt x="1972" y="296435"/>
                  </a:lnTo>
                  <a:lnTo>
                    <a:pt x="2515" y="294300"/>
                  </a:lnTo>
                  <a:lnTo>
                    <a:pt x="0" y="289867"/>
                  </a:lnTo>
                  <a:lnTo>
                    <a:pt x="4705" y="291619"/>
                  </a:lnTo>
                  <a:lnTo>
                    <a:pt x="5324" y="291045"/>
                  </a:lnTo>
                  <a:lnTo>
                    <a:pt x="6925" y="289973"/>
                  </a:lnTo>
                  <a:lnTo>
                    <a:pt x="9087" y="287713"/>
                  </a:lnTo>
                  <a:lnTo>
                    <a:pt x="10897" y="284716"/>
                  </a:lnTo>
                  <a:lnTo>
                    <a:pt x="11716" y="281011"/>
                  </a:lnTo>
                  <a:lnTo>
                    <a:pt x="12078" y="277813"/>
                  </a:lnTo>
                  <a:lnTo>
                    <a:pt x="12887" y="275103"/>
                  </a:lnTo>
                  <a:lnTo>
                    <a:pt x="13916" y="272806"/>
                  </a:lnTo>
                  <a:lnTo>
                    <a:pt x="16164" y="270412"/>
                  </a:lnTo>
                  <a:lnTo>
                    <a:pt x="18279" y="268717"/>
                  </a:lnTo>
                  <a:lnTo>
                    <a:pt x="20793" y="266956"/>
                  </a:lnTo>
                  <a:lnTo>
                    <a:pt x="22069" y="267272"/>
                  </a:lnTo>
                  <a:lnTo>
                    <a:pt x="24460" y="269732"/>
                  </a:lnTo>
                  <a:lnTo>
                    <a:pt x="29708" y="274663"/>
                  </a:lnTo>
                  <a:lnTo>
                    <a:pt x="34042" y="278416"/>
                  </a:lnTo>
                  <a:lnTo>
                    <a:pt x="35624" y="280408"/>
                  </a:lnTo>
                  <a:lnTo>
                    <a:pt x="37024" y="280427"/>
                  </a:lnTo>
                  <a:lnTo>
                    <a:pt x="39176" y="276789"/>
                  </a:lnTo>
                  <a:lnTo>
                    <a:pt x="41405" y="273658"/>
                  </a:lnTo>
                  <a:lnTo>
                    <a:pt x="42348" y="272892"/>
                  </a:lnTo>
                  <a:lnTo>
                    <a:pt x="45282" y="272547"/>
                  </a:lnTo>
                  <a:lnTo>
                    <a:pt x="47777" y="272413"/>
                  </a:lnTo>
                  <a:lnTo>
                    <a:pt x="49959" y="272470"/>
                  </a:lnTo>
                  <a:lnTo>
                    <a:pt x="53959" y="273073"/>
                  </a:lnTo>
                  <a:lnTo>
                    <a:pt x="55788" y="273628"/>
                  </a:lnTo>
                  <a:lnTo>
                    <a:pt x="57502" y="273964"/>
                  </a:lnTo>
                  <a:lnTo>
                    <a:pt x="62532" y="274242"/>
                  </a:lnTo>
                  <a:lnTo>
                    <a:pt x="67513" y="273476"/>
                  </a:lnTo>
                  <a:lnTo>
                    <a:pt x="72247" y="272490"/>
                  </a:lnTo>
                  <a:lnTo>
                    <a:pt x="75752" y="271906"/>
                  </a:lnTo>
                  <a:lnTo>
                    <a:pt x="75933" y="270422"/>
                  </a:lnTo>
                  <a:lnTo>
                    <a:pt x="75733" y="268670"/>
                  </a:lnTo>
                  <a:lnTo>
                    <a:pt x="76295" y="267339"/>
                  </a:lnTo>
                  <a:lnTo>
                    <a:pt x="77400" y="266104"/>
                  </a:lnTo>
                  <a:lnTo>
                    <a:pt x="78334" y="265826"/>
                  </a:lnTo>
                  <a:lnTo>
                    <a:pt x="78734" y="270038"/>
                  </a:lnTo>
                  <a:lnTo>
                    <a:pt x="79848" y="270670"/>
                  </a:lnTo>
                  <a:lnTo>
                    <a:pt x="82972" y="270852"/>
                  </a:lnTo>
                  <a:lnTo>
                    <a:pt x="88049" y="270852"/>
                  </a:lnTo>
                  <a:lnTo>
                    <a:pt x="93497" y="270852"/>
                  </a:lnTo>
                  <a:lnTo>
                    <a:pt x="98946" y="270852"/>
                  </a:lnTo>
                  <a:lnTo>
                    <a:pt x="104404" y="270852"/>
                  </a:lnTo>
                  <a:lnTo>
                    <a:pt x="109852" y="270852"/>
                  </a:lnTo>
                  <a:lnTo>
                    <a:pt x="115300" y="270852"/>
                  </a:lnTo>
                  <a:lnTo>
                    <a:pt x="120758" y="270852"/>
                  </a:lnTo>
                  <a:lnTo>
                    <a:pt x="126206" y="270852"/>
                  </a:lnTo>
                  <a:lnTo>
                    <a:pt x="131664" y="270852"/>
                  </a:lnTo>
                  <a:lnTo>
                    <a:pt x="137112" y="270852"/>
                  </a:lnTo>
                  <a:lnTo>
                    <a:pt x="142561" y="270852"/>
                  </a:lnTo>
                  <a:lnTo>
                    <a:pt x="148009" y="270852"/>
                  </a:lnTo>
                  <a:lnTo>
                    <a:pt x="153467" y="270852"/>
                  </a:lnTo>
                  <a:lnTo>
                    <a:pt x="158915" y="270852"/>
                  </a:lnTo>
                  <a:lnTo>
                    <a:pt x="164373" y="270852"/>
                  </a:lnTo>
                  <a:lnTo>
                    <a:pt x="169821" y="270852"/>
                  </a:lnTo>
                  <a:lnTo>
                    <a:pt x="175279" y="270852"/>
                  </a:lnTo>
                  <a:lnTo>
                    <a:pt x="180927" y="270852"/>
                  </a:lnTo>
                  <a:lnTo>
                    <a:pt x="182451" y="262723"/>
                  </a:lnTo>
                  <a:lnTo>
                    <a:pt x="183842" y="255265"/>
                  </a:lnTo>
                  <a:lnTo>
                    <a:pt x="185004" y="249003"/>
                  </a:lnTo>
                  <a:lnTo>
                    <a:pt x="181004" y="244580"/>
                  </a:lnTo>
                  <a:lnTo>
                    <a:pt x="177822" y="241056"/>
                  </a:lnTo>
                  <a:lnTo>
                    <a:pt x="177079" y="234335"/>
                  </a:lnTo>
                  <a:lnTo>
                    <a:pt x="176327" y="227393"/>
                  </a:lnTo>
                  <a:lnTo>
                    <a:pt x="175565" y="220442"/>
                  </a:lnTo>
                  <a:lnTo>
                    <a:pt x="174793" y="213482"/>
                  </a:lnTo>
                  <a:lnTo>
                    <a:pt x="174041" y="206511"/>
                  </a:lnTo>
                  <a:lnTo>
                    <a:pt x="173279" y="199532"/>
                  </a:lnTo>
                  <a:lnTo>
                    <a:pt x="172517" y="192542"/>
                  </a:lnTo>
                  <a:lnTo>
                    <a:pt x="171755" y="185543"/>
                  </a:lnTo>
                  <a:lnTo>
                    <a:pt x="170993" y="178535"/>
                  </a:lnTo>
                  <a:lnTo>
                    <a:pt x="170231" y="171507"/>
                  </a:lnTo>
                  <a:lnTo>
                    <a:pt x="169469" y="164480"/>
                  </a:lnTo>
                  <a:lnTo>
                    <a:pt x="168707" y="157442"/>
                  </a:lnTo>
                  <a:lnTo>
                    <a:pt x="167945" y="150386"/>
                  </a:lnTo>
                  <a:lnTo>
                    <a:pt x="167192" y="143320"/>
                  </a:lnTo>
                  <a:lnTo>
                    <a:pt x="166430" y="136244"/>
                  </a:lnTo>
                  <a:lnTo>
                    <a:pt x="165659" y="129150"/>
                  </a:lnTo>
                  <a:lnTo>
                    <a:pt x="164906" y="122055"/>
                  </a:lnTo>
                  <a:lnTo>
                    <a:pt x="164144" y="114941"/>
                  </a:lnTo>
                  <a:lnTo>
                    <a:pt x="163382" y="107818"/>
                  </a:lnTo>
                  <a:lnTo>
                    <a:pt x="162620" y="100685"/>
                  </a:lnTo>
                  <a:lnTo>
                    <a:pt x="161858" y="93533"/>
                  </a:lnTo>
                  <a:lnTo>
                    <a:pt x="161096" y="86381"/>
                  </a:lnTo>
                  <a:lnTo>
                    <a:pt x="160334" y="79200"/>
                  </a:lnTo>
                  <a:lnTo>
                    <a:pt x="159572" y="72019"/>
                  </a:lnTo>
                  <a:lnTo>
                    <a:pt x="158810" y="64819"/>
                  </a:lnTo>
                  <a:lnTo>
                    <a:pt x="158058" y="57609"/>
                  </a:lnTo>
                  <a:lnTo>
                    <a:pt x="157296" y="50381"/>
                  </a:lnTo>
                  <a:lnTo>
                    <a:pt x="156534" y="43142"/>
                  </a:lnTo>
                  <a:lnTo>
                    <a:pt x="155772" y="35885"/>
                  </a:lnTo>
                  <a:lnTo>
                    <a:pt x="155010" y="28618"/>
                  </a:lnTo>
                  <a:lnTo>
                    <a:pt x="154248" y="21341"/>
                  </a:lnTo>
                  <a:lnTo>
                    <a:pt x="153486" y="14046"/>
                  </a:lnTo>
                  <a:lnTo>
                    <a:pt x="152724" y="6731"/>
                  </a:lnTo>
                  <a:lnTo>
                    <a:pt x="152009" y="19"/>
                  </a:lnTo>
                  <a:lnTo>
                    <a:pt x="160220" y="19"/>
                  </a:lnTo>
                  <a:lnTo>
                    <a:pt x="168974" y="10"/>
                  </a:lnTo>
                  <a:lnTo>
                    <a:pt x="177498" y="10"/>
                  </a:lnTo>
                  <a:lnTo>
                    <a:pt x="190005" y="0"/>
                  </a:lnTo>
                  <a:lnTo>
                    <a:pt x="199368" y="0"/>
                  </a:lnTo>
                  <a:lnTo>
                    <a:pt x="207531" y="5630"/>
                  </a:lnTo>
                  <a:lnTo>
                    <a:pt x="214932" y="10944"/>
                  </a:lnTo>
                  <a:lnTo>
                    <a:pt x="223685" y="17234"/>
                  </a:lnTo>
                  <a:lnTo>
                    <a:pt x="232439" y="23515"/>
                  </a:lnTo>
                  <a:lnTo>
                    <a:pt x="241202" y="29786"/>
                  </a:lnTo>
                  <a:lnTo>
                    <a:pt x="249955" y="36038"/>
                  </a:lnTo>
                  <a:lnTo>
                    <a:pt x="258709" y="42281"/>
                  </a:lnTo>
                  <a:lnTo>
                    <a:pt x="267453" y="48523"/>
                  </a:lnTo>
                  <a:lnTo>
                    <a:pt x="276215" y="54737"/>
                  </a:lnTo>
                  <a:lnTo>
                    <a:pt x="284969" y="60961"/>
                  </a:lnTo>
                  <a:lnTo>
                    <a:pt x="293722" y="67165"/>
                  </a:lnTo>
                  <a:lnTo>
                    <a:pt x="302476" y="73359"/>
                  </a:lnTo>
                  <a:lnTo>
                    <a:pt x="311229" y="79545"/>
                  </a:lnTo>
                  <a:lnTo>
                    <a:pt x="319983" y="85720"/>
                  </a:lnTo>
                  <a:lnTo>
                    <a:pt x="328736" y="91886"/>
                  </a:lnTo>
                  <a:lnTo>
                    <a:pt x="337490" y="98042"/>
                  </a:lnTo>
                  <a:lnTo>
                    <a:pt x="346243" y="104189"/>
                  </a:lnTo>
                  <a:lnTo>
                    <a:pt x="354997" y="110336"/>
                  </a:lnTo>
                  <a:lnTo>
                    <a:pt x="358912" y="113074"/>
                  </a:lnTo>
                  <a:lnTo>
                    <a:pt x="359274" y="114204"/>
                  </a:lnTo>
                  <a:lnTo>
                    <a:pt x="359635" y="116512"/>
                  </a:lnTo>
                  <a:lnTo>
                    <a:pt x="359407" y="119106"/>
                  </a:lnTo>
                  <a:lnTo>
                    <a:pt x="359445" y="121222"/>
                  </a:lnTo>
                  <a:lnTo>
                    <a:pt x="360597" y="122649"/>
                  </a:lnTo>
                  <a:lnTo>
                    <a:pt x="362779" y="124181"/>
                  </a:lnTo>
                  <a:lnTo>
                    <a:pt x="371342" y="128700"/>
                  </a:lnTo>
                  <a:lnTo>
                    <a:pt x="372018" y="129590"/>
                  </a:lnTo>
                  <a:lnTo>
                    <a:pt x="372323" y="131457"/>
                  </a:lnTo>
                  <a:lnTo>
                    <a:pt x="373342" y="133746"/>
                  </a:lnTo>
                  <a:lnTo>
                    <a:pt x="375152" y="135086"/>
                  </a:lnTo>
                  <a:lnTo>
                    <a:pt x="377266" y="136072"/>
                  </a:lnTo>
                  <a:lnTo>
                    <a:pt x="379847" y="136762"/>
                  </a:lnTo>
                  <a:lnTo>
                    <a:pt x="387610" y="137471"/>
                  </a:lnTo>
                  <a:lnTo>
                    <a:pt x="389258" y="138533"/>
                  </a:lnTo>
                  <a:lnTo>
                    <a:pt x="392611" y="142698"/>
                  </a:lnTo>
                  <a:lnTo>
                    <a:pt x="394430" y="143522"/>
                  </a:lnTo>
                  <a:lnTo>
                    <a:pt x="399602" y="144719"/>
                  </a:lnTo>
                  <a:lnTo>
                    <a:pt x="403346" y="145390"/>
                  </a:lnTo>
                  <a:lnTo>
                    <a:pt x="404889" y="145773"/>
                  </a:lnTo>
                  <a:lnTo>
                    <a:pt x="408280" y="146884"/>
                  </a:lnTo>
                  <a:lnTo>
                    <a:pt x="411966" y="148780"/>
                  </a:lnTo>
                  <a:lnTo>
                    <a:pt x="413918" y="150494"/>
                  </a:lnTo>
                  <a:lnTo>
                    <a:pt x="413918" y="151030"/>
                  </a:lnTo>
                  <a:lnTo>
                    <a:pt x="413899" y="152523"/>
                  </a:lnTo>
                  <a:lnTo>
                    <a:pt x="413871" y="156995"/>
                  </a:lnTo>
                  <a:lnTo>
                    <a:pt x="414547" y="159455"/>
                  </a:lnTo>
                  <a:lnTo>
                    <a:pt x="415319" y="161236"/>
                  </a:lnTo>
                  <a:lnTo>
                    <a:pt x="415280" y="162318"/>
                  </a:lnTo>
                  <a:lnTo>
                    <a:pt x="414347" y="163084"/>
                  </a:lnTo>
                  <a:lnTo>
                    <a:pt x="413623" y="164032"/>
                  </a:lnTo>
                  <a:lnTo>
                    <a:pt x="413223" y="165276"/>
                  </a:lnTo>
                  <a:lnTo>
                    <a:pt x="412166" y="166856"/>
                  </a:lnTo>
                  <a:lnTo>
                    <a:pt x="411318" y="168618"/>
                  </a:lnTo>
                  <a:lnTo>
                    <a:pt x="411680" y="169939"/>
                  </a:lnTo>
                  <a:lnTo>
                    <a:pt x="413137" y="170801"/>
                  </a:lnTo>
                  <a:lnTo>
                    <a:pt x="415319" y="172477"/>
                  </a:lnTo>
                  <a:lnTo>
                    <a:pt x="417128" y="173185"/>
                  </a:lnTo>
                  <a:lnTo>
                    <a:pt x="418014" y="173233"/>
                  </a:lnTo>
                  <a:lnTo>
                    <a:pt x="419195" y="173185"/>
                  </a:lnTo>
                  <a:lnTo>
                    <a:pt x="420214" y="172965"/>
                  </a:lnTo>
                  <a:lnTo>
                    <a:pt x="426749" y="171682"/>
                  </a:lnTo>
                  <a:lnTo>
                    <a:pt x="432807" y="170485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AA2D5FF7-3B21-FAF5-E5B9-CDAB95E0ECDD}"/>
                </a:ext>
              </a:extLst>
            </p:cNvPr>
            <p:cNvSpPr/>
            <p:nvPr/>
          </p:nvSpPr>
          <p:spPr>
            <a:xfrm>
              <a:off x="5179094" y="2715502"/>
              <a:ext cx="327174" cy="359783"/>
            </a:xfrm>
            <a:custGeom>
              <a:avLst/>
              <a:gdLst>
                <a:gd name="connsiteX0" fmla="*/ 327174 w 327174"/>
                <a:gd name="connsiteY0" fmla="*/ 68175 h 359783"/>
                <a:gd name="connsiteX1" fmla="*/ 317811 w 327174"/>
                <a:gd name="connsiteY1" fmla="*/ 68175 h 359783"/>
                <a:gd name="connsiteX2" fmla="*/ 305305 w 327174"/>
                <a:gd name="connsiteY2" fmla="*/ 68185 h 359783"/>
                <a:gd name="connsiteX3" fmla="*/ 296780 w 327174"/>
                <a:gd name="connsiteY3" fmla="*/ 68185 h 359783"/>
                <a:gd name="connsiteX4" fmla="*/ 288027 w 327174"/>
                <a:gd name="connsiteY4" fmla="*/ 68185 h 359783"/>
                <a:gd name="connsiteX5" fmla="*/ 279825 w 327174"/>
                <a:gd name="connsiteY5" fmla="*/ 68185 h 359783"/>
                <a:gd name="connsiteX6" fmla="*/ 280540 w 327174"/>
                <a:gd name="connsiteY6" fmla="*/ 74896 h 359783"/>
                <a:gd name="connsiteX7" fmla="*/ 281302 w 327174"/>
                <a:gd name="connsiteY7" fmla="*/ 82211 h 359783"/>
                <a:gd name="connsiteX8" fmla="*/ 282064 w 327174"/>
                <a:gd name="connsiteY8" fmla="*/ 89507 h 359783"/>
                <a:gd name="connsiteX9" fmla="*/ 282826 w 327174"/>
                <a:gd name="connsiteY9" fmla="*/ 96793 h 359783"/>
                <a:gd name="connsiteX10" fmla="*/ 283588 w 327174"/>
                <a:gd name="connsiteY10" fmla="*/ 104060 h 359783"/>
                <a:gd name="connsiteX11" fmla="*/ 284350 w 327174"/>
                <a:gd name="connsiteY11" fmla="*/ 111318 h 359783"/>
                <a:gd name="connsiteX12" fmla="*/ 285112 w 327174"/>
                <a:gd name="connsiteY12" fmla="*/ 118556 h 359783"/>
                <a:gd name="connsiteX13" fmla="*/ 285874 w 327174"/>
                <a:gd name="connsiteY13" fmla="*/ 125775 h 359783"/>
                <a:gd name="connsiteX14" fmla="*/ 286636 w 327174"/>
                <a:gd name="connsiteY14" fmla="*/ 132985 h 359783"/>
                <a:gd name="connsiteX15" fmla="*/ 287398 w 327174"/>
                <a:gd name="connsiteY15" fmla="*/ 140175 h 359783"/>
                <a:gd name="connsiteX16" fmla="*/ 288160 w 327174"/>
                <a:gd name="connsiteY16" fmla="*/ 147356 h 359783"/>
                <a:gd name="connsiteX17" fmla="*/ 288922 w 327174"/>
                <a:gd name="connsiteY17" fmla="*/ 154537 h 359783"/>
                <a:gd name="connsiteX18" fmla="*/ 289684 w 327174"/>
                <a:gd name="connsiteY18" fmla="*/ 161698 h 359783"/>
                <a:gd name="connsiteX19" fmla="*/ 290446 w 327174"/>
                <a:gd name="connsiteY19" fmla="*/ 168850 h 359783"/>
                <a:gd name="connsiteX20" fmla="*/ 291208 w 327174"/>
                <a:gd name="connsiteY20" fmla="*/ 175993 h 359783"/>
                <a:gd name="connsiteX21" fmla="*/ 291970 w 327174"/>
                <a:gd name="connsiteY21" fmla="*/ 183116 h 359783"/>
                <a:gd name="connsiteX22" fmla="*/ 292732 w 327174"/>
                <a:gd name="connsiteY22" fmla="*/ 190230 h 359783"/>
                <a:gd name="connsiteX23" fmla="*/ 293494 w 327174"/>
                <a:gd name="connsiteY23" fmla="*/ 197334 h 359783"/>
                <a:gd name="connsiteX24" fmla="*/ 294256 w 327174"/>
                <a:gd name="connsiteY24" fmla="*/ 204420 h 359783"/>
                <a:gd name="connsiteX25" fmla="*/ 295018 w 327174"/>
                <a:gd name="connsiteY25" fmla="*/ 211495 h 359783"/>
                <a:gd name="connsiteX26" fmla="*/ 295780 w 327174"/>
                <a:gd name="connsiteY26" fmla="*/ 218561 h 359783"/>
                <a:gd name="connsiteX27" fmla="*/ 296542 w 327174"/>
                <a:gd name="connsiteY27" fmla="*/ 225617 h 359783"/>
                <a:gd name="connsiteX28" fmla="*/ 297304 w 327174"/>
                <a:gd name="connsiteY28" fmla="*/ 232655 h 359783"/>
                <a:gd name="connsiteX29" fmla="*/ 298066 w 327174"/>
                <a:gd name="connsiteY29" fmla="*/ 239682 h 359783"/>
                <a:gd name="connsiteX30" fmla="*/ 298828 w 327174"/>
                <a:gd name="connsiteY30" fmla="*/ 246700 h 359783"/>
                <a:gd name="connsiteX31" fmla="*/ 299590 w 327174"/>
                <a:gd name="connsiteY31" fmla="*/ 253709 h 359783"/>
                <a:gd name="connsiteX32" fmla="*/ 300352 w 327174"/>
                <a:gd name="connsiteY32" fmla="*/ 260708 h 359783"/>
                <a:gd name="connsiteX33" fmla="*/ 301114 w 327174"/>
                <a:gd name="connsiteY33" fmla="*/ 267697 h 359783"/>
                <a:gd name="connsiteX34" fmla="*/ 301876 w 327174"/>
                <a:gd name="connsiteY34" fmla="*/ 274677 h 359783"/>
                <a:gd name="connsiteX35" fmla="*/ 302638 w 327174"/>
                <a:gd name="connsiteY35" fmla="*/ 281647 h 359783"/>
                <a:gd name="connsiteX36" fmla="*/ 303400 w 327174"/>
                <a:gd name="connsiteY36" fmla="*/ 288608 h 359783"/>
                <a:gd name="connsiteX37" fmla="*/ 304162 w 327174"/>
                <a:gd name="connsiteY37" fmla="*/ 295559 h 359783"/>
                <a:gd name="connsiteX38" fmla="*/ 304924 w 327174"/>
                <a:gd name="connsiteY38" fmla="*/ 302500 h 359783"/>
                <a:gd name="connsiteX39" fmla="*/ 305667 w 327174"/>
                <a:gd name="connsiteY39" fmla="*/ 309222 h 359783"/>
                <a:gd name="connsiteX40" fmla="*/ 308848 w 327174"/>
                <a:gd name="connsiteY40" fmla="*/ 312745 h 359783"/>
                <a:gd name="connsiteX41" fmla="*/ 312849 w 327174"/>
                <a:gd name="connsiteY41" fmla="*/ 317168 h 359783"/>
                <a:gd name="connsiteX42" fmla="*/ 311677 w 327174"/>
                <a:gd name="connsiteY42" fmla="*/ 323430 h 359783"/>
                <a:gd name="connsiteX43" fmla="*/ 310286 w 327174"/>
                <a:gd name="connsiteY43" fmla="*/ 330889 h 359783"/>
                <a:gd name="connsiteX44" fmla="*/ 308762 w 327174"/>
                <a:gd name="connsiteY44" fmla="*/ 339017 h 359783"/>
                <a:gd name="connsiteX45" fmla="*/ 303114 w 327174"/>
                <a:gd name="connsiteY45" fmla="*/ 339017 h 359783"/>
                <a:gd name="connsiteX46" fmla="*/ 297656 w 327174"/>
                <a:gd name="connsiteY46" fmla="*/ 339017 h 359783"/>
                <a:gd name="connsiteX47" fmla="*/ 292208 w 327174"/>
                <a:gd name="connsiteY47" fmla="*/ 339017 h 359783"/>
                <a:gd name="connsiteX48" fmla="*/ 286760 w 327174"/>
                <a:gd name="connsiteY48" fmla="*/ 339017 h 359783"/>
                <a:gd name="connsiteX49" fmla="*/ 281311 w 327174"/>
                <a:gd name="connsiteY49" fmla="*/ 339017 h 359783"/>
                <a:gd name="connsiteX50" fmla="*/ 275854 w 327174"/>
                <a:gd name="connsiteY50" fmla="*/ 339017 h 359783"/>
                <a:gd name="connsiteX51" fmla="*/ 270405 w 327174"/>
                <a:gd name="connsiteY51" fmla="*/ 339017 h 359783"/>
                <a:gd name="connsiteX52" fmla="*/ 264957 w 327174"/>
                <a:gd name="connsiteY52" fmla="*/ 339017 h 359783"/>
                <a:gd name="connsiteX53" fmla="*/ 259509 w 327174"/>
                <a:gd name="connsiteY53" fmla="*/ 339017 h 359783"/>
                <a:gd name="connsiteX54" fmla="*/ 254060 w 327174"/>
                <a:gd name="connsiteY54" fmla="*/ 339017 h 359783"/>
                <a:gd name="connsiteX55" fmla="*/ 248603 w 327174"/>
                <a:gd name="connsiteY55" fmla="*/ 339017 h 359783"/>
                <a:gd name="connsiteX56" fmla="*/ 243154 w 327174"/>
                <a:gd name="connsiteY56" fmla="*/ 339017 h 359783"/>
                <a:gd name="connsiteX57" fmla="*/ 237706 w 327174"/>
                <a:gd name="connsiteY57" fmla="*/ 339017 h 359783"/>
                <a:gd name="connsiteX58" fmla="*/ 232258 w 327174"/>
                <a:gd name="connsiteY58" fmla="*/ 339017 h 359783"/>
                <a:gd name="connsiteX59" fmla="*/ 226800 w 327174"/>
                <a:gd name="connsiteY59" fmla="*/ 339017 h 359783"/>
                <a:gd name="connsiteX60" fmla="*/ 221352 w 327174"/>
                <a:gd name="connsiteY60" fmla="*/ 339017 h 359783"/>
                <a:gd name="connsiteX61" fmla="*/ 215903 w 327174"/>
                <a:gd name="connsiteY61" fmla="*/ 339017 h 359783"/>
                <a:gd name="connsiteX62" fmla="*/ 210826 w 327174"/>
                <a:gd name="connsiteY62" fmla="*/ 339017 h 359783"/>
                <a:gd name="connsiteX63" fmla="*/ 207702 w 327174"/>
                <a:gd name="connsiteY63" fmla="*/ 338826 h 359783"/>
                <a:gd name="connsiteX64" fmla="*/ 206588 w 327174"/>
                <a:gd name="connsiteY64" fmla="*/ 338194 h 359783"/>
                <a:gd name="connsiteX65" fmla="*/ 206188 w 327174"/>
                <a:gd name="connsiteY65" fmla="*/ 333991 h 359783"/>
                <a:gd name="connsiteX66" fmla="*/ 205254 w 327174"/>
                <a:gd name="connsiteY66" fmla="*/ 334260 h 359783"/>
                <a:gd name="connsiteX67" fmla="*/ 204149 w 327174"/>
                <a:gd name="connsiteY67" fmla="*/ 335495 h 359783"/>
                <a:gd name="connsiteX68" fmla="*/ 203578 w 327174"/>
                <a:gd name="connsiteY68" fmla="*/ 336835 h 359783"/>
                <a:gd name="connsiteX69" fmla="*/ 203778 w 327174"/>
                <a:gd name="connsiteY69" fmla="*/ 338587 h 359783"/>
                <a:gd name="connsiteX70" fmla="*/ 203597 w 327174"/>
                <a:gd name="connsiteY70" fmla="*/ 340071 h 359783"/>
                <a:gd name="connsiteX71" fmla="*/ 200092 w 327174"/>
                <a:gd name="connsiteY71" fmla="*/ 340655 h 359783"/>
                <a:gd name="connsiteX72" fmla="*/ 195358 w 327174"/>
                <a:gd name="connsiteY72" fmla="*/ 341651 h 359783"/>
                <a:gd name="connsiteX73" fmla="*/ 190376 w 327174"/>
                <a:gd name="connsiteY73" fmla="*/ 342417 h 359783"/>
                <a:gd name="connsiteX74" fmla="*/ 185347 w 327174"/>
                <a:gd name="connsiteY74" fmla="*/ 342139 h 359783"/>
                <a:gd name="connsiteX75" fmla="*/ 183632 w 327174"/>
                <a:gd name="connsiteY75" fmla="*/ 341794 h 359783"/>
                <a:gd name="connsiteX76" fmla="*/ 181813 w 327174"/>
                <a:gd name="connsiteY76" fmla="*/ 341239 h 359783"/>
                <a:gd name="connsiteX77" fmla="*/ 177813 w 327174"/>
                <a:gd name="connsiteY77" fmla="*/ 340636 h 359783"/>
                <a:gd name="connsiteX78" fmla="*/ 175631 w 327174"/>
                <a:gd name="connsiteY78" fmla="*/ 340588 h 359783"/>
                <a:gd name="connsiteX79" fmla="*/ 173136 w 327174"/>
                <a:gd name="connsiteY79" fmla="*/ 340722 h 359783"/>
                <a:gd name="connsiteX80" fmla="*/ 170193 w 327174"/>
                <a:gd name="connsiteY80" fmla="*/ 341057 h 359783"/>
                <a:gd name="connsiteX81" fmla="*/ 169250 w 327174"/>
                <a:gd name="connsiteY81" fmla="*/ 341832 h 359783"/>
                <a:gd name="connsiteX82" fmla="*/ 167030 w 327174"/>
                <a:gd name="connsiteY82" fmla="*/ 344963 h 359783"/>
                <a:gd name="connsiteX83" fmla="*/ 164878 w 327174"/>
                <a:gd name="connsiteY83" fmla="*/ 348592 h 359783"/>
                <a:gd name="connsiteX84" fmla="*/ 163478 w 327174"/>
                <a:gd name="connsiteY84" fmla="*/ 348573 h 359783"/>
                <a:gd name="connsiteX85" fmla="*/ 161896 w 327174"/>
                <a:gd name="connsiteY85" fmla="*/ 346581 h 359783"/>
                <a:gd name="connsiteX86" fmla="*/ 157563 w 327174"/>
                <a:gd name="connsiteY86" fmla="*/ 342828 h 359783"/>
                <a:gd name="connsiteX87" fmla="*/ 152314 w 327174"/>
                <a:gd name="connsiteY87" fmla="*/ 337887 h 359783"/>
                <a:gd name="connsiteX88" fmla="*/ 149924 w 327174"/>
                <a:gd name="connsiteY88" fmla="*/ 335436 h 359783"/>
                <a:gd name="connsiteX89" fmla="*/ 148657 w 327174"/>
                <a:gd name="connsiteY89" fmla="*/ 335120 h 359783"/>
                <a:gd name="connsiteX90" fmla="*/ 146142 w 327174"/>
                <a:gd name="connsiteY90" fmla="*/ 336882 h 359783"/>
                <a:gd name="connsiteX91" fmla="*/ 144028 w 327174"/>
                <a:gd name="connsiteY91" fmla="*/ 338576 h 359783"/>
                <a:gd name="connsiteX92" fmla="*/ 141780 w 327174"/>
                <a:gd name="connsiteY92" fmla="*/ 340970 h 359783"/>
                <a:gd name="connsiteX93" fmla="*/ 140760 w 327174"/>
                <a:gd name="connsiteY93" fmla="*/ 343268 h 359783"/>
                <a:gd name="connsiteX94" fmla="*/ 139951 w 327174"/>
                <a:gd name="connsiteY94" fmla="*/ 345978 h 359783"/>
                <a:gd name="connsiteX95" fmla="*/ 139589 w 327174"/>
                <a:gd name="connsiteY95" fmla="*/ 349166 h 359783"/>
                <a:gd name="connsiteX96" fmla="*/ 138770 w 327174"/>
                <a:gd name="connsiteY96" fmla="*/ 352881 h 359783"/>
                <a:gd name="connsiteX97" fmla="*/ 136950 w 327174"/>
                <a:gd name="connsiteY97" fmla="*/ 355878 h 359783"/>
                <a:gd name="connsiteX98" fmla="*/ 134798 w 327174"/>
                <a:gd name="connsiteY98" fmla="*/ 358137 h 359783"/>
                <a:gd name="connsiteX99" fmla="*/ 133198 w 327174"/>
                <a:gd name="connsiteY99" fmla="*/ 359200 h 359783"/>
                <a:gd name="connsiteX100" fmla="*/ 132578 w 327174"/>
                <a:gd name="connsiteY100" fmla="*/ 359784 h 359783"/>
                <a:gd name="connsiteX101" fmla="*/ 127873 w 327174"/>
                <a:gd name="connsiteY101" fmla="*/ 358022 h 359783"/>
                <a:gd name="connsiteX102" fmla="*/ 127283 w 327174"/>
                <a:gd name="connsiteY102" fmla="*/ 357802 h 359783"/>
                <a:gd name="connsiteX103" fmla="*/ 124444 w 327174"/>
                <a:gd name="connsiteY103" fmla="*/ 355810 h 359783"/>
                <a:gd name="connsiteX104" fmla="*/ 123073 w 327174"/>
                <a:gd name="connsiteY104" fmla="*/ 353446 h 359783"/>
                <a:gd name="connsiteX105" fmla="*/ 120834 w 327174"/>
                <a:gd name="connsiteY105" fmla="*/ 351665 h 359783"/>
                <a:gd name="connsiteX106" fmla="*/ 117729 w 327174"/>
                <a:gd name="connsiteY106" fmla="*/ 350468 h 359783"/>
                <a:gd name="connsiteX107" fmla="*/ 115710 w 327174"/>
                <a:gd name="connsiteY107" fmla="*/ 349108 h 359783"/>
                <a:gd name="connsiteX108" fmla="*/ 114767 w 327174"/>
                <a:gd name="connsiteY108" fmla="*/ 347577 h 359783"/>
                <a:gd name="connsiteX109" fmla="*/ 113624 w 327174"/>
                <a:gd name="connsiteY109" fmla="*/ 346562 h 359783"/>
                <a:gd name="connsiteX110" fmla="*/ 112414 w 327174"/>
                <a:gd name="connsiteY110" fmla="*/ 346035 h 359783"/>
                <a:gd name="connsiteX111" fmla="*/ 112300 w 327174"/>
                <a:gd name="connsiteY111" fmla="*/ 345489 h 359783"/>
                <a:gd name="connsiteX112" fmla="*/ 112586 w 327174"/>
                <a:gd name="connsiteY112" fmla="*/ 344733 h 359783"/>
                <a:gd name="connsiteX113" fmla="*/ 112300 w 327174"/>
                <a:gd name="connsiteY113" fmla="*/ 343335 h 359783"/>
                <a:gd name="connsiteX114" fmla="*/ 110480 w 327174"/>
                <a:gd name="connsiteY114" fmla="*/ 340214 h 359783"/>
                <a:gd name="connsiteX115" fmla="*/ 108785 w 327174"/>
                <a:gd name="connsiteY115" fmla="*/ 338777 h 359783"/>
                <a:gd name="connsiteX116" fmla="*/ 107337 w 327174"/>
                <a:gd name="connsiteY116" fmla="*/ 339008 h 359783"/>
                <a:gd name="connsiteX117" fmla="*/ 106518 w 327174"/>
                <a:gd name="connsiteY117" fmla="*/ 338624 h 359783"/>
                <a:gd name="connsiteX118" fmla="*/ 106023 w 327174"/>
                <a:gd name="connsiteY118" fmla="*/ 337934 h 359783"/>
                <a:gd name="connsiteX119" fmla="*/ 105823 w 327174"/>
                <a:gd name="connsiteY119" fmla="*/ 336929 h 359783"/>
                <a:gd name="connsiteX120" fmla="*/ 104832 w 327174"/>
                <a:gd name="connsiteY120" fmla="*/ 336058 h 359783"/>
                <a:gd name="connsiteX121" fmla="*/ 103118 w 327174"/>
                <a:gd name="connsiteY121" fmla="*/ 335674 h 359783"/>
                <a:gd name="connsiteX122" fmla="*/ 101737 w 327174"/>
                <a:gd name="connsiteY122" fmla="*/ 333357 h 359783"/>
                <a:gd name="connsiteX123" fmla="*/ 100698 w 327174"/>
                <a:gd name="connsiteY123" fmla="*/ 329096 h 359783"/>
                <a:gd name="connsiteX124" fmla="*/ 99346 w 327174"/>
                <a:gd name="connsiteY124" fmla="*/ 325774 h 359783"/>
                <a:gd name="connsiteX125" fmla="*/ 97688 w 327174"/>
                <a:gd name="connsiteY125" fmla="*/ 323390 h 359783"/>
                <a:gd name="connsiteX126" fmla="*/ 96498 w 327174"/>
                <a:gd name="connsiteY126" fmla="*/ 322499 h 359783"/>
                <a:gd name="connsiteX127" fmla="*/ 95621 w 327174"/>
                <a:gd name="connsiteY127" fmla="*/ 322336 h 359783"/>
                <a:gd name="connsiteX128" fmla="*/ 95326 w 327174"/>
                <a:gd name="connsiteY128" fmla="*/ 321963 h 359783"/>
                <a:gd name="connsiteX129" fmla="*/ 95088 w 327174"/>
                <a:gd name="connsiteY129" fmla="*/ 321273 h 359783"/>
                <a:gd name="connsiteX130" fmla="*/ 93793 w 327174"/>
                <a:gd name="connsiteY130" fmla="*/ 321024 h 359783"/>
                <a:gd name="connsiteX131" fmla="*/ 91973 w 327174"/>
                <a:gd name="connsiteY131" fmla="*/ 321742 h 359783"/>
                <a:gd name="connsiteX132" fmla="*/ 90335 w 327174"/>
                <a:gd name="connsiteY132" fmla="*/ 321502 h 359783"/>
                <a:gd name="connsiteX133" fmla="*/ 89535 w 327174"/>
                <a:gd name="connsiteY133" fmla="*/ 320334 h 359783"/>
                <a:gd name="connsiteX134" fmla="*/ 88421 w 327174"/>
                <a:gd name="connsiteY134" fmla="*/ 320228 h 359783"/>
                <a:gd name="connsiteX135" fmla="*/ 87001 w 327174"/>
                <a:gd name="connsiteY135" fmla="*/ 321185 h 359783"/>
                <a:gd name="connsiteX136" fmla="*/ 85430 w 327174"/>
                <a:gd name="connsiteY136" fmla="*/ 320907 h 359783"/>
                <a:gd name="connsiteX137" fmla="*/ 83715 w 327174"/>
                <a:gd name="connsiteY137" fmla="*/ 319385 h 359783"/>
                <a:gd name="connsiteX138" fmla="*/ 82763 w 327174"/>
                <a:gd name="connsiteY138" fmla="*/ 317872 h 359783"/>
                <a:gd name="connsiteX139" fmla="*/ 82582 w 327174"/>
                <a:gd name="connsiteY139" fmla="*/ 316369 h 359783"/>
                <a:gd name="connsiteX140" fmla="*/ 79619 w 327174"/>
                <a:gd name="connsiteY140" fmla="*/ 313372 h 359783"/>
                <a:gd name="connsiteX141" fmla="*/ 73885 w 327174"/>
                <a:gd name="connsiteY141" fmla="*/ 308872 h 359783"/>
                <a:gd name="connsiteX142" fmla="*/ 67637 w 327174"/>
                <a:gd name="connsiteY142" fmla="*/ 306766 h 359783"/>
                <a:gd name="connsiteX143" fmla="*/ 60874 w 327174"/>
                <a:gd name="connsiteY143" fmla="*/ 307044 h 359783"/>
                <a:gd name="connsiteX144" fmla="*/ 57083 w 327174"/>
                <a:gd name="connsiteY144" fmla="*/ 306833 h 359783"/>
                <a:gd name="connsiteX145" fmla="*/ 56255 w 327174"/>
                <a:gd name="connsiteY145" fmla="*/ 306125 h 359783"/>
                <a:gd name="connsiteX146" fmla="*/ 55426 w 327174"/>
                <a:gd name="connsiteY146" fmla="*/ 306182 h 359783"/>
                <a:gd name="connsiteX147" fmla="*/ 54588 w 327174"/>
                <a:gd name="connsiteY147" fmla="*/ 307006 h 359783"/>
                <a:gd name="connsiteX148" fmla="*/ 53702 w 327174"/>
                <a:gd name="connsiteY148" fmla="*/ 307188 h 359783"/>
                <a:gd name="connsiteX149" fmla="*/ 52759 w 327174"/>
                <a:gd name="connsiteY149" fmla="*/ 306729 h 359783"/>
                <a:gd name="connsiteX150" fmla="*/ 52168 w 327174"/>
                <a:gd name="connsiteY150" fmla="*/ 307072 h 359783"/>
                <a:gd name="connsiteX151" fmla="*/ 51940 w 327174"/>
                <a:gd name="connsiteY151" fmla="*/ 308221 h 359783"/>
                <a:gd name="connsiteX152" fmla="*/ 49559 w 327174"/>
                <a:gd name="connsiteY152" fmla="*/ 308815 h 359783"/>
                <a:gd name="connsiteX153" fmla="*/ 45034 w 327174"/>
                <a:gd name="connsiteY153" fmla="*/ 308824 h 359783"/>
                <a:gd name="connsiteX154" fmla="*/ 41377 w 327174"/>
                <a:gd name="connsiteY154" fmla="*/ 309533 h 359783"/>
                <a:gd name="connsiteX155" fmla="*/ 38595 w 327174"/>
                <a:gd name="connsiteY155" fmla="*/ 310931 h 359783"/>
                <a:gd name="connsiteX156" fmla="*/ 34652 w 327174"/>
                <a:gd name="connsiteY156" fmla="*/ 311534 h 359783"/>
                <a:gd name="connsiteX157" fmla="*/ 29547 w 327174"/>
                <a:gd name="connsiteY157" fmla="*/ 311342 h 359783"/>
                <a:gd name="connsiteX158" fmla="*/ 26470 w 327174"/>
                <a:gd name="connsiteY158" fmla="*/ 310826 h 359783"/>
                <a:gd name="connsiteX159" fmla="*/ 25422 w 327174"/>
                <a:gd name="connsiteY159" fmla="*/ 310002 h 359783"/>
                <a:gd name="connsiteX160" fmla="*/ 23955 w 327174"/>
                <a:gd name="connsiteY160" fmla="*/ 309801 h 359783"/>
                <a:gd name="connsiteX161" fmla="*/ 22069 w 327174"/>
                <a:gd name="connsiteY161" fmla="*/ 310241 h 359783"/>
                <a:gd name="connsiteX162" fmla="*/ 20374 w 327174"/>
                <a:gd name="connsiteY162" fmla="*/ 312472 h 359783"/>
                <a:gd name="connsiteX163" fmla="*/ 18879 w 327174"/>
                <a:gd name="connsiteY163" fmla="*/ 316484 h 359783"/>
                <a:gd name="connsiteX164" fmla="*/ 17650 w 327174"/>
                <a:gd name="connsiteY164" fmla="*/ 318772 h 359783"/>
                <a:gd name="connsiteX165" fmla="*/ 16669 w 327174"/>
                <a:gd name="connsiteY165" fmla="*/ 319337 h 359783"/>
                <a:gd name="connsiteX166" fmla="*/ 15621 w 327174"/>
                <a:gd name="connsiteY166" fmla="*/ 322324 h 359783"/>
                <a:gd name="connsiteX167" fmla="*/ 15030 w 327174"/>
                <a:gd name="connsiteY167" fmla="*/ 327322 h 359783"/>
                <a:gd name="connsiteX168" fmla="*/ 14145 w 327174"/>
                <a:gd name="connsiteY168" fmla="*/ 329515 h 359783"/>
                <a:gd name="connsiteX169" fmla="*/ 14135 w 327174"/>
                <a:gd name="connsiteY169" fmla="*/ 317049 h 359783"/>
                <a:gd name="connsiteX170" fmla="*/ 15592 w 327174"/>
                <a:gd name="connsiteY170" fmla="*/ 312386 h 359783"/>
                <a:gd name="connsiteX171" fmla="*/ 16069 w 327174"/>
                <a:gd name="connsiteY171" fmla="*/ 308288 h 359783"/>
                <a:gd name="connsiteX172" fmla="*/ 19193 w 327174"/>
                <a:gd name="connsiteY172" fmla="*/ 299221 h 359783"/>
                <a:gd name="connsiteX173" fmla="*/ 22917 w 327174"/>
                <a:gd name="connsiteY173" fmla="*/ 291791 h 359783"/>
                <a:gd name="connsiteX174" fmla="*/ 26356 w 327174"/>
                <a:gd name="connsiteY174" fmla="*/ 281910 h 359783"/>
                <a:gd name="connsiteX175" fmla="*/ 27651 w 327174"/>
                <a:gd name="connsiteY175" fmla="*/ 272317 h 359783"/>
                <a:gd name="connsiteX176" fmla="*/ 27213 w 327174"/>
                <a:gd name="connsiteY176" fmla="*/ 262905 h 359783"/>
                <a:gd name="connsiteX177" fmla="*/ 26194 w 327174"/>
                <a:gd name="connsiteY177" fmla="*/ 254518 h 359783"/>
                <a:gd name="connsiteX178" fmla="*/ 24451 w 327174"/>
                <a:gd name="connsiteY178" fmla="*/ 248965 h 359783"/>
                <a:gd name="connsiteX179" fmla="*/ 22765 w 327174"/>
                <a:gd name="connsiteY179" fmla="*/ 240912 h 359783"/>
                <a:gd name="connsiteX180" fmla="*/ 20279 w 327174"/>
                <a:gd name="connsiteY180" fmla="*/ 236661 h 359783"/>
                <a:gd name="connsiteX181" fmla="*/ 15726 w 327174"/>
                <a:gd name="connsiteY181" fmla="*/ 232946 h 359783"/>
                <a:gd name="connsiteX182" fmla="*/ 14707 w 327174"/>
                <a:gd name="connsiteY182" fmla="*/ 230773 h 359783"/>
                <a:gd name="connsiteX183" fmla="*/ 15764 w 327174"/>
                <a:gd name="connsiteY183" fmla="*/ 229959 h 359783"/>
                <a:gd name="connsiteX184" fmla="*/ 18536 w 327174"/>
                <a:gd name="connsiteY184" fmla="*/ 229403 h 359783"/>
                <a:gd name="connsiteX185" fmla="*/ 20298 w 327174"/>
                <a:gd name="connsiteY185" fmla="*/ 226502 h 359783"/>
                <a:gd name="connsiteX186" fmla="*/ 16564 w 327174"/>
                <a:gd name="connsiteY186" fmla="*/ 227623 h 359783"/>
                <a:gd name="connsiteX187" fmla="*/ 20879 w 327174"/>
                <a:gd name="connsiteY187" fmla="*/ 218718 h 359783"/>
                <a:gd name="connsiteX188" fmla="*/ 22222 w 327174"/>
                <a:gd name="connsiteY188" fmla="*/ 212648 h 359783"/>
                <a:gd name="connsiteX189" fmla="*/ 22012 w 327174"/>
                <a:gd name="connsiteY189" fmla="*/ 208656 h 359783"/>
                <a:gd name="connsiteX190" fmla="*/ 22831 w 327174"/>
                <a:gd name="connsiteY190" fmla="*/ 206185 h 359783"/>
                <a:gd name="connsiteX191" fmla="*/ 19536 w 327174"/>
                <a:gd name="connsiteY191" fmla="*/ 200833 h 359783"/>
                <a:gd name="connsiteX192" fmla="*/ 16974 w 327174"/>
                <a:gd name="connsiteY192" fmla="*/ 194083 h 359783"/>
                <a:gd name="connsiteX193" fmla="*/ 15650 w 327174"/>
                <a:gd name="connsiteY193" fmla="*/ 193021 h 359783"/>
                <a:gd name="connsiteX194" fmla="*/ 14278 w 327174"/>
                <a:gd name="connsiteY194" fmla="*/ 192456 h 359783"/>
                <a:gd name="connsiteX195" fmla="*/ 14154 w 327174"/>
                <a:gd name="connsiteY195" fmla="*/ 194045 h 359783"/>
                <a:gd name="connsiteX196" fmla="*/ 13411 w 327174"/>
                <a:gd name="connsiteY196" fmla="*/ 195462 h 359783"/>
                <a:gd name="connsiteX197" fmla="*/ 11811 w 327174"/>
                <a:gd name="connsiteY197" fmla="*/ 194610 h 359783"/>
                <a:gd name="connsiteX198" fmla="*/ 8982 w 327174"/>
                <a:gd name="connsiteY198" fmla="*/ 189698 h 359783"/>
                <a:gd name="connsiteX199" fmla="*/ 5029 w 327174"/>
                <a:gd name="connsiteY199" fmla="*/ 181694 h 359783"/>
                <a:gd name="connsiteX200" fmla="*/ 3639 w 327174"/>
                <a:gd name="connsiteY200" fmla="*/ 180870 h 359783"/>
                <a:gd name="connsiteX201" fmla="*/ 2486 w 327174"/>
                <a:gd name="connsiteY201" fmla="*/ 181971 h 359783"/>
                <a:gd name="connsiteX202" fmla="*/ 1762 w 327174"/>
                <a:gd name="connsiteY202" fmla="*/ 183024 h 359783"/>
                <a:gd name="connsiteX203" fmla="*/ 429 w 327174"/>
                <a:gd name="connsiteY203" fmla="*/ 189707 h 359783"/>
                <a:gd name="connsiteX204" fmla="*/ 0 w 327174"/>
                <a:gd name="connsiteY204" fmla="*/ 187055 h 359783"/>
                <a:gd name="connsiteX205" fmla="*/ 581 w 327174"/>
                <a:gd name="connsiteY205" fmla="*/ 183934 h 359783"/>
                <a:gd name="connsiteX206" fmla="*/ 1562 w 327174"/>
                <a:gd name="connsiteY206" fmla="*/ 180085 h 359783"/>
                <a:gd name="connsiteX207" fmla="*/ 2667 w 327174"/>
                <a:gd name="connsiteY207" fmla="*/ 174733 h 359783"/>
                <a:gd name="connsiteX208" fmla="*/ 6096 w 327174"/>
                <a:gd name="connsiteY208" fmla="*/ 174733 h 359783"/>
                <a:gd name="connsiteX209" fmla="*/ 12230 w 327174"/>
                <a:gd name="connsiteY209" fmla="*/ 174723 h 359783"/>
                <a:gd name="connsiteX210" fmla="*/ 18364 w 327174"/>
                <a:gd name="connsiteY210" fmla="*/ 174714 h 359783"/>
                <a:gd name="connsiteX211" fmla="*/ 24498 w 327174"/>
                <a:gd name="connsiteY211" fmla="*/ 174714 h 359783"/>
                <a:gd name="connsiteX212" fmla="*/ 30632 w 327174"/>
                <a:gd name="connsiteY212" fmla="*/ 174704 h 359783"/>
                <a:gd name="connsiteX213" fmla="*/ 36767 w 327174"/>
                <a:gd name="connsiteY213" fmla="*/ 174695 h 359783"/>
                <a:gd name="connsiteX214" fmla="*/ 42891 w 327174"/>
                <a:gd name="connsiteY214" fmla="*/ 174685 h 359783"/>
                <a:gd name="connsiteX215" fmla="*/ 49025 w 327174"/>
                <a:gd name="connsiteY215" fmla="*/ 174685 h 359783"/>
                <a:gd name="connsiteX216" fmla="*/ 55159 w 327174"/>
                <a:gd name="connsiteY216" fmla="*/ 174676 h 359783"/>
                <a:gd name="connsiteX217" fmla="*/ 61293 w 327174"/>
                <a:gd name="connsiteY217" fmla="*/ 174666 h 359783"/>
                <a:gd name="connsiteX218" fmla="*/ 67427 w 327174"/>
                <a:gd name="connsiteY218" fmla="*/ 174666 h 359783"/>
                <a:gd name="connsiteX219" fmla="*/ 73562 w 327174"/>
                <a:gd name="connsiteY219" fmla="*/ 174657 h 359783"/>
                <a:gd name="connsiteX220" fmla="*/ 79696 w 327174"/>
                <a:gd name="connsiteY220" fmla="*/ 174647 h 359783"/>
                <a:gd name="connsiteX221" fmla="*/ 85820 w 327174"/>
                <a:gd name="connsiteY221" fmla="*/ 174647 h 359783"/>
                <a:gd name="connsiteX222" fmla="*/ 91954 w 327174"/>
                <a:gd name="connsiteY222" fmla="*/ 174638 h 359783"/>
                <a:gd name="connsiteX223" fmla="*/ 98088 w 327174"/>
                <a:gd name="connsiteY223" fmla="*/ 174628 h 359783"/>
                <a:gd name="connsiteX224" fmla="*/ 104213 w 327174"/>
                <a:gd name="connsiteY224" fmla="*/ 174628 h 359783"/>
                <a:gd name="connsiteX225" fmla="*/ 108261 w 327174"/>
                <a:gd name="connsiteY225" fmla="*/ 174628 h 359783"/>
                <a:gd name="connsiteX226" fmla="*/ 108023 w 327174"/>
                <a:gd name="connsiteY226" fmla="*/ 170817 h 359783"/>
                <a:gd name="connsiteX227" fmla="*/ 107833 w 327174"/>
                <a:gd name="connsiteY227" fmla="*/ 167792 h 359783"/>
                <a:gd name="connsiteX228" fmla="*/ 107575 w 327174"/>
                <a:gd name="connsiteY228" fmla="*/ 163723 h 359783"/>
                <a:gd name="connsiteX229" fmla="*/ 107318 w 327174"/>
                <a:gd name="connsiteY229" fmla="*/ 159673 h 359783"/>
                <a:gd name="connsiteX230" fmla="*/ 107071 w 327174"/>
                <a:gd name="connsiteY230" fmla="*/ 155613 h 359783"/>
                <a:gd name="connsiteX231" fmla="*/ 106832 w 327174"/>
                <a:gd name="connsiteY231" fmla="*/ 151793 h 359783"/>
                <a:gd name="connsiteX232" fmla="*/ 106594 w 327174"/>
                <a:gd name="connsiteY232" fmla="*/ 147973 h 359783"/>
                <a:gd name="connsiteX233" fmla="*/ 106375 w 327174"/>
                <a:gd name="connsiteY233" fmla="*/ 144430 h 359783"/>
                <a:gd name="connsiteX234" fmla="*/ 106175 w 327174"/>
                <a:gd name="connsiteY234" fmla="*/ 141175 h 359783"/>
                <a:gd name="connsiteX235" fmla="*/ 105823 w 327174"/>
                <a:gd name="connsiteY235" fmla="*/ 139298 h 359783"/>
                <a:gd name="connsiteX236" fmla="*/ 104518 w 327174"/>
                <a:gd name="connsiteY236" fmla="*/ 135574 h 359783"/>
                <a:gd name="connsiteX237" fmla="*/ 104242 w 327174"/>
                <a:gd name="connsiteY237" fmla="*/ 133726 h 359783"/>
                <a:gd name="connsiteX238" fmla="*/ 104594 w 327174"/>
                <a:gd name="connsiteY238" fmla="*/ 131773 h 359783"/>
                <a:gd name="connsiteX239" fmla="*/ 105461 w 327174"/>
                <a:gd name="connsiteY239" fmla="*/ 129934 h 359783"/>
                <a:gd name="connsiteX240" fmla="*/ 107852 w 327174"/>
                <a:gd name="connsiteY240" fmla="*/ 126564 h 359783"/>
                <a:gd name="connsiteX241" fmla="*/ 111471 w 327174"/>
                <a:gd name="connsiteY241" fmla="*/ 123970 h 359783"/>
                <a:gd name="connsiteX242" fmla="*/ 115643 w 327174"/>
                <a:gd name="connsiteY242" fmla="*/ 120973 h 359783"/>
                <a:gd name="connsiteX243" fmla="*/ 118824 w 327174"/>
                <a:gd name="connsiteY243" fmla="*/ 118685 h 359783"/>
                <a:gd name="connsiteX244" fmla="*/ 120453 w 327174"/>
                <a:gd name="connsiteY244" fmla="*/ 118120 h 359783"/>
                <a:gd name="connsiteX245" fmla="*/ 125435 w 327174"/>
                <a:gd name="connsiteY245" fmla="*/ 117325 h 359783"/>
                <a:gd name="connsiteX246" fmla="*/ 129359 w 327174"/>
                <a:gd name="connsiteY246" fmla="*/ 115592 h 359783"/>
                <a:gd name="connsiteX247" fmla="*/ 133179 w 327174"/>
                <a:gd name="connsiteY247" fmla="*/ 113907 h 359783"/>
                <a:gd name="connsiteX248" fmla="*/ 134779 w 327174"/>
                <a:gd name="connsiteY248" fmla="*/ 112969 h 359783"/>
                <a:gd name="connsiteX249" fmla="*/ 134969 w 327174"/>
                <a:gd name="connsiteY249" fmla="*/ 109800 h 359783"/>
                <a:gd name="connsiteX250" fmla="*/ 134969 w 327174"/>
                <a:gd name="connsiteY250" fmla="*/ 106257 h 359783"/>
                <a:gd name="connsiteX251" fmla="*/ 134969 w 327174"/>
                <a:gd name="connsiteY251" fmla="*/ 102284 h 359783"/>
                <a:gd name="connsiteX252" fmla="*/ 134969 w 327174"/>
                <a:gd name="connsiteY252" fmla="*/ 98301 h 359783"/>
                <a:gd name="connsiteX253" fmla="*/ 134969 w 327174"/>
                <a:gd name="connsiteY253" fmla="*/ 94318 h 359783"/>
                <a:gd name="connsiteX254" fmla="*/ 134969 w 327174"/>
                <a:gd name="connsiteY254" fmla="*/ 90325 h 359783"/>
                <a:gd name="connsiteX255" fmla="*/ 134969 w 327174"/>
                <a:gd name="connsiteY255" fmla="*/ 86333 h 359783"/>
                <a:gd name="connsiteX256" fmla="*/ 134969 w 327174"/>
                <a:gd name="connsiteY256" fmla="*/ 82340 h 359783"/>
                <a:gd name="connsiteX257" fmla="*/ 134969 w 327174"/>
                <a:gd name="connsiteY257" fmla="*/ 78338 h 359783"/>
                <a:gd name="connsiteX258" fmla="*/ 134969 w 327174"/>
                <a:gd name="connsiteY258" fmla="*/ 74336 h 359783"/>
                <a:gd name="connsiteX259" fmla="*/ 134969 w 327174"/>
                <a:gd name="connsiteY259" fmla="*/ 70334 h 359783"/>
                <a:gd name="connsiteX260" fmla="*/ 134969 w 327174"/>
                <a:gd name="connsiteY260" fmla="*/ 66322 h 359783"/>
                <a:gd name="connsiteX261" fmla="*/ 134969 w 327174"/>
                <a:gd name="connsiteY261" fmla="*/ 62301 h 359783"/>
                <a:gd name="connsiteX262" fmla="*/ 134969 w 327174"/>
                <a:gd name="connsiteY262" fmla="*/ 58280 h 359783"/>
                <a:gd name="connsiteX263" fmla="*/ 134969 w 327174"/>
                <a:gd name="connsiteY263" fmla="*/ 54249 h 359783"/>
                <a:gd name="connsiteX264" fmla="*/ 134969 w 327174"/>
                <a:gd name="connsiteY264" fmla="*/ 50218 h 359783"/>
                <a:gd name="connsiteX265" fmla="*/ 134969 w 327174"/>
                <a:gd name="connsiteY265" fmla="*/ 46178 h 359783"/>
                <a:gd name="connsiteX266" fmla="*/ 134969 w 327174"/>
                <a:gd name="connsiteY266" fmla="*/ 42137 h 359783"/>
                <a:gd name="connsiteX267" fmla="*/ 134969 w 327174"/>
                <a:gd name="connsiteY267" fmla="*/ 38595 h 359783"/>
                <a:gd name="connsiteX268" fmla="*/ 138970 w 327174"/>
                <a:gd name="connsiteY268" fmla="*/ 38595 h 359783"/>
                <a:gd name="connsiteX269" fmla="*/ 143951 w 327174"/>
                <a:gd name="connsiteY269" fmla="*/ 38595 h 359783"/>
                <a:gd name="connsiteX270" fmla="*/ 148923 w 327174"/>
                <a:gd name="connsiteY270" fmla="*/ 38595 h 359783"/>
                <a:gd name="connsiteX271" fmla="*/ 153905 w 327174"/>
                <a:gd name="connsiteY271" fmla="*/ 38595 h 359783"/>
                <a:gd name="connsiteX272" fmla="*/ 158887 w 327174"/>
                <a:gd name="connsiteY272" fmla="*/ 38595 h 359783"/>
                <a:gd name="connsiteX273" fmla="*/ 163868 w 327174"/>
                <a:gd name="connsiteY273" fmla="*/ 38595 h 359783"/>
                <a:gd name="connsiteX274" fmla="*/ 168850 w 327174"/>
                <a:gd name="connsiteY274" fmla="*/ 38595 h 359783"/>
                <a:gd name="connsiteX275" fmla="*/ 173831 w 327174"/>
                <a:gd name="connsiteY275" fmla="*/ 38595 h 359783"/>
                <a:gd name="connsiteX276" fmla="*/ 178813 w 327174"/>
                <a:gd name="connsiteY276" fmla="*/ 38595 h 359783"/>
                <a:gd name="connsiteX277" fmla="*/ 183794 w 327174"/>
                <a:gd name="connsiteY277" fmla="*/ 38595 h 359783"/>
                <a:gd name="connsiteX278" fmla="*/ 188776 w 327174"/>
                <a:gd name="connsiteY278" fmla="*/ 38595 h 359783"/>
                <a:gd name="connsiteX279" fmla="*/ 193758 w 327174"/>
                <a:gd name="connsiteY279" fmla="*/ 38595 h 359783"/>
                <a:gd name="connsiteX280" fmla="*/ 198739 w 327174"/>
                <a:gd name="connsiteY280" fmla="*/ 38595 h 359783"/>
                <a:gd name="connsiteX281" fmla="*/ 203721 w 327174"/>
                <a:gd name="connsiteY281" fmla="*/ 38595 h 359783"/>
                <a:gd name="connsiteX282" fmla="*/ 208693 w 327174"/>
                <a:gd name="connsiteY282" fmla="*/ 38595 h 359783"/>
                <a:gd name="connsiteX283" fmla="*/ 213674 w 327174"/>
                <a:gd name="connsiteY283" fmla="*/ 38595 h 359783"/>
                <a:gd name="connsiteX284" fmla="*/ 218656 w 327174"/>
                <a:gd name="connsiteY284" fmla="*/ 38595 h 359783"/>
                <a:gd name="connsiteX285" fmla="*/ 224095 w 327174"/>
                <a:gd name="connsiteY285" fmla="*/ 38595 h 359783"/>
                <a:gd name="connsiteX286" fmla="*/ 224095 w 327174"/>
                <a:gd name="connsiteY286" fmla="*/ 35205 h 359783"/>
                <a:gd name="connsiteX287" fmla="*/ 224095 w 327174"/>
                <a:gd name="connsiteY287" fmla="*/ 30332 h 359783"/>
                <a:gd name="connsiteX288" fmla="*/ 224085 w 327174"/>
                <a:gd name="connsiteY288" fmla="*/ 23630 h 359783"/>
                <a:gd name="connsiteX289" fmla="*/ 224085 w 327174"/>
                <a:gd name="connsiteY289" fmla="*/ 16889 h 359783"/>
                <a:gd name="connsiteX290" fmla="*/ 224076 w 327174"/>
                <a:gd name="connsiteY290" fmla="*/ 10953 h 359783"/>
                <a:gd name="connsiteX291" fmla="*/ 224076 w 327174"/>
                <a:gd name="connsiteY291" fmla="*/ 5007 h 359783"/>
                <a:gd name="connsiteX292" fmla="*/ 224066 w 327174"/>
                <a:gd name="connsiteY292" fmla="*/ 0 h 359783"/>
                <a:gd name="connsiteX293" fmla="*/ 229095 w 327174"/>
                <a:gd name="connsiteY293" fmla="*/ 3322 h 359783"/>
                <a:gd name="connsiteX294" fmla="*/ 234125 w 327174"/>
                <a:gd name="connsiteY294" fmla="*/ 6645 h 359783"/>
                <a:gd name="connsiteX295" fmla="*/ 239154 w 327174"/>
                <a:gd name="connsiteY295" fmla="*/ 9967 h 359783"/>
                <a:gd name="connsiteX296" fmla="*/ 244183 w 327174"/>
                <a:gd name="connsiteY296" fmla="*/ 13280 h 359783"/>
                <a:gd name="connsiteX297" fmla="*/ 249212 w 327174"/>
                <a:gd name="connsiteY297" fmla="*/ 16593 h 359783"/>
                <a:gd name="connsiteX298" fmla="*/ 254241 w 327174"/>
                <a:gd name="connsiteY298" fmla="*/ 19896 h 359783"/>
                <a:gd name="connsiteX299" fmla="*/ 259261 w 327174"/>
                <a:gd name="connsiteY299" fmla="*/ 23199 h 359783"/>
                <a:gd name="connsiteX300" fmla="*/ 264290 w 327174"/>
                <a:gd name="connsiteY300" fmla="*/ 26502 h 359783"/>
                <a:gd name="connsiteX301" fmla="*/ 269319 w 327174"/>
                <a:gd name="connsiteY301" fmla="*/ 29805 h 359783"/>
                <a:gd name="connsiteX302" fmla="*/ 274349 w 327174"/>
                <a:gd name="connsiteY302" fmla="*/ 33099 h 359783"/>
                <a:gd name="connsiteX303" fmla="*/ 279378 w 327174"/>
                <a:gd name="connsiteY303" fmla="*/ 36393 h 359783"/>
                <a:gd name="connsiteX304" fmla="*/ 284407 w 327174"/>
                <a:gd name="connsiteY304" fmla="*/ 39677 h 359783"/>
                <a:gd name="connsiteX305" fmla="*/ 289436 w 327174"/>
                <a:gd name="connsiteY305" fmla="*/ 42961 h 359783"/>
                <a:gd name="connsiteX306" fmla="*/ 294465 w 327174"/>
                <a:gd name="connsiteY306" fmla="*/ 46245 h 359783"/>
                <a:gd name="connsiteX307" fmla="*/ 299495 w 327174"/>
                <a:gd name="connsiteY307" fmla="*/ 49529 h 359783"/>
                <a:gd name="connsiteX308" fmla="*/ 304514 w 327174"/>
                <a:gd name="connsiteY308" fmla="*/ 52803 h 359783"/>
                <a:gd name="connsiteX309" fmla="*/ 308724 w 327174"/>
                <a:gd name="connsiteY309" fmla="*/ 55542 h 359783"/>
                <a:gd name="connsiteX310" fmla="*/ 315192 w 327174"/>
                <a:gd name="connsiteY310" fmla="*/ 59955 h 359783"/>
                <a:gd name="connsiteX311" fmla="*/ 321221 w 327174"/>
                <a:gd name="connsiteY311" fmla="*/ 64063 h 359783"/>
                <a:gd name="connsiteX312" fmla="*/ 327174 w 327174"/>
                <a:gd name="connsiteY312" fmla="*/ 68170 h 359783"/>
                <a:gd name="connsiteX313" fmla="*/ 18402 w 327174"/>
                <a:gd name="connsiteY313" fmla="*/ 221031 h 359783"/>
                <a:gd name="connsiteX314" fmla="*/ 16688 w 327174"/>
                <a:gd name="connsiteY314" fmla="*/ 223789 h 359783"/>
                <a:gd name="connsiteX315" fmla="*/ 15926 w 327174"/>
                <a:gd name="connsiteY315" fmla="*/ 222736 h 359783"/>
                <a:gd name="connsiteX316" fmla="*/ 15631 w 327174"/>
                <a:gd name="connsiteY316" fmla="*/ 220926 h 359783"/>
                <a:gd name="connsiteX317" fmla="*/ 17155 w 327174"/>
                <a:gd name="connsiteY317" fmla="*/ 218331 h 359783"/>
                <a:gd name="connsiteX318" fmla="*/ 17878 w 327174"/>
                <a:gd name="connsiteY318" fmla="*/ 216991 h 359783"/>
                <a:gd name="connsiteX319" fmla="*/ 19202 w 327174"/>
                <a:gd name="connsiteY319" fmla="*/ 216503 h 359783"/>
                <a:gd name="connsiteX320" fmla="*/ 18402 w 327174"/>
                <a:gd name="connsiteY320" fmla="*/ 221032 h 359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</a:cxnLst>
              <a:rect l="l" t="t" r="r" b="b"/>
              <a:pathLst>
                <a:path w="327174" h="359783">
                  <a:moveTo>
                    <a:pt x="327174" y="68175"/>
                  </a:moveTo>
                  <a:lnTo>
                    <a:pt x="317811" y="68175"/>
                  </a:lnTo>
                  <a:lnTo>
                    <a:pt x="305305" y="68185"/>
                  </a:lnTo>
                  <a:lnTo>
                    <a:pt x="296780" y="68185"/>
                  </a:lnTo>
                  <a:lnTo>
                    <a:pt x="288027" y="68185"/>
                  </a:lnTo>
                  <a:lnTo>
                    <a:pt x="279825" y="68185"/>
                  </a:lnTo>
                  <a:lnTo>
                    <a:pt x="280540" y="74896"/>
                  </a:lnTo>
                  <a:lnTo>
                    <a:pt x="281302" y="82211"/>
                  </a:lnTo>
                  <a:lnTo>
                    <a:pt x="282064" y="89507"/>
                  </a:lnTo>
                  <a:lnTo>
                    <a:pt x="282826" y="96793"/>
                  </a:lnTo>
                  <a:lnTo>
                    <a:pt x="283588" y="104060"/>
                  </a:lnTo>
                  <a:lnTo>
                    <a:pt x="284350" y="111318"/>
                  </a:lnTo>
                  <a:lnTo>
                    <a:pt x="285112" y="118556"/>
                  </a:lnTo>
                  <a:lnTo>
                    <a:pt x="285874" y="125775"/>
                  </a:lnTo>
                  <a:lnTo>
                    <a:pt x="286636" y="132985"/>
                  </a:lnTo>
                  <a:lnTo>
                    <a:pt x="287398" y="140175"/>
                  </a:lnTo>
                  <a:lnTo>
                    <a:pt x="288160" y="147356"/>
                  </a:lnTo>
                  <a:lnTo>
                    <a:pt x="288922" y="154537"/>
                  </a:lnTo>
                  <a:lnTo>
                    <a:pt x="289684" y="161698"/>
                  </a:lnTo>
                  <a:lnTo>
                    <a:pt x="290446" y="168850"/>
                  </a:lnTo>
                  <a:lnTo>
                    <a:pt x="291208" y="175993"/>
                  </a:lnTo>
                  <a:lnTo>
                    <a:pt x="291970" y="183116"/>
                  </a:lnTo>
                  <a:lnTo>
                    <a:pt x="292732" y="190230"/>
                  </a:lnTo>
                  <a:lnTo>
                    <a:pt x="293494" y="197334"/>
                  </a:lnTo>
                  <a:lnTo>
                    <a:pt x="294256" y="204420"/>
                  </a:lnTo>
                  <a:lnTo>
                    <a:pt x="295018" y="211495"/>
                  </a:lnTo>
                  <a:lnTo>
                    <a:pt x="295780" y="218561"/>
                  </a:lnTo>
                  <a:lnTo>
                    <a:pt x="296542" y="225617"/>
                  </a:lnTo>
                  <a:lnTo>
                    <a:pt x="297304" y="232655"/>
                  </a:lnTo>
                  <a:lnTo>
                    <a:pt x="298066" y="239682"/>
                  </a:lnTo>
                  <a:lnTo>
                    <a:pt x="298828" y="246700"/>
                  </a:lnTo>
                  <a:lnTo>
                    <a:pt x="299590" y="253709"/>
                  </a:lnTo>
                  <a:lnTo>
                    <a:pt x="300352" y="260708"/>
                  </a:lnTo>
                  <a:lnTo>
                    <a:pt x="301114" y="267697"/>
                  </a:lnTo>
                  <a:lnTo>
                    <a:pt x="301876" y="274677"/>
                  </a:lnTo>
                  <a:lnTo>
                    <a:pt x="302638" y="281647"/>
                  </a:lnTo>
                  <a:lnTo>
                    <a:pt x="303400" y="288608"/>
                  </a:lnTo>
                  <a:lnTo>
                    <a:pt x="304162" y="295559"/>
                  </a:lnTo>
                  <a:lnTo>
                    <a:pt x="304924" y="302500"/>
                  </a:lnTo>
                  <a:lnTo>
                    <a:pt x="305667" y="309222"/>
                  </a:lnTo>
                  <a:lnTo>
                    <a:pt x="308848" y="312745"/>
                  </a:lnTo>
                  <a:lnTo>
                    <a:pt x="312849" y="317168"/>
                  </a:lnTo>
                  <a:lnTo>
                    <a:pt x="311677" y="323430"/>
                  </a:lnTo>
                  <a:lnTo>
                    <a:pt x="310286" y="330889"/>
                  </a:lnTo>
                  <a:lnTo>
                    <a:pt x="308762" y="339017"/>
                  </a:lnTo>
                  <a:lnTo>
                    <a:pt x="303114" y="339017"/>
                  </a:lnTo>
                  <a:lnTo>
                    <a:pt x="297656" y="339017"/>
                  </a:lnTo>
                  <a:lnTo>
                    <a:pt x="292208" y="339017"/>
                  </a:lnTo>
                  <a:lnTo>
                    <a:pt x="286760" y="339017"/>
                  </a:lnTo>
                  <a:lnTo>
                    <a:pt x="281311" y="339017"/>
                  </a:lnTo>
                  <a:lnTo>
                    <a:pt x="275854" y="339017"/>
                  </a:lnTo>
                  <a:lnTo>
                    <a:pt x="270405" y="339017"/>
                  </a:lnTo>
                  <a:lnTo>
                    <a:pt x="264957" y="339017"/>
                  </a:lnTo>
                  <a:lnTo>
                    <a:pt x="259509" y="339017"/>
                  </a:lnTo>
                  <a:lnTo>
                    <a:pt x="254060" y="339017"/>
                  </a:lnTo>
                  <a:lnTo>
                    <a:pt x="248603" y="339017"/>
                  </a:lnTo>
                  <a:lnTo>
                    <a:pt x="243154" y="339017"/>
                  </a:lnTo>
                  <a:lnTo>
                    <a:pt x="237706" y="339017"/>
                  </a:lnTo>
                  <a:lnTo>
                    <a:pt x="232258" y="339017"/>
                  </a:lnTo>
                  <a:lnTo>
                    <a:pt x="226800" y="339017"/>
                  </a:lnTo>
                  <a:lnTo>
                    <a:pt x="221352" y="339017"/>
                  </a:lnTo>
                  <a:lnTo>
                    <a:pt x="215903" y="339017"/>
                  </a:lnTo>
                  <a:lnTo>
                    <a:pt x="210826" y="339017"/>
                  </a:lnTo>
                  <a:lnTo>
                    <a:pt x="207702" y="338826"/>
                  </a:lnTo>
                  <a:lnTo>
                    <a:pt x="206588" y="338194"/>
                  </a:lnTo>
                  <a:lnTo>
                    <a:pt x="206188" y="333991"/>
                  </a:lnTo>
                  <a:lnTo>
                    <a:pt x="205254" y="334260"/>
                  </a:lnTo>
                  <a:lnTo>
                    <a:pt x="204149" y="335495"/>
                  </a:lnTo>
                  <a:lnTo>
                    <a:pt x="203578" y="336835"/>
                  </a:lnTo>
                  <a:lnTo>
                    <a:pt x="203778" y="338587"/>
                  </a:lnTo>
                  <a:lnTo>
                    <a:pt x="203597" y="340071"/>
                  </a:lnTo>
                  <a:lnTo>
                    <a:pt x="200092" y="340655"/>
                  </a:lnTo>
                  <a:lnTo>
                    <a:pt x="195358" y="341651"/>
                  </a:lnTo>
                  <a:lnTo>
                    <a:pt x="190376" y="342417"/>
                  </a:lnTo>
                  <a:lnTo>
                    <a:pt x="185347" y="342139"/>
                  </a:lnTo>
                  <a:lnTo>
                    <a:pt x="183632" y="341794"/>
                  </a:lnTo>
                  <a:lnTo>
                    <a:pt x="181813" y="341239"/>
                  </a:lnTo>
                  <a:lnTo>
                    <a:pt x="177813" y="340636"/>
                  </a:lnTo>
                  <a:lnTo>
                    <a:pt x="175631" y="340588"/>
                  </a:lnTo>
                  <a:lnTo>
                    <a:pt x="173136" y="340722"/>
                  </a:lnTo>
                  <a:lnTo>
                    <a:pt x="170193" y="341057"/>
                  </a:lnTo>
                  <a:lnTo>
                    <a:pt x="169250" y="341832"/>
                  </a:lnTo>
                  <a:lnTo>
                    <a:pt x="167030" y="344963"/>
                  </a:lnTo>
                  <a:lnTo>
                    <a:pt x="164878" y="348592"/>
                  </a:lnTo>
                  <a:lnTo>
                    <a:pt x="163478" y="348573"/>
                  </a:lnTo>
                  <a:lnTo>
                    <a:pt x="161896" y="346581"/>
                  </a:lnTo>
                  <a:lnTo>
                    <a:pt x="157563" y="342828"/>
                  </a:lnTo>
                  <a:lnTo>
                    <a:pt x="152314" y="337887"/>
                  </a:lnTo>
                  <a:lnTo>
                    <a:pt x="149924" y="335436"/>
                  </a:lnTo>
                  <a:lnTo>
                    <a:pt x="148657" y="335120"/>
                  </a:lnTo>
                  <a:lnTo>
                    <a:pt x="146142" y="336882"/>
                  </a:lnTo>
                  <a:lnTo>
                    <a:pt x="144028" y="338576"/>
                  </a:lnTo>
                  <a:lnTo>
                    <a:pt x="141780" y="340970"/>
                  </a:lnTo>
                  <a:lnTo>
                    <a:pt x="140760" y="343268"/>
                  </a:lnTo>
                  <a:lnTo>
                    <a:pt x="139951" y="345978"/>
                  </a:lnTo>
                  <a:lnTo>
                    <a:pt x="139589" y="349166"/>
                  </a:lnTo>
                  <a:lnTo>
                    <a:pt x="138770" y="352881"/>
                  </a:lnTo>
                  <a:lnTo>
                    <a:pt x="136950" y="355878"/>
                  </a:lnTo>
                  <a:lnTo>
                    <a:pt x="134798" y="358137"/>
                  </a:lnTo>
                  <a:lnTo>
                    <a:pt x="133198" y="359200"/>
                  </a:lnTo>
                  <a:lnTo>
                    <a:pt x="132578" y="359784"/>
                  </a:lnTo>
                  <a:lnTo>
                    <a:pt x="127873" y="358022"/>
                  </a:lnTo>
                  <a:lnTo>
                    <a:pt x="127283" y="357802"/>
                  </a:lnTo>
                  <a:lnTo>
                    <a:pt x="124444" y="355810"/>
                  </a:lnTo>
                  <a:lnTo>
                    <a:pt x="123073" y="353446"/>
                  </a:lnTo>
                  <a:lnTo>
                    <a:pt x="120834" y="351665"/>
                  </a:lnTo>
                  <a:lnTo>
                    <a:pt x="117729" y="350468"/>
                  </a:lnTo>
                  <a:lnTo>
                    <a:pt x="115710" y="349108"/>
                  </a:lnTo>
                  <a:lnTo>
                    <a:pt x="114767" y="347577"/>
                  </a:lnTo>
                  <a:lnTo>
                    <a:pt x="113624" y="346562"/>
                  </a:lnTo>
                  <a:lnTo>
                    <a:pt x="112414" y="346035"/>
                  </a:lnTo>
                  <a:lnTo>
                    <a:pt x="112300" y="345489"/>
                  </a:lnTo>
                  <a:lnTo>
                    <a:pt x="112586" y="344733"/>
                  </a:lnTo>
                  <a:lnTo>
                    <a:pt x="112300" y="343335"/>
                  </a:lnTo>
                  <a:lnTo>
                    <a:pt x="110480" y="340214"/>
                  </a:lnTo>
                  <a:lnTo>
                    <a:pt x="108785" y="338777"/>
                  </a:lnTo>
                  <a:lnTo>
                    <a:pt x="107337" y="339008"/>
                  </a:lnTo>
                  <a:lnTo>
                    <a:pt x="106518" y="338624"/>
                  </a:lnTo>
                  <a:lnTo>
                    <a:pt x="106023" y="337934"/>
                  </a:lnTo>
                  <a:lnTo>
                    <a:pt x="105823" y="336929"/>
                  </a:lnTo>
                  <a:lnTo>
                    <a:pt x="104832" y="336058"/>
                  </a:lnTo>
                  <a:lnTo>
                    <a:pt x="103118" y="335674"/>
                  </a:lnTo>
                  <a:lnTo>
                    <a:pt x="101737" y="333357"/>
                  </a:lnTo>
                  <a:lnTo>
                    <a:pt x="100698" y="329096"/>
                  </a:lnTo>
                  <a:lnTo>
                    <a:pt x="99346" y="325774"/>
                  </a:lnTo>
                  <a:lnTo>
                    <a:pt x="97688" y="323390"/>
                  </a:lnTo>
                  <a:lnTo>
                    <a:pt x="96498" y="322499"/>
                  </a:lnTo>
                  <a:lnTo>
                    <a:pt x="95621" y="322336"/>
                  </a:lnTo>
                  <a:lnTo>
                    <a:pt x="95326" y="321963"/>
                  </a:lnTo>
                  <a:lnTo>
                    <a:pt x="95088" y="321273"/>
                  </a:lnTo>
                  <a:lnTo>
                    <a:pt x="93793" y="321024"/>
                  </a:lnTo>
                  <a:lnTo>
                    <a:pt x="91973" y="321742"/>
                  </a:lnTo>
                  <a:lnTo>
                    <a:pt x="90335" y="321502"/>
                  </a:lnTo>
                  <a:lnTo>
                    <a:pt x="89535" y="320334"/>
                  </a:lnTo>
                  <a:lnTo>
                    <a:pt x="88421" y="320228"/>
                  </a:lnTo>
                  <a:lnTo>
                    <a:pt x="87001" y="321185"/>
                  </a:lnTo>
                  <a:lnTo>
                    <a:pt x="85430" y="320907"/>
                  </a:lnTo>
                  <a:lnTo>
                    <a:pt x="83715" y="319385"/>
                  </a:lnTo>
                  <a:lnTo>
                    <a:pt x="82763" y="317872"/>
                  </a:lnTo>
                  <a:lnTo>
                    <a:pt x="82582" y="316369"/>
                  </a:lnTo>
                  <a:lnTo>
                    <a:pt x="79619" y="313372"/>
                  </a:lnTo>
                  <a:lnTo>
                    <a:pt x="73885" y="308872"/>
                  </a:lnTo>
                  <a:lnTo>
                    <a:pt x="67637" y="306766"/>
                  </a:lnTo>
                  <a:lnTo>
                    <a:pt x="60874" y="307044"/>
                  </a:lnTo>
                  <a:lnTo>
                    <a:pt x="57083" y="306833"/>
                  </a:lnTo>
                  <a:lnTo>
                    <a:pt x="56255" y="306125"/>
                  </a:lnTo>
                  <a:lnTo>
                    <a:pt x="55426" y="306182"/>
                  </a:lnTo>
                  <a:lnTo>
                    <a:pt x="54588" y="307006"/>
                  </a:lnTo>
                  <a:lnTo>
                    <a:pt x="53702" y="307188"/>
                  </a:lnTo>
                  <a:lnTo>
                    <a:pt x="52759" y="306729"/>
                  </a:lnTo>
                  <a:lnTo>
                    <a:pt x="52168" y="307072"/>
                  </a:lnTo>
                  <a:lnTo>
                    <a:pt x="51940" y="308221"/>
                  </a:lnTo>
                  <a:lnTo>
                    <a:pt x="49559" y="308815"/>
                  </a:lnTo>
                  <a:lnTo>
                    <a:pt x="45034" y="308824"/>
                  </a:lnTo>
                  <a:lnTo>
                    <a:pt x="41377" y="309533"/>
                  </a:lnTo>
                  <a:lnTo>
                    <a:pt x="38595" y="310931"/>
                  </a:lnTo>
                  <a:lnTo>
                    <a:pt x="34652" y="311534"/>
                  </a:lnTo>
                  <a:lnTo>
                    <a:pt x="29547" y="311342"/>
                  </a:lnTo>
                  <a:lnTo>
                    <a:pt x="26470" y="310826"/>
                  </a:lnTo>
                  <a:lnTo>
                    <a:pt x="25422" y="310002"/>
                  </a:lnTo>
                  <a:lnTo>
                    <a:pt x="23955" y="309801"/>
                  </a:lnTo>
                  <a:lnTo>
                    <a:pt x="22069" y="310241"/>
                  </a:lnTo>
                  <a:lnTo>
                    <a:pt x="20374" y="312472"/>
                  </a:lnTo>
                  <a:lnTo>
                    <a:pt x="18879" y="316484"/>
                  </a:lnTo>
                  <a:lnTo>
                    <a:pt x="17650" y="318772"/>
                  </a:lnTo>
                  <a:lnTo>
                    <a:pt x="16669" y="319337"/>
                  </a:lnTo>
                  <a:lnTo>
                    <a:pt x="15621" y="322324"/>
                  </a:lnTo>
                  <a:lnTo>
                    <a:pt x="15030" y="327322"/>
                  </a:lnTo>
                  <a:lnTo>
                    <a:pt x="14145" y="329515"/>
                  </a:lnTo>
                  <a:lnTo>
                    <a:pt x="14135" y="317049"/>
                  </a:lnTo>
                  <a:lnTo>
                    <a:pt x="15592" y="312386"/>
                  </a:lnTo>
                  <a:lnTo>
                    <a:pt x="16069" y="308288"/>
                  </a:lnTo>
                  <a:lnTo>
                    <a:pt x="19193" y="299221"/>
                  </a:lnTo>
                  <a:lnTo>
                    <a:pt x="22917" y="291791"/>
                  </a:lnTo>
                  <a:lnTo>
                    <a:pt x="26356" y="281910"/>
                  </a:lnTo>
                  <a:lnTo>
                    <a:pt x="27651" y="272317"/>
                  </a:lnTo>
                  <a:lnTo>
                    <a:pt x="27213" y="262905"/>
                  </a:lnTo>
                  <a:lnTo>
                    <a:pt x="26194" y="254518"/>
                  </a:lnTo>
                  <a:lnTo>
                    <a:pt x="24451" y="248965"/>
                  </a:lnTo>
                  <a:lnTo>
                    <a:pt x="22765" y="240912"/>
                  </a:lnTo>
                  <a:lnTo>
                    <a:pt x="20279" y="236661"/>
                  </a:lnTo>
                  <a:lnTo>
                    <a:pt x="15726" y="232946"/>
                  </a:lnTo>
                  <a:lnTo>
                    <a:pt x="14707" y="230773"/>
                  </a:lnTo>
                  <a:lnTo>
                    <a:pt x="15764" y="229959"/>
                  </a:lnTo>
                  <a:lnTo>
                    <a:pt x="18536" y="229403"/>
                  </a:lnTo>
                  <a:lnTo>
                    <a:pt x="20298" y="226502"/>
                  </a:lnTo>
                  <a:lnTo>
                    <a:pt x="16564" y="227623"/>
                  </a:lnTo>
                  <a:lnTo>
                    <a:pt x="20879" y="218718"/>
                  </a:lnTo>
                  <a:lnTo>
                    <a:pt x="22222" y="212648"/>
                  </a:lnTo>
                  <a:lnTo>
                    <a:pt x="22012" y="208656"/>
                  </a:lnTo>
                  <a:lnTo>
                    <a:pt x="22831" y="206185"/>
                  </a:lnTo>
                  <a:lnTo>
                    <a:pt x="19536" y="200833"/>
                  </a:lnTo>
                  <a:lnTo>
                    <a:pt x="16974" y="194083"/>
                  </a:lnTo>
                  <a:lnTo>
                    <a:pt x="15650" y="193021"/>
                  </a:lnTo>
                  <a:lnTo>
                    <a:pt x="14278" y="192456"/>
                  </a:lnTo>
                  <a:lnTo>
                    <a:pt x="14154" y="194045"/>
                  </a:lnTo>
                  <a:lnTo>
                    <a:pt x="13411" y="195462"/>
                  </a:lnTo>
                  <a:lnTo>
                    <a:pt x="11811" y="194610"/>
                  </a:lnTo>
                  <a:lnTo>
                    <a:pt x="8982" y="189698"/>
                  </a:lnTo>
                  <a:lnTo>
                    <a:pt x="5029" y="181694"/>
                  </a:lnTo>
                  <a:lnTo>
                    <a:pt x="3639" y="180870"/>
                  </a:lnTo>
                  <a:lnTo>
                    <a:pt x="2486" y="181971"/>
                  </a:lnTo>
                  <a:lnTo>
                    <a:pt x="1762" y="183024"/>
                  </a:lnTo>
                  <a:lnTo>
                    <a:pt x="429" y="189707"/>
                  </a:lnTo>
                  <a:lnTo>
                    <a:pt x="0" y="187055"/>
                  </a:lnTo>
                  <a:lnTo>
                    <a:pt x="581" y="183934"/>
                  </a:lnTo>
                  <a:lnTo>
                    <a:pt x="1562" y="180085"/>
                  </a:lnTo>
                  <a:lnTo>
                    <a:pt x="2667" y="174733"/>
                  </a:lnTo>
                  <a:lnTo>
                    <a:pt x="6096" y="174733"/>
                  </a:lnTo>
                  <a:lnTo>
                    <a:pt x="12230" y="174723"/>
                  </a:lnTo>
                  <a:lnTo>
                    <a:pt x="18364" y="174714"/>
                  </a:lnTo>
                  <a:lnTo>
                    <a:pt x="24498" y="174714"/>
                  </a:lnTo>
                  <a:lnTo>
                    <a:pt x="30632" y="174704"/>
                  </a:lnTo>
                  <a:lnTo>
                    <a:pt x="36767" y="174695"/>
                  </a:lnTo>
                  <a:lnTo>
                    <a:pt x="42891" y="174685"/>
                  </a:lnTo>
                  <a:lnTo>
                    <a:pt x="49025" y="174685"/>
                  </a:lnTo>
                  <a:lnTo>
                    <a:pt x="55159" y="174676"/>
                  </a:lnTo>
                  <a:lnTo>
                    <a:pt x="61293" y="174666"/>
                  </a:lnTo>
                  <a:lnTo>
                    <a:pt x="67427" y="174666"/>
                  </a:lnTo>
                  <a:lnTo>
                    <a:pt x="73562" y="174657"/>
                  </a:lnTo>
                  <a:lnTo>
                    <a:pt x="79696" y="174647"/>
                  </a:lnTo>
                  <a:lnTo>
                    <a:pt x="85820" y="174647"/>
                  </a:lnTo>
                  <a:lnTo>
                    <a:pt x="91954" y="174638"/>
                  </a:lnTo>
                  <a:lnTo>
                    <a:pt x="98088" y="174628"/>
                  </a:lnTo>
                  <a:lnTo>
                    <a:pt x="104213" y="174628"/>
                  </a:lnTo>
                  <a:lnTo>
                    <a:pt x="108261" y="174628"/>
                  </a:lnTo>
                  <a:lnTo>
                    <a:pt x="108023" y="170817"/>
                  </a:lnTo>
                  <a:lnTo>
                    <a:pt x="107833" y="167792"/>
                  </a:lnTo>
                  <a:lnTo>
                    <a:pt x="107575" y="163723"/>
                  </a:lnTo>
                  <a:lnTo>
                    <a:pt x="107318" y="159673"/>
                  </a:lnTo>
                  <a:lnTo>
                    <a:pt x="107071" y="155613"/>
                  </a:lnTo>
                  <a:lnTo>
                    <a:pt x="106832" y="151793"/>
                  </a:lnTo>
                  <a:lnTo>
                    <a:pt x="106594" y="147973"/>
                  </a:lnTo>
                  <a:lnTo>
                    <a:pt x="106375" y="144430"/>
                  </a:lnTo>
                  <a:lnTo>
                    <a:pt x="106175" y="141175"/>
                  </a:lnTo>
                  <a:lnTo>
                    <a:pt x="105823" y="139298"/>
                  </a:lnTo>
                  <a:lnTo>
                    <a:pt x="104518" y="135574"/>
                  </a:lnTo>
                  <a:lnTo>
                    <a:pt x="104242" y="133726"/>
                  </a:lnTo>
                  <a:lnTo>
                    <a:pt x="104594" y="131773"/>
                  </a:lnTo>
                  <a:lnTo>
                    <a:pt x="105461" y="129934"/>
                  </a:lnTo>
                  <a:lnTo>
                    <a:pt x="107852" y="126564"/>
                  </a:lnTo>
                  <a:lnTo>
                    <a:pt x="111471" y="123970"/>
                  </a:lnTo>
                  <a:lnTo>
                    <a:pt x="115643" y="120973"/>
                  </a:lnTo>
                  <a:lnTo>
                    <a:pt x="118824" y="118685"/>
                  </a:lnTo>
                  <a:lnTo>
                    <a:pt x="120453" y="118120"/>
                  </a:lnTo>
                  <a:lnTo>
                    <a:pt x="125435" y="117325"/>
                  </a:lnTo>
                  <a:lnTo>
                    <a:pt x="129359" y="115592"/>
                  </a:lnTo>
                  <a:lnTo>
                    <a:pt x="133179" y="113907"/>
                  </a:lnTo>
                  <a:lnTo>
                    <a:pt x="134779" y="112969"/>
                  </a:lnTo>
                  <a:lnTo>
                    <a:pt x="134969" y="109800"/>
                  </a:lnTo>
                  <a:lnTo>
                    <a:pt x="134969" y="106257"/>
                  </a:lnTo>
                  <a:lnTo>
                    <a:pt x="134969" y="102284"/>
                  </a:lnTo>
                  <a:lnTo>
                    <a:pt x="134969" y="98301"/>
                  </a:lnTo>
                  <a:lnTo>
                    <a:pt x="134969" y="94318"/>
                  </a:lnTo>
                  <a:lnTo>
                    <a:pt x="134969" y="90325"/>
                  </a:lnTo>
                  <a:lnTo>
                    <a:pt x="134969" y="86333"/>
                  </a:lnTo>
                  <a:lnTo>
                    <a:pt x="134969" y="82340"/>
                  </a:lnTo>
                  <a:lnTo>
                    <a:pt x="134969" y="78338"/>
                  </a:lnTo>
                  <a:lnTo>
                    <a:pt x="134969" y="74336"/>
                  </a:lnTo>
                  <a:lnTo>
                    <a:pt x="134969" y="70334"/>
                  </a:lnTo>
                  <a:lnTo>
                    <a:pt x="134969" y="66322"/>
                  </a:lnTo>
                  <a:lnTo>
                    <a:pt x="134969" y="62301"/>
                  </a:lnTo>
                  <a:lnTo>
                    <a:pt x="134969" y="58280"/>
                  </a:lnTo>
                  <a:lnTo>
                    <a:pt x="134969" y="54249"/>
                  </a:lnTo>
                  <a:lnTo>
                    <a:pt x="134969" y="50218"/>
                  </a:lnTo>
                  <a:lnTo>
                    <a:pt x="134969" y="46178"/>
                  </a:lnTo>
                  <a:lnTo>
                    <a:pt x="134969" y="42137"/>
                  </a:lnTo>
                  <a:lnTo>
                    <a:pt x="134969" y="38595"/>
                  </a:lnTo>
                  <a:lnTo>
                    <a:pt x="138970" y="38595"/>
                  </a:lnTo>
                  <a:lnTo>
                    <a:pt x="143951" y="38595"/>
                  </a:lnTo>
                  <a:lnTo>
                    <a:pt x="148923" y="38595"/>
                  </a:lnTo>
                  <a:lnTo>
                    <a:pt x="153905" y="38595"/>
                  </a:lnTo>
                  <a:lnTo>
                    <a:pt x="158887" y="38595"/>
                  </a:lnTo>
                  <a:lnTo>
                    <a:pt x="163868" y="38595"/>
                  </a:lnTo>
                  <a:lnTo>
                    <a:pt x="168850" y="38595"/>
                  </a:lnTo>
                  <a:lnTo>
                    <a:pt x="173831" y="38595"/>
                  </a:lnTo>
                  <a:lnTo>
                    <a:pt x="178813" y="38595"/>
                  </a:lnTo>
                  <a:lnTo>
                    <a:pt x="183794" y="38595"/>
                  </a:lnTo>
                  <a:lnTo>
                    <a:pt x="188776" y="38595"/>
                  </a:lnTo>
                  <a:lnTo>
                    <a:pt x="193758" y="38595"/>
                  </a:lnTo>
                  <a:lnTo>
                    <a:pt x="198739" y="38595"/>
                  </a:lnTo>
                  <a:lnTo>
                    <a:pt x="203721" y="38595"/>
                  </a:lnTo>
                  <a:lnTo>
                    <a:pt x="208693" y="38595"/>
                  </a:lnTo>
                  <a:lnTo>
                    <a:pt x="213674" y="38595"/>
                  </a:lnTo>
                  <a:lnTo>
                    <a:pt x="218656" y="38595"/>
                  </a:lnTo>
                  <a:lnTo>
                    <a:pt x="224095" y="38595"/>
                  </a:lnTo>
                  <a:lnTo>
                    <a:pt x="224095" y="35205"/>
                  </a:lnTo>
                  <a:lnTo>
                    <a:pt x="224095" y="30332"/>
                  </a:lnTo>
                  <a:lnTo>
                    <a:pt x="224085" y="23630"/>
                  </a:lnTo>
                  <a:lnTo>
                    <a:pt x="224085" y="16889"/>
                  </a:lnTo>
                  <a:lnTo>
                    <a:pt x="224076" y="10953"/>
                  </a:lnTo>
                  <a:lnTo>
                    <a:pt x="224076" y="5007"/>
                  </a:lnTo>
                  <a:lnTo>
                    <a:pt x="224066" y="0"/>
                  </a:lnTo>
                  <a:lnTo>
                    <a:pt x="229095" y="3322"/>
                  </a:lnTo>
                  <a:lnTo>
                    <a:pt x="234125" y="6645"/>
                  </a:lnTo>
                  <a:lnTo>
                    <a:pt x="239154" y="9967"/>
                  </a:lnTo>
                  <a:lnTo>
                    <a:pt x="244183" y="13280"/>
                  </a:lnTo>
                  <a:lnTo>
                    <a:pt x="249212" y="16593"/>
                  </a:lnTo>
                  <a:lnTo>
                    <a:pt x="254241" y="19896"/>
                  </a:lnTo>
                  <a:lnTo>
                    <a:pt x="259261" y="23199"/>
                  </a:lnTo>
                  <a:lnTo>
                    <a:pt x="264290" y="26502"/>
                  </a:lnTo>
                  <a:lnTo>
                    <a:pt x="269319" y="29805"/>
                  </a:lnTo>
                  <a:lnTo>
                    <a:pt x="274349" y="33099"/>
                  </a:lnTo>
                  <a:lnTo>
                    <a:pt x="279378" y="36393"/>
                  </a:lnTo>
                  <a:lnTo>
                    <a:pt x="284407" y="39677"/>
                  </a:lnTo>
                  <a:lnTo>
                    <a:pt x="289436" y="42961"/>
                  </a:lnTo>
                  <a:lnTo>
                    <a:pt x="294465" y="46245"/>
                  </a:lnTo>
                  <a:lnTo>
                    <a:pt x="299495" y="49529"/>
                  </a:lnTo>
                  <a:lnTo>
                    <a:pt x="304514" y="52803"/>
                  </a:lnTo>
                  <a:lnTo>
                    <a:pt x="308724" y="55542"/>
                  </a:lnTo>
                  <a:lnTo>
                    <a:pt x="315192" y="59955"/>
                  </a:lnTo>
                  <a:lnTo>
                    <a:pt x="321221" y="64063"/>
                  </a:lnTo>
                  <a:lnTo>
                    <a:pt x="327174" y="68170"/>
                  </a:lnTo>
                  <a:close/>
                  <a:moveTo>
                    <a:pt x="18402" y="221031"/>
                  </a:moveTo>
                  <a:lnTo>
                    <a:pt x="16688" y="223789"/>
                  </a:lnTo>
                  <a:lnTo>
                    <a:pt x="15926" y="222736"/>
                  </a:lnTo>
                  <a:lnTo>
                    <a:pt x="15631" y="220926"/>
                  </a:lnTo>
                  <a:lnTo>
                    <a:pt x="17155" y="218331"/>
                  </a:lnTo>
                  <a:lnTo>
                    <a:pt x="17878" y="216991"/>
                  </a:lnTo>
                  <a:lnTo>
                    <a:pt x="19202" y="216503"/>
                  </a:lnTo>
                  <a:lnTo>
                    <a:pt x="18402" y="221032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41757AAC-80C9-BD72-8552-464B5B33CA89}"/>
                </a:ext>
              </a:extLst>
            </p:cNvPr>
            <p:cNvSpPr/>
            <p:nvPr/>
          </p:nvSpPr>
          <p:spPr>
            <a:xfrm>
              <a:off x="6508517" y="3725220"/>
              <a:ext cx="86144" cy="212427"/>
            </a:xfrm>
            <a:custGeom>
              <a:avLst/>
              <a:gdLst>
                <a:gd name="connsiteX0" fmla="*/ 61198 w 86144"/>
                <a:gd name="connsiteY0" fmla="*/ 59295 h 212427"/>
                <a:gd name="connsiteX1" fmla="*/ 57645 w 86144"/>
                <a:gd name="connsiteY1" fmla="*/ 59228 h 212427"/>
                <a:gd name="connsiteX2" fmla="*/ 53178 w 86144"/>
                <a:gd name="connsiteY2" fmla="*/ 59582 h 212427"/>
                <a:gd name="connsiteX3" fmla="*/ 52083 w 86144"/>
                <a:gd name="connsiteY3" fmla="*/ 60444 h 212427"/>
                <a:gd name="connsiteX4" fmla="*/ 51749 w 86144"/>
                <a:gd name="connsiteY4" fmla="*/ 62349 h 212427"/>
                <a:gd name="connsiteX5" fmla="*/ 50349 w 86144"/>
                <a:gd name="connsiteY5" fmla="*/ 66275 h 212427"/>
                <a:gd name="connsiteX6" fmla="*/ 49568 w 86144"/>
                <a:gd name="connsiteY6" fmla="*/ 67720 h 212427"/>
                <a:gd name="connsiteX7" fmla="*/ 47920 w 86144"/>
                <a:gd name="connsiteY7" fmla="*/ 70363 h 212427"/>
                <a:gd name="connsiteX8" fmla="*/ 45596 w 86144"/>
                <a:gd name="connsiteY8" fmla="*/ 74087 h 212427"/>
                <a:gd name="connsiteX9" fmla="*/ 45110 w 86144"/>
                <a:gd name="connsiteY9" fmla="*/ 75303 h 212427"/>
                <a:gd name="connsiteX10" fmla="*/ 45186 w 86144"/>
                <a:gd name="connsiteY10" fmla="*/ 76558 h 212427"/>
                <a:gd name="connsiteX11" fmla="*/ 46558 w 86144"/>
                <a:gd name="connsiteY11" fmla="*/ 81622 h 212427"/>
                <a:gd name="connsiteX12" fmla="*/ 47996 w 86144"/>
                <a:gd name="connsiteY12" fmla="*/ 86946 h 212427"/>
                <a:gd name="connsiteX13" fmla="*/ 48454 w 86144"/>
                <a:gd name="connsiteY13" fmla="*/ 89033 h 212427"/>
                <a:gd name="connsiteX14" fmla="*/ 49473 w 86144"/>
                <a:gd name="connsiteY14" fmla="*/ 96118 h 212427"/>
                <a:gd name="connsiteX15" fmla="*/ 50044 w 86144"/>
                <a:gd name="connsiteY15" fmla="*/ 101135 h 212427"/>
                <a:gd name="connsiteX16" fmla="*/ 50130 w 86144"/>
                <a:gd name="connsiteY16" fmla="*/ 104084 h 212427"/>
                <a:gd name="connsiteX17" fmla="*/ 50616 w 86144"/>
                <a:gd name="connsiteY17" fmla="*/ 108029 h 212427"/>
                <a:gd name="connsiteX18" fmla="*/ 51892 w 86144"/>
                <a:gd name="connsiteY18" fmla="*/ 110164 h 212427"/>
                <a:gd name="connsiteX19" fmla="*/ 53235 w 86144"/>
                <a:gd name="connsiteY19" fmla="*/ 111504 h 212427"/>
                <a:gd name="connsiteX20" fmla="*/ 58283 w 86144"/>
                <a:gd name="connsiteY20" fmla="*/ 112308 h 212427"/>
                <a:gd name="connsiteX21" fmla="*/ 59788 w 86144"/>
                <a:gd name="connsiteY21" fmla="*/ 113295 h 212427"/>
                <a:gd name="connsiteX22" fmla="*/ 62646 w 86144"/>
                <a:gd name="connsiteY22" fmla="*/ 115813 h 212427"/>
                <a:gd name="connsiteX23" fmla="*/ 68894 w 86144"/>
                <a:gd name="connsiteY23" fmla="*/ 122783 h 212427"/>
                <a:gd name="connsiteX24" fmla="*/ 72323 w 86144"/>
                <a:gd name="connsiteY24" fmla="*/ 127235 h 212427"/>
                <a:gd name="connsiteX25" fmla="*/ 75343 w 86144"/>
                <a:gd name="connsiteY25" fmla="*/ 131151 h 212427"/>
                <a:gd name="connsiteX26" fmla="*/ 80734 w 86144"/>
                <a:gd name="connsiteY26" fmla="*/ 138437 h 212427"/>
                <a:gd name="connsiteX27" fmla="*/ 84925 w 86144"/>
                <a:gd name="connsiteY27" fmla="*/ 144105 h 212427"/>
                <a:gd name="connsiteX28" fmla="*/ 85449 w 86144"/>
                <a:gd name="connsiteY28" fmla="*/ 149429 h 212427"/>
                <a:gd name="connsiteX29" fmla="*/ 86144 w 86144"/>
                <a:gd name="connsiteY29" fmla="*/ 150204 h 212427"/>
                <a:gd name="connsiteX30" fmla="*/ 84734 w 86144"/>
                <a:gd name="connsiteY30" fmla="*/ 154158 h 212427"/>
                <a:gd name="connsiteX31" fmla="*/ 83810 w 86144"/>
                <a:gd name="connsiteY31" fmla="*/ 160544 h 212427"/>
                <a:gd name="connsiteX32" fmla="*/ 84477 w 86144"/>
                <a:gd name="connsiteY32" fmla="*/ 164786 h 212427"/>
                <a:gd name="connsiteX33" fmla="*/ 84201 w 86144"/>
                <a:gd name="connsiteY33" fmla="*/ 172034 h 212427"/>
                <a:gd name="connsiteX34" fmla="*/ 83429 w 86144"/>
                <a:gd name="connsiteY34" fmla="*/ 179760 h 212427"/>
                <a:gd name="connsiteX35" fmla="*/ 82467 w 86144"/>
                <a:gd name="connsiteY35" fmla="*/ 182527 h 212427"/>
                <a:gd name="connsiteX36" fmla="*/ 81229 w 86144"/>
                <a:gd name="connsiteY36" fmla="*/ 183571 h 212427"/>
                <a:gd name="connsiteX37" fmla="*/ 78296 w 86144"/>
                <a:gd name="connsiteY37" fmla="*/ 184404 h 212427"/>
                <a:gd name="connsiteX38" fmla="*/ 71857 w 86144"/>
                <a:gd name="connsiteY38" fmla="*/ 185371 h 212427"/>
                <a:gd name="connsiteX39" fmla="*/ 70895 w 86144"/>
                <a:gd name="connsiteY39" fmla="*/ 186281 h 212427"/>
                <a:gd name="connsiteX40" fmla="*/ 70066 w 86144"/>
                <a:gd name="connsiteY40" fmla="*/ 187784 h 212427"/>
                <a:gd name="connsiteX41" fmla="*/ 68761 w 86144"/>
                <a:gd name="connsiteY41" fmla="*/ 191355 h 212427"/>
                <a:gd name="connsiteX42" fmla="*/ 67227 w 86144"/>
                <a:gd name="connsiteY42" fmla="*/ 194955 h 212427"/>
                <a:gd name="connsiteX43" fmla="*/ 66742 w 86144"/>
                <a:gd name="connsiteY43" fmla="*/ 196497 h 212427"/>
                <a:gd name="connsiteX44" fmla="*/ 67037 w 86144"/>
                <a:gd name="connsiteY44" fmla="*/ 196861 h 212427"/>
                <a:gd name="connsiteX45" fmla="*/ 68418 w 86144"/>
                <a:gd name="connsiteY45" fmla="*/ 198699 h 212427"/>
                <a:gd name="connsiteX46" fmla="*/ 69790 w 86144"/>
                <a:gd name="connsiteY46" fmla="*/ 203400 h 212427"/>
                <a:gd name="connsiteX47" fmla="*/ 70037 w 86144"/>
                <a:gd name="connsiteY47" fmla="*/ 211471 h 212427"/>
                <a:gd name="connsiteX48" fmla="*/ 69561 w 86144"/>
                <a:gd name="connsiteY48" fmla="*/ 212074 h 212427"/>
                <a:gd name="connsiteX49" fmla="*/ 67656 w 86144"/>
                <a:gd name="connsiteY49" fmla="*/ 212428 h 212427"/>
                <a:gd name="connsiteX50" fmla="*/ 65608 w 86144"/>
                <a:gd name="connsiteY50" fmla="*/ 212322 h 212427"/>
                <a:gd name="connsiteX51" fmla="*/ 64760 w 86144"/>
                <a:gd name="connsiteY51" fmla="*/ 211863 h 212427"/>
                <a:gd name="connsiteX52" fmla="*/ 63998 w 86144"/>
                <a:gd name="connsiteY52" fmla="*/ 210963 h 212427"/>
                <a:gd name="connsiteX53" fmla="*/ 63446 w 86144"/>
                <a:gd name="connsiteY53" fmla="*/ 209239 h 212427"/>
                <a:gd name="connsiteX54" fmla="*/ 64789 w 86144"/>
                <a:gd name="connsiteY54" fmla="*/ 208043 h 212427"/>
                <a:gd name="connsiteX55" fmla="*/ 65265 w 86144"/>
                <a:gd name="connsiteY55" fmla="*/ 205936 h 212427"/>
                <a:gd name="connsiteX56" fmla="*/ 64408 w 86144"/>
                <a:gd name="connsiteY56" fmla="*/ 204136 h 212427"/>
                <a:gd name="connsiteX57" fmla="*/ 62684 w 86144"/>
                <a:gd name="connsiteY57" fmla="*/ 203733 h 212427"/>
                <a:gd name="connsiteX58" fmla="*/ 60493 w 86144"/>
                <a:gd name="connsiteY58" fmla="*/ 202077 h 212427"/>
                <a:gd name="connsiteX59" fmla="*/ 55826 w 86144"/>
                <a:gd name="connsiteY59" fmla="*/ 196687 h 212427"/>
                <a:gd name="connsiteX60" fmla="*/ 51921 w 86144"/>
                <a:gd name="connsiteY60" fmla="*/ 192905 h 212427"/>
                <a:gd name="connsiteX61" fmla="*/ 49654 w 86144"/>
                <a:gd name="connsiteY61" fmla="*/ 189774 h 212427"/>
                <a:gd name="connsiteX62" fmla="*/ 47339 w 86144"/>
                <a:gd name="connsiteY62" fmla="*/ 188529 h 212427"/>
                <a:gd name="connsiteX63" fmla="*/ 46672 w 86144"/>
                <a:gd name="connsiteY63" fmla="*/ 187763 h 212427"/>
                <a:gd name="connsiteX64" fmla="*/ 46110 w 86144"/>
                <a:gd name="connsiteY64" fmla="*/ 186442 h 212427"/>
                <a:gd name="connsiteX65" fmla="*/ 46101 w 86144"/>
                <a:gd name="connsiteY65" fmla="*/ 184537 h 212427"/>
                <a:gd name="connsiteX66" fmla="*/ 46311 w 86144"/>
                <a:gd name="connsiteY66" fmla="*/ 183139 h 212427"/>
                <a:gd name="connsiteX67" fmla="*/ 45587 w 86144"/>
                <a:gd name="connsiteY67" fmla="*/ 181559 h 212427"/>
                <a:gd name="connsiteX68" fmla="*/ 43243 w 86144"/>
                <a:gd name="connsiteY68" fmla="*/ 179127 h 212427"/>
                <a:gd name="connsiteX69" fmla="*/ 42177 w 86144"/>
                <a:gd name="connsiteY69" fmla="*/ 177777 h 212427"/>
                <a:gd name="connsiteX70" fmla="*/ 42120 w 86144"/>
                <a:gd name="connsiteY70" fmla="*/ 176169 h 212427"/>
                <a:gd name="connsiteX71" fmla="*/ 43110 w 86144"/>
                <a:gd name="connsiteY71" fmla="*/ 174617 h 212427"/>
                <a:gd name="connsiteX72" fmla="*/ 45110 w 86144"/>
                <a:gd name="connsiteY72" fmla="*/ 172722 h 212427"/>
                <a:gd name="connsiteX73" fmla="*/ 46625 w 86144"/>
                <a:gd name="connsiteY73" fmla="*/ 168882 h 212427"/>
                <a:gd name="connsiteX74" fmla="*/ 47168 w 86144"/>
                <a:gd name="connsiteY74" fmla="*/ 166403 h 212427"/>
                <a:gd name="connsiteX75" fmla="*/ 49997 w 86144"/>
                <a:gd name="connsiteY75" fmla="*/ 161414 h 212427"/>
                <a:gd name="connsiteX76" fmla="*/ 50387 w 86144"/>
                <a:gd name="connsiteY76" fmla="*/ 157087 h 212427"/>
                <a:gd name="connsiteX77" fmla="*/ 50444 w 86144"/>
                <a:gd name="connsiteY77" fmla="*/ 153630 h 212427"/>
                <a:gd name="connsiteX78" fmla="*/ 50273 w 86144"/>
                <a:gd name="connsiteY78" fmla="*/ 151045 h 212427"/>
                <a:gd name="connsiteX79" fmla="*/ 49549 w 86144"/>
                <a:gd name="connsiteY79" fmla="*/ 145750 h 212427"/>
                <a:gd name="connsiteX80" fmla="*/ 49044 w 86144"/>
                <a:gd name="connsiteY80" fmla="*/ 142093 h 212427"/>
                <a:gd name="connsiteX81" fmla="*/ 45558 w 86144"/>
                <a:gd name="connsiteY81" fmla="*/ 137306 h 212427"/>
                <a:gd name="connsiteX82" fmla="*/ 44425 w 86144"/>
                <a:gd name="connsiteY82" fmla="*/ 136856 h 212427"/>
                <a:gd name="connsiteX83" fmla="*/ 41119 w 86144"/>
                <a:gd name="connsiteY83" fmla="*/ 137277 h 212427"/>
                <a:gd name="connsiteX84" fmla="*/ 38262 w 86144"/>
                <a:gd name="connsiteY84" fmla="*/ 137976 h 212427"/>
                <a:gd name="connsiteX85" fmla="*/ 36862 w 86144"/>
                <a:gd name="connsiteY85" fmla="*/ 138972 h 212427"/>
                <a:gd name="connsiteX86" fmla="*/ 34738 w 86144"/>
                <a:gd name="connsiteY86" fmla="*/ 139020 h 212427"/>
                <a:gd name="connsiteX87" fmla="*/ 29166 w 86144"/>
                <a:gd name="connsiteY87" fmla="*/ 139853 h 212427"/>
                <a:gd name="connsiteX88" fmla="*/ 27413 w 86144"/>
                <a:gd name="connsiteY88" fmla="*/ 140207 h 212427"/>
                <a:gd name="connsiteX89" fmla="*/ 26403 w 86144"/>
                <a:gd name="connsiteY89" fmla="*/ 141069 h 212427"/>
                <a:gd name="connsiteX90" fmla="*/ 25813 w 86144"/>
                <a:gd name="connsiteY90" fmla="*/ 141251 h 212427"/>
                <a:gd name="connsiteX91" fmla="*/ 22308 w 86144"/>
                <a:gd name="connsiteY91" fmla="*/ 137555 h 212427"/>
                <a:gd name="connsiteX92" fmla="*/ 19231 w 86144"/>
                <a:gd name="connsiteY92" fmla="*/ 133562 h 212427"/>
                <a:gd name="connsiteX93" fmla="*/ 15316 w 86144"/>
                <a:gd name="connsiteY93" fmla="*/ 126783 h 212427"/>
                <a:gd name="connsiteX94" fmla="*/ 14202 w 86144"/>
                <a:gd name="connsiteY94" fmla="*/ 125969 h 212427"/>
                <a:gd name="connsiteX95" fmla="*/ 12773 w 86144"/>
                <a:gd name="connsiteY95" fmla="*/ 123978 h 212427"/>
                <a:gd name="connsiteX96" fmla="*/ 11582 w 86144"/>
                <a:gd name="connsiteY96" fmla="*/ 124475 h 212427"/>
                <a:gd name="connsiteX97" fmla="*/ 9944 w 86144"/>
                <a:gd name="connsiteY97" fmla="*/ 125873 h 212427"/>
                <a:gd name="connsiteX98" fmla="*/ 9058 w 86144"/>
                <a:gd name="connsiteY98" fmla="*/ 126257 h 212427"/>
                <a:gd name="connsiteX99" fmla="*/ 8601 w 86144"/>
                <a:gd name="connsiteY99" fmla="*/ 126218 h 212427"/>
                <a:gd name="connsiteX100" fmla="*/ 8306 w 86144"/>
                <a:gd name="connsiteY100" fmla="*/ 125865 h 212427"/>
                <a:gd name="connsiteX101" fmla="*/ 7944 w 86144"/>
                <a:gd name="connsiteY101" fmla="*/ 124974 h 212427"/>
                <a:gd name="connsiteX102" fmla="*/ 6677 w 86144"/>
                <a:gd name="connsiteY102" fmla="*/ 122418 h 212427"/>
                <a:gd name="connsiteX103" fmla="*/ 5258 w 86144"/>
                <a:gd name="connsiteY103" fmla="*/ 120589 h 212427"/>
                <a:gd name="connsiteX104" fmla="*/ 3753 w 86144"/>
                <a:gd name="connsiteY104" fmla="*/ 119881 h 212427"/>
                <a:gd name="connsiteX105" fmla="*/ 2524 w 86144"/>
                <a:gd name="connsiteY105" fmla="*/ 119038 h 212427"/>
                <a:gd name="connsiteX106" fmla="*/ 3067 w 86144"/>
                <a:gd name="connsiteY106" fmla="*/ 118224 h 212427"/>
                <a:gd name="connsiteX107" fmla="*/ 3638 w 86144"/>
                <a:gd name="connsiteY107" fmla="*/ 117640 h 212427"/>
                <a:gd name="connsiteX108" fmla="*/ 3391 w 86144"/>
                <a:gd name="connsiteY108" fmla="*/ 117037 h 212427"/>
                <a:gd name="connsiteX109" fmla="*/ 2705 w 86144"/>
                <a:gd name="connsiteY109" fmla="*/ 116156 h 212427"/>
                <a:gd name="connsiteX110" fmla="*/ 38 w 86144"/>
                <a:gd name="connsiteY110" fmla="*/ 114883 h 212427"/>
                <a:gd name="connsiteX111" fmla="*/ 0 w 86144"/>
                <a:gd name="connsiteY111" fmla="*/ 114337 h 212427"/>
                <a:gd name="connsiteX112" fmla="*/ 2353 w 86144"/>
                <a:gd name="connsiteY112" fmla="*/ 113236 h 212427"/>
                <a:gd name="connsiteX113" fmla="*/ 3839 w 86144"/>
                <a:gd name="connsiteY113" fmla="*/ 111924 h 212427"/>
                <a:gd name="connsiteX114" fmla="*/ 4848 w 86144"/>
                <a:gd name="connsiteY114" fmla="*/ 110670 h 212427"/>
                <a:gd name="connsiteX115" fmla="*/ 6124 w 86144"/>
                <a:gd name="connsiteY115" fmla="*/ 107922 h 212427"/>
                <a:gd name="connsiteX116" fmla="*/ 7163 w 86144"/>
                <a:gd name="connsiteY116" fmla="*/ 105184 h 212427"/>
                <a:gd name="connsiteX117" fmla="*/ 7944 w 86144"/>
                <a:gd name="connsiteY117" fmla="*/ 104293 h 212427"/>
                <a:gd name="connsiteX118" fmla="*/ 8211 w 86144"/>
                <a:gd name="connsiteY118" fmla="*/ 102484 h 212427"/>
                <a:gd name="connsiteX119" fmla="*/ 8029 w 86144"/>
                <a:gd name="connsiteY119" fmla="*/ 100444 h 212427"/>
                <a:gd name="connsiteX120" fmla="*/ 8553 w 86144"/>
                <a:gd name="connsiteY120" fmla="*/ 97840 h 212427"/>
                <a:gd name="connsiteX121" fmla="*/ 8801 w 86144"/>
                <a:gd name="connsiteY121" fmla="*/ 95380 h 212427"/>
                <a:gd name="connsiteX122" fmla="*/ 8010 w 86144"/>
                <a:gd name="connsiteY122" fmla="*/ 94422 h 212427"/>
                <a:gd name="connsiteX123" fmla="*/ 7344 w 86144"/>
                <a:gd name="connsiteY123" fmla="*/ 92766 h 212427"/>
                <a:gd name="connsiteX124" fmla="*/ 8134 w 86144"/>
                <a:gd name="connsiteY124" fmla="*/ 89951 h 212427"/>
                <a:gd name="connsiteX125" fmla="*/ 9373 w 86144"/>
                <a:gd name="connsiteY125" fmla="*/ 88007 h 212427"/>
                <a:gd name="connsiteX126" fmla="*/ 15307 w 86144"/>
                <a:gd name="connsiteY126" fmla="*/ 85987 h 212427"/>
                <a:gd name="connsiteX127" fmla="*/ 19441 w 86144"/>
                <a:gd name="connsiteY127" fmla="*/ 84158 h 212427"/>
                <a:gd name="connsiteX128" fmla="*/ 20317 w 86144"/>
                <a:gd name="connsiteY128" fmla="*/ 83364 h 212427"/>
                <a:gd name="connsiteX129" fmla="*/ 21717 w 86144"/>
                <a:gd name="connsiteY129" fmla="*/ 81803 h 212427"/>
                <a:gd name="connsiteX130" fmla="*/ 22498 w 86144"/>
                <a:gd name="connsiteY130" fmla="*/ 80281 h 212427"/>
                <a:gd name="connsiteX131" fmla="*/ 21936 w 86144"/>
                <a:gd name="connsiteY131" fmla="*/ 79831 h 212427"/>
                <a:gd name="connsiteX132" fmla="*/ 18688 w 86144"/>
                <a:gd name="connsiteY132" fmla="*/ 79793 h 212427"/>
                <a:gd name="connsiteX133" fmla="*/ 17888 w 86144"/>
                <a:gd name="connsiteY133" fmla="*/ 79209 h 212427"/>
                <a:gd name="connsiteX134" fmla="*/ 15545 w 86144"/>
                <a:gd name="connsiteY134" fmla="*/ 73857 h 212427"/>
                <a:gd name="connsiteX135" fmla="*/ 16840 w 86144"/>
                <a:gd name="connsiteY135" fmla="*/ 67730 h 212427"/>
                <a:gd name="connsiteX136" fmla="*/ 16954 w 86144"/>
                <a:gd name="connsiteY136" fmla="*/ 65327 h 212427"/>
                <a:gd name="connsiteX137" fmla="*/ 16926 w 86144"/>
                <a:gd name="connsiteY137" fmla="*/ 62339 h 212427"/>
                <a:gd name="connsiteX138" fmla="*/ 16516 w 86144"/>
                <a:gd name="connsiteY138" fmla="*/ 60166 h 212427"/>
                <a:gd name="connsiteX139" fmla="*/ 15488 w 86144"/>
                <a:gd name="connsiteY139" fmla="*/ 59256 h 212427"/>
                <a:gd name="connsiteX140" fmla="*/ 14859 w 86144"/>
                <a:gd name="connsiteY140" fmla="*/ 58088 h 212427"/>
                <a:gd name="connsiteX141" fmla="*/ 15030 w 86144"/>
                <a:gd name="connsiteY141" fmla="*/ 54900 h 212427"/>
                <a:gd name="connsiteX142" fmla="*/ 15983 w 86144"/>
                <a:gd name="connsiteY142" fmla="*/ 54517 h 212427"/>
                <a:gd name="connsiteX143" fmla="*/ 18040 w 86144"/>
                <a:gd name="connsiteY143" fmla="*/ 50304 h 212427"/>
                <a:gd name="connsiteX144" fmla="*/ 18955 w 86144"/>
                <a:gd name="connsiteY144" fmla="*/ 47824 h 212427"/>
                <a:gd name="connsiteX145" fmla="*/ 17859 w 86144"/>
                <a:gd name="connsiteY145" fmla="*/ 45842 h 212427"/>
                <a:gd name="connsiteX146" fmla="*/ 16650 w 86144"/>
                <a:gd name="connsiteY146" fmla="*/ 43018 h 212427"/>
                <a:gd name="connsiteX147" fmla="*/ 16097 w 86144"/>
                <a:gd name="connsiteY147" fmla="*/ 41218 h 212427"/>
                <a:gd name="connsiteX148" fmla="*/ 15792 w 86144"/>
                <a:gd name="connsiteY148" fmla="*/ 40625 h 212427"/>
                <a:gd name="connsiteX149" fmla="*/ 16631 w 86144"/>
                <a:gd name="connsiteY149" fmla="*/ 39514 h 212427"/>
                <a:gd name="connsiteX150" fmla="*/ 18021 w 86144"/>
                <a:gd name="connsiteY150" fmla="*/ 38442 h 212427"/>
                <a:gd name="connsiteX151" fmla="*/ 19583 w 86144"/>
                <a:gd name="connsiteY151" fmla="*/ 38144 h 212427"/>
                <a:gd name="connsiteX152" fmla="*/ 21231 w 86144"/>
                <a:gd name="connsiteY152" fmla="*/ 37638 h 212427"/>
                <a:gd name="connsiteX153" fmla="*/ 26422 w 86144"/>
                <a:gd name="connsiteY153" fmla="*/ 32410 h 212427"/>
                <a:gd name="connsiteX154" fmla="*/ 26489 w 86144"/>
                <a:gd name="connsiteY154" fmla="*/ 31395 h 212427"/>
                <a:gd name="connsiteX155" fmla="*/ 25546 w 86144"/>
                <a:gd name="connsiteY155" fmla="*/ 29643 h 212427"/>
                <a:gd name="connsiteX156" fmla="*/ 23603 w 86144"/>
                <a:gd name="connsiteY156" fmla="*/ 27000 h 212427"/>
                <a:gd name="connsiteX157" fmla="*/ 23174 w 86144"/>
                <a:gd name="connsiteY157" fmla="*/ 25928 h 212427"/>
                <a:gd name="connsiteX158" fmla="*/ 22946 w 86144"/>
                <a:gd name="connsiteY158" fmla="*/ 22749 h 212427"/>
                <a:gd name="connsiteX159" fmla="*/ 22174 w 86144"/>
                <a:gd name="connsiteY159" fmla="*/ 21802 h 212427"/>
                <a:gd name="connsiteX160" fmla="*/ 19326 w 86144"/>
                <a:gd name="connsiteY160" fmla="*/ 19666 h 212427"/>
                <a:gd name="connsiteX161" fmla="*/ 17135 w 86144"/>
                <a:gd name="connsiteY161" fmla="*/ 17417 h 212427"/>
                <a:gd name="connsiteX162" fmla="*/ 17821 w 86144"/>
                <a:gd name="connsiteY162" fmla="*/ 15138 h 212427"/>
                <a:gd name="connsiteX163" fmla="*/ 18193 w 86144"/>
                <a:gd name="connsiteY163" fmla="*/ 12648 h 212427"/>
                <a:gd name="connsiteX164" fmla="*/ 17107 w 86144"/>
                <a:gd name="connsiteY164" fmla="*/ 11279 h 212427"/>
                <a:gd name="connsiteX165" fmla="*/ 15497 w 86144"/>
                <a:gd name="connsiteY165" fmla="*/ 9862 h 212427"/>
                <a:gd name="connsiteX166" fmla="*/ 14497 w 86144"/>
                <a:gd name="connsiteY166" fmla="*/ 7794 h 212427"/>
                <a:gd name="connsiteX167" fmla="*/ 14040 w 86144"/>
                <a:gd name="connsiteY167" fmla="*/ 6253 h 212427"/>
                <a:gd name="connsiteX168" fmla="*/ 12773 w 86144"/>
                <a:gd name="connsiteY168" fmla="*/ 5640 h 212427"/>
                <a:gd name="connsiteX169" fmla="*/ 11601 w 86144"/>
                <a:gd name="connsiteY169" fmla="*/ 5621 h 212427"/>
                <a:gd name="connsiteX170" fmla="*/ 10744 w 86144"/>
                <a:gd name="connsiteY170" fmla="*/ 6579 h 212427"/>
                <a:gd name="connsiteX171" fmla="*/ 9820 w 86144"/>
                <a:gd name="connsiteY171" fmla="*/ 6493 h 212427"/>
                <a:gd name="connsiteX172" fmla="*/ 8696 w 86144"/>
                <a:gd name="connsiteY172" fmla="*/ 6158 h 212427"/>
                <a:gd name="connsiteX173" fmla="*/ 8325 w 86144"/>
                <a:gd name="connsiteY173" fmla="*/ 4827 h 212427"/>
                <a:gd name="connsiteX174" fmla="*/ 8258 w 86144"/>
                <a:gd name="connsiteY174" fmla="*/ 3391 h 212427"/>
                <a:gd name="connsiteX175" fmla="*/ 7487 w 86144"/>
                <a:gd name="connsiteY175" fmla="*/ 2414 h 212427"/>
                <a:gd name="connsiteX176" fmla="*/ 6744 w 86144"/>
                <a:gd name="connsiteY176" fmla="*/ 1054 h 212427"/>
                <a:gd name="connsiteX177" fmla="*/ 6648 w 86144"/>
                <a:gd name="connsiteY177" fmla="*/ 336 h 212427"/>
                <a:gd name="connsiteX178" fmla="*/ 7115 w 86144"/>
                <a:gd name="connsiteY178" fmla="*/ 125 h 212427"/>
                <a:gd name="connsiteX179" fmla="*/ 8096 w 86144"/>
                <a:gd name="connsiteY179" fmla="*/ 0 h 212427"/>
                <a:gd name="connsiteX180" fmla="*/ 12278 w 86144"/>
                <a:gd name="connsiteY180" fmla="*/ 2729 h 212427"/>
                <a:gd name="connsiteX181" fmla="*/ 14811 w 86144"/>
                <a:gd name="connsiteY181" fmla="*/ 2854 h 212427"/>
                <a:gd name="connsiteX182" fmla="*/ 17631 w 86144"/>
                <a:gd name="connsiteY182" fmla="*/ 3360 h 212427"/>
                <a:gd name="connsiteX183" fmla="*/ 20040 w 86144"/>
                <a:gd name="connsiteY183" fmla="*/ 5764 h 212427"/>
                <a:gd name="connsiteX184" fmla="*/ 21288 w 86144"/>
                <a:gd name="connsiteY184" fmla="*/ 6080 h 212427"/>
                <a:gd name="connsiteX185" fmla="*/ 22879 w 86144"/>
                <a:gd name="connsiteY185" fmla="*/ 5744 h 212427"/>
                <a:gd name="connsiteX186" fmla="*/ 27432 w 86144"/>
                <a:gd name="connsiteY186" fmla="*/ 5495 h 212427"/>
                <a:gd name="connsiteX187" fmla="*/ 29261 w 86144"/>
                <a:gd name="connsiteY187" fmla="*/ 5840 h 212427"/>
                <a:gd name="connsiteX188" fmla="*/ 31613 w 86144"/>
                <a:gd name="connsiteY188" fmla="*/ 7247 h 212427"/>
                <a:gd name="connsiteX189" fmla="*/ 32537 w 86144"/>
                <a:gd name="connsiteY189" fmla="*/ 7439 h 212427"/>
                <a:gd name="connsiteX190" fmla="*/ 34014 w 86144"/>
                <a:gd name="connsiteY190" fmla="*/ 7496 h 212427"/>
                <a:gd name="connsiteX191" fmla="*/ 34271 w 86144"/>
                <a:gd name="connsiteY191" fmla="*/ 7113 h 212427"/>
                <a:gd name="connsiteX192" fmla="*/ 34423 w 86144"/>
                <a:gd name="connsiteY192" fmla="*/ 6279 h 212427"/>
                <a:gd name="connsiteX193" fmla="*/ 34166 w 86144"/>
                <a:gd name="connsiteY193" fmla="*/ 4594 h 212427"/>
                <a:gd name="connsiteX194" fmla="*/ 34499 w 86144"/>
                <a:gd name="connsiteY194" fmla="*/ 3685 h 212427"/>
                <a:gd name="connsiteX195" fmla="*/ 35395 w 86144"/>
                <a:gd name="connsiteY195" fmla="*/ 2698 h 212427"/>
                <a:gd name="connsiteX196" fmla="*/ 37881 w 86144"/>
                <a:gd name="connsiteY196" fmla="*/ 3847 h 212427"/>
                <a:gd name="connsiteX197" fmla="*/ 44091 w 86144"/>
                <a:gd name="connsiteY197" fmla="*/ 9094 h 212427"/>
                <a:gd name="connsiteX198" fmla="*/ 44282 w 86144"/>
                <a:gd name="connsiteY198" fmla="*/ 9774 h 212427"/>
                <a:gd name="connsiteX199" fmla="*/ 48244 w 86144"/>
                <a:gd name="connsiteY199" fmla="*/ 14983 h 212427"/>
                <a:gd name="connsiteX200" fmla="*/ 49530 w 86144"/>
                <a:gd name="connsiteY200" fmla="*/ 17185 h 212427"/>
                <a:gd name="connsiteX201" fmla="*/ 49530 w 86144"/>
                <a:gd name="connsiteY201" fmla="*/ 18353 h 212427"/>
                <a:gd name="connsiteX202" fmla="*/ 50749 w 86144"/>
                <a:gd name="connsiteY202" fmla="*/ 22910 h 212427"/>
                <a:gd name="connsiteX203" fmla="*/ 51016 w 86144"/>
                <a:gd name="connsiteY203" fmla="*/ 25045 h 212427"/>
                <a:gd name="connsiteX204" fmla="*/ 50740 w 86144"/>
                <a:gd name="connsiteY204" fmla="*/ 26673 h 212427"/>
                <a:gd name="connsiteX205" fmla="*/ 50787 w 86144"/>
                <a:gd name="connsiteY205" fmla="*/ 27975 h 212427"/>
                <a:gd name="connsiteX206" fmla="*/ 51263 w 86144"/>
                <a:gd name="connsiteY206" fmla="*/ 29833 h 212427"/>
                <a:gd name="connsiteX207" fmla="*/ 51102 w 86144"/>
                <a:gd name="connsiteY207" fmla="*/ 30617 h 212427"/>
                <a:gd name="connsiteX208" fmla="*/ 52511 w 86144"/>
                <a:gd name="connsiteY208" fmla="*/ 33346 h 212427"/>
                <a:gd name="connsiteX209" fmla="*/ 53188 w 86144"/>
                <a:gd name="connsiteY209" fmla="*/ 35644 h 212427"/>
                <a:gd name="connsiteX210" fmla="*/ 53330 w 86144"/>
                <a:gd name="connsiteY210" fmla="*/ 37884 h 212427"/>
                <a:gd name="connsiteX211" fmla="*/ 52930 w 86144"/>
                <a:gd name="connsiteY211" fmla="*/ 40077 h 212427"/>
                <a:gd name="connsiteX212" fmla="*/ 51683 w 86144"/>
                <a:gd name="connsiteY212" fmla="*/ 43265 h 212427"/>
                <a:gd name="connsiteX213" fmla="*/ 51473 w 86144"/>
                <a:gd name="connsiteY213" fmla="*/ 44548 h 212427"/>
                <a:gd name="connsiteX214" fmla="*/ 51749 w 86144"/>
                <a:gd name="connsiteY214" fmla="*/ 45716 h 212427"/>
                <a:gd name="connsiteX215" fmla="*/ 52559 w 86144"/>
                <a:gd name="connsiteY215" fmla="*/ 46990 h 212427"/>
                <a:gd name="connsiteX216" fmla="*/ 53902 w 86144"/>
                <a:gd name="connsiteY216" fmla="*/ 48359 h 212427"/>
                <a:gd name="connsiteX217" fmla="*/ 54912 w 86144"/>
                <a:gd name="connsiteY217" fmla="*/ 50006 h 212427"/>
                <a:gd name="connsiteX218" fmla="*/ 55597 w 86144"/>
                <a:gd name="connsiteY218" fmla="*/ 51949 h 212427"/>
                <a:gd name="connsiteX219" fmla="*/ 56178 w 86144"/>
                <a:gd name="connsiteY219" fmla="*/ 52830 h 212427"/>
                <a:gd name="connsiteX220" fmla="*/ 56902 w 86144"/>
                <a:gd name="connsiteY220" fmla="*/ 52811 h 212427"/>
                <a:gd name="connsiteX221" fmla="*/ 58236 w 86144"/>
                <a:gd name="connsiteY221" fmla="*/ 53109 h 212427"/>
                <a:gd name="connsiteX222" fmla="*/ 59303 w 86144"/>
                <a:gd name="connsiteY222" fmla="*/ 54248 h 212427"/>
                <a:gd name="connsiteX223" fmla="*/ 60541 w 86144"/>
                <a:gd name="connsiteY223" fmla="*/ 56153 h 212427"/>
                <a:gd name="connsiteX224" fmla="*/ 60950 w 86144"/>
                <a:gd name="connsiteY224" fmla="*/ 58346 h 212427"/>
                <a:gd name="connsiteX225" fmla="*/ 61198 w 86144"/>
                <a:gd name="connsiteY225" fmla="*/ 59294 h 212427"/>
                <a:gd name="connsiteX226" fmla="*/ 52702 w 86144"/>
                <a:gd name="connsiteY226" fmla="*/ 71187 h 212427"/>
                <a:gd name="connsiteX227" fmla="*/ 52168 w 86144"/>
                <a:gd name="connsiteY227" fmla="*/ 72632 h 212427"/>
                <a:gd name="connsiteX228" fmla="*/ 51063 w 86144"/>
                <a:gd name="connsiteY228" fmla="*/ 72613 h 212427"/>
                <a:gd name="connsiteX229" fmla="*/ 50025 w 86144"/>
                <a:gd name="connsiteY229" fmla="*/ 71330 h 212427"/>
                <a:gd name="connsiteX230" fmla="*/ 50359 w 86144"/>
                <a:gd name="connsiteY230" fmla="*/ 70335 h 212427"/>
                <a:gd name="connsiteX231" fmla="*/ 51359 w 86144"/>
                <a:gd name="connsiteY231" fmla="*/ 70028 h 212427"/>
                <a:gd name="connsiteX232" fmla="*/ 52235 w 86144"/>
                <a:gd name="connsiteY232" fmla="*/ 70401 h 212427"/>
                <a:gd name="connsiteX233" fmla="*/ 52702 w 86144"/>
                <a:gd name="connsiteY233" fmla="*/ 71186 h 212427"/>
                <a:gd name="connsiteX234" fmla="*/ 54778 w 86144"/>
                <a:gd name="connsiteY234" fmla="*/ 73829 h 212427"/>
                <a:gd name="connsiteX235" fmla="*/ 53835 w 86144"/>
                <a:gd name="connsiteY235" fmla="*/ 74049 h 212427"/>
                <a:gd name="connsiteX236" fmla="*/ 53245 w 86144"/>
                <a:gd name="connsiteY236" fmla="*/ 73562 h 212427"/>
                <a:gd name="connsiteX237" fmla="*/ 53388 w 86144"/>
                <a:gd name="connsiteY237" fmla="*/ 72106 h 212427"/>
                <a:gd name="connsiteX238" fmla="*/ 53721 w 86144"/>
                <a:gd name="connsiteY238" fmla="*/ 71053 h 212427"/>
                <a:gd name="connsiteX239" fmla="*/ 54654 w 86144"/>
                <a:gd name="connsiteY239" fmla="*/ 70890 h 212427"/>
                <a:gd name="connsiteX240" fmla="*/ 55302 w 86144"/>
                <a:gd name="connsiteY240" fmla="*/ 71168 h 212427"/>
                <a:gd name="connsiteX241" fmla="*/ 55750 w 86144"/>
                <a:gd name="connsiteY241" fmla="*/ 71646 h 212427"/>
                <a:gd name="connsiteX242" fmla="*/ 55759 w 86144"/>
                <a:gd name="connsiteY242" fmla="*/ 72422 h 212427"/>
                <a:gd name="connsiteX243" fmla="*/ 55483 w 86144"/>
                <a:gd name="connsiteY243" fmla="*/ 73216 h 212427"/>
                <a:gd name="connsiteX244" fmla="*/ 54778 w 86144"/>
                <a:gd name="connsiteY244" fmla="*/ 73828 h 212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</a:cxnLst>
              <a:rect l="l" t="t" r="r" b="b"/>
              <a:pathLst>
                <a:path w="86144" h="212427">
                  <a:moveTo>
                    <a:pt x="61198" y="59295"/>
                  </a:moveTo>
                  <a:lnTo>
                    <a:pt x="57645" y="59228"/>
                  </a:lnTo>
                  <a:lnTo>
                    <a:pt x="53178" y="59582"/>
                  </a:lnTo>
                  <a:lnTo>
                    <a:pt x="52083" y="60444"/>
                  </a:lnTo>
                  <a:lnTo>
                    <a:pt x="51749" y="62349"/>
                  </a:lnTo>
                  <a:lnTo>
                    <a:pt x="50349" y="66275"/>
                  </a:lnTo>
                  <a:lnTo>
                    <a:pt x="49568" y="67720"/>
                  </a:lnTo>
                  <a:lnTo>
                    <a:pt x="47920" y="70363"/>
                  </a:lnTo>
                  <a:lnTo>
                    <a:pt x="45596" y="74087"/>
                  </a:lnTo>
                  <a:lnTo>
                    <a:pt x="45110" y="75303"/>
                  </a:lnTo>
                  <a:lnTo>
                    <a:pt x="45186" y="76558"/>
                  </a:lnTo>
                  <a:lnTo>
                    <a:pt x="46558" y="81622"/>
                  </a:lnTo>
                  <a:lnTo>
                    <a:pt x="47996" y="86946"/>
                  </a:lnTo>
                  <a:lnTo>
                    <a:pt x="48454" y="89033"/>
                  </a:lnTo>
                  <a:lnTo>
                    <a:pt x="49473" y="96118"/>
                  </a:lnTo>
                  <a:lnTo>
                    <a:pt x="50044" y="101135"/>
                  </a:lnTo>
                  <a:lnTo>
                    <a:pt x="50130" y="104084"/>
                  </a:lnTo>
                  <a:lnTo>
                    <a:pt x="50616" y="108029"/>
                  </a:lnTo>
                  <a:lnTo>
                    <a:pt x="51892" y="110164"/>
                  </a:lnTo>
                  <a:lnTo>
                    <a:pt x="53235" y="111504"/>
                  </a:lnTo>
                  <a:lnTo>
                    <a:pt x="58283" y="112308"/>
                  </a:lnTo>
                  <a:lnTo>
                    <a:pt x="59788" y="113295"/>
                  </a:lnTo>
                  <a:lnTo>
                    <a:pt x="62646" y="115813"/>
                  </a:lnTo>
                  <a:lnTo>
                    <a:pt x="68894" y="122783"/>
                  </a:lnTo>
                  <a:lnTo>
                    <a:pt x="72323" y="127235"/>
                  </a:lnTo>
                  <a:lnTo>
                    <a:pt x="75343" y="131151"/>
                  </a:lnTo>
                  <a:lnTo>
                    <a:pt x="80734" y="138437"/>
                  </a:lnTo>
                  <a:lnTo>
                    <a:pt x="84925" y="144105"/>
                  </a:lnTo>
                  <a:lnTo>
                    <a:pt x="85449" y="149429"/>
                  </a:lnTo>
                  <a:lnTo>
                    <a:pt x="86144" y="150204"/>
                  </a:lnTo>
                  <a:lnTo>
                    <a:pt x="84734" y="154158"/>
                  </a:lnTo>
                  <a:lnTo>
                    <a:pt x="83810" y="160544"/>
                  </a:lnTo>
                  <a:lnTo>
                    <a:pt x="84477" y="164786"/>
                  </a:lnTo>
                  <a:lnTo>
                    <a:pt x="84201" y="172034"/>
                  </a:lnTo>
                  <a:lnTo>
                    <a:pt x="83429" y="179760"/>
                  </a:lnTo>
                  <a:lnTo>
                    <a:pt x="82467" y="182527"/>
                  </a:lnTo>
                  <a:lnTo>
                    <a:pt x="81229" y="183571"/>
                  </a:lnTo>
                  <a:lnTo>
                    <a:pt x="78296" y="184404"/>
                  </a:lnTo>
                  <a:lnTo>
                    <a:pt x="71857" y="185371"/>
                  </a:lnTo>
                  <a:lnTo>
                    <a:pt x="70895" y="186281"/>
                  </a:lnTo>
                  <a:lnTo>
                    <a:pt x="70066" y="187784"/>
                  </a:lnTo>
                  <a:lnTo>
                    <a:pt x="68761" y="191355"/>
                  </a:lnTo>
                  <a:lnTo>
                    <a:pt x="67227" y="194955"/>
                  </a:lnTo>
                  <a:lnTo>
                    <a:pt x="66742" y="196497"/>
                  </a:lnTo>
                  <a:lnTo>
                    <a:pt x="67037" y="196861"/>
                  </a:lnTo>
                  <a:lnTo>
                    <a:pt x="68418" y="198699"/>
                  </a:lnTo>
                  <a:lnTo>
                    <a:pt x="69790" y="203400"/>
                  </a:lnTo>
                  <a:lnTo>
                    <a:pt x="70037" y="211471"/>
                  </a:lnTo>
                  <a:lnTo>
                    <a:pt x="69561" y="212074"/>
                  </a:lnTo>
                  <a:lnTo>
                    <a:pt x="67656" y="212428"/>
                  </a:lnTo>
                  <a:lnTo>
                    <a:pt x="65608" y="212322"/>
                  </a:lnTo>
                  <a:lnTo>
                    <a:pt x="64760" y="211863"/>
                  </a:lnTo>
                  <a:lnTo>
                    <a:pt x="63998" y="210963"/>
                  </a:lnTo>
                  <a:lnTo>
                    <a:pt x="63446" y="209239"/>
                  </a:lnTo>
                  <a:lnTo>
                    <a:pt x="64789" y="208043"/>
                  </a:lnTo>
                  <a:lnTo>
                    <a:pt x="65265" y="205936"/>
                  </a:lnTo>
                  <a:lnTo>
                    <a:pt x="64408" y="204136"/>
                  </a:lnTo>
                  <a:lnTo>
                    <a:pt x="62684" y="203733"/>
                  </a:lnTo>
                  <a:lnTo>
                    <a:pt x="60493" y="202077"/>
                  </a:lnTo>
                  <a:lnTo>
                    <a:pt x="55826" y="196687"/>
                  </a:lnTo>
                  <a:lnTo>
                    <a:pt x="51921" y="192905"/>
                  </a:lnTo>
                  <a:lnTo>
                    <a:pt x="49654" y="189774"/>
                  </a:lnTo>
                  <a:lnTo>
                    <a:pt x="47339" y="188529"/>
                  </a:lnTo>
                  <a:lnTo>
                    <a:pt x="46672" y="187763"/>
                  </a:lnTo>
                  <a:lnTo>
                    <a:pt x="46110" y="186442"/>
                  </a:lnTo>
                  <a:lnTo>
                    <a:pt x="46101" y="184537"/>
                  </a:lnTo>
                  <a:lnTo>
                    <a:pt x="46311" y="183139"/>
                  </a:lnTo>
                  <a:lnTo>
                    <a:pt x="45587" y="181559"/>
                  </a:lnTo>
                  <a:lnTo>
                    <a:pt x="43243" y="179127"/>
                  </a:lnTo>
                  <a:lnTo>
                    <a:pt x="42177" y="177777"/>
                  </a:lnTo>
                  <a:lnTo>
                    <a:pt x="42120" y="176169"/>
                  </a:lnTo>
                  <a:lnTo>
                    <a:pt x="43110" y="174617"/>
                  </a:lnTo>
                  <a:lnTo>
                    <a:pt x="45110" y="172722"/>
                  </a:lnTo>
                  <a:lnTo>
                    <a:pt x="46625" y="168882"/>
                  </a:lnTo>
                  <a:lnTo>
                    <a:pt x="47168" y="166403"/>
                  </a:lnTo>
                  <a:lnTo>
                    <a:pt x="49997" y="161414"/>
                  </a:lnTo>
                  <a:lnTo>
                    <a:pt x="50387" y="157087"/>
                  </a:lnTo>
                  <a:lnTo>
                    <a:pt x="50444" y="153630"/>
                  </a:lnTo>
                  <a:lnTo>
                    <a:pt x="50273" y="151045"/>
                  </a:lnTo>
                  <a:lnTo>
                    <a:pt x="49549" y="145750"/>
                  </a:lnTo>
                  <a:lnTo>
                    <a:pt x="49044" y="142093"/>
                  </a:lnTo>
                  <a:lnTo>
                    <a:pt x="45558" y="137306"/>
                  </a:lnTo>
                  <a:lnTo>
                    <a:pt x="44425" y="136856"/>
                  </a:lnTo>
                  <a:lnTo>
                    <a:pt x="41119" y="137277"/>
                  </a:lnTo>
                  <a:lnTo>
                    <a:pt x="38262" y="137976"/>
                  </a:lnTo>
                  <a:lnTo>
                    <a:pt x="36862" y="138972"/>
                  </a:lnTo>
                  <a:lnTo>
                    <a:pt x="34738" y="139020"/>
                  </a:lnTo>
                  <a:lnTo>
                    <a:pt x="29166" y="139853"/>
                  </a:lnTo>
                  <a:lnTo>
                    <a:pt x="27413" y="140207"/>
                  </a:lnTo>
                  <a:lnTo>
                    <a:pt x="26403" y="141069"/>
                  </a:lnTo>
                  <a:lnTo>
                    <a:pt x="25813" y="141251"/>
                  </a:lnTo>
                  <a:lnTo>
                    <a:pt x="22308" y="137555"/>
                  </a:lnTo>
                  <a:lnTo>
                    <a:pt x="19231" y="133562"/>
                  </a:lnTo>
                  <a:lnTo>
                    <a:pt x="15316" y="126783"/>
                  </a:lnTo>
                  <a:lnTo>
                    <a:pt x="14202" y="125969"/>
                  </a:lnTo>
                  <a:lnTo>
                    <a:pt x="12773" y="123978"/>
                  </a:lnTo>
                  <a:lnTo>
                    <a:pt x="11582" y="124475"/>
                  </a:lnTo>
                  <a:lnTo>
                    <a:pt x="9944" y="125873"/>
                  </a:lnTo>
                  <a:lnTo>
                    <a:pt x="9058" y="126257"/>
                  </a:lnTo>
                  <a:lnTo>
                    <a:pt x="8601" y="126218"/>
                  </a:lnTo>
                  <a:lnTo>
                    <a:pt x="8306" y="125865"/>
                  </a:lnTo>
                  <a:lnTo>
                    <a:pt x="7944" y="124974"/>
                  </a:lnTo>
                  <a:lnTo>
                    <a:pt x="6677" y="122418"/>
                  </a:lnTo>
                  <a:lnTo>
                    <a:pt x="5258" y="120589"/>
                  </a:lnTo>
                  <a:lnTo>
                    <a:pt x="3753" y="119881"/>
                  </a:lnTo>
                  <a:lnTo>
                    <a:pt x="2524" y="119038"/>
                  </a:lnTo>
                  <a:lnTo>
                    <a:pt x="3067" y="118224"/>
                  </a:lnTo>
                  <a:lnTo>
                    <a:pt x="3638" y="117640"/>
                  </a:lnTo>
                  <a:lnTo>
                    <a:pt x="3391" y="117037"/>
                  </a:lnTo>
                  <a:lnTo>
                    <a:pt x="2705" y="116156"/>
                  </a:lnTo>
                  <a:lnTo>
                    <a:pt x="38" y="114883"/>
                  </a:lnTo>
                  <a:lnTo>
                    <a:pt x="0" y="114337"/>
                  </a:lnTo>
                  <a:lnTo>
                    <a:pt x="2353" y="113236"/>
                  </a:lnTo>
                  <a:lnTo>
                    <a:pt x="3839" y="111924"/>
                  </a:lnTo>
                  <a:lnTo>
                    <a:pt x="4848" y="110670"/>
                  </a:lnTo>
                  <a:lnTo>
                    <a:pt x="6124" y="107922"/>
                  </a:lnTo>
                  <a:lnTo>
                    <a:pt x="7163" y="105184"/>
                  </a:lnTo>
                  <a:lnTo>
                    <a:pt x="7944" y="104293"/>
                  </a:lnTo>
                  <a:lnTo>
                    <a:pt x="8211" y="102484"/>
                  </a:lnTo>
                  <a:lnTo>
                    <a:pt x="8029" y="100444"/>
                  </a:lnTo>
                  <a:lnTo>
                    <a:pt x="8553" y="97840"/>
                  </a:lnTo>
                  <a:lnTo>
                    <a:pt x="8801" y="95380"/>
                  </a:lnTo>
                  <a:lnTo>
                    <a:pt x="8010" y="94422"/>
                  </a:lnTo>
                  <a:lnTo>
                    <a:pt x="7344" y="92766"/>
                  </a:lnTo>
                  <a:lnTo>
                    <a:pt x="8134" y="89951"/>
                  </a:lnTo>
                  <a:lnTo>
                    <a:pt x="9373" y="88007"/>
                  </a:lnTo>
                  <a:lnTo>
                    <a:pt x="15307" y="85987"/>
                  </a:lnTo>
                  <a:lnTo>
                    <a:pt x="19441" y="84158"/>
                  </a:lnTo>
                  <a:lnTo>
                    <a:pt x="20317" y="83364"/>
                  </a:lnTo>
                  <a:lnTo>
                    <a:pt x="21717" y="81803"/>
                  </a:lnTo>
                  <a:lnTo>
                    <a:pt x="22498" y="80281"/>
                  </a:lnTo>
                  <a:lnTo>
                    <a:pt x="21936" y="79831"/>
                  </a:lnTo>
                  <a:lnTo>
                    <a:pt x="18688" y="79793"/>
                  </a:lnTo>
                  <a:lnTo>
                    <a:pt x="17888" y="79209"/>
                  </a:lnTo>
                  <a:lnTo>
                    <a:pt x="15545" y="73857"/>
                  </a:lnTo>
                  <a:lnTo>
                    <a:pt x="16840" y="67730"/>
                  </a:lnTo>
                  <a:lnTo>
                    <a:pt x="16954" y="65327"/>
                  </a:lnTo>
                  <a:lnTo>
                    <a:pt x="16926" y="62339"/>
                  </a:lnTo>
                  <a:lnTo>
                    <a:pt x="16516" y="60166"/>
                  </a:lnTo>
                  <a:lnTo>
                    <a:pt x="15488" y="59256"/>
                  </a:lnTo>
                  <a:lnTo>
                    <a:pt x="14859" y="58088"/>
                  </a:lnTo>
                  <a:lnTo>
                    <a:pt x="15030" y="54900"/>
                  </a:lnTo>
                  <a:lnTo>
                    <a:pt x="15983" y="54517"/>
                  </a:lnTo>
                  <a:lnTo>
                    <a:pt x="18040" y="50304"/>
                  </a:lnTo>
                  <a:lnTo>
                    <a:pt x="18955" y="47824"/>
                  </a:lnTo>
                  <a:lnTo>
                    <a:pt x="17859" y="45842"/>
                  </a:lnTo>
                  <a:lnTo>
                    <a:pt x="16650" y="43018"/>
                  </a:lnTo>
                  <a:lnTo>
                    <a:pt x="16097" y="41218"/>
                  </a:lnTo>
                  <a:lnTo>
                    <a:pt x="15792" y="40625"/>
                  </a:lnTo>
                  <a:lnTo>
                    <a:pt x="16631" y="39514"/>
                  </a:lnTo>
                  <a:lnTo>
                    <a:pt x="18021" y="38442"/>
                  </a:lnTo>
                  <a:lnTo>
                    <a:pt x="19583" y="38144"/>
                  </a:lnTo>
                  <a:lnTo>
                    <a:pt x="21231" y="37638"/>
                  </a:lnTo>
                  <a:lnTo>
                    <a:pt x="26422" y="32410"/>
                  </a:lnTo>
                  <a:lnTo>
                    <a:pt x="26489" y="31395"/>
                  </a:lnTo>
                  <a:lnTo>
                    <a:pt x="25546" y="29643"/>
                  </a:lnTo>
                  <a:lnTo>
                    <a:pt x="23603" y="27000"/>
                  </a:lnTo>
                  <a:lnTo>
                    <a:pt x="23174" y="25928"/>
                  </a:lnTo>
                  <a:lnTo>
                    <a:pt x="22946" y="22749"/>
                  </a:lnTo>
                  <a:lnTo>
                    <a:pt x="22174" y="21802"/>
                  </a:lnTo>
                  <a:lnTo>
                    <a:pt x="19326" y="19666"/>
                  </a:lnTo>
                  <a:lnTo>
                    <a:pt x="17135" y="17417"/>
                  </a:lnTo>
                  <a:lnTo>
                    <a:pt x="17821" y="15138"/>
                  </a:lnTo>
                  <a:lnTo>
                    <a:pt x="18193" y="12648"/>
                  </a:lnTo>
                  <a:lnTo>
                    <a:pt x="17107" y="11279"/>
                  </a:lnTo>
                  <a:lnTo>
                    <a:pt x="15497" y="9862"/>
                  </a:lnTo>
                  <a:lnTo>
                    <a:pt x="14497" y="7794"/>
                  </a:lnTo>
                  <a:lnTo>
                    <a:pt x="14040" y="6253"/>
                  </a:lnTo>
                  <a:lnTo>
                    <a:pt x="12773" y="5640"/>
                  </a:lnTo>
                  <a:lnTo>
                    <a:pt x="11601" y="5621"/>
                  </a:lnTo>
                  <a:lnTo>
                    <a:pt x="10744" y="6579"/>
                  </a:lnTo>
                  <a:lnTo>
                    <a:pt x="9820" y="6493"/>
                  </a:lnTo>
                  <a:lnTo>
                    <a:pt x="8696" y="6158"/>
                  </a:lnTo>
                  <a:lnTo>
                    <a:pt x="8325" y="4827"/>
                  </a:lnTo>
                  <a:lnTo>
                    <a:pt x="8258" y="3391"/>
                  </a:lnTo>
                  <a:lnTo>
                    <a:pt x="7487" y="2414"/>
                  </a:lnTo>
                  <a:lnTo>
                    <a:pt x="6744" y="1054"/>
                  </a:lnTo>
                  <a:lnTo>
                    <a:pt x="6648" y="336"/>
                  </a:lnTo>
                  <a:lnTo>
                    <a:pt x="7115" y="125"/>
                  </a:lnTo>
                  <a:lnTo>
                    <a:pt x="8096" y="0"/>
                  </a:lnTo>
                  <a:lnTo>
                    <a:pt x="12278" y="2729"/>
                  </a:lnTo>
                  <a:lnTo>
                    <a:pt x="14811" y="2854"/>
                  </a:lnTo>
                  <a:lnTo>
                    <a:pt x="17631" y="3360"/>
                  </a:lnTo>
                  <a:lnTo>
                    <a:pt x="20040" y="5764"/>
                  </a:lnTo>
                  <a:lnTo>
                    <a:pt x="21288" y="6080"/>
                  </a:lnTo>
                  <a:lnTo>
                    <a:pt x="22879" y="5744"/>
                  </a:lnTo>
                  <a:lnTo>
                    <a:pt x="27432" y="5495"/>
                  </a:lnTo>
                  <a:lnTo>
                    <a:pt x="29261" y="5840"/>
                  </a:lnTo>
                  <a:lnTo>
                    <a:pt x="31613" y="7247"/>
                  </a:lnTo>
                  <a:lnTo>
                    <a:pt x="32537" y="7439"/>
                  </a:lnTo>
                  <a:lnTo>
                    <a:pt x="34014" y="7496"/>
                  </a:lnTo>
                  <a:lnTo>
                    <a:pt x="34271" y="7113"/>
                  </a:lnTo>
                  <a:lnTo>
                    <a:pt x="34423" y="6279"/>
                  </a:lnTo>
                  <a:lnTo>
                    <a:pt x="34166" y="4594"/>
                  </a:lnTo>
                  <a:lnTo>
                    <a:pt x="34499" y="3685"/>
                  </a:lnTo>
                  <a:lnTo>
                    <a:pt x="35395" y="2698"/>
                  </a:lnTo>
                  <a:lnTo>
                    <a:pt x="37881" y="3847"/>
                  </a:lnTo>
                  <a:lnTo>
                    <a:pt x="44091" y="9094"/>
                  </a:lnTo>
                  <a:lnTo>
                    <a:pt x="44282" y="9774"/>
                  </a:lnTo>
                  <a:lnTo>
                    <a:pt x="48244" y="14983"/>
                  </a:lnTo>
                  <a:lnTo>
                    <a:pt x="49530" y="17185"/>
                  </a:lnTo>
                  <a:lnTo>
                    <a:pt x="49530" y="18353"/>
                  </a:lnTo>
                  <a:lnTo>
                    <a:pt x="50749" y="22910"/>
                  </a:lnTo>
                  <a:lnTo>
                    <a:pt x="51016" y="25045"/>
                  </a:lnTo>
                  <a:lnTo>
                    <a:pt x="50740" y="26673"/>
                  </a:lnTo>
                  <a:lnTo>
                    <a:pt x="50787" y="27975"/>
                  </a:lnTo>
                  <a:lnTo>
                    <a:pt x="51263" y="29833"/>
                  </a:lnTo>
                  <a:lnTo>
                    <a:pt x="51102" y="30617"/>
                  </a:lnTo>
                  <a:lnTo>
                    <a:pt x="52511" y="33346"/>
                  </a:lnTo>
                  <a:lnTo>
                    <a:pt x="53188" y="35644"/>
                  </a:lnTo>
                  <a:lnTo>
                    <a:pt x="53330" y="37884"/>
                  </a:lnTo>
                  <a:lnTo>
                    <a:pt x="52930" y="40077"/>
                  </a:lnTo>
                  <a:lnTo>
                    <a:pt x="51683" y="43265"/>
                  </a:lnTo>
                  <a:lnTo>
                    <a:pt x="51473" y="44548"/>
                  </a:lnTo>
                  <a:lnTo>
                    <a:pt x="51749" y="45716"/>
                  </a:lnTo>
                  <a:lnTo>
                    <a:pt x="52559" y="46990"/>
                  </a:lnTo>
                  <a:lnTo>
                    <a:pt x="53902" y="48359"/>
                  </a:lnTo>
                  <a:lnTo>
                    <a:pt x="54912" y="50006"/>
                  </a:lnTo>
                  <a:lnTo>
                    <a:pt x="55597" y="51949"/>
                  </a:lnTo>
                  <a:lnTo>
                    <a:pt x="56178" y="52830"/>
                  </a:lnTo>
                  <a:lnTo>
                    <a:pt x="56902" y="52811"/>
                  </a:lnTo>
                  <a:lnTo>
                    <a:pt x="58236" y="53109"/>
                  </a:lnTo>
                  <a:lnTo>
                    <a:pt x="59303" y="54248"/>
                  </a:lnTo>
                  <a:lnTo>
                    <a:pt x="60541" y="56153"/>
                  </a:lnTo>
                  <a:lnTo>
                    <a:pt x="60950" y="58346"/>
                  </a:lnTo>
                  <a:lnTo>
                    <a:pt x="61198" y="59294"/>
                  </a:lnTo>
                  <a:close/>
                  <a:moveTo>
                    <a:pt x="52702" y="71187"/>
                  </a:moveTo>
                  <a:lnTo>
                    <a:pt x="52168" y="72632"/>
                  </a:lnTo>
                  <a:lnTo>
                    <a:pt x="51063" y="72613"/>
                  </a:lnTo>
                  <a:lnTo>
                    <a:pt x="50025" y="71330"/>
                  </a:lnTo>
                  <a:lnTo>
                    <a:pt x="50359" y="70335"/>
                  </a:lnTo>
                  <a:lnTo>
                    <a:pt x="51359" y="70028"/>
                  </a:lnTo>
                  <a:lnTo>
                    <a:pt x="52235" y="70401"/>
                  </a:lnTo>
                  <a:lnTo>
                    <a:pt x="52702" y="71186"/>
                  </a:lnTo>
                  <a:close/>
                  <a:moveTo>
                    <a:pt x="54778" y="73829"/>
                  </a:moveTo>
                  <a:lnTo>
                    <a:pt x="53835" y="74049"/>
                  </a:lnTo>
                  <a:lnTo>
                    <a:pt x="53245" y="73562"/>
                  </a:lnTo>
                  <a:lnTo>
                    <a:pt x="53388" y="72106"/>
                  </a:lnTo>
                  <a:lnTo>
                    <a:pt x="53721" y="71053"/>
                  </a:lnTo>
                  <a:lnTo>
                    <a:pt x="54654" y="70890"/>
                  </a:lnTo>
                  <a:lnTo>
                    <a:pt x="55302" y="71168"/>
                  </a:lnTo>
                  <a:lnTo>
                    <a:pt x="55750" y="71646"/>
                  </a:lnTo>
                  <a:lnTo>
                    <a:pt x="55759" y="72422"/>
                  </a:lnTo>
                  <a:lnTo>
                    <a:pt x="55483" y="73216"/>
                  </a:lnTo>
                  <a:lnTo>
                    <a:pt x="54778" y="73828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FE569EC0-5D05-37E5-F4BC-72E4DDE277A8}"/>
                </a:ext>
              </a:extLst>
            </p:cNvPr>
            <p:cNvSpPr/>
            <p:nvPr/>
          </p:nvSpPr>
          <p:spPr>
            <a:xfrm>
              <a:off x="6443099" y="3754206"/>
              <a:ext cx="283987" cy="464251"/>
            </a:xfrm>
            <a:custGeom>
              <a:avLst/>
              <a:gdLst>
                <a:gd name="connsiteX0" fmla="*/ 71190 w 283987"/>
                <a:gd name="connsiteY0" fmla="*/ 463889 h 464251"/>
                <a:gd name="connsiteX1" fmla="*/ 68256 w 283987"/>
                <a:gd name="connsiteY1" fmla="*/ 463936 h 464251"/>
                <a:gd name="connsiteX2" fmla="*/ 63237 w 283987"/>
                <a:gd name="connsiteY2" fmla="*/ 464080 h 464251"/>
                <a:gd name="connsiteX3" fmla="*/ 60265 w 283987"/>
                <a:gd name="connsiteY3" fmla="*/ 464166 h 464251"/>
                <a:gd name="connsiteX4" fmla="*/ 56941 w 283987"/>
                <a:gd name="connsiteY4" fmla="*/ 464251 h 464251"/>
                <a:gd name="connsiteX5" fmla="*/ 52826 w 283987"/>
                <a:gd name="connsiteY5" fmla="*/ 463409 h 464251"/>
                <a:gd name="connsiteX6" fmla="*/ 50511 w 283987"/>
                <a:gd name="connsiteY6" fmla="*/ 463590 h 464251"/>
                <a:gd name="connsiteX7" fmla="*/ 50321 w 283987"/>
                <a:gd name="connsiteY7" fmla="*/ 454026 h 464251"/>
                <a:gd name="connsiteX8" fmla="*/ 49568 w 283987"/>
                <a:gd name="connsiteY8" fmla="*/ 451929 h 464251"/>
                <a:gd name="connsiteX9" fmla="*/ 48778 w 283987"/>
                <a:gd name="connsiteY9" fmla="*/ 448865 h 464251"/>
                <a:gd name="connsiteX10" fmla="*/ 48587 w 283987"/>
                <a:gd name="connsiteY10" fmla="*/ 446902 h 464251"/>
                <a:gd name="connsiteX11" fmla="*/ 49082 w 283987"/>
                <a:gd name="connsiteY11" fmla="*/ 444930 h 464251"/>
                <a:gd name="connsiteX12" fmla="*/ 49321 w 283987"/>
                <a:gd name="connsiteY12" fmla="*/ 441809 h 464251"/>
                <a:gd name="connsiteX13" fmla="*/ 49101 w 283987"/>
                <a:gd name="connsiteY13" fmla="*/ 439070 h 464251"/>
                <a:gd name="connsiteX14" fmla="*/ 46644 w 283987"/>
                <a:gd name="connsiteY14" fmla="*/ 437701 h 464251"/>
                <a:gd name="connsiteX15" fmla="*/ 46101 w 283987"/>
                <a:gd name="connsiteY15" fmla="*/ 437271 h 464251"/>
                <a:gd name="connsiteX16" fmla="*/ 45568 w 283987"/>
                <a:gd name="connsiteY16" fmla="*/ 435126 h 464251"/>
                <a:gd name="connsiteX17" fmla="*/ 45358 w 283987"/>
                <a:gd name="connsiteY17" fmla="*/ 431813 h 464251"/>
                <a:gd name="connsiteX18" fmla="*/ 47082 w 283987"/>
                <a:gd name="connsiteY18" fmla="*/ 427610 h 464251"/>
                <a:gd name="connsiteX19" fmla="*/ 46939 w 283987"/>
                <a:gd name="connsiteY19" fmla="*/ 419539 h 464251"/>
                <a:gd name="connsiteX20" fmla="*/ 47139 w 283987"/>
                <a:gd name="connsiteY20" fmla="*/ 416705 h 464251"/>
                <a:gd name="connsiteX21" fmla="*/ 47111 w 283987"/>
                <a:gd name="connsiteY21" fmla="*/ 411104 h 464251"/>
                <a:gd name="connsiteX22" fmla="*/ 47073 w 283987"/>
                <a:gd name="connsiteY22" fmla="*/ 404334 h 464251"/>
                <a:gd name="connsiteX23" fmla="*/ 47044 w 283987"/>
                <a:gd name="connsiteY23" fmla="*/ 398274 h 464251"/>
                <a:gd name="connsiteX24" fmla="*/ 47111 w 283987"/>
                <a:gd name="connsiteY24" fmla="*/ 393056 h 464251"/>
                <a:gd name="connsiteX25" fmla="*/ 46596 w 283987"/>
                <a:gd name="connsiteY25" fmla="*/ 390585 h 464251"/>
                <a:gd name="connsiteX26" fmla="*/ 46168 w 283987"/>
                <a:gd name="connsiteY26" fmla="*/ 389226 h 464251"/>
                <a:gd name="connsiteX27" fmla="*/ 45025 w 283987"/>
                <a:gd name="connsiteY27" fmla="*/ 386468 h 464251"/>
                <a:gd name="connsiteX28" fmla="*/ 43691 w 283987"/>
                <a:gd name="connsiteY28" fmla="*/ 380733 h 464251"/>
                <a:gd name="connsiteX29" fmla="*/ 42120 w 283987"/>
                <a:gd name="connsiteY29" fmla="*/ 376406 h 464251"/>
                <a:gd name="connsiteX30" fmla="*/ 40100 w 283987"/>
                <a:gd name="connsiteY30" fmla="*/ 373553 h 464251"/>
                <a:gd name="connsiteX31" fmla="*/ 39462 w 283987"/>
                <a:gd name="connsiteY31" fmla="*/ 372049 h 464251"/>
                <a:gd name="connsiteX32" fmla="*/ 38814 w 283987"/>
                <a:gd name="connsiteY32" fmla="*/ 370048 h 464251"/>
                <a:gd name="connsiteX33" fmla="*/ 36900 w 283987"/>
                <a:gd name="connsiteY33" fmla="*/ 366506 h 464251"/>
                <a:gd name="connsiteX34" fmla="*/ 35338 w 283987"/>
                <a:gd name="connsiteY34" fmla="*/ 364447 h 464251"/>
                <a:gd name="connsiteX35" fmla="*/ 34909 w 283987"/>
                <a:gd name="connsiteY35" fmla="*/ 362800 h 464251"/>
                <a:gd name="connsiteX36" fmla="*/ 34966 w 283987"/>
                <a:gd name="connsiteY36" fmla="*/ 358540 h 464251"/>
                <a:gd name="connsiteX37" fmla="*/ 33223 w 283987"/>
                <a:gd name="connsiteY37" fmla="*/ 350909 h 464251"/>
                <a:gd name="connsiteX38" fmla="*/ 31956 w 283987"/>
                <a:gd name="connsiteY38" fmla="*/ 345356 h 464251"/>
                <a:gd name="connsiteX39" fmla="*/ 30051 w 283987"/>
                <a:gd name="connsiteY39" fmla="*/ 339343 h 464251"/>
                <a:gd name="connsiteX40" fmla="*/ 28775 w 283987"/>
                <a:gd name="connsiteY40" fmla="*/ 335331 h 464251"/>
                <a:gd name="connsiteX41" fmla="*/ 28585 w 283987"/>
                <a:gd name="connsiteY41" fmla="*/ 334642 h 464251"/>
                <a:gd name="connsiteX42" fmla="*/ 28442 w 283987"/>
                <a:gd name="connsiteY42" fmla="*/ 333119 h 464251"/>
                <a:gd name="connsiteX43" fmla="*/ 32233 w 283987"/>
                <a:gd name="connsiteY43" fmla="*/ 330142 h 464251"/>
                <a:gd name="connsiteX44" fmla="*/ 36024 w 283987"/>
                <a:gd name="connsiteY44" fmla="*/ 325948 h 464251"/>
                <a:gd name="connsiteX45" fmla="*/ 40462 w 283987"/>
                <a:gd name="connsiteY45" fmla="*/ 321046 h 464251"/>
                <a:gd name="connsiteX46" fmla="*/ 44425 w 283987"/>
                <a:gd name="connsiteY46" fmla="*/ 316670 h 464251"/>
                <a:gd name="connsiteX47" fmla="*/ 47911 w 283987"/>
                <a:gd name="connsiteY47" fmla="*/ 312831 h 464251"/>
                <a:gd name="connsiteX48" fmla="*/ 52683 w 283987"/>
                <a:gd name="connsiteY48" fmla="*/ 307584 h 464251"/>
                <a:gd name="connsiteX49" fmla="*/ 57398 w 283987"/>
                <a:gd name="connsiteY49" fmla="*/ 302404 h 464251"/>
                <a:gd name="connsiteX50" fmla="*/ 58503 w 283987"/>
                <a:gd name="connsiteY50" fmla="*/ 301743 h 464251"/>
                <a:gd name="connsiteX51" fmla="*/ 58969 w 283987"/>
                <a:gd name="connsiteY51" fmla="*/ 301322 h 464251"/>
                <a:gd name="connsiteX52" fmla="*/ 56931 w 283987"/>
                <a:gd name="connsiteY52" fmla="*/ 296727 h 464251"/>
                <a:gd name="connsiteX53" fmla="*/ 60208 w 283987"/>
                <a:gd name="connsiteY53" fmla="*/ 291394 h 464251"/>
                <a:gd name="connsiteX54" fmla="*/ 60389 w 283987"/>
                <a:gd name="connsiteY54" fmla="*/ 287928 h 464251"/>
                <a:gd name="connsiteX55" fmla="*/ 60246 w 283987"/>
                <a:gd name="connsiteY55" fmla="*/ 284615 h 464251"/>
                <a:gd name="connsiteX56" fmla="*/ 60646 w 283987"/>
                <a:gd name="connsiteY56" fmla="*/ 283093 h 464251"/>
                <a:gd name="connsiteX57" fmla="*/ 61636 w 283987"/>
                <a:gd name="connsiteY57" fmla="*/ 281762 h 464251"/>
                <a:gd name="connsiteX58" fmla="*/ 65465 w 283987"/>
                <a:gd name="connsiteY58" fmla="*/ 278995 h 464251"/>
                <a:gd name="connsiteX59" fmla="*/ 68361 w 283987"/>
                <a:gd name="connsiteY59" fmla="*/ 274591 h 464251"/>
                <a:gd name="connsiteX60" fmla="*/ 70733 w 283987"/>
                <a:gd name="connsiteY60" fmla="*/ 270473 h 464251"/>
                <a:gd name="connsiteX61" fmla="*/ 74028 w 283987"/>
                <a:gd name="connsiteY61" fmla="*/ 263867 h 464251"/>
                <a:gd name="connsiteX62" fmla="*/ 74352 w 283987"/>
                <a:gd name="connsiteY62" fmla="*/ 262306 h 464251"/>
                <a:gd name="connsiteX63" fmla="*/ 74400 w 283987"/>
                <a:gd name="connsiteY63" fmla="*/ 260707 h 464251"/>
                <a:gd name="connsiteX64" fmla="*/ 73505 w 283987"/>
                <a:gd name="connsiteY64" fmla="*/ 258457 h 464251"/>
                <a:gd name="connsiteX65" fmla="*/ 71314 w 283987"/>
                <a:gd name="connsiteY65" fmla="*/ 254848 h 464251"/>
                <a:gd name="connsiteX66" fmla="*/ 69723 w 283987"/>
                <a:gd name="connsiteY66" fmla="*/ 251727 h 464251"/>
                <a:gd name="connsiteX67" fmla="*/ 68304 w 283987"/>
                <a:gd name="connsiteY67" fmla="*/ 246930 h 464251"/>
                <a:gd name="connsiteX68" fmla="*/ 69733 w 283987"/>
                <a:gd name="connsiteY68" fmla="*/ 242765 h 464251"/>
                <a:gd name="connsiteX69" fmla="*/ 70237 w 283987"/>
                <a:gd name="connsiteY69" fmla="*/ 240247 h 464251"/>
                <a:gd name="connsiteX70" fmla="*/ 70237 w 283987"/>
                <a:gd name="connsiteY70" fmla="*/ 238887 h 464251"/>
                <a:gd name="connsiteX71" fmla="*/ 69609 w 283987"/>
                <a:gd name="connsiteY71" fmla="*/ 237604 h 464251"/>
                <a:gd name="connsiteX72" fmla="*/ 68008 w 283987"/>
                <a:gd name="connsiteY72" fmla="*/ 236628 h 464251"/>
                <a:gd name="connsiteX73" fmla="*/ 66675 w 283987"/>
                <a:gd name="connsiteY73" fmla="*/ 235996 h 464251"/>
                <a:gd name="connsiteX74" fmla="*/ 66227 w 283987"/>
                <a:gd name="connsiteY74" fmla="*/ 234273 h 464251"/>
                <a:gd name="connsiteX75" fmla="*/ 66218 w 283987"/>
                <a:gd name="connsiteY75" fmla="*/ 232234 h 464251"/>
                <a:gd name="connsiteX76" fmla="*/ 66818 w 283987"/>
                <a:gd name="connsiteY76" fmla="*/ 231104 h 464251"/>
                <a:gd name="connsiteX77" fmla="*/ 70361 w 283987"/>
                <a:gd name="connsiteY77" fmla="*/ 229275 h 464251"/>
                <a:gd name="connsiteX78" fmla="*/ 71161 w 283987"/>
                <a:gd name="connsiteY78" fmla="*/ 228279 h 464251"/>
                <a:gd name="connsiteX79" fmla="*/ 71580 w 283987"/>
                <a:gd name="connsiteY79" fmla="*/ 227169 h 464251"/>
                <a:gd name="connsiteX80" fmla="*/ 71619 w 283987"/>
                <a:gd name="connsiteY80" fmla="*/ 225589 h 464251"/>
                <a:gd name="connsiteX81" fmla="*/ 72714 w 283987"/>
                <a:gd name="connsiteY81" fmla="*/ 221634 h 464251"/>
                <a:gd name="connsiteX82" fmla="*/ 74066 w 283987"/>
                <a:gd name="connsiteY82" fmla="*/ 217881 h 464251"/>
                <a:gd name="connsiteX83" fmla="*/ 74162 w 283987"/>
                <a:gd name="connsiteY83" fmla="*/ 216560 h 464251"/>
                <a:gd name="connsiteX84" fmla="*/ 73685 w 283987"/>
                <a:gd name="connsiteY84" fmla="*/ 215402 h 464251"/>
                <a:gd name="connsiteX85" fmla="*/ 73314 w 283987"/>
                <a:gd name="connsiteY85" fmla="*/ 213286 h 464251"/>
                <a:gd name="connsiteX86" fmla="*/ 73076 w 283987"/>
                <a:gd name="connsiteY86" fmla="*/ 210097 h 464251"/>
                <a:gd name="connsiteX87" fmla="*/ 73057 w 283987"/>
                <a:gd name="connsiteY87" fmla="*/ 201184 h 464251"/>
                <a:gd name="connsiteX88" fmla="*/ 73752 w 283987"/>
                <a:gd name="connsiteY88" fmla="*/ 192002 h 464251"/>
                <a:gd name="connsiteX89" fmla="*/ 73447 w 283987"/>
                <a:gd name="connsiteY89" fmla="*/ 186803 h 464251"/>
                <a:gd name="connsiteX90" fmla="*/ 71180 w 283987"/>
                <a:gd name="connsiteY90" fmla="*/ 180828 h 464251"/>
                <a:gd name="connsiteX91" fmla="*/ 70961 w 283987"/>
                <a:gd name="connsiteY91" fmla="*/ 176520 h 464251"/>
                <a:gd name="connsiteX92" fmla="*/ 72609 w 283987"/>
                <a:gd name="connsiteY92" fmla="*/ 173513 h 464251"/>
                <a:gd name="connsiteX93" fmla="*/ 72876 w 283987"/>
                <a:gd name="connsiteY93" fmla="*/ 171742 h 464251"/>
                <a:gd name="connsiteX94" fmla="*/ 71676 w 283987"/>
                <a:gd name="connsiteY94" fmla="*/ 171511 h 464251"/>
                <a:gd name="connsiteX95" fmla="*/ 69199 w 283987"/>
                <a:gd name="connsiteY95" fmla="*/ 171330 h 464251"/>
                <a:gd name="connsiteX96" fmla="*/ 67370 w 283987"/>
                <a:gd name="connsiteY96" fmla="*/ 170774 h 464251"/>
                <a:gd name="connsiteX97" fmla="*/ 64541 w 283987"/>
                <a:gd name="connsiteY97" fmla="*/ 168314 h 464251"/>
                <a:gd name="connsiteX98" fmla="*/ 59627 w 283987"/>
                <a:gd name="connsiteY98" fmla="*/ 166265 h 464251"/>
                <a:gd name="connsiteX99" fmla="*/ 54045 w 283987"/>
                <a:gd name="connsiteY99" fmla="*/ 164398 h 464251"/>
                <a:gd name="connsiteX100" fmla="*/ 45930 w 283987"/>
                <a:gd name="connsiteY100" fmla="*/ 163842 h 464251"/>
                <a:gd name="connsiteX101" fmla="*/ 39186 w 283987"/>
                <a:gd name="connsiteY101" fmla="*/ 157868 h 464251"/>
                <a:gd name="connsiteX102" fmla="*/ 33900 w 283987"/>
                <a:gd name="connsiteY102" fmla="*/ 156910 h 464251"/>
                <a:gd name="connsiteX103" fmla="*/ 32195 w 283987"/>
                <a:gd name="connsiteY103" fmla="*/ 156145 h 464251"/>
                <a:gd name="connsiteX104" fmla="*/ 27118 w 283987"/>
                <a:gd name="connsiteY104" fmla="*/ 152564 h 464251"/>
                <a:gd name="connsiteX105" fmla="*/ 19164 w 283987"/>
                <a:gd name="connsiteY105" fmla="*/ 152230 h 464251"/>
                <a:gd name="connsiteX106" fmla="*/ 10916 w 283987"/>
                <a:gd name="connsiteY106" fmla="*/ 151875 h 464251"/>
                <a:gd name="connsiteX107" fmla="*/ 5772 w 283987"/>
                <a:gd name="connsiteY107" fmla="*/ 151769 h 464251"/>
                <a:gd name="connsiteX108" fmla="*/ 5010 w 283987"/>
                <a:gd name="connsiteY108" fmla="*/ 151291 h 464251"/>
                <a:gd name="connsiteX109" fmla="*/ 4715 w 283987"/>
                <a:gd name="connsiteY109" fmla="*/ 146360 h 464251"/>
                <a:gd name="connsiteX110" fmla="*/ 4658 w 283987"/>
                <a:gd name="connsiteY110" fmla="*/ 141985 h 464251"/>
                <a:gd name="connsiteX111" fmla="*/ 4220 w 283987"/>
                <a:gd name="connsiteY111" fmla="*/ 138184 h 464251"/>
                <a:gd name="connsiteX112" fmla="*/ 3439 w 283987"/>
                <a:gd name="connsiteY112" fmla="*/ 133856 h 464251"/>
                <a:gd name="connsiteX113" fmla="*/ 2238 w 283987"/>
                <a:gd name="connsiteY113" fmla="*/ 132171 h 464251"/>
                <a:gd name="connsiteX114" fmla="*/ 810 w 283987"/>
                <a:gd name="connsiteY114" fmla="*/ 129251 h 464251"/>
                <a:gd name="connsiteX115" fmla="*/ 86 w 283987"/>
                <a:gd name="connsiteY115" fmla="*/ 126034 h 464251"/>
                <a:gd name="connsiteX116" fmla="*/ 0 w 283987"/>
                <a:gd name="connsiteY116" fmla="*/ 124473 h 464251"/>
                <a:gd name="connsiteX117" fmla="*/ 267 w 283987"/>
                <a:gd name="connsiteY117" fmla="*/ 123918 h 464251"/>
                <a:gd name="connsiteX118" fmla="*/ 5991 w 283987"/>
                <a:gd name="connsiteY118" fmla="*/ 121630 h 464251"/>
                <a:gd name="connsiteX119" fmla="*/ 8439 w 283987"/>
                <a:gd name="connsiteY119" fmla="*/ 120500 h 464251"/>
                <a:gd name="connsiteX120" fmla="*/ 12068 w 283987"/>
                <a:gd name="connsiteY120" fmla="*/ 119188 h 464251"/>
                <a:gd name="connsiteX121" fmla="*/ 18526 w 283987"/>
                <a:gd name="connsiteY121" fmla="*/ 117378 h 464251"/>
                <a:gd name="connsiteX122" fmla="*/ 24289 w 283987"/>
                <a:gd name="connsiteY122" fmla="*/ 115760 h 464251"/>
                <a:gd name="connsiteX123" fmla="*/ 29575 w 283987"/>
                <a:gd name="connsiteY123" fmla="*/ 114190 h 464251"/>
                <a:gd name="connsiteX124" fmla="*/ 35176 w 283987"/>
                <a:gd name="connsiteY124" fmla="*/ 112524 h 464251"/>
                <a:gd name="connsiteX125" fmla="*/ 37452 w 283987"/>
                <a:gd name="connsiteY125" fmla="*/ 111404 h 464251"/>
                <a:gd name="connsiteX126" fmla="*/ 40281 w 283987"/>
                <a:gd name="connsiteY126" fmla="*/ 110284 h 464251"/>
                <a:gd name="connsiteX127" fmla="*/ 47054 w 283987"/>
                <a:gd name="connsiteY127" fmla="*/ 108034 h 464251"/>
                <a:gd name="connsiteX128" fmla="*/ 48987 w 283987"/>
                <a:gd name="connsiteY128" fmla="*/ 107258 h 464251"/>
                <a:gd name="connsiteX129" fmla="*/ 52873 w 283987"/>
                <a:gd name="connsiteY129" fmla="*/ 106004 h 464251"/>
                <a:gd name="connsiteX130" fmla="*/ 54826 w 283987"/>
                <a:gd name="connsiteY130" fmla="*/ 105517 h 464251"/>
                <a:gd name="connsiteX131" fmla="*/ 62322 w 283987"/>
                <a:gd name="connsiteY131" fmla="*/ 102941 h 464251"/>
                <a:gd name="connsiteX132" fmla="*/ 70914 w 283987"/>
                <a:gd name="connsiteY132" fmla="*/ 99992 h 464251"/>
                <a:gd name="connsiteX133" fmla="*/ 73924 w 283987"/>
                <a:gd name="connsiteY133" fmla="*/ 98958 h 464251"/>
                <a:gd name="connsiteX134" fmla="*/ 79667 w 283987"/>
                <a:gd name="connsiteY134" fmla="*/ 96986 h 464251"/>
                <a:gd name="connsiteX135" fmla="*/ 80782 w 283987"/>
                <a:gd name="connsiteY135" fmla="*/ 97800 h 464251"/>
                <a:gd name="connsiteX136" fmla="*/ 84696 w 283987"/>
                <a:gd name="connsiteY136" fmla="*/ 104579 h 464251"/>
                <a:gd name="connsiteX137" fmla="*/ 87773 w 283987"/>
                <a:gd name="connsiteY137" fmla="*/ 108571 h 464251"/>
                <a:gd name="connsiteX138" fmla="*/ 91278 w 283987"/>
                <a:gd name="connsiteY138" fmla="*/ 112267 h 464251"/>
                <a:gd name="connsiteX139" fmla="*/ 91869 w 283987"/>
                <a:gd name="connsiteY139" fmla="*/ 112085 h 464251"/>
                <a:gd name="connsiteX140" fmla="*/ 92878 w 283987"/>
                <a:gd name="connsiteY140" fmla="*/ 111223 h 464251"/>
                <a:gd name="connsiteX141" fmla="*/ 94631 w 283987"/>
                <a:gd name="connsiteY141" fmla="*/ 110870 h 464251"/>
                <a:gd name="connsiteX142" fmla="*/ 100203 w 283987"/>
                <a:gd name="connsiteY142" fmla="*/ 110036 h 464251"/>
                <a:gd name="connsiteX143" fmla="*/ 102327 w 283987"/>
                <a:gd name="connsiteY143" fmla="*/ 109989 h 464251"/>
                <a:gd name="connsiteX144" fmla="*/ 103727 w 283987"/>
                <a:gd name="connsiteY144" fmla="*/ 108993 h 464251"/>
                <a:gd name="connsiteX145" fmla="*/ 106585 w 283987"/>
                <a:gd name="connsiteY145" fmla="*/ 108294 h 464251"/>
                <a:gd name="connsiteX146" fmla="*/ 109890 w 283987"/>
                <a:gd name="connsiteY146" fmla="*/ 107873 h 464251"/>
                <a:gd name="connsiteX147" fmla="*/ 111023 w 283987"/>
                <a:gd name="connsiteY147" fmla="*/ 108322 h 464251"/>
                <a:gd name="connsiteX148" fmla="*/ 114510 w 283987"/>
                <a:gd name="connsiteY148" fmla="*/ 113110 h 464251"/>
                <a:gd name="connsiteX149" fmla="*/ 115014 w 283987"/>
                <a:gd name="connsiteY149" fmla="*/ 116767 h 464251"/>
                <a:gd name="connsiteX150" fmla="*/ 115738 w 283987"/>
                <a:gd name="connsiteY150" fmla="*/ 122062 h 464251"/>
                <a:gd name="connsiteX151" fmla="*/ 115910 w 283987"/>
                <a:gd name="connsiteY151" fmla="*/ 124647 h 464251"/>
                <a:gd name="connsiteX152" fmla="*/ 115853 w 283987"/>
                <a:gd name="connsiteY152" fmla="*/ 128103 h 464251"/>
                <a:gd name="connsiteX153" fmla="*/ 115462 w 283987"/>
                <a:gd name="connsiteY153" fmla="*/ 132431 h 464251"/>
                <a:gd name="connsiteX154" fmla="*/ 112633 w 283987"/>
                <a:gd name="connsiteY154" fmla="*/ 137419 h 464251"/>
                <a:gd name="connsiteX155" fmla="*/ 112090 w 283987"/>
                <a:gd name="connsiteY155" fmla="*/ 139899 h 464251"/>
                <a:gd name="connsiteX156" fmla="*/ 110576 w 283987"/>
                <a:gd name="connsiteY156" fmla="*/ 143738 h 464251"/>
                <a:gd name="connsiteX157" fmla="*/ 108575 w 283987"/>
                <a:gd name="connsiteY157" fmla="*/ 145634 h 464251"/>
                <a:gd name="connsiteX158" fmla="*/ 107585 w 283987"/>
                <a:gd name="connsiteY158" fmla="*/ 147185 h 464251"/>
                <a:gd name="connsiteX159" fmla="*/ 107642 w 283987"/>
                <a:gd name="connsiteY159" fmla="*/ 148794 h 464251"/>
                <a:gd name="connsiteX160" fmla="*/ 108709 w 283987"/>
                <a:gd name="connsiteY160" fmla="*/ 150144 h 464251"/>
                <a:gd name="connsiteX161" fmla="*/ 111052 w 283987"/>
                <a:gd name="connsiteY161" fmla="*/ 152576 h 464251"/>
                <a:gd name="connsiteX162" fmla="*/ 111776 w 283987"/>
                <a:gd name="connsiteY162" fmla="*/ 154155 h 464251"/>
                <a:gd name="connsiteX163" fmla="*/ 111566 w 283987"/>
                <a:gd name="connsiteY163" fmla="*/ 155553 h 464251"/>
                <a:gd name="connsiteX164" fmla="*/ 111576 w 283987"/>
                <a:gd name="connsiteY164" fmla="*/ 157459 h 464251"/>
                <a:gd name="connsiteX165" fmla="*/ 112138 w 283987"/>
                <a:gd name="connsiteY165" fmla="*/ 158780 h 464251"/>
                <a:gd name="connsiteX166" fmla="*/ 112805 w 283987"/>
                <a:gd name="connsiteY166" fmla="*/ 159546 h 464251"/>
                <a:gd name="connsiteX167" fmla="*/ 115119 w 283987"/>
                <a:gd name="connsiteY167" fmla="*/ 160790 h 464251"/>
                <a:gd name="connsiteX168" fmla="*/ 117386 w 283987"/>
                <a:gd name="connsiteY168" fmla="*/ 163921 h 464251"/>
                <a:gd name="connsiteX169" fmla="*/ 121291 w 283987"/>
                <a:gd name="connsiteY169" fmla="*/ 167703 h 464251"/>
                <a:gd name="connsiteX170" fmla="*/ 125959 w 283987"/>
                <a:gd name="connsiteY170" fmla="*/ 173094 h 464251"/>
                <a:gd name="connsiteX171" fmla="*/ 128149 w 283987"/>
                <a:gd name="connsiteY171" fmla="*/ 174750 h 464251"/>
                <a:gd name="connsiteX172" fmla="*/ 129873 w 283987"/>
                <a:gd name="connsiteY172" fmla="*/ 175153 h 464251"/>
                <a:gd name="connsiteX173" fmla="*/ 130731 w 283987"/>
                <a:gd name="connsiteY173" fmla="*/ 176953 h 464251"/>
                <a:gd name="connsiteX174" fmla="*/ 130254 w 283987"/>
                <a:gd name="connsiteY174" fmla="*/ 179059 h 464251"/>
                <a:gd name="connsiteX175" fmla="*/ 128911 w 283987"/>
                <a:gd name="connsiteY175" fmla="*/ 180256 h 464251"/>
                <a:gd name="connsiteX176" fmla="*/ 129464 w 283987"/>
                <a:gd name="connsiteY176" fmla="*/ 181979 h 464251"/>
                <a:gd name="connsiteX177" fmla="*/ 130226 w 283987"/>
                <a:gd name="connsiteY177" fmla="*/ 182880 h 464251"/>
                <a:gd name="connsiteX178" fmla="*/ 131074 w 283987"/>
                <a:gd name="connsiteY178" fmla="*/ 183339 h 464251"/>
                <a:gd name="connsiteX179" fmla="*/ 133122 w 283987"/>
                <a:gd name="connsiteY179" fmla="*/ 183444 h 464251"/>
                <a:gd name="connsiteX180" fmla="*/ 135027 w 283987"/>
                <a:gd name="connsiteY180" fmla="*/ 183091 h 464251"/>
                <a:gd name="connsiteX181" fmla="*/ 135503 w 283987"/>
                <a:gd name="connsiteY181" fmla="*/ 182488 h 464251"/>
                <a:gd name="connsiteX182" fmla="*/ 135255 w 283987"/>
                <a:gd name="connsiteY182" fmla="*/ 174417 h 464251"/>
                <a:gd name="connsiteX183" fmla="*/ 133883 w 283987"/>
                <a:gd name="connsiteY183" fmla="*/ 169716 h 464251"/>
                <a:gd name="connsiteX184" fmla="*/ 132502 w 283987"/>
                <a:gd name="connsiteY184" fmla="*/ 167877 h 464251"/>
                <a:gd name="connsiteX185" fmla="*/ 132207 w 283987"/>
                <a:gd name="connsiteY185" fmla="*/ 167514 h 464251"/>
                <a:gd name="connsiteX186" fmla="*/ 132693 w 283987"/>
                <a:gd name="connsiteY186" fmla="*/ 165972 h 464251"/>
                <a:gd name="connsiteX187" fmla="*/ 134226 w 283987"/>
                <a:gd name="connsiteY187" fmla="*/ 162372 h 464251"/>
                <a:gd name="connsiteX188" fmla="*/ 135531 w 283987"/>
                <a:gd name="connsiteY188" fmla="*/ 158801 h 464251"/>
                <a:gd name="connsiteX189" fmla="*/ 136360 w 283987"/>
                <a:gd name="connsiteY189" fmla="*/ 157298 h 464251"/>
                <a:gd name="connsiteX190" fmla="*/ 137322 w 283987"/>
                <a:gd name="connsiteY190" fmla="*/ 156388 h 464251"/>
                <a:gd name="connsiteX191" fmla="*/ 143761 w 283987"/>
                <a:gd name="connsiteY191" fmla="*/ 155421 h 464251"/>
                <a:gd name="connsiteX192" fmla="*/ 146695 w 283987"/>
                <a:gd name="connsiteY192" fmla="*/ 154588 h 464251"/>
                <a:gd name="connsiteX193" fmla="*/ 147933 w 283987"/>
                <a:gd name="connsiteY193" fmla="*/ 153544 h 464251"/>
                <a:gd name="connsiteX194" fmla="*/ 148895 w 283987"/>
                <a:gd name="connsiteY194" fmla="*/ 150777 h 464251"/>
                <a:gd name="connsiteX195" fmla="*/ 149666 w 283987"/>
                <a:gd name="connsiteY195" fmla="*/ 143050 h 464251"/>
                <a:gd name="connsiteX196" fmla="*/ 149943 w 283987"/>
                <a:gd name="connsiteY196" fmla="*/ 135802 h 464251"/>
                <a:gd name="connsiteX197" fmla="*/ 149276 w 283987"/>
                <a:gd name="connsiteY197" fmla="*/ 131561 h 464251"/>
                <a:gd name="connsiteX198" fmla="*/ 150200 w 283987"/>
                <a:gd name="connsiteY198" fmla="*/ 125175 h 464251"/>
                <a:gd name="connsiteX199" fmla="*/ 151610 w 283987"/>
                <a:gd name="connsiteY199" fmla="*/ 121221 h 464251"/>
                <a:gd name="connsiteX200" fmla="*/ 150914 w 283987"/>
                <a:gd name="connsiteY200" fmla="*/ 120445 h 464251"/>
                <a:gd name="connsiteX201" fmla="*/ 150390 w 283987"/>
                <a:gd name="connsiteY201" fmla="*/ 115122 h 464251"/>
                <a:gd name="connsiteX202" fmla="*/ 146199 w 283987"/>
                <a:gd name="connsiteY202" fmla="*/ 109454 h 464251"/>
                <a:gd name="connsiteX203" fmla="*/ 140808 w 283987"/>
                <a:gd name="connsiteY203" fmla="*/ 102167 h 464251"/>
                <a:gd name="connsiteX204" fmla="*/ 137789 w 283987"/>
                <a:gd name="connsiteY204" fmla="*/ 98252 h 464251"/>
                <a:gd name="connsiteX205" fmla="*/ 134360 w 283987"/>
                <a:gd name="connsiteY205" fmla="*/ 93799 h 464251"/>
                <a:gd name="connsiteX206" fmla="*/ 128111 w 283987"/>
                <a:gd name="connsiteY206" fmla="*/ 86829 h 464251"/>
                <a:gd name="connsiteX207" fmla="*/ 125254 w 283987"/>
                <a:gd name="connsiteY207" fmla="*/ 84311 h 464251"/>
                <a:gd name="connsiteX208" fmla="*/ 123749 w 283987"/>
                <a:gd name="connsiteY208" fmla="*/ 83325 h 464251"/>
                <a:gd name="connsiteX209" fmla="*/ 118701 w 283987"/>
                <a:gd name="connsiteY209" fmla="*/ 82521 h 464251"/>
                <a:gd name="connsiteX210" fmla="*/ 117358 w 283987"/>
                <a:gd name="connsiteY210" fmla="*/ 81181 h 464251"/>
                <a:gd name="connsiteX211" fmla="*/ 116081 w 283987"/>
                <a:gd name="connsiteY211" fmla="*/ 79045 h 464251"/>
                <a:gd name="connsiteX212" fmla="*/ 115595 w 283987"/>
                <a:gd name="connsiteY212" fmla="*/ 75101 h 464251"/>
                <a:gd name="connsiteX213" fmla="*/ 115510 w 283987"/>
                <a:gd name="connsiteY213" fmla="*/ 72152 h 464251"/>
                <a:gd name="connsiteX214" fmla="*/ 114938 w 283987"/>
                <a:gd name="connsiteY214" fmla="*/ 67135 h 464251"/>
                <a:gd name="connsiteX215" fmla="*/ 113919 w 283987"/>
                <a:gd name="connsiteY215" fmla="*/ 60050 h 464251"/>
                <a:gd name="connsiteX216" fmla="*/ 113462 w 283987"/>
                <a:gd name="connsiteY216" fmla="*/ 57962 h 464251"/>
                <a:gd name="connsiteX217" fmla="*/ 112024 w 283987"/>
                <a:gd name="connsiteY217" fmla="*/ 52639 h 464251"/>
                <a:gd name="connsiteX218" fmla="*/ 110652 w 283987"/>
                <a:gd name="connsiteY218" fmla="*/ 47574 h 464251"/>
                <a:gd name="connsiteX219" fmla="*/ 110576 w 283987"/>
                <a:gd name="connsiteY219" fmla="*/ 46320 h 464251"/>
                <a:gd name="connsiteX220" fmla="*/ 111062 w 283987"/>
                <a:gd name="connsiteY220" fmla="*/ 45104 h 464251"/>
                <a:gd name="connsiteX221" fmla="*/ 113386 w 283987"/>
                <a:gd name="connsiteY221" fmla="*/ 41380 h 464251"/>
                <a:gd name="connsiteX222" fmla="*/ 115034 w 283987"/>
                <a:gd name="connsiteY222" fmla="*/ 38737 h 464251"/>
                <a:gd name="connsiteX223" fmla="*/ 115815 w 283987"/>
                <a:gd name="connsiteY223" fmla="*/ 37291 h 464251"/>
                <a:gd name="connsiteX224" fmla="*/ 117215 w 283987"/>
                <a:gd name="connsiteY224" fmla="*/ 33366 h 464251"/>
                <a:gd name="connsiteX225" fmla="*/ 117548 w 283987"/>
                <a:gd name="connsiteY225" fmla="*/ 31460 h 464251"/>
                <a:gd name="connsiteX226" fmla="*/ 118643 w 283987"/>
                <a:gd name="connsiteY226" fmla="*/ 30598 h 464251"/>
                <a:gd name="connsiteX227" fmla="*/ 123111 w 283987"/>
                <a:gd name="connsiteY227" fmla="*/ 30245 h 464251"/>
                <a:gd name="connsiteX228" fmla="*/ 126663 w 283987"/>
                <a:gd name="connsiteY228" fmla="*/ 30312 h 464251"/>
                <a:gd name="connsiteX229" fmla="*/ 132626 w 283987"/>
                <a:gd name="connsiteY229" fmla="*/ 30226 h 464251"/>
                <a:gd name="connsiteX230" fmla="*/ 138922 w 283987"/>
                <a:gd name="connsiteY230" fmla="*/ 30457 h 464251"/>
                <a:gd name="connsiteX231" fmla="*/ 139808 w 283987"/>
                <a:gd name="connsiteY231" fmla="*/ 30629 h 464251"/>
                <a:gd name="connsiteX232" fmla="*/ 141227 w 283987"/>
                <a:gd name="connsiteY232" fmla="*/ 31040 h 464251"/>
                <a:gd name="connsiteX233" fmla="*/ 142827 w 283987"/>
                <a:gd name="connsiteY233" fmla="*/ 30974 h 464251"/>
                <a:gd name="connsiteX234" fmla="*/ 144609 w 283987"/>
                <a:gd name="connsiteY234" fmla="*/ 30418 h 464251"/>
                <a:gd name="connsiteX235" fmla="*/ 146580 w 283987"/>
                <a:gd name="connsiteY235" fmla="*/ 29059 h 464251"/>
                <a:gd name="connsiteX236" fmla="*/ 148743 w 283987"/>
                <a:gd name="connsiteY236" fmla="*/ 26895 h 464251"/>
                <a:gd name="connsiteX237" fmla="*/ 152114 w 283987"/>
                <a:gd name="connsiteY237" fmla="*/ 26943 h 464251"/>
                <a:gd name="connsiteX238" fmla="*/ 156677 w 283987"/>
                <a:gd name="connsiteY238" fmla="*/ 29193 h 464251"/>
                <a:gd name="connsiteX239" fmla="*/ 159172 w 283987"/>
                <a:gd name="connsiteY239" fmla="*/ 31155 h 464251"/>
                <a:gd name="connsiteX240" fmla="*/ 159591 w 283987"/>
                <a:gd name="connsiteY240" fmla="*/ 32831 h 464251"/>
                <a:gd name="connsiteX241" fmla="*/ 162649 w 283987"/>
                <a:gd name="connsiteY241" fmla="*/ 33808 h 464251"/>
                <a:gd name="connsiteX242" fmla="*/ 168345 w 283987"/>
                <a:gd name="connsiteY242" fmla="*/ 34076 h 464251"/>
                <a:gd name="connsiteX243" fmla="*/ 172488 w 283987"/>
                <a:gd name="connsiteY243" fmla="*/ 33205 h 464251"/>
                <a:gd name="connsiteX244" fmla="*/ 175089 w 283987"/>
                <a:gd name="connsiteY244" fmla="*/ 31194 h 464251"/>
                <a:gd name="connsiteX245" fmla="*/ 177813 w 283987"/>
                <a:gd name="connsiteY245" fmla="*/ 30131 h 464251"/>
                <a:gd name="connsiteX246" fmla="*/ 180651 w 283987"/>
                <a:gd name="connsiteY246" fmla="*/ 30006 h 464251"/>
                <a:gd name="connsiteX247" fmla="*/ 182794 w 283987"/>
                <a:gd name="connsiteY247" fmla="*/ 30696 h 464251"/>
                <a:gd name="connsiteX248" fmla="*/ 184252 w 283987"/>
                <a:gd name="connsiteY248" fmla="*/ 32189 h 464251"/>
                <a:gd name="connsiteX249" fmla="*/ 187043 w 283987"/>
                <a:gd name="connsiteY249" fmla="*/ 33262 h 464251"/>
                <a:gd name="connsiteX250" fmla="*/ 191176 w 283987"/>
                <a:gd name="connsiteY250" fmla="*/ 33912 h 464251"/>
                <a:gd name="connsiteX251" fmla="*/ 195691 w 283987"/>
                <a:gd name="connsiteY251" fmla="*/ 32945 h 464251"/>
                <a:gd name="connsiteX252" fmla="*/ 200587 w 283987"/>
                <a:gd name="connsiteY252" fmla="*/ 30370 h 464251"/>
                <a:gd name="connsiteX253" fmla="*/ 203378 w 283987"/>
                <a:gd name="connsiteY253" fmla="*/ 27679 h 464251"/>
                <a:gd name="connsiteX254" fmla="*/ 204064 w 283987"/>
                <a:gd name="connsiteY254" fmla="*/ 24884 h 464251"/>
                <a:gd name="connsiteX255" fmla="*/ 204873 w 283987"/>
                <a:gd name="connsiteY255" fmla="*/ 23179 h 464251"/>
                <a:gd name="connsiteX256" fmla="*/ 205807 w 283987"/>
                <a:gd name="connsiteY256" fmla="*/ 22577 h 464251"/>
                <a:gd name="connsiteX257" fmla="*/ 208398 w 283987"/>
                <a:gd name="connsiteY257" fmla="*/ 22232 h 464251"/>
                <a:gd name="connsiteX258" fmla="*/ 212655 w 283987"/>
                <a:gd name="connsiteY258" fmla="*/ 22135 h 464251"/>
                <a:gd name="connsiteX259" fmla="*/ 216360 w 283987"/>
                <a:gd name="connsiteY259" fmla="*/ 23016 h 464251"/>
                <a:gd name="connsiteX260" fmla="*/ 221085 w 283987"/>
                <a:gd name="connsiteY260" fmla="*/ 25803 h 464251"/>
                <a:gd name="connsiteX261" fmla="*/ 224066 w 283987"/>
                <a:gd name="connsiteY261" fmla="*/ 23955 h 464251"/>
                <a:gd name="connsiteX262" fmla="*/ 229181 w 283987"/>
                <a:gd name="connsiteY262" fmla="*/ 20786 h 464251"/>
                <a:gd name="connsiteX263" fmla="*/ 234334 w 283987"/>
                <a:gd name="connsiteY263" fmla="*/ 19110 h 464251"/>
                <a:gd name="connsiteX264" fmla="*/ 239239 w 283987"/>
                <a:gd name="connsiteY264" fmla="*/ 19101 h 464251"/>
                <a:gd name="connsiteX265" fmla="*/ 243269 w 283987"/>
                <a:gd name="connsiteY265" fmla="*/ 17894 h 464251"/>
                <a:gd name="connsiteX266" fmla="*/ 246412 w 283987"/>
                <a:gd name="connsiteY266" fmla="*/ 15501 h 464251"/>
                <a:gd name="connsiteX267" fmla="*/ 249736 w 283987"/>
                <a:gd name="connsiteY267" fmla="*/ 13978 h 464251"/>
                <a:gd name="connsiteX268" fmla="*/ 253241 w 283987"/>
                <a:gd name="connsiteY268" fmla="*/ 13337 h 464251"/>
                <a:gd name="connsiteX269" fmla="*/ 256518 w 283987"/>
                <a:gd name="connsiteY269" fmla="*/ 12179 h 464251"/>
                <a:gd name="connsiteX270" fmla="*/ 261099 w 283987"/>
                <a:gd name="connsiteY270" fmla="*/ 9689 h 464251"/>
                <a:gd name="connsiteX271" fmla="*/ 265852 w 283987"/>
                <a:gd name="connsiteY271" fmla="*/ 6070 h 464251"/>
                <a:gd name="connsiteX272" fmla="*/ 270691 w 283987"/>
                <a:gd name="connsiteY272" fmla="*/ 2374 h 464251"/>
                <a:gd name="connsiteX273" fmla="*/ 273796 w 283987"/>
                <a:gd name="connsiteY273" fmla="*/ 0 h 464251"/>
                <a:gd name="connsiteX274" fmla="*/ 275215 w 283987"/>
                <a:gd name="connsiteY274" fmla="*/ 2796 h 464251"/>
                <a:gd name="connsiteX275" fmla="*/ 277759 w 283987"/>
                <a:gd name="connsiteY275" fmla="*/ 5352 h 464251"/>
                <a:gd name="connsiteX276" fmla="*/ 276244 w 283987"/>
                <a:gd name="connsiteY276" fmla="*/ 6836 h 464251"/>
                <a:gd name="connsiteX277" fmla="*/ 274415 w 283987"/>
                <a:gd name="connsiteY277" fmla="*/ 8167 h 464251"/>
                <a:gd name="connsiteX278" fmla="*/ 277368 w 283987"/>
                <a:gd name="connsiteY278" fmla="*/ 9948 h 464251"/>
                <a:gd name="connsiteX279" fmla="*/ 275206 w 283987"/>
                <a:gd name="connsiteY279" fmla="*/ 12638 h 464251"/>
                <a:gd name="connsiteX280" fmla="*/ 274939 w 283987"/>
                <a:gd name="connsiteY280" fmla="*/ 14505 h 464251"/>
                <a:gd name="connsiteX281" fmla="*/ 275492 w 283987"/>
                <a:gd name="connsiteY281" fmla="*/ 15242 h 464251"/>
                <a:gd name="connsiteX282" fmla="*/ 275968 w 283987"/>
                <a:gd name="connsiteY282" fmla="*/ 16334 h 464251"/>
                <a:gd name="connsiteX283" fmla="*/ 274549 w 283987"/>
                <a:gd name="connsiteY283" fmla="*/ 19417 h 464251"/>
                <a:gd name="connsiteX284" fmla="*/ 272663 w 283987"/>
                <a:gd name="connsiteY284" fmla="*/ 21782 h 464251"/>
                <a:gd name="connsiteX285" fmla="*/ 272177 w 283987"/>
                <a:gd name="connsiteY285" fmla="*/ 23591 h 464251"/>
                <a:gd name="connsiteX286" fmla="*/ 273844 w 283987"/>
                <a:gd name="connsiteY286" fmla="*/ 26780 h 464251"/>
                <a:gd name="connsiteX287" fmla="*/ 272987 w 283987"/>
                <a:gd name="connsiteY287" fmla="*/ 32448 h 464251"/>
                <a:gd name="connsiteX288" fmla="*/ 274596 w 283987"/>
                <a:gd name="connsiteY288" fmla="*/ 37551 h 464251"/>
                <a:gd name="connsiteX289" fmla="*/ 275044 w 283987"/>
                <a:gd name="connsiteY289" fmla="*/ 40165 h 464251"/>
                <a:gd name="connsiteX290" fmla="*/ 275606 w 283987"/>
                <a:gd name="connsiteY290" fmla="*/ 41917 h 464251"/>
                <a:gd name="connsiteX291" fmla="*/ 274806 w 283987"/>
                <a:gd name="connsiteY291" fmla="*/ 45048 h 464251"/>
                <a:gd name="connsiteX292" fmla="*/ 275015 w 283987"/>
                <a:gd name="connsiteY292" fmla="*/ 50333 h 464251"/>
                <a:gd name="connsiteX293" fmla="*/ 275387 w 283987"/>
                <a:gd name="connsiteY293" fmla="*/ 52516 h 464251"/>
                <a:gd name="connsiteX294" fmla="*/ 274425 w 283987"/>
                <a:gd name="connsiteY294" fmla="*/ 55235 h 464251"/>
                <a:gd name="connsiteX295" fmla="*/ 276063 w 283987"/>
                <a:gd name="connsiteY295" fmla="*/ 56173 h 464251"/>
                <a:gd name="connsiteX296" fmla="*/ 276930 w 283987"/>
                <a:gd name="connsiteY296" fmla="*/ 59160 h 464251"/>
                <a:gd name="connsiteX297" fmla="*/ 276701 w 283987"/>
                <a:gd name="connsiteY297" fmla="*/ 62521 h 464251"/>
                <a:gd name="connsiteX298" fmla="*/ 276197 w 283987"/>
                <a:gd name="connsiteY298" fmla="*/ 64331 h 464251"/>
                <a:gd name="connsiteX299" fmla="*/ 273377 w 283987"/>
                <a:gd name="connsiteY299" fmla="*/ 66523 h 464251"/>
                <a:gd name="connsiteX300" fmla="*/ 273044 w 283987"/>
                <a:gd name="connsiteY300" fmla="*/ 67376 h 464251"/>
                <a:gd name="connsiteX301" fmla="*/ 273082 w 283987"/>
                <a:gd name="connsiteY301" fmla="*/ 68668 h 464251"/>
                <a:gd name="connsiteX302" fmla="*/ 276606 w 283987"/>
                <a:gd name="connsiteY302" fmla="*/ 68706 h 464251"/>
                <a:gd name="connsiteX303" fmla="*/ 276730 w 283987"/>
                <a:gd name="connsiteY303" fmla="*/ 70707 h 464251"/>
                <a:gd name="connsiteX304" fmla="*/ 276501 w 283987"/>
                <a:gd name="connsiteY304" fmla="*/ 72287 h 464251"/>
                <a:gd name="connsiteX305" fmla="*/ 276635 w 283987"/>
                <a:gd name="connsiteY305" fmla="*/ 75255 h 464251"/>
                <a:gd name="connsiteX306" fmla="*/ 276168 w 283987"/>
                <a:gd name="connsiteY306" fmla="*/ 77180 h 464251"/>
                <a:gd name="connsiteX307" fmla="*/ 276987 w 283987"/>
                <a:gd name="connsiteY307" fmla="*/ 79382 h 464251"/>
                <a:gd name="connsiteX308" fmla="*/ 275987 w 283987"/>
                <a:gd name="connsiteY308" fmla="*/ 81823 h 464251"/>
                <a:gd name="connsiteX309" fmla="*/ 276330 w 283987"/>
                <a:gd name="connsiteY309" fmla="*/ 83710 h 464251"/>
                <a:gd name="connsiteX310" fmla="*/ 276377 w 283987"/>
                <a:gd name="connsiteY310" fmla="*/ 86151 h 464251"/>
                <a:gd name="connsiteX311" fmla="*/ 277197 w 283987"/>
                <a:gd name="connsiteY311" fmla="*/ 92326 h 464251"/>
                <a:gd name="connsiteX312" fmla="*/ 277339 w 283987"/>
                <a:gd name="connsiteY312" fmla="*/ 99967 h 464251"/>
                <a:gd name="connsiteX313" fmla="*/ 277520 w 283987"/>
                <a:gd name="connsiteY313" fmla="*/ 101193 h 464251"/>
                <a:gd name="connsiteX314" fmla="*/ 278778 w 283987"/>
                <a:gd name="connsiteY314" fmla="*/ 102055 h 464251"/>
                <a:gd name="connsiteX315" fmla="*/ 280540 w 283987"/>
                <a:gd name="connsiteY315" fmla="*/ 102485 h 464251"/>
                <a:gd name="connsiteX316" fmla="*/ 280473 w 283987"/>
                <a:gd name="connsiteY316" fmla="*/ 104582 h 464251"/>
                <a:gd name="connsiteX317" fmla="*/ 278511 w 283987"/>
                <a:gd name="connsiteY317" fmla="*/ 107320 h 464251"/>
                <a:gd name="connsiteX318" fmla="*/ 278397 w 283987"/>
                <a:gd name="connsiteY318" fmla="*/ 109024 h 464251"/>
                <a:gd name="connsiteX319" fmla="*/ 278683 w 283987"/>
                <a:gd name="connsiteY319" fmla="*/ 111418 h 464251"/>
                <a:gd name="connsiteX320" fmla="*/ 280835 w 283987"/>
                <a:gd name="connsiteY320" fmla="*/ 108163 h 464251"/>
                <a:gd name="connsiteX321" fmla="*/ 282131 w 283987"/>
                <a:gd name="connsiteY321" fmla="*/ 108172 h 464251"/>
                <a:gd name="connsiteX322" fmla="*/ 283283 w 283987"/>
                <a:gd name="connsiteY322" fmla="*/ 109446 h 464251"/>
                <a:gd name="connsiteX323" fmla="*/ 283121 w 283987"/>
                <a:gd name="connsiteY323" fmla="*/ 111322 h 464251"/>
                <a:gd name="connsiteX324" fmla="*/ 283521 w 283987"/>
                <a:gd name="connsiteY324" fmla="*/ 112251 h 464251"/>
                <a:gd name="connsiteX325" fmla="*/ 283350 w 283987"/>
                <a:gd name="connsiteY325" fmla="*/ 114070 h 464251"/>
                <a:gd name="connsiteX326" fmla="*/ 283988 w 283987"/>
                <a:gd name="connsiteY326" fmla="*/ 116377 h 464251"/>
                <a:gd name="connsiteX327" fmla="*/ 283740 w 283987"/>
                <a:gd name="connsiteY327" fmla="*/ 118388 h 464251"/>
                <a:gd name="connsiteX328" fmla="*/ 282159 w 283987"/>
                <a:gd name="connsiteY328" fmla="*/ 119795 h 464251"/>
                <a:gd name="connsiteX329" fmla="*/ 280149 w 283987"/>
                <a:gd name="connsiteY329" fmla="*/ 122208 h 464251"/>
                <a:gd name="connsiteX330" fmla="*/ 279787 w 283987"/>
                <a:gd name="connsiteY330" fmla="*/ 124468 h 464251"/>
                <a:gd name="connsiteX331" fmla="*/ 279978 w 283987"/>
                <a:gd name="connsiteY331" fmla="*/ 125952 h 464251"/>
                <a:gd name="connsiteX332" fmla="*/ 278587 w 283987"/>
                <a:gd name="connsiteY332" fmla="*/ 126421 h 464251"/>
                <a:gd name="connsiteX333" fmla="*/ 277940 w 283987"/>
                <a:gd name="connsiteY333" fmla="*/ 127340 h 464251"/>
                <a:gd name="connsiteX334" fmla="*/ 278883 w 283987"/>
                <a:gd name="connsiteY334" fmla="*/ 129475 h 464251"/>
                <a:gd name="connsiteX335" fmla="*/ 278825 w 283987"/>
                <a:gd name="connsiteY335" fmla="*/ 131361 h 464251"/>
                <a:gd name="connsiteX336" fmla="*/ 276368 w 283987"/>
                <a:gd name="connsiteY336" fmla="*/ 137240 h 464251"/>
                <a:gd name="connsiteX337" fmla="*/ 269815 w 283987"/>
                <a:gd name="connsiteY337" fmla="*/ 145292 h 464251"/>
                <a:gd name="connsiteX338" fmla="*/ 266986 w 283987"/>
                <a:gd name="connsiteY338" fmla="*/ 148155 h 464251"/>
                <a:gd name="connsiteX339" fmla="*/ 264338 w 283987"/>
                <a:gd name="connsiteY339" fmla="*/ 151266 h 464251"/>
                <a:gd name="connsiteX340" fmla="*/ 264338 w 283987"/>
                <a:gd name="connsiteY340" fmla="*/ 152549 h 464251"/>
                <a:gd name="connsiteX341" fmla="*/ 264081 w 283987"/>
                <a:gd name="connsiteY341" fmla="*/ 153660 h 464251"/>
                <a:gd name="connsiteX342" fmla="*/ 260995 w 283987"/>
                <a:gd name="connsiteY342" fmla="*/ 158112 h 464251"/>
                <a:gd name="connsiteX343" fmla="*/ 257680 w 283987"/>
                <a:gd name="connsiteY343" fmla="*/ 158840 h 464251"/>
                <a:gd name="connsiteX344" fmla="*/ 255842 w 283987"/>
                <a:gd name="connsiteY344" fmla="*/ 160037 h 464251"/>
                <a:gd name="connsiteX345" fmla="*/ 257280 w 283987"/>
                <a:gd name="connsiteY345" fmla="*/ 163962 h 464251"/>
                <a:gd name="connsiteX346" fmla="*/ 255137 w 283987"/>
                <a:gd name="connsiteY346" fmla="*/ 164872 h 464251"/>
                <a:gd name="connsiteX347" fmla="*/ 251412 w 283987"/>
                <a:gd name="connsiteY347" fmla="*/ 167964 h 464251"/>
                <a:gd name="connsiteX348" fmla="*/ 241173 w 283987"/>
                <a:gd name="connsiteY348" fmla="*/ 173910 h 464251"/>
                <a:gd name="connsiteX349" fmla="*/ 239554 w 283987"/>
                <a:gd name="connsiteY349" fmla="*/ 175289 h 464251"/>
                <a:gd name="connsiteX350" fmla="*/ 236953 w 283987"/>
                <a:gd name="connsiteY350" fmla="*/ 178937 h 464251"/>
                <a:gd name="connsiteX351" fmla="*/ 233524 w 283987"/>
                <a:gd name="connsiteY351" fmla="*/ 179818 h 464251"/>
                <a:gd name="connsiteX352" fmla="*/ 231619 w 283987"/>
                <a:gd name="connsiteY352" fmla="*/ 180852 h 464251"/>
                <a:gd name="connsiteX353" fmla="*/ 228219 w 283987"/>
                <a:gd name="connsiteY353" fmla="*/ 181224 h 464251"/>
                <a:gd name="connsiteX354" fmla="*/ 227028 w 283987"/>
                <a:gd name="connsiteY354" fmla="*/ 180965 h 464251"/>
                <a:gd name="connsiteX355" fmla="*/ 225866 w 283987"/>
                <a:gd name="connsiteY355" fmla="*/ 181099 h 464251"/>
                <a:gd name="connsiteX356" fmla="*/ 224885 w 283987"/>
                <a:gd name="connsiteY356" fmla="*/ 181884 h 464251"/>
                <a:gd name="connsiteX357" fmla="*/ 218132 w 283987"/>
                <a:gd name="connsiteY357" fmla="*/ 184450 h 464251"/>
                <a:gd name="connsiteX358" fmla="*/ 211826 w 283987"/>
                <a:gd name="connsiteY358" fmla="*/ 186480 h 464251"/>
                <a:gd name="connsiteX359" fmla="*/ 210274 w 283987"/>
                <a:gd name="connsiteY359" fmla="*/ 187409 h 464251"/>
                <a:gd name="connsiteX360" fmla="*/ 209245 w 283987"/>
                <a:gd name="connsiteY360" fmla="*/ 188673 h 464251"/>
                <a:gd name="connsiteX361" fmla="*/ 203664 w 283987"/>
                <a:gd name="connsiteY361" fmla="*/ 190683 h 464251"/>
                <a:gd name="connsiteX362" fmla="*/ 194920 w 283987"/>
                <a:gd name="connsiteY362" fmla="*/ 195652 h 464251"/>
                <a:gd name="connsiteX363" fmla="*/ 187766 w 283987"/>
                <a:gd name="connsiteY363" fmla="*/ 200401 h 464251"/>
                <a:gd name="connsiteX364" fmla="*/ 182585 w 283987"/>
                <a:gd name="connsiteY364" fmla="*/ 205150 h 464251"/>
                <a:gd name="connsiteX365" fmla="*/ 181213 w 283987"/>
                <a:gd name="connsiteY365" fmla="*/ 205868 h 464251"/>
                <a:gd name="connsiteX366" fmla="*/ 179613 w 283987"/>
                <a:gd name="connsiteY366" fmla="*/ 207515 h 464251"/>
                <a:gd name="connsiteX367" fmla="*/ 179070 w 283987"/>
                <a:gd name="connsiteY367" fmla="*/ 209947 h 464251"/>
                <a:gd name="connsiteX368" fmla="*/ 178546 w 283987"/>
                <a:gd name="connsiteY368" fmla="*/ 211326 h 464251"/>
                <a:gd name="connsiteX369" fmla="*/ 174708 w 283987"/>
                <a:gd name="connsiteY369" fmla="*/ 216343 h 464251"/>
                <a:gd name="connsiteX370" fmla="*/ 168935 w 283987"/>
                <a:gd name="connsiteY370" fmla="*/ 222279 h 464251"/>
                <a:gd name="connsiteX371" fmla="*/ 167812 w 283987"/>
                <a:gd name="connsiteY371" fmla="*/ 223897 h 464251"/>
                <a:gd name="connsiteX372" fmla="*/ 165516 w 283987"/>
                <a:gd name="connsiteY372" fmla="*/ 227200 h 464251"/>
                <a:gd name="connsiteX373" fmla="*/ 165297 w 283987"/>
                <a:gd name="connsiteY373" fmla="*/ 229364 h 464251"/>
                <a:gd name="connsiteX374" fmla="*/ 163249 w 283987"/>
                <a:gd name="connsiteY374" fmla="*/ 230024 h 464251"/>
                <a:gd name="connsiteX375" fmla="*/ 161534 w 283987"/>
                <a:gd name="connsiteY375" fmla="*/ 227956 h 464251"/>
                <a:gd name="connsiteX376" fmla="*/ 160801 w 283987"/>
                <a:gd name="connsiteY376" fmla="*/ 231948 h 464251"/>
                <a:gd name="connsiteX377" fmla="*/ 159401 w 283987"/>
                <a:gd name="connsiteY377" fmla="*/ 232236 h 464251"/>
                <a:gd name="connsiteX378" fmla="*/ 157848 w 283987"/>
                <a:gd name="connsiteY378" fmla="*/ 231412 h 464251"/>
                <a:gd name="connsiteX379" fmla="*/ 153972 w 283987"/>
                <a:gd name="connsiteY379" fmla="*/ 233394 h 464251"/>
                <a:gd name="connsiteX380" fmla="*/ 150600 w 283987"/>
                <a:gd name="connsiteY380" fmla="*/ 235682 h 464251"/>
                <a:gd name="connsiteX381" fmla="*/ 145190 w 283987"/>
                <a:gd name="connsiteY381" fmla="*/ 240499 h 464251"/>
                <a:gd name="connsiteX382" fmla="*/ 137541 w 283987"/>
                <a:gd name="connsiteY382" fmla="*/ 249843 h 464251"/>
                <a:gd name="connsiteX383" fmla="*/ 126387 w 283987"/>
                <a:gd name="connsiteY383" fmla="*/ 258881 h 464251"/>
                <a:gd name="connsiteX384" fmla="*/ 124863 w 283987"/>
                <a:gd name="connsiteY384" fmla="*/ 259141 h 464251"/>
                <a:gd name="connsiteX385" fmla="*/ 123835 w 283987"/>
                <a:gd name="connsiteY385" fmla="*/ 259102 h 464251"/>
                <a:gd name="connsiteX386" fmla="*/ 120320 w 283987"/>
                <a:gd name="connsiteY386" fmla="*/ 255952 h 464251"/>
                <a:gd name="connsiteX387" fmla="*/ 118405 w 283987"/>
                <a:gd name="connsiteY387" fmla="*/ 255722 h 464251"/>
                <a:gd name="connsiteX388" fmla="*/ 120120 w 283987"/>
                <a:gd name="connsiteY388" fmla="*/ 257589 h 464251"/>
                <a:gd name="connsiteX389" fmla="*/ 121253 w 283987"/>
                <a:gd name="connsiteY389" fmla="*/ 259150 h 464251"/>
                <a:gd name="connsiteX390" fmla="*/ 120968 w 283987"/>
                <a:gd name="connsiteY390" fmla="*/ 262204 h 464251"/>
                <a:gd name="connsiteX391" fmla="*/ 121101 w 283987"/>
                <a:gd name="connsiteY391" fmla="*/ 266790 h 464251"/>
                <a:gd name="connsiteX392" fmla="*/ 119720 w 283987"/>
                <a:gd name="connsiteY392" fmla="*/ 275723 h 464251"/>
                <a:gd name="connsiteX393" fmla="*/ 119910 w 283987"/>
                <a:gd name="connsiteY393" fmla="*/ 277676 h 464251"/>
                <a:gd name="connsiteX394" fmla="*/ 121501 w 283987"/>
                <a:gd name="connsiteY394" fmla="*/ 280213 h 464251"/>
                <a:gd name="connsiteX395" fmla="*/ 124501 w 283987"/>
                <a:gd name="connsiteY395" fmla="*/ 283316 h 464251"/>
                <a:gd name="connsiteX396" fmla="*/ 127311 w 283987"/>
                <a:gd name="connsiteY396" fmla="*/ 287184 h 464251"/>
                <a:gd name="connsiteX397" fmla="*/ 130931 w 283987"/>
                <a:gd name="connsiteY397" fmla="*/ 298309 h 464251"/>
                <a:gd name="connsiteX398" fmla="*/ 131207 w 283987"/>
                <a:gd name="connsiteY398" fmla="*/ 304054 h 464251"/>
                <a:gd name="connsiteX399" fmla="*/ 134941 w 283987"/>
                <a:gd name="connsiteY399" fmla="*/ 311397 h 464251"/>
                <a:gd name="connsiteX400" fmla="*/ 135084 w 283987"/>
                <a:gd name="connsiteY400" fmla="*/ 314586 h 464251"/>
                <a:gd name="connsiteX401" fmla="*/ 136598 w 283987"/>
                <a:gd name="connsiteY401" fmla="*/ 322523 h 464251"/>
                <a:gd name="connsiteX402" fmla="*/ 136493 w 283987"/>
                <a:gd name="connsiteY402" fmla="*/ 328957 h 464251"/>
                <a:gd name="connsiteX403" fmla="*/ 136227 w 283987"/>
                <a:gd name="connsiteY403" fmla="*/ 332902 h 464251"/>
                <a:gd name="connsiteX404" fmla="*/ 138027 w 283987"/>
                <a:gd name="connsiteY404" fmla="*/ 334568 h 464251"/>
                <a:gd name="connsiteX405" fmla="*/ 138694 w 283987"/>
                <a:gd name="connsiteY405" fmla="*/ 333065 h 464251"/>
                <a:gd name="connsiteX406" fmla="*/ 138503 w 283987"/>
                <a:gd name="connsiteY406" fmla="*/ 330566 h 464251"/>
                <a:gd name="connsiteX407" fmla="*/ 138979 w 283987"/>
                <a:gd name="connsiteY407" fmla="*/ 326563 h 464251"/>
                <a:gd name="connsiteX408" fmla="*/ 139979 w 283987"/>
                <a:gd name="connsiteY408" fmla="*/ 324783 h 464251"/>
                <a:gd name="connsiteX409" fmla="*/ 140980 w 283987"/>
                <a:gd name="connsiteY409" fmla="*/ 325032 h 464251"/>
                <a:gd name="connsiteX410" fmla="*/ 141275 w 283987"/>
                <a:gd name="connsiteY410" fmla="*/ 326918 h 464251"/>
                <a:gd name="connsiteX411" fmla="*/ 141951 w 283987"/>
                <a:gd name="connsiteY411" fmla="*/ 328594 h 464251"/>
                <a:gd name="connsiteX412" fmla="*/ 142227 w 283987"/>
                <a:gd name="connsiteY412" fmla="*/ 330164 h 464251"/>
                <a:gd name="connsiteX413" fmla="*/ 142275 w 283987"/>
                <a:gd name="connsiteY413" fmla="*/ 332299 h 464251"/>
                <a:gd name="connsiteX414" fmla="*/ 140894 w 283987"/>
                <a:gd name="connsiteY414" fmla="*/ 340428 h 464251"/>
                <a:gd name="connsiteX415" fmla="*/ 141303 w 283987"/>
                <a:gd name="connsiteY415" fmla="*/ 343741 h 464251"/>
                <a:gd name="connsiteX416" fmla="*/ 143161 w 283987"/>
                <a:gd name="connsiteY416" fmla="*/ 349284 h 464251"/>
                <a:gd name="connsiteX417" fmla="*/ 140989 w 283987"/>
                <a:gd name="connsiteY417" fmla="*/ 355728 h 464251"/>
                <a:gd name="connsiteX418" fmla="*/ 137846 w 283987"/>
                <a:gd name="connsiteY418" fmla="*/ 370951 h 464251"/>
                <a:gd name="connsiteX419" fmla="*/ 137665 w 283987"/>
                <a:gd name="connsiteY419" fmla="*/ 373594 h 464251"/>
                <a:gd name="connsiteX420" fmla="*/ 138427 w 283987"/>
                <a:gd name="connsiteY420" fmla="*/ 374743 h 464251"/>
                <a:gd name="connsiteX421" fmla="*/ 140113 w 283987"/>
                <a:gd name="connsiteY421" fmla="*/ 375135 h 464251"/>
                <a:gd name="connsiteX422" fmla="*/ 140732 w 283987"/>
                <a:gd name="connsiteY422" fmla="*/ 373182 h 464251"/>
                <a:gd name="connsiteX423" fmla="*/ 141723 w 283987"/>
                <a:gd name="connsiteY423" fmla="*/ 373201 h 464251"/>
                <a:gd name="connsiteX424" fmla="*/ 142246 w 283987"/>
                <a:gd name="connsiteY424" fmla="*/ 374350 h 464251"/>
                <a:gd name="connsiteX425" fmla="*/ 140846 w 283987"/>
                <a:gd name="connsiteY425" fmla="*/ 381397 h 464251"/>
                <a:gd name="connsiteX426" fmla="*/ 139465 w 283987"/>
                <a:gd name="connsiteY426" fmla="*/ 384489 h 464251"/>
                <a:gd name="connsiteX427" fmla="*/ 134560 w 283987"/>
                <a:gd name="connsiteY427" fmla="*/ 392082 h 464251"/>
                <a:gd name="connsiteX428" fmla="*/ 131921 w 283987"/>
                <a:gd name="connsiteY428" fmla="*/ 395337 h 464251"/>
                <a:gd name="connsiteX429" fmla="*/ 127540 w 283987"/>
                <a:gd name="connsiteY429" fmla="*/ 398545 h 464251"/>
                <a:gd name="connsiteX430" fmla="*/ 117253 w 283987"/>
                <a:gd name="connsiteY430" fmla="*/ 403562 h 464251"/>
                <a:gd name="connsiteX431" fmla="*/ 96631 w 283987"/>
                <a:gd name="connsiteY431" fmla="*/ 410829 h 464251"/>
                <a:gd name="connsiteX432" fmla="*/ 88459 w 283987"/>
                <a:gd name="connsiteY432" fmla="*/ 414400 h 464251"/>
                <a:gd name="connsiteX433" fmla="*/ 83572 w 283987"/>
                <a:gd name="connsiteY433" fmla="*/ 416535 h 464251"/>
                <a:gd name="connsiteX434" fmla="*/ 73247 w 283987"/>
                <a:gd name="connsiteY434" fmla="*/ 423323 h 464251"/>
                <a:gd name="connsiteX435" fmla="*/ 68732 w 283987"/>
                <a:gd name="connsiteY435" fmla="*/ 427881 h 464251"/>
                <a:gd name="connsiteX436" fmla="*/ 66875 w 283987"/>
                <a:gd name="connsiteY436" fmla="*/ 433118 h 464251"/>
                <a:gd name="connsiteX437" fmla="*/ 65094 w 283987"/>
                <a:gd name="connsiteY437" fmla="*/ 435512 h 464251"/>
                <a:gd name="connsiteX438" fmla="*/ 63341 w 283987"/>
                <a:gd name="connsiteY438" fmla="*/ 438556 h 464251"/>
                <a:gd name="connsiteX439" fmla="*/ 64865 w 283987"/>
                <a:gd name="connsiteY439" fmla="*/ 441170 h 464251"/>
                <a:gd name="connsiteX440" fmla="*/ 66361 w 283987"/>
                <a:gd name="connsiteY440" fmla="*/ 443152 h 464251"/>
                <a:gd name="connsiteX441" fmla="*/ 68132 w 283987"/>
                <a:gd name="connsiteY441" fmla="*/ 444483 h 464251"/>
                <a:gd name="connsiteX442" fmla="*/ 69047 w 283987"/>
                <a:gd name="connsiteY442" fmla="*/ 445632 h 464251"/>
                <a:gd name="connsiteX443" fmla="*/ 70247 w 283987"/>
                <a:gd name="connsiteY443" fmla="*/ 446426 h 464251"/>
                <a:gd name="connsiteX444" fmla="*/ 71447 w 283987"/>
                <a:gd name="connsiteY444" fmla="*/ 442309 h 464251"/>
                <a:gd name="connsiteX445" fmla="*/ 72047 w 283987"/>
                <a:gd name="connsiteY445" fmla="*/ 441026 h 464251"/>
                <a:gd name="connsiteX446" fmla="*/ 73076 w 283987"/>
                <a:gd name="connsiteY446" fmla="*/ 440930 h 464251"/>
                <a:gd name="connsiteX447" fmla="*/ 72504 w 283987"/>
                <a:gd name="connsiteY447" fmla="*/ 445947 h 464251"/>
                <a:gd name="connsiteX448" fmla="*/ 71314 w 283987"/>
                <a:gd name="connsiteY448" fmla="*/ 463219 h 464251"/>
                <a:gd name="connsiteX449" fmla="*/ 71190 w 283987"/>
                <a:gd name="connsiteY449" fmla="*/ 463889 h 464251"/>
                <a:gd name="connsiteX450" fmla="*/ 120196 w 283987"/>
                <a:gd name="connsiteY450" fmla="*/ 44843 h 464251"/>
                <a:gd name="connsiteX451" fmla="*/ 120910 w 283987"/>
                <a:gd name="connsiteY451" fmla="*/ 44240 h 464251"/>
                <a:gd name="connsiteX452" fmla="*/ 121187 w 283987"/>
                <a:gd name="connsiteY452" fmla="*/ 43446 h 464251"/>
                <a:gd name="connsiteX453" fmla="*/ 121177 w 283987"/>
                <a:gd name="connsiteY453" fmla="*/ 42670 h 464251"/>
                <a:gd name="connsiteX454" fmla="*/ 120729 w 283987"/>
                <a:gd name="connsiteY454" fmla="*/ 42192 h 464251"/>
                <a:gd name="connsiteX455" fmla="*/ 120082 w 283987"/>
                <a:gd name="connsiteY455" fmla="*/ 41914 h 464251"/>
                <a:gd name="connsiteX456" fmla="*/ 119148 w 283987"/>
                <a:gd name="connsiteY456" fmla="*/ 42077 h 464251"/>
                <a:gd name="connsiteX457" fmla="*/ 118815 w 283987"/>
                <a:gd name="connsiteY457" fmla="*/ 43130 h 464251"/>
                <a:gd name="connsiteX458" fmla="*/ 118672 w 283987"/>
                <a:gd name="connsiteY458" fmla="*/ 44586 h 464251"/>
                <a:gd name="connsiteX459" fmla="*/ 119263 w 283987"/>
                <a:gd name="connsiteY459" fmla="*/ 45073 h 464251"/>
                <a:gd name="connsiteX460" fmla="*/ 120196 w 283987"/>
                <a:gd name="connsiteY460" fmla="*/ 44843 h 464251"/>
                <a:gd name="connsiteX461" fmla="*/ 118120 w 283987"/>
                <a:gd name="connsiteY461" fmla="*/ 42201 h 464251"/>
                <a:gd name="connsiteX462" fmla="*/ 117653 w 283987"/>
                <a:gd name="connsiteY462" fmla="*/ 41406 h 464251"/>
                <a:gd name="connsiteX463" fmla="*/ 116777 w 283987"/>
                <a:gd name="connsiteY463" fmla="*/ 41033 h 464251"/>
                <a:gd name="connsiteX464" fmla="*/ 115776 w 283987"/>
                <a:gd name="connsiteY464" fmla="*/ 41339 h 464251"/>
                <a:gd name="connsiteX465" fmla="*/ 115443 w 283987"/>
                <a:gd name="connsiteY465" fmla="*/ 42335 h 464251"/>
                <a:gd name="connsiteX466" fmla="*/ 116481 w 283987"/>
                <a:gd name="connsiteY466" fmla="*/ 43618 h 464251"/>
                <a:gd name="connsiteX467" fmla="*/ 117586 w 283987"/>
                <a:gd name="connsiteY467" fmla="*/ 43637 h 464251"/>
                <a:gd name="connsiteX468" fmla="*/ 118120 w 283987"/>
                <a:gd name="connsiteY468" fmla="*/ 42201 h 464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</a:cxnLst>
              <a:rect l="l" t="t" r="r" b="b"/>
              <a:pathLst>
                <a:path w="283987" h="464251">
                  <a:moveTo>
                    <a:pt x="71190" y="463889"/>
                  </a:moveTo>
                  <a:lnTo>
                    <a:pt x="68256" y="463936"/>
                  </a:lnTo>
                  <a:lnTo>
                    <a:pt x="63237" y="464080"/>
                  </a:lnTo>
                  <a:lnTo>
                    <a:pt x="60265" y="464166"/>
                  </a:lnTo>
                  <a:lnTo>
                    <a:pt x="56941" y="464251"/>
                  </a:lnTo>
                  <a:lnTo>
                    <a:pt x="52826" y="463409"/>
                  </a:lnTo>
                  <a:lnTo>
                    <a:pt x="50511" y="463590"/>
                  </a:lnTo>
                  <a:lnTo>
                    <a:pt x="50321" y="454026"/>
                  </a:lnTo>
                  <a:lnTo>
                    <a:pt x="49568" y="451929"/>
                  </a:lnTo>
                  <a:lnTo>
                    <a:pt x="48778" y="448865"/>
                  </a:lnTo>
                  <a:lnTo>
                    <a:pt x="48587" y="446902"/>
                  </a:lnTo>
                  <a:lnTo>
                    <a:pt x="49082" y="444930"/>
                  </a:lnTo>
                  <a:lnTo>
                    <a:pt x="49321" y="441809"/>
                  </a:lnTo>
                  <a:lnTo>
                    <a:pt x="49101" y="439070"/>
                  </a:lnTo>
                  <a:lnTo>
                    <a:pt x="46644" y="437701"/>
                  </a:lnTo>
                  <a:lnTo>
                    <a:pt x="46101" y="437271"/>
                  </a:lnTo>
                  <a:lnTo>
                    <a:pt x="45568" y="435126"/>
                  </a:lnTo>
                  <a:lnTo>
                    <a:pt x="45358" y="431813"/>
                  </a:lnTo>
                  <a:lnTo>
                    <a:pt x="47082" y="427610"/>
                  </a:lnTo>
                  <a:lnTo>
                    <a:pt x="46939" y="419539"/>
                  </a:lnTo>
                  <a:lnTo>
                    <a:pt x="47139" y="416705"/>
                  </a:lnTo>
                  <a:lnTo>
                    <a:pt x="47111" y="411104"/>
                  </a:lnTo>
                  <a:lnTo>
                    <a:pt x="47073" y="404334"/>
                  </a:lnTo>
                  <a:lnTo>
                    <a:pt x="47044" y="398274"/>
                  </a:lnTo>
                  <a:lnTo>
                    <a:pt x="47111" y="393056"/>
                  </a:lnTo>
                  <a:lnTo>
                    <a:pt x="46596" y="390585"/>
                  </a:lnTo>
                  <a:lnTo>
                    <a:pt x="46168" y="389226"/>
                  </a:lnTo>
                  <a:lnTo>
                    <a:pt x="45025" y="386468"/>
                  </a:lnTo>
                  <a:lnTo>
                    <a:pt x="43691" y="380733"/>
                  </a:lnTo>
                  <a:lnTo>
                    <a:pt x="42120" y="376406"/>
                  </a:lnTo>
                  <a:lnTo>
                    <a:pt x="40100" y="373553"/>
                  </a:lnTo>
                  <a:lnTo>
                    <a:pt x="39462" y="372049"/>
                  </a:lnTo>
                  <a:lnTo>
                    <a:pt x="38814" y="370048"/>
                  </a:lnTo>
                  <a:lnTo>
                    <a:pt x="36900" y="366506"/>
                  </a:lnTo>
                  <a:lnTo>
                    <a:pt x="35338" y="364447"/>
                  </a:lnTo>
                  <a:lnTo>
                    <a:pt x="34909" y="362800"/>
                  </a:lnTo>
                  <a:lnTo>
                    <a:pt x="34966" y="358540"/>
                  </a:lnTo>
                  <a:lnTo>
                    <a:pt x="33223" y="350909"/>
                  </a:lnTo>
                  <a:lnTo>
                    <a:pt x="31956" y="345356"/>
                  </a:lnTo>
                  <a:lnTo>
                    <a:pt x="30051" y="339343"/>
                  </a:lnTo>
                  <a:lnTo>
                    <a:pt x="28775" y="335331"/>
                  </a:lnTo>
                  <a:lnTo>
                    <a:pt x="28585" y="334642"/>
                  </a:lnTo>
                  <a:lnTo>
                    <a:pt x="28442" y="333119"/>
                  </a:lnTo>
                  <a:lnTo>
                    <a:pt x="32233" y="330142"/>
                  </a:lnTo>
                  <a:lnTo>
                    <a:pt x="36024" y="325948"/>
                  </a:lnTo>
                  <a:lnTo>
                    <a:pt x="40462" y="321046"/>
                  </a:lnTo>
                  <a:lnTo>
                    <a:pt x="44425" y="316670"/>
                  </a:lnTo>
                  <a:lnTo>
                    <a:pt x="47911" y="312831"/>
                  </a:lnTo>
                  <a:lnTo>
                    <a:pt x="52683" y="307584"/>
                  </a:lnTo>
                  <a:lnTo>
                    <a:pt x="57398" y="302404"/>
                  </a:lnTo>
                  <a:lnTo>
                    <a:pt x="58503" y="301743"/>
                  </a:lnTo>
                  <a:lnTo>
                    <a:pt x="58969" y="301322"/>
                  </a:lnTo>
                  <a:lnTo>
                    <a:pt x="56931" y="296727"/>
                  </a:lnTo>
                  <a:lnTo>
                    <a:pt x="60208" y="291394"/>
                  </a:lnTo>
                  <a:lnTo>
                    <a:pt x="60389" y="287928"/>
                  </a:lnTo>
                  <a:lnTo>
                    <a:pt x="60246" y="284615"/>
                  </a:lnTo>
                  <a:lnTo>
                    <a:pt x="60646" y="283093"/>
                  </a:lnTo>
                  <a:lnTo>
                    <a:pt x="61636" y="281762"/>
                  </a:lnTo>
                  <a:lnTo>
                    <a:pt x="65465" y="278995"/>
                  </a:lnTo>
                  <a:lnTo>
                    <a:pt x="68361" y="274591"/>
                  </a:lnTo>
                  <a:lnTo>
                    <a:pt x="70733" y="270473"/>
                  </a:lnTo>
                  <a:lnTo>
                    <a:pt x="74028" y="263867"/>
                  </a:lnTo>
                  <a:lnTo>
                    <a:pt x="74352" y="262306"/>
                  </a:lnTo>
                  <a:lnTo>
                    <a:pt x="74400" y="260707"/>
                  </a:lnTo>
                  <a:lnTo>
                    <a:pt x="73505" y="258457"/>
                  </a:lnTo>
                  <a:lnTo>
                    <a:pt x="71314" y="254848"/>
                  </a:lnTo>
                  <a:lnTo>
                    <a:pt x="69723" y="251727"/>
                  </a:lnTo>
                  <a:lnTo>
                    <a:pt x="68304" y="246930"/>
                  </a:lnTo>
                  <a:lnTo>
                    <a:pt x="69733" y="242765"/>
                  </a:lnTo>
                  <a:lnTo>
                    <a:pt x="70237" y="240247"/>
                  </a:lnTo>
                  <a:lnTo>
                    <a:pt x="70237" y="238887"/>
                  </a:lnTo>
                  <a:lnTo>
                    <a:pt x="69609" y="237604"/>
                  </a:lnTo>
                  <a:lnTo>
                    <a:pt x="68008" y="236628"/>
                  </a:lnTo>
                  <a:lnTo>
                    <a:pt x="66675" y="235996"/>
                  </a:lnTo>
                  <a:lnTo>
                    <a:pt x="66227" y="234273"/>
                  </a:lnTo>
                  <a:lnTo>
                    <a:pt x="66218" y="232234"/>
                  </a:lnTo>
                  <a:lnTo>
                    <a:pt x="66818" y="231104"/>
                  </a:lnTo>
                  <a:lnTo>
                    <a:pt x="70361" y="229275"/>
                  </a:lnTo>
                  <a:lnTo>
                    <a:pt x="71161" y="228279"/>
                  </a:lnTo>
                  <a:lnTo>
                    <a:pt x="71580" y="227169"/>
                  </a:lnTo>
                  <a:lnTo>
                    <a:pt x="71619" y="225589"/>
                  </a:lnTo>
                  <a:lnTo>
                    <a:pt x="72714" y="221634"/>
                  </a:lnTo>
                  <a:lnTo>
                    <a:pt x="74066" y="217881"/>
                  </a:lnTo>
                  <a:lnTo>
                    <a:pt x="74162" y="216560"/>
                  </a:lnTo>
                  <a:lnTo>
                    <a:pt x="73685" y="215402"/>
                  </a:lnTo>
                  <a:lnTo>
                    <a:pt x="73314" y="213286"/>
                  </a:lnTo>
                  <a:lnTo>
                    <a:pt x="73076" y="210097"/>
                  </a:lnTo>
                  <a:lnTo>
                    <a:pt x="73057" y="201184"/>
                  </a:lnTo>
                  <a:lnTo>
                    <a:pt x="73752" y="192002"/>
                  </a:lnTo>
                  <a:lnTo>
                    <a:pt x="73447" y="186803"/>
                  </a:lnTo>
                  <a:lnTo>
                    <a:pt x="71180" y="180828"/>
                  </a:lnTo>
                  <a:lnTo>
                    <a:pt x="70961" y="176520"/>
                  </a:lnTo>
                  <a:lnTo>
                    <a:pt x="72609" y="173513"/>
                  </a:lnTo>
                  <a:lnTo>
                    <a:pt x="72876" y="171742"/>
                  </a:lnTo>
                  <a:lnTo>
                    <a:pt x="71676" y="171511"/>
                  </a:lnTo>
                  <a:lnTo>
                    <a:pt x="69199" y="171330"/>
                  </a:lnTo>
                  <a:lnTo>
                    <a:pt x="67370" y="170774"/>
                  </a:lnTo>
                  <a:lnTo>
                    <a:pt x="64541" y="168314"/>
                  </a:lnTo>
                  <a:lnTo>
                    <a:pt x="59627" y="166265"/>
                  </a:lnTo>
                  <a:lnTo>
                    <a:pt x="54045" y="164398"/>
                  </a:lnTo>
                  <a:lnTo>
                    <a:pt x="45930" y="163842"/>
                  </a:lnTo>
                  <a:lnTo>
                    <a:pt x="39186" y="157868"/>
                  </a:lnTo>
                  <a:lnTo>
                    <a:pt x="33900" y="156910"/>
                  </a:lnTo>
                  <a:lnTo>
                    <a:pt x="32195" y="156145"/>
                  </a:lnTo>
                  <a:lnTo>
                    <a:pt x="27118" y="152564"/>
                  </a:lnTo>
                  <a:lnTo>
                    <a:pt x="19164" y="152230"/>
                  </a:lnTo>
                  <a:lnTo>
                    <a:pt x="10916" y="151875"/>
                  </a:lnTo>
                  <a:lnTo>
                    <a:pt x="5772" y="151769"/>
                  </a:lnTo>
                  <a:lnTo>
                    <a:pt x="5010" y="151291"/>
                  </a:lnTo>
                  <a:lnTo>
                    <a:pt x="4715" y="146360"/>
                  </a:lnTo>
                  <a:lnTo>
                    <a:pt x="4658" y="141985"/>
                  </a:lnTo>
                  <a:lnTo>
                    <a:pt x="4220" y="138184"/>
                  </a:lnTo>
                  <a:lnTo>
                    <a:pt x="3439" y="133856"/>
                  </a:lnTo>
                  <a:lnTo>
                    <a:pt x="2238" y="132171"/>
                  </a:lnTo>
                  <a:lnTo>
                    <a:pt x="810" y="129251"/>
                  </a:lnTo>
                  <a:lnTo>
                    <a:pt x="86" y="126034"/>
                  </a:lnTo>
                  <a:lnTo>
                    <a:pt x="0" y="124473"/>
                  </a:lnTo>
                  <a:lnTo>
                    <a:pt x="267" y="123918"/>
                  </a:lnTo>
                  <a:lnTo>
                    <a:pt x="5991" y="121630"/>
                  </a:lnTo>
                  <a:lnTo>
                    <a:pt x="8439" y="120500"/>
                  </a:lnTo>
                  <a:lnTo>
                    <a:pt x="12068" y="119188"/>
                  </a:lnTo>
                  <a:lnTo>
                    <a:pt x="18526" y="117378"/>
                  </a:lnTo>
                  <a:lnTo>
                    <a:pt x="24289" y="115760"/>
                  </a:lnTo>
                  <a:lnTo>
                    <a:pt x="29575" y="114190"/>
                  </a:lnTo>
                  <a:lnTo>
                    <a:pt x="35176" y="112524"/>
                  </a:lnTo>
                  <a:lnTo>
                    <a:pt x="37452" y="111404"/>
                  </a:lnTo>
                  <a:lnTo>
                    <a:pt x="40281" y="110284"/>
                  </a:lnTo>
                  <a:lnTo>
                    <a:pt x="47054" y="108034"/>
                  </a:lnTo>
                  <a:lnTo>
                    <a:pt x="48987" y="107258"/>
                  </a:lnTo>
                  <a:lnTo>
                    <a:pt x="52873" y="106004"/>
                  </a:lnTo>
                  <a:lnTo>
                    <a:pt x="54826" y="105517"/>
                  </a:lnTo>
                  <a:lnTo>
                    <a:pt x="62322" y="102941"/>
                  </a:lnTo>
                  <a:lnTo>
                    <a:pt x="70914" y="99992"/>
                  </a:lnTo>
                  <a:lnTo>
                    <a:pt x="73924" y="98958"/>
                  </a:lnTo>
                  <a:lnTo>
                    <a:pt x="79667" y="96986"/>
                  </a:lnTo>
                  <a:lnTo>
                    <a:pt x="80782" y="97800"/>
                  </a:lnTo>
                  <a:lnTo>
                    <a:pt x="84696" y="104579"/>
                  </a:lnTo>
                  <a:lnTo>
                    <a:pt x="87773" y="108571"/>
                  </a:lnTo>
                  <a:lnTo>
                    <a:pt x="91278" y="112267"/>
                  </a:lnTo>
                  <a:lnTo>
                    <a:pt x="91869" y="112085"/>
                  </a:lnTo>
                  <a:lnTo>
                    <a:pt x="92878" y="111223"/>
                  </a:lnTo>
                  <a:lnTo>
                    <a:pt x="94631" y="110870"/>
                  </a:lnTo>
                  <a:lnTo>
                    <a:pt x="100203" y="110036"/>
                  </a:lnTo>
                  <a:lnTo>
                    <a:pt x="102327" y="109989"/>
                  </a:lnTo>
                  <a:lnTo>
                    <a:pt x="103727" y="108993"/>
                  </a:lnTo>
                  <a:lnTo>
                    <a:pt x="106585" y="108294"/>
                  </a:lnTo>
                  <a:lnTo>
                    <a:pt x="109890" y="107873"/>
                  </a:lnTo>
                  <a:lnTo>
                    <a:pt x="111023" y="108322"/>
                  </a:lnTo>
                  <a:lnTo>
                    <a:pt x="114510" y="113110"/>
                  </a:lnTo>
                  <a:lnTo>
                    <a:pt x="115014" y="116767"/>
                  </a:lnTo>
                  <a:lnTo>
                    <a:pt x="115738" y="122062"/>
                  </a:lnTo>
                  <a:lnTo>
                    <a:pt x="115910" y="124647"/>
                  </a:lnTo>
                  <a:lnTo>
                    <a:pt x="115853" y="128103"/>
                  </a:lnTo>
                  <a:lnTo>
                    <a:pt x="115462" y="132431"/>
                  </a:lnTo>
                  <a:lnTo>
                    <a:pt x="112633" y="137419"/>
                  </a:lnTo>
                  <a:lnTo>
                    <a:pt x="112090" y="139899"/>
                  </a:lnTo>
                  <a:lnTo>
                    <a:pt x="110576" y="143738"/>
                  </a:lnTo>
                  <a:lnTo>
                    <a:pt x="108575" y="145634"/>
                  </a:lnTo>
                  <a:lnTo>
                    <a:pt x="107585" y="147185"/>
                  </a:lnTo>
                  <a:lnTo>
                    <a:pt x="107642" y="148794"/>
                  </a:lnTo>
                  <a:lnTo>
                    <a:pt x="108709" y="150144"/>
                  </a:lnTo>
                  <a:lnTo>
                    <a:pt x="111052" y="152576"/>
                  </a:lnTo>
                  <a:lnTo>
                    <a:pt x="111776" y="154155"/>
                  </a:lnTo>
                  <a:lnTo>
                    <a:pt x="111566" y="155553"/>
                  </a:lnTo>
                  <a:lnTo>
                    <a:pt x="111576" y="157459"/>
                  </a:lnTo>
                  <a:lnTo>
                    <a:pt x="112138" y="158780"/>
                  </a:lnTo>
                  <a:lnTo>
                    <a:pt x="112805" y="159546"/>
                  </a:lnTo>
                  <a:lnTo>
                    <a:pt x="115119" y="160790"/>
                  </a:lnTo>
                  <a:lnTo>
                    <a:pt x="117386" y="163921"/>
                  </a:lnTo>
                  <a:lnTo>
                    <a:pt x="121291" y="167703"/>
                  </a:lnTo>
                  <a:lnTo>
                    <a:pt x="125959" y="173094"/>
                  </a:lnTo>
                  <a:lnTo>
                    <a:pt x="128149" y="174750"/>
                  </a:lnTo>
                  <a:lnTo>
                    <a:pt x="129873" y="175153"/>
                  </a:lnTo>
                  <a:lnTo>
                    <a:pt x="130731" y="176953"/>
                  </a:lnTo>
                  <a:lnTo>
                    <a:pt x="130254" y="179059"/>
                  </a:lnTo>
                  <a:lnTo>
                    <a:pt x="128911" y="180256"/>
                  </a:lnTo>
                  <a:lnTo>
                    <a:pt x="129464" y="181979"/>
                  </a:lnTo>
                  <a:lnTo>
                    <a:pt x="130226" y="182880"/>
                  </a:lnTo>
                  <a:lnTo>
                    <a:pt x="131074" y="183339"/>
                  </a:lnTo>
                  <a:lnTo>
                    <a:pt x="133122" y="183444"/>
                  </a:lnTo>
                  <a:lnTo>
                    <a:pt x="135027" y="183091"/>
                  </a:lnTo>
                  <a:lnTo>
                    <a:pt x="135503" y="182488"/>
                  </a:lnTo>
                  <a:lnTo>
                    <a:pt x="135255" y="174417"/>
                  </a:lnTo>
                  <a:lnTo>
                    <a:pt x="133883" y="169716"/>
                  </a:lnTo>
                  <a:lnTo>
                    <a:pt x="132502" y="167877"/>
                  </a:lnTo>
                  <a:lnTo>
                    <a:pt x="132207" y="167514"/>
                  </a:lnTo>
                  <a:lnTo>
                    <a:pt x="132693" y="165972"/>
                  </a:lnTo>
                  <a:lnTo>
                    <a:pt x="134226" y="162372"/>
                  </a:lnTo>
                  <a:lnTo>
                    <a:pt x="135531" y="158801"/>
                  </a:lnTo>
                  <a:lnTo>
                    <a:pt x="136360" y="157298"/>
                  </a:lnTo>
                  <a:lnTo>
                    <a:pt x="137322" y="156388"/>
                  </a:lnTo>
                  <a:lnTo>
                    <a:pt x="143761" y="155421"/>
                  </a:lnTo>
                  <a:lnTo>
                    <a:pt x="146695" y="154588"/>
                  </a:lnTo>
                  <a:lnTo>
                    <a:pt x="147933" y="153544"/>
                  </a:lnTo>
                  <a:lnTo>
                    <a:pt x="148895" y="150777"/>
                  </a:lnTo>
                  <a:lnTo>
                    <a:pt x="149666" y="143050"/>
                  </a:lnTo>
                  <a:lnTo>
                    <a:pt x="149943" y="135802"/>
                  </a:lnTo>
                  <a:lnTo>
                    <a:pt x="149276" y="131561"/>
                  </a:lnTo>
                  <a:lnTo>
                    <a:pt x="150200" y="125175"/>
                  </a:lnTo>
                  <a:lnTo>
                    <a:pt x="151610" y="121221"/>
                  </a:lnTo>
                  <a:lnTo>
                    <a:pt x="150914" y="120445"/>
                  </a:lnTo>
                  <a:lnTo>
                    <a:pt x="150390" y="115122"/>
                  </a:lnTo>
                  <a:lnTo>
                    <a:pt x="146199" y="109454"/>
                  </a:lnTo>
                  <a:lnTo>
                    <a:pt x="140808" y="102167"/>
                  </a:lnTo>
                  <a:lnTo>
                    <a:pt x="137789" y="98252"/>
                  </a:lnTo>
                  <a:lnTo>
                    <a:pt x="134360" y="93799"/>
                  </a:lnTo>
                  <a:lnTo>
                    <a:pt x="128111" y="86829"/>
                  </a:lnTo>
                  <a:lnTo>
                    <a:pt x="125254" y="84311"/>
                  </a:lnTo>
                  <a:lnTo>
                    <a:pt x="123749" y="83325"/>
                  </a:lnTo>
                  <a:lnTo>
                    <a:pt x="118701" y="82521"/>
                  </a:lnTo>
                  <a:lnTo>
                    <a:pt x="117358" y="81181"/>
                  </a:lnTo>
                  <a:lnTo>
                    <a:pt x="116081" y="79045"/>
                  </a:lnTo>
                  <a:lnTo>
                    <a:pt x="115595" y="75101"/>
                  </a:lnTo>
                  <a:lnTo>
                    <a:pt x="115510" y="72152"/>
                  </a:lnTo>
                  <a:lnTo>
                    <a:pt x="114938" y="67135"/>
                  </a:lnTo>
                  <a:lnTo>
                    <a:pt x="113919" y="60050"/>
                  </a:lnTo>
                  <a:lnTo>
                    <a:pt x="113462" y="57962"/>
                  </a:lnTo>
                  <a:lnTo>
                    <a:pt x="112024" y="52639"/>
                  </a:lnTo>
                  <a:lnTo>
                    <a:pt x="110652" y="47574"/>
                  </a:lnTo>
                  <a:lnTo>
                    <a:pt x="110576" y="46320"/>
                  </a:lnTo>
                  <a:lnTo>
                    <a:pt x="111062" y="45104"/>
                  </a:lnTo>
                  <a:lnTo>
                    <a:pt x="113386" y="41380"/>
                  </a:lnTo>
                  <a:lnTo>
                    <a:pt x="115034" y="38737"/>
                  </a:lnTo>
                  <a:lnTo>
                    <a:pt x="115815" y="37291"/>
                  </a:lnTo>
                  <a:lnTo>
                    <a:pt x="117215" y="33366"/>
                  </a:lnTo>
                  <a:lnTo>
                    <a:pt x="117548" y="31460"/>
                  </a:lnTo>
                  <a:lnTo>
                    <a:pt x="118643" y="30598"/>
                  </a:lnTo>
                  <a:lnTo>
                    <a:pt x="123111" y="30245"/>
                  </a:lnTo>
                  <a:lnTo>
                    <a:pt x="126663" y="30312"/>
                  </a:lnTo>
                  <a:lnTo>
                    <a:pt x="132626" y="30226"/>
                  </a:lnTo>
                  <a:lnTo>
                    <a:pt x="138922" y="30457"/>
                  </a:lnTo>
                  <a:lnTo>
                    <a:pt x="139808" y="30629"/>
                  </a:lnTo>
                  <a:lnTo>
                    <a:pt x="141227" y="31040"/>
                  </a:lnTo>
                  <a:lnTo>
                    <a:pt x="142827" y="30974"/>
                  </a:lnTo>
                  <a:lnTo>
                    <a:pt x="144609" y="30418"/>
                  </a:lnTo>
                  <a:lnTo>
                    <a:pt x="146580" y="29059"/>
                  </a:lnTo>
                  <a:lnTo>
                    <a:pt x="148743" y="26895"/>
                  </a:lnTo>
                  <a:lnTo>
                    <a:pt x="152114" y="26943"/>
                  </a:lnTo>
                  <a:lnTo>
                    <a:pt x="156677" y="29193"/>
                  </a:lnTo>
                  <a:lnTo>
                    <a:pt x="159172" y="31155"/>
                  </a:lnTo>
                  <a:lnTo>
                    <a:pt x="159591" y="32831"/>
                  </a:lnTo>
                  <a:lnTo>
                    <a:pt x="162649" y="33808"/>
                  </a:lnTo>
                  <a:lnTo>
                    <a:pt x="168345" y="34076"/>
                  </a:lnTo>
                  <a:lnTo>
                    <a:pt x="172488" y="33205"/>
                  </a:lnTo>
                  <a:lnTo>
                    <a:pt x="175089" y="31194"/>
                  </a:lnTo>
                  <a:lnTo>
                    <a:pt x="177813" y="30131"/>
                  </a:lnTo>
                  <a:lnTo>
                    <a:pt x="180651" y="30006"/>
                  </a:lnTo>
                  <a:lnTo>
                    <a:pt x="182794" y="30696"/>
                  </a:lnTo>
                  <a:lnTo>
                    <a:pt x="184252" y="32189"/>
                  </a:lnTo>
                  <a:lnTo>
                    <a:pt x="187043" y="33262"/>
                  </a:lnTo>
                  <a:lnTo>
                    <a:pt x="191176" y="33912"/>
                  </a:lnTo>
                  <a:lnTo>
                    <a:pt x="195691" y="32945"/>
                  </a:lnTo>
                  <a:lnTo>
                    <a:pt x="200587" y="30370"/>
                  </a:lnTo>
                  <a:lnTo>
                    <a:pt x="203378" y="27679"/>
                  </a:lnTo>
                  <a:lnTo>
                    <a:pt x="204064" y="24884"/>
                  </a:lnTo>
                  <a:lnTo>
                    <a:pt x="204873" y="23179"/>
                  </a:lnTo>
                  <a:lnTo>
                    <a:pt x="205807" y="22577"/>
                  </a:lnTo>
                  <a:lnTo>
                    <a:pt x="208398" y="22232"/>
                  </a:lnTo>
                  <a:lnTo>
                    <a:pt x="212655" y="22135"/>
                  </a:lnTo>
                  <a:lnTo>
                    <a:pt x="216360" y="23016"/>
                  </a:lnTo>
                  <a:lnTo>
                    <a:pt x="221085" y="25803"/>
                  </a:lnTo>
                  <a:lnTo>
                    <a:pt x="224066" y="23955"/>
                  </a:lnTo>
                  <a:lnTo>
                    <a:pt x="229181" y="20786"/>
                  </a:lnTo>
                  <a:lnTo>
                    <a:pt x="234334" y="19110"/>
                  </a:lnTo>
                  <a:lnTo>
                    <a:pt x="239239" y="19101"/>
                  </a:lnTo>
                  <a:lnTo>
                    <a:pt x="243269" y="17894"/>
                  </a:lnTo>
                  <a:lnTo>
                    <a:pt x="246412" y="15501"/>
                  </a:lnTo>
                  <a:lnTo>
                    <a:pt x="249736" y="13978"/>
                  </a:lnTo>
                  <a:lnTo>
                    <a:pt x="253241" y="13337"/>
                  </a:lnTo>
                  <a:lnTo>
                    <a:pt x="256518" y="12179"/>
                  </a:lnTo>
                  <a:lnTo>
                    <a:pt x="261099" y="9689"/>
                  </a:lnTo>
                  <a:lnTo>
                    <a:pt x="265852" y="6070"/>
                  </a:lnTo>
                  <a:lnTo>
                    <a:pt x="270691" y="2374"/>
                  </a:lnTo>
                  <a:lnTo>
                    <a:pt x="273796" y="0"/>
                  </a:lnTo>
                  <a:lnTo>
                    <a:pt x="275215" y="2796"/>
                  </a:lnTo>
                  <a:lnTo>
                    <a:pt x="277759" y="5352"/>
                  </a:lnTo>
                  <a:lnTo>
                    <a:pt x="276244" y="6836"/>
                  </a:lnTo>
                  <a:lnTo>
                    <a:pt x="274415" y="8167"/>
                  </a:lnTo>
                  <a:lnTo>
                    <a:pt x="277368" y="9948"/>
                  </a:lnTo>
                  <a:lnTo>
                    <a:pt x="275206" y="12638"/>
                  </a:lnTo>
                  <a:lnTo>
                    <a:pt x="274939" y="14505"/>
                  </a:lnTo>
                  <a:lnTo>
                    <a:pt x="275492" y="15242"/>
                  </a:lnTo>
                  <a:lnTo>
                    <a:pt x="275968" y="16334"/>
                  </a:lnTo>
                  <a:lnTo>
                    <a:pt x="274549" y="19417"/>
                  </a:lnTo>
                  <a:lnTo>
                    <a:pt x="272663" y="21782"/>
                  </a:lnTo>
                  <a:lnTo>
                    <a:pt x="272177" y="23591"/>
                  </a:lnTo>
                  <a:lnTo>
                    <a:pt x="273844" y="26780"/>
                  </a:lnTo>
                  <a:lnTo>
                    <a:pt x="272987" y="32448"/>
                  </a:lnTo>
                  <a:lnTo>
                    <a:pt x="274596" y="37551"/>
                  </a:lnTo>
                  <a:lnTo>
                    <a:pt x="275044" y="40165"/>
                  </a:lnTo>
                  <a:lnTo>
                    <a:pt x="275606" y="41917"/>
                  </a:lnTo>
                  <a:lnTo>
                    <a:pt x="274806" y="45048"/>
                  </a:lnTo>
                  <a:lnTo>
                    <a:pt x="275015" y="50333"/>
                  </a:lnTo>
                  <a:lnTo>
                    <a:pt x="275387" y="52516"/>
                  </a:lnTo>
                  <a:lnTo>
                    <a:pt x="274425" y="55235"/>
                  </a:lnTo>
                  <a:lnTo>
                    <a:pt x="276063" y="56173"/>
                  </a:lnTo>
                  <a:lnTo>
                    <a:pt x="276930" y="59160"/>
                  </a:lnTo>
                  <a:lnTo>
                    <a:pt x="276701" y="62521"/>
                  </a:lnTo>
                  <a:lnTo>
                    <a:pt x="276197" y="64331"/>
                  </a:lnTo>
                  <a:lnTo>
                    <a:pt x="273377" y="66523"/>
                  </a:lnTo>
                  <a:lnTo>
                    <a:pt x="273044" y="67376"/>
                  </a:lnTo>
                  <a:lnTo>
                    <a:pt x="273082" y="68668"/>
                  </a:lnTo>
                  <a:lnTo>
                    <a:pt x="276606" y="68706"/>
                  </a:lnTo>
                  <a:lnTo>
                    <a:pt x="276730" y="70707"/>
                  </a:lnTo>
                  <a:lnTo>
                    <a:pt x="276501" y="72287"/>
                  </a:lnTo>
                  <a:lnTo>
                    <a:pt x="276635" y="75255"/>
                  </a:lnTo>
                  <a:lnTo>
                    <a:pt x="276168" y="77180"/>
                  </a:lnTo>
                  <a:lnTo>
                    <a:pt x="276987" y="79382"/>
                  </a:lnTo>
                  <a:lnTo>
                    <a:pt x="275987" y="81823"/>
                  </a:lnTo>
                  <a:lnTo>
                    <a:pt x="276330" y="83710"/>
                  </a:lnTo>
                  <a:lnTo>
                    <a:pt x="276377" y="86151"/>
                  </a:lnTo>
                  <a:lnTo>
                    <a:pt x="277197" y="92326"/>
                  </a:lnTo>
                  <a:lnTo>
                    <a:pt x="277339" y="99967"/>
                  </a:lnTo>
                  <a:lnTo>
                    <a:pt x="277520" y="101193"/>
                  </a:lnTo>
                  <a:lnTo>
                    <a:pt x="278778" y="102055"/>
                  </a:lnTo>
                  <a:lnTo>
                    <a:pt x="280540" y="102485"/>
                  </a:lnTo>
                  <a:lnTo>
                    <a:pt x="280473" y="104582"/>
                  </a:lnTo>
                  <a:lnTo>
                    <a:pt x="278511" y="107320"/>
                  </a:lnTo>
                  <a:lnTo>
                    <a:pt x="278397" y="109024"/>
                  </a:lnTo>
                  <a:lnTo>
                    <a:pt x="278683" y="111418"/>
                  </a:lnTo>
                  <a:lnTo>
                    <a:pt x="280835" y="108163"/>
                  </a:lnTo>
                  <a:lnTo>
                    <a:pt x="282131" y="108172"/>
                  </a:lnTo>
                  <a:lnTo>
                    <a:pt x="283283" y="109446"/>
                  </a:lnTo>
                  <a:lnTo>
                    <a:pt x="283121" y="111322"/>
                  </a:lnTo>
                  <a:lnTo>
                    <a:pt x="283521" y="112251"/>
                  </a:lnTo>
                  <a:lnTo>
                    <a:pt x="283350" y="114070"/>
                  </a:lnTo>
                  <a:lnTo>
                    <a:pt x="283988" y="116377"/>
                  </a:lnTo>
                  <a:lnTo>
                    <a:pt x="283740" y="118388"/>
                  </a:lnTo>
                  <a:lnTo>
                    <a:pt x="282159" y="119795"/>
                  </a:lnTo>
                  <a:lnTo>
                    <a:pt x="280149" y="122208"/>
                  </a:lnTo>
                  <a:lnTo>
                    <a:pt x="279787" y="124468"/>
                  </a:lnTo>
                  <a:lnTo>
                    <a:pt x="279978" y="125952"/>
                  </a:lnTo>
                  <a:lnTo>
                    <a:pt x="278587" y="126421"/>
                  </a:lnTo>
                  <a:lnTo>
                    <a:pt x="277940" y="127340"/>
                  </a:lnTo>
                  <a:lnTo>
                    <a:pt x="278883" y="129475"/>
                  </a:lnTo>
                  <a:lnTo>
                    <a:pt x="278825" y="131361"/>
                  </a:lnTo>
                  <a:lnTo>
                    <a:pt x="276368" y="137240"/>
                  </a:lnTo>
                  <a:lnTo>
                    <a:pt x="269815" y="145292"/>
                  </a:lnTo>
                  <a:lnTo>
                    <a:pt x="266986" y="148155"/>
                  </a:lnTo>
                  <a:lnTo>
                    <a:pt x="264338" y="151266"/>
                  </a:lnTo>
                  <a:lnTo>
                    <a:pt x="264338" y="152549"/>
                  </a:lnTo>
                  <a:lnTo>
                    <a:pt x="264081" y="153660"/>
                  </a:lnTo>
                  <a:lnTo>
                    <a:pt x="260995" y="158112"/>
                  </a:lnTo>
                  <a:lnTo>
                    <a:pt x="257680" y="158840"/>
                  </a:lnTo>
                  <a:lnTo>
                    <a:pt x="255842" y="160037"/>
                  </a:lnTo>
                  <a:lnTo>
                    <a:pt x="257280" y="163962"/>
                  </a:lnTo>
                  <a:lnTo>
                    <a:pt x="255137" y="164872"/>
                  </a:lnTo>
                  <a:lnTo>
                    <a:pt x="251412" y="167964"/>
                  </a:lnTo>
                  <a:lnTo>
                    <a:pt x="241173" y="173910"/>
                  </a:lnTo>
                  <a:lnTo>
                    <a:pt x="239554" y="175289"/>
                  </a:lnTo>
                  <a:lnTo>
                    <a:pt x="236953" y="178937"/>
                  </a:lnTo>
                  <a:lnTo>
                    <a:pt x="233524" y="179818"/>
                  </a:lnTo>
                  <a:lnTo>
                    <a:pt x="231619" y="180852"/>
                  </a:lnTo>
                  <a:lnTo>
                    <a:pt x="228219" y="181224"/>
                  </a:lnTo>
                  <a:lnTo>
                    <a:pt x="227028" y="180965"/>
                  </a:lnTo>
                  <a:lnTo>
                    <a:pt x="225866" y="181099"/>
                  </a:lnTo>
                  <a:lnTo>
                    <a:pt x="224885" y="181884"/>
                  </a:lnTo>
                  <a:lnTo>
                    <a:pt x="218132" y="184450"/>
                  </a:lnTo>
                  <a:lnTo>
                    <a:pt x="211826" y="186480"/>
                  </a:lnTo>
                  <a:lnTo>
                    <a:pt x="210274" y="187409"/>
                  </a:lnTo>
                  <a:lnTo>
                    <a:pt x="209245" y="188673"/>
                  </a:lnTo>
                  <a:lnTo>
                    <a:pt x="203664" y="190683"/>
                  </a:lnTo>
                  <a:lnTo>
                    <a:pt x="194920" y="195652"/>
                  </a:lnTo>
                  <a:lnTo>
                    <a:pt x="187766" y="200401"/>
                  </a:lnTo>
                  <a:lnTo>
                    <a:pt x="182585" y="205150"/>
                  </a:lnTo>
                  <a:lnTo>
                    <a:pt x="181213" y="205868"/>
                  </a:lnTo>
                  <a:lnTo>
                    <a:pt x="179613" y="207515"/>
                  </a:lnTo>
                  <a:lnTo>
                    <a:pt x="179070" y="209947"/>
                  </a:lnTo>
                  <a:lnTo>
                    <a:pt x="178546" y="211326"/>
                  </a:lnTo>
                  <a:lnTo>
                    <a:pt x="174708" y="216343"/>
                  </a:lnTo>
                  <a:lnTo>
                    <a:pt x="168935" y="222279"/>
                  </a:lnTo>
                  <a:lnTo>
                    <a:pt x="167812" y="223897"/>
                  </a:lnTo>
                  <a:lnTo>
                    <a:pt x="165516" y="227200"/>
                  </a:lnTo>
                  <a:lnTo>
                    <a:pt x="165297" y="229364"/>
                  </a:lnTo>
                  <a:lnTo>
                    <a:pt x="163249" y="230024"/>
                  </a:lnTo>
                  <a:lnTo>
                    <a:pt x="161534" y="227956"/>
                  </a:lnTo>
                  <a:lnTo>
                    <a:pt x="160801" y="231948"/>
                  </a:lnTo>
                  <a:lnTo>
                    <a:pt x="159401" y="232236"/>
                  </a:lnTo>
                  <a:lnTo>
                    <a:pt x="157848" y="231412"/>
                  </a:lnTo>
                  <a:lnTo>
                    <a:pt x="153972" y="233394"/>
                  </a:lnTo>
                  <a:lnTo>
                    <a:pt x="150600" y="235682"/>
                  </a:lnTo>
                  <a:lnTo>
                    <a:pt x="145190" y="240499"/>
                  </a:lnTo>
                  <a:lnTo>
                    <a:pt x="137541" y="249843"/>
                  </a:lnTo>
                  <a:lnTo>
                    <a:pt x="126387" y="258881"/>
                  </a:lnTo>
                  <a:lnTo>
                    <a:pt x="124863" y="259141"/>
                  </a:lnTo>
                  <a:lnTo>
                    <a:pt x="123835" y="259102"/>
                  </a:lnTo>
                  <a:lnTo>
                    <a:pt x="120320" y="255952"/>
                  </a:lnTo>
                  <a:lnTo>
                    <a:pt x="118405" y="255722"/>
                  </a:lnTo>
                  <a:lnTo>
                    <a:pt x="120120" y="257589"/>
                  </a:lnTo>
                  <a:lnTo>
                    <a:pt x="121253" y="259150"/>
                  </a:lnTo>
                  <a:lnTo>
                    <a:pt x="120968" y="262204"/>
                  </a:lnTo>
                  <a:lnTo>
                    <a:pt x="121101" y="266790"/>
                  </a:lnTo>
                  <a:lnTo>
                    <a:pt x="119720" y="275723"/>
                  </a:lnTo>
                  <a:lnTo>
                    <a:pt x="119910" y="277676"/>
                  </a:lnTo>
                  <a:lnTo>
                    <a:pt x="121501" y="280213"/>
                  </a:lnTo>
                  <a:lnTo>
                    <a:pt x="124501" y="283316"/>
                  </a:lnTo>
                  <a:lnTo>
                    <a:pt x="127311" y="287184"/>
                  </a:lnTo>
                  <a:lnTo>
                    <a:pt x="130931" y="298309"/>
                  </a:lnTo>
                  <a:lnTo>
                    <a:pt x="131207" y="304054"/>
                  </a:lnTo>
                  <a:lnTo>
                    <a:pt x="134941" y="311397"/>
                  </a:lnTo>
                  <a:lnTo>
                    <a:pt x="135084" y="314586"/>
                  </a:lnTo>
                  <a:lnTo>
                    <a:pt x="136598" y="322523"/>
                  </a:lnTo>
                  <a:lnTo>
                    <a:pt x="136493" y="328957"/>
                  </a:lnTo>
                  <a:lnTo>
                    <a:pt x="136227" y="332902"/>
                  </a:lnTo>
                  <a:lnTo>
                    <a:pt x="138027" y="334568"/>
                  </a:lnTo>
                  <a:lnTo>
                    <a:pt x="138694" y="333065"/>
                  </a:lnTo>
                  <a:lnTo>
                    <a:pt x="138503" y="330566"/>
                  </a:lnTo>
                  <a:lnTo>
                    <a:pt x="138979" y="326563"/>
                  </a:lnTo>
                  <a:lnTo>
                    <a:pt x="139979" y="324783"/>
                  </a:lnTo>
                  <a:lnTo>
                    <a:pt x="140980" y="325032"/>
                  </a:lnTo>
                  <a:lnTo>
                    <a:pt x="141275" y="326918"/>
                  </a:lnTo>
                  <a:lnTo>
                    <a:pt x="141951" y="328594"/>
                  </a:lnTo>
                  <a:lnTo>
                    <a:pt x="142227" y="330164"/>
                  </a:lnTo>
                  <a:lnTo>
                    <a:pt x="142275" y="332299"/>
                  </a:lnTo>
                  <a:lnTo>
                    <a:pt x="140894" y="340428"/>
                  </a:lnTo>
                  <a:lnTo>
                    <a:pt x="141303" y="343741"/>
                  </a:lnTo>
                  <a:lnTo>
                    <a:pt x="143161" y="349284"/>
                  </a:lnTo>
                  <a:lnTo>
                    <a:pt x="140989" y="355728"/>
                  </a:lnTo>
                  <a:lnTo>
                    <a:pt x="137846" y="370951"/>
                  </a:lnTo>
                  <a:lnTo>
                    <a:pt x="137665" y="373594"/>
                  </a:lnTo>
                  <a:lnTo>
                    <a:pt x="138427" y="374743"/>
                  </a:lnTo>
                  <a:lnTo>
                    <a:pt x="140113" y="375135"/>
                  </a:lnTo>
                  <a:lnTo>
                    <a:pt x="140732" y="373182"/>
                  </a:lnTo>
                  <a:lnTo>
                    <a:pt x="141723" y="373201"/>
                  </a:lnTo>
                  <a:lnTo>
                    <a:pt x="142246" y="374350"/>
                  </a:lnTo>
                  <a:lnTo>
                    <a:pt x="140846" y="381397"/>
                  </a:lnTo>
                  <a:lnTo>
                    <a:pt x="139465" y="384489"/>
                  </a:lnTo>
                  <a:lnTo>
                    <a:pt x="134560" y="392082"/>
                  </a:lnTo>
                  <a:lnTo>
                    <a:pt x="131921" y="395337"/>
                  </a:lnTo>
                  <a:lnTo>
                    <a:pt x="127540" y="398545"/>
                  </a:lnTo>
                  <a:lnTo>
                    <a:pt x="117253" y="403562"/>
                  </a:lnTo>
                  <a:lnTo>
                    <a:pt x="96631" y="410829"/>
                  </a:lnTo>
                  <a:lnTo>
                    <a:pt x="88459" y="414400"/>
                  </a:lnTo>
                  <a:lnTo>
                    <a:pt x="83572" y="416535"/>
                  </a:lnTo>
                  <a:lnTo>
                    <a:pt x="73247" y="423323"/>
                  </a:lnTo>
                  <a:lnTo>
                    <a:pt x="68732" y="427881"/>
                  </a:lnTo>
                  <a:lnTo>
                    <a:pt x="66875" y="433118"/>
                  </a:lnTo>
                  <a:lnTo>
                    <a:pt x="65094" y="435512"/>
                  </a:lnTo>
                  <a:lnTo>
                    <a:pt x="63341" y="438556"/>
                  </a:lnTo>
                  <a:lnTo>
                    <a:pt x="64865" y="441170"/>
                  </a:lnTo>
                  <a:lnTo>
                    <a:pt x="66361" y="443152"/>
                  </a:lnTo>
                  <a:lnTo>
                    <a:pt x="68132" y="444483"/>
                  </a:lnTo>
                  <a:lnTo>
                    <a:pt x="69047" y="445632"/>
                  </a:lnTo>
                  <a:lnTo>
                    <a:pt x="70247" y="446426"/>
                  </a:lnTo>
                  <a:lnTo>
                    <a:pt x="71447" y="442309"/>
                  </a:lnTo>
                  <a:lnTo>
                    <a:pt x="72047" y="441026"/>
                  </a:lnTo>
                  <a:lnTo>
                    <a:pt x="73076" y="440930"/>
                  </a:lnTo>
                  <a:lnTo>
                    <a:pt x="72504" y="445947"/>
                  </a:lnTo>
                  <a:lnTo>
                    <a:pt x="71314" y="463219"/>
                  </a:lnTo>
                  <a:lnTo>
                    <a:pt x="71190" y="463889"/>
                  </a:lnTo>
                  <a:close/>
                  <a:moveTo>
                    <a:pt x="120196" y="44843"/>
                  </a:moveTo>
                  <a:lnTo>
                    <a:pt x="120910" y="44240"/>
                  </a:lnTo>
                  <a:lnTo>
                    <a:pt x="121187" y="43446"/>
                  </a:lnTo>
                  <a:lnTo>
                    <a:pt x="121177" y="42670"/>
                  </a:lnTo>
                  <a:lnTo>
                    <a:pt x="120729" y="42192"/>
                  </a:lnTo>
                  <a:lnTo>
                    <a:pt x="120082" y="41914"/>
                  </a:lnTo>
                  <a:lnTo>
                    <a:pt x="119148" y="42077"/>
                  </a:lnTo>
                  <a:lnTo>
                    <a:pt x="118815" y="43130"/>
                  </a:lnTo>
                  <a:lnTo>
                    <a:pt x="118672" y="44586"/>
                  </a:lnTo>
                  <a:lnTo>
                    <a:pt x="119263" y="45073"/>
                  </a:lnTo>
                  <a:lnTo>
                    <a:pt x="120196" y="44843"/>
                  </a:lnTo>
                  <a:close/>
                  <a:moveTo>
                    <a:pt x="118120" y="42201"/>
                  </a:moveTo>
                  <a:lnTo>
                    <a:pt x="117653" y="41406"/>
                  </a:lnTo>
                  <a:lnTo>
                    <a:pt x="116777" y="41033"/>
                  </a:lnTo>
                  <a:lnTo>
                    <a:pt x="115776" y="41339"/>
                  </a:lnTo>
                  <a:lnTo>
                    <a:pt x="115443" y="42335"/>
                  </a:lnTo>
                  <a:lnTo>
                    <a:pt x="116481" y="43618"/>
                  </a:lnTo>
                  <a:lnTo>
                    <a:pt x="117586" y="43637"/>
                  </a:lnTo>
                  <a:lnTo>
                    <a:pt x="118120" y="42201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0F7B78FD-3BE6-87B6-EC92-9D9D04FD6C7F}"/>
                </a:ext>
              </a:extLst>
            </p:cNvPr>
            <p:cNvSpPr/>
            <p:nvPr/>
          </p:nvSpPr>
          <p:spPr>
            <a:xfrm>
              <a:off x="5948523" y="3933083"/>
              <a:ext cx="361873" cy="348213"/>
            </a:xfrm>
            <a:custGeom>
              <a:avLst/>
              <a:gdLst>
                <a:gd name="connsiteX0" fmla="*/ 311668 w 361873"/>
                <a:gd name="connsiteY0" fmla="*/ 18813 h 348213"/>
                <a:gd name="connsiteX1" fmla="*/ 317392 w 361873"/>
                <a:gd name="connsiteY1" fmla="*/ 17664 h 348213"/>
                <a:gd name="connsiteX2" fmla="*/ 322859 w 361873"/>
                <a:gd name="connsiteY2" fmla="*/ 16563 h 348213"/>
                <a:gd name="connsiteX3" fmla="*/ 329213 w 361873"/>
                <a:gd name="connsiteY3" fmla="*/ 15462 h 348213"/>
                <a:gd name="connsiteX4" fmla="*/ 334299 w 361873"/>
                <a:gd name="connsiteY4" fmla="*/ 14581 h 348213"/>
                <a:gd name="connsiteX5" fmla="*/ 335575 w 361873"/>
                <a:gd name="connsiteY5" fmla="*/ 14350 h 348213"/>
                <a:gd name="connsiteX6" fmla="*/ 347815 w 361873"/>
                <a:gd name="connsiteY6" fmla="*/ 15375 h 348213"/>
                <a:gd name="connsiteX7" fmla="*/ 353149 w 361873"/>
                <a:gd name="connsiteY7" fmla="*/ 16093 h 348213"/>
                <a:gd name="connsiteX8" fmla="*/ 355006 w 361873"/>
                <a:gd name="connsiteY8" fmla="*/ 16802 h 348213"/>
                <a:gd name="connsiteX9" fmla="*/ 357416 w 361873"/>
                <a:gd name="connsiteY9" fmla="*/ 18640 h 348213"/>
                <a:gd name="connsiteX10" fmla="*/ 361874 w 361873"/>
                <a:gd name="connsiteY10" fmla="*/ 23111 h 348213"/>
                <a:gd name="connsiteX11" fmla="*/ 360731 w 361873"/>
                <a:gd name="connsiteY11" fmla="*/ 22939 h 348213"/>
                <a:gd name="connsiteX12" fmla="*/ 352520 w 361873"/>
                <a:gd name="connsiteY12" fmla="*/ 23886 h 348213"/>
                <a:gd name="connsiteX13" fmla="*/ 349396 w 361873"/>
                <a:gd name="connsiteY13" fmla="*/ 25102 h 348213"/>
                <a:gd name="connsiteX14" fmla="*/ 342405 w 361873"/>
                <a:gd name="connsiteY14" fmla="*/ 30378 h 348213"/>
                <a:gd name="connsiteX15" fmla="*/ 340919 w 361873"/>
                <a:gd name="connsiteY15" fmla="*/ 29698 h 348213"/>
                <a:gd name="connsiteX16" fmla="*/ 339242 w 361873"/>
                <a:gd name="connsiteY16" fmla="*/ 28606 h 348213"/>
                <a:gd name="connsiteX17" fmla="*/ 337823 w 361873"/>
                <a:gd name="connsiteY17" fmla="*/ 28291 h 348213"/>
                <a:gd name="connsiteX18" fmla="*/ 334747 w 361873"/>
                <a:gd name="connsiteY18" fmla="*/ 29555 h 348213"/>
                <a:gd name="connsiteX19" fmla="*/ 331680 w 361873"/>
                <a:gd name="connsiteY19" fmla="*/ 31077 h 348213"/>
                <a:gd name="connsiteX20" fmla="*/ 328298 w 361873"/>
                <a:gd name="connsiteY20" fmla="*/ 33231 h 348213"/>
                <a:gd name="connsiteX21" fmla="*/ 325507 w 361873"/>
                <a:gd name="connsiteY21" fmla="*/ 35338 h 348213"/>
                <a:gd name="connsiteX22" fmla="*/ 324593 w 361873"/>
                <a:gd name="connsiteY22" fmla="*/ 36477 h 348213"/>
                <a:gd name="connsiteX23" fmla="*/ 320221 w 361873"/>
                <a:gd name="connsiteY23" fmla="*/ 40834 h 348213"/>
                <a:gd name="connsiteX24" fmla="*/ 318792 w 361873"/>
                <a:gd name="connsiteY24" fmla="*/ 41533 h 348213"/>
                <a:gd name="connsiteX25" fmla="*/ 317525 w 361873"/>
                <a:gd name="connsiteY25" fmla="*/ 41839 h 348213"/>
                <a:gd name="connsiteX26" fmla="*/ 317011 w 361873"/>
                <a:gd name="connsiteY26" fmla="*/ 41638 h 348213"/>
                <a:gd name="connsiteX27" fmla="*/ 316468 w 361873"/>
                <a:gd name="connsiteY27" fmla="*/ 39762 h 348213"/>
                <a:gd name="connsiteX28" fmla="*/ 313782 w 361873"/>
                <a:gd name="connsiteY28" fmla="*/ 35396 h 348213"/>
                <a:gd name="connsiteX29" fmla="*/ 309477 w 361873"/>
                <a:gd name="connsiteY29" fmla="*/ 29670 h 348213"/>
                <a:gd name="connsiteX30" fmla="*/ 308220 w 361873"/>
                <a:gd name="connsiteY30" fmla="*/ 29115 h 348213"/>
                <a:gd name="connsiteX31" fmla="*/ 307353 w 361873"/>
                <a:gd name="connsiteY31" fmla="*/ 28895 h 348213"/>
                <a:gd name="connsiteX32" fmla="*/ 304162 w 361873"/>
                <a:gd name="connsiteY32" fmla="*/ 29173 h 348213"/>
                <a:gd name="connsiteX33" fmla="*/ 294884 w 361873"/>
                <a:gd name="connsiteY33" fmla="*/ 30791 h 348213"/>
                <a:gd name="connsiteX34" fmla="*/ 287055 w 361873"/>
                <a:gd name="connsiteY34" fmla="*/ 32151 h 348213"/>
                <a:gd name="connsiteX35" fmla="*/ 275063 w 361873"/>
                <a:gd name="connsiteY35" fmla="*/ 34487 h 348213"/>
                <a:gd name="connsiteX36" fmla="*/ 262185 w 361873"/>
                <a:gd name="connsiteY36" fmla="*/ 36364 h 348213"/>
                <a:gd name="connsiteX37" fmla="*/ 254251 w 361873"/>
                <a:gd name="connsiteY37" fmla="*/ 37522 h 348213"/>
                <a:gd name="connsiteX38" fmla="*/ 247336 w 361873"/>
                <a:gd name="connsiteY38" fmla="*/ 37867 h 348213"/>
                <a:gd name="connsiteX39" fmla="*/ 247345 w 361873"/>
                <a:gd name="connsiteY39" fmla="*/ 43535 h 348213"/>
                <a:gd name="connsiteX40" fmla="*/ 247355 w 361873"/>
                <a:gd name="connsiteY40" fmla="*/ 55053 h 348213"/>
                <a:gd name="connsiteX41" fmla="*/ 247374 w 361873"/>
                <a:gd name="connsiteY41" fmla="*/ 66581 h 348213"/>
                <a:gd name="connsiteX42" fmla="*/ 247393 w 361873"/>
                <a:gd name="connsiteY42" fmla="*/ 78147 h 348213"/>
                <a:gd name="connsiteX43" fmla="*/ 247412 w 361873"/>
                <a:gd name="connsiteY43" fmla="*/ 89732 h 348213"/>
                <a:gd name="connsiteX44" fmla="*/ 247421 w 361873"/>
                <a:gd name="connsiteY44" fmla="*/ 101355 h 348213"/>
                <a:gd name="connsiteX45" fmla="*/ 247440 w 361873"/>
                <a:gd name="connsiteY45" fmla="*/ 113007 h 348213"/>
                <a:gd name="connsiteX46" fmla="*/ 247459 w 361873"/>
                <a:gd name="connsiteY46" fmla="*/ 124698 h 348213"/>
                <a:gd name="connsiteX47" fmla="*/ 247479 w 361873"/>
                <a:gd name="connsiteY47" fmla="*/ 136417 h 348213"/>
                <a:gd name="connsiteX48" fmla="*/ 247479 w 361873"/>
                <a:gd name="connsiteY48" fmla="*/ 141539 h 348213"/>
                <a:gd name="connsiteX49" fmla="*/ 247250 w 361873"/>
                <a:gd name="connsiteY49" fmla="*/ 142640 h 348213"/>
                <a:gd name="connsiteX50" fmla="*/ 243288 w 361873"/>
                <a:gd name="connsiteY50" fmla="*/ 142640 h 348213"/>
                <a:gd name="connsiteX51" fmla="*/ 234325 w 361873"/>
                <a:gd name="connsiteY51" fmla="*/ 142640 h 348213"/>
                <a:gd name="connsiteX52" fmla="*/ 226790 w 361873"/>
                <a:gd name="connsiteY52" fmla="*/ 142640 h 348213"/>
                <a:gd name="connsiteX53" fmla="*/ 220694 w 361873"/>
                <a:gd name="connsiteY53" fmla="*/ 142640 h 348213"/>
                <a:gd name="connsiteX54" fmla="*/ 220704 w 361873"/>
                <a:gd name="connsiteY54" fmla="*/ 149630 h 348213"/>
                <a:gd name="connsiteX55" fmla="*/ 220713 w 361873"/>
                <a:gd name="connsiteY55" fmla="*/ 157912 h 348213"/>
                <a:gd name="connsiteX56" fmla="*/ 220713 w 361873"/>
                <a:gd name="connsiteY56" fmla="*/ 166213 h 348213"/>
                <a:gd name="connsiteX57" fmla="*/ 220723 w 361873"/>
                <a:gd name="connsiteY57" fmla="*/ 174533 h 348213"/>
                <a:gd name="connsiteX58" fmla="*/ 220732 w 361873"/>
                <a:gd name="connsiteY58" fmla="*/ 182863 h 348213"/>
                <a:gd name="connsiteX59" fmla="*/ 220742 w 361873"/>
                <a:gd name="connsiteY59" fmla="*/ 191221 h 348213"/>
                <a:gd name="connsiteX60" fmla="*/ 220751 w 361873"/>
                <a:gd name="connsiteY60" fmla="*/ 199589 h 348213"/>
                <a:gd name="connsiteX61" fmla="*/ 220761 w 361873"/>
                <a:gd name="connsiteY61" fmla="*/ 207986 h 348213"/>
                <a:gd name="connsiteX62" fmla="*/ 220770 w 361873"/>
                <a:gd name="connsiteY62" fmla="*/ 216392 h 348213"/>
                <a:gd name="connsiteX63" fmla="*/ 220770 w 361873"/>
                <a:gd name="connsiteY63" fmla="*/ 222750 h 348213"/>
                <a:gd name="connsiteX64" fmla="*/ 220770 w 361873"/>
                <a:gd name="connsiteY64" fmla="*/ 223478 h 348213"/>
                <a:gd name="connsiteX65" fmla="*/ 220770 w 361873"/>
                <a:gd name="connsiteY65" fmla="*/ 235857 h 348213"/>
                <a:gd name="connsiteX66" fmla="*/ 220770 w 361873"/>
                <a:gd name="connsiteY66" fmla="*/ 249022 h 348213"/>
                <a:gd name="connsiteX67" fmla="*/ 220770 w 361873"/>
                <a:gd name="connsiteY67" fmla="*/ 262235 h 348213"/>
                <a:gd name="connsiteX68" fmla="*/ 220770 w 361873"/>
                <a:gd name="connsiteY68" fmla="*/ 275496 h 348213"/>
                <a:gd name="connsiteX69" fmla="*/ 220770 w 361873"/>
                <a:gd name="connsiteY69" fmla="*/ 288814 h 348213"/>
                <a:gd name="connsiteX70" fmla="*/ 220770 w 361873"/>
                <a:gd name="connsiteY70" fmla="*/ 302180 h 348213"/>
                <a:gd name="connsiteX71" fmla="*/ 220770 w 361873"/>
                <a:gd name="connsiteY71" fmla="*/ 315594 h 348213"/>
                <a:gd name="connsiteX72" fmla="*/ 220770 w 361873"/>
                <a:gd name="connsiteY72" fmla="*/ 329074 h 348213"/>
                <a:gd name="connsiteX73" fmla="*/ 220770 w 361873"/>
                <a:gd name="connsiteY73" fmla="*/ 333354 h 348213"/>
                <a:gd name="connsiteX74" fmla="*/ 218027 w 361873"/>
                <a:gd name="connsiteY74" fmla="*/ 333297 h 348213"/>
                <a:gd name="connsiteX75" fmla="*/ 212512 w 361873"/>
                <a:gd name="connsiteY75" fmla="*/ 334953 h 348213"/>
                <a:gd name="connsiteX76" fmla="*/ 208998 w 361873"/>
                <a:gd name="connsiteY76" fmla="*/ 337108 h 348213"/>
                <a:gd name="connsiteX77" fmla="*/ 207474 w 361873"/>
                <a:gd name="connsiteY77" fmla="*/ 339760 h 348213"/>
                <a:gd name="connsiteX78" fmla="*/ 205454 w 361873"/>
                <a:gd name="connsiteY78" fmla="*/ 341368 h 348213"/>
                <a:gd name="connsiteX79" fmla="*/ 202921 w 361873"/>
                <a:gd name="connsiteY79" fmla="*/ 341943 h 348213"/>
                <a:gd name="connsiteX80" fmla="*/ 201806 w 361873"/>
                <a:gd name="connsiteY80" fmla="*/ 343293 h 348213"/>
                <a:gd name="connsiteX81" fmla="*/ 202111 w 361873"/>
                <a:gd name="connsiteY81" fmla="*/ 345437 h 348213"/>
                <a:gd name="connsiteX82" fmla="*/ 201130 w 361873"/>
                <a:gd name="connsiteY82" fmla="*/ 347075 h 348213"/>
                <a:gd name="connsiteX83" fmla="*/ 198892 w 361873"/>
                <a:gd name="connsiteY83" fmla="*/ 348214 h 348213"/>
                <a:gd name="connsiteX84" fmla="*/ 195263 w 361873"/>
                <a:gd name="connsiteY84" fmla="*/ 347879 h 348213"/>
                <a:gd name="connsiteX85" fmla="*/ 190252 w 361873"/>
                <a:gd name="connsiteY85" fmla="*/ 346079 h 348213"/>
                <a:gd name="connsiteX86" fmla="*/ 183880 w 361873"/>
                <a:gd name="connsiteY86" fmla="*/ 345657 h 348213"/>
                <a:gd name="connsiteX87" fmla="*/ 176146 w 361873"/>
                <a:gd name="connsiteY87" fmla="*/ 346605 h 348213"/>
                <a:gd name="connsiteX88" fmla="*/ 170574 w 361873"/>
                <a:gd name="connsiteY88" fmla="*/ 346164 h 348213"/>
                <a:gd name="connsiteX89" fmla="*/ 167192 w 361873"/>
                <a:gd name="connsiteY89" fmla="*/ 344317 h 348213"/>
                <a:gd name="connsiteX90" fmla="*/ 163601 w 361873"/>
                <a:gd name="connsiteY90" fmla="*/ 343273 h 348213"/>
                <a:gd name="connsiteX91" fmla="*/ 159801 w 361873"/>
                <a:gd name="connsiteY91" fmla="*/ 343004 h 348213"/>
                <a:gd name="connsiteX92" fmla="*/ 157591 w 361873"/>
                <a:gd name="connsiteY92" fmla="*/ 342239 h 348213"/>
                <a:gd name="connsiteX93" fmla="*/ 153076 w 361873"/>
                <a:gd name="connsiteY93" fmla="*/ 340869 h 348213"/>
                <a:gd name="connsiteX94" fmla="*/ 152219 w 361873"/>
                <a:gd name="connsiteY94" fmla="*/ 338514 h 348213"/>
                <a:gd name="connsiteX95" fmla="*/ 151686 w 361873"/>
                <a:gd name="connsiteY95" fmla="*/ 336743 h 348213"/>
                <a:gd name="connsiteX96" fmla="*/ 150400 w 361873"/>
                <a:gd name="connsiteY96" fmla="*/ 334876 h 348213"/>
                <a:gd name="connsiteX97" fmla="*/ 150257 w 361873"/>
                <a:gd name="connsiteY97" fmla="*/ 333363 h 348213"/>
                <a:gd name="connsiteX98" fmla="*/ 151267 w 361873"/>
                <a:gd name="connsiteY98" fmla="*/ 332214 h 348213"/>
                <a:gd name="connsiteX99" fmla="*/ 151409 w 361873"/>
                <a:gd name="connsiteY99" fmla="*/ 330376 h 348213"/>
                <a:gd name="connsiteX100" fmla="*/ 150695 w 361873"/>
                <a:gd name="connsiteY100" fmla="*/ 327829 h 348213"/>
                <a:gd name="connsiteX101" fmla="*/ 149447 w 361873"/>
                <a:gd name="connsiteY101" fmla="*/ 326594 h 348213"/>
                <a:gd name="connsiteX102" fmla="*/ 147676 w 361873"/>
                <a:gd name="connsiteY102" fmla="*/ 326660 h 348213"/>
                <a:gd name="connsiteX103" fmla="*/ 146571 w 361873"/>
                <a:gd name="connsiteY103" fmla="*/ 325684 h 348213"/>
                <a:gd name="connsiteX104" fmla="*/ 146133 w 361873"/>
                <a:gd name="connsiteY104" fmla="*/ 323673 h 348213"/>
                <a:gd name="connsiteX105" fmla="*/ 145094 w 361873"/>
                <a:gd name="connsiteY105" fmla="*/ 322151 h 348213"/>
                <a:gd name="connsiteX106" fmla="*/ 142608 w 361873"/>
                <a:gd name="connsiteY106" fmla="*/ 320600 h 348213"/>
                <a:gd name="connsiteX107" fmla="*/ 139322 w 361873"/>
                <a:gd name="connsiteY107" fmla="*/ 321768 h 348213"/>
                <a:gd name="connsiteX108" fmla="*/ 137770 w 361873"/>
                <a:gd name="connsiteY108" fmla="*/ 323539 h 348213"/>
                <a:gd name="connsiteX109" fmla="*/ 136855 w 361873"/>
                <a:gd name="connsiteY109" fmla="*/ 326297 h 348213"/>
                <a:gd name="connsiteX110" fmla="*/ 136027 w 361873"/>
                <a:gd name="connsiteY110" fmla="*/ 327685 h 348213"/>
                <a:gd name="connsiteX111" fmla="*/ 135607 w 361873"/>
                <a:gd name="connsiteY111" fmla="*/ 329992 h 348213"/>
                <a:gd name="connsiteX112" fmla="*/ 135417 w 361873"/>
                <a:gd name="connsiteY112" fmla="*/ 331630 h 348213"/>
                <a:gd name="connsiteX113" fmla="*/ 134579 w 361873"/>
                <a:gd name="connsiteY113" fmla="*/ 333382 h 348213"/>
                <a:gd name="connsiteX114" fmla="*/ 133702 w 361873"/>
                <a:gd name="connsiteY114" fmla="*/ 334091 h 348213"/>
                <a:gd name="connsiteX115" fmla="*/ 132798 w 361873"/>
                <a:gd name="connsiteY115" fmla="*/ 333766 h 348213"/>
                <a:gd name="connsiteX116" fmla="*/ 131112 w 361873"/>
                <a:gd name="connsiteY116" fmla="*/ 334474 h 348213"/>
                <a:gd name="connsiteX117" fmla="*/ 127387 w 361873"/>
                <a:gd name="connsiteY117" fmla="*/ 337050 h 348213"/>
                <a:gd name="connsiteX118" fmla="*/ 126330 w 361873"/>
                <a:gd name="connsiteY118" fmla="*/ 338409 h 348213"/>
                <a:gd name="connsiteX119" fmla="*/ 123330 w 361873"/>
                <a:gd name="connsiteY119" fmla="*/ 335949 h 348213"/>
                <a:gd name="connsiteX120" fmla="*/ 114567 w 361873"/>
                <a:gd name="connsiteY120" fmla="*/ 326690 h 348213"/>
                <a:gd name="connsiteX121" fmla="*/ 111452 w 361873"/>
                <a:gd name="connsiteY121" fmla="*/ 324287 h 348213"/>
                <a:gd name="connsiteX122" fmla="*/ 106861 w 361873"/>
                <a:gd name="connsiteY122" fmla="*/ 318629 h 348213"/>
                <a:gd name="connsiteX123" fmla="*/ 96765 w 361873"/>
                <a:gd name="connsiteY123" fmla="*/ 301146 h 348213"/>
                <a:gd name="connsiteX124" fmla="*/ 95326 w 361873"/>
                <a:gd name="connsiteY124" fmla="*/ 297785 h 348213"/>
                <a:gd name="connsiteX125" fmla="*/ 93402 w 361873"/>
                <a:gd name="connsiteY125" fmla="*/ 289379 h 348213"/>
                <a:gd name="connsiteX126" fmla="*/ 91192 w 361873"/>
                <a:gd name="connsiteY126" fmla="*/ 283165 h 348213"/>
                <a:gd name="connsiteX127" fmla="*/ 90945 w 361873"/>
                <a:gd name="connsiteY127" fmla="*/ 279584 h 348213"/>
                <a:gd name="connsiteX128" fmla="*/ 92002 w 361873"/>
                <a:gd name="connsiteY128" fmla="*/ 277554 h 348213"/>
                <a:gd name="connsiteX129" fmla="*/ 91354 w 361873"/>
                <a:gd name="connsiteY129" fmla="*/ 274806 h 348213"/>
                <a:gd name="connsiteX130" fmla="*/ 90221 w 361873"/>
                <a:gd name="connsiteY130" fmla="*/ 272346 h 348213"/>
                <a:gd name="connsiteX131" fmla="*/ 86782 w 361873"/>
                <a:gd name="connsiteY131" fmla="*/ 269129 h 348213"/>
                <a:gd name="connsiteX132" fmla="*/ 85801 w 361873"/>
                <a:gd name="connsiteY132" fmla="*/ 258424 h 348213"/>
                <a:gd name="connsiteX133" fmla="*/ 83496 w 361873"/>
                <a:gd name="connsiteY133" fmla="*/ 251521 h 348213"/>
                <a:gd name="connsiteX134" fmla="*/ 84001 w 361873"/>
                <a:gd name="connsiteY134" fmla="*/ 245824 h 348213"/>
                <a:gd name="connsiteX135" fmla="*/ 82896 w 361873"/>
                <a:gd name="connsiteY135" fmla="*/ 240644 h 348213"/>
                <a:gd name="connsiteX136" fmla="*/ 82791 w 361873"/>
                <a:gd name="connsiteY136" fmla="*/ 237332 h 348213"/>
                <a:gd name="connsiteX137" fmla="*/ 83287 w 361873"/>
                <a:gd name="connsiteY137" fmla="*/ 231032 h 348213"/>
                <a:gd name="connsiteX138" fmla="*/ 81439 w 361873"/>
                <a:gd name="connsiteY138" fmla="*/ 223803 h 348213"/>
                <a:gd name="connsiteX139" fmla="*/ 77695 w 361873"/>
                <a:gd name="connsiteY139" fmla="*/ 216756 h 348213"/>
                <a:gd name="connsiteX140" fmla="*/ 74314 w 361873"/>
                <a:gd name="connsiteY140" fmla="*/ 206607 h 348213"/>
                <a:gd name="connsiteX141" fmla="*/ 73828 w 361873"/>
                <a:gd name="connsiteY141" fmla="*/ 202165 h 348213"/>
                <a:gd name="connsiteX142" fmla="*/ 74190 w 361873"/>
                <a:gd name="connsiteY142" fmla="*/ 190264 h 348213"/>
                <a:gd name="connsiteX143" fmla="*/ 73533 w 361873"/>
                <a:gd name="connsiteY143" fmla="*/ 185409 h 348213"/>
                <a:gd name="connsiteX144" fmla="*/ 73571 w 361873"/>
                <a:gd name="connsiteY144" fmla="*/ 179722 h 348213"/>
                <a:gd name="connsiteX145" fmla="*/ 72238 w 361873"/>
                <a:gd name="connsiteY145" fmla="*/ 173834 h 348213"/>
                <a:gd name="connsiteX146" fmla="*/ 71685 w 361873"/>
                <a:gd name="connsiteY146" fmla="*/ 170627 h 348213"/>
                <a:gd name="connsiteX147" fmla="*/ 72628 w 361873"/>
                <a:gd name="connsiteY147" fmla="*/ 168089 h 348213"/>
                <a:gd name="connsiteX148" fmla="*/ 73181 w 361873"/>
                <a:gd name="connsiteY148" fmla="*/ 168893 h 348213"/>
                <a:gd name="connsiteX149" fmla="*/ 74152 w 361873"/>
                <a:gd name="connsiteY149" fmla="*/ 169277 h 348213"/>
                <a:gd name="connsiteX150" fmla="*/ 74809 w 361873"/>
                <a:gd name="connsiteY150" fmla="*/ 165907 h 348213"/>
                <a:gd name="connsiteX151" fmla="*/ 74962 w 361873"/>
                <a:gd name="connsiteY151" fmla="*/ 162929 h 348213"/>
                <a:gd name="connsiteX152" fmla="*/ 73276 w 361873"/>
                <a:gd name="connsiteY152" fmla="*/ 155595 h 348213"/>
                <a:gd name="connsiteX153" fmla="*/ 69513 w 361873"/>
                <a:gd name="connsiteY153" fmla="*/ 148108 h 348213"/>
                <a:gd name="connsiteX154" fmla="*/ 60188 w 361873"/>
                <a:gd name="connsiteY154" fmla="*/ 135948 h 348213"/>
                <a:gd name="connsiteX155" fmla="*/ 57912 w 361873"/>
                <a:gd name="connsiteY155" fmla="*/ 131314 h 348213"/>
                <a:gd name="connsiteX156" fmla="*/ 56617 w 361873"/>
                <a:gd name="connsiteY156" fmla="*/ 127485 h 348213"/>
                <a:gd name="connsiteX157" fmla="*/ 46215 w 361873"/>
                <a:gd name="connsiteY157" fmla="*/ 111533 h 348213"/>
                <a:gd name="connsiteX158" fmla="*/ 41777 w 361873"/>
                <a:gd name="connsiteY158" fmla="*/ 100322 h 348213"/>
                <a:gd name="connsiteX159" fmla="*/ 38672 w 361873"/>
                <a:gd name="connsiteY159" fmla="*/ 90651 h 348213"/>
                <a:gd name="connsiteX160" fmla="*/ 35300 w 361873"/>
                <a:gd name="connsiteY160" fmla="*/ 86199 h 348213"/>
                <a:gd name="connsiteX161" fmla="*/ 19688 w 361873"/>
                <a:gd name="connsiteY161" fmla="*/ 54996 h 348213"/>
                <a:gd name="connsiteX162" fmla="*/ 16231 w 361873"/>
                <a:gd name="connsiteY162" fmla="*/ 50037 h 348213"/>
                <a:gd name="connsiteX163" fmla="*/ 10001 w 361873"/>
                <a:gd name="connsiteY163" fmla="*/ 44110 h 348213"/>
                <a:gd name="connsiteX164" fmla="*/ 8544 w 361873"/>
                <a:gd name="connsiteY164" fmla="*/ 42138 h 348213"/>
                <a:gd name="connsiteX165" fmla="*/ 6144 w 361873"/>
                <a:gd name="connsiteY165" fmla="*/ 36498 h 348213"/>
                <a:gd name="connsiteX166" fmla="*/ 1457 w 361873"/>
                <a:gd name="connsiteY166" fmla="*/ 28954 h 348213"/>
                <a:gd name="connsiteX167" fmla="*/ 314 w 361873"/>
                <a:gd name="connsiteY167" fmla="*/ 21916 h 348213"/>
                <a:gd name="connsiteX168" fmla="*/ 0 w 361873"/>
                <a:gd name="connsiteY168" fmla="*/ 13950 h 348213"/>
                <a:gd name="connsiteX169" fmla="*/ 572 w 361873"/>
                <a:gd name="connsiteY169" fmla="*/ 7861 h 348213"/>
                <a:gd name="connsiteX170" fmla="*/ 4839 w 361873"/>
                <a:gd name="connsiteY170" fmla="*/ 7230 h 348213"/>
                <a:gd name="connsiteX171" fmla="*/ 7820 w 361873"/>
                <a:gd name="connsiteY171" fmla="*/ 5602 h 348213"/>
                <a:gd name="connsiteX172" fmla="*/ 10497 w 361873"/>
                <a:gd name="connsiteY172" fmla="*/ 5496 h 348213"/>
                <a:gd name="connsiteX173" fmla="*/ 13145 w 361873"/>
                <a:gd name="connsiteY173" fmla="*/ 6770 h 348213"/>
                <a:gd name="connsiteX174" fmla="*/ 15954 w 361873"/>
                <a:gd name="connsiteY174" fmla="*/ 6866 h 348213"/>
                <a:gd name="connsiteX175" fmla="*/ 17050 w 361873"/>
                <a:gd name="connsiteY175" fmla="*/ 6654 h 348213"/>
                <a:gd name="connsiteX176" fmla="*/ 22098 w 361873"/>
                <a:gd name="connsiteY176" fmla="*/ 6836 h 348213"/>
                <a:gd name="connsiteX177" fmla="*/ 24994 w 361873"/>
                <a:gd name="connsiteY177" fmla="*/ 5381 h 348213"/>
                <a:gd name="connsiteX178" fmla="*/ 28432 w 361873"/>
                <a:gd name="connsiteY178" fmla="*/ 3926 h 348213"/>
                <a:gd name="connsiteX179" fmla="*/ 30413 w 361873"/>
                <a:gd name="connsiteY179" fmla="*/ 2643 h 348213"/>
                <a:gd name="connsiteX180" fmla="*/ 33195 w 361873"/>
                <a:gd name="connsiteY180" fmla="*/ 1331 h 348213"/>
                <a:gd name="connsiteX181" fmla="*/ 36881 w 361873"/>
                <a:gd name="connsiteY181" fmla="*/ 0 h 348213"/>
                <a:gd name="connsiteX182" fmla="*/ 38976 w 361873"/>
                <a:gd name="connsiteY182" fmla="*/ 106 h 348213"/>
                <a:gd name="connsiteX183" fmla="*/ 41548 w 361873"/>
                <a:gd name="connsiteY183" fmla="*/ 603 h 348213"/>
                <a:gd name="connsiteX184" fmla="*/ 44968 w 361873"/>
                <a:gd name="connsiteY184" fmla="*/ 1119 h 348213"/>
                <a:gd name="connsiteX185" fmla="*/ 46901 w 361873"/>
                <a:gd name="connsiteY185" fmla="*/ 2010 h 348213"/>
                <a:gd name="connsiteX186" fmla="*/ 49187 w 361873"/>
                <a:gd name="connsiteY186" fmla="*/ 4844 h 348213"/>
                <a:gd name="connsiteX187" fmla="*/ 52740 w 361873"/>
                <a:gd name="connsiteY187" fmla="*/ 7419 h 348213"/>
                <a:gd name="connsiteX188" fmla="*/ 55350 w 361873"/>
                <a:gd name="connsiteY188" fmla="*/ 8961 h 348213"/>
                <a:gd name="connsiteX189" fmla="*/ 58350 w 361873"/>
                <a:gd name="connsiteY189" fmla="*/ 10981 h 348213"/>
                <a:gd name="connsiteX190" fmla="*/ 59246 w 361873"/>
                <a:gd name="connsiteY190" fmla="*/ 11766 h 348213"/>
                <a:gd name="connsiteX191" fmla="*/ 60569 w 361873"/>
                <a:gd name="connsiteY191" fmla="*/ 12196 h 348213"/>
                <a:gd name="connsiteX192" fmla="*/ 61379 w 361873"/>
                <a:gd name="connsiteY192" fmla="*/ 12331 h 348213"/>
                <a:gd name="connsiteX193" fmla="*/ 66951 w 361873"/>
                <a:gd name="connsiteY193" fmla="*/ 12015 h 348213"/>
                <a:gd name="connsiteX194" fmla="*/ 71990 w 361873"/>
                <a:gd name="connsiteY194" fmla="*/ 11736 h 348213"/>
                <a:gd name="connsiteX195" fmla="*/ 77429 w 361873"/>
                <a:gd name="connsiteY195" fmla="*/ 11746 h 348213"/>
                <a:gd name="connsiteX196" fmla="*/ 87649 w 361873"/>
                <a:gd name="connsiteY196" fmla="*/ 11755 h 348213"/>
                <a:gd name="connsiteX197" fmla="*/ 97879 w 361873"/>
                <a:gd name="connsiteY197" fmla="*/ 11774 h 348213"/>
                <a:gd name="connsiteX198" fmla="*/ 108109 w 361873"/>
                <a:gd name="connsiteY198" fmla="*/ 11784 h 348213"/>
                <a:gd name="connsiteX199" fmla="*/ 118339 w 361873"/>
                <a:gd name="connsiteY199" fmla="*/ 11803 h 348213"/>
                <a:gd name="connsiteX200" fmla="*/ 128568 w 361873"/>
                <a:gd name="connsiteY200" fmla="*/ 11822 h 348213"/>
                <a:gd name="connsiteX201" fmla="*/ 138789 w 361873"/>
                <a:gd name="connsiteY201" fmla="*/ 11841 h 348213"/>
                <a:gd name="connsiteX202" fmla="*/ 149019 w 361873"/>
                <a:gd name="connsiteY202" fmla="*/ 11851 h 348213"/>
                <a:gd name="connsiteX203" fmla="*/ 159248 w 361873"/>
                <a:gd name="connsiteY203" fmla="*/ 11870 h 348213"/>
                <a:gd name="connsiteX204" fmla="*/ 163430 w 361873"/>
                <a:gd name="connsiteY204" fmla="*/ 11879 h 348213"/>
                <a:gd name="connsiteX205" fmla="*/ 170736 w 361873"/>
                <a:gd name="connsiteY205" fmla="*/ 11965 h 348213"/>
                <a:gd name="connsiteX206" fmla="*/ 178432 w 361873"/>
                <a:gd name="connsiteY206" fmla="*/ 12061 h 348213"/>
                <a:gd name="connsiteX207" fmla="*/ 179280 w 361873"/>
                <a:gd name="connsiteY207" fmla="*/ 12224 h 348213"/>
                <a:gd name="connsiteX208" fmla="*/ 180137 w 361873"/>
                <a:gd name="connsiteY208" fmla="*/ 12760 h 348213"/>
                <a:gd name="connsiteX209" fmla="*/ 180842 w 361873"/>
                <a:gd name="connsiteY209" fmla="*/ 13278 h 348213"/>
                <a:gd name="connsiteX210" fmla="*/ 183556 w 361873"/>
                <a:gd name="connsiteY210" fmla="*/ 16839 h 348213"/>
                <a:gd name="connsiteX211" fmla="*/ 187023 w 361873"/>
                <a:gd name="connsiteY211" fmla="*/ 20573 h 348213"/>
                <a:gd name="connsiteX212" fmla="*/ 189919 w 361873"/>
                <a:gd name="connsiteY212" fmla="*/ 22335 h 348213"/>
                <a:gd name="connsiteX213" fmla="*/ 193367 w 361873"/>
                <a:gd name="connsiteY213" fmla="*/ 23388 h 348213"/>
                <a:gd name="connsiteX214" fmla="*/ 196606 w 361873"/>
                <a:gd name="connsiteY214" fmla="*/ 23781 h 348213"/>
                <a:gd name="connsiteX215" fmla="*/ 199634 w 361873"/>
                <a:gd name="connsiteY215" fmla="*/ 23522 h 348213"/>
                <a:gd name="connsiteX216" fmla="*/ 204645 w 361873"/>
                <a:gd name="connsiteY216" fmla="*/ 24000 h 348213"/>
                <a:gd name="connsiteX217" fmla="*/ 211655 w 361873"/>
                <a:gd name="connsiteY217" fmla="*/ 25206 h 348213"/>
                <a:gd name="connsiteX218" fmla="*/ 218942 w 361873"/>
                <a:gd name="connsiteY218" fmla="*/ 25559 h 348213"/>
                <a:gd name="connsiteX219" fmla="*/ 226495 w 361873"/>
                <a:gd name="connsiteY219" fmla="*/ 25072 h 348213"/>
                <a:gd name="connsiteX220" fmla="*/ 231800 w 361873"/>
                <a:gd name="connsiteY220" fmla="*/ 25733 h 348213"/>
                <a:gd name="connsiteX221" fmla="*/ 234868 w 361873"/>
                <a:gd name="connsiteY221" fmla="*/ 27562 h 348213"/>
                <a:gd name="connsiteX222" fmla="*/ 238011 w 361873"/>
                <a:gd name="connsiteY222" fmla="*/ 28806 h 348213"/>
                <a:gd name="connsiteX223" fmla="*/ 241230 w 361873"/>
                <a:gd name="connsiteY223" fmla="*/ 29457 h 348213"/>
                <a:gd name="connsiteX224" fmla="*/ 245574 w 361873"/>
                <a:gd name="connsiteY224" fmla="*/ 29073 h 348213"/>
                <a:gd name="connsiteX225" fmla="*/ 251060 w 361873"/>
                <a:gd name="connsiteY225" fmla="*/ 27656 h 348213"/>
                <a:gd name="connsiteX226" fmla="*/ 255727 w 361873"/>
                <a:gd name="connsiteY226" fmla="*/ 27857 h 348213"/>
                <a:gd name="connsiteX227" fmla="*/ 257889 w 361873"/>
                <a:gd name="connsiteY227" fmla="*/ 28881 h 348213"/>
                <a:gd name="connsiteX228" fmla="*/ 259175 w 361873"/>
                <a:gd name="connsiteY228" fmla="*/ 28910 h 348213"/>
                <a:gd name="connsiteX229" fmla="*/ 267233 w 361873"/>
                <a:gd name="connsiteY229" fmla="*/ 27426 h 348213"/>
                <a:gd name="connsiteX230" fmla="*/ 273710 w 361873"/>
                <a:gd name="connsiteY230" fmla="*/ 26239 h 348213"/>
                <a:gd name="connsiteX231" fmla="*/ 283435 w 361873"/>
                <a:gd name="connsiteY231" fmla="*/ 24333 h 348213"/>
                <a:gd name="connsiteX232" fmla="*/ 291446 w 361873"/>
                <a:gd name="connsiteY232" fmla="*/ 22763 h 348213"/>
                <a:gd name="connsiteX233" fmla="*/ 303314 w 361873"/>
                <a:gd name="connsiteY233" fmla="*/ 20446 h 348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361873" h="348213">
                  <a:moveTo>
                    <a:pt x="311668" y="18813"/>
                  </a:moveTo>
                  <a:lnTo>
                    <a:pt x="317392" y="17664"/>
                  </a:lnTo>
                  <a:lnTo>
                    <a:pt x="322859" y="16563"/>
                  </a:lnTo>
                  <a:lnTo>
                    <a:pt x="329213" y="15462"/>
                  </a:lnTo>
                  <a:lnTo>
                    <a:pt x="334299" y="14581"/>
                  </a:lnTo>
                  <a:lnTo>
                    <a:pt x="335575" y="14350"/>
                  </a:lnTo>
                  <a:lnTo>
                    <a:pt x="347815" y="15375"/>
                  </a:lnTo>
                  <a:lnTo>
                    <a:pt x="353149" y="16093"/>
                  </a:lnTo>
                  <a:lnTo>
                    <a:pt x="355006" y="16802"/>
                  </a:lnTo>
                  <a:lnTo>
                    <a:pt x="357416" y="18640"/>
                  </a:lnTo>
                  <a:lnTo>
                    <a:pt x="361874" y="23111"/>
                  </a:lnTo>
                  <a:lnTo>
                    <a:pt x="360731" y="22939"/>
                  </a:lnTo>
                  <a:lnTo>
                    <a:pt x="352520" y="23886"/>
                  </a:lnTo>
                  <a:lnTo>
                    <a:pt x="349396" y="25102"/>
                  </a:lnTo>
                  <a:lnTo>
                    <a:pt x="342405" y="30378"/>
                  </a:lnTo>
                  <a:lnTo>
                    <a:pt x="340919" y="29698"/>
                  </a:lnTo>
                  <a:lnTo>
                    <a:pt x="339242" y="28606"/>
                  </a:lnTo>
                  <a:lnTo>
                    <a:pt x="337823" y="28291"/>
                  </a:lnTo>
                  <a:lnTo>
                    <a:pt x="334747" y="29555"/>
                  </a:lnTo>
                  <a:lnTo>
                    <a:pt x="331680" y="31077"/>
                  </a:lnTo>
                  <a:lnTo>
                    <a:pt x="328298" y="33231"/>
                  </a:lnTo>
                  <a:lnTo>
                    <a:pt x="325507" y="35338"/>
                  </a:lnTo>
                  <a:lnTo>
                    <a:pt x="324593" y="36477"/>
                  </a:lnTo>
                  <a:lnTo>
                    <a:pt x="320221" y="40834"/>
                  </a:lnTo>
                  <a:lnTo>
                    <a:pt x="318792" y="41533"/>
                  </a:lnTo>
                  <a:lnTo>
                    <a:pt x="317525" y="41839"/>
                  </a:lnTo>
                  <a:lnTo>
                    <a:pt x="317011" y="41638"/>
                  </a:lnTo>
                  <a:lnTo>
                    <a:pt x="316468" y="39762"/>
                  </a:lnTo>
                  <a:lnTo>
                    <a:pt x="313782" y="35396"/>
                  </a:lnTo>
                  <a:lnTo>
                    <a:pt x="309477" y="29670"/>
                  </a:lnTo>
                  <a:lnTo>
                    <a:pt x="308220" y="29115"/>
                  </a:lnTo>
                  <a:lnTo>
                    <a:pt x="307353" y="28895"/>
                  </a:lnTo>
                  <a:lnTo>
                    <a:pt x="304162" y="29173"/>
                  </a:lnTo>
                  <a:lnTo>
                    <a:pt x="294884" y="30791"/>
                  </a:lnTo>
                  <a:lnTo>
                    <a:pt x="287055" y="32151"/>
                  </a:lnTo>
                  <a:lnTo>
                    <a:pt x="275063" y="34487"/>
                  </a:lnTo>
                  <a:lnTo>
                    <a:pt x="262185" y="36364"/>
                  </a:lnTo>
                  <a:lnTo>
                    <a:pt x="254251" y="37522"/>
                  </a:lnTo>
                  <a:lnTo>
                    <a:pt x="247336" y="37867"/>
                  </a:lnTo>
                  <a:lnTo>
                    <a:pt x="247345" y="43535"/>
                  </a:lnTo>
                  <a:lnTo>
                    <a:pt x="247355" y="55053"/>
                  </a:lnTo>
                  <a:lnTo>
                    <a:pt x="247374" y="66581"/>
                  </a:lnTo>
                  <a:lnTo>
                    <a:pt x="247393" y="78147"/>
                  </a:lnTo>
                  <a:lnTo>
                    <a:pt x="247412" y="89732"/>
                  </a:lnTo>
                  <a:lnTo>
                    <a:pt x="247421" y="101355"/>
                  </a:lnTo>
                  <a:lnTo>
                    <a:pt x="247440" y="113007"/>
                  </a:lnTo>
                  <a:lnTo>
                    <a:pt x="247459" y="124698"/>
                  </a:lnTo>
                  <a:lnTo>
                    <a:pt x="247479" y="136417"/>
                  </a:lnTo>
                  <a:lnTo>
                    <a:pt x="247479" y="141539"/>
                  </a:lnTo>
                  <a:lnTo>
                    <a:pt x="247250" y="142640"/>
                  </a:lnTo>
                  <a:lnTo>
                    <a:pt x="243288" y="142640"/>
                  </a:lnTo>
                  <a:lnTo>
                    <a:pt x="234325" y="142640"/>
                  </a:lnTo>
                  <a:lnTo>
                    <a:pt x="226790" y="142640"/>
                  </a:lnTo>
                  <a:lnTo>
                    <a:pt x="220694" y="142640"/>
                  </a:lnTo>
                  <a:lnTo>
                    <a:pt x="220704" y="149630"/>
                  </a:lnTo>
                  <a:lnTo>
                    <a:pt x="220713" y="157912"/>
                  </a:lnTo>
                  <a:lnTo>
                    <a:pt x="220713" y="166213"/>
                  </a:lnTo>
                  <a:lnTo>
                    <a:pt x="220723" y="174533"/>
                  </a:lnTo>
                  <a:lnTo>
                    <a:pt x="220732" y="182863"/>
                  </a:lnTo>
                  <a:lnTo>
                    <a:pt x="220742" y="191221"/>
                  </a:lnTo>
                  <a:lnTo>
                    <a:pt x="220751" y="199589"/>
                  </a:lnTo>
                  <a:lnTo>
                    <a:pt x="220761" y="207986"/>
                  </a:lnTo>
                  <a:lnTo>
                    <a:pt x="220770" y="216392"/>
                  </a:lnTo>
                  <a:lnTo>
                    <a:pt x="220770" y="222750"/>
                  </a:lnTo>
                  <a:lnTo>
                    <a:pt x="220770" y="223478"/>
                  </a:lnTo>
                  <a:lnTo>
                    <a:pt x="220770" y="235857"/>
                  </a:lnTo>
                  <a:lnTo>
                    <a:pt x="220770" y="249022"/>
                  </a:lnTo>
                  <a:lnTo>
                    <a:pt x="220770" y="262235"/>
                  </a:lnTo>
                  <a:lnTo>
                    <a:pt x="220770" y="275496"/>
                  </a:lnTo>
                  <a:lnTo>
                    <a:pt x="220770" y="288814"/>
                  </a:lnTo>
                  <a:lnTo>
                    <a:pt x="220770" y="302180"/>
                  </a:lnTo>
                  <a:lnTo>
                    <a:pt x="220770" y="315594"/>
                  </a:lnTo>
                  <a:lnTo>
                    <a:pt x="220770" y="329074"/>
                  </a:lnTo>
                  <a:lnTo>
                    <a:pt x="220770" y="333354"/>
                  </a:lnTo>
                  <a:lnTo>
                    <a:pt x="218027" y="333297"/>
                  </a:lnTo>
                  <a:lnTo>
                    <a:pt x="212512" y="334953"/>
                  </a:lnTo>
                  <a:lnTo>
                    <a:pt x="208998" y="337108"/>
                  </a:lnTo>
                  <a:lnTo>
                    <a:pt x="207474" y="339760"/>
                  </a:lnTo>
                  <a:lnTo>
                    <a:pt x="205454" y="341368"/>
                  </a:lnTo>
                  <a:lnTo>
                    <a:pt x="202921" y="341943"/>
                  </a:lnTo>
                  <a:lnTo>
                    <a:pt x="201806" y="343293"/>
                  </a:lnTo>
                  <a:lnTo>
                    <a:pt x="202111" y="345437"/>
                  </a:lnTo>
                  <a:lnTo>
                    <a:pt x="201130" y="347075"/>
                  </a:lnTo>
                  <a:lnTo>
                    <a:pt x="198892" y="348214"/>
                  </a:lnTo>
                  <a:lnTo>
                    <a:pt x="195263" y="347879"/>
                  </a:lnTo>
                  <a:lnTo>
                    <a:pt x="190252" y="346079"/>
                  </a:lnTo>
                  <a:lnTo>
                    <a:pt x="183880" y="345657"/>
                  </a:lnTo>
                  <a:lnTo>
                    <a:pt x="176146" y="346605"/>
                  </a:lnTo>
                  <a:lnTo>
                    <a:pt x="170574" y="346164"/>
                  </a:lnTo>
                  <a:lnTo>
                    <a:pt x="167192" y="344317"/>
                  </a:lnTo>
                  <a:lnTo>
                    <a:pt x="163601" y="343273"/>
                  </a:lnTo>
                  <a:lnTo>
                    <a:pt x="159801" y="343004"/>
                  </a:lnTo>
                  <a:lnTo>
                    <a:pt x="157591" y="342239"/>
                  </a:lnTo>
                  <a:lnTo>
                    <a:pt x="153076" y="340869"/>
                  </a:lnTo>
                  <a:lnTo>
                    <a:pt x="152219" y="338514"/>
                  </a:lnTo>
                  <a:lnTo>
                    <a:pt x="151686" y="336743"/>
                  </a:lnTo>
                  <a:lnTo>
                    <a:pt x="150400" y="334876"/>
                  </a:lnTo>
                  <a:lnTo>
                    <a:pt x="150257" y="333363"/>
                  </a:lnTo>
                  <a:lnTo>
                    <a:pt x="151267" y="332214"/>
                  </a:lnTo>
                  <a:lnTo>
                    <a:pt x="151409" y="330376"/>
                  </a:lnTo>
                  <a:lnTo>
                    <a:pt x="150695" y="327829"/>
                  </a:lnTo>
                  <a:lnTo>
                    <a:pt x="149447" y="326594"/>
                  </a:lnTo>
                  <a:lnTo>
                    <a:pt x="147676" y="326660"/>
                  </a:lnTo>
                  <a:lnTo>
                    <a:pt x="146571" y="325684"/>
                  </a:lnTo>
                  <a:lnTo>
                    <a:pt x="146133" y="323673"/>
                  </a:lnTo>
                  <a:lnTo>
                    <a:pt x="145094" y="322151"/>
                  </a:lnTo>
                  <a:lnTo>
                    <a:pt x="142608" y="320600"/>
                  </a:lnTo>
                  <a:lnTo>
                    <a:pt x="139322" y="321768"/>
                  </a:lnTo>
                  <a:lnTo>
                    <a:pt x="137770" y="323539"/>
                  </a:lnTo>
                  <a:lnTo>
                    <a:pt x="136855" y="326297"/>
                  </a:lnTo>
                  <a:lnTo>
                    <a:pt x="136027" y="327685"/>
                  </a:lnTo>
                  <a:lnTo>
                    <a:pt x="135607" y="329992"/>
                  </a:lnTo>
                  <a:lnTo>
                    <a:pt x="135417" y="331630"/>
                  </a:lnTo>
                  <a:lnTo>
                    <a:pt x="134579" y="333382"/>
                  </a:lnTo>
                  <a:lnTo>
                    <a:pt x="133702" y="334091"/>
                  </a:lnTo>
                  <a:lnTo>
                    <a:pt x="132798" y="333766"/>
                  </a:lnTo>
                  <a:lnTo>
                    <a:pt x="131112" y="334474"/>
                  </a:lnTo>
                  <a:lnTo>
                    <a:pt x="127387" y="337050"/>
                  </a:lnTo>
                  <a:lnTo>
                    <a:pt x="126330" y="338409"/>
                  </a:lnTo>
                  <a:lnTo>
                    <a:pt x="123330" y="335949"/>
                  </a:lnTo>
                  <a:lnTo>
                    <a:pt x="114567" y="326690"/>
                  </a:lnTo>
                  <a:lnTo>
                    <a:pt x="111452" y="324287"/>
                  </a:lnTo>
                  <a:lnTo>
                    <a:pt x="106861" y="318629"/>
                  </a:lnTo>
                  <a:lnTo>
                    <a:pt x="96765" y="301146"/>
                  </a:lnTo>
                  <a:lnTo>
                    <a:pt x="95326" y="297785"/>
                  </a:lnTo>
                  <a:lnTo>
                    <a:pt x="93402" y="289379"/>
                  </a:lnTo>
                  <a:lnTo>
                    <a:pt x="91192" y="283165"/>
                  </a:lnTo>
                  <a:lnTo>
                    <a:pt x="90945" y="279584"/>
                  </a:lnTo>
                  <a:lnTo>
                    <a:pt x="92002" y="277554"/>
                  </a:lnTo>
                  <a:lnTo>
                    <a:pt x="91354" y="274806"/>
                  </a:lnTo>
                  <a:lnTo>
                    <a:pt x="90221" y="272346"/>
                  </a:lnTo>
                  <a:lnTo>
                    <a:pt x="86782" y="269129"/>
                  </a:lnTo>
                  <a:lnTo>
                    <a:pt x="85801" y="258424"/>
                  </a:lnTo>
                  <a:lnTo>
                    <a:pt x="83496" y="251521"/>
                  </a:lnTo>
                  <a:lnTo>
                    <a:pt x="84001" y="245824"/>
                  </a:lnTo>
                  <a:lnTo>
                    <a:pt x="82896" y="240644"/>
                  </a:lnTo>
                  <a:lnTo>
                    <a:pt x="82791" y="237332"/>
                  </a:lnTo>
                  <a:lnTo>
                    <a:pt x="83287" y="231032"/>
                  </a:lnTo>
                  <a:lnTo>
                    <a:pt x="81439" y="223803"/>
                  </a:lnTo>
                  <a:lnTo>
                    <a:pt x="77695" y="216756"/>
                  </a:lnTo>
                  <a:lnTo>
                    <a:pt x="74314" y="206607"/>
                  </a:lnTo>
                  <a:lnTo>
                    <a:pt x="73828" y="202165"/>
                  </a:lnTo>
                  <a:lnTo>
                    <a:pt x="74190" y="190264"/>
                  </a:lnTo>
                  <a:lnTo>
                    <a:pt x="73533" y="185409"/>
                  </a:lnTo>
                  <a:lnTo>
                    <a:pt x="73571" y="179722"/>
                  </a:lnTo>
                  <a:lnTo>
                    <a:pt x="72238" y="173834"/>
                  </a:lnTo>
                  <a:lnTo>
                    <a:pt x="71685" y="170627"/>
                  </a:lnTo>
                  <a:lnTo>
                    <a:pt x="72628" y="168089"/>
                  </a:lnTo>
                  <a:lnTo>
                    <a:pt x="73181" y="168893"/>
                  </a:lnTo>
                  <a:lnTo>
                    <a:pt x="74152" y="169277"/>
                  </a:lnTo>
                  <a:lnTo>
                    <a:pt x="74809" y="165907"/>
                  </a:lnTo>
                  <a:lnTo>
                    <a:pt x="74962" y="162929"/>
                  </a:lnTo>
                  <a:lnTo>
                    <a:pt x="73276" y="155595"/>
                  </a:lnTo>
                  <a:lnTo>
                    <a:pt x="69513" y="148108"/>
                  </a:lnTo>
                  <a:lnTo>
                    <a:pt x="60188" y="135948"/>
                  </a:lnTo>
                  <a:lnTo>
                    <a:pt x="57912" y="131314"/>
                  </a:lnTo>
                  <a:lnTo>
                    <a:pt x="56617" y="127485"/>
                  </a:lnTo>
                  <a:lnTo>
                    <a:pt x="46215" y="111533"/>
                  </a:lnTo>
                  <a:lnTo>
                    <a:pt x="41777" y="100322"/>
                  </a:lnTo>
                  <a:lnTo>
                    <a:pt x="38672" y="90651"/>
                  </a:lnTo>
                  <a:lnTo>
                    <a:pt x="35300" y="86199"/>
                  </a:lnTo>
                  <a:lnTo>
                    <a:pt x="19688" y="54996"/>
                  </a:lnTo>
                  <a:lnTo>
                    <a:pt x="16231" y="50037"/>
                  </a:lnTo>
                  <a:lnTo>
                    <a:pt x="10001" y="44110"/>
                  </a:lnTo>
                  <a:lnTo>
                    <a:pt x="8544" y="42138"/>
                  </a:lnTo>
                  <a:lnTo>
                    <a:pt x="6144" y="36498"/>
                  </a:lnTo>
                  <a:lnTo>
                    <a:pt x="1457" y="28954"/>
                  </a:lnTo>
                  <a:lnTo>
                    <a:pt x="314" y="21916"/>
                  </a:lnTo>
                  <a:lnTo>
                    <a:pt x="0" y="13950"/>
                  </a:lnTo>
                  <a:lnTo>
                    <a:pt x="572" y="7861"/>
                  </a:lnTo>
                  <a:lnTo>
                    <a:pt x="4839" y="7230"/>
                  </a:lnTo>
                  <a:lnTo>
                    <a:pt x="7820" y="5602"/>
                  </a:lnTo>
                  <a:lnTo>
                    <a:pt x="10497" y="5496"/>
                  </a:lnTo>
                  <a:lnTo>
                    <a:pt x="13145" y="6770"/>
                  </a:lnTo>
                  <a:lnTo>
                    <a:pt x="15954" y="6866"/>
                  </a:lnTo>
                  <a:lnTo>
                    <a:pt x="17050" y="6654"/>
                  </a:lnTo>
                  <a:lnTo>
                    <a:pt x="22098" y="6836"/>
                  </a:lnTo>
                  <a:lnTo>
                    <a:pt x="24994" y="5381"/>
                  </a:lnTo>
                  <a:lnTo>
                    <a:pt x="28432" y="3926"/>
                  </a:lnTo>
                  <a:lnTo>
                    <a:pt x="30413" y="2643"/>
                  </a:lnTo>
                  <a:lnTo>
                    <a:pt x="33195" y="1331"/>
                  </a:lnTo>
                  <a:lnTo>
                    <a:pt x="36881" y="0"/>
                  </a:lnTo>
                  <a:lnTo>
                    <a:pt x="38976" y="106"/>
                  </a:lnTo>
                  <a:lnTo>
                    <a:pt x="41548" y="603"/>
                  </a:lnTo>
                  <a:lnTo>
                    <a:pt x="44968" y="1119"/>
                  </a:lnTo>
                  <a:lnTo>
                    <a:pt x="46901" y="2010"/>
                  </a:lnTo>
                  <a:lnTo>
                    <a:pt x="49187" y="4844"/>
                  </a:lnTo>
                  <a:lnTo>
                    <a:pt x="52740" y="7419"/>
                  </a:lnTo>
                  <a:lnTo>
                    <a:pt x="55350" y="8961"/>
                  </a:lnTo>
                  <a:lnTo>
                    <a:pt x="58350" y="10981"/>
                  </a:lnTo>
                  <a:lnTo>
                    <a:pt x="59246" y="11766"/>
                  </a:lnTo>
                  <a:lnTo>
                    <a:pt x="60569" y="12196"/>
                  </a:lnTo>
                  <a:lnTo>
                    <a:pt x="61379" y="12331"/>
                  </a:lnTo>
                  <a:lnTo>
                    <a:pt x="66951" y="12015"/>
                  </a:lnTo>
                  <a:lnTo>
                    <a:pt x="71990" y="11736"/>
                  </a:lnTo>
                  <a:lnTo>
                    <a:pt x="77429" y="11746"/>
                  </a:lnTo>
                  <a:lnTo>
                    <a:pt x="87649" y="11755"/>
                  </a:lnTo>
                  <a:lnTo>
                    <a:pt x="97879" y="11774"/>
                  </a:lnTo>
                  <a:lnTo>
                    <a:pt x="108109" y="11784"/>
                  </a:lnTo>
                  <a:lnTo>
                    <a:pt x="118339" y="11803"/>
                  </a:lnTo>
                  <a:lnTo>
                    <a:pt x="128568" y="11822"/>
                  </a:lnTo>
                  <a:lnTo>
                    <a:pt x="138789" y="11841"/>
                  </a:lnTo>
                  <a:lnTo>
                    <a:pt x="149019" y="11851"/>
                  </a:lnTo>
                  <a:lnTo>
                    <a:pt x="159248" y="11870"/>
                  </a:lnTo>
                  <a:lnTo>
                    <a:pt x="163430" y="11879"/>
                  </a:lnTo>
                  <a:lnTo>
                    <a:pt x="170736" y="11965"/>
                  </a:lnTo>
                  <a:lnTo>
                    <a:pt x="178432" y="12061"/>
                  </a:lnTo>
                  <a:lnTo>
                    <a:pt x="179280" y="12224"/>
                  </a:lnTo>
                  <a:lnTo>
                    <a:pt x="180137" y="12760"/>
                  </a:lnTo>
                  <a:lnTo>
                    <a:pt x="180842" y="13278"/>
                  </a:lnTo>
                  <a:lnTo>
                    <a:pt x="183556" y="16839"/>
                  </a:lnTo>
                  <a:lnTo>
                    <a:pt x="187023" y="20573"/>
                  </a:lnTo>
                  <a:lnTo>
                    <a:pt x="189919" y="22335"/>
                  </a:lnTo>
                  <a:lnTo>
                    <a:pt x="193367" y="23388"/>
                  </a:lnTo>
                  <a:lnTo>
                    <a:pt x="196606" y="23781"/>
                  </a:lnTo>
                  <a:lnTo>
                    <a:pt x="199634" y="23522"/>
                  </a:lnTo>
                  <a:lnTo>
                    <a:pt x="204645" y="24000"/>
                  </a:lnTo>
                  <a:lnTo>
                    <a:pt x="211655" y="25206"/>
                  </a:lnTo>
                  <a:lnTo>
                    <a:pt x="218942" y="25559"/>
                  </a:lnTo>
                  <a:lnTo>
                    <a:pt x="226495" y="25072"/>
                  </a:lnTo>
                  <a:lnTo>
                    <a:pt x="231800" y="25733"/>
                  </a:lnTo>
                  <a:lnTo>
                    <a:pt x="234868" y="27562"/>
                  </a:lnTo>
                  <a:lnTo>
                    <a:pt x="238011" y="28806"/>
                  </a:lnTo>
                  <a:lnTo>
                    <a:pt x="241230" y="29457"/>
                  </a:lnTo>
                  <a:lnTo>
                    <a:pt x="245574" y="29073"/>
                  </a:lnTo>
                  <a:lnTo>
                    <a:pt x="251060" y="27656"/>
                  </a:lnTo>
                  <a:lnTo>
                    <a:pt x="255727" y="27857"/>
                  </a:lnTo>
                  <a:lnTo>
                    <a:pt x="257889" y="28881"/>
                  </a:lnTo>
                  <a:lnTo>
                    <a:pt x="259175" y="28910"/>
                  </a:lnTo>
                  <a:lnTo>
                    <a:pt x="267233" y="27426"/>
                  </a:lnTo>
                  <a:lnTo>
                    <a:pt x="273710" y="26239"/>
                  </a:lnTo>
                  <a:lnTo>
                    <a:pt x="283435" y="24333"/>
                  </a:lnTo>
                  <a:lnTo>
                    <a:pt x="291446" y="22763"/>
                  </a:lnTo>
                  <a:lnTo>
                    <a:pt x="303314" y="2044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461BA462-5B75-88DF-82D0-392485D9B5BB}"/>
                </a:ext>
              </a:extLst>
            </p:cNvPr>
            <p:cNvSpPr/>
            <p:nvPr/>
          </p:nvSpPr>
          <p:spPr>
            <a:xfrm>
              <a:off x="5639561" y="2826989"/>
              <a:ext cx="422347" cy="331952"/>
            </a:xfrm>
            <a:custGeom>
              <a:avLst/>
              <a:gdLst>
                <a:gd name="connsiteX0" fmla="*/ 396040 w 422347"/>
                <a:gd name="connsiteY0" fmla="*/ 15169 h 331952"/>
                <a:gd name="connsiteX1" fmla="*/ 398974 w 422347"/>
                <a:gd name="connsiteY1" fmla="*/ 31905 h 331952"/>
                <a:gd name="connsiteX2" fmla="*/ 401202 w 422347"/>
                <a:gd name="connsiteY2" fmla="*/ 46219 h 331952"/>
                <a:gd name="connsiteX3" fmla="*/ 401355 w 422347"/>
                <a:gd name="connsiteY3" fmla="*/ 55315 h 331952"/>
                <a:gd name="connsiteX4" fmla="*/ 401460 w 422347"/>
                <a:gd name="connsiteY4" fmla="*/ 57689 h 331952"/>
                <a:gd name="connsiteX5" fmla="*/ 402374 w 422347"/>
                <a:gd name="connsiteY5" fmla="*/ 59288 h 331952"/>
                <a:gd name="connsiteX6" fmla="*/ 404451 w 422347"/>
                <a:gd name="connsiteY6" fmla="*/ 60897 h 331952"/>
                <a:gd name="connsiteX7" fmla="*/ 412833 w 422347"/>
                <a:gd name="connsiteY7" fmla="*/ 73995 h 331952"/>
                <a:gd name="connsiteX8" fmla="*/ 411042 w 422347"/>
                <a:gd name="connsiteY8" fmla="*/ 76264 h 331952"/>
                <a:gd name="connsiteX9" fmla="*/ 412299 w 422347"/>
                <a:gd name="connsiteY9" fmla="*/ 80314 h 331952"/>
                <a:gd name="connsiteX10" fmla="*/ 414471 w 422347"/>
                <a:gd name="connsiteY10" fmla="*/ 82047 h 331952"/>
                <a:gd name="connsiteX11" fmla="*/ 421443 w 422347"/>
                <a:gd name="connsiteY11" fmla="*/ 89821 h 331952"/>
                <a:gd name="connsiteX12" fmla="*/ 422348 w 422347"/>
                <a:gd name="connsiteY12" fmla="*/ 91353 h 331952"/>
                <a:gd name="connsiteX13" fmla="*/ 421967 w 422347"/>
                <a:gd name="connsiteY13" fmla="*/ 92579 h 331952"/>
                <a:gd name="connsiteX14" fmla="*/ 417081 w 422347"/>
                <a:gd name="connsiteY14" fmla="*/ 101703 h 331952"/>
                <a:gd name="connsiteX15" fmla="*/ 416252 w 422347"/>
                <a:gd name="connsiteY15" fmla="*/ 103934 h 331952"/>
                <a:gd name="connsiteX16" fmla="*/ 415280 w 422347"/>
                <a:gd name="connsiteY16" fmla="*/ 115529 h 331952"/>
                <a:gd name="connsiteX17" fmla="*/ 414595 w 422347"/>
                <a:gd name="connsiteY17" fmla="*/ 123696 h 331952"/>
                <a:gd name="connsiteX18" fmla="*/ 413642 w 422347"/>
                <a:gd name="connsiteY18" fmla="*/ 134879 h 331952"/>
                <a:gd name="connsiteX19" fmla="*/ 412518 w 422347"/>
                <a:gd name="connsiteY19" fmla="*/ 148235 h 331952"/>
                <a:gd name="connsiteX20" fmla="*/ 411613 w 422347"/>
                <a:gd name="connsiteY20" fmla="*/ 159466 h 331952"/>
                <a:gd name="connsiteX21" fmla="*/ 410413 w 422347"/>
                <a:gd name="connsiteY21" fmla="*/ 174287 h 331952"/>
                <a:gd name="connsiteX22" fmla="*/ 409280 w 422347"/>
                <a:gd name="connsiteY22" fmla="*/ 188266 h 331952"/>
                <a:gd name="connsiteX23" fmla="*/ 402269 w 422347"/>
                <a:gd name="connsiteY23" fmla="*/ 195925 h 331952"/>
                <a:gd name="connsiteX24" fmla="*/ 389830 w 422347"/>
                <a:gd name="connsiteY24" fmla="*/ 209483 h 331952"/>
                <a:gd name="connsiteX25" fmla="*/ 379705 w 422347"/>
                <a:gd name="connsiteY25" fmla="*/ 220493 h 331952"/>
                <a:gd name="connsiteX26" fmla="*/ 374628 w 422347"/>
                <a:gd name="connsiteY26" fmla="*/ 227856 h 331952"/>
                <a:gd name="connsiteX27" fmla="*/ 364712 w 422347"/>
                <a:gd name="connsiteY27" fmla="*/ 242208 h 331952"/>
                <a:gd name="connsiteX28" fmla="*/ 360312 w 422347"/>
                <a:gd name="connsiteY28" fmla="*/ 251476 h 331952"/>
                <a:gd name="connsiteX29" fmla="*/ 356864 w 422347"/>
                <a:gd name="connsiteY29" fmla="*/ 256312 h 331952"/>
                <a:gd name="connsiteX30" fmla="*/ 355121 w 422347"/>
                <a:gd name="connsiteY30" fmla="*/ 258370 h 331952"/>
                <a:gd name="connsiteX31" fmla="*/ 356664 w 422347"/>
                <a:gd name="connsiteY31" fmla="*/ 265149 h 331952"/>
                <a:gd name="connsiteX32" fmla="*/ 359350 w 422347"/>
                <a:gd name="connsiteY32" fmla="*/ 276983 h 331952"/>
                <a:gd name="connsiteX33" fmla="*/ 354549 w 422347"/>
                <a:gd name="connsiteY33" fmla="*/ 277059 h 331952"/>
                <a:gd name="connsiteX34" fmla="*/ 351796 w 422347"/>
                <a:gd name="connsiteY34" fmla="*/ 277902 h 331952"/>
                <a:gd name="connsiteX35" fmla="*/ 348320 w 422347"/>
                <a:gd name="connsiteY35" fmla="*/ 280592 h 331952"/>
                <a:gd name="connsiteX36" fmla="*/ 344433 w 422347"/>
                <a:gd name="connsiteY36" fmla="*/ 281655 h 331952"/>
                <a:gd name="connsiteX37" fmla="*/ 339709 w 422347"/>
                <a:gd name="connsiteY37" fmla="*/ 284001 h 331952"/>
                <a:gd name="connsiteX38" fmla="*/ 336718 w 422347"/>
                <a:gd name="connsiteY38" fmla="*/ 285877 h 331952"/>
                <a:gd name="connsiteX39" fmla="*/ 333908 w 422347"/>
                <a:gd name="connsiteY39" fmla="*/ 287362 h 331952"/>
                <a:gd name="connsiteX40" fmla="*/ 330041 w 422347"/>
                <a:gd name="connsiteY40" fmla="*/ 290990 h 331952"/>
                <a:gd name="connsiteX41" fmla="*/ 328784 w 422347"/>
                <a:gd name="connsiteY41" fmla="*/ 293748 h 331952"/>
                <a:gd name="connsiteX42" fmla="*/ 324936 w 422347"/>
                <a:gd name="connsiteY42" fmla="*/ 294293 h 331952"/>
                <a:gd name="connsiteX43" fmla="*/ 319554 w 422347"/>
                <a:gd name="connsiteY43" fmla="*/ 293844 h 331952"/>
                <a:gd name="connsiteX44" fmla="*/ 316135 w 422347"/>
                <a:gd name="connsiteY44" fmla="*/ 291058 h 331952"/>
                <a:gd name="connsiteX45" fmla="*/ 308210 w 422347"/>
                <a:gd name="connsiteY45" fmla="*/ 288157 h 331952"/>
                <a:gd name="connsiteX46" fmla="*/ 303066 w 422347"/>
                <a:gd name="connsiteY46" fmla="*/ 286979 h 331952"/>
                <a:gd name="connsiteX47" fmla="*/ 300685 w 422347"/>
                <a:gd name="connsiteY47" fmla="*/ 286626 h 331952"/>
                <a:gd name="connsiteX48" fmla="*/ 288579 w 422347"/>
                <a:gd name="connsiteY48" fmla="*/ 286128 h 331952"/>
                <a:gd name="connsiteX49" fmla="*/ 275663 w 422347"/>
                <a:gd name="connsiteY49" fmla="*/ 287268 h 331952"/>
                <a:gd name="connsiteX50" fmla="*/ 269081 w 422347"/>
                <a:gd name="connsiteY50" fmla="*/ 288618 h 331952"/>
                <a:gd name="connsiteX51" fmla="*/ 267881 w 422347"/>
                <a:gd name="connsiteY51" fmla="*/ 288915 h 331952"/>
                <a:gd name="connsiteX52" fmla="*/ 264147 w 422347"/>
                <a:gd name="connsiteY52" fmla="*/ 290667 h 331952"/>
                <a:gd name="connsiteX53" fmla="*/ 261052 w 422347"/>
                <a:gd name="connsiteY53" fmla="*/ 292611 h 331952"/>
                <a:gd name="connsiteX54" fmla="*/ 252679 w 422347"/>
                <a:gd name="connsiteY54" fmla="*/ 301505 h 331952"/>
                <a:gd name="connsiteX55" fmla="*/ 241592 w 422347"/>
                <a:gd name="connsiteY55" fmla="*/ 301208 h 331952"/>
                <a:gd name="connsiteX56" fmla="*/ 235077 w 422347"/>
                <a:gd name="connsiteY56" fmla="*/ 300222 h 331952"/>
                <a:gd name="connsiteX57" fmla="*/ 229543 w 422347"/>
                <a:gd name="connsiteY57" fmla="*/ 298834 h 331952"/>
                <a:gd name="connsiteX58" fmla="*/ 221666 w 422347"/>
                <a:gd name="connsiteY58" fmla="*/ 294679 h 331952"/>
                <a:gd name="connsiteX59" fmla="*/ 212017 w 422347"/>
                <a:gd name="connsiteY59" fmla="*/ 288331 h 331952"/>
                <a:gd name="connsiteX60" fmla="*/ 208293 w 422347"/>
                <a:gd name="connsiteY60" fmla="*/ 287469 h 331952"/>
                <a:gd name="connsiteX61" fmla="*/ 204949 w 422347"/>
                <a:gd name="connsiteY61" fmla="*/ 286971 h 331952"/>
                <a:gd name="connsiteX62" fmla="*/ 203835 w 422347"/>
                <a:gd name="connsiteY62" fmla="*/ 287057 h 331952"/>
                <a:gd name="connsiteX63" fmla="*/ 192310 w 422347"/>
                <a:gd name="connsiteY63" fmla="*/ 293376 h 331952"/>
                <a:gd name="connsiteX64" fmla="*/ 190090 w 422347"/>
                <a:gd name="connsiteY64" fmla="*/ 293242 h 331952"/>
                <a:gd name="connsiteX65" fmla="*/ 187376 w 422347"/>
                <a:gd name="connsiteY65" fmla="*/ 293950 h 331952"/>
                <a:gd name="connsiteX66" fmla="*/ 185585 w 422347"/>
                <a:gd name="connsiteY66" fmla="*/ 295521 h 331952"/>
                <a:gd name="connsiteX67" fmla="*/ 184261 w 422347"/>
                <a:gd name="connsiteY67" fmla="*/ 296306 h 331952"/>
                <a:gd name="connsiteX68" fmla="*/ 182880 w 422347"/>
                <a:gd name="connsiteY68" fmla="*/ 296440 h 331952"/>
                <a:gd name="connsiteX69" fmla="*/ 181061 w 422347"/>
                <a:gd name="connsiteY69" fmla="*/ 296095 h 331952"/>
                <a:gd name="connsiteX70" fmla="*/ 179289 w 422347"/>
                <a:gd name="connsiteY70" fmla="*/ 295128 h 331952"/>
                <a:gd name="connsiteX71" fmla="*/ 177517 w 422347"/>
                <a:gd name="connsiteY71" fmla="*/ 293366 h 331952"/>
                <a:gd name="connsiteX72" fmla="*/ 172764 w 422347"/>
                <a:gd name="connsiteY72" fmla="*/ 286329 h 331952"/>
                <a:gd name="connsiteX73" fmla="*/ 171783 w 422347"/>
                <a:gd name="connsiteY73" fmla="*/ 285094 h 331952"/>
                <a:gd name="connsiteX74" fmla="*/ 169755 w 422347"/>
                <a:gd name="connsiteY74" fmla="*/ 283007 h 331952"/>
                <a:gd name="connsiteX75" fmla="*/ 166345 w 422347"/>
                <a:gd name="connsiteY75" fmla="*/ 279752 h 331952"/>
                <a:gd name="connsiteX76" fmla="*/ 164030 w 422347"/>
                <a:gd name="connsiteY76" fmla="*/ 278239 h 331952"/>
                <a:gd name="connsiteX77" fmla="*/ 162620 w 422347"/>
                <a:gd name="connsiteY77" fmla="*/ 277846 h 331952"/>
                <a:gd name="connsiteX78" fmla="*/ 160944 w 422347"/>
                <a:gd name="connsiteY78" fmla="*/ 278105 h 331952"/>
                <a:gd name="connsiteX79" fmla="*/ 151686 w 422347"/>
                <a:gd name="connsiteY79" fmla="*/ 275310 h 331952"/>
                <a:gd name="connsiteX80" fmla="*/ 142437 w 422347"/>
                <a:gd name="connsiteY80" fmla="*/ 272351 h 331952"/>
                <a:gd name="connsiteX81" fmla="*/ 140398 w 422347"/>
                <a:gd name="connsiteY81" fmla="*/ 272735 h 331952"/>
                <a:gd name="connsiteX82" fmla="*/ 138951 w 422347"/>
                <a:gd name="connsiteY82" fmla="*/ 273347 h 331952"/>
                <a:gd name="connsiteX83" fmla="*/ 135750 w 422347"/>
                <a:gd name="connsiteY83" fmla="*/ 275530 h 331952"/>
                <a:gd name="connsiteX84" fmla="*/ 131978 w 422347"/>
                <a:gd name="connsiteY84" fmla="*/ 275933 h 331952"/>
                <a:gd name="connsiteX85" fmla="*/ 127187 w 422347"/>
                <a:gd name="connsiteY85" fmla="*/ 275761 h 331952"/>
                <a:gd name="connsiteX86" fmla="*/ 124558 w 422347"/>
                <a:gd name="connsiteY86" fmla="*/ 275464 h 331952"/>
                <a:gd name="connsiteX87" fmla="*/ 120329 w 422347"/>
                <a:gd name="connsiteY87" fmla="*/ 276191 h 331952"/>
                <a:gd name="connsiteX88" fmla="*/ 117510 w 422347"/>
                <a:gd name="connsiteY88" fmla="*/ 277063 h 331952"/>
                <a:gd name="connsiteX89" fmla="*/ 113814 w 422347"/>
                <a:gd name="connsiteY89" fmla="*/ 278547 h 331952"/>
                <a:gd name="connsiteX90" fmla="*/ 109023 w 422347"/>
                <a:gd name="connsiteY90" fmla="*/ 282578 h 331952"/>
                <a:gd name="connsiteX91" fmla="*/ 107652 w 422347"/>
                <a:gd name="connsiteY91" fmla="*/ 283094 h 331952"/>
                <a:gd name="connsiteX92" fmla="*/ 106490 w 422347"/>
                <a:gd name="connsiteY92" fmla="*/ 283765 h 331952"/>
                <a:gd name="connsiteX93" fmla="*/ 104889 w 422347"/>
                <a:gd name="connsiteY93" fmla="*/ 294794 h 331952"/>
                <a:gd name="connsiteX94" fmla="*/ 103584 w 422347"/>
                <a:gd name="connsiteY94" fmla="*/ 298107 h 331952"/>
                <a:gd name="connsiteX95" fmla="*/ 101155 w 422347"/>
                <a:gd name="connsiteY95" fmla="*/ 302483 h 331952"/>
                <a:gd name="connsiteX96" fmla="*/ 96383 w 422347"/>
                <a:gd name="connsiteY96" fmla="*/ 306657 h 331952"/>
                <a:gd name="connsiteX97" fmla="*/ 93107 w 422347"/>
                <a:gd name="connsiteY97" fmla="*/ 309185 h 331952"/>
                <a:gd name="connsiteX98" fmla="*/ 93031 w 422347"/>
                <a:gd name="connsiteY98" fmla="*/ 312593 h 331952"/>
                <a:gd name="connsiteX99" fmla="*/ 92773 w 422347"/>
                <a:gd name="connsiteY99" fmla="*/ 318166 h 331952"/>
                <a:gd name="connsiteX100" fmla="*/ 92726 w 422347"/>
                <a:gd name="connsiteY100" fmla="*/ 321986 h 331952"/>
                <a:gd name="connsiteX101" fmla="*/ 92945 w 422347"/>
                <a:gd name="connsiteY101" fmla="*/ 324475 h 331952"/>
                <a:gd name="connsiteX102" fmla="*/ 92392 w 422347"/>
                <a:gd name="connsiteY102" fmla="*/ 325662 h 331952"/>
                <a:gd name="connsiteX103" fmla="*/ 92173 w 422347"/>
                <a:gd name="connsiteY103" fmla="*/ 326744 h 331952"/>
                <a:gd name="connsiteX104" fmla="*/ 92345 w 422347"/>
                <a:gd name="connsiteY104" fmla="*/ 328362 h 331952"/>
                <a:gd name="connsiteX105" fmla="*/ 93126 w 422347"/>
                <a:gd name="connsiteY105" fmla="*/ 329138 h 331952"/>
                <a:gd name="connsiteX106" fmla="*/ 93583 w 422347"/>
                <a:gd name="connsiteY106" fmla="*/ 330153 h 331952"/>
                <a:gd name="connsiteX107" fmla="*/ 93278 w 422347"/>
                <a:gd name="connsiteY107" fmla="*/ 330976 h 331952"/>
                <a:gd name="connsiteX108" fmla="*/ 91735 w 422347"/>
                <a:gd name="connsiteY108" fmla="*/ 331952 h 331952"/>
                <a:gd name="connsiteX109" fmla="*/ 90030 w 422347"/>
                <a:gd name="connsiteY109" fmla="*/ 329463 h 331952"/>
                <a:gd name="connsiteX110" fmla="*/ 87840 w 422347"/>
                <a:gd name="connsiteY110" fmla="*/ 327711 h 331952"/>
                <a:gd name="connsiteX111" fmla="*/ 85439 w 422347"/>
                <a:gd name="connsiteY111" fmla="*/ 326926 h 331952"/>
                <a:gd name="connsiteX112" fmla="*/ 83810 w 422347"/>
                <a:gd name="connsiteY112" fmla="*/ 325653 h 331952"/>
                <a:gd name="connsiteX113" fmla="*/ 82972 w 422347"/>
                <a:gd name="connsiteY113" fmla="*/ 323891 h 331952"/>
                <a:gd name="connsiteX114" fmla="*/ 79819 w 422347"/>
                <a:gd name="connsiteY114" fmla="*/ 320444 h 331952"/>
                <a:gd name="connsiteX115" fmla="*/ 72561 w 422347"/>
                <a:gd name="connsiteY115" fmla="*/ 313617 h 331952"/>
                <a:gd name="connsiteX116" fmla="*/ 71819 w 422347"/>
                <a:gd name="connsiteY116" fmla="*/ 313455 h 331952"/>
                <a:gd name="connsiteX117" fmla="*/ 70609 w 422347"/>
                <a:gd name="connsiteY117" fmla="*/ 313186 h 331952"/>
                <a:gd name="connsiteX118" fmla="*/ 68561 w 422347"/>
                <a:gd name="connsiteY118" fmla="*/ 313999 h 331952"/>
                <a:gd name="connsiteX119" fmla="*/ 67304 w 422347"/>
                <a:gd name="connsiteY119" fmla="*/ 315120 h 331952"/>
                <a:gd name="connsiteX120" fmla="*/ 66418 w 422347"/>
                <a:gd name="connsiteY120" fmla="*/ 315560 h 331952"/>
                <a:gd name="connsiteX121" fmla="*/ 65084 w 422347"/>
                <a:gd name="connsiteY121" fmla="*/ 315626 h 331952"/>
                <a:gd name="connsiteX122" fmla="*/ 61636 w 422347"/>
                <a:gd name="connsiteY122" fmla="*/ 316488 h 331952"/>
                <a:gd name="connsiteX123" fmla="*/ 58874 w 422347"/>
                <a:gd name="connsiteY123" fmla="*/ 317599 h 331952"/>
                <a:gd name="connsiteX124" fmla="*/ 58798 w 422347"/>
                <a:gd name="connsiteY124" fmla="*/ 318518 h 331952"/>
                <a:gd name="connsiteX125" fmla="*/ 60122 w 422347"/>
                <a:gd name="connsiteY125" fmla="*/ 323679 h 331952"/>
                <a:gd name="connsiteX126" fmla="*/ 59493 w 422347"/>
                <a:gd name="connsiteY126" fmla="*/ 326475 h 331952"/>
                <a:gd name="connsiteX127" fmla="*/ 58264 w 422347"/>
                <a:gd name="connsiteY127" fmla="*/ 325144 h 331952"/>
                <a:gd name="connsiteX128" fmla="*/ 54283 w 422347"/>
                <a:gd name="connsiteY128" fmla="*/ 319935 h 331952"/>
                <a:gd name="connsiteX129" fmla="*/ 51530 w 422347"/>
                <a:gd name="connsiteY129" fmla="*/ 316077 h 331952"/>
                <a:gd name="connsiteX130" fmla="*/ 51044 w 422347"/>
                <a:gd name="connsiteY130" fmla="*/ 315215 h 331952"/>
                <a:gd name="connsiteX131" fmla="*/ 50654 w 422347"/>
                <a:gd name="connsiteY131" fmla="*/ 313884 h 331952"/>
                <a:gd name="connsiteX132" fmla="*/ 50921 w 422347"/>
                <a:gd name="connsiteY132" fmla="*/ 313310 h 331952"/>
                <a:gd name="connsiteX133" fmla="*/ 52016 w 422347"/>
                <a:gd name="connsiteY133" fmla="*/ 312908 h 331952"/>
                <a:gd name="connsiteX134" fmla="*/ 54540 w 422347"/>
                <a:gd name="connsiteY134" fmla="*/ 312401 h 331952"/>
                <a:gd name="connsiteX135" fmla="*/ 55007 w 422347"/>
                <a:gd name="connsiteY135" fmla="*/ 311999 h 331952"/>
                <a:gd name="connsiteX136" fmla="*/ 55131 w 422347"/>
                <a:gd name="connsiteY136" fmla="*/ 310936 h 331952"/>
                <a:gd name="connsiteX137" fmla="*/ 54740 w 422347"/>
                <a:gd name="connsiteY137" fmla="*/ 308954 h 331952"/>
                <a:gd name="connsiteX138" fmla="*/ 53359 w 422347"/>
                <a:gd name="connsiteY138" fmla="*/ 306273 h 331952"/>
                <a:gd name="connsiteX139" fmla="*/ 51883 w 422347"/>
                <a:gd name="connsiteY139" fmla="*/ 304493 h 331952"/>
                <a:gd name="connsiteX140" fmla="*/ 51064 w 422347"/>
                <a:gd name="connsiteY140" fmla="*/ 304148 h 331952"/>
                <a:gd name="connsiteX141" fmla="*/ 49549 w 422347"/>
                <a:gd name="connsiteY141" fmla="*/ 304091 h 331952"/>
                <a:gd name="connsiteX142" fmla="*/ 47911 w 422347"/>
                <a:gd name="connsiteY142" fmla="*/ 304331 h 331952"/>
                <a:gd name="connsiteX143" fmla="*/ 44834 w 422347"/>
                <a:gd name="connsiteY143" fmla="*/ 306504 h 331952"/>
                <a:gd name="connsiteX144" fmla="*/ 43472 w 422347"/>
                <a:gd name="connsiteY144" fmla="*/ 306907 h 331952"/>
                <a:gd name="connsiteX145" fmla="*/ 40291 w 422347"/>
                <a:gd name="connsiteY145" fmla="*/ 306725 h 331952"/>
                <a:gd name="connsiteX146" fmla="*/ 37462 w 422347"/>
                <a:gd name="connsiteY146" fmla="*/ 306304 h 331952"/>
                <a:gd name="connsiteX147" fmla="*/ 35738 w 422347"/>
                <a:gd name="connsiteY147" fmla="*/ 305184 h 331952"/>
                <a:gd name="connsiteX148" fmla="*/ 30613 w 422347"/>
                <a:gd name="connsiteY148" fmla="*/ 300856 h 331952"/>
                <a:gd name="connsiteX149" fmla="*/ 24946 w 422347"/>
                <a:gd name="connsiteY149" fmla="*/ 296289 h 331952"/>
                <a:gd name="connsiteX150" fmla="*/ 22565 w 422347"/>
                <a:gd name="connsiteY150" fmla="*/ 295638 h 331952"/>
                <a:gd name="connsiteX151" fmla="*/ 22012 w 422347"/>
                <a:gd name="connsiteY151" fmla="*/ 295170 h 331952"/>
                <a:gd name="connsiteX152" fmla="*/ 21641 w 422347"/>
                <a:gd name="connsiteY152" fmla="*/ 291656 h 331952"/>
                <a:gd name="connsiteX153" fmla="*/ 21736 w 422347"/>
                <a:gd name="connsiteY153" fmla="*/ 287424 h 331952"/>
                <a:gd name="connsiteX154" fmla="*/ 22050 w 422347"/>
                <a:gd name="connsiteY154" fmla="*/ 286313 h 331952"/>
                <a:gd name="connsiteX155" fmla="*/ 24413 w 422347"/>
                <a:gd name="connsiteY155" fmla="*/ 286974 h 331952"/>
                <a:gd name="connsiteX156" fmla="*/ 26927 w 422347"/>
                <a:gd name="connsiteY156" fmla="*/ 287280 h 331952"/>
                <a:gd name="connsiteX157" fmla="*/ 27737 w 422347"/>
                <a:gd name="connsiteY157" fmla="*/ 286514 h 331952"/>
                <a:gd name="connsiteX158" fmla="*/ 25717 w 422347"/>
                <a:gd name="connsiteY158" fmla="*/ 285011 h 331952"/>
                <a:gd name="connsiteX159" fmla="*/ 22831 w 422347"/>
                <a:gd name="connsiteY159" fmla="*/ 283489 h 331952"/>
                <a:gd name="connsiteX160" fmla="*/ 21755 w 422347"/>
                <a:gd name="connsiteY160" fmla="*/ 281181 h 331952"/>
                <a:gd name="connsiteX161" fmla="*/ 20926 w 422347"/>
                <a:gd name="connsiteY161" fmla="*/ 280378 h 331952"/>
                <a:gd name="connsiteX162" fmla="*/ 19631 w 422347"/>
                <a:gd name="connsiteY162" fmla="*/ 279554 h 331952"/>
                <a:gd name="connsiteX163" fmla="*/ 18136 w 422347"/>
                <a:gd name="connsiteY163" fmla="*/ 279133 h 331952"/>
                <a:gd name="connsiteX164" fmla="*/ 16640 w 422347"/>
                <a:gd name="connsiteY164" fmla="*/ 278482 h 331952"/>
                <a:gd name="connsiteX165" fmla="*/ 15611 w 422347"/>
                <a:gd name="connsiteY165" fmla="*/ 277812 h 331952"/>
                <a:gd name="connsiteX166" fmla="*/ 13926 w 422347"/>
                <a:gd name="connsiteY166" fmla="*/ 277505 h 331952"/>
                <a:gd name="connsiteX167" fmla="*/ 12154 w 422347"/>
                <a:gd name="connsiteY167" fmla="*/ 277017 h 331952"/>
                <a:gd name="connsiteX168" fmla="*/ 9592 w 422347"/>
                <a:gd name="connsiteY168" fmla="*/ 273273 h 331952"/>
                <a:gd name="connsiteX169" fmla="*/ 7096 w 422347"/>
                <a:gd name="connsiteY169" fmla="*/ 269626 h 331952"/>
                <a:gd name="connsiteX170" fmla="*/ 5629 w 422347"/>
                <a:gd name="connsiteY170" fmla="*/ 266753 h 331952"/>
                <a:gd name="connsiteX171" fmla="*/ 5105 w 422347"/>
                <a:gd name="connsiteY171" fmla="*/ 265030 h 331952"/>
                <a:gd name="connsiteX172" fmla="*/ 5848 w 422347"/>
                <a:gd name="connsiteY172" fmla="*/ 262091 h 331952"/>
                <a:gd name="connsiteX173" fmla="*/ 5105 w 422347"/>
                <a:gd name="connsiteY173" fmla="*/ 260932 h 331952"/>
                <a:gd name="connsiteX174" fmla="*/ 2324 w 422347"/>
                <a:gd name="connsiteY174" fmla="*/ 257945 h 331952"/>
                <a:gd name="connsiteX175" fmla="*/ 0 w 422347"/>
                <a:gd name="connsiteY175" fmla="*/ 255168 h 331952"/>
                <a:gd name="connsiteX176" fmla="*/ 571 w 422347"/>
                <a:gd name="connsiteY176" fmla="*/ 250869 h 331952"/>
                <a:gd name="connsiteX177" fmla="*/ 1048 w 422347"/>
                <a:gd name="connsiteY177" fmla="*/ 247279 h 331952"/>
                <a:gd name="connsiteX178" fmla="*/ 1067 w 422347"/>
                <a:gd name="connsiteY178" fmla="*/ 245010 h 331952"/>
                <a:gd name="connsiteX179" fmla="*/ 1438 w 422347"/>
                <a:gd name="connsiteY179" fmla="*/ 243727 h 331952"/>
                <a:gd name="connsiteX180" fmla="*/ 1734 w 422347"/>
                <a:gd name="connsiteY180" fmla="*/ 242281 h 331952"/>
                <a:gd name="connsiteX181" fmla="*/ 3277 w 422347"/>
                <a:gd name="connsiteY181" fmla="*/ 241822 h 331952"/>
                <a:gd name="connsiteX182" fmla="*/ 7201 w 422347"/>
                <a:gd name="connsiteY182" fmla="*/ 241860 h 331952"/>
                <a:gd name="connsiteX183" fmla="*/ 14830 w 422347"/>
                <a:gd name="connsiteY183" fmla="*/ 242531 h 331952"/>
                <a:gd name="connsiteX184" fmla="*/ 20945 w 422347"/>
                <a:gd name="connsiteY184" fmla="*/ 241774 h 331952"/>
                <a:gd name="connsiteX185" fmla="*/ 21288 w 422347"/>
                <a:gd name="connsiteY185" fmla="*/ 241640 h 331952"/>
                <a:gd name="connsiteX186" fmla="*/ 25603 w 422347"/>
                <a:gd name="connsiteY186" fmla="*/ 237791 h 331952"/>
                <a:gd name="connsiteX187" fmla="*/ 30385 w 422347"/>
                <a:gd name="connsiteY187" fmla="*/ 233751 h 331952"/>
                <a:gd name="connsiteX188" fmla="*/ 37576 w 422347"/>
                <a:gd name="connsiteY188" fmla="*/ 233358 h 331952"/>
                <a:gd name="connsiteX189" fmla="*/ 45329 w 422347"/>
                <a:gd name="connsiteY189" fmla="*/ 232937 h 331952"/>
                <a:gd name="connsiteX190" fmla="*/ 51445 w 422347"/>
                <a:gd name="connsiteY190" fmla="*/ 232727 h 331952"/>
                <a:gd name="connsiteX191" fmla="*/ 60341 w 422347"/>
                <a:gd name="connsiteY191" fmla="*/ 232420 h 331952"/>
                <a:gd name="connsiteX192" fmla="*/ 67523 w 422347"/>
                <a:gd name="connsiteY192" fmla="*/ 232151 h 331952"/>
                <a:gd name="connsiteX193" fmla="*/ 75848 w 422347"/>
                <a:gd name="connsiteY193" fmla="*/ 231845 h 331952"/>
                <a:gd name="connsiteX194" fmla="*/ 76095 w 422347"/>
                <a:gd name="connsiteY194" fmla="*/ 229987 h 331952"/>
                <a:gd name="connsiteX195" fmla="*/ 76610 w 422347"/>
                <a:gd name="connsiteY195" fmla="*/ 229528 h 331952"/>
                <a:gd name="connsiteX196" fmla="*/ 77429 w 422347"/>
                <a:gd name="connsiteY196" fmla="*/ 229461 h 331952"/>
                <a:gd name="connsiteX197" fmla="*/ 83544 w 422347"/>
                <a:gd name="connsiteY197" fmla="*/ 230457 h 331952"/>
                <a:gd name="connsiteX198" fmla="*/ 89297 w 422347"/>
                <a:gd name="connsiteY198" fmla="*/ 231424 h 331952"/>
                <a:gd name="connsiteX199" fmla="*/ 89735 w 422347"/>
                <a:gd name="connsiteY199" fmla="*/ 227910 h 331952"/>
                <a:gd name="connsiteX200" fmla="*/ 94783 w 422347"/>
                <a:gd name="connsiteY200" fmla="*/ 223516 h 331952"/>
                <a:gd name="connsiteX201" fmla="*/ 97650 w 422347"/>
                <a:gd name="connsiteY201" fmla="*/ 222616 h 331952"/>
                <a:gd name="connsiteX202" fmla="*/ 98355 w 422347"/>
                <a:gd name="connsiteY202" fmla="*/ 221850 h 331952"/>
                <a:gd name="connsiteX203" fmla="*/ 99260 w 422347"/>
                <a:gd name="connsiteY203" fmla="*/ 220366 h 331952"/>
                <a:gd name="connsiteX204" fmla="*/ 99822 w 422347"/>
                <a:gd name="connsiteY204" fmla="*/ 218068 h 331952"/>
                <a:gd name="connsiteX205" fmla="*/ 100070 w 422347"/>
                <a:gd name="connsiteY205" fmla="*/ 216440 h 331952"/>
                <a:gd name="connsiteX206" fmla="*/ 101136 w 422347"/>
                <a:gd name="connsiteY206" fmla="*/ 215081 h 331952"/>
                <a:gd name="connsiteX207" fmla="*/ 101917 w 422347"/>
                <a:gd name="connsiteY207" fmla="*/ 212582 h 331952"/>
                <a:gd name="connsiteX208" fmla="*/ 102946 w 422347"/>
                <a:gd name="connsiteY208" fmla="*/ 208216 h 331952"/>
                <a:gd name="connsiteX209" fmla="*/ 105794 w 422347"/>
                <a:gd name="connsiteY209" fmla="*/ 203620 h 331952"/>
                <a:gd name="connsiteX210" fmla="*/ 107423 w 422347"/>
                <a:gd name="connsiteY210" fmla="*/ 197378 h 331952"/>
                <a:gd name="connsiteX211" fmla="*/ 107661 w 422347"/>
                <a:gd name="connsiteY211" fmla="*/ 191346 h 331952"/>
                <a:gd name="connsiteX212" fmla="*/ 107975 w 422347"/>
                <a:gd name="connsiteY212" fmla="*/ 186759 h 331952"/>
                <a:gd name="connsiteX213" fmla="*/ 108823 w 422347"/>
                <a:gd name="connsiteY213" fmla="*/ 185821 h 331952"/>
                <a:gd name="connsiteX214" fmla="*/ 108795 w 422347"/>
                <a:gd name="connsiteY214" fmla="*/ 177654 h 331952"/>
                <a:gd name="connsiteX215" fmla="*/ 108775 w 422347"/>
                <a:gd name="connsiteY215" fmla="*/ 169430 h 331952"/>
                <a:gd name="connsiteX216" fmla="*/ 108747 w 422347"/>
                <a:gd name="connsiteY216" fmla="*/ 162469 h 331952"/>
                <a:gd name="connsiteX217" fmla="*/ 108718 w 422347"/>
                <a:gd name="connsiteY217" fmla="*/ 153795 h 331952"/>
                <a:gd name="connsiteX218" fmla="*/ 108699 w 422347"/>
                <a:gd name="connsiteY218" fmla="*/ 146173 h 331952"/>
                <a:gd name="connsiteX219" fmla="*/ 108671 w 422347"/>
                <a:gd name="connsiteY219" fmla="*/ 137892 h 331952"/>
                <a:gd name="connsiteX220" fmla="*/ 108652 w 422347"/>
                <a:gd name="connsiteY220" fmla="*/ 130452 h 331952"/>
                <a:gd name="connsiteX221" fmla="*/ 108633 w 422347"/>
                <a:gd name="connsiteY221" fmla="*/ 125512 h 331952"/>
                <a:gd name="connsiteX222" fmla="*/ 114471 w 422347"/>
                <a:gd name="connsiteY222" fmla="*/ 124334 h 331952"/>
                <a:gd name="connsiteX223" fmla="*/ 120501 w 422347"/>
                <a:gd name="connsiteY223" fmla="*/ 123108 h 331952"/>
                <a:gd name="connsiteX224" fmla="*/ 129321 w 422347"/>
                <a:gd name="connsiteY224" fmla="*/ 121318 h 331952"/>
                <a:gd name="connsiteX225" fmla="*/ 138875 w 422347"/>
                <a:gd name="connsiteY225" fmla="*/ 119384 h 331952"/>
                <a:gd name="connsiteX226" fmla="*/ 149285 w 422347"/>
                <a:gd name="connsiteY226" fmla="*/ 117268 h 331952"/>
                <a:gd name="connsiteX227" fmla="*/ 151648 w 422347"/>
                <a:gd name="connsiteY227" fmla="*/ 115995 h 331952"/>
                <a:gd name="connsiteX228" fmla="*/ 159506 w 422347"/>
                <a:gd name="connsiteY228" fmla="*/ 108823 h 331952"/>
                <a:gd name="connsiteX229" fmla="*/ 163058 w 422347"/>
                <a:gd name="connsiteY229" fmla="*/ 105578 h 331952"/>
                <a:gd name="connsiteX230" fmla="*/ 170107 w 422347"/>
                <a:gd name="connsiteY230" fmla="*/ 99144 h 331952"/>
                <a:gd name="connsiteX231" fmla="*/ 175546 w 422347"/>
                <a:gd name="connsiteY231" fmla="*/ 94155 h 331952"/>
                <a:gd name="connsiteX232" fmla="*/ 182461 w 422347"/>
                <a:gd name="connsiteY232" fmla="*/ 87817 h 331952"/>
                <a:gd name="connsiteX233" fmla="*/ 189786 w 422347"/>
                <a:gd name="connsiteY233" fmla="*/ 81431 h 331952"/>
                <a:gd name="connsiteX234" fmla="*/ 195624 w 422347"/>
                <a:gd name="connsiteY234" fmla="*/ 76318 h 331952"/>
                <a:gd name="connsiteX235" fmla="*/ 204807 w 422347"/>
                <a:gd name="connsiteY235" fmla="*/ 70525 h 331952"/>
                <a:gd name="connsiteX236" fmla="*/ 218646 w 422347"/>
                <a:gd name="connsiteY236" fmla="*/ 61784 h 331952"/>
                <a:gd name="connsiteX237" fmla="*/ 232486 w 422347"/>
                <a:gd name="connsiteY237" fmla="*/ 53014 h 331952"/>
                <a:gd name="connsiteX238" fmla="*/ 246336 w 422347"/>
                <a:gd name="connsiteY238" fmla="*/ 44224 h 331952"/>
                <a:gd name="connsiteX239" fmla="*/ 260175 w 422347"/>
                <a:gd name="connsiteY239" fmla="*/ 35416 h 331952"/>
                <a:gd name="connsiteX240" fmla="*/ 274015 w 422347"/>
                <a:gd name="connsiteY240" fmla="*/ 26598 h 331952"/>
                <a:gd name="connsiteX241" fmla="*/ 287855 w 422347"/>
                <a:gd name="connsiteY241" fmla="*/ 17751 h 331952"/>
                <a:gd name="connsiteX242" fmla="*/ 301704 w 422347"/>
                <a:gd name="connsiteY242" fmla="*/ 8885 h 331952"/>
                <a:gd name="connsiteX243" fmla="*/ 315544 w 422347"/>
                <a:gd name="connsiteY243" fmla="*/ 0 h 331952"/>
                <a:gd name="connsiteX244" fmla="*/ 329470 w 422347"/>
                <a:gd name="connsiteY244" fmla="*/ 3389 h 331952"/>
                <a:gd name="connsiteX245" fmla="*/ 342700 w 422347"/>
                <a:gd name="connsiteY245" fmla="*/ 6597 h 331952"/>
                <a:gd name="connsiteX246" fmla="*/ 356006 w 422347"/>
                <a:gd name="connsiteY246" fmla="*/ 9823 h 331952"/>
                <a:gd name="connsiteX247" fmla="*/ 359140 w 422347"/>
                <a:gd name="connsiteY247" fmla="*/ 11595 h 331952"/>
                <a:gd name="connsiteX248" fmla="*/ 366198 w 422347"/>
                <a:gd name="connsiteY248" fmla="*/ 17904 h 331952"/>
                <a:gd name="connsiteX249" fmla="*/ 375237 w 422347"/>
                <a:gd name="connsiteY249" fmla="*/ 25966 h 331952"/>
                <a:gd name="connsiteX250" fmla="*/ 375628 w 422347"/>
                <a:gd name="connsiteY250" fmla="*/ 26081 h 331952"/>
                <a:gd name="connsiteX251" fmla="*/ 376037 w 422347"/>
                <a:gd name="connsiteY251" fmla="*/ 26119 h 331952"/>
                <a:gd name="connsiteX252" fmla="*/ 384724 w 422347"/>
                <a:gd name="connsiteY252" fmla="*/ 21370 h 331952"/>
                <a:gd name="connsiteX253" fmla="*/ 396040 w 422347"/>
                <a:gd name="connsiteY253" fmla="*/ 15176 h 331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422347" h="331952">
                  <a:moveTo>
                    <a:pt x="396040" y="15169"/>
                  </a:moveTo>
                  <a:lnTo>
                    <a:pt x="398974" y="31905"/>
                  </a:lnTo>
                  <a:lnTo>
                    <a:pt x="401202" y="46219"/>
                  </a:lnTo>
                  <a:lnTo>
                    <a:pt x="401355" y="55315"/>
                  </a:lnTo>
                  <a:lnTo>
                    <a:pt x="401460" y="57689"/>
                  </a:lnTo>
                  <a:lnTo>
                    <a:pt x="402374" y="59288"/>
                  </a:lnTo>
                  <a:lnTo>
                    <a:pt x="404451" y="60897"/>
                  </a:lnTo>
                  <a:lnTo>
                    <a:pt x="412833" y="73995"/>
                  </a:lnTo>
                  <a:lnTo>
                    <a:pt x="411042" y="76264"/>
                  </a:lnTo>
                  <a:lnTo>
                    <a:pt x="412299" y="80314"/>
                  </a:lnTo>
                  <a:lnTo>
                    <a:pt x="414471" y="82047"/>
                  </a:lnTo>
                  <a:lnTo>
                    <a:pt x="421443" y="89821"/>
                  </a:lnTo>
                  <a:lnTo>
                    <a:pt x="422348" y="91353"/>
                  </a:lnTo>
                  <a:lnTo>
                    <a:pt x="421967" y="92579"/>
                  </a:lnTo>
                  <a:lnTo>
                    <a:pt x="417081" y="101703"/>
                  </a:lnTo>
                  <a:lnTo>
                    <a:pt x="416252" y="103934"/>
                  </a:lnTo>
                  <a:lnTo>
                    <a:pt x="415280" y="115529"/>
                  </a:lnTo>
                  <a:lnTo>
                    <a:pt x="414595" y="123696"/>
                  </a:lnTo>
                  <a:lnTo>
                    <a:pt x="413642" y="134879"/>
                  </a:lnTo>
                  <a:lnTo>
                    <a:pt x="412518" y="148235"/>
                  </a:lnTo>
                  <a:lnTo>
                    <a:pt x="411613" y="159466"/>
                  </a:lnTo>
                  <a:lnTo>
                    <a:pt x="410413" y="174287"/>
                  </a:lnTo>
                  <a:lnTo>
                    <a:pt x="409280" y="188266"/>
                  </a:lnTo>
                  <a:lnTo>
                    <a:pt x="402269" y="195925"/>
                  </a:lnTo>
                  <a:lnTo>
                    <a:pt x="389830" y="209483"/>
                  </a:lnTo>
                  <a:lnTo>
                    <a:pt x="379705" y="220493"/>
                  </a:lnTo>
                  <a:lnTo>
                    <a:pt x="374628" y="227856"/>
                  </a:lnTo>
                  <a:lnTo>
                    <a:pt x="364712" y="242208"/>
                  </a:lnTo>
                  <a:lnTo>
                    <a:pt x="360312" y="251476"/>
                  </a:lnTo>
                  <a:lnTo>
                    <a:pt x="356864" y="256312"/>
                  </a:lnTo>
                  <a:lnTo>
                    <a:pt x="355121" y="258370"/>
                  </a:lnTo>
                  <a:lnTo>
                    <a:pt x="356664" y="265149"/>
                  </a:lnTo>
                  <a:lnTo>
                    <a:pt x="359350" y="276983"/>
                  </a:lnTo>
                  <a:lnTo>
                    <a:pt x="354549" y="277059"/>
                  </a:lnTo>
                  <a:lnTo>
                    <a:pt x="351796" y="277902"/>
                  </a:lnTo>
                  <a:lnTo>
                    <a:pt x="348320" y="280592"/>
                  </a:lnTo>
                  <a:lnTo>
                    <a:pt x="344433" y="281655"/>
                  </a:lnTo>
                  <a:lnTo>
                    <a:pt x="339709" y="284001"/>
                  </a:lnTo>
                  <a:lnTo>
                    <a:pt x="336718" y="285877"/>
                  </a:lnTo>
                  <a:lnTo>
                    <a:pt x="333908" y="287362"/>
                  </a:lnTo>
                  <a:lnTo>
                    <a:pt x="330041" y="290990"/>
                  </a:lnTo>
                  <a:lnTo>
                    <a:pt x="328784" y="293748"/>
                  </a:lnTo>
                  <a:lnTo>
                    <a:pt x="324936" y="294293"/>
                  </a:lnTo>
                  <a:lnTo>
                    <a:pt x="319554" y="293844"/>
                  </a:lnTo>
                  <a:lnTo>
                    <a:pt x="316135" y="291058"/>
                  </a:lnTo>
                  <a:lnTo>
                    <a:pt x="308210" y="288157"/>
                  </a:lnTo>
                  <a:lnTo>
                    <a:pt x="303066" y="286979"/>
                  </a:lnTo>
                  <a:lnTo>
                    <a:pt x="300685" y="286626"/>
                  </a:lnTo>
                  <a:lnTo>
                    <a:pt x="288579" y="286128"/>
                  </a:lnTo>
                  <a:lnTo>
                    <a:pt x="275663" y="287268"/>
                  </a:lnTo>
                  <a:lnTo>
                    <a:pt x="269081" y="288618"/>
                  </a:lnTo>
                  <a:lnTo>
                    <a:pt x="267881" y="288915"/>
                  </a:lnTo>
                  <a:lnTo>
                    <a:pt x="264147" y="290667"/>
                  </a:lnTo>
                  <a:lnTo>
                    <a:pt x="261052" y="292611"/>
                  </a:lnTo>
                  <a:lnTo>
                    <a:pt x="252679" y="301505"/>
                  </a:lnTo>
                  <a:lnTo>
                    <a:pt x="241592" y="301208"/>
                  </a:lnTo>
                  <a:lnTo>
                    <a:pt x="235077" y="300222"/>
                  </a:lnTo>
                  <a:lnTo>
                    <a:pt x="229543" y="298834"/>
                  </a:lnTo>
                  <a:lnTo>
                    <a:pt x="221666" y="294679"/>
                  </a:lnTo>
                  <a:lnTo>
                    <a:pt x="212017" y="288331"/>
                  </a:lnTo>
                  <a:lnTo>
                    <a:pt x="208293" y="287469"/>
                  </a:lnTo>
                  <a:lnTo>
                    <a:pt x="204949" y="286971"/>
                  </a:lnTo>
                  <a:lnTo>
                    <a:pt x="203835" y="287057"/>
                  </a:lnTo>
                  <a:lnTo>
                    <a:pt x="192310" y="293376"/>
                  </a:lnTo>
                  <a:lnTo>
                    <a:pt x="190090" y="293242"/>
                  </a:lnTo>
                  <a:lnTo>
                    <a:pt x="187376" y="293950"/>
                  </a:lnTo>
                  <a:lnTo>
                    <a:pt x="185585" y="295521"/>
                  </a:lnTo>
                  <a:lnTo>
                    <a:pt x="184261" y="296306"/>
                  </a:lnTo>
                  <a:lnTo>
                    <a:pt x="182880" y="296440"/>
                  </a:lnTo>
                  <a:lnTo>
                    <a:pt x="181061" y="296095"/>
                  </a:lnTo>
                  <a:lnTo>
                    <a:pt x="179289" y="295128"/>
                  </a:lnTo>
                  <a:lnTo>
                    <a:pt x="177517" y="293366"/>
                  </a:lnTo>
                  <a:lnTo>
                    <a:pt x="172764" y="286329"/>
                  </a:lnTo>
                  <a:lnTo>
                    <a:pt x="171783" y="285094"/>
                  </a:lnTo>
                  <a:lnTo>
                    <a:pt x="169755" y="283007"/>
                  </a:lnTo>
                  <a:lnTo>
                    <a:pt x="166345" y="279752"/>
                  </a:lnTo>
                  <a:lnTo>
                    <a:pt x="164030" y="278239"/>
                  </a:lnTo>
                  <a:lnTo>
                    <a:pt x="162620" y="277846"/>
                  </a:lnTo>
                  <a:lnTo>
                    <a:pt x="160944" y="278105"/>
                  </a:lnTo>
                  <a:lnTo>
                    <a:pt x="151686" y="275310"/>
                  </a:lnTo>
                  <a:lnTo>
                    <a:pt x="142437" y="272351"/>
                  </a:lnTo>
                  <a:lnTo>
                    <a:pt x="140398" y="272735"/>
                  </a:lnTo>
                  <a:lnTo>
                    <a:pt x="138951" y="273347"/>
                  </a:lnTo>
                  <a:lnTo>
                    <a:pt x="135750" y="275530"/>
                  </a:lnTo>
                  <a:lnTo>
                    <a:pt x="131978" y="275933"/>
                  </a:lnTo>
                  <a:lnTo>
                    <a:pt x="127187" y="275761"/>
                  </a:lnTo>
                  <a:lnTo>
                    <a:pt x="124558" y="275464"/>
                  </a:lnTo>
                  <a:lnTo>
                    <a:pt x="120329" y="276191"/>
                  </a:lnTo>
                  <a:lnTo>
                    <a:pt x="117510" y="277063"/>
                  </a:lnTo>
                  <a:lnTo>
                    <a:pt x="113814" y="278547"/>
                  </a:lnTo>
                  <a:lnTo>
                    <a:pt x="109023" y="282578"/>
                  </a:lnTo>
                  <a:lnTo>
                    <a:pt x="107652" y="283094"/>
                  </a:lnTo>
                  <a:lnTo>
                    <a:pt x="106490" y="283765"/>
                  </a:lnTo>
                  <a:lnTo>
                    <a:pt x="104889" y="294794"/>
                  </a:lnTo>
                  <a:lnTo>
                    <a:pt x="103584" y="298107"/>
                  </a:lnTo>
                  <a:lnTo>
                    <a:pt x="101155" y="302483"/>
                  </a:lnTo>
                  <a:lnTo>
                    <a:pt x="96383" y="306657"/>
                  </a:lnTo>
                  <a:lnTo>
                    <a:pt x="93107" y="309185"/>
                  </a:lnTo>
                  <a:lnTo>
                    <a:pt x="93031" y="312593"/>
                  </a:lnTo>
                  <a:lnTo>
                    <a:pt x="92773" y="318166"/>
                  </a:lnTo>
                  <a:lnTo>
                    <a:pt x="92726" y="321986"/>
                  </a:lnTo>
                  <a:lnTo>
                    <a:pt x="92945" y="324475"/>
                  </a:lnTo>
                  <a:lnTo>
                    <a:pt x="92392" y="325662"/>
                  </a:lnTo>
                  <a:lnTo>
                    <a:pt x="92173" y="326744"/>
                  </a:lnTo>
                  <a:lnTo>
                    <a:pt x="92345" y="328362"/>
                  </a:lnTo>
                  <a:lnTo>
                    <a:pt x="93126" y="329138"/>
                  </a:lnTo>
                  <a:lnTo>
                    <a:pt x="93583" y="330153"/>
                  </a:lnTo>
                  <a:lnTo>
                    <a:pt x="93278" y="330976"/>
                  </a:lnTo>
                  <a:lnTo>
                    <a:pt x="91735" y="331952"/>
                  </a:lnTo>
                  <a:lnTo>
                    <a:pt x="90030" y="329463"/>
                  </a:lnTo>
                  <a:lnTo>
                    <a:pt x="87840" y="327711"/>
                  </a:lnTo>
                  <a:lnTo>
                    <a:pt x="85439" y="326926"/>
                  </a:lnTo>
                  <a:lnTo>
                    <a:pt x="83810" y="325653"/>
                  </a:lnTo>
                  <a:lnTo>
                    <a:pt x="82972" y="323891"/>
                  </a:lnTo>
                  <a:lnTo>
                    <a:pt x="79819" y="320444"/>
                  </a:lnTo>
                  <a:lnTo>
                    <a:pt x="72561" y="313617"/>
                  </a:lnTo>
                  <a:lnTo>
                    <a:pt x="71819" y="313455"/>
                  </a:lnTo>
                  <a:lnTo>
                    <a:pt x="70609" y="313186"/>
                  </a:lnTo>
                  <a:lnTo>
                    <a:pt x="68561" y="313999"/>
                  </a:lnTo>
                  <a:lnTo>
                    <a:pt x="67304" y="315120"/>
                  </a:lnTo>
                  <a:lnTo>
                    <a:pt x="66418" y="315560"/>
                  </a:lnTo>
                  <a:lnTo>
                    <a:pt x="65084" y="315626"/>
                  </a:lnTo>
                  <a:lnTo>
                    <a:pt x="61636" y="316488"/>
                  </a:lnTo>
                  <a:lnTo>
                    <a:pt x="58874" y="317599"/>
                  </a:lnTo>
                  <a:lnTo>
                    <a:pt x="58798" y="318518"/>
                  </a:lnTo>
                  <a:lnTo>
                    <a:pt x="60122" y="323679"/>
                  </a:lnTo>
                  <a:lnTo>
                    <a:pt x="59493" y="326475"/>
                  </a:lnTo>
                  <a:lnTo>
                    <a:pt x="58264" y="325144"/>
                  </a:lnTo>
                  <a:lnTo>
                    <a:pt x="54283" y="319935"/>
                  </a:lnTo>
                  <a:lnTo>
                    <a:pt x="51530" y="316077"/>
                  </a:lnTo>
                  <a:lnTo>
                    <a:pt x="51044" y="315215"/>
                  </a:lnTo>
                  <a:lnTo>
                    <a:pt x="50654" y="313884"/>
                  </a:lnTo>
                  <a:lnTo>
                    <a:pt x="50921" y="313310"/>
                  </a:lnTo>
                  <a:lnTo>
                    <a:pt x="52016" y="312908"/>
                  </a:lnTo>
                  <a:lnTo>
                    <a:pt x="54540" y="312401"/>
                  </a:lnTo>
                  <a:lnTo>
                    <a:pt x="55007" y="311999"/>
                  </a:lnTo>
                  <a:lnTo>
                    <a:pt x="55131" y="310936"/>
                  </a:lnTo>
                  <a:lnTo>
                    <a:pt x="54740" y="308954"/>
                  </a:lnTo>
                  <a:lnTo>
                    <a:pt x="53359" y="306273"/>
                  </a:lnTo>
                  <a:lnTo>
                    <a:pt x="51883" y="304493"/>
                  </a:lnTo>
                  <a:lnTo>
                    <a:pt x="51064" y="304148"/>
                  </a:lnTo>
                  <a:lnTo>
                    <a:pt x="49549" y="304091"/>
                  </a:lnTo>
                  <a:lnTo>
                    <a:pt x="47911" y="304331"/>
                  </a:lnTo>
                  <a:lnTo>
                    <a:pt x="44834" y="306504"/>
                  </a:lnTo>
                  <a:lnTo>
                    <a:pt x="43472" y="306907"/>
                  </a:lnTo>
                  <a:lnTo>
                    <a:pt x="40291" y="306725"/>
                  </a:lnTo>
                  <a:lnTo>
                    <a:pt x="37462" y="306304"/>
                  </a:lnTo>
                  <a:lnTo>
                    <a:pt x="35738" y="305184"/>
                  </a:lnTo>
                  <a:lnTo>
                    <a:pt x="30613" y="300856"/>
                  </a:lnTo>
                  <a:lnTo>
                    <a:pt x="24946" y="296289"/>
                  </a:lnTo>
                  <a:lnTo>
                    <a:pt x="22565" y="295638"/>
                  </a:lnTo>
                  <a:lnTo>
                    <a:pt x="22012" y="295170"/>
                  </a:lnTo>
                  <a:lnTo>
                    <a:pt x="21641" y="291656"/>
                  </a:lnTo>
                  <a:lnTo>
                    <a:pt x="21736" y="287424"/>
                  </a:lnTo>
                  <a:lnTo>
                    <a:pt x="22050" y="286313"/>
                  </a:lnTo>
                  <a:lnTo>
                    <a:pt x="24413" y="286974"/>
                  </a:lnTo>
                  <a:lnTo>
                    <a:pt x="26927" y="287280"/>
                  </a:lnTo>
                  <a:lnTo>
                    <a:pt x="27737" y="286514"/>
                  </a:lnTo>
                  <a:lnTo>
                    <a:pt x="25717" y="285011"/>
                  </a:lnTo>
                  <a:lnTo>
                    <a:pt x="22831" y="283489"/>
                  </a:lnTo>
                  <a:lnTo>
                    <a:pt x="21755" y="281181"/>
                  </a:lnTo>
                  <a:lnTo>
                    <a:pt x="20926" y="280378"/>
                  </a:lnTo>
                  <a:lnTo>
                    <a:pt x="19631" y="279554"/>
                  </a:lnTo>
                  <a:lnTo>
                    <a:pt x="18136" y="279133"/>
                  </a:lnTo>
                  <a:lnTo>
                    <a:pt x="16640" y="278482"/>
                  </a:lnTo>
                  <a:lnTo>
                    <a:pt x="15611" y="277812"/>
                  </a:lnTo>
                  <a:lnTo>
                    <a:pt x="13926" y="277505"/>
                  </a:lnTo>
                  <a:lnTo>
                    <a:pt x="12154" y="277017"/>
                  </a:lnTo>
                  <a:lnTo>
                    <a:pt x="9592" y="273273"/>
                  </a:lnTo>
                  <a:lnTo>
                    <a:pt x="7096" y="269626"/>
                  </a:lnTo>
                  <a:lnTo>
                    <a:pt x="5629" y="266753"/>
                  </a:lnTo>
                  <a:lnTo>
                    <a:pt x="5105" y="265030"/>
                  </a:lnTo>
                  <a:lnTo>
                    <a:pt x="5848" y="262091"/>
                  </a:lnTo>
                  <a:lnTo>
                    <a:pt x="5105" y="260932"/>
                  </a:lnTo>
                  <a:lnTo>
                    <a:pt x="2324" y="257945"/>
                  </a:lnTo>
                  <a:lnTo>
                    <a:pt x="0" y="255168"/>
                  </a:lnTo>
                  <a:lnTo>
                    <a:pt x="571" y="250869"/>
                  </a:lnTo>
                  <a:lnTo>
                    <a:pt x="1048" y="247279"/>
                  </a:lnTo>
                  <a:lnTo>
                    <a:pt x="1067" y="245010"/>
                  </a:lnTo>
                  <a:lnTo>
                    <a:pt x="1438" y="243727"/>
                  </a:lnTo>
                  <a:lnTo>
                    <a:pt x="1734" y="242281"/>
                  </a:lnTo>
                  <a:lnTo>
                    <a:pt x="3277" y="241822"/>
                  </a:lnTo>
                  <a:lnTo>
                    <a:pt x="7201" y="241860"/>
                  </a:lnTo>
                  <a:lnTo>
                    <a:pt x="14830" y="242531"/>
                  </a:lnTo>
                  <a:lnTo>
                    <a:pt x="20945" y="241774"/>
                  </a:lnTo>
                  <a:lnTo>
                    <a:pt x="21288" y="241640"/>
                  </a:lnTo>
                  <a:lnTo>
                    <a:pt x="25603" y="237791"/>
                  </a:lnTo>
                  <a:lnTo>
                    <a:pt x="30385" y="233751"/>
                  </a:lnTo>
                  <a:lnTo>
                    <a:pt x="37576" y="233358"/>
                  </a:lnTo>
                  <a:lnTo>
                    <a:pt x="45329" y="232937"/>
                  </a:lnTo>
                  <a:lnTo>
                    <a:pt x="51445" y="232727"/>
                  </a:lnTo>
                  <a:lnTo>
                    <a:pt x="60341" y="232420"/>
                  </a:lnTo>
                  <a:lnTo>
                    <a:pt x="67523" y="232151"/>
                  </a:lnTo>
                  <a:lnTo>
                    <a:pt x="75848" y="231845"/>
                  </a:lnTo>
                  <a:lnTo>
                    <a:pt x="76095" y="229987"/>
                  </a:lnTo>
                  <a:lnTo>
                    <a:pt x="76610" y="229528"/>
                  </a:lnTo>
                  <a:lnTo>
                    <a:pt x="77429" y="229461"/>
                  </a:lnTo>
                  <a:lnTo>
                    <a:pt x="83544" y="230457"/>
                  </a:lnTo>
                  <a:lnTo>
                    <a:pt x="89297" y="231424"/>
                  </a:lnTo>
                  <a:lnTo>
                    <a:pt x="89735" y="227910"/>
                  </a:lnTo>
                  <a:lnTo>
                    <a:pt x="94783" y="223516"/>
                  </a:lnTo>
                  <a:lnTo>
                    <a:pt x="97650" y="222616"/>
                  </a:lnTo>
                  <a:lnTo>
                    <a:pt x="98355" y="221850"/>
                  </a:lnTo>
                  <a:lnTo>
                    <a:pt x="99260" y="220366"/>
                  </a:lnTo>
                  <a:lnTo>
                    <a:pt x="99822" y="218068"/>
                  </a:lnTo>
                  <a:lnTo>
                    <a:pt x="100070" y="216440"/>
                  </a:lnTo>
                  <a:lnTo>
                    <a:pt x="101136" y="215081"/>
                  </a:lnTo>
                  <a:lnTo>
                    <a:pt x="101917" y="212582"/>
                  </a:lnTo>
                  <a:lnTo>
                    <a:pt x="102946" y="208216"/>
                  </a:lnTo>
                  <a:lnTo>
                    <a:pt x="105794" y="203620"/>
                  </a:lnTo>
                  <a:lnTo>
                    <a:pt x="107423" y="197378"/>
                  </a:lnTo>
                  <a:lnTo>
                    <a:pt x="107661" y="191346"/>
                  </a:lnTo>
                  <a:lnTo>
                    <a:pt x="107975" y="186759"/>
                  </a:lnTo>
                  <a:lnTo>
                    <a:pt x="108823" y="185821"/>
                  </a:lnTo>
                  <a:lnTo>
                    <a:pt x="108795" y="177654"/>
                  </a:lnTo>
                  <a:lnTo>
                    <a:pt x="108775" y="169430"/>
                  </a:lnTo>
                  <a:lnTo>
                    <a:pt x="108747" y="162469"/>
                  </a:lnTo>
                  <a:lnTo>
                    <a:pt x="108718" y="153795"/>
                  </a:lnTo>
                  <a:lnTo>
                    <a:pt x="108699" y="146173"/>
                  </a:lnTo>
                  <a:lnTo>
                    <a:pt x="108671" y="137892"/>
                  </a:lnTo>
                  <a:lnTo>
                    <a:pt x="108652" y="130452"/>
                  </a:lnTo>
                  <a:lnTo>
                    <a:pt x="108633" y="125512"/>
                  </a:lnTo>
                  <a:lnTo>
                    <a:pt x="114471" y="124334"/>
                  </a:lnTo>
                  <a:lnTo>
                    <a:pt x="120501" y="123108"/>
                  </a:lnTo>
                  <a:lnTo>
                    <a:pt x="129321" y="121318"/>
                  </a:lnTo>
                  <a:lnTo>
                    <a:pt x="138875" y="119384"/>
                  </a:lnTo>
                  <a:lnTo>
                    <a:pt x="149285" y="117268"/>
                  </a:lnTo>
                  <a:lnTo>
                    <a:pt x="151648" y="115995"/>
                  </a:lnTo>
                  <a:lnTo>
                    <a:pt x="159506" y="108823"/>
                  </a:lnTo>
                  <a:lnTo>
                    <a:pt x="163058" y="105578"/>
                  </a:lnTo>
                  <a:lnTo>
                    <a:pt x="170107" y="99144"/>
                  </a:lnTo>
                  <a:lnTo>
                    <a:pt x="175546" y="94155"/>
                  </a:lnTo>
                  <a:lnTo>
                    <a:pt x="182461" y="87817"/>
                  </a:lnTo>
                  <a:lnTo>
                    <a:pt x="189786" y="81431"/>
                  </a:lnTo>
                  <a:lnTo>
                    <a:pt x="195624" y="76318"/>
                  </a:lnTo>
                  <a:lnTo>
                    <a:pt x="204807" y="70525"/>
                  </a:lnTo>
                  <a:lnTo>
                    <a:pt x="218646" y="61784"/>
                  </a:lnTo>
                  <a:lnTo>
                    <a:pt x="232486" y="53014"/>
                  </a:lnTo>
                  <a:lnTo>
                    <a:pt x="246336" y="44224"/>
                  </a:lnTo>
                  <a:lnTo>
                    <a:pt x="260175" y="35416"/>
                  </a:lnTo>
                  <a:lnTo>
                    <a:pt x="274015" y="26598"/>
                  </a:lnTo>
                  <a:lnTo>
                    <a:pt x="287855" y="17751"/>
                  </a:lnTo>
                  <a:lnTo>
                    <a:pt x="301704" y="8885"/>
                  </a:lnTo>
                  <a:lnTo>
                    <a:pt x="315544" y="0"/>
                  </a:lnTo>
                  <a:lnTo>
                    <a:pt x="329470" y="3389"/>
                  </a:lnTo>
                  <a:lnTo>
                    <a:pt x="342700" y="6597"/>
                  </a:lnTo>
                  <a:lnTo>
                    <a:pt x="356006" y="9823"/>
                  </a:lnTo>
                  <a:lnTo>
                    <a:pt x="359140" y="11595"/>
                  </a:lnTo>
                  <a:lnTo>
                    <a:pt x="366198" y="17904"/>
                  </a:lnTo>
                  <a:lnTo>
                    <a:pt x="375237" y="25966"/>
                  </a:lnTo>
                  <a:lnTo>
                    <a:pt x="375628" y="26081"/>
                  </a:lnTo>
                  <a:lnTo>
                    <a:pt x="376037" y="26119"/>
                  </a:lnTo>
                  <a:lnTo>
                    <a:pt x="384724" y="21370"/>
                  </a:lnTo>
                  <a:lnTo>
                    <a:pt x="396040" y="1517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AA72254-32E0-E0A2-3768-1279C91FF84E}"/>
                </a:ext>
              </a:extLst>
            </p:cNvPr>
            <p:cNvSpPr/>
            <p:nvPr/>
          </p:nvSpPr>
          <p:spPr>
            <a:xfrm>
              <a:off x="5707036" y="3099340"/>
              <a:ext cx="319182" cy="259723"/>
            </a:xfrm>
            <a:custGeom>
              <a:avLst/>
              <a:gdLst>
                <a:gd name="connsiteX0" fmla="*/ 291875 w 319182"/>
                <a:gd name="connsiteY0" fmla="*/ 4632 h 259723"/>
                <a:gd name="connsiteX1" fmla="*/ 296075 w 319182"/>
                <a:gd name="connsiteY1" fmla="*/ 10539 h 259723"/>
                <a:gd name="connsiteX2" fmla="*/ 300590 w 319182"/>
                <a:gd name="connsiteY2" fmla="*/ 16887 h 259723"/>
                <a:gd name="connsiteX3" fmla="*/ 304105 w 319182"/>
                <a:gd name="connsiteY3" fmla="*/ 21818 h 259723"/>
                <a:gd name="connsiteX4" fmla="*/ 306676 w 319182"/>
                <a:gd name="connsiteY4" fmla="*/ 34581 h 259723"/>
                <a:gd name="connsiteX5" fmla="*/ 306953 w 319182"/>
                <a:gd name="connsiteY5" fmla="*/ 37003 h 259723"/>
                <a:gd name="connsiteX6" fmla="*/ 307153 w 319182"/>
                <a:gd name="connsiteY6" fmla="*/ 38094 h 259723"/>
                <a:gd name="connsiteX7" fmla="*/ 307353 w 319182"/>
                <a:gd name="connsiteY7" fmla="*/ 39100 h 259723"/>
                <a:gd name="connsiteX8" fmla="*/ 307686 w 319182"/>
                <a:gd name="connsiteY8" fmla="*/ 40833 h 259723"/>
                <a:gd name="connsiteX9" fmla="*/ 309705 w 319182"/>
                <a:gd name="connsiteY9" fmla="*/ 41580 h 259723"/>
                <a:gd name="connsiteX10" fmla="*/ 313515 w 319182"/>
                <a:gd name="connsiteY10" fmla="*/ 41923 h 259723"/>
                <a:gd name="connsiteX11" fmla="*/ 316287 w 319182"/>
                <a:gd name="connsiteY11" fmla="*/ 43178 h 259723"/>
                <a:gd name="connsiteX12" fmla="*/ 317944 w 319182"/>
                <a:gd name="connsiteY12" fmla="*/ 45255 h 259723"/>
                <a:gd name="connsiteX13" fmla="*/ 318106 w 319182"/>
                <a:gd name="connsiteY13" fmla="*/ 45600 h 259723"/>
                <a:gd name="connsiteX14" fmla="*/ 318983 w 319182"/>
                <a:gd name="connsiteY14" fmla="*/ 47199 h 259723"/>
                <a:gd name="connsiteX15" fmla="*/ 319183 w 319182"/>
                <a:gd name="connsiteY15" fmla="*/ 48358 h 259723"/>
                <a:gd name="connsiteX16" fmla="*/ 318945 w 319182"/>
                <a:gd name="connsiteY16" fmla="*/ 51689 h 259723"/>
                <a:gd name="connsiteX17" fmla="*/ 318383 w 319182"/>
                <a:gd name="connsiteY17" fmla="*/ 55969 h 259723"/>
                <a:gd name="connsiteX18" fmla="*/ 317430 w 319182"/>
                <a:gd name="connsiteY18" fmla="*/ 58727 h 259723"/>
                <a:gd name="connsiteX19" fmla="*/ 317964 w 319182"/>
                <a:gd name="connsiteY19" fmla="*/ 62480 h 259723"/>
                <a:gd name="connsiteX20" fmla="*/ 317792 w 319182"/>
                <a:gd name="connsiteY20" fmla="*/ 64079 h 259723"/>
                <a:gd name="connsiteX21" fmla="*/ 317373 w 319182"/>
                <a:gd name="connsiteY21" fmla="*/ 65170 h 259723"/>
                <a:gd name="connsiteX22" fmla="*/ 315668 w 319182"/>
                <a:gd name="connsiteY22" fmla="*/ 66425 h 259723"/>
                <a:gd name="connsiteX23" fmla="*/ 313353 w 319182"/>
                <a:gd name="connsiteY23" fmla="*/ 67650 h 259723"/>
                <a:gd name="connsiteX24" fmla="*/ 307819 w 319182"/>
                <a:gd name="connsiteY24" fmla="*/ 71269 h 259723"/>
                <a:gd name="connsiteX25" fmla="*/ 306238 w 319182"/>
                <a:gd name="connsiteY25" fmla="*/ 71805 h 259723"/>
                <a:gd name="connsiteX26" fmla="*/ 303924 w 319182"/>
                <a:gd name="connsiteY26" fmla="*/ 71902 h 259723"/>
                <a:gd name="connsiteX27" fmla="*/ 301914 w 319182"/>
                <a:gd name="connsiteY27" fmla="*/ 72802 h 259723"/>
                <a:gd name="connsiteX28" fmla="*/ 299533 w 319182"/>
                <a:gd name="connsiteY28" fmla="*/ 74755 h 259723"/>
                <a:gd name="connsiteX29" fmla="*/ 294389 w 319182"/>
                <a:gd name="connsiteY29" fmla="*/ 82012 h 259723"/>
                <a:gd name="connsiteX30" fmla="*/ 289998 w 319182"/>
                <a:gd name="connsiteY30" fmla="*/ 89299 h 259723"/>
                <a:gd name="connsiteX31" fmla="*/ 288474 w 319182"/>
                <a:gd name="connsiteY31" fmla="*/ 95321 h 259723"/>
                <a:gd name="connsiteX32" fmla="*/ 286760 w 319182"/>
                <a:gd name="connsiteY32" fmla="*/ 101066 h 259723"/>
                <a:gd name="connsiteX33" fmla="*/ 282892 w 319182"/>
                <a:gd name="connsiteY33" fmla="*/ 104733 h 259723"/>
                <a:gd name="connsiteX34" fmla="*/ 282350 w 319182"/>
                <a:gd name="connsiteY34" fmla="*/ 106791 h 259723"/>
                <a:gd name="connsiteX35" fmla="*/ 282188 w 319182"/>
                <a:gd name="connsiteY35" fmla="*/ 107988 h 259723"/>
                <a:gd name="connsiteX36" fmla="*/ 282054 w 319182"/>
                <a:gd name="connsiteY36" fmla="*/ 110755 h 259723"/>
                <a:gd name="connsiteX37" fmla="*/ 281588 w 319182"/>
                <a:gd name="connsiteY37" fmla="*/ 115332 h 259723"/>
                <a:gd name="connsiteX38" fmla="*/ 280988 w 319182"/>
                <a:gd name="connsiteY38" fmla="*/ 117534 h 259723"/>
                <a:gd name="connsiteX39" fmla="*/ 280368 w 319182"/>
                <a:gd name="connsiteY39" fmla="*/ 118184 h 259723"/>
                <a:gd name="connsiteX40" fmla="*/ 276196 w 319182"/>
                <a:gd name="connsiteY40" fmla="*/ 119582 h 259723"/>
                <a:gd name="connsiteX41" fmla="*/ 273796 w 319182"/>
                <a:gd name="connsiteY41" fmla="*/ 121258 h 259723"/>
                <a:gd name="connsiteX42" fmla="*/ 272358 w 319182"/>
                <a:gd name="connsiteY42" fmla="*/ 124580 h 259723"/>
                <a:gd name="connsiteX43" fmla="*/ 271834 w 319182"/>
                <a:gd name="connsiteY43" fmla="*/ 128170 h 259723"/>
                <a:gd name="connsiteX44" fmla="*/ 270996 w 319182"/>
                <a:gd name="connsiteY44" fmla="*/ 132259 h 259723"/>
                <a:gd name="connsiteX45" fmla="*/ 270520 w 319182"/>
                <a:gd name="connsiteY45" fmla="*/ 135849 h 259723"/>
                <a:gd name="connsiteX46" fmla="*/ 269872 w 319182"/>
                <a:gd name="connsiteY46" fmla="*/ 137707 h 259723"/>
                <a:gd name="connsiteX47" fmla="*/ 268500 w 319182"/>
                <a:gd name="connsiteY47" fmla="*/ 139660 h 259723"/>
                <a:gd name="connsiteX48" fmla="*/ 266376 w 319182"/>
                <a:gd name="connsiteY48" fmla="*/ 141756 h 259723"/>
                <a:gd name="connsiteX49" fmla="*/ 264538 w 319182"/>
                <a:gd name="connsiteY49" fmla="*/ 142944 h 259723"/>
                <a:gd name="connsiteX50" fmla="*/ 259747 w 319182"/>
                <a:gd name="connsiteY50" fmla="*/ 143719 h 259723"/>
                <a:gd name="connsiteX51" fmla="*/ 257280 w 319182"/>
                <a:gd name="connsiteY51" fmla="*/ 148468 h 259723"/>
                <a:gd name="connsiteX52" fmla="*/ 255194 w 319182"/>
                <a:gd name="connsiteY52" fmla="*/ 152173 h 259723"/>
                <a:gd name="connsiteX53" fmla="*/ 255137 w 319182"/>
                <a:gd name="connsiteY53" fmla="*/ 153657 h 259723"/>
                <a:gd name="connsiteX54" fmla="*/ 253127 w 319182"/>
                <a:gd name="connsiteY54" fmla="*/ 161336 h 259723"/>
                <a:gd name="connsiteX55" fmla="*/ 249631 w 319182"/>
                <a:gd name="connsiteY55" fmla="*/ 167119 h 259723"/>
                <a:gd name="connsiteX56" fmla="*/ 249403 w 319182"/>
                <a:gd name="connsiteY56" fmla="*/ 169158 h 259723"/>
                <a:gd name="connsiteX57" fmla="*/ 249393 w 319182"/>
                <a:gd name="connsiteY57" fmla="*/ 170834 h 259723"/>
                <a:gd name="connsiteX58" fmla="*/ 245021 w 319182"/>
                <a:gd name="connsiteY58" fmla="*/ 175918 h 259723"/>
                <a:gd name="connsiteX59" fmla="*/ 243859 w 319182"/>
                <a:gd name="connsiteY59" fmla="*/ 177421 h 259723"/>
                <a:gd name="connsiteX60" fmla="*/ 242745 w 319182"/>
                <a:gd name="connsiteY60" fmla="*/ 179384 h 259723"/>
                <a:gd name="connsiteX61" fmla="*/ 243850 w 319182"/>
                <a:gd name="connsiteY61" fmla="*/ 181279 h 259723"/>
                <a:gd name="connsiteX62" fmla="*/ 245078 w 319182"/>
                <a:gd name="connsiteY62" fmla="*/ 183003 h 259723"/>
                <a:gd name="connsiteX63" fmla="*/ 245259 w 319182"/>
                <a:gd name="connsiteY63" fmla="*/ 183587 h 259723"/>
                <a:gd name="connsiteX64" fmla="*/ 243278 w 319182"/>
                <a:gd name="connsiteY64" fmla="*/ 185205 h 259723"/>
                <a:gd name="connsiteX65" fmla="*/ 239811 w 319182"/>
                <a:gd name="connsiteY65" fmla="*/ 188020 h 259723"/>
                <a:gd name="connsiteX66" fmla="*/ 237744 w 319182"/>
                <a:gd name="connsiteY66" fmla="*/ 189705 h 259723"/>
                <a:gd name="connsiteX67" fmla="*/ 237287 w 319182"/>
                <a:gd name="connsiteY67" fmla="*/ 190624 h 259723"/>
                <a:gd name="connsiteX68" fmla="*/ 236982 w 319182"/>
                <a:gd name="connsiteY68" fmla="*/ 194846 h 259723"/>
                <a:gd name="connsiteX69" fmla="*/ 236382 w 319182"/>
                <a:gd name="connsiteY69" fmla="*/ 195986 h 259723"/>
                <a:gd name="connsiteX70" fmla="*/ 235001 w 319182"/>
                <a:gd name="connsiteY70" fmla="*/ 197537 h 259723"/>
                <a:gd name="connsiteX71" fmla="*/ 232972 w 319182"/>
                <a:gd name="connsiteY71" fmla="*/ 199241 h 259723"/>
                <a:gd name="connsiteX72" fmla="*/ 230915 w 319182"/>
                <a:gd name="connsiteY72" fmla="*/ 200562 h 259723"/>
                <a:gd name="connsiteX73" fmla="*/ 228581 w 319182"/>
                <a:gd name="connsiteY73" fmla="*/ 201481 h 259723"/>
                <a:gd name="connsiteX74" fmla="*/ 226343 w 319182"/>
                <a:gd name="connsiteY74" fmla="*/ 201826 h 259723"/>
                <a:gd name="connsiteX75" fmla="*/ 225085 w 319182"/>
                <a:gd name="connsiteY75" fmla="*/ 201290 h 259723"/>
                <a:gd name="connsiteX76" fmla="*/ 224371 w 319182"/>
                <a:gd name="connsiteY76" fmla="*/ 200007 h 259723"/>
                <a:gd name="connsiteX77" fmla="*/ 223114 w 319182"/>
                <a:gd name="connsiteY77" fmla="*/ 194837 h 259723"/>
                <a:gd name="connsiteX78" fmla="*/ 222475 w 319182"/>
                <a:gd name="connsiteY78" fmla="*/ 193726 h 259723"/>
                <a:gd name="connsiteX79" fmla="*/ 221018 w 319182"/>
                <a:gd name="connsiteY79" fmla="*/ 192721 h 259723"/>
                <a:gd name="connsiteX80" fmla="*/ 218142 w 319182"/>
                <a:gd name="connsiteY80" fmla="*/ 189887 h 259723"/>
                <a:gd name="connsiteX81" fmla="*/ 215227 w 319182"/>
                <a:gd name="connsiteY81" fmla="*/ 187024 h 259723"/>
                <a:gd name="connsiteX82" fmla="*/ 211712 w 319182"/>
                <a:gd name="connsiteY82" fmla="*/ 185013 h 259723"/>
                <a:gd name="connsiteX83" fmla="*/ 210960 w 319182"/>
                <a:gd name="connsiteY83" fmla="*/ 185157 h 259723"/>
                <a:gd name="connsiteX84" fmla="*/ 210379 w 319182"/>
                <a:gd name="connsiteY84" fmla="*/ 185703 h 259723"/>
                <a:gd name="connsiteX85" fmla="*/ 209379 w 319182"/>
                <a:gd name="connsiteY85" fmla="*/ 188585 h 259723"/>
                <a:gd name="connsiteX86" fmla="*/ 208397 w 319182"/>
                <a:gd name="connsiteY86" fmla="*/ 189638 h 259723"/>
                <a:gd name="connsiteX87" fmla="*/ 206550 w 319182"/>
                <a:gd name="connsiteY87" fmla="*/ 190003 h 259723"/>
                <a:gd name="connsiteX88" fmla="*/ 203340 w 319182"/>
                <a:gd name="connsiteY88" fmla="*/ 190022 h 259723"/>
                <a:gd name="connsiteX89" fmla="*/ 200997 w 319182"/>
                <a:gd name="connsiteY89" fmla="*/ 189619 h 259723"/>
                <a:gd name="connsiteX90" fmla="*/ 200463 w 319182"/>
                <a:gd name="connsiteY90" fmla="*/ 189045 h 259723"/>
                <a:gd name="connsiteX91" fmla="*/ 199987 w 319182"/>
                <a:gd name="connsiteY91" fmla="*/ 187800 h 259723"/>
                <a:gd name="connsiteX92" fmla="*/ 199339 w 319182"/>
                <a:gd name="connsiteY92" fmla="*/ 186804 h 259723"/>
                <a:gd name="connsiteX93" fmla="*/ 196539 w 319182"/>
                <a:gd name="connsiteY93" fmla="*/ 188825 h 259723"/>
                <a:gd name="connsiteX94" fmla="*/ 192138 w 319182"/>
                <a:gd name="connsiteY94" fmla="*/ 192003 h 259723"/>
                <a:gd name="connsiteX95" fmla="*/ 190710 w 319182"/>
                <a:gd name="connsiteY95" fmla="*/ 192520 h 259723"/>
                <a:gd name="connsiteX96" fmla="*/ 189614 w 319182"/>
                <a:gd name="connsiteY96" fmla="*/ 193161 h 259723"/>
                <a:gd name="connsiteX97" fmla="*/ 188166 w 319182"/>
                <a:gd name="connsiteY97" fmla="*/ 196119 h 259723"/>
                <a:gd name="connsiteX98" fmla="*/ 186404 w 319182"/>
                <a:gd name="connsiteY98" fmla="*/ 199288 h 259723"/>
                <a:gd name="connsiteX99" fmla="*/ 184109 w 319182"/>
                <a:gd name="connsiteY99" fmla="*/ 200945 h 259723"/>
                <a:gd name="connsiteX100" fmla="*/ 181870 w 319182"/>
                <a:gd name="connsiteY100" fmla="*/ 202342 h 259723"/>
                <a:gd name="connsiteX101" fmla="*/ 180584 w 319182"/>
                <a:gd name="connsiteY101" fmla="*/ 203558 h 259723"/>
                <a:gd name="connsiteX102" fmla="*/ 178746 w 319182"/>
                <a:gd name="connsiteY102" fmla="*/ 204995 h 259723"/>
                <a:gd name="connsiteX103" fmla="*/ 175146 w 319182"/>
                <a:gd name="connsiteY103" fmla="*/ 208585 h 259723"/>
                <a:gd name="connsiteX104" fmla="*/ 170374 w 319182"/>
                <a:gd name="connsiteY104" fmla="*/ 213334 h 259723"/>
                <a:gd name="connsiteX105" fmla="*/ 168688 w 319182"/>
                <a:gd name="connsiteY105" fmla="*/ 215785 h 259723"/>
                <a:gd name="connsiteX106" fmla="*/ 167021 w 319182"/>
                <a:gd name="connsiteY106" fmla="*/ 219452 h 259723"/>
                <a:gd name="connsiteX107" fmla="*/ 166049 w 319182"/>
                <a:gd name="connsiteY107" fmla="*/ 223512 h 259723"/>
                <a:gd name="connsiteX108" fmla="*/ 164992 w 319182"/>
                <a:gd name="connsiteY108" fmla="*/ 227954 h 259723"/>
                <a:gd name="connsiteX109" fmla="*/ 163439 w 319182"/>
                <a:gd name="connsiteY109" fmla="*/ 235097 h 259723"/>
                <a:gd name="connsiteX110" fmla="*/ 161153 w 319182"/>
                <a:gd name="connsiteY110" fmla="*/ 239137 h 259723"/>
                <a:gd name="connsiteX111" fmla="*/ 159153 w 319182"/>
                <a:gd name="connsiteY111" fmla="*/ 242345 h 259723"/>
                <a:gd name="connsiteX112" fmla="*/ 157667 w 319182"/>
                <a:gd name="connsiteY112" fmla="*/ 244863 h 259723"/>
                <a:gd name="connsiteX113" fmla="*/ 156886 w 319182"/>
                <a:gd name="connsiteY113" fmla="*/ 246940 h 259723"/>
                <a:gd name="connsiteX114" fmla="*/ 156562 w 319182"/>
                <a:gd name="connsiteY114" fmla="*/ 246874 h 259723"/>
                <a:gd name="connsiteX115" fmla="*/ 155781 w 319182"/>
                <a:gd name="connsiteY115" fmla="*/ 247764 h 259723"/>
                <a:gd name="connsiteX116" fmla="*/ 153553 w 319182"/>
                <a:gd name="connsiteY116" fmla="*/ 247180 h 259723"/>
                <a:gd name="connsiteX117" fmla="*/ 152552 w 319182"/>
                <a:gd name="connsiteY117" fmla="*/ 245371 h 259723"/>
                <a:gd name="connsiteX118" fmla="*/ 151171 w 319182"/>
                <a:gd name="connsiteY118" fmla="*/ 245073 h 259723"/>
                <a:gd name="connsiteX119" fmla="*/ 148790 w 319182"/>
                <a:gd name="connsiteY119" fmla="*/ 242421 h 259723"/>
                <a:gd name="connsiteX120" fmla="*/ 148285 w 319182"/>
                <a:gd name="connsiteY120" fmla="*/ 242861 h 259723"/>
                <a:gd name="connsiteX121" fmla="*/ 150800 w 319182"/>
                <a:gd name="connsiteY121" fmla="*/ 249602 h 259723"/>
                <a:gd name="connsiteX122" fmla="*/ 149866 w 319182"/>
                <a:gd name="connsiteY122" fmla="*/ 252235 h 259723"/>
                <a:gd name="connsiteX123" fmla="*/ 142789 w 319182"/>
                <a:gd name="connsiteY123" fmla="*/ 252292 h 259723"/>
                <a:gd name="connsiteX124" fmla="*/ 136703 w 319182"/>
                <a:gd name="connsiteY124" fmla="*/ 253173 h 259723"/>
                <a:gd name="connsiteX125" fmla="*/ 132521 w 319182"/>
                <a:gd name="connsiteY125" fmla="*/ 253097 h 259723"/>
                <a:gd name="connsiteX126" fmla="*/ 130426 w 319182"/>
                <a:gd name="connsiteY126" fmla="*/ 252140 h 259723"/>
                <a:gd name="connsiteX127" fmla="*/ 129492 w 319182"/>
                <a:gd name="connsiteY127" fmla="*/ 249612 h 259723"/>
                <a:gd name="connsiteX128" fmla="*/ 129130 w 319182"/>
                <a:gd name="connsiteY128" fmla="*/ 249871 h 259723"/>
                <a:gd name="connsiteX129" fmla="*/ 128921 w 319182"/>
                <a:gd name="connsiteY129" fmla="*/ 251221 h 259723"/>
                <a:gd name="connsiteX130" fmla="*/ 127597 w 319182"/>
                <a:gd name="connsiteY130" fmla="*/ 252284 h 259723"/>
                <a:gd name="connsiteX131" fmla="*/ 122901 w 319182"/>
                <a:gd name="connsiteY131" fmla="*/ 252485 h 259723"/>
                <a:gd name="connsiteX132" fmla="*/ 120825 w 319182"/>
                <a:gd name="connsiteY132" fmla="*/ 250761 h 259723"/>
                <a:gd name="connsiteX133" fmla="*/ 119148 w 319182"/>
                <a:gd name="connsiteY133" fmla="*/ 248827 h 259723"/>
                <a:gd name="connsiteX134" fmla="*/ 117348 w 319182"/>
                <a:gd name="connsiteY134" fmla="*/ 247975 h 259723"/>
                <a:gd name="connsiteX135" fmla="*/ 117624 w 319182"/>
                <a:gd name="connsiteY135" fmla="*/ 248779 h 259723"/>
                <a:gd name="connsiteX136" fmla="*/ 119691 w 319182"/>
                <a:gd name="connsiteY136" fmla="*/ 250665 h 259723"/>
                <a:gd name="connsiteX137" fmla="*/ 119444 w 319182"/>
                <a:gd name="connsiteY137" fmla="*/ 253374 h 259723"/>
                <a:gd name="connsiteX138" fmla="*/ 115662 w 319182"/>
                <a:gd name="connsiteY138" fmla="*/ 256515 h 259723"/>
                <a:gd name="connsiteX139" fmla="*/ 113252 w 319182"/>
                <a:gd name="connsiteY139" fmla="*/ 256697 h 259723"/>
                <a:gd name="connsiteX140" fmla="*/ 111776 w 319182"/>
                <a:gd name="connsiteY140" fmla="*/ 255347 h 259723"/>
                <a:gd name="connsiteX141" fmla="*/ 111004 w 319182"/>
                <a:gd name="connsiteY141" fmla="*/ 253145 h 259723"/>
                <a:gd name="connsiteX142" fmla="*/ 110614 w 319182"/>
                <a:gd name="connsiteY142" fmla="*/ 249889 h 259723"/>
                <a:gd name="connsiteX143" fmla="*/ 109623 w 319182"/>
                <a:gd name="connsiteY143" fmla="*/ 247764 h 259723"/>
                <a:gd name="connsiteX144" fmla="*/ 109090 w 319182"/>
                <a:gd name="connsiteY144" fmla="*/ 247764 h 259723"/>
                <a:gd name="connsiteX145" fmla="*/ 109585 w 319182"/>
                <a:gd name="connsiteY145" fmla="*/ 249707 h 259723"/>
                <a:gd name="connsiteX146" fmla="*/ 109747 w 319182"/>
                <a:gd name="connsiteY146" fmla="*/ 251297 h 259723"/>
                <a:gd name="connsiteX147" fmla="*/ 109766 w 319182"/>
                <a:gd name="connsiteY147" fmla="*/ 254600 h 259723"/>
                <a:gd name="connsiteX148" fmla="*/ 111566 w 319182"/>
                <a:gd name="connsiteY148" fmla="*/ 257166 h 259723"/>
                <a:gd name="connsiteX149" fmla="*/ 108804 w 319182"/>
                <a:gd name="connsiteY149" fmla="*/ 257960 h 259723"/>
                <a:gd name="connsiteX150" fmla="*/ 107680 w 319182"/>
                <a:gd name="connsiteY150" fmla="*/ 257989 h 259723"/>
                <a:gd name="connsiteX151" fmla="*/ 105489 w 319182"/>
                <a:gd name="connsiteY151" fmla="*/ 258046 h 259723"/>
                <a:gd name="connsiteX152" fmla="*/ 105070 w 319182"/>
                <a:gd name="connsiteY152" fmla="*/ 257088 h 259723"/>
                <a:gd name="connsiteX153" fmla="*/ 104651 w 319182"/>
                <a:gd name="connsiteY153" fmla="*/ 254963 h 259723"/>
                <a:gd name="connsiteX154" fmla="*/ 104070 w 319182"/>
                <a:gd name="connsiteY154" fmla="*/ 254408 h 259723"/>
                <a:gd name="connsiteX155" fmla="*/ 103394 w 319182"/>
                <a:gd name="connsiteY155" fmla="*/ 258008 h 259723"/>
                <a:gd name="connsiteX156" fmla="*/ 101937 w 319182"/>
                <a:gd name="connsiteY156" fmla="*/ 258257 h 259723"/>
                <a:gd name="connsiteX157" fmla="*/ 100927 w 319182"/>
                <a:gd name="connsiteY157" fmla="*/ 258229 h 259723"/>
                <a:gd name="connsiteX158" fmla="*/ 96583 w 319182"/>
                <a:gd name="connsiteY158" fmla="*/ 259013 h 259723"/>
                <a:gd name="connsiteX159" fmla="*/ 95612 w 319182"/>
                <a:gd name="connsiteY159" fmla="*/ 258860 h 259723"/>
                <a:gd name="connsiteX160" fmla="*/ 95412 w 319182"/>
                <a:gd name="connsiteY160" fmla="*/ 258190 h 259723"/>
                <a:gd name="connsiteX161" fmla="*/ 95926 w 319182"/>
                <a:gd name="connsiteY161" fmla="*/ 257195 h 259723"/>
                <a:gd name="connsiteX162" fmla="*/ 95812 w 319182"/>
                <a:gd name="connsiteY162" fmla="*/ 255577 h 259723"/>
                <a:gd name="connsiteX163" fmla="*/ 94307 w 319182"/>
                <a:gd name="connsiteY163" fmla="*/ 256821 h 259723"/>
                <a:gd name="connsiteX164" fmla="*/ 94069 w 319182"/>
                <a:gd name="connsiteY164" fmla="*/ 259320 h 259723"/>
                <a:gd name="connsiteX165" fmla="*/ 93212 w 319182"/>
                <a:gd name="connsiteY165" fmla="*/ 259723 h 259723"/>
                <a:gd name="connsiteX166" fmla="*/ 90630 w 319182"/>
                <a:gd name="connsiteY166" fmla="*/ 259370 h 259723"/>
                <a:gd name="connsiteX167" fmla="*/ 87801 w 319182"/>
                <a:gd name="connsiteY167" fmla="*/ 258087 h 259723"/>
                <a:gd name="connsiteX168" fmla="*/ 86077 w 319182"/>
                <a:gd name="connsiteY168" fmla="*/ 256775 h 259723"/>
                <a:gd name="connsiteX169" fmla="*/ 83201 w 319182"/>
                <a:gd name="connsiteY169" fmla="*/ 254946 h 259723"/>
                <a:gd name="connsiteX170" fmla="*/ 77562 w 319182"/>
                <a:gd name="connsiteY170" fmla="*/ 249824 h 259723"/>
                <a:gd name="connsiteX171" fmla="*/ 76648 w 319182"/>
                <a:gd name="connsiteY171" fmla="*/ 247516 h 259723"/>
                <a:gd name="connsiteX172" fmla="*/ 75038 w 319182"/>
                <a:gd name="connsiteY172" fmla="*/ 244692 h 259723"/>
                <a:gd name="connsiteX173" fmla="*/ 73838 w 319182"/>
                <a:gd name="connsiteY173" fmla="*/ 241820 h 259723"/>
                <a:gd name="connsiteX174" fmla="*/ 72104 w 319182"/>
                <a:gd name="connsiteY174" fmla="*/ 236918 h 259723"/>
                <a:gd name="connsiteX175" fmla="*/ 72638 w 319182"/>
                <a:gd name="connsiteY175" fmla="*/ 236564 h 259723"/>
                <a:gd name="connsiteX176" fmla="*/ 73943 w 319182"/>
                <a:gd name="connsiteY176" fmla="*/ 236985 h 259723"/>
                <a:gd name="connsiteX177" fmla="*/ 74581 w 319182"/>
                <a:gd name="connsiteY177" fmla="*/ 236248 h 259723"/>
                <a:gd name="connsiteX178" fmla="*/ 72238 w 319182"/>
                <a:gd name="connsiteY178" fmla="*/ 235712 h 259723"/>
                <a:gd name="connsiteX179" fmla="*/ 71752 w 319182"/>
                <a:gd name="connsiteY179" fmla="*/ 235137 h 259723"/>
                <a:gd name="connsiteX180" fmla="*/ 71590 w 319182"/>
                <a:gd name="connsiteY180" fmla="*/ 233414 h 259723"/>
                <a:gd name="connsiteX181" fmla="*/ 71695 w 319182"/>
                <a:gd name="connsiteY181" fmla="*/ 231307 h 259723"/>
                <a:gd name="connsiteX182" fmla="*/ 73600 w 319182"/>
                <a:gd name="connsiteY182" fmla="*/ 230570 h 259723"/>
                <a:gd name="connsiteX183" fmla="*/ 75248 w 319182"/>
                <a:gd name="connsiteY183" fmla="*/ 230205 h 259723"/>
                <a:gd name="connsiteX184" fmla="*/ 76076 w 319182"/>
                <a:gd name="connsiteY184" fmla="*/ 228932 h 259723"/>
                <a:gd name="connsiteX185" fmla="*/ 76552 w 319182"/>
                <a:gd name="connsiteY185" fmla="*/ 227649 h 259723"/>
                <a:gd name="connsiteX186" fmla="*/ 72180 w 319182"/>
                <a:gd name="connsiteY186" fmla="*/ 229593 h 259723"/>
                <a:gd name="connsiteX187" fmla="*/ 68075 w 319182"/>
                <a:gd name="connsiteY187" fmla="*/ 227391 h 259723"/>
                <a:gd name="connsiteX188" fmla="*/ 67189 w 319182"/>
                <a:gd name="connsiteY188" fmla="*/ 226060 h 259723"/>
                <a:gd name="connsiteX189" fmla="*/ 67637 w 319182"/>
                <a:gd name="connsiteY189" fmla="*/ 225035 h 259723"/>
                <a:gd name="connsiteX190" fmla="*/ 69599 w 319182"/>
                <a:gd name="connsiteY190" fmla="*/ 224882 h 259723"/>
                <a:gd name="connsiteX191" fmla="*/ 72400 w 319182"/>
                <a:gd name="connsiteY191" fmla="*/ 224958 h 259723"/>
                <a:gd name="connsiteX192" fmla="*/ 74076 w 319182"/>
                <a:gd name="connsiteY192" fmla="*/ 223962 h 259723"/>
                <a:gd name="connsiteX193" fmla="*/ 73047 w 319182"/>
                <a:gd name="connsiteY193" fmla="*/ 223608 h 259723"/>
                <a:gd name="connsiteX194" fmla="*/ 71237 w 319182"/>
                <a:gd name="connsiteY194" fmla="*/ 223646 h 259723"/>
                <a:gd name="connsiteX195" fmla="*/ 70571 w 319182"/>
                <a:gd name="connsiteY195" fmla="*/ 222985 h 259723"/>
                <a:gd name="connsiteX196" fmla="*/ 70628 w 319182"/>
                <a:gd name="connsiteY196" fmla="*/ 221386 h 259723"/>
                <a:gd name="connsiteX197" fmla="*/ 70037 w 319182"/>
                <a:gd name="connsiteY197" fmla="*/ 221740 h 259723"/>
                <a:gd name="connsiteX198" fmla="*/ 69256 w 319182"/>
                <a:gd name="connsiteY198" fmla="*/ 223158 h 259723"/>
                <a:gd name="connsiteX199" fmla="*/ 66494 w 319182"/>
                <a:gd name="connsiteY199" fmla="*/ 224201 h 259723"/>
                <a:gd name="connsiteX200" fmla="*/ 64875 w 319182"/>
                <a:gd name="connsiteY200" fmla="*/ 223158 h 259723"/>
                <a:gd name="connsiteX201" fmla="*/ 64713 w 319182"/>
                <a:gd name="connsiteY201" fmla="*/ 220840 h 259723"/>
                <a:gd name="connsiteX202" fmla="*/ 64360 w 319182"/>
                <a:gd name="connsiteY202" fmla="*/ 219797 h 259723"/>
                <a:gd name="connsiteX203" fmla="*/ 62998 w 319182"/>
                <a:gd name="connsiteY203" fmla="*/ 218982 h 259723"/>
                <a:gd name="connsiteX204" fmla="*/ 58160 w 319182"/>
                <a:gd name="connsiteY204" fmla="*/ 212845 h 259723"/>
                <a:gd name="connsiteX205" fmla="*/ 52083 w 319182"/>
                <a:gd name="connsiteY205" fmla="*/ 207723 h 259723"/>
                <a:gd name="connsiteX206" fmla="*/ 46682 w 319182"/>
                <a:gd name="connsiteY206" fmla="*/ 204190 h 259723"/>
                <a:gd name="connsiteX207" fmla="*/ 38519 w 319182"/>
                <a:gd name="connsiteY207" fmla="*/ 202505 h 259723"/>
                <a:gd name="connsiteX208" fmla="*/ 21431 w 319182"/>
                <a:gd name="connsiteY208" fmla="*/ 202572 h 259723"/>
                <a:gd name="connsiteX209" fmla="*/ 20469 w 319182"/>
                <a:gd name="connsiteY209" fmla="*/ 202084 h 259723"/>
                <a:gd name="connsiteX210" fmla="*/ 21517 w 319182"/>
                <a:gd name="connsiteY210" fmla="*/ 201280 h 259723"/>
                <a:gd name="connsiteX211" fmla="*/ 23012 w 319182"/>
                <a:gd name="connsiteY211" fmla="*/ 200734 h 259723"/>
                <a:gd name="connsiteX212" fmla="*/ 28508 w 319182"/>
                <a:gd name="connsiteY212" fmla="*/ 197871 h 259723"/>
                <a:gd name="connsiteX213" fmla="*/ 27584 w 319182"/>
                <a:gd name="connsiteY213" fmla="*/ 197489 h 259723"/>
                <a:gd name="connsiteX214" fmla="*/ 21869 w 319182"/>
                <a:gd name="connsiteY214" fmla="*/ 199279 h 259723"/>
                <a:gd name="connsiteX215" fmla="*/ 19917 w 319182"/>
                <a:gd name="connsiteY215" fmla="*/ 199451 h 259723"/>
                <a:gd name="connsiteX216" fmla="*/ 17383 w 319182"/>
                <a:gd name="connsiteY216" fmla="*/ 202888 h 259723"/>
                <a:gd name="connsiteX217" fmla="*/ 2334 w 319182"/>
                <a:gd name="connsiteY217" fmla="*/ 203463 h 259723"/>
                <a:gd name="connsiteX218" fmla="*/ 571 w 319182"/>
                <a:gd name="connsiteY218" fmla="*/ 203645 h 259723"/>
                <a:gd name="connsiteX219" fmla="*/ 610 w 319182"/>
                <a:gd name="connsiteY219" fmla="*/ 202075 h 259723"/>
                <a:gd name="connsiteX220" fmla="*/ 1343 w 319182"/>
                <a:gd name="connsiteY220" fmla="*/ 197555 h 259723"/>
                <a:gd name="connsiteX221" fmla="*/ 1829 w 319182"/>
                <a:gd name="connsiteY221" fmla="*/ 195775 h 259723"/>
                <a:gd name="connsiteX222" fmla="*/ 2391 w 319182"/>
                <a:gd name="connsiteY222" fmla="*/ 194434 h 259723"/>
                <a:gd name="connsiteX223" fmla="*/ 1810 w 319182"/>
                <a:gd name="connsiteY223" fmla="*/ 192826 h 259723"/>
                <a:gd name="connsiteX224" fmla="*/ 1238 w 319182"/>
                <a:gd name="connsiteY224" fmla="*/ 190643 h 259723"/>
                <a:gd name="connsiteX225" fmla="*/ 962 w 319182"/>
                <a:gd name="connsiteY225" fmla="*/ 187215 h 259723"/>
                <a:gd name="connsiteX226" fmla="*/ 1667 w 319182"/>
                <a:gd name="connsiteY226" fmla="*/ 186152 h 259723"/>
                <a:gd name="connsiteX227" fmla="*/ 1905 w 319182"/>
                <a:gd name="connsiteY227" fmla="*/ 184860 h 259723"/>
                <a:gd name="connsiteX228" fmla="*/ 1734 w 319182"/>
                <a:gd name="connsiteY228" fmla="*/ 182830 h 259723"/>
                <a:gd name="connsiteX229" fmla="*/ 1734 w 319182"/>
                <a:gd name="connsiteY229" fmla="*/ 176051 h 259723"/>
                <a:gd name="connsiteX230" fmla="*/ 2143 w 319182"/>
                <a:gd name="connsiteY230" fmla="*/ 175314 h 259723"/>
                <a:gd name="connsiteX231" fmla="*/ 2629 w 319182"/>
                <a:gd name="connsiteY231" fmla="*/ 174749 h 259723"/>
                <a:gd name="connsiteX232" fmla="*/ 2657 w 319182"/>
                <a:gd name="connsiteY232" fmla="*/ 173849 h 259723"/>
                <a:gd name="connsiteX233" fmla="*/ 1743 w 319182"/>
                <a:gd name="connsiteY233" fmla="*/ 172097 h 259723"/>
                <a:gd name="connsiteX234" fmla="*/ 895 w 319182"/>
                <a:gd name="connsiteY234" fmla="*/ 170096 h 259723"/>
                <a:gd name="connsiteX235" fmla="*/ 924 w 319182"/>
                <a:gd name="connsiteY235" fmla="*/ 167214 h 259723"/>
                <a:gd name="connsiteX236" fmla="*/ 581 w 319182"/>
                <a:gd name="connsiteY236" fmla="*/ 164428 h 259723"/>
                <a:gd name="connsiteX237" fmla="*/ 0 w 319182"/>
                <a:gd name="connsiteY237" fmla="*/ 163154 h 259723"/>
                <a:gd name="connsiteX238" fmla="*/ 438 w 319182"/>
                <a:gd name="connsiteY238" fmla="*/ 158405 h 259723"/>
                <a:gd name="connsiteX239" fmla="*/ 686 w 319182"/>
                <a:gd name="connsiteY239" fmla="*/ 152393 h 259723"/>
                <a:gd name="connsiteX240" fmla="*/ 457 w 319182"/>
                <a:gd name="connsiteY240" fmla="*/ 149721 h 259723"/>
                <a:gd name="connsiteX241" fmla="*/ 1010 w 319182"/>
                <a:gd name="connsiteY241" fmla="*/ 147835 h 259723"/>
                <a:gd name="connsiteX242" fmla="*/ 1305 w 319182"/>
                <a:gd name="connsiteY242" fmla="*/ 143192 h 259723"/>
                <a:gd name="connsiteX243" fmla="*/ 1257 w 319182"/>
                <a:gd name="connsiteY243" fmla="*/ 138644 h 259723"/>
                <a:gd name="connsiteX244" fmla="*/ 2381 w 319182"/>
                <a:gd name="connsiteY244" fmla="*/ 131453 h 259723"/>
                <a:gd name="connsiteX245" fmla="*/ 5677 w 319182"/>
                <a:gd name="connsiteY245" fmla="*/ 131109 h 259723"/>
                <a:gd name="connsiteX246" fmla="*/ 9601 w 319182"/>
                <a:gd name="connsiteY246" fmla="*/ 130506 h 259723"/>
                <a:gd name="connsiteX247" fmla="*/ 11354 w 319182"/>
                <a:gd name="connsiteY247" fmla="*/ 127682 h 259723"/>
                <a:gd name="connsiteX248" fmla="*/ 12363 w 319182"/>
                <a:gd name="connsiteY248" fmla="*/ 124101 h 259723"/>
                <a:gd name="connsiteX249" fmla="*/ 12040 w 319182"/>
                <a:gd name="connsiteY249" fmla="*/ 120559 h 259723"/>
                <a:gd name="connsiteX250" fmla="*/ 12802 w 319182"/>
                <a:gd name="connsiteY250" fmla="*/ 119390 h 259723"/>
                <a:gd name="connsiteX251" fmla="*/ 14373 w 319182"/>
                <a:gd name="connsiteY251" fmla="*/ 117466 h 259723"/>
                <a:gd name="connsiteX252" fmla="*/ 17212 w 319182"/>
                <a:gd name="connsiteY252" fmla="*/ 114718 h 259723"/>
                <a:gd name="connsiteX253" fmla="*/ 17097 w 319182"/>
                <a:gd name="connsiteY253" fmla="*/ 111702 h 259723"/>
                <a:gd name="connsiteX254" fmla="*/ 17878 w 319182"/>
                <a:gd name="connsiteY254" fmla="*/ 110773 h 259723"/>
                <a:gd name="connsiteX255" fmla="*/ 19221 w 319182"/>
                <a:gd name="connsiteY255" fmla="*/ 110074 h 259723"/>
                <a:gd name="connsiteX256" fmla="*/ 21146 w 319182"/>
                <a:gd name="connsiteY256" fmla="*/ 109721 h 259723"/>
                <a:gd name="connsiteX257" fmla="*/ 23298 w 319182"/>
                <a:gd name="connsiteY257" fmla="*/ 108218 h 259723"/>
                <a:gd name="connsiteX258" fmla="*/ 24489 w 319182"/>
                <a:gd name="connsiteY258" fmla="*/ 105585 h 259723"/>
                <a:gd name="connsiteX259" fmla="*/ 25660 w 319182"/>
                <a:gd name="connsiteY259" fmla="*/ 101372 h 259723"/>
                <a:gd name="connsiteX260" fmla="*/ 23813 w 319182"/>
                <a:gd name="connsiteY260" fmla="*/ 98433 h 259723"/>
                <a:gd name="connsiteX261" fmla="*/ 23841 w 319182"/>
                <a:gd name="connsiteY261" fmla="*/ 97782 h 259723"/>
                <a:gd name="connsiteX262" fmla="*/ 24546 w 319182"/>
                <a:gd name="connsiteY262" fmla="*/ 96202 h 259723"/>
                <a:gd name="connsiteX263" fmla="*/ 25679 w 319182"/>
                <a:gd name="connsiteY263" fmla="*/ 94622 h 259723"/>
                <a:gd name="connsiteX264" fmla="*/ 26575 w 319182"/>
                <a:gd name="connsiteY264" fmla="*/ 94116 h 259723"/>
                <a:gd name="connsiteX265" fmla="*/ 28670 w 319182"/>
                <a:gd name="connsiteY265" fmla="*/ 94518 h 259723"/>
                <a:gd name="connsiteX266" fmla="*/ 29032 w 319182"/>
                <a:gd name="connsiteY266" fmla="*/ 94383 h 259723"/>
                <a:gd name="connsiteX267" fmla="*/ 29356 w 319182"/>
                <a:gd name="connsiteY267" fmla="*/ 93886 h 259723"/>
                <a:gd name="connsiteX268" fmla="*/ 30709 w 319182"/>
                <a:gd name="connsiteY268" fmla="*/ 89223 h 259723"/>
                <a:gd name="connsiteX269" fmla="*/ 30585 w 319182"/>
                <a:gd name="connsiteY269" fmla="*/ 87969 h 259723"/>
                <a:gd name="connsiteX270" fmla="*/ 28632 w 319182"/>
                <a:gd name="connsiteY270" fmla="*/ 84848 h 259723"/>
                <a:gd name="connsiteX271" fmla="*/ 28308 w 319182"/>
                <a:gd name="connsiteY271" fmla="*/ 82627 h 259723"/>
                <a:gd name="connsiteX272" fmla="*/ 28023 w 319182"/>
                <a:gd name="connsiteY272" fmla="*/ 79323 h 259723"/>
                <a:gd name="connsiteX273" fmla="*/ 27546 w 319182"/>
                <a:gd name="connsiteY273" fmla="*/ 76394 h 259723"/>
                <a:gd name="connsiteX274" fmla="*/ 26984 w 319182"/>
                <a:gd name="connsiteY274" fmla="*/ 75283 h 259723"/>
                <a:gd name="connsiteX275" fmla="*/ 25946 w 319182"/>
                <a:gd name="connsiteY275" fmla="*/ 74354 h 259723"/>
                <a:gd name="connsiteX276" fmla="*/ 25479 w 319182"/>
                <a:gd name="connsiteY276" fmla="*/ 73751 h 259723"/>
                <a:gd name="connsiteX277" fmla="*/ 21441 w 319182"/>
                <a:gd name="connsiteY277" fmla="*/ 67796 h 259723"/>
                <a:gd name="connsiteX278" fmla="*/ 21507 w 319182"/>
                <a:gd name="connsiteY278" fmla="*/ 64972 h 259723"/>
                <a:gd name="connsiteX279" fmla="*/ 23203 w 319182"/>
                <a:gd name="connsiteY279" fmla="*/ 61362 h 259723"/>
                <a:gd name="connsiteX280" fmla="*/ 24308 w 319182"/>
                <a:gd name="connsiteY280" fmla="*/ 59610 h 259723"/>
                <a:gd name="connsiteX281" fmla="*/ 25851 w 319182"/>
                <a:gd name="connsiteY281" fmla="*/ 58633 h 259723"/>
                <a:gd name="connsiteX282" fmla="*/ 26156 w 319182"/>
                <a:gd name="connsiteY282" fmla="*/ 57800 h 259723"/>
                <a:gd name="connsiteX283" fmla="*/ 25698 w 319182"/>
                <a:gd name="connsiteY283" fmla="*/ 56785 h 259723"/>
                <a:gd name="connsiteX284" fmla="*/ 24917 w 319182"/>
                <a:gd name="connsiteY284" fmla="*/ 56019 h 259723"/>
                <a:gd name="connsiteX285" fmla="*/ 24736 w 319182"/>
                <a:gd name="connsiteY285" fmla="*/ 54391 h 259723"/>
                <a:gd name="connsiteX286" fmla="*/ 24955 w 319182"/>
                <a:gd name="connsiteY286" fmla="*/ 53310 h 259723"/>
                <a:gd name="connsiteX287" fmla="*/ 25508 w 319182"/>
                <a:gd name="connsiteY287" fmla="*/ 52122 h 259723"/>
                <a:gd name="connsiteX288" fmla="*/ 25289 w 319182"/>
                <a:gd name="connsiteY288" fmla="*/ 49633 h 259723"/>
                <a:gd name="connsiteX289" fmla="*/ 25336 w 319182"/>
                <a:gd name="connsiteY289" fmla="*/ 45813 h 259723"/>
                <a:gd name="connsiteX290" fmla="*/ 25594 w 319182"/>
                <a:gd name="connsiteY290" fmla="*/ 40240 h 259723"/>
                <a:gd name="connsiteX291" fmla="*/ 25670 w 319182"/>
                <a:gd name="connsiteY291" fmla="*/ 36832 h 259723"/>
                <a:gd name="connsiteX292" fmla="*/ 28946 w 319182"/>
                <a:gd name="connsiteY292" fmla="*/ 34304 h 259723"/>
                <a:gd name="connsiteX293" fmla="*/ 33719 w 319182"/>
                <a:gd name="connsiteY293" fmla="*/ 30120 h 259723"/>
                <a:gd name="connsiteX294" fmla="*/ 36147 w 319182"/>
                <a:gd name="connsiteY294" fmla="*/ 25745 h 259723"/>
                <a:gd name="connsiteX295" fmla="*/ 37452 w 319182"/>
                <a:gd name="connsiteY295" fmla="*/ 22432 h 259723"/>
                <a:gd name="connsiteX296" fmla="*/ 39052 w 319182"/>
                <a:gd name="connsiteY296" fmla="*/ 11402 h 259723"/>
                <a:gd name="connsiteX297" fmla="*/ 40215 w 319182"/>
                <a:gd name="connsiteY297" fmla="*/ 10732 h 259723"/>
                <a:gd name="connsiteX298" fmla="*/ 41586 w 319182"/>
                <a:gd name="connsiteY298" fmla="*/ 10215 h 259723"/>
                <a:gd name="connsiteX299" fmla="*/ 46377 w 319182"/>
                <a:gd name="connsiteY299" fmla="*/ 6194 h 259723"/>
                <a:gd name="connsiteX300" fmla="*/ 50063 w 319182"/>
                <a:gd name="connsiteY300" fmla="*/ 4701 h 259723"/>
                <a:gd name="connsiteX301" fmla="*/ 52883 w 319182"/>
                <a:gd name="connsiteY301" fmla="*/ 3839 h 259723"/>
                <a:gd name="connsiteX302" fmla="*/ 57121 w 319182"/>
                <a:gd name="connsiteY302" fmla="*/ 3111 h 259723"/>
                <a:gd name="connsiteX303" fmla="*/ 59750 w 319182"/>
                <a:gd name="connsiteY303" fmla="*/ 3408 h 259723"/>
                <a:gd name="connsiteX304" fmla="*/ 64541 w 319182"/>
                <a:gd name="connsiteY304" fmla="*/ 3590 h 259723"/>
                <a:gd name="connsiteX305" fmla="*/ 68313 w 319182"/>
                <a:gd name="connsiteY305" fmla="*/ 3188 h 259723"/>
                <a:gd name="connsiteX306" fmla="*/ 71514 w 319182"/>
                <a:gd name="connsiteY306" fmla="*/ 995 h 259723"/>
                <a:gd name="connsiteX307" fmla="*/ 72961 w 319182"/>
                <a:gd name="connsiteY307" fmla="*/ 383 h 259723"/>
                <a:gd name="connsiteX308" fmla="*/ 75000 w 319182"/>
                <a:gd name="connsiteY308" fmla="*/ 0 h 259723"/>
                <a:gd name="connsiteX309" fmla="*/ 84258 w 319182"/>
                <a:gd name="connsiteY309" fmla="*/ 2958 h 259723"/>
                <a:gd name="connsiteX310" fmla="*/ 93507 w 319182"/>
                <a:gd name="connsiteY310" fmla="*/ 5754 h 259723"/>
                <a:gd name="connsiteX311" fmla="*/ 95183 w 319182"/>
                <a:gd name="connsiteY311" fmla="*/ 5495 h 259723"/>
                <a:gd name="connsiteX312" fmla="*/ 96593 w 319182"/>
                <a:gd name="connsiteY312" fmla="*/ 5888 h 259723"/>
                <a:gd name="connsiteX313" fmla="*/ 98908 w 319182"/>
                <a:gd name="connsiteY313" fmla="*/ 7400 h 259723"/>
                <a:gd name="connsiteX314" fmla="*/ 102318 w 319182"/>
                <a:gd name="connsiteY314" fmla="*/ 10646 h 259723"/>
                <a:gd name="connsiteX315" fmla="*/ 104346 w 319182"/>
                <a:gd name="connsiteY315" fmla="*/ 12743 h 259723"/>
                <a:gd name="connsiteX316" fmla="*/ 105327 w 319182"/>
                <a:gd name="connsiteY316" fmla="*/ 13968 h 259723"/>
                <a:gd name="connsiteX317" fmla="*/ 110080 w 319182"/>
                <a:gd name="connsiteY317" fmla="*/ 21006 h 259723"/>
                <a:gd name="connsiteX318" fmla="*/ 111852 w 319182"/>
                <a:gd name="connsiteY318" fmla="*/ 22777 h 259723"/>
                <a:gd name="connsiteX319" fmla="*/ 113633 w 319182"/>
                <a:gd name="connsiteY319" fmla="*/ 23744 h 259723"/>
                <a:gd name="connsiteX320" fmla="*/ 115443 w 319182"/>
                <a:gd name="connsiteY320" fmla="*/ 24088 h 259723"/>
                <a:gd name="connsiteX321" fmla="*/ 116834 w 319182"/>
                <a:gd name="connsiteY321" fmla="*/ 23953 h 259723"/>
                <a:gd name="connsiteX322" fmla="*/ 118148 w 319182"/>
                <a:gd name="connsiteY322" fmla="*/ 23159 h 259723"/>
                <a:gd name="connsiteX323" fmla="*/ 119939 w 319182"/>
                <a:gd name="connsiteY323" fmla="*/ 21589 h 259723"/>
                <a:gd name="connsiteX324" fmla="*/ 122663 w 319182"/>
                <a:gd name="connsiteY324" fmla="*/ 20871 h 259723"/>
                <a:gd name="connsiteX325" fmla="*/ 124882 w 319182"/>
                <a:gd name="connsiteY325" fmla="*/ 21015 h 259723"/>
                <a:gd name="connsiteX326" fmla="*/ 136398 w 319182"/>
                <a:gd name="connsiteY326" fmla="*/ 14686 h 259723"/>
                <a:gd name="connsiteX327" fmla="*/ 137512 w 319182"/>
                <a:gd name="connsiteY327" fmla="*/ 14600 h 259723"/>
                <a:gd name="connsiteX328" fmla="*/ 140865 w 319182"/>
                <a:gd name="connsiteY328" fmla="*/ 15097 h 259723"/>
                <a:gd name="connsiteX329" fmla="*/ 144590 w 319182"/>
                <a:gd name="connsiteY329" fmla="*/ 15969 h 259723"/>
                <a:gd name="connsiteX330" fmla="*/ 154238 w 319182"/>
                <a:gd name="connsiteY330" fmla="*/ 22317 h 259723"/>
                <a:gd name="connsiteX331" fmla="*/ 162115 w 319182"/>
                <a:gd name="connsiteY331" fmla="*/ 26472 h 259723"/>
                <a:gd name="connsiteX332" fmla="*/ 167650 w 319182"/>
                <a:gd name="connsiteY332" fmla="*/ 27860 h 259723"/>
                <a:gd name="connsiteX333" fmla="*/ 174174 w 319182"/>
                <a:gd name="connsiteY333" fmla="*/ 28846 h 259723"/>
                <a:gd name="connsiteX334" fmla="*/ 185252 w 319182"/>
                <a:gd name="connsiteY334" fmla="*/ 29144 h 259723"/>
                <a:gd name="connsiteX335" fmla="*/ 193624 w 319182"/>
                <a:gd name="connsiteY335" fmla="*/ 20249 h 259723"/>
                <a:gd name="connsiteX336" fmla="*/ 196720 w 319182"/>
                <a:gd name="connsiteY336" fmla="*/ 18305 h 259723"/>
                <a:gd name="connsiteX337" fmla="*/ 200454 w 319182"/>
                <a:gd name="connsiteY337" fmla="*/ 16553 h 259723"/>
                <a:gd name="connsiteX338" fmla="*/ 201654 w 319182"/>
                <a:gd name="connsiteY338" fmla="*/ 16256 h 259723"/>
                <a:gd name="connsiteX339" fmla="*/ 208236 w 319182"/>
                <a:gd name="connsiteY339" fmla="*/ 14906 h 259723"/>
                <a:gd name="connsiteX340" fmla="*/ 221142 w 319182"/>
                <a:gd name="connsiteY340" fmla="*/ 13767 h 259723"/>
                <a:gd name="connsiteX341" fmla="*/ 233248 w 319182"/>
                <a:gd name="connsiteY341" fmla="*/ 14264 h 259723"/>
                <a:gd name="connsiteX342" fmla="*/ 235629 w 319182"/>
                <a:gd name="connsiteY342" fmla="*/ 14617 h 259723"/>
                <a:gd name="connsiteX343" fmla="*/ 240773 w 319182"/>
                <a:gd name="connsiteY343" fmla="*/ 15795 h 259723"/>
                <a:gd name="connsiteX344" fmla="*/ 248698 w 319182"/>
                <a:gd name="connsiteY344" fmla="*/ 18696 h 259723"/>
                <a:gd name="connsiteX345" fmla="*/ 252117 w 319182"/>
                <a:gd name="connsiteY345" fmla="*/ 21482 h 259723"/>
                <a:gd name="connsiteX346" fmla="*/ 257489 w 319182"/>
                <a:gd name="connsiteY346" fmla="*/ 21941 h 259723"/>
                <a:gd name="connsiteX347" fmla="*/ 261337 w 319182"/>
                <a:gd name="connsiteY347" fmla="*/ 21386 h 259723"/>
                <a:gd name="connsiteX348" fmla="*/ 262595 w 319182"/>
                <a:gd name="connsiteY348" fmla="*/ 18629 h 259723"/>
                <a:gd name="connsiteX349" fmla="*/ 266462 w 319182"/>
                <a:gd name="connsiteY349" fmla="*/ 15000 h 259723"/>
                <a:gd name="connsiteX350" fmla="*/ 269272 w 319182"/>
                <a:gd name="connsiteY350" fmla="*/ 13525 h 259723"/>
                <a:gd name="connsiteX351" fmla="*/ 272253 w 319182"/>
                <a:gd name="connsiteY351" fmla="*/ 11639 h 259723"/>
                <a:gd name="connsiteX352" fmla="*/ 276977 w 319182"/>
                <a:gd name="connsiteY352" fmla="*/ 9293 h 259723"/>
                <a:gd name="connsiteX353" fmla="*/ 280864 w 319182"/>
                <a:gd name="connsiteY353" fmla="*/ 8240 h 259723"/>
                <a:gd name="connsiteX354" fmla="*/ 284340 w 319182"/>
                <a:gd name="connsiteY354" fmla="*/ 5550 h 259723"/>
                <a:gd name="connsiteX355" fmla="*/ 287093 w 319182"/>
                <a:gd name="connsiteY355" fmla="*/ 4697 h 259723"/>
                <a:gd name="connsiteX356" fmla="*/ 291875 w 319182"/>
                <a:gd name="connsiteY356" fmla="*/ 4631 h 259723"/>
                <a:gd name="connsiteX357" fmla="*/ 123311 w 319182"/>
                <a:gd name="connsiteY357" fmla="*/ 255952 h 259723"/>
                <a:gd name="connsiteX358" fmla="*/ 120729 w 319182"/>
                <a:gd name="connsiteY358" fmla="*/ 256766 h 259723"/>
                <a:gd name="connsiteX359" fmla="*/ 119034 w 319182"/>
                <a:gd name="connsiteY359" fmla="*/ 256565 h 259723"/>
                <a:gd name="connsiteX360" fmla="*/ 121358 w 319182"/>
                <a:gd name="connsiteY360" fmla="*/ 253023 h 259723"/>
                <a:gd name="connsiteX361" fmla="*/ 122539 w 319182"/>
                <a:gd name="connsiteY361" fmla="*/ 253789 h 259723"/>
                <a:gd name="connsiteX362" fmla="*/ 124054 w 319182"/>
                <a:gd name="connsiteY362" fmla="*/ 254105 h 259723"/>
                <a:gd name="connsiteX363" fmla="*/ 123311 w 319182"/>
                <a:gd name="connsiteY363" fmla="*/ 255953 h 259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</a:cxnLst>
              <a:rect l="l" t="t" r="r" b="b"/>
              <a:pathLst>
                <a:path w="319182" h="259723">
                  <a:moveTo>
                    <a:pt x="291875" y="4632"/>
                  </a:moveTo>
                  <a:lnTo>
                    <a:pt x="296075" y="10539"/>
                  </a:lnTo>
                  <a:lnTo>
                    <a:pt x="300590" y="16887"/>
                  </a:lnTo>
                  <a:lnTo>
                    <a:pt x="304105" y="21818"/>
                  </a:lnTo>
                  <a:lnTo>
                    <a:pt x="306676" y="34581"/>
                  </a:lnTo>
                  <a:lnTo>
                    <a:pt x="306953" y="37003"/>
                  </a:lnTo>
                  <a:lnTo>
                    <a:pt x="307153" y="38094"/>
                  </a:lnTo>
                  <a:lnTo>
                    <a:pt x="307353" y="39100"/>
                  </a:lnTo>
                  <a:lnTo>
                    <a:pt x="307686" y="40833"/>
                  </a:lnTo>
                  <a:lnTo>
                    <a:pt x="309705" y="41580"/>
                  </a:lnTo>
                  <a:lnTo>
                    <a:pt x="313515" y="41923"/>
                  </a:lnTo>
                  <a:lnTo>
                    <a:pt x="316287" y="43178"/>
                  </a:lnTo>
                  <a:lnTo>
                    <a:pt x="317944" y="45255"/>
                  </a:lnTo>
                  <a:lnTo>
                    <a:pt x="318106" y="45600"/>
                  </a:lnTo>
                  <a:lnTo>
                    <a:pt x="318983" y="47199"/>
                  </a:lnTo>
                  <a:lnTo>
                    <a:pt x="319183" y="48358"/>
                  </a:lnTo>
                  <a:lnTo>
                    <a:pt x="318945" y="51689"/>
                  </a:lnTo>
                  <a:lnTo>
                    <a:pt x="318383" y="55969"/>
                  </a:lnTo>
                  <a:lnTo>
                    <a:pt x="317430" y="58727"/>
                  </a:lnTo>
                  <a:lnTo>
                    <a:pt x="317964" y="62480"/>
                  </a:lnTo>
                  <a:lnTo>
                    <a:pt x="317792" y="64079"/>
                  </a:lnTo>
                  <a:lnTo>
                    <a:pt x="317373" y="65170"/>
                  </a:lnTo>
                  <a:lnTo>
                    <a:pt x="315668" y="66425"/>
                  </a:lnTo>
                  <a:lnTo>
                    <a:pt x="313353" y="67650"/>
                  </a:lnTo>
                  <a:lnTo>
                    <a:pt x="307819" y="71269"/>
                  </a:lnTo>
                  <a:lnTo>
                    <a:pt x="306238" y="71805"/>
                  </a:lnTo>
                  <a:lnTo>
                    <a:pt x="303924" y="71902"/>
                  </a:lnTo>
                  <a:lnTo>
                    <a:pt x="301914" y="72802"/>
                  </a:lnTo>
                  <a:lnTo>
                    <a:pt x="299533" y="74755"/>
                  </a:lnTo>
                  <a:lnTo>
                    <a:pt x="294389" y="82012"/>
                  </a:lnTo>
                  <a:lnTo>
                    <a:pt x="289998" y="89299"/>
                  </a:lnTo>
                  <a:lnTo>
                    <a:pt x="288474" y="95321"/>
                  </a:lnTo>
                  <a:lnTo>
                    <a:pt x="286760" y="101066"/>
                  </a:lnTo>
                  <a:lnTo>
                    <a:pt x="282892" y="104733"/>
                  </a:lnTo>
                  <a:lnTo>
                    <a:pt x="282350" y="106791"/>
                  </a:lnTo>
                  <a:lnTo>
                    <a:pt x="282188" y="107988"/>
                  </a:lnTo>
                  <a:lnTo>
                    <a:pt x="282054" y="110755"/>
                  </a:lnTo>
                  <a:lnTo>
                    <a:pt x="281588" y="115332"/>
                  </a:lnTo>
                  <a:lnTo>
                    <a:pt x="280988" y="117534"/>
                  </a:lnTo>
                  <a:lnTo>
                    <a:pt x="280368" y="118184"/>
                  </a:lnTo>
                  <a:lnTo>
                    <a:pt x="276196" y="119582"/>
                  </a:lnTo>
                  <a:lnTo>
                    <a:pt x="273796" y="121258"/>
                  </a:lnTo>
                  <a:lnTo>
                    <a:pt x="272358" y="124580"/>
                  </a:lnTo>
                  <a:lnTo>
                    <a:pt x="271834" y="128170"/>
                  </a:lnTo>
                  <a:lnTo>
                    <a:pt x="270996" y="132259"/>
                  </a:lnTo>
                  <a:lnTo>
                    <a:pt x="270520" y="135849"/>
                  </a:lnTo>
                  <a:lnTo>
                    <a:pt x="269872" y="137707"/>
                  </a:lnTo>
                  <a:lnTo>
                    <a:pt x="268500" y="139660"/>
                  </a:lnTo>
                  <a:lnTo>
                    <a:pt x="266376" y="141756"/>
                  </a:lnTo>
                  <a:lnTo>
                    <a:pt x="264538" y="142944"/>
                  </a:lnTo>
                  <a:lnTo>
                    <a:pt x="259747" y="143719"/>
                  </a:lnTo>
                  <a:lnTo>
                    <a:pt x="257280" y="148468"/>
                  </a:lnTo>
                  <a:lnTo>
                    <a:pt x="255194" y="152173"/>
                  </a:lnTo>
                  <a:lnTo>
                    <a:pt x="255137" y="153657"/>
                  </a:lnTo>
                  <a:lnTo>
                    <a:pt x="253127" y="161336"/>
                  </a:lnTo>
                  <a:lnTo>
                    <a:pt x="249631" y="167119"/>
                  </a:lnTo>
                  <a:lnTo>
                    <a:pt x="249403" y="169158"/>
                  </a:lnTo>
                  <a:lnTo>
                    <a:pt x="249393" y="170834"/>
                  </a:lnTo>
                  <a:lnTo>
                    <a:pt x="245021" y="175918"/>
                  </a:lnTo>
                  <a:lnTo>
                    <a:pt x="243859" y="177421"/>
                  </a:lnTo>
                  <a:lnTo>
                    <a:pt x="242745" y="179384"/>
                  </a:lnTo>
                  <a:lnTo>
                    <a:pt x="243850" y="181279"/>
                  </a:lnTo>
                  <a:lnTo>
                    <a:pt x="245078" y="183003"/>
                  </a:lnTo>
                  <a:lnTo>
                    <a:pt x="245259" y="183587"/>
                  </a:lnTo>
                  <a:lnTo>
                    <a:pt x="243278" y="185205"/>
                  </a:lnTo>
                  <a:lnTo>
                    <a:pt x="239811" y="188020"/>
                  </a:lnTo>
                  <a:lnTo>
                    <a:pt x="237744" y="189705"/>
                  </a:lnTo>
                  <a:lnTo>
                    <a:pt x="237287" y="190624"/>
                  </a:lnTo>
                  <a:lnTo>
                    <a:pt x="236982" y="194846"/>
                  </a:lnTo>
                  <a:lnTo>
                    <a:pt x="236382" y="195986"/>
                  </a:lnTo>
                  <a:lnTo>
                    <a:pt x="235001" y="197537"/>
                  </a:lnTo>
                  <a:lnTo>
                    <a:pt x="232972" y="199241"/>
                  </a:lnTo>
                  <a:lnTo>
                    <a:pt x="230915" y="200562"/>
                  </a:lnTo>
                  <a:lnTo>
                    <a:pt x="228581" y="201481"/>
                  </a:lnTo>
                  <a:lnTo>
                    <a:pt x="226343" y="201826"/>
                  </a:lnTo>
                  <a:lnTo>
                    <a:pt x="225085" y="201290"/>
                  </a:lnTo>
                  <a:lnTo>
                    <a:pt x="224371" y="200007"/>
                  </a:lnTo>
                  <a:lnTo>
                    <a:pt x="223114" y="194837"/>
                  </a:lnTo>
                  <a:lnTo>
                    <a:pt x="222475" y="193726"/>
                  </a:lnTo>
                  <a:lnTo>
                    <a:pt x="221018" y="192721"/>
                  </a:lnTo>
                  <a:lnTo>
                    <a:pt x="218142" y="189887"/>
                  </a:lnTo>
                  <a:lnTo>
                    <a:pt x="215227" y="187024"/>
                  </a:lnTo>
                  <a:lnTo>
                    <a:pt x="211712" y="185013"/>
                  </a:lnTo>
                  <a:lnTo>
                    <a:pt x="210960" y="185157"/>
                  </a:lnTo>
                  <a:lnTo>
                    <a:pt x="210379" y="185703"/>
                  </a:lnTo>
                  <a:lnTo>
                    <a:pt x="209379" y="188585"/>
                  </a:lnTo>
                  <a:lnTo>
                    <a:pt x="208397" y="189638"/>
                  </a:lnTo>
                  <a:lnTo>
                    <a:pt x="206550" y="190003"/>
                  </a:lnTo>
                  <a:lnTo>
                    <a:pt x="203340" y="190022"/>
                  </a:lnTo>
                  <a:lnTo>
                    <a:pt x="200997" y="189619"/>
                  </a:lnTo>
                  <a:lnTo>
                    <a:pt x="200463" y="189045"/>
                  </a:lnTo>
                  <a:lnTo>
                    <a:pt x="199987" y="187800"/>
                  </a:lnTo>
                  <a:lnTo>
                    <a:pt x="199339" y="186804"/>
                  </a:lnTo>
                  <a:lnTo>
                    <a:pt x="196539" y="188825"/>
                  </a:lnTo>
                  <a:lnTo>
                    <a:pt x="192138" y="192003"/>
                  </a:lnTo>
                  <a:lnTo>
                    <a:pt x="190710" y="192520"/>
                  </a:lnTo>
                  <a:lnTo>
                    <a:pt x="189614" y="193161"/>
                  </a:lnTo>
                  <a:lnTo>
                    <a:pt x="188166" y="196119"/>
                  </a:lnTo>
                  <a:lnTo>
                    <a:pt x="186404" y="199288"/>
                  </a:lnTo>
                  <a:lnTo>
                    <a:pt x="184109" y="200945"/>
                  </a:lnTo>
                  <a:lnTo>
                    <a:pt x="181870" y="202342"/>
                  </a:lnTo>
                  <a:lnTo>
                    <a:pt x="180584" y="203558"/>
                  </a:lnTo>
                  <a:lnTo>
                    <a:pt x="178746" y="204995"/>
                  </a:lnTo>
                  <a:lnTo>
                    <a:pt x="175146" y="208585"/>
                  </a:lnTo>
                  <a:lnTo>
                    <a:pt x="170374" y="213334"/>
                  </a:lnTo>
                  <a:lnTo>
                    <a:pt x="168688" y="215785"/>
                  </a:lnTo>
                  <a:lnTo>
                    <a:pt x="167021" y="219452"/>
                  </a:lnTo>
                  <a:lnTo>
                    <a:pt x="166049" y="223512"/>
                  </a:lnTo>
                  <a:lnTo>
                    <a:pt x="164992" y="227954"/>
                  </a:lnTo>
                  <a:lnTo>
                    <a:pt x="163439" y="235097"/>
                  </a:lnTo>
                  <a:lnTo>
                    <a:pt x="161153" y="239137"/>
                  </a:lnTo>
                  <a:lnTo>
                    <a:pt x="159153" y="242345"/>
                  </a:lnTo>
                  <a:lnTo>
                    <a:pt x="157667" y="244863"/>
                  </a:lnTo>
                  <a:lnTo>
                    <a:pt x="156886" y="246940"/>
                  </a:lnTo>
                  <a:lnTo>
                    <a:pt x="156562" y="246874"/>
                  </a:lnTo>
                  <a:lnTo>
                    <a:pt x="155781" y="247764"/>
                  </a:lnTo>
                  <a:lnTo>
                    <a:pt x="153553" y="247180"/>
                  </a:lnTo>
                  <a:lnTo>
                    <a:pt x="152552" y="245371"/>
                  </a:lnTo>
                  <a:lnTo>
                    <a:pt x="151171" y="245073"/>
                  </a:lnTo>
                  <a:lnTo>
                    <a:pt x="148790" y="242421"/>
                  </a:lnTo>
                  <a:lnTo>
                    <a:pt x="148285" y="242861"/>
                  </a:lnTo>
                  <a:lnTo>
                    <a:pt x="150800" y="249602"/>
                  </a:lnTo>
                  <a:lnTo>
                    <a:pt x="149866" y="252235"/>
                  </a:lnTo>
                  <a:lnTo>
                    <a:pt x="142789" y="252292"/>
                  </a:lnTo>
                  <a:lnTo>
                    <a:pt x="136703" y="253173"/>
                  </a:lnTo>
                  <a:lnTo>
                    <a:pt x="132521" y="253097"/>
                  </a:lnTo>
                  <a:lnTo>
                    <a:pt x="130426" y="252140"/>
                  </a:lnTo>
                  <a:lnTo>
                    <a:pt x="129492" y="249612"/>
                  </a:lnTo>
                  <a:lnTo>
                    <a:pt x="129130" y="249871"/>
                  </a:lnTo>
                  <a:lnTo>
                    <a:pt x="128921" y="251221"/>
                  </a:lnTo>
                  <a:lnTo>
                    <a:pt x="127597" y="252284"/>
                  </a:lnTo>
                  <a:lnTo>
                    <a:pt x="122901" y="252485"/>
                  </a:lnTo>
                  <a:lnTo>
                    <a:pt x="120825" y="250761"/>
                  </a:lnTo>
                  <a:lnTo>
                    <a:pt x="119148" y="248827"/>
                  </a:lnTo>
                  <a:lnTo>
                    <a:pt x="117348" y="247975"/>
                  </a:lnTo>
                  <a:lnTo>
                    <a:pt x="117624" y="248779"/>
                  </a:lnTo>
                  <a:lnTo>
                    <a:pt x="119691" y="250665"/>
                  </a:lnTo>
                  <a:lnTo>
                    <a:pt x="119444" y="253374"/>
                  </a:lnTo>
                  <a:lnTo>
                    <a:pt x="115662" y="256515"/>
                  </a:lnTo>
                  <a:lnTo>
                    <a:pt x="113252" y="256697"/>
                  </a:lnTo>
                  <a:lnTo>
                    <a:pt x="111776" y="255347"/>
                  </a:lnTo>
                  <a:lnTo>
                    <a:pt x="111004" y="253145"/>
                  </a:lnTo>
                  <a:lnTo>
                    <a:pt x="110614" y="249889"/>
                  </a:lnTo>
                  <a:lnTo>
                    <a:pt x="109623" y="247764"/>
                  </a:lnTo>
                  <a:lnTo>
                    <a:pt x="109090" y="247764"/>
                  </a:lnTo>
                  <a:lnTo>
                    <a:pt x="109585" y="249707"/>
                  </a:lnTo>
                  <a:lnTo>
                    <a:pt x="109747" y="251297"/>
                  </a:lnTo>
                  <a:lnTo>
                    <a:pt x="109766" y="254600"/>
                  </a:lnTo>
                  <a:lnTo>
                    <a:pt x="111566" y="257166"/>
                  </a:lnTo>
                  <a:lnTo>
                    <a:pt x="108804" y="257960"/>
                  </a:lnTo>
                  <a:lnTo>
                    <a:pt x="107680" y="257989"/>
                  </a:lnTo>
                  <a:lnTo>
                    <a:pt x="105489" y="258046"/>
                  </a:lnTo>
                  <a:lnTo>
                    <a:pt x="105070" y="257088"/>
                  </a:lnTo>
                  <a:lnTo>
                    <a:pt x="104651" y="254963"/>
                  </a:lnTo>
                  <a:lnTo>
                    <a:pt x="104070" y="254408"/>
                  </a:lnTo>
                  <a:lnTo>
                    <a:pt x="103394" y="258008"/>
                  </a:lnTo>
                  <a:lnTo>
                    <a:pt x="101937" y="258257"/>
                  </a:lnTo>
                  <a:lnTo>
                    <a:pt x="100927" y="258229"/>
                  </a:lnTo>
                  <a:lnTo>
                    <a:pt x="96583" y="259013"/>
                  </a:lnTo>
                  <a:lnTo>
                    <a:pt x="95612" y="258860"/>
                  </a:lnTo>
                  <a:lnTo>
                    <a:pt x="95412" y="258190"/>
                  </a:lnTo>
                  <a:lnTo>
                    <a:pt x="95926" y="257195"/>
                  </a:lnTo>
                  <a:lnTo>
                    <a:pt x="95812" y="255577"/>
                  </a:lnTo>
                  <a:lnTo>
                    <a:pt x="94307" y="256821"/>
                  </a:lnTo>
                  <a:lnTo>
                    <a:pt x="94069" y="259320"/>
                  </a:lnTo>
                  <a:lnTo>
                    <a:pt x="93212" y="259723"/>
                  </a:lnTo>
                  <a:lnTo>
                    <a:pt x="90630" y="259370"/>
                  </a:lnTo>
                  <a:lnTo>
                    <a:pt x="87801" y="258087"/>
                  </a:lnTo>
                  <a:lnTo>
                    <a:pt x="86077" y="256775"/>
                  </a:lnTo>
                  <a:lnTo>
                    <a:pt x="83201" y="254946"/>
                  </a:lnTo>
                  <a:lnTo>
                    <a:pt x="77562" y="249824"/>
                  </a:lnTo>
                  <a:lnTo>
                    <a:pt x="76648" y="247516"/>
                  </a:lnTo>
                  <a:lnTo>
                    <a:pt x="75038" y="244692"/>
                  </a:lnTo>
                  <a:lnTo>
                    <a:pt x="73838" y="241820"/>
                  </a:lnTo>
                  <a:lnTo>
                    <a:pt x="72104" y="236918"/>
                  </a:lnTo>
                  <a:lnTo>
                    <a:pt x="72638" y="236564"/>
                  </a:lnTo>
                  <a:lnTo>
                    <a:pt x="73943" y="236985"/>
                  </a:lnTo>
                  <a:lnTo>
                    <a:pt x="74581" y="236248"/>
                  </a:lnTo>
                  <a:lnTo>
                    <a:pt x="72238" y="235712"/>
                  </a:lnTo>
                  <a:lnTo>
                    <a:pt x="71752" y="235137"/>
                  </a:lnTo>
                  <a:lnTo>
                    <a:pt x="71590" y="233414"/>
                  </a:lnTo>
                  <a:lnTo>
                    <a:pt x="71695" y="231307"/>
                  </a:lnTo>
                  <a:lnTo>
                    <a:pt x="73600" y="230570"/>
                  </a:lnTo>
                  <a:lnTo>
                    <a:pt x="75248" y="230205"/>
                  </a:lnTo>
                  <a:lnTo>
                    <a:pt x="76076" y="228932"/>
                  </a:lnTo>
                  <a:lnTo>
                    <a:pt x="76552" y="227649"/>
                  </a:lnTo>
                  <a:lnTo>
                    <a:pt x="72180" y="229593"/>
                  </a:lnTo>
                  <a:lnTo>
                    <a:pt x="68075" y="227391"/>
                  </a:lnTo>
                  <a:lnTo>
                    <a:pt x="67189" y="226060"/>
                  </a:lnTo>
                  <a:lnTo>
                    <a:pt x="67637" y="225035"/>
                  </a:lnTo>
                  <a:lnTo>
                    <a:pt x="69599" y="224882"/>
                  </a:lnTo>
                  <a:lnTo>
                    <a:pt x="72400" y="224958"/>
                  </a:lnTo>
                  <a:lnTo>
                    <a:pt x="74076" y="223962"/>
                  </a:lnTo>
                  <a:lnTo>
                    <a:pt x="73047" y="223608"/>
                  </a:lnTo>
                  <a:lnTo>
                    <a:pt x="71237" y="223646"/>
                  </a:lnTo>
                  <a:lnTo>
                    <a:pt x="70571" y="222985"/>
                  </a:lnTo>
                  <a:lnTo>
                    <a:pt x="70628" y="221386"/>
                  </a:lnTo>
                  <a:lnTo>
                    <a:pt x="70037" y="221740"/>
                  </a:lnTo>
                  <a:lnTo>
                    <a:pt x="69256" y="223158"/>
                  </a:lnTo>
                  <a:lnTo>
                    <a:pt x="66494" y="224201"/>
                  </a:lnTo>
                  <a:lnTo>
                    <a:pt x="64875" y="223158"/>
                  </a:lnTo>
                  <a:lnTo>
                    <a:pt x="64713" y="220840"/>
                  </a:lnTo>
                  <a:lnTo>
                    <a:pt x="64360" y="219797"/>
                  </a:lnTo>
                  <a:lnTo>
                    <a:pt x="62998" y="218982"/>
                  </a:lnTo>
                  <a:lnTo>
                    <a:pt x="58160" y="212845"/>
                  </a:lnTo>
                  <a:lnTo>
                    <a:pt x="52083" y="207723"/>
                  </a:lnTo>
                  <a:lnTo>
                    <a:pt x="46682" y="204190"/>
                  </a:lnTo>
                  <a:lnTo>
                    <a:pt x="38519" y="202505"/>
                  </a:lnTo>
                  <a:lnTo>
                    <a:pt x="21431" y="202572"/>
                  </a:lnTo>
                  <a:lnTo>
                    <a:pt x="20469" y="202084"/>
                  </a:lnTo>
                  <a:lnTo>
                    <a:pt x="21517" y="201280"/>
                  </a:lnTo>
                  <a:lnTo>
                    <a:pt x="23012" y="200734"/>
                  </a:lnTo>
                  <a:lnTo>
                    <a:pt x="28508" y="197871"/>
                  </a:lnTo>
                  <a:lnTo>
                    <a:pt x="27584" y="197489"/>
                  </a:lnTo>
                  <a:lnTo>
                    <a:pt x="21869" y="199279"/>
                  </a:lnTo>
                  <a:lnTo>
                    <a:pt x="19917" y="199451"/>
                  </a:lnTo>
                  <a:lnTo>
                    <a:pt x="17383" y="202888"/>
                  </a:lnTo>
                  <a:lnTo>
                    <a:pt x="2334" y="203463"/>
                  </a:lnTo>
                  <a:lnTo>
                    <a:pt x="571" y="203645"/>
                  </a:lnTo>
                  <a:lnTo>
                    <a:pt x="610" y="202075"/>
                  </a:lnTo>
                  <a:lnTo>
                    <a:pt x="1343" y="197555"/>
                  </a:lnTo>
                  <a:lnTo>
                    <a:pt x="1829" y="195775"/>
                  </a:lnTo>
                  <a:lnTo>
                    <a:pt x="2391" y="194434"/>
                  </a:lnTo>
                  <a:lnTo>
                    <a:pt x="1810" y="192826"/>
                  </a:lnTo>
                  <a:lnTo>
                    <a:pt x="1238" y="190643"/>
                  </a:lnTo>
                  <a:lnTo>
                    <a:pt x="962" y="187215"/>
                  </a:lnTo>
                  <a:lnTo>
                    <a:pt x="1667" y="186152"/>
                  </a:lnTo>
                  <a:lnTo>
                    <a:pt x="1905" y="184860"/>
                  </a:lnTo>
                  <a:lnTo>
                    <a:pt x="1734" y="182830"/>
                  </a:lnTo>
                  <a:lnTo>
                    <a:pt x="1734" y="176051"/>
                  </a:lnTo>
                  <a:lnTo>
                    <a:pt x="2143" y="175314"/>
                  </a:lnTo>
                  <a:lnTo>
                    <a:pt x="2629" y="174749"/>
                  </a:lnTo>
                  <a:lnTo>
                    <a:pt x="2657" y="173849"/>
                  </a:lnTo>
                  <a:lnTo>
                    <a:pt x="1743" y="172097"/>
                  </a:lnTo>
                  <a:lnTo>
                    <a:pt x="895" y="170096"/>
                  </a:lnTo>
                  <a:lnTo>
                    <a:pt x="924" y="167214"/>
                  </a:lnTo>
                  <a:lnTo>
                    <a:pt x="581" y="164428"/>
                  </a:lnTo>
                  <a:lnTo>
                    <a:pt x="0" y="163154"/>
                  </a:lnTo>
                  <a:lnTo>
                    <a:pt x="438" y="158405"/>
                  </a:lnTo>
                  <a:lnTo>
                    <a:pt x="686" y="152393"/>
                  </a:lnTo>
                  <a:lnTo>
                    <a:pt x="457" y="149721"/>
                  </a:lnTo>
                  <a:lnTo>
                    <a:pt x="1010" y="147835"/>
                  </a:lnTo>
                  <a:lnTo>
                    <a:pt x="1305" y="143192"/>
                  </a:lnTo>
                  <a:lnTo>
                    <a:pt x="1257" y="138644"/>
                  </a:lnTo>
                  <a:lnTo>
                    <a:pt x="2381" y="131453"/>
                  </a:lnTo>
                  <a:lnTo>
                    <a:pt x="5677" y="131109"/>
                  </a:lnTo>
                  <a:lnTo>
                    <a:pt x="9601" y="130506"/>
                  </a:lnTo>
                  <a:lnTo>
                    <a:pt x="11354" y="127682"/>
                  </a:lnTo>
                  <a:lnTo>
                    <a:pt x="12363" y="124101"/>
                  </a:lnTo>
                  <a:lnTo>
                    <a:pt x="12040" y="120559"/>
                  </a:lnTo>
                  <a:lnTo>
                    <a:pt x="12802" y="119390"/>
                  </a:lnTo>
                  <a:lnTo>
                    <a:pt x="14373" y="117466"/>
                  </a:lnTo>
                  <a:lnTo>
                    <a:pt x="17212" y="114718"/>
                  </a:lnTo>
                  <a:lnTo>
                    <a:pt x="17097" y="111702"/>
                  </a:lnTo>
                  <a:lnTo>
                    <a:pt x="17878" y="110773"/>
                  </a:lnTo>
                  <a:lnTo>
                    <a:pt x="19221" y="110074"/>
                  </a:lnTo>
                  <a:lnTo>
                    <a:pt x="21146" y="109721"/>
                  </a:lnTo>
                  <a:lnTo>
                    <a:pt x="23298" y="108218"/>
                  </a:lnTo>
                  <a:lnTo>
                    <a:pt x="24489" y="105585"/>
                  </a:lnTo>
                  <a:lnTo>
                    <a:pt x="25660" y="101372"/>
                  </a:lnTo>
                  <a:lnTo>
                    <a:pt x="23813" y="98433"/>
                  </a:lnTo>
                  <a:lnTo>
                    <a:pt x="23841" y="97782"/>
                  </a:lnTo>
                  <a:lnTo>
                    <a:pt x="24546" y="96202"/>
                  </a:lnTo>
                  <a:lnTo>
                    <a:pt x="25679" y="94622"/>
                  </a:lnTo>
                  <a:lnTo>
                    <a:pt x="26575" y="94116"/>
                  </a:lnTo>
                  <a:lnTo>
                    <a:pt x="28670" y="94518"/>
                  </a:lnTo>
                  <a:lnTo>
                    <a:pt x="29032" y="94383"/>
                  </a:lnTo>
                  <a:lnTo>
                    <a:pt x="29356" y="93886"/>
                  </a:lnTo>
                  <a:lnTo>
                    <a:pt x="30709" y="89223"/>
                  </a:lnTo>
                  <a:lnTo>
                    <a:pt x="30585" y="87969"/>
                  </a:lnTo>
                  <a:lnTo>
                    <a:pt x="28632" y="84848"/>
                  </a:lnTo>
                  <a:lnTo>
                    <a:pt x="28308" y="82627"/>
                  </a:lnTo>
                  <a:lnTo>
                    <a:pt x="28023" y="79323"/>
                  </a:lnTo>
                  <a:lnTo>
                    <a:pt x="27546" y="76394"/>
                  </a:lnTo>
                  <a:lnTo>
                    <a:pt x="26984" y="75283"/>
                  </a:lnTo>
                  <a:lnTo>
                    <a:pt x="25946" y="74354"/>
                  </a:lnTo>
                  <a:lnTo>
                    <a:pt x="25479" y="73751"/>
                  </a:lnTo>
                  <a:lnTo>
                    <a:pt x="21441" y="67796"/>
                  </a:lnTo>
                  <a:lnTo>
                    <a:pt x="21507" y="64972"/>
                  </a:lnTo>
                  <a:lnTo>
                    <a:pt x="23203" y="61362"/>
                  </a:lnTo>
                  <a:lnTo>
                    <a:pt x="24308" y="59610"/>
                  </a:lnTo>
                  <a:lnTo>
                    <a:pt x="25851" y="58633"/>
                  </a:lnTo>
                  <a:lnTo>
                    <a:pt x="26156" y="57800"/>
                  </a:lnTo>
                  <a:lnTo>
                    <a:pt x="25698" y="56785"/>
                  </a:lnTo>
                  <a:lnTo>
                    <a:pt x="24917" y="56019"/>
                  </a:lnTo>
                  <a:lnTo>
                    <a:pt x="24736" y="54391"/>
                  </a:lnTo>
                  <a:lnTo>
                    <a:pt x="24955" y="53310"/>
                  </a:lnTo>
                  <a:lnTo>
                    <a:pt x="25508" y="52122"/>
                  </a:lnTo>
                  <a:lnTo>
                    <a:pt x="25289" y="49633"/>
                  </a:lnTo>
                  <a:lnTo>
                    <a:pt x="25336" y="45813"/>
                  </a:lnTo>
                  <a:lnTo>
                    <a:pt x="25594" y="40240"/>
                  </a:lnTo>
                  <a:lnTo>
                    <a:pt x="25670" y="36832"/>
                  </a:lnTo>
                  <a:lnTo>
                    <a:pt x="28946" y="34304"/>
                  </a:lnTo>
                  <a:lnTo>
                    <a:pt x="33719" y="30120"/>
                  </a:lnTo>
                  <a:lnTo>
                    <a:pt x="36147" y="25745"/>
                  </a:lnTo>
                  <a:lnTo>
                    <a:pt x="37452" y="22432"/>
                  </a:lnTo>
                  <a:lnTo>
                    <a:pt x="39052" y="11402"/>
                  </a:lnTo>
                  <a:lnTo>
                    <a:pt x="40215" y="10732"/>
                  </a:lnTo>
                  <a:lnTo>
                    <a:pt x="41586" y="10215"/>
                  </a:lnTo>
                  <a:lnTo>
                    <a:pt x="46377" y="6194"/>
                  </a:lnTo>
                  <a:lnTo>
                    <a:pt x="50063" y="4701"/>
                  </a:lnTo>
                  <a:lnTo>
                    <a:pt x="52883" y="3839"/>
                  </a:lnTo>
                  <a:lnTo>
                    <a:pt x="57121" y="3111"/>
                  </a:lnTo>
                  <a:lnTo>
                    <a:pt x="59750" y="3408"/>
                  </a:lnTo>
                  <a:lnTo>
                    <a:pt x="64541" y="3590"/>
                  </a:lnTo>
                  <a:lnTo>
                    <a:pt x="68313" y="3188"/>
                  </a:lnTo>
                  <a:lnTo>
                    <a:pt x="71514" y="995"/>
                  </a:lnTo>
                  <a:lnTo>
                    <a:pt x="72961" y="383"/>
                  </a:lnTo>
                  <a:lnTo>
                    <a:pt x="75000" y="0"/>
                  </a:lnTo>
                  <a:lnTo>
                    <a:pt x="84258" y="2958"/>
                  </a:lnTo>
                  <a:lnTo>
                    <a:pt x="93507" y="5754"/>
                  </a:lnTo>
                  <a:lnTo>
                    <a:pt x="95183" y="5495"/>
                  </a:lnTo>
                  <a:lnTo>
                    <a:pt x="96593" y="5888"/>
                  </a:lnTo>
                  <a:lnTo>
                    <a:pt x="98908" y="7400"/>
                  </a:lnTo>
                  <a:lnTo>
                    <a:pt x="102318" y="10646"/>
                  </a:lnTo>
                  <a:lnTo>
                    <a:pt x="104346" y="12743"/>
                  </a:lnTo>
                  <a:lnTo>
                    <a:pt x="105327" y="13968"/>
                  </a:lnTo>
                  <a:lnTo>
                    <a:pt x="110080" y="21006"/>
                  </a:lnTo>
                  <a:lnTo>
                    <a:pt x="111852" y="22777"/>
                  </a:lnTo>
                  <a:lnTo>
                    <a:pt x="113633" y="23744"/>
                  </a:lnTo>
                  <a:lnTo>
                    <a:pt x="115443" y="24088"/>
                  </a:lnTo>
                  <a:lnTo>
                    <a:pt x="116834" y="23953"/>
                  </a:lnTo>
                  <a:lnTo>
                    <a:pt x="118148" y="23159"/>
                  </a:lnTo>
                  <a:lnTo>
                    <a:pt x="119939" y="21589"/>
                  </a:lnTo>
                  <a:lnTo>
                    <a:pt x="122663" y="20871"/>
                  </a:lnTo>
                  <a:lnTo>
                    <a:pt x="124882" y="21015"/>
                  </a:lnTo>
                  <a:lnTo>
                    <a:pt x="136398" y="14686"/>
                  </a:lnTo>
                  <a:lnTo>
                    <a:pt x="137512" y="14600"/>
                  </a:lnTo>
                  <a:lnTo>
                    <a:pt x="140865" y="15097"/>
                  </a:lnTo>
                  <a:lnTo>
                    <a:pt x="144590" y="15969"/>
                  </a:lnTo>
                  <a:lnTo>
                    <a:pt x="154238" y="22317"/>
                  </a:lnTo>
                  <a:lnTo>
                    <a:pt x="162115" y="26472"/>
                  </a:lnTo>
                  <a:lnTo>
                    <a:pt x="167650" y="27860"/>
                  </a:lnTo>
                  <a:lnTo>
                    <a:pt x="174174" y="28846"/>
                  </a:lnTo>
                  <a:lnTo>
                    <a:pt x="185252" y="29144"/>
                  </a:lnTo>
                  <a:lnTo>
                    <a:pt x="193624" y="20249"/>
                  </a:lnTo>
                  <a:lnTo>
                    <a:pt x="196720" y="18305"/>
                  </a:lnTo>
                  <a:lnTo>
                    <a:pt x="200454" y="16553"/>
                  </a:lnTo>
                  <a:lnTo>
                    <a:pt x="201654" y="16256"/>
                  </a:lnTo>
                  <a:lnTo>
                    <a:pt x="208236" y="14906"/>
                  </a:lnTo>
                  <a:lnTo>
                    <a:pt x="221142" y="13767"/>
                  </a:lnTo>
                  <a:lnTo>
                    <a:pt x="233248" y="14264"/>
                  </a:lnTo>
                  <a:lnTo>
                    <a:pt x="235629" y="14617"/>
                  </a:lnTo>
                  <a:lnTo>
                    <a:pt x="240773" y="15795"/>
                  </a:lnTo>
                  <a:lnTo>
                    <a:pt x="248698" y="18696"/>
                  </a:lnTo>
                  <a:lnTo>
                    <a:pt x="252117" y="21482"/>
                  </a:lnTo>
                  <a:lnTo>
                    <a:pt x="257489" y="21941"/>
                  </a:lnTo>
                  <a:lnTo>
                    <a:pt x="261337" y="21386"/>
                  </a:lnTo>
                  <a:lnTo>
                    <a:pt x="262595" y="18629"/>
                  </a:lnTo>
                  <a:lnTo>
                    <a:pt x="266462" y="15000"/>
                  </a:lnTo>
                  <a:lnTo>
                    <a:pt x="269272" y="13525"/>
                  </a:lnTo>
                  <a:lnTo>
                    <a:pt x="272253" y="11639"/>
                  </a:lnTo>
                  <a:lnTo>
                    <a:pt x="276977" y="9293"/>
                  </a:lnTo>
                  <a:lnTo>
                    <a:pt x="280864" y="8240"/>
                  </a:lnTo>
                  <a:lnTo>
                    <a:pt x="284340" y="5550"/>
                  </a:lnTo>
                  <a:lnTo>
                    <a:pt x="287093" y="4697"/>
                  </a:lnTo>
                  <a:lnTo>
                    <a:pt x="291875" y="4631"/>
                  </a:lnTo>
                  <a:close/>
                  <a:moveTo>
                    <a:pt x="123311" y="255952"/>
                  </a:moveTo>
                  <a:lnTo>
                    <a:pt x="120729" y="256766"/>
                  </a:lnTo>
                  <a:lnTo>
                    <a:pt x="119034" y="256565"/>
                  </a:lnTo>
                  <a:lnTo>
                    <a:pt x="121358" y="253023"/>
                  </a:lnTo>
                  <a:lnTo>
                    <a:pt x="122539" y="253789"/>
                  </a:lnTo>
                  <a:lnTo>
                    <a:pt x="124054" y="254105"/>
                  </a:lnTo>
                  <a:lnTo>
                    <a:pt x="123311" y="255953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F3C749-0193-0CA4-13C8-5C84623C5271}"/>
                </a:ext>
              </a:extLst>
            </p:cNvPr>
            <p:cNvSpPr/>
            <p:nvPr/>
          </p:nvSpPr>
          <p:spPr>
            <a:xfrm>
              <a:off x="6406600" y="3501713"/>
              <a:ext cx="53968" cy="46617"/>
            </a:xfrm>
            <a:custGeom>
              <a:avLst/>
              <a:gdLst>
                <a:gd name="connsiteX0" fmla="*/ 44168 w 53968"/>
                <a:gd name="connsiteY0" fmla="*/ 116 h 46617"/>
                <a:gd name="connsiteX1" fmla="*/ 43291 w 53968"/>
                <a:gd name="connsiteY1" fmla="*/ 527 h 46617"/>
                <a:gd name="connsiteX2" fmla="*/ 43110 w 53968"/>
                <a:gd name="connsiteY2" fmla="*/ 1820 h 46617"/>
                <a:gd name="connsiteX3" fmla="*/ 44120 w 53968"/>
                <a:gd name="connsiteY3" fmla="*/ 3878 h 46617"/>
                <a:gd name="connsiteX4" fmla="*/ 47435 w 53968"/>
                <a:gd name="connsiteY4" fmla="*/ 8129 h 46617"/>
                <a:gd name="connsiteX5" fmla="*/ 49540 w 53968"/>
                <a:gd name="connsiteY5" fmla="*/ 8905 h 46617"/>
                <a:gd name="connsiteX6" fmla="*/ 50911 w 53968"/>
                <a:gd name="connsiteY6" fmla="*/ 10561 h 46617"/>
                <a:gd name="connsiteX7" fmla="*/ 52264 w 53968"/>
                <a:gd name="connsiteY7" fmla="*/ 13347 h 46617"/>
                <a:gd name="connsiteX8" fmla="*/ 52664 w 53968"/>
                <a:gd name="connsiteY8" fmla="*/ 16842 h 46617"/>
                <a:gd name="connsiteX9" fmla="*/ 52102 w 53968"/>
                <a:gd name="connsiteY9" fmla="*/ 21035 h 46617"/>
                <a:gd name="connsiteX10" fmla="*/ 52435 w 53968"/>
                <a:gd name="connsiteY10" fmla="*/ 24147 h 46617"/>
                <a:gd name="connsiteX11" fmla="*/ 53654 w 53968"/>
                <a:gd name="connsiteY11" fmla="*/ 26196 h 46617"/>
                <a:gd name="connsiteX12" fmla="*/ 53969 w 53968"/>
                <a:gd name="connsiteY12" fmla="*/ 28848 h 46617"/>
                <a:gd name="connsiteX13" fmla="*/ 53397 w 53968"/>
                <a:gd name="connsiteY13" fmla="*/ 32104 h 46617"/>
                <a:gd name="connsiteX14" fmla="*/ 52692 w 53968"/>
                <a:gd name="connsiteY14" fmla="*/ 34057 h 46617"/>
                <a:gd name="connsiteX15" fmla="*/ 51864 w 53968"/>
                <a:gd name="connsiteY15" fmla="*/ 34707 h 46617"/>
                <a:gd name="connsiteX16" fmla="*/ 50921 w 53968"/>
                <a:gd name="connsiteY16" fmla="*/ 34947 h 46617"/>
                <a:gd name="connsiteX17" fmla="*/ 49644 w 53968"/>
                <a:gd name="connsiteY17" fmla="*/ 34727 h 46617"/>
                <a:gd name="connsiteX18" fmla="*/ 48092 w 53968"/>
                <a:gd name="connsiteY18" fmla="*/ 35006 h 46617"/>
                <a:gd name="connsiteX19" fmla="*/ 46406 w 53968"/>
                <a:gd name="connsiteY19" fmla="*/ 35618 h 46617"/>
                <a:gd name="connsiteX20" fmla="*/ 45339 w 53968"/>
                <a:gd name="connsiteY20" fmla="*/ 35704 h 46617"/>
                <a:gd name="connsiteX21" fmla="*/ 44672 w 53968"/>
                <a:gd name="connsiteY21" fmla="*/ 35588 h 46617"/>
                <a:gd name="connsiteX22" fmla="*/ 43434 w 53968"/>
                <a:gd name="connsiteY22" fmla="*/ 35062 h 46617"/>
                <a:gd name="connsiteX23" fmla="*/ 41462 w 53968"/>
                <a:gd name="connsiteY23" fmla="*/ 33377 h 46617"/>
                <a:gd name="connsiteX24" fmla="*/ 37786 w 53968"/>
                <a:gd name="connsiteY24" fmla="*/ 34305 h 46617"/>
                <a:gd name="connsiteX25" fmla="*/ 36786 w 53968"/>
                <a:gd name="connsiteY25" fmla="*/ 34286 h 46617"/>
                <a:gd name="connsiteX26" fmla="*/ 35443 w 53968"/>
                <a:gd name="connsiteY26" fmla="*/ 35091 h 46617"/>
                <a:gd name="connsiteX27" fmla="*/ 34338 w 53968"/>
                <a:gd name="connsiteY27" fmla="*/ 36077 h 46617"/>
                <a:gd name="connsiteX28" fmla="*/ 33681 w 53968"/>
                <a:gd name="connsiteY28" fmla="*/ 36144 h 46617"/>
                <a:gd name="connsiteX29" fmla="*/ 32995 w 53968"/>
                <a:gd name="connsiteY29" fmla="*/ 36010 h 46617"/>
                <a:gd name="connsiteX30" fmla="*/ 29832 w 53968"/>
                <a:gd name="connsiteY30" fmla="*/ 34028 h 46617"/>
                <a:gd name="connsiteX31" fmla="*/ 28670 w 53968"/>
                <a:gd name="connsiteY31" fmla="*/ 34085 h 46617"/>
                <a:gd name="connsiteX32" fmla="*/ 28194 w 53968"/>
                <a:gd name="connsiteY32" fmla="*/ 39667 h 46617"/>
                <a:gd name="connsiteX33" fmla="*/ 27670 w 53968"/>
                <a:gd name="connsiteY33" fmla="*/ 42778 h 46617"/>
                <a:gd name="connsiteX34" fmla="*/ 27013 w 53968"/>
                <a:gd name="connsiteY34" fmla="*/ 44157 h 46617"/>
                <a:gd name="connsiteX35" fmla="*/ 24746 w 53968"/>
                <a:gd name="connsiteY35" fmla="*/ 45488 h 46617"/>
                <a:gd name="connsiteX36" fmla="*/ 22470 w 53968"/>
                <a:gd name="connsiteY36" fmla="*/ 46244 h 46617"/>
                <a:gd name="connsiteX37" fmla="*/ 21222 w 53968"/>
                <a:gd name="connsiteY37" fmla="*/ 46197 h 46617"/>
                <a:gd name="connsiteX38" fmla="*/ 16202 w 53968"/>
                <a:gd name="connsiteY38" fmla="*/ 46608 h 46617"/>
                <a:gd name="connsiteX39" fmla="*/ 14240 w 53968"/>
                <a:gd name="connsiteY39" fmla="*/ 46618 h 46617"/>
                <a:gd name="connsiteX40" fmla="*/ 13154 w 53968"/>
                <a:gd name="connsiteY40" fmla="*/ 46168 h 46617"/>
                <a:gd name="connsiteX41" fmla="*/ 11744 w 53968"/>
                <a:gd name="connsiteY41" fmla="*/ 42999 h 46617"/>
                <a:gd name="connsiteX42" fmla="*/ 9087 w 53968"/>
                <a:gd name="connsiteY42" fmla="*/ 41592 h 46617"/>
                <a:gd name="connsiteX43" fmla="*/ 6534 w 53968"/>
                <a:gd name="connsiteY43" fmla="*/ 40931 h 46617"/>
                <a:gd name="connsiteX44" fmla="*/ 5496 w 53968"/>
                <a:gd name="connsiteY44" fmla="*/ 41113 h 46617"/>
                <a:gd name="connsiteX45" fmla="*/ 4572 w 53968"/>
                <a:gd name="connsiteY45" fmla="*/ 42769 h 46617"/>
                <a:gd name="connsiteX46" fmla="*/ 4191 w 53968"/>
                <a:gd name="connsiteY46" fmla="*/ 44253 h 46617"/>
                <a:gd name="connsiteX47" fmla="*/ 1715 w 53968"/>
                <a:gd name="connsiteY47" fmla="*/ 43238 h 46617"/>
                <a:gd name="connsiteX48" fmla="*/ 972 w 53968"/>
                <a:gd name="connsiteY48" fmla="*/ 41984 h 46617"/>
                <a:gd name="connsiteX49" fmla="*/ 905 w 53968"/>
                <a:gd name="connsiteY49" fmla="*/ 39858 h 46617"/>
                <a:gd name="connsiteX50" fmla="*/ 0 w 53968"/>
                <a:gd name="connsiteY50" fmla="*/ 36948 h 46617"/>
                <a:gd name="connsiteX51" fmla="*/ 505 w 53968"/>
                <a:gd name="connsiteY51" fmla="*/ 35713 h 46617"/>
                <a:gd name="connsiteX52" fmla="*/ 1477 w 53968"/>
                <a:gd name="connsiteY52" fmla="*/ 34909 h 46617"/>
                <a:gd name="connsiteX53" fmla="*/ 3534 w 53968"/>
                <a:gd name="connsiteY53" fmla="*/ 33377 h 46617"/>
                <a:gd name="connsiteX54" fmla="*/ 6658 w 53968"/>
                <a:gd name="connsiteY54" fmla="*/ 31242 h 46617"/>
                <a:gd name="connsiteX55" fmla="*/ 7325 w 53968"/>
                <a:gd name="connsiteY55" fmla="*/ 30236 h 46617"/>
                <a:gd name="connsiteX56" fmla="*/ 7763 w 53968"/>
                <a:gd name="connsiteY56" fmla="*/ 28542 h 46617"/>
                <a:gd name="connsiteX57" fmla="*/ 7563 w 53968"/>
                <a:gd name="connsiteY57" fmla="*/ 24607 h 46617"/>
                <a:gd name="connsiteX58" fmla="*/ 7268 w 53968"/>
                <a:gd name="connsiteY58" fmla="*/ 21284 h 46617"/>
                <a:gd name="connsiteX59" fmla="*/ 7639 w 53968"/>
                <a:gd name="connsiteY59" fmla="*/ 20107 h 46617"/>
                <a:gd name="connsiteX60" fmla="*/ 9068 w 53968"/>
                <a:gd name="connsiteY60" fmla="*/ 17541 h 46617"/>
                <a:gd name="connsiteX61" fmla="*/ 10973 w 53968"/>
                <a:gd name="connsiteY61" fmla="*/ 14908 h 46617"/>
                <a:gd name="connsiteX62" fmla="*/ 13211 w 53968"/>
                <a:gd name="connsiteY62" fmla="*/ 12131 h 46617"/>
                <a:gd name="connsiteX63" fmla="*/ 14554 w 53968"/>
                <a:gd name="connsiteY63" fmla="*/ 11863 h 46617"/>
                <a:gd name="connsiteX64" fmla="*/ 16316 w 53968"/>
                <a:gd name="connsiteY64" fmla="*/ 10819 h 46617"/>
                <a:gd name="connsiteX65" fmla="*/ 18183 w 53968"/>
                <a:gd name="connsiteY65" fmla="*/ 9258 h 46617"/>
                <a:gd name="connsiteX66" fmla="*/ 19231 w 53968"/>
                <a:gd name="connsiteY66" fmla="*/ 8674 h 46617"/>
                <a:gd name="connsiteX67" fmla="*/ 20107 w 53968"/>
                <a:gd name="connsiteY67" fmla="*/ 8655 h 46617"/>
                <a:gd name="connsiteX68" fmla="*/ 25870 w 53968"/>
                <a:gd name="connsiteY68" fmla="*/ 7277 h 46617"/>
                <a:gd name="connsiteX69" fmla="*/ 26441 w 53968"/>
                <a:gd name="connsiteY69" fmla="*/ 7707 h 46617"/>
                <a:gd name="connsiteX70" fmla="*/ 27375 w 53968"/>
                <a:gd name="connsiteY70" fmla="*/ 10378 h 46617"/>
                <a:gd name="connsiteX71" fmla="*/ 27870 w 53968"/>
                <a:gd name="connsiteY71" fmla="*/ 10771 h 46617"/>
                <a:gd name="connsiteX72" fmla="*/ 28670 w 53968"/>
                <a:gd name="connsiteY72" fmla="*/ 10867 h 46617"/>
                <a:gd name="connsiteX73" fmla="*/ 30290 w 53968"/>
                <a:gd name="connsiteY73" fmla="*/ 10255 h 46617"/>
                <a:gd name="connsiteX74" fmla="*/ 33252 w 53968"/>
                <a:gd name="connsiteY74" fmla="*/ 8158 h 46617"/>
                <a:gd name="connsiteX75" fmla="*/ 34547 w 53968"/>
                <a:gd name="connsiteY75" fmla="*/ 6894 h 46617"/>
                <a:gd name="connsiteX76" fmla="*/ 36071 w 53968"/>
                <a:gd name="connsiteY76" fmla="*/ 5104 h 46617"/>
                <a:gd name="connsiteX77" fmla="*/ 38024 w 53968"/>
                <a:gd name="connsiteY77" fmla="*/ 3093 h 46617"/>
                <a:gd name="connsiteX78" fmla="*/ 39110 w 53968"/>
                <a:gd name="connsiteY78" fmla="*/ 1331 h 46617"/>
                <a:gd name="connsiteX79" fmla="*/ 40167 w 53968"/>
                <a:gd name="connsiteY79" fmla="*/ 307 h 46617"/>
                <a:gd name="connsiteX80" fmla="*/ 41558 w 53968"/>
                <a:gd name="connsiteY80" fmla="*/ 0 h 46617"/>
                <a:gd name="connsiteX81" fmla="*/ 43101 w 53968"/>
                <a:gd name="connsiteY81" fmla="*/ 86 h 46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53968" h="46617">
                  <a:moveTo>
                    <a:pt x="44168" y="116"/>
                  </a:moveTo>
                  <a:lnTo>
                    <a:pt x="43291" y="527"/>
                  </a:lnTo>
                  <a:lnTo>
                    <a:pt x="43110" y="1820"/>
                  </a:lnTo>
                  <a:lnTo>
                    <a:pt x="44120" y="3878"/>
                  </a:lnTo>
                  <a:lnTo>
                    <a:pt x="47435" y="8129"/>
                  </a:lnTo>
                  <a:lnTo>
                    <a:pt x="49540" y="8905"/>
                  </a:lnTo>
                  <a:lnTo>
                    <a:pt x="50911" y="10561"/>
                  </a:lnTo>
                  <a:lnTo>
                    <a:pt x="52264" y="13347"/>
                  </a:lnTo>
                  <a:lnTo>
                    <a:pt x="52664" y="16842"/>
                  </a:lnTo>
                  <a:lnTo>
                    <a:pt x="52102" y="21035"/>
                  </a:lnTo>
                  <a:lnTo>
                    <a:pt x="52435" y="24147"/>
                  </a:lnTo>
                  <a:lnTo>
                    <a:pt x="53654" y="26196"/>
                  </a:lnTo>
                  <a:lnTo>
                    <a:pt x="53969" y="28848"/>
                  </a:lnTo>
                  <a:lnTo>
                    <a:pt x="53397" y="32104"/>
                  </a:lnTo>
                  <a:lnTo>
                    <a:pt x="52692" y="34057"/>
                  </a:lnTo>
                  <a:lnTo>
                    <a:pt x="51864" y="34707"/>
                  </a:lnTo>
                  <a:lnTo>
                    <a:pt x="50921" y="34947"/>
                  </a:lnTo>
                  <a:lnTo>
                    <a:pt x="49644" y="34727"/>
                  </a:lnTo>
                  <a:lnTo>
                    <a:pt x="48092" y="35006"/>
                  </a:lnTo>
                  <a:lnTo>
                    <a:pt x="46406" y="35618"/>
                  </a:lnTo>
                  <a:lnTo>
                    <a:pt x="45339" y="35704"/>
                  </a:lnTo>
                  <a:lnTo>
                    <a:pt x="44672" y="35588"/>
                  </a:lnTo>
                  <a:lnTo>
                    <a:pt x="43434" y="35062"/>
                  </a:lnTo>
                  <a:lnTo>
                    <a:pt x="41462" y="33377"/>
                  </a:lnTo>
                  <a:lnTo>
                    <a:pt x="37786" y="34305"/>
                  </a:lnTo>
                  <a:lnTo>
                    <a:pt x="36786" y="34286"/>
                  </a:lnTo>
                  <a:lnTo>
                    <a:pt x="35443" y="35091"/>
                  </a:lnTo>
                  <a:lnTo>
                    <a:pt x="34338" y="36077"/>
                  </a:lnTo>
                  <a:lnTo>
                    <a:pt x="33681" y="36144"/>
                  </a:lnTo>
                  <a:lnTo>
                    <a:pt x="32995" y="36010"/>
                  </a:lnTo>
                  <a:lnTo>
                    <a:pt x="29832" y="34028"/>
                  </a:lnTo>
                  <a:lnTo>
                    <a:pt x="28670" y="34085"/>
                  </a:lnTo>
                  <a:lnTo>
                    <a:pt x="28194" y="39667"/>
                  </a:lnTo>
                  <a:lnTo>
                    <a:pt x="27670" y="42778"/>
                  </a:lnTo>
                  <a:lnTo>
                    <a:pt x="27013" y="44157"/>
                  </a:lnTo>
                  <a:lnTo>
                    <a:pt x="24746" y="45488"/>
                  </a:lnTo>
                  <a:lnTo>
                    <a:pt x="22470" y="46244"/>
                  </a:lnTo>
                  <a:lnTo>
                    <a:pt x="21222" y="46197"/>
                  </a:lnTo>
                  <a:lnTo>
                    <a:pt x="16202" y="46608"/>
                  </a:lnTo>
                  <a:lnTo>
                    <a:pt x="14240" y="46618"/>
                  </a:lnTo>
                  <a:lnTo>
                    <a:pt x="13154" y="46168"/>
                  </a:lnTo>
                  <a:lnTo>
                    <a:pt x="11744" y="42999"/>
                  </a:lnTo>
                  <a:lnTo>
                    <a:pt x="9087" y="41592"/>
                  </a:lnTo>
                  <a:lnTo>
                    <a:pt x="6534" y="40931"/>
                  </a:lnTo>
                  <a:lnTo>
                    <a:pt x="5496" y="41113"/>
                  </a:lnTo>
                  <a:lnTo>
                    <a:pt x="4572" y="42769"/>
                  </a:lnTo>
                  <a:lnTo>
                    <a:pt x="4191" y="44253"/>
                  </a:lnTo>
                  <a:lnTo>
                    <a:pt x="1715" y="43238"/>
                  </a:lnTo>
                  <a:lnTo>
                    <a:pt x="972" y="41984"/>
                  </a:lnTo>
                  <a:lnTo>
                    <a:pt x="905" y="39858"/>
                  </a:lnTo>
                  <a:lnTo>
                    <a:pt x="0" y="36948"/>
                  </a:lnTo>
                  <a:lnTo>
                    <a:pt x="505" y="35713"/>
                  </a:lnTo>
                  <a:lnTo>
                    <a:pt x="1477" y="34909"/>
                  </a:lnTo>
                  <a:lnTo>
                    <a:pt x="3534" y="33377"/>
                  </a:lnTo>
                  <a:lnTo>
                    <a:pt x="6658" y="31242"/>
                  </a:lnTo>
                  <a:lnTo>
                    <a:pt x="7325" y="30236"/>
                  </a:lnTo>
                  <a:lnTo>
                    <a:pt x="7763" y="28542"/>
                  </a:lnTo>
                  <a:lnTo>
                    <a:pt x="7563" y="24607"/>
                  </a:lnTo>
                  <a:lnTo>
                    <a:pt x="7268" y="21284"/>
                  </a:lnTo>
                  <a:lnTo>
                    <a:pt x="7639" y="20107"/>
                  </a:lnTo>
                  <a:lnTo>
                    <a:pt x="9068" y="17541"/>
                  </a:lnTo>
                  <a:lnTo>
                    <a:pt x="10973" y="14908"/>
                  </a:lnTo>
                  <a:lnTo>
                    <a:pt x="13211" y="12131"/>
                  </a:lnTo>
                  <a:lnTo>
                    <a:pt x="14554" y="11863"/>
                  </a:lnTo>
                  <a:lnTo>
                    <a:pt x="16316" y="10819"/>
                  </a:lnTo>
                  <a:lnTo>
                    <a:pt x="18183" y="9258"/>
                  </a:lnTo>
                  <a:lnTo>
                    <a:pt x="19231" y="8674"/>
                  </a:lnTo>
                  <a:lnTo>
                    <a:pt x="20107" y="8655"/>
                  </a:lnTo>
                  <a:lnTo>
                    <a:pt x="25870" y="7277"/>
                  </a:lnTo>
                  <a:lnTo>
                    <a:pt x="26441" y="7707"/>
                  </a:lnTo>
                  <a:lnTo>
                    <a:pt x="27375" y="10378"/>
                  </a:lnTo>
                  <a:lnTo>
                    <a:pt x="27870" y="10771"/>
                  </a:lnTo>
                  <a:lnTo>
                    <a:pt x="28670" y="10867"/>
                  </a:lnTo>
                  <a:lnTo>
                    <a:pt x="30290" y="10255"/>
                  </a:lnTo>
                  <a:lnTo>
                    <a:pt x="33252" y="8158"/>
                  </a:lnTo>
                  <a:lnTo>
                    <a:pt x="34547" y="6894"/>
                  </a:lnTo>
                  <a:lnTo>
                    <a:pt x="36071" y="5104"/>
                  </a:lnTo>
                  <a:lnTo>
                    <a:pt x="38024" y="3093"/>
                  </a:lnTo>
                  <a:lnTo>
                    <a:pt x="39110" y="1331"/>
                  </a:lnTo>
                  <a:lnTo>
                    <a:pt x="40167" y="307"/>
                  </a:lnTo>
                  <a:lnTo>
                    <a:pt x="41558" y="0"/>
                  </a:lnTo>
                  <a:lnTo>
                    <a:pt x="43101" y="8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1522769D-4E90-DAA5-1BDF-DD95C70B9C55}"/>
                </a:ext>
              </a:extLst>
            </p:cNvPr>
            <p:cNvSpPr/>
            <p:nvPr/>
          </p:nvSpPr>
          <p:spPr>
            <a:xfrm>
              <a:off x="7115688" y="3595151"/>
              <a:ext cx="4257" cy="6070"/>
            </a:xfrm>
            <a:custGeom>
              <a:avLst/>
              <a:gdLst>
                <a:gd name="connsiteX0" fmla="*/ 4181 w 4257"/>
                <a:gd name="connsiteY0" fmla="*/ 3591 h 6070"/>
                <a:gd name="connsiteX1" fmla="*/ 4258 w 4257"/>
                <a:gd name="connsiteY1" fmla="*/ 6071 h 6070"/>
                <a:gd name="connsiteX2" fmla="*/ 2972 w 4257"/>
                <a:gd name="connsiteY2" fmla="*/ 5237 h 6070"/>
                <a:gd name="connsiteX3" fmla="*/ 2610 w 4257"/>
                <a:gd name="connsiteY3" fmla="*/ 3638 h 6070"/>
                <a:gd name="connsiteX4" fmla="*/ 895 w 4257"/>
                <a:gd name="connsiteY4" fmla="*/ 2441 h 6070"/>
                <a:gd name="connsiteX5" fmla="*/ 0 w 4257"/>
                <a:gd name="connsiteY5" fmla="*/ 1350 h 6070"/>
                <a:gd name="connsiteX6" fmla="*/ 1934 w 4257"/>
                <a:gd name="connsiteY6" fmla="*/ 0 h 6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57" h="6070">
                  <a:moveTo>
                    <a:pt x="4181" y="3591"/>
                  </a:moveTo>
                  <a:lnTo>
                    <a:pt x="4258" y="6071"/>
                  </a:lnTo>
                  <a:lnTo>
                    <a:pt x="2972" y="5237"/>
                  </a:lnTo>
                  <a:lnTo>
                    <a:pt x="2610" y="3638"/>
                  </a:lnTo>
                  <a:lnTo>
                    <a:pt x="895" y="2441"/>
                  </a:lnTo>
                  <a:lnTo>
                    <a:pt x="0" y="1350"/>
                  </a:lnTo>
                  <a:lnTo>
                    <a:pt x="1934" y="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8AC4D215-B32C-5C22-67F3-7387DC16B3FB}"/>
                </a:ext>
              </a:extLst>
            </p:cNvPr>
            <p:cNvSpPr/>
            <p:nvPr/>
          </p:nvSpPr>
          <p:spPr>
            <a:xfrm>
              <a:off x="6218614" y="2865121"/>
              <a:ext cx="448675" cy="376020"/>
            </a:xfrm>
            <a:custGeom>
              <a:avLst/>
              <a:gdLst>
                <a:gd name="connsiteX0" fmla="*/ 257727 w 448675"/>
                <a:gd name="connsiteY0" fmla="*/ 3395 h 376020"/>
                <a:gd name="connsiteX1" fmla="*/ 256870 w 448675"/>
                <a:gd name="connsiteY1" fmla="*/ 5961 h 376020"/>
                <a:gd name="connsiteX2" fmla="*/ 261871 w 448675"/>
                <a:gd name="connsiteY2" fmla="*/ 5961 h 376020"/>
                <a:gd name="connsiteX3" fmla="*/ 270643 w 448675"/>
                <a:gd name="connsiteY3" fmla="*/ 5961 h 376020"/>
                <a:gd name="connsiteX4" fmla="*/ 279416 w 448675"/>
                <a:gd name="connsiteY4" fmla="*/ 5961 h 376020"/>
                <a:gd name="connsiteX5" fmla="*/ 288188 w 448675"/>
                <a:gd name="connsiteY5" fmla="*/ 5961 h 376020"/>
                <a:gd name="connsiteX6" fmla="*/ 296961 w 448675"/>
                <a:gd name="connsiteY6" fmla="*/ 5952 h 376020"/>
                <a:gd name="connsiteX7" fmla="*/ 305724 w 448675"/>
                <a:gd name="connsiteY7" fmla="*/ 5952 h 376020"/>
                <a:gd name="connsiteX8" fmla="*/ 314497 w 448675"/>
                <a:gd name="connsiteY8" fmla="*/ 5952 h 376020"/>
                <a:gd name="connsiteX9" fmla="*/ 323269 w 448675"/>
                <a:gd name="connsiteY9" fmla="*/ 5952 h 376020"/>
                <a:gd name="connsiteX10" fmla="*/ 332042 w 448675"/>
                <a:gd name="connsiteY10" fmla="*/ 5952 h 376020"/>
                <a:gd name="connsiteX11" fmla="*/ 340814 w 448675"/>
                <a:gd name="connsiteY11" fmla="*/ 5952 h 376020"/>
                <a:gd name="connsiteX12" fmla="*/ 349577 w 448675"/>
                <a:gd name="connsiteY12" fmla="*/ 5952 h 376020"/>
                <a:gd name="connsiteX13" fmla="*/ 358359 w 448675"/>
                <a:gd name="connsiteY13" fmla="*/ 5942 h 376020"/>
                <a:gd name="connsiteX14" fmla="*/ 367122 w 448675"/>
                <a:gd name="connsiteY14" fmla="*/ 5942 h 376020"/>
                <a:gd name="connsiteX15" fmla="*/ 375895 w 448675"/>
                <a:gd name="connsiteY15" fmla="*/ 5942 h 376020"/>
                <a:gd name="connsiteX16" fmla="*/ 384667 w 448675"/>
                <a:gd name="connsiteY16" fmla="*/ 5942 h 376020"/>
                <a:gd name="connsiteX17" fmla="*/ 393440 w 448675"/>
                <a:gd name="connsiteY17" fmla="*/ 5942 h 376020"/>
                <a:gd name="connsiteX18" fmla="*/ 402212 w 448675"/>
                <a:gd name="connsiteY18" fmla="*/ 5933 h 376020"/>
                <a:gd name="connsiteX19" fmla="*/ 402507 w 448675"/>
                <a:gd name="connsiteY19" fmla="*/ 12501 h 376020"/>
                <a:gd name="connsiteX20" fmla="*/ 403689 w 448675"/>
                <a:gd name="connsiteY20" fmla="*/ 17738 h 376020"/>
                <a:gd name="connsiteX21" fmla="*/ 407822 w 448675"/>
                <a:gd name="connsiteY21" fmla="*/ 25215 h 376020"/>
                <a:gd name="connsiteX22" fmla="*/ 411308 w 448675"/>
                <a:gd name="connsiteY22" fmla="*/ 29237 h 376020"/>
                <a:gd name="connsiteX23" fmla="*/ 412566 w 448675"/>
                <a:gd name="connsiteY23" fmla="*/ 31448 h 376020"/>
                <a:gd name="connsiteX24" fmla="*/ 412680 w 448675"/>
                <a:gd name="connsiteY24" fmla="*/ 32473 h 376020"/>
                <a:gd name="connsiteX25" fmla="*/ 412518 w 448675"/>
                <a:gd name="connsiteY25" fmla="*/ 33430 h 376020"/>
                <a:gd name="connsiteX26" fmla="*/ 411461 w 448675"/>
                <a:gd name="connsiteY26" fmla="*/ 32329 h 376020"/>
                <a:gd name="connsiteX27" fmla="*/ 409670 w 448675"/>
                <a:gd name="connsiteY27" fmla="*/ 31583 h 376020"/>
                <a:gd name="connsiteX28" fmla="*/ 409423 w 448675"/>
                <a:gd name="connsiteY28" fmla="*/ 35077 h 376020"/>
                <a:gd name="connsiteX29" fmla="*/ 409832 w 448675"/>
                <a:gd name="connsiteY29" fmla="*/ 37557 h 376020"/>
                <a:gd name="connsiteX30" fmla="*/ 410261 w 448675"/>
                <a:gd name="connsiteY30" fmla="*/ 42220 h 376020"/>
                <a:gd name="connsiteX31" fmla="*/ 411728 w 448675"/>
                <a:gd name="connsiteY31" fmla="*/ 47218 h 376020"/>
                <a:gd name="connsiteX32" fmla="*/ 410670 w 448675"/>
                <a:gd name="connsiteY32" fmla="*/ 51832 h 376020"/>
                <a:gd name="connsiteX33" fmla="*/ 410813 w 448675"/>
                <a:gd name="connsiteY33" fmla="*/ 59645 h 376020"/>
                <a:gd name="connsiteX34" fmla="*/ 412661 w 448675"/>
                <a:gd name="connsiteY34" fmla="*/ 68990 h 376020"/>
                <a:gd name="connsiteX35" fmla="*/ 412290 w 448675"/>
                <a:gd name="connsiteY35" fmla="*/ 74945 h 376020"/>
                <a:gd name="connsiteX36" fmla="*/ 415309 w 448675"/>
                <a:gd name="connsiteY36" fmla="*/ 88809 h 376020"/>
                <a:gd name="connsiteX37" fmla="*/ 418243 w 448675"/>
                <a:gd name="connsiteY37" fmla="*/ 96488 h 376020"/>
                <a:gd name="connsiteX38" fmla="*/ 419852 w 448675"/>
                <a:gd name="connsiteY38" fmla="*/ 98374 h 376020"/>
                <a:gd name="connsiteX39" fmla="*/ 421672 w 448675"/>
                <a:gd name="connsiteY39" fmla="*/ 99389 h 376020"/>
                <a:gd name="connsiteX40" fmla="*/ 425158 w 448675"/>
                <a:gd name="connsiteY40" fmla="*/ 100039 h 376020"/>
                <a:gd name="connsiteX41" fmla="*/ 430292 w 448675"/>
                <a:gd name="connsiteY41" fmla="*/ 103936 h 376020"/>
                <a:gd name="connsiteX42" fmla="*/ 434359 w 448675"/>
                <a:gd name="connsiteY42" fmla="*/ 108053 h 376020"/>
                <a:gd name="connsiteX43" fmla="*/ 435807 w 448675"/>
                <a:gd name="connsiteY43" fmla="*/ 110207 h 376020"/>
                <a:gd name="connsiteX44" fmla="*/ 437769 w 448675"/>
                <a:gd name="connsiteY44" fmla="*/ 112563 h 376020"/>
                <a:gd name="connsiteX45" fmla="*/ 439122 w 448675"/>
                <a:gd name="connsiteY45" fmla="*/ 112142 h 376020"/>
                <a:gd name="connsiteX46" fmla="*/ 439950 w 448675"/>
                <a:gd name="connsiteY46" fmla="*/ 111510 h 376020"/>
                <a:gd name="connsiteX47" fmla="*/ 441274 w 448675"/>
                <a:gd name="connsiteY47" fmla="*/ 113416 h 376020"/>
                <a:gd name="connsiteX48" fmla="*/ 447723 w 448675"/>
                <a:gd name="connsiteY48" fmla="*/ 117523 h 376020"/>
                <a:gd name="connsiteX49" fmla="*/ 448675 w 448675"/>
                <a:gd name="connsiteY49" fmla="*/ 119428 h 376020"/>
                <a:gd name="connsiteX50" fmla="*/ 446351 w 448675"/>
                <a:gd name="connsiteY50" fmla="*/ 121295 h 376020"/>
                <a:gd name="connsiteX51" fmla="*/ 443675 w 448675"/>
                <a:gd name="connsiteY51" fmla="*/ 124512 h 376020"/>
                <a:gd name="connsiteX52" fmla="*/ 442998 w 448675"/>
                <a:gd name="connsiteY52" fmla="*/ 125795 h 376020"/>
                <a:gd name="connsiteX53" fmla="*/ 442684 w 448675"/>
                <a:gd name="connsiteY53" fmla="*/ 126552 h 376020"/>
                <a:gd name="connsiteX54" fmla="*/ 442370 w 448675"/>
                <a:gd name="connsiteY54" fmla="*/ 127509 h 376020"/>
                <a:gd name="connsiteX55" fmla="*/ 441665 w 448675"/>
                <a:gd name="connsiteY55" fmla="*/ 128457 h 376020"/>
                <a:gd name="connsiteX56" fmla="*/ 440131 w 448675"/>
                <a:gd name="connsiteY56" fmla="*/ 129759 h 376020"/>
                <a:gd name="connsiteX57" fmla="*/ 439522 w 448675"/>
                <a:gd name="connsiteY57" fmla="*/ 130324 h 376020"/>
                <a:gd name="connsiteX58" fmla="*/ 439160 w 448675"/>
                <a:gd name="connsiteY58" fmla="*/ 131224 h 376020"/>
                <a:gd name="connsiteX59" fmla="*/ 438236 w 448675"/>
                <a:gd name="connsiteY59" fmla="*/ 131808 h 376020"/>
                <a:gd name="connsiteX60" fmla="*/ 437226 w 448675"/>
                <a:gd name="connsiteY60" fmla="*/ 131836 h 376020"/>
                <a:gd name="connsiteX61" fmla="*/ 436350 w 448675"/>
                <a:gd name="connsiteY61" fmla="*/ 132238 h 376020"/>
                <a:gd name="connsiteX62" fmla="*/ 435026 w 448675"/>
                <a:gd name="connsiteY62" fmla="*/ 132851 h 376020"/>
                <a:gd name="connsiteX63" fmla="*/ 433054 w 448675"/>
                <a:gd name="connsiteY63" fmla="*/ 132535 h 376020"/>
                <a:gd name="connsiteX64" fmla="*/ 431044 w 448675"/>
                <a:gd name="connsiteY64" fmla="*/ 133099 h 376020"/>
                <a:gd name="connsiteX65" fmla="*/ 430311 w 448675"/>
                <a:gd name="connsiteY65" fmla="*/ 133808 h 376020"/>
                <a:gd name="connsiteX66" fmla="*/ 428711 w 448675"/>
                <a:gd name="connsiteY66" fmla="*/ 134430 h 376020"/>
                <a:gd name="connsiteX67" fmla="*/ 427120 w 448675"/>
                <a:gd name="connsiteY67" fmla="*/ 134564 h 376020"/>
                <a:gd name="connsiteX68" fmla="*/ 426558 w 448675"/>
                <a:gd name="connsiteY68" fmla="*/ 134775 h 376020"/>
                <a:gd name="connsiteX69" fmla="*/ 425053 w 448675"/>
                <a:gd name="connsiteY69" fmla="*/ 135819 h 376020"/>
                <a:gd name="connsiteX70" fmla="*/ 423205 w 448675"/>
                <a:gd name="connsiteY70" fmla="*/ 137283 h 376020"/>
                <a:gd name="connsiteX71" fmla="*/ 421043 w 448675"/>
                <a:gd name="connsiteY71" fmla="*/ 138212 h 376020"/>
                <a:gd name="connsiteX72" fmla="*/ 420281 w 448675"/>
                <a:gd name="connsiteY72" fmla="*/ 138519 h 376020"/>
                <a:gd name="connsiteX73" fmla="*/ 419291 w 448675"/>
                <a:gd name="connsiteY73" fmla="*/ 139524 h 376020"/>
                <a:gd name="connsiteX74" fmla="*/ 417757 w 448675"/>
                <a:gd name="connsiteY74" fmla="*/ 144541 h 376020"/>
                <a:gd name="connsiteX75" fmla="*/ 416633 w 448675"/>
                <a:gd name="connsiteY75" fmla="*/ 145853 h 376020"/>
                <a:gd name="connsiteX76" fmla="*/ 414747 w 448675"/>
                <a:gd name="connsiteY76" fmla="*/ 145987 h 376020"/>
                <a:gd name="connsiteX77" fmla="*/ 412299 w 448675"/>
                <a:gd name="connsiteY77" fmla="*/ 145987 h 376020"/>
                <a:gd name="connsiteX78" fmla="*/ 410175 w 448675"/>
                <a:gd name="connsiteY78" fmla="*/ 146418 h 376020"/>
                <a:gd name="connsiteX79" fmla="*/ 407289 w 448675"/>
                <a:gd name="connsiteY79" fmla="*/ 145862 h 376020"/>
                <a:gd name="connsiteX80" fmla="*/ 405889 w 448675"/>
                <a:gd name="connsiteY80" fmla="*/ 145929 h 376020"/>
                <a:gd name="connsiteX81" fmla="*/ 405517 w 448675"/>
                <a:gd name="connsiteY81" fmla="*/ 147001 h 376020"/>
                <a:gd name="connsiteX82" fmla="*/ 405003 w 448675"/>
                <a:gd name="connsiteY82" fmla="*/ 151300 h 376020"/>
                <a:gd name="connsiteX83" fmla="*/ 405070 w 448675"/>
                <a:gd name="connsiteY83" fmla="*/ 153148 h 376020"/>
                <a:gd name="connsiteX84" fmla="*/ 403927 w 448675"/>
                <a:gd name="connsiteY84" fmla="*/ 155322 h 376020"/>
                <a:gd name="connsiteX85" fmla="*/ 402650 w 448675"/>
                <a:gd name="connsiteY85" fmla="*/ 158050 h 376020"/>
                <a:gd name="connsiteX86" fmla="*/ 403117 w 448675"/>
                <a:gd name="connsiteY86" fmla="*/ 162646 h 376020"/>
                <a:gd name="connsiteX87" fmla="*/ 403336 w 448675"/>
                <a:gd name="connsiteY87" fmla="*/ 167194 h 376020"/>
                <a:gd name="connsiteX88" fmla="*/ 400993 w 448675"/>
                <a:gd name="connsiteY88" fmla="*/ 174030 h 376020"/>
                <a:gd name="connsiteX89" fmla="*/ 400660 w 448675"/>
                <a:gd name="connsiteY89" fmla="*/ 175600 h 376020"/>
                <a:gd name="connsiteX90" fmla="*/ 398288 w 448675"/>
                <a:gd name="connsiteY90" fmla="*/ 181010 h 376020"/>
                <a:gd name="connsiteX91" fmla="*/ 397069 w 448675"/>
                <a:gd name="connsiteY91" fmla="*/ 183030 h 376020"/>
                <a:gd name="connsiteX92" fmla="*/ 394040 w 448675"/>
                <a:gd name="connsiteY92" fmla="*/ 193122 h 376020"/>
                <a:gd name="connsiteX93" fmla="*/ 392859 w 448675"/>
                <a:gd name="connsiteY93" fmla="*/ 196224 h 376020"/>
                <a:gd name="connsiteX94" fmla="*/ 390325 w 448675"/>
                <a:gd name="connsiteY94" fmla="*/ 199489 h 376020"/>
                <a:gd name="connsiteX95" fmla="*/ 390897 w 448675"/>
                <a:gd name="connsiteY95" fmla="*/ 204802 h 376020"/>
                <a:gd name="connsiteX96" fmla="*/ 391506 w 448675"/>
                <a:gd name="connsiteY96" fmla="*/ 210423 h 376020"/>
                <a:gd name="connsiteX97" fmla="*/ 392078 w 448675"/>
                <a:gd name="connsiteY97" fmla="*/ 215727 h 376020"/>
                <a:gd name="connsiteX98" fmla="*/ 392935 w 448675"/>
                <a:gd name="connsiteY98" fmla="*/ 223645 h 376020"/>
                <a:gd name="connsiteX99" fmla="*/ 390782 w 448675"/>
                <a:gd name="connsiteY99" fmla="*/ 231037 h 376020"/>
                <a:gd name="connsiteX100" fmla="*/ 390868 w 448675"/>
                <a:gd name="connsiteY100" fmla="*/ 235067 h 376020"/>
                <a:gd name="connsiteX101" fmla="*/ 389363 w 448675"/>
                <a:gd name="connsiteY101" fmla="*/ 241003 h 376020"/>
                <a:gd name="connsiteX102" fmla="*/ 388172 w 448675"/>
                <a:gd name="connsiteY102" fmla="*/ 243751 h 376020"/>
                <a:gd name="connsiteX103" fmla="*/ 387115 w 448675"/>
                <a:gd name="connsiteY103" fmla="*/ 245369 h 376020"/>
                <a:gd name="connsiteX104" fmla="*/ 386229 w 448675"/>
                <a:gd name="connsiteY104" fmla="*/ 247055 h 376020"/>
                <a:gd name="connsiteX105" fmla="*/ 384591 w 448675"/>
                <a:gd name="connsiteY105" fmla="*/ 250750 h 376020"/>
                <a:gd name="connsiteX106" fmla="*/ 383200 w 448675"/>
                <a:gd name="connsiteY106" fmla="*/ 255624 h 376020"/>
                <a:gd name="connsiteX107" fmla="*/ 382581 w 448675"/>
                <a:gd name="connsiteY107" fmla="*/ 260612 h 376020"/>
                <a:gd name="connsiteX108" fmla="*/ 382533 w 448675"/>
                <a:gd name="connsiteY108" fmla="*/ 263513 h 376020"/>
                <a:gd name="connsiteX109" fmla="*/ 382257 w 448675"/>
                <a:gd name="connsiteY109" fmla="*/ 264834 h 376020"/>
                <a:gd name="connsiteX110" fmla="*/ 381791 w 448675"/>
                <a:gd name="connsiteY110" fmla="*/ 265677 h 376020"/>
                <a:gd name="connsiteX111" fmla="*/ 378581 w 448675"/>
                <a:gd name="connsiteY111" fmla="*/ 266223 h 376020"/>
                <a:gd name="connsiteX112" fmla="*/ 374113 w 448675"/>
                <a:gd name="connsiteY112" fmla="*/ 266816 h 376020"/>
                <a:gd name="connsiteX113" fmla="*/ 371713 w 448675"/>
                <a:gd name="connsiteY113" fmla="*/ 267467 h 376020"/>
                <a:gd name="connsiteX114" fmla="*/ 370103 w 448675"/>
                <a:gd name="connsiteY114" fmla="*/ 268482 h 376020"/>
                <a:gd name="connsiteX115" fmla="*/ 368122 w 448675"/>
                <a:gd name="connsiteY115" fmla="*/ 270847 h 376020"/>
                <a:gd name="connsiteX116" fmla="*/ 364198 w 448675"/>
                <a:gd name="connsiteY116" fmla="*/ 277319 h 376020"/>
                <a:gd name="connsiteX117" fmla="*/ 362150 w 448675"/>
                <a:gd name="connsiteY117" fmla="*/ 281283 h 376020"/>
                <a:gd name="connsiteX118" fmla="*/ 358931 w 448675"/>
                <a:gd name="connsiteY118" fmla="*/ 286702 h 376020"/>
                <a:gd name="connsiteX119" fmla="*/ 355187 w 448675"/>
                <a:gd name="connsiteY119" fmla="*/ 290532 h 376020"/>
                <a:gd name="connsiteX120" fmla="*/ 354397 w 448675"/>
                <a:gd name="connsiteY120" fmla="*/ 292399 h 376020"/>
                <a:gd name="connsiteX121" fmla="*/ 353778 w 448675"/>
                <a:gd name="connsiteY121" fmla="*/ 295865 h 376020"/>
                <a:gd name="connsiteX122" fmla="*/ 352396 w 448675"/>
                <a:gd name="connsiteY122" fmla="*/ 301351 h 376020"/>
                <a:gd name="connsiteX123" fmla="*/ 351130 w 448675"/>
                <a:gd name="connsiteY123" fmla="*/ 305238 h 376020"/>
                <a:gd name="connsiteX124" fmla="*/ 351358 w 448675"/>
                <a:gd name="connsiteY124" fmla="*/ 308379 h 376020"/>
                <a:gd name="connsiteX125" fmla="*/ 350177 w 448675"/>
                <a:gd name="connsiteY125" fmla="*/ 313807 h 376020"/>
                <a:gd name="connsiteX126" fmla="*/ 350349 w 448675"/>
                <a:gd name="connsiteY126" fmla="*/ 316450 h 376020"/>
                <a:gd name="connsiteX127" fmla="*/ 349034 w 448675"/>
                <a:gd name="connsiteY127" fmla="*/ 317924 h 376020"/>
                <a:gd name="connsiteX128" fmla="*/ 347272 w 448675"/>
                <a:gd name="connsiteY128" fmla="*/ 319322 h 376020"/>
                <a:gd name="connsiteX129" fmla="*/ 346072 w 448675"/>
                <a:gd name="connsiteY129" fmla="*/ 319677 h 376020"/>
                <a:gd name="connsiteX130" fmla="*/ 343500 w 448675"/>
                <a:gd name="connsiteY130" fmla="*/ 318078 h 376020"/>
                <a:gd name="connsiteX131" fmla="*/ 341538 w 448675"/>
                <a:gd name="connsiteY131" fmla="*/ 316460 h 376020"/>
                <a:gd name="connsiteX132" fmla="*/ 340738 w 448675"/>
                <a:gd name="connsiteY132" fmla="*/ 316029 h 376020"/>
                <a:gd name="connsiteX133" fmla="*/ 339033 w 448675"/>
                <a:gd name="connsiteY133" fmla="*/ 317044 h 376020"/>
                <a:gd name="connsiteX134" fmla="*/ 336985 w 448675"/>
                <a:gd name="connsiteY134" fmla="*/ 318547 h 376020"/>
                <a:gd name="connsiteX135" fmla="*/ 334642 w 448675"/>
                <a:gd name="connsiteY135" fmla="*/ 322051 h 376020"/>
                <a:gd name="connsiteX136" fmla="*/ 332823 w 448675"/>
                <a:gd name="connsiteY136" fmla="*/ 325594 h 376020"/>
                <a:gd name="connsiteX137" fmla="*/ 333870 w 448675"/>
                <a:gd name="connsiteY137" fmla="*/ 333110 h 376020"/>
                <a:gd name="connsiteX138" fmla="*/ 333775 w 448675"/>
                <a:gd name="connsiteY138" fmla="*/ 334747 h 376020"/>
                <a:gd name="connsiteX139" fmla="*/ 333242 w 448675"/>
                <a:gd name="connsiteY139" fmla="*/ 336538 h 376020"/>
                <a:gd name="connsiteX140" fmla="*/ 330403 w 448675"/>
                <a:gd name="connsiteY140" fmla="*/ 342129 h 376020"/>
                <a:gd name="connsiteX141" fmla="*/ 329698 w 448675"/>
                <a:gd name="connsiteY141" fmla="*/ 343900 h 376020"/>
                <a:gd name="connsiteX142" fmla="*/ 328670 w 448675"/>
                <a:gd name="connsiteY142" fmla="*/ 347251 h 376020"/>
                <a:gd name="connsiteX143" fmla="*/ 327574 w 448675"/>
                <a:gd name="connsiteY143" fmla="*/ 353101 h 376020"/>
                <a:gd name="connsiteX144" fmla="*/ 327536 w 448675"/>
                <a:gd name="connsiteY144" fmla="*/ 354509 h 376020"/>
                <a:gd name="connsiteX145" fmla="*/ 327536 w 448675"/>
                <a:gd name="connsiteY145" fmla="*/ 354509 h 376020"/>
                <a:gd name="connsiteX146" fmla="*/ 327508 w 448675"/>
                <a:gd name="connsiteY146" fmla="*/ 354509 h 376020"/>
                <a:gd name="connsiteX147" fmla="*/ 322536 w 448675"/>
                <a:gd name="connsiteY147" fmla="*/ 354490 h 376020"/>
                <a:gd name="connsiteX148" fmla="*/ 322450 w 448675"/>
                <a:gd name="connsiteY148" fmla="*/ 354461 h 376020"/>
                <a:gd name="connsiteX149" fmla="*/ 322374 w 448675"/>
                <a:gd name="connsiteY149" fmla="*/ 354375 h 376020"/>
                <a:gd name="connsiteX150" fmla="*/ 322297 w 448675"/>
                <a:gd name="connsiteY150" fmla="*/ 354251 h 376020"/>
                <a:gd name="connsiteX151" fmla="*/ 322212 w 448675"/>
                <a:gd name="connsiteY151" fmla="*/ 354069 h 376020"/>
                <a:gd name="connsiteX152" fmla="*/ 322021 w 448675"/>
                <a:gd name="connsiteY152" fmla="*/ 353303 h 376020"/>
                <a:gd name="connsiteX153" fmla="*/ 321916 w 448675"/>
                <a:gd name="connsiteY153" fmla="*/ 352106 h 376020"/>
                <a:gd name="connsiteX154" fmla="*/ 322088 w 448675"/>
                <a:gd name="connsiteY154" fmla="*/ 350038 h 376020"/>
                <a:gd name="connsiteX155" fmla="*/ 322640 w 448675"/>
                <a:gd name="connsiteY155" fmla="*/ 347577 h 376020"/>
                <a:gd name="connsiteX156" fmla="*/ 324364 w 448675"/>
                <a:gd name="connsiteY156" fmla="*/ 344121 h 376020"/>
                <a:gd name="connsiteX157" fmla="*/ 324450 w 448675"/>
                <a:gd name="connsiteY157" fmla="*/ 343833 h 376020"/>
                <a:gd name="connsiteX158" fmla="*/ 324469 w 448675"/>
                <a:gd name="connsiteY158" fmla="*/ 343670 h 376020"/>
                <a:gd name="connsiteX159" fmla="*/ 324469 w 448675"/>
                <a:gd name="connsiteY159" fmla="*/ 343488 h 376020"/>
                <a:gd name="connsiteX160" fmla="*/ 324307 w 448675"/>
                <a:gd name="connsiteY160" fmla="*/ 342866 h 376020"/>
                <a:gd name="connsiteX161" fmla="*/ 324107 w 448675"/>
                <a:gd name="connsiteY161" fmla="*/ 342330 h 376020"/>
                <a:gd name="connsiteX162" fmla="*/ 324012 w 448675"/>
                <a:gd name="connsiteY162" fmla="*/ 341526 h 376020"/>
                <a:gd name="connsiteX163" fmla="*/ 324307 w 448675"/>
                <a:gd name="connsiteY163" fmla="*/ 339726 h 376020"/>
                <a:gd name="connsiteX164" fmla="*/ 324336 w 448675"/>
                <a:gd name="connsiteY164" fmla="*/ 339171 h 376020"/>
                <a:gd name="connsiteX165" fmla="*/ 324298 w 448675"/>
                <a:gd name="connsiteY165" fmla="*/ 338462 h 376020"/>
                <a:gd name="connsiteX166" fmla="*/ 324164 w 448675"/>
                <a:gd name="connsiteY166" fmla="*/ 338003 h 376020"/>
                <a:gd name="connsiteX167" fmla="*/ 322964 w 448675"/>
                <a:gd name="connsiteY167" fmla="*/ 335006 h 376020"/>
                <a:gd name="connsiteX168" fmla="*/ 322564 w 448675"/>
                <a:gd name="connsiteY168" fmla="*/ 334528 h 376020"/>
                <a:gd name="connsiteX169" fmla="*/ 310991 w 448675"/>
                <a:gd name="connsiteY169" fmla="*/ 324983 h 376020"/>
                <a:gd name="connsiteX170" fmla="*/ 308877 w 448675"/>
                <a:gd name="connsiteY170" fmla="*/ 322388 h 376020"/>
                <a:gd name="connsiteX171" fmla="*/ 308648 w 448675"/>
                <a:gd name="connsiteY171" fmla="*/ 322215 h 376020"/>
                <a:gd name="connsiteX172" fmla="*/ 308362 w 448675"/>
                <a:gd name="connsiteY172" fmla="*/ 322081 h 376020"/>
                <a:gd name="connsiteX173" fmla="*/ 302485 w 448675"/>
                <a:gd name="connsiteY173" fmla="*/ 319898 h 376020"/>
                <a:gd name="connsiteX174" fmla="*/ 302200 w 448675"/>
                <a:gd name="connsiteY174" fmla="*/ 319678 h 376020"/>
                <a:gd name="connsiteX175" fmla="*/ 302238 w 448675"/>
                <a:gd name="connsiteY175" fmla="*/ 319362 h 376020"/>
                <a:gd name="connsiteX176" fmla="*/ 302419 w 448675"/>
                <a:gd name="connsiteY176" fmla="*/ 318950 h 376020"/>
                <a:gd name="connsiteX177" fmla="*/ 303124 w 448675"/>
                <a:gd name="connsiteY177" fmla="*/ 317686 h 376020"/>
                <a:gd name="connsiteX178" fmla="*/ 303219 w 448675"/>
                <a:gd name="connsiteY178" fmla="*/ 317360 h 376020"/>
                <a:gd name="connsiteX179" fmla="*/ 303324 w 448675"/>
                <a:gd name="connsiteY179" fmla="*/ 316853 h 376020"/>
                <a:gd name="connsiteX180" fmla="*/ 300676 w 448675"/>
                <a:gd name="connsiteY180" fmla="*/ 296671 h 376020"/>
                <a:gd name="connsiteX181" fmla="*/ 300685 w 448675"/>
                <a:gd name="connsiteY181" fmla="*/ 296278 h 376020"/>
                <a:gd name="connsiteX182" fmla="*/ 300800 w 448675"/>
                <a:gd name="connsiteY182" fmla="*/ 296009 h 376020"/>
                <a:gd name="connsiteX183" fmla="*/ 300895 w 448675"/>
                <a:gd name="connsiteY183" fmla="*/ 295847 h 376020"/>
                <a:gd name="connsiteX184" fmla="*/ 301247 w 448675"/>
                <a:gd name="connsiteY184" fmla="*/ 295416 h 376020"/>
                <a:gd name="connsiteX185" fmla="*/ 301552 w 448675"/>
                <a:gd name="connsiteY185" fmla="*/ 294976 h 376020"/>
                <a:gd name="connsiteX186" fmla="*/ 301904 w 448675"/>
                <a:gd name="connsiteY186" fmla="*/ 294191 h 376020"/>
                <a:gd name="connsiteX187" fmla="*/ 301990 w 448675"/>
                <a:gd name="connsiteY187" fmla="*/ 293903 h 376020"/>
                <a:gd name="connsiteX188" fmla="*/ 302362 w 448675"/>
                <a:gd name="connsiteY188" fmla="*/ 290284 h 376020"/>
                <a:gd name="connsiteX189" fmla="*/ 302333 w 448675"/>
                <a:gd name="connsiteY189" fmla="*/ 287125 h 376020"/>
                <a:gd name="connsiteX190" fmla="*/ 303876 w 448675"/>
                <a:gd name="connsiteY190" fmla="*/ 281849 h 376020"/>
                <a:gd name="connsiteX191" fmla="*/ 304048 w 448675"/>
                <a:gd name="connsiteY191" fmla="*/ 279599 h 376020"/>
                <a:gd name="connsiteX192" fmla="*/ 291284 w 448675"/>
                <a:gd name="connsiteY192" fmla="*/ 279436 h 376020"/>
                <a:gd name="connsiteX193" fmla="*/ 291208 w 448675"/>
                <a:gd name="connsiteY193" fmla="*/ 279552 h 376020"/>
                <a:gd name="connsiteX194" fmla="*/ 291198 w 448675"/>
                <a:gd name="connsiteY194" fmla="*/ 279696 h 376020"/>
                <a:gd name="connsiteX195" fmla="*/ 291227 w 448675"/>
                <a:gd name="connsiteY195" fmla="*/ 279849 h 376020"/>
                <a:gd name="connsiteX196" fmla="*/ 291246 w 448675"/>
                <a:gd name="connsiteY196" fmla="*/ 280021 h 376020"/>
                <a:gd name="connsiteX197" fmla="*/ 291236 w 448675"/>
                <a:gd name="connsiteY197" fmla="*/ 280376 h 376020"/>
                <a:gd name="connsiteX198" fmla="*/ 291141 w 448675"/>
                <a:gd name="connsiteY198" fmla="*/ 281026 h 376020"/>
                <a:gd name="connsiteX199" fmla="*/ 291113 w 448675"/>
                <a:gd name="connsiteY199" fmla="*/ 281380 h 376020"/>
                <a:gd name="connsiteX200" fmla="*/ 291122 w 448675"/>
                <a:gd name="connsiteY200" fmla="*/ 281723 h 376020"/>
                <a:gd name="connsiteX201" fmla="*/ 291322 w 448675"/>
                <a:gd name="connsiteY201" fmla="*/ 282997 h 376020"/>
                <a:gd name="connsiteX202" fmla="*/ 291655 w 448675"/>
                <a:gd name="connsiteY202" fmla="*/ 283945 h 376020"/>
                <a:gd name="connsiteX203" fmla="*/ 291703 w 448675"/>
                <a:gd name="connsiteY203" fmla="*/ 284261 h 376020"/>
                <a:gd name="connsiteX204" fmla="*/ 291722 w 448675"/>
                <a:gd name="connsiteY204" fmla="*/ 284606 h 376020"/>
                <a:gd name="connsiteX205" fmla="*/ 291684 w 448675"/>
                <a:gd name="connsiteY205" fmla="*/ 285266 h 376020"/>
                <a:gd name="connsiteX206" fmla="*/ 273920 w 448675"/>
                <a:gd name="connsiteY206" fmla="*/ 285342 h 376020"/>
                <a:gd name="connsiteX207" fmla="*/ 280949 w 448675"/>
                <a:gd name="connsiteY207" fmla="*/ 293270 h 376020"/>
                <a:gd name="connsiteX208" fmla="*/ 281035 w 448675"/>
                <a:gd name="connsiteY208" fmla="*/ 293433 h 376020"/>
                <a:gd name="connsiteX209" fmla="*/ 281159 w 448675"/>
                <a:gd name="connsiteY209" fmla="*/ 293863 h 376020"/>
                <a:gd name="connsiteX210" fmla="*/ 281207 w 448675"/>
                <a:gd name="connsiteY210" fmla="*/ 294189 h 376020"/>
                <a:gd name="connsiteX211" fmla="*/ 281340 w 448675"/>
                <a:gd name="connsiteY211" fmla="*/ 296975 h 376020"/>
                <a:gd name="connsiteX212" fmla="*/ 280968 w 448675"/>
                <a:gd name="connsiteY212" fmla="*/ 301379 h 376020"/>
                <a:gd name="connsiteX213" fmla="*/ 281045 w 448675"/>
                <a:gd name="connsiteY213" fmla="*/ 304213 h 376020"/>
                <a:gd name="connsiteX214" fmla="*/ 281454 w 448675"/>
                <a:gd name="connsiteY214" fmla="*/ 306052 h 376020"/>
                <a:gd name="connsiteX215" fmla="*/ 283359 w 448675"/>
                <a:gd name="connsiteY215" fmla="*/ 309671 h 376020"/>
                <a:gd name="connsiteX216" fmla="*/ 283235 w 448675"/>
                <a:gd name="connsiteY216" fmla="*/ 310351 h 376020"/>
                <a:gd name="connsiteX217" fmla="*/ 282797 w 448675"/>
                <a:gd name="connsiteY217" fmla="*/ 311203 h 376020"/>
                <a:gd name="connsiteX218" fmla="*/ 270196 w 448675"/>
                <a:gd name="connsiteY218" fmla="*/ 321946 h 376020"/>
                <a:gd name="connsiteX219" fmla="*/ 269843 w 448675"/>
                <a:gd name="connsiteY219" fmla="*/ 322452 h 376020"/>
                <a:gd name="connsiteX220" fmla="*/ 268091 w 448675"/>
                <a:gd name="connsiteY220" fmla="*/ 326933 h 376020"/>
                <a:gd name="connsiteX221" fmla="*/ 266424 w 448675"/>
                <a:gd name="connsiteY221" fmla="*/ 329528 h 376020"/>
                <a:gd name="connsiteX222" fmla="*/ 265690 w 448675"/>
                <a:gd name="connsiteY222" fmla="*/ 330275 h 376020"/>
                <a:gd name="connsiteX223" fmla="*/ 262766 w 448675"/>
                <a:gd name="connsiteY223" fmla="*/ 333923 h 376020"/>
                <a:gd name="connsiteX224" fmla="*/ 251270 w 448675"/>
                <a:gd name="connsiteY224" fmla="*/ 345364 h 376020"/>
                <a:gd name="connsiteX225" fmla="*/ 249383 w 448675"/>
                <a:gd name="connsiteY225" fmla="*/ 346130 h 376020"/>
                <a:gd name="connsiteX226" fmla="*/ 243659 w 448675"/>
                <a:gd name="connsiteY226" fmla="*/ 346446 h 376020"/>
                <a:gd name="connsiteX227" fmla="*/ 240630 w 448675"/>
                <a:gd name="connsiteY227" fmla="*/ 346532 h 376020"/>
                <a:gd name="connsiteX228" fmla="*/ 240287 w 448675"/>
                <a:gd name="connsiteY228" fmla="*/ 346618 h 376020"/>
                <a:gd name="connsiteX229" fmla="*/ 239773 w 448675"/>
                <a:gd name="connsiteY229" fmla="*/ 346809 h 376020"/>
                <a:gd name="connsiteX230" fmla="*/ 239459 w 448675"/>
                <a:gd name="connsiteY230" fmla="*/ 347106 h 376020"/>
                <a:gd name="connsiteX231" fmla="*/ 239087 w 448675"/>
                <a:gd name="connsiteY231" fmla="*/ 347326 h 376020"/>
                <a:gd name="connsiteX232" fmla="*/ 238716 w 448675"/>
                <a:gd name="connsiteY232" fmla="*/ 347211 h 376020"/>
                <a:gd name="connsiteX233" fmla="*/ 238287 w 448675"/>
                <a:gd name="connsiteY233" fmla="*/ 346895 h 376020"/>
                <a:gd name="connsiteX234" fmla="*/ 231219 w 448675"/>
                <a:gd name="connsiteY234" fmla="*/ 340489 h 376020"/>
                <a:gd name="connsiteX235" fmla="*/ 218608 w 448675"/>
                <a:gd name="connsiteY235" fmla="*/ 332399 h 376020"/>
                <a:gd name="connsiteX236" fmla="*/ 217399 w 448675"/>
                <a:gd name="connsiteY236" fmla="*/ 333136 h 376020"/>
                <a:gd name="connsiteX237" fmla="*/ 210264 w 448675"/>
                <a:gd name="connsiteY237" fmla="*/ 336622 h 376020"/>
                <a:gd name="connsiteX238" fmla="*/ 208798 w 448675"/>
                <a:gd name="connsiteY238" fmla="*/ 337522 h 376020"/>
                <a:gd name="connsiteX239" fmla="*/ 207978 w 448675"/>
                <a:gd name="connsiteY239" fmla="*/ 338163 h 376020"/>
                <a:gd name="connsiteX240" fmla="*/ 207940 w 448675"/>
                <a:gd name="connsiteY240" fmla="*/ 342059 h 376020"/>
                <a:gd name="connsiteX241" fmla="*/ 206692 w 448675"/>
                <a:gd name="connsiteY241" fmla="*/ 344032 h 376020"/>
                <a:gd name="connsiteX242" fmla="*/ 204445 w 448675"/>
                <a:gd name="connsiteY242" fmla="*/ 346196 h 376020"/>
                <a:gd name="connsiteX243" fmla="*/ 198272 w 448675"/>
                <a:gd name="connsiteY243" fmla="*/ 347565 h 376020"/>
                <a:gd name="connsiteX244" fmla="*/ 195063 w 448675"/>
                <a:gd name="connsiteY244" fmla="*/ 348733 h 376020"/>
                <a:gd name="connsiteX245" fmla="*/ 191776 w 448675"/>
                <a:gd name="connsiteY245" fmla="*/ 350485 h 376020"/>
                <a:gd name="connsiteX246" fmla="*/ 191243 w 448675"/>
                <a:gd name="connsiteY246" fmla="*/ 350925 h 376020"/>
                <a:gd name="connsiteX247" fmla="*/ 191243 w 448675"/>
                <a:gd name="connsiteY247" fmla="*/ 350916 h 376020"/>
                <a:gd name="connsiteX248" fmla="*/ 189986 w 448675"/>
                <a:gd name="connsiteY248" fmla="*/ 352132 h 376020"/>
                <a:gd name="connsiteX249" fmla="*/ 187500 w 448675"/>
                <a:gd name="connsiteY249" fmla="*/ 354573 h 376020"/>
                <a:gd name="connsiteX250" fmla="*/ 187233 w 448675"/>
                <a:gd name="connsiteY250" fmla="*/ 356469 h 376020"/>
                <a:gd name="connsiteX251" fmla="*/ 187633 w 448675"/>
                <a:gd name="connsiteY251" fmla="*/ 358173 h 376020"/>
                <a:gd name="connsiteX252" fmla="*/ 166364 w 448675"/>
                <a:gd name="connsiteY252" fmla="*/ 358106 h 376020"/>
                <a:gd name="connsiteX253" fmla="*/ 164963 w 448675"/>
                <a:gd name="connsiteY253" fmla="*/ 356747 h 376020"/>
                <a:gd name="connsiteX254" fmla="*/ 162011 w 448675"/>
                <a:gd name="connsiteY254" fmla="*/ 350772 h 376020"/>
                <a:gd name="connsiteX255" fmla="*/ 161877 w 448675"/>
                <a:gd name="connsiteY255" fmla="*/ 350715 h 376020"/>
                <a:gd name="connsiteX256" fmla="*/ 159706 w 448675"/>
                <a:gd name="connsiteY256" fmla="*/ 351090 h 376020"/>
                <a:gd name="connsiteX257" fmla="*/ 140313 w 448675"/>
                <a:gd name="connsiteY257" fmla="*/ 350390 h 376020"/>
                <a:gd name="connsiteX258" fmla="*/ 137541 w 448675"/>
                <a:gd name="connsiteY258" fmla="*/ 351012 h 376020"/>
                <a:gd name="connsiteX259" fmla="*/ 131997 w 448675"/>
                <a:gd name="connsiteY259" fmla="*/ 353483 h 376020"/>
                <a:gd name="connsiteX260" fmla="*/ 129207 w 448675"/>
                <a:gd name="connsiteY260" fmla="*/ 353895 h 376020"/>
                <a:gd name="connsiteX261" fmla="*/ 126330 w 448675"/>
                <a:gd name="connsiteY261" fmla="*/ 352765 h 376020"/>
                <a:gd name="connsiteX262" fmla="*/ 116129 w 448675"/>
                <a:gd name="connsiteY262" fmla="*/ 340855 h 376020"/>
                <a:gd name="connsiteX263" fmla="*/ 113929 w 448675"/>
                <a:gd name="connsiteY263" fmla="*/ 339428 h 376020"/>
                <a:gd name="connsiteX264" fmla="*/ 113119 w 448675"/>
                <a:gd name="connsiteY264" fmla="*/ 338662 h 376020"/>
                <a:gd name="connsiteX265" fmla="*/ 111614 w 448675"/>
                <a:gd name="connsiteY265" fmla="*/ 336575 h 376020"/>
                <a:gd name="connsiteX266" fmla="*/ 109433 w 448675"/>
                <a:gd name="connsiteY266" fmla="*/ 335330 h 376020"/>
                <a:gd name="connsiteX267" fmla="*/ 108699 w 448675"/>
                <a:gd name="connsiteY267" fmla="*/ 334430 h 376020"/>
                <a:gd name="connsiteX268" fmla="*/ 108461 w 448675"/>
                <a:gd name="connsiteY268" fmla="*/ 333157 h 376020"/>
                <a:gd name="connsiteX269" fmla="*/ 108528 w 448675"/>
                <a:gd name="connsiteY269" fmla="*/ 330533 h 376020"/>
                <a:gd name="connsiteX270" fmla="*/ 107813 w 448675"/>
                <a:gd name="connsiteY270" fmla="*/ 328896 h 376020"/>
                <a:gd name="connsiteX271" fmla="*/ 106204 w 448675"/>
                <a:gd name="connsiteY271" fmla="*/ 328523 h 376020"/>
                <a:gd name="connsiteX272" fmla="*/ 92488 w 448675"/>
                <a:gd name="connsiteY272" fmla="*/ 331290 h 376020"/>
                <a:gd name="connsiteX273" fmla="*/ 90526 w 448675"/>
                <a:gd name="connsiteY273" fmla="*/ 330973 h 376020"/>
                <a:gd name="connsiteX274" fmla="*/ 87649 w 448675"/>
                <a:gd name="connsiteY274" fmla="*/ 331471 h 376020"/>
                <a:gd name="connsiteX275" fmla="*/ 86658 w 448675"/>
                <a:gd name="connsiteY275" fmla="*/ 331958 h 376020"/>
                <a:gd name="connsiteX276" fmla="*/ 85496 w 448675"/>
                <a:gd name="connsiteY276" fmla="*/ 333528 h 376020"/>
                <a:gd name="connsiteX277" fmla="*/ 85258 w 448675"/>
                <a:gd name="connsiteY277" fmla="*/ 335156 h 376020"/>
                <a:gd name="connsiteX278" fmla="*/ 85296 w 448675"/>
                <a:gd name="connsiteY278" fmla="*/ 336803 h 376020"/>
                <a:gd name="connsiteX279" fmla="*/ 84944 w 448675"/>
                <a:gd name="connsiteY279" fmla="*/ 338421 h 376020"/>
                <a:gd name="connsiteX280" fmla="*/ 83896 w 448675"/>
                <a:gd name="connsiteY280" fmla="*/ 340231 h 376020"/>
                <a:gd name="connsiteX281" fmla="*/ 79991 w 448675"/>
                <a:gd name="connsiteY281" fmla="*/ 344271 h 376020"/>
                <a:gd name="connsiteX282" fmla="*/ 79124 w 448675"/>
                <a:gd name="connsiteY282" fmla="*/ 346033 h 376020"/>
                <a:gd name="connsiteX283" fmla="*/ 79305 w 448675"/>
                <a:gd name="connsiteY283" fmla="*/ 350475 h 376020"/>
                <a:gd name="connsiteX284" fmla="*/ 79048 w 448675"/>
                <a:gd name="connsiteY284" fmla="*/ 352725 h 376020"/>
                <a:gd name="connsiteX285" fmla="*/ 78457 w 448675"/>
                <a:gd name="connsiteY285" fmla="*/ 353769 h 376020"/>
                <a:gd name="connsiteX286" fmla="*/ 76762 w 448675"/>
                <a:gd name="connsiteY286" fmla="*/ 355473 h 376020"/>
                <a:gd name="connsiteX287" fmla="*/ 76143 w 448675"/>
                <a:gd name="connsiteY287" fmla="*/ 356459 h 376020"/>
                <a:gd name="connsiteX288" fmla="*/ 75857 w 448675"/>
                <a:gd name="connsiteY288" fmla="*/ 357848 h 376020"/>
                <a:gd name="connsiteX289" fmla="*/ 75762 w 448675"/>
                <a:gd name="connsiteY289" fmla="*/ 360777 h 376020"/>
                <a:gd name="connsiteX290" fmla="*/ 75457 w 448675"/>
                <a:gd name="connsiteY290" fmla="*/ 362146 h 376020"/>
                <a:gd name="connsiteX291" fmla="*/ 73323 w 448675"/>
                <a:gd name="connsiteY291" fmla="*/ 365593 h 376020"/>
                <a:gd name="connsiteX292" fmla="*/ 72819 w 448675"/>
                <a:gd name="connsiteY292" fmla="*/ 366809 h 376020"/>
                <a:gd name="connsiteX293" fmla="*/ 72695 w 448675"/>
                <a:gd name="connsiteY293" fmla="*/ 369289 h 376020"/>
                <a:gd name="connsiteX294" fmla="*/ 72352 w 448675"/>
                <a:gd name="connsiteY294" fmla="*/ 370045 h 376020"/>
                <a:gd name="connsiteX295" fmla="*/ 66151 w 448675"/>
                <a:gd name="connsiteY295" fmla="*/ 372008 h 376020"/>
                <a:gd name="connsiteX296" fmla="*/ 63837 w 448675"/>
                <a:gd name="connsiteY296" fmla="*/ 373262 h 376020"/>
                <a:gd name="connsiteX297" fmla="*/ 62417 w 448675"/>
                <a:gd name="connsiteY297" fmla="*/ 375196 h 376020"/>
                <a:gd name="connsiteX298" fmla="*/ 62074 w 448675"/>
                <a:gd name="connsiteY298" fmla="*/ 376020 h 376020"/>
                <a:gd name="connsiteX299" fmla="*/ 62074 w 448675"/>
                <a:gd name="connsiteY299" fmla="*/ 376020 h 376020"/>
                <a:gd name="connsiteX300" fmla="*/ 59417 w 448675"/>
                <a:gd name="connsiteY300" fmla="*/ 375331 h 376020"/>
                <a:gd name="connsiteX301" fmla="*/ 56045 w 448675"/>
                <a:gd name="connsiteY301" fmla="*/ 374833 h 376020"/>
                <a:gd name="connsiteX302" fmla="*/ 49559 w 448675"/>
                <a:gd name="connsiteY302" fmla="*/ 374221 h 376020"/>
                <a:gd name="connsiteX303" fmla="*/ 46996 w 448675"/>
                <a:gd name="connsiteY303" fmla="*/ 373321 h 376020"/>
                <a:gd name="connsiteX304" fmla="*/ 45768 w 448675"/>
                <a:gd name="connsiteY304" fmla="*/ 371971 h 376020"/>
                <a:gd name="connsiteX305" fmla="*/ 46158 w 448675"/>
                <a:gd name="connsiteY305" fmla="*/ 368524 h 376020"/>
                <a:gd name="connsiteX306" fmla="*/ 45510 w 448675"/>
                <a:gd name="connsiteY306" fmla="*/ 367787 h 376020"/>
                <a:gd name="connsiteX307" fmla="*/ 44482 w 448675"/>
                <a:gd name="connsiteY307" fmla="*/ 367174 h 376020"/>
                <a:gd name="connsiteX308" fmla="*/ 43767 w 448675"/>
                <a:gd name="connsiteY308" fmla="*/ 365681 h 376020"/>
                <a:gd name="connsiteX309" fmla="*/ 43920 w 448675"/>
                <a:gd name="connsiteY309" fmla="*/ 363890 h 376020"/>
                <a:gd name="connsiteX310" fmla="*/ 47339 w 448675"/>
                <a:gd name="connsiteY310" fmla="*/ 359907 h 376020"/>
                <a:gd name="connsiteX311" fmla="*/ 48044 w 448675"/>
                <a:gd name="connsiteY311" fmla="*/ 357782 h 376020"/>
                <a:gd name="connsiteX312" fmla="*/ 48587 w 448675"/>
                <a:gd name="connsiteY312" fmla="*/ 350381 h 376020"/>
                <a:gd name="connsiteX313" fmla="*/ 48939 w 448675"/>
                <a:gd name="connsiteY313" fmla="*/ 347777 h 376020"/>
                <a:gd name="connsiteX314" fmla="*/ 48682 w 448675"/>
                <a:gd name="connsiteY314" fmla="*/ 344722 h 376020"/>
                <a:gd name="connsiteX315" fmla="*/ 45968 w 448675"/>
                <a:gd name="connsiteY315" fmla="*/ 339102 h 376020"/>
                <a:gd name="connsiteX316" fmla="*/ 43605 w 448675"/>
                <a:gd name="connsiteY316" fmla="*/ 335196 h 376020"/>
                <a:gd name="connsiteX317" fmla="*/ 39748 w 448675"/>
                <a:gd name="connsiteY317" fmla="*/ 329403 h 376020"/>
                <a:gd name="connsiteX318" fmla="*/ 38243 w 448675"/>
                <a:gd name="connsiteY318" fmla="*/ 327507 h 376020"/>
                <a:gd name="connsiteX319" fmla="*/ 30451 w 448675"/>
                <a:gd name="connsiteY319" fmla="*/ 319522 h 376020"/>
                <a:gd name="connsiteX320" fmla="*/ 29547 w 448675"/>
                <a:gd name="connsiteY320" fmla="*/ 318335 h 376020"/>
                <a:gd name="connsiteX321" fmla="*/ 27661 w 448675"/>
                <a:gd name="connsiteY321" fmla="*/ 314955 h 376020"/>
                <a:gd name="connsiteX322" fmla="*/ 28594 w 448675"/>
                <a:gd name="connsiteY322" fmla="*/ 311978 h 376020"/>
                <a:gd name="connsiteX323" fmla="*/ 29737 w 448675"/>
                <a:gd name="connsiteY323" fmla="*/ 307554 h 376020"/>
                <a:gd name="connsiteX324" fmla="*/ 29870 w 448675"/>
                <a:gd name="connsiteY324" fmla="*/ 305505 h 376020"/>
                <a:gd name="connsiteX325" fmla="*/ 29337 w 448675"/>
                <a:gd name="connsiteY325" fmla="*/ 303389 h 376020"/>
                <a:gd name="connsiteX326" fmla="*/ 27365 w 448675"/>
                <a:gd name="connsiteY326" fmla="*/ 301800 h 376020"/>
                <a:gd name="connsiteX327" fmla="*/ 25613 w 448675"/>
                <a:gd name="connsiteY327" fmla="*/ 301609 h 376020"/>
                <a:gd name="connsiteX328" fmla="*/ 24832 w 448675"/>
                <a:gd name="connsiteY328" fmla="*/ 300804 h 376020"/>
                <a:gd name="connsiteX329" fmla="*/ 23308 w 448675"/>
                <a:gd name="connsiteY329" fmla="*/ 299636 h 376020"/>
                <a:gd name="connsiteX330" fmla="*/ 21803 w 448675"/>
                <a:gd name="connsiteY330" fmla="*/ 298726 h 376020"/>
                <a:gd name="connsiteX331" fmla="*/ 20469 w 448675"/>
                <a:gd name="connsiteY331" fmla="*/ 296983 h 376020"/>
                <a:gd name="connsiteX332" fmla="*/ 19545 w 448675"/>
                <a:gd name="connsiteY332" fmla="*/ 294542 h 376020"/>
                <a:gd name="connsiteX333" fmla="*/ 20203 w 448675"/>
                <a:gd name="connsiteY333" fmla="*/ 285800 h 376020"/>
                <a:gd name="connsiteX334" fmla="*/ 19755 w 448675"/>
                <a:gd name="connsiteY334" fmla="*/ 284632 h 376020"/>
                <a:gd name="connsiteX335" fmla="*/ 17764 w 448675"/>
                <a:gd name="connsiteY335" fmla="*/ 284306 h 376020"/>
                <a:gd name="connsiteX336" fmla="*/ 17297 w 448675"/>
                <a:gd name="connsiteY336" fmla="*/ 283675 h 376020"/>
                <a:gd name="connsiteX337" fmla="*/ 17374 w 448675"/>
                <a:gd name="connsiteY337" fmla="*/ 282000 h 376020"/>
                <a:gd name="connsiteX338" fmla="*/ 16307 w 448675"/>
                <a:gd name="connsiteY338" fmla="*/ 277011 h 376020"/>
                <a:gd name="connsiteX339" fmla="*/ 15107 w 448675"/>
                <a:gd name="connsiteY339" fmla="*/ 272875 h 376020"/>
                <a:gd name="connsiteX340" fmla="*/ 15745 w 448675"/>
                <a:gd name="connsiteY340" fmla="*/ 270596 h 376020"/>
                <a:gd name="connsiteX341" fmla="*/ 14088 w 448675"/>
                <a:gd name="connsiteY341" fmla="*/ 267475 h 376020"/>
                <a:gd name="connsiteX342" fmla="*/ 10906 w 448675"/>
                <a:gd name="connsiteY342" fmla="*/ 266135 h 376020"/>
                <a:gd name="connsiteX343" fmla="*/ 7906 w 448675"/>
                <a:gd name="connsiteY343" fmla="*/ 266546 h 376020"/>
                <a:gd name="connsiteX344" fmla="*/ 4686 w 448675"/>
                <a:gd name="connsiteY344" fmla="*/ 267168 h 376020"/>
                <a:gd name="connsiteX345" fmla="*/ 2743 w 448675"/>
                <a:gd name="connsiteY345" fmla="*/ 266996 h 376020"/>
                <a:gd name="connsiteX346" fmla="*/ 1419 w 448675"/>
                <a:gd name="connsiteY346" fmla="*/ 266412 h 376020"/>
                <a:gd name="connsiteX347" fmla="*/ 476 w 448675"/>
                <a:gd name="connsiteY347" fmla="*/ 265272 h 376020"/>
                <a:gd name="connsiteX348" fmla="*/ 0 w 448675"/>
                <a:gd name="connsiteY348" fmla="*/ 263913 h 376020"/>
                <a:gd name="connsiteX349" fmla="*/ 438 w 448675"/>
                <a:gd name="connsiteY349" fmla="*/ 261883 h 376020"/>
                <a:gd name="connsiteX350" fmla="*/ 2210 w 448675"/>
                <a:gd name="connsiteY350" fmla="*/ 258149 h 376020"/>
                <a:gd name="connsiteX351" fmla="*/ 4410 w 448675"/>
                <a:gd name="connsiteY351" fmla="*/ 255085 h 376020"/>
                <a:gd name="connsiteX352" fmla="*/ 8896 w 448675"/>
                <a:gd name="connsiteY352" fmla="*/ 252280 h 376020"/>
                <a:gd name="connsiteX353" fmla="*/ 10087 w 448675"/>
                <a:gd name="connsiteY353" fmla="*/ 250796 h 376020"/>
                <a:gd name="connsiteX354" fmla="*/ 10773 w 448675"/>
                <a:gd name="connsiteY354" fmla="*/ 249139 h 376020"/>
                <a:gd name="connsiteX355" fmla="*/ 10887 w 448675"/>
                <a:gd name="connsiteY355" fmla="*/ 247244 h 376020"/>
                <a:gd name="connsiteX356" fmla="*/ 10582 w 448675"/>
                <a:gd name="connsiteY356" fmla="*/ 245243 h 376020"/>
                <a:gd name="connsiteX357" fmla="*/ 10077 w 448675"/>
                <a:gd name="connsiteY357" fmla="*/ 243414 h 376020"/>
                <a:gd name="connsiteX358" fmla="*/ 8754 w 448675"/>
                <a:gd name="connsiteY358" fmla="*/ 240992 h 376020"/>
                <a:gd name="connsiteX359" fmla="*/ 7544 w 448675"/>
                <a:gd name="connsiteY359" fmla="*/ 238138 h 376020"/>
                <a:gd name="connsiteX360" fmla="*/ 7515 w 448675"/>
                <a:gd name="connsiteY360" fmla="*/ 236223 h 376020"/>
                <a:gd name="connsiteX361" fmla="*/ 8096 w 448675"/>
                <a:gd name="connsiteY361" fmla="*/ 234845 h 376020"/>
                <a:gd name="connsiteX362" fmla="*/ 9296 w 448675"/>
                <a:gd name="connsiteY362" fmla="*/ 233179 h 376020"/>
                <a:gd name="connsiteX363" fmla="*/ 11678 w 448675"/>
                <a:gd name="connsiteY363" fmla="*/ 231302 h 376020"/>
                <a:gd name="connsiteX364" fmla="*/ 12249 w 448675"/>
                <a:gd name="connsiteY364" fmla="*/ 230929 h 376020"/>
                <a:gd name="connsiteX365" fmla="*/ 13745 w 448675"/>
                <a:gd name="connsiteY365" fmla="*/ 229924 h 376020"/>
                <a:gd name="connsiteX366" fmla="*/ 15050 w 448675"/>
                <a:gd name="connsiteY366" fmla="*/ 229186 h 376020"/>
                <a:gd name="connsiteX367" fmla="*/ 18307 w 448675"/>
                <a:gd name="connsiteY367" fmla="*/ 227214 h 376020"/>
                <a:gd name="connsiteX368" fmla="*/ 19069 w 448675"/>
                <a:gd name="connsiteY368" fmla="*/ 226266 h 376020"/>
                <a:gd name="connsiteX369" fmla="*/ 18793 w 448675"/>
                <a:gd name="connsiteY369" fmla="*/ 225127 h 376020"/>
                <a:gd name="connsiteX370" fmla="*/ 17993 w 448675"/>
                <a:gd name="connsiteY370" fmla="*/ 224198 h 376020"/>
                <a:gd name="connsiteX371" fmla="*/ 16678 w 448675"/>
                <a:gd name="connsiteY371" fmla="*/ 222896 h 376020"/>
                <a:gd name="connsiteX372" fmla="*/ 16411 w 448675"/>
                <a:gd name="connsiteY372" fmla="*/ 221297 h 376020"/>
                <a:gd name="connsiteX373" fmla="*/ 16031 w 448675"/>
                <a:gd name="connsiteY373" fmla="*/ 218568 h 376020"/>
                <a:gd name="connsiteX374" fmla="*/ 15354 w 448675"/>
                <a:gd name="connsiteY374" fmla="*/ 216826 h 376020"/>
                <a:gd name="connsiteX375" fmla="*/ 14869 w 448675"/>
                <a:gd name="connsiteY375" fmla="*/ 215552 h 376020"/>
                <a:gd name="connsiteX376" fmla="*/ 15792 w 448675"/>
                <a:gd name="connsiteY376" fmla="*/ 214595 h 376020"/>
                <a:gd name="connsiteX377" fmla="*/ 17174 w 448675"/>
                <a:gd name="connsiteY377" fmla="*/ 213264 h 376020"/>
                <a:gd name="connsiteX378" fmla="*/ 18898 w 448675"/>
                <a:gd name="connsiteY378" fmla="*/ 212450 h 376020"/>
                <a:gd name="connsiteX379" fmla="*/ 21555 w 448675"/>
                <a:gd name="connsiteY379" fmla="*/ 211760 h 376020"/>
                <a:gd name="connsiteX380" fmla="*/ 22603 w 448675"/>
                <a:gd name="connsiteY380" fmla="*/ 210803 h 376020"/>
                <a:gd name="connsiteX381" fmla="*/ 22908 w 448675"/>
                <a:gd name="connsiteY381" fmla="*/ 208984 h 376020"/>
                <a:gd name="connsiteX382" fmla="*/ 22822 w 448675"/>
                <a:gd name="connsiteY382" fmla="*/ 207241 h 376020"/>
                <a:gd name="connsiteX383" fmla="*/ 23784 w 448675"/>
                <a:gd name="connsiteY383" fmla="*/ 205949 h 376020"/>
                <a:gd name="connsiteX384" fmla="*/ 25070 w 448675"/>
                <a:gd name="connsiteY384" fmla="*/ 203172 h 376020"/>
                <a:gd name="connsiteX385" fmla="*/ 26108 w 448675"/>
                <a:gd name="connsiteY385" fmla="*/ 201908 h 376020"/>
                <a:gd name="connsiteX386" fmla="*/ 27851 w 448675"/>
                <a:gd name="connsiteY386" fmla="*/ 200462 h 376020"/>
                <a:gd name="connsiteX387" fmla="*/ 29594 w 448675"/>
                <a:gd name="connsiteY387" fmla="*/ 198653 h 376020"/>
                <a:gd name="connsiteX388" fmla="*/ 30366 w 448675"/>
                <a:gd name="connsiteY388" fmla="*/ 196546 h 376020"/>
                <a:gd name="connsiteX389" fmla="*/ 30585 w 448675"/>
                <a:gd name="connsiteY389" fmla="*/ 194526 h 376020"/>
                <a:gd name="connsiteX390" fmla="*/ 29632 w 448675"/>
                <a:gd name="connsiteY390" fmla="*/ 188379 h 376020"/>
                <a:gd name="connsiteX391" fmla="*/ 31642 w 448675"/>
                <a:gd name="connsiteY391" fmla="*/ 185813 h 376020"/>
                <a:gd name="connsiteX392" fmla="*/ 34214 w 448675"/>
                <a:gd name="connsiteY392" fmla="*/ 183688 h 376020"/>
                <a:gd name="connsiteX393" fmla="*/ 37909 w 448675"/>
                <a:gd name="connsiteY393" fmla="*/ 183832 h 376020"/>
                <a:gd name="connsiteX394" fmla="*/ 43644 w 448675"/>
                <a:gd name="connsiteY394" fmla="*/ 183363 h 376020"/>
                <a:gd name="connsiteX395" fmla="*/ 47549 w 448675"/>
                <a:gd name="connsiteY395" fmla="*/ 182482 h 376020"/>
                <a:gd name="connsiteX396" fmla="*/ 50330 w 448675"/>
                <a:gd name="connsiteY396" fmla="*/ 182510 h 376020"/>
                <a:gd name="connsiteX397" fmla="*/ 56683 w 448675"/>
                <a:gd name="connsiteY397" fmla="*/ 183659 h 376020"/>
                <a:gd name="connsiteX398" fmla="*/ 57207 w 448675"/>
                <a:gd name="connsiteY398" fmla="*/ 183381 h 376020"/>
                <a:gd name="connsiteX399" fmla="*/ 57350 w 448675"/>
                <a:gd name="connsiteY399" fmla="*/ 183151 h 376020"/>
                <a:gd name="connsiteX400" fmla="*/ 57693 w 448675"/>
                <a:gd name="connsiteY400" fmla="*/ 181523 h 376020"/>
                <a:gd name="connsiteX401" fmla="*/ 57683 w 448675"/>
                <a:gd name="connsiteY401" fmla="*/ 177425 h 376020"/>
                <a:gd name="connsiteX402" fmla="*/ 57674 w 448675"/>
                <a:gd name="connsiteY402" fmla="*/ 165017 h 376020"/>
                <a:gd name="connsiteX403" fmla="*/ 57664 w 448675"/>
                <a:gd name="connsiteY403" fmla="*/ 152589 h 376020"/>
                <a:gd name="connsiteX404" fmla="*/ 57655 w 448675"/>
                <a:gd name="connsiteY404" fmla="*/ 140133 h 376020"/>
                <a:gd name="connsiteX405" fmla="*/ 57645 w 448675"/>
                <a:gd name="connsiteY405" fmla="*/ 127638 h 376020"/>
                <a:gd name="connsiteX406" fmla="*/ 57636 w 448675"/>
                <a:gd name="connsiteY406" fmla="*/ 115114 h 376020"/>
                <a:gd name="connsiteX407" fmla="*/ 57626 w 448675"/>
                <a:gd name="connsiteY407" fmla="*/ 102562 h 376020"/>
                <a:gd name="connsiteX408" fmla="*/ 57617 w 448675"/>
                <a:gd name="connsiteY408" fmla="*/ 89972 h 376020"/>
                <a:gd name="connsiteX409" fmla="*/ 57607 w 448675"/>
                <a:gd name="connsiteY409" fmla="*/ 77353 h 376020"/>
                <a:gd name="connsiteX410" fmla="*/ 57607 w 448675"/>
                <a:gd name="connsiteY410" fmla="*/ 73810 h 376020"/>
                <a:gd name="connsiteX411" fmla="*/ 57607 w 448675"/>
                <a:gd name="connsiteY411" fmla="*/ 70277 h 376020"/>
                <a:gd name="connsiteX412" fmla="*/ 57607 w 448675"/>
                <a:gd name="connsiteY412" fmla="*/ 66735 h 376020"/>
                <a:gd name="connsiteX413" fmla="*/ 57607 w 448675"/>
                <a:gd name="connsiteY413" fmla="*/ 63183 h 376020"/>
                <a:gd name="connsiteX414" fmla="*/ 64199 w 448675"/>
                <a:gd name="connsiteY414" fmla="*/ 63192 h 376020"/>
                <a:gd name="connsiteX415" fmla="*/ 70799 w 448675"/>
                <a:gd name="connsiteY415" fmla="*/ 63192 h 376020"/>
                <a:gd name="connsiteX416" fmla="*/ 77391 w 448675"/>
                <a:gd name="connsiteY416" fmla="*/ 63192 h 376020"/>
                <a:gd name="connsiteX417" fmla="*/ 83982 w 448675"/>
                <a:gd name="connsiteY417" fmla="*/ 63202 h 376020"/>
                <a:gd name="connsiteX418" fmla="*/ 84068 w 448675"/>
                <a:gd name="connsiteY418" fmla="*/ 63145 h 376020"/>
                <a:gd name="connsiteX419" fmla="*/ 84153 w 448675"/>
                <a:gd name="connsiteY419" fmla="*/ 63097 h 376020"/>
                <a:gd name="connsiteX420" fmla="*/ 84230 w 448675"/>
                <a:gd name="connsiteY420" fmla="*/ 63040 h 376020"/>
                <a:gd name="connsiteX421" fmla="*/ 84315 w 448675"/>
                <a:gd name="connsiteY421" fmla="*/ 63002 h 376020"/>
                <a:gd name="connsiteX422" fmla="*/ 84325 w 448675"/>
                <a:gd name="connsiteY422" fmla="*/ 48812 h 376020"/>
                <a:gd name="connsiteX423" fmla="*/ 84325 w 448675"/>
                <a:gd name="connsiteY423" fmla="*/ 34575 h 376020"/>
                <a:gd name="connsiteX424" fmla="*/ 84334 w 448675"/>
                <a:gd name="connsiteY424" fmla="*/ 20290 h 376020"/>
                <a:gd name="connsiteX425" fmla="*/ 84334 w 448675"/>
                <a:gd name="connsiteY425" fmla="*/ 5957 h 376020"/>
                <a:gd name="connsiteX426" fmla="*/ 94545 w 448675"/>
                <a:gd name="connsiteY426" fmla="*/ 5957 h 376020"/>
                <a:gd name="connsiteX427" fmla="*/ 104765 w 448675"/>
                <a:gd name="connsiteY427" fmla="*/ 5967 h 376020"/>
                <a:gd name="connsiteX428" fmla="*/ 114976 w 448675"/>
                <a:gd name="connsiteY428" fmla="*/ 5967 h 376020"/>
                <a:gd name="connsiteX429" fmla="*/ 125187 w 448675"/>
                <a:gd name="connsiteY429" fmla="*/ 5967 h 376020"/>
                <a:gd name="connsiteX430" fmla="*/ 135398 w 448675"/>
                <a:gd name="connsiteY430" fmla="*/ 5967 h 376020"/>
                <a:gd name="connsiteX431" fmla="*/ 145609 w 448675"/>
                <a:gd name="connsiteY431" fmla="*/ 5967 h 376020"/>
                <a:gd name="connsiteX432" fmla="*/ 155829 w 448675"/>
                <a:gd name="connsiteY432" fmla="*/ 5967 h 376020"/>
                <a:gd name="connsiteX433" fmla="*/ 166040 w 448675"/>
                <a:gd name="connsiteY433" fmla="*/ 5976 h 376020"/>
                <a:gd name="connsiteX434" fmla="*/ 176251 w 448675"/>
                <a:gd name="connsiteY434" fmla="*/ 5976 h 376020"/>
                <a:gd name="connsiteX435" fmla="*/ 186461 w 448675"/>
                <a:gd name="connsiteY435" fmla="*/ 5976 h 376020"/>
                <a:gd name="connsiteX436" fmla="*/ 196672 w 448675"/>
                <a:gd name="connsiteY436" fmla="*/ 5976 h 376020"/>
                <a:gd name="connsiteX437" fmla="*/ 206883 w 448675"/>
                <a:gd name="connsiteY437" fmla="*/ 5976 h 376020"/>
                <a:gd name="connsiteX438" fmla="*/ 217094 w 448675"/>
                <a:gd name="connsiteY438" fmla="*/ 5986 h 376020"/>
                <a:gd name="connsiteX439" fmla="*/ 227305 w 448675"/>
                <a:gd name="connsiteY439" fmla="*/ 5986 h 376020"/>
                <a:gd name="connsiteX440" fmla="*/ 237525 w 448675"/>
                <a:gd name="connsiteY440" fmla="*/ 5986 h 376020"/>
                <a:gd name="connsiteX441" fmla="*/ 247736 w 448675"/>
                <a:gd name="connsiteY441" fmla="*/ 5986 h 376020"/>
                <a:gd name="connsiteX442" fmla="*/ 250850 w 448675"/>
                <a:gd name="connsiteY442" fmla="*/ 5986 h 376020"/>
                <a:gd name="connsiteX443" fmla="*/ 252222 w 448675"/>
                <a:gd name="connsiteY443" fmla="*/ 5774 h 376020"/>
                <a:gd name="connsiteX444" fmla="*/ 254841 w 448675"/>
                <a:gd name="connsiteY444" fmla="*/ 403 h 376020"/>
                <a:gd name="connsiteX445" fmla="*/ 255956 w 448675"/>
                <a:gd name="connsiteY445" fmla="*/ 0 h 376020"/>
                <a:gd name="connsiteX446" fmla="*/ 257661 w 448675"/>
                <a:gd name="connsiteY446" fmla="*/ 316 h 376020"/>
                <a:gd name="connsiteX447" fmla="*/ 258251 w 448675"/>
                <a:gd name="connsiteY447" fmla="*/ 1580 h 37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</a:cxnLst>
              <a:rect l="l" t="t" r="r" b="b"/>
              <a:pathLst>
                <a:path w="448675" h="376020">
                  <a:moveTo>
                    <a:pt x="257727" y="3395"/>
                  </a:moveTo>
                  <a:lnTo>
                    <a:pt x="256870" y="5961"/>
                  </a:lnTo>
                  <a:lnTo>
                    <a:pt x="261871" y="5961"/>
                  </a:lnTo>
                  <a:lnTo>
                    <a:pt x="270643" y="5961"/>
                  </a:lnTo>
                  <a:lnTo>
                    <a:pt x="279416" y="5961"/>
                  </a:lnTo>
                  <a:lnTo>
                    <a:pt x="288188" y="5961"/>
                  </a:lnTo>
                  <a:lnTo>
                    <a:pt x="296961" y="5952"/>
                  </a:lnTo>
                  <a:lnTo>
                    <a:pt x="305724" y="5952"/>
                  </a:lnTo>
                  <a:lnTo>
                    <a:pt x="314497" y="5952"/>
                  </a:lnTo>
                  <a:lnTo>
                    <a:pt x="323269" y="5952"/>
                  </a:lnTo>
                  <a:lnTo>
                    <a:pt x="332042" y="5952"/>
                  </a:lnTo>
                  <a:lnTo>
                    <a:pt x="340814" y="5952"/>
                  </a:lnTo>
                  <a:lnTo>
                    <a:pt x="349577" y="5952"/>
                  </a:lnTo>
                  <a:lnTo>
                    <a:pt x="358359" y="5942"/>
                  </a:lnTo>
                  <a:lnTo>
                    <a:pt x="367122" y="5942"/>
                  </a:lnTo>
                  <a:lnTo>
                    <a:pt x="375895" y="5942"/>
                  </a:lnTo>
                  <a:lnTo>
                    <a:pt x="384667" y="5942"/>
                  </a:lnTo>
                  <a:lnTo>
                    <a:pt x="393440" y="5942"/>
                  </a:lnTo>
                  <a:lnTo>
                    <a:pt x="402212" y="5933"/>
                  </a:lnTo>
                  <a:lnTo>
                    <a:pt x="402507" y="12501"/>
                  </a:lnTo>
                  <a:lnTo>
                    <a:pt x="403689" y="17738"/>
                  </a:lnTo>
                  <a:lnTo>
                    <a:pt x="407822" y="25215"/>
                  </a:lnTo>
                  <a:lnTo>
                    <a:pt x="411308" y="29237"/>
                  </a:lnTo>
                  <a:lnTo>
                    <a:pt x="412566" y="31448"/>
                  </a:lnTo>
                  <a:lnTo>
                    <a:pt x="412680" y="32473"/>
                  </a:lnTo>
                  <a:lnTo>
                    <a:pt x="412518" y="33430"/>
                  </a:lnTo>
                  <a:lnTo>
                    <a:pt x="411461" y="32329"/>
                  </a:lnTo>
                  <a:lnTo>
                    <a:pt x="409670" y="31583"/>
                  </a:lnTo>
                  <a:lnTo>
                    <a:pt x="409423" y="35077"/>
                  </a:lnTo>
                  <a:lnTo>
                    <a:pt x="409832" y="37557"/>
                  </a:lnTo>
                  <a:lnTo>
                    <a:pt x="410261" y="42220"/>
                  </a:lnTo>
                  <a:lnTo>
                    <a:pt x="411728" y="47218"/>
                  </a:lnTo>
                  <a:lnTo>
                    <a:pt x="410670" y="51832"/>
                  </a:lnTo>
                  <a:lnTo>
                    <a:pt x="410813" y="59645"/>
                  </a:lnTo>
                  <a:lnTo>
                    <a:pt x="412661" y="68990"/>
                  </a:lnTo>
                  <a:lnTo>
                    <a:pt x="412290" y="74945"/>
                  </a:lnTo>
                  <a:lnTo>
                    <a:pt x="415309" y="88809"/>
                  </a:lnTo>
                  <a:lnTo>
                    <a:pt x="418243" y="96488"/>
                  </a:lnTo>
                  <a:lnTo>
                    <a:pt x="419852" y="98374"/>
                  </a:lnTo>
                  <a:lnTo>
                    <a:pt x="421672" y="99389"/>
                  </a:lnTo>
                  <a:lnTo>
                    <a:pt x="425158" y="100039"/>
                  </a:lnTo>
                  <a:lnTo>
                    <a:pt x="430292" y="103936"/>
                  </a:lnTo>
                  <a:lnTo>
                    <a:pt x="434359" y="108053"/>
                  </a:lnTo>
                  <a:lnTo>
                    <a:pt x="435807" y="110207"/>
                  </a:lnTo>
                  <a:lnTo>
                    <a:pt x="437769" y="112563"/>
                  </a:lnTo>
                  <a:lnTo>
                    <a:pt x="439122" y="112142"/>
                  </a:lnTo>
                  <a:lnTo>
                    <a:pt x="439950" y="111510"/>
                  </a:lnTo>
                  <a:lnTo>
                    <a:pt x="441274" y="113416"/>
                  </a:lnTo>
                  <a:lnTo>
                    <a:pt x="447723" y="117523"/>
                  </a:lnTo>
                  <a:lnTo>
                    <a:pt x="448675" y="119428"/>
                  </a:lnTo>
                  <a:lnTo>
                    <a:pt x="446351" y="121295"/>
                  </a:lnTo>
                  <a:lnTo>
                    <a:pt x="443675" y="124512"/>
                  </a:lnTo>
                  <a:lnTo>
                    <a:pt x="442998" y="125795"/>
                  </a:lnTo>
                  <a:lnTo>
                    <a:pt x="442684" y="126552"/>
                  </a:lnTo>
                  <a:lnTo>
                    <a:pt x="442370" y="127509"/>
                  </a:lnTo>
                  <a:lnTo>
                    <a:pt x="441665" y="128457"/>
                  </a:lnTo>
                  <a:lnTo>
                    <a:pt x="440131" y="129759"/>
                  </a:lnTo>
                  <a:lnTo>
                    <a:pt x="439522" y="130324"/>
                  </a:lnTo>
                  <a:lnTo>
                    <a:pt x="439160" y="131224"/>
                  </a:lnTo>
                  <a:lnTo>
                    <a:pt x="438236" y="131808"/>
                  </a:lnTo>
                  <a:lnTo>
                    <a:pt x="437226" y="131836"/>
                  </a:lnTo>
                  <a:lnTo>
                    <a:pt x="436350" y="132238"/>
                  </a:lnTo>
                  <a:lnTo>
                    <a:pt x="435026" y="132851"/>
                  </a:lnTo>
                  <a:lnTo>
                    <a:pt x="433054" y="132535"/>
                  </a:lnTo>
                  <a:lnTo>
                    <a:pt x="431044" y="133099"/>
                  </a:lnTo>
                  <a:lnTo>
                    <a:pt x="430311" y="133808"/>
                  </a:lnTo>
                  <a:lnTo>
                    <a:pt x="428711" y="134430"/>
                  </a:lnTo>
                  <a:lnTo>
                    <a:pt x="427120" y="134564"/>
                  </a:lnTo>
                  <a:lnTo>
                    <a:pt x="426558" y="134775"/>
                  </a:lnTo>
                  <a:lnTo>
                    <a:pt x="425053" y="135819"/>
                  </a:lnTo>
                  <a:lnTo>
                    <a:pt x="423205" y="137283"/>
                  </a:lnTo>
                  <a:lnTo>
                    <a:pt x="421043" y="138212"/>
                  </a:lnTo>
                  <a:lnTo>
                    <a:pt x="420281" y="138519"/>
                  </a:lnTo>
                  <a:lnTo>
                    <a:pt x="419291" y="139524"/>
                  </a:lnTo>
                  <a:lnTo>
                    <a:pt x="417757" y="144541"/>
                  </a:lnTo>
                  <a:lnTo>
                    <a:pt x="416633" y="145853"/>
                  </a:lnTo>
                  <a:lnTo>
                    <a:pt x="414747" y="145987"/>
                  </a:lnTo>
                  <a:lnTo>
                    <a:pt x="412299" y="145987"/>
                  </a:lnTo>
                  <a:lnTo>
                    <a:pt x="410175" y="146418"/>
                  </a:lnTo>
                  <a:lnTo>
                    <a:pt x="407289" y="145862"/>
                  </a:lnTo>
                  <a:lnTo>
                    <a:pt x="405889" y="145929"/>
                  </a:lnTo>
                  <a:lnTo>
                    <a:pt x="405517" y="147001"/>
                  </a:lnTo>
                  <a:lnTo>
                    <a:pt x="405003" y="151300"/>
                  </a:lnTo>
                  <a:lnTo>
                    <a:pt x="405070" y="153148"/>
                  </a:lnTo>
                  <a:lnTo>
                    <a:pt x="403927" y="155322"/>
                  </a:lnTo>
                  <a:lnTo>
                    <a:pt x="402650" y="158050"/>
                  </a:lnTo>
                  <a:lnTo>
                    <a:pt x="403117" y="162646"/>
                  </a:lnTo>
                  <a:lnTo>
                    <a:pt x="403336" y="167194"/>
                  </a:lnTo>
                  <a:lnTo>
                    <a:pt x="400993" y="174030"/>
                  </a:lnTo>
                  <a:lnTo>
                    <a:pt x="400660" y="175600"/>
                  </a:lnTo>
                  <a:lnTo>
                    <a:pt x="398288" y="181010"/>
                  </a:lnTo>
                  <a:lnTo>
                    <a:pt x="397069" y="183030"/>
                  </a:lnTo>
                  <a:lnTo>
                    <a:pt x="394040" y="193122"/>
                  </a:lnTo>
                  <a:lnTo>
                    <a:pt x="392859" y="196224"/>
                  </a:lnTo>
                  <a:lnTo>
                    <a:pt x="390325" y="199489"/>
                  </a:lnTo>
                  <a:lnTo>
                    <a:pt x="390897" y="204802"/>
                  </a:lnTo>
                  <a:lnTo>
                    <a:pt x="391506" y="210423"/>
                  </a:lnTo>
                  <a:lnTo>
                    <a:pt x="392078" y="215727"/>
                  </a:lnTo>
                  <a:lnTo>
                    <a:pt x="392935" y="223645"/>
                  </a:lnTo>
                  <a:lnTo>
                    <a:pt x="390782" y="231037"/>
                  </a:lnTo>
                  <a:lnTo>
                    <a:pt x="390868" y="235067"/>
                  </a:lnTo>
                  <a:lnTo>
                    <a:pt x="389363" y="241003"/>
                  </a:lnTo>
                  <a:lnTo>
                    <a:pt x="388172" y="243751"/>
                  </a:lnTo>
                  <a:lnTo>
                    <a:pt x="387115" y="245369"/>
                  </a:lnTo>
                  <a:lnTo>
                    <a:pt x="386229" y="247055"/>
                  </a:lnTo>
                  <a:lnTo>
                    <a:pt x="384591" y="250750"/>
                  </a:lnTo>
                  <a:lnTo>
                    <a:pt x="383200" y="255624"/>
                  </a:lnTo>
                  <a:lnTo>
                    <a:pt x="382581" y="260612"/>
                  </a:lnTo>
                  <a:lnTo>
                    <a:pt x="382533" y="263513"/>
                  </a:lnTo>
                  <a:lnTo>
                    <a:pt x="382257" y="264834"/>
                  </a:lnTo>
                  <a:lnTo>
                    <a:pt x="381791" y="265677"/>
                  </a:lnTo>
                  <a:lnTo>
                    <a:pt x="378581" y="266223"/>
                  </a:lnTo>
                  <a:lnTo>
                    <a:pt x="374113" y="266816"/>
                  </a:lnTo>
                  <a:lnTo>
                    <a:pt x="371713" y="267467"/>
                  </a:lnTo>
                  <a:lnTo>
                    <a:pt x="370103" y="268482"/>
                  </a:lnTo>
                  <a:lnTo>
                    <a:pt x="368122" y="270847"/>
                  </a:lnTo>
                  <a:lnTo>
                    <a:pt x="364198" y="277319"/>
                  </a:lnTo>
                  <a:lnTo>
                    <a:pt x="362150" y="281283"/>
                  </a:lnTo>
                  <a:lnTo>
                    <a:pt x="358931" y="286702"/>
                  </a:lnTo>
                  <a:lnTo>
                    <a:pt x="355187" y="290532"/>
                  </a:lnTo>
                  <a:lnTo>
                    <a:pt x="354397" y="292399"/>
                  </a:lnTo>
                  <a:lnTo>
                    <a:pt x="353778" y="295865"/>
                  </a:lnTo>
                  <a:lnTo>
                    <a:pt x="352396" y="301351"/>
                  </a:lnTo>
                  <a:lnTo>
                    <a:pt x="351130" y="305238"/>
                  </a:lnTo>
                  <a:lnTo>
                    <a:pt x="351358" y="308379"/>
                  </a:lnTo>
                  <a:lnTo>
                    <a:pt x="350177" y="313807"/>
                  </a:lnTo>
                  <a:lnTo>
                    <a:pt x="350349" y="316450"/>
                  </a:lnTo>
                  <a:lnTo>
                    <a:pt x="349034" y="317924"/>
                  </a:lnTo>
                  <a:lnTo>
                    <a:pt x="347272" y="319322"/>
                  </a:lnTo>
                  <a:lnTo>
                    <a:pt x="346072" y="319677"/>
                  </a:lnTo>
                  <a:lnTo>
                    <a:pt x="343500" y="318078"/>
                  </a:lnTo>
                  <a:lnTo>
                    <a:pt x="341538" y="316460"/>
                  </a:lnTo>
                  <a:lnTo>
                    <a:pt x="340738" y="316029"/>
                  </a:lnTo>
                  <a:lnTo>
                    <a:pt x="339033" y="317044"/>
                  </a:lnTo>
                  <a:lnTo>
                    <a:pt x="336985" y="318547"/>
                  </a:lnTo>
                  <a:lnTo>
                    <a:pt x="334642" y="322051"/>
                  </a:lnTo>
                  <a:lnTo>
                    <a:pt x="332823" y="325594"/>
                  </a:lnTo>
                  <a:lnTo>
                    <a:pt x="333870" y="333110"/>
                  </a:lnTo>
                  <a:lnTo>
                    <a:pt x="333775" y="334747"/>
                  </a:lnTo>
                  <a:lnTo>
                    <a:pt x="333242" y="336538"/>
                  </a:lnTo>
                  <a:lnTo>
                    <a:pt x="330403" y="342129"/>
                  </a:lnTo>
                  <a:lnTo>
                    <a:pt x="329698" y="343900"/>
                  </a:lnTo>
                  <a:lnTo>
                    <a:pt x="328670" y="347251"/>
                  </a:lnTo>
                  <a:lnTo>
                    <a:pt x="327574" y="353101"/>
                  </a:lnTo>
                  <a:lnTo>
                    <a:pt x="327536" y="354509"/>
                  </a:lnTo>
                  <a:lnTo>
                    <a:pt x="327536" y="354509"/>
                  </a:lnTo>
                  <a:lnTo>
                    <a:pt x="327508" y="354509"/>
                  </a:lnTo>
                  <a:lnTo>
                    <a:pt x="322536" y="354490"/>
                  </a:lnTo>
                  <a:lnTo>
                    <a:pt x="322450" y="354461"/>
                  </a:lnTo>
                  <a:lnTo>
                    <a:pt x="322374" y="354375"/>
                  </a:lnTo>
                  <a:lnTo>
                    <a:pt x="322297" y="354251"/>
                  </a:lnTo>
                  <a:lnTo>
                    <a:pt x="322212" y="354069"/>
                  </a:lnTo>
                  <a:lnTo>
                    <a:pt x="322021" y="353303"/>
                  </a:lnTo>
                  <a:lnTo>
                    <a:pt x="321916" y="352106"/>
                  </a:lnTo>
                  <a:lnTo>
                    <a:pt x="322088" y="350038"/>
                  </a:lnTo>
                  <a:lnTo>
                    <a:pt x="322640" y="347577"/>
                  </a:lnTo>
                  <a:lnTo>
                    <a:pt x="324364" y="344121"/>
                  </a:lnTo>
                  <a:lnTo>
                    <a:pt x="324450" y="343833"/>
                  </a:lnTo>
                  <a:lnTo>
                    <a:pt x="324469" y="343670"/>
                  </a:lnTo>
                  <a:lnTo>
                    <a:pt x="324469" y="343488"/>
                  </a:lnTo>
                  <a:lnTo>
                    <a:pt x="324307" y="342866"/>
                  </a:lnTo>
                  <a:lnTo>
                    <a:pt x="324107" y="342330"/>
                  </a:lnTo>
                  <a:lnTo>
                    <a:pt x="324012" y="341526"/>
                  </a:lnTo>
                  <a:lnTo>
                    <a:pt x="324307" y="339726"/>
                  </a:lnTo>
                  <a:lnTo>
                    <a:pt x="324336" y="339171"/>
                  </a:lnTo>
                  <a:lnTo>
                    <a:pt x="324298" y="338462"/>
                  </a:lnTo>
                  <a:lnTo>
                    <a:pt x="324164" y="338003"/>
                  </a:lnTo>
                  <a:lnTo>
                    <a:pt x="322964" y="335006"/>
                  </a:lnTo>
                  <a:lnTo>
                    <a:pt x="322564" y="334528"/>
                  </a:lnTo>
                  <a:lnTo>
                    <a:pt x="310991" y="324983"/>
                  </a:lnTo>
                  <a:lnTo>
                    <a:pt x="308877" y="322388"/>
                  </a:lnTo>
                  <a:lnTo>
                    <a:pt x="308648" y="322215"/>
                  </a:lnTo>
                  <a:lnTo>
                    <a:pt x="308362" y="322081"/>
                  </a:lnTo>
                  <a:lnTo>
                    <a:pt x="302485" y="319898"/>
                  </a:lnTo>
                  <a:lnTo>
                    <a:pt x="302200" y="319678"/>
                  </a:lnTo>
                  <a:lnTo>
                    <a:pt x="302238" y="319362"/>
                  </a:lnTo>
                  <a:lnTo>
                    <a:pt x="302419" y="318950"/>
                  </a:lnTo>
                  <a:lnTo>
                    <a:pt x="303124" y="317686"/>
                  </a:lnTo>
                  <a:lnTo>
                    <a:pt x="303219" y="317360"/>
                  </a:lnTo>
                  <a:lnTo>
                    <a:pt x="303324" y="316853"/>
                  </a:lnTo>
                  <a:lnTo>
                    <a:pt x="300676" y="296671"/>
                  </a:lnTo>
                  <a:lnTo>
                    <a:pt x="300685" y="296278"/>
                  </a:lnTo>
                  <a:lnTo>
                    <a:pt x="300800" y="296009"/>
                  </a:lnTo>
                  <a:lnTo>
                    <a:pt x="300895" y="295847"/>
                  </a:lnTo>
                  <a:lnTo>
                    <a:pt x="301247" y="295416"/>
                  </a:lnTo>
                  <a:lnTo>
                    <a:pt x="301552" y="294976"/>
                  </a:lnTo>
                  <a:lnTo>
                    <a:pt x="301904" y="294191"/>
                  </a:lnTo>
                  <a:lnTo>
                    <a:pt x="301990" y="293903"/>
                  </a:lnTo>
                  <a:lnTo>
                    <a:pt x="302362" y="290284"/>
                  </a:lnTo>
                  <a:lnTo>
                    <a:pt x="302333" y="287125"/>
                  </a:lnTo>
                  <a:lnTo>
                    <a:pt x="303876" y="281849"/>
                  </a:lnTo>
                  <a:lnTo>
                    <a:pt x="304048" y="279599"/>
                  </a:lnTo>
                  <a:lnTo>
                    <a:pt x="291284" y="279436"/>
                  </a:lnTo>
                  <a:lnTo>
                    <a:pt x="291208" y="279552"/>
                  </a:lnTo>
                  <a:lnTo>
                    <a:pt x="291198" y="279696"/>
                  </a:lnTo>
                  <a:lnTo>
                    <a:pt x="291227" y="279849"/>
                  </a:lnTo>
                  <a:lnTo>
                    <a:pt x="291246" y="280021"/>
                  </a:lnTo>
                  <a:lnTo>
                    <a:pt x="291236" y="280376"/>
                  </a:lnTo>
                  <a:lnTo>
                    <a:pt x="291141" y="281026"/>
                  </a:lnTo>
                  <a:lnTo>
                    <a:pt x="291113" y="281380"/>
                  </a:lnTo>
                  <a:lnTo>
                    <a:pt x="291122" y="281723"/>
                  </a:lnTo>
                  <a:lnTo>
                    <a:pt x="291322" y="282997"/>
                  </a:lnTo>
                  <a:lnTo>
                    <a:pt x="291655" y="283945"/>
                  </a:lnTo>
                  <a:lnTo>
                    <a:pt x="291703" y="284261"/>
                  </a:lnTo>
                  <a:lnTo>
                    <a:pt x="291722" y="284606"/>
                  </a:lnTo>
                  <a:lnTo>
                    <a:pt x="291684" y="285266"/>
                  </a:lnTo>
                  <a:lnTo>
                    <a:pt x="273920" y="285342"/>
                  </a:lnTo>
                  <a:lnTo>
                    <a:pt x="280949" y="293270"/>
                  </a:lnTo>
                  <a:lnTo>
                    <a:pt x="281035" y="293433"/>
                  </a:lnTo>
                  <a:lnTo>
                    <a:pt x="281159" y="293863"/>
                  </a:lnTo>
                  <a:lnTo>
                    <a:pt x="281207" y="294189"/>
                  </a:lnTo>
                  <a:lnTo>
                    <a:pt x="281340" y="296975"/>
                  </a:lnTo>
                  <a:lnTo>
                    <a:pt x="280968" y="301379"/>
                  </a:lnTo>
                  <a:lnTo>
                    <a:pt x="281045" y="304213"/>
                  </a:lnTo>
                  <a:lnTo>
                    <a:pt x="281454" y="306052"/>
                  </a:lnTo>
                  <a:lnTo>
                    <a:pt x="283359" y="309671"/>
                  </a:lnTo>
                  <a:lnTo>
                    <a:pt x="283235" y="310351"/>
                  </a:lnTo>
                  <a:lnTo>
                    <a:pt x="282797" y="311203"/>
                  </a:lnTo>
                  <a:lnTo>
                    <a:pt x="270196" y="321946"/>
                  </a:lnTo>
                  <a:lnTo>
                    <a:pt x="269843" y="322452"/>
                  </a:lnTo>
                  <a:lnTo>
                    <a:pt x="268091" y="326933"/>
                  </a:lnTo>
                  <a:lnTo>
                    <a:pt x="266424" y="329528"/>
                  </a:lnTo>
                  <a:lnTo>
                    <a:pt x="265690" y="330275"/>
                  </a:lnTo>
                  <a:lnTo>
                    <a:pt x="262766" y="333923"/>
                  </a:lnTo>
                  <a:lnTo>
                    <a:pt x="251270" y="345364"/>
                  </a:lnTo>
                  <a:lnTo>
                    <a:pt x="249383" y="346130"/>
                  </a:lnTo>
                  <a:lnTo>
                    <a:pt x="243659" y="346446"/>
                  </a:lnTo>
                  <a:lnTo>
                    <a:pt x="240630" y="346532"/>
                  </a:lnTo>
                  <a:lnTo>
                    <a:pt x="240287" y="346618"/>
                  </a:lnTo>
                  <a:lnTo>
                    <a:pt x="239773" y="346809"/>
                  </a:lnTo>
                  <a:lnTo>
                    <a:pt x="239459" y="347106"/>
                  </a:lnTo>
                  <a:lnTo>
                    <a:pt x="239087" y="347326"/>
                  </a:lnTo>
                  <a:lnTo>
                    <a:pt x="238716" y="347211"/>
                  </a:lnTo>
                  <a:lnTo>
                    <a:pt x="238287" y="346895"/>
                  </a:lnTo>
                  <a:lnTo>
                    <a:pt x="231219" y="340489"/>
                  </a:lnTo>
                  <a:lnTo>
                    <a:pt x="218608" y="332399"/>
                  </a:lnTo>
                  <a:lnTo>
                    <a:pt x="217399" y="333136"/>
                  </a:lnTo>
                  <a:lnTo>
                    <a:pt x="210264" y="336622"/>
                  </a:lnTo>
                  <a:lnTo>
                    <a:pt x="208798" y="337522"/>
                  </a:lnTo>
                  <a:lnTo>
                    <a:pt x="207978" y="338163"/>
                  </a:lnTo>
                  <a:lnTo>
                    <a:pt x="207940" y="342059"/>
                  </a:lnTo>
                  <a:lnTo>
                    <a:pt x="206692" y="344032"/>
                  </a:lnTo>
                  <a:lnTo>
                    <a:pt x="204445" y="346196"/>
                  </a:lnTo>
                  <a:lnTo>
                    <a:pt x="198272" y="347565"/>
                  </a:lnTo>
                  <a:lnTo>
                    <a:pt x="195063" y="348733"/>
                  </a:lnTo>
                  <a:lnTo>
                    <a:pt x="191776" y="350485"/>
                  </a:lnTo>
                  <a:lnTo>
                    <a:pt x="191243" y="350925"/>
                  </a:lnTo>
                  <a:lnTo>
                    <a:pt x="191243" y="350916"/>
                  </a:lnTo>
                  <a:lnTo>
                    <a:pt x="189986" y="352132"/>
                  </a:lnTo>
                  <a:lnTo>
                    <a:pt x="187500" y="354573"/>
                  </a:lnTo>
                  <a:lnTo>
                    <a:pt x="187233" y="356469"/>
                  </a:lnTo>
                  <a:lnTo>
                    <a:pt x="187633" y="358173"/>
                  </a:lnTo>
                  <a:lnTo>
                    <a:pt x="166364" y="358106"/>
                  </a:lnTo>
                  <a:lnTo>
                    <a:pt x="164963" y="356747"/>
                  </a:lnTo>
                  <a:lnTo>
                    <a:pt x="162011" y="350772"/>
                  </a:lnTo>
                  <a:lnTo>
                    <a:pt x="161877" y="350715"/>
                  </a:lnTo>
                  <a:lnTo>
                    <a:pt x="159706" y="351090"/>
                  </a:lnTo>
                  <a:lnTo>
                    <a:pt x="140313" y="350390"/>
                  </a:lnTo>
                  <a:lnTo>
                    <a:pt x="137541" y="351012"/>
                  </a:lnTo>
                  <a:lnTo>
                    <a:pt x="131997" y="353483"/>
                  </a:lnTo>
                  <a:lnTo>
                    <a:pt x="129207" y="353895"/>
                  </a:lnTo>
                  <a:lnTo>
                    <a:pt x="126330" y="352765"/>
                  </a:lnTo>
                  <a:lnTo>
                    <a:pt x="116129" y="340855"/>
                  </a:lnTo>
                  <a:lnTo>
                    <a:pt x="113929" y="339428"/>
                  </a:lnTo>
                  <a:lnTo>
                    <a:pt x="113119" y="338662"/>
                  </a:lnTo>
                  <a:lnTo>
                    <a:pt x="111614" y="336575"/>
                  </a:lnTo>
                  <a:lnTo>
                    <a:pt x="109433" y="335330"/>
                  </a:lnTo>
                  <a:lnTo>
                    <a:pt x="108699" y="334430"/>
                  </a:lnTo>
                  <a:lnTo>
                    <a:pt x="108461" y="333157"/>
                  </a:lnTo>
                  <a:lnTo>
                    <a:pt x="108528" y="330533"/>
                  </a:lnTo>
                  <a:lnTo>
                    <a:pt x="107813" y="328896"/>
                  </a:lnTo>
                  <a:lnTo>
                    <a:pt x="106204" y="328523"/>
                  </a:lnTo>
                  <a:lnTo>
                    <a:pt x="92488" y="331290"/>
                  </a:lnTo>
                  <a:lnTo>
                    <a:pt x="90526" y="330973"/>
                  </a:lnTo>
                  <a:lnTo>
                    <a:pt x="87649" y="331471"/>
                  </a:lnTo>
                  <a:lnTo>
                    <a:pt x="86658" y="331958"/>
                  </a:lnTo>
                  <a:lnTo>
                    <a:pt x="85496" y="333528"/>
                  </a:lnTo>
                  <a:lnTo>
                    <a:pt x="85258" y="335156"/>
                  </a:lnTo>
                  <a:lnTo>
                    <a:pt x="85296" y="336803"/>
                  </a:lnTo>
                  <a:lnTo>
                    <a:pt x="84944" y="338421"/>
                  </a:lnTo>
                  <a:lnTo>
                    <a:pt x="83896" y="340231"/>
                  </a:lnTo>
                  <a:lnTo>
                    <a:pt x="79991" y="344271"/>
                  </a:lnTo>
                  <a:lnTo>
                    <a:pt x="79124" y="346033"/>
                  </a:lnTo>
                  <a:lnTo>
                    <a:pt x="79305" y="350475"/>
                  </a:lnTo>
                  <a:lnTo>
                    <a:pt x="79048" y="352725"/>
                  </a:lnTo>
                  <a:lnTo>
                    <a:pt x="78457" y="353769"/>
                  </a:lnTo>
                  <a:lnTo>
                    <a:pt x="76762" y="355473"/>
                  </a:lnTo>
                  <a:lnTo>
                    <a:pt x="76143" y="356459"/>
                  </a:lnTo>
                  <a:lnTo>
                    <a:pt x="75857" y="357848"/>
                  </a:lnTo>
                  <a:lnTo>
                    <a:pt x="75762" y="360777"/>
                  </a:lnTo>
                  <a:lnTo>
                    <a:pt x="75457" y="362146"/>
                  </a:lnTo>
                  <a:lnTo>
                    <a:pt x="73323" y="365593"/>
                  </a:lnTo>
                  <a:lnTo>
                    <a:pt x="72819" y="366809"/>
                  </a:lnTo>
                  <a:lnTo>
                    <a:pt x="72695" y="369289"/>
                  </a:lnTo>
                  <a:lnTo>
                    <a:pt x="72352" y="370045"/>
                  </a:lnTo>
                  <a:lnTo>
                    <a:pt x="66151" y="372008"/>
                  </a:lnTo>
                  <a:lnTo>
                    <a:pt x="63837" y="373262"/>
                  </a:lnTo>
                  <a:lnTo>
                    <a:pt x="62417" y="375196"/>
                  </a:lnTo>
                  <a:lnTo>
                    <a:pt x="62074" y="376020"/>
                  </a:lnTo>
                  <a:lnTo>
                    <a:pt x="62074" y="376020"/>
                  </a:lnTo>
                  <a:lnTo>
                    <a:pt x="59417" y="375331"/>
                  </a:lnTo>
                  <a:lnTo>
                    <a:pt x="56045" y="374833"/>
                  </a:lnTo>
                  <a:lnTo>
                    <a:pt x="49559" y="374221"/>
                  </a:lnTo>
                  <a:lnTo>
                    <a:pt x="46996" y="373321"/>
                  </a:lnTo>
                  <a:lnTo>
                    <a:pt x="45768" y="371971"/>
                  </a:lnTo>
                  <a:lnTo>
                    <a:pt x="46158" y="368524"/>
                  </a:lnTo>
                  <a:lnTo>
                    <a:pt x="45510" y="367787"/>
                  </a:lnTo>
                  <a:lnTo>
                    <a:pt x="44482" y="367174"/>
                  </a:lnTo>
                  <a:lnTo>
                    <a:pt x="43767" y="365681"/>
                  </a:lnTo>
                  <a:lnTo>
                    <a:pt x="43920" y="363890"/>
                  </a:lnTo>
                  <a:lnTo>
                    <a:pt x="47339" y="359907"/>
                  </a:lnTo>
                  <a:lnTo>
                    <a:pt x="48044" y="357782"/>
                  </a:lnTo>
                  <a:lnTo>
                    <a:pt x="48587" y="350381"/>
                  </a:lnTo>
                  <a:lnTo>
                    <a:pt x="48939" y="347777"/>
                  </a:lnTo>
                  <a:lnTo>
                    <a:pt x="48682" y="344722"/>
                  </a:lnTo>
                  <a:lnTo>
                    <a:pt x="45968" y="339102"/>
                  </a:lnTo>
                  <a:lnTo>
                    <a:pt x="43605" y="335196"/>
                  </a:lnTo>
                  <a:lnTo>
                    <a:pt x="39748" y="329403"/>
                  </a:lnTo>
                  <a:lnTo>
                    <a:pt x="38243" y="327507"/>
                  </a:lnTo>
                  <a:lnTo>
                    <a:pt x="30451" y="319522"/>
                  </a:lnTo>
                  <a:lnTo>
                    <a:pt x="29547" y="318335"/>
                  </a:lnTo>
                  <a:lnTo>
                    <a:pt x="27661" y="314955"/>
                  </a:lnTo>
                  <a:lnTo>
                    <a:pt x="28594" y="311978"/>
                  </a:lnTo>
                  <a:lnTo>
                    <a:pt x="29737" y="307554"/>
                  </a:lnTo>
                  <a:lnTo>
                    <a:pt x="29870" y="305505"/>
                  </a:lnTo>
                  <a:lnTo>
                    <a:pt x="29337" y="303389"/>
                  </a:lnTo>
                  <a:lnTo>
                    <a:pt x="27365" y="301800"/>
                  </a:lnTo>
                  <a:lnTo>
                    <a:pt x="25613" y="301609"/>
                  </a:lnTo>
                  <a:lnTo>
                    <a:pt x="24832" y="300804"/>
                  </a:lnTo>
                  <a:lnTo>
                    <a:pt x="23308" y="299636"/>
                  </a:lnTo>
                  <a:lnTo>
                    <a:pt x="21803" y="298726"/>
                  </a:lnTo>
                  <a:lnTo>
                    <a:pt x="20469" y="296983"/>
                  </a:lnTo>
                  <a:lnTo>
                    <a:pt x="19545" y="294542"/>
                  </a:lnTo>
                  <a:lnTo>
                    <a:pt x="20203" y="285800"/>
                  </a:lnTo>
                  <a:lnTo>
                    <a:pt x="19755" y="284632"/>
                  </a:lnTo>
                  <a:lnTo>
                    <a:pt x="17764" y="284306"/>
                  </a:lnTo>
                  <a:lnTo>
                    <a:pt x="17297" y="283675"/>
                  </a:lnTo>
                  <a:lnTo>
                    <a:pt x="17374" y="282000"/>
                  </a:lnTo>
                  <a:lnTo>
                    <a:pt x="16307" y="277011"/>
                  </a:lnTo>
                  <a:lnTo>
                    <a:pt x="15107" y="272875"/>
                  </a:lnTo>
                  <a:lnTo>
                    <a:pt x="15745" y="270596"/>
                  </a:lnTo>
                  <a:lnTo>
                    <a:pt x="14088" y="267475"/>
                  </a:lnTo>
                  <a:lnTo>
                    <a:pt x="10906" y="266135"/>
                  </a:lnTo>
                  <a:lnTo>
                    <a:pt x="7906" y="266546"/>
                  </a:lnTo>
                  <a:lnTo>
                    <a:pt x="4686" y="267168"/>
                  </a:lnTo>
                  <a:lnTo>
                    <a:pt x="2743" y="266996"/>
                  </a:lnTo>
                  <a:lnTo>
                    <a:pt x="1419" y="266412"/>
                  </a:lnTo>
                  <a:lnTo>
                    <a:pt x="476" y="265272"/>
                  </a:lnTo>
                  <a:lnTo>
                    <a:pt x="0" y="263913"/>
                  </a:lnTo>
                  <a:lnTo>
                    <a:pt x="438" y="261883"/>
                  </a:lnTo>
                  <a:lnTo>
                    <a:pt x="2210" y="258149"/>
                  </a:lnTo>
                  <a:lnTo>
                    <a:pt x="4410" y="255085"/>
                  </a:lnTo>
                  <a:lnTo>
                    <a:pt x="8896" y="252280"/>
                  </a:lnTo>
                  <a:lnTo>
                    <a:pt x="10087" y="250796"/>
                  </a:lnTo>
                  <a:lnTo>
                    <a:pt x="10773" y="249139"/>
                  </a:lnTo>
                  <a:lnTo>
                    <a:pt x="10887" y="247244"/>
                  </a:lnTo>
                  <a:lnTo>
                    <a:pt x="10582" y="245243"/>
                  </a:lnTo>
                  <a:lnTo>
                    <a:pt x="10077" y="243414"/>
                  </a:lnTo>
                  <a:lnTo>
                    <a:pt x="8754" y="240992"/>
                  </a:lnTo>
                  <a:lnTo>
                    <a:pt x="7544" y="238138"/>
                  </a:lnTo>
                  <a:lnTo>
                    <a:pt x="7515" y="236223"/>
                  </a:lnTo>
                  <a:lnTo>
                    <a:pt x="8096" y="234845"/>
                  </a:lnTo>
                  <a:lnTo>
                    <a:pt x="9296" y="233179"/>
                  </a:lnTo>
                  <a:lnTo>
                    <a:pt x="11678" y="231302"/>
                  </a:lnTo>
                  <a:lnTo>
                    <a:pt x="12249" y="230929"/>
                  </a:lnTo>
                  <a:lnTo>
                    <a:pt x="13745" y="229924"/>
                  </a:lnTo>
                  <a:lnTo>
                    <a:pt x="15050" y="229186"/>
                  </a:lnTo>
                  <a:lnTo>
                    <a:pt x="18307" y="227214"/>
                  </a:lnTo>
                  <a:lnTo>
                    <a:pt x="19069" y="226266"/>
                  </a:lnTo>
                  <a:lnTo>
                    <a:pt x="18793" y="225127"/>
                  </a:lnTo>
                  <a:lnTo>
                    <a:pt x="17993" y="224198"/>
                  </a:lnTo>
                  <a:lnTo>
                    <a:pt x="16678" y="222896"/>
                  </a:lnTo>
                  <a:lnTo>
                    <a:pt x="16411" y="221297"/>
                  </a:lnTo>
                  <a:lnTo>
                    <a:pt x="16031" y="218568"/>
                  </a:lnTo>
                  <a:lnTo>
                    <a:pt x="15354" y="216826"/>
                  </a:lnTo>
                  <a:lnTo>
                    <a:pt x="14869" y="215552"/>
                  </a:lnTo>
                  <a:lnTo>
                    <a:pt x="15792" y="214595"/>
                  </a:lnTo>
                  <a:lnTo>
                    <a:pt x="17174" y="213264"/>
                  </a:lnTo>
                  <a:lnTo>
                    <a:pt x="18898" y="212450"/>
                  </a:lnTo>
                  <a:lnTo>
                    <a:pt x="21555" y="211760"/>
                  </a:lnTo>
                  <a:lnTo>
                    <a:pt x="22603" y="210803"/>
                  </a:lnTo>
                  <a:lnTo>
                    <a:pt x="22908" y="208984"/>
                  </a:lnTo>
                  <a:lnTo>
                    <a:pt x="22822" y="207241"/>
                  </a:lnTo>
                  <a:lnTo>
                    <a:pt x="23784" y="205949"/>
                  </a:lnTo>
                  <a:lnTo>
                    <a:pt x="25070" y="203172"/>
                  </a:lnTo>
                  <a:lnTo>
                    <a:pt x="26108" y="201908"/>
                  </a:lnTo>
                  <a:lnTo>
                    <a:pt x="27851" y="200462"/>
                  </a:lnTo>
                  <a:lnTo>
                    <a:pt x="29594" y="198653"/>
                  </a:lnTo>
                  <a:lnTo>
                    <a:pt x="30366" y="196546"/>
                  </a:lnTo>
                  <a:lnTo>
                    <a:pt x="30585" y="194526"/>
                  </a:lnTo>
                  <a:lnTo>
                    <a:pt x="29632" y="188379"/>
                  </a:lnTo>
                  <a:lnTo>
                    <a:pt x="31642" y="185813"/>
                  </a:lnTo>
                  <a:lnTo>
                    <a:pt x="34214" y="183688"/>
                  </a:lnTo>
                  <a:lnTo>
                    <a:pt x="37909" y="183832"/>
                  </a:lnTo>
                  <a:lnTo>
                    <a:pt x="43644" y="183363"/>
                  </a:lnTo>
                  <a:lnTo>
                    <a:pt x="47549" y="182482"/>
                  </a:lnTo>
                  <a:lnTo>
                    <a:pt x="50330" y="182510"/>
                  </a:lnTo>
                  <a:lnTo>
                    <a:pt x="56683" y="183659"/>
                  </a:lnTo>
                  <a:lnTo>
                    <a:pt x="57207" y="183381"/>
                  </a:lnTo>
                  <a:lnTo>
                    <a:pt x="57350" y="183151"/>
                  </a:lnTo>
                  <a:lnTo>
                    <a:pt x="57693" y="181523"/>
                  </a:lnTo>
                  <a:lnTo>
                    <a:pt x="57683" y="177425"/>
                  </a:lnTo>
                  <a:lnTo>
                    <a:pt x="57674" y="165017"/>
                  </a:lnTo>
                  <a:lnTo>
                    <a:pt x="57664" y="152589"/>
                  </a:lnTo>
                  <a:lnTo>
                    <a:pt x="57655" y="140133"/>
                  </a:lnTo>
                  <a:lnTo>
                    <a:pt x="57645" y="127638"/>
                  </a:lnTo>
                  <a:lnTo>
                    <a:pt x="57636" y="115114"/>
                  </a:lnTo>
                  <a:lnTo>
                    <a:pt x="57626" y="102562"/>
                  </a:lnTo>
                  <a:lnTo>
                    <a:pt x="57617" y="89972"/>
                  </a:lnTo>
                  <a:lnTo>
                    <a:pt x="57607" y="77353"/>
                  </a:lnTo>
                  <a:lnTo>
                    <a:pt x="57607" y="73810"/>
                  </a:lnTo>
                  <a:lnTo>
                    <a:pt x="57607" y="70277"/>
                  </a:lnTo>
                  <a:lnTo>
                    <a:pt x="57607" y="66735"/>
                  </a:lnTo>
                  <a:lnTo>
                    <a:pt x="57607" y="63183"/>
                  </a:lnTo>
                  <a:lnTo>
                    <a:pt x="64199" y="63192"/>
                  </a:lnTo>
                  <a:lnTo>
                    <a:pt x="70799" y="63192"/>
                  </a:lnTo>
                  <a:lnTo>
                    <a:pt x="77391" y="63192"/>
                  </a:lnTo>
                  <a:lnTo>
                    <a:pt x="83982" y="63202"/>
                  </a:lnTo>
                  <a:lnTo>
                    <a:pt x="84068" y="63145"/>
                  </a:lnTo>
                  <a:lnTo>
                    <a:pt x="84153" y="63097"/>
                  </a:lnTo>
                  <a:lnTo>
                    <a:pt x="84230" y="63040"/>
                  </a:lnTo>
                  <a:lnTo>
                    <a:pt x="84315" y="63002"/>
                  </a:lnTo>
                  <a:lnTo>
                    <a:pt x="84325" y="48812"/>
                  </a:lnTo>
                  <a:lnTo>
                    <a:pt x="84325" y="34575"/>
                  </a:lnTo>
                  <a:lnTo>
                    <a:pt x="84334" y="20290"/>
                  </a:lnTo>
                  <a:lnTo>
                    <a:pt x="84334" y="5957"/>
                  </a:lnTo>
                  <a:lnTo>
                    <a:pt x="94545" y="5957"/>
                  </a:lnTo>
                  <a:lnTo>
                    <a:pt x="104765" y="5967"/>
                  </a:lnTo>
                  <a:lnTo>
                    <a:pt x="114976" y="5967"/>
                  </a:lnTo>
                  <a:lnTo>
                    <a:pt x="125187" y="5967"/>
                  </a:lnTo>
                  <a:lnTo>
                    <a:pt x="135398" y="5967"/>
                  </a:lnTo>
                  <a:lnTo>
                    <a:pt x="145609" y="5967"/>
                  </a:lnTo>
                  <a:lnTo>
                    <a:pt x="155829" y="5967"/>
                  </a:lnTo>
                  <a:lnTo>
                    <a:pt x="166040" y="5976"/>
                  </a:lnTo>
                  <a:lnTo>
                    <a:pt x="176251" y="5976"/>
                  </a:lnTo>
                  <a:lnTo>
                    <a:pt x="186461" y="5976"/>
                  </a:lnTo>
                  <a:lnTo>
                    <a:pt x="196672" y="5976"/>
                  </a:lnTo>
                  <a:lnTo>
                    <a:pt x="206883" y="5976"/>
                  </a:lnTo>
                  <a:lnTo>
                    <a:pt x="217094" y="5986"/>
                  </a:lnTo>
                  <a:lnTo>
                    <a:pt x="227305" y="5986"/>
                  </a:lnTo>
                  <a:lnTo>
                    <a:pt x="237525" y="5986"/>
                  </a:lnTo>
                  <a:lnTo>
                    <a:pt x="247736" y="5986"/>
                  </a:lnTo>
                  <a:lnTo>
                    <a:pt x="250850" y="5986"/>
                  </a:lnTo>
                  <a:lnTo>
                    <a:pt x="252222" y="5774"/>
                  </a:lnTo>
                  <a:lnTo>
                    <a:pt x="254841" y="403"/>
                  </a:lnTo>
                  <a:lnTo>
                    <a:pt x="255956" y="0"/>
                  </a:lnTo>
                  <a:lnTo>
                    <a:pt x="257661" y="316"/>
                  </a:lnTo>
                  <a:lnTo>
                    <a:pt x="258251" y="158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B97AA0C9-85AF-7FAA-A8A6-DD531EE8CA58}"/>
                </a:ext>
              </a:extLst>
            </p:cNvPr>
            <p:cNvSpPr/>
            <p:nvPr/>
          </p:nvSpPr>
          <p:spPr>
            <a:xfrm>
              <a:off x="5249846" y="3684424"/>
              <a:ext cx="234048" cy="221810"/>
            </a:xfrm>
            <a:custGeom>
              <a:avLst/>
              <a:gdLst>
                <a:gd name="connsiteX0" fmla="*/ 1353 w 234048"/>
                <a:gd name="connsiteY0" fmla="*/ 2460 h 221810"/>
                <a:gd name="connsiteX1" fmla="*/ 438 w 234048"/>
                <a:gd name="connsiteY1" fmla="*/ 2498 h 221810"/>
                <a:gd name="connsiteX2" fmla="*/ 171 w 234048"/>
                <a:gd name="connsiteY2" fmla="*/ 2278 h 221810"/>
                <a:gd name="connsiteX3" fmla="*/ 0 w 234048"/>
                <a:gd name="connsiteY3" fmla="*/ 1647 h 221810"/>
                <a:gd name="connsiteX4" fmla="*/ 438 w 234048"/>
                <a:gd name="connsiteY4" fmla="*/ 622 h 221810"/>
                <a:gd name="connsiteX5" fmla="*/ 838 w 234048"/>
                <a:gd name="connsiteY5" fmla="*/ 0 h 221810"/>
                <a:gd name="connsiteX6" fmla="*/ 1457 w 234048"/>
                <a:gd name="connsiteY6" fmla="*/ 86 h 221810"/>
                <a:gd name="connsiteX7" fmla="*/ 2296 w 234048"/>
                <a:gd name="connsiteY7" fmla="*/ 804 h 221810"/>
                <a:gd name="connsiteX8" fmla="*/ 3000 w 234048"/>
                <a:gd name="connsiteY8" fmla="*/ 1416 h 221810"/>
                <a:gd name="connsiteX9" fmla="*/ 2619 w 234048"/>
                <a:gd name="connsiteY9" fmla="*/ 1972 h 221810"/>
                <a:gd name="connsiteX10" fmla="*/ 1353 w 234048"/>
                <a:gd name="connsiteY10" fmla="*/ 2459 h 221810"/>
                <a:gd name="connsiteX11" fmla="*/ 233182 w 234048"/>
                <a:gd name="connsiteY11" fmla="*/ 221639 h 221810"/>
                <a:gd name="connsiteX12" fmla="*/ 230772 w 234048"/>
                <a:gd name="connsiteY12" fmla="*/ 221811 h 221810"/>
                <a:gd name="connsiteX13" fmla="*/ 230972 w 234048"/>
                <a:gd name="connsiteY13" fmla="*/ 220499 h 221810"/>
                <a:gd name="connsiteX14" fmla="*/ 232762 w 234048"/>
                <a:gd name="connsiteY14" fmla="*/ 219101 h 221810"/>
                <a:gd name="connsiteX15" fmla="*/ 233972 w 234048"/>
                <a:gd name="connsiteY15" fmla="*/ 219283 h 221810"/>
                <a:gd name="connsiteX16" fmla="*/ 234048 w 234048"/>
                <a:gd name="connsiteY16" fmla="*/ 220892 h 221810"/>
                <a:gd name="connsiteX17" fmla="*/ 233182 w 234048"/>
                <a:gd name="connsiteY17" fmla="*/ 221639 h 221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4048" h="221810">
                  <a:moveTo>
                    <a:pt x="1353" y="2460"/>
                  </a:moveTo>
                  <a:lnTo>
                    <a:pt x="438" y="2498"/>
                  </a:lnTo>
                  <a:lnTo>
                    <a:pt x="171" y="2278"/>
                  </a:lnTo>
                  <a:lnTo>
                    <a:pt x="0" y="1647"/>
                  </a:lnTo>
                  <a:lnTo>
                    <a:pt x="438" y="622"/>
                  </a:lnTo>
                  <a:lnTo>
                    <a:pt x="838" y="0"/>
                  </a:lnTo>
                  <a:lnTo>
                    <a:pt x="1457" y="86"/>
                  </a:lnTo>
                  <a:lnTo>
                    <a:pt x="2296" y="804"/>
                  </a:lnTo>
                  <a:lnTo>
                    <a:pt x="3000" y="1416"/>
                  </a:lnTo>
                  <a:lnTo>
                    <a:pt x="2619" y="1972"/>
                  </a:lnTo>
                  <a:lnTo>
                    <a:pt x="1353" y="2459"/>
                  </a:lnTo>
                  <a:close/>
                  <a:moveTo>
                    <a:pt x="233182" y="221639"/>
                  </a:moveTo>
                  <a:lnTo>
                    <a:pt x="230772" y="221811"/>
                  </a:lnTo>
                  <a:lnTo>
                    <a:pt x="230972" y="220499"/>
                  </a:lnTo>
                  <a:lnTo>
                    <a:pt x="232762" y="219101"/>
                  </a:lnTo>
                  <a:lnTo>
                    <a:pt x="233972" y="219283"/>
                  </a:lnTo>
                  <a:lnTo>
                    <a:pt x="234048" y="220892"/>
                  </a:lnTo>
                  <a:lnTo>
                    <a:pt x="233182" y="22163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49A7C07-E6C7-C4B6-73A8-460D10AC8937}"/>
                </a:ext>
              </a:extLst>
            </p:cNvPr>
            <p:cNvSpPr/>
            <p:nvPr/>
          </p:nvSpPr>
          <p:spPr>
            <a:xfrm>
              <a:off x="5279878" y="3205058"/>
              <a:ext cx="80419" cy="83470"/>
            </a:xfrm>
            <a:custGeom>
              <a:avLst/>
              <a:gdLst>
                <a:gd name="connsiteX0" fmla="*/ 80420 w 80419"/>
                <a:gd name="connsiteY0" fmla="*/ 40960 h 83470"/>
                <a:gd name="connsiteX1" fmla="*/ 80353 w 80419"/>
                <a:gd name="connsiteY1" fmla="*/ 41794 h 83470"/>
                <a:gd name="connsiteX2" fmla="*/ 79581 w 80419"/>
                <a:gd name="connsiteY2" fmla="*/ 45662 h 83470"/>
                <a:gd name="connsiteX3" fmla="*/ 78381 w 80419"/>
                <a:gd name="connsiteY3" fmla="*/ 48975 h 83470"/>
                <a:gd name="connsiteX4" fmla="*/ 77591 w 80419"/>
                <a:gd name="connsiteY4" fmla="*/ 49788 h 83470"/>
                <a:gd name="connsiteX5" fmla="*/ 74190 w 80419"/>
                <a:gd name="connsiteY5" fmla="*/ 50660 h 83470"/>
                <a:gd name="connsiteX6" fmla="*/ 72742 w 80419"/>
                <a:gd name="connsiteY6" fmla="*/ 52115 h 83470"/>
                <a:gd name="connsiteX7" fmla="*/ 71495 w 80419"/>
                <a:gd name="connsiteY7" fmla="*/ 56826 h 83470"/>
                <a:gd name="connsiteX8" fmla="*/ 70695 w 80419"/>
                <a:gd name="connsiteY8" fmla="*/ 60521 h 83470"/>
                <a:gd name="connsiteX9" fmla="*/ 69523 w 80419"/>
                <a:gd name="connsiteY9" fmla="*/ 61143 h 83470"/>
                <a:gd name="connsiteX10" fmla="*/ 64532 w 80419"/>
                <a:gd name="connsiteY10" fmla="*/ 66476 h 83470"/>
                <a:gd name="connsiteX11" fmla="*/ 61265 w 80419"/>
                <a:gd name="connsiteY11" fmla="*/ 68496 h 83470"/>
                <a:gd name="connsiteX12" fmla="*/ 58988 w 80419"/>
                <a:gd name="connsiteY12" fmla="*/ 70239 h 83470"/>
                <a:gd name="connsiteX13" fmla="*/ 56826 w 80419"/>
                <a:gd name="connsiteY13" fmla="*/ 72499 h 83470"/>
                <a:gd name="connsiteX14" fmla="*/ 54112 w 80419"/>
                <a:gd name="connsiteY14" fmla="*/ 74701 h 83470"/>
                <a:gd name="connsiteX15" fmla="*/ 51197 w 80419"/>
                <a:gd name="connsiteY15" fmla="*/ 78416 h 83470"/>
                <a:gd name="connsiteX16" fmla="*/ 49120 w 80419"/>
                <a:gd name="connsiteY16" fmla="*/ 82274 h 83470"/>
                <a:gd name="connsiteX17" fmla="*/ 47701 w 80419"/>
                <a:gd name="connsiteY17" fmla="*/ 83471 h 83470"/>
                <a:gd name="connsiteX18" fmla="*/ 46634 w 80419"/>
                <a:gd name="connsiteY18" fmla="*/ 82379 h 83470"/>
                <a:gd name="connsiteX19" fmla="*/ 41672 w 80419"/>
                <a:gd name="connsiteY19" fmla="*/ 78578 h 83470"/>
                <a:gd name="connsiteX20" fmla="*/ 36433 w 80419"/>
                <a:gd name="connsiteY20" fmla="*/ 76022 h 83470"/>
                <a:gd name="connsiteX21" fmla="*/ 25279 w 80419"/>
                <a:gd name="connsiteY21" fmla="*/ 71771 h 83470"/>
                <a:gd name="connsiteX22" fmla="*/ 21565 w 80419"/>
                <a:gd name="connsiteY22" fmla="*/ 70574 h 83470"/>
                <a:gd name="connsiteX23" fmla="*/ 21698 w 80419"/>
                <a:gd name="connsiteY23" fmla="*/ 69061 h 83470"/>
                <a:gd name="connsiteX24" fmla="*/ 22974 w 80419"/>
                <a:gd name="connsiteY24" fmla="*/ 66294 h 83470"/>
                <a:gd name="connsiteX25" fmla="*/ 20898 w 80419"/>
                <a:gd name="connsiteY25" fmla="*/ 63049 h 83470"/>
                <a:gd name="connsiteX26" fmla="*/ 21698 w 80419"/>
                <a:gd name="connsiteY26" fmla="*/ 60684 h 83470"/>
                <a:gd name="connsiteX27" fmla="*/ 20898 w 80419"/>
                <a:gd name="connsiteY27" fmla="*/ 60684 h 83470"/>
                <a:gd name="connsiteX28" fmla="*/ 19298 w 80419"/>
                <a:gd name="connsiteY28" fmla="*/ 62101 h 83470"/>
                <a:gd name="connsiteX29" fmla="*/ 15897 w 80419"/>
                <a:gd name="connsiteY29" fmla="*/ 61688 h 83470"/>
                <a:gd name="connsiteX30" fmla="*/ 13640 w 80419"/>
                <a:gd name="connsiteY30" fmla="*/ 59658 h 83470"/>
                <a:gd name="connsiteX31" fmla="*/ 11801 w 80419"/>
                <a:gd name="connsiteY31" fmla="*/ 58912 h 83470"/>
                <a:gd name="connsiteX32" fmla="*/ 11001 w 80419"/>
                <a:gd name="connsiteY32" fmla="*/ 57897 h 83470"/>
                <a:gd name="connsiteX33" fmla="*/ 9820 w 80419"/>
                <a:gd name="connsiteY33" fmla="*/ 52545 h 83470"/>
                <a:gd name="connsiteX34" fmla="*/ 8973 w 80419"/>
                <a:gd name="connsiteY34" fmla="*/ 50113 h 83470"/>
                <a:gd name="connsiteX35" fmla="*/ 7268 w 80419"/>
                <a:gd name="connsiteY35" fmla="*/ 48610 h 83470"/>
                <a:gd name="connsiteX36" fmla="*/ 3848 w 80419"/>
                <a:gd name="connsiteY36" fmla="*/ 48235 h 83470"/>
                <a:gd name="connsiteX37" fmla="*/ 2438 w 80419"/>
                <a:gd name="connsiteY37" fmla="*/ 44970 h 83470"/>
                <a:gd name="connsiteX38" fmla="*/ 543 w 80419"/>
                <a:gd name="connsiteY38" fmla="*/ 42433 h 83470"/>
                <a:gd name="connsiteX39" fmla="*/ 857 w 80419"/>
                <a:gd name="connsiteY39" fmla="*/ 40873 h 83470"/>
                <a:gd name="connsiteX40" fmla="*/ 2400 w 80419"/>
                <a:gd name="connsiteY40" fmla="*/ 40958 h 83470"/>
                <a:gd name="connsiteX41" fmla="*/ 3610 w 80419"/>
                <a:gd name="connsiteY41" fmla="*/ 42098 h 83470"/>
                <a:gd name="connsiteX42" fmla="*/ 5563 w 80419"/>
                <a:gd name="connsiteY42" fmla="*/ 42566 h 83470"/>
                <a:gd name="connsiteX43" fmla="*/ 7991 w 80419"/>
                <a:gd name="connsiteY43" fmla="*/ 39818 h 83470"/>
                <a:gd name="connsiteX44" fmla="*/ 10163 w 80419"/>
                <a:gd name="connsiteY44" fmla="*/ 38325 h 83470"/>
                <a:gd name="connsiteX45" fmla="*/ 10668 w 80419"/>
                <a:gd name="connsiteY45" fmla="*/ 37023 h 83470"/>
                <a:gd name="connsiteX46" fmla="*/ 10401 w 80419"/>
                <a:gd name="connsiteY46" fmla="*/ 36304 h 83470"/>
                <a:gd name="connsiteX47" fmla="*/ 9087 w 80419"/>
                <a:gd name="connsiteY47" fmla="*/ 37415 h 83470"/>
                <a:gd name="connsiteX48" fmla="*/ 5486 w 80419"/>
                <a:gd name="connsiteY48" fmla="*/ 37127 h 83470"/>
                <a:gd name="connsiteX49" fmla="*/ 4591 w 80419"/>
                <a:gd name="connsiteY49" fmla="*/ 38123 h 83470"/>
                <a:gd name="connsiteX50" fmla="*/ 2981 w 80419"/>
                <a:gd name="connsiteY50" fmla="*/ 38439 h 83470"/>
                <a:gd name="connsiteX51" fmla="*/ 1734 w 80419"/>
                <a:gd name="connsiteY51" fmla="*/ 35232 h 83470"/>
                <a:gd name="connsiteX52" fmla="*/ 1791 w 80419"/>
                <a:gd name="connsiteY52" fmla="*/ 33336 h 83470"/>
                <a:gd name="connsiteX53" fmla="*/ 2305 w 80419"/>
                <a:gd name="connsiteY53" fmla="*/ 31259 h 83470"/>
                <a:gd name="connsiteX54" fmla="*/ 5934 w 80419"/>
                <a:gd name="connsiteY54" fmla="*/ 30894 h 83470"/>
                <a:gd name="connsiteX55" fmla="*/ 6248 w 80419"/>
                <a:gd name="connsiteY55" fmla="*/ 30224 h 83470"/>
                <a:gd name="connsiteX56" fmla="*/ 3724 w 80419"/>
                <a:gd name="connsiteY56" fmla="*/ 29775 h 83470"/>
                <a:gd name="connsiteX57" fmla="*/ 571 w 80419"/>
                <a:gd name="connsiteY57" fmla="*/ 27352 h 83470"/>
                <a:gd name="connsiteX58" fmla="*/ 0 w 80419"/>
                <a:gd name="connsiteY58" fmla="*/ 25677 h 83470"/>
                <a:gd name="connsiteX59" fmla="*/ 1562 w 80419"/>
                <a:gd name="connsiteY59" fmla="*/ 25112 h 83470"/>
                <a:gd name="connsiteX60" fmla="*/ 3058 w 80419"/>
                <a:gd name="connsiteY60" fmla="*/ 25361 h 83470"/>
                <a:gd name="connsiteX61" fmla="*/ 4353 w 80419"/>
                <a:gd name="connsiteY61" fmla="*/ 25726 h 83470"/>
                <a:gd name="connsiteX62" fmla="*/ 5763 w 80419"/>
                <a:gd name="connsiteY62" fmla="*/ 25123 h 83470"/>
                <a:gd name="connsiteX63" fmla="*/ 7077 w 80419"/>
                <a:gd name="connsiteY63" fmla="*/ 24204 h 83470"/>
                <a:gd name="connsiteX64" fmla="*/ 7868 w 80419"/>
                <a:gd name="connsiteY64" fmla="*/ 23027 h 83470"/>
                <a:gd name="connsiteX65" fmla="*/ 8934 w 80419"/>
                <a:gd name="connsiteY65" fmla="*/ 19876 h 83470"/>
                <a:gd name="connsiteX66" fmla="*/ 12344 w 80419"/>
                <a:gd name="connsiteY66" fmla="*/ 18823 h 83470"/>
                <a:gd name="connsiteX67" fmla="*/ 14354 w 80419"/>
                <a:gd name="connsiteY67" fmla="*/ 16889 h 83470"/>
                <a:gd name="connsiteX68" fmla="*/ 16269 w 80419"/>
                <a:gd name="connsiteY68" fmla="*/ 13892 h 83470"/>
                <a:gd name="connsiteX69" fmla="*/ 17145 w 80419"/>
                <a:gd name="connsiteY69" fmla="*/ 11786 h 83470"/>
                <a:gd name="connsiteX70" fmla="*/ 17936 w 80419"/>
                <a:gd name="connsiteY70" fmla="*/ 10733 h 83470"/>
                <a:gd name="connsiteX71" fmla="*/ 18431 w 80419"/>
                <a:gd name="connsiteY71" fmla="*/ 9823 h 83470"/>
                <a:gd name="connsiteX72" fmla="*/ 18802 w 80419"/>
                <a:gd name="connsiteY72" fmla="*/ 8827 h 83470"/>
                <a:gd name="connsiteX73" fmla="*/ 19660 w 80419"/>
                <a:gd name="connsiteY73" fmla="*/ 7908 h 83470"/>
                <a:gd name="connsiteX74" fmla="*/ 20555 w 80419"/>
                <a:gd name="connsiteY74" fmla="*/ 5677 h 83470"/>
                <a:gd name="connsiteX75" fmla="*/ 21165 w 80419"/>
                <a:gd name="connsiteY75" fmla="*/ 3648 h 83470"/>
                <a:gd name="connsiteX76" fmla="*/ 23127 w 80419"/>
                <a:gd name="connsiteY76" fmla="*/ 2671 h 83470"/>
                <a:gd name="connsiteX77" fmla="*/ 27146 w 80419"/>
                <a:gd name="connsiteY77" fmla="*/ 1809 h 83470"/>
                <a:gd name="connsiteX78" fmla="*/ 30766 w 80419"/>
                <a:gd name="connsiteY78" fmla="*/ 3283 h 83470"/>
                <a:gd name="connsiteX79" fmla="*/ 36633 w 80419"/>
                <a:gd name="connsiteY79" fmla="*/ 2001 h 83470"/>
                <a:gd name="connsiteX80" fmla="*/ 36947 w 80419"/>
                <a:gd name="connsiteY80" fmla="*/ 95 h 83470"/>
                <a:gd name="connsiteX81" fmla="*/ 42320 w 80419"/>
                <a:gd name="connsiteY81" fmla="*/ 67 h 83470"/>
                <a:gd name="connsiteX82" fmla="*/ 48682 w 80419"/>
                <a:gd name="connsiteY82" fmla="*/ 29 h 83470"/>
                <a:gd name="connsiteX83" fmla="*/ 53978 w 80419"/>
                <a:gd name="connsiteY83" fmla="*/ 0 h 83470"/>
                <a:gd name="connsiteX84" fmla="*/ 55797 w 80419"/>
                <a:gd name="connsiteY84" fmla="*/ 507 h 83470"/>
                <a:gd name="connsiteX85" fmla="*/ 56455 w 80419"/>
                <a:gd name="connsiteY85" fmla="*/ 1924 h 83470"/>
                <a:gd name="connsiteX86" fmla="*/ 58198 w 80419"/>
                <a:gd name="connsiteY86" fmla="*/ 4145 h 83470"/>
                <a:gd name="connsiteX87" fmla="*/ 60017 w 80419"/>
                <a:gd name="connsiteY87" fmla="*/ 5686 h 83470"/>
                <a:gd name="connsiteX88" fmla="*/ 62274 w 80419"/>
                <a:gd name="connsiteY88" fmla="*/ 9066 h 83470"/>
                <a:gd name="connsiteX89" fmla="*/ 64903 w 80419"/>
                <a:gd name="connsiteY89" fmla="*/ 13001 h 83470"/>
                <a:gd name="connsiteX90" fmla="*/ 67742 w 80419"/>
                <a:gd name="connsiteY90" fmla="*/ 16553 h 83470"/>
                <a:gd name="connsiteX91" fmla="*/ 69561 w 80419"/>
                <a:gd name="connsiteY91" fmla="*/ 18478 h 83470"/>
                <a:gd name="connsiteX92" fmla="*/ 69771 w 80419"/>
                <a:gd name="connsiteY92" fmla="*/ 19148 h 83470"/>
                <a:gd name="connsiteX93" fmla="*/ 69637 w 80419"/>
                <a:gd name="connsiteY93" fmla="*/ 19914 h 83470"/>
                <a:gd name="connsiteX94" fmla="*/ 68732 w 80419"/>
                <a:gd name="connsiteY94" fmla="*/ 21714 h 83470"/>
                <a:gd name="connsiteX95" fmla="*/ 67961 w 80419"/>
                <a:gd name="connsiteY95" fmla="*/ 23667 h 83470"/>
                <a:gd name="connsiteX96" fmla="*/ 68037 w 80419"/>
                <a:gd name="connsiteY96" fmla="*/ 24405 h 83470"/>
                <a:gd name="connsiteX97" fmla="*/ 68580 w 80419"/>
                <a:gd name="connsiteY97" fmla="*/ 24769 h 83470"/>
                <a:gd name="connsiteX98" fmla="*/ 71552 w 80419"/>
                <a:gd name="connsiteY98" fmla="*/ 25372 h 83470"/>
                <a:gd name="connsiteX99" fmla="*/ 71819 w 80419"/>
                <a:gd name="connsiteY99" fmla="*/ 27546 h 83470"/>
                <a:gd name="connsiteX100" fmla="*/ 71819 w 80419"/>
                <a:gd name="connsiteY100" fmla="*/ 30552 h 83470"/>
                <a:gd name="connsiteX101" fmla="*/ 73257 w 80419"/>
                <a:gd name="connsiteY101" fmla="*/ 33357 h 83470"/>
                <a:gd name="connsiteX102" fmla="*/ 74628 w 80419"/>
                <a:gd name="connsiteY102" fmla="*/ 35416 h 83470"/>
                <a:gd name="connsiteX103" fmla="*/ 74562 w 80419"/>
                <a:gd name="connsiteY103" fmla="*/ 36153 h 83470"/>
                <a:gd name="connsiteX104" fmla="*/ 71209 w 80419"/>
                <a:gd name="connsiteY104" fmla="*/ 39667 h 83470"/>
                <a:gd name="connsiteX105" fmla="*/ 69904 w 80419"/>
                <a:gd name="connsiteY105" fmla="*/ 43162 h 83470"/>
                <a:gd name="connsiteX106" fmla="*/ 69237 w 80419"/>
                <a:gd name="connsiteY106" fmla="*/ 44148 h 83470"/>
                <a:gd name="connsiteX107" fmla="*/ 68971 w 80419"/>
                <a:gd name="connsiteY107" fmla="*/ 44933 h 83470"/>
                <a:gd name="connsiteX108" fmla="*/ 69637 w 80419"/>
                <a:gd name="connsiteY108" fmla="*/ 45306 h 83470"/>
                <a:gd name="connsiteX109" fmla="*/ 70561 w 80419"/>
                <a:gd name="connsiteY109" fmla="*/ 45076 h 83470"/>
                <a:gd name="connsiteX110" fmla="*/ 71857 w 80419"/>
                <a:gd name="connsiteY110" fmla="*/ 45363 h 83470"/>
                <a:gd name="connsiteX111" fmla="*/ 73095 w 80419"/>
                <a:gd name="connsiteY111" fmla="*/ 45469 h 83470"/>
                <a:gd name="connsiteX112" fmla="*/ 74733 w 80419"/>
                <a:gd name="connsiteY112" fmla="*/ 44215 h 83470"/>
                <a:gd name="connsiteX113" fmla="*/ 77467 w 80419"/>
                <a:gd name="connsiteY113" fmla="*/ 41007 h 83470"/>
                <a:gd name="connsiteX114" fmla="*/ 78381 w 80419"/>
                <a:gd name="connsiteY114" fmla="*/ 40614 h 83470"/>
                <a:gd name="connsiteX115" fmla="*/ 80420 w 80419"/>
                <a:gd name="connsiteY115" fmla="*/ 40959 h 83470"/>
                <a:gd name="connsiteX116" fmla="*/ 20460 w 80419"/>
                <a:gd name="connsiteY116" fmla="*/ 69234 h 83470"/>
                <a:gd name="connsiteX117" fmla="*/ 20069 w 80419"/>
                <a:gd name="connsiteY117" fmla="*/ 69933 h 83470"/>
                <a:gd name="connsiteX118" fmla="*/ 18288 w 80419"/>
                <a:gd name="connsiteY118" fmla="*/ 68200 h 83470"/>
                <a:gd name="connsiteX119" fmla="*/ 9077 w 80419"/>
                <a:gd name="connsiteY119" fmla="*/ 65605 h 83470"/>
                <a:gd name="connsiteX120" fmla="*/ 11678 w 80419"/>
                <a:gd name="connsiteY120" fmla="*/ 64226 h 83470"/>
                <a:gd name="connsiteX121" fmla="*/ 18069 w 80419"/>
                <a:gd name="connsiteY121" fmla="*/ 63815 h 83470"/>
                <a:gd name="connsiteX122" fmla="*/ 19974 w 80419"/>
                <a:gd name="connsiteY122" fmla="*/ 64619 h 83470"/>
                <a:gd name="connsiteX123" fmla="*/ 20822 w 80419"/>
                <a:gd name="connsiteY123" fmla="*/ 65289 h 83470"/>
                <a:gd name="connsiteX124" fmla="*/ 21136 w 80419"/>
                <a:gd name="connsiteY124" fmla="*/ 66563 h 83470"/>
                <a:gd name="connsiteX125" fmla="*/ 20460 w 80419"/>
                <a:gd name="connsiteY125" fmla="*/ 69234 h 83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</a:cxnLst>
              <a:rect l="l" t="t" r="r" b="b"/>
              <a:pathLst>
                <a:path w="80419" h="83470">
                  <a:moveTo>
                    <a:pt x="80420" y="40960"/>
                  </a:moveTo>
                  <a:lnTo>
                    <a:pt x="80353" y="41794"/>
                  </a:lnTo>
                  <a:lnTo>
                    <a:pt x="79581" y="45662"/>
                  </a:lnTo>
                  <a:lnTo>
                    <a:pt x="78381" y="48975"/>
                  </a:lnTo>
                  <a:lnTo>
                    <a:pt x="77591" y="49788"/>
                  </a:lnTo>
                  <a:lnTo>
                    <a:pt x="74190" y="50660"/>
                  </a:lnTo>
                  <a:lnTo>
                    <a:pt x="72742" y="52115"/>
                  </a:lnTo>
                  <a:lnTo>
                    <a:pt x="71495" y="56826"/>
                  </a:lnTo>
                  <a:lnTo>
                    <a:pt x="70695" y="60521"/>
                  </a:lnTo>
                  <a:lnTo>
                    <a:pt x="69523" y="61143"/>
                  </a:lnTo>
                  <a:lnTo>
                    <a:pt x="64532" y="66476"/>
                  </a:lnTo>
                  <a:lnTo>
                    <a:pt x="61265" y="68496"/>
                  </a:lnTo>
                  <a:lnTo>
                    <a:pt x="58988" y="70239"/>
                  </a:lnTo>
                  <a:lnTo>
                    <a:pt x="56826" y="72499"/>
                  </a:lnTo>
                  <a:lnTo>
                    <a:pt x="54112" y="74701"/>
                  </a:lnTo>
                  <a:lnTo>
                    <a:pt x="51197" y="78416"/>
                  </a:lnTo>
                  <a:lnTo>
                    <a:pt x="49120" y="82274"/>
                  </a:lnTo>
                  <a:lnTo>
                    <a:pt x="47701" y="83471"/>
                  </a:lnTo>
                  <a:lnTo>
                    <a:pt x="46634" y="82379"/>
                  </a:lnTo>
                  <a:lnTo>
                    <a:pt x="41672" y="78578"/>
                  </a:lnTo>
                  <a:lnTo>
                    <a:pt x="36433" y="76022"/>
                  </a:lnTo>
                  <a:lnTo>
                    <a:pt x="25279" y="71771"/>
                  </a:lnTo>
                  <a:lnTo>
                    <a:pt x="21565" y="70574"/>
                  </a:lnTo>
                  <a:lnTo>
                    <a:pt x="21698" y="69061"/>
                  </a:lnTo>
                  <a:lnTo>
                    <a:pt x="22974" y="66294"/>
                  </a:lnTo>
                  <a:lnTo>
                    <a:pt x="20898" y="63049"/>
                  </a:lnTo>
                  <a:lnTo>
                    <a:pt x="21698" y="60684"/>
                  </a:lnTo>
                  <a:lnTo>
                    <a:pt x="20898" y="60684"/>
                  </a:lnTo>
                  <a:lnTo>
                    <a:pt x="19298" y="62101"/>
                  </a:lnTo>
                  <a:lnTo>
                    <a:pt x="15897" y="61688"/>
                  </a:lnTo>
                  <a:lnTo>
                    <a:pt x="13640" y="59658"/>
                  </a:lnTo>
                  <a:lnTo>
                    <a:pt x="11801" y="58912"/>
                  </a:lnTo>
                  <a:lnTo>
                    <a:pt x="11001" y="57897"/>
                  </a:lnTo>
                  <a:lnTo>
                    <a:pt x="9820" y="52545"/>
                  </a:lnTo>
                  <a:lnTo>
                    <a:pt x="8973" y="50113"/>
                  </a:lnTo>
                  <a:lnTo>
                    <a:pt x="7268" y="48610"/>
                  </a:lnTo>
                  <a:lnTo>
                    <a:pt x="3848" y="48235"/>
                  </a:lnTo>
                  <a:lnTo>
                    <a:pt x="2438" y="44970"/>
                  </a:lnTo>
                  <a:lnTo>
                    <a:pt x="543" y="42433"/>
                  </a:lnTo>
                  <a:lnTo>
                    <a:pt x="857" y="40873"/>
                  </a:lnTo>
                  <a:lnTo>
                    <a:pt x="2400" y="40958"/>
                  </a:lnTo>
                  <a:lnTo>
                    <a:pt x="3610" y="42098"/>
                  </a:lnTo>
                  <a:lnTo>
                    <a:pt x="5563" y="42566"/>
                  </a:lnTo>
                  <a:lnTo>
                    <a:pt x="7991" y="39818"/>
                  </a:lnTo>
                  <a:lnTo>
                    <a:pt x="10163" y="38325"/>
                  </a:lnTo>
                  <a:lnTo>
                    <a:pt x="10668" y="37023"/>
                  </a:lnTo>
                  <a:lnTo>
                    <a:pt x="10401" y="36304"/>
                  </a:lnTo>
                  <a:lnTo>
                    <a:pt x="9087" y="37415"/>
                  </a:lnTo>
                  <a:lnTo>
                    <a:pt x="5486" y="37127"/>
                  </a:lnTo>
                  <a:lnTo>
                    <a:pt x="4591" y="38123"/>
                  </a:lnTo>
                  <a:lnTo>
                    <a:pt x="2981" y="38439"/>
                  </a:lnTo>
                  <a:lnTo>
                    <a:pt x="1734" y="35232"/>
                  </a:lnTo>
                  <a:lnTo>
                    <a:pt x="1791" y="33336"/>
                  </a:lnTo>
                  <a:lnTo>
                    <a:pt x="2305" y="31259"/>
                  </a:lnTo>
                  <a:lnTo>
                    <a:pt x="5934" y="30894"/>
                  </a:lnTo>
                  <a:lnTo>
                    <a:pt x="6248" y="30224"/>
                  </a:lnTo>
                  <a:lnTo>
                    <a:pt x="3724" y="29775"/>
                  </a:lnTo>
                  <a:lnTo>
                    <a:pt x="571" y="27352"/>
                  </a:lnTo>
                  <a:lnTo>
                    <a:pt x="0" y="25677"/>
                  </a:lnTo>
                  <a:lnTo>
                    <a:pt x="1562" y="25112"/>
                  </a:lnTo>
                  <a:lnTo>
                    <a:pt x="3058" y="25361"/>
                  </a:lnTo>
                  <a:lnTo>
                    <a:pt x="4353" y="25726"/>
                  </a:lnTo>
                  <a:lnTo>
                    <a:pt x="5763" y="25123"/>
                  </a:lnTo>
                  <a:lnTo>
                    <a:pt x="7077" y="24204"/>
                  </a:lnTo>
                  <a:lnTo>
                    <a:pt x="7868" y="23027"/>
                  </a:lnTo>
                  <a:lnTo>
                    <a:pt x="8934" y="19876"/>
                  </a:lnTo>
                  <a:lnTo>
                    <a:pt x="12344" y="18823"/>
                  </a:lnTo>
                  <a:lnTo>
                    <a:pt x="14354" y="16889"/>
                  </a:lnTo>
                  <a:lnTo>
                    <a:pt x="16269" y="13892"/>
                  </a:lnTo>
                  <a:lnTo>
                    <a:pt x="17145" y="11786"/>
                  </a:lnTo>
                  <a:lnTo>
                    <a:pt x="17936" y="10733"/>
                  </a:lnTo>
                  <a:lnTo>
                    <a:pt x="18431" y="9823"/>
                  </a:lnTo>
                  <a:lnTo>
                    <a:pt x="18802" y="8827"/>
                  </a:lnTo>
                  <a:lnTo>
                    <a:pt x="19660" y="7908"/>
                  </a:lnTo>
                  <a:lnTo>
                    <a:pt x="20555" y="5677"/>
                  </a:lnTo>
                  <a:lnTo>
                    <a:pt x="21165" y="3648"/>
                  </a:lnTo>
                  <a:lnTo>
                    <a:pt x="23127" y="2671"/>
                  </a:lnTo>
                  <a:lnTo>
                    <a:pt x="27146" y="1809"/>
                  </a:lnTo>
                  <a:lnTo>
                    <a:pt x="30766" y="3283"/>
                  </a:lnTo>
                  <a:lnTo>
                    <a:pt x="36633" y="2001"/>
                  </a:lnTo>
                  <a:lnTo>
                    <a:pt x="36947" y="95"/>
                  </a:lnTo>
                  <a:lnTo>
                    <a:pt x="42320" y="67"/>
                  </a:lnTo>
                  <a:lnTo>
                    <a:pt x="48682" y="29"/>
                  </a:lnTo>
                  <a:lnTo>
                    <a:pt x="53978" y="0"/>
                  </a:lnTo>
                  <a:lnTo>
                    <a:pt x="55797" y="507"/>
                  </a:lnTo>
                  <a:lnTo>
                    <a:pt x="56455" y="1924"/>
                  </a:lnTo>
                  <a:lnTo>
                    <a:pt x="58198" y="4145"/>
                  </a:lnTo>
                  <a:lnTo>
                    <a:pt x="60017" y="5686"/>
                  </a:lnTo>
                  <a:lnTo>
                    <a:pt x="62274" y="9066"/>
                  </a:lnTo>
                  <a:lnTo>
                    <a:pt x="64903" y="13001"/>
                  </a:lnTo>
                  <a:lnTo>
                    <a:pt x="67742" y="16553"/>
                  </a:lnTo>
                  <a:lnTo>
                    <a:pt x="69561" y="18478"/>
                  </a:lnTo>
                  <a:lnTo>
                    <a:pt x="69771" y="19148"/>
                  </a:lnTo>
                  <a:lnTo>
                    <a:pt x="69637" y="19914"/>
                  </a:lnTo>
                  <a:lnTo>
                    <a:pt x="68732" y="21714"/>
                  </a:lnTo>
                  <a:lnTo>
                    <a:pt x="67961" y="23667"/>
                  </a:lnTo>
                  <a:lnTo>
                    <a:pt x="68037" y="24405"/>
                  </a:lnTo>
                  <a:lnTo>
                    <a:pt x="68580" y="24769"/>
                  </a:lnTo>
                  <a:lnTo>
                    <a:pt x="71552" y="25372"/>
                  </a:lnTo>
                  <a:lnTo>
                    <a:pt x="71819" y="27546"/>
                  </a:lnTo>
                  <a:lnTo>
                    <a:pt x="71819" y="30552"/>
                  </a:lnTo>
                  <a:lnTo>
                    <a:pt x="73257" y="33357"/>
                  </a:lnTo>
                  <a:lnTo>
                    <a:pt x="74628" y="35416"/>
                  </a:lnTo>
                  <a:lnTo>
                    <a:pt x="74562" y="36153"/>
                  </a:lnTo>
                  <a:lnTo>
                    <a:pt x="71209" y="39667"/>
                  </a:lnTo>
                  <a:lnTo>
                    <a:pt x="69904" y="43162"/>
                  </a:lnTo>
                  <a:lnTo>
                    <a:pt x="69237" y="44148"/>
                  </a:lnTo>
                  <a:lnTo>
                    <a:pt x="68971" y="44933"/>
                  </a:lnTo>
                  <a:lnTo>
                    <a:pt x="69637" y="45306"/>
                  </a:lnTo>
                  <a:lnTo>
                    <a:pt x="70561" y="45076"/>
                  </a:lnTo>
                  <a:lnTo>
                    <a:pt x="71857" y="45363"/>
                  </a:lnTo>
                  <a:lnTo>
                    <a:pt x="73095" y="45469"/>
                  </a:lnTo>
                  <a:lnTo>
                    <a:pt x="74733" y="44215"/>
                  </a:lnTo>
                  <a:lnTo>
                    <a:pt x="77467" y="41007"/>
                  </a:lnTo>
                  <a:lnTo>
                    <a:pt x="78381" y="40614"/>
                  </a:lnTo>
                  <a:lnTo>
                    <a:pt x="80420" y="40959"/>
                  </a:lnTo>
                  <a:close/>
                  <a:moveTo>
                    <a:pt x="20460" y="69234"/>
                  </a:moveTo>
                  <a:lnTo>
                    <a:pt x="20069" y="69933"/>
                  </a:lnTo>
                  <a:lnTo>
                    <a:pt x="18288" y="68200"/>
                  </a:lnTo>
                  <a:lnTo>
                    <a:pt x="9077" y="65605"/>
                  </a:lnTo>
                  <a:lnTo>
                    <a:pt x="11678" y="64226"/>
                  </a:lnTo>
                  <a:lnTo>
                    <a:pt x="18069" y="63815"/>
                  </a:lnTo>
                  <a:lnTo>
                    <a:pt x="19974" y="64619"/>
                  </a:lnTo>
                  <a:lnTo>
                    <a:pt x="20822" y="65289"/>
                  </a:lnTo>
                  <a:lnTo>
                    <a:pt x="21136" y="66563"/>
                  </a:lnTo>
                  <a:lnTo>
                    <a:pt x="20460" y="69234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CC5C31A0-DD19-92D7-AD48-03B0142A2FE0}"/>
                </a:ext>
              </a:extLst>
            </p:cNvPr>
            <p:cNvSpPr/>
            <p:nvPr/>
          </p:nvSpPr>
          <p:spPr>
            <a:xfrm>
              <a:off x="5166426" y="3021662"/>
              <a:ext cx="164487" cy="120032"/>
            </a:xfrm>
            <a:custGeom>
              <a:avLst/>
              <a:gdLst>
                <a:gd name="connsiteX0" fmla="*/ 140475 w 164487"/>
                <a:gd name="connsiteY0" fmla="*/ 51882 h 120032"/>
                <a:gd name="connsiteX1" fmla="*/ 142989 w 164487"/>
                <a:gd name="connsiteY1" fmla="*/ 56315 h 120032"/>
                <a:gd name="connsiteX2" fmla="*/ 142446 w 164487"/>
                <a:gd name="connsiteY2" fmla="*/ 58450 h 120032"/>
                <a:gd name="connsiteX3" fmla="*/ 141875 w 164487"/>
                <a:gd name="connsiteY3" fmla="*/ 61552 h 120032"/>
                <a:gd name="connsiteX4" fmla="*/ 143294 w 164487"/>
                <a:gd name="connsiteY4" fmla="*/ 63812 h 120032"/>
                <a:gd name="connsiteX5" fmla="*/ 144961 w 164487"/>
                <a:gd name="connsiteY5" fmla="*/ 65277 h 120032"/>
                <a:gd name="connsiteX6" fmla="*/ 146152 w 164487"/>
                <a:gd name="connsiteY6" fmla="*/ 66636 h 120032"/>
                <a:gd name="connsiteX7" fmla="*/ 147466 w 164487"/>
                <a:gd name="connsiteY7" fmla="*/ 68494 h 120032"/>
                <a:gd name="connsiteX8" fmla="*/ 147676 w 164487"/>
                <a:gd name="connsiteY8" fmla="*/ 72209 h 120032"/>
                <a:gd name="connsiteX9" fmla="*/ 147438 w 164487"/>
                <a:gd name="connsiteY9" fmla="*/ 74880 h 120032"/>
                <a:gd name="connsiteX10" fmla="*/ 148295 w 164487"/>
                <a:gd name="connsiteY10" fmla="*/ 76086 h 120032"/>
                <a:gd name="connsiteX11" fmla="*/ 149019 w 164487"/>
                <a:gd name="connsiteY11" fmla="*/ 77618 h 120032"/>
                <a:gd name="connsiteX12" fmla="*/ 148876 w 164487"/>
                <a:gd name="connsiteY12" fmla="*/ 78882 h 120032"/>
                <a:gd name="connsiteX13" fmla="*/ 148400 w 164487"/>
                <a:gd name="connsiteY13" fmla="*/ 80012 h 120032"/>
                <a:gd name="connsiteX14" fmla="*/ 146799 w 164487"/>
                <a:gd name="connsiteY14" fmla="*/ 81505 h 120032"/>
                <a:gd name="connsiteX15" fmla="*/ 146533 w 164487"/>
                <a:gd name="connsiteY15" fmla="*/ 84272 h 120032"/>
                <a:gd name="connsiteX16" fmla="*/ 149123 w 164487"/>
                <a:gd name="connsiteY16" fmla="*/ 87623 h 120032"/>
                <a:gd name="connsiteX17" fmla="*/ 150790 w 164487"/>
                <a:gd name="connsiteY17" fmla="*/ 89452 h 120032"/>
                <a:gd name="connsiteX18" fmla="*/ 150781 w 164487"/>
                <a:gd name="connsiteY18" fmla="*/ 90496 h 120032"/>
                <a:gd name="connsiteX19" fmla="*/ 151247 w 164487"/>
                <a:gd name="connsiteY19" fmla="*/ 91645 h 120032"/>
                <a:gd name="connsiteX20" fmla="*/ 152476 w 164487"/>
                <a:gd name="connsiteY20" fmla="*/ 92985 h 120032"/>
                <a:gd name="connsiteX21" fmla="*/ 153238 w 164487"/>
                <a:gd name="connsiteY21" fmla="*/ 92669 h 120032"/>
                <a:gd name="connsiteX22" fmla="*/ 154067 w 164487"/>
                <a:gd name="connsiteY22" fmla="*/ 91577 h 120032"/>
                <a:gd name="connsiteX23" fmla="*/ 154438 w 164487"/>
                <a:gd name="connsiteY23" fmla="*/ 90821 h 120032"/>
                <a:gd name="connsiteX24" fmla="*/ 156686 w 164487"/>
                <a:gd name="connsiteY24" fmla="*/ 91156 h 120032"/>
                <a:gd name="connsiteX25" fmla="*/ 157734 w 164487"/>
                <a:gd name="connsiteY25" fmla="*/ 91501 h 120032"/>
                <a:gd name="connsiteX26" fmla="*/ 159172 w 164487"/>
                <a:gd name="connsiteY26" fmla="*/ 93694 h 120032"/>
                <a:gd name="connsiteX27" fmla="*/ 159696 w 164487"/>
                <a:gd name="connsiteY27" fmla="*/ 95149 h 120032"/>
                <a:gd name="connsiteX28" fmla="*/ 160039 w 164487"/>
                <a:gd name="connsiteY28" fmla="*/ 96978 h 120032"/>
                <a:gd name="connsiteX29" fmla="*/ 161534 w 164487"/>
                <a:gd name="connsiteY29" fmla="*/ 99257 h 120032"/>
                <a:gd name="connsiteX30" fmla="*/ 162839 w 164487"/>
                <a:gd name="connsiteY30" fmla="*/ 100865 h 120032"/>
                <a:gd name="connsiteX31" fmla="*/ 163106 w 164487"/>
                <a:gd name="connsiteY31" fmla="*/ 101870 h 120032"/>
                <a:gd name="connsiteX32" fmla="*/ 164268 w 164487"/>
                <a:gd name="connsiteY32" fmla="*/ 103230 h 120032"/>
                <a:gd name="connsiteX33" fmla="*/ 163554 w 164487"/>
                <a:gd name="connsiteY33" fmla="*/ 106246 h 120032"/>
                <a:gd name="connsiteX34" fmla="*/ 163630 w 164487"/>
                <a:gd name="connsiteY34" fmla="*/ 107787 h 120032"/>
                <a:gd name="connsiteX35" fmla="*/ 162839 w 164487"/>
                <a:gd name="connsiteY35" fmla="*/ 111837 h 120032"/>
                <a:gd name="connsiteX36" fmla="*/ 162658 w 164487"/>
                <a:gd name="connsiteY36" fmla="*/ 113752 h 120032"/>
                <a:gd name="connsiteX37" fmla="*/ 162716 w 164487"/>
                <a:gd name="connsiteY37" fmla="*/ 114451 h 120032"/>
                <a:gd name="connsiteX38" fmla="*/ 164487 w 164487"/>
                <a:gd name="connsiteY38" fmla="*/ 115897 h 120032"/>
                <a:gd name="connsiteX39" fmla="*/ 164297 w 164487"/>
                <a:gd name="connsiteY39" fmla="*/ 117937 h 120032"/>
                <a:gd name="connsiteX40" fmla="*/ 162497 w 164487"/>
                <a:gd name="connsiteY40" fmla="*/ 117582 h 120032"/>
                <a:gd name="connsiteX41" fmla="*/ 159372 w 164487"/>
                <a:gd name="connsiteY41" fmla="*/ 117342 h 120032"/>
                <a:gd name="connsiteX42" fmla="*/ 153114 w 164487"/>
                <a:gd name="connsiteY42" fmla="*/ 118405 h 120032"/>
                <a:gd name="connsiteX43" fmla="*/ 150952 w 164487"/>
                <a:gd name="connsiteY43" fmla="*/ 117974 h 120032"/>
                <a:gd name="connsiteX44" fmla="*/ 146847 w 164487"/>
                <a:gd name="connsiteY44" fmla="*/ 118118 h 120032"/>
                <a:gd name="connsiteX45" fmla="*/ 143913 w 164487"/>
                <a:gd name="connsiteY45" fmla="*/ 118702 h 120032"/>
                <a:gd name="connsiteX46" fmla="*/ 140198 w 164487"/>
                <a:gd name="connsiteY46" fmla="*/ 120033 h 120032"/>
                <a:gd name="connsiteX47" fmla="*/ 137312 w 164487"/>
                <a:gd name="connsiteY47" fmla="*/ 119699 h 120032"/>
                <a:gd name="connsiteX48" fmla="*/ 135750 w 164487"/>
                <a:gd name="connsiteY48" fmla="*/ 118655 h 120032"/>
                <a:gd name="connsiteX49" fmla="*/ 133693 w 164487"/>
                <a:gd name="connsiteY49" fmla="*/ 118731 h 120032"/>
                <a:gd name="connsiteX50" fmla="*/ 131378 w 164487"/>
                <a:gd name="connsiteY50" fmla="*/ 118166 h 120032"/>
                <a:gd name="connsiteX51" fmla="*/ 128921 w 164487"/>
                <a:gd name="connsiteY51" fmla="*/ 117151 h 120032"/>
                <a:gd name="connsiteX52" fmla="*/ 126663 w 164487"/>
                <a:gd name="connsiteY52" fmla="*/ 116645 h 120032"/>
                <a:gd name="connsiteX53" fmla="*/ 124235 w 164487"/>
                <a:gd name="connsiteY53" fmla="*/ 114778 h 120032"/>
                <a:gd name="connsiteX54" fmla="*/ 123101 w 164487"/>
                <a:gd name="connsiteY54" fmla="*/ 114452 h 120032"/>
                <a:gd name="connsiteX55" fmla="*/ 122301 w 164487"/>
                <a:gd name="connsiteY55" fmla="*/ 114939 h 120032"/>
                <a:gd name="connsiteX56" fmla="*/ 121625 w 164487"/>
                <a:gd name="connsiteY56" fmla="*/ 115552 h 120032"/>
                <a:gd name="connsiteX57" fmla="*/ 120929 w 164487"/>
                <a:gd name="connsiteY57" fmla="*/ 115936 h 120032"/>
                <a:gd name="connsiteX58" fmla="*/ 119605 w 164487"/>
                <a:gd name="connsiteY58" fmla="*/ 115601 h 120032"/>
                <a:gd name="connsiteX59" fmla="*/ 119110 w 164487"/>
                <a:gd name="connsiteY59" fmla="*/ 114337 h 120032"/>
                <a:gd name="connsiteX60" fmla="*/ 119529 w 164487"/>
                <a:gd name="connsiteY60" fmla="*/ 113111 h 120032"/>
                <a:gd name="connsiteX61" fmla="*/ 119644 w 164487"/>
                <a:gd name="connsiteY61" fmla="*/ 112182 h 120032"/>
                <a:gd name="connsiteX62" fmla="*/ 119024 w 164487"/>
                <a:gd name="connsiteY62" fmla="*/ 111676 h 120032"/>
                <a:gd name="connsiteX63" fmla="*/ 117548 w 164487"/>
                <a:gd name="connsiteY63" fmla="*/ 111513 h 120032"/>
                <a:gd name="connsiteX64" fmla="*/ 115148 w 164487"/>
                <a:gd name="connsiteY64" fmla="*/ 111513 h 120032"/>
                <a:gd name="connsiteX65" fmla="*/ 111281 w 164487"/>
                <a:gd name="connsiteY65" fmla="*/ 111129 h 120032"/>
                <a:gd name="connsiteX66" fmla="*/ 110404 w 164487"/>
                <a:gd name="connsiteY66" fmla="*/ 110889 h 120032"/>
                <a:gd name="connsiteX67" fmla="*/ 101746 w 164487"/>
                <a:gd name="connsiteY67" fmla="*/ 110573 h 120032"/>
                <a:gd name="connsiteX68" fmla="*/ 92783 w 164487"/>
                <a:gd name="connsiteY68" fmla="*/ 110535 h 120032"/>
                <a:gd name="connsiteX69" fmla="*/ 85182 w 164487"/>
                <a:gd name="connsiteY69" fmla="*/ 110506 h 120032"/>
                <a:gd name="connsiteX70" fmla="*/ 75581 w 164487"/>
                <a:gd name="connsiteY70" fmla="*/ 110458 h 120032"/>
                <a:gd name="connsiteX71" fmla="*/ 68837 w 164487"/>
                <a:gd name="connsiteY71" fmla="*/ 110430 h 120032"/>
                <a:gd name="connsiteX72" fmla="*/ 62541 w 164487"/>
                <a:gd name="connsiteY72" fmla="*/ 110401 h 120032"/>
                <a:gd name="connsiteX73" fmla="*/ 57683 w 164487"/>
                <a:gd name="connsiteY73" fmla="*/ 112900 h 120032"/>
                <a:gd name="connsiteX74" fmla="*/ 52416 w 164487"/>
                <a:gd name="connsiteY74" fmla="*/ 115591 h 120032"/>
                <a:gd name="connsiteX75" fmla="*/ 45339 w 164487"/>
                <a:gd name="connsiteY75" fmla="*/ 117027 h 120032"/>
                <a:gd name="connsiteX76" fmla="*/ 37195 w 164487"/>
                <a:gd name="connsiteY76" fmla="*/ 116491 h 120032"/>
                <a:gd name="connsiteX77" fmla="*/ 34595 w 164487"/>
                <a:gd name="connsiteY77" fmla="*/ 116883 h 120032"/>
                <a:gd name="connsiteX78" fmla="*/ 31899 w 164487"/>
                <a:gd name="connsiteY78" fmla="*/ 118080 h 120032"/>
                <a:gd name="connsiteX79" fmla="*/ 29918 w 164487"/>
                <a:gd name="connsiteY79" fmla="*/ 118942 h 120032"/>
                <a:gd name="connsiteX80" fmla="*/ 27118 w 164487"/>
                <a:gd name="connsiteY80" fmla="*/ 119469 h 120032"/>
                <a:gd name="connsiteX81" fmla="*/ 23489 w 164487"/>
                <a:gd name="connsiteY81" fmla="*/ 119038 h 120032"/>
                <a:gd name="connsiteX82" fmla="*/ 22022 w 164487"/>
                <a:gd name="connsiteY82" fmla="*/ 119297 h 120032"/>
                <a:gd name="connsiteX83" fmla="*/ 21117 w 164487"/>
                <a:gd name="connsiteY83" fmla="*/ 118072 h 120032"/>
                <a:gd name="connsiteX84" fmla="*/ 20069 w 164487"/>
                <a:gd name="connsiteY84" fmla="*/ 116080 h 120032"/>
                <a:gd name="connsiteX85" fmla="*/ 20726 w 164487"/>
                <a:gd name="connsiteY85" fmla="*/ 114625 h 120032"/>
                <a:gd name="connsiteX86" fmla="*/ 22936 w 164487"/>
                <a:gd name="connsiteY86" fmla="*/ 113687 h 120032"/>
                <a:gd name="connsiteX87" fmla="*/ 26260 w 164487"/>
                <a:gd name="connsiteY87" fmla="*/ 112461 h 120032"/>
                <a:gd name="connsiteX88" fmla="*/ 28004 w 164487"/>
                <a:gd name="connsiteY88" fmla="*/ 113093 h 120032"/>
                <a:gd name="connsiteX89" fmla="*/ 29023 w 164487"/>
                <a:gd name="connsiteY89" fmla="*/ 113121 h 120032"/>
                <a:gd name="connsiteX90" fmla="*/ 29213 w 164487"/>
                <a:gd name="connsiteY90" fmla="*/ 112336 h 120032"/>
                <a:gd name="connsiteX91" fmla="*/ 28889 w 164487"/>
                <a:gd name="connsiteY91" fmla="*/ 111915 h 120032"/>
                <a:gd name="connsiteX92" fmla="*/ 26375 w 164487"/>
                <a:gd name="connsiteY92" fmla="*/ 110853 h 120032"/>
                <a:gd name="connsiteX93" fmla="*/ 25079 w 164487"/>
                <a:gd name="connsiteY93" fmla="*/ 109445 h 120032"/>
                <a:gd name="connsiteX94" fmla="*/ 24003 w 164487"/>
                <a:gd name="connsiteY94" fmla="*/ 110268 h 120032"/>
                <a:gd name="connsiteX95" fmla="*/ 23070 w 164487"/>
                <a:gd name="connsiteY95" fmla="*/ 111992 h 120032"/>
                <a:gd name="connsiteX96" fmla="*/ 22298 w 164487"/>
                <a:gd name="connsiteY96" fmla="*/ 112508 h 120032"/>
                <a:gd name="connsiteX97" fmla="*/ 21165 w 164487"/>
                <a:gd name="connsiteY97" fmla="*/ 112986 h 120032"/>
                <a:gd name="connsiteX98" fmla="*/ 20526 w 164487"/>
                <a:gd name="connsiteY98" fmla="*/ 111818 h 120032"/>
                <a:gd name="connsiteX99" fmla="*/ 20241 w 164487"/>
                <a:gd name="connsiteY99" fmla="*/ 110678 h 120032"/>
                <a:gd name="connsiteX100" fmla="*/ 20765 w 164487"/>
                <a:gd name="connsiteY100" fmla="*/ 109788 h 120032"/>
                <a:gd name="connsiteX101" fmla="*/ 20498 w 164487"/>
                <a:gd name="connsiteY101" fmla="*/ 104838 h 120032"/>
                <a:gd name="connsiteX102" fmla="*/ 20803 w 164487"/>
                <a:gd name="connsiteY102" fmla="*/ 102195 h 120032"/>
                <a:gd name="connsiteX103" fmla="*/ 20641 w 164487"/>
                <a:gd name="connsiteY103" fmla="*/ 99888 h 120032"/>
                <a:gd name="connsiteX104" fmla="*/ 22212 w 164487"/>
                <a:gd name="connsiteY104" fmla="*/ 98366 h 120032"/>
                <a:gd name="connsiteX105" fmla="*/ 23708 w 164487"/>
                <a:gd name="connsiteY105" fmla="*/ 97418 h 120032"/>
                <a:gd name="connsiteX106" fmla="*/ 29528 w 164487"/>
                <a:gd name="connsiteY106" fmla="*/ 97332 h 120032"/>
                <a:gd name="connsiteX107" fmla="*/ 34947 w 164487"/>
                <a:gd name="connsiteY107" fmla="*/ 97246 h 120032"/>
                <a:gd name="connsiteX108" fmla="*/ 40167 w 164487"/>
                <a:gd name="connsiteY108" fmla="*/ 97304 h 120032"/>
                <a:gd name="connsiteX109" fmla="*/ 45482 w 164487"/>
                <a:gd name="connsiteY109" fmla="*/ 97351 h 120032"/>
                <a:gd name="connsiteX110" fmla="*/ 46006 w 164487"/>
                <a:gd name="connsiteY110" fmla="*/ 92727 h 120032"/>
                <a:gd name="connsiteX111" fmla="*/ 47692 w 164487"/>
                <a:gd name="connsiteY111" fmla="*/ 92364 h 120032"/>
                <a:gd name="connsiteX112" fmla="*/ 50206 w 164487"/>
                <a:gd name="connsiteY112" fmla="*/ 91886 h 120032"/>
                <a:gd name="connsiteX113" fmla="*/ 54902 w 164487"/>
                <a:gd name="connsiteY113" fmla="*/ 91321 h 120032"/>
                <a:gd name="connsiteX114" fmla="*/ 60131 w 164487"/>
                <a:gd name="connsiteY114" fmla="*/ 90785 h 120032"/>
                <a:gd name="connsiteX115" fmla="*/ 61246 w 164487"/>
                <a:gd name="connsiteY115" fmla="*/ 89875 h 120032"/>
                <a:gd name="connsiteX116" fmla="*/ 62113 w 164487"/>
                <a:gd name="connsiteY116" fmla="*/ 88343 h 120032"/>
                <a:gd name="connsiteX117" fmla="*/ 62655 w 164487"/>
                <a:gd name="connsiteY117" fmla="*/ 86964 h 120032"/>
                <a:gd name="connsiteX118" fmla="*/ 63741 w 164487"/>
                <a:gd name="connsiteY118" fmla="*/ 86380 h 120032"/>
                <a:gd name="connsiteX119" fmla="*/ 65208 w 164487"/>
                <a:gd name="connsiteY119" fmla="*/ 86839 h 120032"/>
                <a:gd name="connsiteX120" fmla="*/ 67123 w 164487"/>
                <a:gd name="connsiteY120" fmla="*/ 87567 h 120032"/>
                <a:gd name="connsiteX121" fmla="*/ 69113 w 164487"/>
                <a:gd name="connsiteY121" fmla="*/ 88678 h 120032"/>
                <a:gd name="connsiteX122" fmla="*/ 71390 w 164487"/>
                <a:gd name="connsiteY122" fmla="*/ 89712 h 120032"/>
                <a:gd name="connsiteX123" fmla="*/ 72904 w 164487"/>
                <a:gd name="connsiteY123" fmla="*/ 90373 h 120032"/>
                <a:gd name="connsiteX124" fmla="*/ 76552 w 164487"/>
                <a:gd name="connsiteY124" fmla="*/ 92000 h 120032"/>
                <a:gd name="connsiteX125" fmla="*/ 82791 w 164487"/>
                <a:gd name="connsiteY125" fmla="*/ 94270 h 120032"/>
                <a:gd name="connsiteX126" fmla="*/ 87916 w 164487"/>
                <a:gd name="connsiteY126" fmla="*/ 95179 h 120032"/>
                <a:gd name="connsiteX127" fmla="*/ 94117 w 164487"/>
                <a:gd name="connsiteY127" fmla="*/ 93513 h 120032"/>
                <a:gd name="connsiteX128" fmla="*/ 98593 w 164487"/>
                <a:gd name="connsiteY128" fmla="*/ 92451 h 120032"/>
                <a:gd name="connsiteX129" fmla="*/ 99146 w 164487"/>
                <a:gd name="connsiteY129" fmla="*/ 90459 h 120032"/>
                <a:gd name="connsiteX130" fmla="*/ 98450 w 164487"/>
                <a:gd name="connsiteY130" fmla="*/ 88515 h 120032"/>
                <a:gd name="connsiteX131" fmla="*/ 95117 w 164487"/>
                <a:gd name="connsiteY131" fmla="*/ 86735 h 120032"/>
                <a:gd name="connsiteX132" fmla="*/ 90583 w 164487"/>
                <a:gd name="connsiteY132" fmla="*/ 86936 h 120032"/>
                <a:gd name="connsiteX133" fmla="*/ 89192 w 164487"/>
                <a:gd name="connsiteY133" fmla="*/ 87414 h 120032"/>
                <a:gd name="connsiteX134" fmla="*/ 87078 w 164487"/>
                <a:gd name="connsiteY134" fmla="*/ 88007 h 120032"/>
                <a:gd name="connsiteX135" fmla="*/ 85811 w 164487"/>
                <a:gd name="connsiteY135" fmla="*/ 88238 h 120032"/>
                <a:gd name="connsiteX136" fmla="*/ 83677 w 164487"/>
                <a:gd name="connsiteY136" fmla="*/ 87826 h 120032"/>
                <a:gd name="connsiteX137" fmla="*/ 80963 w 164487"/>
                <a:gd name="connsiteY137" fmla="*/ 86285 h 120032"/>
                <a:gd name="connsiteX138" fmla="*/ 79258 w 164487"/>
                <a:gd name="connsiteY138" fmla="*/ 84734 h 120032"/>
                <a:gd name="connsiteX139" fmla="*/ 76867 w 164487"/>
                <a:gd name="connsiteY139" fmla="*/ 84015 h 120032"/>
                <a:gd name="connsiteX140" fmla="*/ 74038 w 164487"/>
                <a:gd name="connsiteY140" fmla="*/ 83278 h 120032"/>
                <a:gd name="connsiteX141" fmla="*/ 69494 w 164487"/>
                <a:gd name="connsiteY141" fmla="*/ 80090 h 120032"/>
                <a:gd name="connsiteX142" fmla="*/ 67132 w 164487"/>
                <a:gd name="connsiteY142" fmla="*/ 79516 h 120032"/>
                <a:gd name="connsiteX143" fmla="*/ 64884 w 164487"/>
                <a:gd name="connsiteY143" fmla="*/ 79353 h 120032"/>
                <a:gd name="connsiteX144" fmla="*/ 60579 w 164487"/>
                <a:gd name="connsiteY144" fmla="*/ 79984 h 120032"/>
                <a:gd name="connsiteX145" fmla="*/ 56369 w 164487"/>
                <a:gd name="connsiteY145" fmla="*/ 81688 h 120032"/>
                <a:gd name="connsiteX146" fmla="*/ 54159 w 164487"/>
                <a:gd name="connsiteY146" fmla="*/ 85557 h 120032"/>
                <a:gd name="connsiteX147" fmla="*/ 49949 w 164487"/>
                <a:gd name="connsiteY147" fmla="*/ 85499 h 120032"/>
                <a:gd name="connsiteX148" fmla="*/ 41005 w 164487"/>
                <a:gd name="connsiteY148" fmla="*/ 85384 h 120032"/>
                <a:gd name="connsiteX149" fmla="*/ 32795 w 164487"/>
                <a:gd name="connsiteY149" fmla="*/ 85269 h 120032"/>
                <a:gd name="connsiteX150" fmla="*/ 26022 w 164487"/>
                <a:gd name="connsiteY150" fmla="*/ 85528 h 120032"/>
                <a:gd name="connsiteX151" fmla="*/ 25336 w 164487"/>
                <a:gd name="connsiteY151" fmla="*/ 82723 h 120032"/>
                <a:gd name="connsiteX152" fmla="*/ 23736 w 164487"/>
                <a:gd name="connsiteY152" fmla="*/ 80482 h 120032"/>
                <a:gd name="connsiteX153" fmla="*/ 21126 w 164487"/>
                <a:gd name="connsiteY153" fmla="*/ 78577 h 120032"/>
                <a:gd name="connsiteX154" fmla="*/ 20555 w 164487"/>
                <a:gd name="connsiteY154" fmla="*/ 76796 h 120032"/>
                <a:gd name="connsiteX155" fmla="*/ 21431 w 164487"/>
                <a:gd name="connsiteY155" fmla="*/ 75245 h 120032"/>
                <a:gd name="connsiteX156" fmla="*/ 23955 w 164487"/>
                <a:gd name="connsiteY156" fmla="*/ 73981 h 120032"/>
                <a:gd name="connsiteX157" fmla="*/ 24527 w 164487"/>
                <a:gd name="connsiteY157" fmla="*/ 73062 h 120032"/>
                <a:gd name="connsiteX158" fmla="*/ 23203 w 164487"/>
                <a:gd name="connsiteY158" fmla="*/ 73206 h 120032"/>
                <a:gd name="connsiteX159" fmla="*/ 21212 w 164487"/>
                <a:gd name="connsiteY159" fmla="*/ 74029 h 120032"/>
                <a:gd name="connsiteX160" fmla="*/ 19888 w 164487"/>
                <a:gd name="connsiteY160" fmla="*/ 74067 h 120032"/>
                <a:gd name="connsiteX161" fmla="*/ 19726 w 164487"/>
                <a:gd name="connsiteY161" fmla="*/ 71616 h 120032"/>
                <a:gd name="connsiteX162" fmla="*/ 17516 w 164487"/>
                <a:gd name="connsiteY162" fmla="*/ 68447 h 120032"/>
                <a:gd name="connsiteX163" fmla="*/ 15021 w 164487"/>
                <a:gd name="connsiteY163" fmla="*/ 63076 h 120032"/>
                <a:gd name="connsiteX164" fmla="*/ 12202 w 164487"/>
                <a:gd name="connsiteY164" fmla="*/ 60883 h 120032"/>
                <a:gd name="connsiteX165" fmla="*/ 9830 w 164487"/>
                <a:gd name="connsiteY165" fmla="*/ 56527 h 120032"/>
                <a:gd name="connsiteX166" fmla="*/ 7353 w 164487"/>
                <a:gd name="connsiteY166" fmla="*/ 54861 h 120032"/>
                <a:gd name="connsiteX167" fmla="*/ 5077 w 164487"/>
                <a:gd name="connsiteY167" fmla="*/ 54085 h 120032"/>
                <a:gd name="connsiteX168" fmla="*/ 3134 w 164487"/>
                <a:gd name="connsiteY168" fmla="*/ 54239 h 120032"/>
                <a:gd name="connsiteX169" fmla="*/ 2419 w 164487"/>
                <a:gd name="connsiteY169" fmla="*/ 56230 h 120032"/>
                <a:gd name="connsiteX170" fmla="*/ 0 w 164487"/>
                <a:gd name="connsiteY170" fmla="*/ 53367 h 120032"/>
                <a:gd name="connsiteX171" fmla="*/ 3305 w 164487"/>
                <a:gd name="connsiteY171" fmla="*/ 52343 h 120032"/>
                <a:gd name="connsiteX172" fmla="*/ 10382 w 164487"/>
                <a:gd name="connsiteY172" fmla="*/ 48753 h 120032"/>
                <a:gd name="connsiteX173" fmla="*/ 18507 w 164487"/>
                <a:gd name="connsiteY173" fmla="*/ 38470 h 120032"/>
                <a:gd name="connsiteX174" fmla="*/ 25794 w 164487"/>
                <a:gd name="connsiteY174" fmla="*/ 26262 h 120032"/>
                <a:gd name="connsiteX175" fmla="*/ 26737 w 164487"/>
                <a:gd name="connsiteY175" fmla="*/ 23380 h 120032"/>
                <a:gd name="connsiteX176" fmla="*/ 27632 w 164487"/>
                <a:gd name="connsiteY176" fmla="*/ 21188 h 120032"/>
                <a:gd name="connsiteX177" fmla="*/ 28213 w 164487"/>
                <a:gd name="connsiteY177" fmla="*/ 16190 h 120032"/>
                <a:gd name="connsiteX178" fmla="*/ 29261 w 164487"/>
                <a:gd name="connsiteY178" fmla="*/ 13212 h 120032"/>
                <a:gd name="connsiteX179" fmla="*/ 30242 w 164487"/>
                <a:gd name="connsiteY179" fmla="*/ 12638 h 120032"/>
                <a:gd name="connsiteX180" fmla="*/ 31480 w 164487"/>
                <a:gd name="connsiteY180" fmla="*/ 10350 h 120032"/>
                <a:gd name="connsiteX181" fmla="*/ 32966 w 164487"/>
                <a:gd name="connsiteY181" fmla="*/ 6338 h 120032"/>
                <a:gd name="connsiteX182" fmla="*/ 34661 w 164487"/>
                <a:gd name="connsiteY182" fmla="*/ 4107 h 120032"/>
                <a:gd name="connsiteX183" fmla="*/ 36547 w 164487"/>
                <a:gd name="connsiteY183" fmla="*/ 3667 h 120032"/>
                <a:gd name="connsiteX184" fmla="*/ 38024 w 164487"/>
                <a:gd name="connsiteY184" fmla="*/ 3868 h 120032"/>
                <a:gd name="connsiteX185" fmla="*/ 39072 w 164487"/>
                <a:gd name="connsiteY185" fmla="*/ 4692 h 120032"/>
                <a:gd name="connsiteX186" fmla="*/ 42148 w 164487"/>
                <a:gd name="connsiteY186" fmla="*/ 5208 h 120032"/>
                <a:gd name="connsiteX187" fmla="*/ 47244 w 164487"/>
                <a:gd name="connsiteY187" fmla="*/ 5400 h 120032"/>
                <a:gd name="connsiteX188" fmla="*/ 51187 w 164487"/>
                <a:gd name="connsiteY188" fmla="*/ 4797 h 120032"/>
                <a:gd name="connsiteX189" fmla="*/ 53969 w 164487"/>
                <a:gd name="connsiteY189" fmla="*/ 3408 h 120032"/>
                <a:gd name="connsiteX190" fmla="*/ 57626 w 164487"/>
                <a:gd name="connsiteY190" fmla="*/ 2700 h 120032"/>
                <a:gd name="connsiteX191" fmla="*/ 62151 w 164487"/>
                <a:gd name="connsiteY191" fmla="*/ 2681 h 120032"/>
                <a:gd name="connsiteX192" fmla="*/ 64541 w 164487"/>
                <a:gd name="connsiteY192" fmla="*/ 2097 h 120032"/>
                <a:gd name="connsiteX193" fmla="*/ 64770 w 164487"/>
                <a:gd name="connsiteY193" fmla="*/ 948 h 120032"/>
                <a:gd name="connsiteX194" fmla="*/ 65361 w 164487"/>
                <a:gd name="connsiteY194" fmla="*/ 604 h 120032"/>
                <a:gd name="connsiteX195" fmla="*/ 66304 w 164487"/>
                <a:gd name="connsiteY195" fmla="*/ 1053 h 120032"/>
                <a:gd name="connsiteX196" fmla="*/ 67199 w 164487"/>
                <a:gd name="connsiteY196" fmla="*/ 872 h 120032"/>
                <a:gd name="connsiteX197" fmla="*/ 68028 w 164487"/>
                <a:gd name="connsiteY197" fmla="*/ 48 h 120032"/>
                <a:gd name="connsiteX198" fmla="*/ 68866 w 164487"/>
                <a:gd name="connsiteY198" fmla="*/ 0 h 120032"/>
                <a:gd name="connsiteX199" fmla="*/ 69694 w 164487"/>
                <a:gd name="connsiteY199" fmla="*/ 709 h 120032"/>
                <a:gd name="connsiteX200" fmla="*/ 73485 w 164487"/>
                <a:gd name="connsiteY200" fmla="*/ 919 h 120032"/>
                <a:gd name="connsiteX201" fmla="*/ 80248 w 164487"/>
                <a:gd name="connsiteY201" fmla="*/ 641 h 120032"/>
                <a:gd name="connsiteX202" fmla="*/ 86487 w 164487"/>
                <a:gd name="connsiteY202" fmla="*/ 2747 h 120032"/>
                <a:gd name="connsiteX203" fmla="*/ 92221 w 164487"/>
                <a:gd name="connsiteY203" fmla="*/ 7238 h 120032"/>
                <a:gd name="connsiteX204" fmla="*/ 95183 w 164487"/>
                <a:gd name="connsiteY204" fmla="*/ 10235 h 120032"/>
                <a:gd name="connsiteX205" fmla="*/ 95364 w 164487"/>
                <a:gd name="connsiteY205" fmla="*/ 11738 h 120032"/>
                <a:gd name="connsiteX206" fmla="*/ 96317 w 164487"/>
                <a:gd name="connsiteY206" fmla="*/ 13251 h 120032"/>
                <a:gd name="connsiteX207" fmla="*/ 98031 w 164487"/>
                <a:gd name="connsiteY207" fmla="*/ 14773 h 120032"/>
                <a:gd name="connsiteX208" fmla="*/ 99593 w 164487"/>
                <a:gd name="connsiteY208" fmla="*/ 15051 h 120032"/>
                <a:gd name="connsiteX209" fmla="*/ 101022 w 164487"/>
                <a:gd name="connsiteY209" fmla="*/ 14094 h 120032"/>
                <a:gd name="connsiteX210" fmla="*/ 102137 w 164487"/>
                <a:gd name="connsiteY210" fmla="*/ 14199 h 120032"/>
                <a:gd name="connsiteX211" fmla="*/ 102937 w 164487"/>
                <a:gd name="connsiteY211" fmla="*/ 15367 h 120032"/>
                <a:gd name="connsiteX212" fmla="*/ 104575 w 164487"/>
                <a:gd name="connsiteY212" fmla="*/ 15607 h 120032"/>
                <a:gd name="connsiteX213" fmla="*/ 106394 w 164487"/>
                <a:gd name="connsiteY213" fmla="*/ 14889 h 120032"/>
                <a:gd name="connsiteX214" fmla="*/ 107690 w 164487"/>
                <a:gd name="connsiteY214" fmla="*/ 15139 h 120032"/>
                <a:gd name="connsiteX215" fmla="*/ 107928 w 164487"/>
                <a:gd name="connsiteY215" fmla="*/ 15828 h 120032"/>
                <a:gd name="connsiteX216" fmla="*/ 108233 w 164487"/>
                <a:gd name="connsiteY216" fmla="*/ 16202 h 120032"/>
                <a:gd name="connsiteX217" fmla="*/ 109109 w 164487"/>
                <a:gd name="connsiteY217" fmla="*/ 16365 h 120032"/>
                <a:gd name="connsiteX218" fmla="*/ 110290 w 164487"/>
                <a:gd name="connsiteY218" fmla="*/ 17246 h 120032"/>
                <a:gd name="connsiteX219" fmla="*/ 111957 w 164487"/>
                <a:gd name="connsiteY219" fmla="*/ 19630 h 120032"/>
                <a:gd name="connsiteX220" fmla="*/ 113309 w 164487"/>
                <a:gd name="connsiteY220" fmla="*/ 22952 h 120032"/>
                <a:gd name="connsiteX221" fmla="*/ 114348 w 164487"/>
                <a:gd name="connsiteY221" fmla="*/ 27213 h 120032"/>
                <a:gd name="connsiteX222" fmla="*/ 115729 w 164487"/>
                <a:gd name="connsiteY222" fmla="*/ 29530 h 120032"/>
                <a:gd name="connsiteX223" fmla="*/ 117434 w 164487"/>
                <a:gd name="connsiteY223" fmla="*/ 29903 h 120032"/>
                <a:gd name="connsiteX224" fmla="*/ 118434 w 164487"/>
                <a:gd name="connsiteY224" fmla="*/ 30775 h 120032"/>
                <a:gd name="connsiteX225" fmla="*/ 118624 w 164487"/>
                <a:gd name="connsiteY225" fmla="*/ 31789 h 120032"/>
                <a:gd name="connsiteX226" fmla="*/ 119129 w 164487"/>
                <a:gd name="connsiteY226" fmla="*/ 32479 h 120032"/>
                <a:gd name="connsiteX227" fmla="*/ 119948 w 164487"/>
                <a:gd name="connsiteY227" fmla="*/ 32863 h 120032"/>
                <a:gd name="connsiteX228" fmla="*/ 121396 w 164487"/>
                <a:gd name="connsiteY228" fmla="*/ 32632 h 120032"/>
                <a:gd name="connsiteX229" fmla="*/ 123092 w 164487"/>
                <a:gd name="connsiteY229" fmla="*/ 34069 h 120032"/>
                <a:gd name="connsiteX230" fmla="*/ 124920 w 164487"/>
                <a:gd name="connsiteY230" fmla="*/ 37190 h 120032"/>
                <a:gd name="connsiteX231" fmla="*/ 125206 w 164487"/>
                <a:gd name="connsiteY231" fmla="*/ 38588 h 120032"/>
                <a:gd name="connsiteX232" fmla="*/ 124920 w 164487"/>
                <a:gd name="connsiteY232" fmla="*/ 39344 h 120032"/>
                <a:gd name="connsiteX233" fmla="*/ 125025 w 164487"/>
                <a:gd name="connsiteY233" fmla="*/ 39899 h 120032"/>
                <a:gd name="connsiteX234" fmla="*/ 126244 w 164487"/>
                <a:gd name="connsiteY234" fmla="*/ 40426 h 120032"/>
                <a:gd name="connsiteX235" fmla="*/ 127387 w 164487"/>
                <a:gd name="connsiteY235" fmla="*/ 41441 h 120032"/>
                <a:gd name="connsiteX236" fmla="*/ 128321 w 164487"/>
                <a:gd name="connsiteY236" fmla="*/ 42973 h 120032"/>
                <a:gd name="connsiteX237" fmla="*/ 130340 w 164487"/>
                <a:gd name="connsiteY237" fmla="*/ 44332 h 120032"/>
                <a:gd name="connsiteX238" fmla="*/ 133445 w 164487"/>
                <a:gd name="connsiteY238" fmla="*/ 45529 h 120032"/>
                <a:gd name="connsiteX239" fmla="*/ 135684 w 164487"/>
                <a:gd name="connsiteY239" fmla="*/ 47310 h 120032"/>
                <a:gd name="connsiteX240" fmla="*/ 137055 w 164487"/>
                <a:gd name="connsiteY240" fmla="*/ 49675 h 120032"/>
                <a:gd name="connsiteX241" fmla="*/ 139894 w 164487"/>
                <a:gd name="connsiteY241" fmla="*/ 51666 h 120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</a:cxnLst>
              <a:rect l="l" t="t" r="r" b="b"/>
              <a:pathLst>
                <a:path w="164487" h="120032">
                  <a:moveTo>
                    <a:pt x="140475" y="51882"/>
                  </a:moveTo>
                  <a:lnTo>
                    <a:pt x="142989" y="56315"/>
                  </a:lnTo>
                  <a:lnTo>
                    <a:pt x="142446" y="58450"/>
                  </a:lnTo>
                  <a:lnTo>
                    <a:pt x="141875" y="61552"/>
                  </a:lnTo>
                  <a:lnTo>
                    <a:pt x="143294" y="63812"/>
                  </a:lnTo>
                  <a:lnTo>
                    <a:pt x="144961" y="65277"/>
                  </a:lnTo>
                  <a:lnTo>
                    <a:pt x="146152" y="66636"/>
                  </a:lnTo>
                  <a:lnTo>
                    <a:pt x="147466" y="68494"/>
                  </a:lnTo>
                  <a:lnTo>
                    <a:pt x="147676" y="72209"/>
                  </a:lnTo>
                  <a:lnTo>
                    <a:pt x="147438" y="74880"/>
                  </a:lnTo>
                  <a:lnTo>
                    <a:pt x="148295" y="76086"/>
                  </a:lnTo>
                  <a:lnTo>
                    <a:pt x="149019" y="77618"/>
                  </a:lnTo>
                  <a:lnTo>
                    <a:pt x="148876" y="78882"/>
                  </a:lnTo>
                  <a:lnTo>
                    <a:pt x="148400" y="80012"/>
                  </a:lnTo>
                  <a:lnTo>
                    <a:pt x="146799" y="81505"/>
                  </a:lnTo>
                  <a:lnTo>
                    <a:pt x="146533" y="84272"/>
                  </a:lnTo>
                  <a:lnTo>
                    <a:pt x="149123" y="87623"/>
                  </a:lnTo>
                  <a:lnTo>
                    <a:pt x="150790" y="89452"/>
                  </a:lnTo>
                  <a:lnTo>
                    <a:pt x="150781" y="90496"/>
                  </a:lnTo>
                  <a:lnTo>
                    <a:pt x="151247" y="91645"/>
                  </a:lnTo>
                  <a:lnTo>
                    <a:pt x="152476" y="92985"/>
                  </a:lnTo>
                  <a:lnTo>
                    <a:pt x="153238" y="92669"/>
                  </a:lnTo>
                  <a:lnTo>
                    <a:pt x="154067" y="91577"/>
                  </a:lnTo>
                  <a:lnTo>
                    <a:pt x="154438" y="90821"/>
                  </a:lnTo>
                  <a:lnTo>
                    <a:pt x="156686" y="91156"/>
                  </a:lnTo>
                  <a:lnTo>
                    <a:pt x="157734" y="91501"/>
                  </a:lnTo>
                  <a:lnTo>
                    <a:pt x="159172" y="93694"/>
                  </a:lnTo>
                  <a:lnTo>
                    <a:pt x="159696" y="95149"/>
                  </a:lnTo>
                  <a:lnTo>
                    <a:pt x="160039" y="96978"/>
                  </a:lnTo>
                  <a:lnTo>
                    <a:pt x="161534" y="99257"/>
                  </a:lnTo>
                  <a:lnTo>
                    <a:pt x="162839" y="100865"/>
                  </a:lnTo>
                  <a:lnTo>
                    <a:pt x="163106" y="101870"/>
                  </a:lnTo>
                  <a:lnTo>
                    <a:pt x="164268" y="103230"/>
                  </a:lnTo>
                  <a:lnTo>
                    <a:pt x="163554" y="106246"/>
                  </a:lnTo>
                  <a:lnTo>
                    <a:pt x="163630" y="107787"/>
                  </a:lnTo>
                  <a:lnTo>
                    <a:pt x="162839" y="111837"/>
                  </a:lnTo>
                  <a:lnTo>
                    <a:pt x="162658" y="113752"/>
                  </a:lnTo>
                  <a:lnTo>
                    <a:pt x="162716" y="114451"/>
                  </a:lnTo>
                  <a:lnTo>
                    <a:pt x="164487" y="115897"/>
                  </a:lnTo>
                  <a:lnTo>
                    <a:pt x="164297" y="117937"/>
                  </a:lnTo>
                  <a:lnTo>
                    <a:pt x="162497" y="117582"/>
                  </a:lnTo>
                  <a:lnTo>
                    <a:pt x="159372" y="117342"/>
                  </a:lnTo>
                  <a:lnTo>
                    <a:pt x="153114" y="118405"/>
                  </a:lnTo>
                  <a:lnTo>
                    <a:pt x="150952" y="117974"/>
                  </a:lnTo>
                  <a:lnTo>
                    <a:pt x="146847" y="118118"/>
                  </a:lnTo>
                  <a:lnTo>
                    <a:pt x="143913" y="118702"/>
                  </a:lnTo>
                  <a:lnTo>
                    <a:pt x="140198" y="120033"/>
                  </a:lnTo>
                  <a:lnTo>
                    <a:pt x="137312" y="119699"/>
                  </a:lnTo>
                  <a:lnTo>
                    <a:pt x="135750" y="118655"/>
                  </a:lnTo>
                  <a:lnTo>
                    <a:pt x="133693" y="118731"/>
                  </a:lnTo>
                  <a:lnTo>
                    <a:pt x="131378" y="118166"/>
                  </a:lnTo>
                  <a:lnTo>
                    <a:pt x="128921" y="117151"/>
                  </a:lnTo>
                  <a:lnTo>
                    <a:pt x="126663" y="116645"/>
                  </a:lnTo>
                  <a:lnTo>
                    <a:pt x="124235" y="114778"/>
                  </a:lnTo>
                  <a:lnTo>
                    <a:pt x="123101" y="114452"/>
                  </a:lnTo>
                  <a:lnTo>
                    <a:pt x="122301" y="114939"/>
                  </a:lnTo>
                  <a:lnTo>
                    <a:pt x="121625" y="115552"/>
                  </a:lnTo>
                  <a:lnTo>
                    <a:pt x="120929" y="115936"/>
                  </a:lnTo>
                  <a:lnTo>
                    <a:pt x="119605" y="115601"/>
                  </a:lnTo>
                  <a:lnTo>
                    <a:pt x="119110" y="114337"/>
                  </a:lnTo>
                  <a:lnTo>
                    <a:pt x="119529" y="113111"/>
                  </a:lnTo>
                  <a:lnTo>
                    <a:pt x="119644" y="112182"/>
                  </a:lnTo>
                  <a:lnTo>
                    <a:pt x="119024" y="111676"/>
                  </a:lnTo>
                  <a:lnTo>
                    <a:pt x="117548" y="111513"/>
                  </a:lnTo>
                  <a:lnTo>
                    <a:pt x="115148" y="111513"/>
                  </a:lnTo>
                  <a:lnTo>
                    <a:pt x="111281" y="111129"/>
                  </a:lnTo>
                  <a:lnTo>
                    <a:pt x="110404" y="110889"/>
                  </a:lnTo>
                  <a:lnTo>
                    <a:pt x="101746" y="110573"/>
                  </a:lnTo>
                  <a:lnTo>
                    <a:pt x="92783" y="110535"/>
                  </a:lnTo>
                  <a:lnTo>
                    <a:pt x="85182" y="110506"/>
                  </a:lnTo>
                  <a:lnTo>
                    <a:pt x="75581" y="110458"/>
                  </a:lnTo>
                  <a:lnTo>
                    <a:pt x="68837" y="110430"/>
                  </a:lnTo>
                  <a:lnTo>
                    <a:pt x="62541" y="110401"/>
                  </a:lnTo>
                  <a:lnTo>
                    <a:pt x="57683" y="112900"/>
                  </a:lnTo>
                  <a:lnTo>
                    <a:pt x="52416" y="115591"/>
                  </a:lnTo>
                  <a:lnTo>
                    <a:pt x="45339" y="117027"/>
                  </a:lnTo>
                  <a:lnTo>
                    <a:pt x="37195" y="116491"/>
                  </a:lnTo>
                  <a:lnTo>
                    <a:pt x="34595" y="116883"/>
                  </a:lnTo>
                  <a:lnTo>
                    <a:pt x="31899" y="118080"/>
                  </a:lnTo>
                  <a:lnTo>
                    <a:pt x="29918" y="118942"/>
                  </a:lnTo>
                  <a:lnTo>
                    <a:pt x="27118" y="119469"/>
                  </a:lnTo>
                  <a:lnTo>
                    <a:pt x="23489" y="119038"/>
                  </a:lnTo>
                  <a:lnTo>
                    <a:pt x="22022" y="119297"/>
                  </a:lnTo>
                  <a:lnTo>
                    <a:pt x="21117" y="118072"/>
                  </a:lnTo>
                  <a:lnTo>
                    <a:pt x="20069" y="116080"/>
                  </a:lnTo>
                  <a:lnTo>
                    <a:pt x="20726" y="114625"/>
                  </a:lnTo>
                  <a:lnTo>
                    <a:pt x="22936" y="113687"/>
                  </a:lnTo>
                  <a:lnTo>
                    <a:pt x="26260" y="112461"/>
                  </a:lnTo>
                  <a:lnTo>
                    <a:pt x="28004" y="113093"/>
                  </a:lnTo>
                  <a:lnTo>
                    <a:pt x="29023" y="113121"/>
                  </a:lnTo>
                  <a:lnTo>
                    <a:pt x="29213" y="112336"/>
                  </a:lnTo>
                  <a:lnTo>
                    <a:pt x="28889" y="111915"/>
                  </a:lnTo>
                  <a:lnTo>
                    <a:pt x="26375" y="110853"/>
                  </a:lnTo>
                  <a:lnTo>
                    <a:pt x="25079" y="109445"/>
                  </a:lnTo>
                  <a:lnTo>
                    <a:pt x="24003" y="110268"/>
                  </a:lnTo>
                  <a:lnTo>
                    <a:pt x="23070" y="111992"/>
                  </a:lnTo>
                  <a:lnTo>
                    <a:pt x="22298" y="112508"/>
                  </a:lnTo>
                  <a:lnTo>
                    <a:pt x="21165" y="112986"/>
                  </a:lnTo>
                  <a:lnTo>
                    <a:pt x="20526" y="111818"/>
                  </a:lnTo>
                  <a:lnTo>
                    <a:pt x="20241" y="110678"/>
                  </a:lnTo>
                  <a:lnTo>
                    <a:pt x="20765" y="109788"/>
                  </a:lnTo>
                  <a:lnTo>
                    <a:pt x="20498" y="104838"/>
                  </a:lnTo>
                  <a:lnTo>
                    <a:pt x="20803" y="102195"/>
                  </a:lnTo>
                  <a:lnTo>
                    <a:pt x="20641" y="99888"/>
                  </a:lnTo>
                  <a:lnTo>
                    <a:pt x="22212" y="98366"/>
                  </a:lnTo>
                  <a:lnTo>
                    <a:pt x="23708" y="97418"/>
                  </a:lnTo>
                  <a:lnTo>
                    <a:pt x="29528" y="97332"/>
                  </a:lnTo>
                  <a:lnTo>
                    <a:pt x="34947" y="97246"/>
                  </a:lnTo>
                  <a:lnTo>
                    <a:pt x="40167" y="97304"/>
                  </a:lnTo>
                  <a:lnTo>
                    <a:pt x="45482" y="97351"/>
                  </a:lnTo>
                  <a:lnTo>
                    <a:pt x="46006" y="92727"/>
                  </a:lnTo>
                  <a:lnTo>
                    <a:pt x="47692" y="92364"/>
                  </a:lnTo>
                  <a:lnTo>
                    <a:pt x="50206" y="91886"/>
                  </a:lnTo>
                  <a:lnTo>
                    <a:pt x="54902" y="91321"/>
                  </a:lnTo>
                  <a:lnTo>
                    <a:pt x="60131" y="90785"/>
                  </a:lnTo>
                  <a:lnTo>
                    <a:pt x="61246" y="89875"/>
                  </a:lnTo>
                  <a:lnTo>
                    <a:pt x="62113" y="88343"/>
                  </a:lnTo>
                  <a:lnTo>
                    <a:pt x="62655" y="86964"/>
                  </a:lnTo>
                  <a:lnTo>
                    <a:pt x="63741" y="86380"/>
                  </a:lnTo>
                  <a:lnTo>
                    <a:pt x="65208" y="86839"/>
                  </a:lnTo>
                  <a:lnTo>
                    <a:pt x="67123" y="87567"/>
                  </a:lnTo>
                  <a:lnTo>
                    <a:pt x="69113" y="88678"/>
                  </a:lnTo>
                  <a:lnTo>
                    <a:pt x="71390" y="89712"/>
                  </a:lnTo>
                  <a:lnTo>
                    <a:pt x="72904" y="90373"/>
                  </a:lnTo>
                  <a:lnTo>
                    <a:pt x="76552" y="92000"/>
                  </a:lnTo>
                  <a:lnTo>
                    <a:pt x="82791" y="94270"/>
                  </a:lnTo>
                  <a:lnTo>
                    <a:pt x="87916" y="95179"/>
                  </a:lnTo>
                  <a:lnTo>
                    <a:pt x="94117" y="93513"/>
                  </a:lnTo>
                  <a:lnTo>
                    <a:pt x="98593" y="92451"/>
                  </a:lnTo>
                  <a:lnTo>
                    <a:pt x="99146" y="90459"/>
                  </a:lnTo>
                  <a:lnTo>
                    <a:pt x="98450" y="88515"/>
                  </a:lnTo>
                  <a:lnTo>
                    <a:pt x="95117" y="86735"/>
                  </a:lnTo>
                  <a:lnTo>
                    <a:pt x="90583" y="86936"/>
                  </a:lnTo>
                  <a:lnTo>
                    <a:pt x="89192" y="87414"/>
                  </a:lnTo>
                  <a:lnTo>
                    <a:pt x="87078" y="88007"/>
                  </a:lnTo>
                  <a:lnTo>
                    <a:pt x="85811" y="88238"/>
                  </a:lnTo>
                  <a:lnTo>
                    <a:pt x="83677" y="87826"/>
                  </a:lnTo>
                  <a:lnTo>
                    <a:pt x="80963" y="86285"/>
                  </a:lnTo>
                  <a:lnTo>
                    <a:pt x="79258" y="84734"/>
                  </a:lnTo>
                  <a:lnTo>
                    <a:pt x="76867" y="84015"/>
                  </a:lnTo>
                  <a:lnTo>
                    <a:pt x="74038" y="83278"/>
                  </a:lnTo>
                  <a:lnTo>
                    <a:pt x="69494" y="80090"/>
                  </a:lnTo>
                  <a:lnTo>
                    <a:pt x="67132" y="79516"/>
                  </a:lnTo>
                  <a:lnTo>
                    <a:pt x="64884" y="79353"/>
                  </a:lnTo>
                  <a:lnTo>
                    <a:pt x="60579" y="79984"/>
                  </a:lnTo>
                  <a:lnTo>
                    <a:pt x="56369" y="81688"/>
                  </a:lnTo>
                  <a:lnTo>
                    <a:pt x="54159" y="85557"/>
                  </a:lnTo>
                  <a:lnTo>
                    <a:pt x="49949" y="85499"/>
                  </a:lnTo>
                  <a:lnTo>
                    <a:pt x="41005" y="85384"/>
                  </a:lnTo>
                  <a:lnTo>
                    <a:pt x="32795" y="85269"/>
                  </a:lnTo>
                  <a:lnTo>
                    <a:pt x="26022" y="85528"/>
                  </a:lnTo>
                  <a:lnTo>
                    <a:pt x="25336" y="82723"/>
                  </a:lnTo>
                  <a:lnTo>
                    <a:pt x="23736" y="80482"/>
                  </a:lnTo>
                  <a:lnTo>
                    <a:pt x="21126" y="78577"/>
                  </a:lnTo>
                  <a:lnTo>
                    <a:pt x="20555" y="76796"/>
                  </a:lnTo>
                  <a:lnTo>
                    <a:pt x="21431" y="75245"/>
                  </a:lnTo>
                  <a:lnTo>
                    <a:pt x="23955" y="73981"/>
                  </a:lnTo>
                  <a:lnTo>
                    <a:pt x="24527" y="73062"/>
                  </a:lnTo>
                  <a:lnTo>
                    <a:pt x="23203" y="73206"/>
                  </a:lnTo>
                  <a:lnTo>
                    <a:pt x="21212" y="74029"/>
                  </a:lnTo>
                  <a:lnTo>
                    <a:pt x="19888" y="74067"/>
                  </a:lnTo>
                  <a:lnTo>
                    <a:pt x="19726" y="71616"/>
                  </a:lnTo>
                  <a:lnTo>
                    <a:pt x="17516" y="68447"/>
                  </a:lnTo>
                  <a:lnTo>
                    <a:pt x="15021" y="63076"/>
                  </a:lnTo>
                  <a:lnTo>
                    <a:pt x="12202" y="60883"/>
                  </a:lnTo>
                  <a:lnTo>
                    <a:pt x="9830" y="56527"/>
                  </a:lnTo>
                  <a:lnTo>
                    <a:pt x="7353" y="54861"/>
                  </a:lnTo>
                  <a:lnTo>
                    <a:pt x="5077" y="54085"/>
                  </a:lnTo>
                  <a:lnTo>
                    <a:pt x="3134" y="54239"/>
                  </a:lnTo>
                  <a:lnTo>
                    <a:pt x="2419" y="56230"/>
                  </a:lnTo>
                  <a:lnTo>
                    <a:pt x="0" y="53367"/>
                  </a:lnTo>
                  <a:lnTo>
                    <a:pt x="3305" y="52343"/>
                  </a:lnTo>
                  <a:lnTo>
                    <a:pt x="10382" y="48753"/>
                  </a:lnTo>
                  <a:lnTo>
                    <a:pt x="18507" y="38470"/>
                  </a:lnTo>
                  <a:lnTo>
                    <a:pt x="25794" y="26262"/>
                  </a:lnTo>
                  <a:lnTo>
                    <a:pt x="26737" y="23380"/>
                  </a:lnTo>
                  <a:lnTo>
                    <a:pt x="27632" y="21188"/>
                  </a:lnTo>
                  <a:lnTo>
                    <a:pt x="28213" y="16190"/>
                  </a:lnTo>
                  <a:lnTo>
                    <a:pt x="29261" y="13212"/>
                  </a:lnTo>
                  <a:lnTo>
                    <a:pt x="30242" y="12638"/>
                  </a:lnTo>
                  <a:lnTo>
                    <a:pt x="31480" y="10350"/>
                  </a:lnTo>
                  <a:lnTo>
                    <a:pt x="32966" y="6338"/>
                  </a:lnTo>
                  <a:lnTo>
                    <a:pt x="34661" y="4107"/>
                  </a:lnTo>
                  <a:lnTo>
                    <a:pt x="36547" y="3667"/>
                  </a:lnTo>
                  <a:lnTo>
                    <a:pt x="38024" y="3868"/>
                  </a:lnTo>
                  <a:lnTo>
                    <a:pt x="39072" y="4692"/>
                  </a:lnTo>
                  <a:lnTo>
                    <a:pt x="42148" y="5208"/>
                  </a:lnTo>
                  <a:lnTo>
                    <a:pt x="47244" y="5400"/>
                  </a:lnTo>
                  <a:lnTo>
                    <a:pt x="51187" y="4797"/>
                  </a:lnTo>
                  <a:lnTo>
                    <a:pt x="53969" y="3408"/>
                  </a:lnTo>
                  <a:lnTo>
                    <a:pt x="57626" y="2700"/>
                  </a:lnTo>
                  <a:lnTo>
                    <a:pt x="62151" y="2681"/>
                  </a:lnTo>
                  <a:lnTo>
                    <a:pt x="64541" y="2097"/>
                  </a:lnTo>
                  <a:lnTo>
                    <a:pt x="64770" y="948"/>
                  </a:lnTo>
                  <a:lnTo>
                    <a:pt x="65361" y="604"/>
                  </a:lnTo>
                  <a:lnTo>
                    <a:pt x="66304" y="1053"/>
                  </a:lnTo>
                  <a:lnTo>
                    <a:pt x="67199" y="872"/>
                  </a:lnTo>
                  <a:lnTo>
                    <a:pt x="68028" y="48"/>
                  </a:lnTo>
                  <a:lnTo>
                    <a:pt x="68866" y="0"/>
                  </a:lnTo>
                  <a:lnTo>
                    <a:pt x="69694" y="709"/>
                  </a:lnTo>
                  <a:lnTo>
                    <a:pt x="73485" y="919"/>
                  </a:lnTo>
                  <a:lnTo>
                    <a:pt x="80248" y="641"/>
                  </a:lnTo>
                  <a:lnTo>
                    <a:pt x="86487" y="2747"/>
                  </a:lnTo>
                  <a:lnTo>
                    <a:pt x="92221" y="7238"/>
                  </a:lnTo>
                  <a:lnTo>
                    <a:pt x="95183" y="10235"/>
                  </a:lnTo>
                  <a:lnTo>
                    <a:pt x="95364" y="11738"/>
                  </a:lnTo>
                  <a:lnTo>
                    <a:pt x="96317" y="13251"/>
                  </a:lnTo>
                  <a:lnTo>
                    <a:pt x="98031" y="14773"/>
                  </a:lnTo>
                  <a:lnTo>
                    <a:pt x="99593" y="15051"/>
                  </a:lnTo>
                  <a:lnTo>
                    <a:pt x="101022" y="14094"/>
                  </a:lnTo>
                  <a:lnTo>
                    <a:pt x="102137" y="14199"/>
                  </a:lnTo>
                  <a:lnTo>
                    <a:pt x="102937" y="15367"/>
                  </a:lnTo>
                  <a:lnTo>
                    <a:pt x="104575" y="15607"/>
                  </a:lnTo>
                  <a:lnTo>
                    <a:pt x="106394" y="14889"/>
                  </a:lnTo>
                  <a:lnTo>
                    <a:pt x="107690" y="15139"/>
                  </a:lnTo>
                  <a:lnTo>
                    <a:pt x="107928" y="15828"/>
                  </a:lnTo>
                  <a:lnTo>
                    <a:pt x="108233" y="16202"/>
                  </a:lnTo>
                  <a:lnTo>
                    <a:pt x="109109" y="16365"/>
                  </a:lnTo>
                  <a:lnTo>
                    <a:pt x="110290" y="17246"/>
                  </a:lnTo>
                  <a:lnTo>
                    <a:pt x="111957" y="19630"/>
                  </a:lnTo>
                  <a:lnTo>
                    <a:pt x="113309" y="22952"/>
                  </a:lnTo>
                  <a:lnTo>
                    <a:pt x="114348" y="27213"/>
                  </a:lnTo>
                  <a:lnTo>
                    <a:pt x="115729" y="29530"/>
                  </a:lnTo>
                  <a:lnTo>
                    <a:pt x="117434" y="29903"/>
                  </a:lnTo>
                  <a:lnTo>
                    <a:pt x="118434" y="30775"/>
                  </a:lnTo>
                  <a:lnTo>
                    <a:pt x="118624" y="31789"/>
                  </a:lnTo>
                  <a:lnTo>
                    <a:pt x="119129" y="32479"/>
                  </a:lnTo>
                  <a:lnTo>
                    <a:pt x="119948" y="32863"/>
                  </a:lnTo>
                  <a:lnTo>
                    <a:pt x="121396" y="32632"/>
                  </a:lnTo>
                  <a:lnTo>
                    <a:pt x="123092" y="34069"/>
                  </a:lnTo>
                  <a:lnTo>
                    <a:pt x="124920" y="37190"/>
                  </a:lnTo>
                  <a:lnTo>
                    <a:pt x="125206" y="38588"/>
                  </a:lnTo>
                  <a:lnTo>
                    <a:pt x="124920" y="39344"/>
                  </a:lnTo>
                  <a:lnTo>
                    <a:pt x="125025" y="39899"/>
                  </a:lnTo>
                  <a:lnTo>
                    <a:pt x="126244" y="40426"/>
                  </a:lnTo>
                  <a:lnTo>
                    <a:pt x="127387" y="41441"/>
                  </a:lnTo>
                  <a:lnTo>
                    <a:pt x="128321" y="42973"/>
                  </a:lnTo>
                  <a:lnTo>
                    <a:pt x="130340" y="44332"/>
                  </a:lnTo>
                  <a:lnTo>
                    <a:pt x="133445" y="45529"/>
                  </a:lnTo>
                  <a:lnTo>
                    <a:pt x="135684" y="47310"/>
                  </a:lnTo>
                  <a:lnTo>
                    <a:pt x="137055" y="49675"/>
                  </a:lnTo>
                  <a:lnTo>
                    <a:pt x="139894" y="5166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1027E0DB-CBED-BE68-231A-14D73234FB57}"/>
                </a:ext>
              </a:extLst>
            </p:cNvPr>
            <p:cNvSpPr/>
            <p:nvPr/>
          </p:nvSpPr>
          <p:spPr>
            <a:xfrm>
              <a:off x="6730240" y="3151096"/>
              <a:ext cx="278701" cy="367497"/>
            </a:xfrm>
            <a:custGeom>
              <a:avLst/>
              <a:gdLst>
                <a:gd name="connsiteX0" fmla="*/ 15192 w 278701"/>
                <a:gd name="connsiteY0" fmla="*/ 367497 h 367497"/>
                <a:gd name="connsiteX1" fmla="*/ 15316 w 278701"/>
                <a:gd name="connsiteY1" fmla="*/ 365305 h 367497"/>
                <a:gd name="connsiteX2" fmla="*/ 14897 w 278701"/>
                <a:gd name="connsiteY2" fmla="*/ 364213 h 367497"/>
                <a:gd name="connsiteX3" fmla="*/ 12363 w 278701"/>
                <a:gd name="connsiteY3" fmla="*/ 360929 h 367497"/>
                <a:gd name="connsiteX4" fmla="*/ 7629 w 278701"/>
                <a:gd name="connsiteY4" fmla="*/ 354821 h 367497"/>
                <a:gd name="connsiteX5" fmla="*/ 4048 w 278701"/>
                <a:gd name="connsiteY5" fmla="*/ 350196 h 367497"/>
                <a:gd name="connsiteX6" fmla="*/ 381 w 278701"/>
                <a:gd name="connsiteY6" fmla="*/ 345476 h 367497"/>
                <a:gd name="connsiteX7" fmla="*/ 362 w 278701"/>
                <a:gd name="connsiteY7" fmla="*/ 341694 h 367497"/>
                <a:gd name="connsiteX8" fmla="*/ 324 w 278701"/>
                <a:gd name="connsiteY8" fmla="*/ 330444 h 367497"/>
                <a:gd name="connsiteX9" fmla="*/ 228 w 278701"/>
                <a:gd name="connsiteY9" fmla="*/ 307954 h 367497"/>
                <a:gd name="connsiteX10" fmla="*/ 152 w 278701"/>
                <a:gd name="connsiteY10" fmla="*/ 285454 h 367497"/>
                <a:gd name="connsiteX11" fmla="*/ 57 w 278701"/>
                <a:gd name="connsiteY11" fmla="*/ 262954 h 367497"/>
                <a:gd name="connsiteX12" fmla="*/ 9 w 278701"/>
                <a:gd name="connsiteY12" fmla="*/ 251694 h 367497"/>
                <a:gd name="connsiteX13" fmla="*/ 0 w 278701"/>
                <a:gd name="connsiteY13" fmla="*/ 247089 h 367497"/>
                <a:gd name="connsiteX14" fmla="*/ 381 w 278701"/>
                <a:gd name="connsiteY14" fmla="*/ 246342 h 367497"/>
                <a:gd name="connsiteX15" fmla="*/ 4562 w 278701"/>
                <a:gd name="connsiteY15" fmla="*/ 242216 h 367497"/>
                <a:gd name="connsiteX16" fmla="*/ 10087 w 278701"/>
                <a:gd name="connsiteY16" fmla="*/ 236739 h 367497"/>
                <a:gd name="connsiteX17" fmla="*/ 17345 w 278701"/>
                <a:gd name="connsiteY17" fmla="*/ 226351 h 367497"/>
                <a:gd name="connsiteX18" fmla="*/ 21288 w 278701"/>
                <a:gd name="connsiteY18" fmla="*/ 220692 h 367497"/>
                <a:gd name="connsiteX19" fmla="*/ 24584 w 278701"/>
                <a:gd name="connsiteY19" fmla="*/ 215991 h 367497"/>
                <a:gd name="connsiteX20" fmla="*/ 25413 w 278701"/>
                <a:gd name="connsiteY20" fmla="*/ 214555 h 367497"/>
                <a:gd name="connsiteX21" fmla="*/ 28327 w 278701"/>
                <a:gd name="connsiteY21" fmla="*/ 211702 h 367497"/>
                <a:gd name="connsiteX22" fmla="*/ 33785 w 278701"/>
                <a:gd name="connsiteY22" fmla="*/ 209998 h 367497"/>
                <a:gd name="connsiteX23" fmla="*/ 37176 w 278701"/>
                <a:gd name="connsiteY23" fmla="*/ 209710 h 367497"/>
                <a:gd name="connsiteX24" fmla="*/ 48844 w 278701"/>
                <a:gd name="connsiteY24" fmla="*/ 207575 h 367497"/>
                <a:gd name="connsiteX25" fmla="*/ 50578 w 278701"/>
                <a:gd name="connsiteY25" fmla="*/ 206713 h 367497"/>
                <a:gd name="connsiteX26" fmla="*/ 51597 w 278701"/>
                <a:gd name="connsiteY26" fmla="*/ 205727 h 367497"/>
                <a:gd name="connsiteX27" fmla="*/ 52568 w 278701"/>
                <a:gd name="connsiteY27" fmla="*/ 203477 h 367497"/>
                <a:gd name="connsiteX28" fmla="*/ 54835 w 278701"/>
                <a:gd name="connsiteY28" fmla="*/ 200317 h 367497"/>
                <a:gd name="connsiteX29" fmla="*/ 57769 w 278701"/>
                <a:gd name="connsiteY29" fmla="*/ 198134 h 367497"/>
                <a:gd name="connsiteX30" fmla="*/ 63341 w 278701"/>
                <a:gd name="connsiteY30" fmla="*/ 195300 h 367497"/>
                <a:gd name="connsiteX31" fmla="*/ 68799 w 278701"/>
                <a:gd name="connsiteY31" fmla="*/ 192897 h 367497"/>
                <a:gd name="connsiteX32" fmla="*/ 70009 w 278701"/>
                <a:gd name="connsiteY32" fmla="*/ 192504 h 367497"/>
                <a:gd name="connsiteX33" fmla="*/ 76581 w 278701"/>
                <a:gd name="connsiteY33" fmla="*/ 190992 h 367497"/>
                <a:gd name="connsiteX34" fmla="*/ 78191 w 278701"/>
                <a:gd name="connsiteY34" fmla="*/ 190476 h 367497"/>
                <a:gd name="connsiteX35" fmla="*/ 80848 w 278701"/>
                <a:gd name="connsiteY35" fmla="*/ 189949 h 367497"/>
                <a:gd name="connsiteX36" fmla="*/ 81896 w 278701"/>
                <a:gd name="connsiteY36" fmla="*/ 189930 h 367497"/>
                <a:gd name="connsiteX37" fmla="*/ 91021 w 278701"/>
                <a:gd name="connsiteY37" fmla="*/ 190456 h 367497"/>
                <a:gd name="connsiteX38" fmla="*/ 98165 w 278701"/>
                <a:gd name="connsiteY38" fmla="*/ 190877 h 367497"/>
                <a:gd name="connsiteX39" fmla="*/ 105508 w 278701"/>
                <a:gd name="connsiteY39" fmla="*/ 191299 h 367497"/>
                <a:gd name="connsiteX40" fmla="*/ 106289 w 278701"/>
                <a:gd name="connsiteY40" fmla="*/ 190973 h 367497"/>
                <a:gd name="connsiteX41" fmla="*/ 111423 w 278701"/>
                <a:gd name="connsiteY41" fmla="*/ 185362 h 367497"/>
                <a:gd name="connsiteX42" fmla="*/ 119596 w 278701"/>
                <a:gd name="connsiteY42" fmla="*/ 176410 h 367497"/>
                <a:gd name="connsiteX43" fmla="*/ 124815 w 278701"/>
                <a:gd name="connsiteY43" fmla="*/ 170704 h 367497"/>
                <a:gd name="connsiteX44" fmla="*/ 132874 w 278701"/>
                <a:gd name="connsiteY44" fmla="*/ 161876 h 367497"/>
                <a:gd name="connsiteX45" fmla="*/ 139065 w 278701"/>
                <a:gd name="connsiteY45" fmla="*/ 155499 h 367497"/>
                <a:gd name="connsiteX46" fmla="*/ 145913 w 278701"/>
                <a:gd name="connsiteY46" fmla="*/ 148453 h 367497"/>
                <a:gd name="connsiteX47" fmla="*/ 152571 w 278701"/>
                <a:gd name="connsiteY47" fmla="*/ 141999 h 367497"/>
                <a:gd name="connsiteX48" fmla="*/ 160563 w 278701"/>
                <a:gd name="connsiteY48" fmla="*/ 134235 h 367497"/>
                <a:gd name="connsiteX49" fmla="*/ 165611 w 278701"/>
                <a:gd name="connsiteY49" fmla="*/ 129342 h 367497"/>
                <a:gd name="connsiteX50" fmla="*/ 173441 w 278701"/>
                <a:gd name="connsiteY50" fmla="*/ 121740 h 367497"/>
                <a:gd name="connsiteX51" fmla="*/ 180899 w 278701"/>
                <a:gd name="connsiteY51" fmla="*/ 114492 h 367497"/>
                <a:gd name="connsiteX52" fmla="*/ 187490 w 278701"/>
                <a:gd name="connsiteY52" fmla="*/ 108087 h 367497"/>
                <a:gd name="connsiteX53" fmla="*/ 178394 w 278701"/>
                <a:gd name="connsiteY53" fmla="*/ 108087 h 367497"/>
                <a:gd name="connsiteX54" fmla="*/ 169507 w 278701"/>
                <a:gd name="connsiteY54" fmla="*/ 108087 h 367497"/>
                <a:gd name="connsiteX55" fmla="*/ 160753 w 278701"/>
                <a:gd name="connsiteY55" fmla="*/ 108087 h 367497"/>
                <a:gd name="connsiteX56" fmla="*/ 159191 w 278701"/>
                <a:gd name="connsiteY56" fmla="*/ 107311 h 367497"/>
                <a:gd name="connsiteX57" fmla="*/ 151838 w 278701"/>
                <a:gd name="connsiteY57" fmla="*/ 104822 h 367497"/>
                <a:gd name="connsiteX58" fmla="*/ 142523 w 278701"/>
                <a:gd name="connsiteY58" fmla="*/ 101672 h 367497"/>
                <a:gd name="connsiteX59" fmla="*/ 130959 w 278701"/>
                <a:gd name="connsiteY59" fmla="*/ 97766 h 367497"/>
                <a:gd name="connsiteX60" fmla="*/ 122720 w 278701"/>
                <a:gd name="connsiteY60" fmla="*/ 94989 h 367497"/>
                <a:gd name="connsiteX61" fmla="*/ 113938 w 278701"/>
                <a:gd name="connsiteY61" fmla="*/ 92069 h 367497"/>
                <a:gd name="connsiteX62" fmla="*/ 105032 w 278701"/>
                <a:gd name="connsiteY62" fmla="*/ 89120 h 367497"/>
                <a:gd name="connsiteX63" fmla="*/ 98041 w 278701"/>
                <a:gd name="connsiteY63" fmla="*/ 86803 h 367497"/>
                <a:gd name="connsiteX64" fmla="*/ 89325 w 278701"/>
                <a:gd name="connsiteY64" fmla="*/ 83911 h 367497"/>
                <a:gd name="connsiteX65" fmla="*/ 81753 w 278701"/>
                <a:gd name="connsiteY65" fmla="*/ 81393 h 367497"/>
                <a:gd name="connsiteX66" fmla="*/ 80715 w 278701"/>
                <a:gd name="connsiteY66" fmla="*/ 80781 h 367497"/>
                <a:gd name="connsiteX67" fmla="*/ 76514 w 278701"/>
                <a:gd name="connsiteY67" fmla="*/ 76941 h 367497"/>
                <a:gd name="connsiteX68" fmla="*/ 70999 w 278701"/>
                <a:gd name="connsiteY68" fmla="*/ 71896 h 367497"/>
                <a:gd name="connsiteX69" fmla="*/ 69942 w 278701"/>
                <a:gd name="connsiteY69" fmla="*/ 71810 h 367497"/>
                <a:gd name="connsiteX70" fmla="*/ 67313 w 278701"/>
                <a:gd name="connsiteY70" fmla="*/ 70757 h 367497"/>
                <a:gd name="connsiteX71" fmla="*/ 64951 w 278701"/>
                <a:gd name="connsiteY71" fmla="*/ 68028 h 367497"/>
                <a:gd name="connsiteX72" fmla="*/ 62512 w 278701"/>
                <a:gd name="connsiteY72" fmla="*/ 64543 h 367497"/>
                <a:gd name="connsiteX73" fmla="*/ 60255 w 278701"/>
                <a:gd name="connsiteY73" fmla="*/ 60177 h 367497"/>
                <a:gd name="connsiteX74" fmla="*/ 59274 w 278701"/>
                <a:gd name="connsiteY74" fmla="*/ 57209 h 367497"/>
                <a:gd name="connsiteX75" fmla="*/ 56255 w 278701"/>
                <a:gd name="connsiteY75" fmla="*/ 55955 h 367497"/>
                <a:gd name="connsiteX76" fmla="*/ 54807 w 278701"/>
                <a:gd name="connsiteY76" fmla="*/ 53609 h 367497"/>
                <a:gd name="connsiteX77" fmla="*/ 52073 w 278701"/>
                <a:gd name="connsiteY77" fmla="*/ 50133 h 367497"/>
                <a:gd name="connsiteX78" fmla="*/ 50178 w 278701"/>
                <a:gd name="connsiteY78" fmla="*/ 48448 h 367497"/>
                <a:gd name="connsiteX79" fmla="*/ 49501 w 278701"/>
                <a:gd name="connsiteY79" fmla="*/ 46974 h 367497"/>
                <a:gd name="connsiteX80" fmla="*/ 48625 w 278701"/>
                <a:gd name="connsiteY80" fmla="*/ 43929 h 367497"/>
                <a:gd name="connsiteX81" fmla="*/ 47063 w 278701"/>
                <a:gd name="connsiteY81" fmla="*/ 40607 h 367497"/>
                <a:gd name="connsiteX82" fmla="*/ 45568 w 278701"/>
                <a:gd name="connsiteY82" fmla="*/ 38558 h 367497"/>
                <a:gd name="connsiteX83" fmla="*/ 45225 w 278701"/>
                <a:gd name="connsiteY83" fmla="*/ 37667 h 367497"/>
                <a:gd name="connsiteX84" fmla="*/ 45310 w 278701"/>
                <a:gd name="connsiteY84" fmla="*/ 37093 h 367497"/>
                <a:gd name="connsiteX85" fmla="*/ 48082 w 278701"/>
                <a:gd name="connsiteY85" fmla="*/ 32593 h 367497"/>
                <a:gd name="connsiteX86" fmla="*/ 49330 w 278701"/>
                <a:gd name="connsiteY86" fmla="*/ 30984 h 367497"/>
                <a:gd name="connsiteX87" fmla="*/ 50749 w 278701"/>
                <a:gd name="connsiteY87" fmla="*/ 29433 h 367497"/>
                <a:gd name="connsiteX88" fmla="*/ 51902 w 278701"/>
                <a:gd name="connsiteY88" fmla="*/ 27882 h 367497"/>
                <a:gd name="connsiteX89" fmla="*/ 52349 w 278701"/>
                <a:gd name="connsiteY89" fmla="*/ 26819 h 367497"/>
                <a:gd name="connsiteX90" fmla="*/ 55712 w 278701"/>
                <a:gd name="connsiteY90" fmla="*/ 21515 h 367497"/>
                <a:gd name="connsiteX91" fmla="*/ 58674 w 278701"/>
                <a:gd name="connsiteY91" fmla="*/ 16843 h 367497"/>
                <a:gd name="connsiteX92" fmla="*/ 60989 w 278701"/>
                <a:gd name="connsiteY92" fmla="*/ 13195 h 367497"/>
                <a:gd name="connsiteX93" fmla="*/ 66208 w 278701"/>
                <a:gd name="connsiteY93" fmla="*/ 17369 h 367497"/>
                <a:gd name="connsiteX94" fmla="*/ 71285 w 278701"/>
                <a:gd name="connsiteY94" fmla="*/ 25833 h 367497"/>
                <a:gd name="connsiteX95" fmla="*/ 77200 w 278701"/>
                <a:gd name="connsiteY95" fmla="*/ 32670 h 367497"/>
                <a:gd name="connsiteX96" fmla="*/ 85373 w 278701"/>
                <a:gd name="connsiteY96" fmla="*/ 39008 h 367497"/>
                <a:gd name="connsiteX97" fmla="*/ 88611 w 278701"/>
                <a:gd name="connsiteY97" fmla="*/ 41153 h 367497"/>
                <a:gd name="connsiteX98" fmla="*/ 91478 w 278701"/>
                <a:gd name="connsiteY98" fmla="*/ 42282 h 367497"/>
                <a:gd name="connsiteX99" fmla="*/ 106347 w 278701"/>
                <a:gd name="connsiteY99" fmla="*/ 42110 h 367497"/>
                <a:gd name="connsiteX100" fmla="*/ 116900 w 278701"/>
                <a:gd name="connsiteY100" fmla="*/ 36327 h 367497"/>
                <a:gd name="connsiteX101" fmla="*/ 126482 w 278701"/>
                <a:gd name="connsiteY101" fmla="*/ 32133 h 367497"/>
                <a:gd name="connsiteX102" fmla="*/ 129702 w 278701"/>
                <a:gd name="connsiteY102" fmla="*/ 31262 h 367497"/>
                <a:gd name="connsiteX103" fmla="*/ 135264 w 278701"/>
                <a:gd name="connsiteY103" fmla="*/ 32410 h 367497"/>
                <a:gd name="connsiteX104" fmla="*/ 141399 w 278701"/>
                <a:gd name="connsiteY104" fmla="*/ 32755 h 367497"/>
                <a:gd name="connsiteX105" fmla="*/ 146914 w 278701"/>
                <a:gd name="connsiteY105" fmla="*/ 34029 h 367497"/>
                <a:gd name="connsiteX106" fmla="*/ 149714 w 278701"/>
                <a:gd name="connsiteY106" fmla="*/ 33703 h 367497"/>
                <a:gd name="connsiteX107" fmla="*/ 160630 w 278701"/>
                <a:gd name="connsiteY107" fmla="*/ 28829 h 367497"/>
                <a:gd name="connsiteX108" fmla="*/ 167488 w 278701"/>
                <a:gd name="connsiteY108" fmla="*/ 24080 h 367497"/>
                <a:gd name="connsiteX109" fmla="*/ 172164 w 278701"/>
                <a:gd name="connsiteY109" fmla="*/ 22060 h 367497"/>
                <a:gd name="connsiteX110" fmla="*/ 174003 w 278701"/>
                <a:gd name="connsiteY110" fmla="*/ 22041 h 367497"/>
                <a:gd name="connsiteX111" fmla="*/ 180384 w 278701"/>
                <a:gd name="connsiteY111" fmla="*/ 23755 h 367497"/>
                <a:gd name="connsiteX112" fmla="*/ 188585 w 278701"/>
                <a:gd name="connsiteY112" fmla="*/ 23008 h 367497"/>
                <a:gd name="connsiteX113" fmla="*/ 199806 w 278701"/>
                <a:gd name="connsiteY113" fmla="*/ 18910 h 367497"/>
                <a:gd name="connsiteX114" fmla="*/ 203378 w 278701"/>
                <a:gd name="connsiteY114" fmla="*/ 18077 h 367497"/>
                <a:gd name="connsiteX115" fmla="*/ 206102 w 278701"/>
                <a:gd name="connsiteY115" fmla="*/ 18020 h 367497"/>
                <a:gd name="connsiteX116" fmla="*/ 212207 w 278701"/>
                <a:gd name="connsiteY116" fmla="*/ 19868 h 367497"/>
                <a:gd name="connsiteX117" fmla="*/ 213160 w 278701"/>
                <a:gd name="connsiteY117" fmla="*/ 19771 h 367497"/>
                <a:gd name="connsiteX118" fmla="*/ 216465 w 278701"/>
                <a:gd name="connsiteY118" fmla="*/ 19427 h 367497"/>
                <a:gd name="connsiteX119" fmla="*/ 225180 w 278701"/>
                <a:gd name="connsiteY119" fmla="*/ 17473 h 367497"/>
                <a:gd name="connsiteX120" fmla="*/ 231972 w 278701"/>
                <a:gd name="connsiteY120" fmla="*/ 14524 h 367497"/>
                <a:gd name="connsiteX121" fmla="*/ 244478 w 278701"/>
                <a:gd name="connsiteY121" fmla="*/ 12389 h 367497"/>
                <a:gd name="connsiteX122" fmla="*/ 253994 w 278701"/>
                <a:gd name="connsiteY122" fmla="*/ 6989 h 367497"/>
                <a:gd name="connsiteX123" fmla="*/ 255660 w 278701"/>
                <a:gd name="connsiteY123" fmla="*/ 4376 h 367497"/>
                <a:gd name="connsiteX124" fmla="*/ 258537 w 278701"/>
                <a:gd name="connsiteY124" fmla="*/ 1082 h 367497"/>
                <a:gd name="connsiteX125" fmla="*/ 262709 w 278701"/>
                <a:gd name="connsiteY125" fmla="*/ 0 h 367497"/>
                <a:gd name="connsiteX126" fmla="*/ 273377 w 278701"/>
                <a:gd name="connsiteY126" fmla="*/ 3868 h 367497"/>
                <a:gd name="connsiteX127" fmla="*/ 275082 w 278701"/>
                <a:gd name="connsiteY127" fmla="*/ 4175 h 367497"/>
                <a:gd name="connsiteX128" fmla="*/ 274463 w 278701"/>
                <a:gd name="connsiteY128" fmla="*/ 6511 h 367497"/>
                <a:gd name="connsiteX129" fmla="*/ 274091 w 278701"/>
                <a:gd name="connsiteY129" fmla="*/ 8895 h 367497"/>
                <a:gd name="connsiteX130" fmla="*/ 271910 w 278701"/>
                <a:gd name="connsiteY130" fmla="*/ 13050 h 367497"/>
                <a:gd name="connsiteX131" fmla="*/ 270510 w 278701"/>
                <a:gd name="connsiteY131" fmla="*/ 17665 h 367497"/>
                <a:gd name="connsiteX132" fmla="*/ 271539 w 278701"/>
                <a:gd name="connsiteY132" fmla="*/ 24712 h 367497"/>
                <a:gd name="connsiteX133" fmla="*/ 272034 w 278701"/>
                <a:gd name="connsiteY133" fmla="*/ 36125 h 367497"/>
                <a:gd name="connsiteX134" fmla="*/ 271777 w 278701"/>
                <a:gd name="connsiteY134" fmla="*/ 37781 h 367497"/>
                <a:gd name="connsiteX135" fmla="*/ 271072 w 278701"/>
                <a:gd name="connsiteY135" fmla="*/ 39409 h 367497"/>
                <a:gd name="connsiteX136" fmla="*/ 270777 w 278701"/>
                <a:gd name="connsiteY136" fmla="*/ 40701 h 367497"/>
                <a:gd name="connsiteX137" fmla="*/ 269624 w 278701"/>
                <a:gd name="connsiteY137" fmla="*/ 41151 h 367497"/>
                <a:gd name="connsiteX138" fmla="*/ 269119 w 278701"/>
                <a:gd name="connsiteY138" fmla="*/ 41888 h 367497"/>
                <a:gd name="connsiteX139" fmla="*/ 269958 w 278701"/>
                <a:gd name="connsiteY139" fmla="*/ 42176 h 367497"/>
                <a:gd name="connsiteX140" fmla="*/ 273291 w 278701"/>
                <a:gd name="connsiteY140" fmla="*/ 40941 h 367497"/>
                <a:gd name="connsiteX141" fmla="*/ 273234 w 278701"/>
                <a:gd name="connsiteY141" fmla="*/ 39572 h 367497"/>
                <a:gd name="connsiteX142" fmla="*/ 273425 w 278701"/>
                <a:gd name="connsiteY142" fmla="*/ 38901 h 367497"/>
                <a:gd name="connsiteX143" fmla="*/ 276168 w 278701"/>
                <a:gd name="connsiteY143" fmla="*/ 40423 h 367497"/>
                <a:gd name="connsiteX144" fmla="*/ 278130 w 278701"/>
                <a:gd name="connsiteY144" fmla="*/ 41055 h 367497"/>
                <a:gd name="connsiteX145" fmla="*/ 278701 w 278701"/>
                <a:gd name="connsiteY145" fmla="*/ 42491 h 367497"/>
                <a:gd name="connsiteX146" fmla="*/ 278549 w 278701"/>
                <a:gd name="connsiteY146" fmla="*/ 43468 h 367497"/>
                <a:gd name="connsiteX147" fmla="*/ 275434 w 278701"/>
                <a:gd name="connsiteY147" fmla="*/ 43018 h 367497"/>
                <a:gd name="connsiteX148" fmla="*/ 273844 w 278701"/>
                <a:gd name="connsiteY148" fmla="*/ 42262 h 367497"/>
                <a:gd name="connsiteX149" fmla="*/ 269224 w 278701"/>
                <a:gd name="connsiteY149" fmla="*/ 43507 h 367497"/>
                <a:gd name="connsiteX150" fmla="*/ 266395 w 278701"/>
                <a:gd name="connsiteY150" fmla="*/ 44847 h 367497"/>
                <a:gd name="connsiteX151" fmla="*/ 265547 w 278701"/>
                <a:gd name="connsiteY151" fmla="*/ 47087 h 367497"/>
                <a:gd name="connsiteX152" fmla="*/ 264890 w 278701"/>
                <a:gd name="connsiteY152" fmla="*/ 56011 h 367497"/>
                <a:gd name="connsiteX153" fmla="*/ 263795 w 278701"/>
                <a:gd name="connsiteY153" fmla="*/ 61794 h 367497"/>
                <a:gd name="connsiteX154" fmla="*/ 263585 w 278701"/>
                <a:gd name="connsiteY154" fmla="*/ 69444 h 367497"/>
                <a:gd name="connsiteX155" fmla="*/ 259842 w 278701"/>
                <a:gd name="connsiteY155" fmla="*/ 74499 h 367497"/>
                <a:gd name="connsiteX156" fmla="*/ 258585 w 278701"/>
                <a:gd name="connsiteY156" fmla="*/ 78061 h 367497"/>
                <a:gd name="connsiteX157" fmla="*/ 253022 w 278701"/>
                <a:gd name="connsiteY157" fmla="*/ 85203 h 367497"/>
                <a:gd name="connsiteX158" fmla="*/ 250126 w 278701"/>
                <a:gd name="connsiteY158" fmla="*/ 91293 h 367497"/>
                <a:gd name="connsiteX159" fmla="*/ 249174 w 278701"/>
                <a:gd name="connsiteY159" fmla="*/ 94270 h 367497"/>
                <a:gd name="connsiteX160" fmla="*/ 244288 w 278701"/>
                <a:gd name="connsiteY160" fmla="*/ 102619 h 367497"/>
                <a:gd name="connsiteX161" fmla="*/ 237573 w 278701"/>
                <a:gd name="connsiteY161" fmla="*/ 109015 h 367497"/>
                <a:gd name="connsiteX162" fmla="*/ 235153 w 278701"/>
                <a:gd name="connsiteY162" fmla="*/ 117182 h 367497"/>
                <a:gd name="connsiteX163" fmla="*/ 232753 w 278701"/>
                <a:gd name="connsiteY163" fmla="*/ 122304 h 367497"/>
                <a:gd name="connsiteX164" fmla="*/ 230038 w 278701"/>
                <a:gd name="connsiteY164" fmla="*/ 126938 h 367497"/>
                <a:gd name="connsiteX165" fmla="*/ 224114 w 278701"/>
                <a:gd name="connsiteY165" fmla="*/ 135191 h 367497"/>
                <a:gd name="connsiteX166" fmla="*/ 221085 w 278701"/>
                <a:gd name="connsiteY166" fmla="*/ 140917 h 367497"/>
                <a:gd name="connsiteX167" fmla="*/ 217284 w 278701"/>
                <a:gd name="connsiteY167" fmla="*/ 150855 h 367497"/>
                <a:gd name="connsiteX168" fmla="*/ 216113 w 278701"/>
                <a:gd name="connsiteY168" fmla="*/ 157136 h 367497"/>
                <a:gd name="connsiteX169" fmla="*/ 205416 w 278701"/>
                <a:gd name="connsiteY169" fmla="*/ 175366 h 367497"/>
                <a:gd name="connsiteX170" fmla="*/ 194320 w 278701"/>
                <a:gd name="connsiteY170" fmla="*/ 189881 h 367497"/>
                <a:gd name="connsiteX171" fmla="*/ 187414 w 278701"/>
                <a:gd name="connsiteY171" fmla="*/ 202088 h 367497"/>
                <a:gd name="connsiteX172" fmla="*/ 175012 w 278701"/>
                <a:gd name="connsiteY172" fmla="*/ 216239 h 367497"/>
                <a:gd name="connsiteX173" fmla="*/ 158105 w 278701"/>
                <a:gd name="connsiteY173" fmla="*/ 234498 h 367497"/>
                <a:gd name="connsiteX174" fmla="*/ 135969 w 278701"/>
                <a:gd name="connsiteY174" fmla="*/ 256155 h 367497"/>
                <a:gd name="connsiteX175" fmla="*/ 129969 w 278701"/>
                <a:gd name="connsiteY175" fmla="*/ 260569 h 367497"/>
                <a:gd name="connsiteX176" fmla="*/ 105746 w 278701"/>
                <a:gd name="connsiteY176" fmla="*/ 273925 h 367497"/>
                <a:gd name="connsiteX177" fmla="*/ 90040 w 278701"/>
                <a:gd name="connsiteY177" fmla="*/ 285108 h 367497"/>
                <a:gd name="connsiteX178" fmla="*/ 82020 w 278701"/>
                <a:gd name="connsiteY178" fmla="*/ 292720 h 367497"/>
                <a:gd name="connsiteX179" fmla="*/ 73600 w 278701"/>
                <a:gd name="connsiteY179" fmla="*/ 299346 h 367497"/>
                <a:gd name="connsiteX180" fmla="*/ 66913 w 278701"/>
                <a:gd name="connsiteY180" fmla="*/ 305655 h 367497"/>
                <a:gd name="connsiteX181" fmla="*/ 46711 w 278701"/>
                <a:gd name="connsiteY181" fmla="*/ 326930 h 367497"/>
                <a:gd name="connsiteX182" fmla="*/ 44634 w 278701"/>
                <a:gd name="connsiteY182" fmla="*/ 328931 h 367497"/>
                <a:gd name="connsiteX183" fmla="*/ 42672 w 278701"/>
                <a:gd name="connsiteY183" fmla="*/ 330817 h 367497"/>
                <a:gd name="connsiteX184" fmla="*/ 40129 w 278701"/>
                <a:gd name="connsiteY184" fmla="*/ 334426 h 367497"/>
                <a:gd name="connsiteX185" fmla="*/ 38357 w 278701"/>
                <a:gd name="connsiteY185" fmla="*/ 335853 h 367497"/>
                <a:gd name="connsiteX186" fmla="*/ 33537 w 278701"/>
                <a:gd name="connsiteY186" fmla="*/ 341943 h 367497"/>
                <a:gd name="connsiteX187" fmla="*/ 30518 w 278701"/>
                <a:gd name="connsiteY187" fmla="*/ 345092 h 367497"/>
                <a:gd name="connsiteX188" fmla="*/ 27146 w 278701"/>
                <a:gd name="connsiteY188" fmla="*/ 348214 h 367497"/>
                <a:gd name="connsiteX189" fmla="*/ 25708 w 278701"/>
                <a:gd name="connsiteY189" fmla="*/ 350416 h 367497"/>
                <a:gd name="connsiteX190" fmla="*/ 24698 w 278701"/>
                <a:gd name="connsiteY190" fmla="*/ 352953 h 367497"/>
                <a:gd name="connsiteX191" fmla="*/ 23565 w 278701"/>
                <a:gd name="connsiteY191" fmla="*/ 354361 h 367497"/>
                <a:gd name="connsiteX192" fmla="*/ 20526 w 278701"/>
                <a:gd name="connsiteY192" fmla="*/ 360412 h 367497"/>
                <a:gd name="connsiteX193" fmla="*/ 17840 w 278701"/>
                <a:gd name="connsiteY193" fmla="*/ 364375 h 36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</a:cxnLst>
              <a:rect l="l" t="t" r="r" b="b"/>
              <a:pathLst>
                <a:path w="278701" h="367497">
                  <a:moveTo>
                    <a:pt x="15192" y="367497"/>
                  </a:moveTo>
                  <a:lnTo>
                    <a:pt x="15316" y="365305"/>
                  </a:lnTo>
                  <a:lnTo>
                    <a:pt x="14897" y="364213"/>
                  </a:lnTo>
                  <a:lnTo>
                    <a:pt x="12363" y="360929"/>
                  </a:lnTo>
                  <a:lnTo>
                    <a:pt x="7629" y="354821"/>
                  </a:lnTo>
                  <a:lnTo>
                    <a:pt x="4048" y="350196"/>
                  </a:lnTo>
                  <a:lnTo>
                    <a:pt x="381" y="345476"/>
                  </a:lnTo>
                  <a:lnTo>
                    <a:pt x="362" y="341694"/>
                  </a:lnTo>
                  <a:lnTo>
                    <a:pt x="324" y="330444"/>
                  </a:lnTo>
                  <a:lnTo>
                    <a:pt x="228" y="307954"/>
                  </a:lnTo>
                  <a:lnTo>
                    <a:pt x="152" y="285454"/>
                  </a:lnTo>
                  <a:lnTo>
                    <a:pt x="57" y="262954"/>
                  </a:lnTo>
                  <a:lnTo>
                    <a:pt x="9" y="251694"/>
                  </a:lnTo>
                  <a:lnTo>
                    <a:pt x="0" y="247089"/>
                  </a:lnTo>
                  <a:lnTo>
                    <a:pt x="381" y="246342"/>
                  </a:lnTo>
                  <a:lnTo>
                    <a:pt x="4562" y="242216"/>
                  </a:lnTo>
                  <a:lnTo>
                    <a:pt x="10087" y="236739"/>
                  </a:lnTo>
                  <a:lnTo>
                    <a:pt x="17345" y="226351"/>
                  </a:lnTo>
                  <a:lnTo>
                    <a:pt x="21288" y="220692"/>
                  </a:lnTo>
                  <a:lnTo>
                    <a:pt x="24584" y="215991"/>
                  </a:lnTo>
                  <a:lnTo>
                    <a:pt x="25413" y="214555"/>
                  </a:lnTo>
                  <a:lnTo>
                    <a:pt x="28327" y="211702"/>
                  </a:lnTo>
                  <a:lnTo>
                    <a:pt x="33785" y="209998"/>
                  </a:lnTo>
                  <a:lnTo>
                    <a:pt x="37176" y="209710"/>
                  </a:lnTo>
                  <a:lnTo>
                    <a:pt x="48844" y="207575"/>
                  </a:lnTo>
                  <a:lnTo>
                    <a:pt x="50578" y="206713"/>
                  </a:lnTo>
                  <a:lnTo>
                    <a:pt x="51597" y="205727"/>
                  </a:lnTo>
                  <a:lnTo>
                    <a:pt x="52568" y="203477"/>
                  </a:lnTo>
                  <a:lnTo>
                    <a:pt x="54835" y="200317"/>
                  </a:lnTo>
                  <a:lnTo>
                    <a:pt x="57769" y="198134"/>
                  </a:lnTo>
                  <a:lnTo>
                    <a:pt x="63341" y="195300"/>
                  </a:lnTo>
                  <a:lnTo>
                    <a:pt x="68799" y="192897"/>
                  </a:lnTo>
                  <a:lnTo>
                    <a:pt x="70009" y="192504"/>
                  </a:lnTo>
                  <a:lnTo>
                    <a:pt x="76581" y="190992"/>
                  </a:lnTo>
                  <a:lnTo>
                    <a:pt x="78191" y="190476"/>
                  </a:lnTo>
                  <a:lnTo>
                    <a:pt x="80848" y="189949"/>
                  </a:lnTo>
                  <a:lnTo>
                    <a:pt x="81896" y="189930"/>
                  </a:lnTo>
                  <a:lnTo>
                    <a:pt x="91021" y="190456"/>
                  </a:lnTo>
                  <a:lnTo>
                    <a:pt x="98165" y="190877"/>
                  </a:lnTo>
                  <a:lnTo>
                    <a:pt x="105508" y="191299"/>
                  </a:lnTo>
                  <a:lnTo>
                    <a:pt x="106289" y="190973"/>
                  </a:lnTo>
                  <a:lnTo>
                    <a:pt x="111423" y="185362"/>
                  </a:lnTo>
                  <a:lnTo>
                    <a:pt x="119596" y="176410"/>
                  </a:lnTo>
                  <a:lnTo>
                    <a:pt x="124815" y="170704"/>
                  </a:lnTo>
                  <a:lnTo>
                    <a:pt x="132874" y="161876"/>
                  </a:lnTo>
                  <a:lnTo>
                    <a:pt x="139065" y="155499"/>
                  </a:lnTo>
                  <a:lnTo>
                    <a:pt x="145913" y="148453"/>
                  </a:lnTo>
                  <a:lnTo>
                    <a:pt x="152571" y="141999"/>
                  </a:lnTo>
                  <a:lnTo>
                    <a:pt x="160563" y="134235"/>
                  </a:lnTo>
                  <a:lnTo>
                    <a:pt x="165611" y="129342"/>
                  </a:lnTo>
                  <a:lnTo>
                    <a:pt x="173441" y="121740"/>
                  </a:lnTo>
                  <a:lnTo>
                    <a:pt x="180899" y="114492"/>
                  </a:lnTo>
                  <a:lnTo>
                    <a:pt x="187490" y="108087"/>
                  </a:lnTo>
                  <a:lnTo>
                    <a:pt x="178394" y="108087"/>
                  </a:lnTo>
                  <a:lnTo>
                    <a:pt x="169507" y="108087"/>
                  </a:lnTo>
                  <a:lnTo>
                    <a:pt x="160753" y="108087"/>
                  </a:lnTo>
                  <a:lnTo>
                    <a:pt x="159191" y="107311"/>
                  </a:lnTo>
                  <a:lnTo>
                    <a:pt x="151838" y="104822"/>
                  </a:lnTo>
                  <a:lnTo>
                    <a:pt x="142523" y="101672"/>
                  </a:lnTo>
                  <a:lnTo>
                    <a:pt x="130959" y="97766"/>
                  </a:lnTo>
                  <a:lnTo>
                    <a:pt x="122720" y="94989"/>
                  </a:lnTo>
                  <a:lnTo>
                    <a:pt x="113938" y="92069"/>
                  </a:lnTo>
                  <a:lnTo>
                    <a:pt x="105032" y="89120"/>
                  </a:lnTo>
                  <a:lnTo>
                    <a:pt x="98041" y="86803"/>
                  </a:lnTo>
                  <a:lnTo>
                    <a:pt x="89325" y="83911"/>
                  </a:lnTo>
                  <a:lnTo>
                    <a:pt x="81753" y="81393"/>
                  </a:lnTo>
                  <a:lnTo>
                    <a:pt x="80715" y="80781"/>
                  </a:lnTo>
                  <a:lnTo>
                    <a:pt x="76514" y="76941"/>
                  </a:lnTo>
                  <a:lnTo>
                    <a:pt x="70999" y="71896"/>
                  </a:lnTo>
                  <a:lnTo>
                    <a:pt x="69942" y="71810"/>
                  </a:lnTo>
                  <a:lnTo>
                    <a:pt x="67313" y="70757"/>
                  </a:lnTo>
                  <a:lnTo>
                    <a:pt x="64951" y="68028"/>
                  </a:lnTo>
                  <a:lnTo>
                    <a:pt x="62512" y="64543"/>
                  </a:lnTo>
                  <a:lnTo>
                    <a:pt x="60255" y="60177"/>
                  </a:lnTo>
                  <a:lnTo>
                    <a:pt x="59274" y="57209"/>
                  </a:lnTo>
                  <a:lnTo>
                    <a:pt x="56255" y="55955"/>
                  </a:lnTo>
                  <a:lnTo>
                    <a:pt x="54807" y="53609"/>
                  </a:lnTo>
                  <a:lnTo>
                    <a:pt x="52073" y="50133"/>
                  </a:lnTo>
                  <a:lnTo>
                    <a:pt x="50178" y="48448"/>
                  </a:lnTo>
                  <a:lnTo>
                    <a:pt x="49501" y="46974"/>
                  </a:lnTo>
                  <a:lnTo>
                    <a:pt x="48625" y="43929"/>
                  </a:lnTo>
                  <a:lnTo>
                    <a:pt x="47063" y="40607"/>
                  </a:lnTo>
                  <a:lnTo>
                    <a:pt x="45568" y="38558"/>
                  </a:lnTo>
                  <a:lnTo>
                    <a:pt x="45225" y="37667"/>
                  </a:lnTo>
                  <a:lnTo>
                    <a:pt x="45310" y="37093"/>
                  </a:lnTo>
                  <a:lnTo>
                    <a:pt x="48082" y="32593"/>
                  </a:lnTo>
                  <a:lnTo>
                    <a:pt x="49330" y="30984"/>
                  </a:lnTo>
                  <a:lnTo>
                    <a:pt x="50749" y="29433"/>
                  </a:lnTo>
                  <a:lnTo>
                    <a:pt x="51902" y="27882"/>
                  </a:lnTo>
                  <a:lnTo>
                    <a:pt x="52349" y="26819"/>
                  </a:lnTo>
                  <a:lnTo>
                    <a:pt x="55712" y="21515"/>
                  </a:lnTo>
                  <a:lnTo>
                    <a:pt x="58674" y="16843"/>
                  </a:lnTo>
                  <a:lnTo>
                    <a:pt x="60989" y="13195"/>
                  </a:lnTo>
                  <a:lnTo>
                    <a:pt x="66208" y="17369"/>
                  </a:lnTo>
                  <a:lnTo>
                    <a:pt x="71285" y="25833"/>
                  </a:lnTo>
                  <a:lnTo>
                    <a:pt x="77200" y="32670"/>
                  </a:lnTo>
                  <a:lnTo>
                    <a:pt x="85373" y="39008"/>
                  </a:lnTo>
                  <a:lnTo>
                    <a:pt x="88611" y="41153"/>
                  </a:lnTo>
                  <a:lnTo>
                    <a:pt x="91478" y="42282"/>
                  </a:lnTo>
                  <a:lnTo>
                    <a:pt x="106347" y="42110"/>
                  </a:lnTo>
                  <a:lnTo>
                    <a:pt x="116900" y="36327"/>
                  </a:lnTo>
                  <a:lnTo>
                    <a:pt x="126482" y="32133"/>
                  </a:lnTo>
                  <a:lnTo>
                    <a:pt x="129702" y="31262"/>
                  </a:lnTo>
                  <a:lnTo>
                    <a:pt x="135264" y="32410"/>
                  </a:lnTo>
                  <a:lnTo>
                    <a:pt x="141399" y="32755"/>
                  </a:lnTo>
                  <a:lnTo>
                    <a:pt x="146914" y="34029"/>
                  </a:lnTo>
                  <a:lnTo>
                    <a:pt x="149714" y="33703"/>
                  </a:lnTo>
                  <a:lnTo>
                    <a:pt x="160630" y="28829"/>
                  </a:lnTo>
                  <a:lnTo>
                    <a:pt x="167488" y="24080"/>
                  </a:lnTo>
                  <a:lnTo>
                    <a:pt x="172164" y="22060"/>
                  </a:lnTo>
                  <a:lnTo>
                    <a:pt x="174003" y="22041"/>
                  </a:lnTo>
                  <a:lnTo>
                    <a:pt x="180384" y="23755"/>
                  </a:lnTo>
                  <a:lnTo>
                    <a:pt x="188585" y="23008"/>
                  </a:lnTo>
                  <a:lnTo>
                    <a:pt x="199806" y="18910"/>
                  </a:lnTo>
                  <a:lnTo>
                    <a:pt x="203378" y="18077"/>
                  </a:lnTo>
                  <a:lnTo>
                    <a:pt x="206102" y="18020"/>
                  </a:lnTo>
                  <a:lnTo>
                    <a:pt x="212207" y="19868"/>
                  </a:lnTo>
                  <a:lnTo>
                    <a:pt x="213160" y="19771"/>
                  </a:lnTo>
                  <a:lnTo>
                    <a:pt x="216465" y="19427"/>
                  </a:lnTo>
                  <a:lnTo>
                    <a:pt x="225180" y="17473"/>
                  </a:lnTo>
                  <a:lnTo>
                    <a:pt x="231972" y="14524"/>
                  </a:lnTo>
                  <a:lnTo>
                    <a:pt x="244478" y="12389"/>
                  </a:lnTo>
                  <a:lnTo>
                    <a:pt x="253994" y="6989"/>
                  </a:lnTo>
                  <a:lnTo>
                    <a:pt x="255660" y="4376"/>
                  </a:lnTo>
                  <a:lnTo>
                    <a:pt x="258537" y="1082"/>
                  </a:lnTo>
                  <a:lnTo>
                    <a:pt x="262709" y="0"/>
                  </a:lnTo>
                  <a:lnTo>
                    <a:pt x="273377" y="3868"/>
                  </a:lnTo>
                  <a:lnTo>
                    <a:pt x="275082" y="4175"/>
                  </a:lnTo>
                  <a:lnTo>
                    <a:pt x="274463" y="6511"/>
                  </a:lnTo>
                  <a:lnTo>
                    <a:pt x="274091" y="8895"/>
                  </a:lnTo>
                  <a:lnTo>
                    <a:pt x="271910" y="13050"/>
                  </a:lnTo>
                  <a:lnTo>
                    <a:pt x="270510" y="17665"/>
                  </a:lnTo>
                  <a:lnTo>
                    <a:pt x="271539" y="24712"/>
                  </a:lnTo>
                  <a:lnTo>
                    <a:pt x="272034" y="36125"/>
                  </a:lnTo>
                  <a:lnTo>
                    <a:pt x="271777" y="37781"/>
                  </a:lnTo>
                  <a:lnTo>
                    <a:pt x="271072" y="39409"/>
                  </a:lnTo>
                  <a:lnTo>
                    <a:pt x="270777" y="40701"/>
                  </a:lnTo>
                  <a:lnTo>
                    <a:pt x="269624" y="41151"/>
                  </a:lnTo>
                  <a:lnTo>
                    <a:pt x="269119" y="41888"/>
                  </a:lnTo>
                  <a:lnTo>
                    <a:pt x="269958" y="42176"/>
                  </a:lnTo>
                  <a:lnTo>
                    <a:pt x="273291" y="40941"/>
                  </a:lnTo>
                  <a:lnTo>
                    <a:pt x="273234" y="39572"/>
                  </a:lnTo>
                  <a:lnTo>
                    <a:pt x="273425" y="38901"/>
                  </a:lnTo>
                  <a:lnTo>
                    <a:pt x="276168" y="40423"/>
                  </a:lnTo>
                  <a:lnTo>
                    <a:pt x="278130" y="41055"/>
                  </a:lnTo>
                  <a:lnTo>
                    <a:pt x="278701" y="42491"/>
                  </a:lnTo>
                  <a:lnTo>
                    <a:pt x="278549" y="43468"/>
                  </a:lnTo>
                  <a:lnTo>
                    <a:pt x="275434" y="43018"/>
                  </a:lnTo>
                  <a:lnTo>
                    <a:pt x="273844" y="42262"/>
                  </a:lnTo>
                  <a:lnTo>
                    <a:pt x="269224" y="43507"/>
                  </a:lnTo>
                  <a:lnTo>
                    <a:pt x="266395" y="44847"/>
                  </a:lnTo>
                  <a:lnTo>
                    <a:pt x="265547" y="47087"/>
                  </a:lnTo>
                  <a:lnTo>
                    <a:pt x="264890" y="56011"/>
                  </a:lnTo>
                  <a:lnTo>
                    <a:pt x="263795" y="61794"/>
                  </a:lnTo>
                  <a:lnTo>
                    <a:pt x="263585" y="69444"/>
                  </a:lnTo>
                  <a:lnTo>
                    <a:pt x="259842" y="74499"/>
                  </a:lnTo>
                  <a:lnTo>
                    <a:pt x="258585" y="78061"/>
                  </a:lnTo>
                  <a:lnTo>
                    <a:pt x="253022" y="85203"/>
                  </a:lnTo>
                  <a:lnTo>
                    <a:pt x="250126" y="91293"/>
                  </a:lnTo>
                  <a:lnTo>
                    <a:pt x="249174" y="94270"/>
                  </a:lnTo>
                  <a:lnTo>
                    <a:pt x="244288" y="102619"/>
                  </a:lnTo>
                  <a:lnTo>
                    <a:pt x="237573" y="109015"/>
                  </a:lnTo>
                  <a:lnTo>
                    <a:pt x="235153" y="117182"/>
                  </a:lnTo>
                  <a:lnTo>
                    <a:pt x="232753" y="122304"/>
                  </a:lnTo>
                  <a:lnTo>
                    <a:pt x="230038" y="126938"/>
                  </a:lnTo>
                  <a:lnTo>
                    <a:pt x="224114" y="135191"/>
                  </a:lnTo>
                  <a:lnTo>
                    <a:pt x="221085" y="140917"/>
                  </a:lnTo>
                  <a:lnTo>
                    <a:pt x="217284" y="150855"/>
                  </a:lnTo>
                  <a:lnTo>
                    <a:pt x="216113" y="157136"/>
                  </a:lnTo>
                  <a:lnTo>
                    <a:pt x="205416" y="175366"/>
                  </a:lnTo>
                  <a:lnTo>
                    <a:pt x="194320" y="189881"/>
                  </a:lnTo>
                  <a:lnTo>
                    <a:pt x="187414" y="202088"/>
                  </a:lnTo>
                  <a:lnTo>
                    <a:pt x="175012" y="216239"/>
                  </a:lnTo>
                  <a:lnTo>
                    <a:pt x="158105" y="234498"/>
                  </a:lnTo>
                  <a:lnTo>
                    <a:pt x="135969" y="256155"/>
                  </a:lnTo>
                  <a:lnTo>
                    <a:pt x="129969" y="260569"/>
                  </a:lnTo>
                  <a:lnTo>
                    <a:pt x="105746" y="273925"/>
                  </a:lnTo>
                  <a:lnTo>
                    <a:pt x="90040" y="285108"/>
                  </a:lnTo>
                  <a:lnTo>
                    <a:pt x="82020" y="292720"/>
                  </a:lnTo>
                  <a:lnTo>
                    <a:pt x="73600" y="299346"/>
                  </a:lnTo>
                  <a:lnTo>
                    <a:pt x="66913" y="305655"/>
                  </a:lnTo>
                  <a:lnTo>
                    <a:pt x="46711" y="326930"/>
                  </a:lnTo>
                  <a:lnTo>
                    <a:pt x="44634" y="328931"/>
                  </a:lnTo>
                  <a:lnTo>
                    <a:pt x="42672" y="330817"/>
                  </a:lnTo>
                  <a:lnTo>
                    <a:pt x="40129" y="334426"/>
                  </a:lnTo>
                  <a:lnTo>
                    <a:pt x="38357" y="335853"/>
                  </a:lnTo>
                  <a:lnTo>
                    <a:pt x="33537" y="341943"/>
                  </a:lnTo>
                  <a:lnTo>
                    <a:pt x="30518" y="345092"/>
                  </a:lnTo>
                  <a:lnTo>
                    <a:pt x="27146" y="348214"/>
                  </a:lnTo>
                  <a:lnTo>
                    <a:pt x="25708" y="350416"/>
                  </a:lnTo>
                  <a:lnTo>
                    <a:pt x="24698" y="352953"/>
                  </a:lnTo>
                  <a:lnTo>
                    <a:pt x="23565" y="354361"/>
                  </a:lnTo>
                  <a:lnTo>
                    <a:pt x="20526" y="360412"/>
                  </a:lnTo>
                  <a:lnTo>
                    <a:pt x="17840" y="36437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DD04957-ADBA-9737-A97C-BB9F08295534}"/>
                </a:ext>
              </a:extLst>
            </p:cNvPr>
            <p:cNvSpPr/>
            <p:nvPr/>
          </p:nvSpPr>
          <p:spPr>
            <a:xfrm>
              <a:off x="6280689" y="3144561"/>
              <a:ext cx="297284" cy="235544"/>
            </a:xfrm>
            <a:custGeom>
              <a:avLst/>
              <a:gdLst>
                <a:gd name="connsiteX0" fmla="*/ 262290 w 297284"/>
                <a:gd name="connsiteY0" fmla="*/ 64682 h 235544"/>
                <a:gd name="connsiteX1" fmla="*/ 260566 w 297284"/>
                <a:gd name="connsiteY1" fmla="*/ 68139 h 235544"/>
                <a:gd name="connsiteX2" fmla="*/ 260013 w 297284"/>
                <a:gd name="connsiteY2" fmla="*/ 70599 h 235544"/>
                <a:gd name="connsiteX3" fmla="*/ 259842 w 297284"/>
                <a:gd name="connsiteY3" fmla="*/ 72667 h 235544"/>
                <a:gd name="connsiteX4" fmla="*/ 259947 w 297284"/>
                <a:gd name="connsiteY4" fmla="*/ 73864 h 235544"/>
                <a:gd name="connsiteX5" fmla="*/ 260137 w 297284"/>
                <a:gd name="connsiteY5" fmla="*/ 74630 h 235544"/>
                <a:gd name="connsiteX6" fmla="*/ 260223 w 297284"/>
                <a:gd name="connsiteY6" fmla="*/ 74812 h 235544"/>
                <a:gd name="connsiteX7" fmla="*/ 260299 w 297284"/>
                <a:gd name="connsiteY7" fmla="*/ 74937 h 235544"/>
                <a:gd name="connsiteX8" fmla="*/ 260375 w 297284"/>
                <a:gd name="connsiteY8" fmla="*/ 75022 h 235544"/>
                <a:gd name="connsiteX9" fmla="*/ 260461 w 297284"/>
                <a:gd name="connsiteY9" fmla="*/ 75051 h 235544"/>
                <a:gd name="connsiteX10" fmla="*/ 265433 w 297284"/>
                <a:gd name="connsiteY10" fmla="*/ 75070 h 235544"/>
                <a:gd name="connsiteX11" fmla="*/ 265462 w 297284"/>
                <a:gd name="connsiteY11" fmla="*/ 75070 h 235544"/>
                <a:gd name="connsiteX12" fmla="*/ 265462 w 297284"/>
                <a:gd name="connsiteY12" fmla="*/ 75070 h 235544"/>
                <a:gd name="connsiteX13" fmla="*/ 265433 w 297284"/>
                <a:gd name="connsiteY13" fmla="*/ 76171 h 235544"/>
                <a:gd name="connsiteX14" fmla="*/ 265633 w 297284"/>
                <a:gd name="connsiteY14" fmla="*/ 81648 h 235544"/>
                <a:gd name="connsiteX15" fmla="*/ 265805 w 297284"/>
                <a:gd name="connsiteY15" fmla="*/ 86435 h 235544"/>
                <a:gd name="connsiteX16" fmla="*/ 266090 w 297284"/>
                <a:gd name="connsiteY16" fmla="*/ 94257 h 235544"/>
                <a:gd name="connsiteX17" fmla="*/ 266100 w 297284"/>
                <a:gd name="connsiteY17" fmla="*/ 96297 h 235544"/>
                <a:gd name="connsiteX18" fmla="*/ 265910 w 297284"/>
                <a:gd name="connsiteY18" fmla="*/ 98834 h 235544"/>
                <a:gd name="connsiteX19" fmla="*/ 265319 w 297284"/>
                <a:gd name="connsiteY19" fmla="*/ 99839 h 235544"/>
                <a:gd name="connsiteX20" fmla="*/ 263909 w 297284"/>
                <a:gd name="connsiteY20" fmla="*/ 101276 h 235544"/>
                <a:gd name="connsiteX21" fmla="*/ 262128 w 297284"/>
                <a:gd name="connsiteY21" fmla="*/ 102587 h 235544"/>
                <a:gd name="connsiteX22" fmla="*/ 257632 w 297284"/>
                <a:gd name="connsiteY22" fmla="*/ 102922 h 235544"/>
                <a:gd name="connsiteX23" fmla="*/ 253879 w 297284"/>
                <a:gd name="connsiteY23" fmla="*/ 102875 h 235544"/>
                <a:gd name="connsiteX24" fmla="*/ 251222 w 297284"/>
                <a:gd name="connsiteY24" fmla="*/ 102587 h 235544"/>
                <a:gd name="connsiteX25" fmla="*/ 247583 w 297284"/>
                <a:gd name="connsiteY25" fmla="*/ 102472 h 235544"/>
                <a:gd name="connsiteX26" fmla="*/ 244164 w 297284"/>
                <a:gd name="connsiteY26" fmla="*/ 102750 h 235544"/>
                <a:gd name="connsiteX27" fmla="*/ 242907 w 297284"/>
                <a:gd name="connsiteY27" fmla="*/ 103861 h 235544"/>
                <a:gd name="connsiteX28" fmla="*/ 241059 w 297284"/>
                <a:gd name="connsiteY28" fmla="*/ 107777 h 235544"/>
                <a:gd name="connsiteX29" fmla="*/ 238392 w 297284"/>
                <a:gd name="connsiteY29" fmla="*/ 113454 h 235544"/>
                <a:gd name="connsiteX30" fmla="*/ 236982 w 297284"/>
                <a:gd name="connsiteY30" fmla="*/ 115858 h 235544"/>
                <a:gd name="connsiteX31" fmla="*/ 236620 w 297284"/>
                <a:gd name="connsiteY31" fmla="*/ 117255 h 235544"/>
                <a:gd name="connsiteX32" fmla="*/ 237039 w 297284"/>
                <a:gd name="connsiteY32" fmla="*/ 118089 h 235544"/>
                <a:gd name="connsiteX33" fmla="*/ 238801 w 297284"/>
                <a:gd name="connsiteY33" fmla="*/ 119295 h 235544"/>
                <a:gd name="connsiteX34" fmla="*/ 242688 w 297284"/>
                <a:gd name="connsiteY34" fmla="*/ 120999 h 235544"/>
                <a:gd name="connsiteX35" fmla="*/ 247136 w 297284"/>
                <a:gd name="connsiteY35" fmla="*/ 121995 h 235544"/>
                <a:gd name="connsiteX36" fmla="*/ 250450 w 297284"/>
                <a:gd name="connsiteY36" fmla="*/ 122426 h 235544"/>
                <a:gd name="connsiteX37" fmla="*/ 252708 w 297284"/>
                <a:gd name="connsiteY37" fmla="*/ 122894 h 235544"/>
                <a:gd name="connsiteX38" fmla="*/ 254451 w 297284"/>
                <a:gd name="connsiteY38" fmla="*/ 123411 h 235544"/>
                <a:gd name="connsiteX39" fmla="*/ 260766 w 297284"/>
                <a:gd name="connsiteY39" fmla="*/ 127757 h 235544"/>
                <a:gd name="connsiteX40" fmla="*/ 262785 w 297284"/>
                <a:gd name="connsiteY40" fmla="*/ 129778 h 235544"/>
                <a:gd name="connsiteX41" fmla="*/ 263919 w 297284"/>
                <a:gd name="connsiteY41" fmla="*/ 131568 h 235544"/>
                <a:gd name="connsiteX42" fmla="*/ 264185 w 297284"/>
                <a:gd name="connsiteY42" fmla="*/ 133473 h 235544"/>
                <a:gd name="connsiteX43" fmla="*/ 265090 w 297284"/>
                <a:gd name="connsiteY43" fmla="*/ 135398 h 235544"/>
                <a:gd name="connsiteX44" fmla="*/ 268738 w 297284"/>
                <a:gd name="connsiteY44" fmla="*/ 139199 h 235544"/>
                <a:gd name="connsiteX45" fmla="*/ 270843 w 297284"/>
                <a:gd name="connsiteY45" fmla="*/ 141391 h 235544"/>
                <a:gd name="connsiteX46" fmla="*/ 276320 w 297284"/>
                <a:gd name="connsiteY46" fmla="*/ 144206 h 235544"/>
                <a:gd name="connsiteX47" fmla="*/ 278425 w 297284"/>
                <a:gd name="connsiteY47" fmla="*/ 147395 h 235544"/>
                <a:gd name="connsiteX48" fmla="*/ 280454 w 297284"/>
                <a:gd name="connsiteY48" fmla="*/ 148936 h 235544"/>
                <a:gd name="connsiteX49" fmla="*/ 282378 w 297284"/>
                <a:gd name="connsiteY49" fmla="*/ 150602 h 235544"/>
                <a:gd name="connsiteX50" fmla="*/ 283407 w 297284"/>
                <a:gd name="connsiteY50" fmla="*/ 153082 h 235544"/>
                <a:gd name="connsiteX51" fmla="*/ 285779 w 297284"/>
                <a:gd name="connsiteY51" fmla="*/ 160272 h 235544"/>
                <a:gd name="connsiteX52" fmla="*/ 287379 w 297284"/>
                <a:gd name="connsiteY52" fmla="*/ 164045 h 235544"/>
                <a:gd name="connsiteX53" fmla="*/ 289017 w 297284"/>
                <a:gd name="connsiteY53" fmla="*/ 167128 h 235544"/>
                <a:gd name="connsiteX54" fmla="*/ 289665 w 297284"/>
                <a:gd name="connsiteY54" fmla="*/ 172135 h 235544"/>
                <a:gd name="connsiteX55" fmla="*/ 290960 w 297284"/>
                <a:gd name="connsiteY55" fmla="*/ 174375 h 235544"/>
                <a:gd name="connsiteX56" fmla="*/ 292294 w 297284"/>
                <a:gd name="connsiteY56" fmla="*/ 177104 h 235544"/>
                <a:gd name="connsiteX57" fmla="*/ 294504 w 297284"/>
                <a:gd name="connsiteY57" fmla="*/ 179574 h 235544"/>
                <a:gd name="connsiteX58" fmla="*/ 296856 w 297284"/>
                <a:gd name="connsiteY58" fmla="*/ 181451 h 235544"/>
                <a:gd name="connsiteX59" fmla="*/ 297285 w 297284"/>
                <a:gd name="connsiteY59" fmla="*/ 181958 h 235544"/>
                <a:gd name="connsiteX60" fmla="*/ 292370 w 297284"/>
                <a:gd name="connsiteY60" fmla="*/ 186793 h 235544"/>
                <a:gd name="connsiteX61" fmla="*/ 286855 w 297284"/>
                <a:gd name="connsiteY61" fmla="*/ 192212 h 235544"/>
                <a:gd name="connsiteX62" fmla="*/ 280483 w 297284"/>
                <a:gd name="connsiteY62" fmla="*/ 198493 h 235544"/>
                <a:gd name="connsiteX63" fmla="*/ 273539 w 297284"/>
                <a:gd name="connsiteY63" fmla="*/ 205310 h 235544"/>
                <a:gd name="connsiteX64" fmla="*/ 268100 w 297284"/>
                <a:gd name="connsiteY64" fmla="*/ 210710 h 235544"/>
                <a:gd name="connsiteX65" fmla="*/ 262738 w 297284"/>
                <a:gd name="connsiteY65" fmla="*/ 216033 h 235544"/>
                <a:gd name="connsiteX66" fmla="*/ 256470 w 297284"/>
                <a:gd name="connsiteY66" fmla="*/ 222324 h 235544"/>
                <a:gd name="connsiteX67" fmla="*/ 251841 w 297284"/>
                <a:gd name="connsiteY67" fmla="*/ 226967 h 235544"/>
                <a:gd name="connsiteX68" fmla="*/ 251069 w 297284"/>
                <a:gd name="connsiteY68" fmla="*/ 227618 h 235544"/>
                <a:gd name="connsiteX69" fmla="*/ 249726 w 297284"/>
                <a:gd name="connsiteY69" fmla="*/ 228480 h 235544"/>
                <a:gd name="connsiteX70" fmla="*/ 245316 w 297284"/>
                <a:gd name="connsiteY70" fmla="*/ 228499 h 235544"/>
                <a:gd name="connsiteX71" fmla="*/ 240764 w 297284"/>
                <a:gd name="connsiteY71" fmla="*/ 227953 h 235544"/>
                <a:gd name="connsiteX72" fmla="*/ 236572 w 297284"/>
                <a:gd name="connsiteY72" fmla="*/ 225129 h 235544"/>
                <a:gd name="connsiteX73" fmla="*/ 232315 w 297284"/>
                <a:gd name="connsiteY73" fmla="*/ 227321 h 235544"/>
                <a:gd name="connsiteX74" fmla="*/ 229619 w 297284"/>
                <a:gd name="connsiteY74" fmla="*/ 228011 h 235544"/>
                <a:gd name="connsiteX75" fmla="*/ 228009 w 297284"/>
                <a:gd name="connsiteY75" fmla="*/ 228260 h 235544"/>
                <a:gd name="connsiteX76" fmla="*/ 224209 w 297284"/>
                <a:gd name="connsiteY76" fmla="*/ 228614 h 235544"/>
                <a:gd name="connsiteX77" fmla="*/ 218884 w 297284"/>
                <a:gd name="connsiteY77" fmla="*/ 229792 h 235544"/>
                <a:gd name="connsiteX78" fmla="*/ 216475 w 297284"/>
                <a:gd name="connsiteY78" fmla="*/ 231257 h 235544"/>
                <a:gd name="connsiteX79" fmla="*/ 215170 w 297284"/>
                <a:gd name="connsiteY79" fmla="*/ 232415 h 235544"/>
                <a:gd name="connsiteX80" fmla="*/ 214093 w 297284"/>
                <a:gd name="connsiteY80" fmla="*/ 234550 h 235544"/>
                <a:gd name="connsiteX81" fmla="*/ 213550 w 297284"/>
                <a:gd name="connsiteY81" fmla="*/ 234770 h 235544"/>
                <a:gd name="connsiteX82" fmla="*/ 212569 w 297284"/>
                <a:gd name="connsiteY82" fmla="*/ 234521 h 235544"/>
                <a:gd name="connsiteX83" fmla="*/ 211207 w 297284"/>
                <a:gd name="connsiteY83" fmla="*/ 233659 h 235544"/>
                <a:gd name="connsiteX84" fmla="*/ 208359 w 297284"/>
                <a:gd name="connsiteY84" fmla="*/ 232424 h 235544"/>
                <a:gd name="connsiteX85" fmla="*/ 206921 w 297284"/>
                <a:gd name="connsiteY85" fmla="*/ 229704 h 235544"/>
                <a:gd name="connsiteX86" fmla="*/ 205607 w 297284"/>
                <a:gd name="connsiteY86" fmla="*/ 228067 h 235544"/>
                <a:gd name="connsiteX87" fmla="*/ 204511 w 297284"/>
                <a:gd name="connsiteY87" fmla="*/ 227205 h 235544"/>
                <a:gd name="connsiteX88" fmla="*/ 199996 w 297284"/>
                <a:gd name="connsiteY88" fmla="*/ 229915 h 235544"/>
                <a:gd name="connsiteX89" fmla="*/ 197806 w 297284"/>
                <a:gd name="connsiteY89" fmla="*/ 230546 h 235544"/>
                <a:gd name="connsiteX90" fmla="*/ 196015 w 297284"/>
                <a:gd name="connsiteY90" fmla="*/ 230470 h 235544"/>
                <a:gd name="connsiteX91" fmla="*/ 192738 w 297284"/>
                <a:gd name="connsiteY91" fmla="*/ 228948 h 235544"/>
                <a:gd name="connsiteX92" fmla="*/ 189119 w 297284"/>
                <a:gd name="connsiteY92" fmla="*/ 227646 h 235544"/>
                <a:gd name="connsiteX93" fmla="*/ 187252 w 297284"/>
                <a:gd name="connsiteY93" fmla="*/ 227655 h 235544"/>
                <a:gd name="connsiteX94" fmla="*/ 184461 w 297284"/>
                <a:gd name="connsiteY94" fmla="*/ 229283 h 235544"/>
                <a:gd name="connsiteX95" fmla="*/ 181289 w 297284"/>
                <a:gd name="connsiteY95" fmla="*/ 231715 h 235544"/>
                <a:gd name="connsiteX96" fmla="*/ 179661 w 297284"/>
                <a:gd name="connsiteY96" fmla="*/ 234118 h 235544"/>
                <a:gd name="connsiteX97" fmla="*/ 178870 w 297284"/>
                <a:gd name="connsiteY97" fmla="*/ 235545 h 235544"/>
                <a:gd name="connsiteX98" fmla="*/ 178289 w 297284"/>
                <a:gd name="connsiteY98" fmla="*/ 234405 h 235544"/>
                <a:gd name="connsiteX99" fmla="*/ 177756 w 297284"/>
                <a:gd name="connsiteY99" fmla="*/ 233342 h 235544"/>
                <a:gd name="connsiteX100" fmla="*/ 176689 w 297284"/>
                <a:gd name="connsiteY100" fmla="*/ 231983 h 235544"/>
                <a:gd name="connsiteX101" fmla="*/ 175155 w 297284"/>
                <a:gd name="connsiteY101" fmla="*/ 231447 h 235544"/>
                <a:gd name="connsiteX102" fmla="*/ 173765 w 297284"/>
                <a:gd name="connsiteY102" fmla="*/ 231715 h 235544"/>
                <a:gd name="connsiteX103" fmla="*/ 172136 w 297284"/>
                <a:gd name="connsiteY103" fmla="*/ 231984 h 235544"/>
                <a:gd name="connsiteX104" fmla="*/ 171402 w 297284"/>
                <a:gd name="connsiteY104" fmla="*/ 231209 h 235544"/>
                <a:gd name="connsiteX105" fmla="*/ 171250 w 297284"/>
                <a:gd name="connsiteY105" fmla="*/ 229342 h 235544"/>
                <a:gd name="connsiteX106" fmla="*/ 170802 w 297284"/>
                <a:gd name="connsiteY106" fmla="*/ 227618 h 235544"/>
                <a:gd name="connsiteX107" fmla="*/ 170040 w 297284"/>
                <a:gd name="connsiteY107" fmla="*/ 226326 h 235544"/>
                <a:gd name="connsiteX108" fmla="*/ 167697 w 297284"/>
                <a:gd name="connsiteY108" fmla="*/ 225033 h 235544"/>
                <a:gd name="connsiteX109" fmla="*/ 161658 w 297284"/>
                <a:gd name="connsiteY109" fmla="*/ 222410 h 235544"/>
                <a:gd name="connsiteX110" fmla="*/ 157020 w 297284"/>
                <a:gd name="connsiteY110" fmla="*/ 217173 h 235544"/>
                <a:gd name="connsiteX111" fmla="*/ 154686 w 297284"/>
                <a:gd name="connsiteY111" fmla="*/ 214741 h 235544"/>
                <a:gd name="connsiteX112" fmla="*/ 152981 w 297284"/>
                <a:gd name="connsiteY112" fmla="*/ 213170 h 235544"/>
                <a:gd name="connsiteX113" fmla="*/ 150562 w 297284"/>
                <a:gd name="connsiteY113" fmla="*/ 209053 h 235544"/>
                <a:gd name="connsiteX114" fmla="*/ 147809 w 297284"/>
                <a:gd name="connsiteY114" fmla="*/ 206219 h 235544"/>
                <a:gd name="connsiteX115" fmla="*/ 144475 w 297284"/>
                <a:gd name="connsiteY115" fmla="*/ 204898 h 235544"/>
                <a:gd name="connsiteX116" fmla="*/ 142275 w 297284"/>
                <a:gd name="connsiteY116" fmla="*/ 205549 h 235544"/>
                <a:gd name="connsiteX117" fmla="*/ 140008 w 297284"/>
                <a:gd name="connsiteY117" fmla="*/ 208584 h 235544"/>
                <a:gd name="connsiteX118" fmla="*/ 135731 w 297284"/>
                <a:gd name="connsiteY118" fmla="*/ 211437 h 235544"/>
                <a:gd name="connsiteX119" fmla="*/ 133769 w 297284"/>
                <a:gd name="connsiteY119" fmla="*/ 211533 h 235544"/>
                <a:gd name="connsiteX120" fmla="*/ 131254 w 297284"/>
                <a:gd name="connsiteY120" fmla="*/ 209992 h 235544"/>
                <a:gd name="connsiteX121" fmla="*/ 128092 w 297284"/>
                <a:gd name="connsiteY121" fmla="*/ 208890 h 235544"/>
                <a:gd name="connsiteX122" fmla="*/ 122425 w 297284"/>
                <a:gd name="connsiteY122" fmla="*/ 208412 h 235544"/>
                <a:gd name="connsiteX123" fmla="*/ 120082 w 297284"/>
                <a:gd name="connsiteY123" fmla="*/ 209762 h 235544"/>
                <a:gd name="connsiteX124" fmla="*/ 117015 w 297284"/>
                <a:gd name="connsiteY124" fmla="*/ 211945 h 235544"/>
                <a:gd name="connsiteX125" fmla="*/ 114414 w 297284"/>
                <a:gd name="connsiteY125" fmla="*/ 213247 h 235544"/>
                <a:gd name="connsiteX126" fmla="*/ 112805 w 297284"/>
                <a:gd name="connsiteY126" fmla="*/ 213401 h 235544"/>
                <a:gd name="connsiteX127" fmla="*/ 111300 w 297284"/>
                <a:gd name="connsiteY127" fmla="*/ 212874 h 235544"/>
                <a:gd name="connsiteX128" fmla="*/ 109595 w 297284"/>
                <a:gd name="connsiteY128" fmla="*/ 212596 h 235544"/>
                <a:gd name="connsiteX129" fmla="*/ 108118 w 297284"/>
                <a:gd name="connsiteY129" fmla="*/ 212548 h 235544"/>
                <a:gd name="connsiteX130" fmla="*/ 105089 w 297284"/>
                <a:gd name="connsiteY130" fmla="*/ 210557 h 235544"/>
                <a:gd name="connsiteX131" fmla="*/ 103518 w 297284"/>
                <a:gd name="connsiteY131" fmla="*/ 209092 h 235544"/>
                <a:gd name="connsiteX132" fmla="*/ 102470 w 297284"/>
                <a:gd name="connsiteY132" fmla="*/ 207684 h 235544"/>
                <a:gd name="connsiteX133" fmla="*/ 100755 w 297284"/>
                <a:gd name="connsiteY133" fmla="*/ 206727 h 235544"/>
                <a:gd name="connsiteX134" fmla="*/ 98755 w 297284"/>
                <a:gd name="connsiteY134" fmla="*/ 205923 h 235544"/>
                <a:gd name="connsiteX135" fmla="*/ 97326 w 297284"/>
                <a:gd name="connsiteY135" fmla="*/ 204669 h 235544"/>
                <a:gd name="connsiteX136" fmla="*/ 96612 w 297284"/>
                <a:gd name="connsiteY136" fmla="*/ 203099 h 235544"/>
                <a:gd name="connsiteX137" fmla="*/ 95479 w 297284"/>
                <a:gd name="connsiteY137" fmla="*/ 201088 h 235544"/>
                <a:gd name="connsiteX138" fmla="*/ 94012 w 297284"/>
                <a:gd name="connsiteY138" fmla="*/ 199278 h 235544"/>
                <a:gd name="connsiteX139" fmla="*/ 89383 w 297284"/>
                <a:gd name="connsiteY139" fmla="*/ 196023 h 235544"/>
                <a:gd name="connsiteX140" fmla="*/ 88001 w 297284"/>
                <a:gd name="connsiteY140" fmla="*/ 194099 h 235544"/>
                <a:gd name="connsiteX141" fmla="*/ 87030 w 297284"/>
                <a:gd name="connsiteY141" fmla="*/ 192222 h 235544"/>
                <a:gd name="connsiteX142" fmla="*/ 85144 w 297284"/>
                <a:gd name="connsiteY142" fmla="*/ 190154 h 235544"/>
                <a:gd name="connsiteX143" fmla="*/ 83115 w 297284"/>
                <a:gd name="connsiteY143" fmla="*/ 187387 h 235544"/>
                <a:gd name="connsiteX144" fmla="*/ 82467 w 297284"/>
                <a:gd name="connsiteY144" fmla="*/ 183337 h 235544"/>
                <a:gd name="connsiteX145" fmla="*/ 82382 w 297284"/>
                <a:gd name="connsiteY145" fmla="*/ 180072 h 235544"/>
                <a:gd name="connsiteX146" fmla="*/ 81953 w 297284"/>
                <a:gd name="connsiteY146" fmla="*/ 178559 h 235544"/>
                <a:gd name="connsiteX147" fmla="*/ 81096 w 297284"/>
                <a:gd name="connsiteY147" fmla="*/ 177046 h 235544"/>
                <a:gd name="connsiteX148" fmla="*/ 80096 w 297284"/>
                <a:gd name="connsiteY148" fmla="*/ 175763 h 235544"/>
                <a:gd name="connsiteX149" fmla="*/ 78486 w 297284"/>
                <a:gd name="connsiteY149" fmla="*/ 174327 h 235544"/>
                <a:gd name="connsiteX150" fmla="*/ 74714 w 297284"/>
                <a:gd name="connsiteY150" fmla="*/ 172231 h 235544"/>
                <a:gd name="connsiteX151" fmla="*/ 70809 w 297284"/>
                <a:gd name="connsiteY151" fmla="*/ 169799 h 235544"/>
                <a:gd name="connsiteX152" fmla="*/ 68942 w 297284"/>
                <a:gd name="connsiteY152" fmla="*/ 168382 h 235544"/>
                <a:gd name="connsiteX153" fmla="*/ 65389 w 297284"/>
                <a:gd name="connsiteY153" fmla="*/ 167865 h 235544"/>
                <a:gd name="connsiteX154" fmla="*/ 63265 w 297284"/>
                <a:gd name="connsiteY154" fmla="*/ 166477 h 235544"/>
                <a:gd name="connsiteX155" fmla="*/ 61484 w 297284"/>
                <a:gd name="connsiteY155" fmla="*/ 163423 h 235544"/>
                <a:gd name="connsiteX156" fmla="*/ 60770 w 297284"/>
                <a:gd name="connsiteY156" fmla="*/ 160981 h 235544"/>
                <a:gd name="connsiteX157" fmla="*/ 58969 w 297284"/>
                <a:gd name="connsiteY157" fmla="*/ 159076 h 235544"/>
                <a:gd name="connsiteX158" fmla="*/ 58198 w 297284"/>
                <a:gd name="connsiteY158" fmla="*/ 157697 h 235544"/>
                <a:gd name="connsiteX159" fmla="*/ 57769 w 297284"/>
                <a:gd name="connsiteY159" fmla="*/ 156108 h 235544"/>
                <a:gd name="connsiteX160" fmla="*/ 59198 w 297284"/>
                <a:gd name="connsiteY160" fmla="*/ 151273 h 235544"/>
                <a:gd name="connsiteX161" fmla="*/ 57131 w 297284"/>
                <a:gd name="connsiteY161" fmla="*/ 149559 h 235544"/>
                <a:gd name="connsiteX162" fmla="*/ 54054 w 297284"/>
                <a:gd name="connsiteY162" fmla="*/ 147338 h 235544"/>
                <a:gd name="connsiteX163" fmla="*/ 51845 w 297284"/>
                <a:gd name="connsiteY163" fmla="*/ 144906 h 235544"/>
                <a:gd name="connsiteX164" fmla="*/ 50502 w 297284"/>
                <a:gd name="connsiteY164" fmla="*/ 142675 h 235544"/>
                <a:gd name="connsiteX165" fmla="*/ 46549 w 297284"/>
                <a:gd name="connsiteY165" fmla="*/ 139726 h 235544"/>
                <a:gd name="connsiteX166" fmla="*/ 37938 w 297284"/>
                <a:gd name="connsiteY166" fmla="*/ 135312 h 235544"/>
                <a:gd name="connsiteX167" fmla="*/ 32966 w 297284"/>
                <a:gd name="connsiteY167" fmla="*/ 132497 h 235544"/>
                <a:gd name="connsiteX168" fmla="*/ 30251 w 297284"/>
                <a:gd name="connsiteY168" fmla="*/ 129970 h 235544"/>
                <a:gd name="connsiteX169" fmla="*/ 27880 w 297284"/>
                <a:gd name="connsiteY169" fmla="*/ 127490 h 235544"/>
                <a:gd name="connsiteX170" fmla="*/ 27642 w 297284"/>
                <a:gd name="connsiteY170" fmla="*/ 126475 h 235544"/>
                <a:gd name="connsiteX171" fmla="*/ 29175 w 297284"/>
                <a:gd name="connsiteY171" fmla="*/ 124005 h 235544"/>
                <a:gd name="connsiteX172" fmla="*/ 29404 w 297284"/>
                <a:gd name="connsiteY172" fmla="*/ 121965 h 235544"/>
                <a:gd name="connsiteX173" fmla="*/ 28146 w 297284"/>
                <a:gd name="connsiteY173" fmla="*/ 119725 h 235544"/>
                <a:gd name="connsiteX174" fmla="*/ 22984 w 297284"/>
                <a:gd name="connsiteY174" fmla="*/ 115493 h 235544"/>
                <a:gd name="connsiteX175" fmla="*/ 18869 w 297284"/>
                <a:gd name="connsiteY175" fmla="*/ 110840 h 235544"/>
                <a:gd name="connsiteX176" fmla="*/ 15754 w 297284"/>
                <a:gd name="connsiteY176" fmla="*/ 109385 h 235544"/>
                <a:gd name="connsiteX177" fmla="*/ 8249 w 297284"/>
                <a:gd name="connsiteY177" fmla="*/ 108092 h 235544"/>
                <a:gd name="connsiteX178" fmla="*/ 6096 w 297284"/>
                <a:gd name="connsiteY178" fmla="*/ 107576 h 235544"/>
                <a:gd name="connsiteX179" fmla="*/ 3848 w 297284"/>
                <a:gd name="connsiteY179" fmla="*/ 106685 h 235544"/>
                <a:gd name="connsiteX180" fmla="*/ 1629 w 297284"/>
                <a:gd name="connsiteY180" fmla="*/ 104588 h 235544"/>
                <a:gd name="connsiteX181" fmla="*/ 876 w 297284"/>
                <a:gd name="connsiteY181" fmla="*/ 102108 h 235544"/>
                <a:gd name="connsiteX182" fmla="*/ 1962 w 297284"/>
                <a:gd name="connsiteY182" fmla="*/ 98135 h 235544"/>
                <a:gd name="connsiteX183" fmla="*/ 1267 w 297284"/>
                <a:gd name="connsiteY183" fmla="*/ 96919 h 235544"/>
                <a:gd name="connsiteX184" fmla="*/ 0 w 297284"/>
                <a:gd name="connsiteY184" fmla="*/ 96585 h 235544"/>
                <a:gd name="connsiteX185" fmla="*/ 0 w 297284"/>
                <a:gd name="connsiteY185" fmla="*/ 96585 h 235544"/>
                <a:gd name="connsiteX186" fmla="*/ 343 w 297284"/>
                <a:gd name="connsiteY186" fmla="*/ 95761 h 235544"/>
                <a:gd name="connsiteX187" fmla="*/ 1762 w 297284"/>
                <a:gd name="connsiteY187" fmla="*/ 93827 h 235544"/>
                <a:gd name="connsiteX188" fmla="*/ 4077 w 297284"/>
                <a:gd name="connsiteY188" fmla="*/ 92573 h 235544"/>
                <a:gd name="connsiteX189" fmla="*/ 10277 w 297284"/>
                <a:gd name="connsiteY189" fmla="*/ 90610 h 235544"/>
                <a:gd name="connsiteX190" fmla="*/ 10620 w 297284"/>
                <a:gd name="connsiteY190" fmla="*/ 89854 h 235544"/>
                <a:gd name="connsiteX191" fmla="*/ 10744 w 297284"/>
                <a:gd name="connsiteY191" fmla="*/ 87374 h 235544"/>
                <a:gd name="connsiteX192" fmla="*/ 11249 w 297284"/>
                <a:gd name="connsiteY192" fmla="*/ 86158 h 235544"/>
                <a:gd name="connsiteX193" fmla="*/ 13383 w 297284"/>
                <a:gd name="connsiteY193" fmla="*/ 82711 h 235544"/>
                <a:gd name="connsiteX194" fmla="*/ 13687 w 297284"/>
                <a:gd name="connsiteY194" fmla="*/ 81342 h 235544"/>
                <a:gd name="connsiteX195" fmla="*/ 13783 w 297284"/>
                <a:gd name="connsiteY195" fmla="*/ 78412 h 235544"/>
                <a:gd name="connsiteX196" fmla="*/ 14068 w 297284"/>
                <a:gd name="connsiteY196" fmla="*/ 77024 h 235544"/>
                <a:gd name="connsiteX197" fmla="*/ 14688 w 297284"/>
                <a:gd name="connsiteY197" fmla="*/ 76038 h 235544"/>
                <a:gd name="connsiteX198" fmla="*/ 16383 w 297284"/>
                <a:gd name="connsiteY198" fmla="*/ 74333 h 235544"/>
                <a:gd name="connsiteX199" fmla="*/ 16974 w 297284"/>
                <a:gd name="connsiteY199" fmla="*/ 73290 h 235544"/>
                <a:gd name="connsiteX200" fmla="*/ 17231 w 297284"/>
                <a:gd name="connsiteY200" fmla="*/ 71040 h 235544"/>
                <a:gd name="connsiteX201" fmla="*/ 17050 w 297284"/>
                <a:gd name="connsiteY201" fmla="*/ 66597 h 235544"/>
                <a:gd name="connsiteX202" fmla="*/ 17916 w 297284"/>
                <a:gd name="connsiteY202" fmla="*/ 64835 h 235544"/>
                <a:gd name="connsiteX203" fmla="*/ 21822 w 297284"/>
                <a:gd name="connsiteY203" fmla="*/ 60795 h 235544"/>
                <a:gd name="connsiteX204" fmla="*/ 22870 w 297284"/>
                <a:gd name="connsiteY204" fmla="*/ 58985 h 235544"/>
                <a:gd name="connsiteX205" fmla="*/ 23222 w 297284"/>
                <a:gd name="connsiteY205" fmla="*/ 57367 h 235544"/>
                <a:gd name="connsiteX206" fmla="*/ 23184 w 297284"/>
                <a:gd name="connsiteY206" fmla="*/ 55721 h 235544"/>
                <a:gd name="connsiteX207" fmla="*/ 23422 w 297284"/>
                <a:gd name="connsiteY207" fmla="*/ 54093 h 235544"/>
                <a:gd name="connsiteX208" fmla="*/ 24584 w 297284"/>
                <a:gd name="connsiteY208" fmla="*/ 52523 h 235544"/>
                <a:gd name="connsiteX209" fmla="*/ 25575 w 297284"/>
                <a:gd name="connsiteY209" fmla="*/ 52035 h 235544"/>
                <a:gd name="connsiteX210" fmla="*/ 28451 w 297284"/>
                <a:gd name="connsiteY210" fmla="*/ 51538 h 235544"/>
                <a:gd name="connsiteX211" fmla="*/ 30413 w 297284"/>
                <a:gd name="connsiteY211" fmla="*/ 51854 h 235544"/>
                <a:gd name="connsiteX212" fmla="*/ 44129 w 297284"/>
                <a:gd name="connsiteY212" fmla="*/ 49087 h 235544"/>
                <a:gd name="connsiteX213" fmla="*/ 45739 w 297284"/>
                <a:gd name="connsiteY213" fmla="*/ 49462 h 235544"/>
                <a:gd name="connsiteX214" fmla="*/ 46453 w 297284"/>
                <a:gd name="connsiteY214" fmla="*/ 51099 h 235544"/>
                <a:gd name="connsiteX215" fmla="*/ 46387 w 297284"/>
                <a:gd name="connsiteY215" fmla="*/ 53722 h 235544"/>
                <a:gd name="connsiteX216" fmla="*/ 46625 w 297284"/>
                <a:gd name="connsiteY216" fmla="*/ 54995 h 235544"/>
                <a:gd name="connsiteX217" fmla="*/ 47358 w 297284"/>
                <a:gd name="connsiteY217" fmla="*/ 55896 h 235544"/>
                <a:gd name="connsiteX218" fmla="*/ 49540 w 297284"/>
                <a:gd name="connsiteY218" fmla="*/ 57140 h 235544"/>
                <a:gd name="connsiteX219" fmla="*/ 51044 w 297284"/>
                <a:gd name="connsiteY219" fmla="*/ 59228 h 235544"/>
                <a:gd name="connsiteX220" fmla="*/ 51854 w 297284"/>
                <a:gd name="connsiteY220" fmla="*/ 59993 h 235544"/>
                <a:gd name="connsiteX221" fmla="*/ 54054 w 297284"/>
                <a:gd name="connsiteY221" fmla="*/ 61420 h 235544"/>
                <a:gd name="connsiteX222" fmla="*/ 64256 w 297284"/>
                <a:gd name="connsiteY222" fmla="*/ 73331 h 235544"/>
                <a:gd name="connsiteX223" fmla="*/ 67132 w 297284"/>
                <a:gd name="connsiteY223" fmla="*/ 74460 h 235544"/>
                <a:gd name="connsiteX224" fmla="*/ 69923 w 297284"/>
                <a:gd name="connsiteY224" fmla="*/ 74048 h 235544"/>
                <a:gd name="connsiteX225" fmla="*/ 75467 w 297284"/>
                <a:gd name="connsiteY225" fmla="*/ 71578 h 235544"/>
                <a:gd name="connsiteX226" fmla="*/ 78238 w 297284"/>
                <a:gd name="connsiteY226" fmla="*/ 70956 h 235544"/>
                <a:gd name="connsiteX227" fmla="*/ 97631 w 297284"/>
                <a:gd name="connsiteY227" fmla="*/ 71655 h 235544"/>
                <a:gd name="connsiteX228" fmla="*/ 99803 w 297284"/>
                <a:gd name="connsiteY228" fmla="*/ 71282 h 235544"/>
                <a:gd name="connsiteX229" fmla="*/ 99936 w 297284"/>
                <a:gd name="connsiteY229" fmla="*/ 71339 h 235544"/>
                <a:gd name="connsiteX230" fmla="*/ 102889 w 297284"/>
                <a:gd name="connsiteY230" fmla="*/ 77313 h 235544"/>
                <a:gd name="connsiteX231" fmla="*/ 104289 w 297284"/>
                <a:gd name="connsiteY231" fmla="*/ 78673 h 235544"/>
                <a:gd name="connsiteX232" fmla="*/ 125559 w 297284"/>
                <a:gd name="connsiteY232" fmla="*/ 78739 h 235544"/>
                <a:gd name="connsiteX233" fmla="*/ 125158 w 297284"/>
                <a:gd name="connsiteY233" fmla="*/ 77035 h 235544"/>
                <a:gd name="connsiteX234" fmla="*/ 125425 w 297284"/>
                <a:gd name="connsiteY234" fmla="*/ 75139 h 235544"/>
                <a:gd name="connsiteX235" fmla="*/ 127911 w 297284"/>
                <a:gd name="connsiteY235" fmla="*/ 72698 h 235544"/>
                <a:gd name="connsiteX236" fmla="*/ 129169 w 297284"/>
                <a:gd name="connsiteY236" fmla="*/ 71482 h 235544"/>
                <a:gd name="connsiteX237" fmla="*/ 129169 w 297284"/>
                <a:gd name="connsiteY237" fmla="*/ 71491 h 235544"/>
                <a:gd name="connsiteX238" fmla="*/ 129702 w 297284"/>
                <a:gd name="connsiteY238" fmla="*/ 71051 h 235544"/>
                <a:gd name="connsiteX239" fmla="*/ 132988 w 297284"/>
                <a:gd name="connsiteY239" fmla="*/ 69299 h 235544"/>
                <a:gd name="connsiteX240" fmla="*/ 136198 w 297284"/>
                <a:gd name="connsiteY240" fmla="*/ 68131 h 235544"/>
                <a:gd name="connsiteX241" fmla="*/ 142370 w 297284"/>
                <a:gd name="connsiteY241" fmla="*/ 66762 h 235544"/>
                <a:gd name="connsiteX242" fmla="*/ 144618 w 297284"/>
                <a:gd name="connsiteY242" fmla="*/ 64598 h 235544"/>
                <a:gd name="connsiteX243" fmla="*/ 145866 w 297284"/>
                <a:gd name="connsiteY243" fmla="*/ 62626 h 235544"/>
                <a:gd name="connsiteX244" fmla="*/ 145904 w 297284"/>
                <a:gd name="connsiteY244" fmla="*/ 58729 h 235544"/>
                <a:gd name="connsiteX245" fmla="*/ 146723 w 297284"/>
                <a:gd name="connsiteY245" fmla="*/ 58088 h 235544"/>
                <a:gd name="connsiteX246" fmla="*/ 148190 w 297284"/>
                <a:gd name="connsiteY246" fmla="*/ 57188 h 235544"/>
                <a:gd name="connsiteX247" fmla="*/ 155324 w 297284"/>
                <a:gd name="connsiteY247" fmla="*/ 53703 h 235544"/>
                <a:gd name="connsiteX248" fmla="*/ 156534 w 297284"/>
                <a:gd name="connsiteY248" fmla="*/ 52965 h 235544"/>
                <a:gd name="connsiteX249" fmla="*/ 169145 w 297284"/>
                <a:gd name="connsiteY249" fmla="*/ 61056 h 235544"/>
                <a:gd name="connsiteX250" fmla="*/ 176213 w 297284"/>
                <a:gd name="connsiteY250" fmla="*/ 67461 h 235544"/>
                <a:gd name="connsiteX251" fmla="*/ 176641 w 297284"/>
                <a:gd name="connsiteY251" fmla="*/ 67776 h 235544"/>
                <a:gd name="connsiteX252" fmla="*/ 177013 w 297284"/>
                <a:gd name="connsiteY252" fmla="*/ 67892 h 235544"/>
                <a:gd name="connsiteX253" fmla="*/ 177384 w 297284"/>
                <a:gd name="connsiteY253" fmla="*/ 67672 h 235544"/>
                <a:gd name="connsiteX254" fmla="*/ 177698 w 297284"/>
                <a:gd name="connsiteY254" fmla="*/ 67375 h 235544"/>
                <a:gd name="connsiteX255" fmla="*/ 178213 w 297284"/>
                <a:gd name="connsiteY255" fmla="*/ 67183 h 235544"/>
                <a:gd name="connsiteX256" fmla="*/ 178556 w 297284"/>
                <a:gd name="connsiteY256" fmla="*/ 67097 h 235544"/>
                <a:gd name="connsiteX257" fmla="*/ 181585 w 297284"/>
                <a:gd name="connsiteY257" fmla="*/ 67012 h 235544"/>
                <a:gd name="connsiteX258" fmla="*/ 187309 w 297284"/>
                <a:gd name="connsiteY258" fmla="*/ 66695 h 235544"/>
                <a:gd name="connsiteX259" fmla="*/ 189195 w 297284"/>
                <a:gd name="connsiteY259" fmla="*/ 65930 h 235544"/>
                <a:gd name="connsiteX260" fmla="*/ 200692 w 297284"/>
                <a:gd name="connsiteY260" fmla="*/ 54488 h 235544"/>
                <a:gd name="connsiteX261" fmla="*/ 203616 w 297284"/>
                <a:gd name="connsiteY261" fmla="*/ 50840 h 235544"/>
                <a:gd name="connsiteX262" fmla="*/ 204349 w 297284"/>
                <a:gd name="connsiteY262" fmla="*/ 50093 h 235544"/>
                <a:gd name="connsiteX263" fmla="*/ 206016 w 297284"/>
                <a:gd name="connsiteY263" fmla="*/ 47499 h 235544"/>
                <a:gd name="connsiteX264" fmla="*/ 207769 w 297284"/>
                <a:gd name="connsiteY264" fmla="*/ 43018 h 235544"/>
                <a:gd name="connsiteX265" fmla="*/ 208121 w 297284"/>
                <a:gd name="connsiteY265" fmla="*/ 42511 h 235544"/>
                <a:gd name="connsiteX266" fmla="*/ 220723 w 297284"/>
                <a:gd name="connsiteY266" fmla="*/ 31769 h 235544"/>
                <a:gd name="connsiteX267" fmla="*/ 221161 w 297284"/>
                <a:gd name="connsiteY267" fmla="*/ 30916 h 235544"/>
                <a:gd name="connsiteX268" fmla="*/ 221285 w 297284"/>
                <a:gd name="connsiteY268" fmla="*/ 30236 h 235544"/>
                <a:gd name="connsiteX269" fmla="*/ 219380 w 297284"/>
                <a:gd name="connsiteY269" fmla="*/ 26617 h 235544"/>
                <a:gd name="connsiteX270" fmla="*/ 218970 w 297284"/>
                <a:gd name="connsiteY270" fmla="*/ 24779 h 235544"/>
                <a:gd name="connsiteX271" fmla="*/ 218894 w 297284"/>
                <a:gd name="connsiteY271" fmla="*/ 21945 h 235544"/>
                <a:gd name="connsiteX272" fmla="*/ 219266 w 297284"/>
                <a:gd name="connsiteY272" fmla="*/ 17540 h 235544"/>
                <a:gd name="connsiteX273" fmla="*/ 219132 w 297284"/>
                <a:gd name="connsiteY273" fmla="*/ 14754 h 235544"/>
                <a:gd name="connsiteX274" fmla="*/ 219085 w 297284"/>
                <a:gd name="connsiteY274" fmla="*/ 14428 h 235544"/>
                <a:gd name="connsiteX275" fmla="*/ 218961 w 297284"/>
                <a:gd name="connsiteY275" fmla="*/ 13997 h 235544"/>
                <a:gd name="connsiteX276" fmla="*/ 218875 w 297284"/>
                <a:gd name="connsiteY276" fmla="*/ 13834 h 235544"/>
                <a:gd name="connsiteX277" fmla="*/ 211846 w 297284"/>
                <a:gd name="connsiteY277" fmla="*/ 5906 h 235544"/>
                <a:gd name="connsiteX278" fmla="*/ 229610 w 297284"/>
                <a:gd name="connsiteY278" fmla="*/ 5830 h 235544"/>
                <a:gd name="connsiteX279" fmla="*/ 229648 w 297284"/>
                <a:gd name="connsiteY279" fmla="*/ 5170 h 235544"/>
                <a:gd name="connsiteX280" fmla="*/ 229629 w 297284"/>
                <a:gd name="connsiteY280" fmla="*/ 4825 h 235544"/>
                <a:gd name="connsiteX281" fmla="*/ 229581 w 297284"/>
                <a:gd name="connsiteY281" fmla="*/ 4509 h 235544"/>
                <a:gd name="connsiteX282" fmla="*/ 229248 w 297284"/>
                <a:gd name="connsiteY282" fmla="*/ 3561 h 235544"/>
                <a:gd name="connsiteX283" fmla="*/ 229048 w 297284"/>
                <a:gd name="connsiteY283" fmla="*/ 2288 h 235544"/>
                <a:gd name="connsiteX284" fmla="*/ 229038 w 297284"/>
                <a:gd name="connsiteY284" fmla="*/ 1944 h 235544"/>
                <a:gd name="connsiteX285" fmla="*/ 229067 w 297284"/>
                <a:gd name="connsiteY285" fmla="*/ 1590 h 235544"/>
                <a:gd name="connsiteX286" fmla="*/ 229162 w 297284"/>
                <a:gd name="connsiteY286" fmla="*/ 939 h 235544"/>
                <a:gd name="connsiteX287" fmla="*/ 229171 w 297284"/>
                <a:gd name="connsiteY287" fmla="*/ 585 h 235544"/>
                <a:gd name="connsiteX288" fmla="*/ 229152 w 297284"/>
                <a:gd name="connsiteY288" fmla="*/ 412 h 235544"/>
                <a:gd name="connsiteX289" fmla="*/ 229124 w 297284"/>
                <a:gd name="connsiteY289" fmla="*/ 259 h 235544"/>
                <a:gd name="connsiteX290" fmla="*/ 229133 w 297284"/>
                <a:gd name="connsiteY290" fmla="*/ 115 h 235544"/>
                <a:gd name="connsiteX291" fmla="*/ 229210 w 297284"/>
                <a:gd name="connsiteY291" fmla="*/ 0 h 235544"/>
                <a:gd name="connsiteX292" fmla="*/ 241973 w 297284"/>
                <a:gd name="connsiteY292" fmla="*/ 163 h 235544"/>
                <a:gd name="connsiteX293" fmla="*/ 241802 w 297284"/>
                <a:gd name="connsiteY293" fmla="*/ 2413 h 235544"/>
                <a:gd name="connsiteX294" fmla="*/ 240259 w 297284"/>
                <a:gd name="connsiteY294" fmla="*/ 7688 h 235544"/>
                <a:gd name="connsiteX295" fmla="*/ 240287 w 297284"/>
                <a:gd name="connsiteY295" fmla="*/ 10848 h 235544"/>
                <a:gd name="connsiteX296" fmla="*/ 239916 w 297284"/>
                <a:gd name="connsiteY296" fmla="*/ 14467 h 235544"/>
                <a:gd name="connsiteX297" fmla="*/ 239830 w 297284"/>
                <a:gd name="connsiteY297" fmla="*/ 14755 h 235544"/>
                <a:gd name="connsiteX298" fmla="*/ 239478 w 297284"/>
                <a:gd name="connsiteY298" fmla="*/ 15540 h 235544"/>
                <a:gd name="connsiteX299" fmla="*/ 239173 w 297284"/>
                <a:gd name="connsiteY299" fmla="*/ 15980 h 235544"/>
                <a:gd name="connsiteX300" fmla="*/ 238820 w 297284"/>
                <a:gd name="connsiteY300" fmla="*/ 16410 h 235544"/>
                <a:gd name="connsiteX301" fmla="*/ 238725 w 297284"/>
                <a:gd name="connsiteY301" fmla="*/ 16573 h 235544"/>
                <a:gd name="connsiteX302" fmla="*/ 238611 w 297284"/>
                <a:gd name="connsiteY302" fmla="*/ 16842 h 235544"/>
                <a:gd name="connsiteX303" fmla="*/ 238601 w 297284"/>
                <a:gd name="connsiteY303" fmla="*/ 17234 h 235544"/>
                <a:gd name="connsiteX304" fmla="*/ 241249 w 297284"/>
                <a:gd name="connsiteY304" fmla="*/ 37417 h 235544"/>
                <a:gd name="connsiteX305" fmla="*/ 241144 w 297284"/>
                <a:gd name="connsiteY305" fmla="*/ 37924 h 235544"/>
                <a:gd name="connsiteX306" fmla="*/ 241049 w 297284"/>
                <a:gd name="connsiteY306" fmla="*/ 38249 h 235544"/>
                <a:gd name="connsiteX307" fmla="*/ 240344 w 297284"/>
                <a:gd name="connsiteY307" fmla="*/ 39513 h 235544"/>
                <a:gd name="connsiteX308" fmla="*/ 240163 w 297284"/>
                <a:gd name="connsiteY308" fmla="*/ 39926 h 235544"/>
                <a:gd name="connsiteX309" fmla="*/ 240125 w 297284"/>
                <a:gd name="connsiteY309" fmla="*/ 40242 h 235544"/>
                <a:gd name="connsiteX310" fmla="*/ 240411 w 297284"/>
                <a:gd name="connsiteY310" fmla="*/ 40462 h 235544"/>
                <a:gd name="connsiteX311" fmla="*/ 246288 w 297284"/>
                <a:gd name="connsiteY311" fmla="*/ 42645 h 235544"/>
                <a:gd name="connsiteX312" fmla="*/ 246574 w 297284"/>
                <a:gd name="connsiteY312" fmla="*/ 42779 h 235544"/>
                <a:gd name="connsiteX313" fmla="*/ 246802 w 297284"/>
                <a:gd name="connsiteY313" fmla="*/ 42951 h 235544"/>
                <a:gd name="connsiteX314" fmla="*/ 248917 w 297284"/>
                <a:gd name="connsiteY314" fmla="*/ 45546 h 235544"/>
                <a:gd name="connsiteX315" fmla="*/ 260490 w 297284"/>
                <a:gd name="connsiteY315" fmla="*/ 55092 h 235544"/>
                <a:gd name="connsiteX316" fmla="*/ 260890 w 297284"/>
                <a:gd name="connsiteY316" fmla="*/ 55570 h 235544"/>
                <a:gd name="connsiteX317" fmla="*/ 262090 w 297284"/>
                <a:gd name="connsiteY317" fmla="*/ 58567 h 235544"/>
                <a:gd name="connsiteX318" fmla="*/ 262223 w 297284"/>
                <a:gd name="connsiteY318" fmla="*/ 59026 h 235544"/>
                <a:gd name="connsiteX319" fmla="*/ 262261 w 297284"/>
                <a:gd name="connsiteY319" fmla="*/ 59735 h 235544"/>
                <a:gd name="connsiteX320" fmla="*/ 262233 w 297284"/>
                <a:gd name="connsiteY320" fmla="*/ 60290 h 235544"/>
                <a:gd name="connsiteX321" fmla="*/ 261938 w 297284"/>
                <a:gd name="connsiteY321" fmla="*/ 62090 h 235544"/>
                <a:gd name="connsiteX322" fmla="*/ 262033 w 297284"/>
                <a:gd name="connsiteY322" fmla="*/ 62894 h 235544"/>
                <a:gd name="connsiteX323" fmla="*/ 262233 w 297284"/>
                <a:gd name="connsiteY323" fmla="*/ 63430 h 235544"/>
                <a:gd name="connsiteX324" fmla="*/ 262395 w 297284"/>
                <a:gd name="connsiteY324" fmla="*/ 64052 h 235544"/>
                <a:gd name="connsiteX325" fmla="*/ 262395 w 297284"/>
                <a:gd name="connsiteY325" fmla="*/ 64234 h 235544"/>
                <a:gd name="connsiteX326" fmla="*/ 262376 w 297284"/>
                <a:gd name="connsiteY326" fmla="*/ 64397 h 23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</a:cxnLst>
              <a:rect l="l" t="t" r="r" b="b"/>
              <a:pathLst>
                <a:path w="297284" h="235544">
                  <a:moveTo>
                    <a:pt x="262290" y="64682"/>
                  </a:moveTo>
                  <a:lnTo>
                    <a:pt x="260566" y="68139"/>
                  </a:lnTo>
                  <a:lnTo>
                    <a:pt x="260013" y="70599"/>
                  </a:lnTo>
                  <a:lnTo>
                    <a:pt x="259842" y="72667"/>
                  </a:lnTo>
                  <a:lnTo>
                    <a:pt x="259947" y="73864"/>
                  </a:lnTo>
                  <a:lnTo>
                    <a:pt x="260137" y="74630"/>
                  </a:lnTo>
                  <a:lnTo>
                    <a:pt x="260223" y="74812"/>
                  </a:lnTo>
                  <a:lnTo>
                    <a:pt x="260299" y="74937"/>
                  </a:lnTo>
                  <a:lnTo>
                    <a:pt x="260375" y="75022"/>
                  </a:lnTo>
                  <a:lnTo>
                    <a:pt x="260461" y="75051"/>
                  </a:lnTo>
                  <a:lnTo>
                    <a:pt x="265433" y="75070"/>
                  </a:lnTo>
                  <a:lnTo>
                    <a:pt x="265462" y="75070"/>
                  </a:lnTo>
                  <a:lnTo>
                    <a:pt x="265462" y="75070"/>
                  </a:lnTo>
                  <a:lnTo>
                    <a:pt x="265433" y="76171"/>
                  </a:lnTo>
                  <a:lnTo>
                    <a:pt x="265633" y="81648"/>
                  </a:lnTo>
                  <a:lnTo>
                    <a:pt x="265805" y="86435"/>
                  </a:lnTo>
                  <a:lnTo>
                    <a:pt x="266090" y="94257"/>
                  </a:lnTo>
                  <a:lnTo>
                    <a:pt x="266100" y="96297"/>
                  </a:lnTo>
                  <a:lnTo>
                    <a:pt x="265910" y="98834"/>
                  </a:lnTo>
                  <a:lnTo>
                    <a:pt x="265319" y="99839"/>
                  </a:lnTo>
                  <a:lnTo>
                    <a:pt x="263909" y="101276"/>
                  </a:lnTo>
                  <a:lnTo>
                    <a:pt x="262128" y="102587"/>
                  </a:lnTo>
                  <a:lnTo>
                    <a:pt x="257632" y="102922"/>
                  </a:lnTo>
                  <a:lnTo>
                    <a:pt x="253879" y="102875"/>
                  </a:lnTo>
                  <a:lnTo>
                    <a:pt x="251222" y="102587"/>
                  </a:lnTo>
                  <a:lnTo>
                    <a:pt x="247583" y="102472"/>
                  </a:lnTo>
                  <a:lnTo>
                    <a:pt x="244164" y="102750"/>
                  </a:lnTo>
                  <a:lnTo>
                    <a:pt x="242907" y="103861"/>
                  </a:lnTo>
                  <a:lnTo>
                    <a:pt x="241059" y="107777"/>
                  </a:lnTo>
                  <a:lnTo>
                    <a:pt x="238392" y="113454"/>
                  </a:lnTo>
                  <a:lnTo>
                    <a:pt x="236982" y="115858"/>
                  </a:lnTo>
                  <a:lnTo>
                    <a:pt x="236620" y="117255"/>
                  </a:lnTo>
                  <a:lnTo>
                    <a:pt x="237039" y="118089"/>
                  </a:lnTo>
                  <a:lnTo>
                    <a:pt x="238801" y="119295"/>
                  </a:lnTo>
                  <a:lnTo>
                    <a:pt x="242688" y="120999"/>
                  </a:lnTo>
                  <a:lnTo>
                    <a:pt x="247136" y="121995"/>
                  </a:lnTo>
                  <a:lnTo>
                    <a:pt x="250450" y="122426"/>
                  </a:lnTo>
                  <a:lnTo>
                    <a:pt x="252708" y="122894"/>
                  </a:lnTo>
                  <a:lnTo>
                    <a:pt x="254451" y="123411"/>
                  </a:lnTo>
                  <a:lnTo>
                    <a:pt x="260766" y="127757"/>
                  </a:lnTo>
                  <a:lnTo>
                    <a:pt x="262785" y="129778"/>
                  </a:lnTo>
                  <a:lnTo>
                    <a:pt x="263919" y="131568"/>
                  </a:lnTo>
                  <a:lnTo>
                    <a:pt x="264185" y="133473"/>
                  </a:lnTo>
                  <a:lnTo>
                    <a:pt x="265090" y="135398"/>
                  </a:lnTo>
                  <a:lnTo>
                    <a:pt x="268738" y="139199"/>
                  </a:lnTo>
                  <a:lnTo>
                    <a:pt x="270843" y="141391"/>
                  </a:lnTo>
                  <a:lnTo>
                    <a:pt x="276320" y="144206"/>
                  </a:lnTo>
                  <a:lnTo>
                    <a:pt x="278425" y="147395"/>
                  </a:lnTo>
                  <a:lnTo>
                    <a:pt x="280454" y="148936"/>
                  </a:lnTo>
                  <a:lnTo>
                    <a:pt x="282378" y="150602"/>
                  </a:lnTo>
                  <a:lnTo>
                    <a:pt x="283407" y="153082"/>
                  </a:lnTo>
                  <a:lnTo>
                    <a:pt x="285779" y="160272"/>
                  </a:lnTo>
                  <a:lnTo>
                    <a:pt x="287379" y="164045"/>
                  </a:lnTo>
                  <a:lnTo>
                    <a:pt x="289017" y="167128"/>
                  </a:lnTo>
                  <a:lnTo>
                    <a:pt x="289665" y="172135"/>
                  </a:lnTo>
                  <a:lnTo>
                    <a:pt x="290960" y="174375"/>
                  </a:lnTo>
                  <a:lnTo>
                    <a:pt x="292294" y="177104"/>
                  </a:lnTo>
                  <a:lnTo>
                    <a:pt x="294504" y="179574"/>
                  </a:lnTo>
                  <a:lnTo>
                    <a:pt x="296856" y="181451"/>
                  </a:lnTo>
                  <a:lnTo>
                    <a:pt x="297285" y="181958"/>
                  </a:lnTo>
                  <a:lnTo>
                    <a:pt x="292370" y="186793"/>
                  </a:lnTo>
                  <a:lnTo>
                    <a:pt x="286855" y="192212"/>
                  </a:lnTo>
                  <a:lnTo>
                    <a:pt x="280483" y="198493"/>
                  </a:lnTo>
                  <a:lnTo>
                    <a:pt x="273539" y="205310"/>
                  </a:lnTo>
                  <a:lnTo>
                    <a:pt x="268100" y="210710"/>
                  </a:lnTo>
                  <a:lnTo>
                    <a:pt x="262738" y="216033"/>
                  </a:lnTo>
                  <a:lnTo>
                    <a:pt x="256470" y="222324"/>
                  </a:lnTo>
                  <a:lnTo>
                    <a:pt x="251841" y="226967"/>
                  </a:lnTo>
                  <a:lnTo>
                    <a:pt x="251069" y="227618"/>
                  </a:lnTo>
                  <a:lnTo>
                    <a:pt x="249726" y="228480"/>
                  </a:lnTo>
                  <a:lnTo>
                    <a:pt x="245316" y="228499"/>
                  </a:lnTo>
                  <a:lnTo>
                    <a:pt x="240764" y="227953"/>
                  </a:lnTo>
                  <a:lnTo>
                    <a:pt x="236572" y="225129"/>
                  </a:lnTo>
                  <a:lnTo>
                    <a:pt x="232315" y="227321"/>
                  </a:lnTo>
                  <a:lnTo>
                    <a:pt x="229619" y="228011"/>
                  </a:lnTo>
                  <a:lnTo>
                    <a:pt x="228009" y="228260"/>
                  </a:lnTo>
                  <a:lnTo>
                    <a:pt x="224209" y="228614"/>
                  </a:lnTo>
                  <a:lnTo>
                    <a:pt x="218884" y="229792"/>
                  </a:lnTo>
                  <a:lnTo>
                    <a:pt x="216475" y="231257"/>
                  </a:lnTo>
                  <a:lnTo>
                    <a:pt x="215170" y="232415"/>
                  </a:lnTo>
                  <a:lnTo>
                    <a:pt x="214093" y="234550"/>
                  </a:lnTo>
                  <a:lnTo>
                    <a:pt x="213550" y="234770"/>
                  </a:lnTo>
                  <a:lnTo>
                    <a:pt x="212569" y="234521"/>
                  </a:lnTo>
                  <a:lnTo>
                    <a:pt x="211207" y="233659"/>
                  </a:lnTo>
                  <a:lnTo>
                    <a:pt x="208359" y="232424"/>
                  </a:lnTo>
                  <a:lnTo>
                    <a:pt x="206921" y="229704"/>
                  </a:lnTo>
                  <a:lnTo>
                    <a:pt x="205607" y="228067"/>
                  </a:lnTo>
                  <a:lnTo>
                    <a:pt x="204511" y="227205"/>
                  </a:lnTo>
                  <a:lnTo>
                    <a:pt x="199996" y="229915"/>
                  </a:lnTo>
                  <a:lnTo>
                    <a:pt x="197806" y="230546"/>
                  </a:lnTo>
                  <a:lnTo>
                    <a:pt x="196015" y="230470"/>
                  </a:lnTo>
                  <a:lnTo>
                    <a:pt x="192738" y="228948"/>
                  </a:lnTo>
                  <a:lnTo>
                    <a:pt x="189119" y="227646"/>
                  </a:lnTo>
                  <a:lnTo>
                    <a:pt x="187252" y="227655"/>
                  </a:lnTo>
                  <a:lnTo>
                    <a:pt x="184461" y="229283"/>
                  </a:lnTo>
                  <a:lnTo>
                    <a:pt x="181289" y="231715"/>
                  </a:lnTo>
                  <a:lnTo>
                    <a:pt x="179661" y="234118"/>
                  </a:lnTo>
                  <a:lnTo>
                    <a:pt x="178870" y="235545"/>
                  </a:lnTo>
                  <a:lnTo>
                    <a:pt x="178289" y="234405"/>
                  </a:lnTo>
                  <a:lnTo>
                    <a:pt x="177756" y="233342"/>
                  </a:lnTo>
                  <a:lnTo>
                    <a:pt x="176689" y="231983"/>
                  </a:lnTo>
                  <a:lnTo>
                    <a:pt x="175155" y="231447"/>
                  </a:lnTo>
                  <a:lnTo>
                    <a:pt x="173765" y="231715"/>
                  </a:lnTo>
                  <a:lnTo>
                    <a:pt x="172136" y="231984"/>
                  </a:lnTo>
                  <a:lnTo>
                    <a:pt x="171402" y="231209"/>
                  </a:lnTo>
                  <a:lnTo>
                    <a:pt x="171250" y="229342"/>
                  </a:lnTo>
                  <a:lnTo>
                    <a:pt x="170802" y="227618"/>
                  </a:lnTo>
                  <a:lnTo>
                    <a:pt x="170040" y="226326"/>
                  </a:lnTo>
                  <a:lnTo>
                    <a:pt x="167697" y="225033"/>
                  </a:lnTo>
                  <a:lnTo>
                    <a:pt x="161658" y="222410"/>
                  </a:lnTo>
                  <a:lnTo>
                    <a:pt x="157020" y="217173"/>
                  </a:lnTo>
                  <a:lnTo>
                    <a:pt x="154686" y="214741"/>
                  </a:lnTo>
                  <a:lnTo>
                    <a:pt x="152981" y="213170"/>
                  </a:lnTo>
                  <a:lnTo>
                    <a:pt x="150562" y="209053"/>
                  </a:lnTo>
                  <a:lnTo>
                    <a:pt x="147809" y="206219"/>
                  </a:lnTo>
                  <a:lnTo>
                    <a:pt x="144475" y="204898"/>
                  </a:lnTo>
                  <a:lnTo>
                    <a:pt x="142275" y="205549"/>
                  </a:lnTo>
                  <a:lnTo>
                    <a:pt x="140008" y="208584"/>
                  </a:lnTo>
                  <a:lnTo>
                    <a:pt x="135731" y="211437"/>
                  </a:lnTo>
                  <a:lnTo>
                    <a:pt x="133769" y="211533"/>
                  </a:lnTo>
                  <a:lnTo>
                    <a:pt x="131254" y="209992"/>
                  </a:lnTo>
                  <a:lnTo>
                    <a:pt x="128092" y="208890"/>
                  </a:lnTo>
                  <a:lnTo>
                    <a:pt x="122425" y="208412"/>
                  </a:lnTo>
                  <a:lnTo>
                    <a:pt x="120082" y="209762"/>
                  </a:lnTo>
                  <a:lnTo>
                    <a:pt x="117015" y="211945"/>
                  </a:lnTo>
                  <a:lnTo>
                    <a:pt x="114414" y="213247"/>
                  </a:lnTo>
                  <a:lnTo>
                    <a:pt x="112805" y="213401"/>
                  </a:lnTo>
                  <a:lnTo>
                    <a:pt x="111300" y="212874"/>
                  </a:lnTo>
                  <a:lnTo>
                    <a:pt x="109595" y="212596"/>
                  </a:lnTo>
                  <a:lnTo>
                    <a:pt x="108118" y="212548"/>
                  </a:lnTo>
                  <a:lnTo>
                    <a:pt x="105089" y="210557"/>
                  </a:lnTo>
                  <a:lnTo>
                    <a:pt x="103518" y="209092"/>
                  </a:lnTo>
                  <a:lnTo>
                    <a:pt x="102470" y="207684"/>
                  </a:lnTo>
                  <a:lnTo>
                    <a:pt x="100755" y="206727"/>
                  </a:lnTo>
                  <a:lnTo>
                    <a:pt x="98755" y="205923"/>
                  </a:lnTo>
                  <a:lnTo>
                    <a:pt x="97326" y="204669"/>
                  </a:lnTo>
                  <a:lnTo>
                    <a:pt x="96612" y="203099"/>
                  </a:lnTo>
                  <a:lnTo>
                    <a:pt x="95479" y="201088"/>
                  </a:lnTo>
                  <a:lnTo>
                    <a:pt x="94012" y="199278"/>
                  </a:lnTo>
                  <a:lnTo>
                    <a:pt x="89383" y="196023"/>
                  </a:lnTo>
                  <a:lnTo>
                    <a:pt x="88001" y="194099"/>
                  </a:lnTo>
                  <a:lnTo>
                    <a:pt x="87030" y="192222"/>
                  </a:lnTo>
                  <a:lnTo>
                    <a:pt x="85144" y="190154"/>
                  </a:lnTo>
                  <a:lnTo>
                    <a:pt x="83115" y="187387"/>
                  </a:lnTo>
                  <a:lnTo>
                    <a:pt x="82467" y="183337"/>
                  </a:lnTo>
                  <a:lnTo>
                    <a:pt x="82382" y="180072"/>
                  </a:lnTo>
                  <a:lnTo>
                    <a:pt x="81953" y="178559"/>
                  </a:lnTo>
                  <a:lnTo>
                    <a:pt x="81096" y="177046"/>
                  </a:lnTo>
                  <a:lnTo>
                    <a:pt x="80096" y="175763"/>
                  </a:lnTo>
                  <a:lnTo>
                    <a:pt x="78486" y="174327"/>
                  </a:lnTo>
                  <a:lnTo>
                    <a:pt x="74714" y="172231"/>
                  </a:lnTo>
                  <a:lnTo>
                    <a:pt x="70809" y="169799"/>
                  </a:lnTo>
                  <a:lnTo>
                    <a:pt x="68942" y="168382"/>
                  </a:lnTo>
                  <a:lnTo>
                    <a:pt x="65389" y="167865"/>
                  </a:lnTo>
                  <a:lnTo>
                    <a:pt x="63265" y="166477"/>
                  </a:lnTo>
                  <a:lnTo>
                    <a:pt x="61484" y="163423"/>
                  </a:lnTo>
                  <a:lnTo>
                    <a:pt x="60770" y="160981"/>
                  </a:lnTo>
                  <a:lnTo>
                    <a:pt x="58969" y="159076"/>
                  </a:lnTo>
                  <a:lnTo>
                    <a:pt x="58198" y="157697"/>
                  </a:lnTo>
                  <a:lnTo>
                    <a:pt x="57769" y="156108"/>
                  </a:lnTo>
                  <a:lnTo>
                    <a:pt x="59198" y="151273"/>
                  </a:lnTo>
                  <a:lnTo>
                    <a:pt x="57131" y="149559"/>
                  </a:lnTo>
                  <a:lnTo>
                    <a:pt x="54054" y="147338"/>
                  </a:lnTo>
                  <a:lnTo>
                    <a:pt x="51845" y="144906"/>
                  </a:lnTo>
                  <a:lnTo>
                    <a:pt x="50502" y="142675"/>
                  </a:lnTo>
                  <a:lnTo>
                    <a:pt x="46549" y="139726"/>
                  </a:lnTo>
                  <a:lnTo>
                    <a:pt x="37938" y="135312"/>
                  </a:lnTo>
                  <a:lnTo>
                    <a:pt x="32966" y="132497"/>
                  </a:lnTo>
                  <a:lnTo>
                    <a:pt x="30251" y="129970"/>
                  </a:lnTo>
                  <a:lnTo>
                    <a:pt x="27880" y="127490"/>
                  </a:lnTo>
                  <a:lnTo>
                    <a:pt x="27642" y="126475"/>
                  </a:lnTo>
                  <a:lnTo>
                    <a:pt x="29175" y="124005"/>
                  </a:lnTo>
                  <a:lnTo>
                    <a:pt x="29404" y="121965"/>
                  </a:lnTo>
                  <a:lnTo>
                    <a:pt x="28146" y="119725"/>
                  </a:lnTo>
                  <a:lnTo>
                    <a:pt x="22984" y="115493"/>
                  </a:lnTo>
                  <a:lnTo>
                    <a:pt x="18869" y="110840"/>
                  </a:lnTo>
                  <a:lnTo>
                    <a:pt x="15754" y="109385"/>
                  </a:lnTo>
                  <a:lnTo>
                    <a:pt x="8249" y="108092"/>
                  </a:lnTo>
                  <a:lnTo>
                    <a:pt x="6096" y="107576"/>
                  </a:lnTo>
                  <a:lnTo>
                    <a:pt x="3848" y="106685"/>
                  </a:lnTo>
                  <a:lnTo>
                    <a:pt x="1629" y="104588"/>
                  </a:lnTo>
                  <a:lnTo>
                    <a:pt x="876" y="102108"/>
                  </a:lnTo>
                  <a:lnTo>
                    <a:pt x="1962" y="98135"/>
                  </a:lnTo>
                  <a:lnTo>
                    <a:pt x="1267" y="96919"/>
                  </a:lnTo>
                  <a:lnTo>
                    <a:pt x="0" y="96585"/>
                  </a:lnTo>
                  <a:lnTo>
                    <a:pt x="0" y="96585"/>
                  </a:lnTo>
                  <a:lnTo>
                    <a:pt x="343" y="95761"/>
                  </a:lnTo>
                  <a:lnTo>
                    <a:pt x="1762" y="93827"/>
                  </a:lnTo>
                  <a:lnTo>
                    <a:pt x="4077" y="92573"/>
                  </a:lnTo>
                  <a:lnTo>
                    <a:pt x="10277" y="90610"/>
                  </a:lnTo>
                  <a:lnTo>
                    <a:pt x="10620" y="89854"/>
                  </a:lnTo>
                  <a:lnTo>
                    <a:pt x="10744" y="87374"/>
                  </a:lnTo>
                  <a:lnTo>
                    <a:pt x="11249" y="86158"/>
                  </a:lnTo>
                  <a:lnTo>
                    <a:pt x="13383" y="82711"/>
                  </a:lnTo>
                  <a:lnTo>
                    <a:pt x="13687" y="81342"/>
                  </a:lnTo>
                  <a:lnTo>
                    <a:pt x="13783" y="78412"/>
                  </a:lnTo>
                  <a:lnTo>
                    <a:pt x="14068" y="77024"/>
                  </a:lnTo>
                  <a:lnTo>
                    <a:pt x="14688" y="76038"/>
                  </a:lnTo>
                  <a:lnTo>
                    <a:pt x="16383" y="74333"/>
                  </a:lnTo>
                  <a:lnTo>
                    <a:pt x="16974" y="73290"/>
                  </a:lnTo>
                  <a:lnTo>
                    <a:pt x="17231" y="71040"/>
                  </a:lnTo>
                  <a:lnTo>
                    <a:pt x="17050" y="66597"/>
                  </a:lnTo>
                  <a:lnTo>
                    <a:pt x="17916" y="64835"/>
                  </a:lnTo>
                  <a:lnTo>
                    <a:pt x="21822" y="60795"/>
                  </a:lnTo>
                  <a:lnTo>
                    <a:pt x="22870" y="58985"/>
                  </a:lnTo>
                  <a:lnTo>
                    <a:pt x="23222" y="57367"/>
                  </a:lnTo>
                  <a:lnTo>
                    <a:pt x="23184" y="55721"/>
                  </a:lnTo>
                  <a:lnTo>
                    <a:pt x="23422" y="54093"/>
                  </a:lnTo>
                  <a:lnTo>
                    <a:pt x="24584" y="52523"/>
                  </a:lnTo>
                  <a:lnTo>
                    <a:pt x="25575" y="52035"/>
                  </a:lnTo>
                  <a:lnTo>
                    <a:pt x="28451" y="51538"/>
                  </a:lnTo>
                  <a:lnTo>
                    <a:pt x="30413" y="51854"/>
                  </a:lnTo>
                  <a:lnTo>
                    <a:pt x="44129" y="49087"/>
                  </a:lnTo>
                  <a:lnTo>
                    <a:pt x="45739" y="49462"/>
                  </a:lnTo>
                  <a:lnTo>
                    <a:pt x="46453" y="51099"/>
                  </a:lnTo>
                  <a:lnTo>
                    <a:pt x="46387" y="53722"/>
                  </a:lnTo>
                  <a:lnTo>
                    <a:pt x="46625" y="54995"/>
                  </a:lnTo>
                  <a:lnTo>
                    <a:pt x="47358" y="55896"/>
                  </a:lnTo>
                  <a:lnTo>
                    <a:pt x="49540" y="57140"/>
                  </a:lnTo>
                  <a:lnTo>
                    <a:pt x="51044" y="59228"/>
                  </a:lnTo>
                  <a:lnTo>
                    <a:pt x="51854" y="59993"/>
                  </a:lnTo>
                  <a:lnTo>
                    <a:pt x="54054" y="61420"/>
                  </a:lnTo>
                  <a:lnTo>
                    <a:pt x="64256" y="73331"/>
                  </a:lnTo>
                  <a:lnTo>
                    <a:pt x="67132" y="74460"/>
                  </a:lnTo>
                  <a:lnTo>
                    <a:pt x="69923" y="74048"/>
                  </a:lnTo>
                  <a:lnTo>
                    <a:pt x="75467" y="71578"/>
                  </a:lnTo>
                  <a:lnTo>
                    <a:pt x="78238" y="70956"/>
                  </a:lnTo>
                  <a:lnTo>
                    <a:pt x="97631" y="71655"/>
                  </a:lnTo>
                  <a:lnTo>
                    <a:pt x="99803" y="71282"/>
                  </a:lnTo>
                  <a:lnTo>
                    <a:pt x="99936" y="71339"/>
                  </a:lnTo>
                  <a:lnTo>
                    <a:pt x="102889" y="77313"/>
                  </a:lnTo>
                  <a:lnTo>
                    <a:pt x="104289" y="78673"/>
                  </a:lnTo>
                  <a:lnTo>
                    <a:pt x="125559" y="78739"/>
                  </a:lnTo>
                  <a:lnTo>
                    <a:pt x="125158" y="77035"/>
                  </a:lnTo>
                  <a:lnTo>
                    <a:pt x="125425" y="75139"/>
                  </a:lnTo>
                  <a:lnTo>
                    <a:pt x="127911" y="72698"/>
                  </a:lnTo>
                  <a:lnTo>
                    <a:pt x="129169" y="71482"/>
                  </a:lnTo>
                  <a:lnTo>
                    <a:pt x="129169" y="71491"/>
                  </a:lnTo>
                  <a:lnTo>
                    <a:pt x="129702" y="71051"/>
                  </a:lnTo>
                  <a:lnTo>
                    <a:pt x="132988" y="69299"/>
                  </a:lnTo>
                  <a:lnTo>
                    <a:pt x="136198" y="68131"/>
                  </a:lnTo>
                  <a:lnTo>
                    <a:pt x="142370" y="66762"/>
                  </a:lnTo>
                  <a:lnTo>
                    <a:pt x="144618" y="64598"/>
                  </a:lnTo>
                  <a:lnTo>
                    <a:pt x="145866" y="62626"/>
                  </a:lnTo>
                  <a:lnTo>
                    <a:pt x="145904" y="58729"/>
                  </a:lnTo>
                  <a:lnTo>
                    <a:pt x="146723" y="58088"/>
                  </a:lnTo>
                  <a:lnTo>
                    <a:pt x="148190" y="57188"/>
                  </a:lnTo>
                  <a:lnTo>
                    <a:pt x="155324" y="53703"/>
                  </a:lnTo>
                  <a:lnTo>
                    <a:pt x="156534" y="52965"/>
                  </a:lnTo>
                  <a:lnTo>
                    <a:pt x="169145" y="61056"/>
                  </a:lnTo>
                  <a:lnTo>
                    <a:pt x="176213" y="67461"/>
                  </a:lnTo>
                  <a:lnTo>
                    <a:pt x="176641" y="67776"/>
                  </a:lnTo>
                  <a:lnTo>
                    <a:pt x="177013" y="67892"/>
                  </a:lnTo>
                  <a:lnTo>
                    <a:pt x="177384" y="67672"/>
                  </a:lnTo>
                  <a:lnTo>
                    <a:pt x="177698" y="67375"/>
                  </a:lnTo>
                  <a:lnTo>
                    <a:pt x="178213" y="67183"/>
                  </a:lnTo>
                  <a:lnTo>
                    <a:pt x="178556" y="67097"/>
                  </a:lnTo>
                  <a:lnTo>
                    <a:pt x="181585" y="67012"/>
                  </a:lnTo>
                  <a:lnTo>
                    <a:pt x="187309" y="66695"/>
                  </a:lnTo>
                  <a:lnTo>
                    <a:pt x="189195" y="65930"/>
                  </a:lnTo>
                  <a:lnTo>
                    <a:pt x="200692" y="54488"/>
                  </a:lnTo>
                  <a:lnTo>
                    <a:pt x="203616" y="50840"/>
                  </a:lnTo>
                  <a:lnTo>
                    <a:pt x="204349" y="50093"/>
                  </a:lnTo>
                  <a:lnTo>
                    <a:pt x="206016" y="47499"/>
                  </a:lnTo>
                  <a:lnTo>
                    <a:pt x="207769" y="43018"/>
                  </a:lnTo>
                  <a:lnTo>
                    <a:pt x="208121" y="42511"/>
                  </a:lnTo>
                  <a:lnTo>
                    <a:pt x="220723" y="31769"/>
                  </a:lnTo>
                  <a:lnTo>
                    <a:pt x="221161" y="30916"/>
                  </a:lnTo>
                  <a:lnTo>
                    <a:pt x="221285" y="30236"/>
                  </a:lnTo>
                  <a:lnTo>
                    <a:pt x="219380" y="26617"/>
                  </a:lnTo>
                  <a:lnTo>
                    <a:pt x="218970" y="24779"/>
                  </a:lnTo>
                  <a:lnTo>
                    <a:pt x="218894" y="21945"/>
                  </a:lnTo>
                  <a:lnTo>
                    <a:pt x="219266" y="17540"/>
                  </a:lnTo>
                  <a:lnTo>
                    <a:pt x="219132" y="14754"/>
                  </a:lnTo>
                  <a:lnTo>
                    <a:pt x="219085" y="14428"/>
                  </a:lnTo>
                  <a:lnTo>
                    <a:pt x="218961" y="13997"/>
                  </a:lnTo>
                  <a:lnTo>
                    <a:pt x="218875" y="13834"/>
                  </a:lnTo>
                  <a:lnTo>
                    <a:pt x="211846" y="5906"/>
                  </a:lnTo>
                  <a:lnTo>
                    <a:pt x="229610" y="5830"/>
                  </a:lnTo>
                  <a:lnTo>
                    <a:pt x="229648" y="5170"/>
                  </a:lnTo>
                  <a:lnTo>
                    <a:pt x="229629" y="4825"/>
                  </a:lnTo>
                  <a:lnTo>
                    <a:pt x="229581" y="4509"/>
                  </a:lnTo>
                  <a:lnTo>
                    <a:pt x="229248" y="3561"/>
                  </a:lnTo>
                  <a:lnTo>
                    <a:pt x="229048" y="2288"/>
                  </a:lnTo>
                  <a:lnTo>
                    <a:pt x="229038" y="1944"/>
                  </a:lnTo>
                  <a:lnTo>
                    <a:pt x="229067" y="1590"/>
                  </a:lnTo>
                  <a:lnTo>
                    <a:pt x="229162" y="939"/>
                  </a:lnTo>
                  <a:lnTo>
                    <a:pt x="229171" y="585"/>
                  </a:lnTo>
                  <a:lnTo>
                    <a:pt x="229152" y="412"/>
                  </a:lnTo>
                  <a:lnTo>
                    <a:pt x="229124" y="259"/>
                  </a:lnTo>
                  <a:lnTo>
                    <a:pt x="229133" y="115"/>
                  </a:lnTo>
                  <a:lnTo>
                    <a:pt x="229210" y="0"/>
                  </a:lnTo>
                  <a:lnTo>
                    <a:pt x="241973" y="163"/>
                  </a:lnTo>
                  <a:lnTo>
                    <a:pt x="241802" y="2413"/>
                  </a:lnTo>
                  <a:lnTo>
                    <a:pt x="240259" y="7688"/>
                  </a:lnTo>
                  <a:lnTo>
                    <a:pt x="240287" y="10848"/>
                  </a:lnTo>
                  <a:lnTo>
                    <a:pt x="239916" y="14467"/>
                  </a:lnTo>
                  <a:lnTo>
                    <a:pt x="239830" y="14755"/>
                  </a:lnTo>
                  <a:lnTo>
                    <a:pt x="239478" y="15540"/>
                  </a:lnTo>
                  <a:lnTo>
                    <a:pt x="239173" y="15980"/>
                  </a:lnTo>
                  <a:lnTo>
                    <a:pt x="238820" y="16410"/>
                  </a:lnTo>
                  <a:lnTo>
                    <a:pt x="238725" y="16573"/>
                  </a:lnTo>
                  <a:lnTo>
                    <a:pt x="238611" y="16842"/>
                  </a:lnTo>
                  <a:lnTo>
                    <a:pt x="238601" y="17234"/>
                  </a:lnTo>
                  <a:lnTo>
                    <a:pt x="241249" y="37417"/>
                  </a:lnTo>
                  <a:lnTo>
                    <a:pt x="241144" y="37924"/>
                  </a:lnTo>
                  <a:lnTo>
                    <a:pt x="241049" y="38249"/>
                  </a:lnTo>
                  <a:lnTo>
                    <a:pt x="240344" y="39513"/>
                  </a:lnTo>
                  <a:lnTo>
                    <a:pt x="240163" y="39926"/>
                  </a:lnTo>
                  <a:lnTo>
                    <a:pt x="240125" y="40242"/>
                  </a:lnTo>
                  <a:lnTo>
                    <a:pt x="240411" y="40462"/>
                  </a:lnTo>
                  <a:lnTo>
                    <a:pt x="246288" y="42645"/>
                  </a:lnTo>
                  <a:lnTo>
                    <a:pt x="246574" y="42779"/>
                  </a:lnTo>
                  <a:lnTo>
                    <a:pt x="246802" y="42951"/>
                  </a:lnTo>
                  <a:lnTo>
                    <a:pt x="248917" y="45546"/>
                  </a:lnTo>
                  <a:lnTo>
                    <a:pt x="260490" y="55092"/>
                  </a:lnTo>
                  <a:lnTo>
                    <a:pt x="260890" y="55570"/>
                  </a:lnTo>
                  <a:lnTo>
                    <a:pt x="262090" y="58567"/>
                  </a:lnTo>
                  <a:lnTo>
                    <a:pt x="262223" y="59026"/>
                  </a:lnTo>
                  <a:lnTo>
                    <a:pt x="262261" y="59735"/>
                  </a:lnTo>
                  <a:lnTo>
                    <a:pt x="262233" y="60290"/>
                  </a:lnTo>
                  <a:lnTo>
                    <a:pt x="261938" y="62090"/>
                  </a:lnTo>
                  <a:lnTo>
                    <a:pt x="262033" y="62894"/>
                  </a:lnTo>
                  <a:lnTo>
                    <a:pt x="262233" y="63430"/>
                  </a:lnTo>
                  <a:lnTo>
                    <a:pt x="262395" y="64052"/>
                  </a:lnTo>
                  <a:lnTo>
                    <a:pt x="262395" y="64234"/>
                  </a:lnTo>
                  <a:lnTo>
                    <a:pt x="262376" y="6439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43214A7E-4484-F715-F79D-04F326FC92F6}"/>
                </a:ext>
              </a:extLst>
            </p:cNvPr>
            <p:cNvSpPr/>
            <p:nvPr/>
          </p:nvSpPr>
          <p:spPr>
            <a:xfrm>
              <a:off x="5808087" y="3427982"/>
              <a:ext cx="26327" cy="44089"/>
            </a:xfrm>
            <a:custGeom>
              <a:avLst/>
              <a:gdLst>
                <a:gd name="connsiteX0" fmla="*/ 25556 w 26327"/>
                <a:gd name="connsiteY0" fmla="*/ 3513 h 44089"/>
                <a:gd name="connsiteX1" fmla="*/ 24565 w 26327"/>
                <a:gd name="connsiteY1" fmla="*/ 4212 h 44089"/>
                <a:gd name="connsiteX2" fmla="*/ 23384 w 26327"/>
                <a:gd name="connsiteY2" fmla="*/ 3618 h 44089"/>
                <a:gd name="connsiteX3" fmla="*/ 23070 w 26327"/>
                <a:gd name="connsiteY3" fmla="*/ 2556 h 44089"/>
                <a:gd name="connsiteX4" fmla="*/ 24594 w 26327"/>
                <a:gd name="connsiteY4" fmla="*/ 507 h 44089"/>
                <a:gd name="connsiteX5" fmla="*/ 25317 w 26327"/>
                <a:gd name="connsiteY5" fmla="*/ 0 h 44089"/>
                <a:gd name="connsiteX6" fmla="*/ 25918 w 26327"/>
                <a:gd name="connsiteY6" fmla="*/ 431 h 44089"/>
                <a:gd name="connsiteX7" fmla="*/ 26279 w 26327"/>
                <a:gd name="connsiteY7" fmla="*/ 995 h 44089"/>
                <a:gd name="connsiteX8" fmla="*/ 26327 w 26327"/>
                <a:gd name="connsiteY8" fmla="*/ 1819 h 44089"/>
                <a:gd name="connsiteX9" fmla="*/ 25556 w 26327"/>
                <a:gd name="connsiteY9" fmla="*/ 3514 h 44089"/>
                <a:gd name="connsiteX10" fmla="*/ 5134 w 26327"/>
                <a:gd name="connsiteY10" fmla="*/ 42136 h 44089"/>
                <a:gd name="connsiteX11" fmla="*/ 2372 w 26327"/>
                <a:gd name="connsiteY11" fmla="*/ 44089 h 44089"/>
                <a:gd name="connsiteX12" fmla="*/ 1381 w 26327"/>
                <a:gd name="connsiteY12" fmla="*/ 43583 h 44089"/>
                <a:gd name="connsiteX13" fmla="*/ 771 w 26327"/>
                <a:gd name="connsiteY13" fmla="*/ 42223 h 44089"/>
                <a:gd name="connsiteX14" fmla="*/ 0 w 26327"/>
                <a:gd name="connsiteY14" fmla="*/ 39284 h 44089"/>
                <a:gd name="connsiteX15" fmla="*/ 248 w 26327"/>
                <a:gd name="connsiteY15" fmla="*/ 37876 h 44089"/>
                <a:gd name="connsiteX16" fmla="*/ 1495 w 26327"/>
                <a:gd name="connsiteY16" fmla="*/ 36268 h 44089"/>
                <a:gd name="connsiteX17" fmla="*/ 4210 w 26327"/>
                <a:gd name="connsiteY17" fmla="*/ 34669 h 44089"/>
                <a:gd name="connsiteX18" fmla="*/ 5839 w 26327"/>
                <a:gd name="connsiteY18" fmla="*/ 34553 h 44089"/>
                <a:gd name="connsiteX19" fmla="*/ 7515 w 26327"/>
                <a:gd name="connsiteY19" fmla="*/ 36660 h 44089"/>
                <a:gd name="connsiteX20" fmla="*/ 7525 w 26327"/>
                <a:gd name="connsiteY20" fmla="*/ 38852 h 44089"/>
                <a:gd name="connsiteX21" fmla="*/ 5134 w 26327"/>
                <a:gd name="connsiteY21" fmla="*/ 42136 h 4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327" h="44089">
                  <a:moveTo>
                    <a:pt x="25556" y="3513"/>
                  </a:moveTo>
                  <a:lnTo>
                    <a:pt x="24565" y="4212"/>
                  </a:lnTo>
                  <a:lnTo>
                    <a:pt x="23384" y="3618"/>
                  </a:lnTo>
                  <a:lnTo>
                    <a:pt x="23070" y="2556"/>
                  </a:lnTo>
                  <a:lnTo>
                    <a:pt x="24594" y="507"/>
                  </a:lnTo>
                  <a:lnTo>
                    <a:pt x="25317" y="0"/>
                  </a:lnTo>
                  <a:lnTo>
                    <a:pt x="25918" y="431"/>
                  </a:lnTo>
                  <a:lnTo>
                    <a:pt x="26279" y="995"/>
                  </a:lnTo>
                  <a:lnTo>
                    <a:pt x="26327" y="1819"/>
                  </a:lnTo>
                  <a:lnTo>
                    <a:pt x="25556" y="3514"/>
                  </a:lnTo>
                  <a:close/>
                  <a:moveTo>
                    <a:pt x="5134" y="42136"/>
                  </a:moveTo>
                  <a:lnTo>
                    <a:pt x="2372" y="44089"/>
                  </a:lnTo>
                  <a:lnTo>
                    <a:pt x="1381" y="43583"/>
                  </a:lnTo>
                  <a:lnTo>
                    <a:pt x="771" y="42223"/>
                  </a:lnTo>
                  <a:lnTo>
                    <a:pt x="0" y="39284"/>
                  </a:lnTo>
                  <a:lnTo>
                    <a:pt x="248" y="37876"/>
                  </a:lnTo>
                  <a:lnTo>
                    <a:pt x="1495" y="36268"/>
                  </a:lnTo>
                  <a:lnTo>
                    <a:pt x="4210" y="34669"/>
                  </a:lnTo>
                  <a:lnTo>
                    <a:pt x="5839" y="34553"/>
                  </a:lnTo>
                  <a:lnTo>
                    <a:pt x="7515" y="36660"/>
                  </a:lnTo>
                  <a:lnTo>
                    <a:pt x="7525" y="38852"/>
                  </a:lnTo>
                  <a:lnTo>
                    <a:pt x="5134" y="4213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008B9076-4BCA-B5F8-AFF6-49933CCDDE2E}"/>
                </a:ext>
              </a:extLst>
            </p:cNvPr>
            <p:cNvSpPr/>
            <p:nvPr/>
          </p:nvSpPr>
          <p:spPr>
            <a:xfrm>
              <a:off x="6458187" y="4185111"/>
              <a:ext cx="35433" cy="46809"/>
            </a:xfrm>
            <a:custGeom>
              <a:avLst/>
              <a:gdLst>
                <a:gd name="connsiteX0" fmla="*/ 31033 w 35433"/>
                <a:gd name="connsiteY0" fmla="*/ 6376 h 46809"/>
                <a:gd name="connsiteX1" fmla="*/ 31566 w 35433"/>
                <a:gd name="connsiteY1" fmla="*/ 6807 h 46809"/>
                <a:gd name="connsiteX2" fmla="*/ 34033 w 35433"/>
                <a:gd name="connsiteY2" fmla="*/ 8176 h 46809"/>
                <a:gd name="connsiteX3" fmla="*/ 34252 w 35433"/>
                <a:gd name="connsiteY3" fmla="*/ 10914 h 46809"/>
                <a:gd name="connsiteX4" fmla="*/ 34014 w 35433"/>
                <a:gd name="connsiteY4" fmla="*/ 14035 h 46809"/>
                <a:gd name="connsiteX5" fmla="*/ 33519 w 35433"/>
                <a:gd name="connsiteY5" fmla="*/ 16008 h 46809"/>
                <a:gd name="connsiteX6" fmla="*/ 33709 w 35433"/>
                <a:gd name="connsiteY6" fmla="*/ 17970 h 46809"/>
                <a:gd name="connsiteX7" fmla="*/ 34500 w 35433"/>
                <a:gd name="connsiteY7" fmla="*/ 21034 h 46809"/>
                <a:gd name="connsiteX8" fmla="*/ 35252 w 35433"/>
                <a:gd name="connsiteY8" fmla="*/ 23131 h 46809"/>
                <a:gd name="connsiteX9" fmla="*/ 35433 w 35433"/>
                <a:gd name="connsiteY9" fmla="*/ 32686 h 46809"/>
                <a:gd name="connsiteX10" fmla="*/ 34595 w 35433"/>
                <a:gd name="connsiteY10" fmla="*/ 32246 h 46809"/>
                <a:gd name="connsiteX11" fmla="*/ 33080 w 35433"/>
                <a:gd name="connsiteY11" fmla="*/ 31835 h 46809"/>
                <a:gd name="connsiteX12" fmla="*/ 32271 w 35433"/>
                <a:gd name="connsiteY12" fmla="*/ 32026 h 46809"/>
                <a:gd name="connsiteX13" fmla="*/ 31537 w 35433"/>
                <a:gd name="connsiteY13" fmla="*/ 36325 h 46809"/>
                <a:gd name="connsiteX14" fmla="*/ 30966 w 35433"/>
                <a:gd name="connsiteY14" fmla="*/ 42711 h 46809"/>
                <a:gd name="connsiteX15" fmla="*/ 31309 w 35433"/>
                <a:gd name="connsiteY15" fmla="*/ 46685 h 46809"/>
                <a:gd name="connsiteX16" fmla="*/ 25537 w 35433"/>
                <a:gd name="connsiteY16" fmla="*/ 46809 h 46809"/>
                <a:gd name="connsiteX17" fmla="*/ 18240 w 35433"/>
                <a:gd name="connsiteY17" fmla="*/ 46379 h 46809"/>
                <a:gd name="connsiteX18" fmla="*/ 13011 w 35433"/>
                <a:gd name="connsiteY18" fmla="*/ 44656 h 46809"/>
                <a:gd name="connsiteX19" fmla="*/ 7372 w 35433"/>
                <a:gd name="connsiteY19" fmla="*/ 40874 h 46809"/>
                <a:gd name="connsiteX20" fmla="*/ 4029 w 35433"/>
                <a:gd name="connsiteY20" fmla="*/ 34976 h 46809"/>
                <a:gd name="connsiteX21" fmla="*/ 2562 w 35433"/>
                <a:gd name="connsiteY21" fmla="*/ 31280 h 46809"/>
                <a:gd name="connsiteX22" fmla="*/ 514 w 35433"/>
                <a:gd name="connsiteY22" fmla="*/ 31069 h 46809"/>
                <a:gd name="connsiteX23" fmla="*/ 181 w 35433"/>
                <a:gd name="connsiteY23" fmla="*/ 30437 h 46809"/>
                <a:gd name="connsiteX24" fmla="*/ 0 w 35433"/>
                <a:gd name="connsiteY24" fmla="*/ 25928 h 46809"/>
                <a:gd name="connsiteX25" fmla="*/ 38 w 35433"/>
                <a:gd name="connsiteY25" fmla="*/ 21207 h 46809"/>
                <a:gd name="connsiteX26" fmla="*/ 429 w 35433"/>
                <a:gd name="connsiteY26" fmla="*/ 19953 h 46809"/>
                <a:gd name="connsiteX27" fmla="*/ 4220 w 35433"/>
                <a:gd name="connsiteY27" fmla="*/ 14141 h 46809"/>
                <a:gd name="connsiteX28" fmla="*/ 6572 w 35433"/>
                <a:gd name="connsiteY28" fmla="*/ 10542 h 46809"/>
                <a:gd name="connsiteX29" fmla="*/ 8039 w 35433"/>
                <a:gd name="connsiteY29" fmla="*/ 7066 h 46809"/>
                <a:gd name="connsiteX30" fmla="*/ 11230 w 35433"/>
                <a:gd name="connsiteY30" fmla="*/ 2978 h 46809"/>
                <a:gd name="connsiteX31" fmla="*/ 14640 w 35433"/>
                <a:gd name="connsiteY31" fmla="*/ 373 h 46809"/>
                <a:gd name="connsiteX32" fmla="*/ 15907 w 35433"/>
                <a:gd name="connsiteY32" fmla="*/ 0 h 46809"/>
                <a:gd name="connsiteX33" fmla="*/ 16783 w 35433"/>
                <a:gd name="connsiteY33" fmla="*/ 106 h 46809"/>
                <a:gd name="connsiteX34" fmla="*/ 22803 w 35433"/>
                <a:gd name="connsiteY34" fmla="*/ 3687 h 46809"/>
                <a:gd name="connsiteX35" fmla="*/ 28975 w 35433"/>
                <a:gd name="connsiteY35" fmla="*/ 7085 h 46809"/>
                <a:gd name="connsiteX36" fmla="*/ 30328 w 35433"/>
                <a:gd name="connsiteY36" fmla="*/ 6702 h 46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5433" h="46809">
                  <a:moveTo>
                    <a:pt x="31033" y="6376"/>
                  </a:moveTo>
                  <a:lnTo>
                    <a:pt x="31566" y="6807"/>
                  </a:lnTo>
                  <a:lnTo>
                    <a:pt x="34033" y="8176"/>
                  </a:lnTo>
                  <a:lnTo>
                    <a:pt x="34252" y="10914"/>
                  </a:lnTo>
                  <a:lnTo>
                    <a:pt x="34014" y="14035"/>
                  </a:lnTo>
                  <a:lnTo>
                    <a:pt x="33519" y="16008"/>
                  </a:lnTo>
                  <a:lnTo>
                    <a:pt x="33709" y="17970"/>
                  </a:lnTo>
                  <a:lnTo>
                    <a:pt x="34500" y="21034"/>
                  </a:lnTo>
                  <a:lnTo>
                    <a:pt x="35252" y="23131"/>
                  </a:lnTo>
                  <a:lnTo>
                    <a:pt x="35433" y="32686"/>
                  </a:lnTo>
                  <a:lnTo>
                    <a:pt x="34595" y="32246"/>
                  </a:lnTo>
                  <a:lnTo>
                    <a:pt x="33080" y="31835"/>
                  </a:lnTo>
                  <a:lnTo>
                    <a:pt x="32271" y="32026"/>
                  </a:lnTo>
                  <a:lnTo>
                    <a:pt x="31537" y="36325"/>
                  </a:lnTo>
                  <a:lnTo>
                    <a:pt x="30966" y="42711"/>
                  </a:lnTo>
                  <a:lnTo>
                    <a:pt x="31309" y="46685"/>
                  </a:lnTo>
                  <a:lnTo>
                    <a:pt x="25537" y="46809"/>
                  </a:lnTo>
                  <a:lnTo>
                    <a:pt x="18240" y="46379"/>
                  </a:lnTo>
                  <a:lnTo>
                    <a:pt x="13011" y="44656"/>
                  </a:lnTo>
                  <a:lnTo>
                    <a:pt x="7372" y="40874"/>
                  </a:lnTo>
                  <a:lnTo>
                    <a:pt x="4029" y="34976"/>
                  </a:lnTo>
                  <a:lnTo>
                    <a:pt x="2562" y="31280"/>
                  </a:lnTo>
                  <a:lnTo>
                    <a:pt x="514" y="31069"/>
                  </a:lnTo>
                  <a:lnTo>
                    <a:pt x="181" y="30437"/>
                  </a:lnTo>
                  <a:lnTo>
                    <a:pt x="0" y="25928"/>
                  </a:lnTo>
                  <a:lnTo>
                    <a:pt x="38" y="21207"/>
                  </a:lnTo>
                  <a:lnTo>
                    <a:pt x="429" y="19953"/>
                  </a:lnTo>
                  <a:lnTo>
                    <a:pt x="4220" y="14141"/>
                  </a:lnTo>
                  <a:lnTo>
                    <a:pt x="6572" y="10542"/>
                  </a:lnTo>
                  <a:lnTo>
                    <a:pt x="8039" y="7066"/>
                  </a:lnTo>
                  <a:lnTo>
                    <a:pt x="11230" y="2978"/>
                  </a:lnTo>
                  <a:lnTo>
                    <a:pt x="14640" y="373"/>
                  </a:lnTo>
                  <a:lnTo>
                    <a:pt x="15907" y="0"/>
                  </a:lnTo>
                  <a:lnTo>
                    <a:pt x="16783" y="106"/>
                  </a:lnTo>
                  <a:lnTo>
                    <a:pt x="22803" y="3687"/>
                  </a:lnTo>
                  <a:lnTo>
                    <a:pt x="28975" y="7085"/>
                  </a:lnTo>
                  <a:lnTo>
                    <a:pt x="30328" y="6702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25CAA6BA-C828-FF6D-F14C-D21930FE87B8}"/>
                </a:ext>
              </a:extLst>
            </p:cNvPr>
            <p:cNvSpPr/>
            <p:nvPr/>
          </p:nvSpPr>
          <p:spPr>
            <a:xfrm>
              <a:off x="5994682" y="2829103"/>
              <a:ext cx="281625" cy="444138"/>
            </a:xfrm>
            <a:custGeom>
              <a:avLst/>
              <a:gdLst>
                <a:gd name="connsiteX0" fmla="*/ 281540 w 281625"/>
                <a:gd name="connsiteY0" fmla="*/ 113377 h 444138"/>
                <a:gd name="connsiteX1" fmla="*/ 281549 w 281625"/>
                <a:gd name="connsiteY1" fmla="*/ 125996 h 444138"/>
                <a:gd name="connsiteX2" fmla="*/ 281559 w 281625"/>
                <a:gd name="connsiteY2" fmla="*/ 138586 h 444138"/>
                <a:gd name="connsiteX3" fmla="*/ 281569 w 281625"/>
                <a:gd name="connsiteY3" fmla="*/ 151138 h 444138"/>
                <a:gd name="connsiteX4" fmla="*/ 281578 w 281625"/>
                <a:gd name="connsiteY4" fmla="*/ 163662 h 444138"/>
                <a:gd name="connsiteX5" fmla="*/ 281588 w 281625"/>
                <a:gd name="connsiteY5" fmla="*/ 176156 h 444138"/>
                <a:gd name="connsiteX6" fmla="*/ 281597 w 281625"/>
                <a:gd name="connsiteY6" fmla="*/ 188613 h 444138"/>
                <a:gd name="connsiteX7" fmla="*/ 281607 w 281625"/>
                <a:gd name="connsiteY7" fmla="*/ 201040 h 444138"/>
                <a:gd name="connsiteX8" fmla="*/ 281616 w 281625"/>
                <a:gd name="connsiteY8" fmla="*/ 213449 h 444138"/>
                <a:gd name="connsiteX9" fmla="*/ 281626 w 281625"/>
                <a:gd name="connsiteY9" fmla="*/ 217547 h 444138"/>
                <a:gd name="connsiteX10" fmla="*/ 281283 w 281625"/>
                <a:gd name="connsiteY10" fmla="*/ 219174 h 444138"/>
                <a:gd name="connsiteX11" fmla="*/ 281140 w 281625"/>
                <a:gd name="connsiteY11" fmla="*/ 219405 h 444138"/>
                <a:gd name="connsiteX12" fmla="*/ 280616 w 281625"/>
                <a:gd name="connsiteY12" fmla="*/ 219683 h 444138"/>
                <a:gd name="connsiteX13" fmla="*/ 274263 w 281625"/>
                <a:gd name="connsiteY13" fmla="*/ 218534 h 444138"/>
                <a:gd name="connsiteX14" fmla="*/ 271482 w 281625"/>
                <a:gd name="connsiteY14" fmla="*/ 218506 h 444138"/>
                <a:gd name="connsiteX15" fmla="*/ 267576 w 281625"/>
                <a:gd name="connsiteY15" fmla="*/ 219387 h 444138"/>
                <a:gd name="connsiteX16" fmla="*/ 261842 w 281625"/>
                <a:gd name="connsiteY16" fmla="*/ 219855 h 444138"/>
                <a:gd name="connsiteX17" fmla="*/ 258147 w 281625"/>
                <a:gd name="connsiteY17" fmla="*/ 219711 h 444138"/>
                <a:gd name="connsiteX18" fmla="*/ 255575 w 281625"/>
                <a:gd name="connsiteY18" fmla="*/ 221837 h 444138"/>
                <a:gd name="connsiteX19" fmla="*/ 253565 w 281625"/>
                <a:gd name="connsiteY19" fmla="*/ 224403 h 444138"/>
                <a:gd name="connsiteX20" fmla="*/ 254518 w 281625"/>
                <a:gd name="connsiteY20" fmla="*/ 230550 h 444138"/>
                <a:gd name="connsiteX21" fmla="*/ 254299 w 281625"/>
                <a:gd name="connsiteY21" fmla="*/ 232570 h 444138"/>
                <a:gd name="connsiteX22" fmla="*/ 253527 w 281625"/>
                <a:gd name="connsiteY22" fmla="*/ 234676 h 444138"/>
                <a:gd name="connsiteX23" fmla="*/ 251784 w 281625"/>
                <a:gd name="connsiteY23" fmla="*/ 236486 h 444138"/>
                <a:gd name="connsiteX24" fmla="*/ 250041 w 281625"/>
                <a:gd name="connsiteY24" fmla="*/ 237932 h 444138"/>
                <a:gd name="connsiteX25" fmla="*/ 249003 w 281625"/>
                <a:gd name="connsiteY25" fmla="*/ 239195 h 444138"/>
                <a:gd name="connsiteX26" fmla="*/ 247717 w 281625"/>
                <a:gd name="connsiteY26" fmla="*/ 241972 h 444138"/>
                <a:gd name="connsiteX27" fmla="*/ 246755 w 281625"/>
                <a:gd name="connsiteY27" fmla="*/ 243265 h 444138"/>
                <a:gd name="connsiteX28" fmla="*/ 246840 w 281625"/>
                <a:gd name="connsiteY28" fmla="*/ 245007 h 444138"/>
                <a:gd name="connsiteX29" fmla="*/ 246536 w 281625"/>
                <a:gd name="connsiteY29" fmla="*/ 246826 h 444138"/>
                <a:gd name="connsiteX30" fmla="*/ 245488 w 281625"/>
                <a:gd name="connsiteY30" fmla="*/ 247784 h 444138"/>
                <a:gd name="connsiteX31" fmla="*/ 242830 w 281625"/>
                <a:gd name="connsiteY31" fmla="*/ 248473 h 444138"/>
                <a:gd name="connsiteX32" fmla="*/ 241106 w 281625"/>
                <a:gd name="connsiteY32" fmla="*/ 249288 h 444138"/>
                <a:gd name="connsiteX33" fmla="*/ 239725 w 281625"/>
                <a:gd name="connsiteY33" fmla="*/ 250619 h 444138"/>
                <a:gd name="connsiteX34" fmla="*/ 238801 w 281625"/>
                <a:gd name="connsiteY34" fmla="*/ 251576 h 444138"/>
                <a:gd name="connsiteX35" fmla="*/ 239287 w 281625"/>
                <a:gd name="connsiteY35" fmla="*/ 252850 h 444138"/>
                <a:gd name="connsiteX36" fmla="*/ 239963 w 281625"/>
                <a:gd name="connsiteY36" fmla="*/ 254592 h 444138"/>
                <a:gd name="connsiteX37" fmla="*/ 240344 w 281625"/>
                <a:gd name="connsiteY37" fmla="*/ 257321 h 444138"/>
                <a:gd name="connsiteX38" fmla="*/ 240611 w 281625"/>
                <a:gd name="connsiteY38" fmla="*/ 258920 h 444138"/>
                <a:gd name="connsiteX39" fmla="*/ 241925 w 281625"/>
                <a:gd name="connsiteY39" fmla="*/ 260222 h 444138"/>
                <a:gd name="connsiteX40" fmla="*/ 242726 w 281625"/>
                <a:gd name="connsiteY40" fmla="*/ 261151 h 444138"/>
                <a:gd name="connsiteX41" fmla="*/ 243002 w 281625"/>
                <a:gd name="connsiteY41" fmla="*/ 262290 h 444138"/>
                <a:gd name="connsiteX42" fmla="*/ 242240 w 281625"/>
                <a:gd name="connsiteY42" fmla="*/ 263238 h 444138"/>
                <a:gd name="connsiteX43" fmla="*/ 238982 w 281625"/>
                <a:gd name="connsiteY43" fmla="*/ 265210 h 444138"/>
                <a:gd name="connsiteX44" fmla="*/ 237677 w 281625"/>
                <a:gd name="connsiteY44" fmla="*/ 265947 h 444138"/>
                <a:gd name="connsiteX45" fmla="*/ 236182 w 281625"/>
                <a:gd name="connsiteY45" fmla="*/ 266953 h 444138"/>
                <a:gd name="connsiteX46" fmla="*/ 235610 w 281625"/>
                <a:gd name="connsiteY46" fmla="*/ 267326 h 444138"/>
                <a:gd name="connsiteX47" fmla="*/ 233229 w 281625"/>
                <a:gd name="connsiteY47" fmla="*/ 269203 h 444138"/>
                <a:gd name="connsiteX48" fmla="*/ 232029 w 281625"/>
                <a:gd name="connsiteY48" fmla="*/ 270869 h 444138"/>
                <a:gd name="connsiteX49" fmla="*/ 231448 w 281625"/>
                <a:gd name="connsiteY49" fmla="*/ 272247 h 444138"/>
                <a:gd name="connsiteX50" fmla="*/ 231477 w 281625"/>
                <a:gd name="connsiteY50" fmla="*/ 274162 h 444138"/>
                <a:gd name="connsiteX51" fmla="*/ 232686 w 281625"/>
                <a:gd name="connsiteY51" fmla="*/ 277015 h 444138"/>
                <a:gd name="connsiteX52" fmla="*/ 234010 w 281625"/>
                <a:gd name="connsiteY52" fmla="*/ 279438 h 444138"/>
                <a:gd name="connsiteX53" fmla="*/ 234515 w 281625"/>
                <a:gd name="connsiteY53" fmla="*/ 281266 h 444138"/>
                <a:gd name="connsiteX54" fmla="*/ 234820 w 281625"/>
                <a:gd name="connsiteY54" fmla="*/ 283267 h 444138"/>
                <a:gd name="connsiteX55" fmla="*/ 234706 w 281625"/>
                <a:gd name="connsiteY55" fmla="*/ 285163 h 444138"/>
                <a:gd name="connsiteX56" fmla="*/ 234020 w 281625"/>
                <a:gd name="connsiteY56" fmla="*/ 286820 h 444138"/>
                <a:gd name="connsiteX57" fmla="*/ 232829 w 281625"/>
                <a:gd name="connsiteY57" fmla="*/ 288304 h 444138"/>
                <a:gd name="connsiteX58" fmla="*/ 228343 w 281625"/>
                <a:gd name="connsiteY58" fmla="*/ 291109 h 444138"/>
                <a:gd name="connsiteX59" fmla="*/ 226143 w 281625"/>
                <a:gd name="connsiteY59" fmla="*/ 294173 h 444138"/>
                <a:gd name="connsiteX60" fmla="*/ 224371 w 281625"/>
                <a:gd name="connsiteY60" fmla="*/ 297907 h 444138"/>
                <a:gd name="connsiteX61" fmla="*/ 223933 w 281625"/>
                <a:gd name="connsiteY61" fmla="*/ 299937 h 444138"/>
                <a:gd name="connsiteX62" fmla="*/ 224409 w 281625"/>
                <a:gd name="connsiteY62" fmla="*/ 301296 h 444138"/>
                <a:gd name="connsiteX63" fmla="*/ 225352 w 281625"/>
                <a:gd name="connsiteY63" fmla="*/ 302436 h 444138"/>
                <a:gd name="connsiteX64" fmla="*/ 226676 w 281625"/>
                <a:gd name="connsiteY64" fmla="*/ 303019 h 444138"/>
                <a:gd name="connsiteX65" fmla="*/ 228619 w 281625"/>
                <a:gd name="connsiteY65" fmla="*/ 303192 h 444138"/>
                <a:gd name="connsiteX66" fmla="*/ 231839 w 281625"/>
                <a:gd name="connsiteY66" fmla="*/ 302570 h 444138"/>
                <a:gd name="connsiteX67" fmla="*/ 234839 w 281625"/>
                <a:gd name="connsiteY67" fmla="*/ 302158 h 444138"/>
                <a:gd name="connsiteX68" fmla="*/ 238020 w 281625"/>
                <a:gd name="connsiteY68" fmla="*/ 303499 h 444138"/>
                <a:gd name="connsiteX69" fmla="*/ 239678 w 281625"/>
                <a:gd name="connsiteY69" fmla="*/ 306620 h 444138"/>
                <a:gd name="connsiteX70" fmla="*/ 239039 w 281625"/>
                <a:gd name="connsiteY70" fmla="*/ 308899 h 444138"/>
                <a:gd name="connsiteX71" fmla="*/ 240240 w 281625"/>
                <a:gd name="connsiteY71" fmla="*/ 313035 h 444138"/>
                <a:gd name="connsiteX72" fmla="*/ 241306 w 281625"/>
                <a:gd name="connsiteY72" fmla="*/ 318023 h 444138"/>
                <a:gd name="connsiteX73" fmla="*/ 241230 w 281625"/>
                <a:gd name="connsiteY73" fmla="*/ 319699 h 444138"/>
                <a:gd name="connsiteX74" fmla="*/ 241697 w 281625"/>
                <a:gd name="connsiteY74" fmla="*/ 320330 h 444138"/>
                <a:gd name="connsiteX75" fmla="*/ 243688 w 281625"/>
                <a:gd name="connsiteY75" fmla="*/ 320656 h 444138"/>
                <a:gd name="connsiteX76" fmla="*/ 244135 w 281625"/>
                <a:gd name="connsiteY76" fmla="*/ 321824 h 444138"/>
                <a:gd name="connsiteX77" fmla="*/ 243478 w 281625"/>
                <a:gd name="connsiteY77" fmla="*/ 330566 h 444138"/>
                <a:gd name="connsiteX78" fmla="*/ 244402 w 281625"/>
                <a:gd name="connsiteY78" fmla="*/ 333007 h 444138"/>
                <a:gd name="connsiteX79" fmla="*/ 245736 w 281625"/>
                <a:gd name="connsiteY79" fmla="*/ 334750 h 444138"/>
                <a:gd name="connsiteX80" fmla="*/ 247241 w 281625"/>
                <a:gd name="connsiteY80" fmla="*/ 335659 h 444138"/>
                <a:gd name="connsiteX81" fmla="*/ 248764 w 281625"/>
                <a:gd name="connsiteY81" fmla="*/ 336827 h 444138"/>
                <a:gd name="connsiteX82" fmla="*/ 249545 w 281625"/>
                <a:gd name="connsiteY82" fmla="*/ 337632 h 444138"/>
                <a:gd name="connsiteX83" fmla="*/ 251298 w 281625"/>
                <a:gd name="connsiteY83" fmla="*/ 337824 h 444138"/>
                <a:gd name="connsiteX84" fmla="*/ 253270 w 281625"/>
                <a:gd name="connsiteY84" fmla="*/ 339413 h 444138"/>
                <a:gd name="connsiteX85" fmla="*/ 253803 w 281625"/>
                <a:gd name="connsiteY85" fmla="*/ 341529 h 444138"/>
                <a:gd name="connsiteX86" fmla="*/ 253670 w 281625"/>
                <a:gd name="connsiteY86" fmla="*/ 343578 h 444138"/>
                <a:gd name="connsiteX87" fmla="*/ 252527 w 281625"/>
                <a:gd name="connsiteY87" fmla="*/ 348001 h 444138"/>
                <a:gd name="connsiteX88" fmla="*/ 251593 w 281625"/>
                <a:gd name="connsiteY88" fmla="*/ 350979 h 444138"/>
                <a:gd name="connsiteX89" fmla="*/ 250450 w 281625"/>
                <a:gd name="connsiteY89" fmla="*/ 350778 h 444138"/>
                <a:gd name="connsiteX90" fmla="*/ 248126 w 281625"/>
                <a:gd name="connsiteY90" fmla="*/ 350041 h 444138"/>
                <a:gd name="connsiteX91" fmla="*/ 245288 w 281625"/>
                <a:gd name="connsiteY91" fmla="*/ 349409 h 444138"/>
                <a:gd name="connsiteX92" fmla="*/ 241802 w 281625"/>
                <a:gd name="connsiteY92" fmla="*/ 348903 h 444138"/>
                <a:gd name="connsiteX93" fmla="*/ 238487 w 281625"/>
                <a:gd name="connsiteY93" fmla="*/ 350119 h 444138"/>
                <a:gd name="connsiteX94" fmla="*/ 234906 w 281625"/>
                <a:gd name="connsiteY94" fmla="*/ 351679 h 444138"/>
                <a:gd name="connsiteX95" fmla="*/ 233782 w 281625"/>
                <a:gd name="connsiteY95" fmla="*/ 352838 h 444138"/>
                <a:gd name="connsiteX96" fmla="*/ 232782 w 281625"/>
                <a:gd name="connsiteY96" fmla="*/ 353527 h 444138"/>
                <a:gd name="connsiteX97" fmla="*/ 231200 w 281625"/>
                <a:gd name="connsiteY97" fmla="*/ 353412 h 444138"/>
                <a:gd name="connsiteX98" fmla="*/ 229752 w 281625"/>
                <a:gd name="connsiteY98" fmla="*/ 353613 h 444138"/>
                <a:gd name="connsiteX99" fmla="*/ 228971 w 281625"/>
                <a:gd name="connsiteY99" fmla="*/ 354724 h 444138"/>
                <a:gd name="connsiteX100" fmla="*/ 227657 w 281625"/>
                <a:gd name="connsiteY100" fmla="*/ 355959 h 444138"/>
                <a:gd name="connsiteX101" fmla="*/ 222494 w 281625"/>
                <a:gd name="connsiteY101" fmla="*/ 358506 h 444138"/>
                <a:gd name="connsiteX102" fmla="*/ 221409 w 281625"/>
                <a:gd name="connsiteY102" fmla="*/ 359434 h 444138"/>
                <a:gd name="connsiteX103" fmla="*/ 220761 w 281625"/>
                <a:gd name="connsiteY103" fmla="*/ 360354 h 444138"/>
                <a:gd name="connsiteX104" fmla="*/ 220761 w 281625"/>
                <a:gd name="connsiteY104" fmla="*/ 361359 h 444138"/>
                <a:gd name="connsiteX105" fmla="*/ 221285 w 281625"/>
                <a:gd name="connsiteY105" fmla="*/ 363427 h 444138"/>
                <a:gd name="connsiteX106" fmla="*/ 221275 w 281625"/>
                <a:gd name="connsiteY106" fmla="*/ 366002 h 444138"/>
                <a:gd name="connsiteX107" fmla="*/ 220123 w 281625"/>
                <a:gd name="connsiteY107" fmla="*/ 368090 h 444138"/>
                <a:gd name="connsiteX108" fmla="*/ 218789 w 281625"/>
                <a:gd name="connsiteY108" fmla="*/ 369488 h 444138"/>
                <a:gd name="connsiteX109" fmla="*/ 217256 w 281625"/>
                <a:gd name="connsiteY109" fmla="*/ 370024 h 444138"/>
                <a:gd name="connsiteX110" fmla="*/ 215989 w 281625"/>
                <a:gd name="connsiteY110" fmla="*/ 370321 h 444138"/>
                <a:gd name="connsiteX111" fmla="*/ 215151 w 281625"/>
                <a:gd name="connsiteY111" fmla="*/ 371183 h 444138"/>
                <a:gd name="connsiteX112" fmla="*/ 212455 w 281625"/>
                <a:gd name="connsiteY112" fmla="*/ 375913 h 444138"/>
                <a:gd name="connsiteX113" fmla="*/ 211293 w 281625"/>
                <a:gd name="connsiteY113" fmla="*/ 376784 h 444138"/>
                <a:gd name="connsiteX114" fmla="*/ 208921 w 281625"/>
                <a:gd name="connsiteY114" fmla="*/ 376641 h 444138"/>
                <a:gd name="connsiteX115" fmla="*/ 202120 w 281625"/>
                <a:gd name="connsiteY115" fmla="*/ 383716 h 444138"/>
                <a:gd name="connsiteX116" fmla="*/ 201444 w 281625"/>
                <a:gd name="connsiteY116" fmla="*/ 385803 h 444138"/>
                <a:gd name="connsiteX117" fmla="*/ 198958 w 281625"/>
                <a:gd name="connsiteY117" fmla="*/ 388762 h 444138"/>
                <a:gd name="connsiteX118" fmla="*/ 195815 w 281625"/>
                <a:gd name="connsiteY118" fmla="*/ 392046 h 444138"/>
                <a:gd name="connsiteX119" fmla="*/ 193005 w 281625"/>
                <a:gd name="connsiteY119" fmla="*/ 393635 h 444138"/>
                <a:gd name="connsiteX120" fmla="*/ 192777 w 281625"/>
                <a:gd name="connsiteY120" fmla="*/ 394248 h 444138"/>
                <a:gd name="connsiteX121" fmla="*/ 192024 w 281625"/>
                <a:gd name="connsiteY121" fmla="*/ 394870 h 444138"/>
                <a:gd name="connsiteX122" fmla="*/ 190291 w 281625"/>
                <a:gd name="connsiteY122" fmla="*/ 395578 h 444138"/>
                <a:gd name="connsiteX123" fmla="*/ 184290 w 281625"/>
                <a:gd name="connsiteY123" fmla="*/ 399581 h 444138"/>
                <a:gd name="connsiteX124" fmla="*/ 177079 w 281625"/>
                <a:gd name="connsiteY124" fmla="*/ 399418 h 444138"/>
                <a:gd name="connsiteX125" fmla="*/ 173898 w 281625"/>
                <a:gd name="connsiteY125" fmla="*/ 400988 h 444138"/>
                <a:gd name="connsiteX126" fmla="*/ 170802 w 281625"/>
                <a:gd name="connsiteY126" fmla="*/ 401678 h 444138"/>
                <a:gd name="connsiteX127" fmla="*/ 166268 w 281625"/>
                <a:gd name="connsiteY127" fmla="*/ 402453 h 444138"/>
                <a:gd name="connsiteX128" fmla="*/ 164916 w 281625"/>
                <a:gd name="connsiteY128" fmla="*/ 402377 h 444138"/>
                <a:gd name="connsiteX129" fmla="*/ 159106 w 281625"/>
                <a:gd name="connsiteY129" fmla="*/ 402702 h 444138"/>
                <a:gd name="connsiteX130" fmla="*/ 152295 w 281625"/>
                <a:gd name="connsiteY130" fmla="*/ 402587 h 444138"/>
                <a:gd name="connsiteX131" fmla="*/ 149685 w 281625"/>
                <a:gd name="connsiteY131" fmla="*/ 403152 h 444138"/>
                <a:gd name="connsiteX132" fmla="*/ 147237 w 281625"/>
                <a:gd name="connsiteY132" fmla="*/ 404665 h 444138"/>
                <a:gd name="connsiteX133" fmla="*/ 145418 w 281625"/>
                <a:gd name="connsiteY133" fmla="*/ 405996 h 444138"/>
                <a:gd name="connsiteX134" fmla="*/ 145161 w 281625"/>
                <a:gd name="connsiteY134" fmla="*/ 406445 h 444138"/>
                <a:gd name="connsiteX135" fmla="*/ 145428 w 281625"/>
                <a:gd name="connsiteY135" fmla="*/ 407001 h 444138"/>
                <a:gd name="connsiteX136" fmla="*/ 145361 w 281625"/>
                <a:gd name="connsiteY136" fmla="*/ 407441 h 444138"/>
                <a:gd name="connsiteX137" fmla="*/ 150124 w 281625"/>
                <a:gd name="connsiteY137" fmla="*/ 410706 h 444138"/>
                <a:gd name="connsiteX138" fmla="*/ 151314 w 281625"/>
                <a:gd name="connsiteY138" fmla="*/ 412304 h 444138"/>
                <a:gd name="connsiteX139" fmla="*/ 150114 w 281625"/>
                <a:gd name="connsiteY139" fmla="*/ 413856 h 444138"/>
                <a:gd name="connsiteX140" fmla="*/ 149543 w 281625"/>
                <a:gd name="connsiteY140" fmla="*/ 414085 h 444138"/>
                <a:gd name="connsiteX141" fmla="*/ 149476 w 281625"/>
                <a:gd name="connsiteY141" fmla="*/ 414181 h 444138"/>
                <a:gd name="connsiteX142" fmla="*/ 148695 w 281625"/>
                <a:gd name="connsiteY142" fmla="*/ 415407 h 444138"/>
                <a:gd name="connsiteX143" fmla="*/ 145904 w 281625"/>
                <a:gd name="connsiteY143" fmla="*/ 419083 h 444138"/>
                <a:gd name="connsiteX144" fmla="*/ 141656 w 281625"/>
                <a:gd name="connsiteY144" fmla="*/ 423430 h 444138"/>
                <a:gd name="connsiteX145" fmla="*/ 139484 w 281625"/>
                <a:gd name="connsiteY145" fmla="*/ 424675 h 444138"/>
                <a:gd name="connsiteX146" fmla="*/ 138617 w 281625"/>
                <a:gd name="connsiteY146" fmla="*/ 425489 h 444138"/>
                <a:gd name="connsiteX147" fmla="*/ 137484 w 281625"/>
                <a:gd name="connsiteY147" fmla="*/ 428371 h 444138"/>
                <a:gd name="connsiteX148" fmla="*/ 136760 w 281625"/>
                <a:gd name="connsiteY148" fmla="*/ 428773 h 444138"/>
                <a:gd name="connsiteX149" fmla="*/ 133836 w 281625"/>
                <a:gd name="connsiteY149" fmla="*/ 429147 h 444138"/>
                <a:gd name="connsiteX150" fmla="*/ 128064 w 281625"/>
                <a:gd name="connsiteY150" fmla="*/ 429462 h 444138"/>
                <a:gd name="connsiteX151" fmla="*/ 120072 w 281625"/>
                <a:gd name="connsiteY151" fmla="*/ 430400 h 444138"/>
                <a:gd name="connsiteX152" fmla="*/ 115281 w 281625"/>
                <a:gd name="connsiteY152" fmla="*/ 430715 h 444138"/>
                <a:gd name="connsiteX153" fmla="*/ 112300 w 281625"/>
                <a:gd name="connsiteY153" fmla="*/ 430447 h 444138"/>
                <a:gd name="connsiteX154" fmla="*/ 108109 w 281625"/>
                <a:gd name="connsiteY154" fmla="*/ 432438 h 444138"/>
                <a:gd name="connsiteX155" fmla="*/ 106613 w 281625"/>
                <a:gd name="connsiteY155" fmla="*/ 432945 h 444138"/>
                <a:gd name="connsiteX156" fmla="*/ 105699 w 281625"/>
                <a:gd name="connsiteY156" fmla="*/ 433117 h 444138"/>
                <a:gd name="connsiteX157" fmla="*/ 101546 w 281625"/>
                <a:gd name="connsiteY157" fmla="*/ 435042 h 444138"/>
                <a:gd name="connsiteX158" fmla="*/ 98098 w 281625"/>
                <a:gd name="connsiteY158" fmla="*/ 438039 h 444138"/>
                <a:gd name="connsiteX159" fmla="*/ 96869 w 281625"/>
                <a:gd name="connsiteY159" fmla="*/ 438603 h 444138"/>
                <a:gd name="connsiteX160" fmla="*/ 92012 w 281625"/>
                <a:gd name="connsiteY160" fmla="*/ 439877 h 444138"/>
                <a:gd name="connsiteX161" fmla="*/ 90078 w 281625"/>
                <a:gd name="connsiteY161" fmla="*/ 441935 h 444138"/>
                <a:gd name="connsiteX162" fmla="*/ 89192 w 281625"/>
                <a:gd name="connsiteY162" fmla="*/ 442108 h 444138"/>
                <a:gd name="connsiteX163" fmla="*/ 86077 w 281625"/>
                <a:gd name="connsiteY163" fmla="*/ 439388 h 444138"/>
                <a:gd name="connsiteX164" fmla="*/ 83953 w 281625"/>
                <a:gd name="connsiteY164" fmla="*/ 436928 h 444138"/>
                <a:gd name="connsiteX165" fmla="*/ 82915 w 281625"/>
                <a:gd name="connsiteY165" fmla="*/ 434429 h 444138"/>
                <a:gd name="connsiteX166" fmla="*/ 82791 w 281625"/>
                <a:gd name="connsiteY166" fmla="*/ 433634 h 444138"/>
                <a:gd name="connsiteX167" fmla="*/ 82201 w 281625"/>
                <a:gd name="connsiteY167" fmla="*/ 433778 h 444138"/>
                <a:gd name="connsiteX168" fmla="*/ 80496 w 281625"/>
                <a:gd name="connsiteY168" fmla="*/ 434889 h 444138"/>
                <a:gd name="connsiteX169" fmla="*/ 79019 w 281625"/>
                <a:gd name="connsiteY169" fmla="*/ 436143 h 444138"/>
                <a:gd name="connsiteX170" fmla="*/ 78343 w 281625"/>
                <a:gd name="connsiteY170" fmla="*/ 438537 h 444138"/>
                <a:gd name="connsiteX171" fmla="*/ 73323 w 281625"/>
                <a:gd name="connsiteY171" fmla="*/ 440145 h 444138"/>
                <a:gd name="connsiteX172" fmla="*/ 69028 w 281625"/>
                <a:gd name="connsiteY172" fmla="*/ 441534 h 444138"/>
                <a:gd name="connsiteX173" fmla="*/ 67075 w 281625"/>
                <a:gd name="connsiteY173" fmla="*/ 443276 h 444138"/>
                <a:gd name="connsiteX174" fmla="*/ 64065 w 281625"/>
                <a:gd name="connsiteY174" fmla="*/ 444138 h 444138"/>
                <a:gd name="connsiteX175" fmla="*/ 60227 w 281625"/>
                <a:gd name="connsiteY175" fmla="*/ 443785 h 444138"/>
                <a:gd name="connsiteX176" fmla="*/ 57236 w 281625"/>
                <a:gd name="connsiteY176" fmla="*/ 443076 h 444138"/>
                <a:gd name="connsiteX177" fmla="*/ 54312 w 281625"/>
                <a:gd name="connsiteY177" fmla="*/ 442836 h 444138"/>
                <a:gd name="connsiteX178" fmla="*/ 55712 w 281625"/>
                <a:gd name="connsiteY178" fmla="*/ 440663 h 444138"/>
                <a:gd name="connsiteX179" fmla="*/ 56255 w 281625"/>
                <a:gd name="connsiteY179" fmla="*/ 439045 h 444138"/>
                <a:gd name="connsiteX180" fmla="*/ 56388 w 281625"/>
                <a:gd name="connsiteY180" fmla="*/ 437063 h 444138"/>
                <a:gd name="connsiteX181" fmla="*/ 56178 w 281625"/>
                <a:gd name="connsiteY181" fmla="*/ 435722 h 444138"/>
                <a:gd name="connsiteX182" fmla="*/ 54426 w 281625"/>
                <a:gd name="connsiteY182" fmla="*/ 435053 h 444138"/>
                <a:gd name="connsiteX183" fmla="*/ 53321 w 281625"/>
                <a:gd name="connsiteY183" fmla="*/ 434000 h 444138"/>
                <a:gd name="connsiteX184" fmla="*/ 50806 w 281625"/>
                <a:gd name="connsiteY184" fmla="*/ 427747 h 444138"/>
                <a:gd name="connsiteX185" fmla="*/ 48225 w 281625"/>
                <a:gd name="connsiteY185" fmla="*/ 421313 h 444138"/>
                <a:gd name="connsiteX186" fmla="*/ 44587 w 281625"/>
                <a:gd name="connsiteY186" fmla="*/ 414975 h 444138"/>
                <a:gd name="connsiteX187" fmla="*/ 40624 w 281625"/>
                <a:gd name="connsiteY187" fmla="*/ 410925 h 444138"/>
                <a:gd name="connsiteX188" fmla="*/ 37757 w 281625"/>
                <a:gd name="connsiteY188" fmla="*/ 408455 h 444138"/>
                <a:gd name="connsiteX189" fmla="*/ 36843 w 281625"/>
                <a:gd name="connsiteY189" fmla="*/ 408139 h 444138"/>
                <a:gd name="connsiteX190" fmla="*/ 35366 w 281625"/>
                <a:gd name="connsiteY190" fmla="*/ 407363 h 444138"/>
                <a:gd name="connsiteX191" fmla="*/ 34338 w 281625"/>
                <a:gd name="connsiteY191" fmla="*/ 406645 h 444138"/>
                <a:gd name="connsiteX192" fmla="*/ 29080 w 281625"/>
                <a:gd name="connsiteY192" fmla="*/ 402336 h 444138"/>
                <a:gd name="connsiteX193" fmla="*/ 23632 w 281625"/>
                <a:gd name="connsiteY193" fmla="*/ 397511 h 444138"/>
                <a:gd name="connsiteX194" fmla="*/ 22231 w 281625"/>
                <a:gd name="connsiteY194" fmla="*/ 395309 h 444138"/>
                <a:gd name="connsiteX195" fmla="*/ 19507 w 281625"/>
                <a:gd name="connsiteY195" fmla="*/ 392025 h 444138"/>
                <a:gd name="connsiteX196" fmla="*/ 16459 w 281625"/>
                <a:gd name="connsiteY196" fmla="*/ 388635 h 444138"/>
                <a:gd name="connsiteX197" fmla="*/ 14878 w 281625"/>
                <a:gd name="connsiteY197" fmla="*/ 387094 h 444138"/>
                <a:gd name="connsiteX198" fmla="*/ 14145 w 281625"/>
                <a:gd name="connsiteY198" fmla="*/ 384308 h 444138"/>
                <a:gd name="connsiteX199" fmla="*/ 16240 w 281625"/>
                <a:gd name="connsiteY199" fmla="*/ 381790 h 444138"/>
                <a:gd name="connsiteX200" fmla="*/ 18488 w 281625"/>
                <a:gd name="connsiteY200" fmla="*/ 378611 h 444138"/>
                <a:gd name="connsiteX201" fmla="*/ 21250 w 281625"/>
                <a:gd name="connsiteY201" fmla="*/ 376495 h 444138"/>
                <a:gd name="connsiteX202" fmla="*/ 24832 w 281625"/>
                <a:gd name="connsiteY202" fmla="*/ 376351 h 444138"/>
                <a:gd name="connsiteX203" fmla="*/ 30728 w 281625"/>
                <a:gd name="connsiteY203" fmla="*/ 377223 h 444138"/>
                <a:gd name="connsiteX204" fmla="*/ 37090 w 281625"/>
                <a:gd name="connsiteY204" fmla="*/ 377529 h 444138"/>
                <a:gd name="connsiteX205" fmla="*/ 43396 w 281625"/>
                <a:gd name="connsiteY205" fmla="*/ 376869 h 444138"/>
                <a:gd name="connsiteX206" fmla="*/ 45025 w 281625"/>
                <a:gd name="connsiteY206" fmla="*/ 376410 h 444138"/>
                <a:gd name="connsiteX207" fmla="*/ 46644 w 281625"/>
                <a:gd name="connsiteY207" fmla="*/ 376448 h 444138"/>
                <a:gd name="connsiteX208" fmla="*/ 50035 w 281625"/>
                <a:gd name="connsiteY208" fmla="*/ 377186 h 444138"/>
                <a:gd name="connsiteX209" fmla="*/ 55940 w 281625"/>
                <a:gd name="connsiteY209" fmla="*/ 377023 h 444138"/>
                <a:gd name="connsiteX210" fmla="*/ 58988 w 281625"/>
                <a:gd name="connsiteY210" fmla="*/ 375740 h 444138"/>
                <a:gd name="connsiteX211" fmla="*/ 55702 w 281625"/>
                <a:gd name="connsiteY211" fmla="*/ 373547 h 444138"/>
                <a:gd name="connsiteX212" fmla="*/ 52168 w 281625"/>
                <a:gd name="connsiteY212" fmla="*/ 370072 h 444138"/>
                <a:gd name="connsiteX213" fmla="*/ 48863 w 281625"/>
                <a:gd name="connsiteY213" fmla="*/ 366261 h 444138"/>
                <a:gd name="connsiteX214" fmla="*/ 46853 w 281625"/>
                <a:gd name="connsiteY214" fmla="*/ 362805 h 444138"/>
                <a:gd name="connsiteX215" fmla="*/ 45015 w 281625"/>
                <a:gd name="connsiteY215" fmla="*/ 358353 h 444138"/>
                <a:gd name="connsiteX216" fmla="*/ 43320 w 281625"/>
                <a:gd name="connsiteY216" fmla="*/ 352847 h 444138"/>
                <a:gd name="connsiteX217" fmla="*/ 42282 w 281625"/>
                <a:gd name="connsiteY217" fmla="*/ 345705 h 444138"/>
                <a:gd name="connsiteX218" fmla="*/ 42434 w 281625"/>
                <a:gd name="connsiteY218" fmla="*/ 341655 h 444138"/>
                <a:gd name="connsiteX219" fmla="*/ 42967 w 281625"/>
                <a:gd name="connsiteY219" fmla="*/ 338773 h 444138"/>
                <a:gd name="connsiteX220" fmla="*/ 44739 w 281625"/>
                <a:gd name="connsiteY220" fmla="*/ 334062 h 444138"/>
                <a:gd name="connsiteX221" fmla="*/ 43567 w 281625"/>
                <a:gd name="connsiteY221" fmla="*/ 331305 h 444138"/>
                <a:gd name="connsiteX222" fmla="*/ 43825 w 281625"/>
                <a:gd name="connsiteY222" fmla="*/ 329074 h 444138"/>
                <a:gd name="connsiteX223" fmla="*/ 43653 w 281625"/>
                <a:gd name="connsiteY223" fmla="*/ 325771 h 444138"/>
                <a:gd name="connsiteX224" fmla="*/ 43082 w 281625"/>
                <a:gd name="connsiteY224" fmla="*/ 324086 h 444138"/>
                <a:gd name="connsiteX225" fmla="*/ 40786 w 281625"/>
                <a:gd name="connsiteY225" fmla="*/ 318599 h 444138"/>
                <a:gd name="connsiteX226" fmla="*/ 40319 w 281625"/>
                <a:gd name="connsiteY226" fmla="*/ 317997 h 444138"/>
                <a:gd name="connsiteX227" fmla="*/ 38291 w 281625"/>
                <a:gd name="connsiteY227" fmla="*/ 314195 h 444138"/>
                <a:gd name="connsiteX228" fmla="*/ 37395 w 281625"/>
                <a:gd name="connsiteY228" fmla="*/ 307838 h 444138"/>
                <a:gd name="connsiteX229" fmla="*/ 35100 w 281625"/>
                <a:gd name="connsiteY229" fmla="*/ 303635 h 444138"/>
                <a:gd name="connsiteX230" fmla="*/ 31413 w 281625"/>
                <a:gd name="connsiteY230" fmla="*/ 301605 h 444138"/>
                <a:gd name="connsiteX231" fmla="*/ 29318 w 281625"/>
                <a:gd name="connsiteY231" fmla="*/ 299125 h 444138"/>
                <a:gd name="connsiteX232" fmla="*/ 28546 w 281625"/>
                <a:gd name="connsiteY232" fmla="*/ 294759 h 444138"/>
                <a:gd name="connsiteX233" fmla="*/ 27089 w 281625"/>
                <a:gd name="connsiteY233" fmla="*/ 293610 h 444138"/>
                <a:gd name="connsiteX234" fmla="*/ 21298 w 281625"/>
                <a:gd name="connsiteY234" fmla="*/ 292088 h 444138"/>
                <a:gd name="connsiteX235" fmla="*/ 16459 w 281625"/>
                <a:gd name="connsiteY235" fmla="*/ 292050 h 444138"/>
                <a:gd name="connsiteX236" fmla="*/ 12944 w 281625"/>
                <a:gd name="connsiteY236" fmla="*/ 287119 h 444138"/>
                <a:gd name="connsiteX237" fmla="*/ 8430 w 281625"/>
                <a:gd name="connsiteY237" fmla="*/ 280771 h 444138"/>
                <a:gd name="connsiteX238" fmla="*/ 4229 w 281625"/>
                <a:gd name="connsiteY238" fmla="*/ 274873 h 444138"/>
                <a:gd name="connsiteX239" fmla="*/ 1543 w 281625"/>
                <a:gd name="connsiteY239" fmla="*/ 263039 h 444138"/>
                <a:gd name="connsiteX240" fmla="*/ 0 w 281625"/>
                <a:gd name="connsiteY240" fmla="*/ 256260 h 444138"/>
                <a:gd name="connsiteX241" fmla="*/ 1743 w 281625"/>
                <a:gd name="connsiteY241" fmla="*/ 254202 h 444138"/>
                <a:gd name="connsiteX242" fmla="*/ 5191 w 281625"/>
                <a:gd name="connsiteY242" fmla="*/ 249367 h 444138"/>
                <a:gd name="connsiteX243" fmla="*/ 9592 w 281625"/>
                <a:gd name="connsiteY243" fmla="*/ 240099 h 444138"/>
                <a:gd name="connsiteX244" fmla="*/ 19507 w 281625"/>
                <a:gd name="connsiteY244" fmla="*/ 225747 h 444138"/>
                <a:gd name="connsiteX245" fmla="*/ 24584 w 281625"/>
                <a:gd name="connsiteY245" fmla="*/ 218384 h 444138"/>
                <a:gd name="connsiteX246" fmla="*/ 34709 w 281625"/>
                <a:gd name="connsiteY246" fmla="*/ 207373 h 444138"/>
                <a:gd name="connsiteX247" fmla="*/ 47149 w 281625"/>
                <a:gd name="connsiteY247" fmla="*/ 193816 h 444138"/>
                <a:gd name="connsiteX248" fmla="*/ 54159 w 281625"/>
                <a:gd name="connsiteY248" fmla="*/ 186156 h 444138"/>
                <a:gd name="connsiteX249" fmla="*/ 55293 w 281625"/>
                <a:gd name="connsiteY249" fmla="*/ 172178 h 444138"/>
                <a:gd name="connsiteX250" fmla="*/ 56493 w 281625"/>
                <a:gd name="connsiteY250" fmla="*/ 157356 h 444138"/>
                <a:gd name="connsiteX251" fmla="*/ 57398 w 281625"/>
                <a:gd name="connsiteY251" fmla="*/ 146125 h 444138"/>
                <a:gd name="connsiteX252" fmla="*/ 58522 w 281625"/>
                <a:gd name="connsiteY252" fmla="*/ 132769 h 444138"/>
                <a:gd name="connsiteX253" fmla="*/ 59474 w 281625"/>
                <a:gd name="connsiteY253" fmla="*/ 121586 h 444138"/>
                <a:gd name="connsiteX254" fmla="*/ 60160 w 281625"/>
                <a:gd name="connsiteY254" fmla="*/ 113419 h 444138"/>
                <a:gd name="connsiteX255" fmla="*/ 61131 w 281625"/>
                <a:gd name="connsiteY255" fmla="*/ 101824 h 444138"/>
                <a:gd name="connsiteX256" fmla="*/ 61960 w 281625"/>
                <a:gd name="connsiteY256" fmla="*/ 99593 h 444138"/>
                <a:gd name="connsiteX257" fmla="*/ 66846 w 281625"/>
                <a:gd name="connsiteY257" fmla="*/ 90469 h 444138"/>
                <a:gd name="connsiteX258" fmla="*/ 67227 w 281625"/>
                <a:gd name="connsiteY258" fmla="*/ 89244 h 444138"/>
                <a:gd name="connsiteX259" fmla="*/ 66323 w 281625"/>
                <a:gd name="connsiteY259" fmla="*/ 87712 h 444138"/>
                <a:gd name="connsiteX260" fmla="*/ 59350 w 281625"/>
                <a:gd name="connsiteY260" fmla="*/ 79937 h 444138"/>
                <a:gd name="connsiteX261" fmla="*/ 57179 w 281625"/>
                <a:gd name="connsiteY261" fmla="*/ 78204 h 444138"/>
                <a:gd name="connsiteX262" fmla="*/ 55921 w 281625"/>
                <a:gd name="connsiteY262" fmla="*/ 74154 h 444138"/>
                <a:gd name="connsiteX263" fmla="*/ 57712 w 281625"/>
                <a:gd name="connsiteY263" fmla="*/ 71885 h 444138"/>
                <a:gd name="connsiteX264" fmla="*/ 49330 w 281625"/>
                <a:gd name="connsiteY264" fmla="*/ 58787 h 444138"/>
                <a:gd name="connsiteX265" fmla="*/ 47254 w 281625"/>
                <a:gd name="connsiteY265" fmla="*/ 57179 h 444138"/>
                <a:gd name="connsiteX266" fmla="*/ 46339 w 281625"/>
                <a:gd name="connsiteY266" fmla="*/ 55580 h 444138"/>
                <a:gd name="connsiteX267" fmla="*/ 46234 w 281625"/>
                <a:gd name="connsiteY267" fmla="*/ 53205 h 444138"/>
                <a:gd name="connsiteX268" fmla="*/ 46082 w 281625"/>
                <a:gd name="connsiteY268" fmla="*/ 44110 h 444138"/>
                <a:gd name="connsiteX269" fmla="*/ 43853 w 281625"/>
                <a:gd name="connsiteY269" fmla="*/ 29796 h 444138"/>
                <a:gd name="connsiteX270" fmla="*/ 40919 w 281625"/>
                <a:gd name="connsiteY270" fmla="*/ 13060 h 444138"/>
                <a:gd name="connsiteX271" fmla="*/ 50768 w 281625"/>
                <a:gd name="connsiteY271" fmla="*/ 8282 h 444138"/>
                <a:gd name="connsiteX272" fmla="*/ 58245 w 281625"/>
                <a:gd name="connsiteY272" fmla="*/ 4644 h 444138"/>
                <a:gd name="connsiteX273" fmla="*/ 67789 w 281625"/>
                <a:gd name="connsiteY273" fmla="*/ 0 h 444138"/>
                <a:gd name="connsiteX274" fmla="*/ 76629 w 281625"/>
                <a:gd name="connsiteY274" fmla="*/ 4759 h 444138"/>
                <a:gd name="connsiteX275" fmla="*/ 89440 w 281625"/>
                <a:gd name="connsiteY275" fmla="*/ 11633 h 444138"/>
                <a:gd name="connsiteX276" fmla="*/ 102251 w 281625"/>
                <a:gd name="connsiteY276" fmla="*/ 18488 h 444138"/>
                <a:gd name="connsiteX277" fmla="*/ 115053 w 281625"/>
                <a:gd name="connsiteY277" fmla="*/ 25344 h 444138"/>
                <a:gd name="connsiteX278" fmla="*/ 127864 w 281625"/>
                <a:gd name="connsiteY278" fmla="*/ 32189 h 444138"/>
                <a:gd name="connsiteX279" fmla="*/ 140665 w 281625"/>
                <a:gd name="connsiteY279" fmla="*/ 39016 h 444138"/>
                <a:gd name="connsiteX280" fmla="*/ 153476 w 281625"/>
                <a:gd name="connsiteY280" fmla="*/ 45823 h 444138"/>
                <a:gd name="connsiteX281" fmla="*/ 166278 w 281625"/>
                <a:gd name="connsiteY281" fmla="*/ 52631 h 444138"/>
                <a:gd name="connsiteX282" fmla="*/ 179089 w 281625"/>
                <a:gd name="connsiteY282" fmla="*/ 59429 h 444138"/>
                <a:gd name="connsiteX283" fmla="*/ 191891 w 281625"/>
                <a:gd name="connsiteY283" fmla="*/ 66207 h 444138"/>
                <a:gd name="connsiteX284" fmla="*/ 204702 w 281625"/>
                <a:gd name="connsiteY284" fmla="*/ 72977 h 444138"/>
                <a:gd name="connsiteX285" fmla="*/ 217503 w 281625"/>
                <a:gd name="connsiteY285" fmla="*/ 79736 h 444138"/>
                <a:gd name="connsiteX286" fmla="*/ 230315 w 281625"/>
                <a:gd name="connsiteY286" fmla="*/ 86486 h 444138"/>
                <a:gd name="connsiteX287" fmla="*/ 243116 w 281625"/>
                <a:gd name="connsiteY287" fmla="*/ 93227 h 444138"/>
                <a:gd name="connsiteX288" fmla="*/ 255927 w 281625"/>
                <a:gd name="connsiteY288" fmla="*/ 99957 h 444138"/>
                <a:gd name="connsiteX289" fmla="*/ 268729 w 281625"/>
                <a:gd name="connsiteY289" fmla="*/ 106669 h 444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</a:cxnLst>
              <a:rect l="l" t="t" r="r" b="b"/>
              <a:pathLst>
                <a:path w="281625" h="444138">
                  <a:moveTo>
                    <a:pt x="281540" y="113377"/>
                  </a:moveTo>
                  <a:lnTo>
                    <a:pt x="281549" y="125996"/>
                  </a:lnTo>
                  <a:lnTo>
                    <a:pt x="281559" y="138586"/>
                  </a:lnTo>
                  <a:lnTo>
                    <a:pt x="281569" y="151138"/>
                  </a:lnTo>
                  <a:lnTo>
                    <a:pt x="281578" y="163662"/>
                  </a:lnTo>
                  <a:lnTo>
                    <a:pt x="281588" y="176156"/>
                  </a:lnTo>
                  <a:lnTo>
                    <a:pt x="281597" y="188613"/>
                  </a:lnTo>
                  <a:lnTo>
                    <a:pt x="281607" y="201040"/>
                  </a:lnTo>
                  <a:lnTo>
                    <a:pt x="281616" y="213449"/>
                  </a:lnTo>
                  <a:lnTo>
                    <a:pt x="281626" y="217547"/>
                  </a:lnTo>
                  <a:lnTo>
                    <a:pt x="281283" y="219174"/>
                  </a:lnTo>
                  <a:lnTo>
                    <a:pt x="281140" y="219405"/>
                  </a:lnTo>
                  <a:lnTo>
                    <a:pt x="280616" y="219683"/>
                  </a:lnTo>
                  <a:lnTo>
                    <a:pt x="274263" y="218534"/>
                  </a:lnTo>
                  <a:lnTo>
                    <a:pt x="271482" y="218506"/>
                  </a:lnTo>
                  <a:lnTo>
                    <a:pt x="267576" y="219387"/>
                  </a:lnTo>
                  <a:lnTo>
                    <a:pt x="261842" y="219855"/>
                  </a:lnTo>
                  <a:lnTo>
                    <a:pt x="258147" y="219711"/>
                  </a:lnTo>
                  <a:lnTo>
                    <a:pt x="255575" y="221837"/>
                  </a:lnTo>
                  <a:lnTo>
                    <a:pt x="253565" y="224403"/>
                  </a:lnTo>
                  <a:lnTo>
                    <a:pt x="254518" y="230550"/>
                  </a:lnTo>
                  <a:lnTo>
                    <a:pt x="254299" y="232570"/>
                  </a:lnTo>
                  <a:lnTo>
                    <a:pt x="253527" y="234676"/>
                  </a:lnTo>
                  <a:lnTo>
                    <a:pt x="251784" y="236486"/>
                  </a:lnTo>
                  <a:lnTo>
                    <a:pt x="250041" y="237932"/>
                  </a:lnTo>
                  <a:lnTo>
                    <a:pt x="249003" y="239195"/>
                  </a:lnTo>
                  <a:lnTo>
                    <a:pt x="247717" y="241972"/>
                  </a:lnTo>
                  <a:lnTo>
                    <a:pt x="246755" y="243265"/>
                  </a:lnTo>
                  <a:lnTo>
                    <a:pt x="246840" y="245007"/>
                  </a:lnTo>
                  <a:lnTo>
                    <a:pt x="246536" y="246826"/>
                  </a:lnTo>
                  <a:lnTo>
                    <a:pt x="245488" y="247784"/>
                  </a:lnTo>
                  <a:lnTo>
                    <a:pt x="242830" y="248473"/>
                  </a:lnTo>
                  <a:lnTo>
                    <a:pt x="241106" y="249288"/>
                  </a:lnTo>
                  <a:lnTo>
                    <a:pt x="239725" y="250619"/>
                  </a:lnTo>
                  <a:lnTo>
                    <a:pt x="238801" y="251576"/>
                  </a:lnTo>
                  <a:lnTo>
                    <a:pt x="239287" y="252850"/>
                  </a:lnTo>
                  <a:lnTo>
                    <a:pt x="239963" y="254592"/>
                  </a:lnTo>
                  <a:lnTo>
                    <a:pt x="240344" y="257321"/>
                  </a:lnTo>
                  <a:lnTo>
                    <a:pt x="240611" y="258920"/>
                  </a:lnTo>
                  <a:lnTo>
                    <a:pt x="241925" y="260222"/>
                  </a:lnTo>
                  <a:lnTo>
                    <a:pt x="242726" y="261151"/>
                  </a:lnTo>
                  <a:lnTo>
                    <a:pt x="243002" y="262290"/>
                  </a:lnTo>
                  <a:lnTo>
                    <a:pt x="242240" y="263238"/>
                  </a:lnTo>
                  <a:lnTo>
                    <a:pt x="238982" y="265210"/>
                  </a:lnTo>
                  <a:lnTo>
                    <a:pt x="237677" y="265947"/>
                  </a:lnTo>
                  <a:lnTo>
                    <a:pt x="236182" y="266953"/>
                  </a:lnTo>
                  <a:lnTo>
                    <a:pt x="235610" y="267326"/>
                  </a:lnTo>
                  <a:lnTo>
                    <a:pt x="233229" y="269203"/>
                  </a:lnTo>
                  <a:lnTo>
                    <a:pt x="232029" y="270869"/>
                  </a:lnTo>
                  <a:lnTo>
                    <a:pt x="231448" y="272247"/>
                  </a:lnTo>
                  <a:lnTo>
                    <a:pt x="231477" y="274162"/>
                  </a:lnTo>
                  <a:lnTo>
                    <a:pt x="232686" y="277015"/>
                  </a:lnTo>
                  <a:lnTo>
                    <a:pt x="234010" y="279438"/>
                  </a:lnTo>
                  <a:lnTo>
                    <a:pt x="234515" y="281266"/>
                  </a:lnTo>
                  <a:lnTo>
                    <a:pt x="234820" y="283267"/>
                  </a:lnTo>
                  <a:lnTo>
                    <a:pt x="234706" y="285163"/>
                  </a:lnTo>
                  <a:lnTo>
                    <a:pt x="234020" y="286820"/>
                  </a:lnTo>
                  <a:lnTo>
                    <a:pt x="232829" y="288304"/>
                  </a:lnTo>
                  <a:lnTo>
                    <a:pt x="228343" y="291109"/>
                  </a:lnTo>
                  <a:lnTo>
                    <a:pt x="226143" y="294173"/>
                  </a:lnTo>
                  <a:lnTo>
                    <a:pt x="224371" y="297907"/>
                  </a:lnTo>
                  <a:lnTo>
                    <a:pt x="223933" y="299937"/>
                  </a:lnTo>
                  <a:lnTo>
                    <a:pt x="224409" y="301296"/>
                  </a:lnTo>
                  <a:lnTo>
                    <a:pt x="225352" y="302436"/>
                  </a:lnTo>
                  <a:lnTo>
                    <a:pt x="226676" y="303019"/>
                  </a:lnTo>
                  <a:lnTo>
                    <a:pt x="228619" y="303192"/>
                  </a:lnTo>
                  <a:lnTo>
                    <a:pt x="231839" y="302570"/>
                  </a:lnTo>
                  <a:lnTo>
                    <a:pt x="234839" y="302158"/>
                  </a:lnTo>
                  <a:lnTo>
                    <a:pt x="238020" y="303499"/>
                  </a:lnTo>
                  <a:lnTo>
                    <a:pt x="239678" y="306620"/>
                  </a:lnTo>
                  <a:lnTo>
                    <a:pt x="239039" y="308899"/>
                  </a:lnTo>
                  <a:lnTo>
                    <a:pt x="240240" y="313035"/>
                  </a:lnTo>
                  <a:lnTo>
                    <a:pt x="241306" y="318023"/>
                  </a:lnTo>
                  <a:lnTo>
                    <a:pt x="241230" y="319699"/>
                  </a:lnTo>
                  <a:lnTo>
                    <a:pt x="241697" y="320330"/>
                  </a:lnTo>
                  <a:lnTo>
                    <a:pt x="243688" y="320656"/>
                  </a:lnTo>
                  <a:lnTo>
                    <a:pt x="244135" y="321824"/>
                  </a:lnTo>
                  <a:lnTo>
                    <a:pt x="243478" y="330566"/>
                  </a:lnTo>
                  <a:lnTo>
                    <a:pt x="244402" y="333007"/>
                  </a:lnTo>
                  <a:lnTo>
                    <a:pt x="245736" y="334750"/>
                  </a:lnTo>
                  <a:lnTo>
                    <a:pt x="247241" y="335659"/>
                  </a:lnTo>
                  <a:lnTo>
                    <a:pt x="248764" y="336827"/>
                  </a:lnTo>
                  <a:lnTo>
                    <a:pt x="249545" y="337632"/>
                  </a:lnTo>
                  <a:lnTo>
                    <a:pt x="251298" y="337824"/>
                  </a:lnTo>
                  <a:lnTo>
                    <a:pt x="253270" y="339413"/>
                  </a:lnTo>
                  <a:lnTo>
                    <a:pt x="253803" y="341529"/>
                  </a:lnTo>
                  <a:lnTo>
                    <a:pt x="253670" y="343578"/>
                  </a:lnTo>
                  <a:lnTo>
                    <a:pt x="252527" y="348001"/>
                  </a:lnTo>
                  <a:lnTo>
                    <a:pt x="251593" y="350979"/>
                  </a:lnTo>
                  <a:lnTo>
                    <a:pt x="250450" y="350778"/>
                  </a:lnTo>
                  <a:lnTo>
                    <a:pt x="248126" y="350041"/>
                  </a:lnTo>
                  <a:lnTo>
                    <a:pt x="245288" y="349409"/>
                  </a:lnTo>
                  <a:lnTo>
                    <a:pt x="241802" y="348903"/>
                  </a:lnTo>
                  <a:lnTo>
                    <a:pt x="238487" y="350119"/>
                  </a:lnTo>
                  <a:lnTo>
                    <a:pt x="234906" y="351679"/>
                  </a:lnTo>
                  <a:lnTo>
                    <a:pt x="233782" y="352838"/>
                  </a:lnTo>
                  <a:lnTo>
                    <a:pt x="232782" y="353527"/>
                  </a:lnTo>
                  <a:lnTo>
                    <a:pt x="231200" y="353412"/>
                  </a:lnTo>
                  <a:lnTo>
                    <a:pt x="229752" y="353613"/>
                  </a:lnTo>
                  <a:lnTo>
                    <a:pt x="228971" y="354724"/>
                  </a:lnTo>
                  <a:lnTo>
                    <a:pt x="227657" y="355959"/>
                  </a:lnTo>
                  <a:lnTo>
                    <a:pt x="222494" y="358506"/>
                  </a:lnTo>
                  <a:lnTo>
                    <a:pt x="221409" y="359434"/>
                  </a:lnTo>
                  <a:lnTo>
                    <a:pt x="220761" y="360354"/>
                  </a:lnTo>
                  <a:lnTo>
                    <a:pt x="220761" y="361359"/>
                  </a:lnTo>
                  <a:lnTo>
                    <a:pt x="221285" y="363427"/>
                  </a:lnTo>
                  <a:lnTo>
                    <a:pt x="221275" y="366002"/>
                  </a:lnTo>
                  <a:lnTo>
                    <a:pt x="220123" y="368090"/>
                  </a:lnTo>
                  <a:lnTo>
                    <a:pt x="218789" y="369488"/>
                  </a:lnTo>
                  <a:lnTo>
                    <a:pt x="217256" y="370024"/>
                  </a:lnTo>
                  <a:lnTo>
                    <a:pt x="215989" y="370321"/>
                  </a:lnTo>
                  <a:lnTo>
                    <a:pt x="215151" y="371183"/>
                  </a:lnTo>
                  <a:lnTo>
                    <a:pt x="212455" y="375913"/>
                  </a:lnTo>
                  <a:lnTo>
                    <a:pt x="211293" y="376784"/>
                  </a:lnTo>
                  <a:lnTo>
                    <a:pt x="208921" y="376641"/>
                  </a:lnTo>
                  <a:lnTo>
                    <a:pt x="202120" y="383716"/>
                  </a:lnTo>
                  <a:lnTo>
                    <a:pt x="201444" y="385803"/>
                  </a:lnTo>
                  <a:lnTo>
                    <a:pt x="198958" y="388762"/>
                  </a:lnTo>
                  <a:lnTo>
                    <a:pt x="195815" y="392046"/>
                  </a:lnTo>
                  <a:lnTo>
                    <a:pt x="193005" y="393635"/>
                  </a:lnTo>
                  <a:lnTo>
                    <a:pt x="192777" y="394248"/>
                  </a:lnTo>
                  <a:lnTo>
                    <a:pt x="192024" y="394870"/>
                  </a:lnTo>
                  <a:lnTo>
                    <a:pt x="190291" y="395578"/>
                  </a:lnTo>
                  <a:lnTo>
                    <a:pt x="184290" y="399581"/>
                  </a:lnTo>
                  <a:lnTo>
                    <a:pt x="177079" y="399418"/>
                  </a:lnTo>
                  <a:lnTo>
                    <a:pt x="173898" y="400988"/>
                  </a:lnTo>
                  <a:lnTo>
                    <a:pt x="170802" y="401678"/>
                  </a:lnTo>
                  <a:lnTo>
                    <a:pt x="166268" y="402453"/>
                  </a:lnTo>
                  <a:lnTo>
                    <a:pt x="164916" y="402377"/>
                  </a:lnTo>
                  <a:lnTo>
                    <a:pt x="159106" y="402702"/>
                  </a:lnTo>
                  <a:lnTo>
                    <a:pt x="152295" y="402587"/>
                  </a:lnTo>
                  <a:lnTo>
                    <a:pt x="149685" y="403152"/>
                  </a:lnTo>
                  <a:lnTo>
                    <a:pt x="147237" y="404665"/>
                  </a:lnTo>
                  <a:lnTo>
                    <a:pt x="145418" y="405996"/>
                  </a:lnTo>
                  <a:lnTo>
                    <a:pt x="145161" y="406445"/>
                  </a:lnTo>
                  <a:lnTo>
                    <a:pt x="145428" y="407001"/>
                  </a:lnTo>
                  <a:lnTo>
                    <a:pt x="145361" y="407441"/>
                  </a:lnTo>
                  <a:lnTo>
                    <a:pt x="150124" y="410706"/>
                  </a:lnTo>
                  <a:lnTo>
                    <a:pt x="151314" y="412304"/>
                  </a:lnTo>
                  <a:lnTo>
                    <a:pt x="150114" y="413856"/>
                  </a:lnTo>
                  <a:lnTo>
                    <a:pt x="149543" y="414085"/>
                  </a:lnTo>
                  <a:lnTo>
                    <a:pt x="149476" y="414181"/>
                  </a:lnTo>
                  <a:lnTo>
                    <a:pt x="148695" y="415407"/>
                  </a:lnTo>
                  <a:lnTo>
                    <a:pt x="145904" y="419083"/>
                  </a:lnTo>
                  <a:lnTo>
                    <a:pt x="141656" y="423430"/>
                  </a:lnTo>
                  <a:lnTo>
                    <a:pt x="139484" y="424675"/>
                  </a:lnTo>
                  <a:lnTo>
                    <a:pt x="138617" y="425489"/>
                  </a:lnTo>
                  <a:lnTo>
                    <a:pt x="137484" y="428371"/>
                  </a:lnTo>
                  <a:lnTo>
                    <a:pt x="136760" y="428773"/>
                  </a:lnTo>
                  <a:lnTo>
                    <a:pt x="133836" y="429147"/>
                  </a:lnTo>
                  <a:lnTo>
                    <a:pt x="128064" y="429462"/>
                  </a:lnTo>
                  <a:lnTo>
                    <a:pt x="120072" y="430400"/>
                  </a:lnTo>
                  <a:lnTo>
                    <a:pt x="115281" y="430715"/>
                  </a:lnTo>
                  <a:lnTo>
                    <a:pt x="112300" y="430447"/>
                  </a:lnTo>
                  <a:lnTo>
                    <a:pt x="108109" y="432438"/>
                  </a:lnTo>
                  <a:lnTo>
                    <a:pt x="106613" y="432945"/>
                  </a:lnTo>
                  <a:lnTo>
                    <a:pt x="105699" y="433117"/>
                  </a:lnTo>
                  <a:lnTo>
                    <a:pt x="101546" y="435042"/>
                  </a:lnTo>
                  <a:lnTo>
                    <a:pt x="98098" y="438039"/>
                  </a:lnTo>
                  <a:lnTo>
                    <a:pt x="96869" y="438603"/>
                  </a:lnTo>
                  <a:lnTo>
                    <a:pt x="92012" y="439877"/>
                  </a:lnTo>
                  <a:lnTo>
                    <a:pt x="90078" y="441935"/>
                  </a:lnTo>
                  <a:lnTo>
                    <a:pt x="89192" y="442108"/>
                  </a:lnTo>
                  <a:lnTo>
                    <a:pt x="86077" y="439388"/>
                  </a:lnTo>
                  <a:lnTo>
                    <a:pt x="83953" y="436928"/>
                  </a:lnTo>
                  <a:lnTo>
                    <a:pt x="82915" y="434429"/>
                  </a:lnTo>
                  <a:lnTo>
                    <a:pt x="82791" y="433634"/>
                  </a:lnTo>
                  <a:lnTo>
                    <a:pt x="82201" y="433778"/>
                  </a:lnTo>
                  <a:lnTo>
                    <a:pt x="80496" y="434889"/>
                  </a:lnTo>
                  <a:lnTo>
                    <a:pt x="79019" y="436143"/>
                  </a:lnTo>
                  <a:lnTo>
                    <a:pt x="78343" y="438537"/>
                  </a:lnTo>
                  <a:lnTo>
                    <a:pt x="73323" y="440145"/>
                  </a:lnTo>
                  <a:lnTo>
                    <a:pt x="69028" y="441534"/>
                  </a:lnTo>
                  <a:lnTo>
                    <a:pt x="67075" y="443276"/>
                  </a:lnTo>
                  <a:lnTo>
                    <a:pt x="64065" y="444138"/>
                  </a:lnTo>
                  <a:lnTo>
                    <a:pt x="60227" y="443785"/>
                  </a:lnTo>
                  <a:lnTo>
                    <a:pt x="57236" y="443076"/>
                  </a:lnTo>
                  <a:lnTo>
                    <a:pt x="54312" y="442836"/>
                  </a:lnTo>
                  <a:lnTo>
                    <a:pt x="55712" y="440663"/>
                  </a:lnTo>
                  <a:lnTo>
                    <a:pt x="56255" y="439045"/>
                  </a:lnTo>
                  <a:lnTo>
                    <a:pt x="56388" y="437063"/>
                  </a:lnTo>
                  <a:lnTo>
                    <a:pt x="56178" y="435722"/>
                  </a:lnTo>
                  <a:lnTo>
                    <a:pt x="54426" y="435053"/>
                  </a:lnTo>
                  <a:lnTo>
                    <a:pt x="53321" y="434000"/>
                  </a:lnTo>
                  <a:lnTo>
                    <a:pt x="50806" y="427747"/>
                  </a:lnTo>
                  <a:lnTo>
                    <a:pt x="48225" y="421313"/>
                  </a:lnTo>
                  <a:lnTo>
                    <a:pt x="44587" y="414975"/>
                  </a:lnTo>
                  <a:lnTo>
                    <a:pt x="40624" y="410925"/>
                  </a:lnTo>
                  <a:lnTo>
                    <a:pt x="37757" y="408455"/>
                  </a:lnTo>
                  <a:lnTo>
                    <a:pt x="36843" y="408139"/>
                  </a:lnTo>
                  <a:lnTo>
                    <a:pt x="35366" y="407363"/>
                  </a:lnTo>
                  <a:lnTo>
                    <a:pt x="34338" y="406645"/>
                  </a:lnTo>
                  <a:lnTo>
                    <a:pt x="29080" y="402336"/>
                  </a:lnTo>
                  <a:lnTo>
                    <a:pt x="23632" y="397511"/>
                  </a:lnTo>
                  <a:lnTo>
                    <a:pt x="22231" y="395309"/>
                  </a:lnTo>
                  <a:lnTo>
                    <a:pt x="19507" y="392025"/>
                  </a:lnTo>
                  <a:lnTo>
                    <a:pt x="16459" y="388635"/>
                  </a:lnTo>
                  <a:lnTo>
                    <a:pt x="14878" y="387094"/>
                  </a:lnTo>
                  <a:lnTo>
                    <a:pt x="14145" y="384308"/>
                  </a:lnTo>
                  <a:lnTo>
                    <a:pt x="16240" y="381790"/>
                  </a:lnTo>
                  <a:lnTo>
                    <a:pt x="18488" y="378611"/>
                  </a:lnTo>
                  <a:lnTo>
                    <a:pt x="21250" y="376495"/>
                  </a:lnTo>
                  <a:lnTo>
                    <a:pt x="24832" y="376351"/>
                  </a:lnTo>
                  <a:lnTo>
                    <a:pt x="30728" y="377223"/>
                  </a:lnTo>
                  <a:lnTo>
                    <a:pt x="37090" y="377529"/>
                  </a:lnTo>
                  <a:lnTo>
                    <a:pt x="43396" y="376869"/>
                  </a:lnTo>
                  <a:lnTo>
                    <a:pt x="45025" y="376410"/>
                  </a:lnTo>
                  <a:lnTo>
                    <a:pt x="46644" y="376448"/>
                  </a:lnTo>
                  <a:lnTo>
                    <a:pt x="50035" y="377186"/>
                  </a:lnTo>
                  <a:lnTo>
                    <a:pt x="55940" y="377023"/>
                  </a:lnTo>
                  <a:lnTo>
                    <a:pt x="58988" y="375740"/>
                  </a:lnTo>
                  <a:lnTo>
                    <a:pt x="55702" y="373547"/>
                  </a:lnTo>
                  <a:lnTo>
                    <a:pt x="52168" y="370072"/>
                  </a:lnTo>
                  <a:lnTo>
                    <a:pt x="48863" y="366261"/>
                  </a:lnTo>
                  <a:lnTo>
                    <a:pt x="46853" y="362805"/>
                  </a:lnTo>
                  <a:lnTo>
                    <a:pt x="45015" y="358353"/>
                  </a:lnTo>
                  <a:lnTo>
                    <a:pt x="43320" y="352847"/>
                  </a:lnTo>
                  <a:lnTo>
                    <a:pt x="42282" y="345705"/>
                  </a:lnTo>
                  <a:lnTo>
                    <a:pt x="42434" y="341655"/>
                  </a:lnTo>
                  <a:lnTo>
                    <a:pt x="42967" y="338773"/>
                  </a:lnTo>
                  <a:lnTo>
                    <a:pt x="44739" y="334062"/>
                  </a:lnTo>
                  <a:lnTo>
                    <a:pt x="43567" y="331305"/>
                  </a:lnTo>
                  <a:lnTo>
                    <a:pt x="43825" y="329074"/>
                  </a:lnTo>
                  <a:lnTo>
                    <a:pt x="43653" y="325771"/>
                  </a:lnTo>
                  <a:lnTo>
                    <a:pt x="43082" y="324086"/>
                  </a:lnTo>
                  <a:lnTo>
                    <a:pt x="40786" y="318599"/>
                  </a:lnTo>
                  <a:lnTo>
                    <a:pt x="40319" y="317997"/>
                  </a:lnTo>
                  <a:lnTo>
                    <a:pt x="38291" y="314195"/>
                  </a:lnTo>
                  <a:lnTo>
                    <a:pt x="37395" y="307838"/>
                  </a:lnTo>
                  <a:lnTo>
                    <a:pt x="35100" y="303635"/>
                  </a:lnTo>
                  <a:lnTo>
                    <a:pt x="31413" y="301605"/>
                  </a:lnTo>
                  <a:lnTo>
                    <a:pt x="29318" y="299125"/>
                  </a:lnTo>
                  <a:lnTo>
                    <a:pt x="28546" y="294759"/>
                  </a:lnTo>
                  <a:lnTo>
                    <a:pt x="27089" y="293610"/>
                  </a:lnTo>
                  <a:lnTo>
                    <a:pt x="21298" y="292088"/>
                  </a:lnTo>
                  <a:lnTo>
                    <a:pt x="16459" y="292050"/>
                  </a:lnTo>
                  <a:lnTo>
                    <a:pt x="12944" y="287119"/>
                  </a:lnTo>
                  <a:lnTo>
                    <a:pt x="8430" y="280771"/>
                  </a:lnTo>
                  <a:lnTo>
                    <a:pt x="4229" y="274873"/>
                  </a:lnTo>
                  <a:lnTo>
                    <a:pt x="1543" y="263039"/>
                  </a:lnTo>
                  <a:lnTo>
                    <a:pt x="0" y="256260"/>
                  </a:lnTo>
                  <a:lnTo>
                    <a:pt x="1743" y="254202"/>
                  </a:lnTo>
                  <a:lnTo>
                    <a:pt x="5191" y="249367"/>
                  </a:lnTo>
                  <a:lnTo>
                    <a:pt x="9592" y="240099"/>
                  </a:lnTo>
                  <a:lnTo>
                    <a:pt x="19507" y="225747"/>
                  </a:lnTo>
                  <a:lnTo>
                    <a:pt x="24584" y="218384"/>
                  </a:lnTo>
                  <a:lnTo>
                    <a:pt x="34709" y="207373"/>
                  </a:lnTo>
                  <a:lnTo>
                    <a:pt x="47149" y="193816"/>
                  </a:lnTo>
                  <a:lnTo>
                    <a:pt x="54159" y="186156"/>
                  </a:lnTo>
                  <a:lnTo>
                    <a:pt x="55293" y="172178"/>
                  </a:lnTo>
                  <a:lnTo>
                    <a:pt x="56493" y="157356"/>
                  </a:lnTo>
                  <a:lnTo>
                    <a:pt x="57398" y="146125"/>
                  </a:lnTo>
                  <a:lnTo>
                    <a:pt x="58522" y="132769"/>
                  </a:lnTo>
                  <a:lnTo>
                    <a:pt x="59474" y="121586"/>
                  </a:lnTo>
                  <a:lnTo>
                    <a:pt x="60160" y="113419"/>
                  </a:lnTo>
                  <a:lnTo>
                    <a:pt x="61131" y="101824"/>
                  </a:lnTo>
                  <a:lnTo>
                    <a:pt x="61960" y="99593"/>
                  </a:lnTo>
                  <a:lnTo>
                    <a:pt x="66846" y="90469"/>
                  </a:lnTo>
                  <a:lnTo>
                    <a:pt x="67227" y="89244"/>
                  </a:lnTo>
                  <a:lnTo>
                    <a:pt x="66323" y="87712"/>
                  </a:lnTo>
                  <a:lnTo>
                    <a:pt x="59350" y="79937"/>
                  </a:lnTo>
                  <a:lnTo>
                    <a:pt x="57179" y="78204"/>
                  </a:lnTo>
                  <a:lnTo>
                    <a:pt x="55921" y="74154"/>
                  </a:lnTo>
                  <a:lnTo>
                    <a:pt x="57712" y="71885"/>
                  </a:lnTo>
                  <a:lnTo>
                    <a:pt x="49330" y="58787"/>
                  </a:lnTo>
                  <a:lnTo>
                    <a:pt x="47254" y="57179"/>
                  </a:lnTo>
                  <a:lnTo>
                    <a:pt x="46339" y="55580"/>
                  </a:lnTo>
                  <a:lnTo>
                    <a:pt x="46234" y="53205"/>
                  </a:lnTo>
                  <a:lnTo>
                    <a:pt x="46082" y="44110"/>
                  </a:lnTo>
                  <a:lnTo>
                    <a:pt x="43853" y="29796"/>
                  </a:lnTo>
                  <a:lnTo>
                    <a:pt x="40919" y="13060"/>
                  </a:lnTo>
                  <a:lnTo>
                    <a:pt x="50768" y="8282"/>
                  </a:lnTo>
                  <a:lnTo>
                    <a:pt x="58245" y="4644"/>
                  </a:lnTo>
                  <a:lnTo>
                    <a:pt x="67789" y="0"/>
                  </a:lnTo>
                  <a:lnTo>
                    <a:pt x="76629" y="4759"/>
                  </a:lnTo>
                  <a:lnTo>
                    <a:pt x="89440" y="11633"/>
                  </a:lnTo>
                  <a:lnTo>
                    <a:pt x="102251" y="18488"/>
                  </a:lnTo>
                  <a:lnTo>
                    <a:pt x="115053" y="25344"/>
                  </a:lnTo>
                  <a:lnTo>
                    <a:pt x="127864" y="32189"/>
                  </a:lnTo>
                  <a:lnTo>
                    <a:pt x="140665" y="39016"/>
                  </a:lnTo>
                  <a:lnTo>
                    <a:pt x="153476" y="45823"/>
                  </a:lnTo>
                  <a:lnTo>
                    <a:pt x="166278" y="52631"/>
                  </a:lnTo>
                  <a:lnTo>
                    <a:pt x="179089" y="59429"/>
                  </a:lnTo>
                  <a:lnTo>
                    <a:pt x="191891" y="66207"/>
                  </a:lnTo>
                  <a:lnTo>
                    <a:pt x="204702" y="72977"/>
                  </a:lnTo>
                  <a:lnTo>
                    <a:pt x="217503" y="79736"/>
                  </a:lnTo>
                  <a:lnTo>
                    <a:pt x="230315" y="86486"/>
                  </a:lnTo>
                  <a:lnTo>
                    <a:pt x="243116" y="93227"/>
                  </a:lnTo>
                  <a:lnTo>
                    <a:pt x="255927" y="99957"/>
                  </a:lnTo>
                  <a:lnTo>
                    <a:pt x="268729" y="10666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2673A343-C2A8-6AE4-5EA3-B30E5B4DEC2B}"/>
                </a:ext>
              </a:extLst>
            </p:cNvPr>
            <p:cNvSpPr/>
            <p:nvPr/>
          </p:nvSpPr>
          <p:spPr>
            <a:xfrm>
              <a:off x="5632770" y="3174748"/>
              <a:ext cx="49939" cy="135755"/>
            </a:xfrm>
            <a:custGeom>
              <a:avLst/>
              <a:gdLst>
                <a:gd name="connsiteX0" fmla="*/ 26489 w 49939"/>
                <a:gd name="connsiteY0" fmla="*/ 3330 h 135755"/>
                <a:gd name="connsiteX1" fmla="*/ 25803 w 49939"/>
                <a:gd name="connsiteY1" fmla="*/ 6260 h 135755"/>
                <a:gd name="connsiteX2" fmla="*/ 24384 w 49939"/>
                <a:gd name="connsiteY2" fmla="*/ 9879 h 135755"/>
                <a:gd name="connsiteX3" fmla="*/ 23470 w 49939"/>
                <a:gd name="connsiteY3" fmla="*/ 11028 h 135755"/>
                <a:gd name="connsiteX4" fmla="*/ 22822 w 49939"/>
                <a:gd name="connsiteY4" fmla="*/ 19817 h 135755"/>
                <a:gd name="connsiteX5" fmla="*/ 23270 w 49939"/>
                <a:gd name="connsiteY5" fmla="*/ 20545 h 135755"/>
                <a:gd name="connsiteX6" fmla="*/ 23593 w 49939"/>
                <a:gd name="connsiteY6" fmla="*/ 20766 h 135755"/>
                <a:gd name="connsiteX7" fmla="*/ 28032 w 49939"/>
                <a:gd name="connsiteY7" fmla="*/ 23734 h 135755"/>
                <a:gd name="connsiteX8" fmla="*/ 33852 w 49939"/>
                <a:gd name="connsiteY8" fmla="*/ 27631 h 135755"/>
                <a:gd name="connsiteX9" fmla="*/ 37967 w 49939"/>
                <a:gd name="connsiteY9" fmla="*/ 30379 h 135755"/>
                <a:gd name="connsiteX10" fmla="*/ 38310 w 49939"/>
                <a:gd name="connsiteY10" fmla="*/ 31307 h 135755"/>
                <a:gd name="connsiteX11" fmla="*/ 38376 w 49939"/>
                <a:gd name="connsiteY11" fmla="*/ 37071 h 135755"/>
                <a:gd name="connsiteX12" fmla="*/ 38424 w 49939"/>
                <a:gd name="connsiteY12" fmla="*/ 42021 h 135755"/>
                <a:gd name="connsiteX13" fmla="*/ 39272 w 49939"/>
                <a:gd name="connsiteY13" fmla="*/ 44846 h 135755"/>
                <a:gd name="connsiteX14" fmla="*/ 39453 w 49939"/>
                <a:gd name="connsiteY14" fmla="*/ 47594 h 135755"/>
                <a:gd name="connsiteX15" fmla="*/ 40491 w 49939"/>
                <a:gd name="connsiteY15" fmla="*/ 49662 h 135755"/>
                <a:gd name="connsiteX16" fmla="*/ 44282 w 49939"/>
                <a:gd name="connsiteY16" fmla="*/ 53654 h 135755"/>
                <a:gd name="connsiteX17" fmla="*/ 45187 w 49939"/>
                <a:gd name="connsiteY17" fmla="*/ 56010 h 135755"/>
                <a:gd name="connsiteX18" fmla="*/ 45291 w 49939"/>
                <a:gd name="connsiteY18" fmla="*/ 63554 h 135755"/>
                <a:gd name="connsiteX19" fmla="*/ 45358 w 49939"/>
                <a:gd name="connsiteY19" fmla="*/ 69270 h 135755"/>
                <a:gd name="connsiteX20" fmla="*/ 45844 w 49939"/>
                <a:gd name="connsiteY20" fmla="*/ 77054 h 135755"/>
                <a:gd name="connsiteX21" fmla="*/ 45844 w 49939"/>
                <a:gd name="connsiteY21" fmla="*/ 83546 h 135755"/>
                <a:gd name="connsiteX22" fmla="*/ 45844 w 49939"/>
                <a:gd name="connsiteY22" fmla="*/ 91741 h 135755"/>
                <a:gd name="connsiteX23" fmla="*/ 45844 w 49939"/>
                <a:gd name="connsiteY23" fmla="*/ 101354 h 135755"/>
                <a:gd name="connsiteX24" fmla="*/ 45844 w 49939"/>
                <a:gd name="connsiteY24" fmla="*/ 111360 h 135755"/>
                <a:gd name="connsiteX25" fmla="*/ 43339 w 49939"/>
                <a:gd name="connsiteY25" fmla="*/ 111484 h 135755"/>
                <a:gd name="connsiteX26" fmla="*/ 44710 w 49939"/>
                <a:gd name="connsiteY26" fmla="*/ 114596 h 135755"/>
                <a:gd name="connsiteX27" fmla="*/ 44939 w 49939"/>
                <a:gd name="connsiteY27" fmla="*/ 117411 h 135755"/>
                <a:gd name="connsiteX28" fmla="*/ 45263 w 49939"/>
                <a:gd name="connsiteY28" fmla="*/ 118330 h 135755"/>
                <a:gd name="connsiteX29" fmla="*/ 44587 w 49939"/>
                <a:gd name="connsiteY29" fmla="*/ 119690 h 135755"/>
                <a:gd name="connsiteX30" fmla="*/ 45149 w 49939"/>
                <a:gd name="connsiteY30" fmla="*/ 121767 h 135755"/>
                <a:gd name="connsiteX31" fmla="*/ 46234 w 49939"/>
                <a:gd name="connsiteY31" fmla="*/ 122533 h 135755"/>
                <a:gd name="connsiteX32" fmla="*/ 49016 w 49939"/>
                <a:gd name="connsiteY32" fmla="*/ 126708 h 135755"/>
                <a:gd name="connsiteX33" fmla="*/ 49940 w 49939"/>
                <a:gd name="connsiteY33" fmla="*/ 130241 h 135755"/>
                <a:gd name="connsiteX34" fmla="*/ 45482 w 49939"/>
                <a:gd name="connsiteY34" fmla="*/ 131418 h 135755"/>
                <a:gd name="connsiteX35" fmla="*/ 45787 w 49939"/>
                <a:gd name="connsiteY35" fmla="*/ 132328 h 135755"/>
                <a:gd name="connsiteX36" fmla="*/ 37452 w 49939"/>
                <a:gd name="connsiteY36" fmla="*/ 134204 h 135755"/>
                <a:gd name="connsiteX37" fmla="*/ 34157 w 49939"/>
                <a:gd name="connsiteY37" fmla="*/ 135755 h 135755"/>
                <a:gd name="connsiteX38" fmla="*/ 34090 w 49939"/>
                <a:gd name="connsiteY38" fmla="*/ 134262 h 135755"/>
                <a:gd name="connsiteX39" fmla="*/ 32880 w 49939"/>
                <a:gd name="connsiteY39" fmla="*/ 133993 h 135755"/>
                <a:gd name="connsiteX40" fmla="*/ 31404 w 49939"/>
                <a:gd name="connsiteY40" fmla="*/ 133486 h 135755"/>
                <a:gd name="connsiteX41" fmla="*/ 30480 w 49939"/>
                <a:gd name="connsiteY41" fmla="*/ 132710 h 135755"/>
                <a:gd name="connsiteX42" fmla="*/ 29204 w 49939"/>
                <a:gd name="connsiteY42" fmla="*/ 130939 h 135755"/>
                <a:gd name="connsiteX43" fmla="*/ 28747 w 49939"/>
                <a:gd name="connsiteY43" fmla="*/ 129551 h 135755"/>
                <a:gd name="connsiteX44" fmla="*/ 26803 w 49939"/>
                <a:gd name="connsiteY44" fmla="*/ 129331 h 135755"/>
                <a:gd name="connsiteX45" fmla="*/ 24403 w 49939"/>
                <a:gd name="connsiteY45" fmla="*/ 127780 h 135755"/>
                <a:gd name="connsiteX46" fmla="*/ 22117 w 49939"/>
                <a:gd name="connsiteY46" fmla="*/ 125999 h 135755"/>
                <a:gd name="connsiteX47" fmla="*/ 21317 w 49939"/>
                <a:gd name="connsiteY47" fmla="*/ 124218 h 135755"/>
                <a:gd name="connsiteX48" fmla="*/ 21546 w 49939"/>
                <a:gd name="connsiteY48" fmla="*/ 123404 h 135755"/>
                <a:gd name="connsiteX49" fmla="*/ 21184 w 49939"/>
                <a:gd name="connsiteY49" fmla="*/ 122551 h 135755"/>
                <a:gd name="connsiteX50" fmla="*/ 20403 w 49939"/>
                <a:gd name="connsiteY50" fmla="*/ 122235 h 135755"/>
                <a:gd name="connsiteX51" fmla="*/ 18345 w 49939"/>
                <a:gd name="connsiteY51" fmla="*/ 118214 h 135755"/>
                <a:gd name="connsiteX52" fmla="*/ 17059 w 49939"/>
                <a:gd name="connsiteY52" fmla="*/ 116596 h 135755"/>
                <a:gd name="connsiteX53" fmla="*/ 16469 w 49939"/>
                <a:gd name="connsiteY53" fmla="*/ 115293 h 135755"/>
                <a:gd name="connsiteX54" fmla="*/ 16678 w 49939"/>
                <a:gd name="connsiteY54" fmla="*/ 114288 h 135755"/>
                <a:gd name="connsiteX55" fmla="*/ 16393 w 49939"/>
                <a:gd name="connsiteY55" fmla="*/ 112929 h 135755"/>
                <a:gd name="connsiteX56" fmla="*/ 16793 w 49939"/>
                <a:gd name="connsiteY56" fmla="*/ 111827 h 135755"/>
                <a:gd name="connsiteX57" fmla="*/ 17907 w 49939"/>
                <a:gd name="connsiteY57" fmla="*/ 111177 h 135755"/>
                <a:gd name="connsiteX58" fmla="*/ 18250 w 49939"/>
                <a:gd name="connsiteY58" fmla="*/ 110372 h 135755"/>
                <a:gd name="connsiteX59" fmla="*/ 18355 w 49939"/>
                <a:gd name="connsiteY59" fmla="*/ 108677 h 135755"/>
                <a:gd name="connsiteX60" fmla="*/ 18974 w 49939"/>
                <a:gd name="connsiteY60" fmla="*/ 105192 h 135755"/>
                <a:gd name="connsiteX61" fmla="*/ 19383 w 49939"/>
                <a:gd name="connsiteY61" fmla="*/ 101765 h 135755"/>
                <a:gd name="connsiteX62" fmla="*/ 18212 w 49939"/>
                <a:gd name="connsiteY62" fmla="*/ 100826 h 135755"/>
                <a:gd name="connsiteX63" fmla="*/ 16783 w 49939"/>
                <a:gd name="connsiteY63" fmla="*/ 100558 h 135755"/>
                <a:gd name="connsiteX64" fmla="*/ 16040 w 49939"/>
                <a:gd name="connsiteY64" fmla="*/ 99572 h 135755"/>
                <a:gd name="connsiteX65" fmla="*/ 15754 w 49939"/>
                <a:gd name="connsiteY65" fmla="*/ 97963 h 135755"/>
                <a:gd name="connsiteX66" fmla="*/ 15783 w 49939"/>
                <a:gd name="connsiteY66" fmla="*/ 96565 h 135755"/>
                <a:gd name="connsiteX67" fmla="*/ 18593 w 49939"/>
                <a:gd name="connsiteY67" fmla="*/ 91682 h 135755"/>
                <a:gd name="connsiteX68" fmla="*/ 18012 w 49939"/>
                <a:gd name="connsiteY68" fmla="*/ 80423 h 135755"/>
                <a:gd name="connsiteX69" fmla="*/ 18431 w 49939"/>
                <a:gd name="connsiteY69" fmla="*/ 78709 h 135755"/>
                <a:gd name="connsiteX70" fmla="*/ 19717 w 49939"/>
                <a:gd name="connsiteY70" fmla="*/ 77522 h 135755"/>
                <a:gd name="connsiteX71" fmla="*/ 20803 w 49939"/>
                <a:gd name="connsiteY71" fmla="*/ 76152 h 135755"/>
                <a:gd name="connsiteX72" fmla="*/ 20755 w 49939"/>
                <a:gd name="connsiteY72" fmla="*/ 74783 h 135755"/>
                <a:gd name="connsiteX73" fmla="*/ 18888 w 49939"/>
                <a:gd name="connsiteY73" fmla="*/ 71423 h 135755"/>
                <a:gd name="connsiteX74" fmla="*/ 15335 w 49939"/>
                <a:gd name="connsiteY74" fmla="*/ 68838 h 135755"/>
                <a:gd name="connsiteX75" fmla="*/ 13516 w 49939"/>
                <a:gd name="connsiteY75" fmla="*/ 66751 h 135755"/>
                <a:gd name="connsiteX76" fmla="*/ 12535 w 49939"/>
                <a:gd name="connsiteY76" fmla="*/ 64874 h 135755"/>
                <a:gd name="connsiteX77" fmla="*/ 12373 w 49939"/>
                <a:gd name="connsiteY77" fmla="*/ 63869 h 135755"/>
                <a:gd name="connsiteX78" fmla="*/ 14526 w 49939"/>
                <a:gd name="connsiteY78" fmla="*/ 62394 h 135755"/>
                <a:gd name="connsiteX79" fmla="*/ 15478 w 49939"/>
                <a:gd name="connsiteY79" fmla="*/ 61379 h 135755"/>
                <a:gd name="connsiteX80" fmla="*/ 15602 w 49939"/>
                <a:gd name="connsiteY80" fmla="*/ 60202 h 135755"/>
                <a:gd name="connsiteX81" fmla="*/ 14726 w 49939"/>
                <a:gd name="connsiteY81" fmla="*/ 58066 h 135755"/>
                <a:gd name="connsiteX82" fmla="*/ 14878 w 49939"/>
                <a:gd name="connsiteY82" fmla="*/ 54246 h 135755"/>
                <a:gd name="connsiteX83" fmla="*/ 15707 w 49939"/>
                <a:gd name="connsiteY83" fmla="*/ 51383 h 135755"/>
                <a:gd name="connsiteX84" fmla="*/ 16555 w 49939"/>
                <a:gd name="connsiteY84" fmla="*/ 47678 h 135755"/>
                <a:gd name="connsiteX85" fmla="*/ 16469 w 49939"/>
                <a:gd name="connsiteY85" fmla="*/ 46596 h 135755"/>
                <a:gd name="connsiteX86" fmla="*/ 14383 w 49939"/>
                <a:gd name="connsiteY86" fmla="*/ 44375 h 135755"/>
                <a:gd name="connsiteX87" fmla="*/ 13249 w 49939"/>
                <a:gd name="connsiteY87" fmla="*/ 44078 h 135755"/>
                <a:gd name="connsiteX88" fmla="*/ 12335 w 49939"/>
                <a:gd name="connsiteY88" fmla="*/ 44231 h 135755"/>
                <a:gd name="connsiteX89" fmla="*/ 10154 w 49939"/>
                <a:gd name="connsiteY89" fmla="*/ 45686 h 135755"/>
                <a:gd name="connsiteX90" fmla="*/ 9363 w 49939"/>
                <a:gd name="connsiteY90" fmla="*/ 45840 h 135755"/>
                <a:gd name="connsiteX91" fmla="*/ 8868 w 49939"/>
                <a:gd name="connsiteY91" fmla="*/ 45419 h 135755"/>
                <a:gd name="connsiteX92" fmla="*/ 8649 w 49939"/>
                <a:gd name="connsiteY92" fmla="*/ 44835 h 135755"/>
                <a:gd name="connsiteX93" fmla="*/ 9420 w 49939"/>
                <a:gd name="connsiteY93" fmla="*/ 43963 h 135755"/>
                <a:gd name="connsiteX94" fmla="*/ 9134 w 49939"/>
                <a:gd name="connsiteY94" fmla="*/ 42881 h 135755"/>
                <a:gd name="connsiteX95" fmla="*/ 9782 w 49939"/>
                <a:gd name="connsiteY95" fmla="*/ 41934 h 135755"/>
                <a:gd name="connsiteX96" fmla="*/ 11163 w 49939"/>
                <a:gd name="connsiteY96" fmla="*/ 41503 h 135755"/>
                <a:gd name="connsiteX97" fmla="*/ 11573 w 49939"/>
                <a:gd name="connsiteY97" fmla="*/ 41025 h 135755"/>
                <a:gd name="connsiteX98" fmla="*/ 9706 w 49939"/>
                <a:gd name="connsiteY98" fmla="*/ 40575 h 135755"/>
                <a:gd name="connsiteX99" fmla="*/ 9487 w 49939"/>
                <a:gd name="connsiteY99" fmla="*/ 39925 h 135755"/>
                <a:gd name="connsiteX100" fmla="*/ 9620 w 49939"/>
                <a:gd name="connsiteY100" fmla="*/ 39303 h 135755"/>
                <a:gd name="connsiteX101" fmla="*/ 10163 w 49939"/>
                <a:gd name="connsiteY101" fmla="*/ 39178 h 135755"/>
                <a:gd name="connsiteX102" fmla="*/ 10744 w 49939"/>
                <a:gd name="connsiteY102" fmla="*/ 39216 h 135755"/>
                <a:gd name="connsiteX103" fmla="*/ 11068 w 49939"/>
                <a:gd name="connsiteY103" fmla="*/ 38767 h 135755"/>
                <a:gd name="connsiteX104" fmla="*/ 11363 w 49939"/>
                <a:gd name="connsiteY104" fmla="*/ 35617 h 135755"/>
                <a:gd name="connsiteX105" fmla="*/ 11582 w 49939"/>
                <a:gd name="connsiteY105" fmla="*/ 34515 h 135755"/>
                <a:gd name="connsiteX106" fmla="*/ 11821 w 49939"/>
                <a:gd name="connsiteY106" fmla="*/ 32333 h 135755"/>
                <a:gd name="connsiteX107" fmla="*/ 12106 w 49939"/>
                <a:gd name="connsiteY107" fmla="*/ 23888 h 135755"/>
                <a:gd name="connsiteX108" fmla="*/ 12535 w 49939"/>
                <a:gd name="connsiteY108" fmla="*/ 23016 h 135755"/>
                <a:gd name="connsiteX109" fmla="*/ 12602 w 49939"/>
                <a:gd name="connsiteY109" fmla="*/ 22385 h 135755"/>
                <a:gd name="connsiteX110" fmla="*/ 11287 w 49939"/>
                <a:gd name="connsiteY110" fmla="*/ 21973 h 135755"/>
                <a:gd name="connsiteX111" fmla="*/ 8192 w 49939"/>
                <a:gd name="connsiteY111" fmla="*/ 19704 h 135755"/>
                <a:gd name="connsiteX112" fmla="*/ 6382 w 49939"/>
                <a:gd name="connsiteY112" fmla="*/ 17962 h 135755"/>
                <a:gd name="connsiteX113" fmla="*/ 4801 w 49939"/>
                <a:gd name="connsiteY113" fmla="*/ 16181 h 135755"/>
                <a:gd name="connsiteX114" fmla="*/ 3477 w 49939"/>
                <a:gd name="connsiteY114" fmla="*/ 15003 h 135755"/>
                <a:gd name="connsiteX115" fmla="*/ 876 w 49939"/>
                <a:gd name="connsiteY115" fmla="*/ 13194 h 135755"/>
                <a:gd name="connsiteX116" fmla="*/ 114 w 49939"/>
                <a:gd name="connsiteY116" fmla="*/ 12035 h 135755"/>
                <a:gd name="connsiteX117" fmla="*/ 0 w 49939"/>
                <a:gd name="connsiteY117" fmla="*/ 10886 h 135755"/>
                <a:gd name="connsiteX118" fmla="*/ 791 w 49939"/>
                <a:gd name="connsiteY118" fmla="*/ 8569 h 135755"/>
                <a:gd name="connsiteX119" fmla="*/ 2048 w 49939"/>
                <a:gd name="connsiteY119" fmla="*/ 6108 h 135755"/>
                <a:gd name="connsiteX120" fmla="*/ 2667 w 49939"/>
                <a:gd name="connsiteY120" fmla="*/ 2575 h 135755"/>
                <a:gd name="connsiteX121" fmla="*/ 2286 w 49939"/>
                <a:gd name="connsiteY121" fmla="*/ 1637 h 135755"/>
                <a:gd name="connsiteX122" fmla="*/ 581 w 49939"/>
                <a:gd name="connsiteY122" fmla="*/ 0 h 135755"/>
                <a:gd name="connsiteX123" fmla="*/ 6668 w 49939"/>
                <a:gd name="connsiteY123" fmla="*/ 1254 h 135755"/>
                <a:gd name="connsiteX124" fmla="*/ 15354 w 49939"/>
                <a:gd name="connsiteY124" fmla="*/ 3370 h 135755"/>
                <a:gd name="connsiteX125" fmla="*/ 15535 w 49939"/>
                <a:gd name="connsiteY125" fmla="*/ 3744 h 135755"/>
                <a:gd name="connsiteX126" fmla="*/ 15592 w 49939"/>
                <a:gd name="connsiteY126" fmla="*/ 4375 h 135755"/>
                <a:gd name="connsiteX127" fmla="*/ 17097 w 49939"/>
                <a:gd name="connsiteY127" fmla="*/ 4356 h 135755"/>
                <a:gd name="connsiteX128" fmla="*/ 19603 w 49939"/>
                <a:gd name="connsiteY128" fmla="*/ 3609 h 135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49939" h="135755">
                  <a:moveTo>
                    <a:pt x="26489" y="3330"/>
                  </a:moveTo>
                  <a:lnTo>
                    <a:pt x="25803" y="6260"/>
                  </a:lnTo>
                  <a:lnTo>
                    <a:pt x="24384" y="9879"/>
                  </a:lnTo>
                  <a:lnTo>
                    <a:pt x="23470" y="11028"/>
                  </a:lnTo>
                  <a:lnTo>
                    <a:pt x="22822" y="19817"/>
                  </a:lnTo>
                  <a:lnTo>
                    <a:pt x="23270" y="20545"/>
                  </a:lnTo>
                  <a:lnTo>
                    <a:pt x="23593" y="20766"/>
                  </a:lnTo>
                  <a:lnTo>
                    <a:pt x="28032" y="23734"/>
                  </a:lnTo>
                  <a:lnTo>
                    <a:pt x="33852" y="27631"/>
                  </a:lnTo>
                  <a:lnTo>
                    <a:pt x="37967" y="30379"/>
                  </a:lnTo>
                  <a:lnTo>
                    <a:pt x="38310" y="31307"/>
                  </a:lnTo>
                  <a:lnTo>
                    <a:pt x="38376" y="37071"/>
                  </a:lnTo>
                  <a:lnTo>
                    <a:pt x="38424" y="42021"/>
                  </a:lnTo>
                  <a:lnTo>
                    <a:pt x="39272" y="44846"/>
                  </a:lnTo>
                  <a:lnTo>
                    <a:pt x="39453" y="47594"/>
                  </a:lnTo>
                  <a:lnTo>
                    <a:pt x="40491" y="49662"/>
                  </a:lnTo>
                  <a:lnTo>
                    <a:pt x="44282" y="53654"/>
                  </a:lnTo>
                  <a:lnTo>
                    <a:pt x="45187" y="56010"/>
                  </a:lnTo>
                  <a:lnTo>
                    <a:pt x="45291" y="63554"/>
                  </a:lnTo>
                  <a:lnTo>
                    <a:pt x="45358" y="69270"/>
                  </a:lnTo>
                  <a:lnTo>
                    <a:pt x="45844" y="77054"/>
                  </a:lnTo>
                  <a:lnTo>
                    <a:pt x="45844" y="83546"/>
                  </a:lnTo>
                  <a:lnTo>
                    <a:pt x="45844" y="91741"/>
                  </a:lnTo>
                  <a:lnTo>
                    <a:pt x="45844" y="101354"/>
                  </a:lnTo>
                  <a:lnTo>
                    <a:pt x="45844" y="111360"/>
                  </a:lnTo>
                  <a:lnTo>
                    <a:pt x="43339" y="111484"/>
                  </a:lnTo>
                  <a:lnTo>
                    <a:pt x="44710" y="114596"/>
                  </a:lnTo>
                  <a:lnTo>
                    <a:pt x="44939" y="117411"/>
                  </a:lnTo>
                  <a:lnTo>
                    <a:pt x="45263" y="118330"/>
                  </a:lnTo>
                  <a:lnTo>
                    <a:pt x="44587" y="119690"/>
                  </a:lnTo>
                  <a:lnTo>
                    <a:pt x="45149" y="121767"/>
                  </a:lnTo>
                  <a:lnTo>
                    <a:pt x="46234" y="122533"/>
                  </a:lnTo>
                  <a:lnTo>
                    <a:pt x="49016" y="126708"/>
                  </a:lnTo>
                  <a:lnTo>
                    <a:pt x="49940" y="130241"/>
                  </a:lnTo>
                  <a:lnTo>
                    <a:pt x="45482" y="131418"/>
                  </a:lnTo>
                  <a:lnTo>
                    <a:pt x="45787" y="132328"/>
                  </a:lnTo>
                  <a:lnTo>
                    <a:pt x="37452" y="134204"/>
                  </a:lnTo>
                  <a:lnTo>
                    <a:pt x="34157" y="135755"/>
                  </a:lnTo>
                  <a:lnTo>
                    <a:pt x="34090" y="134262"/>
                  </a:lnTo>
                  <a:lnTo>
                    <a:pt x="32880" y="133993"/>
                  </a:lnTo>
                  <a:lnTo>
                    <a:pt x="31404" y="133486"/>
                  </a:lnTo>
                  <a:lnTo>
                    <a:pt x="30480" y="132710"/>
                  </a:lnTo>
                  <a:lnTo>
                    <a:pt x="29204" y="130939"/>
                  </a:lnTo>
                  <a:lnTo>
                    <a:pt x="28747" y="129551"/>
                  </a:lnTo>
                  <a:lnTo>
                    <a:pt x="26803" y="129331"/>
                  </a:lnTo>
                  <a:lnTo>
                    <a:pt x="24403" y="127780"/>
                  </a:lnTo>
                  <a:lnTo>
                    <a:pt x="22117" y="125999"/>
                  </a:lnTo>
                  <a:lnTo>
                    <a:pt x="21317" y="124218"/>
                  </a:lnTo>
                  <a:lnTo>
                    <a:pt x="21546" y="123404"/>
                  </a:lnTo>
                  <a:lnTo>
                    <a:pt x="21184" y="122551"/>
                  </a:lnTo>
                  <a:lnTo>
                    <a:pt x="20403" y="122235"/>
                  </a:lnTo>
                  <a:lnTo>
                    <a:pt x="18345" y="118214"/>
                  </a:lnTo>
                  <a:lnTo>
                    <a:pt x="17059" y="116596"/>
                  </a:lnTo>
                  <a:lnTo>
                    <a:pt x="16469" y="115293"/>
                  </a:lnTo>
                  <a:lnTo>
                    <a:pt x="16678" y="114288"/>
                  </a:lnTo>
                  <a:lnTo>
                    <a:pt x="16393" y="112929"/>
                  </a:lnTo>
                  <a:lnTo>
                    <a:pt x="16793" y="111827"/>
                  </a:lnTo>
                  <a:lnTo>
                    <a:pt x="17907" y="111177"/>
                  </a:lnTo>
                  <a:lnTo>
                    <a:pt x="18250" y="110372"/>
                  </a:lnTo>
                  <a:lnTo>
                    <a:pt x="18355" y="108677"/>
                  </a:lnTo>
                  <a:lnTo>
                    <a:pt x="18974" y="105192"/>
                  </a:lnTo>
                  <a:lnTo>
                    <a:pt x="19383" y="101765"/>
                  </a:lnTo>
                  <a:lnTo>
                    <a:pt x="18212" y="100826"/>
                  </a:lnTo>
                  <a:lnTo>
                    <a:pt x="16783" y="100558"/>
                  </a:lnTo>
                  <a:lnTo>
                    <a:pt x="16040" y="99572"/>
                  </a:lnTo>
                  <a:lnTo>
                    <a:pt x="15754" y="97963"/>
                  </a:lnTo>
                  <a:lnTo>
                    <a:pt x="15783" y="96565"/>
                  </a:lnTo>
                  <a:lnTo>
                    <a:pt x="18593" y="91682"/>
                  </a:lnTo>
                  <a:lnTo>
                    <a:pt x="18012" y="80423"/>
                  </a:lnTo>
                  <a:lnTo>
                    <a:pt x="18431" y="78709"/>
                  </a:lnTo>
                  <a:lnTo>
                    <a:pt x="19717" y="77522"/>
                  </a:lnTo>
                  <a:lnTo>
                    <a:pt x="20803" y="76152"/>
                  </a:lnTo>
                  <a:lnTo>
                    <a:pt x="20755" y="74783"/>
                  </a:lnTo>
                  <a:lnTo>
                    <a:pt x="18888" y="71423"/>
                  </a:lnTo>
                  <a:lnTo>
                    <a:pt x="15335" y="68838"/>
                  </a:lnTo>
                  <a:lnTo>
                    <a:pt x="13516" y="66751"/>
                  </a:lnTo>
                  <a:lnTo>
                    <a:pt x="12535" y="64874"/>
                  </a:lnTo>
                  <a:lnTo>
                    <a:pt x="12373" y="63869"/>
                  </a:lnTo>
                  <a:lnTo>
                    <a:pt x="14526" y="62394"/>
                  </a:lnTo>
                  <a:lnTo>
                    <a:pt x="15478" y="61379"/>
                  </a:lnTo>
                  <a:lnTo>
                    <a:pt x="15602" y="60202"/>
                  </a:lnTo>
                  <a:lnTo>
                    <a:pt x="14726" y="58066"/>
                  </a:lnTo>
                  <a:lnTo>
                    <a:pt x="14878" y="54246"/>
                  </a:lnTo>
                  <a:lnTo>
                    <a:pt x="15707" y="51383"/>
                  </a:lnTo>
                  <a:lnTo>
                    <a:pt x="16555" y="47678"/>
                  </a:lnTo>
                  <a:lnTo>
                    <a:pt x="16469" y="46596"/>
                  </a:lnTo>
                  <a:lnTo>
                    <a:pt x="14383" y="44375"/>
                  </a:lnTo>
                  <a:lnTo>
                    <a:pt x="13249" y="44078"/>
                  </a:lnTo>
                  <a:lnTo>
                    <a:pt x="12335" y="44231"/>
                  </a:lnTo>
                  <a:lnTo>
                    <a:pt x="10154" y="45686"/>
                  </a:lnTo>
                  <a:lnTo>
                    <a:pt x="9363" y="45840"/>
                  </a:lnTo>
                  <a:lnTo>
                    <a:pt x="8868" y="45419"/>
                  </a:lnTo>
                  <a:lnTo>
                    <a:pt x="8649" y="44835"/>
                  </a:lnTo>
                  <a:lnTo>
                    <a:pt x="9420" y="43963"/>
                  </a:lnTo>
                  <a:lnTo>
                    <a:pt x="9134" y="42881"/>
                  </a:lnTo>
                  <a:lnTo>
                    <a:pt x="9782" y="41934"/>
                  </a:lnTo>
                  <a:lnTo>
                    <a:pt x="11163" y="41503"/>
                  </a:lnTo>
                  <a:lnTo>
                    <a:pt x="11573" y="41025"/>
                  </a:lnTo>
                  <a:lnTo>
                    <a:pt x="9706" y="40575"/>
                  </a:lnTo>
                  <a:lnTo>
                    <a:pt x="9487" y="39925"/>
                  </a:lnTo>
                  <a:lnTo>
                    <a:pt x="9620" y="39303"/>
                  </a:lnTo>
                  <a:lnTo>
                    <a:pt x="10163" y="39178"/>
                  </a:lnTo>
                  <a:lnTo>
                    <a:pt x="10744" y="39216"/>
                  </a:lnTo>
                  <a:lnTo>
                    <a:pt x="11068" y="38767"/>
                  </a:lnTo>
                  <a:lnTo>
                    <a:pt x="11363" y="35617"/>
                  </a:lnTo>
                  <a:lnTo>
                    <a:pt x="11582" y="34515"/>
                  </a:lnTo>
                  <a:lnTo>
                    <a:pt x="11821" y="32333"/>
                  </a:lnTo>
                  <a:lnTo>
                    <a:pt x="12106" y="23888"/>
                  </a:lnTo>
                  <a:lnTo>
                    <a:pt x="12535" y="23016"/>
                  </a:lnTo>
                  <a:lnTo>
                    <a:pt x="12602" y="22385"/>
                  </a:lnTo>
                  <a:lnTo>
                    <a:pt x="11287" y="21973"/>
                  </a:lnTo>
                  <a:lnTo>
                    <a:pt x="8192" y="19704"/>
                  </a:lnTo>
                  <a:lnTo>
                    <a:pt x="6382" y="17962"/>
                  </a:lnTo>
                  <a:lnTo>
                    <a:pt x="4801" y="16181"/>
                  </a:lnTo>
                  <a:lnTo>
                    <a:pt x="3477" y="15003"/>
                  </a:lnTo>
                  <a:lnTo>
                    <a:pt x="876" y="13194"/>
                  </a:lnTo>
                  <a:lnTo>
                    <a:pt x="114" y="12035"/>
                  </a:lnTo>
                  <a:lnTo>
                    <a:pt x="0" y="10886"/>
                  </a:lnTo>
                  <a:lnTo>
                    <a:pt x="791" y="8569"/>
                  </a:lnTo>
                  <a:lnTo>
                    <a:pt x="2048" y="6108"/>
                  </a:lnTo>
                  <a:lnTo>
                    <a:pt x="2667" y="2575"/>
                  </a:lnTo>
                  <a:lnTo>
                    <a:pt x="2286" y="1637"/>
                  </a:lnTo>
                  <a:lnTo>
                    <a:pt x="581" y="0"/>
                  </a:lnTo>
                  <a:lnTo>
                    <a:pt x="6668" y="1254"/>
                  </a:lnTo>
                  <a:lnTo>
                    <a:pt x="15354" y="3370"/>
                  </a:lnTo>
                  <a:lnTo>
                    <a:pt x="15535" y="3744"/>
                  </a:lnTo>
                  <a:lnTo>
                    <a:pt x="15592" y="4375"/>
                  </a:lnTo>
                  <a:lnTo>
                    <a:pt x="17097" y="4356"/>
                  </a:lnTo>
                  <a:lnTo>
                    <a:pt x="19603" y="3609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4B23C53-4F33-DECC-438A-A8EF09A548B9}"/>
                </a:ext>
              </a:extLst>
            </p:cNvPr>
            <p:cNvSpPr/>
            <p:nvPr/>
          </p:nvSpPr>
          <p:spPr>
            <a:xfrm>
              <a:off x="5835519" y="2396563"/>
              <a:ext cx="108042" cy="229135"/>
            </a:xfrm>
            <a:custGeom>
              <a:avLst/>
              <a:gdLst>
                <a:gd name="connsiteX0" fmla="*/ 107204 w 108042"/>
                <a:gd name="connsiteY0" fmla="*/ 136321 h 229135"/>
                <a:gd name="connsiteX1" fmla="*/ 107147 w 108042"/>
                <a:gd name="connsiteY1" fmla="*/ 137164 h 229135"/>
                <a:gd name="connsiteX2" fmla="*/ 106204 w 108042"/>
                <a:gd name="connsiteY2" fmla="*/ 143225 h 229135"/>
                <a:gd name="connsiteX3" fmla="*/ 105994 w 108042"/>
                <a:gd name="connsiteY3" fmla="*/ 145398 h 229135"/>
                <a:gd name="connsiteX4" fmla="*/ 105851 w 108042"/>
                <a:gd name="connsiteY4" fmla="*/ 149084 h 229135"/>
                <a:gd name="connsiteX5" fmla="*/ 105851 w 108042"/>
                <a:gd name="connsiteY5" fmla="*/ 153508 h 229135"/>
                <a:gd name="connsiteX6" fmla="*/ 107985 w 108042"/>
                <a:gd name="connsiteY6" fmla="*/ 157242 h 229135"/>
                <a:gd name="connsiteX7" fmla="*/ 108042 w 108042"/>
                <a:gd name="connsiteY7" fmla="*/ 158879 h 229135"/>
                <a:gd name="connsiteX8" fmla="*/ 107213 w 108042"/>
                <a:gd name="connsiteY8" fmla="*/ 160775 h 229135"/>
                <a:gd name="connsiteX9" fmla="*/ 103280 w 108042"/>
                <a:gd name="connsiteY9" fmla="*/ 162938 h 229135"/>
                <a:gd name="connsiteX10" fmla="*/ 98203 w 108042"/>
                <a:gd name="connsiteY10" fmla="*/ 165734 h 229135"/>
                <a:gd name="connsiteX11" fmla="*/ 93840 w 108042"/>
                <a:gd name="connsiteY11" fmla="*/ 168386 h 229135"/>
                <a:gd name="connsiteX12" fmla="*/ 89059 w 108042"/>
                <a:gd name="connsiteY12" fmla="*/ 171297 h 229135"/>
                <a:gd name="connsiteX13" fmla="*/ 87592 w 108042"/>
                <a:gd name="connsiteY13" fmla="*/ 173174 h 229135"/>
                <a:gd name="connsiteX14" fmla="*/ 85220 w 108042"/>
                <a:gd name="connsiteY14" fmla="*/ 174619 h 229135"/>
                <a:gd name="connsiteX15" fmla="*/ 83239 w 108042"/>
                <a:gd name="connsiteY15" fmla="*/ 176065 h 229135"/>
                <a:gd name="connsiteX16" fmla="*/ 82877 w 108042"/>
                <a:gd name="connsiteY16" fmla="*/ 177453 h 229135"/>
                <a:gd name="connsiteX17" fmla="*/ 81486 w 108042"/>
                <a:gd name="connsiteY17" fmla="*/ 180067 h 229135"/>
                <a:gd name="connsiteX18" fmla="*/ 79677 w 108042"/>
                <a:gd name="connsiteY18" fmla="*/ 182154 h 229135"/>
                <a:gd name="connsiteX19" fmla="*/ 75133 w 108042"/>
                <a:gd name="connsiteY19" fmla="*/ 183141 h 229135"/>
                <a:gd name="connsiteX20" fmla="*/ 74295 w 108042"/>
                <a:gd name="connsiteY20" fmla="*/ 183763 h 229135"/>
                <a:gd name="connsiteX21" fmla="*/ 72190 w 108042"/>
                <a:gd name="connsiteY21" fmla="*/ 186903 h 229135"/>
                <a:gd name="connsiteX22" fmla="*/ 71218 w 108042"/>
                <a:gd name="connsiteY22" fmla="*/ 188129 h 229135"/>
                <a:gd name="connsiteX23" fmla="*/ 70018 w 108042"/>
                <a:gd name="connsiteY23" fmla="*/ 190704 h 229135"/>
                <a:gd name="connsiteX24" fmla="*/ 71561 w 108042"/>
                <a:gd name="connsiteY24" fmla="*/ 197368 h 229135"/>
                <a:gd name="connsiteX25" fmla="*/ 73447 w 108042"/>
                <a:gd name="connsiteY25" fmla="*/ 204204 h 229135"/>
                <a:gd name="connsiteX26" fmla="*/ 73819 w 108042"/>
                <a:gd name="connsiteY26" fmla="*/ 207048 h 229135"/>
                <a:gd name="connsiteX27" fmla="*/ 73790 w 108042"/>
                <a:gd name="connsiteY27" fmla="*/ 209413 h 229135"/>
                <a:gd name="connsiteX28" fmla="*/ 72733 w 108042"/>
                <a:gd name="connsiteY28" fmla="*/ 211959 h 229135"/>
                <a:gd name="connsiteX29" fmla="*/ 70314 w 108042"/>
                <a:gd name="connsiteY29" fmla="*/ 215598 h 229135"/>
                <a:gd name="connsiteX30" fmla="*/ 68542 w 108042"/>
                <a:gd name="connsiteY30" fmla="*/ 218269 h 229135"/>
                <a:gd name="connsiteX31" fmla="*/ 65141 w 108042"/>
                <a:gd name="connsiteY31" fmla="*/ 223066 h 229135"/>
                <a:gd name="connsiteX32" fmla="*/ 64141 w 108042"/>
                <a:gd name="connsiteY32" fmla="*/ 224253 h 229135"/>
                <a:gd name="connsiteX33" fmla="*/ 61798 w 108042"/>
                <a:gd name="connsiteY33" fmla="*/ 225651 h 229135"/>
                <a:gd name="connsiteX34" fmla="*/ 57274 w 108042"/>
                <a:gd name="connsiteY34" fmla="*/ 227499 h 229135"/>
                <a:gd name="connsiteX35" fmla="*/ 54083 w 108042"/>
                <a:gd name="connsiteY35" fmla="*/ 229136 h 229135"/>
                <a:gd name="connsiteX36" fmla="*/ 52464 w 108042"/>
                <a:gd name="connsiteY36" fmla="*/ 221821 h 229135"/>
                <a:gd name="connsiteX37" fmla="*/ 51073 w 108042"/>
                <a:gd name="connsiteY37" fmla="*/ 215569 h 229135"/>
                <a:gd name="connsiteX38" fmla="*/ 49930 w 108042"/>
                <a:gd name="connsiteY38" fmla="*/ 210399 h 229135"/>
                <a:gd name="connsiteX39" fmla="*/ 47920 w 108042"/>
                <a:gd name="connsiteY39" fmla="*/ 201274 h 229135"/>
                <a:gd name="connsiteX40" fmla="*/ 46206 w 108042"/>
                <a:gd name="connsiteY40" fmla="*/ 193500 h 229135"/>
                <a:gd name="connsiteX41" fmla="*/ 44501 w 108042"/>
                <a:gd name="connsiteY41" fmla="*/ 185735 h 229135"/>
                <a:gd name="connsiteX42" fmla="*/ 42948 w 108042"/>
                <a:gd name="connsiteY42" fmla="*/ 178669 h 229135"/>
                <a:gd name="connsiteX43" fmla="*/ 41386 w 108042"/>
                <a:gd name="connsiteY43" fmla="*/ 171536 h 229135"/>
                <a:gd name="connsiteX44" fmla="*/ 40719 w 108042"/>
                <a:gd name="connsiteY44" fmla="*/ 170492 h 229135"/>
                <a:gd name="connsiteX45" fmla="*/ 36043 w 108042"/>
                <a:gd name="connsiteY45" fmla="*/ 167122 h 229135"/>
                <a:gd name="connsiteX46" fmla="*/ 31737 w 108042"/>
                <a:gd name="connsiteY46" fmla="*/ 164011 h 229135"/>
                <a:gd name="connsiteX47" fmla="*/ 27251 w 108042"/>
                <a:gd name="connsiteY47" fmla="*/ 160468 h 229135"/>
                <a:gd name="connsiteX48" fmla="*/ 22393 w 108042"/>
                <a:gd name="connsiteY48" fmla="*/ 156629 h 229135"/>
                <a:gd name="connsiteX49" fmla="*/ 21612 w 108042"/>
                <a:gd name="connsiteY49" fmla="*/ 151784 h 229135"/>
                <a:gd name="connsiteX50" fmla="*/ 19117 w 108042"/>
                <a:gd name="connsiteY50" fmla="*/ 144450 h 229135"/>
                <a:gd name="connsiteX51" fmla="*/ 16488 w 108042"/>
                <a:gd name="connsiteY51" fmla="*/ 140352 h 229135"/>
                <a:gd name="connsiteX52" fmla="*/ 15497 w 108042"/>
                <a:gd name="connsiteY52" fmla="*/ 139280 h 229135"/>
                <a:gd name="connsiteX53" fmla="*/ 10192 w 108042"/>
                <a:gd name="connsiteY53" fmla="*/ 136628 h 229135"/>
                <a:gd name="connsiteX54" fmla="*/ 7134 w 108042"/>
                <a:gd name="connsiteY54" fmla="*/ 134674 h 229135"/>
                <a:gd name="connsiteX55" fmla="*/ 6296 w 108042"/>
                <a:gd name="connsiteY55" fmla="*/ 133535 h 229135"/>
                <a:gd name="connsiteX56" fmla="*/ 5705 w 108042"/>
                <a:gd name="connsiteY56" fmla="*/ 130538 h 229135"/>
                <a:gd name="connsiteX57" fmla="*/ 3524 w 108042"/>
                <a:gd name="connsiteY57" fmla="*/ 124564 h 229135"/>
                <a:gd name="connsiteX58" fmla="*/ 1038 w 108042"/>
                <a:gd name="connsiteY58" fmla="*/ 119125 h 229135"/>
                <a:gd name="connsiteX59" fmla="*/ 124 w 108042"/>
                <a:gd name="connsiteY59" fmla="*/ 115439 h 229135"/>
                <a:gd name="connsiteX60" fmla="*/ 0 w 108042"/>
                <a:gd name="connsiteY60" fmla="*/ 110796 h 229135"/>
                <a:gd name="connsiteX61" fmla="*/ 486 w 108042"/>
                <a:gd name="connsiteY61" fmla="*/ 107435 h 229135"/>
                <a:gd name="connsiteX62" fmla="*/ 1572 w 108042"/>
                <a:gd name="connsiteY62" fmla="*/ 105999 h 229135"/>
                <a:gd name="connsiteX63" fmla="*/ 6753 w 108042"/>
                <a:gd name="connsiteY63" fmla="*/ 101805 h 229135"/>
                <a:gd name="connsiteX64" fmla="*/ 9154 w 108042"/>
                <a:gd name="connsiteY64" fmla="*/ 96760 h 229135"/>
                <a:gd name="connsiteX65" fmla="*/ 12125 w 108042"/>
                <a:gd name="connsiteY65" fmla="*/ 94864 h 229135"/>
                <a:gd name="connsiteX66" fmla="*/ 14697 w 108042"/>
                <a:gd name="connsiteY66" fmla="*/ 93437 h 229135"/>
                <a:gd name="connsiteX67" fmla="*/ 16783 w 108042"/>
                <a:gd name="connsiteY67" fmla="*/ 91771 h 229135"/>
                <a:gd name="connsiteX68" fmla="*/ 18631 w 108042"/>
                <a:gd name="connsiteY68" fmla="*/ 89100 h 229135"/>
                <a:gd name="connsiteX69" fmla="*/ 20041 w 108042"/>
                <a:gd name="connsiteY69" fmla="*/ 86247 h 229135"/>
                <a:gd name="connsiteX70" fmla="*/ 20279 w 108042"/>
                <a:gd name="connsiteY70" fmla="*/ 83154 h 229135"/>
                <a:gd name="connsiteX71" fmla="*/ 20869 w 108042"/>
                <a:gd name="connsiteY71" fmla="*/ 78242 h 229135"/>
                <a:gd name="connsiteX72" fmla="*/ 21812 w 108042"/>
                <a:gd name="connsiteY72" fmla="*/ 74805 h 229135"/>
                <a:gd name="connsiteX73" fmla="*/ 24003 w 108042"/>
                <a:gd name="connsiteY73" fmla="*/ 70908 h 229135"/>
                <a:gd name="connsiteX74" fmla="*/ 23079 w 108042"/>
                <a:gd name="connsiteY74" fmla="*/ 67768 h 229135"/>
                <a:gd name="connsiteX75" fmla="*/ 21917 w 108042"/>
                <a:gd name="connsiteY75" fmla="*/ 64379 h 229135"/>
                <a:gd name="connsiteX76" fmla="*/ 22250 w 108042"/>
                <a:gd name="connsiteY76" fmla="*/ 58490 h 229135"/>
                <a:gd name="connsiteX77" fmla="*/ 21955 w 108042"/>
                <a:gd name="connsiteY77" fmla="*/ 56097 h 229135"/>
                <a:gd name="connsiteX78" fmla="*/ 21012 w 108042"/>
                <a:gd name="connsiteY78" fmla="*/ 53981 h 229135"/>
                <a:gd name="connsiteX79" fmla="*/ 20050 w 108042"/>
                <a:gd name="connsiteY79" fmla="*/ 51262 h 229135"/>
                <a:gd name="connsiteX80" fmla="*/ 20022 w 108042"/>
                <a:gd name="connsiteY80" fmla="*/ 48992 h 229135"/>
                <a:gd name="connsiteX81" fmla="*/ 20945 w 108042"/>
                <a:gd name="connsiteY81" fmla="*/ 43028 h 229135"/>
                <a:gd name="connsiteX82" fmla="*/ 21650 w 108042"/>
                <a:gd name="connsiteY82" fmla="*/ 38461 h 229135"/>
                <a:gd name="connsiteX83" fmla="*/ 22774 w 108042"/>
                <a:gd name="connsiteY83" fmla="*/ 32515 h 229135"/>
                <a:gd name="connsiteX84" fmla="*/ 22374 w 108042"/>
                <a:gd name="connsiteY84" fmla="*/ 30849 h 229135"/>
                <a:gd name="connsiteX85" fmla="*/ 21536 w 108042"/>
                <a:gd name="connsiteY85" fmla="*/ 29604 h 229135"/>
                <a:gd name="connsiteX86" fmla="*/ 19021 w 108042"/>
                <a:gd name="connsiteY86" fmla="*/ 28292 h 229135"/>
                <a:gd name="connsiteX87" fmla="*/ 18993 w 108042"/>
                <a:gd name="connsiteY87" fmla="*/ 27498 h 229135"/>
                <a:gd name="connsiteX88" fmla="*/ 19602 w 108042"/>
                <a:gd name="connsiteY88" fmla="*/ 26617 h 229135"/>
                <a:gd name="connsiteX89" fmla="*/ 23317 w 108042"/>
                <a:gd name="connsiteY89" fmla="*/ 23706 h 229135"/>
                <a:gd name="connsiteX90" fmla="*/ 25308 w 108042"/>
                <a:gd name="connsiteY90" fmla="*/ 19427 h 229135"/>
                <a:gd name="connsiteX91" fmla="*/ 26975 w 108042"/>
                <a:gd name="connsiteY91" fmla="*/ 18536 h 229135"/>
                <a:gd name="connsiteX92" fmla="*/ 29508 w 108042"/>
                <a:gd name="connsiteY92" fmla="*/ 16985 h 229135"/>
                <a:gd name="connsiteX93" fmla="*/ 29413 w 108042"/>
                <a:gd name="connsiteY93" fmla="*/ 15319 h 229135"/>
                <a:gd name="connsiteX94" fmla="*/ 28842 w 108042"/>
                <a:gd name="connsiteY94" fmla="*/ 13529 h 229135"/>
                <a:gd name="connsiteX95" fmla="*/ 35443 w 108042"/>
                <a:gd name="connsiteY95" fmla="*/ 11508 h 229135"/>
                <a:gd name="connsiteX96" fmla="*/ 41729 w 108042"/>
                <a:gd name="connsiteY96" fmla="*/ 6204 h 229135"/>
                <a:gd name="connsiteX97" fmla="*/ 43948 w 108042"/>
                <a:gd name="connsiteY97" fmla="*/ 4902 h 229135"/>
                <a:gd name="connsiteX98" fmla="*/ 58541 w 108042"/>
                <a:gd name="connsiteY98" fmla="*/ 0 h 229135"/>
                <a:gd name="connsiteX99" fmla="*/ 60436 w 108042"/>
                <a:gd name="connsiteY99" fmla="*/ 334 h 229135"/>
                <a:gd name="connsiteX100" fmla="*/ 62560 w 108042"/>
                <a:gd name="connsiteY100" fmla="*/ 1053 h 229135"/>
                <a:gd name="connsiteX101" fmla="*/ 61951 w 108042"/>
                <a:gd name="connsiteY101" fmla="*/ 2881 h 229135"/>
                <a:gd name="connsiteX102" fmla="*/ 61112 w 108042"/>
                <a:gd name="connsiteY102" fmla="*/ 4327 h 229135"/>
                <a:gd name="connsiteX103" fmla="*/ 62351 w 108042"/>
                <a:gd name="connsiteY103" fmla="*/ 6883 h 229135"/>
                <a:gd name="connsiteX104" fmla="*/ 64122 w 108042"/>
                <a:gd name="connsiteY104" fmla="*/ 5323 h 229135"/>
                <a:gd name="connsiteX105" fmla="*/ 63675 w 108042"/>
                <a:gd name="connsiteY105" fmla="*/ 4279 h 229135"/>
                <a:gd name="connsiteX106" fmla="*/ 63570 w 108042"/>
                <a:gd name="connsiteY106" fmla="*/ 2891 h 229135"/>
                <a:gd name="connsiteX107" fmla="*/ 66570 w 108042"/>
                <a:gd name="connsiteY107" fmla="*/ 2766 h 229135"/>
                <a:gd name="connsiteX108" fmla="*/ 69228 w 108042"/>
                <a:gd name="connsiteY108" fmla="*/ 2986 h 229135"/>
                <a:gd name="connsiteX109" fmla="*/ 72142 w 108042"/>
                <a:gd name="connsiteY109" fmla="*/ 4508 h 229135"/>
                <a:gd name="connsiteX110" fmla="*/ 71942 w 108042"/>
                <a:gd name="connsiteY110" fmla="*/ 10282 h 229135"/>
                <a:gd name="connsiteX111" fmla="*/ 75829 w 108042"/>
                <a:gd name="connsiteY111" fmla="*/ 15921 h 229135"/>
                <a:gd name="connsiteX112" fmla="*/ 74733 w 108042"/>
                <a:gd name="connsiteY112" fmla="*/ 18727 h 229135"/>
                <a:gd name="connsiteX113" fmla="*/ 77915 w 108042"/>
                <a:gd name="connsiteY113" fmla="*/ 20383 h 229135"/>
                <a:gd name="connsiteX114" fmla="*/ 80743 w 108042"/>
                <a:gd name="connsiteY114" fmla="*/ 18391 h 229135"/>
                <a:gd name="connsiteX115" fmla="*/ 82163 w 108042"/>
                <a:gd name="connsiteY115" fmla="*/ 15452 h 229135"/>
                <a:gd name="connsiteX116" fmla="*/ 87373 w 108042"/>
                <a:gd name="connsiteY116" fmla="*/ 13748 h 229135"/>
                <a:gd name="connsiteX117" fmla="*/ 92326 w 108042"/>
                <a:gd name="connsiteY117" fmla="*/ 9420 h 229135"/>
                <a:gd name="connsiteX118" fmla="*/ 95069 w 108042"/>
                <a:gd name="connsiteY118" fmla="*/ 8980 h 229135"/>
                <a:gd name="connsiteX119" fmla="*/ 95688 w 108042"/>
                <a:gd name="connsiteY119" fmla="*/ 12532 h 229135"/>
                <a:gd name="connsiteX120" fmla="*/ 97012 w 108042"/>
                <a:gd name="connsiteY120" fmla="*/ 15634 h 229135"/>
                <a:gd name="connsiteX121" fmla="*/ 95136 w 108042"/>
                <a:gd name="connsiteY121" fmla="*/ 16726 h 229135"/>
                <a:gd name="connsiteX122" fmla="*/ 92754 w 108042"/>
                <a:gd name="connsiteY122" fmla="*/ 20019 h 229135"/>
                <a:gd name="connsiteX123" fmla="*/ 88230 w 108042"/>
                <a:gd name="connsiteY123" fmla="*/ 28349 h 229135"/>
                <a:gd name="connsiteX124" fmla="*/ 84068 w 108042"/>
                <a:gd name="connsiteY124" fmla="*/ 30791 h 229135"/>
                <a:gd name="connsiteX125" fmla="*/ 80943 w 108042"/>
                <a:gd name="connsiteY125" fmla="*/ 33989 h 229135"/>
                <a:gd name="connsiteX126" fmla="*/ 79934 w 108042"/>
                <a:gd name="connsiteY126" fmla="*/ 36258 h 229135"/>
                <a:gd name="connsiteX127" fmla="*/ 79629 w 108042"/>
                <a:gd name="connsiteY127" fmla="*/ 38900 h 229135"/>
                <a:gd name="connsiteX128" fmla="*/ 80410 w 108042"/>
                <a:gd name="connsiteY128" fmla="*/ 43630 h 229135"/>
                <a:gd name="connsiteX129" fmla="*/ 82687 w 108042"/>
                <a:gd name="connsiteY129" fmla="*/ 48427 h 229135"/>
                <a:gd name="connsiteX130" fmla="*/ 85315 w 108042"/>
                <a:gd name="connsiteY130" fmla="*/ 51318 h 229135"/>
                <a:gd name="connsiteX131" fmla="*/ 87849 w 108042"/>
                <a:gd name="connsiteY131" fmla="*/ 52218 h 229135"/>
                <a:gd name="connsiteX132" fmla="*/ 93745 w 108042"/>
                <a:gd name="connsiteY132" fmla="*/ 56776 h 229135"/>
                <a:gd name="connsiteX133" fmla="*/ 93650 w 108042"/>
                <a:gd name="connsiteY133" fmla="*/ 59476 h 229135"/>
                <a:gd name="connsiteX134" fmla="*/ 94469 w 108042"/>
                <a:gd name="connsiteY134" fmla="*/ 62683 h 229135"/>
                <a:gd name="connsiteX135" fmla="*/ 94783 w 108042"/>
                <a:gd name="connsiteY135" fmla="*/ 66580 h 229135"/>
                <a:gd name="connsiteX136" fmla="*/ 96831 w 108042"/>
                <a:gd name="connsiteY136" fmla="*/ 69692 h 229135"/>
                <a:gd name="connsiteX137" fmla="*/ 92450 w 108042"/>
                <a:gd name="connsiteY137" fmla="*/ 76451 h 229135"/>
                <a:gd name="connsiteX138" fmla="*/ 90049 w 108042"/>
                <a:gd name="connsiteY138" fmla="*/ 81325 h 229135"/>
                <a:gd name="connsiteX139" fmla="*/ 85363 w 108042"/>
                <a:gd name="connsiteY139" fmla="*/ 88027 h 229135"/>
                <a:gd name="connsiteX140" fmla="*/ 81191 w 108042"/>
                <a:gd name="connsiteY140" fmla="*/ 92374 h 229135"/>
                <a:gd name="connsiteX141" fmla="*/ 72257 w 108042"/>
                <a:gd name="connsiteY141" fmla="*/ 98817 h 229135"/>
                <a:gd name="connsiteX142" fmla="*/ 70066 w 108042"/>
                <a:gd name="connsiteY142" fmla="*/ 100952 h 229135"/>
                <a:gd name="connsiteX143" fmla="*/ 68637 w 108042"/>
                <a:gd name="connsiteY143" fmla="*/ 103164 h 229135"/>
                <a:gd name="connsiteX144" fmla="*/ 67980 w 108042"/>
                <a:gd name="connsiteY144" fmla="*/ 105472 h 229135"/>
                <a:gd name="connsiteX145" fmla="*/ 68218 w 108042"/>
                <a:gd name="connsiteY145" fmla="*/ 108181 h 229135"/>
                <a:gd name="connsiteX146" fmla="*/ 71161 w 108042"/>
                <a:gd name="connsiteY146" fmla="*/ 114835 h 229135"/>
                <a:gd name="connsiteX147" fmla="*/ 75076 w 108042"/>
                <a:gd name="connsiteY147" fmla="*/ 118751 h 229135"/>
                <a:gd name="connsiteX148" fmla="*/ 79058 w 108042"/>
                <a:gd name="connsiteY148" fmla="*/ 120867 h 229135"/>
                <a:gd name="connsiteX149" fmla="*/ 85982 w 108042"/>
                <a:gd name="connsiteY149" fmla="*/ 120015 h 229135"/>
                <a:gd name="connsiteX150" fmla="*/ 85744 w 108042"/>
                <a:gd name="connsiteY150" fmla="*/ 122571 h 229135"/>
                <a:gd name="connsiteX151" fmla="*/ 86239 w 108042"/>
                <a:gd name="connsiteY151" fmla="*/ 125626 h 229135"/>
                <a:gd name="connsiteX152" fmla="*/ 89049 w 108042"/>
                <a:gd name="connsiteY152" fmla="*/ 125482 h 229135"/>
                <a:gd name="connsiteX153" fmla="*/ 90935 w 108042"/>
                <a:gd name="connsiteY153" fmla="*/ 125004 h 229135"/>
                <a:gd name="connsiteX154" fmla="*/ 92526 w 108042"/>
                <a:gd name="connsiteY154" fmla="*/ 122026 h 229135"/>
                <a:gd name="connsiteX155" fmla="*/ 95907 w 108042"/>
                <a:gd name="connsiteY155" fmla="*/ 124065 h 229135"/>
                <a:gd name="connsiteX156" fmla="*/ 97669 w 108042"/>
                <a:gd name="connsiteY156" fmla="*/ 130269 h 229135"/>
                <a:gd name="connsiteX157" fmla="*/ 100536 w 108042"/>
                <a:gd name="connsiteY157" fmla="*/ 132203 h 229135"/>
                <a:gd name="connsiteX158" fmla="*/ 100870 w 108042"/>
                <a:gd name="connsiteY158" fmla="*/ 132922 h 229135"/>
                <a:gd name="connsiteX159" fmla="*/ 99860 w 108042"/>
                <a:gd name="connsiteY159" fmla="*/ 133400 h 229135"/>
                <a:gd name="connsiteX160" fmla="*/ 99070 w 108042"/>
                <a:gd name="connsiteY160" fmla="*/ 134108 h 229135"/>
                <a:gd name="connsiteX161" fmla="*/ 99917 w 108042"/>
                <a:gd name="connsiteY161" fmla="*/ 134615 h 229135"/>
                <a:gd name="connsiteX162" fmla="*/ 102689 w 108042"/>
                <a:gd name="connsiteY162" fmla="*/ 135381 h 229135"/>
                <a:gd name="connsiteX163" fmla="*/ 104365 w 108042"/>
                <a:gd name="connsiteY163" fmla="*/ 134893 h 229135"/>
                <a:gd name="connsiteX164" fmla="*/ 107204 w 108042"/>
                <a:gd name="connsiteY164" fmla="*/ 136320 h 229135"/>
                <a:gd name="connsiteX165" fmla="*/ 101146 w 108042"/>
                <a:gd name="connsiteY165" fmla="*/ 85634 h 229135"/>
                <a:gd name="connsiteX166" fmla="*/ 97022 w 108042"/>
                <a:gd name="connsiteY166" fmla="*/ 87980 h 229135"/>
                <a:gd name="connsiteX167" fmla="*/ 97812 w 108042"/>
                <a:gd name="connsiteY167" fmla="*/ 85940 h 229135"/>
                <a:gd name="connsiteX168" fmla="*/ 100536 w 108042"/>
                <a:gd name="connsiteY168" fmla="*/ 83470 h 229135"/>
                <a:gd name="connsiteX169" fmla="*/ 101241 w 108042"/>
                <a:gd name="connsiteY169" fmla="*/ 84064 h 229135"/>
                <a:gd name="connsiteX170" fmla="*/ 101146 w 108042"/>
                <a:gd name="connsiteY170" fmla="*/ 85634 h 229135"/>
                <a:gd name="connsiteX171" fmla="*/ 92583 w 108042"/>
                <a:gd name="connsiteY171" fmla="*/ 119010 h 229135"/>
                <a:gd name="connsiteX172" fmla="*/ 91878 w 108042"/>
                <a:gd name="connsiteY172" fmla="*/ 119164 h 229135"/>
                <a:gd name="connsiteX173" fmla="*/ 90583 w 108042"/>
                <a:gd name="connsiteY173" fmla="*/ 120035 h 229135"/>
                <a:gd name="connsiteX174" fmla="*/ 89897 w 108042"/>
                <a:gd name="connsiteY174" fmla="*/ 120132 h 229135"/>
                <a:gd name="connsiteX175" fmla="*/ 87954 w 108042"/>
                <a:gd name="connsiteY175" fmla="*/ 119145 h 229135"/>
                <a:gd name="connsiteX176" fmla="*/ 87211 w 108042"/>
                <a:gd name="connsiteY176" fmla="*/ 119155 h 229135"/>
                <a:gd name="connsiteX177" fmla="*/ 86277 w 108042"/>
                <a:gd name="connsiteY177" fmla="*/ 118465 h 229135"/>
                <a:gd name="connsiteX178" fmla="*/ 86592 w 108042"/>
                <a:gd name="connsiteY178" fmla="*/ 114712 h 229135"/>
                <a:gd name="connsiteX179" fmla="*/ 86897 w 108042"/>
                <a:gd name="connsiteY179" fmla="*/ 113649 h 229135"/>
                <a:gd name="connsiteX180" fmla="*/ 91621 w 108042"/>
                <a:gd name="connsiteY180" fmla="*/ 113506 h 229135"/>
                <a:gd name="connsiteX181" fmla="*/ 94183 w 108042"/>
                <a:gd name="connsiteY181" fmla="*/ 115756 h 229135"/>
                <a:gd name="connsiteX182" fmla="*/ 94602 w 108042"/>
                <a:gd name="connsiteY182" fmla="*/ 116349 h 229135"/>
                <a:gd name="connsiteX183" fmla="*/ 94707 w 108042"/>
                <a:gd name="connsiteY183" fmla="*/ 116990 h 229135"/>
                <a:gd name="connsiteX184" fmla="*/ 93516 w 108042"/>
                <a:gd name="connsiteY184" fmla="*/ 118244 h 229135"/>
                <a:gd name="connsiteX185" fmla="*/ 92583 w 108042"/>
                <a:gd name="connsiteY185" fmla="*/ 119010 h 229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108042" h="229135">
                  <a:moveTo>
                    <a:pt x="107204" y="136321"/>
                  </a:moveTo>
                  <a:lnTo>
                    <a:pt x="107147" y="137164"/>
                  </a:lnTo>
                  <a:lnTo>
                    <a:pt x="106204" y="143225"/>
                  </a:lnTo>
                  <a:lnTo>
                    <a:pt x="105994" y="145398"/>
                  </a:lnTo>
                  <a:lnTo>
                    <a:pt x="105851" y="149084"/>
                  </a:lnTo>
                  <a:lnTo>
                    <a:pt x="105851" y="153508"/>
                  </a:lnTo>
                  <a:lnTo>
                    <a:pt x="107985" y="157242"/>
                  </a:lnTo>
                  <a:lnTo>
                    <a:pt x="108042" y="158879"/>
                  </a:lnTo>
                  <a:lnTo>
                    <a:pt x="107213" y="160775"/>
                  </a:lnTo>
                  <a:lnTo>
                    <a:pt x="103280" y="162938"/>
                  </a:lnTo>
                  <a:lnTo>
                    <a:pt x="98203" y="165734"/>
                  </a:lnTo>
                  <a:lnTo>
                    <a:pt x="93840" y="168386"/>
                  </a:lnTo>
                  <a:lnTo>
                    <a:pt x="89059" y="171297"/>
                  </a:lnTo>
                  <a:lnTo>
                    <a:pt x="87592" y="173174"/>
                  </a:lnTo>
                  <a:lnTo>
                    <a:pt x="85220" y="174619"/>
                  </a:lnTo>
                  <a:lnTo>
                    <a:pt x="83239" y="176065"/>
                  </a:lnTo>
                  <a:lnTo>
                    <a:pt x="82877" y="177453"/>
                  </a:lnTo>
                  <a:lnTo>
                    <a:pt x="81486" y="180067"/>
                  </a:lnTo>
                  <a:lnTo>
                    <a:pt x="79677" y="182154"/>
                  </a:lnTo>
                  <a:lnTo>
                    <a:pt x="75133" y="183141"/>
                  </a:lnTo>
                  <a:lnTo>
                    <a:pt x="74295" y="183763"/>
                  </a:lnTo>
                  <a:lnTo>
                    <a:pt x="72190" y="186903"/>
                  </a:lnTo>
                  <a:lnTo>
                    <a:pt x="71218" y="188129"/>
                  </a:lnTo>
                  <a:lnTo>
                    <a:pt x="70018" y="190704"/>
                  </a:lnTo>
                  <a:lnTo>
                    <a:pt x="71561" y="197368"/>
                  </a:lnTo>
                  <a:lnTo>
                    <a:pt x="73447" y="204204"/>
                  </a:lnTo>
                  <a:lnTo>
                    <a:pt x="73819" y="207048"/>
                  </a:lnTo>
                  <a:lnTo>
                    <a:pt x="73790" y="209413"/>
                  </a:lnTo>
                  <a:lnTo>
                    <a:pt x="72733" y="211959"/>
                  </a:lnTo>
                  <a:lnTo>
                    <a:pt x="70314" y="215598"/>
                  </a:lnTo>
                  <a:lnTo>
                    <a:pt x="68542" y="218269"/>
                  </a:lnTo>
                  <a:lnTo>
                    <a:pt x="65141" y="223066"/>
                  </a:lnTo>
                  <a:lnTo>
                    <a:pt x="64141" y="224253"/>
                  </a:lnTo>
                  <a:lnTo>
                    <a:pt x="61798" y="225651"/>
                  </a:lnTo>
                  <a:lnTo>
                    <a:pt x="57274" y="227499"/>
                  </a:lnTo>
                  <a:lnTo>
                    <a:pt x="54083" y="229136"/>
                  </a:lnTo>
                  <a:lnTo>
                    <a:pt x="52464" y="221821"/>
                  </a:lnTo>
                  <a:lnTo>
                    <a:pt x="51073" y="215569"/>
                  </a:lnTo>
                  <a:lnTo>
                    <a:pt x="49930" y="210399"/>
                  </a:lnTo>
                  <a:lnTo>
                    <a:pt x="47920" y="201274"/>
                  </a:lnTo>
                  <a:lnTo>
                    <a:pt x="46206" y="193500"/>
                  </a:lnTo>
                  <a:lnTo>
                    <a:pt x="44501" y="185735"/>
                  </a:lnTo>
                  <a:lnTo>
                    <a:pt x="42948" y="178669"/>
                  </a:lnTo>
                  <a:lnTo>
                    <a:pt x="41386" y="171536"/>
                  </a:lnTo>
                  <a:lnTo>
                    <a:pt x="40719" y="170492"/>
                  </a:lnTo>
                  <a:lnTo>
                    <a:pt x="36043" y="167122"/>
                  </a:lnTo>
                  <a:lnTo>
                    <a:pt x="31737" y="164011"/>
                  </a:lnTo>
                  <a:lnTo>
                    <a:pt x="27251" y="160468"/>
                  </a:lnTo>
                  <a:lnTo>
                    <a:pt x="22393" y="156629"/>
                  </a:lnTo>
                  <a:lnTo>
                    <a:pt x="21612" y="151784"/>
                  </a:lnTo>
                  <a:lnTo>
                    <a:pt x="19117" y="144450"/>
                  </a:lnTo>
                  <a:lnTo>
                    <a:pt x="16488" y="140352"/>
                  </a:lnTo>
                  <a:lnTo>
                    <a:pt x="15497" y="139280"/>
                  </a:lnTo>
                  <a:lnTo>
                    <a:pt x="10192" y="136628"/>
                  </a:lnTo>
                  <a:lnTo>
                    <a:pt x="7134" y="134674"/>
                  </a:lnTo>
                  <a:lnTo>
                    <a:pt x="6296" y="133535"/>
                  </a:lnTo>
                  <a:lnTo>
                    <a:pt x="5705" y="130538"/>
                  </a:lnTo>
                  <a:lnTo>
                    <a:pt x="3524" y="124564"/>
                  </a:lnTo>
                  <a:lnTo>
                    <a:pt x="1038" y="119125"/>
                  </a:lnTo>
                  <a:lnTo>
                    <a:pt x="124" y="115439"/>
                  </a:lnTo>
                  <a:lnTo>
                    <a:pt x="0" y="110796"/>
                  </a:lnTo>
                  <a:lnTo>
                    <a:pt x="486" y="107435"/>
                  </a:lnTo>
                  <a:lnTo>
                    <a:pt x="1572" y="105999"/>
                  </a:lnTo>
                  <a:lnTo>
                    <a:pt x="6753" y="101805"/>
                  </a:lnTo>
                  <a:lnTo>
                    <a:pt x="9154" y="96760"/>
                  </a:lnTo>
                  <a:lnTo>
                    <a:pt x="12125" y="94864"/>
                  </a:lnTo>
                  <a:lnTo>
                    <a:pt x="14697" y="93437"/>
                  </a:lnTo>
                  <a:lnTo>
                    <a:pt x="16783" y="91771"/>
                  </a:lnTo>
                  <a:lnTo>
                    <a:pt x="18631" y="89100"/>
                  </a:lnTo>
                  <a:lnTo>
                    <a:pt x="20041" y="86247"/>
                  </a:lnTo>
                  <a:lnTo>
                    <a:pt x="20279" y="83154"/>
                  </a:lnTo>
                  <a:lnTo>
                    <a:pt x="20869" y="78242"/>
                  </a:lnTo>
                  <a:lnTo>
                    <a:pt x="21812" y="74805"/>
                  </a:lnTo>
                  <a:lnTo>
                    <a:pt x="24003" y="70908"/>
                  </a:lnTo>
                  <a:lnTo>
                    <a:pt x="23079" y="67768"/>
                  </a:lnTo>
                  <a:lnTo>
                    <a:pt x="21917" y="64379"/>
                  </a:lnTo>
                  <a:lnTo>
                    <a:pt x="22250" y="58490"/>
                  </a:lnTo>
                  <a:lnTo>
                    <a:pt x="21955" y="56097"/>
                  </a:lnTo>
                  <a:lnTo>
                    <a:pt x="21012" y="53981"/>
                  </a:lnTo>
                  <a:lnTo>
                    <a:pt x="20050" y="51262"/>
                  </a:lnTo>
                  <a:lnTo>
                    <a:pt x="20022" y="48992"/>
                  </a:lnTo>
                  <a:lnTo>
                    <a:pt x="20945" y="43028"/>
                  </a:lnTo>
                  <a:lnTo>
                    <a:pt x="21650" y="38461"/>
                  </a:lnTo>
                  <a:lnTo>
                    <a:pt x="22774" y="32515"/>
                  </a:lnTo>
                  <a:lnTo>
                    <a:pt x="22374" y="30849"/>
                  </a:lnTo>
                  <a:lnTo>
                    <a:pt x="21536" y="29604"/>
                  </a:lnTo>
                  <a:lnTo>
                    <a:pt x="19021" y="28292"/>
                  </a:lnTo>
                  <a:lnTo>
                    <a:pt x="18993" y="27498"/>
                  </a:lnTo>
                  <a:lnTo>
                    <a:pt x="19602" y="26617"/>
                  </a:lnTo>
                  <a:lnTo>
                    <a:pt x="23317" y="23706"/>
                  </a:lnTo>
                  <a:lnTo>
                    <a:pt x="25308" y="19427"/>
                  </a:lnTo>
                  <a:lnTo>
                    <a:pt x="26975" y="18536"/>
                  </a:lnTo>
                  <a:lnTo>
                    <a:pt x="29508" y="16985"/>
                  </a:lnTo>
                  <a:lnTo>
                    <a:pt x="29413" y="15319"/>
                  </a:lnTo>
                  <a:lnTo>
                    <a:pt x="28842" y="13529"/>
                  </a:lnTo>
                  <a:lnTo>
                    <a:pt x="35443" y="11508"/>
                  </a:lnTo>
                  <a:lnTo>
                    <a:pt x="41729" y="6204"/>
                  </a:lnTo>
                  <a:lnTo>
                    <a:pt x="43948" y="4902"/>
                  </a:lnTo>
                  <a:lnTo>
                    <a:pt x="58541" y="0"/>
                  </a:lnTo>
                  <a:lnTo>
                    <a:pt x="60436" y="334"/>
                  </a:lnTo>
                  <a:lnTo>
                    <a:pt x="62560" y="1053"/>
                  </a:lnTo>
                  <a:lnTo>
                    <a:pt x="61951" y="2881"/>
                  </a:lnTo>
                  <a:lnTo>
                    <a:pt x="61112" y="4327"/>
                  </a:lnTo>
                  <a:lnTo>
                    <a:pt x="62351" y="6883"/>
                  </a:lnTo>
                  <a:lnTo>
                    <a:pt x="64122" y="5323"/>
                  </a:lnTo>
                  <a:lnTo>
                    <a:pt x="63675" y="4279"/>
                  </a:lnTo>
                  <a:lnTo>
                    <a:pt x="63570" y="2891"/>
                  </a:lnTo>
                  <a:lnTo>
                    <a:pt x="66570" y="2766"/>
                  </a:lnTo>
                  <a:lnTo>
                    <a:pt x="69228" y="2986"/>
                  </a:lnTo>
                  <a:lnTo>
                    <a:pt x="72142" y="4508"/>
                  </a:lnTo>
                  <a:lnTo>
                    <a:pt x="71942" y="10282"/>
                  </a:lnTo>
                  <a:lnTo>
                    <a:pt x="75829" y="15921"/>
                  </a:lnTo>
                  <a:lnTo>
                    <a:pt x="74733" y="18727"/>
                  </a:lnTo>
                  <a:lnTo>
                    <a:pt x="77915" y="20383"/>
                  </a:lnTo>
                  <a:lnTo>
                    <a:pt x="80743" y="18391"/>
                  </a:lnTo>
                  <a:lnTo>
                    <a:pt x="82163" y="15452"/>
                  </a:lnTo>
                  <a:lnTo>
                    <a:pt x="87373" y="13748"/>
                  </a:lnTo>
                  <a:lnTo>
                    <a:pt x="92326" y="9420"/>
                  </a:lnTo>
                  <a:lnTo>
                    <a:pt x="95069" y="8980"/>
                  </a:lnTo>
                  <a:lnTo>
                    <a:pt x="95688" y="12532"/>
                  </a:lnTo>
                  <a:lnTo>
                    <a:pt x="97012" y="15634"/>
                  </a:lnTo>
                  <a:lnTo>
                    <a:pt x="95136" y="16726"/>
                  </a:lnTo>
                  <a:lnTo>
                    <a:pt x="92754" y="20019"/>
                  </a:lnTo>
                  <a:lnTo>
                    <a:pt x="88230" y="28349"/>
                  </a:lnTo>
                  <a:lnTo>
                    <a:pt x="84068" y="30791"/>
                  </a:lnTo>
                  <a:lnTo>
                    <a:pt x="80943" y="33989"/>
                  </a:lnTo>
                  <a:lnTo>
                    <a:pt x="79934" y="36258"/>
                  </a:lnTo>
                  <a:lnTo>
                    <a:pt x="79629" y="38900"/>
                  </a:lnTo>
                  <a:lnTo>
                    <a:pt x="80410" y="43630"/>
                  </a:lnTo>
                  <a:lnTo>
                    <a:pt x="82687" y="48427"/>
                  </a:lnTo>
                  <a:lnTo>
                    <a:pt x="85315" y="51318"/>
                  </a:lnTo>
                  <a:lnTo>
                    <a:pt x="87849" y="52218"/>
                  </a:lnTo>
                  <a:lnTo>
                    <a:pt x="93745" y="56776"/>
                  </a:lnTo>
                  <a:lnTo>
                    <a:pt x="93650" y="59476"/>
                  </a:lnTo>
                  <a:lnTo>
                    <a:pt x="94469" y="62683"/>
                  </a:lnTo>
                  <a:lnTo>
                    <a:pt x="94783" y="66580"/>
                  </a:lnTo>
                  <a:lnTo>
                    <a:pt x="96831" y="69692"/>
                  </a:lnTo>
                  <a:lnTo>
                    <a:pt x="92450" y="76451"/>
                  </a:lnTo>
                  <a:lnTo>
                    <a:pt x="90049" y="81325"/>
                  </a:lnTo>
                  <a:lnTo>
                    <a:pt x="85363" y="88027"/>
                  </a:lnTo>
                  <a:lnTo>
                    <a:pt x="81191" y="92374"/>
                  </a:lnTo>
                  <a:lnTo>
                    <a:pt x="72257" y="98817"/>
                  </a:lnTo>
                  <a:lnTo>
                    <a:pt x="70066" y="100952"/>
                  </a:lnTo>
                  <a:lnTo>
                    <a:pt x="68637" y="103164"/>
                  </a:lnTo>
                  <a:lnTo>
                    <a:pt x="67980" y="105472"/>
                  </a:lnTo>
                  <a:lnTo>
                    <a:pt x="68218" y="108181"/>
                  </a:lnTo>
                  <a:lnTo>
                    <a:pt x="71161" y="114835"/>
                  </a:lnTo>
                  <a:lnTo>
                    <a:pt x="75076" y="118751"/>
                  </a:lnTo>
                  <a:lnTo>
                    <a:pt x="79058" y="120867"/>
                  </a:lnTo>
                  <a:lnTo>
                    <a:pt x="85982" y="120015"/>
                  </a:lnTo>
                  <a:lnTo>
                    <a:pt x="85744" y="122571"/>
                  </a:lnTo>
                  <a:lnTo>
                    <a:pt x="86239" y="125626"/>
                  </a:lnTo>
                  <a:lnTo>
                    <a:pt x="89049" y="125482"/>
                  </a:lnTo>
                  <a:lnTo>
                    <a:pt x="90935" y="125004"/>
                  </a:lnTo>
                  <a:lnTo>
                    <a:pt x="92526" y="122026"/>
                  </a:lnTo>
                  <a:lnTo>
                    <a:pt x="95907" y="124065"/>
                  </a:lnTo>
                  <a:lnTo>
                    <a:pt x="97669" y="130269"/>
                  </a:lnTo>
                  <a:lnTo>
                    <a:pt x="100536" y="132203"/>
                  </a:lnTo>
                  <a:lnTo>
                    <a:pt x="100870" y="132922"/>
                  </a:lnTo>
                  <a:lnTo>
                    <a:pt x="99860" y="133400"/>
                  </a:lnTo>
                  <a:lnTo>
                    <a:pt x="99070" y="134108"/>
                  </a:lnTo>
                  <a:lnTo>
                    <a:pt x="99917" y="134615"/>
                  </a:lnTo>
                  <a:lnTo>
                    <a:pt x="102689" y="135381"/>
                  </a:lnTo>
                  <a:lnTo>
                    <a:pt x="104365" y="134893"/>
                  </a:lnTo>
                  <a:lnTo>
                    <a:pt x="107204" y="136320"/>
                  </a:lnTo>
                  <a:close/>
                  <a:moveTo>
                    <a:pt x="101146" y="85634"/>
                  </a:moveTo>
                  <a:lnTo>
                    <a:pt x="97022" y="87980"/>
                  </a:lnTo>
                  <a:lnTo>
                    <a:pt x="97812" y="85940"/>
                  </a:lnTo>
                  <a:lnTo>
                    <a:pt x="100536" y="83470"/>
                  </a:lnTo>
                  <a:lnTo>
                    <a:pt x="101241" y="84064"/>
                  </a:lnTo>
                  <a:lnTo>
                    <a:pt x="101146" y="85634"/>
                  </a:lnTo>
                  <a:close/>
                  <a:moveTo>
                    <a:pt x="92583" y="119010"/>
                  </a:moveTo>
                  <a:lnTo>
                    <a:pt x="91878" y="119164"/>
                  </a:lnTo>
                  <a:lnTo>
                    <a:pt x="90583" y="120035"/>
                  </a:lnTo>
                  <a:lnTo>
                    <a:pt x="89897" y="120132"/>
                  </a:lnTo>
                  <a:lnTo>
                    <a:pt x="87954" y="119145"/>
                  </a:lnTo>
                  <a:lnTo>
                    <a:pt x="87211" y="119155"/>
                  </a:lnTo>
                  <a:lnTo>
                    <a:pt x="86277" y="118465"/>
                  </a:lnTo>
                  <a:lnTo>
                    <a:pt x="86592" y="114712"/>
                  </a:lnTo>
                  <a:lnTo>
                    <a:pt x="86897" y="113649"/>
                  </a:lnTo>
                  <a:lnTo>
                    <a:pt x="91621" y="113506"/>
                  </a:lnTo>
                  <a:lnTo>
                    <a:pt x="94183" y="115756"/>
                  </a:lnTo>
                  <a:lnTo>
                    <a:pt x="94602" y="116349"/>
                  </a:lnTo>
                  <a:lnTo>
                    <a:pt x="94707" y="116990"/>
                  </a:lnTo>
                  <a:lnTo>
                    <a:pt x="93516" y="118244"/>
                  </a:lnTo>
                  <a:lnTo>
                    <a:pt x="92583" y="11901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D8E7AB19-71D5-6248-D997-3B98C168C438}"/>
                </a:ext>
              </a:extLst>
            </p:cNvPr>
            <p:cNvSpPr/>
            <p:nvPr/>
          </p:nvSpPr>
          <p:spPr>
            <a:xfrm>
              <a:off x="6419097" y="3499955"/>
              <a:ext cx="297761" cy="288351"/>
            </a:xfrm>
            <a:custGeom>
              <a:avLst/>
              <a:gdLst>
                <a:gd name="connsiteX0" fmla="*/ 277644 w 297761"/>
                <a:gd name="connsiteY0" fmla="*/ 187006 h 288351"/>
                <a:gd name="connsiteX1" fmla="*/ 276196 w 297761"/>
                <a:gd name="connsiteY1" fmla="*/ 187359 h 288351"/>
                <a:gd name="connsiteX2" fmla="*/ 275634 w 297761"/>
                <a:gd name="connsiteY2" fmla="*/ 187014 h 288351"/>
                <a:gd name="connsiteX3" fmla="*/ 274749 w 297761"/>
                <a:gd name="connsiteY3" fmla="*/ 185885 h 288351"/>
                <a:gd name="connsiteX4" fmla="*/ 276292 w 297761"/>
                <a:gd name="connsiteY4" fmla="*/ 184927 h 288351"/>
                <a:gd name="connsiteX5" fmla="*/ 277787 w 297761"/>
                <a:gd name="connsiteY5" fmla="*/ 183070 h 288351"/>
                <a:gd name="connsiteX6" fmla="*/ 281264 w 297761"/>
                <a:gd name="connsiteY6" fmla="*/ 180341 h 288351"/>
                <a:gd name="connsiteX7" fmla="*/ 282454 w 297761"/>
                <a:gd name="connsiteY7" fmla="*/ 178541 h 288351"/>
                <a:gd name="connsiteX8" fmla="*/ 282883 w 297761"/>
                <a:gd name="connsiteY8" fmla="*/ 178158 h 288351"/>
                <a:gd name="connsiteX9" fmla="*/ 282635 w 297761"/>
                <a:gd name="connsiteY9" fmla="*/ 180283 h 288351"/>
                <a:gd name="connsiteX10" fmla="*/ 280673 w 297761"/>
                <a:gd name="connsiteY10" fmla="*/ 184927 h 288351"/>
                <a:gd name="connsiteX11" fmla="*/ 278997 w 297761"/>
                <a:gd name="connsiteY11" fmla="*/ 185234 h 288351"/>
                <a:gd name="connsiteX12" fmla="*/ 277644 w 297761"/>
                <a:gd name="connsiteY12" fmla="*/ 187005 h 288351"/>
                <a:gd name="connsiteX13" fmla="*/ 271901 w 297761"/>
                <a:gd name="connsiteY13" fmla="*/ 138511 h 288351"/>
                <a:gd name="connsiteX14" fmla="*/ 273949 w 297761"/>
                <a:gd name="connsiteY14" fmla="*/ 144227 h 288351"/>
                <a:gd name="connsiteX15" fmla="*/ 273691 w 297761"/>
                <a:gd name="connsiteY15" fmla="*/ 145299 h 288351"/>
                <a:gd name="connsiteX16" fmla="*/ 272244 w 297761"/>
                <a:gd name="connsiteY16" fmla="*/ 145950 h 288351"/>
                <a:gd name="connsiteX17" fmla="*/ 271491 w 297761"/>
                <a:gd name="connsiteY17" fmla="*/ 146007 h 288351"/>
                <a:gd name="connsiteX18" fmla="*/ 270596 w 297761"/>
                <a:gd name="connsiteY18" fmla="*/ 145088 h 288351"/>
                <a:gd name="connsiteX19" fmla="*/ 269967 w 297761"/>
                <a:gd name="connsiteY19" fmla="*/ 143164 h 288351"/>
                <a:gd name="connsiteX20" fmla="*/ 268872 w 297761"/>
                <a:gd name="connsiteY20" fmla="*/ 143622 h 288351"/>
                <a:gd name="connsiteX21" fmla="*/ 267005 w 297761"/>
                <a:gd name="connsiteY21" fmla="*/ 141315 h 288351"/>
                <a:gd name="connsiteX22" fmla="*/ 265157 w 297761"/>
                <a:gd name="connsiteY22" fmla="*/ 141200 h 288351"/>
                <a:gd name="connsiteX23" fmla="*/ 263519 w 297761"/>
                <a:gd name="connsiteY23" fmla="*/ 138452 h 288351"/>
                <a:gd name="connsiteX24" fmla="*/ 264157 w 297761"/>
                <a:gd name="connsiteY24" fmla="*/ 136058 h 288351"/>
                <a:gd name="connsiteX25" fmla="*/ 263785 w 297761"/>
                <a:gd name="connsiteY25" fmla="*/ 131970 h 288351"/>
                <a:gd name="connsiteX26" fmla="*/ 265776 w 297761"/>
                <a:gd name="connsiteY26" fmla="*/ 129883 h 288351"/>
                <a:gd name="connsiteX27" fmla="*/ 266900 w 297761"/>
                <a:gd name="connsiteY27" fmla="*/ 126359 h 288351"/>
                <a:gd name="connsiteX28" fmla="*/ 268195 w 297761"/>
                <a:gd name="connsiteY28" fmla="*/ 128762 h 288351"/>
                <a:gd name="connsiteX29" fmla="*/ 268491 w 297761"/>
                <a:gd name="connsiteY29" fmla="*/ 132516 h 288351"/>
                <a:gd name="connsiteX30" fmla="*/ 270234 w 297761"/>
                <a:gd name="connsiteY30" fmla="*/ 136920 h 288351"/>
                <a:gd name="connsiteX31" fmla="*/ 271691 w 297761"/>
                <a:gd name="connsiteY31" fmla="*/ 138280 h 288351"/>
                <a:gd name="connsiteX32" fmla="*/ 271901 w 297761"/>
                <a:gd name="connsiteY32" fmla="*/ 138510 h 288351"/>
                <a:gd name="connsiteX33" fmla="*/ 281750 w 297761"/>
                <a:gd name="connsiteY33" fmla="*/ 104493 h 288351"/>
                <a:gd name="connsiteX34" fmla="*/ 281911 w 297761"/>
                <a:gd name="connsiteY34" fmla="*/ 105843 h 288351"/>
                <a:gd name="connsiteX35" fmla="*/ 281502 w 297761"/>
                <a:gd name="connsiteY35" fmla="*/ 107116 h 288351"/>
                <a:gd name="connsiteX36" fmla="*/ 281587 w 297761"/>
                <a:gd name="connsiteY36" fmla="*/ 111166 h 288351"/>
                <a:gd name="connsiteX37" fmla="*/ 281426 w 297761"/>
                <a:gd name="connsiteY37" fmla="*/ 113857 h 288351"/>
                <a:gd name="connsiteX38" fmla="*/ 279902 w 297761"/>
                <a:gd name="connsiteY38" fmla="*/ 117581 h 288351"/>
                <a:gd name="connsiteX39" fmla="*/ 278654 w 297761"/>
                <a:gd name="connsiteY39" fmla="*/ 118912 h 288351"/>
                <a:gd name="connsiteX40" fmla="*/ 277539 w 297761"/>
                <a:gd name="connsiteY40" fmla="*/ 118520 h 288351"/>
                <a:gd name="connsiteX41" fmla="*/ 276625 w 297761"/>
                <a:gd name="connsiteY41" fmla="*/ 117907 h 288351"/>
                <a:gd name="connsiteX42" fmla="*/ 275911 w 297761"/>
                <a:gd name="connsiteY42" fmla="*/ 116883 h 288351"/>
                <a:gd name="connsiteX43" fmla="*/ 277358 w 297761"/>
                <a:gd name="connsiteY43" fmla="*/ 110056 h 288351"/>
                <a:gd name="connsiteX44" fmla="*/ 276616 w 297761"/>
                <a:gd name="connsiteY44" fmla="*/ 105058 h 288351"/>
                <a:gd name="connsiteX45" fmla="*/ 279483 w 297761"/>
                <a:gd name="connsiteY45" fmla="*/ 105536 h 288351"/>
                <a:gd name="connsiteX46" fmla="*/ 281750 w 297761"/>
                <a:gd name="connsiteY46" fmla="*/ 104493 h 288351"/>
                <a:gd name="connsiteX47" fmla="*/ 40062 w 297761"/>
                <a:gd name="connsiteY47" fmla="*/ 55 h 288351"/>
                <a:gd name="connsiteX48" fmla="*/ 40624 w 297761"/>
                <a:gd name="connsiteY48" fmla="*/ 131 h 288351"/>
                <a:gd name="connsiteX49" fmla="*/ 43424 w 297761"/>
                <a:gd name="connsiteY49" fmla="*/ 131 h 288351"/>
                <a:gd name="connsiteX50" fmla="*/ 48177 w 297761"/>
                <a:gd name="connsiteY50" fmla="*/ 131 h 288351"/>
                <a:gd name="connsiteX51" fmla="*/ 52930 w 297761"/>
                <a:gd name="connsiteY51" fmla="*/ 131 h 288351"/>
                <a:gd name="connsiteX52" fmla="*/ 57683 w 297761"/>
                <a:gd name="connsiteY52" fmla="*/ 131 h 288351"/>
                <a:gd name="connsiteX53" fmla="*/ 62436 w 297761"/>
                <a:gd name="connsiteY53" fmla="*/ 131 h 288351"/>
                <a:gd name="connsiteX54" fmla="*/ 67189 w 297761"/>
                <a:gd name="connsiteY54" fmla="*/ 131 h 288351"/>
                <a:gd name="connsiteX55" fmla="*/ 71942 w 297761"/>
                <a:gd name="connsiteY55" fmla="*/ 131 h 288351"/>
                <a:gd name="connsiteX56" fmla="*/ 76695 w 297761"/>
                <a:gd name="connsiteY56" fmla="*/ 131 h 288351"/>
                <a:gd name="connsiteX57" fmla="*/ 81448 w 297761"/>
                <a:gd name="connsiteY57" fmla="*/ 131 h 288351"/>
                <a:gd name="connsiteX58" fmla="*/ 86201 w 297761"/>
                <a:gd name="connsiteY58" fmla="*/ 131 h 288351"/>
                <a:gd name="connsiteX59" fmla="*/ 90954 w 297761"/>
                <a:gd name="connsiteY59" fmla="*/ 131 h 288351"/>
                <a:gd name="connsiteX60" fmla="*/ 95707 w 297761"/>
                <a:gd name="connsiteY60" fmla="*/ 131 h 288351"/>
                <a:gd name="connsiteX61" fmla="*/ 100460 w 297761"/>
                <a:gd name="connsiteY61" fmla="*/ 131 h 288351"/>
                <a:gd name="connsiteX62" fmla="*/ 105213 w 297761"/>
                <a:gd name="connsiteY62" fmla="*/ 131 h 288351"/>
                <a:gd name="connsiteX63" fmla="*/ 109966 w 297761"/>
                <a:gd name="connsiteY63" fmla="*/ 131 h 288351"/>
                <a:gd name="connsiteX64" fmla="*/ 114719 w 297761"/>
                <a:gd name="connsiteY64" fmla="*/ 131 h 288351"/>
                <a:gd name="connsiteX65" fmla="*/ 119472 w 297761"/>
                <a:gd name="connsiteY65" fmla="*/ 131 h 288351"/>
                <a:gd name="connsiteX66" fmla="*/ 122396 w 297761"/>
                <a:gd name="connsiteY66" fmla="*/ 131 h 288351"/>
                <a:gd name="connsiteX67" fmla="*/ 124435 w 297761"/>
                <a:gd name="connsiteY67" fmla="*/ 131 h 288351"/>
                <a:gd name="connsiteX68" fmla="*/ 126359 w 297761"/>
                <a:gd name="connsiteY68" fmla="*/ 1136 h 288351"/>
                <a:gd name="connsiteX69" fmla="*/ 128502 w 297761"/>
                <a:gd name="connsiteY69" fmla="*/ 2333 h 288351"/>
                <a:gd name="connsiteX70" fmla="*/ 134207 w 297761"/>
                <a:gd name="connsiteY70" fmla="*/ 5512 h 288351"/>
                <a:gd name="connsiteX71" fmla="*/ 139903 w 297761"/>
                <a:gd name="connsiteY71" fmla="*/ 8691 h 288351"/>
                <a:gd name="connsiteX72" fmla="*/ 145599 w 297761"/>
                <a:gd name="connsiteY72" fmla="*/ 11869 h 288351"/>
                <a:gd name="connsiteX73" fmla="*/ 151295 w 297761"/>
                <a:gd name="connsiteY73" fmla="*/ 15048 h 288351"/>
                <a:gd name="connsiteX74" fmla="*/ 156991 w 297761"/>
                <a:gd name="connsiteY74" fmla="*/ 18227 h 288351"/>
                <a:gd name="connsiteX75" fmla="*/ 162696 w 297761"/>
                <a:gd name="connsiteY75" fmla="*/ 21405 h 288351"/>
                <a:gd name="connsiteX76" fmla="*/ 168392 w 297761"/>
                <a:gd name="connsiteY76" fmla="*/ 24584 h 288351"/>
                <a:gd name="connsiteX77" fmla="*/ 174098 w 297761"/>
                <a:gd name="connsiteY77" fmla="*/ 27763 h 288351"/>
                <a:gd name="connsiteX78" fmla="*/ 179794 w 297761"/>
                <a:gd name="connsiteY78" fmla="*/ 30942 h 288351"/>
                <a:gd name="connsiteX79" fmla="*/ 185490 w 297761"/>
                <a:gd name="connsiteY79" fmla="*/ 34120 h 288351"/>
                <a:gd name="connsiteX80" fmla="*/ 191186 w 297761"/>
                <a:gd name="connsiteY80" fmla="*/ 37299 h 288351"/>
                <a:gd name="connsiteX81" fmla="*/ 196882 w 297761"/>
                <a:gd name="connsiteY81" fmla="*/ 40478 h 288351"/>
                <a:gd name="connsiteX82" fmla="*/ 202587 w 297761"/>
                <a:gd name="connsiteY82" fmla="*/ 43656 h 288351"/>
                <a:gd name="connsiteX83" fmla="*/ 208283 w 297761"/>
                <a:gd name="connsiteY83" fmla="*/ 46835 h 288351"/>
                <a:gd name="connsiteX84" fmla="*/ 213979 w 297761"/>
                <a:gd name="connsiteY84" fmla="*/ 50014 h 288351"/>
                <a:gd name="connsiteX85" fmla="*/ 219675 w 297761"/>
                <a:gd name="connsiteY85" fmla="*/ 53193 h 288351"/>
                <a:gd name="connsiteX86" fmla="*/ 222399 w 297761"/>
                <a:gd name="connsiteY86" fmla="*/ 54715 h 288351"/>
                <a:gd name="connsiteX87" fmla="*/ 222809 w 297761"/>
                <a:gd name="connsiteY87" fmla="*/ 55376 h 288351"/>
                <a:gd name="connsiteX88" fmla="*/ 223275 w 297761"/>
                <a:gd name="connsiteY88" fmla="*/ 58277 h 288351"/>
                <a:gd name="connsiteX89" fmla="*/ 223571 w 297761"/>
                <a:gd name="connsiteY89" fmla="*/ 60087 h 288351"/>
                <a:gd name="connsiteX90" fmla="*/ 223409 w 297761"/>
                <a:gd name="connsiteY90" fmla="*/ 61686 h 288351"/>
                <a:gd name="connsiteX91" fmla="*/ 221894 w 297761"/>
                <a:gd name="connsiteY91" fmla="*/ 64395 h 288351"/>
                <a:gd name="connsiteX92" fmla="*/ 221456 w 297761"/>
                <a:gd name="connsiteY92" fmla="*/ 65812 h 288351"/>
                <a:gd name="connsiteX93" fmla="*/ 221447 w 297761"/>
                <a:gd name="connsiteY93" fmla="*/ 66798 h 288351"/>
                <a:gd name="connsiteX94" fmla="*/ 221818 w 297761"/>
                <a:gd name="connsiteY94" fmla="*/ 67191 h 288351"/>
                <a:gd name="connsiteX95" fmla="*/ 223104 w 297761"/>
                <a:gd name="connsiteY95" fmla="*/ 67335 h 288351"/>
                <a:gd name="connsiteX96" fmla="*/ 224199 w 297761"/>
                <a:gd name="connsiteY96" fmla="*/ 67976 h 288351"/>
                <a:gd name="connsiteX97" fmla="*/ 224600 w 297761"/>
                <a:gd name="connsiteY97" fmla="*/ 68482 h 288351"/>
                <a:gd name="connsiteX98" fmla="*/ 225438 w 297761"/>
                <a:gd name="connsiteY98" fmla="*/ 70522 h 288351"/>
                <a:gd name="connsiteX99" fmla="*/ 226495 w 297761"/>
                <a:gd name="connsiteY99" fmla="*/ 71546 h 288351"/>
                <a:gd name="connsiteX100" fmla="*/ 228905 w 297761"/>
                <a:gd name="connsiteY100" fmla="*/ 73279 h 288351"/>
                <a:gd name="connsiteX101" fmla="*/ 233010 w 297761"/>
                <a:gd name="connsiteY101" fmla="*/ 76238 h 288351"/>
                <a:gd name="connsiteX102" fmla="*/ 237115 w 297761"/>
                <a:gd name="connsiteY102" fmla="*/ 79196 h 288351"/>
                <a:gd name="connsiteX103" fmla="*/ 241221 w 297761"/>
                <a:gd name="connsiteY103" fmla="*/ 82155 h 288351"/>
                <a:gd name="connsiteX104" fmla="*/ 245326 w 297761"/>
                <a:gd name="connsiteY104" fmla="*/ 85113 h 288351"/>
                <a:gd name="connsiteX105" fmla="*/ 249431 w 297761"/>
                <a:gd name="connsiteY105" fmla="*/ 88072 h 288351"/>
                <a:gd name="connsiteX106" fmla="*/ 253536 w 297761"/>
                <a:gd name="connsiteY106" fmla="*/ 91030 h 288351"/>
                <a:gd name="connsiteX107" fmla="*/ 257642 w 297761"/>
                <a:gd name="connsiteY107" fmla="*/ 93989 h 288351"/>
                <a:gd name="connsiteX108" fmla="*/ 261747 w 297761"/>
                <a:gd name="connsiteY108" fmla="*/ 96947 h 288351"/>
                <a:gd name="connsiteX109" fmla="*/ 263738 w 297761"/>
                <a:gd name="connsiteY109" fmla="*/ 98393 h 288351"/>
                <a:gd name="connsiteX110" fmla="*/ 264585 w 297761"/>
                <a:gd name="connsiteY110" fmla="*/ 98796 h 288351"/>
                <a:gd name="connsiteX111" fmla="*/ 264052 w 297761"/>
                <a:gd name="connsiteY111" fmla="*/ 101046 h 288351"/>
                <a:gd name="connsiteX112" fmla="*/ 261947 w 297761"/>
                <a:gd name="connsiteY112" fmla="*/ 106513 h 288351"/>
                <a:gd name="connsiteX113" fmla="*/ 261823 w 297761"/>
                <a:gd name="connsiteY113" fmla="*/ 108792 h 288351"/>
                <a:gd name="connsiteX114" fmla="*/ 261004 w 297761"/>
                <a:gd name="connsiteY114" fmla="*/ 111472 h 288351"/>
                <a:gd name="connsiteX115" fmla="*/ 260213 w 297761"/>
                <a:gd name="connsiteY115" fmla="*/ 113244 h 288351"/>
                <a:gd name="connsiteX116" fmla="*/ 258070 w 297761"/>
                <a:gd name="connsiteY116" fmla="*/ 120941 h 288351"/>
                <a:gd name="connsiteX117" fmla="*/ 256280 w 297761"/>
                <a:gd name="connsiteY117" fmla="*/ 123823 h 288351"/>
                <a:gd name="connsiteX118" fmla="*/ 253832 w 297761"/>
                <a:gd name="connsiteY118" fmla="*/ 130573 h 288351"/>
                <a:gd name="connsiteX119" fmla="*/ 253441 w 297761"/>
                <a:gd name="connsiteY119" fmla="*/ 135744 h 288351"/>
                <a:gd name="connsiteX120" fmla="*/ 254794 w 297761"/>
                <a:gd name="connsiteY120" fmla="*/ 139363 h 288351"/>
                <a:gd name="connsiteX121" fmla="*/ 255289 w 297761"/>
                <a:gd name="connsiteY121" fmla="*/ 142752 h 288351"/>
                <a:gd name="connsiteX122" fmla="*/ 258165 w 297761"/>
                <a:gd name="connsiteY122" fmla="*/ 146084 h 288351"/>
                <a:gd name="connsiteX123" fmla="*/ 260461 w 297761"/>
                <a:gd name="connsiteY123" fmla="*/ 147271 h 288351"/>
                <a:gd name="connsiteX124" fmla="*/ 262014 w 297761"/>
                <a:gd name="connsiteY124" fmla="*/ 148794 h 288351"/>
                <a:gd name="connsiteX125" fmla="*/ 264766 w 297761"/>
                <a:gd name="connsiteY125" fmla="*/ 152269 h 288351"/>
                <a:gd name="connsiteX126" fmla="*/ 266348 w 297761"/>
                <a:gd name="connsiteY126" fmla="*/ 155754 h 288351"/>
                <a:gd name="connsiteX127" fmla="*/ 271291 w 297761"/>
                <a:gd name="connsiteY127" fmla="*/ 157468 h 288351"/>
                <a:gd name="connsiteX128" fmla="*/ 273263 w 297761"/>
                <a:gd name="connsiteY128" fmla="*/ 161384 h 288351"/>
                <a:gd name="connsiteX129" fmla="*/ 272548 w 297761"/>
                <a:gd name="connsiteY129" fmla="*/ 164075 h 288351"/>
                <a:gd name="connsiteX130" fmla="*/ 270253 w 297761"/>
                <a:gd name="connsiteY130" fmla="*/ 166305 h 288351"/>
                <a:gd name="connsiteX131" fmla="*/ 268110 w 297761"/>
                <a:gd name="connsiteY131" fmla="*/ 169915 h 288351"/>
                <a:gd name="connsiteX132" fmla="*/ 266386 w 297761"/>
                <a:gd name="connsiteY132" fmla="*/ 174664 h 288351"/>
                <a:gd name="connsiteX133" fmla="*/ 266348 w 297761"/>
                <a:gd name="connsiteY133" fmla="*/ 181931 h 288351"/>
                <a:gd name="connsiteX134" fmla="*/ 267510 w 297761"/>
                <a:gd name="connsiteY134" fmla="*/ 180830 h 288351"/>
                <a:gd name="connsiteX135" fmla="*/ 270129 w 297761"/>
                <a:gd name="connsiteY135" fmla="*/ 182611 h 288351"/>
                <a:gd name="connsiteX136" fmla="*/ 270462 w 297761"/>
                <a:gd name="connsiteY136" fmla="*/ 187963 h 288351"/>
                <a:gd name="connsiteX137" fmla="*/ 267767 w 297761"/>
                <a:gd name="connsiteY137" fmla="*/ 194196 h 288351"/>
                <a:gd name="connsiteX138" fmla="*/ 266938 w 297761"/>
                <a:gd name="connsiteY138" fmla="*/ 197116 h 288351"/>
                <a:gd name="connsiteX139" fmla="*/ 266805 w 297761"/>
                <a:gd name="connsiteY139" fmla="*/ 199624 h 288351"/>
                <a:gd name="connsiteX140" fmla="*/ 268767 w 297761"/>
                <a:gd name="connsiteY140" fmla="*/ 207102 h 288351"/>
                <a:gd name="connsiteX141" fmla="*/ 271739 w 297761"/>
                <a:gd name="connsiteY141" fmla="*/ 210903 h 288351"/>
                <a:gd name="connsiteX142" fmla="*/ 271463 w 297761"/>
                <a:gd name="connsiteY142" fmla="*/ 212071 h 288351"/>
                <a:gd name="connsiteX143" fmla="*/ 270691 w 297761"/>
                <a:gd name="connsiteY143" fmla="*/ 213067 h 288351"/>
                <a:gd name="connsiteX144" fmla="*/ 275777 w 297761"/>
                <a:gd name="connsiteY144" fmla="*/ 219808 h 288351"/>
                <a:gd name="connsiteX145" fmla="*/ 275358 w 297761"/>
                <a:gd name="connsiteY145" fmla="*/ 225677 h 288351"/>
                <a:gd name="connsiteX146" fmla="*/ 277263 w 297761"/>
                <a:gd name="connsiteY146" fmla="*/ 230253 h 288351"/>
                <a:gd name="connsiteX147" fmla="*/ 278092 w 297761"/>
                <a:gd name="connsiteY147" fmla="*/ 234217 h 288351"/>
                <a:gd name="connsiteX148" fmla="*/ 279349 w 297761"/>
                <a:gd name="connsiteY148" fmla="*/ 237262 h 288351"/>
                <a:gd name="connsiteX149" fmla="*/ 279587 w 297761"/>
                <a:gd name="connsiteY149" fmla="*/ 239359 h 288351"/>
                <a:gd name="connsiteX150" fmla="*/ 278016 w 297761"/>
                <a:gd name="connsiteY150" fmla="*/ 241685 h 288351"/>
                <a:gd name="connsiteX151" fmla="*/ 281721 w 297761"/>
                <a:gd name="connsiteY151" fmla="*/ 242269 h 288351"/>
                <a:gd name="connsiteX152" fmla="*/ 283902 w 297761"/>
                <a:gd name="connsiteY152" fmla="*/ 244174 h 288351"/>
                <a:gd name="connsiteX153" fmla="*/ 284931 w 297761"/>
                <a:gd name="connsiteY153" fmla="*/ 245993 h 288351"/>
                <a:gd name="connsiteX154" fmla="*/ 287607 w 297761"/>
                <a:gd name="connsiteY154" fmla="*/ 245917 h 288351"/>
                <a:gd name="connsiteX155" fmla="*/ 289055 w 297761"/>
                <a:gd name="connsiteY155" fmla="*/ 247162 h 288351"/>
                <a:gd name="connsiteX156" fmla="*/ 291151 w 297761"/>
                <a:gd name="connsiteY156" fmla="*/ 248196 h 288351"/>
                <a:gd name="connsiteX157" fmla="*/ 295770 w 297761"/>
                <a:gd name="connsiteY157" fmla="*/ 251260 h 288351"/>
                <a:gd name="connsiteX158" fmla="*/ 297018 w 297761"/>
                <a:gd name="connsiteY158" fmla="*/ 252801 h 288351"/>
                <a:gd name="connsiteX159" fmla="*/ 297466 w 297761"/>
                <a:gd name="connsiteY159" fmla="*/ 253692 h 288351"/>
                <a:gd name="connsiteX160" fmla="*/ 297761 w 297761"/>
                <a:gd name="connsiteY160" fmla="*/ 254276 h 288351"/>
                <a:gd name="connsiteX161" fmla="*/ 294656 w 297761"/>
                <a:gd name="connsiteY161" fmla="*/ 256650 h 288351"/>
                <a:gd name="connsiteX162" fmla="*/ 289817 w 297761"/>
                <a:gd name="connsiteY162" fmla="*/ 260346 h 288351"/>
                <a:gd name="connsiteX163" fmla="*/ 285064 w 297761"/>
                <a:gd name="connsiteY163" fmla="*/ 263965 h 288351"/>
                <a:gd name="connsiteX164" fmla="*/ 280483 w 297761"/>
                <a:gd name="connsiteY164" fmla="*/ 266454 h 288351"/>
                <a:gd name="connsiteX165" fmla="*/ 277206 w 297761"/>
                <a:gd name="connsiteY165" fmla="*/ 267613 h 288351"/>
                <a:gd name="connsiteX166" fmla="*/ 273701 w 297761"/>
                <a:gd name="connsiteY166" fmla="*/ 268254 h 288351"/>
                <a:gd name="connsiteX167" fmla="*/ 270377 w 297761"/>
                <a:gd name="connsiteY167" fmla="*/ 269776 h 288351"/>
                <a:gd name="connsiteX168" fmla="*/ 267233 w 297761"/>
                <a:gd name="connsiteY168" fmla="*/ 272170 h 288351"/>
                <a:gd name="connsiteX169" fmla="*/ 263204 w 297761"/>
                <a:gd name="connsiteY169" fmla="*/ 273376 h 288351"/>
                <a:gd name="connsiteX170" fmla="*/ 258299 w 297761"/>
                <a:gd name="connsiteY170" fmla="*/ 273386 h 288351"/>
                <a:gd name="connsiteX171" fmla="*/ 253146 w 297761"/>
                <a:gd name="connsiteY171" fmla="*/ 275062 h 288351"/>
                <a:gd name="connsiteX172" fmla="*/ 248031 w 297761"/>
                <a:gd name="connsiteY172" fmla="*/ 278231 h 288351"/>
                <a:gd name="connsiteX173" fmla="*/ 245050 w 297761"/>
                <a:gd name="connsiteY173" fmla="*/ 280079 h 288351"/>
                <a:gd name="connsiteX174" fmla="*/ 240325 w 297761"/>
                <a:gd name="connsiteY174" fmla="*/ 277292 h 288351"/>
                <a:gd name="connsiteX175" fmla="*/ 236620 w 297761"/>
                <a:gd name="connsiteY175" fmla="*/ 276411 h 288351"/>
                <a:gd name="connsiteX176" fmla="*/ 232362 w 297761"/>
                <a:gd name="connsiteY176" fmla="*/ 276507 h 288351"/>
                <a:gd name="connsiteX177" fmla="*/ 229772 w 297761"/>
                <a:gd name="connsiteY177" fmla="*/ 276852 h 288351"/>
                <a:gd name="connsiteX178" fmla="*/ 228838 w 297761"/>
                <a:gd name="connsiteY178" fmla="*/ 277455 h 288351"/>
                <a:gd name="connsiteX179" fmla="*/ 228028 w 297761"/>
                <a:gd name="connsiteY179" fmla="*/ 279159 h 288351"/>
                <a:gd name="connsiteX180" fmla="*/ 227343 w 297761"/>
                <a:gd name="connsiteY180" fmla="*/ 281955 h 288351"/>
                <a:gd name="connsiteX181" fmla="*/ 224552 w 297761"/>
                <a:gd name="connsiteY181" fmla="*/ 284646 h 288351"/>
                <a:gd name="connsiteX182" fmla="*/ 219656 w 297761"/>
                <a:gd name="connsiteY182" fmla="*/ 287221 h 288351"/>
                <a:gd name="connsiteX183" fmla="*/ 215141 w 297761"/>
                <a:gd name="connsiteY183" fmla="*/ 288188 h 288351"/>
                <a:gd name="connsiteX184" fmla="*/ 211007 w 297761"/>
                <a:gd name="connsiteY184" fmla="*/ 287538 h 288351"/>
                <a:gd name="connsiteX185" fmla="*/ 208217 w 297761"/>
                <a:gd name="connsiteY185" fmla="*/ 286465 h 288351"/>
                <a:gd name="connsiteX186" fmla="*/ 206759 w 297761"/>
                <a:gd name="connsiteY186" fmla="*/ 284972 h 288351"/>
                <a:gd name="connsiteX187" fmla="*/ 204616 w 297761"/>
                <a:gd name="connsiteY187" fmla="*/ 284282 h 288351"/>
                <a:gd name="connsiteX188" fmla="*/ 201778 w 297761"/>
                <a:gd name="connsiteY188" fmla="*/ 284407 h 288351"/>
                <a:gd name="connsiteX189" fmla="*/ 199053 w 297761"/>
                <a:gd name="connsiteY189" fmla="*/ 285470 h 288351"/>
                <a:gd name="connsiteX190" fmla="*/ 196453 w 297761"/>
                <a:gd name="connsiteY190" fmla="*/ 287480 h 288351"/>
                <a:gd name="connsiteX191" fmla="*/ 192310 w 297761"/>
                <a:gd name="connsiteY191" fmla="*/ 288352 h 288351"/>
                <a:gd name="connsiteX192" fmla="*/ 186614 w 297761"/>
                <a:gd name="connsiteY192" fmla="*/ 288083 h 288351"/>
                <a:gd name="connsiteX193" fmla="*/ 183556 w 297761"/>
                <a:gd name="connsiteY193" fmla="*/ 287107 h 288351"/>
                <a:gd name="connsiteX194" fmla="*/ 183137 w 297761"/>
                <a:gd name="connsiteY194" fmla="*/ 285431 h 288351"/>
                <a:gd name="connsiteX195" fmla="*/ 180642 w 297761"/>
                <a:gd name="connsiteY195" fmla="*/ 283468 h 288351"/>
                <a:gd name="connsiteX196" fmla="*/ 176079 w 297761"/>
                <a:gd name="connsiteY196" fmla="*/ 281218 h 288351"/>
                <a:gd name="connsiteX197" fmla="*/ 172707 w 297761"/>
                <a:gd name="connsiteY197" fmla="*/ 281171 h 288351"/>
                <a:gd name="connsiteX198" fmla="*/ 170545 w 297761"/>
                <a:gd name="connsiteY198" fmla="*/ 283334 h 288351"/>
                <a:gd name="connsiteX199" fmla="*/ 168573 w 297761"/>
                <a:gd name="connsiteY199" fmla="*/ 284694 h 288351"/>
                <a:gd name="connsiteX200" fmla="*/ 166792 w 297761"/>
                <a:gd name="connsiteY200" fmla="*/ 285249 h 288351"/>
                <a:gd name="connsiteX201" fmla="*/ 165192 w 297761"/>
                <a:gd name="connsiteY201" fmla="*/ 285316 h 288351"/>
                <a:gd name="connsiteX202" fmla="*/ 163773 w 297761"/>
                <a:gd name="connsiteY202" fmla="*/ 284904 h 288351"/>
                <a:gd name="connsiteX203" fmla="*/ 162887 w 297761"/>
                <a:gd name="connsiteY203" fmla="*/ 284731 h 288351"/>
                <a:gd name="connsiteX204" fmla="*/ 156591 w 297761"/>
                <a:gd name="connsiteY204" fmla="*/ 284501 h 288351"/>
                <a:gd name="connsiteX205" fmla="*/ 150628 w 297761"/>
                <a:gd name="connsiteY205" fmla="*/ 284586 h 288351"/>
                <a:gd name="connsiteX206" fmla="*/ 150438 w 297761"/>
                <a:gd name="connsiteY206" fmla="*/ 283648 h 288351"/>
                <a:gd name="connsiteX207" fmla="*/ 150028 w 297761"/>
                <a:gd name="connsiteY207" fmla="*/ 281456 h 288351"/>
                <a:gd name="connsiteX208" fmla="*/ 148790 w 297761"/>
                <a:gd name="connsiteY208" fmla="*/ 279550 h 288351"/>
                <a:gd name="connsiteX209" fmla="*/ 147723 w 297761"/>
                <a:gd name="connsiteY209" fmla="*/ 278411 h 288351"/>
                <a:gd name="connsiteX210" fmla="*/ 146390 w 297761"/>
                <a:gd name="connsiteY210" fmla="*/ 278114 h 288351"/>
                <a:gd name="connsiteX211" fmla="*/ 145666 w 297761"/>
                <a:gd name="connsiteY211" fmla="*/ 278133 h 288351"/>
                <a:gd name="connsiteX212" fmla="*/ 145085 w 297761"/>
                <a:gd name="connsiteY212" fmla="*/ 277252 h 288351"/>
                <a:gd name="connsiteX213" fmla="*/ 144399 w 297761"/>
                <a:gd name="connsiteY213" fmla="*/ 275308 h 288351"/>
                <a:gd name="connsiteX214" fmla="*/ 143389 w 297761"/>
                <a:gd name="connsiteY214" fmla="*/ 273661 h 288351"/>
                <a:gd name="connsiteX215" fmla="*/ 142046 w 297761"/>
                <a:gd name="connsiteY215" fmla="*/ 272292 h 288351"/>
                <a:gd name="connsiteX216" fmla="*/ 141237 w 297761"/>
                <a:gd name="connsiteY216" fmla="*/ 271019 h 288351"/>
                <a:gd name="connsiteX217" fmla="*/ 140960 w 297761"/>
                <a:gd name="connsiteY217" fmla="*/ 269851 h 288351"/>
                <a:gd name="connsiteX218" fmla="*/ 141170 w 297761"/>
                <a:gd name="connsiteY218" fmla="*/ 268568 h 288351"/>
                <a:gd name="connsiteX219" fmla="*/ 142418 w 297761"/>
                <a:gd name="connsiteY219" fmla="*/ 265379 h 288351"/>
                <a:gd name="connsiteX220" fmla="*/ 142818 w 297761"/>
                <a:gd name="connsiteY220" fmla="*/ 263187 h 288351"/>
                <a:gd name="connsiteX221" fmla="*/ 142675 w 297761"/>
                <a:gd name="connsiteY221" fmla="*/ 260946 h 288351"/>
                <a:gd name="connsiteX222" fmla="*/ 141999 w 297761"/>
                <a:gd name="connsiteY222" fmla="*/ 258649 h 288351"/>
                <a:gd name="connsiteX223" fmla="*/ 140589 w 297761"/>
                <a:gd name="connsiteY223" fmla="*/ 255920 h 288351"/>
                <a:gd name="connsiteX224" fmla="*/ 140751 w 297761"/>
                <a:gd name="connsiteY224" fmla="*/ 255135 h 288351"/>
                <a:gd name="connsiteX225" fmla="*/ 140275 w 297761"/>
                <a:gd name="connsiteY225" fmla="*/ 253277 h 288351"/>
                <a:gd name="connsiteX226" fmla="*/ 140227 w 297761"/>
                <a:gd name="connsiteY226" fmla="*/ 251975 h 288351"/>
                <a:gd name="connsiteX227" fmla="*/ 140503 w 297761"/>
                <a:gd name="connsiteY227" fmla="*/ 250348 h 288351"/>
                <a:gd name="connsiteX228" fmla="*/ 140237 w 297761"/>
                <a:gd name="connsiteY228" fmla="*/ 248213 h 288351"/>
                <a:gd name="connsiteX229" fmla="*/ 139017 w 297761"/>
                <a:gd name="connsiteY229" fmla="*/ 243655 h 288351"/>
                <a:gd name="connsiteX230" fmla="*/ 139017 w 297761"/>
                <a:gd name="connsiteY230" fmla="*/ 242487 h 288351"/>
                <a:gd name="connsiteX231" fmla="*/ 137731 w 297761"/>
                <a:gd name="connsiteY231" fmla="*/ 240285 h 288351"/>
                <a:gd name="connsiteX232" fmla="*/ 133769 w 297761"/>
                <a:gd name="connsiteY232" fmla="*/ 235077 h 288351"/>
                <a:gd name="connsiteX233" fmla="*/ 133579 w 297761"/>
                <a:gd name="connsiteY233" fmla="*/ 234396 h 288351"/>
                <a:gd name="connsiteX234" fmla="*/ 127368 w 297761"/>
                <a:gd name="connsiteY234" fmla="*/ 229150 h 288351"/>
                <a:gd name="connsiteX235" fmla="*/ 124882 w 297761"/>
                <a:gd name="connsiteY235" fmla="*/ 228001 h 288351"/>
                <a:gd name="connsiteX236" fmla="*/ 123987 w 297761"/>
                <a:gd name="connsiteY236" fmla="*/ 228987 h 288351"/>
                <a:gd name="connsiteX237" fmla="*/ 123654 w 297761"/>
                <a:gd name="connsiteY237" fmla="*/ 229896 h 288351"/>
                <a:gd name="connsiteX238" fmla="*/ 123911 w 297761"/>
                <a:gd name="connsiteY238" fmla="*/ 231582 h 288351"/>
                <a:gd name="connsiteX239" fmla="*/ 123758 w 297761"/>
                <a:gd name="connsiteY239" fmla="*/ 232415 h 288351"/>
                <a:gd name="connsiteX240" fmla="*/ 123501 w 297761"/>
                <a:gd name="connsiteY240" fmla="*/ 232799 h 288351"/>
                <a:gd name="connsiteX241" fmla="*/ 122025 w 297761"/>
                <a:gd name="connsiteY241" fmla="*/ 232742 h 288351"/>
                <a:gd name="connsiteX242" fmla="*/ 121101 w 297761"/>
                <a:gd name="connsiteY242" fmla="*/ 232550 h 288351"/>
                <a:gd name="connsiteX243" fmla="*/ 118748 w 297761"/>
                <a:gd name="connsiteY243" fmla="*/ 231143 h 288351"/>
                <a:gd name="connsiteX244" fmla="*/ 116919 w 297761"/>
                <a:gd name="connsiteY244" fmla="*/ 230798 h 288351"/>
                <a:gd name="connsiteX245" fmla="*/ 112366 w 297761"/>
                <a:gd name="connsiteY245" fmla="*/ 231047 h 288351"/>
                <a:gd name="connsiteX246" fmla="*/ 110776 w 297761"/>
                <a:gd name="connsiteY246" fmla="*/ 231383 h 288351"/>
                <a:gd name="connsiteX247" fmla="*/ 109528 w 297761"/>
                <a:gd name="connsiteY247" fmla="*/ 231066 h 288351"/>
                <a:gd name="connsiteX248" fmla="*/ 107118 w 297761"/>
                <a:gd name="connsiteY248" fmla="*/ 228663 h 288351"/>
                <a:gd name="connsiteX249" fmla="*/ 104299 w 297761"/>
                <a:gd name="connsiteY249" fmla="*/ 228157 h 288351"/>
                <a:gd name="connsiteX250" fmla="*/ 101765 w 297761"/>
                <a:gd name="connsiteY250" fmla="*/ 228032 h 288351"/>
                <a:gd name="connsiteX251" fmla="*/ 97584 w 297761"/>
                <a:gd name="connsiteY251" fmla="*/ 225303 h 288351"/>
                <a:gd name="connsiteX252" fmla="*/ 96603 w 297761"/>
                <a:gd name="connsiteY252" fmla="*/ 225428 h 288351"/>
                <a:gd name="connsiteX253" fmla="*/ 96136 w 297761"/>
                <a:gd name="connsiteY253" fmla="*/ 225638 h 288351"/>
                <a:gd name="connsiteX254" fmla="*/ 94621 w 297761"/>
                <a:gd name="connsiteY254" fmla="*/ 224920 h 288351"/>
                <a:gd name="connsiteX255" fmla="*/ 91773 w 297761"/>
                <a:gd name="connsiteY255" fmla="*/ 223331 h 288351"/>
                <a:gd name="connsiteX256" fmla="*/ 87811 w 297761"/>
                <a:gd name="connsiteY256" fmla="*/ 221933 h 288351"/>
                <a:gd name="connsiteX257" fmla="*/ 84572 w 297761"/>
                <a:gd name="connsiteY257" fmla="*/ 220372 h 288351"/>
                <a:gd name="connsiteX258" fmla="*/ 83125 w 297761"/>
                <a:gd name="connsiteY258" fmla="*/ 218850 h 288351"/>
                <a:gd name="connsiteX259" fmla="*/ 80086 w 297761"/>
                <a:gd name="connsiteY259" fmla="*/ 218266 h 288351"/>
                <a:gd name="connsiteX260" fmla="*/ 77457 w 297761"/>
                <a:gd name="connsiteY260" fmla="*/ 218016 h 288351"/>
                <a:gd name="connsiteX261" fmla="*/ 75019 w 297761"/>
                <a:gd name="connsiteY261" fmla="*/ 216599 h 288351"/>
                <a:gd name="connsiteX262" fmla="*/ 72495 w 297761"/>
                <a:gd name="connsiteY262" fmla="*/ 216437 h 288351"/>
                <a:gd name="connsiteX263" fmla="*/ 70018 w 297761"/>
                <a:gd name="connsiteY263" fmla="*/ 216073 h 288351"/>
                <a:gd name="connsiteX264" fmla="*/ 69466 w 297761"/>
                <a:gd name="connsiteY264" fmla="*/ 215144 h 288351"/>
                <a:gd name="connsiteX265" fmla="*/ 69380 w 297761"/>
                <a:gd name="connsiteY265" fmla="*/ 213057 h 288351"/>
                <a:gd name="connsiteX266" fmla="*/ 68513 w 297761"/>
                <a:gd name="connsiteY266" fmla="*/ 212511 h 288351"/>
                <a:gd name="connsiteX267" fmla="*/ 66694 w 297761"/>
                <a:gd name="connsiteY267" fmla="*/ 211975 h 288351"/>
                <a:gd name="connsiteX268" fmla="*/ 64732 w 297761"/>
                <a:gd name="connsiteY268" fmla="*/ 212003 h 288351"/>
                <a:gd name="connsiteX269" fmla="*/ 63541 w 297761"/>
                <a:gd name="connsiteY269" fmla="*/ 212300 h 288351"/>
                <a:gd name="connsiteX270" fmla="*/ 62836 w 297761"/>
                <a:gd name="connsiteY270" fmla="*/ 212147 h 288351"/>
                <a:gd name="connsiteX271" fmla="*/ 61208 w 297761"/>
                <a:gd name="connsiteY271" fmla="*/ 210921 h 288351"/>
                <a:gd name="connsiteX272" fmla="*/ 59693 w 297761"/>
                <a:gd name="connsiteY272" fmla="*/ 209361 h 288351"/>
                <a:gd name="connsiteX273" fmla="*/ 59122 w 297761"/>
                <a:gd name="connsiteY273" fmla="*/ 206872 h 288351"/>
                <a:gd name="connsiteX274" fmla="*/ 56836 w 297761"/>
                <a:gd name="connsiteY274" fmla="*/ 205273 h 288351"/>
                <a:gd name="connsiteX275" fmla="*/ 54197 w 297761"/>
                <a:gd name="connsiteY275" fmla="*/ 204009 h 288351"/>
                <a:gd name="connsiteX276" fmla="*/ 46863 w 297761"/>
                <a:gd name="connsiteY276" fmla="*/ 204143 h 288351"/>
                <a:gd name="connsiteX277" fmla="*/ 45710 w 297761"/>
                <a:gd name="connsiteY277" fmla="*/ 203759 h 288351"/>
                <a:gd name="connsiteX278" fmla="*/ 43967 w 297761"/>
                <a:gd name="connsiteY278" fmla="*/ 202495 h 288351"/>
                <a:gd name="connsiteX279" fmla="*/ 41929 w 297761"/>
                <a:gd name="connsiteY279" fmla="*/ 200408 h 288351"/>
                <a:gd name="connsiteX280" fmla="*/ 40291 w 297761"/>
                <a:gd name="connsiteY280" fmla="*/ 198024 h 288351"/>
                <a:gd name="connsiteX281" fmla="*/ 38852 w 297761"/>
                <a:gd name="connsiteY281" fmla="*/ 194798 h 288351"/>
                <a:gd name="connsiteX282" fmla="*/ 38167 w 297761"/>
                <a:gd name="connsiteY282" fmla="*/ 192844 h 288351"/>
                <a:gd name="connsiteX283" fmla="*/ 37357 w 297761"/>
                <a:gd name="connsiteY283" fmla="*/ 190441 h 288351"/>
                <a:gd name="connsiteX284" fmla="*/ 35566 w 297761"/>
                <a:gd name="connsiteY284" fmla="*/ 186841 h 288351"/>
                <a:gd name="connsiteX285" fmla="*/ 33033 w 297761"/>
                <a:gd name="connsiteY285" fmla="*/ 181748 h 288351"/>
                <a:gd name="connsiteX286" fmla="*/ 31070 w 297761"/>
                <a:gd name="connsiteY286" fmla="*/ 177573 h 288351"/>
                <a:gd name="connsiteX287" fmla="*/ 28966 w 297761"/>
                <a:gd name="connsiteY287" fmla="*/ 173092 h 288351"/>
                <a:gd name="connsiteX288" fmla="*/ 28108 w 297761"/>
                <a:gd name="connsiteY288" fmla="*/ 169808 h 288351"/>
                <a:gd name="connsiteX289" fmla="*/ 26470 w 297761"/>
                <a:gd name="connsiteY289" fmla="*/ 166179 h 288351"/>
                <a:gd name="connsiteX290" fmla="*/ 23784 w 297761"/>
                <a:gd name="connsiteY290" fmla="*/ 161718 h 288351"/>
                <a:gd name="connsiteX291" fmla="*/ 22422 w 297761"/>
                <a:gd name="connsiteY291" fmla="*/ 159975 h 288351"/>
                <a:gd name="connsiteX292" fmla="*/ 20936 w 297761"/>
                <a:gd name="connsiteY292" fmla="*/ 158415 h 288351"/>
                <a:gd name="connsiteX293" fmla="*/ 17078 w 297761"/>
                <a:gd name="connsiteY293" fmla="*/ 155408 h 288351"/>
                <a:gd name="connsiteX294" fmla="*/ 12706 w 297761"/>
                <a:gd name="connsiteY294" fmla="*/ 152421 h 288351"/>
                <a:gd name="connsiteX295" fmla="*/ 10335 w 297761"/>
                <a:gd name="connsiteY295" fmla="*/ 150410 h 288351"/>
                <a:gd name="connsiteX296" fmla="*/ 7153 w 297761"/>
                <a:gd name="connsiteY296" fmla="*/ 144426 h 288351"/>
                <a:gd name="connsiteX297" fmla="*/ 5820 w 297761"/>
                <a:gd name="connsiteY297" fmla="*/ 142263 h 288351"/>
                <a:gd name="connsiteX298" fmla="*/ 4896 w 297761"/>
                <a:gd name="connsiteY298" fmla="*/ 138461 h 288351"/>
                <a:gd name="connsiteX299" fmla="*/ 4200 w 297761"/>
                <a:gd name="connsiteY299" fmla="*/ 134517 h 288351"/>
                <a:gd name="connsiteX300" fmla="*/ 4486 w 297761"/>
                <a:gd name="connsiteY300" fmla="*/ 132918 h 288351"/>
                <a:gd name="connsiteX301" fmla="*/ 7306 w 297761"/>
                <a:gd name="connsiteY301" fmla="*/ 127834 h 288351"/>
                <a:gd name="connsiteX302" fmla="*/ 7591 w 297761"/>
                <a:gd name="connsiteY302" fmla="*/ 126407 h 288351"/>
                <a:gd name="connsiteX303" fmla="*/ 7249 w 297761"/>
                <a:gd name="connsiteY303" fmla="*/ 124483 h 288351"/>
                <a:gd name="connsiteX304" fmla="*/ 5858 w 297761"/>
                <a:gd name="connsiteY304" fmla="*/ 120433 h 288351"/>
                <a:gd name="connsiteX305" fmla="*/ 4820 w 297761"/>
                <a:gd name="connsiteY305" fmla="*/ 117790 h 288351"/>
                <a:gd name="connsiteX306" fmla="*/ 4096 w 297761"/>
                <a:gd name="connsiteY306" fmla="*/ 115531 h 288351"/>
                <a:gd name="connsiteX307" fmla="*/ 2591 w 297761"/>
                <a:gd name="connsiteY307" fmla="*/ 111768 h 288351"/>
                <a:gd name="connsiteX308" fmla="*/ 524 w 297761"/>
                <a:gd name="connsiteY308" fmla="*/ 106588 h 288351"/>
                <a:gd name="connsiteX309" fmla="*/ 0 w 297761"/>
                <a:gd name="connsiteY309" fmla="*/ 104329 h 288351"/>
                <a:gd name="connsiteX310" fmla="*/ 67 w 297761"/>
                <a:gd name="connsiteY310" fmla="*/ 102634 h 288351"/>
                <a:gd name="connsiteX311" fmla="*/ 1181 w 297761"/>
                <a:gd name="connsiteY311" fmla="*/ 98162 h 288351"/>
                <a:gd name="connsiteX312" fmla="*/ 2162 w 297761"/>
                <a:gd name="connsiteY312" fmla="*/ 93557 h 288351"/>
                <a:gd name="connsiteX313" fmla="*/ 2134 w 297761"/>
                <a:gd name="connsiteY313" fmla="*/ 92293 h 288351"/>
                <a:gd name="connsiteX314" fmla="*/ 10544 w 297761"/>
                <a:gd name="connsiteY314" fmla="*/ 92466 h 288351"/>
                <a:gd name="connsiteX315" fmla="*/ 11925 w 297761"/>
                <a:gd name="connsiteY315" fmla="*/ 91460 h 288351"/>
                <a:gd name="connsiteX316" fmla="*/ 16678 w 297761"/>
                <a:gd name="connsiteY316" fmla="*/ 88492 h 288351"/>
                <a:gd name="connsiteX317" fmla="*/ 22022 w 297761"/>
                <a:gd name="connsiteY317" fmla="*/ 82547 h 288351"/>
                <a:gd name="connsiteX318" fmla="*/ 23089 w 297761"/>
                <a:gd name="connsiteY318" fmla="*/ 80076 h 288351"/>
                <a:gd name="connsiteX319" fmla="*/ 25270 w 297761"/>
                <a:gd name="connsiteY319" fmla="*/ 76266 h 288351"/>
                <a:gd name="connsiteX320" fmla="*/ 27403 w 297761"/>
                <a:gd name="connsiteY320" fmla="*/ 74380 h 288351"/>
                <a:gd name="connsiteX321" fmla="*/ 28223 w 297761"/>
                <a:gd name="connsiteY321" fmla="*/ 73068 h 288351"/>
                <a:gd name="connsiteX322" fmla="*/ 28784 w 297761"/>
                <a:gd name="connsiteY322" fmla="*/ 71009 h 288351"/>
                <a:gd name="connsiteX323" fmla="*/ 29451 w 297761"/>
                <a:gd name="connsiteY323" fmla="*/ 69267 h 288351"/>
                <a:gd name="connsiteX324" fmla="*/ 32252 w 297761"/>
                <a:gd name="connsiteY324" fmla="*/ 66691 h 288351"/>
                <a:gd name="connsiteX325" fmla="*/ 34976 w 297761"/>
                <a:gd name="connsiteY325" fmla="*/ 64709 h 288351"/>
                <a:gd name="connsiteX326" fmla="*/ 34776 w 297761"/>
                <a:gd name="connsiteY326" fmla="*/ 63915 h 288351"/>
                <a:gd name="connsiteX327" fmla="*/ 34414 w 297761"/>
                <a:gd name="connsiteY327" fmla="*/ 63322 h 288351"/>
                <a:gd name="connsiteX328" fmla="*/ 34814 w 297761"/>
                <a:gd name="connsiteY328" fmla="*/ 62815 h 288351"/>
                <a:gd name="connsiteX329" fmla="*/ 36300 w 297761"/>
                <a:gd name="connsiteY329" fmla="*/ 61800 h 288351"/>
                <a:gd name="connsiteX330" fmla="*/ 39195 w 297761"/>
                <a:gd name="connsiteY330" fmla="*/ 60871 h 288351"/>
                <a:gd name="connsiteX331" fmla="*/ 39767 w 297761"/>
                <a:gd name="connsiteY331" fmla="*/ 58889 h 288351"/>
                <a:gd name="connsiteX332" fmla="*/ 39757 w 297761"/>
                <a:gd name="connsiteY332" fmla="*/ 56639 h 288351"/>
                <a:gd name="connsiteX333" fmla="*/ 39291 w 297761"/>
                <a:gd name="connsiteY333" fmla="*/ 55385 h 288351"/>
                <a:gd name="connsiteX334" fmla="*/ 39376 w 297761"/>
                <a:gd name="connsiteY334" fmla="*/ 53939 h 288351"/>
                <a:gd name="connsiteX335" fmla="*/ 38929 w 297761"/>
                <a:gd name="connsiteY335" fmla="*/ 53135 h 288351"/>
                <a:gd name="connsiteX336" fmla="*/ 37033 w 297761"/>
                <a:gd name="connsiteY336" fmla="*/ 52934 h 288351"/>
                <a:gd name="connsiteX337" fmla="*/ 34223 w 297761"/>
                <a:gd name="connsiteY337" fmla="*/ 51814 h 288351"/>
                <a:gd name="connsiteX338" fmla="*/ 31842 w 297761"/>
                <a:gd name="connsiteY338" fmla="*/ 51345 h 288351"/>
                <a:gd name="connsiteX339" fmla="*/ 30251 w 297761"/>
                <a:gd name="connsiteY339" fmla="*/ 50695 h 288351"/>
                <a:gd name="connsiteX340" fmla="*/ 29661 w 297761"/>
                <a:gd name="connsiteY340" fmla="*/ 50198 h 288351"/>
                <a:gd name="connsiteX341" fmla="*/ 29404 w 297761"/>
                <a:gd name="connsiteY341" fmla="*/ 48848 h 288351"/>
                <a:gd name="connsiteX342" fmla="*/ 29870 w 297761"/>
                <a:gd name="connsiteY342" fmla="*/ 47373 h 288351"/>
                <a:gd name="connsiteX343" fmla="*/ 30108 w 297761"/>
                <a:gd name="connsiteY343" fmla="*/ 46952 h 288351"/>
                <a:gd name="connsiteX344" fmla="*/ 30718 w 297761"/>
                <a:gd name="connsiteY344" fmla="*/ 45372 h 288351"/>
                <a:gd name="connsiteX345" fmla="*/ 29680 w 297761"/>
                <a:gd name="connsiteY345" fmla="*/ 44425 h 288351"/>
                <a:gd name="connsiteX346" fmla="*/ 29413 w 297761"/>
                <a:gd name="connsiteY346" fmla="*/ 43965 h 288351"/>
                <a:gd name="connsiteX347" fmla="*/ 29889 w 297761"/>
                <a:gd name="connsiteY347" fmla="*/ 43209 h 288351"/>
                <a:gd name="connsiteX348" fmla="*/ 32337 w 297761"/>
                <a:gd name="connsiteY348" fmla="*/ 38211 h 288351"/>
                <a:gd name="connsiteX349" fmla="*/ 32871 w 297761"/>
                <a:gd name="connsiteY349" fmla="*/ 37512 h 288351"/>
                <a:gd name="connsiteX350" fmla="*/ 33937 w 297761"/>
                <a:gd name="connsiteY350" fmla="*/ 37426 h 288351"/>
                <a:gd name="connsiteX351" fmla="*/ 35623 w 297761"/>
                <a:gd name="connsiteY351" fmla="*/ 36814 h 288351"/>
                <a:gd name="connsiteX352" fmla="*/ 37186 w 297761"/>
                <a:gd name="connsiteY352" fmla="*/ 36536 h 288351"/>
                <a:gd name="connsiteX353" fmla="*/ 38462 w 297761"/>
                <a:gd name="connsiteY353" fmla="*/ 36747 h 288351"/>
                <a:gd name="connsiteX354" fmla="*/ 39405 w 297761"/>
                <a:gd name="connsiteY354" fmla="*/ 36507 h 288351"/>
                <a:gd name="connsiteX355" fmla="*/ 40234 w 297761"/>
                <a:gd name="connsiteY355" fmla="*/ 35866 h 288351"/>
                <a:gd name="connsiteX356" fmla="*/ 40938 w 297761"/>
                <a:gd name="connsiteY356" fmla="*/ 33913 h 288351"/>
                <a:gd name="connsiteX357" fmla="*/ 41519 w 297761"/>
                <a:gd name="connsiteY357" fmla="*/ 30658 h 288351"/>
                <a:gd name="connsiteX358" fmla="*/ 41196 w 297761"/>
                <a:gd name="connsiteY358" fmla="*/ 28006 h 288351"/>
                <a:gd name="connsiteX359" fmla="*/ 39976 w 297761"/>
                <a:gd name="connsiteY359" fmla="*/ 25957 h 288351"/>
                <a:gd name="connsiteX360" fmla="*/ 39643 w 297761"/>
                <a:gd name="connsiteY360" fmla="*/ 22835 h 288351"/>
                <a:gd name="connsiteX361" fmla="*/ 40205 w 297761"/>
                <a:gd name="connsiteY361" fmla="*/ 18642 h 288351"/>
                <a:gd name="connsiteX362" fmla="*/ 39805 w 297761"/>
                <a:gd name="connsiteY362" fmla="*/ 15157 h 288351"/>
                <a:gd name="connsiteX363" fmla="*/ 38452 w 297761"/>
                <a:gd name="connsiteY363" fmla="*/ 12371 h 288351"/>
                <a:gd name="connsiteX364" fmla="*/ 37071 w 297761"/>
                <a:gd name="connsiteY364" fmla="*/ 10714 h 288351"/>
                <a:gd name="connsiteX365" fmla="*/ 34966 w 297761"/>
                <a:gd name="connsiteY365" fmla="*/ 9929 h 288351"/>
                <a:gd name="connsiteX366" fmla="*/ 31652 w 297761"/>
                <a:gd name="connsiteY366" fmla="*/ 5678 h 288351"/>
                <a:gd name="connsiteX367" fmla="*/ 30642 w 297761"/>
                <a:gd name="connsiteY367" fmla="*/ 3620 h 288351"/>
                <a:gd name="connsiteX368" fmla="*/ 30823 w 297761"/>
                <a:gd name="connsiteY368" fmla="*/ 2337 h 288351"/>
                <a:gd name="connsiteX369" fmla="*/ 31699 w 297761"/>
                <a:gd name="connsiteY369" fmla="*/ 1924 h 288351"/>
                <a:gd name="connsiteX370" fmla="*/ 31966 w 297761"/>
                <a:gd name="connsiteY370" fmla="*/ 1800 h 288351"/>
                <a:gd name="connsiteX371" fmla="*/ 34080 w 297761"/>
                <a:gd name="connsiteY371" fmla="*/ 1991 h 288351"/>
                <a:gd name="connsiteX372" fmla="*/ 36062 w 297761"/>
                <a:gd name="connsiteY372" fmla="*/ 1503 h 288351"/>
                <a:gd name="connsiteX373" fmla="*/ 37909 w 297761"/>
                <a:gd name="connsiteY373" fmla="*/ 335 h 288351"/>
                <a:gd name="connsiteX374" fmla="*/ 39700 w 297761"/>
                <a:gd name="connsiteY374" fmla="*/ 0 h 288351"/>
                <a:gd name="connsiteX375" fmla="*/ 40062 w 297761"/>
                <a:gd name="connsiteY375" fmla="*/ 57 h 288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</a:cxnLst>
              <a:rect l="l" t="t" r="r" b="b"/>
              <a:pathLst>
                <a:path w="297761" h="288351">
                  <a:moveTo>
                    <a:pt x="277644" y="187006"/>
                  </a:moveTo>
                  <a:lnTo>
                    <a:pt x="276196" y="187359"/>
                  </a:lnTo>
                  <a:lnTo>
                    <a:pt x="275634" y="187014"/>
                  </a:lnTo>
                  <a:lnTo>
                    <a:pt x="274749" y="185885"/>
                  </a:lnTo>
                  <a:lnTo>
                    <a:pt x="276292" y="184927"/>
                  </a:lnTo>
                  <a:lnTo>
                    <a:pt x="277787" y="183070"/>
                  </a:lnTo>
                  <a:lnTo>
                    <a:pt x="281264" y="180341"/>
                  </a:lnTo>
                  <a:lnTo>
                    <a:pt x="282454" y="178541"/>
                  </a:lnTo>
                  <a:lnTo>
                    <a:pt x="282883" y="178158"/>
                  </a:lnTo>
                  <a:lnTo>
                    <a:pt x="282635" y="180283"/>
                  </a:lnTo>
                  <a:lnTo>
                    <a:pt x="280673" y="184927"/>
                  </a:lnTo>
                  <a:lnTo>
                    <a:pt x="278997" y="185234"/>
                  </a:lnTo>
                  <a:lnTo>
                    <a:pt x="277644" y="187005"/>
                  </a:lnTo>
                  <a:close/>
                  <a:moveTo>
                    <a:pt x="271901" y="138511"/>
                  </a:moveTo>
                  <a:lnTo>
                    <a:pt x="273949" y="144227"/>
                  </a:lnTo>
                  <a:lnTo>
                    <a:pt x="273691" y="145299"/>
                  </a:lnTo>
                  <a:lnTo>
                    <a:pt x="272244" y="145950"/>
                  </a:lnTo>
                  <a:lnTo>
                    <a:pt x="271491" y="146007"/>
                  </a:lnTo>
                  <a:lnTo>
                    <a:pt x="270596" y="145088"/>
                  </a:lnTo>
                  <a:lnTo>
                    <a:pt x="269967" y="143164"/>
                  </a:lnTo>
                  <a:lnTo>
                    <a:pt x="268872" y="143622"/>
                  </a:lnTo>
                  <a:lnTo>
                    <a:pt x="267005" y="141315"/>
                  </a:lnTo>
                  <a:lnTo>
                    <a:pt x="265157" y="141200"/>
                  </a:lnTo>
                  <a:lnTo>
                    <a:pt x="263519" y="138452"/>
                  </a:lnTo>
                  <a:lnTo>
                    <a:pt x="264157" y="136058"/>
                  </a:lnTo>
                  <a:lnTo>
                    <a:pt x="263785" y="131970"/>
                  </a:lnTo>
                  <a:lnTo>
                    <a:pt x="265776" y="129883"/>
                  </a:lnTo>
                  <a:lnTo>
                    <a:pt x="266900" y="126359"/>
                  </a:lnTo>
                  <a:lnTo>
                    <a:pt x="268195" y="128762"/>
                  </a:lnTo>
                  <a:lnTo>
                    <a:pt x="268491" y="132516"/>
                  </a:lnTo>
                  <a:lnTo>
                    <a:pt x="270234" y="136920"/>
                  </a:lnTo>
                  <a:lnTo>
                    <a:pt x="271691" y="138280"/>
                  </a:lnTo>
                  <a:lnTo>
                    <a:pt x="271901" y="138510"/>
                  </a:lnTo>
                  <a:close/>
                  <a:moveTo>
                    <a:pt x="281750" y="104493"/>
                  </a:moveTo>
                  <a:lnTo>
                    <a:pt x="281911" y="105843"/>
                  </a:lnTo>
                  <a:lnTo>
                    <a:pt x="281502" y="107116"/>
                  </a:lnTo>
                  <a:lnTo>
                    <a:pt x="281587" y="111166"/>
                  </a:lnTo>
                  <a:lnTo>
                    <a:pt x="281426" y="113857"/>
                  </a:lnTo>
                  <a:lnTo>
                    <a:pt x="279902" y="117581"/>
                  </a:lnTo>
                  <a:lnTo>
                    <a:pt x="278654" y="118912"/>
                  </a:lnTo>
                  <a:lnTo>
                    <a:pt x="277539" y="118520"/>
                  </a:lnTo>
                  <a:lnTo>
                    <a:pt x="276625" y="117907"/>
                  </a:lnTo>
                  <a:lnTo>
                    <a:pt x="275911" y="116883"/>
                  </a:lnTo>
                  <a:lnTo>
                    <a:pt x="277358" y="110056"/>
                  </a:lnTo>
                  <a:lnTo>
                    <a:pt x="276616" y="105058"/>
                  </a:lnTo>
                  <a:lnTo>
                    <a:pt x="279483" y="105536"/>
                  </a:lnTo>
                  <a:lnTo>
                    <a:pt x="281750" y="104493"/>
                  </a:lnTo>
                  <a:close/>
                  <a:moveTo>
                    <a:pt x="40062" y="55"/>
                  </a:moveTo>
                  <a:lnTo>
                    <a:pt x="40624" y="131"/>
                  </a:lnTo>
                  <a:lnTo>
                    <a:pt x="43424" y="131"/>
                  </a:lnTo>
                  <a:lnTo>
                    <a:pt x="48177" y="131"/>
                  </a:lnTo>
                  <a:lnTo>
                    <a:pt x="52930" y="131"/>
                  </a:lnTo>
                  <a:lnTo>
                    <a:pt x="57683" y="131"/>
                  </a:lnTo>
                  <a:lnTo>
                    <a:pt x="62436" y="131"/>
                  </a:lnTo>
                  <a:lnTo>
                    <a:pt x="67189" y="131"/>
                  </a:lnTo>
                  <a:lnTo>
                    <a:pt x="71942" y="131"/>
                  </a:lnTo>
                  <a:lnTo>
                    <a:pt x="76695" y="131"/>
                  </a:lnTo>
                  <a:lnTo>
                    <a:pt x="81448" y="131"/>
                  </a:lnTo>
                  <a:lnTo>
                    <a:pt x="86201" y="131"/>
                  </a:lnTo>
                  <a:lnTo>
                    <a:pt x="90954" y="131"/>
                  </a:lnTo>
                  <a:lnTo>
                    <a:pt x="95707" y="131"/>
                  </a:lnTo>
                  <a:lnTo>
                    <a:pt x="100460" y="131"/>
                  </a:lnTo>
                  <a:lnTo>
                    <a:pt x="105213" y="131"/>
                  </a:lnTo>
                  <a:lnTo>
                    <a:pt x="109966" y="131"/>
                  </a:lnTo>
                  <a:lnTo>
                    <a:pt x="114719" y="131"/>
                  </a:lnTo>
                  <a:lnTo>
                    <a:pt x="119472" y="131"/>
                  </a:lnTo>
                  <a:lnTo>
                    <a:pt x="122396" y="131"/>
                  </a:lnTo>
                  <a:lnTo>
                    <a:pt x="124435" y="131"/>
                  </a:lnTo>
                  <a:lnTo>
                    <a:pt x="126359" y="1136"/>
                  </a:lnTo>
                  <a:lnTo>
                    <a:pt x="128502" y="2333"/>
                  </a:lnTo>
                  <a:lnTo>
                    <a:pt x="134207" y="5512"/>
                  </a:lnTo>
                  <a:lnTo>
                    <a:pt x="139903" y="8691"/>
                  </a:lnTo>
                  <a:lnTo>
                    <a:pt x="145599" y="11869"/>
                  </a:lnTo>
                  <a:lnTo>
                    <a:pt x="151295" y="15048"/>
                  </a:lnTo>
                  <a:lnTo>
                    <a:pt x="156991" y="18227"/>
                  </a:lnTo>
                  <a:lnTo>
                    <a:pt x="162696" y="21405"/>
                  </a:lnTo>
                  <a:lnTo>
                    <a:pt x="168392" y="24584"/>
                  </a:lnTo>
                  <a:lnTo>
                    <a:pt x="174098" y="27763"/>
                  </a:lnTo>
                  <a:lnTo>
                    <a:pt x="179794" y="30942"/>
                  </a:lnTo>
                  <a:lnTo>
                    <a:pt x="185490" y="34120"/>
                  </a:lnTo>
                  <a:lnTo>
                    <a:pt x="191186" y="37299"/>
                  </a:lnTo>
                  <a:lnTo>
                    <a:pt x="196882" y="40478"/>
                  </a:lnTo>
                  <a:lnTo>
                    <a:pt x="202587" y="43656"/>
                  </a:lnTo>
                  <a:lnTo>
                    <a:pt x="208283" y="46835"/>
                  </a:lnTo>
                  <a:lnTo>
                    <a:pt x="213979" y="50014"/>
                  </a:lnTo>
                  <a:lnTo>
                    <a:pt x="219675" y="53193"/>
                  </a:lnTo>
                  <a:lnTo>
                    <a:pt x="222399" y="54715"/>
                  </a:lnTo>
                  <a:lnTo>
                    <a:pt x="222809" y="55376"/>
                  </a:lnTo>
                  <a:lnTo>
                    <a:pt x="223275" y="58277"/>
                  </a:lnTo>
                  <a:lnTo>
                    <a:pt x="223571" y="60087"/>
                  </a:lnTo>
                  <a:lnTo>
                    <a:pt x="223409" y="61686"/>
                  </a:lnTo>
                  <a:lnTo>
                    <a:pt x="221894" y="64395"/>
                  </a:lnTo>
                  <a:lnTo>
                    <a:pt x="221456" y="65812"/>
                  </a:lnTo>
                  <a:lnTo>
                    <a:pt x="221447" y="66798"/>
                  </a:lnTo>
                  <a:lnTo>
                    <a:pt x="221818" y="67191"/>
                  </a:lnTo>
                  <a:lnTo>
                    <a:pt x="223104" y="67335"/>
                  </a:lnTo>
                  <a:lnTo>
                    <a:pt x="224199" y="67976"/>
                  </a:lnTo>
                  <a:lnTo>
                    <a:pt x="224600" y="68482"/>
                  </a:lnTo>
                  <a:lnTo>
                    <a:pt x="225438" y="70522"/>
                  </a:lnTo>
                  <a:lnTo>
                    <a:pt x="226495" y="71546"/>
                  </a:lnTo>
                  <a:lnTo>
                    <a:pt x="228905" y="73279"/>
                  </a:lnTo>
                  <a:lnTo>
                    <a:pt x="233010" y="76238"/>
                  </a:lnTo>
                  <a:lnTo>
                    <a:pt x="237115" y="79196"/>
                  </a:lnTo>
                  <a:lnTo>
                    <a:pt x="241221" y="82155"/>
                  </a:lnTo>
                  <a:lnTo>
                    <a:pt x="245326" y="85113"/>
                  </a:lnTo>
                  <a:lnTo>
                    <a:pt x="249431" y="88072"/>
                  </a:lnTo>
                  <a:lnTo>
                    <a:pt x="253536" y="91030"/>
                  </a:lnTo>
                  <a:lnTo>
                    <a:pt x="257642" y="93989"/>
                  </a:lnTo>
                  <a:lnTo>
                    <a:pt x="261747" y="96947"/>
                  </a:lnTo>
                  <a:lnTo>
                    <a:pt x="263738" y="98393"/>
                  </a:lnTo>
                  <a:lnTo>
                    <a:pt x="264585" y="98796"/>
                  </a:lnTo>
                  <a:lnTo>
                    <a:pt x="264052" y="101046"/>
                  </a:lnTo>
                  <a:lnTo>
                    <a:pt x="261947" y="106513"/>
                  </a:lnTo>
                  <a:lnTo>
                    <a:pt x="261823" y="108792"/>
                  </a:lnTo>
                  <a:lnTo>
                    <a:pt x="261004" y="111472"/>
                  </a:lnTo>
                  <a:lnTo>
                    <a:pt x="260213" y="113244"/>
                  </a:lnTo>
                  <a:lnTo>
                    <a:pt x="258070" y="120941"/>
                  </a:lnTo>
                  <a:lnTo>
                    <a:pt x="256280" y="123823"/>
                  </a:lnTo>
                  <a:lnTo>
                    <a:pt x="253832" y="130573"/>
                  </a:lnTo>
                  <a:lnTo>
                    <a:pt x="253441" y="135744"/>
                  </a:lnTo>
                  <a:lnTo>
                    <a:pt x="254794" y="139363"/>
                  </a:lnTo>
                  <a:lnTo>
                    <a:pt x="255289" y="142752"/>
                  </a:lnTo>
                  <a:lnTo>
                    <a:pt x="258165" y="146084"/>
                  </a:lnTo>
                  <a:lnTo>
                    <a:pt x="260461" y="147271"/>
                  </a:lnTo>
                  <a:lnTo>
                    <a:pt x="262014" y="148794"/>
                  </a:lnTo>
                  <a:lnTo>
                    <a:pt x="264766" y="152269"/>
                  </a:lnTo>
                  <a:lnTo>
                    <a:pt x="266348" y="155754"/>
                  </a:lnTo>
                  <a:lnTo>
                    <a:pt x="271291" y="157468"/>
                  </a:lnTo>
                  <a:lnTo>
                    <a:pt x="273263" y="161384"/>
                  </a:lnTo>
                  <a:lnTo>
                    <a:pt x="272548" y="164075"/>
                  </a:lnTo>
                  <a:lnTo>
                    <a:pt x="270253" y="166305"/>
                  </a:lnTo>
                  <a:lnTo>
                    <a:pt x="268110" y="169915"/>
                  </a:lnTo>
                  <a:lnTo>
                    <a:pt x="266386" y="174664"/>
                  </a:lnTo>
                  <a:lnTo>
                    <a:pt x="266348" y="181931"/>
                  </a:lnTo>
                  <a:lnTo>
                    <a:pt x="267510" y="180830"/>
                  </a:lnTo>
                  <a:lnTo>
                    <a:pt x="270129" y="182611"/>
                  </a:lnTo>
                  <a:lnTo>
                    <a:pt x="270462" y="187963"/>
                  </a:lnTo>
                  <a:lnTo>
                    <a:pt x="267767" y="194196"/>
                  </a:lnTo>
                  <a:lnTo>
                    <a:pt x="266938" y="197116"/>
                  </a:lnTo>
                  <a:lnTo>
                    <a:pt x="266805" y="199624"/>
                  </a:lnTo>
                  <a:lnTo>
                    <a:pt x="268767" y="207102"/>
                  </a:lnTo>
                  <a:lnTo>
                    <a:pt x="271739" y="210903"/>
                  </a:lnTo>
                  <a:lnTo>
                    <a:pt x="271463" y="212071"/>
                  </a:lnTo>
                  <a:lnTo>
                    <a:pt x="270691" y="213067"/>
                  </a:lnTo>
                  <a:lnTo>
                    <a:pt x="275777" y="219808"/>
                  </a:lnTo>
                  <a:lnTo>
                    <a:pt x="275358" y="225677"/>
                  </a:lnTo>
                  <a:lnTo>
                    <a:pt x="277263" y="230253"/>
                  </a:lnTo>
                  <a:lnTo>
                    <a:pt x="278092" y="234217"/>
                  </a:lnTo>
                  <a:lnTo>
                    <a:pt x="279349" y="237262"/>
                  </a:lnTo>
                  <a:lnTo>
                    <a:pt x="279587" y="239359"/>
                  </a:lnTo>
                  <a:lnTo>
                    <a:pt x="278016" y="241685"/>
                  </a:lnTo>
                  <a:lnTo>
                    <a:pt x="281721" y="242269"/>
                  </a:lnTo>
                  <a:lnTo>
                    <a:pt x="283902" y="244174"/>
                  </a:lnTo>
                  <a:lnTo>
                    <a:pt x="284931" y="245993"/>
                  </a:lnTo>
                  <a:lnTo>
                    <a:pt x="287607" y="245917"/>
                  </a:lnTo>
                  <a:lnTo>
                    <a:pt x="289055" y="247162"/>
                  </a:lnTo>
                  <a:lnTo>
                    <a:pt x="291151" y="248196"/>
                  </a:lnTo>
                  <a:lnTo>
                    <a:pt x="295770" y="251260"/>
                  </a:lnTo>
                  <a:lnTo>
                    <a:pt x="297018" y="252801"/>
                  </a:lnTo>
                  <a:lnTo>
                    <a:pt x="297466" y="253692"/>
                  </a:lnTo>
                  <a:lnTo>
                    <a:pt x="297761" y="254276"/>
                  </a:lnTo>
                  <a:lnTo>
                    <a:pt x="294656" y="256650"/>
                  </a:lnTo>
                  <a:lnTo>
                    <a:pt x="289817" y="260346"/>
                  </a:lnTo>
                  <a:lnTo>
                    <a:pt x="285064" y="263965"/>
                  </a:lnTo>
                  <a:lnTo>
                    <a:pt x="280483" y="266454"/>
                  </a:lnTo>
                  <a:lnTo>
                    <a:pt x="277206" y="267613"/>
                  </a:lnTo>
                  <a:lnTo>
                    <a:pt x="273701" y="268254"/>
                  </a:lnTo>
                  <a:lnTo>
                    <a:pt x="270377" y="269776"/>
                  </a:lnTo>
                  <a:lnTo>
                    <a:pt x="267233" y="272170"/>
                  </a:lnTo>
                  <a:lnTo>
                    <a:pt x="263204" y="273376"/>
                  </a:lnTo>
                  <a:lnTo>
                    <a:pt x="258299" y="273386"/>
                  </a:lnTo>
                  <a:lnTo>
                    <a:pt x="253146" y="275062"/>
                  </a:lnTo>
                  <a:lnTo>
                    <a:pt x="248031" y="278231"/>
                  </a:lnTo>
                  <a:lnTo>
                    <a:pt x="245050" y="280079"/>
                  </a:lnTo>
                  <a:lnTo>
                    <a:pt x="240325" y="277292"/>
                  </a:lnTo>
                  <a:lnTo>
                    <a:pt x="236620" y="276411"/>
                  </a:lnTo>
                  <a:lnTo>
                    <a:pt x="232362" y="276507"/>
                  </a:lnTo>
                  <a:lnTo>
                    <a:pt x="229772" y="276852"/>
                  </a:lnTo>
                  <a:lnTo>
                    <a:pt x="228838" y="277455"/>
                  </a:lnTo>
                  <a:lnTo>
                    <a:pt x="228028" y="279159"/>
                  </a:lnTo>
                  <a:lnTo>
                    <a:pt x="227343" y="281955"/>
                  </a:lnTo>
                  <a:lnTo>
                    <a:pt x="224552" y="284646"/>
                  </a:lnTo>
                  <a:lnTo>
                    <a:pt x="219656" y="287221"/>
                  </a:lnTo>
                  <a:lnTo>
                    <a:pt x="215141" y="288188"/>
                  </a:lnTo>
                  <a:lnTo>
                    <a:pt x="211007" y="287538"/>
                  </a:lnTo>
                  <a:lnTo>
                    <a:pt x="208217" y="286465"/>
                  </a:lnTo>
                  <a:lnTo>
                    <a:pt x="206759" y="284972"/>
                  </a:lnTo>
                  <a:lnTo>
                    <a:pt x="204616" y="284282"/>
                  </a:lnTo>
                  <a:lnTo>
                    <a:pt x="201778" y="284407"/>
                  </a:lnTo>
                  <a:lnTo>
                    <a:pt x="199053" y="285470"/>
                  </a:lnTo>
                  <a:lnTo>
                    <a:pt x="196453" y="287480"/>
                  </a:lnTo>
                  <a:lnTo>
                    <a:pt x="192310" y="288352"/>
                  </a:lnTo>
                  <a:lnTo>
                    <a:pt x="186614" y="288083"/>
                  </a:lnTo>
                  <a:lnTo>
                    <a:pt x="183556" y="287107"/>
                  </a:lnTo>
                  <a:lnTo>
                    <a:pt x="183137" y="285431"/>
                  </a:lnTo>
                  <a:lnTo>
                    <a:pt x="180642" y="283468"/>
                  </a:lnTo>
                  <a:lnTo>
                    <a:pt x="176079" y="281218"/>
                  </a:lnTo>
                  <a:lnTo>
                    <a:pt x="172707" y="281171"/>
                  </a:lnTo>
                  <a:lnTo>
                    <a:pt x="170545" y="283334"/>
                  </a:lnTo>
                  <a:lnTo>
                    <a:pt x="168573" y="284694"/>
                  </a:lnTo>
                  <a:lnTo>
                    <a:pt x="166792" y="285249"/>
                  </a:lnTo>
                  <a:lnTo>
                    <a:pt x="165192" y="285316"/>
                  </a:lnTo>
                  <a:lnTo>
                    <a:pt x="163773" y="284904"/>
                  </a:lnTo>
                  <a:lnTo>
                    <a:pt x="162887" y="284731"/>
                  </a:lnTo>
                  <a:lnTo>
                    <a:pt x="156591" y="284501"/>
                  </a:lnTo>
                  <a:lnTo>
                    <a:pt x="150628" y="284586"/>
                  </a:lnTo>
                  <a:lnTo>
                    <a:pt x="150438" y="283648"/>
                  </a:lnTo>
                  <a:lnTo>
                    <a:pt x="150028" y="281456"/>
                  </a:lnTo>
                  <a:lnTo>
                    <a:pt x="148790" y="279550"/>
                  </a:lnTo>
                  <a:lnTo>
                    <a:pt x="147723" y="278411"/>
                  </a:lnTo>
                  <a:lnTo>
                    <a:pt x="146390" y="278114"/>
                  </a:lnTo>
                  <a:lnTo>
                    <a:pt x="145666" y="278133"/>
                  </a:lnTo>
                  <a:lnTo>
                    <a:pt x="145085" y="277252"/>
                  </a:lnTo>
                  <a:lnTo>
                    <a:pt x="144399" y="275308"/>
                  </a:lnTo>
                  <a:lnTo>
                    <a:pt x="143389" y="273661"/>
                  </a:lnTo>
                  <a:lnTo>
                    <a:pt x="142046" y="272292"/>
                  </a:lnTo>
                  <a:lnTo>
                    <a:pt x="141237" y="271019"/>
                  </a:lnTo>
                  <a:lnTo>
                    <a:pt x="140960" y="269851"/>
                  </a:lnTo>
                  <a:lnTo>
                    <a:pt x="141170" y="268568"/>
                  </a:lnTo>
                  <a:lnTo>
                    <a:pt x="142418" y="265379"/>
                  </a:lnTo>
                  <a:lnTo>
                    <a:pt x="142818" y="263187"/>
                  </a:lnTo>
                  <a:lnTo>
                    <a:pt x="142675" y="260946"/>
                  </a:lnTo>
                  <a:lnTo>
                    <a:pt x="141999" y="258649"/>
                  </a:lnTo>
                  <a:lnTo>
                    <a:pt x="140589" y="255920"/>
                  </a:lnTo>
                  <a:lnTo>
                    <a:pt x="140751" y="255135"/>
                  </a:lnTo>
                  <a:lnTo>
                    <a:pt x="140275" y="253277"/>
                  </a:lnTo>
                  <a:lnTo>
                    <a:pt x="140227" y="251975"/>
                  </a:lnTo>
                  <a:lnTo>
                    <a:pt x="140503" y="250348"/>
                  </a:lnTo>
                  <a:lnTo>
                    <a:pt x="140237" y="248213"/>
                  </a:lnTo>
                  <a:lnTo>
                    <a:pt x="139017" y="243655"/>
                  </a:lnTo>
                  <a:lnTo>
                    <a:pt x="139017" y="242487"/>
                  </a:lnTo>
                  <a:lnTo>
                    <a:pt x="137731" y="240285"/>
                  </a:lnTo>
                  <a:lnTo>
                    <a:pt x="133769" y="235077"/>
                  </a:lnTo>
                  <a:lnTo>
                    <a:pt x="133579" y="234396"/>
                  </a:lnTo>
                  <a:lnTo>
                    <a:pt x="127368" y="229150"/>
                  </a:lnTo>
                  <a:lnTo>
                    <a:pt x="124882" y="228001"/>
                  </a:lnTo>
                  <a:lnTo>
                    <a:pt x="123987" y="228987"/>
                  </a:lnTo>
                  <a:lnTo>
                    <a:pt x="123654" y="229896"/>
                  </a:lnTo>
                  <a:lnTo>
                    <a:pt x="123911" y="231582"/>
                  </a:lnTo>
                  <a:lnTo>
                    <a:pt x="123758" y="232415"/>
                  </a:lnTo>
                  <a:lnTo>
                    <a:pt x="123501" y="232799"/>
                  </a:lnTo>
                  <a:lnTo>
                    <a:pt x="122025" y="232742"/>
                  </a:lnTo>
                  <a:lnTo>
                    <a:pt x="121101" y="232550"/>
                  </a:lnTo>
                  <a:lnTo>
                    <a:pt x="118748" y="231143"/>
                  </a:lnTo>
                  <a:lnTo>
                    <a:pt x="116919" y="230798"/>
                  </a:lnTo>
                  <a:lnTo>
                    <a:pt x="112366" y="231047"/>
                  </a:lnTo>
                  <a:lnTo>
                    <a:pt x="110776" y="231383"/>
                  </a:lnTo>
                  <a:lnTo>
                    <a:pt x="109528" y="231066"/>
                  </a:lnTo>
                  <a:lnTo>
                    <a:pt x="107118" y="228663"/>
                  </a:lnTo>
                  <a:lnTo>
                    <a:pt x="104299" y="228157"/>
                  </a:lnTo>
                  <a:lnTo>
                    <a:pt x="101765" y="228032"/>
                  </a:lnTo>
                  <a:lnTo>
                    <a:pt x="97584" y="225303"/>
                  </a:lnTo>
                  <a:lnTo>
                    <a:pt x="96603" y="225428"/>
                  </a:lnTo>
                  <a:lnTo>
                    <a:pt x="96136" y="225638"/>
                  </a:lnTo>
                  <a:lnTo>
                    <a:pt x="94621" y="224920"/>
                  </a:lnTo>
                  <a:lnTo>
                    <a:pt x="91773" y="223331"/>
                  </a:lnTo>
                  <a:lnTo>
                    <a:pt x="87811" y="221933"/>
                  </a:lnTo>
                  <a:lnTo>
                    <a:pt x="84572" y="220372"/>
                  </a:lnTo>
                  <a:lnTo>
                    <a:pt x="83125" y="218850"/>
                  </a:lnTo>
                  <a:lnTo>
                    <a:pt x="80086" y="218266"/>
                  </a:lnTo>
                  <a:lnTo>
                    <a:pt x="77457" y="218016"/>
                  </a:lnTo>
                  <a:lnTo>
                    <a:pt x="75019" y="216599"/>
                  </a:lnTo>
                  <a:lnTo>
                    <a:pt x="72495" y="216437"/>
                  </a:lnTo>
                  <a:lnTo>
                    <a:pt x="70018" y="216073"/>
                  </a:lnTo>
                  <a:lnTo>
                    <a:pt x="69466" y="215144"/>
                  </a:lnTo>
                  <a:lnTo>
                    <a:pt x="69380" y="213057"/>
                  </a:lnTo>
                  <a:lnTo>
                    <a:pt x="68513" y="212511"/>
                  </a:lnTo>
                  <a:lnTo>
                    <a:pt x="66694" y="211975"/>
                  </a:lnTo>
                  <a:lnTo>
                    <a:pt x="64732" y="212003"/>
                  </a:lnTo>
                  <a:lnTo>
                    <a:pt x="63541" y="212300"/>
                  </a:lnTo>
                  <a:lnTo>
                    <a:pt x="62836" y="212147"/>
                  </a:lnTo>
                  <a:lnTo>
                    <a:pt x="61208" y="210921"/>
                  </a:lnTo>
                  <a:lnTo>
                    <a:pt x="59693" y="209361"/>
                  </a:lnTo>
                  <a:lnTo>
                    <a:pt x="59122" y="206872"/>
                  </a:lnTo>
                  <a:lnTo>
                    <a:pt x="56836" y="205273"/>
                  </a:lnTo>
                  <a:lnTo>
                    <a:pt x="54197" y="204009"/>
                  </a:lnTo>
                  <a:lnTo>
                    <a:pt x="46863" y="204143"/>
                  </a:lnTo>
                  <a:lnTo>
                    <a:pt x="45710" y="203759"/>
                  </a:lnTo>
                  <a:lnTo>
                    <a:pt x="43967" y="202495"/>
                  </a:lnTo>
                  <a:lnTo>
                    <a:pt x="41929" y="200408"/>
                  </a:lnTo>
                  <a:lnTo>
                    <a:pt x="40291" y="198024"/>
                  </a:lnTo>
                  <a:lnTo>
                    <a:pt x="38852" y="194798"/>
                  </a:lnTo>
                  <a:lnTo>
                    <a:pt x="38167" y="192844"/>
                  </a:lnTo>
                  <a:lnTo>
                    <a:pt x="37357" y="190441"/>
                  </a:lnTo>
                  <a:lnTo>
                    <a:pt x="35566" y="186841"/>
                  </a:lnTo>
                  <a:lnTo>
                    <a:pt x="33033" y="181748"/>
                  </a:lnTo>
                  <a:lnTo>
                    <a:pt x="31070" y="177573"/>
                  </a:lnTo>
                  <a:lnTo>
                    <a:pt x="28966" y="173092"/>
                  </a:lnTo>
                  <a:lnTo>
                    <a:pt x="28108" y="169808"/>
                  </a:lnTo>
                  <a:lnTo>
                    <a:pt x="26470" y="166179"/>
                  </a:lnTo>
                  <a:lnTo>
                    <a:pt x="23784" y="161718"/>
                  </a:lnTo>
                  <a:lnTo>
                    <a:pt x="22422" y="159975"/>
                  </a:lnTo>
                  <a:lnTo>
                    <a:pt x="20936" y="158415"/>
                  </a:lnTo>
                  <a:lnTo>
                    <a:pt x="17078" y="155408"/>
                  </a:lnTo>
                  <a:lnTo>
                    <a:pt x="12706" y="152421"/>
                  </a:lnTo>
                  <a:lnTo>
                    <a:pt x="10335" y="150410"/>
                  </a:lnTo>
                  <a:lnTo>
                    <a:pt x="7153" y="144426"/>
                  </a:lnTo>
                  <a:lnTo>
                    <a:pt x="5820" y="142263"/>
                  </a:lnTo>
                  <a:lnTo>
                    <a:pt x="4896" y="138461"/>
                  </a:lnTo>
                  <a:lnTo>
                    <a:pt x="4200" y="134517"/>
                  </a:lnTo>
                  <a:lnTo>
                    <a:pt x="4486" y="132918"/>
                  </a:lnTo>
                  <a:lnTo>
                    <a:pt x="7306" y="127834"/>
                  </a:lnTo>
                  <a:lnTo>
                    <a:pt x="7591" y="126407"/>
                  </a:lnTo>
                  <a:lnTo>
                    <a:pt x="7249" y="124483"/>
                  </a:lnTo>
                  <a:lnTo>
                    <a:pt x="5858" y="120433"/>
                  </a:lnTo>
                  <a:lnTo>
                    <a:pt x="4820" y="117790"/>
                  </a:lnTo>
                  <a:lnTo>
                    <a:pt x="4096" y="115531"/>
                  </a:lnTo>
                  <a:lnTo>
                    <a:pt x="2591" y="111768"/>
                  </a:lnTo>
                  <a:lnTo>
                    <a:pt x="524" y="106588"/>
                  </a:lnTo>
                  <a:lnTo>
                    <a:pt x="0" y="104329"/>
                  </a:lnTo>
                  <a:lnTo>
                    <a:pt x="67" y="102634"/>
                  </a:lnTo>
                  <a:lnTo>
                    <a:pt x="1181" y="98162"/>
                  </a:lnTo>
                  <a:lnTo>
                    <a:pt x="2162" y="93557"/>
                  </a:lnTo>
                  <a:lnTo>
                    <a:pt x="2134" y="92293"/>
                  </a:lnTo>
                  <a:lnTo>
                    <a:pt x="10544" y="92466"/>
                  </a:lnTo>
                  <a:lnTo>
                    <a:pt x="11925" y="91460"/>
                  </a:lnTo>
                  <a:lnTo>
                    <a:pt x="16678" y="88492"/>
                  </a:lnTo>
                  <a:lnTo>
                    <a:pt x="22022" y="82547"/>
                  </a:lnTo>
                  <a:lnTo>
                    <a:pt x="23089" y="80076"/>
                  </a:lnTo>
                  <a:lnTo>
                    <a:pt x="25270" y="76266"/>
                  </a:lnTo>
                  <a:lnTo>
                    <a:pt x="27403" y="74380"/>
                  </a:lnTo>
                  <a:lnTo>
                    <a:pt x="28223" y="73068"/>
                  </a:lnTo>
                  <a:lnTo>
                    <a:pt x="28784" y="71009"/>
                  </a:lnTo>
                  <a:lnTo>
                    <a:pt x="29451" y="69267"/>
                  </a:lnTo>
                  <a:lnTo>
                    <a:pt x="32252" y="66691"/>
                  </a:lnTo>
                  <a:lnTo>
                    <a:pt x="34976" y="64709"/>
                  </a:lnTo>
                  <a:lnTo>
                    <a:pt x="34776" y="63915"/>
                  </a:lnTo>
                  <a:lnTo>
                    <a:pt x="34414" y="63322"/>
                  </a:lnTo>
                  <a:lnTo>
                    <a:pt x="34814" y="62815"/>
                  </a:lnTo>
                  <a:lnTo>
                    <a:pt x="36300" y="61800"/>
                  </a:lnTo>
                  <a:lnTo>
                    <a:pt x="39195" y="60871"/>
                  </a:lnTo>
                  <a:lnTo>
                    <a:pt x="39767" y="58889"/>
                  </a:lnTo>
                  <a:lnTo>
                    <a:pt x="39757" y="56639"/>
                  </a:lnTo>
                  <a:lnTo>
                    <a:pt x="39291" y="55385"/>
                  </a:lnTo>
                  <a:lnTo>
                    <a:pt x="39376" y="53939"/>
                  </a:lnTo>
                  <a:lnTo>
                    <a:pt x="38929" y="53135"/>
                  </a:lnTo>
                  <a:lnTo>
                    <a:pt x="37033" y="52934"/>
                  </a:lnTo>
                  <a:lnTo>
                    <a:pt x="34223" y="51814"/>
                  </a:lnTo>
                  <a:lnTo>
                    <a:pt x="31842" y="51345"/>
                  </a:lnTo>
                  <a:lnTo>
                    <a:pt x="30251" y="50695"/>
                  </a:lnTo>
                  <a:lnTo>
                    <a:pt x="29661" y="50198"/>
                  </a:lnTo>
                  <a:lnTo>
                    <a:pt x="29404" y="48848"/>
                  </a:lnTo>
                  <a:lnTo>
                    <a:pt x="29870" y="47373"/>
                  </a:lnTo>
                  <a:lnTo>
                    <a:pt x="30108" y="46952"/>
                  </a:lnTo>
                  <a:lnTo>
                    <a:pt x="30718" y="45372"/>
                  </a:lnTo>
                  <a:lnTo>
                    <a:pt x="29680" y="44425"/>
                  </a:lnTo>
                  <a:lnTo>
                    <a:pt x="29413" y="43965"/>
                  </a:lnTo>
                  <a:lnTo>
                    <a:pt x="29889" y="43209"/>
                  </a:lnTo>
                  <a:lnTo>
                    <a:pt x="32337" y="38211"/>
                  </a:lnTo>
                  <a:lnTo>
                    <a:pt x="32871" y="37512"/>
                  </a:lnTo>
                  <a:lnTo>
                    <a:pt x="33937" y="37426"/>
                  </a:lnTo>
                  <a:lnTo>
                    <a:pt x="35623" y="36814"/>
                  </a:lnTo>
                  <a:lnTo>
                    <a:pt x="37186" y="36536"/>
                  </a:lnTo>
                  <a:lnTo>
                    <a:pt x="38462" y="36747"/>
                  </a:lnTo>
                  <a:lnTo>
                    <a:pt x="39405" y="36507"/>
                  </a:lnTo>
                  <a:lnTo>
                    <a:pt x="40234" y="35866"/>
                  </a:lnTo>
                  <a:lnTo>
                    <a:pt x="40938" y="33913"/>
                  </a:lnTo>
                  <a:lnTo>
                    <a:pt x="41519" y="30658"/>
                  </a:lnTo>
                  <a:lnTo>
                    <a:pt x="41196" y="28006"/>
                  </a:lnTo>
                  <a:lnTo>
                    <a:pt x="39976" y="25957"/>
                  </a:lnTo>
                  <a:lnTo>
                    <a:pt x="39643" y="22835"/>
                  </a:lnTo>
                  <a:lnTo>
                    <a:pt x="40205" y="18642"/>
                  </a:lnTo>
                  <a:lnTo>
                    <a:pt x="39805" y="15157"/>
                  </a:lnTo>
                  <a:lnTo>
                    <a:pt x="38452" y="12371"/>
                  </a:lnTo>
                  <a:lnTo>
                    <a:pt x="37071" y="10714"/>
                  </a:lnTo>
                  <a:lnTo>
                    <a:pt x="34966" y="9929"/>
                  </a:lnTo>
                  <a:lnTo>
                    <a:pt x="31652" y="5678"/>
                  </a:lnTo>
                  <a:lnTo>
                    <a:pt x="30642" y="3620"/>
                  </a:lnTo>
                  <a:lnTo>
                    <a:pt x="30823" y="2337"/>
                  </a:lnTo>
                  <a:lnTo>
                    <a:pt x="31699" y="1924"/>
                  </a:lnTo>
                  <a:lnTo>
                    <a:pt x="31966" y="1800"/>
                  </a:lnTo>
                  <a:lnTo>
                    <a:pt x="34080" y="1991"/>
                  </a:lnTo>
                  <a:lnTo>
                    <a:pt x="36062" y="1503"/>
                  </a:lnTo>
                  <a:lnTo>
                    <a:pt x="37909" y="335"/>
                  </a:lnTo>
                  <a:lnTo>
                    <a:pt x="39700" y="0"/>
                  </a:lnTo>
                  <a:lnTo>
                    <a:pt x="40062" y="5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DA0D39EE-8DD7-5FD9-05F8-1483F0983051}"/>
                </a:ext>
              </a:extLst>
            </p:cNvPr>
            <p:cNvSpPr/>
            <p:nvPr/>
          </p:nvSpPr>
          <p:spPr>
            <a:xfrm>
              <a:off x="6425431" y="3360598"/>
              <a:ext cx="144779" cy="151983"/>
            </a:xfrm>
            <a:custGeom>
              <a:avLst/>
              <a:gdLst>
                <a:gd name="connsiteX0" fmla="*/ 116053 w 144779"/>
                <a:gd name="connsiteY0" fmla="*/ 139489 h 151983"/>
                <a:gd name="connsiteX1" fmla="*/ 113128 w 144779"/>
                <a:gd name="connsiteY1" fmla="*/ 139489 h 151983"/>
                <a:gd name="connsiteX2" fmla="*/ 108376 w 144779"/>
                <a:gd name="connsiteY2" fmla="*/ 139489 h 151983"/>
                <a:gd name="connsiteX3" fmla="*/ 103622 w 144779"/>
                <a:gd name="connsiteY3" fmla="*/ 139489 h 151983"/>
                <a:gd name="connsiteX4" fmla="*/ 98870 w 144779"/>
                <a:gd name="connsiteY4" fmla="*/ 139489 h 151983"/>
                <a:gd name="connsiteX5" fmla="*/ 94116 w 144779"/>
                <a:gd name="connsiteY5" fmla="*/ 139489 h 151983"/>
                <a:gd name="connsiteX6" fmla="*/ 89373 w 144779"/>
                <a:gd name="connsiteY6" fmla="*/ 139489 h 151983"/>
                <a:gd name="connsiteX7" fmla="*/ 84620 w 144779"/>
                <a:gd name="connsiteY7" fmla="*/ 139489 h 151983"/>
                <a:gd name="connsiteX8" fmla="*/ 79867 w 144779"/>
                <a:gd name="connsiteY8" fmla="*/ 139489 h 151983"/>
                <a:gd name="connsiteX9" fmla="*/ 75114 w 144779"/>
                <a:gd name="connsiteY9" fmla="*/ 139489 h 151983"/>
                <a:gd name="connsiteX10" fmla="*/ 70361 w 144779"/>
                <a:gd name="connsiteY10" fmla="*/ 139489 h 151983"/>
                <a:gd name="connsiteX11" fmla="*/ 65608 w 144779"/>
                <a:gd name="connsiteY11" fmla="*/ 139489 h 151983"/>
                <a:gd name="connsiteX12" fmla="*/ 60855 w 144779"/>
                <a:gd name="connsiteY12" fmla="*/ 139489 h 151983"/>
                <a:gd name="connsiteX13" fmla="*/ 56102 w 144779"/>
                <a:gd name="connsiteY13" fmla="*/ 139489 h 151983"/>
                <a:gd name="connsiteX14" fmla="*/ 51359 w 144779"/>
                <a:gd name="connsiteY14" fmla="*/ 139489 h 151983"/>
                <a:gd name="connsiteX15" fmla="*/ 46606 w 144779"/>
                <a:gd name="connsiteY15" fmla="*/ 139489 h 151983"/>
                <a:gd name="connsiteX16" fmla="*/ 41853 w 144779"/>
                <a:gd name="connsiteY16" fmla="*/ 139489 h 151983"/>
                <a:gd name="connsiteX17" fmla="*/ 37100 w 144779"/>
                <a:gd name="connsiteY17" fmla="*/ 139489 h 151983"/>
                <a:gd name="connsiteX18" fmla="*/ 34290 w 144779"/>
                <a:gd name="connsiteY18" fmla="*/ 139489 h 151983"/>
                <a:gd name="connsiteX19" fmla="*/ 33728 w 144779"/>
                <a:gd name="connsiteY19" fmla="*/ 139413 h 151983"/>
                <a:gd name="connsiteX20" fmla="*/ 33338 w 144779"/>
                <a:gd name="connsiteY20" fmla="*/ 139297 h 151983"/>
                <a:gd name="connsiteX21" fmla="*/ 31547 w 144779"/>
                <a:gd name="connsiteY21" fmla="*/ 139633 h 151983"/>
                <a:gd name="connsiteX22" fmla="*/ 29689 w 144779"/>
                <a:gd name="connsiteY22" fmla="*/ 140810 h 151983"/>
                <a:gd name="connsiteX23" fmla="*/ 27718 w 144779"/>
                <a:gd name="connsiteY23" fmla="*/ 141288 h 151983"/>
                <a:gd name="connsiteX24" fmla="*/ 25603 w 144779"/>
                <a:gd name="connsiteY24" fmla="*/ 141107 h 151983"/>
                <a:gd name="connsiteX25" fmla="*/ 25337 w 144779"/>
                <a:gd name="connsiteY25" fmla="*/ 141231 h 151983"/>
                <a:gd name="connsiteX26" fmla="*/ 24270 w 144779"/>
                <a:gd name="connsiteY26" fmla="*/ 141203 h 151983"/>
                <a:gd name="connsiteX27" fmla="*/ 22727 w 144779"/>
                <a:gd name="connsiteY27" fmla="*/ 141117 h 151983"/>
                <a:gd name="connsiteX28" fmla="*/ 21336 w 144779"/>
                <a:gd name="connsiteY28" fmla="*/ 141424 h 151983"/>
                <a:gd name="connsiteX29" fmla="*/ 20279 w 144779"/>
                <a:gd name="connsiteY29" fmla="*/ 142448 h 151983"/>
                <a:gd name="connsiteX30" fmla="*/ 19193 w 144779"/>
                <a:gd name="connsiteY30" fmla="*/ 144210 h 151983"/>
                <a:gd name="connsiteX31" fmla="*/ 17240 w 144779"/>
                <a:gd name="connsiteY31" fmla="*/ 146221 h 151983"/>
                <a:gd name="connsiteX32" fmla="*/ 15716 w 144779"/>
                <a:gd name="connsiteY32" fmla="*/ 148011 h 151983"/>
                <a:gd name="connsiteX33" fmla="*/ 14421 w 144779"/>
                <a:gd name="connsiteY33" fmla="*/ 149275 h 151983"/>
                <a:gd name="connsiteX34" fmla="*/ 11459 w 144779"/>
                <a:gd name="connsiteY34" fmla="*/ 151372 h 151983"/>
                <a:gd name="connsiteX35" fmla="*/ 9839 w 144779"/>
                <a:gd name="connsiteY35" fmla="*/ 151984 h 151983"/>
                <a:gd name="connsiteX36" fmla="*/ 9039 w 144779"/>
                <a:gd name="connsiteY36" fmla="*/ 151888 h 151983"/>
                <a:gd name="connsiteX37" fmla="*/ 8544 w 144779"/>
                <a:gd name="connsiteY37" fmla="*/ 151495 h 151983"/>
                <a:gd name="connsiteX38" fmla="*/ 7610 w 144779"/>
                <a:gd name="connsiteY38" fmla="*/ 148824 h 151983"/>
                <a:gd name="connsiteX39" fmla="*/ 7039 w 144779"/>
                <a:gd name="connsiteY39" fmla="*/ 148393 h 151983"/>
                <a:gd name="connsiteX40" fmla="*/ 1276 w 144779"/>
                <a:gd name="connsiteY40" fmla="*/ 149772 h 151983"/>
                <a:gd name="connsiteX41" fmla="*/ 400 w 144779"/>
                <a:gd name="connsiteY41" fmla="*/ 149791 h 151983"/>
                <a:gd name="connsiteX42" fmla="*/ 476 w 144779"/>
                <a:gd name="connsiteY42" fmla="*/ 148958 h 151983"/>
                <a:gd name="connsiteX43" fmla="*/ 48 w 144779"/>
                <a:gd name="connsiteY43" fmla="*/ 142677 h 151983"/>
                <a:gd name="connsiteX44" fmla="*/ 0 w 144779"/>
                <a:gd name="connsiteY44" fmla="*/ 138828 h 151983"/>
                <a:gd name="connsiteX45" fmla="*/ 752 w 144779"/>
                <a:gd name="connsiteY45" fmla="*/ 136425 h 151983"/>
                <a:gd name="connsiteX46" fmla="*/ 1191 w 144779"/>
                <a:gd name="connsiteY46" fmla="*/ 133648 h 151983"/>
                <a:gd name="connsiteX47" fmla="*/ 1238 w 144779"/>
                <a:gd name="connsiteY47" fmla="*/ 131197 h 151983"/>
                <a:gd name="connsiteX48" fmla="*/ 2295 w 144779"/>
                <a:gd name="connsiteY48" fmla="*/ 127032 h 151983"/>
                <a:gd name="connsiteX49" fmla="*/ 1905 w 144779"/>
                <a:gd name="connsiteY49" fmla="*/ 124533 h 151983"/>
                <a:gd name="connsiteX50" fmla="*/ 3267 w 144779"/>
                <a:gd name="connsiteY50" fmla="*/ 115773 h 151983"/>
                <a:gd name="connsiteX51" fmla="*/ 3629 w 144779"/>
                <a:gd name="connsiteY51" fmla="*/ 114346 h 151983"/>
                <a:gd name="connsiteX52" fmla="*/ 4162 w 144779"/>
                <a:gd name="connsiteY52" fmla="*/ 110114 h 151983"/>
                <a:gd name="connsiteX53" fmla="*/ 5010 w 144779"/>
                <a:gd name="connsiteY53" fmla="*/ 108812 h 151983"/>
                <a:gd name="connsiteX54" fmla="*/ 5772 w 144779"/>
                <a:gd name="connsiteY54" fmla="*/ 108305 h 151983"/>
                <a:gd name="connsiteX55" fmla="*/ 6753 w 144779"/>
                <a:gd name="connsiteY55" fmla="*/ 105711 h 151983"/>
                <a:gd name="connsiteX56" fmla="*/ 8649 w 144779"/>
                <a:gd name="connsiteY56" fmla="*/ 101556 h 151983"/>
                <a:gd name="connsiteX57" fmla="*/ 9954 w 144779"/>
                <a:gd name="connsiteY57" fmla="*/ 99420 h 151983"/>
                <a:gd name="connsiteX58" fmla="*/ 9668 w 144779"/>
                <a:gd name="connsiteY58" fmla="*/ 94758 h 151983"/>
                <a:gd name="connsiteX59" fmla="*/ 9887 w 144779"/>
                <a:gd name="connsiteY59" fmla="*/ 91579 h 151983"/>
                <a:gd name="connsiteX60" fmla="*/ 10182 w 144779"/>
                <a:gd name="connsiteY60" fmla="*/ 90880 h 151983"/>
                <a:gd name="connsiteX61" fmla="*/ 12973 w 144779"/>
                <a:gd name="connsiteY61" fmla="*/ 89692 h 151983"/>
                <a:gd name="connsiteX62" fmla="*/ 16593 w 144779"/>
                <a:gd name="connsiteY62" fmla="*/ 86763 h 151983"/>
                <a:gd name="connsiteX63" fmla="*/ 18126 w 144779"/>
                <a:gd name="connsiteY63" fmla="*/ 83306 h 151983"/>
                <a:gd name="connsiteX64" fmla="*/ 20288 w 144779"/>
                <a:gd name="connsiteY64" fmla="*/ 81104 h 151983"/>
                <a:gd name="connsiteX65" fmla="*/ 24479 w 144779"/>
                <a:gd name="connsiteY65" fmla="*/ 79678 h 151983"/>
                <a:gd name="connsiteX66" fmla="*/ 24489 w 144779"/>
                <a:gd name="connsiteY66" fmla="*/ 79668 h 151983"/>
                <a:gd name="connsiteX67" fmla="*/ 36909 w 144779"/>
                <a:gd name="connsiteY67" fmla="*/ 67824 h 151983"/>
                <a:gd name="connsiteX68" fmla="*/ 42682 w 144779"/>
                <a:gd name="connsiteY68" fmla="*/ 61438 h 151983"/>
                <a:gd name="connsiteX69" fmla="*/ 45196 w 144779"/>
                <a:gd name="connsiteY69" fmla="*/ 58164 h 151983"/>
                <a:gd name="connsiteX70" fmla="*/ 45282 w 144779"/>
                <a:gd name="connsiteY70" fmla="*/ 56986 h 151983"/>
                <a:gd name="connsiteX71" fmla="*/ 45768 w 144779"/>
                <a:gd name="connsiteY71" fmla="*/ 55445 h 151983"/>
                <a:gd name="connsiteX72" fmla="*/ 44758 w 144779"/>
                <a:gd name="connsiteY72" fmla="*/ 54238 h 151983"/>
                <a:gd name="connsiteX73" fmla="*/ 43558 w 144779"/>
                <a:gd name="connsiteY73" fmla="*/ 53147 h 151983"/>
                <a:gd name="connsiteX74" fmla="*/ 43148 w 144779"/>
                <a:gd name="connsiteY74" fmla="*/ 52132 h 151983"/>
                <a:gd name="connsiteX75" fmla="*/ 42120 w 144779"/>
                <a:gd name="connsiteY75" fmla="*/ 51635 h 151983"/>
                <a:gd name="connsiteX76" fmla="*/ 40634 w 144779"/>
                <a:gd name="connsiteY76" fmla="*/ 51654 h 151983"/>
                <a:gd name="connsiteX77" fmla="*/ 39653 w 144779"/>
                <a:gd name="connsiteY77" fmla="*/ 50916 h 151983"/>
                <a:gd name="connsiteX78" fmla="*/ 38538 w 144779"/>
                <a:gd name="connsiteY78" fmla="*/ 49480 h 151983"/>
                <a:gd name="connsiteX79" fmla="*/ 37424 w 144779"/>
                <a:gd name="connsiteY79" fmla="*/ 48580 h 151983"/>
                <a:gd name="connsiteX80" fmla="*/ 33900 w 144779"/>
                <a:gd name="connsiteY80" fmla="*/ 48656 h 151983"/>
                <a:gd name="connsiteX81" fmla="*/ 31185 w 144779"/>
                <a:gd name="connsiteY81" fmla="*/ 47182 h 151983"/>
                <a:gd name="connsiteX82" fmla="*/ 31223 w 144779"/>
                <a:gd name="connsiteY82" fmla="*/ 45181 h 151983"/>
                <a:gd name="connsiteX83" fmla="*/ 32280 w 144779"/>
                <a:gd name="connsiteY83" fmla="*/ 41236 h 151983"/>
                <a:gd name="connsiteX84" fmla="*/ 34338 w 144779"/>
                <a:gd name="connsiteY84" fmla="*/ 36717 h 151983"/>
                <a:gd name="connsiteX85" fmla="*/ 34452 w 144779"/>
                <a:gd name="connsiteY85" fmla="*/ 35472 h 151983"/>
                <a:gd name="connsiteX86" fmla="*/ 34157 w 144779"/>
                <a:gd name="connsiteY86" fmla="*/ 34410 h 151983"/>
                <a:gd name="connsiteX87" fmla="*/ 33661 w 144779"/>
                <a:gd name="connsiteY87" fmla="*/ 33500 h 151983"/>
                <a:gd name="connsiteX88" fmla="*/ 32737 w 144779"/>
                <a:gd name="connsiteY88" fmla="*/ 32600 h 151983"/>
                <a:gd name="connsiteX89" fmla="*/ 31861 w 144779"/>
                <a:gd name="connsiteY89" fmla="*/ 31518 h 151983"/>
                <a:gd name="connsiteX90" fmla="*/ 32537 w 144779"/>
                <a:gd name="connsiteY90" fmla="*/ 28263 h 151983"/>
                <a:gd name="connsiteX91" fmla="*/ 33833 w 144779"/>
                <a:gd name="connsiteY91" fmla="*/ 25084 h 151983"/>
                <a:gd name="connsiteX92" fmla="*/ 34900 w 144779"/>
                <a:gd name="connsiteY92" fmla="*/ 23485 h 151983"/>
                <a:gd name="connsiteX93" fmla="*/ 35938 w 144779"/>
                <a:gd name="connsiteY93" fmla="*/ 21704 h 151983"/>
                <a:gd name="connsiteX94" fmla="*/ 35643 w 144779"/>
                <a:gd name="connsiteY94" fmla="*/ 20239 h 151983"/>
                <a:gd name="connsiteX95" fmla="*/ 34128 w 144779"/>
                <a:gd name="connsiteY95" fmla="*/ 19511 h 151983"/>
                <a:gd name="connsiteX96" fmla="*/ 34919 w 144779"/>
                <a:gd name="connsiteY96" fmla="*/ 18085 h 151983"/>
                <a:gd name="connsiteX97" fmla="*/ 36547 w 144779"/>
                <a:gd name="connsiteY97" fmla="*/ 15682 h 151983"/>
                <a:gd name="connsiteX98" fmla="*/ 39719 w 144779"/>
                <a:gd name="connsiteY98" fmla="*/ 13250 h 151983"/>
                <a:gd name="connsiteX99" fmla="*/ 42510 w 144779"/>
                <a:gd name="connsiteY99" fmla="*/ 11622 h 151983"/>
                <a:gd name="connsiteX100" fmla="*/ 44377 w 144779"/>
                <a:gd name="connsiteY100" fmla="*/ 11613 h 151983"/>
                <a:gd name="connsiteX101" fmla="*/ 47996 w 144779"/>
                <a:gd name="connsiteY101" fmla="*/ 12915 h 151983"/>
                <a:gd name="connsiteX102" fmla="*/ 51273 w 144779"/>
                <a:gd name="connsiteY102" fmla="*/ 14437 h 151983"/>
                <a:gd name="connsiteX103" fmla="*/ 53064 w 144779"/>
                <a:gd name="connsiteY103" fmla="*/ 14513 h 151983"/>
                <a:gd name="connsiteX104" fmla="*/ 55254 w 144779"/>
                <a:gd name="connsiteY104" fmla="*/ 13882 h 151983"/>
                <a:gd name="connsiteX105" fmla="*/ 59769 w 144779"/>
                <a:gd name="connsiteY105" fmla="*/ 11172 h 151983"/>
                <a:gd name="connsiteX106" fmla="*/ 60865 w 144779"/>
                <a:gd name="connsiteY106" fmla="*/ 12034 h 151983"/>
                <a:gd name="connsiteX107" fmla="*/ 62179 w 144779"/>
                <a:gd name="connsiteY107" fmla="*/ 13671 h 151983"/>
                <a:gd name="connsiteX108" fmla="*/ 63617 w 144779"/>
                <a:gd name="connsiteY108" fmla="*/ 16390 h 151983"/>
                <a:gd name="connsiteX109" fmla="*/ 66465 w 144779"/>
                <a:gd name="connsiteY109" fmla="*/ 17625 h 151983"/>
                <a:gd name="connsiteX110" fmla="*/ 67828 w 144779"/>
                <a:gd name="connsiteY110" fmla="*/ 18487 h 151983"/>
                <a:gd name="connsiteX111" fmla="*/ 68809 w 144779"/>
                <a:gd name="connsiteY111" fmla="*/ 18737 h 151983"/>
                <a:gd name="connsiteX112" fmla="*/ 69352 w 144779"/>
                <a:gd name="connsiteY112" fmla="*/ 18517 h 151983"/>
                <a:gd name="connsiteX113" fmla="*/ 70428 w 144779"/>
                <a:gd name="connsiteY113" fmla="*/ 16382 h 151983"/>
                <a:gd name="connsiteX114" fmla="*/ 71733 w 144779"/>
                <a:gd name="connsiteY114" fmla="*/ 15223 h 151983"/>
                <a:gd name="connsiteX115" fmla="*/ 74143 w 144779"/>
                <a:gd name="connsiteY115" fmla="*/ 13758 h 151983"/>
                <a:gd name="connsiteX116" fmla="*/ 79467 w 144779"/>
                <a:gd name="connsiteY116" fmla="*/ 12581 h 151983"/>
                <a:gd name="connsiteX117" fmla="*/ 83268 w 144779"/>
                <a:gd name="connsiteY117" fmla="*/ 12227 h 151983"/>
                <a:gd name="connsiteX118" fmla="*/ 84877 w 144779"/>
                <a:gd name="connsiteY118" fmla="*/ 11978 h 151983"/>
                <a:gd name="connsiteX119" fmla="*/ 87573 w 144779"/>
                <a:gd name="connsiteY119" fmla="*/ 11288 h 151983"/>
                <a:gd name="connsiteX120" fmla="*/ 91831 w 144779"/>
                <a:gd name="connsiteY120" fmla="*/ 9096 h 151983"/>
                <a:gd name="connsiteX121" fmla="*/ 96022 w 144779"/>
                <a:gd name="connsiteY121" fmla="*/ 11920 h 151983"/>
                <a:gd name="connsiteX122" fmla="*/ 100575 w 144779"/>
                <a:gd name="connsiteY122" fmla="*/ 12466 h 151983"/>
                <a:gd name="connsiteX123" fmla="*/ 104985 w 144779"/>
                <a:gd name="connsiteY123" fmla="*/ 12447 h 151983"/>
                <a:gd name="connsiteX124" fmla="*/ 106328 w 144779"/>
                <a:gd name="connsiteY124" fmla="*/ 11585 h 151983"/>
                <a:gd name="connsiteX125" fmla="*/ 107099 w 144779"/>
                <a:gd name="connsiteY125" fmla="*/ 10934 h 151983"/>
                <a:gd name="connsiteX126" fmla="*/ 111728 w 144779"/>
                <a:gd name="connsiteY126" fmla="*/ 6291 h 151983"/>
                <a:gd name="connsiteX127" fmla="*/ 117996 w 144779"/>
                <a:gd name="connsiteY127" fmla="*/ 0 h 151983"/>
                <a:gd name="connsiteX128" fmla="*/ 122168 w 144779"/>
                <a:gd name="connsiteY128" fmla="*/ 8856 h 151983"/>
                <a:gd name="connsiteX129" fmla="*/ 123606 w 144779"/>
                <a:gd name="connsiteY129" fmla="*/ 9382 h 151983"/>
                <a:gd name="connsiteX130" fmla="*/ 123396 w 144779"/>
                <a:gd name="connsiteY130" fmla="*/ 10148 h 151983"/>
                <a:gd name="connsiteX131" fmla="*/ 123044 w 144779"/>
                <a:gd name="connsiteY131" fmla="*/ 10895 h 151983"/>
                <a:gd name="connsiteX132" fmla="*/ 125778 w 144779"/>
                <a:gd name="connsiteY132" fmla="*/ 13030 h 151983"/>
                <a:gd name="connsiteX133" fmla="*/ 129140 w 144779"/>
                <a:gd name="connsiteY133" fmla="*/ 14150 h 151983"/>
                <a:gd name="connsiteX134" fmla="*/ 130340 w 144779"/>
                <a:gd name="connsiteY134" fmla="*/ 15242 h 151983"/>
                <a:gd name="connsiteX135" fmla="*/ 130445 w 144779"/>
                <a:gd name="connsiteY135" fmla="*/ 16419 h 151983"/>
                <a:gd name="connsiteX136" fmla="*/ 129311 w 144779"/>
                <a:gd name="connsiteY136" fmla="*/ 21599 h 151983"/>
                <a:gd name="connsiteX137" fmla="*/ 129521 w 144779"/>
                <a:gd name="connsiteY137" fmla="*/ 23074 h 151983"/>
                <a:gd name="connsiteX138" fmla="*/ 130607 w 144779"/>
                <a:gd name="connsiteY138" fmla="*/ 28263 h 151983"/>
                <a:gd name="connsiteX139" fmla="*/ 132607 w 144779"/>
                <a:gd name="connsiteY139" fmla="*/ 29421 h 151983"/>
                <a:gd name="connsiteX140" fmla="*/ 134379 w 144779"/>
                <a:gd name="connsiteY140" fmla="*/ 34649 h 151983"/>
                <a:gd name="connsiteX141" fmla="*/ 137970 w 144779"/>
                <a:gd name="connsiteY141" fmla="*/ 36861 h 151983"/>
                <a:gd name="connsiteX142" fmla="*/ 138484 w 144779"/>
                <a:gd name="connsiteY142" fmla="*/ 37492 h 151983"/>
                <a:gd name="connsiteX143" fmla="*/ 139313 w 144779"/>
                <a:gd name="connsiteY143" fmla="*/ 40020 h 151983"/>
                <a:gd name="connsiteX144" fmla="*/ 140408 w 144779"/>
                <a:gd name="connsiteY144" fmla="*/ 42797 h 151983"/>
                <a:gd name="connsiteX145" fmla="*/ 141265 w 144779"/>
                <a:gd name="connsiteY145" fmla="*/ 43438 h 151983"/>
                <a:gd name="connsiteX146" fmla="*/ 141789 w 144779"/>
                <a:gd name="connsiteY146" fmla="*/ 43600 h 151983"/>
                <a:gd name="connsiteX147" fmla="*/ 142846 w 144779"/>
                <a:gd name="connsiteY147" fmla="*/ 46530 h 151983"/>
                <a:gd name="connsiteX148" fmla="*/ 142237 w 144779"/>
                <a:gd name="connsiteY148" fmla="*/ 48187 h 151983"/>
                <a:gd name="connsiteX149" fmla="*/ 143066 w 144779"/>
                <a:gd name="connsiteY149" fmla="*/ 53204 h 151983"/>
                <a:gd name="connsiteX150" fmla="*/ 144408 w 144779"/>
                <a:gd name="connsiteY150" fmla="*/ 57684 h 151983"/>
                <a:gd name="connsiteX151" fmla="*/ 144771 w 144779"/>
                <a:gd name="connsiteY151" fmla="*/ 63037 h 151983"/>
                <a:gd name="connsiteX152" fmla="*/ 144780 w 144779"/>
                <a:gd name="connsiteY152" fmla="*/ 65392 h 151983"/>
                <a:gd name="connsiteX153" fmla="*/ 144732 w 144779"/>
                <a:gd name="connsiteY153" fmla="*/ 66838 h 151983"/>
                <a:gd name="connsiteX154" fmla="*/ 144437 w 144779"/>
                <a:gd name="connsiteY154" fmla="*/ 68867 h 151983"/>
                <a:gd name="connsiteX155" fmla="*/ 143799 w 144779"/>
                <a:gd name="connsiteY155" fmla="*/ 70045 h 151983"/>
                <a:gd name="connsiteX156" fmla="*/ 142656 w 144779"/>
                <a:gd name="connsiteY156" fmla="*/ 71194 h 151983"/>
                <a:gd name="connsiteX157" fmla="*/ 141380 w 144779"/>
                <a:gd name="connsiteY157" fmla="*/ 72994 h 151983"/>
                <a:gd name="connsiteX158" fmla="*/ 140275 w 144779"/>
                <a:gd name="connsiteY158" fmla="*/ 74928 h 151983"/>
                <a:gd name="connsiteX159" fmla="*/ 139579 w 144779"/>
                <a:gd name="connsiteY159" fmla="*/ 75876 h 151983"/>
                <a:gd name="connsiteX160" fmla="*/ 140122 w 144779"/>
                <a:gd name="connsiteY160" fmla="*/ 78767 h 151983"/>
                <a:gd name="connsiteX161" fmla="*/ 139979 w 144779"/>
                <a:gd name="connsiteY161" fmla="*/ 79524 h 151983"/>
                <a:gd name="connsiteX162" fmla="*/ 139694 w 144779"/>
                <a:gd name="connsiteY162" fmla="*/ 79887 h 151983"/>
                <a:gd name="connsiteX163" fmla="*/ 138065 w 144779"/>
                <a:gd name="connsiteY163" fmla="*/ 80328 h 151983"/>
                <a:gd name="connsiteX164" fmla="*/ 135989 w 144779"/>
                <a:gd name="connsiteY164" fmla="*/ 81103 h 151983"/>
                <a:gd name="connsiteX165" fmla="*/ 134731 w 144779"/>
                <a:gd name="connsiteY165" fmla="*/ 81869 h 151983"/>
                <a:gd name="connsiteX166" fmla="*/ 132940 w 144779"/>
                <a:gd name="connsiteY166" fmla="*/ 83343 h 151983"/>
                <a:gd name="connsiteX167" fmla="*/ 131512 w 144779"/>
                <a:gd name="connsiteY167" fmla="*/ 84923 h 151983"/>
                <a:gd name="connsiteX168" fmla="*/ 129616 w 144779"/>
                <a:gd name="connsiteY168" fmla="*/ 89586 h 151983"/>
                <a:gd name="connsiteX169" fmla="*/ 126454 w 144779"/>
                <a:gd name="connsiteY169" fmla="*/ 93224 h 151983"/>
                <a:gd name="connsiteX170" fmla="*/ 125921 w 144779"/>
                <a:gd name="connsiteY170" fmla="*/ 94421 h 151983"/>
                <a:gd name="connsiteX171" fmla="*/ 122939 w 144779"/>
                <a:gd name="connsiteY171" fmla="*/ 96585 h 151983"/>
                <a:gd name="connsiteX172" fmla="*/ 121625 w 144779"/>
                <a:gd name="connsiteY172" fmla="*/ 99256 h 151983"/>
                <a:gd name="connsiteX173" fmla="*/ 120787 w 144779"/>
                <a:gd name="connsiteY173" fmla="*/ 102530 h 151983"/>
                <a:gd name="connsiteX174" fmla="*/ 119634 w 144779"/>
                <a:gd name="connsiteY174" fmla="*/ 104876 h 151983"/>
                <a:gd name="connsiteX175" fmla="*/ 117110 w 144779"/>
                <a:gd name="connsiteY175" fmla="*/ 108103 h 151983"/>
                <a:gd name="connsiteX176" fmla="*/ 116538 w 144779"/>
                <a:gd name="connsiteY176" fmla="*/ 113196 h 151983"/>
                <a:gd name="connsiteX177" fmla="*/ 116615 w 144779"/>
                <a:gd name="connsiteY177" fmla="*/ 123355 h 151983"/>
                <a:gd name="connsiteX178" fmla="*/ 115957 w 144779"/>
                <a:gd name="connsiteY178" fmla="*/ 134940 h 151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</a:cxnLst>
              <a:rect l="l" t="t" r="r" b="b"/>
              <a:pathLst>
                <a:path w="144779" h="151983">
                  <a:moveTo>
                    <a:pt x="116053" y="139489"/>
                  </a:moveTo>
                  <a:lnTo>
                    <a:pt x="113128" y="139489"/>
                  </a:lnTo>
                  <a:lnTo>
                    <a:pt x="108376" y="139489"/>
                  </a:lnTo>
                  <a:lnTo>
                    <a:pt x="103622" y="139489"/>
                  </a:lnTo>
                  <a:lnTo>
                    <a:pt x="98870" y="139489"/>
                  </a:lnTo>
                  <a:lnTo>
                    <a:pt x="94116" y="139489"/>
                  </a:lnTo>
                  <a:lnTo>
                    <a:pt x="89373" y="139489"/>
                  </a:lnTo>
                  <a:lnTo>
                    <a:pt x="84620" y="139489"/>
                  </a:lnTo>
                  <a:lnTo>
                    <a:pt x="79867" y="139489"/>
                  </a:lnTo>
                  <a:lnTo>
                    <a:pt x="75114" y="139489"/>
                  </a:lnTo>
                  <a:lnTo>
                    <a:pt x="70361" y="139489"/>
                  </a:lnTo>
                  <a:lnTo>
                    <a:pt x="65608" y="139489"/>
                  </a:lnTo>
                  <a:lnTo>
                    <a:pt x="60855" y="139489"/>
                  </a:lnTo>
                  <a:lnTo>
                    <a:pt x="56102" y="139489"/>
                  </a:lnTo>
                  <a:lnTo>
                    <a:pt x="51359" y="139489"/>
                  </a:lnTo>
                  <a:lnTo>
                    <a:pt x="46606" y="139489"/>
                  </a:lnTo>
                  <a:lnTo>
                    <a:pt x="41853" y="139489"/>
                  </a:lnTo>
                  <a:lnTo>
                    <a:pt x="37100" y="139489"/>
                  </a:lnTo>
                  <a:lnTo>
                    <a:pt x="34290" y="139489"/>
                  </a:lnTo>
                  <a:lnTo>
                    <a:pt x="33728" y="139413"/>
                  </a:lnTo>
                  <a:lnTo>
                    <a:pt x="33338" y="139297"/>
                  </a:lnTo>
                  <a:lnTo>
                    <a:pt x="31547" y="139633"/>
                  </a:lnTo>
                  <a:lnTo>
                    <a:pt x="29689" y="140810"/>
                  </a:lnTo>
                  <a:lnTo>
                    <a:pt x="27718" y="141288"/>
                  </a:lnTo>
                  <a:lnTo>
                    <a:pt x="25603" y="141107"/>
                  </a:lnTo>
                  <a:lnTo>
                    <a:pt x="25337" y="141231"/>
                  </a:lnTo>
                  <a:lnTo>
                    <a:pt x="24270" y="141203"/>
                  </a:lnTo>
                  <a:lnTo>
                    <a:pt x="22727" y="141117"/>
                  </a:lnTo>
                  <a:lnTo>
                    <a:pt x="21336" y="141424"/>
                  </a:lnTo>
                  <a:lnTo>
                    <a:pt x="20279" y="142448"/>
                  </a:lnTo>
                  <a:lnTo>
                    <a:pt x="19193" y="144210"/>
                  </a:lnTo>
                  <a:lnTo>
                    <a:pt x="17240" y="146221"/>
                  </a:lnTo>
                  <a:lnTo>
                    <a:pt x="15716" y="148011"/>
                  </a:lnTo>
                  <a:lnTo>
                    <a:pt x="14421" y="149275"/>
                  </a:lnTo>
                  <a:lnTo>
                    <a:pt x="11459" y="151372"/>
                  </a:lnTo>
                  <a:lnTo>
                    <a:pt x="9839" y="151984"/>
                  </a:lnTo>
                  <a:lnTo>
                    <a:pt x="9039" y="151888"/>
                  </a:lnTo>
                  <a:lnTo>
                    <a:pt x="8544" y="151495"/>
                  </a:lnTo>
                  <a:lnTo>
                    <a:pt x="7610" y="148824"/>
                  </a:lnTo>
                  <a:lnTo>
                    <a:pt x="7039" y="148393"/>
                  </a:lnTo>
                  <a:lnTo>
                    <a:pt x="1276" y="149772"/>
                  </a:lnTo>
                  <a:lnTo>
                    <a:pt x="400" y="149791"/>
                  </a:lnTo>
                  <a:lnTo>
                    <a:pt x="476" y="148958"/>
                  </a:lnTo>
                  <a:lnTo>
                    <a:pt x="48" y="142677"/>
                  </a:lnTo>
                  <a:lnTo>
                    <a:pt x="0" y="138828"/>
                  </a:lnTo>
                  <a:lnTo>
                    <a:pt x="752" y="136425"/>
                  </a:lnTo>
                  <a:lnTo>
                    <a:pt x="1191" y="133648"/>
                  </a:lnTo>
                  <a:lnTo>
                    <a:pt x="1238" y="131197"/>
                  </a:lnTo>
                  <a:lnTo>
                    <a:pt x="2295" y="127032"/>
                  </a:lnTo>
                  <a:lnTo>
                    <a:pt x="1905" y="124533"/>
                  </a:lnTo>
                  <a:lnTo>
                    <a:pt x="3267" y="115773"/>
                  </a:lnTo>
                  <a:lnTo>
                    <a:pt x="3629" y="114346"/>
                  </a:lnTo>
                  <a:lnTo>
                    <a:pt x="4162" y="110114"/>
                  </a:lnTo>
                  <a:lnTo>
                    <a:pt x="5010" y="108812"/>
                  </a:lnTo>
                  <a:lnTo>
                    <a:pt x="5772" y="108305"/>
                  </a:lnTo>
                  <a:lnTo>
                    <a:pt x="6753" y="105711"/>
                  </a:lnTo>
                  <a:lnTo>
                    <a:pt x="8649" y="101556"/>
                  </a:lnTo>
                  <a:lnTo>
                    <a:pt x="9954" y="99420"/>
                  </a:lnTo>
                  <a:lnTo>
                    <a:pt x="9668" y="94758"/>
                  </a:lnTo>
                  <a:lnTo>
                    <a:pt x="9887" y="91579"/>
                  </a:lnTo>
                  <a:lnTo>
                    <a:pt x="10182" y="90880"/>
                  </a:lnTo>
                  <a:lnTo>
                    <a:pt x="12973" y="89692"/>
                  </a:lnTo>
                  <a:lnTo>
                    <a:pt x="16593" y="86763"/>
                  </a:lnTo>
                  <a:lnTo>
                    <a:pt x="18126" y="83306"/>
                  </a:lnTo>
                  <a:lnTo>
                    <a:pt x="20288" y="81104"/>
                  </a:lnTo>
                  <a:lnTo>
                    <a:pt x="24479" y="79678"/>
                  </a:lnTo>
                  <a:lnTo>
                    <a:pt x="24489" y="79668"/>
                  </a:lnTo>
                  <a:lnTo>
                    <a:pt x="36909" y="67824"/>
                  </a:lnTo>
                  <a:lnTo>
                    <a:pt x="42682" y="61438"/>
                  </a:lnTo>
                  <a:lnTo>
                    <a:pt x="45196" y="58164"/>
                  </a:lnTo>
                  <a:lnTo>
                    <a:pt x="45282" y="56986"/>
                  </a:lnTo>
                  <a:lnTo>
                    <a:pt x="45768" y="55445"/>
                  </a:lnTo>
                  <a:lnTo>
                    <a:pt x="44758" y="54238"/>
                  </a:lnTo>
                  <a:lnTo>
                    <a:pt x="43558" y="53147"/>
                  </a:lnTo>
                  <a:lnTo>
                    <a:pt x="43148" y="52132"/>
                  </a:lnTo>
                  <a:lnTo>
                    <a:pt x="42120" y="51635"/>
                  </a:lnTo>
                  <a:lnTo>
                    <a:pt x="40634" y="51654"/>
                  </a:lnTo>
                  <a:lnTo>
                    <a:pt x="39653" y="50916"/>
                  </a:lnTo>
                  <a:lnTo>
                    <a:pt x="38538" y="49480"/>
                  </a:lnTo>
                  <a:lnTo>
                    <a:pt x="37424" y="48580"/>
                  </a:lnTo>
                  <a:lnTo>
                    <a:pt x="33900" y="48656"/>
                  </a:lnTo>
                  <a:lnTo>
                    <a:pt x="31185" y="47182"/>
                  </a:lnTo>
                  <a:lnTo>
                    <a:pt x="31223" y="45181"/>
                  </a:lnTo>
                  <a:lnTo>
                    <a:pt x="32280" y="41236"/>
                  </a:lnTo>
                  <a:lnTo>
                    <a:pt x="34338" y="36717"/>
                  </a:lnTo>
                  <a:lnTo>
                    <a:pt x="34452" y="35472"/>
                  </a:lnTo>
                  <a:lnTo>
                    <a:pt x="34157" y="34410"/>
                  </a:lnTo>
                  <a:lnTo>
                    <a:pt x="33661" y="33500"/>
                  </a:lnTo>
                  <a:lnTo>
                    <a:pt x="32737" y="32600"/>
                  </a:lnTo>
                  <a:lnTo>
                    <a:pt x="31861" y="31518"/>
                  </a:lnTo>
                  <a:lnTo>
                    <a:pt x="32537" y="28263"/>
                  </a:lnTo>
                  <a:lnTo>
                    <a:pt x="33833" y="25084"/>
                  </a:lnTo>
                  <a:lnTo>
                    <a:pt x="34900" y="23485"/>
                  </a:lnTo>
                  <a:lnTo>
                    <a:pt x="35938" y="21704"/>
                  </a:lnTo>
                  <a:lnTo>
                    <a:pt x="35643" y="20239"/>
                  </a:lnTo>
                  <a:lnTo>
                    <a:pt x="34128" y="19511"/>
                  </a:lnTo>
                  <a:lnTo>
                    <a:pt x="34919" y="18085"/>
                  </a:lnTo>
                  <a:lnTo>
                    <a:pt x="36547" y="15682"/>
                  </a:lnTo>
                  <a:lnTo>
                    <a:pt x="39719" y="13250"/>
                  </a:lnTo>
                  <a:lnTo>
                    <a:pt x="42510" y="11622"/>
                  </a:lnTo>
                  <a:lnTo>
                    <a:pt x="44377" y="11613"/>
                  </a:lnTo>
                  <a:lnTo>
                    <a:pt x="47996" y="12915"/>
                  </a:lnTo>
                  <a:lnTo>
                    <a:pt x="51273" y="14437"/>
                  </a:lnTo>
                  <a:lnTo>
                    <a:pt x="53064" y="14513"/>
                  </a:lnTo>
                  <a:lnTo>
                    <a:pt x="55254" y="13882"/>
                  </a:lnTo>
                  <a:lnTo>
                    <a:pt x="59769" y="11172"/>
                  </a:lnTo>
                  <a:lnTo>
                    <a:pt x="60865" y="12034"/>
                  </a:lnTo>
                  <a:lnTo>
                    <a:pt x="62179" y="13671"/>
                  </a:lnTo>
                  <a:lnTo>
                    <a:pt x="63617" y="16390"/>
                  </a:lnTo>
                  <a:lnTo>
                    <a:pt x="66465" y="17625"/>
                  </a:lnTo>
                  <a:lnTo>
                    <a:pt x="67828" y="18487"/>
                  </a:lnTo>
                  <a:lnTo>
                    <a:pt x="68809" y="18737"/>
                  </a:lnTo>
                  <a:lnTo>
                    <a:pt x="69352" y="18517"/>
                  </a:lnTo>
                  <a:lnTo>
                    <a:pt x="70428" y="16382"/>
                  </a:lnTo>
                  <a:lnTo>
                    <a:pt x="71733" y="15223"/>
                  </a:lnTo>
                  <a:lnTo>
                    <a:pt x="74143" y="13758"/>
                  </a:lnTo>
                  <a:lnTo>
                    <a:pt x="79467" y="12581"/>
                  </a:lnTo>
                  <a:lnTo>
                    <a:pt x="83268" y="12227"/>
                  </a:lnTo>
                  <a:lnTo>
                    <a:pt x="84877" y="11978"/>
                  </a:lnTo>
                  <a:lnTo>
                    <a:pt x="87573" y="11288"/>
                  </a:lnTo>
                  <a:lnTo>
                    <a:pt x="91831" y="9096"/>
                  </a:lnTo>
                  <a:lnTo>
                    <a:pt x="96022" y="11920"/>
                  </a:lnTo>
                  <a:lnTo>
                    <a:pt x="100575" y="12466"/>
                  </a:lnTo>
                  <a:lnTo>
                    <a:pt x="104985" y="12447"/>
                  </a:lnTo>
                  <a:lnTo>
                    <a:pt x="106328" y="11585"/>
                  </a:lnTo>
                  <a:lnTo>
                    <a:pt x="107099" y="10934"/>
                  </a:lnTo>
                  <a:lnTo>
                    <a:pt x="111728" y="6291"/>
                  </a:lnTo>
                  <a:lnTo>
                    <a:pt x="117996" y="0"/>
                  </a:lnTo>
                  <a:lnTo>
                    <a:pt x="122168" y="8856"/>
                  </a:lnTo>
                  <a:lnTo>
                    <a:pt x="123606" y="9382"/>
                  </a:lnTo>
                  <a:lnTo>
                    <a:pt x="123396" y="10148"/>
                  </a:lnTo>
                  <a:lnTo>
                    <a:pt x="123044" y="10895"/>
                  </a:lnTo>
                  <a:lnTo>
                    <a:pt x="125778" y="13030"/>
                  </a:lnTo>
                  <a:lnTo>
                    <a:pt x="129140" y="14150"/>
                  </a:lnTo>
                  <a:lnTo>
                    <a:pt x="130340" y="15242"/>
                  </a:lnTo>
                  <a:lnTo>
                    <a:pt x="130445" y="16419"/>
                  </a:lnTo>
                  <a:lnTo>
                    <a:pt x="129311" y="21599"/>
                  </a:lnTo>
                  <a:lnTo>
                    <a:pt x="129521" y="23074"/>
                  </a:lnTo>
                  <a:lnTo>
                    <a:pt x="130607" y="28263"/>
                  </a:lnTo>
                  <a:lnTo>
                    <a:pt x="132607" y="29421"/>
                  </a:lnTo>
                  <a:lnTo>
                    <a:pt x="134379" y="34649"/>
                  </a:lnTo>
                  <a:lnTo>
                    <a:pt x="137970" y="36861"/>
                  </a:lnTo>
                  <a:lnTo>
                    <a:pt x="138484" y="37492"/>
                  </a:lnTo>
                  <a:lnTo>
                    <a:pt x="139313" y="40020"/>
                  </a:lnTo>
                  <a:lnTo>
                    <a:pt x="140408" y="42797"/>
                  </a:lnTo>
                  <a:lnTo>
                    <a:pt x="141265" y="43438"/>
                  </a:lnTo>
                  <a:lnTo>
                    <a:pt x="141789" y="43600"/>
                  </a:lnTo>
                  <a:lnTo>
                    <a:pt x="142846" y="46530"/>
                  </a:lnTo>
                  <a:lnTo>
                    <a:pt x="142237" y="48187"/>
                  </a:lnTo>
                  <a:lnTo>
                    <a:pt x="143066" y="53204"/>
                  </a:lnTo>
                  <a:lnTo>
                    <a:pt x="144408" y="57684"/>
                  </a:lnTo>
                  <a:lnTo>
                    <a:pt x="144771" y="63037"/>
                  </a:lnTo>
                  <a:lnTo>
                    <a:pt x="144780" y="65392"/>
                  </a:lnTo>
                  <a:lnTo>
                    <a:pt x="144732" y="66838"/>
                  </a:lnTo>
                  <a:lnTo>
                    <a:pt x="144437" y="68867"/>
                  </a:lnTo>
                  <a:lnTo>
                    <a:pt x="143799" y="70045"/>
                  </a:lnTo>
                  <a:lnTo>
                    <a:pt x="142656" y="71194"/>
                  </a:lnTo>
                  <a:lnTo>
                    <a:pt x="141380" y="72994"/>
                  </a:lnTo>
                  <a:lnTo>
                    <a:pt x="140275" y="74928"/>
                  </a:lnTo>
                  <a:lnTo>
                    <a:pt x="139579" y="75876"/>
                  </a:lnTo>
                  <a:lnTo>
                    <a:pt x="140122" y="78767"/>
                  </a:lnTo>
                  <a:lnTo>
                    <a:pt x="139979" y="79524"/>
                  </a:lnTo>
                  <a:lnTo>
                    <a:pt x="139694" y="79887"/>
                  </a:lnTo>
                  <a:lnTo>
                    <a:pt x="138065" y="80328"/>
                  </a:lnTo>
                  <a:lnTo>
                    <a:pt x="135989" y="81103"/>
                  </a:lnTo>
                  <a:lnTo>
                    <a:pt x="134731" y="81869"/>
                  </a:lnTo>
                  <a:lnTo>
                    <a:pt x="132940" y="83343"/>
                  </a:lnTo>
                  <a:lnTo>
                    <a:pt x="131512" y="84923"/>
                  </a:lnTo>
                  <a:lnTo>
                    <a:pt x="129616" y="89586"/>
                  </a:lnTo>
                  <a:lnTo>
                    <a:pt x="126454" y="93224"/>
                  </a:lnTo>
                  <a:lnTo>
                    <a:pt x="125921" y="94421"/>
                  </a:lnTo>
                  <a:lnTo>
                    <a:pt x="122939" y="96585"/>
                  </a:lnTo>
                  <a:lnTo>
                    <a:pt x="121625" y="99256"/>
                  </a:lnTo>
                  <a:lnTo>
                    <a:pt x="120787" y="102530"/>
                  </a:lnTo>
                  <a:lnTo>
                    <a:pt x="119634" y="104876"/>
                  </a:lnTo>
                  <a:lnTo>
                    <a:pt x="117110" y="108103"/>
                  </a:lnTo>
                  <a:lnTo>
                    <a:pt x="116538" y="113196"/>
                  </a:lnTo>
                  <a:lnTo>
                    <a:pt x="116615" y="123355"/>
                  </a:lnTo>
                  <a:lnTo>
                    <a:pt x="115957" y="13494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1C281442-481E-3BB3-D68D-A732F98AE8F6}"/>
                </a:ext>
              </a:extLst>
            </p:cNvPr>
            <p:cNvSpPr/>
            <p:nvPr/>
          </p:nvSpPr>
          <p:spPr>
            <a:xfrm>
              <a:off x="6839254" y="3813871"/>
              <a:ext cx="4829" cy="9095"/>
            </a:xfrm>
            <a:custGeom>
              <a:avLst/>
              <a:gdLst>
                <a:gd name="connsiteX0" fmla="*/ 3686 w 4829"/>
                <a:gd name="connsiteY0" fmla="*/ 8865 h 9095"/>
                <a:gd name="connsiteX1" fmla="*/ 2000 w 4829"/>
                <a:gd name="connsiteY1" fmla="*/ 9096 h 9095"/>
                <a:gd name="connsiteX2" fmla="*/ 1210 w 4829"/>
                <a:gd name="connsiteY2" fmla="*/ 8368 h 9095"/>
                <a:gd name="connsiteX3" fmla="*/ 724 w 4829"/>
                <a:gd name="connsiteY3" fmla="*/ 6645 h 9095"/>
                <a:gd name="connsiteX4" fmla="*/ 1219 w 4829"/>
                <a:gd name="connsiteY4" fmla="*/ 4988 h 9095"/>
                <a:gd name="connsiteX5" fmla="*/ 1362 w 4829"/>
                <a:gd name="connsiteY5" fmla="*/ 3648 h 9095"/>
                <a:gd name="connsiteX6" fmla="*/ 0 w 4829"/>
                <a:gd name="connsiteY6" fmla="*/ 1321 h 9095"/>
                <a:gd name="connsiteX7" fmla="*/ 1333 w 4829"/>
                <a:gd name="connsiteY7" fmla="*/ 0 h 9095"/>
                <a:gd name="connsiteX8" fmla="*/ 2467 w 4829"/>
                <a:gd name="connsiteY8" fmla="*/ 1541 h 9095"/>
                <a:gd name="connsiteX9" fmla="*/ 3115 w 4829"/>
                <a:gd name="connsiteY9" fmla="*/ 1647 h 9095"/>
                <a:gd name="connsiteX10" fmla="*/ 4829 w 4829"/>
                <a:gd name="connsiteY10" fmla="*/ 2720 h 9095"/>
                <a:gd name="connsiteX11" fmla="*/ 4324 w 4829"/>
                <a:gd name="connsiteY11" fmla="*/ 4692 h 9095"/>
                <a:gd name="connsiteX12" fmla="*/ 4439 w 4829"/>
                <a:gd name="connsiteY12" fmla="*/ 5343 h 9095"/>
                <a:gd name="connsiteX13" fmla="*/ 3658 w 4829"/>
                <a:gd name="connsiteY13" fmla="*/ 7315 h 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29" h="9095">
                  <a:moveTo>
                    <a:pt x="3686" y="8865"/>
                  </a:moveTo>
                  <a:lnTo>
                    <a:pt x="2000" y="9096"/>
                  </a:lnTo>
                  <a:lnTo>
                    <a:pt x="1210" y="8368"/>
                  </a:lnTo>
                  <a:lnTo>
                    <a:pt x="724" y="6645"/>
                  </a:lnTo>
                  <a:lnTo>
                    <a:pt x="1219" y="4988"/>
                  </a:lnTo>
                  <a:lnTo>
                    <a:pt x="1362" y="3648"/>
                  </a:lnTo>
                  <a:lnTo>
                    <a:pt x="0" y="1321"/>
                  </a:lnTo>
                  <a:lnTo>
                    <a:pt x="1333" y="0"/>
                  </a:lnTo>
                  <a:lnTo>
                    <a:pt x="2467" y="1541"/>
                  </a:lnTo>
                  <a:lnTo>
                    <a:pt x="3115" y="1647"/>
                  </a:lnTo>
                  <a:lnTo>
                    <a:pt x="4829" y="2720"/>
                  </a:lnTo>
                  <a:lnTo>
                    <a:pt x="4324" y="4692"/>
                  </a:lnTo>
                  <a:lnTo>
                    <a:pt x="4439" y="5343"/>
                  </a:lnTo>
                  <a:lnTo>
                    <a:pt x="3658" y="7315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7ABA9A1D-E6BB-C3FE-41B3-471854BFF536}"/>
                </a:ext>
              </a:extLst>
            </p:cNvPr>
            <p:cNvSpPr/>
            <p:nvPr/>
          </p:nvSpPr>
          <p:spPr>
            <a:xfrm>
              <a:off x="6074882" y="4079920"/>
              <a:ext cx="439445" cy="385569"/>
            </a:xfrm>
            <a:custGeom>
              <a:avLst/>
              <a:gdLst>
                <a:gd name="connsiteX0" fmla="*/ 396678 w 439445"/>
                <a:gd name="connsiteY0" fmla="*/ 7397 h 385569"/>
                <a:gd name="connsiteX1" fmla="*/ 396821 w 439445"/>
                <a:gd name="connsiteY1" fmla="*/ 8919 h 385569"/>
                <a:gd name="connsiteX2" fmla="*/ 397012 w 439445"/>
                <a:gd name="connsiteY2" fmla="*/ 9608 h 385569"/>
                <a:gd name="connsiteX3" fmla="*/ 398288 w 439445"/>
                <a:gd name="connsiteY3" fmla="*/ 13620 h 385569"/>
                <a:gd name="connsiteX4" fmla="*/ 400193 w 439445"/>
                <a:gd name="connsiteY4" fmla="*/ 19633 h 385569"/>
                <a:gd name="connsiteX5" fmla="*/ 401460 w 439445"/>
                <a:gd name="connsiteY5" fmla="*/ 25186 h 385569"/>
                <a:gd name="connsiteX6" fmla="*/ 403203 w 439445"/>
                <a:gd name="connsiteY6" fmla="*/ 32817 h 385569"/>
                <a:gd name="connsiteX7" fmla="*/ 403146 w 439445"/>
                <a:gd name="connsiteY7" fmla="*/ 37078 h 385569"/>
                <a:gd name="connsiteX8" fmla="*/ 403574 w 439445"/>
                <a:gd name="connsiteY8" fmla="*/ 38724 h 385569"/>
                <a:gd name="connsiteX9" fmla="*/ 405136 w 439445"/>
                <a:gd name="connsiteY9" fmla="*/ 40783 h 385569"/>
                <a:gd name="connsiteX10" fmla="*/ 407051 w 439445"/>
                <a:gd name="connsiteY10" fmla="*/ 44325 h 385569"/>
                <a:gd name="connsiteX11" fmla="*/ 407699 w 439445"/>
                <a:gd name="connsiteY11" fmla="*/ 46327 h 385569"/>
                <a:gd name="connsiteX12" fmla="*/ 408337 w 439445"/>
                <a:gd name="connsiteY12" fmla="*/ 47830 h 385569"/>
                <a:gd name="connsiteX13" fmla="*/ 410356 w 439445"/>
                <a:gd name="connsiteY13" fmla="*/ 50683 h 385569"/>
                <a:gd name="connsiteX14" fmla="*/ 411928 w 439445"/>
                <a:gd name="connsiteY14" fmla="*/ 55011 h 385569"/>
                <a:gd name="connsiteX15" fmla="*/ 413261 w 439445"/>
                <a:gd name="connsiteY15" fmla="*/ 60746 h 385569"/>
                <a:gd name="connsiteX16" fmla="*/ 414404 w 439445"/>
                <a:gd name="connsiteY16" fmla="*/ 63503 h 385569"/>
                <a:gd name="connsiteX17" fmla="*/ 414833 w 439445"/>
                <a:gd name="connsiteY17" fmla="*/ 64863 h 385569"/>
                <a:gd name="connsiteX18" fmla="*/ 415347 w 439445"/>
                <a:gd name="connsiteY18" fmla="*/ 67333 h 385569"/>
                <a:gd name="connsiteX19" fmla="*/ 415281 w 439445"/>
                <a:gd name="connsiteY19" fmla="*/ 72551 h 385569"/>
                <a:gd name="connsiteX20" fmla="*/ 415309 w 439445"/>
                <a:gd name="connsiteY20" fmla="*/ 78612 h 385569"/>
                <a:gd name="connsiteX21" fmla="*/ 415347 w 439445"/>
                <a:gd name="connsiteY21" fmla="*/ 85381 h 385569"/>
                <a:gd name="connsiteX22" fmla="*/ 415376 w 439445"/>
                <a:gd name="connsiteY22" fmla="*/ 90982 h 385569"/>
                <a:gd name="connsiteX23" fmla="*/ 415176 w 439445"/>
                <a:gd name="connsiteY23" fmla="*/ 93816 h 385569"/>
                <a:gd name="connsiteX24" fmla="*/ 415319 w 439445"/>
                <a:gd name="connsiteY24" fmla="*/ 101887 h 385569"/>
                <a:gd name="connsiteX25" fmla="*/ 413595 w 439445"/>
                <a:gd name="connsiteY25" fmla="*/ 106090 h 385569"/>
                <a:gd name="connsiteX26" fmla="*/ 413804 w 439445"/>
                <a:gd name="connsiteY26" fmla="*/ 109403 h 385569"/>
                <a:gd name="connsiteX27" fmla="*/ 414338 w 439445"/>
                <a:gd name="connsiteY27" fmla="*/ 111548 h 385569"/>
                <a:gd name="connsiteX28" fmla="*/ 413633 w 439445"/>
                <a:gd name="connsiteY28" fmla="*/ 111882 h 385569"/>
                <a:gd name="connsiteX29" fmla="*/ 412290 w 439445"/>
                <a:gd name="connsiteY29" fmla="*/ 112266 h 385569"/>
                <a:gd name="connsiteX30" fmla="*/ 406117 w 439445"/>
                <a:gd name="connsiteY30" fmla="*/ 108867 h 385569"/>
                <a:gd name="connsiteX31" fmla="*/ 400098 w 439445"/>
                <a:gd name="connsiteY31" fmla="*/ 105277 h 385569"/>
                <a:gd name="connsiteX32" fmla="*/ 399231 w 439445"/>
                <a:gd name="connsiteY32" fmla="*/ 105171 h 385569"/>
                <a:gd name="connsiteX33" fmla="*/ 397964 w 439445"/>
                <a:gd name="connsiteY33" fmla="*/ 105545 h 385569"/>
                <a:gd name="connsiteX34" fmla="*/ 394554 w 439445"/>
                <a:gd name="connsiteY34" fmla="*/ 108150 h 385569"/>
                <a:gd name="connsiteX35" fmla="*/ 391363 w 439445"/>
                <a:gd name="connsiteY35" fmla="*/ 112228 h 385569"/>
                <a:gd name="connsiteX36" fmla="*/ 389896 w 439445"/>
                <a:gd name="connsiteY36" fmla="*/ 115713 h 385569"/>
                <a:gd name="connsiteX37" fmla="*/ 387544 w 439445"/>
                <a:gd name="connsiteY37" fmla="*/ 119313 h 385569"/>
                <a:gd name="connsiteX38" fmla="*/ 383753 w 439445"/>
                <a:gd name="connsiteY38" fmla="*/ 125115 h 385569"/>
                <a:gd name="connsiteX39" fmla="*/ 383362 w 439445"/>
                <a:gd name="connsiteY39" fmla="*/ 126370 h 385569"/>
                <a:gd name="connsiteX40" fmla="*/ 383324 w 439445"/>
                <a:gd name="connsiteY40" fmla="*/ 131100 h 385569"/>
                <a:gd name="connsiteX41" fmla="*/ 383505 w 439445"/>
                <a:gd name="connsiteY41" fmla="*/ 135609 h 385569"/>
                <a:gd name="connsiteX42" fmla="*/ 383838 w 439445"/>
                <a:gd name="connsiteY42" fmla="*/ 136241 h 385569"/>
                <a:gd name="connsiteX43" fmla="*/ 385886 w 439445"/>
                <a:gd name="connsiteY43" fmla="*/ 136451 h 385569"/>
                <a:gd name="connsiteX44" fmla="*/ 387353 w 439445"/>
                <a:gd name="connsiteY44" fmla="*/ 140147 h 385569"/>
                <a:gd name="connsiteX45" fmla="*/ 390706 w 439445"/>
                <a:gd name="connsiteY45" fmla="*/ 146045 h 385569"/>
                <a:gd name="connsiteX46" fmla="*/ 396335 w 439445"/>
                <a:gd name="connsiteY46" fmla="*/ 149836 h 385569"/>
                <a:gd name="connsiteX47" fmla="*/ 401565 w 439445"/>
                <a:gd name="connsiteY47" fmla="*/ 151560 h 385569"/>
                <a:gd name="connsiteX48" fmla="*/ 408861 w 439445"/>
                <a:gd name="connsiteY48" fmla="*/ 151990 h 385569"/>
                <a:gd name="connsiteX49" fmla="*/ 414633 w 439445"/>
                <a:gd name="connsiteY49" fmla="*/ 151865 h 385569"/>
                <a:gd name="connsiteX50" fmla="*/ 414300 w 439445"/>
                <a:gd name="connsiteY50" fmla="*/ 147882 h 385569"/>
                <a:gd name="connsiteX51" fmla="*/ 414871 w 439445"/>
                <a:gd name="connsiteY51" fmla="*/ 141496 h 385569"/>
                <a:gd name="connsiteX52" fmla="*/ 415604 w 439445"/>
                <a:gd name="connsiteY52" fmla="*/ 137207 h 385569"/>
                <a:gd name="connsiteX53" fmla="*/ 416414 w 439445"/>
                <a:gd name="connsiteY53" fmla="*/ 137015 h 385569"/>
                <a:gd name="connsiteX54" fmla="*/ 417929 w 439445"/>
                <a:gd name="connsiteY54" fmla="*/ 137428 h 385569"/>
                <a:gd name="connsiteX55" fmla="*/ 418767 w 439445"/>
                <a:gd name="connsiteY55" fmla="*/ 137868 h 385569"/>
                <a:gd name="connsiteX56" fmla="*/ 421081 w 439445"/>
                <a:gd name="connsiteY56" fmla="*/ 137686 h 385569"/>
                <a:gd name="connsiteX57" fmla="*/ 425196 w 439445"/>
                <a:gd name="connsiteY57" fmla="*/ 138529 h 385569"/>
                <a:gd name="connsiteX58" fmla="*/ 428520 w 439445"/>
                <a:gd name="connsiteY58" fmla="*/ 138443 h 385569"/>
                <a:gd name="connsiteX59" fmla="*/ 431492 w 439445"/>
                <a:gd name="connsiteY59" fmla="*/ 138358 h 385569"/>
                <a:gd name="connsiteX60" fmla="*/ 436512 w 439445"/>
                <a:gd name="connsiteY60" fmla="*/ 138214 h 385569"/>
                <a:gd name="connsiteX61" fmla="*/ 439446 w 439445"/>
                <a:gd name="connsiteY61" fmla="*/ 138166 h 385569"/>
                <a:gd name="connsiteX62" fmla="*/ 438455 w 439445"/>
                <a:gd name="connsiteY62" fmla="*/ 145089 h 385569"/>
                <a:gd name="connsiteX63" fmla="*/ 434626 w 439445"/>
                <a:gd name="connsiteY63" fmla="*/ 155956 h 385569"/>
                <a:gd name="connsiteX64" fmla="*/ 433321 w 439445"/>
                <a:gd name="connsiteY64" fmla="*/ 160953 h 385569"/>
                <a:gd name="connsiteX65" fmla="*/ 430054 w 439445"/>
                <a:gd name="connsiteY65" fmla="*/ 178867 h 385569"/>
                <a:gd name="connsiteX66" fmla="*/ 425787 w 439445"/>
                <a:gd name="connsiteY66" fmla="*/ 187934 h 385569"/>
                <a:gd name="connsiteX67" fmla="*/ 423396 w 439445"/>
                <a:gd name="connsiteY67" fmla="*/ 191687 h 385569"/>
                <a:gd name="connsiteX68" fmla="*/ 416481 w 439445"/>
                <a:gd name="connsiteY68" fmla="*/ 198332 h 385569"/>
                <a:gd name="connsiteX69" fmla="*/ 414557 w 439445"/>
                <a:gd name="connsiteY69" fmla="*/ 199682 h 385569"/>
                <a:gd name="connsiteX70" fmla="*/ 412852 w 439445"/>
                <a:gd name="connsiteY70" fmla="*/ 200544 h 385569"/>
                <a:gd name="connsiteX71" fmla="*/ 409823 w 439445"/>
                <a:gd name="connsiteY71" fmla="*/ 201310 h 385569"/>
                <a:gd name="connsiteX72" fmla="*/ 397974 w 439445"/>
                <a:gd name="connsiteY72" fmla="*/ 214810 h 385569"/>
                <a:gd name="connsiteX73" fmla="*/ 393564 w 439445"/>
                <a:gd name="connsiteY73" fmla="*/ 221340 h 385569"/>
                <a:gd name="connsiteX74" fmla="*/ 389639 w 439445"/>
                <a:gd name="connsiteY74" fmla="*/ 230885 h 385569"/>
                <a:gd name="connsiteX75" fmla="*/ 385744 w 439445"/>
                <a:gd name="connsiteY75" fmla="*/ 236142 h 385569"/>
                <a:gd name="connsiteX76" fmla="*/ 380019 w 439445"/>
                <a:gd name="connsiteY76" fmla="*/ 247382 h 385569"/>
                <a:gd name="connsiteX77" fmla="*/ 374904 w 439445"/>
                <a:gd name="connsiteY77" fmla="*/ 256085 h 385569"/>
                <a:gd name="connsiteX78" fmla="*/ 369999 w 439445"/>
                <a:gd name="connsiteY78" fmla="*/ 264051 h 385569"/>
                <a:gd name="connsiteX79" fmla="*/ 361512 w 439445"/>
                <a:gd name="connsiteY79" fmla="*/ 275043 h 385569"/>
                <a:gd name="connsiteX80" fmla="*/ 357740 w 439445"/>
                <a:gd name="connsiteY80" fmla="*/ 278231 h 385569"/>
                <a:gd name="connsiteX81" fmla="*/ 355197 w 439445"/>
                <a:gd name="connsiteY81" fmla="*/ 279686 h 385569"/>
                <a:gd name="connsiteX82" fmla="*/ 348453 w 439445"/>
                <a:gd name="connsiteY82" fmla="*/ 286092 h 385569"/>
                <a:gd name="connsiteX83" fmla="*/ 338957 w 439445"/>
                <a:gd name="connsiteY83" fmla="*/ 296432 h 385569"/>
                <a:gd name="connsiteX84" fmla="*/ 331689 w 439445"/>
                <a:gd name="connsiteY84" fmla="*/ 305624 h 385569"/>
                <a:gd name="connsiteX85" fmla="*/ 320821 w 439445"/>
                <a:gd name="connsiteY85" fmla="*/ 316098 h 385569"/>
                <a:gd name="connsiteX86" fmla="*/ 314525 w 439445"/>
                <a:gd name="connsiteY86" fmla="*/ 320694 h 385569"/>
                <a:gd name="connsiteX87" fmla="*/ 305076 w 439445"/>
                <a:gd name="connsiteY87" fmla="*/ 329761 h 385569"/>
                <a:gd name="connsiteX88" fmla="*/ 302438 w 439445"/>
                <a:gd name="connsiteY88" fmla="*/ 331101 h 385569"/>
                <a:gd name="connsiteX89" fmla="*/ 291789 w 439445"/>
                <a:gd name="connsiteY89" fmla="*/ 339555 h 385569"/>
                <a:gd name="connsiteX90" fmla="*/ 284131 w 439445"/>
                <a:gd name="connsiteY90" fmla="*/ 344706 h 385569"/>
                <a:gd name="connsiteX91" fmla="*/ 271739 w 439445"/>
                <a:gd name="connsiteY91" fmla="*/ 350691 h 385569"/>
                <a:gd name="connsiteX92" fmla="*/ 266814 w 439445"/>
                <a:gd name="connsiteY92" fmla="*/ 352366 h 385569"/>
                <a:gd name="connsiteX93" fmla="*/ 255051 w 439445"/>
                <a:gd name="connsiteY93" fmla="*/ 350815 h 385569"/>
                <a:gd name="connsiteX94" fmla="*/ 250146 w 439445"/>
                <a:gd name="connsiteY94" fmla="*/ 351638 h 385569"/>
                <a:gd name="connsiteX95" fmla="*/ 246040 w 439445"/>
                <a:gd name="connsiteY95" fmla="*/ 355257 h 385569"/>
                <a:gd name="connsiteX96" fmla="*/ 245659 w 439445"/>
                <a:gd name="connsiteY96" fmla="*/ 360466 h 385569"/>
                <a:gd name="connsiteX97" fmla="*/ 243945 w 439445"/>
                <a:gd name="connsiteY97" fmla="*/ 361251 h 385569"/>
                <a:gd name="connsiteX98" fmla="*/ 241354 w 439445"/>
                <a:gd name="connsiteY98" fmla="*/ 361021 h 385569"/>
                <a:gd name="connsiteX99" fmla="*/ 233134 w 439445"/>
                <a:gd name="connsiteY99" fmla="*/ 358848 h 385569"/>
                <a:gd name="connsiteX100" fmla="*/ 228676 w 439445"/>
                <a:gd name="connsiteY100" fmla="*/ 359259 h 385569"/>
                <a:gd name="connsiteX101" fmla="*/ 226076 w 439445"/>
                <a:gd name="connsiteY101" fmla="*/ 362045 h 385569"/>
                <a:gd name="connsiteX102" fmla="*/ 223980 w 439445"/>
                <a:gd name="connsiteY102" fmla="*/ 365569 h 385569"/>
                <a:gd name="connsiteX103" fmla="*/ 217789 w 439445"/>
                <a:gd name="connsiteY103" fmla="*/ 365751 h 385569"/>
                <a:gd name="connsiteX104" fmla="*/ 206759 w 439445"/>
                <a:gd name="connsiteY104" fmla="*/ 362103 h 385569"/>
                <a:gd name="connsiteX105" fmla="*/ 193786 w 439445"/>
                <a:gd name="connsiteY105" fmla="*/ 359882 h 385569"/>
                <a:gd name="connsiteX106" fmla="*/ 190786 w 439445"/>
                <a:gd name="connsiteY106" fmla="*/ 359632 h 385569"/>
                <a:gd name="connsiteX107" fmla="*/ 184499 w 439445"/>
                <a:gd name="connsiteY107" fmla="*/ 362342 h 385569"/>
                <a:gd name="connsiteX108" fmla="*/ 182309 w 439445"/>
                <a:gd name="connsiteY108" fmla="*/ 362734 h 385569"/>
                <a:gd name="connsiteX109" fmla="*/ 173155 w 439445"/>
                <a:gd name="connsiteY109" fmla="*/ 362150 h 385569"/>
                <a:gd name="connsiteX110" fmla="*/ 168078 w 439445"/>
                <a:gd name="connsiteY110" fmla="*/ 360446 h 385569"/>
                <a:gd name="connsiteX111" fmla="*/ 163220 w 439445"/>
                <a:gd name="connsiteY111" fmla="*/ 360436 h 385569"/>
                <a:gd name="connsiteX112" fmla="*/ 159496 w 439445"/>
                <a:gd name="connsiteY112" fmla="*/ 361844 h 385569"/>
                <a:gd name="connsiteX113" fmla="*/ 154981 w 439445"/>
                <a:gd name="connsiteY113" fmla="*/ 362341 h 385569"/>
                <a:gd name="connsiteX114" fmla="*/ 142780 w 439445"/>
                <a:gd name="connsiteY114" fmla="*/ 372155 h 385569"/>
                <a:gd name="connsiteX115" fmla="*/ 136474 w 439445"/>
                <a:gd name="connsiteY115" fmla="*/ 372164 h 385569"/>
                <a:gd name="connsiteX116" fmla="*/ 131035 w 439445"/>
                <a:gd name="connsiteY116" fmla="*/ 373304 h 385569"/>
                <a:gd name="connsiteX117" fmla="*/ 128340 w 439445"/>
                <a:gd name="connsiteY117" fmla="*/ 373266 h 385569"/>
                <a:gd name="connsiteX118" fmla="*/ 123292 w 439445"/>
                <a:gd name="connsiteY118" fmla="*/ 371887 h 385569"/>
                <a:gd name="connsiteX119" fmla="*/ 121415 w 439445"/>
                <a:gd name="connsiteY119" fmla="*/ 371983 h 385569"/>
                <a:gd name="connsiteX120" fmla="*/ 118539 w 439445"/>
                <a:gd name="connsiteY120" fmla="*/ 372595 h 385569"/>
                <a:gd name="connsiteX121" fmla="*/ 115662 w 439445"/>
                <a:gd name="connsiteY121" fmla="*/ 374329 h 385569"/>
                <a:gd name="connsiteX122" fmla="*/ 109109 w 439445"/>
                <a:gd name="connsiteY122" fmla="*/ 375075 h 385569"/>
                <a:gd name="connsiteX123" fmla="*/ 106566 w 439445"/>
                <a:gd name="connsiteY123" fmla="*/ 376559 h 385569"/>
                <a:gd name="connsiteX124" fmla="*/ 95498 w 439445"/>
                <a:gd name="connsiteY124" fmla="*/ 385569 h 385569"/>
                <a:gd name="connsiteX125" fmla="*/ 92974 w 439445"/>
                <a:gd name="connsiteY125" fmla="*/ 385205 h 385569"/>
                <a:gd name="connsiteX126" fmla="*/ 90935 w 439445"/>
                <a:gd name="connsiteY126" fmla="*/ 384621 h 385569"/>
                <a:gd name="connsiteX127" fmla="*/ 85182 w 439445"/>
                <a:gd name="connsiteY127" fmla="*/ 384506 h 385569"/>
                <a:gd name="connsiteX128" fmla="*/ 78677 w 439445"/>
                <a:gd name="connsiteY128" fmla="*/ 379709 h 385569"/>
                <a:gd name="connsiteX129" fmla="*/ 76181 w 439445"/>
                <a:gd name="connsiteY129" fmla="*/ 380016 h 385569"/>
                <a:gd name="connsiteX130" fmla="*/ 76848 w 439445"/>
                <a:gd name="connsiteY130" fmla="*/ 378580 h 385569"/>
                <a:gd name="connsiteX131" fmla="*/ 77048 w 439445"/>
                <a:gd name="connsiteY131" fmla="*/ 376033 h 385569"/>
                <a:gd name="connsiteX132" fmla="*/ 75667 w 439445"/>
                <a:gd name="connsiteY132" fmla="*/ 374233 h 385569"/>
                <a:gd name="connsiteX133" fmla="*/ 74743 w 439445"/>
                <a:gd name="connsiteY133" fmla="*/ 373429 h 385569"/>
                <a:gd name="connsiteX134" fmla="*/ 72190 w 439445"/>
                <a:gd name="connsiteY134" fmla="*/ 373582 h 385569"/>
                <a:gd name="connsiteX135" fmla="*/ 70828 w 439445"/>
                <a:gd name="connsiteY135" fmla="*/ 371418 h 385569"/>
                <a:gd name="connsiteX136" fmla="*/ 66923 w 439445"/>
                <a:gd name="connsiteY136" fmla="*/ 371217 h 385569"/>
                <a:gd name="connsiteX137" fmla="*/ 65570 w 439445"/>
                <a:gd name="connsiteY137" fmla="*/ 371763 h 385569"/>
                <a:gd name="connsiteX138" fmla="*/ 63694 w 439445"/>
                <a:gd name="connsiteY138" fmla="*/ 371878 h 385569"/>
                <a:gd name="connsiteX139" fmla="*/ 63532 w 439445"/>
                <a:gd name="connsiteY139" fmla="*/ 369686 h 385569"/>
                <a:gd name="connsiteX140" fmla="*/ 63675 w 439445"/>
                <a:gd name="connsiteY140" fmla="*/ 368307 h 385569"/>
                <a:gd name="connsiteX141" fmla="*/ 63560 w 439445"/>
                <a:gd name="connsiteY141" fmla="*/ 366191 h 385569"/>
                <a:gd name="connsiteX142" fmla="*/ 63094 w 439445"/>
                <a:gd name="connsiteY142" fmla="*/ 363597 h 385569"/>
                <a:gd name="connsiteX143" fmla="*/ 61579 w 439445"/>
                <a:gd name="connsiteY143" fmla="*/ 362773 h 385569"/>
                <a:gd name="connsiteX144" fmla="*/ 60417 w 439445"/>
                <a:gd name="connsiteY144" fmla="*/ 362428 h 385569"/>
                <a:gd name="connsiteX145" fmla="*/ 57655 w 439445"/>
                <a:gd name="connsiteY145" fmla="*/ 362610 h 385569"/>
                <a:gd name="connsiteX146" fmla="*/ 55750 w 439445"/>
                <a:gd name="connsiteY146" fmla="*/ 362888 h 385569"/>
                <a:gd name="connsiteX147" fmla="*/ 54855 w 439445"/>
                <a:gd name="connsiteY147" fmla="*/ 363644 h 385569"/>
                <a:gd name="connsiteX148" fmla="*/ 53835 w 439445"/>
                <a:gd name="connsiteY148" fmla="*/ 365550 h 385569"/>
                <a:gd name="connsiteX149" fmla="*/ 53826 w 439445"/>
                <a:gd name="connsiteY149" fmla="*/ 371333 h 385569"/>
                <a:gd name="connsiteX150" fmla="*/ 52454 w 439445"/>
                <a:gd name="connsiteY150" fmla="*/ 369676 h 385569"/>
                <a:gd name="connsiteX151" fmla="*/ 50892 w 439445"/>
                <a:gd name="connsiteY151" fmla="*/ 366210 h 385569"/>
                <a:gd name="connsiteX152" fmla="*/ 50387 w 439445"/>
                <a:gd name="connsiteY152" fmla="*/ 362515 h 385569"/>
                <a:gd name="connsiteX153" fmla="*/ 50949 w 439445"/>
                <a:gd name="connsiteY153" fmla="*/ 358158 h 385569"/>
                <a:gd name="connsiteX154" fmla="*/ 53912 w 439445"/>
                <a:gd name="connsiteY154" fmla="*/ 356502 h 385569"/>
                <a:gd name="connsiteX155" fmla="*/ 53683 w 439445"/>
                <a:gd name="connsiteY155" fmla="*/ 353562 h 385569"/>
                <a:gd name="connsiteX156" fmla="*/ 53054 w 439445"/>
                <a:gd name="connsiteY156" fmla="*/ 351016 h 385569"/>
                <a:gd name="connsiteX157" fmla="*/ 49749 w 439445"/>
                <a:gd name="connsiteY157" fmla="*/ 344505 h 385569"/>
                <a:gd name="connsiteX158" fmla="*/ 48463 w 439445"/>
                <a:gd name="connsiteY158" fmla="*/ 341527 h 385569"/>
                <a:gd name="connsiteX159" fmla="*/ 45663 w 439445"/>
                <a:gd name="connsiteY159" fmla="*/ 339517 h 385569"/>
                <a:gd name="connsiteX160" fmla="*/ 43482 w 439445"/>
                <a:gd name="connsiteY160" fmla="*/ 334672 h 385569"/>
                <a:gd name="connsiteX161" fmla="*/ 41291 w 439445"/>
                <a:gd name="connsiteY161" fmla="*/ 332920 h 385569"/>
                <a:gd name="connsiteX162" fmla="*/ 40377 w 439445"/>
                <a:gd name="connsiteY162" fmla="*/ 329530 h 385569"/>
                <a:gd name="connsiteX163" fmla="*/ 38233 w 439445"/>
                <a:gd name="connsiteY163" fmla="*/ 326831 h 385569"/>
                <a:gd name="connsiteX164" fmla="*/ 37509 w 439445"/>
                <a:gd name="connsiteY164" fmla="*/ 322560 h 385569"/>
                <a:gd name="connsiteX165" fmla="*/ 38691 w 439445"/>
                <a:gd name="connsiteY165" fmla="*/ 320119 h 385569"/>
                <a:gd name="connsiteX166" fmla="*/ 40557 w 439445"/>
                <a:gd name="connsiteY166" fmla="*/ 318778 h 385569"/>
                <a:gd name="connsiteX167" fmla="*/ 42462 w 439445"/>
                <a:gd name="connsiteY167" fmla="*/ 320894 h 385569"/>
                <a:gd name="connsiteX168" fmla="*/ 44834 w 439445"/>
                <a:gd name="connsiteY168" fmla="*/ 320070 h 385569"/>
                <a:gd name="connsiteX169" fmla="*/ 48197 w 439445"/>
                <a:gd name="connsiteY169" fmla="*/ 316987 h 385569"/>
                <a:gd name="connsiteX170" fmla="*/ 50187 w 439445"/>
                <a:gd name="connsiteY170" fmla="*/ 312315 h 385569"/>
                <a:gd name="connsiteX171" fmla="*/ 50311 w 439445"/>
                <a:gd name="connsiteY171" fmla="*/ 304857 h 385569"/>
                <a:gd name="connsiteX172" fmla="*/ 49797 w 439445"/>
                <a:gd name="connsiteY172" fmla="*/ 300213 h 385569"/>
                <a:gd name="connsiteX173" fmla="*/ 47130 w 439445"/>
                <a:gd name="connsiteY173" fmla="*/ 288245 h 385569"/>
                <a:gd name="connsiteX174" fmla="*/ 45872 w 439445"/>
                <a:gd name="connsiteY174" fmla="*/ 285497 h 385569"/>
                <a:gd name="connsiteX175" fmla="*/ 39853 w 439445"/>
                <a:gd name="connsiteY175" fmla="*/ 276966 h 385569"/>
                <a:gd name="connsiteX176" fmla="*/ 32871 w 439445"/>
                <a:gd name="connsiteY176" fmla="*/ 265582 h 385569"/>
                <a:gd name="connsiteX177" fmla="*/ 24041 w 439445"/>
                <a:gd name="connsiteY177" fmla="*/ 247726 h 385569"/>
                <a:gd name="connsiteX178" fmla="*/ 19822 w 439445"/>
                <a:gd name="connsiteY178" fmla="*/ 237041 h 385569"/>
                <a:gd name="connsiteX179" fmla="*/ 13430 w 439445"/>
                <a:gd name="connsiteY179" fmla="*/ 215594 h 385569"/>
                <a:gd name="connsiteX180" fmla="*/ 7801 w 439445"/>
                <a:gd name="connsiteY180" fmla="*/ 203520 h 385569"/>
                <a:gd name="connsiteX181" fmla="*/ 886 w 439445"/>
                <a:gd name="connsiteY181" fmla="*/ 192299 h 385569"/>
                <a:gd name="connsiteX182" fmla="*/ 0 w 439445"/>
                <a:gd name="connsiteY182" fmla="*/ 191571 h 385569"/>
                <a:gd name="connsiteX183" fmla="*/ 1057 w 439445"/>
                <a:gd name="connsiteY183" fmla="*/ 190212 h 385569"/>
                <a:gd name="connsiteX184" fmla="*/ 4782 w 439445"/>
                <a:gd name="connsiteY184" fmla="*/ 187627 h 385569"/>
                <a:gd name="connsiteX185" fmla="*/ 6467 w 439445"/>
                <a:gd name="connsiteY185" fmla="*/ 186928 h 385569"/>
                <a:gd name="connsiteX186" fmla="*/ 7372 w 439445"/>
                <a:gd name="connsiteY186" fmla="*/ 187253 h 385569"/>
                <a:gd name="connsiteX187" fmla="*/ 8249 w 439445"/>
                <a:gd name="connsiteY187" fmla="*/ 186544 h 385569"/>
                <a:gd name="connsiteX188" fmla="*/ 9096 w 439445"/>
                <a:gd name="connsiteY188" fmla="*/ 184792 h 385569"/>
                <a:gd name="connsiteX189" fmla="*/ 9287 w 439445"/>
                <a:gd name="connsiteY189" fmla="*/ 183155 h 385569"/>
                <a:gd name="connsiteX190" fmla="*/ 9706 w 439445"/>
                <a:gd name="connsiteY190" fmla="*/ 180837 h 385569"/>
                <a:gd name="connsiteX191" fmla="*/ 10535 w 439445"/>
                <a:gd name="connsiteY191" fmla="*/ 179449 h 385569"/>
                <a:gd name="connsiteX192" fmla="*/ 11449 w 439445"/>
                <a:gd name="connsiteY192" fmla="*/ 176692 h 385569"/>
                <a:gd name="connsiteX193" fmla="*/ 13002 w 439445"/>
                <a:gd name="connsiteY193" fmla="*/ 174920 h 385569"/>
                <a:gd name="connsiteX194" fmla="*/ 16288 w 439445"/>
                <a:gd name="connsiteY194" fmla="*/ 173743 h 385569"/>
                <a:gd name="connsiteX195" fmla="*/ 18774 w 439445"/>
                <a:gd name="connsiteY195" fmla="*/ 175303 h 385569"/>
                <a:gd name="connsiteX196" fmla="*/ 19812 w 439445"/>
                <a:gd name="connsiteY196" fmla="*/ 176826 h 385569"/>
                <a:gd name="connsiteX197" fmla="*/ 20241 w 439445"/>
                <a:gd name="connsiteY197" fmla="*/ 178836 h 385569"/>
                <a:gd name="connsiteX198" fmla="*/ 21346 w 439445"/>
                <a:gd name="connsiteY198" fmla="*/ 179813 h 385569"/>
                <a:gd name="connsiteX199" fmla="*/ 23117 w 439445"/>
                <a:gd name="connsiteY199" fmla="*/ 179746 h 385569"/>
                <a:gd name="connsiteX200" fmla="*/ 24365 w 439445"/>
                <a:gd name="connsiteY200" fmla="*/ 180981 h 385569"/>
                <a:gd name="connsiteX201" fmla="*/ 25089 w 439445"/>
                <a:gd name="connsiteY201" fmla="*/ 183528 h 385569"/>
                <a:gd name="connsiteX202" fmla="*/ 24946 w 439445"/>
                <a:gd name="connsiteY202" fmla="*/ 185366 h 385569"/>
                <a:gd name="connsiteX203" fmla="*/ 23936 w 439445"/>
                <a:gd name="connsiteY203" fmla="*/ 186515 h 385569"/>
                <a:gd name="connsiteX204" fmla="*/ 24079 w 439445"/>
                <a:gd name="connsiteY204" fmla="*/ 188019 h 385569"/>
                <a:gd name="connsiteX205" fmla="*/ 25365 w 439445"/>
                <a:gd name="connsiteY205" fmla="*/ 189886 h 385569"/>
                <a:gd name="connsiteX206" fmla="*/ 25898 w 439445"/>
                <a:gd name="connsiteY206" fmla="*/ 191666 h 385569"/>
                <a:gd name="connsiteX207" fmla="*/ 26756 w 439445"/>
                <a:gd name="connsiteY207" fmla="*/ 194022 h 385569"/>
                <a:gd name="connsiteX208" fmla="*/ 31271 w 439445"/>
                <a:gd name="connsiteY208" fmla="*/ 195391 h 385569"/>
                <a:gd name="connsiteX209" fmla="*/ 33480 w 439445"/>
                <a:gd name="connsiteY209" fmla="*/ 196157 h 385569"/>
                <a:gd name="connsiteX210" fmla="*/ 37281 w 439445"/>
                <a:gd name="connsiteY210" fmla="*/ 196416 h 385569"/>
                <a:gd name="connsiteX211" fmla="*/ 40872 w 439445"/>
                <a:gd name="connsiteY211" fmla="*/ 197469 h 385569"/>
                <a:gd name="connsiteX212" fmla="*/ 44253 w 439445"/>
                <a:gd name="connsiteY212" fmla="*/ 199307 h 385569"/>
                <a:gd name="connsiteX213" fmla="*/ 49816 w 439445"/>
                <a:gd name="connsiteY213" fmla="*/ 199747 h 385569"/>
                <a:gd name="connsiteX214" fmla="*/ 57560 w 439445"/>
                <a:gd name="connsiteY214" fmla="*/ 198800 h 385569"/>
                <a:gd name="connsiteX215" fmla="*/ 63932 w 439445"/>
                <a:gd name="connsiteY215" fmla="*/ 199221 h 385569"/>
                <a:gd name="connsiteX216" fmla="*/ 68932 w 439445"/>
                <a:gd name="connsiteY216" fmla="*/ 201021 h 385569"/>
                <a:gd name="connsiteX217" fmla="*/ 72561 w 439445"/>
                <a:gd name="connsiteY217" fmla="*/ 201356 h 385569"/>
                <a:gd name="connsiteX218" fmla="*/ 74809 w 439445"/>
                <a:gd name="connsiteY218" fmla="*/ 200217 h 385569"/>
                <a:gd name="connsiteX219" fmla="*/ 75790 w 439445"/>
                <a:gd name="connsiteY219" fmla="*/ 198579 h 385569"/>
                <a:gd name="connsiteX220" fmla="*/ 75486 w 439445"/>
                <a:gd name="connsiteY220" fmla="*/ 196435 h 385569"/>
                <a:gd name="connsiteX221" fmla="*/ 76600 w 439445"/>
                <a:gd name="connsiteY221" fmla="*/ 195085 h 385569"/>
                <a:gd name="connsiteX222" fmla="*/ 79124 w 439445"/>
                <a:gd name="connsiteY222" fmla="*/ 194510 h 385569"/>
                <a:gd name="connsiteX223" fmla="*/ 81144 w 439445"/>
                <a:gd name="connsiteY223" fmla="*/ 192902 h 385569"/>
                <a:gd name="connsiteX224" fmla="*/ 82667 w 439445"/>
                <a:gd name="connsiteY224" fmla="*/ 190250 h 385569"/>
                <a:gd name="connsiteX225" fmla="*/ 86182 w 439445"/>
                <a:gd name="connsiteY225" fmla="*/ 188095 h 385569"/>
                <a:gd name="connsiteX226" fmla="*/ 91697 w 439445"/>
                <a:gd name="connsiteY226" fmla="*/ 186439 h 385569"/>
                <a:gd name="connsiteX227" fmla="*/ 94440 w 439445"/>
                <a:gd name="connsiteY227" fmla="*/ 186496 h 385569"/>
                <a:gd name="connsiteX228" fmla="*/ 94440 w 439445"/>
                <a:gd name="connsiteY228" fmla="*/ 182216 h 385569"/>
                <a:gd name="connsiteX229" fmla="*/ 94440 w 439445"/>
                <a:gd name="connsiteY229" fmla="*/ 168735 h 385569"/>
                <a:gd name="connsiteX230" fmla="*/ 94440 w 439445"/>
                <a:gd name="connsiteY230" fmla="*/ 155321 h 385569"/>
                <a:gd name="connsiteX231" fmla="*/ 94440 w 439445"/>
                <a:gd name="connsiteY231" fmla="*/ 141956 h 385569"/>
                <a:gd name="connsiteX232" fmla="*/ 94440 w 439445"/>
                <a:gd name="connsiteY232" fmla="*/ 128638 h 385569"/>
                <a:gd name="connsiteX233" fmla="*/ 94440 w 439445"/>
                <a:gd name="connsiteY233" fmla="*/ 115377 h 385569"/>
                <a:gd name="connsiteX234" fmla="*/ 94440 w 439445"/>
                <a:gd name="connsiteY234" fmla="*/ 102174 h 385569"/>
                <a:gd name="connsiteX235" fmla="*/ 94440 w 439445"/>
                <a:gd name="connsiteY235" fmla="*/ 89009 h 385569"/>
                <a:gd name="connsiteX236" fmla="*/ 94440 w 439445"/>
                <a:gd name="connsiteY236" fmla="*/ 76629 h 385569"/>
                <a:gd name="connsiteX237" fmla="*/ 95726 w 439445"/>
                <a:gd name="connsiteY237" fmla="*/ 77520 h 385569"/>
                <a:gd name="connsiteX238" fmla="*/ 104194 w 439445"/>
                <a:gd name="connsiteY238" fmla="*/ 84088 h 385569"/>
                <a:gd name="connsiteX239" fmla="*/ 106480 w 439445"/>
                <a:gd name="connsiteY239" fmla="*/ 87544 h 385569"/>
                <a:gd name="connsiteX240" fmla="*/ 107613 w 439445"/>
                <a:gd name="connsiteY240" fmla="*/ 89737 h 385569"/>
                <a:gd name="connsiteX241" fmla="*/ 111252 w 439445"/>
                <a:gd name="connsiteY241" fmla="*/ 97712 h 385569"/>
                <a:gd name="connsiteX242" fmla="*/ 113957 w 439445"/>
                <a:gd name="connsiteY242" fmla="*/ 104883 h 385569"/>
                <a:gd name="connsiteX243" fmla="*/ 116157 w 439445"/>
                <a:gd name="connsiteY243" fmla="*/ 110303 h 385569"/>
                <a:gd name="connsiteX244" fmla="*/ 116329 w 439445"/>
                <a:gd name="connsiteY244" fmla="*/ 112782 h 385569"/>
                <a:gd name="connsiteX245" fmla="*/ 116643 w 439445"/>
                <a:gd name="connsiteY245" fmla="*/ 115205 h 385569"/>
                <a:gd name="connsiteX246" fmla="*/ 116957 w 439445"/>
                <a:gd name="connsiteY246" fmla="*/ 116401 h 385569"/>
                <a:gd name="connsiteX247" fmla="*/ 116757 w 439445"/>
                <a:gd name="connsiteY247" fmla="*/ 117723 h 385569"/>
                <a:gd name="connsiteX248" fmla="*/ 115205 w 439445"/>
                <a:gd name="connsiteY248" fmla="*/ 120681 h 385569"/>
                <a:gd name="connsiteX249" fmla="*/ 113624 w 439445"/>
                <a:gd name="connsiteY249" fmla="*/ 122941 h 385569"/>
                <a:gd name="connsiteX250" fmla="*/ 111719 w 439445"/>
                <a:gd name="connsiteY250" fmla="*/ 126033 h 385569"/>
                <a:gd name="connsiteX251" fmla="*/ 111538 w 439445"/>
                <a:gd name="connsiteY251" fmla="*/ 130122 h 385569"/>
                <a:gd name="connsiteX252" fmla="*/ 112109 w 439445"/>
                <a:gd name="connsiteY252" fmla="*/ 134947 h 385569"/>
                <a:gd name="connsiteX253" fmla="*/ 113281 w 439445"/>
                <a:gd name="connsiteY253" fmla="*/ 137350 h 385569"/>
                <a:gd name="connsiteX254" fmla="*/ 114748 w 439445"/>
                <a:gd name="connsiteY254" fmla="*/ 138145 h 385569"/>
                <a:gd name="connsiteX255" fmla="*/ 118253 w 439445"/>
                <a:gd name="connsiteY255" fmla="*/ 136948 h 385569"/>
                <a:gd name="connsiteX256" fmla="*/ 120472 w 439445"/>
                <a:gd name="connsiteY256" fmla="*/ 137322 h 385569"/>
                <a:gd name="connsiteX257" fmla="*/ 123606 w 439445"/>
                <a:gd name="connsiteY257" fmla="*/ 138242 h 385569"/>
                <a:gd name="connsiteX258" fmla="*/ 133874 w 439445"/>
                <a:gd name="connsiteY258" fmla="*/ 137677 h 385569"/>
                <a:gd name="connsiteX259" fmla="*/ 135112 w 439445"/>
                <a:gd name="connsiteY259" fmla="*/ 137974 h 385569"/>
                <a:gd name="connsiteX260" fmla="*/ 138989 w 439445"/>
                <a:gd name="connsiteY260" fmla="*/ 138319 h 385569"/>
                <a:gd name="connsiteX261" fmla="*/ 140284 w 439445"/>
                <a:gd name="connsiteY261" fmla="*/ 137917 h 385569"/>
                <a:gd name="connsiteX262" fmla="*/ 141446 w 439445"/>
                <a:gd name="connsiteY262" fmla="*/ 136892 h 385569"/>
                <a:gd name="connsiteX263" fmla="*/ 142789 w 439445"/>
                <a:gd name="connsiteY263" fmla="*/ 134001 h 385569"/>
                <a:gd name="connsiteX264" fmla="*/ 143989 w 439445"/>
                <a:gd name="connsiteY264" fmla="*/ 133043 h 385569"/>
                <a:gd name="connsiteX265" fmla="*/ 146171 w 439445"/>
                <a:gd name="connsiteY265" fmla="*/ 132556 h 385569"/>
                <a:gd name="connsiteX266" fmla="*/ 148752 w 439445"/>
                <a:gd name="connsiteY266" fmla="*/ 131771 h 385569"/>
                <a:gd name="connsiteX267" fmla="*/ 150885 w 439445"/>
                <a:gd name="connsiteY267" fmla="*/ 130105 h 385569"/>
                <a:gd name="connsiteX268" fmla="*/ 154267 w 439445"/>
                <a:gd name="connsiteY268" fmla="*/ 124389 h 385569"/>
                <a:gd name="connsiteX269" fmla="*/ 161039 w 439445"/>
                <a:gd name="connsiteY269" fmla="*/ 119324 h 385569"/>
                <a:gd name="connsiteX270" fmla="*/ 163116 w 439445"/>
                <a:gd name="connsiteY270" fmla="*/ 118118 h 385569"/>
                <a:gd name="connsiteX271" fmla="*/ 164430 w 439445"/>
                <a:gd name="connsiteY271" fmla="*/ 116758 h 385569"/>
                <a:gd name="connsiteX272" fmla="*/ 165573 w 439445"/>
                <a:gd name="connsiteY272" fmla="*/ 114929 h 385569"/>
                <a:gd name="connsiteX273" fmla="*/ 167945 w 439445"/>
                <a:gd name="connsiteY273" fmla="*/ 108572 h 385569"/>
                <a:gd name="connsiteX274" fmla="*/ 169736 w 439445"/>
                <a:gd name="connsiteY274" fmla="*/ 103287 h 385569"/>
                <a:gd name="connsiteX275" fmla="*/ 170345 w 439445"/>
                <a:gd name="connsiteY275" fmla="*/ 100797 h 385569"/>
                <a:gd name="connsiteX276" fmla="*/ 171945 w 439445"/>
                <a:gd name="connsiteY276" fmla="*/ 96738 h 385569"/>
                <a:gd name="connsiteX277" fmla="*/ 173879 w 439445"/>
                <a:gd name="connsiteY277" fmla="*/ 94143 h 385569"/>
                <a:gd name="connsiteX278" fmla="*/ 175774 w 439445"/>
                <a:gd name="connsiteY278" fmla="*/ 92774 h 385569"/>
                <a:gd name="connsiteX279" fmla="*/ 176727 w 439445"/>
                <a:gd name="connsiteY279" fmla="*/ 92429 h 385569"/>
                <a:gd name="connsiteX280" fmla="*/ 179165 w 439445"/>
                <a:gd name="connsiteY280" fmla="*/ 91730 h 385569"/>
                <a:gd name="connsiteX281" fmla="*/ 182299 w 439445"/>
                <a:gd name="connsiteY281" fmla="*/ 91079 h 385569"/>
                <a:gd name="connsiteX282" fmla="*/ 185595 w 439445"/>
                <a:gd name="connsiteY282" fmla="*/ 91807 h 385569"/>
                <a:gd name="connsiteX283" fmla="*/ 189129 w 439445"/>
                <a:gd name="connsiteY283" fmla="*/ 93377 h 385569"/>
                <a:gd name="connsiteX284" fmla="*/ 193119 w 439445"/>
                <a:gd name="connsiteY284" fmla="*/ 96020 h 385569"/>
                <a:gd name="connsiteX285" fmla="*/ 197206 w 439445"/>
                <a:gd name="connsiteY285" fmla="*/ 99294 h 385569"/>
                <a:gd name="connsiteX286" fmla="*/ 199082 w 439445"/>
                <a:gd name="connsiteY286" fmla="*/ 100960 h 385569"/>
                <a:gd name="connsiteX287" fmla="*/ 201111 w 439445"/>
                <a:gd name="connsiteY287" fmla="*/ 101707 h 385569"/>
                <a:gd name="connsiteX288" fmla="*/ 204721 w 439445"/>
                <a:gd name="connsiteY288" fmla="*/ 101966 h 385569"/>
                <a:gd name="connsiteX289" fmla="*/ 207083 w 439445"/>
                <a:gd name="connsiteY289" fmla="*/ 101909 h 385569"/>
                <a:gd name="connsiteX290" fmla="*/ 210760 w 439445"/>
                <a:gd name="connsiteY290" fmla="*/ 105164 h 385569"/>
                <a:gd name="connsiteX291" fmla="*/ 212617 w 439445"/>
                <a:gd name="connsiteY291" fmla="*/ 105365 h 385569"/>
                <a:gd name="connsiteX292" fmla="*/ 216780 w 439445"/>
                <a:gd name="connsiteY292" fmla="*/ 106351 h 385569"/>
                <a:gd name="connsiteX293" fmla="*/ 221923 w 439445"/>
                <a:gd name="connsiteY293" fmla="*/ 107366 h 385569"/>
                <a:gd name="connsiteX294" fmla="*/ 225152 w 439445"/>
                <a:gd name="connsiteY294" fmla="*/ 107251 h 385569"/>
                <a:gd name="connsiteX295" fmla="*/ 228619 w 439445"/>
                <a:gd name="connsiteY295" fmla="*/ 105489 h 385569"/>
                <a:gd name="connsiteX296" fmla="*/ 231115 w 439445"/>
                <a:gd name="connsiteY296" fmla="*/ 105413 h 385569"/>
                <a:gd name="connsiteX297" fmla="*/ 234344 w 439445"/>
                <a:gd name="connsiteY297" fmla="*/ 105557 h 385569"/>
                <a:gd name="connsiteX298" fmla="*/ 237896 w 439445"/>
                <a:gd name="connsiteY298" fmla="*/ 105079 h 385569"/>
                <a:gd name="connsiteX299" fmla="*/ 240497 w 439445"/>
                <a:gd name="connsiteY299" fmla="*/ 104322 h 385569"/>
                <a:gd name="connsiteX300" fmla="*/ 242487 w 439445"/>
                <a:gd name="connsiteY300" fmla="*/ 102791 h 385569"/>
                <a:gd name="connsiteX301" fmla="*/ 244240 w 439445"/>
                <a:gd name="connsiteY301" fmla="*/ 101115 h 385569"/>
                <a:gd name="connsiteX302" fmla="*/ 246259 w 439445"/>
                <a:gd name="connsiteY302" fmla="*/ 96127 h 385569"/>
                <a:gd name="connsiteX303" fmla="*/ 247421 w 439445"/>
                <a:gd name="connsiteY303" fmla="*/ 92124 h 385569"/>
                <a:gd name="connsiteX304" fmla="*/ 249212 w 439445"/>
                <a:gd name="connsiteY304" fmla="*/ 87519 h 385569"/>
                <a:gd name="connsiteX305" fmla="*/ 251412 w 439445"/>
                <a:gd name="connsiteY305" fmla="*/ 81286 h 385569"/>
                <a:gd name="connsiteX306" fmla="*/ 252203 w 439445"/>
                <a:gd name="connsiteY306" fmla="*/ 76949 h 385569"/>
                <a:gd name="connsiteX307" fmla="*/ 253003 w 439445"/>
                <a:gd name="connsiteY307" fmla="*/ 75752 h 385569"/>
                <a:gd name="connsiteX308" fmla="*/ 256203 w 439445"/>
                <a:gd name="connsiteY308" fmla="*/ 74431 h 385569"/>
                <a:gd name="connsiteX309" fmla="*/ 258842 w 439445"/>
                <a:gd name="connsiteY309" fmla="*/ 73521 h 385569"/>
                <a:gd name="connsiteX310" fmla="*/ 265967 w 439445"/>
                <a:gd name="connsiteY310" fmla="*/ 71817 h 385569"/>
                <a:gd name="connsiteX311" fmla="*/ 267424 w 439445"/>
                <a:gd name="connsiteY311" fmla="*/ 70907 h 385569"/>
                <a:gd name="connsiteX312" fmla="*/ 268757 w 439445"/>
                <a:gd name="connsiteY312" fmla="*/ 68868 h 385569"/>
                <a:gd name="connsiteX313" fmla="*/ 271863 w 439445"/>
                <a:gd name="connsiteY313" fmla="*/ 65412 h 385569"/>
                <a:gd name="connsiteX314" fmla="*/ 275692 w 439445"/>
                <a:gd name="connsiteY314" fmla="*/ 62530 h 385569"/>
                <a:gd name="connsiteX315" fmla="*/ 277673 w 439445"/>
                <a:gd name="connsiteY315" fmla="*/ 60883 h 385569"/>
                <a:gd name="connsiteX316" fmla="*/ 281292 w 439445"/>
                <a:gd name="connsiteY316" fmla="*/ 46923 h 385569"/>
                <a:gd name="connsiteX317" fmla="*/ 281730 w 439445"/>
                <a:gd name="connsiteY317" fmla="*/ 45200 h 385569"/>
                <a:gd name="connsiteX318" fmla="*/ 284359 w 439445"/>
                <a:gd name="connsiteY318" fmla="*/ 41504 h 385569"/>
                <a:gd name="connsiteX319" fmla="*/ 285988 w 439445"/>
                <a:gd name="connsiteY319" fmla="*/ 39943 h 385569"/>
                <a:gd name="connsiteX320" fmla="*/ 287036 w 439445"/>
                <a:gd name="connsiteY320" fmla="*/ 39915 h 385569"/>
                <a:gd name="connsiteX321" fmla="*/ 288522 w 439445"/>
                <a:gd name="connsiteY321" fmla="*/ 38938 h 385569"/>
                <a:gd name="connsiteX322" fmla="*/ 290455 w 439445"/>
                <a:gd name="connsiteY322" fmla="*/ 37023 h 385569"/>
                <a:gd name="connsiteX323" fmla="*/ 292751 w 439445"/>
                <a:gd name="connsiteY323" fmla="*/ 35836 h 385569"/>
                <a:gd name="connsiteX324" fmla="*/ 295408 w 439445"/>
                <a:gd name="connsiteY324" fmla="*/ 35396 h 385569"/>
                <a:gd name="connsiteX325" fmla="*/ 297132 w 439445"/>
                <a:gd name="connsiteY325" fmla="*/ 34123 h 385569"/>
                <a:gd name="connsiteX326" fmla="*/ 297923 w 439445"/>
                <a:gd name="connsiteY326" fmla="*/ 32036 h 385569"/>
                <a:gd name="connsiteX327" fmla="*/ 299295 w 439445"/>
                <a:gd name="connsiteY327" fmla="*/ 31021 h 385569"/>
                <a:gd name="connsiteX328" fmla="*/ 301247 w 439445"/>
                <a:gd name="connsiteY328" fmla="*/ 31078 h 385569"/>
                <a:gd name="connsiteX329" fmla="*/ 302362 w 439445"/>
                <a:gd name="connsiteY329" fmla="*/ 30418 h 385569"/>
                <a:gd name="connsiteX330" fmla="*/ 302628 w 439445"/>
                <a:gd name="connsiteY330" fmla="*/ 29029 h 385569"/>
                <a:gd name="connsiteX331" fmla="*/ 303809 w 439445"/>
                <a:gd name="connsiteY331" fmla="*/ 27833 h 385569"/>
                <a:gd name="connsiteX332" fmla="*/ 305895 w 439445"/>
                <a:gd name="connsiteY332" fmla="*/ 26846 h 385569"/>
                <a:gd name="connsiteX333" fmla="*/ 306981 w 439445"/>
                <a:gd name="connsiteY333" fmla="*/ 25669 h 385569"/>
                <a:gd name="connsiteX334" fmla="*/ 307086 w 439445"/>
                <a:gd name="connsiteY334" fmla="*/ 24319 h 385569"/>
                <a:gd name="connsiteX335" fmla="*/ 309572 w 439445"/>
                <a:gd name="connsiteY335" fmla="*/ 21035 h 385569"/>
                <a:gd name="connsiteX336" fmla="*/ 314439 w 439445"/>
                <a:gd name="connsiteY336" fmla="*/ 15817 h 385569"/>
                <a:gd name="connsiteX337" fmla="*/ 319021 w 439445"/>
                <a:gd name="connsiteY337" fmla="*/ 12916 h 385569"/>
                <a:gd name="connsiteX338" fmla="*/ 323326 w 439445"/>
                <a:gd name="connsiteY338" fmla="*/ 12322 h 385569"/>
                <a:gd name="connsiteX339" fmla="*/ 327412 w 439445"/>
                <a:gd name="connsiteY339" fmla="*/ 11240 h 385569"/>
                <a:gd name="connsiteX340" fmla="*/ 331270 w 439445"/>
                <a:gd name="connsiteY340" fmla="*/ 9660 h 385569"/>
                <a:gd name="connsiteX341" fmla="*/ 334099 w 439445"/>
                <a:gd name="connsiteY341" fmla="*/ 7181 h 385569"/>
                <a:gd name="connsiteX342" fmla="*/ 335909 w 439445"/>
                <a:gd name="connsiteY342" fmla="*/ 3811 h 385569"/>
                <a:gd name="connsiteX343" fmla="*/ 339023 w 439445"/>
                <a:gd name="connsiteY343" fmla="*/ 1924 h 385569"/>
                <a:gd name="connsiteX344" fmla="*/ 345300 w 439445"/>
                <a:gd name="connsiteY344" fmla="*/ 1369 h 385569"/>
                <a:gd name="connsiteX345" fmla="*/ 345643 w 439445"/>
                <a:gd name="connsiteY345" fmla="*/ 1340 h 385569"/>
                <a:gd name="connsiteX346" fmla="*/ 353282 w 439445"/>
                <a:gd name="connsiteY346" fmla="*/ 0 h 385569"/>
                <a:gd name="connsiteX347" fmla="*/ 359674 w 439445"/>
                <a:gd name="connsiteY347" fmla="*/ 1092 h 385569"/>
                <a:gd name="connsiteX348" fmla="*/ 367379 w 439445"/>
                <a:gd name="connsiteY348" fmla="*/ 4175 h 385569"/>
                <a:gd name="connsiteX349" fmla="*/ 374590 w 439445"/>
                <a:gd name="connsiteY349" fmla="*/ 5266 h 385569"/>
                <a:gd name="connsiteX350" fmla="*/ 381314 w 439445"/>
                <a:gd name="connsiteY350" fmla="*/ 4366 h 385569"/>
                <a:gd name="connsiteX351" fmla="*/ 386782 w 439445"/>
                <a:gd name="connsiteY351" fmla="*/ 4165 h 385569"/>
                <a:gd name="connsiteX352" fmla="*/ 390982 w 439445"/>
                <a:gd name="connsiteY352" fmla="*/ 4662 h 385569"/>
                <a:gd name="connsiteX353" fmla="*/ 394297 w 439445"/>
                <a:gd name="connsiteY353" fmla="*/ 5735 h 385569"/>
                <a:gd name="connsiteX354" fmla="*/ 396678 w 439445"/>
                <a:gd name="connsiteY354" fmla="*/ 7400 h 385569"/>
                <a:gd name="connsiteX355" fmla="*/ 328489 w 439445"/>
                <a:gd name="connsiteY355" fmla="*/ 237107 h 385569"/>
                <a:gd name="connsiteX356" fmla="*/ 332880 w 439445"/>
                <a:gd name="connsiteY356" fmla="*/ 235144 h 385569"/>
                <a:gd name="connsiteX357" fmla="*/ 334861 w 439445"/>
                <a:gd name="connsiteY357" fmla="*/ 233948 h 385569"/>
                <a:gd name="connsiteX358" fmla="*/ 336290 w 439445"/>
                <a:gd name="connsiteY358" fmla="*/ 232961 h 385569"/>
                <a:gd name="connsiteX359" fmla="*/ 338138 w 439445"/>
                <a:gd name="connsiteY359" fmla="*/ 231468 h 385569"/>
                <a:gd name="connsiteX360" fmla="*/ 338776 w 439445"/>
                <a:gd name="connsiteY360" fmla="*/ 227839 h 385569"/>
                <a:gd name="connsiteX361" fmla="*/ 339319 w 439445"/>
                <a:gd name="connsiteY361" fmla="*/ 224756 h 385569"/>
                <a:gd name="connsiteX362" fmla="*/ 340728 w 439445"/>
                <a:gd name="connsiteY362" fmla="*/ 223234 h 385569"/>
                <a:gd name="connsiteX363" fmla="*/ 342176 w 439445"/>
                <a:gd name="connsiteY363" fmla="*/ 222228 h 385569"/>
                <a:gd name="connsiteX364" fmla="*/ 343367 w 439445"/>
                <a:gd name="connsiteY364" fmla="*/ 220629 h 385569"/>
                <a:gd name="connsiteX365" fmla="*/ 344843 w 439445"/>
                <a:gd name="connsiteY365" fmla="*/ 216790 h 385569"/>
                <a:gd name="connsiteX366" fmla="*/ 345853 w 439445"/>
                <a:gd name="connsiteY366" fmla="*/ 213037 h 385569"/>
                <a:gd name="connsiteX367" fmla="*/ 345958 w 439445"/>
                <a:gd name="connsiteY367" fmla="*/ 211505 h 385569"/>
                <a:gd name="connsiteX368" fmla="*/ 345434 w 439445"/>
                <a:gd name="connsiteY368" fmla="*/ 209935 h 385569"/>
                <a:gd name="connsiteX369" fmla="*/ 344491 w 439445"/>
                <a:gd name="connsiteY369" fmla="*/ 208259 h 385569"/>
                <a:gd name="connsiteX370" fmla="*/ 343567 w 439445"/>
                <a:gd name="connsiteY370" fmla="*/ 206000 h 385569"/>
                <a:gd name="connsiteX371" fmla="*/ 342452 w 439445"/>
                <a:gd name="connsiteY371" fmla="*/ 205646 h 385569"/>
                <a:gd name="connsiteX372" fmla="*/ 340271 w 439445"/>
                <a:gd name="connsiteY372" fmla="*/ 204382 h 385569"/>
                <a:gd name="connsiteX373" fmla="*/ 337061 w 439445"/>
                <a:gd name="connsiteY373" fmla="*/ 201836 h 385569"/>
                <a:gd name="connsiteX374" fmla="*/ 334280 w 439445"/>
                <a:gd name="connsiteY374" fmla="*/ 199624 h 385569"/>
                <a:gd name="connsiteX375" fmla="*/ 331670 w 439445"/>
                <a:gd name="connsiteY375" fmla="*/ 196417 h 385569"/>
                <a:gd name="connsiteX376" fmla="*/ 330603 w 439445"/>
                <a:gd name="connsiteY376" fmla="*/ 195890 h 385569"/>
                <a:gd name="connsiteX377" fmla="*/ 328079 w 439445"/>
                <a:gd name="connsiteY377" fmla="*/ 193716 h 385569"/>
                <a:gd name="connsiteX378" fmla="*/ 326993 w 439445"/>
                <a:gd name="connsiteY378" fmla="*/ 192472 h 385569"/>
                <a:gd name="connsiteX379" fmla="*/ 326231 w 439445"/>
                <a:gd name="connsiteY379" fmla="*/ 190978 h 385569"/>
                <a:gd name="connsiteX380" fmla="*/ 325517 w 439445"/>
                <a:gd name="connsiteY380" fmla="*/ 190490 h 385569"/>
                <a:gd name="connsiteX381" fmla="*/ 324383 w 439445"/>
                <a:gd name="connsiteY381" fmla="*/ 190874 h 385569"/>
                <a:gd name="connsiteX382" fmla="*/ 321402 w 439445"/>
                <a:gd name="connsiteY382" fmla="*/ 191535 h 385569"/>
                <a:gd name="connsiteX383" fmla="*/ 315011 w 439445"/>
                <a:gd name="connsiteY383" fmla="*/ 194140 h 385569"/>
                <a:gd name="connsiteX384" fmla="*/ 311048 w 439445"/>
                <a:gd name="connsiteY384" fmla="*/ 196533 h 385569"/>
                <a:gd name="connsiteX385" fmla="*/ 307715 w 439445"/>
                <a:gd name="connsiteY385" fmla="*/ 199386 h 385569"/>
                <a:gd name="connsiteX386" fmla="*/ 304257 w 439445"/>
                <a:gd name="connsiteY386" fmla="*/ 200478 h 385569"/>
                <a:gd name="connsiteX387" fmla="*/ 301724 w 439445"/>
                <a:gd name="connsiteY387" fmla="*/ 201426 h 385569"/>
                <a:gd name="connsiteX388" fmla="*/ 299714 w 439445"/>
                <a:gd name="connsiteY388" fmla="*/ 204691 h 385569"/>
                <a:gd name="connsiteX389" fmla="*/ 297837 w 439445"/>
                <a:gd name="connsiteY389" fmla="*/ 207735 h 385569"/>
                <a:gd name="connsiteX390" fmla="*/ 296151 w 439445"/>
                <a:gd name="connsiteY390" fmla="*/ 210483 h 385569"/>
                <a:gd name="connsiteX391" fmla="*/ 295180 w 439445"/>
                <a:gd name="connsiteY391" fmla="*/ 211718 h 385569"/>
                <a:gd name="connsiteX392" fmla="*/ 294303 w 439445"/>
                <a:gd name="connsiteY392" fmla="*/ 212513 h 385569"/>
                <a:gd name="connsiteX393" fmla="*/ 293418 w 439445"/>
                <a:gd name="connsiteY393" fmla="*/ 214274 h 385569"/>
                <a:gd name="connsiteX394" fmla="*/ 291598 w 439445"/>
                <a:gd name="connsiteY394" fmla="*/ 217204 h 385569"/>
                <a:gd name="connsiteX395" fmla="*/ 289932 w 439445"/>
                <a:gd name="connsiteY395" fmla="*/ 219167 h 385569"/>
                <a:gd name="connsiteX396" fmla="*/ 287607 w 439445"/>
                <a:gd name="connsiteY396" fmla="*/ 220239 h 385569"/>
                <a:gd name="connsiteX397" fmla="*/ 284607 w 439445"/>
                <a:gd name="connsiteY397" fmla="*/ 221627 h 385569"/>
                <a:gd name="connsiteX398" fmla="*/ 283588 w 439445"/>
                <a:gd name="connsiteY398" fmla="*/ 222431 h 385569"/>
                <a:gd name="connsiteX399" fmla="*/ 283445 w 439445"/>
                <a:gd name="connsiteY399" fmla="*/ 223619 h 385569"/>
                <a:gd name="connsiteX400" fmla="*/ 284512 w 439445"/>
                <a:gd name="connsiteY400" fmla="*/ 226376 h 385569"/>
                <a:gd name="connsiteX401" fmla="*/ 285541 w 439445"/>
                <a:gd name="connsiteY401" fmla="*/ 229038 h 385569"/>
                <a:gd name="connsiteX402" fmla="*/ 287226 w 439445"/>
                <a:gd name="connsiteY402" fmla="*/ 232159 h 385569"/>
                <a:gd name="connsiteX403" fmla="*/ 288465 w 439445"/>
                <a:gd name="connsiteY403" fmla="*/ 234447 h 385569"/>
                <a:gd name="connsiteX404" fmla="*/ 290417 w 439445"/>
                <a:gd name="connsiteY404" fmla="*/ 237243 h 385569"/>
                <a:gd name="connsiteX405" fmla="*/ 291560 w 439445"/>
                <a:gd name="connsiteY405" fmla="*/ 238880 h 385569"/>
                <a:gd name="connsiteX406" fmla="*/ 291408 w 439445"/>
                <a:gd name="connsiteY406" fmla="*/ 241628 h 385569"/>
                <a:gd name="connsiteX407" fmla="*/ 291798 w 439445"/>
                <a:gd name="connsiteY407" fmla="*/ 242614 h 385569"/>
                <a:gd name="connsiteX408" fmla="*/ 292446 w 439445"/>
                <a:gd name="connsiteY408" fmla="*/ 243754 h 385569"/>
                <a:gd name="connsiteX409" fmla="*/ 292989 w 439445"/>
                <a:gd name="connsiteY409" fmla="*/ 244041 h 385569"/>
                <a:gd name="connsiteX410" fmla="*/ 293599 w 439445"/>
                <a:gd name="connsiteY410" fmla="*/ 244453 h 385569"/>
                <a:gd name="connsiteX411" fmla="*/ 295218 w 439445"/>
                <a:gd name="connsiteY411" fmla="*/ 245247 h 385569"/>
                <a:gd name="connsiteX412" fmla="*/ 295608 w 439445"/>
                <a:gd name="connsiteY412" fmla="*/ 245774 h 385569"/>
                <a:gd name="connsiteX413" fmla="*/ 296742 w 439445"/>
                <a:gd name="connsiteY413" fmla="*/ 246712 h 385569"/>
                <a:gd name="connsiteX414" fmla="*/ 297828 w 439445"/>
                <a:gd name="connsiteY414" fmla="*/ 248426 h 385569"/>
                <a:gd name="connsiteX415" fmla="*/ 299885 w 439445"/>
                <a:gd name="connsiteY415" fmla="*/ 250781 h 385569"/>
                <a:gd name="connsiteX416" fmla="*/ 302200 w 439445"/>
                <a:gd name="connsiteY416" fmla="*/ 252572 h 385569"/>
                <a:gd name="connsiteX417" fmla="*/ 306172 w 439445"/>
                <a:gd name="connsiteY417" fmla="*/ 253309 h 385569"/>
                <a:gd name="connsiteX418" fmla="*/ 309277 w 439445"/>
                <a:gd name="connsiteY418" fmla="*/ 253883 h 385569"/>
                <a:gd name="connsiteX419" fmla="*/ 310305 w 439445"/>
                <a:gd name="connsiteY419" fmla="*/ 253530 h 385569"/>
                <a:gd name="connsiteX420" fmla="*/ 311363 w 439445"/>
                <a:gd name="connsiteY420" fmla="*/ 252084 h 385569"/>
                <a:gd name="connsiteX421" fmla="*/ 312230 w 439445"/>
                <a:gd name="connsiteY421" fmla="*/ 250246 h 385569"/>
                <a:gd name="connsiteX422" fmla="*/ 312506 w 439445"/>
                <a:gd name="connsiteY422" fmla="*/ 247910 h 385569"/>
                <a:gd name="connsiteX423" fmla="*/ 313496 w 439445"/>
                <a:gd name="connsiteY423" fmla="*/ 246665 h 385569"/>
                <a:gd name="connsiteX424" fmla="*/ 317221 w 439445"/>
                <a:gd name="connsiteY424" fmla="*/ 240738 h 385569"/>
                <a:gd name="connsiteX425" fmla="*/ 319269 w 439445"/>
                <a:gd name="connsiteY425" fmla="*/ 238546 h 385569"/>
                <a:gd name="connsiteX426" fmla="*/ 320526 w 439445"/>
                <a:gd name="connsiteY426" fmla="*/ 238383 h 385569"/>
                <a:gd name="connsiteX427" fmla="*/ 322136 w 439445"/>
                <a:gd name="connsiteY427" fmla="*/ 237962 h 385569"/>
                <a:gd name="connsiteX428" fmla="*/ 324193 w 439445"/>
                <a:gd name="connsiteY428" fmla="*/ 237780 h 385569"/>
                <a:gd name="connsiteX429" fmla="*/ 325736 w 439445"/>
                <a:gd name="connsiteY429" fmla="*/ 237962 h 385569"/>
                <a:gd name="connsiteX430" fmla="*/ 326069 w 439445"/>
                <a:gd name="connsiteY430" fmla="*/ 237895 h 385569"/>
                <a:gd name="connsiteX431" fmla="*/ 328489 w 439445"/>
                <a:gd name="connsiteY431" fmla="*/ 237110 h 385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</a:cxnLst>
              <a:rect l="l" t="t" r="r" b="b"/>
              <a:pathLst>
                <a:path w="439445" h="385569">
                  <a:moveTo>
                    <a:pt x="396678" y="7397"/>
                  </a:moveTo>
                  <a:lnTo>
                    <a:pt x="396821" y="8919"/>
                  </a:lnTo>
                  <a:lnTo>
                    <a:pt x="397012" y="9608"/>
                  </a:lnTo>
                  <a:lnTo>
                    <a:pt x="398288" y="13620"/>
                  </a:lnTo>
                  <a:lnTo>
                    <a:pt x="400193" y="19633"/>
                  </a:lnTo>
                  <a:lnTo>
                    <a:pt x="401460" y="25186"/>
                  </a:lnTo>
                  <a:lnTo>
                    <a:pt x="403203" y="32817"/>
                  </a:lnTo>
                  <a:lnTo>
                    <a:pt x="403146" y="37078"/>
                  </a:lnTo>
                  <a:lnTo>
                    <a:pt x="403574" y="38724"/>
                  </a:lnTo>
                  <a:lnTo>
                    <a:pt x="405136" y="40783"/>
                  </a:lnTo>
                  <a:lnTo>
                    <a:pt x="407051" y="44325"/>
                  </a:lnTo>
                  <a:lnTo>
                    <a:pt x="407699" y="46327"/>
                  </a:lnTo>
                  <a:lnTo>
                    <a:pt x="408337" y="47830"/>
                  </a:lnTo>
                  <a:lnTo>
                    <a:pt x="410356" y="50683"/>
                  </a:lnTo>
                  <a:lnTo>
                    <a:pt x="411928" y="55011"/>
                  </a:lnTo>
                  <a:lnTo>
                    <a:pt x="413261" y="60746"/>
                  </a:lnTo>
                  <a:lnTo>
                    <a:pt x="414404" y="63503"/>
                  </a:lnTo>
                  <a:lnTo>
                    <a:pt x="414833" y="64863"/>
                  </a:lnTo>
                  <a:lnTo>
                    <a:pt x="415347" y="67333"/>
                  </a:lnTo>
                  <a:lnTo>
                    <a:pt x="415281" y="72551"/>
                  </a:lnTo>
                  <a:lnTo>
                    <a:pt x="415309" y="78612"/>
                  </a:lnTo>
                  <a:lnTo>
                    <a:pt x="415347" y="85381"/>
                  </a:lnTo>
                  <a:lnTo>
                    <a:pt x="415376" y="90982"/>
                  </a:lnTo>
                  <a:lnTo>
                    <a:pt x="415176" y="93816"/>
                  </a:lnTo>
                  <a:lnTo>
                    <a:pt x="415319" y="101887"/>
                  </a:lnTo>
                  <a:lnTo>
                    <a:pt x="413595" y="106090"/>
                  </a:lnTo>
                  <a:lnTo>
                    <a:pt x="413804" y="109403"/>
                  </a:lnTo>
                  <a:lnTo>
                    <a:pt x="414338" y="111548"/>
                  </a:lnTo>
                  <a:lnTo>
                    <a:pt x="413633" y="111882"/>
                  </a:lnTo>
                  <a:lnTo>
                    <a:pt x="412290" y="112266"/>
                  </a:lnTo>
                  <a:lnTo>
                    <a:pt x="406117" y="108867"/>
                  </a:lnTo>
                  <a:lnTo>
                    <a:pt x="400098" y="105277"/>
                  </a:lnTo>
                  <a:lnTo>
                    <a:pt x="399231" y="105171"/>
                  </a:lnTo>
                  <a:lnTo>
                    <a:pt x="397964" y="105545"/>
                  </a:lnTo>
                  <a:lnTo>
                    <a:pt x="394554" y="108150"/>
                  </a:lnTo>
                  <a:lnTo>
                    <a:pt x="391363" y="112228"/>
                  </a:lnTo>
                  <a:lnTo>
                    <a:pt x="389896" y="115713"/>
                  </a:lnTo>
                  <a:lnTo>
                    <a:pt x="387544" y="119313"/>
                  </a:lnTo>
                  <a:lnTo>
                    <a:pt x="383753" y="125115"/>
                  </a:lnTo>
                  <a:lnTo>
                    <a:pt x="383362" y="126370"/>
                  </a:lnTo>
                  <a:lnTo>
                    <a:pt x="383324" y="131100"/>
                  </a:lnTo>
                  <a:lnTo>
                    <a:pt x="383505" y="135609"/>
                  </a:lnTo>
                  <a:lnTo>
                    <a:pt x="383838" y="136241"/>
                  </a:lnTo>
                  <a:lnTo>
                    <a:pt x="385886" y="136451"/>
                  </a:lnTo>
                  <a:lnTo>
                    <a:pt x="387353" y="140147"/>
                  </a:lnTo>
                  <a:lnTo>
                    <a:pt x="390706" y="146045"/>
                  </a:lnTo>
                  <a:lnTo>
                    <a:pt x="396335" y="149836"/>
                  </a:lnTo>
                  <a:lnTo>
                    <a:pt x="401565" y="151560"/>
                  </a:lnTo>
                  <a:lnTo>
                    <a:pt x="408861" y="151990"/>
                  </a:lnTo>
                  <a:lnTo>
                    <a:pt x="414633" y="151865"/>
                  </a:lnTo>
                  <a:lnTo>
                    <a:pt x="414300" y="147882"/>
                  </a:lnTo>
                  <a:lnTo>
                    <a:pt x="414871" y="141496"/>
                  </a:lnTo>
                  <a:lnTo>
                    <a:pt x="415604" y="137207"/>
                  </a:lnTo>
                  <a:lnTo>
                    <a:pt x="416414" y="137015"/>
                  </a:lnTo>
                  <a:lnTo>
                    <a:pt x="417929" y="137428"/>
                  </a:lnTo>
                  <a:lnTo>
                    <a:pt x="418767" y="137868"/>
                  </a:lnTo>
                  <a:lnTo>
                    <a:pt x="421081" y="137686"/>
                  </a:lnTo>
                  <a:lnTo>
                    <a:pt x="425196" y="138529"/>
                  </a:lnTo>
                  <a:lnTo>
                    <a:pt x="428520" y="138443"/>
                  </a:lnTo>
                  <a:lnTo>
                    <a:pt x="431492" y="138358"/>
                  </a:lnTo>
                  <a:lnTo>
                    <a:pt x="436512" y="138214"/>
                  </a:lnTo>
                  <a:lnTo>
                    <a:pt x="439446" y="138166"/>
                  </a:lnTo>
                  <a:lnTo>
                    <a:pt x="438455" y="145089"/>
                  </a:lnTo>
                  <a:lnTo>
                    <a:pt x="434626" y="155956"/>
                  </a:lnTo>
                  <a:lnTo>
                    <a:pt x="433321" y="160953"/>
                  </a:lnTo>
                  <a:lnTo>
                    <a:pt x="430054" y="178867"/>
                  </a:lnTo>
                  <a:lnTo>
                    <a:pt x="425787" y="187934"/>
                  </a:lnTo>
                  <a:lnTo>
                    <a:pt x="423396" y="191687"/>
                  </a:lnTo>
                  <a:lnTo>
                    <a:pt x="416481" y="198332"/>
                  </a:lnTo>
                  <a:lnTo>
                    <a:pt x="414557" y="199682"/>
                  </a:lnTo>
                  <a:lnTo>
                    <a:pt x="412852" y="200544"/>
                  </a:lnTo>
                  <a:lnTo>
                    <a:pt x="409823" y="201310"/>
                  </a:lnTo>
                  <a:lnTo>
                    <a:pt x="397974" y="214810"/>
                  </a:lnTo>
                  <a:lnTo>
                    <a:pt x="393564" y="221340"/>
                  </a:lnTo>
                  <a:lnTo>
                    <a:pt x="389639" y="230885"/>
                  </a:lnTo>
                  <a:lnTo>
                    <a:pt x="385744" y="236142"/>
                  </a:lnTo>
                  <a:lnTo>
                    <a:pt x="380019" y="247382"/>
                  </a:lnTo>
                  <a:lnTo>
                    <a:pt x="374904" y="256085"/>
                  </a:lnTo>
                  <a:lnTo>
                    <a:pt x="369999" y="264051"/>
                  </a:lnTo>
                  <a:lnTo>
                    <a:pt x="361512" y="275043"/>
                  </a:lnTo>
                  <a:lnTo>
                    <a:pt x="357740" y="278231"/>
                  </a:lnTo>
                  <a:lnTo>
                    <a:pt x="355197" y="279686"/>
                  </a:lnTo>
                  <a:lnTo>
                    <a:pt x="348453" y="286092"/>
                  </a:lnTo>
                  <a:lnTo>
                    <a:pt x="338957" y="296432"/>
                  </a:lnTo>
                  <a:lnTo>
                    <a:pt x="331689" y="305624"/>
                  </a:lnTo>
                  <a:lnTo>
                    <a:pt x="320821" y="316098"/>
                  </a:lnTo>
                  <a:lnTo>
                    <a:pt x="314525" y="320694"/>
                  </a:lnTo>
                  <a:lnTo>
                    <a:pt x="305076" y="329761"/>
                  </a:lnTo>
                  <a:lnTo>
                    <a:pt x="302438" y="331101"/>
                  </a:lnTo>
                  <a:lnTo>
                    <a:pt x="291789" y="339555"/>
                  </a:lnTo>
                  <a:lnTo>
                    <a:pt x="284131" y="344706"/>
                  </a:lnTo>
                  <a:lnTo>
                    <a:pt x="271739" y="350691"/>
                  </a:lnTo>
                  <a:lnTo>
                    <a:pt x="266814" y="352366"/>
                  </a:lnTo>
                  <a:lnTo>
                    <a:pt x="255051" y="350815"/>
                  </a:lnTo>
                  <a:lnTo>
                    <a:pt x="250146" y="351638"/>
                  </a:lnTo>
                  <a:lnTo>
                    <a:pt x="246040" y="355257"/>
                  </a:lnTo>
                  <a:lnTo>
                    <a:pt x="245659" y="360466"/>
                  </a:lnTo>
                  <a:lnTo>
                    <a:pt x="243945" y="361251"/>
                  </a:lnTo>
                  <a:lnTo>
                    <a:pt x="241354" y="361021"/>
                  </a:lnTo>
                  <a:lnTo>
                    <a:pt x="233134" y="358848"/>
                  </a:lnTo>
                  <a:lnTo>
                    <a:pt x="228676" y="359259"/>
                  </a:lnTo>
                  <a:lnTo>
                    <a:pt x="226076" y="362045"/>
                  </a:lnTo>
                  <a:lnTo>
                    <a:pt x="223980" y="365569"/>
                  </a:lnTo>
                  <a:lnTo>
                    <a:pt x="217789" y="365751"/>
                  </a:lnTo>
                  <a:lnTo>
                    <a:pt x="206759" y="362103"/>
                  </a:lnTo>
                  <a:lnTo>
                    <a:pt x="193786" y="359882"/>
                  </a:lnTo>
                  <a:lnTo>
                    <a:pt x="190786" y="359632"/>
                  </a:lnTo>
                  <a:lnTo>
                    <a:pt x="184499" y="362342"/>
                  </a:lnTo>
                  <a:lnTo>
                    <a:pt x="182309" y="362734"/>
                  </a:lnTo>
                  <a:lnTo>
                    <a:pt x="173155" y="362150"/>
                  </a:lnTo>
                  <a:lnTo>
                    <a:pt x="168078" y="360446"/>
                  </a:lnTo>
                  <a:lnTo>
                    <a:pt x="163220" y="360436"/>
                  </a:lnTo>
                  <a:lnTo>
                    <a:pt x="159496" y="361844"/>
                  </a:lnTo>
                  <a:lnTo>
                    <a:pt x="154981" y="362341"/>
                  </a:lnTo>
                  <a:lnTo>
                    <a:pt x="142780" y="372155"/>
                  </a:lnTo>
                  <a:lnTo>
                    <a:pt x="136474" y="372164"/>
                  </a:lnTo>
                  <a:lnTo>
                    <a:pt x="131035" y="373304"/>
                  </a:lnTo>
                  <a:lnTo>
                    <a:pt x="128340" y="373266"/>
                  </a:lnTo>
                  <a:lnTo>
                    <a:pt x="123292" y="371887"/>
                  </a:lnTo>
                  <a:lnTo>
                    <a:pt x="121415" y="371983"/>
                  </a:lnTo>
                  <a:lnTo>
                    <a:pt x="118539" y="372595"/>
                  </a:lnTo>
                  <a:lnTo>
                    <a:pt x="115662" y="374329"/>
                  </a:lnTo>
                  <a:lnTo>
                    <a:pt x="109109" y="375075"/>
                  </a:lnTo>
                  <a:lnTo>
                    <a:pt x="106566" y="376559"/>
                  </a:lnTo>
                  <a:lnTo>
                    <a:pt x="95498" y="385569"/>
                  </a:lnTo>
                  <a:lnTo>
                    <a:pt x="92974" y="385205"/>
                  </a:lnTo>
                  <a:lnTo>
                    <a:pt x="90935" y="384621"/>
                  </a:lnTo>
                  <a:lnTo>
                    <a:pt x="85182" y="384506"/>
                  </a:lnTo>
                  <a:lnTo>
                    <a:pt x="78677" y="379709"/>
                  </a:lnTo>
                  <a:lnTo>
                    <a:pt x="76181" y="380016"/>
                  </a:lnTo>
                  <a:lnTo>
                    <a:pt x="76848" y="378580"/>
                  </a:lnTo>
                  <a:lnTo>
                    <a:pt x="77048" y="376033"/>
                  </a:lnTo>
                  <a:lnTo>
                    <a:pt x="75667" y="374233"/>
                  </a:lnTo>
                  <a:lnTo>
                    <a:pt x="74743" y="373429"/>
                  </a:lnTo>
                  <a:lnTo>
                    <a:pt x="72190" y="373582"/>
                  </a:lnTo>
                  <a:lnTo>
                    <a:pt x="70828" y="371418"/>
                  </a:lnTo>
                  <a:lnTo>
                    <a:pt x="66923" y="371217"/>
                  </a:lnTo>
                  <a:lnTo>
                    <a:pt x="65570" y="371763"/>
                  </a:lnTo>
                  <a:lnTo>
                    <a:pt x="63694" y="371878"/>
                  </a:lnTo>
                  <a:lnTo>
                    <a:pt x="63532" y="369686"/>
                  </a:lnTo>
                  <a:lnTo>
                    <a:pt x="63675" y="368307"/>
                  </a:lnTo>
                  <a:lnTo>
                    <a:pt x="63560" y="366191"/>
                  </a:lnTo>
                  <a:lnTo>
                    <a:pt x="63094" y="363597"/>
                  </a:lnTo>
                  <a:lnTo>
                    <a:pt x="61579" y="362773"/>
                  </a:lnTo>
                  <a:lnTo>
                    <a:pt x="60417" y="362428"/>
                  </a:lnTo>
                  <a:lnTo>
                    <a:pt x="57655" y="362610"/>
                  </a:lnTo>
                  <a:lnTo>
                    <a:pt x="55750" y="362888"/>
                  </a:lnTo>
                  <a:lnTo>
                    <a:pt x="54855" y="363644"/>
                  </a:lnTo>
                  <a:lnTo>
                    <a:pt x="53835" y="365550"/>
                  </a:lnTo>
                  <a:lnTo>
                    <a:pt x="53826" y="371333"/>
                  </a:lnTo>
                  <a:lnTo>
                    <a:pt x="52454" y="369676"/>
                  </a:lnTo>
                  <a:lnTo>
                    <a:pt x="50892" y="366210"/>
                  </a:lnTo>
                  <a:lnTo>
                    <a:pt x="50387" y="362515"/>
                  </a:lnTo>
                  <a:lnTo>
                    <a:pt x="50949" y="358158"/>
                  </a:lnTo>
                  <a:lnTo>
                    <a:pt x="53912" y="356502"/>
                  </a:lnTo>
                  <a:lnTo>
                    <a:pt x="53683" y="353562"/>
                  </a:lnTo>
                  <a:lnTo>
                    <a:pt x="53054" y="351016"/>
                  </a:lnTo>
                  <a:lnTo>
                    <a:pt x="49749" y="344505"/>
                  </a:lnTo>
                  <a:lnTo>
                    <a:pt x="48463" y="341527"/>
                  </a:lnTo>
                  <a:lnTo>
                    <a:pt x="45663" y="339517"/>
                  </a:lnTo>
                  <a:lnTo>
                    <a:pt x="43482" y="334672"/>
                  </a:lnTo>
                  <a:lnTo>
                    <a:pt x="41291" y="332920"/>
                  </a:lnTo>
                  <a:lnTo>
                    <a:pt x="40377" y="329530"/>
                  </a:lnTo>
                  <a:lnTo>
                    <a:pt x="38233" y="326831"/>
                  </a:lnTo>
                  <a:lnTo>
                    <a:pt x="37509" y="322560"/>
                  </a:lnTo>
                  <a:lnTo>
                    <a:pt x="38691" y="320119"/>
                  </a:lnTo>
                  <a:lnTo>
                    <a:pt x="40557" y="318778"/>
                  </a:lnTo>
                  <a:lnTo>
                    <a:pt x="42462" y="320894"/>
                  </a:lnTo>
                  <a:lnTo>
                    <a:pt x="44834" y="320070"/>
                  </a:lnTo>
                  <a:lnTo>
                    <a:pt x="48197" y="316987"/>
                  </a:lnTo>
                  <a:lnTo>
                    <a:pt x="50187" y="312315"/>
                  </a:lnTo>
                  <a:lnTo>
                    <a:pt x="50311" y="304857"/>
                  </a:lnTo>
                  <a:lnTo>
                    <a:pt x="49797" y="300213"/>
                  </a:lnTo>
                  <a:lnTo>
                    <a:pt x="47130" y="288245"/>
                  </a:lnTo>
                  <a:lnTo>
                    <a:pt x="45872" y="285497"/>
                  </a:lnTo>
                  <a:lnTo>
                    <a:pt x="39853" y="276966"/>
                  </a:lnTo>
                  <a:lnTo>
                    <a:pt x="32871" y="265582"/>
                  </a:lnTo>
                  <a:lnTo>
                    <a:pt x="24041" y="247726"/>
                  </a:lnTo>
                  <a:lnTo>
                    <a:pt x="19822" y="237041"/>
                  </a:lnTo>
                  <a:lnTo>
                    <a:pt x="13430" y="215594"/>
                  </a:lnTo>
                  <a:lnTo>
                    <a:pt x="7801" y="203520"/>
                  </a:lnTo>
                  <a:lnTo>
                    <a:pt x="886" y="192299"/>
                  </a:lnTo>
                  <a:lnTo>
                    <a:pt x="0" y="191571"/>
                  </a:lnTo>
                  <a:lnTo>
                    <a:pt x="1057" y="190212"/>
                  </a:lnTo>
                  <a:lnTo>
                    <a:pt x="4782" y="187627"/>
                  </a:lnTo>
                  <a:lnTo>
                    <a:pt x="6467" y="186928"/>
                  </a:lnTo>
                  <a:lnTo>
                    <a:pt x="7372" y="187253"/>
                  </a:lnTo>
                  <a:lnTo>
                    <a:pt x="8249" y="186544"/>
                  </a:lnTo>
                  <a:lnTo>
                    <a:pt x="9096" y="184792"/>
                  </a:lnTo>
                  <a:lnTo>
                    <a:pt x="9287" y="183155"/>
                  </a:lnTo>
                  <a:lnTo>
                    <a:pt x="9706" y="180837"/>
                  </a:lnTo>
                  <a:lnTo>
                    <a:pt x="10535" y="179449"/>
                  </a:lnTo>
                  <a:lnTo>
                    <a:pt x="11449" y="176692"/>
                  </a:lnTo>
                  <a:lnTo>
                    <a:pt x="13002" y="174920"/>
                  </a:lnTo>
                  <a:lnTo>
                    <a:pt x="16288" y="173743"/>
                  </a:lnTo>
                  <a:lnTo>
                    <a:pt x="18774" y="175303"/>
                  </a:lnTo>
                  <a:lnTo>
                    <a:pt x="19812" y="176826"/>
                  </a:lnTo>
                  <a:lnTo>
                    <a:pt x="20241" y="178836"/>
                  </a:lnTo>
                  <a:lnTo>
                    <a:pt x="21346" y="179813"/>
                  </a:lnTo>
                  <a:lnTo>
                    <a:pt x="23117" y="179746"/>
                  </a:lnTo>
                  <a:lnTo>
                    <a:pt x="24365" y="180981"/>
                  </a:lnTo>
                  <a:lnTo>
                    <a:pt x="25089" y="183528"/>
                  </a:lnTo>
                  <a:lnTo>
                    <a:pt x="24946" y="185366"/>
                  </a:lnTo>
                  <a:lnTo>
                    <a:pt x="23936" y="186515"/>
                  </a:lnTo>
                  <a:lnTo>
                    <a:pt x="24079" y="188019"/>
                  </a:lnTo>
                  <a:lnTo>
                    <a:pt x="25365" y="189886"/>
                  </a:lnTo>
                  <a:lnTo>
                    <a:pt x="25898" y="191666"/>
                  </a:lnTo>
                  <a:lnTo>
                    <a:pt x="26756" y="194022"/>
                  </a:lnTo>
                  <a:lnTo>
                    <a:pt x="31271" y="195391"/>
                  </a:lnTo>
                  <a:lnTo>
                    <a:pt x="33480" y="196157"/>
                  </a:lnTo>
                  <a:lnTo>
                    <a:pt x="37281" y="196416"/>
                  </a:lnTo>
                  <a:lnTo>
                    <a:pt x="40872" y="197469"/>
                  </a:lnTo>
                  <a:lnTo>
                    <a:pt x="44253" y="199307"/>
                  </a:lnTo>
                  <a:lnTo>
                    <a:pt x="49816" y="199747"/>
                  </a:lnTo>
                  <a:lnTo>
                    <a:pt x="57560" y="198800"/>
                  </a:lnTo>
                  <a:lnTo>
                    <a:pt x="63932" y="199221"/>
                  </a:lnTo>
                  <a:lnTo>
                    <a:pt x="68932" y="201021"/>
                  </a:lnTo>
                  <a:lnTo>
                    <a:pt x="72561" y="201356"/>
                  </a:lnTo>
                  <a:lnTo>
                    <a:pt x="74809" y="200217"/>
                  </a:lnTo>
                  <a:lnTo>
                    <a:pt x="75790" y="198579"/>
                  </a:lnTo>
                  <a:lnTo>
                    <a:pt x="75486" y="196435"/>
                  </a:lnTo>
                  <a:lnTo>
                    <a:pt x="76600" y="195085"/>
                  </a:lnTo>
                  <a:lnTo>
                    <a:pt x="79124" y="194510"/>
                  </a:lnTo>
                  <a:lnTo>
                    <a:pt x="81144" y="192902"/>
                  </a:lnTo>
                  <a:lnTo>
                    <a:pt x="82667" y="190250"/>
                  </a:lnTo>
                  <a:lnTo>
                    <a:pt x="86182" y="188095"/>
                  </a:lnTo>
                  <a:lnTo>
                    <a:pt x="91697" y="186439"/>
                  </a:lnTo>
                  <a:lnTo>
                    <a:pt x="94440" y="186496"/>
                  </a:lnTo>
                  <a:lnTo>
                    <a:pt x="94440" y="182216"/>
                  </a:lnTo>
                  <a:lnTo>
                    <a:pt x="94440" y="168735"/>
                  </a:lnTo>
                  <a:lnTo>
                    <a:pt x="94440" y="155321"/>
                  </a:lnTo>
                  <a:lnTo>
                    <a:pt x="94440" y="141956"/>
                  </a:lnTo>
                  <a:lnTo>
                    <a:pt x="94440" y="128638"/>
                  </a:lnTo>
                  <a:lnTo>
                    <a:pt x="94440" y="115377"/>
                  </a:lnTo>
                  <a:lnTo>
                    <a:pt x="94440" y="102174"/>
                  </a:lnTo>
                  <a:lnTo>
                    <a:pt x="94440" y="89009"/>
                  </a:lnTo>
                  <a:lnTo>
                    <a:pt x="94440" y="76629"/>
                  </a:lnTo>
                  <a:lnTo>
                    <a:pt x="95726" y="77520"/>
                  </a:lnTo>
                  <a:lnTo>
                    <a:pt x="104194" y="84088"/>
                  </a:lnTo>
                  <a:lnTo>
                    <a:pt x="106480" y="87544"/>
                  </a:lnTo>
                  <a:lnTo>
                    <a:pt x="107613" y="89737"/>
                  </a:lnTo>
                  <a:lnTo>
                    <a:pt x="111252" y="97712"/>
                  </a:lnTo>
                  <a:lnTo>
                    <a:pt x="113957" y="104883"/>
                  </a:lnTo>
                  <a:lnTo>
                    <a:pt x="116157" y="110303"/>
                  </a:lnTo>
                  <a:lnTo>
                    <a:pt x="116329" y="112782"/>
                  </a:lnTo>
                  <a:lnTo>
                    <a:pt x="116643" y="115205"/>
                  </a:lnTo>
                  <a:lnTo>
                    <a:pt x="116957" y="116401"/>
                  </a:lnTo>
                  <a:lnTo>
                    <a:pt x="116757" y="117723"/>
                  </a:lnTo>
                  <a:lnTo>
                    <a:pt x="115205" y="120681"/>
                  </a:lnTo>
                  <a:lnTo>
                    <a:pt x="113624" y="122941"/>
                  </a:lnTo>
                  <a:lnTo>
                    <a:pt x="111719" y="126033"/>
                  </a:lnTo>
                  <a:lnTo>
                    <a:pt x="111538" y="130122"/>
                  </a:lnTo>
                  <a:lnTo>
                    <a:pt x="112109" y="134947"/>
                  </a:lnTo>
                  <a:lnTo>
                    <a:pt x="113281" y="137350"/>
                  </a:lnTo>
                  <a:lnTo>
                    <a:pt x="114748" y="138145"/>
                  </a:lnTo>
                  <a:lnTo>
                    <a:pt x="118253" y="136948"/>
                  </a:lnTo>
                  <a:lnTo>
                    <a:pt x="120472" y="137322"/>
                  </a:lnTo>
                  <a:lnTo>
                    <a:pt x="123606" y="138242"/>
                  </a:lnTo>
                  <a:lnTo>
                    <a:pt x="133874" y="137677"/>
                  </a:lnTo>
                  <a:lnTo>
                    <a:pt x="135112" y="137974"/>
                  </a:lnTo>
                  <a:lnTo>
                    <a:pt x="138989" y="138319"/>
                  </a:lnTo>
                  <a:lnTo>
                    <a:pt x="140284" y="137917"/>
                  </a:lnTo>
                  <a:lnTo>
                    <a:pt x="141446" y="136892"/>
                  </a:lnTo>
                  <a:lnTo>
                    <a:pt x="142789" y="134001"/>
                  </a:lnTo>
                  <a:lnTo>
                    <a:pt x="143989" y="133043"/>
                  </a:lnTo>
                  <a:lnTo>
                    <a:pt x="146171" y="132556"/>
                  </a:lnTo>
                  <a:lnTo>
                    <a:pt x="148752" y="131771"/>
                  </a:lnTo>
                  <a:lnTo>
                    <a:pt x="150885" y="130105"/>
                  </a:lnTo>
                  <a:lnTo>
                    <a:pt x="154267" y="124389"/>
                  </a:lnTo>
                  <a:lnTo>
                    <a:pt x="161039" y="119324"/>
                  </a:lnTo>
                  <a:lnTo>
                    <a:pt x="163116" y="118118"/>
                  </a:lnTo>
                  <a:lnTo>
                    <a:pt x="164430" y="116758"/>
                  </a:lnTo>
                  <a:lnTo>
                    <a:pt x="165573" y="114929"/>
                  </a:lnTo>
                  <a:lnTo>
                    <a:pt x="167945" y="108572"/>
                  </a:lnTo>
                  <a:lnTo>
                    <a:pt x="169736" y="103287"/>
                  </a:lnTo>
                  <a:lnTo>
                    <a:pt x="170345" y="100797"/>
                  </a:lnTo>
                  <a:lnTo>
                    <a:pt x="171945" y="96738"/>
                  </a:lnTo>
                  <a:lnTo>
                    <a:pt x="173879" y="94143"/>
                  </a:lnTo>
                  <a:lnTo>
                    <a:pt x="175774" y="92774"/>
                  </a:lnTo>
                  <a:lnTo>
                    <a:pt x="176727" y="92429"/>
                  </a:lnTo>
                  <a:lnTo>
                    <a:pt x="179165" y="91730"/>
                  </a:lnTo>
                  <a:lnTo>
                    <a:pt x="182299" y="91079"/>
                  </a:lnTo>
                  <a:lnTo>
                    <a:pt x="185595" y="91807"/>
                  </a:lnTo>
                  <a:lnTo>
                    <a:pt x="189129" y="93377"/>
                  </a:lnTo>
                  <a:lnTo>
                    <a:pt x="193119" y="96020"/>
                  </a:lnTo>
                  <a:lnTo>
                    <a:pt x="197206" y="99294"/>
                  </a:lnTo>
                  <a:lnTo>
                    <a:pt x="199082" y="100960"/>
                  </a:lnTo>
                  <a:lnTo>
                    <a:pt x="201111" y="101707"/>
                  </a:lnTo>
                  <a:lnTo>
                    <a:pt x="204721" y="101966"/>
                  </a:lnTo>
                  <a:lnTo>
                    <a:pt x="207083" y="101909"/>
                  </a:lnTo>
                  <a:lnTo>
                    <a:pt x="210760" y="105164"/>
                  </a:lnTo>
                  <a:lnTo>
                    <a:pt x="212617" y="105365"/>
                  </a:lnTo>
                  <a:lnTo>
                    <a:pt x="216780" y="106351"/>
                  </a:lnTo>
                  <a:lnTo>
                    <a:pt x="221923" y="107366"/>
                  </a:lnTo>
                  <a:lnTo>
                    <a:pt x="225152" y="107251"/>
                  </a:lnTo>
                  <a:lnTo>
                    <a:pt x="228619" y="105489"/>
                  </a:lnTo>
                  <a:lnTo>
                    <a:pt x="231115" y="105413"/>
                  </a:lnTo>
                  <a:lnTo>
                    <a:pt x="234344" y="105557"/>
                  </a:lnTo>
                  <a:lnTo>
                    <a:pt x="237896" y="105079"/>
                  </a:lnTo>
                  <a:lnTo>
                    <a:pt x="240497" y="104322"/>
                  </a:lnTo>
                  <a:lnTo>
                    <a:pt x="242487" y="102791"/>
                  </a:lnTo>
                  <a:lnTo>
                    <a:pt x="244240" y="101115"/>
                  </a:lnTo>
                  <a:lnTo>
                    <a:pt x="246259" y="96127"/>
                  </a:lnTo>
                  <a:lnTo>
                    <a:pt x="247421" y="92124"/>
                  </a:lnTo>
                  <a:lnTo>
                    <a:pt x="249212" y="87519"/>
                  </a:lnTo>
                  <a:lnTo>
                    <a:pt x="251412" y="81286"/>
                  </a:lnTo>
                  <a:lnTo>
                    <a:pt x="252203" y="76949"/>
                  </a:lnTo>
                  <a:lnTo>
                    <a:pt x="253003" y="75752"/>
                  </a:lnTo>
                  <a:lnTo>
                    <a:pt x="256203" y="74431"/>
                  </a:lnTo>
                  <a:lnTo>
                    <a:pt x="258842" y="73521"/>
                  </a:lnTo>
                  <a:lnTo>
                    <a:pt x="265967" y="71817"/>
                  </a:lnTo>
                  <a:lnTo>
                    <a:pt x="267424" y="70907"/>
                  </a:lnTo>
                  <a:lnTo>
                    <a:pt x="268757" y="68868"/>
                  </a:lnTo>
                  <a:lnTo>
                    <a:pt x="271863" y="65412"/>
                  </a:lnTo>
                  <a:lnTo>
                    <a:pt x="275692" y="62530"/>
                  </a:lnTo>
                  <a:lnTo>
                    <a:pt x="277673" y="60883"/>
                  </a:lnTo>
                  <a:lnTo>
                    <a:pt x="281292" y="46923"/>
                  </a:lnTo>
                  <a:lnTo>
                    <a:pt x="281730" y="45200"/>
                  </a:lnTo>
                  <a:lnTo>
                    <a:pt x="284359" y="41504"/>
                  </a:lnTo>
                  <a:lnTo>
                    <a:pt x="285988" y="39943"/>
                  </a:lnTo>
                  <a:lnTo>
                    <a:pt x="287036" y="39915"/>
                  </a:lnTo>
                  <a:lnTo>
                    <a:pt x="288522" y="38938"/>
                  </a:lnTo>
                  <a:lnTo>
                    <a:pt x="290455" y="37023"/>
                  </a:lnTo>
                  <a:lnTo>
                    <a:pt x="292751" y="35836"/>
                  </a:lnTo>
                  <a:lnTo>
                    <a:pt x="295408" y="35396"/>
                  </a:lnTo>
                  <a:lnTo>
                    <a:pt x="297132" y="34123"/>
                  </a:lnTo>
                  <a:lnTo>
                    <a:pt x="297923" y="32036"/>
                  </a:lnTo>
                  <a:lnTo>
                    <a:pt x="299295" y="31021"/>
                  </a:lnTo>
                  <a:lnTo>
                    <a:pt x="301247" y="31078"/>
                  </a:lnTo>
                  <a:lnTo>
                    <a:pt x="302362" y="30418"/>
                  </a:lnTo>
                  <a:lnTo>
                    <a:pt x="302628" y="29029"/>
                  </a:lnTo>
                  <a:lnTo>
                    <a:pt x="303809" y="27833"/>
                  </a:lnTo>
                  <a:lnTo>
                    <a:pt x="305895" y="26846"/>
                  </a:lnTo>
                  <a:lnTo>
                    <a:pt x="306981" y="25669"/>
                  </a:lnTo>
                  <a:lnTo>
                    <a:pt x="307086" y="24319"/>
                  </a:lnTo>
                  <a:lnTo>
                    <a:pt x="309572" y="21035"/>
                  </a:lnTo>
                  <a:lnTo>
                    <a:pt x="314439" y="15817"/>
                  </a:lnTo>
                  <a:lnTo>
                    <a:pt x="319021" y="12916"/>
                  </a:lnTo>
                  <a:lnTo>
                    <a:pt x="323326" y="12322"/>
                  </a:lnTo>
                  <a:lnTo>
                    <a:pt x="327412" y="11240"/>
                  </a:lnTo>
                  <a:lnTo>
                    <a:pt x="331270" y="9660"/>
                  </a:lnTo>
                  <a:lnTo>
                    <a:pt x="334099" y="7181"/>
                  </a:lnTo>
                  <a:lnTo>
                    <a:pt x="335909" y="3811"/>
                  </a:lnTo>
                  <a:lnTo>
                    <a:pt x="339023" y="1924"/>
                  </a:lnTo>
                  <a:lnTo>
                    <a:pt x="345300" y="1369"/>
                  </a:lnTo>
                  <a:lnTo>
                    <a:pt x="345643" y="1340"/>
                  </a:lnTo>
                  <a:lnTo>
                    <a:pt x="353282" y="0"/>
                  </a:lnTo>
                  <a:lnTo>
                    <a:pt x="359674" y="1092"/>
                  </a:lnTo>
                  <a:lnTo>
                    <a:pt x="367379" y="4175"/>
                  </a:lnTo>
                  <a:lnTo>
                    <a:pt x="374590" y="5266"/>
                  </a:lnTo>
                  <a:lnTo>
                    <a:pt x="381314" y="4366"/>
                  </a:lnTo>
                  <a:lnTo>
                    <a:pt x="386782" y="4165"/>
                  </a:lnTo>
                  <a:lnTo>
                    <a:pt x="390982" y="4662"/>
                  </a:lnTo>
                  <a:lnTo>
                    <a:pt x="394297" y="5735"/>
                  </a:lnTo>
                  <a:lnTo>
                    <a:pt x="396678" y="7400"/>
                  </a:lnTo>
                  <a:close/>
                  <a:moveTo>
                    <a:pt x="328489" y="237107"/>
                  </a:moveTo>
                  <a:lnTo>
                    <a:pt x="332880" y="235144"/>
                  </a:lnTo>
                  <a:lnTo>
                    <a:pt x="334861" y="233948"/>
                  </a:lnTo>
                  <a:lnTo>
                    <a:pt x="336290" y="232961"/>
                  </a:lnTo>
                  <a:lnTo>
                    <a:pt x="338138" y="231468"/>
                  </a:lnTo>
                  <a:lnTo>
                    <a:pt x="338776" y="227839"/>
                  </a:lnTo>
                  <a:lnTo>
                    <a:pt x="339319" y="224756"/>
                  </a:lnTo>
                  <a:lnTo>
                    <a:pt x="340728" y="223234"/>
                  </a:lnTo>
                  <a:lnTo>
                    <a:pt x="342176" y="222228"/>
                  </a:lnTo>
                  <a:lnTo>
                    <a:pt x="343367" y="220629"/>
                  </a:lnTo>
                  <a:lnTo>
                    <a:pt x="344843" y="216790"/>
                  </a:lnTo>
                  <a:lnTo>
                    <a:pt x="345853" y="213037"/>
                  </a:lnTo>
                  <a:lnTo>
                    <a:pt x="345958" y="211505"/>
                  </a:lnTo>
                  <a:lnTo>
                    <a:pt x="345434" y="209935"/>
                  </a:lnTo>
                  <a:lnTo>
                    <a:pt x="344491" y="208259"/>
                  </a:lnTo>
                  <a:lnTo>
                    <a:pt x="343567" y="206000"/>
                  </a:lnTo>
                  <a:lnTo>
                    <a:pt x="342452" y="205646"/>
                  </a:lnTo>
                  <a:lnTo>
                    <a:pt x="340271" y="204382"/>
                  </a:lnTo>
                  <a:lnTo>
                    <a:pt x="337061" y="201836"/>
                  </a:lnTo>
                  <a:lnTo>
                    <a:pt x="334280" y="199624"/>
                  </a:lnTo>
                  <a:lnTo>
                    <a:pt x="331670" y="196417"/>
                  </a:lnTo>
                  <a:lnTo>
                    <a:pt x="330603" y="195890"/>
                  </a:lnTo>
                  <a:lnTo>
                    <a:pt x="328079" y="193716"/>
                  </a:lnTo>
                  <a:lnTo>
                    <a:pt x="326993" y="192472"/>
                  </a:lnTo>
                  <a:lnTo>
                    <a:pt x="326231" y="190978"/>
                  </a:lnTo>
                  <a:lnTo>
                    <a:pt x="325517" y="190490"/>
                  </a:lnTo>
                  <a:lnTo>
                    <a:pt x="324383" y="190874"/>
                  </a:lnTo>
                  <a:lnTo>
                    <a:pt x="321402" y="191535"/>
                  </a:lnTo>
                  <a:lnTo>
                    <a:pt x="315011" y="194140"/>
                  </a:lnTo>
                  <a:lnTo>
                    <a:pt x="311048" y="196533"/>
                  </a:lnTo>
                  <a:lnTo>
                    <a:pt x="307715" y="199386"/>
                  </a:lnTo>
                  <a:lnTo>
                    <a:pt x="304257" y="200478"/>
                  </a:lnTo>
                  <a:lnTo>
                    <a:pt x="301724" y="201426"/>
                  </a:lnTo>
                  <a:lnTo>
                    <a:pt x="299714" y="204691"/>
                  </a:lnTo>
                  <a:lnTo>
                    <a:pt x="297837" y="207735"/>
                  </a:lnTo>
                  <a:lnTo>
                    <a:pt x="296151" y="210483"/>
                  </a:lnTo>
                  <a:lnTo>
                    <a:pt x="295180" y="211718"/>
                  </a:lnTo>
                  <a:lnTo>
                    <a:pt x="294303" y="212513"/>
                  </a:lnTo>
                  <a:lnTo>
                    <a:pt x="293418" y="214274"/>
                  </a:lnTo>
                  <a:lnTo>
                    <a:pt x="291598" y="217204"/>
                  </a:lnTo>
                  <a:lnTo>
                    <a:pt x="289932" y="219167"/>
                  </a:lnTo>
                  <a:lnTo>
                    <a:pt x="287607" y="220239"/>
                  </a:lnTo>
                  <a:lnTo>
                    <a:pt x="284607" y="221627"/>
                  </a:lnTo>
                  <a:lnTo>
                    <a:pt x="283588" y="222431"/>
                  </a:lnTo>
                  <a:lnTo>
                    <a:pt x="283445" y="223619"/>
                  </a:lnTo>
                  <a:lnTo>
                    <a:pt x="284512" y="226376"/>
                  </a:lnTo>
                  <a:lnTo>
                    <a:pt x="285541" y="229038"/>
                  </a:lnTo>
                  <a:lnTo>
                    <a:pt x="287226" y="232159"/>
                  </a:lnTo>
                  <a:lnTo>
                    <a:pt x="288465" y="234447"/>
                  </a:lnTo>
                  <a:lnTo>
                    <a:pt x="290417" y="237243"/>
                  </a:lnTo>
                  <a:lnTo>
                    <a:pt x="291560" y="238880"/>
                  </a:lnTo>
                  <a:lnTo>
                    <a:pt x="291408" y="241628"/>
                  </a:lnTo>
                  <a:lnTo>
                    <a:pt x="291798" y="242614"/>
                  </a:lnTo>
                  <a:lnTo>
                    <a:pt x="292446" y="243754"/>
                  </a:lnTo>
                  <a:lnTo>
                    <a:pt x="292989" y="244041"/>
                  </a:lnTo>
                  <a:lnTo>
                    <a:pt x="293599" y="244453"/>
                  </a:lnTo>
                  <a:lnTo>
                    <a:pt x="295218" y="245247"/>
                  </a:lnTo>
                  <a:lnTo>
                    <a:pt x="295608" y="245774"/>
                  </a:lnTo>
                  <a:lnTo>
                    <a:pt x="296742" y="246712"/>
                  </a:lnTo>
                  <a:lnTo>
                    <a:pt x="297828" y="248426"/>
                  </a:lnTo>
                  <a:lnTo>
                    <a:pt x="299885" y="250781"/>
                  </a:lnTo>
                  <a:lnTo>
                    <a:pt x="302200" y="252572"/>
                  </a:lnTo>
                  <a:lnTo>
                    <a:pt x="306172" y="253309"/>
                  </a:lnTo>
                  <a:lnTo>
                    <a:pt x="309277" y="253883"/>
                  </a:lnTo>
                  <a:lnTo>
                    <a:pt x="310305" y="253530"/>
                  </a:lnTo>
                  <a:lnTo>
                    <a:pt x="311363" y="252084"/>
                  </a:lnTo>
                  <a:lnTo>
                    <a:pt x="312230" y="250246"/>
                  </a:lnTo>
                  <a:lnTo>
                    <a:pt x="312506" y="247910"/>
                  </a:lnTo>
                  <a:lnTo>
                    <a:pt x="313496" y="246665"/>
                  </a:lnTo>
                  <a:lnTo>
                    <a:pt x="317221" y="240738"/>
                  </a:lnTo>
                  <a:lnTo>
                    <a:pt x="319269" y="238546"/>
                  </a:lnTo>
                  <a:lnTo>
                    <a:pt x="320526" y="238383"/>
                  </a:lnTo>
                  <a:lnTo>
                    <a:pt x="322136" y="237962"/>
                  </a:lnTo>
                  <a:lnTo>
                    <a:pt x="324193" y="237780"/>
                  </a:lnTo>
                  <a:lnTo>
                    <a:pt x="325736" y="237962"/>
                  </a:lnTo>
                  <a:lnTo>
                    <a:pt x="326069" y="237895"/>
                  </a:lnTo>
                  <a:lnTo>
                    <a:pt x="328489" y="237110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2B07C9CC-11D0-8320-2E78-C6ABF9FA2C6F}"/>
                </a:ext>
              </a:extLst>
            </p:cNvPr>
            <p:cNvSpPr/>
            <p:nvPr/>
          </p:nvSpPr>
          <p:spPr>
            <a:xfrm>
              <a:off x="6222720" y="3692793"/>
              <a:ext cx="312296" cy="270350"/>
            </a:xfrm>
            <a:custGeom>
              <a:avLst/>
              <a:gdLst>
                <a:gd name="connsiteX0" fmla="*/ 292475 w 312296"/>
                <a:gd name="connsiteY0" fmla="*/ 32791 h 270350"/>
                <a:gd name="connsiteX1" fmla="*/ 292570 w 312296"/>
                <a:gd name="connsiteY1" fmla="*/ 33509 h 270350"/>
                <a:gd name="connsiteX2" fmla="*/ 293303 w 312296"/>
                <a:gd name="connsiteY2" fmla="*/ 34869 h 270350"/>
                <a:gd name="connsiteX3" fmla="*/ 294075 w 312296"/>
                <a:gd name="connsiteY3" fmla="*/ 35846 h 270350"/>
                <a:gd name="connsiteX4" fmla="*/ 294142 w 312296"/>
                <a:gd name="connsiteY4" fmla="*/ 37282 h 270350"/>
                <a:gd name="connsiteX5" fmla="*/ 294504 w 312296"/>
                <a:gd name="connsiteY5" fmla="*/ 38622 h 270350"/>
                <a:gd name="connsiteX6" fmla="*/ 295627 w 312296"/>
                <a:gd name="connsiteY6" fmla="*/ 38948 h 270350"/>
                <a:gd name="connsiteX7" fmla="*/ 296551 w 312296"/>
                <a:gd name="connsiteY7" fmla="*/ 39034 h 270350"/>
                <a:gd name="connsiteX8" fmla="*/ 297409 w 312296"/>
                <a:gd name="connsiteY8" fmla="*/ 38076 h 270350"/>
                <a:gd name="connsiteX9" fmla="*/ 298571 w 312296"/>
                <a:gd name="connsiteY9" fmla="*/ 38095 h 270350"/>
                <a:gd name="connsiteX10" fmla="*/ 299847 w 312296"/>
                <a:gd name="connsiteY10" fmla="*/ 38708 h 270350"/>
                <a:gd name="connsiteX11" fmla="*/ 300304 w 312296"/>
                <a:gd name="connsiteY11" fmla="*/ 40249 h 270350"/>
                <a:gd name="connsiteX12" fmla="*/ 301304 w 312296"/>
                <a:gd name="connsiteY12" fmla="*/ 42317 h 270350"/>
                <a:gd name="connsiteX13" fmla="*/ 302914 w 312296"/>
                <a:gd name="connsiteY13" fmla="*/ 43734 h 270350"/>
                <a:gd name="connsiteX14" fmla="*/ 304000 w 312296"/>
                <a:gd name="connsiteY14" fmla="*/ 45103 h 270350"/>
                <a:gd name="connsiteX15" fmla="*/ 303628 w 312296"/>
                <a:gd name="connsiteY15" fmla="*/ 47593 h 270350"/>
                <a:gd name="connsiteX16" fmla="*/ 302943 w 312296"/>
                <a:gd name="connsiteY16" fmla="*/ 49862 h 270350"/>
                <a:gd name="connsiteX17" fmla="*/ 305133 w 312296"/>
                <a:gd name="connsiteY17" fmla="*/ 52112 h 270350"/>
                <a:gd name="connsiteX18" fmla="*/ 307981 w 312296"/>
                <a:gd name="connsiteY18" fmla="*/ 54247 h 270350"/>
                <a:gd name="connsiteX19" fmla="*/ 308753 w 312296"/>
                <a:gd name="connsiteY19" fmla="*/ 55195 h 270350"/>
                <a:gd name="connsiteX20" fmla="*/ 308981 w 312296"/>
                <a:gd name="connsiteY20" fmla="*/ 58374 h 270350"/>
                <a:gd name="connsiteX21" fmla="*/ 309420 w 312296"/>
                <a:gd name="connsiteY21" fmla="*/ 59446 h 270350"/>
                <a:gd name="connsiteX22" fmla="*/ 311353 w 312296"/>
                <a:gd name="connsiteY22" fmla="*/ 62089 h 270350"/>
                <a:gd name="connsiteX23" fmla="*/ 312296 w 312296"/>
                <a:gd name="connsiteY23" fmla="*/ 63841 h 270350"/>
                <a:gd name="connsiteX24" fmla="*/ 312230 w 312296"/>
                <a:gd name="connsiteY24" fmla="*/ 64855 h 270350"/>
                <a:gd name="connsiteX25" fmla="*/ 307038 w 312296"/>
                <a:gd name="connsiteY25" fmla="*/ 70093 h 270350"/>
                <a:gd name="connsiteX26" fmla="*/ 305391 w 312296"/>
                <a:gd name="connsiteY26" fmla="*/ 70600 h 270350"/>
                <a:gd name="connsiteX27" fmla="*/ 303828 w 312296"/>
                <a:gd name="connsiteY27" fmla="*/ 70898 h 270350"/>
                <a:gd name="connsiteX28" fmla="*/ 302438 w 312296"/>
                <a:gd name="connsiteY28" fmla="*/ 71970 h 270350"/>
                <a:gd name="connsiteX29" fmla="*/ 301600 w 312296"/>
                <a:gd name="connsiteY29" fmla="*/ 73090 h 270350"/>
                <a:gd name="connsiteX30" fmla="*/ 301904 w 312296"/>
                <a:gd name="connsiteY30" fmla="*/ 73684 h 270350"/>
                <a:gd name="connsiteX31" fmla="*/ 302457 w 312296"/>
                <a:gd name="connsiteY31" fmla="*/ 75474 h 270350"/>
                <a:gd name="connsiteX32" fmla="*/ 303667 w 312296"/>
                <a:gd name="connsiteY32" fmla="*/ 78308 h 270350"/>
                <a:gd name="connsiteX33" fmla="*/ 304762 w 312296"/>
                <a:gd name="connsiteY33" fmla="*/ 80290 h 270350"/>
                <a:gd name="connsiteX34" fmla="*/ 303847 w 312296"/>
                <a:gd name="connsiteY34" fmla="*/ 82770 h 270350"/>
                <a:gd name="connsiteX35" fmla="*/ 301790 w 312296"/>
                <a:gd name="connsiteY35" fmla="*/ 86982 h 270350"/>
                <a:gd name="connsiteX36" fmla="*/ 300838 w 312296"/>
                <a:gd name="connsiteY36" fmla="*/ 87357 h 270350"/>
                <a:gd name="connsiteX37" fmla="*/ 300666 w 312296"/>
                <a:gd name="connsiteY37" fmla="*/ 90545 h 270350"/>
                <a:gd name="connsiteX38" fmla="*/ 301295 w 312296"/>
                <a:gd name="connsiteY38" fmla="*/ 91713 h 270350"/>
                <a:gd name="connsiteX39" fmla="*/ 302324 w 312296"/>
                <a:gd name="connsiteY39" fmla="*/ 92632 h 270350"/>
                <a:gd name="connsiteX40" fmla="*/ 302743 w 312296"/>
                <a:gd name="connsiteY40" fmla="*/ 94796 h 270350"/>
                <a:gd name="connsiteX41" fmla="*/ 302771 w 312296"/>
                <a:gd name="connsiteY41" fmla="*/ 97783 h 270350"/>
                <a:gd name="connsiteX42" fmla="*/ 302657 w 312296"/>
                <a:gd name="connsiteY42" fmla="*/ 100187 h 270350"/>
                <a:gd name="connsiteX43" fmla="*/ 301361 w 312296"/>
                <a:gd name="connsiteY43" fmla="*/ 106305 h 270350"/>
                <a:gd name="connsiteX44" fmla="*/ 303705 w 312296"/>
                <a:gd name="connsiteY44" fmla="*/ 111657 h 270350"/>
                <a:gd name="connsiteX45" fmla="*/ 304505 w 312296"/>
                <a:gd name="connsiteY45" fmla="*/ 112241 h 270350"/>
                <a:gd name="connsiteX46" fmla="*/ 307753 w 312296"/>
                <a:gd name="connsiteY46" fmla="*/ 112279 h 270350"/>
                <a:gd name="connsiteX47" fmla="*/ 308305 w 312296"/>
                <a:gd name="connsiteY47" fmla="*/ 112728 h 270350"/>
                <a:gd name="connsiteX48" fmla="*/ 307534 w 312296"/>
                <a:gd name="connsiteY48" fmla="*/ 114251 h 270350"/>
                <a:gd name="connsiteX49" fmla="*/ 306124 w 312296"/>
                <a:gd name="connsiteY49" fmla="*/ 115821 h 270350"/>
                <a:gd name="connsiteX50" fmla="*/ 305257 w 312296"/>
                <a:gd name="connsiteY50" fmla="*/ 116615 h 270350"/>
                <a:gd name="connsiteX51" fmla="*/ 301123 w 312296"/>
                <a:gd name="connsiteY51" fmla="*/ 118444 h 270350"/>
                <a:gd name="connsiteX52" fmla="*/ 295189 w 312296"/>
                <a:gd name="connsiteY52" fmla="*/ 120464 h 270350"/>
                <a:gd name="connsiteX53" fmla="*/ 293951 w 312296"/>
                <a:gd name="connsiteY53" fmla="*/ 122398 h 270350"/>
                <a:gd name="connsiteX54" fmla="*/ 293160 w 312296"/>
                <a:gd name="connsiteY54" fmla="*/ 125223 h 270350"/>
                <a:gd name="connsiteX55" fmla="*/ 293827 w 312296"/>
                <a:gd name="connsiteY55" fmla="*/ 126879 h 270350"/>
                <a:gd name="connsiteX56" fmla="*/ 294608 w 312296"/>
                <a:gd name="connsiteY56" fmla="*/ 127827 h 270350"/>
                <a:gd name="connsiteX57" fmla="*/ 294361 w 312296"/>
                <a:gd name="connsiteY57" fmla="*/ 130287 h 270350"/>
                <a:gd name="connsiteX58" fmla="*/ 293837 w 312296"/>
                <a:gd name="connsiteY58" fmla="*/ 132892 h 270350"/>
                <a:gd name="connsiteX59" fmla="*/ 294018 w 312296"/>
                <a:gd name="connsiteY59" fmla="*/ 134941 h 270350"/>
                <a:gd name="connsiteX60" fmla="*/ 293751 w 312296"/>
                <a:gd name="connsiteY60" fmla="*/ 136750 h 270350"/>
                <a:gd name="connsiteX61" fmla="*/ 292970 w 312296"/>
                <a:gd name="connsiteY61" fmla="*/ 137641 h 270350"/>
                <a:gd name="connsiteX62" fmla="*/ 291932 w 312296"/>
                <a:gd name="connsiteY62" fmla="*/ 140369 h 270350"/>
                <a:gd name="connsiteX63" fmla="*/ 290655 w 312296"/>
                <a:gd name="connsiteY63" fmla="*/ 143117 h 270350"/>
                <a:gd name="connsiteX64" fmla="*/ 289646 w 312296"/>
                <a:gd name="connsiteY64" fmla="*/ 144372 h 270350"/>
                <a:gd name="connsiteX65" fmla="*/ 288160 w 312296"/>
                <a:gd name="connsiteY65" fmla="*/ 145683 h 270350"/>
                <a:gd name="connsiteX66" fmla="*/ 285807 w 312296"/>
                <a:gd name="connsiteY66" fmla="*/ 146775 h 270350"/>
                <a:gd name="connsiteX67" fmla="*/ 285845 w 312296"/>
                <a:gd name="connsiteY67" fmla="*/ 147330 h 270350"/>
                <a:gd name="connsiteX68" fmla="*/ 288512 w 312296"/>
                <a:gd name="connsiteY68" fmla="*/ 148594 h 270350"/>
                <a:gd name="connsiteX69" fmla="*/ 289198 w 312296"/>
                <a:gd name="connsiteY69" fmla="*/ 149475 h 270350"/>
                <a:gd name="connsiteX70" fmla="*/ 289446 w 312296"/>
                <a:gd name="connsiteY70" fmla="*/ 150078 h 270350"/>
                <a:gd name="connsiteX71" fmla="*/ 288874 w 312296"/>
                <a:gd name="connsiteY71" fmla="*/ 150652 h 270350"/>
                <a:gd name="connsiteX72" fmla="*/ 288331 w 312296"/>
                <a:gd name="connsiteY72" fmla="*/ 151466 h 270350"/>
                <a:gd name="connsiteX73" fmla="*/ 289560 w 312296"/>
                <a:gd name="connsiteY73" fmla="*/ 152309 h 270350"/>
                <a:gd name="connsiteX74" fmla="*/ 291065 w 312296"/>
                <a:gd name="connsiteY74" fmla="*/ 153017 h 270350"/>
                <a:gd name="connsiteX75" fmla="*/ 292484 w 312296"/>
                <a:gd name="connsiteY75" fmla="*/ 154846 h 270350"/>
                <a:gd name="connsiteX76" fmla="*/ 293751 w 312296"/>
                <a:gd name="connsiteY76" fmla="*/ 157402 h 270350"/>
                <a:gd name="connsiteX77" fmla="*/ 294113 w 312296"/>
                <a:gd name="connsiteY77" fmla="*/ 158303 h 270350"/>
                <a:gd name="connsiteX78" fmla="*/ 294408 w 312296"/>
                <a:gd name="connsiteY78" fmla="*/ 158656 h 270350"/>
                <a:gd name="connsiteX79" fmla="*/ 294865 w 312296"/>
                <a:gd name="connsiteY79" fmla="*/ 158694 h 270350"/>
                <a:gd name="connsiteX80" fmla="*/ 295751 w 312296"/>
                <a:gd name="connsiteY80" fmla="*/ 158310 h 270350"/>
                <a:gd name="connsiteX81" fmla="*/ 297380 w 312296"/>
                <a:gd name="connsiteY81" fmla="*/ 156912 h 270350"/>
                <a:gd name="connsiteX82" fmla="*/ 298571 w 312296"/>
                <a:gd name="connsiteY82" fmla="*/ 156415 h 270350"/>
                <a:gd name="connsiteX83" fmla="*/ 300009 w 312296"/>
                <a:gd name="connsiteY83" fmla="*/ 158407 h 270350"/>
                <a:gd name="connsiteX84" fmla="*/ 294265 w 312296"/>
                <a:gd name="connsiteY84" fmla="*/ 160379 h 270350"/>
                <a:gd name="connsiteX85" fmla="*/ 291255 w 312296"/>
                <a:gd name="connsiteY85" fmla="*/ 161413 h 270350"/>
                <a:gd name="connsiteX86" fmla="*/ 282673 w 312296"/>
                <a:gd name="connsiteY86" fmla="*/ 164362 h 270350"/>
                <a:gd name="connsiteX87" fmla="*/ 275177 w 312296"/>
                <a:gd name="connsiteY87" fmla="*/ 166937 h 270350"/>
                <a:gd name="connsiteX88" fmla="*/ 273225 w 312296"/>
                <a:gd name="connsiteY88" fmla="*/ 167425 h 270350"/>
                <a:gd name="connsiteX89" fmla="*/ 269338 w 312296"/>
                <a:gd name="connsiteY89" fmla="*/ 168679 h 270350"/>
                <a:gd name="connsiteX90" fmla="*/ 267405 w 312296"/>
                <a:gd name="connsiteY90" fmla="*/ 169455 h 270350"/>
                <a:gd name="connsiteX91" fmla="*/ 260633 w 312296"/>
                <a:gd name="connsiteY91" fmla="*/ 171705 h 270350"/>
                <a:gd name="connsiteX92" fmla="*/ 257804 w 312296"/>
                <a:gd name="connsiteY92" fmla="*/ 172825 h 270350"/>
                <a:gd name="connsiteX93" fmla="*/ 255527 w 312296"/>
                <a:gd name="connsiteY93" fmla="*/ 173945 h 270350"/>
                <a:gd name="connsiteX94" fmla="*/ 249936 w 312296"/>
                <a:gd name="connsiteY94" fmla="*/ 175611 h 270350"/>
                <a:gd name="connsiteX95" fmla="*/ 244650 w 312296"/>
                <a:gd name="connsiteY95" fmla="*/ 177181 h 270350"/>
                <a:gd name="connsiteX96" fmla="*/ 238877 w 312296"/>
                <a:gd name="connsiteY96" fmla="*/ 178809 h 270350"/>
                <a:gd name="connsiteX97" fmla="*/ 232420 w 312296"/>
                <a:gd name="connsiteY97" fmla="*/ 180618 h 270350"/>
                <a:gd name="connsiteX98" fmla="*/ 228791 w 312296"/>
                <a:gd name="connsiteY98" fmla="*/ 181930 h 270350"/>
                <a:gd name="connsiteX99" fmla="*/ 226343 w 312296"/>
                <a:gd name="connsiteY99" fmla="*/ 183060 h 270350"/>
                <a:gd name="connsiteX100" fmla="*/ 220618 w 312296"/>
                <a:gd name="connsiteY100" fmla="*/ 185358 h 270350"/>
                <a:gd name="connsiteX101" fmla="*/ 220351 w 312296"/>
                <a:gd name="connsiteY101" fmla="*/ 185913 h 270350"/>
                <a:gd name="connsiteX102" fmla="*/ 220428 w 312296"/>
                <a:gd name="connsiteY102" fmla="*/ 187474 h 270350"/>
                <a:gd name="connsiteX103" fmla="*/ 221161 w 312296"/>
                <a:gd name="connsiteY103" fmla="*/ 190691 h 270350"/>
                <a:gd name="connsiteX104" fmla="*/ 222590 w 312296"/>
                <a:gd name="connsiteY104" fmla="*/ 193611 h 270350"/>
                <a:gd name="connsiteX105" fmla="*/ 223790 w 312296"/>
                <a:gd name="connsiteY105" fmla="*/ 195296 h 270350"/>
                <a:gd name="connsiteX106" fmla="*/ 224571 w 312296"/>
                <a:gd name="connsiteY106" fmla="*/ 199624 h 270350"/>
                <a:gd name="connsiteX107" fmla="*/ 225009 w 312296"/>
                <a:gd name="connsiteY107" fmla="*/ 203425 h 270350"/>
                <a:gd name="connsiteX108" fmla="*/ 221123 w 312296"/>
                <a:gd name="connsiteY108" fmla="*/ 203434 h 270350"/>
                <a:gd name="connsiteX109" fmla="*/ 214284 w 312296"/>
                <a:gd name="connsiteY109" fmla="*/ 203453 h 270350"/>
                <a:gd name="connsiteX110" fmla="*/ 207188 w 312296"/>
                <a:gd name="connsiteY110" fmla="*/ 203463 h 270350"/>
                <a:gd name="connsiteX111" fmla="*/ 200711 w 312296"/>
                <a:gd name="connsiteY111" fmla="*/ 204918 h 270350"/>
                <a:gd name="connsiteX112" fmla="*/ 195386 w 312296"/>
                <a:gd name="connsiteY112" fmla="*/ 207130 h 270350"/>
                <a:gd name="connsiteX113" fmla="*/ 189033 w 312296"/>
                <a:gd name="connsiteY113" fmla="*/ 210586 h 270350"/>
                <a:gd name="connsiteX114" fmla="*/ 186966 w 312296"/>
                <a:gd name="connsiteY114" fmla="*/ 211946 h 270350"/>
                <a:gd name="connsiteX115" fmla="*/ 185366 w 312296"/>
                <a:gd name="connsiteY115" fmla="*/ 212989 h 270350"/>
                <a:gd name="connsiteX116" fmla="*/ 184356 w 312296"/>
                <a:gd name="connsiteY116" fmla="*/ 214339 h 270350"/>
                <a:gd name="connsiteX117" fmla="*/ 183861 w 312296"/>
                <a:gd name="connsiteY117" fmla="*/ 217288 h 270350"/>
                <a:gd name="connsiteX118" fmla="*/ 183861 w 312296"/>
                <a:gd name="connsiteY118" fmla="*/ 221846 h 270350"/>
                <a:gd name="connsiteX119" fmla="*/ 183213 w 312296"/>
                <a:gd name="connsiteY119" fmla="*/ 225120 h 270350"/>
                <a:gd name="connsiteX120" fmla="*/ 181289 w 312296"/>
                <a:gd name="connsiteY120" fmla="*/ 228136 h 270350"/>
                <a:gd name="connsiteX121" fmla="*/ 181289 w 312296"/>
                <a:gd name="connsiteY121" fmla="*/ 228127 h 270350"/>
                <a:gd name="connsiteX122" fmla="*/ 171641 w 312296"/>
                <a:gd name="connsiteY122" fmla="*/ 231775 h 270350"/>
                <a:gd name="connsiteX123" fmla="*/ 165335 w 312296"/>
                <a:gd name="connsiteY123" fmla="*/ 234752 h 270350"/>
                <a:gd name="connsiteX124" fmla="*/ 159144 w 312296"/>
                <a:gd name="connsiteY124" fmla="*/ 238285 h 270350"/>
                <a:gd name="connsiteX125" fmla="*/ 154448 w 312296"/>
                <a:gd name="connsiteY125" fmla="*/ 242871 h 270350"/>
                <a:gd name="connsiteX126" fmla="*/ 151247 w 312296"/>
                <a:gd name="connsiteY126" fmla="*/ 248511 h 270350"/>
                <a:gd name="connsiteX127" fmla="*/ 145933 w 312296"/>
                <a:gd name="connsiteY127" fmla="*/ 255500 h 270350"/>
                <a:gd name="connsiteX128" fmla="*/ 140522 w 312296"/>
                <a:gd name="connsiteY128" fmla="*/ 261561 h 270350"/>
                <a:gd name="connsiteX129" fmla="*/ 134779 w 312296"/>
                <a:gd name="connsiteY129" fmla="*/ 268014 h 270350"/>
                <a:gd name="connsiteX130" fmla="*/ 128340 w 312296"/>
                <a:gd name="connsiteY130" fmla="*/ 270350 h 270350"/>
                <a:gd name="connsiteX131" fmla="*/ 122930 w 312296"/>
                <a:gd name="connsiteY131" fmla="*/ 269824 h 270350"/>
                <a:gd name="connsiteX132" fmla="*/ 116405 w 312296"/>
                <a:gd name="connsiteY132" fmla="*/ 267210 h 270350"/>
                <a:gd name="connsiteX133" fmla="*/ 111223 w 312296"/>
                <a:gd name="connsiteY133" fmla="*/ 266713 h 270350"/>
                <a:gd name="connsiteX134" fmla="*/ 107385 w 312296"/>
                <a:gd name="connsiteY134" fmla="*/ 268341 h 270350"/>
                <a:gd name="connsiteX135" fmla="*/ 103841 w 312296"/>
                <a:gd name="connsiteY135" fmla="*/ 267834 h 270350"/>
                <a:gd name="connsiteX136" fmla="*/ 100584 w 312296"/>
                <a:gd name="connsiteY136" fmla="*/ 265211 h 270350"/>
                <a:gd name="connsiteX137" fmla="*/ 97860 w 312296"/>
                <a:gd name="connsiteY137" fmla="*/ 264253 h 270350"/>
                <a:gd name="connsiteX138" fmla="*/ 95650 w 312296"/>
                <a:gd name="connsiteY138" fmla="*/ 264962 h 270350"/>
                <a:gd name="connsiteX139" fmla="*/ 92831 w 312296"/>
                <a:gd name="connsiteY139" fmla="*/ 264837 h 270350"/>
                <a:gd name="connsiteX140" fmla="*/ 87678 w 312296"/>
                <a:gd name="connsiteY140" fmla="*/ 263401 h 270350"/>
                <a:gd name="connsiteX141" fmla="*/ 83220 w 312296"/>
                <a:gd name="connsiteY141" fmla="*/ 258930 h 270350"/>
                <a:gd name="connsiteX142" fmla="*/ 80810 w 312296"/>
                <a:gd name="connsiteY142" fmla="*/ 257091 h 270350"/>
                <a:gd name="connsiteX143" fmla="*/ 78953 w 312296"/>
                <a:gd name="connsiteY143" fmla="*/ 256383 h 270350"/>
                <a:gd name="connsiteX144" fmla="*/ 73619 w 312296"/>
                <a:gd name="connsiteY144" fmla="*/ 255664 h 270350"/>
                <a:gd name="connsiteX145" fmla="*/ 61379 w 312296"/>
                <a:gd name="connsiteY145" fmla="*/ 254640 h 270350"/>
                <a:gd name="connsiteX146" fmla="*/ 60103 w 312296"/>
                <a:gd name="connsiteY146" fmla="*/ 254870 h 270350"/>
                <a:gd name="connsiteX147" fmla="*/ 55016 w 312296"/>
                <a:gd name="connsiteY147" fmla="*/ 255751 h 270350"/>
                <a:gd name="connsiteX148" fmla="*/ 48663 w 312296"/>
                <a:gd name="connsiteY148" fmla="*/ 256852 h 270350"/>
                <a:gd name="connsiteX149" fmla="*/ 43196 w 312296"/>
                <a:gd name="connsiteY149" fmla="*/ 257954 h 270350"/>
                <a:gd name="connsiteX150" fmla="*/ 37471 w 312296"/>
                <a:gd name="connsiteY150" fmla="*/ 259103 h 270350"/>
                <a:gd name="connsiteX151" fmla="*/ 32147 w 312296"/>
                <a:gd name="connsiteY151" fmla="*/ 254449 h 270350"/>
                <a:gd name="connsiteX152" fmla="*/ 26118 w 312296"/>
                <a:gd name="connsiteY152" fmla="*/ 249174 h 270350"/>
                <a:gd name="connsiteX153" fmla="*/ 19860 w 312296"/>
                <a:gd name="connsiteY153" fmla="*/ 243285 h 270350"/>
                <a:gd name="connsiteX154" fmla="*/ 15164 w 312296"/>
                <a:gd name="connsiteY154" fmla="*/ 238680 h 270350"/>
                <a:gd name="connsiteX155" fmla="*/ 12840 w 312296"/>
                <a:gd name="connsiteY155" fmla="*/ 236028 h 270350"/>
                <a:gd name="connsiteX156" fmla="*/ 8715 w 312296"/>
                <a:gd name="connsiteY156" fmla="*/ 232524 h 270350"/>
                <a:gd name="connsiteX157" fmla="*/ 5744 w 312296"/>
                <a:gd name="connsiteY157" fmla="*/ 230810 h 270350"/>
                <a:gd name="connsiteX158" fmla="*/ 4591 w 312296"/>
                <a:gd name="connsiteY158" fmla="*/ 229948 h 270350"/>
                <a:gd name="connsiteX159" fmla="*/ 1638 w 312296"/>
                <a:gd name="connsiteY159" fmla="*/ 220641 h 270350"/>
                <a:gd name="connsiteX160" fmla="*/ 29 w 312296"/>
                <a:gd name="connsiteY160" fmla="*/ 212101 h 270350"/>
                <a:gd name="connsiteX161" fmla="*/ 29 w 312296"/>
                <a:gd name="connsiteY161" fmla="*/ 205677 h 270350"/>
                <a:gd name="connsiteX162" fmla="*/ 19 w 312296"/>
                <a:gd name="connsiteY162" fmla="*/ 196782 h 270350"/>
                <a:gd name="connsiteX163" fmla="*/ 19 w 312296"/>
                <a:gd name="connsiteY163" fmla="*/ 187897 h 270350"/>
                <a:gd name="connsiteX164" fmla="*/ 19 w 312296"/>
                <a:gd name="connsiteY164" fmla="*/ 179031 h 270350"/>
                <a:gd name="connsiteX165" fmla="*/ 9 w 312296"/>
                <a:gd name="connsiteY165" fmla="*/ 170175 h 270350"/>
                <a:gd name="connsiteX166" fmla="*/ 9 w 312296"/>
                <a:gd name="connsiteY166" fmla="*/ 161328 h 270350"/>
                <a:gd name="connsiteX167" fmla="*/ 9 w 312296"/>
                <a:gd name="connsiteY167" fmla="*/ 152510 h 270350"/>
                <a:gd name="connsiteX168" fmla="*/ 0 w 312296"/>
                <a:gd name="connsiteY168" fmla="*/ 143692 h 270350"/>
                <a:gd name="connsiteX169" fmla="*/ 0 w 312296"/>
                <a:gd name="connsiteY169" fmla="*/ 134883 h 270350"/>
                <a:gd name="connsiteX170" fmla="*/ 0 w 312296"/>
                <a:gd name="connsiteY170" fmla="*/ 130603 h 270350"/>
                <a:gd name="connsiteX171" fmla="*/ 6163 w 312296"/>
                <a:gd name="connsiteY171" fmla="*/ 130603 h 270350"/>
                <a:gd name="connsiteX172" fmla="*/ 13154 w 312296"/>
                <a:gd name="connsiteY172" fmla="*/ 130603 h 270350"/>
                <a:gd name="connsiteX173" fmla="*/ 20460 w 312296"/>
                <a:gd name="connsiteY173" fmla="*/ 130603 h 270350"/>
                <a:gd name="connsiteX174" fmla="*/ 28403 w 312296"/>
                <a:gd name="connsiteY174" fmla="*/ 130603 h 270350"/>
                <a:gd name="connsiteX175" fmla="*/ 36347 w 312296"/>
                <a:gd name="connsiteY175" fmla="*/ 130603 h 270350"/>
                <a:gd name="connsiteX176" fmla="*/ 44291 w 312296"/>
                <a:gd name="connsiteY176" fmla="*/ 130603 h 270350"/>
                <a:gd name="connsiteX177" fmla="*/ 49835 w 312296"/>
                <a:gd name="connsiteY177" fmla="*/ 130603 h 270350"/>
                <a:gd name="connsiteX178" fmla="*/ 51292 w 312296"/>
                <a:gd name="connsiteY178" fmla="*/ 130537 h 270350"/>
                <a:gd name="connsiteX179" fmla="*/ 53045 w 312296"/>
                <a:gd name="connsiteY179" fmla="*/ 130268 h 270350"/>
                <a:gd name="connsiteX180" fmla="*/ 53169 w 312296"/>
                <a:gd name="connsiteY180" fmla="*/ 129396 h 270350"/>
                <a:gd name="connsiteX181" fmla="*/ 50883 w 312296"/>
                <a:gd name="connsiteY181" fmla="*/ 125078 h 270350"/>
                <a:gd name="connsiteX182" fmla="*/ 50997 w 312296"/>
                <a:gd name="connsiteY182" fmla="*/ 123546 h 270350"/>
                <a:gd name="connsiteX183" fmla="*/ 51606 w 312296"/>
                <a:gd name="connsiteY183" fmla="*/ 120617 h 270350"/>
                <a:gd name="connsiteX184" fmla="*/ 52549 w 312296"/>
                <a:gd name="connsiteY184" fmla="*/ 118089 h 270350"/>
                <a:gd name="connsiteX185" fmla="*/ 53797 w 312296"/>
                <a:gd name="connsiteY185" fmla="*/ 114767 h 270350"/>
                <a:gd name="connsiteX186" fmla="*/ 53931 w 312296"/>
                <a:gd name="connsiteY186" fmla="*/ 112814 h 270350"/>
                <a:gd name="connsiteX187" fmla="*/ 52930 w 312296"/>
                <a:gd name="connsiteY187" fmla="*/ 106447 h 270350"/>
                <a:gd name="connsiteX188" fmla="*/ 53026 w 312296"/>
                <a:gd name="connsiteY188" fmla="*/ 102904 h 270350"/>
                <a:gd name="connsiteX189" fmla="*/ 53311 w 312296"/>
                <a:gd name="connsiteY189" fmla="*/ 99218 h 270350"/>
                <a:gd name="connsiteX190" fmla="*/ 53597 w 312296"/>
                <a:gd name="connsiteY190" fmla="*/ 95733 h 270350"/>
                <a:gd name="connsiteX191" fmla="*/ 53254 w 312296"/>
                <a:gd name="connsiteY191" fmla="*/ 93301 h 270350"/>
                <a:gd name="connsiteX192" fmla="*/ 53673 w 312296"/>
                <a:gd name="connsiteY192" fmla="*/ 91979 h 270350"/>
                <a:gd name="connsiteX193" fmla="*/ 54426 w 312296"/>
                <a:gd name="connsiteY193" fmla="*/ 90084 h 270350"/>
                <a:gd name="connsiteX194" fmla="*/ 54816 w 312296"/>
                <a:gd name="connsiteY194" fmla="*/ 87939 h 270350"/>
                <a:gd name="connsiteX195" fmla="*/ 55283 w 312296"/>
                <a:gd name="connsiteY195" fmla="*/ 87020 h 270350"/>
                <a:gd name="connsiteX196" fmla="*/ 55131 w 312296"/>
                <a:gd name="connsiteY196" fmla="*/ 86167 h 270350"/>
                <a:gd name="connsiteX197" fmla="*/ 54712 w 312296"/>
                <a:gd name="connsiteY197" fmla="*/ 84578 h 270350"/>
                <a:gd name="connsiteX198" fmla="*/ 54292 w 312296"/>
                <a:gd name="connsiteY198" fmla="*/ 81016 h 270350"/>
                <a:gd name="connsiteX199" fmla="*/ 53711 w 312296"/>
                <a:gd name="connsiteY199" fmla="*/ 76066 h 270350"/>
                <a:gd name="connsiteX200" fmla="*/ 53130 w 312296"/>
                <a:gd name="connsiteY200" fmla="*/ 72505 h 270350"/>
                <a:gd name="connsiteX201" fmla="*/ 54102 w 312296"/>
                <a:gd name="connsiteY201" fmla="*/ 72706 h 270350"/>
                <a:gd name="connsiteX202" fmla="*/ 56121 w 312296"/>
                <a:gd name="connsiteY202" fmla="*/ 73040 h 270350"/>
                <a:gd name="connsiteX203" fmla="*/ 57102 w 312296"/>
                <a:gd name="connsiteY203" fmla="*/ 74783 h 270350"/>
                <a:gd name="connsiteX204" fmla="*/ 57674 w 312296"/>
                <a:gd name="connsiteY204" fmla="*/ 76698 h 270350"/>
                <a:gd name="connsiteX205" fmla="*/ 59036 w 312296"/>
                <a:gd name="connsiteY205" fmla="*/ 76803 h 270350"/>
                <a:gd name="connsiteX206" fmla="*/ 62579 w 312296"/>
                <a:gd name="connsiteY206" fmla="*/ 77933 h 270350"/>
                <a:gd name="connsiteX207" fmla="*/ 63808 w 312296"/>
                <a:gd name="connsiteY207" fmla="*/ 79513 h 270350"/>
                <a:gd name="connsiteX208" fmla="*/ 64618 w 312296"/>
                <a:gd name="connsiteY208" fmla="*/ 82931 h 270350"/>
                <a:gd name="connsiteX209" fmla="*/ 64132 w 312296"/>
                <a:gd name="connsiteY209" fmla="*/ 84683 h 270350"/>
                <a:gd name="connsiteX210" fmla="*/ 62989 w 312296"/>
                <a:gd name="connsiteY210" fmla="*/ 86090 h 270350"/>
                <a:gd name="connsiteX211" fmla="*/ 64132 w 312296"/>
                <a:gd name="connsiteY211" fmla="*/ 87335 h 270350"/>
                <a:gd name="connsiteX212" fmla="*/ 66504 w 312296"/>
                <a:gd name="connsiteY212" fmla="*/ 88169 h 270350"/>
                <a:gd name="connsiteX213" fmla="*/ 67894 w 312296"/>
                <a:gd name="connsiteY213" fmla="*/ 87919 h 270350"/>
                <a:gd name="connsiteX214" fmla="*/ 71895 w 312296"/>
                <a:gd name="connsiteY214" fmla="*/ 85592 h 270350"/>
                <a:gd name="connsiteX215" fmla="*/ 73495 w 312296"/>
                <a:gd name="connsiteY215" fmla="*/ 85181 h 270350"/>
                <a:gd name="connsiteX216" fmla="*/ 75581 w 312296"/>
                <a:gd name="connsiteY216" fmla="*/ 84722 h 270350"/>
                <a:gd name="connsiteX217" fmla="*/ 77467 w 312296"/>
                <a:gd name="connsiteY217" fmla="*/ 84128 h 270350"/>
                <a:gd name="connsiteX218" fmla="*/ 82791 w 312296"/>
                <a:gd name="connsiteY218" fmla="*/ 83066 h 270350"/>
                <a:gd name="connsiteX219" fmla="*/ 85696 w 312296"/>
                <a:gd name="connsiteY219" fmla="*/ 82597 h 270350"/>
                <a:gd name="connsiteX220" fmla="*/ 87335 w 312296"/>
                <a:gd name="connsiteY220" fmla="*/ 81764 h 270350"/>
                <a:gd name="connsiteX221" fmla="*/ 88478 w 312296"/>
                <a:gd name="connsiteY221" fmla="*/ 81764 h 270350"/>
                <a:gd name="connsiteX222" fmla="*/ 89297 w 312296"/>
                <a:gd name="connsiteY222" fmla="*/ 82433 h 270350"/>
                <a:gd name="connsiteX223" fmla="*/ 88563 w 312296"/>
                <a:gd name="connsiteY223" fmla="*/ 84846 h 270350"/>
                <a:gd name="connsiteX224" fmla="*/ 88316 w 312296"/>
                <a:gd name="connsiteY224" fmla="*/ 87010 h 270350"/>
                <a:gd name="connsiteX225" fmla="*/ 89335 w 312296"/>
                <a:gd name="connsiteY225" fmla="*/ 91060 h 270350"/>
                <a:gd name="connsiteX226" fmla="*/ 90097 w 312296"/>
                <a:gd name="connsiteY226" fmla="*/ 92946 h 270350"/>
                <a:gd name="connsiteX227" fmla="*/ 91811 w 312296"/>
                <a:gd name="connsiteY227" fmla="*/ 94325 h 270350"/>
                <a:gd name="connsiteX228" fmla="*/ 93059 w 312296"/>
                <a:gd name="connsiteY228" fmla="*/ 95043 h 270350"/>
                <a:gd name="connsiteX229" fmla="*/ 94440 w 312296"/>
                <a:gd name="connsiteY229" fmla="*/ 96508 h 270350"/>
                <a:gd name="connsiteX230" fmla="*/ 97307 w 312296"/>
                <a:gd name="connsiteY230" fmla="*/ 96258 h 270350"/>
                <a:gd name="connsiteX231" fmla="*/ 103613 w 312296"/>
                <a:gd name="connsiteY231" fmla="*/ 98326 h 270350"/>
                <a:gd name="connsiteX232" fmla="*/ 105527 w 312296"/>
                <a:gd name="connsiteY232" fmla="*/ 99284 h 270350"/>
                <a:gd name="connsiteX233" fmla="*/ 108185 w 312296"/>
                <a:gd name="connsiteY233" fmla="*/ 100241 h 270350"/>
                <a:gd name="connsiteX234" fmla="*/ 110071 w 312296"/>
                <a:gd name="connsiteY234" fmla="*/ 100596 h 270350"/>
                <a:gd name="connsiteX235" fmla="*/ 116576 w 312296"/>
                <a:gd name="connsiteY235" fmla="*/ 101323 h 270350"/>
                <a:gd name="connsiteX236" fmla="*/ 118977 w 312296"/>
                <a:gd name="connsiteY236" fmla="*/ 101811 h 270350"/>
                <a:gd name="connsiteX237" fmla="*/ 123434 w 312296"/>
                <a:gd name="connsiteY237" fmla="*/ 102461 h 270350"/>
                <a:gd name="connsiteX238" fmla="*/ 126997 w 312296"/>
                <a:gd name="connsiteY238" fmla="*/ 102577 h 270350"/>
                <a:gd name="connsiteX239" fmla="*/ 129521 w 312296"/>
                <a:gd name="connsiteY239" fmla="*/ 102280 h 270350"/>
                <a:gd name="connsiteX240" fmla="*/ 131293 w 312296"/>
                <a:gd name="connsiteY240" fmla="*/ 101686 h 270350"/>
                <a:gd name="connsiteX241" fmla="*/ 132378 w 312296"/>
                <a:gd name="connsiteY241" fmla="*/ 101036 h 270350"/>
                <a:gd name="connsiteX242" fmla="*/ 132874 w 312296"/>
                <a:gd name="connsiteY242" fmla="*/ 100471 h 270350"/>
                <a:gd name="connsiteX243" fmla="*/ 133607 w 312296"/>
                <a:gd name="connsiteY243" fmla="*/ 98451 h 270350"/>
                <a:gd name="connsiteX244" fmla="*/ 134931 w 312296"/>
                <a:gd name="connsiteY244" fmla="*/ 94065 h 270350"/>
                <a:gd name="connsiteX245" fmla="*/ 135455 w 312296"/>
                <a:gd name="connsiteY245" fmla="*/ 92754 h 270350"/>
                <a:gd name="connsiteX246" fmla="*/ 136769 w 312296"/>
                <a:gd name="connsiteY246" fmla="*/ 92151 h 270350"/>
                <a:gd name="connsiteX247" fmla="*/ 138474 w 312296"/>
                <a:gd name="connsiteY247" fmla="*/ 91757 h 270350"/>
                <a:gd name="connsiteX248" fmla="*/ 139475 w 312296"/>
                <a:gd name="connsiteY248" fmla="*/ 92457 h 270350"/>
                <a:gd name="connsiteX249" fmla="*/ 140589 w 312296"/>
                <a:gd name="connsiteY249" fmla="*/ 97321 h 270350"/>
                <a:gd name="connsiteX250" fmla="*/ 145552 w 312296"/>
                <a:gd name="connsiteY250" fmla="*/ 101715 h 270350"/>
                <a:gd name="connsiteX251" fmla="*/ 147247 w 312296"/>
                <a:gd name="connsiteY251" fmla="*/ 105411 h 270350"/>
                <a:gd name="connsiteX252" fmla="*/ 148485 w 312296"/>
                <a:gd name="connsiteY252" fmla="*/ 108570 h 270350"/>
                <a:gd name="connsiteX253" fmla="*/ 149562 w 312296"/>
                <a:gd name="connsiteY253" fmla="*/ 109432 h 270350"/>
                <a:gd name="connsiteX254" fmla="*/ 151447 w 312296"/>
                <a:gd name="connsiteY254" fmla="*/ 110514 h 270350"/>
                <a:gd name="connsiteX255" fmla="*/ 154457 w 312296"/>
                <a:gd name="connsiteY255" fmla="*/ 110898 h 270350"/>
                <a:gd name="connsiteX256" fmla="*/ 157143 w 312296"/>
                <a:gd name="connsiteY256" fmla="*/ 111013 h 270350"/>
                <a:gd name="connsiteX257" fmla="*/ 162801 w 312296"/>
                <a:gd name="connsiteY257" fmla="*/ 113292 h 270350"/>
                <a:gd name="connsiteX258" fmla="*/ 167297 w 312296"/>
                <a:gd name="connsiteY258" fmla="*/ 115102 h 270350"/>
                <a:gd name="connsiteX259" fmla="*/ 170516 w 312296"/>
                <a:gd name="connsiteY259" fmla="*/ 116404 h 270350"/>
                <a:gd name="connsiteX260" fmla="*/ 171993 w 312296"/>
                <a:gd name="connsiteY260" fmla="*/ 117390 h 270350"/>
                <a:gd name="connsiteX261" fmla="*/ 173022 w 312296"/>
                <a:gd name="connsiteY261" fmla="*/ 119008 h 270350"/>
                <a:gd name="connsiteX262" fmla="*/ 173631 w 312296"/>
                <a:gd name="connsiteY262" fmla="*/ 120262 h 270350"/>
                <a:gd name="connsiteX263" fmla="*/ 174622 w 312296"/>
                <a:gd name="connsiteY263" fmla="*/ 123518 h 270350"/>
                <a:gd name="connsiteX264" fmla="*/ 175679 w 312296"/>
                <a:gd name="connsiteY264" fmla="*/ 126093 h 270350"/>
                <a:gd name="connsiteX265" fmla="*/ 177403 w 312296"/>
                <a:gd name="connsiteY265" fmla="*/ 126581 h 270350"/>
                <a:gd name="connsiteX266" fmla="*/ 178946 w 312296"/>
                <a:gd name="connsiteY266" fmla="*/ 126782 h 270350"/>
                <a:gd name="connsiteX267" fmla="*/ 180470 w 312296"/>
                <a:gd name="connsiteY267" fmla="*/ 128544 h 270350"/>
                <a:gd name="connsiteX268" fmla="*/ 181623 w 312296"/>
                <a:gd name="connsiteY268" fmla="*/ 130085 h 270350"/>
                <a:gd name="connsiteX269" fmla="*/ 183909 w 312296"/>
                <a:gd name="connsiteY269" fmla="*/ 133857 h 270350"/>
                <a:gd name="connsiteX270" fmla="*/ 185595 w 312296"/>
                <a:gd name="connsiteY270" fmla="*/ 136462 h 270350"/>
                <a:gd name="connsiteX271" fmla="*/ 186147 w 312296"/>
                <a:gd name="connsiteY271" fmla="*/ 138999 h 270350"/>
                <a:gd name="connsiteX272" fmla="*/ 188062 w 312296"/>
                <a:gd name="connsiteY272" fmla="*/ 140694 h 270350"/>
                <a:gd name="connsiteX273" fmla="*/ 190672 w 312296"/>
                <a:gd name="connsiteY273" fmla="*/ 141412 h 270350"/>
                <a:gd name="connsiteX274" fmla="*/ 193081 w 312296"/>
                <a:gd name="connsiteY274" fmla="*/ 141508 h 270350"/>
                <a:gd name="connsiteX275" fmla="*/ 194472 w 312296"/>
                <a:gd name="connsiteY275" fmla="*/ 140752 h 270350"/>
                <a:gd name="connsiteX276" fmla="*/ 197891 w 312296"/>
                <a:gd name="connsiteY276" fmla="*/ 139430 h 270350"/>
                <a:gd name="connsiteX277" fmla="*/ 200558 w 312296"/>
                <a:gd name="connsiteY277" fmla="*/ 137927 h 270350"/>
                <a:gd name="connsiteX278" fmla="*/ 202501 w 312296"/>
                <a:gd name="connsiteY278" fmla="*/ 137401 h 270350"/>
                <a:gd name="connsiteX279" fmla="*/ 203654 w 312296"/>
                <a:gd name="connsiteY279" fmla="*/ 137727 h 270350"/>
                <a:gd name="connsiteX280" fmla="*/ 204530 w 312296"/>
                <a:gd name="connsiteY280" fmla="*/ 138771 h 270350"/>
                <a:gd name="connsiteX281" fmla="*/ 204997 w 312296"/>
                <a:gd name="connsiteY281" fmla="*/ 140810 h 270350"/>
                <a:gd name="connsiteX282" fmla="*/ 205111 w 312296"/>
                <a:gd name="connsiteY282" fmla="*/ 141949 h 270350"/>
                <a:gd name="connsiteX283" fmla="*/ 207007 w 312296"/>
                <a:gd name="connsiteY283" fmla="*/ 143031 h 270350"/>
                <a:gd name="connsiteX284" fmla="*/ 208407 w 312296"/>
                <a:gd name="connsiteY284" fmla="*/ 142601 h 270350"/>
                <a:gd name="connsiteX285" fmla="*/ 208950 w 312296"/>
                <a:gd name="connsiteY285" fmla="*/ 141346 h 270350"/>
                <a:gd name="connsiteX286" fmla="*/ 208979 w 312296"/>
                <a:gd name="connsiteY286" fmla="*/ 140725 h 270350"/>
                <a:gd name="connsiteX287" fmla="*/ 208969 w 312296"/>
                <a:gd name="connsiteY287" fmla="*/ 135171 h 270350"/>
                <a:gd name="connsiteX288" fmla="*/ 208969 w 312296"/>
                <a:gd name="connsiteY288" fmla="*/ 130365 h 270350"/>
                <a:gd name="connsiteX289" fmla="*/ 208959 w 312296"/>
                <a:gd name="connsiteY289" fmla="*/ 125846 h 270350"/>
                <a:gd name="connsiteX290" fmla="*/ 208959 w 312296"/>
                <a:gd name="connsiteY290" fmla="*/ 120340 h 270350"/>
                <a:gd name="connsiteX291" fmla="*/ 208950 w 312296"/>
                <a:gd name="connsiteY291" fmla="*/ 115544 h 270350"/>
                <a:gd name="connsiteX292" fmla="*/ 208950 w 312296"/>
                <a:gd name="connsiteY292" fmla="*/ 111599 h 270350"/>
                <a:gd name="connsiteX293" fmla="*/ 208940 w 312296"/>
                <a:gd name="connsiteY293" fmla="*/ 107482 h 270350"/>
                <a:gd name="connsiteX294" fmla="*/ 207721 w 312296"/>
                <a:gd name="connsiteY294" fmla="*/ 107712 h 270350"/>
                <a:gd name="connsiteX295" fmla="*/ 206188 w 312296"/>
                <a:gd name="connsiteY295" fmla="*/ 108651 h 270350"/>
                <a:gd name="connsiteX296" fmla="*/ 202654 w 312296"/>
                <a:gd name="connsiteY296" fmla="*/ 108766 h 270350"/>
                <a:gd name="connsiteX297" fmla="*/ 201273 w 312296"/>
                <a:gd name="connsiteY297" fmla="*/ 109465 h 270350"/>
                <a:gd name="connsiteX298" fmla="*/ 200844 w 312296"/>
                <a:gd name="connsiteY298" fmla="*/ 110528 h 270350"/>
                <a:gd name="connsiteX299" fmla="*/ 201111 w 312296"/>
                <a:gd name="connsiteY299" fmla="*/ 111907 h 270350"/>
                <a:gd name="connsiteX300" fmla="*/ 201187 w 312296"/>
                <a:gd name="connsiteY300" fmla="*/ 113783 h 270350"/>
                <a:gd name="connsiteX301" fmla="*/ 200663 w 312296"/>
                <a:gd name="connsiteY301" fmla="*/ 114664 h 270350"/>
                <a:gd name="connsiteX302" fmla="*/ 199120 w 312296"/>
                <a:gd name="connsiteY302" fmla="*/ 115018 h 270350"/>
                <a:gd name="connsiteX303" fmla="*/ 196872 w 312296"/>
                <a:gd name="connsiteY303" fmla="*/ 114290 h 270350"/>
                <a:gd name="connsiteX304" fmla="*/ 192805 w 312296"/>
                <a:gd name="connsiteY304" fmla="*/ 113352 h 270350"/>
                <a:gd name="connsiteX305" fmla="*/ 189414 w 312296"/>
                <a:gd name="connsiteY305" fmla="*/ 112768 h 270350"/>
                <a:gd name="connsiteX306" fmla="*/ 186976 w 312296"/>
                <a:gd name="connsiteY306" fmla="*/ 110278 h 270350"/>
                <a:gd name="connsiteX307" fmla="*/ 183680 w 312296"/>
                <a:gd name="connsiteY307" fmla="*/ 106525 h 270350"/>
                <a:gd name="connsiteX308" fmla="*/ 181518 w 312296"/>
                <a:gd name="connsiteY308" fmla="*/ 104639 h 270350"/>
                <a:gd name="connsiteX309" fmla="*/ 176317 w 312296"/>
                <a:gd name="connsiteY309" fmla="*/ 100723 h 270350"/>
                <a:gd name="connsiteX310" fmla="*/ 175431 w 312296"/>
                <a:gd name="connsiteY310" fmla="*/ 99938 h 270350"/>
                <a:gd name="connsiteX311" fmla="*/ 173850 w 312296"/>
                <a:gd name="connsiteY311" fmla="*/ 98109 h 270350"/>
                <a:gd name="connsiteX312" fmla="*/ 172498 w 312296"/>
                <a:gd name="connsiteY312" fmla="*/ 95007 h 270350"/>
                <a:gd name="connsiteX313" fmla="*/ 171831 w 312296"/>
                <a:gd name="connsiteY313" fmla="*/ 92949 h 270350"/>
                <a:gd name="connsiteX314" fmla="*/ 171202 w 312296"/>
                <a:gd name="connsiteY314" fmla="*/ 91417 h 270350"/>
                <a:gd name="connsiteX315" fmla="*/ 170507 w 312296"/>
                <a:gd name="connsiteY315" fmla="*/ 89138 h 270350"/>
                <a:gd name="connsiteX316" fmla="*/ 171764 w 312296"/>
                <a:gd name="connsiteY316" fmla="*/ 85634 h 270350"/>
                <a:gd name="connsiteX317" fmla="*/ 173526 w 312296"/>
                <a:gd name="connsiteY317" fmla="*/ 78970 h 270350"/>
                <a:gd name="connsiteX318" fmla="*/ 174803 w 312296"/>
                <a:gd name="connsiteY318" fmla="*/ 74173 h 270350"/>
                <a:gd name="connsiteX319" fmla="*/ 175508 w 312296"/>
                <a:gd name="connsiteY319" fmla="*/ 70621 h 270350"/>
                <a:gd name="connsiteX320" fmla="*/ 178032 w 312296"/>
                <a:gd name="connsiteY320" fmla="*/ 67002 h 270350"/>
                <a:gd name="connsiteX321" fmla="*/ 178213 w 312296"/>
                <a:gd name="connsiteY321" fmla="*/ 63766 h 270350"/>
                <a:gd name="connsiteX322" fmla="*/ 177194 w 312296"/>
                <a:gd name="connsiteY322" fmla="*/ 59620 h 270350"/>
                <a:gd name="connsiteX323" fmla="*/ 177451 w 312296"/>
                <a:gd name="connsiteY323" fmla="*/ 57332 h 270350"/>
                <a:gd name="connsiteX324" fmla="*/ 177622 w 312296"/>
                <a:gd name="connsiteY324" fmla="*/ 51520 h 270350"/>
                <a:gd name="connsiteX325" fmla="*/ 177765 w 312296"/>
                <a:gd name="connsiteY325" fmla="*/ 46637 h 270350"/>
                <a:gd name="connsiteX326" fmla="*/ 177803 w 312296"/>
                <a:gd name="connsiteY326" fmla="*/ 44263 h 270350"/>
                <a:gd name="connsiteX327" fmla="*/ 177108 w 312296"/>
                <a:gd name="connsiteY327" fmla="*/ 40136 h 270350"/>
                <a:gd name="connsiteX328" fmla="*/ 175403 w 312296"/>
                <a:gd name="connsiteY328" fmla="*/ 35569 h 270350"/>
                <a:gd name="connsiteX329" fmla="*/ 171650 w 312296"/>
                <a:gd name="connsiteY329" fmla="*/ 29212 h 270350"/>
                <a:gd name="connsiteX330" fmla="*/ 171669 w 312296"/>
                <a:gd name="connsiteY330" fmla="*/ 27852 h 270350"/>
                <a:gd name="connsiteX331" fmla="*/ 173898 w 312296"/>
                <a:gd name="connsiteY331" fmla="*/ 26349 h 270350"/>
                <a:gd name="connsiteX332" fmla="*/ 177432 w 312296"/>
                <a:gd name="connsiteY332" fmla="*/ 23725 h 270350"/>
                <a:gd name="connsiteX333" fmla="*/ 179165 w 312296"/>
                <a:gd name="connsiteY333" fmla="*/ 22165 h 270350"/>
                <a:gd name="connsiteX334" fmla="*/ 181242 w 312296"/>
                <a:gd name="connsiteY334" fmla="*/ 19953 h 270350"/>
                <a:gd name="connsiteX335" fmla="*/ 182166 w 312296"/>
                <a:gd name="connsiteY335" fmla="*/ 18823 h 270350"/>
                <a:gd name="connsiteX336" fmla="*/ 184204 w 312296"/>
                <a:gd name="connsiteY336" fmla="*/ 15989 h 270350"/>
                <a:gd name="connsiteX337" fmla="*/ 185490 w 312296"/>
                <a:gd name="connsiteY337" fmla="*/ 13682 h 270350"/>
                <a:gd name="connsiteX338" fmla="*/ 185937 w 312296"/>
                <a:gd name="connsiteY338" fmla="*/ 10704 h 270350"/>
                <a:gd name="connsiteX339" fmla="*/ 184966 w 312296"/>
                <a:gd name="connsiteY339" fmla="*/ 7870 h 270350"/>
                <a:gd name="connsiteX340" fmla="*/ 186947 w 312296"/>
                <a:gd name="connsiteY340" fmla="*/ 7315 h 270350"/>
                <a:gd name="connsiteX341" fmla="*/ 193453 w 312296"/>
                <a:gd name="connsiteY341" fmla="*/ 6319 h 270350"/>
                <a:gd name="connsiteX342" fmla="*/ 200616 w 312296"/>
                <a:gd name="connsiteY342" fmla="*/ 5218 h 270350"/>
                <a:gd name="connsiteX343" fmla="*/ 208169 w 312296"/>
                <a:gd name="connsiteY343" fmla="*/ 4050 h 270350"/>
                <a:gd name="connsiteX344" fmla="*/ 215789 w 312296"/>
                <a:gd name="connsiteY344" fmla="*/ 2882 h 270350"/>
                <a:gd name="connsiteX345" fmla="*/ 223171 w 312296"/>
                <a:gd name="connsiteY345" fmla="*/ 1742 h 270350"/>
                <a:gd name="connsiteX346" fmla="*/ 229867 w 312296"/>
                <a:gd name="connsiteY346" fmla="*/ 718 h 270350"/>
                <a:gd name="connsiteX347" fmla="*/ 234496 w 312296"/>
                <a:gd name="connsiteY347" fmla="*/ 0 h 270350"/>
                <a:gd name="connsiteX348" fmla="*/ 235182 w 312296"/>
                <a:gd name="connsiteY348" fmla="*/ 1943 h 270350"/>
                <a:gd name="connsiteX349" fmla="*/ 236630 w 312296"/>
                <a:gd name="connsiteY349" fmla="*/ 5180 h 270350"/>
                <a:gd name="connsiteX350" fmla="*/ 238258 w 312296"/>
                <a:gd name="connsiteY350" fmla="*/ 7554 h 270350"/>
                <a:gd name="connsiteX351" fmla="*/ 240306 w 312296"/>
                <a:gd name="connsiteY351" fmla="*/ 9641 h 270350"/>
                <a:gd name="connsiteX352" fmla="*/ 242040 w 312296"/>
                <a:gd name="connsiteY352" fmla="*/ 10905 h 270350"/>
                <a:gd name="connsiteX353" fmla="*/ 243192 w 312296"/>
                <a:gd name="connsiteY353" fmla="*/ 11289 h 270350"/>
                <a:gd name="connsiteX354" fmla="*/ 250527 w 312296"/>
                <a:gd name="connsiteY354" fmla="*/ 11155 h 270350"/>
                <a:gd name="connsiteX355" fmla="*/ 253155 w 312296"/>
                <a:gd name="connsiteY355" fmla="*/ 12419 h 270350"/>
                <a:gd name="connsiteX356" fmla="*/ 255451 w 312296"/>
                <a:gd name="connsiteY356" fmla="*/ 14027 h 270350"/>
                <a:gd name="connsiteX357" fmla="*/ 256022 w 312296"/>
                <a:gd name="connsiteY357" fmla="*/ 16517 h 270350"/>
                <a:gd name="connsiteX358" fmla="*/ 257527 w 312296"/>
                <a:gd name="connsiteY358" fmla="*/ 18077 h 270350"/>
                <a:gd name="connsiteX359" fmla="*/ 259156 w 312296"/>
                <a:gd name="connsiteY359" fmla="*/ 19303 h 270350"/>
                <a:gd name="connsiteX360" fmla="*/ 259861 w 312296"/>
                <a:gd name="connsiteY360" fmla="*/ 19456 h 270350"/>
                <a:gd name="connsiteX361" fmla="*/ 261061 w 312296"/>
                <a:gd name="connsiteY361" fmla="*/ 19159 h 270350"/>
                <a:gd name="connsiteX362" fmla="*/ 263023 w 312296"/>
                <a:gd name="connsiteY362" fmla="*/ 19130 h 270350"/>
                <a:gd name="connsiteX363" fmla="*/ 264843 w 312296"/>
                <a:gd name="connsiteY363" fmla="*/ 19667 h 270350"/>
                <a:gd name="connsiteX364" fmla="*/ 265709 w 312296"/>
                <a:gd name="connsiteY364" fmla="*/ 20212 h 270350"/>
                <a:gd name="connsiteX365" fmla="*/ 265795 w 312296"/>
                <a:gd name="connsiteY365" fmla="*/ 22300 h 270350"/>
                <a:gd name="connsiteX366" fmla="*/ 266348 w 312296"/>
                <a:gd name="connsiteY366" fmla="*/ 23228 h 270350"/>
                <a:gd name="connsiteX367" fmla="*/ 268824 w 312296"/>
                <a:gd name="connsiteY367" fmla="*/ 23593 h 270350"/>
                <a:gd name="connsiteX368" fmla="*/ 271348 w 312296"/>
                <a:gd name="connsiteY368" fmla="*/ 23756 h 270350"/>
                <a:gd name="connsiteX369" fmla="*/ 273787 w 312296"/>
                <a:gd name="connsiteY369" fmla="*/ 25173 h 270350"/>
                <a:gd name="connsiteX370" fmla="*/ 276416 w 312296"/>
                <a:gd name="connsiteY370" fmla="*/ 25423 h 270350"/>
                <a:gd name="connsiteX371" fmla="*/ 279463 w 312296"/>
                <a:gd name="connsiteY371" fmla="*/ 26006 h 270350"/>
                <a:gd name="connsiteX372" fmla="*/ 280911 w 312296"/>
                <a:gd name="connsiteY372" fmla="*/ 27529 h 270350"/>
                <a:gd name="connsiteX373" fmla="*/ 284140 w 312296"/>
                <a:gd name="connsiteY373" fmla="*/ 29089 h 270350"/>
                <a:gd name="connsiteX374" fmla="*/ 288103 w 312296"/>
                <a:gd name="connsiteY374" fmla="*/ 30487 h 270350"/>
                <a:gd name="connsiteX375" fmla="*/ 290960 w 312296"/>
                <a:gd name="connsiteY375" fmla="*/ 32067 h 270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</a:cxnLst>
              <a:rect l="l" t="t" r="r" b="b"/>
              <a:pathLst>
                <a:path w="312296" h="270350">
                  <a:moveTo>
                    <a:pt x="292475" y="32791"/>
                  </a:moveTo>
                  <a:lnTo>
                    <a:pt x="292570" y="33509"/>
                  </a:lnTo>
                  <a:lnTo>
                    <a:pt x="293303" y="34869"/>
                  </a:lnTo>
                  <a:lnTo>
                    <a:pt x="294075" y="35846"/>
                  </a:lnTo>
                  <a:lnTo>
                    <a:pt x="294142" y="37282"/>
                  </a:lnTo>
                  <a:lnTo>
                    <a:pt x="294504" y="38622"/>
                  </a:lnTo>
                  <a:lnTo>
                    <a:pt x="295627" y="38948"/>
                  </a:lnTo>
                  <a:lnTo>
                    <a:pt x="296551" y="39034"/>
                  </a:lnTo>
                  <a:lnTo>
                    <a:pt x="297409" y="38076"/>
                  </a:lnTo>
                  <a:lnTo>
                    <a:pt x="298571" y="38095"/>
                  </a:lnTo>
                  <a:lnTo>
                    <a:pt x="299847" y="38708"/>
                  </a:lnTo>
                  <a:lnTo>
                    <a:pt x="300304" y="40249"/>
                  </a:lnTo>
                  <a:lnTo>
                    <a:pt x="301304" y="42317"/>
                  </a:lnTo>
                  <a:lnTo>
                    <a:pt x="302914" y="43734"/>
                  </a:lnTo>
                  <a:lnTo>
                    <a:pt x="304000" y="45103"/>
                  </a:lnTo>
                  <a:lnTo>
                    <a:pt x="303628" y="47593"/>
                  </a:lnTo>
                  <a:lnTo>
                    <a:pt x="302943" y="49862"/>
                  </a:lnTo>
                  <a:lnTo>
                    <a:pt x="305133" y="52112"/>
                  </a:lnTo>
                  <a:lnTo>
                    <a:pt x="307981" y="54247"/>
                  </a:lnTo>
                  <a:lnTo>
                    <a:pt x="308753" y="55195"/>
                  </a:lnTo>
                  <a:lnTo>
                    <a:pt x="308981" y="58374"/>
                  </a:lnTo>
                  <a:lnTo>
                    <a:pt x="309420" y="59446"/>
                  </a:lnTo>
                  <a:lnTo>
                    <a:pt x="311353" y="62089"/>
                  </a:lnTo>
                  <a:lnTo>
                    <a:pt x="312296" y="63841"/>
                  </a:lnTo>
                  <a:lnTo>
                    <a:pt x="312230" y="64855"/>
                  </a:lnTo>
                  <a:lnTo>
                    <a:pt x="307038" y="70093"/>
                  </a:lnTo>
                  <a:lnTo>
                    <a:pt x="305391" y="70600"/>
                  </a:lnTo>
                  <a:lnTo>
                    <a:pt x="303828" y="70898"/>
                  </a:lnTo>
                  <a:lnTo>
                    <a:pt x="302438" y="71970"/>
                  </a:lnTo>
                  <a:lnTo>
                    <a:pt x="301600" y="73090"/>
                  </a:lnTo>
                  <a:lnTo>
                    <a:pt x="301904" y="73684"/>
                  </a:lnTo>
                  <a:lnTo>
                    <a:pt x="302457" y="75474"/>
                  </a:lnTo>
                  <a:lnTo>
                    <a:pt x="303667" y="78308"/>
                  </a:lnTo>
                  <a:lnTo>
                    <a:pt x="304762" y="80290"/>
                  </a:lnTo>
                  <a:lnTo>
                    <a:pt x="303847" y="82770"/>
                  </a:lnTo>
                  <a:lnTo>
                    <a:pt x="301790" y="86982"/>
                  </a:lnTo>
                  <a:lnTo>
                    <a:pt x="300838" y="87357"/>
                  </a:lnTo>
                  <a:lnTo>
                    <a:pt x="300666" y="90545"/>
                  </a:lnTo>
                  <a:lnTo>
                    <a:pt x="301295" y="91713"/>
                  </a:lnTo>
                  <a:lnTo>
                    <a:pt x="302324" y="92632"/>
                  </a:lnTo>
                  <a:lnTo>
                    <a:pt x="302743" y="94796"/>
                  </a:lnTo>
                  <a:lnTo>
                    <a:pt x="302771" y="97783"/>
                  </a:lnTo>
                  <a:lnTo>
                    <a:pt x="302657" y="100187"/>
                  </a:lnTo>
                  <a:lnTo>
                    <a:pt x="301361" y="106305"/>
                  </a:lnTo>
                  <a:lnTo>
                    <a:pt x="303705" y="111657"/>
                  </a:lnTo>
                  <a:lnTo>
                    <a:pt x="304505" y="112241"/>
                  </a:lnTo>
                  <a:lnTo>
                    <a:pt x="307753" y="112279"/>
                  </a:lnTo>
                  <a:lnTo>
                    <a:pt x="308305" y="112728"/>
                  </a:lnTo>
                  <a:lnTo>
                    <a:pt x="307534" y="114251"/>
                  </a:lnTo>
                  <a:lnTo>
                    <a:pt x="306124" y="115821"/>
                  </a:lnTo>
                  <a:lnTo>
                    <a:pt x="305257" y="116615"/>
                  </a:lnTo>
                  <a:lnTo>
                    <a:pt x="301123" y="118444"/>
                  </a:lnTo>
                  <a:lnTo>
                    <a:pt x="295189" y="120464"/>
                  </a:lnTo>
                  <a:lnTo>
                    <a:pt x="293951" y="122398"/>
                  </a:lnTo>
                  <a:lnTo>
                    <a:pt x="293160" y="125223"/>
                  </a:lnTo>
                  <a:lnTo>
                    <a:pt x="293827" y="126879"/>
                  </a:lnTo>
                  <a:lnTo>
                    <a:pt x="294608" y="127827"/>
                  </a:lnTo>
                  <a:lnTo>
                    <a:pt x="294361" y="130287"/>
                  </a:lnTo>
                  <a:lnTo>
                    <a:pt x="293837" y="132892"/>
                  </a:lnTo>
                  <a:lnTo>
                    <a:pt x="294018" y="134941"/>
                  </a:lnTo>
                  <a:lnTo>
                    <a:pt x="293751" y="136750"/>
                  </a:lnTo>
                  <a:lnTo>
                    <a:pt x="292970" y="137641"/>
                  </a:lnTo>
                  <a:lnTo>
                    <a:pt x="291932" y="140369"/>
                  </a:lnTo>
                  <a:lnTo>
                    <a:pt x="290655" y="143117"/>
                  </a:lnTo>
                  <a:lnTo>
                    <a:pt x="289646" y="144372"/>
                  </a:lnTo>
                  <a:lnTo>
                    <a:pt x="288160" y="145683"/>
                  </a:lnTo>
                  <a:lnTo>
                    <a:pt x="285807" y="146775"/>
                  </a:lnTo>
                  <a:lnTo>
                    <a:pt x="285845" y="147330"/>
                  </a:lnTo>
                  <a:lnTo>
                    <a:pt x="288512" y="148594"/>
                  </a:lnTo>
                  <a:lnTo>
                    <a:pt x="289198" y="149475"/>
                  </a:lnTo>
                  <a:lnTo>
                    <a:pt x="289446" y="150078"/>
                  </a:lnTo>
                  <a:lnTo>
                    <a:pt x="288874" y="150652"/>
                  </a:lnTo>
                  <a:lnTo>
                    <a:pt x="288331" y="151466"/>
                  </a:lnTo>
                  <a:lnTo>
                    <a:pt x="289560" y="152309"/>
                  </a:lnTo>
                  <a:lnTo>
                    <a:pt x="291065" y="153017"/>
                  </a:lnTo>
                  <a:lnTo>
                    <a:pt x="292484" y="154846"/>
                  </a:lnTo>
                  <a:lnTo>
                    <a:pt x="293751" y="157402"/>
                  </a:lnTo>
                  <a:lnTo>
                    <a:pt x="294113" y="158303"/>
                  </a:lnTo>
                  <a:lnTo>
                    <a:pt x="294408" y="158656"/>
                  </a:lnTo>
                  <a:lnTo>
                    <a:pt x="294865" y="158694"/>
                  </a:lnTo>
                  <a:lnTo>
                    <a:pt x="295751" y="158310"/>
                  </a:lnTo>
                  <a:lnTo>
                    <a:pt x="297380" y="156912"/>
                  </a:lnTo>
                  <a:lnTo>
                    <a:pt x="298571" y="156415"/>
                  </a:lnTo>
                  <a:lnTo>
                    <a:pt x="300009" y="158407"/>
                  </a:lnTo>
                  <a:lnTo>
                    <a:pt x="294265" y="160379"/>
                  </a:lnTo>
                  <a:lnTo>
                    <a:pt x="291255" y="161413"/>
                  </a:lnTo>
                  <a:lnTo>
                    <a:pt x="282673" y="164362"/>
                  </a:lnTo>
                  <a:lnTo>
                    <a:pt x="275177" y="166937"/>
                  </a:lnTo>
                  <a:lnTo>
                    <a:pt x="273225" y="167425"/>
                  </a:lnTo>
                  <a:lnTo>
                    <a:pt x="269338" y="168679"/>
                  </a:lnTo>
                  <a:lnTo>
                    <a:pt x="267405" y="169455"/>
                  </a:lnTo>
                  <a:lnTo>
                    <a:pt x="260633" y="171705"/>
                  </a:lnTo>
                  <a:lnTo>
                    <a:pt x="257804" y="172825"/>
                  </a:lnTo>
                  <a:lnTo>
                    <a:pt x="255527" y="173945"/>
                  </a:lnTo>
                  <a:lnTo>
                    <a:pt x="249936" y="175611"/>
                  </a:lnTo>
                  <a:lnTo>
                    <a:pt x="244650" y="177181"/>
                  </a:lnTo>
                  <a:lnTo>
                    <a:pt x="238877" y="178809"/>
                  </a:lnTo>
                  <a:lnTo>
                    <a:pt x="232420" y="180618"/>
                  </a:lnTo>
                  <a:lnTo>
                    <a:pt x="228791" y="181930"/>
                  </a:lnTo>
                  <a:lnTo>
                    <a:pt x="226343" y="183060"/>
                  </a:lnTo>
                  <a:lnTo>
                    <a:pt x="220618" y="185358"/>
                  </a:lnTo>
                  <a:lnTo>
                    <a:pt x="220351" y="185913"/>
                  </a:lnTo>
                  <a:lnTo>
                    <a:pt x="220428" y="187474"/>
                  </a:lnTo>
                  <a:lnTo>
                    <a:pt x="221161" y="190691"/>
                  </a:lnTo>
                  <a:lnTo>
                    <a:pt x="222590" y="193611"/>
                  </a:lnTo>
                  <a:lnTo>
                    <a:pt x="223790" y="195296"/>
                  </a:lnTo>
                  <a:lnTo>
                    <a:pt x="224571" y="199624"/>
                  </a:lnTo>
                  <a:lnTo>
                    <a:pt x="225009" y="203425"/>
                  </a:lnTo>
                  <a:lnTo>
                    <a:pt x="221123" y="203434"/>
                  </a:lnTo>
                  <a:lnTo>
                    <a:pt x="214284" y="203453"/>
                  </a:lnTo>
                  <a:lnTo>
                    <a:pt x="207188" y="203463"/>
                  </a:lnTo>
                  <a:lnTo>
                    <a:pt x="200711" y="204918"/>
                  </a:lnTo>
                  <a:lnTo>
                    <a:pt x="195386" y="207130"/>
                  </a:lnTo>
                  <a:lnTo>
                    <a:pt x="189033" y="210586"/>
                  </a:lnTo>
                  <a:lnTo>
                    <a:pt x="186966" y="211946"/>
                  </a:lnTo>
                  <a:lnTo>
                    <a:pt x="185366" y="212989"/>
                  </a:lnTo>
                  <a:lnTo>
                    <a:pt x="184356" y="214339"/>
                  </a:lnTo>
                  <a:lnTo>
                    <a:pt x="183861" y="217288"/>
                  </a:lnTo>
                  <a:lnTo>
                    <a:pt x="183861" y="221846"/>
                  </a:lnTo>
                  <a:lnTo>
                    <a:pt x="183213" y="225120"/>
                  </a:lnTo>
                  <a:lnTo>
                    <a:pt x="181289" y="228136"/>
                  </a:lnTo>
                  <a:lnTo>
                    <a:pt x="181289" y="228127"/>
                  </a:lnTo>
                  <a:lnTo>
                    <a:pt x="171641" y="231775"/>
                  </a:lnTo>
                  <a:lnTo>
                    <a:pt x="165335" y="234752"/>
                  </a:lnTo>
                  <a:lnTo>
                    <a:pt x="159144" y="238285"/>
                  </a:lnTo>
                  <a:lnTo>
                    <a:pt x="154448" y="242871"/>
                  </a:lnTo>
                  <a:lnTo>
                    <a:pt x="151247" y="248511"/>
                  </a:lnTo>
                  <a:lnTo>
                    <a:pt x="145933" y="255500"/>
                  </a:lnTo>
                  <a:lnTo>
                    <a:pt x="140522" y="261561"/>
                  </a:lnTo>
                  <a:lnTo>
                    <a:pt x="134779" y="268014"/>
                  </a:lnTo>
                  <a:lnTo>
                    <a:pt x="128340" y="270350"/>
                  </a:lnTo>
                  <a:lnTo>
                    <a:pt x="122930" y="269824"/>
                  </a:lnTo>
                  <a:lnTo>
                    <a:pt x="116405" y="267210"/>
                  </a:lnTo>
                  <a:lnTo>
                    <a:pt x="111223" y="266713"/>
                  </a:lnTo>
                  <a:lnTo>
                    <a:pt x="107385" y="268341"/>
                  </a:lnTo>
                  <a:lnTo>
                    <a:pt x="103841" y="267834"/>
                  </a:lnTo>
                  <a:lnTo>
                    <a:pt x="100584" y="265211"/>
                  </a:lnTo>
                  <a:lnTo>
                    <a:pt x="97860" y="264253"/>
                  </a:lnTo>
                  <a:lnTo>
                    <a:pt x="95650" y="264962"/>
                  </a:lnTo>
                  <a:lnTo>
                    <a:pt x="92831" y="264837"/>
                  </a:lnTo>
                  <a:lnTo>
                    <a:pt x="87678" y="263401"/>
                  </a:lnTo>
                  <a:lnTo>
                    <a:pt x="83220" y="258930"/>
                  </a:lnTo>
                  <a:lnTo>
                    <a:pt x="80810" y="257091"/>
                  </a:lnTo>
                  <a:lnTo>
                    <a:pt x="78953" y="256383"/>
                  </a:lnTo>
                  <a:lnTo>
                    <a:pt x="73619" y="255664"/>
                  </a:lnTo>
                  <a:lnTo>
                    <a:pt x="61379" y="254640"/>
                  </a:lnTo>
                  <a:lnTo>
                    <a:pt x="60103" y="254870"/>
                  </a:lnTo>
                  <a:lnTo>
                    <a:pt x="55016" y="255751"/>
                  </a:lnTo>
                  <a:lnTo>
                    <a:pt x="48663" y="256852"/>
                  </a:lnTo>
                  <a:lnTo>
                    <a:pt x="43196" y="257954"/>
                  </a:lnTo>
                  <a:lnTo>
                    <a:pt x="37471" y="259103"/>
                  </a:lnTo>
                  <a:lnTo>
                    <a:pt x="32147" y="254449"/>
                  </a:lnTo>
                  <a:lnTo>
                    <a:pt x="26118" y="249174"/>
                  </a:lnTo>
                  <a:lnTo>
                    <a:pt x="19860" y="243285"/>
                  </a:lnTo>
                  <a:lnTo>
                    <a:pt x="15164" y="238680"/>
                  </a:lnTo>
                  <a:lnTo>
                    <a:pt x="12840" y="236028"/>
                  </a:lnTo>
                  <a:lnTo>
                    <a:pt x="8715" y="232524"/>
                  </a:lnTo>
                  <a:lnTo>
                    <a:pt x="5744" y="230810"/>
                  </a:lnTo>
                  <a:lnTo>
                    <a:pt x="4591" y="229948"/>
                  </a:lnTo>
                  <a:lnTo>
                    <a:pt x="1638" y="220641"/>
                  </a:lnTo>
                  <a:lnTo>
                    <a:pt x="29" y="212101"/>
                  </a:lnTo>
                  <a:lnTo>
                    <a:pt x="29" y="205677"/>
                  </a:lnTo>
                  <a:lnTo>
                    <a:pt x="19" y="196782"/>
                  </a:lnTo>
                  <a:lnTo>
                    <a:pt x="19" y="187897"/>
                  </a:lnTo>
                  <a:lnTo>
                    <a:pt x="19" y="179031"/>
                  </a:lnTo>
                  <a:lnTo>
                    <a:pt x="9" y="170175"/>
                  </a:lnTo>
                  <a:lnTo>
                    <a:pt x="9" y="161328"/>
                  </a:lnTo>
                  <a:lnTo>
                    <a:pt x="9" y="152510"/>
                  </a:lnTo>
                  <a:lnTo>
                    <a:pt x="0" y="143692"/>
                  </a:lnTo>
                  <a:lnTo>
                    <a:pt x="0" y="134883"/>
                  </a:lnTo>
                  <a:lnTo>
                    <a:pt x="0" y="130603"/>
                  </a:lnTo>
                  <a:lnTo>
                    <a:pt x="6163" y="130603"/>
                  </a:lnTo>
                  <a:lnTo>
                    <a:pt x="13154" y="130603"/>
                  </a:lnTo>
                  <a:lnTo>
                    <a:pt x="20460" y="130603"/>
                  </a:lnTo>
                  <a:lnTo>
                    <a:pt x="28403" y="130603"/>
                  </a:lnTo>
                  <a:lnTo>
                    <a:pt x="36347" y="130603"/>
                  </a:lnTo>
                  <a:lnTo>
                    <a:pt x="44291" y="130603"/>
                  </a:lnTo>
                  <a:lnTo>
                    <a:pt x="49835" y="130603"/>
                  </a:lnTo>
                  <a:lnTo>
                    <a:pt x="51292" y="130537"/>
                  </a:lnTo>
                  <a:lnTo>
                    <a:pt x="53045" y="130268"/>
                  </a:lnTo>
                  <a:lnTo>
                    <a:pt x="53169" y="129396"/>
                  </a:lnTo>
                  <a:lnTo>
                    <a:pt x="50883" y="125078"/>
                  </a:lnTo>
                  <a:lnTo>
                    <a:pt x="50997" y="123546"/>
                  </a:lnTo>
                  <a:lnTo>
                    <a:pt x="51606" y="120617"/>
                  </a:lnTo>
                  <a:lnTo>
                    <a:pt x="52549" y="118089"/>
                  </a:lnTo>
                  <a:lnTo>
                    <a:pt x="53797" y="114767"/>
                  </a:lnTo>
                  <a:lnTo>
                    <a:pt x="53931" y="112814"/>
                  </a:lnTo>
                  <a:lnTo>
                    <a:pt x="52930" y="106447"/>
                  </a:lnTo>
                  <a:lnTo>
                    <a:pt x="53026" y="102904"/>
                  </a:lnTo>
                  <a:lnTo>
                    <a:pt x="53311" y="99218"/>
                  </a:lnTo>
                  <a:lnTo>
                    <a:pt x="53597" y="95733"/>
                  </a:lnTo>
                  <a:lnTo>
                    <a:pt x="53254" y="93301"/>
                  </a:lnTo>
                  <a:lnTo>
                    <a:pt x="53673" y="91979"/>
                  </a:lnTo>
                  <a:lnTo>
                    <a:pt x="54426" y="90084"/>
                  </a:lnTo>
                  <a:lnTo>
                    <a:pt x="54816" y="87939"/>
                  </a:lnTo>
                  <a:lnTo>
                    <a:pt x="55283" y="87020"/>
                  </a:lnTo>
                  <a:lnTo>
                    <a:pt x="55131" y="86167"/>
                  </a:lnTo>
                  <a:lnTo>
                    <a:pt x="54712" y="84578"/>
                  </a:lnTo>
                  <a:lnTo>
                    <a:pt x="54292" y="81016"/>
                  </a:lnTo>
                  <a:lnTo>
                    <a:pt x="53711" y="76066"/>
                  </a:lnTo>
                  <a:lnTo>
                    <a:pt x="53130" y="72505"/>
                  </a:lnTo>
                  <a:lnTo>
                    <a:pt x="54102" y="72706"/>
                  </a:lnTo>
                  <a:lnTo>
                    <a:pt x="56121" y="73040"/>
                  </a:lnTo>
                  <a:lnTo>
                    <a:pt x="57102" y="74783"/>
                  </a:lnTo>
                  <a:lnTo>
                    <a:pt x="57674" y="76698"/>
                  </a:lnTo>
                  <a:lnTo>
                    <a:pt x="59036" y="76803"/>
                  </a:lnTo>
                  <a:lnTo>
                    <a:pt x="62579" y="77933"/>
                  </a:lnTo>
                  <a:lnTo>
                    <a:pt x="63808" y="79513"/>
                  </a:lnTo>
                  <a:lnTo>
                    <a:pt x="64618" y="82931"/>
                  </a:lnTo>
                  <a:lnTo>
                    <a:pt x="64132" y="84683"/>
                  </a:lnTo>
                  <a:lnTo>
                    <a:pt x="62989" y="86090"/>
                  </a:lnTo>
                  <a:lnTo>
                    <a:pt x="64132" y="87335"/>
                  </a:lnTo>
                  <a:lnTo>
                    <a:pt x="66504" y="88169"/>
                  </a:lnTo>
                  <a:lnTo>
                    <a:pt x="67894" y="87919"/>
                  </a:lnTo>
                  <a:lnTo>
                    <a:pt x="71895" y="85592"/>
                  </a:lnTo>
                  <a:lnTo>
                    <a:pt x="73495" y="85181"/>
                  </a:lnTo>
                  <a:lnTo>
                    <a:pt x="75581" y="84722"/>
                  </a:lnTo>
                  <a:lnTo>
                    <a:pt x="77467" y="84128"/>
                  </a:lnTo>
                  <a:lnTo>
                    <a:pt x="82791" y="83066"/>
                  </a:lnTo>
                  <a:lnTo>
                    <a:pt x="85696" y="82597"/>
                  </a:lnTo>
                  <a:lnTo>
                    <a:pt x="87335" y="81764"/>
                  </a:lnTo>
                  <a:lnTo>
                    <a:pt x="88478" y="81764"/>
                  </a:lnTo>
                  <a:lnTo>
                    <a:pt x="89297" y="82433"/>
                  </a:lnTo>
                  <a:lnTo>
                    <a:pt x="88563" y="84846"/>
                  </a:lnTo>
                  <a:lnTo>
                    <a:pt x="88316" y="87010"/>
                  </a:lnTo>
                  <a:lnTo>
                    <a:pt x="89335" y="91060"/>
                  </a:lnTo>
                  <a:lnTo>
                    <a:pt x="90097" y="92946"/>
                  </a:lnTo>
                  <a:lnTo>
                    <a:pt x="91811" y="94325"/>
                  </a:lnTo>
                  <a:lnTo>
                    <a:pt x="93059" y="95043"/>
                  </a:lnTo>
                  <a:lnTo>
                    <a:pt x="94440" y="96508"/>
                  </a:lnTo>
                  <a:lnTo>
                    <a:pt x="97307" y="96258"/>
                  </a:lnTo>
                  <a:lnTo>
                    <a:pt x="103613" y="98326"/>
                  </a:lnTo>
                  <a:lnTo>
                    <a:pt x="105527" y="99284"/>
                  </a:lnTo>
                  <a:lnTo>
                    <a:pt x="108185" y="100241"/>
                  </a:lnTo>
                  <a:lnTo>
                    <a:pt x="110071" y="100596"/>
                  </a:lnTo>
                  <a:lnTo>
                    <a:pt x="116576" y="101323"/>
                  </a:lnTo>
                  <a:lnTo>
                    <a:pt x="118977" y="101811"/>
                  </a:lnTo>
                  <a:lnTo>
                    <a:pt x="123434" y="102461"/>
                  </a:lnTo>
                  <a:lnTo>
                    <a:pt x="126997" y="102577"/>
                  </a:lnTo>
                  <a:lnTo>
                    <a:pt x="129521" y="102280"/>
                  </a:lnTo>
                  <a:lnTo>
                    <a:pt x="131293" y="101686"/>
                  </a:lnTo>
                  <a:lnTo>
                    <a:pt x="132378" y="101036"/>
                  </a:lnTo>
                  <a:lnTo>
                    <a:pt x="132874" y="100471"/>
                  </a:lnTo>
                  <a:lnTo>
                    <a:pt x="133607" y="98451"/>
                  </a:lnTo>
                  <a:lnTo>
                    <a:pt x="134931" y="94065"/>
                  </a:lnTo>
                  <a:lnTo>
                    <a:pt x="135455" y="92754"/>
                  </a:lnTo>
                  <a:lnTo>
                    <a:pt x="136769" y="92151"/>
                  </a:lnTo>
                  <a:lnTo>
                    <a:pt x="138474" y="91757"/>
                  </a:lnTo>
                  <a:lnTo>
                    <a:pt x="139475" y="92457"/>
                  </a:lnTo>
                  <a:lnTo>
                    <a:pt x="140589" y="97321"/>
                  </a:lnTo>
                  <a:lnTo>
                    <a:pt x="145552" y="101715"/>
                  </a:lnTo>
                  <a:lnTo>
                    <a:pt x="147247" y="105411"/>
                  </a:lnTo>
                  <a:lnTo>
                    <a:pt x="148485" y="108570"/>
                  </a:lnTo>
                  <a:lnTo>
                    <a:pt x="149562" y="109432"/>
                  </a:lnTo>
                  <a:lnTo>
                    <a:pt x="151447" y="110514"/>
                  </a:lnTo>
                  <a:lnTo>
                    <a:pt x="154457" y="110898"/>
                  </a:lnTo>
                  <a:lnTo>
                    <a:pt x="157143" y="111013"/>
                  </a:lnTo>
                  <a:lnTo>
                    <a:pt x="162801" y="113292"/>
                  </a:lnTo>
                  <a:lnTo>
                    <a:pt x="167297" y="115102"/>
                  </a:lnTo>
                  <a:lnTo>
                    <a:pt x="170516" y="116404"/>
                  </a:lnTo>
                  <a:lnTo>
                    <a:pt x="171993" y="117390"/>
                  </a:lnTo>
                  <a:lnTo>
                    <a:pt x="173022" y="119008"/>
                  </a:lnTo>
                  <a:lnTo>
                    <a:pt x="173631" y="120262"/>
                  </a:lnTo>
                  <a:lnTo>
                    <a:pt x="174622" y="123518"/>
                  </a:lnTo>
                  <a:lnTo>
                    <a:pt x="175679" y="126093"/>
                  </a:lnTo>
                  <a:lnTo>
                    <a:pt x="177403" y="126581"/>
                  </a:lnTo>
                  <a:lnTo>
                    <a:pt x="178946" y="126782"/>
                  </a:lnTo>
                  <a:lnTo>
                    <a:pt x="180470" y="128544"/>
                  </a:lnTo>
                  <a:lnTo>
                    <a:pt x="181623" y="130085"/>
                  </a:lnTo>
                  <a:lnTo>
                    <a:pt x="183909" y="133857"/>
                  </a:lnTo>
                  <a:lnTo>
                    <a:pt x="185595" y="136462"/>
                  </a:lnTo>
                  <a:lnTo>
                    <a:pt x="186147" y="138999"/>
                  </a:lnTo>
                  <a:lnTo>
                    <a:pt x="188062" y="140694"/>
                  </a:lnTo>
                  <a:lnTo>
                    <a:pt x="190672" y="141412"/>
                  </a:lnTo>
                  <a:lnTo>
                    <a:pt x="193081" y="141508"/>
                  </a:lnTo>
                  <a:lnTo>
                    <a:pt x="194472" y="140752"/>
                  </a:lnTo>
                  <a:lnTo>
                    <a:pt x="197891" y="139430"/>
                  </a:lnTo>
                  <a:lnTo>
                    <a:pt x="200558" y="137927"/>
                  </a:lnTo>
                  <a:lnTo>
                    <a:pt x="202501" y="137401"/>
                  </a:lnTo>
                  <a:lnTo>
                    <a:pt x="203654" y="137727"/>
                  </a:lnTo>
                  <a:lnTo>
                    <a:pt x="204530" y="138771"/>
                  </a:lnTo>
                  <a:lnTo>
                    <a:pt x="204997" y="140810"/>
                  </a:lnTo>
                  <a:lnTo>
                    <a:pt x="205111" y="141949"/>
                  </a:lnTo>
                  <a:lnTo>
                    <a:pt x="207007" y="143031"/>
                  </a:lnTo>
                  <a:lnTo>
                    <a:pt x="208407" y="142601"/>
                  </a:lnTo>
                  <a:lnTo>
                    <a:pt x="208950" y="141346"/>
                  </a:lnTo>
                  <a:lnTo>
                    <a:pt x="208979" y="140725"/>
                  </a:lnTo>
                  <a:lnTo>
                    <a:pt x="208969" y="135171"/>
                  </a:lnTo>
                  <a:lnTo>
                    <a:pt x="208969" y="130365"/>
                  </a:lnTo>
                  <a:lnTo>
                    <a:pt x="208959" y="125846"/>
                  </a:lnTo>
                  <a:lnTo>
                    <a:pt x="208959" y="120340"/>
                  </a:lnTo>
                  <a:lnTo>
                    <a:pt x="208950" y="115544"/>
                  </a:lnTo>
                  <a:lnTo>
                    <a:pt x="208950" y="111599"/>
                  </a:lnTo>
                  <a:lnTo>
                    <a:pt x="208940" y="107482"/>
                  </a:lnTo>
                  <a:lnTo>
                    <a:pt x="207721" y="107712"/>
                  </a:lnTo>
                  <a:lnTo>
                    <a:pt x="206188" y="108651"/>
                  </a:lnTo>
                  <a:lnTo>
                    <a:pt x="202654" y="108766"/>
                  </a:lnTo>
                  <a:lnTo>
                    <a:pt x="201273" y="109465"/>
                  </a:lnTo>
                  <a:lnTo>
                    <a:pt x="200844" y="110528"/>
                  </a:lnTo>
                  <a:lnTo>
                    <a:pt x="201111" y="111907"/>
                  </a:lnTo>
                  <a:lnTo>
                    <a:pt x="201187" y="113783"/>
                  </a:lnTo>
                  <a:lnTo>
                    <a:pt x="200663" y="114664"/>
                  </a:lnTo>
                  <a:lnTo>
                    <a:pt x="199120" y="115018"/>
                  </a:lnTo>
                  <a:lnTo>
                    <a:pt x="196872" y="114290"/>
                  </a:lnTo>
                  <a:lnTo>
                    <a:pt x="192805" y="113352"/>
                  </a:lnTo>
                  <a:lnTo>
                    <a:pt x="189414" y="112768"/>
                  </a:lnTo>
                  <a:lnTo>
                    <a:pt x="186976" y="110278"/>
                  </a:lnTo>
                  <a:lnTo>
                    <a:pt x="183680" y="106525"/>
                  </a:lnTo>
                  <a:lnTo>
                    <a:pt x="181518" y="104639"/>
                  </a:lnTo>
                  <a:lnTo>
                    <a:pt x="176317" y="100723"/>
                  </a:lnTo>
                  <a:lnTo>
                    <a:pt x="175431" y="99938"/>
                  </a:lnTo>
                  <a:lnTo>
                    <a:pt x="173850" y="98109"/>
                  </a:lnTo>
                  <a:lnTo>
                    <a:pt x="172498" y="95007"/>
                  </a:lnTo>
                  <a:lnTo>
                    <a:pt x="171831" y="92949"/>
                  </a:lnTo>
                  <a:lnTo>
                    <a:pt x="171202" y="91417"/>
                  </a:lnTo>
                  <a:lnTo>
                    <a:pt x="170507" y="89138"/>
                  </a:lnTo>
                  <a:lnTo>
                    <a:pt x="171764" y="85634"/>
                  </a:lnTo>
                  <a:lnTo>
                    <a:pt x="173526" y="78970"/>
                  </a:lnTo>
                  <a:lnTo>
                    <a:pt x="174803" y="74173"/>
                  </a:lnTo>
                  <a:lnTo>
                    <a:pt x="175508" y="70621"/>
                  </a:lnTo>
                  <a:lnTo>
                    <a:pt x="178032" y="67002"/>
                  </a:lnTo>
                  <a:lnTo>
                    <a:pt x="178213" y="63766"/>
                  </a:lnTo>
                  <a:lnTo>
                    <a:pt x="177194" y="59620"/>
                  </a:lnTo>
                  <a:lnTo>
                    <a:pt x="177451" y="57332"/>
                  </a:lnTo>
                  <a:lnTo>
                    <a:pt x="177622" y="51520"/>
                  </a:lnTo>
                  <a:lnTo>
                    <a:pt x="177765" y="46637"/>
                  </a:lnTo>
                  <a:lnTo>
                    <a:pt x="177803" y="44263"/>
                  </a:lnTo>
                  <a:lnTo>
                    <a:pt x="177108" y="40136"/>
                  </a:lnTo>
                  <a:lnTo>
                    <a:pt x="175403" y="35569"/>
                  </a:lnTo>
                  <a:lnTo>
                    <a:pt x="171650" y="29212"/>
                  </a:lnTo>
                  <a:lnTo>
                    <a:pt x="171669" y="27852"/>
                  </a:lnTo>
                  <a:lnTo>
                    <a:pt x="173898" y="26349"/>
                  </a:lnTo>
                  <a:lnTo>
                    <a:pt x="177432" y="23725"/>
                  </a:lnTo>
                  <a:lnTo>
                    <a:pt x="179165" y="22165"/>
                  </a:lnTo>
                  <a:lnTo>
                    <a:pt x="181242" y="19953"/>
                  </a:lnTo>
                  <a:lnTo>
                    <a:pt x="182166" y="18823"/>
                  </a:lnTo>
                  <a:lnTo>
                    <a:pt x="184204" y="15989"/>
                  </a:lnTo>
                  <a:lnTo>
                    <a:pt x="185490" y="13682"/>
                  </a:lnTo>
                  <a:lnTo>
                    <a:pt x="185937" y="10704"/>
                  </a:lnTo>
                  <a:lnTo>
                    <a:pt x="184966" y="7870"/>
                  </a:lnTo>
                  <a:lnTo>
                    <a:pt x="186947" y="7315"/>
                  </a:lnTo>
                  <a:lnTo>
                    <a:pt x="193453" y="6319"/>
                  </a:lnTo>
                  <a:lnTo>
                    <a:pt x="200616" y="5218"/>
                  </a:lnTo>
                  <a:lnTo>
                    <a:pt x="208169" y="4050"/>
                  </a:lnTo>
                  <a:lnTo>
                    <a:pt x="215789" y="2882"/>
                  </a:lnTo>
                  <a:lnTo>
                    <a:pt x="223171" y="1742"/>
                  </a:lnTo>
                  <a:lnTo>
                    <a:pt x="229867" y="718"/>
                  </a:lnTo>
                  <a:lnTo>
                    <a:pt x="234496" y="0"/>
                  </a:lnTo>
                  <a:lnTo>
                    <a:pt x="235182" y="1943"/>
                  </a:lnTo>
                  <a:lnTo>
                    <a:pt x="236630" y="5180"/>
                  </a:lnTo>
                  <a:lnTo>
                    <a:pt x="238258" y="7554"/>
                  </a:lnTo>
                  <a:lnTo>
                    <a:pt x="240306" y="9641"/>
                  </a:lnTo>
                  <a:lnTo>
                    <a:pt x="242040" y="10905"/>
                  </a:lnTo>
                  <a:lnTo>
                    <a:pt x="243192" y="11289"/>
                  </a:lnTo>
                  <a:lnTo>
                    <a:pt x="250527" y="11155"/>
                  </a:lnTo>
                  <a:lnTo>
                    <a:pt x="253155" y="12419"/>
                  </a:lnTo>
                  <a:lnTo>
                    <a:pt x="255451" y="14027"/>
                  </a:lnTo>
                  <a:lnTo>
                    <a:pt x="256022" y="16517"/>
                  </a:lnTo>
                  <a:lnTo>
                    <a:pt x="257527" y="18077"/>
                  </a:lnTo>
                  <a:lnTo>
                    <a:pt x="259156" y="19303"/>
                  </a:lnTo>
                  <a:lnTo>
                    <a:pt x="259861" y="19456"/>
                  </a:lnTo>
                  <a:lnTo>
                    <a:pt x="261061" y="19159"/>
                  </a:lnTo>
                  <a:lnTo>
                    <a:pt x="263023" y="19130"/>
                  </a:lnTo>
                  <a:lnTo>
                    <a:pt x="264843" y="19667"/>
                  </a:lnTo>
                  <a:lnTo>
                    <a:pt x="265709" y="20212"/>
                  </a:lnTo>
                  <a:lnTo>
                    <a:pt x="265795" y="22300"/>
                  </a:lnTo>
                  <a:lnTo>
                    <a:pt x="266348" y="23228"/>
                  </a:lnTo>
                  <a:lnTo>
                    <a:pt x="268824" y="23593"/>
                  </a:lnTo>
                  <a:lnTo>
                    <a:pt x="271348" y="23756"/>
                  </a:lnTo>
                  <a:lnTo>
                    <a:pt x="273787" y="25173"/>
                  </a:lnTo>
                  <a:lnTo>
                    <a:pt x="276416" y="25423"/>
                  </a:lnTo>
                  <a:lnTo>
                    <a:pt x="279463" y="26006"/>
                  </a:lnTo>
                  <a:lnTo>
                    <a:pt x="280911" y="27529"/>
                  </a:lnTo>
                  <a:lnTo>
                    <a:pt x="284140" y="29089"/>
                  </a:lnTo>
                  <a:lnTo>
                    <a:pt x="288103" y="30487"/>
                  </a:lnTo>
                  <a:lnTo>
                    <a:pt x="290960" y="3206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E4360160-9449-F4B3-84E6-A0DB1210A18F}"/>
                </a:ext>
              </a:extLst>
            </p:cNvPr>
            <p:cNvSpPr/>
            <p:nvPr/>
          </p:nvSpPr>
          <p:spPr>
            <a:xfrm>
              <a:off x="6309464" y="3896221"/>
              <a:ext cx="208054" cy="191096"/>
            </a:xfrm>
            <a:custGeom>
              <a:avLst/>
              <a:gdLst>
                <a:gd name="connsiteX0" fmla="*/ 162097 w 208054"/>
                <a:gd name="connsiteY0" fmla="*/ 191096 h 191096"/>
                <a:gd name="connsiteX1" fmla="*/ 159677 w 208054"/>
                <a:gd name="connsiteY1" fmla="*/ 189449 h 191096"/>
                <a:gd name="connsiteX2" fmla="*/ 156372 w 208054"/>
                <a:gd name="connsiteY2" fmla="*/ 188377 h 191096"/>
                <a:gd name="connsiteX3" fmla="*/ 152162 w 208054"/>
                <a:gd name="connsiteY3" fmla="*/ 187880 h 191096"/>
                <a:gd name="connsiteX4" fmla="*/ 146704 w 208054"/>
                <a:gd name="connsiteY4" fmla="*/ 188081 h 191096"/>
                <a:gd name="connsiteX5" fmla="*/ 139979 w 208054"/>
                <a:gd name="connsiteY5" fmla="*/ 188991 h 191096"/>
                <a:gd name="connsiteX6" fmla="*/ 132769 w 208054"/>
                <a:gd name="connsiteY6" fmla="*/ 187890 h 191096"/>
                <a:gd name="connsiteX7" fmla="*/ 125063 w 208054"/>
                <a:gd name="connsiteY7" fmla="*/ 184806 h 191096"/>
                <a:gd name="connsiteX8" fmla="*/ 118672 w 208054"/>
                <a:gd name="connsiteY8" fmla="*/ 183715 h 191096"/>
                <a:gd name="connsiteX9" fmla="*/ 111033 w 208054"/>
                <a:gd name="connsiteY9" fmla="*/ 185055 h 191096"/>
                <a:gd name="connsiteX10" fmla="*/ 110690 w 208054"/>
                <a:gd name="connsiteY10" fmla="*/ 185084 h 191096"/>
                <a:gd name="connsiteX11" fmla="*/ 109376 w 208054"/>
                <a:gd name="connsiteY11" fmla="*/ 184040 h 191096"/>
                <a:gd name="connsiteX12" fmla="*/ 107280 w 208054"/>
                <a:gd name="connsiteY12" fmla="*/ 181790 h 191096"/>
                <a:gd name="connsiteX13" fmla="*/ 103804 w 208054"/>
                <a:gd name="connsiteY13" fmla="*/ 181388 h 191096"/>
                <a:gd name="connsiteX14" fmla="*/ 102861 w 208054"/>
                <a:gd name="connsiteY14" fmla="*/ 180872 h 191096"/>
                <a:gd name="connsiteX15" fmla="*/ 102080 w 208054"/>
                <a:gd name="connsiteY15" fmla="*/ 180029 h 191096"/>
                <a:gd name="connsiteX16" fmla="*/ 101565 w 208054"/>
                <a:gd name="connsiteY16" fmla="*/ 178957 h 191096"/>
                <a:gd name="connsiteX17" fmla="*/ 101365 w 208054"/>
                <a:gd name="connsiteY17" fmla="*/ 177760 h 191096"/>
                <a:gd name="connsiteX18" fmla="*/ 101937 w 208054"/>
                <a:gd name="connsiteY18" fmla="*/ 174064 h 191096"/>
                <a:gd name="connsiteX19" fmla="*/ 101622 w 208054"/>
                <a:gd name="connsiteY19" fmla="*/ 173653 h 191096"/>
                <a:gd name="connsiteX20" fmla="*/ 100698 w 208054"/>
                <a:gd name="connsiteY20" fmla="*/ 173203 h 191096"/>
                <a:gd name="connsiteX21" fmla="*/ 98784 w 208054"/>
                <a:gd name="connsiteY21" fmla="*/ 172763 h 191096"/>
                <a:gd name="connsiteX22" fmla="*/ 94202 w 208054"/>
                <a:gd name="connsiteY22" fmla="*/ 171088 h 191096"/>
                <a:gd name="connsiteX23" fmla="*/ 88430 w 208054"/>
                <a:gd name="connsiteY23" fmla="*/ 169460 h 191096"/>
                <a:gd name="connsiteX24" fmla="*/ 79067 w 208054"/>
                <a:gd name="connsiteY24" fmla="*/ 167679 h 191096"/>
                <a:gd name="connsiteX25" fmla="*/ 75429 w 208054"/>
                <a:gd name="connsiteY25" fmla="*/ 167220 h 191096"/>
                <a:gd name="connsiteX26" fmla="*/ 74581 w 208054"/>
                <a:gd name="connsiteY26" fmla="*/ 166674 h 191096"/>
                <a:gd name="connsiteX27" fmla="*/ 73533 w 208054"/>
                <a:gd name="connsiteY27" fmla="*/ 165315 h 191096"/>
                <a:gd name="connsiteX28" fmla="*/ 71733 w 208054"/>
                <a:gd name="connsiteY28" fmla="*/ 161073 h 191096"/>
                <a:gd name="connsiteX29" fmla="*/ 70047 w 208054"/>
                <a:gd name="connsiteY29" fmla="*/ 158277 h 191096"/>
                <a:gd name="connsiteX30" fmla="*/ 66018 w 208054"/>
                <a:gd name="connsiteY30" fmla="*/ 153959 h 191096"/>
                <a:gd name="connsiteX31" fmla="*/ 65380 w 208054"/>
                <a:gd name="connsiteY31" fmla="*/ 152628 h 191096"/>
                <a:gd name="connsiteX32" fmla="*/ 65580 w 208054"/>
                <a:gd name="connsiteY32" fmla="*/ 149201 h 191096"/>
                <a:gd name="connsiteX33" fmla="*/ 65875 w 208054"/>
                <a:gd name="connsiteY33" fmla="*/ 146443 h 191096"/>
                <a:gd name="connsiteX34" fmla="*/ 66304 w 208054"/>
                <a:gd name="connsiteY34" fmla="*/ 144107 h 191096"/>
                <a:gd name="connsiteX35" fmla="*/ 66113 w 208054"/>
                <a:gd name="connsiteY35" fmla="*/ 141915 h 191096"/>
                <a:gd name="connsiteX36" fmla="*/ 66056 w 208054"/>
                <a:gd name="connsiteY36" fmla="*/ 139195 h 191096"/>
                <a:gd name="connsiteX37" fmla="*/ 66180 w 208054"/>
                <a:gd name="connsiteY37" fmla="*/ 137376 h 191096"/>
                <a:gd name="connsiteX38" fmla="*/ 65637 w 208054"/>
                <a:gd name="connsiteY38" fmla="*/ 136592 h 191096"/>
                <a:gd name="connsiteX39" fmla="*/ 64180 w 208054"/>
                <a:gd name="connsiteY39" fmla="*/ 136036 h 191096"/>
                <a:gd name="connsiteX40" fmla="*/ 60017 w 208054"/>
                <a:gd name="connsiteY40" fmla="*/ 135787 h 191096"/>
                <a:gd name="connsiteX41" fmla="*/ 54988 w 208054"/>
                <a:gd name="connsiteY41" fmla="*/ 135892 h 191096"/>
                <a:gd name="connsiteX42" fmla="*/ 54826 w 208054"/>
                <a:gd name="connsiteY42" fmla="*/ 133135 h 191096"/>
                <a:gd name="connsiteX43" fmla="*/ 54340 w 208054"/>
                <a:gd name="connsiteY43" fmla="*/ 128865 h 191096"/>
                <a:gd name="connsiteX44" fmla="*/ 53407 w 208054"/>
                <a:gd name="connsiteY44" fmla="*/ 126414 h 191096"/>
                <a:gd name="connsiteX45" fmla="*/ 52245 w 208054"/>
                <a:gd name="connsiteY45" fmla="*/ 125140 h 191096"/>
                <a:gd name="connsiteX46" fmla="*/ 49930 w 208054"/>
                <a:gd name="connsiteY46" fmla="*/ 123809 h 191096"/>
                <a:gd name="connsiteX47" fmla="*/ 45253 w 208054"/>
                <a:gd name="connsiteY47" fmla="*/ 121990 h 191096"/>
                <a:gd name="connsiteX48" fmla="*/ 38881 w 208054"/>
                <a:gd name="connsiteY48" fmla="*/ 119223 h 191096"/>
                <a:gd name="connsiteX49" fmla="*/ 33433 w 208054"/>
                <a:gd name="connsiteY49" fmla="*/ 115125 h 191096"/>
                <a:gd name="connsiteX50" fmla="*/ 27194 w 208054"/>
                <a:gd name="connsiteY50" fmla="*/ 110041 h 191096"/>
                <a:gd name="connsiteX51" fmla="*/ 25241 w 208054"/>
                <a:gd name="connsiteY51" fmla="*/ 109160 h 191096"/>
                <a:gd name="connsiteX52" fmla="*/ 22936 w 208054"/>
                <a:gd name="connsiteY52" fmla="*/ 104392 h 191096"/>
                <a:gd name="connsiteX53" fmla="*/ 19431 w 208054"/>
                <a:gd name="connsiteY53" fmla="*/ 96235 h 191096"/>
                <a:gd name="connsiteX54" fmla="*/ 19660 w 208054"/>
                <a:gd name="connsiteY54" fmla="*/ 93525 h 191096"/>
                <a:gd name="connsiteX55" fmla="*/ 19126 w 208054"/>
                <a:gd name="connsiteY55" fmla="*/ 92194 h 191096"/>
                <a:gd name="connsiteX56" fmla="*/ 15716 w 208054"/>
                <a:gd name="connsiteY56" fmla="*/ 88202 h 191096"/>
                <a:gd name="connsiteX57" fmla="*/ 14964 w 208054"/>
                <a:gd name="connsiteY57" fmla="*/ 86124 h 191096"/>
                <a:gd name="connsiteX58" fmla="*/ 14364 w 208054"/>
                <a:gd name="connsiteY58" fmla="*/ 84027 h 191096"/>
                <a:gd name="connsiteX59" fmla="*/ 8944 w 208054"/>
                <a:gd name="connsiteY59" fmla="*/ 78187 h 191096"/>
                <a:gd name="connsiteX60" fmla="*/ 7096 w 208054"/>
                <a:gd name="connsiteY60" fmla="*/ 75640 h 191096"/>
                <a:gd name="connsiteX61" fmla="*/ 5686 w 208054"/>
                <a:gd name="connsiteY61" fmla="*/ 72365 h 191096"/>
                <a:gd name="connsiteX62" fmla="*/ 4286 w 208054"/>
                <a:gd name="connsiteY62" fmla="*/ 69752 h 191096"/>
                <a:gd name="connsiteX63" fmla="*/ 3105 w 208054"/>
                <a:gd name="connsiteY63" fmla="*/ 68699 h 191096"/>
                <a:gd name="connsiteX64" fmla="*/ 1562 w 208054"/>
                <a:gd name="connsiteY64" fmla="*/ 66927 h 191096"/>
                <a:gd name="connsiteX65" fmla="*/ 495 w 208054"/>
                <a:gd name="connsiteY65" fmla="*/ 64897 h 191096"/>
                <a:gd name="connsiteX66" fmla="*/ 0 w 208054"/>
                <a:gd name="connsiteY66" fmla="*/ 63385 h 191096"/>
                <a:gd name="connsiteX67" fmla="*/ 410 w 208054"/>
                <a:gd name="connsiteY67" fmla="*/ 61364 h 191096"/>
                <a:gd name="connsiteX68" fmla="*/ 934 w 208054"/>
                <a:gd name="connsiteY68" fmla="*/ 59976 h 191096"/>
                <a:gd name="connsiteX69" fmla="*/ 6087 w 208054"/>
                <a:gd name="connsiteY69" fmla="*/ 61412 h 191096"/>
                <a:gd name="connsiteX70" fmla="*/ 8906 w 208054"/>
                <a:gd name="connsiteY70" fmla="*/ 61537 h 191096"/>
                <a:gd name="connsiteX71" fmla="*/ 11116 w 208054"/>
                <a:gd name="connsiteY71" fmla="*/ 60828 h 191096"/>
                <a:gd name="connsiteX72" fmla="*/ 13840 w 208054"/>
                <a:gd name="connsiteY72" fmla="*/ 61786 h 191096"/>
                <a:gd name="connsiteX73" fmla="*/ 17097 w 208054"/>
                <a:gd name="connsiteY73" fmla="*/ 64409 h 191096"/>
                <a:gd name="connsiteX74" fmla="*/ 20641 w 208054"/>
                <a:gd name="connsiteY74" fmla="*/ 64916 h 191096"/>
                <a:gd name="connsiteX75" fmla="*/ 24479 w 208054"/>
                <a:gd name="connsiteY75" fmla="*/ 63288 h 191096"/>
                <a:gd name="connsiteX76" fmla="*/ 29661 w 208054"/>
                <a:gd name="connsiteY76" fmla="*/ 63786 h 191096"/>
                <a:gd name="connsiteX77" fmla="*/ 36186 w 208054"/>
                <a:gd name="connsiteY77" fmla="*/ 66399 h 191096"/>
                <a:gd name="connsiteX78" fmla="*/ 41596 w 208054"/>
                <a:gd name="connsiteY78" fmla="*/ 66925 h 191096"/>
                <a:gd name="connsiteX79" fmla="*/ 48035 w 208054"/>
                <a:gd name="connsiteY79" fmla="*/ 64589 h 191096"/>
                <a:gd name="connsiteX80" fmla="*/ 53778 w 208054"/>
                <a:gd name="connsiteY80" fmla="*/ 58136 h 191096"/>
                <a:gd name="connsiteX81" fmla="*/ 59188 w 208054"/>
                <a:gd name="connsiteY81" fmla="*/ 52075 h 191096"/>
                <a:gd name="connsiteX82" fmla="*/ 64503 w 208054"/>
                <a:gd name="connsiteY82" fmla="*/ 45086 h 191096"/>
                <a:gd name="connsiteX83" fmla="*/ 67704 w 208054"/>
                <a:gd name="connsiteY83" fmla="*/ 39446 h 191096"/>
                <a:gd name="connsiteX84" fmla="*/ 72400 w 208054"/>
                <a:gd name="connsiteY84" fmla="*/ 34861 h 191096"/>
                <a:gd name="connsiteX85" fmla="*/ 78591 w 208054"/>
                <a:gd name="connsiteY85" fmla="*/ 31327 h 191096"/>
                <a:gd name="connsiteX86" fmla="*/ 84896 w 208054"/>
                <a:gd name="connsiteY86" fmla="*/ 28350 h 191096"/>
                <a:gd name="connsiteX87" fmla="*/ 94545 w 208054"/>
                <a:gd name="connsiteY87" fmla="*/ 24702 h 191096"/>
                <a:gd name="connsiteX88" fmla="*/ 94545 w 208054"/>
                <a:gd name="connsiteY88" fmla="*/ 24711 h 191096"/>
                <a:gd name="connsiteX89" fmla="*/ 96469 w 208054"/>
                <a:gd name="connsiteY89" fmla="*/ 21695 h 191096"/>
                <a:gd name="connsiteX90" fmla="*/ 97117 w 208054"/>
                <a:gd name="connsiteY90" fmla="*/ 18421 h 191096"/>
                <a:gd name="connsiteX91" fmla="*/ 97117 w 208054"/>
                <a:gd name="connsiteY91" fmla="*/ 13864 h 191096"/>
                <a:gd name="connsiteX92" fmla="*/ 97612 w 208054"/>
                <a:gd name="connsiteY92" fmla="*/ 10915 h 191096"/>
                <a:gd name="connsiteX93" fmla="*/ 98622 w 208054"/>
                <a:gd name="connsiteY93" fmla="*/ 9565 h 191096"/>
                <a:gd name="connsiteX94" fmla="*/ 100222 w 208054"/>
                <a:gd name="connsiteY94" fmla="*/ 8521 h 191096"/>
                <a:gd name="connsiteX95" fmla="*/ 102289 w 208054"/>
                <a:gd name="connsiteY95" fmla="*/ 7161 h 191096"/>
                <a:gd name="connsiteX96" fmla="*/ 108642 w 208054"/>
                <a:gd name="connsiteY96" fmla="*/ 3705 h 191096"/>
                <a:gd name="connsiteX97" fmla="*/ 113967 w 208054"/>
                <a:gd name="connsiteY97" fmla="*/ 1493 h 191096"/>
                <a:gd name="connsiteX98" fmla="*/ 120444 w 208054"/>
                <a:gd name="connsiteY98" fmla="*/ 38 h 191096"/>
                <a:gd name="connsiteX99" fmla="*/ 127540 w 208054"/>
                <a:gd name="connsiteY99" fmla="*/ 29 h 191096"/>
                <a:gd name="connsiteX100" fmla="*/ 134379 w 208054"/>
                <a:gd name="connsiteY100" fmla="*/ 10 h 191096"/>
                <a:gd name="connsiteX101" fmla="*/ 138265 w 208054"/>
                <a:gd name="connsiteY101" fmla="*/ 0 h 191096"/>
                <a:gd name="connsiteX102" fmla="*/ 138322 w 208054"/>
                <a:gd name="connsiteY102" fmla="*/ 4376 h 191096"/>
                <a:gd name="connsiteX103" fmla="*/ 138617 w 208054"/>
                <a:gd name="connsiteY103" fmla="*/ 9306 h 191096"/>
                <a:gd name="connsiteX104" fmla="*/ 139379 w 208054"/>
                <a:gd name="connsiteY104" fmla="*/ 9775 h 191096"/>
                <a:gd name="connsiteX105" fmla="*/ 144523 w 208054"/>
                <a:gd name="connsiteY105" fmla="*/ 9881 h 191096"/>
                <a:gd name="connsiteX106" fmla="*/ 152771 w 208054"/>
                <a:gd name="connsiteY106" fmla="*/ 10234 h 191096"/>
                <a:gd name="connsiteX107" fmla="*/ 160725 w 208054"/>
                <a:gd name="connsiteY107" fmla="*/ 10560 h 191096"/>
                <a:gd name="connsiteX108" fmla="*/ 165802 w 208054"/>
                <a:gd name="connsiteY108" fmla="*/ 14141 h 191096"/>
                <a:gd name="connsiteX109" fmla="*/ 167507 w 208054"/>
                <a:gd name="connsiteY109" fmla="*/ 14907 h 191096"/>
                <a:gd name="connsiteX110" fmla="*/ 172784 w 208054"/>
                <a:gd name="connsiteY110" fmla="*/ 15864 h 191096"/>
                <a:gd name="connsiteX111" fmla="*/ 179527 w 208054"/>
                <a:gd name="connsiteY111" fmla="*/ 21829 h 191096"/>
                <a:gd name="connsiteX112" fmla="*/ 187642 w 208054"/>
                <a:gd name="connsiteY112" fmla="*/ 22384 h 191096"/>
                <a:gd name="connsiteX113" fmla="*/ 193224 w 208054"/>
                <a:gd name="connsiteY113" fmla="*/ 24251 h 191096"/>
                <a:gd name="connsiteX114" fmla="*/ 198139 w 208054"/>
                <a:gd name="connsiteY114" fmla="*/ 26300 h 191096"/>
                <a:gd name="connsiteX115" fmla="*/ 200968 w 208054"/>
                <a:gd name="connsiteY115" fmla="*/ 28761 h 191096"/>
                <a:gd name="connsiteX116" fmla="*/ 202797 w 208054"/>
                <a:gd name="connsiteY116" fmla="*/ 29316 h 191096"/>
                <a:gd name="connsiteX117" fmla="*/ 205273 w 208054"/>
                <a:gd name="connsiteY117" fmla="*/ 29498 h 191096"/>
                <a:gd name="connsiteX118" fmla="*/ 206473 w 208054"/>
                <a:gd name="connsiteY118" fmla="*/ 29728 h 191096"/>
                <a:gd name="connsiteX119" fmla="*/ 206216 w 208054"/>
                <a:gd name="connsiteY119" fmla="*/ 31500 h 191096"/>
                <a:gd name="connsiteX120" fmla="*/ 204559 w 208054"/>
                <a:gd name="connsiteY120" fmla="*/ 34506 h 191096"/>
                <a:gd name="connsiteX121" fmla="*/ 204778 w 208054"/>
                <a:gd name="connsiteY121" fmla="*/ 38815 h 191096"/>
                <a:gd name="connsiteX122" fmla="*/ 207055 w 208054"/>
                <a:gd name="connsiteY122" fmla="*/ 44789 h 191096"/>
                <a:gd name="connsiteX123" fmla="*/ 207359 w 208054"/>
                <a:gd name="connsiteY123" fmla="*/ 49998 h 191096"/>
                <a:gd name="connsiteX124" fmla="*/ 206664 w 208054"/>
                <a:gd name="connsiteY124" fmla="*/ 59179 h 191096"/>
                <a:gd name="connsiteX125" fmla="*/ 206683 w 208054"/>
                <a:gd name="connsiteY125" fmla="*/ 68093 h 191096"/>
                <a:gd name="connsiteX126" fmla="*/ 206921 w 208054"/>
                <a:gd name="connsiteY126" fmla="*/ 71282 h 191096"/>
                <a:gd name="connsiteX127" fmla="*/ 207293 w 208054"/>
                <a:gd name="connsiteY127" fmla="*/ 73388 h 191096"/>
                <a:gd name="connsiteX128" fmla="*/ 207778 w 208054"/>
                <a:gd name="connsiteY128" fmla="*/ 74546 h 191096"/>
                <a:gd name="connsiteX129" fmla="*/ 207683 w 208054"/>
                <a:gd name="connsiteY129" fmla="*/ 75868 h 191096"/>
                <a:gd name="connsiteX130" fmla="*/ 206331 w 208054"/>
                <a:gd name="connsiteY130" fmla="*/ 79621 h 191096"/>
                <a:gd name="connsiteX131" fmla="*/ 205245 w 208054"/>
                <a:gd name="connsiteY131" fmla="*/ 83566 h 191096"/>
                <a:gd name="connsiteX132" fmla="*/ 205207 w 208054"/>
                <a:gd name="connsiteY132" fmla="*/ 85145 h 191096"/>
                <a:gd name="connsiteX133" fmla="*/ 204788 w 208054"/>
                <a:gd name="connsiteY133" fmla="*/ 86266 h 191096"/>
                <a:gd name="connsiteX134" fmla="*/ 203978 w 208054"/>
                <a:gd name="connsiteY134" fmla="*/ 87252 h 191096"/>
                <a:gd name="connsiteX135" fmla="*/ 200435 w 208054"/>
                <a:gd name="connsiteY135" fmla="*/ 89080 h 191096"/>
                <a:gd name="connsiteX136" fmla="*/ 199835 w 208054"/>
                <a:gd name="connsiteY136" fmla="*/ 90210 h 191096"/>
                <a:gd name="connsiteX137" fmla="*/ 199844 w 208054"/>
                <a:gd name="connsiteY137" fmla="*/ 92259 h 191096"/>
                <a:gd name="connsiteX138" fmla="*/ 200292 w 208054"/>
                <a:gd name="connsiteY138" fmla="*/ 93983 h 191096"/>
                <a:gd name="connsiteX139" fmla="*/ 201625 w 208054"/>
                <a:gd name="connsiteY139" fmla="*/ 94614 h 191096"/>
                <a:gd name="connsiteX140" fmla="*/ 203225 w 208054"/>
                <a:gd name="connsiteY140" fmla="*/ 95591 h 191096"/>
                <a:gd name="connsiteX141" fmla="*/ 203854 w 208054"/>
                <a:gd name="connsiteY141" fmla="*/ 96874 h 191096"/>
                <a:gd name="connsiteX142" fmla="*/ 203864 w 208054"/>
                <a:gd name="connsiteY142" fmla="*/ 98233 h 191096"/>
                <a:gd name="connsiteX143" fmla="*/ 203349 w 208054"/>
                <a:gd name="connsiteY143" fmla="*/ 100751 h 191096"/>
                <a:gd name="connsiteX144" fmla="*/ 201921 w 208054"/>
                <a:gd name="connsiteY144" fmla="*/ 104916 h 191096"/>
                <a:gd name="connsiteX145" fmla="*/ 203349 w 208054"/>
                <a:gd name="connsiteY145" fmla="*/ 109723 h 191096"/>
                <a:gd name="connsiteX146" fmla="*/ 204940 w 208054"/>
                <a:gd name="connsiteY146" fmla="*/ 112844 h 191096"/>
                <a:gd name="connsiteX147" fmla="*/ 207140 w 208054"/>
                <a:gd name="connsiteY147" fmla="*/ 116444 h 191096"/>
                <a:gd name="connsiteX148" fmla="*/ 208055 w 208054"/>
                <a:gd name="connsiteY148" fmla="*/ 118675 h 191096"/>
                <a:gd name="connsiteX149" fmla="*/ 208007 w 208054"/>
                <a:gd name="connsiteY149" fmla="*/ 120274 h 191096"/>
                <a:gd name="connsiteX150" fmla="*/ 207674 w 208054"/>
                <a:gd name="connsiteY150" fmla="*/ 121834 h 191096"/>
                <a:gd name="connsiteX151" fmla="*/ 204388 w 208054"/>
                <a:gd name="connsiteY151" fmla="*/ 128441 h 191096"/>
                <a:gd name="connsiteX152" fmla="*/ 202016 w 208054"/>
                <a:gd name="connsiteY152" fmla="*/ 132558 h 191096"/>
                <a:gd name="connsiteX153" fmla="*/ 199120 w 208054"/>
                <a:gd name="connsiteY153" fmla="*/ 136962 h 191096"/>
                <a:gd name="connsiteX154" fmla="*/ 195291 w 208054"/>
                <a:gd name="connsiteY154" fmla="*/ 139729 h 191096"/>
                <a:gd name="connsiteX155" fmla="*/ 194301 w 208054"/>
                <a:gd name="connsiteY155" fmla="*/ 141060 h 191096"/>
                <a:gd name="connsiteX156" fmla="*/ 193910 w 208054"/>
                <a:gd name="connsiteY156" fmla="*/ 142573 h 191096"/>
                <a:gd name="connsiteX157" fmla="*/ 194043 w 208054"/>
                <a:gd name="connsiteY157" fmla="*/ 145885 h 191096"/>
                <a:gd name="connsiteX158" fmla="*/ 193872 w 208054"/>
                <a:gd name="connsiteY158" fmla="*/ 149361 h 191096"/>
                <a:gd name="connsiteX159" fmla="*/ 190595 w 208054"/>
                <a:gd name="connsiteY159" fmla="*/ 154694 h 191096"/>
                <a:gd name="connsiteX160" fmla="*/ 192624 w 208054"/>
                <a:gd name="connsiteY160" fmla="*/ 159290 h 191096"/>
                <a:gd name="connsiteX161" fmla="*/ 192167 w 208054"/>
                <a:gd name="connsiteY161" fmla="*/ 159720 h 191096"/>
                <a:gd name="connsiteX162" fmla="*/ 191062 w 208054"/>
                <a:gd name="connsiteY162" fmla="*/ 160371 h 191096"/>
                <a:gd name="connsiteX163" fmla="*/ 186347 w 208054"/>
                <a:gd name="connsiteY163" fmla="*/ 165550 h 191096"/>
                <a:gd name="connsiteX164" fmla="*/ 181575 w 208054"/>
                <a:gd name="connsiteY164" fmla="*/ 170807 h 191096"/>
                <a:gd name="connsiteX165" fmla="*/ 178089 w 208054"/>
                <a:gd name="connsiteY165" fmla="*/ 174646 h 191096"/>
                <a:gd name="connsiteX166" fmla="*/ 174127 w 208054"/>
                <a:gd name="connsiteY166" fmla="*/ 179012 h 191096"/>
                <a:gd name="connsiteX167" fmla="*/ 169688 w 208054"/>
                <a:gd name="connsiteY167" fmla="*/ 183914 h 191096"/>
                <a:gd name="connsiteX168" fmla="*/ 165887 w 208054"/>
                <a:gd name="connsiteY168" fmla="*/ 188117 h 19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</a:cxnLst>
              <a:rect l="l" t="t" r="r" b="b"/>
              <a:pathLst>
                <a:path w="208054" h="191096">
                  <a:moveTo>
                    <a:pt x="162097" y="191096"/>
                  </a:moveTo>
                  <a:lnTo>
                    <a:pt x="159677" y="189449"/>
                  </a:lnTo>
                  <a:lnTo>
                    <a:pt x="156372" y="188377"/>
                  </a:lnTo>
                  <a:lnTo>
                    <a:pt x="152162" y="187880"/>
                  </a:lnTo>
                  <a:lnTo>
                    <a:pt x="146704" y="188081"/>
                  </a:lnTo>
                  <a:lnTo>
                    <a:pt x="139979" y="188991"/>
                  </a:lnTo>
                  <a:lnTo>
                    <a:pt x="132769" y="187890"/>
                  </a:lnTo>
                  <a:lnTo>
                    <a:pt x="125063" y="184806"/>
                  </a:lnTo>
                  <a:lnTo>
                    <a:pt x="118672" y="183715"/>
                  </a:lnTo>
                  <a:lnTo>
                    <a:pt x="111033" y="185055"/>
                  </a:lnTo>
                  <a:lnTo>
                    <a:pt x="110690" y="185084"/>
                  </a:lnTo>
                  <a:lnTo>
                    <a:pt x="109376" y="184040"/>
                  </a:lnTo>
                  <a:lnTo>
                    <a:pt x="107280" y="181790"/>
                  </a:lnTo>
                  <a:lnTo>
                    <a:pt x="103804" y="181388"/>
                  </a:lnTo>
                  <a:lnTo>
                    <a:pt x="102861" y="180872"/>
                  </a:lnTo>
                  <a:lnTo>
                    <a:pt x="102080" y="180029"/>
                  </a:lnTo>
                  <a:lnTo>
                    <a:pt x="101565" y="178957"/>
                  </a:lnTo>
                  <a:lnTo>
                    <a:pt x="101365" y="177760"/>
                  </a:lnTo>
                  <a:lnTo>
                    <a:pt x="101937" y="174064"/>
                  </a:lnTo>
                  <a:lnTo>
                    <a:pt x="101622" y="173653"/>
                  </a:lnTo>
                  <a:lnTo>
                    <a:pt x="100698" y="173203"/>
                  </a:lnTo>
                  <a:lnTo>
                    <a:pt x="98784" y="172763"/>
                  </a:lnTo>
                  <a:lnTo>
                    <a:pt x="94202" y="171088"/>
                  </a:lnTo>
                  <a:lnTo>
                    <a:pt x="88430" y="169460"/>
                  </a:lnTo>
                  <a:lnTo>
                    <a:pt x="79067" y="167679"/>
                  </a:lnTo>
                  <a:lnTo>
                    <a:pt x="75429" y="167220"/>
                  </a:lnTo>
                  <a:lnTo>
                    <a:pt x="74581" y="166674"/>
                  </a:lnTo>
                  <a:lnTo>
                    <a:pt x="73533" y="165315"/>
                  </a:lnTo>
                  <a:lnTo>
                    <a:pt x="71733" y="161073"/>
                  </a:lnTo>
                  <a:lnTo>
                    <a:pt x="70047" y="158277"/>
                  </a:lnTo>
                  <a:lnTo>
                    <a:pt x="66018" y="153959"/>
                  </a:lnTo>
                  <a:lnTo>
                    <a:pt x="65380" y="152628"/>
                  </a:lnTo>
                  <a:lnTo>
                    <a:pt x="65580" y="149201"/>
                  </a:lnTo>
                  <a:lnTo>
                    <a:pt x="65875" y="146443"/>
                  </a:lnTo>
                  <a:lnTo>
                    <a:pt x="66304" y="144107"/>
                  </a:lnTo>
                  <a:lnTo>
                    <a:pt x="66113" y="141915"/>
                  </a:lnTo>
                  <a:lnTo>
                    <a:pt x="66056" y="139195"/>
                  </a:lnTo>
                  <a:lnTo>
                    <a:pt x="66180" y="137376"/>
                  </a:lnTo>
                  <a:lnTo>
                    <a:pt x="65637" y="136592"/>
                  </a:lnTo>
                  <a:lnTo>
                    <a:pt x="64180" y="136036"/>
                  </a:lnTo>
                  <a:lnTo>
                    <a:pt x="60017" y="135787"/>
                  </a:lnTo>
                  <a:lnTo>
                    <a:pt x="54988" y="135892"/>
                  </a:lnTo>
                  <a:lnTo>
                    <a:pt x="54826" y="133135"/>
                  </a:lnTo>
                  <a:lnTo>
                    <a:pt x="54340" y="128865"/>
                  </a:lnTo>
                  <a:lnTo>
                    <a:pt x="53407" y="126414"/>
                  </a:lnTo>
                  <a:lnTo>
                    <a:pt x="52245" y="125140"/>
                  </a:lnTo>
                  <a:lnTo>
                    <a:pt x="49930" y="123809"/>
                  </a:lnTo>
                  <a:lnTo>
                    <a:pt x="45253" y="121990"/>
                  </a:lnTo>
                  <a:lnTo>
                    <a:pt x="38881" y="119223"/>
                  </a:lnTo>
                  <a:lnTo>
                    <a:pt x="33433" y="115125"/>
                  </a:lnTo>
                  <a:lnTo>
                    <a:pt x="27194" y="110041"/>
                  </a:lnTo>
                  <a:lnTo>
                    <a:pt x="25241" y="109160"/>
                  </a:lnTo>
                  <a:lnTo>
                    <a:pt x="22936" y="104392"/>
                  </a:lnTo>
                  <a:lnTo>
                    <a:pt x="19431" y="96235"/>
                  </a:lnTo>
                  <a:lnTo>
                    <a:pt x="19660" y="93525"/>
                  </a:lnTo>
                  <a:lnTo>
                    <a:pt x="19126" y="92194"/>
                  </a:lnTo>
                  <a:lnTo>
                    <a:pt x="15716" y="88202"/>
                  </a:lnTo>
                  <a:lnTo>
                    <a:pt x="14964" y="86124"/>
                  </a:lnTo>
                  <a:lnTo>
                    <a:pt x="14364" y="84027"/>
                  </a:lnTo>
                  <a:lnTo>
                    <a:pt x="8944" y="78187"/>
                  </a:lnTo>
                  <a:lnTo>
                    <a:pt x="7096" y="75640"/>
                  </a:lnTo>
                  <a:lnTo>
                    <a:pt x="5686" y="72365"/>
                  </a:lnTo>
                  <a:lnTo>
                    <a:pt x="4286" y="69752"/>
                  </a:lnTo>
                  <a:lnTo>
                    <a:pt x="3105" y="68699"/>
                  </a:lnTo>
                  <a:lnTo>
                    <a:pt x="1562" y="66927"/>
                  </a:lnTo>
                  <a:lnTo>
                    <a:pt x="495" y="64897"/>
                  </a:lnTo>
                  <a:lnTo>
                    <a:pt x="0" y="63385"/>
                  </a:lnTo>
                  <a:lnTo>
                    <a:pt x="410" y="61364"/>
                  </a:lnTo>
                  <a:lnTo>
                    <a:pt x="934" y="59976"/>
                  </a:lnTo>
                  <a:lnTo>
                    <a:pt x="6087" y="61412"/>
                  </a:lnTo>
                  <a:lnTo>
                    <a:pt x="8906" y="61537"/>
                  </a:lnTo>
                  <a:lnTo>
                    <a:pt x="11116" y="60828"/>
                  </a:lnTo>
                  <a:lnTo>
                    <a:pt x="13840" y="61786"/>
                  </a:lnTo>
                  <a:lnTo>
                    <a:pt x="17097" y="64409"/>
                  </a:lnTo>
                  <a:lnTo>
                    <a:pt x="20641" y="64916"/>
                  </a:lnTo>
                  <a:lnTo>
                    <a:pt x="24479" y="63288"/>
                  </a:lnTo>
                  <a:lnTo>
                    <a:pt x="29661" y="63786"/>
                  </a:lnTo>
                  <a:lnTo>
                    <a:pt x="36186" y="66399"/>
                  </a:lnTo>
                  <a:lnTo>
                    <a:pt x="41596" y="66925"/>
                  </a:lnTo>
                  <a:lnTo>
                    <a:pt x="48035" y="64589"/>
                  </a:lnTo>
                  <a:lnTo>
                    <a:pt x="53778" y="58136"/>
                  </a:lnTo>
                  <a:lnTo>
                    <a:pt x="59188" y="52075"/>
                  </a:lnTo>
                  <a:lnTo>
                    <a:pt x="64503" y="45086"/>
                  </a:lnTo>
                  <a:lnTo>
                    <a:pt x="67704" y="39446"/>
                  </a:lnTo>
                  <a:lnTo>
                    <a:pt x="72400" y="34861"/>
                  </a:lnTo>
                  <a:lnTo>
                    <a:pt x="78591" y="31327"/>
                  </a:lnTo>
                  <a:lnTo>
                    <a:pt x="84896" y="28350"/>
                  </a:lnTo>
                  <a:lnTo>
                    <a:pt x="94545" y="24702"/>
                  </a:lnTo>
                  <a:lnTo>
                    <a:pt x="94545" y="24711"/>
                  </a:lnTo>
                  <a:lnTo>
                    <a:pt x="96469" y="21695"/>
                  </a:lnTo>
                  <a:lnTo>
                    <a:pt x="97117" y="18421"/>
                  </a:lnTo>
                  <a:lnTo>
                    <a:pt x="97117" y="13864"/>
                  </a:lnTo>
                  <a:lnTo>
                    <a:pt x="97612" y="10915"/>
                  </a:lnTo>
                  <a:lnTo>
                    <a:pt x="98622" y="9565"/>
                  </a:lnTo>
                  <a:lnTo>
                    <a:pt x="100222" y="8521"/>
                  </a:lnTo>
                  <a:lnTo>
                    <a:pt x="102289" y="7161"/>
                  </a:lnTo>
                  <a:lnTo>
                    <a:pt x="108642" y="3705"/>
                  </a:lnTo>
                  <a:lnTo>
                    <a:pt x="113967" y="1493"/>
                  </a:lnTo>
                  <a:lnTo>
                    <a:pt x="120444" y="38"/>
                  </a:lnTo>
                  <a:lnTo>
                    <a:pt x="127540" y="29"/>
                  </a:lnTo>
                  <a:lnTo>
                    <a:pt x="134379" y="10"/>
                  </a:lnTo>
                  <a:lnTo>
                    <a:pt x="138265" y="0"/>
                  </a:lnTo>
                  <a:lnTo>
                    <a:pt x="138322" y="4376"/>
                  </a:lnTo>
                  <a:lnTo>
                    <a:pt x="138617" y="9306"/>
                  </a:lnTo>
                  <a:lnTo>
                    <a:pt x="139379" y="9775"/>
                  </a:lnTo>
                  <a:lnTo>
                    <a:pt x="144523" y="9881"/>
                  </a:lnTo>
                  <a:lnTo>
                    <a:pt x="152771" y="10234"/>
                  </a:lnTo>
                  <a:lnTo>
                    <a:pt x="160725" y="10560"/>
                  </a:lnTo>
                  <a:lnTo>
                    <a:pt x="165802" y="14141"/>
                  </a:lnTo>
                  <a:lnTo>
                    <a:pt x="167507" y="14907"/>
                  </a:lnTo>
                  <a:lnTo>
                    <a:pt x="172784" y="15864"/>
                  </a:lnTo>
                  <a:lnTo>
                    <a:pt x="179527" y="21829"/>
                  </a:lnTo>
                  <a:lnTo>
                    <a:pt x="187642" y="22384"/>
                  </a:lnTo>
                  <a:lnTo>
                    <a:pt x="193224" y="24251"/>
                  </a:lnTo>
                  <a:lnTo>
                    <a:pt x="198139" y="26300"/>
                  </a:lnTo>
                  <a:lnTo>
                    <a:pt x="200968" y="28761"/>
                  </a:lnTo>
                  <a:lnTo>
                    <a:pt x="202797" y="29316"/>
                  </a:lnTo>
                  <a:lnTo>
                    <a:pt x="205273" y="29498"/>
                  </a:lnTo>
                  <a:lnTo>
                    <a:pt x="206473" y="29728"/>
                  </a:lnTo>
                  <a:lnTo>
                    <a:pt x="206216" y="31500"/>
                  </a:lnTo>
                  <a:lnTo>
                    <a:pt x="204559" y="34506"/>
                  </a:lnTo>
                  <a:lnTo>
                    <a:pt x="204778" y="38815"/>
                  </a:lnTo>
                  <a:lnTo>
                    <a:pt x="207055" y="44789"/>
                  </a:lnTo>
                  <a:lnTo>
                    <a:pt x="207359" y="49998"/>
                  </a:lnTo>
                  <a:lnTo>
                    <a:pt x="206664" y="59179"/>
                  </a:lnTo>
                  <a:lnTo>
                    <a:pt x="206683" y="68093"/>
                  </a:lnTo>
                  <a:lnTo>
                    <a:pt x="206921" y="71282"/>
                  </a:lnTo>
                  <a:lnTo>
                    <a:pt x="207293" y="73388"/>
                  </a:lnTo>
                  <a:lnTo>
                    <a:pt x="207778" y="74546"/>
                  </a:lnTo>
                  <a:lnTo>
                    <a:pt x="207683" y="75868"/>
                  </a:lnTo>
                  <a:lnTo>
                    <a:pt x="206331" y="79621"/>
                  </a:lnTo>
                  <a:lnTo>
                    <a:pt x="205245" y="83566"/>
                  </a:lnTo>
                  <a:lnTo>
                    <a:pt x="205207" y="85145"/>
                  </a:lnTo>
                  <a:lnTo>
                    <a:pt x="204788" y="86266"/>
                  </a:lnTo>
                  <a:lnTo>
                    <a:pt x="203978" y="87252"/>
                  </a:lnTo>
                  <a:lnTo>
                    <a:pt x="200435" y="89080"/>
                  </a:lnTo>
                  <a:lnTo>
                    <a:pt x="199835" y="90210"/>
                  </a:lnTo>
                  <a:lnTo>
                    <a:pt x="199844" y="92259"/>
                  </a:lnTo>
                  <a:lnTo>
                    <a:pt x="200292" y="93983"/>
                  </a:lnTo>
                  <a:lnTo>
                    <a:pt x="201625" y="94614"/>
                  </a:lnTo>
                  <a:lnTo>
                    <a:pt x="203225" y="95591"/>
                  </a:lnTo>
                  <a:lnTo>
                    <a:pt x="203854" y="96874"/>
                  </a:lnTo>
                  <a:lnTo>
                    <a:pt x="203864" y="98233"/>
                  </a:lnTo>
                  <a:lnTo>
                    <a:pt x="203349" y="100751"/>
                  </a:lnTo>
                  <a:lnTo>
                    <a:pt x="201921" y="104916"/>
                  </a:lnTo>
                  <a:lnTo>
                    <a:pt x="203349" y="109723"/>
                  </a:lnTo>
                  <a:lnTo>
                    <a:pt x="204940" y="112844"/>
                  </a:lnTo>
                  <a:lnTo>
                    <a:pt x="207140" y="116444"/>
                  </a:lnTo>
                  <a:lnTo>
                    <a:pt x="208055" y="118675"/>
                  </a:lnTo>
                  <a:lnTo>
                    <a:pt x="208007" y="120274"/>
                  </a:lnTo>
                  <a:lnTo>
                    <a:pt x="207674" y="121834"/>
                  </a:lnTo>
                  <a:lnTo>
                    <a:pt x="204388" y="128441"/>
                  </a:lnTo>
                  <a:lnTo>
                    <a:pt x="202016" y="132558"/>
                  </a:lnTo>
                  <a:lnTo>
                    <a:pt x="199120" y="136962"/>
                  </a:lnTo>
                  <a:lnTo>
                    <a:pt x="195291" y="139729"/>
                  </a:lnTo>
                  <a:lnTo>
                    <a:pt x="194301" y="141060"/>
                  </a:lnTo>
                  <a:lnTo>
                    <a:pt x="193910" y="142573"/>
                  </a:lnTo>
                  <a:lnTo>
                    <a:pt x="194043" y="145885"/>
                  </a:lnTo>
                  <a:lnTo>
                    <a:pt x="193872" y="149361"/>
                  </a:lnTo>
                  <a:lnTo>
                    <a:pt x="190595" y="154694"/>
                  </a:lnTo>
                  <a:lnTo>
                    <a:pt x="192624" y="159290"/>
                  </a:lnTo>
                  <a:lnTo>
                    <a:pt x="192167" y="159720"/>
                  </a:lnTo>
                  <a:lnTo>
                    <a:pt x="191062" y="160371"/>
                  </a:lnTo>
                  <a:lnTo>
                    <a:pt x="186347" y="165550"/>
                  </a:lnTo>
                  <a:lnTo>
                    <a:pt x="181575" y="170807"/>
                  </a:lnTo>
                  <a:lnTo>
                    <a:pt x="178089" y="174646"/>
                  </a:lnTo>
                  <a:lnTo>
                    <a:pt x="174127" y="179012"/>
                  </a:lnTo>
                  <a:lnTo>
                    <a:pt x="169688" y="183914"/>
                  </a:lnTo>
                  <a:lnTo>
                    <a:pt x="165887" y="18811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6" name="TextBox 53">
            <a:extLst>
              <a:ext uri="{FF2B5EF4-FFF2-40B4-BE49-F238E27FC236}">
                <a16:creationId xmlns:a16="http://schemas.microsoft.com/office/drawing/2014/main" id="{EC8864F2-22C1-CD84-7074-0CA438B65958}"/>
              </a:ext>
            </a:extLst>
          </p:cNvPr>
          <p:cNvSpPr txBox="1">
            <a:spLocks/>
          </p:cNvSpPr>
          <p:nvPr/>
        </p:nvSpPr>
        <p:spPr>
          <a:xfrm>
            <a:off x="1449915" y="1340951"/>
            <a:ext cx="2518712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Lato Black" panose="020F0A02020204030203" pitchFamily="34" charset="0"/>
              </a:rPr>
              <a:t>AFRICA</a:t>
            </a:r>
            <a:endParaRPr lang="id-ID" sz="2700" dirty="0">
              <a:solidFill>
                <a:schemeClr val="tx1">
                  <a:lumMod val="85000"/>
                  <a:lumOff val="15000"/>
                </a:schemeClr>
              </a:solidFill>
              <a:latin typeface="Lato" panose="020F0502020204030203" pitchFamily="34" charset="0"/>
            </a:endParaRPr>
          </a:p>
        </p:txBody>
      </p: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784CA4C5-1DE5-F0FF-CC77-EC6726545DE9}"/>
              </a:ext>
            </a:extLst>
          </p:cNvPr>
          <p:cNvGrpSpPr>
            <a:grpSpLocks/>
          </p:cNvGrpSpPr>
          <p:nvPr/>
        </p:nvGrpSpPr>
        <p:grpSpPr>
          <a:xfrm>
            <a:off x="8056823" y="727624"/>
            <a:ext cx="971603" cy="971603"/>
            <a:chOff x="8899041" y="1684213"/>
            <a:chExt cx="971603" cy="971603"/>
          </a:xfrm>
        </p:grpSpPr>
        <p:pic>
          <p:nvPicPr>
            <p:cNvPr id="118" name="Graphic 117">
              <a:extLst>
                <a:ext uri="{FF2B5EF4-FFF2-40B4-BE49-F238E27FC236}">
                  <a16:creationId xmlns:a16="http://schemas.microsoft.com/office/drawing/2014/main" id="{12E60AE1-1476-4FB4-6BCE-15283537045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BEA469DF-EAD4-B3FF-F74E-772F49A7444F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968B6DE3-F37F-BDC2-5573-2B8FAE086224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2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1E5CD2DB-3250-B8F2-4CB8-B8CCDC7C4B63}"/>
              </a:ext>
            </a:extLst>
          </p:cNvPr>
          <p:cNvGrpSpPr>
            <a:grpSpLocks/>
          </p:cNvGrpSpPr>
          <p:nvPr/>
        </p:nvGrpSpPr>
        <p:grpSpPr>
          <a:xfrm>
            <a:off x="5995598" y="1289065"/>
            <a:ext cx="971603" cy="971603"/>
            <a:chOff x="8899041" y="1684213"/>
            <a:chExt cx="971603" cy="971603"/>
          </a:xfrm>
        </p:grpSpPr>
        <p:pic>
          <p:nvPicPr>
            <p:cNvPr id="122" name="Graphic 121">
              <a:extLst>
                <a:ext uri="{FF2B5EF4-FFF2-40B4-BE49-F238E27FC236}">
                  <a16:creationId xmlns:a16="http://schemas.microsoft.com/office/drawing/2014/main" id="{E2781841-334E-32EE-7BAA-63CFA93FB4E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3A01B941-09FF-1CF4-F9EC-F10E74908003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BF47D81E-5A3E-B693-3F1B-0712257D39C3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1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D21C7684-DBE1-AC99-40BB-BD97D3EA7622}"/>
              </a:ext>
            </a:extLst>
          </p:cNvPr>
          <p:cNvGrpSpPr>
            <a:grpSpLocks/>
          </p:cNvGrpSpPr>
          <p:nvPr/>
        </p:nvGrpSpPr>
        <p:grpSpPr>
          <a:xfrm>
            <a:off x="7562969" y="2708049"/>
            <a:ext cx="971603" cy="971603"/>
            <a:chOff x="8899041" y="1684213"/>
            <a:chExt cx="971603" cy="971603"/>
          </a:xfrm>
        </p:grpSpPr>
        <p:pic>
          <p:nvPicPr>
            <p:cNvPr id="126" name="Graphic 125">
              <a:extLst>
                <a:ext uri="{FF2B5EF4-FFF2-40B4-BE49-F238E27FC236}">
                  <a16:creationId xmlns:a16="http://schemas.microsoft.com/office/drawing/2014/main" id="{B32CD8DB-7803-7D7E-AC4F-4F44E5325C6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6A92D836-E8A3-A28F-8298-4611C964AEE9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803C20D9-874D-D505-AC16-34B9B3368FDD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3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9" name="TextBox 128">
            <a:extLst>
              <a:ext uri="{FF2B5EF4-FFF2-40B4-BE49-F238E27FC236}">
                <a16:creationId xmlns:a16="http://schemas.microsoft.com/office/drawing/2014/main" id="{FC824160-DC8B-7BFC-8119-46167148A3E0}"/>
              </a:ext>
            </a:extLst>
          </p:cNvPr>
          <p:cNvSpPr txBox="1">
            <a:spLocks/>
          </p:cNvSpPr>
          <p:nvPr/>
        </p:nvSpPr>
        <p:spPr>
          <a:xfrm>
            <a:off x="2091614" y="2393193"/>
            <a:ext cx="2518711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First Area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844FCD9-3AA8-788F-6966-F669867A2A57}"/>
              </a:ext>
            </a:extLst>
          </p:cNvPr>
          <p:cNvSpPr txBox="1">
            <a:spLocks/>
          </p:cNvSpPr>
          <p:nvPr/>
        </p:nvSpPr>
        <p:spPr>
          <a:xfrm>
            <a:off x="2091614" y="3704597"/>
            <a:ext cx="25187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Second Area 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1E1FE97F-D26C-D300-B25F-F60A15747094}"/>
              </a:ext>
            </a:extLst>
          </p:cNvPr>
          <p:cNvSpPr txBox="1">
            <a:spLocks/>
          </p:cNvSpPr>
          <p:nvPr/>
        </p:nvSpPr>
        <p:spPr>
          <a:xfrm>
            <a:off x="2091614" y="4800557"/>
            <a:ext cx="25187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Third Area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D68F422D-9D88-7BD9-4382-B48FD06ED67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20473981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4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5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0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2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3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1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8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0" dur="10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1" dur="10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1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129" grpId="0"/>
          <p:bldP spid="130" grpId="0"/>
          <p:bldP spid="131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0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1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8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10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10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1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129" grpId="0"/>
          <p:bldP spid="130" grpId="0"/>
          <p:bldP spid="131" grpId="0"/>
        </p:bldLst>
      </p:timing>
    </mc:Fallback>
  </mc:AlternateContent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66A211-AA2D-03BC-17B4-59D8AD9B98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5FF57328-C34C-DD8C-A996-03DA93796639}"/>
              </a:ext>
            </a:extLst>
          </p:cNvPr>
          <p:cNvGrpSpPr/>
          <p:nvPr/>
        </p:nvGrpSpPr>
        <p:grpSpPr>
          <a:xfrm>
            <a:off x="4898181" y="793256"/>
            <a:ext cx="5627801" cy="5271489"/>
            <a:chOff x="3993377" y="1450280"/>
            <a:chExt cx="4209858" cy="3952398"/>
          </a:xfrm>
          <a:solidFill>
            <a:schemeClr val="bg1">
              <a:lumMod val="75000"/>
            </a:schemeClr>
          </a:solidFill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468DCE51-3BD9-01BD-6A27-5310A0694E65}"/>
                </a:ext>
              </a:extLst>
            </p:cNvPr>
            <p:cNvSpPr/>
            <p:nvPr/>
          </p:nvSpPr>
          <p:spPr>
            <a:xfrm>
              <a:off x="5657394" y="1542958"/>
              <a:ext cx="930592" cy="1629822"/>
            </a:xfrm>
            <a:custGeom>
              <a:avLst/>
              <a:gdLst>
                <a:gd name="connsiteX0" fmla="*/ 196120 w 930592"/>
                <a:gd name="connsiteY0" fmla="*/ 169926 h 1629822"/>
                <a:gd name="connsiteX1" fmla="*/ 196120 w 930592"/>
                <a:gd name="connsiteY1" fmla="*/ 166497 h 1629822"/>
                <a:gd name="connsiteX2" fmla="*/ 202025 w 930592"/>
                <a:gd name="connsiteY2" fmla="*/ 158972 h 1629822"/>
                <a:gd name="connsiteX3" fmla="*/ 187738 w 930592"/>
                <a:gd name="connsiteY3" fmla="*/ 149352 h 1629822"/>
                <a:gd name="connsiteX4" fmla="*/ 190976 w 930592"/>
                <a:gd name="connsiteY4" fmla="*/ 141827 h 1629822"/>
                <a:gd name="connsiteX5" fmla="*/ 194977 w 930592"/>
                <a:gd name="connsiteY5" fmla="*/ 139827 h 1629822"/>
                <a:gd name="connsiteX6" fmla="*/ 209550 w 930592"/>
                <a:gd name="connsiteY6" fmla="*/ 140303 h 1629822"/>
                <a:gd name="connsiteX7" fmla="*/ 210502 w 930592"/>
                <a:gd name="connsiteY7" fmla="*/ 136970 h 1629822"/>
                <a:gd name="connsiteX8" fmla="*/ 209455 w 930592"/>
                <a:gd name="connsiteY8" fmla="*/ 127921 h 1629822"/>
                <a:gd name="connsiteX9" fmla="*/ 206597 w 930592"/>
                <a:gd name="connsiteY9" fmla="*/ 122301 h 1629822"/>
                <a:gd name="connsiteX10" fmla="*/ 209264 w 930592"/>
                <a:gd name="connsiteY10" fmla="*/ 118396 h 1629822"/>
                <a:gd name="connsiteX11" fmla="*/ 218504 w 930592"/>
                <a:gd name="connsiteY11" fmla="*/ 118872 h 1629822"/>
                <a:gd name="connsiteX12" fmla="*/ 228790 w 930592"/>
                <a:gd name="connsiteY12" fmla="*/ 125539 h 1629822"/>
                <a:gd name="connsiteX13" fmla="*/ 242316 w 930592"/>
                <a:gd name="connsiteY13" fmla="*/ 126206 h 1629822"/>
                <a:gd name="connsiteX14" fmla="*/ 251841 w 930592"/>
                <a:gd name="connsiteY14" fmla="*/ 133064 h 1629822"/>
                <a:gd name="connsiteX15" fmla="*/ 257651 w 930592"/>
                <a:gd name="connsiteY15" fmla="*/ 133922 h 1629822"/>
                <a:gd name="connsiteX16" fmla="*/ 302990 w 930592"/>
                <a:gd name="connsiteY16" fmla="*/ 130874 h 1629822"/>
                <a:gd name="connsiteX17" fmla="*/ 316516 w 930592"/>
                <a:gd name="connsiteY17" fmla="*/ 135160 h 1629822"/>
                <a:gd name="connsiteX18" fmla="*/ 333184 w 930592"/>
                <a:gd name="connsiteY18" fmla="*/ 123730 h 1629822"/>
                <a:gd name="connsiteX19" fmla="*/ 347377 w 930592"/>
                <a:gd name="connsiteY19" fmla="*/ 124015 h 1629822"/>
                <a:gd name="connsiteX20" fmla="*/ 353187 w 930592"/>
                <a:gd name="connsiteY20" fmla="*/ 135065 h 1629822"/>
                <a:gd name="connsiteX21" fmla="*/ 349663 w 930592"/>
                <a:gd name="connsiteY21" fmla="*/ 142685 h 1629822"/>
                <a:gd name="connsiteX22" fmla="*/ 355283 w 930592"/>
                <a:gd name="connsiteY22" fmla="*/ 136970 h 1629822"/>
                <a:gd name="connsiteX23" fmla="*/ 356044 w 930592"/>
                <a:gd name="connsiteY23" fmla="*/ 134493 h 1629822"/>
                <a:gd name="connsiteX24" fmla="*/ 353949 w 930592"/>
                <a:gd name="connsiteY24" fmla="*/ 122206 h 1629822"/>
                <a:gd name="connsiteX25" fmla="*/ 355949 w 930592"/>
                <a:gd name="connsiteY25" fmla="*/ 118491 h 1629822"/>
                <a:gd name="connsiteX26" fmla="*/ 369760 w 930592"/>
                <a:gd name="connsiteY26" fmla="*/ 113538 h 1629822"/>
                <a:gd name="connsiteX27" fmla="*/ 380619 w 930592"/>
                <a:gd name="connsiteY27" fmla="*/ 117538 h 1629822"/>
                <a:gd name="connsiteX28" fmla="*/ 387477 w 930592"/>
                <a:gd name="connsiteY28" fmla="*/ 116967 h 1629822"/>
                <a:gd name="connsiteX29" fmla="*/ 383476 w 930592"/>
                <a:gd name="connsiteY29" fmla="*/ 116491 h 1629822"/>
                <a:gd name="connsiteX30" fmla="*/ 376142 w 930592"/>
                <a:gd name="connsiteY30" fmla="*/ 111062 h 1629822"/>
                <a:gd name="connsiteX31" fmla="*/ 374999 w 930592"/>
                <a:gd name="connsiteY31" fmla="*/ 106204 h 1629822"/>
                <a:gd name="connsiteX32" fmla="*/ 375761 w 930592"/>
                <a:gd name="connsiteY32" fmla="*/ 76010 h 1629822"/>
                <a:gd name="connsiteX33" fmla="*/ 381571 w 930592"/>
                <a:gd name="connsiteY33" fmla="*/ 66865 h 1629822"/>
                <a:gd name="connsiteX34" fmla="*/ 365950 w 930592"/>
                <a:gd name="connsiteY34" fmla="*/ 55245 h 1629822"/>
                <a:gd name="connsiteX35" fmla="*/ 360712 w 930592"/>
                <a:gd name="connsiteY35" fmla="*/ 47815 h 1629822"/>
                <a:gd name="connsiteX36" fmla="*/ 356425 w 930592"/>
                <a:gd name="connsiteY36" fmla="*/ 45148 h 1629822"/>
                <a:gd name="connsiteX37" fmla="*/ 348615 w 930592"/>
                <a:gd name="connsiteY37" fmla="*/ 43720 h 1629822"/>
                <a:gd name="connsiteX38" fmla="*/ 333851 w 930592"/>
                <a:gd name="connsiteY38" fmla="*/ 46196 h 1629822"/>
                <a:gd name="connsiteX39" fmla="*/ 321088 w 930592"/>
                <a:gd name="connsiteY39" fmla="*/ 53054 h 1629822"/>
                <a:gd name="connsiteX40" fmla="*/ 319088 w 930592"/>
                <a:gd name="connsiteY40" fmla="*/ 52864 h 1629822"/>
                <a:gd name="connsiteX41" fmla="*/ 309086 w 930592"/>
                <a:gd name="connsiteY41" fmla="*/ 42863 h 1629822"/>
                <a:gd name="connsiteX42" fmla="*/ 307086 w 930592"/>
                <a:gd name="connsiteY42" fmla="*/ 36004 h 1629822"/>
                <a:gd name="connsiteX43" fmla="*/ 296227 w 930592"/>
                <a:gd name="connsiteY43" fmla="*/ 30194 h 1629822"/>
                <a:gd name="connsiteX44" fmla="*/ 286512 w 930592"/>
                <a:gd name="connsiteY44" fmla="*/ 31052 h 1629822"/>
                <a:gd name="connsiteX45" fmla="*/ 285845 w 930592"/>
                <a:gd name="connsiteY45" fmla="*/ 29909 h 1629822"/>
                <a:gd name="connsiteX46" fmla="*/ 297180 w 930592"/>
                <a:gd name="connsiteY46" fmla="*/ 16383 h 1629822"/>
                <a:gd name="connsiteX47" fmla="*/ 308610 w 930592"/>
                <a:gd name="connsiteY47" fmla="*/ 11144 h 1629822"/>
                <a:gd name="connsiteX48" fmla="*/ 319564 w 930592"/>
                <a:gd name="connsiteY48" fmla="*/ 21908 h 1629822"/>
                <a:gd name="connsiteX49" fmla="*/ 327374 w 930592"/>
                <a:gd name="connsiteY49" fmla="*/ 40386 h 1629822"/>
                <a:gd name="connsiteX50" fmla="*/ 331375 w 930592"/>
                <a:gd name="connsiteY50" fmla="*/ 40767 h 1629822"/>
                <a:gd name="connsiteX51" fmla="*/ 334518 w 930592"/>
                <a:gd name="connsiteY51" fmla="*/ 35052 h 1629822"/>
                <a:gd name="connsiteX52" fmla="*/ 330041 w 930592"/>
                <a:gd name="connsiteY52" fmla="*/ 21146 h 1629822"/>
                <a:gd name="connsiteX53" fmla="*/ 325279 w 930592"/>
                <a:gd name="connsiteY53" fmla="*/ 12573 h 1629822"/>
                <a:gd name="connsiteX54" fmla="*/ 328898 w 930592"/>
                <a:gd name="connsiteY54" fmla="*/ 11716 h 1629822"/>
                <a:gd name="connsiteX55" fmla="*/ 338709 w 930592"/>
                <a:gd name="connsiteY55" fmla="*/ 15049 h 1629822"/>
                <a:gd name="connsiteX56" fmla="*/ 345376 w 930592"/>
                <a:gd name="connsiteY56" fmla="*/ 11525 h 1629822"/>
                <a:gd name="connsiteX57" fmla="*/ 362236 w 930592"/>
                <a:gd name="connsiteY57" fmla="*/ 25622 h 1629822"/>
                <a:gd name="connsiteX58" fmla="*/ 363284 w 930592"/>
                <a:gd name="connsiteY58" fmla="*/ 30194 h 1629822"/>
                <a:gd name="connsiteX59" fmla="*/ 379667 w 930592"/>
                <a:gd name="connsiteY59" fmla="*/ 51149 h 1629822"/>
                <a:gd name="connsiteX60" fmla="*/ 385286 w 930592"/>
                <a:gd name="connsiteY60" fmla="*/ 52388 h 1629822"/>
                <a:gd name="connsiteX61" fmla="*/ 390049 w 930592"/>
                <a:gd name="connsiteY61" fmla="*/ 48673 h 1629822"/>
                <a:gd name="connsiteX62" fmla="*/ 400621 w 930592"/>
                <a:gd name="connsiteY62" fmla="*/ 32861 h 1629822"/>
                <a:gd name="connsiteX63" fmla="*/ 405098 w 930592"/>
                <a:gd name="connsiteY63" fmla="*/ 33242 h 1629822"/>
                <a:gd name="connsiteX64" fmla="*/ 413194 w 930592"/>
                <a:gd name="connsiteY64" fmla="*/ 41910 h 1629822"/>
                <a:gd name="connsiteX65" fmla="*/ 428720 w 930592"/>
                <a:gd name="connsiteY65" fmla="*/ 70009 h 1629822"/>
                <a:gd name="connsiteX66" fmla="*/ 432530 w 930592"/>
                <a:gd name="connsiteY66" fmla="*/ 73057 h 1629822"/>
                <a:gd name="connsiteX67" fmla="*/ 439579 w 930592"/>
                <a:gd name="connsiteY67" fmla="*/ 75152 h 1629822"/>
                <a:gd name="connsiteX68" fmla="*/ 445389 w 930592"/>
                <a:gd name="connsiteY68" fmla="*/ 71247 h 1629822"/>
                <a:gd name="connsiteX69" fmla="*/ 450533 w 930592"/>
                <a:gd name="connsiteY69" fmla="*/ 71247 h 1629822"/>
                <a:gd name="connsiteX70" fmla="*/ 455771 w 930592"/>
                <a:gd name="connsiteY70" fmla="*/ 78867 h 1629822"/>
                <a:gd name="connsiteX71" fmla="*/ 470440 w 930592"/>
                <a:gd name="connsiteY71" fmla="*/ 85058 h 1629822"/>
                <a:gd name="connsiteX72" fmla="*/ 477488 w 930592"/>
                <a:gd name="connsiteY72" fmla="*/ 85249 h 1629822"/>
                <a:gd name="connsiteX73" fmla="*/ 482536 w 930592"/>
                <a:gd name="connsiteY73" fmla="*/ 83630 h 1629822"/>
                <a:gd name="connsiteX74" fmla="*/ 492538 w 930592"/>
                <a:gd name="connsiteY74" fmla="*/ 78200 h 1629822"/>
                <a:gd name="connsiteX75" fmla="*/ 496348 w 930592"/>
                <a:gd name="connsiteY75" fmla="*/ 73057 h 1629822"/>
                <a:gd name="connsiteX76" fmla="*/ 507587 w 930592"/>
                <a:gd name="connsiteY76" fmla="*/ 74962 h 1629822"/>
                <a:gd name="connsiteX77" fmla="*/ 508730 w 930592"/>
                <a:gd name="connsiteY77" fmla="*/ 78200 h 1629822"/>
                <a:gd name="connsiteX78" fmla="*/ 501586 w 930592"/>
                <a:gd name="connsiteY78" fmla="*/ 82296 h 1629822"/>
                <a:gd name="connsiteX79" fmla="*/ 499967 w 930592"/>
                <a:gd name="connsiteY79" fmla="*/ 84773 h 1629822"/>
                <a:gd name="connsiteX80" fmla="*/ 500443 w 930592"/>
                <a:gd name="connsiteY80" fmla="*/ 87344 h 1629822"/>
                <a:gd name="connsiteX81" fmla="*/ 503682 w 930592"/>
                <a:gd name="connsiteY81" fmla="*/ 90392 h 1629822"/>
                <a:gd name="connsiteX82" fmla="*/ 511111 w 930592"/>
                <a:gd name="connsiteY82" fmla="*/ 93536 h 1629822"/>
                <a:gd name="connsiteX83" fmla="*/ 516826 w 930592"/>
                <a:gd name="connsiteY83" fmla="*/ 90869 h 1629822"/>
                <a:gd name="connsiteX84" fmla="*/ 519875 w 930592"/>
                <a:gd name="connsiteY84" fmla="*/ 86868 h 1629822"/>
                <a:gd name="connsiteX85" fmla="*/ 522256 w 930592"/>
                <a:gd name="connsiteY85" fmla="*/ 86487 h 1629822"/>
                <a:gd name="connsiteX86" fmla="*/ 536258 w 930592"/>
                <a:gd name="connsiteY86" fmla="*/ 97155 h 1629822"/>
                <a:gd name="connsiteX87" fmla="*/ 535019 w 930592"/>
                <a:gd name="connsiteY87" fmla="*/ 99155 h 1629822"/>
                <a:gd name="connsiteX88" fmla="*/ 536448 w 930592"/>
                <a:gd name="connsiteY88" fmla="*/ 107633 h 1629822"/>
                <a:gd name="connsiteX89" fmla="*/ 538448 w 930592"/>
                <a:gd name="connsiteY89" fmla="*/ 109252 h 1629822"/>
                <a:gd name="connsiteX90" fmla="*/ 555308 w 930592"/>
                <a:gd name="connsiteY90" fmla="*/ 106775 h 1629822"/>
                <a:gd name="connsiteX91" fmla="*/ 560642 w 930592"/>
                <a:gd name="connsiteY91" fmla="*/ 108966 h 1629822"/>
                <a:gd name="connsiteX92" fmla="*/ 570452 w 930592"/>
                <a:gd name="connsiteY92" fmla="*/ 109823 h 1629822"/>
                <a:gd name="connsiteX93" fmla="*/ 579025 w 930592"/>
                <a:gd name="connsiteY93" fmla="*/ 108775 h 1629822"/>
                <a:gd name="connsiteX94" fmla="*/ 586645 w 930592"/>
                <a:gd name="connsiteY94" fmla="*/ 102965 h 1629822"/>
                <a:gd name="connsiteX95" fmla="*/ 596836 w 930592"/>
                <a:gd name="connsiteY95" fmla="*/ 102394 h 1629822"/>
                <a:gd name="connsiteX96" fmla="*/ 607123 w 930592"/>
                <a:gd name="connsiteY96" fmla="*/ 116681 h 1629822"/>
                <a:gd name="connsiteX97" fmla="*/ 620173 w 930592"/>
                <a:gd name="connsiteY97" fmla="*/ 123444 h 1629822"/>
                <a:gd name="connsiteX98" fmla="*/ 629126 w 930592"/>
                <a:gd name="connsiteY98" fmla="*/ 130874 h 1629822"/>
                <a:gd name="connsiteX99" fmla="*/ 640366 w 930592"/>
                <a:gd name="connsiteY99" fmla="*/ 131921 h 1629822"/>
                <a:gd name="connsiteX100" fmla="*/ 644366 w 930592"/>
                <a:gd name="connsiteY100" fmla="*/ 133731 h 1629822"/>
                <a:gd name="connsiteX101" fmla="*/ 643795 w 930592"/>
                <a:gd name="connsiteY101" fmla="*/ 131731 h 1629822"/>
                <a:gd name="connsiteX102" fmla="*/ 647986 w 930592"/>
                <a:gd name="connsiteY102" fmla="*/ 120872 h 1629822"/>
                <a:gd name="connsiteX103" fmla="*/ 654368 w 930592"/>
                <a:gd name="connsiteY103" fmla="*/ 114490 h 1629822"/>
                <a:gd name="connsiteX104" fmla="*/ 659701 w 930592"/>
                <a:gd name="connsiteY104" fmla="*/ 112205 h 1629822"/>
                <a:gd name="connsiteX105" fmla="*/ 665702 w 930592"/>
                <a:gd name="connsiteY105" fmla="*/ 114872 h 1629822"/>
                <a:gd name="connsiteX106" fmla="*/ 681038 w 930592"/>
                <a:gd name="connsiteY106" fmla="*/ 113062 h 1629822"/>
                <a:gd name="connsiteX107" fmla="*/ 688943 w 930592"/>
                <a:gd name="connsiteY107" fmla="*/ 106680 h 1629822"/>
                <a:gd name="connsiteX108" fmla="*/ 686562 w 930592"/>
                <a:gd name="connsiteY108" fmla="*/ 105347 h 1629822"/>
                <a:gd name="connsiteX109" fmla="*/ 680656 w 930592"/>
                <a:gd name="connsiteY109" fmla="*/ 108871 h 1629822"/>
                <a:gd name="connsiteX110" fmla="*/ 679609 w 930592"/>
                <a:gd name="connsiteY110" fmla="*/ 106299 h 1629822"/>
                <a:gd name="connsiteX111" fmla="*/ 681800 w 930592"/>
                <a:gd name="connsiteY111" fmla="*/ 98393 h 1629822"/>
                <a:gd name="connsiteX112" fmla="*/ 691325 w 930592"/>
                <a:gd name="connsiteY112" fmla="*/ 95822 h 1629822"/>
                <a:gd name="connsiteX113" fmla="*/ 698373 w 930592"/>
                <a:gd name="connsiteY113" fmla="*/ 96012 h 1629822"/>
                <a:gd name="connsiteX114" fmla="*/ 711518 w 930592"/>
                <a:gd name="connsiteY114" fmla="*/ 85535 h 1629822"/>
                <a:gd name="connsiteX115" fmla="*/ 711136 w 930592"/>
                <a:gd name="connsiteY115" fmla="*/ 78200 h 1629822"/>
                <a:gd name="connsiteX116" fmla="*/ 714947 w 930592"/>
                <a:gd name="connsiteY116" fmla="*/ 78296 h 1629822"/>
                <a:gd name="connsiteX117" fmla="*/ 718471 w 930592"/>
                <a:gd name="connsiteY117" fmla="*/ 82391 h 1629822"/>
                <a:gd name="connsiteX118" fmla="*/ 715327 w 930592"/>
                <a:gd name="connsiteY118" fmla="*/ 87439 h 1629822"/>
                <a:gd name="connsiteX119" fmla="*/ 697706 w 930592"/>
                <a:gd name="connsiteY119" fmla="*/ 102394 h 1629822"/>
                <a:gd name="connsiteX120" fmla="*/ 702088 w 930592"/>
                <a:gd name="connsiteY120" fmla="*/ 107537 h 1629822"/>
                <a:gd name="connsiteX121" fmla="*/ 690181 w 930592"/>
                <a:gd name="connsiteY121" fmla="*/ 119729 h 1629822"/>
                <a:gd name="connsiteX122" fmla="*/ 689705 w 930592"/>
                <a:gd name="connsiteY122" fmla="*/ 123063 h 1629822"/>
                <a:gd name="connsiteX123" fmla="*/ 691705 w 930592"/>
                <a:gd name="connsiteY123" fmla="*/ 128016 h 1629822"/>
                <a:gd name="connsiteX124" fmla="*/ 696563 w 930592"/>
                <a:gd name="connsiteY124" fmla="*/ 132588 h 1629822"/>
                <a:gd name="connsiteX125" fmla="*/ 701802 w 930592"/>
                <a:gd name="connsiteY125" fmla="*/ 130302 h 1629822"/>
                <a:gd name="connsiteX126" fmla="*/ 703326 w 930592"/>
                <a:gd name="connsiteY126" fmla="*/ 126016 h 1629822"/>
                <a:gd name="connsiteX127" fmla="*/ 711803 w 930592"/>
                <a:gd name="connsiteY127" fmla="*/ 119062 h 1629822"/>
                <a:gd name="connsiteX128" fmla="*/ 726186 w 930592"/>
                <a:gd name="connsiteY128" fmla="*/ 114872 h 1629822"/>
                <a:gd name="connsiteX129" fmla="*/ 717423 w 930592"/>
                <a:gd name="connsiteY129" fmla="*/ 125921 h 1629822"/>
                <a:gd name="connsiteX130" fmla="*/ 720947 w 930592"/>
                <a:gd name="connsiteY130" fmla="*/ 131255 h 1629822"/>
                <a:gd name="connsiteX131" fmla="*/ 728567 w 930592"/>
                <a:gd name="connsiteY131" fmla="*/ 127730 h 1629822"/>
                <a:gd name="connsiteX132" fmla="*/ 730377 w 930592"/>
                <a:gd name="connsiteY132" fmla="*/ 130874 h 1629822"/>
                <a:gd name="connsiteX133" fmla="*/ 722090 w 930592"/>
                <a:gd name="connsiteY133" fmla="*/ 142875 h 1629822"/>
                <a:gd name="connsiteX134" fmla="*/ 724948 w 930592"/>
                <a:gd name="connsiteY134" fmla="*/ 149924 h 1629822"/>
                <a:gd name="connsiteX135" fmla="*/ 727996 w 930592"/>
                <a:gd name="connsiteY135" fmla="*/ 152781 h 1629822"/>
                <a:gd name="connsiteX136" fmla="*/ 732282 w 930592"/>
                <a:gd name="connsiteY136" fmla="*/ 150019 h 1629822"/>
                <a:gd name="connsiteX137" fmla="*/ 740093 w 930592"/>
                <a:gd name="connsiteY137" fmla="*/ 149162 h 1629822"/>
                <a:gd name="connsiteX138" fmla="*/ 741521 w 930592"/>
                <a:gd name="connsiteY138" fmla="*/ 151638 h 1629822"/>
                <a:gd name="connsiteX139" fmla="*/ 748665 w 930592"/>
                <a:gd name="connsiteY139" fmla="*/ 150971 h 1629822"/>
                <a:gd name="connsiteX140" fmla="*/ 754189 w 930592"/>
                <a:gd name="connsiteY140" fmla="*/ 146685 h 1629822"/>
                <a:gd name="connsiteX141" fmla="*/ 761429 w 930592"/>
                <a:gd name="connsiteY141" fmla="*/ 128302 h 1629822"/>
                <a:gd name="connsiteX142" fmla="*/ 758666 w 930592"/>
                <a:gd name="connsiteY142" fmla="*/ 124682 h 1629822"/>
                <a:gd name="connsiteX143" fmla="*/ 748855 w 930592"/>
                <a:gd name="connsiteY143" fmla="*/ 125921 h 1629822"/>
                <a:gd name="connsiteX144" fmla="*/ 742569 w 930592"/>
                <a:gd name="connsiteY144" fmla="*/ 123253 h 1629822"/>
                <a:gd name="connsiteX145" fmla="*/ 742093 w 930592"/>
                <a:gd name="connsiteY145" fmla="*/ 120682 h 1629822"/>
                <a:gd name="connsiteX146" fmla="*/ 752856 w 930592"/>
                <a:gd name="connsiteY146" fmla="*/ 110014 h 1629822"/>
                <a:gd name="connsiteX147" fmla="*/ 770382 w 930592"/>
                <a:gd name="connsiteY147" fmla="*/ 98298 h 1629822"/>
                <a:gd name="connsiteX148" fmla="*/ 781907 w 930592"/>
                <a:gd name="connsiteY148" fmla="*/ 96202 h 1629822"/>
                <a:gd name="connsiteX149" fmla="*/ 779526 w 930592"/>
                <a:gd name="connsiteY149" fmla="*/ 104108 h 1629822"/>
                <a:gd name="connsiteX150" fmla="*/ 786003 w 930592"/>
                <a:gd name="connsiteY150" fmla="*/ 122301 h 1629822"/>
                <a:gd name="connsiteX151" fmla="*/ 793337 w 930592"/>
                <a:gd name="connsiteY151" fmla="*/ 132969 h 1629822"/>
                <a:gd name="connsiteX152" fmla="*/ 798004 w 930592"/>
                <a:gd name="connsiteY152" fmla="*/ 132874 h 1629822"/>
                <a:gd name="connsiteX153" fmla="*/ 802005 w 930592"/>
                <a:gd name="connsiteY153" fmla="*/ 130016 h 1629822"/>
                <a:gd name="connsiteX154" fmla="*/ 801719 w 930592"/>
                <a:gd name="connsiteY154" fmla="*/ 127730 h 1629822"/>
                <a:gd name="connsiteX155" fmla="*/ 794957 w 930592"/>
                <a:gd name="connsiteY155" fmla="*/ 125254 h 1629822"/>
                <a:gd name="connsiteX156" fmla="*/ 795528 w 930592"/>
                <a:gd name="connsiteY156" fmla="*/ 123253 h 1629822"/>
                <a:gd name="connsiteX157" fmla="*/ 803910 w 930592"/>
                <a:gd name="connsiteY157" fmla="*/ 121158 h 1629822"/>
                <a:gd name="connsiteX158" fmla="*/ 814387 w 930592"/>
                <a:gd name="connsiteY158" fmla="*/ 126492 h 1629822"/>
                <a:gd name="connsiteX159" fmla="*/ 824960 w 930592"/>
                <a:gd name="connsiteY159" fmla="*/ 140780 h 1629822"/>
                <a:gd name="connsiteX160" fmla="*/ 806958 w 930592"/>
                <a:gd name="connsiteY160" fmla="*/ 153353 h 1629822"/>
                <a:gd name="connsiteX161" fmla="*/ 800862 w 930592"/>
                <a:gd name="connsiteY161" fmla="*/ 160401 h 1629822"/>
                <a:gd name="connsiteX162" fmla="*/ 790384 w 930592"/>
                <a:gd name="connsiteY162" fmla="*/ 177260 h 1629822"/>
                <a:gd name="connsiteX163" fmla="*/ 788003 w 930592"/>
                <a:gd name="connsiteY163" fmla="*/ 190024 h 1629822"/>
                <a:gd name="connsiteX164" fmla="*/ 774954 w 930592"/>
                <a:gd name="connsiteY164" fmla="*/ 185166 h 1629822"/>
                <a:gd name="connsiteX165" fmla="*/ 773906 w 930592"/>
                <a:gd name="connsiteY165" fmla="*/ 192215 h 1629822"/>
                <a:gd name="connsiteX166" fmla="*/ 780288 w 930592"/>
                <a:gd name="connsiteY166" fmla="*/ 204025 h 1629822"/>
                <a:gd name="connsiteX167" fmla="*/ 780193 w 930592"/>
                <a:gd name="connsiteY167" fmla="*/ 214217 h 1629822"/>
                <a:gd name="connsiteX168" fmla="*/ 778478 w 930592"/>
                <a:gd name="connsiteY168" fmla="*/ 224218 h 1629822"/>
                <a:gd name="connsiteX169" fmla="*/ 771239 w 930592"/>
                <a:gd name="connsiteY169" fmla="*/ 235077 h 1629822"/>
                <a:gd name="connsiteX170" fmla="*/ 770287 w 930592"/>
                <a:gd name="connsiteY170" fmla="*/ 231743 h 1629822"/>
                <a:gd name="connsiteX171" fmla="*/ 761905 w 930592"/>
                <a:gd name="connsiteY171" fmla="*/ 234601 h 1629822"/>
                <a:gd name="connsiteX172" fmla="*/ 762286 w 930592"/>
                <a:gd name="connsiteY172" fmla="*/ 215837 h 1629822"/>
                <a:gd name="connsiteX173" fmla="*/ 760667 w 930592"/>
                <a:gd name="connsiteY173" fmla="*/ 214217 h 1629822"/>
                <a:gd name="connsiteX174" fmla="*/ 757428 w 930592"/>
                <a:gd name="connsiteY174" fmla="*/ 214979 h 1629822"/>
                <a:gd name="connsiteX175" fmla="*/ 753332 w 930592"/>
                <a:gd name="connsiteY175" fmla="*/ 226028 h 1629822"/>
                <a:gd name="connsiteX176" fmla="*/ 744474 w 930592"/>
                <a:gd name="connsiteY176" fmla="*/ 233743 h 1629822"/>
                <a:gd name="connsiteX177" fmla="*/ 740283 w 930592"/>
                <a:gd name="connsiteY177" fmla="*/ 234029 h 1629822"/>
                <a:gd name="connsiteX178" fmla="*/ 738854 w 930592"/>
                <a:gd name="connsiteY178" fmla="*/ 229934 h 1629822"/>
                <a:gd name="connsiteX179" fmla="*/ 733806 w 930592"/>
                <a:gd name="connsiteY179" fmla="*/ 227933 h 1629822"/>
                <a:gd name="connsiteX180" fmla="*/ 723043 w 930592"/>
                <a:gd name="connsiteY180" fmla="*/ 232124 h 1629822"/>
                <a:gd name="connsiteX181" fmla="*/ 716185 w 930592"/>
                <a:gd name="connsiteY181" fmla="*/ 237744 h 1629822"/>
                <a:gd name="connsiteX182" fmla="*/ 712470 w 930592"/>
                <a:gd name="connsiteY182" fmla="*/ 244126 h 1629822"/>
                <a:gd name="connsiteX183" fmla="*/ 712756 w 930592"/>
                <a:gd name="connsiteY183" fmla="*/ 247079 h 1629822"/>
                <a:gd name="connsiteX184" fmla="*/ 716947 w 930592"/>
                <a:gd name="connsiteY184" fmla="*/ 250317 h 1629822"/>
                <a:gd name="connsiteX185" fmla="*/ 714184 w 930592"/>
                <a:gd name="connsiteY185" fmla="*/ 256508 h 1629822"/>
                <a:gd name="connsiteX186" fmla="*/ 709613 w 930592"/>
                <a:gd name="connsiteY186" fmla="*/ 260318 h 1629822"/>
                <a:gd name="connsiteX187" fmla="*/ 707708 w 930592"/>
                <a:gd name="connsiteY187" fmla="*/ 272225 h 1629822"/>
                <a:gd name="connsiteX188" fmla="*/ 712184 w 930592"/>
                <a:gd name="connsiteY188" fmla="*/ 285464 h 1629822"/>
                <a:gd name="connsiteX189" fmla="*/ 716185 w 930592"/>
                <a:gd name="connsiteY189" fmla="*/ 287655 h 1629822"/>
                <a:gd name="connsiteX190" fmla="*/ 721900 w 930592"/>
                <a:gd name="connsiteY190" fmla="*/ 286226 h 1629822"/>
                <a:gd name="connsiteX191" fmla="*/ 726376 w 930592"/>
                <a:gd name="connsiteY191" fmla="*/ 281178 h 1629822"/>
                <a:gd name="connsiteX192" fmla="*/ 725805 w 930592"/>
                <a:gd name="connsiteY192" fmla="*/ 289084 h 1629822"/>
                <a:gd name="connsiteX193" fmla="*/ 722567 w 930592"/>
                <a:gd name="connsiteY193" fmla="*/ 300133 h 1629822"/>
                <a:gd name="connsiteX194" fmla="*/ 715994 w 930592"/>
                <a:gd name="connsiteY194" fmla="*/ 310229 h 1629822"/>
                <a:gd name="connsiteX195" fmla="*/ 713137 w 930592"/>
                <a:gd name="connsiteY195" fmla="*/ 329375 h 1629822"/>
                <a:gd name="connsiteX196" fmla="*/ 710279 w 930592"/>
                <a:gd name="connsiteY196" fmla="*/ 334899 h 1629822"/>
                <a:gd name="connsiteX197" fmla="*/ 698278 w 930592"/>
                <a:gd name="connsiteY197" fmla="*/ 342995 h 1629822"/>
                <a:gd name="connsiteX198" fmla="*/ 684657 w 930592"/>
                <a:gd name="connsiteY198" fmla="*/ 360617 h 1629822"/>
                <a:gd name="connsiteX199" fmla="*/ 676275 w 930592"/>
                <a:gd name="connsiteY199" fmla="*/ 375094 h 1629822"/>
                <a:gd name="connsiteX200" fmla="*/ 676084 w 930592"/>
                <a:gd name="connsiteY200" fmla="*/ 382810 h 1629822"/>
                <a:gd name="connsiteX201" fmla="*/ 663130 w 930592"/>
                <a:gd name="connsiteY201" fmla="*/ 391573 h 1629822"/>
                <a:gd name="connsiteX202" fmla="*/ 658939 w 930592"/>
                <a:gd name="connsiteY202" fmla="*/ 391478 h 1629822"/>
                <a:gd name="connsiteX203" fmla="*/ 665321 w 930592"/>
                <a:gd name="connsiteY203" fmla="*/ 409956 h 1629822"/>
                <a:gd name="connsiteX204" fmla="*/ 669703 w 930592"/>
                <a:gd name="connsiteY204" fmla="*/ 416528 h 1629822"/>
                <a:gd name="connsiteX205" fmla="*/ 676561 w 930592"/>
                <a:gd name="connsiteY205" fmla="*/ 422339 h 1629822"/>
                <a:gd name="connsiteX206" fmla="*/ 689801 w 930592"/>
                <a:gd name="connsiteY206" fmla="*/ 427101 h 1629822"/>
                <a:gd name="connsiteX207" fmla="*/ 708565 w 930592"/>
                <a:gd name="connsiteY207" fmla="*/ 439103 h 1629822"/>
                <a:gd name="connsiteX208" fmla="*/ 718185 w 930592"/>
                <a:gd name="connsiteY208" fmla="*/ 447866 h 1629822"/>
                <a:gd name="connsiteX209" fmla="*/ 745903 w 930592"/>
                <a:gd name="connsiteY209" fmla="*/ 462248 h 1629822"/>
                <a:gd name="connsiteX210" fmla="*/ 748855 w 930592"/>
                <a:gd name="connsiteY210" fmla="*/ 464820 h 1629822"/>
                <a:gd name="connsiteX211" fmla="*/ 751332 w 930592"/>
                <a:gd name="connsiteY211" fmla="*/ 477869 h 1629822"/>
                <a:gd name="connsiteX212" fmla="*/ 757047 w 930592"/>
                <a:gd name="connsiteY212" fmla="*/ 484537 h 1629822"/>
                <a:gd name="connsiteX213" fmla="*/ 782765 w 930592"/>
                <a:gd name="connsiteY213" fmla="*/ 496824 h 1629822"/>
                <a:gd name="connsiteX214" fmla="*/ 793337 w 930592"/>
                <a:gd name="connsiteY214" fmla="*/ 505587 h 1629822"/>
                <a:gd name="connsiteX215" fmla="*/ 802958 w 930592"/>
                <a:gd name="connsiteY215" fmla="*/ 516064 h 1629822"/>
                <a:gd name="connsiteX216" fmla="*/ 830294 w 930592"/>
                <a:gd name="connsiteY216" fmla="*/ 517208 h 1629822"/>
                <a:gd name="connsiteX217" fmla="*/ 841248 w 930592"/>
                <a:gd name="connsiteY217" fmla="*/ 522923 h 1629822"/>
                <a:gd name="connsiteX218" fmla="*/ 865251 w 930592"/>
                <a:gd name="connsiteY218" fmla="*/ 539972 h 1629822"/>
                <a:gd name="connsiteX219" fmla="*/ 877538 w 930592"/>
                <a:gd name="connsiteY219" fmla="*/ 545211 h 1629822"/>
                <a:gd name="connsiteX220" fmla="*/ 883253 w 930592"/>
                <a:gd name="connsiteY220" fmla="*/ 545021 h 1629822"/>
                <a:gd name="connsiteX221" fmla="*/ 893921 w 930592"/>
                <a:gd name="connsiteY221" fmla="*/ 548545 h 1629822"/>
                <a:gd name="connsiteX222" fmla="*/ 903351 w 930592"/>
                <a:gd name="connsiteY222" fmla="*/ 553212 h 1629822"/>
                <a:gd name="connsiteX223" fmla="*/ 915924 w 930592"/>
                <a:gd name="connsiteY223" fmla="*/ 573215 h 1629822"/>
                <a:gd name="connsiteX224" fmla="*/ 930593 w 930592"/>
                <a:gd name="connsiteY224" fmla="*/ 585692 h 1629822"/>
                <a:gd name="connsiteX225" fmla="*/ 930593 w 930592"/>
                <a:gd name="connsiteY225" fmla="*/ 585692 h 1629822"/>
                <a:gd name="connsiteX226" fmla="*/ 930593 w 930592"/>
                <a:gd name="connsiteY226" fmla="*/ 1629156 h 1629822"/>
                <a:gd name="connsiteX227" fmla="*/ 930593 w 930592"/>
                <a:gd name="connsiteY227" fmla="*/ 1629156 h 1629822"/>
                <a:gd name="connsiteX228" fmla="*/ 230886 w 930592"/>
                <a:gd name="connsiteY228" fmla="*/ 1629251 h 1629822"/>
                <a:gd name="connsiteX229" fmla="*/ 230886 w 930592"/>
                <a:gd name="connsiteY229" fmla="*/ 1629251 h 1629822"/>
                <a:gd name="connsiteX230" fmla="*/ 93059 w 930592"/>
                <a:gd name="connsiteY230" fmla="*/ 1629156 h 1629822"/>
                <a:gd name="connsiteX231" fmla="*/ 93059 w 930592"/>
                <a:gd name="connsiteY231" fmla="*/ 1629156 h 1629822"/>
                <a:gd name="connsiteX232" fmla="*/ 571 w 930592"/>
                <a:gd name="connsiteY232" fmla="*/ 1629823 h 1629822"/>
                <a:gd name="connsiteX233" fmla="*/ 571 w 930592"/>
                <a:gd name="connsiteY233" fmla="*/ 1629823 h 1629822"/>
                <a:gd name="connsiteX234" fmla="*/ 0 w 930592"/>
                <a:gd name="connsiteY234" fmla="*/ 662083 h 1629822"/>
                <a:gd name="connsiteX235" fmla="*/ 0 w 930592"/>
                <a:gd name="connsiteY235" fmla="*/ 662083 h 1629822"/>
                <a:gd name="connsiteX236" fmla="*/ 0 w 930592"/>
                <a:gd name="connsiteY236" fmla="*/ 462153 h 1629822"/>
                <a:gd name="connsiteX237" fmla="*/ 0 w 930592"/>
                <a:gd name="connsiteY237" fmla="*/ 462153 h 1629822"/>
                <a:gd name="connsiteX238" fmla="*/ 0 w 930592"/>
                <a:gd name="connsiteY238" fmla="*/ 405956 h 1629822"/>
                <a:gd name="connsiteX239" fmla="*/ 0 w 930592"/>
                <a:gd name="connsiteY239" fmla="*/ 405956 h 1629822"/>
                <a:gd name="connsiteX240" fmla="*/ 9239 w 930592"/>
                <a:gd name="connsiteY240" fmla="*/ 409004 h 1629822"/>
                <a:gd name="connsiteX241" fmla="*/ 19145 w 930592"/>
                <a:gd name="connsiteY241" fmla="*/ 417576 h 1629822"/>
                <a:gd name="connsiteX242" fmla="*/ 18002 w 930592"/>
                <a:gd name="connsiteY242" fmla="*/ 437007 h 1629822"/>
                <a:gd name="connsiteX243" fmla="*/ 19717 w 930592"/>
                <a:gd name="connsiteY243" fmla="*/ 439103 h 1629822"/>
                <a:gd name="connsiteX244" fmla="*/ 26479 w 930592"/>
                <a:gd name="connsiteY244" fmla="*/ 430721 h 1629822"/>
                <a:gd name="connsiteX245" fmla="*/ 22574 w 930592"/>
                <a:gd name="connsiteY245" fmla="*/ 404908 h 1629822"/>
                <a:gd name="connsiteX246" fmla="*/ 23717 w 930592"/>
                <a:gd name="connsiteY246" fmla="*/ 402527 h 1629822"/>
                <a:gd name="connsiteX247" fmla="*/ 34385 w 930592"/>
                <a:gd name="connsiteY247" fmla="*/ 405479 h 1629822"/>
                <a:gd name="connsiteX248" fmla="*/ 47720 w 930592"/>
                <a:gd name="connsiteY248" fmla="*/ 412242 h 1629822"/>
                <a:gd name="connsiteX249" fmla="*/ 69056 w 930592"/>
                <a:gd name="connsiteY249" fmla="*/ 436055 h 1629822"/>
                <a:gd name="connsiteX250" fmla="*/ 69913 w 930592"/>
                <a:gd name="connsiteY250" fmla="*/ 441198 h 1629822"/>
                <a:gd name="connsiteX251" fmla="*/ 75629 w 930592"/>
                <a:gd name="connsiteY251" fmla="*/ 439007 h 1629822"/>
                <a:gd name="connsiteX252" fmla="*/ 68580 w 930592"/>
                <a:gd name="connsiteY252" fmla="*/ 429768 h 1629822"/>
                <a:gd name="connsiteX253" fmla="*/ 64770 w 930592"/>
                <a:gd name="connsiteY253" fmla="*/ 421862 h 1629822"/>
                <a:gd name="connsiteX254" fmla="*/ 63436 w 930592"/>
                <a:gd name="connsiteY254" fmla="*/ 413957 h 1629822"/>
                <a:gd name="connsiteX255" fmla="*/ 65722 w 930592"/>
                <a:gd name="connsiteY255" fmla="*/ 409480 h 1629822"/>
                <a:gd name="connsiteX256" fmla="*/ 66865 w 930592"/>
                <a:gd name="connsiteY256" fmla="*/ 402336 h 1629822"/>
                <a:gd name="connsiteX257" fmla="*/ 82772 w 930592"/>
                <a:gd name="connsiteY257" fmla="*/ 405098 h 1629822"/>
                <a:gd name="connsiteX258" fmla="*/ 89344 w 930592"/>
                <a:gd name="connsiteY258" fmla="*/ 402908 h 1629822"/>
                <a:gd name="connsiteX259" fmla="*/ 97631 w 930592"/>
                <a:gd name="connsiteY259" fmla="*/ 394907 h 1629822"/>
                <a:gd name="connsiteX260" fmla="*/ 79153 w 930592"/>
                <a:gd name="connsiteY260" fmla="*/ 400717 h 1629822"/>
                <a:gd name="connsiteX261" fmla="*/ 69818 w 930592"/>
                <a:gd name="connsiteY261" fmla="*/ 394716 h 1629822"/>
                <a:gd name="connsiteX262" fmla="*/ 62389 w 930592"/>
                <a:gd name="connsiteY262" fmla="*/ 385001 h 1629822"/>
                <a:gd name="connsiteX263" fmla="*/ 60674 w 930592"/>
                <a:gd name="connsiteY263" fmla="*/ 380048 h 1629822"/>
                <a:gd name="connsiteX264" fmla="*/ 64484 w 930592"/>
                <a:gd name="connsiteY264" fmla="*/ 378143 h 1629822"/>
                <a:gd name="connsiteX265" fmla="*/ 72676 w 930592"/>
                <a:gd name="connsiteY265" fmla="*/ 377285 h 1629822"/>
                <a:gd name="connsiteX266" fmla="*/ 79438 w 930592"/>
                <a:gd name="connsiteY266" fmla="*/ 372523 h 1629822"/>
                <a:gd name="connsiteX267" fmla="*/ 79819 w 930592"/>
                <a:gd name="connsiteY267" fmla="*/ 370237 h 1629822"/>
                <a:gd name="connsiteX268" fmla="*/ 68199 w 930592"/>
                <a:gd name="connsiteY268" fmla="*/ 374142 h 1629822"/>
                <a:gd name="connsiteX269" fmla="*/ 55817 w 930592"/>
                <a:gd name="connsiteY269" fmla="*/ 371856 h 1629822"/>
                <a:gd name="connsiteX270" fmla="*/ 47054 w 930592"/>
                <a:gd name="connsiteY270" fmla="*/ 366808 h 1629822"/>
                <a:gd name="connsiteX271" fmla="*/ 37052 w 930592"/>
                <a:gd name="connsiteY271" fmla="*/ 357283 h 1629822"/>
                <a:gd name="connsiteX272" fmla="*/ 38290 w 930592"/>
                <a:gd name="connsiteY272" fmla="*/ 348806 h 1629822"/>
                <a:gd name="connsiteX273" fmla="*/ 44482 w 930592"/>
                <a:gd name="connsiteY273" fmla="*/ 336994 h 1629822"/>
                <a:gd name="connsiteX274" fmla="*/ 50863 w 930592"/>
                <a:gd name="connsiteY274" fmla="*/ 328517 h 1629822"/>
                <a:gd name="connsiteX275" fmla="*/ 75724 w 930592"/>
                <a:gd name="connsiteY275" fmla="*/ 312896 h 1629822"/>
                <a:gd name="connsiteX276" fmla="*/ 81343 w 930592"/>
                <a:gd name="connsiteY276" fmla="*/ 286417 h 1629822"/>
                <a:gd name="connsiteX277" fmla="*/ 80772 w 930592"/>
                <a:gd name="connsiteY277" fmla="*/ 281559 h 1629822"/>
                <a:gd name="connsiteX278" fmla="*/ 85630 w 930592"/>
                <a:gd name="connsiteY278" fmla="*/ 262414 h 1629822"/>
                <a:gd name="connsiteX279" fmla="*/ 92964 w 930592"/>
                <a:gd name="connsiteY279" fmla="*/ 254794 h 1629822"/>
                <a:gd name="connsiteX280" fmla="*/ 93917 w 930592"/>
                <a:gd name="connsiteY280" fmla="*/ 261461 h 1629822"/>
                <a:gd name="connsiteX281" fmla="*/ 97536 w 930592"/>
                <a:gd name="connsiteY281" fmla="*/ 263557 h 1629822"/>
                <a:gd name="connsiteX282" fmla="*/ 107537 w 930592"/>
                <a:gd name="connsiteY282" fmla="*/ 261747 h 1629822"/>
                <a:gd name="connsiteX283" fmla="*/ 120205 w 930592"/>
                <a:gd name="connsiteY283" fmla="*/ 253174 h 1629822"/>
                <a:gd name="connsiteX284" fmla="*/ 130588 w 930592"/>
                <a:gd name="connsiteY284" fmla="*/ 242221 h 1629822"/>
                <a:gd name="connsiteX285" fmla="*/ 129540 w 930592"/>
                <a:gd name="connsiteY285" fmla="*/ 238316 h 1629822"/>
                <a:gd name="connsiteX286" fmla="*/ 123063 w 930592"/>
                <a:gd name="connsiteY286" fmla="*/ 229457 h 1629822"/>
                <a:gd name="connsiteX287" fmla="*/ 119539 w 930592"/>
                <a:gd name="connsiteY287" fmla="*/ 226505 h 1629822"/>
                <a:gd name="connsiteX288" fmla="*/ 116014 w 930592"/>
                <a:gd name="connsiteY288" fmla="*/ 225743 h 1629822"/>
                <a:gd name="connsiteX289" fmla="*/ 115157 w 930592"/>
                <a:gd name="connsiteY289" fmla="*/ 223457 h 1629822"/>
                <a:gd name="connsiteX290" fmla="*/ 116110 w 930592"/>
                <a:gd name="connsiteY290" fmla="*/ 204787 h 1629822"/>
                <a:gd name="connsiteX291" fmla="*/ 117824 w 930592"/>
                <a:gd name="connsiteY291" fmla="*/ 200120 h 1629822"/>
                <a:gd name="connsiteX292" fmla="*/ 122110 w 930592"/>
                <a:gd name="connsiteY292" fmla="*/ 198215 h 1629822"/>
                <a:gd name="connsiteX293" fmla="*/ 123539 w 930592"/>
                <a:gd name="connsiteY293" fmla="*/ 200882 h 1629822"/>
                <a:gd name="connsiteX294" fmla="*/ 126587 w 930592"/>
                <a:gd name="connsiteY294" fmla="*/ 202311 h 1629822"/>
                <a:gd name="connsiteX295" fmla="*/ 130492 w 930592"/>
                <a:gd name="connsiteY295" fmla="*/ 201454 h 1629822"/>
                <a:gd name="connsiteX296" fmla="*/ 137160 w 930592"/>
                <a:gd name="connsiteY296" fmla="*/ 196691 h 1629822"/>
                <a:gd name="connsiteX297" fmla="*/ 139827 w 930592"/>
                <a:gd name="connsiteY297" fmla="*/ 190881 h 1629822"/>
                <a:gd name="connsiteX298" fmla="*/ 138875 w 930592"/>
                <a:gd name="connsiteY298" fmla="*/ 176879 h 1629822"/>
                <a:gd name="connsiteX299" fmla="*/ 139922 w 930592"/>
                <a:gd name="connsiteY299" fmla="*/ 173355 h 1629822"/>
                <a:gd name="connsiteX300" fmla="*/ 155924 w 930592"/>
                <a:gd name="connsiteY300" fmla="*/ 166211 h 1629822"/>
                <a:gd name="connsiteX301" fmla="*/ 165449 w 930592"/>
                <a:gd name="connsiteY301" fmla="*/ 177070 h 1629822"/>
                <a:gd name="connsiteX302" fmla="*/ 174593 w 930592"/>
                <a:gd name="connsiteY302" fmla="*/ 176403 h 1629822"/>
                <a:gd name="connsiteX303" fmla="*/ 165830 w 930592"/>
                <a:gd name="connsiteY303" fmla="*/ 173831 h 1629822"/>
                <a:gd name="connsiteX304" fmla="*/ 162877 w 930592"/>
                <a:gd name="connsiteY304" fmla="*/ 162687 h 1629822"/>
                <a:gd name="connsiteX305" fmla="*/ 165640 w 930592"/>
                <a:gd name="connsiteY305" fmla="*/ 155924 h 1629822"/>
                <a:gd name="connsiteX306" fmla="*/ 166402 w 930592"/>
                <a:gd name="connsiteY306" fmla="*/ 147542 h 1629822"/>
                <a:gd name="connsiteX307" fmla="*/ 163259 w 930592"/>
                <a:gd name="connsiteY307" fmla="*/ 145161 h 1629822"/>
                <a:gd name="connsiteX308" fmla="*/ 168307 w 930592"/>
                <a:gd name="connsiteY308" fmla="*/ 143066 h 1629822"/>
                <a:gd name="connsiteX309" fmla="*/ 182975 w 930592"/>
                <a:gd name="connsiteY309" fmla="*/ 147733 h 1629822"/>
                <a:gd name="connsiteX310" fmla="*/ 196120 w 930592"/>
                <a:gd name="connsiteY310" fmla="*/ 169926 h 1629822"/>
                <a:gd name="connsiteX311" fmla="*/ 202597 w 930592"/>
                <a:gd name="connsiteY311" fmla="*/ 96202 h 1629822"/>
                <a:gd name="connsiteX312" fmla="*/ 192500 w 930592"/>
                <a:gd name="connsiteY312" fmla="*/ 87821 h 1629822"/>
                <a:gd name="connsiteX313" fmla="*/ 173546 w 930592"/>
                <a:gd name="connsiteY313" fmla="*/ 80010 h 1629822"/>
                <a:gd name="connsiteX314" fmla="*/ 154496 w 930592"/>
                <a:gd name="connsiteY314" fmla="*/ 65056 h 1629822"/>
                <a:gd name="connsiteX315" fmla="*/ 146780 w 930592"/>
                <a:gd name="connsiteY315" fmla="*/ 44768 h 1629822"/>
                <a:gd name="connsiteX316" fmla="*/ 141256 w 930592"/>
                <a:gd name="connsiteY316" fmla="*/ 24289 h 1629822"/>
                <a:gd name="connsiteX317" fmla="*/ 142018 w 930592"/>
                <a:gd name="connsiteY317" fmla="*/ 16573 h 1629822"/>
                <a:gd name="connsiteX318" fmla="*/ 144209 w 930592"/>
                <a:gd name="connsiteY318" fmla="*/ 14859 h 1629822"/>
                <a:gd name="connsiteX319" fmla="*/ 158591 w 930592"/>
                <a:gd name="connsiteY319" fmla="*/ 27432 h 1629822"/>
                <a:gd name="connsiteX320" fmla="*/ 162877 w 930592"/>
                <a:gd name="connsiteY320" fmla="*/ 34385 h 1629822"/>
                <a:gd name="connsiteX321" fmla="*/ 176498 w 930592"/>
                <a:gd name="connsiteY321" fmla="*/ 38671 h 1629822"/>
                <a:gd name="connsiteX322" fmla="*/ 190976 w 930592"/>
                <a:gd name="connsiteY322" fmla="*/ 35243 h 1629822"/>
                <a:gd name="connsiteX323" fmla="*/ 196596 w 930592"/>
                <a:gd name="connsiteY323" fmla="*/ 30004 h 1629822"/>
                <a:gd name="connsiteX324" fmla="*/ 207454 w 930592"/>
                <a:gd name="connsiteY324" fmla="*/ 34671 h 1629822"/>
                <a:gd name="connsiteX325" fmla="*/ 219551 w 930592"/>
                <a:gd name="connsiteY325" fmla="*/ 25336 h 1629822"/>
                <a:gd name="connsiteX326" fmla="*/ 222694 w 930592"/>
                <a:gd name="connsiteY326" fmla="*/ 25051 h 1629822"/>
                <a:gd name="connsiteX327" fmla="*/ 224790 w 930592"/>
                <a:gd name="connsiteY327" fmla="*/ 32195 h 1629822"/>
                <a:gd name="connsiteX328" fmla="*/ 230124 w 930592"/>
                <a:gd name="connsiteY328" fmla="*/ 39815 h 1629822"/>
                <a:gd name="connsiteX329" fmla="*/ 230600 w 930592"/>
                <a:gd name="connsiteY329" fmla="*/ 37147 h 1629822"/>
                <a:gd name="connsiteX330" fmla="*/ 227076 w 930592"/>
                <a:gd name="connsiteY330" fmla="*/ 28289 h 1629822"/>
                <a:gd name="connsiteX331" fmla="*/ 228314 w 930592"/>
                <a:gd name="connsiteY331" fmla="*/ 23051 h 1629822"/>
                <a:gd name="connsiteX332" fmla="*/ 235172 w 930592"/>
                <a:gd name="connsiteY332" fmla="*/ 17621 h 1629822"/>
                <a:gd name="connsiteX333" fmla="*/ 250317 w 930592"/>
                <a:gd name="connsiteY333" fmla="*/ 23717 h 1629822"/>
                <a:gd name="connsiteX334" fmla="*/ 261747 w 930592"/>
                <a:gd name="connsiteY334" fmla="*/ 38767 h 1629822"/>
                <a:gd name="connsiteX335" fmla="*/ 262604 w 930592"/>
                <a:gd name="connsiteY335" fmla="*/ 46672 h 1629822"/>
                <a:gd name="connsiteX336" fmla="*/ 236220 w 930592"/>
                <a:gd name="connsiteY336" fmla="*/ 74390 h 1629822"/>
                <a:gd name="connsiteX337" fmla="*/ 232886 w 930592"/>
                <a:gd name="connsiteY337" fmla="*/ 74867 h 1629822"/>
                <a:gd name="connsiteX338" fmla="*/ 220123 w 930592"/>
                <a:gd name="connsiteY338" fmla="*/ 83058 h 1629822"/>
                <a:gd name="connsiteX339" fmla="*/ 202597 w 930592"/>
                <a:gd name="connsiteY339" fmla="*/ 96202 h 1629822"/>
                <a:gd name="connsiteX340" fmla="*/ 817817 w 930592"/>
                <a:gd name="connsiteY340" fmla="*/ 332518 h 1629822"/>
                <a:gd name="connsiteX341" fmla="*/ 819436 w 930592"/>
                <a:gd name="connsiteY341" fmla="*/ 329851 h 1629822"/>
                <a:gd name="connsiteX342" fmla="*/ 823912 w 930592"/>
                <a:gd name="connsiteY342" fmla="*/ 329565 h 1629822"/>
                <a:gd name="connsiteX343" fmla="*/ 821245 w 930592"/>
                <a:gd name="connsiteY343" fmla="*/ 342900 h 1629822"/>
                <a:gd name="connsiteX344" fmla="*/ 815816 w 930592"/>
                <a:gd name="connsiteY344" fmla="*/ 344996 h 1629822"/>
                <a:gd name="connsiteX345" fmla="*/ 801529 w 930592"/>
                <a:gd name="connsiteY345" fmla="*/ 341186 h 1629822"/>
                <a:gd name="connsiteX346" fmla="*/ 789242 w 930592"/>
                <a:gd name="connsiteY346" fmla="*/ 342995 h 1629822"/>
                <a:gd name="connsiteX347" fmla="*/ 762952 w 930592"/>
                <a:gd name="connsiteY347" fmla="*/ 336423 h 1629822"/>
                <a:gd name="connsiteX348" fmla="*/ 766572 w 930592"/>
                <a:gd name="connsiteY348" fmla="*/ 318230 h 1629822"/>
                <a:gd name="connsiteX349" fmla="*/ 765810 w 930592"/>
                <a:gd name="connsiteY349" fmla="*/ 310420 h 1629822"/>
                <a:gd name="connsiteX350" fmla="*/ 768191 w 930592"/>
                <a:gd name="connsiteY350" fmla="*/ 301562 h 1629822"/>
                <a:gd name="connsiteX351" fmla="*/ 771144 w 930592"/>
                <a:gd name="connsiteY351" fmla="*/ 296513 h 1629822"/>
                <a:gd name="connsiteX352" fmla="*/ 785146 w 930592"/>
                <a:gd name="connsiteY352" fmla="*/ 293846 h 1629822"/>
                <a:gd name="connsiteX353" fmla="*/ 788479 w 930592"/>
                <a:gd name="connsiteY353" fmla="*/ 291275 h 1629822"/>
                <a:gd name="connsiteX354" fmla="*/ 785527 w 930592"/>
                <a:gd name="connsiteY354" fmla="*/ 284607 h 1629822"/>
                <a:gd name="connsiteX355" fmla="*/ 794194 w 930592"/>
                <a:gd name="connsiteY355" fmla="*/ 277368 h 1629822"/>
                <a:gd name="connsiteX356" fmla="*/ 798671 w 930592"/>
                <a:gd name="connsiteY356" fmla="*/ 277654 h 1629822"/>
                <a:gd name="connsiteX357" fmla="*/ 797909 w 930592"/>
                <a:gd name="connsiteY357" fmla="*/ 282512 h 1629822"/>
                <a:gd name="connsiteX358" fmla="*/ 793909 w 930592"/>
                <a:gd name="connsiteY358" fmla="*/ 285274 h 1629822"/>
                <a:gd name="connsiteX359" fmla="*/ 797719 w 930592"/>
                <a:gd name="connsiteY359" fmla="*/ 296323 h 1629822"/>
                <a:gd name="connsiteX360" fmla="*/ 807529 w 930592"/>
                <a:gd name="connsiteY360" fmla="*/ 298037 h 1629822"/>
                <a:gd name="connsiteX361" fmla="*/ 810959 w 930592"/>
                <a:gd name="connsiteY361" fmla="*/ 294418 h 1629822"/>
                <a:gd name="connsiteX362" fmla="*/ 809911 w 930592"/>
                <a:gd name="connsiteY362" fmla="*/ 290798 h 1629822"/>
                <a:gd name="connsiteX363" fmla="*/ 811816 w 930592"/>
                <a:gd name="connsiteY363" fmla="*/ 288227 h 1629822"/>
                <a:gd name="connsiteX364" fmla="*/ 815245 w 930592"/>
                <a:gd name="connsiteY364" fmla="*/ 287274 h 1629822"/>
                <a:gd name="connsiteX365" fmla="*/ 818293 w 930592"/>
                <a:gd name="connsiteY365" fmla="*/ 289465 h 1629822"/>
                <a:gd name="connsiteX366" fmla="*/ 819055 w 930592"/>
                <a:gd name="connsiteY366" fmla="*/ 293370 h 1629822"/>
                <a:gd name="connsiteX367" fmla="*/ 808863 w 930592"/>
                <a:gd name="connsiteY367" fmla="*/ 303848 h 1629822"/>
                <a:gd name="connsiteX368" fmla="*/ 803434 w 930592"/>
                <a:gd name="connsiteY368" fmla="*/ 307372 h 1629822"/>
                <a:gd name="connsiteX369" fmla="*/ 797052 w 930592"/>
                <a:gd name="connsiteY369" fmla="*/ 321564 h 1629822"/>
                <a:gd name="connsiteX370" fmla="*/ 797243 w 930592"/>
                <a:gd name="connsiteY370" fmla="*/ 331375 h 1629822"/>
                <a:gd name="connsiteX371" fmla="*/ 800195 w 930592"/>
                <a:gd name="connsiteY371" fmla="*/ 333947 h 1629822"/>
                <a:gd name="connsiteX372" fmla="*/ 814007 w 930592"/>
                <a:gd name="connsiteY372" fmla="*/ 336042 h 1629822"/>
                <a:gd name="connsiteX373" fmla="*/ 817817 w 930592"/>
                <a:gd name="connsiteY373" fmla="*/ 332518 h 1629822"/>
                <a:gd name="connsiteX374" fmla="*/ 154400 w 930592"/>
                <a:gd name="connsiteY374" fmla="*/ 85630 h 1629822"/>
                <a:gd name="connsiteX375" fmla="*/ 137255 w 930592"/>
                <a:gd name="connsiteY375" fmla="*/ 79058 h 1629822"/>
                <a:gd name="connsiteX376" fmla="*/ 113347 w 930592"/>
                <a:gd name="connsiteY376" fmla="*/ 85153 h 1629822"/>
                <a:gd name="connsiteX377" fmla="*/ 107633 w 930592"/>
                <a:gd name="connsiteY377" fmla="*/ 84011 h 1629822"/>
                <a:gd name="connsiteX378" fmla="*/ 106013 w 930592"/>
                <a:gd name="connsiteY378" fmla="*/ 81439 h 1629822"/>
                <a:gd name="connsiteX379" fmla="*/ 105251 w 930592"/>
                <a:gd name="connsiteY379" fmla="*/ 78676 h 1629822"/>
                <a:gd name="connsiteX380" fmla="*/ 110966 w 930592"/>
                <a:gd name="connsiteY380" fmla="*/ 68294 h 1629822"/>
                <a:gd name="connsiteX381" fmla="*/ 115729 w 930592"/>
                <a:gd name="connsiteY381" fmla="*/ 71152 h 1629822"/>
                <a:gd name="connsiteX382" fmla="*/ 119634 w 930592"/>
                <a:gd name="connsiteY382" fmla="*/ 71342 h 1629822"/>
                <a:gd name="connsiteX383" fmla="*/ 123444 w 930592"/>
                <a:gd name="connsiteY383" fmla="*/ 67627 h 1629822"/>
                <a:gd name="connsiteX384" fmla="*/ 123158 w 930592"/>
                <a:gd name="connsiteY384" fmla="*/ 53054 h 1629822"/>
                <a:gd name="connsiteX385" fmla="*/ 121444 w 930592"/>
                <a:gd name="connsiteY385" fmla="*/ 48578 h 1629822"/>
                <a:gd name="connsiteX386" fmla="*/ 129921 w 930592"/>
                <a:gd name="connsiteY386" fmla="*/ 33814 h 1629822"/>
                <a:gd name="connsiteX387" fmla="*/ 139065 w 930592"/>
                <a:gd name="connsiteY387" fmla="*/ 31909 h 1629822"/>
                <a:gd name="connsiteX388" fmla="*/ 154305 w 930592"/>
                <a:gd name="connsiteY388" fmla="*/ 70009 h 1629822"/>
                <a:gd name="connsiteX389" fmla="*/ 161639 w 930592"/>
                <a:gd name="connsiteY389" fmla="*/ 71914 h 1629822"/>
                <a:gd name="connsiteX390" fmla="*/ 169354 w 930592"/>
                <a:gd name="connsiteY390" fmla="*/ 78867 h 1629822"/>
                <a:gd name="connsiteX391" fmla="*/ 166973 w 930592"/>
                <a:gd name="connsiteY391" fmla="*/ 84106 h 1629822"/>
                <a:gd name="connsiteX392" fmla="*/ 154400 w 930592"/>
                <a:gd name="connsiteY392" fmla="*/ 85630 h 1629822"/>
                <a:gd name="connsiteX393" fmla="*/ 775907 w 930592"/>
                <a:gd name="connsiteY393" fmla="*/ 45529 h 1629822"/>
                <a:gd name="connsiteX394" fmla="*/ 776287 w 930592"/>
                <a:gd name="connsiteY394" fmla="*/ 40672 h 1629822"/>
                <a:gd name="connsiteX395" fmla="*/ 790289 w 930592"/>
                <a:gd name="connsiteY395" fmla="*/ 20384 h 1629822"/>
                <a:gd name="connsiteX396" fmla="*/ 799148 w 930592"/>
                <a:gd name="connsiteY396" fmla="*/ 2477 h 1629822"/>
                <a:gd name="connsiteX397" fmla="*/ 803815 w 930592"/>
                <a:gd name="connsiteY397" fmla="*/ 0 h 1629822"/>
                <a:gd name="connsiteX398" fmla="*/ 798767 w 930592"/>
                <a:gd name="connsiteY398" fmla="*/ 19431 h 1629822"/>
                <a:gd name="connsiteX399" fmla="*/ 781907 w 930592"/>
                <a:gd name="connsiteY399" fmla="*/ 43053 h 1629822"/>
                <a:gd name="connsiteX400" fmla="*/ 779621 w 930592"/>
                <a:gd name="connsiteY400" fmla="*/ 45148 h 1629822"/>
                <a:gd name="connsiteX401" fmla="*/ 775907 w 930592"/>
                <a:gd name="connsiteY401" fmla="*/ 45529 h 1629822"/>
                <a:gd name="connsiteX402" fmla="*/ 371856 w 930592"/>
                <a:gd name="connsiteY402" fmla="*/ 33814 h 1629822"/>
                <a:gd name="connsiteX403" fmla="*/ 368808 w 930592"/>
                <a:gd name="connsiteY403" fmla="*/ 30575 h 1629822"/>
                <a:gd name="connsiteX404" fmla="*/ 365188 w 930592"/>
                <a:gd name="connsiteY404" fmla="*/ 20574 h 1629822"/>
                <a:gd name="connsiteX405" fmla="*/ 362140 w 930592"/>
                <a:gd name="connsiteY405" fmla="*/ 3143 h 1629822"/>
                <a:gd name="connsiteX406" fmla="*/ 370046 w 930592"/>
                <a:gd name="connsiteY406" fmla="*/ 95 h 1629822"/>
                <a:gd name="connsiteX407" fmla="*/ 374999 w 930592"/>
                <a:gd name="connsiteY407" fmla="*/ 16383 h 1629822"/>
                <a:gd name="connsiteX408" fmla="*/ 374809 w 930592"/>
                <a:gd name="connsiteY408" fmla="*/ 26670 h 1629822"/>
                <a:gd name="connsiteX409" fmla="*/ 371856 w 930592"/>
                <a:gd name="connsiteY409" fmla="*/ 33814 h 1629822"/>
                <a:gd name="connsiteX410" fmla="*/ 832866 w 930592"/>
                <a:gd name="connsiteY410" fmla="*/ 508064 h 1629822"/>
                <a:gd name="connsiteX411" fmla="*/ 826960 w 930592"/>
                <a:gd name="connsiteY411" fmla="*/ 503682 h 1629822"/>
                <a:gd name="connsiteX412" fmla="*/ 820484 w 930592"/>
                <a:gd name="connsiteY412" fmla="*/ 494062 h 1629822"/>
                <a:gd name="connsiteX413" fmla="*/ 822388 w 930592"/>
                <a:gd name="connsiteY413" fmla="*/ 488537 h 1629822"/>
                <a:gd name="connsiteX414" fmla="*/ 828294 w 930592"/>
                <a:gd name="connsiteY414" fmla="*/ 482727 h 1629822"/>
                <a:gd name="connsiteX415" fmla="*/ 832961 w 930592"/>
                <a:gd name="connsiteY415" fmla="*/ 488537 h 1629822"/>
                <a:gd name="connsiteX416" fmla="*/ 836867 w 930592"/>
                <a:gd name="connsiteY416" fmla="*/ 501206 h 1629822"/>
                <a:gd name="connsiteX417" fmla="*/ 834200 w 930592"/>
                <a:gd name="connsiteY417" fmla="*/ 507968 h 1629822"/>
                <a:gd name="connsiteX418" fmla="*/ 832866 w 930592"/>
                <a:gd name="connsiteY418" fmla="*/ 508064 h 1629822"/>
                <a:gd name="connsiteX419" fmla="*/ 744664 w 930592"/>
                <a:gd name="connsiteY419" fmla="*/ 298704 h 1629822"/>
                <a:gd name="connsiteX420" fmla="*/ 744950 w 930592"/>
                <a:gd name="connsiteY420" fmla="*/ 294894 h 1629822"/>
                <a:gd name="connsiteX421" fmla="*/ 741617 w 930592"/>
                <a:gd name="connsiteY421" fmla="*/ 289084 h 1629822"/>
                <a:gd name="connsiteX422" fmla="*/ 738950 w 930592"/>
                <a:gd name="connsiteY422" fmla="*/ 290893 h 1629822"/>
                <a:gd name="connsiteX423" fmla="*/ 740569 w 930592"/>
                <a:gd name="connsiteY423" fmla="*/ 295942 h 1629822"/>
                <a:gd name="connsiteX424" fmla="*/ 736187 w 930592"/>
                <a:gd name="connsiteY424" fmla="*/ 295942 h 1629822"/>
                <a:gd name="connsiteX425" fmla="*/ 734568 w 930592"/>
                <a:gd name="connsiteY425" fmla="*/ 293942 h 1629822"/>
                <a:gd name="connsiteX426" fmla="*/ 735521 w 930592"/>
                <a:gd name="connsiteY426" fmla="*/ 285083 h 1629822"/>
                <a:gd name="connsiteX427" fmla="*/ 744569 w 930592"/>
                <a:gd name="connsiteY427" fmla="*/ 277940 h 1629822"/>
                <a:gd name="connsiteX428" fmla="*/ 748951 w 930592"/>
                <a:gd name="connsiteY428" fmla="*/ 278702 h 1629822"/>
                <a:gd name="connsiteX429" fmla="*/ 753523 w 930592"/>
                <a:gd name="connsiteY429" fmla="*/ 284893 h 1629822"/>
                <a:gd name="connsiteX430" fmla="*/ 752094 w 930592"/>
                <a:gd name="connsiteY430" fmla="*/ 291656 h 1629822"/>
                <a:gd name="connsiteX431" fmla="*/ 748665 w 930592"/>
                <a:gd name="connsiteY431" fmla="*/ 297180 h 1629822"/>
                <a:gd name="connsiteX432" fmla="*/ 744664 w 930592"/>
                <a:gd name="connsiteY432" fmla="*/ 298704 h 1629822"/>
                <a:gd name="connsiteX433" fmla="*/ 742759 w 930592"/>
                <a:gd name="connsiteY433" fmla="*/ 70104 h 1629822"/>
                <a:gd name="connsiteX434" fmla="*/ 742759 w 930592"/>
                <a:gd name="connsiteY434" fmla="*/ 65246 h 1629822"/>
                <a:gd name="connsiteX435" fmla="*/ 752189 w 930592"/>
                <a:gd name="connsiteY435" fmla="*/ 57722 h 1629822"/>
                <a:gd name="connsiteX436" fmla="*/ 760000 w 930592"/>
                <a:gd name="connsiteY436" fmla="*/ 57340 h 1629822"/>
                <a:gd name="connsiteX437" fmla="*/ 773716 w 930592"/>
                <a:gd name="connsiteY437" fmla="*/ 46672 h 1629822"/>
                <a:gd name="connsiteX438" fmla="*/ 772763 w 930592"/>
                <a:gd name="connsiteY438" fmla="*/ 51911 h 1629822"/>
                <a:gd name="connsiteX439" fmla="*/ 762381 w 930592"/>
                <a:gd name="connsiteY439" fmla="*/ 59817 h 1629822"/>
                <a:gd name="connsiteX440" fmla="*/ 742759 w 930592"/>
                <a:gd name="connsiteY440" fmla="*/ 70104 h 1629822"/>
                <a:gd name="connsiteX441" fmla="*/ 778097 w 930592"/>
                <a:gd name="connsiteY441" fmla="*/ 488442 h 1629822"/>
                <a:gd name="connsiteX442" fmla="*/ 775430 w 930592"/>
                <a:gd name="connsiteY442" fmla="*/ 487109 h 1629822"/>
                <a:gd name="connsiteX443" fmla="*/ 777526 w 930592"/>
                <a:gd name="connsiteY443" fmla="*/ 478155 h 1629822"/>
                <a:gd name="connsiteX444" fmla="*/ 783431 w 930592"/>
                <a:gd name="connsiteY444" fmla="*/ 474155 h 1629822"/>
                <a:gd name="connsiteX445" fmla="*/ 786384 w 930592"/>
                <a:gd name="connsiteY445" fmla="*/ 475488 h 1629822"/>
                <a:gd name="connsiteX446" fmla="*/ 784574 w 930592"/>
                <a:gd name="connsiteY446" fmla="*/ 487204 h 1629822"/>
                <a:gd name="connsiteX447" fmla="*/ 778097 w 930592"/>
                <a:gd name="connsiteY447" fmla="*/ 488442 h 1629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</a:cxnLst>
              <a:rect l="l" t="t" r="r" b="b"/>
              <a:pathLst>
                <a:path w="930592" h="1629822">
                  <a:moveTo>
                    <a:pt x="196120" y="169926"/>
                  </a:moveTo>
                  <a:lnTo>
                    <a:pt x="196120" y="166497"/>
                  </a:lnTo>
                  <a:lnTo>
                    <a:pt x="202025" y="158972"/>
                  </a:lnTo>
                  <a:lnTo>
                    <a:pt x="187738" y="149352"/>
                  </a:lnTo>
                  <a:lnTo>
                    <a:pt x="190976" y="141827"/>
                  </a:lnTo>
                  <a:lnTo>
                    <a:pt x="194977" y="139827"/>
                  </a:lnTo>
                  <a:lnTo>
                    <a:pt x="209550" y="140303"/>
                  </a:lnTo>
                  <a:lnTo>
                    <a:pt x="210502" y="136970"/>
                  </a:lnTo>
                  <a:lnTo>
                    <a:pt x="209455" y="127921"/>
                  </a:lnTo>
                  <a:lnTo>
                    <a:pt x="206597" y="122301"/>
                  </a:lnTo>
                  <a:lnTo>
                    <a:pt x="209264" y="118396"/>
                  </a:lnTo>
                  <a:lnTo>
                    <a:pt x="218504" y="118872"/>
                  </a:lnTo>
                  <a:lnTo>
                    <a:pt x="228790" y="125539"/>
                  </a:lnTo>
                  <a:lnTo>
                    <a:pt x="242316" y="126206"/>
                  </a:lnTo>
                  <a:lnTo>
                    <a:pt x="251841" y="133064"/>
                  </a:lnTo>
                  <a:lnTo>
                    <a:pt x="257651" y="133922"/>
                  </a:lnTo>
                  <a:lnTo>
                    <a:pt x="302990" y="130874"/>
                  </a:lnTo>
                  <a:lnTo>
                    <a:pt x="316516" y="135160"/>
                  </a:lnTo>
                  <a:lnTo>
                    <a:pt x="333184" y="123730"/>
                  </a:lnTo>
                  <a:lnTo>
                    <a:pt x="347377" y="124015"/>
                  </a:lnTo>
                  <a:lnTo>
                    <a:pt x="353187" y="135065"/>
                  </a:lnTo>
                  <a:lnTo>
                    <a:pt x="349663" y="142685"/>
                  </a:lnTo>
                  <a:lnTo>
                    <a:pt x="355283" y="136970"/>
                  </a:lnTo>
                  <a:lnTo>
                    <a:pt x="356044" y="134493"/>
                  </a:lnTo>
                  <a:lnTo>
                    <a:pt x="353949" y="122206"/>
                  </a:lnTo>
                  <a:lnTo>
                    <a:pt x="355949" y="118491"/>
                  </a:lnTo>
                  <a:lnTo>
                    <a:pt x="369760" y="113538"/>
                  </a:lnTo>
                  <a:lnTo>
                    <a:pt x="380619" y="117538"/>
                  </a:lnTo>
                  <a:lnTo>
                    <a:pt x="387477" y="116967"/>
                  </a:lnTo>
                  <a:lnTo>
                    <a:pt x="383476" y="116491"/>
                  </a:lnTo>
                  <a:lnTo>
                    <a:pt x="376142" y="111062"/>
                  </a:lnTo>
                  <a:lnTo>
                    <a:pt x="374999" y="106204"/>
                  </a:lnTo>
                  <a:lnTo>
                    <a:pt x="375761" y="76010"/>
                  </a:lnTo>
                  <a:lnTo>
                    <a:pt x="381571" y="66865"/>
                  </a:lnTo>
                  <a:lnTo>
                    <a:pt x="365950" y="55245"/>
                  </a:lnTo>
                  <a:lnTo>
                    <a:pt x="360712" y="47815"/>
                  </a:lnTo>
                  <a:lnTo>
                    <a:pt x="356425" y="45148"/>
                  </a:lnTo>
                  <a:lnTo>
                    <a:pt x="348615" y="43720"/>
                  </a:lnTo>
                  <a:lnTo>
                    <a:pt x="333851" y="46196"/>
                  </a:lnTo>
                  <a:lnTo>
                    <a:pt x="321088" y="53054"/>
                  </a:lnTo>
                  <a:lnTo>
                    <a:pt x="319088" y="52864"/>
                  </a:lnTo>
                  <a:lnTo>
                    <a:pt x="309086" y="42863"/>
                  </a:lnTo>
                  <a:lnTo>
                    <a:pt x="307086" y="36004"/>
                  </a:lnTo>
                  <a:lnTo>
                    <a:pt x="296227" y="30194"/>
                  </a:lnTo>
                  <a:lnTo>
                    <a:pt x="286512" y="31052"/>
                  </a:lnTo>
                  <a:lnTo>
                    <a:pt x="285845" y="29909"/>
                  </a:lnTo>
                  <a:lnTo>
                    <a:pt x="297180" y="16383"/>
                  </a:lnTo>
                  <a:lnTo>
                    <a:pt x="308610" y="11144"/>
                  </a:lnTo>
                  <a:lnTo>
                    <a:pt x="319564" y="21908"/>
                  </a:lnTo>
                  <a:lnTo>
                    <a:pt x="327374" y="40386"/>
                  </a:lnTo>
                  <a:lnTo>
                    <a:pt x="331375" y="40767"/>
                  </a:lnTo>
                  <a:lnTo>
                    <a:pt x="334518" y="35052"/>
                  </a:lnTo>
                  <a:lnTo>
                    <a:pt x="330041" y="21146"/>
                  </a:lnTo>
                  <a:lnTo>
                    <a:pt x="325279" y="12573"/>
                  </a:lnTo>
                  <a:lnTo>
                    <a:pt x="328898" y="11716"/>
                  </a:lnTo>
                  <a:lnTo>
                    <a:pt x="338709" y="15049"/>
                  </a:lnTo>
                  <a:lnTo>
                    <a:pt x="345376" y="11525"/>
                  </a:lnTo>
                  <a:lnTo>
                    <a:pt x="362236" y="25622"/>
                  </a:lnTo>
                  <a:lnTo>
                    <a:pt x="363284" y="30194"/>
                  </a:lnTo>
                  <a:lnTo>
                    <a:pt x="379667" y="51149"/>
                  </a:lnTo>
                  <a:lnTo>
                    <a:pt x="385286" y="52388"/>
                  </a:lnTo>
                  <a:lnTo>
                    <a:pt x="390049" y="48673"/>
                  </a:lnTo>
                  <a:lnTo>
                    <a:pt x="400621" y="32861"/>
                  </a:lnTo>
                  <a:lnTo>
                    <a:pt x="405098" y="33242"/>
                  </a:lnTo>
                  <a:lnTo>
                    <a:pt x="413194" y="41910"/>
                  </a:lnTo>
                  <a:lnTo>
                    <a:pt x="428720" y="70009"/>
                  </a:lnTo>
                  <a:lnTo>
                    <a:pt x="432530" y="73057"/>
                  </a:lnTo>
                  <a:lnTo>
                    <a:pt x="439579" y="75152"/>
                  </a:lnTo>
                  <a:lnTo>
                    <a:pt x="445389" y="71247"/>
                  </a:lnTo>
                  <a:lnTo>
                    <a:pt x="450533" y="71247"/>
                  </a:lnTo>
                  <a:lnTo>
                    <a:pt x="455771" y="78867"/>
                  </a:lnTo>
                  <a:lnTo>
                    <a:pt x="470440" y="85058"/>
                  </a:lnTo>
                  <a:lnTo>
                    <a:pt x="477488" y="85249"/>
                  </a:lnTo>
                  <a:lnTo>
                    <a:pt x="482536" y="83630"/>
                  </a:lnTo>
                  <a:lnTo>
                    <a:pt x="492538" y="78200"/>
                  </a:lnTo>
                  <a:lnTo>
                    <a:pt x="496348" y="73057"/>
                  </a:lnTo>
                  <a:lnTo>
                    <a:pt x="507587" y="74962"/>
                  </a:lnTo>
                  <a:lnTo>
                    <a:pt x="508730" y="78200"/>
                  </a:lnTo>
                  <a:lnTo>
                    <a:pt x="501586" y="82296"/>
                  </a:lnTo>
                  <a:lnTo>
                    <a:pt x="499967" y="84773"/>
                  </a:lnTo>
                  <a:lnTo>
                    <a:pt x="500443" y="87344"/>
                  </a:lnTo>
                  <a:lnTo>
                    <a:pt x="503682" y="90392"/>
                  </a:lnTo>
                  <a:lnTo>
                    <a:pt x="511111" y="93536"/>
                  </a:lnTo>
                  <a:lnTo>
                    <a:pt x="516826" y="90869"/>
                  </a:lnTo>
                  <a:lnTo>
                    <a:pt x="519875" y="86868"/>
                  </a:lnTo>
                  <a:lnTo>
                    <a:pt x="522256" y="86487"/>
                  </a:lnTo>
                  <a:lnTo>
                    <a:pt x="536258" y="97155"/>
                  </a:lnTo>
                  <a:lnTo>
                    <a:pt x="535019" y="99155"/>
                  </a:lnTo>
                  <a:lnTo>
                    <a:pt x="536448" y="107633"/>
                  </a:lnTo>
                  <a:lnTo>
                    <a:pt x="538448" y="109252"/>
                  </a:lnTo>
                  <a:lnTo>
                    <a:pt x="555308" y="106775"/>
                  </a:lnTo>
                  <a:lnTo>
                    <a:pt x="560642" y="108966"/>
                  </a:lnTo>
                  <a:lnTo>
                    <a:pt x="570452" y="109823"/>
                  </a:lnTo>
                  <a:lnTo>
                    <a:pt x="579025" y="108775"/>
                  </a:lnTo>
                  <a:lnTo>
                    <a:pt x="586645" y="102965"/>
                  </a:lnTo>
                  <a:lnTo>
                    <a:pt x="596836" y="102394"/>
                  </a:lnTo>
                  <a:lnTo>
                    <a:pt x="607123" y="116681"/>
                  </a:lnTo>
                  <a:lnTo>
                    <a:pt x="620173" y="123444"/>
                  </a:lnTo>
                  <a:lnTo>
                    <a:pt x="629126" y="130874"/>
                  </a:lnTo>
                  <a:lnTo>
                    <a:pt x="640366" y="131921"/>
                  </a:lnTo>
                  <a:lnTo>
                    <a:pt x="644366" y="133731"/>
                  </a:lnTo>
                  <a:lnTo>
                    <a:pt x="643795" y="131731"/>
                  </a:lnTo>
                  <a:lnTo>
                    <a:pt x="647986" y="120872"/>
                  </a:lnTo>
                  <a:lnTo>
                    <a:pt x="654368" y="114490"/>
                  </a:lnTo>
                  <a:lnTo>
                    <a:pt x="659701" y="112205"/>
                  </a:lnTo>
                  <a:lnTo>
                    <a:pt x="665702" y="114872"/>
                  </a:lnTo>
                  <a:lnTo>
                    <a:pt x="681038" y="113062"/>
                  </a:lnTo>
                  <a:lnTo>
                    <a:pt x="688943" y="106680"/>
                  </a:lnTo>
                  <a:lnTo>
                    <a:pt x="686562" y="105347"/>
                  </a:lnTo>
                  <a:lnTo>
                    <a:pt x="680656" y="108871"/>
                  </a:lnTo>
                  <a:lnTo>
                    <a:pt x="679609" y="106299"/>
                  </a:lnTo>
                  <a:lnTo>
                    <a:pt x="681800" y="98393"/>
                  </a:lnTo>
                  <a:lnTo>
                    <a:pt x="691325" y="95822"/>
                  </a:lnTo>
                  <a:lnTo>
                    <a:pt x="698373" y="96012"/>
                  </a:lnTo>
                  <a:lnTo>
                    <a:pt x="711518" y="85535"/>
                  </a:lnTo>
                  <a:lnTo>
                    <a:pt x="711136" y="78200"/>
                  </a:lnTo>
                  <a:lnTo>
                    <a:pt x="714947" y="78296"/>
                  </a:lnTo>
                  <a:lnTo>
                    <a:pt x="718471" y="82391"/>
                  </a:lnTo>
                  <a:lnTo>
                    <a:pt x="715327" y="87439"/>
                  </a:lnTo>
                  <a:lnTo>
                    <a:pt x="697706" y="102394"/>
                  </a:lnTo>
                  <a:lnTo>
                    <a:pt x="702088" y="107537"/>
                  </a:lnTo>
                  <a:lnTo>
                    <a:pt x="690181" y="119729"/>
                  </a:lnTo>
                  <a:lnTo>
                    <a:pt x="689705" y="123063"/>
                  </a:lnTo>
                  <a:lnTo>
                    <a:pt x="691705" y="128016"/>
                  </a:lnTo>
                  <a:lnTo>
                    <a:pt x="696563" y="132588"/>
                  </a:lnTo>
                  <a:lnTo>
                    <a:pt x="701802" y="130302"/>
                  </a:lnTo>
                  <a:lnTo>
                    <a:pt x="703326" y="126016"/>
                  </a:lnTo>
                  <a:lnTo>
                    <a:pt x="711803" y="119062"/>
                  </a:lnTo>
                  <a:lnTo>
                    <a:pt x="726186" y="114872"/>
                  </a:lnTo>
                  <a:lnTo>
                    <a:pt x="717423" y="125921"/>
                  </a:lnTo>
                  <a:lnTo>
                    <a:pt x="720947" y="131255"/>
                  </a:lnTo>
                  <a:lnTo>
                    <a:pt x="728567" y="127730"/>
                  </a:lnTo>
                  <a:lnTo>
                    <a:pt x="730377" y="130874"/>
                  </a:lnTo>
                  <a:lnTo>
                    <a:pt x="722090" y="142875"/>
                  </a:lnTo>
                  <a:lnTo>
                    <a:pt x="724948" y="149924"/>
                  </a:lnTo>
                  <a:lnTo>
                    <a:pt x="727996" y="152781"/>
                  </a:lnTo>
                  <a:lnTo>
                    <a:pt x="732282" y="150019"/>
                  </a:lnTo>
                  <a:lnTo>
                    <a:pt x="740093" y="149162"/>
                  </a:lnTo>
                  <a:lnTo>
                    <a:pt x="741521" y="151638"/>
                  </a:lnTo>
                  <a:lnTo>
                    <a:pt x="748665" y="150971"/>
                  </a:lnTo>
                  <a:lnTo>
                    <a:pt x="754189" y="146685"/>
                  </a:lnTo>
                  <a:lnTo>
                    <a:pt x="761429" y="128302"/>
                  </a:lnTo>
                  <a:lnTo>
                    <a:pt x="758666" y="124682"/>
                  </a:lnTo>
                  <a:lnTo>
                    <a:pt x="748855" y="125921"/>
                  </a:lnTo>
                  <a:lnTo>
                    <a:pt x="742569" y="123253"/>
                  </a:lnTo>
                  <a:lnTo>
                    <a:pt x="742093" y="120682"/>
                  </a:lnTo>
                  <a:lnTo>
                    <a:pt x="752856" y="110014"/>
                  </a:lnTo>
                  <a:lnTo>
                    <a:pt x="770382" y="98298"/>
                  </a:lnTo>
                  <a:lnTo>
                    <a:pt x="781907" y="96202"/>
                  </a:lnTo>
                  <a:lnTo>
                    <a:pt x="779526" y="104108"/>
                  </a:lnTo>
                  <a:lnTo>
                    <a:pt x="786003" y="122301"/>
                  </a:lnTo>
                  <a:lnTo>
                    <a:pt x="793337" y="132969"/>
                  </a:lnTo>
                  <a:lnTo>
                    <a:pt x="798004" y="132874"/>
                  </a:lnTo>
                  <a:lnTo>
                    <a:pt x="802005" y="130016"/>
                  </a:lnTo>
                  <a:lnTo>
                    <a:pt x="801719" y="127730"/>
                  </a:lnTo>
                  <a:lnTo>
                    <a:pt x="794957" y="125254"/>
                  </a:lnTo>
                  <a:lnTo>
                    <a:pt x="795528" y="123253"/>
                  </a:lnTo>
                  <a:lnTo>
                    <a:pt x="803910" y="121158"/>
                  </a:lnTo>
                  <a:lnTo>
                    <a:pt x="814387" y="126492"/>
                  </a:lnTo>
                  <a:lnTo>
                    <a:pt x="824960" y="140780"/>
                  </a:lnTo>
                  <a:lnTo>
                    <a:pt x="806958" y="153353"/>
                  </a:lnTo>
                  <a:lnTo>
                    <a:pt x="800862" y="160401"/>
                  </a:lnTo>
                  <a:lnTo>
                    <a:pt x="790384" y="177260"/>
                  </a:lnTo>
                  <a:lnTo>
                    <a:pt x="788003" y="190024"/>
                  </a:lnTo>
                  <a:lnTo>
                    <a:pt x="774954" y="185166"/>
                  </a:lnTo>
                  <a:lnTo>
                    <a:pt x="773906" y="192215"/>
                  </a:lnTo>
                  <a:lnTo>
                    <a:pt x="780288" y="204025"/>
                  </a:lnTo>
                  <a:lnTo>
                    <a:pt x="780193" y="214217"/>
                  </a:lnTo>
                  <a:lnTo>
                    <a:pt x="778478" y="224218"/>
                  </a:lnTo>
                  <a:lnTo>
                    <a:pt x="771239" y="235077"/>
                  </a:lnTo>
                  <a:lnTo>
                    <a:pt x="770287" y="231743"/>
                  </a:lnTo>
                  <a:lnTo>
                    <a:pt x="761905" y="234601"/>
                  </a:lnTo>
                  <a:lnTo>
                    <a:pt x="762286" y="215837"/>
                  </a:lnTo>
                  <a:lnTo>
                    <a:pt x="760667" y="214217"/>
                  </a:lnTo>
                  <a:lnTo>
                    <a:pt x="757428" y="214979"/>
                  </a:lnTo>
                  <a:lnTo>
                    <a:pt x="753332" y="226028"/>
                  </a:lnTo>
                  <a:lnTo>
                    <a:pt x="744474" y="233743"/>
                  </a:lnTo>
                  <a:lnTo>
                    <a:pt x="740283" y="234029"/>
                  </a:lnTo>
                  <a:lnTo>
                    <a:pt x="738854" y="229934"/>
                  </a:lnTo>
                  <a:lnTo>
                    <a:pt x="733806" y="227933"/>
                  </a:lnTo>
                  <a:lnTo>
                    <a:pt x="723043" y="232124"/>
                  </a:lnTo>
                  <a:lnTo>
                    <a:pt x="716185" y="237744"/>
                  </a:lnTo>
                  <a:lnTo>
                    <a:pt x="712470" y="244126"/>
                  </a:lnTo>
                  <a:lnTo>
                    <a:pt x="712756" y="247079"/>
                  </a:lnTo>
                  <a:lnTo>
                    <a:pt x="716947" y="250317"/>
                  </a:lnTo>
                  <a:lnTo>
                    <a:pt x="714184" y="256508"/>
                  </a:lnTo>
                  <a:lnTo>
                    <a:pt x="709613" y="260318"/>
                  </a:lnTo>
                  <a:lnTo>
                    <a:pt x="707708" y="272225"/>
                  </a:lnTo>
                  <a:lnTo>
                    <a:pt x="712184" y="285464"/>
                  </a:lnTo>
                  <a:lnTo>
                    <a:pt x="716185" y="287655"/>
                  </a:lnTo>
                  <a:lnTo>
                    <a:pt x="721900" y="286226"/>
                  </a:lnTo>
                  <a:lnTo>
                    <a:pt x="726376" y="281178"/>
                  </a:lnTo>
                  <a:lnTo>
                    <a:pt x="725805" y="289084"/>
                  </a:lnTo>
                  <a:lnTo>
                    <a:pt x="722567" y="300133"/>
                  </a:lnTo>
                  <a:lnTo>
                    <a:pt x="715994" y="310229"/>
                  </a:lnTo>
                  <a:lnTo>
                    <a:pt x="713137" y="329375"/>
                  </a:lnTo>
                  <a:lnTo>
                    <a:pt x="710279" y="334899"/>
                  </a:lnTo>
                  <a:lnTo>
                    <a:pt x="698278" y="342995"/>
                  </a:lnTo>
                  <a:lnTo>
                    <a:pt x="684657" y="360617"/>
                  </a:lnTo>
                  <a:lnTo>
                    <a:pt x="676275" y="375094"/>
                  </a:lnTo>
                  <a:lnTo>
                    <a:pt x="676084" y="382810"/>
                  </a:lnTo>
                  <a:lnTo>
                    <a:pt x="663130" y="391573"/>
                  </a:lnTo>
                  <a:lnTo>
                    <a:pt x="658939" y="391478"/>
                  </a:lnTo>
                  <a:lnTo>
                    <a:pt x="665321" y="409956"/>
                  </a:lnTo>
                  <a:lnTo>
                    <a:pt x="669703" y="416528"/>
                  </a:lnTo>
                  <a:lnTo>
                    <a:pt x="676561" y="422339"/>
                  </a:lnTo>
                  <a:lnTo>
                    <a:pt x="689801" y="427101"/>
                  </a:lnTo>
                  <a:lnTo>
                    <a:pt x="708565" y="439103"/>
                  </a:lnTo>
                  <a:lnTo>
                    <a:pt x="718185" y="447866"/>
                  </a:lnTo>
                  <a:lnTo>
                    <a:pt x="745903" y="462248"/>
                  </a:lnTo>
                  <a:lnTo>
                    <a:pt x="748855" y="464820"/>
                  </a:lnTo>
                  <a:lnTo>
                    <a:pt x="751332" y="477869"/>
                  </a:lnTo>
                  <a:lnTo>
                    <a:pt x="757047" y="484537"/>
                  </a:lnTo>
                  <a:lnTo>
                    <a:pt x="782765" y="496824"/>
                  </a:lnTo>
                  <a:lnTo>
                    <a:pt x="793337" y="505587"/>
                  </a:lnTo>
                  <a:lnTo>
                    <a:pt x="802958" y="516064"/>
                  </a:lnTo>
                  <a:lnTo>
                    <a:pt x="830294" y="517208"/>
                  </a:lnTo>
                  <a:lnTo>
                    <a:pt x="841248" y="522923"/>
                  </a:lnTo>
                  <a:lnTo>
                    <a:pt x="865251" y="539972"/>
                  </a:lnTo>
                  <a:lnTo>
                    <a:pt x="877538" y="545211"/>
                  </a:lnTo>
                  <a:lnTo>
                    <a:pt x="883253" y="545021"/>
                  </a:lnTo>
                  <a:lnTo>
                    <a:pt x="893921" y="548545"/>
                  </a:lnTo>
                  <a:lnTo>
                    <a:pt x="903351" y="553212"/>
                  </a:lnTo>
                  <a:lnTo>
                    <a:pt x="915924" y="573215"/>
                  </a:lnTo>
                  <a:lnTo>
                    <a:pt x="930593" y="585692"/>
                  </a:lnTo>
                  <a:lnTo>
                    <a:pt x="930593" y="585692"/>
                  </a:lnTo>
                  <a:lnTo>
                    <a:pt x="930593" y="1629156"/>
                  </a:lnTo>
                  <a:lnTo>
                    <a:pt x="930593" y="1629156"/>
                  </a:lnTo>
                  <a:lnTo>
                    <a:pt x="230886" y="1629251"/>
                  </a:lnTo>
                  <a:lnTo>
                    <a:pt x="230886" y="1629251"/>
                  </a:lnTo>
                  <a:lnTo>
                    <a:pt x="93059" y="1629156"/>
                  </a:lnTo>
                  <a:lnTo>
                    <a:pt x="93059" y="1629156"/>
                  </a:lnTo>
                  <a:lnTo>
                    <a:pt x="571" y="1629823"/>
                  </a:lnTo>
                  <a:lnTo>
                    <a:pt x="571" y="1629823"/>
                  </a:lnTo>
                  <a:lnTo>
                    <a:pt x="0" y="662083"/>
                  </a:lnTo>
                  <a:lnTo>
                    <a:pt x="0" y="662083"/>
                  </a:lnTo>
                  <a:lnTo>
                    <a:pt x="0" y="462153"/>
                  </a:lnTo>
                  <a:lnTo>
                    <a:pt x="0" y="462153"/>
                  </a:lnTo>
                  <a:lnTo>
                    <a:pt x="0" y="405956"/>
                  </a:lnTo>
                  <a:lnTo>
                    <a:pt x="0" y="405956"/>
                  </a:lnTo>
                  <a:lnTo>
                    <a:pt x="9239" y="409004"/>
                  </a:lnTo>
                  <a:lnTo>
                    <a:pt x="19145" y="417576"/>
                  </a:lnTo>
                  <a:lnTo>
                    <a:pt x="18002" y="437007"/>
                  </a:lnTo>
                  <a:lnTo>
                    <a:pt x="19717" y="439103"/>
                  </a:lnTo>
                  <a:lnTo>
                    <a:pt x="26479" y="430721"/>
                  </a:lnTo>
                  <a:lnTo>
                    <a:pt x="22574" y="404908"/>
                  </a:lnTo>
                  <a:lnTo>
                    <a:pt x="23717" y="402527"/>
                  </a:lnTo>
                  <a:lnTo>
                    <a:pt x="34385" y="405479"/>
                  </a:lnTo>
                  <a:lnTo>
                    <a:pt x="47720" y="412242"/>
                  </a:lnTo>
                  <a:lnTo>
                    <a:pt x="69056" y="436055"/>
                  </a:lnTo>
                  <a:lnTo>
                    <a:pt x="69913" y="441198"/>
                  </a:lnTo>
                  <a:lnTo>
                    <a:pt x="75629" y="439007"/>
                  </a:lnTo>
                  <a:lnTo>
                    <a:pt x="68580" y="429768"/>
                  </a:lnTo>
                  <a:lnTo>
                    <a:pt x="64770" y="421862"/>
                  </a:lnTo>
                  <a:lnTo>
                    <a:pt x="63436" y="413957"/>
                  </a:lnTo>
                  <a:lnTo>
                    <a:pt x="65722" y="409480"/>
                  </a:lnTo>
                  <a:lnTo>
                    <a:pt x="66865" y="402336"/>
                  </a:lnTo>
                  <a:lnTo>
                    <a:pt x="82772" y="405098"/>
                  </a:lnTo>
                  <a:lnTo>
                    <a:pt x="89344" y="402908"/>
                  </a:lnTo>
                  <a:lnTo>
                    <a:pt x="97631" y="394907"/>
                  </a:lnTo>
                  <a:lnTo>
                    <a:pt x="79153" y="400717"/>
                  </a:lnTo>
                  <a:lnTo>
                    <a:pt x="69818" y="394716"/>
                  </a:lnTo>
                  <a:lnTo>
                    <a:pt x="62389" y="385001"/>
                  </a:lnTo>
                  <a:lnTo>
                    <a:pt x="60674" y="380048"/>
                  </a:lnTo>
                  <a:lnTo>
                    <a:pt x="64484" y="378143"/>
                  </a:lnTo>
                  <a:lnTo>
                    <a:pt x="72676" y="377285"/>
                  </a:lnTo>
                  <a:lnTo>
                    <a:pt x="79438" y="372523"/>
                  </a:lnTo>
                  <a:lnTo>
                    <a:pt x="79819" y="370237"/>
                  </a:lnTo>
                  <a:lnTo>
                    <a:pt x="68199" y="374142"/>
                  </a:lnTo>
                  <a:lnTo>
                    <a:pt x="55817" y="371856"/>
                  </a:lnTo>
                  <a:lnTo>
                    <a:pt x="47054" y="366808"/>
                  </a:lnTo>
                  <a:lnTo>
                    <a:pt x="37052" y="357283"/>
                  </a:lnTo>
                  <a:lnTo>
                    <a:pt x="38290" y="348806"/>
                  </a:lnTo>
                  <a:lnTo>
                    <a:pt x="44482" y="336994"/>
                  </a:lnTo>
                  <a:lnTo>
                    <a:pt x="50863" y="328517"/>
                  </a:lnTo>
                  <a:lnTo>
                    <a:pt x="75724" y="312896"/>
                  </a:lnTo>
                  <a:lnTo>
                    <a:pt x="81343" y="286417"/>
                  </a:lnTo>
                  <a:lnTo>
                    <a:pt x="80772" y="281559"/>
                  </a:lnTo>
                  <a:lnTo>
                    <a:pt x="85630" y="262414"/>
                  </a:lnTo>
                  <a:lnTo>
                    <a:pt x="92964" y="254794"/>
                  </a:lnTo>
                  <a:lnTo>
                    <a:pt x="93917" y="261461"/>
                  </a:lnTo>
                  <a:lnTo>
                    <a:pt x="97536" y="263557"/>
                  </a:lnTo>
                  <a:lnTo>
                    <a:pt x="107537" y="261747"/>
                  </a:lnTo>
                  <a:lnTo>
                    <a:pt x="120205" y="253174"/>
                  </a:lnTo>
                  <a:lnTo>
                    <a:pt x="130588" y="242221"/>
                  </a:lnTo>
                  <a:lnTo>
                    <a:pt x="129540" y="238316"/>
                  </a:lnTo>
                  <a:lnTo>
                    <a:pt x="123063" y="229457"/>
                  </a:lnTo>
                  <a:lnTo>
                    <a:pt x="119539" y="226505"/>
                  </a:lnTo>
                  <a:lnTo>
                    <a:pt x="116014" y="225743"/>
                  </a:lnTo>
                  <a:lnTo>
                    <a:pt x="115157" y="223457"/>
                  </a:lnTo>
                  <a:lnTo>
                    <a:pt x="116110" y="204787"/>
                  </a:lnTo>
                  <a:lnTo>
                    <a:pt x="117824" y="200120"/>
                  </a:lnTo>
                  <a:lnTo>
                    <a:pt x="122110" y="198215"/>
                  </a:lnTo>
                  <a:lnTo>
                    <a:pt x="123539" y="200882"/>
                  </a:lnTo>
                  <a:lnTo>
                    <a:pt x="126587" y="202311"/>
                  </a:lnTo>
                  <a:lnTo>
                    <a:pt x="130492" y="201454"/>
                  </a:lnTo>
                  <a:lnTo>
                    <a:pt x="137160" y="196691"/>
                  </a:lnTo>
                  <a:lnTo>
                    <a:pt x="139827" y="190881"/>
                  </a:lnTo>
                  <a:lnTo>
                    <a:pt x="138875" y="176879"/>
                  </a:lnTo>
                  <a:lnTo>
                    <a:pt x="139922" y="173355"/>
                  </a:lnTo>
                  <a:lnTo>
                    <a:pt x="155924" y="166211"/>
                  </a:lnTo>
                  <a:lnTo>
                    <a:pt x="165449" y="177070"/>
                  </a:lnTo>
                  <a:lnTo>
                    <a:pt x="174593" y="176403"/>
                  </a:lnTo>
                  <a:lnTo>
                    <a:pt x="165830" y="173831"/>
                  </a:lnTo>
                  <a:lnTo>
                    <a:pt x="162877" y="162687"/>
                  </a:lnTo>
                  <a:lnTo>
                    <a:pt x="165640" y="155924"/>
                  </a:lnTo>
                  <a:lnTo>
                    <a:pt x="166402" y="147542"/>
                  </a:lnTo>
                  <a:lnTo>
                    <a:pt x="163259" y="145161"/>
                  </a:lnTo>
                  <a:lnTo>
                    <a:pt x="168307" y="143066"/>
                  </a:lnTo>
                  <a:lnTo>
                    <a:pt x="182975" y="147733"/>
                  </a:lnTo>
                  <a:lnTo>
                    <a:pt x="196120" y="169926"/>
                  </a:lnTo>
                  <a:close/>
                  <a:moveTo>
                    <a:pt x="202597" y="96202"/>
                  </a:moveTo>
                  <a:lnTo>
                    <a:pt x="192500" y="87821"/>
                  </a:lnTo>
                  <a:lnTo>
                    <a:pt x="173546" y="80010"/>
                  </a:lnTo>
                  <a:lnTo>
                    <a:pt x="154496" y="65056"/>
                  </a:lnTo>
                  <a:lnTo>
                    <a:pt x="146780" y="44768"/>
                  </a:lnTo>
                  <a:lnTo>
                    <a:pt x="141256" y="24289"/>
                  </a:lnTo>
                  <a:lnTo>
                    <a:pt x="142018" y="16573"/>
                  </a:lnTo>
                  <a:lnTo>
                    <a:pt x="144209" y="14859"/>
                  </a:lnTo>
                  <a:lnTo>
                    <a:pt x="158591" y="27432"/>
                  </a:lnTo>
                  <a:lnTo>
                    <a:pt x="162877" y="34385"/>
                  </a:lnTo>
                  <a:lnTo>
                    <a:pt x="176498" y="38671"/>
                  </a:lnTo>
                  <a:lnTo>
                    <a:pt x="190976" y="35243"/>
                  </a:lnTo>
                  <a:lnTo>
                    <a:pt x="196596" y="30004"/>
                  </a:lnTo>
                  <a:lnTo>
                    <a:pt x="207454" y="34671"/>
                  </a:lnTo>
                  <a:lnTo>
                    <a:pt x="219551" y="25336"/>
                  </a:lnTo>
                  <a:lnTo>
                    <a:pt x="222694" y="25051"/>
                  </a:lnTo>
                  <a:lnTo>
                    <a:pt x="224790" y="32195"/>
                  </a:lnTo>
                  <a:lnTo>
                    <a:pt x="230124" y="39815"/>
                  </a:lnTo>
                  <a:lnTo>
                    <a:pt x="230600" y="37147"/>
                  </a:lnTo>
                  <a:lnTo>
                    <a:pt x="227076" y="28289"/>
                  </a:lnTo>
                  <a:lnTo>
                    <a:pt x="228314" y="23051"/>
                  </a:lnTo>
                  <a:lnTo>
                    <a:pt x="235172" y="17621"/>
                  </a:lnTo>
                  <a:lnTo>
                    <a:pt x="250317" y="23717"/>
                  </a:lnTo>
                  <a:lnTo>
                    <a:pt x="261747" y="38767"/>
                  </a:lnTo>
                  <a:lnTo>
                    <a:pt x="262604" y="46672"/>
                  </a:lnTo>
                  <a:lnTo>
                    <a:pt x="236220" y="74390"/>
                  </a:lnTo>
                  <a:lnTo>
                    <a:pt x="232886" y="74867"/>
                  </a:lnTo>
                  <a:lnTo>
                    <a:pt x="220123" y="83058"/>
                  </a:lnTo>
                  <a:lnTo>
                    <a:pt x="202597" y="96202"/>
                  </a:lnTo>
                  <a:close/>
                  <a:moveTo>
                    <a:pt x="817817" y="332518"/>
                  </a:moveTo>
                  <a:lnTo>
                    <a:pt x="819436" y="329851"/>
                  </a:lnTo>
                  <a:lnTo>
                    <a:pt x="823912" y="329565"/>
                  </a:lnTo>
                  <a:lnTo>
                    <a:pt x="821245" y="342900"/>
                  </a:lnTo>
                  <a:lnTo>
                    <a:pt x="815816" y="344996"/>
                  </a:lnTo>
                  <a:lnTo>
                    <a:pt x="801529" y="341186"/>
                  </a:lnTo>
                  <a:lnTo>
                    <a:pt x="789242" y="342995"/>
                  </a:lnTo>
                  <a:lnTo>
                    <a:pt x="762952" y="336423"/>
                  </a:lnTo>
                  <a:lnTo>
                    <a:pt x="766572" y="318230"/>
                  </a:lnTo>
                  <a:lnTo>
                    <a:pt x="765810" y="310420"/>
                  </a:lnTo>
                  <a:lnTo>
                    <a:pt x="768191" y="301562"/>
                  </a:lnTo>
                  <a:lnTo>
                    <a:pt x="771144" y="296513"/>
                  </a:lnTo>
                  <a:lnTo>
                    <a:pt x="785146" y="293846"/>
                  </a:lnTo>
                  <a:lnTo>
                    <a:pt x="788479" y="291275"/>
                  </a:lnTo>
                  <a:lnTo>
                    <a:pt x="785527" y="284607"/>
                  </a:lnTo>
                  <a:lnTo>
                    <a:pt x="794194" y="277368"/>
                  </a:lnTo>
                  <a:lnTo>
                    <a:pt x="798671" y="277654"/>
                  </a:lnTo>
                  <a:lnTo>
                    <a:pt x="797909" y="282512"/>
                  </a:lnTo>
                  <a:lnTo>
                    <a:pt x="793909" y="285274"/>
                  </a:lnTo>
                  <a:lnTo>
                    <a:pt x="797719" y="296323"/>
                  </a:lnTo>
                  <a:lnTo>
                    <a:pt x="807529" y="298037"/>
                  </a:lnTo>
                  <a:lnTo>
                    <a:pt x="810959" y="294418"/>
                  </a:lnTo>
                  <a:lnTo>
                    <a:pt x="809911" y="290798"/>
                  </a:lnTo>
                  <a:lnTo>
                    <a:pt x="811816" y="288227"/>
                  </a:lnTo>
                  <a:lnTo>
                    <a:pt x="815245" y="287274"/>
                  </a:lnTo>
                  <a:lnTo>
                    <a:pt x="818293" y="289465"/>
                  </a:lnTo>
                  <a:lnTo>
                    <a:pt x="819055" y="293370"/>
                  </a:lnTo>
                  <a:lnTo>
                    <a:pt x="808863" y="303848"/>
                  </a:lnTo>
                  <a:lnTo>
                    <a:pt x="803434" y="307372"/>
                  </a:lnTo>
                  <a:lnTo>
                    <a:pt x="797052" y="321564"/>
                  </a:lnTo>
                  <a:lnTo>
                    <a:pt x="797243" y="331375"/>
                  </a:lnTo>
                  <a:lnTo>
                    <a:pt x="800195" y="333947"/>
                  </a:lnTo>
                  <a:lnTo>
                    <a:pt x="814007" y="336042"/>
                  </a:lnTo>
                  <a:lnTo>
                    <a:pt x="817817" y="332518"/>
                  </a:lnTo>
                  <a:close/>
                  <a:moveTo>
                    <a:pt x="154400" y="85630"/>
                  </a:moveTo>
                  <a:lnTo>
                    <a:pt x="137255" y="79058"/>
                  </a:lnTo>
                  <a:lnTo>
                    <a:pt x="113347" y="85153"/>
                  </a:lnTo>
                  <a:lnTo>
                    <a:pt x="107633" y="84011"/>
                  </a:lnTo>
                  <a:lnTo>
                    <a:pt x="106013" y="81439"/>
                  </a:lnTo>
                  <a:lnTo>
                    <a:pt x="105251" y="78676"/>
                  </a:lnTo>
                  <a:lnTo>
                    <a:pt x="110966" y="68294"/>
                  </a:lnTo>
                  <a:lnTo>
                    <a:pt x="115729" y="71152"/>
                  </a:lnTo>
                  <a:lnTo>
                    <a:pt x="119634" y="71342"/>
                  </a:lnTo>
                  <a:lnTo>
                    <a:pt x="123444" y="67627"/>
                  </a:lnTo>
                  <a:lnTo>
                    <a:pt x="123158" y="53054"/>
                  </a:lnTo>
                  <a:lnTo>
                    <a:pt x="121444" y="48578"/>
                  </a:lnTo>
                  <a:lnTo>
                    <a:pt x="129921" y="33814"/>
                  </a:lnTo>
                  <a:lnTo>
                    <a:pt x="139065" y="31909"/>
                  </a:lnTo>
                  <a:lnTo>
                    <a:pt x="154305" y="70009"/>
                  </a:lnTo>
                  <a:lnTo>
                    <a:pt x="161639" y="71914"/>
                  </a:lnTo>
                  <a:lnTo>
                    <a:pt x="169354" y="78867"/>
                  </a:lnTo>
                  <a:lnTo>
                    <a:pt x="166973" y="84106"/>
                  </a:lnTo>
                  <a:lnTo>
                    <a:pt x="154400" y="85630"/>
                  </a:lnTo>
                  <a:close/>
                  <a:moveTo>
                    <a:pt x="775907" y="45529"/>
                  </a:moveTo>
                  <a:lnTo>
                    <a:pt x="776287" y="40672"/>
                  </a:lnTo>
                  <a:lnTo>
                    <a:pt x="790289" y="20384"/>
                  </a:lnTo>
                  <a:lnTo>
                    <a:pt x="799148" y="2477"/>
                  </a:lnTo>
                  <a:lnTo>
                    <a:pt x="803815" y="0"/>
                  </a:lnTo>
                  <a:lnTo>
                    <a:pt x="798767" y="19431"/>
                  </a:lnTo>
                  <a:lnTo>
                    <a:pt x="781907" y="43053"/>
                  </a:lnTo>
                  <a:lnTo>
                    <a:pt x="779621" y="45148"/>
                  </a:lnTo>
                  <a:lnTo>
                    <a:pt x="775907" y="45529"/>
                  </a:lnTo>
                  <a:close/>
                  <a:moveTo>
                    <a:pt x="371856" y="33814"/>
                  </a:moveTo>
                  <a:lnTo>
                    <a:pt x="368808" y="30575"/>
                  </a:lnTo>
                  <a:lnTo>
                    <a:pt x="365188" y="20574"/>
                  </a:lnTo>
                  <a:lnTo>
                    <a:pt x="362140" y="3143"/>
                  </a:lnTo>
                  <a:lnTo>
                    <a:pt x="370046" y="95"/>
                  </a:lnTo>
                  <a:lnTo>
                    <a:pt x="374999" y="16383"/>
                  </a:lnTo>
                  <a:lnTo>
                    <a:pt x="374809" y="26670"/>
                  </a:lnTo>
                  <a:lnTo>
                    <a:pt x="371856" y="33814"/>
                  </a:lnTo>
                  <a:close/>
                  <a:moveTo>
                    <a:pt x="832866" y="508064"/>
                  </a:moveTo>
                  <a:lnTo>
                    <a:pt x="826960" y="503682"/>
                  </a:lnTo>
                  <a:lnTo>
                    <a:pt x="820484" y="494062"/>
                  </a:lnTo>
                  <a:lnTo>
                    <a:pt x="822388" y="488537"/>
                  </a:lnTo>
                  <a:lnTo>
                    <a:pt x="828294" y="482727"/>
                  </a:lnTo>
                  <a:lnTo>
                    <a:pt x="832961" y="488537"/>
                  </a:lnTo>
                  <a:lnTo>
                    <a:pt x="836867" y="501206"/>
                  </a:lnTo>
                  <a:lnTo>
                    <a:pt x="834200" y="507968"/>
                  </a:lnTo>
                  <a:lnTo>
                    <a:pt x="832866" y="508064"/>
                  </a:lnTo>
                  <a:close/>
                  <a:moveTo>
                    <a:pt x="744664" y="298704"/>
                  </a:moveTo>
                  <a:lnTo>
                    <a:pt x="744950" y="294894"/>
                  </a:lnTo>
                  <a:lnTo>
                    <a:pt x="741617" y="289084"/>
                  </a:lnTo>
                  <a:lnTo>
                    <a:pt x="738950" y="290893"/>
                  </a:lnTo>
                  <a:lnTo>
                    <a:pt x="740569" y="295942"/>
                  </a:lnTo>
                  <a:lnTo>
                    <a:pt x="736187" y="295942"/>
                  </a:lnTo>
                  <a:lnTo>
                    <a:pt x="734568" y="293942"/>
                  </a:lnTo>
                  <a:lnTo>
                    <a:pt x="735521" y="285083"/>
                  </a:lnTo>
                  <a:lnTo>
                    <a:pt x="744569" y="277940"/>
                  </a:lnTo>
                  <a:lnTo>
                    <a:pt x="748951" y="278702"/>
                  </a:lnTo>
                  <a:lnTo>
                    <a:pt x="753523" y="284893"/>
                  </a:lnTo>
                  <a:lnTo>
                    <a:pt x="752094" y="291656"/>
                  </a:lnTo>
                  <a:lnTo>
                    <a:pt x="748665" y="297180"/>
                  </a:lnTo>
                  <a:lnTo>
                    <a:pt x="744664" y="298704"/>
                  </a:lnTo>
                  <a:close/>
                  <a:moveTo>
                    <a:pt x="742759" y="70104"/>
                  </a:moveTo>
                  <a:lnTo>
                    <a:pt x="742759" y="65246"/>
                  </a:lnTo>
                  <a:lnTo>
                    <a:pt x="752189" y="57722"/>
                  </a:lnTo>
                  <a:lnTo>
                    <a:pt x="760000" y="57340"/>
                  </a:lnTo>
                  <a:lnTo>
                    <a:pt x="773716" y="46672"/>
                  </a:lnTo>
                  <a:lnTo>
                    <a:pt x="772763" y="51911"/>
                  </a:lnTo>
                  <a:lnTo>
                    <a:pt x="762381" y="59817"/>
                  </a:lnTo>
                  <a:lnTo>
                    <a:pt x="742759" y="70104"/>
                  </a:lnTo>
                  <a:close/>
                  <a:moveTo>
                    <a:pt x="778097" y="488442"/>
                  </a:moveTo>
                  <a:lnTo>
                    <a:pt x="775430" y="487109"/>
                  </a:lnTo>
                  <a:lnTo>
                    <a:pt x="777526" y="478155"/>
                  </a:lnTo>
                  <a:lnTo>
                    <a:pt x="783431" y="474155"/>
                  </a:lnTo>
                  <a:lnTo>
                    <a:pt x="786384" y="475488"/>
                  </a:lnTo>
                  <a:lnTo>
                    <a:pt x="784574" y="487204"/>
                  </a:lnTo>
                  <a:lnTo>
                    <a:pt x="778097" y="48844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3EDC2DEB-1EF0-A4E9-1521-DDD14B1C1283}"/>
                </a:ext>
              </a:extLst>
            </p:cNvPr>
            <p:cNvSpPr/>
            <p:nvPr/>
          </p:nvSpPr>
          <p:spPr>
            <a:xfrm>
              <a:off x="3993377" y="1827089"/>
              <a:ext cx="1665255" cy="2438876"/>
            </a:xfrm>
            <a:custGeom>
              <a:avLst/>
              <a:gdLst>
                <a:gd name="connsiteX0" fmla="*/ 137827 w 1665255"/>
                <a:gd name="connsiteY0" fmla="*/ 1345216 h 2438876"/>
                <a:gd name="connsiteX1" fmla="*/ 139637 w 1665255"/>
                <a:gd name="connsiteY1" fmla="*/ 1341692 h 2438876"/>
                <a:gd name="connsiteX2" fmla="*/ 139732 w 1665255"/>
                <a:gd name="connsiteY2" fmla="*/ 1327690 h 2438876"/>
                <a:gd name="connsiteX3" fmla="*/ 116586 w 1665255"/>
                <a:gd name="connsiteY3" fmla="*/ 1303210 h 2438876"/>
                <a:gd name="connsiteX4" fmla="*/ 104299 w 1665255"/>
                <a:gd name="connsiteY4" fmla="*/ 1280160 h 2438876"/>
                <a:gd name="connsiteX5" fmla="*/ 93059 w 1665255"/>
                <a:gd name="connsiteY5" fmla="*/ 1251680 h 2438876"/>
                <a:gd name="connsiteX6" fmla="*/ 82106 w 1665255"/>
                <a:gd name="connsiteY6" fmla="*/ 1245013 h 2438876"/>
                <a:gd name="connsiteX7" fmla="*/ 72771 w 1665255"/>
                <a:gd name="connsiteY7" fmla="*/ 1218533 h 2438876"/>
                <a:gd name="connsiteX8" fmla="*/ 71914 w 1665255"/>
                <a:gd name="connsiteY8" fmla="*/ 1213485 h 2438876"/>
                <a:gd name="connsiteX9" fmla="*/ 73057 w 1665255"/>
                <a:gd name="connsiteY9" fmla="*/ 1203198 h 2438876"/>
                <a:gd name="connsiteX10" fmla="*/ 66675 w 1665255"/>
                <a:gd name="connsiteY10" fmla="*/ 1192625 h 2438876"/>
                <a:gd name="connsiteX11" fmla="*/ 53626 w 1665255"/>
                <a:gd name="connsiteY11" fmla="*/ 1177385 h 2438876"/>
                <a:gd name="connsiteX12" fmla="*/ 49911 w 1665255"/>
                <a:gd name="connsiteY12" fmla="*/ 1166527 h 2438876"/>
                <a:gd name="connsiteX13" fmla="*/ 49340 w 1665255"/>
                <a:gd name="connsiteY13" fmla="*/ 1144143 h 2438876"/>
                <a:gd name="connsiteX14" fmla="*/ 53531 w 1665255"/>
                <a:gd name="connsiteY14" fmla="*/ 1133285 h 2438876"/>
                <a:gd name="connsiteX15" fmla="*/ 55817 w 1665255"/>
                <a:gd name="connsiteY15" fmla="*/ 1119378 h 2438876"/>
                <a:gd name="connsiteX16" fmla="*/ 64675 w 1665255"/>
                <a:gd name="connsiteY16" fmla="*/ 1090803 h 2438876"/>
                <a:gd name="connsiteX17" fmla="*/ 71819 w 1665255"/>
                <a:gd name="connsiteY17" fmla="*/ 1076515 h 2438876"/>
                <a:gd name="connsiteX18" fmla="*/ 86487 w 1665255"/>
                <a:gd name="connsiteY18" fmla="*/ 1064990 h 2438876"/>
                <a:gd name="connsiteX19" fmla="*/ 89059 w 1665255"/>
                <a:gd name="connsiteY19" fmla="*/ 1055370 h 2438876"/>
                <a:gd name="connsiteX20" fmla="*/ 90488 w 1665255"/>
                <a:gd name="connsiteY20" fmla="*/ 1042511 h 2438876"/>
                <a:gd name="connsiteX21" fmla="*/ 88201 w 1665255"/>
                <a:gd name="connsiteY21" fmla="*/ 1027652 h 2438876"/>
                <a:gd name="connsiteX22" fmla="*/ 94202 w 1665255"/>
                <a:gd name="connsiteY22" fmla="*/ 1009364 h 2438876"/>
                <a:gd name="connsiteX23" fmla="*/ 93059 w 1665255"/>
                <a:gd name="connsiteY23" fmla="*/ 998506 h 2438876"/>
                <a:gd name="connsiteX24" fmla="*/ 87440 w 1665255"/>
                <a:gd name="connsiteY24" fmla="*/ 982980 h 2438876"/>
                <a:gd name="connsiteX25" fmla="*/ 78962 w 1665255"/>
                <a:gd name="connsiteY25" fmla="*/ 970979 h 2438876"/>
                <a:gd name="connsiteX26" fmla="*/ 77438 w 1665255"/>
                <a:gd name="connsiteY26" fmla="*/ 961930 h 2438876"/>
                <a:gd name="connsiteX27" fmla="*/ 92297 w 1665255"/>
                <a:gd name="connsiteY27" fmla="*/ 931831 h 2438876"/>
                <a:gd name="connsiteX28" fmla="*/ 106109 w 1665255"/>
                <a:gd name="connsiteY28" fmla="*/ 892111 h 2438876"/>
                <a:gd name="connsiteX29" fmla="*/ 116110 w 1665255"/>
                <a:gd name="connsiteY29" fmla="*/ 877252 h 2438876"/>
                <a:gd name="connsiteX30" fmla="*/ 122206 w 1665255"/>
                <a:gd name="connsiteY30" fmla="*/ 873823 h 2438876"/>
                <a:gd name="connsiteX31" fmla="*/ 129826 w 1665255"/>
                <a:gd name="connsiteY31" fmla="*/ 872490 h 2438876"/>
                <a:gd name="connsiteX32" fmla="*/ 131159 w 1665255"/>
                <a:gd name="connsiteY32" fmla="*/ 875157 h 2438876"/>
                <a:gd name="connsiteX33" fmla="*/ 126016 w 1665255"/>
                <a:gd name="connsiteY33" fmla="*/ 884872 h 2438876"/>
                <a:gd name="connsiteX34" fmla="*/ 120968 w 1665255"/>
                <a:gd name="connsiteY34" fmla="*/ 914114 h 2438876"/>
                <a:gd name="connsiteX35" fmla="*/ 127635 w 1665255"/>
                <a:gd name="connsiteY35" fmla="*/ 928211 h 2438876"/>
                <a:gd name="connsiteX36" fmla="*/ 124397 w 1665255"/>
                <a:gd name="connsiteY36" fmla="*/ 948785 h 2438876"/>
                <a:gd name="connsiteX37" fmla="*/ 128873 w 1665255"/>
                <a:gd name="connsiteY37" fmla="*/ 953357 h 2438876"/>
                <a:gd name="connsiteX38" fmla="*/ 151448 w 1665255"/>
                <a:gd name="connsiteY38" fmla="*/ 943832 h 2438876"/>
                <a:gd name="connsiteX39" fmla="*/ 154305 w 1665255"/>
                <a:gd name="connsiteY39" fmla="*/ 931926 h 2438876"/>
                <a:gd name="connsiteX40" fmla="*/ 160592 w 1665255"/>
                <a:gd name="connsiteY40" fmla="*/ 915829 h 2438876"/>
                <a:gd name="connsiteX41" fmla="*/ 177641 w 1665255"/>
                <a:gd name="connsiteY41" fmla="*/ 886206 h 2438876"/>
                <a:gd name="connsiteX42" fmla="*/ 180308 w 1665255"/>
                <a:gd name="connsiteY42" fmla="*/ 877062 h 2438876"/>
                <a:gd name="connsiteX43" fmla="*/ 210503 w 1665255"/>
                <a:gd name="connsiteY43" fmla="*/ 860298 h 2438876"/>
                <a:gd name="connsiteX44" fmla="*/ 221837 w 1665255"/>
                <a:gd name="connsiteY44" fmla="*/ 859441 h 2438876"/>
                <a:gd name="connsiteX45" fmla="*/ 241745 w 1665255"/>
                <a:gd name="connsiteY45" fmla="*/ 849535 h 2438876"/>
                <a:gd name="connsiteX46" fmla="*/ 263081 w 1665255"/>
                <a:gd name="connsiteY46" fmla="*/ 841343 h 2438876"/>
                <a:gd name="connsiteX47" fmla="*/ 280416 w 1665255"/>
                <a:gd name="connsiteY47" fmla="*/ 820864 h 2438876"/>
                <a:gd name="connsiteX48" fmla="*/ 286703 w 1665255"/>
                <a:gd name="connsiteY48" fmla="*/ 816007 h 2438876"/>
                <a:gd name="connsiteX49" fmla="*/ 299752 w 1665255"/>
                <a:gd name="connsiteY49" fmla="*/ 810387 h 2438876"/>
                <a:gd name="connsiteX50" fmla="*/ 312039 w 1665255"/>
                <a:gd name="connsiteY50" fmla="*/ 791909 h 2438876"/>
                <a:gd name="connsiteX51" fmla="*/ 336328 w 1665255"/>
                <a:gd name="connsiteY51" fmla="*/ 780574 h 2438876"/>
                <a:gd name="connsiteX52" fmla="*/ 338995 w 1665255"/>
                <a:gd name="connsiteY52" fmla="*/ 773525 h 2438876"/>
                <a:gd name="connsiteX53" fmla="*/ 345567 w 1665255"/>
                <a:gd name="connsiteY53" fmla="*/ 769906 h 2438876"/>
                <a:gd name="connsiteX54" fmla="*/ 351854 w 1665255"/>
                <a:gd name="connsiteY54" fmla="*/ 769144 h 2438876"/>
                <a:gd name="connsiteX55" fmla="*/ 368999 w 1665255"/>
                <a:gd name="connsiteY55" fmla="*/ 763048 h 2438876"/>
                <a:gd name="connsiteX56" fmla="*/ 382524 w 1665255"/>
                <a:gd name="connsiteY56" fmla="*/ 754666 h 2438876"/>
                <a:gd name="connsiteX57" fmla="*/ 393002 w 1665255"/>
                <a:gd name="connsiteY57" fmla="*/ 745807 h 2438876"/>
                <a:gd name="connsiteX58" fmla="*/ 401384 w 1665255"/>
                <a:gd name="connsiteY58" fmla="*/ 747617 h 2438876"/>
                <a:gd name="connsiteX59" fmla="*/ 405860 w 1665255"/>
                <a:gd name="connsiteY59" fmla="*/ 752094 h 2438876"/>
                <a:gd name="connsiteX60" fmla="*/ 410432 w 1665255"/>
                <a:gd name="connsiteY60" fmla="*/ 753332 h 2438876"/>
                <a:gd name="connsiteX61" fmla="*/ 430149 w 1665255"/>
                <a:gd name="connsiteY61" fmla="*/ 742759 h 2438876"/>
                <a:gd name="connsiteX62" fmla="*/ 440341 w 1665255"/>
                <a:gd name="connsiteY62" fmla="*/ 746284 h 2438876"/>
                <a:gd name="connsiteX63" fmla="*/ 443675 w 1665255"/>
                <a:gd name="connsiteY63" fmla="*/ 750094 h 2438876"/>
                <a:gd name="connsiteX64" fmla="*/ 450914 w 1665255"/>
                <a:gd name="connsiteY64" fmla="*/ 753332 h 2438876"/>
                <a:gd name="connsiteX65" fmla="*/ 458629 w 1665255"/>
                <a:gd name="connsiteY65" fmla="*/ 754761 h 2438876"/>
                <a:gd name="connsiteX66" fmla="*/ 465201 w 1665255"/>
                <a:gd name="connsiteY66" fmla="*/ 754666 h 2438876"/>
                <a:gd name="connsiteX67" fmla="*/ 494062 w 1665255"/>
                <a:gd name="connsiteY67" fmla="*/ 748760 h 2438876"/>
                <a:gd name="connsiteX68" fmla="*/ 511112 w 1665255"/>
                <a:gd name="connsiteY68" fmla="*/ 741331 h 2438876"/>
                <a:gd name="connsiteX69" fmla="*/ 533781 w 1665255"/>
                <a:gd name="connsiteY69" fmla="*/ 719518 h 2438876"/>
                <a:gd name="connsiteX70" fmla="*/ 545116 w 1665255"/>
                <a:gd name="connsiteY70" fmla="*/ 712756 h 2438876"/>
                <a:gd name="connsiteX71" fmla="*/ 546545 w 1665255"/>
                <a:gd name="connsiteY71" fmla="*/ 715518 h 2438876"/>
                <a:gd name="connsiteX72" fmla="*/ 550926 w 1665255"/>
                <a:gd name="connsiteY72" fmla="*/ 715613 h 2438876"/>
                <a:gd name="connsiteX73" fmla="*/ 583025 w 1665255"/>
                <a:gd name="connsiteY73" fmla="*/ 710279 h 2438876"/>
                <a:gd name="connsiteX74" fmla="*/ 594646 w 1665255"/>
                <a:gd name="connsiteY74" fmla="*/ 710946 h 2438876"/>
                <a:gd name="connsiteX75" fmla="*/ 609505 w 1665255"/>
                <a:gd name="connsiteY75" fmla="*/ 705993 h 2438876"/>
                <a:gd name="connsiteX76" fmla="*/ 624935 w 1665255"/>
                <a:gd name="connsiteY76" fmla="*/ 687514 h 2438876"/>
                <a:gd name="connsiteX77" fmla="*/ 627983 w 1665255"/>
                <a:gd name="connsiteY77" fmla="*/ 679228 h 2438876"/>
                <a:gd name="connsiteX78" fmla="*/ 638366 w 1665255"/>
                <a:gd name="connsiteY78" fmla="*/ 671322 h 2438876"/>
                <a:gd name="connsiteX79" fmla="*/ 649605 w 1665255"/>
                <a:gd name="connsiteY79" fmla="*/ 670274 h 2438876"/>
                <a:gd name="connsiteX80" fmla="*/ 674942 w 1665255"/>
                <a:gd name="connsiteY80" fmla="*/ 676561 h 2438876"/>
                <a:gd name="connsiteX81" fmla="*/ 690182 w 1665255"/>
                <a:gd name="connsiteY81" fmla="*/ 682466 h 2438876"/>
                <a:gd name="connsiteX82" fmla="*/ 711232 w 1665255"/>
                <a:gd name="connsiteY82" fmla="*/ 671608 h 2438876"/>
                <a:gd name="connsiteX83" fmla="*/ 758190 w 1665255"/>
                <a:gd name="connsiteY83" fmla="*/ 664750 h 2438876"/>
                <a:gd name="connsiteX84" fmla="*/ 768287 w 1665255"/>
                <a:gd name="connsiteY84" fmla="*/ 661416 h 2438876"/>
                <a:gd name="connsiteX85" fmla="*/ 824294 w 1665255"/>
                <a:gd name="connsiteY85" fmla="*/ 638080 h 2438876"/>
                <a:gd name="connsiteX86" fmla="*/ 839724 w 1665255"/>
                <a:gd name="connsiteY86" fmla="*/ 630079 h 2438876"/>
                <a:gd name="connsiteX87" fmla="*/ 865537 w 1665255"/>
                <a:gd name="connsiteY87" fmla="*/ 608552 h 2438876"/>
                <a:gd name="connsiteX88" fmla="*/ 887444 w 1665255"/>
                <a:gd name="connsiteY88" fmla="*/ 578930 h 2438876"/>
                <a:gd name="connsiteX89" fmla="*/ 903065 w 1665255"/>
                <a:gd name="connsiteY89" fmla="*/ 545306 h 2438876"/>
                <a:gd name="connsiteX90" fmla="*/ 917353 w 1665255"/>
                <a:gd name="connsiteY90" fmla="*/ 526066 h 2438876"/>
                <a:gd name="connsiteX91" fmla="*/ 916115 w 1665255"/>
                <a:gd name="connsiteY91" fmla="*/ 517303 h 2438876"/>
                <a:gd name="connsiteX92" fmla="*/ 919829 w 1665255"/>
                <a:gd name="connsiteY92" fmla="*/ 509111 h 2438876"/>
                <a:gd name="connsiteX93" fmla="*/ 922306 w 1665255"/>
                <a:gd name="connsiteY93" fmla="*/ 506730 h 2438876"/>
                <a:gd name="connsiteX94" fmla="*/ 929069 w 1665255"/>
                <a:gd name="connsiteY94" fmla="*/ 508349 h 2438876"/>
                <a:gd name="connsiteX95" fmla="*/ 934212 w 1665255"/>
                <a:gd name="connsiteY95" fmla="*/ 505587 h 2438876"/>
                <a:gd name="connsiteX96" fmla="*/ 941832 w 1665255"/>
                <a:gd name="connsiteY96" fmla="*/ 499491 h 2438876"/>
                <a:gd name="connsiteX97" fmla="*/ 947357 w 1665255"/>
                <a:gd name="connsiteY97" fmla="*/ 491395 h 2438876"/>
                <a:gd name="connsiteX98" fmla="*/ 953738 w 1665255"/>
                <a:gd name="connsiteY98" fmla="*/ 488252 h 2438876"/>
                <a:gd name="connsiteX99" fmla="*/ 975360 w 1665255"/>
                <a:gd name="connsiteY99" fmla="*/ 471202 h 2438876"/>
                <a:gd name="connsiteX100" fmla="*/ 978503 w 1665255"/>
                <a:gd name="connsiteY100" fmla="*/ 463582 h 2438876"/>
                <a:gd name="connsiteX101" fmla="*/ 977932 w 1665255"/>
                <a:gd name="connsiteY101" fmla="*/ 457676 h 2438876"/>
                <a:gd name="connsiteX102" fmla="*/ 974884 w 1665255"/>
                <a:gd name="connsiteY102" fmla="*/ 454819 h 2438876"/>
                <a:gd name="connsiteX103" fmla="*/ 966692 w 1665255"/>
                <a:gd name="connsiteY103" fmla="*/ 452533 h 2438876"/>
                <a:gd name="connsiteX104" fmla="*/ 962025 w 1665255"/>
                <a:gd name="connsiteY104" fmla="*/ 445580 h 2438876"/>
                <a:gd name="connsiteX105" fmla="*/ 960882 w 1665255"/>
                <a:gd name="connsiteY105" fmla="*/ 425196 h 2438876"/>
                <a:gd name="connsiteX106" fmla="*/ 954786 w 1665255"/>
                <a:gd name="connsiteY106" fmla="*/ 409385 h 2438876"/>
                <a:gd name="connsiteX107" fmla="*/ 955072 w 1665255"/>
                <a:gd name="connsiteY107" fmla="*/ 388334 h 2438876"/>
                <a:gd name="connsiteX108" fmla="*/ 958310 w 1665255"/>
                <a:gd name="connsiteY108" fmla="*/ 375475 h 2438876"/>
                <a:gd name="connsiteX109" fmla="*/ 966788 w 1665255"/>
                <a:gd name="connsiteY109" fmla="*/ 360902 h 2438876"/>
                <a:gd name="connsiteX110" fmla="*/ 979456 w 1665255"/>
                <a:gd name="connsiteY110" fmla="*/ 348901 h 2438876"/>
                <a:gd name="connsiteX111" fmla="*/ 986504 w 1665255"/>
                <a:gd name="connsiteY111" fmla="*/ 344424 h 2438876"/>
                <a:gd name="connsiteX112" fmla="*/ 999649 w 1665255"/>
                <a:gd name="connsiteY112" fmla="*/ 344329 h 2438876"/>
                <a:gd name="connsiteX113" fmla="*/ 994410 w 1665255"/>
                <a:gd name="connsiteY113" fmla="*/ 332613 h 2438876"/>
                <a:gd name="connsiteX114" fmla="*/ 998792 w 1665255"/>
                <a:gd name="connsiteY114" fmla="*/ 326708 h 2438876"/>
                <a:gd name="connsiteX115" fmla="*/ 1001649 w 1665255"/>
                <a:gd name="connsiteY115" fmla="*/ 325565 h 2438876"/>
                <a:gd name="connsiteX116" fmla="*/ 1003935 w 1665255"/>
                <a:gd name="connsiteY116" fmla="*/ 327755 h 2438876"/>
                <a:gd name="connsiteX117" fmla="*/ 1006412 w 1665255"/>
                <a:gd name="connsiteY117" fmla="*/ 327755 h 2438876"/>
                <a:gd name="connsiteX118" fmla="*/ 1018032 w 1665255"/>
                <a:gd name="connsiteY118" fmla="*/ 323755 h 2438876"/>
                <a:gd name="connsiteX119" fmla="*/ 1019080 w 1665255"/>
                <a:gd name="connsiteY119" fmla="*/ 320707 h 2438876"/>
                <a:gd name="connsiteX120" fmla="*/ 1016413 w 1665255"/>
                <a:gd name="connsiteY120" fmla="*/ 316802 h 2438876"/>
                <a:gd name="connsiteX121" fmla="*/ 1018889 w 1665255"/>
                <a:gd name="connsiteY121" fmla="*/ 306419 h 2438876"/>
                <a:gd name="connsiteX122" fmla="*/ 1021842 w 1665255"/>
                <a:gd name="connsiteY122" fmla="*/ 303086 h 2438876"/>
                <a:gd name="connsiteX123" fmla="*/ 1027271 w 1665255"/>
                <a:gd name="connsiteY123" fmla="*/ 301943 h 2438876"/>
                <a:gd name="connsiteX124" fmla="*/ 1032701 w 1665255"/>
                <a:gd name="connsiteY124" fmla="*/ 295942 h 2438876"/>
                <a:gd name="connsiteX125" fmla="*/ 1033272 w 1665255"/>
                <a:gd name="connsiteY125" fmla="*/ 290036 h 2438876"/>
                <a:gd name="connsiteX126" fmla="*/ 1035463 w 1665255"/>
                <a:gd name="connsiteY126" fmla="*/ 286512 h 2438876"/>
                <a:gd name="connsiteX127" fmla="*/ 1042797 w 1665255"/>
                <a:gd name="connsiteY127" fmla="*/ 283845 h 2438876"/>
                <a:gd name="connsiteX128" fmla="*/ 1049846 w 1665255"/>
                <a:gd name="connsiteY128" fmla="*/ 290894 h 2438876"/>
                <a:gd name="connsiteX129" fmla="*/ 1047655 w 1665255"/>
                <a:gd name="connsiteY129" fmla="*/ 293656 h 2438876"/>
                <a:gd name="connsiteX130" fmla="*/ 1042511 w 1665255"/>
                <a:gd name="connsiteY130" fmla="*/ 293084 h 2438876"/>
                <a:gd name="connsiteX131" fmla="*/ 1039082 w 1665255"/>
                <a:gd name="connsiteY131" fmla="*/ 304991 h 2438876"/>
                <a:gd name="connsiteX132" fmla="*/ 1045655 w 1665255"/>
                <a:gd name="connsiteY132" fmla="*/ 313944 h 2438876"/>
                <a:gd name="connsiteX133" fmla="*/ 1053560 w 1665255"/>
                <a:gd name="connsiteY133" fmla="*/ 318897 h 2438876"/>
                <a:gd name="connsiteX134" fmla="*/ 1055656 w 1665255"/>
                <a:gd name="connsiteY134" fmla="*/ 327089 h 2438876"/>
                <a:gd name="connsiteX135" fmla="*/ 1075468 w 1665255"/>
                <a:gd name="connsiteY135" fmla="*/ 364141 h 2438876"/>
                <a:gd name="connsiteX136" fmla="*/ 1100900 w 1665255"/>
                <a:gd name="connsiteY136" fmla="*/ 404813 h 2438876"/>
                <a:gd name="connsiteX137" fmla="*/ 1103186 w 1665255"/>
                <a:gd name="connsiteY137" fmla="*/ 413671 h 2438876"/>
                <a:gd name="connsiteX138" fmla="*/ 1105091 w 1665255"/>
                <a:gd name="connsiteY138" fmla="*/ 404241 h 2438876"/>
                <a:gd name="connsiteX139" fmla="*/ 1101566 w 1665255"/>
                <a:gd name="connsiteY139" fmla="*/ 397383 h 2438876"/>
                <a:gd name="connsiteX140" fmla="*/ 1101947 w 1665255"/>
                <a:gd name="connsiteY140" fmla="*/ 388906 h 2438876"/>
                <a:gd name="connsiteX141" fmla="*/ 1107662 w 1665255"/>
                <a:gd name="connsiteY141" fmla="*/ 371570 h 2438876"/>
                <a:gd name="connsiteX142" fmla="*/ 1102995 w 1665255"/>
                <a:gd name="connsiteY142" fmla="*/ 357283 h 2438876"/>
                <a:gd name="connsiteX143" fmla="*/ 1104900 w 1665255"/>
                <a:gd name="connsiteY143" fmla="*/ 349091 h 2438876"/>
                <a:gd name="connsiteX144" fmla="*/ 1111472 w 1665255"/>
                <a:gd name="connsiteY144" fmla="*/ 348901 h 2438876"/>
                <a:gd name="connsiteX145" fmla="*/ 1124617 w 1665255"/>
                <a:gd name="connsiteY145" fmla="*/ 364808 h 2438876"/>
                <a:gd name="connsiteX146" fmla="*/ 1132237 w 1665255"/>
                <a:gd name="connsiteY146" fmla="*/ 371666 h 2438876"/>
                <a:gd name="connsiteX147" fmla="*/ 1135952 w 1665255"/>
                <a:gd name="connsiteY147" fmla="*/ 373285 h 2438876"/>
                <a:gd name="connsiteX148" fmla="*/ 1138523 w 1665255"/>
                <a:gd name="connsiteY148" fmla="*/ 371856 h 2438876"/>
                <a:gd name="connsiteX149" fmla="*/ 1134523 w 1665255"/>
                <a:gd name="connsiteY149" fmla="*/ 369951 h 2438876"/>
                <a:gd name="connsiteX150" fmla="*/ 1129760 w 1665255"/>
                <a:gd name="connsiteY150" fmla="*/ 364046 h 2438876"/>
                <a:gd name="connsiteX151" fmla="*/ 1126046 w 1665255"/>
                <a:gd name="connsiteY151" fmla="*/ 349187 h 2438876"/>
                <a:gd name="connsiteX152" fmla="*/ 1135856 w 1665255"/>
                <a:gd name="connsiteY152" fmla="*/ 337947 h 2438876"/>
                <a:gd name="connsiteX153" fmla="*/ 1132427 w 1665255"/>
                <a:gd name="connsiteY153" fmla="*/ 336137 h 2438876"/>
                <a:gd name="connsiteX154" fmla="*/ 1124522 w 1665255"/>
                <a:gd name="connsiteY154" fmla="*/ 338519 h 2438876"/>
                <a:gd name="connsiteX155" fmla="*/ 1122902 w 1665255"/>
                <a:gd name="connsiteY155" fmla="*/ 337375 h 2438876"/>
                <a:gd name="connsiteX156" fmla="*/ 1117854 w 1665255"/>
                <a:gd name="connsiteY156" fmla="*/ 326612 h 2438876"/>
                <a:gd name="connsiteX157" fmla="*/ 1106519 w 1665255"/>
                <a:gd name="connsiteY157" fmla="*/ 314325 h 2438876"/>
                <a:gd name="connsiteX158" fmla="*/ 1107091 w 1665255"/>
                <a:gd name="connsiteY158" fmla="*/ 302609 h 2438876"/>
                <a:gd name="connsiteX159" fmla="*/ 1095470 w 1665255"/>
                <a:gd name="connsiteY159" fmla="*/ 302800 h 2438876"/>
                <a:gd name="connsiteX160" fmla="*/ 1087565 w 1665255"/>
                <a:gd name="connsiteY160" fmla="*/ 295656 h 2438876"/>
                <a:gd name="connsiteX161" fmla="*/ 1094613 w 1665255"/>
                <a:gd name="connsiteY161" fmla="*/ 295370 h 2438876"/>
                <a:gd name="connsiteX162" fmla="*/ 1109853 w 1665255"/>
                <a:gd name="connsiteY162" fmla="*/ 298799 h 2438876"/>
                <a:gd name="connsiteX163" fmla="*/ 1116902 w 1665255"/>
                <a:gd name="connsiteY163" fmla="*/ 288131 h 2438876"/>
                <a:gd name="connsiteX164" fmla="*/ 1117759 w 1665255"/>
                <a:gd name="connsiteY164" fmla="*/ 282607 h 2438876"/>
                <a:gd name="connsiteX165" fmla="*/ 1116711 w 1665255"/>
                <a:gd name="connsiteY165" fmla="*/ 278416 h 2438876"/>
                <a:gd name="connsiteX166" fmla="*/ 1105186 w 1665255"/>
                <a:gd name="connsiteY166" fmla="*/ 276130 h 2438876"/>
                <a:gd name="connsiteX167" fmla="*/ 1101471 w 1665255"/>
                <a:gd name="connsiteY167" fmla="*/ 272796 h 2438876"/>
                <a:gd name="connsiteX168" fmla="*/ 1101185 w 1665255"/>
                <a:gd name="connsiteY168" fmla="*/ 263366 h 2438876"/>
                <a:gd name="connsiteX169" fmla="*/ 1102614 w 1665255"/>
                <a:gd name="connsiteY169" fmla="*/ 260318 h 2438876"/>
                <a:gd name="connsiteX170" fmla="*/ 1118711 w 1665255"/>
                <a:gd name="connsiteY170" fmla="*/ 256794 h 2438876"/>
                <a:gd name="connsiteX171" fmla="*/ 1126998 w 1665255"/>
                <a:gd name="connsiteY171" fmla="*/ 263271 h 2438876"/>
                <a:gd name="connsiteX172" fmla="*/ 1124712 w 1665255"/>
                <a:gd name="connsiteY172" fmla="*/ 268319 h 2438876"/>
                <a:gd name="connsiteX173" fmla="*/ 1119378 w 1665255"/>
                <a:gd name="connsiteY173" fmla="*/ 269748 h 2438876"/>
                <a:gd name="connsiteX174" fmla="*/ 1130427 w 1665255"/>
                <a:gd name="connsiteY174" fmla="*/ 281369 h 2438876"/>
                <a:gd name="connsiteX175" fmla="*/ 1135856 w 1665255"/>
                <a:gd name="connsiteY175" fmla="*/ 282512 h 2438876"/>
                <a:gd name="connsiteX176" fmla="*/ 1136047 w 1665255"/>
                <a:gd name="connsiteY176" fmla="*/ 278321 h 2438876"/>
                <a:gd name="connsiteX177" fmla="*/ 1143476 w 1665255"/>
                <a:gd name="connsiteY177" fmla="*/ 268224 h 2438876"/>
                <a:gd name="connsiteX178" fmla="*/ 1156049 w 1665255"/>
                <a:gd name="connsiteY178" fmla="*/ 270034 h 2438876"/>
                <a:gd name="connsiteX179" fmla="*/ 1161574 w 1665255"/>
                <a:gd name="connsiteY179" fmla="*/ 272510 h 2438876"/>
                <a:gd name="connsiteX180" fmla="*/ 1164336 w 1665255"/>
                <a:gd name="connsiteY180" fmla="*/ 274320 h 2438876"/>
                <a:gd name="connsiteX181" fmla="*/ 1168051 w 1665255"/>
                <a:gd name="connsiteY181" fmla="*/ 283178 h 2438876"/>
                <a:gd name="connsiteX182" fmla="*/ 1170908 w 1665255"/>
                <a:gd name="connsiteY182" fmla="*/ 285179 h 2438876"/>
                <a:gd name="connsiteX183" fmla="*/ 1181576 w 1665255"/>
                <a:gd name="connsiteY183" fmla="*/ 285750 h 2438876"/>
                <a:gd name="connsiteX184" fmla="*/ 1186910 w 1665255"/>
                <a:gd name="connsiteY184" fmla="*/ 279654 h 2438876"/>
                <a:gd name="connsiteX185" fmla="*/ 1196340 w 1665255"/>
                <a:gd name="connsiteY185" fmla="*/ 284226 h 2438876"/>
                <a:gd name="connsiteX186" fmla="*/ 1207008 w 1665255"/>
                <a:gd name="connsiteY186" fmla="*/ 285274 h 2438876"/>
                <a:gd name="connsiteX187" fmla="*/ 1222534 w 1665255"/>
                <a:gd name="connsiteY187" fmla="*/ 283083 h 2438876"/>
                <a:gd name="connsiteX188" fmla="*/ 1233583 w 1665255"/>
                <a:gd name="connsiteY188" fmla="*/ 287941 h 2438876"/>
                <a:gd name="connsiteX189" fmla="*/ 1239488 w 1665255"/>
                <a:gd name="connsiteY189" fmla="*/ 285464 h 2438876"/>
                <a:gd name="connsiteX190" fmla="*/ 1231487 w 1665255"/>
                <a:gd name="connsiteY190" fmla="*/ 284702 h 2438876"/>
                <a:gd name="connsiteX191" fmla="*/ 1219295 w 1665255"/>
                <a:gd name="connsiteY191" fmla="*/ 278987 h 2438876"/>
                <a:gd name="connsiteX192" fmla="*/ 1210818 w 1665255"/>
                <a:gd name="connsiteY192" fmla="*/ 276987 h 2438876"/>
                <a:gd name="connsiteX193" fmla="*/ 1205389 w 1665255"/>
                <a:gd name="connsiteY193" fmla="*/ 276606 h 2438876"/>
                <a:gd name="connsiteX194" fmla="*/ 1196912 w 1665255"/>
                <a:gd name="connsiteY194" fmla="*/ 279083 h 2438876"/>
                <a:gd name="connsiteX195" fmla="*/ 1190530 w 1665255"/>
                <a:gd name="connsiteY195" fmla="*/ 279083 h 2438876"/>
                <a:gd name="connsiteX196" fmla="*/ 1188720 w 1665255"/>
                <a:gd name="connsiteY196" fmla="*/ 277178 h 2438876"/>
                <a:gd name="connsiteX197" fmla="*/ 1186148 w 1665255"/>
                <a:gd name="connsiteY197" fmla="*/ 265652 h 2438876"/>
                <a:gd name="connsiteX198" fmla="*/ 1191768 w 1665255"/>
                <a:gd name="connsiteY198" fmla="*/ 252889 h 2438876"/>
                <a:gd name="connsiteX199" fmla="*/ 1195959 w 1665255"/>
                <a:gd name="connsiteY199" fmla="*/ 251936 h 2438876"/>
                <a:gd name="connsiteX200" fmla="*/ 1200912 w 1665255"/>
                <a:gd name="connsiteY200" fmla="*/ 259461 h 2438876"/>
                <a:gd name="connsiteX201" fmla="*/ 1208627 w 1665255"/>
                <a:gd name="connsiteY201" fmla="*/ 254127 h 2438876"/>
                <a:gd name="connsiteX202" fmla="*/ 1207865 w 1665255"/>
                <a:gd name="connsiteY202" fmla="*/ 244316 h 2438876"/>
                <a:gd name="connsiteX203" fmla="*/ 1210913 w 1665255"/>
                <a:gd name="connsiteY203" fmla="*/ 233172 h 2438876"/>
                <a:gd name="connsiteX204" fmla="*/ 1222534 w 1665255"/>
                <a:gd name="connsiteY204" fmla="*/ 221456 h 2438876"/>
                <a:gd name="connsiteX205" fmla="*/ 1216724 w 1665255"/>
                <a:gd name="connsiteY205" fmla="*/ 219075 h 2438876"/>
                <a:gd name="connsiteX206" fmla="*/ 1211104 w 1665255"/>
                <a:gd name="connsiteY206" fmla="*/ 220694 h 2438876"/>
                <a:gd name="connsiteX207" fmla="*/ 1202722 w 1665255"/>
                <a:gd name="connsiteY207" fmla="*/ 234982 h 2438876"/>
                <a:gd name="connsiteX208" fmla="*/ 1197864 w 1665255"/>
                <a:gd name="connsiteY208" fmla="*/ 235077 h 2438876"/>
                <a:gd name="connsiteX209" fmla="*/ 1188815 w 1665255"/>
                <a:gd name="connsiteY209" fmla="*/ 227267 h 2438876"/>
                <a:gd name="connsiteX210" fmla="*/ 1185863 w 1665255"/>
                <a:gd name="connsiteY210" fmla="*/ 206312 h 2438876"/>
                <a:gd name="connsiteX211" fmla="*/ 1194721 w 1665255"/>
                <a:gd name="connsiteY211" fmla="*/ 186023 h 2438876"/>
                <a:gd name="connsiteX212" fmla="*/ 1197959 w 1665255"/>
                <a:gd name="connsiteY212" fmla="*/ 184595 h 2438876"/>
                <a:gd name="connsiteX213" fmla="*/ 1207580 w 1665255"/>
                <a:gd name="connsiteY213" fmla="*/ 190119 h 2438876"/>
                <a:gd name="connsiteX214" fmla="*/ 1215295 w 1665255"/>
                <a:gd name="connsiteY214" fmla="*/ 186119 h 2438876"/>
                <a:gd name="connsiteX215" fmla="*/ 1217105 w 1665255"/>
                <a:gd name="connsiteY215" fmla="*/ 183452 h 2438876"/>
                <a:gd name="connsiteX216" fmla="*/ 1215962 w 1665255"/>
                <a:gd name="connsiteY216" fmla="*/ 162973 h 2438876"/>
                <a:gd name="connsiteX217" fmla="*/ 1220343 w 1665255"/>
                <a:gd name="connsiteY217" fmla="*/ 161925 h 2438876"/>
                <a:gd name="connsiteX218" fmla="*/ 1241774 w 1665255"/>
                <a:gd name="connsiteY218" fmla="*/ 172879 h 2438876"/>
                <a:gd name="connsiteX219" fmla="*/ 1250156 w 1665255"/>
                <a:gd name="connsiteY219" fmla="*/ 180975 h 2438876"/>
                <a:gd name="connsiteX220" fmla="*/ 1269587 w 1665255"/>
                <a:gd name="connsiteY220" fmla="*/ 190405 h 2438876"/>
                <a:gd name="connsiteX221" fmla="*/ 1258729 w 1665255"/>
                <a:gd name="connsiteY221" fmla="*/ 180785 h 2438876"/>
                <a:gd name="connsiteX222" fmla="*/ 1258157 w 1665255"/>
                <a:gd name="connsiteY222" fmla="*/ 178403 h 2438876"/>
                <a:gd name="connsiteX223" fmla="*/ 1263110 w 1665255"/>
                <a:gd name="connsiteY223" fmla="*/ 169355 h 2438876"/>
                <a:gd name="connsiteX224" fmla="*/ 1260920 w 1665255"/>
                <a:gd name="connsiteY224" fmla="*/ 167069 h 2438876"/>
                <a:gd name="connsiteX225" fmla="*/ 1252061 w 1665255"/>
                <a:gd name="connsiteY225" fmla="*/ 166973 h 2438876"/>
                <a:gd name="connsiteX226" fmla="*/ 1241774 w 1665255"/>
                <a:gd name="connsiteY226" fmla="*/ 170783 h 2438876"/>
                <a:gd name="connsiteX227" fmla="*/ 1240631 w 1665255"/>
                <a:gd name="connsiteY227" fmla="*/ 164687 h 2438876"/>
                <a:gd name="connsiteX228" fmla="*/ 1244441 w 1665255"/>
                <a:gd name="connsiteY228" fmla="*/ 159353 h 2438876"/>
                <a:gd name="connsiteX229" fmla="*/ 1248442 w 1665255"/>
                <a:gd name="connsiteY229" fmla="*/ 157448 h 2438876"/>
                <a:gd name="connsiteX230" fmla="*/ 1251395 w 1665255"/>
                <a:gd name="connsiteY230" fmla="*/ 159353 h 2438876"/>
                <a:gd name="connsiteX231" fmla="*/ 1255490 w 1665255"/>
                <a:gd name="connsiteY231" fmla="*/ 152305 h 2438876"/>
                <a:gd name="connsiteX232" fmla="*/ 1252252 w 1665255"/>
                <a:gd name="connsiteY232" fmla="*/ 151448 h 2438876"/>
                <a:gd name="connsiteX233" fmla="*/ 1238726 w 1665255"/>
                <a:gd name="connsiteY233" fmla="*/ 160401 h 2438876"/>
                <a:gd name="connsiteX234" fmla="*/ 1235869 w 1665255"/>
                <a:gd name="connsiteY234" fmla="*/ 160306 h 2438876"/>
                <a:gd name="connsiteX235" fmla="*/ 1232821 w 1665255"/>
                <a:gd name="connsiteY235" fmla="*/ 152210 h 2438876"/>
                <a:gd name="connsiteX236" fmla="*/ 1236155 w 1665255"/>
                <a:gd name="connsiteY236" fmla="*/ 147923 h 2438876"/>
                <a:gd name="connsiteX237" fmla="*/ 1240631 w 1665255"/>
                <a:gd name="connsiteY237" fmla="*/ 145828 h 2438876"/>
                <a:gd name="connsiteX238" fmla="*/ 1246727 w 1665255"/>
                <a:gd name="connsiteY238" fmla="*/ 147638 h 2438876"/>
                <a:gd name="connsiteX239" fmla="*/ 1248918 w 1665255"/>
                <a:gd name="connsiteY239" fmla="*/ 146971 h 2438876"/>
                <a:gd name="connsiteX240" fmla="*/ 1254347 w 1665255"/>
                <a:gd name="connsiteY240" fmla="*/ 143161 h 2438876"/>
                <a:gd name="connsiteX241" fmla="*/ 1252823 w 1665255"/>
                <a:gd name="connsiteY241" fmla="*/ 139541 h 2438876"/>
                <a:gd name="connsiteX242" fmla="*/ 1259015 w 1665255"/>
                <a:gd name="connsiteY242" fmla="*/ 135160 h 2438876"/>
                <a:gd name="connsiteX243" fmla="*/ 1266158 w 1665255"/>
                <a:gd name="connsiteY243" fmla="*/ 151257 h 2438876"/>
                <a:gd name="connsiteX244" fmla="*/ 1267968 w 1665255"/>
                <a:gd name="connsiteY244" fmla="*/ 152400 h 2438876"/>
                <a:gd name="connsiteX245" fmla="*/ 1269016 w 1665255"/>
                <a:gd name="connsiteY245" fmla="*/ 147828 h 2438876"/>
                <a:gd name="connsiteX246" fmla="*/ 1267682 w 1665255"/>
                <a:gd name="connsiteY246" fmla="*/ 138684 h 2438876"/>
                <a:gd name="connsiteX247" fmla="*/ 1279874 w 1665255"/>
                <a:gd name="connsiteY247" fmla="*/ 145828 h 2438876"/>
                <a:gd name="connsiteX248" fmla="*/ 1280160 w 1665255"/>
                <a:gd name="connsiteY248" fmla="*/ 149638 h 2438876"/>
                <a:gd name="connsiteX249" fmla="*/ 1284256 w 1665255"/>
                <a:gd name="connsiteY249" fmla="*/ 151638 h 2438876"/>
                <a:gd name="connsiteX250" fmla="*/ 1293876 w 1665255"/>
                <a:gd name="connsiteY250" fmla="*/ 151162 h 2438876"/>
                <a:gd name="connsiteX251" fmla="*/ 1295972 w 1665255"/>
                <a:gd name="connsiteY251" fmla="*/ 149162 h 2438876"/>
                <a:gd name="connsiteX252" fmla="*/ 1294162 w 1665255"/>
                <a:gd name="connsiteY252" fmla="*/ 147638 h 2438876"/>
                <a:gd name="connsiteX253" fmla="*/ 1291019 w 1665255"/>
                <a:gd name="connsiteY253" fmla="*/ 147923 h 2438876"/>
                <a:gd name="connsiteX254" fmla="*/ 1288256 w 1665255"/>
                <a:gd name="connsiteY254" fmla="*/ 145447 h 2438876"/>
                <a:gd name="connsiteX255" fmla="*/ 1291304 w 1665255"/>
                <a:gd name="connsiteY255" fmla="*/ 142494 h 2438876"/>
                <a:gd name="connsiteX256" fmla="*/ 1280065 w 1665255"/>
                <a:gd name="connsiteY256" fmla="*/ 134493 h 2438876"/>
                <a:gd name="connsiteX257" fmla="*/ 1269873 w 1665255"/>
                <a:gd name="connsiteY257" fmla="*/ 129445 h 2438876"/>
                <a:gd name="connsiteX258" fmla="*/ 1273302 w 1665255"/>
                <a:gd name="connsiteY258" fmla="*/ 125444 h 2438876"/>
                <a:gd name="connsiteX259" fmla="*/ 1276064 w 1665255"/>
                <a:gd name="connsiteY259" fmla="*/ 124492 h 2438876"/>
                <a:gd name="connsiteX260" fmla="*/ 1265015 w 1665255"/>
                <a:gd name="connsiteY260" fmla="*/ 108109 h 2438876"/>
                <a:gd name="connsiteX261" fmla="*/ 1276160 w 1665255"/>
                <a:gd name="connsiteY261" fmla="*/ 92202 h 2438876"/>
                <a:gd name="connsiteX262" fmla="*/ 1285780 w 1665255"/>
                <a:gd name="connsiteY262" fmla="*/ 84201 h 2438876"/>
                <a:gd name="connsiteX263" fmla="*/ 1291209 w 1665255"/>
                <a:gd name="connsiteY263" fmla="*/ 86487 h 2438876"/>
                <a:gd name="connsiteX264" fmla="*/ 1311974 w 1665255"/>
                <a:gd name="connsiteY264" fmla="*/ 86963 h 2438876"/>
                <a:gd name="connsiteX265" fmla="*/ 1313021 w 1665255"/>
                <a:gd name="connsiteY265" fmla="*/ 74009 h 2438876"/>
                <a:gd name="connsiteX266" fmla="*/ 1311021 w 1665255"/>
                <a:gd name="connsiteY266" fmla="*/ 61531 h 2438876"/>
                <a:gd name="connsiteX267" fmla="*/ 1312355 w 1665255"/>
                <a:gd name="connsiteY267" fmla="*/ 54388 h 2438876"/>
                <a:gd name="connsiteX268" fmla="*/ 1315022 w 1665255"/>
                <a:gd name="connsiteY268" fmla="*/ 52388 h 2438876"/>
                <a:gd name="connsiteX269" fmla="*/ 1326452 w 1665255"/>
                <a:gd name="connsiteY269" fmla="*/ 57817 h 2438876"/>
                <a:gd name="connsiteX270" fmla="*/ 1317498 w 1665255"/>
                <a:gd name="connsiteY270" fmla="*/ 95726 h 2438876"/>
                <a:gd name="connsiteX271" fmla="*/ 1319403 w 1665255"/>
                <a:gd name="connsiteY271" fmla="*/ 93726 h 2438876"/>
                <a:gd name="connsiteX272" fmla="*/ 1325785 w 1665255"/>
                <a:gd name="connsiteY272" fmla="*/ 71723 h 2438876"/>
                <a:gd name="connsiteX273" fmla="*/ 1338263 w 1665255"/>
                <a:gd name="connsiteY273" fmla="*/ 78105 h 2438876"/>
                <a:gd name="connsiteX274" fmla="*/ 1336358 w 1665255"/>
                <a:gd name="connsiteY274" fmla="*/ 89535 h 2438876"/>
                <a:gd name="connsiteX275" fmla="*/ 1338358 w 1665255"/>
                <a:gd name="connsiteY275" fmla="*/ 93250 h 2438876"/>
                <a:gd name="connsiteX276" fmla="*/ 1344454 w 1665255"/>
                <a:gd name="connsiteY276" fmla="*/ 97060 h 2438876"/>
                <a:gd name="connsiteX277" fmla="*/ 1353598 w 1665255"/>
                <a:gd name="connsiteY277" fmla="*/ 86868 h 2438876"/>
                <a:gd name="connsiteX278" fmla="*/ 1358456 w 1665255"/>
                <a:gd name="connsiteY278" fmla="*/ 83439 h 2438876"/>
                <a:gd name="connsiteX279" fmla="*/ 1361408 w 1665255"/>
                <a:gd name="connsiteY279" fmla="*/ 65246 h 2438876"/>
                <a:gd name="connsiteX280" fmla="*/ 1369314 w 1665255"/>
                <a:gd name="connsiteY280" fmla="*/ 49149 h 2438876"/>
                <a:gd name="connsiteX281" fmla="*/ 1369695 w 1665255"/>
                <a:gd name="connsiteY281" fmla="*/ 42481 h 2438876"/>
                <a:gd name="connsiteX282" fmla="*/ 1362932 w 1665255"/>
                <a:gd name="connsiteY282" fmla="*/ 25146 h 2438876"/>
                <a:gd name="connsiteX283" fmla="*/ 1356360 w 1665255"/>
                <a:gd name="connsiteY283" fmla="*/ 20955 h 2438876"/>
                <a:gd name="connsiteX284" fmla="*/ 1361504 w 1665255"/>
                <a:gd name="connsiteY284" fmla="*/ 19812 h 2438876"/>
                <a:gd name="connsiteX285" fmla="*/ 1369790 w 1665255"/>
                <a:gd name="connsiteY285" fmla="*/ 21050 h 2438876"/>
                <a:gd name="connsiteX286" fmla="*/ 1376934 w 1665255"/>
                <a:gd name="connsiteY286" fmla="*/ 24670 h 2438876"/>
                <a:gd name="connsiteX287" fmla="*/ 1376077 w 1665255"/>
                <a:gd name="connsiteY287" fmla="*/ 32671 h 2438876"/>
                <a:gd name="connsiteX288" fmla="*/ 1370743 w 1665255"/>
                <a:gd name="connsiteY288" fmla="*/ 34957 h 2438876"/>
                <a:gd name="connsiteX289" fmla="*/ 1374267 w 1665255"/>
                <a:gd name="connsiteY289" fmla="*/ 46577 h 2438876"/>
                <a:gd name="connsiteX290" fmla="*/ 1378649 w 1665255"/>
                <a:gd name="connsiteY290" fmla="*/ 47816 h 2438876"/>
                <a:gd name="connsiteX291" fmla="*/ 1384173 w 1665255"/>
                <a:gd name="connsiteY291" fmla="*/ 53435 h 2438876"/>
                <a:gd name="connsiteX292" fmla="*/ 1386840 w 1665255"/>
                <a:gd name="connsiteY292" fmla="*/ 49244 h 2438876"/>
                <a:gd name="connsiteX293" fmla="*/ 1384935 w 1665255"/>
                <a:gd name="connsiteY293" fmla="*/ 43625 h 2438876"/>
                <a:gd name="connsiteX294" fmla="*/ 1389031 w 1665255"/>
                <a:gd name="connsiteY294" fmla="*/ 34100 h 2438876"/>
                <a:gd name="connsiteX295" fmla="*/ 1399127 w 1665255"/>
                <a:gd name="connsiteY295" fmla="*/ 26099 h 2438876"/>
                <a:gd name="connsiteX296" fmla="*/ 1406462 w 1665255"/>
                <a:gd name="connsiteY296" fmla="*/ 25051 h 2438876"/>
                <a:gd name="connsiteX297" fmla="*/ 1401604 w 1665255"/>
                <a:gd name="connsiteY297" fmla="*/ 36957 h 2438876"/>
                <a:gd name="connsiteX298" fmla="*/ 1413320 w 1665255"/>
                <a:gd name="connsiteY298" fmla="*/ 52102 h 2438876"/>
                <a:gd name="connsiteX299" fmla="*/ 1416653 w 1665255"/>
                <a:gd name="connsiteY299" fmla="*/ 53054 h 2438876"/>
                <a:gd name="connsiteX300" fmla="*/ 1427321 w 1665255"/>
                <a:gd name="connsiteY300" fmla="*/ 41815 h 2438876"/>
                <a:gd name="connsiteX301" fmla="*/ 1436180 w 1665255"/>
                <a:gd name="connsiteY301" fmla="*/ 25718 h 2438876"/>
                <a:gd name="connsiteX302" fmla="*/ 1431703 w 1665255"/>
                <a:gd name="connsiteY302" fmla="*/ 7049 h 2438876"/>
                <a:gd name="connsiteX303" fmla="*/ 1443323 w 1665255"/>
                <a:gd name="connsiteY303" fmla="*/ 2381 h 2438876"/>
                <a:gd name="connsiteX304" fmla="*/ 1453420 w 1665255"/>
                <a:gd name="connsiteY304" fmla="*/ 0 h 2438876"/>
                <a:gd name="connsiteX305" fmla="*/ 1459802 w 1665255"/>
                <a:gd name="connsiteY305" fmla="*/ 5144 h 2438876"/>
                <a:gd name="connsiteX306" fmla="*/ 1465707 w 1665255"/>
                <a:gd name="connsiteY306" fmla="*/ 12764 h 2438876"/>
                <a:gd name="connsiteX307" fmla="*/ 1463897 w 1665255"/>
                <a:gd name="connsiteY307" fmla="*/ 16764 h 2438876"/>
                <a:gd name="connsiteX308" fmla="*/ 1471232 w 1665255"/>
                <a:gd name="connsiteY308" fmla="*/ 25813 h 2438876"/>
                <a:gd name="connsiteX309" fmla="*/ 1473803 w 1665255"/>
                <a:gd name="connsiteY309" fmla="*/ 21717 h 2438876"/>
                <a:gd name="connsiteX310" fmla="*/ 1473899 w 1665255"/>
                <a:gd name="connsiteY310" fmla="*/ 18288 h 2438876"/>
                <a:gd name="connsiteX311" fmla="*/ 1482947 w 1665255"/>
                <a:gd name="connsiteY311" fmla="*/ 17907 h 2438876"/>
                <a:gd name="connsiteX312" fmla="*/ 1501902 w 1665255"/>
                <a:gd name="connsiteY312" fmla="*/ 24003 h 2438876"/>
                <a:gd name="connsiteX313" fmla="*/ 1511808 w 1665255"/>
                <a:gd name="connsiteY313" fmla="*/ 38005 h 2438876"/>
                <a:gd name="connsiteX314" fmla="*/ 1526000 w 1665255"/>
                <a:gd name="connsiteY314" fmla="*/ 47530 h 2438876"/>
                <a:gd name="connsiteX315" fmla="*/ 1556957 w 1665255"/>
                <a:gd name="connsiteY315" fmla="*/ 90583 h 2438876"/>
                <a:gd name="connsiteX316" fmla="*/ 1561433 w 1665255"/>
                <a:gd name="connsiteY316" fmla="*/ 88392 h 2438876"/>
                <a:gd name="connsiteX317" fmla="*/ 1578959 w 1665255"/>
                <a:gd name="connsiteY317" fmla="*/ 103442 h 2438876"/>
                <a:gd name="connsiteX318" fmla="*/ 1580864 w 1665255"/>
                <a:gd name="connsiteY318" fmla="*/ 113824 h 2438876"/>
                <a:gd name="connsiteX319" fmla="*/ 1575911 w 1665255"/>
                <a:gd name="connsiteY319" fmla="*/ 120968 h 2438876"/>
                <a:gd name="connsiteX320" fmla="*/ 1568577 w 1665255"/>
                <a:gd name="connsiteY320" fmla="*/ 145733 h 2438876"/>
                <a:gd name="connsiteX321" fmla="*/ 1569625 w 1665255"/>
                <a:gd name="connsiteY321" fmla="*/ 156972 h 2438876"/>
                <a:gd name="connsiteX322" fmla="*/ 1568958 w 1665255"/>
                <a:gd name="connsiteY322" fmla="*/ 177260 h 2438876"/>
                <a:gd name="connsiteX323" fmla="*/ 1563529 w 1665255"/>
                <a:gd name="connsiteY323" fmla="*/ 188119 h 2438876"/>
                <a:gd name="connsiteX324" fmla="*/ 1568482 w 1665255"/>
                <a:gd name="connsiteY324" fmla="*/ 185261 h 2438876"/>
                <a:gd name="connsiteX325" fmla="*/ 1571339 w 1665255"/>
                <a:gd name="connsiteY325" fmla="*/ 181261 h 2438876"/>
                <a:gd name="connsiteX326" fmla="*/ 1574959 w 1665255"/>
                <a:gd name="connsiteY326" fmla="*/ 157829 h 2438876"/>
                <a:gd name="connsiteX327" fmla="*/ 1580102 w 1665255"/>
                <a:gd name="connsiteY327" fmla="*/ 159925 h 2438876"/>
                <a:gd name="connsiteX328" fmla="*/ 1587913 w 1665255"/>
                <a:gd name="connsiteY328" fmla="*/ 167640 h 2438876"/>
                <a:gd name="connsiteX329" fmla="*/ 1590961 w 1665255"/>
                <a:gd name="connsiteY329" fmla="*/ 177737 h 2438876"/>
                <a:gd name="connsiteX330" fmla="*/ 1591437 w 1665255"/>
                <a:gd name="connsiteY330" fmla="*/ 167450 h 2438876"/>
                <a:gd name="connsiteX331" fmla="*/ 1584484 w 1665255"/>
                <a:gd name="connsiteY331" fmla="*/ 155353 h 2438876"/>
                <a:gd name="connsiteX332" fmla="*/ 1581150 w 1665255"/>
                <a:gd name="connsiteY332" fmla="*/ 142018 h 2438876"/>
                <a:gd name="connsiteX333" fmla="*/ 1592961 w 1665255"/>
                <a:gd name="connsiteY333" fmla="*/ 125825 h 2438876"/>
                <a:gd name="connsiteX334" fmla="*/ 1595057 w 1665255"/>
                <a:gd name="connsiteY334" fmla="*/ 126206 h 2438876"/>
                <a:gd name="connsiteX335" fmla="*/ 1597819 w 1665255"/>
                <a:gd name="connsiteY335" fmla="*/ 139827 h 2438876"/>
                <a:gd name="connsiteX336" fmla="*/ 1607630 w 1665255"/>
                <a:gd name="connsiteY336" fmla="*/ 140113 h 2438876"/>
                <a:gd name="connsiteX337" fmla="*/ 1608677 w 1665255"/>
                <a:gd name="connsiteY337" fmla="*/ 135255 h 2438876"/>
                <a:gd name="connsiteX338" fmla="*/ 1604582 w 1665255"/>
                <a:gd name="connsiteY338" fmla="*/ 127826 h 2438876"/>
                <a:gd name="connsiteX339" fmla="*/ 1601343 w 1665255"/>
                <a:gd name="connsiteY339" fmla="*/ 113824 h 2438876"/>
                <a:gd name="connsiteX340" fmla="*/ 1616678 w 1665255"/>
                <a:gd name="connsiteY340" fmla="*/ 109442 h 2438876"/>
                <a:gd name="connsiteX341" fmla="*/ 1664684 w 1665255"/>
                <a:gd name="connsiteY341" fmla="*/ 121444 h 2438876"/>
                <a:gd name="connsiteX342" fmla="*/ 1664684 w 1665255"/>
                <a:gd name="connsiteY342" fmla="*/ 121444 h 2438876"/>
                <a:gd name="connsiteX343" fmla="*/ 1664684 w 1665255"/>
                <a:gd name="connsiteY343" fmla="*/ 177641 h 2438876"/>
                <a:gd name="connsiteX344" fmla="*/ 1664684 w 1665255"/>
                <a:gd name="connsiteY344" fmla="*/ 177641 h 2438876"/>
                <a:gd name="connsiteX345" fmla="*/ 1664684 w 1665255"/>
                <a:gd name="connsiteY345" fmla="*/ 377571 h 2438876"/>
                <a:gd name="connsiteX346" fmla="*/ 1664684 w 1665255"/>
                <a:gd name="connsiteY346" fmla="*/ 377571 h 2438876"/>
                <a:gd name="connsiteX347" fmla="*/ 1665256 w 1665255"/>
                <a:gd name="connsiteY347" fmla="*/ 1345216 h 2438876"/>
                <a:gd name="connsiteX348" fmla="*/ 1665256 w 1665255"/>
                <a:gd name="connsiteY348" fmla="*/ 1345216 h 2438876"/>
                <a:gd name="connsiteX349" fmla="*/ 1664018 w 1665255"/>
                <a:gd name="connsiteY349" fmla="*/ 2014061 h 2438876"/>
                <a:gd name="connsiteX350" fmla="*/ 1664018 w 1665255"/>
                <a:gd name="connsiteY350" fmla="*/ 2014061 h 2438876"/>
                <a:gd name="connsiteX351" fmla="*/ 1642586 w 1665255"/>
                <a:gd name="connsiteY351" fmla="*/ 2023396 h 2438876"/>
                <a:gd name="connsiteX352" fmla="*/ 1617917 w 1665255"/>
                <a:gd name="connsiteY352" fmla="*/ 2037779 h 2438876"/>
                <a:gd name="connsiteX353" fmla="*/ 1579531 w 1665255"/>
                <a:gd name="connsiteY353" fmla="*/ 2055209 h 2438876"/>
                <a:gd name="connsiteX354" fmla="*/ 1561910 w 1665255"/>
                <a:gd name="connsiteY354" fmla="*/ 2062258 h 2438876"/>
                <a:gd name="connsiteX355" fmla="*/ 1533525 w 1665255"/>
                <a:gd name="connsiteY355" fmla="*/ 2067782 h 2438876"/>
                <a:gd name="connsiteX356" fmla="*/ 1491901 w 1665255"/>
                <a:gd name="connsiteY356" fmla="*/ 2083880 h 2438876"/>
                <a:gd name="connsiteX357" fmla="*/ 1470184 w 1665255"/>
                <a:gd name="connsiteY357" fmla="*/ 2087689 h 2438876"/>
                <a:gd name="connsiteX358" fmla="*/ 1424940 w 1665255"/>
                <a:gd name="connsiteY358" fmla="*/ 2089785 h 2438876"/>
                <a:gd name="connsiteX359" fmla="*/ 1395222 w 1665255"/>
                <a:gd name="connsiteY359" fmla="*/ 2086928 h 2438876"/>
                <a:gd name="connsiteX360" fmla="*/ 1372457 w 1665255"/>
                <a:gd name="connsiteY360" fmla="*/ 2080355 h 2438876"/>
                <a:gd name="connsiteX361" fmla="*/ 1361027 w 1665255"/>
                <a:gd name="connsiteY361" fmla="*/ 2085975 h 2438876"/>
                <a:gd name="connsiteX362" fmla="*/ 1351026 w 1665255"/>
                <a:gd name="connsiteY362" fmla="*/ 2083784 h 2438876"/>
                <a:gd name="connsiteX363" fmla="*/ 1333881 w 1665255"/>
                <a:gd name="connsiteY363" fmla="*/ 2093119 h 2438876"/>
                <a:gd name="connsiteX364" fmla="*/ 1303782 w 1665255"/>
                <a:gd name="connsiteY364" fmla="*/ 2117884 h 2438876"/>
                <a:gd name="connsiteX365" fmla="*/ 1296448 w 1665255"/>
                <a:gd name="connsiteY365" fmla="*/ 2121122 h 2438876"/>
                <a:gd name="connsiteX366" fmla="*/ 1281779 w 1665255"/>
                <a:gd name="connsiteY366" fmla="*/ 2124266 h 2438876"/>
                <a:gd name="connsiteX367" fmla="*/ 1250061 w 1665255"/>
                <a:gd name="connsiteY367" fmla="*/ 2141791 h 2438876"/>
                <a:gd name="connsiteX368" fmla="*/ 1238060 w 1665255"/>
                <a:gd name="connsiteY368" fmla="*/ 2152555 h 2438876"/>
                <a:gd name="connsiteX369" fmla="*/ 1224344 w 1665255"/>
                <a:gd name="connsiteY369" fmla="*/ 2160841 h 2438876"/>
                <a:gd name="connsiteX370" fmla="*/ 1188815 w 1665255"/>
                <a:gd name="connsiteY370" fmla="*/ 2166652 h 2438876"/>
                <a:gd name="connsiteX371" fmla="*/ 1176338 w 1665255"/>
                <a:gd name="connsiteY371" fmla="*/ 2171605 h 2438876"/>
                <a:gd name="connsiteX372" fmla="*/ 1166813 w 1665255"/>
                <a:gd name="connsiteY372" fmla="*/ 2179415 h 2438876"/>
                <a:gd name="connsiteX373" fmla="*/ 1158145 w 1665255"/>
                <a:gd name="connsiteY373" fmla="*/ 2190464 h 2438876"/>
                <a:gd name="connsiteX374" fmla="*/ 1147382 w 1665255"/>
                <a:gd name="connsiteY374" fmla="*/ 2221706 h 2438876"/>
                <a:gd name="connsiteX375" fmla="*/ 1142524 w 1665255"/>
                <a:gd name="connsiteY375" fmla="*/ 2242185 h 2438876"/>
                <a:gd name="connsiteX376" fmla="*/ 1132618 w 1665255"/>
                <a:gd name="connsiteY376" fmla="*/ 2249138 h 2438876"/>
                <a:gd name="connsiteX377" fmla="*/ 1123283 w 1665255"/>
                <a:gd name="connsiteY377" fmla="*/ 2258949 h 2438876"/>
                <a:gd name="connsiteX378" fmla="*/ 1119759 w 1665255"/>
                <a:gd name="connsiteY378" fmla="*/ 2265998 h 2438876"/>
                <a:gd name="connsiteX379" fmla="*/ 1119664 w 1665255"/>
                <a:gd name="connsiteY379" fmla="*/ 2269331 h 2438876"/>
                <a:gd name="connsiteX380" fmla="*/ 1115092 w 1665255"/>
                <a:gd name="connsiteY380" fmla="*/ 2274380 h 2438876"/>
                <a:gd name="connsiteX381" fmla="*/ 1099566 w 1665255"/>
                <a:gd name="connsiteY381" fmla="*/ 2284952 h 2438876"/>
                <a:gd name="connsiteX382" fmla="*/ 1081754 w 1665255"/>
                <a:gd name="connsiteY382" fmla="*/ 2283619 h 2438876"/>
                <a:gd name="connsiteX383" fmla="*/ 1079087 w 1665255"/>
                <a:gd name="connsiteY383" fmla="*/ 2284666 h 2438876"/>
                <a:gd name="connsiteX384" fmla="*/ 1072896 w 1665255"/>
                <a:gd name="connsiteY384" fmla="*/ 2293049 h 2438876"/>
                <a:gd name="connsiteX385" fmla="*/ 1068134 w 1665255"/>
                <a:gd name="connsiteY385" fmla="*/ 2296668 h 2438876"/>
                <a:gd name="connsiteX386" fmla="*/ 1061085 w 1665255"/>
                <a:gd name="connsiteY386" fmla="*/ 2298954 h 2438876"/>
                <a:gd name="connsiteX387" fmla="*/ 1054132 w 1665255"/>
                <a:gd name="connsiteY387" fmla="*/ 2282571 h 2438876"/>
                <a:gd name="connsiteX388" fmla="*/ 1045559 w 1665255"/>
                <a:gd name="connsiteY388" fmla="*/ 2278952 h 2438876"/>
                <a:gd name="connsiteX389" fmla="*/ 1027652 w 1665255"/>
                <a:gd name="connsiteY389" fmla="*/ 2285048 h 2438876"/>
                <a:gd name="connsiteX390" fmla="*/ 1015746 w 1665255"/>
                <a:gd name="connsiteY390" fmla="*/ 2283333 h 2438876"/>
                <a:gd name="connsiteX391" fmla="*/ 1001649 w 1665255"/>
                <a:gd name="connsiteY391" fmla="*/ 2283905 h 2438876"/>
                <a:gd name="connsiteX392" fmla="*/ 999744 w 1665255"/>
                <a:gd name="connsiteY392" fmla="*/ 2285810 h 2438876"/>
                <a:gd name="connsiteX393" fmla="*/ 984980 w 1665255"/>
                <a:gd name="connsiteY393" fmla="*/ 2287333 h 2438876"/>
                <a:gd name="connsiteX394" fmla="*/ 976789 w 1665255"/>
                <a:gd name="connsiteY394" fmla="*/ 2285714 h 2438876"/>
                <a:gd name="connsiteX395" fmla="*/ 970979 w 1665255"/>
                <a:gd name="connsiteY395" fmla="*/ 2288000 h 2438876"/>
                <a:gd name="connsiteX396" fmla="*/ 967264 w 1665255"/>
                <a:gd name="connsiteY396" fmla="*/ 2292287 h 2438876"/>
                <a:gd name="connsiteX397" fmla="*/ 966121 w 1665255"/>
                <a:gd name="connsiteY397" fmla="*/ 2298573 h 2438876"/>
                <a:gd name="connsiteX398" fmla="*/ 952405 w 1665255"/>
                <a:gd name="connsiteY398" fmla="*/ 2300002 h 2438876"/>
                <a:gd name="connsiteX399" fmla="*/ 948404 w 1665255"/>
                <a:gd name="connsiteY399" fmla="*/ 2298668 h 2438876"/>
                <a:gd name="connsiteX400" fmla="*/ 950595 w 1665255"/>
                <a:gd name="connsiteY400" fmla="*/ 2294001 h 2438876"/>
                <a:gd name="connsiteX401" fmla="*/ 947547 w 1665255"/>
                <a:gd name="connsiteY401" fmla="*/ 2283238 h 2438876"/>
                <a:gd name="connsiteX402" fmla="*/ 941546 w 1665255"/>
                <a:gd name="connsiteY402" fmla="*/ 2275523 h 2438876"/>
                <a:gd name="connsiteX403" fmla="*/ 939451 w 1665255"/>
                <a:gd name="connsiteY403" fmla="*/ 2274761 h 2438876"/>
                <a:gd name="connsiteX404" fmla="*/ 931450 w 1665255"/>
                <a:gd name="connsiteY404" fmla="*/ 2276189 h 2438876"/>
                <a:gd name="connsiteX405" fmla="*/ 925735 w 1665255"/>
                <a:gd name="connsiteY405" fmla="*/ 2281619 h 2438876"/>
                <a:gd name="connsiteX406" fmla="*/ 917353 w 1665255"/>
                <a:gd name="connsiteY406" fmla="*/ 2284000 h 2438876"/>
                <a:gd name="connsiteX407" fmla="*/ 890683 w 1665255"/>
                <a:gd name="connsiteY407" fmla="*/ 2274380 h 2438876"/>
                <a:gd name="connsiteX408" fmla="*/ 884301 w 1665255"/>
                <a:gd name="connsiteY408" fmla="*/ 2273903 h 2438876"/>
                <a:gd name="connsiteX409" fmla="*/ 871347 w 1665255"/>
                <a:gd name="connsiteY409" fmla="*/ 2273617 h 2438876"/>
                <a:gd name="connsiteX410" fmla="*/ 841915 w 1665255"/>
                <a:gd name="connsiteY410" fmla="*/ 2278761 h 2438876"/>
                <a:gd name="connsiteX411" fmla="*/ 822389 w 1665255"/>
                <a:gd name="connsiteY411" fmla="*/ 2278761 h 2438876"/>
                <a:gd name="connsiteX412" fmla="*/ 815054 w 1665255"/>
                <a:gd name="connsiteY412" fmla="*/ 2282666 h 2438876"/>
                <a:gd name="connsiteX413" fmla="*/ 789051 w 1665255"/>
                <a:gd name="connsiteY413" fmla="*/ 2286286 h 2438876"/>
                <a:gd name="connsiteX414" fmla="*/ 776288 w 1665255"/>
                <a:gd name="connsiteY414" fmla="*/ 2293334 h 2438876"/>
                <a:gd name="connsiteX415" fmla="*/ 759333 w 1665255"/>
                <a:gd name="connsiteY415" fmla="*/ 2289048 h 2438876"/>
                <a:gd name="connsiteX416" fmla="*/ 733711 w 1665255"/>
                <a:gd name="connsiteY416" fmla="*/ 2287715 h 2438876"/>
                <a:gd name="connsiteX417" fmla="*/ 713899 w 1665255"/>
                <a:gd name="connsiteY417" fmla="*/ 2293811 h 2438876"/>
                <a:gd name="connsiteX418" fmla="*/ 706279 w 1665255"/>
                <a:gd name="connsiteY418" fmla="*/ 2302192 h 2438876"/>
                <a:gd name="connsiteX419" fmla="*/ 693611 w 1665255"/>
                <a:gd name="connsiteY419" fmla="*/ 2308955 h 2438876"/>
                <a:gd name="connsiteX420" fmla="*/ 688181 w 1665255"/>
                <a:gd name="connsiteY420" fmla="*/ 2315147 h 2438876"/>
                <a:gd name="connsiteX421" fmla="*/ 679609 w 1665255"/>
                <a:gd name="connsiteY421" fmla="*/ 2330196 h 2438876"/>
                <a:gd name="connsiteX422" fmla="*/ 678180 w 1665255"/>
                <a:gd name="connsiteY422" fmla="*/ 2337816 h 2438876"/>
                <a:gd name="connsiteX423" fmla="*/ 663512 w 1665255"/>
                <a:gd name="connsiteY423" fmla="*/ 2352199 h 2438876"/>
                <a:gd name="connsiteX424" fmla="*/ 651415 w 1665255"/>
                <a:gd name="connsiteY424" fmla="*/ 2359342 h 2438876"/>
                <a:gd name="connsiteX425" fmla="*/ 637985 w 1665255"/>
                <a:gd name="connsiteY425" fmla="*/ 2354580 h 2438876"/>
                <a:gd name="connsiteX426" fmla="*/ 620649 w 1665255"/>
                <a:gd name="connsiteY426" fmla="*/ 2352961 h 2438876"/>
                <a:gd name="connsiteX427" fmla="*/ 602837 w 1665255"/>
                <a:gd name="connsiteY427" fmla="*/ 2365058 h 2438876"/>
                <a:gd name="connsiteX428" fmla="*/ 600742 w 1665255"/>
                <a:gd name="connsiteY428" fmla="*/ 2368201 h 2438876"/>
                <a:gd name="connsiteX429" fmla="*/ 604361 w 1665255"/>
                <a:gd name="connsiteY429" fmla="*/ 2372201 h 2438876"/>
                <a:gd name="connsiteX430" fmla="*/ 600742 w 1665255"/>
                <a:gd name="connsiteY430" fmla="*/ 2376297 h 2438876"/>
                <a:gd name="connsiteX431" fmla="*/ 592360 w 1665255"/>
                <a:gd name="connsiteY431" fmla="*/ 2381441 h 2438876"/>
                <a:gd name="connsiteX432" fmla="*/ 575691 w 1665255"/>
                <a:gd name="connsiteY432" fmla="*/ 2386870 h 2438876"/>
                <a:gd name="connsiteX433" fmla="*/ 569595 w 1665255"/>
                <a:gd name="connsiteY433" fmla="*/ 2393156 h 2438876"/>
                <a:gd name="connsiteX434" fmla="*/ 566452 w 1665255"/>
                <a:gd name="connsiteY434" fmla="*/ 2401443 h 2438876"/>
                <a:gd name="connsiteX435" fmla="*/ 555498 w 1665255"/>
                <a:gd name="connsiteY435" fmla="*/ 2409635 h 2438876"/>
                <a:gd name="connsiteX436" fmla="*/ 534829 w 1665255"/>
                <a:gd name="connsiteY436" fmla="*/ 2420683 h 2438876"/>
                <a:gd name="connsiteX437" fmla="*/ 509588 w 1665255"/>
                <a:gd name="connsiteY437" fmla="*/ 2425256 h 2438876"/>
                <a:gd name="connsiteX438" fmla="*/ 509207 w 1665255"/>
                <a:gd name="connsiteY438" fmla="*/ 2427827 h 2438876"/>
                <a:gd name="connsiteX439" fmla="*/ 511683 w 1665255"/>
                <a:gd name="connsiteY439" fmla="*/ 2430494 h 2438876"/>
                <a:gd name="connsiteX440" fmla="*/ 525971 w 1665255"/>
                <a:gd name="connsiteY440" fmla="*/ 2433638 h 2438876"/>
                <a:gd name="connsiteX441" fmla="*/ 519589 w 1665255"/>
                <a:gd name="connsiteY441" fmla="*/ 2437257 h 2438876"/>
                <a:gd name="connsiteX442" fmla="*/ 511778 w 1665255"/>
                <a:gd name="connsiteY442" fmla="*/ 2435828 h 2438876"/>
                <a:gd name="connsiteX443" fmla="*/ 504063 w 1665255"/>
                <a:gd name="connsiteY443" fmla="*/ 2429732 h 2438876"/>
                <a:gd name="connsiteX444" fmla="*/ 498158 w 1665255"/>
                <a:gd name="connsiteY444" fmla="*/ 2427541 h 2438876"/>
                <a:gd name="connsiteX445" fmla="*/ 491681 w 1665255"/>
                <a:gd name="connsiteY445" fmla="*/ 2427923 h 2438876"/>
                <a:gd name="connsiteX446" fmla="*/ 488442 w 1665255"/>
                <a:gd name="connsiteY446" fmla="*/ 2430208 h 2438876"/>
                <a:gd name="connsiteX447" fmla="*/ 486061 w 1665255"/>
                <a:gd name="connsiteY447" fmla="*/ 2438876 h 2438876"/>
                <a:gd name="connsiteX448" fmla="*/ 478155 w 1665255"/>
                <a:gd name="connsiteY448" fmla="*/ 2432590 h 2438876"/>
                <a:gd name="connsiteX449" fmla="*/ 457391 w 1665255"/>
                <a:gd name="connsiteY449" fmla="*/ 2423827 h 2438876"/>
                <a:gd name="connsiteX450" fmla="*/ 417862 w 1665255"/>
                <a:gd name="connsiteY450" fmla="*/ 2423636 h 2438876"/>
                <a:gd name="connsiteX451" fmla="*/ 412433 w 1665255"/>
                <a:gd name="connsiteY451" fmla="*/ 2428685 h 2438876"/>
                <a:gd name="connsiteX452" fmla="*/ 410051 w 1665255"/>
                <a:gd name="connsiteY452" fmla="*/ 2428780 h 2438876"/>
                <a:gd name="connsiteX453" fmla="*/ 394716 w 1665255"/>
                <a:gd name="connsiteY453" fmla="*/ 2423827 h 2438876"/>
                <a:gd name="connsiteX454" fmla="*/ 382048 w 1665255"/>
                <a:gd name="connsiteY454" fmla="*/ 2425827 h 2438876"/>
                <a:gd name="connsiteX455" fmla="*/ 367379 w 1665255"/>
                <a:gd name="connsiteY455" fmla="*/ 2421636 h 2438876"/>
                <a:gd name="connsiteX456" fmla="*/ 342233 w 1665255"/>
                <a:gd name="connsiteY456" fmla="*/ 2404872 h 2438876"/>
                <a:gd name="connsiteX457" fmla="*/ 317087 w 1665255"/>
                <a:gd name="connsiteY457" fmla="*/ 2399062 h 2438876"/>
                <a:gd name="connsiteX458" fmla="*/ 310896 w 1665255"/>
                <a:gd name="connsiteY458" fmla="*/ 2384489 h 2438876"/>
                <a:gd name="connsiteX459" fmla="*/ 300609 w 1665255"/>
                <a:gd name="connsiteY459" fmla="*/ 2372582 h 2438876"/>
                <a:gd name="connsiteX460" fmla="*/ 283464 w 1665255"/>
                <a:gd name="connsiteY460" fmla="*/ 2355056 h 2438876"/>
                <a:gd name="connsiteX461" fmla="*/ 267748 w 1665255"/>
                <a:gd name="connsiteY461" fmla="*/ 2344579 h 2438876"/>
                <a:gd name="connsiteX462" fmla="*/ 248984 w 1665255"/>
                <a:gd name="connsiteY462" fmla="*/ 2334768 h 2438876"/>
                <a:gd name="connsiteX463" fmla="*/ 241459 w 1665255"/>
                <a:gd name="connsiteY463" fmla="*/ 2333911 h 2438876"/>
                <a:gd name="connsiteX464" fmla="*/ 233934 w 1665255"/>
                <a:gd name="connsiteY464" fmla="*/ 2335721 h 2438876"/>
                <a:gd name="connsiteX465" fmla="*/ 229172 w 1665255"/>
                <a:gd name="connsiteY465" fmla="*/ 2341912 h 2438876"/>
                <a:gd name="connsiteX466" fmla="*/ 217456 w 1665255"/>
                <a:gd name="connsiteY466" fmla="*/ 2329434 h 2438876"/>
                <a:gd name="connsiteX467" fmla="*/ 217551 w 1665255"/>
                <a:gd name="connsiteY467" fmla="*/ 2318671 h 2438876"/>
                <a:gd name="connsiteX468" fmla="*/ 212122 w 1665255"/>
                <a:gd name="connsiteY468" fmla="*/ 2280190 h 2438876"/>
                <a:gd name="connsiteX469" fmla="*/ 211741 w 1665255"/>
                <a:gd name="connsiteY469" fmla="*/ 2258663 h 2438876"/>
                <a:gd name="connsiteX470" fmla="*/ 216218 w 1665255"/>
                <a:gd name="connsiteY470" fmla="*/ 2237899 h 2438876"/>
                <a:gd name="connsiteX471" fmla="*/ 220599 w 1665255"/>
                <a:gd name="connsiteY471" fmla="*/ 2239137 h 2438876"/>
                <a:gd name="connsiteX472" fmla="*/ 226981 w 1665255"/>
                <a:gd name="connsiteY472" fmla="*/ 2248662 h 2438876"/>
                <a:gd name="connsiteX473" fmla="*/ 239268 w 1665255"/>
                <a:gd name="connsiteY473" fmla="*/ 2253901 h 2438876"/>
                <a:gd name="connsiteX474" fmla="*/ 249079 w 1665255"/>
                <a:gd name="connsiteY474" fmla="*/ 2253044 h 2438876"/>
                <a:gd name="connsiteX475" fmla="*/ 257461 w 1665255"/>
                <a:gd name="connsiteY475" fmla="*/ 2249996 h 2438876"/>
                <a:gd name="connsiteX476" fmla="*/ 260890 w 1665255"/>
                <a:gd name="connsiteY476" fmla="*/ 2247995 h 2438876"/>
                <a:gd name="connsiteX477" fmla="*/ 290132 w 1665255"/>
                <a:gd name="connsiteY477" fmla="*/ 2205895 h 2438876"/>
                <a:gd name="connsiteX478" fmla="*/ 285655 w 1665255"/>
                <a:gd name="connsiteY478" fmla="*/ 2171224 h 2438876"/>
                <a:gd name="connsiteX479" fmla="*/ 277940 w 1665255"/>
                <a:gd name="connsiteY479" fmla="*/ 2133124 h 2438876"/>
                <a:gd name="connsiteX480" fmla="*/ 280321 w 1665255"/>
                <a:gd name="connsiteY480" fmla="*/ 2124837 h 2438876"/>
                <a:gd name="connsiteX481" fmla="*/ 288227 w 1665255"/>
                <a:gd name="connsiteY481" fmla="*/ 2115026 h 2438876"/>
                <a:gd name="connsiteX482" fmla="*/ 287846 w 1665255"/>
                <a:gd name="connsiteY482" fmla="*/ 2118932 h 2438876"/>
                <a:gd name="connsiteX483" fmla="*/ 281940 w 1665255"/>
                <a:gd name="connsiteY483" fmla="*/ 2125504 h 2438876"/>
                <a:gd name="connsiteX484" fmla="*/ 281750 w 1665255"/>
                <a:gd name="connsiteY484" fmla="*/ 2130457 h 2438876"/>
                <a:gd name="connsiteX485" fmla="*/ 285941 w 1665255"/>
                <a:gd name="connsiteY485" fmla="*/ 2142363 h 2438876"/>
                <a:gd name="connsiteX486" fmla="*/ 288798 w 1665255"/>
                <a:gd name="connsiteY486" fmla="*/ 2146649 h 2438876"/>
                <a:gd name="connsiteX487" fmla="*/ 290703 w 1665255"/>
                <a:gd name="connsiteY487" fmla="*/ 2145316 h 2438876"/>
                <a:gd name="connsiteX488" fmla="*/ 290513 w 1665255"/>
                <a:gd name="connsiteY488" fmla="*/ 2138648 h 2438876"/>
                <a:gd name="connsiteX489" fmla="*/ 295275 w 1665255"/>
                <a:gd name="connsiteY489" fmla="*/ 2121122 h 2438876"/>
                <a:gd name="connsiteX490" fmla="*/ 292227 w 1665255"/>
                <a:gd name="connsiteY490" fmla="*/ 2090452 h 2438876"/>
                <a:gd name="connsiteX491" fmla="*/ 294608 w 1665255"/>
                <a:gd name="connsiteY491" fmla="*/ 2074736 h 2438876"/>
                <a:gd name="connsiteX492" fmla="*/ 292799 w 1665255"/>
                <a:gd name="connsiteY492" fmla="*/ 2063020 h 2438876"/>
                <a:gd name="connsiteX493" fmla="*/ 293370 w 1665255"/>
                <a:gd name="connsiteY493" fmla="*/ 2038540 h 2438876"/>
                <a:gd name="connsiteX494" fmla="*/ 289465 w 1665255"/>
                <a:gd name="connsiteY494" fmla="*/ 2017109 h 2438876"/>
                <a:gd name="connsiteX495" fmla="*/ 286988 w 1665255"/>
                <a:gd name="connsiteY495" fmla="*/ 2010347 h 2438876"/>
                <a:gd name="connsiteX496" fmla="*/ 261747 w 1665255"/>
                <a:gd name="connsiteY496" fmla="*/ 1964341 h 2438876"/>
                <a:gd name="connsiteX497" fmla="*/ 254603 w 1665255"/>
                <a:gd name="connsiteY497" fmla="*/ 1943005 h 2438876"/>
                <a:gd name="connsiteX498" fmla="*/ 248603 w 1665255"/>
                <a:gd name="connsiteY498" fmla="*/ 1929098 h 2438876"/>
                <a:gd name="connsiteX499" fmla="*/ 233839 w 1665255"/>
                <a:gd name="connsiteY499" fmla="*/ 1903381 h 2438876"/>
                <a:gd name="connsiteX500" fmla="*/ 221361 w 1665255"/>
                <a:gd name="connsiteY500" fmla="*/ 1871472 h 2438876"/>
                <a:gd name="connsiteX501" fmla="*/ 222123 w 1665255"/>
                <a:gd name="connsiteY501" fmla="*/ 1868234 h 2438876"/>
                <a:gd name="connsiteX502" fmla="*/ 218885 w 1665255"/>
                <a:gd name="connsiteY502" fmla="*/ 1844040 h 2438876"/>
                <a:gd name="connsiteX503" fmla="*/ 212027 w 1665255"/>
                <a:gd name="connsiteY503" fmla="*/ 1820418 h 2438876"/>
                <a:gd name="connsiteX504" fmla="*/ 209931 w 1665255"/>
                <a:gd name="connsiteY504" fmla="*/ 1818608 h 2438876"/>
                <a:gd name="connsiteX505" fmla="*/ 210407 w 1665255"/>
                <a:gd name="connsiteY505" fmla="*/ 1772412 h 2438876"/>
                <a:gd name="connsiteX506" fmla="*/ 214122 w 1665255"/>
                <a:gd name="connsiteY506" fmla="*/ 1750790 h 2438876"/>
                <a:gd name="connsiteX507" fmla="*/ 208979 w 1665255"/>
                <a:gd name="connsiteY507" fmla="*/ 1732788 h 2438876"/>
                <a:gd name="connsiteX508" fmla="*/ 206312 w 1665255"/>
                <a:gd name="connsiteY508" fmla="*/ 1728502 h 2438876"/>
                <a:gd name="connsiteX509" fmla="*/ 204692 w 1665255"/>
                <a:gd name="connsiteY509" fmla="*/ 1717453 h 2438876"/>
                <a:gd name="connsiteX510" fmla="*/ 199263 w 1665255"/>
                <a:gd name="connsiteY510" fmla="*/ 1704594 h 2438876"/>
                <a:gd name="connsiteX511" fmla="*/ 176975 w 1665255"/>
                <a:gd name="connsiteY511" fmla="*/ 1678114 h 2438876"/>
                <a:gd name="connsiteX512" fmla="*/ 174117 w 1665255"/>
                <a:gd name="connsiteY512" fmla="*/ 1669447 h 2438876"/>
                <a:gd name="connsiteX513" fmla="*/ 173355 w 1665255"/>
                <a:gd name="connsiteY513" fmla="*/ 1650206 h 2438876"/>
                <a:gd name="connsiteX514" fmla="*/ 164973 w 1665255"/>
                <a:gd name="connsiteY514" fmla="*/ 1633252 h 2438876"/>
                <a:gd name="connsiteX515" fmla="*/ 144780 w 1665255"/>
                <a:gd name="connsiteY515" fmla="*/ 1603058 h 2438876"/>
                <a:gd name="connsiteX516" fmla="*/ 136970 w 1665255"/>
                <a:gd name="connsiteY516" fmla="*/ 1598295 h 2438876"/>
                <a:gd name="connsiteX517" fmla="*/ 128969 w 1665255"/>
                <a:gd name="connsiteY517" fmla="*/ 1586865 h 2438876"/>
                <a:gd name="connsiteX518" fmla="*/ 122777 w 1665255"/>
                <a:gd name="connsiteY518" fmla="*/ 1558957 h 2438876"/>
                <a:gd name="connsiteX519" fmla="*/ 124111 w 1665255"/>
                <a:gd name="connsiteY519" fmla="*/ 1550289 h 2438876"/>
                <a:gd name="connsiteX520" fmla="*/ 127540 w 1665255"/>
                <a:gd name="connsiteY520" fmla="*/ 1542193 h 2438876"/>
                <a:gd name="connsiteX521" fmla="*/ 125540 w 1665255"/>
                <a:gd name="connsiteY521" fmla="*/ 1530096 h 2438876"/>
                <a:gd name="connsiteX522" fmla="*/ 120491 w 1665255"/>
                <a:gd name="connsiteY522" fmla="*/ 1512475 h 2438876"/>
                <a:gd name="connsiteX523" fmla="*/ 106394 w 1665255"/>
                <a:gd name="connsiteY523" fmla="*/ 1483233 h 2438876"/>
                <a:gd name="connsiteX524" fmla="*/ 92107 w 1665255"/>
                <a:gd name="connsiteY524" fmla="*/ 1456468 h 2438876"/>
                <a:gd name="connsiteX525" fmla="*/ 70009 w 1665255"/>
                <a:gd name="connsiteY525" fmla="*/ 1424559 h 2438876"/>
                <a:gd name="connsiteX526" fmla="*/ 38481 w 1665255"/>
                <a:gd name="connsiteY526" fmla="*/ 1391031 h 2438876"/>
                <a:gd name="connsiteX527" fmla="*/ 32671 w 1665255"/>
                <a:gd name="connsiteY527" fmla="*/ 1372648 h 2438876"/>
                <a:gd name="connsiteX528" fmla="*/ 37433 w 1665255"/>
                <a:gd name="connsiteY528" fmla="*/ 1363123 h 2438876"/>
                <a:gd name="connsiteX529" fmla="*/ 36767 w 1665255"/>
                <a:gd name="connsiteY529" fmla="*/ 1352550 h 2438876"/>
                <a:gd name="connsiteX530" fmla="*/ 37148 w 1665255"/>
                <a:gd name="connsiteY530" fmla="*/ 1349788 h 2438876"/>
                <a:gd name="connsiteX531" fmla="*/ 39148 w 1665255"/>
                <a:gd name="connsiteY531" fmla="*/ 1348359 h 2438876"/>
                <a:gd name="connsiteX532" fmla="*/ 40862 w 1665255"/>
                <a:gd name="connsiteY532" fmla="*/ 1370648 h 2438876"/>
                <a:gd name="connsiteX533" fmla="*/ 44006 w 1665255"/>
                <a:gd name="connsiteY533" fmla="*/ 1377125 h 2438876"/>
                <a:gd name="connsiteX534" fmla="*/ 47244 w 1665255"/>
                <a:gd name="connsiteY534" fmla="*/ 1358836 h 2438876"/>
                <a:gd name="connsiteX535" fmla="*/ 62579 w 1665255"/>
                <a:gd name="connsiteY535" fmla="*/ 1377791 h 2438876"/>
                <a:gd name="connsiteX536" fmla="*/ 64675 w 1665255"/>
                <a:gd name="connsiteY536" fmla="*/ 1383983 h 2438876"/>
                <a:gd name="connsiteX537" fmla="*/ 65913 w 1665255"/>
                <a:gd name="connsiteY537" fmla="*/ 1403509 h 2438876"/>
                <a:gd name="connsiteX538" fmla="*/ 68294 w 1665255"/>
                <a:gd name="connsiteY538" fmla="*/ 1410557 h 2438876"/>
                <a:gd name="connsiteX539" fmla="*/ 75914 w 1665255"/>
                <a:gd name="connsiteY539" fmla="*/ 1420273 h 2438876"/>
                <a:gd name="connsiteX540" fmla="*/ 79153 w 1665255"/>
                <a:gd name="connsiteY540" fmla="*/ 1420939 h 2438876"/>
                <a:gd name="connsiteX541" fmla="*/ 79439 w 1665255"/>
                <a:gd name="connsiteY541" fmla="*/ 1417987 h 2438876"/>
                <a:gd name="connsiteX542" fmla="*/ 86106 w 1665255"/>
                <a:gd name="connsiteY542" fmla="*/ 1413415 h 2438876"/>
                <a:gd name="connsiteX543" fmla="*/ 90488 w 1665255"/>
                <a:gd name="connsiteY543" fmla="*/ 1414463 h 2438876"/>
                <a:gd name="connsiteX544" fmla="*/ 97917 w 1665255"/>
                <a:gd name="connsiteY544" fmla="*/ 1403414 h 2438876"/>
                <a:gd name="connsiteX545" fmla="*/ 98489 w 1665255"/>
                <a:gd name="connsiteY545" fmla="*/ 1383792 h 2438876"/>
                <a:gd name="connsiteX546" fmla="*/ 91059 w 1665255"/>
                <a:gd name="connsiteY546" fmla="*/ 1373886 h 2438876"/>
                <a:gd name="connsiteX547" fmla="*/ 76867 w 1665255"/>
                <a:gd name="connsiteY547" fmla="*/ 1364552 h 2438876"/>
                <a:gd name="connsiteX548" fmla="*/ 66389 w 1665255"/>
                <a:gd name="connsiteY548" fmla="*/ 1353693 h 2438876"/>
                <a:gd name="connsiteX549" fmla="*/ 60389 w 1665255"/>
                <a:gd name="connsiteY549" fmla="*/ 1328928 h 2438876"/>
                <a:gd name="connsiteX550" fmla="*/ 49911 w 1665255"/>
                <a:gd name="connsiteY550" fmla="*/ 1311973 h 2438876"/>
                <a:gd name="connsiteX551" fmla="*/ 51721 w 1665255"/>
                <a:gd name="connsiteY551" fmla="*/ 1302544 h 2438876"/>
                <a:gd name="connsiteX552" fmla="*/ 58007 w 1665255"/>
                <a:gd name="connsiteY552" fmla="*/ 1292543 h 2438876"/>
                <a:gd name="connsiteX553" fmla="*/ 60960 w 1665255"/>
                <a:gd name="connsiteY553" fmla="*/ 1294733 h 2438876"/>
                <a:gd name="connsiteX554" fmla="*/ 70580 w 1665255"/>
                <a:gd name="connsiteY554" fmla="*/ 1312069 h 2438876"/>
                <a:gd name="connsiteX555" fmla="*/ 81534 w 1665255"/>
                <a:gd name="connsiteY555" fmla="*/ 1321498 h 2438876"/>
                <a:gd name="connsiteX556" fmla="*/ 85344 w 1665255"/>
                <a:gd name="connsiteY556" fmla="*/ 1332262 h 2438876"/>
                <a:gd name="connsiteX557" fmla="*/ 82868 w 1665255"/>
                <a:gd name="connsiteY557" fmla="*/ 1345787 h 2438876"/>
                <a:gd name="connsiteX558" fmla="*/ 80010 w 1665255"/>
                <a:gd name="connsiteY558" fmla="*/ 1348931 h 2438876"/>
                <a:gd name="connsiteX559" fmla="*/ 80296 w 1665255"/>
                <a:gd name="connsiteY559" fmla="*/ 1358646 h 2438876"/>
                <a:gd name="connsiteX560" fmla="*/ 83344 w 1665255"/>
                <a:gd name="connsiteY560" fmla="*/ 1367504 h 2438876"/>
                <a:gd name="connsiteX561" fmla="*/ 88582 w 1665255"/>
                <a:gd name="connsiteY561" fmla="*/ 1367981 h 2438876"/>
                <a:gd name="connsiteX562" fmla="*/ 92107 w 1665255"/>
                <a:gd name="connsiteY562" fmla="*/ 1364171 h 2438876"/>
                <a:gd name="connsiteX563" fmla="*/ 100394 w 1665255"/>
                <a:gd name="connsiteY563" fmla="*/ 1348168 h 2438876"/>
                <a:gd name="connsiteX564" fmla="*/ 105823 w 1665255"/>
                <a:gd name="connsiteY564" fmla="*/ 1375029 h 2438876"/>
                <a:gd name="connsiteX565" fmla="*/ 108680 w 1665255"/>
                <a:gd name="connsiteY565" fmla="*/ 1382363 h 2438876"/>
                <a:gd name="connsiteX566" fmla="*/ 120110 w 1665255"/>
                <a:gd name="connsiteY566" fmla="*/ 1397698 h 2438876"/>
                <a:gd name="connsiteX567" fmla="*/ 133064 w 1665255"/>
                <a:gd name="connsiteY567" fmla="*/ 1387507 h 2438876"/>
                <a:gd name="connsiteX568" fmla="*/ 135827 w 1665255"/>
                <a:gd name="connsiteY568" fmla="*/ 1378268 h 2438876"/>
                <a:gd name="connsiteX569" fmla="*/ 132683 w 1665255"/>
                <a:gd name="connsiteY569" fmla="*/ 1373791 h 2438876"/>
                <a:gd name="connsiteX570" fmla="*/ 130683 w 1665255"/>
                <a:gd name="connsiteY570" fmla="*/ 1365694 h 2438876"/>
                <a:gd name="connsiteX571" fmla="*/ 134207 w 1665255"/>
                <a:gd name="connsiteY571" fmla="*/ 1343501 h 2438876"/>
                <a:gd name="connsiteX572" fmla="*/ 137827 w 1665255"/>
                <a:gd name="connsiteY572" fmla="*/ 1345216 h 2438876"/>
                <a:gd name="connsiteX573" fmla="*/ 30861 w 1665255"/>
                <a:gd name="connsiteY573" fmla="*/ 1361694 h 2438876"/>
                <a:gd name="connsiteX574" fmla="*/ 27813 w 1665255"/>
                <a:gd name="connsiteY574" fmla="*/ 1359218 h 2438876"/>
                <a:gd name="connsiteX575" fmla="*/ 12478 w 1665255"/>
                <a:gd name="connsiteY575" fmla="*/ 1335977 h 2438876"/>
                <a:gd name="connsiteX576" fmla="*/ 4762 w 1665255"/>
                <a:gd name="connsiteY576" fmla="*/ 1320451 h 2438876"/>
                <a:gd name="connsiteX577" fmla="*/ 0 w 1665255"/>
                <a:gd name="connsiteY577" fmla="*/ 1302544 h 2438876"/>
                <a:gd name="connsiteX578" fmla="*/ 667 w 1665255"/>
                <a:gd name="connsiteY578" fmla="*/ 1292543 h 2438876"/>
                <a:gd name="connsiteX579" fmla="*/ 4762 w 1665255"/>
                <a:gd name="connsiteY579" fmla="*/ 1286637 h 2438876"/>
                <a:gd name="connsiteX580" fmla="*/ 9906 w 1665255"/>
                <a:gd name="connsiteY580" fmla="*/ 1287875 h 2438876"/>
                <a:gd name="connsiteX581" fmla="*/ 7810 w 1665255"/>
                <a:gd name="connsiteY581" fmla="*/ 1292923 h 2438876"/>
                <a:gd name="connsiteX582" fmla="*/ 8191 w 1665255"/>
                <a:gd name="connsiteY582" fmla="*/ 1296067 h 2438876"/>
                <a:gd name="connsiteX583" fmla="*/ 20383 w 1665255"/>
                <a:gd name="connsiteY583" fmla="*/ 1330928 h 2438876"/>
                <a:gd name="connsiteX584" fmla="*/ 30861 w 1665255"/>
                <a:gd name="connsiteY584" fmla="*/ 1349978 h 2438876"/>
                <a:gd name="connsiteX585" fmla="*/ 32957 w 1665255"/>
                <a:gd name="connsiteY585" fmla="*/ 1357503 h 2438876"/>
                <a:gd name="connsiteX586" fmla="*/ 30861 w 1665255"/>
                <a:gd name="connsiteY586" fmla="*/ 1361694 h 2438876"/>
                <a:gd name="connsiteX587" fmla="*/ 1201007 w 1665255"/>
                <a:gd name="connsiteY587" fmla="*/ 182880 h 2438876"/>
                <a:gd name="connsiteX588" fmla="*/ 1200150 w 1665255"/>
                <a:gd name="connsiteY588" fmla="*/ 179927 h 2438876"/>
                <a:gd name="connsiteX589" fmla="*/ 1194626 w 1665255"/>
                <a:gd name="connsiteY589" fmla="*/ 174784 h 2438876"/>
                <a:gd name="connsiteX590" fmla="*/ 1195483 w 1665255"/>
                <a:gd name="connsiteY590" fmla="*/ 170021 h 2438876"/>
                <a:gd name="connsiteX591" fmla="*/ 1198055 w 1665255"/>
                <a:gd name="connsiteY591" fmla="*/ 165926 h 2438876"/>
                <a:gd name="connsiteX592" fmla="*/ 1204817 w 1665255"/>
                <a:gd name="connsiteY592" fmla="*/ 163163 h 2438876"/>
                <a:gd name="connsiteX593" fmla="*/ 1213771 w 1665255"/>
                <a:gd name="connsiteY593" fmla="*/ 178118 h 2438876"/>
                <a:gd name="connsiteX594" fmla="*/ 1201007 w 1665255"/>
                <a:gd name="connsiteY594" fmla="*/ 182880 h 2438876"/>
                <a:gd name="connsiteX595" fmla="*/ 254508 w 1665255"/>
                <a:gd name="connsiteY595" fmla="*/ 771144 h 2438876"/>
                <a:gd name="connsiteX596" fmla="*/ 250984 w 1665255"/>
                <a:gd name="connsiteY596" fmla="*/ 768191 h 2438876"/>
                <a:gd name="connsiteX597" fmla="*/ 248412 w 1665255"/>
                <a:gd name="connsiteY597" fmla="*/ 770668 h 2438876"/>
                <a:gd name="connsiteX598" fmla="*/ 247650 w 1665255"/>
                <a:gd name="connsiteY598" fmla="*/ 769811 h 2438876"/>
                <a:gd name="connsiteX599" fmla="*/ 247745 w 1665255"/>
                <a:gd name="connsiteY599" fmla="*/ 764000 h 2438876"/>
                <a:gd name="connsiteX600" fmla="*/ 258318 w 1665255"/>
                <a:gd name="connsiteY600" fmla="*/ 749713 h 2438876"/>
                <a:gd name="connsiteX601" fmla="*/ 261747 w 1665255"/>
                <a:gd name="connsiteY601" fmla="*/ 747617 h 2438876"/>
                <a:gd name="connsiteX602" fmla="*/ 262985 w 1665255"/>
                <a:gd name="connsiteY602" fmla="*/ 748284 h 2438876"/>
                <a:gd name="connsiteX603" fmla="*/ 264414 w 1665255"/>
                <a:gd name="connsiteY603" fmla="*/ 755809 h 2438876"/>
                <a:gd name="connsiteX604" fmla="*/ 263938 w 1665255"/>
                <a:gd name="connsiteY604" fmla="*/ 759143 h 2438876"/>
                <a:gd name="connsiteX605" fmla="*/ 257937 w 1665255"/>
                <a:gd name="connsiteY605" fmla="*/ 768477 h 2438876"/>
                <a:gd name="connsiteX606" fmla="*/ 254508 w 1665255"/>
                <a:gd name="connsiteY606" fmla="*/ 771144 h 2438876"/>
                <a:gd name="connsiteX607" fmla="*/ 1264730 w 1665255"/>
                <a:gd name="connsiteY607" fmla="*/ 98107 h 2438876"/>
                <a:gd name="connsiteX608" fmla="*/ 1259300 w 1665255"/>
                <a:gd name="connsiteY608" fmla="*/ 95155 h 2438876"/>
                <a:gd name="connsiteX609" fmla="*/ 1259967 w 1665255"/>
                <a:gd name="connsiteY609" fmla="*/ 87058 h 2438876"/>
                <a:gd name="connsiteX610" fmla="*/ 1262348 w 1665255"/>
                <a:gd name="connsiteY610" fmla="*/ 80963 h 2438876"/>
                <a:gd name="connsiteX611" fmla="*/ 1267206 w 1665255"/>
                <a:gd name="connsiteY611" fmla="*/ 75914 h 2438876"/>
                <a:gd name="connsiteX612" fmla="*/ 1271969 w 1665255"/>
                <a:gd name="connsiteY612" fmla="*/ 81248 h 2438876"/>
                <a:gd name="connsiteX613" fmla="*/ 1269587 w 1665255"/>
                <a:gd name="connsiteY613" fmla="*/ 92869 h 2438876"/>
                <a:gd name="connsiteX614" fmla="*/ 1265873 w 1665255"/>
                <a:gd name="connsiteY614" fmla="*/ 94679 h 2438876"/>
                <a:gd name="connsiteX615" fmla="*/ 1264730 w 1665255"/>
                <a:gd name="connsiteY615" fmla="*/ 98107 h 2438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</a:cxnLst>
              <a:rect l="l" t="t" r="r" b="b"/>
              <a:pathLst>
                <a:path w="1665255" h="2438876">
                  <a:moveTo>
                    <a:pt x="137827" y="1345216"/>
                  </a:moveTo>
                  <a:lnTo>
                    <a:pt x="139637" y="1341692"/>
                  </a:lnTo>
                  <a:lnTo>
                    <a:pt x="139732" y="1327690"/>
                  </a:lnTo>
                  <a:lnTo>
                    <a:pt x="116586" y="1303210"/>
                  </a:lnTo>
                  <a:lnTo>
                    <a:pt x="104299" y="1280160"/>
                  </a:lnTo>
                  <a:lnTo>
                    <a:pt x="93059" y="1251680"/>
                  </a:lnTo>
                  <a:lnTo>
                    <a:pt x="82106" y="1245013"/>
                  </a:lnTo>
                  <a:lnTo>
                    <a:pt x="72771" y="1218533"/>
                  </a:lnTo>
                  <a:lnTo>
                    <a:pt x="71914" y="1213485"/>
                  </a:lnTo>
                  <a:lnTo>
                    <a:pt x="73057" y="1203198"/>
                  </a:lnTo>
                  <a:lnTo>
                    <a:pt x="66675" y="1192625"/>
                  </a:lnTo>
                  <a:lnTo>
                    <a:pt x="53626" y="1177385"/>
                  </a:lnTo>
                  <a:lnTo>
                    <a:pt x="49911" y="1166527"/>
                  </a:lnTo>
                  <a:lnTo>
                    <a:pt x="49340" y="1144143"/>
                  </a:lnTo>
                  <a:lnTo>
                    <a:pt x="53531" y="1133285"/>
                  </a:lnTo>
                  <a:lnTo>
                    <a:pt x="55817" y="1119378"/>
                  </a:lnTo>
                  <a:lnTo>
                    <a:pt x="64675" y="1090803"/>
                  </a:lnTo>
                  <a:lnTo>
                    <a:pt x="71819" y="1076515"/>
                  </a:lnTo>
                  <a:lnTo>
                    <a:pt x="86487" y="1064990"/>
                  </a:lnTo>
                  <a:lnTo>
                    <a:pt x="89059" y="1055370"/>
                  </a:lnTo>
                  <a:lnTo>
                    <a:pt x="90488" y="1042511"/>
                  </a:lnTo>
                  <a:lnTo>
                    <a:pt x="88201" y="1027652"/>
                  </a:lnTo>
                  <a:lnTo>
                    <a:pt x="94202" y="1009364"/>
                  </a:lnTo>
                  <a:lnTo>
                    <a:pt x="93059" y="998506"/>
                  </a:lnTo>
                  <a:lnTo>
                    <a:pt x="87440" y="982980"/>
                  </a:lnTo>
                  <a:lnTo>
                    <a:pt x="78962" y="970979"/>
                  </a:lnTo>
                  <a:lnTo>
                    <a:pt x="77438" y="961930"/>
                  </a:lnTo>
                  <a:lnTo>
                    <a:pt x="92297" y="931831"/>
                  </a:lnTo>
                  <a:lnTo>
                    <a:pt x="106109" y="892111"/>
                  </a:lnTo>
                  <a:lnTo>
                    <a:pt x="116110" y="877252"/>
                  </a:lnTo>
                  <a:lnTo>
                    <a:pt x="122206" y="873823"/>
                  </a:lnTo>
                  <a:lnTo>
                    <a:pt x="129826" y="872490"/>
                  </a:lnTo>
                  <a:lnTo>
                    <a:pt x="131159" y="875157"/>
                  </a:lnTo>
                  <a:lnTo>
                    <a:pt x="126016" y="884872"/>
                  </a:lnTo>
                  <a:lnTo>
                    <a:pt x="120968" y="914114"/>
                  </a:lnTo>
                  <a:lnTo>
                    <a:pt x="127635" y="928211"/>
                  </a:lnTo>
                  <a:lnTo>
                    <a:pt x="124397" y="948785"/>
                  </a:lnTo>
                  <a:lnTo>
                    <a:pt x="128873" y="953357"/>
                  </a:lnTo>
                  <a:lnTo>
                    <a:pt x="151448" y="943832"/>
                  </a:lnTo>
                  <a:lnTo>
                    <a:pt x="154305" y="931926"/>
                  </a:lnTo>
                  <a:lnTo>
                    <a:pt x="160592" y="915829"/>
                  </a:lnTo>
                  <a:lnTo>
                    <a:pt x="177641" y="886206"/>
                  </a:lnTo>
                  <a:lnTo>
                    <a:pt x="180308" y="877062"/>
                  </a:lnTo>
                  <a:lnTo>
                    <a:pt x="210503" y="860298"/>
                  </a:lnTo>
                  <a:lnTo>
                    <a:pt x="221837" y="859441"/>
                  </a:lnTo>
                  <a:lnTo>
                    <a:pt x="241745" y="849535"/>
                  </a:lnTo>
                  <a:lnTo>
                    <a:pt x="263081" y="841343"/>
                  </a:lnTo>
                  <a:lnTo>
                    <a:pt x="280416" y="820864"/>
                  </a:lnTo>
                  <a:lnTo>
                    <a:pt x="286703" y="816007"/>
                  </a:lnTo>
                  <a:lnTo>
                    <a:pt x="299752" y="810387"/>
                  </a:lnTo>
                  <a:lnTo>
                    <a:pt x="312039" y="791909"/>
                  </a:lnTo>
                  <a:lnTo>
                    <a:pt x="336328" y="780574"/>
                  </a:lnTo>
                  <a:lnTo>
                    <a:pt x="338995" y="773525"/>
                  </a:lnTo>
                  <a:lnTo>
                    <a:pt x="345567" y="769906"/>
                  </a:lnTo>
                  <a:lnTo>
                    <a:pt x="351854" y="769144"/>
                  </a:lnTo>
                  <a:lnTo>
                    <a:pt x="368999" y="763048"/>
                  </a:lnTo>
                  <a:lnTo>
                    <a:pt x="382524" y="754666"/>
                  </a:lnTo>
                  <a:lnTo>
                    <a:pt x="393002" y="745807"/>
                  </a:lnTo>
                  <a:lnTo>
                    <a:pt x="401384" y="747617"/>
                  </a:lnTo>
                  <a:lnTo>
                    <a:pt x="405860" y="752094"/>
                  </a:lnTo>
                  <a:lnTo>
                    <a:pt x="410432" y="753332"/>
                  </a:lnTo>
                  <a:lnTo>
                    <a:pt x="430149" y="742759"/>
                  </a:lnTo>
                  <a:lnTo>
                    <a:pt x="440341" y="746284"/>
                  </a:lnTo>
                  <a:lnTo>
                    <a:pt x="443675" y="750094"/>
                  </a:lnTo>
                  <a:lnTo>
                    <a:pt x="450914" y="753332"/>
                  </a:lnTo>
                  <a:lnTo>
                    <a:pt x="458629" y="754761"/>
                  </a:lnTo>
                  <a:lnTo>
                    <a:pt x="465201" y="754666"/>
                  </a:lnTo>
                  <a:lnTo>
                    <a:pt x="494062" y="748760"/>
                  </a:lnTo>
                  <a:lnTo>
                    <a:pt x="511112" y="741331"/>
                  </a:lnTo>
                  <a:lnTo>
                    <a:pt x="533781" y="719518"/>
                  </a:lnTo>
                  <a:lnTo>
                    <a:pt x="545116" y="712756"/>
                  </a:lnTo>
                  <a:lnTo>
                    <a:pt x="546545" y="715518"/>
                  </a:lnTo>
                  <a:lnTo>
                    <a:pt x="550926" y="715613"/>
                  </a:lnTo>
                  <a:lnTo>
                    <a:pt x="583025" y="710279"/>
                  </a:lnTo>
                  <a:lnTo>
                    <a:pt x="594646" y="710946"/>
                  </a:lnTo>
                  <a:lnTo>
                    <a:pt x="609505" y="705993"/>
                  </a:lnTo>
                  <a:lnTo>
                    <a:pt x="624935" y="687514"/>
                  </a:lnTo>
                  <a:lnTo>
                    <a:pt x="627983" y="679228"/>
                  </a:lnTo>
                  <a:lnTo>
                    <a:pt x="638366" y="671322"/>
                  </a:lnTo>
                  <a:lnTo>
                    <a:pt x="649605" y="670274"/>
                  </a:lnTo>
                  <a:lnTo>
                    <a:pt x="674942" y="676561"/>
                  </a:lnTo>
                  <a:lnTo>
                    <a:pt x="690182" y="682466"/>
                  </a:lnTo>
                  <a:lnTo>
                    <a:pt x="711232" y="671608"/>
                  </a:lnTo>
                  <a:lnTo>
                    <a:pt x="758190" y="664750"/>
                  </a:lnTo>
                  <a:lnTo>
                    <a:pt x="768287" y="661416"/>
                  </a:lnTo>
                  <a:lnTo>
                    <a:pt x="824294" y="638080"/>
                  </a:lnTo>
                  <a:lnTo>
                    <a:pt x="839724" y="630079"/>
                  </a:lnTo>
                  <a:lnTo>
                    <a:pt x="865537" y="608552"/>
                  </a:lnTo>
                  <a:lnTo>
                    <a:pt x="887444" y="578930"/>
                  </a:lnTo>
                  <a:lnTo>
                    <a:pt x="903065" y="545306"/>
                  </a:lnTo>
                  <a:lnTo>
                    <a:pt x="917353" y="526066"/>
                  </a:lnTo>
                  <a:lnTo>
                    <a:pt x="916115" y="517303"/>
                  </a:lnTo>
                  <a:lnTo>
                    <a:pt x="919829" y="509111"/>
                  </a:lnTo>
                  <a:lnTo>
                    <a:pt x="922306" y="506730"/>
                  </a:lnTo>
                  <a:lnTo>
                    <a:pt x="929069" y="508349"/>
                  </a:lnTo>
                  <a:lnTo>
                    <a:pt x="934212" y="505587"/>
                  </a:lnTo>
                  <a:lnTo>
                    <a:pt x="941832" y="499491"/>
                  </a:lnTo>
                  <a:lnTo>
                    <a:pt x="947357" y="491395"/>
                  </a:lnTo>
                  <a:lnTo>
                    <a:pt x="953738" y="488252"/>
                  </a:lnTo>
                  <a:lnTo>
                    <a:pt x="975360" y="471202"/>
                  </a:lnTo>
                  <a:lnTo>
                    <a:pt x="978503" y="463582"/>
                  </a:lnTo>
                  <a:lnTo>
                    <a:pt x="977932" y="457676"/>
                  </a:lnTo>
                  <a:lnTo>
                    <a:pt x="974884" y="454819"/>
                  </a:lnTo>
                  <a:lnTo>
                    <a:pt x="966692" y="452533"/>
                  </a:lnTo>
                  <a:lnTo>
                    <a:pt x="962025" y="445580"/>
                  </a:lnTo>
                  <a:lnTo>
                    <a:pt x="960882" y="425196"/>
                  </a:lnTo>
                  <a:lnTo>
                    <a:pt x="954786" y="409385"/>
                  </a:lnTo>
                  <a:lnTo>
                    <a:pt x="955072" y="388334"/>
                  </a:lnTo>
                  <a:lnTo>
                    <a:pt x="958310" y="375475"/>
                  </a:lnTo>
                  <a:lnTo>
                    <a:pt x="966788" y="360902"/>
                  </a:lnTo>
                  <a:lnTo>
                    <a:pt x="979456" y="348901"/>
                  </a:lnTo>
                  <a:lnTo>
                    <a:pt x="986504" y="344424"/>
                  </a:lnTo>
                  <a:lnTo>
                    <a:pt x="999649" y="344329"/>
                  </a:lnTo>
                  <a:lnTo>
                    <a:pt x="994410" y="332613"/>
                  </a:lnTo>
                  <a:lnTo>
                    <a:pt x="998792" y="326708"/>
                  </a:lnTo>
                  <a:lnTo>
                    <a:pt x="1001649" y="325565"/>
                  </a:lnTo>
                  <a:lnTo>
                    <a:pt x="1003935" y="327755"/>
                  </a:lnTo>
                  <a:lnTo>
                    <a:pt x="1006412" y="327755"/>
                  </a:lnTo>
                  <a:lnTo>
                    <a:pt x="1018032" y="323755"/>
                  </a:lnTo>
                  <a:lnTo>
                    <a:pt x="1019080" y="320707"/>
                  </a:lnTo>
                  <a:lnTo>
                    <a:pt x="1016413" y="316802"/>
                  </a:lnTo>
                  <a:lnTo>
                    <a:pt x="1018889" y="306419"/>
                  </a:lnTo>
                  <a:lnTo>
                    <a:pt x="1021842" y="303086"/>
                  </a:lnTo>
                  <a:lnTo>
                    <a:pt x="1027271" y="301943"/>
                  </a:lnTo>
                  <a:lnTo>
                    <a:pt x="1032701" y="295942"/>
                  </a:lnTo>
                  <a:lnTo>
                    <a:pt x="1033272" y="290036"/>
                  </a:lnTo>
                  <a:lnTo>
                    <a:pt x="1035463" y="286512"/>
                  </a:lnTo>
                  <a:lnTo>
                    <a:pt x="1042797" y="283845"/>
                  </a:lnTo>
                  <a:lnTo>
                    <a:pt x="1049846" y="290894"/>
                  </a:lnTo>
                  <a:lnTo>
                    <a:pt x="1047655" y="293656"/>
                  </a:lnTo>
                  <a:lnTo>
                    <a:pt x="1042511" y="293084"/>
                  </a:lnTo>
                  <a:lnTo>
                    <a:pt x="1039082" y="304991"/>
                  </a:lnTo>
                  <a:lnTo>
                    <a:pt x="1045655" y="313944"/>
                  </a:lnTo>
                  <a:lnTo>
                    <a:pt x="1053560" y="318897"/>
                  </a:lnTo>
                  <a:lnTo>
                    <a:pt x="1055656" y="327089"/>
                  </a:lnTo>
                  <a:lnTo>
                    <a:pt x="1075468" y="364141"/>
                  </a:lnTo>
                  <a:lnTo>
                    <a:pt x="1100900" y="404813"/>
                  </a:lnTo>
                  <a:lnTo>
                    <a:pt x="1103186" y="413671"/>
                  </a:lnTo>
                  <a:lnTo>
                    <a:pt x="1105091" y="404241"/>
                  </a:lnTo>
                  <a:lnTo>
                    <a:pt x="1101566" y="397383"/>
                  </a:lnTo>
                  <a:lnTo>
                    <a:pt x="1101947" y="388906"/>
                  </a:lnTo>
                  <a:lnTo>
                    <a:pt x="1107662" y="371570"/>
                  </a:lnTo>
                  <a:lnTo>
                    <a:pt x="1102995" y="357283"/>
                  </a:lnTo>
                  <a:lnTo>
                    <a:pt x="1104900" y="349091"/>
                  </a:lnTo>
                  <a:lnTo>
                    <a:pt x="1111472" y="348901"/>
                  </a:lnTo>
                  <a:lnTo>
                    <a:pt x="1124617" y="364808"/>
                  </a:lnTo>
                  <a:lnTo>
                    <a:pt x="1132237" y="371666"/>
                  </a:lnTo>
                  <a:lnTo>
                    <a:pt x="1135952" y="373285"/>
                  </a:lnTo>
                  <a:lnTo>
                    <a:pt x="1138523" y="371856"/>
                  </a:lnTo>
                  <a:lnTo>
                    <a:pt x="1134523" y="369951"/>
                  </a:lnTo>
                  <a:lnTo>
                    <a:pt x="1129760" y="364046"/>
                  </a:lnTo>
                  <a:lnTo>
                    <a:pt x="1126046" y="349187"/>
                  </a:lnTo>
                  <a:lnTo>
                    <a:pt x="1135856" y="337947"/>
                  </a:lnTo>
                  <a:lnTo>
                    <a:pt x="1132427" y="336137"/>
                  </a:lnTo>
                  <a:lnTo>
                    <a:pt x="1124522" y="338519"/>
                  </a:lnTo>
                  <a:lnTo>
                    <a:pt x="1122902" y="337375"/>
                  </a:lnTo>
                  <a:lnTo>
                    <a:pt x="1117854" y="326612"/>
                  </a:lnTo>
                  <a:lnTo>
                    <a:pt x="1106519" y="314325"/>
                  </a:lnTo>
                  <a:lnTo>
                    <a:pt x="1107091" y="302609"/>
                  </a:lnTo>
                  <a:lnTo>
                    <a:pt x="1095470" y="302800"/>
                  </a:lnTo>
                  <a:lnTo>
                    <a:pt x="1087565" y="295656"/>
                  </a:lnTo>
                  <a:lnTo>
                    <a:pt x="1094613" y="295370"/>
                  </a:lnTo>
                  <a:lnTo>
                    <a:pt x="1109853" y="298799"/>
                  </a:lnTo>
                  <a:lnTo>
                    <a:pt x="1116902" y="288131"/>
                  </a:lnTo>
                  <a:lnTo>
                    <a:pt x="1117759" y="282607"/>
                  </a:lnTo>
                  <a:lnTo>
                    <a:pt x="1116711" y="278416"/>
                  </a:lnTo>
                  <a:lnTo>
                    <a:pt x="1105186" y="276130"/>
                  </a:lnTo>
                  <a:lnTo>
                    <a:pt x="1101471" y="272796"/>
                  </a:lnTo>
                  <a:lnTo>
                    <a:pt x="1101185" y="263366"/>
                  </a:lnTo>
                  <a:lnTo>
                    <a:pt x="1102614" y="260318"/>
                  </a:lnTo>
                  <a:lnTo>
                    <a:pt x="1118711" y="256794"/>
                  </a:lnTo>
                  <a:lnTo>
                    <a:pt x="1126998" y="263271"/>
                  </a:lnTo>
                  <a:lnTo>
                    <a:pt x="1124712" y="268319"/>
                  </a:lnTo>
                  <a:lnTo>
                    <a:pt x="1119378" y="269748"/>
                  </a:lnTo>
                  <a:lnTo>
                    <a:pt x="1130427" y="281369"/>
                  </a:lnTo>
                  <a:lnTo>
                    <a:pt x="1135856" y="282512"/>
                  </a:lnTo>
                  <a:lnTo>
                    <a:pt x="1136047" y="278321"/>
                  </a:lnTo>
                  <a:lnTo>
                    <a:pt x="1143476" y="268224"/>
                  </a:lnTo>
                  <a:lnTo>
                    <a:pt x="1156049" y="270034"/>
                  </a:lnTo>
                  <a:lnTo>
                    <a:pt x="1161574" y="272510"/>
                  </a:lnTo>
                  <a:lnTo>
                    <a:pt x="1164336" y="274320"/>
                  </a:lnTo>
                  <a:lnTo>
                    <a:pt x="1168051" y="283178"/>
                  </a:lnTo>
                  <a:lnTo>
                    <a:pt x="1170908" y="285179"/>
                  </a:lnTo>
                  <a:lnTo>
                    <a:pt x="1181576" y="285750"/>
                  </a:lnTo>
                  <a:lnTo>
                    <a:pt x="1186910" y="279654"/>
                  </a:lnTo>
                  <a:lnTo>
                    <a:pt x="1196340" y="284226"/>
                  </a:lnTo>
                  <a:lnTo>
                    <a:pt x="1207008" y="285274"/>
                  </a:lnTo>
                  <a:lnTo>
                    <a:pt x="1222534" y="283083"/>
                  </a:lnTo>
                  <a:lnTo>
                    <a:pt x="1233583" y="287941"/>
                  </a:lnTo>
                  <a:lnTo>
                    <a:pt x="1239488" y="285464"/>
                  </a:lnTo>
                  <a:lnTo>
                    <a:pt x="1231487" y="284702"/>
                  </a:lnTo>
                  <a:lnTo>
                    <a:pt x="1219295" y="278987"/>
                  </a:lnTo>
                  <a:lnTo>
                    <a:pt x="1210818" y="276987"/>
                  </a:lnTo>
                  <a:lnTo>
                    <a:pt x="1205389" y="276606"/>
                  </a:lnTo>
                  <a:lnTo>
                    <a:pt x="1196912" y="279083"/>
                  </a:lnTo>
                  <a:lnTo>
                    <a:pt x="1190530" y="279083"/>
                  </a:lnTo>
                  <a:lnTo>
                    <a:pt x="1188720" y="277178"/>
                  </a:lnTo>
                  <a:lnTo>
                    <a:pt x="1186148" y="265652"/>
                  </a:lnTo>
                  <a:lnTo>
                    <a:pt x="1191768" y="252889"/>
                  </a:lnTo>
                  <a:lnTo>
                    <a:pt x="1195959" y="251936"/>
                  </a:lnTo>
                  <a:lnTo>
                    <a:pt x="1200912" y="259461"/>
                  </a:lnTo>
                  <a:lnTo>
                    <a:pt x="1208627" y="254127"/>
                  </a:lnTo>
                  <a:lnTo>
                    <a:pt x="1207865" y="244316"/>
                  </a:lnTo>
                  <a:lnTo>
                    <a:pt x="1210913" y="233172"/>
                  </a:lnTo>
                  <a:lnTo>
                    <a:pt x="1222534" y="221456"/>
                  </a:lnTo>
                  <a:lnTo>
                    <a:pt x="1216724" y="219075"/>
                  </a:lnTo>
                  <a:lnTo>
                    <a:pt x="1211104" y="220694"/>
                  </a:lnTo>
                  <a:lnTo>
                    <a:pt x="1202722" y="234982"/>
                  </a:lnTo>
                  <a:lnTo>
                    <a:pt x="1197864" y="235077"/>
                  </a:lnTo>
                  <a:lnTo>
                    <a:pt x="1188815" y="227267"/>
                  </a:lnTo>
                  <a:lnTo>
                    <a:pt x="1185863" y="206312"/>
                  </a:lnTo>
                  <a:lnTo>
                    <a:pt x="1194721" y="186023"/>
                  </a:lnTo>
                  <a:lnTo>
                    <a:pt x="1197959" y="184595"/>
                  </a:lnTo>
                  <a:lnTo>
                    <a:pt x="1207580" y="190119"/>
                  </a:lnTo>
                  <a:lnTo>
                    <a:pt x="1215295" y="186119"/>
                  </a:lnTo>
                  <a:lnTo>
                    <a:pt x="1217105" y="183452"/>
                  </a:lnTo>
                  <a:lnTo>
                    <a:pt x="1215962" y="162973"/>
                  </a:lnTo>
                  <a:lnTo>
                    <a:pt x="1220343" y="161925"/>
                  </a:lnTo>
                  <a:lnTo>
                    <a:pt x="1241774" y="172879"/>
                  </a:lnTo>
                  <a:lnTo>
                    <a:pt x="1250156" y="180975"/>
                  </a:lnTo>
                  <a:lnTo>
                    <a:pt x="1269587" y="190405"/>
                  </a:lnTo>
                  <a:lnTo>
                    <a:pt x="1258729" y="180785"/>
                  </a:lnTo>
                  <a:lnTo>
                    <a:pt x="1258157" y="178403"/>
                  </a:lnTo>
                  <a:lnTo>
                    <a:pt x="1263110" y="169355"/>
                  </a:lnTo>
                  <a:lnTo>
                    <a:pt x="1260920" y="167069"/>
                  </a:lnTo>
                  <a:lnTo>
                    <a:pt x="1252061" y="166973"/>
                  </a:lnTo>
                  <a:lnTo>
                    <a:pt x="1241774" y="170783"/>
                  </a:lnTo>
                  <a:lnTo>
                    <a:pt x="1240631" y="164687"/>
                  </a:lnTo>
                  <a:lnTo>
                    <a:pt x="1244441" y="159353"/>
                  </a:lnTo>
                  <a:lnTo>
                    <a:pt x="1248442" y="157448"/>
                  </a:lnTo>
                  <a:lnTo>
                    <a:pt x="1251395" y="159353"/>
                  </a:lnTo>
                  <a:lnTo>
                    <a:pt x="1255490" y="152305"/>
                  </a:lnTo>
                  <a:lnTo>
                    <a:pt x="1252252" y="151448"/>
                  </a:lnTo>
                  <a:lnTo>
                    <a:pt x="1238726" y="160401"/>
                  </a:lnTo>
                  <a:lnTo>
                    <a:pt x="1235869" y="160306"/>
                  </a:lnTo>
                  <a:lnTo>
                    <a:pt x="1232821" y="152210"/>
                  </a:lnTo>
                  <a:lnTo>
                    <a:pt x="1236155" y="147923"/>
                  </a:lnTo>
                  <a:lnTo>
                    <a:pt x="1240631" y="145828"/>
                  </a:lnTo>
                  <a:lnTo>
                    <a:pt x="1246727" y="147638"/>
                  </a:lnTo>
                  <a:lnTo>
                    <a:pt x="1248918" y="146971"/>
                  </a:lnTo>
                  <a:lnTo>
                    <a:pt x="1254347" y="143161"/>
                  </a:lnTo>
                  <a:lnTo>
                    <a:pt x="1252823" y="139541"/>
                  </a:lnTo>
                  <a:lnTo>
                    <a:pt x="1259015" y="135160"/>
                  </a:lnTo>
                  <a:lnTo>
                    <a:pt x="1266158" y="151257"/>
                  </a:lnTo>
                  <a:lnTo>
                    <a:pt x="1267968" y="152400"/>
                  </a:lnTo>
                  <a:lnTo>
                    <a:pt x="1269016" y="147828"/>
                  </a:lnTo>
                  <a:lnTo>
                    <a:pt x="1267682" y="138684"/>
                  </a:lnTo>
                  <a:lnTo>
                    <a:pt x="1279874" y="145828"/>
                  </a:lnTo>
                  <a:lnTo>
                    <a:pt x="1280160" y="149638"/>
                  </a:lnTo>
                  <a:lnTo>
                    <a:pt x="1284256" y="151638"/>
                  </a:lnTo>
                  <a:lnTo>
                    <a:pt x="1293876" y="151162"/>
                  </a:lnTo>
                  <a:lnTo>
                    <a:pt x="1295972" y="149162"/>
                  </a:lnTo>
                  <a:lnTo>
                    <a:pt x="1294162" y="147638"/>
                  </a:lnTo>
                  <a:lnTo>
                    <a:pt x="1291019" y="147923"/>
                  </a:lnTo>
                  <a:lnTo>
                    <a:pt x="1288256" y="145447"/>
                  </a:lnTo>
                  <a:lnTo>
                    <a:pt x="1291304" y="142494"/>
                  </a:lnTo>
                  <a:lnTo>
                    <a:pt x="1280065" y="134493"/>
                  </a:lnTo>
                  <a:lnTo>
                    <a:pt x="1269873" y="129445"/>
                  </a:lnTo>
                  <a:lnTo>
                    <a:pt x="1273302" y="125444"/>
                  </a:lnTo>
                  <a:lnTo>
                    <a:pt x="1276064" y="124492"/>
                  </a:lnTo>
                  <a:lnTo>
                    <a:pt x="1265015" y="108109"/>
                  </a:lnTo>
                  <a:lnTo>
                    <a:pt x="1276160" y="92202"/>
                  </a:lnTo>
                  <a:lnTo>
                    <a:pt x="1285780" y="84201"/>
                  </a:lnTo>
                  <a:lnTo>
                    <a:pt x="1291209" y="86487"/>
                  </a:lnTo>
                  <a:lnTo>
                    <a:pt x="1311974" y="86963"/>
                  </a:lnTo>
                  <a:lnTo>
                    <a:pt x="1313021" y="74009"/>
                  </a:lnTo>
                  <a:lnTo>
                    <a:pt x="1311021" y="61531"/>
                  </a:lnTo>
                  <a:lnTo>
                    <a:pt x="1312355" y="54388"/>
                  </a:lnTo>
                  <a:lnTo>
                    <a:pt x="1315022" y="52388"/>
                  </a:lnTo>
                  <a:lnTo>
                    <a:pt x="1326452" y="57817"/>
                  </a:lnTo>
                  <a:lnTo>
                    <a:pt x="1317498" y="95726"/>
                  </a:lnTo>
                  <a:lnTo>
                    <a:pt x="1319403" y="93726"/>
                  </a:lnTo>
                  <a:lnTo>
                    <a:pt x="1325785" y="71723"/>
                  </a:lnTo>
                  <a:lnTo>
                    <a:pt x="1338263" y="78105"/>
                  </a:lnTo>
                  <a:lnTo>
                    <a:pt x="1336358" y="89535"/>
                  </a:lnTo>
                  <a:lnTo>
                    <a:pt x="1338358" y="93250"/>
                  </a:lnTo>
                  <a:lnTo>
                    <a:pt x="1344454" y="97060"/>
                  </a:lnTo>
                  <a:lnTo>
                    <a:pt x="1353598" y="86868"/>
                  </a:lnTo>
                  <a:lnTo>
                    <a:pt x="1358456" y="83439"/>
                  </a:lnTo>
                  <a:lnTo>
                    <a:pt x="1361408" y="65246"/>
                  </a:lnTo>
                  <a:lnTo>
                    <a:pt x="1369314" y="49149"/>
                  </a:lnTo>
                  <a:lnTo>
                    <a:pt x="1369695" y="42481"/>
                  </a:lnTo>
                  <a:lnTo>
                    <a:pt x="1362932" y="25146"/>
                  </a:lnTo>
                  <a:lnTo>
                    <a:pt x="1356360" y="20955"/>
                  </a:lnTo>
                  <a:lnTo>
                    <a:pt x="1361504" y="19812"/>
                  </a:lnTo>
                  <a:lnTo>
                    <a:pt x="1369790" y="21050"/>
                  </a:lnTo>
                  <a:lnTo>
                    <a:pt x="1376934" y="24670"/>
                  </a:lnTo>
                  <a:lnTo>
                    <a:pt x="1376077" y="32671"/>
                  </a:lnTo>
                  <a:lnTo>
                    <a:pt x="1370743" y="34957"/>
                  </a:lnTo>
                  <a:lnTo>
                    <a:pt x="1374267" y="46577"/>
                  </a:lnTo>
                  <a:lnTo>
                    <a:pt x="1378649" y="47816"/>
                  </a:lnTo>
                  <a:lnTo>
                    <a:pt x="1384173" y="53435"/>
                  </a:lnTo>
                  <a:lnTo>
                    <a:pt x="1386840" y="49244"/>
                  </a:lnTo>
                  <a:lnTo>
                    <a:pt x="1384935" y="43625"/>
                  </a:lnTo>
                  <a:lnTo>
                    <a:pt x="1389031" y="34100"/>
                  </a:lnTo>
                  <a:lnTo>
                    <a:pt x="1399127" y="26099"/>
                  </a:lnTo>
                  <a:lnTo>
                    <a:pt x="1406462" y="25051"/>
                  </a:lnTo>
                  <a:lnTo>
                    <a:pt x="1401604" y="36957"/>
                  </a:lnTo>
                  <a:lnTo>
                    <a:pt x="1413320" y="52102"/>
                  </a:lnTo>
                  <a:lnTo>
                    <a:pt x="1416653" y="53054"/>
                  </a:lnTo>
                  <a:lnTo>
                    <a:pt x="1427321" y="41815"/>
                  </a:lnTo>
                  <a:lnTo>
                    <a:pt x="1436180" y="25718"/>
                  </a:lnTo>
                  <a:lnTo>
                    <a:pt x="1431703" y="7049"/>
                  </a:lnTo>
                  <a:lnTo>
                    <a:pt x="1443323" y="2381"/>
                  </a:lnTo>
                  <a:lnTo>
                    <a:pt x="1453420" y="0"/>
                  </a:lnTo>
                  <a:lnTo>
                    <a:pt x="1459802" y="5144"/>
                  </a:lnTo>
                  <a:lnTo>
                    <a:pt x="1465707" y="12764"/>
                  </a:lnTo>
                  <a:lnTo>
                    <a:pt x="1463897" y="16764"/>
                  </a:lnTo>
                  <a:lnTo>
                    <a:pt x="1471232" y="25813"/>
                  </a:lnTo>
                  <a:lnTo>
                    <a:pt x="1473803" y="21717"/>
                  </a:lnTo>
                  <a:lnTo>
                    <a:pt x="1473899" y="18288"/>
                  </a:lnTo>
                  <a:lnTo>
                    <a:pt x="1482947" y="17907"/>
                  </a:lnTo>
                  <a:lnTo>
                    <a:pt x="1501902" y="24003"/>
                  </a:lnTo>
                  <a:lnTo>
                    <a:pt x="1511808" y="38005"/>
                  </a:lnTo>
                  <a:lnTo>
                    <a:pt x="1526000" y="47530"/>
                  </a:lnTo>
                  <a:lnTo>
                    <a:pt x="1556957" y="90583"/>
                  </a:lnTo>
                  <a:lnTo>
                    <a:pt x="1561433" y="88392"/>
                  </a:lnTo>
                  <a:lnTo>
                    <a:pt x="1578959" y="103442"/>
                  </a:lnTo>
                  <a:lnTo>
                    <a:pt x="1580864" y="113824"/>
                  </a:lnTo>
                  <a:lnTo>
                    <a:pt x="1575911" y="120968"/>
                  </a:lnTo>
                  <a:lnTo>
                    <a:pt x="1568577" y="145733"/>
                  </a:lnTo>
                  <a:lnTo>
                    <a:pt x="1569625" y="156972"/>
                  </a:lnTo>
                  <a:lnTo>
                    <a:pt x="1568958" y="177260"/>
                  </a:lnTo>
                  <a:lnTo>
                    <a:pt x="1563529" y="188119"/>
                  </a:lnTo>
                  <a:lnTo>
                    <a:pt x="1568482" y="185261"/>
                  </a:lnTo>
                  <a:lnTo>
                    <a:pt x="1571339" y="181261"/>
                  </a:lnTo>
                  <a:lnTo>
                    <a:pt x="1574959" y="157829"/>
                  </a:lnTo>
                  <a:lnTo>
                    <a:pt x="1580102" y="159925"/>
                  </a:lnTo>
                  <a:lnTo>
                    <a:pt x="1587913" y="167640"/>
                  </a:lnTo>
                  <a:lnTo>
                    <a:pt x="1590961" y="177737"/>
                  </a:lnTo>
                  <a:lnTo>
                    <a:pt x="1591437" y="167450"/>
                  </a:lnTo>
                  <a:lnTo>
                    <a:pt x="1584484" y="155353"/>
                  </a:lnTo>
                  <a:lnTo>
                    <a:pt x="1581150" y="142018"/>
                  </a:lnTo>
                  <a:lnTo>
                    <a:pt x="1592961" y="125825"/>
                  </a:lnTo>
                  <a:lnTo>
                    <a:pt x="1595057" y="126206"/>
                  </a:lnTo>
                  <a:lnTo>
                    <a:pt x="1597819" y="139827"/>
                  </a:lnTo>
                  <a:lnTo>
                    <a:pt x="1607630" y="140113"/>
                  </a:lnTo>
                  <a:lnTo>
                    <a:pt x="1608677" y="135255"/>
                  </a:lnTo>
                  <a:lnTo>
                    <a:pt x="1604582" y="127826"/>
                  </a:lnTo>
                  <a:lnTo>
                    <a:pt x="1601343" y="113824"/>
                  </a:lnTo>
                  <a:lnTo>
                    <a:pt x="1616678" y="109442"/>
                  </a:lnTo>
                  <a:lnTo>
                    <a:pt x="1664684" y="121444"/>
                  </a:lnTo>
                  <a:lnTo>
                    <a:pt x="1664684" y="121444"/>
                  </a:lnTo>
                  <a:lnTo>
                    <a:pt x="1664684" y="177641"/>
                  </a:lnTo>
                  <a:lnTo>
                    <a:pt x="1664684" y="177641"/>
                  </a:lnTo>
                  <a:lnTo>
                    <a:pt x="1664684" y="377571"/>
                  </a:lnTo>
                  <a:lnTo>
                    <a:pt x="1664684" y="377571"/>
                  </a:lnTo>
                  <a:lnTo>
                    <a:pt x="1665256" y="1345216"/>
                  </a:lnTo>
                  <a:lnTo>
                    <a:pt x="1665256" y="1345216"/>
                  </a:lnTo>
                  <a:lnTo>
                    <a:pt x="1664018" y="2014061"/>
                  </a:lnTo>
                  <a:lnTo>
                    <a:pt x="1664018" y="2014061"/>
                  </a:lnTo>
                  <a:lnTo>
                    <a:pt x="1642586" y="2023396"/>
                  </a:lnTo>
                  <a:lnTo>
                    <a:pt x="1617917" y="2037779"/>
                  </a:lnTo>
                  <a:lnTo>
                    <a:pt x="1579531" y="2055209"/>
                  </a:lnTo>
                  <a:lnTo>
                    <a:pt x="1561910" y="2062258"/>
                  </a:lnTo>
                  <a:lnTo>
                    <a:pt x="1533525" y="2067782"/>
                  </a:lnTo>
                  <a:lnTo>
                    <a:pt x="1491901" y="2083880"/>
                  </a:lnTo>
                  <a:lnTo>
                    <a:pt x="1470184" y="2087689"/>
                  </a:lnTo>
                  <a:lnTo>
                    <a:pt x="1424940" y="2089785"/>
                  </a:lnTo>
                  <a:lnTo>
                    <a:pt x="1395222" y="2086928"/>
                  </a:lnTo>
                  <a:lnTo>
                    <a:pt x="1372457" y="2080355"/>
                  </a:lnTo>
                  <a:lnTo>
                    <a:pt x="1361027" y="2085975"/>
                  </a:lnTo>
                  <a:lnTo>
                    <a:pt x="1351026" y="2083784"/>
                  </a:lnTo>
                  <a:lnTo>
                    <a:pt x="1333881" y="2093119"/>
                  </a:lnTo>
                  <a:lnTo>
                    <a:pt x="1303782" y="2117884"/>
                  </a:lnTo>
                  <a:lnTo>
                    <a:pt x="1296448" y="2121122"/>
                  </a:lnTo>
                  <a:lnTo>
                    <a:pt x="1281779" y="2124266"/>
                  </a:lnTo>
                  <a:lnTo>
                    <a:pt x="1250061" y="2141791"/>
                  </a:lnTo>
                  <a:lnTo>
                    <a:pt x="1238060" y="2152555"/>
                  </a:lnTo>
                  <a:lnTo>
                    <a:pt x="1224344" y="2160841"/>
                  </a:lnTo>
                  <a:lnTo>
                    <a:pt x="1188815" y="2166652"/>
                  </a:lnTo>
                  <a:lnTo>
                    <a:pt x="1176338" y="2171605"/>
                  </a:lnTo>
                  <a:lnTo>
                    <a:pt x="1166813" y="2179415"/>
                  </a:lnTo>
                  <a:lnTo>
                    <a:pt x="1158145" y="2190464"/>
                  </a:lnTo>
                  <a:lnTo>
                    <a:pt x="1147382" y="2221706"/>
                  </a:lnTo>
                  <a:lnTo>
                    <a:pt x="1142524" y="2242185"/>
                  </a:lnTo>
                  <a:lnTo>
                    <a:pt x="1132618" y="2249138"/>
                  </a:lnTo>
                  <a:lnTo>
                    <a:pt x="1123283" y="2258949"/>
                  </a:lnTo>
                  <a:lnTo>
                    <a:pt x="1119759" y="2265998"/>
                  </a:lnTo>
                  <a:lnTo>
                    <a:pt x="1119664" y="2269331"/>
                  </a:lnTo>
                  <a:lnTo>
                    <a:pt x="1115092" y="2274380"/>
                  </a:lnTo>
                  <a:lnTo>
                    <a:pt x="1099566" y="2284952"/>
                  </a:lnTo>
                  <a:lnTo>
                    <a:pt x="1081754" y="2283619"/>
                  </a:lnTo>
                  <a:lnTo>
                    <a:pt x="1079087" y="2284666"/>
                  </a:lnTo>
                  <a:lnTo>
                    <a:pt x="1072896" y="2293049"/>
                  </a:lnTo>
                  <a:lnTo>
                    <a:pt x="1068134" y="2296668"/>
                  </a:lnTo>
                  <a:lnTo>
                    <a:pt x="1061085" y="2298954"/>
                  </a:lnTo>
                  <a:lnTo>
                    <a:pt x="1054132" y="2282571"/>
                  </a:lnTo>
                  <a:lnTo>
                    <a:pt x="1045559" y="2278952"/>
                  </a:lnTo>
                  <a:lnTo>
                    <a:pt x="1027652" y="2285048"/>
                  </a:lnTo>
                  <a:lnTo>
                    <a:pt x="1015746" y="2283333"/>
                  </a:lnTo>
                  <a:lnTo>
                    <a:pt x="1001649" y="2283905"/>
                  </a:lnTo>
                  <a:lnTo>
                    <a:pt x="999744" y="2285810"/>
                  </a:lnTo>
                  <a:lnTo>
                    <a:pt x="984980" y="2287333"/>
                  </a:lnTo>
                  <a:lnTo>
                    <a:pt x="976789" y="2285714"/>
                  </a:lnTo>
                  <a:lnTo>
                    <a:pt x="970979" y="2288000"/>
                  </a:lnTo>
                  <a:lnTo>
                    <a:pt x="967264" y="2292287"/>
                  </a:lnTo>
                  <a:lnTo>
                    <a:pt x="966121" y="2298573"/>
                  </a:lnTo>
                  <a:lnTo>
                    <a:pt x="952405" y="2300002"/>
                  </a:lnTo>
                  <a:lnTo>
                    <a:pt x="948404" y="2298668"/>
                  </a:lnTo>
                  <a:lnTo>
                    <a:pt x="950595" y="2294001"/>
                  </a:lnTo>
                  <a:lnTo>
                    <a:pt x="947547" y="2283238"/>
                  </a:lnTo>
                  <a:lnTo>
                    <a:pt x="941546" y="2275523"/>
                  </a:lnTo>
                  <a:lnTo>
                    <a:pt x="939451" y="2274761"/>
                  </a:lnTo>
                  <a:lnTo>
                    <a:pt x="931450" y="2276189"/>
                  </a:lnTo>
                  <a:lnTo>
                    <a:pt x="925735" y="2281619"/>
                  </a:lnTo>
                  <a:lnTo>
                    <a:pt x="917353" y="2284000"/>
                  </a:lnTo>
                  <a:lnTo>
                    <a:pt x="890683" y="2274380"/>
                  </a:lnTo>
                  <a:lnTo>
                    <a:pt x="884301" y="2273903"/>
                  </a:lnTo>
                  <a:lnTo>
                    <a:pt x="871347" y="2273617"/>
                  </a:lnTo>
                  <a:lnTo>
                    <a:pt x="841915" y="2278761"/>
                  </a:lnTo>
                  <a:lnTo>
                    <a:pt x="822389" y="2278761"/>
                  </a:lnTo>
                  <a:lnTo>
                    <a:pt x="815054" y="2282666"/>
                  </a:lnTo>
                  <a:lnTo>
                    <a:pt x="789051" y="2286286"/>
                  </a:lnTo>
                  <a:lnTo>
                    <a:pt x="776288" y="2293334"/>
                  </a:lnTo>
                  <a:lnTo>
                    <a:pt x="759333" y="2289048"/>
                  </a:lnTo>
                  <a:lnTo>
                    <a:pt x="733711" y="2287715"/>
                  </a:lnTo>
                  <a:lnTo>
                    <a:pt x="713899" y="2293811"/>
                  </a:lnTo>
                  <a:lnTo>
                    <a:pt x="706279" y="2302192"/>
                  </a:lnTo>
                  <a:lnTo>
                    <a:pt x="693611" y="2308955"/>
                  </a:lnTo>
                  <a:lnTo>
                    <a:pt x="688181" y="2315147"/>
                  </a:lnTo>
                  <a:lnTo>
                    <a:pt x="679609" y="2330196"/>
                  </a:lnTo>
                  <a:lnTo>
                    <a:pt x="678180" y="2337816"/>
                  </a:lnTo>
                  <a:lnTo>
                    <a:pt x="663512" y="2352199"/>
                  </a:lnTo>
                  <a:lnTo>
                    <a:pt x="651415" y="2359342"/>
                  </a:lnTo>
                  <a:lnTo>
                    <a:pt x="637985" y="2354580"/>
                  </a:lnTo>
                  <a:lnTo>
                    <a:pt x="620649" y="2352961"/>
                  </a:lnTo>
                  <a:lnTo>
                    <a:pt x="602837" y="2365058"/>
                  </a:lnTo>
                  <a:lnTo>
                    <a:pt x="600742" y="2368201"/>
                  </a:lnTo>
                  <a:lnTo>
                    <a:pt x="604361" y="2372201"/>
                  </a:lnTo>
                  <a:lnTo>
                    <a:pt x="600742" y="2376297"/>
                  </a:lnTo>
                  <a:lnTo>
                    <a:pt x="592360" y="2381441"/>
                  </a:lnTo>
                  <a:lnTo>
                    <a:pt x="575691" y="2386870"/>
                  </a:lnTo>
                  <a:lnTo>
                    <a:pt x="569595" y="2393156"/>
                  </a:lnTo>
                  <a:lnTo>
                    <a:pt x="566452" y="2401443"/>
                  </a:lnTo>
                  <a:lnTo>
                    <a:pt x="555498" y="2409635"/>
                  </a:lnTo>
                  <a:lnTo>
                    <a:pt x="534829" y="2420683"/>
                  </a:lnTo>
                  <a:lnTo>
                    <a:pt x="509588" y="2425256"/>
                  </a:lnTo>
                  <a:lnTo>
                    <a:pt x="509207" y="2427827"/>
                  </a:lnTo>
                  <a:lnTo>
                    <a:pt x="511683" y="2430494"/>
                  </a:lnTo>
                  <a:lnTo>
                    <a:pt x="525971" y="2433638"/>
                  </a:lnTo>
                  <a:lnTo>
                    <a:pt x="519589" y="2437257"/>
                  </a:lnTo>
                  <a:lnTo>
                    <a:pt x="511778" y="2435828"/>
                  </a:lnTo>
                  <a:lnTo>
                    <a:pt x="504063" y="2429732"/>
                  </a:lnTo>
                  <a:lnTo>
                    <a:pt x="498158" y="2427541"/>
                  </a:lnTo>
                  <a:lnTo>
                    <a:pt x="491681" y="2427923"/>
                  </a:lnTo>
                  <a:lnTo>
                    <a:pt x="488442" y="2430208"/>
                  </a:lnTo>
                  <a:lnTo>
                    <a:pt x="486061" y="2438876"/>
                  </a:lnTo>
                  <a:lnTo>
                    <a:pt x="478155" y="2432590"/>
                  </a:lnTo>
                  <a:lnTo>
                    <a:pt x="457391" y="2423827"/>
                  </a:lnTo>
                  <a:lnTo>
                    <a:pt x="417862" y="2423636"/>
                  </a:lnTo>
                  <a:lnTo>
                    <a:pt x="412433" y="2428685"/>
                  </a:lnTo>
                  <a:lnTo>
                    <a:pt x="410051" y="2428780"/>
                  </a:lnTo>
                  <a:lnTo>
                    <a:pt x="394716" y="2423827"/>
                  </a:lnTo>
                  <a:lnTo>
                    <a:pt x="382048" y="2425827"/>
                  </a:lnTo>
                  <a:lnTo>
                    <a:pt x="367379" y="2421636"/>
                  </a:lnTo>
                  <a:lnTo>
                    <a:pt x="342233" y="2404872"/>
                  </a:lnTo>
                  <a:lnTo>
                    <a:pt x="317087" y="2399062"/>
                  </a:lnTo>
                  <a:lnTo>
                    <a:pt x="310896" y="2384489"/>
                  </a:lnTo>
                  <a:lnTo>
                    <a:pt x="300609" y="2372582"/>
                  </a:lnTo>
                  <a:lnTo>
                    <a:pt x="283464" y="2355056"/>
                  </a:lnTo>
                  <a:lnTo>
                    <a:pt x="267748" y="2344579"/>
                  </a:lnTo>
                  <a:lnTo>
                    <a:pt x="248984" y="2334768"/>
                  </a:lnTo>
                  <a:lnTo>
                    <a:pt x="241459" y="2333911"/>
                  </a:lnTo>
                  <a:lnTo>
                    <a:pt x="233934" y="2335721"/>
                  </a:lnTo>
                  <a:lnTo>
                    <a:pt x="229172" y="2341912"/>
                  </a:lnTo>
                  <a:lnTo>
                    <a:pt x="217456" y="2329434"/>
                  </a:lnTo>
                  <a:lnTo>
                    <a:pt x="217551" y="2318671"/>
                  </a:lnTo>
                  <a:lnTo>
                    <a:pt x="212122" y="2280190"/>
                  </a:lnTo>
                  <a:lnTo>
                    <a:pt x="211741" y="2258663"/>
                  </a:lnTo>
                  <a:lnTo>
                    <a:pt x="216218" y="2237899"/>
                  </a:lnTo>
                  <a:lnTo>
                    <a:pt x="220599" y="2239137"/>
                  </a:lnTo>
                  <a:lnTo>
                    <a:pt x="226981" y="2248662"/>
                  </a:lnTo>
                  <a:lnTo>
                    <a:pt x="239268" y="2253901"/>
                  </a:lnTo>
                  <a:lnTo>
                    <a:pt x="249079" y="2253044"/>
                  </a:lnTo>
                  <a:lnTo>
                    <a:pt x="257461" y="2249996"/>
                  </a:lnTo>
                  <a:lnTo>
                    <a:pt x="260890" y="2247995"/>
                  </a:lnTo>
                  <a:lnTo>
                    <a:pt x="290132" y="2205895"/>
                  </a:lnTo>
                  <a:lnTo>
                    <a:pt x="285655" y="2171224"/>
                  </a:lnTo>
                  <a:lnTo>
                    <a:pt x="277940" y="2133124"/>
                  </a:lnTo>
                  <a:lnTo>
                    <a:pt x="280321" y="2124837"/>
                  </a:lnTo>
                  <a:lnTo>
                    <a:pt x="288227" y="2115026"/>
                  </a:lnTo>
                  <a:lnTo>
                    <a:pt x="287846" y="2118932"/>
                  </a:lnTo>
                  <a:lnTo>
                    <a:pt x="281940" y="2125504"/>
                  </a:lnTo>
                  <a:lnTo>
                    <a:pt x="281750" y="2130457"/>
                  </a:lnTo>
                  <a:lnTo>
                    <a:pt x="285941" y="2142363"/>
                  </a:lnTo>
                  <a:lnTo>
                    <a:pt x="288798" y="2146649"/>
                  </a:lnTo>
                  <a:lnTo>
                    <a:pt x="290703" y="2145316"/>
                  </a:lnTo>
                  <a:lnTo>
                    <a:pt x="290513" y="2138648"/>
                  </a:lnTo>
                  <a:lnTo>
                    <a:pt x="295275" y="2121122"/>
                  </a:lnTo>
                  <a:lnTo>
                    <a:pt x="292227" y="2090452"/>
                  </a:lnTo>
                  <a:lnTo>
                    <a:pt x="294608" y="2074736"/>
                  </a:lnTo>
                  <a:lnTo>
                    <a:pt x="292799" y="2063020"/>
                  </a:lnTo>
                  <a:lnTo>
                    <a:pt x="293370" y="2038540"/>
                  </a:lnTo>
                  <a:lnTo>
                    <a:pt x="289465" y="2017109"/>
                  </a:lnTo>
                  <a:lnTo>
                    <a:pt x="286988" y="2010347"/>
                  </a:lnTo>
                  <a:lnTo>
                    <a:pt x="261747" y="1964341"/>
                  </a:lnTo>
                  <a:lnTo>
                    <a:pt x="254603" y="1943005"/>
                  </a:lnTo>
                  <a:lnTo>
                    <a:pt x="248603" y="1929098"/>
                  </a:lnTo>
                  <a:lnTo>
                    <a:pt x="233839" y="1903381"/>
                  </a:lnTo>
                  <a:lnTo>
                    <a:pt x="221361" y="1871472"/>
                  </a:lnTo>
                  <a:lnTo>
                    <a:pt x="222123" y="1868234"/>
                  </a:lnTo>
                  <a:lnTo>
                    <a:pt x="218885" y="1844040"/>
                  </a:lnTo>
                  <a:lnTo>
                    <a:pt x="212027" y="1820418"/>
                  </a:lnTo>
                  <a:lnTo>
                    <a:pt x="209931" y="1818608"/>
                  </a:lnTo>
                  <a:lnTo>
                    <a:pt x="210407" y="1772412"/>
                  </a:lnTo>
                  <a:lnTo>
                    <a:pt x="214122" y="1750790"/>
                  </a:lnTo>
                  <a:lnTo>
                    <a:pt x="208979" y="1732788"/>
                  </a:lnTo>
                  <a:lnTo>
                    <a:pt x="206312" y="1728502"/>
                  </a:lnTo>
                  <a:lnTo>
                    <a:pt x="204692" y="1717453"/>
                  </a:lnTo>
                  <a:lnTo>
                    <a:pt x="199263" y="1704594"/>
                  </a:lnTo>
                  <a:lnTo>
                    <a:pt x="176975" y="1678114"/>
                  </a:lnTo>
                  <a:lnTo>
                    <a:pt x="174117" y="1669447"/>
                  </a:lnTo>
                  <a:lnTo>
                    <a:pt x="173355" y="1650206"/>
                  </a:lnTo>
                  <a:lnTo>
                    <a:pt x="164973" y="1633252"/>
                  </a:lnTo>
                  <a:lnTo>
                    <a:pt x="144780" y="1603058"/>
                  </a:lnTo>
                  <a:lnTo>
                    <a:pt x="136970" y="1598295"/>
                  </a:lnTo>
                  <a:lnTo>
                    <a:pt x="128969" y="1586865"/>
                  </a:lnTo>
                  <a:lnTo>
                    <a:pt x="122777" y="1558957"/>
                  </a:lnTo>
                  <a:lnTo>
                    <a:pt x="124111" y="1550289"/>
                  </a:lnTo>
                  <a:lnTo>
                    <a:pt x="127540" y="1542193"/>
                  </a:lnTo>
                  <a:lnTo>
                    <a:pt x="125540" y="1530096"/>
                  </a:lnTo>
                  <a:lnTo>
                    <a:pt x="120491" y="1512475"/>
                  </a:lnTo>
                  <a:lnTo>
                    <a:pt x="106394" y="1483233"/>
                  </a:lnTo>
                  <a:lnTo>
                    <a:pt x="92107" y="1456468"/>
                  </a:lnTo>
                  <a:lnTo>
                    <a:pt x="70009" y="1424559"/>
                  </a:lnTo>
                  <a:lnTo>
                    <a:pt x="38481" y="1391031"/>
                  </a:lnTo>
                  <a:lnTo>
                    <a:pt x="32671" y="1372648"/>
                  </a:lnTo>
                  <a:lnTo>
                    <a:pt x="37433" y="1363123"/>
                  </a:lnTo>
                  <a:lnTo>
                    <a:pt x="36767" y="1352550"/>
                  </a:lnTo>
                  <a:lnTo>
                    <a:pt x="37148" y="1349788"/>
                  </a:lnTo>
                  <a:lnTo>
                    <a:pt x="39148" y="1348359"/>
                  </a:lnTo>
                  <a:lnTo>
                    <a:pt x="40862" y="1370648"/>
                  </a:lnTo>
                  <a:lnTo>
                    <a:pt x="44006" y="1377125"/>
                  </a:lnTo>
                  <a:lnTo>
                    <a:pt x="47244" y="1358836"/>
                  </a:lnTo>
                  <a:lnTo>
                    <a:pt x="62579" y="1377791"/>
                  </a:lnTo>
                  <a:lnTo>
                    <a:pt x="64675" y="1383983"/>
                  </a:lnTo>
                  <a:lnTo>
                    <a:pt x="65913" y="1403509"/>
                  </a:lnTo>
                  <a:lnTo>
                    <a:pt x="68294" y="1410557"/>
                  </a:lnTo>
                  <a:lnTo>
                    <a:pt x="75914" y="1420273"/>
                  </a:lnTo>
                  <a:lnTo>
                    <a:pt x="79153" y="1420939"/>
                  </a:lnTo>
                  <a:lnTo>
                    <a:pt x="79439" y="1417987"/>
                  </a:lnTo>
                  <a:lnTo>
                    <a:pt x="86106" y="1413415"/>
                  </a:lnTo>
                  <a:lnTo>
                    <a:pt x="90488" y="1414463"/>
                  </a:lnTo>
                  <a:lnTo>
                    <a:pt x="97917" y="1403414"/>
                  </a:lnTo>
                  <a:lnTo>
                    <a:pt x="98489" y="1383792"/>
                  </a:lnTo>
                  <a:lnTo>
                    <a:pt x="91059" y="1373886"/>
                  </a:lnTo>
                  <a:lnTo>
                    <a:pt x="76867" y="1364552"/>
                  </a:lnTo>
                  <a:lnTo>
                    <a:pt x="66389" y="1353693"/>
                  </a:lnTo>
                  <a:lnTo>
                    <a:pt x="60389" y="1328928"/>
                  </a:lnTo>
                  <a:lnTo>
                    <a:pt x="49911" y="1311973"/>
                  </a:lnTo>
                  <a:lnTo>
                    <a:pt x="51721" y="1302544"/>
                  </a:lnTo>
                  <a:lnTo>
                    <a:pt x="58007" y="1292543"/>
                  </a:lnTo>
                  <a:lnTo>
                    <a:pt x="60960" y="1294733"/>
                  </a:lnTo>
                  <a:lnTo>
                    <a:pt x="70580" y="1312069"/>
                  </a:lnTo>
                  <a:lnTo>
                    <a:pt x="81534" y="1321498"/>
                  </a:lnTo>
                  <a:lnTo>
                    <a:pt x="85344" y="1332262"/>
                  </a:lnTo>
                  <a:lnTo>
                    <a:pt x="82868" y="1345787"/>
                  </a:lnTo>
                  <a:lnTo>
                    <a:pt x="80010" y="1348931"/>
                  </a:lnTo>
                  <a:lnTo>
                    <a:pt x="80296" y="1358646"/>
                  </a:lnTo>
                  <a:lnTo>
                    <a:pt x="83344" y="1367504"/>
                  </a:lnTo>
                  <a:lnTo>
                    <a:pt x="88582" y="1367981"/>
                  </a:lnTo>
                  <a:lnTo>
                    <a:pt x="92107" y="1364171"/>
                  </a:lnTo>
                  <a:lnTo>
                    <a:pt x="100394" y="1348168"/>
                  </a:lnTo>
                  <a:lnTo>
                    <a:pt x="105823" y="1375029"/>
                  </a:lnTo>
                  <a:lnTo>
                    <a:pt x="108680" y="1382363"/>
                  </a:lnTo>
                  <a:lnTo>
                    <a:pt x="120110" y="1397698"/>
                  </a:lnTo>
                  <a:lnTo>
                    <a:pt x="133064" y="1387507"/>
                  </a:lnTo>
                  <a:lnTo>
                    <a:pt x="135827" y="1378268"/>
                  </a:lnTo>
                  <a:lnTo>
                    <a:pt x="132683" y="1373791"/>
                  </a:lnTo>
                  <a:lnTo>
                    <a:pt x="130683" y="1365694"/>
                  </a:lnTo>
                  <a:lnTo>
                    <a:pt x="134207" y="1343501"/>
                  </a:lnTo>
                  <a:lnTo>
                    <a:pt x="137827" y="1345216"/>
                  </a:lnTo>
                  <a:close/>
                  <a:moveTo>
                    <a:pt x="30861" y="1361694"/>
                  </a:moveTo>
                  <a:lnTo>
                    <a:pt x="27813" y="1359218"/>
                  </a:lnTo>
                  <a:lnTo>
                    <a:pt x="12478" y="1335977"/>
                  </a:lnTo>
                  <a:lnTo>
                    <a:pt x="4762" y="1320451"/>
                  </a:lnTo>
                  <a:lnTo>
                    <a:pt x="0" y="1302544"/>
                  </a:lnTo>
                  <a:lnTo>
                    <a:pt x="667" y="1292543"/>
                  </a:lnTo>
                  <a:lnTo>
                    <a:pt x="4762" y="1286637"/>
                  </a:lnTo>
                  <a:lnTo>
                    <a:pt x="9906" y="1287875"/>
                  </a:lnTo>
                  <a:lnTo>
                    <a:pt x="7810" y="1292923"/>
                  </a:lnTo>
                  <a:lnTo>
                    <a:pt x="8191" y="1296067"/>
                  </a:lnTo>
                  <a:lnTo>
                    <a:pt x="20383" y="1330928"/>
                  </a:lnTo>
                  <a:lnTo>
                    <a:pt x="30861" y="1349978"/>
                  </a:lnTo>
                  <a:lnTo>
                    <a:pt x="32957" y="1357503"/>
                  </a:lnTo>
                  <a:lnTo>
                    <a:pt x="30861" y="1361694"/>
                  </a:lnTo>
                  <a:close/>
                  <a:moveTo>
                    <a:pt x="1201007" y="182880"/>
                  </a:moveTo>
                  <a:lnTo>
                    <a:pt x="1200150" y="179927"/>
                  </a:lnTo>
                  <a:lnTo>
                    <a:pt x="1194626" y="174784"/>
                  </a:lnTo>
                  <a:lnTo>
                    <a:pt x="1195483" y="170021"/>
                  </a:lnTo>
                  <a:lnTo>
                    <a:pt x="1198055" y="165926"/>
                  </a:lnTo>
                  <a:lnTo>
                    <a:pt x="1204817" y="163163"/>
                  </a:lnTo>
                  <a:lnTo>
                    <a:pt x="1213771" y="178118"/>
                  </a:lnTo>
                  <a:lnTo>
                    <a:pt x="1201007" y="182880"/>
                  </a:lnTo>
                  <a:close/>
                  <a:moveTo>
                    <a:pt x="254508" y="771144"/>
                  </a:moveTo>
                  <a:lnTo>
                    <a:pt x="250984" y="768191"/>
                  </a:lnTo>
                  <a:lnTo>
                    <a:pt x="248412" y="770668"/>
                  </a:lnTo>
                  <a:lnTo>
                    <a:pt x="247650" y="769811"/>
                  </a:lnTo>
                  <a:lnTo>
                    <a:pt x="247745" y="764000"/>
                  </a:lnTo>
                  <a:lnTo>
                    <a:pt x="258318" y="749713"/>
                  </a:lnTo>
                  <a:lnTo>
                    <a:pt x="261747" y="747617"/>
                  </a:lnTo>
                  <a:lnTo>
                    <a:pt x="262985" y="748284"/>
                  </a:lnTo>
                  <a:lnTo>
                    <a:pt x="264414" y="755809"/>
                  </a:lnTo>
                  <a:lnTo>
                    <a:pt x="263938" y="759143"/>
                  </a:lnTo>
                  <a:lnTo>
                    <a:pt x="257937" y="768477"/>
                  </a:lnTo>
                  <a:lnTo>
                    <a:pt x="254508" y="771144"/>
                  </a:lnTo>
                  <a:close/>
                  <a:moveTo>
                    <a:pt x="1264730" y="98107"/>
                  </a:moveTo>
                  <a:lnTo>
                    <a:pt x="1259300" y="95155"/>
                  </a:lnTo>
                  <a:lnTo>
                    <a:pt x="1259967" y="87058"/>
                  </a:lnTo>
                  <a:lnTo>
                    <a:pt x="1262348" y="80963"/>
                  </a:lnTo>
                  <a:lnTo>
                    <a:pt x="1267206" y="75914"/>
                  </a:lnTo>
                  <a:lnTo>
                    <a:pt x="1271969" y="81248"/>
                  </a:lnTo>
                  <a:lnTo>
                    <a:pt x="1269587" y="92869"/>
                  </a:lnTo>
                  <a:lnTo>
                    <a:pt x="1265873" y="94679"/>
                  </a:lnTo>
                  <a:lnTo>
                    <a:pt x="1264730" y="9810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7DB69325-A3D7-04F6-36D6-669BB194027E}"/>
                </a:ext>
              </a:extLst>
            </p:cNvPr>
            <p:cNvSpPr/>
            <p:nvPr/>
          </p:nvSpPr>
          <p:spPr>
            <a:xfrm>
              <a:off x="7701364" y="4269108"/>
              <a:ext cx="65722" cy="96011"/>
            </a:xfrm>
            <a:custGeom>
              <a:avLst/>
              <a:gdLst>
                <a:gd name="connsiteX0" fmla="*/ 28480 w 65722"/>
                <a:gd name="connsiteY0" fmla="*/ 96012 h 96011"/>
                <a:gd name="connsiteX1" fmla="*/ 16478 w 65722"/>
                <a:gd name="connsiteY1" fmla="*/ 89916 h 96011"/>
                <a:gd name="connsiteX2" fmla="*/ 2762 w 65722"/>
                <a:gd name="connsiteY2" fmla="*/ 69437 h 96011"/>
                <a:gd name="connsiteX3" fmla="*/ 0 w 65722"/>
                <a:gd name="connsiteY3" fmla="*/ 61913 h 96011"/>
                <a:gd name="connsiteX4" fmla="*/ 191 w 65722"/>
                <a:gd name="connsiteY4" fmla="*/ 44387 h 96011"/>
                <a:gd name="connsiteX5" fmla="*/ 5144 w 65722"/>
                <a:gd name="connsiteY5" fmla="*/ 20003 h 96011"/>
                <a:gd name="connsiteX6" fmla="*/ 32290 w 65722"/>
                <a:gd name="connsiteY6" fmla="*/ 0 h 96011"/>
                <a:gd name="connsiteX7" fmla="*/ 44387 w 65722"/>
                <a:gd name="connsiteY7" fmla="*/ 6858 h 96011"/>
                <a:gd name="connsiteX8" fmla="*/ 49816 w 65722"/>
                <a:gd name="connsiteY8" fmla="*/ 13240 h 96011"/>
                <a:gd name="connsiteX9" fmla="*/ 59341 w 65722"/>
                <a:gd name="connsiteY9" fmla="*/ 16764 h 96011"/>
                <a:gd name="connsiteX10" fmla="*/ 65723 w 65722"/>
                <a:gd name="connsiteY10" fmla="*/ 20860 h 96011"/>
                <a:gd name="connsiteX11" fmla="*/ 61055 w 65722"/>
                <a:gd name="connsiteY11" fmla="*/ 25051 h 96011"/>
                <a:gd name="connsiteX12" fmla="*/ 51435 w 65722"/>
                <a:gd name="connsiteY12" fmla="*/ 23717 h 96011"/>
                <a:gd name="connsiteX13" fmla="*/ 43720 w 65722"/>
                <a:gd name="connsiteY13" fmla="*/ 27432 h 96011"/>
                <a:gd name="connsiteX14" fmla="*/ 38767 w 65722"/>
                <a:gd name="connsiteY14" fmla="*/ 34290 h 96011"/>
                <a:gd name="connsiteX15" fmla="*/ 32861 w 65722"/>
                <a:gd name="connsiteY15" fmla="*/ 58007 h 96011"/>
                <a:gd name="connsiteX16" fmla="*/ 35147 w 65722"/>
                <a:gd name="connsiteY16" fmla="*/ 84201 h 96011"/>
                <a:gd name="connsiteX17" fmla="*/ 34385 w 65722"/>
                <a:gd name="connsiteY17" fmla="*/ 87916 h 96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5722" h="96011">
                  <a:moveTo>
                    <a:pt x="28480" y="96012"/>
                  </a:moveTo>
                  <a:lnTo>
                    <a:pt x="16478" y="89916"/>
                  </a:lnTo>
                  <a:lnTo>
                    <a:pt x="2762" y="69437"/>
                  </a:lnTo>
                  <a:lnTo>
                    <a:pt x="0" y="61913"/>
                  </a:lnTo>
                  <a:lnTo>
                    <a:pt x="191" y="44387"/>
                  </a:lnTo>
                  <a:lnTo>
                    <a:pt x="5144" y="20003"/>
                  </a:lnTo>
                  <a:lnTo>
                    <a:pt x="32290" y="0"/>
                  </a:lnTo>
                  <a:lnTo>
                    <a:pt x="44387" y="6858"/>
                  </a:lnTo>
                  <a:lnTo>
                    <a:pt x="49816" y="13240"/>
                  </a:lnTo>
                  <a:lnTo>
                    <a:pt x="59341" y="16764"/>
                  </a:lnTo>
                  <a:lnTo>
                    <a:pt x="65723" y="20860"/>
                  </a:lnTo>
                  <a:lnTo>
                    <a:pt x="61055" y="25051"/>
                  </a:lnTo>
                  <a:lnTo>
                    <a:pt x="51435" y="23717"/>
                  </a:lnTo>
                  <a:lnTo>
                    <a:pt x="43720" y="27432"/>
                  </a:lnTo>
                  <a:lnTo>
                    <a:pt x="38767" y="34290"/>
                  </a:lnTo>
                  <a:lnTo>
                    <a:pt x="32861" y="58007"/>
                  </a:lnTo>
                  <a:lnTo>
                    <a:pt x="35147" y="84201"/>
                  </a:lnTo>
                  <a:lnTo>
                    <a:pt x="34385" y="87916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2EA49358-D596-B673-BA11-D2F898257D0B}"/>
                </a:ext>
              </a:extLst>
            </p:cNvPr>
            <p:cNvSpPr/>
            <p:nvPr/>
          </p:nvSpPr>
          <p:spPr>
            <a:xfrm>
              <a:off x="6898025" y="3420431"/>
              <a:ext cx="1305210" cy="1149191"/>
            </a:xfrm>
            <a:custGeom>
              <a:avLst/>
              <a:gdLst>
                <a:gd name="connsiteX0" fmla="*/ 928497 w 1305210"/>
                <a:gd name="connsiteY0" fmla="*/ 1149191 h 1149191"/>
                <a:gd name="connsiteX1" fmla="*/ 745141 w 1305210"/>
                <a:gd name="connsiteY1" fmla="*/ 1056799 h 1149191"/>
                <a:gd name="connsiteX2" fmla="*/ 735806 w 1305210"/>
                <a:gd name="connsiteY2" fmla="*/ 1056037 h 1149191"/>
                <a:gd name="connsiteX3" fmla="*/ 744188 w 1305210"/>
                <a:gd name="connsiteY3" fmla="*/ 1041559 h 1149191"/>
                <a:gd name="connsiteX4" fmla="*/ 745236 w 1305210"/>
                <a:gd name="connsiteY4" fmla="*/ 1032320 h 1149191"/>
                <a:gd name="connsiteX5" fmla="*/ 735711 w 1305210"/>
                <a:gd name="connsiteY5" fmla="*/ 1012888 h 1149191"/>
                <a:gd name="connsiteX6" fmla="*/ 729139 w 1305210"/>
                <a:gd name="connsiteY6" fmla="*/ 1004506 h 1149191"/>
                <a:gd name="connsiteX7" fmla="*/ 723805 w 1305210"/>
                <a:gd name="connsiteY7" fmla="*/ 962406 h 1149191"/>
                <a:gd name="connsiteX8" fmla="*/ 712565 w 1305210"/>
                <a:gd name="connsiteY8" fmla="*/ 955262 h 1149191"/>
                <a:gd name="connsiteX9" fmla="*/ 695230 w 1305210"/>
                <a:gd name="connsiteY9" fmla="*/ 947833 h 1149191"/>
                <a:gd name="connsiteX10" fmla="*/ 686372 w 1305210"/>
                <a:gd name="connsiteY10" fmla="*/ 951262 h 1149191"/>
                <a:gd name="connsiteX11" fmla="*/ 671798 w 1305210"/>
                <a:gd name="connsiteY11" fmla="*/ 948499 h 1149191"/>
                <a:gd name="connsiteX12" fmla="*/ 662178 w 1305210"/>
                <a:gd name="connsiteY12" fmla="*/ 950119 h 1149191"/>
                <a:gd name="connsiteX13" fmla="*/ 652558 w 1305210"/>
                <a:gd name="connsiteY13" fmla="*/ 962120 h 1149191"/>
                <a:gd name="connsiteX14" fmla="*/ 643223 w 1305210"/>
                <a:gd name="connsiteY14" fmla="*/ 962978 h 1149191"/>
                <a:gd name="connsiteX15" fmla="*/ 625888 w 1305210"/>
                <a:gd name="connsiteY15" fmla="*/ 969073 h 1149191"/>
                <a:gd name="connsiteX16" fmla="*/ 611981 w 1305210"/>
                <a:gd name="connsiteY16" fmla="*/ 968121 h 1149191"/>
                <a:gd name="connsiteX17" fmla="*/ 588931 w 1305210"/>
                <a:gd name="connsiteY17" fmla="*/ 960882 h 1149191"/>
                <a:gd name="connsiteX18" fmla="*/ 579692 w 1305210"/>
                <a:gd name="connsiteY18" fmla="*/ 953643 h 1149191"/>
                <a:gd name="connsiteX19" fmla="*/ 569024 w 1305210"/>
                <a:gd name="connsiteY19" fmla="*/ 952024 h 1149191"/>
                <a:gd name="connsiteX20" fmla="*/ 562547 w 1305210"/>
                <a:gd name="connsiteY20" fmla="*/ 952881 h 1149191"/>
                <a:gd name="connsiteX21" fmla="*/ 558927 w 1305210"/>
                <a:gd name="connsiteY21" fmla="*/ 956691 h 1149191"/>
                <a:gd name="connsiteX22" fmla="*/ 548069 w 1305210"/>
                <a:gd name="connsiteY22" fmla="*/ 961358 h 1149191"/>
                <a:gd name="connsiteX23" fmla="*/ 526637 w 1305210"/>
                <a:gd name="connsiteY23" fmla="*/ 959453 h 1149191"/>
                <a:gd name="connsiteX24" fmla="*/ 497110 w 1305210"/>
                <a:gd name="connsiteY24" fmla="*/ 953833 h 1149191"/>
                <a:gd name="connsiteX25" fmla="*/ 489871 w 1305210"/>
                <a:gd name="connsiteY25" fmla="*/ 950786 h 1149191"/>
                <a:gd name="connsiteX26" fmla="*/ 477679 w 1305210"/>
                <a:gd name="connsiteY26" fmla="*/ 939070 h 1149191"/>
                <a:gd name="connsiteX27" fmla="*/ 470154 w 1305210"/>
                <a:gd name="connsiteY27" fmla="*/ 933164 h 1149191"/>
                <a:gd name="connsiteX28" fmla="*/ 467582 w 1305210"/>
                <a:gd name="connsiteY28" fmla="*/ 932879 h 1149191"/>
                <a:gd name="connsiteX29" fmla="*/ 459772 w 1305210"/>
                <a:gd name="connsiteY29" fmla="*/ 934593 h 1149191"/>
                <a:gd name="connsiteX30" fmla="*/ 450723 w 1305210"/>
                <a:gd name="connsiteY30" fmla="*/ 939546 h 1149191"/>
                <a:gd name="connsiteX31" fmla="*/ 441675 w 1305210"/>
                <a:gd name="connsiteY31" fmla="*/ 938689 h 1149191"/>
                <a:gd name="connsiteX32" fmla="*/ 438150 w 1305210"/>
                <a:gd name="connsiteY32" fmla="*/ 935831 h 1149191"/>
                <a:gd name="connsiteX33" fmla="*/ 425482 w 1305210"/>
                <a:gd name="connsiteY33" fmla="*/ 935831 h 1149191"/>
                <a:gd name="connsiteX34" fmla="*/ 412528 w 1305210"/>
                <a:gd name="connsiteY34" fmla="*/ 939165 h 1149191"/>
                <a:gd name="connsiteX35" fmla="*/ 410623 w 1305210"/>
                <a:gd name="connsiteY35" fmla="*/ 941451 h 1149191"/>
                <a:gd name="connsiteX36" fmla="*/ 407003 w 1305210"/>
                <a:gd name="connsiteY36" fmla="*/ 954596 h 1149191"/>
                <a:gd name="connsiteX37" fmla="*/ 408623 w 1305210"/>
                <a:gd name="connsiteY37" fmla="*/ 967549 h 1149191"/>
                <a:gd name="connsiteX38" fmla="*/ 390335 w 1305210"/>
                <a:gd name="connsiteY38" fmla="*/ 972693 h 1149191"/>
                <a:gd name="connsiteX39" fmla="*/ 386334 w 1305210"/>
                <a:gd name="connsiteY39" fmla="*/ 971645 h 1149191"/>
                <a:gd name="connsiteX40" fmla="*/ 373571 w 1305210"/>
                <a:gd name="connsiteY40" fmla="*/ 964216 h 1149191"/>
                <a:gd name="connsiteX41" fmla="*/ 351854 w 1305210"/>
                <a:gd name="connsiteY41" fmla="*/ 938784 h 1149191"/>
                <a:gd name="connsiteX42" fmla="*/ 346520 w 1305210"/>
                <a:gd name="connsiteY42" fmla="*/ 926592 h 1149191"/>
                <a:gd name="connsiteX43" fmla="*/ 344138 w 1305210"/>
                <a:gd name="connsiteY43" fmla="*/ 924115 h 1149191"/>
                <a:gd name="connsiteX44" fmla="*/ 338233 w 1305210"/>
                <a:gd name="connsiteY44" fmla="*/ 922211 h 1149191"/>
                <a:gd name="connsiteX45" fmla="*/ 327755 w 1305210"/>
                <a:gd name="connsiteY45" fmla="*/ 912876 h 1149191"/>
                <a:gd name="connsiteX46" fmla="*/ 319754 w 1305210"/>
                <a:gd name="connsiteY46" fmla="*/ 901827 h 1149191"/>
                <a:gd name="connsiteX47" fmla="*/ 302038 w 1305210"/>
                <a:gd name="connsiteY47" fmla="*/ 892397 h 1149191"/>
                <a:gd name="connsiteX48" fmla="*/ 286131 w 1305210"/>
                <a:gd name="connsiteY48" fmla="*/ 880300 h 1149191"/>
                <a:gd name="connsiteX49" fmla="*/ 278797 w 1305210"/>
                <a:gd name="connsiteY49" fmla="*/ 877633 h 1149191"/>
                <a:gd name="connsiteX50" fmla="*/ 274511 w 1305210"/>
                <a:gd name="connsiteY50" fmla="*/ 878586 h 1149191"/>
                <a:gd name="connsiteX51" fmla="*/ 268129 w 1305210"/>
                <a:gd name="connsiteY51" fmla="*/ 873823 h 1149191"/>
                <a:gd name="connsiteX52" fmla="*/ 266414 w 1305210"/>
                <a:gd name="connsiteY52" fmla="*/ 871156 h 1149191"/>
                <a:gd name="connsiteX53" fmla="*/ 268796 w 1305210"/>
                <a:gd name="connsiteY53" fmla="*/ 863918 h 1149191"/>
                <a:gd name="connsiteX54" fmla="*/ 264795 w 1305210"/>
                <a:gd name="connsiteY54" fmla="*/ 857726 h 1149191"/>
                <a:gd name="connsiteX55" fmla="*/ 256413 w 1305210"/>
                <a:gd name="connsiteY55" fmla="*/ 855631 h 1149191"/>
                <a:gd name="connsiteX56" fmla="*/ 248698 w 1305210"/>
                <a:gd name="connsiteY56" fmla="*/ 850868 h 1149191"/>
                <a:gd name="connsiteX57" fmla="*/ 243935 w 1305210"/>
                <a:gd name="connsiteY57" fmla="*/ 840391 h 1149191"/>
                <a:gd name="connsiteX58" fmla="*/ 241173 w 1305210"/>
                <a:gd name="connsiteY58" fmla="*/ 824674 h 1149191"/>
                <a:gd name="connsiteX59" fmla="*/ 243650 w 1305210"/>
                <a:gd name="connsiteY59" fmla="*/ 812197 h 1149191"/>
                <a:gd name="connsiteX60" fmla="*/ 243745 w 1305210"/>
                <a:gd name="connsiteY60" fmla="*/ 804291 h 1149191"/>
                <a:gd name="connsiteX61" fmla="*/ 242411 w 1305210"/>
                <a:gd name="connsiteY61" fmla="*/ 802291 h 1149191"/>
                <a:gd name="connsiteX62" fmla="*/ 220409 w 1305210"/>
                <a:gd name="connsiteY62" fmla="*/ 790289 h 1149191"/>
                <a:gd name="connsiteX63" fmla="*/ 204978 w 1305210"/>
                <a:gd name="connsiteY63" fmla="*/ 789241 h 1149191"/>
                <a:gd name="connsiteX64" fmla="*/ 192786 w 1305210"/>
                <a:gd name="connsiteY64" fmla="*/ 784288 h 1149191"/>
                <a:gd name="connsiteX65" fmla="*/ 191357 w 1305210"/>
                <a:gd name="connsiteY65" fmla="*/ 780860 h 1149191"/>
                <a:gd name="connsiteX66" fmla="*/ 184880 w 1305210"/>
                <a:gd name="connsiteY66" fmla="*/ 776573 h 1149191"/>
                <a:gd name="connsiteX67" fmla="*/ 178975 w 1305210"/>
                <a:gd name="connsiteY67" fmla="*/ 778573 h 1149191"/>
                <a:gd name="connsiteX68" fmla="*/ 177165 w 1305210"/>
                <a:gd name="connsiteY68" fmla="*/ 781145 h 1149191"/>
                <a:gd name="connsiteX69" fmla="*/ 173831 w 1305210"/>
                <a:gd name="connsiteY69" fmla="*/ 795909 h 1149191"/>
                <a:gd name="connsiteX70" fmla="*/ 169164 w 1305210"/>
                <a:gd name="connsiteY70" fmla="*/ 801814 h 1149191"/>
                <a:gd name="connsiteX71" fmla="*/ 160401 w 1305210"/>
                <a:gd name="connsiteY71" fmla="*/ 800100 h 1149191"/>
                <a:gd name="connsiteX72" fmla="*/ 156877 w 1305210"/>
                <a:gd name="connsiteY72" fmla="*/ 796004 h 1149191"/>
                <a:gd name="connsiteX73" fmla="*/ 157163 w 1305210"/>
                <a:gd name="connsiteY73" fmla="*/ 793528 h 1149191"/>
                <a:gd name="connsiteX74" fmla="*/ 151638 w 1305210"/>
                <a:gd name="connsiteY74" fmla="*/ 778764 h 1149191"/>
                <a:gd name="connsiteX75" fmla="*/ 142685 w 1305210"/>
                <a:gd name="connsiteY75" fmla="*/ 770477 h 1149191"/>
                <a:gd name="connsiteX76" fmla="*/ 142208 w 1305210"/>
                <a:gd name="connsiteY76" fmla="*/ 752570 h 1149191"/>
                <a:gd name="connsiteX77" fmla="*/ 127826 w 1305210"/>
                <a:gd name="connsiteY77" fmla="*/ 728377 h 1149191"/>
                <a:gd name="connsiteX78" fmla="*/ 119539 w 1305210"/>
                <a:gd name="connsiteY78" fmla="*/ 722662 h 1149191"/>
                <a:gd name="connsiteX79" fmla="*/ 107633 w 1305210"/>
                <a:gd name="connsiteY79" fmla="*/ 717232 h 1149191"/>
                <a:gd name="connsiteX80" fmla="*/ 91440 w 1305210"/>
                <a:gd name="connsiteY80" fmla="*/ 720566 h 1149191"/>
                <a:gd name="connsiteX81" fmla="*/ 76105 w 1305210"/>
                <a:gd name="connsiteY81" fmla="*/ 716566 h 1149191"/>
                <a:gd name="connsiteX82" fmla="*/ 66961 w 1305210"/>
                <a:gd name="connsiteY82" fmla="*/ 720090 h 1149191"/>
                <a:gd name="connsiteX83" fmla="*/ 61151 w 1305210"/>
                <a:gd name="connsiteY83" fmla="*/ 728091 h 1149191"/>
                <a:gd name="connsiteX84" fmla="*/ 56102 w 1305210"/>
                <a:gd name="connsiteY84" fmla="*/ 730758 h 1149191"/>
                <a:gd name="connsiteX85" fmla="*/ 54293 w 1305210"/>
                <a:gd name="connsiteY85" fmla="*/ 728281 h 1149191"/>
                <a:gd name="connsiteX86" fmla="*/ 42767 w 1305210"/>
                <a:gd name="connsiteY86" fmla="*/ 721233 h 1149191"/>
                <a:gd name="connsiteX87" fmla="*/ 25813 w 1305210"/>
                <a:gd name="connsiteY87" fmla="*/ 713327 h 1149191"/>
                <a:gd name="connsiteX88" fmla="*/ 8001 w 1305210"/>
                <a:gd name="connsiteY88" fmla="*/ 711994 h 1149191"/>
                <a:gd name="connsiteX89" fmla="*/ 4858 w 1305210"/>
                <a:gd name="connsiteY89" fmla="*/ 711137 h 1149191"/>
                <a:gd name="connsiteX90" fmla="*/ 0 w 1305210"/>
                <a:gd name="connsiteY90" fmla="*/ 706374 h 1149191"/>
                <a:gd name="connsiteX91" fmla="*/ 0 w 1305210"/>
                <a:gd name="connsiteY91" fmla="*/ 706374 h 1149191"/>
                <a:gd name="connsiteX92" fmla="*/ 476 w 1305210"/>
                <a:gd name="connsiteY92" fmla="*/ 99631 h 1149191"/>
                <a:gd name="connsiteX93" fmla="*/ 476 w 1305210"/>
                <a:gd name="connsiteY93" fmla="*/ 99631 h 1149191"/>
                <a:gd name="connsiteX94" fmla="*/ 12763 w 1305210"/>
                <a:gd name="connsiteY94" fmla="*/ 99536 h 1149191"/>
                <a:gd name="connsiteX95" fmla="*/ 12763 w 1305210"/>
                <a:gd name="connsiteY95" fmla="*/ 99536 h 1149191"/>
                <a:gd name="connsiteX96" fmla="*/ 220409 w 1305210"/>
                <a:gd name="connsiteY96" fmla="*/ 99631 h 1149191"/>
                <a:gd name="connsiteX97" fmla="*/ 220409 w 1305210"/>
                <a:gd name="connsiteY97" fmla="*/ 99631 h 1149191"/>
                <a:gd name="connsiteX98" fmla="*/ 381476 w 1305210"/>
                <a:gd name="connsiteY98" fmla="*/ 99631 h 1149191"/>
                <a:gd name="connsiteX99" fmla="*/ 381476 w 1305210"/>
                <a:gd name="connsiteY99" fmla="*/ 99631 h 1149191"/>
                <a:gd name="connsiteX100" fmla="*/ 512731 w 1305210"/>
                <a:gd name="connsiteY100" fmla="*/ 99631 h 1149191"/>
                <a:gd name="connsiteX101" fmla="*/ 512731 w 1305210"/>
                <a:gd name="connsiteY101" fmla="*/ 99631 h 1149191"/>
                <a:gd name="connsiteX102" fmla="*/ 822579 w 1305210"/>
                <a:gd name="connsiteY102" fmla="*/ 99631 h 1149191"/>
                <a:gd name="connsiteX103" fmla="*/ 830485 w 1305210"/>
                <a:gd name="connsiteY103" fmla="*/ 95726 h 1149191"/>
                <a:gd name="connsiteX104" fmla="*/ 842582 w 1305210"/>
                <a:gd name="connsiteY104" fmla="*/ 80581 h 1149191"/>
                <a:gd name="connsiteX105" fmla="*/ 875634 w 1305210"/>
                <a:gd name="connsiteY105" fmla="*/ 52483 h 1149191"/>
                <a:gd name="connsiteX106" fmla="*/ 887063 w 1305210"/>
                <a:gd name="connsiteY106" fmla="*/ 49339 h 1149191"/>
                <a:gd name="connsiteX107" fmla="*/ 889730 w 1305210"/>
                <a:gd name="connsiteY107" fmla="*/ 49816 h 1149191"/>
                <a:gd name="connsiteX108" fmla="*/ 891350 w 1305210"/>
                <a:gd name="connsiteY108" fmla="*/ 53245 h 1149191"/>
                <a:gd name="connsiteX109" fmla="*/ 900398 w 1305210"/>
                <a:gd name="connsiteY109" fmla="*/ 55912 h 1149191"/>
                <a:gd name="connsiteX110" fmla="*/ 932212 w 1305210"/>
                <a:gd name="connsiteY110" fmla="*/ 53150 h 1149191"/>
                <a:gd name="connsiteX111" fmla="*/ 947071 w 1305210"/>
                <a:gd name="connsiteY111" fmla="*/ 47434 h 1149191"/>
                <a:gd name="connsiteX112" fmla="*/ 961073 w 1305210"/>
                <a:gd name="connsiteY112" fmla="*/ 45720 h 1149191"/>
                <a:gd name="connsiteX113" fmla="*/ 963930 w 1305210"/>
                <a:gd name="connsiteY113" fmla="*/ 46387 h 1149191"/>
                <a:gd name="connsiteX114" fmla="*/ 971836 w 1305210"/>
                <a:gd name="connsiteY114" fmla="*/ 54578 h 1149191"/>
                <a:gd name="connsiteX115" fmla="*/ 978980 w 1305210"/>
                <a:gd name="connsiteY115" fmla="*/ 59436 h 1149191"/>
                <a:gd name="connsiteX116" fmla="*/ 996220 w 1305210"/>
                <a:gd name="connsiteY116" fmla="*/ 59912 h 1149191"/>
                <a:gd name="connsiteX117" fmla="*/ 1011841 w 1305210"/>
                <a:gd name="connsiteY117" fmla="*/ 56674 h 1149191"/>
                <a:gd name="connsiteX118" fmla="*/ 1037939 w 1305210"/>
                <a:gd name="connsiteY118" fmla="*/ 68580 h 1149191"/>
                <a:gd name="connsiteX119" fmla="*/ 1064324 w 1305210"/>
                <a:gd name="connsiteY119" fmla="*/ 91345 h 1149191"/>
                <a:gd name="connsiteX120" fmla="*/ 1065562 w 1305210"/>
                <a:gd name="connsiteY120" fmla="*/ 109252 h 1149191"/>
                <a:gd name="connsiteX121" fmla="*/ 1069753 w 1305210"/>
                <a:gd name="connsiteY121" fmla="*/ 118586 h 1149191"/>
                <a:gd name="connsiteX122" fmla="*/ 1072039 w 1305210"/>
                <a:gd name="connsiteY122" fmla="*/ 119634 h 1149191"/>
                <a:gd name="connsiteX123" fmla="*/ 1077087 w 1305210"/>
                <a:gd name="connsiteY123" fmla="*/ 118396 h 1149191"/>
                <a:gd name="connsiteX124" fmla="*/ 1082040 w 1305210"/>
                <a:gd name="connsiteY124" fmla="*/ 113157 h 1149191"/>
                <a:gd name="connsiteX125" fmla="*/ 1091375 w 1305210"/>
                <a:gd name="connsiteY125" fmla="*/ 94107 h 1149191"/>
                <a:gd name="connsiteX126" fmla="*/ 1109186 w 1305210"/>
                <a:gd name="connsiteY126" fmla="*/ 86201 h 1149191"/>
                <a:gd name="connsiteX127" fmla="*/ 1112996 w 1305210"/>
                <a:gd name="connsiteY127" fmla="*/ 93535 h 1149191"/>
                <a:gd name="connsiteX128" fmla="*/ 1119378 w 1305210"/>
                <a:gd name="connsiteY128" fmla="*/ 96583 h 1149191"/>
                <a:gd name="connsiteX129" fmla="*/ 1139190 w 1305210"/>
                <a:gd name="connsiteY129" fmla="*/ 87058 h 1149191"/>
                <a:gd name="connsiteX130" fmla="*/ 1142524 w 1305210"/>
                <a:gd name="connsiteY130" fmla="*/ 67913 h 1149191"/>
                <a:gd name="connsiteX131" fmla="*/ 1133189 w 1305210"/>
                <a:gd name="connsiteY131" fmla="*/ 46768 h 1149191"/>
                <a:gd name="connsiteX132" fmla="*/ 1143191 w 1305210"/>
                <a:gd name="connsiteY132" fmla="*/ 38862 h 1149191"/>
                <a:gd name="connsiteX133" fmla="*/ 1154811 w 1305210"/>
                <a:gd name="connsiteY133" fmla="*/ 33147 h 1149191"/>
                <a:gd name="connsiteX134" fmla="*/ 1175385 w 1305210"/>
                <a:gd name="connsiteY134" fmla="*/ 26384 h 1149191"/>
                <a:gd name="connsiteX135" fmla="*/ 1179576 w 1305210"/>
                <a:gd name="connsiteY135" fmla="*/ 23527 h 1149191"/>
                <a:gd name="connsiteX136" fmla="*/ 1181672 w 1305210"/>
                <a:gd name="connsiteY136" fmla="*/ 18193 h 1149191"/>
                <a:gd name="connsiteX137" fmla="*/ 1187577 w 1305210"/>
                <a:gd name="connsiteY137" fmla="*/ 13240 h 1149191"/>
                <a:gd name="connsiteX138" fmla="*/ 1192149 w 1305210"/>
                <a:gd name="connsiteY138" fmla="*/ 13906 h 1149191"/>
                <a:gd name="connsiteX139" fmla="*/ 1198912 w 1305210"/>
                <a:gd name="connsiteY139" fmla="*/ 20860 h 1149191"/>
                <a:gd name="connsiteX140" fmla="*/ 1215867 w 1305210"/>
                <a:gd name="connsiteY140" fmla="*/ 24575 h 1149191"/>
                <a:gd name="connsiteX141" fmla="*/ 1235202 w 1305210"/>
                <a:gd name="connsiteY141" fmla="*/ 22574 h 1149191"/>
                <a:gd name="connsiteX142" fmla="*/ 1252252 w 1305210"/>
                <a:gd name="connsiteY142" fmla="*/ 23717 h 1149191"/>
                <a:gd name="connsiteX143" fmla="*/ 1260158 w 1305210"/>
                <a:gd name="connsiteY143" fmla="*/ 13240 h 1149191"/>
                <a:gd name="connsiteX144" fmla="*/ 1273969 w 1305210"/>
                <a:gd name="connsiteY144" fmla="*/ 10668 h 1149191"/>
                <a:gd name="connsiteX145" fmla="*/ 1285304 w 1305210"/>
                <a:gd name="connsiteY145" fmla="*/ 6287 h 1149191"/>
                <a:gd name="connsiteX146" fmla="*/ 1293019 w 1305210"/>
                <a:gd name="connsiteY146" fmla="*/ 0 h 1149191"/>
                <a:gd name="connsiteX147" fmla="*/ 1293019 w 1305210"/>
                <a:gd name="connsiteY147" fmla="*/ 0 h 1149191"/>
                <a:gd name="connsiteX148" fmla="*/ 1300448 w 1305210"/>
                <a:gd name="connsiteY148" fmla="*/ 6763 h 1149191"/>
                <a:gd name="connsiteX149" fmla="*/ 1301877 w 1305210"/>
                <a:gd name="connsiteY149" fmla="*/ 14478 h 1149191"/>
                <a:gd name="connsiteX150" fmla="*/ 1298543 w 1305210"/>
                <a:gd name="connsiteY150" fmla="*/ 39910 h 1149191"/>
                <a:gd name="connsiteX151" fmla="*/ 1300448 w 1305210"/>
                <a:gd name="connsiteY151" fmla="*/ 53245 h 1149191"/>
                <a:gd name="connsiteX152" fmla="*/ 1305211 w 1305210"/>
                <a:gd name="connsiteY152" fmla="*/ 59722 h 1149191"/>
                <a:gd name="connsiteX153" fmla="*/ 1303306 w 1305210"/>
                <a:gd name="connsiteY153" fmla="*/ 83344 h 1149191"/>
                <a:gd name="connsiteX154" fmla="*/ 1287018 w 1305210"/>
                <a:gd name="connsiteY154" fmla="*/ 104680 h 1149191"/>
                <a:gd name="connsiteX155" fmla="*/ 1275588 w 1305210"/>
                <a:gd name="connsiteY155" fmla="*/ 138208 h 1149191"/>
                <a:gd name="connsiteX156" fmla="*/ 1278446 w 1305210"/>
                <a:gd name="connsiteY156" fmla="*/ 146494 h 1149191"/>
                <a:gd name="connsiteX157" fmla="*/ 1266920 w 1305210"/>
                <a:gd name="connsiteY157" fmla="*/ 212122 h 1149191"/>
                <a:gd name="connsiteX158" fmla="*/ 1261872 w 1305210"/>
                <a:gd name="connsiteY158" fmla="*/ 231362 h 1149191"/>
                <a:gd name="connsiteX159" fmla="*/ 1242632 w 1305210"/>
                <a:gd name="connsiteY159" fmla="*/ 285464 h 1149191"/>
                <a:gd name="connsiteX160" fmla="*/ 1241298 w 1305210"/>
                <a:gd name="connsiteY160" fmla="*/ 317373 h 1149191"/>
                <a:gd name="connsiteX161" fmla="*/ 1242918 w 1305210"/>
                <a:gd name="connsiteY161" fmla="*/ 323183 h 1149191"/>
                <a:gd name="connsiteX162" fmla="*/ 1246537 w 1305210"/>
                <a:gd name="connsiteY162" fmla="*/ 323659 h 1149191"/>
                <a:gd name="connsiteX163" fmla="*/ 1248347 w 1305210"/>
                <a:gd name="connsiteY163" fmla="*/ 330994 h 1149191"/>
                <a:gd name="connsiteX164" fmla="*/ 1237774 w 1305210"/>
                <a:gd name="connsiteY164" fmla="*/ 366427 h 1149191"/>
                <a:gd name="connsiteX165" fmla="*/ 1235774 w 1305210"/>
                <a:gd name="connsiteY165" fmla="*/ 380429 h 1149191"/>
                <a:gd name="connsiteX166" fmla="*/ 1224915 w 1305210"/>
                <a:gd name="connsiteY166" fmla="*/ 416338 h 1149191"/>
                <a:gd name="connsiteX167" fmla="*/ 1215771 w 1305210"/>
                <a:gd name="connsiteY167" fmla="*/ 435007 h 1149191"/>
                <a:gd name="connsiteX168" fmla="*/ 1194816 w 1305210"/>
                <a:gd name="connsiteY168" fmla="*/ 461486 h 1149191"/>
                <a:gd name="connsiteX169" fmla="*/ 1190054 w 1305210"/>
                <a:gd name="connsiteY169" fmla="*/ 473869 h 1149191"/>
                <a:gd name="connsiteX170" fmla="*/ 1193102 w 1305210"/>
                <a:gd name="connsiteY170" fmla="*/ 489966 h 1149191"/>
                <a:gd name="connsiteX171" fmla="*/ 1191863 w 1305210"/>
                <a:gd name="connsiteY171" fmla="*/ 507016 h 1149191"/>
                <a:gd name="connsiteX172" fmla="*/ 1173861 w 1305210"/>
                <a:gd name="connsiteY172" fmla="*/ 522256 h 1149191"/>
                <a:gd name="connsiteX173" fmla="*/ 1166146 w 1305210"/>
                <a:gd name="connsiteY173" fmla="*/ 531209 h 1149191"/>
                <a:gd name="connsiteX174" fmla="*/ 1150239 w 1305210"/>
                <a:gd name="connsiteY174" fmla="*/ 541115 h 1149191"/>
                <a:gd name="connsiteX175" fmla="*/ 1149382 w 1305210"/>
                <a:gd name="connsiteY175" fmla="*/ 546354 h 1149191"/>
                <a:gd name="connsiteX176" fmla="*/ 1151954 w 1305210"/>
                <a:gd name="connsiteY176" fmla="*/ 551879 h 1149191"/>
                <a:gd name="connsiteX177" fmla="*/ 1132142 w 1305210"/>
                <a:gd name="connsiteY177" fmla="*/ 558832 h 1149191"/>
                <a:gd name="connsiteX178" fmla="*/ 1117568 w 1305210"/>
                <a:gd name="connsiteY178" fmla="*/ 566356 h 1149191"/>
                <a:gd name="connsiteX179" fmla="*/ 1102805 w 1305210"/>
                <a:gd name="connsiteY179" fmla="*/ 588550 h 1149191"/>
                <a:gd name="connsiteX180" fmla="*/ 1092994 w 1305210"/>
                <a:gd name="connsiteY180" fmla="*/ 612838 h 1149191"/>
                <a:gd name="connsiteX181" fmla="*/ 1090708 w 1305210"/>
                <a:gd name="connsiteY181" fmla="*/ 614744 h 1149191"/>
                <a:gd name="connsiteX182" fmla="*/ 1085469 w 1305210"/>
                <a:gd name="connsiteY182" fmla="*/ 615124 h 1149191"/>
                <a:gd name="connsiteX183" fmla="*/ 1080611 w 1305210"/>
                <a:gd name="connsiteY183" fmla="*/ 619030 h 1149191"/>
                <a:gd name="connsiteX184" fmla="*/ 1079564 w 1305210"/>
                <a:gd name="connsiteY184" fmla="*/ 624649 h 1149191"/>
                <a:gd name="connsiteX185" fmla="*/ 1083945 w 1305210"/>
                <a:gd name="connsiteY185" fmla="*/ 628555 h 1149191"/>
                <a:gd name="connsiteX186" fmla="*/ 1080611 w 1305210"/>
                <a:gd name="connsiteY186" fmla="*/ 641795 h 1149191"/>
                <a:gd name="connsiteX187" fmla="*/ 1068801 w 1305210"/>
                <a:gd name="connsiteY187" fmla="*/ 657606 h 1149191"/>
                <a:gd name="connsiteX188" fmla="*/ 1064324 w 1305210"/>
                <a:gd name="connsiteY188" fmla="*/ 690944 h 1149191"/>
                <a:gd name="connsiteX189" fmla="*/ 1061847 w 1305210"/>
                <a:gd name="connsiteY189" fmla="*/ 699897 h 1149191"/>
                <a:gd name="connsiteX190" fmla="*/ 1058132 w 1305210"/>
                <a:gd name="connsiteY190" fmla="*/ 702755 h 1149191"/>
                <a:gd name="connsiteX191" fmla="*/ 1052132 w 1305210"/>
                <a:gd name="connsiteY191" fmla="*/ 702088 h 1149191"/>
                <a:gd name="connsiteX192" fmla="*/ 1044035 w 1305210"/>
                <a:gd name="connsiteY192" fmla="*/ 705326 h 1149191"/>
                <a:gd name="connsiteX193" fmla="*/ 1049751 w 1305210"/>
                <a:gd name="connsiteY193" fmla="*/ 706850 h 1149191"/>
                <a:gd name="connsiteX194" fmla="*/ 1053942 w 1305210"/>
                <a:gd name="connsiteY194" fmla="*/ 710755 h 1149191"/>
                <a:gd name="connsiteX195" fmla="*/ 1045559 w 1305210"/>
                <a:gd name="connsiteY195" fmla="*/ 724376 h 1149191"/>
                <a:gd name="connsiteX196" fmla="*/ 1036225 w 1305210"/>
                <a:gd name="connsiteY196" fmla="*/ 731330 h 1149191"/>
                <a:gd name="connsiteX197" fmla="*/ 1026986 w 1305210"/>
                <a:gd name="connsiteY197" fmla="*/ 744950 h 1149191"/>
                <a:gd name="connsiteX198" fmla="*/ 1017270 w 1305210"/>
                <a:gd name="connsiteY198" fmla="*/ 773239 h 1149191"/>
                <a:gd name="connsiteX199" fmla="*/ 1021461 w 1305210"/>
                <a:gd name="connsiteY199" fmla="*/ 778383 h 1149191"/>
                <a:gd name="connsiteX200" fmla="*/ 1016318 w 1305210"/>
                <a:gd name="connsiteY200" fmla="*/ 801814 h 1149191"/>
                <a:gd name="connsiteX201" fmla="*/ 1009650 w 1305210"/>
                <a:gd name="connsiteY201" fmla="*/ 806005 h 1149191"/>
                <a:gd name="connsiteX202" fmla="*/ 1007555 w 1305210"/>
                <a:gd name="connsiteY202" fmla="*/ 813245 h 1149191"/>
                <a:gd name="connsiteX203" fmla="*/ 1011174 w 1305210"/>
                <a:gd name="connsiteY203" fmla="*/ 823817 h 1149191"/>
                <a:gd name="connsiteX204" fmla="*/ 1018413 w 1305210"/>
                <a:gd name="connsiteY204" fmla="*/ 831342 h 1149191"/>
                <a:gd name="connsiteX205" fmla="*/ 1016794 w 1305210"/>
                <a:gd name="connsiteY205" fmla="*/ 839724 h 1149191"/>
                <a:gd name="connsiteX206" fmla="*/ 1014032 w 1305210"/>
                <a:gd name="connsiteY206" fmla="*/ 842105 h 1149191"/>
                <a:gd name="connsiteX207" fmla="*/ 1010603 w 1305210"/>
                <a:gd name="connsiteY207" fmla="*/ 838390 h 1149191"/>
                <a:gd name="connsiteX208" fmla="*/ 1011841 w 1305210"/>
                <a:gd name="connsiteY208" fmla="*/ 835819 h 1149191"/>
                <a:gd name="connsiteX209" fmla="*/ 1010412 w 1305210"/>
                <a:gd name="connsiteY209" fmla="*/ 830008 h 1149191"/>
                <a:gd name="connsiteX210" fmla="*/ 1007650 w 1305210"/>
                <a:gd name="connsiteY210" fmla="*/ 829723 h 1149191"/>
                <a:gd name="connsiteX211" fmla="*/ 1001078 w 1305210"/>
                <a:gd name="connsiteY211" fmla="*/ 833819 h 1149191"/>
                <a:gd name="connsiteX212" fmla="*/ 1000316 w 1305210"/>
                <a:gd name="connsiteY212" fmla="*/ 838010 h 1149191"/>
                <a:gd name="connsiteX213" fmla="*/ 1002983 w 1305210"/>
                <a:gd name="connsiteY213" fmla="*/ 844487 h 1149191"/>
                <a:gd name="connsiteX214" fmla="*/ 997172 w 1305210"/>
                <a:gd name="connsiteY214" fmla="*/ 850963 h 1149191"/>
                <a:gd name="connsiteX215" fmla="*/ 986123 w 1305210"/>
                <a:gd name="connsiteY215" fmla="*/ 857060 h 1149191"/>
                <a:gd name="connsiteX216" fmla="*/ 980504 w 1305210"/>
                <a:gd name="connsiteY216" fmla="*/ 867632 h 1149191"/>
                <a:gd name="connsiteX217" fmla="*/ 979932 w 1305210"/>
                <a:gd name="connsiteY217" fmla="*/ 872966 h 1149191"/>
                <a:gd name="connsiteX218" fmla="*/ 972312 w 1305210"/>
                <a:gd name="connsiteY218" fmla="*/ 895064 h 1149191"/>
                <a:gd name="connsiteX219" fmla="*/ 967073 w 1305210"/>
                <a:gd name="connsiteY219" fmla="*/ 903541 h 1149191"/>
                <a:gd name="connsiteX220" fmla="*/ 947071 w 1305210"/>
                <a:gd name="connsiteY220" fmla="*/ 947356 h 1149191"/>
                <a:gd name="connsiteX221" fmla="*/ 944499 w 1305210"/>
                <a:gd name="connsiteY221" fmla="*/ 969169 h 1149191"/>
                <a:gd name="connsiteX222" fmla="*/ 944309 w 1305210"/>
                <a:gd name="connsiteY222" fmla="*/ 996791 h 1149191"/>
                <a:gd name="connsiteX223" fmla="*/ 938308 w 1305210"/>
                <a:gd name="connsiteY223" fmla="*/ 1004602 h 1149191"/>
                <a:gd name="connsiteX224" fmla="*/ 932784 w 1305210"/>
                <a:gd name="connsiteY224" fmla="*/ 1035272 h 1149191"/>
                <a:gd name="connsiteX225" fmla="*/ 926878 w 1305210"/>
                <a:gd name="connsiteY225" fmla="*/ 1056704 h 1149191"/>
                <a:gd name="connsiteX226" fmla="*/ 920306 w 1305210"/>
                <a:gd name="connsiteY226" fmla="*/ 1073277 h 1149191"/>
                <a:gd name="connsiteX227" fmla="*/ 920782 w 1305210"/>
                <a:gd name="connsiteY227" fmla="*/ 1092041 h 1149191"/>
                <a:gd name="connsiteX228" fmla="*/ 931069 w 1305210"/>
                <a:gd name="connsiteY228" fmla="*/ 1103948 h 1149191"/>
                <a:gd name="connsiteX229" fmla="*/ 932402 w 1305210"/>
                <a:gd name="connsiteY229" fmla="*/ 1112901 h 1149191"/>
                <a:gd name="connsiteX230" fmla="*/ 932307 w 1305210"/>
                <a:gd name="connsiteY230" fmla="*/ 1117187 h 1149191"/>
                <a:gd name="connsiteX231" fmla="*/ 929259 w 1305210"/>
                <a:gd name="connsiteY231" fmla="*/ 1116235 h 1149191"/>
                <a:gd name="connsiteX232" fmla="*/ 924878 w 1305210"/>
                <a:gd name="connsiteY232" fmla="*/ 1119473 h 1149191"/>
                <a:gd name="connsiteX233" fmla="*/ 925068 w 1305210"/>
                <a:gd name="connsiteY233" fmla="*/ 1134523 h 1149191"/>
                <a:gd name="connsiteX234" fmla="*/ 928497 w 1305210"/>
                <a:gd name="connsiteY234" fmla="*/ 1149191 h 1149191"/>
                <a:gd name="connsiteX235" fmla="*/ 837724 w 1305210"/>
                <a:gd name="connsiteY235" fmla="*/ 936593 h 1149191"/>
                <a:gd name="connsiteX236" fmla="*/ 838486 w 1305210"/>
                <a:gd name="connsiteY236" fmla="*/ 932783 h 1149191"/>
                <a:gd name="connsiteX237" fmla="*/ 836200 w 1305210"/>
                <a:gd name="connsiteY237" fmla="*/ 906589 h 1149191"/>
                <a:gd name="connsiteX238" fmla="*/ 842105 w 1305210"/>
                <a:gd name="connsiteY238" fmla="*/ 882968 h 1149191"/>
                <a:gd name="connsiteX239" fmla="*/ 847059 w 1305210"/>
                <a:gd name="connsiteY239" fmla="*/ 876014 h 1149191"/>
                <a:gd name="connsiteX240" fmla="*/ 854869 w 1305210"/>
                <a:gd name="connsiteY240" fmla="*/ 872299 h 1149191"/>
                <a:gd name="connsiteX241" fmla="*/ 864489 w 1305210"/>
                <a:gd name="connsiteY241" fmla="*/ 873633 h 1149191"/>
                <a:gd name="connsiteX242" fmla="*/ 869061 w 1305210"/>
                <a:gd name="connsiteY242" fmla="*/ 869537 h 1149191"/>
                <a:gd name="connsiteX243" fmla="*/ 862679 w 1305210"/>
                <a:gd name="connsiteY243" fmla="*/ 865441 h 1149191"/>
                <a:gd name="connsiteX244" fmla="*/ 853154 w 1305210"/>
                <a:gd name="connsiteY244" fmla="*/ 862013 h 1149191"/>
                <a:gd name="connsiteX245" fmla="*/ 847725 w 1305210"/>
                <a:gd name="connsiteY245" fmla="*/ 855536 h 1149191"/>
                <a:gd name="connsiteX246" fmla="*/ 835628 w 1305210"/>
                <a:gd name="connsiteY246" fmla="*/ 848678 h 1149191"/>
                <a:gd name="connsiteX247" fmla="*/ 808482 w 1305210"/>
                <a:gd name="connsiteY247" fmla="*/ 868680 h 1149191"/>
                <a:gd name="connsiteX248" fmla="*/ 803529 w 1305210"/>
                <a:gd name="connsiteY248" fmla="*/ 893064 h 1149191"/>
                <a:gd name="connsiteX249" fmla="*/ 803338 w 1305210"/>
                <a:gd name="connsiteY249" fmla="*/ 910685 h 1149191"/>
                <a:gd name="connsiteX250" fmla="*/ 806101 w 1305210"/>
                <a:gd name="connsiteY250" fmla="*/ 918210 h 1149191"/>
                <a:gd name="connsiteX251" fmla="*/ 819912 w 1305210"/>
                <a:gd name="connsiteY251" fmla="*/ 938689 h 1149191"/>
                <a:gd name="connsiteX252" fmla="*/ 822388 w 1305210"/>
                <a:gd name="connsiteY252" fmla="*/ 940784 h 1149191"/>
                <a:gd name="connsiteX253" fmla="*/ 832771 w 1305210"/>
                <a:gd name="connsiteY253" fmla="*/ 944308 h 1149191"/>
                <a:gd name="connsiteX254" fmla="*/ 837724 w 1305210"/>
                <a:gd name="connsiteY254" fmla="*/ 936593 h 1149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</a:cxnLst>
              <a:rect l="l" t="t" r="r" b="b"/>
              <a:pathLst>
                <a:path w="1305210" h="1149191">
                  <a:moveTo>
                    <a:pt x="928497" y="1149191"/>
                  </a:moveTo>
                  <a:lnTo>
                    <a:pt x="745141" y="1056799"/>
                  </a:lnTo>
                  <a:lnTo>
                    <a:pt x="735806" y="1056037"/>
                  </a:lnTo>
                  <a:lnTo>
                    <a:pt x="744188" y="1041559"/>
                  </a:lnTo>
                  <a:lnTo>
                    <a:pt x="745236" y="1032320"/>
                  </a:lnTo>
                  <a:lnTo>
                    <a:pt x="735711" y="1012888"/>
                  </a:lnTo>
                  <a:lnTo>
                    <a:pt x="729139" y="1004506"/>
                  </a:lnTo>
                  <a:lnTo>
                    <a:pt x="723805" y="962406"/>
                  </a:lnTo>
                  <a:lnTo>
                    <a:pt x="712565" y="955262"/>
                  </a:lnTo>
                  <a:lnTo>
                    <a:pt x="695230" y="947833"/>
                  </a:lnTo>
                  <a:lnTo>
                    <a:pt x="686372" y="951262"/>
                  </a:lnTo>
                  <a:lnTo>
                    <a:pt x="671798" y="948499"/>
                  </a:lnTo>
                  <a:lnTo>
                    <a:pt x="662178" y="950119"/>
                  </a:lnTo>
                  <a:lnTo>
                    <a:pt x="652558" y="962120"/>
                  </a:lnTo>
                  <a:lnTo>
                    <a:pt x="643223" y="962978"/>
                  </a:lnTo>
                  <a:lnTo>
                    <a:pt x="625888" y="969073"/>
                  </a:lnTo>
                  <a:lnTo>
                    <a:pt x="611981" y="968121"/>
                  </a:lnTo>
                  <a:lnTo>
                    <a:pt x="588931" y="960882"/>
                  </a:lnTo>
                  <a:lnTo>
                    <a:pt x="579692" y="953643"/>
                  </a:lnTo>
                  <a:lnTo>
                    <a:pt x="569024" y="952024"/>
                  </a:lnTo>
                  <a:lnTo>
                    <a:pt x="562547" y="952881"/>
                  </a:lnTo>
                  <a:lnTo>
                    <a:pt x="558927" y="956691"/>
                  </a:lnTo>
                  <a:lnTo>
                    <a:pt x="548069" y="961358"/>
                  </a:lnTo>
                  <a:lnTo>
                    <a:pt x="526637" y="959453"/>
                  </a:lnTo>
                  <a:lnTo>
                    <a:pt x="497110" y="953833"/>
                  </a:lnTo>
                  <a:lnTo>
                    <a:pt x="489871" y="950786"/>
                  </a:lnTo>
                  <a:lnTo>
                    <a:pt x="477679" y="939070"/>
                  </a:lnTo>
                  <a:lnTo>
                    <a:pt x="470154" y="933164"/>
                  </a:lnTo>
                  <a:lnTo>
                    <a:pt x="467582" y="932879"/>
                  </a:lnTo>
                  <a:lnTo>
                    <a:pt x="459772" y="934593"/>
                  </a:lnTo>
                  <a:lnTo>
                    <a:pt x="450723" y="939546"/>
                  </a:lnTo>
                  <a:lnTo>
                    <a:pt x="441675" y="938689"/>
                  </a:lnTo>
                  <a:lnTo>
                    <a:pt x="438150" y="935831"/>
                  </a:lnTo>
                  <a:lnTo>
                    <a:pt x="425482" y="935831"/>
                  </a:lnTo>
                  <a:lnTo>
                    <a:pt x="412528" y="939165"/>
                  </a:lnTo>
                  <a:lnTo>
                    <a:pt x="410623" y="941451"/>
                  </a:lnTo>
                  <a:lnTo>
                    <a:pt x="407003" y="954596"/>
                  </a:lnTo>
                  <a:lnTo>
                    <a:pt x="408623" y="967549"/>
                  </a:lnTo>
                  <a:lnTo>
                    <a:pt x="390335" y="972693"/>
                  </a:lnTo>
                  <a:lnTo>
                    <a:pt x="386334" y="971645"/>
                  </a:lnTo>
                  <a:lnTo>
                    <a:pt x="373571" y="964216"/>
                  </a:lnTo>
                  <a:lnTo>
                    <a:pt x="351854" y="938784"/>
                  </a:lnTo>
                  <a:lnTo>
                    <a:pt x="346520" y="926592"/>
                  </a:lnTo>
                  <a:lnTo>
                    <a:pt x="344138" y="924115"/>
                  </a:lnTo>
                  <a:lnTo>
                    <a:pt x="338233" y="922211"/>
                  </a:lnTo>
                  <a:lnTo>
                    <a:pt x="327755" y="912876"/>
                  </a:lnTo>
                  <a:lnTo>
                    <a:pt x="319754" y="901827"/>
                  </a:lnTo>
                  <a:lnTo>
                    <a:pt x="302038" y="892397"/>
                  </a:lnTo>
                  <a:lnTo>
                    <a:pt x="286131" y="880300"/>
                  </a:lnTo>
                  <a:lnTo>
                    <a:pt x="278797" y="877633"/>
                  </a:lnTo>
                  <a:lnTo>
                    <a:pt x="274511" y="878586"/>
                  </a:lnTo>
                  <a:lnTo>
                    <a:pt x="268129" y="873823"/>
                  </a:lnTo>
                  <a:lnTo>
                    <a:pt x="266414" y="871156"/>
                  </a:lnTo>
                  <a:lnTo>
                    <a:pt x="268796" y="863918"/>
                  </a:lnTo>
                  <a:lnTo>
                    <a:pt x="264795" y="857726"/>
                  </a:lnTo>
                  <a:lnTo>
                    <a:pt x="256413" y="855631"/>
                  </a:lnTo>
                  <a:lnTo>
                    <a:pt x="248698" y="850868"/>
                  </a:lnTo>
                  <a:lnTo>
                    <a:pt x="243935" y="840391"/>
                  </a:lnTo>
                  <a:lnTo>
                    <a:pt x="241173" y="824674"/>
                  </a:lnTo>
                  <a:lnTo>
                    <a:pt x="243650" y="812197"/>
                  </a:lnTo>
                  <a:lnTo>
                    <a:pt x="243745" y="804291"/>
                  </a:lnTo>
                  <a:lnTo>
                    <a:pt x="242411" y="802291"/>
                  </a:lnTo>
                  <a:lnTo>
                    <a:pt x="220409" y="790289"/>
                  </a:lnTo>
                  <a:lnTo>
                    <a:pt x="204978" y="789241"/>
                  </a:lnTo>
                  <a:lnTo>
                    <a:pt x="192786" y="784288"/>
                  </a:lnTo>
                  <a:lnTo>
                    <a:pt x="191357" y="780860"/>
                  </a:lnTo>
                  <a:lnTo>
                    <a:pt x="184880" y="776573"/>
                  </a:lnTo>
                  <a:lnTo>
                    <a:pt x="178975" y="778573"/>
                  </a:lnTo>
                  <a:lnTo>
                    <a:pt x="177165" y="781145"/>
                  </a:lnTo>
                  <a:lnTo>
                    <a:pt x="173831" y="795909"/>
                  </a:lnTo>
                  <a:lnTo>
                    <a:pt x="169164" y="801814"/>
                  </a:lnTo>
                  <a:lnTo>
                    <a:pt x="160401" y="800100"/>
                  </a:lnTo>
                  <a:lnTo>
                    <a:pt x="156877" y="796004"/>
                  </a:lnTo>
                  <a:lnTo>
                    <a:pt x="157163" y="793528"/>
                  </a:lnTo>
                  <a:lnTo>
                    <a:pt x="151638" y="778764"/>
                  </a:lnTo>
                  <a:lnTo>
                    <a:pt x="142685" y="770477"/>
                  </a:lnTo>
                  <a:lnTo>
                    <a:pt x="142208" y="752570"/>
                  </a:lnTo>
                  <a:lnTo>
                    <a:pt x="127826" y="728377"/>
                  </a:lnTo>
                  <a:lnTo>
                    <a:pt x="119539" y="722662"/>
                  </a:lnTo>
                  <a:lnTo>
                    <a:pt x="107633" y="717232"/>
                  </a:lnTo>
                  <a:lnTo>
                    <a:pt x="91440" y="720566"/>
                  </a:lnTo>
                  <a:lnTo>
                    <a:pt x="76105" y="716566"/>
                  </a:lnTo>
                  <a:lnTo>
                    <a:pt x="66961" y="720090"/>
                  </a:lnTo>
                  <a:lnTo>
                    <a:pt x="61151" y="728091"/>
                  </a:lnTo>
                  <a:lnTo>
                    <a:pt x="56102" y="730758"/>
                  </a:lnTo>
                  <a:lnTo>
                    <a:pt x="54293" y="728281"/>
                  </a:lnTo>
                  <a:lnTo>
                    <a:pt x="42767" y="721233"/>
                  </a:lnTo>
                  <a:lnTo>
                    <a:pt x="25813" y="713327"/>
                  </a:lnTo>
                  <a:lnTo>
                    <a:pt x="8001" y="711994"/>
                  </a:lnTo>
                  <a:lnTo>
                    <a:pt x="4858" y="711137"/>
                  </a:lnTo>
                  <a:lnTo>
                    <a:pt x="0" y="706374"/>
                  </a:lnTo>
                  <a:lnTo>
                    <a:pt x="0" y="706374"/>
                  </a:lnTo>
                  <a:lnTo>
                    <a:pt x="476" y="99631"/>
                  </a:lnTo>
                  <a:lnTo>
                    <a:pt x="476" y="99631"/>
                  </a:lnTo>
                  <a:lnTo>
                    <a:pt x="12763" y="99536"/>
                  </a:lnTo>
                  <a:lnTo>
                    <a:pt x="12763" y="99536"/>
                  </a:lnTo>
                  <a:lnTo>
                    <a:pt x="220409" y="99631"/>
                  </a:lnTo>
                  <a:lnTo>
                    <a:pt x="220409" y="99631"/>
                  </a:lnTo>
                  <a:lnTo>
                    <a:pt x="381476" y="99631"/>
                  </a:lnTo>
                  <a:lnTo>
                    <a:pt x="381476" y="99631"/>
                  </a:lnTo>
                  <a:lnTo>
                    <a:pt x="512731" y="99631"/>
                  </a:lnTo>
                  <a:lnTo>
                    <a:pt x="512731" y="99631"/>
                  </a:lnTo>
                  <a:lnTo>
                    <a:pt x="822579" y="99631"/>
                  </a:lnTo>
                  <a:lnTo>
                    <a:pt x="830485" y="95726"/>
                  </a:lnTo>
                  <a:lnTo>
                    <a:pt x="842582" y="80581"/>
                  </a:lnTo>
                  <a:lnTo>
                    <a:pt x="875634" y="52483"/>
                  </a:lnTo>
                  <a:lnTo>
                    <a:pt x="887063" y="49339"/>
                  </a:lnTo>
                  <a:lnTo>
                    <a:pt x="889730" y="49816"/>
                  </a:lnTo>
                  <a:lnTo>
                    <a:pt x="891350" y="53245"/>
                  </a:lnTo>
                  <a:lnTo>
                    <a:pt x="900398" y="55912"/>
                  </a:lnTo>
                  <a:lnTo>
                    <a:pt x="932212" y="53150"/>
                  </a:lnTo>
                  <a:lnTo>
                    <a:pt x="947071" y="47434"/>
                  </a:lnTo>
                  <a:lnTo>
                    <a:pt x="961073" y="45720"/>
                  </a:lnTo>
                  <a:lnTo>
                    <a:pt x="963930" y="46387"/>
                  </a:lnTo>
                  <a:lnTo>
                    <a:pt x="971836" y="54578"/>
                  </a:lnTo>
                  <a:lnTo>
                    <a:pt x="978980" y="59436"/>
                  </a:lnTo>
                  <a:lnTo>
                    <a:pt x="996220" y="59912"/>
                  </a:lnTo>
                  <a:lnTo>
                    <a:pt x="1011841" y="56674"/>
                  </a:lnTo>
                  <a:lnTo>
                    <a:pt x="1037939" y="68580"/>
                  </a:lnTo>
                  <a:lnTo>
                    <a:pt x="1064324" y="91345"/>
                  </a:lnTo>
                  <a:lnTo>
                    <a:pt x="1065562" y="109252"/>
                  </a:lnTo>
                  <a:lnTo>
                    <a:pt x="1069753" y="118586"/>
                  </a:lnTo>
                  <a:lnTo>
                    <a:pt x="1072039" y="119634"/>
                  </a:lnTo>
                  <a:lnTo>
                    <a:pt x="1077087" y="118396"/>
                  </a:lnTo>
                  <a:lnTo>
                    <a:pt x="1082040" y="113157"/>
                  </a:lnTo>
                  <a:lnTo>
                    <a:pt x="1091375" y="94107"/>
                  </a:lnTo>
                  <a:lnTo>
                    <a:pt x="1109186" y="86201"/>
                  </a:lnTo>
                  <a:lnTo>
                    <a:pt x="1112996" y="93535"/>
                  </a:lnTo>
                  <a:lnTo>
                    <a:pt x="1119378" y="96583"/>
                  </a:lnTo>
                  <a:lnTo>
                    <a:pt x="1139190" y="87058"/>
                  </a:lnTo>
                  <a:lnTo>
                    <a:pt x="1142524" y="67913"/>
                  </a:lnTo>
                  <a:lnTo>
                    <a:pt x="1133189" y="46768"/>
                  </a:lnTo>
                  <a:lnTo>
                    <a:pt x="1143191" y="38862"/>
                  </a:lnTo>
                  <a:lnTo>
                    <a:pt x="1154811" y="33147"/>
                  </a:lnTo>
                  <a:lnTo>
                    <a:pt x="1175385" y="26384"/>
                  </a:lnTo>
                  <a:lnTo>
                    <a:pt x="1179576" y="23527"/>
                  </a:lnTo>
                  <a:lnTo>
                    <a:pt x="1181672" y="18193"/>
                  </a:lnTo>
                  <a:lnTo>
                    <a:pt x="1187577" y="13240"/>
                  </a:lnTo>
                  <a:lnTo>
                    <a:pt x="1192149" y="13906"/>
                  </a:lnTo>
                  <a:lnTo>
                    <a:pt x="1198912" y="20860"/>
                  </a:lnTo>
                  <a:lnTo>
                    <a:pt x="1215867" y="24575"/>
                  </a:lnTo>
                  <a:lnTo>
                    <a:pt x="1235202" y="22574"/>
                  </a:lnTo>
                  <a:lnTo>
                    <a:pt x="1252252" y="23717"/>
                  </a:lnTo>
                  <a:lnTo>
                    <a:pt x="1260158" y="13240"/>
                  </a:lnTo>
                  <a:lnTo>
                    <a:pt x="1273969" y="10668"/>
                  </a:lnTo>
                  <a:lnTo>
                    <a:pt x="1285304" y="6287"/>
                  </a:lnTo>
                  <a:lnTo>
                    <a:pt x="1293019" y="0"/>
                  </a:lnTo>
                  <a:lnTo>
                    <a:pt x="1293019" y="0"/>
                  </a:lnTo>
                  <a:lnTo>
                    <a:pt x="1300448" y="6763"/>
                  </a:lnTo>
                  <a:lnTo>
                    <a:pt x="1301877" y="14478"/>
                  </a:lnTo>
                  <a:lnTo>
                    <a:pt x="1298543" y="39910"/>
                  </a:lnTo>
                  <a:lnTo>
                    <a:pt x="1300448" y="53245"/>
                  </a:lnTo>
                  <a:lnTo>
                    <a:pt x="1305211" y="59722"/>
                  </a:lnTo>
                  <a:lnTo>
                    <a:pt x="1303306" y="83344"/>
                  </a:lnTo>
                  <a:lnTo>
                    <a:pt x="1287018" y="104680"/>
                  </a:lnTo>
                  <a:lnTo>
                    <a:pt x="1275588" y="138208"/>
                  </a:lnTo>
                  <a:lnTo>
                    <a:pt x="1278446" y="146494"/>
                  </a:lnTo>
                  <a:lnTo>
                    <a:pt x="1266920" y="212122"/>
                  </a:lnTo>
                  <a:lnTo>
                    <a:pt x="1261872" y="231362"/>
                  </a:lnTo>
                  <a:lnTo>
                    <a:pt x="1242632" y="285464"/>
                  </a:lnTo>
                  <a:lnTo>
                    <a:pt x="1241298" y="317373"/>
                  </a:lnTo>
                  <a:lnTo>
                    <a:pt x="1242918" y="323183"/>
                  </a:lnTo>
                  <a:lnTo>
                    <a:pt x="1246537" y="323659"/>
                  </a:lnTo>
                  <a:lnTo>
                    <a:pt x="1248347" y="330994"/>
                  </a:lnTo>
                  <a:lnTo>
                    <a:pt x="1237774" y="366427"/>
                  </a:lnTo>
                  <a:lnTo>
                    <a:pt x="1235774" y="380429"/>
                  </a:lnTo>
                  <a:lnTo>
                    <a:pt x="1224915" y="416338"/>
                  </a:lnTo>
                  <a:lnTo>
                    <a:pt x="1215771" y="435007"/>
                  </a:lnTo>
                  <a:lnTo>
                    <a:pt x="1194816" y="461486"/>
                  </a:lnTo>
                  <a:lnTo>
                    <a:pt x="1190054" y="473869"/>
                  </a:lnTo>
                  <a:lnTo>
                    <a:pt x="1193102" y="489966"/>
                  </a:lnTo>
                  <a:lnTo>
                    <a:pt x="1191863" y="507016"/>
                  </a:lnTo>
                  <a:lnTo>
                    <a:pt x="1173861" y="522256"/>
                  </a:lnTo>
                  <a:lnTo>
                    <a:pt x="1166146" y="531209"/>
                  </a:lnTo>
                  <a:lnTo>
                    <a:pt x="1150239" y="541115"/>
                  </a:lnTo>
                  <a:lnTo>
                    <a:pt x="1149382" y="546354"/>
                  </a:lnTo>
                  <a:lnTo>
                    <a:pt x="1151954" y="551879"/>
                  </a:lnTo>
                  <a:lnTo>
                    <a:pt x="1132142" y="558832"/>
                  </a:lnTo>
                  <a:lnTo>
                    <a:pt x="1117568" y="566356"/>
                  </a:lnTo>
                  <a:lnTo>
                    <a:pt x="1102805" y="588550"/>
                  </a:lnTo>
                  <a:lnTo>
                    <a:pt x="1092994" y="612838"/>
                  </a:lnTo>
                  <a:lnTo>
                    <a:pt x="1090708" y="614744"/>
                  </a:lnTo>
                  <a:lnTo>
                    <a:pt x="1085469" y="615124"/>
                  </a:lnTo>
                  <a:lnTo>
                    <a:pt x="1080611" y="619030"/>
                  </a:lnTo>
                  <a:lnTo>
                    <a:pt x="1079564" y="624649"/>
                  </a:lnTo>
                  <a:lnTo>
                    <a:pt x="1083945" y="628555"/>
                  </a:lnTo>
                  <a:lnTo>
                    <a:pt x="1080611" y="641795"/>
                  </a:lnTo>
                  <a:lnTo>
                    <a:pt x="1068801" y="657606"/>
                  </a:lnTo>
                  <a:lnTo>
                    <a:pt x="1064324" y="690944"/>
                  </a:lnTo>
                  <a:lnTo>
                    <a:pt x="1061847" y="699897"/>
                  </a:lnTo>
                  <a:lnTo>
                    <a:pt x="1058132" y="702755"/>
                  </a:lnTo>
                  <a:lnTo>
                    <a:pt x="1052132" y="702088"/>
                  </a:lnTo>
                  <a:lnTo>
                    <a:pt x="1044035" y="705326"/>
                  </a:lnTo>
                  <a:lnTo>
                    <a:pt x="1049751" y="706850"/>
                  </a:lnTo>
                  <a:lnTo>
                    <a:pt x="1053942" y="710755"/>
                  </a:lnTo>
                  <a:lnTo>
                    <a:pt x="1045559" y="724376"/>
                  </a:lnTo>
                  <a:lnTo>
                    <a:pt x="1036225" y="731330"/>
                  </a:lnTo>
                  <a:lnTo>
                    <a:pt x="1026986" y="744950"/>
                  </a:lnTo>
                  <a:lnTo>
                    <a:pt x="1017270" y="773239"/>
                  </a:lnTo>
                  <a:lnTo>
                    <a:pt x="1021461" y="778383"/>
                  </a:lnTo>
                  <a:lnTo>
                    <a:pt x="1016318" y="801814"/>
                  </a:lnTo>
                  <a:lnTo>
                    <a:pt x="1009650" y="806005"/>
                  </a:lnTo>
                  <a:lnTo>
                    <a:pt x="1007555" y="813245"/>
                  </a:lnTo>
                  <a:lnTo>
                    <a:pt x="1011174" y="823817"/>
                  </a:lnTo>
                  <a:lnTo>
                    <a:pt x="1018413" y="831342"/>
                  </a:lnTo>
                  <a:lnTo>
                    <a:pt x="1016794" y="839724"/>
                  </a:lnTo>
                  <a:lnTo>
                    <a:pt x="1014032" y="842105"/>
                  </a:lnTo>
                  <a:lnTo>
                    <a:pt x="1010603" y="838390"/>
                  </a:lnTo>
                  <a:lnTo>
                    <a:pt x="1011841" y="835819"/>
                  </a:lnTo>
                  <a:lnTo>
                    <a:pt x="1010412" y="830008"/>
                  </a:lnTo>
                  <a:lnTo>
                    <a:pt x="1007650" y="829723"/>
                  </a:lnTo>
                  <a:lnTo>
                    <a:pt x="1001078" y="833819"/>
                  </a:lnTo>
                  <a:lnTo>
                    <a:pt x="1000316" y="838010"/>
                  </a:lnTo>
                  <a:lnTo>
                    <a:pt x="1002983" y="844487"/>
                  </a:lnTo>
                  <a:lnTo>
                    <a:pt x="997172" y="850963"/>
                  </a:lnTo>
                  <a:lnTo>
                    <a:pt x="986123" y="857060"/>
                  </a:lnTo>
                  <a:lnTo>
                    <a:pt x="980504" y="867632"/>
                  </a:lnTo>
                  <a:lnTo>
                    <a:pt x="979932" y="872966"/>
                  </a:lnTo>
                  <a:lnTo>
                    <a:pt x="972312" y="895064"/>
                  </a:lnTo>
                  <a:lnTo>
                    <a:pt x="967073" y="903541"/>
                  </a:lnTo>
                  <a:lnTo>
                    <a:pt x="947071" y="947356"/>
                  </a:lnTo>
                  <a:lnTo>
                    <a:pt x="944499" y="969169"/>
                  </a:lnTo>
                  <a:lnTo>
                    <a:pt x="944309" y="996791"/>
                  </a:lnTo>
                  <a:lnTo>
                    <a:pt x="938308" y="1004602"/>
                  </a:lnTo>
                  <a:lnTo>
                    <a:pt x="932784" y="1035272"/>
                  </a:lnTo>
                  <a:lnTo>
                    <a:pt x="926878" y="1056704"/>
                  </a:lnTo>
                  <a:lnTo>
                    <a:pt x="920306" y="1073277"/>
                  </a:lnTo>
                  <a:lnTo>
                    <a:pt x="920782" y="1092041"/>
                  </a:lnTo>
                  <a:lnTo>
                    <a:pt x="931069" y="1103948"/>
                  </a:lnTo>
                  <a:lnTo>
                    <a:pt x="932402" y="1112901"/>
                  </a:lnTo>
                  <a:lnTo>
                    <a:pt x="932307" y="1117187"/>
                  </a:lnTo>
                  <a:lnTo>
                    <a:pt x="929259" y="1116235"/>
                  </a:lnTo>
                  <a:lnTo>
                    <a:pt x="924878" y="1119473"/>
                  </a:lnTo>
                  <a:lnTo>
                    <a:pt x="925068" y="1134523"/>
                  </a:lnTo>
                  <a:lnTo>
                    <a:pt x="928497" y="1149191"/>
                  </a:lnTo>
                  <a:close/>
                  <a:moveTo>
                    <a:pt x="837724" y="936593"/>
                  </a:moveTo>
                  <a:lnTo>
                    <a:pt x="838486" y="932783"/>
                  </a:lnTo>
                  <a:lnTo>
                    <a:pt x="836200" y="906589"/>
                  </a:lnTo>
                  <a:lnTo>
                    <a:pt x="842105" y="882968"/>
                  </a:lnTo>
                  <a:lnTo>
                    <a:pt x="847059" y="876014"/>
                  </a:lnTo>
                  <a:lnTo>
                    <a:pt x="854869" y="872299"/>
                  </a:lnTo>
                  <a:lnTo>
                    <a:pt x="864489" y="873633"/>
                  </a:lnTo>
                  <a:lnTo>
                    <a:pt x="869061" y="869537"/>
                  </a:lnTo>
                  <a:lnTo>
                    <a:pt x="862679" y="865441"/>
                  </a:lnTo>
                  <a:lnTo>
                    <a:pt x="853154" y="862013"/>
                  </a:lnTo>
                  <a:lnTo>
                    <a:pt x="847725" y="855536"/>
                  </a:lnTo>
                  <a:lnTo>
                    <a:pt x="835628" y="848678"/>
                  </a:lnTo>
                  <a:lnTo>
                    <a:pt x="808482" y="868680"/>
                  </a:lnTo>
                  <a:lnTo>
                    <a:pt x="803529" y="893064"/>
                  </a:lnTo>
                  <a:lnTo>
                    <a:pt x="803338" y="910685"/>
                  </a:lnTo>
                  <a:lnTo>
                    <a:pt x="806101" y="918210"/>
                  </a:lnTo>
                  <a:lnTo>
                    <a:pt x="819912" y="938689"/>
                  </a:lnTo>
                  <a:lnTo>
                    <a:pt x="822388" y="940784"/>
                  </a:lnTo>
                  <a:lnTo>
                    <a:pt x="832771" y="944308"/>
                  </a:lnTo>
                  <a:lnTo>
                    <a:pt x="837724" y="936593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1FEE357-0EB5-1ACC-2A92-E23B4BB16FD4}"/>
                </a:ext>
              </a:extLst>
            </p:cNvPr>
            <p:cNvSpPr/>
            <p:nvPr/>
          </p:nvSpPr>
          <p:spPr>
            <a:xfrm>
              <a:off x="5657394" y="3172019"/>
              <a:ext cx="1241107" cy="1470755"/>
            </a:xfrm>
            <a:custGeom>
              <a:avLst/>
              <a:gdLst>
                <a:gd name="connsiteX0" fmla="*/ 755428 w 1241107"/>
                <a:gd name="connsiteY0" fmla="*/ 976598 h 1470755"/>
                <a:gd name="connsiteX1" fmla="*/ 745141 w 1241107"/>
                <a:gd name="connsiteY1" fmla="*/ 993172 h 1470755"/>
                <a:gd name="connsiteX2" fmla="*/ 736759 w 1241107"/>
                <a:gd name="connsiteY2" fmla="*/ 996886 h 1470755"/>
                <a:gd name="connsiteX3" fmla="*/ 727901 w 1241107"/>
                <a:gd name="connsiteY3" fmla="*/ 1012031 h 1470755"/>
                <a:gd name="connsiteX4" fmla="*/ 717233 w 1241107"/>
                <a:gd name="connsiteY4" fmla="*/ 1018699 h 1470755"/>
                <a:gd name="connsiteX5" fmla="*/ 710851 w 1241107"/>
                <a:gd name="connsiteY5" fmla="*/ 1031367 h 1470755"/>
                <a:gd name="connsiteX6" fmla="*/ 703517 w 1241107"/>
                <a:gd name="connsiteY6" fmla="*/ 1053560 h 1470755"/>
                <a:gd name="connsiteX7" fmla="*/ 706088 w 1241107"/>
                <a:gd name="connsiteY7" fmla="*/ 1054799 h 1470755"/>
                <a:gd name="connsiteX8" fmla="*/ 710660 w 1241107"/>
                <a:gd name="connsiteY8" fmla="*/ 1054227 h 1470755"/>
                <a:gd name="connsiteX9" fmla="*/ 724472 w 1241107"/>
                <a:gd name="connsiteY9" fmla="*/ 1044511 h 1470755"/>
                <a:gd name="connsiteX10" fmla="*/ 725900 w 1241107"/>
                <a:gd name="connsiteY10" fmla="*/ 1051084 h 1470755"/>
                <a:gd name="connsiteX11" fmla="*/ 724281 w 1241107"/>
                <a:gd name="connsiteY11" fmla="*/ 1075753 h 1470755"/>
                <a:gd name="connsiteX12" fmla="*/ 719328 w 1241107"/>
                <a:gd name="connsiteY12" fmla="*/ 1077849 h 1470755"/>
                <a:gd name="connsiteX13" fmla="*/ 716566 w 1241107"/>
                <a:gd name="connsiteY13" fmla="*/ 1072610 h 1470755"/>
                <a:gd name="connsiteX14" fmla="*/ 707898 w 1241107"/>
                <a:gd name="connsiteY14" fmla="*/ 1062990 h 1470755"/>
                <a:gd name="connsiteX15" fmla="*/ 701707 w 1241107"/>
                <a:gd name="connsiteY15" fmla="*/ 1059180 h 1470755"/>
                <a:gd name="connsiteX16" fmla="*/ 695230 w 1241107"/>
                <a:gd name="connsiteY16" fmla="*/ 1060133 h 1470755"/>
                <a:gd name="connsiteX17" fmla="*/ 690658 w 1241107"/>
                <a:gd name="connsiteY17" fmla="*/ 1070896 h 1470755"/>
                <a:gd name="connsiteX18" fmla="*/ 686943 w 1241107"/>
                <a:gd name="connsiteY18" fmla="*/ 1070801 h 1470755"/>
                <a:gd name="connsiteX19" fmla="*/ 683038 w 1241107"/>
                <a:gd name="connsiteY19" fmla="*/ 1063276 h 1470755"/>
                <a:gd name="connsiteX20" fmla="*/ 669417 w 1241107"/>
                <a:gd name="connsiteY20" fmla="*/ 1045464 h 1470755"/>
                <a:gd name="connsiteX21" fmla="*/ 654082 w 1241107"/>
                <a:gd name="connsiteY21" fmla="*/ 1029652 h 1470755"/>
                <a:gd name="connsiteX22" fmla="*/ 645985 w 1241107"/>
                <a:gd name="connsiteY22" fmla="*/ 1023176 h 1470755"/>
                <a:gd name="connsiteX23" fmla="*/ 642652 w 1241107"/>
                <a:gd name="connsiteY23" fmla="*/ 1022128 h 1470755"/>
                <a:gd name="connsiteX24" fmla="*/ 631984 w 1241107"/>
                <a:gd name="connsiteY24" fmla="*/ 1025843 h 1470755"/>
                <a:gd name="connsiteX25" fmla="*/ 636080 w 1241107"/>
                <a:gd name="connsiteY25" fmla="*/ 1014508 h 1470755"/>
                <a:gd name="connsiteX26" fmla="*/ 641985 w 1241107"/>
                <a:gd name="connsiteY26" fmla="*/ 1006031 h 1470755"/>
                <a:gd name="connsiteX27" fmla="*/ 642461 w 1241107"/>
                <a:gd name="connsiteY27" fmla="*/ 1013841 h 1470755"/>
                <a:gd name="connsiteX28" fmla="*/ 655987 w 1241107"/>
                <a:gd name="connsiteY28" fmla="*/ 1028319 h 1470755"/>
                <a:gd name="connsiteX29" fmla="*/ 661416 w 1241107"/>
                <a:gd name="connsiteY29" fmla="*/ 1032034 h 1470755"/>
                <a:gd name="connsiteX30" fmla="*/ 671703 w 1241107"/>
                <a:gd name="connsiteY30" fmla="*/ 1028700 h 1470755"/>
                <a:gd name="connsiteX31" fmla="*/ 661226 w 1241107"/>
                <a:gd name="connsiteY31" fmla="*/ 1024509 h 1470755"/>
                <a:gd name="connsiteX32" fmla="*/ 659892 w 1241107"/>
                <a:gd name="connsiteY32" fmla="*/ 1020604 h 1470755"/>
                <a:gd name="connsiteX33" fmla="*/ 659321 w 1241107"/>
                <a:gd name="connsiteY33" fmla="*/ 1017365 h 1470755"/>
                <a:gd name="connsiteX34" fmla="*/ 661035 w 1241107"/>
                <a:gd name="connsiteY34" fmla="*/ 1013555 h 1470755"/>
                <a:gd name="connsiteX35" fmla="*/ 656463 w 1241107"/>
                <a:gd name="connsiteY35" fmla="*/ 987838 h 1470755"/>
                <a:gd name="connsiteX36" fmla="*/ 648557 w 1241107"/>
                <a:gd name="connsiteY36" fmla="*/ 966787 h 1470755"/>
                <a:gd name="connsiteX37" fmla="*/ 647319 w 1241107"/>
                <a:gd name="connsiteY37" fmla="*/ 952691 h 1470755"/>
                <a:gd name="connsiteX38" fmla="*/ 640366 w 1241107"/>
                <a:gd name="connsiteY38" fmla="*/ 941927 h 1470755"/>
                <a:gd name="connsiteX39" fmla="*/ 623792 w 1241107"/>
                <a:gd name="connsiteY39" fmla="*/ 923258 h 1470755"/>
                <a:gd name="connsiteX40" fmla="*/ 603885 w 1241107"/>
                <a:gd name="connsiteY40" fmla="*/ 907066 h 1470755"/>
                <a:gd name="connsiteX41" fmla="*/ 606743 w 1241107"/>
                <a:gd name="connsiteY41" fmla="*/ 895159 h 1470755"/>
                <a:gd name="connsiteX42" fmla="*/ 605695 w 1241107"/>
                <a:gd name="connsiteY42" fmla="*/ 886587 h 1470755"/>
                <a:gd name="connsiteX43" fmla="*/ 600551 w 1241107"/>
                <a:gd name="connsiteY43" fmla="*/ 871918 h 1470755"/>
                <a:gd name="connsiteX44" fmla="*/ 590074 w 1241107"/>
                <a:gd name="connsiteY44" fmla="*/ 850297 h 1470755"/>
                <a:gd name="connsiteX45" fmla="*/ 578263 w 1241107"/>
                <a:gd name="connsiteY45" fmla="*/ 845725 h 1470755"/>
                <a:gd name="connsiteX46" fmla="*/ 559118 w 1241107"/>
                <a:gd name="connsiteY46" fmla="*/ 848773 h 1470755"/>
                <a:gd name="connsiteX47" fmla="*/ 550926 w 1241107"/>
                <a:gd name="connsiteY47" fmla="*/ 853440 h 1470755"/>
                <a:gd name="connsiteX48" fmla="*/ 544639 w 1241107"/>
                <a:gd name="connsiteY48" fmla="*/ 846392 h 1470755"/>
                <a:gd name="connsiteX49" fmla="*/ 544735 w 1241107"/>
                <a:gd name="connsiteY49" fmla="*/ 843248 h 1470755"/>
                <a:gd name="connsiteX50" fmla="*/ 537115 w 1241107"/>
                <a:gd name="connsiteY50" fmla="*/ 822960 h 1470755"/>
                <a:gd name="connsiteX51" fmla="*/ 524542 w 1241107"/>
                <a:gd name="connsiteY51" fmla="*/ 794385 h 1470755"/>
                <a:gd name="connsiteX52" fmla="*/ 532829 w 1241107"/>
                <a:gd name="connsiteY52" fmla="*/ 794957 h 1470755"/>
                <a:gd name="connsiteX53" fmla="*/ 536924 w 1241107"/>
                <a:gd name="connsiteY53" fmla="*/ 798767 h 1470755"/>
                <a:gd name="connsiteX54" fmla="*/ 538353 w 1241107"/>
                <a:gd name="connsiteY54" fmla="*/ 804958 h 1470755"/>
                <a:gd name="connsiteX55" fmla="*/ 545401 w 1241107"/>
                <a:gd name="connsiteY55" fmla="*/ 795337 h 1470755"/>
                <a:gd name="connsiteX56" fmla="*/ 547497 w 1241107"/>
                <a:gd name="connsiteY56" fmla="*/ 789051 h 1470755"/>
                <a:gd name="connsiteX57" fmla="*/ 545401 w 1241107"/>
                <a:gd name="connsiteY57" fmla="*/ 778193 h 1470755"/>
                <a:gd name="connsiteX58" fmla="*/ 538067 w 1241107"/>
                <a:gd name="connsiteY58" fmla="*/ 767810 h 1470755"/>
                <a:gd name="connsiteX59" fmla="*/ 531590 w 1241107"/>
                <a:gd name="connsiteY59" fmla="*/ 762191 h 1470755"/>
                <a:gd name="connsiteX60" fmla="*/ 528638 w 1241107"/>
                <a:gd name="connsiteY60" fmla="*/ 761714 h 1470755"/>
                <a:gd name="connsiteX61" fmla="*/ 512255 w 1241107"/>
                <a:gd name="connsiteY61" fmla="*/ 766858 h 1470755"/>
                <a:gd name="connsiteX62" fmla="*/ 505587 w 1241107"/>
                <a:gd name="connsiteY62" fmla="*/ 773240 h 1470755"/>
                <a:gd name="connsiteX63" fmla="*/ 501682 w 1241107"/>
                <a:gd name="connsiteY63" fmla="*/ 772477 h 1470755"/>
                <a:gd name="connsiteX64" fmla="*/ 501872 w 1241107"/>
                <a:gd name="connsiteY64" fmla="*/ 762572 h 1470755"/>
                <a:gd name="connsiteX65" fmla="*/ 504825 w 1241107"/>
                <a:gd name="connsiteY65" fmla="*/ 755809 h 1470755"/>
                <a:gd name="connsiteX66" fmla="*/ 510064 w 1241107"/>
                <a:gd name="connsiteY66" fmla="*/ 757904 h 1470755"/>
                <a:gd name="connsiteX67" fmla="*/ 511778 w 1241107"/>
                <a:gd name="connsiteY67" fmla="*/ 755047 h 1470755"/>
                <a:gd name="connsiteX68" fmla="*/ 498919 w 1241107"/>
                <a:gd name="connsiteY68" fmla="*/ 737140 h 1470755"/>
                <a:gd name="connsiteX69" fmla="*/ 488537 w 1241107"/>
                <a:gd name="connsiteY69" fmla="*/ 731044 h 1470755"/>
                <a:gd name="connsiteX70" fmla="*/ 482060 w 1241107"/>
                <a:gd name="connsiteY70" fmla="*/ 725234 h 1470755"/>
                <a:gd name="connsiteX71" fmla="*/ 483203 w 1241107"/>
                <a:gd name="connsiteY71" fmla="*/ 720757 h 1470755"/>
                <a:gd name="connsiteX72" fmla="*/ 476155 w 1241107"/>
                <a:gd name="connsiteY72" fmla="*/ 718566 h 1470755"/>
                <a:gd name="connsiteX73" fmla="*/ 473583 w 1241107"/>
                <a:gd name="connsiteY73" fmla="*/ 720661 h 1470755"/>
                <a:gd name="connsiteX74" fmla="*/ 472059 w 1241107"/>
                <a:gd name="connsiteY74" fmla="*/ 726853 h 1470755"/>
                <a:gd name="connsiteX75" fmla="*/ 463582 w 1241107"/>
                <a:gd name="connsiteY75" fmla="*/ 732187 h 1470755"/>
                <a:gd name="connsiteX76" fmla="*/ 430625 w 1241107"/>
                <a:gd name="connsiteY76" fmla="*/ 729901 h 1470755"/>
                <a:gd name="connsiteX77" fmla="*/ 427482 w 1241107"/>
                <a:gd name="connsiteY77" fmla="*/ 729139 h 1470755"/>
                <a:gd name="connsiteX78" fmla="*/ 420243 w 1241107"/>
                <a:gd name="connsiteY78" fmla="*/ 721328 h 1470755"/>
                <a:gd name="connsiteX79" fmla="*/ 410718 w 1241107"/>
                <a:gd name="connsiteY79" fmla="*/ 717899 h 1470755"/>
                <a:gd name="connsiteX80" fmla="*/ 396145 w 1241107"/>
                <a:gd name="connsiteY80" fmla="*/ 704088 h 1470755"/>
                <a:gd name="connsiteX81" fmla="*/ 391192 w 1241107"/>
                <a:gd name="connsiteY81" fmla="*/ 701421 h 1470755"/>
                <a:gd name="connsiteX82" fmla="*/ 370427 w 1241107"/>
                <a:gd name="connsiteY82" fmla="*/ 698945 h 1470755"/>
                <a:gd name="connsiteX83" fmla="*/ 360521 w 1241107"/>
                <a:gd name="connsiteY83" fmla="*/ 700945 h 1470755"/>
                <a:gd name="connsiteX84" fmla="*/ 352806 w 1241107"/>
                <a:gd name="connsiteY84" fmla="*/ 708088 h 1470755"/>
                <a:gd name="connsiteX85" fmla="*/ 343852 w 1241107"/>
                <a:gd name="connsiteY85" fmla="*/ 711232 h 1470755"/>
                <a:gd name="connsiteX86" fmla="*/ 337375 w 1241107"/>
                <a:gd name="connsiteY86" fmla="*/ 711708 h 1470755"/>
                <a:gd name="connsiteX87" fmla="*/ 330232 w 1241107"/>
                <a:gd name="connsiteY87" fmla="*/ 709898 h 1470755"/>
                <a:gd name="connsiteX88" fmla="*/ 312801 w 1241107"/>
                <a:gd name="connsiteY88" fmla="*/ 692277 h 1470755"/>
                <a:gd name="connsiteX89" fmla="*/ 286131 w 1241107"/>
                <a:gd name="connsiteY89" fmla="*/ 672941 h 1470755"/>
                <a:gd name="connsiteX90" fmla="*/ 244316 w 1241107"/>
                <a:gd name="connsiteY90" fmla="*/ 651320 h 1470755"/>
                <a:gd name="connsiteX91" fmla="*/ 221933 w 1241107"/>
                <a:gd name="connsiteY91" fmla="*/ 642938 h 1470755"/>
                <a:gd name="connsiteX92" fmla="*/ 218504 w 1241107"/>
                <a:gd name="connsiteY92" fmla="*/ 643318 h 1470755"/>
                <a:gd name="connsiteX93" fmla="*/ 207931 w 1241107"/>
                <a:gd name="connsiteY93" fmla="*/ 651891 h 1470755"/>
                <a:gd name="connsiteX94" fmla="*/ 190500 w 1241107"/>
                <a:gd name="connsiteY94" fmla="*/ 658654 h 1470755"/>
                <a:gd name="connsiteX95" fmla="*/ 185261 w 1241107"/>
                <a:gd name="connsiteY95" fmla="*/ 659321 h 1470755"/>
                <a:gd name="connsiteX96" fmla="*/ 130397 w 1241107"/>
                <a:gd name="connsiteY96" fmla="*/ 655225 h 1470755"/>
                <a:gd name="connsiteX97" fmla="*/ 118586 w 1241107"/>
                <a:gd name="connsiteY97" fmla="*/ 655606 h 1470755"/>
                <a:gd name="connsiteX98" fmla="*/ 96583 w 1241107"/>
                <a:gd name="connsiteY98" fmla="*/ 657320 h 1470755"/>
                <a:gd name="connsiteX99" fmla="*/ 86487 w 1241107"/>
                <a:gd name="connsiteY99" fmla="*/ 659892 h 1470755"/>
                <a:gd name="connsiteX100" fmla="*/ 23813 w 1241107"/>
                <a:gd name="connsiteY100" fmla="*/ 665226 h 1470755"/>
                <a:gd name="connsiteX101" fmla="*/ 0 w 1241107"/>
                <a:gd name="connsiteY101" fmla="*/ 669131 h 1470755"/>
                <a:gd name="connsiteX102" fmla="*/ 0 w 1241107"/>
                <a:gd name="connsiteY102" fmla="*/ 669131 h 1470755"/>
                <a:gd name="connsiteX103" fmla="*/ 571 w 1241107"/>
                <a:gd name="connsiteY103" fmla="*/ 667 h 1470755"/>
                <a:gd name="connsiteX104" fmla="*/ 571 w 1241107"/>
                <a:gd name="connsiteY104" fmla="*/ 667 h 1470755"/>
                <a:gd name="connsiteX105" fmla="*/ 93059 w 1241107"/>
                <a:gd name="connsiteY105" fmla="*/ 0 h 1470755"/>
                <a:gd name="connsiteX106" fmla="*/ 93059 w 1241107"/>
                <a:gd name="connsiteY106" fmla="*/ 0 h 1470755"/>
                <a:gd name="connsiteX107" fmla="*/ 230886 w 1241107"/>
                <a:gd name="connsiteY107" fmla="*/ 95 h 1470755"/>
                <a:gd name="connsiteX108" fmla="*/ 230886 w 1241107"/>
                <a:gd name="connsiteY108" fmla="*/ 95 h 1470755"/>
                <a:gd name="connsiteX109" fmla="*/ 930593 w 1241107"/>
                <a:gd name="connsiteY109" fmla="*/ 0 h 1470755"/>
                <a:gd name="connsiteX110" fmla="*/ 930593 w 1241107"/>
                <a:gd name="connsiteY110" fmla="*/ 0 h 1470755"/>
                <a:gd name="connsiteX111" fmla="*/ 1240822 w 1241107"/>
                <a:gd name="connsiteY111" fmla="*/ 0 h 1470755"/>
                <a:gd name="connsiteX112" fmla="*/ 1241108 w 1241107"/>
                <a:gd name="connsiteY112" fmla="*/ 348139 h 1470755"/>
                <a:gd name="connsiteX113" fmla="*/ 1241108 w 1241107"/>
                <a:gd name="connsiteY113" fmla="*/ 348139 h 1470755"/>
                <a:gd name="connsiteX114" fmla="*/ 1240631 w 1241107"/>
                <a:gd name="connsiteY114" fmla="*/ 954881 h 1470755"/>
                <a:gd name="connsiteX115" fmla="*/ 1240631 w 1241107"/>
                <a:gd name="connsiteY115" fmla="*/ 954881 h 1470755"/>
                <a:gd name="connsiteX116" fmla="*/ 1237964 w 1241107"/>
                <a:gd name="connsiteY116" fmla="*/ 951357 h 1470755"/>
                <a:gd name="connsiteX117" fmla="*/ 1237583 w 1241107"/>
                <a:gd name="connsiteY117" fmla="*/ 1469517 h 1470755"/>
                <a:gd name="connsiteX118" fmla="*/ 1237583 w 1241107"/>
                <a:gd name="connsiteY118" fmla="*/ 1469517 h 1470755"/>
                <a:gd name="connsiteX119" fmla="*/ 1225486 w 1241107"/>
                <a:gd name="connsiteY119" fmla="*/ 1468279 h 1470755"/>
                <a:gd name="connsiteX120" fmla="*/ 1217295 w 1241107"/>
                <a:gd name="connsiteY120" fmla="*/ 1470755 h 1470755"/>
                <a:gd name="connsiteX121" fmla="*/ 1209770 w 1241107"/>
                <a:gd name="connsiteY121" fmla="*/ 1470469 h 1470755"/>
                <a:gd name="connsiteX122" fmla="*/ 1192340 w 1241107"/>
                <a:gd name="connsiteY122" fmla="*/ 1461135 h 1470755"/>
                <a:gd name="connsiteX123" fmla="*/ 1174337 w 1241107"/>
                <a:gd name="connsiteY123" fmla="*/ 1443037 h 1470755"/>
                <a:gd name="connsiteX124" fmla="*/ 1162145 w 1241107"/>
                <a:gd name="connsiteY124" fmla="*/ 1418368 h 1470755"/>
                <a:gd name="connsiteX125" fmla="*/ 1150049 w 1241107"/>
                <a:gd name="connsiteY125" fmla="*/ 1399985 h 1470755"/>
                <a:gd name="connsiteX126" fmla="*/ 1142619 w 1241107"/>
                <a:gd name="connsiteY126" fmla="*/ 1394746 h 1470755"/>
                <a:gd name="connsiteX127" fmla="*/ 1136809 w 1241107"/>
                <a:gd name="connsiteY127" fmla="*/ 1395032 h 1470755"/>
                <a:gd name="connsiteX128" fmla="*/ 1118235 w 1241107"/>
                <a:gd name="connsiteY128" fmla="*/ 1370076 h 1470755"/>
                <a:gd name="connsiteX129" fmla="*/ 1111758 w 1241107"/>
                <a:gd name="connsiteY129" fmla="*/ 1357122 h 1470755"/>
                <a:gd name="connsiteX130" fmla="*/ 1114996 w 1241107"/>
                <a:gd name="connsiteY130" fmla="*/ 1350455 h 1470755"/>
                <a:gd name="connsiteX131" fmla="*/ 1114711 w 1241107"/>
                <a:gd name="connsiteY131" fmla="*/ 1345216 h 1470755"/>
                <a:gd name="connsiteX132" fmla="*/ 1109853 w 1241107"/>
                <a:gd name="connsiteY132" fmla="*/ 1333119 h 1470755"/>
                <a:gd name="connsiteX133" fmla="*/ 1111758 w 1241107"/>
                <a:gd name="connsiteY133" fmla="*/ 1321213 h 1470755"/>
                <a:gd name="connsiteX134" fmla="*/ 1119092 w 1241107"/>
                <a:gd name="connsiteY134" fmla="*/ 1315117 h 1470755"/>
                <a:gd name="connsiteX135" fmla="*/ 1123093 w 1241107"/>
                <a:gd name="connsiteY135" fmla="*/ 1304830 h 1470755"/>
                <a:gd name="connsiteX136" fmla="*/ 1122998 w 1241107"/>
                <a:gd name="connsiteY136" fmla="*/ 1287590 h 1470755"/>
                <a:gd name="connsiteX137" fmla="*/ 1119187 w 1241107"/>
                <a:gd name="connsiteY137" fmla="*/ 1273969 h 1470755"/>
                <a:gd name="connsiteX138" fmla="*/ 1101090 w 1241107"/>
                <a:gd name="connsiteY138" fmla="*/ 1229868 h 1470755"/>
                <a:gd name="connsiteX139" fmla="*/ 1072515 w 1241107"/>
                <a:gd name="connsiteY139" fmla="*/ 1191768 h 1470755"/>
                <a:gd name="connsiteX140" fmla="*/ 1053656 w 1241107"/>
                <a:gd name="connsiteY140" fmla="*/ 1171480 h 1470755"/>
                <a:gd name="connsiteX141" fmla="*/ 1042607 w 1241107"/>
                <a:gd name="connsiteY141" fmla="*/ 1162526 h 1470755"/>
                <a:gd name="connsiteX142" fmla="*/ 1047655 w 1241107"/>
                <a:gd name="connsiteY142" fmla="*/ 1164145 h 1470755"/>
                <a:gd name="connsiteX143" fmla="*/ 1075849 w 1241107"/>
                <a:gd name="connsiteY143" fmla="*/ 1188815 h 1470755"/>
                <a:gd name="connsiteX144" fmla="*/ 1094518 w 1241107"/>
                <a:gd name="connsiteY144" fmla="*/ 1214437 h 1470755"/>
                <a:gd name="connsiteX145" fmla="*/ 1102424 w 1241107"/>
                <a:gd name="connsiteY145" fmla="*/ 1230725 h 1470755"/>
                <a:gd name="connsiteX146" fmla="*/ 1101281 w 1241107"/>
                <a:gd name="connsiteY146" fmla="*/ 1221867 h 1470755"/>
                <a:gd name="connsiteX147" fmla="*/ 1096518 w 1241107"/>
                <a:gd name="connsiteY147" fmla="*/ 1208437 h 1470755"/>
                <a:gd name="connsiteX148" fmla="*/ 1092613 w 1241107"/>
                <a:gd name="connsiteY148" fmla="*/ 1202627 h 1470755"/>
                <a:gd name="connsiteX149" fmla="*/ 1080326 w 1241107"/>
                <a:gd name="connsiteY149" fmla="*/ 1188434 h 1470755"/>
                <a:gd name="connsiteX150" fmla="*/ 1044321 w 1241107"/>
                <a:gd name="connsiteY150" fmla="*/ 1153954 h 1470755"/>
                <a:gd name="connsiteX151" fmla="*/ 1044131 w 1241107"/>
                <a:gd name="connsiteY151" fmla="*/ 1142714 h 1470755"/>
                <a:gd name="connsiteX152" fmla="*/ 1050512 w 1241107"/>
                <a:gd name="connsiteY152" fmla="*/ 1140143 h 1470755"/>
                <a:gd name="connsiteX153" fmla="*/ 1058323 w 1241107"/>
                <a:gd name="connsiteY153" fmla="*/ 1146905 h 1470755"/>
                <a:gd name="connsiteX154" fmla="*/ 1057370 w 1241107"/>
                <a:gd name="connsiteY154" fmla="*/ 1162812 h 1470755"/>
                <a:gd name="connsiteX155" fmla="*/ 1058990 w 1241107"/>
                <a:gd name="connsiteY155" fmla="*/ 1165003 h 1470755"/>
                <a:gd name="connsiteX156" fmla="*/ 1068705 w 1241107"/>
                <a:gd name="connsiteY156" fmla="*/ 1163955 h 1470755"/>
                <a:gd name="connsiteX157" fmla="*/ 1071372 w 1241107"/>
                <a:gd name="connsiteY157" fmla="*/ 1152906 h 1470755"/>
                <a:gd name="connsiteX158" fmla="*/ 1072610 w 1241107"/>
                <a:gd name="connsiteY158" fmla="*/ 1136047 h 1470755"/>
                <a:gd name="connsiteX159" fmla="*/ 1070896 w 1241107"/>
                <a:gd name="connsiteY159" fmla="*/ 1123950 h 1470755"/>
                <a:gd name="connsiteX160" fmla="*/ 1056037 w 1241107"/>
                <a:gd name="connsiteY160" fmla="*/ 1116616 h 1470755"/>
                <a:gd name="connsiteX161" fmla="*/ 1048036 w 1241107"/>
                <a:gd name="connsiteY161" fmla="*/ 1124522 h 1470755"/>
                <a:gd name="connsiteX162" fmla="*/ 1042321 w 1241107"/>
                <a:gd name="connsiteY162" fmla="*/ 1126236 h 1470755"/>
                <a:gd name="connsiteX163" fmla="*/ 1036225 w 1241107"/>
                <a:gd name="connsiteY163" fmla="*/ 1125950 h 1470755"/>
                <a:gd name="connsiteX164" fmla="*/ 1030986 w 1241107"/>
                <a:gd name="connsiteY164" fmla="*/ 1128236 h 1470755"/>
                <a:gd name="connsiteX165" fmla="*/ 1028891 w 1241107"/>
                <a:gd name="connsiteY165" fmla="*/ 1133380 h 1470755"/>
                <a:gd name="connsiteX166" fmla="*/ 1029938 w 1241107"/>
                <a:gd name="connsiteY166" fmla="*/ 1136714 h 1470755"/>
                <a:gd name="connsiteX167" fmla="*/ 1035844 w 1241107"/>
                <a:gd name="connsiteY167" fmla="*/ 1138618 h 1470755"/>
                <a:gd name="connsiteX168" fmla="*/ 1037844 w 1241107"/>
                <a:gd name="connsiteY168" fmla="*/ 1141095 h 1470755"/>
                <a:gd name="connsiteX169" fmla="*/ 1033177 w 1241107"/>
                <a:gd name="connsiteY169" fmla="*/ 1147096 h 1470755"/>
                <a:gd name="connsiteX170" fmla="*/ 1005268 w 1241107"/>
                <a:gd name="connsiteY170" fmla="*/ 1144715 h 1470755"/>
                <a:gd name="connsiteX171" fmla="*/ 997934 w 1241107"/>
                <a:gd name="connsiteY171" fmla="*/ 1147762 h 1470755"/>
                <a:gd name="connsiteX172" fmla="*/ 991743 w 1241107"/>
                <a:gd name="connsiteY172" fmla="*/ 1155287 h 1470755"/>
                <a:gd name="connsiteX173" fmla="*/ 986123 w 1241107"/>
                <a:gd name="connsiteY173" fmla="*/ 1159193 h 1470755"/>
                <a:gd name="connsiteX174" fmla="*/ 948785 w 1241107"/>
                <a:gd name="connsiteY174" fmla="*/ 1161193 h 1470755"/>
                <a:gd name="connsiteX175" fmla="*/ 940308 w 1241107"/>
                <a:gd name="connsiteY175" fmla="*/ 1154811 h 1470755"/>
                <a:gd name="connsiteX176" fmla="*/ 946499 w 1241107"/>
                <a:gd name="connsiteY176" fmla="*/ 1143857 h 1470755"/>
                <a:gd name="connsiteX177" fmla="*/ 960215 w 1241107"/>
                <a:gd name="connsiteY177" fmla="*/ 1136999 h 1470755"/>
                <a:gd name="connsiteX178" fmla="*/ 976027 w 1241107"/>
                <a:gd name="connsiteY178" fmla="*/ 1119950 h 1470755"/>
                <a:gd name="connsiteX179" fmla="*/ 978979 w 1241107"/>
                <a:gd name="connsiteY179" fmla="*/ 1103281 h 1470755"/>
                <a:gd name="connsiteX180" fmla="*/ 977741 w 1241107"/>
                <a:gd name="connsiteY180" fmla="*/ 1098899 h 1470755"/>
                <a:gd name="connsiteX181" fmla="*/ 978789 w 1241107"/>
                <a:gd name="connsiteY181" fmla="*/ 1090898 h 1470755"/>
                <a:gd name="connsiteX182" fmla="*/ 983837 w 1241107"/>
                <a:gd name="connsiteY182" fmla="*/ 1079849 h 1470755"/>
                <a:gd name="connsiteX183" fmla="*/ 980408 w 1241107"/>
                <a:gd name="connsiteY183" fmla="*/ 1059466 h 1470755"/>
                <a:gd name="connsiteX184" fmla="*/ 982790 w 1241107"/>
                <a:gd name="connsiteY184" fmla="*/ 1048226 h 1470755"/>
                <a:gd name="connsiteX185" fmla="*/ 981932 w 1241107"/>
                <a:gd name="connsiteY185" fmla="*/ 1042702 h 1470755"/>
                <a:gd name="connsiteX186" fmla="*/ 975646 w 1241107"/>
                <a:gd name="connsiteY186" fmla="*/ 1031843 h 1470755"/>
                <a:gd name="connsiteX187" fmla="*/ 959072 w 1241107"/>
                <a:gd name="connsiteY187" fmla="*/ 1011555 h 1470755"/>
                <a:gd name="connsiteX188" fmla="*/ 953357 w 1241107"/>
                <a:gd name="connsiteY188" fmla="*/ 990981 h 1470755"/>
                <a:gd name="connsiteX189" fmla="*/ 940213 w 1241107"/>
                <a:gd name="connsiteY189" fmla="*/ 968597 h 1470755"/>
                <a:gd name="connsiteX190" fmla="*/ 937736 w 1241107"/>
                <a:gd name="connsiteY190" fmla="*/ 969169 h 1470755"/>
                <a:gd name="connsiteX191" fmla="*/ 931450 w 1241107"/>
                <a:gd name="connsiteY191" fmla="*/ 983837 h 1470755"/>
                <a:gd name="connsiteX192" fmla="*/ 934212 w 1241107"/>
                <a:gd name="connsiteY192" fmla="*/ 989362 h 1470755"/>
                <a:gd name="connsiteX193" fmla="*/ 932688 w 1241107"/>
                <a:gd name="connsiteY193" fmla="*/ 994601 h 1470755"/>
                <a:gd name="connsiteX194" fmla="*/ 922877 w 1241107"/>
                <a:gd name="connsiteY194" fmla="*/ 1004697 h 1470755"/>
                <a:gd name="connsiteX195" fmla="*/ 919258 w 1241107"/>
                <a:gd name="connsiteY195" fmla="*/ 1017175 h 1470755"/>
                <a:gd name="connsiteX196" fmla="*/ 917829 w 1241107"/>
                <a:gd name="connsiteY196" fmla="*/ 1040416 h 1470755"/>
                <a:gd name="connsiteX197" fmla="*/ 904780 w 1241107"/>
                <a:gd name="connsiteY197" fmla="*/ 1082897 h 1470755"/>
                <a:gd name="connsiteX198" fmla="*/ 904684 w 1241107"/>
                <a:gd name="connsiteY198" fmla="*/ 1093375 h 1470755"/>
                <a:gd name="connsiteX199" fmla="*/ 897065 w 1241107"/>
                <a:gd name="connsiteY199" fmla="*/ 1099566 h 1470755"/>
                <a:gd name="connsiteX200" fmla="*/ 882396 w 1241107"/>
                <a:gd name="connsiteY200" fmla="*/ 1092899 h 1470755"/>
                <a:gd name="connsiteX201" fmla="*/ 874871 w 1241107"/>
                <a:gd name="connsiteY201" fmla="*/ 1090993 h 1470755"/>
                <a:gd name="connsiteX202" fmla="*/ 870871 w 1241107"/>
                <a:gd name="connsiteY202" fmla="*/ 1091756 h 1470755"/>
                <a:gd name="connsiteX203" fmla="*/ 851440 w 1241107"/>
                <a:gd name="connsiteY203" fmla="*/ 1099090 h 1470755"/>
                <a:gd name="connsiteX204" fmla="*/ 847058 w 1241107"/>
                <a:gd name="connsiteY204" fmla="*/ 1106234 h 1470755"/>
                <a:gd name="connsiteX205" fmla="*/ 844582 w 1241107"/>
                <a:gd name="connsiteY205" fmla="*/ 1107853 h 1470755"/>
                <a:gd name="connsiteX206" fmla="*/ 830199 w 1241107"/>
                <a:gd name="connsiteY206" fmla="*/ 1105662 h 1470755"/>
                <a:gd name="connsiteX207" fmla="*/ 822198 w 1241107"/>
                <a:gd name="connsiteY207" fmla="*/ 1112710 h 1470755"/>
                <a:gd name="connsiteX208" fmla="*/ 816293 w 1241107"/>
                <a:gd name="connsiteY208" fmla="*/ 1114901 h 1470755"/>
                <a:gd name="connsiteX209" fmla="*/ 812959 w 1241107"/>
                <a:gd name="connsiteY209" fmla="*/ 1113282 h 1470755"/>
                <a:gd name="connsiteX210" fmla="*/ 810006 w 1241107"/>
                <a:gd name="connsiteY210" fmla="*/ 1108329 h 1470755"/>
                <a:gd name="connsiteX211" fmla="*/ 813816 w 1241107"/>
                <a:gd name="connsiteY211" fmla="*/ 1102138 h 1470755"/>
                <a:gd name="connsiteX212" fmla="*/ 820865 w 1241107"/>
                <a:gd name="connsiteY212" fmla="*/ 1095185 h 1470755"/>
                <a:gd name="connsiteX213" fmla="*/ 823341 w 1241107"/>
                <a:gd name="connsiteY213" fmla="*/ 1089184 h 1470755"/>
                <a:gd name="connsiteX214" fmla="*/ 825056 w 1241107"/>
                <a:gd name="connsiteY214" fmla="*/ 1071467 h 1470755"/>
                <a:gd name="connsiteX215" fmla="*/ 829913 w 1241107"/>
                <a:gd name="connsiteY215" fmla="*/ 1064324 h 1470755"/>
                <a:gd name="connsiteX216" fmla="*/ 838581 w 1241107"/>
                <a:gd name="connsiteY216" fmla="*/ 1067752 h 1470755"/>
                <a:gd name="connsiteX217" fmla="*/ 847439 w 1241107"/>
                <a:gd name="connsiteY217" fmla="*/ 1065371 h 1470755"/>
                <a:gd name="connsiteX218" fmla="*/ 856583 w 1241107"/>
                <a:gd name="connsiteY218" fmla="*/ 1064800 h 1470755"/>
                <a:gd name="connsiteX219" fmla="*/ 858393 w 1241107"/>
                <a:gd name="connsiteY219" fmla="*/ 1067657 h 1470755"/>
                <a:gd name="connsiteX220" fmla="*/ 867251 w 1241107"/>
                <a:gd name="connsiteY220" fmla="*/ 1071658 h 1470755"/>
                <a:gd name="connsiteX221" fmla="*/ 872395 w 1241107"/>
                <a:gd name="connsiteY221" fmla="*/ 1068895 h 1470755"/>
                <a:gd name="connsiteX222" fmla="*/ 874490 w 1241107"/>
                <a:gd name="connsiteY222" fmla="*/ 1063657 h 1470755"/>
                <a:gd name="connsiteX223" fmla="*/ 879062 w 1241107"/>
                <a:gd name="connsiteY223" fmla="*/ 1033748 h 1470755"/>
                <a:gd name="connsiteX224" fmla="*/ 877252 w 1241107"/>
                <a:gd name="connsiteY224" fmla="*/ 1010412 h 1470755"/>
                <a:gd name="connsiteX225" fmla="*/ 878491 w 1241107"/>
                <a:gd name="connsiteY225" fmla="*/ 987266 h 1470755"/>
                <a:gd name="connsiteX226" fmla="*/ 874204 w 1241107"/>
                <a:gd name="connsiteY226" fmla="*/ 971550 h 1470755"/>
                <a:gd name="connsiteX227" fmla="*/ 875728 w 1241107"/>
                <a:gd name="connsiteY227" fmla="*/ 969455 h 1470755"/>
                <a:gd name="connsiteX228" fmla="*/ 880777 w 1241107"/>
                <a:gd name="connsiteY228" fmla="*/ 969455 h 1470755"/>
                <a:gd name="connsiteX229" fmla="*/ 883825 w 1241107"/>
                <a:gd name="connsiteY229" fmla="*/ 963549 h 1470755"/>
                <a:gd name="connsiteX230" fmla="*/ 889063 w 1241107"/>
                <a:gd name="connsiteY230" fmla="*/ 946214 h 1470755"/>
                <a:gd name="connsiteX231" fmla="*/ 889921 w 1241107"/>
                <a:gd name="connsiteY231" fmla="*/ 937260 h 1470755"/>
                <a:gd name="connsiteX232" fmla="*/ 908018 w 1241107"/>
                <a:gd name="connsiteY232" fmla="*/ 914114 h 1470755"/>
                <a:gd name="connsiteX233" fmla="*/ 919639 w 1241107"/>
                <a:gd name="connsiteY233" fmla="*/ 902684 h 1470755"/>
                <a:gd name="connsiteX234" fmla="*/ 924020 w 1241107"/>
                <a:gd name="connsiteY234" fmla="*/ 901446 h 1470755"/>
                <a:gd name="connsiteX235" fmla="*/ 925735 w 1241107"/>
                <a:gd name="connsiteY235" fmla="*/ 896969 h 1470755"/>
                <a:gd name="connsiteX236" fmla="*/ 922401 w 1241107"/>
                <a:gd name="connsiteY236" fmla="*/ 882396 h 1470755"/>
                <a:gd name="connsiteX237" fmla="*/ 911924 w 1241107"/>
                <a:gd name="connsiteY237" fmla="*/ 862298 h 1470755"/>
                <a:gd name="connsiteX238" fmla="*/ 915067 w 1241107"/>
                <a:gd name="connsiteY238" fmla="*/ 852964 h 1470755"/>
                <a:gd name="connsiteX239" fmla="*/ 920972 w 1241107"/>
                <a:gd name="connsiteY239" fmla="*/ 848773 h 1470755"/>
                <a:gd name="connsiteX240" fmla="*/ 926497 w 1241107"/>
                <a:gd name="connsiteY240" fmla="*/ 846582 h 1470755"/>
                <a:gd name="connsiteX241" fmla="*/ 933164 w 1241107"/>
                <a:gd name="connsiteY241" fmla="*/ 846392 h 1470755"/>
                <a:gd name="connsiteX242" fmla="*/ 936022 w 1241107"/>
                <a:gd name="connsiteY242" fmla="*/ 844106 h 1470755"/>
                <a:gd name="connsiteX243" fmla="*/ 935260 w 1241107"/>
                <a:gd name="connsiteY243" fmla="*/ 837819 h 1470755"/>
                <a:gd name="connsiteX244" fmla="*/ 932117 w 1241107"/>
                <a:gd name="connsiteY244" fmla="*/ 831818 h 1470755"/>
                <a:gd name="connsiteX245" fmla="*/ 926497 w 1241107"/>
                <a:gd name="connsiteY245" fmla="*/ 829437 h 1470755"/>
                <a:gd name="connsiteX246" fmla="*/ 920496 w 1241107"/>
                <a:gd name="connsiteY246" fmla="*/ 802195 h 1470755"/>
                <a:gd name="connsiteX247" fmla="*/ 915067 w 1241107"/>
                <a:gd name="connsiteY247" fmla="*/ 790099 h 1470755"/>
                <a:gd name="connsiteX248" fmla="*/ 912209 w 1241107"/>
                <a:gd name="connsiteY248" fmla="*/ 775335 h 1470755"/>
                <a:gd name="connsiteX249" fmla="*/ 906685 w 1241107"/>
                <a:gd name="connsiteY249" fmla="*/ 771144 h 1470755"/>
                <a:gd name="connsiteX250" fmla="*/ 905827 w 1241107"/>
                <a:gd name="connsiteY250" fmla="*/ 791051 h 1470755"/>
                <a:gd name="connsiteX251" fmla="*/ 908209 w 1241107"/>
                <a:gd name="connsiteY251" fmla="*/ 792385 h 1470755"/>
                <a:gd name="connsiteX252" fmla="*/ 910590 w 1241107"/>
                <a:gd name="connsiteY252" fmla="*/ 796576 h 1470755"/>
                <a:gd name="connsiteX253" fmla="*/ 911257 w 1241107"/>
                <a:gd name="connsiteY253" fmla="*/ 809625 h 1470755"/>
                <a:gd name="connsiteX254" fmla="*/ 907828 w 1241107"/>
                <a:gd name="connsiteY254" fmla="*/ 827342 h 1470755"/>
                <a:gd name="connsiteX255" fmla="*/ 902399 w 1241107"/>
                <a:gd name="connsiteY255" fmla="*/ 827627 h 1470755"/>
                <a:gd name="connsiteX256" fmla="*/ 889254 w 1241107"/>
                <a:gd name="connsiteY256" fmla="*/ 831818 h 1470755"/>
                <a:gd name="connsiteX257" fmla="*/ 878205 w 1241107"/>
                <a:gd name="connsiteY257" fmla="*/ 843820 h 1470755"/>
                <a:gd name="connsiteX258" fmla="*/ 867537 w 1241107"/>
                <a:gd name="connsiteY258" fmla="*/ 865060 h 1470755"/>
                <a:gd name="connsiteX259" fmla="*/ 866966 w 1241107"/>
                <a:gd name="connsiteY259" fmla="*/ 875252 h 1470755"/>
                <a:gd name="connsiteX260" fmla="*/ 865060 w 1241107"/>
                <a:gd name="connsiteY260" fmla="*/ 880967 h 1470755"/>
                <a:gd name="connsiteX261" fmla="*/ 849440 w 1241107"/>
                <a:gd name="connsiteY261" fmla="*/ 910209 h 1470755"/>
                <a:gd name="connsiteX262" fmla="*/ 842391 w 1241107"/>
                <a:gd name="connsiteY262" fmla="*/ 916115 h 1470755"/>
                <a:gd name="connsiteX263" fmla="*/ 829818 w 1241107"/>
                <a:gd name="connsiteY263" fmla="*/ 916591 h 1470755"/>
                <a:gd name="connsiteX264" fmla="*/ 822484 w 1241107"/>
                <a:gd name="connsiteY264" fmla="*/ 912114 h 1470755"/>
                <a:gd name="connsiteX265" fmla="*/ 815721 w 1241107"/>
                <a:gd name="connsiteY265" fmla="*/ 922210 h 1470755"/>
                <a:gd name="connsiteX266" fmla="*/ 817626 w 1241107"/>
                <a:gd name="connsiteY266" fmla="*/ 923544 h 1470755"/>
                <a:gd name="connsiteX267" fmla="*/ 813626 w 1241107"/>
                <a:gd name="connsiteY267" fmla="*/ 927735 h 1470755"/>
                <a:gd name="connsiteX268" fmla="*/ 784288 w 1241107"/>
                <a:gd name="connsiteY268" fmla="*/ 943261 h 1470755"/>
                <a:gd name="connsiteX269" fmla="*/ 767048 w 1241107"/>
                <a:gd name="connsiteY269" fmla="*/ 956786 h 1470755"/>
                <a:gd name="connsiteX270" fmla="*/ 761143 w 1241107"/>
                <a:gd name="connsiteY270" fmla="*/ 962882 h 1470755"/>
                <a:gd name="connsiteX271" fmla="*/ 760571 w 1241107"/>
                <a:gd name="connsiteY271" fmla="*/ 966883 h 1470755"/>
                <a:gd name="connsiteX272" fmla="*/ 755428 w 1241107"/>
                <a:gd name="connsiteY272" fmla="*/ 976598 h 1470755"/>
                <a:gd name="connsiteX273" fmla="*/ 921449 w 1241107"/>
                <a:gd name="connsiteY273" fmla="*/ 1168813 h 1470755"/>
                <a:gd name="connsiteX274" fmla="*/ 937165 w 1241107"/>
                <a:gd name="connsiteY274" fmla="*/ 1173099 h 1470755"/>
                <a:gd name="connsiteX275" fmla="*/ 942213 w 1241107"/>
                <a:gd name="connsiteY275" fmla="*/ 1179957 h 1470755"/>
                <a:gd name="connsiteX276" fmla="*/ 942308 w 1241107"/>
                <a:gd name="connsiteY276" fmla="*/ 1186625 h 1470755"/>
                <a:gd name="connsiteX277" fmla="*/ 934784 w 1241107"/>
                <a:gd name="connsiteY277" fmla="*/ 1193387 h 1470755"/>
                <a:gd name="connsiteX278" fmla="*/ 922496 w 1241107"/>
                <a:gd name="connsiteY278" fmla="*/ 1187386 h 1470755"/>
                <a:gd name="connsiteX279" fmla="*/ 905923 w 1241107"/>
                <a:gd name="connsiteY279" fmla="*/ 1186148 h 1470755"/>
                <a:gd name="connsiteX280" fmla="*/ 891350 w 1241107"/>
                <a:gd name="connsiteY280" fmla="*/ 1193006 h 1470755"/>
                <a:gd name="connsiteX281" fmla="*/ 889444 w 1241107"/>
                <a:gd name="connsiteY281" fmla="*/ 1195673 h 1470755"/>
                <a:gd name="connsiteX282" fmla="*/ 890778 w 1241107"/>
                <a:gd name="connsiteY282" fmla="*/ 1204436 h 1470755"/>
                <a:gd name="connsiteX283" fmla="*/ 887825 w 1241107"/>
                <a:gd name="connsiteY283" fmla="*/ 1207389 h 1470755"/>
                <a:gd name="connsiteX284" fmla="*/ 874300 w 1241107"/>
                <a:gd name="connsiteY284" fmla="*/ 1214057 h 1470755"/>
                <a:gd name="connsiteX285" fmla="*/ 864203 w 1241107"/>
                <a:gd name="connsiteY285" fmla="*/ 1203769 h 1470755"/>
                <a:gd name="connsiteX286" fmla="*/ 850583 w 1241107"/>
                <a:gd name="connsiteY286" fmla="*/ 1201198 h 1470755"/>
                <a:gd name="connsiteX287" fmla="*/ 846773 w 1241107"/>
                <a:gd name="connsiteY287" fmla="*/ 1202436 h 1470755"/>
                <a:gd name="connsiteX288" fmla="*/ 845629 w 1241107"/>
                <a:gd name="connsiteY288" fmla="*/ 1207103 h 1470755"/>
                <a:gd name="connsiteX289" fmla="*/ 842677 w 1241107"/>
                <a:gd name="connsiteY289" fmla="*/ 1208818 h 1470755"/>
                <a:gd name="connsiteX290" fmla="*/ 830390 w 1241107"/>
                <a:gd name="connsiteY290" fmla="*/ 1207675 h 1470755"/>
                <a:gd name="connsiteX291" fmla="*/ 816769 w 1241107"/>
                <a:gd name="connsiteY291" fmla="*/ 1209770 h 1470755"/>
                <a:gd name="connsiteX292" fmla="*/ 797338 w 1241107"/>
                <a:gd name="connsiteY292" fmla="*/ 1210342 h 1470755"/>
                <a:gd name="connsiteX293" fmla="*/ 794004 w 1241107"/>
                <a:gd name="connsiteY293" fmla="*/ 1204817 h 1470755"/>
                <a:gd name="connsiteX294" fmla="*/ 779335 w 1241107"/>
                <a:gd name="connsiteY294" fmla="*/ 1192625 h 1470755"/>
                <a:gd name="connsiteX295" fmla="*/ 778859 w 1241107"/>
                <a:gd name="connsiteY295" fmla="*/ 1188149 h 1470755"/>
                <a:gd name="connsiteX296" fmla="*/ 783717 w 1241107"/>
                <a:gd name="connsiteY296" fmla="*/ 1173861 h 1470755"/>
                <a:gd name="connsiteX297" fmla="*/ 821626 w 1241107"/>
                <a:gd name="connsiteY297" fmla="*/ 1162622 h 1470755"/>
                <a:gd name="connsiteX298" fmla="*/ 829723 w 1241107"/>
                <a:gd name="connsiteY298" fmla="*/ 1162526 h 1470755"/>
                <a:gd name="connsiteX299" fmla="*/ 839438 w 1241107"/>
                <a:gd name="connsiteY299" fmla="*/ 1160240 h 1470755"/>
                <a:gd name="connsiteX300" fmla="*/ 859822 w 1241107"/>
                <a:gd name="connsiteY300" fmla="*/ 1151192 h 1470755"/>
                <a:gd name="connsiteX301" fmla="*/ 881443 w 1241107"/>
                <a:gd name="connsiteY301" fmla="*/ 1153001 h 1470755"/>
                <a:gd name="connsiteX302" fmla="*/ 887540 w 1241107"/>
                <a:gd name="connsiteY302" fmla="*/ 1158811 h 1470755"/>
                <a:gd name="connsiteX303" fmla="*/ 887444 w 1241107"/>
                <a:gd name="connsiteY303" fmla="*/ 1169099 h 1470755"/>
                <a:gd name="connsiteX304" fmla="*/ 888873 w 1241107"/>
                <a:gd name="connsiteY304" fmla="*/ 1171003 h 1470755"/>
                <a:gd name="connsiteX305" fmla="*/ 898779 w 1241107"/>
                <a:gd name="connsiteY305" fmla="*/ 1172337 h 1470755"/>
                <a:gd name="connsiteX306" fmla="*/ 908971 w 1241107"/>
                <a:gd name="connsiteY306" fmla="*/ 1178147 h 1470755"/>
                <a:gd name="connsiteX307" fmla="*/ 915067 w 1241107"/>
                <a:gd name="connsiteY307" fmla="*/ 1178624 h 1470755"/>
                <a:gd name="connsiteX308" fmla="*/ 921449 w 1241107"/>
                <a:gd name="connsiteY308" fmla="*/ 1168813 h 1470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</a:cxnLst>
              <a:rect l="l" t="t" r="r" b="b"/>
              <a:pathLst>
                <a:path w="1241107" h="1470755">
                  <a:moveTo>
                    <a:pt x="755428" y="976598"/>
                  </a:moveTo>
                  <a:lnTo>
                    <a:pt x="745141" y="993172"/>
                  </a:lnTo>
                  <a:lnTo>
                    <a:pt x="736759" y="996886"/>
                  </a:lnTo>
                  <a:lnTo>
                    <a:pt x="727901" y="1012031"/>
                  </a:lnTo>
                  <a:lnTo>
                    <a:pt x="717233" y="1018699"/>
                  </a:lnTo>
                  <a:lnTo>
                    <a:pt x="710851" y="1031367"/>
                  </a:lnTo>
                  <a:lnTo>
                    <a:pt x="703517" y="1053560"/>
                  </a:lnTo>
                  <a:lnTo>
                    <a:pt x="706088" y="1054799"/>
                  </a:lnTo>
                  <a:lnTo>
                    <a:pt x="710660" y="1054227"/>
                  </a:lnTo>
                  <a:lnTo>
                    <a:pt x="724472" y="1044511"/>
                  </a:lnTo>
                  <a:lnTo>
                    <a:pt x="725900" y="1051084"/>
                  </a:lnTo>
                  <a:lnTo>
                    <a:pt x="724281" y="1075753"/>
                  </a:lnTo>
                  <a:lnTo>
                    <a:pt x="719328" y="1077849"/>
                  </a:lnTo>
                  <a:lnTo>
                    <a:pt x="716566" y="1072610"/>
                  </a:lnTo>
                  <a:lnTo>
                    <a:pt x="707898" y="1062990"/>
                  </a:lnTo>
                  <a:lnTo>
                    <a:pt x="701707" y="1059180"/>
                  </a:lnTo>
                  <a:lnTo>
                    <a:pt x="695230" y="1060133"/>
                  </a:lnTo>
                  <a:lnTo>
                    <a:pt x="690658" y="1070896"/>
                  </a:lnTo>
                  <a:lnTo>
                    <a:pt x="686943" y="1070801"/>
                  </a:lnTo>
                  <a:lnTo>
                    <a:pt x="683038" y="1063276"/>
                  </a:lnTo>
                  <a:lnTo>
                    <a:pt x="669417" y="1045464"/>
                  </a:lnTo>
                  <a:lnTo>
                    <a:pt x="654082" y="1029652"/>
                  </a:lnTo>
                  <a:lnTo>
                    <a:pt x="645985" y="1023176"/>
                  </a:lnTo>
                  <a:lnTo>
                    <a:pt x="642652" y="1022128"/>
                  </a:lnTo>
                  <a:lnTo>
                    <a:pt x="631984" y="1025843"/>
                  </a:lnTo>
                  <a:lnTo>
                    <a:pt x="636080" y="1014508"/>
                  </a:lnTo>
                  <a:lnTo>
                    <a:pt x="641985" y="1006031"/>
                  </a:lnTo>
                  <a:lnTo>
                    <a:pt x="642461" y="1013841"/>
                  </a:lnTo>
                  <a:lnTo>
                    <a:pt x="655987" y="1028319"/>
                  </a:lnTo>
                  <a:lnTo>
                    <a:pt x="661416" y="1032034"/>
                  </a:lnTo>
                  <a:lnTo>
                    <a:pt x="671703" y="1028700"/>
                  </a:lnTo>
                  <a:lnTo>
                    <a:pt x="661226" y="1024509"/>
                  </a:lnTo>
                  <a:lnTo>
                    <a:pt x="659892" y="1020604"/>
                  </a:lnTo>
                  <a:lnTo>
                    <a:pt x="659321" y="1017365"/>
                  </a:lnTo>
                  <a:lnTo>
                    <a:pt x="661035" y="1013555"/>
                  </a:lnTo>
                  <a:lnTo>
                    <a:pt x="656463" y="987838"/>
                  </a:lnTo>
                  <a:lnTo>
                    <a:pt x="648557" y="966787"/>
                  </a:lnTo>
                  <a:lnTo>
                    <a:pt x="647319" y="952691"/>
                  </a:lnTo>
                  <a:lnTo>
                    <a:pt x="640366" y="941927"/>
                  </a:lnTo>
                  <a:lnTo>
                    <a:pt x="623792" y="923258"/>
                  </a:lnTo>
                  <a:lnTo>
                    <a:pt x="603885" y="907066"/>
                  </a:lnTo>
                  <a:lnTo>
                    <a:pt x="606743" y="895159"/>
                  </a:lnTo>
                  <a:lnTo>
                    <a:pt x="605695" y="886587"/>
                  </a:lnTo>
                  <a:lnTo>
                    <a:pt x="600551" y="871918"/>
                  </a:lnTo>
                  <a:lnTo>
                    <a:pt x="590074" y="850297"/>
                  </a:lnTo>
                  <a:lnTo>
                    <a:pt x="578263" y="845725"/>
                  </a:lnTo>
                  <a:lnTo>
                    <a:pt x="559118" y="848773"/>
                  </a:lnTo>
                  <a:lnTo>
                    <a:pt x="550926" y="853440"/>
                  </a:lnTo>
                  <a:lnTo>
                    <a:pt x="544639" y="846392"/>
                  </a:lnTo>
                  <a:lnTo>
                    <a:pt x="544735" y="843248"/>
                  </a:lnTo>
                  <a:lnTo>
                    <a:pt x="537115" y="822960"/>
                  </a:lnTo>
                  <a:lnTo>
                    <a:pt x="524542" y="794385"/>
                  </a:lnTo>
                  <a:lnTo>
                    <a:pt x="532829" y="794957"/>
                  </a:lnTo>
                  <a:lnTo>
                    <a:pt x="536924" y="798767"/>
                  </a:lnTo>
                  <a:lnTo>
                    <a:pt x="538353" y="804958"/>
                  </a:lnTo>
                  <a:lnTo>
                    <a:pt x="545401" y="795337"/>
                  </a:lnTo>
                  <a:lnTo>
                    <a:pt x="547497" y="789051"/>
                  </a:lnTo>
                  <a:lnTo>
                    <a:pt x="545401" y="778193"/>
                  </a:lnTo>
                  <a:lnTo>
                    <a:pt x="538067" y="767810"/>
                  </a:lnTo>
                  <a:lnTo>
                    <a:pt x="531590" y="762191"/>
                  </a:lnTo>
                  <a:lnTo>
                    <a:pt x="528638" y="761714"/>
                  </a:lnTo>
                  <a:lnTo>
                    <a:pt x="512255" y="766858"/>
                  </a:lnTo>
                  <a:lnTo>
                    <a:pt x="505587" y="773240"/>
                  </a:lnTo>
                  <a:lnTo>
                    <a:pt x="501682" y="772477"/>
                  </a:lnTo>
                  <a:lnTo>
                    <a:pt x="501872" y="762572"/>
                  </a:lnTo>
                  <a:lnTo>
                    <a:pt x="504825" y="755809"/>
                  </a:lnTo>
                  <a:lnTo>
                    <a:pt x="510064" y="757904"/>
                  </a:lnTo>
                  <a:lnTo>
                    <a:pt x="511778" y="755047"/>
                  </a:lnTo>
                  <a:lnTo>
                    <a:pt x="498919" y="737140"/>
                  </a:lnTo>
                  <a:lnTo>
                    <a:pt x="488537" y="731044"/>
                  </a:lnTo>
                  <a:lnTo>
                    <a:pt x="482060" y="725234"/>
                  </a:lnTo>
                  <a:lnTo>
                    <a:pt x="483203" y="720757"/>
                  </a:lnTo>
                  <a:lnTo>
                    <a:pt x="476155" y="718566"/>
                  </a:lnTo>
                  <a:lnTo>
                    <a:pt x="473583" y="720661"/>
                  </a:lnTo>
                  <a:lnTo>
                    <a:pt x="472059" y="726853"/>
                  </a:lnTo>
                  <a:lnTo>
                    <a:pt x="463582" y="732187"/>
                  </a:lnTo>
                  <a:lnTo>
                    <a:pt x="430625" y="729901"/>
                  </a:lnTo>
                  <a:lnTo>
                    <a:pt x="427482" y="729139"/>
                  </a:lnTo>
                  <a:lnTo>
                    <a:pt x="420243" y="721328"/>
                  </a:lnTo>
                  <a:lnTo>
                    <a:pt x="410718" y="717899"/>
                  </a:lnTo>
                  <a:lnTo>
                    <a:pt x="396145" y="704088"/>
                  </a:lnTo>
                  <a:lnTo>
                    <a:pt x="391192" y="701421"/>
                  </a:lnTo>
                  <a:lnTo>
                    <a:pt x="370427" y="698945"/>
                  </a:lnTo>
                  <a:lnTo>
                    <a:pt x="360521" y="700945"/>
                  </a:lnTo>
                  <a:lnTo>
                    <a:pt x="352806" y="708088"/>
                  </a:lnTo>
                  <a:lnTo>
                    <a:pt x="343852" y="711232"/>
                  </a:lnTo>
                  <a:lnTo>
                    <a:pt x="337375" y="711708"/>
                  </a:lnTo>
                  <a:lnTo>
                    <a:pt x="330232" y="709898"/>
                  </a:lnTo>
                  <a:lnTo>
                    <a:pt x="312801" y="692277"/>
                  </a:lnTo>
                  <a:lnTo>
                    <a:pt x="286131" y="672941"/>
                  </a:lnTo>
                  <a:lnTo>
                    <a:pt x="244316" y="651320"/>
                  </a:lnTo>
                  <a:lnTo>
                    <a:pt x="221933" y="642938"/>
                  </a:lnTo>
                  <a:lnTo>
                    <a:pt x="218504" y="643318"/>
                  </a:lnTo>
                  <a:lnTo>
                    <a:pt x="207931" y="651891"/>
                  </a:lnTo>
                  <a:lnTo>
                    <a:pt x="190500" y="658654"/>
                  </a:lnTo>
                  <a:lnTo>
                    <a:pt x="185261" y="659321"/>
                  </a:lnTo>
                  <a:lnTo>
                    <a:pt x="130397" y="655225"/>
                  </a:lnTo>
                  <a:lnTo>
                    <a:pt x="118586" y="655606"/>
                  </a:lnTo>
                  <a:lnTo>
                    <a:pt x="96583" y="657320"/>
                  </a:lnTo>
                  <a:lnTo>
                    <a:pt x="86487" y="659892"/>
                  </a:lnTo>
                  <a:lnTo>
                    <a:pt x="23813" y="665226"/>
                  </a:lnTo>
                  <a:lnTo>
                    <a:pt x="0" y="669131"/>
                  </a:lnTo>
                  <a:lnTo>
                    <a:pt x="0" y="669131"/>
                  </a:lnTo>
                  <a:lnTo>
                    <a:pt x="571" y="667"/>
                  </a:lnTo>
                  <a:lnTo>
                    <a:pt x="571" y="667"/>
                  </a:lnTo>
                  <a:lnTo>
                    <a:pt x="93059" y="0"/>
                  </a:lnTo>
                  <a:lnTo>
                    <a:pt x="93059" y="0"/>
                  </a:lnTo>
                  <a:lnTo>
                    <a:pt x="230886" y="95"/>
                  </a:lnTo>
                  <a:lnTo>
                    <a:pt x="230886" y="95"/>
                  </a:lnTo>
                  <a:lnTo>
                    <a:pt x="930593" y="0"/>
                  </a:lnTo>
                  <a:lnTo>
                    <a:pt x="930593" y="0"/>
                  </a:lnTo>
                  <a:lnTo>
                    <a:pt x="1240822" y="0"/>
                  </a:lnTo>
                  <a:lnTo>
                    <a:pt x="1241108" y="348139"/>
                  </a:lnTo>
                  <a:lnTo>
                    <a:pt x="1241108" y="348139"/>
                  </a:lnTo>
                  <a:lnTo>
                    <a:pt x="1240631" y="954881"/>
                  </a:lnTo>
                  <a:lnTo>
                    <a:pt x="1240631" y="954881"/>
                  </a:lnTo>
                  <a:lnTo>
                    <a:pt x="1237964" y="951357"/>
                  </a:lnTo>
                  <a:lnTo>
                    <a:pt x="1237583" y="1469517"/>
                  </a:lnTo>
                  <a:lnTo>
                    <a:pt x="1237583" y="1469517"/>
                  </a:lnTo>
                  <a:lnTo>
                    <a:pt x="1225486" y="1468279"/>
                  </a:lnTo>
                  <a:lnTo>
                    <a:pt x="1217295" y="1470755"/>
                  </a:lnTo>
                  <a:lnTo>
                    <a:pt x="1209770" y="1470469"/>
                  </a:lnTo>
                  <a:lnTo>
                    <a:pt x="1192340" y="1461135"/>
                  </a:lnTo>
                  <a:lnTo>
                    <a:pt x="1174337" y="1443037"/>
                  </a:lnTo>
                  <a:lnTo>
                    <a:pt x="1162145" y="1418368"/>
                  </a:lnTo>
                  <a:lnTo>
                    <a:pt x="1150049" y="1399985"/>
                  </a:lnTo>
                  <a:lnTo>
                    <a:pt x="1142619" y="1394746"/>
                  </a:lnTo>
                  <a:lnTo>
                    <a:pt x="1136809" y="1395032"/>
                  </a:lnTo>
                  <a:lnTo>
                    <a:pt x="1118235" y="1370076"/>
                  </a:lnTo>
                  <a:lnTo>
                    <a:pt x="1111758" y="1357122"/>
                  </a:lnTo>
                  <a:lnTo>
                    <a:pt x="1114996" y="1350455"/>
                  </a:lnTo>
                  <a:lnTo>
                    <a:pt x="1114711" y="1345216"/>
                  </a:lnTo>
                  <a:lnTo>
                    <a:pt x="1109853" y="1333119"/>
                  </a:lnTo>
                  <a:lnTo>
                    <a:pt x="1111758" y="1321213"/>
                  </a:lnTo>
                  <a:lnTo>
                    <a:pt x="1119092" y="1315117"/>
                  </a:lnTo>
                  <a:lnTo>
                    <a:pt x="1123093" y="1304830"/>
                  </a:lnTo>
                  <a:lnTo>
                    <a:pt x="1122998" y="1287590"/>
                  </a:lnTo>
                  <a:lnTo>
                    <a:pt x="1119187" y="1273969"/>
                  </a:lnTo>
                  <a:lnTo>
                    <a:pt x="1101090" y="1229868"/>
                  </a:lnTo>
                  <a:lnTo>
                    <a:pt x="1072515" y="1191768"/>
                  </a:lnTo>
                  <a:lnTo>
                    <a:pt x="1053656" y="1171480"/>
                  </a:lnTo>
                  <a:lnTo>
                    <a:pt x="1042607" y="1162526"/>
                  </a:lnTo>
                  <a:lnTo>
                    <a:pt x="1047655" y="1164145"/>
                  </a:lnTo>
                  <a:lnTo>
                    <a:pt x="1075849" y="1188815"/>
                  </a:lnTo>
                  <a:lnTo>
                    <a:pt x="1094518" y="1214437"/>
                  </a:lnTo>
                  <a:lnTo>
                    <a:pt x="1102424" y="1230725"/>
                  </a:lnTo>
                  <a:lnTo>
                    <a:pt x="1101281" y="1221867"/>
                  </a:lnTo>
                  <a:lnTo>
                    <a:pt x="1096518" y="1208437"/>
                  </a:lnTo>
                  <a:lnTo>
                    <a:pt x="1092613" y="1202627"/>
                  </a:lnTo>
                  <a:lnTo>
                    <a:pt x="1080326" y="1188434"/>
                  </a:lnTo>
                  <a:lnTo>
                    <a:pt x="1044321" y="1153954"/>
                  </a:lnTo>
                  <a:lnTo>
                    <a:pt x="1044131" y="1142714"/>
                  </a:lnTo>
                  <a:lnTo>
                    <a:pt x="1050512" y="1140143"/>
                  </a:lnTo>
                  <a:lnTo>
                    <a:pt x="1058323" y="1146905"/>
                  </a:lnTo>
                  <a:lnTo>
                    <a:pt x="1057370" y="1162812"/>
                  </a:lnTo>
                  <a:lnTo>
                    <a:pt x="1058990" y="1165003"/>
                  </a:lnTo>
                  <a:lnTo>
                    <a:pt x="1068705" y="1163955"/>
                  </a:lnTo>
                  <a:lnTo>
                    <a:pt x="1071372" y="1152906"/>
                  </a:lnTo>
                  <a:lnTo>
                    <a:pt x="1072610" y="1136047"/>
                  </a:lnTo>
                  <a:lnTo>
                    <a:pt x="1070896" y="1123950"/>
                  </a:lnTo>
                  <a:lnTo>
                    <a:pt x="1056037" y="1116616"/>
                  </a:lnTo>
                  <a:lnTo>
                    <a:pt x="1048036" y="1124522"/>
                  </a:lnTo>
                  <a:lnTo>
                    <a:pt x="1042321" y="1126236"/>
                  </a:lnTo>
                  <a:lnTo>
                    <a:pt x="1036225" y="1125950"/>
                  </a:lnTo>
                  <a:lnTo>
                    <a:pt x="1030986" y="1128236"/>
                  </a:lnTo>
                  <a:lnTo>
                    <a:pt x="1028891" y="1133380"/>
                  </a:lnTo>
                  <a:lnTo>
                    <a:pt x="1029938" y="1136714"/>
                  </a:lnTo>
                  <a:lnTo>
                    <a:pt x="1035844" y="1138618"/>
                  </a:lnTo>
                  <a:lnTo>
                    <a:pt x="1037844" y="1141095"/>
                  </a:lnTo>
                  <a:lnTo>
                    <a:pt x="1033177" y="1147096"/>
                  </a:lnTo>
                  <a:lnTo>
                    <a:pt x="1005268" y="1144715"/>
                  </a:lnTo>
                  <a:lnTo>
                    <a:pt x="997934" y="1147762"/>
                  </a:lnTo>
                  <a:lnTo>
                    <a:pt x="991743" y="1155287"/>
                  </a:lnTo>
                  <a:lnTo>
                    <a:pt x="986123" y="1159193"/>
                  </a:lnTo>
                  <a:lnTo>
                    <a:pt x="948785" y="1161193"/>
                  </a:lnTo>
                  <a:lnTo>
                    <a:pt x="940308" y="1154811"/>
                  </a:lnTo>
                  <a:lnTo>
                    <a:pt x="946499" y="1143857"/>
                  </a:lnTo>
                  <a:lnTo>
                    <a:pt x="960215" y="1136999"/>
                  </a:lnTo>
                  <a:lnTo>
                    <a:pt x="976027" y="1119950"/>
                  </a:lnTo>
                  <a:lnTo>
                    <a:pt x="978979" y="1103281"/>
                  </a:lnTo>
                  <a:lnTo>
                    <a:pt x="977741" y="1098899"/>
                  </a:lnTo>
                  <a:lnTo>
                    <a:pt x="978789" y="1090898"/>
                  </a:lnTo>
                  <a:lnTo>
                    <a:pt x="983837" y="1079849"/>
                  </a:lnTo>
                  <a:lnTo>
                    <a:pt x="980408" y="1059466"/>
                  </a:lnTo>
                  <a:lnTo>
                    <a:pt x="982790" y="1048226"/>
                  </a:lnTo>
                  <a:lnTo>
                    <a:pt x="981932" y="1042702"/>
                  </a:lnTo>
                  <a:lnTo>
                    <a:pt x="975646" y="1031843"/>
                  </a:lnTo>
                  <a:lnTo>
                    <a:pt x="959072" y="1011555"/>
                  </a:lnTo>
                  <a:lnTo>
                    <a:pt x="953357" y="990981"/>
                  </a:lnTo>
                  <a:lnTo>
                    <a:pt x="940213" y="968597"/>
                  </a:lnTo>
                  <a:lnTo>
                    <a:pt x="937736" y="969169"/>
                  </a:lnTo>
                  <a:lnTo>
                    <a:pt x="931450" y="983837"/>
                  </a:lnTo>
                  <a:lnTo>
                    <a:pt x="934212" y="989362"/>
                  </a:lnTo>
                  <a:lnTo>
                    <a:pt x="932688" y="994601"/>
                  </a:lnTo>
                  <a:lnTo>
                    <a:pt x="922877" y="1004697"/>
                  </a:lnTo>
                  <a:lnTo>
                    <a:pt x="919258" y="1017175"/>
                  </a:lnTo>
                  <a:lnTo>
                    <a:pt x="917829" y="1040416"/>
                  </a:lnTo>
                  <a:lnTo>
                    <a:pt x="904780" y="1082897"/>
                  </a:lnTo>
                  <a:lnTo>
                    <a:pt x="904684" y="1093375"/>
                  </a:lnTo>
                  <a:lnTo>
                    <a:pt x="897065" y="1099566"/>
                  </a:lnTo>
                  <a:lnTo>
                    <a:pt x="882396" y="1092899"/>
                  </a:lnTo>
                  <a:lnTo>
                    <a:pt x="874871" y="1090993"/>
                  </a:lnTo>
                  <a:lnTo>
                    <a:pt x="870871" y="1091756"/>
                  </a:lnTo>
                  <a:lnTo>
                    <a:pt x="851440" y="1099090"/>
                  </a:lnTo>
                  <a:lnTo>
                    <a:pt x="847058" y="1106234"/>
                  </a:lnTo>
                  <a:lnTo>
                    <a:pt x="844582" y="1107853"/>
                  </a:lnTo>
                  <a:lnTo>
                    <a:pt x="830199" y="1105662"/>
                  </a:lnTo>
                  <a:lnTo>
                    <a:pt x="822198" y="1112710"/>
                  </a:lnTo>
                  <a:lnTo>
                    <a:pt x="816293" y="1114901"/>
                  </a:lnTo>
                  <a:lnTo>
                    <a:pt x="812959" y="1113282"/>
                  </a:lnTo>
                  <a:lnTo>
                    <a:pt x="810006" y="1108329"/>
                  </a:lnTo>
                  <a:lnTo>
                    <a:pt x="813816" y="1102138"/>
                  </a:lnTo>
                  <a:lnTo>
                    <a:pt x="820865" y="1095185"/>
                  </a:lnTo>
                  <a:lnTo>
                    <a:pt x="823341" y="1089184"/>
                  </a:lnTo>
                  <a:lnTo>
                    <a:pt x="825056" y="1071467"/>
                  </a:lnTo>
                  <a:lnTo>
                    <a:pt x="829913" y="1064324"/>
                  </a:lnTo>
                  <a:lnTo>
                    <a:pt x="838581" y="1067752"/>
                  </a:lnTo>
                  <a:lnTo>
                    <a:pt x="847439" y="1065371"/>
                  </a:lnTo>
                  <a:lnTo>
                    <a:pt x="856583" y="1064800"/>
                  </a:lnTo>
                  <a:lnTo>
                    <a:pt x="858393" y="1067657"/>
                  </a:lnTo>
                  <a:lnTo>
                    <a:pt x="867251" y="1071658"/>
                  </a:lnTo>
                  <a:lnTo>
                    <a:pt x="872395" y="1068895"/>
                  </a:lnTo>
                  <a:lnTo>
                    <a:pt x="874490" y="1063657"/>
                  </a:lnTo>
                  <a:lnTo>
                    <a:pt x="879062" y="1033748"/>
                  </a:lnTo>
                  <a:lnTo>
                    <a:pt x="877252" y="1010412"/>
                  </a:lnTo>
                  <a:lnTo>
                    <a:pt x="878491" y="987266"/>
                  </a:lnTo>
                  <a:lnTo>
                    <a:pt x="874204" y="971550"/>
                  </a:lnTo>
                  <a:lnTo>
                    <a:pt x="875728" y="969455"/>
                  </a:lnTo>
                  <a:lnTo>
                    <a:pt x="880777" y="969455"/>
                  </a:lnTo>
                  <a:lnTo>
                    <a:pt x="883825" y="963549"/>
                  </a:lnTo>
                  <a:lnTo>
                    <a:pt x="889063" y="946214"/>
                  </a:lnTo>
                  <a:lnTo>
                    <a:pt x="889921" y="937260"/>
                  </a:lnTo>
                  <a:lnTo>
                    <a:pt x="908018" y="914114"/>
                  </a:lnTo>
                  <a:lnTo>
                    <a:pt x="919639" y="902684"/>
                  </a:lnTo>
                  <a:lnTo>
                    <a:pt x="924020" y="901446"/>
                  </a:lnTo>
                  <a:lnTo>
                    <a:pt x="925735" y="896969"/>
                  </a:lnTo>
                  <a:lnTo>
                    <a:pt x="922401" y="882396"/>
                  </a:lnTo>
                  <a:lnTo>
                    <a:pt x="911924" y="862298"/>
                  </a:lnTo>
                  <a:lnTo>
                    <a:pt x="915067" y="852964"/>
                  </a:lnTo>
                  <a:lnTo>
                    <a:pt x="920972" y="848773"/>
                  </a:lnTo>
                  <a:lnTo>
                    <a:pt x="926497" y="846582"/>
                  </a:lnTo>
                  <a:lnTo>
                    <a:pt x="933164" y="846392"/>
                  </a:lnTo>
                  <a:lnTo>
                    <a:pt x="936022" y="844106"/>
                  </a:lnTo>
                  <a:lnTo>
                    <a:pt x="935260" y="837819"/>
                  </a:lnTo>
                  <a:lnTo>
                    <a:pt x="932117" y="831818"/>
                  </a:lnTo>
                  <a:lnTo>
                    <a:pt x="926497" y="829437"/>
                  </a:lnTo>
                  <a:lnTo>
                    <a:pt x="920496" y="802195"/>
                  </a:lnTo>
                  <a:lnTo>
                    <a:pt x="915067" y="790099"/>
                  </a:lnTo>
                  <a:lnTo>
                    <a:pt x="912209" y="775335"/>
                  </a:lnTo>
                  <a:lnTo>
                    <a:pt x="906685" y="771144"/>
                  </a:lnTo>
                  <a:lnTo>
                    <a:pt x="905827" y="791051"/>
                  </a:lnTo>
                  <a:lnTo>
                    <a:pt x="908209" y="792385"/>
                  </a:lnTo>
                  <a:lnTo>
                    <a:pt x="910590" y="796576"/>
                  </a:lnTo>
                  <a:lnTo>
                    <a:pt x="911257" y="809625"/>
                  </a:lnTo>
                  <a:lnTo>
                    <a:pt x="907828" y="827342"/>
                  </a:lnTo>
                  <a:lnTo>
                    <a:pt x="902399" y="827627"/>
                  </a:lnTo>
                  <a:lnTo>
                    <a:pt x="889254" y="831818"/>
                  </a:lnTo>
                  <a:lnTo>
                    <a:pt x="878205" y="843820"/>
                  </a:lnTo>
                  <a:lnTo>
                    <a:pt x="867537" y="865060"/>
                  </a:lnTo>
                  <a:lnTo>
                    <a:pt x="866966" y="875252"/>
                  </a:lnTo>
                  <a:lnTo>
                    <a:pt x="865060" y="880967"/>
                  </a:lnTo>
                  <a:lnTo>
                    <a:pt x="849440" y="910209"/>
                  </a:lnTo>
                  <a:lnTo>
                    <a:pt x="842391" y="916115"/>
                  </a:lnTo>
                  <a:lnTo>
                    <a:pt x="829818" y="916591"/>
                  </a:lnTo>
                  <a:lnTo>
                    <a:pt x="822484" y="912114"/>
                  </a:lnTo>
                  <a:lnTo>
                    <a:pt x="815721" y="922210"/>
                  </a:lnTo>
                  <a:lnTo>
                    <a:pt x="817626" y="923544"/>
                  </a:lnTo>
                  <a:lnTo>
                    <a:pt x="813626" y="927735"/>
                  </a:lnTo>
                  <a:lnTo>
                    <a:pt x="784288" y="943261"/>
                  </a:lnTo>
                  <a:lnTo>
                    <a:pt x="767048" y="956786"/>
                  </a:lnTo>
                  <a:lnTo>
                    <a:pt x="761143" y="962882"/>
                  </a:lnTo>
                  <a:lnTo>
                    <a:pt x="760571" y="966883"/>
                  </a:lnTo>
                  <a:lnTo>
                    <a:pt x="755428" y="976598"/>
                  </a:lnTo>
                  <a:close/>
                  <a:moveTo>
                    <a:pt x="921449" y="1168813"/>
                  </a:moveTo>
                  <a:lnTo>
                    <a:pt x="937165" y="1173099"/>
                  </a:lnTo>
                  <a:lnTo>
                    <a:pt x="942213" y="1179957"/>
                  </a:lnTo>
                  <a:lnTo>
                    <a:pt x="942308" y="1186625"/>
                  </a:lnTo>
                  <a:lnTo>
                    <a:pt x="934784" y="1193387"/>
                  </a:lnTo>
                  <a:lnTo>
                    <a:pt x="922496" y="1187386"/>
                  </a:lnTo>
                  <a:lnTo>
                    <a:pt x="905923" y="1186148"/>
                  </a:lnTo>
                  <a:lnTo>
                    <a:pt x="891350" y="1193006"/>
                  </a:lnTo>
                  <a:lnTo>
                    <a:pt x="889444" y="1195673"/>
                  </a:lnTo>
                  <a:lnTo>
                    <a:pt x="890778" y="1204436"/>
                  </a:lnTo>
                  <a:lnTo>
                    <a:pt x="887825" y="1207389"/>
                  </a:lnTo>
                  <a:lnTo>
                    <a:pt x="874300" y="1214057"/>
                  </a:lnTo>
                  <a:lnTo>
                    <a:pt x="864203" y="1203769"/>
                  </a:lnTo>
                  <a:lnTo>
                    <a:pt x="850583" y="1201198"/>
                  </a:lnTo>
                  <a:lnTo>
                    <a:pt x="846773" y="1202436"/>
                  </a:lnTo>
                  <a:lnTo>
                    <a:pt x="845629" y="1207103"/>
                  </a:lnTo>
                  <a:lnTo>
                    <a:pt x="842677" y="1208818"/>
                  </a:lnTo>
                  <a:lnTo>
                    <a:pt x="830390" y="1207675"/>
                  </a:lnTo>
                  <a:lnTo>
                    <a:pt x="816769" y="1209770"/>
                  </a:lnTo>
                  <a:lnTo>
                    <a:pt x="797338" y="1210342"/>
                  </a:lnTo>
                  <a:lnTo>
                    <a:pt x="794004" y="1204817"/>
                  </a:lnTo>
                  <a:lnTo>
                    <a:pt x="779335" y="1192625"/>
                  </a:lnTo>
                  <a:lnTo>
                    <a:pt x="778859" y="1188149"/>
                  </a:lnTo>
                  <a:lnTo>
                    <a:pt x="783717" y="1173861"/>
                  </a:lnTo>
                  <a:lnTo>
                    <a:pt x="821626" y="1162622"/>
                  </a:lnTo>
                  <a:lnTo>
                    <a:pt x="829723" y="1162526"/>
                  </a:lnTo>
                  <a:lnTo>
                    <a:pt x="839438" y="1160240"/>
                  </a:lnTo>
                  <a:lnTo>
                    <a:pt x="859822" y="1151192"/>
                  </a:lnTo>
                  <a:lnTo>
                    <a:pt x="881443" y="1153001"/>
                  </a:lnTo>
                  <a:lnTo>
                    <a:pt x="887540" y="1158811"/>
                  </a:lnTo>
                  <a:lnTo>
                    <a:pt x="887444" y="1169099"/>
                  </a:lnTo>
                  <a:lnTo>
                    <a:pt x="888873" y="1171003"/>
                  </a:lnTo>
                  <a:lnTo>
                    <a:pt x="898779" y="1172337"/>
                  </a:lnTo>
                  <a:lnTo>
                    <a:pt x="908971" y="1178147"/>
                  </a:lnTo>
                  <a:lnTo>
                    <a:pt x="915067" y="1178624"/>
                  </a:lnTo>
                  <a:lnTo>
                    <a:pt x="921449" y="1168813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DCA21E9C-1E0E-E3ED-DBEB-1FDFF63D7660}"/>
                </a:ext>
              </a:extLst>
            </p:cNvPr>
            <p:cNvSpPr/>
            <p:nvPr/>
          </p:nvSpPr>
          <p:spPr>
            <a:xfrm>
              <a:off x="6894596" y="4123566"/>
              <a:ext cx="931544" cy="660463"/>
            </a:xfrm>
            <a:custGeom>
              <a:avLst/>
              <a:gdLst>
                <a:gd name="connsiteX0" fmla="*/ 890683 w 931544"/>
                <a:gd name="connsiteY0" fmla="*/ 475012 h 660463"/>
                <a:gd name="connsiteX1" fmla="*/ 878110 w 931544"/>
                <a:gd name="connsiteY1" fmla="*/ 481203 h 660463"/>
                <a:gd name="connsiteX2" fmla="*/ 862870 w 931544"/>
                <a:gd name="connsiteY2" fmla="*/ 482727 h 660463"/>
                <a:gd name="connsiteX3" fmla="*/ 812863 w 931544"/>
                <a:gd name="connsiteY3" fmla="*/ 483013 h 660463"/>
                <a:gd name="connsiteX4" fmla="*/ 795528 w 931544"/>
                <a:gd name="connsiteY4" fmla="*/ 485489 h 660463"/>
                <a:gd name="connsiteX5" fmla="*/ 778478 w 931544"/>
                <a:gd name="connsiteY5" fmla="*/ 484822 h 660463"/>
                <a:gd name="connsiteX6" fmla="*/ 759333 w 931544"/>
                <a:gd name="connsiteY6" fmla="*/ 486156 h 660463"/>
                <a:gd name="connsiteX7" fmla="*/ 723614 w 931544"/>
                <a:gd name="connsiteY7" fmla="*/ 496729 h 660463"/>
                <a:gd name="connsiteX8" fmla="*/ 702469 w 931544"/>
                <a:gd name="connsiteY8" fmla="*/ 507206 h 660463"/>
                <a:gd name="connsiteX9" fmla="*/ 679895 w 931544"/>
                <a:gd name="connsiteY9" fmla="*/ 524351 h 660463"/>
                <a:gd name="connsiteX10" fmla="*/ 662464 w 931544"/>
                <a:gd name="connsiteY10" fmla="*/ 540639 h 660463"/>
                <a:gd name="connsiteX11" fmla="*/ 645986 w 931544"/>
                <a:gd name="connsiteY11" fmla="*/ 557022 h 660463"/>
                <a:gd name="connsiteX12" fmla="*/ 620839 w 931544"/>
                <a:gd name="connsiteY12" fmla="*/ 586264 h 660463"/>
                <a:gd name="connsiteX13" fmla="*/ 610933 w 931544"/>
                <a:gd name="connsiteY13" fmla="*/ 595027 h 660463"/>
                <a:gd name="connsiteX14" fmla="*/ 587788 w 931544"/>
                <a:gd name="connsiteY14" fmla="*/ 597980 h 660463"/>
                <a:gd name="connsiteX15" fmla="*/ 565118 w 931544"/>
                <a:gd name="connsiteY15" fmla="*/ 603695 h 660463"/>
                <a:gd name="connsiteX16" fmla="*/ 557022 w 931544"/>
                <a:gd name="connsiteY16" fmla="*/ 601123 h 660463"/>
                <a:gd name="connsiteX17" fmla="*/ 547592 w 931544"/>
                <a:gd name="connsiteY17" fmla="*/ 601694 h 660463"/>
                <a:gd name="connsiteX18" fmla="*/ 543306 w 931544"/>
                <a:gd name="connsiteY18" fmla="*/ 603504 h 660463"/>
                <a:gd name="connsiteX19" fmla="*/ 539687 w 931544"/>
                <a:gd name="connsiteY19" fmla="*/ 608933 h 660463"/>
                <a:gd name="connsiteX20" fmla="*/ 551212 w 931544"/>
                <a:gd name="connsiteY20" fmla="*/ 629983 h 660463"/>
                <a:gd name="connsiteX21" fmla="*/ 563118 w 931544"/>
                <a:gd name="connsiteY21" fmla="*/ 621601 h 660463"/>
                <a:gd name="connsiteX22" fmla="*/ 565309 w 931544"/>
                <a:gd name="connsiteY22" fmla="*/ 613600 h 660463"/>
                <a:gd name="connsiteX23" fmla="*/ 569023 w 931544"/>
                <a:gd name="connsiteY23" fmla="*/ 615315 h 660463"/>
                <a:gd name="connsiteX24" fmla="*/ 570547 w 931544"/>
                <a:gd name="connsiteY24" fmla="*/ 651129 h 660463"/>
                <a:gd name="connsiteX25" fmla="*/ 564452 w 931544"/>
                <a:gd name="connsiteY25" fmla="*/ 658844 h 660463"/>
                <a:gd name="connsiteX26" fmla="*/ 561213 w 931544"/>
                <a:gd name="connsiteY26" fmla="*/ 660463 h 660463"/>
                <a:gd name="connsiteX27" fmla="*/ 556355 w 931544"/>
                <a:gd name="connsiteY27" fmla="*/ 658177 h 660463"/>
                <a:gd name="connsiteX28" fmla="*/ 553498 w 931544"/>
                <a:gd name="connsiteY28" fmla="*/ 653891 h 660463"/>
                <a:gd name="connsiteX29" fmla="*/ 545973 w 931544"/>
                <a:gd name="connsiteY29" fmla="*/ 634174 h 660463"/>
                <a:gd name="connsiteX30" fmla="*/ 535114 w 931544"/>
                <a:gd name="connsiteY30" fmla="*/ 620554 h 660463"/>
                <a:gd name="connsiteX31" fmla="*/ 527113 w 931544"/>
                <a:gd name="connsiteY31" fmla="*/ 617125 h 660463"/>
                <a:gd name="connsiteX32" fmla="*/ 522065 w 931544"/>
                <a:gd name="connsiteY32" fmla="*/ 618744 h 660463"/>
                <a:gd name="connsiteX33" fmla="*/ 520637 w 931544"/>
                <a:gd name="connsiteY33" fmla="*/ 622840 h 660463"/>
                <a:gd name="connsiteX34" fmla="*/ 510445 w 931544"/>
                <a:gd name="connsiteY34" fmla="*/ 621982 h 660463"/>
                <a:gd name="connsiteX35" fmla="*/ 502063 w 931544"/>
                <a:gd name="connsiteY35" fmla="*/ 605028 h 660463"/>
                <a:gd name="connsiteX36" fmla="*/ 504539 w 931544"/>
                <a:gd name="connsiteY36" fmla="*/ 601027 h 660463"/>
                <a:gd name="connsiteX37" fmla="*/ 501301 w 931544"/>
                <a:gd name="connsiteY37" fmla="*/ 594931 h 660463"/>
                <a:gd name="connsiteX38" fmla="*/ 492157 w 931544"/>
                <a:gd name="connsiteY38" fmla="*/ 593503 h 660463"/>
                <a:gd name="connsiteX39" fmla="*/ 485013 w 931544"/>
                <a:gd name="connsiteY39" fmla="*/ 598265 h 660463"/>
                <a:gd name="connsiteX40" fmla="*/ 479774 w 931544"/>
                <a:gd name="connsiteY40" fmla="*/ 599122 h 660463"/>
                <a:gd name="connsiteX41" fmla="*/ 475488 w 931544"/>
                <a:gd name="connsiteY41" fmla="*/ 596646 h 660463"/>
                <a:gd name="connsiteX42" fmla="*/ 459962 w 931544"/>
                <a:gd name="connsiteY42" fmla="*/ 580930 h 660463"/>
                <a:gd name="connsiteX43" fmla="*/ 461677 w 931544"/>
                <a:gd name="connsiteY43" fmla="*/ 568642 h 660463"/>
                <a:gd name="connsiteX44" fmla="*/ 470821 w 931544"/>
                <a:gd name="connsiteY44" fmla="*/ 564832 h 660463"/>
                <a:gd name="connsiteX45" fmla="*/ 474440 w 931544"/>
                <a:gd name="connsiteY45" fmla="*/ 558451 h 660463"/>
                <a:gd name="connsiteX46" fmla="*/ 467201 w 931544"/>
                <a:gd name="connsiteY46" fmla="*/ 541877 h 660463"/>
                <a:gd name="connsiteX47" fmla="*/ 462915 w 931544"/>
                <a:gd name="connsiteY47" fmla="*/ 539115 h 660463"/>
                <a:gd name="connsiteX48" fmla="*/ 443389 w 931544"/>
                <a:gd name="connsiteY48" fmla="*/ 540544 h 660463"/>
                <a:gd name="connsiteX49" fmla="*/ 439007 w 931544"/>
                <a:gd name="connsiteY49" fmla="*/ 555212 h 660463"/>
                <a:gd name="connsiteX50" fmla="*/ 420148 w 931544"/>
                <a:gd name="connsiteY50" fmla="*/ 574643 h 660463"/>
                <a:gd name="connsiteX51" fmla="*/ 411004 w 931544"/>
                <a:gd name="connsiteY51" fmla="*/ 576453 h 660463"/>
                <a:gd name="connsiteX52" fmla="*/ 406813 w 931544"/>
                <a:gd name="connsiteY52" fmla="*/ 575786 h 660463"/>
                <a:gd name="connsiteX53" fmla="*/ 392335 w 931544"/>
                <a:gd name="connsiteY53" fmla="*/ 558927 h 660463"/>
                <a:gd name="connsiteX54" fmla="*/ 404622 w 931544"/>
                <a:gd name="connsiteY54" fmla="*/ 558927 h 660463"/>
                <a:gd name="connsiteX55" fmla="*/ 415480 w 931544"/>
                <a:gd name="connsiteY55" fmla="*/ 554069 h 660463"/>
                <a:gd name="connsiteX56" fmla="*/ 430625 w 931544"/>
                <a:gd name="connsiteY56" fmla="*/ 527399 h 660463"/>
                <a:gd name="connsiteX57" fmla="*/ 427291 w 931544"/>
                <a:gd name="connsiteY57" fmla="*/ 515112 h 660463"/>
                <a:gd name="connsiteX58" fmla="*/ 414528 w 931544"/>
                <a:gd name="connsiteY58" fmla="*/ 495395 h 660463"/>
                <a:gd name="connsiteX59" fmla="*/ 408527 w 931544"/>
                <a:gd name="connsiteY59" fmla="*/ 492347 h 660463"/>
                <a:gd name="connsiteX60" fmla="*/ 398907 w 931544"/>
                <a:gd name="connsiteY60" fmla="*/ 496729 h 660463"/>
                <a:gd name="connsiteX61" fmla="*/ 385096 w 931544"/>
                <a:gd name="connsiteY61" fmla="*/ 509968 h 660463"/>
                <a:gd name="connsiteX62" fmla="*/ 368141 w 931544"/>
                <a:gd name="connsiteY62" fmla="*/ 522637 h 660463"/>
                <a:gd name="connsiteX63" fmla="*/ 353568 w 931544"/>
                <a:gd name="connsiteY63" fmla="*/ 524161 h 660463"/>
                <a:gd name="connsiteX64" fmla="*/ 351758 w 931544"/>
                <a:gd name="connsiteY64" fmla="*/ 525971 h 660463"/>
                <a:gd name="connsiteX65" fmla="*/ 352330 w 931544"/>
                <a:gd name="connsiteY65" fmla="*/ 530733 h 660463"/>
                <a:gd name="connsiteX66" fmla="*/ 366617 w 931544"/>
                <a:gd name="connsiteY66" fmla="*/ 533209 h 660463"/>
                <a:gd name="connsiteX67" fmla="*/ 374618 w 931544"/>
                <a:gd name="connsiteY67" fmla="*/ 530447 h 660463"/>
                <a:gd name="connsiteX68" fmla="*/ 379381 w 931544"/>
                <a:gd name="connsiteY68" fmla="*/ 526923 h 660463"/>
                <a:gd name="connsiteX69" fmla="*/ 386524 w 931544"/>
                <a:gd name="connsiteY69" fmla="*/ 528923 h 660463"/>
                <a:gd name="connsiteX70" fmla="*/ 388048 w 931544"/>
                <a:gd name="connsiteY70" fmla="*/ 532733 h 660463"/>
                <a:gd name="connsiteX71" fmla="*/ 386905 w 931544"/>
                <a:gd name="connsiteY71" fmla="*/ 538543 h 660463"/>
                <a:gd name="connsiteX72" fmla="*/ 381571 w 931544"/>
                <a:gd name="connsiteY72" fmla="*/ 546735 h 660463"/>
                <a:gd name="connsiteX73" fmla="*/ 379000 w 931544"/>
                <a:gd name="connsiteY73" fmla="*/ 548640 h 660463"/>
                <a:gd name="connsiteX74" fmla="*/ 370141 w 931544"/>
                <a:gd name="connsiteY74" fmla="*/ 546545 h 660463"/>
                <a:gd name="connsiteX75" fmla="*/ 354235 w 931544"/>
                <a:gd name="connsiteY75" fmla="*/ 549973 h 660463"/>
                <a:gd name="connsiteX76" fmla="*/ 350901 w 931544"/>
                <a:gd name="connsiteY76" fmla="*/ 551974 h 660463"/>
                <a:gd name="connsiteX77" fmla="*/ 319754 w 931544"/>
                <a:gd name="connsiteY77" fmla="*/ 573024 h 660463"/>
                <a:gd name="connsiteX78" fmla="*/ 297085 w 931544"/>
                <a:gd name="connsiteY78" fmla="*/ 600932 h 660463"/>
                <a:gd name="connsiteX79" fmla="*/ 285655 w 931544"/>
                <a:gd name="connsiteY79" fmla="*/ 604075 h 660463"/>
                <a:gd name="connsiteX80" fmla="*/ 281845 w 931544"/>
                <a:gd name="connsiteY80" fmla="*/ 606742 h 660463"/>
                <a:gd name="connsiteX81" fmla="*/ 279559 w 931544"/>
                <a:gd name="connsiteY81" fmla="*/ 612553 h 660463"/>
                <a:gd name="connsiteX82" fmla="*/ 266129 w 931544"/>
                <a:gd name="connsiteY82" fmla="*/ 622459 h 660463"/>
                <a:gd name="connsiteX83" fmla="*/ 262223 w 931544"/>
                <a:gd name="connsiteY83" fmla="*/ 621411 h 660463"/>
                <a:gd name="connsiteX84" fmla="*/ 255841 w 931544"/>
                <a:gd name="connsiteY84" fmla="*/ 613886 h 660463"/>
                <a:gd name="connsiteX85" fmla="*/ 250031 w 931544"/>
                <a:gd name="connsiteY85" fmla="*/ 610457 h 660463"/>
                <a:gd name="connsiteX86" fmla="*/ 228600 w 931544"/>
                <a:gd name="connsiteY86" fmla="*/ 603599 h 660463"/>
                <a:gd name="connsiteX87" fmla="*/ 223742 w 931544"/>
                <a:gd name="connsiteY87" fmla="*/ 598646 h 660463"/>
                <a:gd name="connsiteX88" fmla="*/ 214979 w 931544"/>
                <a:gd name="connsiteY88" fmla="*/ 593217 h 660463"/>
                <a:gd name="connsiteX89" fmla="*/ 207073 w 931544"/>
                <a:gd name="connsiteY89" fmla="*/ 592169 h 660463"/>
                <a:gd name="connsiteX90" fmla="*/ 189643 w 931544"/>
                <a:gd name="connsiteY90" fmla="*/ 585121 h 660463"/>
                <a:gd name="connsiteX91" fmla="*/ 161925 w 931544"/>
                <a:gd name="connsiteY91" fmla="*/ 563689 h 660463"/>
                <a:gd name="connsiteX92" fmla="*/ 145828 w 931544"/>
                <a:gd name="connsiteY92" fmla="*/ 557308 h 660463"/>
                <a:gd name="connsiteX93" fmla="*/ 134398 w 931544"/>
                <a:gd name="connsiteY93" fmla="*/ 560070 h 660463"/>
                <a:gd name="connsiteX94" fmla="*/ 132493 w 931544"/>
                <a:gd name="connsiteY94" fmla="*/ 562261 h 660463"/>
                <a:gd name="connsiteX95" fmla="*/ 123158 w 931544"/>
                <a:gd name="connsiteY95" fmla="*/ 562070 h 660463"/>
                <a:gd name="connsiteX96" fmla="*/ 113062 w 931544"/>
                <a:gd name="connsiteY96" fmla="*/ 556260 h 660463"/>
                <a:gd name="connsiteX97" fmla="*/ 102965 w 931544"/>
                <a:gd name="connsiteY97" fmla="*/ 547878 h 660463"/>
                <a:gd name="connsiteX98" fmla="*/ 88106 w 931544"/>
                <a:gd name="connsiteY98" fmla="*/ 544639 h 660463"/>
                <a:gd name="connsiteX99" fmla="*/ 80867 w 931544"/>
                <a:gd name="connsiteY99" fmla="*/ 544544 h 660463"/>
                <a:gd name="connsiteX100" fmla="*/ 73438 w 931544"/>
                <a:gd name="connsiteY100" fmla="*/ 546640 h 660463"/>
                <a:gd name="connsiteX101" fmla="*/ 67342 w 931544"/>
                <a:gd name="connsiteY101" fmla="*/ 551783 h 660463"/>
                <a:gd name="connsiteX102" fmla="*/ 67342 w 931544"/>
                <a:gd name="connsiteY102" fmla="*/ 555879 h 660463"/>
                <a:gd name="connsiteX103" fmla="*/ 70485 w 931544"/>
                <a:gd name="connsiteY103" fmla="*/ 562070 h 660463"/>
                <a:gd name="connsiteX104" fmla="*/ 62294 w 931544"/>
                <a:gd name="connsiteY104" fmla="*/ 564356 h 660463"/>
                <a:gd name="connsiteX105" fmla="*/ 50197 w 931544"/>
                <a:gd name="connsiteY105" fmla="*/ 558451 h 660463"/>
                <a:gd name="connsiteX106" fmla="*/ 41243 w 931544"/>
                <a:gd name="connsiteY106" fmla="*/ 547592 h 660463"/>
                <a:gd name="connsiteX107" fmla="*/ 23241 w 931544"/>
                <a:gd name="connsiteY107" fmla="*/ 530733 h 660463"/>
                <a:gd name="connsiteX108" fmla="*/ 14002 w 931544"/>
                <a:gd name="connsiteY108" fmla="*/ 524637 h 660463"/>
                <a:gd name="connsiteX109" fmla="*/ 0 w 931544"/>
                <a:gd name="connsiteY109" fmla="*/ 518160 h 660463"/>
                <a:gd name="connsiteX110" fmla="*/ 0 w 931544"/>
                <a:gd name="connsiteY110" fmla="*/ 518160 h 660463"/>
                <a:gd name="connsiteX111" fmla="*/ 381 w 931544"/>
                <a:gd name="connsiteY111" fmla="*/ 0 h 660463"/>
                <a:gd name="connsiteX112" fmla="*/ 3048 w 931544"/>
                <a:gd name="connsiteY112" fmla="*/ 3524 h 660463"/>
                <a:gd name="connsiteX113" fmla="*/ 3048 w 931544"/>
                <a:gd name="connsiteY113" fmla="*/ 3524 h 660463"/>
                <a:gd name="connsiteX114" fmla="*/ 7906 w 931544"/>
                <a:gd name="connsiteY114" fmla="*/ 8287 h 660463"/>
                <a:gd name="connsiteX115" fmla="*/ 11049 w 931544"/>
                <a:gd name="connsiteY115" fmla="*/ 9144 h 660463"/>
                <a:gd name="connsiteX116" fmla="*/ 28861 w 931544"/>
                <a:gd name="connsiteY116" fmla="*/ 10477 h 660463"/>
                <a:gd name="connsiteX117" fmla="*/ 45815 w 931544"/>
                <a:gd name="connsiteY117" fmla="*/ 18383 h 660463"/>
                <a:gd name="connsiteX118" fmla="*/ 57340 w 931544"/>
                <a:gd name="connsiteY118" fmla="*/ 25432 h 660463"/>
                <a:gd name="connsiteX119" fmla="*/ 59150 w 931544"/>
                <a:gd name="connsiteY119" fmla="*/ 27908 h 660463"/>
                <a:gd name="connsiteX120" fmla="*/ 64198 w 931544"/>
                <a:gd name="connsiteY120" fmla="*/ 25241 h 660463"/>
                <a:gd name="connsiteX121" fmla="*/ 70009 w 931544"/>
                <a:gd name="connsiteY121" fmla="*/ 17240 h 660463"/>
                <a:gd name="connsiteX122" fmla="*/ 79153 w 931544"/>
                <a:gd name="connsiteY122" fmla="*/ 13716 h 660463"/>
                <a:gd name="connsiteX123" fmla="*/ 94488 w 931544"/>
                <a:gd name="connsiteY123" fmla="*/ 17716 h 660463"/>
                <a:gd name="connsiteX124" fmla="*/ 110680 w 931544"/>
                <a:gd name="connsiteY124" fmla="*/ 14383 h 660463"/>
                <a:gd name="connsiteX125" fmla="*/ 122587 w 931544"/>
                <a:gd name="connsiteY125" fmla="*/ 19812 h 660463"/>
                <a:gd name="connsiteX126" fmla="*/ 130873 w 931544"/>
                <a:gd name="connsiteY126" fmla="*/ 25527 h 660463"/>
                <a:gd name="connsiteX127" fmla="*/ 145256 w 931544"/>
                <a:gd name="connsiteY127" fmla="*/ 49721 h 660463"/>
                <a:gd name="connsiteX128" fmla="*/ 145732 w 931544"/>
                <a:gd name="connsiteY128" fmla="*/ 67627 h 660463"/>
                <a:gd name="connsiteX129" fmla="*/ 154686 w 931544"/>
                <a:gd name="connsiteY129" fmla="*/ 75914 h 660463"/>
                <a:gd name="connsiteX130" fmla="*/ 160211 w 931544"/>
                <a:gd name="connsiteY130" fmla="*/ 90678 h 660463"/>
                <a:gd name="connsiteX131" fmla="*/ 159925 w 931544"/>
                <a:gd name="connsiteY131" fmla="*/ 93154 h 660463"/>
                <a:gd name="connsiteX132" fmla="*/ 163449 w 931544"/>
                <a:gd name="connsiteY132" fmla="*/ 97250 h 660463"/>
                <a:gd name="connsiteX133" fmla="*/ 172212 w 931544"/>
                <a:gd name="connsiteY133" fmla="*/ 98965 h 660463"/>
                <a:gd name="connsiteX134" fmla="*/ 176879 w 931544"/>
                <a:gd name="connsiteY134" fmla="*/ 93059 h 660463"/>
                <a:gd name="connsiteX135" fmla="*/ 180213 w 931544"/>
                <a:gd name="connsiteY135" fmla="*/ 78296 h 660463"/>
                <a:gd name="connsiteX136" fmla="*/ 182023 w 931544"/>
                <a:gd name="connsiteY136" fmla="*/ 75724 h 660463"/>
                <a:gd name="connsiteX137" fmla="*/ 187928 w 931544"/>
                <a:gd name="connsiteY137" fmla="*/ 73723 h 660463"/>
                <a:gd name="connsiteX138" fmla="*/ 194405 w 931544"/>
                <a:gd name="connsiteY138" fmla="*/ 78010 h 660463"/>
                <a:gd name="connsiteX139" fmla="*/ 195834 w 931544"/>
                <a:gd name="connsiteY139" fmla="*/ 81439 h 660463"/>
                <a:gd name="connsiteX140" fmla="*/ 208026 w 931544"/>
                <a:gd name="connsiteY140" fmla="*/ 86392 h 660463"/>
                <a:gd name="connsiteX141" fmla="*/ 223456 w 931544"/>
                <a:gd name="connsiteY141" fmla="*/ 87439 h 660463"/>
                <a:gd name="connsiteX142" fmla="*/ 245459 w 931544"/>
                <a:gd name="connsiteY142" fmla="*/ 99441 h 660463"/>
                <a:gd name="connsiteX143" fmla="*/ 246793 w 931544"/>
                <a:gd name="connsiteY143" fmla="*/ 101441 h 660463"/>
                <a:gd name="connsiteX144" fmla="*/ 246697 w 931544"/>
                <a:gd name="connsiteY144" fmla="*/ 109347 h 660463"/>
                <a:gd name="connsiteX145" fmla="*/ 244221 w 931544"/>
                <a:gd name="connsiteY145" fmla="*/ 121825 h 660463"/>
                <a:gd name="connsiteX146" fmla="*/ 246983 w 931544"/>
                <a:gd name="connsiteY146" fmla="*/ 137541 h 660463"/>
                <a:gd name="connsiteX147" fmla="*/ 251746 w 931544"/>
                <a:gd name="connsiteY147" fmla="*/ 148018 h 660463"/>
                <a:gd name="connsiteX148" fmla="*/ 259461 w 931544"/>
                <a:gd name="connsiteY148" fmla="*/ 152781 h 660463"/>
                <a:gd name="connsiteX149" fmla="*/ 267843 w 931544"/>
                <a:gd name="connsiteY149" fmla="*/ 154876 h 660463"/>
                <a:gd name="connsiteX150" fmla="*/ 271844 w 931544"/>
                <a:gd name="connsiteY150" fmla="*/ 161068 h 660463"/>
                <a:gd name="connsiteX151" fmla="*/ 269462 w 931544"/>
                <a:gd name="connsiteY151" fmla="*/ 168307 h 660463"/>
                <a:gd name="connsiteX152" fmla="*/ 271177 w 931544"/>
                <a:gd name="connsiteY152" fmla="*/ 170974 h 660463"/>
                <a:gd name="connsiteX153" fmla="*/ 277558 w 931544"/>
                <a:gd name="connsiteY153" fmla="*/ 175736 h 660463"/>
                <a:gd name="connsiteX154" fmla="*/ 281845 w 931544"/>
                <a:gd name="connsiteY154" fmla="*/ 174784 h 660463"/>
                <a:gd name="connsiteX155" fmla="*/ 289179 w 931544"/>
                <a:gd name="connsiteY155" fmla="*/ 177451 h 660463"/>
                <a:gd name="connsiteX156" fmla="*/ 305086 w 931544"/>
                <a:gd name="connsiteY156" fmla="*/ 189547 h 660463"/>
                <a:gd name="connsiteX157" fmla="*/ 322802 w 931544"/>
                <a:gd name="connsiteY157" fmla="*/ 198977 h 660463"/>
                <a:gd name="connsiteX158" fmla="*/ 330803 w 931544"/>
                <a:gd name="connsiteY158" fmla="*/ 210026 h 660463"/>
                <a:gd name="connsiteX159" fmla="*/ 341281 w 931544"/>
                <a:gd name="connsiteY159" fmla="*/ 219361 h 660463"/>
                <a:gd name="connsiteX160" fmla="*/ 347186 w 931544"/>
                <a:gd name="connsiteY160" fmla="*/ 221266 h 660463"/>
                <a:gd name="connsiteX161" fmla="*/ 349567 w 931544"/>
                <a:gd name="connsiteY161" fmla="*/ 223742 h 660463"/>
                <a:gd name="connsiteX162" fmla="*/ 354902 w 931544"/>
                <a:gd name="connsiteY162" fmla="*/ 235934 h 660463"/>
                <a:gd name="connsiteX163" fmla="*/ 376619 w 931544"/>
                <a:gd name="connsiteY163" fmla="*/ 261366 h 660463"/>
                <a:gd name="connsiteX164" fmla="*/ 389382 w 931544"/>
                <a:gd name="connsiteY164" fmla="*/ 268796 h 660463"/>
                <a:gd name="connsiteX165" fmla="*/ 393382 w 931544"/>
                <a:gd name="connsiteY165" fmla="*/ 269843 h 660463"/>
                <a:gd name="connsiteX166" fmla="*/ 411671 w 931544"/>
                <a:gd name="connsiteY166" fmla="*/ 264700 h 660463"/>
                <a:gd name="connsiteX167" fmla="*/ 410051 w 931544"/>
                <a:gd name="connsiteY167" fmla="*/ 251746 h 660463"/>
                <a:gd name="connsiteX168" fmla="*/ 413671 w 931544"/>
                <a:gd name="connsiteY168" fmla="*/ 238601 h 660463"/>
                <a:gd name="connsiteX169" fmla="*/ 415576 w 931544"/>
                <a:gd name="connsiteY169" fmla="*/ 236315 h 660463"/>
                <a:gd name="connsiteX170" fmla="*/ 428530 w 931544"/>
                <a:gd name="connsiteY170" fmla="*/ 232981 h 660463"/>
                <a:gd name="connsiteX171" fmla="*/ 441198 w 931544"/>
                <a:gd name="connsiteY171" fmla="*/ 232981 h 660463"/>
                <a:gd name="connsiteX172" fmla="*/ 444722 w 931544"/>
                <a:gd name="connsiteY172" fmla="*/ 235839 h 660463"/>
                <a:gd name="connsiteX173" fmla="*/ 453771 w 931544"/>
                <a:gd name="connsiteY173" fmla="*/ 236696 h 660463"/>
                <a:gd name="connsiteX174" fmla="*/ 462820 w 931544"/>
                <a:gd name="connsiteY174" fmla="*/ 231743 h 660463"/>
                <a:gd name="connsiteX175" fmla="*/ 470630 w 931544"/>
                <a:gd name="connsiteY175" fmla="*/ 230029 h 660463"/>
                <a:gd name="connsiteX176" fmla="*/ 473202 w 931544"/>
                <a:gd name="connsiteY176" fmla="*/ 230314 h 660463"/>
                <a:gd name="connsiteX177" fmla="*/ 480727 w 931544"/>
                <a:gd name="connsiteY177" fmla="*/ 236220 h 660463"/>
                <a:gd name="connsiteX178" fmla="*/ 492919 w 931544"/>
                <a:gd name="connsiteY178" fmla="*/ 247936 h 660463"/>
                <a:gd name="connsiteX179" fmla="*/ 500158 w 931544"/>
                <a:gd name="connsiteY179" fmla="*/ 250984 h 660463"/>
                <a:gd name="connsiteX180" fmla="*/ 529685 w 931544"/>
                <a:gd name="connsiteY180" fmla="*/ 256604 h 660463"/>
                <a:gd name="connsiteX181" fmla="*/ 551116 w 931544"/>
                <a:gd name="connsiteY181" fmla="*/ 258508 h 660463"/>
                <a:gd name="connsiteX182" fmla="*/ 561975 w 931544"/>
                <a:gd name="connsiteY182" fmla="*/ 253841 h 660463"/>
                <a:gd name="connsiteX183" fmla="*/ 565595 w 931544"/>
                <a:gd name="connsiteY183" fmla="*/ 250031 h 660463"/>
                <a:gd name="connsiteX184" fmla="*/ 572072 w 931544"/>
                <a:gd name="connsiteY184" fmla="*/ 249174 h 660463"/>
                <a:gd name="connsiteX185" fmla="*/ 582739 w 931544"/>
                <a:gd name="connsiteY185" fmla="*/ 250793 h 660463"/>
                <a:gd name="connsiteX186" fmla="*/ 591979 w 931544"/>
                <a:gd name="connsiteY186" fmla="*/ 258032 h 660463"/>
                <a:gd name="connsiteX187" fmla="*/ 615029 w 931544"/>
                <a:gd name="connsiteY187" fmla="*/ 265271 h 660463"/>
                <a:gd name="connsiteX188" fmla="*/ 628936 w 931544"/>
                <a:gd name="connsiteY188" fmla="*/ 266224 h 660463"/>
                <a:gd name="connsiteX189" fmla="*/ 646271 w 931544"/>
                <a:gd name="connsiteY189" fmla="*/ 260128 h 660463"/>
                <a:gd name="connsiteX190" fmla="*/ 655606 w 931544"/>
                <a:gd name="connsiteY190" fmla="*/ 259271 h 660463"/>
                <a:gd name="connsiteX191" fmla="*/ 665226 w 931544"/>
                <a:gd name="connsiteY191" fmla="*/ 247269 h 660463"/>
                <a:gd name="connsiteX192" fmla="*/ 674846 w 931544"/>
                <a:gd name="connsiteY192" fmla="*/ 245650 h 660463"/>
                <a:gd name="connsiteX193" fmla="*/ 689420 w 931544"/>
                <a:gd name="connsiteY193" fmla="*/ 248412 h 660463"/>
                <a:gd name="connsiteX194" fmla="*/ 698278 w 931544"/>
                <a:gd name="connsiteY194" fmla="*/ 244983 h 660463"/>
                <a:gd name="connsiteX195" fmla="*/ 715613 w 931544"/>
                <a:gd name="connsiteY195" fmla="*/ 252413 h 660463"/>
                <a:gd name="connsiteX196" fmla="*/ 726853 w 931544"/>
                <a:gd name="connsiteY196" fmla="*/ 259556 h 660463"/>
                <a:gd name="connsiteX197" fmla="*/ 732187 w 931544"/>
                <a:gd name="connsiteY197" fmla="*/ 301657 h 660463"/>
                <a:gd name="connsiteX198" fmla="*/ 738759 w 931544"/>
                <a:gd name="connsiteY198" fmla="*/ 310039 h 660463"/>
                <a:gd name="connsiteX199" fmla="*/ 748284 w 931544"/>
                <a:gd name="connsiteY199" fmla="*/ 329470 h 660463"/>
                <a:gd name="connsiteX200" fmla="*/ 747236 w 931544"/>
                <a:gd name="connsiteY200" fmla="*/ 338709 h 660463"/>
                <a:gd name="connsiteX201" fmla="*/ 738854 w 931544"/>
                <a:gd name="connsiteY201" fmla="*/ 353187 h 660463"/>
                <a:gd name="connsiteX202" fmla="*/ 748189 w 931544"/>
                <a:gd name="connsiteY202" fmla="*/ 353949 h 660463"/>
                <a:gd name="connsiteX203" fmla="*/ 931545 w 931544"/>
                <a:gd name="connsiteY203" fmla="*/ 446341 h 660463"/>
                <a:gd name="connsiteX204" fmla="*/ 931545 w 931544"/>
                <a:gd name="connsiteY204" fmla="*/ 446341 h 660463"/>
                <a:gd name="connsiteX205" fmla="*/ 923449 w 931544"/>
                <a:gd name="connsiteY205" fmla="*/ 451485 h 660463"/>
                <a:gd name="connsiteX206" fmla="*/ 911638 w 931544"/>
                <a:gd name="connsiteY206" fmla="*/ 452533 h 660463"/>
                <a:gd name="connsiteX207" fmla="*/ 900017 w 931544"/>
                <a:gd name="connsiteY207" fmla="*/ 470249 h 660463"/>
                <a:gd name="connsiteX208" fmla="*/ 890683 w 931544"/>
                <a:gd name="connsiteY208" fmla="*/ 475012 h 660463"/>
                <a:gd name="connsiteX209" fmla="*/ 454057 w 931544"/>
                <a:gd name="connsiteY209" fmla="*/ 565975 h 660463"/>
                <a:gd name="connsiteX210" fmla="*/ 446627 w 931544"/>
                <a:gd name="connsiteY210" fmla="*/ 563118 h 660463"/>
                <a:gd name="connsiteX211" fmla="*/ 445294 w 931544"/>
                <a:gd name="connsiteY211" fmla="*/ 557117 h 660463"/>
                <a:gd name="connsiteX212" fmla="*/ 447865 w 931544"/>
                <a:gd name="connsiteY212" fmla="*/ 548640 h 660463"/>
                <a:gd name="connsiteX213" fmla="*/ 464439 w 931544"/>
                <a:gd name="connsiteY213" fmla="*/ 552069 h 660463"/>
                <a:gd name="connsiteX214" fmla="*/ 468630 w 931544"/>
                <a:gd name="connsiteY214" fmla="*/ 557022 h 660463"/>
                <a:gd name="connsiteX215" fmla="*/ 467487 w 931544"/>
                <a:gd name="connsiteY215" fmla="*/ 558927 h 660463"/>
                <a:gd name="connsiteX216" fmla="*/ 460820 w 931544"/>
                <a:gd name="connsiteY216" fmla="*/ 559022 h 660463"/>
                <a:gd name="connsiteX217" fmla="*/ 454057 w 931544"/>
                <a:gd name="connsiteY217" fmla="*/ 565975 h 660463"/>
                <a:gd name="connsiteX218" fmla="*/ 453866 w 931544"/>
                <a:gd name="connsiteY218" fmla="*/ 584263 h 660463"/>
                <a:gd name="connsiteX219" fmla="*/ 450342 w 931544"/>
                <a:gd name="connsiteY219" fmla="*/ 579977 h 660463"/>
                <a:gd name="connsiteX220" fmla="*/ 445294 w 931544"/>
                <a:gd name="connsiteY220" fmla="*/ 577787 h 660463"/>
                <a:gd name="connsiteX221" fmla="*/ 429292 w 931544"/>
                <a:gd name="connsiteY221" fmla="*/ 579120 h 660463"/>
                <a:gd name="connsiteX222" fmla="*/ 429578 w 931544"/>
                <a:gd name="connsiteY222" fmla="*/ 577691 h 660463"/>
                <a:gd name="connsiteX223" fmla="*/ 436816 w 931544"/>
                <a:gd name="connsiteY223" fmla="*/ 570643 h 660463"/>
                <a:gd name="connsiteX224" fmla="*/ 446437 w 931544"/>
                <a:gd name="connsiteY224" fmla="*/ 568738 h 660463"/>
                <a:gd name="connsiteX225" fmla="*/ 449199 w 931544"/>
                <a:gd name="connsiteY225" fmla="*/ 570547 h 660463"/>
                <a:gd name="connsiteX226" fmla="*/ 454723 w 931544"/>
                <a:gd name="connsiteY226" fmla="*/ 583787 h 660463"/>
                <a:gd name="connsiteX227" fmla="*/ 453866 w 931544"/>
                <a:gd name="connsiteY227" fmla="*/ 584263 h 66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</a:cxnLst>
              <a:rect l="l" t="t" r="r" b="b"/>
              <a:pathLst>
                <a:path w="931544" h="660463">
                  <a:moveTo>
                    <a:pt x="890683" y="475012"/>
                  </a:moveTo>
                  <a:lnTo>
                    <a:pt x="878110" y="481203"/>
                  </a:lnTo>
                  <a:lnTo>
                    <a:pt x="862870" y="482727"/>
                  </a:lnTo>
                  <a:lnTo>
                    <a:pt x="812863" y="483013"/>
                  </a:lnTo>
                  <a:lnTo>
                    <a:pt x="795528" y="485489"/>
                  </a:lnTo>
                  <a:lnTo>
                    <a:pt x="778478" y="484822"/>
                  </a:lnTo>
                  <a:lnTo>
                    <a:pt x="759333" y="486156"/>
                  </a:lnTo>
                  <a:lnTo>
                    <a:pt x="723614" y="496729"/>
                  </a:lnTo>
                  <a:lnTo>
                    <a:pt x="702469" y="507206"/>
                  </a:lnTo>
                  <a:lnTo>
                    <a:pt x="679895" y="524351"/>
                  </a:lnTo>
                  <a:lnTo>
                    <a:pt x="662464" y="540639"/>
                  </a:lnTo>
                  <a:lnTo>
                    <a:pt x="645986" y="557022"/>
                  </a:lnTo>
                  <a:lnTo>
                    <a:pt x="620839" y="586264"/>
                  </a:lnTo>
                  <a:lnTo>
                    <a:pt x="610933" y="595027"/>
                  </a:lnTo>
                  <a:lnTo>
                    <a:pt x="587788" y="597980"/>
                  </a:lnTo>
                  <a:lnTo>
                    <a:pt x="565118" y="603695"/>
                  </a:lnTo>
                  <a:lnTo>
                    <a:pt x="557022" y="601123"/>
                  </a:lnTo>
                  <a:lnTo>
                    <a:pt x="547592" y="601694"/>
                  </a:lnTo>
                  <a:lnTo>
                    <a:pt x="543306" y="603504"/>
                  </a:lnTo>
                  <a:lnTo>
                    <a:pt x="539687" y="608933"/>
                  </a:lnTo>
                  <a:lnTo>
                    <a:pt x="551212" y="629983"/>
                  </a:lnTo>
                  <a:lnTo>
                    <a:pt x="563118" y="621601"/>
                  </a:lnTo>
                  <a:lnTo>
                    <a:pt x="565309" y="613600"/>
                  </a:lnTo>
                  <a:lnTo>
                    <a:pt x="569023" y="615315"/>
                  </a:lnTo>
                  <a:lnTo>
                    <a:pt x="570547" y="651129"/>
                  </a:lnTo>
                  <a:lnTo>
                    <a:pt x="564452" y="658844"/>
                  </a:lnTo>
                  <a:lnTo>
                    <a:pt x="561213" y="660463"/>
                  </a:lnTo>
                  <a:lnTo>
                    <a:pt x="556355" y="658177"/>
                  </a:lnTo>
                  <a:lnTo>
                    <a:pt x="553498" y="653891"/>
                  </a:lnTo>
                  <a:lnTo>
                    <a:pt x="545973" y="634174"/>
                  </a:lnTo>
                  <a:lnTo>
                    <a:pt x="535114" y="620554"/>
                  </a:lnTo>
                  <a:lnTo>
                    <a:pt x="527113" y="617125"/>
                  </a:lnTo>
                  <a:lnTo>
                    <a:pt x="522065" y="618744"/>
                  </a:lnTo>
                  <a:lnTo>
                    <a:pt x="520637" y="622840"/>
                  </a:lnTo>
                  <a:lnTo>
                    <a:pt x="510445" y="621982"/>
                  </a:lnTo>
                  <a:lnTo>
                    <a:pt x="502063" y="605028"/>
                  </a:lnTo>
                  <a:lnTo>
                    <a:pt x="504539" y="601027"/>
                  </a:lnTo>
                  <a:lnTo>
                    <a:pt x="501301" y="594931"/>
                  </a:lnTo>
                  <a:lnTo>
                    <a:pt x="492157" y="593503"/>
                  </a:lnTo>
                  <a:lnTo>
                    <a:pt x="485013" y="598265"/>
                  </a:lnTo>
                  <a:lnTo>
                    <a:pt x="479774" y="599122"/>
                  </a:lnTo>
                  <a:lnTo>
                    <a:pt x="475488" y="596646"/>
                  </a:lnTo>
                  <a:lnTo>
                    <a:pt x="459962" y="580930"/>
                  </a:lnTo>
                  <a:lnTo>
                    <a:pt x="461677" y="568642"/>
                  </a:lnTo>
                  <a:lnTo>
                    <a:pt x="470821" y="564832"/>
                  </a:lnTo>
                  <a:lnTo>
                    <a:pt x="474440" y="558451"/>
                  </a:lnTo>
                  <a:lnTo>
                    <a:pt x="467201" y="541877"/>
                  </a:lnTo>
                  <a:lnTo>
                    <a:pt x="462915" y="539115"/>
                  </a:lnTo>
                  <a:lnTo>
                    <a:pt x="443389" y="540544"/>
                  </a:lnTo>
                  <a:lnTo>
                    <a:pt x="439007" y="555212"/>
                  </a:lnTo>
                  <a:lnTo>
                    <a:pt x="420148" y="574643"/>
                  </a:lnTo>
                  <a:lnTo>
                    <a:pt x="411004" y="576453"/>
                  </a:lnTo>
                  <a:lnTo>
                    <a:pt x="406813" y="575786"/>
                  </a:lnTo>
                  <a:lnTo>
                    <a:pt x="392335" y="558927"/>
                  </a:lnTo>
                  <a:lnTo>
                    <a:pt x="404622" y="558927"/>
                  </a:lnTo>
                  <a:lnTo>
                    <a:pt x="415480" y="554069"/>
                  </a:lnTo>
                  <a:lnTo>
                    <a:pt x="430625" y="527399"/>
                  </a:lnTo>
                  <a:lnTo>
                    <a:pt x="427291" y="515112"/>
                  </a:lnTo>
                  <a:lnTo>
                    <a:pt x="414528" y="495395"/>
                  </a:lnTo>
                  <a:lnTo>
                    <a:pt x="408527" y="492347"/>
                  </a:lnTo>
                  <a:lnTo>
                    <a:pt x="398907" y="496729"/>
                  </a:lnTo>
                  <a:lnTo>
                    <a:pt x="385096" y="509968"/>
                  </a:lnTo>
                  <a:lnTo>
                    <a:pt x="368141" y="522637"/>
                  </a:lnTo>
                  <a:lnTo>
                    <a:pt x="353568" y="524161"/>
                  </a:lnTo>
                  <a:lnTo>
                    <a:pt x="351758" y="525971"/>
                  </a:lnTo>
                  <a:lnTo>
                    <a:pt x="352330" y="530733"/>
                  </a:lnTo>
                  <a:lnTo>
                    <a:pt x="366617" y="533209"/>
                  </a:lnTo>
                  <a:lnTo>
                    <a:pt x="374618" y="530447"/>
                  </a:lnTo>
                  <a:lnTo>
                    <a:pt x="379381" y="526923"/>
                  </a:lnTo>
                  <a:lnTo>
                    <a:pt x="386524" y="528923"/>
                  </a:lnTo>
                  <a:lnTo>
                    <a:pt x="388048" y="532733"/>
                  </a:lnTo>
                  <a:lnTo>
                    <a:pt x="386905" y="538543"/>
                  </a:lnTo>
                  <a:lnTo>
                    <a:pt x="381571" y="546735"/>
                  </a:lnTo>
                  <a:lnTo>
                    <a:pt x="379000" y="548640"/>
                  </a:lnTo>
                  <a:lnTo>
                    <a:pt x="370141" y="546545"/>
                  </a:lnTo>
                  <a:lnTo>
                    <a:pt x="354235" y="549973"/>
                  </a:lnTo>
                  <a:lnTo>
                    <a:pt x="350901" y="551974"/>
                  </a:lnTo>
                  <a:lnTo>
                    <a:pt x="319754" y="573024"/>
                  </a:lnTo>
                  <a:lnTo>
                    <a:pt x="297085" y="600932"/>
                  </a:lnTo>
                  <a:lnTo>
                    <a:pt x="285655" y="604075"/>
                  </a:lnTo>
                  <a:lnTo>
                    <a:pt x="281845" y="606742"/>
                  </a:lnTo>
                  <a:lnTo>
                    <a:pt x="279559" y="612553"/>
                  </a:lnTo>
                  <a:lnTo>
                    <a:pt x="266129" y="622459"/>
                  </a:lnTo>
                  <a:lnTo>
                    <a:pt x="262223" y="621411"/>
                  </a:lnTo>
                  <a:lnTo>
                    <a:pt x="255841" y="613886"/>
                  </a:lnTo>
                  <a:lnTo>
                    <a:pt x="250031" y="610457"/>
                  </a:lnTo>
                  <a:lnTo>
                    <a:pt x="228600" y="603599"/>
                  </a:lnTo>
                  <a:lnTo>
                    <a:pt x="223742" y="598646"/>
                  </a:lnTo>
                  <a:lnTo>
                    <a:pt x="214979" y="593217"/>
                  </a:lnTo>
                  <a:lnTo>
                    <a:pt x="207073" y="592169"/>
                  </a:lnTo>
                  <a:lnTo>
                    <a:pt x="189643" y="585121"/>
                  </a:lnTo>
                  <a:lnTo>
                    <a:pt x="161925" y="563689"/>
                  </a:lnTo>
                  <a:lnTo>
                    <a:pt x="145828" y="557308"/>
                  </a:lnTo>
                  <a:lnTo>
                    <a:pt x="134398" y="560070"/>
                  </a:lnTo>
                  <a:lnTo>
                    <a:pt x="132493" y="562261"/>
                  </a:lnTo>
                  <a:lnTo>
                    <a:pt x="123158" y="562070"/>
                  </a:lnTo>
                  <a:lnTo>
                    <a:pt x="113062" y="556260"/>
                  </a:lnTo>
                  <a:lnTo>
                    <a:pt x="102965" y="547878"/>
                  </a:lnTo>
                  <a:lnTo>
                    <a:pt x="88106" y="544639"/>
                  </a:lnTo>
                  <a:lnTo>
                    <a:pt x="80867" y="544544"/>
                  </a:lnTo>
                  <a:lnTo>
                    <a:pt x="73438" y="546640"/>
                  </a:lnTo>
                  <a:lnTo>
                    <a:pt x="67342" y="551783"/>
                  </a:lnTo>
                  <a:lnTo>
                    <a:pt x="67342" y="555879"/>
                  </a:lnTo>
                  <a:lnTo>
                    <a:pt x="70485" y="562070"/>
                  </a:lnTo>
                  <a:lnTo>
                    <a:pt x="62294" y="564356"/>
                  </a:lnTo>
                  <a:lnTo>
                    <a:pt x="50197" y="558451"/>
                  </a:lnTo>
                  <a:lnTo>
                    <a:pt x="41243" y="547592"/>
                  </a:lnTo>
                  <a:lnTo>
                    <a:pt x="23241" y="530733"/>
                  </a:lnTo>
                  <a:lnTo>
                    <a:pt x="14002" y="524637"/>
                  </a:lnTo>
                  <a:lnTo>
                    <a:pt x="0" y="518160"/>
                  </a:lnTo>
                  <a:lnTo>
                    <a:pt x="0" y="518160"/>
                  </a:lnTo>
                  <a:lnTo>
                    <a:pt x="381" y="0"/>
                  </a:lnTo>
                  <a:lnTo>
                    <a:pt x="3048" y="3524"/>
                  </a:lnTo>
                  <a:lnTo>
                    <a:pt x="3048" y="3524"/>
                  </a:lnTo>
                  <a:lnTo>
                    <a:pt x="7906" y="8287"/>
                  </a:lnTo>
                  <a:lnTo>
                    <a:pt x="11049" y="9144"/>
                  </a:lnTo>
                  <a:lnTo>
                    <a:pt x="28861" y="10477"/>
                  </a:lnTo>
                  <a:lnTo>
                    <a:pt x="45815" y="18383"/>
                  </a:lnTo>
                  <a:lnTo>
                    <a:pt x="57340" y="25432"/>
                  </a:lnTo>
                  <a:lnTo>
                    <a:pt x="59150" y="27908"/>
                  </a:lnTo>
                  <a:lnTo>
                    <a:pt x="64198" y="25241"/>
                  </a:lnTo>
                  <a:lnTo>
                    <a:pt x="70009" y="17240"/>
                  </a:lnTo>
                  <a:lnTo>
                    <a:pt x="79153" y="13716"/>
                  </a:lnTo>
                  <a:lnTo>
                    <a:pt x="94488" y="17716"/>
                  </a:lnTo>
                  <a:lnTo>
                    <a:pt x="110680" y="14383"/>
                  </a:lnTo>
                  <a:lnTo>
                    <a:pt x="122587" y="19812"/>
                  </a:lnTo>
                  <a:lnTo>
                    <a:pt x="130873" y="25527"/>
                  </a:lnTo>
                  <a:lnTo>
                    <a:pt x="145256" y="49721"/>
                  </a:lnTo>
                  <a:lnTo>
                    <a:pt x="145732" y="67627"/>
                  </a:lnTo>
                  <a:lnTo>
                    <a:pt x="154686" y="75914"/>
                  </a:lnTo>
                  <a:lnTo>
                    <a:pt x="160211" y="90678"/>
                  </a:lnTo>
                  <a:lnTo>
                    <a:pt x="159925" y="93154"/>
                  </a:lnTo>
                  <a:lnTo>
                    <a:pt x="163449" y="97250"/>
                  </a:lnTo>
                  <a:lnTo>
                    <a:pt x="172212" y="98965"/>
                  </a:lnTo>
                  <a:lnTo>
                    <a:pt x="176879" y="93059"/>
                  </a:lnTo>
                  <a:lnTo>
                    <a:pt x="180213" y="78296"/>
                  </a:lnTo>
                  <a:lnTo>
                    <a:pt x="182023" y="75724"/>
                  </a:lnTo>
                  <a:lnTo>
                    <a:pt x="187928" y="73723"/>
                  </a:lnTo>
                  <a:lnTo>
                    <a:pt x="194405" y="78010"/>
                  </a:lnTo>
                  <a:lnTo>
                    <a:pt x="195834" y="81439"/>
                  </a:lnTo>
                  <a:lnTo>
                    <a:pt x="208026" y="86392"/>
                  </a:lnTo>
                  <a:lnTo>
                    <a:pt x="223456" y="87439"/>
                  </a:lnTo>
                  <a:lnTo>
                    <a:pt x="245459" y="99441"/>
                  </a:lnTo>
                  <a:lnTo>
                    <a:pt x="246793" y="101441"/>
                  </a:lnTo>
                  <a:lnTo>
                    <a:pt x="246697" y="109347"/>
                  </a:lnTo>
                  <a:lnTo>
                    <a:pt x="244221" y="121825"/>
                  </a:lnTo>
                  <a:lnTo>
                    <a:pt x="246983" y="137541"/>
                  </a:lnTo>
                  <a:lnTo>
                    <a:pt x="251746" y="148018"/>
                  </a:lnTo>
                  <a:lnTo>
                    <a:pt x="259461" y="152781"/>
                  </a:lnTo>
                  <a:lnTo>
                    <a:pt x="267843" y="154876"/>
                  </a:lnTo>
                  <a:lnTo>
                    <a:pt x="271844" y="161068"/>
                  </a:lnTo>
                  <a:lnTo>
                    <a:pt x="269462" y="168307"/>
                  </a:lnTo>
                  <a:lnTo>
                    <a:pt x="271177" y="170974"/>
                  </a:lnTo>
                  <a:lnTo>
                    <a:pt x="277558" y="175736"/>
                  </a:lnTo>
                  <a:lnTo>
                    <a:pt x="281845" y="174784"/>
                  </a:lnTo>
                  <a:lnTo>
                    <a:pt x="289179" y="177451"/>
                  </a:lnTo>
                  <a:lnTo>
                    <a:pt x="305086" y="189547"/>
                  </a:lnTo>
                  <a:lnTo>
                    <a:pt x="322802" y="198977"/>
                  </a:lnTo>
                  <a:lnTo>
                    <a:pt x="330803" y="210026"/>
                  </a:lnTo>
                  <a:lnTo>
                    <a:pt x="341281" y="219361"/>
                  </a:lnTo>
                  <a:lnTo>
                    <a:pt x="347186" y="221266"/>
                  </a:lnTo>
                  <a:lnTo>
                    <a:pt x="349567" y="223742"/>
                  </a:lnTo>
                  <a:lnTo>
                    <a:pt x="354902" y="235934"/>
                  </a:lnTo>
                  <a:lnTo>
                    <a:pt x="376619" y="261366"/>
                  </a:lnTo>
                  <a:lnTo>
                    <a:pt x="389382" y="268796"/>
                  </a:lnTo>
                  <a:lnTo>
                    <a:pt x="393382" y="269843"/>
                  </a:lnTo>
                  <a:lnTo>
                    <a:pt x="411671" y="264700"/>
                  </a:lnTo>
                  <a:lnTo>
                    <a:pt x="410051" y="251746"/>
                  </a:lnTo>
                  <a:lnTo>
                    <a:pt x="413671" y="238601"/>
                  </a:lnTo>
                  <a:lnTo>
                    <a:pt x="415576" y="236315"/>
                  </a:lnTo>
                  <a:lnTo>
                    <a:pt x="428530" y="232981"/>
                  </a:lnTo>
                  <a:lnTo>
                    <a:pt x="441198" y="232981"/>
                  </a:lnTo>
                  <a:lnTo>
                    <a:pt x="444722" y="235839"/>
                  </a:lnTo>
                  <a:lnTo>
                    <a:pt x="453771" y="236696"/>
                  </a:lnTo>
                  <a:lnTo>
                    <a:pt x="462820" y="231743"/>
                  </a:lnTo>
                  <a:lnTo>
                    <a:pt x="470630" y="230029"/>
                  </a:lnTo>
                  <a:lnTo>
                    <a:pt x="473202" y="230314"/>
                  </a:lnTo>
                  <a:lnTo>
                    <a:pt x="480727" y="236220"/>
                  </a:lnTo>
                  <a:lnTo>
                    <a:pt x="492919" y="247936"/>
                  </a:lnTo>
                  <a:lnTo>
                    <a:pt x="500158" y="250984"/>
                  </a:lnTo>
                  <a:lnTo>
                    <a:pt x="529685" y="256604"/>
                  </a:lnTo>
                  <a:lnTo>
                    <a:pt x="551116" y="258508"/>
                  </a:lnTo>
                  <a:lnTo>
                    <a:pt x="561975" y="253841"/>
                  </a:lnTo>
                  <a:lnTo>
                    <a:pt x="565595" y="250031"/>
                  </a:lnTo>
                  <a:lnTo>
                    <a:pt x="572072" y="249174"/>
                  </a:lnTo>
                  <a:lnTo>
                    <a:pt x="582739" y="250793"/>
                  </a:lnTo>
                  <a:lnTo>
                    <a:pt x="591979" y="258032"/>
                  </a:lnTo>
                  <a:lnTo>
                    <a:pt x="615029" y="265271"/>
                  </a:lnTo>
                  <a:lnTo>
                    <a:pt x="628936" y="266224"/>
                  </a:lnTo>
                  <a:lnTo>
                    <a:pt x="646271" y="260128"/>
                  </a:lnTo>
                  <a:lnTo>
                    <a:pt x="655606" y="259271"/>
                  </a:lnTo>
                  <a:lnTo>
                    <a:pt x="665226" y="247269"/>
                  </a:lnTo>
                  <a:lnTo>
                    <a:pt x="674846" y="245650"/>
                  </a:lnTo>
                  <a:lnTo>
                    <a:pt x="689420" y="248412"/>
                  </a:lnTo>
                  <a:lnTo>
                    <a:pt x="698278" y="244983"/>
                  </a:lnTo>
                  <a:lnTo>
                    <a:pt x="715613" y="252413"/>
                  </a:lnTo>
                  <a:lnTo>
                    <a:pt x="726853" y="259556"/>
                  </a:lnTo>
                  <a:lnTo>
                    <a:pt x="732187" y="301657"/>
                  </a:lnTo>
                  <a:lnTo>
                    <a:pt x="738759" y="310039"/>
                  </a:lnTo>
                  <a:lnTo>
                    <a:pt x="748284" y="329470"/>
                  </a:lnTo>
                  <a:lnTo>
                    <a:pt x="747236" y="338709"/>
                  </a:lnTo>
                  <a:lnTo>
                    <a:pt x="738854" y="353187"/>
                  </a:lnTo>
                  <a:lnTo>
                    <a:pt x="748189" y="353949"/>
                  </a:lnTo>
                  <a:lnTo>
                    <a:pt x="931545" y="446341"/>
                  </a:lnTo>
                  <a:lnTo>
                    <a:pt x="931545" y="446341"/>
                  </a:lnTo>
                  <a:lnTo>
                    <a:pt x="923449" y="451485"/>
                  </a:lnTo>
                  <a:lnTo>
                    <a:pt x="911638" y="452533"/>
                  </a:lnTo>
                  <a:lnTo>
                    <a:pt x="900017" y="470249"/>
                  </a:lnTo>
                  <a:lnTo>
                    <a:pt x="890683" y="475012"/>
                  </a:lnTo>
                  <a:close/>
                  <a:moveTo>
                    <a:pt x="454057" y="565975"/>
                  </a:moveTo>
                  <a:lnTo>
                    <a:pt x="446627" y="563118"/>
                  </a:lnTo>
                  <a:lnTo>
                    <a:pt x="445294" y="557117"/>
                  </a:lnTo>
                  <a:lnTo>
                    <a:pt x="447865" y="548640"/>
                  </a:lnTo>
                  <a:lnTo>
                    <a:pt x="464439" y="552069"/>
                  </a:lnTo>
                  <a:lnTo>
                    <a:pt x="468630" y="557022"/>
                  </a:lnTo>
                  <a:lnTo>
                    <a:pt x="467487" y="558927"/>
                  </a:lnTo>
                  <a:lnTo>
                    <a:pt x="460820" y="559022"/>
                  </a:lnTo>
                  <a:lnTo>
                    <a:pt x="454057" y="565975"/>
                  </a:lnTo>
                  <a:close/>
                  <a:moveTo>
                    <a:pt x="453866" y="584263"/>
                  </a:moveTo>
                  <a:lnTo>
                    <a:pt x="450342" y="579977"/>
                  </a:lnTo>
                  <a:lnTo>
                    <a:pt x="445294" y="577787"/>
                  </a:lnTo>
                  <a:lnTo>
                    <a:pt x="429292" y="579120"/>
                  </a:lnTo>
                  <a:lnTo>
                    <a:pt x="429578" y="577691"/>
                  </a:lnTo>
                  <a:lnTo>
                    <a:pt x="436816" y="570643"/>
                  </a:lnTo>
                  <a:lnTo>
                    <a:pt x="446437" y="568738"/>
                  </a:lnTo>
                  <a:lnTo>
                    <a:pt x="449199" y="570547"/>
                  </a:lnTo>
                  <a:lnTo>
                    <a:pt x="454723" y="583787"/>
                  </a:lnTo>
                  <a:lnTo>
                    <a:pt x="453866" y="584263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DD2A9FF6-363E-34C0-D99A-AD6DE446A3ED}"/>
                </a:ext>
              </a:extLst>
            </p:cNvPr>
            <p:cNvSpPr/>
            <p:nvPr/>
          </p:nvSpPr>
          <p:spPr>
            <a:xfrm>
              <a:off x="6588082" y="1450280"/>
              <a:ext cx="1606962" cy="2089689"/>
            </a:xfrm>
            <a:custGeom>
              <a:avLst/>
              <a:gdLst>
                <a:gd name="connsiteX0" fmla="*/ 1238440 w 1606962"/>
                <a:gd name="connsiteY0" fmla="*/ 1334929 h 2089689"/>
                <a:gd name="connsiteX1" fmla="*/ 1238440 w 1606962"/>
                <a:gd name="connsiteY1" fmla="*/ 1336643 h 2089689"/>
                <a:gd name="connsiteX2" fmla="*/ 1244822 w 1606962"/>
                <a:gd name="connsiteY2" fmla="*/ 1342739 h 2089689"/>
                <a:gd name="connsiteX3" fmla="*/ 1239488 w 1606962"/>
                <a:gd name="connsiteY3" fmla="*/ 1324356 h 2089689"/>
                <a:gd name="connsiteX4" fmla="*/ 1232725 w 1606962"/>
                <a:gd name="connsiteY4" fmla="*/ 1310449 h 2089689"/>
                <a:gd name="connsiteX5" fmla="*/ 1232821 w 1606962"/>
                <a:gd name="connsiteY5" fmla="*/ 1305211 h 2089689"/>
                <a:gd name="connsiteX6" fmla="*/ 1236821 w 1606962"/>
                <a:gd name="connsiteY6" fmla="*/ 1294638 h 2089689"/>
                <a:gd name="connsiteX7" fmla="*/ 1240917 w 1606962"/>
                <a:gd name="connsiteY7" fmla="*/ 1289304 h 2089689"/>
                <a:gd name="connsiteX8" fmla="*/ 1245489 w 1606962"/>
                <a:gd name="connsiteY8" fmla="*/ 1288066 h 2089689"/>
                <a:gd name="connsiteX9" fmla="*/ 1249108 w 1606962"/>
                <a:gd name="connsiteY9" fmla="*/ 1289590 h 2089689"/>
                <a:gd name="connsiteX10" fmla="*/ 1257014 w 1606962"/>
                <a:gd name="connsiteY10" fmla="*/ 1301782 h 2089689"/>
                <a:gd name="connsiteX11" fmla="*/ 1261681 w 1606962"/>
                <a:gd name="connsiteY11" fmla="*/ 1315022 h 2089689"/>
                <a:gd name="connsiteX12" fmla="*/ 1274255 w 1606962"/>
                <a:gd name="connsiteY12" fmla="*/ 1320165 h 2089689"/>
                <a:gd name="connsiteX13" fmla="*/ 1290638 w 1606962"/>
                <a:gd name="connsiteY13" fmla="*/ 1331405 h 2089689"/>
                <a:gd name="connsiteX14" fmla="*/ 1302353 w 1606962"/>
                <a:gd name="connsiteY14" fmla="*/ 1336739 h 2089689"/>
                <a:gd name="connsiteX15" fmla="*/ 1296352 w 1606962"/>
                <a:gd name="connsiteY15" fmla="*/ 1322546 h 2089689"/>
                <a:gd name="connsiteX16" fmla="*/ 1296257 w 1606962"/>
                <a:gd name="connsiteY16" fmla="*/ 1314164 h 2089689"/>
                <a:gd name="connsiteX17" fmla="*/ 1299115 w 1606962"/>
                <a:gd name="connsiteY17" fmla="*/ 1308354 h 2089689"/>
                <a:gd name="connsiteX18" fmla="*/ 1306639 w 1606962"/>
                <a:gd name="connsiteY18" fmla="*/ 1309688 h 2089689"/>
                <a:gd name="connsiteX19" fmla="*/ 1313974 w 1606962"/>
                <a:gd name="connsiteY19" fmla="*/ 1320641 h 2089689"/>
                <a:gd name="connsiteX20" fmla="*/ 1310926 w 1606962"/>
                <a:gd name="connsiteY20" fmla="*/ 1327690 h 2089689"/>
                <a:gd name="connsiteX21" fmla="*/ 1311688 w 1606962"/>
                <a:gd name="connsiteY21" fmla="*/ 1333119 h 2089689"/>
                <a:gd name="connsiteX22" fmla="*/ 1325689 w 1606962"/>
                <a:gd name="connsiteY22" fmla="*/ 1353026 h 2089689"/>
                <a:gd name="connsiteX23" fmla="*/ 1319117 w 1606962"/>
                <a:gd name="connsiteY23" fmla="*/ 1397508 h 2089689"/>
                <a:gd name="connsiteX24" fmla="*/ 1324927 w 1606962"/>
                <a:gd name="connsiteY24" fmla="*/ 1409510 h 2089689"/>
                <a:gd name="connsiteX25" fmla="*/ 1323689 w 1606962"/>
                <a:gd name="connsiteY25" fmla="*/ 1425511 h 2089689"/>
                <a:gd name="connsiteX26" fmla="*/ 1330547 w 1606962"/>
                <a:gd name="connsiteY26" fmla="*/ 1439418 h 2089689"/>
                <a:gd name="connsiteX27" fmla="*/ 1338929 w 1606962"/>
                <a:gd name="connsiteY27" fmla="*/ 1443990 h 2089689"/>
                <a:gd name="connsiteX28" fmla="*/ 1346644 w 1606962"/>
                <a:gd name="connsiteY28" fmla="*/ 1445133 h 2089689"/>
                <a:gd name="connsiteX29" fmla="*/ 1349597 w 1606962"/>
                <a:gd name="connsiteY29" fmla="*/ 1451896 h 2089689"/>
                <a:gd name="connsiteX30" fmla="*/ 1356646 w 1606962"/>
                <a:gd name="connsiteY30" fmla="*/ 1457230 h 2089689"/>
                <a:gd name="connsiteX31" fmla="*/ 1361599 w 1606962"/>
                <a:gd name="connsiteY31" fmla="*/ 1471517 h 2089689"/>
                <a:gd name="connsiteX32" fmla="*/ 1368933 w 1606962"/>
                <a:gd name="connsiteY32" fmla="*/ 1475518 h 2089689"/>
                <a:gd name="connsiteX33" fmla="*/ 1372362 w 1606962"/>
                <a:gd name="connsiteY33" fmla="*/ 1475518 h 2089689"/>
                <a:gd name="connsiteX34" fmla="*/ 1377220 w 1606962"/>
                <a:gd name="connsiteY34" fmla="*/ 1478947 h 2089689"/>
                <a:gd name="connsiteX35" fmla="*/ 1388173 w 1606962"/>
                <a:gd name="connsiteY35" fmla="*/ 1492472 h 2089689"/>
                <a:gd name="connsiteX36" fmla="*/ 1395222 w 1606962"/>
                <a:gd name="connsiteY36" fmla="*/ 1494568 h 2089689"/>
                <a:gd name="connsiteX37" fmla="*/ 1400747 w 1606962"/>
                <a:gd name="connsiteY37" fmla="*/ 1498949 h 2089689"/>
                <a:gd name="connsiteX38" fmla="*/ 1399127 w 1606962"/>
                <a:gd name="connsiteY38" fmla="*/ 1501521 h 2089689"/>
                <a:gd name="connsiteX39" fmla="*/ 1399794 w 1606962"/>
                <a:gd name="connsiteY39" fmla="*/ 1504664 h 2089689"/>
                <a:gd name="connsiteX40" fmla="*/ 1402651 w 1606962"/>
                <a:gd name="connsiteY40" fmla="*/ 1505807 h 2089689"/>
                <a:gd name="connsiteX41" fmla="*/ 1407700 w 1606962"/>
                <a:gd name="connsiteY41" fmla="*/ 1500854 h 2089689"/>
                <a:gd name="connsiteX42" fmla="*/ 1407890 w 1606962"/>
                <a:gd name="connsiteY42" fmla="*/ 1494758 h 2089689"/>
                <a:gd name="connsiteX43" fmla="*/ 1410367 w 1606962"/>
                <a:gd name="connsiteY43" fmla="*/ 1492377 h 2089689"/>
                <a:gd name="connsiteX44" fmla="*/ 1414939 w 1606962"/>
                <a:gd name="connsiteY44" fmla="*/ 1493711 h 2089689"/>
                <a:gd name="connsiteX45" fmla="*/ 1425702 w 1606962"/>
                <a:gd name="connsiteY45" fmla="*/ 1506093 h 2089689"/>
                <a:gd name="connsiteX46" fmla="*/ 1440751 w 1606962"/>
                <a:gd name="connsiteY46" fmla="*/ 1519523 h 2089689"/>
                <a:gd name="connsiteX47" fmla="*/ 1448657 w 1606962"/>
                <a:gd name="connsiteY47" fmla="*/ 1543050 h 2089689"/>
                <a:gd name="connsiteX48" fmla="*/ 1461230 w 1606962"/>
                <a:gd name="connsiteY48" fmla="*/ 1563624 h 2089689"/>
                <a:gd name="connsiteX49" fmla="*/ 1476280 w 1606962"/>
                <a:gd name="connsiteY49" fmla="*/ 1575149 h 2089689"/>
                <a:gd name="connsiteX50" fmla="*/ 1490853 w 1606962"/>
                <a:gd name="connsiteY50" fmla="*/ 1580864 h 2089689"/>
                <a:gd name="connsiteX51" fmla="*/ 1495997 w 1606962"/>
                <a:gd name="connsiteY51" fmla="*/ 1586770 h 2089689"/>
                <a:gd name="connsiteX52" fmla="*/ 1499044 w 1606962"/>
                <a:gd name="connsiteY52" fmla="*/ 1594104 h 2089689"/>
                <a:gd name="connsiteX53" fmla="*/ 1500092 w 1606962"/>
                <a:gd name="connsiteY53" fmla="*/ 1607725 h 2089689"/>
                <a:gd name="connsiteX54" fmla="*/ 1517047 w 1606962"/>
                <a:gd name="connsiteY54" fmla="*/ 1635823 h 2089689"/>
                <a:gd name="connsiteX55" fmla="*/ 1531239 w 1606962"/>
                <a:gd name="connsiteY55" fmla="*/ 1640110 h 2089689"/>
                <a:gd name="connsiteX56" fmla="*/ 1541431 w 1606962"/>
                <a:gd name="connsiteY56" fmla="*/ 1640777 h 2089689"/>
                <a:gd name="connsiteX57" fmla="*/ 1545431 w 1606962"/>
                <a:gd name="connsiteY57" fmla="*/ 1657540 h 2089689"/>
                <a:gd name="connsiteX58" fmla="*/ 1544193 w 1606962"/>
                <a:gd name="connsiteY58" fmla="*/ 1667637 h 2089689"/>
                <a:gd name="connsiteX59" fmla="*/ 1540002 w 1606962"/>
                <a:gd name="connsiteY59" fmla="*/ 1671923 h 2089689"/>
                <a:gd name="connsiteX60" fmla="*/ 1540573 w 1606962"/>
                <a:gd name="connsiteY60" fmla="*/ 1685258 h 2089689"/>
                <a:gd name="connsiteX61" fmla="*/ 1542859 w 1606962"/>
                <a:gd name="connsiteY61" fmla="*/ 1691640 h 2089689"/>
                <a:gd name="connsiteX62" fmla="*/ 1546289 w 1606962"/>
                <a:gd name="connsiteY62" fmla="*/ 1694878 h 2089689"/>
                <a:gd name="connsiteX63" fmla="*/ 1549432 w 1606962"/>
                <a:gd name="connsiteY63" fmla="*/ 1695736 h 2089689"/>
                <a:gd name="connsiteX64" fmla="*/ 1554956 w 1606962"/>
                <a:gd name="connsiteY64" fmla="*/ 1709261 h 2089689"/>
                <a:gd name="connsiteX65" fmla="*/ 1569815 w 1606962"/>
                <a:gd name="connsiteY65" fmla="*/ 1716024 h 2089689"/>
                <a:gd name="connsiteX66" fmla="*/ 1570196 w 1606962"/>
                <a:gd name="connsiteY66" fmla="*/ 1718786 h 2089689"/>
                <a:gd name="connsiteX67" fmla="*/ 1565243 w 1606962"/>
                <a:gd name="connsiteY67" fmla="*/ 1729549 h 2089689"/>
                <a:gd name="connsiteX68" fmla="*/ 1558481 w 1606962"/>
                <a:gd name="connsiteY68" fmla="*/ 1757172 h 2089689"/>
                <a:gd name="connsiteX69" fmla="*/ 1560385 w 1606962"/>
                <a:gd name="connsiteY69" fmla="*/ 1764602 h 2089689"/>
                <a:gd name="connsiteX70" fmla="*/ 1562957 w 1606962"/>
                <a:gd name="connsiteY70" fmla="*/ 1798606 h 2089689"/>
                <a:gd name="connsiteX71" fmla="*/ 1565815 w 1606962"/>
                <a:gd name="connsiteY71" fmla="*/ 1805559 h 2089689"/>
                <a:gd name="connsiteX72" fmla="*/ 1567243 w 1606962"/>
                <a:gd name="connsiteY72" fmla="*/ 1846231 h 2089689"/>
                <a:gd name="connsiteX73" fmla="*/ 1560862 w 1606962"/>
                <a:gd name="connsiteY73" fmla="*/ 1848231 h 2089689"/>
                <a:gd name="connsiteX74" fmla="*/ 1554575 w 1606962"/>
                <a:gd name="connsiteY74" fmla="*/ 1857089 h 2089689"/>
                <a:gd name="connsiteX75" fmla="*/ 1557718 w 1606962"/>
                <a:gd name="connsiteY75" fmla="*/ 1872901 h 2089689"/>
                <a:gd name="connsiteX76" fmla="*/ 1569053 w 1606962"/>
                <a:gd name="connsiteY76" fmla="*/ 1881664 h 2089689"/>
                <a:gd name="connsiteX77" fmla="*/ 1577435 w 1606962"/>
                <a:gd name="connsiteY77" fmla="*/ 1892141 h 2089689"/>
                <a:gd name="connsiteX78" fmla="*/ 1583912 w 1606962"/>
                <a:gd name="connsiteY78" fmla="*/ 1914335 h 2089689"/>
                <a:gd name="connsiteX79" fmla="*/ 1592675 w 1606962"/>
                <a:gd name="connsiteY79" fmla="*/ 1926622 h 2089689"/>
                <a:gd name="connsiteX80" fmla="*/ 1595723 w 1606962"/>
                <a:gd name="connsiteY80" fmla="*/ 1934909 h 2089689"/>
                <a:gd name="connsiteX81" fmla="*/ 1593437 w 1606962"/>
                <a:gd name="connsiteY81" fmla="*/ 1950434 h 2089689"/>
                <a:gd name="connsiteX82" fmla="*/ 1598581 w 1606962"/>
                <a:gd name="connsiteY82" fmla="*/ 1963388 h 2089689"/>
                <a:gd name="connsiteX83" fmla="*/ 1603343 w 1606962"/>
                <a:gd name="connsiteY83" fmla="*/ 1970056 h 2089689"/>
                <a:gd name="connsiteX84" fmla="*/ 1603343 w 1606962"/>
                <a:gd name="connsiteY84" fmla="*/ 1970056 h 2089689"/>
                <a:gd name="connsiteX85" fmla="*/ 1595628 w 1606962"/>
                <a:gd name="connsiteY85" fmla="*/ 1976342 h 2089689"/>
                <a:gd name="connsiteX86" fmla="*/ 1584293 w 1606962"/>
                <a:gd name="connsiteY86" fmla="*/ 1980724 h 2089689"/>
                <a:gd name="connsiteX87" fmla="*/ 1570482 w 1606962"/>
                <a:gd name="connsiteY87" fmla="*/ 1983295 h 2089689"/>
                <a:gd name="connsiteX88" fmla="*/ 1562576 w 1606962"/>
                <a:gd name="connsiteY88" fmla="*/ 1993773 h 2089689"/>
                <a:gd name="connsiteX89" fmla="*/ 1545526 w 1606962"/>
                <a:gd name="connsiteY89" fmla="*/ 1992630 h 2089689"/>
                <a:gd name="connsiteX90" fmla="*/ 1526191 w 1606962"/>
                <a:gd name="connsiteY90" fmla="*/ 1994630 h 2089689"/>
                <a:gd name="connsiteX91" fmla="*/ 1509236 w 1606962"/>
                <a:gd name="connsiteY91" fmla="*/ 1990915 h 2089689"/>
                <a:gd name="connsiteX92" fmla="*/ 1502473 w 1606962"/>
                <a:gd name="connsiteY92" fmla="*/ 1983962 h 2089689"/>
                <a:gd name="connsiteX93" fmla="*/ 1497901 w 1606962"/>
                <a:gd name="connsiteY93" fmla="*/ 1983295 h 2089689"/>
                <a:gd name="connsiteX94" fmla="*/ 1491996 w 1606962"/>
                <a:gd name="connsiteY94" fmla="*/ 1988248 h 2089689"/>
                <a:gd name="connsiteX95" fmla="*/ 1489900 w 1606962"/>
                <a:gd name="connsiteY95" fmla="*/ 1993582 h 2089689"/>
                <a:gd name="connsiteX96" fmla="*/ 1485709 w 1606962"/>
                <a:gd name="connsiteY96" fmla="*/ 1996440 h 2089689"/>
                <a:gd name="connsiteX97" fmla="*/ 1465135 w 1606962"/>
                <a:gd name="connsiteY97" fmla="*/ 2003203 h 2089689"/>
                <a:gd name="connsiteX98" fmla="*/ 1453515 w 1606962"/>
                <a:gd name="connsiteY98" fmla="*/ 2008918 h 2089689"/>
                <a:gd name="connsiteX99" fmla="*/ 1443514 w 1606962"/>
                <a:gd name="connsiteY99" fmla="*/ 2016823 h 2089689"/>
                <a:gd name="connsiteX100" fmla="*/ 1452848 w 1606962"/>
                <a:gd name="connsiteY100" fmla="*/ 2037969 h 2089689"/>
                <a:gd name="connsiteX101" fmla="*/ 1449514 w 1606962"/>
                <a:gd name="connsiteY101" fmla="*/ 2057114 h 2089689"/>
                <a:gd name="connsiteX102" fmla="*/ 1429702 w 1606962"/>
                <a:gd name="connsiteY102" fmla="*/ 2066639 h 2089689"/>
                <a:gd name="connsiteX103" fmla="*/ 1423321 w 1606962"/>
                <a:gd name="connsiteY103" fmla="*/ 2063591 h 2089689"/>
                <a:gd name="connsiteX104" fmla="*/ 1419511 w 1606962"/>
                <a:gd name="connsiteY104" fmla="*/ 2056257 h 2089689"/>
                <a:gd name="connsiteX105" fmla="*/ 1401699 w 1606962"/>
                <a:gd name="connsiteY105" fmla="*/ 2064163 h 2089689"/>
                <a:gd name="connsiteX106" fmla="*/ 1392364 w 1606962"/>
                <a:gd name="connsiteY106" fmla="*/ 2083213 h 2089689"/>
                <a:gd name="connsiteX107" fmla="*/ 1387412 w 1606962"/>
                <a:gd name="connsiteY107" fmla="*/ 2088452 h 2089689"/>
                <a:gd name="connsiteX108" fmla="*/ 1382363 w 1606962"/>
                <a:gd name="connsiteY108" fmla="*/ 2089690 h 2089689"/>
                <a:gd name="connsiteX109" fmla="*/ 1380077 w 1606962"/>
                <a:gd name="connsiteY109" fmla="*/ 2088642 h 2089689"/>
                <a:gd name="connsiteX110" fmla="*/ 1375886 w 1606962"/>
                <a:gd name="connsiteY110" fmla="*/ 2079307 h 2089689"/>
                <a:gd name="connsiteX111" fmla="*/ 1374648 w 1606962"/>
                <a:gd name="connsiteY111" fmla="*/ 2061401 h 2089689"/>
                <a:gd name="connsiteX112" fmla="*/ 1348264 w 1606962"/>
                <a:gd name="connsiteY112" fmla="*/ 2038636 h 2089689"/>
                <a:gd name="connsiteX113" fmla="*/ 1322165 w 1606962"/>
                <a:gd name="connsiteY113" fmla="*/ 2026730 h 2089689"/>
                <a:gd name="connsiteX114" fmla="*/ 1306544 w 1606962"/>
                <a:gd name="connsiteY114" fmla="*/ 2029968 h 2089689"/>
                <a:gd name="connsiteX115" fmla="*/ 1289304 w 1606962"/>
                <a:gd name="connsiteY115" fmla="*/ 2029492 h 2089689"/>
                <a:gd name="connsiteX116" fmla="*/ 1282160 w 1606962"/>
                <a:gd name="connsiteY116" fmla="*/ 2024634 h 2089689"/>
                <a:gd name="connsiteX117" fmla="*/ 1274255 w 1606962"/>
                <a:gd name="connsiteY117" fmla="*/ 2016443 h 2089689"/>
                <a:gd name="connsiteX118" fmla="*/ 1271397 w 1606962"/>
                <a:gd name="connsiteY118" fmla="*/ 2015776 h 2089689"/>
                <a:gd name="connsiteX119" fmla="*/ 1257395 w 1606962"/>
                <a:gd name="connsiteY119" fmla="*/ 2017490 h 2089689"/>
                <a:gd name="connsiteX120" fmla="*/ 1242536 w 1606962"/>
                <a:gd name="connsiteY120" fmla="*/ 2023205 h 2089689"/>
                <a:gd name="connsiteX121" fmla="*/ 1210723 w 1606962"/>
                <a:gd name="connsiteY121" fmla="*/ 2025968 h 2089689"/>
                <a:gd name="connsiteX122" fmla="*/ 1201674 w 1606962"/>
                <a:gd name="connsiteY122" fmla="*/ 2023301 h 2089689"/>
                <a:gd name="connsiteX123" fmla="*/ 1200055 w 1606962"/>
                <a:gd name="connsiteY123" fmla="*/ 2019872 h 2089689"/>
                <a:gd name="connsiteX124" fmla="*/ 1197388 w 1606962"/>
                <a:gd name="connsiteY124" fmla="*/ 2019395 h 2089689"/>
                <a:gd name="connsiteX125" fmla="*/ 1185958 w 1606962"/>
                <a:gd name="connsiteY125" fmla="*/ 2022539 h 2089689"/>
                <a:gd name="connsiteX126" fmla="*/ 1152906 w 1606962"/>
                <a:gd name="connsiteY126" fmla="*/ 2050637 h 2089689"/>
                <a:gd name="connsiteX127" fmla="*/ 1140809 w 1606962"/>
                <a:gd name="connsiteY127" fmla="*/ 2065782 h 2089689"/>
                <a:gd name="connsiteX128" fmla="*/ 1132904 w 1606962"/>
                <a:gd name="connsiteY128" fmla="*/ 2069687 h 2089689"/>
                <a:gd name="connsiteX129" fmla="*/ 823055 w 1606962"/>
                <a:gd name="connsiteY129" fmla="*/ 2069687 h 2089689"/>
                <a:gd name="connsiteX130" fmla="*/ 823055 w 1606962"/>
                <a:gd name="connsiteY130" fmla="*/ 2069687 h 2089689"/>
                <a:gd name="connsiteX131" fmla="*/ 691420 w 1606962"/>
                <a:gd name="connsiteY131" fmla="*/ 2069687 h 2089689"/>
                <a:gd name="connsiteX132" fmla="*/ 691420 w 1606962"/>
                <a:gd name="connsiteY132" fmla="*/ 2069687 h 2089689"/>
                <a:gd name="connsiteX133" fmla="*/ 530447 w 1606962"/>
                <a:gd name="connsiteY133" fmla="*/ 2069687 h 2089689"/>
                <a:gd name="connsiteX134" fmla="*/ 530447 w 1606962"/>
                <a:gd name="connsiteY134" fmla="*/ 2069687 h 2089689"/>
                <a:gd name="connsiteX135" fmla="*/ 322802 w 1606962"/>
                <a:gd name="connsiteY135" fmla="*/ 2069592 h 2089689"/>
                <a:gd name="connsiteX136" fmla="*/ 322802 w 1606962"/>
                <a:gd name="connsiteY136" fmla="*/ 2069592 h 2089689"/>
                <a:gd name="connsiteX137" fmla="*/ 310420 w 1606962"/>
                <a:gd name="connsiteY137" fmla="*/ 2069878 h 2089689"/>
                <a:gd name="connsiteX138" fmla="*/ 310420 w 1606962"/>
                <a:gd name="connsiteY138" fmla="*/ 2069878 h 2089689"/>
                <a:gd name="connsiteX139" fmla="*/ 310229 w 1606962"/>
                <a:gd name="connsiteY139" fmla="*/ 1721834 h 2089689"/>
                <a:gd name="connsiteX140" fmla="*/ 0 w 1606962"/>
                <a:gd name="connsiteY140" fmla="*/ 1721834 h 2089689"/>
                <a:gd name="connsiteX141" fmla="*/ 0 w 1606962"/>
                <a:gd name="connsiteY141" fmla="*/ 1721834 h 2089689"/>
                <a:gd name="connsiteX142" fmla="*/ 0 w 1606962"/>
                <a:gd name="connsiteY142" fmla="*/ 678371 h 2089689"/>
                <a:gd name="connsiteX143" fmla="*/ 0 w 1606962"/>
                <a:gd name="connsiteY143" fmla="*/ 678371 h 2089689"/>
                <a:gd name="connsiteX144" fmla="*/ 20098 w 1606962"/>
                <a:gd name="connsiteY144" fmla="*/ 694753 h 2089689"/>
                <a:gd name="connsiteX145" fmla="*/ 30004 w 1606962"/>
                <a:gd name="connsiteY145" fmla="*/ 698564 h 2089689"/>
                <a:gd name="connsiteX146" fmla="*/ 50292 w 1606962"/>
                <a:gd name="connsiteY146" fmla="*/ 703421 h 2089689"/>
                <a:gd name="connsiteX147" fmla="*/ 66104 w 1606962"/>
                <a:gd name="connsiteY147" fmla="*/ 702469 h 2089689"/>
                <a:gd name="connsiteX148" fmla="*/ 71056 w 1606962"/>
                <a:gd name="connsiteY148" fmla="*/ 706088 h 2089689"/>
                <a:gd name="connsiteX149" fmla="*/ 87154 w 1606962"/>
                <a:gd name="connsiteY149" fmla="*/ 712851 h 2089689"/>
                <a:gd name="connsiteX150" fmla="*/ 104489 w 1606962"/>
                <a:gd name="connsiteY150" fmla="*/ 715328 h 2089689"/>
                <a:gd name="connsiteX151" fmla="*/ 118015 w 1606962"/>
                <a:gd name="connsiteY151" fmla="*/ 734092 h 2089689"/>
                <a:gd name="connsiteX152" fmla="*/ 120205 w 1606962"/>
                <a:gd name="connsiteY152" fmla="*/ 747998 h 2089689"/>
                <a:gd name="connsiteX153" fmla="*/ 125444 w 1606962"/>
                <a:gd name="connsiteY153" fmla="*/ 758095 h 2089689"/>
                <a:gd name="connsiteX154" fmla="*/ 130397 w 1606962"/>
                <a:gd name="connsiteY154" fmla="*/ 762953 h 2089689"/>
                <a:gd name="connsiteX155" fmla="*/ 138303 w 1606962"/>
                <a:gd name="connsiteY155" fmla="*/ 765715 h 2089689"/>
                <a:gd name="connsiteX156" fmla="*/ 148685 w 1606962"/>
                <a:gd name="connsiteY156" fmla="*/ 766953 h 2089689"/>
                <a:gd name="connsiteX157" fmla="*/ 158877 w 1606962"/>
                <a:gd name="connsiteY157" fmla="*/ 773716 h 2089689"/>
                <a:gd name="connsiteX158" fmla="*/ 167259 w 1606962"/>
                <a:gd name="connsiteY158" fmla="*/ 782193 h 2089689"/>
                <a:gd name="connsiteX159" fmla="*/ 187738 w 1606962"/>
                <a:gd name="connsiteY159" fmla="*/ 788099 h 2089689"/>
                <a:gd name="connsiteX160" fmla="*/ 194786 w 1606962"/>
                <a:gd name="connsiteY160" fmla="*/ 792290 h 2089689"/>
                <a:gd name="connsiteX161" fmla="*/ 204788 w 1606962"/>
                <a:gd name="connsiteY161" fmla="*/ 801243 h 2089689"/>
                <a:gd name="connsiteX162" fmla="*/ 208883 w 1606962"/>
                <a:gd name="connsiteY162" fmla="*/ 802958 h 2089689"/>
                <a:gd name="connsiteX163" fmla="*/ 220599 w 1606962"/>
                <a:gd name="connsiteY163" fmla="*/ 803624 h 2089689"/>
                <a:gd name="connsiteX164" fmla="*/ 247936 w 1606962"/>
                <a:gd name="connsiteY164" fmla="*/ 798671 h 2089689"/>
                <a:gd name="connsiteX165" fmla="*/ 262128 w 1606962"/>
                <a:gd name="connsiteY165" fmla="*/ 793433 h 2089689"/>
                <a:gd name="connsiteX166" fmla="*/ 270986 w 1606962"/>
                <a:gd name="connsiteY166" fmla="*/ 788670 h 2089689"/>
                <a:gd name="connsiteX167" fmla="*/ 285274 w 1606962"/>
                <a:gd name="connsiteY167" fmla="*/ 777621 h 2089689"/>
                <a:gd name="connsiteX168" fmla="*/ 293084 w 1606962"/>
                <a:gd name="connsiteY168" fmla="*/ 774859 h 2089689"/>
                <a:gd name="connsiteX169" fmla="*/ 298513 w 1606962"/>
                <a:gd name="connsiteY169" fmla="*/ 764953 h 2089689"/>
                <a:gd name="connsiteX170" fmla="*/ 304324 w 1606962"/>
                <a:gd name="connsiteY170" fmla="*/ 742474 h 2089689"/>
                <a:gd name="connsiteX171" fmla="*/ 305848 w 1606962"/>
                <a:gd name="connsiteY171" fmla="*/ 726377 h 2089689"/>
                <a:gd name="connsiteX172" fmla="*/ 330422 w 1606962"/>
                <a:gd name="connsiteY172" fmla="*/ 694468 h 2089689"/>
                <a:gd name="connsiteX173" fmla="*/ 339947 w 1606962"/>
                <a:gd name="connsiteY173" fmla="*/ 672941 h 2089689"/>
                <a:gd name="connsiteX174" fmla="*/ 342995 w 1606962"/>
                <a:gd name="connsiteY174" fmla="*/ 657320 h 2089689"/>
                <a:gd name="connsiteX175" fmla="*/ 354521 w 1606962"/>
                <a:gd name="connsiteY175" fmla="*/ 627031 h 2089689"/>
                <a:gd name="connsiteX176" fmla="*/ 351854 w 1606962"/>
                <a:gd name="connsiteY176" fmla="*/ 609028 h 2089689"/>
                <a:gd name="connsiteX177" fmla="*/ 358045 w 1606962"/>
                <a:gd name="connsiteY177" fmla="*/ 569595 h 2089689"/>
                <a:gd name="connsiteX178" fmla="*/ 376047 w 1606962"/>
                <a:gd name="connsiteY178" fmla="*/ 528352 h 2089689"/>
                <a:gd name="connsiteX179" fmla="*/ 379285 w 1606962"/>
                <a:gd name="connsiteY179" fmla="*/ 515303 h 2089689"/>
                <a:gd name="connsiteX180" fmla="*/ 369094 w 1606962"/>
                <a:gd name="connsiteY180" fmla="*/ 487299 h 2089689"/>
                <a:gd name="connsiteX181" fmla="*/ 364426 w 1606962"/>
                <a:gd name="connsiteY181" fmla="*/ 457295 h 2089689"/>
                <a:gd name="connsiteX182" fmla="*/ 365950 w 1606962"/>
                <a:gd name="connsiteY182" fmla="*/ 448532 h 2089689"/>
                <a:gd name="connsiteX183" fmla="*/ 371856 w 1606962"/>
                <a:gd name="connsiteY183" fmla="*/ 433388 h 2089689"/>
                <a:gd name="connsiteX184" fmla="*/ 372618 w 1606962"/>
                <a:gd name="connsiteY184" fmla="*/ 421577 h 2089689"/>
                <a:gd name="connsiteX185" fmla="*/ 370332 w 1606962"/>
                <a:gd name="connsiteY185" fmla="*/ 413290 h 2089689"/>
                <a:gd name="connsiteX186" fmla="*/ 359950 w 1606962"/>
                <a:gd name="connsiteY186" fmla="*/ 400907 h 2089689"/>
                <a:gd name="connsiteX187" fmla="*/ 359092 w 1606962"/>
                <a:gd name="connsiteY187" fmla="*/ 388144 h 2089689"/>
                <a:gd name="connsiteX188" fmla="*/ 366617 w 1606962"/>
                <a:gd name="connsiteY188" fmla="*/ 356902 h 2089689"/>
                <a:gd name="connsiteX189" fmla="*/ 381762 w 1606962"/>
                <a:gd name="connsiteY189" fmla="*/ 327470 h 2089689"/>
                <a:gd name="connsiteX190" fmla="*/ 380619 w 1606962"/>
                <a:gd name="connsiteY190" fmla="*/ 322802 h 2089689"/>
                <a:gd name="connsiteX191" fmla="*/ 375856 w 1606962"/>
                <a:gd name="connsiteY191" fmla="*/ 317468 h 2089689"/>
                <a:gd name="connsiteX192" fmla="*/ 371189 w 1606962"/>
                <a:gd name="connsiteY192" fmla="*/ 299180 h 2089689"/>
                <a:gd name="connsiteX193" fmla="*/ 372046 w 1606962"/>
                <a:gd name="connsiteY193" fmla="*/ 296132 h 2089689"/>
                <a:gd name="connsiteX194" fmla="*/ 373380 w 1606962"/>
                <a:gd name="connsiteY194" fmla="*/ 293751 h 2089689"/>
                <a:gd name="connsiteX195" fmla="*/ 383953 w 1606962"/>
                <a:gd name="connsiteY195" fmla="*/ 287084 h 2089689"/>
                <a:gd name="connsiteX196" fmla="*/ 387953 w 1606962"/>
                <a:gd name="connsiteY196" fmla="*/ 282226 h 2089689"/>
                <a:gd name="connsiteX197" fmla="*/ 393001 w 1606962"/>
                <a:gd name="connsiteY197" fmla="*/ 268224 h 2089689"/>
                <a:gd name="connsiteX198" fmla="*/ 399193 w 1606962"/>
                <a:gd name="connsiteY198" fmla="*/ 270129 h 2089689"/>
                <a:gd name="connsiteX199" fmla="*/ 402526 w 1606962"/>
                <a:gd name="connsiteY199" fmla="*/ 275844 h 2089689"/>
                <a:gd name="connsiteX200" fmla="*/ 402622 w 1606962"/>
                <a:gd name="connsiteY200" fmla="*/ 284321 h 2089689"/>
                <a:gd name="connsiteX201" fmla="*/ 407003 w 1606962"/>
                <a:gd name="connsiteY201" fmla="*/ 290989 h 2089689"/>
                <a:gd name="connsiteX202" fmla="*/ 407860 w 1606962"/>
                <a:gd name="connsiteY202" fmla="*/ 286512 h 2089689"/>
                <a:gd name="connsiteX203" fmla="*/ 402050 w 1606962"/>
                <a:gd name="connsiteY203" fmla="*/ 269558 h 2089689"/>
                <a:gd name="connsiteX204" fmla="*/ 397478 w 1606962"/>
                <a:gd name="connsiteY204" fmla="*/ 266224 h 2089689"/>
                <a:gd name="connsiteX205" fmla="*/ 384905 w 1606962"/>
                <a:gd name="connsiteY205" fmla="*/ 247364 h 2089689"/>
                <a:gd name="connsiteX206" fmla="*/ 387953 w 1606962"/>
                <a:gd name="connsiteY206" fmla="*/ 244888 h 2089689"/>
                <a:gd name="connsiteX207" fmla="*/ 385953 w 1606962"/>
                <a:gd name="connsiteY207" fmla="*/ 243364 h 2089689"/>
                <a:gd name="connsiteX208" fmla="*/ 379190 w 1606962"/>
                <a:gd name="connsiteY208" fmla="*/ 242888 h 2089689"/>
                <a:gd name="connsiteX209" fmla="*/ 378333 w 1606962"/>
                <a:gd name="connsiteY209" fmla="*/ 249079 h 2089689"/>
                <a:gd name="connsiteX210" fmla="*/ 381571 w 1606962"/>
                <a:gd name="connsiteY210" fmla="*/ 253460 h 2089689"/>
                <a:gd name="connsiteX211" fmla="*/ 375571 w 1606962"/>
                <a:gd name="connsiteY211" fmla="*/ 255365 h 2089689"/>
                <a:gd name="connsiteX212" fmla="*/ 371951 w 1606962"/>
                <a:gd name="connsiteY212" fmla="*/ 253746 h 2089689"/>
                <a:gd name="connsiteX213" fmla="*/ 372142 w 1606962"/>
                <a:gd name="connsiteY213" fmla="*/ 251365 h 2089689"/>
                <a:gd name="connsiteX214" fmla="*/ 381857 w 1606962"/>
                <a:gd name="connsiteY214" fmla="*/ 230315 h 2089689"/>
                <a:gd name="connsiteX215" fmla="*/ 390906 w 1606962"/>
                <a:gd name="connsiteY215" fmla="*/ 217837 h 2089689"/>
                <a:gd name="connsiteX216" fmla="*/ 389287 w 1606962"/>
                <a:gd name="connsiteY216" fmla="*/ 214217 h 2089689"/>
                <a:gd name="connsiteX217" fmla="*/ 393954 w 1606962"/>
                <a:gd name="connsiteY217" fmla="*/ 200882 h 2089689"/>
                <a:gd name="connsiteX218" fmla="*/ 398431 w 1606962"/>
                <a:gd name="connsiteY218" fmla="*/ 194215 h 2089689"/>
                <a:gd name="connsiteX219" fmla="*/ 402907 w 1606962"/>
                <a:gd name="connsiteY219" fmla="*/ 192215 h 2089689"/>
                <a:gd name="connsiteX220" fmla="*/ 405479 w 1606962"/>
                <a:gd name="connsiteY220" fmla="*/ 204788 h 2089689"/>
                <a:gd name="connsiteX221" fmla="*/ 416528 w 1606962"/>
                <a:gd name="connsiteY221" fmla="*/ 202597 h 2089689"/>
                <a:gd name="connsiteX222" fmla="*/ 417385 w 1606962"/>
                <a:gd name="connsiteY222" fmla="*/ 200025 h 2089689"/>
                <a:gd name="connsiteX223" fmla="*/ 409004 w 1606962"/>
                <a:gd name="connsiteY223" fmla="*/ 191834 h 2089689"/>
                <a:gd name="connsiteX224" fmla="*/ 408622 w 1606962"/>
                <a:gd name="connsiteY224" fmla="*/ 187547 h 2089689"/>
                <a:gd name="connsiteX225" fmla="*/ 410908 w 1606962"/>
                <a:gd name="connsiteY225" fmla="*/ 175355 h 2089689"/>
                <a:gd name="connsiteX226" fmla="*/ 426815 w 1606962"/>
                <a:gd name="connsiteY226" fmla="*/ 129635 h 2089689"/>
                <a:gd name="connsiteX227" fmla="*/ 430530 w 1606962"/>
                <a:gd name="connsiteY227" fmla="*/ 106299 h 2089689"/>
                <a:gd name="connsiteX228" fmla="*/ 428434 w 1606962"/>
                <a:gd name="connsiteY228" fmla="*/ 87916 h 2089689"/>
                <a:gd name="connsiteX229" fmla="*/ 429387 w 1606962"/>
                <a:gd name="connsiteY229" fmla="*/ 85344 h 2089689"/>
                <a:gd name="connsiteX230" fmla="*/ 433197 w 1606962"/>
                <a:gd name="connsiteY230" fmla="*/ 82582 h 2089689"/>
                <a:gd name="connsiteX231" fmla="*/ 449580 w 1606962"/>
                <a:gd name="connsiteY231" fmla="*/ 79724 h 2089689"/>
                <a:gd name="connsiteX232" fmla="*/ 455390 w 1606962"/>
                <a:gd name="connsiteY232" fmla="*/ 72009 h 2089689"/>
                <a:gd name="connsiteX233" fmla="*/ 460057 w 1606962"/>
                <a:gd name="connsiteY233" fmla="*/ 60293 h 2089689"/>
                <a:gd name="connsiteX234" fmla="*/ 467773 w 1606962"/>
                <a:gd name="connsiteY234" fmla="*/ 60008 h 2089689"/>
                <a:gd name="connsiteX235" fmla="*/ 477488 w 1606962"/>
                <a:gd name="connsiteY235" fmla="*/ 64580 h 2089689"/>
                <a:gd name="connsiteX236" fmla="*/ 474250 w 1606962"/>
                <a:gd name="connsiteY236" fmla="*/ 69533 h 2089689"/>
                <a:gd name="connsiteX237" fmla="*/ 467392 w 1606962"/>
                <a:gd name="connsiteY237" fmla="*/ 75819 h 2089689"/>
                <a:gd name="connsiteX238" fmla="*/ 466630 w 1606962"/>
                <a:gd name="connsiteY238" fmla="*/ 85439 h 2089689"/>
                <a:gd name="connsiteX239" fmla="*/ 473202 w 1606962"/>
                <a:gd name="connsiteY239" fmla="*/ 77057 h 2089689"/>
                <a:gd name="connsiteX240" fmla="*/ 476917 w 1606962"/>
                <a:gd name="connsiteY240" fmla="*/ 77343 h 2089689"/>
                <a:gd name="connsiteX241" fmla="*/ 490918 w 1606962"/>
                <a:gd name="connsiteY241" fmla="*/ 89249 h 2089689"/>
                <a:gd name="connsiteX242" fmla="*/ 495395 w 1606962"/>
                <a:gd name="connsiteY242" fmla="*/ 99060 h 2089689"/>
                <a:gd name="connsiteX243" fmla="*/ 503396 w 1606962"/>
                <a:gd name="connsiteY243" fmla="*/ 131636 h 2089689"/>
                <a:gd name="connsiteX244" fmla="*/ 500729 w 1606962"/>
                <a:gd name="connsiteY244" fmla="*/ 144209 h 2089689"/>
                <a:gd name="connsiteX245" fmla="*/ 503587 w 1606962"/>
                <a:gd name="connsiteY245" fmla="*/ 165640 h 2089689"/>
                <a:gd name="connsiteX246" fmla="*/ 502825 w 1606962"/>
                <a:gd name="connsiteY246" fmla="*/ 177927 h 2089689"/>
                <a:gd name="connsiteX247" fmla="*/ 514064 w 1606962"/>
                <a:gd name="connsiteY247" fmla="*/ 187833 h 2089689"/>
                <a:gd name="connsiteX248" fmla="*/ 521208 w 1606962"/>
                <a:gd name="connsiteY248" fmla="*/ 188405 h 2089689"/>
                <a:gd name="connsiteX249" fmla="*/ 527971 w 1606962"/>
                <a:gd name="connsiteY249" fmla="*/ 185357 h 2089689"/>
                <a:gd name="connsiteX250" fmla="*/ 530923 w 1606962"/>
                <a:gd name="connsiteY250" fmla="*/ 186500 h 2089689"/>
                <a:gd name="connsiteX251" fmla="*/ 537877 w 1606962"/>
                <a:gd name="connsiteY251" fmla="*/ 194120 h 2089689"/>
                <a:gd name="connsiteX252" fmla="*/ 527875 w 1606962"/>
                <a:gd name="connsiteY252" fmla="*/ 210217 h 2089689"/>
                <a:gd name="connsiteX253" fmla="*/ 525780 w 1606962"/>
                <a:gd name="connsiteY253" fmla="*/ 219075 h 2089689"/>
                <a:gd name="connsiteX254" fmla="*/ 525304 w 1606962"/>
                <a:gd name="connsiteY254" fmla="*/ 230600 h 2089689"/>
                <a:gd name="connsiteX255" fmla="*/ 530638 w 1606962"/>
                <a:gd name="connsiteY255" fmla="*/ 232124 h 2089689"/>
                <a:gd name="connsiteX256" fmla="*/ 533876 w 1606962"/>
                <a:gd name="connsiteY256" fmla="*/ 231267 h 2089689"/>
                <a:gd name="connsiteX257" fmla="*/ 543020 w 1606962"/>
                <a:gd name="connsiteY257" fmla="*/ 235744 h 2089689"/>
                <a:gd name="connsiteX258" fmla="*/ 545878 w 1606962"/>
                <a:gd name="connsiteY258" fmla="*/ 238887 h 2089689"/>
                <a:gd name="connsiteX259" fmla="*/ 546259 w 1606962"/>
                <a:gd name="connsiteY259" fmla="*/ 249936 h 2089689"/>
                <a:gd name="connsiteX260" fmla="*/ 550831 w 1606962"/>
                <a:gd name="connsiteY260" fmla="*/ 254699 h 2089689"/>
                <a:gd name="connsiteX261" fmla="*/ 554736 w 1606962"/>
                <a:gd name="connsiteY261" fmla="*/ 255080 h 2089689"/>
                <a:gd name="connsiteX262" fmla="*/ 561784 w 1606962"/>
                <a:gd name="connsiteY262" fmla="*/ 260414 h 2089689"/>
                <a:gd name="connsiteX263" fmla="*/ 556069 w 1606962"/>
                <a:gd name="connsiteY263" fmla="*/ 273653 h 2089689"/>
                <a:gd name="connsiteX264" fmla="*/ 554736 w 1606962"/>
                <a:gd name="connsiteY264" fmla="*/ 284798 h 2089689"/>
                <a:gd name="connsiteX265" fmla="*/ 559213 w 1606962"/>
                <a:gd name="connsiteY265" fmla="*/ 287084 h 2089689"/>
                <a:gd name="connsiteX266" fmla="*/ 569405 w 1606962"/>
                <a:gd name="connsiteY266" fmla="*/ 285941 h 2089689"/>
                <a:gd name="connsiteX267" fmla="*/ 570452 w 1606962"/>
                <a:gd name="connsiteY267" fmla="*/ 288036 h 2089689"/>
                <a:gd name="connsiteX268" fmla="*/ 568833 w 1606962"/>
                <a:gd name="connsiteY268" fmla="*/ 311182 h 2089689"/>
                <a:gd name="connsiteX269" fmla="*/ 571214 w 1606962"/>
                <a:gd name="connsiteY269" fmla="*/ 332899 h 2089689"/>
                <a:gd name="connsiteX270" fmla="*/ 571976 w 1606962"/>
                <a:gd name="connsiteY270" fmla="*/ 336709 h 2089689"/>
                <a:gd name="connsiteX271" fmla="*/ 576072 w 1606962"/>
                <a:gd name="connsiteY271" fmla="*/ 340614 h 2089689"/>
                <a:gd name="connsiteX272" fmla="*/ 578739 w 1606962"/>
                <a:gd name="connsiteY272" fmla="*/ 346329 h 2089689"/>
                <a:gd name="connsiteX273" fmla="*/ 577882 w 1606962"/>
                <a:gd name="connsiteY273" fmla="*/ 356235 h 2089689"/>
                <a:gd name="connsiteX274" fmla="*/ 572072 w 1606962"/>
                <a:gd name="connsiteY274" fmla="*/ 380619 h 2089689"/>
                <a:gd name="connsiteX275" fmla="*/ 579406 w 1606962"/>
                <a:gd name="connsiteY275" fmla="*/ 399669 h 2089689"/>
                <a:gd name="connsiteX276" fmla="*/ 588169 w 1606962"/>
                <a:gd name="connsiteY276" fmla="*/ 408908 h 2089689"/>
                <a:gd name="connsiteX277" fmla="*/ 589502 w 1606962"/>
                <a:gd name="connsiteY277" fmla="*/ 426053 h 2089689"/>
                <a:gd name="connsiteX278" fmla="*/ 593503 w 1606962"/>
                <a:gd name="connsiteY278" fmla="*/ 440246 h 2089689"/>
                <a:gd name="connsiteX279" fmla="*/ 598170 w 1606962"/>
                <a:gd name="connsiteY279" fmla="*/ 450247 h 2089689"/>
                <a:gd name="connsiteX280" fmla="*/ 601694 w 1606962"/>
                <a:gd name="connsiteY280" fmla="*/ 454057 h 2089689"/>
                <a:gd name="connsiteX281" fmla="*/ 609124 w 1606962"/>
                <a:gd name="connsiteY281" fmla="*/ 458057 h 2089689"/>
                <a:gd name="connsiteX282" fmla="*/ 621982 w 1606962"/>
                <a:gd name="connsiteY282" fmla="*/ 458153 h 2089689"/>
                <a:gd name="connsiteX283" fmla="*/ 636651 w 1606962"/>
                <a:gd name="connsiteY283" fmla="*/ 446723 h 2089689"/>
                <a:gd name="connsiteX284" fmla="*/ 665797 w 1606962"/>
                <a:gd name="connsiteY284" fmla="*/ 433388 h 2089689"/>
                <a:gd name="connsiteX285" fmla="*/ 670084 w 1606962"/>
                <a:gd name="connsiteY285" fmla="*/ 423767 h 2089689"/>
                <a:gd name="connsiteX286" fmla="*/ 674180 w 1606962"/>
                <a:gd name="connsiteY286" fmla="*/ 424720 h 2089689"/>
                <a:gd name="connsiteX287" fmla="*/ 680656 w 1606962"/>
                <a:gd name="connsiteY287" fmla="*/ 434435 h 2089689"/>
                <a:gd name="connsiteX288" fmla="*/ 679418 w 1606962"/>
                <a:gd name="connsiteY288" fmla="*/ 444532 h 2089689"/>
                <a:gd name="connsiteX289" fmla="*/ 684371 w 1606962"/>
                <a:gd name="connsiteY289" fmla="*/ 457962 h 2089689"/>
                <a:gd name="connsiteX290" fmla="*/ 690848 w 1606962"/>
                <a:gd name="connsiteY290" fmla="*/ 465677 h 2089689"/>
                <a:gd name="connsiteX291" fmla="*/ 706469 w 1606962"/>
                <a:gd name="connsiteY291" fmla="*/ 471678 h 2089689"/>
                <a:gd name="connsiteX292" fmla="*/ 713518 w 1606962"/>
                <a:gd name="connsiteY292" fmla="*/ 472154 h 2089689"/>
                <a:gd name="connsiteX293" fmla="*/ 719995 w 1606962"/>
                <a:gd name="connsiteY293" fmla="*/ 486537 h 2089689"/>
                <a:gd name="connsiteX294" fmla="*/ 745522 w 1606962"/>
                <a:gd name="connsiteY294" fmla="*/ 498062 h 2089689"/>
                <a:gd name="connsiteX295" fmla="*/ 756856 w 1606962"/>
                <a:gd name="connsiteY295" fmla="*/ 506921 h 2089689"/>
                <a:gd name="connsiteX296" fmla="*/ 756190 w 1606962"/>
                <a:gd name="connsiteY296" fmla="*/ 513207 h 2089689"/>
                <a:gd name="connsiteX297" fmla="*/ 748379 w 1606962"/>
                <a:gd name="connsiteY297" fmla="*/ 527018 h 2089689"/>
                <a:gd name="connsiteX298" fmla="*/ 748760 w 1606962"/>
                <a:gd name="connsiteY298" fmla="*/ 533305 h 2089689"/>
                <a:gd name="connsiteX299" fmla="*/ 752856 w 1606962"/>
                <a:gd name="connsiteY299" fmla="*/ 540068 h 2089689"/>
                <a:gd name="connsiteX300" fmla="*/ 754189 w 1606962"/>
                <a:gd name="connsiteY300" fmla="*/ 547973 h 2089689"/>
                <a:gd name="connsiteX301" fmla="*/ 749998 w 1606962"/>
                <a:gd name="connsiteY301" fmla="*/ 560261 h 2089689"/>
                <a:gd name="connsiteX302" fmla="*/ 755809 w 1606962"/>
                <a:gd name="connsiteY302" fmla="*/ 571786 h 2089689"/>
                <a:gd name="connsiteX303" fmla="*/ 761429 w 1606962"/>
                <a:gd name="connsiteY303" fmla="*/ 590931 h 2089689"/>
                <a:gd name="connsiteX304" fmla="*/ 761429 w 1606962"/>
                <a:gd name="connsiteY304" fmla="*/ 610267 h 2089689"/>
                <a:gd name="connsiteX305" fmla="*/ 766667 w 1606962"/>
                <a:gd name="connsiteY305" fmla="*/ 615506 h 2089689"/>
                <a:gd name="connsiteX306" fmla="*/ 772097 w 1606962"/>
                <a:gd name="connsiteY306" fmla="*/ 628174 h 2089689"/>
                <a:gd name="connsiteX307" fmla="*/ 770382 w 1606962"/>
                <a:gd name="connsiteY307" fmla="*/ 650081 h 2089689"/>
                <a:gd name="connsiteX308" fmla="*/ 766477 w 1606962"/>
                <a:gd name="connsiteY308" fmla="*/ 655511 h 2089689"/>
                <a:gd name="connsiteX309" fmla="*/ 765810 w 1606962"/>
                <a:gd name="connsiteY309" fmla="*/ 666560 h 2089689"/>
                <a:gd name="connsiteX310" fmla="*/ 766763 w 1606962"/>
                <a:gd name="connsiteY310" fmla="*/ 669703 h 2089689"/>
                <a:gd name="connsiteX311" fmla="*/ 772192 w 1606962"/>
                <a:gd name="connsiteY311" fmla="*/ 673132 h 2089689"/>
                <a:gd name="connsiteX312" fmla="*/ 807530 w 1606962"/>
                <a:gd name="connsiteY312" fmla="*/ 717233 h 2089689"/>
                <a:gd name="connsiteX313" fmla="*/ 810958 w 1606962"/>
                <a:gd name="connsiteY313" fmla="*/ 714375 h 2089689"/>
                <a:gd name="connsiteX314" fmla="*/ 820579 w 1606962"/>
                <a:gd name="connsiteY314" fmla="*/ 712756 h 2089689"/>
                <a:gd name="connsiteX315" fmla="*/ 823055 w 1606962"/>
                <a:gd name="connsiteY315" fmla="*/ 715804 h 2089689"/>
                <a:gd name="connsiteX316" fmla="*/ 815054 w 1606962"/>
                <a:gd name="connsiteY316" fmla="*/ 730949 h 2089689"/>
                <a:gd name="connsiteX317" fmla="*/ 815530 w 1606962"/>
                <a:gd name="connsiteY317" fmla="*/ 734282 h 2089689"/>
                <a:gd name="connsiteX318" fmla="*/ 822865 w 1606962"/>
                <a:gd name="connsiteY318" fmla="*/ 746855 h 2089689"/>
                <a:gd name="connsiteX319" fmla="*/ 830961 w 1606962"/>
                <a:gd name="connsiteY319" fmla="*/ 765810 h 2089689"/>
                <a:gd name="connsiteX320" fmla="*/ 836485 w 1606962"/>
                <a:gd name="connsiteY320" fmla="*/ 786098 h 2089689"/>
                <a:gd name="connsiteX321" fmla="*/ 838390 w 1606962"/>
                <a:gd name="connsiteY321" fmla="*/ 801053 h 2089689"/>
                <a:gd name="connsiteX322" fmla="*/ 836485 w 1606962"/>
                <a:gd name="connsiteY322" fmla="*/ 811340 h 2089689"/>
                <a:gd name="connsiteX323" fmla="*/ 838009 w 1606962"/>
                <a:gd name="connsiteY323" fmla="*/ 822389 h 2089689"/>
                <a:gd name="connsiteX324" fmla="*/ 837343 w 1606962"/>
                <a:gd name="connsiteY324" fmla="*/ 829532 h 2089689"/>
                <a:gd name="connsiteX325" fmla="*/ 827818 w 1606962"/>
                <a:gd name="connsiteY325" fmla="*/ 849725 h 2089689"/>
                <a:gd name="connsiteX326" fmla="*/ 828580 w 1606962"/>
                <a:gd name="connsiteY326" fmla="*/ 860108 h 2089689"/>
                <a:gd name="connsiteX327" fmla="*/ 849535 w 1606962"/>
                <a:gd name="connsiteY327" fmla="*/ 887540 h 2089689"/>
                <a:gd name="connsiteX328" fmla="*/ 862108 w 1606962"/>
                <a:gd name="connsiteY328" fmla="*/ 892302 h 2089689"/>
                <a:gd name="connsiteX329" fmla="*/ 861346 w 1606962"/>
                <a:gd name="connsiteY329" fmla="*/ 904399 h 2089689"/>
                <a:gd name="connsiteX330" fmla="*/ 856679 w 1606962"/>
                <a:gd name="connsiteY330" fmla="*/ 915257 h 2089689"/>
                <a:gd name="connsiteX331" fmla="*/ 855345 w 1606962"/>
                <a:gd name="connsiteY331" fmla="*/ 926783 h 2089689"/>
                <a:gd name="connsiteX332" fmla="*/ 856297 w 1606962"/>
                <a:gd name="connsiteY332" fmla="*/ 930402 h 2089689"/>
                <a:gd name="connsiteX333" fmla="*/ 862298 w 1606962"/>
                <a:gd name="connsiteY333" fmla="*/ 938403 h 2089689"/>
                <a:gd name="connsiteX334" fmla="*/ 871347 w 1606962"/>
                <a:gd name="connsiteY334" fmla="*/ 945452 h 2089689"/>
                <a:gd name="connsiteX335" fmla="*/ 873919 w 1606962"/>
                <a:gd name="connsiteY335" fmla="*/ 950404 h 2089689"/>
                <a:gd name="connsiteX336" fmla="*/ 886015 w 1606962"/>
                <a:gd name="connsiteY336" fmla="*/ 958310 h 2089689"/>
                <a:gd name="connsiteX337" fmla="*/ 895255 w 1606962"/>
                <a:gd name="connsiteY337" fmla="*/ 962692 h 2089689"/>
                <a:gd name="connsiteX338" fmla="*/ 906589 w 1606962"/>
                <a:gd name="connsiteY338" fmla="*/ 962977 h 2089689"/>
                <a:gd name="connsiteX339" fmla="*/ 919258 w 1606962"/>
                <a:gd name="connsiteY339" fmla="*/ 975646 h 2089689"/>
                <a:gd name="connsiteX340" fmla="*/ 926306 w 1606962"/>
                <a:gd name="connsiteY340" fmla="*/ 975931 h 2089689"/>
                <a:gd name="connsiteX341" fmla="*/ 938593 w 1606962"/>
                <a:gd name="connsiteY341" fmla="*/ 979932 h 2089689"/>
                <a:gd name="connsiteX342" fmla="*/ 945547 w 1606962"/>
                <a:gd name="connsiteY342" fmla="*/ 986504 h 2089689"/>
                <a:gd name="connsiteX343" fmla="*/ 957358 w 1606962"/>
                <a:gd name="connsiteY343" fmla="*/ 988981 h 2089689"/>
                <a:gd name="connsiteX344" fmla="*/ 975836 w 1606962"/>
                <a:gd name="connsiteY344" fmla="*/ 987552 h 2089689"/>
                <a:gd name="connsiteX345" fmla="*/ 977360 w 1606962"/>
                <a:gd name="connsiteY345" fmla="*/ 984314 h 2089689"/>
                <a:gd name="connsiteX346" fmla="*/ 972693 w 1606962"/>
                <a:gd name="connsiteY346" fmla="*/ 976217 h 2089689"/>
                <a:gd name="connsiteX347" fmla="*/ 978598 w 1606962"/>
                <a:gd name="connsiteY347" fmla="*/ 982980 h 2089689"/>
                <a:gd name="connsiteX348" fmla="*/ 988600 w 1606962"/>
                <a:gd name="connsiteY348" fmla="*/ 1000982 h 2089689"/>
                <a:gd name="connsiteX349" fmla="*/ 992696 w 1606962"/>
                <a:gd name="connsiteY349" fmla="*/ 1021937 h 2089689"/>
                <a:gd name="connsiteX350" fmla="*/ 995172 w 1606962"/>
                <a:gd name="connsiteY350" fmla="*/ 1026985 h 2089689"/>
                <a:gd name="connsiteX351" fmla="*/ 1000411 w 1606962"/>
                <a:gd name="connsiteY351" fmla="*/ 1032605 h 2089689"/>
                <a:gd name="connsiteX352" fmla="*/ 1006030 w 1606962"/>
                <a:gd name="connsiteY352" fmla="*/ 1033939 h 2089689"/>
                <a:gd name="connsiteX353" fmla="*/ 1010793 w 1606962"/>
                <a:gd name="connsiteY353" fmla="*/ 1032796 h 2089689"/>
                <a:gd name="connsiteX354" fmla="*/ 1009174 w 1606962"/>
                <a:gd name="connsiteY354" fmla="*/ 1023937 h 2089689"/>
                <a:gd name="connsiteX355" fmla="*/ 1009936 w 1606962"/>
                <a:gd name="connsiteY355" fmla="*/ 1020127 h 2089689"/>
                <a:gd name="connsiteX356" fmla="*/ 1016222 w 1606962"/>
                <a:gd name="connsiteY356" fmla="*/ 1020223 h 2089689"/>
                <a:gd name="connsiteX357" fmla="*/ 1019270 w 1606962"/>
                <a:gd name="connsiteY357" fmla="*/ 1023461 h 2089689"/>
                <a:gd name="connsiteX358" fmla="*/ 1020508 w 1606962"/>
                <a:gd name="connsiteY358" fmla="*/ 1035558 h 2089689"/>
                <a:gd name="connsiteX359" fmla="*/ 1025462 w 1606962"/>
                <a:gd name="connsiteY359" fmla="*/ 1040225 h 2089689"/>
                <a:gd name="connsiteX360" fmla="*/ 1031653 w 1606962"/>
                <a:gd name="connsiteY360" fmla="*/ 1042892 h 2089689"/>
                <a:gd name="connsiteX361" fmla="*/ 1044607 w 1606962"/>
                <a:gd name="connsiteY361" fmla="*/ 1042321 h 2089689"/>
                <a:gd name="connsiteX362" fmla="*/ 1057370 w 1606962"/>
                <a:gd name="connsiteY362" fmla="*/ 1046035 h 2089689"/>
                <a:gd name="connsiteX363" fmla="*/ 1065562 w 1606962"/>
                <a:gd name="connsiteY363" fmla="*/ 1055942 h 2089689"/>
                <a:gd name="connsiteX364" fmla="*/ 1062228 w 1606962"/>
                <a:gd name="connsiteY364" fmla="*/ 1057275 h 2089689"/>
                <a:gd name="connsiteX365" fmla="*/ 1063085 w 1606962"/>
                <a:gd name="connsiteY365" fmla="*/ 1060228 h 2089689"/>
                <a:gd name="connsiteX366" fmla="*/ 1069181 w 1606962"/>
                <a:gd name="connsiteY366" fmla="*/ 1067752 h 2089689"/>
                <a:gd name="connsiteX367" fmla="*/ 1077373 w 1606962"/>
                <a:gd name="connsiteY367" fmla="*/ 1074420 h 2089689"/>
                <a:gd name="connsiteX368" fmla="*/ 1082802 w 1606962"/>
                <a:gd name="connsiteY368" fmla="*/ 1072039 h 2089689"/>
                <a:gd name="connsiteX369" fmla="*/ 1083183 w 1606962"/>
                <a:gd name="connsiteY369" fmla="*/ 1065562 h 2089689"/>
                <a:gd name="connsiteX370" fmla="*/ 1079944 w 1606962"/>
                <a:gd name="connsiteY370" fmla="*/ 1062609 h 2089689"/>
                <a:gd name="connsiteX371" fmla="*/ 1081373 w 1606962"/>
                <a:gd name="connsiteY371" fmla="*/ 1058799 h 2089689"/>
                <a:gd name="connsiteX372" fmla="*/ 1088517 w 1606962"/>
                <a:gd name="connsiteY372" fmla="*/ 1061466 h 2089689"/>
                <a:gd name="connsiteX373" fmla="*/ 1104138 w 1606962"/>
                <a:gd name="connsiteY373" fmla="*/ 1075468 h 2089689"/>
                <a:gd name="connsiteX374" fmla="*/ 1114044 w 1606962"/>
                <a:gd name="connsiteY374" fmla="*/ 1077277 h 2089689"/>
                <a:gd name="connsiteX375" fmla="*/ 1117568 w 1606962"/>
                <a:gd name="connsiteY375" fmla="*/ 1082135 h 2089689"/>
                <a:gd name="connsiteX376" fmla="*/ 1124140 w 1606962"/>
                <a:gd name="connsiteY376" fmla="*/ 1100614 h 2089689"/>
                <a:gd name="connsiteX377" fmla="*/ 1128046 w 1606962"/>
                <a:gd name="connsiteY377" fmla="*/ 1101662 h 2089689"/>
                <a:gd name="connsiteX378" fmla="*/ 1131189 w 1606962"/>
                <a:gd name="connsiteY378" fmla="*/ 1110425 h 2089689"/>
                <a:gd name="connsiteX379" fmla="*/ 1125379 w 1606962"/>
                <a:gd name="connsiteY379" fmla="*/ 1108996 h 2089689"/>
                <a:gd name="connsiteX380" fmla="*/ 1120426 w 1606962"/>
                <a:gd name="connsiteY380" fmla="*/ 1103948 h 2089689"/>
                <a:gd name="connsiteX381" fmla="*/ 1116235 w 1606962"/>
                <a:gd name="connsiteY381" fmla="*/ 1101947 h 2089689"/>
                <a:gd name="connsiteX382" fmla="*/ 1111187 w 1606962"/>
                <a:gd name="connsiteY382" fmla="*/ 1104043 h 2089689"/>
                <a:gd name="connsiteX383" fmla="*/ 1103566 w 1606962"/>
                <a:gd name="connsiteY383" fmla="*/ 1113473 h 2089689"/>
                <a:gd name="connsiteX384" fmla="*/ 1109948 w 1606962"/>
                <a:gd name="connsiteY384" fmla="*/ 1130618 h 2089689"/>
                <a:gd name="connsiteX385" fmla="*/ 1122426 w 1606962"/>
                <a:gd name="connsiteY385" fmla="*/ 1143667 h 2089689"/>
                <a:gd name="connsiteX386" fmla="*/ 1129856 w 1606962"/>
                <a:gd name="connsiteY386" fmla="*/ 1148810 h 2089689"/>
                <a:gd name="connsiteX387" fmla="*/ 1140905 w 1606962"/>
                <a:gd name="connsiteY387" fmla="*/ 1152716 h 2089689"/>
                <a:gd name="connsiteX388" fmla="*/ 1154621 w 1606962"/>
                <a:gd name="connsiteY388" fmla="*/ 1163384 h 2089689"/>
                <a:gd name="connsiteX389" fmla="*/ 1160240 w 1606962"/>
                <a:gd name="connsiteY389" fmla="*/ 1170527 h 2089689"/>
                <a:gd name="connsiteX390" fmla="*/ 1159192 w 1606962"/>
                <a:gd name="connsiteY390" fmla="*/ 1178719 h 2089689"/>
                <a:gd name="connsiteX391" fmla="*/ 1162812 w 1606962"/>
                <a:gd name="connsiteY391" fmla="*/ 1192435 h 2089689"/>
                <a:gd name="connsiteX392" fmla="*/ 1167956 w 1606962"/>
                <a:gd name="connsiteY392" fmla="*/ 1196816 h 2089689"/>
                <a:gd name="connsiteX393" fmla="*/ 1171956 w 1606962"/>
                <a:gd name="connsiteY393" fmla="*/ 1209961 h 2089689"/>
                <a:gd name="connsiteX394" fmla="*/ 1177862 w 1606962"/>
                <a:gd name="connsiteY394" fmla="*/ 1220343 h 2089689"/>
                <a:gd name="connsiteX395" fmla="*/ 1183767 w 1606962"/>
                <a:gd name="connsiteY395" fmla="*/ 1225963 h 2089689"/>
                <a:gd name="connsiteX396" fmla="*/ 1182433 w 1606962"/>
                <a:gd name="connsiteY396" fmla="*/ 1247013 h 2089689"/>
                <a:gd name="connsiteX397" fmla="*/ 1191863 w 1606962"/>
                <a:gd name="connsiteY397" fmla="*/ 1280731 h 2089689"/>
                <a:gd name="connsiteX398" fmla="*/ 1199007 w 1606962"/>
                <a:gd name="connsiteY398" fmla="*/ 1298067 h 2089689"/>
                <a:gd name="connsiteX399" fmla="*/ 1205579 w 1606962"/>
                <a:gd name="connsiteY399" fmla="*/ 1307497 h 2089689"/>
                <a:gd name="connsiteX400" fmla="*/ 1210056 w 1606962"/>
                <a:gd name="connsiteY400" fmla="*/ 1311116 h 2089689"/>
                <a:gd name="connsiteX401" fmla="*/ 1210342 w 1606962"/>
                <a:gd name="connsiteY401" fmla="*/ 1322451 h 2089689"/>
                <a:gd name="connsiteX402" fmla="*/ 1207198 w 1606962"/>
                <a:gd name="connsiteY402" fmla="*/ 1327214 h 2089689"/>
                <a:gd name="connsiteX403" fmla="*/ 1214152 w 1606962"/>
                <a:gd name="connsiteY403" fmla="*/ 1323689 h 2089689"/>
                <a:gd name="connsiteX404" fmla="*/ 1219676 w 1606962"/>
                <a:gd name="connsiteY404" fmla="*/ 1319117 h 2089689"/>
                <a:gd name="connsiteX405" fmla="*/ 1222248 w 1606962"/>
                <a:gd name="connsiteY405" fmla="*/ 1314831 h 2089689"/>
                <a:gd name="connsiteX406" fmla="*/ 1238440 w 1606962"/>
                <a:gd name="connsiteY406" fmla="*/ 1334929 h 2089689"/>
                <a:gd name="connsiteX407" fmla="*/ 1559433 w 1606962"/>
                <a:gd name="connsiteY407" fmla="*/ 1698593 h 2089689"/>
                <a:gd name="connsiteX408" fmla="*/ 1554956 w 1606962"/>
                <a:gd name="connsiteY408" fmla="*/ 1697641 h 2089689"/>
                <a:gd name="connsiteX409" fmla="*/ 1550765 w 1606962"/>
                <a:gd name="connsiteY409" fmla="*/ 1692021 h 2089689"/>
                <a:gd name="connsiteX410" fmla="*/ 1545146 w 1606962"/>
                <a:gd name="connsiteY410" fmla="*/ 1671542 h 2089689"/>
                <a:gd name="connsiteX411" fmla="*/ 1550670 w 1606962"/>
                <a:gd name="connsiteY411" fmla="*/ 1658017 h 2089689"/>
                <a:gd name="connsiteX412" fmla="*/ 1557623 w 1606962"/>
                <a:gd name="connsiteY412" fmla="*/ 1646492 h 2089689"/>
                <a:gd name="connsiteX413" fmla="*/ 1557528 w 1606962"/>
                <a:gd name="connsiteY413" fmla="*/ 1636681 h 2089689"/>
                <a:gd name="connsiteX414" fmla="*/ 1556099 w 1606962"/>
                <a:gd name="connsiteY414" fmla="*/ 1634204 h 2089689"/>
                <a:gd name="connsiteX415" fmla="*/ 1560385 w 1606962"/>
                <a:gd name="connsiteY415" fmla="*/ 1625251 h 2089689"/>
                <a:gd name="connsiteX416" fmla="*/ 1571149 w 1606962"/>
                <a:gd name="connsiteY416" fmla="*/ 1616583 h 2089689"/>
                <a:gd name="connsiteX417" fmla="*/ 1575911 w 1606962"/>
                <a:gd name="connsiteY417" fmla="*/ 1607248 h 2089689"/>
                <a:gd name="connsiteX418" fmla="*/ 1576768 w 1606962"/>
                <a:gd name="connsiteY418" fmla="*/ 1602200 h 2089689"/>
                <a:gd name="connsiteX419" fmla="*/ 1575721 w 1606962"/>
                <a:gd name="connsiteY419" fmla="*/ 1598295 h 2089689"/>
                <a:gd name="connsiteX420" fmla="*/ 1569530 w 1606962"/>
                <a:gd name="connsiteY420" fmla="*/ 1588198 h 2089689"/>
                <a:gd name="connsiteX421" fmla="*/ 1567529 w 1606962"/>
                <a:gd name="connsiteY421" fmla="*/ 1587056 h 2089689"/>
                <a:gd name="connsiteX422" fmla="*/ 1571434 w 1606962"/>
                <a:gd name="connsiteY422" fmla="*/ 1579817 h 2089689"/>
                <a:gd name="connsiteX423" fmla="*/ 1580293 w 1606962"/>
                <a:gd name="connsiteY423" fmla="*/ 1574006 h 2089689"/>
                <a:gd name="connsiteX424" fmla="*/ 1581150 w 1606962"/>
                <a:gd name="connsiteY424" fmla="*/ 1597247 h 2089689"/>
                <a:gd name="connsiteX425" fmla="*/ 1583531 w 1606962"/>
                <a:gd name="connsiteY425" fmla="*/ 1602486 h 2089689"/>
                <a:gd name="connsiteX426" fmla="*/ 1588484 w 1606962"/>
                <a:gd name="connsiteY426" fmla="*/ 1605724 h 2089689"/>
                <a:gd name="connsiteX427" fmla="*/ 1589532 w 1606962"/>
                <a:gd name="connsiteY427" fmla="*/ 1609725 h 2089689"/>
                <a:gd name="connsiteX428" fmla="*/ 1564291 w 1606962"/>
                <a:gd name="connsiteY428" fmla="*/ 1669161 h 2089689"/>
                <a:gd name="connsiteX429" fmla="*/ 1559719 w 1606962"/>
                <a:gd name="connsiteY429" fmla="*/ 1684115 h 2089689"/>
                <a:gd name="connsiteX430" fmla="*/ 1561243 w 1606962"/>
                <a:gd name="connsiteY430" fmla="*/ 1693355 h 2089689"/>
                <a:gd name="connsiteX431" fmla="*/ 1559433 w 1606962"/>
                <a:gd name="connsiteY431" fmla="*/ 1698593 h 2089689"/>
                <a:gd name="connsiteX432" fmla="*/ 118681 w 1606962"/>
                <a:gd name="connsiteY432" fmla="*/ 700469 h 2089689"/>
                <a:gd name="connsiteX433" fmla="*/ 117634 w 1606962"/>
                <a:gd name="connsiteY433" fmla="*/ 694182 h 2089689"/>
                <a:gd name="connsiteX434" fmla="*/ 120396 w 1606962"/>
                <a:gd name="connsiteY434" fmla="*/ 683228 h 2089689"/>
                <a:gd name="connsiteX435" fmla="*/ 126301 w 1606962"/>
                <a:gd name="connsiteY435" fmla="*/ 675037 h 2089689"/>
                <a:gd name="connsiteX436" fmla="*/ 134969 w 1606962"/>
                <a:gd name="connsiteY436" fmla="*/ 668465 h 2089689"/>
                <a:gd name="connsiteX437" fmla="*/ 152876 w 1606962"/>
                <a:gd name="connsiteY437" fmla="*/ 666274 h 2089689"/>
                <a:gd name="connsiteX438" fmla="*/ 158496 w 1606962"/>
                <a:gd name="connsiteY438" fmla="*/ 663226 h 2089689"/>
                <a:gd name="connsiteX439" fmla="*/ 178403 w 1606962"/>
                <a:gd name="connsiteY439" fmla="*/ 666464 h 2089689"/>
                <a:gd name="connsiteX440" fmla="*/ 178975 w 1606962"/>
                <a:gd name="connsiteY440" fmla="*/ 672751 h 2089689"/>
                <a:gd name="connsiteX441" fmla="*/ 174498 w 1606962"/>
                <a:gd name="connsiteY441" fmla="*/ 674846 h 2089689"/>
                <a:gd name="connsiteX442" fmla="*/ 167735 w 1606962"/>
                <a:gd name="connsiteY442" fmla="*/ 676275 h 2089689"/>
                <a:gd name="connsiteX443" fmla="*/ 163258 w 1606962"/>
                <a:gd name="connsiteY443" fmla="*/ 672656 h 2089689"/>
                <a:gd name="connsiteX444" fmla="*/ 153733 w 1606962"/>
                <a:gd name="connsiteY444" fmla="*/ 676466 h 2089689"/>
                <a:gd name="connsiteX445" fmla="*/ 155257 w 1606962"/>
                <a:gd name="connsiteY445" fmla="*/ 679799 h 2089689"/>
                <a:gd name="connsiteX446" fmla="*/ 148876 w 1606962"/>
                <a:gd name="connsiteY446" fmla="*/ 690372 h 2089689"/>
                <a:gd name="connsiteX447" fmla="*/ 137350 w 1606962"/>
                <a:gd name="connsiteY447" fmla="*/ 694753 h 2089689"/>
                <a:gd name="connsiteX448" fmla="*/ 122396 w 1606962"/>
                <a:gd name="connsiteY448" fmla="*/ 697516 h 2089689"/>
                <a:gd name="connsiteX449" fmla="*/ 118681 w 1606962"/>
                <a:gd name="connsiteY449" fmla="*/ 700469 h 2089689"/>
                <a:gd name="connsiteX450" fmla="*/ 1367695 w 1606962"/>
                <a:gd name="connsiteY450" fmla="*/ 1470946 h 2089689"/>
                <a:gd name="connsiteX451" fmla="*/ 1362075 w 1606962"/>
                <a:gd name="connsiteY451" fmla="*/ 1465707 h 2089689"/>
                <a:gd name="connsiteX452" fmla="*/ 1358074 w 1606962"/>
                <a:gd name="connsiteY452" fmla="*/ 1456849 h 2089689"/>
                <a:gd name="connsiteX453" fmla="*/ 1351121 w 1606962"/>
                <a:gd name="connsiteY453" fmla="*/ 1450562 h 2089689"/>
                <a:gd name="connsiteX454" fmla="*/ 1347121 w 1606962"/>
                <a:gd name="connsiteY454" fmla="*/ 1441609 h 2089689"/>
                <a:gd name="connsiteX455" fmla="*/ 1346168 w 1606962"/>
                <a:gd name="connsiteY455" fmla="*/ 1433798 h 2089689"/>
                <a:gd name="connsiteX456" fmla="*/ 1350740 w 1606962"/>
                <a:gd name="connsiteY456" fmla="*/ 1432751 h 2089689"/>
                <a:gd name="connsiteX457" fmla="*/ 1365218 w 1606962"/>
                <a:gd name="connsiteY457" fmla="*/ 1441894 h 2089689"/>
                <a:gd name="connsiteX458" fmla="*/ 1367218 w 1606962"/>
                <a:gd name="connsiteY458" fmla="*/ 1445228 h 2089689"/>
                <a:gd name="connsiteX459" fmla="*/ 1373886 w 1606962"/>
                <a:gd name="connsiteY459" fmla="*/ 1457992 h 2089689"/>
                <a:gd name="connsiteX460" fmla="*/ 1375124 w 1606962"/>
                <a:gd name="connsiteY460" fmla="*/ 1466755 h 2089689"/>
                <a:gd name="connsiteX461" fmla="*/ 1372362 w 1606962"/>
                <a:gd name="connsiteY461" fmla="*/ 1470089 h 2089689"/>
                <a:gd name="connsiteX462" fmla="*/ 1367695 w 1606962"/>
                <a:gd name="connsiteY462" fmla="*/ 1470946 h 2089689"/>
                <a:gd name="connsiteX463" fmla="*/ 857155 w 1606962"/>
                <a:gd name="connsiteY463" fmla="*/ 887349 h 2089689"/>
                <a:gd name="connsiteX464" fmla="*/ 850011 w 1606962"/>
                <a:gd name="connsiteY464" fmla="*/ 884587 h 2089689"/>
                <a:gd name="connsiteX465" fmla="*/ 848011 w 1606962"/>
                <a:gd name="connsiteY465" fmla="*/ 874681 h 2089689"/>
                <a:gd name="connsiteX466" fmla="*/ 843439 w 1606962"/>
                <a:gd name="connsiteY466" fmla="*/ 868490 h 2089689"/>
                <a:gd name="connsiteX467" fmla="*/ 838676 w 1606962"/>
                <a:gd name="connsiteY467" fmla="*/ 866203 h 2089689"/>
                <a:gd name="connsiteX468" fmla="*/ 836105 w 1606962"/>
                <a:gd name="connsiteY468" fmla="*/ 861441 h 2089689"/>
                <a:gd name="connsiteX469" fmla="*/ 840391 w 1606962"/>
                <a:gd name="connsiteY469" fmla="*/ 860393 h 2089689"/>
                <a:gd name="connsiteX470" fmla="*/ 855059 w 1606962"/>
                <a:gd name="connsiteY470" fmla="*/ 867251 h 2089689"/>
                <a:gd name="connsiteX471" fmla="*/ 863632 w 1606962"/>
                <a:gd name="connsiteY471" fmla="*/ 879634 h 2089689"/>
                <a:gd name="connsiteX472" fmla="*/ 860584 w 1606962"/>
                <a:gd name="connsiteY472" fmla="*/ 885539 h 2089689"/>
                <a:gd name="connsiteX473" fmla="*/ 857155 w 1606962"/>
                <a:gd name="connsiteY473" fmla="*/ 887349 h 2089689"/>
                <a:gd name="connsiteX474" fmla="*/ 1593056 w 1606962"/>
                <a:gd name="connsiteY474" fmla="*/ 1921478 h 2089689"/>
                <a:gd name="connsiteX475" fmla="*/ 1591247 w 1606962"/>
                <a:gd name="connsiteY475" fmla="*/ 1917478 h 2089689"/>
                <a:gd name="connsiteX476" fmla="*/ 1591818 w 1606962"/>
                <a:gd name="connsiteY476" fmla="*/ 1907572 h 2089689"/>
                <a:gd name="connsiteX477" fmla="*/ 1595818 w 1606962"/>
                <a:gd name="connsiteY477" fmla="*/ 1884902 h 2089689"/>
                <a:gd name="connsiteX478" fmla="*/ 1599819 w 1606962"/>
                <a:gd name="connsiteY478" fmla="*/ 1883950 h 2089689"/>
                <a:gd name="connsiteX479" fmla="*/ 1606963 w 1606962"/>
                <a:gd name="connsiteY479" fmla="*/ 1885188 h 2089689"/>
                <a:gd name="connsiteX480" fmla="*/ 1600105 w 1606962"/>
                <a:gd name="connsiteY480" fmla="*/ 1907857 h 2089689"/>
                <a:gd name="connsiteX481" fmla="*/ 1597914 w 1606962"/>
                <a:gd name="connsiteY481" fmla="*/ 1920907 h 2089689"/>
                <a:gd name="connsiteX482" fmla="*/ 1593056 w 1606962"/>
                <a:gd name="connsiteY482" fmla="*/ 1921478 h 2089689"/>
                <a:gd name="connsiteX483" fmla="*/ 1594961 w 1606962"/>
                <a:gd name="connsiteY483" fmla="*/ 1878806 h 2089689"/>
                <a:gd name="connsiteX484" fmla="*/ 1588103 w 1606962"/>
                <a:gd name="connsiteY484" fmla="*/ 1859566 h 2089689"/>
                <a:gd name="connsiteX485" fmla="*/ 1588103 w 1606962"/>
                <a:gd name="connsiteY485" fmla="*/ 1843945 h 2089689"/>
                <a:gd name="connsiteX486" fmla="*/ 1596962 w 1606962"/>
                <a:gd name="connsiteY486" fmla="*/ 1839087 h 2089689"/>
                <a:gd name="connsiteX487" fmla="*/ 1599248 w 1606962"/>
                <a:gd name="connsiteY487" fmla="*/ 1840802 h 2089689"/>
                <a:gd name="connsiteX488" fmla="*/ 1593914 w 1606962"/>
                <a:gd name="connsiteY488" fmla="*/ 1860994 h 2089689"/>
                <a:gd name="connsiteX489" fmla="*/ 1594961 w 1606962"/>
                <a:gd name="connsiteY489" fmla="*/ 1878806 h 2089689"/>
                <a:gd name="connsiteX490" fmla="*/ 432530 w 1606962"/>
                <a:gd name="connsiteY490" fmla="*/ 66389 h 2089689"/>
                <a:gd name="connsiteX491" fmla="*/ 426053 w 1606962"/>
                <a:gd name="connsiteY491" fmla="*/ 61151 h 2089689"/>
                <a:gd name="connsiteX492" fmla="*/ 425577 w 1606962"/>
                <a:gd name="connsiteY492" fmla="*/ 54578 h 2089689"/>
                <a:gd name="connsiteX493" fmla="*/ 431768 w 1606962"/>
                <a:gd name="connsiteY493" fmla="*/ 50483 h 2089689"/>
                <a:gd name="connsiteX494" fmla="*/ 436055 w 1606962"/>
                <a:gd name="connsiteY494" fmla="*/ 49625 h 2089689"/>
                <a:gd name="connsiteX495" fmla="*/ 441103 w 1606962"/>
                <a:gd name="connsiteY495" fmla="*/ 57245 h 2089689"/>
                <a:gd name="connsiteX496" fmla="*/ 440436 w 1606962"/>
                <a:gd name="connsiteY496" fmla="*/ 61151 h 2089689"/>
                <a:gd name="connsiteX497" fmla="*/ 435483 w 1606962"/>
                <a:gd name="connsiteY497" fmla="*/ 62389 h 2089689"/>
                <a:gd name="connsiteX498" fmla="*/ 432530 w 1606962"/>
                <a:gd name="connsiteY498" fmla="*/ 66389 h 2089689"/>
                <a:gd name="connsiteX499" fmla="*/ 442531 w 1606962"/>
                <a:gd name="connsiteY499" fmla="*/ 13621 h 2089689"/>
                <a:gd name="connsiteX500" fmla="*/ 435388 w 1606962"/>
                <a:gd name="connsiteY500" fmla="*/ 10573 h 2089689"/>
                <a:gd name="connsiteX501" fmla="*/ 433197 w 1606962"/>
                <a:gd name="connsiteY501" fmla="*/ 7144 h 2089689"/>
                <a:gd name="connsiteX502" fmla="*/ 437197 w 1606962"/>
                <a:gd name="connsiteY502" fmla="*/ 1048 h 2089689"/>
                <a:gd name="connsiteX503" fmla="*/ 442913 w 1606962"/>
                <a:gd name="connsiteY503" fmla="*/ 0 h 2089689"/>
                <a:gd name="connsiteX504" fmla="*/ 446341 w 1606962"/>
                <a:gd name="connsiteY504" fmla="*/ 1619 h 2089689"/>
                <a:gd name="connsiteX505" fmla="*/ 448723 w 1606962"/>
                <a:gd name="connsiteY505" fmla="*/ 5810 h 2089689"/>
                <a:gd name="connsiteX506" fmla="*/ 442531 w 1606962"/>
                <a:gd name="connsiteY506" fmla="*/ 13621 h 2089689"/>
                <a:gd name="connsiteX507" fmla="*/ 147638 w 1606962"/>
                <a:gd name="connsiteY507" fmla="*/ 741807 h 2089689"/>
                <a:gd name="connsiteX508" fmla="*/ 144685 w 1606962"/>
                <a:gd name="connsiteY508" fmla="*/ 735616 h 2089689"/>
                <a:gd name="connsiteX509" fmla="*/ 155257 w 1606962"/>
                <a:gd name="connsiteY509" fmla="*/ 725710 h 2089689"/>
                <a:gd name="connsiteX510" fmla="*/ 160591 w 1606962"/>
                <a:gd name="connsiteY510" fmla="*/ 729520 h 2089689"/>
                <a:gd name="connsiteX511" fmla="*/ 162306 w 1606962"/>
                <a:gd name="connsiteY511" fmla="*/ 737426 h 2089689"/>
                <a:gd name="connsiteX512" fmla="*/ 150114 w 1606962"/>
                <a:gd name="connsiteY512" fmla="*/ 737140 h 2089689"/>
                <a:gd name="connsiteX513" fmla="*/ 147638 w 1606962"/>
                <a:gd name="connsiteY513" fmla="*/ 741807 h 2089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</a:cxnLst>
              <a:rect l="l" t="t" r="r" b="b"/>
              <a:pathLst>
                <a:path w="1606962" h="2089689">
                  <a:moveTo>
                    <a:pt x="1238440" y="1334929"/>
                  </a:moveTo>
                  <a:lnTo>
                    <a:pt x="1238440" y="1336643"/>
                  </a:lnTo>
                  <a:lnTo>
                    <a:pt x="1244822" y="1342739"/>
                  </a:lnTo>
                  <a:lnTo>
                    <a:pt x="1239488" y="1324356"/>
                  </a:lnTo>
                  <a:lnTo>
                    <a:pt x="1232725" y="1310449"/>
                  </a:lnTo>
                  <a:lnTo>
                    <a:pt x="1232821" y="1305211"/>
                  </a:lnTo>
                  <a:lnTo>
                    <a:pt x="1236821" y="1294638"/>
                  </a:lnTo>
                  <a:lnTo>
                    <a:pt x="1240917" y="1289304"/>
                  </a:lnTo>
                  <a:lnTo>
                    <a:pt x="1245489" y="1288066"/>
                  </a:lnTo>
                  <a:lnTo>
                    <a:pt x="1249108" y="1289590"/>
                  </a:lnTo>
                  <a:lnTo>
                    <a:pt x="1257014" y="1301782"/>
                  </a:lnTo>
                  <a:lnTo>
                    <a:pt x="1261681" y="1315022"/>
                  </a:lnTo>
                  <a:lnTo>
                    <a:pt x="1274255" y="1320165"/>
                  </a:lnTo>
                  <a:lnTo>
                    <a:pt x="1290638" y="1331405"/>
                  </a:lnTo>
                  <a:lnTo>
                    <a:pt x="1302353" y="1336739"/>
                  </a:lnTo>
                  <a:lnTo>
                    <a:pt x="1296352" y="1322546"/>
                  </a:lnTo>
                  <a:lnTo>
                    <a:pt x="1296257" y="1314164"/>
                  </a:lnTo>
                  <a:lnTo>
                    <a:pt x="1299115" y="1308354"/>
                  </a:lnTo>
                  <a:lnTo>
                    <a:pt x="1306639" y="1309688"/>
                  </a:lnTo>
                  <a:lnTo>
                    <a:pt x="1313974" y="1320641"/>
                  </a:lnTo>
                  <a:lnTo>
                    <a:pt x="1310926" y="1327690"/>
                  </a:lnTo>
                  <a:lnTo>
                    <a:pt x="1311688" y="1333119"/>
                  </a:lnTo>
                  <a:lnTo>
                    <a:pt x="1325689" y="1353026"/>
                  </a:lnTo>
                  <a:lnTo>
                    <a:pt x="1319117" y="1397508"/>
                  </a:lnTo>
                  <a:lnTo>
                    <a:pt x="1324927" y="1409510"/>
                  </a:lnTo>
                  <a:lnTo>
                    <a:pt x="1323689" y="1425511"/>
                  </a:lnTo>
                  <a:lnTo>
                    <a:pt x="1330547" y="1439418"/>
                  </a:lnTo>
                  <a:lnTo>
                    <a:pt x="1338929" y="1443990"/>
                  </a:lnTo>
                  <a:lnTo>
                    <a:pt x="1346644" y="1445133"/>
                  </a:lnTo>
                  <a:lnTo>
                    <a:pt x="1349597" y="1451896"/>
                  </a:lnTo>
                  <a:lnTo>
                    <a:pt x="1356646" y="1457230"/>
                  </a:lnTo>
                  <a:lnTo>
                    <a:pt x="1361599" y="1471517"/>
                  </a:lnTo>
                  <a:lnTo>
                    <a:pt x="1368933" y="1475518"/>
                  </a:lnTo>
                  <a:lnTo>
                    <a:pt x="1372362" y="1475518"/>
                  </a:lnTo>
                  <a:lnTo>
                    <a:pt x="1377220" y="1478947"/>
                  </a:lnTo>
                  <a:lnTo>
                    <a:pt x="1388173" y="1492472"/>
                  </a:lnTo>
                  <a:lnTo>
                    <a:pt x="1395222" y="1494568"/>
                  </a:lnTo>
                  <a:lnTo>
                    <a:pt x="1400747" y="1498949"/>
                  </a:lnTo>
                  <a:lnTo>
                    <a:pt x="1399127" y="1501521"/>
                  </a:lnTo>
                  <a:lnTo>
                    <a:pt x="1399794" y="1504664"/>
                  </a:lnTo>
                  <a:lnTo>
                    <a:pt x="1402651" y="1505807"/>
                  </a:lnTo>
                  <a:lnTo>
                    <a:pt x="1407700" y="1500854"/>
                  </a:lnTo>
                  <a:lnTo>
                    <a:pt x="1407890" y="1494758"/>
                  </a:lnTo>
                  <a:lnTo>
                    <a:pt x="1410367" y="1492377"/>
                  </a:lnTo>
                  <a:lnTo>
                    <a:pt x="1414939" y="1493711"/>
                  </a:lnTo>
                  <a:lnTo>
                    <a:pt x="1425702" y="1506093"/>
                  </a:lnTo>
                  <a:lnTo>
                    <a:pt x="1440751" y="1519523"/>
                  </a:lnTo>
                  <a:lnTo>
                    <a:pt x="1448657" y="1543050"/>
                  </a:lnTo>
                  <a:lnTo>
                    <a:pt x="1461230" y="1563624"/>
                  </a:lnTo>
                  <a:lnTo>
                    <a:pt x="1476280" y="1575149"/>
                  </a:lnTo>
                  <a:lnTo>
                    <a:pt x="1490853" y="1580864"/>
                  </a:lnTo>
                  <a:lnTo>
                    <a:pt x="1495997" y="1586770"/>
                  </a:lnTo>
                  <a:lnTo>
                    <a:pt x="1499044" y="1594104"/>
                  </a:lnTo>
                  <a:lnTo>
                    <a:pt x="1500092" y="1607725"/>
                  </a:lnTo>
                  <a:lnTo>
                    <a:pt x="1517047" y="1635823"/>
                  </a:lnTo>
                  <a:lnTo>
                    <a:pt x="1531239" y="1640110"/>
                  </a:lnTo>
                  <a:lnTo>
                    <a:pt x="1541431" y="1640777"/>
                  </a:lnTo>
                  <a:lnTo>
                    <a:pt x="1545431" y="1657540"/>
                  </a:lnTo>
                  <a:lnTo>
                    <a:pt x="1544193" y="1667637"/>
                  </a:lnTo>
                  <a:lnTo>
                    <a:pt x="1540002" y="1671923"/>
                  </a:lnTo>
                  <a:lnTo>
                    <a:pt x="1540573" y="1685258"/>
                  </a:lnTo>
                  <a:lnTo>
                    <a:pt x="1542859" y="1691640"/>
                  </a:lnTo>
                  <a:lnTo>
                    <a:pt x="1546289" y="1694878"/>
                  </a:lnTo>
                  <a:lnTo>
                    <a:pt x="1549432" y="1695736"/>
                  </a:lnTo>
                  <a:lnTo>
                    <a:pt x="1554956" y="1709261"/>
                  </a:lnTo>
                  <a:lnTo>
                    <a:pt x="1569815" y="1716024"/>
                  </a:lnTo>
                  <a:lnTo>
                    <a:pt x="1570196" y="1718786"/>
                  </a:lnTo>
                  <a:lnTo>
                    <a:pt x="1565243" y="1729549"/>
                  </a:lnTo>
                  <a:lnTo>
                    <a:pt x="1558481" y="1757172"/>
                  </a:lnTo>
                  <a:lnTo>
                    <a:pt x="1560385" y="1764602"/>
                  </a:lnTo>
                  <a:lnTo>
                    <a:pt x="1562957" y="1798606"/>
                  </a:lnTo>
                  <a:lnTo>
                    <a:pt x="1565815" y="1805559"/>
                  </a:lnTo>
                  <a:lnTo>
                    <a:pt x="1567243" y="1846231"/>
                  </a:lnTo>
                  <a:lnTo>
                    <a:pt x="1560862" y="1848231"/>
                  </a:lnTo>
                  <a:lnTo>
                    <a:pt x="1554575" y="1857089"/>
                  </a:lnTo>
                  <a:lnTo>
                    <a:pt x="1557718" y="1872901"/>
                  </a:lnTo>
                  <a:lnTo>
                    <a:pt x="1569053" y="1881664"/>
                  </a:lnTo>
                  <a:lnTo>
                    <a:pt x="1577435" y="1892141"/>
                  </a:lnTo>
                  <a:lnTo>
                    <a:pt x="1583912" y="1914335"/>
                  </a:lnTo>
                  <a:lnTo>
                    <a:pt x="1592675" y="1926622"/>
                  </a:lnTo>
                  <a:lnTo>
                    <a:pt x="1595723" y="1934909"/>
                  </a:lnTo>
                  <a:lnTo>
                    <a:pt x="1593437" y="1950434"/>
                  </a:lnTo>
                  <a:lnTo>
                    <a:pt x="1598581" y="1963388"/>
                  </a:lnTo>
                  <a:lnTo>
                    <a:pt x="1603343" y="1970056"/>
                  </a:lnTo>
                  <a:lnTo>
                    <a:pt x="1603343" y="1970056"/>
                  </a:lnTo>
                  <a:lnTo>
                    <a:pt x="1595628" y="1976342"/>
                  </a:lnTo>
                  <a:lnTo>
                    <a:pt x="1584293" y="1980724"/>
                  </a:lnTo>
                  <a:lnTo>
                    <a:pt x="1570482" y="1983295"/>
                  </a:lnTo>
                  <a:lnTo>
                    <a:pt x="1562576" y="1993773"/>
                  </a:lnTo>
                  <a:lnTo>
                    <a:pt x="1545526" y="1992630"/>
                  </a:lnTo>
                  <a:lnTo>
                    <a:pt x="1526191" y="1994630"/>
                  </a:lnTo>
                  <a:lnTo>
                    <a:pt x="1509236" y="1990915"/>
                  </a:lnTo>
                  <a:lnTo>
                    <a:pt x="1502473" y="1983962"/>
                  </a:lnTo>
                  <a:lnTo>
                    <a:pt x="1497901" y="1983295"/>
                  </a:lnTo>
                  <a:lnTo>
                    <a:pt x="1491996" y="1988248"/>
                  </a:lnTo>
                  <a:lnTo>
                    <a:pt x="1489900" y="1993582"/>
                  </a:lnTo>
                  <a:lnTo>
                    <a:pt x="1485709" y="1996440"/>
                  </a:lnTo>
                  <a:lnTo>
                    <a:pt x="1465135" y="2003203"/>
                  </a:lnTo>
                  <a:lnTo>
                    <a:pt x="1453515" y="2008918"/>
                  </a:lnTo>
                  <a:lnTo>
                    <a:pt x="1443514" y="2016823"/>
                  </a:lnTo>
                  <a:lnTo>
                    <a:pt x="1452848" y="2037969"/>
                  </a:lnTo>
                  <a:lnTo>
                    <a:pt x="1449514" y="2057114"/>
                  </a:lnTo>
                  <a:lnTo>
                    <a:pt x="1429702" y="2066639"/>
                  </a:lnTo>
                  <a:lnTo>
                    <a:pt x="1423321" y="2063591"/>
                  </a:lnTo>
                  <a:lnTo>
                    <a:pt x="1419511" y="2056257"/>
                  </a:lnTo>
                  <a:lnTo>
                    <a:pt x="1401699" y="2064163"/>
                  </a:lnTo>
                  <a:lnTo>
                    <a:pt x="1392364" y="2083213"/>
                  </a:lnTo>
                  <a:lnTo>
                    <a:pt x="1387412" y="2088452"/>
                  </a:lnTo>
                  <a:lnTo>
                    <a:pt x="1382363" y="2089690"/>
                  </a:lnTo>
                  <a:lnTo>
                    <a:pt x="1380077" y="2088642"/>
                  </a:lnTo>
                  <a:lnTo>
                    <a:pt x="1375886" y="2079307"/>
                  </a:lnTo>
                  <a:lnTo>
                    <a:pt x="1374648" y="2061401"/>
                  </a:lnTo>
                  <a:lnTo>
                    <a:pt x="1348264" y="2038636"/>
                  </a:lnTo>
                  <a:lnTo>
                    <a:pt x="1322165" y="2026730"/>
                  </a:lnTo>
                  <a:lnTo>
                    <a:pt x="1306544" y="2029968"/>
                  </a:lnTo>
                  <a:lnTo>
                    <a:pt x="1289304" y="2029492"/>
                  </a:lnTo>
                  <a:lnTo>
                    <a:pt x="1282160" y="2024634"/>
                  </a:lnTo>
                  <a:lnTo>
                    <a:pt x="1274255" y="2016443"/>
                  </a:lnTo>
                  <a:lnTo>
                    <a:pt x="1271397" y="2015776"/>
                  </a:lnTo>
                  <a:lnTo>
                    <a:pt x="1257395" y="2017490"/>
                  </a:lnTo>
                  <a:lnTo>
                    <a:pt x="1242536" y="2023205"/>
                  </a:lnTo>
                  <a:lnTo>
                    <a:pt x="1210723" y="2025968"/>
                  </a:lnTo>
                  <a:lnTo>
                    <a:pt x="1201674" y="2023301"/>
                  </a:lnTo>
                  <a:lnTo>
                    <a:pt x="1200055" y="2019872"/>
                  </a:lnTo>
                  <a:lnTo>
                    <a:pt x="1197388" y="2019395"/>
                  </a:lnTo>
                  <a:lnTo>
                    <a:pt x="1185958" y="2022539"/>
                  </a:lnTo>
                  <a:lnTo>
                    <a:pt x="1152906" y="2050637"/>
                  </a:lnTo>
                  <a:lnTo>
                    <a:pt x="1140809" y="2065782"/>
                  </a:lnTo>
                  <a:lnTo>
                    <a:pt x="1132904" y="2069687"/>
                  </a:lnTo>
                  <a:lnTo>
                    <a:pt x="823055" y="2069687"/>
                  </a:lnTo>
                  <a:lnTo>
                    <a:pt x="823055" y="2069687"/>
                  </a:lnTo>
                  <a:lnTo>
                    <a:pt x="691420" y="2069687"/>
                  </a:lnTo>
                  <a:lnTo>
                    <a:pt x="691420" y="2069687"/>
                  </a:lnTo>
                  <a:lnTo>
                    <a:pt x="530447" y="2069687"/>
                  </a:lnTo>
                  <a:lnTo>
                    <a:pt x="530447" y="2069687"/>
                  </a:lnTo>
                  <a:lnTo>
                    <a:pt x="322802" y="2069592"/>
                  </a:lnTo>
                  <a:lnTo>
                    <a:pt x="322802" y="2069592"/>
                  </a:lnTo>
                  <a:lnTo>
                    <a:pt x="310420" y="2069878"/>
                  </a:lnTo>
                  <a:lnTo>
                    <a:pt x="310420" y="2069878"/>
                  </a:lnTo>
                  <a:lnTo>
                    <a:pt x="310229" y="1721834"/>
                  </a:lnTo>
                  <a:lnTo>
                    <a:pt x="0" y="1721834"/>
                  </a:lnTo>
                  <a:lnTo>
                    <a:pt x="0" y="1721834"/>
                  </a:lnTo>
                  <a:lnTo>
                    <a:pt x="0" y="678371"/>
                  </a:lnTo>
                  <a:lnTo>
                    <a:pt x="0" y="678371"/>
                  </a:lnTo>
                  <a:lnTo>
                    <a:pt x="20098" y="694753"/>
                  </a:lnTo>
                  <a:lnTo>
                    <a:pt x="30004" y="698564"/>
                  </a:lnTo>
                  <a:lnTo>
                    <a:pt x="50292" y="703421"/>
                  </a:lnTo>
                  <a:lnTo>
                    <a:pt x="66104" y="702469"/>
                  </a:lnTo>
                  <a:lnTo>
                    <a:pt x="71056" y="706088"/>
                  </a:lnTo>
                  <a:lnTo>
                    <a:pt x="87154" y="712851"/>
                  </a:lnTo>
                  <a:lnTo>
                    <a:pt x="104489" y="715328"/>
                  </a:lnTo>
                  <a:lnTo>
                    <a:pt x="118015" y="734092"/>
                  </a:lnTo>
                  <a:lnTo>
                    <a:pt x="120205" y="747998"/>
                  </a:lnTo>
                  <a:lnTo>
                    <a:pt x="125444" y="758095"/>
                  </a:lnTo>
                  <a:lnTo>
                    <a:pt x="130397" y="762953"/>
                  </a:lnTo>
                  <a:lnTo>
                    <a:pt x="138303" y="765715"/>
                  </a:lnTo>
                  <a:lnTo>
                    <a:pt x="148685" y="766953"/>
                  </a:lnTo>
                  <a:lnTo>
                    <a:pt x="158877" y="773716"/>
                  </a:lnTo>
                  <a:lnTo>
                    <a:pt x="167259" y="782193"/>
                  </a:lnTo>
                  <a:lnTo>
                    <a:pt x="187738" y="788099"/>
                  </a:lnTo>
                  <a:lnTo>
                    <a:pt x="194786" y="792290"/>
                  </a:lnTo>
                  <a:lnTo>
                    <a:pt x="204788" y="801243"/>
                  </a:lnTo>
                  <a:lnTo>
                    <a:pt x="208883" y="802958"/>
                  </a:lnTo>
                  <a:lnTo>
                    <a:pt x="220599" y="803624"/>
                  </a:lnTo>
                  <a:lnTo>
                    <a:pt x="247936" y="798671"/>
                  </a:lnTo>
                  <a:lnTo>
                    <a:pt x="262128" y="793433"/>
                  </a:lnTo>
                  <a:lnTo>
                    <a:pt x="270986" y="788670"/>
                  </a:lnTo>
                  <a:lnTo>
                    <a:pt x="285274" y="777621"/>
                  </a:lnTo>
                  <a:lnTo>
                    <a:pt x="293084" y="774859"/>
                  </a:lnTo>
                  <a:lnTo>
                    <a:pt x="298513" y="764953"/>
                  </a:lnTo>
                  <a:lnTo>
                    <a:pt x="304324" y="742474"/>
                  </a:lnTo>
                  <a:lnTo>
                    <a:pt x="305848" y="726377"/>
                  </a:lnTo>
                  <a:lnTo>
                    <a:pt x="330422" y="694468"/>
                  </a:lnTo>
                  <a:lnTo>
                    <a:pt x="339947" y="672941"/>
                  </a:lnTo>
                  <a:lnTo>
                    <a:pt x="342995" y="657320"/>
                  </a:lnTo>
                  <a:lnTo>
                    <a:pt x="354521" y="627031"/>
                  </a:lnTo>
                  <a:lnTo>
                    <a:pt x="351854" y="609028"/>
                  </a:lnTo>
                  <a:lnTo>
                    <a:pt x="358045" y="569595"/>
                  </a:lnTo>
                  <a:lnTo>
                    <a:pt x="376047" y="528352"/>
                  </a:lnTo>
                  <a:lnTo>
                    <a:pt x="379285" y="515303"/>
                  </a:lnTo>
                  <a:lnTo>
                    <a:pt x="369094" y="487299"/>
                  </a:lnTo>
                  <a:lnTo>
                    <a:pt x="364426" y="457295"/>
                  </a:lnTo>
                  <a:lnTo>
                    <a:pt x="365950" y="448532"/>
                  </a:lnTo>
                  <a:lnTo>
                    <a:pt x="371856" y="433388"/>
                  </a:lnTo>
                  <a:lnTo>
                    <a:pt x="372618" y="421577"/>
                  </a:lnTo>
                  <a:lnTo>
                    <a:pt x="370332" y="413290"/>
                  </a:lnTo>
                  <a:lnTo>
                    <a:pt x="359950" y="400907"/>
                  </a:lnTo>
                  <a:lnTo>
                    <a:pt x="359092" y="388144"/>
                  </a:lnTo>
                  <a:lnTo>
                    <a:pt x="366617" y="356902"/>
                  </a:lnTo>
                  <a:lnTo>
                    <a:pt x="381762" y="327470"/>
                  </a:lnTo>
                  <a:lnTo>
                    <a:pt x="380619" y="322802"/>
                  </a:lnTo>
                  <a:lnTo>
                    <a:pt x="375856" y="317468"/>
                  </a:lnTo>
                  <a:lnTo>
                    <a:pt x="371189" y="299180"/>
                  </a:lnTo>
                  <a:lnTo>
                    <a:pt x="372046" y="296132"/>
                  </a:lnTo>
                  <a:lnTo>
                    <a:pt x="373380" y="293751"/>
                  </a:lnTo>
                  <a:lnTo>
                    <a:pt x="383953" y="287084"/>
                  </a:lnTo>
                  <a:lnTo>
                    <a:pt x="387953" y="282226"/>
                  </a:lnTo>
                  <a:lnTo>
                    <a:pt x="393001" y="268224"/>
                  </a:lnTo>
                  <a:lnTo>
                    <a:pt x="399193" y="270129"/>
                  </a:lnTo>
                  <a:lnTo>
                    <a:pt x="402526" y="275844"/>
                  </a:lnTo>
                  <a:lnTo>
                    <a:pt x="402622" y="284321"/>
                  </a:lnTo>
                  <a:lnTo>
                    <a:pt x="407003" y="290989"/>
                  </a:lnTo>
                  <a:lnTo>
                    <a:pt x="407860" y="286512"/>
                  </a:lnTo>
                  <a:lnTo>
                    <a:pt x="402050" y="269558"/>
                  </a:lnTo>
                  <a:lnTo>
                    <a:pt x="397478" y="266224"/>
                  </a:lnTo>
                  <a:lnTo>
                    <a:pt x="384905" y="247364"/>
                  </a:lnTo>
                  <a:lnTo>
                    <a:pt x="387953" y="244888"/>
                  </a:lnTo>
                  <a:lnTo>
                    <a:pt x="385953" y="243364"/>
                  </a:lnTo>
                  <a:lnTo>
                    <a:pt x="379190" y="242888"/>
                  </a:lnTo>
                  <a:lnTo>
                    <a:pt x="378333" y="249079"/>
                  </a:lnTo>
                  <a:lnTo>
                    <a:pt x="381571" y="253460"/>
                  </a:lnTo>
                  <a:lnTo>
                    <a:pt x="375571" y="255365"/>
                  </a:lnTo>
                  <a:lnTo>
                    <a:pt x="371951" y="253746"/>
                  </a:lnTo>
                  <a:lnTo>
                    <a:pt x="372142" y="251365"/>
                  </a:lnTo>
                  <a:lnTo>
                    <a:pt x="381857" y="230315"/>
                  </a:lnTo>
                  <a:lnTo>
                    <a:pt x="390906" y="217837"/>
                  </a:lnTo>
                  <a:lnTo>
                    <a:pt x="389287" y="214217"/>
                  </a:lnTo>
                  <a:lnTo>
                    <a:pt x="393954" y="200882"/>
                  </a:lnTo>
                  <a:lnTo>
                    <a:pt x="398431" y="194215"/>
                  </a:lnTo>
                  <a:lnTo>
                    <a:pt x="402907" y="192215"/>
                  </a:lnTo>
                  <a:lnTo>
                    <a:pt x="405479" y="204788"/>
                  </a:lnTo>
                  <a:lnTo>
                    <a:pt x="416528" y="202597"/>
                  </a:lnTo>
                  <a:lnTo>
                    <a:pt x="417385" y="200025"/>
                  </a:lnTo>
                  <a:lnTo>
                    <a:pt x="409004" y="191834"/>
                  </a:lnTo>
                  <a:lnTo>
                    <a:pt x="408622" y="187547"/>
                  </a:lnTo>
                  <a:lnTo>
                    <a:pt x="410908" y="175355"/>
                  </a:lnTo>
                  <a:lnTo>
                    <a:pt x="426815" y="129635"/>
                  </a:lnTo>
                  <a:lnTo>
                    <a:pt x="430530" y="106299"/>
                  </a:lnTo>
                  <a:lnTo>
                    <a:pt x="428434" y="87916"/>
                  </a:lnTo>
                  <a:lnTo>
                    <a:pt x="429387" y="85344"/>
                  </a:lnTo>
                  <a:lnTo>
                    <a:pt x="433197" y="82582"/>
                  </a:lnTo>
                  <a:lnTo>
                    <a:pt x="449580" y="79724"/>
                  </a:lnTo>
                  <a:lnTo>
                    <a:pt x="455390" y="72009"/>
                  </a:lnTo>
                  <a:lnTo>
                    <a:pt x="460057" y="60293"/>
                  </a:lnTo>
                  <a:lnTo>
                    <a:pt x="467773" y="60008"/>
                  </a:lnTo>
                  <a:lnTo>
                    <a:pt x="477488" y="64580"/>
                  </a:lnTo>
                  <a:lnTo>
                    <a:pt x="474250" y="69533"/>
                  </a:lnTo>
                  <a:lnTo>
                    <a:pt x="467392" y="75819"/>
                  </a:lnTo>
                  <a:lnTo>
                    <a:pt x="466630" y="85439"/>
                  </a:lnTo>
                  <a:lnTo>
                    <a:pt x="473202" y="77057"/>
                  </a:lnTo>
                  <a:lnTo>
                    <a:pt x="476917" y="77343"/>
                  </a:lnTo>
                  <a:lnTo>
                    <a:pt x="490918" y="89249"/>
                  </a:lnTo>
                  <a:lnTo>
                    <a:pt x="495395" y="99060"/>
                  </a:lnTo>
                  <a:lnTo>
                    <a:pt x="503396" y="131636"/>
                  </a:lnTo>
                  <a:lnTo>
                    <a:pt x="500729" y="144209"/>
                  </a:lnTo>
                  <a:lnTo>
                    <a:pt x="503587" y="165640"/>
                  </a:lnTo>
                  <a:lnTo>
                    <a:pt x="502825" y="177927"/>
                  </a:lnTo>
                  <a:lnTo>
                    <a:pt x="514064" y="187833"/>
                  </a:lnTo>
                  <a:lnTo>
                    <a:pt x="521208" y="188405"/>
                  </a:lnTo>
                  <a:lnTo>
                    <a:pt x="527971" y="185357"/>
                  </a:lnTo>
                  <a:lnTo>
                    <a:pt x="530923" y="186500"/>
                  </a:lnTo>
                  <a:lnTo>
                    <a:pt x="537877" y="194120"/>
                  </a:lnTo>
                  <a:lnTo>
                    <a:pt x="527875" y="210217"/>
                  </a:lnTo>
                  <a:lnTo>
                    <a:pt x="525780" y="219075"/>
                  </a:lnTo>
                  <a:lnTo>
                    <a:pt x="525304" y="230600"/>
                  </a:lnTo>
                  <a:lnTo>
                    <a:pt x="530638" y="232124"/>
                  </a:lnTo>
                  <a:lnTo>
                    <a:pt x="533876" y="231267"/>
                  </a:lnTo>
                  <a:lnTo>
                    <a:pt x="543020" y="235744"/>
                  </a:lnTo>
                  <a:lnTo>
                    <a:pt x="545878" y="238887"/>
                  </a:lnTo>
                  <a:lnTo>
                    <a:pt x="546259" y="249936"/>
                  </a:lnTo>
                  <a:lnTo>
                    <a:pt x="550831" y="254699"/>
                  </a:lnTo>
                  <a:lnTo>
                    <a:pt x="554736" y="255080"/>
                  </a:lnTo>
                  <a:lnTo>
                    <a:pt x="561784" y="260414"/>
                  </a:lnTo>
                  <a:lnTo>
                    <a:pt x="556069" y="273653"/>
                  </a:lnTo>
                  <a:lnTo>
                    <a:pt x="554736" y="284798"/>
                  </a:lnTo>
                  <a:lnTo>
                    <a:pt x="559213" y="287084"/>
                  </a:lnTo>
                  <a:lnTo>
                    <a:pt x="569405" y="285941"/>
                  </a:lnTo>
                  <a:lnTo>
                    <a:pt x="570452" y="288036"/>
                  </a:lnTo>
                  <a:lnTo>
                    <a:pt x="568833" y="311182"/>
                  </a:lnTo>
                  <a:lnTo>
                    <a:pt x="571214" y="332899"/>
                  </a:lnTo>
                  <a:lnTo>
                    <a:pt x="571976" y="336709"/>
                  </a:lnTo>
                  <a:lnTo>
                    <a:pt x="576072" y="340614"/>
                  </a:lnTo>
                  <a:lnTo>
                    <a:pt x="578739" y="346329"/>
                  </a:lnTo>
                  <a:lnTo>
                    <a:pt x="577882" y="356235"/>
                  </a:lnTo>
                  <a:lnTo>
                    <a:pt x="572072" y="380619"/>
                  </a:lnTo>
                  <a:lnTo>
                    <a:pt x="579406" y="399669"/>
                  </a:lnTo>
                  <a:lnTo>
                    <a:pt x="588169" y="408908"/>
                  </a:lnTo>
                  <a:lnTo>
                    <a:pt x="589502" y="426053"/>
                  </a:lnTo>
                  <a:lnTo>
                    <a:pt x="593503" y="440246"/>
                  </a:lnTo>
                  <a:lnTo>
                    <a:pt x="598170" y="450247"/>
                  </a:lnTo>
                  <a:lnTo>
                    <a:pt x="601694" y="454057"/>
                  </a:lnTo>
                  <a:lnTo>
                    <a:pt x="609124" y="458057"/>
                  </a:lnTo>
                  <a:lnTo>
                    <a:pt x="621982" y="458153"/>
                  </a:lnTo>
                  <a:lnTo>
                    <a:pt x="636651" y="446723"/>
                  </a:lnTo>
                  <a:lnTo>
                    <a:pt x="665797" y="433388"/>
                  </a:lnTo>
                  <a:lnTo>
                    <a:pt x="670084" y="423767"/>
                  </a:lnTo>
                  <a:lnTo>
                    <a:pt x="674180" y="424720"/>
                  </a:lnTo>
                  <a:lnTo>
                    <a:pt x="680656" y="434435"/>
                  </a:lnTo>
                  <a:lnTo>
                    <a:pt x="679418" y="444532"/>
                  </a:lnTo>
                  <a:lnTo>
                    <a:pt x="684371" y="457962"/>
                  </a:lnTo>
                  <a:lnTo>
                    <a:pt x="690848" y="465677"/>
                  </a:lnTo>
                  <a:lnTo>
                    <a:pt x="706469" y="471678"/>
                  </a:lnTo>
                  <a:lnTo>
                    <a:pt x="713518" y="472154"/>
                  </a:lnTo>
                  <a:lnTo>
                    <a:pt x="719995" y="486537"/>
                  </a:lnTo>
                  <a:lnTo>
                    <a:pt x="745522" y="498062"/>
                  </a:lnTo>
                  <a:lnTo>
                    <a:pt x="756856" y="506921"/>
                  </a:lnTo>
                  <a:lnTo>
                    <a:pt x="756190" y="513207"/>
                  </a:lnTo>
                  <a:lnTo>
                    <a:pt x="748379" y="527018"/>
                  </a:lnTo>
                  <a:lnTo>
                    <a:pt x="748760" y="533305"/>
                  </a:lnTo>
                  <a:lnTo>
                    <a:pt x="752856" y="540068"/>
                  </a:lnTo>
                  <a:lnTo>
                    <a:pt x="754189" y="547973"/>
                  </a:lnTo>
                  <a:lnTo>
                    <a:pt x="749998" y="560261"/>
                  </a:lnTo>
                  <a:lnTo>
                    <a:pt x="755809" y="571786"/>
                  </a:lnTo>
                  <a:lnTo>
                    <a:pt x="761429" y="590931"/>
                  </a:lnTo>
                  <a:lnTo>
                    <a:pt x="761429" y="610267"/>
                  </a:lnTo>
                  <a:lnTo>
                    <a:pt x="766667" y="615506"/>
                  </a:lnTo>
                  <a:lnTo>
                    <a:pt x="772097" y="628174"/>
                  </a:lnTo>
                  <a:lnTo>
                    <a:pt x="770382" y="650081"/>
                  </a:lnTo>
                  <a:lnTo>
                    <a:pt x="766477" y="655511"/>
                  </a:lnTo>
                  <a:lnTo>
                    <a:pt x="765810" y="666560"/>
                  </a:lnTo>
                  <a:lnTo>
                    <a:pt x="766763" y="669703"/>
                  </a:lnTo>
                  <a:lnTo>
                    <a:pt x="772192" y="673132"/>
                  </a:lnTo>
                  <a:lnTo>
                    <a:pt x="807530" y="717233"/>
                  </a:lnTo>
                  <a:lnTo>
                    <a:pt x="810958" y="714375"/>
                  </a:lnTo>
                  <a:lnTo>
                    <a:pt x="820579" y="712756"/>
                  </a:lnTo>
                  <a:lnTo>
                    <a:pt x="823055" y="715804"/>
                  </a:lnTo>
                  <a:lnTo>
                    <a:pt x="815054" y="730949"/>
                  </a:lnTo>
                  <a:lnTo>
                    <a:pt x="815530" y="734282"/>
                  </a:lnTo>
                  <a:lnTo>
                    <a:pt x="822865" y="746855"/>
                  </a:lnTo>
                  <a:lnTo>
                    <a:pt x="830961" y="765810"/>
                  </a:lnTo>
                  <a:lnTo>
                    <a:pt x="836485" y="786098"/>
                  </a:lnTo>
                  <a:lnTo>
                    <a:pt x="838390" y="801053"/>
                  </a:lnTo>
                  <a:lnTo>
                    <a:pt x="836485" y="811340"/>
                  </a:lnTo>
                  <a:lnTo>
                    <a:pt x="838009" y="822389"/>
                  </a:lnTo>
                  <a:lnTo>
                    <a:pt x="837343" y="829532"/>
                  </a:lnTo>
                  <a:lnTo>
                    <a:pt x="827818" y="849725"/>
                  </a:lnTo>
                  <a:lnTo>
                    <a:pt x="828580" y="860108"/>
                  </a:lnTo>
                  <a:lnTo>
                    <a:pt x="849535" y="887540"/>
                  </a:lnTo>
                  <a:lnTo>
                    <a:pt x="862108" y="892302"/>
                  </a:lnTo>
                  <a:lnTo>
                    <a:pt x="861346" y="904399"/>
                  </a:lnTo>
                  <a:lnTo>
                    <a:pt x="856679" y="915257"/>
                  </a:lnTo>
                  <a:lnTo>
                    <a:pt x="855345" y="926783"/>
                  </a:lnTo>
                  <a:lnTo>
                    <a:pt x="856297" y="930402"/>
                  </a:lnTo>
                  <a:lnTo>
                    <a:pt x="862298" y="938403"/>
                  </a:lnTo>
                  <a:lnTo>
                    <a:pt x="871347" y="945452"/>
                  </a:lnTo>
                  <a:lnTo>
                    <a:pt x="873919" y="950404"/>
                  </a:lnTo>
                  <a:lnTo>
                    <a:pt x="886015" y="958310"/>
                  </a:lnTo>
                  <a:lnTo>
                    <a:pt x="895255" y="962692"/>
                  </a:lnTo>
                  <a:lnTo>
                    <a:pt x="906589" y="962977"/>
                  </a:lnTo>
                  <a:lnTo>
                    <a:pt x="919258" y="975646"/>
                  </a:lnTo>
                  <a:lnTo>
                    <a:pt x="926306" y="975931"/>
                  </a:lnTo>
                  <a:lnTo>
                    <a:pt x="938593" y="979932"/>
                  </a:lnTo>
                  <a:lnTo>
                    <a:pt x="945547" y="986504"/>
                  </a:lnTo>
                  <a:lnTo>
                    <a:pt x="957358" y="988981"/>
                  </a:lnTo>
                  <a:lnTo>
                    <a:pt x="975836" y="987552"/>
                  </a:lnTo>
                  <a:lnTo>
                    <a:pt x="977360" y="984314"/>
                  </a:lnTo>
                  <a:lnTo>
                    <a:pt x="972693" y="976217"/>
                  </a:lnTo>
                  <a:lnTo>
                    <a:pt x="978598" y="982980"/>
                  </a:lnTo>
                  <a:lnTo>
                    <a:pt x="988600" y="1000982"/>
                  </a:lnTo>
                  <a:lnTo>
                    <a:pt x="992696" y="1021937"/>
                  </a:lnTo>
                  <a:lnTo>
                    <a:pt x="995172" y="1026985"/>
                  </a:lnTo>
                  <a:lnTo>
                    <a:pt x="1000411" y="1032605"/>
                  </a:lnTo>
                  <a:lnTo>
                    <a:pt x="1006030" y="1033939"/>
                  </a:lnTo>
                  <a:lnTo>
                    <a:pt x="1010793" y="1032796"/>
                  </a:lnTo>
                  <a:lnTo>
                    <a:pt x="1009174" y="1023937"/>
                  </a:lnTo>
                  <a:lnTo>
                    <a:pt x="1009936" y="1020127"/>
                  </a:lnTo>
                  <a:lnTo>
                    <a:pt x="1016222" y="1020223"/>
                  </a:lnTo>
                  <a:lnTo>
                    <a:pt x="1019270" y="1023461"/>
                  </a:lnTo>
                  <a:lnTo>
                    <a:pt x="1020508" y="1035558"/>
                  </a:lnTo>
                  <a:lnTo>
                    <a:pt x="1025462" y="1040225"/>
                  </a:lnTo>
                  <a:lnTo>
                    <a:pt x="1031653" y="1042892"/>
                  </a:lnTo>
                  <a:lnTo>
                    <a:pt x="1044607" y="1042321"/>
                  </a:lnTo>
                  <a:lnTo>
                    <a:pt x="1057370" y="1046035"/>
                  </a:lnTo>
                  <a:lnTo>
                    <a:pt x="1065562" y="1055942"/>
                  </a:lnTo>
                  <a:lnTo>
                    <a:pt x="1062228" y="1057275"/>
                  </a:lnTo>
                  <a:lnTo>
                    <a:pt x="1063085" y="1060228"/>
                  </a:lnTo>
                  <a:lnTo>
                    <a:pt x="1069181" y="1067752"/>
                  </a:lnTo>
                  <a:lnTo>
                    <a:pt x="1077373" y="1074420"/>
                  </a:lnTo>
                  <a:lnTo>
                    <a:pt x="1082802" y="1072039"/>
                  </a:lnTo>
                  <a:lnTo>
                    <a:pt x="1083183" y="1065562"/>
                  </a:lnTo>
                  <a:lnTo>
                    <a:pt x="1079944" y="1062609"/>
                  </a:lnTo>
                  <a:lnTo>
                    <a:pt x="1081373" y="1058799"/>
                  </a:lnTo>
                  <a:lnTo>
                    <a:pt x="1088517" y="1061466"/>
                  </a:lnTo>
                  <a:lnTo>
                    <a:pt x="1104138" y="1075468"/>
                  </a:lnTo>
                  <a:lnTo>
                    <a:pt x="1114044" y="1077277"/>
                  </a:lnTo>
                  <a:lnTo>
                    <a:pt x="1117568" y="1082135"/>
                  </a:lnTo>
                  <a:lnTo>
                    <a:pt x="1124140" y="1100614"/>
                  </a:lnTo>
                  <a:lnTo>
                    <a:pt x="1128046" y="1101662"/>
                  </a:lnTo>
                  <a:lnTo>
                    <a:pt x="1131189" y="1110425"/>
                  </a:lnTo>
                  <a:lnTo>
                    <a:pt x="1125379" y="1108996"/>
                  </a:lnTo>
                  <a:lnTo>
                    <a:pt x="1120426" y="1103948"/>
                  </a:lnTo>
                  <a:lnTo>
                    <a:pt x="1116235" y="1101947"/>
                  </a:lnTo>
                  <a:lnTo>
                    <a:pt x="1111187" y="1104043"/>
                  </a:lnTo>
                  <a:lnTo>
                    <a:pt x="1103566" y="1113473"/>
                  </a:lnTo>
                  <a:lnTo>
                    <a:pt x="1109948" y="1130618"/>
                  </a:lnTo>
                  <a:lnTo>
                    <a:pt x="1122426" y="1143667"/>
                  </a:lnTo>
                  <a:lnTo>
                    <a:pt x="1129856" y="1148810"/>
                  </a:lnTo>
                  <a:lnTo>
                    <a:pt x="1140905" y="1152716"/>
                  </a:lnTo>
                  <a:lnTo>
                    <a:pt x="1154621" y="1163384"/>
                  </a:lnTo>
                  <a:lnTo>
                    <a:pt x="1160240" y="1170527"/>
                  </a:lnTo>
                  <a:lnTo>
                    <a:pt x="1159192" y="1178719"/>
                  </a:lnTo>
                  <a:lnTo>
                    <a:pt x="1162812" y="1192435"/>
                  </a:lnTo>
                  <a:lnTo>
                    <a:pt x="1167956" y="1196816"/>
                  </a:lnTo>
                  <a:lnTo>
                    <a:pt x="1171956" y="1209961"/>
                  </a:lnTo>
                  <a:lnTo>
                    <a:pt x="1177862" y="1220343"/>
                  </a:lnTo>
                  <a:lnTo>
                    <a:pt x="1183767" y="1225963"/>
                  </a:lnTo>
                  <a:lnTo>
                    <a:pt x="1182433" y="1247013"/>
                  </a:lnTo>
                  <a:lnTo>
                    <a:pt x="1191863" y="1280731"/>
                  </a:lnTo>
                  <a:lnTo>
                    <a:pt x="1199007" y="1298067"/>
                  </a:lnTo>
                  <a:lnTo>
                    <a:pt x="1205579" y="1307497"/>
                  </a:lnTo>
                  <a:lnTo>
                    <a:pt x="1210056" y="1311116"/>
                  </a:lnTo>
                  <a:lnTo>
                    <a:pt x="1210342" y="1322451"/>
                  </a:lnTo>
                  <a:lnTo>
                    <a:pt x="1207198" y="1327214"/>
                  </a:lnTo>
                  <a:lnTo>
                    <a:pt x="1214152" y="1323689"/>
                  </a:lnTo>
                  <a:lnTo>
                    <a:pt x="1219676" y="1319117"/>
                  </a:lnTo>
                  <a:lnTo>
                    <a:pt x="1222248" y="1314831"/>
                  </a:lnTo>
                  <a:lnTo>
                    <a:pt x="1238440" y="1334929"/>
                  </a:lnTo>
                  <a:close/>
                  <a:moveTo>
                    <a:pt x="1559433" y="1698593"/>
                  </a:moveTo>
                  <a:lnTo>
                    <a:pt x="1554956" y="1697641"/>
                  </a:lnTo>
                  <a:lnTo>
                    <a:pt x="1550765" y="1692021"/>
                  </a:lnTo>
                  <a:lnTo>
                    <a:pt x="1545146" y="1671542"/>
                  </a:lnTo>
                  <a:lnTo>
                    <a:pt x="1550670" y="1658017"/>
                  </a:lnTo>
                  <a:lnTo>
                    <a:pt x="1557623" y="1646492"/>
                  </a:lnTo>
                  <a:lnTo>
                    <a:pt x="1557528" y="1636681"/>
                  </a:lnTo>
                  <a:lnTo>
                    <a:pt x="1556099" y="1634204"/>
                  </a:lnTo>
                  <a:lnTo>
                    <a:pt x="1560385" y="1625251"/>
                  </a:lnTo>
                  <a:lnTo>
                    <a:pt x="1571149" y="1616583"/>
                  </a:lnTo>
                  <a:lnTo>
                    <a:pt x="1575911" y="1607248"/>
                  </a:lnTo>
                  <a:lnTo>
                    <a:pt x="1576768" y="1602200"/>
                  </a:lnTo>
                  <a:lnTo>
                    <a:pt x="1575721" y="1598295"/>
                  </a:lnTo>
                  <a:lnTo>
                    <a:pt x="1569530" y="1588198"/>
                  </a:lnTo>
                  <a:lnTo>
                    <a:pt x="1567529" y="1587056"/>
                  </a:lnTo>
                  <a:lnTo>
                    <a:pt x="1571434" y="1579817"/>
                  </a:lnTo>
                  <a:lnTo>
                    <a:pt x="1580293" y="1574006"/>
                  </a:lnTo>
                  <a:lnTo>
                    <a:pt x="1581150" y="1597247"/>
                  </a:lnTo>
                  <a:lnTo>
                    <a:pt x="1583531" y="1602486"/>
                  </a:lnTo>
                  <a:lnTo>
                    <a:pt x="1588484" y="1605724"/>
                  </a:lnTo>
                  <a:lnTo>
                    <a:pt x="1589532" y="1609725"/>
                  </a:lnTo>
                  <a:lnTo>
                    <a:pt x="1564291" y="1669161"/>
                  </a:lnTo>
                  <a:lnTo>
                    <a:pt x="1559719" y="1684115"/>
                  </a:lnTo>
                  <a:lnTo>
                    <a:pt x="1561243" y="1693355"/>
                  </a:lnTo>
                  <a:lnTo>
                    <a:pt x="1559433" y="1698593"/>
                  </a:lnTo>
                  <a:close/>
                  <a:moveTo>
                    <a:pt x="118681" y="700469"/>
                  </a:moveTo>
                  <a:lnTo>
                    <a:pt x="117634" y="694182"/>
                  </a:lnTo>
                  <a:lnTo>
                    <a:pt x="120396" y="683228"/>
                  </a:lnTo>
                  <a:lnTo>
                    <a:pt x="126301" y="675037"/>
                  </a:lnTo>
                  <a:lnTo>
                    <a:pt x="134969" y="668465"/>
                  </a:lnTo>
                  <a:lnTo>
                    <a:pt x="152876" y="666274"/>
                  </a:lnTo>
                  <a:lnTo>
                    <a:pt x="158496" y="663226"/>
                  </a:lnTo>
                  <a:lnTo>
                    <a:pt x="178403" y="666464"/>
                  </a:lnTo>
                  <a:lnTo>
                    <a:pt x="178975" y="672751"/>
                  </a:lnTo>
                  <a:lnTo>
                    <a:pt x="174498" y="674846"/>
                  </a:lnTo>
                  <a:lnTo>
                    <a:pt x="167735" y="676275"/>
                  </a:lnTo>
                  <a:lnTo>
                    <a:pt x="163258" y="672656"/>
                  </a:lnTo>
                  <a:lnTo>
                    <a:pt x="153733" y="676466"/>
                  </a:lnTo>
                  <a:lnTo>
                    <a:pt x="155257" y="679799"/>
                  </a:lnTo>
                  <a:lnTo>
                    <a:pt x="148876" y="690372"/>
                  </a:lnTo>
                  <a:lnTo>
                    <a:pt x="137350" y="694753"/>
                  </a:lnTo>
                  <a:lnTo>
                    <a:pt x="122396" y="697516"/>
                  </a:lnTo>
                  <a:lnTo>
                    <a:pt x="118681" y="700469"/>
                  </a:lnTo>
                  <a:close/>
                  <a:moveTo>
                    <a:pt x="1367695" y="1470946"/>
                  </a:moveTo>
                  <a:lnTo>
                    <a:pt x="1362075" y="1465707"/>
                  </a:lnTo>
                  <a:lnTo>
                    <a:pt x="1358074" y="1456849"/>
                  </a:lnTo>
                  <a:lnTo>
                    <a:pt x="1351121" y="1450562"/>
                  </a:lnTo>
                  <a:lnTo>
                    <a:pt x="1347121" y="1441609"/>
                  </a:lnTo>
                  <a:lnTo>
                    <a:pt x="1346168" y="1433798"/>
                  </a:lnTo>
                  <a:lnTo>
                    <a:pt x="1350740" y="1432751"/>
                  </a:lnTo>
                  <a:lnTo>
                    <a:pt x="1365218" y="1441894"/>
                  </a:lnTo>
                  <a:lnTo>
                    <a:pt x="1367218" y="1445228"/>
                  </a:lnTo>
                  <a:lnTo>
                    <a:pt x="1373886" y="1457992"/>
                  </a:lnTo>
                  <a:lnTo>
                    <a:pt x="1375124" y="1466755"/>
                  </a:lnTo>
                  <a:lnTo>
                    <a:pt x="1372362" y="1470089"/>
                  </a:lnTo>
                  <a:lnTo>
                    <a:pt x="1367695" y="1470946"/>
                  </a:lnTo>
                  <a:close/>
                  <a:moveTo>
                    <a:pt x="857155" y="887349"/>
                  </a:moveTo>
                  <a:lnTo>
                    <a:pt x="850011" y="884587"/>
                  </a:lnTo>
                  <a:lnTo>
                    <a:pt x="848011" y="874681"/>
                  </a:lnTo>
                  <a:lnTo>
                    <a:pt x="843439" y="868490"/>
                  </a:lnTo>
                  <a:lnTo>
                    <a:pt x="838676" y="866203"/>
                  </a:lnTo>
                  <a:lnTo>
                    <a:pt x="836105" y="861441"/>
                  </a:lnTo>
                  <a:lnTo>
                    <a:pt x="840391" y="860393"/>
                  </a:lnTo>
                  <a:lnTo>
                    <a:pt x="855059" y="867251"/>
                  </a:lnTo>
                  <a:lnTo>
                    <a:pt x="863632" y="879634"/>
                  </a:lnTo>
                  <a:lnTo>
                    <a:pt x="860584" y="885539"/>
                  </a:lnTo>
                  <a:lnTo>
                    <a:pt x="857155" y="887349"/>
                  </a:lnTo>
                  <a:close/>
                  <a:moveTo>
                    <a:pt x="1593056" y="1921478"/>
                  </a:moveTo>
                  <a:lnTo>
                    <a:pt x="1591247" y="1917478"/>
                  </a:lnTo>
                  <a:lnTo>
                    <a:pt x="1591818" y="1907572"/>
                  </a:lnTo>
                  <a:lnTo>
                    <a:pt x="1595818" y="1884902"/>
                  </a:lnTo>
                  <a:lnTo>
                    <a:pt x="1599819" y="1883950"/>
                  </a:lnTo>
                  <a:lnTo>
                    <a:pt x="1606963" y="1885188"/>
                  </a:lnTo>
                  <a:lnTo>
                    <a:pt x="1600105" y="1907857"/>
                  </a:lnTo>
                  <a:lnTo>
                    <a:pt x="1597914" y="1920907"/>
                  </a:lnTo>
                  <a:lnTo>
                    <a:pt x="1593056" y="1921478"/>
                  </a:lnTo>
                  <a:close/>
                  <a:moveTo>
                    <a:pt x="1594961" y="1878806"/>
                  </a:moveTo>
                  <a:lnTo>
                    <a:pt x="1588103" y="1859566"/>
                  </a:lnTo>
                  <a:lnTo>
                    <a:pt x="1588103" y="1843945"/>
                  </a:lnTo>
                  <a:lnTo>
                    <a:pt x="1596962" y="1839087"/>
                  </a:lnTo>
                  <a:lnTo>
                    <a:pt x="1599248" y="1840802"/>
                  </a:lnTo>
                  <a:lnTo>
                    <a:pt x="1593914" y="1860994"/>
                  </a:lnTo>
                  <a:lnTo>
                    <a:pt x="1594961" y="1878806"/>
                  </a:lnTo>
                  <a:close/>
                  <a:moveTo>
                    <a:pt x="432530" y="66389"/>
                  </a:moveTo>
                  <a:lnTo>
                    <a:pt x="426053" y="61151"/>
                  </a:lnTo>
                  <a:lnTo>
                    <a:pt x="425577" y="54578"/>
                  </a:lnTo>
                  <a:lnTo>
                    <a:pt x="431768" y="50483"/>
                  </a:lnTo>
                  <a:lnTo>
                    <a:pt x="436055" y="49625"/>
                  </a:lnTo>
                  <a:lnTo>
                    <a:pt x="441103" y="57245"/>
                  </a:lnTo>
                  <a:lnTo>
                    <a:pt x="440436" y="61151"/>
                  </a:lnTo>
                  <a:lnTo>
                    <a:pt x="435483" y="62389"/>
                  </a:lnTo>
                  <a:lnTo>
                    <a:pt x="432530" y="66389"/>
                  </a:lnTo>
                  <a:close/>
                  <a:moveTo>
                    <a:pt x="442531" y="13621"/>
                  </a:moveTo>
                  <a:lnTo>
                    <a:pt x="435388" y="10573"/>
                  </a:lnTo>
                  <a:lnTo>
                    <a:pt x="433197" y="7144"/>
                  </a:lnTo>
                  <a:lnTo>
                    <a:pt x="437197" y="1048"/>
                  </a:lnTo>
                  <a:lnTo>
                    <a:pt x="442913" y="0"/>
                  </a:lnTo>
                  <a:lnTo>
                    <a:pt x="446341" y="1619"/>
                  </a:lnTo>
                  <a:lnTo>
                    <a:pt x="448723" y="5810"/>
                  </a:lnTo>
                  <a:lnTo>
                    <a:pt x="442531" y="13621"/>
                  </a:lnTo>
                  <a:close/>
                  <a:moveTo>
                    <a:pt x="147638" y="741807"/>
                  </a:moveTo>
                  <a:lnTo>
                    <a:pt x="144685" y="735616"/>
                  </a:lnTo>
                  <a:lnTo>
                    <a:pt x="155257" y="725710"/>
                  </a:lnTo>
                  <a:lnTo>
                    <a:pt x="160591" y="729520"/>
                  </a:lnTo>
                  <a:lnTo>
                    <a:pt x="162306" y="737426"/>
                  </a:lnTo>
                  <a:lnTo>
                    <a:pt x="150114" y="737140"/>
                  </a:lnTo>
                  <a:lnTo>
                    <a:pt x="147638" y="741807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3A4C9EB-5769-5446-AEEF-4C3829D7CD96}"/>
                </a:ext>
              </a:extLst>
            </p:cNvPr>
            <p:cNvSpPr/>
            <p:nvPr/>
          </p:nvSpPr>
          <p:spPr>
            <a:xfrm>
              <a:off x="7191395" y="4840989"/>
              <a:ext cx="480250" cy="561689"/>
            </a:xfrm>
            <a:custGeom>
              <a:avLst/>
              <a:gdLst>
                <a:gd name="connsiteX0" fmla="*/ 318611 w 480250"/>
                <a:gd name="connsiteY0" fmla="*/ 557403 h 561689"/>
                <a:gd name="connsiteX1" fmla="*/ 310039 w 480250"/>
                <a:gd name="connsiteY1" fmla="*/ 561689 h 561689"/>
                <a:gd name="connsiteX2" fmla="*/ 308134 w 480250"/>
                <a:gd name="connsiteY2" fmla="*/ 557403 h 561689"/>
                <a:gd name="connsiteX3" fmla="*/ 294799 w 480250"/>
                <a:gd name="connsiteY3" fmla="*/ 555308 h 561689"/>
                <a:gd name="connsiteX4" fmla="*/ 285845 w 480250"/>
                <a:gd name="connsiteY4" fmla="*/ 548545 h 561689"/>
                <a:gd name="connsiteX5" fmla="*/ 277082 w 480250"/>
                <a:gd name="connsiteY5" fmla="*/ 546640 h 561689"/>
                <a:gd name="connsiteX6" fmla="*/ 254508 w 480250"/>
                <a:gd name="connsiteY6" fmla="*/ 545497 h 561689"/>
                <a:gd name="connsiteX7" fmla="*/ 252317 w 480250"/>
                <a:gd name="connsiteY7" fmla="*/ 543973 h 561689"/>
                <a:gd name="connsiteX8" fmla="*/ 250793 w 480250"/>
                <a:gd name="connsiteY8" fmla="*/ 539877 h 561689"/>
                <a:gd name="connsiteX9" fmla="*/ 247840 w 480250"/>
                <a:gd name="connsiteY9" fmla="*/ 539020 h 561689"/>
                <a:gd name="connsiteX10" fmla="*/ 235363 w 480250"/>
                <a:gd name="connsiteY10" fmla="*/ 542830 h 561689"/>
                <a:gd name="connsiteX11" fmla="*/ 227933 w 480250"/>
                <a:gd name="connsiteY11" fmla="*/ 540353 h 561689"/>
                <a:gd name="connsiteX12" fmla="*/ 216979 w 480250"/>
                <a:gd name="connsiteY12" fmla="*/ 523113 h 561689"/>
                <a:gd name="connsiteX13" fmla="*/ 223075 w 480250"/>
                <a:gd name="connsiteY13" fmla="*/ 518827 h 561689"/>
                <a:gd name="connsiteX14" fmla="*/ 234505 w 480250"/>
                <a:gd name="connsiteY14" fmla="*/ 520541 h 561689"/>
                <a:gd name="connsiteX15" fmla="*/ 240125 w 480250"/>
                <a:gd name="connsiteY15" fmla="*/ 523589 h 561689"/>
                <a:gd name="connsiteX16" fmla="*/ 247936 w 480250"/>
                <a:gd name="connsiteY16" fmla="*/ 525209 h 561689"/>
                <a:gd name="connsiteX17" fmla="*/ 248126 w 480250"/>
                <a:gd name="connsiteY17" fmla="*/ 515874 h 561689"/>
                <a:gd name="connsiteX18" fmla="*/ 240792 w 480250"/>
                <a:gd name="connsiteY18" fmla="*/ 509778 h 561689"/>
                <a:gd name="connsiteX19" fmla="*/ 236791 w 480250"/>
                <a:gd name="connsiteY19" fmla="*/ 517017 h 561689"/>
                <a:gd name="connsiteX20" fmla="*/ 209264 w 480250"/>
                <a:gd name="connsiteY20" fmla="*/ 513493 h 561689"/>
                <a:gd name="connsiteX21" fmla="*/ 206978 w 480250"/>
                <a:gd name="connsiteY21" fmla="*/ 511874 h 561689"/>
                <a:gd name="connsiteX22" fmla="*/ 195643 w 480250"/>
                <a:gd name="connsiteY22" fmla="*/ 488728 h 561689"/>
                <a:gd name="connsiteX23" fmla="*/ 182023 w 480250"/>
                <a:gd name="connsiteY23" fmla="*/ 467011 h 561689"/>
                <a:gd name="connsiteX24" fmla="*/ 179832 w 480250"/>
                <a:gd name="connsiteY24" fmla="*/ 464820 h 561689"/>
                <a:gd name="connsiteX25" fmla="*/ 173355 w 480250"/>
                <a:gd name="connsiteY25" fmla="*/ 465106 h 561689"/>
                <a:gd name="connsiteX26" fmla="*/ 168021 w 480250"/>
                <a:gd name="connsiteY26" fmla="*/ 456533 h 561689"/>
                <a:gd name="connsiteX27" fmla="*/ 164211 w 480250"/>
                <a:gd name="connsiteY27" fmla="*/ 448437 h 561689"/>
                <a:gd name="connsiteX28" fmla="*/ 157067 w 480250"/>
                <a:gd name="connsiteY28" fmla="*/ 422053 h 561689"/>
                <a:gd name="connsiteX29" fmla="*/ 152590 w 480250"/>
                <a:gd name="connsiteY29" fmla="*/ 417195 h 561689"/>
                <a:gd name="connsiteX30" fmla="*/ 147352 w 480250"/>
                <a:gd name="connsiteY30" fmla="*/ 415671 h 561689"/>
                <a:gd name="connsiteX31" fmla="*/ 140875 w 480250"/>
                <a:gd name="connsiteY31" fmla="*/ 373952 h 561689"/>
                <a:gd name="connsiteX32" fmla="*/ 141637 w 480250"/>
                <a:gd name="connsiteY32" fmla="*/ 366046 h 561689"/>
                <a:gd name="connsiteX33" fmla="*/ 143542 w 480250"/>
                <a:gd name="connsiteY33" fmla="*/ 363569 h 561689"/>
                <a:gd name="connsiteX34" fmla="*/ 146304 w 480250"/>
                <a:gd name="connsiteY34" fmla="*/ 368522 h 561689"/>
                <a:gd name="connsiteX35" fmla="*/ 164497 w 480250"/>
                <a:gd name="connsiteY35" fmla="*/ 382429 h 561689"/>
                <a:gd name="connsiteX36" fmla="*/ 168973 w 480250"/>
                <a:gd name="connsiteY36" fmla="*/ 403193 h 561689"/>
                <a:gd name="connsiteX37" fmla="*/ 177546 w 480250"/>
                <a:gd name="connsiteY37" fmla="*/ 379191 h 561689"/>
                <a:gd name="connsiteX38" fmla="*/ 172117 w 480250"/>
                <a:gd name="connsiteY38" fmla="*/ 375380 h 561689"/>
                <a:gd name="connsiteX39" fmla="*/ 167830 w 480250"/>
                <a:gd name="connsiteY39" fmla="*/ 375761 h 561689"/>
                <a:gd name="connsiteX40" fmla="*/ 149447 w 480250"/>
                <a:gd name="connsiteY40" fmla="*/ 355568 h 561689"/>
                <a:gd name="connsiteX41" fmla="*/ 147447 w 480250"/>
                <a:gd name="connsiteY41" fmla="*/ 349853 h 561689"/>
                <a:gd name="connsiteX42" fmla="*/ 147638 w 480250"/>
                <a:gd name="connsiteY42" fmla="*/ 341471 h 561689"/>
                <a:gd name="connsiteX43" fmla="*/ 146113 w 480250"/>
                <a:gd name="connsiteY43" fmla="*/ 335185 h 561689"/>
                <a:gd name="connsiteX44" fmla="*/ 139541 w 480250"/>
                <a:gd name="connsiteY44" fmla="*/ 321755 h 561689"/>
                <a:gd name="connsiteX45" fmla="*/ 126111 w 480250"/>
                <a:gd name="connsiteY45" fmla="*/ 309086 h 561689"/>
                <a:gd name="connsiteX46" fmla="*/ 115729 w 480250"/>
                <a:gd name="connsiteY46" fmla="*/ 290703 h 561689"/>
                <a:gd name="connsiteX47" fmla="*/ 87916 w 480250"/>
                <a:gd name="connsiteY47" fmla="*/ 222409 h 561689"/>
                <a:gd name="connsiteX48" fmla="*/ 88868 w 480250"/>
                <a:gd name="connsiteY48" fmla="*/ 217551 h 561689"/>
                <a:gd name="connsiteX49" fmla="*/ 86011 w 480250"/>
                <a:gd name="connsiteY49" fmla="*/ 203073 h 561689"/>
                <a:gd name="connsiteX50" fmla="*/ 82867 w 480250"/>
                <a:gd name="connsiteY50" fmla="*/ 197168 h 561689"/>
                <a:gd name="connsiteX51" fmla="*/ 80963 w 480250"/>
                <a:gd name="connsiteY51" fmla="*/ 183452 h 561689"/>
                <a:gd name="connsiteX52" fmla="*/ 89345 w 480250"/>
                <a:gd name="connsiteY52" fmla="*/ 175832 h 561689"/>
                <a:gd name="connsiteX53" fmla="*/ 89535 w 480250"/>
                <a:gd name="connsiteY53" fmla="*/ 160020 h 561689"/>
                <a:gd name="connsiteX54" fmla="*/ 95821 w 480250"/>
                <a:gd name="connsiteY54" fmla="*/ 155829 h 561689"/>
                <a:gd name="connsiteX55" fmla="*/ 118967 w 480250"/>
                <a:gd name="connsiteY55" fmla="*/ 158591 h 561689"/>
                <a:gd name="connsiteX56" fmla="*/ 132493 w 480250"/>
                <a:gd name="connsiteY56" fmla="*/ 168593 h 561689"/>
                <a:gd name="connsiteX57" fmla="*/ 148876 w 480250"/>
                <a:gd name="connsiteY57" fmla="*/ 165926 h 561689"/>
                <a:gd name="connsiteX58" fmla="*/ 155162 w 480250"/>
                <a:gd name="connsiteY58" fmla="*/ 171260 h 561689"/>
                <a:gd name="connsiteX59" fmla="*/ 176213 w 480250"/>
                <a:gd name="connsiteY59" fmla="*/ 178118 h 561689"/>
                <a:gd name="connsiteX60" fmla="*/ 210693 w 480250"/>
                <a:gd name="connsiteY60" fmla="*/ 198596 h 561689"/>
                <a:gd name="connsiteX61" fmla="*/ 243840 w 480250"/>
                <a:gd name="connsiteY61" fmla="*/ 214217 h 561689"/>
                <a:gd name="connsiteX62" fmla="*/ 265747 w 480250"/>
                <a:gd name="connsiteY62" fmla="*/ 216218 h 561689"/>
                <a:gd name="connsiteX63" fmla="*/ 275463 w 480250"/>
                <a:gd name="connsiteY63" fmla="*/ 213265 h 561689"/>
                <a:gd name="connsiteX64" fmla="*/ 284416 w 480250"/>
                <a:gd name="connsiteY64" fmla="*/ 218313 h 561689"/>
                <a:gd name="connsiteX65" fmla="*/ 283940 w 480250"/>
                <a:gd name="connsiteY65" fmla="*/ 213551 h 561689"/>
                <a:gd name="connsiteX66" fmla="*/ 292037 w 480250"/>
                <a:gd name="connsiteY66" fmla="*/ 204978 h 561689"/>
                <a:gd name="connsiteX67" fmla="*/ 299371 w 480250"/>
                <a:gd name="connsiteY67" fmla="*/ 202406 h 561689"/>
                <a:gd name="connsiteX68" fmla="*/ 304800 w 480250"/>
                <a:gd name="connsiteY68" fmla="*/ 204121 h 561689"/>
                <a:gd name="connsiteX69" fmla="*/ 307086 w 480250"/>
                <a:gd name="connsiteY69" fmla="*/ 213170 h 561689"/>
                <a:gd name="connsiteX70" fmla="*/ 312515 w 480250"/>
                <a:gd name="connsiteY70" fmla="*/ 215932 h 561689"/>
                <a:gd name="connsiteX71" fmla="*/ 321183 w 480250"/>
                <a:gd name="connsiteY71" fmla="*/ 215741 h 561689"/>
                <a:gd name="connsiteX72" fmla="*/ 318135 w 480250"/>
                <a:gd name="connsiteY72" fmla="*/ 211360 h 561689"/>
                <a:gd name="connsiteX73" fmla="*/ 310896 w 480250"/>
                <a:gd name="connsiteY73" fmla="*/ 209741 h 561689"/>
                <a:gd name="connsiteX74" fmla="*/ 308800 w 480250"/>
                <a:gd name="connsiteY74" fmla="*/ 207741 h 561689"/>
                <a:gd name="connsiteX75" fmla="*/ 308324 w 480250"/>
                <a:gd name="connsiteY75" fmla="*/ 201168 h 561689"/>
                <a:gd name="connsiteX76" fmla="*/ 312991 w 480250"/>
                <a:gd name="connsiteY76" fmla="*/ 196882 h 561689"/>
                <a:gd name="connsiteX77" fmla="*/ 328803 w 480250"/>
                <a:gd name="connsiteY77" fmla="*/ 189738 h 561689"/>
                <a:gd name="connsiteX78" fmla="*/ 342233 w 480250"/>
                <a:gd name="connsiteY78" fmla="*/ 194215 h 561689"/>
                <a:gd name="connsiteX79" fmla="*/ 363855 w 480250"/>
                <a:gd name="connsiteY79" fmla="*/ 189833 h 561689"/>
                <a:gd name="connsiteX80" fmla="*/ 370141 w 480250"/>
                <a:gd name="connsiteY80" fmla="*/ 195453 h 561689"/>
                <a:gd name="connsiteX81" fmla="*/ 377571 w 480250"/>
                <a:gd name="connsiteY81" fmla="*/ 190976 h 561689"/>
                <a:gd name="connsiteX82" fmla="*/ 387953 w 480250"/>
                <a:gd name="connsiteY82" fmla="*/ 172974 h 561689"/>
                <a:gd name="connsiteX83" fmla="*/ 390239 w 480250"/>
                <a:gd name="connsiteY83" fmla="*/ 171545 h 561689"/>
                <a:gd name="connsiteX84" fmla="*/ 396812 w 480250"/>
                <a:gd name="connsiteY84" fmla="*/ 169926 h 561689"/>
                <a:gd name="connsiteX85" fmla="*/ 399288 w 480250"/>
                <a:gd name="connsiteY85" fmla="*/ 173546 h 561689"/>
                <a:gd name="connsiteX86" fmla="*/ 410051 w 480250"/>
                <a:gd name="connsiteY86" fmla="*/ 178403 h 561689"/>
                <a:gd name="connsiteX87" fmla="*/ 413671 w 480250"/>
                <a:gd name="connsiteY87" fmla="*/ 178213 h 561689"/>
                <a:gd name="connsiteX88" fmla="*/ 420243 w 480250"/>
                <a:gd name="connsiteY88" fmla="*/ 174403 h 561689"/>
                <a:gd name="connsiteX89" fmla="*/ 423577 w 480250"/>
                <a:gd name="connsiteY89" fmla="*/ 168783 h 561689"/>
                <a:gd name="connsiteX90" fmla="*/ 425387 w 480250"/>
                <a:gd name="connsiteY90" fmla="*/ 160496 h 561689"/>
                <a:gd name="connsiteX91" fmla="*/ 427482 w 480250"/>
                <a:gd name="connsiteY91" fmla="*/ 158210 h 561689"/>
                <a:gd name="connsiteX92" fmla="*/ 431863 w 480250"/>
                <a:gd name="connsiteY92" fmla="*/ 158401 h 561689"/>
                <a:gd name="connsiteX93" fmla="*/ 438626 w 480250"/>
                <a:gd name="connsiteY93" fmla="*/ 161544 h 561689"/>
                <a:gd name="connsiteX94" fmla="*/ 453295 w 480250"/>
                <a:gd name="connsiteY94" fmla="*/ 172403 h 561689"/>
                <a:gd name="connsiteX95" fmla="*/ 458724 w 480250"/>
                <a:gd name="connsiteY95" fmla="*/ 179546 h 561689"/>
                <a:gd name="connsiteX96" fmla="*/ 464439 w 480250"/>
                <a:gd name="connsiteY96" fmla="*/ 192405 h 561689"/>
                <a:gd name="connsiteX97" fmla="*/ 457867 w 480250"/>
                <a:gd name="connsiteY97" fmla="*/ 215837 h 561689"/>
                <a:gd name="connsiteX98" fmla="*/ 458629 w 480250"/>
                <a:gd name="connsiteY98" fmla="*/ 222885 h 561689"/>
                <a:gd name="connsiteX99" fmla="*/ 462915 w 480250"/>
                <a:gd name="connsiteY99" fmla="*/ 228505 h 561689"/>
                <a:gd name="connsiteX100" fmla="*/ 463296 w 480250"/>
                <a:gd name="connsiteY100" fmla="*/ 238887 h 561689"/>
                <a:gd name="connsiteX101" fmla="*/ 458819 w 480250"/>
                <a:gd name="connsiteY101" fmla="*/ 255270 h 561689"/>
                <a:gd name="connsiteX102" fmla="*/ 459486 w 480250"/>
                <a:gd name="connsiteY102" fmla="*/ 266986 h 561689"/>
                <a:gd name="connsiteX103" fmla="*/ 463010 w 480250"/>
                <a:gd name="connsiteY103" fmla="*/ 277178 h 561689"/>
                <a:gd name="connsiteX104" fmla="*/ 457867 w 480250"/>
                <a:gd name="connsiteY104" fmla="*/ 304991 h 561689"/>
                <a:gd name="connsiteX105" fmla="*/ 461296 w 480250"/>
                <a:gd name="connsiteY105" fmla="*/ 335471 h 561689"/>
                <a:gd name="connsiteX106" fmla="*/ 467582 w 480250"/>
                <a:gd name="connsiteY106" fmla="*/ 345662 h 561689"/>
                <a:gd name="connsiteX107" fmla="*/ 468154 w 480250"/>
                <a:gd name="connsiteY107" fmla="*/ 361474 h 561689"/>
                <a:gd name="connsiteX108" fmla="*/ 462724 w 480250"/>
                <a:gd name="connsiteY108" fmla="*/ 369189 h 561689"/>
                <a:gd name="connsiteX109" fmla="*/ 459010 w 480250"/>
                <a:gd name="connsiteY109" fmla="*/ 366046 h 561689"/>
                <a:gd name="connsiteX110" fmla="*/ 458533 w 480250"/>
                <a:gd name="connsiteY110" fmla="*/ 362712 h 561689"/>
                <a:gd name="connsiteX111" fmla="*/ 461296 w 480250"/>
                <a:gd name="connsiteY111" fmla="*/ 359188 h 561689"/>
                <a:gd name="connsiteX112" fmla="*/ 462534 w 480250"/>
                <a:gd name="connsiteY112" fmla="*/ 350044 h 561689"/>
                <a:gd name="connsiteX113" fmla="*/ 455200 w 480250"/>
                <a:gd name="connsiteY113" fmla="*/ 330327 h 561689"/>
                <a:gd name="connsiteX114" fmla="*/ 450723 w 480250"/>
                <a:gd name="connsiteY114" fmla="*/ 322993 h 561689"/>
                <a:gd name="connsiteX115" fmla="*/ 438721 w 480250"/>
                <a:gd name="connsiteY115" fmla="*/ 346805 h 561689"/>
                <a:gd name="connsiteX116" fmla="*/ 430911 w 480250"/>
                <a:gd name="connsiteY116" fmla="*/ 403289 h 561689"/>
                <a:gd name="connsiteX117" fmla="*/ 426244 w 480250"/>
                <a:gd name="connsiteY117" fmla="*/ 408051 h 561689"/>
                <a:gd name="connsiteX118" fmla="*/ 424720 w 480250"/>
                <a:gd name="connsiteY118" fmla="*/ 416052 h 561689"/>
                <a:gd name="connsiteX119" fmla="*/ 425863 w 480250"/>
                <a:gd name="connsiteY119" fmla="*/ 430530 h 561689"/>
                <a:gd name="connsiteX120" fmla="*/ 418433 w 480250"/>
                <a:gd name="connsiteY120" fmla="*/ 438245 h 561689"/>
                <a:gd name="connsiteX121" fmla="*/ 414242 w 480250"/>
                <a:gd name="connsiteY121" fmla="*/ 452342 h 561689"/>
                <a:gd name="connsiteX122" fmla="*/ 415671 w 480250"/>
                <a:gd name="connsiteY122" fmla="*/ 454628 h 561689"/>
                <a:gd name="connsiteX123" fmla="*/ 420148 w 480250"/>
                <a:gd name="connsiteY123" fmla="*/ 454343 h 561689"/>
                <a:gd name="connsiteX124" fmla="*/ 418243 w 480250"/>
                <a:gd name="connsiteY124" fmla="*/ 450247 h 561689"/>
                <a:gd name="connsiteX125" fmla="*/ 421291 w 480250"/>
                <a:gd name="connsiteY125" fmla="*/ 447961 h 561689"/>
                <a:gd name="connsiteX126" fmla="*/ 427863 w 480250"/>
                <a:gd name="connsiteY126" fmla="*/ 451961 h 561689"/>
                <a:gd name="connsiteX127" fmla="*/ 430530 w 480250"/>
                <a:gd name="connsiteY127" fmla="*/ 457200 h 561689"/>
                <a:gd name="connsiteX128" fmla="*/ 431101 w 480250"/>
                <a:gd name="connsiteY128" fmla="*/ 467011 h 561689"/>
                <a:gd name="connsiteX129" fmla="*/ 427196 w 480250"/>
                <a:gd name="connsiteY129" fmla="*/ 469583 h 561689"/>
                <a:gd name="connsiteX130" fmla="*/ 425577 w 480250"/>
                <a:gd name="connsiteY130" fmla="*/ 481870 h 561689"/>
                <a:gd name="connsiteX131" fmla="*/ 431101 w 480250"/>
                <a:gd name="connsiteY131" fmla="*/ 494348 h 561689"/>
                <a:gd name="connsiteX132" fmla="*/ 430149 w 480250"/>
                <a:gd name="connsiteY132" fmla="*/ 502349 h 561689"/>
                <a:gd name="connsiteX133" fmla="*/ 427577 w 480250"/>
                <a:gd name="connsiteY133" fmla="*/ 502539 h 561689"/>
                <a:gd name="connsiteX134" fmla="*/ 420243 w 480250"/>
                <a:gd name="connsiteY134" fmla="*/ 496062 h 561689"/>
                <a:gd name="connsiteX135" fmla="*/ 412813 w 480250"/>
                <a:gd name="connsiteY135" fmla="*/ 499301 h 561689"/>
                <a:gd name="connsiteX136" fmla="*/ 408908 w 480250"/>
                <a:gd name="connsiteY136" fmla="*/ 505111 h 561689"/>
                <a:gd name="connsiteX137" fmla="*/ 399383 w 480250"/>
                <a:gd name="connsiteY137" fmla="*/ 493300 h 561689"/>
                <a:gd name="connsiteX138" fmla="*/ 392621 w 480250"/>
                <a:gd name="connsiteY138" fmla="*/ 479489 h 561689"/>
                <a:gd name="connsiteX139" fmla="*/ 391287 w 480250"/>
                <a:gd name="connsiteY139" fmla="*/ 472726 h 561689"/>
                <a:gd name="connsiteX140" fmla="*/ 397002 w 480250"/>
                <a:gd name="connsiteY140" fmla="*/ 462534 h 561689"/>
                <a:gd name="connsiteX141" fmla="*/ 400336 w 480250"/>
                <a:gd name="connsiteY141" fmla="*/ 461582 h 561689"/>
                <a:gd name="connsiteX142" fmla="*/ 402812 w 480250"/>
                <a:gd name="connsiteY142" fmla="*/ 463868 h 561689"/>
                <a:gd name="connsiteX143" fmla="*/ 403288 w 480250"/>
                <a:gd name="connsiteY143" fmla="*/ 467297 h 561689"/>
                <a:gd name="connsiteX144" fmla="*/ 401669 w 480250"/>
                <a:gd name="connsiteY144" fmla="*/ 470630 h 561689"/>
                <a:gd name="connsiteX145" fmla="*/ 408051 w 480250"/>
                <a:gd name="connsiteY145" fmla="*/ 477488 h 561689"/>
                <a:gd name="connsiteX146" fmla="*/ 416909 w 480250"/>
                <a:gd name="connsiteY146" fmla="*/ 476822 h 561689"/>
                <a:gd name="connsiteX147" fmla="*/ 420148 w 480250"/>
                <a:gd name="connsiteY147" fmla="*/ 474059 h 561689"/>
                <a:gd name="connsiteX148" fmla="*/ 412528 w 480250"/>
                <a:gd name="connsiteY148" fmla="*/ 460725 h 561689"/>
                <a:gd name="connsiteX149" fmla="*/ 388334 w 480250"/>
                <a:gd name="connsiteY149" fmla="*/ 445961 h 561689"/>
                <a:gd name="connsiteX150" fmla="*/ 384810 w 480250"/>
                <a:gd name="connsiteY150" fmla="*/ 446532 h 561689"/>
                <a:gd name="connsiteX151" fmla="*/ 379095 w 480250"/>
                <a:gd name="connsiteY151" fmla="*/ 450818 h 561689"/>
                <a:gd name="connsiteX152" fmla="*/ 381095 w 480250"/>
                <a:gd name="connsiteY152" fmla="*/ 460439 h 561689"/>
                <a:gd name="connsiteX153" fmla="*/ 384334 w 480250"/>
                <a:gd name="connsiteY153" fmla="*/ 467487 h 561689"/>
                <a:gd name="connsiteX154" fmla="*/ 381571 w 480250"/>
                <a:gd name="connsiteY154" fmla="*/ 473012 h 561689"/>
                <a:gd name="connsiteX155" fmla="*/ 371380 w 480250"/>
                <a:gd name="connsiteY155" fmla="*/ 476345 h 561689"/>
                <a:gd name="connsiteX156" fmla="*/ 368998 w 480250"/>
                <a:gd name="connsiteY156" fmla="*/ 470440 h 561689"/>
                <a:gd name="connsiteX157" fmla="*/ 370999 w 480250"/>
                <a:gd name="connsiteY157" fmla="*/ 469202 h 561689"/>
                <a:gd name="connsiteX158" fmla="*/ 369475 w 480250"/>
                <a:gd name="connsiteY158" fmla="*/ 454914 h 561689"/>
                <a:gd name="connsiteX159" fmla="*/ 360140 w 480250"/>
                <a:gd name="connsiteY159" fmla="*/ 448913 h 561689"/>
                <a:gd name="connsiteX160" fmla="*/ 363379 w 480250"/>
                <a:gd name="connsiteY160" fmla="*/ 457105 h 561689"/>
                <a:gd name="connsiteX161" fmla="*/ 361093 w 480250"/>
                <a:gd name="connsiteY161" fmla="*/ 471773 h 561689"/>
                <a:gd name="connsiteX162" fmla="*/ 355092 w 480250"/>
                <a:gd name="connsiteY162" fmla="*/ 479108 h 561689"/>
                <a:gd name="connsiteX163" fmla="*/ 352330 w 480250"/>
                <a:gd name="connsiteY163" fmla="*/ 489395 h 561689"/>
                <a:gd name="connsiteX164" fmla="*/ 354425 w 480250"/>
                <a:gd name="connsiteY164" fmla="*/ 499301 h 561689"/>
                <a:gd name="connsiteX165" fmla="*/ 352901 w 480250"/>
                <a:gd name="connsiteY165" fmla="*/ 508540 h 561689"/>
                <a:gd name="connsiteX166" fmla="*/ 349377 w 480250"/>
                <a:gd name="connsiteY166" fmla="*/ 510826 h 561689"/>
                <a:gd name="connsiteX167" fmla="*/ 345757 w 480250"/>
                <a:gd name="connsiteY167" fmla="*/ 510350 h 561689"/>
                <a:gd name="connsiteX168" fmla="*/ 337471 w 480250"/>
                <a:gd name="connsiteY168" fmla="*/ 505016 h 561689"/>
                <a:gd name="connsiteX169" fmla="*/ 329946 w 480250"/>
                <a:gd name="connsiteY169" fmla="*/ 496158 h 561689"/>
                <a:gd name="connsiteX170" fmla="*/ 328517 w 480250"/>
                <a:gd name="connsiteY170" fmla="*/ 487204 h 561689"/>
                <a:gd name="connsiteX171" fmla="*/ 326326 w 480250"/>
                <a:gd name="connsiteY171" fmla="*/ 486347 h 561689"/>
                <a:gd name="connsiteX172" fmla="*/ 324136 w 480250"/>
                <a:gd name="connsiteY172" fmla="*/ 489871 h 561689"/>
                <a:gd name="connsiteX173" fmla="*/ 324040 w 480250"/>
                <a:gd name="connsiteY173" fmla="*/ 499396 h 561689"/>
                <a:gd name="connsiteX174" fmla="*/ 337090 w 480250"/>
                <a:gd name="connsiteY174" fmla="*/ 511302 h 561689"/>
                <a:gd name="connsiteX175" fmla="*/ 332899 w 480250"/>
                <a:gd name="connsiteY175" fmla="*/ 521780 h 561689"/>
                <a:gd name="connsiteX176" fmla="*/ 327470 w 480250"/>
                <a:gd name="connsiteY176" fmla="*/ 530257 h 561689"/>
                <a:gd name="connsiteX177" fmla="*/ 322326 w 480250"/>
                <a:gd name="connsiteY177" fmla="*/ 545211 h 561689"/>
                <a:gd name="connsiteX178" fmla="*/ 320802 w 480250"/>
                <a:gd name="connsiteY178" fmla="*/ 555498 h 561689"/>
                <a:gd name="connsiteX179" fmla="*/ 443960 w 480250"/>
                <a:gd name="connsiteY179" fmla="*/ 94107 h 561689"/>
                <a:gd name="connsiteX180" fmla="*/ 434626 w 480250"/>
                <a:gd name="connsiteY180" fmla="*/ 88964 h 561689"/>
                <a:gd name="connsiteX181" fmla="*/ 431959 w 480250"/>
                <a:gd name="connsiteY181" fmla="*/ 78867 h 561689"/>
                <a:gd name="connsiteX182" fmla="*/ 432530 w 480250"/>
                <a:gd name="connsiteY182" fmla="*/ 76010 h 561689"/>
                <a:gd name="connsiteX183" fmla="*/ 420719 w 480250"/>
                <a:gd name="connsiteY183" fmla="*/ 53816 h 561689"/>
                <a:gd name="connsiteX184" fmla="*/ 405955 w 480250"/>
                <a:gd name="connsiteY184" fmla="*/ 40672 h 561689"/>
                <a:gd name="connsiteX185" fmla="*/ 418529 w 480250"/>
                <a:gd name="connsiteY185" fmla="*/ 24098 h 561689"/>
                <a:gd name="connsiteX186" fmla="*/ 427387 w 480250"/>
                <a:gd name="connsiteY186" fmla="*/ 20288 h 561689"/>
                <a:gd name="connsiteX187" fmla="*/ 447865 w 480250"/>
                <a:gd name="connsiteY187" fmla="*/ 47625 h 561689"/>
                <a:gd name="connsiteX188" fmla="*/ 451675 w 480250"/>
                <a:gd name="connsiteY188" fmla="*/ 50387 h 561689"/>
                <a:gd name="connsiteX189" fmla="*/ 459581 w 480250"/>
                <a:gd name="connsiteY189" fmla="*/ 52483 h 561689"/>
                <a:gd name="connsiteX190" fmla="*/ 460438 w 480250"/>
                <a:gd name="connsiteY190" fmla="*/ 56388 h 561689"/>
                <a:gd name="connsiteX191" fmla="*/ 465296 w 480250"/>
                <a:gd name="connsiteY191" fmla="*/ 82963 h 561689"/>
                <a:gd name="connsiteX192" fmla="*/ 464915 w 480250"/>
                <a:gd name="connsiteY192" fmla="*/ 86583 h 561689"/>
                <a:gd name="connsiteX193" fmla="*/ 462058 w 480250"/>
                <a:gd name="connsiteY193" fmla="*/ 89249 h 561689"/>
                <a:gd name="connsiteX194" fmla="*/ 449008 w 480250"/>
                <a:gd name="connsiteY194" fmla="*/ 91631 h 561689"/>
                <a:gd name="connsiteX195" fmla="*/ 8954 w 480250"/>
                <a:gd name="connsiteY195" fmla="*/ 75533 h 561689"/>
                <a:gd name="connsiteX196" fmla="*/ 5334 w 480250"/>
                <a:gd name="connsiteY196" fmla="*/ 72866 h 561689"/>
                <a:gd name="connsiteX197" fmla="*/ 4000 w 480250"/>
                <a:gd name="connsiteY197" fmla="*/ 65913 h 561689"/>
                <a:gd name="connsiteX198" fmla="*/ 5905 w 480250"/>
                <a:gd name="connsiteY198" fmla="*/ 64484 h 561689"/>
                <a:gd name="connsiteX199" fmla="*/ 5905 w 480250"/>
                <a:gd name="connsiteY199" fmla="*/ 55150 h 561689"/>
                <a:gd name="connsiteX200" fmla="*/ 0 w 480250"/>
                <a:gd name="connsiteY200" fmla="*/ 47435 h 561689"/>
                <a:gd name="connsiteX201" fmla="*/ 286 w 480250"/>
                <a:gd name="connsiteY201" fmla="*/ 40100 h 561689"/>
                <a:gd name="connsiteX202" fmla="*/ 2096 w 480250"/>
                <a:gd name="connsiteY202" fmla="*/ 18479 h 561689"/>
                <a:gd name="connsiteX203" fmla="*/ 10192 w 480250"/>
                <a:gd name="connsiteY203" fmla="*/ 12478 h 561689"/>
                <a:gd name="connsiteX204" fmla="*/ 11430 w 480250"/>
                <a:gd name="connsiteY204" fmla="*/ 8954 h 561689"/>
                <a:gd name="connsiteX205" fmla="*/ 10382 w 480250"/>
                <a:gd name="connsiteY205" fmla="*/ 1238 h 561689"/>
                <a:gd name="connsiteX206" fmla="*/ 14764 w 480250"/>
                <a:gd name="connsiteY206" fmla="*/ 0 h 561689"/>
                <a:gd name="connsiteX207" fmla="*/ 24003 w 480250"/>
                <a:gd name="connsiteY207" fmla="*/ 5620 h 561689"/>
                <a:gd name="connsiteX208" fmla="*/ 28289 w 480250"/>
                <a:gd name="connsiteY208" fmla="*/ 11811 h 561689"/>
                <a:gd name="connsiteX209" fmla="*/ 29718 w 480250"/>
                <a:gd name="connsiteY209" fmla="*/ 33623 h 561689"/>
                <a:gd name="connsiteX210" fmla="*/ 32195 w 480250"/>
                <a:gd name="connsiteY210" fmla="*/ 47625 h 561689"/>
                <a:gd name="connsiteX211" fmla="*/ 31242 w 480250"/>
                <a:gd name="connsiteY211" fmla="*/ 54959 h 561689"/>
                <a:gd name="connsiteX212" fmla="*/ 28099 w 480250"/>
                <a:gd name="connsiteY212" fmla="*/ 62008 h 561689"/>
                <a:gd name="connsiteX213" fmla="*/ 465677 w 480250"/>
                <a:gd name="connsiteY213" fmla="*/ 125063 h 561689"/>
                <a:gd name="connsiteX214" fmla="*/ 465391 w 480250"/>
                <a:gd name="connsiteY214" fmla="*/ 118491 h 561689"/>
                <a:gd name="connsiteX215" fmla="*/ 463582 w 480250"/>
                <a:gd name="connsiteY215" fmla="*/ 115824 h 561689"/>
                <a:gd name="connsiteX216" fmla="*/ 439579 w 480250"/>
                <a:gd name="connsiteY216" fmla="*/ 118872 h 561689"/>
                <a:gd name="connsiteX217" fmla="*/ 430339 w 480250"/>
                <a:gd name="connsiteY217" fmla="*/ 114872 h 561689"/>
                <a:gd name="connsiteX218" fmla="*/ 430530 w 480250"/>
                <a:gd name="connsiteY218" fmla="*/ 109633 h 561689"/>
                <a:gd name="connsiteX219" fmla="*/ 437388 w 480250"/>
                <a:gd name="connsiteY219" fmla="*/ 104013 h 561689"/>
                <a:gd name="connsiteX220" fmla="*/ 444437 w 480250"/>
                <a:gd name="connsiteY220" fmla="*/ 103632 h 561689"/>
                <a:gd name="connsiteX221" fmla="*/ 451675 w 480250"/>
                <a:gd name="connsiteY221" fmla="*/ 105823 h 561689"/>
                <a:gd name="connsiteX222" fmla="*/ 466154 w 480250"/>
                <a:gd name="connsiteY222" fmla="*/ 98489 h 561689"/>
                <a:gd name="connsiteX223" fmla="*/ 480250 w 480250"/>
                <a:gd name="connsiteY223" fmla="*/ 115253 h 561689"/>
                <a:gd name="connsiteX224" fmla="*/ 480060 w 480250"/>
                <a:gd name="connsiteY224" fmla="*/ 116681 h 561689"/>
                <a:gd name="connsiteX225" fmla="*/ 472916 w 480250"/>
                <a:gd name="connsiteY225" fmla="*/ 119444 h 561689"/>
                <a:gd name="connsiteX226" fmla="*/ 358521 w 480250"/>
                <a:gd name="connsiteY226" fmla="*/ 542544 h 561689"/>
                <a:gd name="connsiteX227" fmla="*/ 351949 w 480250"/>
                <a:gd name="connsiteY227" fmla="*/ 539496 h 561689"/>
                <a:gd name="connsiteX228" fmla="*/ 345376 w 480250"/>
                <a:gd name="connsiteY228" fmla="*/ 540925 h 561689"/>
                <a:gd name="connsiteX229" fmla="*/ 339947 w 480250"/>
                <a:gd name="connsiteY229" fmla="*/ 529590 h 561689"/>
                <a:gd name="connsiteX230" fmla="*/ 358235 w 480250"/>
                <a:gd name="connsiteY230" fmla="*/ 507016 h 561689"/>
                <a:gd name="connsiteX231" fmla="*/ 364903 w 480250"/>
                <a:gd name="connsiteY231" fmla="*/ 524447 h 561689"/>
                <a:gd name="connsiteX232" fmla="*/ 360331 w 480250"/>
                <a:gd name="connsiteY232" fmla="*/ 541020 h 561689"/>
                <a:gd name="connsiteX233" fmla="*/ 364617 w 480250"/>
                <a:gd name="connsiteY233" fmla="*/ 507016 h 561689"/>
                <a:gd name="connsiteX234" fmla="*/ 357473 w 480250"/>
                <a:gd name="connsiteY234" fmla="*/ 492062 h 561689"/>
                <a:gd name="connsiteX235" fmla="*/ 364141 w 480250"/>
                <a:gd name="connsiteY235" fmla="*/ 480441 h 561689"/>
                <a:gd name="connsiteX236" fmla="*/ 368237 w 480250"/>
                <a:gd name="connsiteY236" fmla="*/ 486728 h 561689"/>
                <a:gd name="connsiteX237" fmla="*/ 371951 w 480250"/>
                <a:gd name="connsiteY237" fmla="*/ 503968 h 561689"/>
                <a:gd name="connsiteX238" fmla="*/ 371665 w 480250"/>
                <a:gd name="connsiteY238" fmla="*/ 505587 h 561689"/>
                <a:gd name="connsiteX239" fmla="*/ 432149 w 480250"/>
                <a:gd name="connsiteY239" fmla="*/ 435197 h 561689"/>
                <a:gd name="connsiteX240" fmla="*/ 432625 w 480250"/>
                <a:gd name="connsiteY240" fmla="*/ 416528 h 561689"/>
                <a:gd name="connsiteX241" fmla="*/ 438626 w 480250"/>
                <a:gd name="connsiteY241" fmla="*/ 411956 h 561689"/>
                <a:gd name="connsiteX242" fmla="*/ 443960 w 480250"/>
                <a:gd name="connsiteY242" fmla="*/ 412433 h 561689"/>
                <a:gd name="connsiteX243" fmla="*/ 448628 w 480250"/>
                <a:gd name="connsiteY243" fmla="*/ 421577 h 561689"/>
                <a:gd name="connsiteX244" fmla="*/ 448151 w 480250"/>
                <a:gd name="connsiteY244" fmla="*/ 423005 h 561689"/>
                <a:gd name="connsiteX245" fmla="*/ 440912 w 480250"/>
                <a:gd name="connsiteY245" fmla="*/ 423101 h 561689"/>
                <a:gd name="connsiteX246" fmla="*/ 108966 w 480250"/>
                <a:gd name="connsiteY246" fmla="*/ 155734 h 561689"/>
                <a:gd name="connsiteX247" fmla="*/ 107156 w 480250"/>
                <a:gd name="connsiteY247" fmla="*/ 154400 h 561689"/>
                <a:gd name="connsiteX248" fmla="*/ 106680 w 480250"/>
                <a:gd name="connsiteY248" fmla="*/ 147828 h 561689"/>
                <a:gd name="connsiteX249" fmla="*/ 112871 w 480250"/>
                <a:gd name="connsiteY249" fmla="*/ 140494 h 561689"/>
                <a:gd name="connsiteX250" fmla="*/ 122206 w 480250"/>
                <a:gd name="connsiteY250" fmla="*/ 151162 h 56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</a:cxnLst>
              <a:rect l="l" t="t" r="r" b="b"/>
              <a:pathLst>
                <a:path w="480250" h="561689">
                  <a:moveTo>
                    <a:pt x="318611" y="557403"/>
                  </a:moveTo>
                  <a:lnTo>
                    <a:pt x="310039" y="561689"/>
                  </a:lnTo>
                  <a:lnTo>
                    <a:pt x="308134" y="557403"/>
                  </a:lnTo>
                  <a:lnTo>
                    <a:pt x="294799" y="555308"/>
                  </a:lnTo>
                  <a:lnTo>
                    <a:pt x="285845" y="548545"/>
                  </a:lnTo>
                  <a:lnTo>
                    <a:pt x="277082" y="546640"/>
                  </a:lnTo>
                  <a:lnTo>
                    <a:pt x="254508" y="545497"/>
                  </a:lnTo>
                  <a:lnTo>
                    <a:pt x="252317" y="543973"/>
                  </a:lnTo>
                  <a:lnTo>
                    <a:pt x="250793" y="539877"/>
                  </a:lnTo>
                  <a:lnTo>
                    <a:pt x="247840" y="539020"/>
                  </a:lnTo>
                  <a:lnTo>
                    <a:pt x="235363" y="542830"/>
                  </a:lnTo>
                  <a:lnTo>
                    <a:pt x="227933" y="540353"/>
                  </a:lnTo>
                  <a:lnTo>
                    <a:pt x="216979" y="523113"/>
                  </a:lnTo>
                  <a:lnTo>
                    <a:pt x="223075" y="518827"/>
                  </a:lnTo>
                  <a:lnTo>
                    <a:pt x="234505" y="520541"/>
                  </a:lnTo>
                  <a:lnTo>
                    <a:pt x="240125" y="523589"/>
                  </a:lnTo>
                  <a:lnTo>
                    <a:pt x="247936" y="525209"/>
                  </a:lnTo>
                  <a:lnTo>
                    <a:pt x="248126" y="515874"/>
                  </a:lnTo>
                  <a:lnTo>
                    <a:pt x="240792" y="509778"/>
                  </a:lnTo>
                  <a:lnTo>
                    <a:pt x="236791" y="517017"/>
                  </a:lnTo>
                  <a:lnTo>
                    <a:pt x="209264" y="513493"/>
                  </a:lnTo>
                  <a:lnTo>
                    <a:pt x="206978" y="511874"/>
                  </a:lnTo>
                  <a:lnTo>
                    <a:pt x="195643" y="488728"/>
                  </a:lnTo>
                  <a:lnTo>
                    <a:pt x="182023" y="467011"/>
                  </a:lnTo>
                  <a:lnTo>
                    <a:pt x="179832" y="464820"/>
                  </a:lnTo>
                  <a:lnTo>
                    <a:pt x="173355" y="465106"/>
                  </a:lnTo>
                  <a:lnTo>
                    <a:pt x="168021" y="456533"/>
                  </a:lnTo>
                  <a:lnTo>
                    <a:pt x="164211" y="448437"/>
                  </a:lnTo>
                  <a:lnTo>
                    <a:pt x="157067" y="422053"/>
                  </a:lnTo>
                  <a:lnTo>
                    <a:pt x="152590" y="417195"/>
                  </a:lnTo>
                  <a:lnTo>
                    <a:pt x="147352" y="415671"/>
                  </a:lnTo>
                  <a:lnTo>
                    <a:pt x="140875" y="373952"/>
                  </a:lnTo>
                  <a:lnTo>
                    <a:pt x="141637" y="366046"/>
                  </a:lnTo>
                  <a:lnTo>
                    <a:pt x="143542" y="363569"/>
                  </a:lnTo>
                  <a:lnTo>
                    <a:pt x="146304" y="368522"/>
                  </a:lnTo>
                  <a:lnTo>
                    <a:pt x="164497" y="382429"/>
                  </a:lnTo>
                  <a:lnTo>
                    <a:pt x="168973" y="403193"/>
                  </a:lnTo>
                  <a:lnTo>
                    <a:pt x="177546" y="379191"/>
                  </a:lnTo>
                  <a:lnTo>
                    <a:pt x="172117" y="375380"/>
                  </a:lnTo>
                  <a:lnTo>
                    <a:pt x="167830" y="375761"/>
                  </a:lnTo>
                  <a:lnTo>
                    <a:pt x="149447" y="355568"/>
                  </a:lnTo>
                  <a:lnTo>
                    <a:pt x="147447" y="349853"/>
                  </a:lnTo>
                  <a:lnTo>
                    <a:pt x="147638" y="341471"/>
                  </a:lnTo>
                  <a:lnTo>
                    <a:pt x="146113" y="335185"/>
                  </a:lnTo>
                  <a:lnTo>
                    <a:pt x="139541" y="321755"/>
                  </a:lnTo>
                  <a:lnTo>
                    <a:pt x="126111" y="309086"/>
                  </a:lnTo>
                  <a:lnTo>
                    <a:pt x="115729" y="290703"/>
                  </a:lnTo>
                  <a:lnTo>
                    <a:pt x="87916" y="222409"/>
                  </a:lnTo>
                  <a:lnTo>
                    <a:pt x="88868" y="217551"/>
                  </a:lnTo>
                  <a:lnTo>
                    <a:pt x="86011" y="203073"/>
                  </a:lnTo>
                  <a:lnTo>
                    <a:pt x="82867" y="197168"/>
                  </a:lnTo>
                  <a:lnTo>
                    <a:pt x="80963" y="183452"/>
                  </a:lnTo>
                  <a:lnTo>
                    <a:pt x="89345" y="175832"/>
                  </a:lnTo>
                  <a:lnTo>
                    <a:pt x="89535" y="160020"/>
                  </a:lnTo>
                  <a:lnTo>
                    <a:pt x="95821" y="155829"/>
                  </a:lnTo>
                  <a:lnTo>
                    <a:pt x="118967" y="158591"/>
                  </a:lnTo>
                  <a:lnTo>
                    <a:pt x="132493" y="168593"/>
                  </a:lnTo>
                  <a:lnTo>
                    <a:pt x="148876" y="165926"/>
                  </a:lnTo>
                  <a:lnTo>
                    <a:pt x="155162" y="171260"/>
                  </a:lnTo>
                  <a:lnTo>
                    <a:pt x="176213" y="178118"/>
                  </a:lnTo>
                  <a:lnTo>
                    <a:pt x="210693" y="198596"/>
                  </a:lnTo>
                  <a:lnTo>
                    <a:pt x="243840" y="214217"/>
                  </a:lnTo>
                  <a:lnTo>
                    <a:pt x="265747" y="216218"/>
                  </a:lnTo>
                  <a:lnTo>
                    <a:pt x="275463" y="213265"/>
                  </a:lnTo>
                  <a:lnTo>
                    <a:pt x="284416" y="218313"/>
                  </a:lnTo>
                  <a:lnTo>
                    <a:pt x="283940" y="213551"/>
                  </a:lnTo>
                  <a:lnTo>
                    <a:pt x="292037" y="204978"/>
                  </a:lnTo>
                  <a:lnTo>
                    <a:pt x="299371" y="202406"/>
                  </a:lnTo>
                  <a:lnTo>
                    <a:pt x="304800" y="204121"/>
                  </a:lnTo>
                  <a:lnTo>
                    <a:pt x="307086" y="213170"/>
                  </a:lnTo>
                  <a:lnTo>
                    <a:pt x="312515" y="215932"/>
                  </a:lnTo>
                  <a:lnTo>
                    <a:pt x="321183" y="215741"/>
                  </a:lnTo>
                  <a:lnTo>
                    <a:pt x="318135" y="211360"/>
                  </a:lnTo>
                  <a:lnTo>
                    <a:pt x="310896" y="209741"/>
                  </a:lnTo>
                  <a:lnTo>
                    <a:pt x="308800" y="207741"/>
                  </a:lnTo>
                  <a:lnTo>
                    <a:pt x="308324" y="201168"/>
                  </a:lnTo>
                  <a:lnTo>
                    <a:pt x="312991" y="196882"/>
                  </a:lnTo>
                  <a:lnTo>
                    <a:pt x="328803" y="189738"/>
                  </a:lnTo>
                  <a:lnTo>
                    <a:pt x="342233" y="194215"/>
                  </a:lnTo>
                  <a:lnTo>
                    <a:pt x="363855" y="189833"/>
                  </a:lnTo>
                  <a:lnTo>
                    <a:pt x="370141" y="195453"/>
                  </a:lnTo>
                  <a:lnTo>
                    <a:pt x="377571" y="190976"/>
                  </a:lnTo>
                  <a:lnTo>
                    <a:pt x="387953" y="172974"/>
                  </a:lnTo>
                  <a:lnTo>
                    <a:pt x="390239" y="171545"/>
                  </a:lnTo>
                  <a:lnTo>
                    <a:pt x="396812" y="169926"/>
                  </a:lnTo>
                  <a:lnTo>
                    <a:pt x="399288" y="173546"/>
                  </a:lnTo>
                  <a:lnTo>
                    <a:pt x="410051" y="178403"/>
                  </a:lnTo>
                  <a:lnTo>
                    <a:pt x="413671" y="178213"/>
                  </a:lnTo>
                  <a:lnTo>
                    <a:pt x="420243" y="174403"/>
                  </a:lnTo>
                  <a:lnTo>
                    <a:pt x="423577" y="168783"/>
                  </a:lnTo>
                  <a:lnTo>
                    <a:pt x="425387" y="160496"/>
                  </a:lnTo>
                  <a:lnTo>
                    <a:pt x="427482" y="158210"/>
                  </a:lnTo>
                  <a:lnTo>
                    <a:pt x="431863" y="158401"/>
                  </a:lnTo>
                  <a:lnTo>
                    <a:pt x="438626" y="161544"/>
                  </a:lnTo>
                  <a:lnTo>
                    <a:pt x="453295" y="172403"/>
                  </a:lnTo>
                  <a:lnTo>
                    <a:pt x="458724" y="179546"/>
                  </a:lnTo>
                  <a:lnTo>
                    <a:pt x="464439" y="192405"/>
                  </a:lnTo>
                  <a:lnTo>
                    <a:pt x="457867" y="215837"/>
                  </a:lnTo>
                  <a:lnTo>
                    <a:pt x="458629" y="222885"/>
                  </a:lnTo>
                  <a:lnTo>
                    <a:pt x="462915" y="228505"/>
                  </a:lnTo>
                  <a:lnTo>
                    <a:pt x="463296" y="238887"/>
                  </a:lnTo>
                  <a:lnTo>
                    <a:pt x="458819" y="255270"/>
                  </a:lnTo>
                  <a:lnTo>
                    <a:pt x="459486" y="266986"/>
                  </a:lnTo>
                  <a:lnTo>
                    <a:pt x="463010" y="277178"/>
                  </a:lnTo>
                  <a:lnTo>
                    <a:pt x="457867" y="304991"/>
                  </a:lnTo>
                  <a:lnTo>
                    <a:pt x="461296" y="335471"/>
                  </a:lnTo>
                  <a:lnTo>
                    <a:pt x="467582" y="345662"/>
                  </a:lnTo>
                  <a:lnTo>
                    <a:pt x="468154" y="361474"/>
                  </a:lnTo>
                  <a:lnTo>
                    <a:pt x="462724" y="369189"/>
                  </a:lnTo>
                  <a:lnTo>
                    <a:pt x="459010" y="366046"/>
                  </a:lnTo>
                  <a:lnTo>
                    <a:pt x="458533" y="362712"/>
                  </a:lnTo>
                  <a:lnTo>
                    <a:pt x="461296" y="359188"/>
                  </a:lnTo>
                  <a:lnTo>
                    <a:pt x="462534" y="350044"/>
                  </a:lnTo>
                  <a:lnTo>
                    <a:pt x="455200" y="330327"/>
                  </a:lnTo>
                  <a:lnTo>
                    <a:pt x="450723" y="322993"/>
                  </a:lnTo>
                  <a:lnTo>
                    <a:pt x="438721" y="346805"/>
                  </a:lnTo>
                  <a:lnTo>
                    <a:pt x="430911" y="403289"/>
                  </a:lnTo>
                  <a:lnTo>
                    <a:pt x="426244" y="408051"/>
                  </a:lnTo>
                  <a:lnTo>
                    <a:pt x="424720" y="416052"/>
                  </a:lnTo>
                  <a:lnTo>
                    <a:pt x="425863" y="430530"/>
                  </a:lnTo>
                  <a:lnTo>
                    <a:pt x="418433" y="438245"/>
                  </a:lnTo>
                  <a:lnTo>
                    <a:pt x="414242" y="452342"/>
                  </a:lnTo>
                  <a:lnTo>
                    <a:pt x="415671" y="454628"/>
                  </a:lnTo>
                  <a:lnTo>
                    <a:pt x="420148" y="454343"/>
                  </a:lnTo>
                  <a:lnTo>
                    <a:pt x="418243" y="450247"/>
                  </a:lnTo>
                  <a:lnTo>
                    <a:pt x="421291" y="447961"/>
                  </a:lnTo>
                  <a:lnTo>
                    <a:pt x="427863" y="451961"/>
                  </a:lnTo>
                  <a:lnTo>
                    <a:pt x="430530" y="457200"/>
                  </a:lnTo>
                  <a:lnTo>
                    <a:pt x="431101" y="467011"/>
                  </a:lnTo>
                  <a:lnTo>
                    <a:pt x="427196" y="469583"/>
                  </a:lnTo>
                  <a:lnTo>
                    <a:pt x="425577" y="481870"/>
                  </a:lnTo>
                  <a:lnTo>
                    <a:pt x="431101" y="494348"/>
                  </a:lnTo>
                  <a:lnTo>
                    <a:pt x="430149" y="502349"/>
                  </a:lnTo>
                  <a:lnTo>
                    <a:pt x="427577" y="502539"/>
                  </a:lnTo>
                  <a:lnTo>
                    <a:pt x="420243" y="496062"/>
                  </a:lnTo>
                  <a:lnTo>
                    <a:pt x="412813" y="499301"/>
                  </a:lnTo>
                  <a:lnTo>
                    <a:pt x="408908" y="505111"/>
                  </a:lnTo>
                  <a:lnTo>
                    <a:pt x="399383" y="493300"/>
                  </a:lnTo>
                  <a:lnTo>
                    <a:pt x="392621" y="479489"/>
                  </a:lnTo>
                  <a:lnTo>
                    <a:pt x="391287" y="472726"/>
                  </a:lnTo>
                  <a:lnTo>
                    <a:pt x="397002" y="462534"/>
                  </a:lnTo>
                  <a:lnTo>
                    <a:pt x="400336" y="461582"/>
                  </a:lnTo>
                  <a:lnTo>
                    <a:pt x="402812" y="463868"/>
                  </a:lnTo>
                  <a:lnTo>
                    <a:pt x="403288" y="467297"/>
                  </a:lnTo>
                  <a:lnTo>
                    <a:pt x="401669" y="470630"/>
                  </a:lnTo>
                  <a:lnTo>
                    <a:pt x="408051" y="477488"/>
                  </a:lnTo>
                  <a:lnTo>
                    <a:pt x="416909" y="476822"/>
                  </a:lnTo>
                  <a:lnTo>
                    <a:pt x="420148" y="474059"/>
                  </a:lnTo>
                  <a:lnTo>
                    <a:pt x="412528" y="460725"/>
                  </a:lnTo>
                  <a:lnTo>
                    <a:pt x="388334" y="445961"/>
                  </a:lnTo>
                  <a:lnTo>
                    <a:pt x="384810" y="446532"/>
                  </a:lnTo>
                  <a:lnTo>
                    <a:pt x="379095" y="450818"/>
                  </a:lnTo>
                  <a:lnTo>
                    <a:pt x="381095" y="460439"/>
                  </a:lnTo>
                  <a:lnTo>
                    <a:pt x="384334" y="467487"/>
                  </a:lnTo>
                  <a:lnTo>
                    <a:pt x="381571" y="473012"/>
                  </a:lnTo>
                  <a:lnTo>
                    <a:pt x="371380" y="476345"/>
                  </a:lnTo>
                  <a:lnTo>
                    <a:pt x="368998" y="470440"/>
                  </a:lnTo>
                  <a:lnTo>
                    <a:pt x="370999" y="469202"/>
                  </a:lnTo>
                  <a:lnTo>
                    <a:pt x="369475" y="454914"/>
                  </a:lnTo>
                  <a:lnTo>
                    <a:pt x="360140" y="448913"/>
                  </a:lnTo>
                  <a:lnTo>
                    <a:pt x="363379" y="457105"/>
                  </a:lnTo>
                  <a:lnTo>
                    <a:pt x="361093" y="471773"/>
                  </a:lnTo>
                  <a:lnTo>
                    <a:pt x="355092" y="479108"/>
                  </a:lnTo>
                  <a:lnTo>
                    <a:pt x="352330" y="489395"/>
                  </a:lnTo>
                  <a:lnTo>
                    <a:pt x="354425" y="499301"/>
                  </a:lnTo>
                  <a:lnTo>
                    <a:pt x="352901" y="508540"/>
                  </a:lnTo>
                  <a:lnTo>
                    <a:pt x="349377" y="510826"/>
                  </a:lnTo>
                  <a:lnTo>
                    <a:pt x="345757" y="510350"/>
                  </a:lnTo>
                  <a:lnTo>
                    <a:pt x="337471" y="505016"/>
                  </a:lnTo>
                  <a:lnTo>
                    <a:pt x="329946" y="496158"/>
                  </a:lnTo>
                  <a:lnTo>
                    <a:pt x="328517" y="487204"/>
                  </a:lnTo>
                  <a:lnTo>
                    <a:pt x="326326" y="486347"/>
                  </a:lnTo>
                  <a:lnTo>
                    <a:pt x="324136" y="489871"/>
                  </a:lnTo>
                  <a:lnTo>
                    <a:pt x="324040" y="499396"/>
                  </a:lnTo>
                  <a:lnTo>
                    <a:pt x="337090" y="511302"/>
                  </a:lnTo>
                  <a:lnTo>
                    <a:pt x="332899" y="521780"/>
                  </a:lnTo>
                  <a:lnTo>
                    <a:pt x="327470" y="530257"/>
                  </a:lnTo>
                  <a:lnTo>
                    <a:pt x="322326" y="545211"/>
                  </a:lnTo>
                  <a:lnTo>
                    <a:pt x="320802" y="555498"/>
                  </a:lnTo>
                  <a:close/>
                  <a:moveTo>
                    <a:pt x="443960" y="94107"/>
                  </a:moveTo>
                  <a:lnTo>
                    <a:pt x="434626" y="88964"/>
                  </a:lnTo>
                  <a:lnTo>
                    <a:pt x="431959" y="78867"/>
                  </a:lnTo>
                  <a:lnTo>
                    <a:pt x="432530" y="76010"/>
                  </a:lnTo>
                  <a:lnTo>
                    <a:pt x="420719" y="53816"/>
                  </a:lnTo>
                  <a:lnTo>
                    <a:pt x="405955" y="40672"/>
                  </a:lnTo>
                  <a:lnTo>
                    <a:pt x="418529" y="24098"/>
                  </a:lnTo>
                  <a:lnTo>
                    <a:pt x="427387" y="20288"/>
                  </a:lnTo>
                  <a:lnTo>
                    <a:pt x="447865" y="47625"/>
                  </a:lnTo>
                  <a:lnTo>
                    <a:pt x="451675" y="50387"/>
                  </a:lnTo>
                  <a:lnTo>
                    <a:pt x="459581" y="52483"/>
                  </a:lnTo>
                  <a:lnTo>
                    <a:pt x="460438" y="56388"/>
                  </a:lnTo>
                  <a:lnTo>
                    <a:pt x="465296" y="82963"/>
                  </a:lnTo>
                  <a:lnTo>
                    <a:pt x="464915" y="86583"/>
                  </a:lnTo>
                  <a:lnTo>
                    <a:pt x="462058" y="89249"/>
                  </a:lnTo>
                  <a:lnTo>
                    <a:pt x="449008" y="91631"/>
                  </a:lnTo>
                  <a:close/>
                  <a:moveTo>
                    <a:pt x="8954" y="75533"/>
                  </a:moveTo>
                  <a:lnTo>
                    <a:pt x="5334" y="72866"/>
                  </a:lnTo>
                  <a:lnTo>
                    <a:pt x="4000" y="65913"/>
                  </a:lnTo>
                  <a:lnTo>
                    <a:pt x="5905" y="64484"/>
                  </a:lnTo>
                  <a:lnTo>
                    <a:pt x="5905" y="55150"/>
                  </a:lnTo>
                  <a:lnTo>
                    <a:pt x="0" y="47435"/>
                  </a:lnTo>
                  <a:lnTo>
                    <a:pt x="286" y="40100"/>
                  </a:lnTo>
                  <a:lnTo>
                    <a:pt x="2096" y="18479"/>
                  </a:lnTo>
                  <a:lnTo>
                    <a:pt x="10192" y="12478"/>
                  </a:lnTo>
                  <a:lnTo>
                    <a:pt x="11430" y="8954"/>
                  </a:lnTo>
                  <a:lnTo>
                    <a:pt x="10382" y="1238"/>
                  </a:lnTo>
                  <a:lnTo>
                    <a:pt x="14764" y="0"/>
                  </a:lnTo>
                  <a:lnTo>
                    <a:pt x="24003" y="5620"/>
                  </a:lnTo>
                  <a:lnTo>
                    <a:pt x="28289" y="11811"/>
                  </a:lnTo>
                  <a:lnTo>
                    <a:pt x="29718" y="33623"/>
                  </a:lnTo>
                  <a:lnTo>
                    <a:pt x="32195" y="47625"/>
                  </a:lnTo>
                  <a:lnTo>
                    <a:pt x="31242" y="54959"/>
                  </a:lnTo>
                  <a:lnTo>
                    <a:pt x="28099" y="62008"/>
                  </a:lnTo>
                  <a:close/>
                  <a:moveTo>
                    <a:pt x="465677" y="125063"/>
                  </a:moveTo>
                  <a:lnTo>
                    <a:pt x="465391" y="118491"/>
                  </a:lnTo>
                  <a:lnTo>
                    <a:pt x="463582" y="115824"/>
                  </a:lnTo>
                  <a:lnTo>
                    <a:pt x="439579" y="118872"/>
                  </a:lnTo>
                  <a:lnTo>
                    <a:pt x="430339" y="114872"/>
                  </a:lnTo>
                  <a:lnTo>
                    <a:pt x="430530" y="109633"/>
                  </a:lnTo>
                  <a:lnTo>
                    <a:pt x="437388" y="104013"/>
                  </a:lnTo>
                  <a:lnTo>
                    <a:pt x="444437" y="103632"/>
                  </a:lnTo>
                  <a:lnTo>
                    <a:pt x="451675" y="105823"/>
                  </a:lnTo>
                  <a:lnTo>
                    <a:pt x="466154" y="98489"/>
                  </a:lnTo>
                  <a:lnTo>
                    <a:pt x="480250" y="115253"/>
                  </a:lnTo>
                  <a:lnTo>
                    <a:pt x="480060" y="116681"/>
                  </a:lnTo>
                  <a:lnTo>
                    <a:pt x="472916" y="119444"/>
                  </a:lnTo>
                  <a:close/>
                  <a:moveTo>
                    <a:pt x="358521" y="542544"/>
                  </a:moveTo>
                  <a:lnTo>
                    <a:pt x="351949" y="539496"/>
                  </a:lnTo>
                  <a:lnTo>
                    <a:pt x="345376" y="540925"/>
                  </a:lnTo>
                  <a:lnTo>
                    <a:pt x="339947" y="529590"/>
                  </a:lnTo>
                  <a:lnTo>
                    <a:pt x="358235" y="507016"/>
                  </a:lnTo>
                  <a:lnTo>
                    <a:pt x="364903" y="524447"/>
                  </a:lnTo>
                  <a:lnTo>
                    <a:pt x="360331" y="541020"/>
                  </a:lnTo>
                  <a:close/>
                  <a:moveTo>
                    <a:pt x="364617" y="507016"/>
                  </a:moveTo>
                  <a:lnTo>
                    <a:pt x="357473" y="492062"/>
                  </a:lnTo>
                  <a:lnTo>
                    <a:pt x="364141" y="480441"/>
                  </a:lnTo>
                  <a:lnTo>
                    <a:pt x="368237" y="486728"/>
                  </a:lnTo>
                  <a:lnTo>
                    <a:pt x="371951" y="503968"/>
                  </a:lnTo>
                  <a:lnTo>
                    <a:pt x="371665" y="505587"/>
                  </a:lnTo>
                  <a:close/>
                  <a:moveTo>
                    <a:pt x="432149" y="435197"/>
                  </a:moveTo>
                  <a:lnTo>
                    <a:pt x="432625" y="416528"/>
                  </a:lnTo>
                  <a:lnTo>
                    <a:pt x="438626" y="411956"/>
                  </a:lnTo>
                  <a:lnTo>
                    <a:pt x="443960" y="412433"/>
                  </a:lnTo>
                  <a:lnTo>
                    <a:pt x="448628" y="421577"/>
                  </a:lnTo>
                  <a:lnTo>
                    <a:pt x="448151" y="423005"/>
                  </a:lnTo>
                  <a:lnTo>
                    <a:pt x="440912" y="423101"/>
                  </a:lnTo>
                  <a:close/>
                  <a:moveTo>
                    <a:pt x="108966" y="155734"/>
                  </a:moveTo>
                  <a:lnTo>
                    <a:pt x="107156" y="154400"/>
                  </a:lnTo>
                  <a:lnTo>
                    <a:pt x="106680" y="147828"/>
                  </a:lnTo>
                  <a:lnTo>
                    <a:pt x="112871" y="140494"/>
                  </a:lnTo>
                  <a:lnTo>
                    <a:pt x="122206" y="151162"/>
                  </a:lnTo>
                  <a:close/>
                </a:path>
              </a:pathLst>
            </a:custGeom>
            <a:grpFill/>
            <a:ln w="9525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6" name="TextBox 53">
            <a:extLst>
              <a:ext uri="{FF2B5EF4-FFF2-40B4-BE49-F238E27FC236}">
                <a16:creationId xmlns:a16="http://schemas.microsoft.com/office/drawing/2014/main" id="{33F33188-4625-346D-6CE3-8F0019E93A00}"/>
              </a:ext>
            </a:extLst>
          </p:cNvPr>
          <p:cNvSpPr txBox="1">
            <a:spLocks/>
          </p:cNvSpPr>
          <p:nvPr/>
        </p:nvSpPr>
        <p:spPr>
          <a:xfrm>
            <a:off x="1449915" y="1340951"/>
            <a:ext cx="2518712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Lato Black" panose="020F0A02020204030203" pitchFamily="34" charset="0"/>
              </a:rPr>
              <a:t>AUSTRALIA</a:t>
            </a:r>
            <a:endParaRPr lang="id-ID" sz="2700" dirty="0">
              <a:solidFill>
                <a:schemeClr val="tx1">
                  <a:lumMod val="85000"/>
                  <a:lumOff val="15000"/>
                </a:schemeClr>
              </a:solidFill>
              <a:latin typeface="Lato" panose="020F0502020204030203" pitchFamily="34" charset="0"/>
            </a:endParaRPr>
          </a:p>
        </p:txBody>
      </p: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8AFC2A35-F182-C800-E1BC-7333B256241F}"/>
              </a:ext>
            </a:extLst>
          </p:cNvPr>
          <p:cNvGrpSpPr>
            <a:grpSpLocks/>
          </p:cNvGrpSpPr>
          <p:nvPr/>
        </p:nvGrpSpPr>
        <p:grpSpPr>
          <a:xfrm>
            <a:off x="8643199" y="3926681"/>
            <a:ext cx="971603" cy="971603"/>
            <a:chOff x="8899041" y="1684213"/>
            <a:chExt cx="971603" cy="971603"/>
          </a:xfrm>
        </p:grpSpPr>
        <p:pic>
          <p:nvPicPr>
            <p:cNvPr id="118" name="Graphic 117">
              <a:extLst>
                <a:ext uri="{FF2B5EF4-FFF2-40B4-BE49-F238E27FC236}">
                  <a16:creationId xmlns:a16="http://schemas.microsoft.com/office/drawing/2014/main" id="{1B183EB5-CFA1-F957-6B43-3D8D3C79F91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D5FA32E9-E4CA-C161-D160-230ABDCF1E51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06D86E12-7047-BB1A-F9CA-011BB687B1D3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2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F03786FF-AA42-7921-58A9-4FDB24D8D548}"/>
              </a:ext>
            </a:extLst>
          </p:cNvPr>
          <p:cNvGrpSpPr>
            <a:grpSpLocks/>
          </p:cNvGrpSpPr>
          <p:nvPr/>
        </p:nvGrpSpPr>
        <p:grpSpPr>
          <a:xfrm>
            <a:off x="5995598" y="1289065"/>
            <a:ext cx="971603" cy="971603"/>
            <a:chOff x="8899041" y="1684213"/>
            <a:chExt cx="971603" cy="971603"/>
          </a:xfrm>
        </p:grpSpPr>
        <p:pic>
          <p:nvPicPr>
            <p:cNvPr id="122" name="Graphic 121">
              <a:extLst>
                <a:ext uri="{FF2B5EF4-FFF2-40B4-BE49-F238E27FC236}">
                  <a16:creationId xmlns:a16="http://schemas.microsoft.com/office/drawing/2014/main" id="{BB10EDCC-05F9-934A-E10D-FFBBF1C919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5295E562-8E2D-87C3-41FE-0BB11A95A0DA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A03B0904-BD1F-B053-0AC8-C6284B3DD6E4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1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9" name="TextBox 128">
            <a:extLst>
              <a:ext uri="{FF2B5EF4-FFF2-40B4-BE49-F238E27FC236}">
                <a16:creationId xmlns:a16="http://schemas.microsoft.com/office/drawing/2014/main" id="{B2595AC8-1300-38CA-73FB-47C3F6075705}"/>
              </a:ext>
            </a:extLst>
          </p:cNvPr>
          <p:cNvSpPr txBox="1">
            <a:spLocks/>
          </p:cNvSpPr>
          <p:nvPr/>
        </p:nvSpPr>
        <p:spPr>
          <a:xfrm>
            <a:off x="2091614" y="2393193"/>
            <a:ext cx="2518711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First Area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20FEBCF8-5670-9124-DB0C-AAEAA3BF1BC3}"/>
              </a:ext>
            </a:extLst>
          </p:cNvPr>
          <p:cNvSpPr txBox="1">
            <a:spLocks/>
          </p:cNvSpPr>
          <p:nvPr/>
        </p:nvSpPr>
        <p:spPr>
          <a:xfrm>
            <a:off x="2091614" y="3704597"/>
            <a:ext cx="25187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Second Area 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7" name="Saeed Faal">
            <a:extLst>
              <a:ext uri="{FF2B5EF4-FFF2-40B4-BE49-F238E27FC236}">
                <a16:creationId xmlns:a16="http://schemas.microsoft.com/office/drawing/2014/main" id="{DD58F22C-1061-C173-945D-0E30780CF69B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8597786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4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5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0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2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3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1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129" grpId="0"/>
          <p:bldP spid="13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0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1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129" grpId="0"/>
          <p:bldP spid="130" grpId="0"/>
        </p:bldLst>
      </p:timing>
    </mc:Fallback>
  </mc:AlternateContent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10FD9E-8CFC-4D35-FEC5-107F062532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aphic 4">
            <a:extLst>
              <a:ext uri="{FF2B5EF4-FFF2-40B4-BE49-F238E27FC236}">
                <a16:creationId xmlns:a16="http://schemas.microsoft.com/office/drawing/2014/main" id="{17324C09-7384-B518-8A7F-FD620F3F3CDE}"/>
              </a:ext>
            </a:extLst>
          </p:cNvPr>
          <p:cNvGrpSpPr/>
          <p:nvPr/>
        </p:nvGrpSpPr>
        <p:grpSpPr>
          <a:xfrm>
            <a:off x="6650449" y="718857"/>
            <a:ext cx="3611648" cy="5365999"/>
            <a:chOff x="7090996" y="-299257"/>
            <a:chExt cx="4610852" cy="6850564"/>
          </a:xfrm>
          <a:solidFill>
            <a:srgbClr val="BFBFBF"/>
          </a:solidFill>
        </p:grpSpPr>
        <p:sp>
          <p:nvSpPr>
            <p:cNvPr id="10" name="28">
              <a:extLst>
                <a:ext uri="{FF2B5EF4-FFF2-40B4-BE49-F238E27FC236}">
                  <a16:creationId xmlns:a16="http://schemas.microsoft.com/office/drawing/2014/main" id="{6D9E212C-3E22-D09F-7D5C-39370BA4823D}"/>
                </a:ext>
              </a:extLst>
            </p:cNvPr>
            <p:cNvSpPr/>
            <p:nvPr/>
          </p:nvSpPr>
          <p:spPr>
            <a:xfrm>
              <a:off x="7287473" y="418796"/>
              <a:ext cx="185702" cy="102916"/>
            </a:xfrm>
            <a:custGeom>
              <a:avLst/>
              <a:gdLst>
                <a:gd name="connsiteX0" fmla="*/ 180020 w 185702"/>
                <a:gd name="connsiteY0" fmla="*/ 39880 h 102916"/>
                <a:gd name="connsiteX1" fmla="*/ 94973 w 185702"/>
                <a:gd name="connsiteY1" fmla="*/ 17011 h 102916"/>
                <a:gd name="connsiteX2" fmla="*/ 60948 w 185702"/>
                <a:gd name="connsiteY2" fmla="*/ -142 h 102916"/>
                <a:gd name="connsiteX3" fmla="*/ 55272 w 185702"/>
                <a:gd name="connsiteY3" fmla="*/ 5575 h 102916"/>
                <a:gd name="connsiteX4" fmla="*/ -1426 w 185702"/>
                <a:gd name="connsiteY4" fmla="*/ 51316 h 102916"/>
                <a:gd name="connsiteX5" fmla="*/ 157347 w 185702"/>
                <a:gd name="connsiteY5" fmla="*/ 102775 h 102916"/>
                <a:gd name="connsiteX6" fmla="*/ 180020 w 185702"/>
                <a:gd name="connsiteY6" fmla="*/ 91339 h 102916"/>
                <a:gd name="connsiteX7" fmla="*/ 180020 w 185702"/>
                <a:gd name="connsiteY7" fmla="*/ 39880 h 102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5702" h="102916">
                  <a:moveTo>
                    <a:pt x="180020" y="39880"/>
                  </a:moveTo>
                  <a:cubicBezTo>
                    <a:pt x="168699" y="22727"/>
                    <a:pt x="134674" y="45600"/>
                    <a:pt x="94973" y="17011"/>
                  </a:cubicBezTo>
                  <a:cubicBezTo>
                    <a:pt x="83621" y="11294"/>
                    <a:pt x="72300" y="5575"/>
                    <a:pt x="60948" y="-142"/>
                  </a:cubicBezTo>
                  <a:cubicBezTo>
                    <a:pt x="60948" y="-142"/>
                    <a:pt x="60948" y="-142"/>
                    <a:pt x="55272" y="5575"/>
                  </a:cubicBezTo>
                  <a:cubicBezTo>
                    <a:pt x="49596" y="5575"/>
                    <a:pt x="26923" y="28447"/>
                    <a:pt x="-1426" y="51316"/>
                  </a:cubicBezTo>
                  <a:cubicBezTo>
                    <a:pt x="26923" y="74186"/>
                    <a:pt x="128997" y="102775"/>
                    <a:pt x="157347" y="102775"/>
                  </a:cubicBezTo>
                  <a:cubicBezTo>
                    <a:pt x="168699" y="102775"/>
                    <a:pt x="174343" y="97058"/>
                    <a:pt x="180020" y="91339"/>
                  </a:cubicBezTo>
                  <a:cubicBezTo>
                    <a:pt x="185695" y="68469"/>
                    <a:pt x="185695" y="45600"/>
                    <a:pt x="180020" y="39880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" name="27">
              <a:extLst>
                <a:ext uri="{FF2B5EF4-FFF2-40B4-BE49-F238E27FC236}">
                  <a16:creationId xmlns:a16="http://schemas.microsoft.com/office/drawing/2014/main" id="{D1A9E84E-B184-33B7-7DBB-12CE98A63C5D}"/>
                </a:ext>
              </a:extLst>
            </p:cNvPr>
            <p:cNvSpPr/>
            <p:nvPr/>
          </p:nvSpPr>
          <p:spPr>
            <a:xfrm>
              <a:off x="7349847" y="289672"/>
              <a:ext cx="486515" cy="256991"/>
            </a:xfrm>
            <a:custGeom>
              <a:avLst/>
              <a:gdLst>
                <a:gd name="connsiteX0" fmla="*/ 202225 w 486515"/>
                <a:gd name="connsiteY0" fmla="*/ 222933 h 256991"/>
                <a:gd name="connsiteX1" fmla="*/ 230511 w 486515"/>
                <a:gd name="connsiteY1" fmla="*/ 177712 h 256991"/>
                <a:gd name="connsiteX2" fmla="*/ 315370 w 486515"/>
                <a:gd name="connsiteY2" fmla="*/ 138145 h 256991"/>
                <a:gd name="connsiteX3" fmla="*/ 388909 w 486515"/>
                <a:gd name="connsiteY3" fmla="*/ 121186 h 256991"/>
                <a:gd name="connsiteX4" fmla="*/ 485090 w 486515"/>
                <a:gd name="connsiteY4" fmla="*/ 87270 h 256991"/>
                <a:gd name="connsiteX5" fmla="*/ 394585 w 486515"/>
                <a:gd name="connsiteY5" fmla="*/ 19439 h 256991"/>
                <a:gd name="connsiteX6" fmla="*/ 224866 w 486515"/>
                <a:gd name="connsiteY6" fmla="*/ 19439 h 256991"/>
                <a:gd name="connsiteX7" fmla="*/ 77789 w 486515"/>
                <a:gd name="connsiteY7" fmla="*/ 25093 h 256991"/>
                <a:gd name="connsiteX8" fmla="*/ 77789 w 486515"/>
                <a:gd name="connsiteY8" fmla="*/ 30744 h 256991"/>
                <a:gd name="connsiteX9" fmla="*/ 32505 w 486515"/>
                <a:gd name="connsiteY9" fmla="*/ 70314 h 256991"/>
                <a:gd name="connsiteX10" fmla="*/ -1426 w 486515"/>
                <a:gd name="connsiteY10" fmla="*/ 132491 h 256991"/>
                <a:gd name="connsiteX11" fmla="*/ 32505 w 486515"/>
                <a:gd name="connsiteY11" fmla="*/ 149451 h 256991"/>
                <a:gd name="connsiteX12" fmla="*/ 117365 w 486515"/>
                <a:gd name="connsiteY12" fmla="*/ 172061 h 256991"/>
                <a:gd name="connsiteX13" fmla="*/ 117365 w 486515"/>
                <a:gd name="connsiteY13" fmla="*/ 222933 h 256991"/>
                <a:gd name="connsiteX14" fmla="*/ 140007 w 486515"/>
                <a:gd name="connsiteY14" fmla="*/ 222933 h 256991"/>
                <a:gd name="connsiteX15" fmla="*/ 151327 w 486515"/>
                <a:gd name="connsiteY15" fmla="*/ 256849 h 256991"/>
                <a:gd name="connsiteX16" fmla="*/ 179614 w 486515"/>
                <a:gd name="connsiteY16" fmla="*/ 245544 h 256991"/>
                <a:gd name="connsiteX17" fmla="*/ 202225 w 486515"/>
                <a:gd name="connsiteY17" fmla="*/ 222933 h 25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6515" h="256991">
                  <a:moveTo>
                    <a:pt x="202225" y="222933"/>
                  </a:moveTo>
                  <a:cubicBezTo>
                    <a:pt x="207901" y="217282"/>
                    <a:pt x="179614" y="177712"/>
                    <a:pt x="230511" y="177712"/>
                  </a:cubicBezTo>
                  <a:cubicBezTo>
                    <a:pt x="275763" y="172061"/>
                    <a:pt x="309726" y="166407"/>
                    <a:pt x="315370" y="138145"/>
                  </a:cubicBezTo>
                  <a:cubicBezTo>
                    <a:pt x="321047" y="109881"/>
                    <a:pt x="377589" y="121186"/>
                    <a:pt x="388909" y="121186"/>
                  </a:cubicBezTo>
                  <a:cubicBezTo>
                    <a:pt x="405875" y="121186"/>
                    <a:pt x="445483" y="81619"/>
                    <a:pt x="485090" y="87270"/>
                  </a:cubicBezTo>
                  <a:cubicBezTo>
                    <a:pt x="485090" y="47703"/>
                    <a:pt x="434162" y="59009"/>
                    <a:pt x="394585" y="19439"/>
                  </a:cubicBezTo>
                  <a:cubicBezTo>
                    <a:pt x="354978" y="-14477"/>
                    <a:pt x="270118" y="2482"/>
                    <a:pt x="224866" y="19439"/>
                  </a:cubicBezTo>
                  <a:cubicBezTo>
                    <a:pt x="179614" y="36398"/>
                    <a:pt x="128686" y="-3172"/>
                    <a:pt x="77789" y="25093"/>
                  </a:cubicBezTo>
                  <a:cubicBezTo>
                    <a:pt x="77789" y="25093"/>
                    <a:pt x="77789" y="30744"/>
                    <a:pt x="77789" y="30744"/>
                  </a:cubicBezTo>
                  <a:cubicBezTo>
                    <a:pt x="66468" y="42049"/>
                    <a:pt x="49502" y="59009"/>
                    <a:pt x="32505" y="70314"/>
                  </a:cubicBezTo>
                  <a:cubicBezTo>
                    <a:pt x="-1426" y="98576"/>
                    <a:pt x="9895" y="126840"/>
                    <a:pt x="-1426" y="132491"/>
                  </a:cubicBezTo>
                  <a:cubicBezTo>
                    <a:pt x="9895" y="138145"/>
                    <a:pt x="21216" y="143797"/>
                    <a:pt x="32505" y="149451"/>
                  </a:cubicBezTo>
                  <a:cubicBezTo>
                    <a:pt x="72113" y="177712"/>
                    <a:pt x="106044" y="155102"/>
                    <a:pt x="117365" y="172061"/>
                  </a:cubicBezTo>
                  <a:cubicBezTo>
                    <a:pt x="123041" y="177712"/>
                    <a:pt x="123041" y="200323"/>
                    <a:pt x="117365" y="222933"/>
                  </a:cubicBezTo>
                  <a:cubicBezTo>
                    <a:pt x="123041" y="217282"/>
                    <a:pt x="128686" y="217282"/>
                    <a:pt x="140007" y="222933"/>
                  </a:cubicBezTo>
                  <a:cubicBezTo>
                    <a:pt x="151327" y="234239"/>
                    <a:pt x="151327" y="245544"/>
                    <a:pt x="151327" y="256849"/>
                  </a:cubicBezTo>
                  <a:cubicBezTo>
                    <a:pt x="179614" y="245544"/>
                    <a:pt x="179614" y="245544"/>
                    <a:pt x="179614" y="245544"/>
                  </a:cubicBezTo>
                  <a:cubicBezTo>
                    <a:pt x="179614" y="245544"/>
                    <a:pt x="196580" y="234239"/>
                    <a:pt x="202225" y="222933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26">
              <a:extLst>
                <a:ext uri="{FF2B5EF4-FFF2-40B4-BE49-F238E27FC236}">
                  <a16:creationId xmlns:a16="http://schemas.microsoft.com/office/drawing/2014/main" id="{682E2003-1B93-FE60-14F5-C279F821358A}"/>
                </a:ext>
              </a:extLst>
            </p:cNvPr>
            <p:cNvSpPr/>
            <p:nvPr/>
          </p:nvSpPr>
          <p:spPr>
            <a:xfrm>
              <a:off x="7090996" y="144352"/>
              <a:ext cx="336818" cy="327462"/>
            </a:xfrm>
            <a:custGeom>
              <a:avLst/>
              <a:gdLst>
                <a:gd name="connsiteX0" fmla="*/ 290483 w 336818"/>
                <a:gd name="connsiteY0" fmla="*/ 214402 h 327462"/>
                <a:gd name="connsiteX1" fmla="*/ 335393 w 336818"/>
                <a:gd name="connsiteY1" fmla="*/ 174882 h 327462"/>
                <a:gd name="connsiteX2" fmla="*/ 301711 w 336818"/>
                <a:gd name="connsiteY2" fmla="*/ 152296 h 327462"/>
                <a:gd name="connsiteX3" fmla="*/ 262415 w 336818"/>
                <a:gd name="connsiteY3" fmla="*/ 157944 h 327462"/>
                <a:gd name="connsiteX4" fmla="*/ 268029 w 336818"/>
                <a:gd name="connsiteY4" fmla="*/ -142 h 327462"/>
                <a:gd name="connsiteX5" fmla="*/ 133301 w 336818"/>
                <a:gd name="connsiteY5" fmla="*/ -142 h 327462"/>
                <a:gd name="connsiteX6" fmla="*/ 110847 w 336818"/>
                <a:gd name="connsiteY6" fmla="*/ 56319 h 327462"/>
                <a:gd name="connsiteX7" fmla="*/ 166983 w 336818"/>
                <a:gd name="connsiteY7" fmla="*/ 135359 h 327462"/>
                <a:gd name="connsiteX8" fmla="*/ 60324 w 336818"/>
                <a:gd name="connsiteY8" fmla="*/ 146652 h 327462"/>
                <a:gd name="connsiteX9" fmla="*/ -1426 w 336818"/>
                <a:gd name="connsiteY9" fmla="*/ 231340 h 327462"/>
                <a:gd name="connsiteX10" fmla="*/ 82779 w 336818"/>
                <a:gd name="connsiteY10" fmla="*/ 304738 h 327462"/>
                <a:gd name="connsiteX11" fmla="*/ 195052 w 336818"/>
                <a:gd name="connsiteY11" fmla="*/ 321676 h 327462"/>
                <a:gd name="connsiteX12" fmla="*/ 195052 w 336818"/>
                <a:gd name="connsiteY12" fmla="*/ 327320 h 327462"/>
                <a:gd name="connsiteX13" fmla="*/ 251188 w 336818"/>
                <a:gd name="connsiteY13" fmla="*/ 282153 h 327462"/>
                <a:gd name="connsiteX14" fmla="*/ 290483 w 336818"/>
                <a:gd name="connsiteY14" fmla="*/ 214402 h 32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18" h="327462">
                  <a:moveTo>
                    <a:pt x="290483" y="214402"/>
                  </a:moveTo>
                  <a:cubicBezTo>
                    <a:pt x="307324" y="203109"/>
                    <a:pt x="324165" y="186172"/>
                    <a:pt x="335393" y="174882"/>
                  </a:cubicBezTo>
                  <a:cubicBezTo>
                    <a:pt x="307324" y="186172"/>
                    <a:pt x="296097" y="174882"/>
                    <a:pt x="301711" y="152296"/>
                  </a:cubicBezTo>
                  <a:cubicBezTo>
                    <a:pt x="262415" y="157944"/>
                    <a:pt x="262415" y="157944"/>
                    <a:pt x="262415" y="157944"/>
                  </a:cubicBezTo>
                  <a:cubicBezTo>
                    <a:pt x="268029" y="-142"/>
                    <a:pt x="268029" y="-142"/>
                    <a:pt x="268029" y="-142"/>
                  </a:cubicBezTo>
                  <a:cubicBezTo>
                    <a:pt x="234347" y="-142"/>
                    <a:pt x="144529" y="-142"/>
                    <a:pt x="133301" y="-142"/>
                  </a:cubicBezTo>
                  <a:cubicBezTo>
                    <a:pt x="122074" y="-142"/>
                    <a:pt x="116461" y="50671"/>
                    <a:pt x="110847" y="56319"/>
                  </a:cubicBezTo>
                  <a:cubicBezTo>
                    <a:pt x="99620" y="61964"/>
                    <a:pt x="178211" y="112776"/>
                    <a:pt x="166983" y="135359"/>
                  </a:cubicBezTo>
                  <a:cubicBezTo>
                    <a:pt x="161370" y="157944"/>
                    <a:pt x="71551" y="141007"/>
                    <a:pt x="60324" y="146652"/>
                  </a:cubicBezTo>
                  <a:cubicBezTo>
                    <a:pt x="60324" y="146652"/>
                    <a:pt x="26642" y="186172"/>
                    <a:pt x="-1426" y="231340"/>
                  </a:cubicBezTo>
                  <a:cubicBezTo>
                    <a:pt x="32256" y="259570"/>
                    <a:pt x="65938" y="293445"/>
                    <a:pt x="82779" y="304738"/>
                  </a:cubicBezTo>
                  <a:cubicBezTo>
                    <a:pt x="116461" y="327320"/>
                    <a:pt x="172597" y="304738"/>
                    <a:pt x="195052" y="321676"/>
                  </a:cubicBezTo>
                  <a:cubicBezTo>
                    <a:pt x="195052" y="327320"/>
                    <a:pt x="195052" y="327320"/>
                    <a:pt x="195052" y="327320"/>
                  </a:cubicBezTo>
                  <a:cubicBezTo>
                    <a:pt x="223120" y="304738"/>
                    <a:pt x="245574" y="282153"/>
                    <a:pt x="251188" y="282153"/>
                  </a:cubicBezTo>
                  <a:cubicBezTo>
                    <a:pt x="268029" y="276508"/>
                    <a:pt x="256802" y="248277"/>
                    <a:pt x="290483" y="214402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25">
              <a:extLst>
                <a:ext uri="{FF2B5EF4-FFF2-40B4-BE49-F238E27FC236}">
                  <a16:creationId xmlns:a16="http://schemas.microsoft.com/office/drawing/2014/main" id="{1E1E10EF-AF13-7079-FD91-1C8D1DE5EC98}"/>
                </a:ext>
              </a:extLst>
            </p:cNvPr>
            <p:cNvSpPr/>
            <p:nvPr/>
          </p:nvSpPr>
          <p:spPr>
            <a:xfrm>
              <a:off x="7356085" y="94453"/>
              <a:ext cx="99798" cy="208952"/>
            </a:xfrm>
            <a:custGeom>
              <a:avLst/>
              <a:gdLst>
                <a:gd name="connsiteX0" fmla="*/ 15196 w 99798"/>
                <a:gd name="connsiteY0" fmla="*/ 50683 h 208952"/>
                <a:gd name="connsiteX1" fmla="*/ 4125 w 99798"/>
                <a:gd name="connsiteY1" fmla="*/ 50683 h 208952"/>
                <a:gd name="connsiteX2" fmla="*/ -1426 w 99798"/>
                <a:gd name="connsiteY2" fmla="*/ 208810 h 208952"/>
                <a:gd name="connsiteX3" fmla="*/ 37370 w 99798"/>
                <a:gd name="connsiteY3" fmla="*/ 203162 h 208952"/>
                <a:gd name="connsiteX4" fmla="*/ 65096 w 99798"/>
                <a:gd name="connsiteY4" fmla="*/ 163633 h 208952"/>
                <a:gd name="connsiteX5" fmla="*/ 81750 w 99798"/>
                <a:gd name="connsiteY5" fmla="*/ 33743 h 208952"/>
                <a:gd name="connsiteX6" fmla="*/ 98372 w 99798"/>
                <a:gd name="connsiteY6" fmla="*/ 22447 h 208952"/>
                <a:gd name="connsiteX7" fmla="*/ 65096 w 99798"/>
                <a:gd name="connsiteY7" fmla="*/ -142 h 208952"/>
                <a:gd name="connsiteX8" fmla="*/ 15196 w 99798"/>
                <a:gd name="connsiteY8" fmla="*/ 50683 h 208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798" h="208952">
                  <a:moveTo>
                    <a:pt x="15196" y="50683"/>
                  </a:moveTo>
                  <a:cubicBezTo>
                    <a:pt x="15196" y="50683"/>
                    <a:pt x="9677" y="50683"/>
                    <a:pt x="4125" y="50683"/>
                  </a:cubicBezTo>
                  <a:cubicBezTo>
                    <a:pt x="-1426" y="208810"/>
                    <a:pt x="-1426" y="208810"/>
                    <a:pt x="-1426" y="208810"/>
                  </a:cubicBezTo>
                  <a:cubicBezTo>
                    <a:pt x="37370" y="203162"/>
                    <a:pt x="37370" y="203162"/>
                    <a:pt x="37370" y="203162"/>
                  </a:cubicBezTo>
                  <a:cubicBezTo>
                    <a:pt x="42922" y="191870"/>
                    <a:pt x="48473" y="174926"/>
                    <a:pt x="65096" y="163633"/>
                  </a:cubicBezTo>
                  <a:cubicBezTo>
                    <a:pt x="92821" y="141041"/>
                    <a:pt x="48473" y="39391"/>
                    <a:pt x="81750" y="33743"/>
                  </a:cubicBezTo>
                  <a:cubicBezTo>
                    <a:pt x="92821" y="28095"/>
                    <a:pt x="98372" y="28095"/>
                    <a:pt x="98372" y="22447"/>
                  </a:cubicBezTo>
                  <a:cubicBezTo>
                    <a:pt x="87269" y="11154"/>
                    <a:pt x="76198" y="-142"/>
                    <a:pt x="65096" y="-142"/>
                  </a:cubicBezTo>
                  <a:cubicBezTo>
                    <a:pt x="42922" y="-142"/>
                    <a:pt x="20748" y="45035"/>
                    <a:pt x="15196" y="50683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24">
              <a:extLst>
                <a:ext uri="{FF2B5EF4-FFF2-40B4-BE49-F238E27FC236}">
                  <a16:creationId xmlns:a16="http://schemas.microsoft.com/office/drawing/2014/main" id="{942E7DF2-8247-D446-4A42-37CCBF28B9B3}"/>
                </a:ext>
              </a:extLst>
            </p:cNvPr>
            <p:cNvSpPr/>
            <p:nvPr/>
          </p:nvSpPr>
          <p:spPr>
            <a:xfrm>
              <a:off x="8527662" y="-46773"/>
              <a:ext cx="225595" cy="179274"/>
            </a:xfrm>
            <a:custGeom>
              <a:avLst/>
              <a:gdLst>
                <a:gd name="connsiteX0" fmla="*/ 100327 w 225595"/>
                <a:gd name="connsiteY0" fmla="*/ 5110 h 179274"/>
                <a:gd name="connsiteX1" fmla="*/ 151006 w 225595"/>
                <a:gd name="connsiteY1" fmla="*/ 117383 h 179274"/>
                <a:gd name="connsiteX2" fmla="*/ -999 w 225595"/>
                <a:gd name="connsiteY2" fmla="*/ 139837 h 179274"/>
                <a:gd name="connsiteX3" fmla="*/ 100327 w 225595"/>
                <a:gd name="connsiteY3" fmla="*/ 167906 h 179274"/>
                <a:gd name="connsiteX4" fmla="*/ 207298 w 225595"/>
                <a:gd name="connsiteY4" fmla="*/ 179133 h 179274"/>
                <a:gd name="connsiteX5" fmla="*/ 224170 w 225595"/>
                <a:gd name="connsiteY5" fmla="*/ 27564 h 179274"/>
                <a:gd name="connsiteX6" fmla="*/ 100327 w 225595"/>
                <a:gd name="connsiteY6" fmla="*/ 5110 h 17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595" h="179274">
                  <a:moveTo>
                    <a:pt x="100327" y="5110"/>
                  </a:moveTo>
                  <a:cubicBezTo>
                    <a:pt x="66551" y="33178"/>
                    <a:pt x="151006" y="83701"/>
                    <a:pt x="151006" y="117383"/>
                  </a:cubicBezTo>
                  <a:cubicBezTo>
                    <a:pt x="151006" y="145451"/>
                    <a:pt x="10259" y="106155"/>
                    <a:pt x="-999" y="139837"/>
                  </a:cubicBezTo>
                  <a:cubicBezTo>
                    <a:pt x="-6613" y="162292"/>
                    <a:pt x="44034" y="184746"/>
                    <a:pt x="100327" y="167906"/>
                  </a:cubicBezTo>
                  <a:cubicBezTo>
                    <a:pt x="151006" y="151065"/>
                    <a:pt x="179136" y="167906"/>
                    <a:pt x="207298" y="179133"/>
                  </a:cubicBezTo>
                  <a:cubicBezTo>
                    <a:pt x="212912" y="128610"/>
                    <a:pt x="218556" y="66860"/>
                    <a:pt x="224170" y="27564"/>
                  </a:cubicBezTo>
                  <a:cubicBezTo>
                    <a:pt x="179136" y="16337"/>
                    <a:pt x="122844" y="-11731"/>
                    <a:pt x="100327" y="5110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23">
              <a:extLst>
                <a:ext uri="{FF2B5EF4-FFF2-40B4-BE49-F238E27FC236}">
                  <a16:creationId xmlns:a16="http://schemas.microsoft.com/office/drawing/2014/main" id="{DCC23028-22EB-8524-BF6F-5EA8A37AB57F}"/>
                </a:ext>
              </a:extLst>
            </p:cNvPr>
            <p:cNvSpPr/>
            <p:nvPr/>
          </p:nvSpPr>
          <p:spPr>
            <a:xfrm>
              <a:off x="8737664" y="-18989"/>
              <a:ext cx="268207" cy="160869"/>
            </a:xfrm>
            <a:custGeom>
              <a:avLst/>
              <a:gdLst>
                <a:gd name="connsiteX0" fmla="*/ 104734 w 268207"/>
                <a:gd name="connsiteY0" fmla="*/ 124216 h 160869"/>
                <a:gd name="connsiteX1" fmla="*/ 266781 w 268207"/>
                <a:gd name="connsiteY1" fmla="*/ 90300 h 160869"/>
                <a:gd name="connsiteX2" fmla="*/ 60043 w 268207"/>
                <a:gd name="connsiteY2" fmla="*/ 5512 h 160869"/>
                <a:gd name="connsiteX3" fmla="*/ 15353 w 268207"/>
                <a:gd name="connsiteY3" fmla="*/ -142 h 160869"/>
                <a:gd name="connsiteX4" fmla="*/ -1426 w 268207"/>
                <a:gd name="connsiteY4" fmla="*/ 152477 h 160869"/>
                <a:gd name="connsiteX5" fmla="*/ 4157 w 268207"/>
                <a:gd name="connsiteY5" fmla="*/ 158132 h 160869"/>
                <a:gd name="connsiteX6" fmla="*/ 104734 w 268207"/>
                <a:gd name="connsiteY6" fmla="*/ 124216 h 160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8207" h="160869">
                  <a:moveTo>
                    <a:pt x="104734" y="124216"/>
                  </a:moveTo>
                  <a:cubicBezTo>
                    <a:pt x="166204" y="101605"/>
                    <a:pt x="266781" y="141172"/>
                    <a:pt x="266781" y="90300"/>
                  </a:cubicBezTo>
                  <a:cubicBezTo>
                    <a:pt x="266781" y="39428"/>
                    <a:pt x="99152" y="-11447"/>
                    <a:pt x="60043" y="5512"/>
                  </a:cubicBezTo>
                  <a:cubicBezTo>
                    <a:pt x="48878" y="5512"/>
                    <a:pt x="32100" y="5512"/>
                    <a:pt x="15353" y="-142"/>
                  </a:cubicBezTo>
                  <a:cubicBezTo>
                    <a:pt x="9739" y="39428"/>
                    <a:pt x="4157" y="101605"/>
                    <a:pt x="-1426" y="152477"/>
                  </a:cubicBezTo>
                  <a:cubicBezTo>
                    <a:pt x="4157" y="158132"/>
                    <a:pt x="4157" y="158132"/>
                    <a:pt x="4157" y="158132"/>
                  </a:cubicBezTo>
                  <a:cubicBezTo>
                    <a:pt x="32100" y="169437"/>
                    <a:pt x="43265" y="141172"/>
                    <a:pt x="104734" y="124216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22">
              <a:extLst>
                <a:ext uri="{FF2B5EF4-FFF2-40B4-BE49-F238E27FC236}">
                  <a16:creationId xmlns:a16="http://schemas.microsoft.com/office/drawing/2014/main" id="{9A155166-7C9B-D649-B38C-DEDD0293B005}"/>
                </a:ext>
              </a:extLst>
            </p:cNvPr>
            <p:cNvSpPr/>
            <p:nvPr/>
          </p:nvSpPr>
          <p:spPr>
            <a:xfrm>
              <a:off x="7498705" y="373979"/>
              <a:ext cx="337657" cy="344211"/>
            </a:xfrm>
            <a:custGeom>
              <a:avLst/>
              <a:gdLst>
                <a:gd name="connsiteX0" fmla="*/ 177584 w 337657"/>
                <a:gd name="connsiteY0" fmla="*/ 327169 h 344211"/>
                <a:gd name="connsiteX1" fmla="*/ 256923 w 337657"/>
                <a:gd name="connsiteY1" fmla="*/ 338437 h 344211"/>
                <a:gd name="connsiteX2" fmla="*/ 296562 w 337657"/>
                <a:gd name="connsiteY2" fmla="*/ 344070 h 344211"/>
                <a:gd name="connsiteX3" fmla="*/ 285241 w 337657"/>
                <a:gd name="connsiteY3" fmla="*/ 327169 h 344211"/>
                <a:gd name="connsiteX4" fmla="*/ 307914 w 337657"/>
                <a:gd name="connsiteY4" fmla="*/ 225762 h 344211"/>
                <a:gd name="connsiteX5" fmla="*/ 319235 w 337657"/>
                <a:gd name="connsiteY5" fmla="*/ 90551 h 344211"/>
                <a:gd name="connsiteX6" fmla="*/ 336232 w 337657"/>
                <a:gd name="connsiteY6" fmla="*/ 6044 h 344211"/>
                <a:gd name="connsiteX7" fmla="*/ 336232 w 337657"/>
                <a:gd name="connsiteY7" fmla="*/ 409 h 344211"/>
                <a:gd name="connsiteX8" fmla="*/ 239926 w 337657"/>
                <a:gd name="connsiteY8" fmla="*/ 34212 h 344211"/>
                <a:gd name="connsiteX9" fmla="*/ 166263 w 337657"/>
                <a:gd name="connsiteY9" fmla="*/ 51115 h 344211"/>
                <a:gd name="connsiteX10" fmla="*/ 81279 w 337657"/>
                <a:gd name="connsiteY10" fmla="*/ 90551 h 344211"/>
                <a:gd name="connsiteX11" fmla="*/ 52961 w 337657"/>
                <a:gd name="connsiteY11" fmla="*/ 135619 h 344211"/>
                <a:gd name="connsiteX12" fmla="*/ 30288 w 337657"/>
                <a:gd name="connsiteY12" fmla="*/ 158155 h 344211"/>
                <a:gd name="connsiteX13" fmla="*/ 1970 w 337657"/>
                <a:gd name="connsiteY13" fmla="*/ 169423 h 344211"/>
                <a:gd name="connsiteX14" fmla="*/ 13291 w 337657"/>
                <a:gd name="connsiteY14" fmla="*/ 197591 h 344211"/>
                <a:gd name="connsiteX15" fmla="*/ 109596 w 337657"/>
                <a:gd name="connsiteY15" fmla="*/ 287734 h 344211"/>
                <a:gd name="connsiteX16" fmla="*/ 137945 w 337657"/>
                <a:gd name="connsiteY16" fmla="*/ 321534 h 344211"/>
                <a:gd name="connsiteX17" fmla="*/ 177584 w 337657"/>
                <a:gd name="connsiteY17" fmla="*/ 327169 h 34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7657" h="344211">
                  <a:moveTo>
                    <a:pt x="177584" y="327169"/>
                  </a:moveTo>
                  <a:cubicBezTo>
                    <a:pt x="200257" y="332802"/>
                    <a:pt x="239926" y="327169"/>
                    <a:pt x="256923" y="338437"/>
                  </a:cubicBezTo>
                  <a:cubicBezTo>
                    <a:pt x="268244" y="344070"/>
                    <a:pt x="279565" y="344070"/>
                    <a:pt x="296562" y="344070"/>
                  </a:cubicBezTo>
                  <a:cubicBezTo>
                    <a:pt x="290917" y="332802"/>
                    <a:pt x="290917" y="327169"/>
                    <a:pt x="285241" y="327169"/>
                  </a:cubicBezTo>
                  <a:cubicBezTo>
                    <a:pt x="273920" y="304634"/>
                    <a:pt x="296562" y="253930"/>
                    <a:pt x="307914" y="225762"/>
                  </a:cubicBezTo>
                  <a:cubicBezTo>
                    <a:pt x="319235" y="191959"/>
                    <a:pt x="296562" y="107451"/>
                    <a:pt x="319235" y="90551"/>
                  </a:cubicBezTo>
                  <a:cubicBezTo>
                    <a:pt x="336232" y="68016"/>
                    <a:pt x="324911" y="56748"/>
                    <a:pt x="336232" y="6044"/>
                  </a:cubicBezTo>
                  <a:cubicBezTo>
                    <a:pt x="336232" y="409"/>
                    <a:pt x="336232" y="409"/>
                    <a:pt x="336232" y="409"/>
                  </a:cubicBezTo>
                  <a:cubicBezTo>
                    <a:pt x="296562" y="-5224"/>
                    <a:pt x="256923" y="34212"/>
                    <a:pt x="239926" y="34212"/>
                  </a:cubicBezTo>
                  <a:cubicBezTo>
                    <a:pt x="228574" y="34212"/>
                    <a:pt x="171939" y="22944"/>
                    <a:pt x="166263" y="51115"/>
                  </a:cubicBezTo>
                  <a:cubicBezTo>
                    <a:pt x="160587" y="79283"/>
                    <a:pt x="126593" y="84916"/>
                    <a:pt x="81279" y="90551"/>
                  </a:cubicBezTo>
                  <a:cubicBezTo>
                    <a:pt x="30288" y="90551"/>
                    <a:pt x="58606" y="129987"/>
                    <a:pt x="52961" y="135619"/>
                  </a:cubicBezTo>
                  <a:cubicBezTo>
                    <a:pt x="47285" y="146887"/>
                    <a:pt x="30288" y="158155"/>
                    <a:pt x="30288" y="158155"/>
                  </a:cubicBezTo>
                  <a:cubicBezTo>
                    <a:pt x="1970" y="169423"/>
                    <a:pt x="1970" y="169423"/>
                    <a:pt x="1970" y="169423"/>
                  </a:cubicBezTo>
                  <a:cubicBezTo>
                    <a:pt x="-3706" y="180691"/>
                    <a:pt x="-3706" y="186323"/>
                    <a:pt x="13291" y="197591"/>
                  </a:cubicBezTo>
                  <a:cubicBezTo>
                    <a:pt x="41609" y="214494"/>
                    <a:pt x="81279" y="276466"/>
                    <a:pt x="109596" y="287734"/>
                  </a:cubicBezTo>
                  <a:cubicBezTo>
                    <a:pt x="120948" y="298998"/>
                    <a:pt x="132269" y="310266"/>
                    <a:pt x="137945" y="321534"/>
                  </a:cubicBezTo>
                  <a:cubicBezTo>
                    <a:pt x="154942" y="321534"/>
                    <a:pt x="171939" y="321534"/>
                    <a:pt x="177584" y="327169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21">
              <a:extLst>
                <a:ext uri="{FF2B5EF4-FFF2-40B4-BE49-F238E27FC236}">
                  <a16:creationId xmlns:a16="http://schemas.microsoft.com/office/drawing/2014/main" id="{BE1490A2-D356-691D-D23C-11395F4AB9F7}"/>
                </a:ext>
              </a:extLst>
            </p:cNvPr>
            <p:cNvSpPr/>
            <p:nvPr/>
          </p:nvSpPr>
          <p:spPr>
            <a:xfrm>
              <a:off x="8573752" y="1169243"/>
              <a:ext cx="3128096" cy="3213409"/>
            </a:xfrm>
            <a:custGeom>
              <a:avLst/>
              <a:gdLst>
                <a:gd name="connsiteX0" fmla="*/ 1664822 w 3128096"/>
                <a:gd name="connsiteY0" fmla="*/ 3173878 h 3213409"/>
                <a:gd name="connsiteX1" fmla="*/ 1721177 w 3128096"/>
                <a:gd name="connsiteY1" fmla="*/ 3078228 h 3213409"/>
                <a:gd name="connsiteX2" fmla="*/ 1766273 w 3128096"/>
                <a:gd name="connsiteY2" fmla="*/ 2982578 h 3213409"/>
                <a:gd name="connsiteX3" fmla="*/ 1805725 w 3128096"/>
                <a:gd name="connsiteY3" fmla="*/ 2898186 h 3213409"/>
                <a:gd name="connsiteX4" fmla="*/ 1805725 w 3128096"/>
                <a:gd name="connsiteY4" fmla="*/ 2965705 h 3213409"/>
                <a:gd name="connsiteX5" fmla="*/ 1811370 w 3128096"/>
                <a:gd name="connsiteY5" fmla="*/ 2993836 h 3213409"/>
                <a:gd name="connsiteX6" fmla="*/ 1912821 w 3128096"/>
                <a:gd name="connsiteY6" fmla="*/ 2841894 h 3213409"/>
                <a:gd name="connsiteX7" fmla="*/ 1991724 w 3128096"/>
                <a:gd name="connsiteY7" fmla="*/ 2757502 h 3213409"/>
                <a:gd name="connsiteX8" fmla="*/ 2019885 w 3128096"/>
                <a:gd name="connsiteY8" fmla="*/ 2644979 h 3213409"/>
                <a:gd name="connsiteX9" fmla="*/ 2019885 w 3128096"/>
                <a:gd name="connsiteY9" fmla="*/ 2526812 h 3213409"/>
                <a:gd name="connsiteX10" fmla="*/ 2042434 w 3128096"/>
                <a:gd name="connsiteY10" fmla="*/ 2464906 h 3213409"/>
                <a:gd name="connsiteX11" fmla="*/ 2143885 w 3128096"/>
                <a:gd name="connsiteY11" fmla="*/ 2391773 h 3213409"/>
                <a:gd name="connsiteX12" fmla="*/ 2245336 w 3128096"/>
                <a:gd name="connsiteY12" fmla="*/ 2346739 h 3213409"/>
                <a:gd name="connsiteX13" fmla="*/ 2290401 w 3128096"/>
                <a:gd name="connsiteY13" fmla="*/ 2324253 h 3213409"/>
                <a:gd name="connsiteX14" fmla="*/ 2352400 w 3128096"/>
                <a:gd name="connsiteY14" fmla="*/ 2273606 h 3213409"/>
                <a:gd name="connsiteX15" fmla="*/ 2482044 w 3128096"/>
                <a:gd name="connsiteY15" fmla="*/ 2273606 h 3213409"/>
                <a:gd name="connsiteX16" fmla="*/ 2555302 w 3128096"/>
                <a:gd name="connsiteY16" fmla="*/ 2251089 h 3213409"/>
                <a:gd name="connsiteX17" fmla="*/ 2600398 w 3128096"/>
                <a:gd name="connsiteY17" fmla="*/ 2206086 h 3213409"/>
                <a:gd name="connsiteX18" fmla="*/ 2634205 w 3128096"/>
                <a:gd name="connsiteY18" fmla="*/ 2166697 h 3213409"/>
                <a:gd name="connsiteX19" fmla="*/ 2662398 w 3128096"/>
                <a:gd name="connsiteY19" fmla="*/ 2093564 h 3213409"/>
                <a:gd name="connsiteX20" fmla="*/ 2696204 w 3128096"/>
                <a:gd name="connsiteY20" fmla="*/ 2020399 h 3213409"/>
                <a:gd name="connsiteX21" fmla="*/ 2724366 w 3128096"/>
                <a:gd name="connsiteY21" fmla="*/ 1975396 h 3213409"/>
                <a:gd name="connsiteX22" fmla="*/ 2735656 w 3128096"/>
                <a:gd name="connsiteY22" fmla="*/ 1879746 h 3213409"/>
                <a:gd name="connsiteX23" fmla="*/ 2780752 w 3128096"/>
                <a:gd name="connsiteY23" fmla="*/ 1840357 h 3213409"/>
                <a:gd name="connsiteX24" fmla="*/ 2786366 w 3128096"/>
                <a:gd name="connsiteY24" fmla="*/ 1739062 h 3213409"/>
                <a:gd name="connsiteX25" fmla="*/ 2786366 w 3128096"/>
                <a:gd name="connsiteY25" fmla="*/ 1587151 h 3213409"/>
                <a:gd name="connsiteX26" fmla="*/ 2803269 w 3128096"/>
                <a:gd name="connsiteY26" fmla="*/ 1468983 h 3213409"/>
                <a:gd name="connsiteX27" fmla="*/ 2797655 w 3128096"/>
                <a:gd name="connsiteY27" fmla="*/ 1440853 h 3213409"/>
                <a:gd name="connsiteX28" fmla="*/ 2814559 w 3128096"/>
                <a:gd name="connsiteY28" fmla="*/ 1418336 h 3213409"/>
                <a:gd name="connsiteX29" fmla="*/ 2865268 w 3128096"/>
                <a:gd name="connsiteY29" fmla="*/ 1429594 h 3213409"/>
                <a:gd name="connsiteX30" fmla="*/ 2927268 w 3128096"/>
                <a:gd name="connsiteY30" fmla="*/ 1311428 h 3213409"/>
                <a:gd name="connsiteX31" fmla="*/ 3000526 w 3128096"/>
                <a:gd name="connsiteY31" fmla="*/ 1249553 h 3213409"/>
                <a:gd name="connsiteX32" fmla="*/ 3113267 w 3128096"/>
                <a:gd name="connsiteY32" fmla="*/ 1097616 h 3213409"/>
                <a:gd name="connsiteX33" fmla="*/ 3096364 w 3128096"/>
                <a:gd name="connsiteY33" fmla="*/ 866920 h 3213409"/>
                <a:gd name="connsiteX34" fmla="*/ 3028720 w 3128096"/>
                <a:gd name="connsiteY34" fmla="*/ 821908 h 3213409"/>
                <a:gd name="connsiteX35" fmla="*/ 2837107 w 3128096"/>
                <a:gd name="connsiteY35" fmla="*/ 720626 h 3213409"/>
                <a:gd name="connsiteX36" fmla="*/ 2606012 w 3128096"/>
                <a:gd name="connsiteY36" fmla="*/ 647480 h 3213409"/>
                <a:gd name="connsiteX37" fmla="*/ 2448206 w 3128096"/>
                <a:gd name="connsiteY37" fmla="*/ 608091 h 3213409"/>
                <a:gd name="connsiteX38" fmla="*/ 2346786 w 3128096"/>
                <a:gd name="connsiteY38" fmla="*/ 658732 h 3213409"/>
                <a:gd name="connsiteX39" fmla="*/ 2363690 w 3128096"/>
                <a:gd name="connsiteY39" fmla="*/ 585586 h 3213409"/>
                <a:gd name="connsiteX40" fmla="*/ 2177691 w 3128096"/>
                <a:gd name="connsiteY40" fmla="*/ 473052 h 3213409"/>
                <a:gd name="connsiteX41" fmla="*/ 2059337 w 3128096"/>
                <a:gd name="connsiteY41" fmla="*/ 506811 h 3213409"/>
                <a:gd name="connsiteX42" fmla="*/ 2002982 w 3128096"/>
                <a:gd name="connsiteY42" fmla="*/ 546197 h 3213409"/>
                <a:gd name="connsiteX43" fmla="*/ 1963531 w 3128096"/>
                <a:gd name="connsiteY43" fmla="*/ 546197 h 3213409"/>
                <a:gd name="connsiteX44" fmla="*/ 2031175 w 3128096"/>
                <a:gd name="connsiteY44" fmla="*/ 456170 h 3213409"/>
                <a:gd name="connsiteX45" fmla="*/ 1873369 w 3128096"/>
                <a:gd name="connsiteY45" fmla="*/ 416784 h 3213409"/>
                <a:gd name="connsiteX46" fmla="*/ 1822628 w 3128096"/>
                <a:gd name="connsiteY46" fmla="*/ 478678 h 3213409"/>
                <a:gd name="connsiteX47" fmla="*/ 1845176 w 3128096"/>
                <a:gd name="connsiteY47" fmla="*/ 411158 h 3213409"/>
                <a:gd name="connsiteX48" fmla="*/ 1924079 w 3128096"/>
                <a:gd name="connsiteY48" fmla="*/ 315502 h 3213409"/>
                <a:gd name="connsiteX49" fmla="*/ 1856434 w 3128096"/>
                <a:gd name="connsiteY49" fmla="*/ 231101 h 3213409"/>
                <a:gd name="connsiteX50" fmla="*/ 1800080 w 3128096"/>
                <a:gd name="connsiteY50" fmla="*/ 79180 h 3213409"/>
                <a:gd name="connsiteX51" fmla="*/ 1709918 w 3128096"/>
                <a:gd name="connsiteY51" fmla="*/ 202967 h 3213409"/>
                <a:gd name="connsiteX52" fmla="*/ 1625371 w 3128096"/>
                <a:gd name="connsiteY52" fmla="*/ 242356 h 3213409"/>
                <a:gd name="connsiteX53" fmla="*/ 1546468 w 3128096"/>
                <a:gd name="connsiteY53" fmla="*/ 214222 h 3213409"/>
                <a:gd name="connsiteX54" fmla="*/ 1456307 w 3128096"/>
                <a:gd name="connsiteY54" fmla="*/ 214222 h 3213409"/>
                <a:gd name="connsiteX55" fmla="*/ 1422469 w 3128096"/>
                <a:gd name="connsiteY55" fmla="*/ 264860 h 3213409"/>
                <a:gd name="connsiteX56" fmla="*/ 1332308 w 3128096"/>
                <a:gd name="connsiteY56" fmla="*/ 259234 h 3213409"/>
                <a:gd name="connsiteX57" fmla="*/ 1287211 w 3128096"/>
                <a:gd name="connsiteY57" fmla="*/ 281742 h 3213409"/>
                <a:gd name="connsiteX58" fmla="*/ 1236501 w 3128096"/>
                <a:gd name="connsiteY58" fmla="*/ 298623 h 3213409"/>
                <a:gd name="connsiteX59" fmla="*/ 1151954 w 3128096"/>
                <a:gd name="connsiteY59" fmla="*/ 270490 h 3213409"/>
                <a:gd name="connsiteX60" fmla="*/ 1135051 w 3128096"/>
                <a:gd name="connsiteY60" fmla="*/ 129821 h 3213409"/>
                <a:gd name="connsiteX61" fmla="*/ 1129406 w 3128096"/>
                <a:gd name="connsiteY61" fmla="*/ 62298 h 3213409"/>
                <a:gd name="connsiteX62" fmla="*/ 1095599 w 3128096"/>
                <a:gd name="connsiteY62" fmla="*/ 405 h 3213409"/>
                <a:gd name="connsiteX63" fmla="*/ 1044889 w 3128096"/>
                <a:gd name="connsiteY63" fmla="*/ 45420 h 3213409"/>
                <a:gd name="connsiteX64" fmla="*/ 949052 w 3128096"/>
                <a:gd name="connsiteY64" fmla="*/ 79180 h 3213409"/>
                <a:gd name="connsiteX65" fmla="*/ 892697 w 3128096"/>
                <a:gd name="connsiteY65" fmla="*/ 112940 h 3213409"/>
                <a:gd name="connsiteX66" fmla="*/ 858890 w 3128096"/>
                <a:gd name="connsiteY66" fmla="*/ 107313 h 3213409"/>
                <a:gd name="connsiteX67" fmla="*/ 791246 w 3128096"/>
                <a:gd name="connsiteY67" fmla="*/ 84806 h 3213409"/>
                <a:gd name="connsiteX68" fmla="*/ 740536 w 3128096"/>
                <a:gd name="connsiteY68" fmla="*/ 96061 h 3213409"/>
                <a:gd name="connsiteX69" fmla="*/ 768729 w 3128096"/>
                <a:gd name="connsiteY69" fmla="*/ 152329 h 3213409"/>
                <a:gd name="connsiteX70" fmla="*/ 791246 w 3128096"/>
                <a:gd name="connsiteY70" fmla="*/ 202967 h 3213409"/>
                <a:gd name="connsiteX71" fmla="*/ 830697 w 3128096"/>
                <a:gd name="connsiteY71" fmla="*/ 214222 h 3213409"/>
                <a:gd name="connsiteX72" fmla="*/ 825084 w 3128096"/>
                <a:gd name="connsiteY72" fmla="*/ 247982 h 3213409"/>
                <a:gd name="connsiteX73" fmla="*/ 779987 w 3128096"/>
                <a:gd name="connsiteY73" fmla="*/ 287368 h 3213409"/>
                <a:gd name="connsiteX74" fmla="*/ 723633 w 3128096"/>
                <a:gd name="connsiteY74" fmla="*/ 315502 h 3213409"/>
                <a:gd name="connsiteX75" fmla="*/ 672891 w 3128096"/>
                <a:gd name="connsiteY75" fmla="*/ 343635 h 3213409"/>
                <a:gd name="connsiteX76" fmla="*/ 627826 w 3128096"/>
                <a:gd name="connsiteY76" fmla="*/ 349261 h 3213409"/>
                <a:gd name="connsiteX77" fmla="*/ 582730 w 3128096"/>
                <a:gd name="connsiteY77" fmla="*/ 332383 h 3213409"/>
                <a:gd name="connsiteX78" fmla="*/ 520731 w 3128096"/>
                <a:gd name="connsiteY78" fmla="*/ 253608 h 3213409"/>
                <a:gd name="connsiteX79" fmla="*/ 441828 w 3128096"/>
                <a:gd name="connsiteY79" fmla="*/ 276116 h 3213409"/>
                <a:gd name="connsiteX80" fmla="*/ 323474 w 3128096"/>
                <a:gd name="connsiteY80" fmla="*/ 281742 h 3213409"/>
                <a:gd name="connsiteX81" fmla="*/ 346022 w 3128096"/>
                <a:gd name="connsiteY81" fmla="*/ 326757 h 3213409"/>
                <a:gd name="connsiteX82" fmla="*/ 362925 w 3128096"/>
                <a:gd name="connsiteY82" fmla="*/ 360517 h 3213409"/>
                <a:gd name="connsiteX83" fmla="*/ 306570 w 3128096"/>
                <a:gd name="connsiteY83" fmla="*/ 399903 h 3213409"/>
                <a:gd name="connsiteX84" fmla="*/ 357280 w 3128096"/>
                <a:gd name="connsiteY84" fmla="*/ 529319 h 3213409"/>
                <a:gd name="connsiteX85" fmla="*/ 340377 w 3128096"/>
                <a:gd name="connsiteY85" fmla="*/ 636225 h 3213409"/>
                <a:gd name="connsiteX86" fmla="*/ 312215 w 3128096"/>
                <a:gd name="connsiteY86" fmla="*/ 743133 h 3213409"/>
                <a:gd name="connsiteX87" fmla="*/ 244570 w 3128096"/>
                <a:gd name="connsiteY87" fmla="*/ 748760 h 3213409"/>
                <a:gd name="connsiteX88" fmla="*/ 148764 w 3128096"/>
                <a:gd name="connsiteY88" fmla="*/ 788149 h 3213409"/>
                <a:gd name="connsiteX89" fmla="*/ 75506 w 3128096"/>
                <a:gd name="connsiteY89" fmla="*/ 833161 h 3213409"/>
                <a:gd name="connsiteX90" fmla="*/ 52958 w 3128096"/>
                <a:gd name="connsiteY90" fmla="*/ 906310 h 3213409"/>
                <a:gd name="connsiteX91" fmla="*/ 13507 w 3128096"/>
                <a:gd name="connsiteY91" fmla="*/ 951322 h 3213409"/>
                <a:gd name="connsiteX92" fmla="*/ 2217 w 3128096"/>
                <a:gd name="connsiteY92" fmla="*/ 1001963 h 3213409"/>
                <a:gd name="connsiteX93" fmla="*/ 24765 w 3128096"/>
                <a:gd name="connsiteY93" fmla="*/ 1069483 h 3213409"/>
                <a:gd name="connsiteX94" fmla="*/ 58603 w 3128096"/>
                <a:gd name="connsiteY94" fmla="*/ 1137005 h 3213409"/>
                <a:gd name="connsiteX95" fmla="*/ 98054 w 3128096"/>
                <a:gd name="connsiteY95" fmla="*/ 1165139 h 3213409"/>
                <a:gd name="connsiteX96" fmla="*/ 137506 w 3128096"/>
                <a:gd name="connsiteY96" fmla="*/ 1210164 h 3213409"/>
                <a:gd name="connsiteX97" fmla="*/ 222022 w 3128096"/>
                <a:gd name="connsiteY97" fmla="*/ 1198899 h 3213409"/>
                <a:gd name="connsiteX98" fmla="*/ 261474 w 3128096"/>
                <a:gd name="connsiteY98" fmla="*/ 1193273 h 3213409"/>
                <a:gd name="connsiteX99" fmla="*/ 278377 w 3128096"/>
                <a:gd name="connsiteY99" fmla="*/ 1294555 h 3213409"/>
                <a:gd name="connsiteX100" fmla="*/ 379828 w 3128096"/>
                <a:gd name="connsiteY100" fmla="*/ 1294555 h 3213409"/>
                <a:gd name="connsiteX101" fmla="*/ 447473 w 3128096"/>
                <a:gd name="connsiteY101" fmla="*/ 1283297 h 3213409"/>
                <a:gd name="connsiteX102" fmla="*/ 515086 w 3128096"/>
                <a:gd name="connsiteY102" fmla="*/ 1243908 h 3213409"/>
                <a:gd name="connsiteX103" fmla="*/ 610923 w 3128096"/>
                <a:gd name="connsiteY103" fmla="*/ 1204519 h 3213409"/>
                <a:gd name="connsiteX104" fmla="*/ 684181 w 3128096"/>
                <a:gd name="connsiteY104" fmla="*/ 1210164 h 3213409"/>
                <a:gd name="connsiteX105" fmla="*/ 712343 w 3128096"/>
                <a:gd name="connsiteY105" fmla="*/ 1362075 h 3213409"/>
                <a:gd name="connsiteX106" fmla="*/ 802536 w 3128096"/>
                <a:gd name="connsiteY106" fmla="*/ 1418336 h 3213409"/>
                <a:gd name="connsiteX107" fmla="*/ 858890 w 3128096"/>
                <a:gd name="connsiteY107" fmla="*/ 1429594 h 3213409"/>
                <a:gd name="connsiteX108" fmla="*/ 892697 w 3128096"/>
                <a:gd name="connsiteY108" fmla="*/ 1457725 h 3213409"/>
                <a:gd name="connsiteX109" fmla="*/ 960342 w 3128096"/>
                <a:gd name="connsiteY109" fmla="*/ 1485856 h 3213409"/>
                <a:gd name="connsiteX110" fmla="*/ 1044889 w 3128096"/>
                <a:gd name="connsiteY110" fmla="*/ 1508373 h 3213409"/>
                <a:gd name="connsiteX111" fmla="*/ 1073051 w 3128096"/>
                <a:gd name="connsiteY111" fmla="*/ 1559020 h 3213409"/>
                <a:gd name="connsiteX112" fmla="*/ 1089954 w 3128096"/>
                <a:gd name="connsiteY112" fmla="*/ 1620895 h 3213409"/>
                <a:gd name="connsiteX113" fmla="*/ 1095599 w 3128096"/>
                <a:gd name="connsiteY113" fmla="*/ 1688415 h 3213409"/>
                <a:gd name="connsiteX114" fmla="*/ 1185761 w 3128096"/>
                <a:gd name="connsiteY114" fmla="*/ 1727804 h 3213409"/>
                <a:gd name="connsiteX115" fmla="*/ 1247760 w 3128096"/>
                <a:gd name="connsiteY115" fmla="*/ 1767193 h 3213409"/>
                <a:gd name="connsiteX116" fmla="*/ 1292856 w 3128096"/>
                <a:gd name="connsiteY116" fmla="*/ 1845971 h 3213409"/>
                <a:gd name="connsiteX117" fmla="*/ 1287211 w 3128096"/>
                <a:gd name="connsiteY117" fmla="*/ 1947266 h 3213409"/>
                <a:gd name="connsiteX118" fmla="*/ 1264663 w 3128096"/>
                <a:gd name="connsiteY118" fmla="*/ 1997882 h 3213409"/>
                <a:gd name="connsiteX119" fmla="*/ 1264663 w 3128096"/>
                <a:gd name="connsiteY119" fmla="*/ 2042916 h 3213409"/>
                <a:gd name="connsiteX120" fmla="*/ 1281598 w 3128096"/>
                <a:gd name="connsiteY120" fmla="*/ 2138567 h 3213409"/>
                <a:gd name="connsiteX121" fmla="*/ 1321049 w 3128096"/>
                <a:gd name="connsiteY121" fmla="*/ 2206086 h 3213409"/>
                <a:gd name="connsiteX122" fmla="*/ 1388662 w 3128096"/>
                <a:gd name="connsiteY122" fmla="*/ 2211700 h 3213409"/>
                <a:gd name="connsiteX123" fmla="*/ 1445017 w 3128096"/>
                <a:gd name="connsiteY123" fmla="*/ 2279219 h 3213409"/>
                <a:gd name="connsiteX124" fmla="*/ 1478855 w 3128096"/>
                <a:gd name="connsiteY124" fmla="*/ 2363642 h 3213409"/>
                <a:gd name="connsiteX125" fmla="*/ 1546468 w 3128096"/>
                <a:gd name="connsiteY125" fmla="*/ 2352384 h 3213409"/>
                <a:gd name="connsiteX126" fmla="*/ 1540823 w 3128096"/>
                <a:gd name="connsiteY126" fmla="*/ 2493037 h 3213409"/>
                <a:gd name="connsiteX127" fmla="*/ 1591564 w 3128096"/>
                <a:gd name="connsiteY127" fmla="*/ 2493037 h 3213409"/>
                <a:gd name="connsiteX128" fmla="*/ 1608467 w 3128096"/>
                <a:gd name="connsiteY128" fmla="*/ 2616849 h 3213409"/>
                <a:gd name="connsiteX129" fmla="*/ 1512661 w 3128096"/>
                <a:gd name="connsiteY129" fmla="*/ 2667465 h 3213409"/>
                <a:gd name="connsiteX130" fmla="*/ 1371759 w 3128096"/>
                <a:gd name="connsiteY130" fmla="*/ 2813763 h 3213409"/>
                <a:gd name="connsiteX131" fmla="*/ 1304115 w 3128096"/>
                <a:gd name="connsiteY131" fmla="*/ 2898186 h 3213409"/>
                <a:gd name="connsiteX132" fmla="*/ 1326663 w 3128096"/>
                <a:gd name="connsiteY132" fmla="*/ 2892541 h 3213409"/>
                <a:gd name="connsiteX133" fmla="*/ 1394307 w 3128096"/>
                <a:gd name="connsiteY133" fmla="*/ 2920672 h 3213409"/>
                <a:gd name="connsiteX134" fmla="*/ 1428114 w 3128096"/>
                <a:gd name="connsiteY134" fmla="*/ 2976933 h 3213409"/>
                <a:gd name="connsiteX135" fmla="*/ 1473210 w 3128096"/>
                <a:gd name="connsiteY135" fmla="*/ 2960061 h 3213409"/>
                <a:gd name="connsiteX136" fmla="*/ 1563371 w 3128096"/>
                <a:gd name="connsiteY136" fmla="*/ 3027580 h 3213409"/>
                <a:gd name="connsiteX137" fmla="*/ 1619726 w 3128096"/>
                <a:gd name="connsiteY137" fmla="*/ 3089487 h 3213409"/>
                <a:gd name="connsiteX138" fmla="*/ 1625371 w 3128096"/>
                <a:gd name="connsiteY138" fmla="*/ 3213267 h 3213409"/>
                <a:gd name="connsiteX139" fmla="*/ 1664822 w 3128096"/>
                <a:gd name="connsiteY139" fmla="*/ 3173878 h 321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3128096" h="3213409">
                  <a:moveTo>
                    <a:pt x="1664822" y="3173878"/>
                  </a:moveTo>
                  <a:cubicBezTo>
                    <a:pt x="1709918" y="3140134"/>
                    <a:pt x="1698629" y="3117617"/>
                    <a:pt x="1721177" y="3078228"/>
                  </a:cubicBezTo>
                  <a:cubicBezTo>
                    <a:pt x="1743725" y="3033225"/>
                    <a:pt x="1726822" y="3016322"/>
                    <a:pt x="1766273" y="2982578"/>
                  </a:cubicBezTo>
                  <a:cubicBezTo>
                    <a:pt x="1805725" y="2943189"/>
                    <a:pt x="1755015" y="2920672"/>
                    <a:pt x="1805725" y="2898186"/>
                  </a:cubicBezTo>
                  <a:cubicBezTo>
                    <a:pt x="1856434" y="2875669"/>
                    <a:pt x="1850821" y="2915058"/>
                    <a:pt x="1805725" y="2965705"/>
                  </a:cubicBezTo>
                  <a:cubicBezTo>
                    <a:pt x="1766273" y="3016322"/>
                    <a:pt x="1760628" y="3033225"/>
                    <a:pt x="1811370" y="2993836"/>
                  </a:cubicBezTo>
                  <a:cubicBezTo>
                    <a:pt x="1867724" y="2954447"/>
                    <a:pt x="1884628" y="2903800"/>
                    <a:pt x="1912821" y="2841894"/>
                  </a:cubicBezTo>
                  <a:cubicBezTo>
                    <a:pt x="1946627" y="2780019"/>
                    <a:pt x="1969176" y="2757502"/>
                    <a:pt x="1991724" y="2757502"/>
                  </a:cubicBezTo>
                  <a:cubicBezTo>
                    <a:pt x="2019885" y="2751888"/>
                    <a:pt x="2019885" y="2689982"/>
                    <a:pt x="2019885" y="2644979"/>
                  </a:cubicBezTo>
                  <a:cubicBezTo>
                    <a:pt x="2014240" y="2594332"/>
                    <a:pt x="1997337" y="2554943"/>
                    <a:pt x="2019885" y="2526812"/>
                  </a:cubicBezTo>
                  <a:cubicBezTo>
                    <a:pt x="2036789" y="2493037"/>
                    <a:pt x="2019885" y="2464906"/>
                    <a:pt x="2042434" y="2464906"/>
                  </a:cubicBezTo>
                  <a:cubicBezTo>
                    <a:pt x="2070627" y="2464906"/>
                    <a:pt x="2104433" y="2431162"/>
                    <a:pt x="2143885" y="2391773"/>
                  </a:cubicBezTo>
                  <a:cubicBezTo>
                    <a:pt x="2183336" y="2352384"/>
                    <a:pt x="2205884" y="2352384"/>
                    <a:pt x="2245336" y="2346739"/>
                  </a:cubicBezTo>
                  <a:cubicBezTo>
                    <a:pt x="2284787" y="2341125"/>
                    <a:pt x="2262239" y="2329867"/>
                    <a:pt x="2290401" y="2324253"/>
                  </a:cubicBezTo>
                  <a:cubicBezTo>
                    <a:pt x="2318594" y="2312995"/>
                    <a:pt x="2335497" y="2290478"/>
                    <a:pt x="2352400" y="2273606"/>
                  </a:cubicBezTo>
                  <a:cubicBezTo>
                    <a:pt x="2369304" y="2256734"/>
                    <a:pt x="2442593" y="2273606"/>
                    <a:pt x="2482044" y="2273606"/>
                  </a:cubicBezTo>
                  <a:cubicBezTo>
                    <a:pt x="2527109" y="2273606"/>
                    <a:pt x="2555302" y="2279219"/>
                    <a:pt x="2555302" y="2251089"/>
                  </a:cubicBezTo>
                  <a:cubicBezTo>
                    <a:pt x="2555302" y="2228603"/>
                    <a:pt x="2572205" y="2206086"/>
                    <a:pt x="2600398" y="2206086"/>
                  </a:cubicBezTo>
                  <a:cubicBezTo>
                    <a:pt x="2622946" y="2206086"/>
                    <a:pt x="2634205" y="2200441"/>
                    <a:pt x="2634205" y="2166697"/>
                  </a:cubicBezTo>
                  <a:cubicBezTo>
                    <a:pt x="2634205" y="2127308"/>
                    <a:pt x="2645463" y="2110436"/>
                    <a:pt x="2662398" y="2093564"/>
                  </a:cubicBezTo>
                  <a:cubicBezTo>
                    <a:pt x="2684915" y="2076661"/>
                    <a:pt x="2690560" y="2042916"/>
                    <a:pt x="2696204" y="2020399"/>
                  </a:cubicBezTo>
                  <a:cubicBezTo>
                    <a:pt x="2701849" y="1997882"/>
                    <a:pt x="2724366" y="2009141"/>
                    <a:pt x="2724366" y="1975396"/>
                  </a:cubicBezTo>
                  <a:cubicBezTo>
                    <a:pt x="2724366" y="1941621"/>
                    <a:pt x="2735656" y="1907877"/>
                    <a:pt x="2735656" y="1879746"/>
                  </a:cubicBezTo>
                  <a:cubicBezTo>
                    <a:pt x="2735656" y="1851585"/>
                    <a:pt x="2763818" y="1857229"/>
                    <a:pt x="2780752" y="1840357"/>
                  </a:cubicBezTo>
                  <a:cubicBezTo>
                    <a:pt x="2792010" y="1817840"/>
                    <a:pt x="2769462" y="1795323"/>
                    <a:pt x="2786366" y="1739062"/>
                  </a:cubicBezTo>
                  <a:cubicBezTo>
                    <a:pt x="2808914" y="1688415"/>
                    <a:pt x="2786366" y="1637798"/>
                    <a:pt x="2786366" y="1587151"/>
                  </a:cubicBezTo>
                  <a:cubicBezTo>
                    <a:pt x="2786366" y="1536503"/>
                    <a:pt x="2786366" y="1485856"/>
                    <a:pt x="2803269" y="1468983"/>
                  </a:cubicBezTo>
                  <a:cubicBezTo>
                    <a:pt x="2820204" y="1452112"/>
                    <a:pt x="2814559" y="1446467"/>
                    <a:pt x="2797655" y="1440853"/>
                  </a:cubicBezTo>
                  <a:cubicBezTo>
                    <a:pt x="2786366" y="1429594"/>
                    <a:pt x="2803269" y="1412723"/>
                    <a:pt x="2814559" y="1418336"/>
                  </a:cubicBezTo>
                  <a:cubicBezTo>
                    <a:pt x="2825817" y="1418336"/>
                    <a:pt x="2842720" y="1446467"/>
                    <a:pt x="2865268" y="1429594"/>
                  </a:cubicBezTo>
                  <a:cubicBezTo>
                    <a:pt x="2887817" y="1418336"/>
                    <a:pt x="2904720" y="1356461"/>
                    <a:pt x="2927268" y="1311428"/>
                  </a:cubicBezTo>
                  <a:cubicBezTo>
                    <a:pt x="2944171" y="1260780"/>
                    <a:pt x="2978010" y="1260780"/>
                    <a:pt x="3000526" y="1249553"/>
                  </a:cubicBezTo>
                  <a:cubicBezTo>
                    <a:pt x="3028720" y="1238294"/>
                    <a:pt x="3079429" y="1182017"/>
                    <a:pt x="3113267" y="1097616"/>
                  </a:cubicBezTo>
                  <a:cubicBezTo>
                    <a:pt x="3147074" y="1007589"/>
                    <a:pt x="3107623" y="923188"/>
                    <a:pt x="3096364" y="866920"/>
                  </a:cubicBezTo>
                  <a:cubicBezTo>
                    <a:pt x="3085074" y="805027"/>
                    <a:pt x="3062526" y="816282"/>
                    <a:pt x="3028720" y="821908"/>
                  </a:cubicBezTo>
                  <a:cubicBezTo>
                    <a:pt x="2994913" y="821908"/>
                    <a:pt x="2927268" y="810653"/>
                    <a:pt x="2837107" y="720626"/>
                  </a:cubicBezTo>
                  <a:cubicBezTo>
                    <a:pt x="2752559" y="624972"/>
                    <a:pt x="2662398" y="630599"/>
                    <a:pt x="2606012" y="647480"/>
                  </a:cubicBezTo>
                  <a:cubicBezTo>
                    <a:pt x="2549657" y="664358"/>
                    <a:pt x="2487658" y="619346"/>
                    <a:pt x="2448206" y="608091"/>
                  </a:cubicBezTo>
                  <a:cubicBezTo>
                    <a:pt x="2414400" y="602465"/>
                    <a:pt x="2374948" y="653106"/>
                    <a:pt x="2346786" y="658732"/>
                  </a:cubicBezTo>
                  <a:cubicBezTo>
                    <a:pt x="2318594" y="669988"/>
                    <a:pt x="2363690" y="619346"/>
                    <a:pt x="2363690" y="585586"/>
                  </a:cubicBezTo>
                  <a:cubicBezTo>
                    <a:pt x="2363690" y="551823"/>
                    <a:pt x="2256594" y="506811"/>
                    <a:pt x="2177691" y="473052"/>
                  </a:cubicBezTo>
                  <a:cubicBezTo>
                    <a:pt x="2098789" y="439289"/>
                    <a:pt x="2059337" y="456170"/>
                    <a:pt x="2059337" y="506811"/>
                  </a:cubicBezTo>
                  <a:cubicBezTo>
                    <a:pt x="2059337" y="557453"/>
                    <a:pt x="2031175" y="495556"/>
                    <a:pt x="2002982" y="546197"/>
                  </a:cubicBezTo>
                  <a:cubicBezTo>
                    <a:pt x="1980434" y="602465"/>
                    <a:pt x="1935337" y="568705"/>
                    <a:pt x="1963531" y="546197"/>
                  </a:cubicBezTo>
                  <a:cubicBezTo>
                    <a:pt x="1991724" y="529319"/>
                    <a:pt x="2019885" y="489930"/>
                    <a:pt x="2031175" y="456170"/>
                  </a:cubicBezTo>
                  <a:cubicBezTo>
                    <a:pt x="2042434" y="422410"/>
                    <a:pt x="1918434" y="399903"/>
                    <a:pt x="1873369" y="416784"/>
                  </a:cubicBezTo>
                  <a:cubicBezTo>
                    <a:pt x="1828273" y="433663"/>
                    <a:pt x="1856434" y="495556"/>
                    <a:pt x="1822628" y="478678"/>
                  </a:cubicBezTo>
                  <a:cubicBezTo>
                    <a:pt x="1788821" y="456170"/>
                    <a:pt x="1816983" y="411158"/>
                    <a:pt x="1845176" y="411158"/>
                  </a:cubicBezTo>
                  <a:cubicBezTo>
                    <a:pt x="1873369" y="416784"/>
                    <a:pt x="1901531" y="354891"/>
                    <a:pt x="1924079" y="315502"/>
                  </a:cubicBezTo>
                  <a:cubicBezTo>
                    <a:pt x="1940982" y="270490"/>
                    <a:pt x="1890273" y="264860"/>
                    <a:pt x="1856434" y="231101"/>
                  </a:cubicBezTo>
                  <a:cubicBezTo>
                    <a:pt x="1828273" y="197341"/>
                    <a:pt x="1833918" y="96061"/>
                    <a:pt x="1800080" y="79180"/>
                  </a:cubicBezTo>
                  <a:cubicBezTo>
                    <a:pt x="1766273" y="112940"/>
                    <a:pt x="1721177" y="163581"/>
                    <a:pt x="1709918" y="202967"/>
                  </a:cubicBezTo>
                  <a:cubicBezTo>
                    <a:pt x="1693015" y="253608"/>
                    <a:pt x="1670467" y="225474"/>
                    <a:pt x="1625371" y="242356"/>
                  </a:cubicBezTo>
                  <a:cubicBezTo>
                    <a:pt x="1580275" y="253608"/>
                    <a:pt x="1557757" y="236727"/>
                    <a:pt x="1546468" y="214222"/>
                  </a:cubicBezTo>
                  <a:cubicBezTo>
                    <a:pt x="1535209" y="197341"/>
                    <a:pt x="1490113" y="214222"/>
                    <a:pt x="1456307" y="214222"/>
                  </a:cubicBezTo>
                  <a:cubicBezTo>
                    <a:pt x="1428114" y="214222"/>
                    <a:pt x="1445017" y="253608"/>
                    <a:pt x="1422469" y="264860"/>
                  </a:cubicBezTo>
                  <a:cubicBezTo>
                    <a:pt x="1405566" y="276116"/>
                    <a:pt x="1349211" y="242356"/>
                    <a:pt x="1332308" y="259234"/>
                  </a:cubicBezTo>
                  <a:cubicBezTo>
                    <a:pt x="1309760" y="281742"/>
                    <a:pt x="1298501" y="259234"/>
                    <a:pt x="1287211" y="281742"/>
                  </a:cubicBezTo>
                  <a:cubicBezTo>
                    <a:pt x="1281598" y="298623"/>
                    <a:pt x="1247760" y="287368"/>
                    <a:pt x="1236501" y="298623"/>
                  </a:cubicBezTo>
                  <a:cubicBezTo>
                    <a:pt x="1225212" y="309875"/>
                    <a:pt x="1191405" y="315502"/>
                    <a:pt x="1151954" y="270490"/>
                  </a:cubicBezTo>
                  <a:cubicBezTo>
                    <a:pt x="1106858" y="225474"/>
                    <a:pt x="1118147" y="146699"/>
                    <a:pt x="1135051" y="129821"/>
                  </a:cubicBezTo>
                  <a:cubicBezTo>
                    <a:pt x="1151954" y="118566"/>
                    <a:pt x="1151954" y="73554"/>
                    <a:pt x="1129406" y="62298"/>
                  </a:cubicBezTo>
                  <a:cubicBezTo>
                    <a:pt x="1101244" y="51046"/>
                    <a:pt x="1129406" y="405"/>
                    <a:pt x="1095599" y="405"/>
                  </a:cubicBezTo>
                  <a:cubicBezTo>
                    <a:pt x="1061793" y="-5221"/>
                    <a:pt x="1067406" y="34165"/>
                    <a:pt x="1044889" y="45420"/>
                  </a:cubicBezTo>
                  <a:cubicBezTo>
                    <a:pt x="1022341" y="51046"/>
                    <a:pt x="971600" y="84806"/>
                    <a:pt x="949052" y="79180"/>
                  </a:cubicBezTo>
                  <a:cubicBezTo>
                    <a:pt x="920890" y="73554"/>
                    <a:pt x="892697" y="84806"/>
                    <a:pt x="892697" y="112940"/>
                  </a:cubicBezTo>
                  <a:cubicBezTo>
                    <a:pt x="892697" y="135447"/>
                    <a:pt x="864535" y="129821"/>
                    <a:pt x="858890" y="107313"/>
                  </a:cubicBezTo>
                  <a:cubicBezTo>
                    <a:pt x="858890" y="90432"/>
                    <a:pt x="808181" y="101687"/>
                    <a:pt x="791246" y="84806"/>
                  </a:cubicBezTo>
                  <a:cubicBezTo>
                    <a:pt x="779987" y="73554"/>
                    <a:pt x="712343" y="79180"/>
                    <a:pt x="740536" y="96061"/>
                  </a:cubicBezTo>
                  <a:cubicBezTo>
                    <a:pt x="768729" y="112940"/>
                    <a:pt x="768729" y="129821"/>
                    <a:pt x="768729" y="152329"/>
                  </a:cubicBezTo>
                  <a:cubicBezTo>
                    <a:pt x="768729" y="180462"/>
                    <a:pt x="791246" y="174833"/>
                    <a:pt x="791246" y="202967"/>
                  </a:cubicBezTo>
                  <a:cubicBezTo>
                    <a:pt x="791246" y="236727"/>
                    <a:pt x="813794" y="214222"/>
                    <a:pt x="830697" y="214222"/>
                  </a:cubicBezTo>
                  <a:cubicBezTo>
                    <a:pt x="847632" y="214222"/>
                    <a:pt x="847632" y="242356"/>
                    <a:pt x="825084" y="247982"/>
                  </a:cubicBezTo>
                  <a:cubicBezTo>
                    <a:pt x="796891" y="253608"/>
                    <a:pt x="785632" y="264860"/>
                    <a:pt x="779987" y="287368"/>
                  </a:cubicBezTo>
                  <a:cubicBezTo>
                    <a:pt x="768729" y="315502"/>
                    <a:pt x="746181" y="298623"/>
                    <a:pt x="723633" y="315502"/>
                  </a:cubicBezTo>
                  <a:cubicBezTo>
                    <a:pt x="706729" y="332383"/>
                    <a:pt x="684181" y="354891"/>
                    <a:pt x="672891" y="343635"/>
                  </a:cubicBezTo>
                  <a:cubicBezTo>
                    <a:pt x="655988" y="332383"/>
                    <a:pt x="644729" y="343635"/>
                    <a:pt x="627826" y="349261"/>
                  </a:cubicBezTo>
                  <a:cubicBezTo>
                    <a:pt x="610923" y="360517"/>
                    <a:pt x="605278" y="349261"/>
                    <a:pt x="582730" y="332383"/>
                  </a:cubicBezTo>
                  <a:cubicBezTo>
                    <a:pt x="565827" y="315502"/>
                    <a:pt x="554537" y="281742"/>
                    <a:pt x="520731" y="253608"/>
                  </a:cubicBezTo>
                  <a:cubicBezTo>
                    <a:pt x="503827" y="259234"/>
                    <a:pt x="464376" y="276116"/>
                    <a:pt x="441828" y="276116"/>
                  </a:cubicBezTo>
                  <a:cubicBezTo>
                    <a:pt x="413666" y="276116"/>
                    <a:pt x="329119" y="270490"/>
                    <a:pt x="323474" y="281742"/>
                  </a:cubicBezTo>
                  <a:cubicBezTo>
                    <a:pt x="317829" y="298623"/>
                    <a:pt x="329119" y="326757"/>
                    <a:pt x="346022" y="326757"/>
                  </a:cubicBezTo>
                  <a:cubicBezTo>
                    <a:pt x="357280" y="332383"/>
                    <a:pt x="391118" y="338009"/>
                    <a:pt x="362925" y="360517"/>
                  </a:cubicBezTo>
                  <a:cubicBezTo>
                    <a:pt x="329119" y="383024"/>
                    <a:pt x="306570" y="354891"/>
                    <a:pt x="306570" y="399903"/>
                  </a:cubicBezTo>
                  <a:cubicBezTo>
                    <a:pt x="306570" y="450544"/>
                    <a:pt x="368570" y="484304"/>
                    <a:pt x="357280" y="529319"/>
                  </a:cubicBezTo>
                  <a:cubicBezTo>
                    <a:pt x="351667" y="551823"/>
                    <a:pt x="340377" y="613720"/>
                    <a:pt x="340377" y="636225"/>
                  </a:cubicBezTo>
                  <a:cubicBezTo>
                    <a:pt x="340377" y="664358"/>
                    <a:pt x="329119" y="743133"/>
                    <a:pt x="312215" y="743133"/>
                  </a:cubicBezTo>
                  <a:cubicBezTo>
                    <a:pt x="289667" y="748760"/>
                    <a:pt x="272764" y="726252"/>
                    <a:pt x="244570" y="748760"/>
                  </a:cubicBezTo>
                  <a:cubicBezTo>
                    <a:pt x="216409" y="771267"/>
                    <a:pt x="176957" y="760015"/>
                    <a:pt x="148764" y="788149"/>
                  </a:cubicBezTo>
                  <a:cubicBezTo>
                    <a:pt x="114958" y="810653"/>
                    <a:pt x="81120" y="799401"/>
                    <a:pt x="75506" y="833161"/>
                  </a:cubicBezTo>
                  <a:cubicBezTo>
                    <a:pt x="75506" y="861294"/>
                    <a:pt x="41669" y="878176"/>
                    <a:pt x="52958" y="906310"/>
                  </a:cubicBezTo>
                  <a:cubicBezTo>
                    <a:pt x="58603" y="934443"/>
                    <a:pt x="36055" y="928817"/>
                    <a:pt x="13507" y="951322"/>
                  </a:cubicBezTo>
                  <a:cubicBezTo>
                    <a:pt x="-3396" y="968203"/>
                    <a:pt x="19152" y="985081"/>
                    <a:pt x="2217" y="1001963"/>
                  </a:cubicBezTo>
                  <a:cubicBezTo>
                    <a:pt x="-9041" y="1018844"/>
                    <a:pt x="7862" y="1041349"/>
                    <a:pt x="24765" y="1069483"/>
                  </a:cubicBezTo>
                  <a:cubicBezTo>
                    <a:pt x="41669" y="1091990"/>
                    <a:pt x="58603" y="1114498"/>
                    <a:pt x="58603" y="1137005"/>
                  </a:cubicBezTo>
                  <a:cubicBezTo>
                    <a:pt x="52958" y="1159513"/>
                    <a:pt x="75506" y="1170765"/>
                    <a:pt x="98054" y="1165139"/>
                  </a:cubicBezTo>
                  <a:cubicBezTo>
                    <a:pt x="120572" y="1165139"/>
                    <a:pt x="103668" y="1210164"/>
                    <a:pt x="137506" y="1210164"/>
                  </a:cubicBezTo>
                  <a:cubicBezTo>
                    <a:pt x="176957" y="1210164"/>
                    <a:pt x="216409" y="1221391"/>
                    <a:pt x="222022" y="1198899"/>
                  </a:cubicBezTo>
                  <a:cubicBezTo>
                    <a:pt x="233312" y="1176391"/>
                    <a:pt x="261474" y="1159513"/>
                    <a:pt x="261474" y="1193273"/>
                  </a:cubicBezTo>
                  <a:cubicBezTo>
                    <a:pt x="261474" y="1221391"/>
                    <a:pt x="250215" y="1305814"/>
                    <a:pt x="278377" y="1294555"/>
                  </a:cubicBezTo>
                  <a:cubicBezTo>
                    <a:pt x="300925" y="1283297"/>
                    <a:pt x="357280" y="1288942"/>
                    <a:pt x="379828" y="1294555"/>
                  </a:cubicBezTo>
                  <a:cubicBezTo>
                    <a:pt x="408021" y="1305814"/>
                    <a:pt x="430569" y="1294555"/>
                    <a:pt x="447473" y="1283297"/>
                  </a:cubicBezTo>
                  <a:cubicBezTo>
                    <a:pt x="464376" y="1266425"/>
                    <a:pt x="481279" y="1266425"/>
                    <a:pt x="515086" y="1243908"/>
                  </a:cubicBezTo>
                  <a:cubicBezTo>
                    <a:pt x="548923" y="1227036"/>
                    <a:pt x="577085" y="1204519"/>
                    <a:pt x="610923" y="1204519"/>
                  </a:cubicBezTo>
                  <a:cubicBezTo>
                    <a:pt x="639085" y="1204519"/>
                    <a:pt x="689826" y="1187647"/>
                    <a:pt x="684181" y="1210164"/>
                  </a:cubicBezTo>
                  <a:cubicBezTo>
                    <a:pt x="678536" y="1232649"/>
                    <a:pt x="672891" y="1317072"/>
                    <a:pt x="712343" y="1362075"/>
                  </a:cubicBezTo>
                  <a:cubicBezTo>
                    <a:pt x="746181" y="1407078"/>
                    <a:pt x="768729" y="1423981"/>
                    <a:pt x="802536" y="1418336"/>
                  </a:cubicBezTo>
                  <a:cubicBezTo>
                    <a:pt x="841987" y="1412723"/>
                    <a:pt x="836342" y="1429594"/>
                    <a:pt x="858890" y="1429594"/>
                  </a:cubicBezTo>
                  <a:cubicBezTo>
                    <a:pt x="887084" y="1429594"/>
                    <a:pt x="870149" y="1457725"/>
                    <a:pt x="892697" y="1457725"/>
                  </a:cubicBezTo>
                  <a:cubicBezTo>
                    <a:pt x="915245" y="1457725"/>
                    <a:pt x="960342" y="1463370"/>
                    <a:pt x="960342" y="1485856"/>
                  </a:cubicBezTo>
                  <a:cubicBezTo>
                    <a:pt x="960342" y="1513986"/>
                    <a:pt x="1027955" y="1491501"/>
                    <a:pt x="1044889" y="1508373"/>
                  </a:cubicBezTo>
                  <a:cubicBezTo>
                    <a:pt x="1061793" y="1519631"/>
                    <a:pt x="1078696" y="1530890"/>
                    <a:pt x="1073051" y="1559020"/>
                  </a:cubicBezTo>
                  <a:cubicBezTo>
                    <a:pt x="1073051" y="1587151"/>
                    <a:pt x="1112503" y="1609637"/>
                    <a:pt x="1089954" y="1620895"/>
                  </a:cubicBezTo>
                  <a:cubicBezTo>
                    <a:pt x="1061793" y="1632154"/>
                    <a:pt x="1095599" y="1654670"/>
                    <a:pt x="1095599" y="1688415"/>
                  </a:cubicBezTo>
                  <a:cubicBezTo>
                    <a:pt x="1101244" y="1716545"/>
                    <a:pt x="1129406" y="1727804"/>
                    <a:pt x="1185761" y="1727804"/>
                  </a:cubicBezTo>
                  <a:cubicBezTo>
                    <a:pt x="1236501" y="1722190"/>
                    <a:pt x="1247760" y="1727804"/>
                    <a:pt x="1247760" y="1767193"/>
                  </a:cubicBezTo>
                  <a:cubicBezTo>
                    <a:pt x="1247760" y="1806582"/>
                    <a:pt x="1281598" y="1806582"/>
                    <a:pt x="1292856" y="1845971"/>
                  </a:cubicBezTo>
                  <a:cubicBezTo>
                    <a:pt x="1309760" y="1879746"/>
                    <a:pt x="1281598" y="1919104"/>
                    <a:pt x="1287211" y="1947266"/>
                  </a:cubicBezTo>
                  <a:cubicBezTo>
                    <a:pt x="1287211" y="1969752"/>
                    <a:pt x="1275953" y="1992269"/>
                    <a:pt x="1264663" y="1997882"/>
                  </a:cubicBezTo>
                  <a:cubicBezTo>
                    <a:pt x="1281598" y="2020399"/>
                    <a:pt x="1281598" y="2031658"/>
                    <a:pt x="1264663" y="2042916"/>
                  </a:cubicBezTo>
                  <a:cubicBezTo>
                    <a:pt x="1242146" y="2054175"/>
                    <a:pt x="1292856" y="2087919"/>
                    <a:pt x="1281598" y="2138567"/>
                  </a:cubicBezTo>
                  <a:cubicBezTo>
                    <a:pt x="1270308" y="2189214"/>
                    <a:pt x="1264663" y="2200441"/>
                    <a:pt x="1321049" y="2206086"/>
                  </a:cubicBezTo>
                  <a:cubicBezTo>
                    <a:pt x="1377404" y="2206086"/>
                    <a:pt x="1371759" y="2222958"/>
                    <a:pt x="1388662" y="2211700"/>
                  </a:cubicBezTo>
                  <a:cubicBezTo>
                    <a:pt x="1405566" y="2200441"/>
                    <a:pt x="1433758" y="2251089"/>
                    <a:pt x="1445017" y="2279219"/>
                  </a:cubicBezTo>
                  <a:cubicBezTo>
                    <a:pt x="1450662" y="2301736"/>
                    <a:pt x="1473210" y="2363642"/>
                    <a:pt x="1478855" y="2363642"/>
                  </a:cubicBezTo>
                  <a:cubicBezTo>
                    <a:pt x="1490113" y="2363642"/>
                    <a:pt x="1518306" y="2335512"/>
                    <a:pt x="1546468" y="2352384"/>
                  </a:cubicBezTo>
                  <a:cubicBezTo>
                    <a:pt x="1574661" y="2363642"/>
                    <a:pt x="1540823" y="2453648"/>
                    <a:pt x="1540823" y="2493037"/>
                  </a:cubicBezTo>
                  <a:cubicBezTo>
                    <a:pt x="1557757" y="2493037"/>
                    <a:pt x="1585919" y="2493037"/>
                    <a:pt x="1591564" y="2493037"/>
                  </a:cubicBezTo>
                  <a:cubicBezTo>
                    <a:pt x="1608467" y="2504295"/>
                    <a:pt x="1614112" y="2599945"/>
                    <a:pt x="1608467" y="2616849"/>
                  </a:cubicBezTo>
                  <a:cubicBezTo>
                    <a:pt x="1597209" y="2633721"/>
                    <a:pt x="1540823" y="2650593"/>
                    <a:pt x="1512661" y="2667465"/>
                  </a:cubicBezTo>
                  <a:cubicBezTo>
                    <a:pt x="1478855" y="2689982"/>
                    <a:pt x="1405566" y="2757502"/>
                    <a:pt x="1371759" y="2813763"/>
                  </a:cubicBezTo>
                  <a:cubicBezTo>
                    <a:pt x="1354856" y="2847538"/>
                    <a:pt x="1326663" y="2870024"/>
                    <a:pt x="1304115" y="2898186"/>
                  </a:cubicBezTo>
                  <a:cubicBezTo>
                    <a:pt x="1315404" y="2898186"/>
                    <a:pt x="1321049" y="2898186"/>
                    <a:pt x="1326663" y="2892541"/>
                  </a:cubicBezTo>
                  <a:cubicBezTo>
                    <a:pt x="1343566" y="2886927"/>
                    <a:pt x="1366114" y="2886927"/>
                    <a:pt x="1394307" y="2920672"/>
                  </a:cubicBezTo>
                  <a:cubicBezTo>
                    <a:pt x="1422469" y="2948802"/>
                    <a:pt x="1422469" y="2976933"/>
                    <a:pt x="1428114" y="2976933"/>
                  </a:cubicBezTo>
                  <a:cubicBezTo>
                    <a:pt x="1439403" y="2971319"/>
                    <a:pt x="1456307" y="2931930"/>
                    <a:pt x="1473210" y="2960061"/>
                  </a:cubicBezTo>
                  <a:cubicBezTo>
                    <a:pt x="1495758" y="2993836"/>
                    <a:pt x="1552113" y="3016322"/>
                    <a:pt x="1563371" y="3027580"/>
                  </a:cubicBezTo>
                  <a:cubicBezTo>
                    <a:pt x="1574661" y="3044452"/>
                    <a:pt x="1619726" y="3055711"/>
                    <a:pt x="1619726" y="3089487"/>
                  </a:cubicBezTo>
                  <a:cubicBezTo>
                    <a:pt x="1619726" y="3117617"/>
                    <a:pt x="1602823" y="3168264"/>
                    <a:pt x="1625371" y="3213267"/>
                  </a:cubicBezTo>
                  <a:cubicBezTo>
                    <a:pt x="1636660" y="3196395"/>
                    <a:pt x="1647919" y="3185137"/>
                    <a:pt x="1664822" y="3173878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20">
              <a:extLst>
                <a:ext uri="{FF2B5EF4-FFF2-40B4-BE49-F238E27FC236}">
                  <a16:creationId xmlns:a16="http://schemas.microsoft.com/office/drawing/2014/main" id="{82DEDD1E-F6ED-C571-95B6-26AD816FC5F2}"/>
                </a:ext>
              </a:extLst>
            </p:cNvPr>
            <p:cNvSpPr/>
            <p:nvPr/>
          </p:nvSpPr>
          <p:spPr>
            <a:xfrm>
              <a:off x="9807375" y="4061152"/>
              <a:ext cx="392955" cy="420161"/>
            </a:xfrm>
            <a:custGeom>
              <a:avLst/>
              <a:gdLst>
                <a:gd name="connsiteX0" fmla="*/ 385915 w 392955"/>
                <a:gd name="connsiteY0" fmla="*/ 199698 h 420161"/>
                <a:gd name="connsiteX1" fmla="*/ 329779 w 392955"/>
                <a:gd name="connsiteY1" fmla="*/ 137760 h 420161"/>
                <a:gd name="connsiteX2" fmla="*/ 239960 w 392955"/>
                <a:gd name="connsiteY2" fmla="*/ 70209 h 420161"/>
                <a:gd name="connsiteX3" fmla="*/ 195052 w 392955"/>
                <a:gd name="connsiteY3" fmla="*/ 87082 h 420161"/>
                <a:gd name="connsiteX4" fmla="*/ 161370 w 392955"/>
                <a:gd name="connsiteY4" fmla="*/ 30789 h 420161"/>
                <a:gd name="connsiteX5" fmla="*/ 94006 w 392955"/>
                <a:gd name="connsiteY5" fmla="*/ 2659 h 420161"/>
                <a:gd name="connsiteX6" fmla="*/ 71551 w 392955"/>
                <a:gd name="connsiteY6" fmla="*/ 8272 h 420161"/>
                <a:gd name="connsiteX7" fmla="*/ 49097 w 392955"/>
                <a:gd name="connsiteY7" fmla="*/ 53306 h 420161"/>
                <a:gd name="connsiteX8" fmla="*/ 21028 w 392955"/>
                <a:gd name="connsiteY8" fmla="*/ 188439 h 420161"/>
                <a:gd name="connsiteX9" fmla="*/ -1426 w 392955"/>
                <a:gd name="connsiteY9" fmla="*/ 289765 h 420161"/>
                <a:gd name="connsiteX10" fmla="*/ 21028 w 392955"/>
                <a:gd name="connsiteY10" fmla="*/ 334799 h 420161"/>
                <a:gd name="connsiteX11" fmla="*/ 15415 w 392955"/>
                <a:gd name="connsiteY11" fmla="*/ 368575 h 420161"/>
                <a:gd name="connsiteX12" fmla="*/ 49097 w 392955"/>
                <a:gd name="connsiteY12" fmla="*/ 385478 h 420161"/>
                <a:gd name="connsiteX13" fmla="*/ 150143 w 392955"/>
                <a:gd name="connsiteY13" fmla="*/ 413608 h 420161"/>
                <a:gd name="connsiteX14" fmla="*/ 211892 w 392955"/>
                <a:gd name="connsiteY14" fmla="*/ 413608 h 420161"/>
                <a:gd name="connsiteX15" fmla="*/ 329779 w 392955"/>
                <a:gd name="connsiteY15" fmla="*/ 396737 h 420161"/>
                <a:gd name="connsiteX16" fmla="*/ 391529 w 392955"/>
                <a:gd name="connsiteY16" fmla="*/ 323541 h 420161"/>
                <a:gd name="connsiteX17" fmla="*/ 385915 w 392955"/>
                <a:gd name="connsiteY17" fmla="*/ 199698 h 420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92955" h="420161">
                  <a:moveTo>
                    <a:pt x="385915" y="199698"/>
                  </a:moveTo>
                  <a:cubicBezTo>
                    <a:pt x="385915" y="165922"/>
                    <a:pt x="341006" y="154664"/>
                    <a:pt x="329779" y="137760"/>
                  </a:cubicBezTo>
                  <a:cubicBezTo>
                    <a:pt x="318552" y="126502"/>
                    <a:pt x="262416" y="103985"/>
                    <a:pt x="239960" y="70209"/>
                  </a:cubicBezTo>
                  <a:cubicBezTo>
                    <a:pt x="223120" y="42048"/>
                    <a:pt x="206279" y="81468"/>
                    <a:pt x="195052" y="87082"/>
                  </a:cubicBezTo>
                  <a:cubicBezTo>
                    <a:pt x="189438" y="87082"/>
                    <a:pt x="189438" y="58951"/>
                    <a:pt x="161370" y="30789"/>
                  </a:cubicBezTo>
                  <a:cubicBezTo>
                    <a:pt x="133301" y="-2986"/>
                    <a:pt x="110847" y="-2986"/>
                    <a:pt x="94006" y="2659"/>
                  </a:cubicBezTo>
                  <a:cubicBezTo>
                    <a:pt x="88392" y="8272"/>
                    <a:pt x="82779" y="8272"/>
                    <a:pt x="71551" y="8272"/>
                  </a:cubicBezTo>
                  <a:cubicBezTo>
                    <a:pt x="54710" y="25176"/>
                    <a:pt x="49097" y="36434"/>
                    <a:pt x="49097" y="53306"/>
                  </a:cubicBezTo>
                  <a:cubicBezTo>
                    <a:pt x="49097" y="87082"/>
                    <a:pt x="21028" y="120857"/>
                    <a:pt x="21028" y="188439"/>
                  </a:cubicBezTo>
                  <a:cubicBezTo>
                    <a:pt x="21028" y="250345"/>
                    <a:pt x="-1426" y="239087"/>
                    <a:pt x="-1426" y="289765"/>
                  </a:cubicBezTo>
                  <a:cubicBezTo>
                    <a:pt x="-1426" y="340444"/>
                    <a:pt x="15415" y="329186"/>
                    <a:pt x="21028" y="334799"/>
                  </a:cubicBezTo>
                  <a:cubicBezTo>
                    <a:pt x="26642" y="340444"/>
                    <a:pt x="21028" y="357316"/>
                    <a:pt x="15415" y="368575"/>
                  </a:cubicBezTo>
                  <a:cubicBezTo>
                    <a:pt x="26642" y="374219"/>
                    <a:pt x="32256" y="385478"/>
                    <a:pt x="49097" y="385478"/>
                  </a:cubicBezTo>
                  <a:cubicBezTo>
                    <a:pt x="77165" y="379833"/>
                    <a:pt x="110847" y="391092"/>
                    <a:pt x="150143" y="413608"/>
                  </a:cubicBezTo>
                  <a:cubicBezTo>
                    <a:pt x="189438" y="430512"/>
                    <a:pt x="172597" y="407995"/>
                    <a:pt x="211892" y="413608"/>
                  </a:cubicBezTo>
                  <a:cubicBezTo>
                    <a:pt x="245574" y="419253"/>
                    <a:pt x="290484" y="419253"/>
                    <a:pt x="329779" y="396737"/>
                  </a:cubicBezTo>
                  <a:cubicBezTo>
                    <a:pt x="357847" y="379833"/>
                    <a:pt x="369075" y="351702"/>
                    <a:pt x="391529" y="323541"/>
                  </a:cubicBezTo>
                  <a:cubicBezTo>
                    <a:pt x="369075" y="278507"/>
                    <a:pt x="385915" y="227828"/>
                    <a:pt x="385915" y="199698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19">
              <a:extLst>
                <a:ext uri="{FF2B5EF4-FFF2-40B4-BE49-F238E27FC236}">
                  <a16:creationId xmlns:a16="http://schemas.microsoft.com/office/drawing/2014/main" id="{A8A0B211-A140-AFD6-6B59-DCA686DE6D5F}"/>
                </a:ext>
              </a:extLst>
            </p:cNvPr>
            <p:cNvSpPr/>
            <p:nvPr/>
          </p:nvSpPr>
          <p:spPr>
            <a:xfrm>
              <a:off x="8595973" y="3358180"/>
              <a:ext cx="1588373" cy="3131071"/>
            </a:xfrm>
            <a:custGeom>
              <a:avLst/>
              <a:gdLst>
                <a:gd name="connsiteX0" fmla="*/ 600523 w 1588373"/>
                <a:gd name="connsiteY0" fmla="*/ 3073809 h 3131071"/>
                <a:gd name="connsiteX1" fmla="*/ 443029 w 1588373"/>
                <a:gd name="connsiteY1" fmla="*/ 2972545 h 3131071"/>
                <a:gd name="connsiteX2" fmla="*/ 403670 w 1588373"/>
                <a:gd name="connsiteY2" fmla="*/ 2933156 h 3131071"/>
                <a:gd name="connsiteX3" fmla="*/ 409284 w 1588373"/>
                <a:gd name="connsiteY3" fmla="*/ 2899412 h 3131071"/>
                <a:gd name="connsiteX4" fmla="*/ 381185 w 1588373"/>
                <a:gd name="connsiteY4" fmla="*/ 2860023 h 3131071"/>
                <a:gd name="connsiteX5" fmla="*/ 386799 w 1588373"/>
                <a:gd name="connsiteY5" fmla="*/ 3118812 h 3131071"/>
                <a:gd name="connsiteX6" fmla="*/ 516162 w 1588373"/>
                <a:gd name="connsiteY6" fmla="*/ 3124425 h 3131071"/>
                <a:gd name="connsiteX7" fmla="*/ 555519 w 1588373"/>
                <a:gd name="connsiteY7" fmla="*/ 3124425 h 3131071"/>
                <a:gd name="connsiteX8" fmla="*/ 651139 w 1588373"/>
                <a:gd name="connsiteY8" fmla="*/ 3096295 h 3131071"/>
                <a:gd name="connsiteX9" fmla="*/ 600523 w 1588373"/>
                <a:gd name="connsiteY9" fmla="*/ 3073809 h 3131071"/>
                <a:gd name="connsiteX10" fmla="*/ 1567971 w 1588373"/>
                <a:gd name="connsiteY10" fmla="*/ 305877 h 3131071"/>
                <a:gd name="connsiteX11" fmla="*/ 1517324 w 1588373"/>
                <a:gd name="connsiteY11" fmla="*/ 305877 h 3131071"/>
                <a:gd name="connsiteX12" fmla="*/ 1517324 w 1588373"/>
                <a:gd name="connsiteY12" fmla="*/ 311491 h 3131071"/>
                <a:gd name="connsiteX13" fmla="*/ 1477966 w 1588373"/>
                <a:gd name="connsiteY13" fmla="*/ 429627 h 3131071"/>
                <a:gd name="connsiteX14" fmla="*/ 1416091 w 1588373"/>
                <a:gd name="connsiteY14" fmla="*/ 457758 h 3131071"/>
                <a:gd name="connsiteX15" fmla="*/ 1348603 w 1588373"/>
                <a:gd name="connsiteY15" fmla="*/ 474630 h 3131071"/>
                <a:gd name="connsiteX16" fmla="*/ 1269856 w 1588373"/>
                <a:gd name="connsiteY16" fmla="*/ 469016 h 3131071"/>
                <a:gd name="connsiteX17" fmla="*/ 1196722 w 1588373"/>
                <a:gd name="connsiteY17" fmla="*/ 452144 h 3131071"/>
                <a:gd name="connsiteX18" fmla="*/ 1224853 w 1588373"/>
                <a:gd name="connsiteY18" fmla="*/ 395883 h 3131071"/>
                <a:gd name="connsiteX19" fmla="*/ 1286728 w 1588373"/>
                <a:gd name="connsiteY19" fmla="*/ 289005 h 3131071"/>
                <a:gd name="connsiteX20" fmla="*/ 1140492 w 1588373"/>
                <a:gd name="connsiteY20" fmla="*/ 215841 h 3131071"/>
                <a:gd name="connsiteX21" fmla="*/ 1050487 w 1588373"/>
                <a:gd name="connsiteY21" fmla="*/ 170838 h 3131071"/>
                <a:gd name="connsiteX22" fmla="*/ 960513 w 1588373"/>
                <a:gd name="connsiteY22" fmla="*/ 120222 h 3131071"/>
                <a:gd name="connsiteX23" fmla="*/ 853635 w 1588373"/>
                <a:gd name="connsiteY23" fmla="*/ 7700 h 3131071"/>
                <a:gd name="connsiteX24" fmla="*/ 774888 w 1588373"/>
                <a:gd name="connsiteY24" fmla="*/ 7700 h 3131071"/>
                <a:gd name="connsiteX25" fmla="*/ 729886 w 1588373"/>
                <a:gd name="connsiteY25" fmla="*/ 52702 h 3131071"/>
                <a:gd name="connsiteX26" fmla="*/ 639911 w 1588373"/>
                <a:gd name="connsiteY26" fmla="*/ 13313 h 3131071"/>
                <a:gd name="connsiteX27" fmla="*/ 566778 w 1588373"/>
                <a:gd name="connsiteY27" fmla="*/ 18958 h 3131071"/>
                <a:gd name="connsiteX28" fmla="*/ 510548 w 1588373"/>
                <a:gd name="connsiteY28" fmla="*/ 63961 h 3131071"/>
                <a:gd name="connsiteX29" fmla="*/ 493676 w 1588373"/>
                <a:gd name="connsiteY29" fmla="*/ 159611 h 3131071"/>
                <a:gd name="connsiteX30" fmla="*/ 403670 w 1588373"/>
                <a:gd name="connsiteY30" fmla="*/ 227099 h 3131071"/>
                <a:gd name="connsiteX31" fmla="*/ 398057 w 1588373"/>
                <a:gd name="connsiteY31" fmla="*/ 289005 h 3131071"/>
                <a:gd name="connsiteX32" fmla="*/ 403670 w 1588373"/>
                <a:gd name="connsiteY32" fmla="*/ 373366 h 3131071"/>
                <a:gd name="connsiteX33" fmla="*/ 409284 w 1588373"/>
                <a:gd name="connsiteY33" fmla="*/ 424013 h 3131071"/>
                <a:gd name="connsiteX34" fmla="*/ 358668 w 1588373"/>
                <a:gd name="connsiteY34" fmla="*/ 463403 h 3131071"/>
                <a:gd name="connsiteX35" fmla="*/ 336182 w 1588373"/>
                <a:gd name="connsiteY35" fmla="*/ 530891 h 3131071"/>
                <a:gd name="connsiteX36" fmla="*/ 302438 w 1588373"/>
                <a:gd name="connsiteY36" fmla="*/ 598411 h 3131071"/>
                <a:gd name="connsiteX37" fmla="*/ 279921 w 1588373"/>
                <a:gd name="connsiteY37" fmla="*/ 643413 h 3131071"/>
                <a:gd name="connsiteX38" fmla="*/ 279921 w 1588373"/>
                <a:gd name="connsiteY38" fmla="*/ 722191 h 3131071"/>
                <a:gd name="connsiteX39" fmla="*/ 246177 w 1588373"/>
                <a:gd name="connsiteY39" fmla="*/ 784066 h 3131071"/>
                <a:gd name="connsiteX40" fmla="*/ 246177 w 1588373"/>
                <a:gd name="connsiteY40" fmla="*/ 868458 h 3131071"/>
                <a:gd name="connsiteX41" fmla="*/ 274307 w 1588373"/>
                <a:gd name="connsiteY41" fmla="*/ 947205 h 3131071"/>
                <a:gd name="connsiteX42" fmla="*/ 291179 w 1588373"/>
                <a:gd name="connsiteY42" fmla="*/ 1014725 h 3131071"/>
                <a:gd name="connsiteX43" fmla="*/ 268694 w 1588373"/>
                <a:gd name="connsiteY43" fmla="*/ 1082244 h 3131071"/>
                <a:gd name="connsiteX44" fmla="*/ 246177 w 1588373"/>
                <a:gd name="connsiteY44" fmla="*/ 1138505 h 3131071"/>
                <a:gd name="connsiteX45" fmla="*/ 246177 w 1588373"/>
                <a:gd name="connsiteY45" fmla="*/ 1239769 h 3131071"/>
                <a:gd name="connsiteX46" fmla="*/ 189947 w 1588373"/>
                <a:gd name="connsiteY46" fmla="*/ 1318516 h 3131071"/>
                <a:gd name="connsiteX47" fmla="*/ 189947 w 1588373"/>
                <a:gd name="connsiteY47" fmla="*/ 1419780 h 3131071"/>
                <a:gd name="connsiteX48" fmla="*/ 206819 w 1588373"/>
                <a:gd name="connsiteY48" fmla="*/ 1464814 h 3131071"/>
                <a:gd name="connsiteX49" fmla="*/ 161816 w 1588373"/>
                <a:gd name="connsiteY49" fmla="*/ 1498558 h 3131071"/>
                <a:gd name="connsiteX50" fmla="*/ 161816 w 1588373"/>
                <a:gd name="connsiteY50" fmla="*/ 1554819 h 3131071"/>
                <a:gd name="connsiteX51" fmla="*/ 139299 w 1588373"/>
                <a:gd name="connsiteY51" fmla="*/ 1605436 h 3131071"/>
                <a:gd name="connsiteX52" fmla="*/ 116813 w 1588373"/>
                <a:gd name="connsiteY52" fmla="*/ 1661697 h 3131071"/>
                <a:gd name="connsiteX53" fmla="*/ 133686 w 1588373"/>
                <a:gd name="connsiteY53" fmla="*/ 1717958 h 3131071"/>
                <a:gd name="connsiteX54" fmla="*/ 128072 w 1588373"/>
                <a:gd name="connsiteY54" fmla="*/ 1802350 h 3131071"/>
                <a:gd name="connsiteX55" fmla="*/ 116813 w 1588373"/>
                <a:gd name="connsiteY55" fmla="*/ 1886742 h 3131071"/>
                <a:gd name="connsiteX56" fmla="*/ 122427 w 1588373"/>
                <a:gd name="connsiteY56" fmla="*/ 1926131 h 3131071"/>
                <a:gd name="connsiteX57" fmla="*/ 133686 w 1588373"/>
                <a:gd name="connsiteY57" fmla="*/ 1976747 h 3131071"/>
                <a:gd name="connsiteX58" fmla="*/ 161816 w 1588373"/>
                <a:gd name="connsiteY58" fmla="*/ 2016136 h 3131071"/>
                <a:gd name="connsiteX59" fmla="*/ 173075 w 1588373"/>
                <a:gd name="connsiteY59" fmla="*/ 2055525 h 3131071"/>
                <a:gd name="connsiteX60" fmla="*/ 139299 w 1588373"/>
                <a:gd name="connsiteY60" fmla="*/ 2072397 h 3131071"/>
                <a:gd name="connsiteX61" fmla="*/ 150558 w 1588373"/>
                <a:gd name="connsiteY61" fmla="*/ 2123014 h 3131071"/>
                <a:gd name="connsiteX62" fmla="*/ 139299 w 1588373"/>
                <a:gd name="connsiteY62" fmla="*/ 2184920 h 3131071"/>
                <a:gd name="connsiteX63" fmla="*/ 139299 w 1588373"/>
                <a:gd name="connsiteY63" fmla="*/ 2246794 h 3131071"/>
                <a:gd name="connsiteX64" fmla="*/ 116813 w 1588373"/>
                <a:gd name="connsiteY64" fmla="*/ 2297442 h 3131071"/>
                <a:gd name="connsiteX65" fmla="*/ 83069 w 1588373"/>
                <a:gd name="connsiteY65" fmla="*/ 2353672 h 3131071"/>
                <a:gd name="connsiteX66" fmla="*/ 83069 w 1588373"/>
                <a:gd name="connsiteY66" fmla="*/ 2415578 h 3131071"/>
                <a:gd name="connsiteX67" fmla="*/ 49325 w 1588373"/>
                <a:gd name="connsiteY67" fmla="*/ 2466195 h 3131071"/>
                <a:gd name="connsiteX68" fmla="*/ 9936 w 1588373"/>
                <a:gd name="connsiteY68" fmla="*/ 2522456 h 3131071"/>
                <a:gd name="connsiteX69" fmla="*/ 9936 w 1588373"/>
                <a:gd name="connsiteY69" fmla="*/ 2595589 h 3131071"/>
                <a:gd name="connsiteX70" fmla="*/ 21194 w 1588373"/>
                <a:gd name="connsiteY70" fmla="*/ 2646237 h 3131071"/>
                <a:gd name="connsiteX71" fmla="*/ 99941 w 1588373"/>
                <a:gd name="connsiteY71" fmla="*/ 2668722 h 3131071"/>
                <a:gd name="connsiteX72" fmla="*/ 99941 w 1588373"/>
                <a:gd name="connsiteY72" fmla="*/ 2758758 h 3131071"/>
                <a:gd name="connsiteX73" fmla="*/ 139299 w 1588373"/>
                <a:gd name="connsiteY73" fmla="*/ 2792503 h 3131071"/>
                <a:gd name="connsiteX74" fmla="*/ 279921 w 1588373"/>
                <a:gd name="connsiteY74" fmla="*/ 2792503 h 3131071"/>
                <a:gd name="connsiteX75" fmla="*/ 324924 w 1588373"/>
                <a:gd name="connsiteY75" fmla="*/ 2815020 h 3131071"/>
                <a:gd name="connsiteX76" fmla="*/ 398057 w 1588373"/>
                <a:gd name="connsiteY76" fmla="*/ 2826247 h 3131071"/>
                <a:gd name="connsiteX77" fmla="*/ 353054 w 1588373"/>
                <a:gd name="connsiteY77" fmla="*/ 2753114 h 3131071"/>
                <a:gd name="connsiteX78" fmla="*/ 347410 w 1588373"/>
                <a:gd name="connsiteY78" fmla="*/ 2691239 h 3131071"/>
                <a:gd name="connsiteX79" fmla="*/ 364313 w 1588373"/>
                <a:gd name="connsiteY79" fmla="*/ 2618106 h 3131071"/>
                <a:gd name="connsiteX80" fmla="*/ 403670 w 1588373"/>
                <a:gd name="connsiteY80" fmla="*/ 2584361 h 3131071"/>
                <a:gd name="connsiteX81" fmla="*/ 454287 w 1588373"/>
                <a:gd name="connsiteY81" fmla="*/ 2528100 h 3131071"/>
                <a:gd name="connsiteX82" fmla="*/ 510548 w 1588373"/>
                <a:gd name="connsiteY82" fmla="*/ 2443709 h 3131071"/>
                <a:gd name="connsiteX83" fmla="*/ 600523 w 1588373"/>
                <a:gd name="connsiteY83" fmla="*/ 2364931 h 3131071"/>
                <a:gd name="connsiteX84" fmla="*/ 617394 w 1588373"/>
                <a:gd name="connsiteY84" fmla="*/ 2291797 h 3131071"/>
                <a:gd name="connsiteX85" fmla="*/ 538647 w 1588373"/>
                <a:gd name="connsiteY85" fmla="*/ 2269311 h 3131071"/>
                <a:gd name="connsiteX86" fmla="*/ 482417 w 1588373"/>
                <a:gd name="connsiteY86" fmla="*/ 2145531 h 3131071"/>
                <a:gd name="connsiteX87" fmla="*/ 611781 w 1588373"/>
                <a:gd name="connsiteY87" fmla="*/ 2072397 h 3131071"/>
                <a:gd name="connsiteX88" fmla="*/ 634266 w 1588373"/>
                <a:gd name="connsiteY88" fmla="*/ 2033008 h 3131071"/>
                <a:gd name="connsiteX89" fmla="*/ 651139 w 1588373"/>
                <a:gd name="connsiteY89" fmla="*/ 1976747 h 3131071"/>
                <a:gd name="connsiteX90" fmla="*/ 684914 w 1588373"/>
                <a:gd name="connsiteY90" fmla="*/ 1898000 h 3131071"/>
                <a:gd name="connsiteX91" fmla="*/ 707400 w 1588373"/>
                <a:gd name="connsiteY91" fmla="*/ 1869870 h 3131071"/>
                <a:gd name="connsiteX92" fmla="*/ 707400 w 1588373"/>
                <a:gd name="connsiteY92" fmla="*/ 1836094 h 3131071"/>
                <a:gd name="connsiteX93" fmla="*/ 752403 w 1588373"/>
                <a:gd name="connsiteY93" fmla="*/ 1864225 h 3131071"/>
                <a:gd name="connsiteX94" fmla="*/ 786147 w 1588373"/>
                <a:gd name="connsiteY94" fmla="*/ 1802350 h 3131071"/>
                <a:gd name="connsiteX95" fmla="*/ 729886 w 1588373"/>
                <a:gd name="connsiteY95" fmla="*/ 1819222 h 3131071"/>
                <a:gd name="connsiteX96" fmla="*/ 684914 w 1588373"/>
                <a:gd name="connsiteY96" fmla="*/ 1796736 h 3131071"/>
                <a:gd name="connsiteX97" fmla="*/ 673656 w 1588373"/>
                <a:gd name="connsiteY97" fmla="*/ 1734830 h 3131071"/>
                <a:gd name="connsiteX98" fmla="*/ 668011 w 1588373"/>
                <a:gd name="connsiteY98" fmla="*/ 1661697 h 3131071"/>
                <a:gd name="connsiteX99" fmla="*/ 797405 w 1588373"/>
                <a:gd name="connsiteY99" fmla="*/ 1695472 h 3131071"/>
                <a:gd name="connsiteX100" fmla="*/ 887380 w 1588373"/>
                <a:gd name="connsiteY100" fmla="*/ 1650438 h 3131071"/>
                <a:gd name="connsiteX101" fmla="*/ 892993 w 1588373"/>
                <a:gd name="connsiteY101" fmla="*/ 1577305 h 3131071"/>
                <a:gd name="connsiteX102" fmla="*/ 892993 w 1588373"/>
                <a:gd name="connsiteY102" fmla="*/ 1521044 h 3131071"/>
                <a:gd name="connsiteX103" fmla="*/ 921123 w 1588373"/>
                <a:gd name="connsiteY103" fmla="*/ 1487300 h 3131071"/>
                <a:gd name="connsiteX104" fmla="*/ 1123621 w 1588373"/>
                <a:gd name="connsiteY104" fmla="*/ 1476041 h 3131071"/>
                <a:gd name="connsiteX105" fmla="*/ 1275469 w 1588373"/>
                <a:gd name="connsiteY105" fmla="*/ 1402908 h 3131071"/>
                <a:gd name="connsiteX106" fmla="*/ 1342989 w 1588373"/>
                <a:gd name="connsiteY106" fmla="*/ 1301644 h 3131071"/>
                <a:gd name="connsiteX107" fmla="*/ 1309214 w 1588373"/>
                <a:gd name="connsiteY107" fmla="*/ 1245383 h 3131071"/>
                <a:gd name="connsiteX108" fmla="*/ 1297986 w 1588373"/>
                <a:gd name="connsiteY108" fmla="*/ 1177894 h 3131071"/>
                <a:gd name="connsiteX109" fmla="*/ 1252984 w 1588373"/>
                <a:gd name="connsiteY109" fmla="*/ 1132861 h 3131071"/>
                <a:gd name="connsiteX110" fmla="*/ 1196722 w 1588373"/>
                <a:gd name="connsiteY110" fmla="*/ 1076599 h 3131071"/>
                <a:gd name="connsiteX111" fmla="*/ 1224853 w 1588373"/>
                <a:gd name="connsiteY111" fmla="*/ 1070986 h 3131071"/>
                <a:gd name="connsiteX112" fmla="*/ 1230498 w 1588373"/>
                <a:gd name="connsiteY112" fmla="*/ 1037242 h 3131071"/>
                <a:gd name="connsiteX113" fmla="*/ 1207981 w 1588373"/>
                <a:gd name="connsiteY113" fmla="*/ 992239 h 3131071"/>
                <a:gd name="connsiteX114" fmla="*/ 1230498 w 1588373"/>
                <a:gd name="connsiteY114" fmla="*/ 890975 h 3131071"/>
                <a:gd name="connsiteX115" fmla="*/ 1258598 w 1588373"/>
                <a:gd name="connsiteY115" fmla="*/ 755935 h 3131071"/>
                <a:gd name="connsiteX116" fmla="*/ 1348603 w 1588373"/>
                <a:gd name="connsiteY116" fmla="*/ 626541 h 3131071"/>
                <a:gd name="connsiteX117" fmla="*/ 1489225 w 1588373"/>
                <a:gd name="connsiteY117" fmla="*/ 480275 h 3131071"/>
                <a:gd name="connsiteX118" fmla="*/ 1584843 w 1588373"/>
                <a:gd name="connsiteY118" fmla="*/ 429627 h 3131071"/>
                <a:gd name="connsiteX119" fmla="*/ 1567971 w 1588373"/>
                <a:gd name="connsiteY119" fmla="*/ 305877 h 313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1588373" h="3131071">
                  <a:moveTo>
                    <a:pt x="600523" y="3073809"/>
                  </a:moveTo>
                  <a:cubicBezTo>
                    <a:pt x="555519" y="3073809"/>
                    <a:pt x="471159" y="2989417"/>
                    <a:pt x="443029" y="2972545"/>
                  </a:cubicBezTo>
                  <a:cubicBezTo>
                    <a:pt x="414929" y="2950028"/>
                    <a:pt x="437415" y="2927511"/>
                    <a:pt x="403670" y="2933156"/>
                  </a:cubicBezTo>
                  <a:cubicBezTo>
                    <a:pt x="375540" y="2938770"/>
                    <a:pt x="392412" y="2910639"/>
                    <a:pt x="409284" y="2899412"/>
                  </a:cubicBezTo>
                  <a:cubicBezTo>
                    <a:pt x="426156" y="2893767"/>
                    <a:pt x="403670" y="2860023"/>
                    <a:pt x="381185" y="2860023"/>
                  </a:cubicBezTo>
                  <a:cubicBezTo>
                    <a:pt x="381185" y="2905025"/>
                    <a:pt x="369926" y="3113167"/>
                    <a:pt x="386799" y="3118812"/>
                  </a:cubicBezTo>
                  <a:cubicBezTo>
                    <a:pt x="398057" y="3118812"/>
                    <a:pt x="488031" y="3107553"/>
                    <a:pt x="516162" y="3124425"/>
                  </a:cubicBezTo>
                  <a:cubicBezTo>
                    <a:pt x="527420" y="3130070"/>
                    <a:pt x="544292" y="3135684"/>
                    <a:pt x="555519" y="3124425"/>
                  </a:cubicBezTo>
                  <a:cubicBezTo>
                    <a:pt x="572392" y="3107553"/>
                    <a:pt x="623039" y="3113167"/>
                    <a:pt x="651139" y="3096295"/>
                  </a:cubicBezTo>
                  <a:cubicBezTo>
                    <a:pt x="679270" y="3079422"/>
                    <a:pt x="639911" y="3073809"/>
                    <a:pt x="600523" y="3073809"/>
                  </a:cubicBezTo>
                  <a:close/>
                  <a:moveTo>
                    <a:pt x="1567971" y="305877"/>
                  </a:moveTo>
                  <a:cubicBezTo>
                    <a:pt x="1562326" y="305877"/>
                    <a:pt x="1534227" y="305877"/>
                    <a:pt x="1517324" y="305877"/>
                  </a:cubicBezTo>
                  <a:cubicBezTo>
                    <a:pt x="1517324" y="305877"/>
                    <a:pt x="1517324" y="311491"/>
                    <a:pt x="1517324" y="311491"/>
                  </a:cubicBezTo>
                  <a:cubicBezTo>
                    <a:pt x="1522969" y="345235"/>
                    <a:pt x="1500451" y="429627"/>
                    <a:pt x="1477966" y="429627"/>
                  </a:cubicBezTo>
                  <a:cubicBezTo>
                    <a:pt x="1455480" y="424013"/>
                    <a:pt x="1432963" y="463403"/>
                    <a:pt x="1416091" y="457758"/>
                  </a:cubicBezTo>
                  <a:cubicBezTo>
                    <a:pt x="1399219" y="457758"/>
                    <a:pt x="1371088" y="485888"/>
                    <a:pt x="1348603" y="474630"/>
                  </a:cubicBezTo>
                  <a:cubicBezTo>
                    <a:pt x="1320472" y="457758"/>
                    <a:pt x="1292341" y="480275"/>
                    <a:pt x="1269856" y="469016"/>
                  </a:cubicBezTo>
                  <a:cubicBezTo>
                    <a:pt x="1252984" y="457758"/>
                    <a:pt x="1196722" y="463403"/>
                    <a:pt x="1196722" y="452144"/>
                  </a:cubicBezTo>
                  <a:cubicBezTo>
                    <a:pt x="1196722" y="435272"/>
                    <a:pt x="1224853" y="440886"/>
                    <a:pt x="1224853" y="395883"/>
                  </a:cubicBezTo>
                  <a:cubicBezTo>
                    <a:pt x="1224853" y="356494"/>
                    <a:pt x="1292341" y="305877"/>
                    <a:pt x="1286728" y="289005"/>
                  </a:cubicBezTo>
                  <a:cubicBezTo>
                    <a:pt x="1275469" y="272102"/>
                    <a:pt x="1157364" y="238358"/>
                    <a:pt x="1140492" y="215841"/>
                  </a:cubicBezTo>
                  <a:cubicBezTo>
                    <a:pt x="1123621" y="198969"/>
                    <a:pt x="1095490" y="176483"/>
                    <a:pt x="1050487" y="170838"/>
                  </a:cubicBezTo>
                  <a:cubicBezTo>
                    <a:pt x="1005515" y="170838"/>
                    <a:pt x="1005515" y="142708"/>
                    <a:pt x="960513" y="120222"/>
                  </a:cubicBezTo>
                  <a:cubicBezTo>
                    <a:pt x="926768" y="97705"/>
                    <a:pt x="870507" y="35830"/>
                    <a:pt x="853635" y="7700"/>
                  </a:cubicBezTo>
                  <a:cubicBezTo>
                    <a:pt x="825505" y="2086"/>
                    <a:pt x="780502" y="-3559"/>
                    <a:pt x="774888" y="7700"/>
                  </a:cubicBezTo>
                  <a:cubicBezTo>
                    <a:pt x="763629" y="18958"/>
                    <a:pt x="746758" y="86446"/>
                    <a:pt x="729886" y="52702"/>
                  </a:cubicBezTo>
                  <a:cubicBezTo>
                    <a:pt x="713013" y="18958"/>
                    <a:pt x="673656" y="18958"/>
                    <a:pt x="639911" y="13313"/>
                  </a:cubicBezTo>
                  <a:cubicBezTo>
                    <a:pt x="600523" y="13313"/>
                    <a:pt x="606167" y="-20431"/>
                    <a:pt x="566778" y="18958"/>
                  </a:cubicBezTo>
                  <a:cubicBezTo>
                    <a:pt x="549906" y="35830"/>
                    <a:pt x="527420" y="52702"/>
                    <a:pt x="510548" y="63961"/>
                  </a:cubicBezTo>
                  <a:cubicBezTo>
                    <a:pt x="504903" y="103350"/>
                    <a:pt x="499290" y="148352"/>
                    <a:pt x="493676" y="159611"/>
                  </a:cubicBezTo>
                  <a:cubicBezTo>
                    <a:pt x="482417" y="176483"/>
                    <a:pt x="403670" y="210227"/>
                    <a:pt x="403670" y="227099"/>
                  </a:cubicBezTo>
                  <a:cubicBezTo>
                    <a:pt x="403670" y="249616"/>
                    <a:pt x="414929" y="272102"/>
                    <a:pt x="398057" y="289005"/>
                  </a:cubicBezTo>
                  <a:cubicBezTo>
                    <a:pt x="386799" y="300232"/>
                    <a:pt x="431801" y="356494"/>
                    <a:pt x="403670" y="373366"/>
                  </a:cubicBezTo>
                  <a:cubicBezTo>
                    <a:pt x="381185" y="384624"/>
                    <a:pt x="426156" y="412755"/>
                    <a:pt x="409284" y="424013"/>
                  </a:cubicBezTo>
                  <a:cubicBezTo>
                    <a:pt x="392412" y="440886"/>
                    <a:pt x="358668" y="446530"/>
                    <a:pt x="358668" y="463403"/>
                  </a:cubicBezTo>
                  <a:cubicBezTo>
                    <a:pt x="358668" y="480275"/>
                    <a:pt x="358668" y="519664"/>
                    <a:pt x="336182" y="530891"/>
                  </a:cubicBezTo>
                  <a:cubicBezTo>
                    <a:pt x="313665" y="536536"/>
                    <a:pt x="302438" y="575925"/>
                    <a:pt x="302438" y="598411"/>
                  </a:cubicBezTo>
                  <a:cubicBezTo>
                    <a:pt x="302438" y="626541"/>
                    <a:pt x="268694" y="609669"/>
                    <a:pt x="279921" y="643413"/>
                  </a:cubicBezTo>
                  <a:cubicBezTo>
                    <a:pt x="291179" y="677189"/>
                    <a:pt x="308052" y="716547"/>
                    <a:pt x="279921" y="722191"/>
                  </a:cubicBezTo>
                  <a:cubicBezTo>
                    <a:pt x="251790" y="727805"/>
                    <a:pt x="263049" y="784066"/>
                    <a:pt x="246177" y="784066"/>
                  </a:cubicBezTo>
                  <a:cubicBezTo>
                    <a:pt x="234918" y="784066"/>
                    <a:pt x="223691" y="840327"/>
                    <a:pt x="246177" y="868458"/>
                  </a:cubicBezTo>
                  <a:cubicBezTo>
                    <a:pt x="268694" y="896589"/>
                    <a:pt x="274307" y="924719"/>
                    <a:pt x="274307" y="947205"/>
                  </a:cubicBezTo>
                  <a:cubicBezTo>
                    <a:pt x="274307" y="975336"/>
                    <a:pt x="302438" y="986594"/>
                    <a:pt x="291179" y="1014725"/>
                  </a:cubicBezTo>
                  <a:cubicBezTo>
                    <a:pt x="279921" y="1042855"/>
                    <a:pt x="285566" y="1070986"/>
                    <a:pt x="268694" y="1082244"/>
                  </a:cubicBezTo>
                  <a:cubicBezTo>
                    <a:pt x="251790" y="1093503"/>
                    <a:pt x="268694" y="1132861"/>
                    <a:pt x="246177" y="1138505"/>
                  </a:cubicBezTo>
                  <a:cubicBezTo>
                    <a:pt x="223691" y="1149764"/>
                    <a:pt x="263049" y="1222897"/>
                    <a:pt x="246177" y="1239769"/>
                  </a:cubicBezTo>
                  <a:cubicBezTo>
                    <a:pt x="229305" y="1256641"/>
                    <a:pt x="189947" y="1267900"/>
                    <a:pt x="189947" y="1318516"/>
                  </a:cubicBezTo>
                  <a:cubicBezTo>
                    <a:pt x="189947" y="1369164"/>
                    <a:pt x="195560" y="1397294"/>
                    <a:pt x="189947" y="1419780"/>
                  </a:cubicBezTo>
                  <a:cubicBezTo>
                    <a:pt x="184302" y="1442297"/>
                    <a:pt x="212433" y="1436683"/>
                    <a:pt x="206819" y="1464814"/>
                  </a:cubicBezTo>
                  <a:cubicBezTo>
                    <a:pt x="206819" y="1498558"/>
                    <a:pt x="167430" y="1481686"/>
                    <a:pt x="161816" y="1498558"/>
                  </a:cubicBezTo>
                  <a:cubicBezTo>
                    <a:pt x="161816" y="1515430"/>
                    <a:pt x="173075" y="1554819"/>
                    <a:pt x="161816" y="1554819"/>
                  </a:cubicBezTo>
                  <a:cubicBezTo>
                    <a:pt x="144944" y="1560433"/>
                    <a:pt x="139299" y="1571692"/>
                    <a:pt x="139299" y="1605436"/>
                  </a:cubicBezTo>
                  <a:cubicBezTo>
                    <a:pt x="139299" y="1639211"/>
                    <a:pt x="116813" y="1644825"/>
                    <a:pt x="116813" y="1661697"/>
                  </a:cubicBezTo>
                  <a:cubicBezTo>
                    <a:pt x="116813" y="1678569"/>
                    <a:pt x="133686" y="1695472"/>
                    <a:pt x="133686" y="1717958"/>
                  </a:cubicBezTo>
                  <a:cubicBezTo>
                    <a:pt x="133686" y="1734830"/>
                    <a:pt x="144944" y="1796736"/>
                    <a:pt x="128072" y="1802350"/>
                  </a:cubicBezTo>
                  <a:cubicBezTo>
                    <a:pt x="111200" y="1802350"/>
                    <a:pt x="99941" y="1875483"/>
                    <a:pt x="116813" y="1886742"/>
                  </a:cubicBezTo>
                  <a:cubicBezTo>
                    <a:pt x="128072" y="1892355"/>
                    <a:pt x="128072" y="1914872"/>
                    <a:pt x="122427" y="1926131"/>
                  </a:cubicBezTo>
                  <a:cubicBezTo>
                    <a:pt x="116813" y="1943003"/>
                    <a:pt x="156202" y="1954261"/>
                    <a:pt x="133686" y="1976747"/>
                  </a:cubicBezTo>
                  <a:cubicBezTo>
                    <a:pt x="116813" y="1999264"/>
                    <a:pt x="133686" y="2027395"/>
                    <a:pt x="161816" y="2016136"/>
                  </a:cubicBezTo>
                  <a:cubicBezTo>
                    <a:pt x="184302" y="2010522"/>
                    <a:pt x="195560" y="2055525"/>
                    <a:pt x="173075" y="2055525"/>
                  </a:cubicBezTo>
                  <a:cubicBezTo>
                    <a:pt x="144944" y="2055525"/>
                    <a:pt x="116813" y="2055525"/>
                    <a:pt x="139299" y="2072397"/>
                  </a:cubicBezTo>
                  <a:cubicBezTo>
                    <a:pt x="161816" y="2083656"/>
                    <a:pt x="184302" y="2111786"/>
                    <a:pt x="150558" y="2123014"/>
                  </a:cubicBezTo>
                  <a:cubicBezTo>
                    <a:pt x="122427" y="2134272"/>
                    <a:pt x="144944" y="2156789"/>
                    <a:pt x="139299" y="2184920"/>
                  </a:cubicBezTo>
                  <a:cubicBezTo>
                    <a:pt x="133686" y="2213050"/>
                    <a:pt x="161816" y="2235536"/>
                    <a:pt x="139299" y="2246794"/>
                  </a:cubicBezTo>
                  <a:cubicBezTo>
                    <a:pt x="116813" y="2252408"/>
                    <a:pt x="144944" y="2297442"/>
                    <a:pt x="116813" y="2297442"/>
                  </a:cubicBezTo>
                  <a:cubicBezTo>
                    <a:pt x="83069" y="2303056"/>
                    <a:pt x="99941" y="2336800"/>
                    <a:pt x="83069" y="2353672"/>
                  </a:cubicBezTo>
                  <a:cubicBezTo>
                    <a:pt x="60583" y="2370575"/>
                    <a:pt x="111200" y="2398706"/>
                    <a:pt x="83069" y="2415578"/>
                  </a:cubicBezTo>
                  <a:cubicBezTo>
                    <a:pt x="54939" y="2432450"/>
                    <a:pt x="77455" y="2466195"/>
                    <a:pt x="49325" y="2466195"/>
                  </a:cubicBezTo>
                  <a:cubicBezTo>
                    <a:pt x="21194" y="2466195"/>
                    <a:pt x="9936" y="2505583"/>
                    <a:pt x="9936" y="2522456"/>
                  </a:cubicBezTo>
                  <a:cubicBezTo>
                    <a:pt x="4322" y="2539328"/>
                    <a:pt x="-12550" y="2567458"/>
                    <a:pt x="9936" y="2595589"/>
                  </a:cubicBezTo>
                  <a:cubicBezTo>
                    <a:pt x="32453" y="2618106"/>
                    <a:pt x="4322" y="2634978"/>
                    <a:pt x="21194" y="2646237"/>
                  </a:cubicBezTo>
                  <a:cubicBezTo>
                    <a:pt x="43711" y="2657495"/>
                    <a:pt x="105555" y="2640592"/>
                    <a:pt x="99941" y="2668722"/>
                  </a:cubicBezTo>
                  <a:cubicBezTo>
                    <a:pt x="88683" y="2696853"/>
                    <a:pt x="88683" y="2758758"/>
                    <a:pt x="99941" y="2758758"/>
                  </a:cubicBezTo>
                  <a:cubicBezTo>
                    <a:pt x="116813" y="2758758"/>
                    <a:pt x="122427" y="2798117"/>
                    <a:pt x="139299" y="2792503"/>
                  </a:cubicBezTo>
                  <a:cubicBezTo>
                    <a:pt x="161816" y="2792503"/>
                    <a:pt x="246177" y="2781245"/>
                    <a:pt x="279921" y="2792503"/>
                  </a:cubicBezTo>
                  <a:cubicBezTo>
                    <a:pt x="296793" y="2792503"/>
                    <a:pt x="313665" y="2803762"/>
                    <a:pt x="324924" y="2815020"/>
                  </a:cubicBezTo>
                  <a:cubicBezTo>
                    <a:pt x="341796" y="2803762"/>
                    <a:pt x="386799" y="2837505"/>
                    <a:pt x="398057" y="2826247"/>
                  </a:cubicBezTo>
                  <a:cubicBezTo>
                    <a:pt x="409284" y="2815020"/>
                    <a:pt x="353054" y="2769986"/>
                    <a:pt x="353054" y="2753114"/>
                  </a:cubicBezTo>
                  <a:cubicBezTo>
                    <a:pt x="358668" y="2736242"/>
                    <a:pt x="347410" y="2708111"/>
                    <a:pt x="347410" y="2691239"/>
                  </a:cubicBezTo>
                  <a:cubicBezTo>
                    <a:pt x="347410" y="2674367"/>
                    <a:pt x="336182" y="2634978"/>
                    <a:pt x="364313" y="2618106"/>
                  </a:cubicBezTo>
                  <a:cubicBezTo>
                    <a:pt x="386799" y="2601233"/>
                    <a:pt x="386799" y="2584361"/>
                    <a:pt x="403670" y="2584361"/>
                  </a:cubicBezTo>
                  <a:cubicBezTo>
                    <a:pt x="420543" y="2589975"/>
                    <a:pt x="454287" y="2573103"/>
                    <a:pt x="454287" y="2528100"/>
                  </a:cubicBezTo>
                  <a:cubicBezTo>
                    <a:pt x="454287" y="2488711"/>
                    <a:pt x="476804" y="2471839"/>
                    <a:pt x="510548" y="2443709"/>
                  </a:cubicBezTo>
                  <a:cubicBezTo>
                    <a:pt x="549906" y="2409933"/>
                    <a:pt x="611781" y="2381803"/>
                    <a:pt x="600523" y="2364931"/>
                  </a:cubicBezTo>
                  <a:cubicBezTo>
                    <a:pt x="594909" y="2353672"/>
                    <a:pt x="617394" y="2308670"/>
                    <a:pt x="617394" y="2291797"/>
                  </a:cubicBezTo>
                  <a:cubicBezTo>
                    <a:pt x="617394" y="2269311"/>
                    <a:pt x="555519" y="2274925"/>
                    <a:pt x="538647" y="2269311"/>
                  </a:cubicBezTo>
                  <a:cubicBezTo>
                    <a:pt x="516162" y="2263667"/>
                    <a:pt x="448673" y="2213050"/>
                    <a:pt x="482417" y="2145531"/>
                  </a:cubicBezTo>
                  <a:cubicBezTo>
                    <a:pt x="516162" y="2083656"/>
                    <a:pt x="589295" y="2078011"/>
                    <a:pt x="611781" y="2072397"/>
                  </a:cubicBezTo>
                  <a:cubicBezTo>
                    <a:pt x="634266" y="2072397"/>
                    <a:pt x="611781" y="2044267"/>
                    <a:pt x="634266" y="2033008"/>
                  </a:cubicBezTo>
                  <a:cubicBezTo>
                    <a:pt x="651139" y="2021750"/>
                    <a:pt x="651139" y="2004878"/>
                    <a:pt x="651139" y="1976747"/>
                  </a:cubicBezTo>
                  <a:cubicBezTo>
                    <a:pt x="651139" y="1948616"/>
                    <a:pt x="651139" y="1898000"/>
                    <a:pt x="684914" y="1898000"/>
                  </a:cubicBezTo>
                  <a:cubicBezTo>
                    <a:pt x="718658" y="1892355"/>
                    <a:pt x="724272" y="1875483"/>
                    <a:pt x="707400" y="1869870"/>
                  </a:cubicBezTo>
                  <a:cubicBezTo>
                    <a:pt x="684914" y="1864225"/>
                    <a:pt x="679270" y="1841739"/>
                    <a:pt x="707400" y="1836094"/>
                  </a:cubicBezTo>
                  <a:cubicBezTo>
                    <a:pt x="741144" y="1836094"/>
                    <a:pt x="729886" y="1864225"/>
                    <a:pt x="752403" y="1864225"/>
                  </a:cubicBezTo>
                  <a:cubicBezTo>
                    <a:pt x="774888" y="1864225"/>
                    <a:pt x="814278" y="1824867"/>
                    <a:pt x="786147" y="1802350"/>
                  </a:cubicBezTo>
                  <a:cubicBezTo>
                    <a:pt x="752403" y="1779833"/>
                    <a:pt x="746758" y="1813608"/>
                    <a:pt x="729886" y="1819222"/>
                  </a:cubicBezTo>
                  <a:cubicBezTo>
                    <a:pt x="713013" y="1819222"/>
                    <a:pt x="701786" y="1796736"/>
                    <a:pt x="684914" y="1796736"/>
                  </a:cubicBezTo>
                  <a:cubicBezTo>
                    <a:pt x="668011" y="1796736"/>
                    <a:pt x="679270" y="1751733"/>
                    <a:pt x="673656" y="1734830"/>
                  </a:cubicBezTo>
                  <a:cubicBezTo>
                    <a:pt x="668011" y="1723603"/>
                    <a:pt x="656784" y="1684214"/>
                    <a:pt x="668011" y="1661697"/>
                  </a:cubicBezTo>
                  <a:cubicBezTo>
                    <a:pt x="684914" y="1644825"/>
                    <a:pt x="746758" y="1695472"/>
                    <a:pt x="797405" y="1695472"/>
                  </a:cubicBezTo>
                  <a:cubicBezTo>
                    <a:pt x="848021" y="1701086"/>
                    <a:pt x="887380" y="1672955"/>
                    <a:pt x="887380" y="1650438"/>
                  </a:cubicBezTo>
                  <a:cubicBezTo>
                    <a:pt x="887380" y="1633566"/>
                    <a:pt x="864894" y="1599822"/>
                    <a:pt x="892993" y="1577305"/>
                  </a:cubicBezTo>
                  <a:cubicBezTo>
                    <a:pt x="926768" y="1554819"/>
                    <a:pt x="898638" y="1549175"/>
                    <a:pt x="892993" y="1521044"/>
                  </a:cubicBezTo>
                  <a:cubicBezTo>
                    <a:pt x="881766" y="1492913"/>
                    <a:pt x="904252" y="1476041"/>
                    <a:pt x="921123" y="1487300"/>
                  </a:cubicBezTo>
                  <a:cubicBezTo>
                    <a:pt x="932382" y="1504172"/>
                    <a:pt x="1039260" y="1492913"/>
                    <a:pt x="1123621" y="1476041"/>
                  </a:cubicBezTo>
                  <a:cubicBezTo>
                    <a:pt x="1207981" y="1459169"/>
                    <a:pt x="1269856" y="1425425"/>
                    <a:pt x="1275469" y="1402908"/>
                  </a:cubicBezTo>
                  <a:cubicBezTo>
                    <a:pt x="1275469" y="1380422"/>
                    <a:pt x="1331731" y="1318516"/>
                    <a:pt x="1342989" y="1301644"/>
                  </a:cubicBezTo>
                  <a:cubicBezTo>
                    <a:pt x="1359861" y="1279158"/>
                    <a:pt x="1348603" y="1251028"/>
                    <a:pt x="1309214" y="1245383"/>
                  </a:cubicBezTo>
                  <a:cubicBezTo>
                    <a:pt x="1275469" y="1239769"/>
                    <a:pt x="1275469" y="1200380"/>
                    <a:pt x="1297986" y="1177894"/>
                  </a:cubicBezTo>
                  <a:cubicBezTo>
                    <a:pt x="1314858" y="1155378"/>
                    <a:pt x="1286728" y="1132861"/>
                    <a:pt x="1252984" y="1132861"/>
                  </a:cubicBezTo>
                  <a:cubicBezTo>
                    <a:pt x="1219239" y="1127247"/>
                    <a:pt x="1168623" y="1104730"/>
                    <a:pt x="1196722" y="1076599"/>
                  </a:cubicBezTo>
                  <a:cubicBezTo>
                    <a:pt x="1213625" y="1065372"/>
                    <a:pt x="1219239" y="1065372"/>
                    <a:pt x="1224853" y="1070986"/>
                  </a:cubicBezTo>
                  <a:cubicBezTo>
                    <a:pt x="1230498" y="1059727"/>
                    <a:pt x="1236111" y="1042855"/>
                    <a:pt x="1230498" y="1037242"/>
                  </a:cubicBezTo>
                  <a:cubicBezTo>
                    <a:pt x="1224853" y="1031597"/>
                    <a:pt x="1207981" y="1042855"/>
                    <a:pt x="1207981" y="992239"/>
                  </a:cubicBezTo>
                  <a:cubicBezTo>
                    <a:pt x="1207981" y="941591"/>
                    <a:pt x="1230498" y="952850"/>
                    <a:pt x="1230498" y="890975"/>
                  </a:cubicBezTo>
                  <a:cubicBezTo>
                    <a:pt x="1230498" y="823455"/>
                    <a:pt x="1258598" y="789680"/>
                    <a:pt x="1258598" y="755935"/>
                  </a:cubicBezTo>
                  <a:cubicBezTo>
                    <a:pt x="1258598" y="722191"/>
                    <a:pt x="1314858" y="682802"/>
                    <a:pt x="1348603" y="626541"/>
                  </a:cubicBezTo>
                  <a:cubicBezTo>
                    <a:pt x="1382347" y="570280"/>
                    <a:pt x="1455480" y="502760"/>
                    <a:pt x="1489225" y="480275"/>
                  </a:cubicBezTo>
                  <a:cubicBezTo>
                    <a:pt x="1517324" y="463403"/>
                    <a:pt x="1573585" y="446530"/>
                    <a:pt x="1584843" y="429627"/>
                  </a:cubicBezTo>
                  <a:cubicBezTo>
                    <a:pt x="1590457" y="412755"/>
                    <a:pt x="1584843" y="317136"/>
                    <a:pt x="1567971" y="305877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18">
              <a:extLst>
                <a:ext uri="{FF2B5EF4-FFF2-40B4-BE49-F238E27FC236}">
                  <a16:creationId xmlns:a16="http://schemas.microsoft.com/office/drawing/2014/main" id="{F4F8E744-E21C-3DA6-8BCC-B28F98D16273}"/>
                </a:ext>
              </a:extLst>
            </p:cNvPr>
            <p:cNvSpPr/>
            <p:nvPr/>
          </p:nvSpPr>
          <p:spPr>
            <a:xfrm>
              <a:off x="8427698" y="2991032"/>
              <a:ext cx="687328" cy="3560274"/>
            </a:xfrm>
            <a:custGeom>
              <a:avLst/>
              <a:gdLst>
                <a:gd name="connsiteX0" fmla="*/ 308447 w 687328"/>
                <a:gd name="connsiteY0" fmla="*/ 3159963 h 3560274"/>
                <a:gd name="connsiteX1" fmla="*/ 268996 w 687328"/>
                <a:gd name="connsiteY1" fmla="*/ 3126187 h 3560274"/>
                <a:gd name="connsiteX2" fmla="*/ 268996 w 687328"/>
                <a:gd name="connsiteY2" fmla="*/ 3036151 h 3560274"/>
                <a:gd name="connsiteX3" fmla="*/ 190124 w 687328"/>
                <a:gd name="connsiteY3" fmla="*/ 3013633 h 3560274"/>
                <a:gd name="connsiteX4" fmla="*/ 178866 w 687328"/>
                <a:gd name="connsiteY4" fmla="*/ 2962955 h 3560274"/>
                <a:gd name="connsiteX5" fmla="*/ 178866 w 687328"/>
                <a:gd name="connsiteY5" fmla="*/ 2889790 h 3560274"/>
                <a:gd name="connsiteX6" fmla="*/ 218286 w 687328"/>
                <a:gd name="connsiteY6" fmla="*/ 2833529 h 3560274"/>
                <a:gd name="connsiteX7" fmla="*/ 252092 w 687328"/>
                <a:gd name="connsiteY7" fmla="*/ 2782850 h 3560274"/>
                <a:gd name="connsiteX8" fmla="*/ 252092 w 687328"/>
                <a:gd name="connsiteY8" fmla="*/ 2720945 h 3560274"/>
                <a:gd name="connsiteX9" fmla="*/ 285899 w 687328"/>
                <a:gd name="connsiteY9" fmla="*/ 2664652 h 3560274"/>
                <a:gd name="connsiteX10" fmla="*/ 308447 w 687328"/>
                <a:gd name="connsiteY10" fmla="*/ 2614005 h 3560274"/>
                <a:gd name="connsiteX11" fmla="*/ 308447 w 687328"/>
                <a:gd name="connsiteY11" fmla="*/ 2552099 h 3560274"/>
                <a:gd name="connsiteX12" fmla="*/ 319705 w 687328"/>
                <a:gd name="connsiteY12" fmla="*/ 2490193 h 3560274"/>
                <a:gd name="connsiteX13" fmla="*/ 308447 w 687328"/>
                <a:gd name="connsiteY13" fmla="*/ 2439545 h 3560274"/>
                <a:gd name="connsiteX14" fmla="*/ 342254 w 687328"/>
                <a:gd name="connsiteY14" fmla="*/ 2422642 h 3560274"/>
                <a:gd name="connsiteX15" fmla="*/ 330964 w 687328"/>
                <a:gd name="connsiteY15" fmla="*/ 2383253 h 3560274"/>
                <a:gd name="connsiteX16" fmla="*/ 302802 w 687328"/>
                <a:gd name="connsiteY16" fmla="*/ 2343864 h 3560274"/>
                <a:gd name="connsiteX17" fmla="*/ 291544 w 687328"/>
                <a:gd name="connsiteY17" fmla="*/ 2293185 h 3560274"/>
                <a:gd name="connsiteX18" fmla="*/ 285899 w 687328"/>
                <a:gd name="connsiteY18" fmla="*/ 2253796 h 3560274"/>
                <a:gd name="connsiteX19" fmla="*/ 297157 w 687328"/>
                <a:gd name="connsiteY19" fmla="*/ 2169373 h 3560274"/>
                <a:gd name="connsiteX20" fmla="*/ 302802 w 687328"/>
                <a:gd name="connsiteY20" fmla="*/ 2084950 h 3560274"/>
                <a:gd name="connsiteX21" fmla="*/ 285899 w 687328"/>
                <a:gd name="connsiteY21" fmla="*/ 2028658 h 3560274"/>
                <a:gd name="connsiteX22" fmla="*/ 308447 w 687328"/>
                <a:gd name="connsiteY22" fmla="*/ 1972365 h 3560274"/>
                <a:gd name="connsiteX23" fmla="*/ 330964 w 687328"/>
                <a:gd name="connsiteY23" fmla="*/ 1921718 h 3560274"/>
                <a:gd name="connsiteX24" fmla="*/ 330964 w 687328"/>
                <a:gd name="connsiteY24" fmla="*/ 1865425 h 3560274"/>
                <a:gd name="connsiteX25" fmla="*/ 376060 w 687328"/>
                <a:gd name="connsiteY25" fmla="*/ 1831681 h 3560274"/>
                <a:gd name="connsiteX26" fmla="*/ 359157 w 687328"/>
                <a:gd name="connsiteY26" fmla="*/ 1786647 h 3560274"/>
                <a:gd name="connsiteX27" fmla="*/ 359157 w 687328"/>
                <a:gd name="connsiteY27" fmla="*/ 1685321 h 3560274"/>
                <a:gd name="connsiteX28" fmla="*/ 415481 w 687328"/>
                <a:gd name="connsiteY28" fmla="*/ 1606543 h 3560274"/>
                <a:gd name="connsiteX29" fmla="*/ 415481 w 687328"/>
                <a:gd name="connsiteY29" fmla="*/ 1505216 h 3560274"/>
                <a:gd name="connsiteX30" fmla="*/ 438029 w 687328"/>
                <a:gd name="connsiteY30" fmla="*/ 1448924 h 3560274"/>
                <a:gd name="connsiteX31" fmla="*/ 460546 w 687328"/>
                <a:gd name="connsiteY31" fmla="*/ 1381405 h 3560274"/>
                <a:gd name="connsiteX32" fmla="*/ 443642 w 687328"/>
                <a:gd name="connsiteY32" fmla="*/ 1313854 h 3560274"/>
                <a:gd name="connsiteX33" fmla="*/ 415481 w 687328"/>
                <a:gd name="connsiteY33" fmla="*/ 1235044 h 3560274"/>
                <a:gd name="connsiteX34" fmla="*/ 415481 w 687328"/>
                <a:gd name="connsiteY34" fmla="*/ 1150622 h 3560274"/>
                <a:gd name="connsiteX35" fmla="*/ 449287 w 687328"/>
                <a:gd name="connsiteY35" fmla="*/ 1088716 h 3560274"/>
                <a:gd name="connsiteX36" fmla="*/ 449287 w 687328"/>
                <a:gd name="connsiteY36" fmla="*/ 1009937 h 3560274"/>
                <a:gd name="connsiteX37" fmla="*/ 471804 w 687328"/>
                <a:gd name="connsiteY37" fmla="*/ 964903 h 3560274"/>
                <a:gd name="connsiteX38" fmla="*/ 505611 w 687328"/>
                <a:gd name="connsiteY38" fmla="*/ 897353 h 3560274"/>
                <a:gd name="connsiteX39" fmla="*/ 528159 w 687328"/>
                <a:gd name="connsiteY39" fmla="*/ 829802 h 3560274"/>
                <a:gd name="connsiteX40" fmla="*/ 578869 w 687328"/>
                <a:gd name="connsiteY40" fmla="*/ 790413 h 3560274"/>
                <a:gd name="connsiteX41" fmla="*/ 573224 w 687328"/>
                <a:gd name="connsiteY41" fmla="*/ 739765 h 3560274"/>
                <a:gd name="connsiteX42" fmla="*/ 567579 w 687328"/>
                <a:gd name="connsiteY42" fmla="*/ 655342 h 3560274"/>
                <a:gd name="connsiteX43" fmla="*/ 573224 w 687328"/>
                <a:gd name="connsiteY43" fmla="*/ 593436 h 3560274"/>
                <a:gd name="connsiteX44" fmla="*/ 663354 w 687328"/>
                <a:gd name="connsiteY44" fmla="*/ 525885 h 3560274"/>
                <a:gd name="connsiteX45" fmla="*/ 680257 w 687328"/>
                <a:gd name="connsiteY45" fmla="*/ 430204 h 3560274"/>
                <a:gd name="connsiteX46" fmla="*/ 629579 w 687328"/>
                <a:gd name="connsiteY46" fmla="*/ 447076 h 3560274"/>
                <a:gd name="connsiteX47" fmla="*/ 612675 w 687328"/>
                <a:gd name="connsiteY47" fmla="*/ 362653 h 3560274"/>
                <a:gd name="connsiteX48" fmla="*/ 584482 w 687328"/>
                <a:gd name="connsiteY48" fmla="*/ 289489 h 3560274"/>
                <a:gd name="connsiteX49" fmla="*/ 556321 w 687328"/>
                <a:gd name="connsiteY49" fmla="*/ 221938 h 3560274"/>
                <a:gd name="connsiteX50" fmla="*/ 573224 w 687328"/>
                <a:gd name="connsiteY50" fmla="*/ 165677 h 3560274"/>
                <a:gd name="connsiteX51" fmla="*/ 539417 w 687328"/>
                <a:gd name="connsiteY51" fmla="*/ 120643 h 3560274"/>
                <a:gd name="connsiteX52" fmla="*/ 516901 w 687328"/>
                <a:gd name="connsiteY52" fmla="*/ 36220 h 3560274"/>
                <a:gd name="connsiteX53" fmla="*/ 483094 w 687328"/>
                <a:gd name="connsiteY53" fmla="*/ 2444 h 3560274"/>
                <a:gd name="connsiteX54" fmla="*/ 449287 w 687328"/>
                <a:gd name="connsiteY54" fmla="*/ 64350 h 3560274"/>
                <a:gd name="connsiteX55" fmla="*/ 432384 w 687328"/>
                <a:gd name="connsiteY55" fmla="*/ 81254 h 3560274"/>
                <a:gd name="connsiteX56" fmla="*/ 438029 w 687328"/>
                <a:gd name="connsiteY56" fmla="*/ 148773 h 3560274"/>
                <a:gd name="connsiteX57" fmla="*/ 438029 w 687328"/>
                <a:gd name="connsiteY57" fmla="*/ 351395 h 3560274"/>
                <a:gd name="connsiteX58" fmla="*/ 409836 w 687328"/>
                <a:gd name="connsiteY58" fmla="*/ 475238 h 3560274"/>
                <a:gd name="connsiteX59" fmla="*/ 421125 w 687328"/>
                <a:gd name="connsiteY59" fmla="*/ 520241 h 3560274"/>
                <a:gd name="connsiteX60" fmla="*/ 409836 w 687328"/>
                <a:gd name="connsiteY60" fmla="*/ 621567 h 3560274"/>
                <a:gd name="connsiteX61" fmla="*/ 376060 w 687328"/>
                <a:gd name="connsiteY61" fmla="*/ 801671 h 3560274"/>
                <a:gd name="connsiteX62" fmla="*/ 353512 w 687328"/>
                <a:gd name="connsiteY62" fmla="*/ 886094 h 3560274"/>
                <a:gd name="connsiteX63" fmla="*/ 319705 w 687328"/>
                <a:gd name="connsiteY63" fmla="*/ 953645 h 3560274"/>
                <a:gd name="connsiteX64" fmla="*/ 347867 w 687328"/>
                <a:gd name="connsiteY64" fmla="*/ 1049327 h 3560274"/>
                <a:gd name="connsiteX65" fmla="*/ 319705 w 687328"/>
                <a:gd name="connsiteY65" fmla="*/ 1133749 h 3560274"/>
                <a:gd name="connsiteX66" fmla="*/ 319705 w 687328"/>
                <a:gd name="connsiteY66" fmla="*/ 1308240 h 3560274"/>
                <a:gd name="connsiteX67" fmla="*/ 302802 w 687328"/>
                <a:gd name="connsiteY67" fmla="*/ 1364501 h 3560274"/>
                <a:gd name="connsiteX68" fmla="*/ 274641 w 687328"/>
                <a:gd name="connsiteY68" fmla="*/ 1460183 h 3560274"/>
                <a:gd name="connsiteX69" fmla="*/ 212672 w 687328"/>
                <a:gd name="connsiteY69" fmla="*/ 1629060 h 3560274"/>
                <a:gd name="connsiteX70" fmla="*/ 173221 w 687328"/>
                <a:gd name="connsiteY70" fmla="*/ 1690966 h 3560274"/>
                <a:gd name="connsiteX71" fmla="*/ 167607 w 687328"/>
                <a:gd name="connsiteY71" fmla="*/ 1752872 h 3560274"/>
                <a:gd name="connsiteX72" fmla="*/ 173221 w 687328"/>
                <a:gd name="connsiteY72" fmla="*/ 1848553 h 3560274"/>
                <a:gd name="connsiteX73" fmla="*/ 178866 w 687328"/>
                <a:gd name="connsiteY73" fmla="*/ 1932976 h 3560274"/>
                <a:gd name="connsiteX74" fmla="*/ 156317 w 687328"/>
                <a:gd name="connsiteY74" fmla="*/ 1994882 h 3560274"/>
                <a:gd name="connsiteX75" fmla="*/ 145059 w 687328"/>
                <a:gd name="connsiteY75" fmla="*/ 2090564 h 3560274"/>
                <a:gd name="connsiteX76" fmla="*/ 139414 w 687328"/>
                <a:gd name="connsiteY76" fmla="*/ 2135597 h 3560274"/>
                <a:gd name="connsiteX77" fmla="*/ 105639 w 687328"/>
                <a:gd name="connsiteY77" fmla="*/ 2225665 h 3560274"/>
                <a:gd name="connsiteX78" fmla="*/ 139414 w 687328"/>
                <a:gd name="connsiteY78" fmla="*/ 2276313 h 3560274"/>
                <a:gd name="connsiteX79" fmla="*/ 173221 w 687328"/>
                <a:gd name="connsiteY79" fmla="*/ 2135597 h 3560274"/>
                <a:gd name="connsiteX80" fmla="*/ 207027 w 687328"/>
                <a:gd name="connsiteY80" fmla="*/ 2101822 h 3560274"/>
                <a:gd name="connsiteX81" fmla="*/ 223931 w 687328"/>
                <a:gd name="connsiteY81" fmla="*/ 2135597 h 3560274"/>
                <a:gd name="connsiteX82" fmla="*/ 229576 w 687328"/>
                <a:gd name="connsiteY82" fmla="*/ 2169373 h 3560274"/>
                <a:gd name="connsiteX83" fmla="*/ 223931 w 687328"/>
                <a:gd name="connsiteY83" fmla="*/ 2236924 h 3560274"/>
                <a:gd name="connsiteX84" fmla="*/ 207027 w 687328"/>
                <a:gd name="connsiteY84" fmla="*/ 2298830 h 3560274"/>
                <a:gd name="connsiteX85" fmla="*/ 190124 w 687328"/>
                <a:gd name="connsiteY85" fmla="*/ 2349477 h 3560274"/>
                <a:gd name="connsiteX86" fmla="*/ 195769 w 687328"/>
                <a:gd name="connsiteY86" fmla="*/ 2388867 h 3560274"/>
                <a:gd name="connsiteX87" fmla="*/ 195769 w 687328"/>
                <a:gd name="connsiteY87" fmla="*/ 2422642 h 3560274"/>
                <a:gd name="connsiteX88" fmla="*/ 195769 w 687328"/>
                <a:gd name="connsiteY88" fmla="*/ 2467676 h 3560274"/>
                <a:gd name="connsiteX89" fmla="*/ 156317 w 687328"/>
                <a:gd name="connsiteY89" fmla="*/ 2490193 h 3560274"/>
                <a:gd name="connsiteX90" fmla="*/ 161962 w 687328"/>
                <a:gd name="connsiteY90" fmla="*/ 2546454 h 3560274"/>
                <a:gd name="connsiteX91" fmla="*/ 111252 w 687328"/>
                <a:gd name="connsiteY91" fmla="*/ 2523968 h 3560274"/>
                <a:gd name="connsiteX92" fmla="*/ 145059 w 687328"/>
                <a:gd name="connsiteY92" fmla="*/ 2473289 h 3560274"/>
                <a:gd name="connsiteX93" fmla="*/ 105639 w 687328"/>
                <a:gd name="connsiteY93" fmla="*/ 2411383 h 3560274"/>
                <a:gd name="connsiteX94" fmla="*/ 133800 w 687328"/>
                <a:gd name="connsiteY94" fmla="*/ 2473289 h 3560274"/>
                <a:gd name="connsiteX95" fmla="*/ 88735 w 687328"/>
                <a:gd name="connsiteY95" fmla="*/ 2495806 h 3560274"/>
                <a:gd name="connsiteX96" fmla="*/ 43639 w 687328"/>
                <a:gd name="connsiteY96" fmla="*/ 2529582 h 3560274"/>
                <a:gd name="connsiteX97" fmla="*/ 49284 w 687328"/>
                <a:gd name="connsiteY97" fmla="*/ 2568971 h 3560274"/>
                <a:gd name="connsiteX98" fmla="*/ -1426 w 687328"/>
                <a:gd name="connsiteY98" fmla="*/ 2614005 h 3560274"/>
                <a:gd name="connsiteX99" fmla="*/ 15477 w 687328"/>
                <a:gd name="connsiteY99" fmla="*/ 2619650 h 3560274"/>
                <a:gd name="connsiteX100" fmla="*/ 54929 w 687328"/>
                <a:gd name="connsiteY100" fmla="*/ 2619650 h 3560274"/>
                <a:gd name="connsiteX101" fmla="*/ 99994 w 687328"/>
                <a:gd name="connsiteY101" fmla="*/ 2625263 h 3560274"/>
                <a:gd name="connsiteX102" fmla="*/ 105639 w 687328"/>
                <a:gd name="connsiteY102" fmla="*/ 2664652 h 3560274"/>
                <a:gd name="connsiteX103" fmla="*/ 83090 w 687328"/>
                <a:gd name="connsiteY103" fmla="*/ 2709686 h 3560274"/>
                <a:gd name="connsiteX104" fmla="*/ 156317 w 687328"/>
                <a:gd name="connsiteY104" fmla="*/ 2720945 h 3560274"/>
                <a:gd name="connsiteX105" fmla="*/ 156317 w 687328"/>
                <a:gd name="connsiteY105" fmla="*/ 2749106 h 3560274"/>
                <a:gd name="connsiteX106" fmla="*/ 105639 w 687328"/>
                <a:gd name="connsiteY106" fmla="*/ 2737848 h 3560274"/>
                <a:gd name="connsiteX107" fmla="*/ 60542 w 687328"/>
                <a:gd name="connsiteY107" fmla="*/ 2743461 h 3560274"/>
                <a:gd name="connsiteX108" fmla="*/ 4219 w 687328"/>
                <a:gd name="connsiteY108" fmla="*/ 2788495 h 3560274"/>
                <a:gd name="connsiteX109" fmla="*/ 38026 w 687328"/>
                <a:gd name="connsiteY109" fmla="*/ 2822271 h 3560274"/>
                <a:gd name="connsiteX110" fmla="*/ 71832 w 687328"/>
                <a:gd name="connsiteY110" fmla="*/ 2794109 h 3560274"/>
                <a:gd name="connsiteX111" fmla="*/ 105639 w 687328"/>
                <a:gd name="connsiteY111" fmla="*/ 2799754 h 3560274"/>
                <a:gd name="connsiteX112" fmla="*/ 66187 w 687328"/>
                <a:gd name="connsiteY112" fmla="*/ 2833529 h 3560274"/>
                <a:gd name="connsiteX113" fmla="*/ 26767 w 687328"/>
                <a:gd name="connsiteY113" fmla="*/ 2878532 h 3560274"/>
                <a:gd name="connsiteX114" fmla="*/ 43639 w 687328"/>
                <a:gd name="connsiteY114" fmla="*/ 2912307 h 3560274"/>
                <a:gd name="connsiteX115" fmla="*/ 60542 w 687328"/>
                <a:gd name="connsiteY115" fmla="*/ 2940469 h 3560274"/>
                <a:gd name="connsiteX116" fmla="*/ 88735 w 687328"/>
                <a:gd name="connsiteY116" fmla="*/ 2906694 h 3560274"/>
                <a:gd name="connsiteX117" fmla="*/ 122511 w 687328"/>
                <a:gd name="connsiteY117" fmla="*/ 2867273 h 3560274"/>
                <a:gd name="connsiteX118" fmla="*/ 111252 w 687328"/>
                <a:gd name="connsiteY118" fmla="*/ 2923566 h 3560274"/>
                <a:gd name="connsiteX119" fmla="*/ 94349 w 687328"/>
                <a:gd name="connsiteY119" fmla="*/ 2985472 h 3560274"/>
                <a:gd name="connsiteX120" fmla="*/ 77446 w 687328"/>
                <a:gd name="connsiteY120" fmla="*/ 3013633 h 3560274"/>
                <a:gd name="connsiteX121" fmla="*/ 49284 w 687328"/>
                <a:gd name="connsiteY121" fmla="*/ 3036151 h 3560274"/>
                <a:gd name="connsiteX122" fmla="*/ 49284 w 687328"/>
                <a:gd name="connsiteY122" fmla="*/ 3081153 h 3560274"/>
                <a:gd name="connsiteX123" fmla="*/ 88735 w 687328"/>
                <a:gd name="connsiteY123" fmla="*/ 3069895 h 3560274"/>
                <a:gd name="connsiteX124" fmla="*/ 128156 w 687328"/>
                <a:gd name="connsiteY124" fmla="*/ 3075540 h 3560274"/>
                <a:gd name="connsiteX125" fmla="*/ 145059 w 687328"/>
                <a:gd name="connsiteY125" fmla="*/ 3098056 h 3560274"/>
                <a:gd name="connsiteX126" fmla="*/ 111252 w 687328"/>
                <a:gd name="connsiteY126" fmla="*/ 3137446 h 3560274"/>
                <a:gd name="connsiteX127" fmla="*/ 156317 w 687328"/>
                <a:gd name="connsiteY127" fmla="*/ 3143090 h 3560274"/>
                <a:gd name="connsiteX128" fmla="*/ 184510 w 687328"/>
                <a:gd name="connsiteY128" fmla="*/ 3131832 h 3560274"/>
                <a:gd name="connsiteX129" fmla="*/ 235189 w 687328"/>
                <a:gd name="connsiteY129" fmla="*/ 3148704 h 3560274"/>
                <a:gd name="connsiteX130" fmla="*/ 161962 w 687328"/>
                <a:gd name="connsiteY130" fmla="*/ 3176835 h 3560274"/>
                <a:gd name="connsiteX131" fmla="*/ 139414 w 687328"/>
                <a:gd name="connsiteY131" fmla="*/ 3227513 h 3560274"/>
                <a:gd name="connsiteX132" fmla="*/ 201414 w 687328"/>
                <a:gd name="connsiteY132" fmla="*/ 3204996 h 3560274"/>
                <a:gd name="connsiteX133" fmla="*/ 319705 w 687328"/>
                <a:gd name="connsiteY133" fmla="*/ 3216255 h 3560274"/>
                <a:gd name="connsiteX134" fmla="*/ 268996 w 687328"/>
                <a:gd name="connsiteY134" fmla="*/ 3227513 h 3560274"/>
                <a:gd name="connsiteX135" fmla="*/ 223931 w 687328"/>
                <a:gd name="connsiteY135" fmla="*/ 3238772 h 3560274"/>
                <a:gd name="connsiteX136" fmla="*/ 178866 w 687328"/>
                <a:gd name="connsiteY136" fmla="*/ 3266903 h 3560274"/>
                <a:gd name="connsiteX137" fmla="*/ 178866 w 687328"/>
                <a:gd name="connsiteY137" fmla="*/ 3295033 h 3560274"/>
                <a:gd name="connsiteX138" fmla="*/ 252092 w 687328"/>
                <a:gd name="connsiteY138" fmla="*/ 3266903 h 3560274"/>
                <a:gd name="connsiteX139" fmla="*/ 342254 w 687328"/>
                <a:gd name="connsiteY139" fmla="*/ 3250030 h 3560274"/>
                <a:gd name="connsiteX140" fmla="*/ 280285 w 687328"/>
                <a:gd name="connsiteY140" fmla="*/ 3283775 h 3560274"/>
                <a:gd name="connsiteX141" fmla="*/ 240834 w 687328"/>
                <a:gd name="connsiteY141" fmla="*/ 3323194 h 3560274"/>
                <a:gd name="connsiteX142" fmla="*/ 156317 w 687328"/>
                <a:gd name="connsiteY142" fmla="*/ 3311936 h 3560274"/>
                <a:gd name="connsiteX143" fmla="*/ 167607 w 687328"/>
                <a:gd name="connsiteY143" fmla="*/ 3362584 h 3560274"/>
                <a:gd name="connsiteX144" fmla="*/ 235189 w 687328"/>
                <a:gd name="connsiteY144" fmla="*/ 3379456 h 3560274"/>
                <a:gd name="connsiteX145" fmla="*/ 285899 w 687328"/>
                <a:gd name="connsiteY145" fmla="*/ 3401973 h 3560274"/>
                <a:gd name="connsiteX146" fmla="*/ 268996 w 687328"/>
                <a:gd name="connsiteY146" fmla="*/ 3373842 h 3560274"/>
                <a:gd name="connsiteX147" fmla="*/ 302802 w 687328"/>
                <a:gd name="connsiteY147" fmla="*/ 3351325 h 3560274"/>
                <a:gd name="connsiteX148" fmla="*/ 364771 w 687328"/>
                <a:gd name="connsiteY148" fmla="*/ 3295033 h 3560274"/>
                <a:gd name="connsiteX149" fmla="*/ 432384 w 687328"/>
                <a:gd name="connsiteY149" fmla="*/ 3221868 h 3560274"/>
                <a:gd name="connsiteX150" fmla="*/ 421125 w 687328"/>
                <a:gd name="connsiteY150" fmla="*/ 3261258 h 3560274"/>
                <a:gd name="connsiteX151" fmla="*/ 409836 w 687328"/>
                <a:gd name="connsiteY151" fmla="*/ 3306291 h 3560274"/>
                <a:gd name="connsiteX152" fmla="*/ 483094 w 687328"/>
                <a:gd name="connsiteY152" fmla="*/ 3306291 h 3560274"/>
                <a:gd name="connsiteX153" fmla="*/ 438029 w 687328"/>
                <a:gd name="connsiteY153" fmla="*/ 3345712 h 3560274"/>
                <a:gd name="connsiteX154" fmla="*/ 443642 w 687328"/>
                <a:gd name="connsiteY154" fmla="*/ 3401973 h 3560274"/>
                <a:gd name="connsiteX155" fmla="*/ 409836 w 687328"/>
                <a:gd name="connsiteY155" fmla="*/ 3334453 h 3560274"/>
                <a:gd name="connsiteX156" fmla="*/ 392933 w 687328"/>
                <a:gd name="connsiteY156" fmla="*/ 3385101 h 3560274"/>
                <a:gd name="connsiteX157" fmla="*/ 353512 w 687328"/>
                <a:gd name="connsiteY157" fmla="*/ 3368198 h 3560274"/>
                <a:gd name="connsiteX158" fmla="*/ 330964 w 687328"/>
                <a:gd name="connsiteY158" fmla="*/ 3401973 h 3560274"/>
                <a:gd name="connsiteX159" fmla="*/ 291544 w 687328"/>
                <a:gd name="connsiteY159" fmla="*/ 3430134 h 3560274"/>
                <a:gd name="connsiteX160" fmla="*/ 353512 w 687328"/>
                <a:gd name="connsiteY160" fmla="*/ 3441393 h 3560274"/>
                <a:gd name="connsiteX161" fmla="*/ 392933 w 687328"/>
                <a:gd name="connsiteY161" fmla="*/ 3514558 h 3560274"/>
                <a:gd name="connsiteX162" fmla="*/ 421125 w 687328"/>
                <a:gd name="connsiteY162" fmla="*/ 3452651 h 3560274"/>
                <a:gd name="connsiteX163" fmla="*/ 477449 w 687328"/>
                <a:gd name="connsiteY163" fmla="*/ 3525816 h 3560274"/>
                <a:gd name="connsiteX164" fmla="*/ 505611 w 687328"/>
                <a:gd name="connsiteY164" fmla="*/ 3497655 h 3560274"/>
                <a:gd name="connsiteX165" fmla="*/ 584482 w 687328"/>
                <a:gd name="connsiteY165" fmla="*/ 3559591 h 3560274"/>
                <a:gd name="connsiteX166" fmla="*/ 573224 w 687328"/>
                <a:gd name="connsiteY166" fmla="*/ 3503299 h 3560274"/>
                <a:gd name="connsiteX167" fmla="*/ 623934 w 687328"/>
                <a:gd name="connsiteY167" fmla="*/ 3503299 h 3560274"/>
                <a:gd name="connsiteX168" fmla="*/ 674643 w 687328"/>
                <a:gd name="connsiteY168" fmla="*/ 3497655 h 3560274"/>
                <a:gd name="connsiteX169" fmla="*/ 685902 w 687328"/>
                <a:gd name="connsiteY169" fmla="*/ 3492041 h 3560274"/>
                <a:gd name="connsiteX170" fmla="*/ 556321 w 687328"/>
                <a:gd name="connsiteY170" fmla="*/ 3486396 h 3560274"/>
                <a:gd name="connsiteX171" fmla="*/ 550707 w 687328"/>
                <a:gd name="connsiteY171" fmla="*/ 3227513 h 3560274"/>
                <a:gd name="connsiteX172" fmla="*/ 545062 w 687328"/>
                <a:gd name="connsiteY172" fmla="*/ 3221868 h 3560274"/>
                <a:gd name="connsiteX173" fmla="*/ 483094 w 687328"/>
                <a:gd name="connsiteY173" fmla="*/ 3193738 h 3560274"/>
                <a:gd name="connsiteX174" fmla="*/ 494352 w 687328"/>
                <a:gd name="connsiteY174" fmla="*/ 3182480 h 3560274"/>
                <a:gd name="connsiteX175" fmla="*/ 449287 w 687328"/>
                <a:gd name="connsiteY175" fmla="*/ 3159963 h 3560274"/>
                <a:gd name="connsiteX176" fmla="*/ 308447 w 687328"/>
                <a:gd name="connsiteY176" fmla="*/ 3159963 h 3560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</a:cxnLst>
              <a:rect l="l" t="t" r="r" b="b"/>
              <a:pathLst>
                <a:path w="687328" h="3560274">
                  <a:moveTo>
                    <a:pt x="308447" y="3159963"/>
                  </a:moveTo>
                  <a:cubicBezTo>
                    <a:pt x="291544" y="3165577"/>
                    <a:pt x="285899" y="3126187"/>
                    <a:pt x="268996" y="3126187"/>
                  </a:cubicBezTo>
                  <a:cubicBezTo>
                    <a:pt x="257737" y="3126187"/>
                    <a:pt x="257737" y="3064281"/>
                    <a:pt x="268996" y="3036151"/>
                  </a:cubicBezTo>
                  <a:cubicBezTo>
                    <a:pt x="274641" y="3007989"/>
                    <a:pt x="212672" y="3024892"/>
                    <a:pt x="190124" y="3013633"/>
                  </a:cubicBezTo>
                  <a:cubicBezTo>
                    <a:pt x="173221" y="3002375"/>
                    <a:pt x="201414" y="2985472"/>
                    <a:pt x="178866" y="2962955"/>
                  </a:cubicBezTo>
                  <a:cubicBezTo>
                    <a:pt x="156317" y="2934825"/>
                    <a:pt x="173221" y="2906694"/>
                    <a:pt x="178866" y="2889790"/>
                  </a:cubicBezTo>
                  <a:cubicBezTo>
                    <a:pt x="178866" y="2872918"/>
                    <a:pt x="190124" y="2833529"/>
                    <a:pt x="218286" y="2833529"/>
                  </a:cubicBezTo>
                  <a:cubicBezTo>
                    <a:pt x="246479" y="2833529"/>
                    <a:pt x="223931" y="2799754"/>
                    <a:pt x="252092" y="2782850"/>
                  </a:cubicBezTo>
                  <a:cubicBezTo>
                    <a:pt x="280285" y="2765978"/>
                    <a:pt x="229576" y="2737848"/>
                    <a:pt x="252092" y="2720945"/>
                  </a:cubicBezTo>
                  <a:cubicBezTo>
                    <a:pt x="268996" y="2704072"/>
                    <a:pt x="252092" y="2670297"/>
                    <a:pt x="285899" y="2664652"/>
                  </a:cubicBezTo>
                  <a:cubicBezTo>
                    <a:pt x="314061" y="2664652"/>
                    <a:pt x="285899" y="2619650"/>
                    <a:pt x="308447" y="2614005"/>
                  </a:cubicBezTo>
                  <a:cubicBezTo>
                    <a:pt x="330964" y="2602746"/>
                    <a:pt x="302802" y="2580229"/>
                    <a:pt x="308447" y="2552099"/>
                  </a:cubicBezTo>
                  <a:cubicBezTo>
                    <a:pt x="314061" y="2523968"/>
                    <a:pt x="291544" y="2501451"/>
                    <a:pt x="319705" y="2490193"/>
                  </a:cubicBezTo>
                  <a:cubicBezTo>
                    <a:pt x="353512" y="2478934"/>
                    <a:pt x="330964" y="2450772"/>
                    <a:pt x="308447" y="2439545"/>
                  </a:cubicBezTo>
                  <a:cubicBezTo>
                    <a:pt x="285899" y="2422642"/>
                    <a:pt x="314061" y="2422642"/>
                    <a:pt x="342254" y="2422642"/>
                  </a:cubicBezTo>
                  <a:cubicBezTo>
                    <a:pt x="364771" y="2422642"/>
                    <a:pt x="353512" y="2377608"/>
                    <a:pt x="330964" y="2383253"/>
                  </a:cubicBezTo>
                  <a:cubicBezTo>
                    <a:pt x="302802" y="2394511"/>
                    <a:pt x="285899" y="2366349"/>
                    <a:pt x="302802" y="2343864"/>
                  </a:cubicBezTo>
                  <a:cubicBezTo>
                    <a:pt x="325351" y="2321347"/>
                    <a:pt x="285899" y="2310088"/>
                    <a:pt x="291544" y="2293185"/>
                  </a:cubicBezTo>
                  <a:cubicBezTo>
                    <a:pt x="297157" y="2281927"/>
                    <a:pt x="297157" y="2259410"/>
                    <a:pt x="285899" y="2253796"/>
                  </a:cubicBezTo>
                  <a:cubicBezTo>
                    <a:pt x="268996" y="2242537"/>
                    <a:pt x="280285" y="2169373"/>
                    <a:pt x="297157" y="2169373"/>
                  </a:cubicBezTo>
                  <a:cubicBezTo>
                    <a:pt x="314061" y="2163728"/>
                    <a:pt x="302802" y="2101822"/>
                    <a:pt x="302802" y="2084950"/>
                  </a:cubicBezTo>
                  <a:cubicBezTo>
                    <a:pt x="302802" y="2062433"/>
                    <a:pt x="285899" y="2045530"/>
                    <a:pt x="285899" y="2028658"/>
                  </a:cubicBezTo>
                  <a:cubicBezTo>
                    <a:pt x="285899" y="2011786"/>
                    <a:pt x="308447" y="2006141"/>
                    <a:pt x="308447" y="1972365"/>
                  </a:cubicBezTo>
                  <a:cubicBezTo>
                    <a:pt x="308447" y="1938590"/>
                    <a:pt x="314061" y="1927362"/>
                    <a:pt x="330964" y="1921718"/>
                  </a:cubicBezTo>
                  <a:cubicBezTo>
                    <a:pt x="342254" y="1921718"/>
                    <a:pt x="330964" y="1882329"/>
                    <a:pt x="330964" y="1865425"/>
                  </a:cubicBezTo>
                  <a:cubicBezTo>
                    <a:pt x="336609" y="1848553"/>
                    <a:pt x="376060" y="1865425"/>
                    <a:pt x="376060" y="1831681"/>
                  </a:cubicBezTo>
                  <a:cubicBezTo>
                    <a:pt x="381674" y="1803519"/>
                    <a:pt x="353512" y="1809164"/>
                    <a:pt x="359157" y="1786647"/>
                  </a:cubicBezTo>
                  <a:cubicBezTo>
                    <a:pt x="364771" y="1764130"/>
                    <a:pt x="359157" y="1735968"/>
                    <a:pt x="359157" y="1685321"/>
                  </a:cubicBezTo>
                  <a:cubicBezTo>
                    <a:pt x="359157" y="1634673"/>
                    <a:pt x="398577" y="1623415"/>
                    <a:pt x="415481" y="1606543"/>
                  </a:cubicBezTo>
                  <a:cubicBezTo>
                    <a:pt x="432384" y="1589640"/>
                    <a:pt x="392933" y="1516475"/>
                    <a:pt x="415481" y="1505216"/>
                  </a:cubicBezTo>
                  <a:cubicBezTo>
                    <a:pt x="438029" y="1499603"/>
                    <a:pt x="421125" y="1460183"/>
                    <a:pt x="438029" y="1448924"/>
                  </a:cubicBezTo>
                  <a:cubicBezTo>
                    <a:pt x="454932" y="1437666"/>
                    <a:pt x="449287" y="1409535"/>
                    <a:pt x="460546" y="1381405"/>
                  </a:cubicBezTo>
                  <a:cubicBezTo>
                    <a:pt x="471804" y="1353243"/>
                    <a:pt x="443642" y="1341984"/>
                    <a:pt x="443642" y="1313854"/>
                  </a:cubicBezTo>
                  <a:cubicBezTo>
                    <a:pt x="443642" y="1291337"/>
                    <a:pt x="438029" y="1263206"/>
                    <a:pt x="415481" y="1235044"/>
                  </a:cubicBezTo>
                  <a:cubicBezTo>
                    <a:pt x="392933" y="1206914"/>
                    <a:pt x="404222" y="1150622"/>
                    <a:pt x="415481" y="1150622"/>
                  </a:cubicBezTo>
                  <a:cubicBezTo>
                    <a:pt x="432384" y="1150622"/>
                    <a:pt x="421125" y="1094360"/>
                    <a:pt x="449287" y="1088716"/>
                  </a:cubicBezTo>
                  <a:cubicBezTo>
                    <a:pt x="477449" y="1083102"/>
                    <a:pt x="460546" y="1043682"/>
                    <a:pt x="449287" y="1009937"/>
                  </a:cubicBezTo>
                  <a:cubicBezTo>
                    <a:pt x="438029" y="976162"/>
                    <a:pt x="471804" y="993034"/>
                    <a:pt x="471804" y="964903"/>
                  </a:cubicBezTo>
                  <a:cubicBezTo>
                    <a:pt x="471804" y="942387"/>
                    <a:pt x="483094" y="902997"/>
                    <a:pt x="505611" y="897353"/>
                  </a:cubicBezTo>
                  <a:cubicBezTo>
                    <a:pt x="528159" y="886094"/>
                    <a:pt x="528159" y="846705"/>
                    <a:pt x="528159" y="829802"/>
                  </a:cubicBezTo>
                  <a:cubicBezTo>
                    <a:pt x="528159" y="812930"/>
                    <a:pt x="561966" y="807316"/>
                    <a:pt x="578869" y="790413"/>
                  </a:cubicBezTo>
                  <a:cubicBezTo>
                    <a:pt x="595772" y="779154"/>
                    <a:pt x="550707" y="751024"/>
                    <a:pt x="573224" y="739765"/>
                  </a:cubicBezTo>
                  <a:cubicBezTo>
                    <a:pt x="601385" y="722862"/>
                    <a:pt x="556321" y="666601"/>
                    <a:pt x="567579" y="655342"/>
                  </a:cubicBezTo>
                  <a:cubicBezTo>
                    <a:pt x="584482" y="638439"/>
                    <a:pt x="573224" y="615922"/>
                    <a:pt x="573224" y="593436"/>
                  </a:cubicBezTo>
                  <a:cubicBezTo>
                    <a:pt x="573224" y="576533"/>
                    <a:pt x="652095" y="542757"/>
                    <a:pt x="663354" y="525885"/>
                  </a:cubicBezTo>
                  <a:cubicBezTo>
                    <a:pt x="668999" y="514627"/>
                    <a:pt x="674643" y="469593"/>
                    <a:pt x="680257" y="430204"/>
                  </a:cubicBezTo>
                  <a:cubicBezTo>
                    <a:pt x="652095" y="447076"/>
                    <a:pt x="635192" y="458335"/>
                    <a:pt x="629579" y="447076"/>
                  </a:cubicBezTo>
                  <a:cubicBezTo>
                    <a:pt x="623934" y="430204"/>
                    <a:pt x="629579" y="379557"/>
                    <a:pt x="612675" y="362653"/>
                  </a:cubicBezTo>
                  <a:cubicBezTo>
                    <a:pt x="590127" y="340136"/>
                    <a:pt x="601385" y="300747"/>
                    <a:pt x="584482" y="289489"/>
                  </a:cubicBezTo>
                  <a:cubicBezTo>
                    <a:pt x="561966" y="278230"/>
                    <a:pt x="533804" y="238841"/>
                    <a:pt x="556321" y="221938"/>
                  </a:cubicBezTo>
                  <a:cubicBezTo>
                    <a:pt x="573224" y="210679"/>
                    <a:pt x="556321" y="182549"/>
                    <a:pt x="573224" y="165677"/>
                  </a:cubicBezTo>
                  <a:cubicBezTo>
                    <a:pt x="590127" y="154418"/>
                    <a:pt x="561966" y="148773"/>
                    <a:pt x="539417" y="120643"/>
                  </a:cubicBezTo>
                  <a:cubicBezTo>
                    <a:pt x="516901" y="92512"/>
                    <a:pt x="545062" y="58737"/>
                    <a:pt x="516901" y="36220"/>
                  </a:cubicBezTo>
                  <a:cubicBezTo>
                    <a:pt x="494352" y="19317"/>
                    <a:pt x="494352" y="-8814"/>
                    <a:pt x="483094" y="2444"/>
                  </a:cubicBezTo>
                  <a:cubicBezTo>
                    <a:pt x="477449" y="13703"/>
                    <a:pt x="477449" y="53092"/>
                    <a:pt x="449287" y="64350"/>
                  </a:cubicBezTo>
                  <a:cubicBezTo>
                    <a:pt x="449287" y="69995"/>
                    <a:pt x="443642" y="75609"/>
                    <a:pt x="432384" y="81254"/>
                  </a:cubicBezTo>
                  <a:cubicBezTo>
                    <a:pt x="432384" y="98126"/>
                    <a:pt x="426739" y="131901"/>
                    <a:pt x="438029" y="148773"/>
                  </a:cubicBezTo>
                  <a:cubicBezTo>
                    <a:pt x="443642" y="176935"/>
                    <a:pt x="449287" y="306361"/>
                    <a:pt x="438029" y="351395"/>
                  </a:cubicBezTo>
                  <a:cubicBezTo>
                    <a:pt x="432384" y="402042"/>
                    <a:pt x="421125" y="441462"/>
                    <a:pt x="409836" y="475238"/>
                  </a:cubicBezTo>
                  <a:cubicBezTo>
                    <a:pt x="398577" y="503368"/>
                    <a:pt x="432384" y="503368"/>
                    <a:pt x="421125" y="520241"/>
                  </a:cubicBezTo>
                  <a:cubicBezTo>
                    <a:pt x="404222" y="531499"/>
                    <a:pt x="409836" y="565274"/>
                    <a:pt x="409836" y="621567"/>
                  </a:cubicBezTo>
                  <a:cubicBezTo>
                    <a:pt x="409836" y="677859"/>
                    <a:pt x="376060" y="773541"/>
                    <a:pt x="376060" y="801671"/>
                  </a:cubicBezTo>
                  <a:cubicBezTo>
                    <a:pt x="376060" y="835446"/>
                    <a:pt x="353512" y="852319"/>
                    <a:pt x="353512" y="886094"/>
                  </a:cubicBezTo>
                  <a:cubicBezTo>
                    <a:pt x="359157" y="919870"/>
                    <a:pt x="336609" y="936741"/>
                    <a:pt x="319705" y="953645"/>
                  </a:cubicBezTo>
                  <a:cubicBezTo>
                    <a:pt x="302802" y="970517"/>
                    <a:pt x="353512" y="1021165"/>
                    <a:pt x="347867" y="1049327"/>
                  </a:cubicBezTo>
                  <a:cubicBezTo>
                    <a:pt x="347867" y="1077457"/>
                    <a:pt x="308447" y="1088716"/>
                    <a:pt x="319705" y="1133749"/>
                  </a:cubicBezTo>
                  <a:cubicBezTo>
                    <a:pt x="330964" y="1190042"/>
                    <a:pt x="319705" y="1291337"/>
                    <a:pt x="319705" y="1308240"/>
                  </a:cubicBezTo>
                  <a:cubicBezTo>
                    <a:pt x="319705" y="1330726"/>
                    <a:pt x="297157" y="1325112"/>
                    <a:pt x="302802" y="1364501"/>
                  </a:cubicBezTo>
                  <a:cubicBezTo>
                    <a:pt x="308447" y="1398277"/>
                    <a:pt x="280285" y="1409535"/>
                    <a:pt x="274641" y="1460183"/>
                  </a:cubicBezTo>
                  <a:cubicBezTo>
                    <a:pt x="268996" y="1516475"/>
                    <a:pt x="229576" y="1589640"/>
                    <a:pt x="212672" y="1629060"/>
                  </a:cubicBezTo>
                  <a:cubicBezTo>
                    <a:pt x="195769" y="1668449"/>
                    <a:pt x="195769" y="1690966"/>
                    <a:pt x="173221" y="1690966"/>
                  </a:cubicBezTo>
                  <a:cubicBezTo>
                    <a:pt x="156317" y="1690966"/>
                    <a:pt x="150704" y="1713483"/>
                    <a:pt x="167607" y="1752872"/>
                  </a:cubicBezTo>
                  <a:cubicBezTo>
                    <a:pt x="178866" y="1786647"/>
                    <a:pt x="156317" y="1814778"/>
                    <a:pt x="173221" y="1848553"/>
                  </a:cubicBezTo>
                  <a:cubicBezTo>
                    <a:pt x="195769" y="1887942"/>
                    <a:pt x="190124" y="1899201"/>
                    <a:pt x="178866" y="1932976"/>
                  </a:cubicBezTo>
                  <a:cubicBezTo>
                    <a:pt x="167607" y="1966751"/>
                    <a:pt x="156317" y="1966751"/>
                    <a:pt x="156317" y="1994882"/>
                  </a:cubicBezTo>
                  <a:cubicBezTo>
                    <a:pt x="156317" y="2028658"/>
                    <a:pt x="128156" y="2056788"/>
                    <a:pt x="145059" y="2090564"/>
                  </a:cubicBezTo>
                  <a:cubicBezTo>
                    <a:pt x="156317" y="2124339"/>
                    <a:pt x="156317" y="2135597"/>
                    <a:pt x="139414" y="2135597"/>
                  </a:cubicBezTo>
                  <a:cubicBezTo>
                    <a:pt x="122511" y="2135597"/>
                    <a:pt x="111252" y="2163728"/>
                    <a:pt x="105639" y="2225665"/>
                  </a:cubicBezTo>
                  <a:cubicBezTo>
                    <a:pt x="94349" y="2281927"/>
                    <a:pt x="99994" y="2281927"/>
                    <a:pt x="139414" y="2276313"/>
                  </a:cubicBezTo>
                  <a:cubicBezTo>
                    <a:pt x="184510" y="2270668"/>
                    <a:pt x="150704" y="2135597"/>
                    <a:pt x="173221" y="2135597"/>
                  </a:cubicBezTo>
                  <a:cubicBezTo>
                    <a:pt x="201414" y="2135597"/>
                    <a:pt x="178866" y="2113081"/>
                    <a:pt x="207027" y="2101822"/>
                  </a:cubicBezTo>
                  <a:cubicBezTo>
                    <a:pt x="229576" y="2096208"/>
                    <a:pt x="207027" y="2129984"/>
                    <a:pt x="223931" y="2135597"/>
                  </a:cubicBezTo>
                  <a:cubicBezTo>
                    <a:pt x="246479" y="2141211"/>
                    <a:pt x="257737" y="2152470"/>
                    <a:pt x="229576" y="2169373"/>
                  </a:cubicBezTo>
                  <a:cubicBezTo>
                    <a:pt x="207027" y="2186245"/>
                    <a:pt x="235189" y="2214407"/>
                    <a:pt x="223931" y="2236924"/>
                  </a:cubicBezTo>
                  <a:cubicBezTo>
                    <a:pt x="212672" y="2253796"/>
                    <a:pt x="195769" y="2276313"/>
                    <a:pt x="207027" y="2298830"/>
                  </a:cubicBezTo>
                  <a:cubicBezTo>
                    <a:pt x="218286" y="2321347"/>
                    <a:pt x="195769" y="2321347"/>
                    <a:pt x="190124" y="2349477"/>
                  </a:cubicBezTo>
                  <a:cubicBezTo>
                    <a:pt x="190124" y="2377608"/>
                    <a:pt x="207027" y="2383253"/>
                    <a:pt x="195769" y="2388867"/>
                  </a:cubicBezTo>
                  <a:cubicBezTo>
                    <a:pt x="184510" y="2394511"/>
                    <a:pt x="212672" y="2417028"/>
                    <a:pt x="195769" y="2422642"/>
                  </a:cubicBezTo>
                  <a:cubicBezTo>
                    <a:pt x="173221" y="2422642"/>
                    <a:pt x="184510" y="2445159"/>
                    <a:pt x="195769" y="2467676"/>
                  </a:cubicBezTo>
                  <a:cubicBezTo>
                    <a:pt x="207027" y="2490193"/>
                    <a:pt x="173221" y="2478934"/>
                    <a:pt x="156317" y="2490193"/>
                  </a:cubicBezTo>
                  <a:cubicBezTo>
                    <a:pt x="139414" y="2507065"/>
                    <a:pt x="173221" y="2523968"/>
                    <a:pt x="161962" y="2546454"/>
                  </a:cubicBezTo>
                  <a:cubicBezTo>
                    <a:pt x="150704" y="2563357"/>
                    <a:pt x="122511" y="2535226"/>
                    <a:pt x="111252" y="2523968"/>
                  </a:cubicBezTo>
                  <a:cubicBezTo>
                    <a:pt x="99994" y="2512710"/>
                    <a:pt x="133800" y="2490193"/>
                    <a:pt x="145059" y="2473289"/>
                  </a:cubicBezTo>
                  <a:cubicBezTo>
                    <a:pt x="161962" y="2450772"/>
                    <a:pt x="133800" y="2400125"/>
                    <a:pt x="105639" y="2411383"/>
                  </a:cubicBezTo>
                  <a:cubicBezTo>
                    <a:pt x="77446" y="2422642"/>
                    <a:pt x="133800" y="2450772"/>
                    <a:pt x="133800" y="2473289"/>
                  </a:cubicBezTo>
                  <a:cubicBezTo>
                    <a:pt x="133800" y="2495806"/>
                    <a:pt x="88735" y="2473289"/>
                    <a:pt x="88735" y="2495806"/>
                  </a:cubicBezTo>
                  <a:cubicBezTo>
                    <a:pt x="94349" y="2518323"/>
                    <a:pt x="60542" y="2512710"/>
                    <a:pt x="43639" y="2529582"/>
                  </a:cubicBezTo>
                  <a:cubicBezTo>
                    <a:pt x="26767" y="2546454"/>
                    <a:pt x="66187" y="2563357"/>
                    <a:pt x="49284" y="2568971"/>
                  </a:cubicBezTo>
                  <a:cubicBezTo>
                    <a:pt x="32380" y="2574616"/>
                    <a:pt x="-1426" y="2597132"/>
                    <a:pt x="-1426" y="2614005"/>
                  </a:cubicBezTo>
                  <a:cubicBezTo>
                    <a:pt x="-1426" y="2630908"/>
                    <a:pt x="15477" y="2636521"/>
                    <a:pt x="15477" y="2619650"/>
                  </a:cubicBezTo>
                  <a:cubicBezTo>
                    <a:pt x="15477" y="2602746"/>
                    <a:pt x="43639" y="2597132"/>
                    <a:pt x="54929" y="2619650"/>
                  </a:cubicBezTo>
                  <a:cubicBezTo>
                    <a:pt x="66187" y="2642166"/>
                    <a:pt x="77446" y="2619650"/>
                    <a:pt x="99994" y="2625263"/>
                  </a:cubicBezTo>
                  <a:cubicBezTo>
                    <a:pt x="122511" y="2630908"/>
                    <a:pt x="122511" y="2664652"/>
                    <a:pt x="105639" y="2664652"/>
                  </a:cubicBezTo>
                  <a:cubicBezTo>
                    <a:pt x="94349" y="2659038"/>
                    <a:pt x="77446" y="2687169"/>
                    <a:pt x="83090" y="2709686"/>
                  </a:cubicBezTo>
                  <a:cubicBezTo>
                    <a:pt x="88735" y="2737848"/>
                    <a:pt x="133800" y="2709686"/>
                    <a:pt x="156317" y="2720945"/>
                  </a:cubicBezTo>
                  <a:cubicBezTo>
                    <a:pt x="178866" y="2726590"/>
                    <a:pt x="173221" y="2765978"/>
                    <a:pt x="156317" y="2749106"/>
                  </a:cubicBezTo>
                  <a:cubicBezTo>
                    <a:pt x="145059" y="2737848"/>
                    <a:pt x="116897" y="2715331"/>
                    <a:pt x="105639" y="2737848"/>
                  </a:cubicBezTo>
                  <a:cubicBezTo>
                    <a:pt x="94349" y="2760333"/>
                    <a:pt x="71832" y="2749106"/>
                    <a:pt x="60542" y="2743461"/>
                  </a:cubicBezTo>
                  <a:cubicBezTo>
                    <a:pt x="43639" y="2737848"/>
                    <a:pt x="-12684" y="2771592"/>
                    <a:pt x="4219" y="2788495"/>
                  </a:cubicBezTo>
                  <a:cubicBezTo>
                    <a:pt x="26767" y="2799754"/>
                    <a:pt x="21122" y="2822271"/>
                    <a:pt x="38026" y="2822271"/>
                  </a:cubicBezTo>
                  <a:cubicBezTo>
                    <a:pt x="49284" y="2816626"/>
                    <a:pt x="66187" y="2811012"/>
                    <a:pt x="71832" y="2794109"/>
                  </a:cubicBezTo>
                  <a:cubicBezTo>
                    <a:pt x="83090" y="2782850"/>
                    <a:pt x="105639" y="2765978"/>
                    <a:pt x="105639" y="2799754"/>
                  </a:cubicBezTo>
                  <a:cubicBezTo>
                    <a:pt x="111252" y="2833529"/>
                    <a:pt x="71832" y="2816626"/>
                    <a:pt x="66187" y="2833529"/>
                  </a:cubicBezTo>
                  <a:cubicBezTo>
                    <a:pt x="60542" y="2850401"/>
                    <a:pt x="43639" y="2867273"/>
                    <a:pt x="26767" y="2878532"/>
                  </a:cubicBezTo>
                  <a:cubicBezTo>
                    <a:pt x="4219" y="2895435"/>
                    <a:pt x="26767" y="2923566"/>
                    <a:pt x="43639" y="2912307"/>
                  </a:cubicBezTo>
                  <a:cubicBezTo>
                    <a:pt x="60542" y="2906694"/>
                    <a:pt x="38026" y="2934825"/>
                    <a:pt x="60542" y="2940469"/>
                  </a:cubicBezTo>
                  <a:cubicBezTo>
                    <a:pt x="83090" y="2940469"/>
                    <a:pt x="94349" y="2923566"/>
                    <a:pt x="88735" y="2906694"/>
                  </a:cubicBezTo>
                  <a:cubicBezTo>
                    <a:pt x="83090" y="2889790"/>
                    <a:pt x="99994" y="2850401"/>
                    <a:pt x="122511" y="2867273"/>
                  </a:cubicBezTo>
                  <a:cubicBezTo>
                    <a:pt x="139414" y="2889790"/>
                    <a:pt x="111252" y="2906694"/>
                    <a:pt x="111252" y="2923566"/>
                  </a:cubicBezTo>
                  <a:cubicBezTo>
                    <a:pt x="111252" y="2946083"/>
                    <a:pt x="94349" y="2968600"/>
                    <a:pt x="94349" y="2985472"/>
                  </a:cubicBezTo>
                  <a:cubicBezTo>
                    <a:pt x="94349" y="3002375"/>
                    <a:pt x="71832" y="2996730"/>
                    <a:pt x="77446" y="3013633"/>
                  </a:cubicBezTo>
                  <a:cubicBezTo>
                    <a:pt x="77446" y="3036151"/>
                    <a:pt x="26767" y="3024892"/>
                    <a:pt x="49284" y="3036151"/>
                  </a:cubicBezTo>
                  <a:cubicBezTo>
                    <a:pt x="71832" y="3053023"/>
                    <a:pt x="38026" y="3069895"/>
                    <a:pt x="49284" y="3081153"/>
                  </a:cubicBezTo>
                  <a:cubicBezTo>
                    <a:pt x="60542" y="3098056"/>
                    <a:pt x="71832" y="3064281"/>
                    <a:pt x="88735" y="3069895"/>
                  </a:cubicBezTo>
                  <a:cubicBezTo>
                    <a:pt x="111252" y="3081153"/>
                    <a:pt x="105639" y="3081153"/>
                    <a:pt x="128156" y="3075540"/>
                  </a:cubicBezTo>
                  <a:cubicBezTo>
                    <a:pt x="156317" y="3064281"/>
                    <a:pt x="167607" y="3092411"/>
                    <a:pt x="145059" y="3098056"/>
                  </a:cubicBezTo>
                  <a:cubicBezTo>
                    <a:pt x="122511" y="3109315"/>
                    <a:pt x="99994" y="3131832"/>
                    <a:pt x="111252" y="3137446"/>
                  </a:cubicBezTo>
                  <a:cubicBezTo>
                    <a:pt x="122511" y="3137446"/>
                    <a:pt x="150704" y="3120573"/>
                    <a:pt x="156317" y="3143090"/>
                  </a:cubicBezTo>
                  <a:cubicBezTo>
                    <a:pt x="161962" y="3165577"/>
                    <a:pt x="178866" y="3159963"/>
                    <a:pt x="184510" y="3131832"/>
                  </a:cubicBezTo>
                  <a:cubicBezTo>
                    <a:pt x="184510" y="3109315"/>
                    <a:pt x="223931" y="3131832"/>
                    <a:pt x="235189" y="3148704"/>
                  </a:cubicBezTo>
                  <a:cubicBezTo>
                    <a:pt x="240834" y="3171221"/>
                    <a:pt x="190124" y="3182480"/>
                    <a:pt x="161962" y="3176835"/>
                  </a:cubicBezTo>
                  <a:cubicBezTo>
                    <a:pt x="139414" y="3171221"/>
                    <a:pt x="122511" y="3204996"/>
                    <a:pt x="139414" y="3227513"/>
                  </a:cubicBezTo>
                  <a:cubicBezTo>
                    <a:pt x="156317" y="3250030"/>
                    <a:pt x="178866" y="3227513"/>
                    <a:pt x="201414" y="3204996"/>
                  </a:cubicBezTo>
                  <a:cubicBezTo>
                    <a:pt x="218286" y="3188093"/>
                    <a:pt x="314061" y="3193738"/>
                    <a:pt x="319705" y="3216255"/>
                  </a:cubicBezTo>
                  <a:cubicBezTo>
                    <a:pt x="325351" y="3233127"/>
                    <a:pt x="274641" y="3216255"/>
                    <a:pt x="268996" y="3227513"/>
                  </a:cubicBezTo>
                  <a:cubicBezTo>
                    <a:pt x="263382" y="3238772"/>
                    <a:pt x="223931" y="3250030"/>
                    <a:pt x="223931" y="3238772"/>
                  </a:cubicBezTo>
                  <a:cubicBezTo>
                    <a:pt x="218286" y="3221868"/>
                    <a:pt x="178866" y="3244385"/>
                    <a:pt x="178866" y="3266903"/>
                  </a:cubicBezTo>
                  <a:cubicBezTo>
                    <a:pt x="173221" y="3289420"/>
                    <a:pt x="145059" y="3289420"/>
                    <a:pt x="178866" y="3295033"/>
                  </a:cubicBezTo>
                  <a:cubicBezTo>
                    <a:pt x="212672" y="3306291"/>
                    <a:pt x="201414" y="3266903"/>
                    <a:pt x="252092" y="3266903"/>
                  </a:cubicBezTo>
                  <a:cubicBezTo>
                    <a:pt x="302802" y="3272516"/>
                    <a:pt x="325351" y="3221868"/>
                    <a:pt x="342254" y="3250030"/>
                  </a:cubicBezTo>
                  <a:cubicBezTo>
                    <a:pt x="353512" y="3278161"/>
                    <a:pt x="302802" y="3300678"/>
                    <a:pt x="280285" y="3283775"/>
                  </a:cubicBezTo>
                  <a:cubicBezTo>
                    <a:pt x="263382" y="3266903"/>
                    <a:pt x="240834" y="3295033"/>
                    <a:pt x="240834" y="3323194"/>
                  </a:cubicBezTo>
                  <a:cubicBezTo>
                    <a:pt x="240834" y="3345712"/>
                    <a:pt x="184510" y="3317550"/>
                    <a:pt x="156317" y="3311936"/>
                  </a:cubicBezTo>
                  <a:cubicBezTo>
                    <a:pt x="128156" y="3306291"/>
                    <a:pt x="139414" y="3340067"/>
                    <a:pt x="167607" y="3362584"/>
                  </a:cubicBezTo>
                  <a:cubicBezTo>
                    <a:pt x="190124" y="3390715"/>
                    <a:pt x="201414" y="3362584"/>
                    <a:pt x="235189" y="3379456"/>
                  </a:cubicBezTo>
                  <a:cubicBezTo>
                    <a:pt x="263382" y="3401973"/>
                    <a:pt x="263382" y="3418876"/>
                    <a:pt x="285899" y="3401973"/>
                  </a:cubicBezTo>
                  <a:cubicBezTo>
                    <a:pt x="308447" y="3379456"/>
                    <a:pt x="285899" y="3385101"/>
                    <a:pt x="268996" y="3373842"/>
                  </a:cubicBezTo>
                  <a:cubicBezTo>
                    <a:pt x="257737" y="3368198"/>
                    <a:pt x="268996" y="3334453"/>
                    <a:pt x="302802" y="3351325"/>
                  </a:cubicBezTo>
                  <a:cubicBezTo>
                    <a:pt x="336609" y="3368198"/>
                    <a:pt x="376060" y="3340067"/>
                    <a:pt x="364771" y="3295033"/>
                  </a:cubicBezTo>
                  <a:cubicBezTo>
                    <a:pt x="353512" y="3255644"/>
                    <a:pt x="392933" y="3233127"/>
                    <a:pt x="432384" y="3221868"/>
                  </a:cubicBezTo>
                  <a:cubicBezTo>
                    <a:pt x="471804" y="3204996"/>
                    <a:pt x="454932" y="3244385"/>
                    <a:pt x="421125" y="3261258"/>
                  </a:cubicBezTo>
                  <a:cubicBezTo>
                    <a:pt x="392933" y="3272516"/>
                    <a:pt x="387319" y="3278161"/>
                    <a:pt x="409836" y="3306291"/>
                  </a:cubicBezTo>
                  <a:cubicBezTo>
                    <a:pt x="432384" y="3328808"/>
                    <a:pt x="466191" y="3289420"/>
                    <a:pt x="483094" y="3306291"/>
                  </a:cubicBezTo>
                  <a:cubicBezTo>
                    <a:pt x="499997" y="3328808"/>
                    <a:pt x="449287" y="3323194"/>
                    <a:pt x="438029" y="3345712"/>
                  </a:cubicBezTo>
                  <a:cubicBezTo>
                    <a:pt x="432384" y="3362584"/>
                    <a:pt x="471804" y="3385101"/>
                    <a:pt x="443642" y="3401973"/>
                  </a:cubicBezTo>
                  <a:cubicBezTo>
                    <a:pt x="409836" y="3413231"/>
                    <a:pt x="426739" y="3340067"/>
                    <a:pt x="409836" y="3334453"/>
                  </a:cubicBezTo>
                  <a:cubicBezTo>
                    <a:pt x="392933" y="3328808"/>
                    <a:pt x="376060" y="3345712"/>
                    <a:pt x="392933" y="3385101"/>
                  </a:cubicBezTo>
                  <a:cubicBezTo>
                    <a:pt x="409836" y="3424489"/>
                    <a:pt x="370415" y="3390715"/>
                    <a:pt x="353512" y="3368198"/>
                  </a:cubicBezTo>
                  <a:cubicBezTo>
                    <a:pt x="336609" y="3351325"/>
                    <a:pt x="314061" y="3379456"/>
                    <a:pt x="330964" y="3401973"/>
                  </a:cubicBezTo>
                  <a:cubicBezTo>
                    <a:pt x="353512" y="3418876"/>
                    <a:pt x="291544" y="3396360"/>
                    <a:pt x="291544" y="3430134"/>
                  </a:cubicBezTo>
                  <a:cubicBezTo>
                    <a:pt x="291544" y="3463910"/>
                    <a:pt x="319705" y="3435748"/>
                    <a:pt x="353512" y="3441393"/>
                  </a:cubicBezTo>
                  <a:cubicBezTo>
                    <a:pt x="381674" y="3452651"/>
                    <a:pt x="370415" y="3497655"/>
                    <a:pt x="392933" y="3514558"/>
                  </a:cubicBezTo>
                  <a:cubicBezTo>
                    <a:pt x="415481" y="3531429"/>
                    <a:pt x="392933" y="3458265"/>
                    <a:pt x="421125" y="3452651"/>
                  </a:cubicBezTo>
                  <a:cubicBezTo>
                    <a:pt x="443642" y="3447007"/>
                    <a:pt x="421125" y="3508913"/>
                    <a:pt x="477449" y="3525816"/>
                  </a:cubicBezTo>
                  <a:cubicBezTo>
                    <a:pt x="528159" y="3542688"/>
                    <a:pt x="477449" y="3514558"/>
                    <a:pt x="505611" y="3497655"/>
                  </a:cubicBezTo>
                  <a:cubicBezTo>
                    <a:pt x="528159" y="3480782"/>
                    <a:pt x="561966" y="3548333"/>
                    <a:pt x="584482" y="3559591"/>
                  </a:cubicBezTo>
                  <a:cubicBezTo>
                    <a:pt x="612675" y="3565205"/>
                    <a:pt x="595772" y="3525816"/>
                    <a:pt x="573224" y="3503299"/>
                  </a:cubicBezTo>
                  <a:cubicBezTo>
                    <a:pt x="556321" y="3480782"/>
                    <a:pt x="595772" y="3497655"/>
                    <a:pt x="623934" y="3503299"/>
                  </a:cubicBezTo>
                  <a:cubicBezTo>
                    <a:pt x="646451" y="3514558"/>
                    <a:pt x="668999" y="3514558"/>
                    <a:pt x="674643" y="3497655"/>
                  </a:cubicBezTo>
                  <a:cubicBezTo>
                    <a:pt x="674643" y="3492041"/>
                    <a:pt x="680257" y="3492041"/>
                    <a:pt x="685902" y="3492041"/>
                  </a:cubicBezTo>
                  <a:cubicBezTo>
                    <a:pt x="657740" y="3475138"/>
                    <a:pt x="567579" y="3486396"/>
                    <a:pt x="556321" y="3486396"/>
                  </a:cubicBezTo>
                  <a:cubicBezTo>
                    <a:pt x="539417" y="3480782"/>
                    <a:pt x="550707" y="3272516"/>
                    <a:pt x="550707" y="3227513"/>
                  </a:cubicBezTo>
                  <a:cubicBezTo>
                    <a:pt x="550707" y="3221868"/>
                    <a:pt x="550707" y="3221868"/>
                    <a:pt x="545062" y="3221868"/>
                  </a:cubicBezTo>
                  <a:cubicBezTo>
                    <a:pt x="522514" y="3221868"/>
                    <a:pt x="471804" y="3227513"/>
                    <a:pt x="483094" y="3193738"/>
                  </a:cubicBezTo>
                  <a:cubicBezTo>
                    <a:pt x="483094" y="3188093"/>
                    <a:pt x="488708" y="3182480"/>
                    <a:pt x="494352" y="3182480"/>
                  </a:cubicBezTo>
                  <a:cubicBezTo>
                    <a:pt x="483094" y="3171221"/>
                    <a:pt x="466191" y="3159963"/>
                    <a:pt x="449287" y="3159963"/>
                  </a:cubicBezTo>
                  <a:cubicBezTo>
                    <a:pt x="415481" y="3148704"/>
                    <a:pt x="330964" y="3159963"/>
                    <a:pt x="308447" y="315996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17">
              <a:extLst>
                <a:ext uri="{FF2B5EF4-FFF2-40B4-BE49-F238E27FC236}">
                  <a16:creationId xmlns:a16="http://schemas.microsoft.com/office/drawing/2014/main" id="{8272CB22-1530-DA15-EAE7-AC1EED5BE717}"/>
                </a:ext>
              </a:extLst>
            </p:cNvPr>
            <p:cNvSpPr/>
            <p:nvPr/>
          </p:nvSpPr>
          <p:spPr>
            <a:xfrm>
              <a:off x="9451845" y="3141413"/>
              <a:ext cx="680667" cy="693128"/>
            </a:xfrm>
            <a:custGeom>
              <a:avLst/>
              <a:gdLst>
                <a:gd name="connsiteX0" fmla="*/ 668999 w 680667"/>
                <a:gd name="connsiteY0" fmla="*/ 381586 h 693128"/>
                <a:gd name="connsiteX1" fmla="*/ 601386 w 680667"/>
                <a:gd name="connsiteY1" fmla="*/ 392813 h 693128"/>
                <a:gd name="connsiteX2" fmla="*/ 567579 w 680667"/>
                <a:gd name="connsiteY2" fmla="*/ 308608 h 693128"/>
                <a:gd name="connsiteX3" fmla="*/ 511255 w 680667"/>
                <a:gd name="connsiteY3" fmla="*/ 241245 h 693128"/>
                <a:gd name="connsiteX4" fmla="*/ 443642 w 680667"/>
                <a:gd name="connsiteY4" fmla="*/ 235631 h 693128"/>
                <a:gd name="connsiteX5" fmla="*/ 404191 w 680667"/>
                <a:gd name="connsiteY5" fmla="*/ 168267 h 693128"/>
                <a:gd name="connsiteX6" fmla="*/ 387318 w 680667"/>
                <a:gd name="connsiteY6" fmla="*/ 72835 h 693128"/>
                <a:gd name="connsiteX7" fmla="*/ 387318 w 680667"/>
                <a:gd name="connsiteY7" fmla="*/ 27926 h 693128"/>
                <a:gd name="connsiteX8" fmla="*/ 370415 w 680667"/>
                <a:gd name="connsiteY8" fmla="*/ 33540 h 693128"/>
                <a:gd name="connsiteX9" fmla="*/ 297157 w 680667"/>
                <a:gd name="connsiteY9" fmla="*/ -142 h 693128"/>
                <a:gd name="connsiteX10" fmla="*/ 207028 w 680667"/>
                <a:gd name="connsiteY10" fmla="*/ 11085 h 693128"/>
                <a:gd name="connsiteX11" fmla="*/ 111252 w 680667"/>
                <a:gd name="connsiteY11" fmla="*/ 27926 h 693128"/>
                <a:gd name="connsiteX12" fmla="*/ 49284 w 680667"/>
                <a:gd name="connsiteY12" fmla="*/ 100904 h 693128"/>
                <a:gd name="connsiteX13" fmla="*/ 26736 w 680667"/>
                <a:gd name="connsiteY13" fmla="*/ 224404 h 693128"/>
                <a:gd name="connsiteX14" fmla="*/ -1426 w 680667"/>
                <a:gd name="connsiteY14" fmla="*/ 224404 h 693128"/>
                <a:gd name="connsiteX15" fmla="*/ 105608 w 680667"/>
                <a:gd name="connsiteY15" fmla="*/ 336677 h 693128"/>
                <a:gd name="connsiteX16" fmla="*/ 195769 w 680667"/>
                <a:gd name="connsiteY16" fmla="*/ 387199 h 693128"/>
                <a:gd name="connsiteX17" fmla="*/ 285899 w 680667"/>
                <a:gd name="connsiteY17" fmla="*/ 432108 h 693128"/>
                <a:gd name="connsiteX18" fmla="*/ 432384 w 680667"/>
                <a:gd name="connsiteY18" fmla="*/ 505086 h 693128"/>
                <a:gd name="connsiteX19" fmla="*/ 370415 w 680667"/>
                <a:gd name="connsiteY19" fmla="*/ 611745 h 693128"/>
                <a:gd name="connsiteX20" fmla="*/ 342222 w 680667"/>
                <a:gd name="connsiteY20" fmla="*/ 667881 h 693128"/>
                <a:gd name="connsiteX21" fmla="*/ 415480 w 680667"/>
                <a:gd name="connsiteY21" fmla="*/ 684722 h 693128"/>
                <a:gd name="connsiteX22" fmla="*/ 494352 w 680667"/>
                <a:gd name="connsiteY22" fmla="*/ 690336 h 693128"/>
                <a:gd name="connsiteX23" fmla="*/ 561965 w 680667"/>
                <a:gd name="connsiteY23" fmla="*/ 673495 h 693128"/>
                <a:gd name="connsiteX24" fmla="*/ 623934 w 680667"/>
                <a:gd name="connsiteY24" fmla="*/ 645427 h 693128"/>
                <a:gd name="connsiteX25" fmla="*/ 663354 w 680667"/>
                <a:gd name="connsiteY25" fmla="*/ 527540 h 693128"/>
                <a:gd name="connsiteX26" fmla="*/ 668999 w 680667"/>
                <a:gd name="connsiteY26" fmla="*/ 381586 h 693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80667" h="693128">
                  <a:moveTo>
                    <a:pt x="668999" y="381586"/>
                  </a:moveTo>
                  <a:cubicBezTo>
                    <a:pt x="640837" y="364745"/>
                    <a:pt x="612644" y="392813"/>
                    <a:pt x="601386" y="392813"/>
                  </a:cubicBezTo>
                  <a:cubicBezTo>
                    <a:pt x="595741" y="392813"/>
                    <a:pt x="573224" y="331063"/>
                    <a:pt x="567579" y="308608"/>
                  </a:cubicBezTo>
                  <a:cubicBezTo>
                    <a:pt x="556321" y="280540"/>
                    <a:pt x="528159" y="230018"/>
                    <a:pt x="511255" y="241245"/>
                  </a:cubicBezTo>
                  <a:cubicBezTo>
                    <a:pt x="494352" y="252472"/>
                    <a:pt x="499966" y="235631"/>
                    <a:pt x="443642" y="235631"/>
                  </a:cubicBezTo>
                  <a:cubicBezTo>
                    <a:pt x="387318" y="230018"/>
                    <a:pt x="392932" y="218790"/>
                    <a:pt x="404191" y="168267"/>
                  </a:cubicBezTo>
                  <a:cubicBezTo>
                    <a:pt x="415480" y="117745"/>
                    <a:pt x="364770" y="84063"/>
                    <a:pt x="387318" y="72835"/>
                  </a:cubicBezTo>
                  <a:cubicBezTo>
                    <a:pt x="404191" y="61608"/>
                    <a:pt x="404191" y="50381"/>
                    <a:pt x="387318" y="27926"/>
                  </a:cubicBezTo>
                  <a:cubicBezTo>
                    <a:pt x="381674" y="33540"/>
                    <a:pt x="376029" y="33540"/>
                    <a:pt x="370415" y="33540"/>
                  </a:cubicBezTo>
                  <a:cubicBezTo>
                    <a:pt x="353512" y="33540"/>
                    <a:pt x="330964" y="-142"/>
                    <a:pt x="297157" y="-142"/>
                  </a:cubicBezTo>
                  <a:cubicBezTo>
                    <a:pt x="263351" y="-142"/>
                    <a:pt x="229544" y="-142"/>
                    <a:pt x="207028" y="11085"/>
                  </a:cubicBezTo>
                  <a:cubicBezTo>
                    <a:pt x="184479" y="22312"/>
                    <a:pt x="139414" y="11085"/>
                    <a:pt x="111252" y="27926"/>
                  </a:cubicBezTo>
                  <a:cubicBezTo>
                    <a:pt x="83091" y="44767"/>
                    <a:pt x="43639" y="84063"/>
                    <a:pt x="49284" y="100904"/>
                  </a:cubicBezTo>
                  <a:cubicBezTo>
                    <a:pt x="49284" y="117745"/>
                    <a:pt x="38025" y="218790"/>
                    <a:pt x="26736" y="224404"/>
                  </a:cubicBezTo>
                  <a:cubicBezTo>
                    <a:pt x="21122" y="224404"/>
                    <a:pt x="9833" y="224404"/>
                    <a:pt x="-1426" y="224404"/>
                  </a:cubicBezTo>
                  <a:cubicBezTo>
                    <a:pt x="15477" y="252472"/>
                    <a:pt x="71801" y="314222"/>
                    <a:pt x="105608" y="336677"/>
                  </a:cubicBezTo>
                  <a:cubicBezTo>
                    <a:pt x="150673" y="359131"/>
                    <a:pt x="150673" y="387199"/>
                    <a:pt x="195769" y="387199"/>
                  </a:cubicBezTo>
                  <a:cubicBezTo>
                    <a:pt x="240834" y="392813"/>
                    <a:pt x="268996" y="415267"/>
                    <a:pt x="285899" y="432108"/>
                  </a:cubicBezTo>
                  <a:cubicBezTo>
                    <a:pt x="302802" y="454563"/>
                    <a:pt x="421094" y="488245"/>
                    <a:pt x="432384" y="505086"/>
                  </a:cubicBezTo>
                  <a:cubicBezTo>
                    <a:pt x="437997" y="521927"/>
                    <a:pt x="370415" y="572449"/>
                    <a:pt x="370415" y="611745"/>
                  </a:cubicBezTo>
                  <a:cubicBezTo>
                    <a:pt x="370415" y="656654"/>
                    <a:pt x="342222" y="651041"/>
                    <a:pt x="342222" y="667881"/>
                  </a:cubicBezTo>
                  <a:cubicBezTo>
                    <a:pt x="342222" y="679109"/>
                    <a:pt x="398577" y="673495"/>
                    <a:pt x="415480" y="684722"/>
                  </a:cubicBezTo>
                  <a:cubicBezTo>
                    <a:pt x="437997" y="695950"/>
                    <a:pt x="466190" y="673495"/>
                    <a:pt x="494352" y="690336"/>
                  </a:cubicBezTo>
                  <a:cubicBezTo>
                    <a:pt x="516869" y="701563"/>
                    <a:pt x="545062" y="673495"/>
                    <a:pt x="561965" y="673495"/>
                  </a:cubicBezTo>
                  <a:cubicBezTo>
                    <a:pt x="578838" y="679109"/>
                    <a:pt x="601386" y="639813"/>
                    <a:pt x="623934" y="645427"/>
                  </a:cubicBezTo>
                  <a:cubicBezTo>
                    <a:pt x="646451" y="645427"/>
                    <a:pt x="668999" y="561222"/>
                    <a:pt x="663354" y="527540"/>
                  </a:cubicBezTo>
                  <a:cubicBezTo>
                    <a:pt x="657710" y="493859"/>
                    <a:pt x="697161" y="392813"/>
                    <a:pt x="668999" y="381586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16">
              <a:extLst>
                <a:ext uri="{FF2B5EF4-FFF2-40B4-BE49-F238E27FC236}">
                  <a16:creationId xmlns:a16="http://schemas.microsoft.com/office/drawing/2014/main" id="{FB433CAE-0032-38E4-42E9-93E3283F7EA3}"/>
                </a:ext>
              </a:extLst>
            </p:cNvPr>
            <p:cNvSpPr/>
            <p:nvPr/>
          </p:nvSpPr>
          <p:spPr>
            <a:xfrm>
              <a:off x="7620728" y="696360"/>
              <a:ext cx="253059" cy="212070"/>
            </a:xfrm>
            <a:custGeom>
              <a:avLst/>
              <a:gdLst>
                <a:gd name="connsiteX0" fmla="*/ 240375 w 253059"/>
                <a:gd name="connsiteY0" fmla="*/ 167282 h 212070"/>
                <a:gd name="connsiteX1" fmla="*/ 251634 w 253059"/>
                <a:gd name="connsiteY1" fmla="*/ 117055 h 212070"/>
                <a:gd name="connsiteX2" fmla="*/ 172855 w 253059"/>
                <a:gd name="connsiteY2" fmla="*/ 22182 h 212070"/>
                <a:gd name="connsiteX3" fmla="*/ 133466 w 253059"/>
                <a:gd name="connsiteY3" fmla="*/ 16599 h 212070"/>
                <a:gd name="connsiteX4" fmla="*/ 54688 w 253059"/>
                <a:gd name="connsiteY4" fmla="*/ 5437 h 212070"/>
                <a:gd name="connsiteX5" fmla="*/ 15299 w 253059"/>
                <a:gd name="connsiteY5" fmla="*/ -142 h 212070"/>
                <a:gd name="connsiteX6" fmla="*/ 9654 w 253059"/>
                <a:gd name="connsiteY6" fmla="*/ 33343 h 212070"/>
                <a:gd name="connsiteX7" fmla="*/ 26557 w 253059"/>
                <a:gd name="connsiteY7" fmla="*/ 100311 h 212070"/>
                <a:gd name="connsiteX8" fmla="*/ 71560 w 253059"/>
                <a:gd name="connsiteY8" fmla="*/ 89149 h 212070"/>
                <a:gd name="connsiteX9" fmla="*/ 110949 w 253059"/>
                <a:gd name="connsiteY9" fmla="*/ 117055 h 212070"/>
                <a:gd name="connsiteX10" fmla="*/ 167211 w 253059"/>
                <a:gd name="connsiteY10" fmla="*/ 167282 h 212070"/>
                <a:gd name="connsiteX11" fmla="*/ 212244 w 253059"/>
                <a:gd name="connsiteY11" fmla="*/ 206347 h 212070"/>
                <a:gd name="connsiteX12" fmla="*/ 229117 w 253059"/>
                <a:gd name="connsiteY12" fmla="*/ 211929 h 212070"/>
                <a:gd name="connsiteX13" fmla="*/ 240375 w 253059"/>
                <a:gd name="connsiteY13" fmla="*/ 167282 h 21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059" h="212070">
                  <a:moveTo>
                    <a:pt x="240375" y="167282"/>
                  </a:moveTo>
                  <a:cubicBezTo>
                    <a:pt x="240375" y="156120"/>
                    <a:pt x="240375" y="133796"/>
                    <a:pt x="251634" y="117055"/>
                  </a:cubicBezTo>
                  <a:cubicBezTo>
                    <a:pt x="223503" y="83570"/>
                    <a:pt x="189728" y="44505"/>
                    <a:pt x="172855" y="22182"/>
                  </a:cubicBezTo>
                  <a:cubicBezTo>
                    <a:pt x="155983" y="22182"/>
                    <a:pt x="144725" y="22182"/>
                    <a:pt x="133466" y="16599"/>
                  </a:cubicBezTo>
                  <a:cubicBezTo>
                    <a:pt x="116594" y="5437"/>
                    <a:pt x="77205" y="11020"/>
                    <a:pt x="54688" y="5437"/>
                  </a:cubicBezTo>
                  <a:cubicBezTo>
                    <a:pt x="49043" y="-142"/>
                    <a:pt x="32171" y="-142"/>
                    <a:pt x="15299" y="-142"/>
                  </a:cubicBezTo>
                  <a:cubicBezTo>
                    <a:pt x="15299" y="11020"/>
                    <a:pt x="15299" y="27761"/>
                    <a:pt x="9654" y="33343"/>
                  </a:cubicBezTo>
                  <a:cubicBezTo>
                    <a:pt x="-7218" y="38923"/>
                    <a:pt x="-7218" y="83570"/>
                    <a:pt x="26557" y="100311"/>
                  </a:cubicBezTo>
                  <a:cubicBezTo>
                    <a:pt x="65947" y="117055"/>
                    <a:pt x="54688" y="89149"/>
                    <a:pt x="71560" y="89149"/>
                  </a:cubicBezTo>
                  <a:cubicBezTo>
                    <a:pt x="94077" y="89149"/>
                    <a:pt x="94077" y="117055"/>
                    <a:pt x="110949" y="117055"/>
                  </a:cubicBezTo>
                  <a:cubicBezTo>
                    <a:pt x="127822" y="117055"/>
                    <a:pt x="167211" y="139379"/>
                    <a:pt x="167211" y="167282"/>
                  </a:cubicBezTo>
                  <a:cubicBezTo>
                    <a:pt x="161597" y="195185"/>
                    <a:pt x="178469" y="206347"/>
                    <a:pt x="212244" y="206347"/>
                  </a:cubicBezTo>
                  <a:cubicBezTo>
                    <a:pt x="217858" y="206347"/>
                    <a:pt x="223503" y="206347"/>
                    <a:pt x="229117" y="211929"/>
                  </a:cubicBezTo>
                  <a:cubicBezTo>
                    <a:pt x="234761" y="189605"/>
                    <a:pt x="246020" y="178444"/>
                    <a:pt x="240375" y="167282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15">
              <a:extLst>
                <a:ext uri="{FF2B5EF4-FFF2-40B4-BE49-F238E27FC236}">
                  <a16:creationId xmlns:a16="http://schemas.microsoft.com/office/drawing/2014/main" id="{951E4BA0-1348-750E-7DF8-E79E03E86A6B}"/>
                </a:ext>
              </a:extLst>
            </p:cNvPr>
            <p:cNvSpPr/>
            <p:nvPr/>
          </p:nvSpPr>
          <p:spPr>
            <a:xfrm>
              <a:off x="7851956" y="806640"/>
              <a:ext cx="461566" cy="200817"/>
            </a:xfrm>
            <a:custGeom>
              <a:avLst/>
              <a:gdLst>
                <a:gd name="connsiteX0" fmla="*/ 409493 w 461566"/>
                <a:gd name="connsiteY0" fmla="*/ 57676 h 200817"/>
                <a:gd name="connsiteX1" fmla="*/ 302521 w 461566"/>
                <a:gd name="connsiteY1" fmla="*/ 6451 h 200817"/>
                <a:gd name="connsiteX2" fmla="*/ 189968 w 461566"/>
                <a:gd name="connsiteY2" fmla="*/ 46292 h 200817"/>
                <a:gd name="connsiteX3" fmla="*/ 60480 w 461566"/>
                <a:gd name="connsiteY3" fmla="*/ 40601 h 200817"/>
                <a:gd name="connsiteX4" fmla="*/ 21091 w 461566"/>
                <a:gd name="connsiteY4" fmla="*/ 6451 h 200817"/>
                <a:gd name="connsiteX5" fmla="*/ 9832 w 461566"/>
                <a:gd name="connsiteY5" fmla="*/ 57676 h 200817"/>
                <a:gd name="connsiteX6" fmla="*/ -1426 w 461566"/>
                <a:gd name="connsiteY6" fmla="*/ 103208 h 200817"/>
                <a:gd name="connsiteX7" fmla="*/ 99900 w 461566"/>
                <a:gd name="connsiteY7" fmla="*/ 148741 h 200817"/>
                <a:gd name="connsiteX8" fmla="*/ 161806 w 461566"/>
                <a:gd name="connsiteY8" fmla="*/ 188583 h 200817"/>
                <a:gd name="connsiteX9" fmla="*/ 218099 w 461566"/>
                <a:gd name="connsiteY9" fmla="*/ 171508 h 200817"/>
                <a:gd name="connsiteX10" fmla="*/ 195582 w 461566"/>
                <a:gd name="connsiteY10" fmla="*/ 125975 h 200817"/>
                <a:gd name="connsiteX11" fmla="*/ 240616 w 461566"/>
                <a:gd name="connsiteY11" fmla="*/ 86134 h 200817"/>
                <a:gd name="connsiteX12" fmla="*/ 325039 w 461566"/>
                <a:gd name="connsiteY12" fmla="*/ 57676 h 200817"/>
                <a:gd name="connsiteX13" fmla="*/ 347556 w 461566"/>
                <a:gd name="connsiteY13" fmla="*/ 114592 h 200817"/>
                <a:gd name="connsiteX14" fmla="*/ 398234 w 461566"/>
                <a:gd name="connsiteY14" fmla="*/ 194274 h 200817"/>
                <a:gd name="connsiteX15" fmla="*/ 448882 w 461566"/>
                <a:gd name="connsiteY15" fmla="*/ 143050 h 200817"/>
                <a:gd name="connsiteX16" fmla="*/ 460140 w 461566"/>
                <a:gd name="connsiteY16" fmla="*/ 120283 h 200817"/>
                <a:gd name="connsiteX17" fmla="*/ 409493 w 461566"/>
                <a:gd name="connsiteY17" fmla="*/ 57676 h 200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61566" h="200817">
                  <a:moveTo>
                    <a:pt x="409493" y="57676"/>
                  </a:moveTo>
                  <a:cubicBezTo>
                    <a:pt x="381331" y="12143"/>
                    <a:pt x="330683" y="17834"/>
                    <a:pt x="302521" y="6451"/>
                  </a:cubicBezTo>
                  <a:cubicBezTo>
                    <a:pt x="268746" y="-10624"/>
                    <a:pt x="229357" y="6451"/>
                    <a:pt x="189968" y="46292"/>
                  </a:cubicBezTo>
                  <a:cubicBezTo>
                    <a:pt x="150548" y="86134"/>
                    <a:pt x="99900" y="63367"/>
                    <a:pt x="60480" y="40601"/>
                  </a:cubicBezTo>
                  <a:cubicBezTo>
                    <a:pt x="54867" y="34909"/>
                    <a:pt x="37963" y="23526"/>
                    <a:pt x="21091" y="6451"/>
                  </a:cubicBezTo>
                  <a:cubicBezTo>
                    <a:pt x="9832" y="23526"/>
                    <a:pt x="9832" y="46292"/>
                    <a:pt x="9832" y="57676"/>
                  </a:cubicBezTo>
                  <a:cubicBezTo>
                    <a:pt x="15446" y="69059"/>
                    <a:pt x="4219" y="80442"/>
                    <a:pt x="-1426" y="103208"/>
                  </a:cubicBezTo>
                  <a:cubicBezTo>
                    <a:pt x="32349" y="103208"/>
                    <a:pt x="77383" y="120283"/>
                    <a:pt x="99900" y="148741"/>
                  </a:cubicBezTo>
                  <a:cubicBezTo>
                    <a:pt x="128031" y="177199"/>
                    <a:pt x="144934" y="160125"/>
                    <a:pt x="161806" y="188583"/>
                  </a:cubicBezTo>
                  <a:cubicBezTo>
                    <a:pt x="173065" y="217041"/>
                    <a:pt x="212485" y="188583"/>
                    <a:pt x="218099" y="171508"/>
                  </a:cubicBezTo>
                  <a:cubicBezTo>
                    <a:pt x="229357" y="154433"/>
                    <a:pt x="201226" y="143050"/>
                    <a:pt x="195582" y="125975"/>
                  </a:cubicBezTo>
                  <a:cubicBezTo>
                    <a:pt x="195582" y="108900"/>
                    <a:pt x="234971" y="114592"/>
                    <a:pt x="240616" y="86134"/>
                  </a:cubicBezTo>
                  <a:cubicBezTo>
                    <a:pt x="246229" y="57676"/>
                    <a:pt x="302521" y="46292"/>
                    <a:pt x="325039" y="57676"/>
                  </a:cubicBezTo>
                  <a:cubicBezTo>
                    <a:pt x="353200" y="69059"/>
                    <a:pt x="375717" y="86134"/>
                    <a:pt x="347556" y="114592"/>
                  </a:cubicBezTo>
                  <a:cubicBezTo>
                    <a:pt x="330683" y="131666"/>
                    <a:pt x="370072" y="171508"/>
                    <a:pt x="398234" y="194274"/>
                  </a:cubicBezTo>
                  <a:cubicBezTo>
                    <a:pt x="415107" y="177199"/>
                    <a:pt x="437623" y="154433"/>
                    <a:pt x="448882" y="143050"/>
                  </a:cubicBezTo>
                  <a:cubicBezTo>
                    <a:pt x="454526" y="143050"/>
                    <a:pt x="460140" y="131666"/>
                    <a:pt x="460140" y="120283"/>
                  </a:cubicBezTo>
                  <a:cubicBezTo>
                    <a:pt x="448882" y="114592"/>
                    <a:pt x="432010" y="86134"/>
                    <a:pt x="409493" y="57676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14">
              <a:extLst>
                <a:ext uri="{FF2B5EF4-FFF2-40B4-BE49-F238E27FC236}">
                  <a16:creationId xmlns:a16="http://schemas.microsoft.com/office/drawing/2014/main" id="{82681372-0429-1F43-75DB-BABC47B9B76D}"/>
                </a:ext>
              </a:extLst>
            </p:cNvPr>
            <p:cNvSpPr/>
            <p:nvPr/>
          </p:nvSpPr>
          <p:spPr>
            <a:xfrm>
              <a:off x="8166944" y="582632"/>
              <a:ext cx="943064" cy="1336254"/>
            </a:xfrm>
            <a:custGeom>
              <a:avLst/>
              <a:gdLst>
                <a:gd name="connsiteX0" fmla="*/ 145309 w 943064"/>
                <a:gd name="connsiteY0" fmla="*/ 969535 h 1336254"/>
                <a:gd name="connsiteX1" fmla="*/ 207370 w 943064"/>
                <a:gd name="connsiteY1" fmla="*/ 969535 h 1336254"/>
                <a:gd name="connsiteX2" fmla="*/ 263819 w 943064"/>
                <a:gd name="connsiteY2" fmla="*/ 1014653 h 1336254"/>
                <a:gd name="connsiteX3" fmla="*/ 263819 w 943064"/>
                <a:gd name="connsiteY3" fmla="*/ 1014653 h 1336254"/>
                <a:gd name="connsiteX4" fmla="*/ 337170 w 943064"/>
                <a:gd name="connsiteY4" fmla="*/ 1014653 h 1336254"/>
                <a:gd name="connsiteX5" fmla="*/ 382329 w 943064"/>
                <a:gd name="connsiteY5" fmla="*/ 1082329 h 1336254"/>
                <a:gd name="connsiteX6" fmla="*/ 433101 w 943064"/>
                <a:gd name="connsiteY6" fmla="*/ 1133086 h 1336254"/>
                <a:gd name="connsiteX7" fmla="*/ 461325 w 943064"/>
                <a:gd name="connsiteY7" fmla="*/ 1178204 h 1336254"/>
                <a:gd name="connsiteX8" fmla="*/ 551611 w 943064"/>
                <a:gd name="connsiteY8" fmla="*/ 1189481 h 1336254"/>
                <a:gd name="connsiteX9" fmla="*/ 596770 w 943064"/>
                <a:gd name="connsiteY9" fmla="*/ 1183842 h 1336254"/>
                <a:gd name="connsiteX10" fmla="*/ 653187 w 943064"/>
                <a:gd name="connsiteY10" fmla="*/ 1183842 h 1336254"/>
                <a:gd name="connsiteX11" fmla="*/ 709635 w 943064"/>
                <a:gd name="connsiteY11" fmla="*/ 1228960 h 1336254"/>
                <a:gd name="connsiteX12" fmla="*/ 670122 w 943064"/>
                <a:gd name="connsiteY12" fmla="*/ 1296636 h 1336254"/>
                <a:gd name="connsiteX13" fmla="*/ 715280 w 943064"/>
                <a:gd name="connsiteY13" fmla="*/ 1336112 h 1336254"/>
                <a:gd name="connsiteX14" fmla="*/ 720925 w 943064"/>
                <a:gd name="connsiteY14" fmla="*/ 1330474 h 1336254"/>
                <a:gd name="connsiteX15" fmla="*/ 749149 w 943064"/>
                <a:gd name="connsiteY15" fmla="*/ 1223319 h 1336254"/>
                <a:gd name="connsiteX16" fmla="*/ 766084 w 943064"/>
                <a:gd name="connsiteY16" fmla="*/ 1116167 h 1336254"/>
                <a:gd name="connsiteX17" fmla="*/ 715280 w 943064"/>
                <a:gd name="connsiteY17" fmla="*/ 986454 h 1336254"/>
                <a:gd name="connsiteX18" fmla="*/ 771697 w 943064"/>
                <a:gd name="connsiteY18" fmla="*/ 946978 h 1336254"/>
                <a:gd name="connsiteX19" fmla="*/ 754794 w 943064"/>
                <a:gd name="connsiteY19" fmla="*/ 913140 h 1336254"/>
                <a:gd name="connsiteX20" fmla="*/ 732215 w 943064"/>
                <a:gd name="connsiteY20" fmla="*/ 868022 h 1336254"/>
                <a:gd name="connsiteX21" fmla="*/ 850725 w 943064"/>
                <a:gd name="connsiteY21" fmla="*/ 862383 h 1336254"/>
                <a:gd name="connsiteX22" fmla="*/ 941011 w 943064"/>
                <a:gd name="connsiteY22" fmla="*/ 834184 h 1336254"/>
                <a:gd name="connsiteX23" fmla="*/ 924077 w 943064"/>
                <a:gd name="connsiteY23" fmla="*/ 794708 h 1336254"/>
                <a:gd name="connsiteX24" fmla="*/ 929722 w 943064"/>
                <a:gd name="connsiteY24" fmla="*/ 732671 h 1336254"/>
                <a:gd name="connsiteX25" fmla="*/ 901497 w 943064"/>
                <a:gd name="connsiteY25" fmla="*/ 670637 h 1336254"/>
                <a:gd name="connsiteX26" fmla="*/ 918432 w 943064"/>
                <a:gd name="connsiteY26" fmla="*/ 524005 h 1336254"/>
                <a:gd name="connsiteX27" fmla="*/ 822501 w 943064"/>
                <a:gd name="connsiteY27" fmla="*/ 501448 h 1336254"/>
                <a:gd name="connsiteX28" fmla="*/ 715280 w 943064"/>
                <a:gd name="connsiteY28" fmla="*/ 456330 h 1336254"/>
                <a:gd name="connsiteX29" fmla="*/ 579836 w 943064"/>
                <a:gd name="connsiteY29" fmla="*/ 439411 h 1336254"/>
                <a:gd name="connsiteX30" fmla="*/ 529063 w 943064"/>
                <a:gd name="connsiteY30" fmla="*/ 337897 h 1336254"/>
                <a:gd name="connsiteX31" fmla="*/ 495194 w 943064"/>
                <a:gd name="connsiteY31" fmla="*/ 287141 h 1336254"/>
                <a:gd name="connsiteX32" fmla="*/ 455680 w 943064"/>
                <a:gd name="connsiteY32" fmla="*/ 270222 h 1336254"/>
                <a:gd name="connsiteX33" fmla="*/ 466970 w 943064"/>
                <a:gd name="connsiteY33" fmla="*/ 230745 h 1336254"/>
                <a:gd name="connsiteX34" fmla="*/ 478260 w 943064"/>
                <a:gd name="connsiteY34" fmla="*/ 174347 h 1336254"/>
                <a:gd name="connsiteX35" fmla="*/ 545967 w 943064"/>
                <a:gd name="connsiteY35" fmla="*/ 84114 h 1336254"/>
                <a:gd name="connsiteX36" fmla="*/ 574191 w 943064"/>
                <a:gd name="connsiteY36" fmla="*/ 67195 h 1336254"/>
                <a:gd name="connsiteX37" fmla="*/ 591125 w 943064"/>
                <a:gd name="connsiteY37" fmla="*/ 50276 h 1336254"/>
                <a:gd name="connsiteX38" fmla="*/ 613705 w 943064"/>
                <a:gd name="connsiteY38" fmla="*/ 5158 h 1336254"/>
                <a:gd name="connsiteX39" fmla="*/ 523419 w 943064"/>
                <a:gd name="connsiteY39" fmla="*/ 44638 h 1336254"/>
                <a:gd name="connsiteX40" fmla="*/ 455680 w 943064"/>
                <a:gd name="connsiteY40" fmla="*/ 84114 h 1336254"/>
                <a:gd name="connsiteX41" fmla="*/ 382329 w 943064"/>
                <a:gd name="connsiteY41" fmla="*/ 106671 h 1336254"/>
                <a:gd name="connsiteX42" fmla="*/ 342815 w 943064"/>
                <a:gd name="connsiteY42" fmla="*/ 101033 h 1336254"/>
                <a:gd name="connsiteX43" fmla="*/ 269463 w 943064"/>
                <a:gd name="connsiteY43" fmla="*/ 174347 h 1336254"/>
                <a:gd name="connsiteX44" fmla="*/ 241240 w 943064"/>
                <a:gd name="connsiteY44" fmla="*/ 247664 h 1336254"/>
                <a:gd name="connsiteX45" fmla="*/ 162243 w 943064"/>
                <a:gd name="connsiteY45" fmla="*/ 337897 h 1336254"/>
                <a:gd name="connsiteX46" fmla="*/ 145309 w 943064"/>
                <a:gd name="connsiteY46" fmla="*/ 343536 h 1336254"/>
                <a:gd name="connsiteX47" fmla="*/ 134019 w 943064"/>
                <a:gd name="connsiteY47" fmla="*/ 366097 h 1336254"/>
                <a:gd name="connsiteX48" fmla="*/ 83215 w 943064"/>
                <a:gd name="connsiteY48" fmla="*/ 416853 h 1336254"/>
                <a:gd name="connsiteX49" fmla="*/ 105795 w 943064"/>
                <a:gd name="connsiteY49" fmla="*/ 445050 h 1336254"/>
                <a:gd name="connsiteX50" fmla="*/ 122729 w 943064"/>
                <a:gd name="connsiteY50" fmla="*/ 507086 h 1336254"/>
                <a:gd name="connsiteX51" fmla="*/ 122729 w 943064"/>
                <a:gd name="connsiteY51" fmla="*/ 546563 h 1336254"/>
                <a:gd name="connsiteX52" fmla="*/ 139664 w 943064"/>
                <a:gd name="connsiteY52" fmla="*/ 670637 h 1336254"/>
                <a:gd name="connsiteX53" fmla="*/ 117084 w 943064"/>
                <a:gd name="connsiteY53" fmla="*/ 738312 h 1336254"/>
                <a:gd name="connsiteX54" fmla="*/ 55022 w 943064"/>
                <a:gd name="connsiteY54" fmla="*/ 794708 h 1336254"/>
                <a:gd name="connsiteX55" fmla="*/ 15509 w 943064"/>
                <a:gd name="connsiteY55" fmla="*/ 845464 h 1336254"/>
                <a:gd name="connsiteX56" fmla="*/ -1426 w 943064"/>
                <a:gd name="connsiteY56" fmla="*/ 879302 h 1336254"/>
                <a:gd name="connsiteX57" fmla="*/ 94505 w 943064"/>
                <a:gd name="connsiteY57" fmla="*/ 930059 h 1336254"/>
                <a:gd name="connsiteX58" fmla="*/ 145309 w 943064"/>
                <a:gd name="connsiteY58" fmla="*/ 969535 h 1336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943064" h="1336254">
                  <a:moveTo>
                    <a:pt x="145309" y="969535"/>
                  </a:moveTo>
                  <a:cubicBezTo>
                    <a:pt x="167888" y="980816"/>
                    <a:pt x="196081" y="975177"/>
                    <a:pt x="207370" y="969535"/>
                  </a:cubicBezTo>
                  <a:cubicBezTo>
                    <a:pt x="213015" y="958258"/>
                    <a:pt x="235594" y="980816"/>
                    <a:pt x="263819" y="1014653"/>
                  </a:cubicBezTo>
                  <a:cubicBezTo>
                    <a:pt x="263819" y="1014653"/>
                    <a:pt x="263819" y="1014653"/>
                    <a:pt x="263819" y="1014653"/>
                  </a:cubicBezTo>
                  <a:cubicBezTo>
                    <a:pt x="292043" y="1009015"/>
                    <a:pt x="320236" y="1009015"/>
                    <a:pt x="337170" y="1014653"/>
                  </a:cubicBezTo>
                  <a:cubicBezTo>
                    <a:pt x="354105" y="1025934"/>
                    <a:pt x="348460" y="1076690"/>
                    <a:pt x="382329" y="1082329"/>
                  </a:cubicBezTo>
                  <a:cubicBezTo>
                    <a:pt x="410553" y="1082329"/>
                    <a:pt x="433101" y="1116167"/>
                    <a:pt x="433101" y="1133086"/>
                  </a:cubicBezTo>
                  <a:cubicBezTo>
                    <a:pt x="427456" y="1144366"/>
                    <a:pt x="461325" y="1155643"/>
                    <a:pt x="461325" y="1178204"/>
                  </a:cubicBezTo>
                  <a:cubicBezTo>
                    <a:pt x="461325" y="1206400"/>
                    <a:pt x="540322" y="1200761"/>
                    <a:pt x="551611" y="1189481"/>
                  </a:cubicBezTo>
                  <a:cubicBezTo>
                    <a:pt x="562901" y="1183842"/>
                    <a:pt x="585480" y="1178204"/>
                    <a:pt x="596770" y="1183842"/>
                  </a:cubicBezTo>
                  <a:cubicBezTo>
                    <a:pt x="613705" y="1195123"/>
                    <a:pt x="636284" y="1178204"/>
                    <a:pt x="653187" y="1183842"/>
                  </a:cubicBezTo>
                  <a:cubicBezTo>
                    <a:pt x="664477" y="1189481"/>
                    <a:pt x="720925" y="1212041"/>
                    <a:pt x="709635" y="1228960"/>
                  </a:cubicBezTo>
                  <a:cubicBezTo>
                    <a:pt x="698346" y="1251518"/>
                    <a:pt x="658832" y="1279717"/>
                    <a:pt x="670122" y="1296636"/>
                  </a:cubicBezTo>
                  <a:cubicBezTo>
                    <a:pt x="675767" y="1307913"/>
                    <a:pt x="703990" y="1319193"/>
                    <a:pt x="715280" y="1336112"/>
                  </a:cubicBezTo>
                  <a:cubicBezTo>
                    <a:pt x="715280" y="1330474"/>
                    <a:pt x="715280" y="1336112"/>
                    <a:pt x="720925" y="1330474"/>
                  </a:cubicBezTo>
                  <a:cubicBezTo>
                    <a:pt x="737860" y="1330474"/>
                    <a:pt x="749149" y="1251518"/>
                    <a:pt x="749149" y="1223319"/>
                  </a:cubicBezTo>
                  <a:cubicBezTo>
                    <a:pt x="749149" y="1200761"/>
                    <a:pt x="760439" y="1138724"/>
                    <a:pt x="766084" y="1116167"/>
                  </a:cubicBezTo>
                  <a:cubicBezTo>
                    <a:pt x="777342" y="1071049"/>
                    <a:pt x="715280" y="1037211"/>
                    <a:pt x="715280" y="986454"/>
                  </a:cubicBezTo>
                  <a:cubicBezTo>
                    <a:pt x="715280" y="941339"/>
                    <a:pt x="737860" y="969535"/>
                    <a:pt x="771697" y="946978"/>
                  </a:cubicBezTo>
                  <a:cubicBezTo>
                    <a:pt x="799921" y="924420"/>
                    <a:pt x="766084" y="918778"/>
                    <a:pt x="754794" y="913140"/>
                  </a:cubicBezTo>
                  <a:cubicBezTo>
                    <a:pt x="737860" y="913140"/>
                    <a:pt x="726570" y="884941"/>
                    <a:pt x="732215" y="868022"/>
                  </a:cubicBezTo>
                  <a:cubicBezTo>
                    <a:pt x="737860" y="856745"/>
                    <a:pt x="822501" y="862383"/>
                    <a:pt x="850725" y="862383"/>
                  </a:cubicBezTo>
                  <a:cubicBezTo>
                    <a:pt x="878949" y="862383"/>
                    <a:pt x="941011" y="834184"/>
                    <a:pt x="941011" y="834184"/>
                  </a:cubicBezTo>
                  <a:cubicBezTo>
                    <a:pt x="941011" y="828545"/>
                    <a:pt x="946656" y="805988"/>
                    <a:pt x="924077" y="794708"/>
                  </a:cubicBezTo>
                  <a:cubicBezTo>
                    <a:pt x="907142" y="777789"/>
                    <a:pt x="912787" y="749590"/>
                    <a:pt x="929722" y="732671"/>
                  </a:cubicBezTo>
                  <a:cubicBezTo>
                    <a:pt x="946656" y="715752"/>
                    <a:pt x="918432" y="693194"/>
                    <a:pt x="901497" y="670637"/>
                  </a:cubicBezTo>
                  <a:cubicBezTo>
                    <a:pt x="878949" y="648076"/>
                    <a:pt x="895852" y="563482"/>
                    <a:pt x="918432" y="524005"/>
                  </a:cubicBezTo>
                  <a:cubicBezTo>
                    <a:pt x="941011" y="490168"/>
                    <a:pt x="867659" y="495806"/>
                    <a:pt x="822501" y="501448"/>
                  </a:cubicBezTo>
                  <a:cubicBezTo>
                    <a:pt x="782987" y="507086"/>
                    <a:pt x="743504" y="490168"/>
                    <a:pt x="715280" y="456330"/>
                  </a:cubicBezTo>
                  <a:cubicBezTo>
                    <a:pt x="687056" y="416853"/>
                    <a:pt x="647573" y="439411"/>
                    <a:pt x="579836" y="439411"/>
                  </a:cubicBezTo>
                  <a:cubicBezTo>
                    <a:pt x="512129" y="445050"/>
                    <a:pt x="523419" y="366097"/>
                    <a:pt x="529063" y="337897"/>
                  </a:cubicBezTo>
                  <a:cubicBezTo>
                    <a:pt x="529063" y="309698"/>
                    <a:pt x="495194" y="304060"/>
                    <a:pt x="495194" y="287141"/>
                  </a:cubicBezTo>
                  <a:cubicBezTo>
                    <a:pt x="495194" y="264583"/>
                    <a:pt x="472615" y="264583"/>
                    <a:pt x="455680" y="270222"/>
                  </a:cubicBezTo>
                  <a:cubicBezTo>
                    <a:pt x="438746" y="270222"/>
                    <a:pt x="455680" y="247664"/>
                    <a:pt x="466970" y="230745"/>
                  </a:cubicBezTo>
                  <a:cubicBezTo>
                    <a:pt x="478260" y="213827"/>
                    <a:pt x="478260" y="202546"/>
                    <a:pt x="478260" y="174347"/>
                  </a:cubicBezTo>
                  <a:cubicBezTo>
                    <a:pt x="478260" y="140509"/>
                    <a:pt x="523419" y="112313"/>
                    <a:pt x="545967" y="84114"/>
                  </a:cubicBezTo>
                  <a:cubicBezTo>
                    <a:pt x="551611" y="78475"/>
                    <a:pt x="562901" y="72834"/>
                    <a:pt x="574191" y="67195"/>
                  </a:cubicBezTo>
                  <a:cubicBezTo>
                    <a:pt x="574191" y="61557"/>
                    <a:pt x="579836" y="55915"/>
                    <a:pt x="591125" y="50276"/>
                  </a:cubicBezTo>
                  <a:cubicBezTo>
                    <a:pt x="624994" y="44638"/>
                    <a:pt x="647573" y="22077"/>
                    <a:pt x="613705" y="5158"/>
                  </a:cubicBezTo>
                  <a:cubicBezTo>
                    <a:pt x="579836" y="-17399"/>
                    <a:pt x="557256" y="38996"/>
                    <a:pt x="523419" y="44638"/>
                  </a:cubicBezTo>
                  <a:cubicBezTo>
                    <a:pt x="483905" y="50276"/>
                    <a:pt x="478260" y="72834"/>
                    <a:pt x="455680" y="84114"/>
                  </a:cubicBezTo>
                  <a:cubicBezTo>
                    <a:pt x="427456" y="95394"/>
                    <a:pt x="382329" y="89753"/>
                    <a:pt x="382329" y="106671"/>
                  </a:cubicBezTo>
                  <a:cubicBezTo>
                    <a:pt x="376684" y="129232"/>
                    <a:pt x="365394" y="106671"/>
                    <a:pt x="342815" y="101033"/>
                  </a:cubicBezTo>
                  <a:cubicBezTo>
                    <a:pt x="325880" y="95394"/>
                    <a:pt x="269463" y="146151"/>
                    <a:pt x="269463" y="174347"/>
                  </a:cubicBezTo>
                  <a:cubicBezTo>
                    <a:pt x="275108" y="196908"/>
                    <a:pt x="280753" y="225104"/>
                    <a:pt x="241240" y="247664"/>
                  </a:cubicBezTo>
                  <a:cubicBezTo>
                    <a:pt x="201726" y="270222"/>
                    <a:pt x="179146" y="315340"/>
                    <a:pt x="162243" y="337897"/>
                  </a:cubicBezTo>
                  <a:cubicBezTo>
                    <a:pt x="156598" y="343536"/>
                    <a:pt x="150953" y="343536"/>
                    <a:pt x="145309" y="343536"/>
                  </a:cubicBezTo>
                  <a:cubicBezTo>
                    <a:pt x="145309" y="354816"/>
                    <a:pt x="139664" y="366097"/>
                    <a:pt x="134019" y="366097"/>
                  </a:cubicBezTo>
                  <a:cubicBezTo>
                    <a:pt x="122729" y="377374"/>
                    <a:pt x="100150" y="399935"/>
                    <a:pt x="83215" y="416853"/>
                  </a:cubicBezTo>
                  <a:cubicBezTo>
                    <a:pt x="88860" y="428130"/>
                    <a:pt x="100150" y="439411"/>
                    <a:pt x="105795" y="445050"/>
                  </a:cubicBezTo>
                  <a:cubicBezTo>
                    <a:pt x="134019" y="467610"/>
                    <a:pt x="117084" y="490168"/>
                    <a:pt x="122729" y="507086"/>
                  </a:cubicBezTo>
                  <a:cubicBezTo>
                    <a:pt x="128374" y="518367"/>
                    <a:pt x="139664" y="540924"/>
                    <a:pt x="122729" y="546563"/>
                  </a:cubicBezTo>
                  <a:cubicBezTo>
                    <a:pt x="111439" y="557843"/>
                    <a:pt x="122729" y="653718"/>
                    <a:pt x="139664" y="670637"/>
                  </a:cubicBezTo>
                  <a:cubicBezTo>
                    <a:pt x="150953" y="687556"/>
                    <a:pt x="139664" y="704475"/>
                    <a:pt x="117084" y="738312"/>
                  </a:cubicBezTo>
                  <a:cubicBezTo>
                    <a:pt x="100150" y="777789"/>
                    <a:pt x="88860" y="789069"/>
                    <a:pt x="55022" y="794708"/>
                  </a:cubicBezTo>
                  <a:cubicBezTo>
                    <a:pt x="21153" y="794708"/>
                    <a:pt x="26798" y="845464"/>
                    <a:pt x="15509" y="845464"/>
                  </a:cubicBezTo>
                  <a:cubicBezTo>
                    <a:pt x="4219" y="845464"/>
                    <a:pt x="-1426" y="862383"/>
                    <a:pt x="-1426" y="879302"/>
                  </a:cubicBezTo>
                  <a:cubicBezTo>
                    <a:pt x="26798" y="901860"/>
                    <a:pt x="83215" y="930059"/>
                    <a:pt x="94505" y="930059"/>
                  </a:cubicBezTo>
                  <a:cubicBezTo>
                    <a:pt x="111439" y="930059"/>
                    <a:pt x="122729" y="958258"/>
                    <a:pt x="145309" y="969535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13">
              <a:extLst>
                <a:ext uri="{FF2B5EF4-FFF2-40B4-BE49-F238E27FC236}">
                  <a16:creationId xmlns:a16="http://schemas.microsoft.com/office/drawing/2014/main" id="{7DAB3F2C-28CD-24DB-F884-03C60A8B27C3}"/>
                </a:ext>
              </a:extLst>
            </p:cNvPr>
            <p:cNvSpPr/>
            <p:nvPr/>
          </p:nvSpPr>
          <p:spPr>
            <a:xfrm>
              <a:off x="8911129" y="2369435"/>
              <a:ext cx="962761" cy="1074082"/>
            </a:xfrm>
            <a:custGeom>
              <a:avLst/>
              <a:gdLst>
                <a:gd name="connsiteX0" fmla="*/ 955853 w 962761"/>
                <a:gd name="connsiteY0" fmla="*/ 647712 h 1074082"/>
                <a:gd name="connsiteX1" fmla="*/ 910725 w 962761"/>
                <a:gd name="connsiteY1" fmla="*/ 568903 h 1074082"/>
                <a:gd name="connsiteX2" fmla="*/ 848663 w 962761"/>
                <a:gd name="connsiteY2" fmla="*/ 529482 h 1074082"/>
                <a:gd name="connsiteX3" fmla="*/ 758377 w 962761"/>
                <a:gd name="connsiteY3" fmla="*/ 490093 h 1074082"/>
                <a:gd name="connsiteX4" fmla="*/ 752732 w 962761"/>
                <a:gd name="connsiteY4" fmla="*/ 422511 h 1074082"/>
                <a:gd name="connsiteX5" fmla="*/ 735798 w 962761"/>
                <a:gd name="connsiteY5" fmla="*/ 360605 h 1074082"/>
                <a:gd name="connsiteX6" fmla="*/ 707605 w 962761"/>
                <a:gd name="connsiteY6" fmla="*/ 309927 h 1074082"/>
                <a:gd name="connsiteX7" fmla="*/ 622964 w 962761"/>
                <a:gd name="connsiteY7" fmla="*/ 287410 h 1074082"/>
                <a:gd name="connsiteX8" fmla="*/ 555257 w 962761"/>
                <a:gd name="connsiteY8" fmla="*/ 259279 h 1074082"/>
                <a:gd name="connsiteX9" fmla="*/ 521388 w 962761"/>
                <a:gd name="connsiteY9" fmla="*/ 231117 h 1074082"/>
                <a:gd name="connsiteX10" fmla="*/ 464970 w 962761"/>
                <a:gd name="connsiteY10" fmla="*/ 219859 h 1074082"/>
                <a:gd name="connsiteX11" fmla="*/ 374685 w 962761"/>
                <a:gd name="connsiteY11" fmla="*/ 163566 h 1074082"/>
                <a:gd name="connsiteX12" fmla="*/ 346460 w 962761"/>
                <a:gd name="connsiteY12" fmla="*/ 11561 h 1074082"/>
                <a:gd name="connsiteX13" fmla="*/ 273109 w 962761"/>
                <a:gd name="connsiteY13" fmla="*/ 5948 h 1074082"/>
                <a:gd name="connsiteX14" fmla="*/ 177209 w 962761"/>
                <a:gd name="connsiteY14" fmla="*/ 45337 h 1074082"/>
                <a:gd name="connsiteX15" fmla="*/ 109502 w 962761"/>
                <a:gd name="connsiteY15" fmla="*/ 84757 h 1074082"/>
                <a:gd name="connsiteX16" fmla="*/ 41764 w 962761"/>
                <a:gd name="connsiteY16" fmla="*/ 96016 h 1074082"/>
                <a:gd name="connsiteX17" fmla="*/ 13572 w 962761"/>
                <a:gd name="connsiteY17" fmla="*/ 90371 h 1074082"/>
                <a:gd name="connsiteX18" fmla="*/ 69989 w 962761"/>
                <a:gd name="connsiteY18" fmla="*/ 202955 h 1074082"/>
                <a:gd name="connsiteX19" fmla="*/ 47409 w 962761"/>
                <a:gd name="connsiteY19" fmla="*/ 248021 h 1074082"/>
                <a:gd name="connsiteX20" fmla="*/ 58699 w 962761"/>
                <a:gd name="connsiteY20" fmla="*/ 360605 h 1074082"/>
                <a:gd name="connsiteX21" fmla="*/ 36120 w 962761"/>
                <a:gd name="connsiteY21" fmla="*/ 422511 h 1074082"/>
                <a:gd name="connsiteX22" fmla="*/ 19216 w 962761"/>
                <a:gd name="connsiteY22" fmla="*/ 490093 h 1074082"/>
                <a:gd name="connsiteX23" fmla="*/ 47409 w 962761"/>
                <a:gd name="connsiteY23" fmla="*/ 529482 h 1074082"/>
                <a:gd name="connsiteX24" fmla="*/ 7927 w 962761"/>
                <a:gd name="connsiteY24" fmla="*/ 591420 h 1074082"/>
                <a:gd name="connsiteX25" fmla="*/ 2282 w 962761"/>
                <a:gd name="connsiteY25" fmla="*/ 625195 h 1074082"/>
                <a:gd name="connsiteX26" fmla="*/ 30506 w 962761"/>
                <a:gd name="connsiteY26" fmla="*/ 658970 h 1074082"/>
                <a:gd name="connsiteX27" fmla="*/ 53054 w 962761"/>
                <a:gd name="connsiteY27" fmla="*/ 743424 h 1074082"/>
                <a:gd name="connsiteX28" fmla="*/ 86923 w 962761"/>
                <a:gd name="connsiteY28" fmla="*/ 788458 h 1074082"/>
                <a:gd name="connsiteX29" fmla="*/ 69989 w 962761"/>
                <a:gd name="connsiteY29" fmla="*/ 844751 h 1074082"/>
                <a:gd name="connsiteX30" fmla="*/ 98213 w 962761"/>
                <a:gd name="connsiteY30" fmla="*/ 912302 h 1074082"/>
                <a:gd name="connsiteX31" fmla="*/ 126406 w 962761"/>
                <a:gd name="connsiteY31" fmla="*/ 985497 h 1074082"/>
                <a:gd name="connsiteX32" fmla="*/ 143340 w 962761"/>
                <a:gd name="connsiteY32" fmla="*/ 1069920 h 1074082"/>
                <a:gd name="connsiteX33" fmla="*/ 250561 w 962761"/>
                <a:gd name="connsiteY33" fmla="*/ 1008014 h 1074082"/>
                <a:gd name="connsiteX34" fmla="*/ 323912 w 962761"/>
                <a:gd name="connsiteY34" fmla="*/ 1002369 h 1074082"/>
                <a:gd name="connsiteX35" fmla="*/ 414167 w 962761"/>
                <a:gd name="connsiteY35" fmla="*/ 1041790 h 1074082"/>
                <a:gd name="connsiteX36" fmla="*/ 459326 w 962761"/>
                <a:gd name="connsiteY36" fmla="*/ 996756 h 1074082"/>
                <a:gd name="connsiteX37" fmla="*/ 566515 w 962761"/>
                <a:gd name="connsiteY37" fmla="*/ 996756 h 1074082"/>
                <a:gd name="connsiteX38" fmla="*/ 589095 w 962761"/>
                <a:gd name="connsiteY38" fmla="*/ 872913 h 1074082"/>
                <a:gd name="connsiteX39" fmla="*/ 651157 w 962761"/>
                <a:gd name="connsiteY39" fmla="*/ 799717 h 1074082"/>
                <a:gd name="connsiteX40" fmla="*/ 747087 w 962761"/>
                <a:gd name="connsiteY40" fmla="*/ 782814 h 1074082"/>
                <a:gd name="connsiteX41" fmla="*/ 837374 w 962761"/>
                <a:gd name="connsiteY41" fmla="*/ 771555 h 1074082"/>
                <a:gd name="connsiteX42" fmla="*/ 910725 w 962761"/>
                <a:gd name="connsiteY42" fmla="*/ 805330 h 1074082"/>
                <a:gd name="connsiteX43" fmla="*/ 950208 w 962761"/>
                <a:gd name="connsiteY43" fmla="*/ 749038 h 1074082"/>
                <a:gd name="connsiteX44" fmla="*/ 955853 w 962761"/>
                <a:gd name="connsiteY44" fmla="*/ 647712 h 107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962761" h="1074082">
                  <a:moveTo>
                    <a:pt x="955853" y="647712"/>
                  </a:moveTo>
                  <a:cubicBezTo>
                    <a:pt x="944563" y="608292"/>
                    <a:pt x="910725" y="608292"/>
                    <a:pt x="910725" y="568903"/>
                  </a:cubicBezTo>
                  <a:cubicBezTo>
                    <a:pt x="910725" y="529482"/>
                    <a:pt x="899435" y="523869"/>
                    <a:pt x="848663" y="529482"/>
                  </a:cubicBezTo>
                  <a:cubicBezTo>
                    <a:pt x="792215" y="529482"/>
                    <a:pt x="764022" y="518224"/>
                    <a:pt x="758377" y="490093"/>
                  </a:cubicBezTo>
                  <a:cubicBezTo>
                    <a:pt x="758377" y="456318"/>
                    <a:pt x="724508" y="433801"/>
                    <a:pt x="752732" y="422511"/>
                  </a:cubicBezTo>
                  <a:cubicBezTo>
                    <a:pt x="775311" y="411253"/>
                    <a:pt x="735798" y="388736"/>
                    <a:pt x="735798" y="360605"/>
                  </a:cubicBezTo>
                  <a:cubicBezTo>
                    <a:pt x="741443" y="332443"/>
                    <a:pt x="724508" y="321185"/>
                    <a:pt x="707605" y="309927"/>
                  </a:cubicBezTo>
                  <a:cubicBezTo>
                    <a:pt x="690671" y="293054"/>
                    <a:pt x="622964" y="315571"/>
                    <a:pt x="622964" y="287410"/>
                  </a:cubicBezTo>
                  <a:cubicBezTo>
                    <a:pt x="622964" y="264892"/>
                    <a:pt x="577805" y="259279"/>
                    <a:pt x="555257" y="259279"/>
                  </a:cubicBezTo>
                  <a:cubicBezTo>
                    <a:pt x="532677" y="259279"/>
                    <a:pt x="549612" y="231117"/>
                    <a:pt x="521388" y="231117"/>
                  </a:cubicBezTo>
                  <a:cubicBezTo>
                    <a:pt x="498809" y="231117"/>
                    <a:pt x="504454" y="214245"/>
                    <a:pt x="464970" y="219859"/>
                  </a:cubicBezTo>
                  <a:cubicBezTo>
                    <a:pt x="431102" y="225503"/>
                    <a:pt x="408554" y="208600"/>
                    <a:pt x="374685" y="163566"/>
                  </a:cubicBezTo>
                  <a:cubicBezTo>
                    <a:pt x="335171" y="118533"/>
                    <a:pt x="340816" y="34078"/>
                    <a:pt x="346460" y="11561"/>
                  </a:cubicBezTo>
                  <a:cubicBezTo>
                    <a:pt x="352105" y="-10956"/>
                    <a:pt x="301333" y="5948"/>
                    <a:pt x="273109" y="5948"/>
                  </a:cubicBezTo>
                  <a:cubicBezTo>
                    <a:pt x="239271" y="5948"/>
                    <a:pt x="211047" y="28465"/>
                    <a:pt x="177209" y="45337"/>
                  </a:cubicBezTo>
                  <a:cubicBezTo>
                    <a:pt x="143340" y="67854"/>
                    <a:pt x="126406" y="67854"/>
                    <a:pt x="109502" y="84757"/>
                  </a:cubicBezTo>
                  <a:cubicBezTo>
                    <a:pt x="92568" y="96016"/>
                    <a:pt x="69989" y="107274"/>
                    <a:pt x="41764" y="96016"/>
                  </a:cubicBezTo>
                  <a:cubicBezTo>
                    <a:pt x="36120" y="96016"/>
                    <a:pt x="24861" y="96016"/>
                    <a:pt x="13572" y="90371"/>
                  </a:cubicBezTo>
                  <a:cubicBezTo>
                    <a:pt x="30506" y="124146"/>
                    <a:pt x="64344" y="180438"/>
                    <a:pt x="69989" y="202955"/>
                  </a:cubicBezTo>
                  <a:cubicBezTo>
                    <a:pt x="81278" y="231117"/>
                    <a:pt x="58699" y="236762"/>
                    <a:pt x="47409" y="248021"/>
                  </a:cubicBezTo>
                  <a:cubicBezTo>
                    <a:pt x="41764" y="253634"/>
                    <a:pt x="53054" y="338088"/>
                    <a:pt x="58699" y="360605"/>
                  </a:cubicBezTo>
                  <a:cubicBezTo>
                    <a:pt x="58699" y="377477"/>
                    <a:pt x="24861" y="411253"/>
                    <a:pt x="36120" y="422511"/>
                  </a:cubicBezTo>
                  <a:cubicBezTo>
                    <a:pt x="53054" y="433801"/>
                    <a:pt x="19216" y="467576"/>
                    <a:pt x="19216" y="490093"/>
                  </a:cubicBezTo>
                  <a:cubicBezTo>
                    <a:pt x="19216" y="512610"/>
                    <a:pt x="47409" y="512610"/>
                    <a:pt x="47409" y="529482"/>
                  </a:cubicBezTo>
                  <a:cubicBezTo>
                    <a:pt x="47409" y="546385"/>
                    <a:pt x="24861" y="580161"/>
                    <a:pt x="7927" y="591420"/>
                  </a:cubicBezTo>
                  <a:cubicBezTo>
                    <a:pt x="-3363" y="597033"/>
                    <a:pt x="-3363" y="608292"/>
                    <a:pt x="2282" y="625195"/>
                  </a:cubicBezTo>
                  <a:cubicBezTo>
                    <a:pt x="7927" y="619550"/>
                    <a:pt x="7927" y="642067"/>
                    <a:pt x="30506" y="658970"/>
                  </a:cubicBezTo>
                  <a:cubicBezTo>
                    <a:pt x="58699" y="681487"/>
                    <a:pt x="30506" y="715263"/>
                    <a:pt x="53054" y="743424"/>
                  </a:cubicBezTo>
                  <a:cubicBezTo>
                    <a:pt x="75633" y="771555"/>
                    <a:pt x="103858" y="777200"/>
                    <a:pt x="86923" y="788458"/>
                  </a:cubicBezTo>
                  <a:cubicBezTo>
                    <a:pt x="69989" y="805330"/>
                    <a:pt x="86923" y="833492"/>
                    <a:pt x="69989" y="844751"/>
                  </a:cubicBezTo>
                  <a:cubicBezTo>
                    <a:pt x="47409" y="861623"/>
                    <a:pt x="75633" y="901043"/>
                    <a:pt x="98213" y="912302"/>
                  </a:cubicBezTo>
                  <a:cubicBezTo>
                    <a:pt x="115116" y="923560"/>
                    <a:pt x="103858" y="962980"/>
                    <a:pt x="126406" y="985497"/>
                  </a:cubicBezTo>
                  <a:cubicBezTo>
                    <a:pt x="143340" y="1002369"/>
                    <a:pt x="137695" y="1053048"/>
                    <a:pt x="143340" y="1069920"/>
                  </a:cubicBezTo>
                  <a:cubicBezTo>
                    <a:pt x="148985" y="1086823"/>
                    <a:pt x="211047" y="1047403"/>
                    <a:pt x="250561" y="1008014"/>
                  </a:cubicBezTo>
                  <a:cubicBezTo>
                    <a:pt x="290044" y="968594"/>
                    <a:pt x="284399" y="1002369"/>
                    <a:pt x="323912" y="1002369"/>
                  </a:cubicBezTo>
                  <a:cubicBezTo>
                    <a:pt x="357750" y="1008014"/>
                    <a:pt x="397264" y="1008014"/>
                    <a:pt x="414167" y="1041790"/>
                  </a:cubicBezTo>
                  <a:cubicBezTo>
                    <a:pt x="431102" y="1075565"/>
                    <a:pt x="448036" y="1008014"/>
                    <a:pt x="459326" y="996756"/>
                  </a:cubicBezTo>
                  <a:cubicBezTo>
                    <a:pt x="470616" y="979852"/>
                    <a:pt x="549612" y="1002369"/>
                    <a:pt x="566515" y="996756"/>
                  </a:cubicBezTo>
                  <a:cubicBezTo>
                    <a:pt x="577805" y="991111"/>
                    <a:pt x="589095" y="889784"/>
                    <a:pt x="589095" y="872913"/>
                  </a:cubicBezTo>
                  <a:cubicBezTo>
                    <a:pt x="583450" y="856009"/>
                    <a:pt x="622964" y="816589"/>
                    <a:pt x="651157" y="799717"/>
                  </a:cubicBezTo>
                  <a:cubicBezTo>
                    <a:pt x="679380" y="782814"/>
                    <a:pt x="724508" y="794072"/>
                    <a:pt x="747087" y="782814"/>
                  </a:cubicBezTo>
                  <a:cubicBezTo>
                    <a:pt x="769667" y="771555"/>
                    <a:pt x="803505" y="771555"/>
                    <a:pt x="837374" y="771555"/>
                  </a:cubicBezTo>
                  <a:cubicBezTo>
                    <a:pt x="871211" y="771555"/>
                    <a:pt x="893790" y="805330"/>
                    <a:pt x="910725" y="805330"/>
                  </a:cubicBezTo>
                  <a:cubicBezTo>
                    <a:pt x="927660" y="805330"/>
                    <a:pt x="955853" y="777200"/>
                    <a:pt x="950208" y="749038"/>
                  </a:cubicBezTo>
                  <a:cubicBezTo>
                    <a:pt x="944563" y="720908"/>
                    <a:pt x="972787" y="681487"/>
                    <a:pt x="955853" y="647712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12">
              <a:extLst>
                <a:ext uri="{FF2B5EF4-FFF2-40B4-BE49-F238E27FC236}">
                  <a16:creationId xmlns:a16="http://schemas.microsoft.com/office/drawing/2014/main" id="{511B6356-5BE3-2AEF-03C1-92F0AEAD1F99}"/>
                </a:ext>
              </a:extLst>
            </p:cNvPr>
            <p:cNvSpPr/>
            <p:nvPr/>
          </p:nvSpPr>
          <p:spPr>
            <a:xfrm>
              <a:off x="7980116" y="1592832"/>
              <a:ext cx="1008166" cy="1479969"/>
            </a:xfrm>
            <a:custGeom>
              <a:avLst/>
              <a:gdLst>
                <a:gd name="connsiteX0" fmla="*/ 930145 w 1008166"/>
                <a:gd name="connsiteY0" fmla="*/ 1400956 h 1479969"/>
                <a:gd name="connsiteX1" fmla="*/ 935821 w 1008166"/>
                <a:gd name="connsiteY1" fmla="*/ 1400956 h 1479969"/>
                <a:gd name="connsiteX2" fmla="*/ 941466 w 1008166"/>
                <a:gd name="connsiteY2" fmla="*/ 1367181 h 1479969"/>
                <a:gd name="connsiteX3" fmla="*/ 981042 w 1008166"/>
                <a:gd name="connsiteY3" fmla="*/ 1305212 h 1479969"/>
                <a:gd name="connsiteX4" fmla="*/ 952756 w 1008166"/>
                <a:gd name="connsiteY4" fmla="*/ 1265792 h 1479969"/>
                <a:gd name="connsiteX5" fmla="*/ 969721 w 1008166"/>
                <a:gd name="connsiteY5" fmla="*/ 1198210 h 1479969"/>
                <a:gd name="connsiteX6" fmla="*/ 992363 w 1008166"/>
                <a:gd name="connsiteY6" fmla="*/ 1136242 h 1479969"/>
                <a:gd name="connsiteX7" fmla="*/ 981042 w 1008166"/>
                <a:gd name="connsiteY7" fmla="*/ 1023594 h 1479969"/>
                <a:gd name="connsiteX8" fmla="*/ 1003652 w 1008166"/>
                <a:gd name="connsiteY8" fmla="*/ 978530 h 1479969"/>
                <a:gd name="connsiteX9" fmla="*/ 947111 w 1008166"/>
                <a:gd name="connsiteY9" fmla="*/ 865882 h 1479969"/>
                <a:gd name="connsiteX10" fmla="*/ 873603 w 1008166"/>
                <a:gd name="connsiteY10" fmla="*/ 871496 h 1479969"/>
                <a:gd name="connsiteX11" fmla="*/ 856637 w 1008166"/>
                <a:gd name="connsiteY11" fmla="*/ 770117 h 1479969"/>
                <a:gd name="connsiteX12" fmla="*/ 817061 w 1008166"/>
                <a:gd name="connsiteY12" fmla="*/ 775749 h 1479969"/>
                <a:gd name="connsiteX13" fmla="*/ 732233 w 1008166"/>
                <a:gd name="connsiteY13" fmla="*/ 787011 h 1479969"/>
                <a:gd name="connsiteX14" fmla="*/ 692657 w 1008166"/>
                <a:gd name="connsiteY14" fmla="*/ 741955 h 1479969"/>
                <a:gd name="connsiteX15" fmla="*/ 653080 w 1008166"/>
                <a:gd name="connsiteY15" fmla="*/ 713793 h 1479969"/>
                <a:gd name="connsiteX16" fmla="*/ 619149 w 1008166"/>
                <a:gd name="connsiteY16" fmla="*/ 646202 h 1479969"/>
                <a:gd name="connsiteX17" fmla="*/ 596507 w 1008166"/>
                <a:gd name="connsiteY17" fmla="*/ 578607 h 1479969"/>
                <a:gd name="connsiteX18" fmla="*/ 607828 w 1008166"/>
                <a:gd name="connsiteY18" fmla="*/ 527916 h 1479969"/>
                <a:gd name="connsiteX19" fmla="*/ 647404 w 1008166"/>
                <a:gd name="connsiteY19" fmla="*/ 482854 h 1479969"/>
                <a:gd name="connsiteX20" fmla="*/ 670046 w 1008166"/>
                <a:gd name="connsiteY20" fmla="*/ 409630 h 1479969"/>
                <a:gd name="connsiteX21" fmla="*/ 743554 w 1008166"/>
                <a:gd name="connsiteY21" fmla="*/ 364569 h 1479969"/>
                <a:gd name="connsiteX22" fmla="*/ 839672 w 1008166"/>
                <a:gd name="connsiteY22" fmla="*/ 325142 h 1479969"/>
                <a:gd name="connsiteX23" fmla="*/ 901890 w 1008166"/>
                <a:gd name="connsiteY23" fmla="*/ 325142 h 1479969"/>
                <a:gd name="connsiteX24" fmla="*/ 856637 w 1008166"/>
                <a:gd name="connsiteY24" fmla="*/ 285712 h 1479969"/>
                <a:gd name="connsiteX25" fmla="*/ 896214 w 1008166"/>
                <a:gd name="connsiteY25" fmla="*/ 218121 h 1479969"/>
                <a:gd name="connsiteX26" fmla="*/ 839672 w 1008166"/>
                <a:gd name="connsiteY26" fmla="*/ 173059 h 1479969"/>
                <a:gd name="connsiteX27" fmla="*/ 783130 w 1008166"/>
                <a:gd name="connsiteY27" fmla="*/ 173059 h 1479969"/>
                <a:gd name="connsiteX28" fmla="*/ 737878 w 1008166"/>
                <a:gd name="connsiteY28" fmla="*/ 178695 h 1479969"/>
                <a:gd name="connsiteX29" fmla="*/ 647404 w 1008166"/>
                <a:gd name="connsiteY29" fmla="*/ 167427 h 1479969"/>
                <a:gd name="connsiteX30" fmla="*/ 619149 w 1008166"/>
                <a:gd name="connsiteY30" fmla="*/ 122368 h 1479969"/>
                <a:gd name="connsiteX31" fmla="*/ 568252 w 1008166"/>
                <a:gd name="connsiteY31" fmla="*/ 71674 h 1479969"/>
                <a:gd name="connsiteX32" fmla="*/ 523000 w 1008166"/>
                <a:gd name="connsiteY32" fmla="*/ 4082 h 1479969"/>
                <a:gd name="connsiteX33" fmla="*/ 449492 w 1008166"/>
                <a:gd name="connsiteY33" fmla="*/ 4082 h 1479969"/>
                <a:gd name="connsiteX34" fmla="*/ 472103 w 1008166"/>
                <a:gd name="connsiteY34" fmla="*/ 60409 h 1479969"/>
                <a:gd name="connsiteX35" fmla="*/ 426882 w 1008166"/>
                <a:gd name="connsiteY35" fmla="*/ 144897 h 1479969"/>
                <a:gd name="connsiteX36" fmla="*/ 268546 w 1008166"/>
                <a:gd name="connsiteY36" fmla="*/ 229386 h 1479969"/>
                <a:gd name="connsiteX37" fmla="*/ 200683 w 1008166"/>
                <a:gd name="connsiteY37" fmla="*/ 353304 h 1479969"/>
                <a:gd name="connsiteX38" fmla="*/ 144141 w 1008166"/>
                <a:gd name="connsiteY38" fmla="*/ 358936 h 1479969"/>
                <a:gd name="connsiteX39" fmla="*/ 81923 w 1008166"/>
                <a:gd name="connsiteY39" fmla="*/ 342039 h 1479969"/>
                <a:gd name="connsiteX40" fmla="*/ 81923 w 1008166"/>
                <a:gd name="connsiteY40" fmla="*/ 302610 h 1479969"/>
                <a:gd name="connsiteX41" fmla="*/ 64958 w 1008166"/>
                <a:gd name="connsiteY41" fmla="*/ 257551 h 1479969"/>
                <a:gd name="connsiteX42" fmla="*/ 2771 w 1008166"/>
                <a:gd name="connsiteY42" fmla="*/ 330774 h 1479969"/>
                <a:gd name="connsiteX43" fmla="*/ 31058 w 1008166"/>
                <a:gd name="connsiteY43" fmla="*/ 437792 h 1479969"/>
                <a:gd name="connsiteX44" fmla="*/ 2771 w 1008166"/>
                <a:gd name="connsiteY44" fmla="*/ 460325 h 1479969"/>
                <a:gd name="connsiteX45" fmla="*/ 93244 w 1008166"/>
                <a:gd name="connsiteY45" fmla="*/ 527916 h 1479969"/>
                <a:gd name="connsiteX46" fmla="*/ 172428 w 1008166"/>
                <a:gd name="connsiteY46" fmla="*/ 634934 h 1479969"/>
                <a:gd name="connsiteX47" fmla="*/ 228970 w 1008166"/>
                <a:gd name="connsiteY47" fmla="*/ 758852 h 1479969"/>
                <a:gd name="connsiteX48" fmla="*/ 353374 w 1008166"/>
                <a:gd name="connsiteY48" fmla="*/ 989788 h 1479969"/>
                <a:gd name="connsiteX49" fmla="*/ 398595 w 1008166"/>
                <a:gd name="connsiteY49" fmla="*/ 1091177 h 1479969"/>
                <a:gd name="connsiteX50" fmla="*/ 426882 w 1008166"/>
                <a:gd name="connsiteY50" fmla="*/ 1164403 h 1479969"/>
                <a:gd name="connsiteX51" fmla="*/ 551286 w 1008166"/>
                <a:gd name="connsiteY51" fmla="*/ 1248889 h 1479969"/>
                <a:gd name="connsiteX52" fmla="*/ 783130 w 1008166"/>
                <a:gd name="connsiteY52" fmla="*/ 1389698 h 1479969"/>
                <a:gd name="connsiteX53" fmla="*/ 879248 w 1008166"/>
                <a:gd name="connsiteY53" fmla="*/ 1462924 h 1479969"/>
                <a:gd name="connsiteX54" fmla="*/ 879248 w 1008166"/>
                <a:gd name="connsiteY54" fmla="*/ 1479828 h 1479969"/>
                <a:gd name="connsiteX55" fmla="*/ 896214 w 1008166"/>
                <a:gd name="connsiteY55" fmla="*/ 1462924 h 1479969"/>
                <a:gd name="connsiteX56" fmla="*/ 930145 w 1008166"/>
                <a:gd name="connsiteY56" fmla="*/ 1400956 h 1479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8166" h="1479969">
                  <a:moveTo>
                    <a:pt x="930145" y="1400956"/>
                  </a:moveTo>
                  <a:cubicBezTo>
                    <a:pt x="930145" y="1400956"/>
                    <a:pt x="935821" y="1400956"/>
                    <a:pt x="935821" y="1400956"/>
                  </a:cubicBezTo>
                  <a:cubicBezTo>
                    <a:pt x="930145" y="1384084"/>
                    <a:pt x="930145" y="1372795"/>
                    <a:pt x="941466" y="1367181"/>
                  </a:cubicBezTo>
                  <a:cubicBezTo>
                    <a:pt x="958431" y="1355922"/>
                    <a:pt x="981042" y="1322116"/>
                    <a:pt x="981042" y="1305212"/>
                  </a:cubicBezTo>
                  <a:cubicBezTo>
                    <a:pt x="981042" y="1288309"/>
                    <a:pt x="952756" y="1288309"/>
                    <a:pt x="952756" y="1265792"/>
                  </a:cubicBezTo>
                  <a:cubicBezTo>
                    <a:pt x="952756" y="1243244"/>
                    <a:pt x="986687" y="1209469"/>
                    <a:pt x="969721" y="1198210"/>
                  </a:cubicBezTo>
                  <a:cubicBezTo>
                    <a:pt x="958431" y="1186920"/>
                    <a:pt x="992363" y="1153145"/>
                    <a:pt x="992363" y="1136242"/>
                  </a:cubicBezTo>
                  <a:cubicBezTo>
                    <a:pt x="986687" y="1113694"/>
                    <a:pt x="975397" y="1029208"/>
                    <a:pt x="981042" y="1023594"/>
                  </a:cubicBezTo>
                  <a:cubicBezTo>
                    <a:pt x="992363" y="1012305"/>
                    <a:pt x="1014973" y="1006691"/>
                    <a:pt x="1003652" y="978530"/>
                  </a:cubicBezTo>
                  <a:cubicBezTo>
                    <a:pt x="998008" y="955981"/>
                    <a:pt x="964076" y="899658"/>
                    <a:pt x="947111" y="865882"/>
                  </a:cubicBezTo>
                  <a:cubicBezTo>
                    <a:pt x="924500" y="865882"/>
                    <a:pt x="890569" y="865882"/>
                    <a:pt x="873603" y="871496"/>
                  </a:cubicBezTo>
                  <a:cubicBezTo>
                    <a:pt x="845316" y="882786"/>
                    <a:pt x="856637" y="798269"/>
                    <a:pt x="856637" y="770117"/>
                  </a:cubicBezTo>
                  <a:cubicBezTo>
                    <a:pt x="856637" y="736323"/>
                    <a:pt x="828351" y="753220"/>
                    <a:pt x="817061" y="775749"/>
                  </a:cubicBezTo>
                  <a:cubicBezTo>
                    <a:pt x="811416" y="798269"/>
                    <a:pt x="771809" y="787011"/>
                    <a:pt x="732233" y="787011"/>
                  </a:cubicBezTo>
                  <a:cubicBezTo>
                    <a:pt x="698301" y="787011"/>
                    <a:pt x="715267" y="741955"/>
                    <a:pt x="692657" y="741955"/>
                  </a:cubicBezTo>
                  <a:cubicBezTo>
                    <a:pt x="670046" y="747587"/>
                    <a:pt x="647404" y="736323"/>
                    <a:pt x="653080" y="713793"/>
                  </a:cubicBezTo>
                  <a:cubicBezTo>
                    <a:pt x="653080" y="691261"/>
                    <a:pt x="636115" y="668731"/>
                    <a:pt x="619149" y="646202"/>
                  </a:cubicBezTo>
                  <a:cubicBezTo>
                    <a:pt x="602183" y="618037"/>
                    <a:pt x="585218" y="595508"/>
                    <a:pt x="596507" y="578607"/>
                  </a:cubicBezTo>
                  <a:cubicBezTo>
                    <a:pt x="613473" y="561710"/>
                    <a:pt x="590863" y="544813"/>
                    <a:pt x="607828" y="527916"/>
                  </a:cubicBezTo>
                  <a:cubicBezTo>
                    <a:pt x="630439" y="505384"/>
                    <a:pt x="653080" y="511019"/>
                    <a:pt x="647404" y="482854"/>
                  </a:cubicBezTo>
                  <a:cubicBezTo>
                    <a:pt x="636115" y="454693"/>
                    <a:pt x="670046" y="437792"/>
                    <a:pt x="670046" y="409630"/>
                  </a:cubicBezTo>
                  <a:cubicBezTo>
                    <a:pt x="675691" y="375836"/>
                    <a:pt x="709622" y="387101"/>
                    <a:pt x="743554" y="364569"/>
                  </a:cubicBezTo>
                  <a:cubicBezTo>
                    <a:pt x="771809" y="336407"/>
                    <a:pt x="811416" y="347671"/>
                    <a:pt x="839672" y="325142"/>
                  </a:cubicBezTo>
                  <a:cubicBezTo>
                    <a:pt x="862282" y="302610"/>
                    <a:pt x="884924" y="325142"/>
                    <a:pt x="901890" y="325142"/>
                  </a:cubicBezTo>
                  <a:cubicBezTo>
                    <a:pt x="890569" y="308242"/>
                    <a:pt x="862282" y="296977"/>
                    <a:pt x="856637" y="285712"/>
                  </a:cubicBezTo>
                  <a:cubicBezTo>
                    <a:pt x="845316" y="268815"/>
                    <a:pt x="884924" y="240651"/>
                    <a:pt x="896214" y="218121"/>
                  </a:cubicBezTo>
                  <a:cubicBezTo>
                    <a:pt x="907535" y="201224"/>
                    <a:pt x="850993" y="178695"/>
                    <a:pt x="839672" y="173059"/>
                  </a:cubicBezTo>
                  <a:cubicBezTo>
                    <a:pt x="822706" y="167427"/>
                    <a:pt x="800095" y="184327"/>
                    <a:pt x="783130" y="173059"/>
                  </a:cubicBezTo>
                  <a:cubicBezTo>
                    <a:pt x="771809" y="167427"/>
                    <a:pt x="749199" y="173059"/>
                    <a:pt x="737878" y="178695"/>
                  </a:cubicBezTo>
                  <a:cubicBezTo>
                    <a:pt x="726588" y="189959"/>
                    <a:pt x="647404" y="195592"/>
                    <a:pt x="647404" y="167427"/>
                  </a:cubicBezTo>
                  <a:cubicBezTo>
                    <a:pt x="647404" y="144897"/>
                    <a:pt x="613473" y="133633"/>
                    <a:pt x="619149" y="122368"/>
                  </a:cubicBezTo>
                  <a:cubicBezTo>
                    <a:pt x="619149" y="105468"/>
                    <a:pt x="596507" y="71674"/>
                    <a:pt x="568252" y="71674"/>
                  </a:cubicBezTo>
                  <a:cubicBezTo>
                    <a:pt x="534321" y="66041"/>
                    <a:pt x="539965" y="15347"/>
                    <a:pt x="523000" y="4082"/>
                  </a:cubicBezTo>
                  <a:cubicBezTo>
                    <a:pt x="506034" y="-1550"/>
                    <a:pt x="477779" y="-1550"/>
                    <a:pt x="449492" y="4082"/>
                  </a:cubicBezTo>
                  <a:cubicBezTo>
                    <a:pt x="477779" y="37876"/>
                    <a:pt x="489068" y="49144"/>
                    <a:pt x="472103" y="60409"/>
                  </a:cubicBezTo>
                  <a:cubicBezTo>
                    <a:pt x="449492" y="82938"/>
                    <a:pt x="472103" y="82938"/>
                    <a:pt x="426882" y="144897"/>
                  </a:cubicBezTo>
                  <a:cubicBezTo>
                    <a:pt x="381630" y="201224"/>
                    <a:pt x="308122" y="218121"/>
                    <a:pt x="268546" y="229386"/>
                  </a:cubicBezTo>
                  <a:cubicBezTo>
                    <a:pt x="234615" y="240651"/>
                    <a:pt x="217649" y="308242"/>
                    <a:pt x="200683" y="353304"/>
                  </a:cubicBezTo>
                  <a:cubicBezTo>
                    <a:pt x="178073" y="398366"/>
                    <a:pt x="161107" y="381469"/>
                    <a:pt x="144141" y="358936"/>
                  </a:cubicBezTo>
                  <a:cubicBezTo>
                    <a:pt x="121531" y="330774"/>
                    <a:pt x="104565" y="364569"/>
                    <a:pt x="81923" y="342039"/>
                  </a:cubicBezTo>
                  <a:cubicBezTo>
                    <a:pt x="59313" y="319510"/>
                    <a:pt x="70634" y="319510"/>
                    <a:pt x="81923" y="302610"/>
                  </a:cubicBezTo>
                  <a:cubicBezTo>
                    <a:pt x="87600" y="291345"/>
                    <a:pt x="81923" y="274448"/>
                    <a:pt x="64958" y="257551"/>
                  </a:cubicBezTo>
                  <a:cubicBezTo>
                    <a:pt x="42347" y="263183"/>
                    <a:pt x="14092" y="302610"/>
                    <a:pt x="2771" y="330774"/>
                  </a:cubicBezTo>
                  <a:cubicBezTo>
                    <a:pt x="-14195" y="358936"/>
                    <a:pt x="25381" y="415263"/>
                    <a:pt x="31058" y="437792"/>
                  </a:cubicBezTo>
                  <a:cubicBezTo>
                    <a:pt x="36702" y="460325"/>
                    <a:pt x="8416" y="437792"/>
                    <a:pt x="2771" y="460325"/>
                  </a:cubicBezTo>
                  <a:cubicBezTo>
                    <a:pt x="2771" y="477222"/>
                    <a:pt x="64958" y="505384"/>
                    <a:pt x="93244" y="527916"/>
                  </a:cubicBezTo>
                  <a:cubicBezTo>
                    <a:pt x="121531" y="550446"/>
                    <a:pt x="144141" y="606772"/>
                    <a:pt x="172428" y="634934"/>
                  </a:cubicBezTo>
                  <a:cubicBezTo>
                    <a:pt x="195038" y="663099"/>
                    <a:pt x="200683" y="685628"/>
                    <a:pt x="228970" y="758852"/>
                  </a:cubicBezTo>
                  <a:cubicBezTo>
                    <a:pt x="257225" y="826431"/>
                    <a:pt x="313767" y="939109"/>
                    <a:pt x="353374" y="989788"/>
                  </a:cubicBezTo>
                  <a:cubicBezTo>
                    <a:pt x="387306" y="1040498"/>
                    <a:pt x="404271" y="1079918"/>
                    <a:pt x="398595" y="1091177"/>
                  </a:cubicBezTo>
                  <a:cubicBezTo>
                    <a:pt x="387306" y="1108080"/>
                    <a:pt x="398595" y="1141855"/>
                    <a:pt x="426882" y="1164403"/>
                  </a:cubicBezTo>
                  <a:cubicBezTo>
                    <a:pt x="455137" y="1181307"/>
                    <a:pt x="477779" y="1215082"/>
                    <a:pt x="551286" y="1248889"/>
                  </a:cubicBezTo>
                  <a:cubicBezTo>
                    <a:pt x="624794" y="1288309"/>
                    <a:pt x="760519" y="1355922"/>
                    <a:pt x="783130" y="1389698"/>
                  </a:cubicBezTo>
                  <a:cubicBezTo>
                    <a:pt x="800095" y="1423504"/>
                    <a:pt x="862282" y="1457311"/>
                    <a:pt x="879248" y="1462924"/>
                  </a:cubicBezTo>
                  <a:cubicBezTo>
                    <a:pt x="879248" y="1462924"/>
                    <a:pt x="879248" y="1468569"/>
                    <a:pt x="879248" y="1479828"/>
                  </a:cubicBezTo>
                  <a:cubicBezTo>
                    <a:pt x="890569" y="1474183"/>
                    <a:pt x="896214" y="1468569"/>
                    <a:pt x="896214" y="1462924"/>
                  </a:cubicBezTo>
                  <a:cubicBezTo>
                    <a:pt x="924500" y="1451666"/>
                    <a:pt x="924500" y="1412246"/>
                    <a:pt x="930145" y="1400956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11">
              <a:extLst>
                <a:ext uri="{FF2B5EF4-FFF2-40B4-BE49-F238E27FC236}">
                  <a16:creationId xmlns:a16="http://schemas.microsoft.com/office/drawing/2014/main" id="{734A4BC9-BB27-7B8E-F6BB-9D8F3C86BEB6}"/>
                </a:ext>
              </a:extLst>
            </p:cNvPr>
            <p:cNvSpPr/>
            <p:nvPr/>
          </p:nvSpPr>
          <p:spPr>
            <a:xfrm>
              <a:off x="8616431" y="612155"/>
              <a:ext cx="1088027" cy="910173"/>
            </a:xfrm>
            <a:custGeom>
              <a:avLst/>
              <a:gdLst>
                <a:gd name="connsiteX0" fmla="*/ 95793 w 1088027"/>
                <a:gd name="connsiteY0" fmla="*/ 56110 h 910173"/>
                <a:gd name="connsiteX1" fmla="*/ 28242 w 1088027"/>
                <a:gd name="connsiteY1" fmla="*/ 146112 h 910173"/>
                <a:gd name="connsiteX2" fmla="*/ 16984 w 1088027"/>
                <a:gd name="connsiteY2" fmla="*/ 202364 h 910173"/>
                <a:gd name="connsiteX3" fmla="*/ 5725 w 1088027"/>
                <a:gd name="connsiteY3" fmla="*/ 241737 h 910173"/>
                <a:gd name="connsiteX4" fmla="*/ 45115 w 1088027"/>
                <a:gd name="connsiteY4" fmla="*/ 258613 h 910173"/>
                <a:gd name="connsiteX5" fmla="*/ 78890 w 1088027"/>
                <a:gd name="connsiteY5" fmla="*/ 309238 h 910173"/>
                <a:gd name="connsiteX6" fmla="*/ 129569 w 1088027"/>
                <a:gd name="connsiteY6" fmla="*/ 410493 h 910173"/>
                <a:gd name="connsiteX7" fmla="*/ 264670 w 1088027"/>
                <a:gd name="connsiteY7" fmla="*/ 427368 h 910173"/>
                <a:gd name="connsiteX8" fmla="*/ 371641 w 1088027"/>
                <a:gd name="connsiteY8" fmla="*/ 472368 h 910173"/>
                <a:gd name="connsiteX9" fmla="*/ 467354 w 1088027"/>
                <a:gd name="connsiteY9" fmla="*/ 494869 h 910173"/>
                <a:gd name="connsiteX10" fmla="*/ 450451 w 1088027"/>
                <a:gd name="connsiteY10" fmla="*/ 641123 h 910173"/>
                <a:gd name="connsiteX11" fmla="*/ 478613 w 1088027"/>
                <a:gd name="connsiteY11" fmla="*/ 702998 h 910173"/>
                <a:gd name="connsiteX12" fmla="*/ 472967 w 1088027"/>
                <a:gd name="connsiteY12" fmla="*/ 764876 h 910173"/>
                <a:gd name="connsiteX13" fmla="*/ 489871 w 1088027"/>
                <a:gd name="connsiteY13" fmla="*/ 804249 h 910173"/>
                <a:gd name="connsiteX14" fmla="*/ 478613 w 1088027"/>
                <a:gd name="connsiteY14" fmla="*/ 809875 h 910173"/>
                <a:gd name="connsiteX15" fmla="*/ 540518 w 1088027"/>
                <a:gd name="connsiteY15" fmla="*/ 888629 h 910173"/>
                <a:gd name="connsiteX16" fmla="*/ 585553 w 1088027"/>
                <a:gd name="connsiteY16" fmla="*/ 905504 h 910173"/>
                <a:gd name="connsiteX17" fmla="*/ 630586 w 1088027"/>
                <a:gd name="connsiteY17" fmla="*/ 899878 h 910173"/>
                <a:gd name="connsiteX18" fmla="*/ 681265 w 1088027"/>
                <a:gd name="connsiteY18" fmla="*/ 871750 h 910173"/>
                <a:gd name="connsiteX19" fmla="*/ 737557 w 1088027"/>
                <a:gd name="connsiteY19" fmla="*/ 843626 h 910173"/>
                <a:gd name="connsiteX20" fmla="*/ 782591 w 1088027"/>
                <a:gd name="connsiteY20" fmla="*/ 804249 h 910173"/>
                <a:gd name="connsiteX21" fmla="*/ 788236 w 1088027"/>
                <a:gd name="connsiteY21" fmla="*/ 770499 h 910173"/>
                <a:gd name="connsiteX22" fmla="*/ 748816 w 1088027"/>
                <a:gd name="connsiteY22" fmla="*/ 759250 h 910173"/>
                <a:gd name="connsiteX23" fmla="*/ 726299 w 1088027"/>
                <a:gd name="connsiteY23" fmla="*/ 708624 h 910173"/>
                <a:gd name="connsiteX24" fmla="*/ 698168 w 1088027"/>
                <a:gd name="connsiteY24" fmla="*/ 652372 h 910173"/>
                <a:gd name="connsiteX25" fmla="*/ 748816 w 1088027"/>
                <a:gd name="connsiteY25" fmla="*/ 641123 h 910173"/>
                <a:gd name="connsiteX26" fmla="*/ 816367 w 1088027"/>
                <a:gd name="connsiteY26" fmla="*/ 663621 h 910173"/>
                <a:gd name="connsiteX27" fmla="*/ 850142 w 1088027"/>
                <a:gd name="connsiteY27" fmla="*/ 669247 h 910173"/>
                <a:gd name="connsiteX28" fmla="*/ 906465 w 1088027"/>
                <a:gd name="connsiteY28" fmla="*/ 635497 h 910173"/>
                <a:gd name="connsiteX29" fmla="*/ 1002147 w 1088027"/>
                <a:gd name="connsiteY29" fmla="*/ 601747 h 910173"/>
                <a:gd name="connsiteX30" fmla="*/ 1024664 w 1088027"/>
                <a:gd name="connsiteY30" fmla="*/ 573619 h 910173"/>
                <a:gd name="connsiteX31" fmla="*/ 974016 w 1088027"/>
                <a:gd name="connsiteY31" fmla="*/ 506118 h 910173"/>
                <a:gd name="connsiteX32" fmla="*/ 979630 w 1088027"/>
                <a:gd name="connsiteY32" fmla="*/ 466745 h 910173"/>
                <a:gd name="connsiteX33" fmla="*/ 1019051 w 1088027"/>
                <a:gd name="connsiteY33" fmla="*/ 427368 h 910173"/>
                <a:gd name="connsiteX34" fmla="*/ 1030309 w 1088027"/>
                <a:gd name="connsiteY34" fmla="*/ 387991 h 910173"/>
                <a:gd name="connsiteX35" fmla="*/ 1058439 w 1088027"/>
                <a:gd name="connsiteY35" fmla="*/ 331740 h 910173"/>
                <a:gd name="connsiteX36" fmla="*/ 1086601 w 1088027"/>
                <a:gd name="connsiteY36" fmla="*/ 292363 h 910173"/>
                <a:gd name="connsiteX37" fmla="*/ 968372 w 1088027"/>
                <a:gd name="connsiteY37" fmla="*/ 281114 h 910173"/>
                <a:gd name="connsiteX38" fmla="*/ 990889 w 1088027"/>
                <a:gd name="connsiteY38" fmla="*/ 219239 h 910173"/>
                <a:gd name="connsiteX39" fmla="*/ 872690 w 1088027"/>
                <a:gd name="connsiteY39" fmla="*/ 174236 h 910173"/>
                <a:gd name="connsiteX40" fmla="*/ 883949 w 1088027"/>
                <a:gd name="connsiteY40" fmla="*/ 129237 h 910173"/>
                <a:gd name="connsiteX41" fmla="*/ 816367 w 1088027"/>
                <a:gd name="connsiteY41" fmla="*/ 112362 h 910173"/>
                <a:gd name="connsiteX42" fmla="*/ 664393 w 1088027"/>
                <a:gd name="connsiteY42" fmla="*/ 162987 h 910173"/>
                <a:gd name="connsiteX43" fmla="*/ 518001 w 1088027"/>
                <a:gd name="connsiteY43" fmla="*/ 123611 h 910173"/>
                <a:gd name="connsiteX44" fmla="*/ 411030 w 1088027"/>
                <a:gd name="connsiteY44" fmla="*/ 101109 h 910173"/>
                <a:gd name="connsiteX45" fmla="*/ 354738 w 1088027"/>
                <a:gd name="connsiteY45" fmla="*/ 39235 h 910173"/>
                <a:gd name="connsiteX46" fmla="*/ 287187 w 1088027"/>
                <a:gd name="connsiteY46" fmla="*/ -142 h 910173"/>
                <a:gd name="connsiteX47" fmla="*/ 264670 w 1088027"/>
                <a:gd name="connsiteY47" fmla="*/ 50484 h 910173"/>
                <a:gd name="connsiteX48" fmla="*/ 157699 w 1088027"/>
                <a:gd name="connsiteY48" fmla="*/ 112362 h 910173"/>
                <a:gd name="connsiteX49" fmla="*/ 180216 w 1088027"/>
                <a:gd name="connsiteY49" fmla="*/ 224862 h 910173"/>
                <a:gd name="connsiteX50" fmla="*/ 95793 w 1088027"/>
                <a:gd name="connsiteY50" fmla="*/ 196738 h 910173"/>
                <a:gd name="connsiteX51" fmla="*/ 135182 w 1088027"/>
                <a:gd name="connsiteY51" fmla="*/ 95486 h 910173"/>
                <a:gd name="connsiteX52" fmla="*/ 123923 w 1088027"/>
                <a:gd name="connsiteY52" fmla="*/ 39235 h 910173"/>
                <a:gd name="connsiteX53" fmla="*/ 95793 w 1088027"/>
                <a:gd name="connsiteY53" fmla="*/ 56110 h 910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088027" h="910173">
                  <a:moveTo>
                    <a:pt x="95793" y="56110"/>
                  </a:moveTo>
                  <a:cubicBezTo>
                    <a:pt x="73276" y="84234"/>
                    <a:pt x="28242" y="112362"/>
                    <a:pt x="28242" y="146112"/>
                  </a:cubicBezTo>
                  <a:cubicBezTo>
                    <a:pt x="28242" y="174236"/>
                    <a:pt x="28242" y="185486"/>
                    <a:pt x="16984" y="202364"/>
                  </a:cubicBezTo>
                  <a:cubicBezTo>
                    <a:pt x="5725" y="219239"/>
                    <a:pt x="-11178" y="241737"/>
                    <a:pt x="5725" y="241737"/>
                  </a:cubicBezTo>
                  <a:cubicBezTo>
                    <a:pt x="22597" y="236114"/>
                    <a:pt x="45115" y="236114"/>
                    <a:pt x="45115" y="258613"/>
                  </a:cubicBezTo>
                  <a:cubicBezTo>
                    <a:pt x="45115" y="275488"/>
                    <a:pt x="78890" y="281114"/>
                    <a:pt x="78890" y="309238"/>
                  </a:cubicBezTo>
                  <a:cubicBezTo>
                    <a:pt x="73276" y="337366"/>
                    <a:pt x="62018" y="416116"/>
                    <a:pt x="129569" y="410493"/>
                  </a:cubicBezTo>
                  <a:cubicBezTo>
                    <a:pt x="197119" y="410493"/>
                    <a:pt x="236540" y="387991"/>
                    <a:pt x="264670" y="427368"/>
                  </a:cubicBezTo>
                  <a:cubicBezTo>
                    <a:pt x="292832" y="461118"/>
                    <a:pt x="332221" y="477994"/>
                    <a:pt x="371641" y="472368"/>
                  </a:cubicBezTo>
                  <a:cubicBezTo>
                    <a:pt x="416675" y="466745"/>
                    <a:pt x="489871" y="461118"/>
                    <a:pt x="467354" y="494869"/>
                  </a:cubicBezTo>
                  <a:cubicBezTo>
                    <a:pt x="444837" y="534246"/>
                    <a:pt x="427934" y="618622"/>
                    <a:pt x="450451" y="641123"/>
                  </a:cubicBezTo>
                  <a:cubicBezTo>
                    <a:pt x="467354" y="663621"/>
                    <a:pt x="495484" y="686123"/>
                    <a:pt x="478613" y="702998"/>
                  </a:cubicBezTo>
                  <a:cubicBezTo>
                    <a:pt x="461709" y="719873"/>
                    <a:pt x="456096" y="748001"/>
                    <a:pt x="472967" y="764876"/>
                  </a:cubicBezTo>
                  <a:cubicBezTo>
                    <a:pt x="495484" y="776125"/>
                    <a:pt x="489871" y="798626"/>
                    <a:pt x="489871" y="804249"/>
                  </a:cubicBezTo>
                  <a:cubicBezTo>
                    <a:pt x="489871" y="804249"/>
                    <a:pt x="484226" y="804249"/>
                    <a:pt x="478613" y="809875"/>
                  </a:cubicBezTo>
                  <a:cubicBezTo>
                    <a:pt x="512387" y="838000"/>
                    <a:pt x="523646" y="871750"/>
                    <a:pt x="540518" y="888629"/>
                  </a:cubicBezTo>
                  <a:cubicBezTo>
                    <a:pt x="563036" y="905504"/>
                    <a:pt x="568680" y="916753"/>
                    <a:pt x="585553" y="905504"/>
                  </a:cubicBezTo>
                  <a:cubicBezTo>
                    <a:pt x="602456" y="899878"/>
                    <a:pt x="613714" y="888629"/>
                    <a:pt x="630586" y="899878"/>
                  </a:cubicBezTo>
                  <a:cubicBezTo>
                    <a:pt x="641876" y="911127"/>
                    <a:pt x="664393" y="888629"/>
                    <a:pt x="681265" y="871750"/>
                  </a:cubicBezTo>
                  <a:cubicBezTo>
                    <a:pt x="703782" y="854875"/>
                    <a:pt x="726299" y="871750"/>
                    <a:pt x="737557" y="843626"/>
                  </a:cubicBezTo>
                  <a:cubicBezTo>
                    <a:pt x="743202" y="821125"/>
                    <a:pt x="754461" y="809875"/>
                    <a:pt x="782591" y="804249"/>
                  </a:cubicBezTo>
                  <a:cubicBezTo>
                    <a:pt x="805108" y="798626"/>
                    <a:pt x="805108" y="770499"/>
                    <a:pt x="788236" y="770499"/>
                  </a:cubicBezTo>
                  <a:cubicBezTo>
                    <a:pt x="771332" y="770499"/>
                    <a:pt x="748816" y="793000"/>
                    <a:pt x="748816" y="759250"/>
                  </a:cubicBezTo>
                  <a:cubicBezTo>
                    <a:pt x="748816" y="731122"/>
                    <a:pt x="726299" y="736748"/>
                    <a:pt x="726299" y="708624"/>
                  </a:cubicBezTo>
                  <a:cubicBezTo>
                    <a:pt x="726299" y="686123"/>
                    <a:pt x="726299" y="669247"/>
                    <a:pt x="698168" y="652372"/>
                  </a:cubicBezTo>
                  <a:cubicBezTo>
                    <a:pt x="670006" y="635497"/>
                    <a:pt x="737557" y="629871"/>
                    <a:pt x="748816" y="641123"/>
                  </a:cubicBezTo>
                  <a:cubicBezTo>
                    <a:pt x="765719" y="657998"/>
                    <a:pt x="816367" y="646746"/>
                    <a:pt x="816367" y="663621"/>
                  </a:cubicBezTo>
                  <a:cubicBezTo>
                    <a:pt x="822011" y="686123"/>
                    <a:pt x="850142" y="691749"/>
                    <a:pt x="850142" y="669247"/>
                  </a:cubicBezTo>
                  <a:cubicBezTo>
                    <a:pt x="850142" y="641123"/>
                    <a:pt x="878304" y="629871"/>
                    <a:pt x="906465" y="635497"/>
                  </a:cubicBezTo>
                  <a:cubicBezTo>
                    <a:pt x="928982" y="641123"/>
                    <a:pt x="979630" y="607370"/>
                    <a:pt x="1002147" y="601747"/>
                  </a:cubicBezTo>
                  <a:cubicBezTo>
                    <a:pt x="1013406" y="596120"/>
                    <a:pt x="1019051" y="584871"/>
                    <a:pt x="1024664" y="573619"/>
                  </a:cubicBezTo>
                  <a:cubicBezTo>
                    <a:pt x="1007792" y="551121"/>
                    <a:pt x="985275" y="517370"/>
                    <a:pt x="974016" y="506118"/>
                  </a:cubicBezTo>
                  <a:cubicBezTo>
                    <a:pt x="951499" y="494869"/>
                    <a:pt x="985275" y="483620"/>
                    <a:pt x="979630" y="466745"/>
                  </a:cubicBezTo>
                  <a:cubicBezTo>
                    <a:pt x="979630" y="444243"/>
                    <a:pt x="979630" y="432991"/>
                    <a:pt x="1019051" y="427368"/>
                  </a:cubicBezTo>
                  <a:cubicBezTo>
                    <a:pt x="1052825" y="427368"/>
                    <a:pt x="1047181" y="399241"/>
                    <a:pt x="1030309" y="387991"/>
                  </a:cubicBezTo>
                  <a:cubicBezTo>
                    <a:pt x="1007792" y="376742"/>
                    <a:pt x="1035922" y="342992"/>
                    <a:pt x="1058439" y="331740"/>
                  </a:cubicBezTo>
                  <a:cubicBezTo>
                    <a:pt x="1064084" y="326117"/>
                    <a:pt x="1075342" y="314864"/>
                    <a:pt x="1086601" y="292363"/>
                  </a:cubicBezTo>
                  <a:cubicBezTo>
                    <a:pt x="1047181" y="281114"/>
                    <a:pt x="990889" y="281114"/>
                    <a:pt x="968372" y="281114"/>
                  </a:cubicBezTo>
                  <a:cubicBezTo>
                    <a:pt x="940241" y="281114"/>
                    <a:pt x="990889" y="247364"/>
                    <a:pt x="990889" y="219239"/>
                  </a:cubicBezTo>
                  <a:cubicBezTo>
                    <a:pt x="990889" y="185486"/>
                    <a:pt x="906465" y="179863"/>
                    <a:pt x="872690" y="174236"/>
                  </a:cubicBezTo>
                  <a:cubicBezTo>
                    <a:pt x="838884" y="168610"/>
                    <a:pt x="850142" y="129237"/>
                    <a:pt x="883949" y="129237"/>
                  </a:cubicBezTo>
                  <a:cubicBezTo>
                    <a:pt x="917724" y="129237"/>
                    <a:pt x="867046" y="101109"/>
                    <a:pt x="816367" y="112362"/>
                  </a:cubicBezTo>
                  <a:cubicBezTo>
                    <a:pt x="771332" y="117985"/>
                    <a:pt x="703782" y="146112"/>
                    <a:pt x="664393" y="162987"/>
                  </a:cubicBezTo>
                  <a:cubicBezTo>
                    <a:pt x="624972" y="185486"/>
                    <a:pt x="563036" y="101109"/>
                    <a:pt x="518001" y="123611"/>
                  </a:cubicBezTo>
                  <a:cubicBezTo>
                    <a:pt x="472967" y="140486"/>
                    <a:pt x="411030" y="140486"/>
                    <a:pt x="411030" y="101109"/>
                  </a:cubicBezTo>
                  <a:cubicBezTo>
                    <a:pt x="416675" y="67359"/>
                    <a:pt x="394158" y="39235"/>
                    <a:pt x="354738" y="39235"/>
                  </a:cubicBezTo>
                  <a:cubicBezTo>
                    <a:pt x="309704" y="44858"/>
                    <a:pt x="320963" y="-142"/>
                    <a:pt x="287187" y="-142"/>
                  </a:cubicBezTo>
                  <a:cubicBezTo>
                    <a:pt x="253412" y="-142"/>
                    <a:pt x="287187" y="39235"/>
                    <a:pt x="264670" y="50484"/>
                  </a:cubicBezTo>
                  <a:cubicBezTo>
                    <a:pt x="242153" y="61736"/>
                    <a:pt x="163344" y="78611"/>
                    <a:pt x="157699" y="112362"/>
                  </a:cubicBezTo>
                  <a:cubicBezTo>
                    <a:pt x="152085" y="140486"/>
                    <a:pt x="197119" y="196738"/>
                    <a:pt x="180216" y="224862"/>
                  </a:cubicBezTo>
                  <a:cubicBezTo>
                    <a:pt x="168958" y="258613"/>
                    <a:pt x="112665" y="230488"/>
                    <a:pt x="95793" y="196738"/>
                  </a:cubicBezTo>
                  <a:cubicBezTo>
                    <a:pt x="84534" y="162987"/>
                    <a:pt x="140827" y="112362"/>
                    <a:pt x="135182" y="95486"/>
                  </a:cubicBezTo>
                  <a:cubicBezTo>
                    <a:pt x="123923" y="78611"/>
                    <a:pt x="118310" y="56110"/>
                    <a:pt x="123923" y="39235"/>
                  </a:cubicBezTo>
                  <a:cubicBezTo>
                    <a:pt x="112665" y="44858"/>
                    <a:pt x="101407" y="50484"/>
                    <a:pt x="95793" y="56110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10">
              <a:extLst>
                <a:ext uri="{FF2B5EF4-FFF2-40B4-BE49-F238E27FC236}">
                  <a16:creationId xmlns:a16="http://schemas.microsoft.com/office/drawing/2014/main" id="{DF101659-2ED8-C743-A404-4E7893B55630}"/>
                </a:ext>
              </a:extLst>
            </p:cNvPr>
            <p:cNvSpPr/>
            <p:nvPr/>
          </p:nvSpPr>
          <p:spPr>
            <a:xfrm>
              <a:off x="9845414" y="1087589"/>
              <a:ext cx="326848" cy="347735"/>
            </a:xfrm>
            <a:custGeom>
              <a:avLst/>
              <a:gdLst>
                <a:gd name="connsiteX0" fmla="*/ 72808 w 326848"/>
                <a:gd name="connsiteY0" fmla="*/ 65077 h 347735"/>
                <a:gd name="connsiteX1" fmla="*/ 33512 w 326848"/>
                <a:gd name="connsiteY1" fmla="*/ 104304 h 347735"/>
                <a:gd name="connsiteX2" fmla="*/ -169 w 326848"/>
                <a:gd name="connsiteY2" fmla="*/ 171552 h 347735"/>
                <a:gd name="connsiteX3" fmla="*/ 67194 w 326848"/>
                <a:gd name="connsiteY3" fmla="*/ 255610 h 347735"/>
                <a:gd name="connsiteX4" fmla="*/ 112104 w 326848"/>
                <a:gd name="connsiteY4" fmla="*/ 339668 h 347735"/>
                <a:gd name="connsiteX5" fmla="*/ 151399 w 326848"/>
                <a:gd name="connsiteY5" fmla="*/ 345272 h 347735"/>
                <a:gd name="connsiteX6" fmla="*/ 185081 w 326848"/>
                <a:gd name="connsiteY6" fmla="*/ 294837 h 347735"/>
                <a:gd name="connsiteX7" fmla="*/ 274900 w 326848"/>
                <a:gd name="connsiteY7" fmla="*/ 294837 h 347735"/>
                <a:gd name="connsiteX8" fmla="*/ 280513 w 326848"/>
                <a:gd name="connsiteY8" fmla="*/ 306045 h 347735"/>
                <a:gd name="connsiteX9" fmla="*/ 302968 w 326848"/>
                <a:gd name="connsiteY9" fmla="*/ 272423 h 347735"/>
                <a:gd name="connsiteX10" fmla="*/ 297354 w 326848"/>
                <a:gd name="connsiteY10" fmla="*/ 165948 h 347735"/>
                <a:gd name="connsiteX11" fmla="*/ 308582 w 326848"/>
                <a:gd name="connsiteY11" fmla="*/ 70681 h 347735"/>
                <a:gd name="connsiteX12" fmla="*/ 325422 w 326848"/>
                <a:gd name="connsiteY12" fmla="*/ 31454 h 347735"/>
                <a:gd name="connsiteX13" fmla="*/ 246831 w 326848"/>
                <a:gd name="connsiteY13" fmla="*/ 14641 h 347735"/>
                <a:gd name="connsiteX14" fmla="*/ 145785 w 326848"/>
                <a:gd name="connsiteY14" fmla="*/ 14641 h 347735"/>
                <a:gd name="connsiteX15" fmla="*/ 84036 w 326848"/>
                <a:gd name="connsiteY15" fmla="*/ 14641 h 347735"/>
                <a:gd name="connsiteX16" fmla="*/ 78422 w 326848"/>
                <a:gd name="connsiteY16" fmla="*/ 14641 h 347735"/>
                <a:gd name="connsiteX17" fmla="*/ 72808 w 326848"/>
                <a:gd name="connsiteY17" fmla="*/ 65077 h 34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6848" h="347735">
                  <a:moveTo>
                    <a:pt x="72808" y="65077"/>
                  </a:moveTo>
                  <a:cubicBezTo>
                    <a:pt x="84036" y="87494"/>
                    <a:pt x="55968" y="98702"/>
                    <a:pt x="33512" y="104304"/>
                  </a:cubicBezTo>
                  <a:cubicBezTo>
                    <a:pt x="11058" y="104304"/>
                    <a:pt x="16672" y="154739"/>
                    <a:pt x="-169" y="171552"/>
                  </a:cubicBezTo>
                  <a:cubicBezTo>
                    <a:pt x="-11396" y="182760"/>
                    <a:pt x="55968" y="221987"/>
                    <a:pt x="67194" y="255610"/>
                  </a:cubicBezTo>
                  <a:cubicBezTo>
                    <a:pt x="72808" y="272423"/>
                    <a:pt x="95263" y="311650"/>
                    <a:pt x="112104" y="339668"/>
                  </a:cubicBezTo>
                  <a:cubicBezTo>
                    <a:pt x="128945" y="345272"/>
                    <a:pt x="145785" y="350877"/>
                    <a:pt x="151399" y="345272"/>
                  </a:cubicBezTo>
                  <a:cubicBezTo>
                    <a:pt x="173854" y="334064"/>
                    <a:pt x="157013" y="294837"/>
                    <a:pt x="185081" y="294837"/>
                  </a:cubicBezTo>
                  <a:cubicBezTo>
                    <a:pt x="218763" y="294837"/>
                    <a:pt x="263672" y="278027"/>
                    <a:pt x="274900" y="294837"/>
                  </a:cubicBezTo>
                  <a:cubicBezTo>
                    <a:pt x="274900" y="300441"/>
                    <a:pt x="280513" y="306045"/>
                    <a:pt x="280513" y="306045"/>
                  </a:cubicBezTo>
                  <a:cubicBezTo>
                    <a:pt x="291740" y="294837"/>
                    <a:pt x="302968" y="278027"/>
                    <a:pt x="302968" y="272423"/>
                  </a:cubicBezTo>
                  <a:cubicBezTo>
                    <a:pt x="308582" y="261214"/>
                    <a:pt x="308582" y="199570"/>
                    <a:pt x="297354" y="165948"/>
                  </a:cubicBezTo>
                  <a:cubicBezTo>
                    <a:pt x="280513" y="132325"/>
                    <a:pt x="291740" y="87494"/>
                    <a:pt x="308582" y="70681"/>
                  </a:cubicBezTo>
                  <a:cubicBezTo>
                    <a:pt x="314195" y="70681"/>
                    <a:pt x="319808" y="53871"/>
                    <a:pt x="325422" y="31454"/>
                  </a:cubicBezTo>
                  <a:cubicBezTo>
                    <a:pt x="297354" y="20246"/>
                    <a:pt x="269286" y="9040"/>
                    <a:pt x="246831" y="14641"/>
                  </a:cubicBezTo>
                  <a:cubicBezTo>
                    <a:pt x="207536" y="20246"/>
                    <a:pt x="162627" y="37058"/>
                    <a:pt x="145785" y="14641"/>
                  </a:cubicBezTo>
                  <a:cubicBezTo>
                    <a:pt x="128945" y="-7773"/>
                    <a:pt x="106490" y="-2169"/>
                    <a:pt x="84036" y="14641"/>
                  </a:cubicBezTo>
                  <a:cubicBezTo>
                    <a:pt x="84036" y="14641"/>
                    <a:pt x="84036" y="14641"/>
                    <a:pt x="78422" y="14641"/>
                  </a:cubicBezTo>
                  <a:cubicBezTo>
                    <a:pt x="72808" y="37058"/>
                    <a:pt x="67194" y="53871"/>
                    <a:pt x="72808" y="65077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9">
              <a:extLst>
                <a:ext uri="{FF2B5EF4-FFF2-40B4-BE49-F238E27FC236}">
                  <a16:creationId xmlns:a16="http://schemas.microsoft.com/office/drawing/2014/main" id="{7CDD55BD-C18B-C93B-8C9E-C38AE49C9E28}"/>
                </a:ext>
              </a:extLst>
            </p:cNvPr>
            <p:cNvSpPr/>
            <p:nvPr/>
          </p:nvSpPr>
          <p:spPr>
            <a:xfrm>
              <a:off x="9581981" y="905312"/>
              <a:ext cx="375091" cy="571116"/>
            </a:xfrm>
            <a:custGeom>
              <a:avLst/>
              <a:gdLst>
                <a:gd name="connsiteX0" fmla="*/ 91175 w 375091"/>
                <a:gd name="connsiteY0" fmla="*/ 39281 h 571116"/>
                <a:gd name="connsiteX1" fmla="*/ 62920 w 375091"/>
                <a:gd name="connsiteY1" fmla="*/ 95599 h 571116"/>
                <a:gd name="connsiteX2" fmla="*/ 51630 w 375091"/>
                <a:gd name="connsiteY2" fmla="*/ 135022 h 571116"/>
                <a:gd name="connsiteX3" fmla="*/ 12085 w 375091"/>
                <a:gd name="connsiteY3" fmla="*/ 174442 h 571116"/>
                <a:gd name="connsiteX4" fmla="*/ 6440 w 375091"/>
                <a:gd name="connsiteY4" fmla="*/ 213866 h 571116"/>
                <a:gd name="connsiteX5" fmla="*/ 57275 w 375091"/>
                <a:gd name="connsiteY5" fmla="*/ 281448 h 571116"/>
                <a:gd name="connsiteX6" fmla="*/ 85530 w 375091"/>
                <a:gd name="connsiteY6" fmla="*/ 264554 h 571116"/>
                <a:gd name="connsiteX7" fmla="*/ 119430 w 375091"/>
                <a:gd name="connsiteY7" fmla="*/ 326503 h 571116"/>
                <a:gd name="connsiteX8" fmla="*/ 125075 w 375091"/>
                <a:gd name="connsiteY8" fmla="*/ 394085 h 571116"/>
                <a:gd name="connsiteX9" fmla="*/ 142009 w 375091"/>
                <a:gd name="connsiteY9" fmla="*/ 534879 h 571116"/>
                <a:gd name="connsiteX10" fmla="*/ 226775 w 375091"/>
                <a:gd name="connsiteY10" fmla="*/ 563037 h 571116"/>
                <a:gd name="connsiteX11" fmla="*/ 277610 w 375091"/>
                <a:gd name="connsiteY11" fmla="*/ 546143 h 571116"/>
                <a:gd name="connsiteX12" fmla="*/ 322831 w 375091"/>
                <a:gd name="connsiteY12" fmla="*/ 523617 h 571116"/>
                <a:gd name="connsiteX13" fmla="*/ 373666 w 375091"/>
                <a:gd name="connsiteY13" fmla="*/ 523617 h 571116"/>
                <a:gd name="connsiteX14" fmla="*/ 328476 w 375091"/>
                <a:gd name="connsiteY14" fmla="*/ 439138 h 571116"/>
                <a:gd name="connsiteX15" fmla="*/ 260676 w 375091"/>
                <a:gd name="connsiteY15" fmla="*/ 354662 h 571116"/>
                <a:gd name="connsiteX16" fmla="*/ 294575 w 375091"/>
                <a:gd name="connsiteY16" fmla="*/ 287080 h 571116"/>
                <a:gd name="connsiteX17" fmla="*/ 334121 w 375091"/>
                <a:gd name="connsiteY17" fmla="*/ 247657 h 571116"/>
                <a:gd name="connsiteX18" fmla="*/ 339765 w 375091"/>
                <a:gd name="connsiteY18" fmla="*/ 196972 h 571116"/>
                <a:gd name="connsiteX19" fmla="*/ 266321 w 375091"/>
                <a:gd name="connsiteY19" fmla="*/ 135022 h 571116"/>
                <a:gd name="connsiteX20" fmla="*/ 226775 w 375091"/>
                <a:gd name="connsiteY20" fmla="*/ 84334 h 571116"/>
                <a:gd name="connsiteX21" fmla="*/ 147686 w 375091"/>
                <a:gd name="connsiteY21" fmla="*/ 16752 h 571116"/>
                <a:gd name="connsiteX22" fmla="*/ 119430 w 375091"/>
                <a:gd name="connsiteY22" fmla="*/ -142 h 571116"/>
                <a:gd name="connsiteX23" fmla="*/ 91175 w 375091"/>
                <a:gd name="connsiteY23" fmla="*/ 39281 h 571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75091" h="571116">
                  <a:moveTo>
                    <a:pt x="91175" y="39281"/>
                  </a:moveTo>
                  <a:cubicBezTo>
                    <a:pt x="68564" y="50543"/>
                    <a:pt x="40340" y="84334"/>
                    <a:pt x="62920" y="95599"/>
                  </a:cubicBezTo>
                  <a:cubicBezTo>
                    <a:pt x="79885" y="106863"/>
                    <a:pt x="85530" y="135022"/>
                    <a:pt x="51630" y="135022"/>
                  </a:cubicBezTo>
                  <a:cubicBezTo>
                    <a:pt x="12085" y="140654"/>
                    <a:pt x="12085" y="151916"/>
                    <a:pt x="12085" y="174442"/>
                  </a:cubicBezTo>
                  <a:cubicBezTo>
                    <a:pt x="17730" y="191339"/>
                    <a:pt x="-16171" y="202604"/>
                    <a:pt x="6440" y="213866"/>
                  </a:cubicBezTo>
                  <a:cubicBezTo>
                    <a:pt x="17730" y="225130"/>
                    <a:pt x="40340" y="258921"/>
                    <a:pt x="57275" y="281448"/>
                  </a:cubicBezTo>
                  <a:cubicBezTo>
                    <a:pt x="62920" y="270183"/>
                    <a:pt x="68564" y="258921"/>
                    <a:pt x="85530" y="264554"/>
                  </a:cubicBezTo>
                  <a:cubicBezTo>
                    <a:pt x="119430" y="264554"/>
                    <a:pt x="91175" y="315239"/>
                    <a:pt x="119430" y="326503"/>
                  </a:cubicBezTo>
                  <a:cubicBezTo>
                    <a:pt x="142009" y="337765"/>
                    <a:pt x="142009" y="382821"/>
                    <a:pt x="125075" y="394085"/>
                  </a:cubicBezTo>
                  <a:cubicBezTo>
                    <a:pt x="108141" y="410979"/>
                    <a:pt x="96820" y="489826"/>
                    <a:pt x="142009" y="534879"/>
                  </a:cubicBezTo>
                  <a:cubicBezTo>
                    <a:pt x="181585" y="579934"/>
                    <a:pt x="215486" y="574302"/>
                    <a:pt x="226775" y="563037"/>
                  </a:cubicBezTo>
                  <a:cubicBezTo>
                    <a:pt x="238065" y="551776"/>
                    <a:pt x="271965" y="563037"/>
                    <a:pt x="277610" y="546143"/>
                  </a:cubicBezTo>
                  <a:cubicBezTo>
                    <a:pt x="288931" y="523617"/>
                    <a:pt x="300220" y="546143"/>
                    <a:pt x="322831" y="523617"/>
                  </a:cubicBezTo>
                  <a:cubicBezTo>
                    <a:pt x="328476" y="512352"/>
                    <a:pt x="356731" y="517985"/>
                    <a:pt x="373666" y="523617"/>
                  </a:cubicBezTo>
                  <a:cubicBezTo>
                    <a:pt x="356731" y="495455"/>
                    <a:pt x="334121" y="456035"/>
                    <a:pt x="328476" y="439138"/>
                  </a:cubicBezTo>
                  <a:cubicBezTo>
                    <a:pt x="317155" y="405347"/>
                    <a:pt x="249386" y="365924"/>
                    <a:pt x="260676" y="354662"/>
                  </a:cubicBezTo>
                  <a:cubicBezTo>
                    <a:pt x="277610" y="337765"/>
                    <a:pt x="271965" y="287080"/>
                    <a:pt x="294575" y="287080"/>
                  </a:cubicBezTo>
                  <a:cubicBezTo>
                    <a:pt x="317155" y="281448"/>
                    <a:pt x="345410" y="270183"/>
                    <a:pt x="334121" y="247657"/>
                  </a:cubicBezTo>
                  <a:cubicBezTo>
                    <a:pt x="328476" y="236395"/>
                    <a:pt x="334121" y="219498"/>
                    <a:pt x="339765" y="196972"/>
                  </a:cubicBezTo>
                  <a:cubicBezTo>
                    <a:pt x="317155" y="196972"/>
                    <a:pt x="283255" y="135022"/>
                    <a:pt x="266321" y="135022"/>
                  </a:cubicBezTo>
                  <a:cubicBezTo>
                    <a:pt x="243710" y="135022"/>
                    <a:pt x="221131" y="118125"/>
                    <a:pt x="226775" y="84334"/>
                  </a:cubicBezTo>
                  <a:cubicBezTo>
                    <a:pt x="232420" y="56175"/>
                    <a:pt x="175910" y="50543"/>
                    <a:pt x="147686" y="16752"/>
                  </a:cubicBezTo>
                  <a:cubicBezTo>
                    <a:pt x="142009" y="11123"/>
                    <a:pt x="130720" y="5490"/>
                    <a:pt x="119430" y="-142"/>
                  </a:cubicBezTo>
                  <a:cubicBezTo>
                    <a:pt x="108141" y="22384"/>
                    <a:pt x="96820" y="33649"/>
                    <a:pt x="91175" y="39281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8">
              <a:extLst>
                <a:ext uri="{FF2B5EF4-FFF2-40B4-BE49-F238E27FC236}">
                  <a16:creationId xmlns:a16="http://schemas.microsoft.com/office/drawing/2014/main" id="{E4F3E344-25EB-A080-340E-B1D70A82E24F}"/>
                </a:ext>
              </a:extLst>
            </p:cNvPr>
            <p:cNvSpPr/>
            <p:nvPr/>
          </p:nvSpPr>
          <p:spPr>
            <a:xfrm>
              <a:off x="10128600" y="1117383"/>
              <a:ext cx="246376" cy="298867"/>
            </a:xfrm>
            <a:custGeom>
              <a:avLst/>
              <a:gdLst>
                <a:gd name="connsiteX0" fmla="*/ 15383 w 246376"/>
                <a:gd name="connsiteY0" fmla="*/ 135693 h 298867"/>
                <a:gd name="connsiteX1" fmla="*/ 20966 w 246376"/>
                <a:gd name="connsiteY1" fmla="*/ 243231 h 298867"/>
                <a:gd name="connsiteX2" fmla="*/ -1426 w 246376"/>
                <a:gd name="connsiteY2" fmla="*/ 277191 h 298867"/>
                <a:gd name="connsiteX3" fmla="*/ 71365 w 246376"/>
                <a:gd name="connsiteY3" fmla="*/ 294169 h 298867"/>
                <a:gd name="connsiteX4" fmla="*/ 155351 w 246376"/>
                <a:gd name="connsiteY4" fmla="*/ 254552 h 298867"/>
                <a:gd name="connsiteX5" fmla="*/ 244951 w 246376"/>
                <a:gd name="connsiteY5" fmla="*/ 130035 h 298867"/>
                <a:gd name="connsiteX6" fmla="*/ 244951 w 246376"/>
                <a:gd name="connsiteY6" fmla="*/ 130035 h 298867"/>
                <a:gd name="connsiteX7" fmla="*/ 110566 w 246376"/>
                <a:gd name="connsiteY7" fmla="*/ 22496 h 298867"/>
                <a:gd name="connsiteX8" fmla="*/ 43359 w 246376"/>
                <a:gd name="connsiteY8" fmla="*/ -142 h 298867"/>
                <a:gd name="connsiteX9" fmla="*/ 26580 w 246376"/>
                <a:gd name="connsiteY9" fmla="*/ 39478 h 298867"/>
                <a:gd name="connsiteX10" fmla="*/ 15383 w 246376"/>
                <a:gd name="connsiteY10" fmla="*/ 135693 h 298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6376" h="298867">
                  <a:moveTo>
                    <a:pt x="15383" y="135693"/>
                  </a:moveTo>
                  <a:cubicBezTo>
                    <a:pt x="26580" y="169652"/>
                    <a:pt x="26580" y="231910"/>
                    <a:pt x="20966" y="243231"/>
                  </a:cubicBezTo>
                  <a:cubicBezTo>
                    <a:pt x="20966" y="248892"/>
                    <a:pt x="9770" y="265870"/>
                    <a:pt x="-1426" y="277191"/>
                  </a:cubicBezTo>
                  <a:cubicBezTo>
                    <a:pt x="15383" y="294169"/>
                    <a:pt x="32162" y="305490"/>
                    <a:pt x="71365" y="294169"/>
                  </a:cubicBezTo>
                  <a:cubicBezTo>
                    <a:pt x="116148" y="277191"/>
                    <a:pt x="138572" y="305490"/>
                    <a:pt x="155351" y="254552"/>
                  </a:cubicBezTo>
                  <a:cubicBezTo>
                    <a:pt x="166547" y="214932"/>
                    <a:pt x="211362" y="163995"/>
                    <a:pt x="244951" y="130035"/>
                  </a:cubicBezTo>
                  <a:cubicBezTo>
                    <a:pt x="244951" y="130035"/>
                    <a:pt x="244951" y="130035"/>
                    <a:pt x="244951" y="130035"/>
                  </a:cubicBezTo>
                  <a:cubicBezTo>
                    <a:pt x="211362" y="113054"/>
                    <a:pt x="160964" y="33817"/>
                    <a:pt x="110566" y="22496"/>
                  </a:cubicBezTo>
                  <a:cubicBezTo>
                    <a:pt x="88174" y="16836"/>
                    <a:pt x="65782" y="11179"/>
                    <a:pt x="43359" y="-142"/>
                  </a:cubicBezTo>
                  <a:cubicBezTo>
                    <a:pt x="37776" y="22496"/>
                    <a:pt x="32162" y="39478"/>
                    <a:pt x="26580" y="39478"/>
                  </a:cubicBezTo>
                  <a:cubicBezTo>
                    <a:pt x="9770" y="56456"/>
                    <a:pt x="-1426" y="101736"/>
                    <a:pt x="15383" y="135693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7">
              <a:extLst>
                <a:ext uri="{FF2B5EF4-FFF2-40B4-BE49-F238E27FC236}">
                  <a16:creationId xmlns:a16="http://schemas.microsoft.com/office/drawing/2014/main" id="{2EC62491-B569-9B28-3F7C-E1B230BDE5ED}"/>
                </a:ext>
              </a:extLst>
            </p:cNvPr>
            <p:cNvSpPr/>
            <p:nvPr/>
          </p:nvSpPr>
          <p:spPr>
            <a:xfrm>
              <a:off x="7725366" y="-299257"/>
              <a:ext cx="816167" cy="263599"/>
            </a:xfrm>
            <a:custGeom>
              <a:avLst/>
              <a:gdLst>
                <a:gd name="connsiteX0" fmla="*/ 666101 w 816167"/>
                <a:gd name="connsiteY0" fmla="*/ 162607 h 263599"/>
                <a:gd name="connsiteX1" fmla="*/ 281816 w 816167"/>
                <a:gd name="connsiteY1" fmla="*/ 6087 h 263599"/>
                <a:gd name="connsiteX2" fmla="*/ -768 w 816167"/>
                <a:gd name="connsiteY2" fmla="*/ 106708 h 263599"/>
                <a:gd name="connsiteX3" fmla="*/ 140540 w 816167"/>
                <a:gd name="connsiteY3" fmla="*/ 45217 h 263599"/>
                <a:gd name="connsiteX4" fmla="*/ 213985 w 816167"/>
                <a:gd name="connsiteY4" fmla="*/ 73167 h 263599"/>
                <a:gd name="connsiteX5" fmla="*/ 349617 w 816167"/>
                <a:gd name="connsiteY5" fmla="*/ 106708 h 263599"/>
                <a:gd name="connsiteX6" fmla="*/ 519180 w 816167"/>
                <a:gd name="connsiteY6" fmla="*/ 190560 h 263599"/>
                <a:gd name="connsiteX7" fmla="*/ 558725 w 816167"/>
                <a:gd name="connsiteY7" fmla="*/ 257640 h 263599"/>
                <a:gd name="connsiteX8" fmla="*/ 813023 w 816167"/>
                <a:gd name="connsiteY8" fmla="*/ 246460 h 263599"/>
                <a:gd name="connsiteX9" fmla="*/ 666101 w 816167"/>
                <a:gd name="connsiteY9" fmla="*/ 162607 h 26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167" h="263599">
                  <a:moveTo>
                    <a:pt x="666101" y="162607"/>
                  </a:moveTo>
                  <a:cubicBezTo>
                    <a:pt x="615236" y="162607"/>
                    <a:pt x="440059" y="45217"/>
                    <a:pt x="281816" y="6087"/>
                  </a:cubicBezTo>
                  <a:cubicBezTo>
                    <a:pt x="123574" y="-27455"/>
                    <a:pt x="-12058" y="84347"/>
                    <a:pt x="-768" y="106708"/>
                  </a:cubicBezTo>
                  <a:cubicBezTo>
                    <a:pt x="21842" y="134658"/>
                    <a:pt x="100964" y="73167"/>
                    <a:pt x="140540" y="45217"/>
                  </a:cubicBezTo>
                  <a:cubicBezTo>
                    <a:pt x="180085" y="17267"/>
                    <a:pt x="213985" y="56397"/>
                    <a:pt x="213985" y="73167"/>
                  </a:cubicBezTo>
                  <a:cubicBezTo>
                    <a:pt x="219661" y="89939"/>
                    <a:pt x="270496" y="101116"/>
                    <a:pt x="349617" y="106708"/>
                  </a:cubicBezTo>
                  <a:cubicBezTo>
                    <a:pt x="428738" y="106708"/>
                    <a:pt x="440059" y="173788"/>
                    <a:pt x="519180" y="190560"/>
                  </a:cubicBezTo>
                  <a:cubicBezTo>
                    <a:pt x="598270" y="207329"/>
                    <a:pt x="519180" y="240871"/>
                    <a:pt x="558725" y="257640"/>
                  </a:cubicBezTo>
                  <a:cubicBezTo>
                    <a:pt x="598270" y="268821"/>
                    <a:pt x="801733" y="263232"/>
                    <a:pt x="813023" y="246460"/>
                  </a:cubicBezTo>
                  <a:cubicBezTo>
                    <a:pt x="829989" y="229690"/>
                    <a:pt x="716967" y="162607"/>
                    <a:pt x="666101" y="162607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6">
              <a:extLst>
                <a:ext uri="{FF2B5EF4-FFF2-40B4-BE49-F238E27FC236}">
                  <a16:creationId xmlns:a16="http://schemas.microsoft.com/office/drawing/2014/main" id="{07A8FC21-F057-2D1F-CCF6-0F9FB65CD9C1}"/>
                </a:ext>
              </a:extLst>
            </p:cNvPr>
            <p:cNvSpPr/>
            <p:nvPr/>
          </p:nvSpPr>
          <p:spPr>
            <a:xfrm>
              <a:off x="8210742" y="91228"/>
              <a:ext cx="163790" cy="54314"/>
            </a:xfrm>
            <a:custGeom>
              <a:avLst/>
              <a:gdLst>
                <a:gd name="connsiteX0" fmla="*/ -377 w 163790"/>
                <a:gd name="connsiteY0" fmla="*/ 15168 h 54314"/>
                <a:gd name="connsiteX1" fmla="*/ 161888 w 163790"/>
                <a:gd name="connsiteY1" fmla="*/ 43432 h 54314"/>
                <a:gd name="connsiteX2" fmla="*/ -377 w 163790"/>
                <a:gd name="connsiteY2" fmla="*/ 15168 h 54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790" h="54314">
                  <a:moveTo>
                    <a:pt x="-377" y="15168"/>
                  </a:moveTo>
                  <a:cubicBezTo>
                    <a:pt x="16401" y="37778"/>
                    <a:pt x="145110" y="71694"/>
                    <a:pt x="161888" y="43432"/>
                  </a:cubicBezTo>
                  <a:cubicBezTo>
                    <a:pt x="173084" y="9517"/>
                    <a:pt x="-17156" y="-18748"/>
                    <a:pt x="-377" y="15168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5">
              <a:extLst>
                <a:ext uri="{FF2B5EF4-FFF2-40B4-BE49-F238E27FC236}">
                  <a16:creationId xmlns:a16="http://schemas.microsoft.com/office/drawing/2014/main" id="{773C8F70-04BB-9222-AAAC-6A875B16EA39}"/>
                </a:ext>
              </a:extLst>
            </p:cNvPr>
            <p:cNvSpPr/>
            <p:nvPr/>
          </p:nvSpPr>
          <p:spPr>
            <a:xfrm>
              <a:off x="9111595" y="79128"/>
              <a:ext cx="131432" cy="59654"/>
            </a:xfrm>
            <a:custGeom>
              <a:avLst/>
              <a:gdLst>
                <a:gd name="connsiteX0" fmla="*/ 1600 w 131432"/>
                <a:gd name="connsiteY0" fmla="*/ 32335 h 59654"/>
                <a:gd name="connsiteX1" fmla="*/ 128873 w 131432"/>
                <a:gd name="connsiteY1" fmla="*/ 32335 h 59654"/>
                <a:gd name="connsiteX2" fmla="*/ 1600 w 131432"/>
                <a:gd name="connsiteY2" fmla="*/ 32335 h 59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432" h="59654">
                  <a:moveTo>
                    <a:pt x="1600" y="32335"/>
                  </a:moveTo>
                  <a:cubicBezTo>
                    <a:pt x="34814" y="83793"/>
                    <a:pt x="123322" y="49488"/>
                    <a:pt x="128873" y="32335"/>
                  </a:cubicBezTo>
                  <a:cubicBezTo>
                    <a:pt x="145465" y="-1971"/>
                    <a:pt x="-26063" y="-19123"/>
                    <a:pt x="1600" y="32335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4">
              <a:extLst>
                <a:ext uri="{FF2B5EF4-FFF2-40B4-BE49-F238E27FC236}">
                  <a16:creationId xmlns:a16="http://schemas.microsoft.com/office/drawing/2014/main" id="{F1FB9CA3-430E-6C7D-5337-7C2C27CBB82A}"/>
                </a:ext>
              </a:extLst>
            </p:cNvPr>
            <p:cNvSpPr/>
            <p:nvPr/>
          </p:nvSpPr>
          <p:spPr>
            <a:xfrm>
              <a:off x="9606704" y="6067950"/>
              <a:ext cx="247786" cy="100521"/>
            </a:xfrm>
            <a:custGeom>
              <a:avLst/>
              <a:gdLst>
                <a:gd name="connsiteX0" fmla="*/ 244716 w 247786"/>
                <a:gd name="connsiteY0" fmla="*/ 40007 h 100521"/>
                <a:gd name="connsiteX1" fmla="*/ 115041 w 247786"/>
                <a:gd name="connsiteY1" fmla="*/ 96954 h 100521"/>
                <a:gd name="connsiteX2" fmla="*/ 244716 w 247786"/>
                <a:gd name="connsiteY2" fmla="*/ 40007 h 100521"/>
                <a:gd name="connsiteX3" fmla="*/ 103751 w 247786"/>
                <a:gd name="connsiteY3" fmla="*/ 150 h 100521"/>
                <a:gd name="connsiteX4" fmla="*/ 7914 w 247786"/>
                <a:gd name="connsiteY4" fmla="*/ 91278 h 100521"/>
                <a:gd name="connsiteX5" fmla="*/ 103751 w 247786"/>
                <a:gd name="connsiteY5" fmla="*/ 150 h 10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786" h="100521">
                  <a:moveTo>
                    <a:pt x="244716" y="40007"/>
                  </a:moveTo>
                  <a:cubicBezTo>
                    <a:pt x="216523" y="-16941"/>
                    <a:pt x="86848" y="85571"/>
                    <a:pt x="115041" y="96954"/>
                  </a:cubicBezTo>
                  <a:cubicBezTo>
                    <a:pt x="143234" y="114044"/>
                    <a:pt x="261619" y="62804"/>
                    <a:pt x="244716" y="40007"/>
                  </a:cubicBezTo>
                  <a:close/>
                  <a:moveTo>
                    <a:pt x="103751" y="150"/>
                  </a:moveTo>
                  <a:cubicBezTo>
                    <a:pt x="64300" y="-5558"/>
                    <a:pt x="-31537" y="74187"/>
                    <a:pt x="7914" y="91278"/>
                  </a:cubicBezTo>
                  <a:cubicBezTo>
                    <a:pt x="53042" y="114044"/>
                    <a:pt x="137589" y="5826"/>
                    <a:pt x="103751" y="150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3">
              <a:extLst>
                <a:ext uri="{FF2B5EF4-FFF2-40B4-BE49-F238E27FC236}">
                  <a16:creationId xmlns:a16="http://schemas.microsoft.com/office/drawing/2014/main" id="{5D920D68-1F24-9909-10B4-C8360B8C8530}"/>
                </a:ext>
              </a:extLst>
            </p:cNvPr>
            <p:cNvSpPr/>
            <p:nvPr/>
          </p:nvSpPr>
          <p:spPr>
            <a:xfrm>
              <a:off x="7168507" y="1463558"/>
              <a:ext cx="1291972" cy="510408"/>
            </a:xfrm>
            <a:custGeom>
              <a:avLst/>
              <a:gdLst>
                <a:gd name="connsiteX0" fmla="*/ 1260041 w 1291972"/>
                <a:gd name="connsiteY0" fmla="*/ 134426 h 510408"/>
                <a:gd name="connsiteX1" fmla="*/ 1203655 w 1291972"/>
                <a:gd name="connsiteY1" fmla="*/ 89570 h 510408"/>
                <a:gd name="connsiteX2" fmla="*/ 1141593 w 1291972"/>
                <a:gd name="connsiteY2" fmla="*/ 89570 h 510408"/>
                <a:gd name="connsiteX3" fmla="*/ 1090852 w 1291972"/>
                <a:gd name="connsiteY3" fmla="*/ 50322 h 510408"/>
                <a:gd name="connsiteX4" fmla="*/ 994952 w 1291972"/>
                <a:gd name="connsiteY4" fmla="*/ -142 h 510408"/>
                <a:gd name="connsiteX5" fmla="*/ 994952 w 1291972"/>
                <a:gd name="connsiteY5" fmla="*/ 11073 h 510408"/>
                <a:gd name="connsiteX6" fmla="*/ 938566 w 1291972"/>
                <a:gd name="connsiteY6" fmla="*/ 39107 h 510408"/>
                <a:gd name="connsiteX7" fmla="*/ 915987 w 1291972"/>
                <a:gd name="connsiteY7" fmla="*/ 95178 h 510408"/>
                <a:gd name="connsiteX8" fmla="*/ 876504 w 1291972"/>
                <a:gd name="connsiteY8" fmla="*/ 140034 h 510408"/>
                <a:gd name="connsiteX9" fmla="*/ 859601 w 1291972"/>
                <a:gd name="connsiteY9" fmla="*/ 184890 h 510408"/>
                <a:gd name="connsiteX10" fmla="*/ 842667 w 1291972"/>
                <a:gd name="connsiteY10" fmla="*/ 235353 h 510408"/>
                <a:gd name="connsiteX11" fmla="*/ 837022 w 1291972"/>
                <a:gd name="connsiteY11" fmla="*/ 291421 h 510408"/>
                <a:gd name="connsiteX12" fmla="*/ 882149 w 1291972"/>
                <a:gd name="connsiteY12" fmla="*/ 330670 h 510408"/>
                <a:gd name="connsiteX13" fmla="*/ 921632 w 1291972"/>
                <a:gd name="connsiteY13" fmla="*/ 336277 h 510408"/>
                <a:gd name="connsiteX14" fmla="*/ 882149 w 1291972"/>
                <a:gd name="connsiteY14" fmla="*/ 386741 h 510408"/>
                <a:gd name="connsiteX15" fmla="*/ 876504 w 1291972"/>
                <a:gd name="connsiteY15" fmla="*/ 386741 h 510408"/>
                <a:gd name="connsiteX16" fmla="*/ 893439 w 1291972"/>
                <a:gd name="connsiteY16" fmla="*/ 431597 h 510408"/>
                <a:gd name="connsiteX17" fmla="*/ 893439 w 1291972"/>
                <a:gd name="connsiteY17" fmla="*/ 470846 h 510408"/>
                <a:gd name="connsiteX18" fmla="*/ 955470 w 1291972"/>
                <a:gd name="connsiteY18" fmla="*/ 487668 h 510408"/>
                <a:gd name="connsiteX19" fmla="*/ 1011887 w 1291972"/>
                <a:gd name="connsiteY19" fmla="*/ 482061 h 510408"/>
                <a:gd name="connsiteX20" fmla="*/ 1079562 w 1291972"/>
                <a:gd name="connsiteY20" fmla="*/ 358707 h 510408"/>
                <a:gd name="connsiteX21" fmla="*/ 1237493 w 1291972"/>
                <a:gd name="connsiteY21" fmla="*/ 274602 h 510408"/>
                <a:gd name="connsiteX22" fmla="*/ 1282589 w 1291972"/>
                <a:gd name="connsiteY22" fmla="*/ 190497 h 510408"/>
                <a:gd name="connsiteX23" fmla="*/ 1260041 w 1291972"/>
                <a:gd name="connsiteY23" fmla="*/ 134426 h 510408"/>
                <a:gd name="connsiteX24" fmla="*/ 7918 w 1291972"/>
                <a:gd name="connsiteY24" fmla="*/ 111997 h 510408"/>
                <a:gd name="connsiteX25" fmla="*/ 58690 w 1291972"/>
                <a:gd name="connsiteY25" fmla="*/ 190497 h 510408"/>
                <a:gd name="connsiteX26" fmla="*/ 7918 w 1291972"/>
                <a:gd name="connsiteY26" fmla="*/ 111997 h 510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1972" h="510408">
                  <a:moveTo>
                    <a:pt x="1260041" y="134426"/>
                  </a:moveTo>
                  <a:cubicBezTo>
                    <a:pt x="1231848" y="100785"/>
                    <a:pt x="1209269" y="78355"/>
                    <a:pt x="1203655" y="89570"/>
                  </a:cubicBezTo>
                  <a:cubicBezTo>
                    <a:pt x="1192366" y="95178"/>
                    <a:pt x="1164172" y="100785"/>
                    <a:pt x="1141593" y="89570"/>
                  </a:cubicBezTo>
                  <a:cubicBezTo>
                    <a:pt x="1119045" y="78355"/>
                    <a:pt x="1107755" y="50322"/>
                    <a:pt x="1090852" y="50322"/>
                  </a:cubicBezTo>
                  <a:cubicBezTo>
                    <a:pt x="1079562" y="50322"/>
                    <a:pt x="1023145" y="22284"/>
                    <a:pt x="994952" y="-142"/>
                  </a:cubicBezTo>
                  <a:cubicBezTo>
                    <a:pt x="994952" y="-142"/>
                    <a:pt x="994952" y="5465"/>
                    <a:pt x="994952" y="11073"/>
                  </a:cubicBezTo>
                  <a:cubicBezTo>
                    <a:pt x="994952" y="22284"/>
                    <a:pt x="972404" y="33499"/>
                    <a:pt x="938566" y="39107"/>
                  </a:cubicBezTo>
                  <a:cubicBezTo>
                    <a:pt x="910342" y="39107"/>
                    <a:pt x="915987" y="72748"/>
                    <a:pt x="915987" y="95178"/>
                  </a:cubicBezTo>
                  <a:cubicBezTo>
                    <a:pt x="915987" y="117604"/>
                    <a:pt x="887794" y="117604"/>
                    <a:pt x="876504" y="140034"/>
                  </a:cubicBezTo>
                  <a:cubicBezTo>
                    <a:pt x="870860" y="168068"/>
                    <a:pt x="882149" y="173675"/>
                    <a:pt x="859601" y="184890"/>
                  </a:cubicBezTo>
                  <a:cubicBezTo>
                    <a:pt x="831377" y="196105"/>
                    <a:pt x="825763" y="218531"/>
                    <a:pt x="842667" y="235353"/>
                  </a:cubicBezTo>
                  <a:cubicBezTo>
                    <a:pt x="853956" y="257780"/>
                    <a:pt x="837022" y="280210"/>
                    <a:pt x="837022" y="291421"/>
                  </a:cubicBezTo>
                  <a:cubicBezTo>
                    <a:pt x="831377" y="302636"/>
                    <a:pt x="853956" y="308243"/>
                    <a:pt x="882149" y="330670"/>
                  </a:cubicBezTo>
                  <a:cubicBezTo>
                    <a:pt x="904698" y="353100"/>
                    <a:pt x="910342" y="319458"/>
                    <a:pt x="921632" y="336277"/>
                  </a:cubicBezTo>
                  <a:cubicBezTo>
                    <a:pt x="927277" y="358707"/>
                    <a:pt x="910342" y="386741"/>
                    <a:pt x="882149" y="386741"/>
                  </a:cubicBezTo>
                  <a:cubicBezTo>
                    <a:pt x="882149" y="386741"/>
                    <a:pt x="882149" y="386741"/>
                    <a:pt x="876504" y="386741"/>
                  </a:cubicBezTo>
                  <a:cubicBezTo>
                    <a:pt x="893439" y="403563"/>
                    <a:pt x="899084" y="420382"/>
                    <a:pt x="893439" y="431597"/>
                  </a:cubicBezTo>
                  <a:cubicBezTo>
                    <a:pt x="882149" y="448419"/>
                    <a:pt x="870860" y="448419"/>
                    <a:pt x="893439" y="470846"/>
                  </a:cubicBezTo>
                  <a:cubicBezTo>
                    <a:pt x="915987" y="493275"/>
                    <a:pt x="932921" y="459634"/>
                    <a:pt x="955470" y="487668"/>
                  </a:cubicBezTo>
                  <a:cubicBezTo>
                    <a:pt x="972404" y="510095"/>
                    <a:pt x="989308" y="526917"/>
                    <a:pt x="1011887" y="482061"/>
                  </a:cubicBezTo>
                  <a:cubicBezTo>
                    <a:pt x="1028790" y="437204"/>
                    <a:pt x="1045725" y="369922"/>
                    <a:pt x="1079562" y="358707"/>
                  </a:cubicBezTo>
                  <a:cubicBezTo>
                    <a:pt x="1119045" y="347492"/>
                    <a:pt x="1192366" y="330670"/>
                    <a:pt x="1237493" y="274602"/>
                  </a:cubicBezTo>
                  <a:cubicBezTo>
                    <a:pt x="1282589" y="212924"/>
                    <a:pt x="1260041" y="212924"/>
                    <a:pt x="1282589" y="190497"/>
                  </a:cubicBezTo>
                  <a:cubicBezTo>
                    <a:pt x="1299524" y="179282"/>
                    <a:pt x="1288234" y="168068"/>
                    <a:pt x="1260041" y="134426"/>
                  </a:cubicBezTo>
                  <a:close/>
                  <a:moveTo>
                    <a:pt x="7918" y="111997"/>
                  </a:moveTo>
                  <a:cubicBezTo>
                    <a:pt x="-25920" y="162460"/>
                    <a:pt x="41756" y="212924"/>
                    <a:pt x="58690" y="190497"/>
                  </a:cubicBezTo>
                  <a:cubicBezTo>
                    <a:pt x="75594" y="162460"/>
                    <a:pt x="47401" y="55929"/>
                    <a:pt x="7918" y="111997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2">
              <a:extLst>
                <a:ext uri="{FF2B5EF4-FFF2-40B4-BE49-F238E27FC236}">
                  <a16:creationId xmlns:a16="http://schemas.microsoft.com/office/drawing/2014/main" id="{71D474A1-6C8A-EC53-5346-06833371E599}"/>
                </a:ext>
              </a:extLst>
            </p:cNvPr>
            <p:cNvSpPr/>
            <p:nvPr/>
          </p:nvSpPr>
          <p:spPr>
            <a:xfrm>
              <a:off x="9540153" y="716843"/>
              <a:ext cx="75976" cy="63331"/>
            </a:xfrm>
            <a:custGeom>
              <a:avLst/>
              <a:gdLst>
                <a:gd name="connsiteX0" fmla="*/ 7132 w 75976"/>
                <a:gd name="connsiteY0" fmla="*/ 58234 h 63331"/>
                <a:gd name="connsiteX1" fmla="*/ 1612 w 75976"/>
                <a:gd name="connsiteY1" fmla="*/ 23482 h 63331"/>
                <a:gd name="connsiteX2" fmla="*/ 62177 w 75976"/>
                <a:gd name="connsiteY2" fmla="*/ 6105 h 63331"/>
                <a:gd name="connsiteX3" fmla="*/ 62177 w 75976"/>
                <a:gd name="connsiteY3" fmla="*/ 52442 h 63331"/>
                <a:gd name="connsiteX4" fmla="*/ 7132 w 75976"/>
                <a:gd name="connsiteY4" fmla="*/ 58234 h 63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976" h="63331">
                  <a:moveTo>
                    <a:pt x="7132" y="58234"/>
                  </a:moveTo>
                  <a:cubicBezTo>
                    <a:pt x="-3877" y="52442"/>
                    <a:pt x="18141" y="29274"/>
                    <a:pt x="1612" y="23482"/>
                  </a:cubicBezTo>
                  <a:cubicBezTo>
                    <a:pt x="-14886" y="11899"/>
                    <a:pt x="40159" y="-11269"/>
                    <a:pt x="62177" y="6105"/>
                  </a:cubicBezTo>
                  <a:cubicBezTo>
                    <a:pt x="78675" y="23482"/>
                    <a:pt x="78675" y="46648"/>
                    <a:pt x="62177" y="52442"/>
                  </a:cubicBezTo>
                  <a:cubicBezTo>
                    <a:pt x="45648" y="58234"/>
                    <a:pt x="12621" y="69817"/>
                    <a:pt x="7132" y="58234"/>
                  </a:cubicBezTo>
                  <a:close/>
                </a:path>
              </a:pathLst>
            </a:custGeom>
            <a:solidFill>
              <a:srgbClr val="BFBFBF"/>
            </a:solidFill>
            <a:ln w="3569" cap="flat">
              <a:solidFill>
                <a:srgbClr val="7F7F7F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1">
              <a:extLst>
                <a:ext uri="{FF2B5EF4-FFF2-40B4-BE49-F238E27FC236}">
                  <a16:creationId xmlns:a16="http://schemas.microsoft.com/office/drawing/2014/main" id="{2A0D6031-96FC-3EDE-C479-45BD9ABC2194}"/>
                </a:ext>
              </a:extLst>
            </p:cNvPr>
            <p:cNvSpPr/>
            <p:nvPr/>
          </p:nvSpPr>
          <p:spPr>
            <a:xfrm>
              <a:off x="7356085" y="184895"/>
              <a:ext cx="9356" cy="15593"/>
            </a:xfrm>
            <a:custGeom>
              <a:avLst/>
              <a:gdLst>
                <a:gd name="connsiteX0" fmla="*/ 7930 w 9356"/>
                <a:gd name="connsiteY0" fmla="*/ 15451 h 15593"/>
                <a:gd name="connsiteX1" fmla="*/ 7930 w 9356"/>
                <a:gd name="connsiteY1" fmla="*/ 5057 h 15593"/>
                <a:gd name="connsiteX2" fmla="*/ 3252 w 9356"/>
                <a:gd name="connsiteY2" fmla="*/ -142 h 15593"/>
                <a:gd name="connsiteX3" fmla="*/ 3252 w 9356"/>
                <a:gd name="connsiteY3" fmla="*/ -142 h 15593"/>
                <a:gd name="connsiteX4" fmla="*/ -1426 w 9356"/>
                <a:gd name="connsiteY4" fmla="*/ -142 h 15593"/>
                <a:gd name="connsiteX5" fmla="*/ -1426 w 9356"/>
                <a:gd name="connsiteY5" fmla="*/ 5057 h 15593"/>
                <a:gd name="connsiteX6" fmla="*/ -1426 w 9356"/>
                <a:gd name="connsiteY6" fmla="*/ 15451 h 15593"/>
                <a:gd name="connsiteX7" fmla="*/ -1426 w 9356"/>
                <a:gd name="connsiteY7" fmla="*/ 15451 h 15593"/>
                <a:gd name="connsiteX8" fmla="*/ -1426 w 9356"/>
                <a:gd name="connsiteY8" fmla="*/ -142 h 15593"/>
                <a:gd name="connsiteX9" fmla="*/ -1426 w 9356"/>
                <a:gd name="connsiteY9" fmla="*/ -142 h 15593"/>
                <a:gd name="connsiteX10" fmla="*/ -1426 w 9356"/>
                <a:gd name="connsiteY10" fmla="*/ -142 h 15593"/>
                <a:gd name="connsiteX11" fmla="*/ -1426 w 9356"/>
                <a:gd name="connsiteY11" fmla="*/ -142 h 15593"/>
                <a:gd name="connsiteX12" fmla="*/ -1426 w 9356"/>
                <a:gd name="connsiteY12" fmla="*/ -142 h 15593"/>
                <a:gd name="connsiteX13" fmla="*/ 3252 w 9356"/>
                <a:gd name="connsiteY13" fmla="*/ -142 h 15593"/>
                <a:gd name="connsiteX14" fmla="*/ 7930 w 9356"/>
                <a:gd name="connsiteY14" fmla="*/ -142 h 15593"/>
                <a:gd name="connsiteX15" fmla="*/ 7930 w 9356"/>
                <a:gd name="connsiteY15" fmla="*/ -142 h 15593"/>
                <a:gd name="connsiteX16" fmla="*/ 7930 w 9356"/>
                <a:gd name="connsiteY16" fmla="*/ -142 h 15593"/>
                <a:gd name="connsiteX17" fmla="*/ 7930 w 9356"/>
                <a:gd name="connsiteY17" fmla="*/ 5057 h 15593"/>
                <a:gd name="connsiteX18" fmla="*/ 7930 w 9356"/>
                <a:gd name="connsiteY18" fmla="*/ 15451 h 1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356" h="15593">
                  <a:moveTo>
                    <a:pt x="7930" y="15451"/>
                  </a:moveTo>
                  <a:cubicBezTo>
                    <a:pt x="7930" y="5057"/>
                    <a:pt x="7930" y="5057"/>
                    <a:pt x="7930" y="5057"/>
                  </a:cubicBezTo>
                  <a:cubicBezTo>
                    <a:pt x="7930" y="5057"/>
                    <a:pt x="7930" y="-142"/>
                    <a:pt x="3252" y="-142"/>
                  </a:cubicBezTo>
                  <a:cubicBezTo>
                    <a:pt x="3252" y="-142"/>
                    <a:pt x="3252" y="-142"/>
                    <a:pt x="3252" y="-142"/>
                  </a:cubicBezTo>
                  <a:cubicBezTo>
                    <a:pt x="3252" y="-142"/>
                    <a:pt x="3252" y="-142"/>
                    <a:pt x="-1426" y="-142"/>
                  </a:cubicBezTo>
                  <a:cubicBezTo>
                    <a:pt x="-1426" y="-142"/>
                    <a:pt x="-1426" y="5057"/>
                    <a:pt x="-1426" y="5057"/>
                  </a:cubicBezTo>
                  <a:cubicBezTo>
                    <a:pt x="-1426" y="15451"/>
                    <a:pt x="-1426" y="15451"/>
                    <a:pt x="-1426" y="15451"/>
                  </a:cubicBezTo>
                  <a:cubicBezTo>
                    <a:pt x="-1426" y="15451"/>
                    <a:pt x="-1426" y="15451"/>
                    <a:pt x="-1426" y="15451"/>
                  </a:cubicBezTo>
                  <a:cubicBezTo>
                    <a:pt x="-1426" y="-142"/>
                    <a:pt x="-1426" y="-142"/>
                    <a:pt x="-1426" y="-142"/>
                  </a:cubicBezTo>
                  <a:cubicBezTo>
                    <a:pt x="-1426" y="-142"/>
                    <a:pt x="-1426" y="-142"/>
                    <a:pt x="-1426" y="-142"/>
                  </a:cubicBezTo>
                  <a:cubicBezTo>
                    <a:pt x="-1426" y="-142"/>
                    <a:pt x="-1426" y="-142"/>
                    <a:pt x="-1426" y="-142"/>
                  </a:cubicBezTo>
                  <a:cubicBezTo>
                    <a:pt x="-1426" y="-142"/>
                    <a:pt x="-1426" y="-142"/>
                    <a:pt x="-1426" y="-142"/>
                  </a:cubicBezTo>
                  <a:cubicBezTo>
                    <a:pt x="-1426" y="-142"/>
                    <a:pt x="-1426" y="-142"/>
                    <a:pt x="-1426" y="-142"/>
                  </a:cubicBezTo>
                  <a:cubicBezTo>
                    <a:pt x="3252" y="-142"/>
                    <a:pt x="3252" y="-142"/>
                    <a:pt x="3252" y="-142"/>
                  </a:cubicBezTo>
                  <a:cubicBezTo>
                    <a:pt x="3252" y="-142"/>
                    <a:pt x="3252" y="-142"/>
                    <a:pt x="7930" y="-142"/>
                  </a:cubicBezTo>
                  <a:cubicBezTo>
                    <a:pt x="7930" y="-142"/>
                    <a:pt x="7930" y="-142"/>
                    <a:pt x="7930" y="-142"/>
                  </a:cubicBezTo>
                  <a:cubicBezTo>
                    <a:pt x="7930" y="-142"/>
                    <a:pt x="7930" y="-142"/>
                    <a:pt x="7930" y="-142"/>
                  </a:cubicBezTo>
                  <a:cubicBezTo>
                    <a:pt x="7930" y="-142"/>
                    <a:pt x="7930" y="5057"/>
                    <a:pt x="7930" y="5057"/>
                  </a:cubicBezTo>
                  <a:cubicBezTo>
                    <a:pt x="7930" y="15451"/>
                    <a:pt x="7930" y="15451"/>
                    <a:pt x="7930" y="15451"/>
                  </a:cubicBezTo>
                  <a:close/>
                </a:path>
              </a:pathLst>
            </a:custGeom>
            <a:solidFill>
              <a:srgbClr val="BFBFBF"/>
            </a:solidFill>
            <a:ln w="10708" cap="flat">
              <a:solidFill>
                <a:srgbClr val="7F7F7F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6" name="TextBox 53">
            <a:extLst>
              <a:ext uri="{FF2B5EF4-FFF2-40B4-BE49-F238E27FC236}">
                <a16:creationId xmlns:a16="http://schemas.microsoft.com/office/drawing/2014/main" id="{8E6F36B8-F692-462D-E852-56835788D958}"/>
              </a:ext>
            </a:extLst>
          </p:cNvPr>
          <p:cNvSpPr txBox="1">
            <a:spLocks/>
          </p:cNvSpPr>
          <p:nvPr/>
        </p:nvSpPr>
        <p:spPr>
          <a:xfrm>
            <a:off x="1449914" y="1340951"/>
            <a:ext cx="3322267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Lato Black" panose="020F0A02020204030203" pitchFamily="34" charset="0"/>
              </a:rPr>
              <a:t>SOUTH AMERICA</a:t>
            </a:r>
          </a:p>
          <a:p>
            <a:endParaRPr lang="id-ID" sz="2700" dirty="0">
              <a:solidFill>
                <a:schemeClr val="tx1">
                  <a:lumMod val="85000"/>
                  <a:lumOff val="15000"/>
                </a:schemeClr>
              </a:solidFill>
              <a:latin typeface="Lato" panose="020F0502020204030203" pitchFamily="34" charset="0"/>
            </a:endParaRPr>
          </a:p>
        </p:txBody>
      </p: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493D210B-9154-3B63-07A5-8EC5B401B2B9}"/>
              </a:ext>
            </a:extLst>
          </p:cNvPr>
          <p:cNvGrpSpPr>
            <a:grpSpLocks/>
          </p:cNvGrpSpPr>
          <p:nvPr/>
        </p:nvGrpSpPr>
        <p:grpSpPr>
          <a:xfrm>
            <a:off x="7396168" y="3605925"/>
            <a:ext cx="971603" cy="971603"/>
            <a:chOff x="8899041" y="1684213"/>
            <a:chExt cx="971603" cy="971603"/>
          </a:xfrm>
        </p:grpSpPr>
        <p:pic>
          <p:nvPicPr>
            <p:cNvPr id="118" name="Graphic 117">
              <a:extLst>
                <a:ext uri="{FF2B5EF4-FFF2-40B4-BE49-F238E27FC236}">
                  <a16:creationId xmlns:a16="http://schemas.microsoft.com/office/drawing/2014/main" id="{BAE67A37-AB22-F103-A3DB-E6F66650F13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EAE27748-48A5-C750-BFEC-0E49FCEC3740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2136DD80-007A-F9F4-030B-C2C45E46B4A3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2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E5B5385C-805C-346C-5B57-A5002ADFA6F5}"/>
              </a:ext>
            </a:extLst>
          </p:cNvPr>
          <p:cNvGrpSpPr>
            <a:grpSpLocks/>
          </p:cNvGrpSpPr>
          <p:nvPr/>
        </p:nvGrpSpPr>
        <p:grpSpPr>
          <a:xfrm>
            <a:off x="8645689" y="1471693"/>
            <a:ext cx="971603" cy="971603"/>
            <a:chOff x="8899041" y="1684213"/>
            <a:chExt cx="971603" cy="971603"/>
          </a:xfrm>
        </p:grpSpPr>
        <p:pic>
          <p:nvPicPr>
            <p:cNvPr id="122" name="Graphic 121">
              <a:extLst>
                <a:ext uri="{FF2B5EF4-FFF2-40B4-BE49-F238E27FC236}">
                  <a16:creationId xmlns:a16="http://schemas.microsoft.com/office/drawing/2014/main" id="{B2BCAD80-66CE-5731-CA49-D5FAD29779E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EBA616DE-BDAC-888F-C260-945786B0E126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D7F9353A-2E79-5F18-C2A1-13ED708AF1CC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1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9" name="TextBox 128">
            <a:extLst>
              <a:ext uri="{FF2B5EF4-FFF2-40B4-BE49-F238E27FC236}">
                <a16:creationId xmlns:a16="http://schemas.microsoft.com/office/drawing/2014/main" id="{AD9C9C2E-F014-D161-4F9C-688E1DDE5DFC}"/>
              </a:ext>
            </a:extLst>
          </p:cNvPr>
          <p:cNvSpPr txBox="1">
            <a:spLocks/>
          </p:cNvSpPr>
          <p:nvPr/>
        </p:nvSpPr>
        <p:spPr>
          <a:xfrm>
            <a:off x="2091614" y="2393193"/>
            <a:ext cx="2518711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First Area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D2860412-255E-EF43-AAF0-7D436C35F620}"/>
              </a:ext>
            </a:extLst>
          </p:cNvPr>
          <p:cNvSpPr txBox="1">
            <a:spLocks/>
          </p:cNvSpPr>
          <p:nvPr/>
        </p:nvSpPr>
        <p:spPr>
          <a:xfrm>
            <a:off x="2091614" y="3704597"/>
            <a:ext cx="25187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Second Area 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CCF96CF3-1DC3-C20C-CA7A-66C8418D06EB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22691523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4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5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0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2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3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1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129" grpId="0"/>
          <p:bldP spid="13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0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1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129" grpId="0"/>
          <p:bldP spid="130" grpId="0"/>
        </p:bldLst>
      </p:timing>
    </mc:Fallback>
  </mc:AlternateContent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E1D8BD-9ADD-8EF1-2381-A505A13D80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CBB6469D-D3F8-A348-E724-75FB65EE1866}"/>
              </a:ext>
            </a:extLst>
          </p:cNvPr>
          <p:cNvGrpSpPr/>
          <p:nvPr/>
        </p:nvGrpSpPr>
        <p:grpSpPr>
          <a:xfrm>
            <a:off x="3968627" y="1416121"/>
            <a:ext cx="7384670" cy="4025758"/>
            <a:chOff x="10391718" y="7244624"/>
            <a:chExt cx="7384670" cy="4025758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BA149985-75E2-07E4-0977-4232D7292AFB}"/>
                </a:ext>
              </a:extLst>
            </p:cNvPr>
            <p:cNvSpPr/>
            <p:nvPr/>
          </p:nvSpPr>
          <p:spPr>
            <a:xfrm>
              <a:off x="15026382" y="9729979"/>
              <a:ext cx="455898" cy="725088"/>
            </a:xfrm>
            <a:custGeom>
              <a:avLst/>
              <a:gdLst>
                <a:gd name="connsiteX0" fmla="*/ 365670 w 455898"/>
                <a:gd name="connsiteY0" fmla="*/ 3397 h 725088"/>
                <a:gd name="connsiteX1" fmla="*/ 369067 w 455898"/>
                <a:gd name="connsiteY1" fmla="*/ 23237 h 725088"/>
                <a:gd name="connsiteX2" fmla="*/ 372464 w 455898"/>
                <a:gd name="connsiteY2" fmla="*/ 43076 h 725088"/>
                <a:gd name="connsiteX3" fmla="*/ 375861 w 455898"/>
                <a:gd name="connsiteY3" fmla="*/ 62915 h 725088"/>
                <a:gd name="connsiteX4" fmla="*/ 379258 w 455898"/>
                <a:gd name="connsiteY4" fmla="*/ 82619 h 725088"/>
                <a:gd name="connsiteX5" fmla="*/ 382655 w 455898"/>
                <a:gd name="connsiteY5" fmla="*/ 102323 h 725088"/>
                <a:gd name="connsiteX6" fmla="*/ 386053 w 455898"/>
                <a:gd name="connsiteY6" fmla="*/ 122026 h 725088"/>
                <a:gd name="connsiteX7" fmla="*/ 389450 w 455898"/>
                <a:gd name="connsiteY7" fmla="*/ 141729 h 725088"/>
                <a:gd name="connsiteX8" fmla="*/ 392847 w 455898"/>
                <a:gd name="connsiteY8" fmla="*/ 161433 h 725088"/>
                <a:gd name="connsiteX9" fmla="*/ 396244 w 455898"/>
                <a:gd name="connsiteY9" fmla="*/ 181000 h 725088"/>
                <a:gd name="connsiteX10" fmla="*/ 399641 w 455898"/>
                <a:gd name="connsiteY10" fmla="*/ 200568 h 725088"/>
                <a:gd name="connsiteX11" fmla="*/ 403038 w 455898"/>
                <a:gd name="connsiteY11" fmla="*/ 220136 h 725088"/>
                <a:gd name="connsiteX12" fmla="*/ 406436 w 455898"/>
                <a:gd name="connsiteY12" fmla="*/ 239703 h 725088"/>
                <a:gd name="connsiteX13" fmla="*/ 409833 w 455898"/>
                <a:gd name="connsiteY13" fmla="*/ 259135 h 725088"/>
                <a:gd name="connsiteX14" fmla="*/ 413230 w 455898"/>
                <a:gd name="connsiteY14" fmla="*/ 278566 h 725088"/>
                <a:gd name="connsiteX15" fmla="*/ 416627 w 455898"/>
                <a:gd name="connsiteY15" fmla="*/ 297998 h 725088"/>
                <a:gd name="connsiteX16" fmla="*/ 420024 w 455898"/>
                <a:gd name="connsiteY16" fmla="*/ 317430 h 725088"/>
                <a:gd name="connsiteX17" fmla="*/ 423149 w 455898"/>
                <a:gd name="connsiteY17" fmla="*/ 326262 h 725088"/>
                <a:gd name="connsiteX18" fmla="*/ 425731 w 455898"/>
                <a:gd name="connsiteY18" fmla="*/ 340530 h 725088"/>
                <a:gd name="connsiteX19" fmla="*/ 443804 w 455898"/>
                <a:gd name="connsiteY19" fmla="*/ 382519 h 725088"/>
                <a:gd name="connsiteX20" fmla="*/ 449104 w 455898"/>
                <a:gd name="connsiteY20" fmla="*/ 400184 h 725088"/>
                <a:gd name="connsiteX21" fmla="*/ 447609 w 455898"/>
                <a:gd name="connsiteY21" fmla="*/ 407522 h 725088"/>
                <a:gd name="connsiteX22" fmla="*/ 449919 w 455898"/>
                <a:gd name="connsiteY22" fmla="*/ 413773 h 725088"/>
                <a:gd name="connsiteX23" fmla="*/ 455898 w 455898"/>
                <a:gd name="connsiteY23" fmla="*/ 418937 h 725088"/>
                <a:gd name="connsiteX24" fmla="*/ 454811 w 455898"/>
                <a:gd name="connsiteY24" fmla="*/ 424916 h 725088"/>
                <a:gd name="connsiteX25" fmla="*/ 446657 w 455898"/>
                <a:gd name="connsiteY25" fmla="*/ 431710 h 725088"/>
                <a:gd name="connsiteX26" fmla="*/ 441358 w 455898"/>
                <a:gd name="connsiteY26" fmla="*/ 439863 h 725088"/>
                <a:gd name="connsiteX27" fmla="*/ 437553 w 455898"/>
                <a:gd name="connsiteY27" fmla="*/ 454403 h 725088"/>
                <a:gd name="connsiteX28" fmla="*/ 437553 w 455898"/>
                <a:gd name="connsiteY28" fmla="*/ 454403 h 725088"/>
                <a:gd name="connsiteX29" fmla="*/ 429944 w 455898"/>
                <a:gd name="connsiteY29" fmla="*/ 479949 h 725088"/>
                <a:gd name="connsiteX30" fmla="*/ 429808 w 455898"/>
                <a:gd name="connsiteY30" fmla="*/ 495441 h 725088"/>
                <a:gd name="connsiteX31" fmla="*/ 437146 w 455898"/>
                <a:gd name="connsiteY31" fmla="*/ 516639 h 725088"/>
                <a:gd name="connsiteX32" fmla="*/ 437146 w 455898"/>
                <a:gd name="connsiteY32" fmla="*/ 516639 h 725088"/>
                <a:gd name="connsiteX33" fmla="*/ 438640 w 455898"/>
                <a:gd name="connsiteY33" fmla="*/ 526015 h 725088"/>
                <a:gd name="connsiteX34" fmla="*/ 433749 w 455898"/>
                <a:gd name="connsiteY34" fmla="*/ 567324 h 725088"/>
                <a:gd name="connsiteX35" fmla="*/ 437010 w 455898"/>
                <a:gd name="connsiteY35" fmla="*/ 593822 h 725088"/>
                <a:gd name="connsiteX36" fmla="*/ 444755 w 455898"/>
                <a:gd name="connsiteY36" fmla="*/ 611080 h 725088"/>
                <a:gd name="connsiteX37" fmla="*/ 403446 w 455898"/>
                <a:gd name="connsiteY37" fmla="*/ 611216 h 725088"/>
                <a:gd name="connsiteX38" fmla="*/ 362137 w 455898"/>
                <a:gd name="connsiteY38" fmla="*/ 611216 h 725088"/>
                <a:gd name="connsiteX39" fmla="*/ 320827 w 455898"/>
                <a:gd name="connsiteY39" fmla="*/ 611216 h 725088"/>
                <a:gd name="connsiteX40" fmla="*/ 279518 w 455898"/>
                <a:gd name="connsiteY40" fmla="*/ 611216 h 725088"/>
                <a:gd name="connsiteX41" fmla="*/ 238209 w 455898"/>
                <a:gd name="connsiteY41" fmla="*/ 611216 h 725088"/>
                <a:gd name="connsiteX42" fmla="*/ 196900 w 455898"/>
                <a:gd name="connsiteY42" fmla="*/ 611216 h 725088"/>
                <a:gd name="connsiteX43" fmla="*/ 155590 w 455898"/>
                <a:gd name="connsiteY43" fmla="*/ 611216 h 725088"/>
                <a:gd name="connsiteX44" fmla="*/ 114281 w 455898"/>
                <a:gd name="connsiteY44" fmla="*/ 611216 h 725088"/>
                <a:gd name="connsiteX45" fmla="*/ 112514 w 455898"/>
                <a:gd name="connsiteY45" fmla="*/ 621815 h 725088"/>
                <a:gd name="connsiteX46" fmla="*/ 113329 w 455898"/>
                <a:gd name="connsiteY46" fmla="*/ 632006 h 725088"/>
                <a:gd name="connsiteX47" fmla="*/ 117814 w 455898"/>
                <a:gd name="connsiteY47" fmla="*/ 641654 h 725088"/>
                <a:gd name="connsiteX48" fmla="*/ 136294 w 455898"/>
                <a:gd name="connsiteY48" fmla="*/ 659998 h 725088"/>
                <a:gd name="connsiteX49" fmla="*/ 138061 w 455898"/>
                <a:gd name="connsiteY49" fmla="*/ 664483 h 725088"/>
                <a:gd name="connsiteX50" fmla="*/ 134800 w 455898"/>
                <a:gd name="connsiteY50" fmla="*/ 678615 h 725088"/>
                <a:gd name="connsiteX51" fmla="*/ 135343 w 455898"/>
                <a:gd name="connsiteY51" fmla="*/ 688670 h 725088"/>
                <a:gd name="connsiteX52" fmla="*/ 133304 w 455898"/>
                <a:gd name="connsiteY52" fmla="*/ 693834 h 725088"/>
                <a:gd name="connsiteX53" fmla="*/ 128820 w 455898"/>
                <a:gd name="connsiteY53" fmla="*/ 698454 h 725088"/>
                <a:gd name="connsiteX54" fmla="*/ 127597 w 455898"/>
                <a:gd name="connsiteY54" fmla="*/ 703482 h 725088"/>
                <a:gd name="connsiteX55" fmla="*/ 124608 w 455898"/>
                <a:gd name="connsiteY55" fmla="*/ 704841 h 725088"/>
                <a:gd name="connsiteX56" fmla="*/ 110611 w 455898"/>
                <a:gd name="connsiteY56" fmla="*/ 720060 h 725088"/>
                <a:gd name="connsiteX57" fmla="*/ 61557 w 455898"/>
                <a:gd name="connsiteY57" fmla="*/ 725088 h 725088"/>
                <a:gd name="connsiteX58" fmla="*/ 64275 w 455898"/>
                <a:gd name="connsiteY58" fmla="*/ 721691 h 725088"/>
                <a:gd name="connsiteX59" fmla="*/ 74602 w 455898"/>
                <a:gd name="connsiteY59" fmla="*/ 721011 h 725088"/>
                <a:gd name="connsiteX60" fmla="*/ 89141 w 455898"/>
                <a:gd name="connsiteY60" fmla="*/ 716119 h 725088"/>
                <a:gd name="connsiteX61" fmla="*/ 86152 w 455898"/>
                <a:gd name="connsiteY61" fmla="*/ 707967 h 725088"/>
                <a:gd name="connsiteX62" fmla="*/ 80581 w 455898"/>
                <a:gd name="connsiteY62" fmla="*/ 698998 h 725088"/>
                <a:gd name="connsiteX63" fmla="*/ 75417 w 455898"/>
                <a:gd name="connsiteY63" fmla="*/ 698046 h 725088"/>
                <a:gd name="connsiteX64" fmla="*/ 72020 w 455898"/>
                <a:gd name="connsiteY64" fmla="*/ 692747 h 725088"/>
                <a:gd name="connsiteX65" fmla="*/ 72155 w 455898"/>
                <a:gd name="connsiteY65" fmla="*/ 676169 h 725088"/>
                <a:gd name="connsiteX66" fmla="*/ 68894 w 455898"/>
                <a:gd name="connsiteY66" fmla="*/ 666521 h 725088"/>
                <a:gd name="connsiteX67" fmla="*/ 60877 w 455898"/>
                <a:gd name="connsiteY67" fmla="*/ 656601 h 725088"/>
                <a:gd name="connsiteX68" fmla="*/ 58160 w 455898"/>
                <a:gd name="connsiteY68" fmla="*/ 658504 h 725088"/>
                <a:gd name="connsiteX69" fmla="*/ 52317 w 455898"/>
                <a:gd name="connsiteY69" fmla="*/ 675490 h 725088"/>
                <a:gd name="connsiteX70" fmla="*/ 47425 w 455898"/>
                <a:gd name="connsiteY70" fmla="*/ 697775 h 725088"/>
                <a:gd name="connsiteX71" fmla="*/ 44978 w 455898"/>
                <a:gd name="connsiteY71" fmla="*/ 704977 h 725088"/>
                <a:gd name="connsiteX72" fmla="*/ 30439 w 455898"/>
                <a:gd name="connsiteY72" fmla="*/ 705521 h 725088"/>
                <a:gd name="connsiteX73" fmla="*/ 17530 w 455898"/>
                <a:gd name="connsiteY73" fmla="*/ 704025 h 725088"/>
                <a:gd name="connsiteX74" fmla="*/ 11143 w 455898"/>
                <a:gd name="connsiteY74" fmla="*/ 704433 h 725088"/>
                <a:gd name="connsiteX75" fmla="*/ 9512 w 455898"/>
                <a:gd name="connsiteY75" fmla="*/ 673995 h 725088"/>
                <a:gd name="connsiteX76" fmla="*/ 8154 w 455898"/>
                <a:gd name="connsiteY76" fmla="*/ 646274 h 725088"/>
                <a:gd name="connsiteX77" fmla="*/ 6794 w 455898"/>
                <a:gd name="connsiteY77" fmla="*/ 618417 h 725088"/>
                <a:gd name="connsiteX78" fmla="*/ 5436 w 455898"/>
                <a:gd name="connsiteY78" fmla="*/ 590561 h 725088"/>
                <a:gd name="connsiteX79" fmla="*/ 4077 w 455898"/>
                <a:gd name="connsiteY79" fmla="*/ 562568 h 725088"/>
                <a:gd name="connsiteX80" fmla="*/ 2718 w 455898"/>
                <a:gd name="connsiteY80" fmla="*/ 534576 h 725088"/>
                <a:gd name="connsiteX81" fmla="*/ 1359 w 455898"/>
                <a:gd name="connsiteY81" fmla="*/ 506447 h 725088"/>
                <a:gd name="connsiteX82" fmla="*/ 0 w 455898"/>
                <a:gd name="connsiteY82" fmla="*/ 478319 h 725088"/>
                <a:gd name="connsiteX83" fmla="*/ 3126 w 455898"/>
                <a:gd name="connsiteY83" fmla="*/ 450598 h 725088"/>
                <a:gd name="connsiteX84" fmla="*/ 6251 w 455898"/>
                <a:gd name="connsiteY84" fmla="*/ 422877 h 725088"/>
                <a:gd name="connsiteX85" fmla="*/ 9376 w 455898"/>
                <a:gd name="connsiteY85" fmla="*/ 395021 h 725088"/>
                <a:gd name="connsiteX86" fmla="*/ 12502 w 455898"/>
                <a:gd name="connsiteY86" fmla="*/ 367164 h 725088"/>
                <a:gd name="connsiteX87" fmla="*/ 15627 w 455898"/>
                <a:gd name="connsiteY87" fmla="*/ 339172 h 725088"/>
                <a:gd name="connsiteX88" fmla="*/ 18752 w 455898"/>
                <a:gd name="connsiteY88" fmla="*/ 311179 h 725088"/>
                <a:gd name="connsiteX89" fmla="*/ 21878 w 455898"/>
                <a:gd name="connsiteY89" fmla="*/ 283051 h 725088"/>
                <a:gd name="connsiteX90" fmla="*/ 25003 w 455898"/>
                <a:gd name="connsiteY90" fmla="*/ 254922 h 725088"/>
                <a:gd name="connsiteX91" fmla="*/ 28129 w 455898"/>
                <a:gd name="connsiteY91" fmla="*/ 226794 h 725088"/>
                <a:gd name="connsiteX92" fmla="*/ 31254 w 455898"/>
                <a:gd name="connsiteY92" fmla="*/ 198530 h 725088"/>
                <a:gd name="connsiteX93" fmla="*/ 34380 w 455898"/>
                <a:gd name="connsiteY93" fmla="*/ 170266 h 725088"/>
                <a:gd name="connsiteX94" fmla="*/ 37505 w 455898"/>
                <a:gd name="connsiteY94" fmla="*/ 141865 h 725088"/>
                <a:gd name="connsiteX95" fmla="*/ 40631 w 455898"/>
                <a:gd name="connsiteY95" fmla="*/ 113465 h 725088"/>
                <a:gd name="connsiteX96" fmla="*/ 43756 w 455898"/>
                <a:gd name="connsiteY96" fmla="*/ 84929 h 725088"/>
                <a:gd name="connsiteX97" fmla="*/ 46881 w 455898"/>
                <a:gd name="connsiteY97" fmla="*/ 56393 h 725088"/>
                <a:gd name="connsiteX98" fmla="*/ 50007 w 455898"/>
                <a:gd name="connsiteY98" fmla="*/ 27721 h 725088"/>
                <a:gd name="connsiteX99" fmla="*/ 50822 w 455898"/>
                <a:gd name="connsiteY99" fmla="*/ 20383 h 725088"/>
                <a:gd name="connsiteX100" fmla="*/ 50957 w 455898"/>
                <a:gd name="connsiteY100" fmla="*/ 17937 h 725088"/>
                <a:gd name="connsiteX101" fmla="*/ 51365 w 455898"/>
                <a:gd name="connsiteY101" fmla="*/ 14268 h 725088"/>
                <a:gd name="connsiteX102" fmla="*/ 40087 w 455898"/>
                <a:gd name="connsiteY102" fmla="*/ 4076 h 725088"/>
                <a:gd name="connsiteX103" fmla="*/ 37913 w 455898"/>
                <a:gd name="connsiteY103" fmla="*/ 2039 h 725088"/>
                <a:gd name="connsiteX104" fmla="*/ 36282 w 455898"/>
                <a:gd name="connsiteY104" fmla="*/ 136 h 725088"/>
                <a:gd name="connsiteX105" fmla="*/ 37913 w 455898"/>
                <a:gd name="connsiteY105" fmla="*/ 0 h 725088"/>
                <a:gd name="connsiteX106" fmla="*/ 58432 w 455898"/>
                <a:gd name="connsiteY106" fmla="*/ 272 h 725088"/>
                <a:gd name="connsiteX107" fmla="*/ 78950 w 455898"/>
                <a:gd name="connsiteY107" fmla="*/ 544 h 725088"/>
                <a:gd name="connsiteX108" fmla="*/ 99469 w 455898"/>
                <a:gd name="connsiteY108" fmla="*/ 815 h 725088"/>
                <a:gd name="connsiteX109" fmla="*/ 119988 w 455898"/>
                <a:gd name="connsiteY109" fmla="*/ 1087 h 725088"/>
                <a:gd name="connsiteX110" fmla="*/ 140507 w 455898"/>
                <a:gd name="connsiteY110" fmla="*/ 1359 h 725088"/>
                <a:gd name="connsiteX111" fmla="*/ 161025 w 455898"/>
                <a:gd name="connsiteY111" fmla="*/ 1631 h 725088"/>
                <a:gd name="connsiteX112" fmla="*/ 181544 w 455898"/>
                <a:gd name="connsiteY112" fmla="*/ 1903 h 725088"/>
                <a:gd name="connsiteX113" fmla="*/ 202062 w 455898"/>
                <a:gd name="connsiteY113" fmla="*/ 2175 h 725088"/>
                <a:gd name="connsiteX114" fmla="*/ 222581 w 455898"/>
                <a:gd name="connsiteY114" fmla="*/ 2446 h 725088"/>
                <a:gd name="connsiteX115" fmla="*/ 243100 w 455898"/>
                <a:gd name="connsiteY115" fmla="*/ 2718 h 725088"/>
                <a:gd name="connsiteX116" fmla="*/ 263619 w 455898"/>
                <a:gd name="connsiteY116" fmla="*/ 2990 h 725088"/>
                <a:gd name="connsiteX117" fmla="*/ 284138 w 455898"/>
                <a:gd name="connsiteY117" fmla="*/ 3261 h 725088"/>
                <a:gd name="connsiteX118" fmla="*/ 304657 w 455898"/>
                <a:gd name="connsiteY118" fmla="*/ 3533 h 725088"/>
                <a:gd name="connsiteX119" fmla="*/ 325176 w 455898"/>
                <a:gd name="connsiteY119" fmla="*/ 3805 h 725088"/>
                <a:gd name="connsiteX120" fmla="*/ 345694 w 455898"/>
                <a:gd name="connsiteY120" fmla="*/ 4076 h 725088"/>
                <a:gd name="connsiteX121" fmla="*/ 365670 w 455898"/>
                <a:gd name="connsiteY121" fmla="*/ 3397 h 725088"/>
                <a:gd name="connsiteX122" fmla="*/ 52588 w 455898"/>
                <a:gd name="connsiteY122" fmla="*/ 721555 h 725088"/>
                <a:gd name="connsiteX123" fmla="*/ 41310 w 455898"/>
                <a:gd name="connsiteY123" fmla="*/ 724680 h 725088"/>
                <a:gd name="connsiteX124" fmla="*/ 24595 w 455898"/>
                <a:gd name="connsiteY124" fmla="*/ 724408 h 725088"/>
                <a:gd name="connsiteX125" fmla="*/ 21198 w 455898"/>
                <a:gd name="connsiteY125" fmla="*/ 723322 h 725088"/>
                <a:gd name="connsiteX126" fmla="*/ 27857 w 455898"/>
                <a:gd name="connsiteY126" fmla="*/ 721147 h 725088"/>
                <a:gd name="connsiteX127" fmla="*/ 47696 w 455898"/>
                <a:gd name="connsiteY127" fmla="*/ 718294 h 725088"/>
                <a:gd name="connsiteX128" fmla="*/ 52588 w 455898"/>
                <a:gd name="connsiteY128" fmla="*/ 721555 h 7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455898" h="725088">
                  <a:moveTo>
                    <a:pt x="365670" y="3397"/>
                  </a:moveTo>
                  <a:lnTo>
                    <a:pt x="369067" y="23237"/>
                  </a:lnTo>
                  <a:lnTo>
                    <a:pt x="372464" y="43076"/>
                  </a:lnTo>
                  <a:lnTo>
                    <a:pt x="375861" y="62915"/>
                  </a:lnTo>
                  <a:lnTo>
                    <a:pt x="379258" y="82619"/>
                  </a:lnTo>
                  <a:lnTo>
                    <a:pt x="382655" y="102323"/>
                  </a:lnTo>
                  <a:lnTo>
                    <a:pt x="386053" y="122026"/>
                  </a:lnTo>
                  <a:lnTo>
                    <a:pt x="389450" y="141729"/>
                  </a:lnTo>
                  <a:lnTo>
                    <a:pt x="392847" y="161433"/>
                  </a:lnTo>
                  <a:lnTo>
                    <a:pt x="396244" y="181000"/>
                  </a:lnTo>
                  <a:lnTo>
                    <a:pt x="399641" y="200568"/>
                  </a:lnTo>
                  <a:lnTo>
                    <a:pt x="403038" y="220136"/>
                  </a:lnTo>
                  <a:lnTo>
                    <a:pt x="406436" y="239703"/>
                  </a:lnTo>
                  <a:lnTo>
                    <a:pt x="409833" y="259135"/>
                  </a:lnTo>
                  <a:lnTo>
                    <a:pt x="413230" y="278566"/>
                  </a:lnTo>
                  <a:lnTo>
                    <a:pt x="416627" y="297998"/>
                  </a:lnTo>
                  <a:lnTo>
                    <a:pt x="420024" y="317430"/>
                  </a:lnTo>
                  <a:lnTo>
                    <a:pt x="423149" y="326262"/>
                  </a:lnTo>
                  <a:lnTo>
                    <a:pt x="425731" y="340530"/>
                  </a:lnTo>
                  <a:lnTo>
                    <a:pt x="443804" y="382519"/>
                  </a:lnTo>
                  <a:lnTo>
                    <a:pt x="449104" y="400184"/>
                  </a:lnTo>
                  <a:lnTo>
                    <a:pt x="447609" y="407522"/>
                  </a:lnTo>
                  <a:lnTo>
                    <a:pt x="449919" y="413773"/>
                  </a:lnTo>
                  <a:lnTo>
                    <a:pt x="455898" y="418937"/>
                  </a:lnTo>
                  <a:lnTo>
                    <a:pt x="454811" y="424916"/>
                  </a:lnTo>
                  <a:lnTo>
                    <a:pt x="446657" y="431710"/>
                  </a:lnTo>
                  <a:lnTo>
                    <a:pt x="441358" y="439863"/>
                  </a:lnTo>
                  <a:lnTo>
                    <a:pt x="437553" y="454403"/>
                  </a:lnTo>
                  <a:lnTo>
                    <a:pt x="437553" y="454403"/>
                  </a:lnTo>
                  <a:lnTo>
                    <a:pt x="429944" y="479949"/>
                  </a:lnTo>
                  <a:lnTo>
                    <a:pt x="429808" y="495441"/>
                  </a:lnTo>
                  <a:lnTo>
                    <a:pt x="437146" y="516639"/>
                  </a:lnTo>
                  <a:lnTo>
                    <a:pt x="437146" y="516639"/>
                  </a:lnTo>
                  <a:lnTo>
                    <a:pt x="438640" y="526015"/>
                  </a:lnTo>
                  <a:lnTo>
                    <a:pt x="433749" y="567324"/>
                  </a:lnTo>
                  <a:lnTo>
                    <a:pt x="437010" y="593822"/>
                  </a:lnTo>
                  <a:lnTo>
                    <a:pt x="444755" y="611080"/>
                  </a:lnTo>
                  <a:lnTo>
                    <a:pt x="403446" y="611216"/>
                  </a:lnTo>
                  <a:lnTo>
                    <a:pt x="362137" y="611216"/>
                  </a:lnTo>
                  <a:lnTo>
                    <a:pt x="320827" y="611216"/>
                  </a:lnTo>
                  <a:lnTo>
                    <a:pt x="279518" y="611216"/>
                  </a:lnTo>
                  <a:lnTo>
                    <a:pt x="238209" y="611216"/>
                  </a:lnTo>
                  <a:lnTo>
                    <a:pt x="196900" y="611216"/>
                  </a:lnTo>
                  <a:lnTo>
                    <a:pt x="155590" y="611216"/>
                  </a:lnTo>
                  <a:lnTo>
                    <a:pt x="114281" y="611216"/>
                  </a:lnTo>
                  <a:lnTo>
                    <a:pt x="112514" y="621815"/>
                  </a:lnTo>
                  <a:lnTo>
                    <a:pt x="113329" y="632006"/>
                  </a:lnTo>
                  <a:lnTo>
                    <a:pt x="117814" y="641654"/>
                  </a:lnTo>
                  <a:lnTo>
                    <a:pt x="136294" y="659998"/>
                  </a:lnTo>
                  <a:lnTo>
                    <a:pt x="138061" y="664483"/>
                  </a:lnTo>
                  <a:lnTo>
                    <a:pt x="134800" y="678615"/>
                  </a:lnTo>
                  <a:lnTo>
                    <a:pt x="135343" y="688670"/>
                  </a:lnTo>
                  <a:lnTo>
                    <a:pt x="133304" y="693834"/>
                  </a:lnTo>
                  <a:lnTo>
                    <a:pt x="128820" y="698454"/>
                  </a:lnTo>
                  <a:lnTo>
                    <a:pt x="127597" y="703482"/>
                  </a:lnTo>
                  <a:lnTo>
                    <a:pt x="124608" y="704841"/>
                  </a:lnTo>
                  <a:lnTo>
                    <a:pt x="110611" y="720060"/>
                  </a:lnTo>
                  <a:lnTo>
                    <a:pt x="61557" y="725088"/>
                  </a:lnTo>
                  <a:lnTo>
                    <a:pt x="64275" y="721691"/>
                  </a:lnTo>
                  <a:lnTo>
                    <a:pt x="74602" y="721011"/>
                  </a:lnTo>
                  <a:lnTo>
                    <a:pt x="89141" y="716119"/>
                  </a:lnTo>
                  <a:lnTo>
                    <a:pt x="86152" y="707967"/>
                  </a:lnTo>
                  <a:lnTo>
                    <a:pt x="80581" y="698998"/>
                  </a:lnTo>
                  <a:lnTo>
                    <a:pt x="75417" y="698046"/>
                  </a:lnTo>
                  <a:lnTo>
                    <a:pt x="72020" y="692747"/>
                  </a:lnTo>
                  <a:lnTo>
                    <a:pt x="72155" y="676169"/>
                  </a:lnTo>
                  <a:lnTo>
                    <a:pt x="68894" y="666521"/>
                  </a:lnTo>
                  <a:lnTo>
                    <a:pt x="60877" y="656601"/>
                  </a:lnTo>
                  <a:lnTo>
                    <a:pt x="58160" y="658504"/>
                  </a:lnTo>
                  <a:lnTo>
                    <a:pt x="52317" y="675490"/>
                  </a:lnTo>
                  <a:lnTo>
                    <a:pt x="47425" y="697775"/>
                  </a:lnTo>
                  <a:lnTo>
                    <a:pt x="44978" y="704977"/>
                  </a:lnTo>
                  <a:lnTo>
                    <a:pt x="30439" y="705521"/>
                  </a:lnTo>
                  <a:lnTo>
                    <a:pt x="17530" y="704025"/>
                  </a:lnTo>
                  <a:lnTo>
                    <a:pt x="11143" y="704433"/>
                  </a:lnTo>
                  <a:lnTo>
                    <a:pt x="9512" y="673995"/>
                  </a:lnTo>
                  <a:lnTo>
                    <a:pt x="8154" y="646274"/>
                  </a:lnTo>
                  <a:lnTo>
                    <a:pt x="6794" y="618417"/>
                  </a:lnTo>
                  <a:lnTo>
                    <a:pt x="5436" y="590561"/>
                  </a:lnTo>
                  <a:lnTo>
                    <a:pt x="4077" y="562568"/>
                  </a:lnTo>
                  <a:lnTo>
                    <a:pt x="2718" y="534576"/>
                  </a:lnTo>
                  <a:lnTo>
                    <a:pt x="1359" y="506447"/>
                  </a:lnTo>
                  <a:lnTo>
                    <a:pt x="0" y="478319"/>
                  </a:lnTo>
                  <a:lnTo>
                    <a:pt x="3126" y="450598"/>
                  </a:lnTo>
                  <a:lnTo>
                    <a:pt x="6251" y="422877"/>
                  </a:lnTo>
                  <a:lnTo>
                    <a:pt x="9376" y="395021"/>
                  </a:lnTo>
                  <a:lnTo>
                    <a:pt x="12502" y="367164"/>
                  </a:lnTo>
                  <a:lnTo>
                    <a:pt x="15627" y="339172"/>
                  </a:lnTo>
                  <a:lnTo>
                    <a:pt x="18752" y="311179"/>
                  </a:lnTo>
                  <a:lnTo>
                    <a:pt x="21878" y="283051"/>
                  </a:lnTo>
                  <a:lnTo>
                    <a:pt x="25003" y="254922"/>
                  </a:lnTo>
                  <a:lnTo>
                    <a:pt x="28129" y="226794"/>
                  </a:lnTo>
                  <a:lnTo>
                    <a:pt x="31254" y="198530"/>
                  </a:lnTo>
                  <a:lnTo>
                    <a:pt x="34380" y="170266"/>
                  </a:lnTo>
                  <a:lnTo>
                    <a:pt x="37505" y="141865"/>
                  </a:lnTo>
                  <a:lnTo>
                    <a:pt x="40631" y="113465"/>
                  </a:lnTo>
                  <a:lnTo>
                    <a:pt x="43756" y="84929"/>
                  </a:lnTo>
                  <a:lnTo>
                    <a:pt x="46881" y="56393"/>
                  </a:lnTo>
                  <a:lnTo>
                    <a:pt x="50007" y="27721"/>
                  </a:lnTo>
                  <a:lnTo>
                    <a:pt x="50822" y="20383"/>
                  </a:lnTo>
                  <a:lnTo>
                    <a:pt x="50957" y="17937"/>
                  </a:lnTo>
                  <a:lnTo>
                    <a:pt x="51365" y="14268"/>
                  </a:lnTo>
                  <a:lnTo>
                    <a:pt x="40087" y="4076"/>
                  </a:lnTo>
                  <a:lnTo>
                    <a:pt x="37913" y="2039"/>
                  </a:lnTo>
                  <a:lnTo>
                    <a:pt x="36282" y="136"/>
                  </a:lnTo>
                  <a:lnTo>
                    <a:pt x="37913" y="0"/>
                  </a:lnTo>
                  <a:lnTo>
                    <a:pt x="58432" y="272"/>
                  </a:lnTo>
                  <a:lnTo>
                    <a:pt x="78950" y="544"/>
                  </a:lnTo>
                  <a:lnTo>
                    <a:pt x="99469" y="815"/>
                  </a:lnTo>
                  <a:lnTo>
                    <a:pt x="119988" y="1087"/>
                  </a:lnTo>
                  <a:lnTo>
                    <a:pt x="140507" y="1359"/>
                  </a:lnTo>
                  <a:lnTo>
                    <a:pt x="161025" y="1631"/>
                  </a:lnTo>
                  <a:lnTo>
                    <a:pt x="181544" y="1903"/>
                  </a:lnTo>
                  <a:lnTo>
                    <a:pt x="202062" y="2175"/>
                  </a:lnTo>
                  <a:lnTo>
                    <a:pt x="222581" y="2446"/>
                  </a:lnTo>
                  <a:lnTo>
                    <a:pt x="243100" y="2718"/>
                  </a:lnTo>
                  <a:lnTo>
                    <a:pt x="263619" y="2990"/>
                  </a:lnTo>
                  <a:lnTo>
                    <a:pt x="284138" y="3261"/>
                  </a:lnTo>
                  <a:lnTo>
                    <a:pt x="304657" y="3533"/>
                  </a:lnTo>
                  <a:lnTo>
                    <a:pt x="325176" y="3805"/>
                  </a:lnTo>
                  <a:lnTo>
                    <a:pt x="345694" y="4076"/>
                  </a:lnTo>
                  <a:lnTo>
                    <a:pt x="365670" y="3397"/>
                  </a:lnTo>
                  <a:close/>
                  <a:moveTo>
                    <a:pt x="52588" y="721555"/>
                  </a:moveTo>
                  <a:lnTo>
                    <a:pt x="41310" y="724680"/>
                  </a:lnTo>
                  <a:lnTo>
                    <a:pt x="24595" y="724408"/>
                  </a:lnTo>
                  <a:lnTo>
                    <a:pt x="21198" y="723322"/>
                  </a:lnTo>
                  <a:lnTo>
                    <a:pt x="27857" y="721147"/>
                  </a:lnTo>
                  <a:lnTo>
                    <a:pt x="47696" y="718294"/>
                  </a:lnTo>
                  <a:lnTo>
                    <a:pt x="52588" y="72155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3D8F4444-E320-CBF6-D921-66BF1A8E71C2}"/>
                </a:ext>
              </a:extLst>
            </p:cNvPr>
            <p:cNvSpPr/>
            <p:nvPr/>
          </p:nvSpPr>
          <p:spPr>
            <a:xfrm>
              <a:off x="14241505" y="9497886"/>
              <a:ext cx="630510" cy="540962"/>
            </a:xfrm>
            <a:custGeom>
              <a:avLst/>
              <a:gdLst>
                <a:gd name="connsiteX0" fmla="*/ 628473 w 630510"/>
                <a:gd name="connsiteY0" fmla="*/ 78950 h 540962"/>
                <a:gd name="connsiteX1" fmla="*/ 627929 w 630510"/>
                <a:gd name="connsiteY1" fmla="*/ 81803 h 540962"/>
                <a:gd name="connsiteX2" fmla="*/ 630511 w 630510"/>
                <a:gd name="connsiteY2" fmla="*/ 88054 h 540962"/>
                <a:gd name="connsiteX3" fmla="*/ 630511 w 630510"/>
                <a:gd name="connsiteY3" fmla="*/ 91587 h 540962"/>
                <a:gd name="connsiteX4" fmla="*/ 628608 w 630510"/>
                <a:gd name="connsiteY4" fmla="*/ 93761 h 540962"/>
                <a:gd name="connsiteX5" fmla="*/ 624260 w 630510"/>
                <a:gd name="connsiteY5" fmla="*/ 95120 h 540962"/>
                <a:gd name="connsiteX6" fmla="*/ 620998 w 630510"/>
                <a:gd name="connsiteY6" fmla="*/ 96615 h 540962"/>
                <a:gd name="connsiteX7" fmla="*/ 620319 w 630510"/>
                <a:gd name="connsiteY7" fmla="*/ 99333 h 540962"/>
                <a:gd name="connsiteX8" fmla="*/ 620183 w 630510"/>
                <a:gd name="connsiteY8" fmla="*/ 100555 h 540962"/>
                <a:gd name="connsiteX9" fmla="*/ 620455 w 630510"/>
                <a:gd name="connsiteY9" fmla="*/ 103545 h 540962"/>
                <a:gd name="connsiteX10" fmla="*/ 620998 w 630510"/>
                <a:gd name="connsiteY10" fmla="*/ 106127 h 540962"/>
                <a:gd name="connsiteX11" fmla="*/ 618961 w 630510"/>
                <a:gd name="connsiteY11" fmla="*/ 109659 h 540962"/>
                <a:gd name="connsiteX12" fmla="*/ 604149 w 630510"/>
                <a:gd name="connsiteY12" fmla="*/ 118356 h 540962"/>
                <a:gd name="connsiteX13" fmla="*/ 597898 w 630510"/>
                <a:gd name="connsiteY13" fmla="*/ 129499 h 540962"/>
                <a:gd name="connsiteX14" fmla="*/ 600072 w 630510"/>
                <a:gd name="connsiteY14" fmla="*/ 143224 h 540962"/>
                <a:gd name="connsiteX15" fmla="*/ 594909 w 630510"/>
                <a:gd name="connsiteY15" fmla="*/ 157084 h 540962"/>
                <a:gd name="connsiteX16" fmla="*/ 582271 w 630510"/>
                <a:gd name="connsiteY16" fmla="*/ 171080 h 540962"/>
                <a:gd name="connsiteX17" fmla="*/ 576971 w 630510"/>
                <a:gd name="connsiteY17" fmla="*/ 186571 h 540962"/>
                <a:gd name="connsiteX18" fmla="*/ 578874 w 630510"/>
                <a:gd name="connsiteY18" fmla="*/ 203829 h 540962"/>
                <a:gd name="connsiteX19" fmla="*/ 572487 w 630510"/>
                <a:gd name="connsiteY19" fmla="*/ 217825 h 540962"/>
                <a:gd name="connsiteX20" fmla="*/ 557948 w 630510"/>
                <a:gd name="connsiteY20" fmla="*/ 228424 h 540962"/>
                <a:gd name="connsiteX21" fmla="*/ 553191 w 630510"/>
                <a:gd name="connsiteY21" fmla="*/ 234947 h 540962"/>
                <a:gd name="connsiteX22" fmla="*/ 553191 w 630510"/>
                <a:gd name="connsiteY22" fmla="*/ 235354 h 540962"/>
                <a:gd name="connsiteX23" fmla="*/ 553191 w 630510"/>
                <a:gd name="connsiteY23" fmla="*/ 240246 h 540962"/>
                <a:gd name="connsiteX24" fmla="*/ 554686 w 630510"/>
                <a:gd name="connsiteY24" fmla="*/ 244051 h 540962"/>
                <a:gd name="connsiteX25" fmla="*/ 549794 w 630510"/>
                <a:gd name="connsiteY25" fmla="*/ 251253 h 540962"/>
                <a:gd name="connsiteX26" fmla="*/ 537565 w 630510"/>
                <a:gd name="connsiteY26" fmla="*/ 258591 h 540962"/>
                <a:gd name="connsiteX27" fmla="*/ 530906 w 630510"/>
                <a:gd name="connsiteY27" fmla="*/ 265793 h 540962"/>
                <a:gd name="connsiteX28" fmla="*/ 529955 w 630510"/>
                <a:gd name="connsiteY28" fmla="*/ 272859 h 540962"/>
                <a:gd name="connsiteX29" fmla="*/ 527102 w 630510"/>
                <a:gd name="connsiteY29" fmla="*/ 276256 h 540962"/>
                <a:gd name="connsiteX30" fmla="*/ 521802 w 630510"/>
                <a:gd name="connsiteY30" fmla="*/ 277751 h 540962"/>
                <a:gd name="connsiteX31" fmla="*/ 518677 w 630510"/>
                <a:gd name="connsiteY31" fmla="*/ 288078 h 540962"/>
                <a:gd name="connsiteX32" fmla="*/ 515959 w 630510"/>
                <a:gd name="connsiteY32" fmla="*/ 312538 h 540962"/>
                <a:gd name="connsiteX33" fmla="*/ 509437 w 630510"/>
                <a:gd name="connsiteY33" fmla="*/ 326398 h 540962"/>
                <a:gd name="connsiteX34" fmla="*/ 498837 w 630510"/>
                <a:gd name="connsiteY34" fmla="*/ 329795 h 540962"/>
                <a:gd name="connsiteX35" fmla="*/ 493266 w 630510"/>
                <a:gd name="connsiteY35" fmla="*/ 335231 h 540962"/>
                <a:gd name="connsiteX36" fmla="*/ 492451 w 630510"/>
                <a:gd name="connsiteY36" fmla="*/ 342704 h 540962"/>
                <a:gd name="connsiteX37" fmla="*/ 486200 w 630510"/>
                <a:gd name="connsiteY37" fmla="*/ 351265 h 540962"/>
                <a:gd name="connsiteX38" fmla="*/ 474378 w 630510"/>
                <a:gd name="connsiteY38" fmla="*/ 361048 h 540962"/>
                <a:gd name="connsiteX39" fmla="*/ 470437 w 630510"/>
                <a:gd name="connsiteY39" fmla="*/ 370289 h 540962"/>
                <a:gd name="connsiteX40" fmla="*/ 474514 w 630510"/>
                <a:gd name="connsiteY40" fmla="*/ 379121 h 540962"/>
                <a:gd name="connsiteX41" fmla="*/ 473698 w 630510"/>
                <a:gd name="connsiteY41" fmla="*/ 382655 h 540962"/>
                <a:gd name="connsiteX42" fmla="*/ 470029 w 630510"/>
                <a:gd name="connsiteY42" fmla="*/ 385509 h 540962"/>
                <a:gd name="connsiteX43" fmla="*/ 457256 w 630510"/>
                <a:gd name="connsiteY43" fmla="*/ 389721 h 540962"/>
                <a:gd name="connsiteX44" fmla="*/ 455082 w 630510"/>
                <a:gd name="connsiteY44" fmla="*/ 391759 h 540962"/>
                <a:gd name="connsiteX45" fmla="*/ 453859 w 630510"/>
                <a:gd name="connsiteY45" fmla="*/ 394069 h 540962"/>
                <a:gd name="connsiteX46" fmla="*/ 456441 w 630510"/>
                <a:gd name="connsiteY46" fmla="*/ 398553 h 540962"/>
                <a:gd name="connsiteX47" fmla="*/ 457935 w 630510"/>
                <a:gd name="connsiteY47" fmla="*/ 405211 h 540962"/>
                <a:gd name="connsiteX48" fmla="*/ 456033 w 630510"/>
                <a:gd name="connsiteY48" fmla="*/ 416490 h 540962"/>
                <a:gd name="connsiteX49" fmla="*/ 452907 w 630510"/>
                <a:gd name="connsiteY49" fmla="*/ 421247 h 540962"/>
                <a:gd name="connsiteX50" fmla="*/ 449918 w 630510"/>
                <a:gd name="connsiteY50" fmla="*/ 425730 h 540962"/>
                <a:gd name="connsiteX51" fmla="*/ 439319 w 630510"/>
                <a:gd name="connsiteY51" fmla="*/ 433748 h 540962"/>
                <a:gd name="connsiteX52" fmla="*/ 436330 w 630510"/>
                <a:gd name="connsiteY52" fmla="*/ 439863 h 540962"/>
                <a:gd name="connsiteX53" fmla="*/ 441085 w 630510"/>
                <a:gd name="connsiteY53" fmla="*/ 444075 h 540962"/>
                <a:gd name="connsiteX54" fmla="*/ 440678 w 630510"/>
                <a:gd name="connsiteY54" fmla="*/ 448831 h 540962"/>
                <a:gd name="connsiteX55" fmla="*/ 435378 w 630510"/>
                <a:gd name="connsiteY55" fmla="*/ 453859 h 540962"/>
                <a:gd name="connsiteX56" fmla="*/ 436873 w 630510"/>
                <a:gd name="connsiteY56" fmla="*/ 459431 h 540962"/>
                <a:gd name="connsiteX57" fmla="*/ 438096 w 630510"/>
                <a:gd name="connsiteY57" fmla="*/ 463235 h 540962"/>
                <a:gd name="connsiteX58" fmla="*/ 443124 w 630510"/>
                <a:gd name="connsiteY58" fmla="*/ 466632 h 540962"/>
                <a:gd name="connsiteX59" fmla="*/ 444755 w 630510"/>
                <a:gd name="connsiteY59" fmla="*/ 476008 h 540962"/>
                <a:gd name="connsiteX60" fmla="*/ 441221 w 630510"/>
                <a:gd name="connsiteY60" fmla="*/ 488102 h 540962"/>
                <a:gd name="connsiteX61" fmla="*/ 441901 w 630510"/>
                <a:gd name="connsiteY61" fmla="*/ 498022 h 540962"/>
                <a:gd name="connsiteX62" fmla="*/ 447880 w 630510"/>
                <a:gd name="connsiteY62" fmla="*/ 506175 h 540962"/>
                <a:gd name="connsiteX63" fmla="*/ 449103 w 630510"/>
                <a:gd name="connsiteY63" fmla="*/ 509708 h 540962"/>
                <a:gd name="connsiteX64" fmla="*/ 443260 w 630510"/>
                <a:gd name="connsiteY64" fmla="*/ 536614 h 540962"/>
                <a:gd name="connsiteX65" fmla="*/ 443667 w 630510"/>
                <a:gd name="connsiteY65" fmla="*/ 540418 h 540962"/>
                <a:gd name="connsiteX66" fmla="*/ 418529 w 630510"/>
                <a:gd name="connsiteY66" fmla="*/ 540418 h 540962"/>
                <a:gd name="connsiteX67" fmla="*/ 395564 w 630510"/>
                <a:gd name="connsiteY67" fmla="*/ 540554 h 540962"/>
                <a:gd name="connsiteX68" fmla="*/ 372599 w 630510"/>
                <a:gd name="connsiteY68" fmla="*/ 540554 h 540962"/>
                <a:gd name="connsiteX69" fmla="*/ 349634 w 630510"/>
                <a:gd name="connsiteY69" fmla="*/ 540554 h 540962"/>
                <a:gd name="connsiteX70" fmla="*/ 326534 w 630510"/>
                <a:gd name="connsiteY70" fmla="*/ 540554 h 540962"/>
                <a:gd name="connsiteX71" fmla="*/ 303569 w 630510"/>
                <a:gd name="connsiteY71" fmla="*/ 540690 h 540962"/>
                <a:gd name="connsiteX72" fmla="*/ 280604 w 630510"/>
                <a:gd name="connsiteY72" fmla="*/ 540690 h 540962"/>
                <a:gd name="connsiteX73" fmla="*/ 257639 w 630510"/>
                <a:gd name="connsiteY73" fmla="*/ 540690 h 540962"/>
                <a:gd name="connsiteX74" fmla="*/ 234675 w 630510"/>
                <a:gd name="connsiteY74" fmla="*/ 540690 h 540962"/>
                <a:gd name="connsiteX75" fmla="*/ 211710 w 630510"/>
                <a:gd name="connsiteY75" fmla="*/ 540826 h 540962"/>
                <a:gd name="connsiteX76" fmla="*/ 188745 w 630510"/>
                <a:gd name="connsiteY76" fmla="*/ 540826 h 540962"/>
                <a:gd name="connsiteX77" fmla="*/ 165645 w 630510"/>
                <a:gd name="connsiteY77" fmla="*/ 540826 h 540962"/>
                <a:gd name="connsiteX78" fmla="*/ 142680 w 630510"/>
                <a:gd name="connsiteY78" fmla="*/ 540826 h 540962"/>
                <a:gd name="connsiteX79" fmla="*/ 119716 w 630510"/>
                <a:gd name="connsiteY79" fmla="*/ 540962 h 540962"/>
                <a:gd name="connsiteX80" fmla="*/ 96751 w 630510"/>
                <a:gd name="connsiteY80" fmla="*/ 540962 h 540962"/>
                <a:gd name="connsiteX81" fmla="*/ 73786 w 630510"/>
                <a:gd name="connsiteY81" fmla="*/ 540962 h 540962"/>
                <a:gd name="connsiteX82" fmla="*/ 73650 w 630510"/>
                <a:gd name="connsiteY82" fmla="*/ 520307 h 540962"/>
                <a:gd name="connsiteX83" fmla="*/ 73378 w 630510"/>
                <a:gd name="connsiteY83" fmla="*/ 499652 h 540962"/>
                <a:gd name="connsiteX84" fmla="*/ 73242 w 630510"/>
                <a:gd name="connsiteY84" fmla="*/ 478998 h 540962"/>
                <a:gd name="connsiteX85" fmla="*/ 72971 w 630510"/>
                <a:gd name="connsiteY85" fmla="*/ 458343 h 540962"/>
                <a:gd name="connsiteX86" fmla="*/ 66448 w 630510"/>
                <a:gd name="connsiteY86" fmla="*/ 454810 h 540962"/>
                <a:gd name="connsiteX87" fmla="*/ 54626 w 630510"/>
                <a:gd name="connsiteY87" fmla="*/ 453043 h 540962"/>
                <a:gd name="connsiteX88" fmla="*/ 48511 w 630510"/>
                <a:gd name="connsiteY88" fmla="*/ 454267 h 540962"/>
                <a:gd name="connsiteX89" fmla="*/ 41309 w 630510"/>
                <a:gd name="connsiteY89" fmla="*/ 453316 h 540962"/>
                <a:gd name="connsiteX90" fmla="*/ 36553 w 630510"/>
                <a:gd name="connsiteY90" fmla="*/ 456713 h 540962"/>
                <a:gd name="connsiteX91" fmla="*/ 33291 w 630510"/>
                <a:gd name="connsiteY91" fmla="*/ 457392 h 540962"/>
                <a:gd name="connsiteX92" fmla="*/ 30710 w 630510"/>
                <a:gd name="connsiteY92" fmla="*/ 456577 h 540962"/>
                <a:gd name="connsiteX93" fmla="*/ 29215 w 630510"/>
                <a:gd name="connsiteY93" fmla="*/ 453587 h 540962"/>
                <a:gd name="connsiteX94" fmla="*/ 23780 w 630510"/>
                <a:gd name="connsiteY94" fmla="*/ 451413 h 540962"/>
                <a:gd name="connsiteX95" fmla="*/ 17121 w 630510"/>
                <a:gd name="connsiteY95" fmla="*/ 443939 h 540962"/>
                <a:gd name="connsiteX96" fmla="*/ 17529 w 630510"/>
                <a:gd name="connsiteY96" fmla="*/ 427361 h 540962"/>
                <a:gd name="connsiteX97" fmla="*/ 17801 w 630510"/>
                <a:gd name="connsiteY97" fmla="*/ 410647 h 540962"/>
                <a:gd name="connsiteX98" fmla="*/ 18208 w 630510"/>
                <a:gd name="connsiteY98" fmla="*/ 394069 h 540962"/>
                <a:gd name="connsiteX99" fmla="*/ 18616 w 630510"/>
                <a:gd name="connsiteY99" fmla="*/ 377355 h 540962"/>
                <a:gd name="connsiteX100" fmla="*/ 18888 w 630510"/>
                <a:gd name="connsiteY100" fmla="*/ 360641 h 540962"/>
                <a:gd name="connsiteX101" fmla="*/ 19296 w 630510"/>
                <a:gd name="connsiteY101" fmla="*/ 343927 h 540962"/>
                <a:gd name="connsiteX102" fmla="*/ 19703 w 630510"/>
                <a:gd name="connsiteY102" fmla="*/ 327077 h 540962"/>
                <a:gd name="connsiteX103" fmla="*/ 19975 w 630510"/>
                <a:gd name="connsiteY103" fmla="*/ 310363 h 540962"/>
                <a:gd name="connsiteX104" fmla="*/ 20383 w 630510"/>
                <a:gd name="connsiteY104" fmla="*/ 293513 h 540962"/>
                <a:gd name="connsiteX105" fmla="*/ 20790 w 630510"/>
                <a:gd name="connsiteY105" fmla="*/ 276664 h 540962"/>
                <a:gd name="connsiteX106" fmla="*/ 21062 w 630510"/>
                <a:gd name="connsiteY106" fmla="*/ 259814 h 540962"/>
                <a:gd name="connsiteX107" fmla="*/ 21469 w 630510"/>
                <a:gd name="connsiteY107" fmla="*/ 242963 h 540962"/>
                <a:gd name="connsiteX108" fmla="*/ 21877 w 630510"/>
                <a:gd name="connsiteY108" fmla="*/ 226114 h 540962"/>
                <a:gd name="connsiteX109" fmla="*/ 22149 w 630510"/>
                <a:gd name="connsiteY109" fmla="*/ 209128 h 540962"/>
                <a:gd name="connsiteX110" fmla="*/ 22557 w 630510"/>
                <a:gd name="connsiteY110" fmla="*/ 192142 h 540962"/>
                <a:gd name="connsiteX111" fmla="*/ 22829 w 630510"/>
                <a:gd name="connsiteY111" fmla="*/ 175292 h 540962"/>
                <a:gd name="connsiteX112" fmla="*/ 19975 w 630510"/>
                <a:gd name="connsiteY112" fmla="*/ 153415 h 540962"/>
                <a:gd name="connsiteX113" fmla="*/ 17121 w 630510"/>
                <a:gd name="connsiteY113" fmla="*/ 131674 h 540962"/>
                <a:gd name="connsiteX114" fmla="*/ 14268 w 630510"/>
                <a:gd name="connsiteY114" fmla="*/ 109795 h 540962"/>
                <a:gd name="connsiteX115" fmla="*/ 11414 w 630510"/>
                <a:gd name="connsiteY115" fmla="*/ 87918 h 540962"/>
                <a:gd name="connsiteX116" fmla="*/ 8560 w 630510"/>
                <a:gd name="connsiteY116" fmla="*/ 66040 h 540962"/>
                <a:gd name="connsiteX117" fmla="*/ 5707 w 630510"/>
                <a:gd name="connsiteY117" fmla="*/ 44027 h 540962"/>
                <a:gd name="connsiteX118" fmla="*/ 2853 w 630510"/>
                <a:gd name="connsiteY118" fmla="*/ 22149 h 540962"/>
                <a:gd name="connsiteX119" fmla="*/ 0 w 630510"/>
                <a:gd name="connsiteY119" fmla="*/ 0 h 540962"/>
                <a:gd name="connsiteX120" fmla="*/ 35602 w 630510"/>
                <a:gd name="connsiteY120" fmla="*/ 0 h 540962"/>
                <a:gd name="connsiteX121" fmla="*/ 71204 w 630510"/>
                <a:gd name="connsiteY121" fmla="*/ 0 h 540962"/>
                <a:gd name="connsiteX122" fmla="*/ 106806 w 630510"/>
                <a:gd name="connsiteY122" fmla="*/ 0 h 540962"/>
                <a:gd name="connsiteX123" fmla="*/ 142408 w 630510"/>
                <a:gd name="connsiteY123" fmla="*/ 0 h 540962"/>
                <a:gd name="connsiteX124" fmla="*/ 178146 w 630510"/>
                <a:gd name="connsiteY124" fmla="*/ 0 h 540962"/>
                <a:gd name="connsiteX125" fmla="*/ 213748 w 630510"/>
                <a:gd name="connsiteY125" fmla="*/ 0 h 540962"/>
                <a:gd name="connsiteX126" fmla="*/ 249350 w 630510"/>
                <a:gd name="connsiteY126" fmla="*/ 0 h 540962"/>
                <a:gd name="connsiteX127" fmla="*/ 284953 w 630510"/>
                <a:gd name="connsiteY127" fmla="*/ 0 h 540962"/>
                <a:gd name="connsiteX128" fmla="*/ 320555 w 630510"/>
                <a:gd name="connsiteY128" fmla="*/ 0 h 540962"/>
                <a:gd name="connsiteX129" fmla="*/ 356157 w 630510"/>
                <a:gd name="connsiteY129" fmla="*/ 0 h 540962"/>
                <a:gd name="connsiteX130" fmla="*/ 391895 w 630510"/>
                <a:gd name="connsiteY130" fmla="*/ 0 h 540962"/>
                <a:gd name="connsiteX131" fmla="*/ 427497 w 630510"/>
                <a:gd name="connsiteY131" fmla="*/ 0 h 540962"/>
                <a:gd name="connsiteX132" fmla="*/ 463099 w 630510"/>
                <a:gd name="connsiteY132" fmla="*/ 0 h 540962"/>
                <a:gd name="connsiteX133" fmla="*/ 498701 w 630510"/>
                <a:gd name="connsiteY133" fmla="*/ 0 h 540962"/>
                <a:gd name="connsiteX134" fmla="*/ 534303 w 630510"/>
                <a:gd name="connsiteY134" fmla="*/ 0 h 540962"/>
                <a:gd name="connsiteX135" fmla="*/ 570041 w 630510"/>
                <a:gd name="connsiteY135" fmla="*/ 0 h 540962"/>
                <a:gd name="connsiteX136" fmla="*/ 575613 w 630510"/>
                <a:gd name="connsiteY136" fmla="*/ 12501 h 540962"/>
                <a:gd name="connsiteX137" fmla="*/ 581184 w 630510"/>
                <a:gd name="connsiteY137" fmla="*/ 20518 h 540962"/>
                <a:gd name="connsiteX138" fmla="*/ 582135 w 630510"/>
                <a:gd name="connsiteY138" fmla="*/ 26362 h 540962"/>
                <a:gd name="connsiteX139" fmla="*/ 581048 w 630510"/>
                <a:gd name="connsiteY139" fmla="*/ 32340 h 540962"/>
                <a:gd name="connsiteX140" fmla="*/ 571672 w 630510"/>
                <a:gd name="connsiteY140" fmla="*/ 45113 h 540962"/>
                <a:gd name="connsiteX141" fmla="*/ 563112 w 630510"/>
                <a:gd name="connsiteY141" fmla="*/ 51092 h 540962"/>
                <a:gd name="connsiteX142" fmla="*/ 558355 w 630510"/>
                <a:gd name="connsiteY142" fmla="*/ 57480 h 540962"/>
                <a:gd name="connsiteX143" fmla="*/ 551969 w 630510"/>
                <a:gd name="connsiteY143" fmla="*/ 63459 h 540962"/>
                <a:gd name="connsiteX144" fmla="*/ 541913 w 630510"/>
                <a:gd name="connsiteY144" fmla="*/ 80308 h 540962"/>
                <a:gd name="connsiteX145" fmla="*/ 562976 w 630510"/>
                <a:gd name="connsiteY145" fmla="*/ 79900 h 540962"/>
                <a:gd name="connsiteX146" fmla="*/ 584038 w 630510"/>
                <a:gd name="connsiteY146" fmla="*/ 79629 h 540962"/>
                <a:gd name="connsiteX147" fmla="*/ 605100 w 630510"/>
                <a:gd name="connsiteY147" fmla="*/ 79221 h 540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630510" h="540962">
                  <a:moveTo>
                    <a:pt x="628473" y="78950"/>
                  </a:moveTo>
                  <a:lnTo>
                    <a:pt x="627929" y="81803"/>
                  </a:lnTo>
                  <a:lnTo>
                    <a:pt x="630511" y="88054"/>
                  </a:lnTo>
                  <a:lnTo>
                    <a:pt x="630511" y="91587"/>
                  </a:lnTo>
                  <a:lnTo>
                    <a:pt x="628608" y="93761"/>
                  </a:lnTo>
                  <a:lnTo>
                    <a:pt x="624260" y="95120"/>
                  </a:lnTo>
                  <a:lnTo>
                    <a:pt x="620998" y="96615"/>
                  </a:lnTo>
                  <a:lnTo>
                    <a:pt x="620319" y="99333"/>
                  </a:lnTo>
                  <a:lnTo>
                    <a:pt x="620183" y="100555"/>
                  </a:lnTo>
                  <a:lnTo>
                    <a:pt x="620455" y="103545"/>
                  </a:lnTo>
                  <a:lnTo>
                    <a:pt x="620998" y="106127"/>
                  </a:lnTo>
                  <a:lnTo>
                    <a:pt x="618961" y="109659"/>
                  </a:lnTo>
                  <a:lnTo>
                    <a:pt x="604149" y="118356"/>
                  </a:lnTo>
                  <a:lnTo>
                    <a:pt x="597898" y="129499"/>
                  </a:lnTo>
                  <a:lnTo>
                    <a:pt x="600072" y="143224"/>
                  </a:lnTo>
                  <a:lnTo>
                    <a:pt x="594909" y="157084"/>
                  </a:lnTo>
                  <a:lnTo>
                    <a:pt x="582271" y="171080"/>
                  </a:lnTo>
                  <a:lnTo>
                    <a:pt x="576971" y="186571"/>
                  </a:lnTo>
                  <a:lnTo>
                    <a:pt x="578874" y="203829"/>
                  </a:lnTo>
                  <a:lnTo>
                    <a:pt x="572487" y="217825"/>
                  </a:lnTo>
                  <a:lnTo>
                    <a:pt x="557948" y="228424"/>
                  </a:lnTo>
                  <a:lnTo>
                    <a:pt x="553191" y="234947"/>
                  </a:lnTo>
                  <a:lnTo>
                    <a:pt x="553191" y="235354"/>
                  </a:lnTo>
                  <a:lnTo>
                    <a:pt x="553191" y="240246"/>
                  </a:lnTo>
                  <a:lnTo>
                    <a:pt x="554686" y="244051"/>
                  </a:lnTo>
                  <a:lnTo>
                    <a:pt x="549794" y="251253"/>
                  </a:lnTo>
                  <a:lnTo>
                    <a:pt x="537565" y="258591"/>
                  </a:lnTo>
                  <a:lnTo>
                    <a:pt x="530906" y="265793"/>
                  </a:lnTo>
                  <a:lnTo>
                    <a:pt x="529955" y="272859"/>
                  </a:lnTo>
                  <a:lnTo>
                    <a:pt x="527102" y="276256"/>
                  </a:lnTo>
                  <a:lnTo>
                    <a:pt x="521802" y="277751"/>
                  </a:lnTo>
                  <a:lnTo>
                    <a:pt x="518677" y="288078"/>
                  </a:lnTo>
                  <a:lnTo>
                    <a:pt x="515959" y="312538"/>
                  </a:lnTo>
                  <a:lnTo>
                    <a:pt x="509437" y="326398"/>
                  </a:lnTo>
                  <a:lnTo>
                    <a:pt x="498837" y="329795"/>
                  </a:lnTo>
                  <a:lnTo>
                    <a:pt x="493266" y="335231"/>
                  </a:lnTo>
                  <a:lnTo>
                    <a:pt x="492451" y="342704"/>
                  </a:lnTo>
                  <a:lnTo>
                    <a:pt x="486200" y="351265"/>
                  </a:lnTo>
                  <a:lnTo>
                    <a:pt x="474378" y="361048"/>
                  </a:lnTo>
                  <a:lnTo>
                    <a:pt x="470437" y="370289"/>
                  </a:lnTo>
                  <a:lnTo>
                    <a:pt x="474514" y="379121"/>
                  </a:lnTo>
                  <a:lnTo>
                    <a:pt x="473698" y="382655"/>
                  </a:lnTo>
                  <a:lnTo>
                    <a:pt x="470029" y="385509"/>
                  </a:lnTo>
                  <a:lnTo>
                    <a:pt x="457256" y="389721"/>
                  </a:lnTo>
                  <a:lnTo>
                    <a:pt x="455082" y="391759"/>
                  </a:lnTo>
                  <a:lnTo>
                    <a:pt x="453859" y="394069"/>
                  </a:lnTo>
                  <a:lnTo>
                    <a:pt x="456441" y="398553"/>
                  </a:lnTo>
                  <a:lnTo>
                    <a:pt x="457935" y="405211"/>
                  </a:lnTo>
                  <a:lnTo>
                    <a:pt x="456033" y="416490"/>
                  </a:lnTo>
                  <a:lnTo>
                    <a:pt x="452907" y="421247"/>
                  </a:lnTo>
                  <a:lnTo>
                    <a:pt x="449918" y="425730"/>
                  </a:lnTo>
                  <a:lnTo>
                    <a:pt x="439319" y="433748"/>
                  </a:lnTo>
                  <a:lnTo>
                    <a:pt x="436330" y="439863"/>
                  </a:lnTo>
                  <a:lnTo>
                    <a:pt x="441085" y="444075"/>
                  </a:lnTo>
                  <a:lnTo>
                    <a:pt x="440678" y="448831"/>
                  </a:lnTo>
                  <a:lnTo>
                    <a:pt x="435378" y="453859"/>
                  </a:lnTo>
                  <a:lnTo>
                    <a:pt x="436873" y="459431"/>
                  </a:lnTo>
                  <a:lnTo>
                    <a:pt x="438096" y="463235"/>
                  </a:lnTo>
                  <a:lnTo>
                    <a:pt x="443124" y="466632"/>
                  </a:lnTo>
                  <a:lnTo>
                    <a:pt x="444755" y="476008"/>
                  </a:lnTo>
                  <a:lnTo>
                    <a:pt x="441221" y="488102"/>
                  </a:lnTo>
                  <a:lnTo>
                    <a:pt x="441901" y="498022"/>
                  </a:lnTo>
                  <a:lnTo>
                    <a:pt x="447880" y="506175"/>
                  </a:lnTo>
                  <a:lnTo>
                    <a:pt x="449103" y="509708"/>
                  </a:lnTo>
                  <a:lnTo>
                    <a:pt x="443260" y="536614"/>
                  </a:lnTo>
                  <a:lnTo>
                    <a:pt x="443667" y="540418"/>
                  </a:lnTo>
                  <a:lnTo>
                    <a:pt x="418529" y="540418"/>
                  </a:lnTo>
                  <a:lnTo>
                    <a:pt x="395564" y="540554"/>
                  </a:lnTo>
                  <a:lnTo>
                    <a:pt x="372599" y="540554"/>
                  </a:lnTo>
                  <a:lnTo>
                    <a:pt x="349634" y="540554"/>
                  </a:lnTo>
                  <a:lnTo>
                    <a:pt x="326534" y="540554"/>
                  </a:lnTo>
                  <a:lnTo>
                    <a:pt x="303569" y="540690"/>
                  </a:lnTo>
                  <a:lnTo>
                    <a:pt x="280604" y="540690"/>
                  </a:lnTo>
                  <a:lnTo>
                    <a:pt x="257639" y="540690"/>
                  </a:lnTo>
                  <a:lnTo>
                    <a:pt x="234675" y="540690"/>
                  </a:lnTo>
                  <a:lnTo>
                    <a:pt x="211710" y="540826"/>
                  </a:lnTo>
                  <a:lnTo>
                    <a:pt x="188745" y="540826"/>
                  </a:lnTo>
                  <a:lnTo>
                    <a:pt x="165645" y="540826"/>
                  </a:lnTo>
                  <a:lnTo>
                    <a:pt x="142680" y="540826"/>
                  </a:lnTo>
                  <a:lnTo>
                    <a:pt x="119716" y="540962"/>
                  </a:lnTo>
                  <a:lnTo>
                    <a:pt x="96751" y="540962"/>
                  </a:lnTo>
                  <a:lnTo>
                    <a:pt x="73786" y="540962"/>
                  </a:lnTo>
                  <a:lnTo>
                    <a:pt x="73650" y="520307"/>
                  </a:lnTo>
                  <a:lnTo>
                    <a:pt x="73378" y="499652"/>
                  </a:lnTo>
                  <a:lnTo>
                    <a:pt x="73242" y="478998"/>
                  </a:lnTo>
                  <a:lnTo>
                    <a:pt x="72971" y="458343"/>
                  </a:lnTo>
                  <a:lnTo>
                    <a:pt x="66448" y="454810"/>
                  </a:lnTo>
                  <a:lnTo>
                    <a:pt x="54626" y="453043"/>
                  </a:lnTo>
                  <a:lnTo>
                    <a:pt x="48511" y="454267"/>
                  </a:lnTo>
                  <a:lnTo>
                    <a:pt x="41309" y="453316"/>
                  </a:lnTo>
                  <a:lnTo>
                    <a:pt x="36553" y="456713"/>
                  </a:lnTo>
                  <a:lnTo>
                    <a:pt x="33291" y="457392"/>
                  </a:lnTo>
                  <a:lnTo>
                    <a:pt x="30710" y="456577"/>
                  </a:lnTo>
                  <a:lnTo>
                    <a:pt x="29215" y="453587"/>
                  </a:lnTo>
                  <a:lnTo>
                    <a:pt x="23780" y="451413"/>
                  </a:lnTo>
                  <a:lnTo>
                    <a:pt x="17121" y="443939"/>
                  </a:lnTo>
                  <a:lnTo>
                    <a:pt x="17529" y="427361"/>
                  </a:lnTo>
                  <a:lnTo>
                    <a:pt x="17801" y="410647"/>
                  </a:lnTo>
                  <a:lnTo>
                    <a:pt x="18208" y="394069"/>
                  </a:lnTo>
                  <a:lnTo>
                    <a:pt x="18616" y="377355"/>
                  </a:lnTo>
                  <a:lnTo>
                    <a:pt x="18888" y="360641"/>
                  </a:lnTo>
                  <a:lnTo>
                    <a:pt x="19296" y="343927"/>
                  </a:lnTo>
                  <a:lnTo>
                    <a:pt x="19703" y="327077"/>
                  </a:lnTo>
                  <a:lnTo>
                    <a:pt x="19975" y="310363"/>
                  </a:lnTo>
                  <a:lnTo>
                    <a:pt x="20383" y="293513"/>
                  </a:lnTo>
                  <a:lnTo>
                    <a:pt x="20790" y="276664"/>
                  </a:lnTo>
                  <a:lnTo>
                    <a:pt x="21062" y="259814"/>
                  </a:lnTo>
                  <a:lnTo>
                    <a:pt x="21469" y="242963"/>
                  </a:lnTo>
                  <a:lnTo>
                    <a:pt x="21877" y="226114"/>
                  </a:lnTo>
                  <a:lnTo>
                    <a:pt x="22149" y="209128"/>
                  </a:lnTo>
                  <a:lnTo>
                    <a:pt x="22557" y="192142"/>
                  </a:lnTo>
                  <a:lnTo>
                    <a:pt x="22829" y="175292"/>
                  </a:lnTo>
                  <a:lnTo>
                    <a:pt x="19975" y="153415"/>
                  </a:lnTo>
                  <a:lnTo>
                    <a:pt x="17121" y="131674"/>
                  </a:lnTo>
                  <a:lnTo>
                    <a:pt x="14268" y="109795"/>
                  </a:lnTo>
                  <a:lnTo>
                    <a:pt x="11414" y="87918"/>
                  </a:lnTo>
                  <a:lnTo>
                    <a:pt x="8560" y="66040"/>
                  </a:lnTo>
                  <a:lnTo>
                    <a:pt x="5707" y="44027"/>
                  </a:lnTo>
                  <a:lnTo>
                    <a:pt x="2853" y="22149"/>
                  </a:lnTo>
                  <a:lnTo>
                    <a:pt x="0" y="0"/>
                  </a:lnTo>
                  <a:lnTo>
                    <a:pt x="35602" y="0"/>
                  </a:lnTo>
                  <a:lnTo>
                    <a:pt x="71204" y="0"/>
                  </a:lnTo>
                  <a:lnTo>
                    <a:pt x="106806" y="0"/>
                  </a:lnTo>
                  <a:lnTo>
                    <a:pt x="142408" y="0"/>
                  </a:lnTo>
                  <a:lnTo>
                    <a:pt x="178146" y="0"/>
                  </a:lnTo>
                  <a:lnTo>
                    <a:pt x="213748" y="0"/>
                  </a:lnTo>
                  <a:lnTo>
                    <a:pt x="249350" y="0"/>
                  </a:lnTo>
                  <a:lnTo>
                    <a:pt x="284953" y="0"/>
                  </a:lnTo>
                  <a:lnTo>
                    <a:pt x="320555" y="0"/>
                  </a:lnTo>
                  <a:lnTo>
                    <a:pt x="356157" y="0"/>
                  </a:lnTo>
                  <a:lnTo>
                    <a:pt x="391895" y="0"/>
                  </a:lnTo>
                  <a:lnTo>
                    <a:pt x="427497" y="0"/>
                  </a:lnTo>
                  <a:lnTo>
                    <a:pt x="463099" y="0"/>
                  </a:lnTo>
                  <a:lnTo>
                    <a:pt x="498701" y="0"/>
                  </a:lnTo>
                  <a:lnTo>
                    <a:pt x="534303" y="0"/>
                  </a:lnTo>
                  <a:lnTo>
                    <a:pt x="570041" y="0"/>
                  </a:lnTo>
                  <a:lnTo>
                    <a:pt x="575613" y="12501"/>
                  </a:lnTo>
                  <a:lnTo>
                    <a:pt x="581184" y="20518"/>
                  </a:lnTo>
                  <a:lnTo>
                    <a:pt x="582135" y="26362"/>
                  </a:lnTo>
                  <a:lnTo>
                    <a:pt x="581048" y="32340"/>
                  </a:lnTo>
                  <a:lnTo>
                    <a:pt x="571672" y="45113"/>
                  </a:lnTo>
                  <a:lnTo>
                    <a:pt x="563112" y="51092"/>
                  </a:lnTo>
                  <a:lnTo>
                    <a:pt x="558355" y="57480"/>
                  </a:lnTo>
                  <a:lnTo>
                    <a:pt x="551969" y="63459"/>
                  </a:lnTo>
                  <a:lnTo>
                    <a:pt x="541913" y="80308"/>
                  </a:lnTo>
                  <a:lnTo>
                    <a:pt x="562976" y="79900"/>
                  </a:lnTo>
                  <a:lnTo>
                    <a:pt x="584038" y="79629"/>
                  </a:lnTo>
                  <a:lnTo>
                    <a:pt x="605100" y="7922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8B99426B-9A0D-964F-72E5-DEF45C366989}"/>
                </a:ext>
              </a:extLst>
            </p:cNvPr>
            <p:cNvSpPr/>
            <p:nvPr/>
          </p:nvSpPr>
          <p:spPr>
            <a:xfrm>
              <a:off x="11655322" y="9417985"/>
              <a:ext cx="740578" cy="874698"/>
            </a:xfrm>
            <a:custGeom>
              <a:avLst/>
              <a:gdLst>
                <a:gd name="connsiteX0" fmla="*/ 740579 w 740578"/>
                <a:gd name="connsiteY0" fmla="*/ 407 h 874698"/>
                <a:gd name="connsiteX1" fmla="*/ 740579 w 740578"/>
                <a:gd name="connsiteY1" fmla="*/ 56936 h 874698"/>
                <a:gd name="connsiteX2" fmla="*/ 740443 w 740578"/>
                <a:gd name="connsiteY2" fmla="*/ 113057 h 874698"/>
                <a:gd name="connsiteX3" fmla="*/ 740443 w 740578"/>
                <a:gd name="connsiteY3" fmla="*/ 168906 h 874698"/>
                <a:gd name="connsiteX4" fmla="*/ 740443 w 740578"/>
                <a:gd name="connsiteY4" fmla="*/ 224483 h 874698"/>
                <a:gd name="connsiteX5" fmla="*/ 740443 w 740578"/>
                <a:gd name="connsiteY5" fmla="*/ 279925 h 874698"/>
                <a:gd name="connsiteX6" fmla="*/ 740443 w 740578"/>
                <a:gd name="connsiteY6" fmla="*/ 335095 h 874698"/>
                <a:gd name="connsiteX7" fmla="*/ 740443 w 740578"/>
                <a:gd name="connsiteY7" fmla="*/ 389992 h 874698"/>
                <a:gd name="connsiteX8" fmla="*/ 740443 w 740578"/>
                <a:gd name="connsiteY8" fmla="*/ 444619 h 874698"/>
                <a:gd name="connsiteX9" fmla="*/ 740443 w 740578"/>
                <a:gd name="connsiteY9" fmla="*/ 499109 h 874698"/>
                <a:gd name="connsiteX10" fmla="*/ 740443 w 740578"/>
                <a:gd name="connsiteY10" fmla="*/ 553327 h 874698"/>
                <a:gd name="connsiteX11" fmla="*/ 740443 w 740578"/>
                <a:gd name="connsiteY11" fmla="*/ 607275 h 874698"/>
                <a:gd name="connsiteX12" fmla="*/ 740443 w 740578"/>
                <a:gd name="connsiteY12" fmla="*/ 661085 h 874698"/>
                <a:gd name="connsiteX13" fmla="*/ 740443 w 740578"/>
                <a:gd name="connsiteY13" fmla="*/ 714624 h 874698"/>
                <a:gd name="connsiteX14" fmla="*/ 740443 w 740578"/>
                <a:gd name="connsiteY14" fmla="*/ 768027 h 874698"/>
                <a:gd name="connsiteX15" fmla="*/ 740443 w 740578"/>
                <a:gd name="connsiteY15" fmla="*/ 821159 h 874698"/>
                <a:gd name="connsiteX16" fmla="*/ 740443 w 740578"/>
                <a:gd name="connsiteY16" fmla="*/ 874154 h 874698"/>
                <a:gd name="connsiteX17" fmla="*/ 711363 w 740578"/>
                <a:gd name="connsiteY17" fmla="*/ 874154 h 874698"/>
                <a:gd name="connsiteX18" fmla="*/ 666113 w 740578"/>
                <a:gd name="connsiteY18" fmla="*/ 874290 h 874698"/>
                <a:gd name="connsiteX19" fmla="*/ 620863 w 740578"/>
                <a:gd name="connsiteY19" fmla="*/ 874426 h 874698"/>
                <a:gd name="connsiteX20" fmla="*/ 575749 w 740578"/>
                <a:gd name="connsiteY20" fmla="*/ 874562 h 874698"/>
                <a:gd name="connsiteX21" fmla="*/ 530499 w 740578"/>
                <a:gd name="connsiteY21" fmla="*/ 874562 h 874698"/>
                <a:gd name="connsiteX22" fmla="*/ 485248 w 740578"/>
                <a:gd name="connsiteY22" fmla="*/ 874698 h 874698"/>
                <a:gd name="connsiteX23" fmla="*/ 424644 w 740578"/>
                <a:gd name="connsiteY23" fmla="*/ 852685 h 874698"/>
                <a:gd name="connsiteX24" fmla="*/ 363902 w 740578"/>
                <a:gd name="connsiteY24" fmla="*/ 830535 h 874698"/>
                <a:gd name="connsiteX25" fmla="*/ 303298 w 740578"/>
                <a:gd name="connsiteY25" fmla="*/ 808386 h 874698"/>
                <a:gd name="connsiteX26" fmla="*/ 242692 w 740578"/>
                <a:gd name="connsiteY26" fmla="*/ 786236 h 874698"/>
                <a:gd name="connsiteX27" fmla="*/ 181951 w 740578"/>
                <a:gd name="connsiteY27" fmla="*/ 763951 h 874698"/>
                <a:gd name="connsiteX28" fmla="*/ 121346 w 740578"/>
                <a:gd name="connsiteY28" fmla="*/ 741665 h 874698"/>
                <a:gd name="connsiteX29" fmla="*/ 60605 w 740578"/>
                <a:gd name="connsiteY29" fmla="*/ 719381 h 874698"/>
                <a:gd name="connsiteX30" fmla="*/ 0 w 740578"/>
                <a:gd name="connsiteY30" fmla="*/ 697095 h 874698"/>
                <a:gd name="connsiteX31" fmla="*/ 6114 w 740578"/>
                <a:gd name="connsiteY31" fmla="*/ 688534 h 874698"/>
                <a:gd name="connsiteX32" fmla="*/ 14132 w 740578"/>
                <a:gd name="connsiteY32" fmla="*/ 665841 h 874698"/>
                <a:gd name="connsiteX33" fmla="*/ 14675 w 740578"/>
                <a:gd name="connsiteY33" fmla="*/ 664482 h 874698"/>
                <a:gd name="connsiteX34" fmla="*/ 14675 w 740578"/>
                <a:gd name="connsiteY34" fmla="*/ 664482 h 874698"/>
                <a:gd name="connsiteX35" fmla="*/ 32476 w 740578"/>
                <a:gd name="connsiteY35" fmla="*/ 662852 h 874698"/>
                <a:gd name="connsiteX36" fmla="*/ 40902 w 740578"/>
                <a:gd name="connsiteY36" fmla="*/ 657145 h 874698"/>
                <a:gd name="connsiteX37" fmla="*/ 45794 w 740578"/>
                <a:gd name="connsiteY37" fmla="*/ 646681 h 874698"/>
                <a:gd name="connsiteX38" fmla="*/ 46880 w 740578"/>
                <a:gd name="connsiteY38" fmla="*/ 635946 h 874698"/>
                <a:gd name="connsiteX39" fmla="*/ 44163 w 740578"/>
                <a:gd name="connsiteY39" fmla="*/ 625211 h 874698"/>
                <a:gd name="connsiteX40" fmla="*/ 36417 w 740578"/>
                <a:gd name="connsiteY40" fmla="*/ 617058 h 874698"/>
                <a:gd name="connsiteX41" fmla="*/ 24051 w 740578"/>
                <a:gd name="connsiteY41" fmla="*/ 611758 h 874698"/>
                <a:gd name="connsiteX42" fmla="*/ 16850 w 740578"/>
                <a:gd name="connsiteY42" fmla="*/ 596947 h 874698"/>
                <a:gd name="connsiteX43" fmla="*/ 14947 w 740578"/>
                <a:gd name="connsiteY43" fmla="*/ 572352 h 874698"/>
                <a:gd name="connsiteX44" fmla="*/ 17122 w 740578"/>
                <a:gd name="connsiteY44" fmla="*/ 559034 h 874698"/>
                <a:gd name="connsiteX45" fmla="*/ 23644 w 740578"/>
                <a:gd name="connsiteY45" fmla="*/ 557133 h 874698"/>
                <a:gd name="connsiteX46" fmla="*/ 29894 w 740578"/>
                <a:gd name="connsiteY46" fmla="*/ 551154 h 874698"/>
                <a:gd name="connsiteX47" fmla="*/ 35738 w 740578"/>
                <a:gd name="connsiteY47" fmla="*/ 541098 h 874698"/>
                <a:gd name="connsiteX48" fmla="*/ 40222 w 740578"/>
                <a:gd name="connsiteY48" fmla="*/ 530091 h 874698"/>
                <a:gd name="connsiteX49" fmla="*/ 43076 w 740578"/>
                <a:gd name="connsiteY49" fmla="*/ 518133 h 874698"/>
                <a:gd name="connsiteX50" fmla="*/ 43619 w 740578"/>
                <a:gd name="connsiteY50" fmla="*/ 503049 h 874698"/>
                <a:gd name="connsiteX51" fmla="*/ 41852 w 740578"/>
                <a:gd name="connsiteY51" fmla="*/ 484705 h 874698"/>
                <a:gd name="connsiteX52" fmla="*/ 53403 w 740578"/>
                <a:gd name="connsiteY52" fmla="*/ 462148 h 874698"/>
                <a:gd name="connsiteX53" fmla="*/ 64817 w 740578"/>
                <a:gd name="connsiteY53" fmla="*/ 448152 h 874698"/>
                <a:gd name="connsiteX54" fmla="*/ 86015 w 740578"/>
                <a:gd name="connsiteY54" fmla="*/ 431030 h 874698"/>
                <a:gd name="connsiteX55" fmla="*/ 90908 w 740578"/>
                <a:gd name="connsiteY55" fmla="*/ 425866 h 874698"/>
                <a:gd name="connsiteX56" fmla="*/ 90908 w 740578"/>
                <a:gd name="connsiteY56" fmla="*/ 421654 h 874698"/>
                <a:gd name="connsiteX57" fmla="*/ 90908 w 740578"/>
                <a:gd name="connsiteY57" fmla="*/ 421247 h 874698"/>
                <a:gd name="connsiteX58" fmla="*/ 86559 w 740578"/>
                <a:gd name="connsiteY58" fmla="*/ 415268 h 874698"/>
                <a:gd name="connsiteX59" fmla="*/ 67535 w 740578"/>
                <a:gd name="connsiteY59" fmla="*/ 403310 h 874698"/>
                <a:gd name="connsiteX60" fmla="*/ 59382 w 740578"/>
                <a:gd name="connsiteY60" fmla="*/ 394749 h 874698"/>
                <a:gd name="connsiteX61" fmla="*/ 58703 w 740578"/>
                <a:gd name="connsiteY61" fmla="*/ 386867 h 874698"/>
                <a:gd name="connsiteX62" fmla="*/ 58431 w 740578"/>
                <a:gd name="connsiteY62" fmla="*/ 386731 h 874698"/>
                <a:gd name="connsiteX63" fmla="*/ 55985 w 740578"/>
                <a:gd name="connsiteY63" fmla="*/ 379121 h 874698"/>
                <a:gd name="connsiteX64" fmla="*/ 35602 w 740578"/>
                <a:gd name="connsiteY64" fmla="*/ 347325 h 874698"/>
                <a:gd name="connsiteX65" fmla="*/ 28808 w 740578"/>
                <a:gd name="connsiteY65" fmla="*/ 329931 h 874698"/>
                <a:gd name="connsiteX66" fmla="*/ 28808 w 740578"/>
                <a:gd name="connsiteY66" fmla="*/ 316886 h 874698"/>
                <a:gd name="connsiteX67" fmla="*/ 28808 w 740578"/>
                <a:gd name="connsiteY67" fmla="*/ 315799 h 874698"/>
                <a:gd name="connsiteX68" fmla="*/ 31254 w 740578"/>
                <a:gd name="connsiteY68" fmla="*/ 260493 h 874698"/>
                <a:gd name="connsiteX69" fmla="*/ 23916 w 740578"/>
                <a:gd name="connsiteY69" fmla="*/ 241333 h 874698"/>
                <a:gd name="connsiteX70" fmla="*/ 22149 w 740578"/>
                <a:gd name="connsiteY70" fmla="*/ 230462 h 874698"/>
                <a:gd name="connsiteX71" fmla="*/ 24323 w 740578"/>
                <a:gd name="connsiteY71" fmla="*/ 217146 h 874698"/>
                <a:gd name="connsiteX72" fmla="*/ 23780 w 740578"/>
                <a:gd name="connsiteY72" fmla="*/ 208721 h 874698"/>
                <a:gd name="connsiteX73" fmla="*/ 20247 w 740578"/>
                <a:gd name="connsiteY73" fmla="*/ 201518 h 874698"/>
                <a:gd name="connsiteX74" fmla="*/ 19432 w 740578"/>
                <a:gd name="connsiteY74" fmla="*/ 188338 h 874698"/>
                <a:gd name="connsiteX75" fmla="*/ 19024 w 740578"/>
                <a:gd name="connsiteY75" fmla="*/ 172031 h 874698"/>
                <a:gd name="connsiteX76" fmla="*/ 13181 w 740578"/>
                <a:gd name="connsiteY76" fmla="*/ 161568 h 874698"/>
                <a:gd name="connsiteX77" fmla="*/ 12093 w 740578"/>
                <a:gd name="connsiteY77" fmla="*/ 156948 h 874698"/>
                <a:gd name="connsiteX78" fmla="*/ 15355 w 740578"/>
                <a:gd name="connsiteY78" fmla="*/ 145669 h 874698"/>
                <a:gd name="connsiteX79" fmla="*/ 21334 w 740578"/>
                <a:gd name="connsiteY79" fmla="*/ 139826 h 874698"/>
                <a:gd name="connsiteX80" fmla="*/ 31118 w 740578"/>
                <a:gd name="connsiteY80" fmla="*/ 135750 h 874698"/>
                <a:gd name="connsiteX81" fmla="*/ 42260 w 740578"/>
                <a:gd name="connsiteY81" fmla="*/ 134391 h 874698"/>
                <a:gd name="connsiteX82" fmla="*/ 54898 w 740578"/>
                <a:gd name="connsiteY82" fmla="*/ 135614 h 874698"/>
                <a:gd name="connsiteX83" fmla="*/ 64546 w 740578"/>
                <a:gd name="connsiteY83" fmla="*/ 140778 h 874698"/>
                <a:gd name="connsiteX84" fmla="*/ 70932 w 740578"/>
                <a:gd name="connsiteY84" fmla="*/ 149610 h 874698"/>
                <a:gd name="connsiteX85" fmla="*/ 77183 w 740578"/>
                <a:gd name="connsiteY85" fmla="*/ 154094 h 874698"/>
                <a:gd name="connsiteX86" fmla="*/ 83433 w 740578"/>
                <a:gd name="connsiteY86" fmla="*/ 154230 h 874698"/>
                <a:gd name="connsiteX87" fmla="*/ 91587 w 740578"/>
                <a:gd name="connsiteY87" fmla="*/ 147029 h 874698"/>
                <a:gd name="connsiteX88" fmla="*/ 98925 w 740578"/>
                <a:gd name="connsiteY88" fmla="*/ 131402 h 874698"/>
                <a:gd name="connsiteX89" fmla="*/ 101370 w 740578"/>
                <a:gd name="connsiteY89" fmla="*/ 130450 h 874698"/>
                <a:gd name="connsiteX90" fmla="*/ 101642 w 740578"/>
                <a:gd name="connsiteY90" fmla="*/ 62235 h 874698"/>
                <a:gd name="connsiteX91" fmla="*/ 101778 w 740578"/>
                <a:gd name="connsiteY91" fmla="*/ 0 h 874698"/>
                <a:gd name="connsiteX92" fmla="*/ 141729 w 740578"/>
                <a:gd name="connsiteY92" fmla="*/ 0 h 874698"/>
                <a:gd name="connsiteX93" fmla="*/ 181544 w 740578"/>
                <a:gd name="connsiteY93" fmla="*/ 0 h 874698"/>
                <a:gd name="connsiteX94" fmla="*/ 221494 w 740578"/>
                <a:gd name="connsiteY94" fmla="*/ 0 h 874698"/>
                <a:gd name="connsiteX95" fmla="*/ 261445 w 740578"/>
                <a:gd name="connsiteY95" fmla="*/ 135 h 874698"/>
                <a:gd name="connsiteX96" fmla="*/ 301395 w 740578"/>
                <a:gd name="connsiteY96" fmla="*/ 135 h 874698"/>
                <a:gd name="connsiteX97" fmla="*/ 341346 w 740578"/>
                <a:gd name="connsiteY97" fmla="*/ 135 h 874698"/>
                <a:gd name="connsiteX98" fmla="*/ 381160 w 740578"/>
                <a:gd name="connsiteY98" fmla="*/ 135 h 874698"/>
                <a:gd name="connsiteX99" fmla="*/ 421111 w 740578"/>
                <a:gd name="connsiteY99" fmla="*/ 271 h 874698"/>
                <a:gd name="connsiteX100" fmla="*/ 461061 w 740578"/>
                <a:gd name="connsiteY100" fmla="*/ 271 h 874698"/>
                <a:gd name="connsiteX101" fmla="*/ 501012 w 740578"/>
                <a:gd name="connsiteY101" fmla="*/ 271 h 874698"/>
                <a:gd name="connsiteX102" fmla="*/ 540962 w 740578"/>
                <a:gd name="connsiteY102" fmla="*/ 271 h 874698"/>
                <a:gd name="connsiteX103" fmla="*/ 580777 w 740578"/>
                <a:gd name="connsiteY103" fmla="*/ 271 h 874698"/>
                <a:gd name="connsiteX104" fmla="*/ 620727 w 740578"/>
                <a:gd name="connsiteY104" fmla="*/ 407 h 874698"/>
                <a:gd name="connsiteX105" fmla="*/ 660678 w 740578"/>
                <a:gd name="connsiteY105" fmla="*/ 407 h 874698"/>
                <a:gd name="connsiteX106" fmla="*/ 700628 w 740578"/>
                <a:gd name="connsiteY106" fmla="*/ 407 h 874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740578" h="874698">
                  <a:moveTo>
                    <a:pt x="740579" y="407"/>
                  </a:moveTo>
                  <a:lnTo>
                    <a:pt x="740579" y="56936"/>
                  </a:lnTo>
                  <a:lnTo>
                    <a:pt x="740443" y="113057"/>
                  </a:lnTo>
                  <a:lnTo>
                    <a:pt x="740443" y="168906"/>
                  </a:lnTo>
                  <a:lnTo>
                    <a:pt x="740443" y="224483"/>
                  </a:lnTo>
                  <a:lnTo>
                    <a:pt x="740443" y="279925"/>
                  </a:lnTo>
                  <a:lnTo>
                    <a:pt x="740443" y="335095"/>
                  </a:lnTo>
                  <a:lnTo>
                    <a:pt x="740443" y="389992"/>
                  </a:lnTo>
                  <a:lnTo>
                    <a:pt x="740443" y="444619"/>
                  </a:lnTo>
                  <a:lnTo>
                    <a:pt x="740443" y="499109"/>
                  </a:lnTo>
                  <a:lnTo>
                    <a:pt x="740443" y="553327"/>
                  </a:lnTo>
                  <a:lnTo>
                    <a:pt x="740443" y="607275"/>
                  </a:lnTo>
                  <a:lnTo>
                    <a:pt x="740443" y="661085"/>
                  </a:lnTo>
                  <a:lnTo>
                    <a:pt x="740443" y="714624"/>
                  </a:lnTo>
                  <a:lnTo>
                    <a:pt x="740443" y="768027"/>
                  </a:lnTo>
                  <a:lnTo>
                    <a:pt x="740443" y="821159"/>
                  </a:lnTo>
                  <a:lnTo>
                    <a:pt x="740443" y="874154"/>
                  </a:lnTo>
                  <a:lnTo>
                    <a:pt x="711363" y="874154"/>
                  </a:lnTo>
                  <a:lnTo>
                    <a:pt x="666113" y="874290"/>
                  </a:lnTo>
                  <a:lnTo>
                    <a:pt x="620863" y="874426"/>
                  </a:lnTo>
                  <a:lnTo>
                    <a:pt x="575749" y="874562"/>
                  </a:lnTo>
                  <a:lnTo>
                    <a:pt x="530499" y="874562"/>
                  </a:lnTo>
                  <a:lnTo>
                    <a:pt x="485248" y="874698"/>
                  </a:lnTo>
                  <a:lnTo>
                    <a:pt x="424644" y="852685"/>
                  </a:lnTo>
                  <a:lnTo>
                    <a:pt x="363902" y="830535"/>
                  </a:lnTo>
                  <a:lnTo>
                    <a:pt x="303298" y="808386"/>
                  </a:lnTo>
                  <a:lnTo>
                    <a:pt x="242692" y="786236"/>
                  </a:lnTo>
                  <a:lnTo>
                    <a:pt x="181951" y="763951"/>
                  </a:lnTo>
                  <a:lnTo>
                    <a:pt x="121346" y="741665"/>
                  </a:lnTo>
                  <a:lnTo>
                    <a:pt x="60605" y="719381"/>
                  </a:lnTo>
                  <a:lnTo>
                    <a:pt x="0" y="697095"/>
                  </a:lnTo>
                  <a:lnTo>
                    <a:pt x="6114" y="688534"/>
                  </a:lnTo>
                  <a:lnTo>
                    <a:pt x="14132" y="665841"/>
                  </a:lnTo>
                  <a:lnTo>
                    <a:pt x="14675" y="664482"/>
                  </a:lnTo>
                  <a:lnTo>
                    <a:pt x="14675" y="664482"/>
                  </a:lnTo>
                  <a:lnTo>
                    <a:pt x="32476" y="662852"/>
                  </a:lnTo>
                  <a:lnTo>
                    <a:pt x="40902" y="657145"/>
                  </a:lnTo>
                  <a:lnTo>
                    <a:pt x="45794" y="646681"/>
                  </a:lnTo>
                  <a:lnTo>
                    <a:pt x="46880" y="635946"/>
                  </a:lnTo>
                  <a:lnTo>
                    <a:pt x="44163" y="625211"/>
                  </a:lnTo>
                  <a:lnTo>
                    <a:pt x="36417" y="617058"/>
                  </a:lnTo>
                  <a:lnTo>
                    <a:pt x="24051" y="611758"/>
                  </a:lnTo>
                  <a:lnTo>
                    <a:pt x="16850" y="596947"/>
                  </a:lnTo>
                  <a:lnTo>
                    <a:pt x="14947" y="572352"/>
                  </a:lnTo>
                  <a:lnTo>
                    <a:pt x="17122" y="559034"/>
                  </a:lnTo>
                  <a:lnTo>
                    <a:pt x="23644" y="557133"/>
                  </a:lnTo>
                  <a:lnTo>
                    <a:pt x="29894" y="551154"/>
                  </a:lnTo>
                  <a:lnTo>
                    <a:pt x="35738" y="541098"/>
                  </a:lnTo>
                  <a:lnTo>
                    <a:pt x="40222" y="530091"/>
                  </a:lnTo>
                  <a:lnTo>
                    <a:pt x="43076" y="518133"/>
                  </a:lnTo>
                  <a:lnTo>
                    <a:pt x="43619" y="503049"/>
                  </a:lnTo>
                  <a:lnTo>
                    <a:pt x="41852" y="484705"/>
                  </a:lnTo>
                  <a:lnTo>
                    <a:pt x="53403" y="462148"/>
                  </a:lnTo>
                  <a:lnTo>
                    <a:pt x="64817" y="448152"/>
                  </a:lnTo>
                  <a:lnTo>
                    <a:pt x="86015" y="431030"/>
                  </a:lnTo>
                  <a:lnTo>
                    <a:pt x="90908" y="425866"/>
                  </a:lnTo>
                  <a:lnTo>
                    <a:pt x="90908" y="421654"/>
                  </a:lnTo>
                  <a:lnTo>
                    <a:pt x="90908" y="421247"/>
                  </a:lnTo>
                  <a:lnTo>
                    <a:pt x="86559" y="415268"/>
                  </a:lnTo>
                  <a:lnTo>
                    <a:pt x="67535" y="403310"/>
                  </a:lnTo>
                  <a:lnTo>
                    <a:pt x="59382" y="394749"/>
                  </a:lnTo>
                  <a:lnTo>
                    <a:pt x="58703" y="386867"/>
                  </a:lnTo>
                  <a:lnTo>
                    <a:pt x="58431" y="386731"/>
                  </a:lnTo>
                  <a:lnTo>
                    <a:pt x="55985" y="379121"/>
                  </a:lnTo>
                  <a:lnTo>
                    <a:pt x="35602" y="347325"/>
                  </a:lnTo>
                  <a:lnTo>
                    <a:pt x="28808" y="329931"/>
                  </a:lnTo>
                  <a:lnTo>
                    <a:pt x="28808" y="316886"/>
                  </a:lnTo>
                  <a:lnTo>
                    <a:pt x="28808" y="315799"/>
                  </a:lnTo>
                  <a:lnTo>
                    <a:pt x="31254" y="260493"/>
                  </a:lnTo>
                  <a:lnTo>
                    <a:pt x="23916" y="241333"/>
                  </a:lnTo>
                  <a:lnTo>
                    <a:pt x="22149" y="230462"/>
                  </a:lnTo>
                  <a:lnTo>
                    <a:pt x="24323" y="217146"/>
                  </a:lnTo>
                  <a:lnTo>
                    <a:pt x="23780" y="208721"/>
                  </a:lnTo>
                  <a:lnTo>
                    <a:pt x="20247" y="201518"/>
                  </a:lnTo>
                  <a:lnTo>
                    <a:pt x="19432" y="188338"/>
                  </a:lnTo>
                  <a:lnTo>
                    <a:pt x="19024" y="172031"/>
                  </a:lnTo>
                  <a:lnTo>
                    <a:pt x="13181" y="161568"/>
                  </a:lnTo>
                  <a:lnTo>
                    <a:pt x="12093" y="156948"/>
                  </a:lnTo>
                  <a:lnTo>
                    <a:pt x="15355" y="145669"/>
                  </a:lnTo>
                  <a:lnTo>
                    <a:pt x="21334" y="139826"/>
                  </a:lnTo>
                  <a:lnTo>
                    <a:pt x="31118" y="135750"/>
                  </a:lnTo>
                  <a:lnTo>
                    <a:pt x="42260" y="134391"/>
                  </a:lnTo>
                  <a:lnTo>
                    <a:pt x="54898" y="135614"/>
                  </a:lnTo>
                  <a:lnTo>
                    <a:pt x="64546" y="140778"/>
                  </a:lnTo>
                  <a:lnTo>
                    <a:pt x="70932" y="149610"/>
                  </a:lnTo>
                  <a:lnTo>
                    <a:pt x="77183" y="154094"/>
                  </a:lnTo>
                  <a:lnTo>
                    <a:pt x="83433" y="154230"/>
                  </a:lnTo>
                  <a:lnTo>
                    <a:pt x="91587" y="147029"/>
                  </a:lnTo>
                  <a:lnTo>
                    <a:pt x="98925" y="131402"/>
                  </a:lnTo>
                  <a:lnTo>
                    <a:pt x="101370" y="130450"/>
                  </a:lnTo>
                  <a:lnTo>
                    <a:pt x="101642" y="62235"/>
                  </a:lnTo>
                  <a:lnTo>
                    <a:pt x="101778" y="0"/>
                  </a:lnTo>
                  <a:lnTo>
                    <a:pt x="141729" y="0"/>
                  </a:lnTo>
                  <a:lnTo>
                    <a:pt x="181544" y="0"/>
                  </a:lnTo>
                  <a:lnTo>
                    <a:pt x="221494" y="0"/>
                  </a:lnTo>
                  <a:lnTo>
                    <a:pt x="261445" y="135"/>
                  </a:lnTo>
                  <a:lnTo>
                    <a:pt x="301395" y="135"/>
                  </a:lnTo>
                  <a:lnTo>
                    <a:pt x="341346" y="135"/>
                  </a:lnTo>
                  <a:lnTo>
                    <a:pt x="381160" y="135"/>
                  </a:lnTo>
                  <a:lnTo>
                    <a:pt x="421111" y="271"/>
                  </a:lnTo>
                  <a:lnTo>
                    <a:pt x="461061" y="271"/>
                  </a:lnTo>
                  <a:lnTo>
                    <a:pt x="501012" y="271"/>
                  </a:lnTo>
                  <a:lnTo>
                    <a:pt x="540962" y="271"/>
                  </a:lnTo>
                  <a:lnTo>
                    <a:pt x="580777" y="271"/>
                  </a:lnTo>
                  <a:lnTo>
                    <a:pt x="620727" y="407"/>
                  </a:lnTo>
                  <a:lnTo>
                    <a:pt x="660678" y="407"/>
                  </a:lnTo>
                  <a:lnTo>
                    <a:pt x="700628" y="40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9A2C4993-A1FC-49EA-05BA-547E38A43E8A}"/>
                </a:ext>
              </a:extLst>
            </p:cNvPr>
            <p:cNvSpPr/>
            <p:nvPr/>
          </p:nvSpPr>
          <p:spPr>
            <a:xfrm>
              <a:off x="10436153" y="8592341"/>
              <a:ext cx="1310620" cy="1519205"/>
            </a:xfrm>
            <a:custGeom>
              <a:avLst/>
              <a:gdLst>
                <a:gd name="connsiteX0" fmla="*/ 558492 w 1310620"/>
                <a:gd name="connsiteY0" fmla="*/ 0 h 1519205"/>
                <a:gd name="connsiteX1" fmla="*/ 558492 w 1310620"/>
                <a:gd name="connsiteY1" fmla="*/ 32069 h 1519205"/>
                <a:gd name="connsiteX2" fmla="*/ 558492 w 1310620"/>
                <a:gd name="connsiteY2" fmla="*/ 64138 h 1519205"/>
                <a:gd name="connsiteX3" fmla="*/ 558492 w 1310620"/>
                <a:gd name="connsiteY3" fmla="*/ 96072 h 1519205"/>
                <a:gd name="connsiteX4" fmla="*/ 558492 w 1310620"/>
                <a:gd name="connsiteY4" fmla="*/ 127868 h 1519205"/>
                <a:gd name="connsiteX5" fmla="*/ 558492 w 1310620"/>
                <a:gd name="connsiteY5" fmla="*/ 159666 h 1519205"/>
                <a:gd name="connsiteX6" fmla="*/ 558492 w 1310620"/>
                <a:gd name="connsiteY6" fmla="*/ 191328 h 1519205"/>
                <a:gd name="connsiteX7" fmla="*/ 558492 w 1310620"/>
                <a:gd name="connsiteY7" fmla="*/ 222853 h 1519205"/>
                <a:gd name="connsiteX8" fmla="*/ 558492 w 1310620"/>
                <a:gd name="connsiteY8" fmla="*/ 254378 h 1519205"/>
                <a:gd name="connsiteX9" fmla="*/ 558492 w 1310620"/>
                <a:gd name="connsiteY9" fmla="*/ 285768 h 1519205"/>
                <a:gd name="connsiteX10" fmla="*/ 558492 w 1310620"/>
                <a:gd name="connsiteY10" fmla="*/ 317022 h 1519205"/>
                <a:gd name="connsiteX11" fmla="*/ 558492 w 1310620"/>
                <a:gd name="connsiteY11" fmla="*/ 348276 h 1519205"/>
                <a:gd name="connsiteX12" fmla="*/ 558492 w 1310620"/>
                <a:gd name="connsiteY12" fmla="*/ 379394 h 1519205"/>
                <a:gd name="connsiteX13" fmla="*/ 558492 w 1310620"/>
                <a:gd name="connsiteY13" fmla="*/ 410376 h 1519205"/>
                <a:gd name="connsiteX14" fmla="*/ 558492 w 1310620"/>
                <a:gd name="connsiteY14" fmla="*/ 441357 h 1519205"/>
                <a:gd name="connsiteX15" fmla="*/ 558492 w 1310620"/>
                <a:gd name="connsiteY15" fmla="*/ 472204 h 1519205"/>
                <a:gd name="connsiteX16" fmla="*/ 558492 w 1310620"/>
                <a:gd name="connsiteY16" fmla="*/ 503049 h 1519205"/>
                <a:gd name="connsiteX17" fmla="*/ 588522 w 1310620"/>
                <a:gd name="connsiteY17" fmla="*/ 529819 h 1519205"/>
                <a:gd name="connsiteX18" fmla="*/ 618553 w 1310620"/>
                <a:gd name="connsiteY18" fmla="*/ 556589 h 1519205"/>
                <a:gd name="connsiteX19" fmla="*/ 648448 w 1310620"/>
                <a:gd name="connsiteY19" fmla="*/ 583223 h 1519205"/>
                <a:gd name="connsiteX20" fmla="*/ 678479 w 1310620"/>
                <a:gd name="connsiteY20" fmla="*/ 609856 h 1519205"/>
                <a:gd name="connsiteX21" fmla="*/ 708374 w 1310620"/>
                <a:gd name="connsiteY21" fmla="*/ 636354 h 1519205"/>
                <a:gd name="connsiteX22" fmla="*/ 738405 w 1310620"/>
                <a:gd name="connsiteY22" fmla="*/ 662852 h 1519205"/>
                <a:gd name="connsiteX23" fmla="*/ 768435 w 1310620"/>
                <a:gd name="connsiteY23" fmla="*/ 689213 h 1519205"/>
                <a:gd name="connsiteX24" fmla="*/ 798330 w 1310620"/>
                <a:gd name="connsiteY24" fmla="*/ 715575 h 1519205"/>
                <a:gd name="connsiteX25" fmla="*/ 821839 w 1310620"/>
                <a:gd name="connsiteY25" fmla="*/ 737725 h 1519205"/>
                <a:gd name="connsiteX26" fmla="*/ 845347 w 1310620"/>
                <a:gd name="connsiteY26" fmla="*/ 759874 h 1519205"/>
                <a:gd name="connsiteX27" fmla="*/ 868855 w 1310620"/>
                <a:gd name="connsiteY27" fmla="*/ 782024 h 1519205"/>
                <a:gd name="connsiteX28" fmla="*/ 892363 w 1310620"/>
                <a:gd name="connsiteY28" fmla="*/ 804037 h 1519205"/>
                <a:gd name="connsiteX29" fmla="*/ 915872 w 1310620"/>
                <a:gd name="connsiteY29" fmla="*/ 826051 h 1519205"/>
                <a:gd name="connsiteX30" fmla="*/ 939380 w 1310620"/>
                <a:gd name="connsiteY30" fmla="*/ 848064 h 1519205"/>
                <a:gd name="connsiteX31" fmla="*/ 962888 w 1310620"/>
                <a:gd name="connsiteY31" fmla="*/ 869942 h 1519205"/>
                <a:gd name="connsiteX32" fmla="*/ 986397 w 1310620"/>
                <a:gd name="connsiteY32" fmla="*/ 891820 h 1519205"/>
                <a:gd name="connsiteX33" fmla="*/ 1018874 w 1310620"/>
                <a:gd name="connsiteY33" fmla="*/ 923210 h 1519205"/>
                <a:gd name="connsiteX34" fmla="*/ 1051350 w 1310620"/>
                <a:gd name="connsiteY34" fmla="*/ 954463 h 1519205"/>
                <a:gd name="connsiteX35" fmla="*/ 1083827 w 1310620"/>
                <a:gd name="connsiteY35" fmla="*/ 985717 h 1519205"/>
                <a:gd name="connsiteX36" fmla="*/ 1116304 w 1310620"/>
                <a:gd name="connsiteY36" fmla="*/ 1016835 h 1519205"/>
                <a:gd name="connsiteX37" fmla="*/ 1148781 w 1310620"/>
                <a:gd name="connsiteY37" fmla="*/ 1047953 h 1519205"/>
                <a:gd name="connsiteX38" fmla="*/ 1181257 w 1310620"/>
                <a:gd name="connsiteY38" fmla="*/ 1078934 h 1519205"/>
                <a:gd name="connsiteX39" fmla="*/ 1213734 w 1310620"/>
                <a:gd name="connsiteY39" fmla="*/ 1109917 h 1519205"/>
                <a:gd name="connsiteX40" fmla="*/ 1248521 w 1310620"/>
                <a:gd name="connsiteY40" fmla="*/ 1142801 h 1519205"/>
                <a:gd name="connsiteX41" fmla="*/ 1248521 w 1310620"/>
                <a:gd name="connsiteY41" fmla="*/ 1155846 h 1519205"/>
                <a:gd name="connsiteX42" fmla="*/ 1255315 w 1310620"/>
                <a:gd name="connsiteY42" fmla="*/ 1173375 h 1519205"/>
                <a:gd name="connsiteX43" fmla="*/ 1275698 w 1310620"/>
                <a:gd name="connsiteY43" fmla="*/ 1205037 h 1519205"/>
                <a:gd name="connsiteX44" fmla="*/ 1278144 w 1310620"/>
                <a:gd name="connsiteY44" fmla="*/ 1212647 h 1519205"/>
                <a:gd name="connsiteX45" fmla="*/ 1278416 w 1310620"/>
                <a:gd name="connsiteY45" fmla="*/ 1212783 h 1519205"/>
                <a:gd name="connsiteX46" fmla="*/ 1279231 w 1310620"/>
                <a:gd name="connsiteY46" fmla="*/ 1220664 h 1519205"/>
                <a:gd name="connsiteX47" fmla="*/ 1287249 w 1310620"/>
                <a:gd name="connsiteY47" fmla="*/ 1229224 h 1519205"/>
                <a:gd name="connsiteX48" fmla="*/ 1306272 w 1310620"/>
                <a:gd name="connsiteY48" fmla="*/ 1241182 h 1519205"/>
                <a:gd name="connsiteX49" fmla="*/ 1310621 w 1310620"/>
                <a:gd name="connsiteY49" fmla="*/ 1247025 h 1519205"/>
                <a:gd name="connsiteX50" fmla="*/ 1310621 w 1310620"/>
                <a:gd name="connsiteY50" fmla="*/ 1247569 h 1519205"/>
                <a:gd name="connsiteX51" fmla="*/ 1310485 w 1310620"/>
                <a:gd name="connsiteY51" fmla="*/ 1251782 h 1519205"/>
                <a:gd name="connsiteX52" fmla="*/ 1305593 w 1310620"/>
                <a:gd name="connsiteY52" fmla="*/ 1256946 h 1519205"/>
                <a:gd name="connsiteX53" fmla="*/ 1284395 w 1310620"/>
                <a:gd name="connsiteY53" fmla="*/ 1274067 h 1519205"/>
                <a:gd name="connsiteX54" fmla="*/ 1272980 w 1310620"/>
                <a:gd name="connsiteY54" fmla="*/ 1288063 h 1519205"/>
                <a:gd name="connsiteX55" fmla="*/ 1261430 w 1310620"/>
                <a:gd name="connsiteY55" fmla="*/ 1310621 h 1519205"/>
                <a:gd name="connsiteX56" fmla="*/ 1263197 w 1310620"/>
                <a:gd name="connsiteY56" fmla="*/ 1328965 h 1519205"/>
                <a:gd name="connsiteX57" fmla="*/ 1262653 w 1310620"/>
                <a:gd name="connsiteY57" fmla="*/ 1344048 h 1519205"/>
                <a:gd name="connsiteX58" fmla="*/ 1259799 w 1310620"/>
                <a:gd name="connsiteY58" fmla="*/ 1356006 h 1519205"/>
                <a:gd name="connsiteX59" fmla="*/ 1255451 w 1310620"/>
                <a:gd name="connsiteY59" fmla="*/ 1367013 h 1519205"/>
                <a:gd name="connsiteX60" fmla="*/ 1249472 w 1310620"/>
                <a:gd name="connsiteY60" fmla="*/ 1377068 h 1519205"/>
                <a:gd name="connsiteX61" fmla="*/ 1243221 w 1310620"/>
                <a:gd name="connsiteY61" fmla="*/ 1383047 h 1519205"/>
                <a:gd name="connsiteX62" fmla="*/ 1236699 w 1310620"/>
                <a:gd name="connsiteY62" fmla="*/ 1384950 h 1519205"/>
                <a:gd name="connsiteX63" fmla="*/ 1234389 w 1310620"/>
                <a:gd name="connsiteY63" fmla="*/ 1398267 h 1519205"/>
                <a:gd name="connsiteX64" fmla="*/ 1236291 w 1310620"/>
                <a:gd name="connsiteY64" fmla="*/ 1422727 h 1519205"/>
                <a:gd name="connsiteX65" fmla="*/ 1243493 w 1310620"/>
                <a:gd name="connsiteY65" fmla="*/ 1437674 h 1519205"/>
                <a:gd name="connsiteX66" fmla="*/ 1255994 w 1310620"/>
                <a:gd name="connsiteY66" fmla="*/ 1442974 h 1519205"/>
                <a:gd name="connsiteX67" fmla="*/ 1263604 w 1310620"/>
                <a:gd name="connsiteY67" fmla="*/ 1450990 h 1519205"/>
                <a:gd name="connsiteX68" fmla="*/ 1266458 w 1310620"/>
                <a:gd name="connsiteY68" fmla="*/ 1461862 h 1519205"/>
                <a:gd name="connsiteX69" fmla="*/ 1265370 w 1310620"/>
                <a:gd name="connsiteY69" fmla="*/ 1472461 h 1519205"/>
                <a:gd name="connsiteX70" fmla="*/ 1260343 w 1310620"/>
                <a:gd name="connsiteY70" fmla="*/ 1482924 h 1519205"/>
                <a:gd name="connsiteX71" fmla="*/ 1251918 w 1310620"/>
                <a:gd name="connsiteY71" fmla="*/ 1488631 h 1519205"/>
                <a:gd name="connsiteX72" fmla="*/ 1234117 w 1310620"/>
                <a:gd name="connsiteY72" fmla="*/ 1490126 h 1519205"/>
                <a:gd name="connsiteX73" fmla="*/ 1234117 w 1310620"/>
                <a:gd name="connsiteY73" fmla="*/ 1490126 h 1519205"/>
                <a:gd name="connsiteX74" fmla="*/ 1233574 w 1310620"/>
                <a:gd name="connsiteY74" fmla="*/ 1491485 h 1519205"/>
                <a:gd name="connsiteX75" fmla="*/ 1218898 w 1310620"/>
                <a:gd name="connsiteY75" fmla="*/ 1493116 h 1519205"/>
                <a:gd name="connsiteX76" fmla="*/ 1182344 w 1310620"/>
                <a:gd name="connsiteY76" fmla="*/ 1496377 h 1519205"/>
                <a:gd name="connsiteX77" fmla="*/ 1145791 w 1310620"/>
                <a:gd name="connsiteY77" fmla="*/ 1499638 h 1519205"/>
                <a:gd name="connsiteX78" fmla="*/ 1109238 w 1310620"/>
                <a:gd name="connsiteY78" fmla="*/ 1502899 h 1519205"/>
                <a:gd name="connsiteX79" fmla="*/ 1072684 w 1310620"/>
                <a:gd name="connsiteY79" fmla="*/ 1506160 h 1519205"/>
                <a:gd name="connsiteX80" fmla="*/ 1036131 w 1310620"/>
                <a:gd name="connsiteY80" fmla="*/ 1509422 h 1519205"/>
                <a:gd name="connsiteX81" fmla="*/ 999577 w 1310620"/>
                <a:gd name="connsiteY81" fmla="*/ 1512683 h 1519205"/>
                <a:gd name="connsiteX82" fmla="*/ 963024 w 1310620"/>
                <a:gd name="connsiteY82" fmla="*/ 1515944 h 1519205"/>
                <a:gd name="connsiteX83" fmla="*/ 926471 w 1310620"/>
                <a:gd name="connsiteY83" fmla="*/ 1519205 h 1519205"/>
                <a:gd name="connsiteX84" fmla="*/ 926199 w 1310620"/>
                <a:gd name="connsiteY84" fmla="*/ 1518254 h 1519205"/>
                <a:gd name="connsiteX85" fmla="*/ 925384 w 1310620"/>
                <a:gd name="connsiteY85" fmla="*/ 1501676 h 1519205"/>
                <a:gd name="connsiteX86" fmla="*/ 919405 w 1310620"/>
                <a:gd name="connsiteY86" fmla="*/ 1495833 h 1519205"/>
                <a:gd name="connsiteX87" fmla="*/ 911796 w 1310620"/>
                <a:gd name="connsiteY87" fmla="*/ 1499502 h 1519205"/>
                <a:gd name="connsiteX88" fmla="*/ 908262 w 1310620"/>
                <a:gd name="connsiteY88" fmla="*/ 1478032 h 1519205"/>
                <a:gd name="connsiteX89" fmla="*/ 910165 w 1310620"/>
                <a:gd name="connsiteY89" fmla="*/ 1467840 h 1519205"/>
                <a:gd name="connsiteX90" fmla="*/ 909214 w 1310620"/>
                <a:gd name="connsiteY90" fmla="*/ 1457921 h 1519205"/>
                <a:gd name="connsiteX91" fmla="*/ 902011 w 1310620"/>
                <a:gd name="connsiteY91" fmla="*/ 1433461 h 1519205"/>
                <a:gd name="connsiteX92" fmla="*/ 882988 w 1310620"/>
                <a:gd name="connsiteY92" fmla="*/ 1403702 h 1519205"/>
                <a:gd name="connsiteX93" fmla="*/ 841950 w 1310620"/>
                <a:gd name="connsiteY93" fmla="*/ 1366606 h 1519205"/>
                <a:gd name="connsiteX94" fmla="*/ 821023 w 1310620"/>
                <a:gd name="connsiteY94" fmla="*/ 1354240 h 1519205"/>
                <a:gd name="connsiteX95" fmla="*/ 804581 w 1310620"/>
                <a:gd name="connsiteY95" fmla="*/ 1338477 h 1519205"/>
                <a:gd name="connsiteX96" fmla="*/ 794118 w 1310620"/>
                <a:gd name="connsiteY96" fmla="*/ 1334129 h 1519205"/>
                <a:gd name="connsiteX97" fmla="*/ 781073 w 1310620"/>
                <a:gd name="connsiteY97" fmla="*/ 1332905 h 1519205"/>
                <a:gd name="connsiteX98" fmla="*/ 777268 w 1310620"/>
                <a:gd name="connsiteY98" fmla="*/ 1339972 h 1519205"/>
                <a:gd name="connsiteX99" fmla="*/ 762456 w 1310620"/>
                <a:gd name="connsiteY99" fmla="*/ 1335080 h 1519205"/>
                <a:gd name="connsiteX100" fmla="*/ 764631 w 1310620"/>
                <a:gd name="connsiteY100" fmla="*/ 1317550 h 1519205"/>
                <a:gd name="connsiteX101" fmla="*/ 750091 w 1310620"/>
                <a:gd name="connsiteY101" fmla="*/ 1293091 h 1519205"/>
                <a:gd name="connsiteX102" fmla="*/ 738269 w 1310620"/>
                <a:gd name="connsiteY102" fmla="*/ 1290373 h 1519205"/>
                <a:gd name="connsiteX103" fmla="*/ 708510 w 1310620"/>
                <a:gd name="connsiteY103" fmla="*/ 1292004 h 1519205"/>
                <a:gd name="connsiteX104" fmla="*/ 668695 w 1310620"/>
                <a:gd name="connsiteY104" fmla="*/ 1278551 h 1519205"/>
                <a:gd name="connsiteX105" fmla="*/ 656873 w 1310620"/>
                <a:gd name="connsiteY105" fmla="*/ 1270534 h 1519205"/>
                <a:gd name="connsiteX106" fmla="*/ 652797 w 1310620"/>
                <a:gd name="connsiteY106" fmla="*/ 1256130 h 1519205"/>
                <a:gd name="connsiteX107" fmla="*/ 634045 w 1310620"/>
                <a:gd name="connsiteY107" fmla="*/ 1243628 h 1519205"/>
                <a:gd name="connsiteX108" fmla="*/ 609449 w 1310620"/>
                <a:gd name="connsiteY108" fmla="*/ 1231399 h 1519205"/>
                <a:gd name="connsiteX109" fmla="*/ 595725 w 1310620"/>
                <a:gd name="connsiteY109" fmla="*/ 1234253 h 1519205"/>
                <a:gd name="connsiteX110" fmla="*/ 577788 w 1310620"/>
                <a:gd name="connsiteY110" fmla="*/ 1232350 h 1519205"/>
                <a:gd name="connsiteX111" fmla="*/ 552241 w 1310620"/>
                <a:gd name="connsiteY111" fmla="*/ 1223517 h 1519205"/>
                <a:gd name="connsiteX112" fmla="*/ 537294 w 1310620"/>
                <a:gd name="connsiteY112" fmla="*/ 1222430 h 1519205"/>
                <a:gd name="connsiteX113" fmla="*/ 508214 w 1310620"/>
                <a:gd name="connsiteY113" fmla="*/ 1225012 h 1519205"/>
                <a:gd name="connsiteX114" fmla="*/ 497343 w 1310620"/>
                <a:gd name="connsiteY114" fmla="*/ 1223110 h 1519205"/>
                <a:gd name="connsiteX115" fmla="*/ 487287 w 1310620"/>
                <a:gd name="connsiteY115" fmla="*/ 1211967 h 1519205"/>
                <a:gd name="connsiteX116" fmla="*/ 476416 w 1310620"/>
                <a:gd name="connsiteY116" fmla="*/ 1206396 h 1519205"/>
                <a:gd name="connsiteX117" fmla="*/ 478727 w 1310620"/>
                <a:gd name="connsiteY117" fmla="*/ 1192671 h 1519205"/>
                <a:gd name="connsiteX118" fmla="*/ 477368 w 1310620"/>
                <a:gd name="connsiteY118" fmla="*/ 1180170 h 1519205"/>
                <a:gd name="connsiteX119" fmla="*/ 478998 w 1310620"/>
                <a:gd name="connsiteY119" fmla="*/ 1170522 h 1519205"/>
                <a:gd name="connsiteX120" fmla="*/ 474106 w 1310620"/>
                <a:gd name="connsiteY120" fmla="*/ 1149188 h 1519205"/>
                <a:gd name="connsiteX121" fmla="*/ 477911 w 1310620"/>
                <a:gd name="connsiteY121" fmla="*/ 1129348 h 1519205"/>
                <a:gd name="connsiteX122" fmla="*/ 474650 w 1310620"/>
                <a:gd name="connsiteY122" fmla="*/ 1122147 h 1519205"/>
                <a:gd name="connsiteX123" fmla="*/ 468536 w 1310620"/>
                <a:gd name="connsiteY123" fmla="*/ 1116711 h 1519205"/>
                <a:gd name="connsiteX124" fmla="*/ 449239 w 1310620"/>
                <a:gd name="connsiteY124" fmla="*/ 1108558 h 1519205"/>
                <a:gd name="connsiteX125" fmla="*/ 445706 w 1310620"/>
                <a:gd name="connsiteY125" fmla="*/ 1098367 h 1519205"/>
                <a:gd name="connsiteX126" fmla="*/ 448832 w 1310620"/>
                <a:gd name="connsiteY126" fmla="*/ 1084234 h 1519205"/>
                <a:gd name="connsiteX127" fmla="*/ 443804 w 1310620"/>
                <a:gd name="connsiteY127" fmla="*/ 1074858 h 1519205"/>
                <a:gd name="connsiteX128" fmla="*/ 428041 w 1310620"/>
                <a:gd name="connsiteY128" fmla="*/ 1066161 h 1519205"/>
                <a:gd name="connsiteX129" fmla="*/ 413365 w 1310620"/>
                <a:gd name="connsiteY129" fmla="*/ 1046322 h 1519205"/>
                <a:gd name="connsiteX130" fmla="*/ 394749 w 1310620"/>
                <a:gd name="connsiteY130" fmla="*/ 1035452 h 1519205"/>
                <a:gd name="connsiteX131" fmla="*/ 387139 w 1310620"/>
                <a:gd name="connsiteY131" fmla="*/ 1017242 h 1519205"/>
                <a:gd name="connsiteX132" fmla="*/ 375589 w 1310620"/>
                <a:gd name="connsiteY132" fmla="*/ 1005964 h 1519205"/>
                <a:gd name="connsiteX133" fmla="*/ 371649 w 1310620"/>
                <a:gd name="connsiteY133" fmla="*/ 995908 h 1519205"/>
                <a:gd name="connsiteX134" fmla="*/ 346102 w 1310620"/>
                <a:gd name="connsiteY134" fmla="*/ 960170 h 1519205"/>
                <a:gd name="connsiteX135" fmla="*/ 318789 w 1310620"/>
                <a:gd name="connsiteY135" fmla="*/ 932178 h 1519205"/>
                <a:gd name="connsiteX136" fmla="*/ 314576 w 1310620"/>
                <a:gd name="connsiteY136" fmla="*/ 916007 h 1519205"/>
                <a:gd name="connsiteX137" fmla="*/ 313489 w 1310620"/>
                <a:gd name="connsiteY137" fmla="*/ 893858 h 1519205"/>
                <a:gd name="connsiteX138" fmla="*/ 324224 w 1310620"/>
                <a:gd name="connsiteY138" fmla="*/ 880405 h 1519205"/>
                <a:gd name="connsiteX139" fmla="*/ 329932 w 1310620"/>
                <a:gd name="connsiteY139" fmla="*/ 868447 h 1519205"/>
                <a:gd name="connsiteX140" fmla="*/ 329388 w 1310620"/>
                <a:gd name="connsiteY140" fmla="*/ 857576 h 1519205"/>
                <a:gd name="connsiteX141" fmla="*/ 327757 w 1310620"/>
                <a:gd name="connsiteY141" fmla="*/ 849559 h 1519205"/>
                <a:gd name="connsiteX142" fmla="*/ 318381 w 1310620"/>
                <a:gd name="connsiteY142" fmla="*/ 835563 h 1519205"/>
                <a:gd name="connsiteX143" fmla="*/ 282099 w 1310620"/>
                <a:gd name="connsiteY143" fmla="*/ 827274 h 1519205"/>
                <a:gd name="connsiteX144" fmla="*/ 252612 w 1310620"/>
                <a:gd name="connsiteY144" fmla="*/ 792759 h 1519205"/>
                <a:gd name="connsiteX145" fmla="*/ 250846 w 1310620"/>
                <a:gd name="connsiteY145" fmla="*/ 766261 h 1519205"/>
                <a:gd name="connsiteX146" fmla="*/ 239295 w 1310620"/>
                <a:gd name="connsiteY146" fmla="*/ 739084 h 1519205"/>
                <a:gd name="connsiteX147" fmla="*/ 239160 w 1310620"/>
                <a:gd name="connsiteY147" fmla="*/ 721418 h 1519205"/>
                <a:gd name="connsiteX148" fmla="*/ 237393 w 1310620"/>
                <a:gd name="connsiteY148" fmla="*/ 702259 h 1519205"/>
                <a:gd name="connsiteX149" fmla="*/ 246225 w 1310620"/>
                <a:gd name="connsiteY149" fmla="*/ 698046 h 1519205"/>
                <a:gd name="connsiteX150" fmla="*/ 254107 w 1310620"/>
                <a:gd name="connsiteY150" fmla="*/ 699541 h 1519205"/>
                <a:gd name="connsiteX151" fmla="*/ 253292 w 1310620"/>
                <a:gd name="connsiteY151" fmla="*/ 707151 h 1519205"/>
                <a:gd name="connsiteX152" fmla="*/ 255874 w 1310620"/>
                <a:gd name="connsiteY152" fmla="*/ 720875 h 1519205"/>
                <a:gd name="connsiteX153" fmla="*/ 265114 w 1310620"/>
                <a:gd name="connsiteY153" fmla="*/ 731203 h 1519205"/>
                <a:gd name="connsiteX154" fmla="*/ 273947 w 1310620"/>
                <a:gd name="connsiteY154" fmla="*/ 735687 h 1519205"/>
                <a:gd name="connsiteX155" fmla="*/ 281963 w 1310620"/>
                <a:gd name="connsiteY155" fmla="*/ 745743 h 1519205"/>
                <a:gd name="connsiteX156" fmla="*/ 287942 w 1310620"/>
                <a:gd name="connsiteY156" fmla="*/ 748732 h 1519205"/>
                <a:gd name="connsiteX157" fmla="*/ 294194 w 1310620"/>
                <a:gd name="connsiteY157" fmla="*/ 749411 h 1519205"/>
                <a:gd name="connsiteX158" fmla="*/ 290796 w 1310620"/>
                <a:gd name="connsiteY158" fmla="*/ 743025 h 1519205"/>
                <a:gd name="connsiteX159" fmla="*/ 287263 w 1310620"/>
                <a:gd name="connsiteY159" fmla="*/ 738948 h 1519205"/>
                <a:gd name="connsiteX160" fmla="*/ 282915 w 1310620"/>
                <a:gd name="connsiteY160" fmla="*/ 725631 h 1519205"/>
                <a:gd name="connsiteX161" fmla="*/ 274762 w 1310620"/>
                <a:gd name="connsiteY161" fmla="*/ 708645 h 1519205"/>
                <a:gd name="connsiteX162" fmla="*/ 265386 w 1310620"/>
                <a:gd name="connsiteY162" fmla="*/ 699269 h 1519205"/>
                <a:gd name="connsiteX163" fmla="*/ 260629 w 1310620"/>
                <a:gd name="connsiteY163" fmla="*/ 682148 h 1519205"/>
                <a:gd name="connsiteX164" fmla="*/ 256553 w 1310620"/>
                <a:gd name="connsiteY164" fmla="*/ 678207 h 1519205"/>
                <a:gd name="connsiteX165" fmla="*/ 253971 w 1310620"/>
                <a:gd name="connsiteY165" fmla="*/ 671820 h 1519205"/>
                <a:gd name="connsiteX166" fmla="*/ 263075 w 1310620"/>
                <a:gd name="connsiteY166" fmla="*/ 664211 h 1519205"/>
                <a:gd name="connsiteX167" fmla="*/ 275577 w 1310620"/>
                <a:gd name="connsiteY167" fmla="*/ 658775 h 1519205"/>
                <a:gd name="connsiteX168" fmla="*/ 292291 w 1310620"/>
                <a:gd name="connsiteY168" fmla="*/ 657281 h 1519205"/>
                <a:gd name="connsiteX169" fmla="*/ 339579 w 1310620"/>
                <a:gd name="connsiteY169" fmla="*/ 659726 h 1519205"/>
                <a:gd name="connsiteX170" fmla="*/ 349635 w 1310620"/>
                <a:gd name="connsiteY170" fmla="*/ 655378 h 1519205"/>
                <a:gd name="connsiteX171" fmla="*/ 357924 w 1310620"/>
                <a:gd name="connsiteY171" fmla="*/ 656873 h 1519205"/>
                <a:gd name="connsiteX172" fmla="*/ 364039 w 1310620"/>
                <a:gd name="connsiteY172" fmla="*/ 656329 h 1519205"/>
                <a:gd name="connsiteX173" fmla="*/ 351266 w 1310620"/>
                <a:gd name="connsiteY173" fmla="*/ 651845 h 1519205"/>
                <a:gd name="connsiteX174" fmla="*/ 344063 w 1310620"/>
                <a:gd name="connsiteY174" fmla="*/ 653340 h 1519205"/>
                <a:gd name="connsiteX175" fmla="*/ 335503 w 1310620"/>
                <a:gd name="connsiteY175" fmla="*/ 652389 h 1519205"/>
                <a:gd name="connsiteX176" fmla="*/ 318653 w 1310620"/>
                <a:gd name="connsiteY176" fmla="*/ 653340 h 1519205"/>
                <a:gd name="connsiteX177" fmla="*/ 311859 w 1310620"/>
                <a:gd name="connsiteY177" fmla="*/ 651438 h 1519205"/>
                <a:gd name="connsiteX178" fmla="*/ 304249 w 1310620"/>
                <a:gd name="connsiteY178" fmla="*/ 646002 h 1519205"/>
                <a:gd name="connsiteX179" fmla="*/ 299357 w 1310620"/>
                <a:gd name="connsiteY179" fmla="*/ 645459 h 1519205"/>
                <a:gd name="connsiteX180" fmla="*/ 283730 w 1310620"/>
                <a:gd name="connsiteY180" fmla="*/ 654835 h 1519205"/>
                <a:gd name="connsiteX181" fmla="*/ 276800 w 1310620"/>
                <a:gd name="connsiteY181" fmla="*/ 653747 h 1519205"/>
                <a:gd name="connsiteX182" fmla="*/ 260358 w 1310620"/>
                <a:gd name="connsiteY182" fmla="*/ 643556 h 1519205"/>
                <a:gd name="connsiteX183" fmla="*/ 253156 w 1310620"/>
                <a:gd name="connsiteY183" fmla="*/ 642061 h 1519205"/>
                <a:gd name="connsiteX184" fmla="*/ 241606 w 1310620"/>
                <a:gd name="connsiteY184" fmla="*/ 647904 h 1519205"/>
                <a:gd name="connsiteX185" fmla="*/ 240246 w 1310620"/>
                <a:gd name="connsiteY185" fmla="*/ 673043 h 1519205"/>
                <a:gd name="connsiteX186" fmla="*/ 243780 w 1310620"/>
                <a:gd name="connsiteY186" fmla="*/ 691659 h 1519205"/>
                <a:gd name="connsiteX187" fmla="*/ 236849 w 1310620"/>
                <a:gd name="connsiteY187" fmla="*/ 693562 h 1519205"/>
                <a:gd name="connsiteX188" fmla="*/ 228832 w 1310620"/>
                <a:gd name="connsiteY188" fmla="*/ 685816 h 1519205"/>
                <a:gd name="connsiteX189" fmla="*/ 216466 w 1310620"/>
                <a:gd name="connsiteY189" fmla="*/ 681197 h 1519205"/>
                <a:gd name="connsiteX190" fmla="*/ 206275 w 1310620"/>
                <a:gd name="connsiteY190" fmla="*/ 674266 h 1519205"/>
                <a:gd name="connsiteX191" fmla="*/ 191871 w 1310620"/>
                <a:gd name="connsiteY191" fmla="*/ 661221 h 1519205"/>
                <a:gd name="connsiteX192" fmla="*/ 184261 w 1310620"/>
                <a:gd name="connsiteY192" fmla="*/ 656465 h 1519205"/>
                <a:gd name="connsiteX193" fmla="*/ 175701 w 1310620"/>
                <a:gd name="connsiteY193" fmla="*/ 667336 h 1519205"/>
                <a:gd name="connsiteX194" fmla="*/ 175429 w 1310620"/>
                <a:gd name="connsiteY194" fmla="*/ 662308 h 1519205"/>
                <a:gd name="connsiteX195" fmla="*/ 179642 w 1310620"/>
                <a:gd name="connsiteY195" fmla="*/ 649807 h 1519205"/>
                <a:gd name="connsiteX196" fmla="*/ 178418 w 1310620"/>
                <a:gd name="connsiteY196" fmla="*/ 628744 h 1519205"/>
                <a:gd name="connsiteX197" fmla="*/ 191328 w 1310620"/>
                <a:gd name="connsiteY197" fmla="*/ 645595 h 1519205"/>
                <a:gd name="connsiteX198" fmla="*/ 187387 w 1310620"/>
                <a:gd name="connsiteY198" fmla="*/ 633773 h 1519205"/>
                <a:gd name="connsiteX199" fmla="*/ 177331 w 1310620"/>
                <a:gd name="connsiteY199" fmla="*/ 620727 h 1519205"/>
                <a:gd name="connsiteX200" fmla="*/ 169721 w 1310620"/>
                <a:gd name="connsiteY200" fmla="*/ 616243 h 1519205"/>
                <a:gd name="connsiteX201" fmla="*/ 160074 w 1310620"/>
                <a:gd name="connsiteY201" fmla="*/ 592871 h 1519205"/>
                <a:gd name="connsiteX202" fmla="*/ 138468 w 1310620"/>
                <a:gd name="connsiteY202" fmla="*/ 578738 h 1519205"/>
                <a:gd name="connsiteX203" fmla="*/ 121210 w 1310620"/>
                <a:gd name="connsiteY203" fmla="*/ 555909 h 1519205"/>
                <a:gd name="connsiteX204" fmla="*/ 85880 w 1310620"/>
                <a:gd name="connsiteY204" fmla="*/ 517997 h 1519205"/>
                <a:gd name="connsiteX205" fmla="*/ 83570 w 1310620"/>
                <a:gd name="connsiteY205" fmla="*/ 484569 h 1519205"/>
                <a:gd name="connsiteX206" fmla="*/ 70661 w 1310620"/>
                <a:gd name="connsiteY206" fmla="*/ 442173 h 1519205"/>
                <a:gd name="connsiteX207" fmla="*/ 76097 w 1310620"/>
                <a:gd name="connsiteY207" fmla="*/ 417986 h 1519205"/>
                <a:gd name="connsiteX208" fmla="*/ 75417 w 1310620"/>
                <a:gd name="connsiteY208" fmla="*/ 400864 h 1519205"/>
                <a:gd name="connsiteX209" fmla="*/ 69030 w 1310620"/>
                <a:gd name="connsiteY209" fmla="*/ 374909 h 1519205"/>
                <a:gd name="connsiteX210" fmla="*/ 62372 w 1310620"/>
                <a:gd name="connsiteY210" fmla="*/ 360777 h 1519205"/>
                <a:gd name="connsiteX211" fmla="*/ 33700 w 1310620"/>
                <a:gd name="connsiteY211" fmla="*/ 321914 h 1519205"/>
                <a:gd name="connsiteX212" fmla="*/ 6115 w 1310620"/>
                <a:gd name="connsiteY212" fmla="*/ 295688 h 1519205"/>
                <a:gd name="connsiteX213" fmla="*/ 1903 w 1310620"/>
                <a:gd name="connsiteY213" fmla="*/ 275848 h 1519205"/>
                <a:gd name="connsiteX214" fmla="*/ 0 w 1310620"/>
                <a:gd name="connsiteY214" fmla="*/ 255738 h 1519205"/>
                <a:gd name="connsiteX215" fmla="*/ 5979 w 1310620"/>
                <a:gd name="connsiteY215" fmla="*/ 237801 h 1519205"/>
                <a:gd name="connsiteX216" fmla="*/ 11143 w 1310620"/>
                <a:gd name="connsiteY216" fmla="*/ 218912 h 1519205"/>
                <a:gd name="connsiteX217" fmla="*/ 14948 w 1310620"/>
                <a:gd name="connsiteY217" fmla="*/ 213884 h 1519205"/>
                <a:gd name="connsiteX218" fmla="*/ 16443 w 1310620"/>
                <a:gd name="connsiteY218" fmla="*/ 215923 h 1519205"/>
                <a:gd name="connsiteX219" fmla="*/ 15355 w 1310620"/>
                <a:gd name="connsiteY219" fmla="*/ 219999 h 1519205"/>
                <a:gd name="connsiteX220" fmla="*/ 19296 w 1310620"/>
                <a:gd name="connsiteY220" fmla="*/ 221222 h 1519205"/>
                <a:gd name="connsiteX221" fmla="*/ 20791 w 1310620"/>
                <a:gd name="connsiteY221" fmla="*/ 212933 h 1519205"/>
                <a:gd name="connsiteX222" fmla="*/ 23101 w 1310620"/>
                <a:gd name="connsiteY222" fmla="*/ 208585 h 1519205"/>
                <a:gd name="connsiteX223" fmla="*/ 19024 w 1310620"/>
                <a:gd name="connsiteY223" fmla="*/ 208041 h 1519205"/>
                <a:gd name="connsiteX224" fmla="*/ 19432 w 1310620"/>
                <a:gd name="connsiteY224" fmla="*/ 205460 h 1519205"/>
                <a:gd name="connsiteX225" fmla="*/ 21878 w 1310620"/>
                <a:gd name="connsiteY225" fmla="*/ 200160 h 1519205"/>
                <a:gd name="connsiteX226" fmla="*/ 30439 w 1310620"/>
                <a:gd name="connsiteY226" fmla="*/ 175292 h 1519205"/>
                <a:gd name="connsiteX227" fmla="*/ 29623 w 1310620"/>
                <a:gd name="connsiteY227" fmla="*/ 143903 h 1519205"/>
                <a:gd name="connsiteX228" fmla="*/ 38728 w 1310620"/>
                <a:gd name="connsiteY228" fmla="*/ 105176 h 1519205"/>
                <a:gd name="connsiteX229" fmla="*/ 38320 w 1310620"/>
                <a:gd name="connsiteY229" fmla="*/ 92402 h 1519205"/>
                <a:gd name="connsiteX230" fmla="*/ 32477 w 1310620"/>
                <a:gd name="connsiteY230" fmla="*/ 64817 h 1519205"/>
                <a:gd name="connsiteX231" fmla="*/ 26634 w 1310620"/>
                <a:gd name="connsiteY231" fmla="*/ 48239 h 1519205"/>
                <a:gd name="connsiteX232" fmla="*/ 16170 w 1310620"/>
                <a:gd name="connsiteY232" fmla="*/ 36417 h 1519205"/>
                <a:gd name="connsiteX233" fmla="*/ 20791 w 1310620"/>
                <a:gd name="connsiteY233" fmla="*/ 19160 h 1519205"/>
                <a:gd name="connsiteX234" fmla="*/ 20383 w 1310620"/>
                <a:gd name="connsiteY234" fmla="*/ 2718 h 1519205"/>
                <a:gd name="connsiteX235" fmla="*/ 18209 w 1310620"/>
                <a:gd name="connsiteY235" fmla="*/ 0 h 1519205"/>
                <a:gd name="connsiteX236" fmla="*/ 53131 w 1310620"/>
                <a:gd name="connsiteY236" fmla="*/ 0 h 1519205"/>
                <a:gd name="connsiteX237" fmla="*/ 86831 w 1310620"/>
                <a:gd name="connsiteY237" fmla="*/ 0 h 1519205"/>
                <a:gd name="connsiteX238" fmla="*/ 120531 w 1310620"/>
                <a:gd name="connsiteY238" fmla="*/ 0 h 1519205"/>
                <a:gd name="connsiteX239" fmla="*/ 154231 w 1310620"/>
                <a:gd name="connsiteY239" fmla="*/ 0 h 1519205"/>
                <a:gd name="connsiteX240" fmla="*/ 187931 w 1310620"/>
                <a:gd name="connsiteY240" fmla="*/ 0 h 1519205"/>
                <a:gd name="connsiteX241" fmla="*/ 221630 w 1310620"/>
                <a:gd name="connsiteY241" fmla="*/ 0 h 1519205"/>
                <a:gd name="connsiteX242" fmla="*/ 255330 w 1310620"/>
                <a:gd name="connsiteY242" fmla="*/ 0 h 1519205"/>
                <a:gd name="connsiteX243" fmla="*/ 289030 w 1310620"/>
                <a:gd name="connsiteY243" fmla="*/ 0 h 1519205"/>
                <a:gd name="connsiteX244" fmla="*/ 322729 w 1310620"/>
                <a:gd name="connsiteY244" fmla="*/ 0 h 1519205"/>
                <a:gd name="connsiteX245" fmla="*/ 356430 w 1310620"/>
                <a:gd name="connsiteY245" fmla="*/ 0 h 1519205"/>
                <a:gd name="connsiteX246" fmla="*/ 390129 w 1310620"/>
                <a:gd name="connsiteY246" fmla="*/ 0 h 1519205"/>
                <a:gd name="connsiteX247" fmla="*/ 423828 w 1310620"/>
                <a:gd name="connsiteY247" fmla="*/ 0 h 1519205"/>
                <a:gd name="connsiteX248" fmla="*/ 457528 w 1310620"/>
                <a:gd name="connsiteY248" fmla="*/ 0 h 1519205"/>
                <a:gd name="connsiteX249" fmla="*/ 491228 w 1310620"/>
                <a:gd name="connsiteY249" fmla="*/ 0 h 1519205"/>
                <a:gd name="connsiteX250" fmla="*/ 524928 w 1310620"/>
                <a:gd name="connsiteY250" fmla="*/ 0 h 1519205"/>
                <a:gd name="connsiteX251" fmla="*/ 558492 w 1310620"/>
                <a:gd name="connsiteY251" fmla="*/ 0 h 1519205"/>
                <a:gd name="connsiteX252" fmla="*/ 573575 w 1310620"/>
                <a:gd name="connsiteY252" fmla="*/ 1283444 h 1519205"/>
                <a:gd name="connsiteX253" fmla="*/ 599665 w 1310620"/>
                <a:gd name="connsiteY253" fmla="*/ 1291324 h 1519205"/>
                <a:gd name="connsiteX254" fmla="*/ 613662 w 1310620"/>
                <a:gd name="connsiteY254" fmla="*/ 1287520 h 1519205"/>
                <a:gd name="connsiteX255" fmla="*/ 616244 w 1310620"/>
                <a:gd name="connsiteY255" fmla="*/ 1291324 h 1519205"/>
                <a:gd name="connsiteX256" fmla="*/ 614613 w 1310620"/>
                <a:gd name="connsiteY256" fmla="*/ 1294585 h 1519205"/>
                <a:gd name="connsiteX257" fmla="*/ 582951 w 1310620"/>
                <a:gd name="connsiteY257" fmla="*/ 1300564 h 1519205"/>
                <a:gd name="connsiteX258" fmla="*/ 573303 w 1310620"/>
                <a:gd name="connsiteY258" fmla="*/ 1296352 h 1519205"/>
                <a:gd name="connsiteX259" fmla="*/ 572488 w 1310620"/>
                <a:gd name="connsiteY259" fmla="*/ 1290645 h 1519205"/>
                <a:gd name="connsiteX260" fmla="*/ 569227 w 1310620"/>
                <a:gd name="connsiteY260" fmla="*/ 1285210 h 1519205"/>
                <a:gd name="connsiteX261" fmla="*/ 573575 w 1310620"/>
                <a:gd name="connsiteY261" fmla="*/ 1283444 h 1519205"/>
                <a:gd name="connsiteX262" fmla="*/ 519357 w 1310620"/>
                <a:gd name="connsiteY262" fmla="*/ 1291868 h 1519205"/>
                <a:gd name="connsiteX263" fmla="*/ 512562 w 1310620"/>
                <a:gd name="connsiteY263" fmla="*/ 1292276 h 1519205"/>
                <a:gd name="connsiteX264" fmla="*/ 502099 w 1310620"/>
                <a:gd name="connsiteY264" fmla="*/ 1290645 h 1519205"/>
                <a:gd name="connsiteX265" fmla="*/ 505768 w 1310620"/>
                <a:gd name="connsiteY265" fmla="*/ 1287112 h 1519205"/>
                <a:gd name="connsiteX266" fmla="*/ 511611 w 1310620"/>
                <a:gd name="connsiteY266" fmla="*/ 1284530 h 1519205"/>
                <a:gd name="connsiteX267" fmla="*/ 513514 w 1310620"/>
                <a:gd name="connsiteY267" fmla="*/ 1286433 h 1519205"/>
                <a:gd name="connsiteX268" fmla="*/ 519357 w 1310620"/>
                <a:gd name="connsiteY268" fmla="*/ 1291868 h 1519205"/>
                <a:gd name="connsiteX269" fmla="*/ 553056 w 1310620"/>
                <a:gd name="connsiteY269" fmla="*/ 1308039 h 1519205"/>
                <a:gd name="connsiteX270" fmla="*/ 544088 w 1310620"/>
                <a:gd name="connsiteY270" fmla="*/ 1310213 h 1519205"/>
                <a:gd name="connsiteX271" fmla="*/ 537294 w 1310620"/>
                <a:gd name="connsiteY271" fmla="*/ 1308174 h 1519205"/>
                <a:gd name="connsiteX272" fmla="*/ 526422 w 1310620"/>
                <a:gd name="connsiteY272" fmla="*/ 1293499 h 1519205"/>
                <a:gd name="connsiteX273" fmla="*/ 549523 w 1310620"/>
                <a:gd name="connsiteY273" fmla="*/ 1291596 h 1519205"/>
                <a:gd name="connsiteX274" fmla="*/ 559442 w 1310620"/>
                <a:gd name="connsiteY274" fmla="*/ 1297983 h 1519205"/>
                <a:gd name="connsiteX275" fmla="*/ 560802 w 1310620"/>
                <a:gd name="connsiteY275" fmla="*/ 1299749 h 1519205"/>
                <a:gd name="connsiteX276" fmla="*/ 553056 w 1310620"/>
                <a:gd name="connsiteY276" fmla="*/ 1308039 h 1519205"/>
                <a:gd name="connsiteX277" fmla="*/ 769931 w 1310620"/>
                <a:gd name="connsiteY277" fmla="*/ 1389570 h 1519205"/>
                <a:gd name="connsiteX278" fmla="*/ 776453 w 1310620"/>
                <a:gd name="connsiteY278" fmla="*/ 1400848 h 1519205"/>
                <a:gd name="connsiteX279" fmla="*/ 767213 w 1310620"/>
                <a:gd name="connsiteY279" fmla="*/ 1399490 h 1519205"/>
                <a:gd name="connsiteX280" fmla="*/ 757428 w 1310620"/>
                <a:gd name="connsiteY280" fmla="*/ 1400169 h 1519205"/>
                <a:gd name="connsiteX281" fmla="*/ 754439 w 1310620"/>
                <a:gd name="connsiteY281" fmla="*/ 1394054 h 1519205"/>
                <a:gd name="connsiteX282" fmla="*/ 751585 w 1310620"/>
                <a:gd name="connsiteY282" fmla="*/ 1385493 h 1519205"/>
                <a:gd name="connsiteX283" fmla="*/ 749683 w 1310620"/>
                <a:gd name="connsiteY283" fmla="*/ 1383319 h 1519205"/>
                <a:gd name="connsiteX284" fmla="*/ 743025 w 1310620"/>
                <a:gd name="connsiteY284" fmla="*/ 1382504 h 1519205"/>
                <a:gd name="connsiteX285" fmla="*/ 742481 w 1310620"/>
                <a:gd name="connsiteY285" fmla="*/ 1381689 h 1519205"/>
                <a:gd name="connsiteX286" fmla="*/ 741666 w 1310620"/>
                <a:gd name="connsiteY286" fmla="*/ 1377612 h 1519205"/>
                <a:gd name="connsiteX287" fmla="*/ 743569 w 1310620"/>
                <a:gd name="connsiteY287" fmla="*/ 1375574 h 1519205"/>
                <a:gd name="connsiteX288" fmla="*/ 764495 w 1310620"/>
                <a:gd name="connsiteY288" fmla="*/ 1385086 h 1519205"/>
                <a:gd name="connsiteX289" fmla="*/ 769931 w 1310620"/>
                <a:gd name="connsiteY289" fmla="*/ 1389570 h 1519205"/>
                <a:gd name="connsiteX290" fmla="*/ 630511 w 1310620"/>
                <a:gd name="connsiteY290" fmla="*/ 1415252 h 1519205"/>
                <a:gd name="connsiteX291" fmla="*/ 624804 w 1310620"/>
                <a:gd name="connsiteY291" fmla="*/ 1415524 h 1519205"/>
                <a:gd name="connsiteX292" fmla="*/ 616923 w 1310620"/>
                <a:gd name="connsiteY292" fmla="*/ 1414166 h 1519205"/>
                <a:gd name="connsiteX293" fmla="*/ 612846 w 1310620"/>
                <a:gd name="connsiteY293" fmla="*/ 1406012 h 1519205"/>
                <a:gd name="connsiteX294" fmla="*/ 619233 w 1310620"/>
                <a:gd name="connsiteY294" fmla="*/ 1405469 h 1519205"/>
                <a:gd name="connsiteX295" fmla="*/ 625212 w 1310620"/>
                <a:gd name="connsiteY295" fmla="*/ 1406556 h 1519205"/>
                <a:gd name="connsiteX296" fmla="*/ 629967 w 1310620"/>
                <a:gd name="connsiteY296" fmla="*/ 1412942 h 1519205"/>
                <a:gd name="connsiteX297" fmla="*/ 630511 w 1310620"/>
                <a:gd name="connsiteY297" fmla="*/ 1415252 h 1519205"/>
                <a:gd name="connsiteX298" fmla="*/ 769523 w 1310620"/>
                <a:gd name="connsiteY298" fmla="*/ 1474499 h 1519205"/>
                <a:gd name="connsiteX299" fmla="*/ 762049 w 1310620"/>
                <a:gd name="connsiteY299" fmla="*/ 1475858 h 1519205"/>
                <a:gd name="connsiteX300" fmla="*/ 753760 w 1310620"/>
                <a:gd name="connsiteY300" fmla="*/ 1472733 h 1519205"/>
                <a:gd name="connsiteX301" fmla="*/ 746694 w 1310620"/>
                <a:gd name="connsiteY301" fmla="*/ 1458057 h 1519205"/>
                <a:gd name="connsiteX302" fmla="*/ 738812 w 1310620"/>
                <a:gd name="connsiteY302" fmla="*/ 1446642 h 1519205"/>
                <a:gd name="connsiteX303" fmla="*/ 743025 w 1310620"/>
                <a:gd name="connsiteY303" fmla="*/ 1443381 h 1519205"/>
                <a:gd name="connsiteX304" fmla="*/ 749412 w 1310620"/>
                <a:gd name="connsiteY304" fmla="*/ 1454388 h 1519205"/>
                <a:gd name="connsiteX305" fmla="*/ 765310 w 1310620"/>
                <a:gd name="connsiteY305" fmla="*/ 1471102 h 1519205"/>
                <a:gd name="connsiteX306" fmla="*/ 769523 w 1310620"/>
                <a:gd name="connsiteY306" fmla="*/ 1474499 h 1519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</a:cxnLst>
              <a:rect l="l" t="t" r="r" b="b"/>
              <a:pathLst>
                <a:path w="1310620" h="1519205">
                  <a:moveTo>
                    <a:pt x="558492" y="0"/>
                  </a:moveTo>
                  <a:lnTo>
                    <a:pt x="558492" y="32069"/>
                  </a:lnTo>
                  <a:lnTo>
                    <a:pt x="558492" y="64138"/>
                  </a:lnTo>
                  <a:lnTo>
                    <a:pt x="558492" y="96072"/>
                  </a:lnTo>
                  <a:lnTo>
                    <a:pt x="558492" y="127868"/>
                  </a:lnTo>
                  <a:lnTo>
                    <a:pt x="558492" y="159666"/>
                  </a:lnTo>
                  <a:lnTo>
                    <a:pt x="558492" y="191328"/>
                  </a:lnTo>
                  <a:lnTo>
                    <a:pt x="558492" y="222853"/>
                  </a:lnTo>
                  <a:lnTo>
                    <a:pt x="558492" y="254378"/>
                  </a:lnTo>
                  <a:lnTo>
                    <a:pt x="558492" y="285768"/>
                  </a:lnTo>
                  <a:lnTo>
                    <a:pt x="558492" y="317022"/>
                  </a:lnTo>
                  <a:lnTo>
                    <a:pt x="558492" y="348276"/>
                  </a:lnTo>
                  <a:lnTo>
                    <a:pt x="558492" y="379394"/>
                  </a:lnTo>
                  <a:lnTo>
                    <a:pt x="558492" y="410376"/>
                  </a:lnTo>
                  <a:lnTo>
                    <a:pt x="558492" y="441357"/>
                  </a:lnTo>
                  <a:lnTo>
                    <a:pt x="558492" y="472204"/>
                  </a:lnTo>
                  <a:lnTo>
                    <a:pt x="558492" y="503049"/>
                  </a:lnTo>
                  <a:lnTo>
                    <a:pt x="588522" y="529819"/>
                  </a:lnTo>
                  <a:lnTo>
                    <a:pt x="618553" y="556589"/>
                  </a:lnTo>
                  <a:lnTo>
                    <a:pt x="648448" y="583223"/>
                  </a:lnTo>
                  <a:lnTo>
                    <a:pt x="678479" y="609856"/>
                  </a:lnTo>
                  <a:lnTo>
                    <a:pt x="708374" y="636354"/>
                  </a:lnTo>
                  <a:lnTo>
                    <a:pt x="738405" y="662852"/>
                  </a:lnTo>
                  <a:lnTo>
                    <a:pt x="768435" y="689213"/>
                  </a:lnTo>
                  <a:lnTo>
                    <a:pt x="798330" y="715575"/>
                  </a:lnTo>
                  <a:lnTo>
                    <a:pt x="821839" y="737725"/>
                  </a:lnTo>
                  <a:lnTo>
                    <a:pt x="845347" y="759874"/>
                  </a:lnTo>
                  <a:lnTo>
                    <a:pt x="868855" y="782024"/>
                  </a:lnTo>
                  <a:lnTo>
                    <a:pt x="892363" y="804037"/>
                  </a:lnTo>
                  <a:lnTo>
                    <a:pt x="915872" y="826051"/>
                  </a:lnTo>
                  <a:lnTo>
                    <a:pt x="939380" y="848064"/>
                  </a:lnTo>
                  <a:lnTo>
                    <a:pt x="962888" y="869942"/>
                  </a:lnTo>
                  <a:lnTo>
                    <a:pt x="986397" y="891820"/>
                  </a:lnTo>
                  <a:lnTo>
                    <a:pt x="1018874" y="923210"/>
                  </a:lnTo>
                  <a:lnTo>
                    <a:pt x="1051350" y="954463"/>
                  </a:lnTo>
                  <a:lnTo>
                    <a:pt x="1083827" y="985717"/>
                  </a:lnTo>
                  <a:lnTo>
                    <a:pt x="1116304" y="1016835"/>
                  </a:lnTo>
                  <a:lnTo>
                    <a:pt x="1148781" y="1047953"/>
                  </a:lnTo>
                  <a:lnTo>
                    <a:pt x="1181257" y="1078934"/>
                  </a:lnTo>
                  <a:lnTo>
                    <a:pt x="1213734" y="1109917"/>
                  </a:lnTo>
                  <a:lnTo>
                    <a:pt x="1248521" y="1142801"/>
                  </a:lnTo>
                  <a:lnTo>
                    <a:pt x="1248521" y="1155846"/>
                  </a:lnTo>
                  <a:lnTo>
                    <a:pt x="1255315" y="1173375"/>
                  </a:lnTo>
                  <a:lnTo>
                    <a:pt x="1275698" y="1205037"/>
                  </a:lnTo>
                  <a:lnTo>
                    <a:pt x="1278144" y="1212647"/>
                  </a:lnTo>
                  <a:lnTo>
                    <a:pt x="1278416" y="1212783"/>
                  </a:lnTo>
                  <a:lnTo>
                    <a:pt x="1279231" y="1220664"/>
                  </a:lnTo>
                  <a:lnTo>
                    <a:pt x="1287249" y="1229224"/>
                  </a:lnTo>
                  <a:lnTo>
                    <a:pt x="1306272" y="1241182"/>
                  </a:lnTo>
                  <a:lnTo>
                    <a:pt x="1310621" y="1247025"/>
                  </a:lnTo>
                  <a:lnTo>
                    <a:pt x="1310621" y="1247569"/>
                  </a:lnTo>
                  <a:lnTo>
                    <a:pt x="1310485" y="1251782"/>
                  </a:lnTo>
                  <a:lnTo>
                    <a:pt x="1305593" y="1256946"/>
                  </a:lnTo>
                  <a:lnTo>
                    <a:pt x="1284395" y="1274067"/>
                  </a:lnTo>
                  <a:lnTo>
                    <a:pt x="1272980" y="1288063"/>
                  </a:lnTo>
                  <a:lnTo>
                    <a:pt x="1261430" y="1310621"/>
                  </a:lnTo>
                  <a:lnTo>
                    <a:pt x="1263197" y="1328965"/>
                  </a:lnTo>
                  <a:lnTo>
                    <a:pt x="1262653" y="1344048"/>
                  </a:lnTo>
                  <a:lnTo>
                    <a:pt x="1259799" y="1356006"/>
                  </a:lnTo>
                  <a:lnTo>
                    <a:pt x="1255451" y="1367013"/>
                  </a:lnTo>
                  <a:lnTo>
                    <a:pt x="1249472" y="1377068"/>
                  </a:lnTo>
                  <a:lnTo>
                    <a:pt x="1243221" y="1383047"/>
                  </a:lnTo>
                  <a:lnTo>
                    <a:pt x="1236699" y="1384950"/>
                  </a:lnTo>
                  <a:lnTo>
                    <a:pt x="1234389" y="1398267"/>
                  </a:lnTo>
                  <a:lnTo>
                    <a:pt x="1236291" y="1422727"/>
                  </a:lnTo>
                  <a:lnTo>
                    <a:pt x="1243493" y="1437674"/>
                  </a:lnTo>
                  <a:lnTo>
                    <a:pt x="1255994" y="1442974"/>
                  </a:lnTo>
                  <a:lnTo>
                    <a:pt x="1263604" y="1450990"/>
                  </a:lnTo>
                  <a:lnTo>
                    <a:pt x="1266458" y="1461862"/>
                  </a:lnTo>
                  <a:lnTo>
                    <a:pt x="1265370" y="1472461"/>
                  </a:lnTo>
                  <a:lnTo>
                    <a:pt x="1260343" y="1482924"/>
                  </a:lnTo>
                  <a:lnTo>
                    <a:pt x="1251918" y="1488631"/>
                  </a:lnTo>
                  <a:lnTo>
                    <a:pt x="1234117" y="1490126"/>
                  </a:lnTo>
                  <a:lnTo>
                    <a:pt x="1234117" y="1490126"/>
                  </a:lnTo>
                  <a:lnTo>
                    <a:pt x="1233574" y="1491485"/>
                  </a:lnTo>
                  <a:lnTo>
                    <a:pt x="1218898" y="1493116"/>
                  </a:lnTo>
                  <a:lnTo>
                    <a:pt x="1182344" y="1496377"/>
                  </a:lnTo>
                  <a:lnTo>
                    <a:pt x="1145791" y="1499638"/>
                  </a:lnTo>
                  <a:lnTo>
                    <a:pt x="1109238" y="1502899"/>
                  </a:lnTo>
                  <a:lnTo>
                    <a:pt x="1072684" y="1506160"/>
                  </a:lnTo>
                  <a:lnTo>
                    <a:pt x="1036131" y="1509422"/>
                  </a:lnTo>
                  <a:lnTo>
                    <a:pt x="999577" y="1512683"/>
                  </a:lnTo>
                  <a:lnTo>
                    <a:pt x="963024" y="1515944"/>
                  </a:lnTo>
                  <a:lnTo>
                    <a:pt x="926471" y="1519205"/>
                  </a:lnTo>
                  <a:lnTo>
                    <a:pt x="926199" y="1518254"/>
                  </a:lnTo>
                  <a:lnTo>
                    <a:pt x="925384" y="1501676"/>
                  </a:lnTo>
                  <a:lnTo>
                    <a:pt x="919405" y="1495833"/>
                  </a:lnTo>
                  <a:lnTo>
                    <a:pt x="911796" y="1499502"/>
                  </a:lnTo>
                  <a:lnTo>
                    <a:pt x="908262" y="1478032"/>
                  </a:lnTo>
                  <a:lnTo>
                    <a:pt x="910165" y="1467840"/>
                  </a:lnTo>
                  <a:lnTo>
                    <a:pt x="909214" y="1457921"/>
                  </a:lnTo>
                  <a:lnTo>
                    <a:pt x="902011" y="1433461"/>
                  </a:lnTo>
                  <a:lnTo>
                    <a:pt x="882988" y="1403702"/>
                  </a:lnTo>
                  <a:lnTo>
                    <a:pt x="841950" y="1366606"/>
                  </a:lnTo>
                  <a:lnTo>
                    <a:pt x="821023" y="1354240"/>
                  </a:lnTo>
                  <a:lnTo>
                    <a:pt x="804581" y="1338477"/>
                  </a:lnTo>
                  <a:lnTo>
                    <a:pt x="794118" y="1334129"/>
                  </a:lnTo>
                  <a:lnTo>
                    <a:pt x="781073" y="1332905"/>
                  </a:lnTo>
                  <a:lnTo>
                    <a:pt x="777268" y="1339972"/>
                  </a:lnTo>
                  <a:lnTo>
                    <a:pt x="762456" y="1335080"/>
                  </a:lnTo>
                  <a:lnTo>
                    <a:pt x="764631" y="1317550"/>
                  </a:lnTo>
                  <a:lnTo>
                    <a:pt x="750091" y="1293091"/>
                  </a:lnTo>
                  <a:lnTo>
                    <a:pt x="738269" y="1290373"/>
                  </a:lnTo>
                  <a:lnTo>
                    <a:pt x="708510" y="1292004"/>
                  </a:lnTo>
                  <a:lnTo>
                    <a:pt x="668695" y="1278551"/>
                  </a:lnTo>
                  <a:lnTo>
                    <a:pt x="656873" y="1270534"/>
                  </a:lnTo>
                  <a:lnTo>
                    <a:pt x="652797" y="1256130"/>
                  </a:lnTo>
                  <a:lnTo>
                    <a:pt x="634045" y="1243628"/>
                  </a:lnTo>
                  <a:lnTo>
                    <a:pt x="609449" y="1231399"/>
                  </a:lnTo>
                  <a:lnTo>
                    <a:pt x="595725" y="1234253"/>
                  </a:lnTo>
                  <a:lnTo>
                    <a:pt x="577788" y="1232350"/>
                  </a:lnTo>
                  <a:lnTo>
                    <a:pt x="552241" y="1223517"/>
                  </a:lnTo>
                  <a:lnTo>
                    <a:pt x="537294" y="1222430"/>
                  </a:lnTo>
                  <a:lnTo>
                    <a:pt x="508214" y="1225012"/>
                  </a:lnTo>
                  <a:lnTo>
                    <a:pt x="497343" y="1223110"/>
                  </a:lnTo>
                  <a:lnTo>
                    <a:pt x="487287" y="1211967"/>
                  </a:lnTo>
                  <a:lnTo>
                    <a:pt x="476416" y="1206396"/>
                  </a:lnTo>
                  <a:lnTo>
                    <a:pt x="478727" y="1192671"/>
                  </a:lnTo>
                  <a:lnTo>
                    <a:pt x="477368" y="1180170"/>
                  </a:lnTo>
                  <a:lnTo>
                    <a:pt x="478998" y="1170522"/>
                  </a:lnTo>
                  <a:lnTo>
                    <a:pt x="474106" y="1149188"/>
                  </a:lnTo>
                  <a:lnTo>
                    <a:pt x="477911" y="1129348"/>
                  </a:lnTo>
                  <a:lnTo>
                    <a:pt x="474650" y="1122147"/>
                  </a:lnTo>
                  <a:lnTo>
                    <a:pt x="468536" y="1116711"/>
                  </a:lnTo>
                  <a:lnTo>
                    <a:pt x="449239" y="1108558"/>
                  </a:lnTo>
                  <a:lnTo>
                    <a:pt x="445706" y="1098367"/>
                  </a:lnTo>
                  <a:lnTo>
                    <a:pt x="448832" y="1084234"/>
                  </a:lnTo>
                  <a:lnTo>
                    <a:pt x="443804" y="1074858"/>
                  </a:lnTo>
                  <a:lnTo>
                    <a:pt x="428041" y="1066161"/>
                  </a:lnTo>
                  <a:lnTo>
                    <a:pt x="413365" y="1046322"/>
                  </a:lnTo>
                  <a:lnTo>
                    <a:pt x="394749" y="1035452"/>
                  </a:lnTo>
                  <a:lnTo>
                    <a:pt x="387139" y="1017242"/>
                  </a:lnTo>
                  <a:lnTo>
                    <a:pt x="375589" y="1005964"/>
                  </a:lnTo>
                  <a:lnTo>
                    <a:pt x="371649" y="995908"/>
                  </a:lnTo>
                  <a:lnTo>
                    <a:pt x="346102" y="960170"/>
                  </a:lnTo>
                  <a:lnTo>
                    <a:pt x="318789" y="932178"/>
                  </a:lnTo>
                  <a:lnTo>
                    <a:pt x="314576" y="916007"/>
                  </a:lnTo>
                  <a:lnTo>
                    <a:pt x="313489" y="893858"/>
                  </a:lnTo>
                  <a:lnTo>
                    <a:pt x="324224" y="880405"/>
                  </a:lnTo>
                  <a:lnTo>
                    <a:pt x="329932" y="868447"/>
                  </a:lnTo>
                  <a:lnTo>
                    <a:pt x="329388" y="857576"/>
                  </a:lnTo>
                  <a:lnTo>
                    <a:pt x="327757" y="849559"/>
                  </a:lnTo>
                  <a:lnTo>
                    <a:pt x="318381" y="835563"/>
                  </a:lnTo>
                  <a:lnTo>
                    <a:pt x="282099" y="827274"/>
                  </a:lnTo>
                  <a:lnTo>
                    <a:pt x="252612" y="792759"/>
                  </a:lnTo>
                  <a:lnTo>
                    <a:pt x="250846" y="766261"/>
                  </a:lnTo>
                  <a:lnTo>
                    <a:pt x="239295" y="739084"/>
                  </a:lnTo>
                  <a:lnTo>
                    <a:pt x="239160" y="721418"/>
                  </a:lnTo>
                  <a:lnTo>
                    <a:pt x="237393" y="702259"/>
                  </a:lnTo>
                  <a:lnTo>
                    <a:pt x="246225" y="698046"/>
                  </a:lnTo>
                  <a:lnTo>
                    <a:pt x="254107" y="699541"/>
                  </a:lnTo>
                  <a:lnTo>
                    <a:pt x="253292" y="707151"/>
                  </a:lnTo>
                  <a:lnTo>
                    <a:pt x="255874" y="720875"/>
                  </a:lnTo>
                  <a:lnTo>
                    <a:pt x="265114" y="731203"/>
                  </a:lnTo>
                  <a:lnTo>
                    <a:pt x="273947" y="735687"/>
                  </a:lnTo>
                  <a:lnTo>
                    <a:pt x="281963" y="745743"/>
                  </a:lnTo>
                  <a:lnTo>
                    <a:pt x="287942" y="748732"/>
                  </a:lnTo>
                  <a:lnTo>
                    <a:pt x="294194" y="749411"/>
                  </a:lnTo>
                  <a:lnTo>
                    <a:pt x="290796" y="743025"/>
                  </a:lnTo>
                  <a:lnTo>
                    <a:pt x="287263" y="738948"/>
                  </a:lnTo>
                  <a:lnTo>
                    <a:pt x="282915" y="725631"/>
                  </a:lnTo>
                  <a:lnTo>
                    <a:pt x="274762" y="708645"/>
                  </a:lnTo>
                  <a:lnTo>
                    <a:pt x="265386" y="699269"/>
                  </a:lnTo>
                  <a:lnTo>
                    <a:pt x="260629" y="682148"/>
                  </a:lnTo>
                  <a:lnTo>
                    <a:pt x="256553" y="678207"/>
                  </a:lnTo>
                  <a:lnTo>
                    <a:pt x="253971" y="671820"/>
                  </a:lnTo>
                  <a:lnTo>
                    <a:pt x="263075" y="664211"/>
                  </a:lnTo>
                  <a:lnTo>
                    <a:pt x="275577" y="658775"/>
                  </a:lnTo>
                  <a:lnTo>
                    <a:pt x="292291" y="657281"/>
                  </a:lnTo>
                  <a:lnTo>
                    <a:pt x="339579" y="659726"/>
                  </a:lnTo>
                  <a:lnTo>
                    <a:pt x="349635" y="655378"/>
                  </a:lnTo>
                  <a:lnTo>
                    <a:pt x="357924" y="656873"/>
                  </a:lnTo>
                  <a:lnTo>
                    <a:pt x="364039" y="656329"/>
                  </a:lnTo>
                  <a:lnTo>
                    <a:pt x="351266" y="651845"/>
                  </a:lnTo>
                  <a:lnTo>
                    <a:pt x="344063" y="653340"/>
                  </a:lnTo>
                  <a:lnTo>
                    <a:pt x="335503" y="652389"/>
                  </a:lnTo>
                  <a:lnTo>
                    <a:pt x="318653" y="653340"/>
                  </a:lnTo>
                  <a:lnTo>
                    <a:pt x="311859" y="651438"/>
                  </a:lnTo>
                  <a:lnTo>
                    <a:pt x="304249" y="646002"/>
                  </a:lnTo>
                  <a:lnTo>
                    <a:pt x="299357" y="645459"/>
                  </a:lnTo>
                  <a:lnTo>
                    <a:pt x="283730" y="654835"/>
                  </a:lnTo>
                  <a:lnTo>
                    <a:pt x="276800" y="653747"/>
                  </a:lnTo>
                  <a:lnTo>
                    <a:pt x="260358" y="643556"/>
                  </a:lnTo>
                  <a:lnTo>
                    <a:pt x="253156" y="642061"/>
                  </a:lnTo>
                  <a:lnTo>
                    <a:pt x="241606" y="647904"/>
                  </a:lnTo>
                  <a:lnTo>
                    <a:pt x="240246" y="673043"/>
                  </a:lnTo>
                  <a:lnTo>
                    <a:pt x="243780" y="691659"/>
                  </a:lnTo>
                  <a:lnTo>
                    <a:pt x="236849" y="693562"/>
                  </a:lnTo>
                  <a:lnTo>
                    <a:pt x="228832" y="685816"/>
                  </a:lnTo>
                  <a:lnTo>
                    <a:pt x="216466" y="681197"/>
                  </a:lnTo>
                  <a:lnTo>
                    <a:pt x="206275" y="674266"/>
                  </a:lnTo>
                  <a:lnTo>
                    <a:pt x="191871" y="661221"/>
                  </a:lnTo>
                  <a:lnTo>
                    <a:pt x="184261" y="656465"/>
                  </a:lnTo>
                  <a:lnTo>
                    <a:pt x="175701" y="667336"/>
                  </a:lnTo>
                  <a:lnTo>
                    <a:pt x="175429" y="662308"/>
                  </a:lnTo>
                  <a:lnTo>
                    <a:pt x="179642" y="649807"/>
                  </a:lnTo>
                  <a:lnTo>
                    <a:pt x="178418" y="628744"/>
                  </a:lnTo>
                  <a:lnTo>
                    <a:pt x="191328" y="645595"/>
                  </a:lnTo>
                  <a:lnTo>
                    <a:pt x="187387" y="633773"/>
                  </a:lnTo>
                  <a:lnTo>
                    <a:pt x="177331" y="620727"/>
                  </a:lnTo>
                  <a:lnTo>
                    <a:pt x="169721" y="616243"/>
                  </a:lnTo>
                  <a:lnTo>
                    <a:pt x="160074" y="592871"/>
                  </a:lnTo>
                  <a:lnTo>
                    <a:pt x="138468" y="578738"/>
                  </a:lnTo>
                  <a:lnTo>
                    <a:pt x="121210" y="555909"/>
                  </a:lnTo>
                  <a:lnTo>
                    <a:pt x="85880" y="517997"/>
                  </a:lnTo>
                  <a:lnTo>
                    <a:pt x="83570" y="484569"/>
                  </a:lnTo>
                  <a:lnTo>
                    <a:pt x="70661" y="442173"/>
                  </a:lnTo>
                  <a:lnTo>
                    <a:pt x="76097" y="417986"/>
                  </a:lnTo>
                  <a:lnTo>
                    <a:pt x="75417" y="400864"/>
                  </a:lnTo>
                  <a:lnTo>
                    <a:pt x="69030" y="374909"/>
                  </a:lnTo>
                  <a:lnTo>
                    <a:pt x="62372" y="360777"/>
                  </a:lnTo>
                  <a:lnTo>
                    <a:pt x="33700" y="321914"/>
                  </a:lnTo>
                  <a:lnTo>
                    <a:pt x="6115" y="295688"/>
                  </a:lnTo>
                  <a:lnTo>
                    <a:pt x="1903" y="275848"/>
                  </a:lnTo>
                  <a:lnTo>
                    <a:pt x="0" y="255738"/>
                  </a:lnTo>
                  <a:lnTo>
                    <a:pt x="5979" y="237801"/>
                  </a:lnTo>
                  <a:lnTo>
                    <a:pt x="11143" y="218912"/>
                  </a:lnTo>
                  <a:lnTo>
                    <a:pt x="14948" y="213884"/>
                  </a:lnTo>
                  <a:lnTo>
                    <a:pt x="16443" y="215923"/>
                  </a:lnTo>
                  <a:lnTo>
                    <a:pt x="15355" y="219999"/>
                  </a:lnTo>
                  <a:lnTo>
                    <a:pt x="19296" y="221222"/>
                  </a:lnTo>
                  <a:lnTo>
                    <a:pt x="20791" y="212933"/>
                  </a:lnTo>
                  <a:lnTo>
                    <a:pt x="23101" y="208585"/>
                  </a:lnTo>
                  <a:lnTo>
                    <a:pt x="19024" y="208041"/>
                  </a:lnTo>
                  <a:lnTo>
                    <a:pt x="19432" y="205460"/>
                  </a:lnTo>
                  <a:lnTo>
                    <a:pt x="21878" y="200160"/>
                  </a:lnTo>
                  <a:lnTo>
                    <a:pt x="30439" y="175292"/>
                  </a:lnTo>
                  <a:lnTo>
                    <a:pt x="29623" y="143903"/>
                  </a:lnTo>
                  <a:lnTo>
                    <a:pt x="38728" y="105176"/>
                  </a:lnTo>
                  <a:lnTo>
                    <a:pt x="38320" y="92402"/>
                  </a:lnTo>
                  <a:lnTo>
                    <a:pt x="32477" y="64817"/>
                  </a:lnTo>
                  <a:lnTo>
                    <a:pt x="26634" y="48239"/>
                  </a:lnTo>
                  <a:lnTo>
                    <a:pt x="16170" y="36417"/>
                  </a:lnTo>
                  <a:lnTo>
                    <a:pt x="20791" y="19160"/>
                  </a:lnTo>
                  <a:lnTo>
                    <a:pt x="20383" y="2718"/>
                  </a:lnTo>
                  <a:lnTo>
                    <a:pt x="18209" y="0"/>
                  </a:lnTo>
                  <a:lnTo>
                    <a:pt x="53131" y="0"/>
                  </a:lnTo>
                  <a:lnTo>
                    <a:pt x="86831" y="0"/>
                  </a:lnTo>
                  <a:lnTo>
                    <a:pt x="120531" y="0"/>
                  </a:lnTo>
                  <a:lnTo>
                    <a:pt x="154231" y="0"/>
                  </a:lnTo>
                  <a:lnTo>
                    <a:pt x="187931" y="0"/>
                  </a:lnTo>
                  <a:lnTo>
                    <a:pt x="221630" y="0"/>
                  </a:lnTo>
                  <a:lnTo>
                    <a:pt x="255330" y="0"/>
                  </a:lnTo>
                  <a:lnTo>
                    <a:pt x="289030" y="0"/>
                  </a:lnTo>
                  <a:lnTo>
                    <a:pt x="322729" y="0"/>
                  </a:lnTo>
                  <a:lnTo>
                    <a:pt x="356430" y="0"/>
                  </a:lnTo>
                  <a:lnTo>
                    <a:pt x="390129" y="0"/>
                  </a:lnTo>
                  <a:lnTo>
                    <a:pt x="423828" y="0"/>
                  </a:lnTo>
                  <a:lnTo>
                    <a:pt x="457528" y="0"/>
                  </a:lnTo>
                  <a:lnTo>
                    <a:pt x="491228" y="0"/>
                  </a:lnTo>
                  <a:lnTo>
                    <a:pt x="524928" y="0"/>
                  </a:lnTo>
                  <a:lnTo>
                    <a:pt x="558492" y="0"/>
                  </a:lnTo>
                  <a:close/>
                  <a:moveTo>
                    <a:pt x="573575" y="1283444"/>
                  </a:moveTo>
                  <a:lnTo>
                    <a:pt x="599665" y="1291324"/>
                  </a:lnTo>
                  <a:lnTo>
                    <a:pt x="613662" y="1287520"/>
                  </a:lnTo>
                  <a:lnTo>
                    <a:pt x="616244" y="1291324"/>
                  </a:lnTo>
                  <a:lnTo>
                    <a:pt x="614613" y="1294585"/>
                  </a:lnTo>
                  <a:lnTo>
                    <a:pt x="582951" y="1300564"/>
                  </a:lnTo>
                  <a:lnTo>
                    <a:pt x="573303" y="1296352"/>
                  </a:lnTo>
                  <a:lnTo>
                    <a:pt x="572488" y="1290645"/>
                  </a:lnTo>
                  <a:lnTo>
                    <a:pt x="569227" y="1285210"/>
                  </a:lnTo>
                  <a:lnTo>
                    <a:pt x="573575" y="1283444"/>
                  </a:lnTo>
                  <a:close/>
                  <a:moveTo>
                    <a:pt x="519357" y="1291868"/>
                  </a:moveTo>
                  <a:lnTo>
                    <a:pt x="512562" y="1292276"/>
                  </a:lnTo>
                  <a:lnTo>
                    <a:pt x="502099" y="1290645"/>
                  </a:lnTo>
                  <a:lnTo>
                    <a:pt x="505768" y="1287112"/>
                  </a:lnTo>
                  <a:lnTo>
                    <a:pt x="511611" y="1284530"/>
                  </a:lnTo>
                  <a:lnTo>
                    <a:pt x="513514" y="1286433"/>
                  </a:lnTo>
                  <a:lnTo>
                    <a:pt x="519357" y="1291868"/>
                  </a:lnTo>
                  <a:close/>
                  <a:moveTo>
                    <a:pt x="553056" y="1308039"/>
                  </a:moveTo>
                  <a:lnTo>
                    <a:pt x="544088" y="1310213"/>
                  </a:lnTo>
                  <a:lnTo>
                    <a:pt x="537294" y="1308174"/>
                  </a:lnTo>
                  <a:lnTo>
                    <a:pt x="526422" y="1293499"/>
                  </a:lnTo>
                  <a:lnTo>
                    <a:pt x="549523" y="1291596"/>
                  </a:lnTo>
                  <a:lnTo>
                    <a:pt x="559442" y="1297983"/>
                  </a:lnTo>
                  <a:lnTo>
                    <a:pt x="560802" y="1299749"/>
                  </a:lnTo>
                  <a:lnTo>
                    <a:pt x="553056" y="1308039"/>
                  </a:lnTo>
                  <a:close/>
                  <a:moveTo>
                    <a:pt x="769931" y="1389570"/>
                  </a:moveTo>
                  <a:lnTo>
                    <a:pt x="776453" y="1400848"/>
                  </a:lnTo>
                  <a:lnTo>
                    <a:pt x="767213" y="1399490"/>
                  </a:lnTo>
                  <a:lnTo>
                    <a:pt x="757428" y="1400169"/>
                  </a:lnTo>
                  <a:lnTo>
                    <a:pt x="754439" y="1394054"/>
                  </a:lnTo>
                  <a:lnTo>
                    <a:pt x="751585" y="1385493"/>
                  </a:lnTo>
                  <a:lnTo>
                    <a:pt x="749683" y="1383319"/>
                  </a:lnTo>
                  <a:lnTo>
                    <a:pt x="743025" y="1382504"/>
                  </a:lnTo>
                  <a:lnTo>
                    <a:pt x="742481" y="1381689"/>
                  </a:lnTo>
                  <a:lnTo>
                    <a:pt x="741666" y="1377612"/>
                  </a:lnTo>
                  <a:lnTo>
                    <a:pt x="743569" y="1375574"/>
                  </a:lnTo>
                  <a:lnTo>
                    <a:pt x="764495" y="1385086"/>
                  </a:lnTo>
                  <a:lnTo>
                    <a:pt x="769931" y="1389570"/>
                  </a:lnTo>
                  <a:close/>
                  <a:moveTo>
                    <a:pt x="630511" y="1415252"/>
                  </a:moveTo>
                  <a:lnTo>
                    <a:pt x="624804" y="1415524"/>
                  </a:lnTo>
                  <a:lnTo>
                    <a:pt x="616923" y="1414166"/>
                  </a:lnTo>
                  <a:lnTo>
                    <a:pt x="612846" y="1406012"/>
                  </a:lnTo>
                  <a:lnTo>
                    <a:pt x="619233" y="1405469"/>
                  </a:lnTo>
                  <a:lnTo>
                    <a:pt x="625212" y="1406556"/>
                  </a:lnTo>
                  <a:lnTo>
                    <a:pt x="629967" y="1412942"/>
                  </a:lnTo>
                  <a:lnTo>
                    <a:pt x="630511" y="1415252"/>
                  </a:lnTo>
                  <a:close/>
                  <a:moveTo>
                    <a:pt x="769523" y="1474499"/>
                  </a:moveTo>
                  <a:lnTo>
                    <a:pt x="762049" y="1475858"/>
                  </a:lnTo>
                  <a:lnTo>
                    <a:pt x="753760" y="1472733"/>
                  </a:lnTo>
                  <a:lnTo>
                    <a:pt x="746694" y="1458057"/>
                  </a:lnTo>
                  <a:lnTo>
                    <a:pt x="738812" y="1446642"/>
                  </a:lnTo>
                  <a:lnTo>
                    <a:pt x="743025" y="1443381"/>
                  </a:lnTo>
                  <a:lnTo>
                    <a:pt x="749412" y="1454388"/>
                  </a:lnTo>
                  <a:lnTo>
                    <a:pt x="765310" y="1471102"/>
                  </a:lnTo>
                  <a:lnTo>
                    <a:pt x="769523" y="147449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CCBF5313-8DFC-3874-750E-D92C5A04F714}"/>
                </a:ext>
              </a:extLst>
            </p:cNvPr>
            <p:cNvSpPr/>
            <p:nvPr/>
          </p:nvSpPr>
          <p:spPr>
            <a:xfrm>
              <a:off x="12395901" y="8762470"/>
              <a:ext cx="899700" cy="655922"/>
            </a:xfrm>
            <a:custGeom>
              <a:avLst/>
              <a:gdLst>
                <a:gd name="connsiteX0" fmla="*/ 898206 w 899700"/>
                <a:gd name="connsiteY0" fmla="*/ 167412 h 655922"/>
                <a:gd name="connsiteX1" fmla="*/ 898342 w 899700"/>
                <a:gd name="connsiteY1" fmla="*/ 198666 h 655922"/>
                <a:gd name="connsiteX2" fmla="*/ 898342 w 899700"/>
                <a:gd name="connsiteY2" fmla="*/ 229648 h 655922"/>
                <a:gd name="connsiteX3" fmla="*/ 898478 w 899700"/>
                <a:gd name="connsiteY3" fmla="*/ 260630 h 655922"/>
                <a:gd name="connsiteX4" fmla="*/ 898614 w 899700"/>
                <a:gd name="connsiteY4" fmla="*/ 291612 h 655922"/>
                <a:gd name="connsiteX5" fmla="*/ 898614 w 899700"/>
                <a:gd name="connsiteY5" fmla="*/ 322322 h 655922"/>
                <a:gd name="connsiteX6" fmla="*/ 898749 w 899700"/>
                <a:gd name="connsiteY6" fmla="*/ 353032 h 655922"/>
                <a:gd name="connsiteX7" fmla="*/ 898885 w 899700"/>
                <a:gd name="connsiteY7" fmla="*/ 383743 h 655922"/>
                <a:gd name="connsiteX8" fmla="*/ 898885 w 899700"/>
                <a:gd name="connsiteY8" fmla="*/ 414317 h 655922"/>
                <a:gd name="connsiteX9" fmla="*/ 899021 w 899700"/>
                <a:gd name="connsiteY9" fmla="*/ 444755 h 655922"/>
                <a:gd name="connsiteX10" fmla="*/ 899157 w 899700"/>
                <a:gd name="connsiteY10" fmla="*/ 475194 h 655922"/>
                <a:gd name="connsiteX11" fmla="*/ 899294 w 899700"/>
                <a:gd name="connsiteY11" fmla="*/ 505496 h 655922"/>
                <a:gd name="connsiteX12" fmla="*/ 899294 w 899700"/>
                <a:gd name="connsiteY12" fmla="*/ 535799 h 655922"/>
                <a:gd name="connsiteX13" fmla="*/ 899430 w 899700"/>
                <a:gd name="connsiteY13" fmla="*/ 565966 h 655922"/>
                <a:gd name="connsiteX14" fmla="*/ 899565 w 899700"/>
                <a:gd name="connsiteY14" fmla="*/ 595997 h 655922"/>
                <a:gd name="connsiteX15" fmla="*/ 899565 w 899700"/>
                <a:gd name="connsiteY15" fmla="*/ 626027 h 655922"/>
                <a:gd name="connsiteX16" fmla="*/ 899701 w 899700"/>
                <a:gd name="connsiteY16" fmla="*/ 655922 h 655922"/>
                <a:gd name="connsiteX17" fmla="*/ 868040 w 899700"/>
                <a:gd name="connsiteY17" fmla="*/ 655922 h 655922"/>
                <a:gd name="connsiteX18" fmla="*/ 836514 w 899700"/>
                <a:gd name="connsiteY18" fmla="*/ 655922 h 655922"/>
                <a:gd name="connsiteX19" fmla="*/ 804853 w 899700"/>
                <a:gd name="connsiteY19" fmla="*/ 655922 h 655922"/>
                <a:gd name="connsiteX20" fmla="*/ 773327 w 899700"/>
                <a:gd name="connsiteY20" fmla="*/ 655922 h 655922"/>
                <a:gd name="connsiteX21" fmla="*/ 724952 w 899700"/>
                <a:gd name="connsiteY21" fmla="*/ 655922 h 655922"/>
                <a:gd name="connsiteX22" fmla="*/ 676576 w 899700"/>
                <a:gd name="connsiteY22" fmla="*/ 655922 h 655922"/>
                <a:gd name="connsiteX23" fmla="*/ 628337 w 899700"/>
                <a:gd name="connsiteY23" fmla="*/ 655922 h 655922"/>
                <a:gd name="connsiteX24" fmla="*/ 579961 w 899700"/>
                <a:gd name="connsiteY24" fmla="*/ 655922 h 655922"/>
                <a:gd name="connsiteX25" fmla="*/ 531586 w 899700"/>
                <a:gd name="connsiteY25" fmla="*/ 655922 h 655922"/>
                <a:gd name="connsiteX26" fmla="*/ 483347 w 899700"/>
                <a:gd name="connsiteY26" fmla="*/ 655922 h 655922"/>
                <a:gd name="connsiteX27" fmla="*/ 434971 w 899700"/>
                <a:gd name="connsiteY27" fmla="*/ 655922 h 655922"/>
                <a:gd name="connsiteX28" fmla="*/ 386595 w 899700"/>
                <a:gd name="connsiteY28" fmla="*/ 655922 h 655922"/>
                <a:gd name="connsiteX29" fmla="*/ 338356 w 899700"/>
                <a:gd name="connsiteY29" fmla="*/ 655922 h 655922"/>
                <a:gd name="connsiteX30" fmla="*/ 289980 w 899700"/>
                <a:gd name="connsiteY30" fmla="*/ 655922 h 655922"/>
                <a:gd name="connsiteX31" fmla="*/ 241605 w 899700"/>
                <a:gd name="connsiteY31" fmla="*/ 655922 h 655922"/>
                <a:gd name="connsiteX32" fmla="*/ 193230 w 899700"/>
                <a:gd name="connsiteY32" fmla="*/ 655922 h 655922"/>
                <a:gd name="connsiteX33" fmla="*/ 144990 w 899700"/>
                <a:gd name="connsiteY33" fmla="*/ 655922 h 655922"/>
                <a:gd name="connsiteX34" fmla="*/ 96615 w 899700"/>
                <a:gd name="connsiteY34" fmla="*/ 655922 h 655922"/>
                <a:gd name="connsiteX35" fmla="*/ 48239 w 899700"/>
                <a:gd name="connsiteY35" fmla="*/ 655922 h 655922"/>
                <a:gd name="connsiteX36" fmla="*/ 0 w 899700"/>
                <a:gd name="connsiteY36" fmla="*/ 655922 h 655922"/>
                <a:gd name="connsiteX37" fmla="*/ 0 w 899700"/>
                <a:gd name="connsiteY37" fmla="*/ 616108 h 655922"/>
                <a:gd name="connsiteX38" fmla="*/ 0 w 899700"/>
                <a:gd name="connsiteY38" fmla="*/ 576021 h 655922"/>
                <a:gd name="connsiteX39" fmla="*/ 0 w 899700"/>
                <a:gd name="connsiteY39" fmla="*/ 535799 h 655922"/>
                <a:gd name="connsiteX40" fmla="*/ 0 w 899700"/>
                <a:gd name="connsiteY40" fmla="*/ 495441 h 655922"/>
                <a:gd name="connsiteX41" fmla="*/ 0 w 899700"/>
                <a:gd name="connsiteY41" fmla="*/ 454947 h 655922"/>
                <a:gd name="connsiteX42" fmla="*/ 0 w 899700"/>
                <a:gd name="connsiteY42" fmla="*/ 414317 h 655922"/>
                <a:gd name="connsiteX43" fmla="*/ 0 w 899700"/>
                <a:gd name="connsiteY43" fmla="*/ 373551 h 655922"/>
                <a:gd name="connsiteX44" fmla="*/ 0 w 899700"/>
                <a:gd name="connsiteY44" fmla="*/ 332650 h 655922"/>
                <a:gd name="connsiteX45" fmla="*/ 0 w 899700"/>
                <a:gd name="connsiteY45" fmla="*/ 291612 h 655922"/>
                <a:gd name="connsiteX46" fmla="*/ 0 w 899700"/>
                <a:gd name="connsiteY46" fmla="*/ 250439 h 655922"/>
                <a:gd name="connsiteX47" fmla="*/ 0 w 899700"/>
                <a:gd name="connsiteY47" fmla="*/ 208993 h 655922"/>
                <a:gd name="connsiteX48" fmla="*/ 0 w 899700"/>
                <a:gd name="connsiteY48" fmla="*/ 167548 h 655922"/>
                <a:gd name="connsiteX49" fmla="*/ 0 w 899700"/>
                <a:gd name="connsiteY49" fmla="*/ 125831 h 655922"/>
                <a:gd name="connsiteX50" fmla="*/ 0 w 899700"/>
                <a:gd name="connsiteY50" fmla="*/ 83978 h 655922"/>
                <a:gd name="connsiteX51" fmla="*/ 0 w 899700"/>
                <a:gd name="connsiteY51" fmla="*/ 42125 h 655922"/>
                <a:gd name="connsiteX52" fmla="*/ 0 w 899700"/>
                <a:gd name="connsiteY52" fmla="*/ 0 h 655922"/>
                <a:gd name="connsiteX53" fmla="*/ 40086 w 899700"/>
                <a:gd name="connsiteY53" fmla="*/ 0 h 655922"/>
                <a:gd name="connsiteX54" fmla="*/ 80308 w 899700"/>
                <a:gd name="connsiteY54" fmla="*/ 0 h 655922"/>
                <a:gd name="connsiteX55" fmla="*/ 120531 w 899700"/>
                <a:gd name="connsiteY55" fmla="*/ 0 h 655922"/>
                <a:gd name="connsiteX56" fmla="*/ 160617 w 899700"/>
                <a:gd name="connsiteY56" fmla="*/ 0 h 655922"/>
                <a:gd name="connsiteX57" fmla="*/ 200839 w 899700"/>
                <a:gd name="connsiteY57" fmla="*/ 0 h 655922"/>
                <a:gd name="connsiteX58" fmla="*/ 241062 w 899700"/>
                <a:gd name="connsiteY58" fmla="*/ 0 h 655922"/>
                <a:gd name="connsiteX59" fmla="*/ 281148 w 899700"/>
                <a:gd name="connsiteY59" fmla="*/ 0 h 655922"/>
                <a:gd name="connsiteX60" fmla="*/ 321370 w 899700"/>
                <a:gd name="connsiteY60" fmla="*/ 0 h 655922"/>
                <a:gd name="connsiteX61" fmla="*/ 361592 w 899700"/>
                <a:gd name="connsiteY61" fmla="*/ 0 h 655922"/>
                <a:gd name="connsiteX62" fmla="*/ 401679 w 899700"/>
                <a:gd name="connsiteY62" fmla="*/ 0 h 655922"/>
                <a:gd name="connsiteX63" fmla="*/ 441901 w 899700"/>
                <a:gd name="connsiteY63" fmla="*/ 0 h 655922"/>
                <a:gd name="connsiteX64" fmla="*/ 481987 w 899700"/>
                <a:gd name="connsiteY64" fmla="*/ 0 h 655922"/>
                <a:gd name="connsiteX65" fmla="*/ 522210 w 899700"/>
                <a:gd name="connsiteY65" fmla="*/ 0 h 655922"/>
                <a:gd name="connsiteX66" fmla="*/ 562432 w 899700"/>
                <a:gd name="connsiteY66" fmla="*/ 0 h 655922"/>
                <a:gd name="connsiteX67" fmla="*/ 602518 w 899700"/>
                <a:gd name="connsiteY67" fmla="*/ 0 h 655922"/>
                <a:gd name="connsiteX68" fmla="*/ 642741 w 899700"/>
                <a:gd name="connsiteY68" fmla="*/ 0 h 655922"/>
                <a:gd name="connsiteX69" fmla="*/ 674674 w 899700"/>
                <a:gd name="connsiteY69" fmla="*/ 0 h 655922"/>
                <a:gd name="connsiteX70" fmla="*/ 706607 w 899700"/>
                <a:gd name="connsiteY70" fmla="*/ 0 h 655922"/>
                <a:gd name="connsiteX71" fmla="*/ 738540 w 899700"/>
                <a:gd name="connsiteY71" fmla="*/ 0 h 655922"/>
                <a:gd name="connsiteX72" fmla="*/ 770473 w 899700"/>
                <a:gd name="connsiteY72" fmla="*/ 0 h 655922"/>
                <a:gd name="connsiteX73" fmla="*/ 802407 w 899700"/>
                <a:gd name="connsiteY73" fmla="*/ 0 h 655922"/>
                <a:gd name="connsiteX74" fmla="*/ 834340 w 899700"/>
                <a:gd name="connsiteY74" fmla="*/ 0 h 655922"/>
                <a:gd name="connsiteX75" fmla="*/ 866137 w 899700"/>
                <a:gd name="connsiteY75" fmla="*/ 0 h 655922"/>
                <a:gd name="connsiteX76" fmla="*/ 898070 w 899700"/>
                <a:gd name="connsiteY76" fmla="*/ 0 h 655922"/>
                <a:gd name="connsiteX77" fmla="*/ 898206 w 899700"/>
                <a:gd name="connsiteY77" fmla="*/ 21063 h 655922"/>
                <a:gd name="connsiteX78" fmla="*/ 898206 w 899700"/>
                <a:gd name="connsiteY78" fmla="*/ 42125 h 655922"/>
                <a:gd name="connsiteX79" fmla="*/ 898206 w 899700"/>
                <a:gd name="connsiteY79" fmla="*/ 63051 h 655922"/>
                <a:gd name="connsiteX80" fmla="*/ 898206 w 899700"/>
                <a:gd name="connsiteY80" fmla="*/ 83978 h 655922"/>
                <a:gd name="connsiteX81" fmla="*/ 898206 w 899700"/>
                <a:gd name="connsiteY81" fmla="*/ 104904 h 655922"/>
                <a:gd name="connsiteX82" fmla="*/ 898206 w 899700"/>
                <a:gd name="connsiteY82" fmla="*/ 125831 h 655922"/>
                <a:gd name="connsiteX83" fmla="*/ 898206 w 899700"/>
                <a:gd name="connsiteY83" fmla="*/ 146622 h 65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899700" h="655922">
                  <a:moveTo>
                    <a:pt x="898206" y="167412"/>
                  </a:moveTo>
                  <a:lnTo>
                    <a:pt x="898342" y="198666"/>
                  </a:lnTo>
                  <a:lnTo>
                    <a:pt x="898342" y="229648"/>
                  </a:lnTo>
                  <a:lnTo>
                    <a:pt x="898478" y="260630"/>
                  </a:lnTo>
                  <a:lnTo>
                    <a:pt x="898614" y="291612"/>
                  </a:lnTo>
                  <a:lnTo>
                    <a:pt x="898614" y="322322"/>
                  </a:lnTo>
                  <a:lnTo>
                    <a:pt x="898749" y="353032"/>
                  </a:lnTo>
                  <a:lnTo>
                    <a:pt x="898885" y="383743"/>
                  </a:lnTo>
                  <a:lnTo>
                    <a:pt x="898885" y="414317"/>
                  </a:lnTo>
                  <a:lnTo>
                    <a:pt x="899021" y="444755"/>
                  </a:lnTo>
                  <a:lnTo>
                    <a:pt x="899157" y="475194"/>
                  </a:lnTo>
                  <a:lnTo>
                    <a:pt x="899294" y="505496"/>
                  </a:lnTo>
                  <a:lnTo>
                    <a:pt x="899294" y="535799"/>
                  </a:lnTo>
                  <a:lnTo>
                    <a:pt x="899430" y="565966"/>
                  </a:lnTo>
                  <a:lnTo>
                    <a:pt x="899565" y="595997"/>
                  </a:lnTo>
                  <a:lnTo>
                    <a:pt x="899565" y="626027"/>
                  </a:lnTo>
                  <a:lnTo>
                    <a:pt x="899701" y="655922"/>
                  </a:lnTo>
                  <a:lnTo>
                    <a:pt x="868040" y="655922"/>
                  </a:lnTo>
                  <a:lnTo>
                    <a:pt x="836514" y="655922"/>
                  </a:lnTo>
                  <a:lnTo>
                    <a:pt x="804853" y="655922"/>
                  </a:lnTo>
                  <a:lnTo>
                    <a:pt x="773327" y="655922"/>
                  </a:lnTo>
                  <a:lnTo>
                    <a:pt x="724952" y="655922"/>
                  </a:lnTo>
                  <a:lnTo>
                    <a:pt x="676576" y="655922"/>
                  </a:lnTo>
                  <a:lnTo>
                    <a:pt x="628337" y="655922"/>
                  </a:lnTo>
                  <a:lnTo>
                    <a:pt x="579961" y="655922"/>
                  </a:lnTo>
                  <a:lnTo>
                    <a:pt x="531586" y="655922"/>
                  </a:lnTo>
                  <a:lnTo>
                    <a:pt x="483347" y="655922"/>
                  </a:lnTo>
                  <a:lnTo>
                    <a:pt x="434971" y="655922"/>
                  </a:lnTo>
                  <a:lnTo>
                    <a:pt x="386595" y="655922"/>
                  </a:lnTo>
                  <a:lnTo>
                    <a:pt x="338356" y="655922"/>
                  </a:lnTo>
                  <a:lnTo>
                    <a:pt x="289980" y="655922"/>
                  </a:lnTo>
                  <a:lnTo>
                    <a:pt x="241605" y="655922"/>
                  </a:lnTo>
                  <a:lnTo>
                    <a:pt x="193230" y="655922"/>
                  </a:lnTo>
                  <a:lnTo>
                    <a:pt x="144990" y="655922"/>
                  </a:lnTo>
                  <a:lnTo>
                    <a:pt x="96615" y="655922"/>
                  </a:lnTo>
                  <a:lnTo>
                    <a:pt x="48239" y="655922"/>
                  </a:lnTo>
                  <a:lnTo>
                    <a:pt x="0" y="655922"/>
                  </a:lnTo>
                  <a:lnTo>
                    <a:pt x="0" y="616108"/>
                  </a:lnTo>
                  <a:lnTo>
                    <a:pt x="0" y="576021"/>
                  </a:lnTo>
                  <a:lnTo>
                    <a:pt x="0" y="535799"/>
                  </a:lnTo>
                  <a:lnTo>
                    <a:pt x="0" y="495441"/>
                  </a:lnTo>
                  <a:lnTo>
                    <a:pt x="0" y="454947"/>
                  </a:lnTo>
                  <a:lnTo>
                    <a:pt x="0" y="414317"/>
                  </a:lnTo>
                  <a:lnTo>
                    <a:pt x="0" y="373551"/>
                  </a:lnTo>
                  <a:lnTo>
                    <a:pt x="0" y="332650"/>
                  </a:lnTo>
                  <a:lnTo>
                    <a:pt x="0" y="291612"/>
                  </a:lnTo>
                  <a:lnTo>
                    <a:pt x="0" y="250439"/>
                  </a:lnTo>
                  <a:lnTo>
                    <a:pt x="0" y="208993"/>
                  </a:lnTo>
                  <a:lnTo>
                    <a:pt x="0" y="167548"/>
                  </a:lnTo>
                  <a:lnTo>
                    <a:pt x="0" y="125831"/>
                  </a:lnTo>
                  <a:lnTo>
                    <a:pt x="0" y="83978"/>
                  </a:lnTo>
                  <a:lnTo>
                    <a:pt x="0" y="42125"/>
                  </a:lnTo>
                  <a:lnTo>
                    <a:pt x="0" y="0"/>
                  </a:lnTo>
                  <a:lnTo>
                    <a:pt x="40086" y="0"/>
                  </a:lnTo>
                  <a:lnTo>
                    <a:pt x="80308" y="0"/>
                  </a:lnTo>
                  <a:lnTo>
                    <a:pt x="120531" y="0"/>
                  </a:lnTo>
                  <a:lnTo>
                    <a:pt x="160617" y="0"/>
                  </a:lnTo>
                  <a:lnTo>
                    <a:pt x="200839" y="0"/>
                  </a:lnTo>
                  <a:lnTo>
                    <a:pt x="241062" y="0"/>
                  </a:lnTo>
                  <a:lnTo>
                    <a:pt x="281148" y="0"/>
                  </a:lnTo>
                  <a:lnTo>
                    <a:pt x="321370" y="0"/>
                  </a:lnTo>
                  <a:lnTo>
                    <a:pt x="361592" y="0"/>
                  </a:lnTo>
                  <a:lnTo>
                    <a:pt x="401679" y="0"/>
                  </a:lnTo>
                  <a:lnTo>
                    <a:pt x="441901" y="0"/>
                  </a:lnTo>
                  <a:lnTo>
                    <a:pt x="481987" y="0"/>
                  </a:lnTo>
                  <a:lnTo>
                    <a:pt x="522210" y="0"/>
                  </a:lnTo>
                  <a:lnTo>
                    <a:pt x="562432" y="0"/>
                  </a:lnTo>
                  <a:lnTo>
                    <a:pt x="602518" y="0"/>
                  </a:lnTo>
                  <a:lnTo>
                    <a:pt x="642741" y="0"/>
                  </a:lnTo>
                  <a:lnTo>
                    <a:pt x="674674" y="0"/>
                  </a:lnTo>
                  <a:lnTo>
                    <a:pt x="706607" y="0"/>
                  </a:lnTo>
                  <a:lnTo>
                    <a:pt x="738540" y="0"/>
                  </a:lnTo>
                  <a:lnTo>
                    <a:pt x="770473" y="0"/>
                  </a:lnTo>
                  <a:lnTo>
                    <a:pt x="802407" y="0"/>
                  </a:lnTo>
                  <a:lnTo>
                    <a:pt x="834340" y="0"/>
                  </a:lnTo>
                  <a:lnTo>
                    <a:pt x="866137" y="0"/>
                  </a:lnTo>
                  <a:lnTo>
                    <a:pt x="898070" y="0"/>
                  </a:lnTo>
                  <a:lnTo>
                    <a:pt x="898206" y="21063"/>
                  </a:lnTo>
                  <a:lnTo>
                    <a:pt x="898206" y="42125"/>
                  </a:lnTo>
                  <a:lnTo>
                    <a:pt x="898206" y="63051"/>
                  </a:lnTo>
                  <a:lnTo>
                    <a:pt x="898206" y="83978"/>
                  </a:lnTo>
                  <a:lnTo>
                    <a:pt x="898206" y="104904"/>
                  </a:lnTo>
                  <a:lnTo>
                    <a:pt x="898206" y="125831"/>
                  </a:lnTo>
                  <a:lnTo>
                    <a:pt x="898206" y="14662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CE357A8B-87A1-FB6F-FED9-2BCA98DCA733}"/>
                </a:ext>
              </a:extLst>
            </p:cNvPr>
            <p:cNvSpPr/>
            <p:nvPr/>
          </p:nvSpPr>
          <p:spPr>
            <a:xfrm>
              <a:off x="16914382" y="8582829"/>
              <a:ext cx="246443" cy="181136"/>
            </a:xfrm>
            <a:custGeom>
              <a:avLst/>
              <a:gdLst>
                <a:gd name="connsiteX0" fmla="*/ 245763 w 246443"/>
                <a:gd name="connsiteY0" fmla="*/ 7474 h 181136"/>
                <a:gd name="connsiteX1" fmla="*/ 245899 w 246443"/>
                <a:gd name="connsiteY1" fmla="*/ 16714 h 181136"/>
                <a:gd name="connsiteX2" fmla="*/ 245899 w 246443"/>
                <a:gd name="connsiteY2" fmla="*/ 29623 h 181136"/>
                <a:gd name="connsiteX3" fmla="*/ 246035 w 246443"/>
                <a:gd name="connsiteY3" fmla="*/ 38999 h 181136"/>
                <a:gd name="connsiteX4" fmla="*/ 246171 w 246443"/>
                <a:gd name="connsiteY4" fmla="*/ 51773 h 181136"/>
                <a:gd name="connsiteX5" fmla="*/ 246171 w 246443"/>
                <a:gd name="connsiteY5" fmla="*/ 66448 h 181136"/>
                <a:gd name="connsiteX6" fmla="*/ 246307 w 246443"/>
                <a:gd name="connsiteY6" fmla="*/ 79901 h 181136"/>
                <a:gd name="connsiteX7" fmla="*/ 246444 w 246443"/>
                <a:gd name="connsiteY7" fmla="*/ 91587 h 181136"/>
                <a:gd name="connsiteX8" fmla="*/ 246035 w 246443"/>
                <a:gd name="connsiteY8" fmla="*/ 98517 h 181136"/>
                <a:gd name="connsiteX9" fmla="*/ 245356 w 246443"/>
                <a:gd name="connsiteY9" fmla="*/ 109117 h 181136"/>
                <a:gd name="connsiteX10" fmla="*/ 242095 w 246443"/>
                <a:gd name="connsiteY10" fmla="*/ 113193 h 181136"/>
                <a:gd name="connsiteX11" fmla="*/ 240464 w 246443"/>
                <a:gd name="connsiteY11" fmla="*/ 122977 h 181136"/>
                <a:gd name="connsiteX12" fmla="*/ 229322 w 246443"/>
                <a:gd name="connsiteY12" fmla="*/ 122025 h 181136"/>
                <a:gd name="connsiteX13" fmla="*/ 210895 w 246443"/>
                <a:gd name="connsiteY13" fmla="*/ 124471 h 181136"/>
                <a:gd name="connsiteX14" fmla="*/ 186436 w 246443"/>
                <a:gd name="connsiteY14" fmla="*/ 130315 h 181136"/>
                <a:gd name="connsiteX15" fmla="*/ 172847 w 246443"/>
                <a:gd name="connsiteY15" fmla="*/ 126918 h 181136"/>
                <a:gd name="connsiteX16" fmla="*/ 158987 w 246443"/>
                <a:gd name="connsiteY16" fmla="*/ 133032 h 181136"/>
                <a:gd name="connsiteX17" fmla="*/ 111971 w 246443"/>
                <a:gd name="connsiteY17" fmla="*/ 134799 h 181136"/>
                <a:gd name="connsiteX18" fmla="*/ 102051 w 246443"/>
                <a:gd name="connsiteY18" fmla="*/ 131538 h 181136"/>
                <a:gd name="connsiteX19" fmla="*/ 89413 w 246443"/>
                <a:gd name="connsiteY19" fmla="*/ 143088 h 181136"/>
                <a:gd name="connsiteX20" fmla="*/ 69166 w 246443"/>
                <a:gd name="connsiteY20" fmla="*/ 150018 h 181136"/>
                <a:gd name="connsiteX21" fmla="*/ 17801 w 246443"/>
                <a:gd name="connsiteY21" fmla="*/ 175973 h 181136"/>
                <a:gd name="connsiteX22" fmla="*/ 11822 w 246443"/>
                <a:gd name="connsiteY22" fmla="*/ 181136 h 181136"/>
                <a:gd name="connsiteX23" fmla="*/ 5164 w 246443"/>
                <a:gd name="connsiteY23" fmla="*/ 170537 h 181136"/>
                <a:gd name="connsiteX24" fmla="*/ 0 w 246443"/>
                <a:gd name="connsiteY24" fmla="*/ 162112 h 181136"/>
                <a:gd name="connsiteX25" fmla="*/ 10327 w 246443"/>
                <a:gd name="connsiteY25" fmla="*/ 155454 h 181136"/>
                <a:gd name="connsiteX26" fmla="*/ 18209 w 246443"/>
                <a:gd name="connsiteY26" fmla="*/ 150426 h 181136"/>
                <a:gd name="connsiteX27" fmla="*/ 25683 w 246443"/>
                <a:gd name="connsiteY27" fmla="*/ 145805 h 181136"/>
                <a:gd name="connsiteX28" fmla="*/ 30574 w 246443"/>
                <a:gd name="connsiteY28" fmla="*/ 142680 h 181136"/>
                <a:gd name="connsiteX29" fmla="*/ 26634 w 246443"/>
                <a:gd name="connsiteY29" fmla="*/ 136158 h 181136"/>
                <a:gd name="connsiteX30" fmla="*/ 22829 w 246443"/>
                <a:gd name="connsiteY30" fmla="*/ 129635 h 181136"/>
                <a:gd name="connsiteX31" fmla="*/ 23780 w 246443"/>
                <a:gd name="connsiteY31" fmla="*/ 113464 h 181136"/>
                <a:gd name="connsiteX32" fmla="*/ 24867 w 246443"/>
                <a:gd name="connsiteY32" fmla="*/ 97430 h 181136"/>
                <a:gd name="connsiteX33" fmla="*/ 25819 w 246443"/>
                <a:gd name="connsiteY33" fmla="*/ 81260 h 181136"/>
                <a:gd name="connsiteX34" fmla="*/ 26906 w 246443"/>
                <a:gd name="connsiteY34" fmla="*/ 65089 h 181136"/>
                <a:gd name="connsiteX35" fmla="*/ 27857 w 246443"/>
                <a:gd name="connsiteY35" fmla="*/ 48783 h 181136"/>
                <a:gd name="connsiteX36" fmla="*/ 28944 w 246443"/>
                <a:gd name="connsiteY36" fmla="*/ 32613 h 181136"/>
                <a:gd name="connsiteX37" fmla="*/ 29895 w 246443"/>
                <a:gd name="connsiteY37" fmla="*/ 16306 h 181136"/>
                <a:gd name="connsiteX38" fmla="*/ 30982 w 246443"/>
                <a:gd name="connsiteY38" fmla="*/ 0 h 181136"/>
                <a:gd name="connsiteX39" fmla="*/ 41717 w 246443"/>
                <a:gd name="connsiteY39" fmla="*/ 543 h 181136"/>
                <a:gd name="connsiteX40" fmla="*/ 52453 w 246443"/>
                <a:gd name="connsiteY40" fmla="*/ 951 h 181136"/>
                <a:gd name="connsiteX41" fmla="*/ 63187 w 246443"/>
                <a:gd name="connsiteY41" fmla="*/ 1359 h 181136"/>
                <a:gd name="connsiteX42" fmla="*/ 74058 w 246443"/>
                <a:gd name="connsiteY42" fmla="*/ 1903 h 181136"/>
                <a:gd name="connsiteX43" fmla="*/ 84794 w 246443"/>
                <a:gd name="connsiteY43" fmla="*/ 2310 h 181136"/>
                <a:gd name="connsiteX44" fmla="*/ 95528 w 246443"/>
                <a:gd name="connsiteY44" fmla="*/ 2854 h 181136"/>
                <a:gd name="connsiteX45" fmla="*/ 106263 w 246443"/>
                <a:gd name="connsiteY45" fmla="*/ 3261 h 181136"/>
                <a:gd name="connsiteX46" fmla="*/ 116998 w 246443"/>
                <a:gd name="connsiteY46" fmla="*/ 3669 h 181136"/>
                <a:gd name="connsiteX47" fmla="*/ 117134 w 246443"/>
                <a:gd name="connsiteY47" fmla="*/ 8153 h 181136"/>
                <a:gd name="connsiteX48" fmla="*/ 122705 w 246443"/>
                <a:gd name="connsiteY48" fmla="*/ 7610 h 181136"/>
                <a:gd name="connsiteX49" fmla="*/ 123385 w 246443"/>
                <a:gd name="connsiteY49" fmla="*/ 3669 h 181136"/>
                <a:gd name="connsiteX50" fmla="*/ 138740 w 246443"/>
                <a:gd name="connsiteY50" fmla="*/ 3940 h 181136"/>
                <a:gd name="connsiteX51" fmla="*/ 153959 w 246443"/>
                <a:gd name="connsiteY51" fmla="*/ 4212 h 181136"/>
                <a:gd name="connsiteX52" fmla="*/ 169314 w 246443"/>
                <a:gd name="connsiteY52" fmla="*/ 4484 h 181136"/>
                <a:gd name="connsiteX53" fmla="*/ 184533 w 246443"/>
                <a:gd name="connsiteY53" fmla="*/ 4756 h 181136"/>
                <a:gd name="connsiteX54" fmla="*/ 199889 w 246443"/>
                <a:gd name="connsiteY54" fmla="*/ 4892 h 181136"/>
                <a:gd name="connsiteX55" fmla="*/ 215108 w 246443"/>
                <a:gd name="connsiteY55" fmla="*/ 5164 h 181136"/>
                <a:gd name="connsiteX56" fmla="*/ 230408 w 246443"/>
                <a:gd name="connsiteY56" fmla="*/ 5436 h 181136"/>
                <a:gd name="connsiteX57" fmla="*/ 245628 w 246443"/>
                <a:gd name="connsiteY57" fmla="*/ 5707 h 181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46443" h="181136">
                  <a:moveTo>
                    <a:pt x="245763" y="7474"/>
                  </a:moveTo>
                  <a:lnTo>
                    <a:pt x="245899" y="16714"/>
                  </a:lnTo>
                  <a:lnTo>
                    <a:pt x="245899" y="29623"/>
                  </a:lnTo>
                  <a:lnTo>
                    <a:pt x="246035" y="38999"/>
                  </a:lnTo>
                  <a:lnTo>
                    <a:pt x="246171" y="51773"/>
                  </a:lnTo>
                  <a:lnTo>
                    <a:pt x="246171" y="66448"/>
                  </a:lnTo>
                  <a:lnTo>
                    <a:pt x="246307" y="79901"/>
                  </a:lnTo>
                  <a:lnTo>
                    <a:pt x="246444" y="91587"/>
                  </a:lnTo>
                  <a:lnTo>
                    <a:pt x="246035" y="98517"/>
                  </a:lnTo>
                  <a:lnTo>
                    <a:pt x="245356" y="109117"/>
                  </a:lnTo>
                  <a:lnTo>
                    <a:pt x="242095" y="113193"/>
                  </a:lnTo>
                  <a:lnTo>
                    <a:pt x="240464" y="122977"/>
                  </a:lnTo>
                  <a:lnTo>
                    <a:pt x="229322" y="122025"/>
                  </a:lnTo>
                  <a:lnTo>
                    <a:pt x="210895" y="124471"/>
                  </a:lnTo>
                  <a:lnTo>
                    <a:pt x="186436" y="130315"/>
                  </a:lnTo>
                  <a:lnTo>
                    <a:pt x="172847" y="126918"/>
                  </a:lnTo>
                  <a:lnTo>
                    <a:pt x="158987" y="133032"/>
                  </a:lnTo>
                  <a:lnTo>
                    <a:pt x="111971" y="134799"/>
                  </a:lnTo>
                  <a:lnTo>
                    <a:pt x="102051" y="131538"/>
                  </a:lnTo>
                  <a:lnTo>
                    <a:pt x="89413" y="143088"/>
                  </a:lnTo>
                  <a:lnTo>
                    <a:pt x="69166" y="150018"/>
                  </a:lnTo>
                  <a:lnTo>
                    <a:pt x="17801" y="175973"/>
                  </a:lnTo>
                  <a:lnTo>
                    <a:pt x="11822" y="181136"/>
                  </a:lnTo>
                  <a:lnTo>
                    <a:pt x="5164" y="170537"/>
                  </a:lnTo>
                  <a:lnTo>
                    <a:pt x="0" y="162112"/>
                  </a:lnTo>
                  <a:lnTo>
                    <a:pt x="10327" y="155454"/>
                  </a:lnTo>
                  <a:lnTo>
                    <a:pt x="18209" y="150426"/>
                  </a:lnTo>
                  <a:lnTo>
                    <a:pt x="25683" y="145805"/>
                  </a:lnTo>
                  <a:lnTo>
                    <a:pt x="30574" y="142680"/>
                  </a:lnTo>
                  <a:lnTo>
                    <a:pt x="26634" y="136158"/>
                  </a:lnTo>
                  <a:lnTo>
                    <a:pt x="22829" y="129635"/>
                  </a:lnTo>
                  <a:lnTo>
                    <a:pt x="23780" y="113464"/>
                  </a:lnTo>
                  <a:lnTo>
                    <a:pt x="24867" y="97430"/>
                  </a:lnTo>
                  <a:lnTo>
                    <a:pt x="25819" y="81260"/>
                  </a:lnTo>
                  <a:lnTo>
                    <a:pt x="26906" y="65089"/>
                  </a:lnTo>
                  <a:lnTo>
                    <a:pt x="27857" y="48783"/>
                  </a:lnTo>
                  <a:lnTo>
                    <a:pt x="28944" y="32613"/>
                  </a:lnTo>
                  <a:lnTo>
                    <a:pt x="29895" y="16306"/>
                  </a:lnTo>
                  <a:lnTo>
                    <a:pt x="30982" y="0"/>
                  </a:lnTo>
                  <a:lnTo>
                    <a:pt x="41717" y="543"/>
                  </a:lnTo>
                  <a:lnTo>
                    <a:pt x="52453" y="951"/>
                  </a:lnTo>
                  <a:lnTo>
                    <a:pt x="63187" y="1359"/>
                  </a:lnTo>
                  <a:lnTo>
                    <a:pt x="74058" y="1903"/>
                  </a:lnTo>
                  <a:lnTo>
                    <a:pt x="84794" y="2310"/>
                  </a:lnTo>
                  <a:lnTo>
                    <a:pt x="95528" y="2854"/>
                  </a:lnTo>
                  <a:lnTo>
                    <a:pt x="106263" y="3261"/>
                  </a:lnTo>
                  <a:lnTo>
                    <a:pt x="116998" y="3669"/>
                  </a:lnTo>
                  <a:lnTo>
                    <a:pt x="117134" y="8153"/>
                  </a:lnTo>
                  <a:lnTo>
                    <a:pt x="122705" y="7610"/>
                  </a:lnTo>
                  <a:lnTo>
                    <a:pt x="123385" y="3669"/>
                  </a:lnTo>
                  <a:lnTo>
                    <a:pt x="138740" y="3940"/>
                  </a:lnTo>
                  <a:lnTo>
                    <a:pt x="153959" y="4212"/>
                  </a:lnTo>
                  <a:lnTo>
                    <a:pt x="169314" y="4484"/>
                  </a:lnTo>
                  <a:lnTo>
                    <a:pt x="184533" y="4756"/>
                  </a:lnTo>
                  <a:lnTo>
                    <a:pt x="199889" y="4892"/>
                  </a:lnTo>
                  <a:lnTo>
                    <a:pt x="215108" y="5164"/>
                  </a:lnTo>
                  <a:lnTo>
                    <a:pt x="230408" y="5436"/>
                  </a:lnTo>
                  <a:lnTo>
                    <a:pt x="245628" y="570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03732F3-C8AC-C2D9-BDA2-D91792A7E23E}"/>
                </a:ext>
              </a:extLst>
            </p:cNvPr>
            <p:cNvSpPr/>
            <p:nvPr/>
          </p:nvSpPr>
          <p:spPr>
            <a:xfrm>
              <a:off x="16479547" y="9093353"/>
              <a:ext cx="24460" cy="33563"/>
            </a:xfrm>
            <a:custGeom>
              <a:avLst/>
              <a:gdLst>
                <a:gd name="connsiteX0" fmla="*/ 11687 w 24460"/>
                <a:gd name="connsiteY0" fmla="*/ 19975 h 33563"/>
                <a:gd name="connsiteX1" fmla="*/ 8833 w 24460"/>
                <a:gd name="connsiteY1" fmla="*/ 15762 h 33563"/>
                <a:gd name="connsiteX2" fmla="*/ 2582 w 24460"/>
                <a:gd name="connsiteY2" fmla="*/ 12365 h 33563"/>
                <a:gd name="connsiteX3" fmla="*/ 0 w 24460"/>
                <a:gd name="connsiteY3" fmla="*/ 11143 h 33563"/>
                <a:gd name="connsiteX4" fmla="*/ 10191 w 24460"/>
                <a:gd name="connsiteY4" fmla="*/ 0 h 33563"/>
                <a:gd name="connsiteX5" fmla="*/ 16986 w 24460"/>
                <a:gd name="connsiteY5" fmla="*/ 9648 h 33563"/>
                <a:gd name="connsiteX6" fmla="*/ 24460 w 24460"/>
                <a:gd name="connsiteY6" fmla="*/ 20247 h 33563"/>
                <a:gd name="connsiteX7" fmla="*/ 13045 w 24460"/>
                <a:gd name="connsiteY7" fmla="*/ 33563 h 3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60" h="33563">
                  <a:moveTo>
                    <a:pt x="11687" y="19975"/>
                  </a:moveTo>
                  <a:lnTo>
                    <a:pt x="8833" y="15762"/>
                  </a:lnTo>
                  <a:lnTo>
                    <a:pt x="2582" y="12365"/>
                  </a:lnTo>
                  <a:lnTo>
                    <a:pt x="0" y="11143"/>
                  </a:lnTo>
                  <a:lnTo>
                    <a:pt x="10191" y="0"/>
                  </a:lnTo>
                  <a:lnTo>
                    <a:pt x="16986" y="9648"/>
                  </a:lnTo>
                  <a:lnTo>
                    <a:pt x="24460" y="20247"/>
                  </a:lnTo>
                  <a:lnTo>
                    <a:pt x="13045" y="3356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33B6C9CD-125E-BE4F-7B92-697C4279CA2E}"/>
                </a:ext>
              </a:extLst>
            </p:cNvPr>
            <p:cNvSpPr/>
            <p:nvPr/>
          </p:nvSpPr>
          <p:spPr>
            <a:xfrm>
              <a:off x="16650628" y="8956108"/>
              <a:ext cx="95799" cy="228153"/>
            </a:xfrm>
            <a:custGeom>
              <a:avLst/>
              <a:gdLst>
                <a:gd name="connsiteX0" fmla="*/ 46473 w 95799"/>
                <a:gd name="connsiteY0" fmla="*/ 4620 h 228153"/>
                <a:gd name="connsiteX1" fmla="*/ 40902 w 95799"/>
                <a:gd name="connsiteY1" fmla="*/ 10463 h 228153"/>
                <a:gd name="connsiteX2" fmla="*/ 36145 w 95799"/>
                <a:gd name="connsiteY2" fmla="*/ 20927 h 228153"/>
                <a:gd name="connsiteX3" fmla="*/ 25139 w 95799"/>
                <a:gd name="connsiteY3" fmla="*/ 33564 h 228153"/>
                <a:gd name="connsiteX4" fmla="*/ 25954 w 95799"/>
                <a:gd name="connsiteY4" fmla="*/ 42125 h 228153"/>
                <a:gd name="connsiteX5" fmla="*/ 27856 w 95799"/>
                <a:gd name="connsiteY5" fmla="*/ 48104 h 228153"/>
                <a:gd name="connsiteX6" fmla="*/ 26905 w 95799"/>
                <a:gd name="connsiteY6" fmla="*/ 60741 h 228153"/>
                <a:gd name="connsiteX7" fmla="*/ 33835 w 95799"/>
                <a:gd name="connsiteY7" fmla="*/ 72972 h 228153"/>
                <a:gd name="connsiteX8" fmla="*/ 47560 w 95799"/>
                <a:gd name="connsiteY8" fmla="*/ 92946 h 228153"/>
                <a:gd name="connsiteX9" fmla="*/ 50142 w 95799"/>
                <a:gd name="connsiteY9" fmla="*/ 123929 h 228153"/>
                <a:gd name="connsiteX10" fmla="*/ 60605 w 95799"/>
                <a:gd name="connsiteY10" fmla="*/ 144583 h 228153"/>
                <a:gd name="connsiteX11" fmla="*/ 76640 w 95799"/>
                <a:gd name="connsiteY11" fmla="*/ 168771 h 228153"/>
                <a:gd name="connsiteX12" fmla="*/ 89005 w 95799"/>
                <a:gd name="connsiteY12" fmla="*/ 175565 h 228153"/>
                <a:gd name="connsiteX13" fmla="*/ 89548 w 95799"/>
                <a:gd name="connsiteY13" fmla="*/ 184533 h 228153"/>
                <a:gd name="connsiteX14" fmla="*/ 83977 w 95799"/>
                <a:gd name="connsiteY14" fmla="*/ 199209 h 228153"/>
                <a:gd name="connsiteX15" fmla="*/ 76368 w 95799"/>
                <a:gd name="connsiteY15" fmla="*/ 206004 h 228153"/>
                <a:gd name="connsiteX16" fmla="*/ 86151 w 95799"/>
                <a:gd name="connsiteY16" fmla="*/ 204645 h 228153"/>
                <a:gd name="connsiteX17" fmla="*/ 91044 w 95799"/>
                <a:gd name="connsiteY17" fmla="*/ 208042 h 228153"/>
                <a:gd name="connsiteX18" fmla="*/ 95799 w 95799"/>
                <a:gd name="connsiteY18" fmla="*/ 220272 h 228153"/>
                <a:gd name="connsiteX19" fmla="*/ 95527 w 95799"/>
                <a:gd name="connsiteY19" fmla="*/ 228017 h 228153"/>
                <a:gd name="connsiteX20" fmla="*/ 81804 w 95799"/>
                <a:gd name="connsiteY20" fmla="*/ 228153 h 228153"/>
                <a:gd name="connsiteX21" fmla="*/ 53539 w 95799"/>
                <a:gd name="connsiteY21" fmla="*/ 228153 h 228153"/>
                <a:gd name="connsiteX22" fmla="*/ 25139 w 95799"/>
                <a:gd name="connsiteY22" fmla="*/ 228153 h 228153"/>
                <a:gd name="connsiteX23" fmla="*/ 12230 w 95799"/>
                <a:gd name="connsiteY23" fmla="*/ 228153 h 228153"/>
                <a:gd name="connsiteX24" fmla="*/ 11958 w 95799"/>
                <a:gd name="connsiteY24" fmla="*/ 228153 h 228153"/>
                <a:gd name="connsiteX25" fmla="*/ 11686 w 95799"/>
                <a:gd name="connsiteY25" fmla="*/ 228153 h 228153"/>
                <a:gd name="connsiteX26" fmla="*/ 11414 w 95799"/>
                <a:gd name="connsiteY26" fmla="*/ 228153 h 228153"/>
                <a:gd name="connsiteX27" fmla="*/ 11143 w 95799"/>
                <a:gd name="connsiteY27" fmla="*/ 228153 h 228153"/>
                <a:gd name="connsiteX28" fmla="*/ 10735 w 95799"/>
                <a:gd name="connsiteY28" fmla="*/ 228153 h 228153"/>
                <a:gd name="connsiteX29" fmla="*/ 10463 w 95799"/>
                <a:gd name="connsiteY29" fmla="*/ 228153 h 228153"/>
                <a:gd name="connsiteX30" fmla="*/ 10191 w 95799"/>
                <a:gd name="connsiteY30" fmla="*/ 228153 h 228153"/>
                <a:gd name="connsiteX31" fmla="*/ 9919 w 95799"/>
                <a:gd name="connsiteY31" fmla="*/ 228153 h 228153"/>
                <a:gd name="connsiteX32" fmla="*/ 8697 w 95799"/>
                <a:gd name="connsiteY32" fmla="*/ 202334 h 228153"/>
                <a:gd name="connsiteX33" fmla="*/ 7474 w 95799"/>
                <a:gd name="connsiteY33" fmla="*/ 176517 h 228153"/>
                <a:gd name="connsiteX34" fmla="*/ 6251 w 95799"/>
                <a:gd name="connsiteY34" fmla="*/ 150562 h 228153"/>
                <a:gd name="connsiteX35" fmla="*/ 4892 w 95799"/>
                <a:gd name="connsiteY35" fmla="*/ 124608 h 228153"/>
                <a:gd name="connsiteX36" fmla="*/ 3669 w 95799"/>
                <a:gd name="connsiteY36" fmla="*/ 98517 h 228153"/>
                <a:gd name="connsiteX37" fmla="*/ 2446 w 95799"/>
                <a:gd name="connsiteY37" fmla="*/ 72427 h 228153"/>
                <a:gd name="connsiteX38" fmla="*/ 1223 w 95799"/>
                <a:gd name="connsiteY38" fmla="*/ 46338 h 228153"/>
                <a:gd name="connsiteX39" fmla="*/ 0 w 95799"/>
                <a:gd name="connsiteY39" fmla="*/ 20112 h 228153"/>
                <a:gd name="connsiteX40" fmla="*/ 9648 w 95799"/>
                <a:gd name="connsiteY40" fmla="*/ 6794 h 228153"/>
                <a:gd name="connsiteX41" fmla="*/ 13725 w 95799"/>
                <a:gd name="connsiteY41" fmla="*/ 2718 h 228153"/>
                <a:gd name="connsiteX42" fmla="*/ 19160 w 95799"/>
                <a:gd name="connsiteY42" fmla="*/ 680 h 228153"/>
                <a:gd name="connsiteX43" fmla="*/ 35059 w 95799"/>
                <a:gd name="connsiteY43" fmla="*/ 0 h 22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95799" h="228153">
                  <a:moveTo>
                    <a:pt x="46473" y="4620"/>
                  </a:moveTo>
                  <a:lnTo>
                    <a:pt x="40902" y="10463"/>
                  </a:lnTo>
                  <a:lnTo>
                    <a:pt x="36145" y="20927"/>
                  </a:lnTo>
                  <a:lnTo>
                    <a:pt x="25139" y="33564"/>
                  </a:lnTo>
                  <a:lnTo>
                    <a:pt x="25954" y="42125"/>
                  </a:lnTo>
                  <a:lnTo>
                    <a:pt x="27856" y="48104"/>
                  </a:lnTo>
                  <a:lnTo>
                    <a:pt x="26905" y="60741"/>
                  </a:lnTo>
                  <a:lnTo>
                    <a:pt x="33835" y="72972"/>
                  </a:lnTo>
                  <a:lnTo>
                    <a:pt x="47560" y="92946"/>
                  </a:lnTo>
                  <a:lnTo>
                    <a:pt x="50142" y="123929"/>
                  </a:lnTo>
                  <a:lnTo>
                    <a:pt x="60605" y="144583"/>
                  </a:lnTo>
                  <a:lnTo>
                    <a:pt x="76640" y="168771"/>
                  </a:lnTo>
                  <a:lnTo>
                    <a:pt x="89005" y="175565"/>
                  </a:lnTo>
                  <a:lnTo>
                    <a:pt x="89548" y="184533"/>
                  </a:lnTo>
                  <a:lnTo>
                    <a:pt x="83977" y="199209"/>
                  </a:lnTo>
                  <a:lnTo>
                    <a:pt x="76368" y="206004"/>
                  </a:lnTo>
                  <a:lnTo>
                    <a:pt x="86151" y="204645"/>
                  </a:lnTo>
                  <a:lnTo>
                    <a:pt x="91044" y="208042"/>
                  </a:lnTo>
                  <a:lnTo>
                    <a:pt x="95799" y="220272"/>
                  </a:lnTo>
                  <a:lnTo>
                    <a:pt x="95527" y="228017"/>
                  </a:lnTo>
                  <a:lnTo>
                    <a:pt x="81804" y="228153"/>
                  </a:lnTo>
                  <a:lnTo>
                    <a:pt x="53539" y="228153"/>
                  </a:lnTo>
                  <a:lnTo>
                    <a:pt x="25139" y="228153"/>
                  </a:lnTo>
                  <a:lnTo>
                    <a:pt x="12230" y="228153"/>
                  </a:lnTo>
                  <a:lnTo>
                    <a:pt x="11958" y="228153"/>
                  </a:lnTo>
                  <a:lnTo>
                    <a:pt x="11686" y="228153"/>
                  </a:lnTo>
                  <a:lnTo>
                    <a:pt x="11414" y="228153"/>
                  </a:lnTo>
                  <a:lnTo>
                    <a:pt x="11143" y="228153"/>
                  </a:lnTo>
                  <a:lnTo>
                    <a:pt x="10735" y="228153"/>
                  </a:lnTo>
                  <a:lnTo>
                    <a:pt x="10463" y="228153"/>
                  </a:lnTo>
                  <a:lnTo>
                    <a:pt x="10191" y="228153"/>
                  </a:lnTo>
                  <a:lnTo>
                    <a:pt x="9919" y="228153"/>
                  </a:lnTo>
                  <a:lnTo>
                    <a:pt x="8697" y="202334"/>
                  </a:lnTo>
                  <a:lnTo>
                    <a:pt x="7474" y="176517"/>
                  </a:lnTo>
                  <a:lnTo>
                    <a:pt x="6251" y="150562"/>
                  </a:lnTo>
                  <a:lnTo>
                    <a:pt x="4892" y="124608"/>
                  </a:lnTo>
                  <a:lnTo>
                    <a:pt x="3669" y="98517"/>
                  </a:lnTo>
                  <a:lnTo>
                    <a:pt x="2446" y="72427"/>
                  </a:lnTo>
                  <a:lnTo>
                    <a:pt x="1223" y="46338"/>
                  </a:lnTo>
                  <a:lnTo>
                    <a:pt x="0" y="20112"/>
                  </a:lnTo>
                  <a:lnTo>
                    <a:pt x="9648" y="6794"/>
                  </a:lnTo>
                  <a:lnTo>
                    <a:pt x="13725" y="2718"/>
                  </a:lnTo>
                  <a:lnTo>
                    <a:pt x="19160" y="680"/>
                  </a:lnTo>
                  <a:lnTo>
                    <a:pt x="3505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08E7A402-B5D9-A9B3-FB78-1EBFBEB9B483}"/>
                </a:ext>
              </a:extLst>
            </p:cNvPr>
            <p:cNvSpPr/>
            <p:nvPr/>
          </p:nvSpPr>
          <p:spPr>
            <a:xfrm>
              <a:off x="15137673" y="10341194"/>
              <a:ext cx="968323" cy="929188"/>
            </a:xfrm>
            <a:custGeom>
              <a:avLst/>
              <a:gdLst>
                <a:gd name="connsiteX0" fmla="*/ 781345 w 968323"/>
                <a:gd name="connsiteY0" fmla="*/ 39542 h 929188"/>
                <a:gd name="connsiteX1" fmla="*/ 787324 w 968323"/>
                <a:gd name="connsiteY1" fmla="*/ 52995 h 929188"/>
                <a:gd name="connsiteX2" fmla="*/ 796429 w 968323"/>
                <a:gd name="connsiteY2" fmla="*/ 107758 h 929188"/>
                <a:gd name="connsiteX3" fmla="*/ 802679 w 968323"/>
                <a:gd name="connsiteY3" fmla="*/ 126781 h 929188"/>
                <a:gd name="connsiteX4" fmla="*/ 813958 w 968323"/>
                <a:gd name="connsiteY4" fmla="*/ 177874 h 929188"/>
                <a:gd name="connsiteX5" fmla="*/ 832438 w 968323"/>
                <a:gd name="connsiteY5" fmla="*/ 227201 h 929188"/>
                <a:gd name="connsiteX6" fmla="*/ 858664 w 968323"/>
                <a:gd name="connsiteY6" fmla="*/ 286583 h 929188"/>
                <a:gd name="connsiteX7" fmla="*/ 901604 w 968323"/>
                <a:gd name="connsiteY7" fmla="*/ 358195 h 929188"/>
                <a:gd name="connsiteX8" fmla="*/ 906768 w 968323"/>
                <a:gd name="connsiteY8" fmla="*/ 368387 h 929188"/>
                <a:gd name="connsiteX9" fmla="*/ 901196 w 968323"/>
                <a:gd name="connsiteY9" fmla="*/ 376948 h 929188"/>
                <a:gd name="connsiteX10" fmla="*/ 899430 w 968323"/>
                <a:gd name="connsiteY10" fmla="*/ 385916 h 929188"/>
                <a:gd name="connsiteX11" fmla="*/ 898886 w 968323"/>
                <a:gd name="connsiteY11" fmla="*/ 399368 h 929188"/>
                <a:gd name="connsiteX12" fmla="*/ 900381 w 968323"/>
                <a:gd name="connsiteY12" fmla="*/ 412414 h 929188"/>
                <a:gd name="connsiteX13" fmla="*/ 905409 w 968323"/>
                <a:gd name="connsiteY13" fmla="*/ 428448 h 929188"/>
                <a:gd name="connsiteX14" fmla="*/ 915193 w 968323"/>
                <a:gd name="connsiteY14" fmla="*/ 452907 h 929188"/>
                <a:gd name="connsiteX15" fmla="*/ 909757 w 968323"/>
                <a:gd name="connsiteY15" fmla="*/ 448016 h 929188"/>
                <a:gd name="connsiteX16" fmla="*/ 895625 w 968323"/>
                <a:gd name="connsiteY16" fmla="*/ 412957 h 929188"/>
                <a:gd name="connsiteX17" fmla="*/ 893995 w 968323"/>
                <a:gd name="connsiteY17" fmla="*/ 392303 h 929188"/>
                <a:gd name="connsiteX18" fmla="*/ 896032 w 968323"/>
                <a:gd name="connsiteY18" fmla="*/ 362951 h 929188"/>
                <a:gd name="connsiteX19" fmla="*/ 892771 w 968323"/>
                <a:gd name="connsiteY19" fmla="*/ 363630 h 929188"/>
                <a:gd name="connsiteX20" fmla="*/ 890053 w 968323"/>
                <a:gd name="connsiteY20" fmla="*/ 373142 h 929188"/>
                <a:gd name="connsiteX21" fmla="*/ 888559 w 968323"/>
                <a:gd name="connsiteY21" fmla="*/ 384285 h 929188"/>
                <a:gd name="connsiteX22" fmla="*/ 885026 w 968323"/>
                <a:gd name="connsiteY22" fmla="*/ 388634 h 929188"/>
                <a:gd name="connsiteX23" fmla="*/ 880134 w 968323"/>
                <a:gd name="connsiteY23" fmla="*/ 371512 h 929188"/>
                <a:gd name="connsiteX24" fmla="*/ 880542 w 968323"/>
                <a:gd name="connsiteY24" fmla="*/ 363766 h 929188"/>
                <a:gd name="connsiteX25" fmla="*/ 885705 w 968323"/>
                <a:gd name="connsiteY25" fmla="*/ 354798 h 929188"/>
                <a:gd name="connsiteX26" fmla="*/ 884210 w 968323"/>
                <a:gd name="connsiteY26" fmla="*/ 351537 h 929188"/>
                <a:gd name="connsiteX27" fmla="*/ 875785 w 968323"/>
                <a:gd name="connsiteY27" fmla="*/ 346917 h 929188"/>
                <a:gd name="connsiteX28" fmla="*/ 874019 w 968323"/>
                <a:gd name="connsiteY28" fmla="*/ 339579 h 929188"/>
                <a:gd name="connsiteX29" fmla="*/ 875106 w 968323"/>
                <a:gd name="connsiteY29" fmla="*/ 332377 h 929188"/>
                <a:gd name="connsiteX30" fmla="*/ 870351 w 968323"/>
                <a:gd name="connsiteY30" fmla="*/ 328572 h 929188"/>
                <a:gd name="connsiteX31" fmla="*/ 866545 w 968323"/>
                <a:gd name="connsiteY31" fmla="*/ 328708 h 929188"/>
                <a:gd name="connsiteX32" fmla="*/ 869127 w 968323"/>
                <a:gd name="connsiteY32" fmla="*/ 346373 h 929188"/>
                <a:gd name="connsiteX33" fmla="*/ 873068 w 968323"/>
                <a:gd name="connsiteY33" fmla="*/ 357244 h 929188"/>
                <a:gd name="connsiteX34" fmla="*/ 877960 w 968323"/>
                <a:gd name="connsiteY34" fmla="*/ 383198 h 929188"/>
                <a:gd name="connsiteX35" fmla="*/ 885977 w 968323"/>
                <a:gd name="connsiteY35" fmla="*/ 398961 h 929188"/>
                <a:gd name="connsiteX36" fmla="*/ 890597 w 968323"/>
                <a:gd name="connsiteY36" fmla="*/ 412142 h 929188"/>
                <a:gd name="connsiteX37" fmla="*/ 944816 w 968323"/>
                <a:gd name="connsiteY37" fmla="*/ 552105 h 929188"/>
                <a:gd name="connsiteX38" fmla="*/ 957589 w 968323"/>
                <a:gd name="connsiteY38" fmla="*/ 569906 h 929188"/>
                <a:gd name="connsiteX39" fmla="*/ 962345 w 968323"/>
                <a:gd name="connsiteY39" fmla="*/ 582679 h 929188"/>
                <a:gd name="connsiteX40" fmla="*/ 967237 w 968323"/>
                <a:gd name="connsiteY40" fmla="*/ 609312 h 929188"/>
                <a:gd name="connsiteX41" fmla="*/ 968324 w 968323"/>
                <a:gd name="connsiteY41" fmla="*/ 643420 h 929188"/>
                <a:gd name="connsiteX42" fmla="*/ 959492 w 968323"/>
                <a:gd name="connsiteY42" fmla="*/ 705520 h 929188"/>
                <a:gd name="connsiteX43" fmla="*/ 957453 w 968323"/>
                <a:gd name="connsiteY43" fmla="*/ 747644 h 929188"/>
                <a:gd name="connsiteX44" fmla="*/ 956230 w 968323"/>
                <a:gd name="connsiteY44" fmla="*/ 746422 h 929188"/>
                <a:gd name="connsiteX45" fmla="*/ 955414 w 968323"/>
                <a:gd name="connsiteY45" fmla="*/ 741937 h 929188"/>
                <a:gd name="connsiteX46" fmla="*/ 953377 w 968323"/>
                <a:gd name="connsiteY46" fmla="*/ 741394 h 929188"/>
                <a:gd name="connsiteX47" fmla="*/ 945631 w 968323"/>
                <a:gd name="connsiteY47" fmla="*/ 760690 h 929188"/>
                <a:gd name="connsiteX48" fmla="*/ 935168 w 968323"/>
                <a:gd name="connsiteY48" fmla="*/ 778083 h 929188"/>
                <a:gd name="connsiteX49" fmla="*/ 931770 w 968323"/>
                <a:gd name="connsiteY49" fmla="*/ 805125 h 929188"/>
                <a:gd name="connsiteX50" fmla="*/ 926743 w 968323"/>
                <a:gd name="connsiteY50" fmla="*/ 818577 h 929188"/>
                <a:gd name="connsiteX51" fmla="*/ 911660 w 968323"/>
                <a:gd name="connsiteY51" fmla="*/ 832845 h 929188"/>
                <a:gd name="connsiteX52" fmla="*/ 902283 w 968323"/>
                <a:gd name="connsiteY52" fmla="*/ 832437 h 929188"/>
                <a:gd name="connsiteX53" fmla="*/ 879455 w 968323"/>
                <a:gd name="connsiteY53" fmla="*/ 843173 h 929188"/>
                <a:gd name="connsiteX54" fmla="*/ 863420 w 968323"/>
                <a:gd name="connsiteY54" fmla="*/ 840319 h 929188"/>
                <a:gd name="connsiteX55" fmla="*/ 844260 w 968323"/>
                <a:gd name="connsiteY55" fmla="*/ 846298 h 929188"/>
                <a:gd name="connsiteX56" fmla="*/ 831623 w 968323"/>
                <a:gd name="connsiteY56" fmla="*/ 845618 h 929188"/>
                <a:gd name="connsiteX57" fmla="*/ 824285 w 968323"/>
                <a:gd name="connsiteY57" fmla="*/ 832845 h 929188"/>
                <a:gd name="connsiteX58" fmla="*/ 825372 w 968323"/>
                <a:gd name="connsiteY58" fmla="*/ 827138 h 929188"/>
                <a:gd name="connsiteX59" fmla="*/ 828225 w 968323"/>
                <a:gd name="connsiteY59" fmla="*/ 821430 h 929188"/>
                <a:gd name="connsiteX60" fmla="*/ 833117 w 968323"/>
                <a:gd name="connsiteY60" fmla="*/ 820072 h 929188"/>
                <a:gd name="connsiteX61" fmla="*/ 850103 w 968323"/>
                <a:gd name="connsiteY61" fmla="*/ 833388 h 929188"/>
                <a:gd name="connsiteX62" fmla="*/ 853229 w 968323"/>
                <a:gd name="connsiteY62" fmla="*/ 827817 h 929188"/>
                <a:gd name="connsiteX63" fmla="*/ 848065 w 968323"/>
                <a:gd name="connsiteY63" fmla="*/ 821159 h 929188"/>
                <a:gd name="connsiteX64" fmla="*/ 838281 w 968323"/>
                <a:gd name="connsiteY64" fmla="*/ 817490 h 929188"/>
                <a:gd name="connsiteX65" fmla="*/ 831079 w 968323"/>
                <a:gd name="connsiteY65" fmla="*/ 813413 h 929188"/>
                <a:gd name="connsiteX66" fmla="*/ 816539 w 968323"/>
                <a:gd name="connsiteY66" fmla="*/ 782975 h 929188"/>
                <a:gd name="connsiteX67" fmla="*/ 801456 w 968323"/>
                <a:gd name="connsiteY67" fmla="*/ 762048 h 929188"/>
                <a:gd name="connsiteX68" fmla="*/ 798874 w 968323"/>
                <a:gd name="connsiteY68" fmla="*/ 748052 h 929188"/>
                <a:gd name="connsiteX69" fmla="*/ 772920 w 968323"/>
                <a:gd name="connsiteY69" fmla="*/ 739491 h 929188"/>
                <a:gd name="connsiteX70" fmla="*/ 754032 w 968323"/>
                <a:gd name="connsiteY70" fmla="*/ 726582 h 929188"/>
                <a:gd name="connsiteX71" fmla="*/ 741802 w 968323"/>
                <a:gd name="connsiteY71" fmla="*/ 703481 h 929188"/>
                <a:gd name="connsiteX72" fmla="*/ 734736 w 968323"/>
                <a:gd name="connsiteY72" fmla="*/ 662444 h 929188"/>
                <a:gd name="connsiteX73" fmla="*/ 726447 w 968323"/>
                <a:gd name="connsiteY73" fmla="*/ 657824 h 929188"/>
                <a:gd name="connsiteX74" fmla="*/ 722914 w 968323"/>
                <a:gd name="connsiteY74" fmla="*/ 654563 h 929188"/>
                <a:gd name="connsiteX75" fmla="*/ 731067 w 968323"/>
                <a:gd name="connsiteY75" fmla="*/ 639344 h 929188"/>
                <a:gd name="connsiteX76" fmla="*/ 739627 w 968323"/>
                <a:gd name="connsiteY76" fmla="*/ 626570 h 929188"/>
                <a:gd name="connsiteX77" fmla="*/ 732833 w 968323"/>
                <a:gd name="connsiteY77" fmla="*/ 629695 h 929188"/>
                <a:gd name="connsiteX78" fmla="*/ 727805 w 968323"/>
                <a:gd name="connsiteY78" fmla="*/ 634452 h 929188"/>
                <a:gd name="connsiteX79" fmla="*/ 721419 w 968323"/>
                <a:gd name="connsiteY79" fmla="*/ 645730 h 929188"/>
                <a:gd name="connsiteX80" fmla="*/ 716799 w 968323"/>
                <a:gd name="connsiteY80" fmla="*/ 647496 h 929188"/>
                <a:gd name="connsiteX81" fmla="*/ 712586 w 968323"/>
                <a:gd name="connsiteY81" fmla="*/ 645730 h 929188"/>
                <a:gd name="connsiteX82" fmla="*/ 707695 w 968323"/>
                <a:gd name="connsiteY82" fmla="*/ 624124 h 929188"/>
                <a:gd name="connsiteX83" fmla="*/ 709053 w 968323"/>
                <a:gd name="connsiteY83" fmla="*/ 597490 h 929188"/>
                <a:gd name="connsiteX84" fmla="*/ 715983 w 968323"/>
                <a:gd name="connsiteY84" fmla="*/ 587435 h 929188"/>
                <a:gd name="connsiteX85" fmla="*/ 705385 w 968323"/>
                <a:gd name="connsiteY85" fmla="*/ 587163 h 929188"/>
                <a:gd name="connsiteX86" fmla="*/ 694514 w 968323"/>
                <a:gd name="connsiteY86" fmla="*/ 590968 h 929188"/>
                <a:gd name="connsiteX87" fmla="*/ 696145 w 968323"/>
                <a:gd name="connsiteY87" fmla="*/ 599936 h 929188"/>
                <a:gd name="connsiteX88" fmla="*/ 694649 w 968323"/>
                <a:gd name="connsiteY88" fmla="*/ 604828 h 929188"/>
                <a:gd name="connsiteX89" fmla="*/ 686632 w 968323"/>
                <a:gd name="connsiteY89" fmla="*/ 603605 h 929188"/>
                <a:gd name="connsiteX90" fmla="*/ 680653 w 968323"/>
                <a:gd name="connsiteY90" fmla="*/ 600480 h 929188"/>
                <a:gd name="connsiteX91" fmla="*/ 672501 w 968323"/>
                <a:gd name="connsiteY91" fmla="*/ 591239 h 929188"/>
                <a:gd name="connsiteX92" fmla="*/ 661358 w 968323"/>
                <a:gd name="connsiteY92" fmla="*/ 573574 h 929188"/>
                <a:gd name="connsiteX93" fmla="*/ 638393 w 968323"/>
                <a:gd name="connsiteY93" fmla="*/ 524792 h 929188"/>
                <a:gd name="connsiteX94" fmla="*/ 633909 w 968323"/>
                <a:gd name="connsiteY94" fmla="*/ 517861 h 929188"/>
                <a:gd name="connsiteX95" fmla="*/ 626299 w 968323"/>
                <a:gd name="connsiteY95" fmla="*/ 510659 h 929188"/>
                <a:gd name="connsiteX96" fmla="*/ 629832 w 968323"/>
                <a:gd name="connsiteY96" fmla="*/ 508349 h 929188"/>
                <a:gd name="connsiteX97" fmla="*/ 636354 w 968323"/>
                <a:gd name="connsiteY97" fmla="*/ 506991 h 929188"/>
                <a:gd name="connsiteX98" fmla="*/ 651030 w 968323"/>
                <a:gd name="connsiteY98" fmla="*/ 484977 h 929188"/>
                <a:gd name="connsiteX99" fmla="*/ 662580 w 968323"/>
                <a:gd name="connsiteY99" fmla="*/ 471660 h 929188"/>
                <a:gd name="connsiteX100" fmla="*/ 666386 w 968323"/>
                <a:gd name="connsiteY100" fmla="*/ 462420 h 929188"/>
                <a:gd name="connsiteX101" fmla="*/ 665706 w 968323"/>
                <a:gd name="connsiteY101" fmla="*/ 458479 h 929188"/>
                <a:gd name="connsiteX102" fmla="*/ 660543 w 968323"/>
                <a:gd name="connsiteY102" fmla="*/ 452771 h 929188"/>
                <a:gd name="connsiteX103" fmla="*/ 653883 w 968323"/>
                <a:gd name="connsiteY103" fmla="*/ 457800 h 929188"/>
                <a:gd name="connsiteX104" fmla="*/ 651030 w 968323"/>
                <a:gd name="connsiteY104" fmla="*/ 456305 h 929188"/>
                <a:gd name="connsiteX105" fmla="*/ 643421 w 968323"/>
                <a:gd name="connsiteY105" fmla="*/ 444755 h 929188"/>
                <a:gd name="connsiteX106" fmla="*/ 636218 w 968323"/>
                <a:gd name="connsiteY106" fmla="*/ 441494 h 929188"/>
                <a:gd name="connsiteX107" fmla="*/ 631191 w 968323"/>
                <a:gd name="connsiteY107" fmla="*/ 444075 h 929188"/>
                <a:gd name="connsiteX108" fmla="*/ 636490 w 968323"/>
                <a:gd name="connsiteY108" fmla="*/ 453588 h 929188"/>
                <a:gd name="connsiteX109" fmla="*/ 641246 w 968323"/>
                <a:gd name="connsiteY109" fmla="*/ 457120 h 929188"/>
                <a:gd name="connsiteX110" fmla="*/ 639344 w 968323"/>
                <a:gd name="connsiteY110" fmla="*/ 470981 h 929188"/>
                <a:gd name="connsiteX111" fmla="*/ 637442 w 968323"/>
                <a:gd name="connsiteY111" fmla="*/ 475465 h 929188"/>
                <a:gd name="connsiteX112" fmla="*/ 632957 w 968323"/>
                <a:gd name="connsiteY112" fmla="*/ 479405 h 929188"/>
                <a:gd name="connsiteX113" fmla="*/ 626027 w 968323"/>
                <a:gd name="connsiteY113" fmla="*/ 477232 h 929188"/>
                <a:gd name="connsiteX114" fmla="*/ 622494 w 968323"/>
                <a:gd name="connsiteY114" fmla="*/ 480629 h 929188"/>
                <a:gd name="connsiteX115" fmla="*/ 618281 w 968323"/>
                <a:gd name="connsiteY115" fmla="*/ 477096 h 929188"/>
                <a:gd name="connsiteX116" fmla="*/ 614205 w 968323"/>
                <a:gd name="connsiteY116" fmla="*/ 470981 h 929188"/>
                <a:gd name="connsiteX117" fmla="*/ 609585 w 968323"/>
                <a:gd name="connsiteY117" fmla="*/ 460925 h 929188"/>
                <a:gd name="connsiteX118" fmla="*/ 621678 w 968323"/>
                <a:gd name="connsiteY118" fmla="*/ 404532 h 929188"/>
                <a:gd name="connsiteX119" fmla="*/ 632957 w 968323"/>
                <a:gd name="connsiteY119" fmla="*/ 368523 h 929188"/>
                <a:gd name="connsiteX120" fmla="*/ 634181 w 968323"/>
                <a:gd name="connsiteY120" fmla="*/ 327349 h 929188"/>
                <a:gd name="connsiteX121" fmla="*/ 634996 w 968323"/>
                <a:gd name="connsiteY121" fmla="*/ 321234 h 929188"/>
                <a:gd name="connsiteX122" fmla="*/ 634045 w 968323"/>
                <a:gd name="connsiteY122" fmla="*/ 310227 h 929188"/>
                <a:gd name="connsiteX123" fmla="*/ 618961 w 968323"/>
                <a:gd name="connsiteY123" fmla="*/ 286311 h 929188"/>
                <a:gd name="connsiteX124" fmla="*/ 552241 w 968323"/>
                <a:gd name="connsiteY124" fmla="*/ 227880 h 929188"/>
                <a:gd name="connsiteX125" fmla="*/ 500604 w 968323"/>
                <a:gd name="connsiteY125" fmla="*/ 158443 h 929188"/>
                <a:gd name="connsiteX126" fmla="*/ 455898 w 968323"/>
                <a:gd name="connsiteY126" fmla="*/ 132353 h 929188"/>
                <a:gd name="connsiteX127" fmla="*/ 421927 w 968323"/>
                <a:gd name="connsiteY127" fmla="*/ 138060 h 929188"/>
                <a:gd name="connsiteX128" fmla="*/ 416083 w 968323"/>
                <a:gd name="connsiteY128" fmla="*/ 143360 h 929188"/>
                <a:gd name="connsiteX129" fmla="*/ 413501 w 968323"/>
                <a:gd name="connsiteY129" fmla="*/ 150290 h 929188"/>
                <a:gd name="connsiteX130" fmla="*/ 415676 w 968323"/>
                <a:gd name="connsiteY130" fmla="*/ 158035 h 929188"/>
                <a:gd name="connsiteX131" fmla="*/ 412551 w 968323"/>
                <a:gd name="connsiteY131" fmla="*/ 161297 h 929188"/>
                <a:gd name="connsiteX132" fmla="*/ 403446 w 968323"/>
                <a:gd name="connsiteY132" fmla="*/ 160889 h 929188"/>
                <a:gd name="connsiteX133" fmla="*/ 391216 w 968323"/>
                <a:gd name="connsiteY133" fmla="*/ 162655 h 929188"/>
                <a:gd name="connsiteX134" fmla="*/ 359147 w 968323"/>
                <a:gd name="connsiteY134" fmla="*/ 180999 h 929188"/>
                <a:gd name="connsiteX135" fmla="*/ 347869 w 968323"/>
                <a:gd name="connsiteY135" fmla="*/ 180320 h 929188"/>
                <a:gd name="connsiteX136" fmla="*/ 337541 w 968323"/>
                <a:gd name="connsiteY136" fmla="*/ 185077 h 929188"/>
                <a:gd name="connsiteX137" fmla="*/ 329796 w 968323"/>
                <a:gd name="connsiteY137" fmla="*/ 188610 h 929188"/>
                <a:gd name="connsiteX138" fmla="*/ 309685 w 968323"/>
                <a:gd name="connsiteY138" fmla="*/ 190512 h 929188"/>
                <a:gd name="connsiteX139" fmla="*/ 292699 w 968323"/>
                <a:gd name="connsiteY139" fmla="*/ 194588 h 929188"/>
                <a:gd name="connsiteX140" fmla="*/ 285361 w 968323"/>
                <a:gd name="connsiteY140" fmla="*/ 192414 h 929188"/>
                <a:gd name="connsiteX141" fmla="*/ 280605 w 968323"/>
                <a:gd name="connsiteY141" fmla="*/ 181816 h 929188"/>
                <a:gd name="connsiteX142" fmla="*/ 280605 w 968323"/>
                <a:gd name="connsiteY142" fmla="*/ 170808 h 929188"/>
                <a:gd name="connsiteX143" fmla="*/ 284545 w 968323"/>
                <a:gd name="connsiteY143" fmla="*/ 179234 h 929188"/>
                <a:gd name="connsiteX144" fmla="*/ 290524 w 968323"/>
                <a:gd name="connsiteY144" fmla="*/ 185756 h 929188"/>
                <a:gd name="connsiteX145" fmla="*/ 293242 w 968323"/>
                <a:gd name="connsiteY145" fmla="*/ 183174 h 929188"/>
                <a:gd name="connsiteX146" fmla="*/ 294330 w 968323"/>
                <a:gd name="connsiteY146" fmla="*/ 177331 h 929188"/>
                <a:gd name="connsiteX147" fmla="*/ 288351 w 968323"/>
                <a:gd name="connsiteY147" fmla="*/ 165916 h 929188"/>
                <a:gd name="connsiteX148" fmla="*/ 269055 w 968323"/>
                <a:gd name="connsiteY148" fmla="*/ 151241 h 929188"/>
                <a:gd name="connsiteX149" fmla="*/ 247177 w 968323"/>
                <a:gd name="connsiteY149" fmla="*/ 129771 h 929188"/>
                <a:gd name="connsiteX150" fmla="*/ 253835 w 968323"/>
                <a:gd name="connsiteY150" fmla="*/ 130450 h 929188"/>
                <a:gd name="connsiteX151" fmla="*/ 255466 w 968323"/>
                <a:gd name="connsiteY151" fmla="*/ 125830 h 929188"/>
                <a:gd name="connsiteX152" fmla="*/ 248672 w 968323"/>
                <a:gd name="connsiteY152" fmla="*/ 119851 h 929188"/>
                <a:gd name="connsiteX153" fmla="*/ 251525 w 968323"/>
                <a:gd name="connsiteY153" fmla="*/ 112921 h 929188"/>
                <a:gd name="connsiteX154" fmla="*/ 256282 w 968323"/>
                <a:gd name="connsiteY154" fmla="*/ 105583 h 929188"/>
                <a:gd name="connsiteX155" fmla="*/ 247041 w 968323"/>
                <a:gd name="connsiteY155" fmla="*/ 106670 h 929188"/>
                <a:gd name="connsiteX156" fmla="*/ 238752 w 968323"/>
                <a:gd name="connsiteY156" fmla="*/ 111834 h 929188"/>
                <a:gd name="connsiteX157" fmla="*/ 238481 w 968323"/>
                <a:gd name="connsiteY157" fmla="*/ 118220 h 929188"/>
                <a:gd name="connsiteX158" fmla="*/ 236849 w 968323"/>
                <a:gd name="connsiteY158" fmla="*/ 123248 h 929188"/>
                <a:gd name="connsiteX159" fmla="*/ 232366 w 968323"/>
                <a:gd name="connsiteY159" fmla="*/ 122569 h 929188"/>
                <a:gd name="connsiteX160" fmla="*/ 224077 w 968323"/>
                <a:gd name="connsiteY160" fmla="*/ 116318 h 929188"/>
                <a:gd name="connsiteX161" fmla="*/ 183175 w 968323"/>
                <a:gd name="connsiteY161" fmla="*/ 98925 h 929188"/>
                <a:gd name="connsiteX162" fmla="*/ 147437 w 968323"/>
                <a:gd name="connsiteY162" fmla="*/ 89141 h 929188"/>
                <a:gd name="connsiteX163" fmla="*/ 174885 w 968323"/>
                <a:gd name="connsiteY163" fmla="*/ 84657 h 929188"/>
                <a:gd name="connsiteX164" fmla="*/ 189697 w 968323"/>
                <a:gd name="connsiteY164" fmla="*/ 88054 h 929188"/>
                <a:gd name="connsiteX165" fmla="*/ 187931 w 968323"/>
                <a:gd name="connsiteY165" fmla="*/ 82754 h 929188"/>
                <a:gd name="connsiteX166" fmla="*/ 184397 w 968323"/>
                <a:gd name="connsiteY166" fmla="*/ 79357 h 929188"/>
                <a:gd name="connsiteX167" fmla="*/ 172711 w 968323"/>
                <a:gd name="connsiteY167" fmla="*/ 75145 h 929188"/>
                <a:gd name="connsiteX168" fmla="*/ 157764 w 968323"/>
                <a:gd name="connsiteY168" fmla="*/ 76775 h 929188"/>
                <a:gd name="connsiteX169" fmla="*/ 148388 w 968323"/>
                <a:gd name="connsiteY169" fmla="*/ 74737 h 929188"/>
                <a:gd name="connsiteX170" fmla="*/ 138740 w 968323"/>
                <a:gd name="connsiteY170" fmla="*/ 78950 h 929188"/>
                <a:gd name="connsiteX171" fmla="*/ 128140 w 968323"/>
                <a:gd name="connsiteY171" fmla="*/ 85200 h 929188"/>
                <a:gd name="connsiteX172" fmla="*/ 118765 w 968323"/>
                <a:gd name="connsiteY172" fmla="*/ 88461 h 929188"/>
                <a:gd name="connsiteX173" fmla="*/ 81940 w 968323"/>
                <a:gd name="connsiteY173" fmla="*/ 92946 h 929188"/>
                <a:gd name="connsiteX174" fmla="*/ 52045 w 968323"/>
                <a:gd name="connsiteY174" fmla="*/ 97837 h 929188"/>
                <a:gd name="connsiteX175" fmla="*/ 56800 w 968323"/>
                <a:gd name="connsiteY175" fmla="*/ 92674 h 929188"/>
                <a:gd name="connsiteX176" fmla="*/ 61964 w 968323"/>
                <a:gd name="connsiteY176" fmla="*/ 89412 h 929188"/>
                <a:gd name="connsiteX177" fmla="*/ 79630 w 968323"/>
                <a:gd name="connsiteY177" fmla="*/ 84385 h 929188"/>
                <a:gd name="connsiteX178" fmla="*/ 82212 w 968323"/>
                <a:gd name="connsiteY178" fmla="*/ 73922 h 929188"/>
                <a:gd name="connsiteX179" fmla="*/ 77999 w 968323"/>
                <a:gd name="connsiteY179" fmla="*/ 63866 h 929188"/>
                <a:gd name="connsiteX180" fmla="*/ 73379 w 968323"/>
                <a:gd name="connsiteY180" fmla="*/ 66312 h 929188"/>
                <a:gd name="connsiteX181" fmla="*/ 68487 w 968323"/>
                <a:gd name="connsiteY181" fmla="*/ 74193 h 929188"/>
                <a:gd name="connsiteX182" fmla="*/ 62508 w 968323"/>
                <a:gd name="connsiteY182" fmla="*/ 68486 h 929188"/>
                <a:gd name="connsiteX183" fmla="*/ 55850 w 968323"/>
                <a:gd name="connsiteY183" fmla="*/ 68486 h 929188"/>
                <a:gd name="connsiteX184" fmla="*/ 54083 w 968323"/>
                <a:gd name="connsiteY184" fmla="*/ 81124 h 929188"/>
                <a:gd name="connsiteX185" fmla="*/ 45522 w 968323"/>
                <a:gd name="connsiteY185" fmla="*/ 89548 h 929188"/>
                <a:gd name="connsiteX186" fmla="*/ 41717 w 968323"/>
                <a:gd name="connsiteY186" fmla="*/ 97973 h 929188"/>
                <a:gd name="connsiteX187" fmla="*/ 16851 w 968323"/>
                <a:gd name="connsiteY187" fmla="*/ 104632 h 929188"/>
                <a:gd name="connsiteX188" fmla="*/ 13589 w 968323"/>
                <a:gd name="connsiteY188" fmla="*/ 102458 h 929188"/>
                <a:gd name="connsiteX189" fmla="*/ 20927 w 968323"/>
                <a:gd name="connsiteY189" fmla="*/ 94440 h 929188"/>
                <a:gd name="connsiteX190" fmla="*/ 20383 w 968323"/>
                <a:gd name="connsiteY190" fmla="*/ 89956 h 929188"/>
                <a:gd name="connsiteX191" fmla="*/ 15084 w 968323"/>
                <a:gd name="connsiteY191" fmla="*/ 92402 h 929188"/>
                <a:gd name="connsiteX192" fmla="*/ 16306 w 968323"/>
                <a:gd name="connsiteY192" fmla="*/ 87375 h 929188"/>
                <a:gd name="connsiteX193" fmla="*/ 20791 w 968323"/>
                <a:gd name="connsiteY193" fmla="*/ 82754 h 929188"/>
                <a:gd name="connsiteX194" fmla="*/ 22829 w 968323"/>
                <a:gd name="connsiteY194" fmla="*/ 77590 h 929188"/>
                <a:gd name="connsiteX195" fmla="*/ 22286 w 968323"/>
                <a:gd name="connsiteY195" fmla="*/ 67535 h 929188"/>
                <a:gd name="connsiteX196" fmla="*/ 25547 w 968323"/>
                <a:gd name="connsiteY196" fmla="*/ 53403 h 929188"/>
                <a:gd name="connsiteX197" fmla="*/ 23780 w 968323"/>
                <a:gd name="connsiteY197" fmla="*/ 48919 h 929188"/>
                <a:gd name="connsiteX198" fmla="*/ 5300 w 968323"/>
                <a:gd name="connsiteY198" fmla="*/ 30574 h 929188"/>
                <a:gd name="connsiteX199" fmla="*/ 815 w 968323"/>
                <a:gd name="connsiteY199" fmla="*/ 20926 h 929188"/>
                <a:gd name="connsiteX200" fmla="*/ 0 w 968323"/>
                <a:gd name="connsiteY200" fmla="*/ 10735 h 929188"/>
                <a:gd name="connsiteX201" fmla="*/ 1767 w 968323"/>
                <a:gd name="connsiteY201" fmla="*/ 135 h 929188"/>
                <a:gd name="connsiteX202" fmla="*/ 43076 w 968323"/>
                <a:gd name="connsiteY202" fmla="*/ 135 h 929188"/>
                <a:gd name="connsiteX203" fmla="*/ 84386 w 968323"/>
                <a:gd name="connsiteY203" fmla="*/ 135 h 929188"/>
                <a:gd name="connsiteX204" fmla="*/ 125695 w 968323"/>
                <a:gd name="connsiteY204" fmla="*/ 135 h 929188"/>
                <a:gd name="connsiteX205" fmla="*/ 167004 w 968323"/>
                <a:gd name="connsiteY205" fmla="*/ 135 h 929188"/>
                <a:gd name="connsiteX206" fmla="*/ 208313 w 968323"/>
                <a:gd name="connsiteY206" fmla="*/ 135 h 929188"/>
                <a:gd name="connsiteX207" fmla="*/ 249623 w 968323"/>
                <a:gd name="connsiteY207" fmla="*/ 135 h 929188"/>
                <a:gd name="connsiteX208" fmla="*/ 290932 w 968323"/>
                <a:gd name="connsiteY208" fmla="*/ 135 h 929188"/>
                <a:gd name="connsiteX209" fmla="*/ 332241 w 968323"/>
                <a:gd name="connsiteY209" fmla="*/ 0 h 929188"/>
                <a:gd name="connsiteX210" fmla="*/ 337541 w 968323"/>
                <a:gd name="connsiteY210" fmla="*/ 11686 h 929188"/>
                <a:gd name="connsiteX211" fmla="*/ 347733 w 968323"/>
                <a:gd name="connsiteY211" fmla="*/ 35873 h 929188"/>
                <a:gd name="connsiteX212" fmla="*/ 348140 w 968323"/>
                <a:gd name="connsiteY212" fmla="*/ 41581 h 929188"/>
                <a:gd name="connsiteX213" fmla="*/ 360098 w 968323"/>
                <a:gd name="connsiteY213" fmla="*/ 42396 h 929188"/>
                <a:gd name="connsiteX214" fmla="*/ 380481 w 968323"/>
                <a:gd name="connsiteY214" fmla="*/ 43755 h 929188"/>
                <a:gd name="connsiteX215" fmla="*/ 400864 w 968323"/>
                <a:gd name="connsiteY215" fmla="*/ 45113 h 929188"/>
                <a:gd name="connsiteX216" fmla="*/ 421247 w 968323"/>
                <a:gd name="connsiteY216" fmla="*/ 46473 h 929188"/>
                <a:gd name="connsiteX217" fmla="*/ 441630 w 968323"/>
                <a:gd name="connsiteY217" fmla="*/ 47831 h 929188"/>
                <a:gd name="connsiteX218" fmla="*/ 462012 w 968323"/>
                <a:gd name="connsiteY218" fmla="*/ 49191 h 929188"/>
                <a:gd name="connsiteX219" fmla="*/ 482395 w 968323"/>
                <a:gd name="connsiteY219" fmla="*/ 50549 h 929188"/>
                <a:gd name="connsiteX220" fmla="*/ 502778 w 968323"/>
                <a:gd name="connsiteY220" fmla="*/ 51908 h 929188"/>
                <a:gd name="connsiteX221" fmla="*/ 523161 w 968323"/>
                <a:gd name="connsiteY221" fmla="*/ 53267 h 929188"/>
                <a:gd name="connsiteX222" fmla="*/ 543544 w 968323"/>
                <a:gd name="connsiteY222" fmla="*/ 54626 h 929188"/>
                <a:gd name="connsiteX223" fmla="*/ 563927 w 968323"/>
                <a:gd name="connsiteY223" fmla="*/ 55985 h 929188"/>
                <a:gd name="connsiteX224" fmla="*/ 584310 w 968323"/>
                <a:gd name="connsiteY224" fmla="*/ 57343 h 929188"/>
                <a:gd name="connsiteX225" fmla="*/ 604693 w 968323"/>
                <a:gd name="connsiteY225" fmla="*/ 58702 h 929188"/>
                <a:gd name="connsiteX226" fmla="*/ 625076 w 968323"/>
                <a:gd name="connsiteY226" fmla="*/ 60061 h 929188"/>
                <a:gd name="connsiteX227" fmla="*/ 645459 w 968323"/>
                <a:gd name="connsiteY227" fmla="*/ 61420 h 929188"/>
                <a:gd name="connsiteX228" fmla="*/ 665841 w 968323"/>
                <a:gd name="connsiteY228" fmla="*/ 62779 h 929188"/>
                <a:gd name="connsiteX229" fmla="*/ 686224 w 968323"/>
                <a:gd name="connsiteY229" fmla="*/ 64138 h 929188"/>
                <a:gd name="connsiteX230" fmla="*/ 686360 w 968323"/>
                <a:gd name="connsiteY230" fmla="*/ 69029 h 929188"/>
                <a:gd name="connsiteX231" fmla="*/ 689758 w 968323"/>
                <a:gd name="connsiteY231" fmla="*/ 76639 h 929188"/>
                <a:gd name="connsiteX232" fmla="*/ 690573 w 968323"/>
                <a:gd name="connsiteY232" fmla="*/ 85336 h 929188"/>
                <a:gd name="connsiteX233" fmla="*/ 692067 w 968323"/>
                <a:gd name="connsiteY233" fmla="*/ 89548 h 929188"/>
                <a:gd name="connsiteX234" fmla="*/ 696145 w 968323"/>
                <a:gd name="connsiteY234" fmla="*/ 92130 h 929188"/>
                <a:gd name="connsiteX235" fmla="*/ 702531 w 968323"/>
                <a:gd name="connsiteY235" fmla="*/ 92810 h 929188"/>
                <a:gd name="connsiteX236" fmla="*/ 709053 w 968323"/>
                <a:gd name="connsiteY236" fmla="*/ 87918 h 929188"/>
                <a:gd name="connsiteX237" fmla="*/ 713130 w 968323"/>
                <a:gd name="connsiteY237" fmla="*/ 77183 h 929188"/>
                <a:gd name="connsiteX238" fmla="*/ 714217 w 968323"/>
                <a:gd name="connsiteY238" fmla="*/ 65089 h 929188"/>
                <a:gd name="connsiteX239" fmla="*/ 711771 w 968323"/>
                <a:gd name="connsiteY239" fmla="*/ 51228 h 929188"/>
                <a:gd name="connsiteX240" fmla="*/ 712179 w 968323"/>
                <a:gd name="connsiteY240" fmla="*/ 39542 h 929188"/>
                <a:gd name="connsiteX241" fmla="*/ 715440 w 968323"/>
                <a:gd name="connsiteY241" fmla="*/ 32748 h 929188"/>
                <a:gd name="connsiteX242" fmla="*/ 719245 w 968323"/>
                <a:gd name="connsiteY242" fmla="*/ 31118 h 929188"/>
                <a:gd name="connsiteX243" fmla="*/ 722507 w 968323"/>
                <a:gd name="connsiteY243" fmla="*/ 27448 h 929188"/>
                <a:gd name="connsiteX244" fmla="*/ 725224 w 968323"/>
                <a:gd name="connsiteY244" fmla="*/ 26633 h 929188"/>
                <a:gd name="connsiteX245" fmla="*/ 732290 w 968323"/>
                <a:gd name="connsiteY245" fmla="*/ 28536 h 929188"/>
                <a:gd name="connsiteX246" fmla="*/ 758788 w 968323"/>
                <a:gd name="connsiteY246" fmla="*/ 38319 h 929188"/>
                <a:gd name="connsiteX247" fmla="*/ 781345 w 968323"/>
                <a:gd name="connsiteY247" fmla="*/ 39542 h 929188"/>
                <a:gd name="connsiteX248" fmla="*/ 345966 w 968323"/>
                <a:gd name="connsiteY248" fmla="*/ 199888 h 929188"/>
                <a:gd name="connsiteX249" fmla="*/ 333057 w 968323"/>
                <a:gd name="connsiteY249" fmla="*/ 205188 h 929188"/>
                <a:gd name="connsiteX250" fmla="*/ 319197 w 968323"/>
                <a:gd name="connsiteY250" fmla="*/ 201382 h 929188"/>
                <a:gd name="connsiteX251" fmla="*/ 327757 w 968323"/>
                <a:gd name="connsiteY251" fmla="*/ 200703 h 929188"/>
                <a:gd name="connsiteX252" fmla="*/ 334008 w 968323"/>
                <a:gd name="connsiteY252" fmla="*/ 202198 h 929188"/>
                <a:gd name="connsiteX253" fmla="*/ 349771 w 968323"/>
                <a:gd name="connsiteY253" fmla="*/ 194588 h 929188"/>
                <a:gd name="connsiteX254" fmla="*/ 358060 w 968323"/>
                <a:gd name="connsiteY254" fmla="*/ 188881 h 929188"/>
                <a:gd name="connsiteX255" fmla="*/ 367708 w 968323"/>
                <a:gd name="connsiteY255" fmla="*/ 186707 h 929188"/>
                <a:gd name="connsiteX256" fmla="*/ 345966 w 968323"/>
                <a:gd name="connsiteY256" fmla="*/ 199888 h 929188"/>
                <a:gd name="connsiteX257" fmla="*/ 949844 w 968323"/>
                <a:gd name="connsiteY257" fmla="*/ 542049 h 929188"/>
                <a:gd name="connsiteX258" fmla="*/ 951882 w 968323"/>
                <a:gd name="connsiteY258" fmla="*/ 552648 h 929188"/>
                <a:gd name="connsiteX259" fmla="*/ 940059 w 968323"/>
                <a:gd name="connsiteY259" fmla="*/ 528189 h 929188"/>
                <a:gd name="connsiteX260" fmla="*/ 925520 w 968323"/>
                <a:gd name="connsiteY260" fmla="*/ 489733 h 929188"/>
                <a:gd name="connsiteX261" fmla="*/ 917775 w 968323"/>
                <a:gd name="connsiteY261" fmla="*/ 459974 h 929188"/>
                <a:gd name="connsiteX262" fmla="*/ 923074 w 968323"/>
                <a:gd name="connsiteY262" fmla="*/ 467991 h 929188"/>
                <a:gd name="connsiteX263" fmla="*/ 928237 w 968323"/>
                <a:gd name="connsiteY263" fmla="*/ 484705 h 929188"/>
                <a:gd name="connsiteX264" fmla="*/ 949844 w 968323"/>
                <a:gd name="connsiteY264" fmla="*/ 542049 h 929188"/>
                <a:gd name="connsiteX265" fmla="*/ 707151 w 968323"/>
                <a:gd name="connsiteY265" fmla="*/ 645730 h 929188"/>
                <a:gd name="connsiteX266" fmla="*/ 707015 w 968323"/>
                <a:gd name="connsiteY266" fmla="*/ 654019 h 929188"/>
                <a:gd name="connsiteX267" fmla="*/ 700628 w 968323"/>
                <a:gd name="connsiteY267" fmla="*/ 640023 h 929188"/>
                <a:gd name="connsiteX268" fmla="*/ 696281 w 968323"/>
                <a:gd name="connsiteY268" fmla="*/ 624532 h 929188"/>
                <a:gd name="connsiteX269" fmla="*/ 702395 w 968323"/>
                <a:gd name="connsiteY269" fmla="*/ 629559 h 929188"/>
                <a:gd name="connsiteX270" fmla="*/ 707151 w 968323"/>
                <a:gd name="connsiteY270" fmla="*/ 645730 h 929188"/>
                <a:gd name="connsiteX271" fmla="*/ 713130 w 968323"/>
                <a:gd name="connsiteY271" fmla="*/ 659726 h 929188"/>
                <a:gd name="connsiteX272" fmla="*/ 708510 w 968323"/>
                <a:gd name="connsiteY272" fmla="*/ 663395 h 929188"/>
                <a:gd name="connsiteX273" fmla="*/ 699270 w 968323"/>
                <a:gd name="connsiteY273" fmla="*/ 660678 h 929188"/>
                <a:gd name="connsiteX274" fmla="*/ 694242 w 968323"/>
                <a:gd name="connsiteY274" fmla="*/ 655785 h 929188"/>
                <a:gd name="connsiteX275" fmla="*/ 692067 w 968323"/>
                <a:gd name="connsiteY275" fmla="*/ 646274 h 929188"/>
                <a:gd name="connsiteX276" fmla="*/ 700085 w 968323"/>
                <a:gd name="connsiteY276" fmla="*/ 656329 h 929188"/>
                <a:gd name="connsiteX277" fmla="*/ 702939 w 968323"/>
                <a:gd name="connsiteY277" fmla="*/ 658639 h 929188"/>
                <a:gd name="connsiteX278" fmla="*/ 713130 w 968323"/>
                <a:gd name="connsiteY278" fmla="*/ 659726 h 929188"/>
                <a:gd name="connsiteX279" fmla="*/ 924840 w 968323"/>
                <a:gd name="connsiteY279" fmla="*/ 845075 h 929188"/>
                <a:gd name="connsiteX280" fmla="*/ 899430 w 968323"/>
                <a:gd name="connsiteY280" fmla="*/ 871437 h 929188"/>
                <a:gd name="connsiteX281" fmla="*/ 902283 w 968323"/>
                <a:gd name="connsiteY281" fmla="*/ 864778 h 929188"/>
                <a:gd name="connsiteX282" fmla="*/ 912203 w 968323"/>
                <a:gd name="connsiteY282" fmla="*/ 850646 h 929188"/>
                <a:gd name="connsiteX283" fmla="*/ 915464 w 968323"/>
                <a:gd name="connsiteY283" fmla="*/ 843988 h 929188"/>
                <a:gd name="connsiteX284" fmla="*/ 922123 w 968323"/>
                <a:gd name="connsiteY284" fmla="*/ 839775 h 929188"/>
                <a:gd name="connsiteX285" fmla="*/ 928373 w 968323"/>
                <a:gd name="connsiteY285" fmla="*/ 832166 h 929188"/>
                <a:gd name="connsiteX286" fmla="*/ 928781 w 968323"/>
                <a:gd name="connsiteY286" fmla="*/ 823197 h 929188"/>
                <a:gd name="connsiteX287" fmla="*/ 937885 w 968323"/>
                <a:gd name="connsiteY287" fmla="*/ 816947 h 929188"/>
                <a:gd name="connsiteX288" fmla="*/ 940875 w 968323"/>
                <a:gd name="connsiteY288" fmla="*/ 815995 h 929188"/>
                <a:gd name="connsiteX289" fmla="*/ 924840 w 968323"/>
                <a:gd name="connsiteY289" fmla="*/ 845075 h 929188"/>
                <a:gd name="connsiteX290" fmla="*/ 892092 w 968323"/>
                <a:gd name="connsiteY290" fmla="*/ 878639 h 929188"/>
                <a:gd name="connsiteX291" fmla="*/ 888695 w 968323"/>
                <a:gd name="connsiteY291" fmla="*/ 879318 h 929188"/>
                <a:gd name="connsiteX292" fmla="*/ 893723 w 968323"/>
                <a:gd name="connsiteY292" fmla="*/ 873339 h 929188"/>
                <a:gd name="connsiteX293" fmla="*/ 895081 w 968323"/>
                <a:gd name="connsiteY293" fmla="*/ 873747 h 929188"/>
                <a:gd name="connsiteX294" fmla="*/ 892092 w 968323"/>
                <a:gd name="connsiteY294" fmla="*/ 878639 h 929188"/>
                <a:gd name="connsiteX295" fmla="*/ 867633 w 968323"/>
                <a:gd name="connsiteY295" fmla="*/ 892635 h 929188"/>
                <a:gd name="connsiteX296" fmla="*/ 865187 w 968323"/>
                <a:gd name="connsiteY296" fmla="*/ 892635 h 929188"/>
                <a:gd name="connsiteX297" fmla="*/ 866409 w 968323"/>
                <a:gd name="connsiteY297" fmla="*/ 890597 h 929188"/>
                <a:gd name="connsiteX298" fmla="*/ 871437 w 968323"/>
                <a:gd name="connsiteY298" fmla="*/ 886656 h 929188"/>
                <a:gd name="connsiteX299" fmla="*/ 873204 w 968323"/>
                <a:gd name="connsiteY299" fmla="*/ 888151 h 929188"/>
                <a:gd name="connsiteX300" fmla="*/ 872932 w 968323"/>
                <a:gd name="connsiteY300" fmla="*/ 890189 h 929188"/>
                <a:gd name="connsiteX301" fmla="*/ 867633 w 968323"/>
                <a:gd name="connsiteY301" fmla="*/ 892635 h 929188"/>
                <a:gd name="connsiteX302" fmla="*/ 840183 w 968323"/>
                <a:gd name="connsiteY302" fmla="*/ 904728 h 929188"/>
                <a:gd name="connsiteX303" fmla="*/ 834340 w 968323"/>
                <a:gd name="connsiteY303" fmla="*/ 907990 h 929188"/>
                <a:gd name="connsiteX304" fmla="*/ 828225 w 968323"/>
                <a:gd name="connsiteY304" fmla="*/ 905544 h 929188"/>
                <a:gd name="connsiteX305" fmla="*/ 834884 w 968323"/>
                <a:gd name="connsiteY305" fmla="*/ 902283 h 929188"/>
                <a:gd name="connsiteX306" fmla="*/ 854723 w 968323"/>
                <a:gd name="connsiteY306" fmla="*/ 898749 h 929188"/>
                <a:gd name="connsiteX307" fmla="*/ 847250 w 968323"/>
                <a:gd name="connsiteY307" fmla="*/ 903234 h 929188"/>
                <a:gd name="connsiteX308" fmla="*/ 840183 w 968323"/>
                <a:gd name="connsiteY308" fmla="*/ 904728 h 929188"/>
                <a:gd name="connsiteX309" fmla="*/ 802951 w 968323"/>
                <a:gd name="connsiteY309" fmla="*/ 913969 h 929188"/>
                <a:gd name="connsiteX310" fmla="*/ 799146 w 968323"/>
                <a:gd name="connsiteY310" fmla="*/ 916823 h 929188"/>
                <a:gd name="connsiteX311" fmla="*/ 797379 w 968323"/>
                <a:gd name="connsiteY311" fmla="*/ 915871 h 929188"/>
                <a:gd name="connsiteX312" fmla="*/ 797379 w 968323"/>
                <a:gd name="connsiteY312" fmla="*/ 911659 h 929188"/>
                <a:gd name="connsiteX313" fmla="*/ 791944 w 968323"/>
                <a:gd name="connsiteY313" fmla="*/ 902419 h 929188"/>
                <a:gd name="connsiteX314" fmla="*/ 792080 w 968323"/>
                <a:gd name="connsiteY314" fmla="*/ 899973 h 929188"/>
                <a:gd name="connsiteX315" fmla="*/ 804581 w 968323"/>
                <a:gd name="connsiteY315" fmla="*/ 909077 h 929188"/>
                <a:gd name="connsiteX316" fmla="*/ 804853 w 968323"/>
                <a:gd name="connsiteY316" fmla="*/ 911523 h 929188"/>
                <a:gd name="connsiteX317" fmla="*/ 802951 w 968323"/>
                <a:gd name="connsiteY317" fmla="*/ 913969 h 929188"/>
                <a:gd name="connsiteX318" fmla="*/ 773328 w 968323"/>
                <a:gd name="connsiteY318" fmla="*/ 921171 h 929188"/>
                <a:gd name="connsiteX319" fmla="*/ 765039 w 968323"/>
                <a:gd name="connsiteY319" fmla="*/ 922529 h 929188"/>
                <a:gd name="connsiteX320" fmla="*/ 771697 w 968323"/>
                <a:gd name="connsiteY320" fmla="*/ 916959 h 929188"/>
                <a:gd name="connsiteX321" fmla="*/ 773871 w 968323"/>
                <a:gd name="connsiteY321" fmla="*/ 908534 h 929188"/>
                <a:gd name="connsiteX322" fmla="*/ 777812 w 968323"/>
                <a:gd name="connsiteY322" fmla="*/ 915056 h 929188"/>
                <a:gd name="connsiteX323" fmla="*/ 777676 w 968323"/>
                <a:gd name="connsiteY323" fmla="*/ 918997 h 929188"/>
                <a:gd name="connsiteX324" fmla="*/ 773328 w 968323"/>
                <a:gd name="connsiteY324" fmla="*/ 921171 h 929188"/>
                <a:gd name="connsiteX325" fmla="*/ 745606 w 968323"/>
                <a:gd name="connsiteY325" fmla="*/ 928917 h 929188"/>
                <a:gd name="connsiteX326" fmla="*/ 742345 w 968323"/>
                <a:gd name="connsiteY326" fmla="*/ 929189 h 929188"/>
                <a:gd name="connsiteX327" fmla="*/ 742074 w 968323"/>
                <a:gd name="connsiteY327" fmla="*/ 927014 h 929188"/>
                <a:gd name="connsiteX328" fmla="*/ 747645 w 968323"/>
                <a:gd name="connsiteY328" fmla="*/ 924432 h 929188"/>
                <a:gd name="connsiteX329" fmla="*/ 751314 w 968323"/>
                <a:gd name="connsiteY329" fmla="*/ 924568 h 929188"/>
                <a:gd name="connsiteX330" fmla="*/ 751178 w 968323"/>
                <a:gd name="connsiteY330" fmla="*/ 927422 h 929188"/>
                <a:gd name="connsiteX331" fmla="*/ 745606 w 968323"/>
                <a:gd name="connsiteY331" fmla="*/ 928917 h 92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</a:cxnLst>
              <a:rect l="l" t="t" r="r" b="b"/>
              <a:pathLst>
                <a:path w="968323" h="929188">
                  <a:moveTo>
                    <a:pt x="781345" y="39542"/>
                  </a:moveTo>
                  <a:lnTo>
                    <a:pt x="787324" y="52995"/>
                  </a:lnTo>
                  <a:lnTo>
                    <a:pt x="796429" y="107758"/>
                  </a:lnTo>
                  <a:lnTo>
                    <a:pt x="802679" y="126781"/>
                  </a:lnTo>
                  <a:lnTo>
                    <a:pt x="813958" y="177874"/>
                  </a:lnTo>
                  <a:lnTo>
                    <a:pt x="832438" y="227201"/>
                  </a:lnTo>
                  <a:lnTo>
                    <a:pt x="858664" y="286583"/>
                  </a:lnTo>
                  <a:lnTo>
                    <a:pt x="901604" y="358195"/>
                  </a:lnTo>
                  <a:lnTo>
                    <a:pt x="906768" y="368387"/>
                  </a:lnTo>
                  <a:lnTo>
                    <a:pt x="901196" y="376948"/>
                  </a:lnTo>
                  <a:lnTo>
                    <a:pt x="899430" y="385916"/>
                  </a:lnTo>
                  <a:lnTo>
                    <a:pt x="898886" y="399368"/>
                  </a:lnTo>
                  <a:lnTo>
                    <a:pt x="900381" y="412414"/>
                  </a:lnTo>
                  <a:lnTo>
                    <a:pt x="905409" y="428448"/>
                  </a:lnTo>
                  <a:lnTo>
                    <a:pt x="915193" y="452907"/>
                  </a:lnTo>
                  <a:lnTo>
                    <a:pt x="909757" y="448016"/>
                  </a:lnTo>
                  <a:lnTo>
                    <a:pt x="895625" y="412957"/>
                  </a:lnTo>
                  <a:lnTo>
                    <a:pt x="893995" y="392303"/>
                  </a:lnTo>
                  <a:lnTo>
                    <a:pt x="896032" y="362951"/>
                  </a:lnTo>
                  <a:lnTo>
                    <a:pt x="892771" y="363630"/>
                  </a:lnTo>
                  <a:lnTo>
                    <a:pt x="890053" y="373142"/>
                  </a:lnTo>
                  <a:lnTo>
                    <a:pt x="888559" y="384285"/>
                  </a:lnTo>
                  <a:lnTo>
                    <a:pt x="885026" y="388634"/>
                  </a:lnTo>
                  <a:lnTo>
                    <a:pt x="880134" y="371512"/>
                  </a:lnTo>
                  <a:lnTo>
                    <a:pt x="880542" y="363766"/>
                  </a:lnTo>
                  <a:lnTo>
                    <a:pt x="885705" y="354798"/>
                  </a:lnTo>
                  <a:lnTo>
                    <a:pt x="884210" y="351537"/>
                  </a:lnTo>
                  <a:lnTo>
                    <a:pt x="875785" y="346917"/>
                  </a:lnTo>
                  <a:lnTo>
                    <a:pt x="874019" y="339579"/>
                  </a:lnTo>
                  <a:lnTo>
                    <a:pt x="875106" y="332377"/>
                  </a:lnTo>
                  <a:lnTo>
                    <a:pt x="870351" y="328572"/>
                  </a:lnTo>
                  <a:lnTo>
                    <a:pt x="866545" y="328708"/>
                  </a:lnTo>
                  <a:lnTo>
                    <a:pt x="869127" y="346373"/>
                  </a:lnTo>
                  <a:lnTo>
                    <a:pt x="873068" y="357244"/>
                  </a:lnTo>
                  <a:lnTo>
                    <a:pt x="877960" y="383198"/>
                  </a:lnTo>
                  <a:lnTo>
                    <a:pt x="885977" y="398961"/>
                  </a:lnTo>
                  <a:lnTo>
                    <a:pt x="890597" y="412142"/>
                  </a:lnTo>
                  <a:lnTo>
                    <a:pt x="944816" y="552105"/>
                  </a:lnTo>
                  <a:lnTo>
                    <a:pt x="957589" y="569906"/>
                  </a:lnTo>
                  <a:lnTo>
                    <a:pt x="962345" y="582679"/>
                  </a:lnTo>
                  <a:lnTo>
                    <a:pt x="967237" y="609312"/>
                  </a:lnTo>
                  <a:lnTo>
                    <a:pt x="968324" y="643420"/>
                  </a:lnTo>
                  <a:lnTo>
                    <a:pt x="959492" y="705520"/>
                  </a:lnTo>
                  <a:lnTo>
                    <a:pt x="957453" y="747644"/>
                  </a:lnTo>
                  <a:lnTo>
                    <a:pt x="956230" y="746422"/>
                  </a:lnTo>
                  <a:lnTo>
                    <a:pt x="955414" y="741937"/>
                  </a:lnTo>
                  <a:lnTo>
                    <a:pt x="953377" y="741394"/>
                  </a:lnTo>
                  <a:lnTo>
                    <a:pt x="945631" y="760690"/>
                  </a:lnTo>
                  <a:lnTo>
                    <a:pt x="935168" y="778083"/>
                  </a:lnTo>
                  <a:lnTo>
                    <a:pt x="931770" y="805125"/>
                  </a:lnTo>
                  <a:lnTo>
                    <a:pt x="926743" y="818577"/>
                  </a:lnTo>
                  <a:lnTo>
                    <a:pt x="911660" y="832845"/>
                  </a:lnTo>
                  <a:lnTo>
                    <a:pt x="902283" y="832437"/>
                  </a:lnTo>
                  <a:lnTo>
                    <a:pt x="879455" y="843173"/>
                  </a:lnTo>
                  <a:lnTo>
                    <a:pt x="863420" y="840319"/>
                  </a:lnTo>
                  <a:lnTo>
                    <a:pt x="844260" y="846298"/>
                  </a:lnTo>
                  <a:lnTo>
                    <a:pt x="831623" y="845618"/>
                  </a:lnTo>
                  <a:lnTo>
                    <a:pt x="824285" y="832845"/>
                  </a:lnTo>
                  <a:lnTo>
                    <a:pt x="825372" y="827138"/>
                  </a:lnTo>
                  <a:lnTo>
                    <a:pt x="828225" y="821430"/>
                  </a:lnTo>
                  <a:lnTo>
                    <a:pt x="833117" y="820072"/>
                  </a:lnTo>
                  <a:lnTo>
                    <a:pt x="850103" y="833388"/>
                  </a:lnTo>
                  <a:lnTo>
                    <a:pt x="853229" y="827817"/>
                  </a:lnTo>
                  <a:lnTo>
                    <a:pt x="848065" y="821159"/>
                  </a:lnTo>
                  <a:lnTo>
                    <a:pt x="838281" y="817490"/>
                  </a:lnTo>
                  <a:lnTo>
                    <a:pt x="831079" y="813413"/>
                  </a:lnTo>
                  <a:lnTo>
                    <a:pt x="816539" y="782975"/>
                  </a:lnTo>
                  <a:lnTo>
                    <a:pt x="801456" y="762048"/>
                  </a:lnTo>
                  <a:lnTo>
                    <a:pt x="798874" y="748052"/>
                  </a:lnTo>
                  <a:lnTo>
                    <a:pt x="772920" y="739491"/>
                  </a:lnTo>
                  <a:lnTo>
                    <a:pt x="754032" y="726582"/>
                  </a:lnTo>
                  <a:lnTo>
                    <a:pt x="741802" y="703481"/>
                  </a:lnTo>
                  <a:lnTo>
                    <a:pt x="734736" y="662444"/>
                  </a:lnTo>
                  <a:lnTo>
                    <a:pt x="726447" y="657824"/>
                  </a:lnTo>
                  <a:lnTo>
                    <a:pt x="722914" y="654563"/>
                  </a:lnTo>
                  <a:lnTo>
                    <a:pt x="731067" y="639344"/>
                  </a:lnTo>
                  <a:lnTo>
                    <a:pt x="739627" y="626570"/>
                  </a:lnTo>
                  <a:lnTo>
                    <a:pt x="732833" y="629695"/>
                  </a:lnTo>
                  <a:lnTo>
                    <a:pt x="727805" y="634452"/>
                  </a:lnTo>
                  <a:lnTo>
                    <a:pt x="721419" y="645730"/>
                  </a:lnTo>
                  <a:lnTo>
                    <a:pt x="716799" y="647496"/>
                  </a:lnTo>
                  <a:lnTo>
                    <a:pt x="712586" y="645730"/>
                  </a:lnTo>
                  <a:lnTo>
                    <a:pt x="707695" y="624124"/>
                  </a:lnTo>
                  <a:lnTo>
                    <a:pt x="709053" y="597490"/>
                  </a:lnTo>
                  <a:lnTo>
                    <a:pt x="715983" y="587435"/>
                  </a:lnTo>
                  <a:lnTo>
                    <a:pt x="705385" y="587163"/>
                  </a:lnTo>
                  <a:lnTo>
                    <a:pt x="694514" y="590968"/>
                  </a:lnTo>
                  <a:lnTo>
                    <a:pt x="696145" y="599936"/>
                  </a:lnTo>
                  <a:lnTo>
                    <a:pt x="694649" y="604828"/>
                  </a:lnTo>
                  <a:lnTo>
                    <a:pt x="686632" y="603605"/>
                  </a:lnTo>
                  <a:lnTo>
                    <a:pt x="680653" y="600480"/>
                  </a:lnTo>
                  <a:lnTo>
                    <a:pt x="672501" y="591239"/>
                  </a:lnTo>
                  <a:lnTo>
                    <a:pt x="661358" y="573574"/>
                  </a:lnTo>
                  <a:lnTo>
                    <a:pt x="638393" y="524792"/>
                  </a:lnTo>
                  <a:lnTo>
                    <a:pt x="633909" y="517861"/>
                  </a:lnTo>
                  <a:lnTo>
                    <a:pt x="626299" y="510659"/>
                  </a:lnTo>
                  <a:lnTo>
                    <a:pt x="629832" y="508349"/>
                  </a:lnTo>
                  <a:lnTo>
                    <a:pt x="636354" y="506991"/>
                  </a:lnTo>
                  <a:lnTo>
                    <a:pt x="651030" y="484977"/>
                  </a:lnTo>
                  <a:lnTo>
                    <a:pt x="662580" y="471660"/>
                  </a:lnTo>
                  <a:lnTo>
                    <a:pt x="666386" y="462420"/>
                  </a:lnTo>
                  <a:lnTo>
                    <a:pt x="665706" y="458479"/>
                  </a:lnTo>
                  <a:lnTo>
                    <a:pt x="660543" y="452771"/>
                  </a:lnTo>
                  <a:lnTo>
                    <a:pt x="653883" y="457800"/>
                  </a:lnTo>
                  <a:lnTo>
                    <a:pt x="651030" y="456305"/>
                  </a:lnTo>
                  <a:lnTo>
                    <a:pt x="643421" y="444755"/>
                  </a:lnTo>
                  <a:lnTo>
                    <a:pt x="636218" y="441494"/>
                  </a:lnTo>
                  <a:lnTo>
                    <a:pt x="631191" y="444075"/>
                  </a:lnTo>
                  <a:lnTo>
                    <a:pt x="636490" y="453588"/>
                  </a:lnTo>
                  <a:lnTo>
                    <a:pt x="641246" y="457120"/>
                  </a:lnTo>
                  <a:lnTo>
                    <a:pt x="639344" y="470981"/>
                  </a:lnTo>
                  <a:lnTo>
                    <a:pt x="637442" y="475465"/>
                  </a:lnTo>
                  <a:lnTo>
                    <a:pt x="632957" y="479405"/>
                  </a:lnTo>
                  <a:lnTo>
                    <a:pt x="626027" y="477232"/>
                  </a:lnTo>
                  <a:lnTo>
                    <a:pt x="622494" y="480629"/>
                  </a:lnTo>
                  <a:lnTo>
                    <a:pt x="618281" y="477096"/>
                  </a:lnTo>
                  <a:lnTo>
                    <a:pt x="614205" y="470981"/>
                  </a:lnTo>
                  <a:lnTo>
                    <a:pt x="609585" y="460925"/>
                  </a:lnTo>
                  <a:lnTo>
                    <a:pt x="621678" y="404532"/>
                  </a:lnTo>
                  <a:lnTo>
                    <a:pt x="632957" y="368523"/>
                  </a:lnTo>
                  <a:lnTo>
                    <a:pt x="634181" y="327349"/>
                  </a:lnTo>
                  <a:lnTo>
                    <a:pt x="634996" y="321234"/>
                  </a:lnTo>
                  <a:lnTo>
                    <a:pt x="634045" y="310227"/>
                  </a:lnTo>
                  <a:lnTo>
                    <a:pt x="618961" y="286311"/>
                  </a:lnTo>
                  <a:lnTo>
                    <a:pt x="552241" y="227880"/>
                  </a:lnTo>
                  <a:lnTo>
                    <a:pt x="500604" y="158443"/>
                  </a:lnTo>
                  <a:lnTo>
                    <a:pt x="455898" y="132353"/>
                  </a:lnTo>
                  <a:lnTo>
                    <a:pt x="421927" y="138060"/>
                  </a:lnTo>
                  <a:lnTo>
                    <a:pt x="416083" y="143360"/>
                  </a:lnTo>
                  <a:lnTo>
                    <a:pt x="413501" y="150290"/>
                  </a:lnTo>
                  <a:lnTo>
                    <a:pt x="415676" y="158035"/>
                  </a:lnTo>
                  <a:lnTo>
                    <a:pt x="412551" y="161297"/>
                  </a:lnTo>
                  <a:lnTo>
                    <a:pt x="403446" y="160889"/>
                  </a:lnTo>
                  <a:lnTo>
                    <a:pt x="391216" y="162655"/>
                  </a:lnTo>
                  <a:lnTo>
                    <a:pt x="359147" y="180999"/>
                  </a:lnTo>
                  <a:lnTo>
                    <a:pt x="347869" y="180320"/>
                  </a:lnTo>
                  <a:lnTo>
                    <a:pt x="337541" y="185077"/>
                  </a:lnTo>
                  <a:lnTo>
                    <a:pt x="329796" y="188610"/>
                  </a:lnTo>
                  <a:lnTo>
                    <a:pt x="309685" y="190512"/>
                  </a:lnTo>
                  <a:lnTo>
                    <a:pt x="292699" y="194588"/>
                  </a:lnTo>
                  <a:lnTo>
                    <a:pt x="285361" y="192414"/>
                  </a:lnTo>
                  <a:lnTo>
                    <a:pt x="280605" y="181816"/>
                  </a:lnTo>
                  <a:lnTo>
                    <a:pt x="280605" y="170808"/>
                  </a:lnTo>
                  <a:lnTo>
                    <a:pt x="284545" y="179234"/>
                  </a:lnTo>
                  <a:lnTo>
                    <a:pt x="290524" y="185756"/>
                  </a:lnTo>
                  <a:lnTo>
                    <a:pt x="293242" y="183174"/>
                  </a:lnTo>
                  <a:lnTo>
                    <a:pt x="294330" y="177331"/>
                  </a:lnTo>
                  <a:lnTo>
                    <a:pt x="288351" y="165916"/>
                  </a:lnTo>
                  <a:lnTo>
                    <a:pt x="269055" y="151241"/>
                  </a:lnTo>
                  <a:lnTo>
                    <a:pt x="247177" y="129771"/>
                  </a:lnTo>
                  <a:lnTo>
                    <a:pt x="253835" y="130450"/>
                  </a:lnTo>
                  <a:lnTo>
                    <a:pt x="255466" y="125830"/>
                  </a:lnTo>
                  <a:lnTo>
                    <a:pt x="248672" y="119851"/>
                  </a:lnTo>
                  <a:lnTo>
                    <a:pt x="251525" y="112921"/>
                  </a:lnTo>
                  <a:lnTo>
                    <a:pt x="256282" y="105583"/>
                  </a:lnTo>
                  <a:lnTo>
                    <a:pt x="247041" y="106670"/>
                  </a:lnTo>
                  <a:lnTo>
                    <a:pt x="238752" y="111834"/>
                  </a:lnTo>
                  <a:lnTo>
                    <a:pt x="238481" y="118220"/>
                  </a:lnTo>
                  <a:lnTo>
                    <a:pt x="236849" y="123248"/>
                  </a:lnTo>
                  <a:lnTo>
                    <a:pt x="232366" y="122569"/>
                  </a:lnTo>
                  <a:lnTo>
                    <a:pt x="224077" y="116318"/>
                  </a:lnTo>
                  <a:lnTo>
                    <a:pt x="183175" y="98925"/>
                  </a:lnTo>
                  <a:lnTo>
                    <a:pt x="147437" y="89141"/>
                  </a:lnTo>
                  <a:lnTo>
                    <a:pt x="174885" y="84657"/>
                  </a:lnTo>
                  <a:lnTo>
                    <a:pt x="189697" y="88054"/>
                  </a:lnTo>
                  <a:lnTo>
                    <a:pt x="187931" y="82754"/>
                  </a:lnTo>
                  <a:lnTo>
                    <a:pt x="184397" y="79357"/>
                  </a:lnTo>
                  <a:lnTo>
                    <a:pt x="172711" y="75145"/>
                  </a:lnTo>
                  <a:lnTo>
                    <a:pt x="157764" y="76775"/>
                  </a:lnTo>
                  <a:lnTo>
                    <a:pt x="148388" y="74737"/>
                  </a:lnTo>
                  <a:lnTo>
                    <a:pt x="138740" y="78950"/>
                  </a:lnTo>
                  <a:lnTo>
                    <a:pt x="128140" y="85200"/>
                  </a:lnTo>
                  <a:lnTo>
                    <a:pt x="118765" y="88461"/>
                  </a:lnTo>
                  <a:lnTo>
                    <a:pt x="81940" y="92946"/>
                  </a:lnTo>
                  <a:lnTo>
                    <a:pt x="52045" y="97837"/>
                  </a:lnTo>
                  <a:lnTo>
                    <a:pt x="56800" y="92674"/>
                  </a:lnTo>
                  <a:lnTo>
                    <a:pt x="61964" y="89412"/>
                  </a:lnTo>
                  <a:lnTo>
                    <a:pt x="79630" y="84385"/>
                  </a:lnTo>
                  <a:lnTo>
                    <a:pt x="82212" y="73922"/>
                  </a:lnTo>
                  <a:lnTo>
                    <a:pt x="77999" y="63866"/>
                  </a:lnTo>
                  <a:lnTo>
                    <a:pt x="73379" y="66312"/>
                  </a:lnTo>
                  <a:lnTo>
                    <a:pt x="68487" y="74193"/>
                  </a:lnTo>
                  <a:lnTo>
                    <a:pt x="62508" y="68486"/>
                  </a:lnTo>
                  <a:lnTo>
                    <a:pt x="55850" y="68486"/>
                  </a:lnTo>
                  <a:lnTo>
                    <a:pt x="54083" y="81124"/>
                  </a:lnTo>
                  <a:lnTo>
                    <a:pt x="45522" y="89548"/>
                  </a:lnTo>
                  <a:lnTo>
                    <a:pt x="41717" y="97973"/>
                  </a:lnTo>
                  <a:lnTo>
                    <a:pt x="16851" y="104632"/>
                  </a:lnTo>
                  <a:lnTo>
                    <a:pt x="13589" y="102458"/>
                  </a:lnTo>
                  <a:lnTo>
                    <a:pt x="20927" y="94440"/>
                  </a:lnTo>
                  <a:lnTo>
                    <a:pt x="20383" y="89956"/>
                  </a:lnTo>
                  <a:lnTo>
                    <a:pt x="15084" y="92402"/>
                  </a:lnTo>
                  <a:lnTo>
                    <a:pt x="16306" y="87375"/>
                  </a:lnTo>
                  <a:lnTo>
                    <a:pt x="20791" y="82754"/>
                  </a:lnTo>
                  <a:lnTo>
                    <a:pt x="22829" y="77590"/>
                  </a:lnTo>
                  <a:lnTo>
                    <a:pt x="22286" y="67535"/>
                  </a:lnTo>
                  <a:lnTo>
                    <a:pt x="25547" y="53403"/>
                  </a:lnTo>
                  <a:lnTo>
                    <a:pt x="23780" y="48919"/>
                  </a:lnTo>
                  <a:lnTo>
                    <a:pt x="5300" y="30574"/>
                  </a:lnTo>
                  <a:lnTo>
                    <a:pt x="815" y="20926"/>
                  </a:lnTo>
                  <a:lnTo>
                    <a:pt x="0" y="10735"/>
                  </a:lnTo>
                  <a:lnTo>
                    <a:pt x="1767" y="135"/>
                  </a:lnTo>
                  <a:lnTo>
                    <a:pt x="43076" y="135"/>
                  </a:lnTo>
                  <a:lnTo>
                    <a:pt x="84386" y="135"/>
                  </a:lnTo>
                  <a:lnTo>
                    <a:pt x="125695" y="135"/>
                  </a:lnTo>
                  <a:lnTo>
                    <a:pt x="167004" y="135"/>
                  </a:lnTo>
                  <a:lnTo>
                    <a:pt x="208313" y="135"/>
                  </a:lnTo>
                  <a:lnTo>
                    <a:pt x="249623" y="135"/>
                  </a:lnTo>
                  <a:lnTo>
                    <a:pt x="290932" y="135"/>
                  </a:lnTo>
                  <a:lnTo>
                    <a:pt x="332241" y="0"/>
                  </a:lnTo>
                  <a:lnTo>
                    <a:pt x="337541" y="11686"/>
                  </a:lnTo>
                  <a:lnTo>
                    <a:pt x="347733" y="35873"/>
                  </a:lnTo>
                  <a:lnTo>
                    <a:pt x="348140" y="41581"/>
                  </a:lnTo>
                  <a:lnTo>
                    <a:pt x="360098" y="42396"/>
                  </a:lnTo>
                  <a:lnTo>
                    <a:pt x="380481" y="43755"/>
                  </a:lnTo>
                  <a:lnTo>
                    <a:pt x="400864" y="45113"/>
                  </a:lnTo>
                  <a:lnTo>
                    <a:pt x="421247" y="46473"/>
                  </a:lnTo>
                  <a:lnTo>
                    <a:pt x="441630" y="47831"/>
                  </a:lnTo>
                  <a:lnTo>
                    <a:pt x="462012" y="49191"/>
                  </a:lnTo>
                  <a:lnTo>
                    <a:pt x="482395" y="50549"/>
                  </a:lnTo>
                  <a:lnTo>
                    <a:pt x="502778" y="51908"/>
                  </a:lnTo>
                  <a:lnTo>
                    <a:pt x="523161" y="53267"/>
                  </a:lnTo>
                  <a:lnTo>
                    <a:pt x="543544" y="54626"/>
                  </a:lnTo>
                  <a:lnTo>
                    <a:pt x="563927" y="55985"/>
                  </a:lnTo>
                  <a:lnTo>
                    <a:pt x="584310" y="57343"/>
                  </a:lnTo>
                  <a:lnTo>
                    <a:pt x="604693" y="58702"/>
                  </a:lnTo>
                  <a:lnTo>
                    <a:pt x="625076" y="60061"/>
                  </a:lnTo>
                  <a:lnTo>
                    <a:pt x="645459" y="61420"/>
                  </a:lnTo>
                  <a:lnTo>
                    <a:pt x="665841" y="62779"/>
                  </a:lnTo>
                  <a:lnTo>
                    <a:pt x="686224" y="64138"/>
                  </a:lnTo>
                  <a:lnTo>
                    <a:pt x="686360" y="69029"/>
                  </a:lnTo>
                  <a:lnTo>
                    <a:pt x="689758" y="76639"/>
                  </a:lnTo>
                  <a:lnTo>
                    <a:pt x="690573" y="85336"/>
                  </a:lnTo>
                  <a:lnTo>
                    <a:pt x="692067" y="89548"/>
                  </a:lnTo>
                  <a:lnTo>
                    <a:pt x="696145" y="92130"/>
                  </a:lnTo>
                  <a:lnTo>
                    <a:pt x="702531" y="92810"/>
                  </a:lnTo>
                  <a:lnTo>
                    <a:pt x="709053" y="87918"/>
                  </a:lnTo>
                  <a:lnTo>
                    <a:pt x="713130" y="77183"/>
                  </a:lnTo>
                  <a:lnTo>
                    <a:pt x="714217" y="65089"/>
                  </a:lnTo>
                  <a:lnTo>
                    <a:pt x="711771" y="51228"/>
                  </a:lnTo>
                  <a:lnTo>
                    <a:pt x="712179" y="39542"/>
                  </a:lnTo>
                  <a:lnTo>
                    <a:pt x="715440" y="32748"/>
                  </a:lnTo>
                  <a:lnTo>
                    <a:pt x="719245" y="31118"/>
                  </a:lnTo>
                  <a:lnTo>
                    <a:pt x="722507" y="27448"/>
                  </a:lnTo>
                  <a:lnTo>
                    <a:pt x="725224" y="26633"/>
                  </a:lnTo>
                  <a:lnTo>
                    <a:pt x="732290" y="28536"/>
                  </a:lnTo>
                  <a:lnTo>
                    <a:pt x="758788" y="38319"/>
                  </a:lnTo>
                  <a:lnTo>
                    <a:pt x="781345" y="39542"/>
                  </a:lnTo>
                  <a:close/>
                  <a:moveTo>
                    <a:pt x="345966" y="199888"/>
                  </a:moveTo>
                  <a:lnTo>
                    <a:pt x="333057" y="205188"/>
                  </a:lnTo>
                  <a:lnTo>
                    <a:pt x="319197" y="201382"/>
                  </a:lnTo>
                  <a:lnTo>
                    <a:pt x="327757" y="200703"/>
                  </a:lnTo>
                  <a:lnTo>
                    <a:pt x="334008" y="202198"/>
                  </a:lnTo>
                  <a:lnTo>
                    <a:pt x="349771" y="194588"/>
                  </a:lnTo>
                  <a:lnTo>
                    <a:pt x="358060" y="188881"/>
                  </a:lnTo>
                  <a:lnTo>
                    <a:pt x="367708" y="186707"/>
                  </a:lnTo>
                  <a:lnTo>
                    <a:pt x="345966" y="199888"/>
                  </a:lnTo>
                  <a:close/>
                  <a:moveTo>
                    <a:pt x="949844" y="542049"/>
                  </a:moveTo>
                  <a:lnTo>
                    <a:pt x="951882" y="552648"/>
                  </a:lnTo>
                  <a:lnTo>
                    <a:pt x="940059" y="528189"/>
                  </a:lnTo>
                  <a:lnTo>
                    <a:pt x="925520" y="489733"/>
                  </a:lnTo>
                  <a:lnTo>
                    <a:pt x="917775" y="459974"/>
                  </a:lnTo>
                  <a:lnTo>
                    <a:pt x="923074" y="467991"/>
                  </a:lnTo>
                  <a:lnTo>
                    <a:pt x="928237" y="484705"/>
                  </a:lnTo>
                  <a:lnTo>
                    <a:pt x="949844" y="542049"/>
                  </a:lnTo>
                  <a:close/>
                  <a:moveTo>
                    <a:pt x="707151" y="645730"/>
                  </a:moveTo>
                  <a:lnTo>
                    <a:pt x="707015" y="654019"/>
                  </a:lnTo>
                  <a:lnTo>
                    <a:pt x="700628" y="640023"/>
                  </a:lnTo>
                  <a:lnTo>
                    <a:pt x="696281" y="624532"/>
                  </a:lnTo>
                  <a:lnTo>
                    <a:pt x="702395" y="629559"/>
                  </a:lnTo>
                  <a:lnTo>
                    <a:pt x="707151" y="645730"/>
                  </a:lnTo>
                  <a:close/>
                  <a:moveTo>
                    <a:pt x="713130" y="659726"/>
                  </a:moveTo>
                  <a:lnTo>
                    <a:pt x="708510" y="663395"/>
                  </a:lnTo>
                  <a:lnTo>
                    <a:pt x="699270" y="660678"/>
                  </a:lnTo>
                  <a:lnTo>
                    <a:pt x="694242" y="655785"/>
                  </a:lnTo>
                  <a:lnTo>
                    <a:pt x="692067" y="646274"/>
                  </a:lnTo>
                  <a:lnTo>
                    <a:pt x="700085" y="656329"/>
                  </a:lnTo>
                  <a:lnTo>
                    <a:pt x="702939" y="658639"/>
                  </a:lnTo>
                  <a:lnTo>
                    <a:pt x="713130" y="659726"/>
                  </a:lnTo>
                  <a:close/>
                  <a:moveTo>
                    <a:pt x="924840" y="845075"/>
                  </a:moveTo>
                  <a:lnTo>
                    <a:pt x="899430" y="871437"/>
                  </a:lnTo>
                  <a:lnTo>
                    <a:pt x="902283" y="864778"/>
                  </a:lnTo>
                  <a:lnTo>
                    <a:pt x="912203" y="850646"/>
                  </a:lnTo>
                  <a:lnTo>
                    <a:pt x="915464" y="843988"/>
                  </a:lnTo>
                  <a:lnTo>
                    <a:pt x="922123" y="839775"/>
                  </a:lnTo>
                  <a:lnTo>
                    <a:pt x="928373" y="832166"/>
                  </a:lnTo>
                  <a:lnTo>
                    <a:pt x="928781" y="823197"/>
                  </a:lnTo>
                  <a:lnTo>
                    <a:pt x="937885" y="816947"/>
                  </a:lnTo>
                  <a:lnTo>
                    <a:pt x="940875" y="815995"/>
                  </a:lnTo>
                  <a:lnTo>
                    <a:pt x="924840" y="845075"/>
                  </a:lnTo>
                  <a:close/>
                  <a:moveTo>
                    <a:pt x="892092" y="878639"/>
                  </a:moveTo>
                  <a:lnTo>
                    <a:pt x="888695" y="879318"/>
                  </a:lnTo>
                  <a:lnTo>
                    <a:pt x="893723" y="873339"/>
                  </a:lnTo>
                  <a:lnTo>
                    <a:pt x="895081" y="873747"/>
                  </a:lnTo>
                  <a:lnTo>
                    <a:pt x="892092" y="878639"/>
                  </a:lnTo>
                  <a:close/>
                  <a:moveTo>
                    <a:pt x="867633" y="892635"/>
                  </a:moveTo>
                  <a:lnTo>
                    <a:pt x="865187" y="892635"/>
                  </a:lnTo>
                  <a:lnTo>
                    <a:pt x="866409" y="890597"/>
                  </a:lnTo>
                  <a:lnTo>
                    <a:pt x="871437" y="886656"/>
                  </a:lnTo>
                  <a:lnTo>
                    <a:pt x="873204" y="888151"/>
                  </a:lnTo>
                  <a:lnTo>
                    <a:pt x="872932" y="890189"/>
                  </a:lnTo>
                  <a:lnTo>
                    <a:pt x="867633" y="892635"/>
                  </a:lnTo>
                  <a:close/>
                  <a:moveTo>
                    <a:pt x="840183" y="904728"/>
                  </a:moveTo>
                  <a:lnTo>
                    <a:pt x="834340" y="907990"/>
                  </a:lnTo>
                  <a:lnTo>
                    <a:pt x="828225" y="905544"/>
                  </a:lnTo>
                  <a:lnTo>
                    <a:pt x="834884" y="902283"/>
                  </a:lnTo>
                  <a:lnTo>
                    <a:pt x="854723" y="898749"/>
                  </a:lnTo>
                  <a:lnTo>
                    <a:pt x="847250" y="903234"/>
                  </a:lnTo>
                  <a:lnTo>
                    <a:pt x="840183" y="904728"/>
                  </a:lnTo>
                  <a:close/>
                  <a:moveTo>
                    <a:pt x="802951" y="913969"/>
                  </a:moveTo>
                  <a:lnTo>
                    <a:pt x="799146" y="916823"/>
                  </a:lnTo>
                  <a:lnTo>
                    <a:pt x="797379" y="915871"/>
                  </a:lnTo>
                  <a:lnTo>
                    <a:pt x="797379" y="911659"/>
                  </a:lnTo>
                  <a:lnTo>
                    <a:pt x="791944" y="902419"/>
                  </a:lnTo>
                  <a:lnTo>
                    <a:pt x="792080" y="899973"/>
                  </a:lnTo>
                  <a:lnTo>
                    <a:pt x="804581" y="909077"/>
                  </a:lnTo>
                  <a:lnTo>
                    <a:pt x="804853" y="911523"/>
                  </a:lnTo>
                  <a:lnTo>
                    <a:pt x="802951" y="913969"/>
                  </a:lnTo>
                  <a:close/>
                  <a:moveTo>
                    <a:pt x="773328" y="921171"/>
                  </a:moveTo>
                  <a:lnTo>
                    <a:pt x="765039" y="922529"/>
                  </a:lnTo>
                  <a:lnTo>
                    <a:pt x="771697" y="916959"/>
                  </a:lnTo>
                  <a:lnTo>
                    <a:pt x="773871" y="908534"/>
                  </a:lnTo>
                  <a:lnTo>
                    <a:pt x="777812" y="915056"/>
                  </a:lnTo>
                  <a:lnTo>
                    <a:pt x="777676" y="918997"/>
                  </a:lnTo>
                  <a:lnTo>
                    <a:pt x="773328" y="921171"/>
                  </a:lnTo>
                  <a:close/>
                  <a:moveTo>
                    <a:pt x="745606" y="928917"/>
                  </a:moveTo>
                  <a:lnTo>
                    <a:pt x="742345" y="929189"/>
                  </a:lnTo>
                  <a:lnTo>
                    <a:pt x="742074" y="927014"/>
                  </a:lnTo>
                  <a:lnTo>
                    <a:pt x="747645" y="924432"/>
                  </a:lnTo>
                  <a:lnTo>
                    <a:pt x="751314" y="924568"/>
                  </a:lnTo>
                  <a:lnTo>
                    <a:pt x="751178" y="927422"/>
                  </a:lnTo>
                  <a:lnTo>
                    <a:pt x="745606" y="92891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8941F4E-0339-888E-D1A8-FC1E66C0CB97}"/>
                </a:ext>
              </a:extLst>
            </p:cNvPr>
            <p:cNvSpPr/>
            <p:nvPr/>
          </p:nvSpPr>
          <p:spPr>
            <a:xfrm>
              <a:off x="15392052" y="9733648"/>
              <a:ext cx="607817" cy="700492"/>
            </a:xfrm>
            <a:custGeom>
              <a:avLst/>
              <a:gdLst>
                <a:gd name="connsiteX0" fmla="*/ 607818 w 607817"/>
                <a:gd name="connsiteY0" fmla="*/ 453588 h 700492"/>
                <a:gd name="connsiteX1" fmla="*/ 601296 w 607817"/>
                <a:gd name="connsiteY1" fmla="*/ 466225 h 700492"/>
                <a:gd name="connsiteX2" fmla="*/ 585668 w 607817"/>
                <a:gd name="connsiteY2" fmla="*/ 474106 h 700492"/>
                <a:gd name="connsiteX3" fmla="*/ 580913 w 607817"/>
                <a:gd name="connsiteY3" fmla="*/ 473834 h 700492"/>
                <a:gd name="connsiteX4" fmla="*/ 576971 w 607817"/>
                <a:gd name="connsiteY4" fmla="*/ 476144 h 700492"/>
                <a:gd name="connsiteX5" fmla="*/ 579282 w 607817"/>
                <a:gd name="connsiteY5" fmla="*/ 481852 h 700492"/>
                <a:gd name="connsiteX6" fmla="*/ 583223 w 607817"/>
                <a:gd name="connsiteY6" fmla="*/ 485929 h 700492"/>
                <a:gd name="connsiteX7" fmla="*/ 583087 w 607817"/>
                <a:gd name="connsiteY7" fmla="*/ 489733 h 700492"/>
                <a:gd name="connsiteX8" fmla="*/ 579010 w 607817"/>
                <a:gd name="connsiteY8" fmla="*/ 494897 h 700492"/>
                <a:gd name="connsiteX9" fmla="*/ 570857 w 607817"/>
                <a:gd name="connsiteY9" fmla="*/ 496391 h 700492"/>
                <a:gd name="connsiteX10" fmla="*/ 566237 w 607817"/>
                <a:gd name="connsiteY10" fmla="*/ 502370 h 700492"/>
                <a:gd name="connsiteX11" fmla="*/ 567731 w 607817"/>
                <a:gd name="connsiteY11" fmla="*/ 507942 h 700492"/>
                <a:gd name="connsiteX12" fmla="*/ 570449 w 607817"/>
                <a:gd name="connsiteY12" fmla="*/ 511067 h 700492"/>
                <a:gd name="connsiteX13" fmla="*/ 569906 w 607817"/>
                <a:gd name="connsiteY13" fmla="*/ 516367 h 700492"/>
                <a:gd name="connsiteX14" fmla="*/ 560666 w 607817"/>
                <a:gd name="connsiteY14" fmla="*/ 521803 h 700492"/>
                <a:gd name="connsiteX15" fmla="*/ 558491 w 607817"/>
                <a:gd name="connsiteY15" fmla="*/ 527102 h 700492"/>
                <a:gd name="connsiteX16" fmla="*/ 563112 w 607817"/>
                <a:gd name="connsiteY16" fmla="*/ 528597 h 700492"/>
                <a:gd name="connsiteX17" fmla="*/ 566645 w 607817"/>
                <a:gd name="connsiteY17" fmla="*/ 527102 h 700492"/>
                <a:gd name="connsiteX18" fmla="*/ 569227 w 607817"/>
                <a:gd name="connsiteY18" fmla="*/ 528189 h 700492"/>
                <a:gd name="connsiteX19" fmla="*/ 563655 w 607817"/>
                <a:gd name="connsiteY19" fmla="*/ 537022 h 700492"/>
                <a:gd name="connsiteX20" fmla="*/ 558627 w 607817"/>
                <a:gd name="connsiteY20" fmla="*/ 542457 h 700492"/>
                <a:gd name="connsiteX21" fmla="*/ 553872 w 607817"/>
                <a:gd name="connsiteY21" fmla="*/ 552105 h 700492"/>
                <a:gd name="connsiteX22" fmla="*/ 542865 w 607817"/>
                <a:gd name="connsiteY22" fmla="*/ 554823 h 700492"/>
                <a:gd name="connsiteX23" fmla="*/ 543272 w 607817"/>
                <a:gd name="connsiteY23" fmla="*/ 557948 h 700492"/>
                <a:gd name="connsiteX24" fmla="*/ 549523 w 607817"/>
                <a:gd name="connsiteY24" fmla="*/ 560666 h 700492"/>
                <a:gd name="connsiteX25" fmla="*/ 554687 w 607817"/>
                <a:gd name="connsiteY25" fmla="*/ 568139 h 700492"/>
                <a:gd name="connsiteX26" fmla="*/ 544903 w 607817"/>
                <a:gd name="connsiteY26" fmla="*/ 581864 h 700492"/>
                <a:gd name="connsiteX27" fmla="*/ 538788 w 607817"/>
                <a:gd name="connsiteY27" fmla="*/ 580777 h 700492"/>
                <a:gd name="connsiteX28" fmla="*/ 535119 w 607817"/>
                <a:gd name="connsiteY28" fmla="*/ 577788 h 700492"/>
                <a:gd name="connsiteX29" fmla="*/ 532809 w 607817"/>
                <a:gd name="connsiteY29" fmla="*/ 588658 h 700492"/>
                <a:gd name="connsiteX30" fmla="*/ 533760 w 607817"/>
                <a:gd name="connsiteY30" fmla="*/ 594365 h 700492"/>
                <a:gd name="connsiteX31" fmla="*/ 531450 w 607817"/>
                <a:gd name="connsiteY31" fmla="*/ 606187 h 700492"/>
                <a:gd name="connsiteX32" fmla="*/ 527646 w 607817"/>
                <a:gd name="connsiteY32" fmla="*/ 620320 h 700492"/>
                <a:gd name="connsiteX33" fmla="*/ 525064 w 607817"/>
                <a:gd name="connsiteY33" fmla="*/ 626163 h 700492"/>
                <a:gd name="connsiteX34" fmla="*/ 525607 w 607817"/>
                <a:gd name="connsiteY34" fmla="*/ 636898 h 700492"/>
                <a:gd name="connsiteX35" fmla="*/ 527238 w 607817"/>
                <a:gd name="connsiteY35" fmla="*/ 647361 h 700492"/>
                <a:gd name="connsiteX36" fmla="*/ 505631 w 607817"/>
                <a:gd name="connsiteY36" fmla="*/ 646002 h 700492"/>
                <a:gd name="connsiteX37" fmla="*/ 479134 w 607817"/>
                <a:gd name="connsiteY37" fmla="*/ 636218 h 700492"/>
                <a:gd name="connsiteX38" fmla="*/ 472068 w 607817"/>
                <a:gd name="connsiteY38" fmla="*/ 634316 h 700492"/>
                <a:gd name="connsiteX39" fmla="*/ 469350 w 607817"/>
                <a:gd name="connsiteY39" fmla="*/ 635131 h 700492"/>
                <a:gd name="connsiteX40" fmla="*/ 466089 w 607817"/>
                <a:gd name="connsiteY40" fmla="*/ 638800 h 700492"/>
                <a:gd name="connsiteX41" fmla="*/ 462284 w 607817"/>
                <a:gd name="connsiteY41" fmla="*/ 640431 h 700492"/>
                <a:gd name="connsiteX42" fmla="*/ 459023 w 607817"/>
                <a:gd name="connsiteY42" fmla="*/ 647225 h 700492"/>
                <a:gd name="connsiteX43" fmla="*/ 458615 w 607817"/>
                <a:gd name="connsiteY43" fmla="*/ 658911 h 700492"/>
                <a:gd name="connsiteX44" fmla="*/ 461061 w 607817"/>
                <a:gd name="connsiteY44" fmla="*/ 672772 h 700492"/>
                <a:gd name="connsiteX45" fmla="*/ 459974 w 607817"/>
                <a:gd name="connsiteY45" fmla="*/ 684866 h 700492"/>
                <a:gd name="connsiteX46" fmla="*/ 455897 w 607817"/>
                <a:gd name="connsiteY46" fmla="*/ 695601 h 700492"/>
                <a:gd name="connsiteX47" fmla="*/ 449375 w 607817"/>
                <a:gd name="connsiteY47" fmla="*/ 700492 h 700492"/>
                <a:gd name="connsiteX48" fmla="*/ 442988 w 607817"/>
                <a:gd name="connsiteY48" fmla="*/ 699813 h 700492"/>
                <a:gd name="connsiteX49" fmla="*/ 438912 w 607817"/>
                <a:gd name="connsiteY49" fmla="*/ 697231 h 700492"/>
                <a:gd name="connsiteX50" fmla="*/ 437417 w 607817"/>
                <a:gd name="connsiteY50" fmla="*/ 693019 h 700492"/>
                <a:gd name="connsiteX51" fmla="*/ 436602 w 607817"/>
                <a:gd name="connsiteY51" fmla="*/ 684322 h 700492"/>
                <a:gd name="connsiteX52" fmla="*/ 433205 w 607817"/>
                <a:gd name="connsiteY52" fmla="*/ 676712 h 700492"/>
                <a:gd name="connsiteX53" fmla="*/ 433069 w 607817"/>
                <a:gd name="connsiteY53" fmla="*/ 671820 h 700492"/>
                <a:gd name="connsiteX54" fmla="*/ 412686 w 607817"/>
                <a:gd name="connsiteY54" fmla="*/ 670462 h 700492"/>
                <a:gd name="connsiteX55" fmla="*/ 392303 w 607817"/>
                <a:gd name="connsiteY55" fmla="*/ 669103 h 700492"/>
                <a:gd name="connsiteX56" fmla="*/ 371920 w 607817"/>
                <a:gd name="connsiteY56" fmla="*/ 667744 h 700492"/>
                <a:gd name="connsiteX57" fmla="*/ 351537 w 607817"/>
                <a:gd name="connsiteY57" fmla="*/ 666385 h 700492"/>
                <a:gd name="connsiteX58" fmla="*/ 331154 w 607817"/>
                <a:gd name="connsiteY58" fmla="*/ 665026 h 700492"/>
                <a:gd name="connsiteX59" fmla="*/ 310771 w 607817"/>
                <a:gd name="connsiteY59" fmla="*/ 663668 h 700492"/>
                <a:gd name="connsiteX60" fmla="*/ 290388 w 607817"/>
                <a:gd name="connsiteY60" fmla="*/ 662308 h 700492"/>
                <a:gd name="connsiteX61" fmla="*/ 270005 w 607817"/>
                <a:gd name="connsiteY61" fmla="*/ 660950 h 700492"/>
                <a:gd name="connsiteX62" fmla="*/ 249623 w 607817"/>
                <a:gd name="connsiteY62" fmla="*/ 659590 h 700492"/>
                <a:gd name="connsiteX63" fmla="*/ 229240 w 607817"/>
                <a:gd name="connsiteY63" fmla="*/ 658232 h 700492"/>
                <a:gd name="connsiteX64" fmla="*/ 208857 w 607817"/>
                <a:gd name="connsiteY64" fmla="*/ 656873 h 700492"/>
                <a:gd name="connsiteX65" fmla="*/ 188474 w 607817"/>
                <a:gd name="connsiteY65" fmla="*/ 655514 h 700492"/>
                <a:gd name="connsiteX66" fmla="*/ 168091 w 607817"/>
                <a:gd name="connsiteY66" fmla="*/ 654155 h 700492"/>
                <a:gd name="connsiteX67" fmla="*/ 147708 w 607817"/>
                <a:gd name="connsiteY67" fmla="*/ 652796 h 700492"/>
                <a:gd name="connsiteX68" fmla="*/ 127325 w 607817"/>
                <a:gd name="connsiteY68" fmla="*/ 651438 h 700492"/>
                <a:gd name="connsiteX69" fmla="*/ 106942 w 607817"/>
                <a:gd name="connsiteY69" fmla="*/ 650079 h 700492"/>
                <a:gd name="connsiteX70" fmla="*/ 94984 w 607817"/>
                <a:gd name="connsiteY70" fmla="*/ 649263 h 700492"/>
                <a:gd name="connsiteX71" fmla="*/ 94576 w 607817"/>
                <a:gd name="connsiteY71" fmla="*/ 643556 h 700492"/>
                <a:gd name="connsiteX72" fmla="*/ 84385 w 607817"/>
                <a:gd name="connsiteY72" fmla="*/ 619369 h 700492"/>
                <a:gd name="connsiteX73" fmla="*/ 79086 w 607817"/>
                <a:gd name="connsiteY73" fmla="*/ 607682 h 700492"/>
                <a:gd name="connsiteX74" fmla="*/ 71340 w 607817"/>
                <a:gd name="connsiteY74" fmla="*/ 590425 h 700492"/>
                <a:gd name="connsiteX75" fmla="*/ 68079 w 607817"/>
                <a:gd name="connsiteY75" fmla="*/ 563927 h 700492"/>
                <a:gd name="connsiteX76" fmla="*/ 72971 w 607817"/>
                <a:gd name="connsiteY76" fmla="*/ 522618 h 700492"/>
                <a:gd name="connsiteX77" fmla="*/ 71476 w 607817"/>
                <a:gd name="connsiteY77" fmla="*/ 513242 h 700492"/>
                <a:gd name="connsiteX78" fmla="*/ 71476 w 607817"/>
                <a:gd name="connsiteY78" fmla="*/ 513242 h 700492"/>
                <a:gd name="connsiteX79" fmla="*/ 64138 w 607817"/>
                <a:gd name="connsiteY79" fmla="*/ 492044 h 700492"/>
                <a:gd name="connsiteX80" fmla="*/ 64274 w 607817"/>
                <a:gd name="connsiteY80" fmla="*/ 476552 h 700492"/>
                <a:gd name="connsiteX81" fmla="*/ 71883 w 607817"/>
                <a:gd name="connsiteY81" fmla="*/ 451006 h 700492"/>
                <a:gd name="connsiteX82" fmla="*/ 71883 w 607817"/>
                <a:gd name="connsiteY82" fmla="*/ 451006 h 700492"/>
                <a:gd name="connsiteX83" fmla="*/ 75689 w 607817"/>
                <a:gd name="connsiteY83" fmla="*/ 436466 h 700492"/>
                <a:gd name="connsiteX84" fmla="*/ 80988 w 607817"/>
                <a:gd name="connsiteY84" fmla="*/ 428313 h 700492"/>
                <a:gd name="connsiteX85" fmla="*/ 89141 w 607817"/>
                <a:gd name="connsiteY85" fmla="*/ 421519 h 700492"/>
                <a:gd name="connsiteX86" fmla="*/ 90229 w 607817"/>
                <a:gd name="connsiteY86" fmla="*/ 415540 h 700492"/>
                <a:gd name="connsiteX87" fmla="*/ 84249 w 607817"/>
                <a:gd name="connsiteY87" fmla="*/ 410376 h 700492"/>
                <a:gd name="connsiteX88" fmla="*/ 81939 w 607817"/>
                <a:gd name="connsiteY88" fmla="*/ 404125 h 700492"/>
                <a:gd name="connsiteX89" fmla="*/ 83434 w 607817"/>
                <a:gd name="connsiteY89" fmla="*/ 396787 h 700492"/>
                <a:gd name="connsiteX90" fmla="*/ 78134 w 607817"/>
                <a:gd name="connsiteY90" fmla="*/ 379122 h 700492"/>
                <a:gd name="connsiteX91" fmla="*/ 60061 w 607817"/>
                <a:gd name="connsiteY91" fmla="*/ 337133 h 700492"/>
                <a:gd name="connsiteX92" fmla="*/ 57480 w 607817"/>
                <a:gd name="connsiteY92" fmla="*/ 322865 h 700492"/>
                <a:gd name="connsiteX93" fmla="*/ 54354 w 607817"/>
                <a:gd name="connsiteY93" fmla="*/ 314032 h 700492"/>
                <a:gd name="connsiteX94" fmla="*/ 50957 w 607817"/>
                <a:gd name="connsiteY94" fmla="*/ 294601 h 700492"/>
                <a:gd name="connsiteX95" fmla="*/ 47560 w 607817"/>
                <a:gd name="connsiteY95" fmla="*/ 275169 h 700492"/>
                <a:gd name="connsiteX96" fmla="*/ 44163 w 607817"/>
                <a:gd name="connsiteY96" fmla="*/ 255738 h 700492"/>
                <a:gd name="connsiteX97" fmla="*/ 40766 w 607817"/>
                <a:gd name="connsiteY97" fmla="*/ 236306 h 700492"/>
                <a:gd name="connsiteX98" fmla="*/ 37369 w 607817"/>
                <a:gd name="connsiteY98" fmla="*/ 216738 h 700492"/>
                <a:gd name="connsiteX99" fmla="*/ 33972 w 607817"/>
                <a:gd name="connsiteY99" fmla="*/ 197171 h 700492"/>
                <a:gd name="connsiteX100" fmla="*/ 30574 w 607817"/>
                <a:gd name="connsiteY100" fmla="*/ 177603 h 700492"/>
                <a:gd name="connsiteX101" fmla="*/ 27177 w 607817"/>
                <a:gd name="connsiteY101" fmla="*/ 158035 h 700492"/>
                <a:gd name="connsiteX102" fmla="*/ 23780 w 607817"/>
                <a:gd name="connsiteY102" fmla="*/ 138332 h 700492"/>
                <a:gd name="connsiteX103" fmla="*/ 20383 w 607817"/>
                <a:gd name="connsiteY103" fmla="*/ 118628 h 700492"/>
                <a:gd name="connsiteX104" fmla="*/ 16986 w 607817"/>
                <a:gd name="connsiteY104" fmla="*/ 98925 h 700492"/>
                <a:gd name="connsiteX105" fmla="*/ 13589 w 607817"/>
                <a:gd name="connsiteY105" fmla="*/ 79222 h 700492"/>
                <a:gd name="connsiteX106" fmla="*/ 10191 w 607817"/>
                <a:gd name="connsiteY106" fmla="*/ 59518 h 700492"/>
                <a:gd name="connsiteX107" fmla="*/ 6794 w 607817"/>
                <a:gd name="connsiteY107" fmla="*/ 39678 h 700492"/>
                <a:gd name="connsiteX108" fmla="*/ 3397 w 607817"/>
                <a:gd name="connsiteY108" fmla="*/ 19840 h 700492"/>
                <a:gd name="connsiteX109" fmla="*/ 0 w 607817"/>
                <a:gd name="connsiteY109" fmla="*/ 0 h 700492"/>
                <a:gd name="connsiteX110" fmla="*/ 41581 w 607817"/>
                <a:gd name="connsiteY110" fmla="*/ 543 h 700492"/>
                <a:gd name="connsiteX111" fmla="*/ 83162 w 607817"/>
                <a:gd name="connsiteY111" fmla="*/ 1087 h 700492"/>
                <a:gd name="connsiteX112" fmla="*/ 124743 w 607817"/>
                <a:gd name="connsiteY112" fmla="*/ 1631 h 700492"/>
                <a:gd name="connsiteX113" fmla="*/ 166324 w 607817"/>
                <a:gd name="connsiteY113" fmla="*/ 2174 h 700492"/>
                <a:gd name="connsiteX114" fmla="*/ 205052 w 607817"/>
                <a:gd name="connsiteY114" fmla="*/ 1631 h 700492"/>
                <a:gd name="connsiteX115" fmla="*/ 243780 w 607817"/>
                <a:gd name="connsiteY115" fmla="*/ 1087 h 700492"/>
                <a:gd name="connsiteX116" fmla="*/ 282507 w 607817"/>
                <a:gd name="connsiteY116" fmla="*/ 543 h 700492"/>
                <a:gd name="connsiteX117" fmla="*/ 321235 w 607817"/>
                <a:gd name="connsiteY117" fmla="*/ 0 h 700492"/>
                <a:gd name="connsiteX118" fmla="*/ 320419 w 607817"/>
                <a:gd name="connsiteY118" fmla="*/ 136 h 700492"/>
                <a:gd name="connsiteX119" fmla="*/ 314168 w 607817"/>
                <a:gd name="connsiteY119" fmla="*/ 10599 h 700492"/>
                <a:gd name="connsiteX120" fmla="*/ 295416 w 607817"/>
                <a:gd name="connsiteY120" fmla="*/ 30302 h 700492"/>
                <a:gd name="connsiteX121" fmla="*/ 290388 w 607817"/>
                <a:gd name="connsiteY121" fmla="*/ 45386 h 700492"/>
                <a:gd name="connsiteX122" fmla="*/ 314576 w 607817"/>
                <a:gd name="connsiteY122" fmla="*/ 62236 h 700492"/>
                <a:gd name="connsiteX123" fmla="*/ 314712 w 607817"/>
                <a:gd name="connsiteY123" fmla="*/ 62372 h 700492"/>
                <a:gd name="connsiteX124" fmla="*/ 329116 w 607817"/>
                <a:gd name="connsiteY124" fmla="*/ 75961 h 700492"/>
                <a:gd name="connsiteX125" fmla="*/ 339036 w 607817"/>
                <a:gd name="connsiteY125" fmla="*/ 81260 h 700492"/>
                <a:gd name="connsiteX126" fmla="*/ 349091 w 607817"/>
                <a:gd name="connsiteY126" fmla="*/ 82890 h 700492"/>
                <a:gd name="connsiteX127" fmla="*/ 355341 w 607817"/>
                <a:gd name="connsiteY127" fmla="*/ 87375 h 700492"/>
                <a:gd name="connsiteX128" fmla="*/ 359011 w 607817"/>
                <a:gd name="connsiteY128" fmla="*/ 98245 h 700492"/>
                <a:gd name="connsiteX129" fmla="*/ 359011 w 607817"/>
                <a:gd name="connsiteY129" fmla="*/ 98245 h 700492"/>
                <a:gd name="connsiteX130" fmla="*/ 388362 w 607817"/>
                <a:gd name="connsiteY130" fmla="*/ 151920 h 700492"/>
                <a:gd name="connsiteX131" fmla="*/ 388362 w 607817"/>
                <a:gd name="connsiteY131" fmla="*/ 151920 h 700492"/>
                <a:gd name="connsiteX132" fmla="*/ 418801 w 607817"/>
                <a:gd name="connsiteY132" fmla="*/ 179506 h 700492"/>
                <a:gd name="connsiteX133" fmla="*/ 431030 w 607817"/>
                <a:gd name="connsiteY133" fmla="*/ 193094 h 700492"/>
                <a:gd name="connsiteX134" fmla="*/ 437145 w 607817"/>
                <a:gd name="connsiteY134" fmla="*/ 206139 h 700492"/>
                <a:gd name="connsiteX135" fmla="*/ 463100 w 607817"/>
                <a:gd name="connsiteY135" fmla="*/ 227609 h 700492"/>
                <a:gd name="connsiteX136" fmla="*/ 471932 w 607817"/>
                <a:gd name="connsiteY136" fmla="*/ 239159 h 700492"/>
                <a:gd name="connsiteX137" fmla="*/ 472340 w 607817"/>
                <a:gd name="connsiteY137" fmla="*/ 247856 h 700492"/>
                <a:gd name="connsiteX138" fmla="*/ 475465 w 607817"/>
                <a:gd name="connsiteY138" fmla="*/ 254107 h 700492"/>
                <a:gd name="connsiteX139" fmla="*/ 481172 w 607817"/>
                <a:gd name="connsiteY139" fmla="*/ 257775 h 700492"/>
                <a:gd name="connsiteX140" fmla="*/ 486608 w 607817"/>
                <a:gd name="connsiteY140" fmla="*/ 265657 h 700492"/>
                <a:gd name="connsiteX141" fmla="*/ 491908 w 607817"/>
                <a:gd name="connsiteY141" fmla="*/ 277615 h 700492"/>
                <a:gd name="connsiteX142" fmla="*/ 502234 w 607817"/>
                <a:gd name="connsiteY142" fmla="*/ 288079 h 700492"/>
                <a:gd name="connsiteX143" fmla="*/ 517725 w 607817"/>
                <a:gd name="connsiteY143" fmla="*/ 296911 h 700492"/>
                <a:gd name="connsiteX144" fmla="*/ 529004 w 607817"/>
                <a:gd name="connsiteY144" fmla="*/ 317158 h 700492"/>
                <a:gd name="connsiteX145" fmla="*/ 536206 w 607817"/>
                <a:gd name="connsiteY145" fmla="*/ 348548 h 700492"/>
                <a:gd name="connsiteX146" fmla="*/ 543544 w 607817"/>
                <a:gd name="connsiteY146" fmla="*/ 366756 h 700492"/>
                <a:gd name="connsiteX147" fmla="*/ 554687 w 607817"/>
                <a:gd name="connsiteY147" fmla="*/ 374366 h 700492"/>
                <a:gd name="connsiteX148" fmla="*/ 569906 w 607817"/>
                <a:gd name="connsiteY148" fmla="*/ 401136 h 700492"/>
                <a:gd name="connsiteX149" fmla="*/ 574798 w 607817"/>
                <a:gd name="connsiteY149" fmla="*/ 417034 h 700492"/>
                <a:gd name="connsiteX150" fmla="*/ 574526 w 607817"/>
                <a:gd name="connsiteY150" fmla="*/ 431030 h 700492"/>
                <a:gd name="connsiteX151" fmla="*/ 582271 w 607817"/>
                <a:gd name="connsiteY151" fmla="*/ 441902 h 700492"/>
                <a:gd name="connsiteX152" fmla="*/ 607818 w 607817"/>
                <a:gd name="connsiteY152" fmla="*/ 453588 h 700492"/>
                <a:gd name="connsiteX153" fmla="*/ 537837 w 607817"/>
                <a:gd name="connsiteY153" fmla="*/ 611487 h 700492"/>
                <a:gd name="connsiteX154" fmla="*/ 532129 w 607817"/>
                <a:gd name="connsiteY154" fmla="*/ 647632 h 700492"/>
                <a:gd name="connsiteX155" fmla="*/ 529683 w 607817"/>
                <a:gd name="connsiteY155" fmla="*/ 634859 h 700492"/>
                <a:gd name="connsiteX156" fmla="*/ 529411 w 607817"/>
                <a:gd name="connsiteY156" fmla="*/ 622494 h 700492"/>
                <a:gd name="connsiteX157" fmla="*/ 533760 w 607817"/>
                <a:gd name="connsiteY157" fmla="*/ 615156 h 700492"/>
                <a:gd name="connsiteX158" fmla="*/ 537837 w 607817"/>
                <a:gd name="connsiteY158" fmla="*/ 611487 h 700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</a:cxnLst>
              <a:rect l="l" t="t" r="r" b="b"/>
              <a:pathLst>
                <a:path w="607817" h="700492">
                  <a:moveTo>
                    <a:pt x="607818" y="453588"/>
                  </a:moveTo>
                  <a:lnTo>
                    <a:pt x="601296" y="466225"/>
                  </a:lnTo>
                  <a:lnTo>
                    <a:pt x="585668" y="474106"/>
                  </a:lnTo>
                  <a:lnTo>
                    <a:pt x="580913" y="473834"/>
                  </a:lnTo>
                  <a:lnTo>
                    <a:pt x="576971" y="476144"/>
                  </a:lnTo>
                  <a:lnTo>
                    <a:pt x="579282" y="481852"/>
                  </a:lnTo>
                  <a:lnTo>
                    <a:pt x="583223" y="485929"/>
                  </a:lnTo>
                  <a:lnTo>
                    <a:pt x="583087" y="489733"/>
                  </a:lnTo>
                  <a:lnTo>
                    <a:pt x="579010" y="494897"/>
                  </a:lnTo>
                  <a:lnTo>
                    <a:pt x="570857" y="496391"/>
                  </a:lnTo>
                  <a:lnTo>
                    <a:pt x="566237" y="502370"/>
                  </a:lnTo>
                  <a:lnTo>
                    <a:pt x="567731" y="507942"/>
                  </a:lnTo>
                  <a:lnTo>
                    <a:pt x="570449" y="511067"/>
                  </a:lnTo>
                  <a:lnTo>
                    <a:pt x="569906" y="516367"/>
                  </a:lnTo>
                  <a:lnTo>
                    <a:pt x="560666" y="521803"/>
                  </a:lnTo>
                  <a:lnTo>
                    <a:pt x="558491" y="527102"/>
                  </a:lnTo>
                  <a:lnTo>
                    <a:pt x="563112" y="528597"/>
                  </a:lnTo>
                  <a:lnTo>
                    <a:pt x="566645" y="527102"/>
                  </a:lnTo>
                  <a:lnTo>
                    <a:pt x="569227" y="528189"/>
                  </a:lnTo>
                  <a:lnTo>
                    <a:pt x="563655" y="537022"/>
                  </a:lnTo>
                  <a:lnTo>
                    <a:pt x="558627" y="542457"/>
                  </a:lnTo>
                  <a:lnTo>
                    <a:pt x="553872" y="552105"/>
                  </a:lnTo>
                  <a:lnTo>
                    <a:pt x="542865" y="554823"/>
                  </a:lnTo>
                  <a:lnTo>
                    <a:pt x="543272" y="557948"/>
                  </a:lnTo>
                  <a:lnTo>
                    <a:pt x="549523" y="560666"/>
                  </a:lnTo>
                  <a:lnTo>
                    <a:pt x="554687" y="568139"/>
                  </a:lnTo>
                  <a:lnTo>
                    <a:pt x="544903" y="581864"/>
                  </a:lnTo>
                  <a:lnTo>
                    <a:pt x="538788" y="580777"/>
                  </a:lnTo>
                  <a:lnTo>
                    <a:pt x="535119" y="577788"/>
                  </a:lnTo>
                  <a:lnTo>
                    <a:pt x="532809" y="588658"/>
                  </a:lnTo>
                  <a:lnTo>
                    <a:pt x="533760" y="594365"/>
                  </a:lnTo>
                  <a:lnTo>
                    <a:pt x="531450" y="606187"/>
                  </a:lnTo>
                  <a:lnTo>
                    <a:pt x="527646" y="620320"/>
                  </a:lnTo>
                  <a:lnTo>
                    <a:pt x="525064" y="626163"/>
                  </a:lnTo>
                  <a:lnTo>
                    <a:pt x="525607" y="636898"/>
                  </a:lnTo>
                  <a:lnTo>
                    <a:pt x="527238" y="647361"/>
                  </a:lnTo>
                  <a:lnTo>
                    <a:pt x="505631" y="646002"/>
                  </a:lnTo>
                  <a:lnTo>
                    <a:pt x="479134" y="636218"/>
                  </a:lnTo>
                  <a:lnTo>
                    <a:pt x="472068" y="634316"/>
                  </a:lnTo>
                  <a:lnTo>
                    <a:pt x="469350" y="635131"/>
                  </a:lnTo>
                  <a:lnTo>
                    <a:pt x="466089" y="638800"/>
                  </a:lnTo>
                  <a:lnTo>
                    <a:pt x="462284" y="640431"/>
                  </a:lnTo>
                  <a:lnTo>
                    <a:pt x="459023" y="647225"/>
                  </a:lnTo>
                  <a:lnTo>
                    <a:pt x="458615" y="658911"/>
                  </a:lnTo>
                  <a:lnTo>
                    <a:pt x="461061" y="672772"/>
                  </a:lnTo>
                  <a:lnTo>
                    <a:pt x="459974" y="684866"/>
                  </a:lnTo>
                  <a:lnTo>
                    <a:pt x="455897" y="695601"/>
                  </a:lnTo>
                  <a:lnTo>
                    <a:pt x="449375" y="700492"/>
                  </a:lnTo>
                  <a:lnTo>
                    <a:pt x="442988" y="699813"/>
                  </a:lnTo>
                  <a:lnTo>
                    <a:pt x="438912" y="697231"/>
                  </a:lnTo>
                  <a:lnTo>
                    <a:pt x="437417" y="693019"/>
                  </a:lnTo>
                  <a:lnTo>
                    <a:pt x="436602" y="684322"/>
                  </a:lnTo>
                  <a:lnTo>
                    <a:pt x="433205" y="676712"/>
                  </a:lnTo>
                  <a:lnTo>
                    <a:pt x="433069" y="671820"/>
                  </a:lnTo>
                  <a:lnTo>
                    <a:pt x="412686" y="670462"/>
                  </a:lnTo>
                  <a:lnTo>
                    <a:pt x="392303" y="669103"/>
                  </a:lnTo>
                  <a:lnTo>
                    <a:pt x="371920" y="667744"/>
                  </a:lnTo>
                  <a:lnTo>
                    <a:pt x="351537" y="666385"/>
                  </a:lnTo>
                  <a:lnTo>
                    <a:pt x="331154" y="665026"/>
                  </a:lnTo>
                  <a:lnTo>
                    <a:pt x="310771" y="663668"/>
                  </a:lnTo>
                  <a:lnTo>
                    <a:pt x="290388" y="662308"/>
                  </a:lnTo>
                  <a:lnTo>
                    <a:pt x="270005" y="660950"/>
                  </a:lnTo>
                  <a:lnTo>
                    <a:pt x="249623" y="659590"/>
                  </a:lnTo>
                  <a:lnTo>
                    <a:pt x="229240" y="658232"/>
                  </a:lnTo>
                  <a:lnTo>
                    <a:pt x="208857" y="656873"/>
                  </a:lnTo>
                  <a:lnTo>
                    <a:pt x="188474" y="655514"/>
                  </a:lnTo>
                  <a:lnTo>
                    <a:pt x="168091" y="654155"/>
                  </a:lnTo>
                  <a:lnTo>
                    <a:pt x="147708" y="652796"/>
                  </a:lnTo>
                  <a:lnTo>
                    <a:pt x="127325" y="651438"/>
                  </a:lnTo>
                  <a:lnTo>
                    <a:pt x="106942" y="650079"/>
                  </a:lnTo>
                  <a:lnTo>
                    <a:pt x="94984" y="649263"/>
                  </a:lnTo>
                  <a:lnTo>
                    <a:pt x="94576" y="643556"/>
                  </a:lnTo>
                  <a:lnTo>
                    <a:pt x="84385" y="619369"/>
                  </a:lnTo>
                  <a:lnTo>
                    <a:pt x="79086" y="607682"/>
                  </a:lnTo>
                  <a:lnTo>
                    <a:pt x="71340" y="590425"/>
                  </a:lnTo>
                  <a:lnTo>
                    <a:pt x="68079" y="563927"/>
                  </a:lnTo>
                  <a:lnTo>
                    <a:pt x="72971" y="522618"/>
                  </a:lnTo>
                  <a:lnTo>
                    <a:pt x="71476" y="513242"/>
                  </a:lnTo>
                  <a:lnTo>
                    <a:pt x="71476" y="513242"/>
                  </a:lnTo>
                  <a:lnTo>
                    <a:pt x="64138" y="492044"/>
                  </a:lnTo>
                  <a:lnTo>
                    <a:pt x="64274" y="476552"/>
                  </a:lnTo>
                  <a:lnTo>
                    <a:pt x="71883" y="451006"/>
                  </a:lnTo>
                  <a:lnTo>
                    <a:pt x="71883" y="451006"/>
                  </a:lnTo>
                  <a:lnTo>
                    <a:pt x="75689" y="436466"/>
                  </a:lnTo>
                  <a:lnTo>
                    <a:pt x="80988" y="428313"/>
                  </a:lnTo>
                  <a:lnTo>
                    <a:pt x="89141" y="421519"/>
                  </a:lnTo>
                  <a:lnTo>
                    <a:pt x="90229" y="415540"/>
                  </a:lnTo>
                  <a:lnTo>
                    <a:pt x="84249" y="410376"/>
                  </a:lnTo>
                  <a:lnTo>
                    <a:pt x="81939" y="404125"/>
                  </a:lnTo>
                  <a:lnTo>
                    <a:pt x="83434" y="396787"/>
                  </a:lnTo>
                  <a:lnTo>
                    <a:pt x="78134" y="379122"/>
                  </a:lnTo>
                  <a:lnTo>
                    <a:pt x="60061" y="337133"/>
                  </a:lnTo>
                  <a:lnTo>
                    <a:pt x="57480" y="322865"/>
                  </a:lnTo>
                  <a:lnTo>
                    <a:pt x="54354" y="314032"/>
                  </a:lnTo>
                  <a:lnTo>
                    <a:pt x="50957" y="294601"/>
                  </a:lnTo>
                  <a:lnTo>
                    <a:pt x="47560" y="275169"/>
                  </a:lnTo>
                  <a:lnTo>
                    <a:pt x="44163" y="255738"/>
                  </a:lnTo>
                  <a:lnTo>
                    <a:pt x="40766" y="236306"/>
                  </a:lnTo>
                  <a:lnTo>
                    <a:pt x="37369" y="216738"/>
                  </a:lnTo>
                  <a:lnTo>
                    <a:pt x="33972" y="197171"/>
                  </a:lnTo>
                  <a:lnTo>
                    <a:pt x="30574" y="177603"/>
                  </a:lnTo>
                  <a:lnTo>
                    <a:pt x="27177" y="158035"/>
                  </a:lnTo>
                  <a:lnTo>
                    <a:pt x="23780" y="138332"/>
                  </a:lnTo>
                  <a:lnTo>
                    <a:pt x="20383" y="118628"/>
                  </a:lnTo>
                  <a:lnTo>
                    <a:pt x="16986" y="98925"/>
                  </a:lnTo>
                  <a:lnTo>
                    <a:pt x="13589" y="79222"/>
                  </a:lnTo>
                  <a:lnTo>
                    <a:pt x="10191" y="59518"/>
                  </a:lnTo>
                  <a:lnTo>
                    <a:pt x="6794" y="39678"/>
                  </a:lnTo>
                  <a:lnTo>
                    <a:pt x="3397" y="19840"/>
                  </a:lnTo>
                  <a:lnTo>
                    <a:pt x="0" y="0"/>
                  </a:lnTo>
                  <a:lnTo>
                    <a:pt x="41581" y="543"/>
                  </a:lnTo>
                  <a:lnTo>
                    <a:pt x="83162" y="1087"/>
                  </a:lnTo>
                  <a:lnTo>
                    <a:pt x="124743" y="1631"/>
                  </a:lnTo>
                  <a:lnTo>
                    <a:pt x="166324" y="2174"/>
                  </a:lnTo>
                  <a:lnTo>
                    <a:pt x="205052" y="1631"/>
                  </a:lnTo>
                  <a:lnTo>
                    <a:pt x="243780" y="1087"/>
                  </a:lnTo>
                  <a:lnTo>
                    <a:pt x="282507" y="543"/>
                  </a:lnTo>
                  <a:lnTo>
                    <a:pt x="321235" y="0"/>
                  </a:lnTo>
                  <a:lnTo>
                    <a:pt x="320419" y="136"/>
                  </a:lnTo>
                  <a:lnTo>
                    <a:pt x="314168" y="10599"/>
                  </a:lnTo>
                  <a:lnTo>
                    <a:pt x="295416" y="30302"/>
                  </a:lnTo>
                  <a:lnTo>
                    <a:pt x="290388" y="45386"/>
                  </a:lnTo>
                  <a:lnTo>
                    <a:pt x="314576" y="62236"/>
                  </a:lnTo>
                  <a:lnTo>
                    <a:pt x="314712" y="62372"/>
                  </a:lnTo>
                  <a:lnTo>
                    <a:pt x="329116" y="75961"/>
                  </a:lnTo>
                  <a:lnTo>
                    <a:pt x="339036" y="81260"/>
                  </a:lnTo>
                  <a:lnTo>
                    <a:pt x="349091" y="82890"/>
                  </a:lnTo>
                  <a:lnTo>
                    <a:pt x="355341" y="87375"/>
                  </a:lnTo>
                  <a:lnTo>
                    <a:pt x="359011" y="98245"/>
                  </a:lnTo>
                  <a:lnTo>
                    <a:pt x="359011" y="98245"/>
                  </a:lnTo>
                  <a:lnTo>
                    <a:pt x="388362" y="151920"/>
                  </a:lnTo>
                  <a:lnTo>
                    <a:pt x="388362" y="151920"/>
                  </a:lnTo>
                  <a:lnTo>
                    <a:pt x="418801" y="179506"/>
                  </a:lnTo>
                  <a:lnTo>
                    <a:pt x="431030" y="193094"/>
                  </a:lnTo>
                  <a:lnTo>
                    <a:pt x="437145" y="206139"/>
                  </a:lnTo>
                  <a:lnTo>
                    <a:pt x="463100" y="227609"/>
                  </a:lnTo>
                  <a:lnTo>
                    <a:pt x="471932" y="239159"/>
                  </a:lnTo>
                  <a:lnTo>
                    <a:pt x="472340" y="247856"/>
                  </a:lnTo>
                  <a:lnTo>
                    <a:pt x="475465" y="254107"/>
                  </a:lnTo>
                  <a:lnTo>
                    <a:pt x="481172" y="257775"/>
                  </a:lnTo>
                  <a:lnTo>
                    <a:pt x="486608" y="265657"/>
                  </a:lnTo>
                  <a:lnTo>
                    <a:pt x="491908" y="277615"/>
                  </a:lnTo>
                  <a:lnTo>
                    <a:pt x="502234" y="288079"/>
                  </a:lnTo>
                  <a:lnTo>
                    <a:pt x="517725" y="296911"/>
                  </a:lnTo>
                  <a:lnTo>
                    <a:pt x="529004" y="317158"/>
                  </a:lnTo>
                  <a:lnTo>
                    <a:pt x="536206" y="348548"/>
                  </a:lnTo>
                  <a:lnTo>
                    <a:pt x="543544" y="366756"/>
                  </a:lnTo>
                  <a:lnTo>
                    <a:pt x="554687" y="374366"/>
                  </a:lnTo>
                  <a:lnTo>
                    <a:pt x="569906" y="401136"/>
                  </a:lnTo>
                  <a:lnTo>
                    <a:pt x="574798" y="417034"/>
                  </a:lnTo>
                  <a:lnTo>
                    <a:pt x="574526" y="431030"/>
                  </a:lnTo>
                  <a:lnTo>
                    <a:pt x="582271" y="441902"/>
                  </a:lnTo>
                  <a:lnTo>
                    <a:pt x="607818" y="453588"/>
                  </a:lnTo>
                  <a:close/>
                  <a:moveTo>
                    <a:pt x="537837" y="611487"/>
                  </a:moveTo>
                  <a:lnTo>
                    <a:pt x="532129" y="647632"/>
                  </a:lnTo>
                  <a:lnTo>
                    <a:pt x="529683" y="634859"/>
                  </a:lnTo>
                  <a:lnTo>
                    <a:pt x="529411" y="622494"/>
                  </a:lnTo>
                  <a:lnTo>
                    <a:pt x="533760" y="615156"/>
                  </a:lnTo>
                  <a:lnTo>
                    <a:pt x="537837" y="61148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4924B1D-7865-F8E9-938C-2CA27B509824}"/>
                </a:ext>
              </a:extLst>
            </p:cNvPr>
            <p:cNvSpPr/>
            <p:nvPr/>
          </p:nvSpPr>
          <p:spPr>
            <a:xfrm>
              <a:off x="13984544" y="8331576"/>
              <a:ext cx="828632" cy="535255"/>
            </a:xfrm>
            <a:custGeom>
              <a:avLst/>
              <a:gdLst>
                <a:gd name="connsiteX0" fmla="*/ 764495 w 828632"/>
                <a:gd name="connsiteY0" fmla="*/ 172439 h 535255"/>
                <a:gd name="connsiteX1" fmla="*/ 772240 w 828632"/>
                <a:gd name="connsiteY1" fmla="*/ 184261 h 535255"/>
                <a:gd name="connsiteX2" fmla="*/ 785693 w 828632"/>
                <a:gd name="connsiteY2" fmla="*/ 194860 h 535255"/>
                <a:gd name="connsiteX3" fmla="*/ 793303 w 828632"/>
                <a:gd name="connsiteY3" fmla="*/ 204780 h 535255"/>
                <a:gd name="connsiteX4" fmla="*/ 795205 w 828632"/>
                <a:gd name="connsiteY4" fmla="*/ 214020 h 535255"/>
                <a:gd name="connsiteX5" fmla="*/ 803358 w 828632"/>
                <a:gd name="connsiteY5" fmla="*/ 223940 h 535255"/>
                <a:gd name="connsiteX6" fmla="*/ 817898 w 828632"/>
                <a:gd name="connsiteY6" fmla="*/ 234403 h 535255"/>
                <a:gd name="connsiteX7" fmla="*/ 826323 w 828632"/>
                <a:gd name="connsiteY7" fmla="*/ 243644 h 535255"/>
                <a:gd name="connsiteX8" fmla="*/ 828633 w 828632"/>
                <a:gd name="connsiteY8" fmla="*/ 251661 h 535255"/>
                <a:gd name="connsiteX9" fmla="*/ 828225 w 828632"/>
                <a:gd name="connsiteY9" fmla="*/ 264026 h 535255"/>
                <a:gd name="connsiteX10" fmla="*/ 825100 w 828632"/>
                <a:gd name="connsiteY10" fmla="*/ 280740 h 535255"/>
                <a:gd name="connsiteX11" fmla="*/ 819801 w 828632"/>
                <a:gd name="connsiteY11" fmla="*/ 292834 h 535255"/>
                <a:gd name="connsiteX12" fmla="*/ 812327 w 828632"/>
                <a:gd name="connsiteY12" fmla="*/ 300172 h 535255"/>
                <a:gd name="connsiteX13" fmla="*/ 806891 w 828632"/>
                <a:gd name="connsiteY13" fmla="*/ 310499 h 535255"/>
                <a:gd name="connsiteX14" fmla="*/ 803222 w 828632"/>
                <a:gd name="connsiteY14" fmla="*/ 323817 h 535255"/>
                <a:gd name="connsiteX15" fmla="*/ 791808 w 828632"/>
                <a:gd name="connsiteY15" fmla="*/ 335910 h 535255"/>
                <a:gd name="connsiteX16" fmla="*/ 772648 w 828632"/>
                <a:gd name="connsiteY16" fmla="*/ 347189 h 535255"/>
                <a:gd name="connsiteX17" fmla="*/ 751178 w 828632"/>
                <a:gd name="connsiteY17" fmla="*/ 354798 h 535255"/>
                <a:gd name="connsiteX18" fmla="*/ 727669 w 828632"/>
                <a:gd name="connsiteY18" fmla="*/ 358875 h 535255"/>
                <a:gd name="connsiteX19" fmla="*/ 713674 w 828632"/>
                <a:gd name="connsiteY19" fmla="*/ 368523 h 535255"/>
                <a:gd name="connsiteX20" fmla="*/ 709325 w 828632"/>
                <a:gd name="connsiteY20" fmla="*/ 383606 h 535255"/>
                <a:gd name="connsiteX21" fmla="*/ 711228 w 828632"/>
                <a:gd name="connsiteY21" fmla="*/ 396107 h 535255"/>
                <a:gd name="connsiteX22" fmla="*/ 719653 w 828632"/>
                <a:gd name="connsiteY22" fmla="*/ 406299 h 535255"/>
                <a:gd name="connsiteX23" fmla="*/ 724408 w 828632"/>
                <a:gd name="connsiteY23" fmla="*/ 417034 h 535255"/>
                <a:gd name="connsiteX24" fmla="*/ 725632 w 828632"/>
                <a:gd name="connsiteY24" fmla="*/ 428313 h 535255"/>
                <a:gd name="connsiteX25" fmla="*/ 719789 w 828632"/>
                <a:gd name="connsiteY25" fmla="*/ 447064 h 535255"/>
                <a:gd name="connsiteX26" fmla="*/ 706743 w 828632"/>
                <a:gd name="connsiteY26" fmla="*/ 473155 h 535255"/>
                <a:gd name="connsiteX27" fmla="*/ 692203 w 828632"/>
                <a:gd name="connsiteY27" fmla="*/ 490005 h 535255"/>
                <a:gd name="connsiteX28" fmla="*/ 676441 w 828632"/>
                <a:gd name="connsiteY28" fmla="*/ 497615 h 535255"/>
                <a:gd name="connsiteX29" fmla="*/ 669375 w 828632"/>
                <a:gd name="connsiteY29" fmla="*/ 508893 h 535255"/>
                <a:gd name="connsiteX30" fmla="*/ 671141 w 828632"/>
                <a:gd name="connsiteY30" fmla="*/ 523840 h 535255"/>
                <a:gd name="connsiteX31" fmla="*/ 669782 w 828632"/>
                <a:gd name="connsiteY31" fmla="*/ 532265 h 535255"/>
                <a:gd name="connsiteX32" fmla="*/ 663260 w 828632"/>
                <a:gd name="connsiteY32" fmla="*/ 535255 h 535255"/>
                <a:gd name="connsiteX33" fmla="*/ 651981 w 828632"/>
                <a:gd name="connsiteY33" fmla="*/ 526422 h 535255"/>
                <a:gd name="connsiteX34" fmla="*/ 649943 w 828632"/>
                <a:gd name="connsiteY34" fmla="*/ 520171 h 535255"/>
                <a:gd name="connsiteX35" fmla="*/ 640839 w 828632"/>
                <a:gd name="connsiteY35" fmla="*/ 513921 h 535255"/>
                <a:gd name="connsiteX36" fmla="*/ 639480 w 828632"/>
                <a:gd name="connsiteY36" fmla="*/ 509980 h 535255"/>
                <a:gd name="connsiteX37" fmla="*/ 632549 w 828632"/>
                <a:gd name="connsiteY37" fmla="*/ 506447 h 535255"/>
                <a:gd name="connsiteX38" fmla="*/ 626163 w 828632"/>
                <a:gd name="connsiteY38" fmla="*/ 494217 h 535255"/>
                <a:gd name="connsiteX39" fmla="*/ 593958 w 828632"/>
                <a:gd name="connsiteY39" fmla="*/ 494489 h 535255"/>
                <a:gd name="connsiteX40" fmla="*/ 561617 w 828632"/>
                <a:gd name="connsiteY40" fmla="*/ 494625 h 535255"/>
                <a:gd name="connsiteX41" fmla="*/ 529412 w 828632"/>
                <a:gd name="connsiteY41" fmla="*/ 494897 h 535255"/>
                <a:gd name="connsiteX42" fmla="*/ 497071 w 828632"/>
                <a:gd name="connsiteY42" fmla="*/ 495169 h 535255"/>
                <a:gd name="connsiteX43" fmla="*/ 464866 w 828632"/>
                <a:gd name="connsiteY43" fmla="*/ 495440 h 535255"/>
                <a:gd name="connsiteX44" fmla="*/ 432525 w 828632"/>
                <a:gd name="connsiteY44" fmla="*/ 495576 h 535255"/>
                <a:gd name="connsiteX45" fmla="*/ 400320 w 828632"/>
                <a:gd name="connsiteY45" fmla="*/ 495848 h 535255"/>
                <a:gd name="connsiteX46" fmla="*/ 368116 w 828632"/>
                <a:gd name="connsiteY46" fmla="*/ 496120 h 535255"/>
                <a:gd name="connsiteX47" fmla="*/ 335775 w 828632"/>
                <a:gd name="connsiteY47" fmla="*/ 496391 h 535255"/>
                <a:gd name="connsiteX48" fmla="*/ 303570 w 828632"/>
                <a:gd name="connsiteY48" fmla="*/ 496663 h 535255"/>
                <a:gd name="connsiteX49" fmla="*/ 271229 w 828632"/>
                <a:gd name="connsiteY49" fmla="*/ 496799 h 535255"/>
                <a:gd name="connsiteX50" fmla="*/ 239024 w 828632"/>
                <a:gd name="connsiteY50" fmla="*/ 497071 h 535255"/>
                <a:gd name="connsiteX51" fmla="*/ 206683 w 828632"/>
                <a:gd name="connsiteY51" fmla="*/ 497342 h 535255"/>
                <a:gd name="connsiteX52" fmla="*/ 174478 w 828632"/>
                <a:gd name="connsiteY52" fmla="*/ 497615 h 535255"/>
                <a:gd name="connsiteX53" fmla="*/ 142137 w 828632"/>
                <a:gd name="connsiteY53" fmla="*/ 497887 h 535255"/>
                <a:gd name="connsiteX54" fmla="*/ 110203 w 828632"/>
                <a:gd name="connsiteY54" fmla="*/ 498022 h 535255"/>
                <a:gd name="connsiteX55" fmla="*/ 102458 w 828632"/>
                <a:gd name="connsiteY55" fmla="*/ 485520 h 535255"/>
                <a:gd name="connsiteX56" fmla="*/ 98245 w 828632"/>
                <a:gd name="connsiteY56" fmla="*/ 473970 h 535255"/>
                <a:gd name="connsiteX57" fmla="*/ 100827 w 828632"/>
                <a:gd name="connsiteY57" fmla="*/ 468399 h 535255"/>
                <a:gd name="connsiteX58" fmla="*/ 101371 w 828632"/>
                <a:gd name="connsiteY58" fmla="*/ 449646 h 535255"/>
                <a:gd name="connsiteX59" fmla="*/ 99877 w 828632"/>
                <a:gd name="connsiteY59" fmla="*/ 417441 h 535255"/>
                <a:gd name="connsiteX60" fmla="*/ 96751 w 828632"/>
                <a:gd name="connsiteY60" fmla="*/ 399233 h 535255"/>
                <a:gd name="connsiteX61" fmla="*/ 92131 w 828632"/>
                <a:gd name="connsiteY61" fmla="*/ 395157 h 535255"/>
                <a:gd name="connsiteX62" fmla="*/ 91587 w 828632"/>
                <a:gd name="connsiteY62" fmla="*/ 389449 h 535255"/>
                <a:gd name="connsiteX63" fmla="*/ 95120 w 828632"/>
                <a:gd name="connsiteY63" fmla="*/ 382383 h 535255"/>
                <a:gd name="connsiteX64" fmla="*/ 94033 w 828632"/>
                <a:gd name="connsiteY64" fmla="*/ 377491 h 535255"/>
                <a:gd name="connsiteX65" fmla="*/ 88326 w 828632"/>
                <a:gd name="connsiteY65" fmla="*/ 374909 h 535255"/>
                <a:gd name="connsiteX66" fmla="*/ 86559 w 828632"/>
                <a:gd name="connsiteY66" fmla="*/ 368795 h 535255"/>
                <a:gd name="connsiteX67" fmla="*/ 88734 w 828632"/>
                <a:gd name="connsiteY67" fmla="*/ 358875 h 535255"/>
                <a:gd name="connsiteX68" fmla="*/ 87375 w 828632"/>
                <a:gd name="connsiteY68" fmla="*/ 352896 h 535255"/>
                <a:gd name="connsiteX69" fmla="*/ 82483 w 828632"/>
                <a:gd name="connsiteY69" fmla="*/ 350722 h 535255"/>
                <a:gd name="connsiteX70" fmla="*/ 80580 w 828632"/>
                <a:gd name="connsiteY70" fmla="*/ 347325 h 535255"/>
                <a:gd name="connsiteX71" fmla="*/ 81396 w 828632"/>
                <a:gd name="connsiteY71" fmla="*/ 342704 h 535255"/>
                <a:gd name="connsiteX72" fmla="*/ 78678 w 828632"/>
                <a:gd name="connsiteY72" fmla="*/ 339851 h 535255"/>
                <a:gd name="connsiteX73" fmla="*/ 72700 w 828632"/>
                <a:gd name="connsiteY73" fmla="*/ 338492 h 535255"/>
                <a:gd name="connsiteX74" fmla="*/ 70253 w 828632"/>
                <a:gd name="connsiteY74" fmla="*/ 327349 h 535255"/>
                <a:gd name="connsiteX75" fmla="*/ 71340 w 828632"/>
                <a:gd name="connsiteY75" fmla="*/ 306287 h 535255"/>
                <a:gd name="connsiteX76" fmla="*/ 69166 w 828632"/>
                <a:gd name="connsiteY76" fmla="*/ 291476 h 535255"/>
                <a:gd name="connsiteX77" fmla="*/ 63459 w 828632"/>
                <a:gd name="connsiteY77" fmla="*/ 282643 h 535255"/>
                <a:gd name="connsiteX78" fmla="*/ 60469 w 828632"/>
                <a:gd name="connsiteY78" fmla="*/ 274490 h 535255"/>
                <a:gd name="connsiteX79" fmla="*/ 60469 w 828632"/>
                <a:gd name="connsiteY79" fmla="*/ 266744 h 535255"/>
                <a:gd name="connsiteX80" fmla="*/ 54490 w 828632"/>
                <a:gd name="connsiteY80" fmla="*/ 254650 h 535255"/>
                <a:gd name="connsiteX81" fmla="*/ 42396 w 828632"/>
                <a:gd name="connsiteY81" fmla="*/ 238073 h 535255"/>
                <a:gd name="connsiteX82" fmla="*/ 34651 w 828632"/>
                <a:gd name="connsiteY82" fmla="*/ 216058 h 535255"/>
                <a:gd name="connsiteX83" fmla="*/ 31118 w 828632"/>
                <a:gd name="connsiteY83" fmla="*/ 188881 h 535255"/>
                <a:gd name="connsiteX84" fmla="*/ 22558 w 828632"/>
                <a:gd name="connsiteY84" fmla="*/ 173662 h 535255"/>
                <a:gd name="connsiteX85" fmla="*/ 18616 w 828632"/>
                <a:gd name="connsiteY85" fmla="*/ 172847 h 535255"/>
                <a:gd name="connsiteX86" fmla="*/ 15355 w 828632"/>
                <a:gd name="connsiteY86" fmla="*/ 158579 h 535255"/>
                <a:gd name="connsiteX87" fmla="*/ 11958 w 828632"/>
                <a:gd name="connsiteY87" fmla="*/ 152193 h 535255"/>
                <a:gd name="connsiteX88" fmla="*/ 11279 w 828632"/>
                <a:gd name="connsiteY88" fmla="*/ 147300 h 535255"/>
                <a:gd name="connsiteX89" fmla="*/ 679 w 828632"/>
                <a:gd name="connsiteY89" fmla="*/ 134935 h 535255"/>
                <a:gd name="connsiteX90" fmla="*/ 0 w 828632"/>
                <a:gd name="connsiteY90" fmla="*/ 130179 h 535255"/>
                <a:gd name="connsiteX91" fmla="*/ 1359 w 828632"/>
                <a:gd name="connsiteY91" fmla="*/ 124200 h 535255"/>
                <a:gd name="connsiteX92" fmla="*/ 8289 w 828632"/>
                <a:gd name="connsiteY92" fmla="*/ 112513 h 535255"/>
                <a:gd name="connsiteX93" fmla="*/ 14540 w 828632"/>
                <a:gd name="connsiteY93" fmla="*/ 93354 h 535255"/>
                <a:gd name="connsiteX94" fmla="*/ 15898 w 828632"/>
                <a:gd name="connsiteY94" fmla="*/ 80444 h 535255"/>
                <a:gd name="connsiteX95" fmla="*/ 21062 w 828632"/>
                <a:gd name="connsiteY95" fmla="*/ 70661 h 535255"/>
                <a:gd name="connsiteX96" fmla="*/ 21198 w 828632"/>
                <a:gd name="connsiteY96" fmla="*/ 65361 h 535255"/>
                <a:gd name="connsiteX97" fmla="*/ 20247 w 828632"/>
                <a:gd name="connsiteY97" fmla="*/ 58295 h 535255"/>
                <a:gd name="connsiteX98" fmla="*/ 17529 w 828632"/>
                <a:gd name="connsiteY98" fmla="*/ 52045 h 535255"/>
                <a:gd name="connsiteX99" fmla="*/ 9104 w 828632"/>
                <a:gd name="connsiteY99" fmla="*/ 47560 h 535255"/>
                <a:gd name="connsiteX100" fmla="*/ 8154 w 828632"/>
                <a:gd name="connsiteY100" fmla="*/ 45521 h 535255"/>
                <a:gd name="connsiteX101" fmla="*/ 7338 w 828632"/>
                <a:gd name="connsiteY101" fmla="*/ 38456 h 535255"/>
                <a:gd name="connsiteX102" fmla="*/ 10735 w 828632"/>
                <a:gd name="connsiteY102" fmla="*/ 33972 h 535255"/>
                <a:gd name="connsiteX103" fmla="*/ 11822 w 828632"/>
                <a:gd name="connsiteY103" fmla="*/ 28944 h 535255"/>
                <a:gd name="connsiteX104" fmla="*/ 10871 w 828632"/>
                <a:gd name="connsiteY104" fmla="*/ 22693 h 535255"/>
                <a:gd name="connsiteX105" fmla="*/ 5843 w 828632"/>
                <a:gd name="connsiteY105" fmla="*/ 11958 h 535255"/>
                <a:gd name="connsiteX106" fmla="*/ 3669 w 828632"/>
                <a:gd name="connsiteY106" fmla="*/ 951 h 535255"/>
                <a:gd name="connsiteX107" fmla="*/ 22149 w 828632"/>
                <a:gd name="connsiteY107" fmla="*/ 272 h 535255"/>
                <a:gd name="connsiteX108" fmla="*/ 63731 w 828632"/>
                <a:gd name="connsiteY108" fmla="*/ 272 h 535255"/>
                <a:gd name="connsiteX109" fmla="*/ 105312 w 828632"/>
                <a:gd name="connsiteY109" fmla="*/ 272 h 535255"/>
                <a:gd name="connsiteX110" fmla="*/ 147029 w 828632"/>
                <a:gd name="connsiteY110" fmla="*/ 272 h 535255"/>
                <a:gd name="connsiteX111" fmla="*/ 188610 w 828632"/>
                <a:gd name="connsiteY111" fmla="*/ 272 h 535255"/>
                <a:gd name="connsiteX112" fmla="*/ 230191 w 828632"/>
                <a:gd name="connsiteY112" fmla="*/ 136 h 535255"/>
                <a:gd name="connsiteX113" fmla="*/ 271772 w 828632"/>
                <a:gd name="connsiteY113" fmla="*/ 136 h 535255"/>
                <a:gd name="connsiteX114" fmla="*/ 313353 w 828632"/>
                <a:gd name="connsiteY114" fmla="*/ 136 h 535255"/>
                <a:gd name="connsiteX115" fmla="*/ 354934 w 828632"/>
                <a:gd name="connsiteY115" fmla="*/ 136 h 535255"/>
                <a:gd name="connsiteX116" fmla="*/ 396515 w 828632"/>
                <a:gd name="connsiteY116" fmla="*/ 136 h 535255"/>
                <a:gd name="connsiteX117" fmla="*/ 438096 w 828632"/>
                <a:gd name="connsiteY117" fmla="*/ 136 h 535255"/>
                <a:gd name="connsiteX118" fmla="*/ 479813 w 828632"/>
                <a:gd name="connsiteY118" fmla="*/ 136 h 535255"/>
                <a:gd name="connsiteX119" fmla="*/ 521395 w 828632"/>
                <a:gd name="connsiteY119" fmla="*/ 136 h 535255"/>
                <a:gd name="connsiteX120" fmla="*/ 562976 w 828632"/>
                <a:gd name="connsiteY120" fmla="*/ 136 h 535255"/>
                <a:gd name="connsiteX121" fmla="*/ 604557 w 828632"/>
                <a:gd name="connsiteY121" fmla="*/ 136 h 535255"/>
                <a:gd name="connsiteX122" fmla="*/ 646138 w 828632"/>
                <a:gd name="connsiteY122" fmla="*/ 136 h 535255"/>
                <a:gd name="connsiteX123" fmla="*/ 688399 w 828632"/>
                <a:gd name="connsiteY123" fmla="*/ 0 h 535255"/>
                <a:gd name="connsiteX124" fmla="*/ 689349 w 828632"/>
                <a:gd name="connsiteY124" fmla="*/ 11007 h 535255"/>
                <a:gd name="connsiteX125" fmla="*/ 691796 w 828632"/>
                <a:gd name="connsiteY125" fmla="*/ 18888 h 535255"/>
                <a:gd name="connsiteX126" fmla="*/ 696959 w 828632"/>
                <a:gd name="connsiteY126" fmla="*/ 25275 h 535255"/>
                <a:gd name="connsiteX127" fmla="*/ 704841 w 828632"/>
                <a:gd name="connsiteY127" fmla="*/ 30030 h 535255"/>
                <a:gd name="connsiteX128" fmla="*/ 706064 w 828632"/>
                <a:gd name="connsiteY128" fmla="*/ 39406 h 535255"/>
                <a:gd name="connsiteX129" fmla="*/ 700900 w 828632"/>
                <a:gd name="connsiteY129" fmla="*/ 53131 h 535255"/>
                <a:gd name="connsiteX130" fmla="*/ 699134 w 828632"/>
                <a:gd name="connsiteY130" fmla="*/ 70117 h 535255"/>
                <a:gd name="connsiteX131" fmla="*/ 700764 w 828632"/>
                <a:gd name="connsiteY131" fmla="*/ 90364 h 535255"/>
                <a:gd name="connsiteX132" fmla="*/ 704705 w 828632"/>
                <a:gd name="connsiteY132" fmla="*/ 108573 h 535255"/>
                <a:gd name="connsiteX133" fmla="*/ 710820 w 828632"/>
                <a:gd name="connsiteY133" fmla="*/ 124743 h 535255"/>
                <a:gd name="connsiteX134" fmla="*/ 724952 w 828632"/>
                <a:gd name="connsiteY134" fmla="*/ 136565 h 535255"/>
                <a:gd name="connsiteX135" fmla="*/ 746830 w 828632"/>
                <a:gd name="connsiteY135" fmla="*/ 144175 h 535255"/>
                <a:gd name="connsiteX136" fmla="*/ 759739 w 828632"/>
                <a:gd name="connsiteY136" fmla="*/ 155590 h 535255"/>
                <a:gd name="connsiteX137" fmla="*/ 763544 w 828632"/>
                <a:gd name="connsiteY137" fmla="*/ 171216 h 535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</a:cxnLst>
              <a:rect l="l" t="t" r="r" b="b"/>
              <a:pathLst>
                <a:path w="828632" h="535255">
                  <a:moveTo>
                    <a:pt x="764495" y="172439"/>
                  </a:moveTo>
                  <a:lnTo>
                    <a:pt x="772240" y="184261"/>
                  </a:lnTo>
                  <a:lnTo>
                    <a:pt x="785693" y="194860"/>
                  </a:lnTo>
                  <a:lnTo>
                    <a:pt x="793303" y="204780"/>
                  </a:lnTo>
                  <a:lnTo>
                    <a:pt x="795205" y="214020"/>
                  </a:lnTo>
                  <a:lnTo>
                    <a:pt x="803358" y="223940"/>
                  </a:lnTo>
                  <a:lnTo>
                    <a:pt x="817898" y="234403"/>
                  </a:lnTo>
                  <a:lnTo>
                    <a:pt x="826323" y="243644"/>
                  </a:lnTo>
                  <a:lnTo>
                    <a:pt x="828633" y="251661"/>
                  </a:lnTo>
                  <a:lnTo>
                    <a:pt x="828225" y="264026"/>
                  </a:lnTo>
                  <a:lnTo>
                    <a:pt x="825100" y="280740"/>
                  </a:lnTo>
                  <a:lnTo>
                    <a:pt x="819801" y="292834"/>
                  </a:lnTo>
                  <a:lnTo>
                    <a:pt x="812327" y="300172"/>
                  </a:lnTo>
                  <a:lnTo>
                    <a:pt x="806891" y="310499"/>
                  </a:lnTo>
                  <a:lnTo>
                    <a:pt x="803222" y="323817"/>
                  </a:lnTo>
                  <a:lnTo>
                    <a:pt x="791808" y="335910"/>
                  </a:lnTo>
                  <a:lnTo>
                    <a:pt x="772648" y="347189"/>
                  </a:lnTo>
                  <a:lnTo>
                    <a:pt x="751178" y="354798"/>
                  </a:lnTo>
                  <a:lnTo>
                    <a:pt x="727669" y="358875"/>
                  </a:lnTo>
                  <a:lnTo>
                    <a:pt x="713674" y="368523"/>
                  </a:lnTo>
                  <a:lnTo>
                    <a:pt x="709325" y="383606"/>
                  </a:lnTo>
                  <a:lnTo>
                    <a:pt x="711228" y="396107"/>
                  </a:lnTo>
                  <a:lnTo>
                    <a:pt x="719653" y="406299"/>
                  </a:lnTo>
                  <a:lnTo>
                    <a:pt x="724408" y="417034"/>
                  </a:lnTo>
                  <a:lnTo>
                    <a:pt x="725632" y="428313"/>
                  </a:lnTo>
                  <a:lnTo>
                    <a:pt x="719789" y="447064"/>
                  </a:lnTo>
                  <a:lnTo>
                    <a:pt x="706743" y="473155"/>
                  </a:lnTo>
                  <a:lnTo>
                    <a:pt x="692203" y="490005"/>
                  </a:lnTo>
                  <a:lnTo>
                    <a:pt x="676441" y="497615"/>
                  </a:lnTo>
                  <a:lnTo>
                    <a:pt x="669375" y="508893"/>
                  </a:lnTo>
                  <a:lnTo>
                    <a:pt x="671141" y="523840"/>
                  </a:lnTo>
                  <a:lnTo>
                    <a:pt x="669782" y="532265"/>
                  </a:lnTo>
                  <a:lnTo>
                    <a:pt x="663260" y="535255"/>
                  </a:lnTo>
                  <a:lnTo>
                    <a:pt x="651981" y="526422"/>
                  </a:lnTo>
                  <a:lnTo>
                    <a:pt x="649943" y="520171"/>
                  </a:lnTo>
                  <a:lnTo>
                    <a:pt x="640839" y="513921"/>
                  </a:lnTo>
                  <a:lnTo>
                    <a:pt x="639480" y="509980"/>
                  </a:lnTo>
                  <a:lnTo>
                    <a:pt x="632549" y="506447"/>
                  </a:lnTo>
                  <a:lnTo>
                    <a:pt x="626163" y="494217"/>
                  </a:lnTo>
                  <a:lnTo>
                    <a:pt x="593958" y="494489"/>
                  </a:lnTo>
                  <a:lnTo>
                    <a:pt x="561617" y="494625"/>
                  </a:lnTo>
                  <a:lnTo>
                    <a:pt x="529412" y="494897"/>
                  </a:lnTo>
                  <a:lnTo>
                    <a:pt x="497071" y="495169"/>
                  </a:lnTo>
                  <a:lnTo>
                    <a:pt x="464866" y="495440"/>
                  </a:lnTo>
                  <a:lnTo>
                    <a:pt x="432525" y="495576"/>
                  </a:lnTo>
                  <a:lnTo>
                    <a:pt x="400320" y="495848"/>
                  </a:lnTo>
                  <a:lnTo>
                    <a:pt x="368116" y="496120"/>
                  </a:lnTo>
                  <a:lnTo>
                    <a:pt x="335775" y="496391"/>
                  </a:lnTo>
                  <a:lnTo>
                    <a:pt x="303570" y="496663"/>
                  </a:lnTo>
                  <a:lnTo>
                    <a:pt x="271229" y="496799"/>
                  </a:lnTo>
                  <a:lnTo>
                    <a:pt x="239024" y="497071"/>
                  </a:lnTo>
                  <a:lnTo>
                    <a:pt x="206683" y="497342"/>
                  </a:lnTo>
                  <a:lnTo>
                    <a:pt x="174478" y="497615"/>
                  </a:lnTo>
                  <a:lnTo>
                    <a:pt x="142137" y="497887"/>
                  </a:lnTo>
                  <a:lnTo>
                    <a:pt x="110203" y="498022"/>
                  </a:lnTo>
                  <a:lnTo>
                    <a:pt x="102458" y="485520"/>
                  </a:lnTo>
                  <a:lnTo>
                    <a:pt x="98245" y="473970"/>
                  </a:lnTo>
                  <a:lnTo>
                    <a:pt x="100827" y="468399"/>
                  </a:lnTo>
                  <a:lnTo>
                    <a:pt x="101371" y="449646"/>
                  </a:lnTo>
                  <a:lnTo>
                    <a:pt x="99877" y="417441"/>
                  </a:lnTo>
                  <a:lnTo>
                    <a:pt x="96751" y="399233"/>
                  </a:lnTo>
                  <a:lnTo>
                    <a:pt x="92131" y="395157"/>
                  </a:lnTo>
                  <a:lnTo>
                    <a:pt x="91587" y="389449"/>
                  </a:lnTo>
                  <a:lnTo>
                    <a:pt x="95120" y="382383"/>
                  </a:lnTo>
                  <a:lnTo>
                    <a:pt x="94033" y="377491"/>
                  </a:lnTo>
                  <a:lnTo>
                    <a:pt x="88326" y="374909"/>
                  </a:lnTo>
                  <a:lnTo>
                    <a:pt x="86559" y="368795"/>
                  </a:lnTo>
                  <a:lnTo>
                    <a:pt x="88734" y="358875"/>
                  </a:lnTo>
                  <a:lnTo>
                    <a:pt x="87375" y="352896"/>
                  </a:lnTo>
                  <a:lnTo>
                    <a:pt x="82483" y="350722"/>
                  </a:lnTo>
                  <a:lnTo>
                    <a:pt x="80580" y="347325"/>
                  </a:lnTo>
                  <a:lnTo>
                    <a:pt x="81396" y="342704"/>
                  </a:lnTo>
                  <a:lnTo>
                    <a:pt x="78678" y="339851"/>
                  </a:lnTo>
                  <a:lnTo>
                    <a:pt x="72700" y="338492"/>
                  </a:lnTo>
                  <a:lnTo>
                    <a:pt x="70253" y="327349"/>
                  </a:lnTo>
                  <a:lnTo>
                    <a:pt x="71340" y="306287"/>
                  </a:lnTo>
                  <a:lnTo>
                    <a:pt x="69166" y="291476"/>
                  </a:lnTo>
                  <a:lnTo>
                    <a:pt x="63459" y="282643"/>
                  </a:lnTo>
                  <a:lnTo>
                    <a:pt x="60469" y="274490"/>
                  </a:lnTo>
                  <a:lnTo>
                    <a:pt x="60469" y="266744"/>
                  </a:lnTo>
                  <a:lnTo>
                    <a:pt x="54490" y="254650"/>
                  </a:lnTo>
                  <a:lnTo>
                    <a:pt x="42396" y="238073"/>
                  </a:lnTo>
                  <a:lnTo>
                    <a:pt x="34651" y="216058"/>
                  </a:lnTo>
                  <a:lnTo>
                    <a:pt x="31118" y="188881"/>
                  </a:lnTo>
                  <a:lnTo>
                    <a:pt x="22558" y="173662"/>
                  </a:lnTo>
                  <a:lnTo>
                    <a:pt x="18616" y="172847"/>
                  </a:lnTo>
                  <a:lnTo>
                    <a:pt x="15355" y="158579"/>
                  </a:lnTo>
                  <a:lnTo>
                    <a:pt x="11958" y="152193"/>
                  </a:lnTo>
                  <a:lnTo>
                    <a:pt x="11279" y="147300"/>
                  </a:lnTo>
                  <a:lnTo>
                    <a:pt x="679" y="134935"/>
                  </a:lnTo>
                  <a:lnTo>
                    <a:pt x="0" y="130179"/>
                  </a:lnTo>
                  <a:lnTo>
                    <a:pt x="1359" y="124200"/>
                  </a:lnTo>
                  <a:lnTo>
                    <a:pt x="8289" y="112513"/>
                  </a:lnTo>
                  <a:lnTo>
                    <a:pt x="14540" y="93354"/>
                  </a:lnTo>
                  <a:lnTo>
                    <a:pt x="15898" y="80444"/>
                  </a:lnTo>
                  <a:lnTo>
                    <a:pt x="21062" y="70661"/>
                  </a:lnTo>
                  <a:lnTo>
                    <a:pt x="21198" y="65361"/>
                  </a:lnTo>
                  <a:lnTo>
                    <a:pt x="20247" y="58295"/>
                  </a:lnTo>
                  <a:lnTo>
                    <a:pt x="17529" y="52045"/>
                  </a:lnTo>
                  <a:lnTo>
                    <a:pt x="9104" y="47560"/>
                  </a:lnTo>
                  <a:lnTo>
                    <a:pt x="8154" y="45521"/>
                  </a:lnTo>
                  <a:lnTo>
                    <a:pt x="7338" y="38456"/>
                  </a:lnTo>
                  <a:lnTo>
                    <a:pt x="10735" y="33972"/>
                  </a:lnTo>
                  <a:lnTo>
                    <a:pt x="11822" y="28944"/>
                  </a:lnTo>
                  <a:lnTo>
                    <a:pt x="10871" y="22693"/>
                  </a:lnTo>
                  <a:lnTo>
                    <a:pt x="5843" y="11958"/>
                  </a:lnTo>
                  <a:lnTo>
                    <a:pt x="3669" y="951"/>
                  </a:lnTo>
                  <a:lnTo>
                    <a:pt x="22149" y="272"/>
                  </a:lnTo>
                  <a:lnTo>
                    <a:pt x="63731" y="272"/>
                  </a:lnTo>
                  <a:lnTo>
                    <a:pt x="105312" y="272"/>
                  </a:lnTo>
                  <a:lnTo>
                    <a:pt x="147029" y="272"/>
                  </a:lnTo>
                  <a:lnTo>
                    <a:pt x="188610" y="272"/>
                  </a:lnTo>
                  <a:lnTo>
                    <a:pt x="230191" y="136"/>
                  </a:lnTo>
                  <a:lnTo>
                    <a:pt x="271772" y="136"/>
                  </a:lnTo>
                  <a:lnTo>
                    <a:pt x="313353" y="136"/>
                  </a:lnTo>
                  <a:lnTo>
                    <a:pt x="354934" y="136"/>
                  </a:lnTo>
                  <a:lnTo>
                    <a:pt x="396515" y="136"/>
                  </a:lnTo>
                  <a:lnTo>
                    <a:pt x="438096" y="136"/>
                  </a:lnTo>
                  <a:lnTo>
                    <a:pt x="479813" y="136"/>
                  </a:lnTo>
                  <a:lnTo>
                    <a:pt x="521395" y="136"/>
                  </a:lnTo>
                  <a:lnTo>
                    <a:pt x="562976" y="136"/>
                  </a:lnTo>
                  <a:lnTo>
                    <a:pt x="604557" y="136"/>
                  </a:lnTo>
                  <a:lnTo>
                    <a:pt x="646138" y="136"/>
                  </a:lnTo>
                  <a:lnTo>
                    <a:pt x="688399" y="0"/>
                  </a:lnTo>
                  <a:lnTo>
                    <a:pt x="689349" y="11007"/>
                  </a:lnTo>
                  <a:lnTo>
                    <a:pt x="691796" y="18888"/>
                  </a:lnTo>
                  <a:lnTo>
                    <a:pt x="696959" y="25275"/>
                  </a:lnTo>
                  <a:lnTo>
                    <a:pt x="704841" y="30030"/>
                  </a:lnTo>
                  <a:lnTo>
                    <a:pt x="706064" y="39406"/>
                  </a:lnTo>
                  <a:lnTo>
                    <a:pt x="700900" y="53131"/>
                  </a:lnTo>
                  <a:lnTo>
                    <a:pt x="699134" y="70117"/>
                  </a:lnTo>
                  <a:lnTo>
                    <a:pt x="700764" y="90364"/>
                  </a:lnTo>
                  <a:lnTo>
                    <a:pt x="704705" y="108573"/>
                  </a:lnTo>
                  <a:lnTo>
                    <a:pt x="710820" y="124743"/>
                  </a:lnTo>
                  <a:lnTo>
                    <a:pt x="724952" y="136565"/>
                  </a:lnTo>
                  <a:lnTo>
                    <a:pt x="746830" y="144175"/>
                  </a:lnTo>
                  <a:lnTo>
                    <a:pt x="759739" y="155590"/>
                  </a:lnTo>
                  <a:lnTo>
                    <a:pt x="763544" y="17121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C9829027-A446-0735-CFB0-D0F96E60A369}"/>
                </a:ext>
              </a:extLst>
            </p:cNvPr>
            <p:cNvSpPr/>
            <p:nvPr/>
          </p:nvSpPr>
          <p:spPr>
            <a:xfrm>
              <a:off x="11352704" y="7318002"/>
              <a:ext cx="786780" cy="1274338"/>
            </a:xfrm>
            <a:custGeom>
              <a:avLst/>
              <a:gdLst>
                <a:gd name="connsiteX0" fmla="*/ 786644 w 786780"/>
                <a:gd name="connsiteY0" fmla="*/ 837057 h 1274338"/>
                <a:gd name="connsiteX1" fmla="*/ 786644 w 786780"/>
                <a:gd name="connsiteY1" fmla="*/ 864914 h 1274338"/>
                <a:gd name="connsiteX2" fmla="*/ 786780 w 786780"/>
                <a:gd name="connsiteY2" fmla="*/ 892635 h 1274338"/>
                <a:gd name="connsiteX3" fmla="*/ 786780 w 786780"/>
                <a:gd name="connsiteY3" fmla="*/ 920356 h 1274338"/>
                <a:gd name="connsiteX4" fmla="*/ 786780 w 786780"/>
                <a:gd name="connsiteY4" fmla="*/ 948077 h 1274338"/>
                <a:gd name="connsiteX5" fmla="*/ 786780 w 786780"/>
                <a:gd name="connsiteY5" fmla="*/ 975661 h 1274338"/>
                <a:gd name="connsiteX6" fmla="*/ 786780 w 786780"/>
                <a:gd name="connsiteY6" fmla="*/ 1003110 h 1274338"/>
                <a:gd name="connsiteX7" fmla="*/ 786780 w 786780"/>
                <a:gd name="connsiteY7" fmla="*/ 1030559 h 1274338"/>
                <a:gd name="connsiteX8" fmla="*/ 786780 w 786780"/>
                <a:gd name="connsiteY8" fmla="*/ 1057873 h 1274338"/>
                <a:gd name="connsiteX9" fmla="*/ 786780 w 786780"/>
                <a:gd name="connsiteY9" fmla="*/ 1085186 h 1274338"/>
                <a:gd name="connsiteX10" fmla="*/ 786780 w 786780"/>
                <a:gd name="connsiteY10" fmla="*/ 1112363 h 1274338"/>
                <a:gd name="connsiteX11" fmla="*/ 786780 w 786780"/>
                <a:gd name="connsiteY11" fmla="*/ 1139540 h 1274338"/>
                <a:gd name="connsiteX12" fmla="*/ 786780 w 786780"/>
                <a:gd name="connsiteY12" fmla="*/ 1166582 h 1274338"/>
                <a:gd name="connsiteX13" fmla="*/ 786780 w 786780"/>
                <a:gd name="connsiteY13" fmla="*/ 1193623 h 1274338"/>
                <a:gd name="connsiteX14" fmla="*/ 786780 w 786780"/>
                <a:gd name="connsiteY14" fmla="*/ 1220528 h 1274338"/>
                <a:gd name="connsiteX15" fmla="*/ 786780 w 786780"/>
                <a:gd name="connsiteY15" fmla="*/ 1247433 h 1274338"/>
                <a:gd name="connsiteX16" fmla="*/ 786780 w 786780"/>
                <a:gd name="connsiteY16" fmla="*/ 1274203 h 1274338"/>
                <a:gd name="connsiteX17" fmla="*/ 762864 w 786780"/>
                <a:gd name="connsiteY17" fmla="*/ 1274203 h 1274338"/>
                <a:gd name="connsiteX18" fmla="*/ 738948 w 786780"/>
                <a:gd name="connsiteY18" fmla="*/ 1274203 h 1274338"/>
                <a:gd name="connsiteX19" fmla="*/ 715032 w 786780"/>
                <a:gd name="connsiteY19" fmla="*/ 1274203 h 1274338"/>
                <a:gd name="connsiteX20" fmla="*/ 691116 w 786780"/>
                <a:gd name="connsiteY20" fmla="*/ 1274203 h 1274338"/>
                <a:gd name="connsiteX21" fmla="*/ 667200 w 786780"/>
                <a:gd name="connsiteY21" fmla="*/ 1274203 h 1274338"/>
                <a:gd name="connsiteX22" fmla="*/ 643285 w 786780"/>
                <a:gd name="connsiteY22" fmla="*/ 1274203 h 1274338"/>
                <a:gd name="connsiteX23" fmla="*/ 619369 w 786780"/>
                <a:gd name="connsiteY23" fmla="*/ 1274203 h 1274338"/>
                <a:gd name="connsiteX24" fmla="*/ 595453 w 786780"/>
                <a:gd name="connsiteY24" fmla="*/ 1274203 h 1274338"/>
                <a:gd name="connsiteX25" fmla="*/ 571537 w 786780"/>
                <a:gd name="connsiteY25" fmla="*/ 1274203 h 1274338"/>
                <a:gd name="connsiteX26" fmla="*/ 547620 w 786780"/>
                <a:gd name="connsiteY26" fmla="*/ 1274203 h 1274338"/>
                <a:gd name="connsiteX27" fmla="*/ 523704 w 786780"/>
                <a:gd name="connsiteY27" fmla="*/ 1274203 h 1274338"/>
                <a:gd name="connsiteX28" fmla="*/ 499789 w 786780"/>
                <a:gd name="connsiteY28" fmla="*/ 1274203 h 1274338"/>
                <a:gd name="connsiteX29" fmla="*/ 475873 w 786780"/>
                <a:gd name="connsiteY29" fmla="*/ 1274203 h 1274338"/>
                <a:gd name="connsiteX30" fmla="*/ 451957 w 786780"/>
                <a:gd name="connsiteY30" fmla="*/ 1274203 h 1274338"/>
                <a:gd name="connsiteX31" fmla="*/ 428041 w 786780"/>
                <a:gd name="connsiteY31" fmla="*/ 1274203 h 1274338"/>
                <a:gd name="connsiteX32" fmla="*/ 404125 w 786780"/>
                <a:gd name="connsiteY32" fmla="*/ 1274203 h 1274338"/>
                <a:gd name="connsiteX33" fmla="*/ 356565 w 786780"/>
                <a:gd name="connsiteY33" fmla="*/ 1274203 h 1274338"/>
                <a:gd name="connsiteX34" fmla="*/ 309005 w 786780"/>
                <a:gd name="connsiteY34" fmla="*/ 1274203 h 1274338"/>
                <a:gd name="connsiteX35" fmla="*/ 261445 w 786780"/>
                <a:gd name="connsiteY35" fmla="*/ 1274203 h 1274338"/>
                <a:gd name="connsiteX36" fmla="*/ 213884 w 786780"/>
                <a:gd name="connsiteY36" fmla="*/ 1274203 h 1274338"/>
                <a:gd name="connsiteX37" fmla="*/ 166324 w 786780"/>
                <a:gd name="connsiteY37" fmla="*/ 1274203 h 1274338"/>
                <a:gd name="connsiteX38" fmla="*/ 118764 w 786780"/>
                <a:gd name="connsiteY38" fmla="*/ 1274339 h 1274338"/>
                <a:gd name="connsiteX39" fmla="*/ 71204 w 786780"/>
                <a:gd name="connsiteY39" fmla="*/ 1274339 h 1274338"/>
                <a:gd name="connsiteX40" fmla="*/ 23644 w 786780"/>
                <a:gd name="connsiteY40" fmla="*/ 1274339 h 1274338"/>
                <a:gd name="connsiteX41" fmla="*/ 23644 w 786780"/>
                <a:gd name="connsiteY41" fmla="*/ 1236019 h 1274338"/>
                <a:gd name="connsiteX42" fmla="*/ 23508 w 786780"/>
                <a:gd name="connsiteY42" fmla="*/ 1197427 h 1274338"/>
                <a:gd name="connsiteX43" fmla="*/ 23508 w 786780"/>
                <a:gd name="connsiteY43" fmla="*/ 1158836 h 1274338"/>
                <a:gd name="connsiteX44" fmla="*/ 23372 w 786780"/>
                <a:gd name="connsiteY44" fmla="*/ 1120108 h 1274338"/>
                <a:gd name="connsiteX45" fmla="*/ 23372 w 786780"/>
                <a:gd name="connsiteY45" fmla="*/ 1081245 h 1274338"/>
                <a:gd name="connsiteX46" fmla="*/ 23372 w 786780"/>
                <a:gd name="connsiteY46" fmla="*/ 1042109 h 1274338"/>
                <a:gd name="connsiteX47" fmla="*/ 23237 w 786780"/>
                <a:gd name="connsiteY47" fmla="*/ 1002974 h 1274338"/>
                <a:gd name="connsiteX48" fmla="*/ 23237 w 786780"/>
                <a:gd name="connsiteY48" fmla="*/ 959763 h 1274338"/>
                <a:gd name="connsiteX49" fmla="*/ 23101 w 786780"/>
                <a:gd name="connsiteY49" fmla="*/ 958811 h 1274338"/>
                <a:gd name="connsiteX50" fmla="*/ 31254 w 786780"/>
                <a:gd name="connsiteY50" fmla="*/ 932178 h 1274338"/>
                <a:gd name="connsiteX51" fmla="*/ 32884 w 786780"/>
                <a:gd name="connsiteY51" fmla="*/ 919133 h 1274338"/>
                <a:gd name="connsiteX52" fmla="*/ 30846 w 786780"/>
                <a:gd name="connsiteY52" fmla="*/ 911795 h 1274338"/>
                <a:gd name="connsiteX53" fmla="*/ 32205 w 786780"/>
                <a:gd name="connsiteY53" fmla="*/ 904729 h 1274338"/>
                <a:gd name="connsiteX54" fmla="*/ 37097 w 786780"/>
                <a:gd name="connsiteY54" fmla="*/ 897935 h 1274338"/>
                <a:gd name="connsiteX55" fmla="*/ 36961 w 786780"/>
                <a:gd name="connsiteY55" fmla="*/ 890325 h 1274338"/>
                <a:gd name="connsiteX56" fmla="*/ 31798 w 786780"/>
                <a:gd name="connsiteY56" fmla="*/ 882308 h 1274338"/>
                <a:gd name="connsiteX57" fmla="*/ 22013 w 786780"/>
                <a:gd name="connsiteY57" fmla="*/ 876872 h 1274338"/>
                <a:gd name="connsiteX58" fmla="*/ 7882 w 786780"/>
                <a:gd name="connsiteY58" fmla="*/ 874291 h 1274338"/>
                <a:gd name="connsiteX59" fmla="*/ 543 w 786780"/>
                <a:gd name="connsiteY59" fmla="*/ 864642 h 1274338"/>
                <a:gd name="connsiteX60" fmla="*/ 0 w 786780"/>
                <a:gd name="connsiteY60" fmla="*/ 848200 h 1274338"/>
                <a:gd name="connsiteX61" fmla="*/ 10600 w 786780"/>
                <a:gd name="connsiteY61" fmla="*/ 822790 h 1274338"/>
                <a:gd name="connsiteX62" fmla="*/ 32341 w 786780"/>
                <a:gd name="connsiteY62" fmla="*/ 788410 h 1274338"/>
                <a:gd name="connsiteX63" fmla="*/ 44163 w 786780"/>
                <a:gd name="connsiteY63" fmla="*/ 764087 h 1274338"/>
                <a:gd name="connsiteX64" fmla="*/ 46337 w 786780"/>
                <a:gd name="connsiteY64" fmla="*/ 749683 h 1274338"/>
                <a:gd name="connsiteX65" fmla="*/ 59382 w 786780"/>
                <a:gd name="connsiteY65" fmla="*/ 716527 h 1274338"/>
                <a:gd name="connsiteX66" fmla="*/ 83434 w 786780"/>
                <a:gd name="connsiteY66" fmla="*/ 664347 h 1274338"/>
                <a:gd name="connsiteX67" fmla="*/ 92674 w 786780"/>
                <a:gd name="connsiteY67" fmla="*/ 630783 h 1274338"/>
                <a:gd name="connsiteX68" fmla="*/ 87103 w 786780"/>
                <a:gd name="connsiteY68" fmla="*/ 616107 h 1274338"/>
                <a:gd name="connsiteX69" fmla="*/ 74737 w 786780"/>
                <a:gd name="connsiteY69" fmla="*/ 601975 h 1274338"/>
                <a:gd name="connsiteX70" fmla="*/ 55849 w 786780"/>
                <a:gd name="connsiteY70" fmla="*/ 588522 h 1274338"/>
                <a:gd name="connsiteX71" fmla="*/ 42532 w 786780"/>
                <a:gd name="connsiteY71" fmla="*/ 572759 h 1274338"/>
                <a:gd name="connsiteX72" fmla="*/ 38999 w 786780"/>
                <a:gd name="connsiteY72" fmla="*/ 564742 h 1274338"/>
                <a:gd name="connsiteX73" fmla="*/ 34651 w 786780"/>
                <a:gd name="connsiteY73" fmla="*/ 554822 h 1274338"/>
                <a:gd name="connsiteX74" fmla="*/ 32477 w 786780"/>
                <a:gd name="connsiteY74" fmla="*/ 542321 h 1274338"/>
                <a:gd name="connsiteX75" fmla="*/ 35738 w 786780"/>
                <a:gd name="connsiteY75" fmla="*/ 535119 h 1274338"/>
                <a:gd name="connsiteX76" fmla="*/ 33020 w 786780"/>
                <a:gd name="connsiteY76" fmla="*/ 522481 h 1274338"/>
                <a:gd name="connsiteX77" fmla="*/ 24459 w 786780"/>
                <a:gd name="connsiteY77" fmla="*/ 504409 h 1274338"/>
                <a:gd name="connsiteX78" fmla="*/ 20791 w 786780"/>
                <a:gd name="connsiteY78" fmla="*/ 492179 h 1274338"/>
                <a:gd name="connsiteX79" fmla="*/ 21606 w 786780"/>
                <a:gd name="connsiteY79" fmla="*/ 487831 h 1274338"/>
                <a:gd name="connsiteX80" fmla="*/ 22557 w 786780"/>
                <a:gd name="connsiteY80" fmla="*/ 486064 h 1274338"/>
                <a:gd name="connsiteX81" fmla="*/ 22422 w 786780"/>
                <a:gd name="connsiteY81" fmla="*/ 456441 h 1274338"/>
                <a:gd name="connsiteX82" fmla="*/ 22422 w 786780"/>
                <a:gd name="connsiteY82" fmla="*/ 426546 h 1274338"/>
                <a:gd name="connsiteX83" fmla="*/ 22286 w 786780"/>
                <a:gd name="connsiteY83" fmla="*/ 396651 h 1274338"/>
                <a:gd name="connsiteX84" fmla="*/ 22149 w 786780"/>
                <a:gd name="connsiteY84" fmla="*/ 366756 h 1274338"/>
                <a:gd name="connsiteX85" fmla="*/ 22013 w 786780"/>
                <a:gd name="connsiteY85" fmla="*/ 336726 h 1274338"/>
                <a:gd name="connsiteX86" fmla="*/ 21877 w 786780"/>
                <a:gd name="connsiteY86" fmla="*/ 306559 h 1274338"/>
                <a:gd name="connsiteX87" fmla="*/ 21877 w 786780"/>
                <a:gd name="connsiteY87" fmla="*/ 276256 h 1274338"/>
                <a:gd name="connsiteX88" fmla="*/ 21741 w 786780"/>
                <a:gd name="connsiteY88" fmla="*/ 245953 h 1274338"/>
                <a:gd name="connsiteX89" fmla="*/ 21606 w 786780"/>
                <a:gd name="connsiteY89" fmla="*/ 215515 h 1274338"/>
                <a:gd name="connsiteX90" fmla="*/ 21470 w 786780"/>
                <a:gd name="connsiteY90" fmla="*/ 185077 h 1274338"/>
                <a:gd name="connsiteX91" fmla="*/ 21470 w 786780"/>
                <a:gd name="connsiteY91" fmla="*/ 154366 h 1274338"/>
                <a:gd name="connsiteX92" fmla="*/ 21334 w 786780"/>
                <a:gd name="connsiteY92" fmla="*/ 123656 h 1274338"/>
                <a:gd name="connsiteX93" fmla="*/ 21198 w 786780"/>
                <a:gd name="connsiteY93" fmla="*/ 92810 h 1274338"/>
                <a:gd name="connsiteX94" fmla="*/ 21062 w 786780"/>
                <a:gd name="connsiteY94" fmla="*/ 61964 h 1274338"/>
                <a:gd name="connsiteX95" fmla="*/ 21062 w 786780"/>
                <a:gd name="connsiteY95" fmla="*/ 30982 h 1274338"/>
                <a:gd name="connsiteX96" fmla="*/ 20791 w 786780"/>
                <a:gd name="connsiteY96" fmla="*/ 0 h 1274338"/>
                <a:gd name="connsiteX97" fmla="*/ 61964 w 786780"/>
                <a:gd name="connsiteY97" fmla="*/ 0 h 1274338"/>
                <a:gd name="connsiteX98" fmla="*/ 116454 w 786780"/>
                <a:gd name="connsiteY98" fmla="*/ 0 h 1274338"/>
                <a:gd name="connsiteX99" fmla="*/ 147436 w 786780"/>
                <a:gd name="connsiteY99" fmla="*/ 0 h 1274338"/>
                <a:gd name="connsiteX100" fmla="*/ 147436 w 786780"/>
                <a:gd name="connsiteY100" fmla="*/ 47832 h 1274338"/>
                <a:gd name="connsiteX101" fmla="*/ 147436 w 786780"/>
                <a:gd name="connsiteY101" fmla="*/ 95528 h 1274338"/>
                <a:gd name="connsiteX102" fmla="*/ 147436 w 786780"/>
                <a:gd name="connsiteY102" fmla="*/ 142952 h 1274338"/>
                <a:gd name="connsiteX103" fmla="*/ 147436 w 786780"/>
                <a:gd name="connsiteY103" fmla="*/ 190240 h 1274338"/>
                <a:gd name="connsiteX104" fmla="*/ 161161 w 786780"/>
                <a:gd name="connsiteY104" fmla="*/ 209400 h 1274338"/>
                <a:gd name="connsiteX105" fmla="*/ 171352 w 786780"/>
                <a:gd name="connsiteY105" fmla="*/ 221086 h 1274338"/>
                <a:gd name="connsiteX106" fmla="*/ 177875 w 786780"/>
                <a:gd name="connsiteY106" fmla="*/ 233724 h 1274338"/>
                <a:gd name="connsiteX107" fmla="*/ 187795 w 786780"/>
                <a:gd name="connsiteY107" fmla="*/ 246905 h 1274338"/>
                <a:gd name="connsiteX108" fmla="*/ 189697 w 786780"/>
                <a:gd name="connsiteY108" fmla="*/ 251661 h 1274338"/>
                <a:gd name="connsiteX109" fmla="*/ 193230 w 786780"/>
                <a:gd name="connsiteY109" fmla="*/ 265793 h 1274338"/>
                <a:gd name="connsiteX110" fmla="*/ 190648 w 786780"/>
                <a:gd name="connsiteY110" fmla="*/ 275984 h 1274338"/>
                <a:gd name="connsiteX111" fmla="*/ 195947 w 786780"/>
                <a:gd name="connsiteY111" fmla="*/ 286448 h 1274338"/>
                <a:gd name="connsiteX112" fmla="*/ 194996 w 786780"/>
                <a:gd name="connsiteY112" fmla="*/ 291475 h 1274338"/>
                <a:gd name="connsiteX113" fmla="*/ 191056 w 786780"/>
                <a:gd name="connsiteY113" fmla="*/ 294193 h 1274338"/>
                <a:gd name="connsiteX114" fmla="*/ 190240 w 786780"/>
                <a:gd name="connsiteY114" fmla="*/ 295008 h 1274338"/>
                <a:gd name="connsiteX115" fmla="*/ 190376 w 786780"/>
                <a:gd name="connsiteY115" fmla="*/ 296095 h 1274338"/>
                <a:gd name="connsiteX116" fmla="*/ 191735 w 786780"/>
                <a:gd name="connsiteY116" fmla="*/ 297726 h 1274338"/>
                <a:gd name="connsiteX117" fmla="*/ 205732 w 786780"/>
                <a:gd name="connsiteY117" fmla="*/ 307646 h 1274338"/>
                <a:gd name="connsiteX118" fmla="*/ 219456 w 786780"/>
                <a:gd name="connsiteY118" fmla="*/ 321506 h 1274338"/>
                <a:gd name="connsiteX119" fmla="*/ 236849 w 786780"/>
                <a:gd name="connsiteY119" fmla="*/ 331018 h 1274338"/>
                <a:gd name="connsiteX120" fmla="*/ 242421 w 786780"/>
                <a:gd name="connsiteY120" fmla="*/ 336590 h 1274338"/>
                <a:gd name="connsiteX121" fmla="*/ 265386 w 786780"/>
                <a:gd name="connsiteY121" fmla="*/ 364038 h 1274338"/>
                <a:gd name="connsiteX122" fmla="*/ 277343 w 786780"/>
                <a:gd name="connsiteY122" fmla="*/ 381568 h 1274338"/>
                <a:gd name="connsiteX123" fmla="*/ 289845 w 786780"/>
                <a:gd name="connsiteY123" fmla="*/ 394341 h 1274338"/>
                <a:gd name="connsiteX124" fmla="*/ 296095 w 786780"/>
                <a:gd name="connsiteY124" fmla="*/ 408881 h 1274338"/>
                <a:gd name="connsiteX125" fmla="*/ 309005 w 786780"/>
                <a:gd name="connsiteY125" fmla="*/ 421518 h 1274338"/>
                <a:gd name="connsiteX126" fmla="*/ 312266 w 786780"/>
                <a:gd name="connsiteY126" fmla="*/ 428041 h 1274338"/>
                <a:gd name="connsiteX127" fmla="*/ 313081 w 786780"/>
                <a:gd name="connsiteY127" fmla="*/ 429399 h 1274338"/>
                <a:gd name="connsiteX128" fmla="*/ 314848 w 786780"/>
                <a:gd name="connsiteY128" fmla="*/ 429535 h 1274338"/>
                <a:gd name="connsiteX129" fmla="*/ 322865 w 786780"/>
                <a:gd name="connsiteY129" fmla="*/ 426546 h 1274338"/>
                <a:gd name="connsiteX130" fmla="*/ 324903 w 786780"/>
                <a:gd name="connsiteY130" fmla="*/ 427361 h 1274338"/>
                <a:gd name="connsiteX131" fmla="*/ 328844 w 786780"/>
                <a:gd name="connsiteY131" fmla="*/ 432389 h 1274338"/>
                <a:gd name="connsiteX132" fmla="*/ 329660 w 786780"/>
                <a:gd name="connsiteY132" fmla="*/ 439999 h 1274338"/>
                <a:gd name="connsiteX133" fmla="*/ 332513 w 786780"/>
                <a:gd name="connsiteY133" fmla="*/ 443260 h 1274338"/>
                <a:gd name="connsiteX134" fmla="*/ 337541 w 786780"/>
                <a:gd name="connsiteY134" fmla="*/ 445027 h 1274338"/>
                <a:gd name="connsiteX135" fmla="*/ 343248 w 786780"/>
                <a:gd name="connsiteY135" fmla="*/ 445570 h 1274338"/>
                <a:gd name="connsiteX136" fmla="*/ 360777 w 786780"/>
                <a:gd name="connsiteY136" fmla="*/ 441901 h 1274338"/>
                <a:gd name="connsiteX137" fmla="*/ 364582 w 786780"/>
                <a:gd name="connsiteY137" fmla="*/ 441901 h 1274338"/>
                <a:gd name="connsiteX138" fmla="*/ 366484 w 786780"/>
                <a:gd name="connsiteY138" fmla="*/ 443396 h 1274338"/>
                <a:gd name="connsiteX139" fmla="*/ 367300 w 786780"/>
                <a:gd name="connsiteY139" fmla="*/ 447473 h 1274338"/>
                <a:gd name="connsiteX140" fmla="*/ 367028 w 786780"/>
                <a:gd name="connsiteY140" fmla="*/ 454131 h 1274338"/>
                <a:gd name="connsiteX141" fmla="*/ 365262 w 786780"/>
                <a:gd name="connsiteY141" fmla="*/ 463643 h 1274338"/>
                <a:gd name="connsiteX142" fmla="*/ 359962 w 786780"/>
                <a:gd name="connsiteY142" fmla="*/ 473019 h 1274338"/>
                <a:gd name="connsiteX143" fmla="*/ 360913 w 786780"/>
                <a:gd name="connsiteY143" fmla="*/ 481716 h 1274338"/>
                <a:gd name="connsiteX144" fmla="*/ 356701 w 786780"/>
                <a:gd name="connsiteY144" fmla="*/ 501827 h 1274338"/>
                <a:gd name="connsiteX145" fmla="*/ 352760 w 786780"/>
                <a:gd name="connsiteY145" fmla="*/ 515416 h 1274338"/>
                <a:gd name="connsiteX146" fmla="*/ 352352 w 786780"/>
                <a:gd name="connsiteY146" fmla="*/ 528460 h 1274338"/>
                <a:gd name="connsiteX147" fmla="*/ 347461 w 786780"/>
                <a:gd name="connsiteY147" fmla="*/ 536070 h 1274338"/>
                <a:gd name="connsiteX148" fmla="*/ 350179 w 786780"/>
                <a:gd name="connsiteY148" fmla="*/ 545039 h 1274338"/>
                <a:gd name="connsiteX149" fmla="*/ 348276 w 786780"/>
                <a:gd name="connsiteY149" fmla="*/ 558627 h 1274338"/>
                <a:gd name="connsiteX150" fmla="*/ 350042 w 786780"/>
                <a:gd name="connsiteY150" fmla="*/ 562160 h 1274338"/>
                <a:gd name="connsiteX151" fmla="*/ 356293 w 786780"/>
                <a:gd name="connsiteY151" fmla="*/ 568411 h 1274338"/>
                <a:gd name="connsiteX152" fmla="*/ 358739 w 786780"/>
                <a:gd name="connsiteY152" fmla="*/ 585125 h 1274338"/>
                <a:gd name="connsiteX153" fmla="*/ 357652 w 786780"/>
                <a:gd name="connsiteY153" fmla="*/ 588250 h 1274338"/>
                <a:gd name="connsiteX154" fmla="*/ 346509 w 786780"/>
                <a:gd name="connsiteY154" fmla="*/ 594773 h 1274338"/>
                <a:gd name="connsiteX155" fmla="*/ 342704 w 786780"/>
                <a:gd name="connsiteY155" fmla="*/ 598985 h 1274338"/>
                <a:gd name="connsiteX156" fmla="*/ 341210 w 786780"/>
                <a:gd name="connsiteY156" fmla="*/ 605100 h 1274338"/>
                <a:gd name="connsiteX157" fmla="*/ 346101 w 786780"/>
                <a:gd name="connsiteY157" fmla="*/ 622629 h 1274338"/>
                <a:gd name="connsiteX158" fmla="*/ 341346 w 786780"/>
                <a:gd name="connsiteY158" fmla="*/ 632278 h 1274338"/>
                <a:gd name="connsiteX159" fmla="*/ 340802 w 786780"/>
                <a:gd name="connsiteY159" fmla="*/ 640566 h 1274338"/>
                <a:gd name="connsiteX160" fmla="*/ 341889 w 786780"/>
                <a:gd name="connsiteY160" fmla="*/ 642741 h 1274338"/>
                <a:gd name="connsiteX161" fmla="*/ 352216 w 786780"/>
                <a:gd name="connsiteY161" fmla="*/ 647225 h 1274338"/>
                <a:gd name="connsiteX162" fmla="*/ 364718 w 786780"/>
                <a:gd name="connsiteY162" fmla="*/ 657009 h 1274338"/>
                <a:gd name="connsiteX163" fmla="*/ 368659 w 786780"/>
                <a:gd name="connsiteY163" fmla="*/ 659183 h 1274338"/>
                <a:gd name="connsiteX164" fmla="*/ 371513 w 786780"/>
                <a:gd name="connsiteY164" fmla="*/ 658775 h 1274338"/>
                <a:gd name="connsiteX165" fmla="*/ 376812 w 786780"/>
                <a:gd name="connsiteY165" fmla="*/ 655514 h 1274338"/>
                <a:gd name="connsiteX166" fmla="*/ 382655 w 786780"/>
                <a:gd name="connsiteY166" fmla="*/ 648856 h 1274338"/>
                <a:gd name="connsiteX167" fmla="*/ 394613 w 786780"/>
                <a:gd name="connsiteY167" fmla="*/ 642061 h 1274338"/>
                <a:gd name="connsiteX168" fmla="*/ 408745 w 786780"/>
                <a:gd name="connsiteY168" fmla="*/ 627657 h 1274338"/>
                <a:gd name="connsiteX169" fmla="*/ 409425 w 786780"/>
                <a:gd name="connsiteY169" fmla="*/ 623581 h 1274338"/>
                <a:gd name="connsiteX170" fmla="*/ 410512 w 786780"/>
                <a:gd name="connsiteY170" fmla="*/ 621406 h 1274338"/>
                <a:gd name="connsiteX171" fmla="*/ 412414 w 786780"/>
                <a:gd name="connsiteY171" fmla="*/ 621406 h 1274338"/>
                <a:gd name="connsiteX172" fmla="*/ 416898 w 786780"/>
                <a:gd name="connsiteY172" fmla="*/ 623445 h 1274338"/>
                <a:gd name="connsiteX173" fmla="*/ 425731 w 786780"/>
                <a:gd name="connsiteY173" fmla="*/ 632142 h 1274338"/>
                <a:gd name="connsiteX174" fmla="*/ 433477 w 786780"/>
                <a:gd name="connsiteY174" fmla="*/ 637033 h 1274338"/>
                <a:gd name="connsiteX175" fmla="*/ 434835 w 786780"/>
                <a:gd name="connsiteY175" fmla="*/ 638121 h 1274338"/>
                <a:gd name="connsiteX176" fmla="*/ 435514 w 786780"/>
                <a:gd name="connsiteY176" fmla="*/ 640566 h 1274338"/>
                <a:gd name="connsiteX177" fmla="*/ 435107 w 786780"/>
                <a:gd name="connsiteY177" fmla="*/ 649263 h 1274338"/>
                <a:gd name="connsiteX178" fmla="*/ 439456 w 786780"/>
                <a:gd name="connsiteY178" fmla="*/ 656058 h 1274338"/>
                <a:gd name="connsiteX179" fmla="*/ 440678 w 786780"/>
                <a:gd name="connsiteY179" fmla="*/ 667200 h 1274338"/>
                <a:gd name="connsiteX180" fmla="*/ 445163 w 786780"/>
                <a:gd name="connsiteY180" fmla="*/ 678479 h 1274338"/>
                <a:gd name="connsiteX181" fmla="*/ 448288 w 786780"/>
                <a:gd name="connsiteY181" fmla="*/ 691931 h 1274338"/>
                <a:gd name="connsiteX182" fmla="*/ 459839 w 786780"/>
                <a:gd name="connsiteY182" fmla="*/ 709325 h 1274338"/>
                <a:gd name="connsiteX183" fmla="*/ 466089 w 786780"/>
                <a:gd name="connsiteY183" fmla="*/ 721690 h 1274338"/>
                <a:gd name="connsiteX184" fmla="*/ 473019 w 786780"/>
                <a:gd name="connsiteY184" fmla="*/ 727398 h 1274338"/>
                <a:gd name="connsiteX185" fmla="*/ 477232 w 786780"/>
                <a:gd name="connsiteY185" fmla="*/ 733920 h 1274338"/>
                <a:gd name="connsiteX186" fmla="*/ 480222 w 786780"/>
                <a:gd name="connsiteY186" fmla="*/ 741802 h 1274338"/>
                <a:gd name="connsiteX187" fmla="*/ 481444 w 786780"/>
                <a:gd name="connsiteY187" fmla="*/ 748188 h 1274338"/>
                <a:gd name="connsiteX188" fmla="*/ 477368 w 786780"/>
                <a:gd name="connsiteY188" fmla="*/ 759738 h 1274338"/>
                <a:gd name="connsiteX189" fmla="*/ 478455 w 786780"/>
                <a:gd name="connsiteY189" fmla="*/ 764494 h 1274338"/>
                <a:gd name="connsiteX190" fmla="*/ 482123 w 786780"/>
                <a:gd name="connsiteY190" fmla="*/ 769658 h 1274338"/>
                <a:gd name="connsiteX191" fmla="*/ 494081 w 786780"/>
                <a:gd name="connsiteY191" fmla="*/ 781616 h 1274338"/>
                <a:gd name="connsiteX192" fmla="*/ 496392 w 786780"/>
                <a:gd name="connsiteY192" fmla="*/ 782567 h 1274338"/>
                <a:gd name="connsiteX193" fmla="*/ 507534 w 786780"/>
                <a:gd name="connsiteY193" fmla="*/ 781345 h 1274338"/>
                <a:gd name="connsiteX194" fmla="*/ 513513 w 786780"/>
                <a:gd name="connsiteY194" fmla="*/ 783247 h 1274338"/>
                <a:gd name="connsiteX195" fmla="*/ 519492 w 786780"/>
                <a:gd name="connsiteY195" fmla="*/ 789226 h 1274338"/>
                <a:gd name="connsiteX196" fmla="*/ 525471 w 786780"/>
                <a:gd name="connsiteY196" fmla="*/ 798194 h 1274338"/>
                <a:gd name="connsiteX197" fmla="*/ 529412 w 786780"/>
                <a:gd name="connsiteY197" fmla="*/ 807298 h 1274338"/>
                <a:gd name="connsiteX198" fmla="*/ 530499 w 786780"/>
                <a:gd name="connsiteY198" fmla="*/ 818034 h 1274338"/>
                <a:gd name="connsiteX199" fmla="*/ 536614 w 786780"/>
                <a:gd name="connsiteY199" fmla="*/ 829856 h 1274338"/>
                <a:gd name="connsiteX200" fmla="*/ 537429 w 786780"/>
                <a:gd name="connsiteY200" fmla="*/ 840319 h 1274338"/>
                <a:gd name="connsiteX201" fmla="*/ 541234 w 786780"/>
                <a:gd name="connsiteY201" fmla="*/ 844939 h 1274338"/>
                <a:gd name="connsiteX202" fmla="*/ 548844 w 786780"/>
                <a:gd name="connsiteY202" fmla="*/ 851190 h 1274338"/>
                <a:gd name="connsiteX203" fmla="*/ 556181 w 786780"/>
                <a:gd name="connsiteY203" fmla="*/ 854995 h 1274338"/>
                <a:gd name="connsiteX204" fmla="*/ 559035 w 786780"/>
                <a:gd name="connsiteY204" fmla="*/ 855266 h 1274338"/>
                <a:gd name="connsiteX205" fmla="*/ 561073 w 786780"/>
                <a:gd name="connsiteY205" fmla="*/ 853636 h 1274338"/>
                <a:gd name="connsiteX206" fmla="*/ 561753 w 786780"/>
                <a:gd name="connsiteY206" fmla="*/ 847793 h 1274338"/>
                <a:gd name="connsiteX207" fmla="*/ 564606 w 786780"/>
                <a:gd name="connsiteY207" fmla="*/ 843444 h 1274338"/>
                <a:gd name="connsiteX208" fmla="*/ 573710 w 786780"/>
                <a:gd name="connsiteY208" fmla="*/ 837194 h 1274338"/>
                <a:gd name="connsiteX209" fmla="*/ 582407 w 786780"/>
                <a:gd name="connsiteY209" fmla="*/ 837330 h 1274338"/>
                <a:gd name="connsiteX210" fmla="*/ 615156 w 786780"/>
                <a:gd name="connsiteY210" fmla="*/ 842493 h 1274338"/>
                <a:gd name="connsiteX211" fmla="*/ 617330 w 786780"/>
                <a:gd name="connsiteY211" fmla="*/ 842221 h 1274338"/>
                <a:gd name="connsiteX212" fmla="*/ 618825 w 786780"/>
                <a:gd name="connsiteY212" fmla="*/ 840455 h 1274338"/>
                <a:gd name="connsiteX213" fmla="*/ 624396 w 786780"/>
                <a:gd name="connsiteY213" fmla="*/ 830943 h 1274338"/>
                <a:gd name="connsiteX214" fmla="*/ 628881 w 786780"/>
                <a:gd name="connsiteY214" fmla="*/ 827138 h 1274338"/>
                <a:gd name="connsiteX215" fmla="*/ 635810 w 786780"/>
                <a:gd name="connsiteY215" fmla="*/ 825915 h 1274338"/>
                <a:gd name="connsiteX216" fmla="*/ 655922 w 786780"/>
                <a:gd name="connsiteY216" fmla="*/ 828361 h 1274338"/>
                <a:gd name="connsiteX217" fmla="*/ 679158 w 786780"/>
                <a:gd name="connsiteY217" fmla="*/ 827002 h 1274338"/>
                <a:gd name="connsiteX218" fmla="*/ 691252 w 786780"/>
                <a:gd name="connsiteY218" fmla="*/ 829720 h 1274338"/>
                <a:gd name="connsiteX219" fmla="*/ 708917 w 786780"/>
                <a:gd name="connsiteY219" fmla="*/ 826187 h 1274338"/>
                <a:gd name="connsiteX220" fmla="*/ 729300 w 786780"/>
                <a:gd name="connsiteY220" fmla="*/ 828769 h 1274338"/>
                <a:gd name="connsiteX221" fmla="*/ 732018 w 786780"/>
                <a:gd name="connsiteY221" fmla="*/ 827274 h 1274338"/>
                <a:gd name="connsiteX222" fmla="*/ 732561 w 786780"/>
                <a:gd name="connsiteY222" fmla="*/ 825235 h 1274338"/>
                <a:gd name="connsiteX223" fmla="*/ 730795 w 786780"/>
                <a:gd name="connsiteY223" fmla="*/ 821702 h 1274338"/>
                <a:gd name="connsiteX224" fmla="*/ 730523 w 786780"/>
                <a:gd name="connsiteY224" fmla="*/ 814636 h 1274338"/>
                <a:gd name="connsiteX225" fmla="*/ 734600 w 786780"/>
                <a:gd name="connsiteY225" fmla="*/ 806212 h 1274338"/>
                <a:gd name="connsiteX226" fmla="*/ 735958 w 786780"/>
                <a:gd name="connsiteY226" fmla="*/ 799010 h 1274338"/>
                <a:gd name="connsiteX227" fmla="*/ 740171 w 786780"/>
                <a:gd name="connsiteY227" fmla="*/ 794933 h 1274338"/>
                <a:gd name="connsiteX228" fmla="*/ 745606 w 786780"/>
                <a:gd name="connsiteY228" fmla="*/ 792759 h 1274338"/>
                <a:gd name="connsiteX229" fmla="*/ 750091 w 786780"/>
                <a:gd name="connsiteY229" fmla="*/ 793031 h 1274338"/>
                <a:gd name="connsiteX230" fmla="*/ 754439 w 786780"/>
                <a:gd name="connsiteY230" fmla="*/ 796835 h 1274338"/>
                <a:gd name="connsiteX231" fmla="*/ 759331 w 786780"/>
                <a:gd name="connsiteY231" fmla="*/ 803222 h 1274338"/>
                <a:gd name="connsiteX232" fmla="*/ 768028 w 786780"/>
                <a:gd name="connsiteY232" fmla="*/ 820615 h 1274338"/>
                <a:gd name="connsiteX233" fmla="*/ 772648 w 786780"/>
                <a:gd name="connsiteY233" fmla="*/ 826866 h 1274338"/>
                <a:gd name="connsiteX234" fmla="*/ 778219 w 786780"/>
                <a:gd name="connsiteY234" fmla="*/ 832302 h 127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</a:cxnLst>
              <a:rect l="l" t="t" r="r" b="b"/>
              <a:pathLst>
                <a:path w="786780" h="1274338">
                  <a:moveTo>
                    <a:pt x="786644" y="837057"/>
                  </a:moveTo>
                  <a:lnTo>
                    <a:pt x="786644" y="864914"/>
                  </a:lnTo>
                  <a:lnTo>
                    <a:pt x="786780" y="892635"/>
                  </a:lnTo>
                  <a:lnTo>
                    <a:pt x="786780" y="920356"/>
                  </a:lnTo>
                  <a:lnTo>
                    <a:pt x="786780" y="948077"/>
                  </a:lnTo>
                  <a:lnTo>
                    <a:pt x="786780" y="975661"/>
                  </a:lnTo>
                  <a:lnTo>
                    <a:pt x="786780" y="1003110"/>
                  </a:lnTo>
                  <a:lnTo>
                    <a:pt x="786780" y="1030559"/>
                  </a:lnTo>
                  <a:lnTo>
                    <a:pt x="786780" y="1057873"/>
                  </a:lnTo>
                  <a:lnTo>
                    <a:pt x="786780" y="1085186"/>
                  </a:lnTo>
                  <a:lnTo>
                    <a:pt x="786780" y="1112363"/>
                  </a:lnTo>
                  <a:lnTo>
                    <a:pt x="786780" y="1139540"/>
                  </a:lnTo>
                  <a:lnTo>
                    <a:pt x="786780" y="1166582"/>
                  </a:lnTo>
                  <a:lnTo>
                    <a:pt x="786780" y="1193623"/>
                  </a:lnTo>
                  <a:lnTo>
                    <a:pt x="786780" y="1220528"/>
                  </a:lnTo>
                  <a:lnTo>
                    <a:pt x="786780" y="1247433"/>
                  </a:lnTo>
                  <a:lnTo>
                    <a:pt x="786780" y="1274203"/>
                  </a:lnTo>
                  <a:lnTo>
                    <a:pt x="762864" y="1274203"/>
                  </a:lnTo>
                  <a:lnTo>
                    <a:pt x="738948" y="1274203"/>
                  </a:lnTo>
                  <a:lnTo>
                    <a:pt x="715032" y="1274203"/>
                  </a:lnTo>
                  <a:lnTo>
                    <a:pt x="691116" y="1274203"/>
                  </a:lnTo>
                  <a:lnTo>
                    <a:pt x="667200" y="1274203"/>
                  </a:lnTo>
                  <a:lnTo>
                    <a:pt x="643285" y="1274203"/>
                  </a:lnTo>
                  <a:lnTo>
                    <a:pt x="619369" y="1274203"/>
                  </a:lnTo>
                  <a:lnTo>
                    <a:pt x="595453" y="1274203"/>
                  </a:lnTo>
                  <a:lnTo>
                    <a:pt x="571537" y="1274203"/>
                  </a:lnTo>
                  <a:lnTo>
                    <a:pt x="547620" y="1274203"/>
                  </a:lnTo>
                  <a:lnTo>
                    <a:pt x="523704" y="1274203"/>
                  </a:lnTo>
                  <a:lnTo>
                    <a:pt x="499789" y="1274203"/>
                  </a:lnTo>
                  <a:lnTo>
                    <a:pt x="475873" y="1274203"/>
                  </a:lnTo>
                  <a:lnTo>
                    <a:pt x="451957" y="1274203"/>
                  </a:lnTo>
                  <a:lnTo>
                    <a:pt x="428041" y="1274203"/>
                  </a:lnTo>
                  <a:lnTo>
                    <a:pt x="404125" y="1274203"/>
                  </a:lnTo>
                  <a:lnTo>
                    <a:pt x="356565" y="1274203"/>
                  </a:lnTo>
                  <a:lnTo>
                    <a:pt x="309005" y="1274203"/>
                  </a:lnTo>
                  <a:lnTo>
                    <a:pt x="261445" y="1274203"/>
                  </a:lnTo>
                  <a:lnTo>
                    <a:pt x="213884" y="1274203"/>
                  </a:lnTo>
                  <a:lnTo>
                    <a:pt x="166324" y="1274203"/>
                  </a:lnTo>
                  <a:lnTo>
                    <a:pt x="118764" y="1274339"/>
                  </a:lnTo>
                  <a:lnTo>
                    <a:pt x="71204" y="1274339"/>
                  </a:lnTo>
                  <a:lnTo>
                    <a:pt x="23644" y="1274339"/>
                  </a:lnTo>
                  <a:lnTo>
                    <a:pt x="23644" y="1236019"/>
                  </a:lnTo>
                  <a:lnTo>
                    <a:pt x="23508" y="1197427"/>
                  </a:lnTo>
                  <a:lnTo>
                    <a:pt x="23508" y="1158836"/>
                  </a:lnTo>
                  <a:lnTo>
                    <a:pt x="23372" y="1120108"/>
                  </a:lnTo>
                  <a:lnTo>
                    <a:pt x="23372" y="1081245"/>
                  </a:lnTo>
                  <a:lnTo>
                    <a:pt x="23372" y="1042109"/>
                  </a:lnTo>
                  <a:lnTo>
                    <a:pt x="23237" y="1002974"/>
                  </a:lnTo>
                  <a:lnTo>
                    <a:pt x="23237" y="959763"/>
                  </a:lnTo>
                  <a:lnTo>
                    <a:pt x="23101" y="958811"/>
                  </a:lnTo>
                  <a:lnTo>
                    <a:pt x="31254" y="932178"/>
                  </a:lnTo>
                  <a:lnTo>
                    <a:pt x="32884" y="919133"/>
                  </a:lnTo>
                  <a:lnTo>
                    <a:pt x="30846" y="911795"/>
                  </a:lnTo>
                  <a:lnTo>
                    <a:pt x="32205" y="904729"/>
                  </a:lnTo>
                  <a:lnTo>
                    <a:pt x="37097" y="897935"/>
                  </a:lnTo>
                  <a:lnTo>
                    <a:pt x="36961" y="890325"/>
                  </a:lnTo>
                  <a:lnTo>
                    <a:pt x="31798" y="882308"/>
                  </a:lnTo>
                  <a:lnTo>
                    <a:pt x="22013" y="876872"/>
                  </a:lnTo>
                  <a:lnTo>
                    <a:pt x="7882" y="874291"/>
                  </a:lnTo>
                  <a:lnTo>
                    <a:pt x="543" y="864642"/>
                  </a:lnTo>
                  <a:lnTo>
                    <a:pt x="0" y="848200"/>
                  </a:lnTo>
                  <a:lnTo>
                    <a:pt x="10600" y="822790"/>
                  </a:lnTo>
                  <a:lnTo>
                    <a:pt x="32341" y="788410"/>
                  </a:lnTo>
                  <a:lnTo>
                    <a:pt x="44163" y="764087"/>
                  </a:lnTo>
                  <a:lnTo>
                    <a:pt x="46337" y="749683"/>
                  </a:lnTo>
                  <a:lnTo>
                    <a:pt x="59382" y="716527"/>
                  </a:lnTo>
                  <a:lnTo>
                    <a:pt x="83434" y="664347"/>
                  </a:lnTo>
                  <a:lnTo>
                    <a:pt x="92674" y="630783"/>
                  </a:lnTo>
                  <a:lnTo>
                    <a:pt x="87103" y="616107"/>
                  </a:lnTo>
                  <a:lnTo>
                    <a:pt x="74737" y="601975"/>
                  </a:lnTo>
                  <a:lnTo>
                    <a:pt x="55849" y="588522"/>
                  </a:lnTo>
                  <a:lnTo>
                    <a:pt x="42532" y="572759"/>
                  </a:lnTo>
                  <a:lnTo>
                    <a:pt x="38999" y="564742"/>
                  </a:lnTo>
                  <a:lnTo>
                    <a:pt x="34651" y="554822"/>
                  </a:lnTo>
                  <a:lnTo>
                    <a:pt x="32477" y="542321"/>
                  </a:lnTo>
                  <a:lnTo>
                    <a:pt x="35738" y="535119"/>
                  </a:lnTo>
                  <a:lnTo>
                    <a:pt x="33020" y="522481"/>
                  </a:lnTo>
                  <a:lnTo>
                    <a:pt x="24459" y="504409"/>
                  </a:lnTo>
                  <a:lnTo>
                    <a:pt x="20791" y="492179"/>
                  </a:lnTo>
                  <a:lnTo>
                    <a:pt x="21606" y="487831"/>
                  </a:lnTo>
                  <a:lnTo>
                    <a:pt x="22557" y="486064"/>
                  </a:lnTo>
                  <a:lnTo>
                    <a:pt x="22422" y="456441"/>
                  </a:lnTo>
                  <a:lnTo>
                    <a:pt x="22422" y="426546"/>
                  </a:lnTo>
                  <a:lnTo>
                    <a:pt x="22286" y="396651"/>
                  </a:lnTo>
                  <a:lnTo>
                    <a:pt x="22149" y="366756"/>
                  </a:lnTo>
                  <a:lnTo>
                    <a:pt x="22013" y="336726"/>
                  </a:lnTo>
                  <a:lnTo>
                    <a:pt x="21877" y="306559"/>
                  </a:lnTo>
                  <a:lnTo>
                    <a:pt x="21877" y="276256"/>
                  </a:lnTo>
                  <a:lnTo>
                    <a:pt x="21741" y="245953"/>
                  </a:lnTo>
                  <a:lnTo>
                    <a:pt x="21606" y="215515"/>
                  </a:lnTo>
                  <a:lnTo>
                    <a:pt x="21470" y="185077"/>
                  </a:lnTo>
                  <a:lnTo>
                    <a:pt x="21470" y="154366"/>
                  </a:lnTo>
                  <a:lnTo>
                    <a:pt x="21334" y="123656"/>
                  </a:lnTo>
                  <a:lnTo>
                    <a:pt x="21198" y="92810"/>
                  </a:lnTo>
                  <a:lnTo>
                    <a:pt x="21062" y="61964"/>
                  </a:lnTo>
                  <a:lnTo>
                    <a:pt x="21062" y="30982"/>
                  </a:lnTo>
                  <a:lnTo>
                    <a:pt x="20791" y="0"/>
                  </a:lnTo>
                  <a:lnTo>
                    <a:pt x="61964" y="0"/>
                  </a:lnTo>
                  <a:lnTo>
                    <a:pt x="116454" y="0"/>
                  </a:lnTo>
                  <a:lnTo>
                    <a:pt x="147436" y="0"/>
                  </a:lnTo>
                  <a:lnTo>
                    <a:pt x="147436" y="47832"/>
                  </a:lnTo>
                  <a:lnTo>
                    <a:pt x="147436" y="95528"/>
                  </a:lnTo>
                  <a:lnTo>
                    <a:pt x="147436" y="142952"/>
                  </a:lnTo>
                  <a:lnTo>
                    <a:pt x="147436" y="190240"/>
                  </a:lnTo>
                  <a:lnTo>
                    <a:pt x="161161" y="209400"/>
                  </a:lnTo>
                  <a:lnTo>
                    <a:pt x="171352" y="221086"/>
                  </a:lnTo>
                  <a:lnTo>
                    <a:pt x="177875" y="233724"/>
                  </a:lnTo>
                  <a:lnTo>
                    <a:pt x="187795" y="246905"/>
                  </a:lnTo>
                  <a:lnTo>
                    <a:pt x="189697" y="251661"/>
                  </a:lnTo>
                  <a:lnTo>
                    <a:pt x="193230" y="265793"/>
                  </a:lnTo>
                  <a:lnTo>
                    <a:pt x="190648" y="275984"/>
                  </a:lnTo>
                  <a:lnTo>
                    <a:pt x="195947" y="286448"/>
                  </a:lnTo>
                  <a:lnTo>
                    <a:pt x="194996" y="291475"/>
                  </a:lnTo>
                  <a:lnTo>
                    <a:pt x="191056" y="294193"/>
                  </a:lnTo>
                  <a:lnTo>
                    <a:pt x="190240" y="295008"/>
                  </a:lnTo>
                  <a:lnTo>
                    <a:pt x="190376" y="296095"/>
                  </a:lnTo>
                  <a:lnTo>
                    <a:pt x="191735" y="297726"/>
                  </a:lnTo>
                  <a:lnTo>
                    <a:pt x="205732" y="307646"/>
                  </a:lnTo>
                  <a:lnTo>
                    <a:pt x="219456" y="321506"/>
                  </a:lnTo>
                  <a:lnTo>
                    <a:pt x="236849" y="331018"/>
                  </a:lnTo>
                  <a:lnTo>
                    <a:pt x="242421" y="336590"/>
                  </a:lnTo>
                  <a:lnTo>
                    <a:pt x="265386" y="364038"/>
                  </a:lnTo>
                  <a:lnTo>
                    <a:pt x="277343" y="381568"/>
                  </a:lnTo>
                  <a:lnTo>
                    <a:pt x="289845" y="394341"/>
                  </a:lnTo>
                  <a:lnTo>
                    <a:pt x="296095" y="408881"/>
                  </a:lnTo>
                  <a:lnTo>
                    <a:pt x="309005" y="421518"/>
                  </a:lnTo>
                  <a:lnTo>
                    <a:pt x="312266" y="428041"/>
                  </a:lnTo>
                  <a:lnTo>
                    <a:pt x="313081" y="429399"/>
                  </a:lnTo>
                  <a:lnTo>
                    <a:pt x="314848" y="429535"/>
                  </a:lnTo>
                  <a:lnTo>
                    <a:pt x="322865" y="426546"/>
                  </a:lnTo>
                  <a:lnTo>
                    <a:pt x="324903" y="427361"/>
                  </a:lnTo>
                  <a:lnTo>
                    <a:pt x="328844" y="432389"/>
                  </a:lnTo>
                  <a:lnTo>
                    <a:pt x="329660" y="439999"/>
                  </a:lnTo>
                  <a:lnTo>
                    <a:pt x="332513" y="443260"/>
                  </a:lnTo>
                  <a:lnTo>
                    <a:pt x="337541" y="445027"/>
                  </a:lnTo>
                  <a:lnTo>
                    <a:pt x="343248" y="445570"/>
                  </a:lnTo>
                  <a:lnTo>
                    <a:pt x="360777" y="441901"/>
                  </a:lnTo>
                  <a:lnTo>
                    <a:pt x="364582" y="441901"/>
                  </a:lnTo>
                  <a:lnTo>
                    <a:pt x="366484" y="443396"/>
                  </a:lnTo>
                  <a:lnTo>
                    <a:pt x="367300" y="447473"/>
                  </a:lnTo>
                  <a:lnTo>
                    <a:pt x="367028" y="454131"/>
                  </a:lnTo>
                  <a:lnTo>
                    <a:pt x="365262" y="463643"/>
                  </a:lnTo>
                  <a:lnTo>
                    <a:pt x="359962" y="473019"/>
                  </a:lnTo>
                  <a:lnTo>
                    <a:pt x="360913" y="481716"/>
                  </a:lnTo>
                  <a:lnTo>
                    <a:pt x="356701" y="501827"/>
                  </a:lnTo>
                  <a:lnTo>
                    <a:pt x="352760" y="515416"/>
                  </a:lnTo>
                  <a:lnTo>
                    <a:pt x="352352" y="528460"/>
                  </a:lnTo>
                  <a:lnTo>
                    <a:pt x="347461" y="536070"/>
                  </a:lnTo>
                  <a:lnTo>
                    <a:pt x="350179" y="545039"/>
                  </a:lnTo>
                  <a:lnTo>
                    <a:pt x="348276" y="558627"/>
                  </a:lnTo>
                  <a:lnTo>
                    <a:pt x="350042" y="562160"/>
                  </a:lnTo>
                  <a:lnTo>
                    <a:pt x="356293" y="568411"/>
                  </a:lnTo>
                  <a:lnTo>
                    <a:pt x="358739" y="585125"/>
                  </a:lnTo>
                  <a:lnTo>
                    <a:pt x="357652" y="588250"/>
                  </a:lnTo>
                  <a:lnTo>
                    <a:pt x="346509" y="594773"/>
                  </a:lnTo>
                  <a:lnTo>
                    <a:pt x="342704" y="598985"/>
                  </a:lnTo>
                  <a:lnTo>
                    <a:pt x="341210" y="605100"/>
                  </a:lnTo>
                  <a:lnTo>
                    <a:pt x="346101" y="622629"/>
                  </a:lnTo>
                  <a:lnTo>
                    <a:pt x="341346" y="632278"/>
                  </a:lnTo>
                  <a:lnTo>
                    <a:pt x="340802" y="640566"/>
                  </a:lnTo>
                  <a:lnTo>
                    <a:pt x="341889" y="642741"/>
                  </a:lnTo>
                  <a:lnTo>
                    <a:pt x="352216" y="647225"/>
                  </a:lnTo>
                  <a:lnTo>
                    <a:pt x="364718" y="657009"/>
                  </a:lnTo>
                  <a:lnTo>
                    <a:pt x="368659" y="659183"/>
                  </a:lnTo>
                  <a:lnTo>
                    <a:pt x="371513" y="658775"/>
                  </a:lnTo>
                  <a:lnTo>
                    <a:pt x="376812" y="655514"/>
                  </a:lnTo>
                  <a:lnTo>
                    <a:pt x="382655" y="648856"/>
                  </a:lnTo>
                  <a:lnTo>
                    <a:pt x="394613" y="642061"/>
                  </a:lnTo>
                  <a:lnTo>
                    <a:pt x="408745" y="627657"/>
                  </a:lnTo>
                  <a:lnTo>
                    <a:pt x="409425" y="623581"/>
                  </a:lnTo>
                  <a:lnTo>
                    <a:pt x="410512" y="621406"/>
                  </a:lnTo>
                  <a:lnTo>
                    <a:pt x="412414" y="621406"/>
                  </a:lnTo>
                  <a:lnTo>
                    <a:pt x="416898" y="623445"/>
                  </a:lnTo>
                  <a:lnTo>
                    <a:pt x="425731" y="632142"/>
                  </a:lnTo>
                  <a:lnTo>
                    <a:pt x="433477" y="637033"/>
                  </a:lnTo>
                  <a:lnTo>
                    <a:pt x="434835" y="638121"/>
                  </a:lnTo>
                  <a:lnTo>
                    <a:pt x="435514" y="640566"/>
                  </a:lnTo>
                  <a:lnTo>
                    <a:pt x="435107" y="649263"/>
                  </a:lnTo>
                  <a:lnTo>
                    <a:pt x="439456" y="656058"/>
                  </a:lnTo>
                  <a:lnTo>
                    <a:pt x="440678" y="667200"/>
                  </a:lnTo>
                  <a:lnTo>
                    <a:pt x="445163" y="678479"/>
                  </a:lnTo>
                  <a:lnTo>
                    <a:pt x="448288" y="691931"/>
                  </a:lnTo>
                  <a:lnTo>
                    <a:pt x="459839" y="709325"/>
                  </a:lnTo>
                  <a:lnTo>
                    <a:pt x="466089" y="721690"/>
                  </a:lnTo>
                  <a:lnTo>
                    <a:pt x="473019" y="727398"/>
                  </a:lnTo>
                  <a:lnTo>
                    <a:pt x="477232" y="733920"/>
                  </a:lnTo>
                  <a:lnTo>
                    <a:pt x="480222" y="741802"/>
                  </a:lnTo>
                  <a:lnTo>
                    <a:pt x="481444" y="748188"/>
                  </a:lnTo>
                  <a:lnTo>
                    <a:pt x="477368" y="759738"/>
                  </a:lnTo>
                  <a:lnTo>
                    <a:pt x="478455" y="764494"/>
                  </a:lnTo>
                  <a:lnTo>
                    <a:pt x="482123" y="769658"/>
                  </a:lnTo>
                  <a:lnTo>
                    <a:pt x="494081" y="781616"/>
                  </a:lnTo>
                  <a:lnTo>
                    <a:pt x="496392" y="782567"/>
                  </a:lnTo>
                  <a:lnTo>
                    <a:pt x="507534" y="781345"/>
                  </a:lnTo>
                  <a:lnTo>
                    <a:pt x="513513" y="783247"/>
                  </a:lnTo>
                  <a:lnTo>
                    <a:pt x="519492" y="789226"/>
                  </a:lnTo>
                  <a:lnTo>
                    <a:pt x="525471" y="798194"/>
                  </a:lnTo>
                  <a:lnTo>
                    <a:pt x="529412" y="807298"/>
                  </a:lnTo>
                  <a:lnTo>
                    <a:pt x="530499" y="818034"/>
                  </a:lnTo>
                  <a:lnTo>
                    <a:pt x="536614" y="829856"/>
                  </a:lnTo>
                  <a:lnTo>
                    <a:pt x="537429" y="840319"/>
                  </a:lnTo>
                  <a:lnTo>
                    <a:pt x="541234" y="844939"/>
                  </a:lnTo>
                  <a:lnTo>
                    <a:pt x="548844" y="851190"/>
                  </a:lnTo>
                  <a:lnTo>
                    <a:pt x="556181" y="854995"/>
                  </a:lnTo>
                  <a:lnTo>
                    <a:pt x="559035" y="855266"/>
                  </a:lnTo>
                  <a:lnTo>
                    <a:pt x="561073" y="853636"/>
                  </a:lnTo>
                  <a:lnTo>
                    <a:pt x="561753" y="847793"/>
                  </a:lnTo>
                  <a:lnTo>
                    <a:pt x="564606" y="843444"/>
                  </a:lnTo>
                  <a:lnTo>
                    <a:pt x="573710" y="837194"/>
                  </a:lnTo>
                  <a:lnTo>
                    <a:pt x="582407" y="837330"/>
                  </a:lnTo>
                  <a:lnTo>
                    <a:pt x="615156" y="842493"/>
                  </a:lnTo>
                  <a:lnTo>
                    <a:pt x="617330" y="842221"/>
                  </a:lnTo>
                  <a:lnTo>
                    <a:pt x="618825" y="840455"/>
                  </a:lnTo>
                  <a:lnTo>
                    <a:pt x="624396" y="830943"/>
                  </a:lnTo>
                  <a:lnTo>
                    <a:pt x="628881" y="827138"/>
                  </a:lnTo>
                  <a:lnTo>
                    <a:pt x="635810" y="825915"/>
                  </a:lnTo>
                  <a:lnTo>
                    <a:pt x="655922" y="828361"/>
                  </a:lnTo>
                  <a:lnTo>
                    <a:pt x="679158" y="827002"/>
                  </a:lnTo>
                  <a:lnTo>
                    <a:pt x="691252" y="829720"/>
                  </a:lnTo>
                  <a:lnTo>
                    <a:pt x="708917" y="826187"/>
                  </a:lnTo>
                  <a:lnTo>
                    <a:pt x="729300" y="828769"/>
                  </a:lnTo>
                  <a:lnTo>
                    <a:pt x="732018" y="827274"/>
                  </a:lnTo>
                  <a:lnTo>
                    <a:pt x="732561" y="825235"/>
                  </a:lnTo>
                  <a:lnTo>
                    <a:pt x="730795" y="821702"/>
                  </a:lnTo>
                  <a:lnTo>
                    <a:pt x="730523" y="814636"/>
                  </a:lnTo>
                  <a:lnTo>
                    <a:pt x="734600" y="806212"/>
                  </a:lnTo>
                  <a:lnTo>
                    <a:pt x="735958" y="799010"/>
                  </a:lnTo>
                  <a:lnTo>
                    <a:pt x="740171" y="794933"/>
                  </a:lnTo>
                  <a:lnTo>
                    <a:pt x="745606" y="792759"/>
                  </a:lnTo>
                  <a:lnTo>
                    <a:pt x="750091" y="793031"/>
                  </a:lnTo>
                  <a:lnTo>
                    <a:pt x="754439" y="796835"/>
                  </a:lnTo>
                  <a:lnTo>
                    <a:pt x="759331" y="803222"/>
                  </a:lnTo>
                  <a:lnTo>
                    <a:pt x="768028" y="820615"/>
                  </a:lnTo>
                  <a:lnTo>
                    <a:pt x="772648" y="826866"/>
                  </a:lnTo>
                  <a:lnTo>
                    <a:pt x="778219" y="832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52C2227-F882-FB63-ABAC-2266EE4B6CAF}"/>
                </a:ext>
              </a:extLst>
            </p:cNvPr>
            <p:cNvSpPr/>
            <p:nvPr/>
          </p:nvSpPr>
          <p:spPr>
            <a:xfrm>
              <a:off x="14640194" y="8504015"/>
              <a:ext cx="509572" cy="915871"/>
            </a:xfrm>
            <a:custGeom>
              <a:avLst/>
              <a:gdLst>
                <a:gd name="connsiteX0" fmla="*/ 471932 w 509572"/>
                <a:gd name="connsiteY0" fmla="*/ 2853 h 915871"/>
                <a:gd name="connsiteX1" fmla="*/ 471797 w 509572"/>
                <a:gd name="connsiteY1" fmla="*/ 29759 h 915871"/>
                <a:gd name="connsiteX2" fmla="*/ 473834 w 509572"/>
                <a:gd name="connsiteY2" fmla="*/ 52045 h 915871"/>
                <a:gd name="connsiteX3" fmla="*/ 477640 w 509572"/>
                <a:gd name="connsiteY3" fmla="*/ 61964 h 915871"/>
                <a:gd name="connsiteX4" fmla="*/ 482123 w 509572"/>
                <a:gd name="connsiteY4" fmla="*/ 69302 h 915871"/>
                <a:gd name="connsiteX5" fmla="*/ 486880 w 509572"/>
                <a:gd name="connsiteY5" fmla="*/ 73922 h 915871"/>
                <a:gd name="connsiteX6" fmla="*/ 492451 w 509572"/>
                <a:gd name="connsiteY6" fmla="*/ 88326 h 915871"/>
                <a:gd name="connsiteX7" fmla="*/ 498702 w 509572"/>
                <a:gd name="connsiteY7" fmla="*/ 112513 h 915871"/>
                <a:gd name="connsiteX8" fmla="*/ 504545 w 509572"/>
                <a:gd name="connsiteY8" fmla="*/ 128412 h 915871"/>
                <a:gd name="connsiteX9" fmla="*/ 509165 w 509572"/>
                <a:gd name="connsiteY9" fmla="*/ 134935 h 915871"/>
                <a:gd name="connsiteX10" fmla="*/ 508893 w 509572"/>
                <a:gd name="connsiteY10" fmla="*/ 180456 h 915871"/>
                <a:gd name="connsiteX11" fmla="*/ 508757 w 509572"/>
                <a:gd name="connsiteY11" fmla="*/ 231277 h 915871"/>
                <a:gd name="connsiteX12" fmla="*/ 508621 w 509572"/>
                <a:gd name="connsiteY12" fmla="*/ 281963 h 915871"/>
                <a:gd name="connsiteX13" fmla="*/ 508350 w 509572"/>
                <a:gd name="connsiteY13" fmla="*/ 332241 h 915871"/>
                <a:gd name="connsiteX14" fmla="*/ 508214 w 509572"/>
                <a:gd name="connsiteY14" fmla="*/ 382519 h 915871"/>
                <a:gd name="connsiteX15" fmla="*/ 508078 w 509572"/>
                <a:gd name="connsiteY15" fmla="*/ 432389 h 915871"/>
                <a:gd name="connsiteX16" fmla="*/ 507806 w 509572"/>
                <a:gd name="connsiteY16" fmla="*/ 482123 h 915871"/>
                <a:gd name="connsiteX17" fmla="*/ 507670 w 509572"/>
                <a:gd name="connsiteY17" fmla="*/ 528868 h 915871"/>
                <a:gd name="connsiteX18" fmla="*/ 507670 w 509572"/>
                <a:gd name="connsiteY18" fmla="*/ 529683 h 915871"/>
                <a:gd name="connsiteX19" fmla="*/ 501691 w 509572"/>
                <a:gd name="connsiteY19" fmla="*/ 534711 h 915871"/>
                <a:gd name="connsiteX20" fmla="*/ 497614 w 509572"/>
                <a:gd name="connsiteY20" fmla="*/ 543408 h 915871"/>
                <a:gd name="connsiteX21" fmla="*/ 498702 w 509572"/>
                <a:gd name="connsiteY21" fmla="*/ 552784 h 915871"/>
                <a:gd name="connsiteX22" fmla="*/ 497071 w 509572"/>
                <a:gd name="connsiteY22" fmla="*/ 559442 h 915871"/>
                <a:gd name="connsiteX23" fmla="*/ 492995 w 509572"/>
                <a:gd name="connsiteY23" fmla="*/ 563519 h 915871"/>
                <a:gd name="connsiteX24" fmla="*/ 495033 w 509572"/>
                <a:gd name="connsiteY24" fmla="*/ 573710 h 915871"/>
                <a:gd name="connsiteX25" fmla="*/ 503050 w 509572"/>
                <a:gd name="connsiteY25" fmla="*/ 590017 h 915871"/>
                <a:gd name="connsiteX26" fmla="*/ 507942 w 509572"/>
                <a:gd name="connsiteY26" fmla="*/ 606187 h 915871"/>
                <a:gd name="connsiteX27" fmla="*/ 509573 w 509572"/>
                <a:gd name="connsiteY27" fmla="*/ 622086 h 915871"/>
                <a:gd name="connsiteX28" fmla="*/ 508078 w 509572"/>
                <a:gd name="connsiteY28" fmla="*/ 633365 h 915871"/>
                <a:gd name="connsiteX29" fmla="*/ 501148 w 509572"/>
                <a:gd name="connsiteY29" fmla="*/ 643692 h 915871"/>
                <a:gd name="connsiteX30" fmla="*/ 494489 w 509572"/>
                <a:gd name="connsiteY30" fmla="*/ 665977 h 915871"/>
                <a:gd name="connsiteX31" fmla="*/ 488782 w 509572"/>
                <a:gd name="connsiteY31" fmla="*/ 674810 h 915871"/>
                <a:gd name="connsiteX32" fmla="*/ 481716 w 509572"/>
                <a:gd name="connsiteY32" fmla="*/ 677799 h 915871"/>
                <a:gd name="connsiteX33" fmla="*/ 475465 w 509572"/>
                <a:gd name="connsiteY33" fmla="*/ 686088 h 915871"/>
                <a:gd name="connsiteX34" fmla="*/ 470030 w 509572"/>
                <a:gd name="connsiteY34" fmla="*/ 699677 h 915871"/>
                <a:gd name="connsiteX35" fmla="*/ 464187 w 509572"/>
                <a:gd name="connsiteY35" fmla="*/ 706199 h 915871"/>
                <a:gd name="connsiteX36" fmla="*/ 457936 w 509572"/>
                <a:gd name="connsiteY36" fmla="*/ 705792 h 915871"/>
                <a:gd name="connsiteX37" fmla="*/ 453316 w 509572"/>
                <a:gd name="connsiteY37" fmla="*/ 708374 h 915871"/>
                <a:gd name="connsiteX38" fmla="*/ 450326 w 509572"/>
                <a:gd name="connsiteY38" fmla="*/ 713673 h 915871"/>
                <a:gd name="connsiteX39" fmla="*/ 450734 w 509572"/>
                <a:gd name="connsiteY39" fmla="*/ 719245 h 915871"/>
                <a:gd name="connsiteX40" fmla="*/ 454403 w 509572"/>
                <a:gd name="connsiteY40" fmla="*/ 725224 h 915871"/>
                <a:gd name="connsiteX41" fmla="*/ 453180 w 509572"/>
                <a:gd name="connsiteY41" fmla="*/ 730659 h 915871"/>
                <a:gd name="connsiteX42" fmla="*/ 447065 w 509572"/>
                <a:gd name="connsiteY42" fmla="*/ 735687 h 915871"/>
                <a:gd name="connsiteX43" fmla="*/ 447201 w 509572"/>
                <a:gd name="connsiteY43" fmla="*/ 738133 h 915871"/>
                <a:gd name="connsiteX44" fmla="*/ 449103 w 509572"/>
                <a:gd name="connsiteY44" fmla="*/ 739627 h 915871"/>
                <a:gd name="connsiteX45" fmla="*/ 448424 w 509572"/>
                <a:gd name="connsiteY45" fmla="*/ 741937 h 915871"/>
                <a:gd name="connsiteX46" fmla="*/ 444483 w 509572"/>
                <a:gd name="connsiteY46" fmla="*/ 744383 h 915871"/>
                <a:gd name="connsiteX47" fmla="*/ 442173 w 509572"/>
                <a:gd name="connsiteY47" fmla="*/ 751858 h 915871"/>
                <a:gd name="connsiteX48" fmla="*/ 442445 w 509572"/>
                <a:gd name="connsiteY48" fmla="*/ 764223 h 915871"/>
                <a:gd name="connsiteX49" fmla="*/ 440271 w 509572"/>
                <a:gd name="connsiteY49" fmla="*/ 770474 h 915871"/>
                <a:gd name="connsiteX50" fmla="*/ 436195 w 509572"/>
                <a:gd name="connsiteY50" fmla="*/ 770745 h 915871"/>
                <a:gd name="connsiteX51" fmla="*/ 435651 w 509572"/>
                <a:gd name="connsiteY51" fmla="*/ 774142 h 915871"/>
                <a:gd name="connsiteX52" fmla="*/ 442445 w 509572"/>
                <a:gd name="connsiteY52" fmla="*/ 788139 h 915871"/>
                <a:gd name="connsiteX53" fmla="*/ 438504 w 509572"/>
                <a:gd name="connsiteY53" fmla="*/ 790992 h 915871"/>
                <a:gd name="connsiteX54" fmla="*/ 431438 w 509572"/>
                <a:gd name="connsiteY54" fmla="*/ 802543 h 915871"/>
                <a:gd name="connsiteX55" fmla="*/ 429944 w 509572"/>
                <a:gd name="connsiteY55" fmla="*/ 815180 h 915871"/>
                <a:gd name="connsiteX56" fmla="*/ 434156 w 509572"/>
                <a:gd name="connsiteY56" fmla="*/ 829041 h 915871"/>
                <a:gd name="connsiteX57" fmla="*/ 423556 w 509572"/>
                <a:gd name="connsiteY57" fmla="*/ 840319 h 915871"/>
                <a:gd name="connsiteX58" fmla="*/ 398010 w 509572"/>
                <a:gd name="connsiteY58" fmla="*/ 848743 h 915871"/>
                <a:gd name="connsiteX59" fmla="*/ 384557 w 509572"/>
                <a:gd name="connsiteY59" fmla="*/ 856353 h 915871"/>
                <a:gd name="connsiteX60" fmla="*/ 383063 w 509572"/>
                <a:gd name="connsiteY60" fmla="*/ 862876 h 915871"/>
                <a:gd name="connsiteX61" fmla="*/ 384829 w 509572"/>
                <a:gd name="connsiteY61" fmla="*/ 872796 h 915871"/>
                <a:gd name="connsiteX62" fmla="*/ 389857 w 509572"/>
                <a:gd name="connsiteY62" fmla="*/ 886112 h 915871"/>
                <a:gd name="connsiteX63" fmla="*/ 390808 w 509572"/>
                <a:gd name="connsiteY63" fmla="*/ 895353 h 915871"/>
                <a:gd name="connsiteX64" fmla="*/ 387547 w 509572"/>
                <a:gd name="connsiteY64" fmla="*/ 900516 h 915871"/>
                <a:gd name="connsiteX65" fmla="*/ 369338 w 509572"/>
                <a:gd name="connsiteY65" fmla="*/ 896984 h 915871"/>
                <a:gd name="connsiteX66" fmla="*/ 336182 w 509572"/>
                <a:gd name="connsiteY66" fmla="*/ 884890 h 915871"/>
                <a:gd name="connsiteX67" fmla="*/ 314032 w 509572"/>
                <a:gd name="connsiteY67" fmla="*/ 885297 h 915871"/>
                <a:gd name="connsiteX68" fmla="*/ 302754 w 509572"/>
                <a:gd name="connsiteY68" fmla="*/ 898206 h 915871"/>
                <a:gd name="connsiteX69" fmla="*/ 298813 w 509572"/>
                <a:gd name="connsiteY69" fmla="*/ 907990 h 915871"/>
                <a:gd name="connsiteX70" fmla="*/ 300173 w 509572"/>
                <a:gd name="connsiteY70" fmla="*/ 915871 h 915871"/>
                <a:gd name="connsiteX71" fmla="*/ 291204 w 509572"/>
                <a:gd name="connsiteY71" fmla="*/ 906224 h 915871"/>
                <a:gd name="connsiteX72" fmla="*/ 285089 w 509572"/>
                <a:gd name="connsiteY72" fmla="*/ 901875 h 915871"/>
                <a:gd name="connsiteX73" fmla="*/ 284002 w 509572"/>
                <a:gd name="connsiteY73" fmla="*/ 902147 h 915871"/>
                <a:gd name="connsiteX74" fmla="*/ 282643 w 509572"/>
                <a:gd name="connsiteY74" fmla="*/ 903370 h 915871"/>
                <a:gd name="connsiteX75" fmla="*/ 282099 w 509572"/>
                <a:gd name="connsiteY75" fmla="*/ 906360 h 915871"/>
                <a:gd name="connsiteX76" fmla="*/ 282507 w 509572"/>
                <a:gd name="connsiteY76" fmla="*/ 908534 h 915871"/>
                <a:gd name="connsiteX77" fmla="*/ 283323 w 509572"/>
                <a:gd name="connsiteY77" fmla="*/ 910980 h 915871"/>
                <a:gd name="connsiteX78" fmla="*/ 282915 w 509572"/>
                <a:gd name="connsiteY78" fmla="*/ 912474 h 915871"/>
                <a:gd name="connsiteX79" fmla="*/ 281420 w 509572"/>
                <a:gd name="connsiteY79" fmla="*/ 912610 h 915871"/>
                <a:gd name="connsiteX80" fmla="*/ 274897 w 509572"/>
                <a:gd name="connsiteY80" fmla="*/ 908942 h 915871"/>
                <a:gd name="connsiteX81" fmla="*/ 267016 w 509572"/>
                <a:gd name="connsiteY81" fmla="*/ 898206 h 915871"/>
                <a:gd name="connsiteX82" fmla="*/ 257640 w 509572"/>
                <a:gd name="connsiteY82" fmla="*/ 880541 h 915871"/>
                <a:gd name="connsiteX83" fmla="*/ 255602 w 509572"/>
                <a:gd name="connsiteY83" fmla="*/ 866545 h 915871"/>
                <a:gd name="connsiteX84" fmla="*/ 260901 w 509572"/>
                <a:gd name="connsiteY84" fmla="*/ 856082 h 915871"/>
                <a:gd name="connsiteX85" fmla="*/ 260901 w 509572"/>
                <a:gd name="connsiteY85" fmla="*/ 845211 h 915871"/>
                <a:gd name="connsiteX86" fmla="*/ 255602 w 509572"/>
                <a:gd name="connsiteY86" fmla="*/ 833660 h 915871"/>
                <a:gd name="connsiteX87" fmla="*/ 253020 w 509572"/>
                <a:gd name="connsiteY87" fmla="*/ 822382 h 915871"/>
                <a:gd name="connsiteX88" fmla="*/ 253020 w 509572"/>
                <a:gd name="connsiteY88" fmla="*/ 811375 h 915871"/>
                <a:gd name="connsiteX89" fmla="*/ 240246 w 509572"/>
                <a:gd name="connsiteY89" fmla="*/ 794797 h 915871"/>
                <a:gd name="connsiteX90" fmla="*/ 214700 w 509572"/>
                <a:gd name="connsiteY90" fmla="*/ 772784 h 915871"/>
                <a:gd name="connsiteX91" fmla="*/ 195947 w 509572"/>
                <a:gd name="connsiteY91" fmla="*/ 759059 h 915871"/>
                <a:gd name="connsiteX92" fmla="*/ 183854 w 509572"/>
                <a:gd name="connsiteY92" fmla="*/ 753895 h 915871"/>
                <a:gd name="connsiteX93" fmla="*/ 169858 w 509572"/>
                <a:gd name="connsiteY93" fmla="*/ 742889 h 915871"/>
                <a:gd name="connsiteX94" fmla="*/ 153823 w 509572"/>
                <a:gd name="connsiteY94" fmla="*/ 725903 h 915871"/>
                <a:gd name="connsiteX95" fmla="*/ 145262 w 509572"/>
                <a:gd name="connsiteY95" fmla="*/ 712857 h 915871"/>
                <a:gd name="connsiteX96" fmla="*/ 144175 w 509572"/>
                <a:gd name="connsiteY96" fmla="*/ 703889 h 915871"/>
                <a:gd name="connsiteX97" fmla="*/ 151513 w 509572"/>
                <a:gd name="connsiteY97" fmla="*/ 679837 h 915871"/>
                <a:gd name="connsiteX98" fmla="*/ 172711 w 509572"/>
                <a:gd name="connsiteY98" fmla="*/ 627113 h 915871"/>
                <a:gd name="connsiteX99" fmla="*/ 175157 w 509572"/>
                <a:gd name="connsiteY99" fmla="*/ 620999 h 915871"/>
                <a:gd name="connsiteX100" fmla="*/ 175837 w 509572"/>
                <a:gd name="connsiteY100" fmla="*/ 618689 h 915871"/>
                <a:gd name="connsiteX101" fmla="*/ 174885 w 509572"/>
                <a:gd name="connsiteY101" fmla="*/ 616379 h 915871"/>
                <a:gd name="connsiteX102" fmla="*/ 172847 w 509572"/>
                <a:gd name="connsiteY102" fmla="*/ 614205 h 915871"/>
                <a:gd name="connsiteX103" fmla="*/ 163878 w 509572"/>
                <a:gd name="connsiteY103" fmla="*/ 607954 h 915871"/>
                <a:gd name="connsiteX104" fmla="*/ 146757 w 509572"/>
                <a:gd name="connsiteY104" fmla="*/ 602654 h 915871"/>
                <a:gd name="connsiteX105" fmla="*/ 130858 w 509572"/>
                <a:gd name="connsiteY105" fmla="*/ 599801 h 915871"/>
                <a:gd name="connsiteX106" fmla="*/ 118221 w 509572"/>
                <a:gd name="connsiteY106" fmla="*/ 606051 h 915871"/>
                <a:gd name="connsiteX107" fmla="*/ 107214 w 509572"/>
                <a:gd name="connsiteY107" fmla="*/ 593278 h 915871"/>
                <a:gd name="connsiteX108" fmla="*/ 97702 w 509572"/>
                <a:gd name="connsiteY108" fmla="*/ 561345 h 915871"/>
                <a:gd name="connsiteX109" fmla="*/ 74465 w 509572"/>
                <a:gd name="connsiteY109" fmla="*/ 527646 h 915871"/>
                <a:gd name="connsiteX110" fmla="*/ 37233 w 509572"/>
                <a:gd name="connsiteY110" fmla="*/ 492043 h 915871"/>
                <a:gd name="connsiteX111" fmla="*/ 15627 w 509572"/>
                <a:gd name="connsiteY111" fmla="*/ 467719 h 915871"/>
                <a:gd name="connsiteX112" fmla="*/ 9648 w 509572"/>
                <a:gd name="connsiteY112" fmla="*/ 454946 h 915871"/>
                <a:gd name="connsiteX113" fmla="*/ 4348 w 509572"/>
                <a:gd name="connsiteY113" fmla="*/ 435651 h 915871"/>
                <a:gd name="connsiteX114" fmla="*/ 0 w 509572"/>
                <a:gd name="connsiteY114" fmla="*/ 409832 h 915871"/>
                <a:gd name="connsiteX115" fmla="*/ 136 w 509572"/>
                <a:gd name="connsiteY115" fmla="*/ 388498 h 915871"/>
                <a:gd name="connsiteX116" fmla="*/ 7610 w 509572"/>
                <a:gd name="connsiteY116" fmla="*/ 362816 h 915871"/>
                <a:gd name="connsiteX117" fmla="*/ 14132 w 509572"/>
                <a:gd name="connsiteY117" fmla="*/ 359826 h 915871"/>
                <a:gd name="connsiteX118" fmla="*/ 15491 w 509572"/>
                <a:gd name="connsiteY118" fmla="*/ 351401 h 915871"/>
                <a:gd name="connsiteX119" fmla="*/ 13725 w 509572"/>
                <a:gd name="connsiteY119" fmla="*/ 336454 h 915871"/>
                <a:gd name="connsiteX120" fmla="*/ 20791 w 509572"/>
                <a:gd name="connsiteY120" fmla="*/ 325175 h 915871"/>
                <a:gd name="connsiteX121" fmla="*/ 36553 w 509572"/>
                <a:gd name="connsiteY121" fmla="*/ 317566 h 915871"/>
                <a:gd name="connsiteX122" fmla="*/ 51093 w 509572"/>
                <a:gd name="connsiteY122" fmla="*/ 300716 h 915871"/>
                <a:gd name="connsiteX123" fmla="*/ 64139 w 509572"/>
                <a:gd name="connsiteY123" fmla="*/ 274625 h 915871"/>
                <a:gd name="connsiteX124" fmla="*/ 69982 w 509572"/>
                <a:gd name="connsiteY124" fmla="*/ 255874 h 915871"/>
                <a:gd name="connsiteX125" fmla="*/ 68758 w 509572"/>
                <a:gd name="connsiteY125" fmla="*/ 244595 h 915871"/>
                <a:gd name="connsiteX126" fmla="*/ 64003 w 509572"/>
                <a:gd name="connsiteY126" fmla="*/ 233859 h 915871"/>
                <a:gd name="connsiteX127" fmla="*/ 55578 w 509572"/>
                <a:gd name="connsiteY127" fmla="*/ 223668 h 915871"/>
                <a:gd name="connsiteX128" fmla="*/ 53675 w 509572"/>
                <a:gd name="connsiteY128" fmla="*/ 211167 h 915871"/>
                <a:gd name="connsiteX129" fmla="*/ 58024 w 509572"/>
                <a:gd name="connsiteY129" fmla="*/ 196083 h 915871"/>
                <a:gd name="connsiteX130" fmla="*/ 72019 w 509572"/>
                <a:gd name="connsiteY130" fmla="*/ 186435 h 915871"/>
                <a:gd name="connsiteX131" fmla="*/ 95528 w 509572"/>
                <a:gd name="connsiteY131" fmla="*/ 182359 h 915871"/>
                <a:gd name="connsiteX132" fmla="*/ 116998 w 509572"/>
                <a:gd name="connsiteY132" fmla="*/ 174749 h 915871"/>
                <a:gd name="connsiteX133" fmla="*/ 136158 w 509572"/>
                <a:gd name="connsiteY133" fmla="*/ 163470 h 915871"/>
                <a:gd name="connsiteX134" fmla="*/ 147572 w 509572"/>
                <a:gd name="connsiteY134" fmla="*/ 151377 h 915871"/>
                <a:gd name="connsiteX135" fmla="*/ 151241 w 509572"/>
                <a:gd name="connsiteY135" fmla="*/ 138060 h 915871"/>
                <a:gd name="connsiteX136" fmla="*/ 156677 w 509572"/>
                <a:gd name="connsiteY136" fmla="*/ 127732 h 915871"/>
                <a:gd name="connsiteX137" fmla="*/ 164151 w 509572"/>
                <a:gd name="connsiteY137" fmla="*/ 120395 h 915871"/>
                <a:gd name="connsiteX138" fmla="*/ 169450 w 509572"/>
                <a:gd name="connsiteY138" fmla="*/ 108301 h 915871"/>
                <a:gd name="connsiteX139" fmla="*/ 172575 w 509572"/>
                <a:gd name="connsiteY139" fmla="*/ 91587 h 915871"/>
                <a:gd name="connsiteX140" fmla="*/ 172983 w 509572"/>
                <a:gd name="connsiteY140" fmla="*/ 79222 h 915871"/>
                <a:gd name="connsiteX141" fmla="*/ 170673 w 509572"/>
                <a:gd name="connsiteY141" fmla="*/ 71204 h 915871"/>
                <a:gd name="connsiteX142" fmla="*/ 162248 w 509572"/>
                <a:gd name="connsiteY142" fmla="*/ 61964 h 915871"/>
                <a:gd name="connsiteX143" fmla="*/ 147708 w 509572"/>
                <a:gd name="connsiteY143" fmla="*/ 51500 h 915871"/>
                <a:gd name="connsiteX144" fmla="*/ 139555 w 509572"/>
                <a:gd name="connsiteY144" fmla="*/ 41581 h 915871"/>
                <a:gd name="connsiteX145" fmla="*/ 137653 w 509572"/>
                <a:gd name="connsiteY145" fmla="*/ 32341 h 915871"/>
                <a:gd name="connsiteX146" fmla="*/ 130043 w 509572"/>
                <a:gd name="connsiteY146" fmla="*/ 22421 h 915871"/>
                <a:gd name="connsiteX147" fmla="*/ 116590 w 509572"/>
                <a:gd name="connsiteY147" fmla="*/ 11822 h 915871"/>
                <a:gd name="connsiteX148" fmla="*/ 108845 w 509572"/>
                <a:gd name="connsiteY148" fmla="*/ 0 h 915871"/>
                <a:gd name="connsiteX149" fmla="*/ 167548 w 509572"/>
                <a:gd name="connsiteY149" fmla="*/ 543 h 915871"/>
                <a:gd name="connsiteX150" fmla="*/ 225163 w 509572"/>
                <a:gd name="connsiteY150" fmla="*/ 951 h 915871"/>
                <a:gd name="connsiteX151" fmla="*/ 282779 w 509572"/>
                <a:gd name="connsiteY151" fmla="*/ 1359 h 915871"/>
                <a:gd name="connsiteX152" fmla="*/ 340394 w 509572"/>
                <a:gd name="connsiteY152" fmla="*/ 1767 h 915871"/>
                <a:gd name="connsiteX153" fmla="*/ 398010 w 509572"/>
                <a:gd name="connsiteY153" fmla="*/ 2310 h 915871"/>
                <a:gd name="connsiteX154" fmla="*/ 455626 w 509572"/>
                <a:gd name="connsiteY154" fmla="*/ 2718 h 915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509572" h="915871">
                  <a:moveTo>
                    <a:pt x="471932" y="2853"/>
                  </a:moveTo>
                  <a:lnTo>
                    <a:pt x="471797" y="29759"/>
                  </a:lnTo>
                  <a:lnTo>
                    <a:pt x="473834" y="52045"/>
                  </a:lnTo>
                  <a:lnTo>
                    <a:pt x="477640" y="61964"/>
                  </a:lnTo>
                  <a:lnTo>
                    <a:pt x="482123" y="69302"/>
                  </a:lnTo>
                  <a:lnTo>
                    <a:pt x="486880" y="73922"/>
                  </a:lnTo>
                  <a:lnTo>
                    <a:pt x="492451" y="88326"/>
                  </a:lnTo>
                  <a:lnTo>
                    <a:pt x="498702" y="112513"/>
                  </a:lnTo>
                  <a:lnTo>
                    <a:pt x="504545" y="128412"/>
                  </a:lnTo>
                  <a:lnTo>
                    <a:pt x="509165" y="134935"/>
                  </a:lnTo>
                  <a:lnTo>
                    <a:pt x="508893" y="180456"/>
                  </a:lnTo>
                  <a:lnTo>
                    <a:pt x="508757" y="231277"/>
                  </a:lnTo>
                  <a:lnTo>
                    <a:pt x="508621" y="281963"/>
                  </a:lnTo>
                  <a:lnTo>
                    <a:pt x="508350" y="332241"/>
                  </a:lnTo>
                  <a:lnTo>
                    <a:pt x="508214" y="382519"/>
                  </a:lnTo>
                  <a:lnTo>
                    <a:pt x="508078" y="432389"/>
                  </a:lnTo>
                  <a:lnTo>
                    <a:pt x="507806" y="482123"/>
                  </a:lnTo>
                  <a:lnTo>
                    <a:pt x="507670" y="528868"/>
                  </a:lnTo>
                  <a:lnTo>
                    <a:pt x="507670" y="529683"/>
                  </a:lnTo>
                  <a:lnTo>
                    <a:pt x="501691" y="534711"/>
                  </a:lnTo>
                  <a:lnTo>
                    <a:pt x="497614" y="543408"/>
                  </a:lnTo>
                  <a:lnTo>
                    <a:pt x="498702" y="552784"/>
                  </a:lnTo>
                  <a:lnTo>
                    <a:pt x="497071" y="559442"/>
                  </a:lnTo>
                  <a:lnTo>
                    <a:pt x="492995" y="563519"/>
                  </a:lnTo>
                  <a:lnTo>
                    <a:pt x="495033" y="573710"/>
                  </a:lnTo>
                  <a:lnTo>
                    <a:pt x="503050" y="590017"/>
                  </a:lnTo>
                  <a:lnTo>
                    <a:pt x="507942" y="606187"/>
                  </a:lnTo>
                  <a:lnTo>
                    <a:pt x="509573" y="622086"/>
                  </a:lnTo>
                  <a:lnTo>
                    <a:pt x="508078" y="633365"/>
                  </a:lnTo>
                  <a:lnTo>
                    <a:pt x="501148" y="643692"/>
                  </a:lnTo>
                  <a:lnTo>
                    <a:pt x="494489" y="665977"/>
                  </a:lnTo>
                  <a:lnTo>
                    <a:pt x="488782" y="674810"/>
                  </a:lnTo>
                  <a:lnTo>
                    <a:pt x="481716" y="677799"/>
                  </a:lnTo>
                  <a:lnTo>
                    <a:pt x="475465" y="686088"/>
                  </a:lnTo>
                  <a:lnTo>
                    <a:pt x="470030" y="699677"/>
                  </a:lnTo>
                  <a:lnTo>
                    <a:pt x="464187" y="706199"/>
                  </a:lnTo>
                  <a:lnTo>
                    <a:pt x="457936" y="705792"/>
                  </a:lnTo>
                  <a:lnTo>
                    <a:pt x="453316" y="708374"/>
                  </a:lnTo>
                  <a:lnTo>
                    <a:pt x="450326" y="713673"/>
                  </a:lnTo>
                  <a:lnTo>
                    <a:pt x="450734" y="719245"/>
                  </a:lnTo>
                  <a:lnTo>
                    <a:pt x="454403" y="725224"/>
                  </a:lnTo>
                  <a:lnTo>
                    <a:pt x="453180" y="730659"/>
                  </a:lnTo>
                  <a:lnTo>
                    <a:pt x="447065" y="735687"/>
                  </a:lnTo>
                  <a:lnTo>
                    <a:pt x="447201" y="738133"/>
                  </a:lnTo>
                  <a:lnTo>
                    <a:pt x="449103" y="739627"/>
                  </a:lnTo>
                  <a:lnTo>
                    <a:pt x="448424" y="741937"/>
                  </a:lnTo>
                  <a:lnTo>
                    <a:pt x="444483" y="744383"/>
                  </a:lnTo>
                  <a:lnTo>
                    <a:pt x="442173" y="751858"/>
                  </a:lnTo>
                  <a:lnTo>
                    <a:pt x="442445" y="764223"/>
                  </a:lnTo>
                  <a:lnTo>
                    <a:pt x="440271" y="770474"/>
                  </a:lnTo>
                  <a:lnTo>
                    <a:pt x="436195" y="770745"/>
                  </a:lnTo>
                  <a:lnTo>
                    <a:pt x="435651" y="774142"/>
                  </a:lnTo>
                  <a:lnTo>
                    <a:pt x="442445" y="788139"/>
                  </a:lnTo>
                  <a:lnTo>
                    <a:pt x="438504" y="790992"/>
                  </a:lnTo>
                  <a:lnTo>
                    <a:pt x="431438" y="802543"/>
                  </a:lnTo>
                  <a:lnTo>
                    <a:pt x="429944" y="815180"/>
                  </a:lnTo>
                  <a:lnTo>
                    <a:pt x="434156" y="829041"/>
                  </a:lnTo>
                  <a:lnTo>
                    <a:pt x="423556" y="840319"/>
                  </a:lnTo>
                  <a:lnTo>
                    <a:pt x="398010" y="848743"/>
                  </a:lnTo>
                  <a:lnTo>
                    <a:pt x="384557" y="856353"/>
                  </a:lnTo>
                  <a:lnTo>
                    <a:pt x="383063" y="862876"/>
                  </a:lnTo>
                  <a:lnTo>
                    <a:pt x="384829" y="872796"/>
                  </a:lnTo>
                  <a:lnTo>
                    <a:pt x="389857" y="886112"/>
                  </a:lnTo>
                  <a:lnTo>
                    <a:pt x="390808" y="895353"/>
                  </a:lnTo>
                  <a:lnTo>
                    <a:pt x="387547" y="900516"/>
                  </a:lnTo>
                  <a:lnTo>
                    <a:pt x="369338" y="896984"/>
                  </a:lnTo>
                  <a:lnTo>
                    <a:pt x="336182" y="884890"/>
                  </a:lnTo>
                  <a:lnTo>
                    <a:pt x="314032" y="885297"/>
                  </a:lnTo>
                  <a:lnTo>
                    <a:pt x="302754" y="898206"/>
                  </a:lnTo>
                  <a:lnTo>
                    <a:pt x="298813" y="907990"/>
                  </a:lnTo>
                  <a:lnTo>
                    <a:pt x="300173" y="915871"/>
                  </a:lnTo>
                  <a:lnTo>
                    <a:pt x="291204" y="906224"/>
                  </a:lnTo>
                  <a:lnTo>
                    <a:pt x="285089" y="901875"/>
                  </a:lnTo>
                  <a:lnTo>
                    <a:pt x="284002" y="902147"/>
                  </a:lnTo>
                  <a:lnTo>
                    <a:pt x="282643" y="903370"/>
                  </a:lnTo>
                  <a:lnTo>
                    <a:pt x="282099" y="906360"/>
                  </a:lnTo>
                  <a:lnTo>
                    <a:pt x="282507" y="908534"/>
                  </a:lnTo>
                  <a:lnTo>
                    <a:pt x="283323" y="910980"/>
                  </a:lnTo>
                  <a:lnTo>
                    <a:pt x="282915" y="912474"/>
                  </a:lnTo>
                  <a:lnTo>
                    <a:pt x="281420" y="912610"/>
                  </a:lnTo>
                  <a:lnTo>
                    <a:pt x="274897" y="908942"/>
                  </a:lnTo>
                  <a:lnTo>
                    <a:pt x="267016" y="898206"/>
                  </a:lnTo>
                  <a:lnTo>
                    <a:pt x="257640" y="880541"/>
                  </a:lnTo>
                  <a:lnTo>
                    <a:pt x="255602" y="866545"/>
                  </a:lnTo>
                  <a:lnTo>
                    <a:pt x="260901" y="856082"/>
                  </a:lnTo>
                  <a:lnTo>
                    <a:pt x="260901" y="845211"/>
                  </a:lnTo>
                  <a:lnTo>
                    <a:pt x="255602" y="833660"/>
                  </a:lnTo>
                  <a:lnTo>
                    <a:pt x="253020" y="822382"/>
                  </a:lnTo>
                  <a:lnTo>
                    <a:pt x="253020" y="811375"/>
                  </a:lnTo>
                  <a:lnTo>
                    <a:pt x="240246" y="794797"/>
                  </a:lnTo>
                  <a:lnTo>
                    <a:pt x="214700" y="772784"/>
                  </a:lnTo>
                  <a:lnTo>
                    <a:pt x="195947" y="759059"/>
                  </a:lnTo>
                  <a:lnTo>
                    <a:pt x="183854" y="753895"/>
                  </a:lnTo>
                  <a:lnTo>
                    <a:pt x="169858" y="742889"/>
                  </a:lnTo>
                  <a:lnTo>
                    <a:pt x="153823" y="725903"/>
                  </a:lnTo>
                  <a:lnTo>
                    <a:pt x="145262" y="712857"/>
                  </a:lnTo>
                  <a:lnTo>
                    <a:pt x="144175" y="703889"/>
                  </a:lnTo>
                  <a:lnTo>
                    <a:pt x="151513" y="679837"/>
                  </a:lnTo>
                  <a:lnTo>
                    <a:pt x="172711" y="627113"/>
                  </a:lnTo>
                  <a:lnTo>
                    <a:pt x="175157" y="620999"/>
                  </a:lnTo>
                  <a:lnTo>
                    <a:pt x="175837" y="618689"/>
                  </a:lnTo>
                  <a:lnTo>
                    <a:pt x="174885" y="616379"/>
                  </a:lnTo>
                  <a:lnTo>
                    <a:pt x="172847" y="614205"/>
                  </a:lnTo>
                  <a:lnTo>
                    <a:pt x="163878" y="607954"/>
                  </a:lnTo>
                  <a:lnTo>
                    <a:pt x="146757" y="602654"/>
                  </a:lnTo>
                  <a:lnTo>
                    <a:pt x="130858" y="599801"/>
                  </a:lnTo>
                  <a:lnTo>
                    <a:pt x="118221" y="606051"/>
                  </a:lnTo>
                  <a:lnTo>
                    <a:pt x="107214" y="593278"/>
                  </a:lnTo>
                  <a:lnTo>
                    <a:pt x="97702" y="561345"/>
                  </a:lnTo>
                  <a:lnTo>
                    <a:pt x="74465" y="527646"/>
                  </a:lnTo>
                  <a:lnTo>
                    <a:pt x="37233" y="492043"/>
                  </a:lnTo>
                  <a:lnTo>
                    <a:pt x="15627" y="467719"/>
                  </a:lnTo>
                  <a:lnTo>
                    <a:pt x="9648" y="454946"/>
                  </a:lnTo>
                  <a:lnTo>
                    <a:pt x="4348" y="435651"/>
                  </a:lnTo>
                  <a:lnTo>
                    <a:pt x="0" y="409832"/>
                  </a:lnTo>
                  <a:lnTo>
                    <a:pt x="136" y="388498"/>
                  </a:lnTo>
                  <a:lnTo>
                    <a:pt x="7610" y="362816"/>
                  </a:lnTo>
                  <a:lnTo>
                    <a:pt x="14132" y="359826"/>
                  </a:lnTo>
                  <a:lnTo>
                    <a:pt x="15491" y="351401"/>
                  </a:lnTo>
                  <a:lnTo>
                    <a:pt x="13725" y="336454"/>
                  </a:lnTo>
                  <a:lnTo>
                    <a:pt x="20791" y="325175"/>
                  </a:lnTo>
                  <a:lnTo>
                    <a:pt x="36553" y="317566"/>
                  </a:lnTo>
                  <a:lnTo>
                    <a:pt x="51093" y="300716"/>
                  </a:lnTo>
                  <a:lnTo>
                    <a:pt x="64139" y="274625"/>
                  </a:lnTo>
                  <a:lnTo>
                    <a:pt x="69982" y="255874"/>
                  </a:lnTo>
                  <a:lnTo>
                    <a:pt x="68758" y="244595"/>
                  </a:lnTo>
                  <a:lnTo>
                    <a:pt x="64003" y="233859"/>
                  </a:lnTo>
                  <a:lnTo>
                    <a:pt x="55578" y="223668"/>
                  </a:lnTo>
                  <a:lnTo>
                    <a:pt x="53675" y="211167"/>
                  </a:lnTo>
                  <a:lnTo>
                    <a:pt x="58024" y="196083"/>
                  </a:lnTo>
                  <a:lnTo>
                    <a:pt x="72019" y="186435"/>
                  </a:lnTo>
                  <a:lnTo>
                    <a:pt x="95528" y="182359"/>
                  </a:lnTo>
                  <a:lnTo>
                    <a:pt x="116998" y="174749"/>
                  </a:lnTo>
                  <a:lnTo>
                    <a:pt x="136158" y="163470"/>
                  </a:lnTo>
                  <a:lnTo>
                    <a:pt x="147572" y="151377"/>
                  </a:lnTo>
                  <a:lnTo>
                    <a:pt x="151241" y="138060"/>
                  </a:lnTo>
                  <a:lnTo>
                    <a:pt x="156677" y="127732"/>
                  </a:lnTo>
                  <a:lnTo>
                    <a:pt x="164151" y="120395"/>
                  </a:lnTo>
                  <a:lnTo>
                    <a:pt x="169450" y="108301"/>
                  </a:lnTo>
                  <a:lnTo>
                    <a:pt x="172575" y="91587"/>
                  </a:lnTo>
                  <a:lnTo>
                    <a:pt x="172983" y="79222"/>
                  </a:lnTo>
                  <a:lnTo>
                    <a:pt x="170673" y="71204"/>
                  </a:lnTo>
                  <a:lnTo>
                    <a:pt x="162248" y="61964"/>
                  </a:lnTo>
                  <a:lnTo>
                    <a:pt x="147708" y="51500"/>
                  </a:lnTo>
                  <a:lnTo>
                    <a:pt x="139555" y="41581"/>
                  </a:lnTo>
                  <a:lnTo>
                    <a:pt x="137653" y="32341"/>
                  </a:lnTo>
                  <a:lnTo>
                    <a:pt x="130043" y="22421"/>
                  </a:lnTo>
                  <a:lnTo>
                    <a:pt x="116590" y="11822"/>
                  </a:lnTo>
                  <a:lnTo>
                    <a:pt x="108845" y="0"/>
                  </a:lnTo>
                  <a:lnTo>
                    <a:pt x="167548" y="543"/>
                  </a:lnTo>
                  <a:lnTo>
                    <a:pt x="225163" y="951"/>
                  </a:lnTo>
                  <a:lnTo>
                    <a:pt x="282779" y="1359"/>
                  </a:lnTo>
                  <a:lnTo>
                    <a:pt x="340394" y="1767"/>
                  </a:lnTo>
                  <a:lnTo>
                    <a:pt x="398010" y="2310"/>
                  </a:lnTo>
                  <a:lnTo>
                    <a:pt x="455626" y="271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1A3972E9-94C2-46B0-0B7A-D978F20B7D81}"/>
                </a:ext>
              </a:extLst>
            </p:cNvPr>
            <p:cNvSpPr/>
            <p:nvPr/>
          </p:nvSpPr>
          <p:spPr>
            <a:xfrm>
              <a:off x="15075845" y="8633378"/>
              <a:ext cx="422877" cy="658911"/>
            </a:xfrm>
            <a:custGeom>
              <a:avLst/>
              <a:gdLst>
                <a:gd name="connsiteX0" fmla="*/ 422062 w 422877"/>
                <a:gd name="connsiteY0" fmla="*/ 10056 h 658911"/>
                <a:gd name="connsiteX1" fmla="*/ 421655 w 422877"/>
                <a:gd name="connsiteY1" fmla="*/ 65497 h 658911"/>
                <a:gd name="connsiteX2" fmla="*/ 421111 w 422877"/>
                <a:gd name="connsiteY2" fmla="*/ 120667 h 658911"/>
                <a:gd name="connsiteX3" fmla="*/ 420703 w 422877"/>
                <a:gd name="connsiteY3" fmla="*/ 175429 h 658911"/>
                <a:gd name="connsiteX4" fmla="*/ 420295 w 422877"/>
                <a:gd name="connsiteY4" fmla="*/ 230056 h 658911"/>
                <a:gd name="connsiteX5" fmla="*/ 419888 w 422877"/>
                <a:gd name="connsiteY5" fmla="*/ 284410 h 658911"/>
                <a:gd name="connsiteX6" fmla="*/ 419480 w 422877"/>
                <a:gd name="connsiteY6" fmla="*/ 338357 h 658911"/>
                <a:gd name="connsiteX7" fmla="*/ 418937 w 422877"/>
                <a:gd name="connsiteY7" fmla="*/ 392168 h 658911"/>
                <a:gd name="connsiteX8" fmla="*/ 418801 w 422877"/>
                <a:gd name="connsiteY8" fmla="*/ 446793 h 658911"/>
                <a:gd name="connsiteX9" fmla="*/ 416762 w 422877"/>
                <a:gd name="connsiteY9" fmla="*/ 448289 h 658911"/>
                <a:gd name="connsiteX10" fmla="*/ 413773 w 422877"/>
                <a:gd name="connsiteY10" fmla="*/ 455354 h 658911"/>
                <a:gd name="connsiteX11" fmla="*/ 417034 w 422877"/>
                <a:gd name="connsiteY11" fmla="*/ 462557 h 658911"/>
                <a:gd name="connsiteX12" fmla="*/ 416898 w 422877"/>
                <a:gd name="connsiteY12" fmla="*/ 468400 h 658911"/>
                <a:gd name="connsiteX13" fmla="*/ 413365 w 422877"/>
                <a:gd name="connsiteY13" fmla="*/ 472884 h 658911"/>
                <a:gd name="connsiteX14" fmla="*/ 414588 w 422877"/>
                <a:gd name="connsiteY14" fmla="*/ 476145 h 658911"/>
                <a:gd name="connsiteX15" fmla="*/ 420567 w 422877"/>
                <a:gd name="connsiteY15" fmla="*/ 478319 h 658911"/>
                <a:gd name="connsiteX16" fmla="*/ 422877 w 422877"/>
                <a:gd name="connsiteY16" fmla="*/ 483483 h 658911"/>
                <a:gd name="connsiteX17" fmla="*/ 421519 w 422877"/>
                <a:gd name="connsiteY17" fmla="*/ 491500 h 658911"/>
                <a:gd name="connsiteX18" fmla="*/ 408609 w 422877"/>
                <a:gd name="connsiteY18" fmla="*/ 499517 h 658911"/>
                <a:gd name="connsiteX19" fmla="*/ 384014 w 422877"/>
                <a:gd name="connsiteY19" fmla="*/ 508757 h 658911"/>
                <a:gd name="connsiteX20" fmla="*/ 378578 w 422877"/>
                <a:gd name="connsiteY20" fmla="*/ 511339 h 658911"/>
                <a:gd name="connsiteX21" fmla="*/ 374231 w 422877"/>
                <a:gd name="connsiteY21" fmla="*/ 512562 h 658911"/>
                <a:gd name="connsiteX22" fmla="*/ 372192 w 422877"/>
                <a:gd name="connsiteY22" fmla="*/ 512019 h 658911"/>
                <a:gd name="connsiteX23" fmla="*/ 372192 w 422877"/>
                <a:gd name="connsiteY23" fmla="*/ 512019 h 658911"/>
                <a:gd name="connsiteX24" fmla="*/ 368931 w 422877"/>
                <a:gd name="connsiteY24" fmla="*/ 510253 h 658911"/>
                <a:gd name="connsiteX25" fmla="*/ 364446 w 422877"/>
                <a:gd name="connsiteY25" fmla="*/ 506583 h 658911"/>
                <a:gd name="connsiteX26" fmla="*/ 356701 w 422877"/>
                <a:gd name="connsiteY26" fmla="*/ 504817 h 658911"/>
                <a:gd name="connsiteX27" fmla="*/ 344063 w 422877"/>
                <a:gd name="connsiteY27" fmla="*/ 506040 h 658911"/>
                <a:gd name="connsiteX28" fmla="*/ 339036 w 422877"/>
                <a:gd name="connsiteY28" fmla="*/ 513650 h 658911"/>
                <a:gd name="connsiteX29" fmla="*/ 341618 w 422877"/>
                <a:gd name="connsiteY29" fmla="*/ 527782 h 658911"/>
                <a:gd name="connsiteX30" fmla="*/ 337269 w 422877"/>
                <a:gd name="connsiteY30" fmla="*/ 538652 h 658911"/>
                <a:gd name="connsiteX31" fmla="*/ 326126 w 422877"/>
                <a:gd name="connsiteY31" fmla="*/ 546126 h 658911"/>
                <a:gd name="connsiteX32" fmla="*/ 318110 w 422877"/>
                <a:gd name="connsiteY32" fmla="*/ 556046 h 658911"/>
                <a:gd name="connsiteX33" fmla="*/ 313353 w 422877"/>
                <a:gd name="connsiteY33" fmla="*/ 568411 h 658911"/>
                <a:gd name="connsiteX34" fmla="*/ 305608 w 422877"/>
                <a:gd name="connsiteY34" fmla="*/ 575885 h 658911"/>
                <a:gd name="connsiteX35" fmla="*/ 295145 w 422877"/>
                <a:gd name="connsiteY35" fmla="*/ 578467 h 658911"/>
                <a:gd name="connsiteX36" fmla="*/ 286584 w 422877"/>
                <a:gd name="connsiteY36" fmla="*/ 589882 h 658911"/>
                <a:gd name="connsiteX37" fmla="*/ 280061 w 422877"/>
                <a:gd name="connsiteY37" fmla="*/ 609993 h 658911"/>
                <a:gd name="connsiteX38" fmla="*/ 272995 w 422877"/>
                <a:gd name="connsiteY38" fmla="*/ 622359 h 658911"/>
                <a:gd name="connsiteX39" fmla="*/ 265386 w 422877"/>
                <a:gd name="connsiteY39" fmla="*/ 627250 h 658911"/>
                <a:gd name="connsiteX40" fmla="*/ 254786 w 422877"/>
                <a:gd name="connsiteY40" fmla="*/ 626027 h 658911"/>
                <a:gd name="connsiteX41" fmla="*/ 241470 w 422877"/>
                <a:gd name="connsiteY41" fmla="*/ 618689 h 658911"/>
                <a:gd name="connsiteX42" fmla="*/ 233860 w 422877"/>
                <a:gd name="connsiteY42" fmla="*/ 611352 h 658911"/>
                <a:gd name="connsiteX43" fmla="*/ 231821 w 422877"/>
                <a:gd name="connsiteY43" fmla="*/ 603606 h 658911"/>
                <a:gd name="connsiteX44" fmla="*/ 227881 w 422877"/>
                <a:gd name="connsiteY44" fmla="*/ 598170 h 658911"/>
                <a:gd name="connsiteX45" fmla="*/ 224212 w 422877"/>
                <a:gd name="connsiteY45" fmla="*/ 595725 h 658911"/>
                <a:gd name="connsiteX46" fmla="*/ 221766 w 422877"/>
                <a:gd name="connsiteY46" fmla="*/ 595725 h 658911"/>
                <a:gd name="connsiteX47" fmla="*/ 221630 w 422877"/>
                <a:gd name="connsiteY47" fmla="*/ 596812 h 658911"/>
                <a:gd name="connsiteX48" fmla="*/ 222717 w 422877"/>
                <a:gd name="connsiteY48" fmla="*/ 598986 h 658911"/>
                <a:gd name="connsiteX49" fmla="*/ 221359 w 422877"/>
                <a:gd name="connsiteY49" fmla="*/ 601296 h 658911"/>
                <a:gd name="connsiteX50" fmla="*/ 213069 w 422877"/>
                <a:gd name="connsiteY50" fmla="*/ 602112 h 658911"/>
                <a:gd name="connsiteX51" fmla="*/ 209536 w 422877"/>
                <a:gd name="connsiteY51" fmla="*/ 605237 h 658911"/>
                <a:gd name="connsiteX52" fmla="*/ 210759 w 422877"/>
                <a:gd name="connsiteY52" fmla="*/ 610808 h 658911"/>
                <a:gd name="connsiteX53" fmla="*/ 208857 w 422877"/>
                <a:gd name="connsiteY53" fmla="*/ 614613 h 658911"/>
                <a:gd name="connsiteX54" fmla="*/ 204101 w 422877"/>
                <a:gd name="connsiteY54" fmla="*/ 616923 h 658911"/>
                <a:gd name="connsiteX55" fmla="*/ 201519 w 422877"/>
                <a:gd name="connsiteY55" fmla="*/ 622223 h 658911"/>
                <a:gd name="connsiteX56" fmla="*/ 201247 w 422877"/>
                <a:gd name="connsiteY56" fmla="*/ 630511 h 658911"/>
                <a:gd name="connsiteX57" fmla="*/ 197850 w 422877"/>
                <a:gd name="connsiteY57" fmla="*/ 638121 h 658911"/>
                <a:gd name="connsiteX58" fmla="*/ 191464 w 422877"/>
                <a:gd name="connsiteY58" fmla="*/ 644915 h 658911"/>
                <a:gd name="connsiteX59" fmla="*/ 181952 w 422877"/>
                <a:gd name="connsiteY59" fmla="*/ 642605 h 658911"/>
                <a:gd name="connsiteX60" fmla="*/ 169585 w 422877"/>
                <a:gd name="connsiteY60" fmla="*/ 631191 h 658911"/>
                <a:gd name="connsiteX61" fmla="*/ 156948 w 422877"/>
                <a:gd name="connsiteY61" fmla="*/ 628473 h 658911"/>
                <a:gd name="connsiteX62" fmla="*/ 144040 w 422877"/>
                <a:gd name="connsiteY62" fmla="*/ 634724 h 658911"/>
                <a:gd name="connsiteX63" fmla="*/ 134527 w 422877"/>
                <a:gd name="connsiteY63" fmla="*/ 643013 h 658911"/>
                <a:gd name="connsiteX64" fmla="*/ 128140 w 422877"/>
                <a:gd name="connsiteY64" fmla="*/ 653476 h 658911"/>
                <a:gd name="connsiteX65" fmla="*/ 122161 w 422877"/>
                <a:gd name="connsiteY65" fmla="*/ 656058 h 658911"/>
                <a:gd name="connsiteX66" fmla="*/ 113329 w 422877"/>
                <a:gd name="connsiteY66" fmla="*/ 648040 h 658911"/>
                <a:gd name="connsiteX67" fmla="*/ 92538 w 422877"/>
                <a:gd name="connsiteY67" fmla="*/ 637034 h 658911"/>
                <a:gd name="connsiteX68" fmla="*/ 81668 w 422877"/>
                <a:gd name="connsiteY68" fmla="*/ 634724 h 658911"/>
                <a:gd name="connsiteX69" fmla="*/ 73786 w 422877"/>
                <a:gd name="connsiteY69" fmla="*/ 637306 h 658911"/>
                <a:gd name="connsiteX70" fmla="*/ 68351 w 422877"/>
                <a:gd name="connsiteY70" fmla="*/ 636083 h 658911"/>
                <a:gd name="connsiteX71" fmla="*/ 66448 w 422877"/>
                <a:gd name="connsiteY71" fmla="*/ 633093 h 658911"/>
                <a:gd name="connsiteX72" fmla="*/ 64954 w 422877"/>
                <a:gd name="connsiteY72" fmla="*/ 631870 h 658911"/>
                <a:gd name="connsiteX73" fmla="*/ 63459 w 422877"/>
                <a:gd name="connsiteY73" fmla="*/ 633365 h 658911"/>
                <a:gd name="connsiteX74" fmla="*/ 63323 w 422877"/>
                <a:gd name="connsiteY74" fmla="*/ 643013 h 658911"/>
                <a:gd name="connsiteX75" fmla="*/ 61421 w 422877"/>
                <a:gd name="connsiteY75" fmla="*/ 648992 h 658911"/>
                <a:gd name="connsiteX76" fmla="*/ 57888 w 422877"/>
                <a:gd name="connsiteY76" fmla="*/ 651574 h 658911"/>
                <a:gd name="connsiteX77" fmla="*/ 55170 w 422877"/>
                <a:gd name="connsiteY77" fmla="*/ 649536 h 658911"/>
                <a:gd name="connsiteX78" fmla="*/ 53267 w 422877"/>
                <a:gd name="connsiteY78" fmla="*/ 643013 h 658911"/>
                <a:gd name="connsiteX79" fmla="*/ 48783 w 422877"/>
                <a:gd name="connsiteY79" fmla="*/ 640839 h 658911"/>
                <a:gd name="connsiteX80" fmla="*/ 41717 w 422877"/>
                <a:gd name="connsiteY80" fmla="*/ 643149 h 658911"/>
                <a:gd name="connsiteX81" fmla="*/ 34516 w 422877"/>
                <a:gd name="connsiteY81" fmla="*/ 642197 h 658911"/>
                <a:gd name="connsiteX82" fmla="*/ 28265 w 422877"/>
                <a:gd name="connsiteY82" fmla="*/ 638257 h 658911"/>
                <a:gd name="connsiteX83" fmla="*/ 25955 w 422877"/>
                <a:gd name="connsiteY83" fmla="*/ 638664 h 658911"/>
                <a:gd name="connsiteX84" fmla="*/ 24188 w 422877"/>
                <a:gd name="connsiteY84" fmla="*/ 640567 h 658911"/>
                <a:gd name="connsiteX85" fmla="*/ 24731 w 422877"/>
                <a:gd name="connsiteY85" fmla="*/ 648040 h 658911"/>
                <a:gd name="connsiteX86" fmla="*/ 23373 w 422877"/>
                <a:gd name="connsiteY86" fmla="*/ 654019 h 658911"/>
                <a:gd name="connsiteX87" fmla="*/ 20111 w 422877"/>
                <a:gd name="connsiteY87" fmla="*/ 657961 h 658911"/>
                <a:gd name="connsiteX88" fmla="*/ 15491 w 422877"/>
                <a:gd name="connsiteY88" fmla="*/ 658912 h 658911"/>
                <a:gd name="connsiteX89" fmla="*/ 9376 w 422877"/>
                <a:gd name="connsiteY89" fmla="*/ 656873 h 658911"/>
                <a:gd name="connsiteX90" fmla="*/ 6794 w 422877"/>
                <a:gd name="connsiteY90" fmla="*/ 658776 h 658911"/>
                <a:gd name="connsiteX91" fmla="*/ 0 w 422877"/>
                <a:gd name="connsiteY91" fmla="*/ 644779 h 658911"/>
                <a:gd name="connsiteX92" fmla="*/ 544 w 422877"/>
                <a:gd name="connsiteY92" fmla="*/ 641382 h 658911"/>
                <a:gd name="connsiteX93" fmla="*/ 4620 w 422877"/>
                <a:gd name="connsiteY93" fmla="*/ 641111 h 658911"/>
                <a:gd name="connsiteX94" fmla="*/ 6794 w 422877"/>
                <a:gd name="connsiteY94" fmla="*/ 634860 h 658911"/>
                <a:gd name="connsiteX95" fmla="*/ 6522 w 422877"/>
                <a:gd name="connsiteY95" fmla="*/ 622495 h 658911"/>
                <a:gd name="connsiteX96" fmla="*/ 8833 w 422877"/>
                <a:gd name="connsiteY96" fmla="*/ 615020 h 658911"/>
                <a:gd name="connsiteX97" fmla="*/ 12773 w 422877"/>
                <a:gd name="connsiteY97" fmla="*/ 612574 h 658911"/>
                <a:gd name="connsiteX98" fmla="*/ 13453 w 422877"/>
                <a:gd name="connsiteY98" fmla="*/ 610265 h 658911"/>
                <a:gd name="connsiteX99" fmla="*/ 11551 w 422877"/>
                <a:gd name="connsiteY99" fmla="*/ 608770 h 658911"/>
                <a:gd name="connsiteX100" fmla="*/ 11415 w 422877"/>
                <a:gd name="connsiteY100" fmla="*/ 606324 h 658911"/>
                <a:gd name="connsiteX101" fmla="*/ 17530 w 422877"/>
                <a:gd name="connsiteY101" fmla="*/ 601296 h 658911"/>
                <a:gd name="connsiteX102" fmla="*/ 18752 w 422877"/>
                <a:gd name="connsiteY102" fmla="*/ 595861 h 658911"/>
                <a:gd name="connsiteX103" fmla="*/ 15083 w 422877"/>
                <a:gd name="connsiteY103" fmla="*/ 589882 h 658911"/>
                <a:gd name="connsiteX104" fmla="*/ 14676 w 422877"/>
                <a:gd name="connsiteY104" fmla="*/ 584310 h 658911"/>
                <a:gd name="connsiteX105" fmla="*/ 17665 w 422877"/>
                <a:gd name="connsiteY105" fmla="*/ 579011 h 658911"/>
                <a:gd name="connsiteX106" fmla="*/ 22286 w 422877"/>
                <a:gd name="connsiteY106" fmla="*/ 576429 h 658911"/>
                <a:gd name="connsiteX107" fmla="*/ 28537 w 422877"/>
                <a:gd name="connsiteY107" fmla="*/ 576836 h 658911"/>
                <a:gd name="connsiteX108" fmla="*/ 34380 w 422877"/>
                <a:gd name="connsiteY108" fmla="*/ 570314 h 658911"/>
                <a:gd name="connsiteX109" fmla="*/ 39815 w 422877"/>
                <a:gd name="connsiteY109" fmla="*/ 556725 h 658911"/>
                <a:gd name="connsiteX110" fmla="*/ 46066 w 422877"/>
                <a:gd name="connsiteY110" fmla="*/ 548437 h 658911"/>
                <a:gd name="connsiteX111" fmla="*/ 53132 w 422877"/>
                <a:gd name="connsiteY111" fmla="*/ 545447 h 658911"/>
                <a:gd name="connsiteX112" fmla="*/ 58839 w 422877"/>
                <a:gd name="connsiteY112" fmla="*/ 536615 h 658911"/>
                <a:gd name="connsiteX113" fmla="*/ 65497 w 422877"/>
                <a:gd name="connsiteY113" fmla="*/ 514329 h 658911"/>
                <a:gd name="connsiteX114" fmla="*/ 72427 w 422877"/>
                <a:gd name="connsiteY114" fmla="*/ 504002 h 658911"/>
                <a:gd name="connsiteX115" fmla="*/ 73922 w 422877"/>
                <a:gd name="connsiteY115" fmla="*/ 492723 h 658911"/>
                <a:gd name="connsiteX116" fmla="*/ 72291 w 422877"/>
                <a:gd name="connsiteY116" fmla="*/ 476824 h 658911"/>
                <a:gd name="connsiteX117" fmla="*/ 67400 w 422877"/>
                <a:gd name="connsiteY117" fmla="*/ 460654 h 658911"/>
                <a:gd name="connsiteX118" fmla="*/ 59382 w 422877"/>
                <a:gd name="connsiteY118" fmla="*/ 444347 h 658911"/>
                <a:gd name="connsiteX119" fmla="*/ 57344 w 422877"/>
                <a:gd name="connsiteY119" fmla="*/ 434156 h 658911"/>
                <a:gd name="connsiteX120" fmla="*/ 61421 w 422877"/>
                <a:gd name="connsiteY120" fmla="*/ 430080 h 658911"/>
                <a:gd name="connsiteX121" fmla="*/ 63051 w 422877"/>
                <a:gd name="connsiteY121" fmla="*/ 423421 h 658911"/>
                <a:gd name="connsiteX122" fmla="*/ 61964 w 422877"/>
                <a:gd name="connsiteY122" fmla="*/ 414045 h 658911"/>
                <a:gd name="connsiteX123" fmla="*/ 66040 w 422877"/>
                <a:gd name="connsiteY123" fmla="*/ 405348 h 658911"/>
                <a:gd name="connsiteX124" fmla="*/ 72019 w 422877"/>
                <a:gd name="connsiteY124" fmla="*/ 400320 h 658911"/>
                <a:gd name="connsiteX125" fmla="*/ 72019 w 422877"/>
                <a:gd name="connsiteY125" fmla="*/ 399505 h 658911"/>
                <a:gd name="connsiteX126" fmla="*/ 72155 w 422877"/>
                <a:gd name="connsiteY126" fmla="*/ 352760 h 658911"/>
                <a:gd name="connsiteX127" fmla="*/ 72427 w 422877"/>
                <a:gd name="connsiteY127" fmla="*/ 303026 h 658911"/>
                <a:gd name="connsiteX128" fmla="*/ 72563 w 422877"/>
                <a:gd name="connsiteY128" fmla="*/ 253156 h 658911"/>
                <a:gd name="connsiteX129" fmla="*/ 72700 w 422877"/>
                <a:gd name="connsiteY129" fmla="*/ 202879 h 658911"/>
                <a:gd name="connsiteX130" fmla="*/ 72971 w 422877"/>
                <a:gd name="connsiteY130" fmla="*/ 152601 h 658911"/>
                <a:gd name="connsiteX131" fmla="*/ 73107 w 422877"/>
                <a:gd name="connsiteY131" fmla="*/ 101915 h 658911"/>
                <a:gd name="connsiteX132" fmla="*/ 73243 w 422877"/>
                <a:gd name="connsiteY132" fmla="*/ 51093 h 658911"/>
                <a:gd name="connsiteX133" fmla="*/ 73515 w 422877"/>
                <a:gd name="connsiteY133" fmla="*/ 5572 h 658911"/>
                <a:gd name="connsiteX134" fmla="*/ 74330 w 422877"/>
                <a:gd name="connsiteY134" fmla="*/ 6794 h 658911"/>
                <a:gd name="connsiteX135" fmla="*/ 79086 w 422877"/>
                <a:gd name="connsiteY135" fmla="*/ 11143 h 658911"/>
                <a:gd name="connsiteX136" fmla="*/ 82891 w 422877"/>
                <a:gd name="connsiteY136" fmla="*/ 13589 h 658911"/>
                <a:gd name="connsiteX137" fmla="*/ 85744 w 422877"/>
                <a:gd name="connsiteY137" fmla="*/ 13997 h 658911"/>
                <a:gd name="connsiteX138" fmla="*/ 87375 w 422877"/>
                <a:gd name="connsiteY138" fmla="*/ 17802 h 658911"/>
                <a:gd name="connsiteX139" fmla="*/ 94577 w 422877"/>
                <a:gd name="connsiteY139" fmla="*/ 19976 h 658911"/>
                <a:gd name="connsiteX140" fmla="*/ 107758 w 422877"/>
                <a:gd name="connsiteY140" fmla="*/ 20927 h 658911"/>
                <a:gd name="connsiteX141" fmla="*/ 119852 w 422877"/>
                <a:gd name="connsiteY141" fmla="*/ 19432 h 658911"/>
                <a:gd name="connsiteX142" fmla="*/ 130858 w 422877"/>
                <a:gd name="connsiteY142" fmla="*/ 15491 h 658911"/>
                <a:gd name="connsiteX143" fmla="*/ 157763 w 422877"/>
                <a:gd name="connsiteY143" fmla="*/ 0 h 658911"/>
                <a:gd name="connsiteX144" fmla="*/ 189425 w 422877"/>
                <a:gd name="connsiteY144" fmla="*/ 0 h 658911"/>
                <a:gd name="connsiteX145" fmla="*/ 228153 w 422877"/>
                <a:gd name="connsiteY145" fmla="*/ 0 h 658911"/>
                <a:gd name="connsiteX146" fmla="*/ 266880 w 422877"/>
                <a:gd name="connsiteY146" fmla="*/ 136 h 658911"/>
                <a:gd name="connsiteX147" fmla="*/ 305744 w 422877"/>
                <a:gd name="connsiteY147" fmla="*/ 136 h 658911"/>
                <a:gd name="connsiteX148" fmla="*/ 344472 w 422877"/>
                <a:gd name="connsiteY148" fmla="*/ 136 h 658911"/>
                <a:gd name="connsiteX149" fmla="*/ 383199 w 422877"/>
                <a:gd name="connsiteY149" fmla="*/ 136 h 658911"/>
                <a:gd name="connsiteX150" fmla="*/ 422062 w 422877"/>
                <a:gd name="connsiteY150" fmla="*/ 136 h 65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</a:cxnLst>
              <a:rect l="l" t="t" r="r" b="b"/>
              <a:pathLst>
                <a:path w="422877" h="658911">
                  <a:moveTo>
                    <a:pt x="422062" y="10056"/>
                  </a:moveTo>
                  <a:lnTo>
                    <a:pt x="421655" y="65497"/>
                  </a:lnTo>
                  <a:lnTo>
                    <a:pt x="421111" y="120667"/>
                  </a:lnTo>
                  <a:lnTo>
                    <a:pt x="420703" y="175429"/>
                  </a:lnTo>
                  <a:lnTo>
                    <a:pt x="420295" y="230056"/>
                  </a:lnTo>
                  <a:lnTo>
                    <a:pt x="419888" y="284410"/>
                  </a:lnTo>
                  <a:lnTo>
                    <a:pt x="419480" y="338357"/>
                  </a:lnTo>
                  <a:lnTo>
                    <a:pt x="418937" y="392168"/>
                  </a:lnTo>
                  <a:lnTo>
                    <a:pt x="418801" y="446793"/>
                  </a:lnTo>
                  <a:lnTo>
                    <a:pt x="416762" y="448289"/>
                  </a:lnTo>
                  <a:lnTo>
                    <a:pt x="413773" y="455354"/>
                  </a:lnTo>
                  <a:lnTo>
                    <a:pt x="417034" y="462557"/>
                  </a:lnTo>
                  <a:lnTo>
                    <a:pt x="416898" y="468400"/>
                  </a:lnTo>
                  <a:lnTo>
                    <a:pt x="413365" y="472884"/>
                  </a:lnTo>
                  <a:lnTo>
                    <a:pt x="414588" y="476145"/>
                  </a:lnTo>
                  <a:lnTo>
                    <a:pt x="420567" y="478319"/>
                  </a:lnTo>
                  <a:lnTo>
                    <a:pt x="422877" y="483483"/>
                  </a:lnTo>
                  <a:lnTo>
                    <a:pt x="421519" y="491500"/>
                  </a:lnTo>
                  <a:lnTo>
                    <a:pt x="408609" y="499517"/>
                  </a:lnTo>
                  <a:lnTo>
                    <a:pt x="384014" y="508757"/>
                  </a:lnTo>
                  <a:lnTo>
                    <a:pt x="378578" y="511339"/>
                  </a:lnTo>
                  <a:lnTo>
                    <a:pt x="374231" y="512562"/>
                  </a:lnTo>
                  <a:lnTo>
                    <a:pt x="372192" y="512019"/>
                  </a:lnTo>
                  <a:lnTo>
                    <a:pt x="372192" y="512019"/>
                  </a:lnTo>
                  <a:lnTo>
                    <a:pt x="368931" y="510253"/>
                  </a:lnTo>
                  <a:lnTo>
                    <a:pt x="364446" y="506583"/>
                  </a:lnTo>
                  <a:lnTo>
                    <a:pt x="356701" y="504817"/>
                  </a:lnTo>
                  <a:lnTo>
                    <a:pt x="344063" y="506040"/>
                  </a:lnTo>
                  <a:lnTo>
                    <a:pt x="339036" y="513650"/>
                  </a:lnTo>
                  <a:lnTo>
                    <a:pt x="341618" y="527782"/>
                  </a:lnTo>
                  <a:lnTo>
                    <a:pt x="337269" y="538652"/>
                  </a:lnTo>
                  <a:lnTo>
                    <a:pt x="326126" y="546126"/>
                  </a:lnTo>
                  <a:lnTo>
                    <a:pt x="318110" y="556046"/>
                  </a:lnTo>
                  <a:lnTo>
                    <a:pt x="313353" y="568411"/>
                  </a:lnTo>
                  <a:lnTo>
                    <a:pt x="305608" y="575885"/>
                  </a:lnTo>
                  <a:lnTo>
                    <a:pt x="295145" y="578467"/>
                  </a:lnTo>
                  <a:lnTo>
                    <a:pt x="286584" y="589882"/>
                  </a:lnTo>
                  <a:lnTo>
                    <a:pt x="280061" y="609993"/>
                  </a:lnTo>
                  <a:lnTo>
                    <a:pt x="272995" y="622359"/>
                  </a:lnTo>
                  <a:lnTo>
                    <a:pt x="265386" y="627250"/>
                  </a:lnTo>
                  <a:lnTo>
                    <a:pt x="254786" y="626027"/>
                  </a:lnTo>
                  <a:lnTo>
                    <a:pt x="241470" y="618689"/>
                  </a:lnTo>
                  <a:lnTo>
                    <a:pt x="233860" y="611352"/>
                  </a:lnTo>
                  <a:lnTo>
                    <a:pt x="231821" y="603606"/>
                  </a:lnTo>
                  <a:lnTo>
                    <a:pt x="227881" y="598170"/>
                  </a:lnTo>
                  <a:lnTo>
                    <a:pt x="224212" y="595725"/>
                  </a:lnTo>
                  <a:lnTo>
                    <a:pt x="221766" y="595725"/>
                  </a:lnTo>
                  <a:lnTo>
                    <a:pt x="221630" y="596812"/>
                  </a:lnTo>
                  <a:lnTo>
                    <a:pt x="222717" y="598986"/>
                  </a:lnTo>
                  <a:lnTo>
                    <a:pt x="221359" y="601296"/>
                  </a:lnTo>
                  <a:lnTo>
                    <a:pt x="213069" y="602112"/>
                  </a:lnTo>
                  <a:lnTo>
                    <a:pt x="209536" y="605237"/>
                  </a:lnTo>
                  <a:lnTo>
                    <a:pt x="210759" y="610808"/>
                  </a:lnTo>
                  <a:lnTo>
                    <a:pt x="208857" y="614613"/>
                  </a:lnTo>
                  <a:lnTo>
                    <a:pt x="204101" y="616923"/>
                  </a:lnTo>
                  <a:lnTo>
                    <a:pt x="201519" y="622223"/>
                  </a:lnTo>
                  <a:lnTo>
                    <a:pt x="201247" y="630511"/>
                  </a:lnTo>
                  <a:lnTo>
                    <a:pt x="197850" y="638121"/>
                  </a:lnTo>
                  <a:lnTo>
                    <a:pt x="191464" y="644915"/>
                  </a:lnTo>
                  <a:lnTo>
                    <a:pt x="181952" y="642605"/>
                  </a:lnTo>
                  <a:lnTo>
                    <a:pt x="169585" y="631191"/>
                  </a:lnTo>
                  <a:lnTo>
                    <a:pt x="156948" y="628473"/>
                  </a:lnTo>
                  <a:lnTo>
                    <a:pt x="144040" y="634724"/>
                  </a:lnTo>
                  <a:lnTo>
                    <a:pt x="134527" y="643013"/>
                  </a:lnTo>
                  <a:lnTo>
                    <a:pt x="128140" y="653476"/>
                  </a:lnTo>
                  <a:lnTo>
                    <a:pt x="122161" y="656058"/>
                  </a:lnTo>
                  <a:lnTo>
                    <a:pt x="113329" y="648040"/>
                  </a:lnTo>
                  <a:lnTo>
                    <a:pt x="92538" y="637034"/>
                  </a:lnTo>
                  <a:lnTo>
                    <a:pt x="81668" y="634724"/>
                  </a:lnTo>
                  <a:lnTo>
                    <a:pt x="73786" y="637306"/>
                  </a:lnTo>
                  <a:lnTo>
                    <a:pt x="68351" y="636083"/>
                  </a:lnTo>
                  <a:lnTo>
                    <a:pt x="66448" y="633093"/>
                  </a:lnTo>
                  <a:lnTo>
                    <a:pt x="64954" y="631870"/>
                  </a:lnTo>
                  <a:lnTo>
                    <a:pt x="63459" y="633365"/>
                  </a:lnTo>
                  <a:lnTo>
                    <a:pt x="63323" y="643013"/>
                  </a:lnTo>
                  <a:lnTo>
                    <a:pt x="61421" y="648992"/>
                  </a:lnTo>
                  <a:lnTo>
                    <a:pt x="57888" y="651574"/>
                  </a:lnTo>
                  <a:lnTo>
                    <a:pt x="55170" y="649536"/>
                  </a:lnTo>
                  <a:lnTo>
                    <a:pt x="53267" y="643013"/>
                  </a:lnTo>
                  <a:lnTo>
                    <a:pt x="48783" y="640839"/>
                  </a:lnTo>
                  <a:lnTo>
                    <a:pt x="41717" y="643149"/>
                  </a:lnTo>
                  <a:lnTo>
                    <a:pt x="34516" y="642197"/>
                  </a:lnTo>
                  <a:lnTo>
                    <a:pt x="28265" y="638257"/>
                  </a:lnTo>
                  <a:lnTo>
                    <a:pt x="25955" y="638664"/>
                  </a:lnTo>
                  <a:lnTo>
                    <a:pt x="24188" y="640567"/>
                  </a:lnTo>
                  <a:lnTo>
                    <a:pt x="24731" y="648040"/>
                  </a:lnTo>
                  <a:lnTo>
                    <a:pt x="23373" y="654019"/>
                  </a:lnTo>
                  <a:lnTo>
                    <a:pt x="20111" y="657961"/>
                  </a:lnTo>
                  <a:lnTo>
                    <a:pt x="15491" y="658912"/>
                  </a:lnTo>
                  <a:lnTo>
                    <a:pt x="9376" y="656873"/>
                  </a:lnTo>
                  <a:lnTo>
                    <a:pt x="6794" y="658776"/>
                  </a:lnTo>
                  <a:lnTo>
                    <a:pt x="0" y="644779"/>
                  </a:lnTo>
                  <a:lnTo>
                    <a:pt x="544" y="641382"/>
                  </a:lnTo>
                  <a:lnTo>
                    <a:pt x="4620" y="641111"/>
                  </a:lnTo>
                  <a:lnTo>
                    <a:pt x="6794" y="634860"/>
                  </a:lnTo>
                  <a:lnTo>
                    <a:pt x="6522" y="622495"/>
                  </a:lnTo>
                  <a:lnTo>
                    <a:pt x="8833" y="615020"/>
                  </a:lnTo>
                  <a:lnTo>
                    <a:pt x="12773" y="612574"/>
                  </a:lnTo>
                  <a:lnTo>
                    <a:pt x="13453" y="610265"/>
                  </a:lnTo>
                  <a:lnTo>
                    <a:pt x="11551" y="608770"/>
                  </a:lnTo>
                  <a:lnTo>
                    <a:pt x="11415" y="606324"/>
                  </a:lnTo>
                  <a:lnTo>
                    <a:pt x="17530" y="601296"/>
                  </a:lnTo>
                  <a:lnTo>
                    <a:pt x="18752" y="595861"/>
                  </a:lnTo>
                  <a:lnTo>
                    <a:pt x="15083" y="589882"/>
                  </a:lnTo>
                  <a:lnTo>
                    <a:pt x="14676" y="584310"/>
                  </a:lnTo>
                  <a:lnTo>
                    <a:pt x="17665" y="579011"/>
                  </a:lnTo>
                  <a:lnTo>
                    <a:pt x="22286" y="576429"/>
                  </a:lnTo>
                  <a:lnTo>
                    <a:pt x="28537" y="576836"/>
                  </a:lnTo>
                  <a:lnTo>
                    <a:pt x="34380" y="570314"/>
                  </a:lnTo>
                  <a:lnTo>
                    <a:pt x="39815" y="556725"/>
                  </a:lnTo>
                  <a:lnTo>
                    <a:pt x="46066" y="548437"/>
                  </a:lnTo>
                  <a:lnTo>
                    <a:pt x="53132" y="545447"/>
                  </a:lnTo>
                  <a:lnTo>
                    <a:pt x="58839" y="536615"/>
                  </a:lnTo>
                  <a:lnTo>
                    <a:pt x="65497" y="514329"/>
                  </a:lnTo>
                  <a:lnTo>
                    <a:pt x="72427" y="504002"/>
                  </a:lnTo>
                  <a:lnTo>
                    <a:pt x="73922" y="492723"/>
                  </a:lnTo>
                  <a:lnTo>
                    <a:pt x="72291" y="476824"/>
                  </a:lnTo>
                  <a:lnTo>
                    <a:pt x="67400" y="460654"/>
                  </a:lnTo>
                  <a:lnTo>
                    <a:pt x="59382" y="444347"/>
                  </a:lnTo>
                  <a:lnTo>
                    <a:pt x="57344" y="434156"/>
                  </a:lnTo>
                  <a:lnTo>
                    <a:pt x="61421" y="430080"/>
                  </a:lnTo>
                  <a:lnTo>
                    <a:pt x="63051" y="423421"/>
                  </a:lnTo>
                  <a:lnTo>
                    <a:pt x="61964" y="414045"/>
                  </a:lnTo>
                  <a:lnTo>
                    <a:pt x="66040" y="405348"/>
                  </a:lnTo>
                  <a:lnTo>
                    <a:pt x="72019" y="400320"/>
                  </a:lnTo>
                  <a:lnTo>
                    <a:pt x="72019" y="399505"/>
                  </a:lnTo>
                  <a:lnTo>
                    <a:pt x="72155" y="352760"/>
                  </a:lnTo>
                  <a:lnTo>
                    <a:pt x="72427" y="303026"/>
                  </a:lnTo>
                  <a:lnTo>
                    <a:pt x="72563" y="253156"/>
                  </a:lnTo>
                  <a:lnTo>
                    <a:pt x="72700" y="202879"/>
                  </a:lnTo>
                  <a:lnTo>
                    <a:pt x="72971" y="152601"/>
                  </a:lnTo>
                  <a:lnTo>
                    <a:pt x="73107" y="101915"/>
                  </a:lnTo>
                  <a:lnTo>
                    <a:pt x="73243" y="51093"/>
                  </a:lnTo>
                  <a:lnTo>
                    <a:pt x="73515" y="5572"/>
                  </a:lnTo>
                  <a:lnTo>
                    <a:pt x="74330" y="6794"/>
                  </a:lnTo>
                  <a:lnTo>
                    <a:pt x="79086" y="11143"/>
                  </a:lnTo>
                  <a:lnTo>
                    <a:pt x="82891" y="13589"/>
                  </a:lnTo>
                  <a:lnTo>
                    <a:pt x="85744" y="13997"/>
                  </a:lnTo>
                  <a:lnTo>
                    <a:pt x="87375" y="17802"/>
                  </a:lnTo>
                  <a:lnTo>
                    <a:pt x="94577" y="19976"/>
                  </a:lnTo>
                  <a:lnTo>
                    <a:pt x="107758" y="20927"/>
                  </a:lnTo>
                  <a:lnTo>
                    <a:pt x="119852" y="19432"/>
                  </a:lnTo>
                  <a:lnTo>
                    <a:pt x="130858" y="15491"/>
                  </a:lnTo>
                  <a:lnTo>
                    <a:pt x="157763" y="0"/>
                  </a:lnTo>
                  <a:lnTo>
                    <a:pt x="189425" y="0"/>
                  </a:lnTo>
                  <a:lnTo>
                    <a:pt x="228153" y="0"/>
                  </a:lnTo>
                  <a:lnTo>
                    <a:pt x="266880" y="136"/>
                  </a:lnTo>
                  <a:lnTo>
                    <a:pt x="305744" y="136"/>
                  </a:lnTo>
                  <a:lnTo>
                    <a:pt x="344472" y="136"/>
                  </a:lnTo>
                  <a:lnTo>
                    <a:pt x="383199" y="136"/>
                  </a:lnTo>
                  <a:lnTo>
                    <a:pt x="422062" y="13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2290EF61-CE2A-BE56-3690-F56E37173D74}"/>
                </a:ext>
              </a:extLst>
            </p:cNvPr>
            <p:cNvSpPr/>
            <p:nvPr/>
          </p:nvSpPr>
          <p:spPr>
            <a:xfrm>
              <a:off x="13294107" y="8929882"/>
              <a:ext cx="947397" cy="488510"/>
            </a:xfrm>
            <a:custGeom>
              <a:avLst/>
              <a:gdLst>
                <a:gd name="connsiteX0" fmla="*/ 947398 w 947397"/>
                <a:gd name="connsiteY0" fmla="*/ 488510 h 488510"/>
                <a:gd name="connsiteX1" fmla="*/ 917774 w 947397"/>
                <a:gd name="connsiteY1" fmla="*/ 488510 h 488510"/>
                <a:gd name="connsiteX2" fmla="*/ 888287 w 947397"/>
                <a:gd name="connsiteY2" fmla="*/ 488510 h 488510"/>
                <a:gd name="connsiteX3" fmla="*/ 858664 w 947397"/>
                <a:gd name="connsiteY3" fmla="*/ 488510 h 488510"/>
                <a:gd name="connsiteX4" fmla="*/ 829177 w 947397"/>
                <a:gd name="connsiteY4" fmla="*/ 488510 h 488510"/>
                <a:gd name="connsiteX5" fmla="*/ 799554 w 947397"/>
                <a:gd name="connsiteY5" fmla="*/ 488510 h 488510"/>
                <a:gd name="connsiteX6" fmla="*/ 770066 w 947397"/>
                <a:gd name="connsiteY6" fmla="*/ 488510 h 488510"/>
                <a:gd name="connsiteX7" fmla="*/ 740443 w 947397"/>
                <a:gd name="connsiteY7" fmla="*/ 488510 h 488510"/>
                <a:gd name="connsiteX8" fmla="*/ 710956 w 947397"/>
                <a:gd name="connsiteY8" fmla="*/ 488510 h 488510"/>
                <a:gd name="connsiteX9" fmla="*/ 681333 w 947397"/>
                <a:gd name="connsiteY9" fmla="*/ 488510 h 488510"/>
                <a:gd name="connsiteX10" fmla="*/ 651846 w 947397"/>
                <a:gd name="connsiteY10" fmla="*/ 488510 h 488510"/>
                <a:gd name="connsiteX11" fmla="*/ 622222 w 947397"/>
                <a:gd name="connsiteY11" fmla="*/ 488510 h 488510"/>
                <a:gd name="connsiteX12" fmla="*/ 592735 w 947397"/>
                <a:gd name="connsiteY12" fmla="*/ 488510 h 488510"/>
                <a:gd name="connsiteX13" fmla="*/ 563112 w 947397"/>
                <a:gd name="connsiteY13" fmla="*/ 488510 h 488510"/>
                <a:gd name="connsiteX14" fmla="*/ 533625 w 947397"/>
                <a:gd name="connsiteY14" fmla="*/ 488510 h 488510"/>
                <a:gd name="connsiteX15" fmla="*/ 504002 w 947397"/>
                <a:gd name="connsiteY15" fmla="*/ 488510 h 488510"/>
                <a:gd name="connsiteX16" fmla="*/ 474514 w 947397"/>
                <a:gd name="connsiteY16" fmla="*/ 488510 h 488510"/>
                <a:gd name="connsiteX17" fmla="*/ 444891 w 947397"/>
                <a:gd name="connsiteY17" fmla="*/ 488510 h 488510"/>
                <a:gd name="connsiteX18" fmla="*/ 415268 w 947397"/>
                <a:gd name="connsiteY18" fmla="*/ 488510 h 488510"/>
                <a:gd name="connsiteX19" fmla="*/ 385781 w 947397"/>
                <a:gd name="connsiteY19" fmla="*/ 488510 h 488510"/>
                <a:gd name="connsiteX20" fmla="*/ 356158 w 947397"/>
                <a:gd name="connsiteY20" fmla="*/ 488510 h 488510"/>
                <a:gd name="connsiteX21" fmla="*/ 326670 w 947397"/>
                <a:gd name="connsiteY21" fmla="*/ 488510 h 488510"/>
                <a:gd name="connsiteX22" fmla="*/ 297047 w 947397"/>
                <a:gd name="connsiteY22" fmla="*/ 488510 h 488510"/>
                <a:gd name="connsiteX23" fmla="*/ 267560 w 947397"/>
                <a:gd name="connsiteY23" fmla="*/ 488510 h 488510"/>
                <a:gd name="connsiteX24" fmla="*/ 237937 w 947397"/>
                <a:gd name="connsiteY24" fmla="*/ 488510 h 488510"/>
                <a:gd name="connsiteX25" fmla="*/ 208450 w 947397"/>
                <a:gd name="connsiteY25" fmla="*/ 488510 h 488510"/>
                <a:gd name="connsiteX26" fmla="*/ 178826 w 947397"/>
                <a:gd name="connsiteY26" fmla="*/ 488510 h 488510"/>
                <a:gd name="connsiteX27" fmla="*/ 149339 w 947397"/>
                <a:gd name="connsiteY27" fmla="*/ 488510 h 488510"/>
                <a:gd name="connsiteX28" fmla="*/ 119716 w 947397"/>
                <a:gd name="connsiteY28" fmla="*/ 488510 h 488510"/>
                <a:gd name="connsiteX29" fmla="*/ 90229 w 947397"/>
                <a:gd name="connsiteY29" fmla="*/ 488510 h 488510"/>
                <a:gd name="connsiteX30" fmla="*/ 60605 w 947397"/>
                <a:gd name="connsiteY30" fmla="*/ 488510 h 488510"/>
                <a:gd name="connsiteX31" fmla="*/ 30982 w 947397"/>
                <a:gd name="connsiteY31" fmla="*/ 488510 h 488510"/>
                <a:gd name="connsiteX32" fmla="*/ 1495 w 947397"/>
                <a:gd name="connsiteY32" fmla="*/ 488510 h 488510"/>
                <a:gd name="connsiteX33" fmla="*/ 1359 w 947397"/>
                <a:gd name="connsiteY33" fmla="*/ 458615 h 488510"/>
                <a:gd name="connsiteX34" fmla="*/ 1359 w 947397"/>
                <a:gd name="connsiteY34" fmla="*/ 428585 h 488510"/>
                <a:gd name="connsiteX35" fmla="*/ 1223 w 947397"/>
                <a:gd name="connsiteY35" fmla="*/ 398554 h 488510"/>
                <a:gd name="connsiteX36" fmla="*/ 1087 w 947397"/>
                <a:gd name="connsiteY36" fmla="*/ 368388 h 488510"/>
                <a:gd name="connsiteX37" fmla="*/ 1087 w 947397"/>
                <a:gd name="connsiteY37" fmla="*/ 338084 h 488510"/>
                <a:gd name="connsiteX38" fmla="*/ 951 w 947397"/>
                <a:gd name="connsiteY38" fmla="*/ 307782 h 488510"/>
                <a:gd name="connsiteX39" fmla="*/ 815 w 947397"/>
                <a:gd name="connsiteY39" fmla="*/ 277344 h 488510"/>
                <a:gd name="connsiteX40" fmla="*/ 679 w 947397"/>
                <a:gd name="connsiteY40" fmla="*/ 246905 h 488510"/>
                <a:gd name="connsiteX41" fmla="*/ 679 w 947397"/>
                <a:gd name="connsiteY41" fmla="*/ 216331 h 488510"/>
                <a:gd name="connsiteX42" fmla="*/ 543 w 947397"/>
                <a:gd name="connsiteY42" fmla="*/ 185621 h 488510"/>
                <a:gd name="connsiteX43" fmla="*/ 408 w 947397"/>
                <a:gd name="connsiteY43" fmla="*/ 154910 h 488510"/>
                <a:gd name="connsiteX44" fmla="*/ 408 w 947397"/>
                <a:gd name="connsiteY44" fmla="*/ 124200 h 488510"/>
                <a:gd name="connsiteX45" fmla="*/ 272 w 947397"/>
                <a:gd name="connsiteY45" fmla="*/ 93218 h 488510"/>
                <a:gd name="connsiteX46" fmla="*/ 136 w 947397"/>
                <a:gd name="connsiteY46" fmla="*/ 62236 h 488510"/>
                <a:gd name="connsiteX47" fmla="*/ 136 w 947397"/>
                <a:gd name="connsiteY47" fmla="*/ 31254 h 488510"/>
                <a:gd name="connsiteX48" fmla="*/ 0 w 947397"/>
                <a:gd name="connsiteY48" fmla="*/ 0 h 488510"/>
                <a:gd name="connsiteX49" fmla="*/ 26770 w 947397"/>
                <a:gd name="connsiteY49" fmla="*/ 0 h 488510"/>
                <a:gd name="connsiteX50" fmla="*/ 53675 w 947397"/>
                <a:gd name="connsiteY50" fmla="*/ 0 h 488510"/>
                <a:gd name="connsiteX51" fmla="*/ 80444 w 947397"/>
                <a:gd name="connsiteY51" fmla="*/ 0 h 488510"/>
                <a:gd name="connsiteX52" fmla="*/ 107214 w 947397"/>
                <a:gd name="connsiteY52" fmla="*/ 0 h 488510"/>
                <a:gd name="connsiteX53" fmla="*/ 133983 w 947397"/>
                <a:gd name="connsiteY53" fmla="*/ 0 h 488510"/>
                <a:gd name="connsiteX54" fmla="*/ 160889 w 947397"/>
                <a:gd name="connsiteY54" fmla="*/ 0 h 488510"/>
                <a:gd name="connsiteX55" fmla="*/ 187659 w 947397"/>
                <a:gd name="connsiteY55" fmla="*/ 0 h 488510"/>
                <a:gd name="connsiteX56" fmla="*/ 214429 w 947397"/>
                <a:gd name="connsiteY56" fmla="*/ 0 h 488510"/>
                <a:gd name="connsiteX57" fmla="*/ 241334 w 947397"/>
                <a:gd name="connsiteY57" fmla="*/ 0 h 488510"/>
                <a:gd name="connsiteX58" fmla="*/ 268103 w 947397"/>
                <a:gd name="connsiteY58" fmla="*/ 0 h 488510"/>
                <a:gd name="connsiteX59" fmla="*/ 294873 w 947397"/>
                <a:gd name="connsiteY59" fmla="*/ 0 h 488510"/>
                <a:gd name="connsiteX60" fmla="*/ 321778 w 947397"/>
                <a:gd name="connsiteY60" fmla="*/ 0 h 488510"/>
                <a:gd name="connsiteX61" fmla="*/ 348548 w 947397"/>
                <a:gd name="connsiteY61" fmla="*/ 0 h 488510"/>
                <a:gd name="connsiteX62" fmla="*/ 375317 w 947397"/>
                <a:gd name="connsiteY62" fmla="*/ 0 h 488510"/>
                <a:gd name="connsiteX63" fmla="*/ 402222 w 947397"/>
                <a:gd name="connsiteY63" fmla="*/ 0 h 488510"/>
                <a:gd name="connsiteX64" fmla="*/ 428992 w 947397"/>
                <a:gd name="connsiteY64" fmla="*/ 0 h 488510"/>
                <a:gd name="connsiteX65" fmla="*/ 455761 w 947397"/>
                <a:gd name="connsiteY65" fmla="*/ 0 h 488510"/>
                <a:gd name="connsiteX66" fmla="*/ 482531 w 947397"/>
                <a:gd name="connsiteY66" fmla="*/ 0 h 488510"/>
                <a:gd name="connsiteX67" fmla="*/ 509437 w 947397"/>
                <a:gd name="connsiteY67" fmla="*/ 0 h 488510"/>
                <a:gd name="connsiteX68" fmla="*/ 536206 w 947397"/>
                <a:gd name="connsiteY68" fmla="*/ 0 h 488510"/>
                <a:gd name="connsiteX69" fmla="*/ 562976 w 947397"/>
                <a:gd name="connsiteY69" fmla="*/ 0 h 488510"/>
                <a:gd name="connsiteX70" fmla="*/ 589882 w 947397"/>
                <a:gd name="connsiteY70" fmla="*/ 0 h 488510"/>
                <a:gd name="connsiteX71" fmla="*/ 616651 w 947397"/>
                <a:gd name="connsiteY71" fmla="*/ 0 h 488510"/>
                <a:gd name="connsiteX72" fmla="*/ 643420 w 947397"/>
                <a:gd name="connsiteY72" fmla="*/ 0 h 488510"/>
                <a:gd name="connsiteX73" fmla="*/ 670326 w 947397"/>
                <a:gd name="connsiteY73" fmla="*/ 0 h 488510"/>
                <a:gd name="connsiteX74" fmla="*/ 697095 w 947397"/>
                <a:gd name="connsiteY74" fmla="*/ 0 h 488510"/>
                <a:gd name="connsiteX75" fmla="*/ 723865 w 947397"/>
                <a:gd name="connsiteY75" fmla="*/ 0 h 488510"/>
                <a:gd name="connsiteX76" fmla="*/ 750770 w 947397"/>
                <a:gd name="connsiteY76" fmla="*/ 0 h 488510"/>
                <a:gd name="connsiteX77" fmla="*/ 777540 w 947397"/>
                <a:gd name="connsiteY77" fmla="*/ 0 h 488510"/>
                <a:gd name="connsiteX78" fmla="*/ 804309 w 947397"/>
                <a:gd name="connsiteY78" fmla="*/ 0 h 488510"/>
                <a:gd name="connsiteX79" fmla="*/ 831079 w 947397"/>
                <a:gd name="connsiteY79" fmla="*/ 0 h 488510"/>
                <a:gd name="connsiteX80" fmla="*/ 854179 w 947397"/>
                <a:gd name="connsiteY80" fmla="*/ 0 h 488510"/>
                <a:gd name="connsiteX81" fmla="*/ 883667 w 947397"/>
                <a:gd name="connsiteY81" fmla="*/ 21470 h 488510"/>
                <a:gd name="connsiteX82" fmla="*/ 891412 w 947397"/>
                <a:gd name="connsiteY82" fmla="*/ 21742 h 488510"/>
                <a:gd name="connsiteX83" fmla="*/ 900517 w 947397"/>
                <a:gd name="connsiteY83" fmla="*/ 18345 h 488510"/>
                <a:gd name="connsiteX84" fmla="*/ 907447 w 947397"/>
                <a:gd name="connsiteY84" fmla="*/ 23237 h 488510"/>
                <a:gd name="connsiteX85" fmla="*/ 912203 w 947397"/>
                <a:gd name="connsiteY85" fmla="*/ 36553 h 488510"/>
                <a:gd name="connsiteX86" fmla="*/ 911524 w 947397"/>
                <a:gd name="connsiteY86" fmla="*/ 43212 h 488510"/>
                <a:gd name="connsiteX87" fmla="*/ 905545 w 947397"/>
                <a:gd name="connsiteY87" fmla="*/ 43484 h 488510"/>
                <a:gd name="connsiteX88" fmla="*/ 897935 w 947397"/>
                <a:gd name="connsiteY88" fmla="*/ 51501 h 488510"/>
                <a:gd name="connsiteX89" fmla="*/ 888966 w 947397"/>
                <a:gd name="connsiteY89" fmla="*/ 66992 h 488510"/>
                <a:gd name="connsiteX90" fmla="*/ 891141 w 947397"/>
                <a:gd name="connsiteY90" fmla="*/ 81668 h 488510"/>
                <a:gd name="connsiteX91" fmla="*/ 904593 w 947397"/>
                <a:gd name="connsiteY91" fmla="*/ 95256 h 488510"/>
                <a:gd name="connsiteX92" fmla="*/ 913561 w 947397"/>
                <a:gd name="connsiteY92" fmla="*/ 108981 h 488510"/>
                <a:gd name="connsiteX93" fmla="*/ 918046 w 947397"/>
                <a:gd name="connsiteY93" fmla="*/ 122841 h 488510"/>
                <a:gd name="connsiteX94" fmla="*/ 927015 w 947397"/>
                <a:gd name="connsiteY94" fmla="*/ 133576 h 488510"/>
                <a:gd name="connsiteX95" fmla="*/ 946854 w 947397"/>
                <a:gd name="connsiteY95" fmla="*/ 144991 h 488510"/>
                <a:gd name="connsiteX96" fmla="*/ 946582 w 947397"/>
                <a:gd name="connsiteY96" fmla="*/ 151241 h 488510"/>
                <a:gd name="connsiteX97" fmla="*/ 946582 w 947397"/>
                <a:gd name="connsiteY97" fmla="*/ 172575 h 488510"/>
                <a:gd name="connsiteX98" fmla="*/ 946718 w 947397"/>
                <a:gd name="connsiteY98" fmla="*/ 193910 h 488510"/>
                <a:gd name="connsiteX99" fmla="*/ 946718 w 947397"/>
                <a:gd name="connsiteY99" fmla="*/ 215244 h 488510"/>
                <a:gd name="connsiteX100" fmla="*/ 946718 w 947397"/>
                <a:gd name="connsiteY100" fmla="*/ 236442 h 488510"/>
                <a:gd name="connsiteX101" fmla="*/ 946854 w 947397"/>
                <a:gd name="connsiteY101" fmla="*/ 257776 h 488510"/>
                <a:gd name="connsiteX102" fmla="*/ 946854 w 947397"/>
                <a:gd name="connsiteY102" fmla="*/ 278838 h 488510"/>
                <a:gd name="connsiteX103" fmla="*/ 946990 w 947397"/>
                <a:gd name="connsiteY103" fmla="*/ 300037 h 488510"/>
                <a:gd name="connsiteX104" fmla="*/ 946990 w 947397"/>
                <a:gd name="connsiteY104" fmla="*/ 321099 h 488510"/>
                <a:gd name="connsiteX105" fmla="*/ 946990 w 947397"/>
                <a:gd name="connsiteY105" fmla="*/ 342161 h 488510"/>
                <a:gd name="connsiteX106" fmla="*/ 947126 w 947397"/>
                <a:gd name="connsiteY106" fmla="*/ 363224 h 488510"/>
                <a:gd name="connsiteX107" fmla="*/ 947126 w 947397"/>
                <a:gd name="connsiteY107" fmla="*/ 384150 h 488510"/>
                <a:gd name="connsiteX108" fmla="*/ 947262 w 947397"/>
                <a:gd name="connsiteY108" fmla="*/ 405076 h 488510"/>
                <a:gd name="connsiteX109" fmla="*/ 947262 w 947397"/>
                <a:gd name="connsiteY109" fmla="*/ 426003 h 488510"/>
                <a:gd name="connsiteX110" fmla="*/ 947262 w 947397"/>
                <a:gd name="connsiteY110" fmla="*/ 446929 h 488510"/>
                <a:gd name="connsiteX111" fmla="*/ 947398 w 947397"/>
                <a:gd name="connsiteY111" fmla="*/ 467720 h 488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947397" h="488510">
                  <a:moveTo>
                    <a:pt x="947398" y="488510"/>
                  </a:moveTo>
                  <a:lnTo>
                    <a:pt x="917774" y="488510"/>
                  </a:lnTo>
                  <a:lnTo>
                    <a:pt x="888287" y="488510"/>
                  </a:lnTo>
                  <a:lnTo>
                    <a:pt x="858664" y="488510"/>
                  </a:lnTo>
                  <a:lnTo>
                    <a:pt x="829177" y="488510"/>
                  </a:lnTo>
                  <a:lnTo>
                    <a:pt x="799554" y="488510"/>
                  </a:lnTo>
                  <a:lnTo>
                    <a:pt x="770066" y="488510"/>
                  </a:lnTo>
                  <a:lnTo>
                    <a:pt x="740443" y="488510"/>
                  </a:lnTo>
                  <a:lnTo>
                    <a:pt x="710956" y="488510"/>
                  </a:lnTo>
                  <a:lnTo>
                    <a:pt x="681333" y="488510"/>
                  </a:lnTo>
                  <a:lnTo>
                    <a:pt x="651846" y="488510"/>
                  </a:lnTo>
                  <a:lnTo>
                    <a:pt x="622222" y="488510"/>
                  </a:lnTo>
                  <a:lnTo>
                    <a:pt x="592735" y="488510"/>
                  </a:lnTo>
                  <a:lnTo>
                    <a:pt x="563112" y="488510"/>
                  </a:lnTo>
                  <a:lnTo>
                    <a:pt x="533625" y="488510"/>
                  </a:lnTo>
                  <a:lnTo>
                    <a:pt x="504002" y="488510"/>
                  </a:lnTo>
                  <a:lnTo>
                    <a:pt x="474514" y="488510"/>
                  </a:lnTo>
                  <a:lnTo>
                    <a:pt x="444891" y="488510"/>
                  </a:lnTo>
                  <a:lnTo>
                    <a:pt x="415268" y="488510"/>
                  </a:lnTo>
                  <a:lnTo>
                    <a:pt x="385781" y="488510"/>
                  </a:lnTo>
                  <a:lnTo>
                    <a:pt x="356158" y="488510"/>
                  </a:lnTo>
                  <a:lnTo>
                    <a:pt x="326670" y="488510"/>
                  </a:lnTo>
                  <a:lnTo>
                    <a:pt x="297047" y="488510"/>
                  </a:lnTo>
                  <a:lnTo>
                    <a:pt x="267560" y="488510"/>
                  </a:lnTo>
                  <a:lnTo>
                    <a:pt x="237937" y="488510"/>
                  </a:lnTo>
                  <a:lnTo>
                    <a:pt x="208450" y="488510"/>
                  </a:lnTo>
                  <a:lnTo>
                    <a:pt x="178826" y="488510"/>
                  </a:lnTo>
                  <a:lnTo>
                    <a:pt x="149339" y="488510"/>
                  </a:lnTo>
                  <a:lnTo>
                    <a:pt x="119716" y="488510"/>
                  </a:lnTo>
                  <a:lnTo>
                    <a:pt x="90229" y="488510"/>
                  </a:lnTo>
                  <a:lnTo>
                    <a:pt x="60605" y="488510"/>
                  </a:lnTo>
                  <a:lnTo>
                    <a:pt x="30982" y="488510"/>
                  </a:lnTo>
                  <a:lnTo>
                    <a:pt x="1495" y="488510"/>
                  </a:lnTo>
                  <a:lnTo>
                    <a:pt x="1359" y="458615"/>
                  </a:lnTo>
                  <a:lnTo>
                    <a:pt x="1359" y="428585"/>
                  </a:lnTo>
                  <a:lnTo>
                    <a:pt x="1223" y="398554"/>
                  </a:lnTo>
                  <a:lnTo>
                    <a:pt x="1087" y="368388"/>
                  </a:lnTo>
                  <a:lnTo>
                    <a:pt x="1087" y="338084"/>
                  </a:lnTo>
                  <a:lnTo>
                    <a:pt x="951" y="307782"/>
                  </a:lnTo>
                  <a:lnTo>
                    <a:pt x="815" y="277344"/>
                  </a:lnTo>
                  <a:lnTo>
                    <a:pt x="679" y="246905"/>
                  </a:lnTo>
                  <a:lnTo>
                    <a:pt x="679" y="216331"/>
                  </a:lnTo>
                  <a:lnTo>
                    <a:pt x="543" y="185621"/>
                  </a:lnTo>
                  <a:lnTo>
                    <a:pt x="408" y="154910"/>
                  </a:lnTo>
                  <a:lnTo>
                    <a:pt x="408" y="124200"/>
                  </a:lnTo>
                  <a:lnTo>
                    <a:pt x="272" y="93218"/>
                  </a:lnTo>
                  <a:lnTo>
                    <a:pt x="136" y="62236"/>
                  </a:lnTo>
                  <a:lnTo>
                    <a:pt x="136" y="31254"/>
                  </a:lnTo>
                  <a:lnTo>
                    <a:pt x="0" y="0"/>
                  </a:lnTo>
                  <a:lnTo>
                    <a:pt x="26770" y="0"/>
                  </a:lnTo>
                  <a:lnTo>
                    <a:pt x="53675" y="0"/>
                  </a:lnTo>
                  <a:lnTo>
                    <a:pt x="80444" y="0"/>
                  </a:lnTo>
                  <a:lnTo>
                    <a:pt x="107214" y="0"/>
                  </a:lnTo>
                  <a:lnTo>
                    <a:pt x="133983" y="0"/>
                  </a:lnTo>
                  <a:lnTo>
                    <a:pt x="160889" y="0"/>
                  </a:lnTo>
                  <a:lnTo>
                    <a:pt x="187659" y="0"/>
                  </a:lnTo>
                  <a:lnTo>
                    <a:pt x="214429" y="0"/>
                  </a:lnTo>
                  <a:lnTo>
                    <a:pt x="241334" y="0"/>
                  </a:lnTo>
                  <a:lnTo>
                    <a:pt x="268103" y="0"/>
                  </a:lnTo>
                  <a:lnTo>
                    <a:pt x="294873" y="0"/>
                  </a:lnTo>
                  <a:lnTo>
                    <a:pt x="321778" y="0"/>
                  </a:lnTo>
                  <a:lnTo>
                    <a:pt x="348548" y="0"/>
                  </a:lnTo>
                  <a:lnTo>
                    <a:pt x="375317" y="0"/>
                  </a:lnTo>
                  <a:lnTo>
                    <a:pt x="402222" y="0"/>
                  </a:lnTo>
                  <a:lnTo>
                    <a:pt x="428992" y="0"/>
                  </a:lnTo>
                  <a:lnTo>
                    <a:pt x="455761" y="0"/>
                  </a:lnTo>
                  <a:lnTo>
                    <a:pt x="482531" y="0"/>
                  </a:lnTo>
                  <a:lnTo>
                    <a:pt x="509437" y="0"/>
                  </a:lnTo>
                  <a:lnTo>
                    <a:pt x="536206" y="0"/>
                  </a:lnTo>
                  <a:lnTo>
                    <a:pt x="562976" y="0"/>
                  </a:lnTo>
                  <a:lnTo>
                    <a:pt x="589882" y="0"/>
                  </a:lnTo>
                  <a:lnTo>
                    <a:pt x="616651" y="0"/>
                  </a:lnTo>
                  <a:lnTo>
                    <a:pt x="643420" y="0"/>
                  </a:lnTo>
                  <a:lnTo>
                    <a:pt x="670326" y="0"/>
                  </a:lnTo>
                  <a:lnTo>
                    <a:pt x="697095" y="0"/>
                  </a:lnTo>
                  <a:lnTo>
                    <a:pt x="723865" y="0"/>
                  </a:lnTo>
                  <a:lnTo>
                    <a:pt x="750770" y="0"/>
                  </a:lnTo>
                  <a:lnTo>
                    <a:pt x="777540" y="0"/>
                  </a:lnTo>
                  <a:lnTo>
                    <a:pt x="804309" y="0"/>
                  </a:lnTo>
                  <a:lnTo>
                    <a:pt x="831079" y="0"/>
                  </a:lnTo>
                  <a:lnTo>
                    <a:pt x="854179" y="0"/>
                  </a:lnTo>
                  <a:lnTo>
                    <a:pt x="883667" y="21470"/>
                  </a:lnTo>
                  <a:lnTo>
                    <a:pt x="891412" y="21742"/>
                  </a:lnTo>
                  <a:lnTo>
                    <a:pt x="900517" y="18345"/>
                  </a:lnTo>
                  <a:lnTo>
                    <a:pt x="907447" y="23237"/>
                  </a:lnTo>
                  <a:lnTo>
                    <a:pt x="912203" y="36553"/>
                  </a:lnTo>
                  <a:lnTo>
                    <a:pt x="911524" y="43212"/>
                  </a:lnTo>
                  <a:lnTo>
                    <a:pt x="905545" y="43484"/>
                  </a:lnTo>
                  <a:lnTo>
                    <a:pt x="897935" y="51501"/>
                  </a:lnTo>
                  <a:lnTo>
                    <a:pt x="888966" y="66992"/>
                  </a:lnTo>
                  <a:lnTo>
                    <a:pt x="891141" y="81668"/>
                  </a:lnTo>
                  <a:lnTo>
                    <a:pt x="904593" y="95256"/>
                  </a:lnTo>
                  <a:lnTo>
                    <a:pt x="913561" y="108981"/>
                  </a:lnTo>
                  <a:lnTo>
                    <a:pt x="918046" y="122841"/>
                  </a:lnTo>
                  <a:lnTo>
                    <a:pt x="927015" y="133576"/>
                  </a:lnTo>
                  <a:lnTo>
                    <a:pt x="946854" y="144991"/>
                  </a:lnTo>
                  <a:lnTo>
                    <a:pt x="946582" y="151241"/>
                  </a:lnTo>
                  <a:lnTo>
                    <a:pt x="946582" y="172575"/>
                  </a:lnTo>
                  <a:lnTo>
                    <a:pt x="946718" y="193910"/>
                  </a:lnTo>
                  <a:lnTo>
                    <a:pt x="946718" y="215244"/>
                  </a:lnTo>
                  <a:lnTo>
                    <a:pt x="946718" y="236442"/>
                  </a:lnTo>
                  <a:lnTo>
                    <a:pt x="946854" y="257776"/>
                  </a:lnTo>
                  <a:lnTo>
                    <a:pt x="946854" y="278838"/>
                  </a:lnTo>
                  <a:lnTo>
                    <a:pt x="946990" y="300037"/>
                  </a:lnTo>
                  <a:lnTo>
                    <a:pt x="946990" y="321099"/>
                  </a:lnTo>
                  <a:lnTo>
                    <a:pt x="946990" y="342161"/>
                  </a:lnTo>
                  <a:lnTo>
                    <a:pt x="947126" y="363224"/>
                  </a:lnTo>
                  <a:lnTo>
                    <a:pt x="947126" y="384150"/>
                  </a:lnTo>
                  <a:lnTo>
                    <a:pt x="947262" y="405076"/>
                  </a:lnTo>
                  <a:lnTo>
                    <a:pt x="947262" y="426003"/>
                  </a:lnTo>
                  <a:lnTo>
                    <a:pt x="947262" y="446929"/>
                  </a:lnTo>
                  <a:lnTo>
                    <a:pt x="947398" y="46772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CF104C4-5FE5-F052-DAB7-D0E9EA065AB3}"/>
                </a:ext>
              </a:extLst>
            </p:cNvPr>
            <p:cNvSpPr/>
            <p:nvPr/>
          </p:nvSpPr>
          <p:spPr>
            <a:xfrm>
              <a:off x="14888458" y="9075008"/>
              <a:ext cx="971312" cy="423693"/>
            </a:xfrm>
            <a:custGeom>
              <a:avLst/>
              <a:gdLst>
                <a:gd name="connsiteX0" fmla="*/ 888694 w 971312"/>
                <a:gd name="connsiteY0" fmla="*/ 110340 h 423693"/>
                <a:gd name="connsiteX1" fmla="*/ 891684 w 971312"/>
                <a:gd name="connsiteY1" fmla="*/ 114824 h 423693"/>
                <a:gd name="connsiteX2" fmla="*/ 893042 w 971312"/>
                <a:gd name="connsiteY2" fmla="*/ 138876 h 423693"/>
                <a:gd name="connsiteX3" fmla="*/ 892091 w 971312"/>
                <a:gd name="connsiteY3" fmla="*/ 143632 h 423693"/>
                <a:gd name="connsiteX4" fmla="*/ 887744 w 971312"/>
                <a:gd name="connsiteY4" fmla="*/ 153416 h 423693"/>
                <a:gd name="connsiteX5" fmla="*/ 888015 w 971312"/>
                <a:gd name="connsiteY5" fmla="*/ 158580 h 423693"/>
                <a:gd name="connsiteX6" fmla="*/ 891684 w 971312"/>
                <a:gd name="connsiteY6" fmla="*/ 166732 h 423693"/>
                <a:gd name="connsiteX7" fmla="*/ 905273 w 971312"/>
                <a:gd name="connsiteY7" fmla="*/ 185485 h 423693"/>
                <a:gd name="connsiteX8" fmla="*/ 906631 w 971312"/>
                <a:gd name="connsiteY8" fmla="*/ 192822 h 423693"/>
                <a:gd name="connsiteX9" fmla="*/ 911931 w 971312"/>
                <a:gd name="connsiteY9" fmla="*/ 200025 h 423693"/>
                <a:gd name="connsiteX10" fmla="*/ 916551 w 971312"/>
                <a:gd name="connsiteY10" fmla="*/ 210623 h 423693"/>
                <a:gd name="connsiteX11" fmla="*/ 931090 w 971312"/>
                <a:gd name="connsiteY11" fmla="*/ 233317 h 423693"/>
                <a:gd name="connsiteX12" fmla="*/ 953648 w 971312"/>
                <a:gd name="connsiteY12" fmla="*/ 252069 h 423693"/>
                <a:gd name="connsiteX13" fmla="*/ 971313 w 971312"/>
                <a:gd name="connsiteY13" fmla="*/ 257097 h 423693"/>
                <a:gd name="connsiteX14" fmla="*/ 922938 w 971312"/>
                <a:gd name="connsiteY14" fmla="*/ 296096 h 423693"/>
                <a:gd name="connsiteX15" fmla="*/ 900788 w 971312"/>
                <a:gd name="connsiteY15" fmla="*/ 310228 h 423693"/>
                <a:gd name="connsiteX16" fmla="*/ 879726 w 971312"/>
                <a:gd name="connsiteY16" fmla="*/ 321507 h 423693"/>
                <a:gd name="connsiteX17" fmla="*/ 877959 w 971312"/>
                <a:gd name="connsiteY17" fmla="*/ 323409 h 423693"/>
                <a:gd name="connsiteX18" fmla="*/ 873204 w 971312"/>
                <a:gd name="connsiteY18" fmla="*/ 335911 h 423693"/>
                <a:gd name="connsiteX19" fmla="*/ 860430 w 971312"/>
                <a:gd name="connsiteY19" fmla="*/ 346917 h 423693"/>
                <a:gd name="connsiteX20" fmla="*/ 852413 w 971312"/>
                <a:gd name="connsiteY20" fmla="*/ 358467 h 423693"/>
                <a:gd name="connsiteX21" fmla="*/ 833253 w 971312"/>
                <a:gd name="connsiteY21" fmla="*/ 368116 h 423693"/>
                <a:gd name="connsiteX22" fmla="*/ 819665 w 971312"/>
                <a:gd name="connsiteY22" fmla="*/ 381297 h 423693"/>
                <a:gd name="connsiteX23" fmla="*/ 785557 w 971312"/>
                <a:gd name="connsiteY23" fmla="*/ 394205 h 423693"/>
                <a:gd name="connsiteX24" fmla="*/ 766397 w 971312"/>
                <a:gd name="connsiteY24" fmla="*/ 398690 h 423693"/>
                <a:gd name="connsiteX25" fmla="*/ 753488 w 971312"/>
                <a:gd name="connsiteY25" fmla="*/ 406300 h 423693"/>
                <a:gd name="connsiteX26" fmla="*/ 752537 w 971312"/>
                <a:gd name="connsiteY26" fmla="*/ 406708 h 423693"/>
                <a:gd name="connsiteX27" fmla="*/ 751585 w 971312"/>
                <a:gd name="connsiteY27" fmla="*/ 407115 h 423693"/>
                <a:gd name="connsiteX28" fmla="*/ 750634 w 971312"/>
                <a:gd name="connsiteY28" fmla="*/ 407523 h 423693"/>
                <a:gd name="connsiteX29" fmla="*/ 749683 w 971312"/>
                <a:gd name="connsiteY29" fmla="*/ 407930 h 423693"/>
                <a:gd name="connsiteX30" fmla="*/ 748732 w 971312"/>
                <a:gd name="connsiteY30" fmla="*/ 408338 h 423693"/>
                <a:gd name="connsiteX31" fmla="*/ 747780 w 971312"/>
                <a:gd name="connsiteY31" fmla="*/ 408745 h 423693"/>
                <a:gd name="connsiteX32" fmla="*/ 746829 w 971312"/>
                <a:gd name="connsiteY32" fmla="*/ 409153 h 423693"/>
                <a:gd name="connsiteX33" fmla="*/ 745879 w 971312"/>
                <a:gd name="connsiteY33" fmla="*/ 409561 h 423693"/>
                <a:gd name="connsiteX34" fmla="*/ 701444 w 971312"/>
                <a:gd name="connsiteY34" fmla="*/ 408066 h 423693"/>
                <a:gd name="connsiteX35" fmla="*/ 657009 w 971312"/>
                <a:gd name="connsiteY35" fmla="*/ 406572 h 423693"/>
                <a:gd name="connsiteX36" fmla="*/ 612574 w 971312"/>
                <a:gd name="connsiteY36" fmla="*/ 405077 h 423693"/>
                <a:gd name="connsiteX37" fmla="*/ 568139 w 971312"/>
                <a:gd name="connsiteY37" fmla="*/ 403582 h 423693"/>
                <a:gd name="connsiteX38" fmla="*/ 523704 w 971312"/>
                <a:gd name="connsiteY38" fmla="*/ 402087 h 423693"/>
                <a:gd name="connsiteX39" fmla="*/ 479269 w 971312"/>
                <a:gd name="connsiteY39" fmla="*/ 400593 h 423693"/>
                <a:gd name="connsiteX40" fmla="*/ 434835 w 971312"/>
                <a:gd name="connsiteY40" fmla="*/ 399098 h 423693"/>
                <a:gd name="connsiteX41" fmla="*/ 390400 w 971312"/>
                <a:gd name="connsiteY41" fmla="*/ 397603 h 423693"/>
                <a:gd name="connsiteX42" fmla="*/ 347868 w 971312"/>
                <a:gd name="connsiteY42" fmla="*/ 398418 h 423693"/>
                <a:gd name="connsiteX43" fmla="*/ 305335 w 971312"/>
                <a:gd name="connsiteY43" fmla="*/ 399233 h 423693"/>
                <a:gd name="connsiteX44" fmla="*/ 262803 w 971312"/>
                <a:gd name="connsiteY44" fmla="*/ 400048 h 423693"/>
                <a:gd name="connsiteX45" fmla="*/ 220271 w 971312"/>
                <a:gd name="connsiteY45" fmla="*/ 400864 h 423693"/>
                <a:gd name="connsiteX46" fmla="*/ 216466 w 971312"/>
                <a:gd name="connsiteY46" fmla="*/ 395972 h 423693"/>
                <a:gd name="connsiteX47" fmla="*/ 205324 w 971312"/>
                <a:gd name="connsiteY47" fmla="*/ 394886 h 423693"/>
                <a:gd name="connsiteX48" fmla="*/ 188066 w 971312"/>
                <a:gd name="connsiteY48" fmla="*/ 393119 h 423693"/>
                <a:gd name="connsiteX49" fmla="*/ 187387 w 971312"/>
                <a:gd name="connsiteY49" fmla="*/ 393119 h 423693"/>
                <a:gd name="connsiteX50" fmla="*/ 192414 w 971312"/>
                <a:gd name="connsiteY50" fmla="*/ 409425 h 423693"/>
                <a:gd name="connsiteX51" fmla="*/ 192550 w 971312"/>
                <a:gd name="connsiteY51" fmla="*/ 423557 h 423693"/>
                <a:gd name="connsiteX52" fmla="*/ 192143 w 971312"/>
                <a:gd name="connsiteY52" fmla="*/ 423693 h 423693"/>
                <a:gd name="connsiteX53" fmla="*/ 172167 w 971312"/>
                <a:gd name="connsiteY53" fmla="*/ 423693 h 423693"/>
                <a:gd name="connsiteX54" fmla="*/ 150018 w 971312"/>
                <a:gd name="connsiteY54" fmla="*/ 423693 h 423693"/>
                <a:gd name="connsiteX55" fmla="*/ 127868 w 971312"/>
                <a:gd name="connsiteY55" fmla="*/ 423693 h 423693"/>
                <a:gd name="connsiteX56" fmla="*/ 105719 w 971312"/>
                <a:gd name="connsiteY56" fmla="*/ 423693 h 423693"/>
                <a:gd name="connsiteX57" fmla="*/ 83569 w 971312"/>
                <a:gd name="connsiteY57" fmla="*/ 423693 h 423693"/>
                <a:gd name="connsiteX58" fmla="*/ 61420 w 971312"/>
                <a:gd name="connsiteY58" fmla="*/ 423693 h 423693"/>
                <a:gd name="connsiteX59" fmla="*/ 39271 w 971312"/>
                <a:gd name="connsiteY59" fmla="*/ 423693 h 423693"/>
                <a:gd name="connsiteX60" fmla="*/ 13860 w 971312"/>
                <a:gd name="connsiteY60" fmla="*/ 423693 h 423693"/>
                <a:gd name="connsiteX61" fmla="*/ 20654 w 971312"/>
                <a:gd name="connsiteY61" fmla="*/ 409833 h 423693"/>
                <a:gd name="connsiteX62" fmla="*/ 26498 w 971312"/>
                <a:gd name="connsiteY62" fmla="*/ 406163 h 423693"/>
                <a:gd name="connsiteX63" fmla="*/ 29215 w 971312"/>
                <a:gd name="connsiteY63" fmla="*/ 405484 h 423693"/>
                <a:gd name="connsiteX64" fmla="*/ 35602 w 971312"/>
                <a:gd name="connsiteY64" fmla="*/ 408066 h 423693"/>
                <a:gd name="connsiteX65" fmla="*/ 38727 w 971312"/>
                <a:gd name="connsiteY65" fmla="*/ 409017 h 423693"/>
                <a:gd name="connsiteX66" fmla="*/ 45521 w 971312"/>
                <a:gd name="connsiteY66" fmla="*/ 404126 h 423693"/>
                <a:gd name="connsiteX67" fmla="*/ 51500 w 971312"/>
                <a:gd name="connsiteY67" fmla="*/ 389857 h 423693"/>
                <a:gd name="connsiteX68" fmla="*/ 54898 w 971312"/>
                <a:gd name="connsiteY68" fmla="*/ 374638 h 423693"/>
                <a:gd name="connsiteX69" fmla="*/ 55849 w 971312"/>
                <a:gd name="connsiteY69" fmla="*/ 358603 h 423693"/>
                <a:gd name="connsiteX70" fmla="*/ 51773 w 971312"/>
                <a:gd name="connsiteY70" fmla="*/ 345830 h 423693"/>
                <a:gd name="connsiteX71" fmla="*/ 50413 w 971312"/>
                <a:gd name="connsiteY71" fmla="*/ 337949 h 423693"/>
                <a:gd name="connsiteX72" fmla="*/ 54354 w 971312"/>
                <a:gd name="connsiteY72" fmla="*/ 328165 h 423693"/>
                <a:gd name="connsiteX73" fmla="*/ 65633 w 971312"/>
                <a:gd name="connsiteY73" fmla="*/ 315256 h 423693"/>
                <a:gd name="connsiteX74" fmla="*/ 87782 w 971312"/>
                <a:gd name="connsiteY74" fmla="*/ 314848 h 423693"/>
                <a:gd name="connsiteX75" fmla="*/ 120938 w 971312"/>
                <a:gd name="connsiteY75" fmla="*/ 326943 h 423693"/>
                <a:gd name="connsiteX76" fmla="*/ 139147 w 971312"/>
                <a:gd name="connsiteY76" fmla="*/ 330475 h 423693"/>
                <a:gd name="connsiteX77" fmla="*/ 142408 w 971312"/>
                <a:gd name="connsiteY77" fmla="*/ 325311 h 423693"/>
                <a:gd name="connsiteX78" fmla="*/ 141457 w 971312"/>
                <a:gd name="connsiteY78" fmla="*/ 316071 h 423693"/>
                <a:gd name="connsiteX79" fmla="*/ 136429 w 971312"/>
                <a:gd name="connsiteY79" fmla="*/ 302754 h 423693"/>
                <a:gd name="connsiteX80" fmla="*/ 134663 w 971312"/>
                <a:gd name="connsiteY80" fmla="*/ 292835 h 423693"/>
                <a:gd name="connsiteX81" fmla="*/ 136157 w 971312"/>
                <a:gd name="connsiteY81" fmla="*/ 286312 h 423693"/>
                <a:gd name="connsiteX82" fmla="*/ 149611 w 971312"/>
                <a:gd name="connsiteY82" fmla="*/ 278838 h 423693"/>
                <a:gd name="connsiteX83" fmla="*/ 175021 w 971312"/>
                <a:gd name="connsiteY83" fmla="*/ 270277 h 423693"/>
                <a:gd name="connsiteX84" fmla="*/ 185620 w 971312"/>
                <a:gd name="connsiteY84" fmla="*/ 259135 h 423693"/>
                <a:gd name="connsiteX85" fmla="*/ 181407 w 971312"/>
                <a:gd name="connsiteY85" fmla="*/ 245275 h 423693"/>
                <a:gd name="connsiteX86" fmla="*/ 182902 w 971312"/>
                <a:gd name="connsiteY86" fmla="*/ 232638 h 423693"/>
                <a:gd name="connsiteX87" fmla="*/ 189968 w 971312"/>
                <a:gd name="connsiteY87" fmla="*/ 221087 h 423693"/>
                <a:gd name="connsiteX88" fmla="*/ 193909 w 971312"/>
                <a:gd name="connsiteY88" fmla="*/ 218234 h 423693"/>
                <a:gd name="connsiteX89" fmla="*/ 196491 w 971312"/>
                <a:gd name="connsiteY89" fmla="*/ 216331 h 423693"/>
                <a:gd name="connsiteX90" fmla="*/ 202470 w 971312"/>
                <a:gd name="connsiteY90" fmla="*/ 218369 h 423693"/>
                <a:gd name="connsiteX91" fmla="*/ 207090 w 971312"/>
                <a:gd name="connsiteY91" fmla="*/ 217418 h 423693"/>
                <a:gd name="connsiteX92" fmla="*/ 210351 w 971312"/>
                <a:gd name="connsiteY92" fmla="*/ 213613 h 423693"/>
                <a:gd name="connsiteX93" fmla="*/ 211711 w 971312"/>
                <a:gd name="connsiteY93" fmla="*/ 207634 h 423693"/>
                <a:gd name="connsiteX94" fmla="*/ 211167 w 971312"/>
                <a:gd name="connsiteY94" fmla="*/ 200025 h 423693"/>
                <a:gd name="connsiteX95" fmla="*/ 212933 w 971312"/>
                <a:gd name="connsiteY95" fmla="*/ 198258 h 423693"/>
                <a:gd name="connsiteX96" fmla="*/ 215243 w 971312"/>
                <a:gd name="connsiteY96" fmla="*/ 197851 h 423693"/>
                <a:gd name="connsiteX97" fmla="*/ 221494 w 971312"/>
                <a:gd name="connsiteY97" fmla="*/ 201791 h 423693"/>
                <a:gd name="connsiteX98" fmla="*/ 228560 w 971312"/>
                <a:gd name="connsiteY98" fmla="*/ 202743 h 423693"/>
                <a:gd name="connsiteX99" fmla="*/ 235626 w 971312"/>
                <a:gd name="connsiteY99" fmla="*/ 200432 h 423693"/>
                <a:gd name="connsiteX100" fmla="*/ 240110 w 971312"/>
                <a:gd name="connsiteY100" fmla="*/ 202607 h 423693"/>
                <a:gd name="connsiteX101" fmla="*/ 242013 w 971312"/>
                <a:gd name="connsiteY101" fmla="*/ 209265 h 423693"/>
                <a:gd name="connsiteX102" fmla="*/ 244731 w 971312"/>
                <a:gd name="connsiteY102" fmla="*/ 211303 h 423693"/>
                <a:gd name="connsiteX103" fmla="*/ 248263 w 971312"/>
                <a:gd name="connsiteY103" fmla="*/ 208722 h 423693"/>
                <a:gd name="connsiteX104" fmla="*/ 250166 w 971312"/>
                <a:gd name="connsiteY104" fmla="*/ 202607 h 423693"/>
                <a:gd name="connsiteX105" fmla="*/ 250302 w 971312"/>
                <a:gd name="connsiteY105" fmla="*/ 192958 h 423693"/>
                <a:gd name="connsiteX106" fmla="*/ 251796 w 971312"/>
                <a:gd name="connsiteY106" fmla="*/ 191464 h 423693"/>
                <a:gd name="connsiteX107" fmla="*/ 253292 w 971312"/>
                <a:gd name="connsiteY107" fmla="*/ 192687 h 423693"/>
                <a:gd name="connsiteX108" fmla="*/ 255193 w 971312"/>
                <a:gd name="connsiteY108" fmla="*/ 195676 h 423693"/>
                <a:gd name="connsiteX109" fmla="*/ 260629 w 971312"/>
                <a:gd name="connsiteY109" fmla="*/ 196900 h 423693"/>
                <a:gd name="connsiteX110" fmla="*/ 268511 w 971312"/>
                <a:gd name="connsiteY110" fmla="*/ 194182 h 423693"/>
                <a:gd name="connsiteX111" fmla="*/ 279382 w 971312"/>
                <a:gd name="connsiteY111" fmla="*/ 196491 h 423693"/>
                <a:gd name="connsiteX112" fmla="*/ 300308 w 971312"/>
                <a:gd name="connsiteY112" fmla="*/ 207634 h 423693"/>
                <a:gd name="connsiteX113" fmla="*/ 309005 w 971312"/>
                <a:gd name="connsiteY113" fmla="*/ 215652 h 423693"/>
                <a:gd name="connsiteX114" fmla="*/ 315120 w 971312"/>
                <a:gd name="connsiteY114" fmla="*/ 213070 h 423693"/>
                <a:gd name="connsiteX115" fmla="*/ 321370 w 971312"/>
                <a:gd name="connsiteY115" fmla="*/ 202607 h 423693"/>
                <a:gd name="connsiteX116" fmla="*/ 331018 w 971312"/>
                <a:gd name="connsiteY116" fmla="*/ 194318 h 423693"/>
                <a:gd name="connsiteX117" fmla="*/ 343791 w 971312"/>
                <a:gd name="connsiteY117" fmla="*/ 188203 h 423693"/>
                <a:gd name="connsiteX118" fmla="*/ 356429 w 971312"/>
                <a:gd name="connsiteY118" fmla="*/ 190784 h 423693"/>
                <a:gd name="connsiteX119" fmla="*/ 368930 w 971312"/>
                <a:gd name="connsiteY119" fmla="*/ 202198 h 423693"/>
                <a:gd name="connsiteX120" fmla="*/ 378442 w 971312"/>
                <a:gd name="connsiteY120" fmla="*/ 204509 h 423693"/>
                <a:gd name="connsiteX121" fmla="*/ 384965 w 971312"/>
                <a:gd name="connsiteY121" fmla="*/ 197715 h 423693"/>
                <a:gd name="connsiteX122" fmla="*/ 388362 w 971312"/>
                <a:gd name="connsiteY122" fmla="*/ 190240 h 423693"/>
                <a:gd name="connsiteX123" fmla="*/ 388634 w 971312"/>
                <a:gd name="connsiteY123" fmla="*/ 181952 h 423693"/>
                <a:gd name="connsiteX124" fmla="*/ 391216 w 971312"/>
                <a:gd name="connsiteY124" fmla="*/ 176652 h 423693"/>
                <a:gd name="connsiteX125" fmla="*/ 395972 w 971312"/>
                <a:gd name="connsiteY125" fmla="*/ 174342 h 423693"/>
                <a:gd name="connsiteX126" fmla="*/ 397738 w 971312"/>
                <a:gd name="connsiteY126" fmla="*/ 170402 h 423693"/>
                <a:gd name="connsiteX127" fmla="*/ 396651 w 971312"/>
                <a:gd name="connsiteY127" fmla="*/ 164830 h 423693"/>
                <a:gd name="connsiteX128" fmla="*/ 400184 w 971312"/>
                <a:gd name="connsiteY128" fmla="*/ 161705 h 423693"/>
                <a:gd name="connsiteX129" fmla="*/ 408473 w 971312"/>
                <a:gd name="connsiteY129" fmla="*/ 160889 h 423693"/>
                <a:gd name="connsiteX130" fmla="*/ 409832 w 971312"/>
                <a:gd name="connsiteY130" fmla="*/ 158580 h 423693"/>
                <a:gd name="connsiteX131" fmla="*/ 408881 w 971312"/>
                <a:gd name="connsiteY131" fmla="*/ 156405 h 423693"/>
                <a:gd name="connsiteX132" fmla="*/ 409017 w 971312"/>
                <a:gd name="connsiteY132" fmla="*/ 155318 h 423693"/>
                <a:gd name="connsiteX133" fmla="*/ 411462 w 971312"/>
                <a:gd name="connsiteY133" fmla="*/ 155318 h 423693"/>
                <a:gd name="connsiteX134" fmla="*/ 414996 w 971312"/>
                <a:gd name="connsiteY134" fmla="*/ 157764 h 423693"/>
                <a:gd name="connsiteX135" fmla="*/ 418937 w 971312"/>
                <a:gd name="connsiteY135" fmla="*/ 163199 h 423693"/>
                <a:gd name="connsiteX136" fmla="*/ 420975 w 971312"/>
                <a:gd name="connsiteY136" fmla="*/ 170809 h 423693"/>
                <a:gd name="connsiteX137" fmla="*/ 428720 w 971312"/>
                <a:gd name="connsiteY137" fmla="*/ 178283 h 423693"/>
                <a:gd name="connsiteX138" fmla="*/ 442037 w 971312"/>
                <a:gd name="connsiteY138" fmla="*/ 185485 h 423693"/>
                <a:gd name="connsiteX139" fmla="*/ 452500 w 971312"/>
                <a:gd name="connsiteY139" fmla="*/ 186708 h 423693"/>
                <a:gd name="connsiteX140" fmla="*/ 460246 w 971312"/>
                <a:gd name="connsiteY140" fmla="*/ 181952 h 423693"/>
                <a:gd name="connsiteX141" fmla="*/ 467312 w 971312"/>
                <a:gd name="connsiteY141" fmla="*/ 169450 h 423693"/>
                <a:gd name="connsiteX142" fmla="*/ 473834 w 971312"/>
                <a:gd name="connsiteY142" fmla="*/ 149339 h 423693"/>
                <a:gd name="connsiteX143" fmla="*/ 482395 w 971312"/>
                <a:gd name="connsiteY143" fmla="*/ 137925 h 423693"/>
                <a:gd name="connsiteX144" fmla="*/ 492858 w 971312"/>
                <a:gd name="connsiteY144" fmla="*/ 135343 h 423693"/>
                <a:gd name="connsiteX145" fmla="*/ 500468 w 971312"/>
                <a:gd name="connsiteY145" fmla="*/ 127869 h 423693"/>
                <a:gd name="connsiteX146" fmla="*/ 505224 w 971312"/>
                <a:gd name="connsiteY146" fmla="*/ 115503 h 423693"/>
                <a:gd name="connsiteX147" fmla="*/ 513241 w 971312"/>
                <a:gd name="connsiteY147" fmla="*/ 105584 h 423693"/>
                <a:gd name="connsiteX148" fmla="*/ 524520 w 971312"/>
                <a:gd name="connsiteY148" fmla="*/ 98110 h 423693"/>
                <a:gd name="connsiteX149" fmla="*/ 528868 w 971312"/>
                <a:gd name="connsiteY149" fmla="*/ 87239 h 423693"/>
                <a:gd name="connsiteX150" fmla="*/ 526286 w 971312"/>
                <a:gd name="connsiteY150" fmla="*/ 73107 h 423693"/>
                <a:gd name="connsiteX151" fmla="*/ 531314 w 971312"/>
                <a:gd name="connsiteY151" fmla="*/ 65497 h 423693"/>
                <a:gd name="connsiteX152" fmla="*/ 543951 w 971312"/>
                <a:gd name="connsiteY152" fmla="*/ 64275 h 423693"/>
                <a:gd name="connsiteX153" fmla="*/ 551697 w 971312"/>
                <a:gd name="connsiteY153" fmla="*/ 65905 h 423693"/>
                <a:gd name="connsiteX154" fmla="*/ 556181 w 971312"/>
                <a:gd name="connsiteY154" fmla="*/ 69710 h 423693"/>
                <a:gd name="connsiteX155" fmla="*/ 559442 w 971312"/>
                <a:gd name="connsiteY155" fmla="*/ 71476 h 423693"/>
                <a:gd name="connsiteX156" fmla="*/ 559442 w 971312"/>
                <a:gd name="connsiteY156" fmla="*/ 71476 h 423693"/>
                <a:gd name="connsiteX157" fmla="*/ 561481 w 971312"/>
                <a:gd name="connsiteY157" fmla="*/ 72020 h 423693"/>
                <a:gd name="connsiteX158" fmla="*/ 565830 w 971312"/>
                <a:gd name="connsiteY158" fmla="*/ 70933 h 423693"/>
                <a:gd name="connsiteX159" fmla="*/ 571128 w 971312"/>
                <a:gd name="connsiteY159" fmla="*/ 68215 h 423693"/>
                <a:gd name="connsiteX160" fmla="*/ 595724 w 971312"/>
                <a:gd name="connsiteY160" fmla="*/ 59111 h 423693"/>
                <a:gd name="connsiteX161" fmla="*/ 608633 w 971312"/>
                <a:gd name="connsiteY161" fmla="*/ 50957 h 423693"/>
                <a:gd name="connsiteX162" fmla="*/ 609992 w 971312"/>
                <a:gd name="connsiteY162" fmla="*/ 42940 h 423693"/>
                <a:gd name="connsiteX163" fmla="*/ 607682 w 971312"/>
                <a:gd name="connsiteY163" fmla="*/ 37777 h 423693"/>
                <a:gd name="connsiteX164" fmla="*/ 601703 w 971312"/>
                <a:gd name="connsiteY164" fmla="*/ 35603 h 423693"/>
                <a:gd name="connsiteX165" fmla="*/ 600480 w 971312"/>
                <a:gd name="connsiteY165" fmla="*/ 32206 h 423693"/>
                <a:gd name="connsiteX166" fmla="*/ 604013 w 971312"/>
                <a:gd name="connsiteY166" fmla="*/ 27721 h 423693"/>
                <a:gd name="connsiteX167" fmla="*/ 604149 w 971312"/>
                <a:gd name="connsiteY167" fmla="*/ 21878 h 423693"/>
                <a:gd name="connsiteX168" fmla="*/ 600888 w 971312"/>
                <a:gd name="connsiteY168" fmla="*/ 14676 h 423693"/>
                <a:gd name="connsiteX169" fmla="*/ 603877 w 971312"/>
                <a:gd name="connsiteY169" fmla="*/ 7610 h 423693"/>
                <a:gd name="connsiteX170" fmla="*/ 605915 w 971312"/>
                <a:gd name="connsiteY170" fmla="*/ 6115 h 423693"/>
                <a:gd name="connsiteX171" fmla="*/ 613118 w 971312"/>
                <a:gd name="connsiteY171" fmla="*/ 680 h 423693"/>
                <a:gd name="connsiteX172" fmla="*/ 620591 w 971312"/>
                <a:gd name="connsiteY172" fmla="*/ 0 h 423693"/>
                <a:gd name="connsiteX173" fmla="*/ 626570 w 971312"/>
                <a:gd name="connsiteY173" fmla="*/ 5708 h 423693"/>
                <a:gd name="connsiteX174" fmla="*/ 634995 w 971312"/>
                <a:gd name="connsiteY174" fmla="*/ 7066 h 423693"/>
                <a:gd name="connsiteX175" fmla="*/ 646002 w 971312"/>
                <a:gd name="connsiteY175" fmla="*/ 4213 h 423693"/>
                <a:gd name="connsiteX176" fmla="*/ 656057 w 971312"/>
                <a:gd name="connsiteY176" fmla="*/ 6115 h 423693"/>
                <a:gd name="connsiteX177" fmla="*/ 665297 w 971312"/>
                <a:gd name="connsiteY177" fmla="*/ 12909 h 423693"/>
                <a:gd name="connsiteX178" fmla="*/ 673994 w 971312"/>
                <a:gd name="connsiteY178" fmla="*/ 25275 h 423693"/>
                <a:gd name="connsiteX179" fmla="*/ 682012 w 971312"/>
                <a:gd name="connsiteY179" fmla="*/ 43212 h 423693"/>
                <a:gd name="connsiteX180" fmla="*/ 696552 w 971312"/>
                <a:gd name="connsiteY180" fmla="*/ 54083 h 423693"/>
                <a:gd name="connsiteX181" fmla="*/ 717614 w 971312"/>
                <a:gd name="connsiteY181" fmla="*/ 58024 h 423693"/>
                <a:gd name="connsiteX182" fmla="*/ 732969 w 971312"/>
                <a:gd name="connsiteY182" fmla="*/ 65090 h 423693"/>
                <a:gd name="connsiteX183" fmla="*/ 742617 w 971312"/>
                <a:gd name="connsiteY183" fmla="*/ 75145 h 423693"/>
                <a:gd name="connsiteX184" fmla="*/ 750634 w 971312"/>
                <a:gd name="connsiteY184" fmla="*/ 78406 h 423693"/>
                <a:gd name="connsiteX185" fmla="*/ 760010 w 971312"/>
                <a:gd name="connsiteY185" fmla="*/ 72972 h 423693"/>
                <a:gd name="connsiteX186" fmla="*/ 769930 w 971312"/>
                <a:gd name="connsiteY186" fmla="*/ 70118 h 423693"/>
                <a:gd name="connsiteX187" fmla="*/ 779850 w 971312"/>
                <a:gd name="connsiteY187" fmla="*/ 73515 h 423693"/>
                <a:gd name="connsiteX188" fmla="*/ 793167 w 971312"/>
                <a:gd name="connsiteY188" fmla="*/ 82076 h 423693"/>
                <a:gd name="connsiteX189" fmla="*/ 812870 w 971312"/>
                <a:gd name="connsiteY189" fmla="*/ 80173 h 423693"/>
                <a:gd name="connsiteX190" fmla="*/ 838824 w 971312"/>
                <a:gd name="connsiteY190" fmla="*/ 67943 h 423693"/>
                <a:gd name="connsiteX191" fmla="*/ 854179 w 971312"/>
                <a:gd name="connsiteY191" fmla="*/ 68487 h 423693"/>
                <a:gd name="connsiteX192" fmla="*/ 858800 w 971312"/>
                <a:gd name="connsiteY192" fmla="*/ 81940 h 423693"/>
                <a:gd name="connsiteX193" fmla="*/ 869806 w 971312"/>
                <a:gd name="connsiteY193" fmla="*/ 96072 h 423693"/>
                <a:gd name="connsiteX194" fmla="*/ 887335 w 971312"/>
                <a:gd name="connsiteY194" fmla="*/ 110747 h 423693"/>
                <a:gd name="connsiteX195" fmla="*/ 888694 w 971312"/>
                <a:gd name="connsiteY195" fmla="*/ 110340 h 423693"/>
                <a:gd name="connsiteX196" fmla="*/ 9376 w 971312"/>
                <a:gd name="connsiteY196" fmla="*/ 422606 h 423693"/>
                <a:gd name="connsiteX197" fmla="*/ 407 w 971312"/>
                <a:gd name="connsiteY197" fmla="*/ 422878 h 423693"/>
                <a:gd name="connsiteX198" fmla="*/ 0 w 971312"/>
                <a:gd name="connsiteY198" fmla="*/ 420975 h 423693"/>
                <a:gd name="connsiteX199" fmla="*/ 543 w 971312"/>
                <a:gd name="connsiteY199" fmla="*/ 416627 h 423693"/>
                <a:gd name="connsiteX200" fmla="*/ 1223 w 971312"/>
                <a:gd name="connsiteY200" fmla="*/ 414724 h 423693"/>
                <a:gd name="connsiteX201" fmla="*/ 2989 w 971312"/>
                <a:gd name="connsiteY201" fmla="*/ 414317 h 423693"/>
                <a:gd name="connsiteX202" fmla="*/ 5028 w 971312"/>
                <a:gd name="connsiteY202" fmla="*/ 414317 h 423693"/>
                <a:gd name="connsiteX203" fmla="*/ 7882 w 971312"/>
                <a:gd name="connsiteY203" fmla="*/ 418394 h 423693"/>
                <a:gd name="connsiteX204" fmla="*/ 9376 w 971312"/>
                <a:gd name="connsiteY204" fmla="*/ 422606 h 42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</a:cxnLst>
              <a:rect l="l" t="t" r="r" b="b"/>
              <a:pathLst>
                <a:path w="971312" h="423693">
                  <a:moveTo>
                    <a:pt x="888694" y="110340"/>
                  </a:moveTo>
                  <a:lnTo>
                    <a:pt x="891684" y="114824"/>
                  </a:lnTo>
                  <a:lnTo>
                    <a:pt x="893042" y="138876"/>
                  </a:lnTo>
                  <a:lnTo>
                    <a:pt x="892091" y="143632"/>
                  </a:lnTo>
                  <a:lnTo>
                    <a:pt x="887744" y="153416"/>
                  </a:lnTo>
                  <a:lnTo>
                    <a:pt x="888015" y="158580"/>
                  </a:lnTo>
                  <a:lnTo>
                    <a:pt x="891684" y="166732"/>
                  </a:lnTo>
                  <a:lnTo>
                    <a:pt x="905273" y="185485"/>
                  </a:lnTo>
                  <a:lnTo>
                    <a:pt x="906631" y="192822"/>
                  </a:lnTo>
                  <a:lnTo>
                    <a:pt x="911931" y="200025"/>
                  </a:lnTo>
                  <a:lnTo>
                    <a:pt x="916551" y="210623"/>
                  </a:lnTo>
                  <a:lnTo>
                    <a:pt x="931090" y="233317"/>
                  </a:lnTo>
                  <a:lnTo>
                    <a:pt x="953648" y="252069"/>
                  </a:lnTo>
                  <a:lnTo>
                    <a:pt x="971313" y="257097"/>
                  </a:lnTo>
                  <a:lnTo>
                    <a:pt x="922938" y="296096"/>
                  </a:lnTo>
                  <a:lnTo>
                    <a:pt x="900788" y="310228"/>
                  </a:lnTo>
                  <a:lnTo>
                    <a:pt x="879726" y="321507"/>
                  </a:lnTo>
                  <a:lnTo>
                    <a:pt x="877959" y="323409"/>
                  </a:lnTo>
                  <a:lnTo>
                    <a:pt x="873204" y="335911"/>
                  </a:lnTo>
                  <a:lnTo>
                    <a:pt x="860430" y="346917"/>
                  </a:lnTo>
                  <a:lnTo>
                    <a:pt x="852413" y="358467"/>
                  </a:lnTo>
                  <a:lnTo>
                    <a:pt x="833253" y="368116"/>
                  </a:lnTo>
                  <a:lnTo>
                    <a:pt x="819665" y="381297"/>
                  </a:lnTo>
                  <a:lnTo>
                    <a:pt x="785557" y="394205"/>
                  </a:lnTo>
                  <a:lnTo>
                    <a:pt x="766397" y="398690"/>
                  </a:lnTo>
                  <a:lnTo>
                    <a:pt x="753488" y="406300"/>
                  </a:lnTo>
                  <a:lnTo>
                    <a:pt x="752537" y="406708"/>
                  </a:lnTo>
                  <a:lnTo>
                    <a:pt x="751585" y="407115"/>
                  </a:lnTo>
                  <a:lnTo>
                    <a:pt x="750634" y="407523"/>
                  </a:lnTo>
                  <a:lnTo>
                    <a:pt x="749683" y="407930"/>
                  </a:lnTo>
                  <a:lnTo>
                    <a:pt x="748732" y="408338"/>
                  </a:lnTo>
                  <a:lnTo>
                    <a:pt x="747780" y="408745"/>
                  </a:lnTo>
                  <a:lnTo>
                    <a:pt x="746829" y="409153"/>
                  </a:lnTo>
                  <a:lnTo>
                    <a:pt x="745879" y="409561"/>
                  </a:lnTo>
                  <a:lnTo>
                    <a:pt x="701444" y="408066"/>
                  </a:lnTo>
                  <a:lnTo>
                    <a:pt x="657009" y="406572"/>
                  </a:lnTo>
                  <a:lnTo>
                    <a:pt x="612574" y="405077"/>
                  </a:lnTo>
                  <a:lnTo>
                    <a:pt x="568139" y="403582"/>
                  </a:lnTo>
                  <a:lnTo>
                    <a:pt x="523704" y="402087"/>
                  </a:lnTo>
                  <a:lnTo>
                    <a:pt x="479269" y="400593"/>
                  </a:lnTo>
                  <a:lnTo>
                    <a:pt x="434835" y="399098"/>
                  </a:lnTo>
                  <a:lnTo>
                    <a:pt x="390400" y="397603"/>
                  </a:lnTo>
                  <a:lnTo>
                    <a:pt x="347868" y="398418"/>
                  </a:lnTo>
                  <a:lnTo>
                    <a:pt x="305335" y="399233"/>
                  </a:lnTo>
                  <a:lnTo>
                    <a:pt x="262803" y="400048"/>
                  </a:lnTo>
                  <a:lnTo>
                    <a:pt x="220271" y="400864"/>
                  </a:lnTo>
                  <a:lnTo>
                    <a:pt x="216466" y="395972"/>
                  </a:lnTo>
                  <a:lnTo>
                    <a:pt x="205324" y="394886"/>
                  </a:lnTo>
                  <a:lnTo>
                    <a:pt x="188066" y="393119"/>
                  </a:lnTo>
                  <a:lnTo>
                    <a:pt x="187387" y="393119"/>
                  </a:lnTo>
                  <a:lnTo>
                    <a:pt x="192414" y="409425"/>
                  </a:lnTo>
                  <a:lnTo>
                    <a:pt x="192550" y="423557"/>
                  </a:lnTo>
                  <a:lnTo>
                    <a:pt x="192143" y="423693"/>
                  </a:lnTo>
                  <a:lnTo>
                    <a:pt x="172167" y="423693"/>
                  </a:lnTo>
                  <a:lnTo>
                    <a:pt x="150018" y="423693"/>
                  </a:lnTo>
                  <a:lnTo>
                    <a:pt x="127868" y="423693"/>
                  </a:lnTo>
                  <a:lnTo>
                    <a:pt x="105719" y="423693"/>
                  </a:lnTo>
                  <a:lnTo>
                    <a:pt x="83569" y="423693"/>
                  </a:lnTo>
                  <a:lnTo>
                    <a:pt x="61420" y="423693"/>
                  </a:lnTo>
                  <a:lnTo>
                    <a:pt x="39271" y="423693"/>
                  </a:lnTo>
                  <a:lnTo>
                    <a:pt x="13860" y="423693"/>
                  </a:lnTo>
                  <a:lnTo>
                    <a:pt x="20654" y="409833"/>
                  </a:lnTo>
                  <a:lnTo>
                    <a:pt x="26498" y="406163"/>
                  </a:lnTo>
                  <a:lnTo>
                    <a:pt x="29215" y="405484"/>
                  </a:lnTo>
                  <a:lnTo>
                    <a:pt x="35602" y="408066"/>
                  </a:lnTo>
                  <a:lnTo>
                    <a:pt x="38727" y="409017"/>
                  </a:lnTo>
                  <a:lnTo>
                    <a:pt x="45521" y="404126"/>
                  </a:lnTo>
                  <a:lnTo>
                    <a:pt x="51500" y="389857"/>
                  </a:lnTo>
                  <a:lnTo>
                    <a:pt x="54898" y="374638"/>
                  </a:lnTo>
                  <a:lnTo>
                    <a:pt x="55849" y="358603"/>
                  </a:lnTo>
                  <a:lnTo>
                    <a:pt x="51773" y="345830"/>
                  </a:lnTo>
                  <a:lnTo>
                    <a:pt x="50413" y="337949"/>
                  </a:lnTo>
                  <a:lnTo>
                    <a:pt x="54354" y="328165"/>
                  </a:lnTo>
                  <a:lnTo>
                    <a:pt x="65633" y="315256"/>
                  </a:lnTo>
                  <a:lnTo>
                    <a:pt x="87782" y="314848"/>
                  </a:lnTo>
                  <a:lnTo>
                    <a:pt x="120938" y="326943"/>
                  </a:lnTo>
                  <a:lnTo>
                    <a:pt x="139147" y="330475"/>
                  </a:lnTo>
                  <a:lnTo>
                    <a:pt x="142408" y="325311"/>
                  </a:lnTo>
                  <a:lnTo>
                    <a:pt x="141457" y="316071"/>
                  </a:lnTo>
                  <a:lnTo>
                    <a:pt x="136429" y="302754"/>
                  </a:lnTo>
                  <a:lnTo>
                    <a:pt x="134663" y="292835"/>
                  </a:lnTo>
                  <a:lnTo>
                    <a:pt x="136157" y="286312"/>
                  </a:lnTo>
                  <a:lnTo>
                    <a:pt x="149611" y="278838"/>
                  </a:lnTo>
                  <a:lnTo>
                    <a:pt x="175021" y="270277"/>
                  </a:lnTo>
                  <a:lnTo>
                    <a:pt x="185620" y="259135"/>
                  </a:lnTo>
                  <a:lnTo>
                    <a:pt x="181407" y="245275"/>
                  </a:lnTo>
                  <a:lnTo>
                    <a:pt x="182902" y="232638"/>
                  </a:lnTo>
                  <a:lnTo>
                    <a:pt x="189968" y="221087"/>
                  </a:lnTo>
                  <a:lnTo>
                    <a:pt x="193909" y="218234"/>
                  </a:lnTo>
                  <a:lnTo>
                    <a:pt x="196491" y="216331"/>
                  </a:lnTo>
                  <a:lnTo>
                    <a:pt x="202470" y="218369"/>
                  </a:lnTo>
                  <a:lnTo>
                    <a:pt x="207090" y="217418"/>
                  </a:lnTo>
                  <a:lnTo>
                    <a:pt x="210351" y="213613"/>
                  </a:lnTo>
                  <a:lnTo>
                    <a:pt x="211711" y="207634"/>
                  </a:lnTo>
                  <a:lnTo>
                    <a:pt x="211167" y="200025"/>
                  </a:lnTo>
                  <a:lnTo>
                    <a:pt x="212933" y="198258"/>
                  </a:lnTo>
                  <a:lnTo>
                    <a:pt x="215243" y="197851"/>
                  </a:lnTo>
                  <a:lnTo>
                    <a:pt x="221494" y="201791"/>
                  </a:lnTo>
                  <a:lnTo>
                    <a:pt x="228560" y="202743"/>
                  </a:lnTo>
                  <a:lnTo>
                    <a:pt x="235626" y="200432"/>
                  </a:lnTo>
                  <a:lnTo>
                    <a:pt x="240110" y="202607"/>
                  </a:lnTo>
                  <a:lnTo>
                    <a:pt x="242013" y="209265"/>
                  </a:lnTo>
                  <a:lnTo>
                    <a:pt x="244731" y="211303"/>
                  </a:lnTo>
                  <a:lnTo>
                    <a:pt x="248263" y="208722"/>
                  </a:lnTo>
                  <a:lnTo>
                    <a:pt x="250166" y="202607"/>
                  </a:lnTo>
                  <a:lnTo>
                    <a:pt x="250302" y="192958"/>
                  </a:lnTo>
                  <a:lnTo>
                    <a:pt x="251796" y="191464"/>
                  </a:lnTo>
                  <a:lnTo>
                    <a:pt x="253292" y="192687"/>
                  </a:lnTo>
                  <a:lnTo>
                    <a:pt x="255193" y="195676"/>
                  </a:lnTo>
                  <a:lnTo>
                    <a:pt x="260629" y="196900"/>
                  </a:lnTo>
                  <a:lnTo>
                    <a:pt x="268511" y="194182"/>
                  </a:lnTo>
                  <a:lnTo>
                    <a:pt x="279382" y="196491"/>
                  </a:lnTo>
                  <a:lnTo>
                    <a:pt x="300308" y="207634"/>
                  </a:lnTo>
                  <a:lnTo>
                    <a:pt x="309005" y="215652"/>
                  </a:lnTo>
                  <a:lnTo>
                    <a:pt x="315120" y="213070"/>
                  </a:lnTo>
                  <a:lnTo>
                    <a:pt x="321370" y="202607"/>
                  </a:lnTo>
                  <a:lnTo>
                    <a:pt x="331018" y="194318"/>
                  </a:lnTo>
                  <a:lnTo>
                    <a:pt x="343791" y="188203"/>
                  </a:lnTo>
                  <a:lnTo>
                    <a:pt x="356429" y="190784"/>
                  </a:lnTo>
                  <a:lnTo>
                    <a:pt x="368930" y="202198"/>
                  </a:lnTo>
                  <a:lnTo>
                    <a:pt x="378442" y="204509"/>
                  </a:lnTo>
                  <a:lnTo>
                    <a:pt x="384965" y="197715"/>
                  </a:lnTo>
                  <a:lnTo>
                    <a:pt x="388362" y="190240"/>
                  </a:lnTo>
                  <a:lnTo>
                    <a:pt x="388634" y="181952"/>
                  </a:lnTo>
                  <a:lnTo>
                    <a:pt x="391216" y="176652"/>
                  </a:lnTo>
                  <a:lnTo>
                    <a:pt x="395972" y="174342"/>
                  </a:lnTo>
                  <a:lnTo>
                    <a:pt x="397738" y="170402"/>
                  </a:lnTo>
                  <a:lnTo>
                    <a:pt x="396651" y="164830"/>
                  </a:lnTo>
                  <a:lnTo>
                    <a:pt x="400184" y="161705"/>
                  </a:lnTo>
                  <a:lnTo>
                    <a:pt x="408473" y="160889"/>
                  </a:lnTo>
                  <a:lnTo>
                    <a:pt x="409832" y="158580"/>
                  </a:lnTo>
                  <a:lnTo>
                    <a:pt x="408881" y="156405"/>
                  </a:lnTo>
                  <a:lnTo>
                    <a:pt x="409017" y="155318"/>
                  </a:lnTo>
                  <a:lnTo>
                    <a:pt x="411462" y="155318"/>
                  </a:lnTo>
                  <a:lnTo>
                    <a:pt x="414996" y="157764"/>
                  </a:lnTo>
                  <a:lnTo>
                    <a:pt x="418937" y="163199"/>
                  </a:lnTo>
                  <a:lnTo>
                    <a:pt x="420975" y="170809"/>
                  </a:lnTo>
                  <a:lnTo>
                    <a:pt x="428720" y="178283"/>
                  </a:lnTo>
                  <a:lnTo>
                    <a:pt x="442037" y="185485"/>
                  </a:lnTo>
                  <a:lnTo>
                    <a:pt x="452500" y="186708"/>
                  </a:lnTo>
                  <a:lnTo>
                    <a:pt x="460246" y="181952"/>
                  </a:lnTo>
                  <a:lnTo>
                    <a:pt x="467312" y="169450"/>
                  </a:lnTo>
                  <a:lnTo>
                    <a:pt x="473834" y="149339"/>
                  </a:lnTo>
                  <a:lnTo>
                    <a:pt x="482395" y="137925"/>
                  </a:lnTo>
                  <a:lnTo>
                    <a:pt x="492858" y="135343"/>
                  </a:lnTo>
                  <a:lnTo>
                    <a:pt x="500468" y="127869"/>
                  </a:lnTo>
                  <a:lnTo>
                    <a:pt x="505224" y="115503"/>
                  </a:lnTo>
                  <a:lnTo>
                    <a:pt x="513241" y="105584"/>
                  </a:lnTo>
                  <a:lnTo>
                    <a:pt x="524520" y="98110"/>
                  </a:lnTo>
                  <a:lnTo>
                    <a:pt x="528868" y="87239"/>
                  </a:lnTo>
                  <a:lnTo>
                    <a:pt x="526286" y="73107"/>
                  </a:lnTo>
                  <a:lnTo>
                    <a:pt x="531314" y="65497"/>
                  </a:lnTo>
                  <a:lnTo>
                    <a:pt x="543951" y="64275"/>
                  </a:lnTo>
                  <a:lnTo>
                    <a:pt x="551697" y="65905"/>
                  </a:lnTo>
                  <a:lnTo>
                    <a:pt x="556181" y="69710"/>
                  </a:lnTo>
                  <a:lnTo>
                    <a:pt x="559442" y="71476"/>
                  </a:lnTo>
                  <a:lnTo>
                    <a:pt x="559442" y="71476"/>
                  </a:lnTo>
                  <a:lnTo>
                    <a:pt x="561481" y="72020"/>
                  </a:lnTo>
                  <a:lnTo>
                    <a:pt x="565830" y="70933"/>
                  </a:lnTo>
                  <a:lnTo>
                    <a:pt x="571128" y="68215"/>
                  </a:lnTo>
                  <a:lnTo>
                    <a:pt x="595724" y="59111"/>
                  </a:lnTo>
                  <a:lnTo>
                    <a:pt x="608633" y="50957"/>
                  </a:lnTo>
                  <a:lnTo>
                    <a:pt x="609992" y="42940"/>
                  </a:lnTo>
                  <a:lnTo>
                    <a:pt x="607682" y="37777"/>
                  </a:lnTo>
                  <a:lnTo>
                    <a:pt x="601703" y="35603"/>
                  </a:lnTo>
                  <a:lnTo>
                    <a:pt x="600480" y="32206"/>
                  </a:lnTo>
                  <a:lnTo>
                    <a:pt x="604013" y="27721"/>
                  </a:lnTo>
                  <a:lnTo>
                    <a:pt x="604149" y="21878"/>
                  </a:lnTo>
                  <a:lnTo>
                    <a:pt x="600888" y="14676"/>
                  </a:lnTo>
                  <a:lnTo>
                    <a:pt x="603877" y="7610"/>
                  </a:lnTo>
                  <a:lnTo>
                    <a:pt x="605915" y="6115"/>
                  </a:lnTo>
                  <a:lnTo>
                    <a:pt x="613118" y="680"/>
                  </a:lnTo>
                  <a:lnTo>
                    <a:pt x="620591" y="0"/>
                  </a:lnTo>
                  <a:lnTo>
                    <a:pt x="626570" y="5708"/>
                  </a:lnTo>
                  <a:lnTo>
                    <a:pt x="634995" y="7066"/>
                  </a:lnTo>
                  <a:lnTo>
                    <a:pt x="646002" y="4213"/>
                  </a:lnTo>
                  <a:lnTo>
                    <a:pt x="656057" y="6115"/>
                  </a:lnTo>
                  <a:lnTo>
                    <a:pt x="665297" y="12909"/>
                  </a:lnTo>
                  <a:lnTo>
                    <a:pt x="673994" y="25275"/>
                  </a:lnTo>
                  <a:lnTo>
                    <a:pt x="682012" y="43212"/>
                  </a:lnTo>
                  <a:lnTo>
                    <a:pt x="696552" y="54083"/>
                  </a:lnTo>
                  <a:lnTo>
                    <a:pt x="717614" y="58024"/>
                  </a:lnTo>
                  <a:lnTo>
                    <a:pt x="732969" y="65090"/>
                  </a:lnTo>
                  <a:lnTo>
                    <a:pt x="742617" y="75145"/>
                  </a:lnTo>
                  <a:lnTo>
                    <a:pt x="750634" y="78406"/>
                  </a:lnTo>
                  <a:lnTo>
                    <a:pt x="760010" y="72972"/>
                  </a:lnTo>
                  <a:lnTo>
                    <a:pt x="769930" y="70118"/>
                  </a:lnTo>
                  <a:lnTo>
                    <a:pt x="779850" y="73515"/>
                  </a:lnTo>
                  <a:lnTo>
                    <a:pt x="793167" y="82076"/>
                  </a:lnTo>
                  <a:lnTo>
                    <a:pt x="812870" y="80173"/>
                  </a:lnTo>
                  <a:lnTo>
                    <a:pt x="838824" y="67943"/>
                  </a:lnTo>
                  <a:lnTo>
                    <a:pt x="854179" y="68487"/>
                  </a:lnTo>
                  <a:lnTo>
                    <a:pt x="858800" y="81940"/>
                  </a:lnTo>
                  <a:lnTo>
                    <a:pt x="869806" y="96072"/>
                  </a:lnTo>
                  <a:lnTo>
                    <a:pt x="887335" y="110747"/>
                  </a:lnTo>
                  <a:lnTo>
                    <a:pt x="888694" y="110340"/>
                  </a:lnTo>
                  <a:close/>
                  <a:moveTo>
                    <a:pt x="9376" y="422606"/>
                  </a:moveTo>
                  <a:lnTo>
                    <a:pt x="407" y="422878"/>
                  </a:lnTo>
                  <a:lnTo>
                    <a:pt x="0" y="420975"/>
                  </a:lnTo>
                  <a:lnTo>
                    <a:pt x="543" y="416627"/>
                  </a:lnTo>
                  <a:lnTo>
                    <a:pt x="1223" y="414724"/>
                  </a:lnTo>
                  <a:lnTo>
                    <a:pt x="2989" y="414317"/>
                  </a:lnTo>
                  <a:lnTo>
                    <a:pt x="5028" y="414317"/>
                  </a:lnTo>
                  <a:lnTo>
                    <a:pt x="7882" y="418394"/>
                  </a:lnTo>
                  <a:lnTo>
                    <a:pt x="9376" y="42260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3D153BBB-8F6A-9C1A-8BE8-12103F97D8BE}"/>
                </a:ext>
              </a:extLst>
            </p:cNvPr>
            <p:cNvSpPr/>
            <p:nvPr/>
          </p:nvSpPr>
          <p:spPr>
            <a:xfrm>
              <a:off x="14315019" y="10038848"/>
              <a:ext cx="669238" cy="598713"/>
            </a:xfrm>
            <a:custGeom>
              <a:avLst/>
              <a:gdLst>
                <a:gd name="connsiteX0" fmla="*/ 578467 w 669238"/>
                <a:gd name="connsiteY0" fmla="*/ 421382 h 598713"/>
                <a:gd name="connsiteX1" fmla="*/ 569770 w 669238"/>
                <a:gd name="connsiteY1" fmla="*/ 425323 h 598713"/>
                <a:gd name="connsiteX2" fmla="*/ 523025 w 669238"/>
                <a:gd name="connsiteY2" fmla="*/ 410240 h 598713"/>
                <a:gd name="connsiteX3" fmla="*/ 511339 w 669238"/>
                <a:gd name="connsiteY3" fmla="*/ 398010 h 598713"/>
                <a:gd name="connsiteX4" fmla="*/ 501012 w 669238"/>
                <a:gd name="connsiteY4" fmla="*/ 395428 h 598713"/>
                <a:gd name="connsiteX5" fmla="*/ 488374 w 669238"/>
                <a:gd name="connsiteY5" fmla="*/ 393933 h 598713"/>
                <a:gd name="connsiteX6" fmla="*/ 474786 w 669238"/>
                <a:gd name="connsiteY6" fmla="*/ 408881 h 598713"/>
                <a:gd name="connsiteX7" fmla="*/ 464458 w 669238"/>
                <a:gd name="connsiteY7" fmla="*/ 429127 h 598713"/>
                <a:gd name="connsiteX8" fmla="*/ 480901 w 669238"/>
                <a:gd name="connsiteY8" fmla="*/ 440134 h 598713"/>
                <a:gd name="connsiteX9" fmla="*/ 494897 w 669238"/>
                <a:gd name="connsiteY9" fmla="*/ 445434 h 598713"/>
                <a:gd name="connsiteX10" fmla="*/ 518133 w 669238"/>
                <a:gd name="connsiteY10" fmla="*/ 440949 h 598713"/>
                <a:gd name="connsiteX11" fmla="*/ 530907 w 669238"/>
                <a:gd name="connsiteY11" fmla="*/ 431166 h 598713"/>
                <a:gd name="connsiteX12" fmla="*/ 541370 w 669238"/>
                <a:gd name="connsiteY12" fmla="*/ 431438 h 598713"/>
                <a:gd name="connsiteX13" fmla="*/ 546398 w 669238"/>
                <a:gd name="connsiteY13" fmla="*/ 429399 h 598713"/>
                <a:gd name="connsiteX14" fmla="*/ 551018 w 669238"/>
                <a:gd name="connsiteY14" fmla="*/ 424236 h 598713"/>
                <a:gd name="connsiteX15" fmla="*/ 559987 w 669238"/>
                <a:gd name="connsiteY15" fmla="*/ 428312 h 598713"/>
                <a:gd name="connsiteX16" fmla="*/ 560258 w 669238"/>
                <a:gd name="connsiteY16" fmla="*/ 432389 h 598713"/>
                <a:gd name="connsiteX17" fmla="*/ 553872 w 669238"/>
                <a:gd name="connsiteY17" fmla="*/ 438096 h 598713"/>
                <a:gd name="connsiteX18" fmla="*/ 545854 w 669238"/>
                <a:gd name="connsiteY18" fmla="*/ 442852 h 598713"/>
                <a:gd name="connsiteX19" fmla="*/ 540962 w 669238"/>
                <a:gd name="connsiteY19" fmla="*/ 448559 h 598713"/>
                <a:gd name="connsiteX20" fmla="*/ 550066 w 669238"/>
                <a:gd name="connsiteY20" fmla="*/ 459974 h 598713"/>
                <a:gd name="connsiteX21" fmla="*/ 564470 w 669238"/>
                <a:gd name="connsiteY21" fmla="*/ 463779 h 598713"/>
                <a:gd name="connsiteX22" fmla="*/ 569906 w 669238"/>
                <a:gd name="connsiteY22" fmla="*/ 462148 h 598713"/>
                <a:gd name="connsiteX23" fmla="*/ 573303 w 669238"/>
                <a:gd name="connsiteY23" fmla="*/ 449374 h 598713"/>
                <a:gd name="connsiteX24" fmla="*/ 582136 w 669238"/>
                <a:gd name="connsiteY24" fmla="*/ 441085 h 598713"/>
                <a:gd name="connsiteX25" fmla="*/ 594093 w 669238"/>
                <a:gd name="connsiteY25" fmla="*/ 442852 h 598713"/>
                <a:gd name="connsiteX26" fmla="*/ 592327 w 669238"/>
                <a:gd name="connsiteY26" fmla="*/ 448016 h 598713"/>
                <a:gd name="connsiteX27" fmla="*/ 593958 w 669238"/>
                <a:gd name="connsiteY27" fmla="*/ 452907 h 598713"/>
                <a:gd name="connsiteX28" fmla="*/ 599529 w 669238"/>
                <a:gd name="connsiteY28" fmla="*/ 461197 h 598713"/>
                <a:gd name="connsiteX29" fmla="*/ 598850 w 669238"/>
                <a:gd name="connsiteY29" fmla="*/ 473154 h 598713"/>
                <a:gd name="connsiteX30" fmla="*/ 599937 w 669238"/>
                <a:gd name="connsiteY30" fmla="*/ 476008 h 598713"/>
                <a:gd name="connsiteX31" fmla="*/ 587028 w 669238"/>
                <a:gd name="connsiteY31" fmla="*/ 481308 h 598713"/>
                <a:gd name="connsiteX32" fmla="*/ 577380 w 669238"/>
                <a:gd name="connsiteY32" fmla="*/ 483075 h 598713"/>
                <a:gd name="connsiteX33" fmla="*/ 569634 w 669238"/>
                <a:gd name="connsiteY33" fmla="*/ 490005 h 598713"/>
                <a:gd name="connsiteX34" fmla="*/ 573710 w 669238"/>
                <a:gd name="connsiteY34" fmla="*/ 493945 h 598713"/>
                <a:gd name="connsiteX35" fmla="*/ 565830 w 669238"/>
                <a:gd name="connsiteY35" fmla="*/ 497478 h 598713"/>
                <a:gd name="connsiteX36" fmla="*/ 560530 w 669238"/>
                <a:gd name="connsiteY36" fmla="*/ 496119 h 598713"/>
                <a:gd name="connsiteX37" fmla="*/ 557812 w 669238"/>
                <a:gd name="connsiteY37" fmla="*/ 497478 h 598713"/>
                <a:gd name="connsiteX38" fmla="*/ 556997 w 669238"/>
                <a:gd name="connsiteY38" fmla="*/ 501691 h 598713"/>
                <a:gd name="connsiteX39" fmla="*/ 552920 w 669238"/>
                <a:gd name="connsiteY39" fmla="*/ 505631 h 598713"/>
                <a:gd name="connsiteX40" fmla="*/ 558763 w 669238"/>
                <a:gd name="connsiteY40" fmla="*/ 517453 h 598713"/>
                <a:gd name="connsiteX41" fmla="*/ 570857 w 669238"/>
                <a:gd name="connsiteY41" fmla="*/ 525199 h 598713"/>
                <a:gd name="connsiteX42" fmla="*/ 579418 w 669238"/>
                <a:gd name="connsiteY42" fmla="*/ 534847 h 598713"/>
                <a:gd name="connsiteX43" fmla="*/ 613661 w 669238"/>
                <a:gd name="connsiteY43" fmla="*/ 547484 h 598713"/>
                <a:gd name="connsiteX44" fmla="*/ 621951 w 669238"/>
                <a:gd name="connsiteY44" fmla="*/ 547076 h 598713"/>
                <a:gd name="connsiteX45" fmla="*/ 630103 w 669238"/>
                <a:gd name="connsiteY45" fmla="*/ 559850 h 598713"/>
                <a:gd name="connsiteX46" fmla="*/ 636626 w 669238"/>
                <a:gd name="connsiteY46" fmla="*/ 564198 h 598713"/>
                <a:gd name="connsiteX47" fmla="*/ 643013 w 669238"/>
                <a:gd name="connsiteY47" fmla="*/ 566373 h 598713"/>
                <a:gd name="connsiteX48" fmla="*/ 642333 w 669238"/>
                <a:gd name="connsiteY48" fmla="*/ 575205 h 598713"/>
                <a:gd name="connsiteX49" fmla="*/ 631055 w 669238"/>
                <a:gd name="connsiteY49" fmla="*/ 581592 h 598713"/>
                <a:gd name="connsiteX50" fmla="*/ 628065 w 669238"/>
                <a:gd name="connsiteY50" fmla="*/ 589202 h 598713"/>
                <a:gd name="connsiteX51" fmla="*/ 625212 w 669238"/>
                <a:gd name="connsiteY51" fmla="*/ 593550 h 598713"/>
                <a:gd name="connsiteX52" fmla="*/ 620184 w 669238"/>
                <a:gd name="connsiteY52" fmla="*/ 588114 h 598713"/>
                <a:gd name="connsiteX53" fmla="*/ 615020 w 669238"/>
                <a:gd name="connsiteY53" fmla="*/ 584174 h 598713"/>
                <a:gd name="connsiteX54" fmla="*/ 602926 w 669238"/>
                <a:gd name="connsiteY54" fmla="*/ 596132 h 598713"/>
                <a:gd name="connsiteX55" fmla="*/ 597083 w 669238"/>
                <a:gd name="connsiteY55" fmla="*/ 598714 h 598713"/>
                <a:gd name="connsiteX56" fmla="*/ 599937 w 669238"/>
                <a:gd name="connsiteY56" fmla="*/ 585804 h 598713"/>
                <a:gd name="connsiteX57" fmla="*/ 595317 w 669238"/>
                <a:gd name="connsiteY57" fmla="*/ 580777 h 598713"/>
                <a:gd name="connsiteX58" fmla="*/ 588386 w 669238"/>
                <a:gd name="connsiteY58" fmla="*/ 567731 h 598713"/>
                <a:gd name="connsiteX59" fmla="*/ 578331 w 669238"/>
                <a:gd name="connsiteY59" fmla="*/ 559715 h 598713"/>
                <a:gd name="connsiteX60" fmla="*/ 571264 w 669238"/>
                <a:gd name="connsiteY60" fmla="*/ 556997 h 598713"/>
                <a:gd name="connsiteX61" fmla="*/ 565694 w 669238"/>
                <a:gd name="connsiteY61" fmla="*/ 551833 h 598713"/>
                <a:gd name="connsiteX62" fmla="*/ 559035 w 669238"/>
                <a:gd name="connsiteY62" fmla="*/ 549794 h 598713"/>
                <a:gd name="connsiteX63" fmla="*/ 553327 w 669238"/>
                <a:gd name="connsiteY63" fmla="*/ 550338 h 598713"/>
                <a:gd name="connsiteX64" fmla="*/ 543680 w 669238"/>
                <a:gd name="connsiteY64" fmla="*/ 547348 h 598713"/>
                <a:gd name="connsiteX65" fmla="*/ 543001 w 669238"/>
                <a:gd name="connsiteY65" fmla="*/ 540418 h 598713"/>
                <a:gd name="connsiteX66" fmla="*/ 540283 w 669238"/>
                <a:gd name="connsiteY66" fmla="*/ 535254 h 598713"/>
                <a:gd name="connsiteX67" fmla="*/ 532809 w 669238"/>
                <a:gd name="connsiteY67" fmla="*/ 529140 h 598713"/>
                <a:gd name="connsiteX68" fmla="*/ 496799 w 669238"/>
                <a:gd name="connsiteY68" fmla="*/ 517589 h 598713"/>
                <a:gd name="connsiteX69" fmla="*/ 496527 w 669238"/>
                <a:gd name="connsiteY69" fmla="*/ 522346 h 598713"/>
                <a:gd name="connsiteX70" fmla="*/ 498973 w 669238"/>
                <a:gd name="connsiteY70" fmla="*/ 525878 h 598713"/>
                <a:gd name="connsiteX71" fmla="*/ 504137 w 669238"/>
                <a:gd name="connsiteY71" fmla="*/ 528325 h 598713"/>
                <a:gd name="connsiteX72" fmla="*/ 510388 w 669238"/>
                <a:gd name="connsiteY72" fmla="*/ 532945 h 598713"/>
                <a:gd name="connsiteX73" fmla="*/ 510388 w 669238"/>
                <a:gd name="connsiteY73" fmla="*/ 546805 h 598713"/>
                <a:gd name="connsiteX74" fmla="*/ 507670 w 669238"/>
                <a:gd name="connsiteY74" fmla="*/ 552648 h 598713"/>
                <a:gd name="connsiteX75" fmla="*/ 506583 w 669238"/>
                <a:gd name="connsiteY75" fmla="*/ 560937 h 598713"/>
                <a:gd name="connsiteX76" fmla="*/ 504273 w 669238"/>
                <a:gd name="connsiteY76" fmla="*/ 569362 h 598713"/>
                <a:gd name="connsiteX77" fmla="*/ 499789 w 669238"/>
                <a:gd name="connsiteY77" fmla="*/ 576020 h 598713"/>
                <a:gd name="connsiteX78" fmla="*/ 490005 w 669238"/>
                <a:gd name="connsiteY78" fmla="*/ 580505 h 598713"/>
                <a:gd name="connsiteX79" fmla="*/ 485656 w 669238"/>
                <a:gd name="connsiteY79" fmla="*/ 576700 h 598713"/>
                <a:gd name="connsiteX80" fmla="*/ 478590 w 669238"/>
                <a:gd name="connsiteY80" fmla="*/ 558491 h 598713"/>
                <a:gd name="connsiteX81" fmla="*/ 468671 w 669238"/>
                <a:gd name="connsiteY81" fmla="*/ 552784 h 598713"/>
                <a:gd name="connsiteX82" fmla="*/ 452908 w 669238"/>
                <a:gd name="connsiteY82" fmla="*/ 552105 h 598713"/>
                <a:gd name="connsiteX83" fmla="*/ 442173 w 669238"/>
                <a:gd name="connsiteY83" fmla="*/ 556181 h 598713"/>
                <a:gd name="connsiteX84" fmla="*/ 430487 w 669238"/>
                <a:gd name="connsiteY84" fmla="*/ 573846 h 598713"/>
                <a:gd name="connsiteX85" fmla="*/ 421111 w 669238"/>
                <a:gd name="connsiteY85" fmla="*/ 576700 h 598713"/>
                <a:gd name="connsiteX86" fmla="*/ 388906 w 669238"/>
                <a:gd name="connsiteY86" fmla="*/ 567595 h 598713"/>
                <a:gd name="connsiteX87" fmla="*/ 352080 w 669238"/>
                <a:gd name="connsiteY87" fmla="*/ 553736 h 598713"/>
                <a:gd name="connsiteX88" fmla="*/ 353032 w 669238"/>
                <a:gd name="connsiteY88" fmla="*/ 549115 h 598713"/>
                <a:gd name="connsiteX89" fmla="*/ 358875 w 669238"/>
                <a:gd name="connsiteY89" fmla="*/ 547620 h 598713"/>
                <a:gd name="connsiteX90" fmla="*/ 370017 w 669238"/>
                <a:gd name="connsiteY90" fmla="*/ 549523 h 598713"/>
                <a:gd name="connsiteX91" fmla="*/ 369474 w 669238"/>
                <a:gd name="connsiteY91" fmla="*/ 544767 h 598713"/>
                <a:gd name="connsiteX92" fmla="*/ 358195 w 669238"/>
                <a:gd name="connsiteY92" fmla="*/ 529140 h 598713"/>
                <a:gd name="connsiteX93" fmla="*/ 356158 w 669238"/>
                <a:gd name="connsiteY93" fmla="*/ 522074 h 598713"/>
                <a:gd name="connsiteX94" fmla="*/ 357652 w 669238"/>
                <a:gd name="connsiteY94" fmla="*/ 513513 h 598713"/>
                <a:gd name="connsiteX95" fmla="*/ 353983 w 669238"/>
                <a:gd name="connsiteY95" fmla="*/ 513649 h 598713"/>
                <a:gd name="connsiteX96" fmla="*/ 347189 w 669238"/>
                <a:gd name="connsiteY96" fmla="*/ 520850 h 598713"/>
                <a:gd name="connsiteX97" fmla="*/ 323817 w 669238"/>
                <a:gd name="connsiteY97" fmla="*/ 514736 h 598713"/>
                <a:gd name="connsiteX98" fmla="*/ 317294 w 669238"/>
                <a:gd name="connsiteY98" fmla="*/ 507398 h 598713"/>
                <a:gd name="connsiteX99" fmla="*/ 303570 w 669238"/>
                <a:gd name="connsiteY99" fmla="*/ 486743 h 598713"/>
                <a:gd name="connsiteX100" fmla="*/ 284137 w 669238"/>
                <a:gd name="connsiteY100" fmla="*/ 486064 h 598713"/>
                <a:gd name="connsiteX101" fmla="*/ 275033 w 669238"/>
                <a:gd name="connsiteY101" fmla="*/ 473834 h 598713"/>
                <a:gd name="connsiteX102" fmla="*/ 259135 w 669238"/>
                <a:gd name="connsiteY102" fmla="*/ 479133 h 598713"/>
                <a:gd name="connsiteX103" fmla="*/ 251117 w 669238"/>
                <a:gd name="connsiteY103" fmla="*/ 484977 h 598713"/>
                <a:gd name="connsiteX104" fmla="*/ 244052 w 669238"/>
                <a:gd name="connsiteY104" fmla="*/ 493945 h 598713"/>
                <a:gd name="connsiteX105" fmla="*/ 246769 w 669238"/>
                <a:gd name="connsiteY105" fmla="*/ 498566 h 598713"/>
                <a:gd name="connsiteX106" fmla="*/ 253835 w 669238"/>
                <a:gd name="connsiteY106" fmla="*/ 505903 h 598713"/>
                <a:gd name="connsiteX107" fmla="*/ 250574 w 669238"/>
                <a:gd name="connsiteY107" fmla="*/ 509437 h 598713"/>
                <a:gd name="connsiteX108" fmla="*/ 228017 w 669238"/>
                <a:gd name="connsiteY108" fmla="*/ 514736 h 598713"/>
                <a:gd name="connsiteX109" fmla="*/ 175564 w 669238"/>
                <a:gd name="connsiteY109" fmla="*/ 508892 h 598713"/>
                <a:gd name="connsiteX110" fmla="*/ 160209 w 669238"/>
                <a:gd name="connsiteY110" fmla="*/ 503321 h 598713"/>
                <a:gd name="connsiteX111" fmla="*/ 139555 w 669238"/>
                <a:gd name="connsiteY111" fmla="*/ 491635 h 598713"/>
                <a:gd name="connsiteX112" fmla="*/ 111019 w 669238"/>
                <a:gd name="connsiteY112" fmla="*/ 482123 h 598713"/>
                <a:gd name="connsiteX113" fmla="*/ 97294 w 669238"/>
                <a:gd name="connsiteY113" fmla="*/ 480629 h 598713"/>
                <a:gd name="connsiteX114" fmla="*/ 83841 w 669238"/>
                <a:gd name="connsiteY114" fmla="*/ 482531 h 598713"/>
                <a:gd name="connsiteX115" fmla="*/ 44706 w 669238"/>
                <a:gd name="connsiteY115" fmla="*/ 483482 h 598713"/>
                <a:gd name="connsiteX116" fmla="*/ 35602 w 669238"/>
                <a:gd name="connsiteY116" fmla="*/ 486064 h 598713"/>
                <a:gd name="connsiteX117" fmla="*/ 27856 w 669238"/>
                <a:gd name="connsiteY117" fmla="*/ 490140 h 598713"/>
                <a:gd name="connsiteX118" fmla="*/ 22829 w 669238"/>
                <a:gd name="connsiteY118" fmla="*/ 485656 h 598713"/>
                <a:gd name="connsiteX119" fmla="*/ 20519 w 669238"/>
                <a:gd name="connsiteY119" fmla="*/ 477639 h 598713"/>
                <a:gd name="connsiteX120" fmla="*/ 25003 w 669238"/>
                <a:gd name="connsiteY120" fmla="*/ 476280 h 598713"/>
                <a:gd name="connsiteX121" fmla="*/ 30031 w 669238"/>
                <a:gd name="connsiteY121" fmla="*/ 471660 h 598713"/>
                <a:gd name="connsiteX122" fmla="*/ 34651 w 669238"/>
                <a:gd name="connsiteY122" fmla="*/ 462420 h 598713"/>
                <a:gd name="connsiteX123" fmla="*/ 35195 w 669238"/>
                <a:gd name="connsiteY123" fmla="*/ 456849 h 598713"/>
                <a:gd name="connsiteX124" fmla="*/ 32069 w 669238"/>
                <a:gd name="connsiteY124" fmla="*/ 453180 h 598713"/>
                <a:gd name="connsiteX125" fmla="*/ 40630 w 669238"/>
                <a:gd name="connsiteY125" fmla="*/ 438504 h 598713"/>
                <a:gd name="connsiteX126" fmla="*/ 42668 w 669238"/>
                <a:gd name="connsiteY126" fmla="*/ 433205 h 598713"/>
                <a:gd name="connsiteX127" fmla="*/ 41309 w 669238"/>
                <a:gd name="connsiteY127" fmla="*/ 408201 h 598713"/>
                <a:gd name="connsiteX128" fmla="*/ 37505 w 669238"/>
                <a:gd name="connsiteY128" fmla="*/ 399097 h 598713"/>
                <a:gd name="connsiteX129" fmla="*/ 38048 w 669238"/>
                <a:gd name="connsiteY129" fmla="*/ 393797 h 598713"/>
                <a:gd name="connsiteX130" fmla="*/ 42124 w 669238"/>
                <a:gd name="connsiteY130" fmla="*/ 380073 h 598713"/>
                <a:gd name="connsiteX131" fmla="*/ 41445 w 669238"/>
                <a:gd name="connsiteY131" fmla="*/ 367571 h 598713"/>
                <a:gd name="connsiteX132" fmla="*/ 48511 w 669238"/>
                <a:gd name="connsiteY132" fmla="*/ 352352 h 598713"/>
                <a:gd name="connsiteX133" fmla="*/ 53675 w 669238"/>
                <a:gd name="connsiteY133" fmla="*/ 344471 h 598713"/>
                <a:gd name="connsiteX134" fmla="*/ 59518 w 669238"/>
                <a:gd name="connsiteY134" fmla="*/ 328300 h 598713"/>
                <a:gd name="connsiteX135" fmla="*/ 60877 w 669238"/>
                <a:gd name="connsiteY135" fmla="*/ 317837 h 598713"/>
                <a:gd name="connsiteX136" fmla="*/ 63323 w 669238"/>
                <a:gd name="connsiteY136" fmla="*/ 309956 h 598713"/>
                <a:gd name="connsiteX137" fmla="*/ 61557 w 669238"/>
                <a:gd name="connsiteY137" fmla="*/ 301395 h 598713"/>
                <a:gd name="connsiteX138" fmla="*/ 65633 w 669238"/>
                <a:gd name="connsiteY138" fmla="*/ 295280 h 598713"/>
                <a:gd name="connsiteX139" fmla="*/ 62915 w 669238"/>
                <a:gd name="connsiteY139" fmla="*/ 286719 h 598713"/>
                <a:gd name="connsiteX140" fmla="*/ 62100 w 669238"/>
                <a:gd name="connsiteY140" fmla="*/ 275440 h 598713"/>
                <a:gd name="connsiteX141" fmla="*/ 57072 w 669238"/>
                <a:gd name="connsiteY141" fmla="*/ 271092 h 598713"/>
                <a:gd name="connsiteX142" fmla="*/ 48239 w 669238"/>
                <a:gd name="connsiteY142" fmla="*/ 254242 h 598713"/>
                <a:gd name="connsiteX143" fmla="*/ 48511 w 669238"/>
                <a:gd name="connsiteY143" fmla="*/ 246905 h 598713"/>
                <a:gd name="connsiteX144" fmla="*/ 39271 w 669238"/>
                <a:gd name="connsiteY144" fmla="*/ 231141 h 598713"/>
                <a:gd name="connsiteX145" fmla="*/ 39135 w 669238"/>
                <a:gd name="connsiteY145" fmla="*/ 225706 h 598713"/>
                <a:gd name="connsiteX146" fmla="*/ 30302 w 669238"/>
                <a:gd name="connsiteY146" fmla="*/ 217553 h 598713"/>
                <a:gd name="connsiteX147" fmla="*/ 28536 w 669238"/>
                <a:gd name="connsiteY147" fmla="*/ 212254 h 598713"/>
                <a:gd name="connsiteX148" fmla="*/ 27720 w 669238"/>
                <a:gd name="connsiteY148" fmla="*/ 190376 h 598713"/>
                <a:gd name="connsiteX149" fmla="*/ 25275 w 669238"/>
                <a:gd name="connsiteY149" fmla="*/ 183989 h 598713"/>
                <a:gd name="connsiteX150" fmla="*/ 17665 w 669238"/>
                <a:gd name="connsiteY150" fmla="*/ 171352 h 598713"/>
                <a:gd name="connsiteX151" fmla="*/ 0 w 669238"/>
                <a:gd name="connsiteY151" fmla="*/ 153007 h 598713"/>
                <a:gd name="connsiteX152" fmla="*/ 0 w 669238"/>
                <a:gd name="connsiteY152" fmla="*/ 133983 h 598713"/>
                <a:gd name="connsiteX153" fmla="*/ 0 w 669238"/>
                <a:gd name="connsiteY153" fmla="*/ 114959 h 598713"/>
                <a:gd name="connsiteX154" fmla="*/ 0 w 669238"/>
                <a:gd name="connsiteY154" fmla="*/ 95935 h 598713"/>
                <a:gd name="connsiteX155" fmla="*/ 0 w 669238"/>
                <a:gd name="connsiteY155" fmla="*/ 76775 h 598713"/>
                <a:gd name="connsiteX156" fmla="*/ 0 w 669238"/>
                <a:gd name="connsiteY156" fmla="*/ 57616 h 598713"/>
                <a:gd name="connsiteX157" fmla="*/ 0 w 669238"/>
                <a:gd name="connsiteY157" fmla="*/ 38455 h 598713"/>
                <a:gd name="connsiteX158" fmla="*/ 0 w 669238"/>
                <a:gd name="connsiteY158" fmla="*/ 19296 h 598713"/>
                <a:gd name="connsiteX159" fmla="*/ 0 w 669238"/>
                <a:gd name="connsiteY159" fmla="*/ 135 h 598713"/>
                <a:gd name="connsiteX160" fmla="*/ 22965 w 669238"/>
                <a:gd name="connsiteY160" fmla="*/ 135 h 598713"/>
                <a:gd name="connsiteX161" fmla="*/ 45930 w 669238"/>
                <a:gd name="connsiteY161" fmla="*/ 135 h 598713"/>
                <a:gd name="connsiteX162" fmla="*/ 68894 w 669238"/>
                <a:gd name="connsiteY162" fmla="*/ 135 h 598713"/>
                <a:gd name="connsiteX163" fmla="*/ 91859 w 669238"/>
                <a:gd name="connsiteY163" fmla="*/ 135 h 598713"/>
                <a:gd name="connsiteX164" fmla="*/ 114824 w 669238"/>
                <a:gd name="connsiteY164" fmla="*/ 135 h 598713"/>
                <a:gd name="connsiteX165" fmla="*/ 137789 w 669238"/>
                <a:gd name="connsiteY165" fmla="*/ 135 h 598713"/>
                <a:gd name="connsiteX166" fmla="*/ 160753 w 669238"/>
                <a:gd name="connsiteY166" fmla="*/ 135 h 598713"/>
                <a:gd name="connsiteX167" fmla="*/ 183718 w 669238"/>
                <a:gd name="connsiteY167" fmla="*/ 135 h 598713"/>
                <a:gd name="connsiteX168" fmla="*/ 206683 w 669238"/>
                <a:gd name="connsiteY168" fmla="*/ 135 h 598713"/>
                <a:gd name="connsiteX169" fmla="*/ 229648 w 669238"/>
                <a:gd name="connsiteY169" fmla="*/ 135 h 598713"/>
                <a:gd name="connsiteX170" fmla="*/ 252612 w 669238"/>
                <a:gd name="connsiteY170" fmla="*/ 135 h 598713"/>
                <a:gd name="connsiteX171" fmla="*/ 275577 w 669238"/>
                <a:gd name="connsiteY171" fmla="*/ 135 h 598713"/>
                <a:gd name="connsiteX172" fmla="*/ 298541 w 669238"/>
                <a:gd name="connsiteY172" fmla="*/ 135 h 598713"/>
                <a:gd name="connsiteX173" fmla="*/ 321506 w 669238"/>
                <a:gd name="connsiteY173" fmla="*/ 135 h 598713"/>
                <a:gd name="connsiteX174" fmla="*/ 344471 w 669238"/>
                <a:gd name="connsiteY174" fmla="*/ 135 h 598713"/>
                <a:gd name="connsiteX175" fmla="*/ 369610 w 669238"/>
                <a:gd name="connsiteY175" fmla="*/ 0 h 598713"/>
                <a:gd name="connsiteX176" fmla="*/ 370289 w 669238"/>
                <a:gd name="connsiteY176" fmla="*/ 7474 h 598713"/>
                <a:gd name="connsiteX177" fmla="*/ 376404 w 669238"/>
                <a:gd name="connsiteY177" fmla="*/ 11958 h 598713"/>
                <a:gd name="connsiteX178" fmla="*/ 376812 w 669238"/>
                <a:gd name="connsiteY178" fmla="*/ 19975 h 598713"/>
                <a:gd name="connsiteX179" fmla="*/ 371377 w 669238"/>
                <a:gd name="connsiteY179" fmla="*/ 31525 h 598713"/>
                <a:gd name="connsiteX180" fmla="*/ 371377 w 669238"/>
                <a:gd name="connsiteY180" fmla="*/ 39542 h 598713"/>
                <a:gd name="connsiteX181" fmla="*/ 376948 w 669238"/>
                <a:gd name="connsiteY181" fmla="*/ 44027 h 598713"/>
                <a:gd name="connsiteX182" fmla="*/ 376676 w 669238"/>
                <a:gd name="connsiteY182" fmla="*/ 48783 h 598713"/>
                <a:gd name="connsiteX183" fmla="*/ 370561 w 669238"/>
                <a:gd name="connsiteY183" fmla="*/ 53810 h 598713"/>
                <a:gd name="connsiteX184" fmla="*/ 369610 w 669238"/>
                <a:gd name="connsiteY184" fmla="*/ 59246 h 598713"/>
                <a:gd name="connsiteX185" fmla="*/ 373959 w 669238"/>
                <a:gd name="connsiteY185" fmla="*/ 65089 h 598713"/>
                <a:gd name="connsiteX186" fmla="*/ 375860 w 669238"/>
                <a:gd name="connsiteY186" fmla="*/ 71883 h 598713"/>
                <a:gd name="connsiteX187" fmla="*/ 375453 w 669238"/>
                <a:gd name="connsiteY187" fmla="*/ 79629 h 598713"/>
                <a:gd name="connsiteX188" fmla="*/ 381160 w 669238"/>
                <a:gd name="connsiteY188" fmla="*/ 89684 h 598713"/>
                <a:gd name="connsiteX189" fmla="*/ 389993 w 669238"/>
                <a:gd name="connsiteY189" fmla="*/ 96071 h 598713"/>
                <a:gd name="connsiteX190" fmla="*/ 395836 w 669238"/>
                <a:gd name="connsiteY190" fmla="*/ 103681 h 598713"/>
                <a:gd name="connsiteX191" fmla="*/ 396379 w 669238"/>
                <a:gd name="connsiteY191" fmla="*/ 107894 h 598713"/>
                <a:gd name="connsiteX192" fmla="*/ 396787 w 669238"/>
                <a:gd name="connsiteY192" fmla="*/ 111834 h 598713"/>
                <a:gd name="connsiteX193" fmla="*/ 395564 w 669238"/>
                <a:gd name="connsiteY193" fmla="*/ 117405 h 598713"/>
                <a:gd name="connsiteX194" fmla="*/ 388226 w 669238"/>
                <a:gd name="connsiteY194" fmla="*/ 125559 h 598713"/>
                <a:gd name="connsiteX195" fmla="*/ 382655 w 669238"/>
                <a:gd name="connsiteY195" fmla="*/ 131538 h 598713"/>
                <a:gd name="connsiteX196" fmla="*/ 379257 w 669238"/>
                <a:gd name="connsiteY196" fmla="*/ 133711 h 598713"/>
                <a:gd name="connsiteX197" fmla="*/ 377492 w 669238"/>
                <a:gd name="connsiteY197" fmla="*/ 137788 h 598713"/>
                <a:gd name="connsiteX198" fmla="*/ 376948 w 669238"/>
                <a:gd name="connsiteY198" fmla="*/ 146485 h 598713"/>
                <a:gd name="connsiteX199" fmla="*/ 368795 w 669238"/>
                <a:gd name="connsiteY199" fmla="*/ 157763 h 598713"/>
                <a:gd name="connsiteX200" fmla="*/ 352216 w 669238"/>
                <a:gd name="connsiteY200" fmla="*/ 170808 h 598713"/>
                <a:gd name="connsiteX201" fmla="*/ 341210 w 669238"/>
                <a:gd name="connsiteY201" fmla="*/ 187387 h 598713"/>
                <a:gd name="connsiteX202" fmla="*/ 335775 w 669238"/>
                <a:gd name="connsiteY202" fmla="*/ 207361 h 598713"/>
                <a:gd name="connsiteX203" fmla="*/ 330067 w 669238"/>
                <a:gd name="connsiteY203" fmla="*/ 219999 h 598713"/>
                <a:gd name="connsiteX204" fmla="*/ 324088 w 669238"/>
                <a:gd name="connsiteY204" fmla="*/ 225434 h 598713"/>
                <a:gd name="connsiteX205" fmla="*/ 321099 w 669238"/>
                <a:gd name="connsiteY205" fmla="*/ 235898 h 598713"/>
                <a:gd name="connsiteX206" fmla="*/ 321099 w 669238"/>
                <a:gd name="connsiteY206" fmla="*/ 251389 h 598713"/>
                <a:gd name="connsiteX207" fmla="*/ 317294 w 669238"/>
                <a:gd name="connsiteY207" fmla="*/ 259950 h 598713"/>
                <a:gd name="connsiteX208" fmla="*/ 309684 w 669238"/>
                <a:gd name="connsiteY208" fmla="*/ 261581 h 598713"/>
                <a:gd name="connsiteX209" fmla="*/ 308053 w 669238"/>
                <a:gd name="connsiteY209" fmla="*/ 270413 h 598713"/>
                <a:gd name="connsiteX210" fmla="*/ 312402 w 669238"/>
                <a:gd name="connsiteY210" fmla="*/ 286447 h 598713"/>
                <a:gd name="connsiteX211" fmla="*/ 310499 w 669238"/>
                <a:gd name="connsiteY211" fmla="*/ 293105 h 598713"/>
                <a:gd name="connsiteX212" fmla="*/ 305200 w 669238"/>
                <a:gd name="connsiteY212" fmla="*/ 298405 h 598713"/>
                <a:gd name="connsiteX213" fmla="*/ 304656 w 669238"/>
                <a:gd name="connsiteY213" fmla="*/ 302482 h 598713"/>
                <a:gd name="connsiteX214" fmla="*/ 335231 w 669238"/>
                <a:gd name="connsiteY214" fmla="*/ 302618 h 598713"/>
                <a:gd name="connsiteX215" fmla="*/ 365941 w 669238"/>
                <a:gd name="connsiteY215" fmla="*/ 302618 h 598713"/>
                <a:gd name="connsiteX216" fmla="*/ 396651 w 669238"/>
                <a:gd name="connsiteY216" fmla="*/ 302618 h 598713"/>
                <a:gd name="connsiteX217" fmla="*/ 427362 w 669238"/>
                <a:gd name="connsiteY217" fmla="*/ 302618 h 598713"/>
                <a:gd name="connsiteX218" fmla="*/ 458072 w 669238"/>
                <a:gd name="connsiteY218" fmla="*/ 302618 h 598713"/>
                <a:gd name="connsiteX219" fmla="*/ 488782 w 669238"/>
                <a:gd name="connsiteY219" fmla="*/ 302618 h 598713"/>
                <a:gd name="connsiteX220" fmla="*/ 519492 w 669238"/>
                <a:gd name="connsiteY220" fmla="*/ 302618 h 598713"/>
                <a:gd name="connsiteX221" fmla="*/ 550202 w 669238"/>
                <a:gd name="connsiteY221" fmla="*/ 302618 h 598713"/>
                <a:gd name="connsiteX222" fmla="*/ 546398 w 669238"/>
                <a:gd name="connsiteY222" fmla="*/ 319739 h 598713"/>
                <a:gd name="connsiteX223" fmla="*/ 537429 w 669238"/>
                <a:gd name="connsiteY223" fmla="*/ 342704 h 598713"/>
                <a:gd name="connsiteX224" fmla="*/ 537022 w 669238"/>
                <a:gd name="connsiteY224" fmla="*/ 348683 h 598713"/>
                <a:gd name="connsiteX225" fmla="*/ 539332 w 669238"/>
                <a:gd name="connsiteY225" fmla="*/ 356157 h 598713"/>
                <a:gd name="connsiteX226" fmla="*/ 539332 w 669238"/>
                <a:gd name="connsiteY226" fmla="*/ 360369 h 598713"/>
                <a:gd name="connsiteX227" fmla="*/ 542729 w 669238"/>
                <a:gd name="connsiteY227" fmla="*/ 366620 h 598713"/>
                <a:gd name="connsiteX228" fmla="*/ 550066 w 669238"/>
                <a:gd name="connsiteY228" fmla="*/ 372871 h 598713"/>
                <a:gd name="connsiteX229" fmla="*/ 556589 w 669238"/>
                <a:gd name="connsiteY229" fmla="*/ 382247 h 598713"/>
                <a:gd name="connsiteX230" fmla="*/ 562296 w 669238"/>
                <a:gd name="connsiteY230" fmla="*/ 399097 h 598713"/>
                <a:gd name="connsiteX231" fmla="*/ 563791 w 669238"/>
                <a:gd name="connsiteY231" fmla="*/ 406843 h 598713"/>
                <a:gd name="connsiteX232" fmla="*/ 568547 w 669238"/>
                <a:gd name="connsiteY232" fmla="*/ 417577 h 598713"/>
                <a:gd name="connsiteX233" fmla="*/ 570993 w 669238"/>
                <a:gd name="connsiteY233" fmla="*/ 419616 h 598713"/>
                <a:gd name="connsiteX234" fmla="*/ 574526 w 669238"/>
                <a:gd name="connsiteY234" fmla="*/ 420839 h 598713"/>
                <a:gd name="connsiteX235" fmla="*/ 578467 w 669238"/>
                <a:gd name="connsiteY235" fmla="*/ 421382 h 598713"/>
                <a:gd name="connsiteX236" fmla="*/ 616515 w 669238"/>
                <a:gd name="connsiteY236" fmla="*/ 437417 h 598713"/>
                <a:gd name="connsiteX237" fmla="*/ 616923 w 669238"/>
                <a:gd name="connsiteY237" fmla="*/ 444211 h 598713"/>
                <a:gd name="connsiteX238" fmla="*/ 610672 w 669238"/>
                <a:gd name="connsiteY238" fmla="*/ 440814 h 598713"/>
                <a:gd name="connsiteX239" fmla="*/ 601432 w 669238"/>
                <a:gd name="connsiteY239" fmla="*/ 440542 h 598713"/>
                <a:gd name="connsiteX240" fmla="*/ 605508 w 669238"/>
                <a:gd name="connsiteY240" fmla="*/ 438232 h 598713"/>
                <a:gd name="connsiteX241" fmla="*/ 608362 w 669238"/>
                <a:gd name="connsiteY241" fmla="*/ 435922 h 598713"/>
                <a:gd name="connsiteX242" fmla="*/ 609856 w 669238"/>
                <a:gd name="connsiteY242" fmla="*/ 433476 h 598713"/>
                <a:gd name="connsiteX243" fmla="*/ 621542 w 669238"/>
                <a:gd name="connsiteY243" fmla="*/ 424915 h 598713"/>
                <a:gd name="connsiteX244" fmla="*/ 618145 w 669238"/>
                <a:gd name="connsiteY244" fmla="*/ 431166 h 598713"/>
                <a:gd name="connsiteX245" fmla="*/ 616515 w 669238"/>
                <a:gd name="connsiteY245" fmla="*/ 437417 h 598713"/>
                <a:gd name="connsiteX246" fmla="*/ 667200 w 669238"/>
                <a:gd name="connsiteY246" fmla="*/ 478047 h 598713"/>
                <a:gd name="connsiteX247" fmla="*/ 663668 w 669238"/>
                <a:gd name="connsiteY247" fmla="*/ 482667 h 598713"/>
                <a:gd name="connsiteX248" fmla="*/ 667200 w 669238"/>
                <a:gd name="connsiteY248" fmla="*/ 460246 h 598713"/>
                <a:gd name="connsiteX249" fmla="*/ 662172 w 669238"/>
                <a:gd name="connsiteY249" fmla="*/ 441357 h 598713"/>
                <a:gd name="connsiteX250" fmla="*/ 667472 w 669238"/>
                <a:gd name="connsiteY250" fmla="*/ 449646 h 598713"/>
                <a:gd name="connsiteX251" fmla="*/ 669239 w 669238"/>
                <a:gd name="connsiteY251" fmla="*/ 459431 h 598713"/>
                <a:gd name="connsiteX252" fmla="*/ 667200 w 669238"/>
                <a:gd name="connsiteY252" fmla="*/ 478047 h 598713"/>
                <a:gd name="connsiteX253" fmla="*/ 659319 w 669238"/>
                <a:gd name="connsiteY253" fmla="*/ 491907 h 598713"/>
                <a:gd name="connsiteX254" fmla="*/ 652389 w 669238"/>
                <a:gd name="connsiteY254" fmla="*/ 499516 h 598713"/>
                <a:gd name="connsiteX255" fmla="*/ 652661 w 669238"/>
                <a:gd name="connsiteY255" fmla="*/ 496663 h 598713"/>
                <a:gd name="connsiteX256" fmla="*/ 657824 w 669238"/>
                <a:gd name="connsiteY256" fmla="*/ 488918 h 598713"/>
                <a:gd name="connsiteX257" fmla="*/ 661493 w 669238"/>
                <a:gd name="connsiteY257" fmla="*/ 485928 h 598713"/>
                <a:gd name="connsiteX258" fmla="*/ 659319 w 669238"/>
                <a:gd name="connsiteY258" fmla="*/ 491907 h 598713"/>
                <a:gd name="connsiteX259" fmla="*/ 287806 w 669238"/>
                <a:gd name="connsiteY259" fmla="*/ 523025 h 598713"/>
                <a:gd name="connsiteX260" fmla="*/ 283051 w 669238"/>
                <a:gd name="connsiteY260" fmla="*/ 525063 h 598713"/>
                <a:gd name="connsiteX261" fmla="*/ 261853 w 669238"/>
                <a:gd name="connsiteY261" fmla="*/ 512426 h 598713"/>
                <a:gd name="connsiteX262" fmla="*/ 260493 w 669238"/>
                <a:gd name="connsiteY262" fmla="*/ 506991 h 598713"/>
                <a:gd name="connsiteX263" fmla="*/ 270957 w 669238"/>
                <a:gd name="connsiteY263" fmla="*/ 502098 h 598713"/>
                <a:gd name="connsiteX264" fmla="*/ 277343 w 669238"/>
                <a:gd name="connsiteY264" fmla="*/ 502506 h 598713"/>
                <a:gd name="connsiteX265" fmla="*/ 287399 w 669238"/>
                <a:gd name="connsiteY265" fmla="*/ 508892 h 598713"/>
                <a:gd name="connsiteX266" fmla="*/ 291068 w 669238"/>
                <a:gd name="connsiteY266" fmla="*/ 510659 h 598713"/>
                <a:gd name="connsiteX267" fmla="*/ 292834 w 669238"/>
                <a:gd name="connsiteY267" fmla="*/ 513241 h 598713"/>
                <a:gd name="connsiteX268" fmla="*/ 291883 w 669238"/>
                <a:gd name="connsiteY268" fmla="*/ 517317 h 598713"/>
                <a:gd name="connsiteX269" fmla="*/ 287806 w 669238"/>
                <a:gd name="connsiteY269" fmla="*/ 523025 h 598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669238" h="598713">
                  <a:moveTo>
                    <a:pt x="578467" y="421382"/>
                  </a:moveTo>
                  <a:lnTo>
                    <a:pt x="569770" y="425323"/>
                  </a:lnTo>
                  <a:lnTo>
                    <a:pt x="523025" y="410240"/>
                  </a:lnTo>
                  <a:lnTo>
                    <a:pt x="511339" y="398010"/>
                  </a:lnTo>
                  <a:lnTo>
                    <a:pt x="501012" y="395428"/>
                  </a:lnTo>
                  <a:lnTo>
                    <a:pt x="488374" y="393933"/>
                  </a:lnTo>
                  <a:lnTo>
                    <a:pt x="474786" y="408881"/>
                  </a:lnTo>
                  <a:lnTo>
                    <a:pt x="464458" y="429127"/>
                  </a:lnTo>
                  <a:lnTo>
                    <a:pt x="480901" y="440134"/>
                  </a:lnTo>
                  <a:lnTo>
                    <a:pt x="494897" y="445434"/>
                  </a:lnTo>
                  <a:lnTo>
                    <a:pt x="518133" y="440949"/>
                  </a:lnTo>
                  <a:lnTo>
                    <a:pt x="530907" y="431166"/>
                  </a:lnTo>
                  <a:lnTo>
                    <a:pt x="541370" y="431438"/>
                  </a:lnTo>
                  <a:lnTo>
                    <a:pt x="546398" y="429399"/>
                  </a:lnTo>
                  <a:lnTo>
                    <a:pt x="551018" y="424236"/>
                  </a:lnTo>
                  <a:lnTo>
                    <a:pt x="559987" y="428312"/>
                  </a:lnTo>
                  <a:lnTo>
                    <a:pt x="560258" y="432389"/>
                  </a:lnTo>
                  <a:lnTo>
                    <a:pt x="553872" y="438096"/>
                  </a:lnTo>
                  <a:lnTo>
                    <a:pt x="545854" y="442852"/>
                  </a:lnTo>
                  <a:lnTo>
                    <a:pt x="540962" y="448559"/>
                  </a:lnTo>
                  <a:lnTo>
                    <a:pt x="550066" y="459974"/>
                  </a:lnTo>
                  <a:lnTo>
                    <a:pt x="564470" y="463779"/>
                  </a:lnTo>
                  <a:lnTo>
                    <a:pt x="569906" y="462148"/>
                  </a:lnTo>
                  <a:lnTo>
                    <a:pt x="573303" y="449374"/>
                  </a:lnTo>
                  <a:lnTo>
                    <a:pt x="582136" y="441085"/>
                  </a:lnTo>
                  <a:lnTo>
                    <a:pt x="594093" y="442852"/>
                  </a:lnTo>
                  <a:lnTo>
                    <a:pt x="592327" y="448016"/>
                  </a:lnTo>
                  <a:lnTo>
                    <a:pt x="593958" y="452907"/>
                  </a:lnTo>
                  <a:lnTo>
                    <a:pt x="599529" y="461197"/>
                  </a:lnTo>
                  <a:lnTo>
                    <a:pt x="598850" y="473154"/>
                  </a:lnTo>
                  <a:lnTo>
                    <a:pt x="599937" y="476008"/>
                  </a:lnTo>
                  <a:lnTo>
                    <a:pt x="587028" y="481308"/>
                  </a:lnTo>
                  <a:lnTo>
                    <a:pt x="577380" y="483075"/>
                  </a:lnTo>
                  <a:lnTo>
                    <a:pt x="569634" y="490005"/>
                  </a:lnTo>
                  <a:lnTo>
                    <a:pt x="573710" y="493945"/>
                  </a:lnTo>
                  <a:lnTo>
                    <a:pt x="565830" y="497478"/>
                  </a:lnTo>
                  <a:lnTo>
                    <a:pt x="560530" y="496119"/>
                  </a:lnTo>
                  <a:lnTo>
                    <a:pt x="557812" y="497478"/>
                  </a:lnTo>
                  <a:lnTo>
                    <a:pt x="556997" y="501691"/>
                  </a:lnTo>
                  <a:lnTo>
                    <a:pt x="552920" y="505631"/>
                  </a:lnTo>
                  <a:lnTo>
                    <a:pt x="558763" y="517453"/>
                  </a:lnTo>
                  <a:lnTo>
                    <a:pt x="570857" y="525199"/>
                  </a:lnTo>
                  <a:lnTo>
                    <a:pt x="579418" y="534847"/>
                  </a:lnTo>
                  <a:lnTo>
                    <a:pt x="613661" y="547484"/>
                  </a:lnTo>
                  <a:lnTo>
                    <a:pt x="621951" y="547076"/>
                  </a:lnTo>
                  <a:lnTo>
                    <a:pt x="630103" y="559850"/>
                  </a:lnTo>
                  <a:lnTo>
                    <a:pt x="636626" y="564198"/>
                  </a:lnTo>
                  <a:lnTo>
                    <a:pt x="643013" y="566373"/>
                  </a:lnTo>
                  <a:lnTo>
                    <a:pt x="642333" y="575205"/>
                  </a:lnTo>
                  <a:lnTo>
                    <a:pt x="631055" y="581592"/>
                  </a:lnTo>
                  <a:lnTo>
                    <a:pt x="628065" y="589202"/>
                  </a:lnTo>
                  <a:lnTo>
                    <a:pt x="625212" y="593550"/>
                  </a:lnTo>
                  <a:lnTo>
                    <a:pt x="620184" y="588114"/>
                  </a:lnTo>
                  <a:lnTo>
                    <a:pt x="615020" y="584174"/>
                  </a:lnTo>
                  <a:lnTo>
                    <a:pt x="602926" y="596132"/>
                  </a:lnTo>
                  <a:lnTo>
                    <a:pt x="597083" y="598714"/>
                  </a:lnTo>
                  <a:lnTo>
                    <a:pt x="599937" y="585804"/>
                  </a:lnTo>
                  <a:lnTo>
                    <a:pt x="595317" y="580777"/>
                  </a:lnTo>
                  <a:lnTo>
                    <a:pt x="588386" y="567731"/>
                  </a:lnTo>
                  <a:lnTo>
                    <a:pt x="578331" y="559715"/>
                  </a:lnTo>
                  <a:lnTo>
                    <a:pt x="571264" y="556997"/>
                  </a:lnTo>
                  <a:lnTo>
                    <a:pt x="565694" y="551833"/>
                  </a:lnTo>
                  <a:lnTo>
                    <a:pt x="559035" y="549794"/>
                  </a:lnTo>
                  <a:lnTo>
                    <a:pt x="553327" y="550338"/>
                  </a:lnTo>
                  <a:lnTo>
                    <a:pt x="543680" y="547348"/>
                  </a:lnTo>
                  <a:lnTo>
                    <a:pt x="543001" y="540418"/>
                  </a:lnTo>
                  <a:lnTo>
                    <a:pt x="540283" y="535254"/>
                  </a:lnTo>
                  <a:lnTo>
                    <a:pt x="532809" y="529140"/>
                  </a:lnTo>
                  <a:lnTo>
                    <a:pt x="496799" y="517589"/>
                  </a:lnTo>
                  <a:lnTo>
                    <a:pt x="496527" y="522346"/>
                  </a:lnTo>
                  <a:lnTo>
                    <a:pt x="498973" y="525878"/>
                  </a:lnTo>
                  <a:lnTo>
                    <a:pt x="504137" y="528325"/>
                  </a:lnTo>
                  <a:lnTo>
                    <a:pt x="510388" y="532945"/>
                  </a:lnTo>
                  <a:lnTo>
                    <a:pt x="510388" y="546805"/>
                  </a:lnTo>
                  <a:lnTo>
                    <a:pt x="507670" y="552648"/>
                  </a:lnTo>
                  <a:lnTo>
                    <a:pt x="506583" y="560937"/>
                  </a:lnTo>
                  <a:lnTo>
                    <a:pt x="504273" y="569362"/>
                  </a:lnTo>
                  <a:lnTo>
                    <a:pt x="499789" y="576020"/>
                  </a:lnTo>
                  <a:lnTo>
                    <a:pt x="490005" y="580505"/>
                  </a:lnTo>
                  <a:lnTo>
                    <a:pt x="485656" y="576700"/>
                  </a:lnTo>
                  <a:lnTo>
                    <a:pt x="478590" y="558491"/>
                  </a:lnTo>
                  <a:lnTo>
                    <a:pt x="468671" y="552784"/>
                  </a:lnTo>
                  <a:lnTo>
                    <a:pt x="452908" y="552105"/>
                  </a:lnTo>
                  <a:lnTo>
                    <a:pt x="442173" y="556181"/>
                  </a:lnTo>
                  <a:lnTo>
                    <a:pt x="430487" y="573846"/>
                  </a:lnTo>
                  <a:lnTo>
                    <a:pt x="421111" y="576700"/>
                  </a:lnTo>
                  <a:lnTo>
                    <a:pt x="388906" y="567595"/>
                  </a:lnTo>
                  <a:lnTo>
                    <a:pt x="352080" y="553736"/>
                  </a:lnTo>
                  <a:lnTo>
                    <a:pt x="353032" y="549115"/>
                  </a:lnTo>
                  <a:lnTo>
                    <a:pt x="358875" y="547620"/>
                  </a:lnTo>
                  <a:lnTo>
                    <a:pt x="370017" y="549523"/>
                  </a:lnTo>
                  <a:lnTo>
                    <a:pt x="369474" y="544767"/>
                  </a:lnTo>
                  <a:lnTo>
                    <a:pt x="358195" y="529140"/>
                  </a:lnTo>
                  <a:lnTo>
                    <a:pt x="356158" y="522074"/>
                  </a:lnTo>
                  <a:lnTo>
                    <a:pt x="357652" y="513513"/>
                  </a:lnTo>
                  <a:lnTo>
                    <a:pt x="353983" y="513649"/>
                  </a:lnTo>
                  <a:lnTo>
                    <a:pt x="347189" y="520850"/>
                  </a:lnTo>
                  <a:lnTo>
                    <a:pt x="323817" y="514736"/>
                  </a:lnTo>
                  <a:lnTo>
                    <a:pt x="317294" y="507398"/>
                  </a:lnTo>
                  <a:lnTo>
                    <a:pt x="303570" y="486743"/>
                  </a:lnTo>
                  <a:lnTo>
                    <a:pt x="284137" y="486064"/>
                  </a:lnTo>
                  <a:lnTo>
                    <a:pt x="275033" y="473834"/>
                  </a:lnTo>
                  <a:lnTo>
                    <a:pt x="259135" y="479133"/>
                  </a:lnTo>
                  <a:lnTo>
                    <a:pt x="251117" y="484977"/>
                  </a:lnTo>
                  <a:lnTo>
                    <a:pt x="244052" y="493945"/>
                  </a:lnTo>
                  <a:lnTo>
                    <a:pt x="246769" y="498566"/>
                  </a:lnTo>
                  <a:lnTo>
                    <a:pt x="253835" y="505903"/>
                  </a:lnTo>
                  <a:lnTo>
                    <a:pt x="250574" y="509437"/>
                  </a:lnTo>
                  <a:lnTo>
                    <a:pt x="228017" y="514736"/>
                  </a:lnTo>
                  <a:lnTo>
                    <a:pt x="175564" y="508892"/>
                  </a:lnTo>
                  <a:lnTo>
                    <a:pt x="160209" y="503321"/>
                  </a:lnTo>
                  <a:lnTo>
                    <a:pt x="139555" y="491635"/>
                  </a:lnTo>
                  <a:lnTo>
                    <a:pt x="111019" y="482123"/>
                  </a:lnTo>
                  <a:lnTo>
                    <a:pt x="97294" y="480629"/>
                  </a:lnTo>
                  <a:lnTo>
                    <a:pt x="83841" y="482531"/>
                  </a:lnTo>
                  <a:lnTo>
                    <a:pt x="44706" y="483482"/>
                  </a:lnTo>
                  <a:lnTo>
                    <a:pt x="35602" y="486064"/>
                  </a:lnTo>
                  <a:lnTo>
                    <a:pt x="27856" y="490140"/>
                  </a:lnTo>
                  <a:lnTo>
                    <a:pt x="22829" y="485656"/>
                  </a:lnTo>
                  <a:lnTo>
                    <a:pt x="20519" y="477639"/>
                  </a:lnTo>
                  <a:lnTo>
                    <a:pt x="25003" y="476280"/>
                  </a:lnTo>
                  <a:lnTo>
                    <a:pt x="30031" y="471660"/>
                  </a:lnTo>
                  <a:lnTo>
                    <a:pt x="34651" y="462420"/>
                  </a:lnTo>
                  <a:lnTo>
                    <a:pt x="35195" y="456849"/>
                  </a:lnTo>
                  <a:lnTo>
                    <a:pt x="32069" y="453180"/>
                  </a:lnTo>
                  <a:lnTo>
                    <a:pt x="40630" y="438504"/>
                  </a:lnTo>
                  <a:lnTo>
                    <a:pt x="42668" y="433205"/>
                  </a:lnTo>
                  <a:lnTo>
                    <a:pt x="41309" y="408201"/>
                  </a:lnTo>
                  <a:lnTo>
                    <a:pt x="37505" y="399097"/>
                  </a:lnTo>
                  <a:lnTo>
                    <a:pt x="38048" y="393797"/>
                  </a:lnTo>
                  <a:lnTo>
                    <a:pt x="42124" y="380073"/>
                  </a:lnTo>
                  <a:lnTo>
                    <a:pt x="41445" y="367571"/>
                  </a:lnTo>
                  <a:lnTo>
                    <a:pt x="48511" y="352352"/>
                  </a:lnTo>
                  <a:lnTo>
                    <a:pt x="53675" y="344471"/>
                  </a:lnTo>
                  <a:lnTo>
                    <a:pt x="59518" y="328300"/>
                  </a:lnTo>
                  <a:lnTo>
                    <a:pt x="60877" y="317837"/>
                  </a:lnTo>
                  <a:lnTo>
                    <a:pt x="63323" y="309956"/>
                  </a:lnTo>
                  <a:lnTo>
                    <a:pt x="61557" y="301395"/>
                  </a:lnTo>
                  <a:lnTo>
                    <a:pt x="65633" y="295280"/>
                  </a:lnTo>
                  <a:lnTo>
                    <a:pt x="62915" y="286719"/>
                  </a:lnTo>
                  <a:lnTo>
                    <a:pt x="62100" y="275440"/>
                  </a:lnTo>
                  <a:lnTo>
                    <a:pt x="57072" y="271092"/>
                  </a:lnTo>
                  <a:lnTo>
                    <a:pt x="48239" y="254242"/>
                  </a:lnTo>
                  <a:lnTo>
                    <a:pt x="48511" y="246905"/>
                  </a:lnTo>
                  <a:lnTo>
                    <a:pt x="39271" y="231141"/>
                  </a:lnTo>
                  <a:lnTo>
                    <a:pt x="39135" y="225706"/>
                  </a:lnTo>
                  <a:lnTo>
                    <a:pt x="30302" y="217553"/>
                  </a:lnTo>
                  <a:lnTo>
                    <a:pt x="28536" y="212254"/>
                  </a:lnTo>
                  <a:lnTo>
                    <a:pt x="27720" y="190376"/>
                  </a:lnTo>
                  <a:lnTo>
                    <a:pt x="25275" y="183989"/>
                  </a:lnTo>
                  <a:lnTo>
                    <a:pt x="17665" y="171352"/>
                  </a:lnTo>
                  <a:lnTo>
                    <a:pt x="0" y="153007"/>
                  </a:lnTo>
                  <a:lnTo>
                    <a:pt x="0" y="133983"/>
                  </a:lnTo>
                  <a:lnTo>
                    <a:pt x="0" y="114959"/>
                  </a:lnTo>
                  <a:lnTo>
                    <a:pt x="0" y="95935"/>
                  </a:lnTo>
                  <a:lnTo>
                    <a:pt x="0" y="76775"/>
                  </a:lnTo>
                  <a:lnTo>
                    <a:pt x="0" y="57616"/>
                  </a:lnTo>
                  <a:lnTo>
                    <a:pt x="0" y="38455"/>
                  </a:lnTo>
                  <a:lnTo>
                    <a:pt x="0" y="19296"/>
                  </a:lnTo>
                  <a:lnTo>
                    <a:pt x="0" y="135"/>
                  </a:lnTo>
                  <a:lnTo>
                    <a:pt x="22965" y="135"/>
                  </a:lnTo>
                  <a:lnTo>
                    <a:pt x="45930" y="135"/>
                  </a:lnTo>
                  <a:lnTo>
                    <a:pt x="68894" y="135"/>
                  </a:lnTo>
                  <a:lnTo>
                    <a:pt x="91859" y="135"/>
                  </a:lnTo>
                  <a:lnTo>
                    <a:pt x="114824" y="135"/>
                  </a:lnTo>
                  <a:lnTo>
                    <a:pt x="137789" y="135"/>
                  </a:lnTo>
                  <a:lnTo>
                    <a:pt x="160753" y="135"/>
                  </a:lnTo>
                  <a:lnTo>
                    <a:pt x="183718" y="135"/>
                  </a:lnTo>
                  <a:lnTo>
                    <a:pt x="206683" y="135"/>
                  </a:lnTo>
                  <a:lnTo>
                    <a:pt x="229648" y="135"/>
                  </a:lnTo>
                  <a:lnTo>
                    <a:pt x="252612" y="135"/>
                  </a:lnTo>
                  <a:lnTo>
                    <a:pt x="275577" y="135"/>
                  </a:lnTo>
                  <a:lnTo>
                    <a:pt x="298541" y="135"/>
                  </a:lnTo>
                  <a:lnTo>
                    <a:pt x="321506" y="135"/>
                  </a:lnTo>
                  <a:lnTo>
                    <a:pt x="344471" y="135"/>
                  </a:lnTo>
                  <a:lnTo>
                    <a:pt x="369610" y="0"/>
                  </a:lnTo>
                  <a:lnTo>
                    <a:pt x="370289" y="7474"/>
                  </a:lnTo>
                  <a:lnTo>
                    <a:pt x="376404" y="11958"/>
                  </a:lnTo>
                  <a:lnTo>
                    <a:pt x="376812" y="19975"/>
                  </a:lnTo>
                  <a:lnTo>
                    <a:pt x="371377" y="31525"/>
                  </a:lnTo>
                  <a:lnTo>
                    <a:pt x="371377" y="39542"/>
                  </a:lnTo>
                  <a:lnTo>
                    <a:pt x="376948" y="44027"/>
                  </a:lnTo>
                  <a:lnTo>
                    <a:pt x="376676" y="48783"/>
                  </a:lnTo>
                  <a:lnTo>
                    <a:pt x="370561" y="53810"/>
                  </a:lnTo>
                  <a:lnTo>
                    <a:pt x="369610" y="59246"/>
                  </a:lnTo>
                  <a:lnTo>
                    <a:pt x="373959" y="65089"/>
                  </a:lnTo>
                  <a:lnTo>
                    <a:pt x="375860" y="71883"/>
                  </a:lnTo>
                  <a:lnTo>
                    <a:pt x="375453" y="79629"/>
                  </a:lnTo>
                  <a:lnTo>
                    <a:pt x="381160" y="89684"/>
                  </a:lnTo>
                  <a:lnTo>
                    <a:pt x="389993" y="96071"/>
                  </a:lnTo>
                  <a:lnTo>
                    <a:pt x="395836" y="103681"/>
                  </a:lnTo>
                  <a:lnTo>
                    <a:pt x="396379" y="107894"/>
                  </a:lnTo>
                  <a:lnTo>
                    <a:pt x="396787" y="111834"/>
                  </a:lnTo>
                  <a:lnTo>
                    <a:pt x="395564" y="117405"/>
                  </a:lnTo>
                  <a:lnTo>
                    <a:pt x="388226" y="125559"/>
                  </a:lnTo>
                  <a:lnTo>
                    <a:pt x="382655" y="131538"/>
                  </a:lnTo>
                  <a:lnTo>
                    <a:pt x="379257" y="133711"/>
                  </a:lnTo>
                  <a:lnTo>
                    <a:pt x="377492" y="137788"/>
                  </a:lnTo>
                  <a:lnTo>
                    <a:pt x="376948" y="146485"/>
                  </a:lnTo>
                  <a:lnTo>
                    <a:pt x="368795" y="157763"/>
                  </a:lnTo>
                  <a:lnTo>
                    <a:pt x="352216" y="170808"/>
                  </a:lnTo>
                  <a:lnTo>
                    <a:pt x="341210" y="187387"/>
                  </a:lnTo>
                  <a:lnTo>
                    <a:pt x="335775" y="207361"/>
                  </a:lnTo>
                  <a:lnTo>
                    <a:pt x="330067" y="219999"/>
                  </a:lnTo>
                  <a:lnTo>
                    <a:pt x="324088" y="225434"/>
                  </a:lnTo>
                  <a:lnTo>
                    <a:pt x="321099" y="235898"/>
                  </a:lnTo>
                  <a:lnTo>
                    <a:pt x="321099" y="251389"/>
                  </a:lnTo>
                  <a:lnTo>
                    <a:pt x="317294" y="259950"/>
                  </a:lnTo>
                  <a:lnTo>
                    <a:pt x="309684" y="261581"/>
                  </a:lnTo>
                  <a:lnTo>
                    <a:pt x="308053" y="270413"/>
                  </a:lnTo>
                  <a:lnTo>
                    <a:pt x="312402" y="286447"/>
                  </a:lnTo>
                  <a:lnTo>
                    <a:pt x="310499" y="293105"/>
                  </a:lnTo>
                  <a:lnTo>
                    <a:pt x="305200" y="298405"/>
                  </a:lnTo>
                  <a:lnTo>
                    <a:pt x="304656" y="302482"/>
                  </a:lnTo>
                  <a:lnTo>
                    <a:pt x="335231" y="302618"/>
                  </a:lnTo>
                  <a:lnTo>
                    <a:pt x="365941" y="302618"/>
                  </a:lnTo>
                  <a:lnTo>
                    <a:pt x="396651" y="302618"/>
                  </a:lnTo>
                  <a:lnTo>
                    <a:pt x="427362" y="302618"/>
                  </a:lnTo>
                  <a:lnTo>
                    <a:pt x="458072" y="302618"/>
                  </a:lnTo>
                  <a:lnTo>
                    <a:pt x="488782" y="302618"/>
                  </a:lnTo>
                  <a:lnTo>
                    <a:pt x="519492" y="302618"/>
                  </a:lnTo>
                  <a:lnTo>
                    <a:pt x="550202" y="302618"/>
                  </a:lnTo>
                  <a:lnTo>
                    <a:pt x="546398" y="319739"/>
                  </a:lnTo>
                  <a:lnTo>
                    <a:pt x="537429" y="342704"/>
                  </a:lnTo>
                  <a:lnTo>
                    <a:pt x="537022" y="348683"/>
                  </a:lnTo>
                  <a:lnTo>
                    <a:pt x="539332" y="356157"/>
                  </a:lnTo>
                  <a:lnTo>
                    <a:pt x="539332" y="360369"/>
                  </a:lnTo>
                  <a:lnTo>
                    <a:pt x="542729" y="366620"/>
                  </a:lnTo>
                  <a:lnTo>
                    <a:pt x="550066" y="372871"/>
                  </a:lnTo>
                  <a:lnTo>
                    <a:pt x="556589" y="382247"/>
                  </a:lnTo>
                  <a:lnTo>
                    <a:pt x="562296" y="399097"/>
                  </a:lnTo>
                  <a:lnTo>
                    <a:pt x="563791" y="406843"/>
                  </a:lnTo>
                  <a:lnTo>
                    <a:pt x="568547" y="417577"/>
                  </a:lnTo>
                  <a:lnTo>
                    <a:pt x="570993" y="419616"/>
                  </a:lnTo>
                  <a:lnTo>
                    <a:pt x="574526" y="420839"/>
                  </a:lnTo>
                  <a:lnTo>
                    <a:pt x="578467" y="421382"/>
                  </a:lnTo>
                  <a:close/>
                  <a:moveTo>
                    <a:pt x="616515" y="437417"/>
                  </a:moveTo>
                  <a:lnTo>
                    <a:pt x="616923" y="444211"/>
                  </a:lnTo>
                  <a:lnTo>
                    <a:pt x="610672" y="440814"/>
                  </a:lnTo>
                  <a:lnTo>
                    <a:pt x="601432" y="440542"/>
                  </a:lnTo>
                  <a:lnTo>
                    <a:pt x="605508" y="438232"/>
                  </a:lnTo>
                  <a:lnTo>
                    <a:pt x="608362" y="435922"/>
                  </a:lnTo>
                  <a:lnTo>
                    <a:pt x="609856" y="433476"/>
                  </a:lnTo>
                  <a:lnTo>
                    <a:pt x="621542" y="424915"/>
                  </a:lnTo>
                  <a:lnTo>
                    <a:pt x="618145" y="431166"/>
                  </a:lnTo>
                  <a:lnTo>
                    <a:pt x="616515" y="437417"/>
                  </a:lnTo>
                  <a:close/>
                  <a:moveTo>
                    <a:pt x="667200" y="478047"/>
                  </a:moveTo>
                  <a:lnTo>
                    <a:pt x="663668" y="482667"/>
                  </a:lnTo>
                  <a:lnTo>
                    <a:pt x="667200" y="460246"/>
                  </a:lnTo>
                  <a:lnTo>
                    <a:pt x="662172" y="441357"/>
                  </a:lnTo>
                  <a:lnTo>
                    <a:pt x="667472" y="449646"/>
                  </a:lnTo>
                  <a:lnTo>
                    <a:pt x="669239" y="459431"/>
                  </a:lnTo>
                  <a:lnTo>
                    <a:pt x="667200" y="478047"/>
                  </a:lnTo>
                  <a:close/>
                  <a:moveTo>
                    <a:pt x="659319" y="491907"/>
                  </a:moveTo>
                  <a:lnTo>
                    <a:pt x="652389" y="499516"/>
                  </a:lnTo>
                  <a:lnTo>
                    <a:pt x="652661" y="496663"/>
                  </a:lnTo>
                  <a:lnTo>
                    <a:pt x="657824" y="488918"/>
                  </a:lnTo>
                  <a:lnTo>
                    <a:pt x="661493" y="485928"/>
                  </a:lnTo>
                  <a:lnTo>
                    <a:pt x="659319" y="491907"/>
                  </a:lnTo>
                  <a:close/>
                  <a:moveTo>
                    <a:pt x="287806" y="523025"/>
                  </a:moveTo>
                  <a:lnTo>
                    <a:pt x="283051" y="525063"/>
                  </a:lnTo>
                  <a:lnTo>
                    <a:pt x="261853" y="512426"/>
                  </a:lnTo>
                  <a:lnTo>
                    <a:pt x="260493" y="506991"/>
                  </a:lnTo>
                  <a:lnTo>
                    <a:pt x="270957" y="502098"/>
                  </a:lnTo>
                  <a:lnTo>
                    <a:pt x="277343" y="502506"/>
                  </a:lnTo>
                  <a:lnTo>
                    <a:pt x="287399" y="508892"/>
                  </a:lnTo>
                  <a:lnTo>
                    <a:pt x="291068" y="510659"/>
                  </a:lnTo>
                  <a:lnTo>
                    <a:pt x="292834" y="513241"/>
                  </a:lnTo>
                  <a:lnTo>
                    <a:pt x="291883" y="517317"/>
                  </a:lnTo>
                  <a:lnTo>
                    <a:pt x="287806" y="52302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CB420B9-364E-F61E-50D8-EEACED62C13F}"/>
                </a:ext>
              </a:extLst>
            </p:cNvPr>
            <p:cNvSpPr/>
            <p:nvPr/>
          </p:nvSpPr>
          <p:spPr>
            <a:xfrm>
              <a:off x="16941967" y="8440013"/>
              <a:ext cx="457201" cy="280332"/>
            </a:xfrm>
            <a:custGeom>
              <a:avLst/>
              <a:gdLst>
                <a:gd name="connsiteX0" fmla="*/ 345368 w 457201"/>
                <a:gd name="connsiteY0" fmla="*/ 951 h 280332"/>
                <a:gd name="connsiteX1" fmla="*/ 342378 w 457201"/>
                <a:gd name="connsiteY1" fmla="*/ 9919 h 280332"/>
                <a:gd name="connsiteX2" fmla="*/ 346047 w 457201"/>
                <a:gd name="connsiteY2" fmla="*/ 18888 h 280332"/>
                <a:gd name="connsiteX3" fmla="*/ 348493 w 457201"/>
                <a:gd name="connsiteY3" fmla="*/ 27992 h 280332"/>
                <a:gd name="connsiteX4" fmla="*/ 354336 w 457201"/>
                <a:gd name="connsiteY4" fmla="*/ 36961 h 280332"/>
                <a:gd name="connsiteX5" fmla="*/ 359364 w 457201"/>
                <a:gd name="connsiteY5" fmla="*/ 37777 h 280332"/>
                <a:gd name="connsiteX6" fmla="*/ 364800 w 457201"/>
                <a:gd name="connsiteY6" fmla="*/ 36146 h 280332"/>
                <a:gd name="connsiteX7" fmla="*/ 368740 w 457201"/>
                <a:gd name="connsiteY7" fmla="*/ 36553 h 280332"/>
                <a:gd name="connsiteX8" fmla="*/ 371322 w 457201"/>
                <a:gd name="connsiteY8" fmla="*/ 40359 h 280332"/>
                <a:gd name="connsiteX9" fmla="*/ 370235 w 457201"/>
                <a:gd name="connsiteY9" fmla="*/ 44978 h 280332"/>
                <a:gd name="connsiteX10" fmla="*/ 363984 w 457201"/>
                <a:gd name="connsiteY10" fmla="*/ 46066 h 280332"/>
                <a:gd name="connsiteX11" fmla="*/ 352434 w 457201"/>
                <a:gd name="connsiteY11" fmla="*/ 54082 h 280332"/>
                <a:gd name="connsiteX12" fmla="*/ 342242 w 457201"/>
                <a:gd name="connsiteY12" fmla="*/ 57208 h 280332"/>
                <a:gd name="connsiteX13" fmla="*/ 337214 w 457201"/>
                <a:gd name="connsiteY13" fmla="*/ 66856 h 280332"/>
                <a:gd name="connsiteX14" fmla="*/ 329605 w 457201"/>
                <a:gd name="connsiteY14" fmla="*/ 77998 h 280332"/>
                <a:gd name="connsiteX15" fmla="*/ 314794 w 457201"/>
                <a:gd name="connsiteY15" fmla="*/ 95392 h 280332"/>
                <a:gd name="connsiteX16" fmla="*/ 321180 w 457201"/>
                <a:gd name="connsiteY16" fmla="*/ 100692 h 280332"/>
                <a:gd name="connsiteX17" fmla="*/ 344009 w 457201"/>
                <a:gd name="connsiteY17" fmla="*/ 106671 h 280332"/>
                <a:gd name="connsiteX18" fmla="*/ 354200 w 457201"/>
                <a:gd name="connsiteY18" fmla="*/ 112921 h 280332"/>
                <a:gd name="connsiteX19" fmla="*/ 369691 w 457201"/>
                <a:gd name="connsiteY19" fmla="*/ 145262 h 280332"/>
                <a:gd name="connsiteX20" fmla="*/ 366158 w 457201"/>
                <a:gd name="connsiteY20" fmla="*/ 148523 h 280332"/>
                <a:gd name="connsiteX21" fmla="*/ 364800 w 457201"/>
                <a:gd name="connsiteY21" fmla="*/ 154502 h 280332"/>
                <a:gd name="connsiteX22" fmla="*/ 378524 w 457201"/>
                <a:gd name="connsiteY22" fmla="*/ 162791 h 280332"/>
                <a:gd name="connsiteX23" fmla="*/ 382872 w 457201"/>
                <a:gd name="connsiteY23" fmla="*/ 185892 h 280332"/>
                <a:gd name="connsiteX24" fmla="*/ 394151 w 457201"/>
                <a:gd name="connsiteY24" fmla="*/ 193774 h 280332"/>
                <a:gd name="connsiteX25" fmla="*/ 411000 w 457201"/>
                <a:gd name="connsiteY25" fmla="*/ 198665 h 280332"/>
                <a:gd name="connsiteX26" fmla="*/ 431519 w 457201"/>
                <a:gd name="connsiteY26" fmla="*/ 191735 h 280332"/>
                <a:gd name="connsiteX27" fmla="*/ 448641 w 457201"/>
                <a:gd name="connsiteY27" fmla="*/ 182088 h 280332"/>
                <a:gd name="connsiteX28" fmla="*/ 448098 w 457201"/>
                <a:gd name="connsiteY28" fmla="*/ 174206 h 280332"/>
                <a:gd name="connsiteX29" fmla="*/ 437362 w 457201"/>
                <a:gd name="connsiteY29" fmla="*/ 155862 h 280332"/>
                <a:gd name="connsiteX30" fmla="*/ 434780 w 457201"/>
                <a:gd name="connsiteY30" fmla="*/ 147165 h 280332"/>
                <a:gd name="connsiteX31" fmla="*/ 426764 w 457201"/>
                <a:gd name="connsiteY31" fmla="*/ 141593 h 280332"/>
                <a:gd name="connsiteX32" fmla="*/ 423774 w 457201"/>
                <a:gd name="connsiteY32" fmla="*/ 146350 h 280332"/>
                <a:gd name="connsiteX33" fmla="*/ 418610 w 457201"/>
                <a:gd name="connsiteY33" fmla="*/ 140234 h 280332"/>
                <a:gd name="connsiteX34" fmla="*/ 418067 w 457201"/>
                <a:gd name="connsiteY34" fmla="*/ 136701 h 280332"/>
                <a:gd name="connsiteX35" fmla="*/ 422822 w 457201"/>
                <a:gd name="connsiteY35" fmla="*/ 135071 h 280332"/>
                <a:gd name="connsiteX36" fmla="*/ 428394 w 457201"/>
                <a:gd name="connsiteY36" fmla="*/ 135750 h 280332"/>
                <a:gd name="connsiteX37" fmla="*/ 434917 w 457201"/>
                <a:gd name="connsiteY37" fmla="*/ 139011 h 280332"/>
                <a:gd name="connsiteX38" fmla="*/ 451631 w 457201"/>
                <a:gd name="connsiteY38" fmla="*/ 159123 h 280332"/>
                <a:gd name="connsiteX39" fmla="*/ 456251 w 457201"/>
                <a:gd name="connsiteY39" fmla="*/ 185349 h 280332"/>
                <a:gd name="connsiteX40" fmla="*/ 457202 w 457201"/>
                <a:gd name="connsiteY40" fmla="*/ 202062 h 280332"/>
                <a:gd name="connsiteX41" fmla="*/ 455299 w 457201"/>
                <a:gd name="connsiteY41" fmla="*/ 207770 h 280332"/>
                <a:gd name="connsiteX42" fmla="*/ 450408 w 457201"/>
                <a:gd name="connsiteY42" fmla="*/ 206547 h 280332"/>
                <a:gd name="connsiteX43" fmla="*/ 441032 w 457201"/>
                <a:gd name="connsiteY43" fmla="*/ 207634 h 280332"/>
                <a:gd name="connsiteX44" fmla="*/ 396869 w 457201"/>
                <a:gd name="connsiteY44" fmla="*/ 216195 h 280332"/>
                <a:gd name="connsiteX45" fmla="*/ 387085 w 457201"/>
                <a:gd name="connsiteY45" fmla="*/ 223805 h 280332"/>
                <a:gd name="connsiteX46" fmla="*/ 364664 w 457201"/>
                <a:gd name="connsiteY46" fmla="*/ 231958 h 280332"/>
                <a:gd name="connsiteX47" fmla="*/ 363305 w 457201"/>
                <a:gd name="connsiteY47" fmla="*/ 227881 h 280332"/>
                <a:gd name="connsiteX48" fmla="*/ 364936 w 457201"/>
                <a:gd name="connsiteY48" fmla="*/ 219320 h 280332"/>
                <a:gd name="connsiteX49" fmla="*/ 363576 w 457201"/>
                <a:gd name="connsiteY49" fmla="*/ 201926 h 280332"/>
                <a:gd name="connsiteX50" fmla="*/ 359092 w 457201"/>
                <a:gd name="connsiteY50" fmla="*/ 201111 h 280332"/>
                <a:gd name="connsiteX51" fmla="*/ 324170 w 457201"/>
                <a:gd name="connsiteY51" fmla="*/ 229512 h 280332"/>
                <a:gd name="connsiteX52" fmla="*/ 310716 w 457201"/>
                <a:gd name="connsiteY52" fmla="*/ 231278 h 280332"/>
                <a:gd name="connsiteX53" fmla="*/ 299439 w 457201"/>
                <a:gd name="connsiteY53" fmla="*/ 239567 h 280332"/>
                <a:gd name="connsiteX54" fmla="*/ 296857 w 457201"/>
                <a:gd name="connsiteY54" fmla="*/ 234947 h 280332"/>
                <a:gd name="connsiteX55" fmla="*/ 294818 w 457201"/>
                <a:gd name="connsiteY55" fmla="*/ 213748 h 280332"/>
                <a:gd name="connsiteX56" fmla="*/ 301884 w 457201"/>
                <a:gd name="connsiteY56" fmla="*/ 195947 h 280332"/>
                <a:gd name="connsiteX57" fmla="*/ 298079 w 457201"/>
                <a:gd name="connsiteY57" fmla="*/ 196219 h 280332"/>
                <a:gd name="connsiteX58" fmla="*/ 291014 w 457201"/>
                <a:gd name="connsiteY58" fmla="*/ 202607 h 280332"/>
                <a:gd name="connsiteX59" fmla="*/ 286665 w 457201"/>
                <a:gd name="connsiteY59" fmla="*/ 194997 h 280332"/>
                <a:gd name="connsiteX60" fmla="*/ 281909 w 457201"/>
                <a:gd name="connsiteY60" fmla="*/ 190920 h 280332"/>
                <a:gd name="connsiteX61" fmla="*/ 277289 w 457201"/>
                <a:gd name="connsiteY61" fmla="*/ 186979 h 280332"/>
                <a:gd name="connsiteX62" fmla="*/ 277425 w 457201"/>
                <a:gd name="connsiteY62" fmla="*/ 180593 h 280332"/>
                <a:gd name="connsiteX63" fmla="*/ 277696 w 457201"/>
                <a:gd name="connsiteY63" fmla="*/ 170945 h 280332"/>
                <a:gd name="connsiteX64" fmla="*/ 272397 w 457201"/>
                <a:gd name="connsiteY64" fmla="*/ 169042 h 280332"/>
                <a:gd name="connsiteX65" fmla="*/ 271853 w 457201"/>
                <a:gd name="connsiteY65" fmla="*/ 157220 h 280332"/>
                <a:gd name="connsiteX66" fmla="*/ 271446 w 457201"/>
                <a:gd name="connsiteY66" fmla="*/ 149475 h 280332"/>
                <a:gd name="connsiteX67" fmla="*/ 261798 w 457201"/>
                <a:gd name="connsiteY67" fmla="*/ 149611 h 280332"/>
                <a:gd name="connsiteX68" fmla="*/ 253916 w 457201"/>
                <a:gd name="connsiteY68" fmla="*/ 149747 h 280332"/>
                <a:gd name="connsiteX69" fmla="*/ 241279 w 457201"/>
                <a:gd name="connsiteY69" fmla="*/ 150019 h 280332"/>
                <a:gd name="connsiteX70" fmla="*/ 228098 w 457201"/>
                <a:gd name="connsiteY70" fmla="*/ 150154 h 280332"/>
                <a:gd name="connsiteX71" fmla="*/ 218450 w 457201"/>
                <a:gd name="connsiteY71" fmla="*/ 150290 h 280332"/>
                <a:gd name="connsiteX72" fmla="*/ 218314 w 457201"/>
                <a:gd name="connsiteY72" fmla="*/ 148387 h 280332"/>
                <a:gd name="connsiteX73" fmla="*/ 202959 w 457201"/>
                <a:gd name="connsiteY73" fmla="*/ 148116 h 280332"/>
                <a:gd name="connsiteX74" fmla="*/ 187659 w 457201"/>
                <a:gd name="connsiteY74" fmla="*/ 147844 h 280332"/>
                <a:gd name="connsiteX75" fmla="*/ 172303 w 457201"/>
                <a:gd name="connsiteY75" fmla="*/ 147572 h 280332"/>
                <a:gd name="connsiteX76" fmla="*/ 156948 w 457201"/>
                <a:gd name="connsiteY76" fmla="*/ 147301 h 280332"/>
                <a:gd name="connsiteX77" fmla="*/ 141593 w 457201"/>
                <a:gd name="connsiteY77" fmla="*/ 147029 h 280332"/>
                <a:gd name="connsiteX78" fmla="*/ 126374 w 457201"/>
                <a:gd name="connsiteY78" fmla="*/ 146757 h 280332"/>
                <a:gd name="connsiteX79" fmla="*/ 111019 w 457201"/>
                <a:gd name="connsiteY79" fmla="*/ 146486 h 280332"/>
                <a:gd name="connsiteX80" fmla="*/ 95663 w 457201"/>
                <a:gd name="connsiteY80" fmla="*/ 146213 h 280332"/>
                <a:gd name="connsiteX81" fmla="*/ 94984 w 457201"/>
                <a:gd name="connsiteY81" fmla="*/ 150154 h 280332"/>
                <a:gd name="connsiteX82" fmla="*/ 89413 w 457201"/>
                <a:gd name="connsiteY82" fmla="*/ 150698 h 280332"/>
                <a:gd name="connsiteX83" fmla="*/ 89277 w 457201"/>
                <a:gd name="connsiteY83" fmla="*/ 146213 h 280332"/>
                <a:gd name="connsiteX84" fmla="*/ 78542 w 457201"/>
                <a:gd name="connsiteY84" fmla="*/ 145805 h 280332"/>
                <a:gd name="connsiteX85" fmla="*/ 67807 w 457201"/>
                <a:gd name="connsiteY85" fmla="*/ 145398 h 280332"/>
                <a:gd name="connsiteX86" fmla="*/ 57072 w 457201"/>
                <a:gd name="connsiteY86" fmla="*/ 144990 h 280332"/>
                <a:gd name="connsiteX87" fmla="*/ 46337 w 457201"/>
                <a:gd name="connsiteY87" fmla="*/ 144583 h 280332"/>
                <a:gd name="connsiteX88" fmla="*/ 35602 w 457201"/>
                <a:gd name="connsiteY88" fmla="*/ 144175 h 280332"/>
                <a:gd name="connsiteX89" fmla="*/ 24867 w 457201"/>
                <a:gd name="connsiteY89" fmla="*/ 143768 h 280332"/>
                <a:gd name="connsiteX90" fmla="*/ 14132 w 457201"/>
                <a:gd name="connsiteY90" fmla="*/ 143360 h 280332"/>
                <a:gd name="connsiteX91" fmla="*/ 3397 w 457201"/>
                <a:gd name="connsiteY91" fmla="*/ 142952 h 280332"/>
                <a:gd name="connsiteX92" fmla="*/ 0 w 457201"/>
                <a:gd name="connsiteY92" fmla="*/ 138740 h 280332"/>
                <a:gd name="connsiteX93" fmla="*/ 4076 w 457201"/>
                <a:gd name="connsiteY93" fmla="*/ 124336 h 280332"/>
                <a:gd name="connsiteX94" fmla="*/ 8153 w 457201"/>
                <a:gd name="connsiteY94" fmla="*/ 109932 h 280332"/>
                <a:gd name="connsiteX95" fmla="*/ 12229 w 457201"/>
                <a:gd name="connsiteY95" fmla="*/ 95392 h 280332"/>
                <a:gd name="connsiteX96" fmla="*/ 16306 w 457201"/>
                <a:gd name="connsiteY96" fmla="*/ 80852 h 280332"/>
                <a:gd name="connsiteX97" fmla="*/ 20383 w 457201"/>
                <a:gd name="connsiteY97" fmla="*/ 66312 h 280332"/>
                <a:gd name="connsiteX98" fmla="*/ 24459 w 457201"/>
                <a:gd name="connsiteY98" fmla="*/ 51773 h 280332"/>
                <a:gd name="connsiteX99" fmla="*/ 28536 w 457201"/>
                <a:gd name="connsiteY99" fmla="*/ 37233 h 280332"/>
                <a:gd name="connsiteX100" fmla="*/ 32612 w 457201"/>
                <a:gd name="connsiteY100" fmla="*/ 22693 h 280332"/>
                <a:gd name="connsiteX101" fmla="*/ 45114 w 457201"/>
                <a:gd name="connsiteY101" fmla="*/ 23237 h 280332"/>
                <a:gd name="connsiteX102" fmla="*/ 57752 w 457201"/>
                <a:gd name="connsiteY102" fmla="*/ 23780 h 280332"/>
                <a:gd name="connsiteX103" fmla="*/ 70389 w 457201"/>
                <a:gd name="connsiteY103" fmla="*/ 24324 h 280332"/>
                <a:gd name="connsiteX104" fmla="*/ 82890 w 457201"/>
                <a:gd name="connsiteY104" fmla="*/ 24867 h 280332"/>
                <a:gd name="connsiteX105" fmla="*/ 95527 w 457201"/>
                <a:gd name="connsiteY105" fmla="*/ 25411 h 280332"/>
                <a:gd name="connsiteX106" fmla="*/ 108030 w 457201"/>
                <a:gd name="connsiteY106" fmla="*/ 25819 h 280332"/>
                <a:gd name="connsiteX107" fmla="*/ 120667 w 457201"/>
                <a:gd name="connsiteY107" fmla="*/ 26362 h 280332"/>
                <a:gd name="connsiteX108" fmla="*/ 133304 w 457201"/>
                <a:gd name="connsiteY108" fmla="*/ 26905 h 280332"/>
                <a:gd name="connsiteX109" fmla="*/ 151512 w 457201"/>
                <a:gd name="connsiteY109" fmla="*/ 27449 h 280332"/>
                <a:gd name="connsiteX110" fmla="*/ 169721 w 457201"/>
                <a:gd name="connsiteY110" fmla="*/ 27992 h 280332"/>
                <a:gd name="connsiteX111" fmla="*/ 187931 w 457201"/>
                <a:gd name="connsiteY111" fmla="*/ 28537 h 280332"/>
                <a:gd name="connsiteX112" fmla="*/ 206085 w 457201"/>
                <a:gd name="connsiteY112" fmla="*/ 29080 h 280332"/>
                <a:gd name="connsiteX113" fmla="*/ 224293 w 457201"/>
                <a:gd name="connsiteY113" fmla="*/ 29623 h 280332"/>
                <a:gd name="connsiteX114" fmla="*/ 242502 w 457201"/>
                <a:gd name="connsiteY114" fmla="*/ 30167 h 280332"/>
                <a:gd name="connsiteX115" fmla="*/ 260711 w 457201"/>
                <a:gd name="connsiteY115" fmla="*/ 30710 h 280332"/>
                <a:gd name="connsiteX116" fmla="*/ 278920 w 457201"/>
                <a:gd name="connsiteY116" fmla="*/ 31254 h 280332"/>
                <a:gd name="connsiteX117" fmla="*/ 290062 w 457201"/>
                <a:gd name="connsiteY117" fmla="*/ 26498 h 280332"/>
                <a:gd name="connsiteX118" fmla="*/ 303243 w 457201"/>
                <a:gd name="connsiteY118" fmla="*/ 12909 h 280332"/>
                <a:gd name="connsiteX119" fmla="*/ 311261 w 457201"/>
                <a:gd name="connsiteY119" fmla="*/ 9919 h 280332"/>
                <a:gd name="connsiteX120" fmla="*/ 324305 w 457201"/>
                <a:gd name="connsiteY120" fmla="*/ 1767 h 280332"/>
                <a:gd name="connsiteX121" fmla="*/ 330828 w 457201"/>
                <a:gd name="connsiteY121" fmla="*/ 0 h 280332"/>
                <a:gd name="connsiteX122" fmla="*/ 345368 w 457201"/>
                <a:gd name="connsiteY122" fmla="*/ 951 h 280332"/>
                <a:gd name="connsiteX123" fmla="*/ 383280 w 457201"/>
                <a:gd name="connsiteY123" fmla="*/ 258863 h 280332"/>
                <a:gd name="connsiteX124" fmla="*/ 348085 w 457201"/>
                <a:gd name="connsiteY124" fmla="*/ 267152 h 280332"/>
                <a:gd name="connsiteX125" fmla="*/ 342514 w 457201"/>
                <a:gd name="connsiteY125" fmla="*/ 261853 h 280332"/>
                <a:gd name="connsiteX126" fmla="*/ 351347 w 457201"/>
                <a:gd name="connsiteY126" fmla="*/ 259407 h 280332"/>
                <a:gd name="connsiteX127" fmla="*/ 362489 w 457201"/>
                <a:gd name="connsiteY127" fmla="*/ 246633 h 280332"/>
                <a:gd name="connsiteX128" fmla="*/ 369827 w 457201"/>
                <a:gd name="connsiteY128" fmla="*/ 245139 h 280332"/>
                <a:gd name="connsiteX129" fmla="*/ 381377 w 457201"/>
                <a:gd name="connsiteY129" fmla="*/ 252340 h 280332"/>
                <a:gd name="connsiteX130" fmla="*/ 383280 w 457201"/>
                <a:gd name="connsiteY130" fmla="*/ 258863 h 280332"/>
                <a:gd name="connsiteX131" fmla="*/ 451359 w 457201"/>
                <a:gd name="connsiteY131" fmla="*/ 277615 h 280332"/>
                <a:gd name="connsiteX132" fmla="*/ 441440 w 457201"/>
                <a:gd name="connsiteY132" fmla="*/ 280333 h 280332"/>
                <a:gd name="connsiteX133" fmla="*/ 418610 w 457201"/>
                <a:gd name="connsiteY133" fmla="*/ 274082 h 280332"/>
                <a:gd name="connsiteX134" fmla="*/ 437362 w 457201"/>
                <a:gd name="connsiteY134" fmla="*/ 268783 h 280332"/>
                <a:gd name="connsiteX135" fmla="*/ 440488 w 457201"/>
                <a:gd name="connsiteY135" fmla="*/ 266880 h 280332"/>
                <a:gd name="connsiteX136" fmla="*/ 442934 w 457201"/>
                <a:gd name="connsiteY136" fmla="*/ 259135 h 280332"/>
                <a:gd name="connsiteX137" fmla="*/ 443205 w 457201"/>
                <a:gd name="connsiteY137" fmla="*/ 255194 h 280332"/>
                <a:gd name="connsiteX138" fmla="*/ 450272 w 457201"/>
                <a:gd name="connsiteY138" fmla="*/ 271908 h 280332"/>
                <a:gd name="connsiteX139" fmla="*/ 451359 w 457201"/>
                <a:gd name="connsiteY139" fmla="*/ 277615 h 28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</a:cxnLst>
              <a:rect l="l" t="t" r="r" b="b"/>
              <a:pathLst>
                <a:path w="457201" h="280332">
                  <a:moveTo>
                    <a:pt x="345368" y="951"/>
                  </a:moveTo>
                  <a:lnTo>
                    <a:pt x="342378" y="9919"/>
                  </a:lnTo>
                  <a:lnTo>
                    <a:pt x="346047" y="18888"/>
                  </a:lnTo>
                  <a:lnTo>
                    <a:pt x="348493" y="27992"/>
                  </a:lnTo>
                  <a:lnTo>
                    <a:pt x="354336" y="36961"/>
                  </a:lnTo>
                  <a:lnTo>
                    <a:pt x="359364" y="37777"/>
                  </a:lnTo>
                  <a:lnTo>
                    <a:pt x="364800" y="36146"/>
                  </a:lnTo>
                  <a:lnTo>
                    <a:pt x="368740" y="36553"/>
                  </a:lnTo>
                  <a:lnTo>
                    <a:pt x="371322" y="40359"/>
                  </a:lnTo>
                  <a:lnTo>
                    <a:pt x="370235" y="44978"/>
                  </a:lnTo>
                  <a:lnTo>
                    <a:pt x="363984" y="46066"/>
                  </a:lnTo>
                  <a:lnTo>
                    <a:pt x="352434" y="54082"/>
                  </a:lnTo>
                  <a:lnTo>
                    <a:pt x="342242" y="57208"/>
                  </a:lnTo>
                  <a:lnTo>
                    <a:pt x="337214" y="66856"/>
                  </a:lnTo>
                  <a:lnTo>
                    <a:pt x="329605" y="77998"/>
                  </a:lnTo>
                  <a:lnTo>
                    <a:pt x="314794" y="95392"/>
                  </a:lnTo>
                  <a:lnTo>
                    <a:pt x="321180" y="100692"/>
                  </a:lnTo>
                  <a:lnTo>
                    <a:pt x="344009" y="106671"/>
                  </a:lnTo>
                  <a:lnTo>
                    <a:pt x="354200" y="112921"/>
                  </a:lnTo>
                  <a:lnTo>
                    <a:pt x="369691" y="145262"/>
                  </a:lnTo>
                  <a:lnTo>
                    <a:pt x="366158" y="148523"/>
                  </a:lnTo>
                  <a:lnTo>
                    <a:pt x="364800" y="154502"/>
                  </a:lnTo>
                  <a:lnTo>
                    <a:pt x="378524" y="162791"/>
                  </a:lnTo>
                  <a:lnTo>
                    <a:pt x="382872" y="185892"/>
                  </a:lnTo>
                  <a:lnTo>
                    <a:pt x="394151" y="193774"/>
                  </a:lnTo>
                  <a:lnTo>
                    <a:pt x="411000" y="198665"/>
                  </a:lnTo>
                  <a:lnTo>
                    <a:pt x="431519" y="191735"/>
                  </a:lnTo>
                  <a:lnTo>
                    <a:pt x="448641" y="182088"/>
                  </a:lnTo>
                  <a:lnTo>
                    <a:pt x="448098" y="174206"/>
                  </a:lnTo>
                  <a:lnTo>
                    <a:pt x="437362" y="155862"/>
                  </a:lnTo>
                  <a:lnTo>
                    <a:pt x="434780" y="147165"/>
                  </a:lnTo>
                  <a:lnTo>
                    <a:pt x="426764" y="141593"/>
                  </a:lnTo>
                  <a:lnTo>
                    <a:pt x="423774" y="146350"/>
                  </a:lnTo>
                  <a:lnTo>
                    <a:pt x="418610" y="140234"/>
                  </a:lnTo>
                  <a:lnTo>
                    <a:pt x="418067" y="136701"/>
                  </a:lnTo>
                  <a:lnTo>
                    <a:pt x="422822" y="135071"/>
                  </a:lnTo>
                  <a:lnTo>
                    <a:pt x="428394" y="135750"/>
                  </a:lnTo>
                  <a:lnTo>
                    <a:pt x="434917" y="139011"/>
                  </a:lnTo>
                  <a:lnTo>
                    <a:pt x="451631" y="159123"/>
                  </a:lnTo>
                  <a:lnTo>
                    <a:pt x="456251" y="185349"/>
                  </a:lnTo>
                  <a:lnTo>
                    <a:pt x="457202" y="202062"/>
                  </a:lnTo>
                  <a:lnTo>
                    <a:pt x="455299" y="207770"/>
                  </a:lnTo>
                  <a:lnTo>
                    <a:pt x="450408" y="206547"/>
                  </a:lnTo>
                  <a:lnTo>
                    <a:pt x="441032" y="207634"/>
                  </a:lnTo>
                  <a:lnTo>
                    <a:pt x="396869" y="216195"/>
                  </a:lnTo>
                  <a:lnTo>
                    <a:pt x="387085" y="223805"/>
                  </a:lnTo>
                  <a:lnTo>
                    <a:pt x="364664" y="231958"/>
                  </a:lnTo>
                  <a:lnTo>
                    <a:pt x="363305" y="227881"/>
                  </a:lnTo>
                  <a:lnTo>
                    <a:pt x="364936" y="219320"/>
                  </a:lnTo>
                  <a:lnTo>
                    <a:pt x="363576" y="201926"/>
                  </a:lnTo>
                  <a:lnTo>
                    <a:pt x="359092" y="201111"/>
                  </a:lnTo>
                  <a:lnTo>
                    <a:pt x="324170" y="229512"/>
                  </a:lnTo>
                  <a:lnTo>
                    <a:pt x="310716" y="231278"/>
                  </a:lnTo>
                  <a:lnTo>
                    <a:pt x="299439" y="239567"/>
                  </a:lnTo>
                  <a:lnTo>
                    <a:pt x="296857" y="234947"/>
                  </a:lnTo>
                  <a:lnTo>
                    <a:pt x="294818" y="213748"/>
                  </a:lnTo>
                  <a:lnTo>
                    <a:pt x="301884" y="195947"/>
                  </a:lnTo>
                  <a:lnTo>
                    <a:pt x="298079" y="196219"/>
                  </a:lnTo>
                  <a:lnTo>
                    <a:pt x="291014" y="202607"/>
                  </a:lnTo>
                  <a:lnTo>
                    <a:pt x="286665" y="194997"/>
                  </a:lnTo>
                  <a:lnTo>
                    <a:pt x="281909" y="190920"/>
                  </a:lnTo>
                  <a:lnTo>
                    <a:pt x="277289" y="186979"/>
                  </a:lnTo>
                  <a:lnTo>
                    <a:pt x="277425" y="180593"/>
                  </a:lnTo>
                  <a:lnTo>
                    <a:pt x="277696" y="170945"/>
                  </a:lnTo>
                  <a:lnTo>
                    <a:pt x="272397" y="169042"/>
                  </a:lnTo>
                  <a:lnTo>
                    <a:pt x="271853" y="157220"/>
                  </a:lnTo>
                  <a:lnTo>
                    <a:pt x="271446" y="149475"/>
                  </a:lnTo>
                  <a:lnTo>
                    <a:pt x="261798" y="149611"/>
                  </a:lnTo>
                  <a:lnTo>
                    <a:pt x="253916" y="149747"/>
                  </a:lnTo>
                  <a:lnTo>
                    <a:pt x="241279" y="150019"/>
                  </a:lnTo>
                  <a:lnTo>
                    <a:pt x="228098" y="150154"/>
                  </a:lnTo>
                  <a:lnTo>
                    <a:pt x="218450" y="150290"/>
                  </a:lnTo>
                  <a:lnTo>
                    <a:pt x="218314" y="148387"/>
                  </a:lnTo>
                  <a:lnTo>
                    <a:pt x="202959" y="148116"/>
                  </a:lnTo>
                  <a:lnTo>
                    <a:pt x="187659" y="147844"/>
                  </a:lnTo>
                  <a:lnTo>
                    <a:pt x="172303" y="147572"/>
                  </a:lnTo>
                  <a:lnTo>
                    <a:pt x="156948" y="147301"/>
                  </a:lnTo>
                  <a:lnTo>
                    <a:pt x="141593" y="147029"/>
                  </a:lnTo>
                  <a:lnTo>
                    <a:pt x="126374" y="146757"/>
                  </a:lnTo>
                  <a:lnTo>
                    <a:pt x="111019" y="146486"/>
                  </a:lnTo>
                  <a:lnTo>
                    <a:pt x="95663" y="146213"/>
                  </a:lnTo>
                  <a:lnTo>
                    <a:pt x="94984" y="150154"/>
                  </a:lnTo>
                  <a:lnTo>
                    <a:pt x="89413" y="150698"/>
                  </a:lnTo>
                  <a:lnTo>
                    <a:pt x="89277" y="146213"/>
                  </a:lnTo>
                  <a:lnTo>
                    <a:pt x="78542" y="145805"/>
                  </a:lnTo>
                  <a:lnTo>
                    <a:pt x="67807" y="145398"/>
                  </a:lnTo>
                  <a:lnTo>
                    <a:pt x="57072" y="144990"/>
                  </a:lnTo>
                  <a:lnTo>
                    <a:pt x="46337" y="144583"/>
                  </a:lnTo>
                  <a:lnTo>
                    <a:pt x="35602" y="144175"/>
                  </a:lnTo>
                  <a:lnTo>
                    <a:pt x="24867" y="143768"/>
                  </a:lnTo>
                  <a:lnTo>
                    <a:pt x="14132" y="143360"/>
                  </a:lnTo>
                  <a:lnTo>
                    <a:pt x="3397" y="142952"/>
                  </a:lnTo>
                  <a:lnTo>
                    <a:pt x="0" y="138740"/>
                  </a:lnTo>
                  <a:lnTo>
                    <a:pt x="4076" y="124336"/>
                  </a:lnTo>
                  <a:lnTo>
                    <a:pt x="8153" y="109932"/>
                  </a:lnTo>
                  <a:lnTo>
                    <a:pt x="12229" y="95392"/>
                  </a:lnTo>
                  <a:lnTo>
                    <a:pt x="16306" y="80852"/>
                  </a:lnTo>
                  <a:lnTo>
                    <a:pt x="20383" y="66312"/>
                  </a:lnTo>
                  <a:lnTo>
                    <a:pt x="24459" y="51773"/>
                  </a:lnTo>
                  <a:lnTo>
                    <a:pt x="28536" y="37233"/>
                  </a:lnTo>
                  <a:lnTo>
                    <a:pt x="32612" y="22693"/>
                  </a:lnTo>
                  <a:lnTo>
                    <a:pt x="45114" y="23237"/>
                  </a:lnTo>
                  <a:lnTo>
                    <a:pt x="57752" y="23780"/>
                  </a:lnTo>
                  <a:lnTo>
                    <a:pt x="70389" y="24324"/>
                  </a:lnTo>
                  <a:lnTo>
                    <a:pt x="82890" y="24867"/>
                  </a:lnTo>
                  <a:lnTo>
                    <a:pt x="95527" y="25411"/>
                  </a:lnTo>
                  <a:lnTo>
                    <a:pt x="108030" y="25819"/>
                  </a:lnTo>
                  <a:lnTo>
                    <a:pt x="120667" y="26362"/>
                  </a:lnTo>
                  <a:lnTo>
                    <a:pt x="133304" y="26905"/>
                  </a:lnTo>
                  <a:lnTo>
                    <a:pt x="151512" y="27449"/>
                  </a:lnTo>
                  <a:lnTo>
                    <a:pt x="169721" y="27992"/>
                  </a:lnTo>
                  <a:lnTo>
                    <a:pt x="187931" y="28537"/>
                  </a:lnTo>
                  <a:lnTo>
                    <a:pt x="206085" y="29080"/>
                  </a:lnTo>
                  <a:lnTo>
                    <a:pt x="224293" y="29623"/>
                  </a:lnTo>
                  <a:lnTo>
                    <a:pt x="242502" y="30167"/>
                  </a:lnTo>
                  <a:lnTo>
                    <a:pt x="260711" y="30710"/>
                  </a:lnTo>
                  <a:lnTo>
                    <a:pt x="278920" y="31254"/>
                  </a:lnTo>
                  <a:lnTo>
                    <a:pt x="290062" y="26498"/>
                  </a:lnTo>
                  <a:lnTo>
                    <a:pt x="303243" y="12909"/>
                  </a:lnTo>
                  <a:lnTo>
                    <a:pt x="311261" y="9919"/>
                  </a:lnTo>
                  <a:lnTo>
                    <a:pt x="324305" y="1767"/>
                  </a:lnTo>
                  <a:lnTo>
                    <a:pt x="330828" y="0"/>
                  </a:lnTo>
                  <a:lnTo>
                    <a:pt x="345368" y="951"/>
                  </a:lnTo>
                  <a:close/>
                  <a:moveTo>
                    <a:pt x="383280" y="258863"/>
                  </a:moveTo>
                  <a:lnTo>
                    <a:pt x="348085" y="267152"/>
                  </a:lnTo>
                  <a:lnTo>
                    <a:pt x="342514" y="261853"/>
                  </a:lnTo>
                  <a:lnTo>
                    <a:pt x="351347" y="259407"/>
                  </a:lnTo>
                  <a:lnTo>
                    <a:pt x="362489" y="246633"/>
                  </a:lnTo>
                  <a:lnTo>
                    <a:pt x="369827" y="245139"/>
                  </a:lnTo>
                  <a:lnTo>
                    <a:pt x="381377" y="252340"/>
                  </a:lnTo>
                  <a:lnTo>
                    <a:pt x="383280" y="258863"/>
                  </a:lnTo>
                  <a:close/>
                  <a:moveTo>
                    <a:pt x="451359" y="277615"/>
                  </a:moveTo>
                  <a:lnTo>
                    <a:pt x="441440" y="280333"/>
                  </a:lnTo>
                  <a:lnTo>
                    <a:pt x="418610" y="274082"/>
                  </a:lnTo>
                  <a:lnTo>
                    <a:pt x="437362" y="268783"/>
                  </a:lnTo>
                  <a:lnTo>
                    <a:pt x="440488" y="266880"/>
                  </a:lnTo>
                  <a:lnTo>
                    <a:pt x="442934" y="259135"/>
                  </a:lnTo>
                  <a:lnTo>
                    <a:pt x="443205" y="255194"/>
                  </a:lnTo>
                  <a:lnTo>
                    <a:pt x="450272" y="271908"/>
                  </a:lnTo>
                  <a:lnTo>
                    <a:pt x="451359" y="27761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170C17C2-1188-2CED-4530-D5AF483CB8FE}"/>
                </a:ext>
              </a:extLst>
            </p:cNvPr>
            <p:cNvSpPr/>
            <p:nvPr/>
          </p:nvSpPr>
          <p:spPr>
            <a:xfrm>
              <a:off x="16177065" y="8976219"/>
              <a:ext cx="568954" cy="289301"/>
            </a:xfrm>
            <a:custGeom>
              <a:avLst/>
              <a:gdLst>
                <a:gd name="connsiteX0" fmla="*/ 473562 w 568954"/>
                <a:gd name="connsiteY0" fmla="*/ 0 h 289301"/>
                <a:gd name="connsiteX1" fmla="*/ 474785 w 568954"/>
                <a:gd name="connsiteY1" fmla="*/ 26226 h 289301"/>
                <a:gd name="connsiteX2" fmla="*/ 476008 w 568954"/>
                <a:gd name="connsiteY2" fmla="*/ 52316 h 289301"/>
                <a:gd name="connsiteX3" fmla="*/ 477232 w 568954"/>
                <a:gd name="connsiteY3" fmla="*/ 78406 h 289301"/>
                <a:gd name="connsiteX4" fmla="*/ 478454 w 568954"/>
                <a:gd name="connsiteY4" fmla="*/ 104496 h 289301"/>
                <a:gd name="connsiteX5" fmla="*/ 479677 w 568954"/>
                <a:gd name="connsiteY5" fmla="*/ 130450 h 289301"/>
                <a:gd name="connsiteX6" fmla="*/ 480900 w 568954"/>
                <a:gd name="connsiteY6" fmla="*/ 156405 h 289301"/>
                <a:gd name="connsiteX7" fmla="*/ 482123 w 568954"/>
                <a:gd name="connsiteY7" fmla="*/ 182223 h 289301"/>
                <a:gd name="connsiteX8" fmla="*/ 483346 w 568954"/>
                <a:gd name="connsiteY8" fmla="*/ 208041 h 289301"/>
                <a:gd name="connsiteX9" fmla="*/ 483618 w 568954"/>
                <a:gd name="connsiteY9" fmla="*/ 208041 h 289301"/>
                <a:gd name="connsiteX10" fmla="*/ 483890 w 568954"/>
                <a:gd name="connsiteY10" fmla="*/ 208041 h 289301"/>
                <a:gd name="connsiteX11" fmla="*/ 484161 w 568954"/>
                <a:gd name="connsiteY11" fmla="*/ 208041 h 289301"/>
                <a:gd name="connsiteX12" fmla="*/ 484433 w 568954"/>
                <a:gd name="connsiteY12" fmla="*/ 208041 h 289301"/>
                <a:gd name="connsiteX13" fmla="*/ 484705 w 568954"/>
                <a:gd name="connsiteY13" fmla="*/ 208041 h 289301"/>
                <a:gd name="connsiteX14" fmla="*/ 484976 w 568954"/>
                <a:gd name="connsiteY14" fmla="*/ 208041 h 289301"/>
                <a:gd name="connsiteX15" fmla="*/ 485248 w 568954"/>
                <a:gd name="connsiteY15" fmla="*/ 208041 h 289301"/>
                <a:gd name="connsiteX16" fmla="*/ 485520 w 568954"/>
                <a:gd name="connsiteY16" fmla="*/ 208041 h 289301"/>
                <a:gd name="connsiteX17" fmla="*/ 498430 w 568954"/>
                <a:gd name="connsiteY17" fmla="*/ 208041 h 289301"/>
                <a:gd name="connsiteX18" fmla="*/ 526830 w 568954"/>
                <a:gd name="connsiteY18" fmla="*/ 208041 h 289301"/>
                <a:gd name="connsiteX19" fmla="*/ 555230 w 568954"/>
                <a:gd name="connsiteY19" fmla="*/ 208041 h 289301"/>
                <a:gd name="connsiteX20" fmla="*/ 568955 w 568954"/>
                <a:gd name="connsiteY20" fmla="*/ 207905 h 289301"/>
                <a:gd name="connsiteX21" fmla="*/ 568819 w 568954"/>
                <a:gd name="connsiteY21" fmla="*/ 212661 h 289301"/>
                <a:gd name="connsiteX22" fmla="*/ 567188 w 568954"/>
                <a:gd name="connsiteY22" fmla="*/ 219727 h 289301"/>
                <a:gd name="connsiteX23" fmla="*/ 564198 w 568954"/>
                <a:gd name="connsiteY23" fmla="*/ 222581 h 289301"/>
                <a:gd name="connsiteX24" fmla="*/ 564334 w 568954"/>
                <a:gd name="connsiteY24" fmla="*/ 215379 h 289301"/>
                <a:gd name="connsiteX25" fmla="*/ 562296 w 568954"/>
                <a:gd name="connsiteY25" fmla="*/ 212933 h 289301"/>
                <a:gd name="connsiteX26" fmla="*/ 558898 w 568954"/>
                <a:gd name="connsiteY26" fmla="*/ 216058 h 289301"/>
                <a:gd name="connsiteX27" fmla="*/ 556725 w 568954"/>
                <a:gd name="connsiteY27" fmla="*/ 219591 h 289301"/>
                <a:gd name="connsiteX28" fmla="*/ 555773 w 568954"/>
                <a:gd name="connsiteY28" fmla="*/ 233588 h 289301"/>
                <a:gd name="connsiteX29" fmla="*/ 553463 w 568954"/>
                <a:gd name="connsiteY29" fmla="*/ 240518 h 289301"/>
                <a:gd name="connsiteX30" fmla="*/ 545039 w 568954"/>
                <a:gd name="connsiteY30" fmla="*/ 242556 h 289301"/>
                <a:gd name="connsiteX31" fmla="*/ 536478 w 568954"/>
                <a:gd name="connsiteY31" fmla="*/ 260901 h 289301"/>
                <a:gd name="connsiteX32" fmla="*/ 528596 w 568954"/>
                <a:gd name="connsiteY32" fmla="*/ 271228 h 289301"/>
                <a:gd name="connsiteX33" fmla="*/ 525742 w 568954"/>
                <a:gd name="connsiteY33" fmla="*/ 277751 h 289301"/>
                <a:gd name="connsiteX34" fmla="*/ 513785 w 568954"/>
                <a:gd name="connsiteY34" fmla="*/ 279382 h 289301"/>
                <a:gd name="connsiteX35" fmla="*/ 494489 w 568954"/>
                <a:gd name="connsiteY35" fmla="*/ 281963 h 289301"/>
                <a:gd name="connsiteX36" fmla="*/ 489461 w 568954"/>
                <a:gd name="connsiteY36" fmla="*/ 289301 h 289301"/>
                <a:gd name="connsiteX37" fmla="*/ 479813 w 568954"/>
                <a:gd name="connsiteY37" fmla="*/ 286176 h 289301"/>
                <a:gd name="connsiteX38" fmla="*/ 465002 w 568954"/>
                <a:gd name="connsiteY38" fmla="*/ 286583 h 289301"/>
                <a:gd name="connsiteX39" fmla="*/ 467855 w 568954"/>
                <a:gd name="connsiteY39" fmla="*/ 276664 h 289301"/>
                <a:gd name="connsiteX40" fmla="*/ 472204 w 568954"/>
                <a:gd name="connsiteY40" fmla="*/ 267967 h 289301"/>
                <a:gd name="connsiteX41" fmla="*/ 464458 w 568954"/>
                <a:gd name="connsiteY41" fmla="*/ 259271 h 289301"/>
                <a:gd name="connsiteX42" fmla="*/ 459838 w 568954"/>
                <a:gd name="connsiteY42" fmla="*/ 258183 h 289301"/>
                <a:gd name="connsiteX43" fmla="*/ 455082 w 568954"/>
                <a:gd name="connsiteY43" fmla="*/ 254650 h 289301"/>
                <a:gd name="connsiteX44" fmla="*/ 460653 w 568954"/>
                <a:gd name="connsiteY44" fmla="*/ 247448 h 289301"/>
                <a:gd name="connsiteX45" fmla="*/ 463371 w 568954"/>
                <a:gd name="connsiteY45" fmla="*/ 239838 h 289301"/>
                <a:gd name="connsiteX46" fmla="*/ 461740 w 568954"/>
                <a:gd name="connsiteY46" fmla="*/ 230462 h 289301"/>
                <a:gd name="connsiteX47" fmla="*/ 464050 w 568954"/>
                <a:gd name="connsiteY47" fmla="*/ 223397 h 289301"/>
                <a:gd name="connsiteX48" fmla="*/ 460246 w 568954"/>
                <a:gd name="connsiteY48" fmla="*/ 224483 h 289301"/>
                <a:gd name="connsiteX49" fmla="*/ 453995 w 568954"/>
                <a:gd name="connsiteY49" fmla="*/ 231958 h 289301"/>
                <a:gd name="connsiteX50" fmla="*/ 450190 w 568954"/>
                <a:gd name="connsiteY50" fmla="*/ 234947 h 289301"/>
                <a:gd name="connsiteX51" fmla="*/ 447880 w 568954"/>
                <a:gd name="connsiteY51" fmla="*/ 228288 h 289301"/>
                <a:gd name="connsiteX52" fmla="*/ 445162 w 568954"/>
                <a:gd name="connsiteY52" fmla="*/ 229783 h 289301"/>
                <a:gd name="connsiteX53" fmla="*/ 443395 w 568954"/>
                <a:gd name="connsiteY53" fmla="*/ 234267 h 289301"/>
                <a:gd name="connsiteX54" fmla="*/ 439455 w 568954"/>
                <a:gd name="connsiteY54" fmla="*/ 236713 h 289301"/>
                <a:gd name="connsiteX55" fmla="*/ 431166 w 568954"/>
                <a:gd name="connsiteY55" fmla="*/ 230462 h 289301"/>
                <a:gd name="connsiteX56" fmla="*/ 418936 w 568954"/>
                <a:gd name="connsiteY56" fmla="*/ 223397 h 289301"/>
                <a:gd name="connsiteX57" fmla="*/ 412142 w 568954"/>
                <a:gd name="connsiteY57" fmla="*/ 211167 h 289301"/>
                <a:gd name="connsiteX58" fmla="*/ 408337 w 568954"/>
                <a:gd name="connsiteY58" fmla="*/ 201654 h 289301"/>
                <a:gd name="connsiteX59" fmla="*/ 412278 w 568954"/>
                <a:gd name="connsiteY59" fmla="*/ 184533 h 289301"/>
                <a:gd name="connsiteX60" fmla="*/ 420703 w 568954"/>
                <a:gd name="connsiteY60" fmla="*/ 181544 h 289301"/>
                <a:gd name="connsiteX61" fmla="*/ 431573 w 568954"/>
                <a:gd name="connsiteY61" fmla="*/ 184397 h 289301"/>
                <a:gd name="connsiteX62" fmla="*/ 445842 w 568954"/>
                <a:gd name="connsiteY62" fmla="*/ 184397 h 289301"/>
                <a:gd name="connsiteX63" fmla="*/ 443803 w 568954"/>
                <a:gd name="connsiteY63" fmla="*/ 180592 h 289301"/>
                <a:gd name="connsiteX64" fmla="*/ 438640 w 568954"/>
                <a:gd name="connsiteY64" fmla="*/ 181271 h 289301"/>
                <a:gd name="connsiteX65" fmla="*/ 423556 w 568954"/>
                <a:gd name="connsiteY65" fmla="*/ 167276 h 289301"/>
                <a:gd name="connsiteX66" fmla="*/ 418665 w 568954"/>
                <a:gd name="connsiteY66" fmla="*/ 158851 h 289301"/>
                <a:gd name="connsiteX67" fmla="*/ 410239 w 568954"/>
                <a:gd name="connsiteY67" fmla="*/ 156540 h 289301"/>
                <a:gd name="connsiteX68" fmla="*/ 406435 w 568954"/>
                <a:gd name="connsiteY68" fmla="*/ 164694 h 289301"/>
                <a:gd name="connsiteX69" fmla="*/ 402222 w 568954"/>
                <a:gd name="connsiteY69" fmla="*/ 166868 h 289301"/>
                <a:gd name="connsiteX70" fmla="*/ 407386 w 568954"/>
                <a:gd name="connsiteY70" fmla="*/ 149067 h 289301"/>
                <a:gd name="connsiteX71" fmla="*/ 414180 w 568954"/>
                <a:gd name="connsiteY71" fmla="*/ 148387 h 289301"/>
                <a:gd name="connsiteX72" fmla="*/ 424236 w 568954"/>
                <a:gd name="connsiteY72" fmla="*/ 143496 h 289301"/>
                <a:gd name="connsiteX73" fmla="*/ 421247 w 568954"/>
                <a:gd name="connsiteY73" fmla="*/ 133168 h 289301"/>
                <a:gd name="connsiteX74" fmla="*/ 414860 w 568954"/>
                <a:gd name="connsiteY74" fmla="*/ 128684 h 289301"/>
                <a:gd name="connsiteX75" fmla="*/ 403310 w 568954"/>
                <a:gd name="connsiteY75" fmla="*/ 134391 h 289301"/>
                <a:gd name="connsiteX76" fmla="*/ 403445 w 568954"/>
                <a:gd name="connsiteY76" fmla="*/ 127189 h 289301"/>
                <a:gd name="connsiteX77" fmla="*/ 405619 w 568954"/>
                <a:gd name="connsiteY77" fmla="*/ 117949 h 289301"/>
                <a:gd name="connsiteX78" fmla="*/ 414316 w 568954"/>
                <a:gd name="connsiteY78" fmla="*/ 117949 h 289301"/>
                <a:gd name="connsiteX79" fmla="*/ 421926 w 568954"/>
                <a:gd name="connsiteY79" fmla="*/ 120938 h 289301"/>
                <a:gd name="connsiteX80" fmla="*/ 428448 w 568954"/>
                <a:gd name="connsiteY80" fmla="*/ 105991 h 289301"/>
                <a:gd name="connsiteX81" fmla="*/ 428720 w 568954"/>
                <a:gd name="connsiteY81" fmla="*/ 99333 h 289301"/>
                <a:gd name="connsiteX82" fmla="*/ 417985 w 568954"/>
                <a:gd name="connsiteY82" fmla="*/ 109116 h 289301"/>
                <a:gd name="connsiteX83" fmla="*/ 415539 w 568954"/>
                <a:gd name="connsiteY83" fmla="*/ 88054 h 289301"/>
                <a:gd name="connsiteX84" fmla="*/ 426138 w 568954"/>
                <a:gd name="connsiteY84" fmla="*/ 67807 h 289301"/>
                <a:gd name="connsiteX85" fmla="*/ 436194 w 568954"/>
                <a:gd name="connsiteY85" fmla="*/ 58974 h 289301"/>
                <a:gd name="connsiteX86" fmla="*/ 448831 w 568954"/>
                <a:gd name="connsiteY86" fmla="*/ 59246 h 289301"/>
                <a:gd name="connsiteX87" fmla="*/ 461604 w 568954"/>
                <a:gd name="connsiteY87" fmla="*/ 57752 h 289301"/>
                <a:gd name="connsiteX88" fmla="*/ 453587 w 568954"/>
                <a:gd name="connsiteY88" fmla="*/ 54082 h 289301"/>
                <a:gd name="connsiteX89" fmla="*/ 445298 w 568954"/>
                <a:gd name="connsiteY89" fmla="*/ 52045 h 289301"/>
                <a:gd name="connsiteX90" fmla="*/ 451549 w 568954"/>
                <a:gd name="connsiteY90" fmla="*/ 44027 h 289301"/>
                <a:gd name="connsiteX91" fmla="*/ 456849 w 568954"/>
                <a:gd name="connsiteY91" fmla="*/ 42532 h 289301"/>
                <a:gd name="connsiteX92" fmla="*/ 462012 w 568954"/>
                <a:gd name="connsiteY92" fmla="*/ 35466 h 289301"/>
                <a:gd name="connsiteX93" fmla="*/ 449510 w 568954"/>
                <a:gd name="connsiteY93" fmla="*/ 36553 h 289301"/>
                <a:gd name="connsiteX94" fmla="*/ 451005 w 568954"/>
                <a:gd name="connsiteY94" fmla="*/ 23236 h 289301"/>
                <a:gd name="connsiteX95" fmla="*/ 444891 w 568954"/>
                <a:gd name="connsiteY95" fmla="*/ 25954 h 289301"/>
                <a:gd name="connsiteX96" fmla="*/ 437688 w 568954"/>
                <a:gd name="connsiteY96" fmla="*/ 27177 h 289301"/>
                <a:gd name="connsiteX97" fmla="*/ 434835 w 568954"/>
                <a:gd name="connsiteY97" fmla="*/ 32884 h 289301"/>
                <a:gd name="connsiteX98" fmla="*/ 435378 w 568954"/>
                <a:gd name="connsiteY98" fmla="*/ 42260 h 289301"/>
                <a:gd name="connsiteX99" fmla="*/ 433204 w 568954"/>
                <a:gd name="connsiteY99" fmla="*/ 48375 h 289301"/>
                <a:gd name="connsiteX100" fmla="*/ 427497 w 568954"/>
                <a:gd name="connsiteY100" fmla="*/ 53267 h 289301"/>
                <a:gd name="connsiteX101" fmla="*/ 417985 w 568954"/>
                <a:gd name="connsiteY101" fmla="*/ 57072 h 289301"/>
                <a:gd name="connsiteX102" fmla="*/ 417033 w 568954"/>
                <a:gd name="connsiteY102" fmla="*/ 50413 h 289301"/>
                <a:gd name="connsiteX103" fmla="*/ 413908 w 568954"/>
                <a:gd name="connsiteY103" fmla="*/ 47424 h 289301"/>
                <a:gd name="connsiteX104" fmla="*/ 412686 w 568954"/>
                <a:gd name="connsiteY104" fmla="*/ 61692 h 289301"/>
                <a:gd name="connsiteX105" fmla="*/ 410239 w 568954"/>
                <a:gd name="connsiteY105" fmla="*/ 66584 h 289301"/>
                <a:gd name="connsiteX106" fmla="*/ 403310 w 568954"/>
                <a:gd name="connsiteY106" fmla="*/ 53267 h 289301"/>
                <a:gd name="connsiteX107" fmla="*/ 401271 w 568954"/>
                <a:gd name="connsiteY107" fmla="*/ 55985 h 289301"/>
                <a:gd name="connsiteX108" fmla="*/ 401543 w 568954"/>
                <a:gd name="connsiteY108" fmla="*/ 59789 h 289301"/>
                <a:gd name="connsiteX109" fmla="*/ 399776 w 568954"/>
                <a:gd name="connsiteY109" fmla="*/ 66312 h 289301"/>
                <a:gd name="connsiteX110" fmla="*/ 393797 w 568954"/>
                <a:gd name="connsiteY110" fmla="*/ 69710 h 289301"/>
                <a:gd name="connsiteX111" fmla="*/ 394205 w 568954"/>
                <a:gd name="connsiteY111" fmla="*/ 78134 h 289301"/>
                <a:gd name="connsiteX112" fmla="*/ 391895 w 568954"/>
                <a:gd name="connsiteY112" fmla="*/ 82754 h 289301"/>
                <a:gd name="connsiteX113" fmla="*/ 372735 w 568954"/>
                <a:gd name="connsiteY113" fmla="*/ 75417 h 289301"/>
                <a:gd name="connsiteX114" fmla="*/ 372327 w 568954"/>
                <a:gd name="connsiteY114" fmla="*/ 77862 h 289301"/>
                <a:gd name="connsiteX115" fmla="*/ 383198 w 568954"/>
                <a:gd name="connsiteY115" fmla="*/ 93626 h 289301"/>
                <a:gd name="connsiteX116" fmla="*/ 391080 w 568954"/>
                <a:gd name="connsiteY116" fmla="*/ 98925 h 289301"/>
                <a:gd name="connsiteX117" fmla="*/ 392031 w 568954"/>
                <a:gd name="connsiteY117" fmla="*/ 107485 h 289301"/>
                <a:gd name="connsiteX118" fmla="*/ 385237 w 568954"/>
                <a:gd name="connsiteY118" fmla="*/ 114552 h 289301"/>
                <a:gd name="connsiteX119" fmla="*/ 375860 w 568954"/>
                <a:gd name="connsiteY119" fmla="*/ 108437 h 289301"/>
                <a:gd name="connsiteX120" fmla="*/ 374230 w 568954"/>
                <a:gd name="connsiteY120" fmla="*/ 108845 h 289301"/>
                <a:gd name="connsiteX121" fmla="*/ 379257 w 568954"/>
                <a:gd name="connsiteY121" fmla="*/ 119307 h 289301"/>
                <a:gd name="connsiteX122" fmla="*/ 382519 w 568954"/>
                <a:gd name="connsiteY122" fmla="*/ 128412 h 289301"/>
                <a:gd name="connsiteX123" fmla="*/ 379257 w 568954"/>
                <a:gd name="connsiteY123" fmla="*/ 136157 h 289301"/>
                <a:gd name="connsiteX124" fmla="*/ 379801 w 568954"/>
                <a:gd name="connsiteY124" fmla="*/ 145533 h 289301"/>
                <a:gd name="connsiteX125" fmla="*/ 379121 w 568954"/>
                <a:gd name="connsiteY125" fmla="*/ 154094 h 289301"/>
                <a:gd name="connsiteX126" fmla="*/ 377084 w 568954"/>
                <a:gd name="connsiteY126" fmla="*/ 161569 h 289301"/>
                <a:gd name="connsiteX127" fmla="*/ 381567 w 568954"/>
                <a:gd name="connsiteY127" fmla="*/ 195947 h 289301"/>
                <a:gd name="connsiteX128" fmla="*/ 387003 w 568954"/>
                <a:gd name="connsiteY128" fmla="*/ 205188 h 289301"/>
                <a:gd name="connsiteX129" fmla="*/ 392438 w 568954"/>
                <a:gd name="connsiteY129" fmla="*/ 214156 h 289301"/>
                <a:gd name="connsiteX130" fmla="*/ 395292 w 568954"/>
                <a:gd name="connsiteY130" fmla="*/ 222445 h 289301"/>
                <a:gd name="connsiteX131" fmla="*/ 389585 w 568954"/>
                <a:gd name="connsiteY131" fmla="*/ 223668 h 289301"/>
                <a:gd name="connsiteX132" fmla="*/ 380481 w 568954"/>
                <a:gd name="connsiteY132" fmla="*/ 216874 h 289301"/>
                <a:gd name="connsiteX133" fmla="*/ 372463 w 568954"/>
                <a:gd name="connsiteY133" fmla="*/ 211711 h 289301"/>
                <a:gd name="connsiteX134" fmla="*/ 362951 w 568954"/>
                <a:gd name="connsiteY134" fmla="*/ 194996 h 289301"/>
                <a:gd name="connsiteX135" fmla="*/ 361320 w 568954"/>
                <a:gd name="connsiteY135" fmla="*/ 188338 h 289301"/>
                <a:gd name="connsiteX136" fmla="*/ 359011 w 568954"/>
                <a:gd name="connsiteY136" fmla="*/ 183038 h 289301"/>
                <a:gd name="connsiteX137" fmla="*/ 360098 w 568954"/>
                <a:gd name="connsiteY137" fmla="*/ 195132 h 289301"/>
                <a:gd name="connsiteX138" fmla="*/ 363495 w 568954"/>
                <a:gd name="connsiteY138" fmla="*/ 208721 h 289301"/>
                <a:gd name="connsiteX139" fmla="*/ 393389 w 568954"/>
                <a:gd name="connsiteY139" fmla="*/ 238888 h 289301"/>
                <a:gd name="connsiteX140" fmla="*/ 398961 w 568954"/>
                <a:gd name="connsiteY140" fmla="*/ 250438 h 289301"/>
                <a:gd name="connsiteX141" fmla="*/ 403174 w 568954"/>
                <a:gd name="connsiteY141" fmla="*/ 259542 h 289301"/>
                <a:gd name="connsiteX142" fmla="*/ 402086 w 568954"/>
                <a:gd name="connsiteY142" fmla="*/ 268239 h 289301"/>
                <a:gd name="connsiteX143" fmla="*/ 394341 w 568954"/>
                <a:gd name="connsiteY143" fmla="*/ 262124 h 289301"/>
                <a:gd name="connsiteX144" fmla="*/ 387682 w 568954"/>
                <a:gd name="connsiteY144" fmla="*/ 254242 h 289301"/>
                <a:gd name="connsiteX145" fmla="*/ 369881 w 568954"/>
                <a:gd name="connsiteY145" fmla="*/ 245410 h 289301"/>
                <a:gd name="connsiteX146" fmla="*/ 347460 w 568954"/>
                <a:gd name="connsiteY146" fmla="*/ 239838 h 289301"/>
                <a:gd name="connsiteX147" fmla="*/ 334822 w 568954"/>
                <a:gd name="connsiteY147" fmla="*/ 219184 h 289301"/>
                <a:gd name="connsiteX148" fmla="*/ 334822 w 568954"/>
                <a:gd name="connsiteY148" fmla="*/ 227880 h 289301"/>
                <a:gd name="connsiteX149" fmla="*/ 331969 w 568954"/>
                <a:gd name="connsiteY149" fmla="*/ 235219 h 289301"/>
                <a:gd name="connsiteX150" fmla="*/ 324224 w 568954"/>
                <a:gd name="connsiteY150" fmla="*/ 226250 h 289301"/>
                <a:gd name="connsiteX151" fmla="*/ 319332 w 568954"/>
                <a:gd name="connsiteY151" fmla="*/ 218640 h 289301"/>
                <a:gd name="connsiteX152" fmla="*/ 317701 w 568954"/>
                <a:gd name="connsiteY152" fmla="*/ 210351 h 289301"/>
                <a:gd name="connsiteX153" fmla="*/ 308053 w 568954"/>
                <a:gd name="connsiteY153" fmla="*/ 210895 h 289301"/>
                <a:gd name="connsiteX154" fmla="*/ 297862 w 568954"/>
                <a:gd name="connsiteY154" fmla="*/ 218097 h 289301"/>
                <a:gd name="connsiteX155" fmla="*/ 288078 w 568954"/>
                <a:gd name="connsiteY155" fmla="*/ 216330 h 289301"/>
                <a:gd name="connsiteX156" fmla="*/ 286991 w 568954"/>
                <a:gd name="connsiteY156" fmla="*/ 202198 h 289301"/>
                <a:gd name="connsiteX157" fmla="*/ 289573 w 568954"/>
                <a:gd name="connsiteY157" fmla="*/ 194725 h 289301"/>
                <a:gd name="connsiteX158" fmla="*/ 300580 w 568954"/>
                <a:gd name="connsiteY158" fmla="*/ 176923 h 289301"/>
                <a:gd name="connsiteX159" fmla="*/ 310906 w 568954"/>
                <a:gd name="connsiteY159" fmla="*/ 167819 h 289301"/>
                <a:gd name="connsiteX160" fmla="*/ 315527 w 568954"/>
                <a:gd name="connsiteY160" fmla="*/ 156133 h 289301"/>
                <a:gd name="connsiteX161" fmla="*/ 314032 w 568954"/>
                <a:gd name="connsiteY161" fmla="*/ 137924 h 289301"/>
                <a:gd name="connsiteX162" fmla="*/ 315391 w 568954"/>
                <a:gd name="connsiteY162" fmla="*/ 151512 h 289301"/>
                <a:gd name="connsiteX163" fmla="*/ 326670 w 568954"/>
                <a:gd name="connsiteY163" fmla="*/ 138196 h 289301"/>
                <a:gd name="connsiteX164" fmla="*/ 319332 w 568954"/>
                <a:gd name="connsiteY164" fmla="*/ 127732 h 289301"/>
                <a:gd name="connsiteX165" fmla="*/ 312538 w 568954"/>
                <a:gd name="connsiteY165" fmla="*/ 117949 h 289301"/>
                <a:gd name="connsiteX166" fmla="*/ 302346 w 568954"/>
                <a:gd name="connsiteY166" fmla="*/ 129092 h 289301"/>
                <a:gd name="connsiteX167" fmla="*/ 293649 w 568954"/>
                <a:gd name="connsiteY167" fmla="*/ 124879 h 289301"/>
                <a:gd name="connsiteX168" fmla="*/ 279517 w 568954"/>
                <a:gd name="connsiteY168" fmla="*/ 111019 h 289301"/>
                <a:gd name="connsiteX169" fmla="*/ 256552 w 568954"/>
                <a:gd name="connsiteY169" fmla="*/ 101235 h 289301"/>
                <a:gd name="connsiteX170" fmla="*/ 253291 w 568954"/>
                <a:gd name="connsiteY170" fmla="*/ 96343 h 289301"/>
                <a:gd name="connsiteX171" fmla="*/ 253699 w 568954"/>
                <a:gd name="connsiteY171" fmla="*/ 90908 h 289301"/>
                <a:gd name="connsiteX172" fmla="*/ 256824 w 568954"/>
                <a:gd name="connsiteY172" fmla="*/ 83434 h 289301"/>
                <a:gd name="connsiteX173" fmla="*/ 249758 w 568954"/>
                <a:gd name="connsiteY173" fmla="*/ 76096 h 289301"/>
                <a:gd name="connsiteX174" fmla="*/ 232501 w 568954"/>
                <a:gd name="connsiteY174" fmla="*/ 68894 h 289301"/>
                <a:gd name="connsiteX175" fmla="*/ 225162 w 568954"/>
                <a:gd name="connsiteY175" fmla="*/ 62779 h 289301"/>
                <a:gd name="connsiteX176" fmla="*/ 223532 w 568954"/>
                <a:gd name="connsiteY176" fmla="*/ 61420 h 289301"/>
                <a:gd name="connsiteX177" fmla="*/ 222853 w 568954"/>
                <a:gd name="connsiteY177" fmla="*/ 53946 h 289301"/>
                <a:gd name="connsiteX178" fmla="*/ 220543 w 568954"/>
                <a:gd name="connsiteY178" fmla="*/ 49191 h 289301"/>
                <a:gd name="connsiteX179" fmla="*/ 216738 w 568954"/>
                <a:gd name="connsiteY179" fmla="*/ 47152 h 289301"/>
                <a:gd name="connsiteX180" fmla="*/ 216058 w 568954"/>
                <a:gd name="connsiteY180" fmla="*/ 43891 h 289301"/>
                <a:gd name="connsiteX181" fmla="*/ 218368 w 568954"/>
                <a:gd name="connsiteY181" fmla="*/ 39406 h 289301"/>
                <a:gd name="connsiteX182" fmla="*/ 216058 w 568954"/>
                <a:gd name="connsiteY182" fmla="*/ 34651 h 289301"/>
                <a:gd name="connsiteX183" fmla="*/ 208992 w 568954"/>
                <a:gd name="connsiteY183" fmla="*/ 29487 h 289301"/>
                <a:gd name="connsiteX184" fmla="*/ 206546 w 568954"/>
                <a:gd name="connsiteY184" fmla="*/ 25003 h 289301"/>
                <a:gd name="connsiteX185" fmla="*/ 208721 w 568954"/>
                <a:gd name="connsiteY185" fmla="*/ 21062 h 289301"/>
                <a:gd name="connsiteX186" fmla="*/ 205188 w 568954"/>
                <a:gd name="connsiteY186" fmla="*/ 19296 h 289301"/>
                <a:gd name="connsiteX187" fmla="*/ 195947 w 568954"/>
                <a:gd name="connsiteY187" fmla="*/ 19568 h 289301"/>
                <a:gd name="connsiteX188" fmla="*/ 186843 w 568954"/>
                <a:gd name="connsiteY188" fmla="*/ 15898 h 289301"/>
                <a:gd name="connsiteX189" fmla="*/ 177874 w 568954"/>
                <a:gd name="connsiteY189" fmla="*/ 8153 h 289301"/>
                <a:gd name="connsiteX190" fmla="*/ 167140 w 568954"/>
                <a:gd name="connsiteY190" fmla="*/ 6794 h 289301"/>
                <a:gd name="connsiteX191" fmla="*/ 148658 w 568954"/>
                <a:gd name="connsiteY191" fmla="*/ 14540 h 289301"/>
                <a:gd name="connsiteX192" fmla="*/ 138196 w 568954"/>
                <a:gd name="connsiteY192" fmla="*/ 16442 h 289301"/>
                <a:gd name="connsiteX193" fmla="*/ 133575 w 568954"/>
                <a:gd name="connsiteY193" fmla="*/ 20790 h 289301"/>
                <a:gd name="connsiteX194" fmla="*/ 131266 w 568954"/>
                <a:gd name="connsiteY194" fmla="*/ 28265 h 289301"/>
                <a:gd name="connsiteX195" fmla="*/ 126781 w 568954"/>
                <a:gd name="connsiteY195" fmla="*/ 32069 h 289301"/>
                <a:gd name="connsiteX196" fmla="*/ 116590 w 568954"/>
                <a:gd name="connsiteY196" fmla="*/ 32205 h 289301"/>
                <a:gd name="connsiteX197" fmla="*/ 114959 w 568954"/>
                <a:gd name="connsiteY197" fmla="*/ 31933 h 289301"/>
                <a:gd name="connsiteX198" fmla="*/ 103409 w 568954"/>
                <a:gd name="connsiteY198" fmla="*/ 29487 h 289301"/>
                <a:gd name="connsiteX199" fmla="*/ 95255 w 568954"/>
                <a:gd name="connsiteY199" fmla="*/ 24867 h 289301"/>
                <a:gd name="connsiteX200" fmla="*/ 93761 w 568954"/>
                <a:gd name="connsiteY200" fmla="*/ 22965 h 289301"/>
                <a:gd name="connsiteX201" fmla="*/ 94712 w 568954"/>
                <a:gd name="connsiteY201" fmla="*/ 19024 h 289301"/>
                <a:gd name="connsiteX202" fmla="*/ 93218 w 568954"/>
                <a:gd name="connsiteY202" fmla="*/ 17257 h 289301"/>
                <a:gd name="connsiteX203" fmla="*/ 90772 w 568954"/>
                <a:gd name="connsiteY203" fmla="*/ 16986 h 289301"/>
                <a:gd name="connsiteX204" fmla="*/ 88461 w 568954"/>
                <a:gd name="connsiteY204" fmla="*/ 19296 h 289301"/>
                <a:gd name="connsiteX205" fmla="*/ 86015 w 568954"/>
                <a:gd name="connsiteY205" fmla="*/ 26362 h 289301"/>
                <a:gd name="connsiteX206" fmla="*/ 66040 w 568954"/>
                <a:gd name="connsiteY206" fmla="*/ 45658 h 289301"/>
                <a:gd name="connsiteX207" fmla="*/ 56392 w 568954"/>
                <a:gd name="connsiteY207" fmla="*/ 41853 h 289301"/>
                <a:gd name="connsiteX208" fmla="*/ 52723 w 568954"/>
                <a:gd name="connsiteY208" fmla="*/ 41988 h 289301"/>
                <a:gd name="connsiteX209" fmla="*/ 24867 w 568954"/>
                <a:gd name="connsiteY209" fmla="*/ 69166 h 289301"/>
                <a:gd name="connsiteX210" fmla="*/ 16442 w 568954"/>
                <a:gd name="connsiteY210" fmla="*/ 73514 h 289301"/>
                <a:gd name="connsiteX211" fmla="*/ 0 w 568954"/>
                <a:gd name="connsiteY211" fmla="*/ 85744 h 289301"/>
                <a:gd name="connsiteX212" fmla="*/ 271 w 568954"/>
                <a:gd name="connsiteY212" fmla="*/ 64682 h 289301"/>
                <a:gd name="connsiteX213" fmla="*/ 543 w 568954"/>
                <a:gd name="connsiteY213" fmla="*/ 43619 h 289301"/>
                <a:gd name="connsiteX214" fmla="*/ 950 w 568954"/>
                <a:gd name="connsiteY214" fmla="*/ 22421 h 289301"/>
                <a:gd name="connsiteX215" fmla="*/ 1223 w 568954"/>
                <a:gd name="connsiteY215" fmla="*/ 1223 h 289301"/>
                <a:gd name="connsiteX216" fmla="*/ 30710 w 568954"/>
                <a:gd name="connsiteY216" fmla="*/ 1223 h 289301"/>
                <a:gd name="connsiteX217" fmla="*/ 60197 w 568954"/>
                <a:gd name="connsiteY217" fmla="*/ 1223 h 289301"/>
                <a:gd name="connsiteX218" fmla="*/ 89684 w 568954"/>
                <a:gd name="connsiteY218" fmla="*/ 1223 h 289301"/>
                <a:gd name="connsiteX219" fmla="*/ 119171 w 568954"/>
                <a:gd name="connsiteY219" fmla="*/ 1223 h 289301"/>
                <a:gd name="connsiteX220" fmla="*/ 148658 w 568954"/>
                <a:gd name="connsiteY220" fmla="*/ 1223 h 289301"/>
                <a:gd name="connsiteX221" fmla="*/ 178146 w 568954"/>
                <a:gd name="connsiteY221" fmla="*/ 1223 h 289301"/>
                <a:gd name="connsiteX222" fmla="*/ 207633 w 568954"/>
                <a:gd name="connsiteY222" fmla="*/ 1223 h 289301"/>
                <a:gd name="connsiteX223" fmla="*/ 237120 w 568954"/>
                <a:gd name="connsiteY223" fmla="*/ 1223 h 289301"/>
                <a:gd name="connsiteX224" fmla="*/ 266608 w 568954"/>
                <a:gd name="connsiteY224" fmla="*/ 1223 h 289301"/>
                <a:gd name="connsiteX225" fmla="*/ 296367 w 568954"/>
                <a:gd name="connsiteY225" fmla="*/ 1223 h 289301"/>
                <a:gd name="connsiteX226" fmla="*/ 325854 w 568954"/>
                <a:gd name="connsiteY226" fmla="*/ 1223 h 289301"/>
                <a:gd name="connsiteX227" fmla="*/ 355341 w 568954"/>
                <a:gd name="connsiteY227" fmla="*/ 1223 h 289301"/>
                <a:gd name="connsiteX228" fmla="*/ 384828 w 568954"/>
                <a:gd name="connsiteY228" fmla="*/ 1223 h 289301"/>
                <a:gd name="connsiteX229" fmla="*/ 414316 w 568954"/>
                <a:gd name="connsiteY229" fmla="*/ 1223 h 289301"/>
                <a:gd name="connsiteX230" fmla="*/ 443803 w 568954"/>
                <a:gd name="connsiteY230" fmla="*/ 1223 h 289301"/>
                <a:gd name="connsiteX231" fmla="*/ 473562 w 568954"/>
                <a:gd name="connsiteY231" fmla="*/ 1223 h 289301"/>
                <a:gd name="connsiteX232" fmla="*/ 545039 w 568954"/>
                <a:gd name="connsiteY232" fmla="*/ 275305 h 289301"/>
                <a:gd name="connsiteX233" fmla="*/ 541641 w 568954"/>
                <a:gd name="connsiteY233" fmla="*/ 275712 h 289301"/>
                <a:gd name="connsiteX234" fmla="*/ 545039 w 568954"/>
                <a:gd name="connsiteY234" fmla="*/ 270005 h 289301"/>
                <a:gd name="connsiteX235" fmla="*/ 556317 w 568954"/>
                <a:gd name="connsiteY235" fmla="*/ 242828 h 289301"/>
                <a:gd name="connsiteX236" fmla="*/ 561345 w 568954"/>
                <a:gd name="connsiteY236" fmla="*/ 233452 h 289301"/>
                <a:gd name="connsiteX237" fmla="*/ 556453 w 568954"/>
                <a:gd name="connsiteY237" fmla="*/ 252476 h 289301"/>
                <a:gd name="connsiteX238" fmla="*/ 547892 w 568954"/>
                <a:gd name="connsiteY238" fmla="*/ 270005 h 289301"/>
                <a:gd name="connsiteX239" fmla="*/ 545039 w 568954"/>
                <a:gd name="connsiteY239" fmla="*/ 275305 h 28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</a:cxnLst>
              <a:rect l="l" t="t" r="r" b="b"/>
              <a:pathLst>
                <a:path w="568954" h="289301">
                  <a:moveTo>
                    <a:pt x="473562" y="0"/>
                  </a:moveTo>
                  <a:lnTo>
                    <a:pt x="474785" y="26226"/>
                  </a:lnTo>
                  <a:lnTo>
                    <a:pt x="476008" y="52316"/>
                  </a:lnTo>
                  <a:lnTo>
                    <a:pt x="477232" y="78406"/>
                  </a:lnTo>
                  <a:lnTo>
                    <a:pt x="478454" y="104496"/>
                  </a:lnTo>
                  <a:lnTo>
                    <a:pt x="479677" y="130450"/>
                  </a:lnTo>
                  <a:lnTo>
                    <a:pt x="480900" y="156405"/>
                  </a:lnTo>
                  <a:lnTo>
                    <a:pt x="482123" y="182223"/>
                  </a:lnTo>
                  <a:lnTo>
                    <a:pt x="483346" y="208041"/>
                  </a:lnTo>
                  <a:lnTo>
                    <a:pt x="483618" y="208041"/>
                  </a:lnTo>
                  <a:lnTo>
                    <a:pt x="483890" y="208041"/>
                  </a:lnTo>
                  <a:lnTo>
                    <a:pt x="484161" y="208041"/>
                  </a:lnTo>
                  <a:lnTo>
                    <a:pt x="484433" y="208041"/>
                  </a:lnTo>
                  <a:lnTo>
                    <a:pt x="484705" y="208041"/>
                  </a:lnTo>
                  <a:lnTo>
                    <a:pt x="484976" y="208041"/>
                  </a:lnTo>
                  <a:lnTo>
                    <a:pt x="485248" y="208041"/>
                  </a:lnTo>
                  <a:lnTo>
                    <a:pt x="485520" y="208041"/>
                  </a:lnTo>
                  <a:lnTo>
                    <a:pt x="498430" y="208041"/>
                  </a:lnTo>
                  <a:lnTo>
                    <a:pt x="526830" y="208041"/>
                  </a:lnTo>
                  <a:lnTo>
                    <a:pt x="555230" y="208041"/>
                  </a:lnTo>
                  <a:lnTo>
                    <a:pt x="568955" y="207905"/>
                  </a:lnTo>
                  <a:lnTo>
                    <a:pt x="568819" y="212661"/>
                  </a:lnTo>
                  <a:lnTo>
                    <a:pt x="567188" y="219727"/>
                  </a:lnTo>
                  <a:lnTo>
                    <a:pt x="564198" y="222581"/>
                  </a:lnTo>
                  <a:lnTo>
                    <a:pt x="564334" y="215379"/>
                  </a:lnTo>
                  <a:lnTo>
                    <a:pt x="562296" y="212933"/>
                  </a:lnTo>
                  <a:lnTo>
                    <a:pt x="558898" y="216058"/>
                  </a:lnTo>
                  <a:lnTo>
                    <a:pt x="556725" y="219591"/>
                  </a:lnTo>
                  <a:lnTo>
                    <a:pt x="555773" y="233588"/>
                  </a:lnTo>
                  <a:lnTo>
                    <a:pt x="553463" y="240518"/>
                  </a:lnTo>
                  <a:lnTo>
                    <a:pt x="545039" y="242556"/>
                  </a:lnTo>
                  <a:lnTo>
                    <a:pt x="536478" y="260901"/>
                  </a:lnTo>
                  <a:lnTo>
                    <a:pt x="528596" y="271228"/>
                  </a:lnTo>
                  <a:lnTo>
                    <a:pt x="525742" y="277751"/>
                  </a:lnTo>
                  <a:lnTo>
                    <a:pt x="513785" y="279382"/>
                  </a:lnTo>
                  <a:lnTo>
                    <a:pt x="494489" y="281963"/>
                  </a:lnTo>
                  <a:lnTo>
                    <a:pt x="489461" y="289301"/>
                  </a:lnTo>
                  <a:lnTo>
                    <a:pt x="479813" y="286176"/>
                  </a:lnTo>
                  <a:lnTo>
                    <a:pt x="465002" y="286583"/>
                  </a:lnTo>
                  <a:lnTo>
                    <a:pt x="467855" y="276664"/>
                  </a:lnTo>
                  <a:lnTo>
                    <a:pt x="472204" y="267967"/>
                  </a:lnTo>
                  <a:lnTo>
                    <a:pt x="464458" y="259271"/>
                  </a:lnTo>
                  <a:lnTo>
                    <a:pt x="459838" y="258183"/>
                  </a:lnTo>
                  <a:lnTo>
                    <a:pt x="455082" y="254650"/>
                  </a:lnTo>
                  <a:lnTo>
                    <a:pt x="460653" y="247448"/>
                  </a:lnTo>
                  <a:lnTo>
                    <a:pt x="463371" y="239838"/>
                  </a:lnTo>
                  <a:lnTo>
                    <a:pt x="461740" y="230462"/>
                  </a:lnTo>
                  <a:lnTo>
                    <a:pt x="464050" y="223397"/>
                  </a:lnTo>
                  <a:lnTo>
                    <a:pt x="460246" y="224483"/>
                  </a:lnTo>
                  <a:lnTo>
                    <a:pt x="453995" y="231958"/>
                  </a:lnTo>
                  <a:lnTo>
                    <a:pt x="450190" y="234947"/>
                  </a:lnTo>
                  <a:lnTo>
                    <a:pt x="447880" y="228288"/>
                  </a:lnTo>
                  <a:lnTo>
                    <a:pt x="445162" y="229783"/>
                  </a:lnTo>
                  <a:lnTo>
                    <a:pt x="443395" y="234267"/>
                  </a:lnTo>
                  <a:lnTo>
                    <a:pt x="439455" y="236713"/>
                  </a:lnTo>
                  <a:lnTo>
                    <a:pt x="431166" y="230462"/>
                  </a:lnTo>
                  <a:lnTo>
                    <a:pt x="418936" y="223397"/>
                  </a:lnTo>
                  <a:lnTo>
                    <a:pt x="412142" y="211167"/>
                  </a:lnTo>
                  <a:lnTo>
                    <a:pt x="408337" y="201654"/>
                  </a:lnTo>
                  <a:lnTo>
                    <a:pt x="412278" y="184533"/>
                  </a:lnTo>
                  <a:lnTo>
                    <a:pt x="420703" y="181544"/>
                  </a:lnTo>
                  <a:lnTo>
                    <a:pt x="431573" y="184397"/>
                  </a:lnTo>
                  <a:lnTo>
                    <a:pt x="445842" y="184397"/>
                  </a:lnTo>
                  <a:lnTo>
                    <a:pt x="443803" y="180592"/>
                  </a:lnTo>
                  <a:lnTo>
                    <a:pt x="438640" y="181271"/>
                  </a:lnTo>
                  <a:lnTo>
                    <a:pt x="423556" y="167276"/>
                  </a:lnTo>
                  <a:lnTo>
                    <a:pt x="418665" y="158851"/>
                  </a:lnTo>
                  <a:lnTo>
                    <a:pt x="410239" y="156540"/>
                  </a:lnTo>
                  <a:lnTo>
                    <a:pt x="406435" y="164694"/>
                  </a:lnTo>
                  <a:lnTo>
                    <a:pt x="402222" y="166868"/>
                  </a:lnTo>
                  <a:lnTo>
                    <a:pt x="407386" y="149067"/>
                  </a:lnTo>
                  <a:lnTo>
                    <a:pt x="414180" y="148387"/>
                  </a:lnTo>
                  <a:lnTo>
                    <a:pt x="424236" y="143496"/>
                  </a:lnTo>
                  <a:lnTo>
                    <a:pt x="421247" y="133168"/>
                  </a:lnTo>
                  <a:lnTo>
                    <a:pt x="414860" y="128684"/>
                  </a:lnTo>
                  <a:lnTo>
                    <a:pt x="403310" y="134391"/>
                  </a:lnTo>
                  <a:lnTo>
                    <a:pt x="403445" y="127189"/>
                  </a:lnTo>
                  <a:lnTo>
                    <a:pt x="405619" y="117949"/>
                  </a:lnTo>
                  <a:lnTo>
                    <a:pt x="414316" y="117949"/>
                  </a:lnTo>
                  <a:lnTo>
                    <a:pt x="421926" y="120938"/>
                  </a:lnTo>
                  <a:lnTo>
                    <a:pt x="428448" y="105991"/>
                  </a:lnTo>
                  <a:lnTo>
                    <a:pt x="428720" y="99333"/>
                  </a:lnTo>
                  <a:lnTo>
                    <a:pt x="417985" y="109116"/>
                  </a:lnTo>
                  <a:lnTo>
                    <a:pt x="415539" y="88054"/>
                  </a:lnTo>
                  <a:lnTo>
                    <a:pt x="426138" y="67807"/>
                  </a:lnTo>
                  <a:lnTo>
                    <a:pt x="436194" y="58974"/>
                  </a:lnTo>
                  <a:lnTo>
                    <a:pt x="448831" y="59246"/>
                  </a:lnTo>
                  <a:lnTo>
                    <a:pt x="461604" y="57752"/>
                  </a:lnTo>
                  <a:lnTo>
                    <a:pt x="453587" y="54082"/>
                  </a:lnTo>
                  <a:lnTo>
                    <a:pt x="445298" y="52045"/>
                  </a:lnTo>
                  <a:lnTo>
                    <a:pt x="451549" y="44027"/>
                  </a:lnTo>
                  <a:lnTo>
                    <a:pt x="456849" y="42532"/>
                  </a:lnTo>
                  <a:lnTo>
                    <a:pt x="462012" y="35466"/>
                  </a:lnTo>
                  <a:lnTo>
                    <a:pt x="449510" y="36553"/>
                  </a:lnTo>
                  <a:lnTo>
                    <a:pt x="451005" y="23236"/>
                  </a:lnTo>
                  <a:lnTo>
                    <a:pt x="444891" y="25954"/>
                  </a:lnTo>
                  <a:lnTo>
                    <a:pt x="437688" y="27177"/>
                  </a:lnTo>
                  <a:lnTo>
                    <a:pt x="434835" y="32884"/>
                  </a:lnTo>
                  <a:lnTo>
                    <a:pt x="435378" y="42260"/>
                  </a:lnTo>
                  <a:lnTo>
                    <a:pt x="433204" y="48375"/>
                  </a:lnTo>
                  <a:lnTo>
                    <a:pt x="427497" y="53267"/>
                  </a:lnTo>
                  <a:lnTo>
                    <a:pt x="417985" y="57072"/>
                  </a:lnTo>
                  <a:lnTo>
                    <a:pt x="417033" y="50413"/>
                  </a:lnTo>
                  <a:lnTo>
                    <a:pt x="413908" y="47424"/>
                  </a:lnTo>
                  <a:lnTo>
                    <a:pt x="412686" y="61692"/>
                  </a:lnTo>
                  <a:lnTo>
                    <a:pt x="410239" y="66584"/>
                  </a:lnTo>
                  <a:lnTo>
                    <a:pt x="403310" y="53267"/>
                  </a:lnTo>
                  <a:lnTo>
                    <a:pt x="401271" y="55985"/>
                  </a:lnTo>
                  <a:lnTo>
                    <a:pt x="401543" y="59789"/>
                  </a:lnTo>
                  <a:lnTo>
                    <a:pt x="399776" y="66312"/>
                  </a:lnTo>
                  <a:lnTo>
                    <a:pt x="393797" y="69710"/>
                  </a:lnTo>
                  <a:lnTo>
                    <a:pt x="394205" y="78134"/>
                  </a:lnTo>
                  <a:lnTo>
                    <a:pt x="391895" y="82754"/>
                  </a:lnTo>
                  <a:lnTo>
                    <a:pt x="372735" y="75417"/>
                  </a:lnTo>
                  <a:lnTo>
                    <a:pt x="372327" y="77862"/>
                  </a:lnTo>
                  <a:lnTo>
                    <a:pt x="383198" y="93626"/>
                  </a:lnTo>
                  <a:lnTo>
                    <a:pt x="391080" y="98925"/>
                  </a:lnTo>
                  <a:lnTo>
                    <a:pt x="392031" y="107485"/>
                  </a:lnTo>
                  <a:lnTo>
                    <a:pt x="385237" y="114552"/>
                  </a:lnTo>
                  <a:lnTo>
                    <a:pt x="375860" y="108437"/>
                  </a:lnTo>
                  <a:lnTo>
                    <a:pt x="374230" y="108845"/>
                  </a:lnTo>
                  <a:lnTo>
                    <a:pt x="379257" y="119307"/>
                  </a:lnTo>
                  <a:lnTo>
                    <a:pt x="382519" y="128412"/>
                  </a:lnTo>
                  <a:lnTo>
                    <a:pt x="379257" y="136157"/>
                  </a:lnTo>
                  <a:lnTo>
                    <a:pt x="379801" y="145533"/>
                  </a:lnTo>
                  <a:lnTo>
                    <a:pt x="379121" y="154094"/>
                  </a:lnTo>
                  <a:lnTo>
                    <a:pt x="377084" y="161569"/>
                  </a:lnTo>
                  <a:lnTo>
                    <a:pt x="381567" y="195947"/>
                  </a:lnTo>
                  <a:lnTo>
                    <a:pt x="387003" y="205188"/>
                  </a:lnTo>
                  <a:lnTo>
                    <a:pt x="392438" y="214156"/>
                  </a:lnTo>
                  <a:lnTo>
                    <a:pt x="395292" y="222445"/>
                  </a:lnTo>
                  <a:lnTo>
                    <a:pt x="389585" y="223668"/>
                  </a:lnTo>
                  <a:lnTo>
                    <a:pt x="380481" y="216874"/>
                  </a:lnTo>
                  <a:lnTo>
                    <a:pt x="372463" y="211711"/>
                  </a:lnTo>
                  <a:lnTo>
                    <a:pt x="362951" y="194996"/>
                  </a:lnTo>
                  <a:lnTo>
                    <a:pt x="361320" y="188338"/>
                  </a:lnTo>
                  <a:lnTo>
                    <a:pt x="359011" y="183038"/>
                  </a:lnTo>
                  <a:lnTo>
                    <a:pt x="360098" y="195132"/>
                  </a:lnTo>
                  <a:lnTo>
                    <a:pt x="363495" y="208721"/>
                  </a:lnTo>
                  <a:lnTo>
                    <a:pt x="393389" y="238888"/>
                  </a:lnTo>
                  <a:lnTo>
                    <a:pt x="398961" y="250438"/>
                  </a:lnTo>
                  <a:lnTo>
                    <a:pt x="403174" y="259542"/>
                  </a:lnTo>
                  <a:lnTo>
                    <a:pt x="402086" y="268239"/>
                  </a:lnTo>
                  <a:lnTo>
                    <a:pt x="394341" y="262124"/>
                  </a:lnTo>
                  <a:lnTo>
                    <a:pt x="387682" y="254242"/>
                  </a:lnTo>
                  <a:lnTo>
                    <a:pt x="369881" y="245410"/>
                  </a:lnTo>
                  <a:lnTo>
                    <a:pt x="347460" y="239838"/>
                  </a:lnTo>
                  <a:lnTo>
                    <a:pt x="334822" y="219184"/>
                  </a:lnTo>
                  <a:lnTo>
                    <a:pt x="334822" y="227880"/>
                  </a:lnTo>
                  <a:lnTo>
                    <a:pt x="331969" y="235219"/>
                  </a:lnTo>
                  <a:lnTo>
                    <a:pt x="324224" y="226250"/>
                  </a:lnTo>
                  <a:lnTo>
                    <a:pt x="319332" y="218640"/>
                  </a:lnTo>
                  <a:lnTo>
                    <a:pt x="317701" y="210351"/>
                  </a:lnTo>
                  <a:lnTo>
                    <a:pt x="308053" y="210895"/>
                  </a:lnTo>
                  <a:lnTo>
                    <a:pt x="297862" y="218097"/>
                  </a:lnTo>
                  <a:lnTo>
                    <a:pt x="288078" y="216330"/>
                  </a:lnTo>
                  <a:lnTo>
                    <a:pt x="286991" y="202198"/>
                  </a:lnTo>
                  <a:lnTo>
                    <a:pt x="289573" y="194725"/>
                  </a:lnTo>
                  <a:lnTo>
                    <a:pt x="300580" y="176923"/>
                  </a:lnTo>
                  <a:lnTo>
                    <a:pt x="310906" y="167819"/>
                  </a:lnTo>
                  <a:lnTo>
                    <a:pt x="315527" y="156133"/>
                  </a:lnTo>
                  <a:lnTo>
                    <a:pt x="314032" y="137924"/>
                  </a:lnTo>
                  <a:lnTo>
                    <a:pt x="315391" y="151512"/>
                  </a:lnTo>
                  <a:lnTo>
                    <a:pt x="326670" y="138196"/>
                  </a:lnTo>
                  <a:lnTo>
                    <a:pt x="319332" y="127732"/>
                  </a:lnTo>
                  <a:lnTo>
                    <a:pt x="312538" y="117949"/>
                  </a:lnTo>
                  <a:lnTo>
                    <a:pt x="302346" y="129092"/>
                  </a:lnTo>
                  <a:lnTo>
                    <a:pt x="293649" y="124879"/>
                  </a:lnTo>
                  <a:lnTo>
                    <a:pt x="279517" y="111019"/>
                  </a:lnTo>
                  <a:lnTo>
                    <a:pt x="256552" y="101235"/>
                  </a:lnTo>
                  <a:lnTo>
                    <a:pt x="253291" y="96343"/>
                  </a:lnTo>
                  <a:lnTo>
                    <a:pt x="253699" y="90908"/>
                  </a:lnTo>
                  <a:lnTo>
                    <a:pt x="256824" y="83434"/>
                  </a:lnTo>
                  <a:lnTo>
                    <a:pt x="249758" y="76096"/>
                  </a:lnTo>
                  <a:lnTo>
                    <a:pt x="232501" y="68894"/>
                  </a:lnTo>
                  <a:lnTo>
                    <a:pt x="225162" y="62779"/>
                  </a:lnTo>
                  <a:lnTo>
                    <a:pt x="223532" y="61420"/>
                  </a:lnTo>
                  <a:lnTo>
                    <a:pt x="222853" y="53946"/>
                  </a:lnTo>
                  <a:lnTo>
                    <a:pt x="220543" y="49191"/>
                  </a:lnTo>
                  <a:lnTo>
                    <a:pt x="216738" y="47152"/>
                  </a:lnTo>
                  <a:lnTo>
                    <a:pt x="216058" y="43891"/>
                  </a:lnTo>
                  <a:lnTo>
                    <a:pt x="218368" y="39406"/>
                  </a:lnTo>
                  <a:lnTo>
                    <a:pt x="216058" y="34651"/>
                  </a:lnTo>
                  <a:lnTo>
                    <a:pt x="208992" y="29487"/>
                  </a:lnTo>
                  <a:lnTo>
                    <a:pt x="206546" y="25003"/>
                  </a:lnTo>
                  <a:lnTo>
                    <a:pt x="208721" y="21062"/>
                  </a:lnTo>
                  <a:lnTo>
                    <a:pt x="205188" y="19296"/>
                  </a:lnTo>
                  <a:lnTo>
                    <a:pt x="195947" y="19568"/>
                  </a:lnTo>
                  <a:lnTo>
                    <a:pt x="186843" y="15898"/>
                  </a:lnTo>
                  <a:lnTo>
                    <a:pt x="177874" y="8153"/>
                  </a:lnTo>
                  <a:lnTo>
                    <a:pt x="167140" y="6794"/>
                  </a:lnTo>
                  <a:lnTo>
                    <a:pt x="148658" y="14540"/>
                  </a:lnTo>
                  <a:lnTo>
                    <a:pt x="138196" y="16442"/>
                  </a:lnTo>
                  <a:lnTo>
                    <a:pt x="133575" y="20790"/>
                  </a:lnTo>
                  <a:lnTo>
                    <a:pt x="131266" y="28265"/>
                  </a:lnTo>
                  <a:lnTo>
                    <a:pt x="126781" y="32069"/>
                  </a:lnTo>
                  <a:lnTo>
                    <a:pt x="116590" y="32205"/>
                  </a:lnTo>
                  <a:lnTo>
                    <a:pt x="114959" y="31933"/>
                  </a:lnTo>
                  <a:lnTo>
                    <a:pt x="103409" y="29487"/>
                  </a:lnTo>
                  <a:lnTo>
                    <a:pt x="95255" y="24867"/>
                  </a:lnTo>
                  <a:lnTo>
                    <a:pt x="93761" y="22965"/>
                  </a:lnTo>
                  <a:lnTo>
                    <a:pt x="94712" y="19024"/>
                  </a:lnTo>
                  <a:lnTo>
                    <a:pt x="93218" y="17257"/>
                  </a:lnTo>
                  <a:lnTo>
                    <a:pt x="90772" y="16986"/>
                  </a:lnTo>
                  <a:lnTo>
                    <a:pt x="88461" y="19296"/>
                  </a:lnTo>
                  <a:lnTo>
                    <a:pt x="86015" y="26362"/>
                  </a:lnTo>
                  <a:lnTo>
                    <a:pt x="66040" y="45658"/>
                  </a:lnTo>
                  <a:lnTo>
                    <a:pt x="56392" y="41853"/>
                  </a:lnTo>
                  <a:lnTo>
                    <a:pt x="52723" y="41988"/>
                  </a:lnTo>
                  <a:lnTo>
                    <a:pt x="24867" y="69166"/>
                  </a:lnTo>
                  <a:lnTo>
                    <a:pt x="16442" y="73514"/>
                  </a:lnTo>
                  <a:lnTo>
                    <a:pt x="0" y="85744"/>
                  </a:lnTo>
                  <a:lnTo>
                    <a:pt x="271" y="64682"/>
                  </a:lnTo>
                  <a:lnTo>
                    <a:pt x="543" y="43619"/>
                  </a:lnTo>
                  <a:lnTo>
                    <a:pt x="950" y="22421"/>
                  </a:lnTo>
                  <a:lnTo>
                    <a:pt x="1223" y="1223"/>
                  </a:lnTo>
                  <a:lnTo>
                    <a:pt x="30710" y="1223"/>
                  </a:lnTo>
                  <a:lnTo>
                    <a:pt x="60197" y="1223"/>
                  </a:lnTo>
                  <a:lnTo>
                    <a:pt x="89684" y="1223"/>
                  </a:lnTo>
                  <a:lnTo>
                    <a:pt x="119171" y="1223"/>
                  </a:lnTo>
                  <a:lnTo>
                    <a:pt x="148658" y="1223"/>
                  </a:lnTo>
                  <a:lnTo>
                    <a:pt x="178146" y="1223"/>
                  </a:lnTo>
                  <a:lnTo>
                    <a:pt x="207633" y="1223"/>
                  </a:lnTo>
                  <a:lnTo>
                    <a:pt x="237120" y="1223"/>
                  </a:lnTo>
                  <a:lnTo>
                    <a:pt x="266608" y="1223"/>
                  </a:lnTo>
                  <a:lnTo>
                    <a:pt x="296367" y="1223"/>
                  </a:lnTo>
                  <a:lnTo>
                    <a:pt x="325854" y="1223"/>
                  </a:lnTo>
                  <a:lnTo>
                    <a:pt x="355341" y="1223"/>
                  </a:lnTo>
                  <a:lnTo>
                    <a:pt x="384828" y="1223"/>
                  </a:lnTo>
                  <a:lnTo>
                    <a:pt x="414316" y="1223"/>
                  </a:lnTo>
                  <a:lnTo>
                    <a:pt x="443803" y="1223"/>
                  </a:lnTo>
                  <a:lnTo>
                    <a:pt x="473562" y="1223"/>
                  </a:lnTo>
                  <a:close/>
                  <a:moveTo>
                    <a:pt x="545039" y="275305"/>
                  </a:moveTo>
                  <a:lnTo>
                    <a:pt x="541641" y="275712"/>
                  </a:lnTo>
                  <a:lnTo>
                    <a:pt x="545039" y="270005"/>
                  </a:lnTo>
                  <a:lnTo>
                    <a:pt x="556317" y="242828"/>
                  </a:lnTo>
                  <a:lnTo>
                    <a:pt x="561345" y="233452"/>
                  </a:lnTo>
                  <a:lnTo>
                    <a:pt x="556453" y="252476"/>
                  </a:lnTo>
                  <a:lnTo>
                    <a:pt x="547892" y="270005"/>
                  </a:lnTo>
                  <a:lnTo>
                    <a:pt x="545039" y="27530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9552AEC2-C352-5ED9-4F25-2F5757FDC349}"/>
                </a:ext>
              </a:extLst>
            </p:cNvPr>
            <p:cNvSpPr/>
            <p:nvPr/>
          </p:nvSpPr>
          <p:spPr>
            <a:xfrm>
              <a:off x="17252684" y="7611380"/>
              <a:ext cx="523704" cy="796291"/>
            </a:xfrm>
            <a:custGeom>
              <a:avLst/>
              <a:gdLst>
                <a:gd name="connsiteX0" fmla="*/ 258863 w 523704"/>
                <a:gd name="connsiteY0" fmla="*/ 31254 h 796291"/>
                <a:gd name="connsiteX1" fmla="*/ 259543 w 523704"/>
                <a:gd name="connsiteY1" fmla="*/ 35194 h 796291"/>
                <a:gd name="connsiteX2" fmla="*/ 265385 w 523704"/>
                <a:gd name="connsiteY2" fmla="*/ 42124 h 796291"/>
                <a:gd name="connsiteX3" fmla="*/ 273811 w 523704"/>
                <a:gd name="connsiteY3" fmla="*/ 46880 h 796291"/>
                <a:gd name="connsiteX4" fmla="*/ 280198 w 523704"/>
                <a:gd name="connsiteY4" fmla="*/ 48511 h 796291"/>
                <a:gd name="connsiteX5" fmla="*/ 287670 w 523704"/>
                <a:gd name="connsiteY5" fmla="*/ 48375 h 796291"/>
                <a:gd name="connsiteX6" fmla="*/ 308189 w 523704"/>
                <a:gd name="connsiteY6" fmla="*/ 38999 h 796291"/>
                <a:gd name="connsiteX7" fmla="*/ 332241 w 523704"/>
                <a:gd name="connsiteY7" fmla="*/ 32884 h 796291"/>
                <a:gd name="connsiteX8" fmla="*/ 345422 w 523704"/>
                <a:gd name="connsiteY8" fmla="*/ 27177 h 796291"/>
                <a:gd name="connsiteX9" fmla="*/ 347869 w 523704"/>
                <a:gd name="connsiteY9" fmla="*/ 21877 h 796291"/>
                <a:gd name="connsiteX10" fmla="*/ 353847 w 523704"/>
                <a:gd name="connsiteY10" fmla="*/ 19975 h 796291"/>
                <a:gd name="connsiteX11" fmla="*/ 363496 w 523704"/>
                <a:gd name="connsiteY11" fmla="*/ 21606 h 796291"/>
                <a:gd name="connsiteX12" fmla="*/ 381296 w 523704"/>
                <a:gd name="connsiteY12" fmla="*/ 34922 h 796291"/>
                <a:gd name="connsiteX13" fmla="*/ 401951 w 523704"/>
                <a:gd name="connsiteY13" fmla="*/ 55034 h 796291"/>
                <a:gd name="connsiteX14" fmla="*/ 418393 w 523704"/>
                <a:gd name="connsiteY14" fmla="*/ 70933 h 796291"/>
                <a:gd name="connsiteX15" fmla="*/ 418937 w 523704"/>
                <a:gd name="connsiteY15" fmla="*/ 98381 h 796291"/>
                <a:gd name="connsiteX16" fmla="*/ 419209 w 523704"/>
                <a:gd name="connsiteY16" fmla="*/ 127461 h 796291"/>
                <a:gd name="connsiteX17" fmla="*/ 419617 w 523704"/>
                <a:gd name="connsiteY17" fmla="*/ 158035 h 796291"/>
                <a:gd name="connsiteX18" fmla="*/ 419889 w 523704"/>
                <a:gd name="connsiteY18" fmla="*/ 179777 h 796291"/>
                <a:gd name="connsiteX19" fmla="*/ 420295 w 523704"/>
                <a:gd name="connsiteY19" fmla="*/ 209536 h 796291"/>
                <a:gd name="connsiteX20" fmla="*/ 420567 w 523704"/>
                <a:gd name="connsiteY20" fmla="*/ 233180 h 796291"/>
                <a:gd name="connsiteX21" fmla="*/ 420975 w 523704"/>
                <a:gd name="connsiteY21" fmla="*/ 263890 h 796291"/>
                <a:gd name="connsiteX22" fmla="*/ 421247 w 523704"/>
                <a:gd name="connsiteY22" fmla="*/ 280332 h 796291"/>
                <a:gd name="connsiteX23" fmla="*/ 423556 w 523704"/>
                <a:gd name="connsiteY23" fmla="*/ 285089 h 796291"/>
                <a:gd name="connsiteX24" fmla="*/ 422198 w 523704"/>
                <a:gd name="connsiteY24" fmla="*/ 291475 h 796291"/>
                <a:gd name="connsiteX25" fmla="*/ 421654 w 523704"/>
                <a:gd name="connsiteY25" fmla="*/ 294737 h 796291"/>
                <a:gd name="connsiteX26" fmla="*/ 421790 w 523704"/>
                <a:gd name="connsiteY26" fmla="*/ 297318 h 796291"/>
                <a:gd name="connsiteX27" fmla="*/ 422742 w 523704"/>
                <a:gd name="connsiteY27" fmla="*/ 300580 h 796291"/>
                <a:gd name="connsiteX28" fmla="*/ 422606 w 523704"/>
                <a:gd name="connsiteY28" fmla="*/ 305064 h 796291"/>
                <a:gd name="connsiteX29" fmla="*/ 420567 w 523704"/>
                <a:gd name="connsiteY29" fmla="*/ 309141 h 796291"/>
                <a:gd name="connsiteX30" fmla="*/ 419481 w 523704"/>
                <a:gd name="connsiteY30" fmla="*/ 313896 h 796291"/>
                <a:gd name="connsiteX31" fmla="*/ 419209 w 523704"/>
                <a:gd name="connsiteY31" fmla="*/ 321642 h 796291"/>
                <a:gd name="connsiteX32" fmla="*/ 421519 w 523704"/>
                <a:gd name="connsiteY32" fmla="*/ 326398 h 796291"/>
                <a:gd name="connsiteX33" fmla="*/ 425323 w 523704"/>
                <a:gd name="connsiteY33" fmla="*/ 329252 h 796291"/>
                <a:gd name="connsiteX34" fmla="*/ 428448 w 523704"/>
                <a:gd name="connsiteY34" fmla="*/ 329252 h 796291"/>
                <a:gd name="connsiteX35" fmla="*/ 432525 w 523704"/>
                <a:gd name="connsiteY35" fmla="*/ 332105 h 796291"/>
                <a:gd name="connsiteX36" fmla="*/ 437825 w 523704"/>
                <a:gd name="connsiteY36" fmla="*/ 336997 h 796291"/>
                <a:gd name="connsiteX37" fmla="*/ 445842 w 523704"/>
                <a:gd name="connsiteY37" fmla="*/ 341210 h 796291"/>
                <a:gd name="connsiteX38" fmla="*/ 454131 w 523704"/>
                <a:gd name="connsiteY38" fmla="*/ 342705 h 796291"/>
                <a:gd name="connsiteX39" fmla="*/ 459839 w 523704"/>
                <a:gd name="connsiteY39" fmla="*/ 341617 h 796291"/>
                <a:gd name="connsiteX40" fmla="*/ 466769 w 523704"/>
                <a:gd name="connsiteY40" fmla="*/ 344471 h 796291"/>
                <a:gd name="connsiteX41" fmla="*/ 469214 w 523704"/>
                <a:gd name="connsiteY41" fmla="*/ 351265 h 796291"/>
                <a:gd name="connsiteX42" fmla="*/ 467855 w 523704"/>
                <a:gd name="connsiteY42" fmla="*/ 357652 h 796291"/>
                <a:gd name="connsiteX43" fmla="*/ 463916 w 523704"/>
                <a:gd name="connsiteY43" fmla="*/ 360641 h 796291"/>
                <a:gd name="connsiteX44" fmla="*/ 459703 w 523704"/>
                <a:gd name="connsiteY44" fmla="*/ 362951 h 796291"/>
                <a:gd name="connsiteX45" fmla="*/ 459023 w 523704"/>
                <a:gd name="connsiteY45" fmla="*/ 367843 h 796291"/>
                <a:gd name="connsiteX46" fmla="*/ 461061 w 523704"/>
                <a:gd name="connsiteY46" fmla="*/ 373007 h 796291"/>
                <a:gd name="connsiteX47" fmla="*/ 464052 w 523704"/>
                <a:gd name="connsiteY47" fmla="*/ 377491 h 796291"/>
                <a:gd name="connsiteX48" fmla="*/ 467313 w 523704"/>
                <a:gd name="connsiteY48" fmla="*/ 385373 h 796291"/>
                <a:gd name="connsiteX49" fmla="*/ 465953 w 523704"/>
                <a:gd name="connsiteY49" fmla="*/ 392167 h 796291"/>
                <a:gd name="connsiteX50" fmla="*/ 462964 w 523704"/>
                <a:gd name="connsiteY50" fmla="*/ 397874 h 796291"/>
                <a:gd name="connsiteX51" fmla="*/ 461605 w 523704"/>
                <a:gd name="connsiteY51" fmla="*/ 403853 h 796291"/>
                <a:gd name="connsiteX52" fmla="*/ 464186 w 523704"/>
                <a:gd name="connsiteY52" fmla="*/ 409017 h 796291"/>
                <a:gd name="connsiteX53" fmla="*/ 470981 w 523704"/>
                <a:gd name="connsiteY53" fmla="*/ 415811 h 796291"/>
                <a:gd name="connsiteX54" fmla="*/ 475194 w 523704"/>
                <a:gd name="connsiteY54" fmla="*/ 422334 h 796291"/>
                <a:gd name="connsiteX55" fmla="*/ 481852 w 523704"/>
                <a:gd name="connsiteY55" fmla="*/ 426002 h 796291"/>
                <a:gd name="connsiteX56" fmla="*/ 484977 w 523704"/>
                <a:gd name="connsiteY56" fmla="*/ 423421 h 796291"/>
                <a:gd name="connsiteX57" fmla="*/ 487560 w 523704"/>
                <a:gd name="connsiteY57" fmla="*/ 420024 h 796291"/>
                <a:gd name="connsiteX58" fmla="*/ 490277 w 523704"/>
                <a:gd name="connsiteY58" fmla="*/ 417442 h 796291"/>
                <a:gd name="connsiteX59" fmla="*/ 494897 w 523704"/>
                <a:gd name="connsiteY59" fmla="*/ 418936 h 796291"/>
                <a:gd name="connsiteX60" fmla="*/ 500332 w 523704"/>
                <a:gd name="connsiteY60" fmla="*/ 420839 h 796291"/>
                <a:gd name="connsiteX61" fmla="*/ 506176 w 523704"/>
                <a:gd name="connsiteY61" fmla="*/ 423149 h 796291"/>
                <a:gd name="connsiteX62" fmla="*/ 505496 w 523704"/>
                <a:gd name="connsiteY62" fmla="*/ 428720 h 796291"/>
                <a:gd name="connsiteX63" fmla="*/ 509029 w 523704"/>
                <a:gd name="connsiteY63" fmla="*/ 437960 h 796291"/>
                <a:gd name="connsiteX64" fmla="*/ 511882 w 523704"/>
                <a:gd name="connsiteY64" fmla="*/ 455761 h 796291"/>
                <a:gd name="connsiteX65" fmla="*/ 507535 w 523704"/>
                <a:gd name="connsiteY65" fmla="*/ 463779 h 796291"/>
                <a:gd name="connsiteX66" fmla="*/ 508485 w 523704"/>
                <a:gd name="connsiteY66" fmla="*/ 474514 h 796291"/>
                <a:gd name="connsiteX67" fmla="*/ 520307 w 523704"/>
                <a:gd name="connsiteY67" fmla="*/ 477639 h 796291"/>
                <a:gd name="connsiteX68" fmla="*/ 523162 w 523704"/>
                <a:gd name="connsiteY68" fmla="*/ 480900 h 796291"/>
                <a:gd name="connsiteX69" fmla="*/ 523704 w 523704"/>
                <a:gd name="connsiteY69" fmla="*/ 484841 h 796291"/>
                <a:gd name="connsiteX70" fmla="*/ 497615 w 523704"/>
                <a:gd name="connsiteY70" fmla="*/ 512154 h 796291"/>
                <a:gd name="connsiteX71" fmla="*/ 475466 w 523704"/>
                <a:gd name="connsiteY71" fmla="*/ 508350 h 796291"/>
                <a:gd name="connsiteX72" fmla="*/ 463508 w 523704"/>
                <a:gd name="connsiteY72" fmla="*/ 515552 h 796291"/>
                <a:gd name="connsiteX73" fmla="*/ 451006 w 523704"/>
                <a:gd name="connsiteY73" fmla="*/ 517725 h 796291"/>
                <a:gd name="connsiteX74" fmla="*/ 445434 w 523704"/>
                <a:gd name="connsiteY74" fmla="*/ 529955 h 796291"/>
                <a:gd name="connsiteX75" fmla="*/ 438505 w 523704"/>
                <a:gd name="connsiteY75" fmla="*/ 532537 h 796291"/>
                <a:gd name="connsiteX76" fmla="*/ 429128 w 523704"/>
                <a:gd name="connsiteY76" fmla="*/ 531858 h 796291"/>
                <a:gd name="connsiteX77" fmla="*/ 420975 w 523704"/>
                <a:gd name="connsiteY77" fmla="*/ 528460 h 796291"/>
                <a:gd name="connsiteX78" fmla="*/ 414725 w 523704"/>
                <a:gd name="connsiteY78" fmla="*/ 530091 h 796291"/>
                <a:gd name="connsiteX79" fmla="*/ 406028 w 523704"/>
                <a:gd name="connsiteY79" fmla="*/ 551969 h 796291"/>
                <a:gd name="connsiteX80" fmla="*/ 398962 w 523704"/>
                <a:gd name="connsiteY80" fmla="*/ 550066 h 796291"/>
                <a:gd name="connsiteX81" fmla="*/ 396109 w 523704"/>
                <a:gd name="connsiteY81" fmla="*/ 557948 h 796291"/>
                <a:gd name="connsiteX82" fmla="*/ 392440 w 523704"/>
                <a:gd name="connsiteY82" fmla="*/ 561345 h 796291"/>
                <a:gd name="connsiteX83" fmla="*/ 387004 w 523704"/>
                <a:gd name="connsiteY83" fmla="*/ 564335 h 796291"/>
                <a:gd name="connsiteX84" fmla="*/ 382248 w 523704"/>
                <a:gd name="connsiteY84" fmla="*/ 554551 h 796291"/>
                <a:gd name="connsiteX85" fmla="*/ 379257 w 523704"/>
                <a:gd name="connsiteY85" fmla="*/ 545310 h 796291"/>
                <a:gd name="connsiteX86" fmla="*/ 374774 w 523704"/>
                <a:gd name="connsiteY86" fmla="*/ 543272 h 796291"/>
                <a:gd name="connsiteX87" fmla="*/ 368932 w 523704"/>
                <a:gd name="connsiteY87" fmla="*/ 540962 h 796291"/>
                <a:gd name="connsiteX88" fmla="*/ 362816 w 523704"/>
                <a:gd name="connsiteY88" fmla="*/ 541098 h 796291"/>
                <a:gd name="connsiteX89" fmla="*/ 358740 w 523704"/>
                <a:gd name="connsiteY89" fmla="*/ 542457 h 796291"/>
                <a:gd name="connsiteX90" fmla="*/ 353711 w 523704"/>
                <a:gd name="connsiteY90" fmla="*/ 548436 h 796291"/>
                <a:gd name="connsiteX91" fmla="*/ 346374 w 523704"/>
                <a:gd name="connsiteY91" fmla="*/ 553599 h 796291"/>
                <a:gd name="connsiteX92" fmla="*/ 340802 w 523704"/>
                <a:gd name="connsiteY92" fmla="*/ 549387 h 796291"/>
                <a:gd name="connsiteX93" fmla="*/ 336455 w 523704"/>
                <a:gd name="connsiteY93" fmla="*/ 542457 h 796291"/>
                <a:gd name="connsiteX94" fmla="*/ 332786 w 523704"/>
                <a:gd name="connsiteY94" fmla="*/ 553463 h 796291"/>
                <a:gd name="connsiteX95" fmla="*/ 327486 w 523704"/>
                <a:gd name="connsiteY95" fmla="*/ 565150 h 796291"/>
                <a:gd name="connsiteX96" fmla="*/ 328436 w 523704"/>
                <a:gd name="connsiteY96" fmla="*/ 578738 h 796291"/>
                <a:gd name="connsiteX97" fmla="*/ 326127 w 523704"/>
                <a:gd name="connsiteY97" fmla="*/ 586756 h 796291"/>
                <a:gd name="connsiteX98" fmla="*/ 320964 w 523704"/>
                <a:gd name="connsiteY98" fmla="*/ 584581 h 796291"/>
                <a:gd name="connsiteX99" fmla="*/ 315936 w 523704"/>
                <a:gd name="connsiteY99" fmla="*/ 577516 h 796291"/>
                <a:gd name="connsiteX100" fmla="*/ 301667 w 523704"/>
                <a:gd name="connsiteY100" fmla="*/ 571808 h 796291"/>
                <a:gd name="connsiteX101" fmla="*/ 290389 w 523704"/>
                <a:gd name="connsiteY101" fmla="*/ 572352 h 796291"/>
                <a:gd name="connsiteX102" fmla="*/ 292698 w 523704"/>
                <a:gd name="connsiteY102" fmla="*/ 564742 h 796291"/>
                <a:gd name="connsiteX103" fmla="*/ 303434 w 523704"/>
                <a:gd name="connsiteY103" fmla="*/ 553871 h 796291"/>
                <a:gd name="connsiteX104" fmla="*/ 300173 w 523704"/>
                <a:gd name="connsiteY104" fmla="*/ 551697 h 796291"/>
                <a:gd name="connsiteX105" fmla="*/ 294873 w 523704"/>
                <a:gd name="connsiteY105" fmla="*/ 553192 h 796291"/>
                <a:gd name="connsiteX106" fmla="*/ 292562 w 523704"/>
                <a:gd name="connsiteY106" fmla="*/ 551697 h 796291"/>
                <a:gd name="connsiteX107" fmla="*/ 296367 w 523704"/>
                <a:gd name="connsiteY107" fmla="*/ 541777 h 796291"/>
                <a:gd name="connsiteX108" fmla="*/ 296775 w 523704"/>
                <a:gd name="connsiteY108" fmla="*/ 530906 h 796291"/>
                <a:gd name="connsiteX109" fmla="*/ 292020 w 523704"/>
                <a:gd name="connsiteY109" fmla="*/ 534711 h 796291"/>
                <a:gd name="connsiteX110" fmla="*/ 286040 w 523704"/>
                <a:gd name="connsiteY110" fmla="*/ 546262 h 796291"/>
                <a:gd name="connsiteX111" fmla="*/ 271501 w 523704"/>
                <a:gd name="connsiteY111" fmla="*/ 555366 h 796291"/>
                <a:gd name="connsiteX112" fmla="*/ 272179 w 523704"/>
                <a:gd name="connsiteY112" fmla="*/ 570721 h 796291"/>
                <a:gd name="connsiteX113" fmla="*/ 258456 w 523704"/>
                <a:gd name="connsiteY113" fmla="*/ 601975 h 796291"/>
                <a:gd name="connsiteX114" fmla="*/ 257776 w 523704"/>
                <a:gd name="connsiteY114" fmla="*/ 615291 h 796291"/>
                <a:gd name="connsiteX115" fmla="*/ 248943 w 523704"/>
                <a:gd name="connsiteY115" fmla="*/ 625891 h 796291"/>
                <a:gd name="connsiteX116" fmla="*/ 237529 w 523704"/>
                <a:gd name="connsiteY116" fmla="*/ 634995 h 796291"/>
                <a:gd name="connsiteX117" fmla="*/ 222310 w 523704"/>
                <a:gd name="connsiteY117" fmla="*/ 632413 h 796291"/>
                <a:gd name="connsiteX118" fmla="*/ 210760 w 523704"/>
                <a:gd name="connsiteY118" fmla="*/ 640295 h 796291"/>
                <a:gd name="connsiteX119" fmla="*/ 204916 w 523704"/>
                <a:gd name="connsiteY119" fmla="*/ 649399 h 796291"/>
                <a:gd name="connsiteX120" fmla="*/ 199753 w 523704"/>
                <a:gd name="connsiteY120" fmla="*/ 650758 h 796291"/>
                <a:gd name="connsiteX121" fmla="*/ 197035 w 523704"/>
                <a:gd name="connsiteY121" fmla="*/ 639208 h 796291"/>
                <a:gd name="connsiteX122" fmla="*/ 195133 w 523704"/>
                <a:gd name="connsiteY122" fmla="*/ 635674 h 796291"/>
                <a:gd name="connsiteX123" fmla="*/ 190921 w 523704"/>
                <a:gd name="connsiteY123" fmla="*/ 652660 h 796291"/>
                <a:gd name="connsiteX124" fmla="*/ 186572 w 523704"/>
                <a:gd name="connsiteY124" fmla="*/ 653747 h 796291"/>
                <a:gd name="connsiteX125" fmla="*/ 184941 w 523704"/>
                <a:gd name="connsiteY125" fmla="*/ 641653 h 796291"/>
                <a:gd name="connsiteX126" fmla="*/ 182903 w 523704"/>
                <a:gd name="connsiteY126" fmla="*/ 633637 h 796291"/>
                <a:gd name="connsiteX127" fmla="*/ 176924 w 523704"/>
                <a:gd name="connsiteY127" fmla="*/ 640567 h 796291"/>
                <a:gd name="connsiteX128" fmla="*/ 172983 w 523704"/>
                <a:gd name="connsiteY128" fmla="*/ 658775 h 796291"/>
                <a:gd name="connsiteX129" fmla="*/ 168907 w 523704"/>
                <a:gd name="connsiteY129" fmla="*/ 657281 h 796291"/>
                <a:gd name="connsiteX130" fmla="*/ 167548 w 523704"/>
                <a:gd name="connsiteY130" fmla="*/ 650486 h 796291"/>
                <a:gd name="connsiteX131" fmla="*/ 164559 w 523704"/>
                <a:gd name="connsiteY131" fmla="*/ 648448 h 796291"/>
                <a:gd name="connsiteX132" fmla="*/ 163607 w 523704"/>
                <a:gd name="connsiteY132" fmla="*/ 656193 h 796291"/>
                <a:gd name="connsiteX133" fmla="*/ 165102 w 523704"/>
                <a:gd name="connsiteY133" fmla="*/ 667064 h 796291"/>
                <a:gd name="connsiteX134" fmla="*/ 162928 w 523704"/>
                <a:gd name="connsiteY134" fmla="*/ 672908 h 796291"/>
                <a:gd name="connsiteX135" fmla="*/ 158851 w 523704"/>
                <a:gd name="connsiteY135" fmla="*/ 669782 h 796291"/>
                <a:gd name="connsiteX136" fmla="*/ 154774 w 523704"/>
                <a:gd name="connsiteY136" fmla="*/ 664618 h 796291"/>
                <a:gd name="connsiteX137" fmla="*/ 147980 w 523704"/>
                <a:gd name="connsiteY137" fmla="*/ 668559 h 796291"/>
                <a:gd name="connsiteX138" fmla="*/ 141730 w 523704"/>
                <a:gd name="connsiteY138" fmla="*/ 670190 h 796291"/>
                <a:gd name="connsiteX139" fmla="*/ 141730 w 523704"/>
                <a:gd name="connsiteY139" fmla="*/ 664890 h 796291"/>
                <a:gd name="connsiteX140" fmla="*/ 142952 w 523704"/>
                <a:gd name="connsiteY140" fmla="*/ 658368 h 796291"/>
                <a:gd name="connsiteX141" fmla="*/ 130587 w 523704"/>
                <a:gd name="connsiteY141" fmla="*/ 662036 h 796291"/>
                <a:gd name="connsiteX142" fmla="*/ 115639 w 523704"/>
                <a:gd name="connsiteY142" fmla="*/ 674130 h 796291"/>
                <a:gd name="connsiteX143" fmla="*/ 104089 w 523704"/>
                <a:gd name="connsiteY143" fmla="*/ 690844 h 796291"/>
                <a:gd name="connsiteX144" fmla="*/ 108030 w 523704"/>
                <a:gd name="connsiteY144" fmla="*/ 693562 h 796291"/>
                <a:gd name="connsiteX145" fmla="*/ 112514 w 523704"/>
                <a:gd name="connsiteY145" fmla="*/ 698862 h 796291"/>
                <a:gd name="connsiteX146" fmla="*/ 92403 w 523704"/>
                <a:gd name="connsiteY146" fmla="*/ 724544 h 796291"/>
                <a:gd name="connsiteX147" fmla="*/ 71748 w 523704"/>
                <a:gd name="connsiteY147" fmla="*/ 747645 h 796291"/>
                <a:gd name="connsiteX148" fmla="*/ 56121 w 523704"/>
                <a:gd name="connsiteY148" fmla="*/ 785149 h 796291"/>
                <a:gd name="connsiteX149" fmla="*/ 49871 w 523704"/>
                <a:gd name="connsiteY149" fmla="*/ 789497 h 796291"/>
                <a:gd name="connsiteX150" fmla="*/ 44435 w 523704"/>
                <a:gd name="connsiteY150" fmla="*/ 796292 h 796291"/>
                <a:gd name="connsiteX151" fmla="*/ 34244 w 523704"/>
                <a:gd name="connsiteY151" fmla="*/ 779985 h 796291"/>
                <a:gd name="connsiteX152" fmla="*/ 32206 w 523704"/>
                <a:gd name="connsiteY152" fmla="*/ 766805 h 796291"/>
                <a:gd name="connsiteX153" fmla="*/ 20655 w 523704"/>
                <a:gd name="connsiteY153" fmla="*/ 751177 h 796291"/>
                <a:gd name="connsiteX154" fmla="*/ 16035 w 523704"/>
                <a:gd name="connsiteY154" fmla="*/ 740443 h 796291"/>
                <a:gd name="connsiteX155" fmla="*/ 14540 w 523704"/>
                <a:gd name="connsiteY155" fmla="*/ 728349 h 796291"/>
                <a:gd name="connsiteX156" fmla="*/ 15220 w 523704"/>
                <a:gd name="connsiteY156" fmla="*/ 715304 h 796291"/>
                <a:gd name="connsiteX157" fmla="*/ 14269 w 523704"/>
                <a:gd name="connsiteY157" fmla="*/ 695737 h 796291"/>
                <a:gd name="connsiteX158" fmla="*/ 13317 w 523704"/>
                <a:gd name="connsiteY158" fmla="*/ 676169 h 796291"/>
                <a:gd name="connsiteX159" fmla="*/ 12366 w 523704"/>
                <a:gd name="connsiteY159" fmla="*/ 656601 h 796291"/>
                <a:gd name="connsiteX160" fmla="*/ 11415 w 523704"/>
                <a:gd name="connsiteY160" fmla="*/ 637034 h 796291"/>
                <a:gd name="connsiteX161" fmla="*/ 10463 w 523704"/>
                <a:gd name="connsiteY161" fmla="*/ 617330 h 796291"/>
                <a:gd name="connsiteX162" fmla="*/ 9512 w 523704"/>
                <a:gd name="connsiteY162" fmla="*/ 597626 h 796291"/>
                <a:gd name="connsiteX163" fmla="*/ 8561 w 523704"/>
                <a:gd name="connsiteY163" fmla="*/ 577923 h 796291"/>
                <a:gd name="connsiteX164" fmla="*/ 7610 w 523704"/>
                <a:gd name="connsiteY164" fmla="*/ 558220 h 796291"/>
                <a:gd name="connsiteX165" fmla="*/ 6659 w 523704"/>
                <a:gd name="connsiteY165" fmla="*/ 538380 h 796291"/>
                <a:gd name="connsiteX166" fmla="*/ 5708 w 523704"/>
                <a:gd name="connsiteY166" fmla="*/ 518541 h 796291"/>
                <a:gd name="connsiteX167" fmla="*/ 4757 w 523704"/>
                <a:gd name="connsiteY167" fmla="*/ 498701 h 796291"/>
                <a:gd name="connsiteX168" fmla="*/ 3805 w 523704"/>
                <a:gd name="connsiteY168" fmla="*/ 478726 h 796291"/>
                <a:gd name="connsiteX169" fmla="*/ 2854 w 523704"/>
                <a:gd name="connsiteY169" fmla="*/ 458751 h 796291"/>
                <a:gd name="connsiteX170" fmla="*/ 1903 w 523704"/>
                <a:gd name="connsiteY170" fmla="*/ 438776 h 796291"/>
                <a:gd name="connsiteX171" fmla="*/ 951 w 523704"/>
                <a:gd name="connsiteY171" fmla="*/ 418800 h 796291"/>
                <a:gd name="connsiteX172" fmla="*/ 0 w 523704"/>
                <a:gd name="connsiteY172" fmla="*/ 400864 h 796291"/>
                <a:gd name="connsiteX173" fmla="*/ 3126 w 523704"/>
                <a:gd name="connsiteY173" fmla="*/ 398146 h 796291"/>
                <a:gd name="connsiteX174" fmla="*/ 10872 w 523704"/>
                <a:gd name="connsiteY174" fmla="*/ 392982 h 796291"/>
                <a:gd name="connsiteX175" fmla="*/ 15899 w 523704"/>
                <a:gd name="connsiteY175" fmla="*/ 393662 h 796291"/>
                <a:gd name="connsiteX176" fmla="*/ 20248 w 523704"/>
                <a:gd name="connsiteY176" fmla="*/ 401407 h 796291"/>
                <a:gd name="connsiteX177" fmla="*/ 23916 w 523704"/>
                <a:gd name="connsiteY177" fmla="*/ 406571 h 796291"/>
                <a:gd name="connsiteX178" fmla="*/ 28129 w 523704"/>
                <a:gd name="connsiteY178" fmla="*/ 405076 h 796291"/>
                <a:gd name="connsiteX179" fmla="*/ 31798 w 523704"/>
                <a:gd name="connsiteY179" fmla="*/ 397874 h 796291"/>
                <a:gd name="connsiteX180" fmla="*/ 31662 w 523704"/>
                <a:gd name="connsiteY180" fmla="*/ 387818 h 796291"/>
                <a:gd name="connsiteX181" fmla="*/ 36553 w 523704"/>
                <a:gd name="connsiteY181" fmla="*/ 380752 h 796291"/>
                <a:gd name="connsiteX182" fmla="*/ 42397 w 523704"/>
                <a:gd name="connsiteY182" fmla="*/ 379666 h 796291"/>
                <a:gd name="connsiteX183" fmla="*/ 47832 w 523704"/>
                <a:gd name="connsiteY183" fmla="*/ 379937 h 796291"/>
                <a:gd name="connsiteX184" fmla="*/ 50550 w 523704"/>
                <a:gd name="connsiteY184" fmla="*/ 376540 h 796291"/>
                <a:gd name="connsiteX185" fmla="*/ 50278 w 523704"/>
                <a:gd name="connsiteY185" fmla="*/ 371648 h 796291"/>
                <a:gd name="connsiteX186" fmla="*/ 48375 w 523704"/>
                <a:gd name="connsiteY186" fmla="*/ 363767 h 796291"/>
                <a:gd name="connsiteX187" fmla="*/ 49055 w 523704"/>
                <a:gd name="connsiteY187" fmla="*/ 354255 h 796291"/>
                <a:gd name="connsiteX188" fmla="*/ 62644 w 523704"/>
                <a:gd name="connsiteY188" fmla="*/ 337405 h 796291"/>
                <a:gd name="connsiteX189" fmla="*/ 79222 w 523704"/>
                <a:gd name="connsiteY189" fmla="*/ 325990 h 796291"/>
                <a:gd name="connsiteX190" fmla="*/ 85065 w 523704"/>
                <a:gd name="connsiteY190" fmla="*/ 320283 h 796291"/>
                <a:gd name="connsiteX191" fmla="*/ 86695 w 523704"/>
                <a:gd name="connsiteY191" fmla="*/ 308597 h 796291"/>
                <a:gd name="connsiteX192" fmla="*/ 96208 w 523704"/>
                <a:gd name="connsiteY192" fmla="*/ 296503 h 796291"/>
                <a:gd name="connsiteX193" fmla="*/ 100964 w 523704"/>
                <a:gd name="connsiteY193" fmla="*/ 289573 h 796291"/>
                <a:gd name="connsiteX194" fmla="*/ 102187 w 523704"/>
                <a:gd name="connsiteY194" fmla="*/ 283458 h 796291"/>
                <a:gd name="connsiteX195" fmla="*/ 99741 w 523704"/>
                <a:gd name="connsiteY195" fmla="*/ 275984 h 796291"/>
                <a:gd name="connsiteX196" fmla="*/ 100013 w 523704"/>
                <a:gd name="connsiteY196" fmla="*/ 261716 h 796291"/>
                <a:gd name="connsiteX197" fmla="*/ 103274 w 523704"/>
                <a:gd name="connsiteY197" fmla="*/ 244730 h 796291"/>
                <a:gd name="connsiteX198" fmla="*/ 107214 w 523704"/>
                <a:gd name="connsiteY198" fmla="*/ 226114 h 796291"/>
                <a:gd name="connsiteX199" fmla="*/ 116047 w 523704"/>
                <a:gd name="connsiteY199" fmla="*/ 209400 h 796291"/>
                <a:gd name="connsiteX200" fmla="*/ 130451 w 523704"/>
                <a:gd name="connsiteY200" fmla="*/ 191056 h 796291"/>
                <a:gd name="connsiteX201" fmla="*/ 134120 w 523704"/>
                <a:gd name="connsiteY201" fmla="*/ 166868 h 796291"/>
                <a:gd name="connsiteX202" fmla="*/ 138061 w 523704"/>
                <a:gd name="connsiteY202" fmla="*/ 141321 h 796291"/>
                <a:gd name="connsiteX203" fmla="*/ 155454 w 523704"/>
                <a:gd name="connsiteY203" fmla="*/ 116318 h 796291"/>
                <a:gd name="connsiteX204" fmla="*/ 175157 w 523704"/>
                <a:gd name="connsiteY204" fmla="*/ 87918 h 796291"/>
                <a:gd name="connsiteX205" fmla="*/ 186436 w 523704"/>
                <a:gd name="connsiteY205" fmla="*/ 71748 h 796291"/>
                <a:gd name="connsiteX206" fmla="*/ 206683 w 523704"/>
                <a:gd name="connsiteY206" fmla="*/ 42260 h 796291"/>
                <a:gd name="connsiteX207" fmla="*/ 221088 w 523704"/>
                <a:gd name="connsiteY207" fmla="*/ 21198 h 796291"/>
                <a:gd name="connsiteX208" fmla="*/ 228288 w 523704"/>
                <a:gd name="connsiteY208" fmla="*/ 11550 h 796291"/>
                <a:gd name="connsiteX209" fmla="*/ 235899 w 523704"/>
                <a:gd name="connsiteY209" fmla="*/ 0 h 796291"/>
                <a:gd name="connsiteX210" fmla="*/ 248265 w 523704"/>
                <a:gd name="connsiteY210" fmla="*/ 3397 h 796291"/>
                <a:gd name="connsiteX211" fmla="*/ 260493 w 523704"/>
                <a:gd name="connsiteY211" fmla="*/ 6794 h 796291"/>
                <a:gd name="connsiteX212" fmla="*/ 258727 w 523704"/>
                <a:gd name="connsiteY212" fmla="*/ 23508 h 796291"/>
                <a:gd name="connsiteX213" fmla="*/ 258863 w 523704"/>
                <a:gd name="connsiteY213" fmla="*/ 31254 h 796291"/>
                <a:gd name="connsiteX214" fmla="*/ 369746 w 523704"/>
                <a:gd name="connsiteY214" fmla="*/ 573303 h 796291"/>
                <a:gd name="connsiteX215" fmla="*/ 362272 w 523704"/>
                <a:gd name="connsiteY215" fmla="*/ 576836 h 796291"/>
                <a:gd name="connsiteX216" fmla="*/ 354119 w 523704"/>
                <a:gd name="connsiteY216" fmla="*/ 575341 h 796291"/>
                <a:gd name="connsiteX217" fmla="*/ 354255 w 523704"/>
                <a:gd name="connsiteY217" fmla="*/ 584717 h 796291"/>
                <a:gd name="connsiteX218" fmla="*/ 353304 w 523704"/>
                <a:gd name="connsiteY218" fmla="*/ 588115 h 796291"/>
                <a:gd name="connsiteX219" fmla="*/ 344199 w 523704"/>
                <a:gd name="connsiteY219" fmla="*/ 583223 h 796291"/>
                <a:gd name="connsiteX220" fmla="*/ 340938 w 523704"/>
                <a:gd name="connsiteY220" fmla="*/ 580097 h 796291"/>
                <a:gd name="connsiteX221" fmla="*/ 341210 w 523704"/>
                <a:gd name="connsiteY221" fmla="*/ 567596 h 796291"/>
                <a:gd name="connsiteX222" fmla="*/ 349227 w 523704"/>
                <a:gd name="connsiteY222" fmla="*/ 555774 h 796291"/>
                <a:gd name="connsiteX223" fmla="*/ 355343 w 523704"/>
                <a:gd name="connsiteY223" fmla="*/ 551154 h 796291"/>
                <a:gd name="connsiteX224" fmla="*/ 363224 w 523704"/>
                <a:gd name="connsiteY224" fmla="*/ 554415 h 796291"/>
                <a:gd name="connsiteX225" fmla="*/ 369202 w 523704"/>
                <a:gd name="connsiteY225" fmla="*/ 567596 h 796291"/>
                <a:gd name="connsiteX226" fmla="*/ 369746 w 523704"/>
                <a:gd name="connsiteY226" fmla="*/ 573303 h 796291"/>
                <a:gd name="connsiteX227" fmla="*/ 313897 w 523704"/>
                <a:gd name="connsiteY227" fmla="*/ 597626 h 796291"/>
                <a:gd name="connsiteX228" fmla="*/ 309005 w 523704"/>
                <a:gd name="connsiteY228" fmla="*/ 601160 h 796291"/>
                <a:gd name="connsiteX229" fmla="*/ 303842 w 523704"/>
                <a:gd name="connsiteY229" fmla="*/ 600073 h 796291"/>
                <a:gd name="connsiteX230" fmla="*/ 303706 w 523704"/>
                <a:gd name="connsiteY230" fmla="*/ 591240 h 796291"/>
                <a:gd name="connsiteX231" fmla="*/ 305336 w 523704"/>
                <a:gd name="connsiteY231" fmla="*/ 588250 h 796291"/>
                <a:gd name="connsiteX232" fmla="*/ 307103 w 523704"/>
                <a:gd name="connsiteY232" fmla="*/ 586892 h 796291"/>
                <a:gd name="connsiteX233" fmla="*/ 309820 w 523704"/>
                <a:gd name="connsiteY233" fmla="*/ 589338 h 796291"/>
                <a:gd name="connsiteX234" fmla="*/ 313897 w 523704"/>
                <a:gd name="connsiteY234" fmla="*/ 597626 h 796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</a:cxnLst>
              <a:rect l="l" t="t" r="r" b="b"/>
              <a:pathLst>
                <a:path w="523704" h="796291">
                  <a:moveTo>
                    <a:pt x="258863" y="31254"/>
                  </a:moveTo>
                  <a:lnTo>
                    <a:pt x="259543" y="35194"/>
                  </a:lnTo>
                  <a:lnTo>
                    <a:pt x="265385" y="42124"/>
                  </a:lnTo>
                  <a:lnTo>
                    <a:pt x="273811" y="46880"/>
                  </a:lnTo>
                  <a:lnTo>
                    <a:pt x="280198" y="48511"/>
                  </a:lnTo>
                  <a:lnTo>
                    <a:pt x="287670" y="48375"/>
                  </a:lnTo>
                  <a:lnTo>
                    <a:pt x="308189" y="38999"/>
                  </a:lnTo>
                  <a:lnTo>
                    <a:pt x="332241" y="32884"/>
                  </a:lnTo>
                  <a:lnTo>
                    <a:pt x="345422" y="27177"/>
                  </a:lnTo>
                  <a:lnTo>
                    <a:pt x="347869" y="21877"/>
                  </a:lnTo>
                  <a:lnTo>
                    <a:pt x="353847" y="19975"/>
                  </a:lnTo>
                  <a:lnTo>
                    <a:pt x="363496" y="21606"/>
                  </a:lnTo>
                  <a:lnTo>
                    <a:pt x="381296" y="34922"/>
                  </a:lnTo>
                  <a:lnTo>
                    <a:pt x="401951" y="55034"/>
                  </a:lnTo>
                  <a:lnTo>
                    <a:pt x="418393" y="70933"/>
                  </a:lnTo>
                  <a:lnTo>
                    <a:pt x="418937" y="98381"/>
                  </a:lnTo>
                  <a:lnTo>
                    <a:pt x="419209" y="127461"/>
                  </a:lnTo>
                  <a:lnTo>
                    <a:pt x="419617" y="158035"/>
                  </a:lnTo>
                  <a:lnTo>
                    <a:pt x="419889" y="179777"/>
                  </a:lnTo>
                  <a:lnTo>
                    <a:pt x="420295" y="209536"/>
                  </a:lnTo>
                  <a:lnTo>
                    <a:pt x="420567" y="233180"/>
                  </a:lnTo>
                  <a:lnTo>
                    <a:pt x="420975" y="263890"/>
                  </a:lnTo>
                  <a:lnTo>
                    <a:pt x="421247" y="280332"/>
                  </a:lnTo>
                  <a:lnTo>
                    <a:pt x="423556" y="285089"/>
                  </a:lnTo>
                  <a:lnTo>
                    <a:pt x="422198" y="291475"/>
                  </a:lnTo>
                  <a:lnTo>
                    <a:pt x="421654" y="294737"/>
                  </a:lnTo>
                  <a:lnTo>
                    <a:pt x="421790" y="297318"/>
                  </a:lnTo>
                  <a:lnTo>
                    <a:pt x="422742" y="300580"/>
                  </a:lnTo>
                  <a:lnTo>
                    <a:pt x="422606" y="305064"/>
                  </a:lnTo>
                  <a:lnTo>
                    <a:pt x="420567" y="309141"/>
                  </a:lnTo>
                  <a:lnTo>
                    <a:pt x="419481" y="313896"/>
                  </a:lnTo>
                  <a:lnTo>
                    <a:pt x="419209" y="321642"/>
                  </a:lnTo>
                  <a:lnTo>
                    <a:pt x="421519" y="326398"/>
                  </a:lnTo>
                  <a:lnTo>
                    <a:pt x="425323" y="329252"/>
                  </a:lnTo>
                  <a:lnTo>
                    <a:pt x="428448" y="329252"/>
                  </a:lnTo>
                  <a:lnTo>
                    <a:pt x="432525" y="332105"/>
                  </a:lnTo>
                  <a:lnTo>
                    <a:pt x="437825" y="336997"/>
                  </a:lnTo>
                  <a:lnTo>
                    <a:pt x="445842" y="341210"/>
                  </a:lnTo>
                  <a:lnTo>
                    <a:pt x="454131" y="342705"/>
                  </a:lnTo>
                  <a:lnTo>
                    <a:pt x="459839" y="341617"/>
                  </a:lnTo>
                  <a:lnTo>
                    <a:pt x="466769" y="344471"/>
                  </a:lnTo>
                  <a:lnTo>
                    <a:pt x="469214" y="351265"/>
                  </a:lnTo>
                  <a:lnTo>
                    <a:pt x="467855" y="357652"/>
                  </a:lnTo>
                  <a:lnTo>
                    <a:pt x="463916" y="360641"/>
                  </a:lnTo>
                  <a:lnTo>
                    <a:pt x="459703" y="362951"/>
                  </a:lnTo>
                  <a:lnTo>
                    <a:pt x="459023" y="367843"/>
                  </a:lnTo>
                  <a:lnTo>
                    <a:pt x="461061" y="373007"/>
                  </a:lnTo>
                  <a:lnTo>
                    <a:pt x="464052" y="377491"/>
                  </a:lnTo>
                  <a:lnTo>
                    <a:pt x="467313" y="385373"/>
                  </a:lnTo>
                  <a:lnTo>
                    <a:pt x="465953" y="392167"/>
                  </a:lnTo>
                  <a:lnTo>
                    <a:pt x="462964" y="397874"/>
                  </a:lnTo>
                  <a:lnTo>
                    <a:pt x="461605" y="403853"/>
                  </a:lnTo>
                  <a:lnTo>
                    <a:pt x="464186" y="409017"/>
                  </a:lnTo>
                  <a:lnTo>
                    <a:pt x="470981" y="415811"/>
                  </a:lnTo>
                  <a:lnTo>
                    <a:pt x="475194" y="422334"/>
                  </a:lnTo>
                  <a:lnTo>
                    <a:pt x="481852" y="426002"/>
                  </a:lnTo>
                  <a:lnTo>
                    <a:pt x="484977" y="423421"/>
                  </a:lnTo>
                  <a:lnTo>
                    <a:pt x="487560" y="420024"/>
                  </a:lnTo>
                  <a:lnTo>
                    <a:pt x="490277" y="417442"/>
                  </a:lnTo>
                  <a:lnTo>
                    <a:pt x="494897" y="418936"/>
                  </a:lnTo>
                  <a:lnTo>
                    <a:pt x="500332" y="420839"/>
                  </a:lnTo>
                  <a:lnTo>
                    <a:pt x="506176" y="423149"/>
                  </a:lnTo>
                  <a:lnTo>
                    <a:pt x="505496" y="428720"/>
                  </a:lnTo>
                  <a:lnTo>
                    <a:pt x="509029" y="437960"/>
                  </a:lnTo>
                  <a:lnTo>
                    <a:pt x="511882" y="455761"/>
                  </a:lnTo>
                  <a:lnTo>
                    <a:pt x="507535" y="463779"/>
                  </a:lnTo>
                  <a:lnTo>
                    <a:pt x="508485" y="474514"/>
                  </a:lnTo>
                  <a:lnTo>
                    <a:pt x="520307" y="477639"/>
                  </a:lnTo>
                  <a:lnTo>
                    <a:pt x="523162" y="480900"/>
                  </a:lnTo>
                  <a:lnTo>
                    <a:pt x="523704" y="484841"/>
                  </a:lnTo>
                  <a:lnTo>
                    <a:pt x="497615" y="512154"/>
                  </a:lnTo>
                  <a:lnTo>
                    <a:pt x="475466" y="508350"/>
                  </a:lnTo>
                  <a:lnTo>
                    <a:pt x="463508" y="515552"/>
                  </a:lnTo>
                  <a:lnTo>
                    <a:pt x="451006" y="517725"/>
                  </a:lnTo>
                  <a:lnTo>
                    <a:pt x="445434" y="529955"/>
                  </a:lnTo>
                  <a:lnTo>
                    <a:pt x="438505" y="532537"/>
                  </a:lnTo>
                  <a:lnTo>
                    <a:pt x="429128" y="531858"/>
                  </a:lnTo>
                  <a:lnTo>
                    <a:pt x="420975" y="528460"/>
                  </a:lnTo>
                  <a:lnTo>
                    <a:pt x="414725" y="530091"/>
                  </a:lnTo>
                  <a:lnTo>
                    <a:pt x="406028" y="551969"/>
                  </a:lnTo>
                  <a:lnTo>
                    <a:pt x="398962" y="550066"/>
                  </a:lnTo>
                  <a:lnTo>
                    <a:pt x="396109" y="557948"/>
                  </a:lnTo>
                  <a:lnTo>
                    <a:pt x="392440" y="561345"/>
                  </a:lnTo>
                  <a:lnTo>
                    <a:pt x="387004" y="564335"/>
                  </a:lnTo>
                  <a:lnTo>
                    <a:pt x="382248" y="554551"/>
                  </a:lnTo>
                  <a:lnTo>
                    <a:pt x="379257" y="545310"/>
                  </a:lnTo>
                  <a:lnTo>
                    <a:pt x="374774" y="543272"/>
                  </a:lnTo>
                  <a:lnTo>
                    <a:pt x="368932" y="540962"/>
                  </a:lnTo>
                  <a:lnTo>
                    <a:pt x="362816" y="541098"/>
                  </a:lnTo>
                  <a:lnTo>
                    <a:pt x="358740" y="542457"/>
                  </a:lnTo>
                  <a:lnTo>
                    <a:pt x="353711" y="548436"/>
                  </a:lnTo>
                  <a:lnTo>
                    <a:pt x="346374" y="553599"/>
                  </a:lnTo>
                  <a:lnTo>
                    <a:pt x="340802" y="549387"/>
                  </a:lnTo>
                  <a:lnTo>
                    <a:pt x="336455" y="542457"/>
                  </a:lnTo>
                  <a:lnTo>
                    <a:pt x="332786" y="553463"/>
                  </a:lnTo>
                  <a:lnTo>
                    <a:pt x="327486" y="565150"/>
                  </a:lnTo>
                  <a:lnTo>
                    <a:pt x="328436" y="578738"/>
                  </a:lnTo>
                  <a:lnTo>
                    <a:pt x="326127" y="586756"/>
                  </a:lnTo>
                  <a:lnTo>
                    <a:pt x="320964" y="584581"/>
                  </a:lnTo>
                  <a:lnTo>
                    <a:pt x="315936" y="577516"/>
                  </a:lnTo>
                  <a:lnTo>
                    <a:pt x="301667" y="571808"/>
                  </a:lnTo>
                  <a:lnTo>
                    <a:pt x="290389" y="572352"/>
                  </a:lnTo>
                  <a:lnTo>
                    <a:pt x="292698" y="564742"/>
                  </a:lnTo>
                  <a:lnTo>
                    <a:pt x="303434" y="553871"/>
                  </a:lnTo>
                  <a:lnTo>
                    <a:pt x="300173" y="551697"/>
                  </a:lnTo>
                  <a:lnTo>
                    <a:pt x="294873" y="553192"/>
                  </a:lnTo>
                  <a:lnTo>
                    <a:pt x="292562" y="551697"/>
                  </a:lnTo>
                  <a:lnTo>
                    <a:pt x="296367" y="541777"/>
                  </a:lnTo>
                  <a:lnTo>
                    <a:pt x="296775" y="530906"/>
                  </a:lnTo>
                  <a:lnTo>
                    <a:pt x="292020" y="534711"/>
                  </a:lnTo>
                  <a:lnTo>
                    <a:pt x="286040" y="546262"/>
                  </a:lnTo>
                  <a:lnTo>
                    <a:pt x="271501" y="555366"/>
                  </a:lnTo>
                  <a:lnTo>
                    <a:pt x="272179" y="570721"/>
                  </a:lnTo>
                  <a:lnTo>
                    <a:pt x="258456" y="601975"/>
                  </a:lnTo>
                  <a:lnTo>
                    <a:pt x="257776" y="615291"/>
                  </a:lnTo>
                  <a:lnTo>
                    <a:pt x="248943" y="625891"/>
                  </a:lnTo>
                  <a:lnTo>
                    <a:pt x="237529" y="634995"/>
                  </a:lnTo>
                  <a:lnTo>
                    <a:pt x="222310" y="632413"/>
                  </a:lnTo>
                  <a:lnTo>
                    <a:pt x="210760" y="640295"/>
                  </a:lnTo>
                  <a:lnTo>
                    <a:pt x="204916" y="649399"/>
                  </a:lnTo>
                  <a:lnTo>
                    <a:pt x="199753" y="650758"/>
                  </a:lnTo>
                  <a:lnTo>
                    <a:pt x="197035" y="639208"/>
                  </a:lnTo>
                  <a:lnTo>
                    <a:pt x="195133" y="635674"/>
                  </a:lnTo>
                  <a:lnTo>
                    <a:pt x="190921" y="652660"/>
                  </a:lnTo>
                  <a:lnTo>
                    <a:pt x="186572" y="653747"/>
                  </a:lnTo>
                  <a:lnTo>
                    <a:pt x="184941" y="641653"/>
                  </a:lnTo>
                  <a:lnTo>
                    <a:pt x="182903" y="633637"/>
                  </a:lnTo>
                  <a:lnTo>
                    <a:pt x="176924" y="640567"/>
                  </a:lnTo>
                  <a:lnTo>
                    <a:pt x="172983" y="658775"/>
                  </a:lnTo>
                  <a:lnTo>
                    <a:pt x="168907" y="657281"/>
                  </a:lnTo>
                  <a:lnTo>
                    <a:pt x="167548" y="650486"/>
                  </a:lnTo>
                  <a:lnTo>
                    <a:pt x="164559" y="648448"/>
                  </a:lnTo>
                  <a:lnTo>
                    <a:pt x="163607" y="656193"/>
                  </a:lnTo>
                  <a:lnTo>
                    <a:pt x="165102" y="667064"/>
                  </a:lnTo>
                  <a:lnTo>
                    <a:pt x="162928" y="672908"/>
                  </a:lnTo>
                  <a:lnTo>
                    <a:pt x="158851" y="669782"/>
                  </a:lnTo>
                  <a:lnTo>
                    <a:pt x="154774" y="664618"/>
                  </a:lnTo>
                  <a:lnTo>
                    <a:pt x="147980" y="668559"/>
                  </a:lnTo>
                  <a:lnTo>
                    <a:pt x="141730" y="670190"/>
                  </a:lnTo>
                  <a:lnTo>
                    <a:pt x="141730" y="664890"/>
                  </a:lnTo>
                  <a:lnTo>
                    <a:pt x="142952" y="658368"/>
                  </a:lnTo>
                  <a:lnTo>
                    <a:pt x="130587" y="662036"/>
                  </a:lnTo>
                  <a:lnTo>
                    <a:pt x="115639" y="674130"/>
                  </a:lnTo>
                  <a:lnTo>
                    <a:pt x="104089" y="690844"/>
                  </a:lnTo>
                  <a:lnTo>
                    <a:pt x="108030" y="693562"/>
                  </a:lnTo>
                  <a:lnTo>
                    <a:pt x="112514" y="698862"/>
                  </a:lnTo>
                  <a:lnTo>
                    <a:pt x="92403" y="724544"/>
                  </a:lnTo>
                  <a:lnTo>
                    <a:pt x="71748" y="747645"/>
                  </a:lnTo>
                  <a:lnTo>
                    <a:pt x="56121" y="785149"/>
                  </a:lnTo>
                  <a:lnTo>
                    <a:pt x="49871" y="789497"/>
                  </a:lnTo>
                  <a:lnTo>
                    <a:pt x="44435" y="796292"/>
                  </a:lnTo>
                  <a:lnTo>
                    <a:pt x="34244" y="779985"/>
                  </a:lnTo>
                  <a:lnTo>
                    <a:pt x="32206" y="766805"/>
                  </a:lnTo>
                  <a:lnTo>
                    <a:pt x="20655" y="751177"/>
                  </a:lnTo>
                  <a:lnTo>
                    <a:pt x="16035" y="740443"/>
                  </a:lnTo>
                  <a:lnTo>
                    <a:pt x="14540" y="728349"/>
                  </a:lnTo>
                  <a:lnTo>
                    <a:pt x="15220" y="715304"/>
                  </a:lnTo>
                  <a:lnTo>
                    <a:pt x="14269" y="695737"/>
                  </a:lnTo>
                  <a:lnTo>
                    <a:pt x="13317" y="676169"/>
                  </a:lnTo>
                  <a:lnTo>
                    <a:pt x="12366" y="656601"/>
                  </a:lnTo>
                  <a:lnTo>
                    <a:pt x="11415" y="637034"/>
                  </a:lnTo>
                  <a:lnTo>
                    <a:pt x="10463" y="617330"/>
                  </a:lnTo>
                  <a:lnTo>
                    <a:pt x="9512" y="597626"/>
                  </a:lnTo>
                  <a:lnTo>
                    <a:pt x="8561" y="577923"/>
                  </a:lnTo>
                  <a:lnTo>
                    <a:pt x="7610" y="558220"/>
                  </a:lnTo>
                  <a:lnTo>
                    <a:pt x="6659" y="538380"/>
                  </a:lnTo>
                  <a:lnTo>
                    <a:pt x="5708" y="518541"/>
                  </a:lnTo>
                  <a:lnTo>
                    <a:pt x="4757" y="498701"/>
                  </a:lnTo>
                  <a:lnTo>
                    <a:pt x="3805" y="478726"/>
                  </a:lnTo>
                  <a:lnTo>
                    <a:pt x="2854" y="458751"/>
                  </a:lnTo>
                  <a:lnTo>
                    <a:pt x="1903" y="438776"/>
                  </a:lnTo>
                  <a:lnTo>
                    <a:pt x="951" y="418800"/>
                  </a:lnTo>
                  <a:lnTo>
                    <a:pt x="0" y="400864"/>
                  </a:lnTo>
                  <a:lnTo>
                    <a:pt x="3126" y="398146"/>
                  </a:lnTo>
                  <a:lnTo>
                    <a:pt x="10872" y="392982"/>
                  </a:lnTo>
                  <a:lnTo>
                    <a:pt x="15899" y="393662"/>
                  </a:lnTo>
                  <a:lnTo>
                    <a:pt x="20248" y="401407"/>
                  </a:lnTo>
                  <a:lnTo>
                    <a:pt x="23916" y="406571"/>
                  </a:lnTo>
                  <a:lnTo>
                    <a:pt x="28129" y="405076"/>
                  </a:lnTo>
                  <a:lnTo>
                    <a:pt x="31798" y="397874"/>
                  </a:lnTo>
                  <a:lnTo>
                    <a:pt x="31662" y="387818"/>
                  </a:lnTo>
                  <a:lnTo>
                    <a:pt x="36553" y="380752"/>
                  </a:lnTo>
                  <a:lnTo>
                    <a:pt x="42397" y="379666"/>
                  </a:lnTo>
                  <a:lnTo>
                    <a:pt x="47832" y="379937"/>
                  </a:lnTo>
                  <a:lnTo>
                    <a:pt x="50550" y="376540"/>
                  </a:lnTo>
                  <a:lnTo>
                    <a:pt x="50278" y="371648"/>
                  </a:lnTo>
                  <a:lnTo>
                    <a:pt x="48375" y="363767"/>
                  </a:lnTo>
                  <a:lnTo>
                    <a:pt x="49055" y="354255"/>
                  </a:lnTo>
                  <a:lnTo>
                    <a:pt x="62644" y="337405"/>
                  </a:lnTo>
                  <a:lnTo>
                    <a:pt x="79222" y="325990"/>
                  </a:lnTo>
                  <a:lnTo>
                    <a:pt x="85065" y="320283"/>
                  </a:lnTo>
                  <a:lnTo>
                    <a:pt x="86695" y="308597"/>
                  </a:lnTo>
                  <a:lnTo>
                    <a:pt x="96208" y="296503"/>
                  </a:lnTo>
                  <a:lnTo>
                    <a:pt x="100964" y="289573"/>
                  </a:lnTo>
                  <a:lnTo>
                    <a:pt x="102187" y="283458"/>
                  </a:lnTo>
                  <a:lnTo>
                    <a:pt x="99741" y="275984"/>
                  </a:lnTo>
                  <a:lnTo>
                    <a:pt x="100013" y="261716"/>
                  </a:lnTo>
                  <a:lnTo>
                    <a:pt x="103274" y="244730"/>
                  </a:lnTo>
                  <a:lnTo>
                    <a:pt x="107214" y="226114"/>
                  </a:lnTo>
                  <a:lnTo>
                    <a:pt x="116047" y="209400"/>
                  </a:lnTo>
                  <a:lnTo>
                    <a:pt x="130451" y="191056"/>
                  </a:lnTo>
                  <a:lnTo>
                    <a:pt x="134120" y="166868"/>
                  </a:lnTo>
                  <a:lnTo>
                    <a:pt x="138061" y="141321"/>
                  </a:lnTo>
                  <a:lnTo>
                    <a:pt x="155454" y="116318"/>
                  </a:lnTo>
                  <a:lnTo>
                    <a:pt x="175157" y="87918"/>
                  </a:lnTo>
                  <a:lnTo>
                    <a:pt x="186436" y="71748"/>
                  </a:lnTo>
                  <a:lnTo>
                    <a:pt x="206683" y="42260"/>
                  </a:lnTo>
                  <a:lnTo>
                    <a:pt x="221088" y="21198"/>
                  </a:lnTo>
                  <a:lnTo>
                    <a:pt x="228288" y="11550"/>
                  </a:lnTo>
                  <a:lnTo>
                    <a:pt x="235899" y="0"/>
                  </a:lnTo>
                  <a:lnTo>
                    <a:pt x="248265" y="3397"/>
                  </a:lnTo>
                  <a:lnTo>
                    <a:pt x="260493" y="6794"/>
                  </a:lnTo>
                  <a:lnTo>
                    <a:pt x="258727" y="23508"/>
                  </a:lnTo>
                  <a:lnTo>
                    <a:pt x="258863" y="31254"/>
                  </a:lnTo>
                  <a:close/>
                  <a:moveTo>
                    <a:pt x="369746" y="573303"/>
                  </a:moveTo>
                  <a:lnTo>
                    <a:pt x="362272" y="576836"/>
                  </a:lnTo>
                  <a:lnTo>
                    <a:pt x="354119" y="575341"/>
                  </a:lnTo>
                  <a:lnTo>
                    <a:pt x="354255" y="584717"/>
                  </a:lnTo>
                  <a:lnTo>
                    <a:pt x="353304" y="588115"/>
                  </a:lnTo>
                  <a:lnTo>
                    <a:pt x="344199" y="583223"/>
                  </a:lnTo>
                  <a:lnTo>
                    <a:pt x="340938" y="580097"/>
                  </a:lnTo>
                  <a:lnTo>
                    <a:pt x="341210" y="567596"/>
                  </a:lnTo>
                  <a:lnTo>
                    <a:pt x="349227" y="555774"/>
                  </a:lnTo>
                  <a:lnTo>
                    <a:pt x="355343" y="551154"/>
                  </a:lnTo>
                  <a:lnTo>
                    <a:pt x="363224" y="554415"/>
                  </a:lnTo>
                  <a:lnTo>
                    <a:pt x="369202" y="567596"/>
                  </a:lnTo>
                  <a:lnTo>
                    <a:pt x="369746" y="573303"/>
                  </a:lnTo>
                  <a:close/>
                  <a:moveTo>
                    <a:pt x="313897" y="597626"/>
                  </a:moveTo>
                  <a:lnTo>
                    <a:pt x="309005" y="601160"/>
                  </a:lnTo>
                  <a:lnTo>
                    <a:pt x="303842" y="600073"/>
                  </a:lnTo>
                  <a:lnTo>
                    <a:pt x="303706" y="591240"/>
                  </a:lnTo>
                  <a:lnTo>
                    <a:pt x="305336" y="588250"/>
                  </a:lnTo>
                  <a:lnTo>
                    <a:pt x="307103" y="586892"/>
                  </a:lnTo>
                  <a:lnTo>
                    <a:pt x="309820" y="589338"/>
                  </a:lnTo>
                  <a:lnTo>
                    <a:pt x="313897" y="59762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6C47DA7B-3B82-0E10-8BDB-9D956C72AAAD}"/>
                </a:ext>
              </a:extLst>
            </p:cNvPr>
            <p:cNvSpPr/>
            <p:nvPr/>
          </p:nvSpPr>
          <p:spPr>
            <a:xfrm>
              <a:off x="14779341" y="7475494"/>
              <a:ext cx="1023629" cy="1167940"/>
            </a:xfrm>
            <a:custGeom>
              <a:avLst/>
              <a:gdLst>
                <a:gd name="connsiteX0" fmla="*/ 186572 w 1023629"/>
                <a:gd name="connsiteY0" fmla="*/ 47696 h 1167940"/>
                <a:gd name="connsiteX1" fmla="*/ 185892 w 1023629"/>
                <a:gd name="connsiteY1" fmla="*/ 50821 h 1167940"/>
                <a:gd name="connsiteX2" fmla="*/ 190512 w 1023629"/>
                <a:gd name="connsiteY2" fmla="*/ 51773 h 1167940"/>
                <a:gd name="connsiteX3" fmla="*/ 189697 w 1023629"/>
                <a:gd name="connsiteY3" fmla="*/ 53403 h 1167940"/>
                <a:gd name="connsiteX4" fmla="*/ 184669 w 1023629"/>
                <a:gd name="connsiteY4" fmla="*/ 56257 h 1167940"/>
                <a:gd name="connsiteX5" fmla="*/ 170402 w 1023629"/>
                <a:gd name="connsiteY5" fmla="*/ 62100 h 1167940"/>
                <a:gd name="connsiteX6" fmla="*/ 160753 w 1023629"/>
                <a:gd name="connsiteY6" fmla="*/ 64002 h 1167940"/>
                <a:gd name="connsiteX7" fmla="*/ 155862 w 1023629"/>
                <a:gd name="connsiteY7" fmla="*/ 61964 h 1167940"/>
                <a:gd name="connsiteX8" fmla="*/ 155318 w 1023629"/>
                <a:gd name="connsiteY8" fmla="*/ 58023 h 1167940"/>
                <a:gd name="connsiteX9" fmla="*/ 159259 w 1023629"/>
                <a:gd name="connsiteY9" fmla="*/ 52316 h 1167940"/>
                <a:gd name="connsiteX10" fmla="*/ 159259 w 1023629"/>
                <a:gd name="connsiteY10" fmla="*/ 49462 h 1167940"/>
                <a:gd name="connsiteX11" fmla="*/ 155318 w 1023629"/>
                <a:gd name="connsiteY11" fmla="*/ 49462 h 1167940"/>
                <a:gd name="connsiteX12" fmla="*/ 156269 w 1023629"/>
                <a:gd name="connsiteY12" fmla="*/ 47152 h 1167940"/>
                <a:gd name="connsiteX13" fmla="*/ 162112 w 1023629"/>
                <a:gd name="connsiteY13" fmla="*/ 42668 h 1167940"/>
                <a:gd name="connsiteX14" fmla="*/ 212119 w 1023629"/>
                <a:gd name="connsiteY14" fmla="*/ 13860 h 1167940"/>
                <a:gd name="connsiteX15" fmla="*/ 233452 w 1023629"/>
                <a:gd name="connsiteY15" fmla="*/ 3397 h 1167940"/>
                <a:gd name="connsiteX16" fmla="*/ 244867 w 1023629"/>
                <a:gd name="connsiteY16" fmla="*/ 0 h 1167940"/>
                <a:gd name="connsiteX17" fmla="*/ 246769 w 1023629"/>
                <a:gd name="connsiteY17" fmla="*/ 1631 h 1167940"/>
                <a:gd name="connsiteX18" fmla="*/ 234403 w 1023629"/>
                <a:gd name="connsiteY18" fmla="*/ 12501 h 1167940"/>
                <a:gd name="connsiteX19" fmla="*/ 232366 w 1023629"/>
                <a:gd name="connsiteY19" fmla="*/ 16986 h 1167940"/>
                <a:gd name="connsiteX20" fmla="*/ 232909 w 1023629"/>
                <a:gd name="connsiteY20" fmla="*/ 19975 h 1167940"/>
                <a:gd name="connsiteX21" fmla="*/ 228832 w 1023629"/>
                <a:gd name="connsiteY21" fmla="*/ 25682 h 1167940"/>
                <a:gd name="connsiteX22" fmla="*/ 192279 w 1023629"/>
                <a:gd name="connsiteY22" fmla="*/ 45794 h 1167940"/>
                <a:gd name="connsiteX23" fmla="*/ 186572 w 1023629"/>
                <a:gd name="connsiteY23" fmla="*/ 47696 h 1167940"/>
                <a:gd name="connsiteX24" fmla="*/ 280333 w 1023629"/>
                <a:gd name="connsiteY24" fmla="*/ 182902 h 1167940"/>
                <a:gd name="connsiteX25" fmla="*/ 278023 w 1023629"/>
                <a:gd name="connsiteY25" fmla="*/ 189017 h 1167940"/>
                <a:gd name="connsiteX26" fmla="*/ 278430 w 1023629"/>
                <a:gd name="connsiteY26" fmla="*/ 192686 h 1167940"/>
                <a:gd name="connsiteX27" fmla="*/ 262940 w 1023629"/>
                <a:gd name="connsiteY27" fmla="*/ 208721 h 1167940"/>
                <a:gd name="connsiteX28" fmla="*/ 257232 w 1023629"/>
                <a:gd name="connsiteY28" fmla="*/ 218912 h 1167940"/>
                <a:gd name="connsiteX29" fmla="*/ 252476 w 1023629"/>
                <a:gd name="connsiteY29" fmla="*/ 220543 h 1167940"/>
                <a:gd name="connsiteX30" fmla="*/ 248671 w 1023629"/>
                <a:gd name="connsiteY30" fmla="*/ 213613 h 1167940"/>
                <a:gd name="connsiteX31" fmla="*/ 248671 w 1023629"/>
                <a:gd name="connsiteY31" fmla="*/ 208041 h 1167940"/>
                <a:gd name="connsiteX32" fmla="*/ 252476 w 1023629"/>
                <a:gd name="connsiteY32" fmla="*/ 203829 h 1167940"/>
                <a:gd name="connsiteX33" fmla="*/ 256282 w 1023629"/>
                <a:gd name="connsiteY33" fmla="*/ 197850 h 1167940"/>
                <a:gd name="connsiteX34" fmla="*/ 256825 w 1023629"/>
                <a:gd name="connsiteY34" fmla="*/ 189561 h 1167940"/>
                <a:gd name="connsiteX35" fmla="*/ 255330 w 1023629"/>
                <a:gd name="connsiteY35" fmla="*/ 186571 h 1167940"/>
                <a:gd name="connsiteX36" fmla="*/ 250574 w 1023629"/>
                <a:gd name="connsiteY36" fmla="*/ 194045 h 1167940"/>
                <a:gd name="connsiteX37" fmla="*/ 253156 w 1023629"/>
                <a:gd name="connsiteY37" fmla="*/ 195676 h 1167940"/>
                <a:gd name="connsiteX38" fmla="*/ 253971 w 1023629"/>
                <a:gd name="connsiteY38" fmla="*/ 196899 h 1167940"/>
                <a:gd name="connsiteX39" fmla="*/ 253020 w 1023629"/>
                <a:gd name="connsiteY39" fmla="*/ 199617 h 1167940"/>
                <a:gd name="connsiteX40" fmla="*/ 235219 w 1023629"/>
                <a:gd name="connsiteY40" fmla="*/ 195676 h 1167940"/>
                <a:gd name="connsiteX41" fmla="*/ 229784 w 1023629"/>
                <a:gd name="connsiteY41" fmla="*/ 189833 h 1167940"/>
                <a:gd name="connsiteX42" fmla="*/ 230599 w 1023629"/>
                <a:gd name="connsiteY42" fmla="*/ 181815 h 1167940"/>
                <a:gd name="connsiteX43" fmla="*/ 236578 w 1023629"/>
                <a:gd name="connsiteY43" fmla="*/ 171488 h 1167940"/>
                <a:gd name="connsiteX44" fmla="*/ 258047 w 1023629"/>
                <a:gd name="connsiteY44" fmla="*/ 149610 h 1167940"/>
                <a:gd name="connsiteX45" fmla="*/ 267560 w 1023629"/>
                <a:gd name="connsiteY45" fmla="*/ 143496 h 1167940"/>
                <a:gd name="connsiteX46" fmla="*/ 294466 w 1023629"/>
                <a:gd name="connsiteY46" fmla="*/ 133847 h 1167940"/>
                <a:gd name="connsiteX47" fmla="*/ 309277 w 1023629"/>
                <a:gd name="connsiteY47" fmla="*/ 131674 h 1167940"/>
                <a:gd name="connsiteX48" fmla="*/ 324225 w 1023629"/>
                <a:gd name="connsiteY48" fmla="*/ 131674 h 1167940"/>
                <a:gd name="connsiteX49" fmla="*/ 334959 w 1023629"/>
                <a:gd name="connsiteY49" fmla="*/ 134799 h 1167940"/>
                <a:gd name="connsiteX50" fmla="*/ 341618 w 1023629"/>
                <a:gd name="connsiteY50" fmla="*/ 141185 h 1167940"/>
                <a:gd name="connsiteX51" fmla="*/ 335231 w 1023629"/>
                <a:gd name="connsiteY51" fmla="*/ 145398 h 1167940"/>
                <a:gd name="connsiteX52" fmla="*/ 305744 w 1023629"/>
                <a:gd name="connsiteY52" fmla="*/ 148931 h 1167940"/>
                <a:gd name="connsiteX53" fmla="*/ 304928 w 1023629"/>
                <a:gd name="connsiteY53" fmla="*/ 150018 h 1167940"/>
                <a:gd name="connsiteX54" fmla="*/ 310500 w 1023629"/>
                <a:gd name="connsiteY54" fmla="*/ 153415 h 1167940"/>
                <a:gd name="connsiteX55" fmla="*/ 311587 w 1023629"/>
                <a:gd name="connsiteY55" fmla="*/ 155861 h 1167940"/>
                <a:gd name="connsiteX56" fmla="*/ 306423 w 1023629"/>
                <a:gd name="connsiteY56" fmla="*/ 162248 h 1167940"/>
                <a:gd name="connsiteX57" fmla="*/ 280333 w 1023629"/>
                <a:gd name="connsiteY57" fmla="*/ 182902 h 1167940"/>
                <a:gd name="connsiteX58" fmla="*/ 774550 w 1023629"/>
                <a:gd name="connsiteY58" fmla="*/ 314576 h 1167940"/>
                <a:gd name="connsiteX59" fmla="*/ 778491 w 1023629"/>
                <a:gd name="connsiteY59" fmla="*/ 317022 h 1167940"/>
                <a:gd name="connsiteX60" fmla="*/ 781209 w 1023629"/>
                <a:gd name="connsiteY60" fmla="*/ 321098 h 1167940"/>
                <a:gd name="connsiteX61" fmla="*/ 787868 w 1023629"/>
                <a:gd name="connsiteY61" fmla="*/ 332513 h 1167940"/>
                <a:gd name="connsiteX62" fmla="*/ 791129 w 1023629"/>
                <a:gd name="connsiteY62" fmla="*/ 340258 h 1167940"/>
                <a:gd name="connsiteX63" fmla="*/ 793167 w 1023629"/>
                <a:gd name="connsiteY63" fmla="*/ 351673 h 1167940"/>
                <a:gd name="connsiteX64" fmla="*/ 794526 w 1023629"/>
                <a:gd name="connsiteY64" fmla="*/ 355478 h 1167940"/>
                <a:gd name="connsiteX65" fmla="*/ 794390 w 1023629"/>
                <a:gd name="connsiteY65" fmla="*/ 362136 h 1167940"/>
                <a:gd name="connsiteX66" fmla="*/ 789905 w 1023629"/>
                <a:gd name="connsiteY66" fmla="*/ 366620 h 1167940"/>
                <a:gd name="connsiteX67" fmla="*/ 788683 w 1023629"/>
                <a:gd name="connsiteY67" fmla="*/ 370153 h 1167940"/>
                <a:gd name="connsiteX68" fmla="*/ 791400 w 1023629"/>
                <a:gd name="connsiteY68" fmla="*/ 373687 h 1167940"/>
                <a:gd name="connsiteX69" fmla="*/ 806484 w 1023629"/>
                <a:gd name="connsiteY69" fmla="*/ 374637 h 1167940"/>
                <a:gd name="connsiteX70" fmla="*/ 813414 w 1023629"/>
                <a:gd name="connsiteY70" fmla="*/ 378171 h 1167940"/>
                <a:gd name="connsiteX71" fmla="*/ 815995 w 1023629"/>
                <a:gd name="connsiteY71" fmla="*/ 382111 h 1167940"/>
                <a:gd name="connsiteX72" fmla="*/ 814230 w 1023629"/>
                <a:gd name="connsiteY72" fmla="*/ 386460 h 1167940"/>
                <a:gd name="connsiteX73" fmla="*/ 815180 w 1023629"/>
                <a:gd name="connsiteY73" fmla="*/ 391080 h 1167940"/>
                <a:gd name="connsiteX74" fmla="*/ 818849 w 1023629"/>
                <a:gd name="connsiteY74" fmla="*/ 395972 h 1167940"/>
                <a:gd name="connsiteX75" fmla="*/ 830943 w 1023629"/>
                <a:gd name="connsiteY75" fmla="*/ 403446 h 1167940"/>
                <a:gd name="connsiteX76" fmla="*/ 833932 w 1023629"/>
                <a:gd name="connsiteY76" fmla="*/ 406978 h 1167940"/>
                <a:gd name="connsiteX77" fmla="*/ 833117 w 1023629"/>
                <a:gd name="connsiteY77" fmla="*/ 410783 h 1167940"/>
                <a:gd name="connsiteX78" fmla="*/ 829449 w 1023629"/>
                <a:gd name="connsiteY78" fmla="*/ 413229 h 1167940"/>
                <a:gd name="connsiteX79" fmla="*/ 823062 w 1023629"/>
                <a:gd name="connsiteY79" fmla="*/ 414316 h 1167940"/>
                <a:gd name="connsiteX80" fmla="*/ 776725 w 1023629"/>
                <a:gd name="connsiteY80" fmla="*/ 407250 h 1167940"/>
                <a:gd name="connsiteX81" fmla="*/ 763136 w 1023629"/>
                <a:gd name="connsiteY81" fmla="*/ 406163 h 1167940"/>
                <a:gd name="connsiteX82" fmla="*/ 761098 w 1023629"/>
                <a:gd name="connsiteY82" fmla="*/ 408745 h 1167940"/>
                <a:gd name="connsiteX83" fmla="*/ 759739 w 1023629"/>
                <a:gd name="connsiteY83" fmla="*/ 409153 h 1167940"/>
                <a:gd name="connsiteX84" fmla="*/ 757565 w 1023629"/>
                <a:gd name="connsiteY84" fmla="*/ 408473 h 1167940"/>
                <a:gd name="connsiteX85" fmla="*/ 753624 w 1023629"/>
                <a:gd name="connsiteY85" fmla="*/ 408337 h 1167940"/>
                <a:gd name="connsiteX86" fmla="*/ 751585 w 1023629"/>
                <a:gd name="connsiteY86" fmla="*/ 406707 h 1167940"/>
                <a:gd name="connsiteX87" fmla="*/ 749955 w 1023629"/>
                <a:gd name="connsiteY87" fmla="*/ 402087 h 1167940"/>
                <a:gd name="connsiteX88" fmla="*/ 745879 w 1023629"/>
                <a:gd name="connsiteY88" fmla="*/ 399097 h 1167940"/>
                <a:gd name="connsiteX89" fmla="*/ 739492 w 1023629"/>
                <a:gd name="connsiteY89" fmla="*/ 397738 h 1167940"/>
                <a:gd name="connsiteX90" fmla="*/ 733920 w 1023629"/>
                <a:gd name="connsiteY90" fmla="*/ 401271 h 1167940"/>
                <a:gd name="connsiteX91" fmla="*/ 727534 w 1023629"/>
                <a:gd name="connsiteY91" fmla="*/ 415132 h 1167940"/>
                <a:gd name="connsiteX92" fmla="*/ 728486 w 1023629"/>
                <a:gd name="connsiteY92" fmla="*/ 417713 h 1167940"/>
                <a:gd name="connsiteX93" fmla="*/ 727398 w 1023629"/>
                <a:gd name="connsiteY93" fmla="*/ 426682 h 1167940"/>
                <a:gd name="connsiteX94" fmla="*/ 729029 w 1023629"/>
                <a:gd name="connsiteY94" fmla="*/ 429128 h 1167940"/>
                <a:gd name="connsiteX95" fmla="*/ 728893 w 1023629"/>
                <a:gd name="connsiteY95" fmla="*/ 431166 h 1167940"/>
                <a:gd name="connsiteX96" fmla="*/ 727126 w 1023629"/>
                <a:gd name="connsiteY96" fmla="*/ 432797 h 1167940"/>
                <a:gd name="connsiteX97" fmla="*/ 723322 w 1023629"/>
                <a:gd name="connsiteY97" fmla="*/ 432525 h 1167940"/>
                <a:gd name="connsiteX98" fmla="*/ 717614 w 1023629"/>
                <a:gd name="connsiteY98" fmla="*/ 430351 h 1167940"/>
                <a:gd name="connsiteX99" fmla="*/ 695873 w 1023629"/>
                <a:gd name="connsiteY99" fmla="*/ 409289 h 1167940"/>
                <a:gd name="connsiteX100" fmla="*/ 679430 w 1023629"/>
                <a:gd name="connsiteY100" fmla="*/ 398825 h 1167940"/>
                <a:gd name="connsiteX101" fmla="*/ 659047 w 1023629"/>
                <a:gd name="connsiteY101" fmla="*/ 391080 h 1167940"/>
                <a:gd name="connsiteX102" fmla="*/ 642877 w 1023629"/>
                <a:gd name="connsiteY102" fmla="*/ 387275 h 1167940"/>
                <a:gd name="connsiteX103" fmla="*/ 631055 w 1023629"/>
                <a:gd name="connsiteY103" fmla="*/ 387411 h 1167940"/>
                <a:gd name="connsiteX104" fmla="*/ 621271 w 1023629"/>
                <a:gd name="connsiteY104" fmla="*/ 392847 h 1167940"/>
                <a:gd name="connsiteX105" fmla="*/ 613662 w 1023629"/>
                <a:gd name="connsiteY105" fmla="*/ 403446 h 1167940"/>
                <a:gd name="connsiteX106" fmla="*/ 601704 w 1023629"/>
                <a:gd name="connsiteY106" fmla="*/ 409424 h 1167940"/>
                <a:gd name="connsiteX107" fmla="*/ 585533 w 1023629"/>
                <a:gd name="connsiteY107" fmla="*/ 410919 h 1167940"/>
                <a:gd name="connsiteX108" fmla="*/ 576700 w 1023629"/>
                <a:gd name="connsiteY108" fmla="*/ 413773 h 1167940"/>
                <a:gd name="connsiteX109" fmla="*/ 575342 w 1023629"/>
                <a:gd name="connsiteY109" fmla="*/ 417985 h 1167940"/>
                <a:gd name="connsiteX110" fmla="*/ 569499 w 1023629"/>
                <a:gd name="connsiteY110" fmla="*/ 418121 h 1167940"/>
                <a:gd name="connsiteX111" fmla="*/ 559171 w 1023629"/>
                <a:gd name="connsiteY111" fmla="*/ 414045 h 1167940"/>
                <a:gd name="connsiteX112" fmla="*/ 548572 w 1023629"/>
                <a:gd name="connsiteY112" fmla="*/ 412957 h 1167940"/>
                <a:gd name="connsiteX113" fmla="*/ 537565 w 1023629"/>
                <a:gd name="connsiteY113" fmla="*/ 414724 h 1167940"/>
                <a:gd name="connsiteX114" fmla="*/ 529548 w 1023629"/>
                <a:gd name="connsiteY114" fmla="*/ 418936 h 1167940"/>
                <a:gd name="connsiteX115" fmla="*/ 520987 w 1023629"/>
                <a:gd name="connsiteY115" fmla="*/ 431981 h 1167940"/>
                <a:gd name="connsiteX116" fmla="*/ 519357 w 1023629"/>
                <a:gd name="connsiteY116" fmla="*/ 438368 h 1167940"/>
                <a:gd name="connsiteX117" fmla="*/ 513242 w 1023629"/>
                <a:gd name="connsiteY117" fmla="*/ 443939 h 1167940"/>
                <a:gd name="connsiteX118" fmla="*/ 496935 w 1023629"/>
                <a:gd name="connsiteY118" fmla="*/ 452636 h 1167940"/>
                <a:gd name="connsiteX119" fmla="*/ 496120 w 1023629"/>
                <a:gd name="connsiteY119" fmla="*/ 455897 h 1167940"/>
                <a:gd name="connsiteX120" fmla="*/ 487559 w 1023629"/>
                <a:gd name="connsiteY120" fmla="*/ 465817 h 1167940"/>
                <a:gd name="connsiteX121" fmla="*/ 484841 w 1023629"/>
                <a:gd name="connsiteY121" fmla="*/ 471253 h 1167940"/>
                <a:gd name="connsiteX122" fmla="*/ 484841 w 1023629"/>
                <a:gd name="connsiteY122" fmla="*/ 476552 h 1167940"/>
                <a:gd name="connsiteX123" fmla="*/ 481988 w 1023629"/>
                <a:gd name="connsiteY123" fmla="*/ 476280 h 1167940"/>
                <a:gd name="connsiteX124" fmla="*/ 476145 w 1023629"/>
                <a:gd name="connsiteY124" fmla="*/ 470301 h 1167940"/>
                <a:gd name="connsiteX125" fmla="*/ 475873 w 1023629"/>
                <a:gd name="connsiteY125" fmla="*/ 462284 h 1167940"/>
                <a:gd name="connsiteX126" fmla="*/ 481173 w 1023629"/>
                <a:gd name="connsiteY126" fmla="*/ 452093 h 1167940"/>
                <a:gd name="connsiteX127" fmla="*/ 485928 w 1023629"/>
                <a:gd name="connsiteY127" fmla="*/ 447201 h 1167940"/>
                <a:gd name="connsiteX128" fmla="*/ 490141 w 1023629"/>
                <a:gd name="connsiteY128" fmla="*/ 447473 h 1167940"/>
                <a:gd name="connsiteX129" fmla="*/ 492723 w 1023629"/>
                <a:gd name="connsiteY129" fmla="*/ 442988 h 1167940"/>
                <a:gd name="connsiteX130" fmla="*/ 493674 w 1023629"/>
                <a:gd name="connsiteY130" fmla="*/ 433748 h 1167940"/>
                <a:gd name="connsiteX131" fmla="*/ 492180 w 1023629"/>
                <a:gd name="connsiteY131" fmla="*/ 429128 h 1167940"/>
                <a:gd name="connsiteX132" fmla="*/ 484026 w 1023629"/>
                <a:gd name="connsiteY132" fmla="*/ 430894 h 1167940"/>
                <a:gd name="connsiteX133" fmla="*/ 479813 w 1023629"/>
                <a:gd name="connsiteY133" fmla="*/ 434563 h 1167940"/>
                <a:gd name="connsiteX134" fmla="*/ 474379 w 1023629"/>
                <a:gd name="connsiteY134" fmla="*/ 435378 h 1167940"/>
                <a:gd name="connsiteX135" fmla="*/ 467855 w 1023629"/>
                <a:gd name="connsiteY135" fmla="*/ 433204 h 1167940"/>
                <a:gd name="connsiteX136" fmla="*/ 462148 w 1023629"/>
                <a:gd name="connsiteY136" fmla="*/ 438232 h 1167940"/>
                <a:gd name="connsiteX137" fmla="*/ 457121 w 1023629"/>
                <a:gd name="connsiteY137" fmla="*/ 450462 h 1167940"/>
                <a:gd name="connsiteX138" fmla="*/ 451142 w 1023629"/>
                <a:gd name="connsiteY138" fmla="*/ 458479 h 1167940"/>
                <a:gd name="connsiteX139" fmla="*/ 444211 w 1023629"/>
                <a:gd name="connsiteY139" fmla="*/ 462284 h 1167940"/>
                <a:gd name="connsiteX140" fmla="*/ 439592 w 1023629"/>
                <a:gd name="connsiteY140" fmla="*/ 458072 h 1167940"/>
                <a:gd name="connsiteX141" fmla="*/ 437281 w 1023629"/>
                <a:gd name="connsiteY141" fmla="*/ 445978 h 1167940"/>
                <a:gd name="connsiteX142" fmla="*/ 437281 w 1023629"/>
                <a:gd name="connsiteY142" fmla="*/ 436466 h 1167940"/>
                <a:gd name="connsiteX143" fmla="*/ 440135 w 1023629"/>
                <a:gd name="connsiteY143" fmla="*/ 424915 h 1167940"/>
                <a:gd name="connsiteX144" fmla="*/ 438640 w 1023629"/>
                <a:gd name="connsiteY144" fmla="*/ 422605 h 1167940"/>
                <a:gd name="connsiteX145" fmla="*/ 435787 w 1023629"/>
                <a:gd name="connsiteY145" fmla="*/ 426274 h 1167940"/>
                <a:gd name="connsiteX146" fmla="*/ 431438 w 1023629"/>
                <a:gd name="connsiteY146" fmla="*/ 435922 h 1167940"/>
                <a:gd name="connsiteX147" fmla="*/ 425595 w 1023629"/>
                <a:gd name="connsiteY147" fmla="*/ 456849 h 1167940"/>
                <a:gd name="connsiteX148" fmla="*/ 421791 w 1023629"/>
                <a:gd name="connsiteY148" fmla="*/ 463643 h 1167940"/>
                <a:gd name="connsiteX149" fmla="*/ 416763 w 1023629"/>
                <a:gd name="connsiteY149" fmla="*/ 466496 h 1167940"/>
                <a:gd name="connsiteX150" fmla="*/ 408745 w 1023629"/>
                <a:gd name="connsiteY150" fmla="*/ 479134 h 1167940"/>
                <a:gd name="connsiteX151" fmla="*/ 397739 w 1023629"/>
                <a:gd name="connsiteY151" fmla="*/ 501555 h 1167940"/>
                <a:gd name="connsiteX152" fmla="*/ 385373 w 1023629"/>
                <a:gd name="connsiteY152" fmla="*/ 523297 h 1167940"/>
                <a:gd name="connsiteX153" fmla="*/ 371649 w 1023629"/>
                <a:gd name="connsiteY153" fmla="*/ 544223 h 1167940"/>
                <a:gd name="connsiteX154" fmla="*/ 363359 w 1023629"/>
                <a:gd name="connsiteY154" fmla="*/ 555502 h 1167940"/>
                <a:gd name="connsiteX155" fmla="*/ 360642 w 1023629"/>
                <a:gd name="connsiteY155" fmla="*/ 557133 h 1167940"/>
                <a:gd name="connsiteX156" fmla="*/ 359419 w 1023629"/>
                <a:gd name="connsiteY156" fmla="*/ 560937 h 1167940"/>
                <a:gd name="connsiteX157" fmla="*/ 359011 w 1023629"/>
                <a:gd name="connsiteY157" fmla="*/ 569634 h 1167940"/>
                <a:gd name="connsiteX158" fmla="*/ 352896 w 1023629"/>
                <a:gd name="connsiteY158" fmla="*/ 567188 h 1167940"/>
                <a:gd name="connsiteX159" fmla="*/ 347733 w 1023629"/>
                <a:gd name="connsiteY159" fmla="*/ 560122 h 1167940"/>
                <a:gd name="connsiteX160" fmla="*/ 344608 w 1023629"/>
                <a:gd name="connsiteY160" fmla="*/ 552784 h 1167940"/>
                <a:gd name="connsiteX161" fmla="*/ 344336 w 1023629"/>
                <a:gd name="connsiteY161" fmla="*/ 545310 h 1167940"/>
                <a:gd name="connsiteX162" fmla="*/ 351809 w 1023629"/>
                <a:gd name="connsiteY162" fmla="*/ 526694 h 1167940"/>
                <a:gd name="connsiteX163" fmla="*/ 352488 w 1023629"/>
                <a:gd name="connsiteY163" fmla="*/ 523704 h 1167940"/>
                <a:gd name="connsiteX164" fmla="*/ 351673 w 1023629"/>
                <a:gd name="connsiteY164" fmla="*/ 521938 h 1167940"/>
                <a:gd name="connsiteX165" fmla="*/ 347597 w 1023629"/>
                <a:gd name="connsiteY165" fmla="*/ 519900 h 1167940"/>
                <a:gd name="connsiteX166" fmla="*/ 338356 w 1023629"/>
                <a:gd name="connsiteY166" fmla="*/ 523297 h 1167940"/>
                <a:gd name="connsiteX167" fmla="*/ 328980 w 1023629"/>
                <a:gd name="connsiteY167" fmla="*/ 523976 h 1167940"/>
                <a:gd name="connsiteX168" fmla="*/ 325990 w 1023629"/>
                <a:gd name="connsiteY168" fmla="*/ 522753 h 1167940"/>
                <a:gd name="connsiteX169" fmla="*/ 324768 w 1023629"/>
                <a:gd name="connsiteY169" fmla="*/ 519492 h 1167940"/>
                <a:gd name="connsiteX170" fmla="*/ 324904 w 1023629"/>
                <a:gd name="connsiteY170" fmla="*/ 514464 h 1167940"/>
                <a:gd name="connsiteX171" fmla="*/ 326806 w 1023629"/>
                <a:gd name="connsiteY171" fmla="*/ 508485 h 1167940"/>
                <a:gd name="connsiteX172" fmla="*/ 332377 w 1023629"/>
                <a:gd name="connsiteY172" fmla="*/ 497478 h 1167940"/>
                <a:gd name="connsiteX173" fmla="*/ 332377 w 1023629"/>
                <a:gd name="connsiteY173" fmla="*/ 487015 h 1167940"/>
                <a:gd name="connsiteX174" fmla="*/ 334959 w 1023629"/>
                <a:gd name="connsiteY174" fmla="*/ 481036 h 1167940"/>
                <a:gd name="connsiteX175" fmla="*/ 332513 w 1023629"/>
                <a:gd name="connsiteY175" fmla="*/ 469894 h 1167940"/>
                <a:gd name="connsiteX176" fmla="*/ 333193 w 1023629"/>
                <a:gd name="connsiteY176" fmla="*/ 464594 h 1167940"/>
                <a:gd name="connsiteX177" fmla="*/ 329252 w 1023629"/>
                <a:gd name="connsiteY177" fmla="*/ 458751 h 1167940"/>
                <a:gd name="connsiteX178" fmla="*/ 318653 w 1023629"/>
                <a:gd name="connsiteY178" fmla="*/ 451141 h 1167940"/>
                <a:gd name="connsiteX179" fmla="*/ 293922 w 1023629"/>
                <a:gd name="connsiteY179" fmla="*/ 440950 h 1167940"/>
                <a:gd name="connsiteX180" fmla="*/ 296503 w 1023629"/>
                <a:gd name="connsiteY180" fmla="*/ 429535 h 1167940"/>
                <a:gd name="connsiteX181" fmla="*/ 295416 w 1023629"/>
                <a:gd name="connsiteY181" fmla="*/ 424644 h 1167940"/>
                <a:gd name="connsiteX182" fmla="*/ 289302 w 1023629"/>
                <a:gd name="connsiteY182" fmla="*/ 417306 h 1167940"/>
                <a:gd name="connsiteX183" fmla="*/ 263347 w 1023629"/>
                <a:gd name="connsiteY183" fmla="*/ 408745 h 1167940"/>
                <a:gd name="connsiteX184" fmla="*/ 245682 w 1023629"/>
                <a:gd name="connsiteY184" fmla="*/ 404804 h 1167940"/>
                <a:gd name="connsiteX185" fmla="*/ 228153 w 1023629"/>
                <a:gd name="connsiteY185" fmla="*/ 404669 h 1167940"/>
                <a:gd name="connsiteX186" fmla="*/ 215651 w 1023629"/>
                <a:gd name="connsiteY186" fmla="*/ 401543 h 1167940"/>
                <a:gd name="connsiteX187" fmla="*/ 201519 w 1023629"/>
                <a:gd name="connsiteY187" fmla="*/ 400592 h 1167940"/>
                <a:gd name="connsiteX188" fmla="*/ 192551 w 1023629"/>
                <a:gd name="connsiteY188" fmla="*/ 395428 h 1167940"/>
                <a:gd name="connsiteX189" fmla="*/ 183582 w 1023629"/>
                <a:gd name="connsiteY189" fmla="*/ 390265 h 1167940"/>
                <a:gd name="connsiteX190" fmla="*/ 174614 w 1023629"/>
                <a:gd name="connsiteY190" fmla="*/ 385101 h 1167940"/>
                <a:gd name="connsiteX191" fmla="*/ 165645 w 1023629"/>
                <a:gd name="connsiteY191" fmla="*/ 379937 h 1167940"/>
                <a:gd name="connsiteX192" fmla="*/ 149611 w 1023629"/>
                <a:gd name="connsiteY192" fmla="*/ 375453 h 1167940"/>
                <a:gd name="connsiteX193" fmla="*/ 133576 w 1023629"/>
                <a:gd name="connsiteY193" fmla="*/ 370969 h 1167940"/>
                <a:gd name="connsiteX194" fmla="*/ 117542 w 1023629"/>
                <a:gd name="connsiteY194" fmla="*/ 366485 h 1167940"/>
                <a:gd name="connsiteX195" fmla="*/ 101507 w 1023629"/>
                <a:gd name="connsiteY195" fmla="*/ 362000 h 1167940"/>
                <a:gd name="connsiteX196" fmla="*/ 85473 w 1023629"/>
                <a:gd name="connsiteY196" fmla="*/ 357516 h 1167940"/>
                <a:gd name="connsiteX197" fmla="*/ 69438 w 1023629"/>
                <a:gd name="connsiteY197" fmla="*/ 353032 h 1167940"/>
                <a:gd name="connsiteX198" fmla="*/ 53403 w 1023629"/>
                <a:gd name="connsiteY198" fmla="*/ 348548 h 1167940"/>
                <a:gd name="connsiteX199" fmla="*/ 37369 w 1023629"/>
                <a:gd name="connsiteY199" fmla="*/ 344063 h 1167940"/>
                <a:gd name="connsiteX200" fmla="*/ 33835 w 1023629"/>
                <a:gd name="connsiteY200" fmla="*/ 336318 h 1167940"/>
                <a:gd name="connsiteX201" fmla="*/ 30303 w 1023629"/>
                <a:gd name="connsiteY201" fmla="*/ 328572 h 1167940"/>
                <a:gd name="connsiteX202" fmla="*/ 26770 w 1023629"/>
                <a:gd name="connsiteY202" fmla="*/ 320827 h 1167940"/>
                <a:gd name="connsiteX203" fmla="*/ 23237 w 1023629"/>
                <a:gd name="connsiteY203" fmla="*/ 313081 h 1167940"/>
                <a:gd name="connsiteX204" fmla="*/ 15899 w 1023629"/>
                <a:gd name="connsiteY204" fmla="*/ 309820 h 1167940"/>
                <a:gd name="connsiteX205" fmla="*/ 11958 w 1023629"/>
                <a:gd name="connsiteY205" fmla="*/ 308053 h 1167940"/>
                <a:gd name="connsiteX206" fmla="*/ 9105 w 1023629"/>
                <a:gd name="connsiteY206" fmla="*/ 303977 h 1167940"/>
                <a:gd name="connsiteX207" fmla="*/ 2582 w 1023629"/>
                <a:gd name="connsiteY207" fmla="*/ 305744 h 1167940"/>
                <a:gd name="connsiteX208" fmla="*/ 0 w 1023629"/>
                <a:gd name="connsiteY208" fmla="*/ 298949 h 1167940"/>
                <a:gd name="connsiteX209" fmla="*/ 679 w 1023629"/>
                <a:gd name="connsiteY209" fmla="*/ 297454 h 1167940"/>
                <a:gd name="connsiteX210" fmla="*/ 9105 w 1023629"/>
                <a:gd name="connsiteY210" fmla="*/ 295688 h 1167940"/>
                <a:gd name="connsiteX211" fmla="*/ 33156 w 1023629"/>
                <a:gd name="connsiteY211" fmla="*/ 286040 h 1167940"/>
                <a:gd name="connsiteX212" fmla="*/ 53675 w 1023629"/>
                <a:gd name="connsiteY212" fmla="*/ 274218 h 1167940"/>
                <a:gd name="connsiteX213" fmla="*/ 70661 w 1023629"/>
                <a:gd name="connsiteY213" fmla="*/ 260222 h 1167940"/>
                <a:gd name="connsiteX214" fmla="*/ 91859 w 1023629"/>
                <a:gd name="connsiteY214" fmla="*/ 251661 h 1167940"/>
                <a:gd name="connsiteX215" fmla="*/ 117270 w 1023629"/>
                <a:gd name="connsiteY215" fmla="*/ 248535 h 1167940"/>
                <a:gd name="connsiteX216" fmla="*/ 135343 w 1023629"/>
                <a:gd name="connsiteY216" fmla="*/ 243644 h 1167940"/>
                <a:gd name="connsiteX217" fmla="*/ 146349 w 1023629"/>
                <a:gd name="connsiteY217" fmla="*/ 236849 h 1167940"/>
                <a:gd name="connsiteX218" fmla="*/ 161025 w 1023629"/>
                <a:gd name="connsiteY218" fmla="*/ 223668 h 1167940"/>
                <a:gd name="connsiteX219" fmla="*/ 169314 w 1023629"/>
                <a:gd name="connsiteY219" fmla="*/ 219863 h 1167940"/>
                <a:gd name="connsiteX220" fmla="*/ 179642 w 1023629"/>
                <a:gd name="connsiteY220" fmla="*/ 218641 h 1167940"/>
                <a:gd name="connsiteX221" fmla="*/ 187387 w 1023629"/>
                <a:gd name="connsiteY221" fmla="*/ 213477 h 1167940"/>
                <a:gd name="connsiteX222" fmla="*/ 192686 w 1023629"/>
                <a:gd name="connsiteY222" fmla="*/ 204508 h 1167940"/>
                <a:gd name="connsiteX223" fmla="*/ 202607 w 1023629"/>
                <a:gd name="connsiteY223" fmla="*/ 194317 h 1167940"/>
                <a:gd name="connsiteX224" fmla="*/ 217146 w 1023629"/>
                <a:gd name="connsiteY224" fmla="*/ 182766 h 1167940"/>
                <a:gd name="connsiteX225" fmla="*/ 225435 w 1023629"/>
                <a:gd name="connsiteY225" fmla="*/ 178146 h 1167940"/>
                <a:gd name="connsiteX226" fmla="*/ 227473 w 1023629"/>
                <a:gd name="connsiteY226" fmla="*/ 180321 h 1167940"/>
                <a:gd name="connsiteX227" fmla="*/ 228288 w 1023629"/>
                <a:gd name="connsiteY227" fmla="*/ 184397 h 1167940"/>
                <a:gd name="connsiteX228" fmla="*/ 227745 w 1023629"/>
                <a:gd name="connsiteY228" fmla="*/ 190376 h 1167940"/>
                <a:gd name="connsiteX229" fmla="*/ 231414 w 1023629"/>
                <a:gd name="connsiteY229" fmla="*/ 195132 h 1167940"/>
                <a:gd name="connsiteX230" fmla="*/ 239296 w 1023629"/>
                <a:gd name="connsiteY230" fmla="*/ 198801 h 1167940"/>
                <a:gd name="connsiteX231" fmla="*/ 242828 w 1023629"/>
                <a:gd name="connsiteY231" fmla="*/ 203693 h 1167940"/>
                <a:gd name="connsiteX232" fmla="*/ 242149 w 1023629"/>
                <a:gd name="connsiteY232" fmla="*/ 209808 h 1167940"/>
                <a:gd name="connsiteX233" fmla="*/ 244324 w 1023629"/>
                <a:gd name="connsiteY233" fmla="*/ 214971 h 1167940"/>
                <a:gd name="connsiteX234" fmla="*/ 249215 w 1023629"/>
                <a:gd name="connsiteY234" fmla="*/ 219184 h 1167940"/>
                <a:gd name="connsiteX235" fmla="*/ 250574 w 1023629"/>
                <a:gd name="connsiteY235" fmla="*/ 228424 h 1167940"/>
                <a:gd name="connsiteX236" fmla="*/ 248264 w 1023629"/>
                <a:gd name="connsiteY236" fmla="*/ 242692 h 1167940"/>
                <a:gd name="connsiteX237" fmla="*/ 247992 w 1023629"/>
                <a:gd name="connsiteY237" fmla="*/ 251932 h 1167940"/>
                <a:gd name="connsiteX238" fmla="*/ 249759 w 1023629"/>
                <a:gd name="connsiteY238" fmla="*/ 256145 h 1167940"/>
                <a:gd name="connsiteX239" fmla="*/ 251525 w 1023629"/>
                <a:gd name="connsiteY239" fmla="*/ 258455 h 1167940"/>
                <a:gd name="connsiteX240" fmla="*/ 254379 w 1023629"/>
                <a:gd name="connsiteY240" fmla="*/ 256145 h 1167940"/>
                <a:gd name="connsiteX241" fmla="*/ 257912 w 1023629"/>
                <a:gd name="connsiteY241" fmla="*/ 251117 h 1167940"/>
                <a:gd name="connsiteX242" fmla="*/ 259135 w 1023629"/>
                <a:gd name="connsiteY242" fmla="*/ 247992 h 1167940"/>
                <a:gd name="connsiteX243" fmla="*/ 260086 w 1023629"/>
                <a:gd name="connsiteY243" fmla="*/ 244866 h 1167940"/>
                <a:gd name="connsiteX244" fmla="*/ 281420 w 1023629"/>
                <a:gd name="connsiteY244" fmla="*/ 230463 h 1167940"/>
                <a:gd name="connsiteX245" fmla="*/ 285633 w 1023629"/>
                <a:gd name="connsiteY245" fmla="*/ 229783 h 1167940"/>
                <a:gd name="connsiteX246" fmla="*/ 292563 w 1023629"/>
                <a:gd name="connsiteY246" fmla="*/ 233452 h 1167940"/>
                <a:gd name="connsiteX247" fmla="*/ 324768 w 1023629"/>
                <a:gd name="connsiteY247" fmla="*/ 238616 h 1167940"/>
                <a:gd name="connsiteX248" fmla="*/ 337541 w 1023629"/>
                <a:gd name="connsiteY248" fmla="*/ 242285 h 1167940"/>
                <a:gd name="connsiteX249" fmla="*/ 350994 w 1023629"/>
                <a:gd name="connsiteY249" fmla="*/ 250574 h 1167940"/>
                <a:gd name="connsiteX250" fmla="*/ 355478 w 1023629"/>
                <a:gd name="connsiteY250" fmla="*/ 253699 h 1167940"/>
                <a:gd name="connsiteX251" fmla="*/ 371920 w 1023629"/>
                <a:gd name="connsiteY251" fmla="*/ 280332 h 1167940"/>
                <a:gd name="connsiteX252" fmla="*/ 379394 w 1023629"/>
                <a:gd name="connsiteY252" fmla="*/ 290796 h 1167940"/>
                <a:gd name="connsiteX253" fmla="*/ 384014 w 1023629"/>
                <a:gd name="connsiteY253" fmla="*/ 293649 h 1167940"/>
                <a:gd name="connsiteX254" fmla="*/ 386596 w 1023629"/>
                <a:gd name="connsiteY254" fmla="*/ 297726 h 1167940"/>
                <a:gd name="connsiteX255" fmla="*/ 388771 w 1023629"/>
                <a:gd name="connsiteY255" fmla="*/ 307102 h 1167940"/>
                <a:gd name="connsiteX256" fmla="*/ 391352 w 1023629"/>
                <a:gd name="connsiteY256" fmla="*/ 309956 h 1167940"/>
                <a:gd name="connsiteX257" fmla="*/ 415268 w 1023629"/>
                <a:gd name="connsiteY257" fmla="*/ 311994 h 1167940"/>
                <a:gd name="connsiteX258" fmla="*/ 426139 w 1023629"/>
                <a:gd name="connsiteY258" fmla="*/ 310228 h 1167940"/>
                <a:gd name="connsiteX259" fmla="*/ 432797 w 1023629"/>
                <a:gd name="connsiteY259" fmla="*/ 306423 h 1167940"/>
                <a:gd name="connsiteX260" fmla="*/ 440135 w 1023629"/>
                <a:gd name="connsiteY260" fmla="*/ 308869 h 1167940"/>
                <a:gd name="connsiteX261" fmla="*/ 448153 w 1023629"/>
                <a:gd name="connsiteY261" fmla="*/ 317566 h 1167940"/>
                <a:gd name="connsiteX262" fmla="*/ 456033 w 1023629"/>
                <a:gd name="connsiteY262" fmla="*/ 320011 h 1167940"/>
                <a:gd name="connsiteX263" fmla="*/ 463915 w 1023629"/>
                <a:gd name="connsiteY263" fmla="*/ 316207 h 1167940"/>
                <a:gd name="connsiteX264" fmla="*/ 471253 w 1023629"/>
                <a:gd name="connsiteY264" fmla="*/ 316343 h 1167940"/>
                <a:gd name="connsiteX265" fmla="*/ 478183 w 1023629"/>
                <a:gd name="connsiteY265" fmla="*/ 320419 h 1167940"/>
                <a:gd name="connsiteX266" fmla="*/ 481444 w 1023629"/>
                <a:gd name="connsiteY266" fmla="*/ 323409 h 1167940"/>
                <a:gd name="connsiteX267" fmla="*/ 483483 w 1023629"/>
                <a:gd name="connsiteY267" fmla="*/ 323273 h 1167940"/>
                <a:gd name="connsiteX268" fmla="*/ 497071 w 1023629"/>
                <a:gd name="connsiteY268" fmla="*/ 310092 h 1167940"/>
                <a:gd name="connsiteX269" fmla="*/ 513514 w 1023629"/>
                <a:gd name="connsiteY269" fmla="*/ 298406 h 1167940"/>
                <a:gd name="connsiteX270" fmla="*/ 535391 w 1023629"/>
                <a:gd name="connsiteY270" fmla="*/ 285632 h 1167940"/>
                <a:gd name="connsiteX271" fmla="*/ 548029 w 1023629"/>
                <a:gd name="connsiteY271" fmla="*/ 279925 h 1167940"/>
                <a:gd name="connsiteX272" fmla="*/ 551562 w 1023629"/>
                <a:gd name="connsiteY272" fmla="*/ 281284 h 1167940"/>
                <a:gd name="connsiteX273" fmla="*/ 571809 w 1023629"/>
                <a:gd name="connsiteY273" fmla="*/ 277071 h 1167940"/>
                <a:gd name="connsiteX274" fmla="*/ 590018 w 1023629"/>
                <a:gd name="connsiteY274" fmla="*/ 276664 h 1167940"/>
                <a:gd name="connsiteX275" fmla="*/ 614069 w 1023629"/>
                <a:gd name="connsiteY275" fmla="*/ 279246 h 1167940"/>
                <a:gd name="connsiteX276" fmla="*/ 636354 w 1023629"/>
                <a:gd name="connsiteY276" fmla="*/ 276256 h 1167940"/>
                <a:gd name="connsiteX277" fmla="*/ 656873 w 1023629"/>
                <a:gd name="connsiteY277" fmla="*/ 267695 h 1167940"/>
                <a:gd name="connsiteX278" fmla="*/ 675082 w 1023629"/>
                <a:gd name="connsiteY278" fmla="*/ 262939 h 1167940"/>
                <a:gd name="connsiteX279" fmla="*/ 690981 w 1023629"/>
                <a:gd name="connsiteY279" fmla="*/ 261852 h 1167940"/>
                <a:gd name="connsiteX280" fmla="*/ 696960 w 1023629"/>
                <a:gd name="connsiteY280" fmla="*/ 264298 h 1167940"/>
                <a:gd name="connsiteX281" fmla="*/ 693019 w 1023629"/>
                <a:gd name="connsiteY281" fmla="*/ 270005 h 1167940"/>
                <a:gd name="connsiteX282" fmla="*/ 690981 w 1023629"/>
                <a:gd name="connsiteY282" fmla="*/ 279925 h 1167940"/>
                <a:gd name="connsiteX283" fmla="*/ 690709 w 1023629"/>
                <a:gd name="connsiteY283" fmla="*/ 293921 h 1167940"/>
                <a:gd name="connsiteX284" fmla="*/ 689350 w 1023629"/>
                <a:gd name="connsiteY284" fmla="*/ 302754 h 1167940"/>
                <a:gd name="connsiteX285" fmla="*/ 686904 w 1023629"/>
                <a:gd name="connsiteY285" fmla="*/ 306423 h 1167940"/>
                <a:gd name="connsiteX286" fmla="*/ 686632 w 1023629"/>
                <a:gd name="connsiteY286" fmla="*/ 309956 h 1167940"/>
                <a:gd name="connsiteX287" fmla="*/ 688399 w 1023629"/>
                <a:gd name="connsiteY287" fmla="*/ 313353 h 1167940"/>
                <a:gd name="connsiteX288" fmla="*/ 703754 w 1023629"/>
                <a:gd name="connsiteY288" fmla="*/ 315527 h 1167940"/>
                <a:gd name="connsiteX289" fmla="*/ 711771 w 1023629"/>
                <a:gd name="connsiteY289" fmla="*/ 320011 h 1167940"/>
                <a:gd name="connsiteX290" fmla="*/ 721011 w 1023629"/>
                <a:gd name="connsiteY290" fmla="*/ 320147 h 1167940"/>
                <a:gd name="connsiteX291" fmla="*/ 731475 w 1023629"/>
                <a:gd name="connsiteY291" fmla="*/ 316071 h 1167940"/>
                <a:gd name="connsiteX292" fmla="*/ 739492 w 1023629"/>
                <a:gd name="connsiteY292" fmla="*/ 317566 h 1167940"/>
                <a:gd name="connsiteX293" fmla="*/ 745063 w 1023629"/>
                <a:gd name="connsiteY293" fmla="*/ 324767 h 1167940"/>
                <a:gd name="connsiteX294" fmla="*/ 753081 w 1023629"/>
                <a:gd name="connsiteY294" fmla="*/ 326126 h 1167940"/>
                <a:gd name="connsiteX295" fmla="*/ 760962 w 1023629"/>
                <a:gd name="connsiteY295" fmla="*/ 320963 h 1167940"/>
                <a:gd name="connsiteX296" fmla="*/ 766533 w 1023629"/>
                <a:gd name="connsiteY296" fmla="*/ 316071 h 1167940"/>
                <a:gd name="connsiteX297" fmla="*/ 771289 w 1023629"/>
                <a:gd name="connsiteY297" fmla="*/ 313896 h 1167940"/>
                <a:gd name="connsiteX298" fmla="*/ 774550 w 1023629"/>
                <a:gd name="connsiteY298" fmla="*/ 314576 h 1167940"/>
                <a:gd name="connsiteX299" fmla="*/ 803358 w 1023629"/>
                <a:gd name="connsiteY299" fmla="*/ 340938 h 1167940"/>
                <a:gd name="connsiteX300" fmla="*/ 803358 w 1023629"/>
                <a:gd name="connsiteY300" fmla="*/ 344878 h 1167940"/>
                <a:gd name="connsiteX301" fmla="*/ 799418 w 1023629"/>
                <a:gd name="connsiteY301" fmla="*/ 343927 h 1167940"/>
                <a:gd name="connsiteX302" fmla="*/ 796156 w 1023629"/>
                <a:gd name="connsiteY302" fmla="*/ 341210 h 1167940"/>
                <a:gd name="connsiteX303" fmla="*/ 793575 w 1023629"/>
                <a:gd name="connsiteY303" fmla="*/ 336726 h 1167940"/>
                <a:gd name="connsiteX304" fmla="*/ 790313 w 1023629"/>
                <a:gd name="connsiteY304" fmla="*/ 325583 h 1167940"/>
                <a:gd name="connsiteX305" fmla="*/ 785286 w 1023629"/>
                <a:gd name="connsiteY305" fmla="*/ 317701 h 1167940"/>
                <a:gd name="connsiteX306" fmla="*/ 792759 w 1023629"/>
                <a:gd name="connsiteY306" fmla="*/ 308733 h 1167940"/>
                <a:gd name="connsiteX307" fmla="*/ 797244 w 1023629"/>
                <a:gd name="connsiteY307" fmla="*/ 307646 h 1167940"/>
                <a:gd name="connsiteX308" fmla="*/ 802136 w 1023629"/>
                <a:gd name="connsiteY308" fmla="*/ 309684 h 1167940"/>
                <a:gd name="connsiteX309" fmla="*/ 802815 w 1023629"/>
                <a:gd name="connsiteY309" fmla="*/ 314984 h 1167940"/>
                <a:gd name="connsiteX310" fmla="*/ 799282 w 1023629"/>
                <a:gd name="connsiteY310" fmla="*/ 323409 h 1167940"/>
                <a:gd name="connsiteX311" fmla="*/ 799418 w 1023629"/>
                <a:gd name="connsiteY311" fmla="*/ 332105 h 1167940"/>
                <a:gd name="connsiteX312" fmla="*/ 803358 w 1023629"/>
                <a:gd name="connsiteY312" fmla="*/ 340938 h 1167940"/>
                <a:gd name="connsiteX313" fmla="*/ 804989 w 1023629"/>
                <a:gd name="connsiteY313" fmla="*/ 362408 h 1167940"/>
                <a:gd name="connsiteX314" fmla="*/ 803223 w 1023629"/>
                <a:gd name="connsiteY314" fmla="*/ 363495 h 1167940"/>
                <a:gd name="connsiteX315" fmla="*/ 796836 w 1023629"/>
                <a:gd name="connsiteY315" fmla="*/ 356293 h 1167940"/>
                <a:gd name="connsiteX316" fmla="*/ 795477 w 1023629"/>
                <a:gd name="connsiteY316" fmla="*/ 351809 h 1167940"/>
                <a:gd name="connsiteX317" fmla="*/ 796429 w 1023629"/>
                <a:gd name="connsiteY317" fmla="*/ 348140 h 1167940"/>
                <a:gd name="connsiteX318" fmla="*/ 798874 w 1023629"/>
                <a:gd name="connsiteY318" fmla="*/ 348004 h 1167940"/>
                <a:gd name="connsiteX319" fmla="*/ 802951 w 1023629"/>
                <a:gd name="connsiteY319" fmla="*/ 351401 h 1167940"/>
                <a:gd name="connsiteX320" fmla="*/ 805261 w 1023629"/>
                <a:gd name="connsiteY320" fmla="*/ 355342 h 1167940"/>
                <a:gd name="connsiteX321" fmla="*/ 805804 w 1023629"/>
                <a:gd name="connsiteY321" fmla="*/ 359826 h 1167940"/>
                <a:gd name="connsiteX322" fmla="*/ 804989 w 1023629"/>
                <a:gd name="connsiteY322" fmla="*/ 362408 h 1167940"/>
                <a:gd name="connsiteX323" fmla="*/ 883938 w 1023629"/>
                <a:gd name="connsiteY323" fmla="*/ 405212 h 1167940"/>
                <a:gd name="connsiteX324" fmla="*/ 885162 w 1023629"/>
                <a:gd name="connsiteY324" fmla="*/ 409289 h 1167940"/>
                <a:gd name="connsiteX325" fmla="*/ 882037 w 1023629"/>
                <a:gd name="connsiteY325" fmla="*/ 415268 h 1167940"/>
                <a:gd name="connsiteX326" fmla="*/ 873068 w 1023629"/>
                <a:gd name="connsiteY326" fmla="*/ 418393 h 1167940"/>
                <a:gd name="connsiteX327" fmla="*/ 854859 w 1023629"/>
                <a:gd name="connsiteY327" fmla="*/ 418121 h 1167940"/>
                <a:gd name="connsiteX328" fmla="*/ 843037 w 1023629"/>
                <a:gd name="connsiteY328" fmla="*/ 415811 h 1167940"/>
                <a:gd name="connsiteX329" fmla="*/ 837602 w 1023629"/>
                <a:gd name="connsiteY329" fmla="*/ 411463 h 1167940"/>
                <a:gd name="connsiteX330" fmla="*/ 836378 w 1023629"/>
                <a:gd name="connsiteY330" fmla="*/ 409289 h 1167940"/>
                <a:gd name="connsiteX331" fmla="*/ 836922 w 1023629"/>
                <a:gd name="connsiteY331" fmla="*/ 404533 h 1167940"/>
                <a:gd name="connsiteX332" fmla="*/ 839504 w 1023629"/>
                <a:gd name="connsiteY332" fmla="*/ 404261 h 1167940"/>
                <a:gd name="connsiteX333" fmla="*/ 843445 w 1023629"/>
                <a:gd name="connsiteY333" fmla="*/ 406843 h 1167940"/>
                <a:gd name="connsiteX334" fmla="*/ 849288 w 1023629"/>
                <a:gd name="connsiteY334" fmla="*/ 405755 h 1167940"/>
                <a:gd name="connsiteX335" fmla="*/ 857033 w 1023629"/>
                <a:gd name="connsiteY335" fmla="*/ 400864 h 1167940"/>
                <a:gd name="connsiteX336" fmla="*/ 861110 w 1023629"/>
                <a:gd name="connsiteY336" fmla="*/ 397195 h 1167940"/>
                <a:gd name="connsiteX337" fmla="*/ 861518 w 1023629"/>
                <a:gd name="connsiteY337" fmla="*/ 394749 h 1167940"/>
                <a:gd name="connsiteX338" fmla="*/ 859072 w 1023629"/>
                <a:gd name="connsiteY338" fmla="*/ 390129 h 1167940"/>
                <a:gd name="connsiteX339" fmla="*/ 861110 w 1023629"/>
                <a:gd name="connsiteY339" fmla="*/ 388226 h 1167940"/>
                <a:gd name="connsiteX340" fmla="*/ 870758 w 1023629"/>
                <a:gd name="connsiteY340" fmla="*/ 389993 h 1167940"/>
                <a:gd name="connsiteX341" fmla="*/ 874291 w 1023629"/>
                <a:gd name="connsiteY341" fmla="*/ 392982 h 1167940"/>
                <a:gd name="connsiteX342" fmla="*/ 880813 w 1023629"/>
                <a:gd name="connsiteY342" fmla="*/ 403310 h 1167940"/>
                <a:gd name="connsiteX343" fmla="*/ 883938 w 1023629"/>
                <a:gd name="connsiteY343" fmla="*/ 405212 h 1167940"/>
                <a:gd name="connsiteX344" fmla="*/ 749140 w 1023629"/>
                <a:gd name="connsiteY344" fmla="*/ 440542 h 1167940"/>
                <a:gd name="connsiteX345" fmla="*/ 765582 w 1023629"/>
                <a:gd name="connsiteY345" fmla="*/ 443124 h 1167940"/>
                <a:gd name="connsiteX346" fmla="*/ 767213 w 1023629"/>
                <a:gd name="connsiteY346" fmla="*/ 441765 h 1167940"/>
                <a:gd name="connsiteX347" fmla="*/ 771832 w 1023629"/>
                <a:gd name="connsiteY347" fmla="*/ 446657 h 1167940"/>
                <a:gd name="connsiteX348" fmla="*/ 772512 w 1023629"/>
                <a:gd name="connsiteY348" fmla="*/ 450734 h 1167940"/>
                <a:gd name="connsiteX349" fmla="*/ 770610 w 1023629"/>
                <a:gd name="connsiteY349" fmla="*/ 454131 h 1167940"/>
                <a:gd name="connsiteX350" fmla="*/ 767756 w 1023629"/>
                <a:gd name="connsiteY350" fmla="*/ 456033 h 1167940"/>
                <a:gd name="connsiteX351" fmla="*/ 764088 w 1023629"/>
                <a:gd name="connsiteY351" fmla="*/ 456305 h 1167940"/>
                <a:gd name="connsiteX352" fmla="*/ 758244 w 1023629"/>
                <a:gd name="connsiteY352" fmla="*/ 452772 h 1167940"/>
                <a:gd name="connsiteX353" fmla="*/ 748596 w 1023629"/>
                <a:gd name="connsiteY353" fmla="*/ 443532 h 1167940"/>
                <a:gd name="connsiteX354" fmla="*/ 749140 w 1023629"/>
                <a:gd name="connsiteY354" fmla="*/ 440542 h 1167940"/>
                <a:gd name="connsiteX355" fmla="*/ 722914 w 1023629"/>
                <a:gd name="connsiteY355" fmla="*/ 445706 h 1167940"/>
                <a:gd name="connsiteX356" fmla="*/ 732018 w 1023629"/>
                <a:gd name="connsiteY356" fmla="*/ 449103 h 1167940"/>
                <a:gd name="connsiteX357" fmla="*/ 748460 w 1023629"/>
                <a:gd name="connsiteY357" fmla="*/ 460381 h 1167940"/>
                <a:gd name="connsiteX358" fmla="*/ 763952 w 1023629"/>
                <a:gd name="connsiteY358" fmla="*/ 466904 h 1167940"/>
                <a:gd name="connsiteX359" fmla="*/ 778627 w 1023629"/>
                <a:gd name="connsiteY359" fmla="*/ 468807 h 1167940"/>
                <a:gd name="connsiteX360" fmla="*/ 789362 w 1023629"/>
                <a:gd name="connsiteY360" fmla="*/ 472747 h 1167940"/>
                <a:gd name="connsiteX361" fmla="*/ 796156 w 1023629"/>
                <a:gd name="connsiteY361" fmla="*/ 478862 h 1167940"/>
                <a:gd name="connsiteX362" fmla="*/ 801048 w 1023629"/>
                <a:gd name="connsiteY362" fmla="*/ 485656 h 1167940"/>
                <a:gd name="connsiteX363" fmla="*/ 804038 w 1023629"/>
                <a:gd name="connsiteY363" fmla="*/ 493130 h 1167940"/>
                <a:gd name="connsiteX364" fmla="*/ 811104 w 1023629"/>
                <a:gd name="connsiteY364" fmla="*/ 497342 h 1167940"/>
                <a:gd name="connsiteX365" fmla="*/ 822110 w 1023629"/>
                <a:gd name="connsiteY365" fmla="*/ 498294 h 1167940"/>
                <a:gd name="connsiteX366" fmla="*/ 830807 w 1023629"/>
                <a:gd name="connsiteY366" fmla="*/ 501419 h 1167940"/>
                <a:gd name="connsiteX367" fmla="*/ 837194 w 1023629"/>
                <a:gd name="connsiteY367" fmla="*/ 506855 h 1167940"/>
                <a:gd name="connsiteX368" fmla="*/ 872388 w 1023629"/>
                <a:gd name="connsiteY368" fmla="*/ 520851 h 1167940"/>
                <a:gd name="connsiteX369" fmla="*/ 887064 w 1023629"/>
                <a:gd name="connsiteY369" fmla="*/ 528189 h 1167940"/>
                <a:gd name="connsiteX370" fmla="*/ 895217 w 1023629"/>
                <a:gd name="connsiteY370" fmla="*/ 535391 h 1167940"/>
                <a:gd name="connsiteX371" fmla="*/ 897527 w 1023629"/>
                <a:gd name="connsiteY371" fmla="*/ 540011 h 1167940"/>
                <a:gd name="connsiteX372" fmla="*/ 896848 w 1023629"/>
                <a:gd name="connsiteY372" fmla="*/ 544631 h 1167940"/>
                <a:gd name="connsiteX373" fmla="*/ 897663 w 1023629"/>
                <a:gd name="connsiteY373" fmla="*/ 549523 h 1167940"/>
                <a:gd name="connsiteX374" fmla="*/ 903642 w 1023629"/>
                <a:gd name="connsiteY374" fmla="*/ 559035 h 1167940"/>
                <a:gd name="connsiteX375" fmla="*/ 905953 w 1023629"/>
                <a:gd name="connsiteY375" fmla="*/ 559850 h 1167940"/>
                <a:gd name="connsiteX376" fmla="*/ 907311 w 1023629"/>
                <a:gd name="connsiteY376" fmla="*/ 564470 h 1167940"/>
                <a:gd name="connsiteX377" fmla="*/ 907854 w 1023629"/>
                <a:gd name="connsiteY377" fmla="*/ 572759 h 1167940"/>
                <a:gd name="connsiteX378" fmla="*/ 909621 w 1023629"/>
                <a:gd name="connsiteY378" fmla="*/ 578331 h 1167940"/>
                <a:gd name="connsiteX379" fmla="*/ 912611 w 1023629"/>
                <a:gd name="connsiteY379" fmla="*/ 581184 h 1167940"/>
                <a:gd name="connsiteX380" fmla="*/ 910844 w 1023629"/>
                <a:gd name="connsiteY380" fmla="*/ 582271 h 1167940"/>
                <a:gd name="connsiteX381" fmla="*/ 899974 w 1023629"/>
                <a:gd name="connsiteY381" fmla="*/ 577516 h 1167940"/>
                <a:gd name="connsiteX382" fmla="*/ 893859 w 1023629"/>
                <a:gd name="connsiteY382" fmla="*/ 579010 h 1167940"/>
                <a:gd name="connsiteX383" fmla="*/ 891005 w 1023629"/>
                <a:gd name="connsiteY383" fmla="*/ 585261 h 1167940"/>
                <a:gd name="connsiteX384" fmla="*/ 890597 w 1023629"/>
                <a:gd name="connsiteY384" fmla="*/ 591104 h 1167940"/>
                <a:gd name="connsiteX385" fmla="*/ 892635 w 1023629"/>
                <a:gd name="connsiteY385" fmla="*/ 596676 h 1167940"/>
                <a:gd name="connsiteX386" fmla="*/ 906496 w 1023629"/>
                <a:gd name="connsiteY386" fmla="*/ 613253 h 1167940"/>
                <a:gd name="connsiteX387" fmla="*/ 910165 w 1023629"/>
                <a:gd name="connsiteY387" fmla="*/ 628337 h 1167940"/>
                <a:gd name="connsiteX388" fmla="*/ 910844 w 1023629"/>
                <a:gd name="connsiteY388" fmla="*/ 646545 h 1167940"/>
                <a:gd name="connsiteX389" fmla="*/ 909078 w 1023629"/>
                <a:gd name="connsiteY389" fmla="*/ 653611 h 1167940"/>
                <a:gd name="connsiteX390" fmla="*/ 907583 w 1023629"/>
                <a:gd name="connsiteY390" fmla="*/ 669239 h 1167940"/>
                <a:gd name="connsiteX391" fmla="*/ 906496 w 1023629"/>
                <a:gd name="connsiteY391" fmla="*/ 693426 h 1167940"/>
                <a:gd name="connsiteX392" fmla="*/ 906224 w 1023629"/>
                <a:gd name="connsiteY392" fmla="*/ 701715 h 1167940"/>
                <a:gd name="connsiteX393" fmla="*/ 901604 w 1023629"/>
                <a:gd name="connsiteY393" fmla="*/ 709732 h 1167940"/>
                <a:gd name="connsiteX394" fmla="*/ 889238 w 1023629"/>
                <a:gd name="connsiteY394" fmla="*/ 721283 h 1167940"/>
                <a:gd name="connsiteX395" fmla="*/ 889102 w 1023629"/>
                <a:gd name="connsiteY395" fmla="*/ 719109 h 1167940"/>
                <a:gd name="connsiteX396" fmla="*/ 886113 w 1023629"/>
                <a:gd name="connsiteY396" fmla="*/ 718565 h 1167940"/>
                <a:gd name="connsiteX397" fmla="*/ 882852 w 1023629"/>
                <a:gd name="connsiteY397" fmla="*/ 720331 h 1167940"/>
                <a:gd name="connsiteX398" fmla="*/ 878367 w 1023629"/>
                <a:gd name="connsiteY398" fmla="*/ 730251 h 1167940"/>
                <a:gd name="connsiteX399" fmla="*/ 874563 w 1023629"/>
                <a:gd name="connsiteY399" fmla="*/ 748324 h 1167940"/>
                <a:gd name="connsiteX400" fmla="*/ 869942 w 1023629"/>
                <a:gd name="connsiteY400" fmla="*/ 758108 h 1167940"/>
                <a:gd name="connsiteX401" fmla="*/ 864507 w 1023629"/>
                <a:gd name="connsiteY401" fmla="*/ 759602 h 1167940"/>
                <a:gd name="connsiteX402" fmla="*/ 861246 w 1023629"/>
                <a:gd name="connsiteY402" fmla="*/ 762184 h 1167940"/>
                <a:gd name="connsiteX403" fmla="*/ 860158 w 1023629"/>
                <a:gd name="connsiteY403" fmla="*/ 765853 h 1167940"/>
                <a:gd name="connsiteX404" fmla="*/ 854315 w 1023629"/>
                <a:gd name="connsiteY404" fmla="*/ 768299 h 1167940"/>
                <a:gd name="connsiteX405" fmla="*/ 843581 w 1023629"/>
                <a:gd name="connsiteY405" fmla="*/ 769523 h 1167940"/>
                <a:gd name="connsiteX406" fmla="*/ 836243 w 1023629"/>
                <a:gd name="connsiteY406" fmla="*/ 774957 h 1167940"/>
                <a:gd name="connsiteX407" fmla="*/ 830807 w 1023629"/>
                <a:gd name="connsiteY407" fmla="*/ 790313 h 1167940"/>
                <a:gd name="connsiteX408" fmla="*/ 831079 w 1023629"/>
                <a:gd name="connsiteY408" fmla="*/ 797651 h 1167940"/>
                <a:gd name="connsiteX409" fmla="*/ 828497 w 1023629"/>
                <a:gd name="connsiteY409" fmla="*/ 806755 h 1167940"/>
                <a:gd name="connsiteX410" fmla="*/ 828633 w 1023629"/>
                <a:gd name="connsiteY410" fmla="*/ 814637 h 1167940"/>
                <a:gd name="connsiteX411" fmla="*/ 831487 w 1023629"/>
                <a:gd name="connsiteY411" fmla="*/ 821159 h 1167940"/>
                <a:gd name="connsiteX412" fmla="*/ 840183 w 1023629"/>
                <a:gd name="connsiteY412" fmla="*/ 827681 h 1167940"/>
                <a:gd name="connsiteX413" fmla="*/ 854587 w 1023629"/>
                <a:gd name="connsiteY413" fmla="*/ 834204 h 1167940"/>
                <a:gd name="connsiteX414" fmla="*/ 863148 w 1023629"/>
                <a:gd name="connsiteY414" fmla="*/ 835155 h 1167940"/>
                <a:gd name="connsiteX415" fmla="*/ 869127 w 1023629"/>
                <a:gd name="connsiteY415" fmla="*/ 832438 h 1167940"/>
                <a:gd name="connsiteX416" fmla="*/ 875378 w 1023629"/>
                <a:gd name="connsiteY416" fmla="*/ 821702 h 1167940"/>
                <a:gd name="connsiteX417" fmla="*/ 881357 w 1023629"/>
                <a:gd name="connsiteY417" fmla="*/ 817490 h 1167940"/>
                <a:gd name="connsiteX418" fmla="*/ 888695 w 1023629"/>
                <a:gd name="connsiteY418" fmla="*/ 815723 h 1167940"/>
                <a:gd name="connsiteX419" fmla="*/ 891413 w 1023629"/>
                <a:gd name="connsiteY419" fmla="*/ 810832 h 1167940"/>
                <a:gd name="connsiteX420" fmla="*/ 903506 w 1023629"/>
                <a:gd name="connsiteY420" fmla="*/ 789497 h 1167940"/>
                <a:gd name="connsiteX421" fmla="*/ 903506 w 1023629"/>
                <a:gd name="connsiteY421" fmla="*/ 784742 h 1167940"/>
                <a:gd name="connsiteX422" fmla="*/ 899158 w 1023629"/>
                <a:gd name="connsiteY422" fmla="*/ 782975 h 1167940"/>
                <a:gd name="connsiteX423" fmla="*/ 899838 w 1023629"/>
                <a:gd name="connsiteY423" fmla="*/ 781617 h 1167940"/>
                <a:gd name="connsiteX424" fmla="*/ 905545 w 1023629"/>
                <a:gd name="connsiteY424" fmla="*/ 780800 h 1167940"/>
                <a:gd name="connsiteX425" fmla="*/ 910436 w 1023629"/>
                <a:gd name="connsiteY425" fmla="*/ 777947 h 1167940"/>
                <a:gd name="connsiteX426" fmla="*/ 914649 w 1023629"/>
                <a:gd name="connsiteY426" fmla="*/ 773056 h 1167940"/>
                <a:gd name="connsiteX427" fmla="*/ 921987 w 1023629"/>
                <a:gd name="connsiteY427" fmla="*/ 769387 h 1167940"/>
                <a:gd name="connsiteX428" fmla="*/ 939924 w 1023629"/>
                <a:gd name="connsiteY428" fmla="*/ 763815 h 1167940"/>
                <a:gd name="connsiteX429" fmla="*/ 949571 w 1023629"/>
                <a:gd name="connsiteY429" fmla="*/ 757428 h 1167940"/>
                <a:gd name="connsiteX430" fmla="*/ 955687 w 1023629"/>
                <a:gd name="connsiteY430" fmla="*/ 756341 h 1167940"/>
                <a:gd name="connsiteX431" fmla="*/ 964519 w 1023629"/>
                <a:gd name="connsiteY431" fmla="*/ 759738 h 1167940"/>
                <a:gd name="connsiteX432" fmla="*/ 976069 w 1023629"/>
                <a:gd name="connsiteY432" fmla="*/ 767620 h 1167940"/>
                <a:gd name="connsiteX433" fmla="*/ 985174 w 1023629"/>
                <a:gd name="connsiteY433" fmla="*/ 779035 h 1167940"/>
                <a:gd name="connsiteX434" fmla="*/ 991968 w 1023629"/>
                <a:gd name="connsiteY434" fmla="*/ 793982 h 1167940"/>
                <a:gd name="connsiteX435" fmla="*/ 1000529 w 1023629"/>
                <a:gd name="connsiteY435" fmla="*/ 832709 h 1167940"/>
                <a:gd name="connsiteX436" fmla="*/ 1010856 w 1023629"/>
                <a:gd name="connsiteY436" fmla="*/ 894945 h 1167940"/>
                <a:gd name="connsiteX437" fmla="*/ 1017923 w 1023629"/>
                <a:gd name="connsiteY437" fmla="*/ 929596 h 1167940"/>
                <a:gd name="connsiteX438" fmla="*/ 1021727 w 1023629"/>
                <a:gd name="connsiteY438" fmla="*/ 936934 h 1167940"/>
                <a:gd name="connsiteX439" fmla="*/ 1023630 w 1023629"/>
                <a:gd name="connsiteY439" fmla="*/ 940603 h 1167940"/>
                <a:gd name="connsiteX440" fmla="*/ 1014525 w 1023629"/>
                <a:gd name="connsiteY440" fmla="*/ 988978 h 1167940"/>
                <a:gd name="connsiteX441" fmla="*/ 1007187 w 1023629"/>
                <a:gd name="connsiteY441" fmla="*/ 1008818 h 1167940"/>
                <a:gd name="connsiteX442" fmla="*/ 994414 w 1023629"/>
                <a:gd name="connsiteY442" fmla="*/ 1020368 h 1167940"/>
                <a:gd name="connsiteX443" fmla="*/ 981776 w 1023629"/>
                <a:gd name="connsiteY443" fmla="*/ 1031510 h 1167940"/>
                <a:gd name="connsiteX444" fmla="*/ 966014 w 1023629"/>
                <a:gd name="connsiteY444" fmla="*/ 1050263 h 1167940"/>
                <a:gd name="connsiteX445" fmla="*/ 948620 w 1023629"/>
                <a:gd name="connsiteY445" fmla="*/ 1059503 h 1167940"/>
                <a:gd name="connsiteX446" fmla="*/ 939788 w 1023629"/>
                <a:gd name="connsiteY446" fmla="*/ 1064939 h 1167940"/>
                <a:gd name="connsiteX447" fmla="*/ 937885 w 1023629"/>
                <a:gd name="connsiteY447" fmla="*/ 1068472 h 1167940"/>
                <a:gd name="connsiteX448" fmla="*/ 935712 w 1023629"/>
                <a:gd name="connsiteY448" fmla="*/ 1067384 h 1167940"/>
                <a:gd name="connsiteX449" fmla="*/ 930955 w 1023629"/>
                <a:gd name="connsiteY449" fmla="*/ 1077576 h 1167940"/>
                <a:gd name="connsiteX450" fmla="*/ 926743 w 1023629"/>
                <a:gd name="connsiteY450" fmla="*/ 1091573 h 1167940"/>
                <a:gd name="connsiteX451" fmla="*/ 925112 w 1023629"/>
                <a:gd name="connsiteY451" fmla="*/ 1102307 h 1167940"/>
                <a:gd name="connsiteX452" fmla="*/ 926607 w 1023629"/>
                <a:gd name="connsiteY452" fmla="*/ 1108286 h 1167940"/>
                <a:gd name="connsiteX453" fmla="*/ 922938 w 1023629"/>
                <a:gd name="connsiteY453" fmla="*/ 1112091 h 1167940"/>
                <a:gd name="connsiteX454" fmla="*/ 916415 w 1023629"/>
                <a:gd name="connsiteY454" fmla="*/ 1119157 h 1167940"/>
                <a:gd name="connsiteX455" fmla="*/ 915193 w 1023629"/>
                <a:gd name="connsiteY455" fmla="*/ 1121739 h 1167940"/>
                <a:gd name="connsiteX456" fmla="*/ 915600 w 1023629"/>
                <a:gd name="connsiteY456" fmla="*/ 1125951 h 1167940"/>
                <a:gd name="connsiteX457" fmla="*/ 914241 w 1023629"/>
                <a:gd name="connsiteY457" fmla="*/ 1127990 h 1167940"/>
                <a:gd name="connsiteX458" fmla="*/ 911116 w 1023629"/>
                <a:gd name="connsiteY458" fmla="*/ 1127854 h 1167940"/>
                <a:gd name="connsiteX459" fmla="*/ 908670 w 1023629"/>
                <a:gd name="connsiteY459" fmla="*/ 1129892 h 1167940"/>
                <a:gd name="connsiteX460" fmla="*/ 902827 w 1023629"/>
                <a:gd name="connsiteY460" fmla="*/ 1137366 h 1167940"/>
                <a:gd name="connsiteX461" fmla="*/ 892635 w 1023629"/>
                <a:gd name="connsiteY461" fmla="*/ 1156798 h 1167940"/>
                <a:gd name="connsiteX462" fmla="*/ 891005 w 1023629"/>
                <a:gd name="connsiteY462" fmla="*/ 1160331 h 1167940"/>
                <a:gd name="connsiteX463" fmla="*/ 889782 w 1023629"/>
                <a:gd name="connsiteY463" fmla="*/ 1161417 h 1167940"/>
                <a:gd name="connsiteX464" fmla="*/ 847250 w 1023629"/>
                <a:gd name="connsiteY464" fmla="*/ 1163048 h 1167940"/>
                <a:gd name="connsiteX465" fmla="*/ 804717 w 1023629"/>
                <a:gd name="connsiteY465" fmla="*/ 1164678 h 1167940"/>
                <a:gd name="connsiteX466" fmla="*/ 762185 w 1023629"/>
                <a:gd name="connsiteY466" fmla="*/ 1166310 h 1167940"/>
                <a:gd name="connsiteX467" fmla="*/ 719653 w 1023629"/>
                <a:gd name="connsiteY467" fmla="*/ 1167940 h 1167940"/>
                <a:gd name="connsiteX468" fmla="*/ 719653 w 1023629"/>
                <a:gd name="connsiteY468" fmla="*/ 1158020 h 1167940"/>
                <a:gd name="connsiteX469" fmla="*/ 680925 w 1023629"/>
                <a:gd name="connsiteY469" fmla="*/ 1158020 h 1167940"/>
                <a:gd name="connsiteX470" fmla="*/ 642197 w 1023629"/>
                <a:gd name="connsiteY470" fmla="*/ 1158020 h 1167940"/>
                <a:gd name="connsiteX471" fmla="*/ 603470 w 1023629"/>
                <a:gd name="connsiteY471" fmla="*/ 1158020 h 1167940"/>
                <a:gd name="connsiteX472" fmla="*/ 564742 w 1023629"/>
                <a:gd name="connsiteY472" fmla="*/ 1158020 h 1167940"/>
                <a:gd name="connsiteX473" fmla="*/ 526015 w 1023629"/>
                <a:gd name="connsiteY473" fmla="*/ 1158020 h 1167940"/>
                <a:gd name="connsiteX474" fmla="*/ 487288 w 1023629"/>
                <a:gd name="connsiteY474" fmla="*/ 1158020 h 1167940"/>
                <a:gd name="connsiteX475" fmla="*/ 455626 w 1023629"/>
                <a:gd name="connsiteY475" fmla="*/ 1158020 h 1167940"/>
                <a:gd name="connsiteX476" fmla="*/ 463915 w 1023629"/>
                <a:gd name="connsiteY476" fmla="*/ 1153265 h 1167940"/>
                <a:gd name="connsiteX477" fmla="*/ 477504 w 1023629"/>
                <a:gd name="connsiteY477" fmla="*/ 1142122 h 1167940"/>
                <a:gd name="connsiteX478" fmla="*/ 485113 w 1023629"/>
                <a:gd name="connsiteY478" fmla="*/ 1132202 h 1167940"/>
                <a:gd name="connsiteX479" fmla="*/ 492451 w 1023629"/>
                <a:gd name="connsiteY479" fmla="*/ 1119157 h 1167940"/>
                <a:gd name="connsiteX480" fmla="*/ 499517 w 1023629"/>
                <a:gd name="connsiteY480" fmla="*/ 1102987 h 1167940"/>
                <a:gd name="connsiteX481" fmla="*/ 513921 w 1023629"/>
                <a:gd name="connsiteY481" fmla="*/ 1078663 h 1167940"/>
                <a:gd name="connsiteX482" fmla="*/ 520987 w 1023629"/>
                <a:gd name="connsiteY482" fmla="*/ 1063987 h 1167940"/>
                <a:gd name="connsiteX483" fmla="*/ 527782 w 1023629"/>
                <a:gd name="connsiteY483" fmla="*/ 1045235 h 1167940"/>
                <a:gd name="connsiteX484" fmla="*/ 532945 w 1023629"/>
                <a:gd name="connsiteY484" fmla="*/ 1025667 h 1167940"/>
                <a:gd name="connsiteX485" fmla="*/ 536343 w 1023629"/>
                <a:gd name="connsiteY485" fmla="*/ 1005148 h 1167940"/>
                <a:gd name="connsiteX486" fmla="*/ 537973 w 1023629"/>
                <a:gd name="connsiteY486" fmla="*/ 983814 h 1167940"/>
                <a:gd name="connsiteX487" fmla="*/ 537837 w 1023629"/>
                <a:gd name="connsiteY487" fmla="*/ 961666 h 1167940"/>
                <a:gd name="connsiteX488" fmla="*/ 534440 w 1023629"/>
                <a:gd name="connsiteY488" fmla="*/ 939380 h 1167940"/>
                <a:gd name="connsiteX489" fmla="*/ 527782 w 1023629"/>
                <a:gd name="connsiteY489" fmla="*/ 916823 h 1167940"/>
                <a:gd name="connsiteX490" fmla="*/ 524112 w 1023629"/>
                <a:gd name="connsiteY490" fmla="*/ 905273 h 1167940"/>
                <a:gd name="connsiteX491" fmla="*/ 522754 w 1023629"/>
                <a:gd name="connsiteY491" fmla="*/ 902147 h 1167940"/>
                <a:gd name="connsiteX492" fmla="*/ 510660 w 1023629"/>
                <a:gd name="connsiteY492" fmla="*/ 873204 h 1167940"/>
                <a:gd name="connsiteX493" fmla="*/ 496935 w 1023629"/>
                <a:gd name="connsiteY493" fmla="*/ 832709 h 1167940"/>
                <a:gd name="connsiteX494" fmla="*/ 497071 w 1023629"/>
                <a:gd name="connsiteY494" fmla="*/ 829312 h 1167940"/>
                <a:gd name="connsiteX495" fmla="*/ 509845 w 1023629"/>
                <a:gd name="connsiteY495" fmla="*/ 805125 h 1167940"/>
                <a:gd name="connsiteX496" fmla="*/ 510117 w 1023629"/>
                <a:gd name="connsiteY496" fmla="*/ 801863 h 1167940"/>
                <a:gd name="connsiteX497" fmla="*/ 508757 w 1023629"/>
                <a:gd name="connsiteY497" fmla="*/ 782160 h 1167940"/>
                <a:gd name="connsiteX498" fmla="*/ 506039 w 1023629"/>
                <a:gd name="connsiteY498" fmla="*/ 772240 h 1167940"/>
                <a:gd name="connsiteX499" fmla="*/ 499517 w 1023629"/>
                <a:gd name="connsiteY499" fmla="*/ 758923 h 1167940"/>
                <a:gd name="connsiteX500" fmla="*/ 499789 w 1023629"/>
                <a:gd name="connsiteY500" fmla="*/ 755526 h 1167940"/>
                <a:gd name="connsiteX501" fmla="*/ 513106 w 1023629"/>
                <a:gd name="connsiteY501" fmla="*/ 738540 h 1167940"/>
                <a:gd name="connsiteX502" fmla="*/ 521123 w 1023629"/>
                <a:gd name="connsiteY502" fmla="*/ 725631 h 1167940"/>
                <a:gd name="connsiteX503" fmla="*/ 528325 w 1023629"/>
                <a:gd name="connsiteY503" fmla="*/ 709868 h 1167940"/>
                <a:gd name="connsiteX504" fmla="*/ 533081 w 1023629"/>
                <a:gd name="connsiteY504" fmla="*/ 691524 h 1167940"/>
                <a:gd name="connsiteX505" fmla="*/ 535255 w 1023629"/>
                <a:gd name="connsiteY505" fmla="*/ 670462 h 1167940"/>
                <a:gd name="connsiteX506" fmla="*/ 535255 w 1023629"/>
                <a:gd name="connsiteY506" fmla="*/ 656465 h 1167940"/>
                <a:gd name="connsiteX507" fmla="*/ 532945 w 1023629"/>
                <a:gd name="connsiteY507" fmla="*/ 649399 h 1167940"/>
                <a:gd name="connsiteX508" fmla="*/ 533217 w 1023629"/>
                <a:gd name="connsiteY508" fmla="*/ 643964 h 1167940"/>
                <a:gd name="connsiteX509" fmla="*/ 536070 w 1023629"/>
                <a:gd name="connsiteY509" fmla="*/ 640159 h 1167940"/>
                <a:gd name="connsiteX510" fmla="*/ 550338 w 1023629"/>
                <a:gd name="connsiteY510" fmla="*/ 635267 h 1167940"/>
                <a:gd name="connsiteX511" fmla="*/ 555095 w 1023629"/>
                <a:gd name="connsiteY511" fmla="*/ 626978 h 1167940"/>
                <a:gd name="connsiteX512" fmla="*/ 556181 w 1023629"/>
                <a:gd name="connsiteY512" fmla="*/ 612302 h 1167940"/>
                <a:gd name="connsiteX513" fmla="*/ 559035 w 1023629"/>
                <a:gd name="connsiteY513" fmla="*/ 604964 h 1167940"/>
                <a:gd name="connsiteX514" fmla="*/ 563791 w 1023629"/>
                <a:gd name="connsiteY514" fmla="*/ 605100 h 1167940"/>
                <a:gd name="connsiteX515" fmla="*/ 568275 w 1023629"/>
                <a:gd name="connsiteY515" fmla="*/ 602111 h 1167940"/>
                <a:gd name="connsiteX516" fmla="*/ 572352 w 1023629"/>
                <a:gd name="connsiteY516" fmla="*/ 595996 h 1167940"/>
                <a:gd name="connsiteX517" fmla="*/ 577788 w 1023629"/>
                <a:gd name="connsiteY517" fmla="*/ 594229 h 1167940"/>
                <a:gd name="connsiteX518" fmla="*/ 584582 w 1023629"/>
                <a:gd name="connsiteY518" fmla="*/ 596947 h 1167940"/>
                <a:gd name="connsiteX519" fmla="*/ 593958 w 1023629"/>
                <a:gd name="connsiteY519" fmla="*/ 587843 h 1167940"/>
                <a:gd name="connsiteX520" fmla="*/ 606052 w 1023629"/>
                <a:gd name="connsiteY520" fmla="*/ 566916 h 1167940"/>
                <a:gd name="connsiteX521" fmla="*/ 615292 w 1023629"/>
                <a:gd name="connsiteY521" fmla="*/ 555230 h 1167940"/>
                <a:gd name="connsiteX522" fmla="*/ 621815 w 1023629"/>
                <a:gd name="connsiteY522" fmla="*/ 552784 h 1167940"/>
                <a:gd name="connsiteX523" fmla="*/ 623038 w 1023629"/>
                <a:gd name="connsiteY523" fmla="*/ 554686 h 1167940"/>
                <a:gd name="connsiteX524" fmla="*/ 618961 w 1023629"/>
                <a:gd name="connsiteY524" fmla="*/ 560937 h 1167940"/>
                <a:gd name="connsiteX525" fmla="*/ 617738 w 1023629"/>
                <a:gd name="connsiteY525" fmla="*/ 567867 h 1167940"/>
                <a:gd name="connsiteX526" fmla="*/ 619369 w 1023629"/>
                <a:gd name="connsiteY526" fmla="*/ 575341 h 1167940"/>
                <a:gd name="connsiteX527" fmla="*/ 618010 w 1023629"/>
                <a:gd name="connsiteY527" fmla="*/ 582543 h 1167940"/>
                <a:gd name="connsiteX528" fmla="*/ 615020 w 1023629"/>
                <a:gd name="connsiteY528" fmla="*/ 592463 h 1167940"/>
                <a:gd name="connsiteX529" fmla="*/ 616923 w 1023629"/>
                <a:gd name="connsiteY529" fmla="*/ 595588 h 1167940"/>
                <a:gd name="connsiteX530" fmla="*/ 611759 w 1023629"/>
                <a:gd name="connsiteY530" fmla="*/ 611487 h 1167940"/>
                <a:gd name="connsiteX531" fmla="*/ 611487 w 1023629"/>
                <a:gd name="connsiteY531" fmla="*/ 619368 h 1167940"/>
                <a:gd name="connsiteX532" fmla="*/ 614613 w 1023629"/>
                <a:gd name="connsiteY532" fmla="*/ 625347 h 1167940"/>
                <a:gd name="connsiteX533" fmla="*/ 618417 w 1023629"/>
                <a:gd name="connsiteY533" fmla="*/ 623309 h 1167940"/>
                <a:gd name="connsiteX534" fmla="*/ 622766 w 1023629"/>
                <a:gd name="connsiteY534" fmla="*/ 613118 h 1167940"/>
                <a:gd name="connsiteX535" fmla="*/ 624124 w 1023629"/>
                <a:gd name="connsiteY535" fmla="*/ 607682 h 1167940"/>
                <a:gd name="connsiteX536" fmla="*/ 622358 w 1023629"/>
                <a:gd name="connsiteY536" fmla="*/ 607003 h 1167940"/>
                <a:gd name="connsiteX537" fmla="*/ 623038 w 1023629"/>
                <a:gd name="connsiteY537" fmla="*/ 602654 h 1167940"/>
                <a:gd name="connsiteX538" fmla="*/ 626027 w 1023629"/>
                <a:gd name="connsiteY538" fmla="*/ 594637 h 1167940"/>
                <a:gd name="connsiteX539" fmla="*/ 628745 w 1023629"/>
                <a:gd name="connsiteY539" fmla="*/ 590832 h 1167940"/>
                <a:gd name="connsiteX540" fmla="*/ 631055 w 1023629"/>
                <a:gd name="connsiteY540" fmla="*/ 591240 h 1167940"/>
                <a:gd name="connsiteX541" fmla="*/ 631734 w 1023629"/>
                <a:gd name="connsiteY541" fmla="*/ 595588 h 1167940"/>
                <a:gd name="connsiteX542" fmla="*/ 630647 w 1023629"/>
                <a:gd name="connsiteY542" fmla="*/ 603877 h 1167940"/>
                <a:gd name="connsiteX543" fmla="*/ 623717 w 1023629"/>
                <a:gd name="connsiteY543" fmla="*/ 623581 h 1167940"/>
                <a:gd name="connsiteX544" fmla="*/ 622358 w 1023629"/>
                <a:gd name="connsiteY544" fmla="*/ 629560 h 1167940"/>
                <a:gd name="connsiteX545" fmla="*/ 623853 w 1023629"/>
                <a:gd name="connsiteY545" fmla="*/ 631190 h 1167940"/>
                <a:gd name="connsiteX546" fmla="*/ 632142 w 1023629"/>
                <a:gd name="connsiteY546" fmla="*/ 618961 h 1167940"/>
                <a:gd name="connsiteX547" fmla="*/ 639072 w 1023629"/>
                <a:gd name="connsiteY547" fmla="*/ 599393 h 1167940"/>
                <a:gd name="connsiteX548" fmla="*/ 644372 w 1023629"/>
                <a:gd name="connsiteY548" fmla="*/ 584310 h 1167940"/>
                <a:gd name="connsiteX549" fmla="*/ 645323 w 1023629"/>
                <a:gd name="connsiteY549" fmla="*/ 576157 h 1167940"/>
                <a:gd name="connsiteX550" fmla="*/ 643692 w 1023629"/>
                <a:gd name="connsiteY550" fmla="*/ 554958 h 1167940"/>
                <a:gd name="connsiteX551" fmla="*/ 643964 w 1023629"/>
                <a:gd name="connsiteY551" fmla="*/ 546262 h 1167940"/>
                <a:gd name="connsiteX552" fmla="*/ 646003 w 1023629"/>
                <a:gd name="connsiteY552" fmla="*/ 540283 h 1167940"/>
                <a:gd name="connsiteX553" fmla="*/ 653204 w 1023629"/>
                <a:gd name="connsiteY553" fmla="*/ 533488 h 1167940"/>
                <a:gd name="connsiteX554" fmla="*/ 665570 w 1023629"/>
                <a:gd name="connsiteY554" fmla="*/ 525879 h 1167940"/>
                <a:gd name="connsiteX555" fmla="*/ 677799 w 1023629"/>
                <a:gd name="connsiteY555" fmla="*/ 521802 h 1167940"/>
                <a:gd name="connsiteX556" fmla="*/ 689894 w 1023629"/>
                <a:gd name="connsiteY556" fmla="*/ 521259 h 1167940"/>
                <a:gd name="connsiteX557" fmla="*/ 698318 w 1023629"/>
                <a:gd name="connsiteY557" fmla="*/ 519220 h 1167940"/>
                <a:gd name="connsiteX558" fmla="*/ 703074 w 1023629"/>
                <a:gd name="connsiteY558" fmla="*/ 515552 h 1167940"/>
                <a:gd name="connsiteX559" fmla="*/ 701444 w 1023629"/>
                <a:gd name="connsiteY559" fmla="*/ 512698 h 1167940"/>
                <a:gd name="connsiteX560" fmla="*/ 693291 w 1023629"/>
                <a:gd name="connsiteY560" fmla="*/ 510523 h 1167940"/>
                <a:gd name="connsiteX561" fmla="*/ 687176 w 1023629"/>
                <a:gd name="connsiteY561" fmla="*/ 505768 h 1167940"/>
                <a:gd name="connsiteX562" fmla="*/ 682963 w 1023629"/>
                <a:gd name="connsiteY562" fmla="*/ 498430 h 1167940"/>
                <a:gd name="connsiteX563" fmla="*/ 681605 w 1023629"/>
                <a:gd name="connsiteY563" fmla="*/ 490005 h 1167940"/>
                <a:gd name="connsiteX564" fmla="*/ 682963 w 1023629"/>
                <a:gd name="connsiteY564" fmla="*/ 480493 h 1167940"/>
                <a:gd name="connsiteX565" fmla="*/ 688127 w 1023629"/>
                <a:gd name="connsiteY565" fmla="*/ 471117 h 1167940"/>
                <a:gd name="connsiteX566" fmla="*/ 697095 w 1023629"/>
                <a:gd name="connsiteY566" fmla="*/ 462012 h 1167940"/>
                <a:gd name="connsiteX567" fmla="*/ 699949 w 1023629"/>
                <a:gd name="connsiteY567" fmla="*/ 455218 h 1167940"/>
                <a:gd name="connsiteX568" fmla="*/ 696688 w 1023629"/>
                <a:gd name="connsiteY568" fmla="*/ 450870 h 1167940"/>
                <a:gd name="connsiteX569" fmla="*/ 700492 w 1023629"/>
                <a:gd name="connsiteY569" fmla="*/ 449375 h 1167940"/>
                <a:gd name="connsiteX570" fmla="*/ 711500 w 1023629"/>
                <a:gd name="connsiteY570" fmla="*/ 450598 h 1167940"/>
                <a:gd name="connsiteX571" fmla="*/ 719109 w 1023629"/>
                <a:gd name="connsiteY571" fmla="*/ 449375 h 1167940"/>
                <a:gd name="connsiteX572" fmla="*/ 723457 w 1023629"/>
                <a:gd name="connsiteY572" fmla="*/ 445706 h 1167940"/>
                <a:gd name="connsiteX573" fmla="*/ 722914 w 1023629"/>
                <a:gd name="connsiteY573" fmla="*/ 445706 h 1167940"/>
                <a:gd name="connsiteX574" fmla="*/ 621951 w 1023629"/>
                <a:gd name="connsiteY574" fmla="*/ 480357 h 1167940"/>
                <a:gd name="connsiteX575" fmla="*/ 617602 w 1023629"/>
                <a:gd name="connsiteY575" fmla="*/ 481308 h 1167940"/>
                <a:gd name="connsiteX576" fmla="*/ 614205 w 1023629"/>
                <a:gd name="connsiteY576" fmla="*/ 479134 h 1167940"/>
                <a:gd name="connsiteX577" fmla="*/ 614748 w 1023629"/>
                <a:gd name="connsiteY577" fmla="*/ 470573 h 1167940"/>
                <a:gd name="connsiteX578" fmla="*/ 619233 w 1023629"/>
                <a:gd name="connsiteY578" fmla="*/ 455626 h 1167940"/>
                <a:gd name="connsiteX579" fmla="*/ 623581 w 1023629"/>
                <a:gd name="connsiteY579" fmla="*/ 448831 h 1167940"/>
                <a:gd name="connsiteX580" fmla="*/ 629424 w 1023629"/>
                <a:gd name="connsiteY580" fmla="*/ 451549 h 1167940"/>
                <a:gd name="connsiteX581" fmla="*/ 628202 w 1023629"/>
                <a:gd name="connsiteY581" fmla="*/ 453316 h 1167940"/>
                <a:gd name="connsiteX582" fmla="*/ 629424 w 1023629"/>
                <a:gd name="connsiteY582" fmla="*/ 469214 h 1167940"/>
                <a:gd name="connsiteX583" fmla="*/ 627250 w 1023629"/>
                <a:gd name="connsiteY583" fmla="*/ 476280 h 1167940"/>
                <a:gd name="connsiteX584" fmla="*/ 621951 w 1023629"/>
                <a:gd name="connsiteY584" fmla="*/ 480357 h 1167940"/>
                <a:gd name="connsiteX585" fmla="*/ 567596 w 1023629"/>
                <a:gd name="connsiteY585" fmla="*/ 571129 h 1167940"/>
                <a:gd name="connsiteX586" fmla="*/ 566102 w 1023629"/>
                <a:gd name="connsiteY586" fmla="*/ 573711 h 1167940"/>
                <a:gd name="connsiteX587" fmla="*/ 562568 w 1023629"/>
                <a:gd name="connsiteY587" fmla="*/ 573439 h 1167940"/>
                <a:gd name="connsiteX588" fmla="*/ 559715 w 1023629"/>
                <a:gd name="connsiteY588" fmla="*/ 570993 h 1167940"/>
                <a:gd name="connsiteX589" fmla="*/ 556997 w 1023629"/>
                <a:gd name="connsiteY589" fmla="*/ 563112 h 1167940"/>
                <a:gd name="connsiteX590" fmla="*/ 557948 w 1023629"/>
                <a:gd name="connsiteY590" fmla="*/ 561345 h 1167940"/>
                <a:gd name="connsiteX591" fmla="*/ 564878 w 1023629"/>
                <a:gd name="connsiteY591" fmla="*/ 562432 h 1167940"/>
                <a:gd name="connsiteX592" fmla="*/ 567324 w 1023629"/>
                <a:gd name="connsiteY592" fmla="*/ 565829 h 1167940"/>
                <a:gd name="connsiteX593" fmla="*/ 567596 w 1023629"/>
                <a:gd name="connsiteY593" fmla="*/ 571129 h 116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023629" h="1167940">
                  <a:moveTo>
                    <a:pt x="186572" y="47696"/>
                  </a:moveTo>
                  <a:lnTo>
                    <a:pt x="185892" y="50821"/>
                  </a:lnTo>
                  <a:lnTo>
                    <a:pt x="190512" y="51773"/>
                  </a:lnTo>
                  <a:lnTo>
                    <a:pt x="189697" y="53403"/>
                  </a:lnTo>
                  <a:lnTo>
                    <a:pt x="184669" y="56257"/>
                  </a:lnTo>
                  <a:lnTo>
                    <a:pt x="170402" y="62100"/>
                  </a:lnTo>
                  <a:lnTo>
                    <a:pt x="160753" y="64002"/>
                  </a:lnTo>
                  <a:lnTo>
                    <a:pt x="155862" y="61964"/>
                  </a:lnTo>
                  <a:lnTo>
                    <a:pt x="155318" y="58023"/>
                  </a:lnTo>
                  <a:lnTo>
                    <a:pt x="159259" y="52316"/>
                  </a:lnTo>
                  <a:lnTo>
                    <a:pt x="159259" y="49462"/>
                  </a:lnTo>
                  <a:lnTo>
                    <a:pt x="155318" y="49462"/>
                  </a:lnTo>
                  <a:lnTo>
                    <a:pt x="156269" y="47152"/>
                  </a:lnTo>
                  <a:lnTo>
                    <a:pt x="162112" y="42668"/>
                  </a:lnTo>
                  <a:lnTo>
                    <a:pt x="212119" y="13860"/>
                  </a:lnTo>
                  <a:lnTo>
                    <a:pt x="233452" y="3397"/>
                  </a:lnTo>
                  <a:lnTo>
                    <a:pt x="244867" y="0"/>
                  </a:lnTo>
                  <a:lnTo>
                    <a:pt x="246769" y="1631"/>
                  </a:lnTo>
                  <a:lnTo>
                    <a:pt x="234403" y="12501"/>
                  </a:lnTo>
                  <a:lnTo>
                    <a:pt x="232366" y="16986"/>
                  </a:lnTo>
                  <a:lnTo>
                    <a:pt x="232909" y="19975"/>
                  </a:lnTo>
                  <a:lnTo>
                    <a:pt x="228832" y="25682"/>
                  </a:lnTo>
                  <a:lnTo>
                    <a:pt x="192279" y="45794"/>
                  </a:lnTo>
                  <a:lnTo>
                    <a:pt x="186572" y="47696"/>
                  </a:lnTo>
                  <a:close/>
                  <a:moveTo>
                    <a:pt x="280333" y="182902"/>
                  </a:moveTo>
                  <a:lnTo>
                    <a:pt x="278023" y="189017"/>
                  </a:lnTo>
                  <a:lnTo>
                    <a:pt x="278430" y="192686"/>
                  </a:lnTo>
                  <a:lnTo>
                    <a:pt x="262940" y="208721"/>
                  </a:lnTo>
                  <a:lnTo>
                    <a:pt x="257232" y="218912"/>
                  </a:lnTo>
                  <a:lnTo>
                    <a:pt x="252476" y="220543"/>
                  </a:lnTo>
                  <a:lnTo>
                    <a:pt x="248671" y="213613"/>
                  </a:lnTo>
                  <a:lnTo>
                    <a:pt x="248671" y="208041"/>
                  </a:lnTo>
                  <a:lnTo>
                    <a:pt x="252476" y="203829"/>
                  </a:lnTo>
                  <a:lnTo>
                    <a:pt x="256282" y="197850"/>
                  </a:lnTo>
                  <a:lnTo>
                    <a:pt x="256825" y="189561"/>
                  </a:lnTo>
                  <a:lnTo>
                    <a:pt x="255330" y="186571"/>
                  </a:lnTo>
                  <a:lnTo>
                    <a:pt x="250574" y="194045"/>
                  </a:lnTo>
                  <a:lnTo>
                    <a:pt x="253156" y="195676"/>
                  </a:lnTo>
                  <a:lnTo>
                    <a:pt x="253971" y="196899"/>
                  </a:lnTo>
                  <a:lnTo>
                    <a:pt x="253020" y="199617"/>
                  </a:lnTo>
                  <a:lnTo>
                    <a:pt x="235219" y="195676"/>
                  </a:lnTo>
                  <a:lnTo>
                    <a:pt x="229784" y="189833"/>
                  </a:lnTo>
                  <a:lnTo>
                    <a:pt x="230599" y="181815"/>
                  </a:lnTo>
                  <a:lnTo>
                    <a:pt x="236578" y="171488"/>
                  </a:lnTo>
                  <a:lnTo>
                    <a:pt x="258047" y="149610"/>
                  </a:lnTo>
                  <a:lnTo>
                    <a:pt x="267560" y="143496"/>
                  </a:lnTo>
                  <a:lnTo>
                    <a:pt x="294466" y="133847"/>
                  </a:lnTo>
                  <a:lnTo>
                    <a:pt x="309277" y="131674"/>
                  </a:lnTo>
                  <a:lnTo>
                    <a:pt x="324225" y="131674"/>
                  </a:lnTo>
                  <a:lnTo>
                    <a:pt x="334959" y="134799"/>
                  </a:lnTo>
                  <a:lnTo>
                    <a:pt x="341618" y="141185"/>
                  </a:lnTo>
                  <a:lnTo>
                    <a:pt x="335231" y="145398"/>
                  </a:lnTo>
                  <a:lnTo>
                    <a:pt x="305744" y="148931"/>
                  </a:lnTo>
                  <a:lnTo>
                    <a:pt x="304928" y="150018"/>
                  </a:lnTo>
                  <a:lnTo>
                    <a:pt x="310500" y="153415"/>
                  </a:lnTo>
                  <a:lnTo>
                    <a:pt x="311587" y="155861"/>
                  </a:lnTo>
                  <a:lnTo>
                    <a:pt x="306423" y="162248"/>
                  </a:lnTo>
                  <a:lnTo>
                    <a:pt x="280333" y="182902"/>
                  </a:lnTo>
                  <a:close/>
                  <a:moveTo>
                    <a:pt x="774550" y="314576"/>
                  </a:moveTo>
                  <a:lnTo>
                    <a:pt x="778491" y="317022"/>
                  </a:lnTo>
                  <a:lnTo>
                    <a:pt x="781209" y="321098"/>
                  </a:lnTo>
                  <a:lnTo>
                    <a:pt x="787868" y="332513"/>
                  </a:lnTo>
                  <a:lnTo>
                    <a:pt x="791129" y="340258"/>
                  </a:lnTo>
                  <a:lnTo>
                    <a:pt x="793167" y="351673"/>
                  </a:lnTo>
                  <a:lnTo>
                    <a:pt x="794526" y="355478"/>
                  </a:lnTo>
                  <a:lnTo>
                    <a:pt x="794390" y="362136"/>
                  </a:lnTo>
                  <a:lnTo>
                    <a:pt x="789905" y="366620"/>
                  </a:lnTo>
                  <a:lnTo>
                    <a:pt x="788683" y="370153"/>
                  </a:lnTo>
                  <a:lnTo>
                    <a:pt x="791400" y="373687"/>
                  </a:lnTo>
                  <a:lnTo>
                    <a:pt x="806484" y="374637"/>
                  </a:lnTo>
                  <a:lnTo>
                    <a:pt x="813414" y="378171"/>
                  </a:lnTo>
                  <a:lnTo>
                    <a:pt x="815995" y="382111"/>
                  </a:lnTo>
                  <a:lnTo>
                    <a:pt x="814230" y="386460"/>
                  </a:lnTo>
                  <a:lnTo>
                    <a:pt x="815180" y="391080"/>
                  </a:lnTo>
                  <a:lnTo>
                    <a:pt x="818849" y="395972"/>
                  </a:lnTo>
                  <a:lnTo>
                    <a:pt x="830943" y="403446"/>
                  </a:lnTo>
                  <a:lnTo>
                    <a:pt x="833932" y="406978"/>
                  </a:lnTo>
                  <a:lnTo>
                    <a:pt x="833117" y="410783"/>
                  </a:lnTo>
                  <a:lnTo>
                    <a:pt x="829449" y="413229"/>
                  </a:lnTo>
                  <a:lnTo>
                    <a:pt x="823062" y="414316"/>
                  </a:lnTo>
                  <a:lnTo>
                    <a:pt x="776725" y="407250"/>
                  </a:lnTo>
                  <a:lnTo>
                    <a:pt x="763136" y="406163"/>
                  </a:lnTo>
                  <a:lnTo>
                    <a:pt x="761098" y="408745"/>
                  </a:lnTo>
                  <a:lnTo>
                    <a:pt x="759739" y="409153"/>
                  </a:lnTo>
                  <a:lnTo>
                    <a:pt x="757565" y="408473"/>
                  </a:lnTo>
                  <a:lnTo>
                    <a:pt x="753624" y="408337"/>
                  </a:lnTo>
                  <a:lnTo>
                    <a:pt x="751585" y="406707"/>
                  </a:lnTo>
                  <a:lnTo>
                    <a:pt x="749955" y="402087"/>
                  </a:lnTo>
                  <a:lnTo>
                    <a:pt x="745879" y="399097"/>
                  </a:lnTo>
                  <a:lnTo>
                    <a:pt x="739492" y="397738"/>
                  </a:lnTo>
                  <a:lnTo>
                    <a:pt x="733920" y="401271"/>
                  </a:lnTo>
                  <a:lnTo>
                    <a:pt x="727534" y="415132"/>
                  </a:lnTo>
                  <a:lnTo>
                    <a:pt x="728486" y="417713"/>
                  </a:lnTo>
                  <a:lnTo>
                    <a:pt x="727398" y="426682"/>
                  </a:lnTo>
                  <a:lnTo>
                    <a:pt x="729029" y="429128"/>
                  </a:lnTo>
                  <a:lnTo>
                    <a:pt x="728893" y="431166"/>
                  </a:lnTo>
                  <a:lnTo>
                    <a:pt x="727126" y="432797"/>
                  </a:lnTo>
                  <a:lnTo>
                    <a:pt x="723322" y="432525"/>
                  </a:lnTo>
                  <a:lnTo>
                    <a:pt x="717614" y="430351"/>
                  </a:lnTo>
                  <a:lnTo>
                    <a:pt x="695873" y="409289"/>
                  </a:lnTo>
                  <a:lnTo>
                    <a:pt x="679430" y="398825"/>
                  </a:lnTo>
                  <a:lnTo>
                    <a:pt x="659047" y="391080"/>
                  </a:lnTo>
                  <a:lnTo>
                    <a:pt x="642877" y="387275"/>
                  </a:lnTo>
                  <a:lnTo>
                    <a:pt x="631055" y="387411"/>
                  </a:lnTo>
                  <a:lnTo>
                    <a:pt x="621271" y="392847"/>
                  </a:lnTo>
                  <a:lnTo>
                    <a:pt x="613662" y="403446"/>
                  </a:lnTo>
                  <a:lnTo>
                    <a:pt x="601704" y="409424"/>
                  </a:lnTo>
                  <a:lnTo>
                    <a:pt x="585533" y="410919"/>
                  </a:lnTo>
                  <a:lnTo>
                    <a:pt x="576700" y="413773"/>
                  </a:lnTo>
                  <a:lnTo>
                    <a:pt x="575342" y="417985"/>
                  </a:lnTo>
                  <a:lnTo>
                    <a:pt x="569499" y="418121"/>
                  </a:lnTo>
                  <a:lnTo>
                    <a:pt x="559171" y="414045"/>
                  </a:lnTo>
                  <a:lnTo>
                    <a:pt x="548572" y="412957"/>
                  </a:lnTo>
                  <a:lnTo>
                    <a:pt x="537565" y="414724"/>
                  </a:lnTo>
                  <a:lnTo>
                    <a:pt x="529548" y="418936"/>
                  </a:lnTo>
                  <a:lnTo>
                    <a:pt x="520987" y="431981"/>
                  </a:lnTo>
                  <a:lnTo>
                    <a:pt x="519357" y="438368"/>
                  </a:lnTo>
                  <a:lnTo>
                    <a:pt x="513242" y="443939"/>
                  </a:lnTo>
                  <a:lnTo>
                    <a:pt x="496935" y="452636"/>
                  </a:lnTo>
                  <a:lnTo>
                    <a:pt x="496120" y="455897"/>
                  </a:lnTo>
                  <a:lnTo>
                    <a:pt x="487559" y="465817"/>
                  </a:lnTo>
                  <a:lnTo>
                    <a:pt x="484841" y="471253"/>
                  </a:lnTo>
                  <a:lnTo>
                    <a:pt x="484841" y="476552"/>
                  </a:lnTo>
                  <a:lnTo>
                    <a:pt x="481988" y="476280"/>
                  </a:lnTo>
                  <a:lnTo>
                    <a:pt x="476145" y="470301"/>
                  </a:lnTo>
                  <a:lnTo>
                    <a:pt x="475873" y="462284"/>
                  </a:lnTo>
                  <a:lnTo>
                    <a:pt x="481173" y="452093"/>
                  </a:lnTo>
                  <a:lnTo>
                    <a:pt x="485928" y="447201"/>
                  </a:lnTo>
                  <a:lnTo>
                    <a:pt x="490141" y="447473"/>
                  </a:lnTo>
                  <a:lnTo>
                    <a:pt x="492723" y="442988"/>
                  </a:lnTo>
                  <a:lnTo>
                    <a:pt x="493674" y="433748"/>
                  </a:lnTo>
                  <a:lnTo>
                    <a:pt x="492180" y="429128"/>
                  </a:lnTo>
                  <a:lnTo>
                    <a:pt x="484026" y="430894"/>
                  </a:lnTo>
                  <a:lnTo>
                    <a:pt x="479813" y="434563"/>
                  </a:lnTo>
                  <a:lnTo>
                    <a:pt x="474379" y="435378"/>
                  </a:lnTo>
                  <a:lnTo>
                    <a:pt x="467855" y="433204"/>
                  </a:lnTo>
                  <a:lnTo>
                    <a:pt x="462148" y="438232"/>
                  </a:lnTo>
                  <a:lnTo>
                    <a:pt x="457121" y="450462"/>
                  </a:lnTo>
                  <a:lnTo>
                    <a:pt x="451142" y="458479"/>
                  </a:lnTo>
                  <a:lnTo>
                    <a:pt x="444211" y="462284"/>
                  </a:lnTo>
                  <a:lnTo>
                    <a:pt x="439592" y="458072"/>
                  </a:lnTo>
                  <a:lnTo>
                    <a:pt x="437281" y="445978"/>
                  </a:lnTo>
                  <a:lnTo>
                    <a:pt x="437281" y="436466"/>
                  </a:lnTo>
                  <a:lnTo>
                    <a:pt x="440135" y="424915"/>
                  </a:lnTo>
                  <a:lnTo>
                    <a:pt x="438640" y="422605"/>
                  </a:lnTo>
                  <a:lnTo>
                    <a:pt x="435787" y="426274"/>
                  </a:lnTo>
                  <a:lnTo>
                    <a:pt x="431438" y="435922"/>
                  </a:lnTo>
                  <a:lnTo>
                    <a:pt x="425595" y="456849"/>
                  </a:lnTo>
                  <a:lnTo>
                    <a:pt x="421791" y="463643"/>
                  </a:lnTo>
                  <a:lnTo>
                    <a:pt x="416763" y="466496"/>
                  </a:lnTo>
                  <a:lnTo>
                    <a:pt x="408745" y="479134"/>
                  </a:lnTo>
                  <a:lnTo>
                    <a:pt x="397739" y="501555"/>
                  </a:lnTo>
                  <a:lnTo>
                    <a:pt x="385373" y="523297"/>
                  </a:lnTo>
                  <a:lnTo>
                    <a:pt x="371649" y="544223"/>
                  </a:lnTo>
                  <a:lnTo>
                    <a:pt x="363359" y="555502"/>
                  </a:lnTo>
                  <a:lnTo>
                    <a:pt x="360642" y="557133"/>
                  </a:lnTo>
                  <a:lnTo>
                    <a:pt x="359419" y="560937"/>
                  </a:lnTo>
                  <a:lnTo>
                    <a:pt x="359011" y="569634"/>
                  </a:lnTo>
                  <a:lnTo>
                    <a:pt x="352896" y="567188"/>
                  </a:lnTo>
                  <a:lnTo>
                    <a:pt x="347733" y="560122"/>
                  </a:lnTo>
                  <a:lnTo>
                    <a:pt x="344608" y="552784"/>
                  </a:lnTo>
                  <a:lnTo>
                    <a:pt x="344336" y="545310"/>
                  </a:lnTo>
                  <a:lnTo>
                    <a:pt x="351809" y="526694"/>
                  </a:lnTo>
                  <a:lnTo>
                    <a:pt x="352488" y="523704"/>
                  </a:lnTo>
                  <a:lnTo>
                    <a:pt x="351673" y="521938"/>
                  </a:lnTo>
                  <a:lnTo>
                    <a:pt x="347597" y="519900"/>
                  </a:lnTo>
                  <a:lnTo>
                    <a:pt x="338356" y="523297"/>
                  </a:lnTo>
                  <a:lnTo>
                    <a:pt x="328980" y="523976"/>
                  </a:lnTo>
                  <a:lnTo>
                    <a:pt x="325990" y="522753"/>
                  </a:lnTo>
                  <a:lnTo>
                    <a:pt x="324768" y="519492"/>
                  </a:lnTo>
                  <a:lnTo>
                    <a:pt x="324904" y="514464"/>
                  </a:lnTo>
                  <a:lnTo>
                    <a:pt x="326806" y="508485"/>
                  </a:lnTo>
                  <a:lnTo>
                    <a:pt x="332377" y="497478"/>
                  </a:lnTo>
                  <a:lnTo>
                    <a:pt x="332377" y="487015"/>
                  </a:lnTo>
                  <a:lnTo>
                    <a:pt x="334959" y="481036"/>
                  </a:lnTo>
                  <a:lnTo>
                    <a:pt x="332513" y="469894"/>
                  </a:lnTo>
                  <a:lnTo>
                    <a:pt x="333193" y="464594"/>
                  </a:lnTo>
                  <a:lnTo>
                    <a:pt x="329252" y="458751"/>
                  </a:lnTo>
                  <a:lnTo>
                    <a:pt x="318653" y="451141"/>
                  </a:lnTo>
                  <a:lnTo>
                    <a:pt x="293922" y="440950"/>
                  </a:lnTo>
                  <a:lnTo>
                    <a:pt x="296503" y="429535"/>
                  </a:lnTo>
                  <a:lnTo>
                    <a:pt x="295416" y="424644"/>
                  </a:lnTo>
                  <a:lnTo>
                    <a:pt x="289302" y="417306"/>
                  </a:lnTo>
                  <a:lnTo>
                    <a:pt x="263347" y="408745"/>
                  </a:lnTo>
                  <a:lnTo>
                    <a:pt x="245682" y="404804"/>
                  </a:lnTo>
                  <a:lnTo>
                    <a:pt x="228153" y="404669"/>
                  </a:lnTo>
                  <a:lnTo>
                    <a:pt x="215651" y="401543"/>
                  </a:lnTo>
                  <a:lnTo>
                    <a:pt x="201519" y="400592"/>
                  </a:lnTo>
                  <a:lnTo>
                    <a:pt x="192551" y="395428"/>
                  </a:lnTo>
                  <a:lnTo>
                    <a:pt x="183582" y="390265"/>
                  </a:lnTo>
                  <a:lnTo>
                    <a:pt x="174614" y="385101"/>
                  </a:lnTo>
                  <a:lnTo>
                    <a:pt x="165645" y="379937"/>
                  </a:lnTo>
                  <a:lnTo>
                    <a:pt x="149611" y="375453"/>
                  </a:lnTo>
                  <a:lnTo>
                    <a:pt x="133576" y="370969"/>
                  </a:lnTo>
                  <a:lnTo>
                    <a:pt x="117542" y="366485"/>
                  </a:lnTo>
                  <a:lnTo>
                    <a:pt x="101507" y="362000"/>
                  </a:lnTo>
                  <a:lnTo>
                    <a:pt x="85473" y="357516"/>
                  </a:lnTo>
                  <a:lnTo>
                    <a:pt x="69438" y="353032"/>
                  </a:lnTo>
                  <a:lnTo>
                    <a:pt x="53403" y="348548"/>
                  </a:lnTo>
                  <a:lnTo>
                    <a:pt x="37369" y="344063"/>
                  </a:lnTo>
                  <a:lnTo>
                    <a:pt x="33835" y="336318"/>
                  </a:lnTo>
                  <a:lnTo>
                    <a:pt x="30303" y="328572"/>
                  </a:lnTo>
                  <a:lnTo>
                    <a:pt x="26770" y="320827"/>
                  </a:lnTo>
                  <a:lnTo>
                    <a:pt x="23237" y="313081"/>
                  </a:lnTo>
                  <a:lnTo>
                    <a:pt x="15899" y="309820"/>
                  </a:lnTo>
                  <a:lnTo>
                    <a:pt x="11958" y="308053"/>
                  </a:lnTo>
                  <a:lnTo>
                    <a:pt x="9105" y="303977"/>
                  </a:lnTo>
                  <a:lnTo>
                    <a:pt x="2582" y="305744"/>
                  </a:lnTo>
                  <a:lnTo>
                    <a:pt x="0" y="298949"/>
                  </a:lnTo>
                  <a:lnTo>
                    <a:pt x="679" y="297454"/>
                  </a:lnTo>
                  <a:lnTo>
                    <a:pt x="9105" y="295688"/>
                  </a:lnTo>
                  <a:lnTo>
                    <a:pt x="33156" y="286040"/>
                  </a:lnTo>
                  <a:lnTo>
                    <a:pt x="53675" y="274218"/>
                  </a:lnTo>
                  <a:lnTo>
                    <a:pt x="70661" y="260222"/>
                  </a:lnTo>
                  <a:lnTo>
                    <a:pt x="91859" y="251661"/>
                  </a:lnTo>
                  <a:lnTo>
                    <a:pt x="117270" y="248535"/>
                  </a:lnTo>
                  <a:lnTo>
                    <a:pt x="135343" y="243644"/>
                  </a:lnTo>
                  <a:lnTo>
                    <a:pt x="146349" y="236849"/>
                  </a:lnTo>
                  <a:lnTo>
                    <a:pt x="161025" y="223668"/>
                  </a:lnTo>
                  <a:lnTo>
                    <a:pt x="169314" y="219863"/>
                  </a:lnTo>
                  <a:lnTo>
                    <a:pt x="179642" y="218641"/>
                  </a:lnTo>
                  <a:lnTo>
                    <a:pt x="187387" y="213477"/>
                  </a:lnTo>
                  <a:lnTo>
                    <a:pt x="192686" y="204508"/>
                  </a:lnTo>
                  <a:lnTo>
                    <a:pt x="202607" y="194317"/>
                  </a:lnTo>
                  <a:lnTo>
                    <a:pt x="217146" y="182766"/>
                  </a:lnTo>
                  <a:lnTo>
                    <a:pt x="225435" y="178146"/>
                  </a:lnTo>
                  <a:lnTo>
                    <a:pt x="227473" y="180321"/>
                  </a:lnTo>
                  <a:lnTo>
                    <a:pt x="228288" y="184397"/>
                  </a:lnTo>
                  <a:lnTo>
                    <a:pt x="227745" y="190376"/>
                  </a:lnTo>
                  <a:lnTo>
                    <a:pt x="231414" y="195132"/>
                  </a:lnTo>
                  <a:lnTo>
                    <a:pt x="239296" y="198801"/>
                  </a:lnTo>
                  <a:lnTo>
                    <a:pt x="242828" y="203693"/>
                  </a:lnTo>
                  <a:lnTo>
                    <a:pt x="242149" y="209808"/>
                  </a:lnTo>
                  <a:lnTo>
                    <a:pt x="244324" y="214971"/>
                  </a:lnTo>
                  <a:lnTo>
                    <a:pt x="249215" y="219184"/>
                  </a:lnTo>
                  <a:lnTo>
                    <a:pt x="250574" y="228424"/>
                  </a:lnTo>
                  <a:lnTo>
                    <a:pt x="248264" y="242692"/>
                  </a:lnTo>
                  <a:lnTo>
                    <a:pt x="247992" y="251932"/>
                  </a:lnTo>
                  <a:lnTo>
                    <a:pt x="249759" y="256145"/>
                  </a:lnTo>
                  <a:lnTo>
                    <a:pt x="251525" y="258455"/>
                  </a:lnTo>
                  <a:lnTo>
                    <a:pt x="254379" y="256145"/>
                  </a:lnTo>
                  <a:lnTo>
                    <a:pt x="257912" y="251117"/>
                  </a:lnTo>
                  <a:lnTo>
                    <a:pt x="259135" y="247992"/>
                  </a:lnTo>
                  <a:lnTo>
                    <a:pt x="260086" y="244866"/>
                  </a:lnTo>
                  <a:lnTo>
                    <a:pt x="281420" y="230463"/>
                  </a:lnTo>
                  <a:lnTo>
                    <a:pt x="285633" y="229783"/>
                  </a:lnTo>
                  <a:lnTo>
                    <a:pt x="292563" y="233452"/>
                  </a:lnTo>
                  <a:lnTo>
                    <a:pt x="324768" y="238616"/>
                  </a:lnTo>
                  <a:lnTo>
                    <a:pt x="337541" y="242285"/>
                  </a:lnTo>
                  <a:lnTo>
                    <a:pt x="350994" y="250574"/>
                  </a:lnTo>
                  <a:lnTo>
                    <a:pt x="355478" y="253699"/>
                  </a:lnTo>
                  <a:lnTo>
                    <a:pt x="371920" y="280332"/>
                  </a:lnTo>
                  <a:lnTo>
                    <a:pt x="379394" y="290796"/>
                  </a:lnTo>
                  <a:lnTo>
                    <a:pt x="384014" y="293649"/>
                  </a:lnTo>
                  <a:lnTo>
                    <a:pt x="386596" y="297726"/>
                  </a:lnTo>
                  <a:lnTo>
                    <a:pt x="388771" y="307102"/>
                  </a:lnTo>
                  <a:lnTo>
                    <a:pt x="391352" y="309956"/>
                  </a:lnTo>
                  <a:lnTo>
                    <a:pt x="415268" y="311994"/>
                  </a:lnTo>
                  <a:lnTo>
                    <a:pt x="426139" y="310228"/>
                  </a:lnTo>
                  <a:lnTo>
                    <a:pt x="432797" y="306423"/>
                  </a:lnTo>
                  <a:lnTo>
                    <a:pt x="440135" y="308869"/>
                  </a:lnTo>
                  <a:lnTo>
                    <a:pt x="448153" y="317566"/>
                  </a:lnTo>
                  <a:lnTo>
                    <a:pt x="456033" y="320011"/>
                  </a:lnTo>
                  <a:lnTo>
                    <a:pt x="463915" y="316207"/>
                  </a:lnTo>
                  <a:lnTo>
                    <a:pt x="471253" y="316343"/>
                  </a:lnTo>
                  <a:lnTo>
                    <a:pt x="478183" y="320419"/>
                  </a:lnTo>
                  <a:lnTo>
                    <a:pt x="481444" y="323409"/>
                  </a:lnTo>
                  <a:lnTo>
                    <a:pt x="483483" y="323273"/>
                  </a:lnTo>
                  <a:lnTo>
                    <a:pt x="497071" y="310092"/>
                  </a:lnTo>
                  <a:lnTo>
                    <a:pt x="513514" y="298406"/>
                  </a:lnTo>
                  <a:lnTo>
                    <a:pt x="535391" y="285632"/>
                  </a:lnTo>
                  <a:lnTo>
                    <a:pt x="548029" y="279925"/>
                  </a:lnTo>
                  <a:lnTo>
                    <a:pt x="551562" y="281284"/>
                  </a:lnTo>
                  <a:lnTo>
                    <a:pt x="571809" y="277071"/>
                  </a:lnTo>
                  <a:lnTo>
                    <a:pt x="590018" y="276664"/>
                  </a:lnTo>
                  <a:lnTo>
                    <a:pt x="614069" y="279246"/>
                  </a:lnTo>
                  <a:lnTo>
                    <a:pt x="636354" y="276256"/>
                  </a:lnTo>
                  <a:lnTo>
                    <a:pt x="656873" y="267695"/>
                  </a:lnTo>
                  <a:lnTo>
                    <a:pt x="675082" y="262939"/>
                  </a:lnTo>
                  <a:lnTo>
                    <a:pt x="690981" y="261852"/>
                  </a:lnTo>
                  <a:lnTo>
                    <a:pt x="696960" y="264298"/>
                  </a:lnTo>
                  <a:lnTo>
                    <a:pt x="693019" y="270005"/>
                  </a:lnTo>
                  <a:lnTo>
                    <a:pt x="690981" y="279925"/>
                  </a:lnTo>
                  <a:lnTo>
                    <a:pt x="690709" y="293921"/>
                  </a:lnTo>
                  <a:lnTo>
                    <a:pt x="689350" y="302754"/>
                  </a:lnTo>
                  <a:lnTo>
                    <a:pt x="686904" y="306423"/>
                  </a:lnTo>
                  <a:lnTo>
                    <a:pt x="686632" y="309956"/>
                  </a:lnTo>
                  <a:lnTo>
                    <a:pt x="688399" y="313353"/>
                  </a:lnTo>
                  <a:lnTo>
                    <a:pt x="703754" y="315527"/>
                  </a:lnTo>
                  <a:lnTo>
                    <a:pt x="711771" y="320011"/>
                  </a:lnTo>
                  <a:lnTo>
                    <a:pt x="721011" y="320147"/>
                  </a:lnTo>
                  <a:lnTo>
                    <a:pt x="731475" y="316071"/>
                  </a:lnTo>
                  <a:lnTo>
                    <a:pt x="739492" y="317566"/>
                  </a:lnTo>
                  <a:lnTo>
                    <a:pt x="745063" y="324767"/>
                  </a:lnTo>
                  <a:lnTo>
                    <a:pt x="753081" y="326126"/>
                  </a:lnTo>
                  <a:lnTo>
                    <a:pt x="760962" y="320963"/>
                  </a:lnTo>
                  <a:lnTo>
                    <a:pt x="766533" y="316071"/>
                  </a:lnTo>
                  <a:lnTo>
                    <a:pt x="771289" y="313896"/>
                  </a:lnTo>
                  <a:lnTo>
                    <a:pt x="774550" y="314576"/>
                  </a:lnTo>
                  <a:close/>
                  <a:moveTo>
                    <a:pt x="803358" y="340938"/>
                  </a:moveTo>
                  <a:lnTo>
                    <a:pt x="803358" y="344878"/>
                  </a:lnTo>
                  <a:lnTo>
                    <a:pt x="799418" y="343927"/>
                  </a:lnTo>
                  <a:lnTo>
                    <a:pt x="796156" y="341210"/>
                  </a:lnTo>
                  <a:lnTo>
                    <a:pt x="793575" y="336726"/>
                  </a:lnTo>
                  <a:lnTo>
                    <a:pt x="790313" y="325583"/>
                  </a:lnTo>
                  <a:lnTo>
                    <a:pt x="785286" y="317701"/>
                  </a:lnTo>
                  <a:lnTo>
                    <a:pt x="792759" y="308733"/>
                  </a:lnTo>
                  <a:lnTo>
                    <a:pt x="797244" y="307646"/>
                  </a:lnTo>
                  <a:lnTo>
                    <a:pt x="802136" y="309684"/>
                  </a:lnTo>
                  <a:lnTo>
                    <a:pt x="802815" y="314984"/>
                  </a:lnTo>
                  <a:lnTo>
                    <a:pt x="799282" y="323409"/>
                  </a:lnTo>
                  <a:lnTo>
                    <a:pt x="799418" y="332105"/>
                  </a:lnTo>
                  <a:lnTo>
                    <a:pt x="803358" y="340938"/>
                  </a:lnTo>
                  <a:close/>
                  <a:moveTo>
                    <a:pt x="804989" y="362408"/>
                  </a:moveTo>
                  <a:lnTo>
                    <a:pt x="803223" y="363495"/>
                  </a:lnTo>
                  <a:lnTo>
                    <a:pt x="796836" y="356293"/>
                  </a:lnTo>
                  <a:lnTo>
                    <a:pt x="795477" y="351809"/>
                  </a:lnTo>
                  <a:lnTo>
                    <a:pt x="796429" y="348140"/>
                  </a:lnTo>
                  <a:lnTo>
                    <a:pt x="798874" y="348004"/>
                  </a:lnTo>
                  <a:lnTo>
                    <a:pt x="802951" y="351401"/>
                  </a:lnTo>
                  <a:lnTo>
                    <a:pt x="805261" y="355342"/>
                  </a:lnTo>
                  <a:lnTo>
                    <a:pt x="805804" y="359826"/>
                  </a:lnTo>
                  <a:lnTo>
                    <a:pt x="804989" y="362408"/>
                  </a:lnTo>
                  <a:close/>
                  <a:moveTo>
                    <a:pt x="883938" y="405212"/>
                  </a:moveTo>
                  <a:lnTo>
                    <a:pt x="885162" y="409289"/>
                  </a:lnTo>
                  <a:lnTo>
                    <a:pt x="882037" y="415268"/>
                  </a:lnTo>
                  <a:lnTo>
                    <a:pt x="873068" y="418393"/>
                  </a:lnTo>
                  <a:lnTo>
                    <a:pt x="854859" y="418121"/>
                  </a:lnTo>
                  <a:lnTo>
                    <a:pt x="843037" y="415811"/>
                  </a:lnTo>
                  <a:lnTo>
                    <a:pt x="837602" y="411463"/>
                  </a:lnTo>
                  <a:lnTo>
                    <a:pt x="836378" y="409289"/>
                  </a:lnTo>
                  <a:lnTo>
                    <a:pt x="836922" y="404533"/>
                  </a:lnTo>
                  <a:lnTo>
                    <a:pt x="839504" y="404261"/>
                  </a:lnTo>
                  <a:lnTo>
                    <a:pt x="843445" y="406843"/>
                  </a:lnTo>
                  <a:lnTo>
                    <a:pt x="849288" y="405755"/>
                  </a:lnTo>
                  <a:lnTo>
                    <a:pt x="857033" y="400864"/>
                  </a:lnTo>
                  <a:lnTo>
                    <a:pt x="861110" y="397195"/>
                  </a:lnTo>
                  <a:lnTo>
                    <a:pt x="861518" y="394749"/>
                  </a:lnTo>
                  <a:lnTo>
                    <a:pt x="859072" y="390129"/>
                  </a:lnTo>
                  <a:lnTo>
                    <a:pt x="861110" y="388226"/>
                  </a:lnTo>
                  <a:lnTo>
                    <a:pt x="870758" y="389993"/>
                  </a:lnTo>
                  <a:lnTo>
                    <a:pt x="874291" y="392982"/>
                  </a:lnTo>
                  <a:lnTo>
                    <a:pt x="880813" y="403310"/>
                  </a:lnTo>
                  <a:lnTo>
                    <a:pt x="883938" y="405212"/>
                  </a:lnTo>
                  <a:close/>
                  <a:moveTo>
                    <a:pt x="749140" y="440542"/>
                  </a:moveTo>
                  <a:lnTo>
                    <a:pt x="765582" y="443124"/>
                  </a:lnTo>
                  <a:lnTo>
                    <a:pt x="767213" y="441765"/>
                  </a:lnTo>
                  <a:lnTo>
                    <a:pt x="771832" y="446657"/>
                  </a:lnTo>
                  <a:lnTo>
                    <a:pt x="772512" y="450734"/>
                  </a:lnTo>
                  <a:lnTo>
                    <a:pt x="770610" y="454131"/>
                  </a:lnTo>
                  <a:lnTo>
                    <a:pt x="767756" y="456033"/>
                  </a:lnTo>
                  <a:lnTo>
                    <a:pt x="764088" y="456305"/>
                  </a:lnTo>
                  <a:lnTo>
                    <a:pt x="758244" y="452772"/>
                  </a:lnTo>
                  <a:lnTo>
                    <a:pt x="748596" y="443532"/>
                  </a:lnTo>
                  <a:lnTo>
                    <a:pt x="749140" y="440542"/>
                  </a:lnTo>
                  <a:close/>
                  <a:moveTo>
                    <a:pt x="722914" y="445706"/>
                  </a:moveTo>
                  <a:lnTo>
                    <a:pt x="732018" y="449103"/>
                  </a:lnTo>
                  <a:lnTo>
                    <a:pt x="748460" y="460381"/>
                  </a:lnTo>
                  <a:lnTo>
                    <a:pt x="763952" y="466904"/>
                  </a:lnTo>
                  <a:lnTo>
                    <a:pt x="778627" y="468807"/>
                  </a:lnTo>
                  <a:lnTo>
                    <a:pt x="789362" y="472747"/>
                  </a:lnTo>
                  <a:lnTo>
                    <a:pt x="796156" y="478862"/>
                  </a:lnTo>
                  <a:lnTo>
                    <a:pt x="801048" y="485656"/>
                  </a:lnTo>
                  <a:lnTo>
                    <a:pt x="804038" y="493130"/>
                  </a:lnTo>
                  <a:lnTo>
                    <a:pt x="811104" y="497342"/>
                  </a:lnTo>
                  <a:lnTo>
                    <a:pt x="822110" y="498294"/>
                  </a:lnTo>
                  <a:lnTo>
                    <a:pt x="830807" y="501419"/>
                  </a:lnTo>
                  <a:lnTo>
                    <a:pt x="837194" y="506855"/>
                  </a:lnTo>
                  <a:lnTo>
                    <a:pt x="872388" y="520851"/>
                  </a:lnTo>
                  <a:lnTo>
                    <a:pt x="887064" y="528189"/>
                  </a:lnTo>
                  <a:lnTo>
                    <a:pt x="895217" y="535391"/>
                  </a:lnTo>
                  <a:lnTo>
                    <a:pt x="897527" y="540011"/>
                  </a:lnTo>
                  <a:lnTo>
                    <a:pt x="896848" y="544631"/>
                  </a:lnTo>
                  <a:lnTo>
                    <a:pt x="897663" y="549523"/>
                  </a:lnTo>
                  <a:lnTo>
                    <a:pt x="903642" y="559035"/>
                  </a:lnTo>
                  <a:lnTo>
                    <a:pt x="905953" y="559850"/>
                  </a:lnTo>
                  <a:lnTo>
                    <a:pt x="907311" y="564470"/>
                  </a:lnTo>
                  <a:lnTo>
                    <a:pt x="907854" y="572759"/>
                  </a:lnTo>
                  <a:lnTo>
                    <a:pt x="909621" y="578331"/>
                  </a:lnTo>
                  <a:lnTo>
                    <a:pt x="912611" y="581184"/>
                  </a:lnTo>
                  <a:lnTo>
                    <a:pt x="910844" y="582271"/>
                  </a:lnTo>
                  <a:lnTo>
                    <a:pt x="899974" y="577516"/>
                  </a:lnTo>
                  <a:lnTo>
                    <a:pt x="893859" y="579010"/>
                  </a:lnTo>
                  <a:lnTo>
                    <a:pt x="891005" y="585261"/>
                  </a:lnTo>
                  <a:lnTo>
                    <a:pt x="890597" y="591104"/>
                  </a:lnTo>
                  <a:lnTo>
                    <a:pt x="892635" y="596676"/>
                  </a:lnTo>
                  <a:lnTo>
                    <a:pt x="906496" y="613253"/>
                  </a:lnTo>
                  <a:lnTo>
                    <a:pt x="910165" y="628337"/>
                  </a:lnTo>
                  <a:lnTo>
                    <a:pt x="910844" y="646545"/>
                  </a:lnTo>
                  <a:lnTo>
                    <a:pt x="909078" y="653611"/>
                  </a:lnTo>
                  <a:lnTo>
                    <a:pt x="907583" y="669239"/>
                  </a:lnTo>
                  <a:lnTo>
                    <a:pt x="906496" y="693426"/>
                  </a:lnTo>
                  <a:lnTo>
                    <a:pt x="906224" y="701715"/>
                  </a:lnTo>
                  <a:lnTo>
                    <a:pt x="901604" y="709732"/>
                  </a:lnTo>
                  <a:lnTo>
                    <a:pt x="889238" y="721283"/>
                  </a:lnTo>
                  <a:lnTo>
                    <a:pt x="889102" y="719109"/>
                  </a:lnTo>
                  <a:lnTo>
                    <a:pt x="886113" y="718565"/>
                  </a:lnTo>
                  <a:lnTo>
                    <a:pt x="882852" y="720331"/>
                  </a:lnTo>
                  <a:lnTo>
                    <a:pt x="878367" y="730251"/>
                  </a:lnTo>
                  <a:lnTo>
                    <a:pt x="874563" y="748324"/>
                  </a:lnTo>
                  <a:lnTo>
                    <a:pt x="869942" y="758108"/>
                  </a:lnTo>
                  <a:lnTo>
                    <a:pt x="864507" y="759602"/>
                  </a:lnTo>
                  <a:lnTo>
                    <a:pt x="861246" y="762184"/>
                  </a:lnTo>
                  <a:lnTo>
                    <a:pt x="860158" y="765853"/>
                  </a:lnTo>
                  <a:lnTo>
                    <a:pt x="854315" y="768299"/>
                  </a:lnTo>
                  <a:lnTo>
                    <a:pt x="843581" y="769523"/>
                  </a:lnTo>
                  <a:lnTo>
                    <a:pt x="836243" y="774957"/>
                  </a:lnTo>
                  <a:lnTo>
                    <a:pt x="830807" y="790313"/>
                  </a:lnTo>
                  <a:lnTo>
                    <a:pt x="831079" y="797651"/>
                  </a:lnTo>
                  <a:lnTo>
                    <a:pt x="828497" y="806755"/>
                  </a:lnTo>
                  <a:lnTo>
                    <a:pt x="828633" y="814637"/>
                  </a:lnTo>
                  <a:lnTo>
                    <a:pt x="831487" y="821159"/>
                  </a:lnTo>
                  <a:lnTo>
                    <a:pt x="840183" y="827681"/>
                  </a:lnTo>
                  <a:lnTo>
                    <a:pt x="854587" y="834204"/>
                  </a:lnTo>
                  <a:lnTo>
                    <a:pt x="863148" y="835155"/>
                  </a:lnTo>
                  <a:lnTo>
                    <a:pt x="869127" y="832438"/>
                  </a:lnTo>
                  <a:lnTo>
                    <a:pt x="875378" y="821702"/>
                  </a:lnTo>
                  <a:lnTo>
                    <a:pt x="881357" y="817490"/>
                  </a:lnTo>
                  <a:lnTo>
                    <a:pt x="888695" y="815723"/>
                  </a:lnTo>
                  <a:lnTo>
                    <a:pt x="891413" y="810832"/>
                  </a:lnTo>
                  <a:lnTo>
                    <a:pt x="903506" y="789497"/>
                  </a:lnTo>
                  <a:lnTo>
                    <a:pt x="903506" y="784742"/>
                  </a:lnTo>
                  <a:lnTo>
                    <a:pt x="899158" y="782975"/>
                  </a:lnTo>
                  <a:lnTo>
                    <a:pt x="899838" y="781617"/>
                  </a:lnTo>
                  <a:lnTo>
                    <a:pt x="905545" y="780800"/>
                  </a:lnTo>
                  <a:lnTo>
                    <a:pt x="910436" y="777947"/>
                  </a:lnTo>
                  <a:lnTo>
                    <a:pt x="914649" y="773056"/>
                  </a:lnTo>
                  <a:lnTo>
                    <a:pt x="921987" y="769387"/>
                  </a:lnTo>
                  <a:lnTo>
                    <a:pt x="939924" y="763815"/>
                  </a:lnTo>
                  <a:lnTo>
                    <a:pt x="949571" y="757428"/>
                  </a:lnTo>
                  <a:lnTo>
                    <a:pt x="955687" y="756341"/>
                  </a:lnTo>
                  <a:lnTo>
                    <a:pt x="964519" y="759738"/>
                  </a:lnTo>
                  <a:lnTo>
                    <a:pt x="976069" y="767620"/>
                  </a:lnTo>
                  <a:lnTo>
                    <a:pt x="985174" y="779035"/>
                  </a:lnTo>
                  <a:lnTo>
                    <a:pt x="991968" y="793982"/>
                  </a:lnTo>
                  <a:lnTo>
                    <a:pt x="1000529" y="832709"/>
                  </a:lnTo>
                  <a:lnTo>
                    <a:pt x="1010856" y="894945"/>
                  </a:lnTo>
                  <a:lnTo>
                    <a:pt x="1017923" y="929596"/>
                  </a:lnTo>
                  <a:lnTo>
                    <a:pt x="1021727" y="936934"/>
                  </a:lnTo>
                  <a:lnTo>
                    <a:pt x="1023630" y="940603"/>
                  </a:lnTo>
                  <a:lnTo>
                    <a:pt x="1014525" y="988978"/>
                  </a:lnTo>
                  <a:lnTo>
                    <a:pt x="1007187" y="1008818"/>
                  </a:lnTo>
                  <a:lnTo>
                    <a:pt x="994414" y="1020368"/>
                  </a:lnTo>
                  <a:lnTo>
                    <a:pt x="981776" y="1031510"/>
                  </a:lnTo>
                  <a:lnTo>
                    <a:pt x="966014" y="1050263"/>
                  </a:lnTo>
                  <a:lnTo>
                    <a:pt x="948620" y="1059503"/>
                  </a:lnTo>
                  <a:lnTo>
                    <a:pt x="939788" y="1064939"/>
                  </a:lnTo>
                  <a:lnTo>
                    <a:pt x="937885" y="1068472"/>
                  </a:lnTo>
                  <a:lnTo>
                    <a:pt x="935712" y="1067384"/>
                  </a:lnTo>
                  <a:lnTo>
                    <a:pt x="930955" y="1077576"/>
                  </a:lnTo>
                  <a:lnTo>
                    <a:pt x="926743" y="1091573"/>
                  </a:lnTo>
                  <a:lnTo>
                    <a:pt x="925112" y="1102307"/>
                  </a:lnTo>
                  <a:lnTo>
                    <a:pt x="926607" y="1108286"/>
                  </a:lnTo>
                  <a:lnTo>
                    <a:pt x="922938" y="1112091"/>
                  </a:lnTo>
                  <a:lnTo>
                    <a:pt x="916415" y="1119157"/>
                  </a:lnTo>
                  <a:lnTo>
                    <a:pt x="915193" y="1121739"/>
                  </a:lnTo>
                  <a:lnTo>
                    <a:pt x="915600" y="1125951"/>
                  </a:lnTo>
                  <a:lnTo>
                    <a:pt x="914241" y="1127990"/>
                  </a:lnTo>
                  <a:lnTo>
                    <a:pt x="911116" y="1127854"/>
                  </a:lnTo>
                  <a:lnTo>
                    <a:pt x="908670" y="1129892"/>
                  </a:lnTo>
                  <a:lnTo>
                    <a:pt x="902827" y="1137366"/>
                  </a:lnTo>
                  <a:lnTo>
                    <a:pt x="892635" y="1156798"/>
                  </a:lnTo>
                  <a:lnTo>
                    <a:pt x="891005" y="1160331"/>
                  </a:lnTo>
                  <a:lnTo>
                    <a:pt x="889782" y="1161417"/>
                  </a:lnTo>
                  <a:lnTo>
                    <a:pt x="847250" y="1163048"/>
                  </a:lnTo>
                  <a:lnTo>
                    <a:pt x="804717" y="1164678"/>
                  </a:lnTo>
                  <a:lnTo>
                    <a:pt x="762185" y="1166310"/>
                  </a:lnTo>
                  <a:lnTo>
                    <a:pt x="719653" y="1167940"/>
                  </a:lnTo>
                  <a:lnTo>
                    <a:pt x="719653" y="1158020"/>
                  </a:lnTo>
                  <a:lnTo>
                    <a:pt x="680925" y="1158020"/>
                  </a:lnTo>
                  <a:lnTo>
                    <a:pt x="642197" y="1158020"/>
                  </a:lnTo>
                  <a:lnTo>
                    <a:pt x="603470" y="1158020"/>
                  </a:lnTo>
                  <a:lnTo>
                    <a:pt x="564742" y="1158020"/>
                  </a:lnTo>
                  <a:lnTo>
                    <a:pt x="526015" y="1158020"/>
                  </a:lnTo>
                  <a:lnTo>
                    <a:pt x="487288" y="1158020"/>
                  </a:lnTo>
                  <a:lnTo>
                    <a:pt x="455626" y="1158020"/>
                  </a:lnTo>
                  <a:lnTo>
                    <a:pt x="463915" y="1153265"/>
                  </a:lnTo>
                  <a:lnTo>
                    <a:pt x="477504" y="1142122"/>
                  </a:lnTo>
                  <a:lnTo>
                    <a:pt x="485113" y="1132202"/>
                  </a:lnTo>
                  <a:lnTo>
                    <a:pt x="492451" y="1119157"/>
                  </a:lnTo>
                  <a:lnTo>
                    <a:pt x="499517" y="1102987"/>
                  </a:lnTo>
                  <a:lnTo>
                    <a:pt x="513921" y="1078663"/>
                  </a:lnTo>
                  <a:lnTo>
                    <a:pt x="520987" y="1063987"/>
                  </a:lnTo>
                  <a:lnTo>
                    <a:pt x="527782" y="1045235"/>
                  </a:lnTo>
                  <a:lnTo>
                    <a:pt x="532945" y="1025667"/>
                  </a:lnTo>
                  <a:lnTo>
                    <a:pt x="536343" y="1005148"/>
                  </a:lnTo>
                  <a:lnTo>
                    <a:pt x="537973" y="983814"/>
                  </a:lnTo>
                  <a:lnTo>
                    <a:pt x="537837" y="961666"/>
                  </a:lnTo>
                  <a:lnTo>
                    <a:pt x="534440" y="939380"/>
                  </a:lnTo>
                  <a:lnTo>
                    <a:pt x="527782" y="916823"/>
                  </a:lnTo>
                  <a:lnTo>
                    <a:pt x="524112" y="905273"/>
                  </a:lnTo>
                  <a:lnTo>
                    <a:pt x="522754" y="902147"/>
                  </a:lnTo>
                  <a:lnTo>
                    <a:pt x="510660" y="873204"/>
                  </a:lnTo>
                  <a:lnTo>
                    <a:pt x="496935" y="832709"/>
                  </a:lnTo>
                  <a:lnTo>
                    <a:pt x="497071" y="829312"/>
                  </a:lnTo>
                  <a:lnTo>
                    <a:pt x="509845" y="805125"/>
                  </a:lnTo>
                  <a:lnTo>
                    <a:pt x="510117" y="801863"/>
                  </a:lnTo>
                  <a:lnTo>
                    <a:pt x="508757" y="782160"/>
                  </a:lnTo>
                  <a:lnTo>
                    <a:pt x="506039" y="772240"/>
                  </a:lnTo>
                  <a:lnTo>
                    <a:pt x="499517" y="758923"/>
                  </a:lnTo>
                  <a:lnTo>
                    <a:pt x="499789" y="755526"/>
                  </a:lnTo>
                  <a:lnTo>
                    <a:pt x="513106" y="738540"/>
                  </a:lnTo>
                  <a:lnTo>
                    <a:pt x="521123" y="725631"/>
                  </a:lnTo>
                  <a:lnTo>
                    <a:pt x="528325" y="709868"/>
                  </a:lnTo>
                  <a:lnTo>
                    <a:pt x="533081" y="691524"/>
                  </a:lnTo>
                  <a:lnTo>
                    <a:pt x="535255" y="670462"/>
                  </a:lnTo>
                  <a:lnTo>
                    <a:pt x="535255" y="656465"/>
                  </a:lnTo>
                  <a:lnTo>
                    <a:pt x="532945" y="649399"/>
                  </a:lnTo>
                  <a:lnTo>
                    <a:pt x="533217" y="643964"/>
                  </a:lnTo>
                  <a:lnTo>
                    <a:pt x="536070" y="640159"/>
                  </a:lnTo>
                  <a:lnTo>
                    <a:pt x="550338" y="635267"/>
                  </a:lnTo>
                  <a:lnTo>
                    <a:pt x="555095" y="626978"/>
                  </a:lnTo>
                  <a:lnTo>
                    <a:pt x="556181" y="612302"/>
                  </a:lnTo>
                  <a:lnTo>
                    <a:pt x="559035" y="604964"/>
                  </a:lnTo>
                  <a:lnTo>
                    <a:pt x="563791" y="605100"/>
                  </a:lnTo>
                  <a:lnTo>
                    <a:pt x="568275" y="602111"/>
                  </a:lnTo>
                  <a:lnTo>
                    <a:pt x="572352" y="595996"/>
                  </a:lnTo>
                  <a:lnTo>
                    <a:pt x="577788" y="594229"/>
                  </a:lnTo>
                  <a:lnTo>
                    <a:pt x="584582" y="596947"/>
                  </a:lnTo>
                  <a:lnTo>
                    <a:pt x="593958" y="587843"/>
                  </a:lnTo>
                  <a:lnTo>
                    <a:pt x="606052" y="566916"/>
                  </a:lnTo>
                  <a:lnTo>
                    <a:pt x="615292" y="555230"/>
                  </a:lnTo>
                  <a:lnTo>
                    <a:pt x="621815" y="552784"/>
                  </a:lnTo>
                  <a:lnTo>
                    <a:pt x="623038" y="554686"/>
                  </a:lnTo>
                  <a:lnTo>
                    <a:pt x="618961" y="560937"/>
                  </a:lnTo>
                  <a:lnTo>
                    <a:pt x="617738" y="567867"/>
                  </a:lnTo>
                  <a:lnTo>
                    <a:pt x="619369" y="575341"/>
                  </a:lnTo>
                  <a:lnTo>
                    <a:pt x="618010" y="582543"/>
                  </a:lnTo>
                  <a:lnTo>
                    <a:pt x="615020" y="592463"/>
                  </a:lnTo>
                  <a:lnTo>
                    <a:pt x="616923" y="595588"/>
                  </a:lnTo>
                  <a:lnTo>
                    <a:pt x="611759" y="611487"/>
                  </a:lnTo>
                  <a:lnTo>
                    <a:pt x="611487" y="619368"/>
                  </a:lnTo>
                  <a:lnTo>
                    <a:pt x="614613" y="625347"/>
                  </a:lnTo>
                  <a:lnTo>
                    <a:pt x="618417" y="623309"/>
                  </a:lnTo>
                  <a:lnTo>
                    <a:pt x="622766" y="613118"/>
                  </a:lnTo>
                  <a:lnTo>
                    <a:pt x="624124" y="607682"/>
                  </a:lnTo>
                  <a:lnTo>
                    <a:pt x="622358" y="607003"/>
                  </a:lnTo>
                  <a:lnTo>
                    <a:pt x="623038" y="602654"/>
                  </a:lnTo>
                  <a:lnTo>
                    <a:pt x="626027" y="594637"/>
                  </a:lnTo>
                  <a:lnTo>
                    <a:pt x="628745" y="590832"/>
                  </a:lnTo>
                  <a:lnTo>
                    <a:pt x="631055" y="591240"/>
                  </a:lnTo>
                  <a:lnTo>
                    <a:pt x="631734" y="595588"/>
                  </a:lnTo>
                  <a:lnTo>
                    <a:pt x="630647" y="603877"/>
                  </a:lnTo>
                  <a:lnTo>
                    <a:pt x="623717" y="623581"/>
                  </a:lnTo>
                  <a:lnTo>
                    <a:pt x="622358" y="629560"/>
                  </a:lnTo>
                  <a:lnTo>
                    <a:pt x="623853" y="631190"/>
                  </a:lnTo>
                  <a:lnTo>
                    <a:pt x="632142" y="618961"/>
                  </a:lnTo>
                  <a:lnTo>
                    <a:pt x="639072" y="599393"/>
                  </a:lnTo>
                  <a:lnTo>
                    <a:pt x="644372" y="584310"/>
                  </a:lnTo>
                  <a:lnTo>
                    <a:pt x="645323" y="576157"/>
                  </a:lnTo>
                  <a:lnTo>
                    <a:pt x="643692" y="554958"/>
                  </a:lnTo>
                  <a:lnTo>
                    <a:pt x="643964" y="546262"/>
                  </a:lnTo>
                  <a:lnTo>
                    <a:pt x="646003" y="540283"/>
                  </a:lnTo>
                  <a:lnTo>
                    <a:pt x="653204" y="533488"/>
                  </a:lnTo>
                  <a:lnTo>
                    <a:pt x="665570" y="525879"/>
                  </a:lnTo>
                  <a:lnTo>
                    <a:pt x="677799" y="521802"/>
                  </a:lnTo>
                  <a:lnTo>
                    <a:pt x="689894" y="521259"/>
                  </a:lnTo>
                  <a:lnTo>
                    <a:pt x="698318" y="519220"/>
                  </a:lnTo>
                  <a:lnTo>
                    <a:pt x="703074" y="515552"/>
                  </a:lnTo>
                  <a:lnTo>
                    <a:pt x="701444" y="512698"/>
                  </a:lnTo>
                  <a:lnTo>
                    <a:pt x="693291" y="510523"/>
                  </a:lnTo>
                  <a:lnTo>
                    <a:pt x="687176" y="505768"/>
                  </a:lnTo>
                  <a:lnTo>
                    <a:pt x="682963" y="498430"/>
                  </a:lnTo>
                  <a:lnTo>
                    <a:pt x="681605" y="490005"/>
                  </a:lnTo>
                  <a:lnTo>
                    <a:pt x="682963" y="480493"/>
                  </a:lnTo>
                  <a:lnTo>
                    <a:pt x="688127" y="471117"/>
                  </a:lnTo>
                  <a:lnTo>
                    <a:pt x="697095" y="462012"/>
                  </a:lnTo>
                  <a:lnTo>
                    <a:pt x="699949" y="455218"/>
                  </a:lnTo>
                  <a:lnTo>
                    <a:pt x="696688" y="450870"/>
                  </a:lnTo>
                  <a:lnTo>
                    <a:pt x="700492" y="449375"/>
                  </a:lnTo>
                  <a:lnTo>
                    <a:pt x="711500" y="450598"/>
                  </a:lnTo>
                  <a:lnTo>
                    <a:pt x="719109" y="449375"/>
                  </a:lnTo>
                  <a:lnTo>
                    <a:pt x="723457" y="445706"/>
                  </a:lnTo>
                  <a:lnTo>
                    <a:pt x="722914" y="445706"/>
                  </a:lnTo>
                  <a:close/>
                  <a:moveTo>
                    <a:pt x="621951" y="480357"/>
                  </a:moveTo>
                  <a:lnTo>
                    <a:pt x="617602" y="481308"/>
                  </a:lnTo>
                  <a:lnTo>
                    <a:pt x="614205" y="479134"/>
                  </a:lnTo>
                  <a:lnTo>
                    <a:pt x="614748" y="470573"/>
                  </a:lnTo>
                  <a:lnTo>
                    <a:pt x="619233" y="455626"/>
                  </a:lnTo>
                  <a:lnTo>
                    <a:pt x="623581" y="448831"/>
                  </a:lnTo>
                  <a:lnTo>
                    <a:pt x="629424" y="451549"/>
                  </a:lnTo>
                  <a:lnTo>
                    <a:pt x="628202" y="453316"/>
                  </a:lnTo>
                  <a:lnTo>
                    <a:pt x="629424" y="469214"/>
                  </a:lnTo>
                  <a:lnTo>
                    <a:pt x="627250" y="476280"/>
                  </a:lnTo>
                  <a:lnTo>
                    <a:pt x="621951" y="480357"/>
                  </a:lnTo>
                  <a:close/>
                  <a:moveTo>
                    <a:pt x="567596" y="571129"/>
                  </a:moveTo>
                  <a:lnTo>
                    <a:pt x="566102" y="573711"/>
                  </a:lnTo>
                  <a:lnTo>
                    <a:pt x="562568" y="573439"/>
                  </a:lnTo>
                  <a:lnTo>
                    <a:pt x="559715" y="570993"/>
                  </a:lnTo>
                  <a:lnTo>
                    <a:pt x="556997" y="563112"/>
                  </a:lnTo>
                  <a:lnTo>
                    <a:pt x="557948" y="561345"/>
                  </a:lnTo>
                  <a:lnTo>
                    <a:pt x="564878" y="562432"/>
                  </a:lnTo>
                  <a:lnTo>
                    <a:pt x="567324" y="565829"/>
                  </a:lnTo>
                  <a:lnTo>
                    <a:pt x="567596" y="57112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FB2721DB-2767-3B1C-5A32-2536CDE3330A}"/>
                </a:ext>
              </a:extLst>
            </p:cNvPr>
            <p:cNvSpPr/>
            <p:nvPr/>
          </p:nvSpPr>
          <p:spPr>
            <a:xfrm>
              <a:off x="13907225" y="7244624"/>
              <a:ext cx="978787" cy="1087359"/>
            </a:xfrm>
            <a:custGeom>
              <a:avLst/>
              <a:gdLst>
                <a:gd name="connsiteX0" fmla="*/ 492859 w 978787"/>
                <a:gd name="connsiteY0" fmla="*/ 146350 h 1087359"/>
                <a:gd name="connsiteX1" fmla="*/ 508214 w 978787"/>
                <a:gd name="connsiteY1" fmla="*/ 144039 h 1087359"/>
                <a:gd name="connsiteX2" fmla="*/ 521395 w 978787"/>
                <a:gd name="connsiteY2" fmla="*/ 144719 h 1087359"/>
                <a:gd name="connsiteX3" fmla="*/ 534576 w 978787"/>
                <a:gd name="connsiteY3" fmla="*/ 145806 h 1087359"/>
                <a:gd name="connsiteX4" fmla="*/ 541641 w 978787"/>
                <a:gd name="connsiteY4" fmla="*/ 147436 h 1087359"/>
                <a:gd name="connsiteX5" fmla="*/ 562024 w 978787"/>
                <a:gd name="connsiteY5" fmla="*/ 155861 h 1087359"/>
                <a:gd name="connsiteX6" fmla="*/ 575342 w 978787"/>
                <a:gd name="connsiteY6" fmla="*/ 162792 h 1087359"/>
                <a:gd name="connsiteX7" fmla="*/ 594501 w 978787"/>
                <a:gd name="connsiteY7" fmla="*/ 175701 h 1087359"/>
                <a:gd name="connsiteX8" fmla="*/ 605101 w 978787"/>
                <a:gd name="connsiteY8" fmla="*/ 181408 h 1087359"/>
                <a:gd name="connsiteX9" fmla="*/ 610129 w 978787"/>
                <a:gd name="connsiteY9" fmla="*/ 194725 h 1087359"/>
                <a:gd name="connsiteX10" fmla="*/ 616108 w 978787"/>
                <a:gd name="connsiteY10" fmla="*/ 211846 h 1087359"/>
                <a:gd name="connsiteX11" fmla="*/ 624532 w 978787"/>
                <a:gd name="connsiteY11" fmla="*/ 211846 h 1087359"/>
                <a:gd name="connsiteX12" fmla="*/ 630919 w 978787"/>
                <a:gd name="connsiteY12" fmla="*/ 201791 h 1087359"/>
                <a:gd name="connsiteX13" fmla="*/ 647089 w 978787"/>
                <a:gd name="connsiteY13" fmla="*/ 200024 h 1087359"/>
                <a:gd name="connsiteX14" fmla="*/ 668423 w 978787"/>
                <a:gd name="connsiteY14" fmla="*/ 207091 h 1087359"/>
                <a:gd name="connsiteX15" fmla="*/ 687176 w 978787"/>
                <a:gd name="connsiteY15" fmla="*/ 227066 h 1087359"/>
                <a:gd name="connsiteX16" fmla="*/ 714217 w 978787"/>
                <a:gd name="connsiteY16" fmla="*/ 244867 h 1087359"/>
                <a:gd name="connsiteX17" fmla="*/ 730659 w 978787"/>
                <a:gd name="connsiteY17" fmla="*/ 253699 h 1087359"/>
                <a:gd name="connsiteX18" fmla="*/ 747373 w 978787"/>
                <a:gd name="connsiteY18" fmla="*/ 253699 h 1087359"/>
                <a:gd name="connsiteX19" fmla="*/ 768707 w 978787"/>
                <a:gd name="connsiteY19" fmla="*/ 244867 h 1087359"/>
                <a:gd name="connsiteX20" fmla="*/ 791400 w 978787"/>
                <a:gd name="connsiteY20" fmla="*/ 227881 h 1087359"/>
                <a:gd name="connsiteX21" fmla="*/ 807706 w 978787"/>
                <a:gd name="connsiteY21" fmla="*/ 224892 h 1087359"/>
                <a:gd name="connsiteX22" fmla="*/ 817355 w 978787"/>
                <a:gd name="connsiteY22" fmla="*/ 226522 h 1087359"/>
                <a:gd name="connsiteX23" fmla="*/ 822790 w 978787"/>
                <a:gd name="connsiteY23" fmla="*/ 239839 h 1087359"/>
                <a:gd name="connsiteX24" fmla="*/ 829584 w 978787"/>
                <a:gd name="connsiteY24" fmla="*/ 244867 h 1087359"/>
                <a:gd name="connsiteX25" fmla="*/ 847114 w 978787"/>
                <a:gd name="connsiteY25" fmla="*/ 243372 h 1087359"/>
                <a:gd name="connsiteX26" fmla="*/ 883803 w 978787"/>
                <a:gd name="connsiteY26" fmla="*/ 245954 h 1087359"/>
                <a:gd name="connsiteX27" fmla="*/ 913018 w 978787"/>
                <a:gd name="connsiteY27" fmla="*/ 242285 h 1087359"/>
                <a:gd name="connsiteX28" fmla="*/ 919676 w 978787"/>
                <a:gd name="connsiteY28" fmla="*/ 249895 h 1087359"/>
                <a:gd name="connsiteX29" fmla="*/ 925655 w 978787"/>
                <a:gd name="connsiteY29" fmla="*/ 261853 h 1087359"/>
                <a:gd name="connsiteX30" fmla="*/ 937477 w 978787"/>
                <a:gd name="connsiteY30" fmla="*/ 265657 h 1087359"/>
                <a:gd name="connsiteX31" fmla="*/ 953512 w 978787"/>
                <a:gd name="connsiteY31" fmla="*/ 261853 h 1087359"/>
                <a:gd name="connsiteX32" fmla="*/ 978787 w 978787"/>
                <a:gd name="connsiteY32" fmla="*/ 264434 h 1087359"/>
                <a:gd name="connsiteX33" fmla="*/ 975254 w 978787"/>
                <a:gd name="connsiteY33" fmla="*/ 266337 h 1087359"/>
                <a:gd name="connsiteX34" fmla="*/ 971585 w 978787"/>
                <a:gd name="connsiteY34" fmla="*/ 265929 h 1087359"/>
                <a:gd name="connsiteX35" fmla="*/ 966693 w 978787"/>
                <a:gd name="connsiteY35" fmla="*/ 268783 h 1087359"/>
                <a:gd name="connsiteX36" fmla="*/ 960578 w 978787"/>
                <a:gd name="connsiteY36" fmla="*/ 274898 h 1087359"/>
                <a:gd name="connsiteX37" fmla="*/ 946582 w 978787"/>
                <a:gd name="connsiteY37" fmla="*/ 283594 h 1087359"/>
                <a:gd name="connsiteX38" fmla="*/ 924704 w 978787"/>
                <a:gd name="connsiteY38" fmla="*/ 295009 h 1087359"/>
                <a:gd name="connsiteX39" fmla="*/ 899430 w 978787"/>
                <a:gd name="connsiteY39" fmla="*/ 305336 h 1087359"/>
                <a:gd name="connsiteX40" fmla="*/ 848200 w 978787"/>
                <a:gd name="connsiteY40" fmla="*/ 324088 h 1087359"/>
                <a:gd name="connsiteX41" fmla="*/ 816267 w 978787"/>
                <a:gd name="connsiteY41" fmla="*/ 343520 h 1087359"/>
                <a:gd name="connsiteX42" fmla="*/ 802136 w 978787"/>
                <a:gd name="connsiteY42" fmla="*/ 355206 h 1087359"/>
                <a:gd name="connsiteX43" fmla="*/ 747237 w 978787"/>
                <a:gd name="connsiteY43" fmla="*/ 413365 h 1087359"/>
                <a:gd name="connsiteX44" fmla="*/ 714081 w 978787"/>
                <a:gd name="connsiteY44" fmla="*/ 444211 h 1087359"/>
                <a:gd name="connsiteX45" fmla="*/ 660407 w 978787"/>
                <a:gd name="connsiteY45" fmla="*/ 487423 h 1087359"/>
                <a:gd name="connsiteX46" fmla="*/ 655378 w 978787"/>
                <a:gd name="connsiteY46" fmla="*/ 492859 h 1087359"/>
                <a:gd name="connsiteX47" fmla="*/ 654971 w 978787"/>
                <a:gd name="connsiteY47" fmla="*/ 497887 h 1087359"/>
                <a:gd name="connsiteX48" fmla="*/ 652661 w 978787"/>
                <a:gd name="connsiteY48" fmla="*/ 497751 h 1087359"/>
                <a:gd name="connsiteX49" fmla="*/ 643828 w 978787"/>
                <a:gd name="connsiteY49" fmla="*/ 508214 h 1087359"/>
                <a:gd name="connsiteX50" fmla="*/ 640024 w 978787"/>
                <a:gd name="connsiteY50" fmla="*/ 514872 h 1087359"/>
                <a:gd name="connsiteX51" fmla="*/ 631327 w 978787"/>
                <a:gd name="connsiteY51" fmla="*/ 516774 h 1087359"/>
                <a:gd name="connsiteX52" fmla="*/ 631327 w 978787"/>
                <a:gd name="connsiteY52" fmla="*/ 543544 h 1087359"/>
                <a:gd name="connsiteX53" fmla="*/ 631327 w 978787"/>
                <a:gd name="connsiteY53" fmla="*/ 570178 h 1087359"/>
                <a:gd name="connsiteX54" fmla="*/ 631327 w 978787"/>
                <a:gd name="connsiteY54" fmla="*/ 596812 h 1087359"/>
                <a:gd name="connsiteX55" fmla="*/ 631327 w 978787"/>
                <a:gd name="connsiteY55" fmla="*/ 623309 h 1087359"/>
                <a:gd name="connsiteX56" fmla="*/ 627114 w 978787"/>
                <a:gd name="connsiteY56" fmla="*/ 626027 h 1087359"/>
                <a:gd name="connsiteX57" fmla="*/ 621815 w 978787"/>
                <a:gd name="connsiteY57" fmla="*/ 632278 h 1087359"/>
                <a:gd name="connsiteX58" fmla="*/ 614477 w 978787"/>
                <a:gd name="connsiteY58" fmla="*/ 633773 h 1087359"/>
                <a:gd name="connsiteX59" fmla="*/ 579961 w 978787"/>
                <a:gd name="connsiteY59" fmla="*/ 655514 h 1087359"/>
                <a:gd name="connsiteX60" fmla="*/ 574254 w 978787"/>
                <a:gd name="connsiteY60" fmla="*/ 661765 h 1087359"/>
                <a:gd name="connsiteX61" fmla="*/ 568003 w 978787"/>
                <a:gd name="connsiteY61" fmla="*/ 676305 h 1087359"/>
                <a:gd name="connsiteX62" fmla="*/ 556725 w 978787"/>
                <a:gd name="connsiteY62" fmla="*/ 692611 h 1087359"/>
                <a:gd name="connsiteX63" fmla="*/ 553872 w 978787"/>
                <a:gd name="connsiteY63" fmla="*/ 701308 h 1087359"/>
                <a:gd name="connsiteX64" fmla="*/ 554415 w 978787"/>
                <a:gd name="connsiteY64" fmla="*/ 712994 h 1087359"/>
                <a:gd name="connsiteX65" fmla="*/ 571673 w 978787"/>
                <a:gd name="connsiteY65" fmla="*/ 722370 h 1087359"/>
                <a:gd name="connsiteX66" fmla="*/ 578060 w 978787"/>
                <a:gd name="connsiteY66" fmla="*/ 731339 h 1087359"/>
                <a:gd name="connsiteX67" fmla="*/ 581185 w 978787"/>
                <a:gd name="connsiteY67" fmla="*/ 742345 h 1087359"/>
                <a:gd name="connsiteX68" fmla="*/ 580777 w 978787"/>
                <a:gd name="connsiteY68" fmla="*/ 751858 h 1087359"/>
                <a:gd name="connsiteX69" fmla="*/ 572081 w 978787"/>
                <a:gd name="connsiteY69" fmla="*/ 770474 h 1087359"/>
                <a:gd name="connsiteX70" fmla="*/ 570585 w 978787"/>
                <a:gd name="connsiteY70" fmla="*/ 777947 h 1087359"/>
                <a:gd name="connsiteX71" fmla="*/ 571537 w 978787"/>
                <a:gd name="connsiteY71" fmla="*/ 800641 h 1087359"/>
                <a:gd name="connsiteX72" fmla="*/ 567188 w 978787"/>
                <a:gd name="connsiteY72" fmla="*/ 807706 h 1087359"/>
                <a:gd name="connsiteX73" fmla="*/ 570721 w 978787"/>
                <a:gd name="connsiteY73" fmla="*/ 826051 h 1087359"/>
                <a:gd name="connsiteX74" fmla="*/ 570993 w 978787"/>
                <a:gd name="connsiteY74" fmla="*/ 832438 h 1087359"/>
                <a:gd name="connsiteX75" fmla="*/ 568275 w 978787"/>
                <a:gd name="connsiteY75" fmla="*/ 852549 h 1087359"/>
                <a:gd name="connsiteX76" fmla="*/ 566373 w 978787"/>
                <a:gd name="connsiteY76" fmla="*/ 858392 h 1087359"/>
                <a:gd name="connsiteX77" fmla="*/ 569770 w 978787"/>
                <a:gd name="connsiteY77" fmla="*/ 868855 h 1087359"/>
                <a:gd name="connsiteX78" fmla="*/ 570178 w 978787"/>
                <a:gd name="connsiteY78" fmla="*/ 869943 h 1087359"/>
                <a:gd name="connsiteX79" fmla="*/ 586348 w 978787"/>
                <a:gd name="connsiteY79" fmla="*/ 884346 h 1087359"/>
                <a:gd name="connsiteX80" fmla="*/ 599937 w 978787"/>
                <a:gd name="connsiteY80" fmla="*/ 892364 h 1087359"/>
                <a:gd name="connsiteX81" fmla="*/ 612166 w 978787"/>
                <a:gd name="connsiteY81" fmla="*/ 894945 h 1087359"/>
                <a:gd name="connsiteX82" fmla="*/ 621678 w 978787"/>
                <a:gd name="connsiteY82" fmla="*/ 901060 h 1087359"/>
                <a:gd name="connsiteX83" fmla="*/ 628609 w 978787"/>
                <a:gd name="connsiteY83" fmla="*/ 910844 h 1087359"/>
                <a:gd name="connsiteX84" fmla="*/ 637849 w 978787"/>
                <a:gd name="connsiteY84" fmla="*/ 917231 h 1087359"/>
                <a:gd name="connsiteX85" fmla="*/ 649535 w 978787"/>
                <a:gd name="connsiteY85" fmla="*/ 920220 h 1087359"/>
                <a:gd name="connsiteX86" fmla="*/ 661493 w 978787"/>
                <a:gd name="connsiteY86" fmla="*/ 928373 h 1087359"/>
                <a:gd name="connsiteX87" fmla="*/ 679702 w 978787"/>
                <a:gd name="connsiteY87" fmla="*/ 948213 h 1087359"/>
                <a:gd name="connsiteX88" fmla="*/ 688806 w 978787"/>
                <a:gd name="connsiteY88" fmla="*/ 965063 h 1087359"/>
                <a:gd name="connsiteX89" fmla="*/ 704705 w 978787"/>
                <a:gd name="connsiteY89" fmla="*/ 977021 h 1087359"/>
                <a:gd name="connsiteX90" fmla="*/ 730523 w 978787"/>
                <a:gd name="connsiteY90" fmla="*/ 989794 h 1087359"/>
                <a:gd name="connsiteX91" fmla="*/ 747373 w 978787"/>
                <a:gd name="connsiteY91" fmla="*/ 1001072 h 1087359"/>
                <a:gd name="connsiteX92" fmla="*/ 755391 w 978787"/>
                <a:gd name="connsiteY92" fmla="*/ 1010721 h 1087359"/>
                <a:gd name="connsiteX93" fmla="*/ 760690 w 978787"/>
                <a:gd name="connsiteY93" fmla="*/ 1035316 h 1087359"/>
                <a:gd name="connsiteX94" fmla="*/ 764903 w 978787"/>
                <a:gd name="connsiteY94" fmla="*/ 1087225 h 1087359"/>
                <a:gd name="connsiteX95" fmla="*/ 722642 w 978787"/>
                <a:gd name="connsiteY95" fmla="*/ 1087360 h 1087359"/>
                <a:gd name="connsiteX96" fmla="*/ 681061 w 978787"/>
                <a:gd name="connsiteY96" fmla="*/ 1087360 h 1087359"/>
                <a:gd name="connsiteX97" fmla="*/ 639480 w 978787"/>
                <a:gd name="connsiteY97" fmla="*/ 1087360 h 1087359"/>
                <a:gd name="connsiteX98" fmla="*/ 597898 w 978787"/>
                <a:gd name="connsiteY98" fmla="*/ 1087360 h 1087359"/>
                <a:gd name="connsiteX99" fmla="*/ 556317 w 978787"/>
                <a:gd name="connsiteY99" fmla="*/ 1087360 h 1087359"/>
                <a:gd name="connsiteX100" fmla="*/ 514736 w 978787"/>
                <a:gd name="connsiteY100" fmla="*/ 1087360 h 1087359"/>
                <a:gd name="connsiteX101" fmla="*/ 473155 w 978787"/>
                <a:gd name="connsiteY101" fmla="*/ 1087360 h 1087359"/>
                <a:gd name="connsiteX102" fmla="*/ 431574 w 978787"/>
                <a:gd name="connsiteY102" fmla="*/ 1087360 h 1087359"/>
                <a:gd name="connsiteX103" fmla="*/ 389993 w 978787"/>
                <a:gd name="connsiteY103" fmla="*/ 1087360 h 1087359"/>
                <a:gd name="connsiteX104" fmla="*/ 348412 w 978787"/>
                <a:gd name="connsiteY104" fmla="*/ 1087360 h 1087359"/>
                <a:gd name="connsiteX105" fmla="*/ 306831 w 978787"/>
                <a:gd name="connsiteY105" fmla="*/ 1087360 h 1087359"/>
                <a:gd name="connsiteX106" fmla="*/ 265250 w 978787"/>
                <a:gd name="connsiteY106" fmla="*/ 1087360 h 1087359"/>
                <a:gd name="connsiteX107" fmla="*/ 223669 w 978787"/>
                <a:gd name="connsiteY107" fmla="*/ 1087360 h 1087359"/>
                <a:gd name="connsiteX108" fmla="*/ 182088 w 978787"/>
                <a:gd name="connsiteY108" fmla="*/ 1087360 h 1087359"/>
                <a:gd name="connsiteX109" fmla="*/ 140507 w 978787"/>
                <a:gd name="connsiteY109" fmla="*/ 1087360 h 1087359"/>
                <a:gd name="connsiteX110" fmla="*/ 98925 w 978787"/>
                <a:gd name="connsiteY110" fmla="*/ 1087360 h 1087359"/>
                <a:gd name="connsiteX111" fmla="*/ 98925 w 978787"/>
                <a:gd name="connsiteY111" fmla="*/ 1047817 h 1087359"/>
                <a:gd name="connsiteX112" fmla="*/ 98925 w 978787"/>
                <a:gd name="connsiteY112" fmla="*/ 1008139 h 1087359"/>
                <a:gd name="connsiteX113" fmla="*/ 98925 w 978787"/>
                <a:gd name="connsiteY113" fmla="*/ 968324 h 1087359"/>
                <a:gd name="connsiteX114" fmla="*/ 98925 w 978787"/>
                <a:gd name="connsiteY114" fmla="*/ 928373 h 1087359"/>
                <a:gd name="connsiteX115" fmla="*/ 98925 w 978787"/>
                <a:gd name="connsiteY115" fmla="*/ 888287 h 1087359"/>
                <a:gd name="connsiteX116" fmla="*/ 98925 w 978787"/>
                <a:gd name="connsiteY116" fmla="*/ 848065 h 1087359"/>
                <a:gd name="connsiteX117" fmla="*/ 98925 w 978787"/>
                <a:gd name="connsiteY117" fmla="*/ 807571 h 1087359"/>
                <a:gd name="connsiteX118" fmla="*/ 98925 w 978787"/>
                <a:gd name="connsiteY118" fmla="*/ 766941 h 1087359"/>
                <a:gd name="connsiteX119" fmla="*/ 89141 w 978787"/>
                <a:gd name="connsiteY119" fmla="*/ 753488 h 1087359"/>
                <a:gd name="connsiteX120" fmla="*/ 67807 w 978787"/>
                <a:gd name="connsiteY120" fmla="*/ 742617 h 1087359"/>
                <a:gd name="connsiteX121" fmla="*/ 62508 w 978787"/>
                <a:gd name="connsiteY121" fmla="*/ 736095 h 1087359"/>
                <a:gd name="connsiteX122" fmla="*/ 52588 w 978787"/>
                <a:gd name="connsiteY122" fmla="*/ 719788 h 1087359"/>
                <a:gd name="connsiteX123" fmla="*/ 48647 w 978787"/>
                <a:gd name="connsiteY123" fmla="*/ 712858 h 1087359"/>
                <a:gd name="connsiteX124" fmla="*/ 47968 w 978787"/>
                <a:gd name="connsiteY124" fmla="*/ 707423 h 1087359"/>
                <a:gd name="connsiteX125" fmla="*/ 52724 w 978787"/>
                <a:gd name="connsiteY125" fmla="*/ 701308 h 1087359"/>
                <a:gd name="connsiteX126" fmla="*/ 72019 w 978787"/>
                <a:gd name="connsiteY126" fmla="*/ 683642 h 1087359"/>
                <a:gd name="connsiteX127" fmla="*/ 78134 w 978787"/>
                <a:gd name="connsiteY127" fmla="*/ 675490 h 1087359"/>
                <a:gd name="connsiteX128" fmla="*/ 81124 w 978787"/>
                <a:gd name="connsiteY128" fmla="*/ 667608 h 1087359"/>
                <a:gd name="connsiteX129" fmla="*/ 85608 w 978787"/>
                <a:gd name="connsiteY129" fmla="*/ 649399 h 1087359"/>
                <a:gd name="connsiteX130" fmla="*/ 83841 w 978787"/>
                <a:gd name="connsiteY130" fmla="*/ 635403 h 1087359"/>
                <a:gd name="connsiteX131" fmla="*/ 85065 w 978787"/>
                <a:gd name="connsiteY131" fmla="*/ 613526 h 1087359"/>
                <a:gd name="connsiteX132" fmla="*/ 81124 w 978787"/>
                <a:gd name="connsiteY132" fmla="*/ 597083 h 1087359"/>
                <a:gd name="connsiteX133" fmla="*/ 80309 w 978787"/>
                <a:gd name="connsiteY133" fmla="*/ 588930 h 1087359"/>
                <a:gd name="connsiteX134" fmla="*/ 77862 w 978787"/>
                <a:gd name="connsiteY134" fmla="*/ 578738 h 1087359"/>
                <a:gd name="connsiteX135" fmla="*/ 63323 w 978787"/>
                <a:gd name="connsiteY135" fmla="*/ 551833 h 1087359"/>
                <a:gd name="connsiteX136" fmla="*/ 59790 w 978787"/>
                <a:gd name="connsiteY136" fmla="*/ 530091 h 1087359"/>
                <a:gd name="connsiteX137" fmla="*/ 56121 w 978787"/>
                <a:gd name="connsiteY137" fmla="*/ 519356 h 1087359"/>
                <a:gd name="connsiteX138" fmla="*/ 54898 w 978787"/>
                <a:gd name="connsiteY138" fmla="*/ 491636 h 1087359"/>
                <a:gd name="connsiteX139" fmla="*/ 55306 w 978787"/>
                <a:gd name="connsiteY139" fmla="*/ 483754 h 1087359"/>
                <a:gd name="connsiteX140" fmla="*/ 58160 w 978787"/>
                <a:gd name="connsiteY140" fmla="*/ 468671 h 1087359"/>
                <a:gd name="connsiteX141" fmla="*/ 52045 w 978787"/>
                <a:gd name="connsiteY141" fmla="*/ 458480 h 1087359"/>
                <a:gd name="connsiteX142" fmla="*/ 51093 w 978787"/>
                <a:gd name="connsiteY142" fmla="*/ 450054 h 1087359"/>
                <a:gd name="connsiteX143" fmla="*/ 48239 w 978787"/>
                <a:gd name="connsiteY143" fmla="*/ 383470 h 1087359"/>
                <a:gd name="connsiteX144" fmla="*/ 46338 w 978787"/>
                <a:gd name="connsiteY144" fmla="*/ 373959 h 1087359"/>
                <a:gd name="connsiteX145" fmla="*/ 46881 w 978787"/>
                <a:gd name="connsiteY145" fmla="*/ 342977 h 1087359"/>
                <a:gd name="connsiteX146" fmla="*/ 35738 w 978787"/>
                <a:gd name="connsiteY146" fmla="*/ 310228 h 1087359"/>
                <a:gd name="connsiteX147" fmla="*/ 30438 w 978787"/>
                <a:gd name="connsiteY147" fmla="*/ 299085 h 1087359"/>
                <a:gd name="connsiteX148" fmla="*/ 27721 w 978787"/>
                <a:gd name="connsiteY148" fmla="*/ 285497 h 1087359"/>
                <a:gd name="connsiteX149" fmla="*/ 27992 w 978787"/>
                <a:gd name="connsiteY149" fmla="*/ 278974 h 1087359"/>
                <a:gd name="connsiteX150" fmla="*/ 18888 w 978787"/>
                <a:gd name="connsiteY150" fmla="*/ 256553 h 1087359"/>
                <a:gd name="connsiteX151" fmla="*/ 12773 w 978787"/>
                <a:gd name="connsiteY151" fmla="*/ 231686 h 1087359"/>
                <a:gd name="connsiteX152" fmla="*/ 13317 w 978787"/>
                <a:gd name="connsiteY152" fmla="*/ 210080 h 1087359"/>
                <a:gd name="connsiteX153" fmla="*/ 11415 w 978787"/>
                <a:gd name="connsiteY153" fmla="*/ 193774 h 1087359"/>
                <a:gd name="connsiteX154" fmla="*/ 12094 w 978787"/>
                <a:gd name="connsiteY154" fmla="*/ 181000 h 1087359"/>
                <a:gd name="connsiteX155" fmla="*/ 10463 w 978787"/>
                <a:gd name="connsiteY155" fmla="*/ 161840 h 1087359"/>
                <a:gd name="connsiteX156" fmla="*/ 12366 w 978787"/>
                <a:gd name="connsiteY156" fmla="*/ 150970 h 1087359"/>
                <a:gd name="connsiteX157" fmla="*/ 12501 w 978787"/>
                <a:gd name="connsiteY157" fmla="*/ 133984 h 1087359"/>
                <a:gd name="connsiteX158" fmla="*/ 0 w 978787"/>
                <a:gd name="connsiteY158" fmla="*/ 73514 h 1087359"/>
                <a:gd name="connsiteX159" fmla="*/ 15627 w 978787"/>
                <a:gd name="connsiteY159" fmla="*/ 73514 h 1087359"/>
                <a:gd name="connsiteX160" fmla="*/ 70118 w 978787"/>
                <a:gd name="connsiteY160" fmla="*/ 73514 h 1087359"/>
                <a:gd name="connsiteX161" fmla="*/ 124607 w 978787"/>
                <a:gd name="connsiteY161" fmla="*/ 73514 h 1087359"/>
                <a:gd name="connsiteX162" fmla="*/ 179098 w 978787"/>
                <a:gd name="connsiteY162" fmla="*/ 73514 h 1087359"/>
                <a:gd name="connsiteX163" fmla="*/ 233588 w 978787"/>
                <a:gd name="connsiteY163" fmla="*/ 73514 h 1087359"/>
                <a:gd name="connsiteX164" fmla="*/ 263755 w 978787"/>
                <a:gd name="connsiteY164" fmla="*/ 73786 h 1087359"/>
                <a:gd name="connsiteX165" fmla="*/ 264298 w 978787"/>
                <a:gd name="connsiteY165" fmla="*/ 32613 h 1087359"/>
                <a:gd name="connsiteX166" fmla="*/ 264706 w 978787"/>
                <a:gd name="connsiteY166" fmla="*/ 0 h 1087359"/>
                <a:gd name="connsiteX167" fmla="*/ 292291 w 978787"/>
                <a:gd name="connsiteY167" fmla="*/ 3941 h 1087359"/>
                <a:gd name="connsiteX168" fmla="*/ 300580 w 978787"/>
                <a:gd name="connsiteY168" fmla="*/ 9920 h 1087359"/>
                <a:gd name="connsiteX169" fmla="*/ 303162 w 978787"/>
                <a:gd name="connsiteY169" fmla="*/ 12773 h 1087359"/>
                <a:gd name="connsiteX170" fmla="*/ 302346 w 978787"/>
                <a:gd name="connsiteY170" fmla="*/ 21742 h 1087359"/>
                <a:gd name="connsiteX171" fmla="*/ 304656 w 978787"/>
                <a:gd name="connsiteY171" fmla="*/ 48919 h 1087359"/>
                <a:gd name="connsiteX172" fmla="*/ 309685 w 978787"/>
                <a:gd name="connsiteY172" fmla="*/ 71612 h 1087359"/>
                <a:gd name="connsiteX173" fmla="*/ 321235 w 978787"/>
                <a:gd name="connsiteY173" fmla="*/ 98653 h 1087359"/>
                <a:gd name="connsiteX174" fmla="*/ 321235 w 978787"/>
                <a:gd name="connsiteY174" fmla="*/ 98789 h 1087359"/>
                <a:gd name="connsiteX175" fmla="*/ 322186 w 978787"/>
                <a:gd name="connsiteY175" fmla="*/ 109388 h 1087359"/>
                <a:gd name="connsiteX176" fmla="*/ 325990 w 978787"/>
                <a:gd name="connsiteY176" fmla="*/ 116047 h 1087359"/>
                <a:gd name="connsiteX177" fmla="*/ 332921 w 978787"/>
                <a:gd name="connsiteY177" fmla="*/ 122162 h 1087359"/>
                <a:gd name="connsiteX178" fmla="*/ 359419 w 978787"/>
                <a:gd name="connsiteY178" fmla="*/ 129635 h 1087359"/>
                <a:gd name="connsiteX179" fmla="*/ 405348 w 978787"/>
                <a:gd name="connsiteY179" fmla="*/ 138332 h 1087359"/>
                <a:gd name="connsiteX180" fmla="*/ 431438 w 978787"/>
                <a:gd name="connsiteY180" fmla="*/ 148252 h 1087359"/>
                <a:gd name="connsiteX181" fmla="*/ 437553 w 978787"/>
                <a:gd name="connsiteY181" fmla="*/ 159530 h 1087359"/>
                <a:gd name="connsiteX182" fmla="*/ 449783 w 978787"/>
                <a:gd name="connsiteY182" fmla="*/ 164015 h 1087359"/>
                <a:gd name="connsiteX183" fmla="*/ 468127 w 978787"/>
                <a:gd name="connsiteY183" fmla="*/ 161840 h 1087359"/>
                <a:gd name="connsiteX184" fmla="*/ 481037 w 978787"/>
                <a:gd name="connsiteY184" fmla="*/ 157084 h 1087359"/>
                <a:gd name="connsiteX185" fmla="*/ 492859 w 978787"/>
                <a:gd name="connsiteY185" fmla="*/ 146350 h 1087359"/>
                <a:gd name="connsiteX186" fmla="*/ 492859 w 978787"/>
                <a:gd name="connsiteY186" fmla="*/ 146350 h 1087359"/>
                <a:gd name="connsiteX187" fmla="*/ 492315 w 978787"/>
                <a:gd name="connsiteY187" fmla="*/ 146350 h 1087359"/>
                <a:gd name="connsiteX188" fmla="*/ 492859 w 978787"/>
                <a:gd name="connsiteY188" fmla="*/ 146350 h 1087359"/>
                <a:gd name="connsiteX189" fmla="*/ 492859 w 978787"/>
                <a:gd name="connsiteY189" fmla="*/ 146350 h 1087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</a:cxnLst>
              <a:rect l="l" t="t" r="r" b="b"/>
              <a:pathLst>
                <a:path w="978787" h="1087359">
                  <a:moveTo>
                    <a:pt x="492859" y="146350"/>
                  </a:moveTo>
                  <a:lnTo>
                    <a:pt x="508214" y="144039"/>
                  </a:lnTo>
                  <a:lnTo>
                    <a:pt x="521395" y="144719"/>
                  </a:lnTo>
                  <a:lnTo>
                    <a:pt x="534576" y="145806"/>
                  </a:lnTo>
                  <a:lnTo>
                    <a:pt x="541641" y="147436"/>
                  </a:lnTo>
                  <a:lnTo>
                    <a:pt x="562024" y="155861"/>
                  </a:lnTo>
                  <a:lnTo>
                    <a:pt x="575342" y="162792"/>
                  </a:lnTo>
                  <a:lnTo>
                    <a:pt x="594501" y="175701"/>
                  </a:lnTo>
                  <a:lnTo>
                    <a:pt x="605101" y="181408"/>
                  </a:lnTo>
                  <a:lnTo>
                    <a:pt x="610129" y="194725"/>
                  </a:lnTo>
                  <a:lnTo>
                    <a:pt x="616108" y="211846"/>
                  </a:lnTo>
                  <a:lnTo>
                    <a:pt x="624532" y="211846"/>
                  </a:lnTo>
                  <a:lnTo>
                    <a:pt x="630919" y="201791"/>
                  </a:lnTo>
                  <a:lnTo>
                    <a:pt x="647089" y="200024"/>
                  </a:lnTo>
                  <a:lnTo>
                    <a:pt x="668423" y="207091"/>
                  </a:lnTo>
                  <a:lnTo>
                    <a:pt x="687176" y="227066"/>
                  </a:lnTo>
                  <a:lnTo>
                    <a:pt x="714217" y="244867"/>
                  </a:lnTo>
                  <a:lnTo>
                    <a:pt x="730659" y="253699"/>
                  </a:lnTo>
                  <a:lnTo>
                    <a:pt x="747373" y="253699"/>
                  </a:lnTo>
                  <a:lnTo>
                    <a:pt x="768707" y="244867"/>
                  </a:lnTo>
                  <a:lnTo>
                    <a:pt x="791400" y="227881"/>
                  </a:lnTo>
                  <a:lnTo>
                    <a:pt x="807706" y="224892"/>
                  </a:lnTo>
                  <a:lnTo>
                    <a:pt x="817355" y="226522"/>
                  </a:lnTo>
                  <a:lnTo>
                    <a:pt x="822790" y="239839"/>
                  </a:lnTo>
                  <a:lnTo>
                    <a:pt x="829584" y="244867"/>
                  </a:lnTo>
                  <a:lnTo>
                    <a:pt x="847114" y="243372"/>
                  </a:lnTo>
                  <a:lnTo>
                    <a:pt x="883803" y="245954"/>
                  </a:lnTo>
                  <a:lnTo>
                    <a:pt x="913018" y="242285"/>
                  </a:lnTo>
                  <a:lnTo>
                    <a:pt x="919676" y="249895"/>
                  </a:lnTo>
                  <a:lnTo>
                    <a:pt x="925655" y="261853"/>
                  </a:lnTo>
                  <a:lnTo>
                    <a:pt x="937477" y="265657"/>
                  </a:lnTo>
                  <a:lnTo>
                    <a:pt x="953512" y="261853"/>
                  </a:lnTo>
                  <a:lnTo>
                    <a:pt x="978787" y="264434"/>
                  </a:lnTo>
                  <a:lnTo>
                    <a:pt x="975254" y="266337"/>
                  </a:lnTo>
                  <a:lnTo>
                    <a:pt x="971585" y="265929"/>
                  </a:lnTo>
                  <a:lnTo>
                    <a:pt x="966693" y="268783"/>
                  </a:lnTo>
                  <a:lnTo>
                    <a:pt x="960578" y="274898"/>
                  </a:lnTo>
                  <a:lnTo>
                    <a:pt x="946582" y="283594"/>
                  </a:lnTo>
                  <a:lnTo>
                    <a:pt x="924704" y="295009"/>
                  </a:lnTo>
                  <a:lnTo>
                    <a:pt x="899430" y="305336"/>
                  </a:lnTo>
                  <a:lnTo>
                    <a:pt x="848200" y="324088"/>
                  </a:lnTo>
                  <a:lnTo>
                    <a:pt x="816267" y="343520"/>
                  </a:lnTo>
                  <a:lnTo>
                    <a:pt x="802136" y="355206"/>
                  </a:lnTo>
                  <a:lnTo>
                    <a:pt x="747237" y="413365"/>
                  </a:lnTo>
                  <a:lnTo>
                    <a:pt x="714081" y="444211"/>
                  </a:lnTo>
                  <a:lnTo>
                    <a:pt x="660407" y="487423"/>
                  </a:lnTo>
                  <a:lnTo>
                    <a:pt x="655378" y="492859"/>
                  </a:lnTo>
                  <a:lnTo>
                    <a:pt x="654971" y="497887"/>
                  </a:lnTo>
                  <a:lnTo>
                    <a:pt x="652661" y="497751"/>
                  </a:lnTo>
                  <a:lnTo>
                    <a:pt x="643828" y="508214"/>
                  </a:lnTo>
                  <a:lnTo>
                    <a:pt x="640024" y="514872"/>
                  </a:lnTo>
                  <a:lnTo>
                    <a:pt x="631327" y="516774"/>
                  </a:lnTo>
                  <a:lnTo>
                    <a:pt x="631327" y="543544"/>
                  </a:lnTo>
                  <a:lnTo>
                    <a:pt x="631327" y="570178"/>
                  </a:lnTo>
                  <a:lnTo>
                    <a:pt x="631327" y="596812"/>
                  </a:lnTo>
                  <a:lnTo>
                    <a:pt x="631327" y="623309"/>
                  </a:lnTo>
                  <a:lnTo>
                    <a:pt x="627114" y="626027"/>
                  </a:lnTo>
                  <a:lnTo>
                    <a:pt x="621815" y="632278"/>
                  </a:lnTo>
                  <a:lnTo>
                    <a:pt x="614477" y="633773"/>
                  </a:lnTo>
                  <a:lnTo>
                    <a:pt x="579961" y="655514"/>
                  </a:lnTo>
                  <a:lnTo>
                    <a:pt x="574254" y="661765"/>
                  </a:lnTo>
                  <a:lnTo>
                    <a:pt x="568003" y="676305"/>
                  </a:lnTo>
                  <a:lnTo>
                    <a:pt x="556725" y="692611"/>
                  </a:lnTo>
                  <a:lnTo>
                    <a:pt x="553872" y="701308"/>
                  </a:lnTo>
                  <a:lnTo>
                    <a:pt x="554415" y="712994"/>
                  </a:lnTo>
                  <a:lnTo>
                    <a:pt x="571673" y="722370"/>
                  </a:lnTo>
                  <a:lnTo>
                    <a:pt x="578060" y="731339"/>
                  </a:lnTo>
                  <a:lnTo>
                    <a:pt x="581185" y="742345"/>
                  </a:lnTo>
                  <a:lnTo>
                    <a:pt x="580777" y="751858"/>
                  </a:lnTo>
                  <a:lnTo>
                    <a:pt x="572081" y="770474"/>
                  </a:lnTo>
                  <a:lnTo>
                    <a:pt x="570585" y="777947"/>
                  </a:lnTo>
                  <a:lnTo>
                    <a:pt x="571537" y="800641"/>
                  </a:lnTo>
                  <a:lnTo>
                    <a:pt x="567188" y="807706"/>
                  </a:lnTo>
                  <a:lnTo>
                    <a:pt x="570721" y="826051"/>
                  </a:lnTo>
                  <a:lnTo>
                    <a:pt x="570993" y="832438"/>
                  </a:lnTo>
                  <a:lnTo>
                    <a:pt x="568275" y="852549"/>
                  </a:lnTo>
                  <a:lnTo>
                    <a:pt x="566373" y="858392"/>
                  </a:lnTo>
                  <a:lnTo>
                    <a:pt x="569770" y="868855"/>
                  </a:lnTo>
                  <a:lnTo>
                    <a:pt x="570178" y="869943"/>
                  </a:lnTo>
                  <a:lnTo>
                    <a:pt x="586348" y="884346"/>
                  </a:lnTo>
                  <a:lnTo>
                    <a:pt x="599937" y="892364"/>
                  </a:lnTo>
                  <a:lnTo>
                    <a:pt x="612166" y="894945"/>
                  </a:lnTo>
                  <a:lnTo>
                    <a:pt x="621678" y="901060"/>
                  </a:lnTo>
                  <a:lnTo>
                    <a:pt x="628609" y="910844"/>
                  </a:lnTo>
                  <a:lnTo>
                    <a:pt x="637849" y="917231"/>
                  </a:lnTo>
                  <a:lnTo>
                    <a:pt x="649535" y="920220"/>
                  </a:lnTo>
                  <a:lnTo>
                    <a:pt x="661493" y="928373"/>
                  </a:lnTo>
                  <a:lnTo>
                    <a:pt x="679702" y="948213"/>
                  </a:lnTo>
                  <a:lnTo>
                    <a:pt x="688806" y="965063"/>
                  </a:lnTo>
                  <a:lnTo>
                    <a:pt x="704705" y="977021"/>
                  </a:lnTo>
                  <a:lnTo>
                    <a:pt x="730523" y="989794"/>
                  </a:lnTo>
                  <a:lnTo>
                    <a:pt x="747373" y="1001072"/>
                  </a:lnTo>
                  <a:lnTo>
                    <a:pt x="755391" y="1010721"/>
                  </a:lnTo>
                  <a:lnTo>
                    <a:pt x="760690" y="1035316"/>
                  </a:lnTo>
                  <a:lnTo>
                    <a:pt x="764903" y="1087225"/>
                  </a:lnTo>
                  <a:lnTo>
                    <a:pt x="722642" y="1087360"/>
                  </a:lnTo>
                  <a:lnTo>
                    <a:pt x="681061" y="1087360"/>
                  </a:lnTo>
                  <a:lnTo>
                    <a:pt x="639480" y="1087360"/>
                  </a:lnTo>
                  <a:lnTo>
                    <a:pt x="597898" y="1087360"/>
                  </a:lnTo>
                  <a:lnTo>
                    <a:pt x="556317" y="1087360"/>
                  </a:lnTo>
                  <a:lnTo>
                    <a:pt x="514736" y="1087360"/>
                  </a:lnTo>
                  <a:lnTo>
                    <a:pt x="473155" y="1087360"/>
                  </a:lnTo>
                  <a:lnTo>
                    <a:pt x="431574" y="1087360"/>
                  </a:lnTo>
                  <a:lnTo>
                    <a:pt x="389993" y="1087360"/>
                  </a:lnTo>
                  <a:lnTo>
                    <a:pt x="348412" y="1087360"/>
                  </a:lnTo>
                  <a:lnTo>
                    <a:pt x="306831" y="1087360"/>
                  </a:lnTo>
                  <a:lnTo>
                    <a:pt x="265250" y="1087360"/>
                  </a:lnTo>
                  <a:lnTo>
                    <a:pt x="223669" y="1087360"/>
                  </a:lnTo>
                  <a:lnTo>
                    <a:pt x="182088" y="1087360"/>
                  </a:lnTo>
                  <a:lnTo>
                    <a:pt x="140507" y="1087360"/>
                  </a:lnTo>
                  <a:lnTo>
                    <a:pt x="98925" y="1087360"/>
                  </a:lnTo>
                  <a:lnTo>
                    <a:pt x="98925" y="1047817"/>
                  </a:lnTo>
                  <a:lnTo>
                    <a:pt x="98925" y="1008139"/>
                  </a:lnTo>
                  <a:lnTo>
                    <a:pt x="98925" y="968324"/>
                  </a:lnTo>
                  <a:lnTo>
                    <a:pt x="98925" y="928373"/>
                  </a:lnTo>
                  <a:lnTo>
                    <a:pt x="98925" y="888287"/>
                  </a:lnTo>
                  <a:lnTo>
                    <a:pt x="98925" y="848065"/>
                  </a:lnTo>
                  <a:lnTo>
                    <a:pt x="98925" y="807571"/>
                  </a:lnTo>
                  <a:lnTo>
                    <a:pt x="98925" y="766941"/>
                  </a:lnTo>
                  <a:lnTo>
                    <a:pt x="89141" y="753488"/>
                  </a:lnTo>
                  <a:lnTo>
                    <a:pt x="67807" y="742617"/>
                  </a:lnTo>
                  <a:lnTo>
                    <a:pt x="62508" y="736095"/>
                  </a:lnTo>
                  <a:lnTo>
                    <a:pt x="52588" y="719788"/>
                  </a:lnTo>
                  <a:lnTo>
                    <a:pt x="48647" y="712858"/>
                  </a:lnTo>
                  <a:lnTo>
                    <a:pt x="47968" y="707423"/>
                  </a:lnTo>
                  <a:lnTo>
                    <a:pt x="52724" y="701308"/>
                  </a:lnTo>
                  <a:lnTo>
                    <a:pt x="72019" y="683642"/>
                  </a:lnTo>
                  <a:lnTo>
                    <a:pt x="78134" y="675490"/>
                  </a:lnTo>
                  <a:lnTo>
                    <a:pt x="81124" y="667608"/>
                  </a:lnTo>
                  <a:lnTo>
                    <a:pt x="85608" y="649399"/>
                  </a:lnTo>
                  <a:lnTo>
                    <a:pt x="83841" y="635403"/>
                  </a:lnTo>
                  <a:lnTo>
                    <a:pt x="85065" y="613526"/>
                  </a:lnTo>
                  <a:lnTo>
                    <a:pt x="81124" y="597083"/>
                  </a:lnTo>
                  <a:lnTo>
                    <a:pt x="80309" y="588930"/>
                  </a:lnTo>
                  <a:lnTo>
                    <a:pt x="77862" y="578738"/>
                  </a:lnTo>
                  <a:lnTo>
                    <a:pt x="63323" y="551833"/>
                  </a:lnTo>
                  <a:lnTo>
                    <a:pt x="59790" y="530091"/>
                  </a:lnTo>
                  <a:lnTo>
                    <a:pt x="56121" y="519356"/>
                  </a:lnTo>
                  <a:lnTo>
                    <a:pt x="54898" y="491636"/>
                  </a:lnTo>
                  <a:lnTo>
                    <a:pt x="55306" y="483754"/>
                  </a:lnTo>
                  <a:lnTo>
                    <a:pt x="58160" y="468671"/>
                  </a:lnTo>
                  <a:lnTo>
                    <a:pt x="52045" y="458480"/>
                  </a:lnTo>
                  <a:lnTo>
                    <a:pt x="51093" y="450054"/>
                  </a:lnTo>
                  <a:lnTo>
                    <a:pt x="48239" y="383470"/>
                  </a:lnTo>
                  <a:lnTo>
                    <a:pt x="46338" y="373959"/>
                  </a:lnTo>
                  <a:lnTo>
                    <a:pt x="46881" y="342977"/>
                  </a:lnTo>
                  <a:lnTo>
                    <a:pt x="35738" y="310228"/>
                  </a:lnTo>
                  <a:lnTo>
                    <a:pt x="30438" y="299085"/>
                  </a:lnTo>
                  <a:lnTo>
                    <a:pt x="27721" y="285497"/>
                  </a:lnTo>
                  <a:lnTo>
                    <a:pt x="27992" y="278974"/>
                  </a:lnTo>
                  <a:lnTo>
                    <a:pt x="18888" y="256553"/>
                  </a:lnTo>
                  <a:lnTo>
                    <a:pt x="12773" y="231686"/>
                  </a:lnTo>
                  <a:lnTo>
                    <a:pt x="13317" y="210080"/>
                  </a:lnTo>
                  <a:lnTo>
                    <a:pt x="11415" y="193774"/>
                  </a:lnTo>
                  <a:lnTo>
                    <a:pt x="12094" y="181000"/>
                  </a:lnTo>
                  <a:lnTo>
                    <a:pt x="10463" y="161840"/>
                  </a:lnTo>
                  <a:lnTo>
                    <a:pt x="12366" y="150970"/>
                  </a:lnTo>
                  <a:lnTo>
                    <a:pt x="12501" y="133984"/>
                  </a:lnTo>
                  <a:lnTo>
                    <a:pt x="0" y="73514"/>
                  </a:lnTo>
                  <a:lnTo>
                    <a:pt x="15627" y="73514"/>
                  </a:lnTo>
                  <a:lnTo>
                    <a:pt x="70118" y="73514"/>
                  </a:lnTo>
                  <a:lnTo>
                    <a:pt x="124607" y="73514"/>
                  </a:lnTo>
                  <a:lnTo>
                    <a:pt x="179098" y="73514"/>
                  </a:lnTo>
                  <a:lnTo>
                    <a:pt x="233588" y="73514"/>
                  </a:lnTo>
                  <a:lnTo>
                    <a:pt x="263755" y="73786"/>
                  </a:lnTo>
                  <a:lnTo>
                    <a:pt x="264298" y="32613"/>
                  </a:lnTo>
                  <a:lnTo>
                    <a:pt x="264706" y="0"/>
                  </a:lnTo>
                  <a:lnTo>
                    <a:pt x="292291" y="3941"/>
                  </a:lnTo>
                  <a:lnTo>
                    <a:pt x="300580" y="9920"/>
                  </a:lnTo>
                  <a:lnTo>
                    <a:pt x="303162" y="12773"/>
                  </a:lnTo>
                  <a:lnTo>
                    <a:pt x="302346" y="21742"/>
                  </a:lnTo>
                  <a:lnTo>
                    <a:pt x="304656" y="48919"/>
                  </a:lnTo>
                  <a:lnTo>
                    <a:pt x="309685" y="71612"/>
                  </a:lnTo>
                  <a:lnTo>
                    <a:pt x="321235" y="98653"/>
                  </a:lnTo>
                  <a:lnTo>
                    <a:pt x="321235" y="98789"/>
                  </a:lnTo>
                  <a:lnTo>
                    <a:pt x="322186" y="109388"/>
                  </a:lnTo>
                  <a:lnTo>
                    <a:pt x="325990" y="116047"/>
                  </a:lnTo>
                  <a:lnTo>
                    <a:pt x="332921" y="122162"/>
                  </a:lnTo>
                  <a:lnTo>
                    <a:pt x="359419" y="129635"/>
                  </a:lnTo>
                  <a:lnTo>
                    <a:pt x="405348" y="138332"/>
                  </a:lnTo>
                  <a:lnTo>
                    <a:pt x="431438" y="148252"/>
                  </a:lnTo>
                  <a:lnTo>
                    <a:pt x="437553" y="159530"/>
                  </a:lnTo>
                  <a:lnTo>
                    <a:pt x="449783" y="164015"/>
                  </a:lnTo>
                  <a:lnTo>
                    <a:pt x="468127" y="161840"/>
                  </a:lnTo>
                  <a:lnTo>
                    <a:pt x="481037" y="157084"/>
                  </a:lnTo>
                  <a:lnTo>
                    <a:pt x="492859" y="146350"/>
                  </a:lnTo>
                  <a:close/>
                  <a:moveTo>
                    <a:pt x="492859" y="146350"/>
                  </a:moveTo>
                  <a:lnTo>
                    <a:pt x="492315" y="146350"/>
                  </a:lnTo>
                  <a:lnTo>
                    <a:pt x="492859" y="146350"/>
                  </a:lnTo>
                  <a:lnTo>
                    <a:pt x="492859" y="14635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C23F8459-7125-DB73-151B-D7E19E7933D1}"/>
                </a:ext>
              </a:extLst>
            </p:cNvPr>
            <p:cNvSpPr/>
            <p:nvPr/>
          </p:nvSpPr>
          <p:spPr>
            <a:xfrm>
              <a:off x="14094747" y="8825793"/>
              <a:ext cx="849695" cy="752400"/>
            </a:xfrm>
            <a:custGeom>
              <a:avLst/>
              <a:gdLst>
                <a:gd name="connsiteX0" fmla="*/ 553056 w 849695"/>
                <a:gd name="connsiteY0" fmla="*/ 41038 h 752400"/>
                <a:gd name="connsiteX1" fmla="*/ 545583 w 849695"/>
                <a:gd name="connsiteY1" fmla="*/ 66720 h 752400"/>
                <a:gd name="connsiteX2" fmla="*/ 545447 w 849695"/>
                <a:gd name="connsiteY2" fmla="*/ 88054 h 752400"/>
                <a:gd name="connsiteX3" fmla="*/ 549795 w 849695"/>
                <a:gd name="connsiteY3" fmla="*/ 113873 h 752400"/>
                <a:gd name="connsiteX4" fmla="*/ 555095 w 849695"/>
                <a:gd name="connsiteY4" fmla="*/ 133168 h 752400"/>
                <a:gd name="connsiteX5" fmla="*/ 561074 w 849695"/>
                <a:gd name="connsiteY5" fmla="*/ 145941 h 752400"/>
                <a:gd name="connsiteX6" fmla="*/ 582679 w 849695"/>
                <a:gd name="connsiteY6" fmla="*/ 170265 h 752400"/>
                <a:gd name="connsiteX7" fmla="*/ 619912 w 849695"/>
                <a:gd name="connsiteY7" fmla="*/ 205868 h 752400"/>
                <a:gd name="connsiteX8" fmla="*/ 643149 w 849695"/>
                <a:gd name="connsiteY8" fmla="*/ 239567 h 752400"/>
                <a:gd name="connsiteX9" fmla="*/ 652661 w 849695"/>
                <a:gd name="connsiteY9" fmla="*/ 271500 h 752400"/>
                <a:gd name="connsiteX10" fmla="*/ 663668 w 849695"/>
                <a:gd name="connsiteY10" fmla="*/ 284273 h 752400"/>
                <a:gd name="connsiteX11" fmla="*/ 676305 w 849695"/>
                <a:gd name="connsiteY11" fmla="*/ 278023 h 752400"/>
                <a:gd name="connsiteX12" fmla="*/ 692203 w 849695"/>
                <a:gd name="connsiteY12" fmla="*/ 280876 h 752400"/>
                <a:gd name="connsiteX13" fmla="*/ 709325 w 849695"/>
                <a:gd name="connsiteY13" fmla="*/ 286176 h 752400"/>
                <a:gd name="connsiteX14" fmla="*/ 718294 w 849695"/>
                <a:gd name="connsiteY14" fmla="*/ 292427 h 752400"/>
                <a:gd name="connsiteX15" fmla="*/ 720332 w 849695"/>
                <a:gd name="connsiteY15" fmla="*/ 294601 h 752400"/>
                <a:gd name="connsiteX16" fmla="*/ 721283 w 849695"/>
                <a:gd name="connsiteY16" fmla="*/ 296911 h 752400"/>
                <a:gd name="connsiteX17" fmla="*/ 720604 w 849695"/>
                <a:gd name="connsiteY17" fmla="*/ 299221 h 752400"/>
                <a:gd name="connsiteX18" fmla="*/ 718158 w 849695"/>
                <a:gd name="connsiteY18" fmla="*/ 305335 h 752400"/>
                <a:gd name="connsiteX19" fmla="*/ 696960 w 849695"/>
                <a:gd name="connsiteY19" fmla="*/ 358059 h 752400"/>
                <a:gd name="connsiteX20" fmla="*/ 689621 w 849695"/>
                <a:gd name="connsiteY20" fmla="*/ 382111 h 752400"/>
                <a:gd name="connsiteX21" fmla="*/ 690709 w 849695"/>
                <a:gd name="connsiteY21" fmla="*/ 391080 h 752400"/>
                <a:gd name="connsiteX22" fmla="*/ 699270 w 849695"/>
                <a:gd name="connsiteY22" fmla="*/ 404125 h 752400"/>
                <a:gd name="connsiteX23" fmla="*/ 715304 w 849695"/>
                <a:gd name="connsiteY23" fmla="*/ 421111 h 752400"/>
                <a:gd name="connsiteX24" fmla="*/ 729301 w 849695"/>
                <a:gd name="connsiteY24" fmla="*/ 432117 h 752400"/>
                <a:gd name="connsiteX25" fmla="*/ 741394 w 849695"/>
                <a:gd name="connsiteY25" fmla="*/ 437281 h 752400"/>
                <a:gd name="connsiteX26" fmla="*/ 760146 w 849695"/>
                <a:gd name="connsiteY26" fmla="*/ 451006 h 752400"/>
                <a:gd name="connsiteX27" fmla="*/ 785693 w 849695"/>
                <a:gd name="connsiteY27" fmla="*/ 473019 h 752400"/>
                <a:gd name="connsiteX28" fmla="*/ 798466 w 849695"/>
                <a:gd name="connsiteY28" fmla="*/ 489597 h 752400"/>
                <a:gd name="connsiteX29" fmla="*/ 798466 w 849695"/>
                <a:gd name="connsiteY29" fmla="*/ 500604 h 752400"/>
                <a:gd name="connsiteX30" fmla="*/ 801048 w 849695"/>
                <a:gd name="connsiteY30" fmla="*/ 511882 h 752400"/>
                <a:gd name="connsiteX31" fmla="*/ 806348 w 849695"/>
                <a:gd name="connsiteY31" fmla="*/ 523433 h 752400"/>
                <a:gd name="connsiteX32" fmla="*/ 806348 w 849695"/>
                <a:gd name="connsiteY32" fmla="*/ 534304 h 752400"/>
                <a:gd name="connsiteX33" fmla="*/ 801048 w 849695"/>
                <a:gd name="connsiteY33" fmla="*/ 544767 h 752400"/>
                <a:gd name="connsiteX34" fmla="*/ 803087 w 849695"/>
                <a:gd name="connsiteY34" fmla="*/ 558763 h 752400"/>
                <a:gd name="connsiteX35" fmla="*/ 812463 w 849695"/>
                <a:gd name="connsiteY35" fmla="*/ 576428 h 752400"/>
                <a:gd name="connsiteX36" fmla="*/ 820344 w 849695"/>
                <a:gd name="connsiteY36" fmla="*/ 587164 h 752400"/>
                <a:gd name="connsiteX37" fmla="*/ 826867 w 849695"/>
                <a:gd name="connsiteY37" fmla="*/ 590832 h 752400"/>
                <a:gd name="connsiteX38" fmla="*/ 828361 w 849695"/>
                <a:gd name="connsiteY38" fmla="*/ 590696 h 752400"/>
                <a:gd name="connsiteX39" fmla="*/ 828769 w 849695"/>
                <a:gd name="connsiteY39" fmla="*/ 589202 h 752400"/>
                <a:gd name="connsiteX40" fmla="*/ 827953 w 849695"/>
                <a:gd name="connsiteY40" fmla="*/ 586756 h 752400"/>
                <a:gd name="connsiteX41" fmla="*/ 827546 w 849695"/>
                <a:gd name="connsiteY41" fmla="*/ 584582 h 752400"/>
                <a:gd name="connsiteX42" fmla="*/ 828089 w 849695"/>
                <a:gd name="connsiteY42" fmla="*/ 581592 h 752400"/>
                <a:gd name="connsiteX43" fmla="*/ 829449 w 849695"/>
                <a:gd name="connsiteY43" fmla="*/ 580369 h 752400"/>
                <a:gd name="connsiteX44" fmla="*/ 830535 w 849695"/>
                <a:gd name="connsiteY44" fmla="*/ 580097 h 752400"/>
                <a:gd name="connsiteX45" fmla="*/ 836650 w 849695"/>
                <a:gd name="connsiteY45" fmla="*/ 584446 h 752400"/>
                <a:gd name="connsiteX46" fmla="*/ 845619 w 849695"/>
                <a:gd name="connsiteY46" fmla="*/ 594093 h 752400"/>
                <a:gd name="connsiteX47" fmla="*/ 849696 w 849695"/>
                <a:gd name="connsiteY47" fmla="*/ 606867 h 752400"/>
                <a:gd name="connsiteX48" fmla="*/ 848880 w 849695"/>
                <a:gd name="connsiteY48" fmla="*/ 622901 h 752400"/>
                <a:gd name="connsiteX49" fmla="*/ 845347 w 849695"/>
                <a:gd name="connsiteY49" fmla="*/ 638121 h 752400"/>
                <a:gd name="connsiteX50" fmla="*/ 839368 w 849695"/>
                <a:gd name="connsiteY50" fmla="*/ 652389 h 752400"/>
                <a:gd name="connsiteX51" fmla="*/ 832574 w 849695"/>
                <a:gd name="connsiteY51" fmla="*/ 657281 h 752400"/>
                <a:gd name="connsiteX52" fmla="*/ 829585 w 849695"/>
                <a:gd name="connsiteY52" fmla="*/ 656465 h 752400"/>
                <a:gd name="connsiteX53" fmla="*/ 823062 w 849695"/>
                <a:gd name="connsiteY53" fmla="*/ 653883 h 752400"/>
                <a:gd name="connsiteX54" fmla="*/ 820480 w 849695"/>
                <a:gd name="connsiteY54" fmla="*/ 654699 h 752400"/>
                <a:gd name="connsiteX55" fmla="*/ 814501 w 849695"/>
                <a:gd name="connsiteY55" fmla="*/ 658368 h 752400"/>
                <a:gd name="connsiteX56" fmla="*/ 807842 w 849695"/>
                <a:gd name="connsiteY56" fmla="*/ 672228 h 752400"/>
                <a:gd name="connsiteX57" fmla="*/ 807570 w 849695"/>
                <a:gd name="connsiteY57" fmla="*/ 672636 h 752400"/>
                <a:gd name="connsiteX58" fmla="*/ 805125 w 849695"/>
                <a:gd name="connsiteY58" fmla="*/ 673994 h 752400"/>
                <a:gd name="connsiteX59" fmla="*/ 803358 w 849695"/>
                <a:gd name="connsiteY59" fmla="*/ 672636 h 752400"/>
                <a:gd name="connsiteX60" fmla="*/ 803087 w 849695"/>
                <a:gd name="connsiteY60" fmla="*/ 671820 h 752400"/>
                <a:gd name="connsiteX61" fmla="*/ 801863 w 849695"/>
                <a:gd name="connsiteY61" fmla="*/ 667744 h 752400"/>
                <a:gd name="connsiteX62" fmla="*/ 799010 w 849695"/>
                <a:gd name="connsiteY62" fmla="*/ 663532 h 752400"/>
                <a:gd name="connsiteX63" fmla="*/ 796836 w 849695"/>
                <a:gd name="connsiteY63" fmla="*/ 663532 h 752400"/>
                <a:gd name="connsiteX64" fmla="*/ 795069 w 849695"/>
                <a:gd name="connsiteY64" fmla="*/ 663803 h 752400"/>
                <a:gd name="connsiteX65" fmla="*/ 794390 w 849695"/>
                <a:gd name="connsiteY65" fmla="*/ 665841 h 752400"/>
                <a:gd name="connsiteX66" fmla="*/ 793711 w 849695"/>
                <a:gd name="connsiteY66" fmla="*/ 670190 h 752400"/>
                <a:gd name="connsiteX67" fmla="*/ 794118 w 849695"/>
                <a:gd name="connsiteY67" fmla="*/ 672093 h 752400"/>
                <a:gd name="connsiteX68" fmla="*/ 796293 w 849695"/>
                <a:gd name="connsiteY68" fmla="*/ 683915 h 752400"/>
                <a:gd name="connsiteX69" fmla="*/ 794390 w 849695"/>
                <a:gd name="connsiteY69" fmla="*/ 692339 h 752400"/>
                <a:gd name="connsiteX70" fmla="*/ 788139 w 849695"/>
                <a:gd name="connsiteY70" fmla="*/ 695737 h 752400"/>
                <a:gd name="connsiteX71" fmla="*/ 787188 w 849695"/>
                <a:gd name="connsiteY71" fmla="*/ 700492 h 752400"/>
                <a:gd name="connsiteX72" fmla="*/ 790721 w 849695"/>
                <a:gd name="connsiteY72" fmla="*/ 705928 h 752400"/>
                <a:gd name="connsiteX73" fmla="*/ 790721 w 849695"/>
                <a:gd name="connsiteY73" fmla="*/ 708374 h 752400"/>
                <a:gd name="connsiteX74" fmla="*/ 789362 w 849695"/>
                <a:gd name="connsiteY74" fmla="*/ 710276 h 752400"/>
                <a:gd name="connsiteX75" fmla="*/ 785014 w 849695"/>
                <a:gd name="connsiteY75" fmla="*/ 710956 h 752400"/>
                <a:gd name="connsiteX76" fmla="*/ 781753 w 849695"/>
                <a:gd name="connsiteY76" fmla="*/ 712178 h 752400"/>
                <a:gd name="connsiteX77" fmla="*/ 779171 w 849695"/>
                <a:gd name="connsiteY77" fmla="*/ 716527 h 752400"/>
                <a:gd name="connsiteX78" fmla="*/ 784334 w 849695"/>
                <a:gd name="connsiteY78" fmla="*/ 724816 h 752400"/>
                <a:gd name="connsiteX79" fmla="*/ 783247 w 849695"/>
                <a:gd name="connsiteY79" fmla="*/ 734736 h 752400"/>
                <a:gd name="connsiteX80" fmla="*/ 776181 w 849695"/>
                <a:gd name="connsiteY80" fmla="*/ 746422 h 752400"/>
                <a:gd name="connsiteX81" fmla="*/ 775230 w 849695"/>
                <a:gd name="connsiteY81" fmla="*/ 751042 h 752400"/>
                <a:gd name="connsiteX82" fmla="*/ 751858 w 849695"/>
                <a:gd name="connsiteY82" fmla="*/ 751313 h 752400"/>
                <a:gd name="connsiteX83" fmla="*/ 730795 w 849695"/>
                <a:gd name="connsiteY83" fmla="*/ 751722 h 752400"/>
                <a:gd name="connsiteX84" fmla="*/ 709733 w 849695"/>
                <a:gd name="connsiteY84" fmla="*/ 751993 h 752400"/>
                <a:gd name="connsiteX85" fmla="*/ 688670 w 849695"/>
                <a:gd name="connsiteY85" fmla="*/ 752401 h 752400"/>
                <a:gd name="connsiteX86" fmla="*/ 698726 w 849695"/>
                <a:gd name="connsiteY86" fmla="*/ 735551 h 752400"/>
                <a:gd name="connsiteX87" fmla="*/ 705113 w 849695"/>
                <a:gd name="connsiteY87" fmla="*/ 729572 h 752400"/>
                <a:gd name="connsiteX88" fmla="*/ 709869 w 849695"/>
                <a:gd name="connsiteY88" fmla="*/ 723185 h 752400"/>
                <a:gd name="connsiteX89" fmla="*/ 718429 w 849695"/>
                <a:gd name="connsiteY89" fmla="*/ 717206 h 752400"/>
                <a:gd name="connsiteX90" fmla="*/ 727805 w 849695"/>
                <a:gd name="connsiteY90" fmla="*/ 704433 h 752400"/>
                <a:gd name="connsiteX91" fmla="*/ 728893 w 849695"/>
                <a:gd name="connsiteY91" fmla="*/ 698454 h 752400"/>
                <a:gd name="connsiteX92" fmla="*/ 727941 w 849695"/>
                <a:gd name="connsiteY92" fmla="*/ 692611 h 752400"/>
                <a:gd name="connsiteX93" fmla="*/ 722370 w 849695"/>
                <a:gd name="connsiteY93" fmla="*/ 684594 h 752400"/>
                <a:gd name="connsiteX94" fmla="*/ 716799 w 849695"/>
                <a:gd name="connsiteY94" fmla="*/ 672093 h 752400"/>
                <a:gd name="connsiteX95" fmla="*/ 681061 w 849695"/>
                <a:gd name="connsiteY95" fmla="*/ 672093 h 752400"/>
                <a:gd name="connsiteX96" fmla="*/ 645459 w 849695"/>
                <a:gd name="connsiteY96" fmla="*/ 672093 h 752400"/>
                <a:gd name="connsiteX97" fmla="*/ 609856 w 849695"/>
                <a:gd name="connsiteY97" fmla="*/ 672093 h 752400"/>
                <a:gd name="connsiteX98" fmla="*/ 574254 w 849695"/>
                <a:gd name="connsiteY98" fmla="*/ 672093 h 752400"/>
                <a:gd name="connsiteX99" fmla="*/ 538652 w 849695"/>
                <a:gd name="connsiteY99" fmla="*/ 672093 h 752400"/>
                <a:gd name="connsiteX100" fmla="*/ 502914 w 849695"/>
                <a:gd name="connsiteY100" fmla="*/ 672093 h 752400"/>
                <a:gd name="connsiteX101" fmla="*/ 467312 w 849695"/>
                <a:gd name="connsiteY101" fmla="*/ 672093 h 752400"/>
                <a:gd name="connsiteX102" fmla="*/ 431710 w 849695"/>
                <a:gd name="connsiteY102" fmla="*/ 672093 h 752400"/>
                <a:gd name="connsiteX103" fmla="*/ 396108 w 849695"/>
                <a:gd name="connsiteY103" fmla="*/ 672093 h 752400"/>
                <a:gd name="connsiteX104" fmla="*/ 360506 w 849695"/>
                <a:gd name="connsiteY104" fmla="*/ 672093 h 752400"/>
                <a:gd name="connsiteX105" fmla="*/ 324904 w 849695"/>
                <a:gd name="connsiteY105" fmla="*/ 672093 h 752400"/>
                <a:gd name="connsiteX106" fmla="*/ 289166 w 849695"/>
                <a:gd name="connsiteY106" fmla="*/ 672093 h 752400"/>
                <a:gd name="connsiteX107" fmla="*/ 253564 w 849695"/>
                <a:gd name="connsiteY107" fmla="*/ 672093 h 752400"/>
                <a:gd name="connsiteX108" fmla="*/ 217962 w 849695"/>
                <a:gd name="connsiteY108" fmla="*/ 672093 h 752400"/>
                <a:gd name="connsiteX109" fmla="*/ 182360 w 849695"/>
                <a:gd name="connsiteY109" fmla="*/ 672093 h 752400"/>
                <a:gd name="connsiteX110" fmla="*/ 146758 w 849695"/>
                <a:gd name="connsiteY110" fmla="*/ 672093 h 752400"/>
                <a:gd name="connsiteX111" fmla="*/ 146758 w 849695"/>
                <a:gd name="connsiteY111" fmla="*/ 652389 h 752400"/>
                <a:gd name="connsiteX112" fmla="*/ 146758 w 849695"/>
                <a:gd name="connsiteY112" fmla="*/ 632413 h 752400"/>
                <a:gd name="connsiteX113" fmla="*/ 146758 w 849695"/>
                <a:gd name="connsiteY113" fmla="*/ 612574 h 752400"/>
                <a:gd name="connsiteX114" fmla="*/ 146758 w 849695"/>
                <a:gd name="connsiteY114" fmla="*/ 592599 h 752400"/>
                <a:gd name="connsiteX115" fmla="*/ 146758 w 849695"/>
                <a:gd name="connsiteY115" fmla="*/ 571809 h 752400"/>
                <a:gd name="connsiteX116" fmla="*/ 146622 w 849695"/>
                <a:gd name="connsiteY116" fmla="*/ 551018 h 752400"/>
                <a:gd name="connsiteX117" fmla="*/ 146622 w 849695"/>
                <a:gd name="connsiteY117" fmla="*/ 530091 h 752400"/>
                <a:gd name="connsiteX118" fmla="*/ 146622 w 849695"/>
                <a:gd name="connsiteY118" fmla="*/ 509164 h 752400"/>
                <a:gd name="connsiteX119" fmla="*/ 146486 w 849695"/>
                <a:gd name="connsiteY119" fmla="*/ 488238 h 752400"/>
                <a:gd name="connsiteX120" fmla="*/ 146486 w 849695"/>
                <a:gd name="connsiteY120" fmla="*/ 467312 h 752400"/>
                <a:gd name="connsiteX121" fmla="*/ 146349 w 849695"/>
                <a:gd name="connsiteY121" fmla="*/ 446249 h 752400"/>
                <a:gd name="connsiteX122" fmla="*/ 146349 w 849695"/>
                <a:gd name="connsiteY122" fmla="*/ 425187 h 752400"/>
                <a:gd name="connsiteX123" fmla="*/ 146349 w 849695"/>
                <a:gd name="connsiteY123" fmla="*/ 404125 h 752400"/>
                <a:gd name="connsiteX124" fmla="*/ 146213 w 849695"/>
                <a:gd name="connsiteY124" fmla="*/ 382927 h 752400"/>
                <a:gd name="connsiteX125" fmla="*/ 146213 w 849695"/>
                <a:gd name="connsiteY125" fmla="*/ 361865 h 752400"/>
                <a:gd name="connsiteX126" fmla="*/ 146077 w 849695"/>
                <a:gd name="connsiteY126" fmla="*/ 340530 h 752400"/>
                <a:gd name="connsiteX127" fmla="*/ 146077 w 849695"/>
                <a:gd name="connsiteY127" fmla="*/ 319332 h 752400"/>
                <a:gd name="connsiteX128" fmla="*/ 146077 w 849695"/>
                <a:gd name="connsiteY128" fmla="*/ 297998 h 752400"/>
                <a:gd name="connsiteX129" fmla="*/ 145942 w 849695"/>
                <a:gd name="connsiteY129" fmla="*/ 276664 h 752400"/>
                <a:gd name="connsiteX130" fmla="*/ 145942 w 849695"/>
                <a:gd name="connsiteY130" fmla="*/ 255330 h 752400"/>
                <a:gd name="connsiteX131" fmla="*/ 146213 w 849695"/>
                <a:gd name="connsiteY131" fmla="*/ 249079 h 752400"/>
                <a:gd name="connsiteX132" fmla="*/ 126375 w 849695"/>
                <a:gd name="connsiteY132" fmla="*/ 237665 h 752400"/>
                <a:gd name="connsiteX133" fmla="*/ 117406 w 849695"/>
                <a:gd name="connsiteY133" fmla="*/ 226930 h 752400"/>
                <a:gd name="connsiteX134" fmla="*/ 112921 w 849695"/>
                <a:gd name="connsiteY134" fmla="*/ 213069 h 752400"/>
                <a:gd name="connsiteX135" fmla="*/ 103953 w 849695"/>
                <a:gd name="connsiteY135" fmla="*/ 199345 h 752400"/>
                <a:gd name="connsiteX136" fmla="*/ 90501 w 849695"/>
                <a:gd name="connsiteY136" fmla="*/ 185756 h 752400"/>
                <a:gd name="connsiteX137" fmla="*/ 88326 w 849695"/>
                <a:gd name="connsiteY137" fmla="*/ 171080 h 752400"/>
                <a:gd name="connsiteX138" fmla="*/ 97295 w 849695"/>
                <a:gd name="connsiteY138" fmla="*/ 155590 h 752400"/>
                <a:gd name="connsiteX139" fmla="*/ 104904 w 849695"/>
                <a:gd name="connsiteY139" fmla="*/ 147572 h 752400"/>
                <a:gd name="connsiteX140" fmla="*/ 110883 w 849695"/>
                <a:gd name="connsiteY140" fmla="*/ 147300 h 752400"/>
                <a:gd name="connsiteX141" fmla="*/ 111563 w 849695"/>
                <a:gd name="connsiteY141" fmla="*/ 140642 h 752400"/>
                <a:gd name="connsiteX142" fmla="*/ 106807 w 849695"/>
                <a:gd name="connsiteY142" fmla="*/ 127325 h 752400"/>
                <a:gd name="connsiteX143" fmla="*/ 99877 w 849695"/>
                <a:gd name="connsiteY143" fmla="*/ 122433 h 752400"/>
                <a:gd name="connsiteX144" fmla="*/ 90772 w 849695"/>
                <a:gd name="connsiteY144" fmla="*/ 125831 h 752400"/>
                <a:gd name="connsiteX145" fmla="*/ 83027 w 849695"/>
                <a:gd name="connsiteY145" fmla="*/ 125559 h 752400"/>
                <a:gd name="connsiteX146" fmla="*/ 53539 w 849695"/>
                <a:gd name="connsiteY146" fmla="*/ 104088 h 752400"/>
                <a:gd name="connsiteX147" fmla="*/ 51501 w 849695"/>
                <a:gd name="connsiteY147" fmla="*/ 102594 h 752400"/>
                <a:gd name="connsiteX148" fmla="*/ 42396 w 849695"/>
                <a:gd name="connsiteY148" fmla="*/ 88326 h 752400"/>
                <a:gd name="connsiteX149" fmla="*/ 38592 w 849695"/>
                <a:gd name="connsiteY149" fmla="*/ 71340 h 752400"/>
                <a:gd name="connsiteX150" fmla="*/ 31254 w 849695"/>
                <a:gd name="connsiteY150" fmla="*/ 60197 h 752400"/>
                <a:gd name="connsiteX151" fmla="*/ 20248 w 849695"/>
                <a:gd name="connsiteY151" fmla="*/ 55034 h 752400"/>
                <a:gd name="connsiteX152" fmla="*/ 13317 w 849695"/>
                <a:gd name="connsiteY152" fmla="*/ 43891 h 752400"/>
                <a:gd name="connsiteX153" fmla="*/ 10327 w 849695"/>
                <a:gd name="connsiteY153" fmla="*/ 26498 h 752400"/>
                <a:gd name="connsiteX154" fmla="*/ 3262 w 849695"/>
                <a:gd name="connsiteY154" fmla="*/ 8968 h 752400"/>
                <a:gd name="connsiteX155" fmla="*/ 0 w 849695"/>
                <a:gd name="connsiteY155" fmla="*/ 3804 h 752400"/>
                <a:gd name="connsiteX156" fmla="*/ 31934 w 849695"/>
                <a:gd name="connsiteY156" fmla="*/ 3669 h 752400"/>
                <a:gd name="connsiteX157" fmla="*/ 64275 w 849695"/>
                <a:gd name="connsiteY157" fmla="*/ 3397 h 752400"/>
                <a:gd name="connsiteX158" fmla="*/ 96480 w 849695"/>
                <a:gd name="connsiteY158" fmla="*/ 3125 h 752400"/>
                <a:gd name="connsiteX159" fmla="*/ 128820 w 849695"/>
                <a:gd name="connsiteY159" fmla="*/ 2854 h 752400"/>
                <a:gd name="connsiteX160" fmla="*/ 161025 w 849695"/>
                <a:gd name="connsiteY160" fmla="*/ 2582 h 752400"/>
                <a:gd name="connsiteX161" fmla="*/ 193366 w 849695"/>
                <a:gd name="connsiteY161" fmla="*/ 2446 h 752400"/>
                <a:gd name="connsiteX162" fmla="*/ 225571 w 849695"/>
                <a:gd name="connsiteY162" fmla="*/ 2174 h 752400"/>
                <a:gd name="connsiteX163" fmla="*/ 257912 w 849695"/>
                <a:gd name="connsiteY163" fmla="*/ 1903 h 752400"/>
                <a:gd name="connsiteX164" fmla="*/ 290117 w 849695"/>
                <a:gd name="connsiteY164" fmla="*/ 1631 h 752400"/>
                <a:gd name="connsiteX165" fmla="*/ 322322 w 849695"/>
                <a:gd name="connsiteY165" fmla="*/ 1359 h 752400"/>
                <a:gd name="connsiteX166" fmla="*/ 354663 w 849695"/>
                <a:gd name="connsiteY166" fmla="*/ 1223 h 752400"/>
                <a:gd name="connsiteX167" fmla="*/ 386868 w 849695"/>
                <a:gd name="connsiteY167" fmla="*/ 951 h 752400"/>
                <a:gd name="connsiteX168" fmla="*/ 419209 w 849695"/>
                <a:gd name="connsiteY168" fmla="*/ 679 h 752400"/>
                <a:gd name="connsiteX169" fmla="*/ 451414 w 849695"/>
                <a:gd name="connsiteY169" fmla="*/ 407 h 752400"/>
                <a:gd name="connsiteX170" fmla="*/ 483755 w 849695"/>
                <a:gd name="connsiteY170" fmla="*/ 272 h 752400"/>
                <a:gd name="connsiteX171" fmla="*/ 515960 w 849695"/>
                <a:gd name="connsiteY171" fmla="*/ 0 h 752400"/>
                <a:gd name="connsiteX172" fmla="*/ 522346 w 849695"/>
                <a:gd name="connsiteY172" fmla="*/ 12230 h 752400"/>
                <a:gd name="connsiteX173" fmla="*/ 529276 w 849695"/>
                <a:gd name="connsiteY173" fmla="*/ 15762 h 752400"/>
                <a:gd name="connsiteX174" fmla="*/ 530636 w 849695"/>
                <a:gd name="connsiteY174" fmla="*/ 19704 h 752400"/>
                <a:gd name="connsiteX175" fmla="*/ 539740 w 849695"/>
                <a:gd name="connsiteY175" fmla="*/ 25954 h 752400"/>
                <a:gd name="connsiteX176" fmla="*/ 541777 w 849695"/>
                <a:gd name="connsiteY176" fmla="*/ 32205 h 7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</a:cxnLst>
              <a:rect l="l" t="t" r="r" b="b"/>
              <a:pathLst>
                <a:path w="849695" h="752400">
                  <a:moveTo>
                    <a:pt x="553056" y="41038"/>
                  </a:moveTo>
                  <a:lnTo>
                    <a:pt x="545583" y="66720"/>
                  </a:lnTo>
                  <a:lnTo>
                    <a:pt x="545447" y="88054"/>
                  </a:lnTo>
                  <a:lnTo>
                    <a:pt x="549795" y="113873"/>
                  </a:lnTo>
                  <a:lnTo>
                    <a:pt x="555095" y="133168"/>
                  </a:lnTo>
                  <a:lnTo>
                    <a:pt x="561074" y="145941"/>
                  </a:lnTo>
                  <a:lnTo>
                    <a:pt x="582679" y="170265"/>
                  </a:lnTo>
                  <a:lnTo>
                    <a:pt x="619912" y="205868"/>
                  </a:lnTo>
                  <a:lnTo>
                    <a:pt x="643149" y="239567"/>
                  </a:lnTo>
                  <a:lnTo>
                    <a:pt x="652661" y="271500"/>
                  </a:lnTo>
                  <a:lnTo>
                    <a:pt x="663668" y="284273"/>
                  </a:lnTo>
                  <a:lnTo>
                    <a:pt x="676305" y="278023"/>
                  </a:lnTo>
                  <a:lnTo>
                    <a:pt x="692203" y="280876"/>
                  </a:lnTo>
                  <a:lnTo>
                    <a:pt x="709325" y="286176"/>
                  </a:lnTo>
                  <a:lnTo>
                    <a:pt x="718294" y="292427"/>
                  </a:lnTo>
                  <a:lnTo>
                    <a:pt x="720332" y="294601"/>
                  </a:lnTo>
                  <a:lnTo>
                    <a:pt x="721283" y="296911"/>
                  </a:lnTo>
                  <a:lnTo>
                    <a:pt x="720604" y="299221"/>
                  </a:lnTo>
                  <a:lnTo>
                    <a:pt x="718158" y="305335"/>
                  </a:lnTo>
                  <a:lnTo>
                    <a:pt x="696960" y="358059"/>
                  </a:lnTo>
                  <a:lnTo>
                    <a:pt x="689621" y="382111"/>
                  </a:lnTo>
                  <a:lnTo>
                    <a:pt x="690709" y="391080"/>
                  </a:lnTo>
                  <a:lnTo>
                    <a:pt x="699270" y="404125"/>
                  </a:lnTo>
                  <a:lnTo>
                    <a:pt x="715304" y="421111"/>
                  </a:lnTo>
                  <a:lnTo>
                    <a:pt x="729301" y="432117"/>
                  </a:lnTo>
                  <a:lnTo>
                    <a:pt x="741394" y="437281"/>
                  </a:lnTo>
                  <a:lnTo>
                    <a:pt x="760146" y="451006"/>
                  </a:lnTo>
                  <a:lnTo>
                    <a:pt x="785693" y="473019"/>
                  </a:lnTo>
                  <a:lnTo>
                    <a:pt x="798466" y="489597"/>
                  </a:lnTo>
                  <a:lnTo>
                    <a:pt x="798466" y="500604"/>
                  </a:lnTo>
                  <a:lnTo>
                    <a:pt x="801048" y="511882"/>
                  </a:lnTo>
                  <a:lnTo>
                    <a:pt x="806348" y="523433"/>
                  </a:lnTo>
                  <a:lnTo>
                    <a:pt x="806348" y="534304"/>
                  </a:lnTo>
                  <a:lnTo>
                    <a:pt x="801048" y="544767"/>
                  </a:lnTo>
                  <a:lnTo>
                    <a:pt x="803087" y="558763"/>
                  </a:lnTo>
                  <a:lnTo>
                    <a:pt x="812463" y="576428"/>
                  </a:lnTo>
                  <a:lnTo>
                    <a:pt x="820344" y="587164"/>
                  </a:lnTo>
                  <a:lnTo>
                    <a:pt x="826867" y="590832"/>
                  </a:lnTo>
                  <a:lnTo>
                    <a:pt x="828361" y="590696"/>
                  </a:lnTo>
                  <a:lnTo>
                    <a:pt x="828769" y="589202"/>
                  </a:lnTo>
                  <a:lnTo>
                    <a:pt x="827953" y="586756"/>
                  </a:lnTo>
                  <a:lnTo>
                    <a:pt x="827546" y="584582"/>
                  </a:lnTo>
                  <a:lnTo>
                    <a:pt x="828089" y="581592"/>
                  </a:lnTo>
                  <a:lnTo>
                    <a:pt x="829449" y="580369"/>
                  </a:lnTo>
                  <a:lnTo>
                    <a:pt x="830535" y="580097"/>
                  </a:lnTo>
                  <a:lnTo>
                    <a:pt x="836650" y="584446"/>
                  </a:lnTo>
                  <a:lnTo>
                    <a:pt x="845619" y="594093"/>
                  </a:lnTo>
                  <a:lnTo>
                    <a:pt x="849696" y="606867"/>
                  </a:lnTo>
                  <a:lnTo>
                    <a:pt x="848880" y="622901"/>
                  </a:lnTo>
                  <a:lnTo>
                    <a:pt x="845347" y="638121"/>
                  </a:lnTo>
                  <a:lnTo>
                    <a:pt x="839368" y="652389"/>
                  </a:lnTo>
                  <a:lnTo>
                    <a:pt x="832574" y="657281"/>
                  </a:lnTo>
                  <a:lnTo>
                    <a:pt x="829585" y="656465"/>
                  </a:lnTo>
                  <a:lnTo>
                    <a:pt x="823062" y="653883"/>
                  </a:lnTo>
                  <a:lnTo>
                    <a:pt x="820480" y="654699"/>
                  </a:lnTo>
                  <a:lnTo>
                    <a:pt x="814501" y="658368"/>
                  </a:lnTo>
                  <a:lnTo>
                    <a:pt x="807842" y="672228"/>
                  </a:lnTo>
                  <a:lnTo>
                    <a:pt x="807570" y="672636"/>
                  </a:lnTo>
                  <a:lnTo>
                    <a:pt x="805125" y="673994"/>
                  </a:lnTo>
                  <a:lnTo>
                    <a:pt x="803358" y="672636"/>
                  </a:lnTo>
                  <a:lnTo>
                    <a:pt x="803087" y="671820"/>
                  </a:lnTo>
                  <a:lnTo>
                    <a:pt x="801863" y="667744"/>
                  </a:lnTo>
                  <a:lnTo>
                    <a:pt x="799010" y="663532"/>
                  </a:lnTo>
                  <a:lnTo>
                    <a:pt x="796836" y="663532"/>
                  </a:lnTo>
                  <a:lnTo>
                    <a:pt x="795069" y="663803"/>
                  </a:lnTo>
                  <a:lnTo>
                    <a:pt x="794390" y="665841"/>
                  </a:lnTo>
                  <a:lnTo>
                    <a:pt x="793711" y="670190"/>
                  </a:lnTo>
                  <a:lnTo>
                    <a:pt x="794118" y="672093"/>
                  </a:lnTo>
                  <a:lnTo>
                    <a:pt x="796293" y="683915"/>
                  </a:lnTo>
                  <a:lnTo>
                    <a:pt x="794390" y="692339"/>
                  </a:lnTo>
                  <a:lnTo>
                    <a:pt x="788139" y="695737"/>
                  </a:lnTo>
                  <a:lnTo>
                    <a:pt x="787188" y="700492"/>
                  </a:lnTo>
                  <a:lnTo>
                    <a:pt x="790721" y="705928"/>
                  </a:lnTo>
                  <a:lnTo>
                    <a:pt x="790721" y="708374"/>
                  </a:lnTo>
                  <a:lnTo>
                    <a:pt x="789362" y="710276"/>
                  </a:lnTo>
                  <a:lnTo>
                    <a:pt x="785014" y="710956"/>
                  </a:lnTo>
                  <a:lnTo>
                    <a:pt x="781753" y="712178"/>
                  </a:lnTo>
                  <a:lnTo>
                    <a:pt x="779171" y="716527"/>
                  </a:lnTo>
                  <a:lnTo>
                    <a:pt x="784334" y="724816"/>
                  </a:lnTo>
                  <a:lnTo>
                    <a:pt x="783247" y="734736"/>
                  </a:lnTo>
                  <a:lnTo>
                    <a:pt x="776181" y="746422"/>
                  </a:lnTo>
                  <a:lnTo>
                    <a:pt x="775230" y="751042"/>
                  </a:lnTo>
                  <a:lnTo>
                    <a:pt x="751858" y="751313"/>
                  </a:lnTo>
                  <a:lnTo>
                    <a:pt x="730795" y="751722"/>
                  </a:lnTo>
                  <a:lnTo>
                    <a:pt x="709733" y="751993"/>
                  </a:lnTo>
                  <a:lnTo>
                    <a:pt x="688670" y="752401"/>
                  </a:lnTo>
                  <a:lnTo>
                    <a:pt x="698726" y="735551"/>
                  </a:lnTo>
                  <a:lnTo>
                    <a:pt x="705113" y="729572"/>
                  </a:lnTo>
                  <a:lnTo>
                    <a:pt x="709869" y="723185"/>
                  </a:lnTo>
                  <a:lnTo>
                    <a:pt x="718429" y="717206"/>
                  </a:lnTo>
                  <a:lnTo>
                    <a:pt x="727805" y="704433"/>
                  </a:lnTo>
                  <a:lnTo>
                    <a:pt x="728893" y="698454"/>
                  </a:lnTo>
                  <a:lnTo>
                    <a:pt x="727941" y="692611"/>
                  </a:lnTo>
                  <a:lnTo>
                    <a:pt x="722370" y="684594"/>
                  </a:lnTo>
                  <a:lnTo>
                    <a:pt x="716799" y="672093"/>
                  </a:lnTo>
                  <a:lnTo>
                    <a:pt x="681061" y="672093"/>
                  </a:lnTo>
                  <a:lnTo>
                    <a:pt x="645459" y="672093"/>
                  </a:lnTo>
                  <a:lnTo>
                    <a:pt x="609856" y="672093"/>
                  </a:lnTo>
                  <a:lnTo>
                    <a:pt x="574254" y="672093"/>
                  </a:lnTo>
                  <a:lnTo>
                    <a:pt x="538652" y="672093"/>
                  </a:lnTo>
                  <a:lnTo>
                    <a:pt x="502914" y="672093"/>
                  </a:lnTo>
                  <a:lnTo>
                    <a:pt x="467312" y="672093"/>
                  </a:lnTo>
                  <a:lnTo>
                    <a:pt x="431710" y="672093"/>
                  </a:lnTo>
                  <a:lnTo>
                    <a:pt x="396108" y="672093"/>
                  </a:lnTo>
                  <a:lnTo>
                    <a:pt x="360506" y="672093"/>
                  </a:lnTo>
                  <a:lnTo>
                    <a:pt x="324904" y="672093"/>
                  </a:lnTo>
                  <a:lnTo>
                    <a:pt x="289166" y="672093"/>
                  </a:lnTo>
                  <a:lnTo>
                    <a:pt x="253564" y="672093"/>
                  </a:lnTo>
                  <a:lnTo>
                    <a:pt x="217962" y="672093"/>
                  </a:lnTo>
                  <a:lnTo>
                    <a:pt x="182360" y="672093"/>
                  </a:lnTo>
                  <a:lnTo>
                    <a:pt x="146758" y="672093"/>
                  </a:lnTo>
                  <a:lnTo>
                    <a:pt x="146758" y="652389"/>
                  </a:lnTo>
                  <a:lnTo>
                    <a:pt x="146758" y="632413"/>
                  </a:lnTo>
                  <a:lnTo>
                    <a:pt x="146758" y="612574"/>
                  </a:lnTo>
                  <a:lnTo>
                    <a:pt x="146758" y="592599"/>
                  </a:lnTo>
                  <a:lnTo>
                    <a:pt x="146758" y="571809"/>
                  </a:lnTo>
                  <a:lnTo>
                    <a:pt x="146622" y="551018"/>
                  </a:lnTo>
                  <a:lnTo>
                    <a:pt x="146622" y="530091"/>
                  </a:lnTo>
                  <a:lnTo>
                    <a:pt x="146622" y="509164"/>
                  </a:lnTo>
                  <a:lnTo>
                    <a:pt x="146486" y="488238"/>
                  </a:lnTo>
                  <a:lnTo>
                    <a:pt x="146486" y="467312"/>
                  </a:lnTo>
                  <a:lnTo>
                    <a:pt x="146349" y="446249"/>
                  </a:lnTo>
                  <a:lnTo>
                    <a:pt x="146349" y="425187"/>
                  </a:lnTo>
                  <a:lnTo>
                    <a:pt x="146349" y="404125"/>
                  </a:lnTo>
                  <a:lnTo>
                    <a:pt x="146213" y="382927"/>
                  </a:lnTo>
                  <a:lnTo>
                    <a:pt x="146213" y="361865"/>
                  </a:lnTo>
                  <a:lnTo>
                    <a:pt x="146077" y="340530"/>
                  </a:lnTo>
                  <a:lnTo>
                    <a:pt x="146077" y="319332"/>
                  </a:lnTo>
                  <a:lnTo>
                    <a:pt x="146077" y="297998"/>
                  </a:lnTo>
                  <a:lnTo>
                    <a:pt x="145942" y="276664"/>
                  </a:lnTo>
                  <a:lnTo>
                    <a:pt x="145942" y="255330"/>
                  </a:lnTo>
                  <a:lnTo>
                    <a:pt x="146213" y="249079"/>
                  </a:lnTo>
                  <a:lnTo>
                    <a:pt x="126375" y="237665"/>
                  </a:lnTo>
                  <a:lnTo>
                    <a:pt x="117406" y="226930"/>
                  </a:lnTo>
                  <a:lnTo>
                    <a:pt x="112921" y="213069"/>
                  </a:lnTo>
                  <a:lnTo>
                    <a:pt x="103953" y="199345"/>
                  </a:lnTo>
                  <a:lnTo>
                    <a:pt x="90501" y="185756"/>
                  </a:lnTo>
                  <a:lnTo>
                    <a:pt x="88326" y="171080"/>
                  </a:lnTo>
                  <a:lnTo>
                    <a:pt x="97295" y="155590"/>
                  </a:lnTo>
                  <a:lnTo>
                    <a:pt x="104904" y="147572"/>
                  </a:lnTo>
                  <a:lnTo>
                    <a:pt x="110883" y="147300"/>
                  </a:lnTo>
                  <a:lnTo>
                    <a:pt x="111563" y="140642"/>
                  </a:lnTo>
                  <a:lnTo>
                    <a:pt x="106807" y="127325"/>
                  </a:lnTo>
                  <a:lnTo>
                    <a:pt x="99877" y="122433"/>
                  </a:lnTo>
                  <a:lnTo>
                    <a:pt x="90772" y="125831"/>
                  </a:lnTo>
                  <a:lnTo>
                    <a:pt x="83027" y="125559"/>
                  </a:lnTo>
                  <a:lnTo>
                    <a:pt x="53539" y="104088"/>
                  </a:lnTo>
                  <a:lnTo>
                    <a:pt x="51501" y="102594"/>
                  </a:lnTo>
                  <a:lnTo>
                    <a:pt x="42396" y="88326"/>
                  </a:lnTo>
                  <a:lnTo>
                    <a:pt x="38592" y="71340"/>
                  </a:lnTo>
                  <a:lnTo>
                    <a:pt x="31254" y="60197"/>
                  </a:lnTo>
                  <a:lnTo>
                    <a:pt x="20248" y="55034"/>
                  </a:lnTo>
                  <a:lnTo>
                    <a:pt x="13317" y="43891"/>
                  </a:lnTo>
                  <a:lnTo>
                    <a:pt x="10327" y="26498"/>
                  </a:lnTo>
                  <a:lnTo>
                    <a:pt x="3262" y="8968"/>
                  </a:lnTo>
                  <a:lnTo>
                    <a:pt x="0" y="3804"/>
                  </a:lnTo>
                  <a:lnTo>
                    <a:pt x="31934" y="3669"/>
                  </a:lnTo>
                  <a:lnTo>
                    <a:pt x="64275" y="3397"/>
                  </a:lnTo>
                  <a:lnTo>
                    <a:pt x="96480" y="3125"/>
                  </a:lnTo>
                  <a:lnTo>
                    <a:pt x="128820" y="2854"/>
                  </a:lnTo>
                  <a:lnTo>
                    <a:pt x="161025" y="2582"/>
                  </a:lnTo>
                  <a:lnTo>
                    <a:pt x="193366" y="2446"/>
                  </a:lnTo>
                  <a:lnTo>
                    <a:pt x="225571" y="2174"/>
                  </a:lnTo>
                  <a:lnTo>
                    <a:pt x="257912" y="1903"/>
                  </a:lnTo>
                  <a:lnTo>
                    <a:pt x="290117" y="1631"/>
                  </a:lnTo>
                  <a:lnTo>
                    <a:pt x="322322" y="1359"/>
                  </a:lnTo>
                  <a:lnTo>
                    <a:pt x="354663" y="1223"/>
                  </a:lnTo>
                  <a:lnTo>
                    <a:pt x="386868" y="951"/>
                  </a:lnTo>
                  <a:lnTo>
                    <a:pt x="419209" y="679"/>
                  </a:lnTo>
                  <a:lnTo>
                    <a:pt x="451414" y="407"/>
                  </a:lnTo>
                  <a:lnTo>
                    <a:pt x="483755" y="272"/>
                  </a:lnTo>
                  <a:lnTo>
                    <a:pt x="515960" y="0"/>
                  </a:lnTo>
                  <a:lnTo>
                    <a:pt x="522346" y="12230"/>
                  </a:lnTo>
                  <a:lnTo>
                    <a:pt x="529276" y="15762"/>
                  </a:lnTo>
                  <a:lnTo>
                    <a:pt x="530636" y="19704"/>
                  </a:lnTo>
                  <a:lnTo>
                    <a:pt x="539740" y="25954"/>
                  </a:lnTo>
                  <a:lnTo>
                    <a:pt x="541777" y="3220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4BC7B51A-7059-7CDE-3DA2-762A7B9BD896}"/>
                </a:ext>
              </a:extLst>
            </p:cNvPr>
            <p:cNvSpPr/>
            <p:nvPr/>
          </p:nvSpPr>
          <p:spPr>
            <a:xfrm>
              <a:off x="14620490" y="9733376"/>
              <a:ext cx="456713" cy="726990"/>
            </a:xfrm>
            <a:custGeom>
              <a:avLst/>
              <a:gdLst>
                <a:gd name="connsiteX0" fmla="*/ 445435 w 456713"/>
                <a:gd name="connsiteY0" fmla="*/ 272 h 726990"/>
                <a:gd name="connsiteX1" fmla="*/ 456714 w 456713"/>
                <a:gd name="connsiteY1" fmla="*/ 10463 h 726990"/>
                <a:gd name="connsiteX2" fmla="*/ 456305 w 456713"/>
                <a:gd name="connsiteY2" fmla="*/ 14133 h 726990"/>
                <a:gd name="connsiteX3" fmla="*/ 456169 w 456713"/>
                <a:gd name="connsiteY3" fmla="*/ 16579 h 726990"/>
                <a:gd name="connsiteX4" fmla="*/ 455354 w 456713"/>
                <a:gd name="connsiteY4" fmla="*/ 23916 h 726990"/>
                <a:gd name="connsiteX5" fmla="*/ 452229 w 456713"/>
                <a:gd name="connsiteY5" fmla="*/ 52588 h 726990"/>
                <a:gd name="connsiteX6" fmla="*/ 449104 w 456713"/>
                <a:gd name="connsiteY6" fmla="*/ 81124 h 726990"/>
                <a:gd name="connsiteX7" fmla="*/ 445978 w 456713"/>
                <a:gd name="connsiteY7" fmla="*/ 109660 h 726990"/>
                <a:gd name="connsiteX8" fmla="*/ 442853 w 456713"/>
                <a:gd name="connsiteY8" fmla="*/ 138061 h 726990"/>
                <a:gd name="connsiteX9" fmla="*/ 439728 w 456713"/>
                <a:gd name="connsiteY9" fmla="*/ 166460 h 726990"/>
                <a:gd name="connsiteX10" fmla="*/ 436602 w 456713"/>
                <a:gd name="connsiteY10" fmla="*/ 194725 h 726990"/>
                <a:gd name="connsiteX11" fmla="*/ 433477 w 456713"/>
                <a:gd name="connsiteY11" fmla="*/ 222989 h 726990"/>
                <a:gd name="connsiteX12" fmla="*/ 430352 w 456713"/>
                <a:gd name="connsiteY12" fmla="*/ 251118 h 726990"/>
                <a:gd name="connsiteX13" fmla="*/ 427226 w 456713"/>
                <a:gd name="connsiteY13" fmla="*/ 279246 h 726990"/>
                <a:gd name="connsiteX14" fmla="*/ 424101 w 456713"/>
                <a:gd name="connsiteY14" fmla="*/ 307374 h 726990"/>
                <a:gd name="connsiteX15" fmla="*/ 420975 w 456713"/>
                <a:gd name="connsiteY15" fmla="*/ 335367 h 726990"/>
                <a:gd name="connsiteX16" fmla="*/ 417849 w 456713"/>
                <a:gd name="connsiteY16" fmla="*/ 363359 h 726990"/>
                <a:gd name="connsiteX17" fmla="*/ 414724 w 456713"/>
                <a:gd name="connsiteY17" fmla="*/ 391216 h 726990"/>
                <a:gd name="connsiteX18" fmla="*/ 411599 w 456713"/>
                <a:gd name="connsiteY18" fmla="*/ 419073 h 726990"/>
                <a:gd name="connsiteX19" fmla="*/ 408473 w 456713"/>
                <a:gd name="connsiteY19" fmla="*/ 446793 h 726990"/>
                <a:gd name="connsiteX20" fmla="*/ 405348 w 456713"/>
                <a:gd name="connsiteY20" fmla="*/ 474515 h 726990"/>
                <a:gd name="connsiteX21" fmla="*/ 406707 w 456713"/>
                <a:gd name="connsiteY21" fmla="*/ 502642 h 726990"/>
                <a:gd name="connsiteX22" fmla="*/ 408066 w 456713"/>
                <a:gd name="connsiteY22" fmla="*/ 530771 h 726990"/>
                <a:gd name="connsiteX23" fmla="*/ 409425 w 456713"/>
                <a:gd name="connsiteY23" fmla="*/ 558763 h 726990"/>
                <a:gd name="connsiteX24" fmla="*/ 410784 w 456713"/>
                <a:gd name="connsiteY24" fmla="*/ 586756 h 726990"/>
                <a:gd name="connsiteX25" fmla="*/ 412142 w 456713"/>
                <a:gd name="connsiteY25" fmla="*/ 614613 h 726990"/>
                <a:gd name="connsiteX26" fmla="*/ 413501 w 456713"/>
                <a:gd name="connsiteY26" fmla="*/ 642469 h 726990"/>
                <a:gd name="connsiteX27" fmla="*/ 414860 w 456713"/>
                <a:gd name="connsiteY27" fmla="*/ 670190 h 726990"/>
                <a:gd name="connsiteX28" fmla="*/ 416491 w 456713"/>
                <a:gd name="connsiteY28" fmla="*/ 700628 h 726990"/>
                <a:gd name="connsiteX29" fmla="*/ 379122 w 456713"/>
                <a:gd name="connsiteY29" fmla="*/ 702939 h 726990"/>
                <a:gd name="connsiteX30" fmla="*/ 362816 w 456713"/>
                <a:gd name="connsiteY30" fmla="*/ 695465 h 726990"/>
                <a:gd name="connsiteX31" fmla="*/ 356022 w 456713"/>
                <a:gd name="connsiteY31" fmla="*/ 693970 h 726990"/>
                <a:gd name="connsiteX32" fmla="*/ 351945 w 456713"/>
                <a:gd name="connsiteY32" fmla="*/ 694106 h 726990"/>
                <a:gd name="connsiteX33" fmla="*/ 332921 w 456713"/>
                <a:gd name="connsiteY33" fmla="*/ 701036 h 726990"/>
                <a:gd name="connsiteX34" fmla="*/ 311179 w 456713"/>
                <a:gd name="connsiteY34" fmla="*/ 706336 h 726990"/>
                <a:gd name="connsiteX35" fmla="*/ 306016 w 456713"/>
                <a:gd name="connsiteY35" fmla="*/ 704705 h 726990"/>
                <a:gd name="connsiteX36" fmla="*/ 298678 w 456713"/>
                <a:gd name="connsiteY36" fmla="*/ 704433 h 726990"/>
                <a:gd name="connsiteX37" fmla="*/ 282915 w 456713"/>
                <a:gd name="connsiteY37" fmla="*/ 722507 h 726990"/>
                <a:gd name="connsiteX38" fmla="*/ 272995 w 456713"/>
                <a:gd name="connsiteY38" fmla="*/ 726990 h 726990"/>
                <a:gd name="connsiteX39" fmla="*/ 269870 w 456713"/>
                <a:gd name="connsiteY39" fmla="*/ 725768 h 726990"/>
                <a:gd name="connsiteX40" fmla="*/ 266337 w 456713"/>
                <a:gd name="connsiteY40" fmla="*/ 724544 h 726990"/>
                <a:gd name="connsiteX41" fmla="*/ 263891 w 456713"/>
                <a:gd name="connsiteY41" fmla="*/ 722507 h 726990"/>
                <a:gd name="connsiteX42" fmla="*/ 259135 w 456713"/>
                <a:gd name="connsiteY42" fmla="*/ 711771 h 726990"/>
                <a:gd name="connsiteX43" fmla="*/ 257640 w 456713"/>
                <a:gd name="connsiteY43" fmla="*/ 704025 h 726990"/>
                <a:gd name="connsiteX44" fmla="*/ 251933 w 456713"/>
                <a:gd name="connsiteY44" fmla="*/ 687176 h 726990"/>
                <a:gd name="connsiteX45" fmla="*/ 245410 w 456713"/>
                <a:gd name="connsiteY45" fmla="*/ 677799 h 726990"/>
                <a:gd name="connsiteX46" fmla="*/ 238073 w 456713"/>
                <a:gd name="connsiteY46" fmla="*/ 671549 h 726990"/>
                <a:gd name="connsiteX47" fmla="*/ 234675 w 456713"/>
                <a:gd name="connsiteY47" fmla="*/ 665298 h 726990"/>
                <a:gd name="connsiteX48" fmla="*/ 234675 w 456713"/>
                <a:gd name="connsiteY48" fmla="*/ 661086 h 726990"/>
                <a:gd name="connsiteX49" fmla="*/ 232366 w 456713"/>
                <a:gd name="connsiteY49" fmla="*/ 653612 h 726990"/>
                <a:gd name="connsiteX50" fmla="*/ 232773 w 456713"/>
                <a:gd name="connsiteY50" fmla="*/ 647633 h 726990"/>
                <a:gd name="connsiteX51" fmla="*/ 241742 w 456713"/>
                <a:gd name="connsiteY51" fmla="*/ 624668 h 726990"/>
                <a:gd name="connsiteX52" fmla="*/ 245546 w 456713"/>
                <a:gd name="connsiteY52" fmla="*/ 607547 h 726990"/>
                <a:gd name="connsiteX53" fmla="*/ 214836 w 456713"/>
                <a:gd name="connsiteY53" fmla="*/ 607547 h 726990"/>
                <a:gd name="connsiteX54" fmla="*/ 184126 w 456713"/>
                <a:gd name="connsiteY54" fmla="*/ 607547 h 726990"/>
                <a:gd name="connsiteX55" fmla="*/ 153416 w 456713"/>
                <a:gd name="connsiteY55" fmla="*/ 607547 h 726990"/>
                <a:gd name="connsiteX56" fmla="*/ 122705 w 456713"/>
                <a:gd name="connsiteY56" fmla="*/ 607547 h 726990"/>
                <a:gd name="connsiteX57" fmla="*/ 91995 w 456713"/>
                <a:gd name="connsiteY57" fmla="*/ 607547 h 726990"/>
                <a:gd name="connsiteX58" fmla="*/ 61285 w 456713"/>
                <a:gd name="connsiteY58" fmla="*/ 607547 h 726990"/>
                <a:gd name="connsiteX59" fmla="*/ 30574 w 456713"/>
                <a:gd name="connsiteY59" fmla="*/ 607547 h 726990"/>
                <a:gd name="connsiteX60" fmla="*/ 0 w 456713"/>
                <a:gd name="connsiteY60" fmla="*/ 607411 h 726990"/>
                <a:gd name="connsiteX61" fmla="*/ 544 w 456713"/>
                <a:gd name="connsiteY61" fmla="*/ 603334 h 726990"/>
                <a:gd name="connsiteX62" fmla="*/ 5843 w 456713"/>
                <a:gd name="connsiteY62" fmla="*/ 598034 h 726990"/>
                <a:gd name="connsiteX63" fmla="*/ 7746 w 456713"/>
                <a:gd name="connsiteY63" fmla="*/ 591376 h 726990"/>
                <a:gd name="connsiteX64" fmla="*/ 3397 w 456713"/>
                <a:gd name="connsiteY64" fmla="*/ 575342 h 726990"/>
                <a:gd name="connsiteX65" fmla="*/ 5028 w 456713"/>
                <a:gd name="connsiteY65" fmla="*/ 566509 h 726990"/>
                <a:gd name="connsiteX66" fmla="*/ 12637 w 456713"/>
                <a:gd name="connsiteY66" fmla="*/ 564878 h 726990"/>
                <a:gd name="connsiteX67" fmla="*/ 16443 w 456713"/>
                <a:gd name="connsiteY67" fmla="*/ 556317 h 726990"/>
                <a:gd name="connsiteX68" fmla="*/ 16443 w 456713"/>
                <a:gd name="connsiteY68" fmla="*/ 540826 h 726990"/>
                <a:gd name="connsiteX69" fmla="*/ 19432 w 456713"/>
                <a:gd name="connsiteY69" fmla="*/ 530364 h 726990"/>
                <a:gd name="connsiteX70" fmla="*/ 25411 w 456713"/>
                <a:gd name="connsiteY70" fmla="*/ 524928 h 726990"/>
                <a:gd name="connsiteX71" fmla="*/ 31118 w 456713"/>
                <a:gd name="connsiteY71" fmla="*/ 512290 h 726990"/>
                <a:gd name="connsiteX72" fmla="*/ 36553 w 456713"/>
                <a:gd name="connsiteY72" fmla="*/ 492316 h 726990"/>
                <a:gd name="connsiteX73" fmla="*/ 47560 w 456713"/>
                <a:gd name="connsiteY73" fmla="*/ 475737 h 726990"/>
                <a:gd name="connsiteX74" fmla="*/ 64139 w 456713"/>
                <a:gd name="connsiteY74" fmla="*/ 462692 h 726990"/>
                <a:gd name="connsiteX75" fmla="*/ 72291 w 456713"/>
                <a:gd name="connsiteY75" fmla="*/ 451414 h 726990"/>
                <a:gd name="connsiteX76" fmla="*/ 72836 w 456713"/>
                <a:gd name="connsiteY76" fmla="*/ 442717 h 726990"/>
                <a:gd name="connsiteX77" fmla="*/ 74601 w 456713"/>
                <a:gd name="connsiteY77" fmla="*/ 438640 h 726990"/>
                <a:gd name="connsiteX78" fmla="*/ 77998 w 456713"/>
                <a:gd name="connsiteY78" fmla="*/ 436466 h 726990"/>
                <a:gd name="connsiteX79" fmla="*/ 83570 w 456713"/>
                <a:gd name="connsiteY79" fmla="*/ 430487 h 726990"/>
                <a:gd name="connsiteX80" fmla="*/ 90908 w 456713"/>
                <a:gd name="connsiteY80" fmla="*/ 422334 h 726990"/>
                <a:gd name="connsiteX81" fmla="*/ 92131 w 456713"/>
                <a:gd name="connsiteY81" fmla="*/ 416763 h 726990"/>
                <a:gd name="connsiteX82" fmla="*/ 91723 w 456713"/>
                <a:gd name="connsiteY82" fmla="*/ 412822 h 726990"/>
                <a:gd name="connsiteX83" fmla="*/ 91180 w 456713"/>
                <a:gd name="connsiteY83" fmla="*/ 408609 h 726990"/>
                <a:gd name="connsiteX84" fmla="*/ 85337 w 456713"/>
                <a:gd name="connsiteY84" fmla="*/ 401000 h 726990"/>
                <a:gd name="connsiteX85" fmla="*/ 76504 w 456713"/>
                <a:gd name="connsiteY85" fmla="*/ 394614 h 726990"/>
                <a:gd name="connsiteX86" fmla="*/ 70797 w 456713"/>
                <a:gd name="connsiteY86" fmla="*/ 384557 h 726990"/>
                <a:gd name="connsiteX87" fmla="*/ 71204 w 456713"/>
                <a:gd name="connsiteY87" fmla="*/ 376812 h 726990"/>
                <a:gd name="connsiteX88" fmla="*/ 69302 w 456713"/>
                <a:gd name="connsiteY88" fmla="*/ 370018 h 726990"/>
                <a:gd name="connsiteX89" fmla="*/ 64954 w 456713"/>
                <a:gd name="connsiteY89" fmla="*/ 364174 h 726990"/>
                <a:gd name="connsiteX90" fmla="*/ 65905 w 456713"/>
                <a:gd name="connsiteY90" fmla="*/ 358739 h 726990"/>
                <a:gd name="connsiteX91" fmla="*/ 72020 w 456713"/>
                <a:gd name="connsiteY91" fmla="*/ 353712 h 726990"/>
                <a:gd name="connsiteX92" fmla="*/ 72291 w 456713"/>
                <a:gd name="connsiteY92" fmla="*/ 348955 h 726990"/>
                <a:gd name="connsiteX93" fmla="*/ 66720 w 456713"/>
                <a:gd name="connsiteY93" fmla="*/ 344472 h 726990"/>
                <a:gd name="connsiteX94" fmla="*/ 66720 w 456713"/>
                <a:gd name="connsiteY94" fmla="*/ 336454 h 726990"/>
                <a:gd name="connsiteX95" fmla="*/ 72155 w 456713"/>
                <a:gd name="connsiteY95" fmla="*/ 324904 h 726990"/>
                <a:gd name="connsiteX96" fmla="*/ 71748 w 456713"/>
                <a:gd name="connsiteY96" fmla="*/ 316886 h 726990"/>
                <a:gd name="connsiteX97" fmla="*/ 65633 w 456713"/>
                <a:gd name="connsiteY97" fmla="*/ 312402 h 726990"/>
                <a:gd name="connsiteX98" fmla="*/ 64954 w 456713"/>
                <a:gd name="connsiteY98" fmla="*/ 304928 h 726990"/>
                <a:gd name="connsiteX99" fmla="*/ 64546 w 456713"/>
                <a:gd name="connsiteY99" fmla="*/ 301124 h 726990"/>
                <a:gd name="connsiteX100" fmla="*/ 70389 w 456713"/>
                <a:gd name="connsiteY100" fmla="*/ 274218 h 726990"/>
                <a:gd name="connsiteX101" fmla="*/ 69030 w 456713"/>
                <a:gd name="connsiteY101" fmla="*/ 270686 h 726990"/>
                <a:gd name="connsiteX102" fmla="*/ 63187 w 456713"/>
                <a:gd name="connsiteY102" fmla="*/ 262532 h 726990"/>
                <a:gd name="connsiteX103" fmla="*/ 62508 w 456713"/>
                <a:gd name="connsiteY103" fmla="*/ 252612 h 726990"/>
                <a:gd name="connsiteX104" fmla="*/ 66041 w 456713"/>
                <a:gd name="connsiteY104" fmla="*/ 240518 h 726990"/>
                <a:gd name="connsiteX105" fmla="*/ 64275 w 456713"/>
                <a:gd name="connsiteY105" fmla="*/ 231142 h 726990"/>
                <a:gd name="connsiteX106" fmla="*/ 59382 w 456713"/>
                <a:gd name="connsiteY106" fmla="*/ 227745 h 726990"/>
                <a:gd name="connsiteX107" fmla="*/ 58160 w 456713"/>
                <a:gd name="connsiteY107" fmla="*/ 223941 h 726990"/>
                <a:gd name="connsiteX108" fmla="*/ 56665 w 456713"/>
                <a:gd name="connsiteY108" fmla="*/ 218369 h 726990"/>
                <a:gd name="connsiteX109" fmla="*/ 61964 w 456713"/>
                <a:gd name="connsiteY109" fmla="*/ 213205 h 726990"/>
                <a:gd name="connsiteX110" fmla="*/ 62236 w 456713"/>
                <a:gd name="connsiteY110" fmla="*/ 208450 h 726990"/>
                <a:gd name="connsiteX111" fmla="*/ 57480 w 456713"/>
                <a:gd name="connsiteY111" fmla="*/ 204101 h 726990"/>
                <a:gd name="connsiteX112" fmla="*/ 60469 w 456713"/>
                <a:gd name="connsiteY112" fmla="*/ 197986 h 726990"/>
                <a:gd name="connsiteX113" fmla="*/ 71204 w 456713"/>
                <a:gd name="connsiteY113" fmla="*/ 190104 h 726990"/>
                <a:gd name="connsiteX114" fmla="*/ 74194 w 456713"/>
                <a:gd name="connsiteY114" fmla="*/ 185621 h 726990"/>
                <a:gd name="connsiteX115" fmla="*/ 77319 w 456713"/>
                <a:gd name="connsiteY115" fmla="*/ 180864 h 726990"/>
                <a:gd name="connsiteX116" fmla="*/ 79222 w 456713"/>
                <a:gd name="connsiteY116" fmla="*/ 169586 h 726990"/>
                <a:gd name="connsiteX117" fmla="*/ 77727 w 456713"/>
                <a:gd name="connsiteY117" fmla="*/ 162792 h 726990"/>
                <a:gd name="connsiteX118" fmla="*/ 75145 w 456713"/>
                <a:gd name="connsiteY118" fmla="*/ 158308 h 726990"/>
                <a:gd name="connsiteX119" fmla="*/ 76368 w 456713"/>
                <a:gd name="connsiteY119" fmla="*/ 155998 h 726990"/>
                <a:gd name="connsiteX120" fmla="*/ 78543 w 456713"/>
                <a:gd name="connsiteY120" fmla="*/ 153959 h 726990"/>
                <a:gd name="connsiteX121" fmla="*/ 91316 w 456713"/>
                <a:gd name="connsiteY121" fmla="*/ 149883 h 726990"/>
                <a:gd name="connsiteX122" fmla="*/ 94984 w 456713"/>
                <a:gd name="connsiteY122" fmla="*/ 147029 h 726990"/>
                <a:gd name="connsiteX123" fmla="*/ 95800 w 456713"/>
                <a:gd name="connsiteY123" fmla="*/ 143496 h 726990"/>
                <a:gd name="connsiteX124" fmla="*/ 91723 w 456713"/>
                <a:gd name="connsiteY124" fmla="*/ 134800 h 726990"/>
                <a:gd name="connsiteX125" fmla="*/ 95664 w 456713"/>
                <a:gd name="connsiteY125" fmla="*/ 125559 h 726990"/>
                <a:gd name="connsiteX126" fmla="*/ 107486 w 456713"/>
                <a:gd name="connsiteY126" fmla="*/ 115775 h 726990"/>
                <a:gd name="connsiteX127" fmla="*/ 113737 w 456713"/>
                <a:gd name="connsiteY127" fmla="*/ 107214 h 726990"/>
                <a:gd name="connsiteX128" fmla="*/ 114417 w 456713"/>
                <a:gd name="connsiteY128" fmla="*/ 99741 h 726990"/>
                <a:gd name="connsiteX129" fmla="*/ 120124 w 456713"/>
                <a:gd name="connsiteY129" fmla="*/ 94305 h 726990"/>
                <a:gd name="connsiteX130" fmla="*/ 130722 w 456713"/>
                <a:gd name="connsiteY130" fmla="*/ 90908 h 726990"/>
                <a:gd name="connsiteX131" fmla="*/ 137245 w 456713"/>
                <a:gd name="connsiteY131" fmla="*/ 77048 h 726990"/>
                <a:gd name="connsiteX132" fmla="*/ 139827 w 456713"/>
                <a:gd name="connsiteY132" fmla="*/ 52724 h 726990"/>
                <a:gd name="connsiteX133" fmla="*/ 142952 w 456713"/>
                <a:gd name="connsiteY133" fmla="*/ 42396 h 726990"/>
                <a:gd name="connsiteX134" fmla="*/ 148388 w 456713"/>
                <a:gd name="connsiteY134" fmla="*/ 40902 h 726990"/>
                <a:gd name="connsiteX135" fmla="*/ 151241 w 456713"/>
                <a:gd name="connsiteY135" fmla="*/ 37505 h 726990"/>
                <a:gd name="connsiteX136" fmla="*/ 152192 w 456713"/>
                <a:gd name="connsiteY136" fmla="*/ 30438 h 726990"/>
                <a:gd name="connsiteX137" fmla="*/ 158851 w 456713"/>
                <a:gd name="connsiteY137" fmla="*/ 23237 h 726990"/>
                <a:gd name="connsiteX138" fmla="*/ 171081 w 456713"/>
                <a:gd name="connsiteY138" fmla="*/ 15899 h 726990"/>
                <a:gd name="connsiteX139" fmla="*/ 175973 w 456713"/>
                <a:gd name="connsiteY139" fmla="*/ 8697 h 726990"/>
                <a:gd name="connsiteX140" fmla="*/ 174478 w 456713"/>
                <a:gd name="connsiteY140" fmla="*/ 4893 h 726990"/>
                <a:gd name="connsiteX141" fmla="*/ 174478 w 456713"/>
                <a:gd name="connsiteY141" fmla="*/ 0 h 726990"/>
                <a:gd name="connsiteX142" fmla="*/ 207090 w 456713"/>
                <a:gd name="connsiteY142" fmla="*/ 0 h 726990"/>
                <a:gd name="connsiteX143" fmla="*/ 241062 w 456713"/>
                <a:gd name="connsiteY143" fmla="*/ 0 h 726990"/>
                <a:gd name="connsiteX144" fmla="*/ 275033 w 456713"/>
                <a:gd name="connsiteY144" fmla="*/ 0 h 726990"/>
                <a:gd name="connsiteX145" fmla="*/ 309005 w 456713"/>
                <a:gd name="connsiteY145" fmla="*/ 0 h 726990"/>
                <a:gd name="connsiteX146" fmla="*/ 342976 w 456713"/>
                <a:gd name="connsiteY146" fmla="*/ 0 h 726990"/>
                <a:gd name="connsiteX147" fmla="*/ 376948 w 456713"/>
                <a:gd name="connsiteY147" fmla="*/ 0 h 726990"/>
                <a:gd name="connsiteX148" fmla="*/ 410919 w 456713"/>
                <a:gd name="connsiteY148" fmla="*/ 0 h 726990"/>
                <a:gd name="connsiteX149" fmla="*/ 445435 w 456713"/>
                <a:gd name="connsiteY149" fmla="*/ 272 h 726990"/>
                <a:gd name="connsiteX150" fmla="*/ 396244 w 456713"/>
                <a:gd name="connsiteY150" fmla="*/ 723457 h 726990"/>
                <a:gd name="connsiteX151" fmla="*/ 394614 w 456713"/>
                <a:gd name="connsiteY151" fmla="*/ 725088 h 726990"/>
                <a:gd name="connsiteX152" fmla="*/ 383335 w 456713"/>
                <a:gd name="connsiteY152" fmla="*/ 721962 h 726990"/>
                <a:gd name="connsiteX153" fmla="*/ 376404 w 456713"/>
                <a:gd name="connsiteY153" fmla="*/ 719109 h 726990"/>
                <a:gd name="connsiteX154" fmla="*/ 375182 w 456713"/>
                <a:gd name="connsiteY154" fmla="*/ 716255 h 726990"/>
                <a:gd name="connsiteX155" fmla="*/ 394205 w 456713"/>
                <a:gd name="connsiteY155" fmla="*/ 721419 h 726990"/>
                <a:gd name="connsiteX156" fmla="*/ 396244 w 456713"/>
                <a:gd name="connsiteY156" fmla="*/ 723457 h 726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</a:cxnLst>
              <a:rect l="l" t="t" r="r" b="b"/>
              <a:pathLst>
                <a:path w="456713" h="726990">
                  <a:moveTo>
                    <a:pt x="445435" y="272"/>
                  </a:moveTo>
                  <a:lnTo>
                    <a:pt x="456714" y="10463"/>
                  </a:lnTo>
                  <a:lnTo>
                    <a:pt x="456305" y="14133"/>
                  </a:lnTo>
                  <a:lnTo>
                    <a:pt x="456169" y="16579"/>
                  </a:lnTo>
                  <a:lnTo>
                    <a:pt x="455354" y="23916"/>
                  </a:lnTo>
                  <a:lnTo>
                    <a:pt x="452229" y="52588"/>
                  </a:lnTo>
                  <a:lnTo>
                    <a:pt x="449104" y="81124"/>
                  </a:lnTo>
                  <a:lnTo>
                    <a:pt x="445978" y="109660"/>
                  </a:lnTo>
                  <a:lnTo>
                    <a:pt x="442853" y="138061"/>
                  </a:lnTo>
                  <a:lnTo>
                    <a:pt x="439728" y="166460"/>
                  </a:lnTo>
                  <a:lnTo>
                    <a:pt x="436602" y="194725"/>
                  </a:lnTo>
                  <a:lnTo>
                    <a:pt x="433477" y="222989"/>
                  </a:lnTo>
                  <a:lnTo>
                    <a:pt x="430352" y="251118"/>
                  </a:lnTo>
                  <a:lnTo>
                    <a:pt x="427226" y="279246"/>
                  </a:lnTo>
                  <a:lnTo>
                    <a:pt x="424101" y="307374"/>
                  </a:lnTo>
                  <a:lnTo>
                    <a:pt x="420975" y="335367"/>
                  </a:lnTo>
                  <a:lnTo>
                    <a:pt x="417849" y="363359"/>
                  </a:lnTo>
                  <a:lnTo>
                    <a:pt x="414724" y="391216"/>
                  </a:lnTo>
                  <a:lnTo>
                    <a:pt x="411599" y="419073"/>
                  </a:lnTo>
                  <a:lnTo>
                    <a:pt x="408473" y="446793"/>
                  </a:lnTo>
                  <a:lnTo>
                    <a:pt x="405348" y="474515"/>
                  </a:lnTo>
                  <a:lnTo>
                    <a:pt x="406707" y="502642"/>
                  </a:lnTo>
                  <a:lnTo>
                    <a:pt x="408066" y="530771"/>
                  </a:lnTo>
                  <a:lnTo>
                    <a:pt x="409425" y="558763"/>
                  </a:lnTo>
                  <a:lnTo>
                    <a:pt x="410784" y="586756"/>
                  </a:lnTo>
                  <a:lnTo>
                    <a:pt x="412142" y="614613"/>
                  </a:lnTo>
                  <a:lnTo>
                    <a:pt x="413501" y="642469"/>
                  </a:lnTo>
                  <a:lnTo>
                    <a:pt x="414860" y="670190"/>
                  </a:lnTo>
                  <a:lnTo>
                    <a:pt x="416491" y="700628"/>
                  </a:lnTo>
                  <a:lnTo>
                    <a:pt x="379122" y="702939"/>
                  </a:lnTo>
                  <a:lnTo>
                    <a:pt x="362816" y="695465"/>
                  </a:lnTo>
                  <a:lnTo>
                    <a:pt x="356022" y="693970"/>
                  </a:lnTo>
                  <a:lnTo>
                    <a:pt x="351945" y="694106"/>
                  </a:lnTo>
                  <a:lnTo>
                    <a:pt x="332921" y="701036"/>
                  </a:lnTo>
                  <a:lnTo>
                    <a:pt x="311179" y="706336"/>
                  </a:lnTo>
                  <a:lnTo>
                    <a:pt x="306016" y="704705"/>
                  </a:lnTo>
                  <a:lnTo>
                    <a:pt x="298678" y="704433"/>
                  </a:lnTo>
                  <a:lnTo>
                    <a:pt x="282915" y="722507"/>
                  </a:lnTo>
                  <a:lnTo>
                    <a:pt x="272995" y="726990"/>
                  </a:lnTo>
                  <a:lnTo>
                    <a:pt x="269870" y="725768"/>
                  </a:lnTo>
                  <a:lnTo>
                    <a:pt x="266337" y="724544"/>
                  </a:lnTo>
                  <a:lnTo>
                    <a:pt x="263891" y="722507"/>
                  </a:lnTo>
                  <a:lnTo>
                    <a:pt x="259135" y="711771"/>
                  </a:lnTo>
                  <a:lnTo>
                    <a:pt x="257640" y="704025"/>
                  </a:lnTo>
                  <a:lnTo>
                    <a:pt x="251933" y="687176"/>
                  </a:lnTo>
                  <a:lnTo>
                    <a:pt x="245410" y="677799"/>
                  </a:lnTo>
                  <a:lnTo>
                    <a:pt x="238073" y="671549"/>
                  </a:lnTo>
                  <a:lnTo>
                    <a:pt x="234675" y="665298"/>
                  </a:lnTo>
                  <a:lnTo>
                    <a:pt x="234675" y="661086"/>
                  </a:lnTo>
                  <a:lnTo>
                    <a:pt x="232366" y="653612"/>
                  </a:lnTo>
                  <a:lnTo>
                    <a:pt x="232773" y="647633"/>
                  </a:lnTo>
                  <a:lnTo>
                    <a:pt x="241742" y="624668"/>
                  </a:lnTo>
                  <a:lnTo>
                    <a:pt x="245546" y="607547"/>
                  </a:lnTo>
                  <a:lnTo>
                    <a:pt x="214836" y="607547"/>
                  </a:lnTo>
                  <a:lnTo>
                    <a:pt x="184126" y="607547"/>
                  </a:lnTo>
                  <a:lnTo>
                    <a:pt x="153416" y="607547"/>
                  </a:lnTo>
                  <a:lnTo>
                    <a:pt x="122705" y="607547"/>
                  </a:lnTo>
                  <a:lnTo>
                    <a:pt x="91995" y="607547"/>
                  </a:lnTo>
                  <a:lnTo>
                    <a:pt x="61285" y="607547"/>
                  </a:lnTo>
                  <a:lnTo>
                    <a:pt x="30574" y="607547"/>
                  </a:lnTo>
                  <a:lnTo>
                    <a:pt x="0" y="607411"/>
                  </a:lnTo>
                  <a:lnTo>
                    <a:pt x="544" y="603334"/>
                  </a:lnTo>
                  <a:lnTo>
                    <a:pt x="5843" y="598034"/>
                  </a:lnTo>
                  <a:lnTo>
                    <a:pt x="7746" y="591376"/>
                  </a:lnTo>
                  <a:lnTo>
                    <a:pt x="3397" y="575342"/>
                  </a:lnTo>
                  <a:lnTo>
                    <a:pt x="5028" y="566509"/>
                  </a:lnTo>
                  <a:lnTo>
                    <a:pt x="12637" y="564878"/>
                  </a:lnTo>
                  <a:lnTo>
                    <a:pt x="16443" y="556317"/>
                  </a:lnTo>
                  <a:lnTo>
                    <a:pt x="16443" y="540826"/>
                  </a:lnTo>
                  <a:lnTo>
                    <a:pt x="19432" y="530364"/>
                  </a:lnTo>
                  <a:lnTo>
                    <a:pt x="25411" y="524928"/>
                  </a:lnTo>
                  <a:lnTo>
                    <a:pt x="31118" y="512290"/>
                  </a:lnTo>
                  <a:lnTo>
                    <a:pt x="36553" y="492316"/>
                  </a:lnTo>
                  <a:lnTo>
                    <a:pt x="47560" y="475737"/>
                  </a:lnTo>
                  <a:lnTo>
                    <a:pt x="64139" y="462692"/>
                  </a:lnTo>
                  <a:lnTo>
                    <a:pt x="72291" y="451414"/>
                  </a:lnTo>
                  <a:lnTo>
                    <a:pt x="72836" y="442717"/>
                  </a:lnTo>
                  <a:lnTo>
                    <a:pt x="74601" y="438640"/>
                  </a:lnTo>
                  <a:lnTo>
                    <a:pt x="77998" y="436466"/>
                  </a:lnTo>
                  <a:lnTo>
                    <a:pt x="83570" y="430487"/>
                  </a:lnTo>
                  <a:lnTo>
                    <a:pt x="90908" y="422334"/>
                  </a:lnTo>
                  <a:lnTo>
                    <a:pt x="92131" y="416763"/>
                  </a:lnTo>
                  <a:lnTo>
                    <a:pt x="91723" y="412822"/>
                  </a:lnTo>
                  <a:lnTo>
                    <a:pt x="91180" y="408609"/>
                  </a:lnTo>
                  <a:lnTo>
                    <a:pt x="85337" y="401000"/>
                  </a:lnTo>
                  <a:lnTo>
                    <a:pt x="76504" y="394614"/>
                  </a:lnTo>
                  <a:lnTo>
                    <a:pt x="70797" y="384557"/>
                  </a:lnTo>
                  <a:lnTo>
                    <a:pt x="71204" y="376812"/>
                  </a:lnTo>
                  <a:lnTo>
                    <a:pt x="69302" y="370018"/>
                  </a:lnTo>
                  <a:lnTo>
                    <a:pt x="64954" y="364174"/>
                  </a:lnTo>
                  <a:lnTo>
                    <a:pt x="65905" y="358739"/>
                  </a:lnTo>
                  <a:lnTo>
                    <a:pt x="72020" y="353712"/>
                  </a:lnTo>
                  <a:lnTo>
                    <a:pt x="72291" y="348955"/>
                  </a:lnTo>
                  <a:lnTo>
                    <a:pt x="66720" y="344472"/>
                  </a:lnTo>
                  <a:lnTo>
                    <a:pt x="66720" y="336454"/>
                  </a:lnTo>
                  <a:lnTo>
                    <a:pt x="72155" y="324904"/>
                  </a:lnTo>
                  <a:lnTo>
                    <a:pt x="71748" y="316886"/>
                  </a:lnTo>
                  <a:lnTo>
                    <a:pt x="65633" y="312402"/>
                  </a:lnTo>
                  <a:lnTo>
                    <a:pt x="64954" y="304928"/>
                  </a:lnTo>
                  <a:lnTo>
                    <a:pt x="64546" y="301124"/>
                  </a:lnTo>
                  <a:lnTo>
                    <a:pt x="70389" y="274218"/>
                  </a:lnTo>
                  <a:lnTo>
                    <a:pt x="69030" y="270686"/>
                  </a:lnTo>
                  <a:lnTo>
                    <a:pt x="63187" y="262532"/>
                  </a:lnTo>
                  <a:lnTo>
                    <a:pt x="62508" y="252612"/>
                  </a:lnTo>
                  <a:lnTo>
                    <a:pt x="66041" y="240518"/>
                  </a:lnTo>
                  <a:lnTo>
                    <a:pt x="64275" y="231142"/>
                  </a:lnTo>
                  <a:lnTo>
                    <a:pt x="59382" y="227745"/>
                  </a:lnTo>
                  <a:lnTo>
                    <a:pt x="58160" y="223941"/>
                  </a:lnTo>
                  <a:lnTo>
                    <a:pt x="56665" y="218369"/>
                  </a:lnTo>
                  <a:lnTo>
                    <a:pt x="61964" y="213205"/>
                  </a:lnTo>
                  <a:lnTo>
                    <a:pt x="62236" y="208450"/>
                  </a:lnTo>
                  <a:lnTo>
                    <a:pt x="57480" y="204101"/>
                  </a:lnTo>
                  <a:lnTo>
                    <a:pt x="60469" y="197986"/>
                  </a:lnTo>
                  <a:lnTo>
                    <a:pt x="71204" y="190104"/>
                  </a:lnTo>
                  <a:lnTo>
                    <a:pt x="74194" y="185621"/>
                  </a:lnTo>
                  <a:lnTo>
                    <a:pt x="77319" y="180864"/>
                  </a:lnTo>
                  <a:lnTo>
                    <a:pt x="79222" y="169586"/>
                  </a:lnTo>
                  <a:lnTo>
                    <a:pt x="77727" y="162792"/>
                  </a:lnTo>
                  <a:lnTo>
                    <a:pt x="75145" y="158308"/>
                  </a:lnTo>
                  <a:lnTo>
                    <a:pt x="76368" y="155998"/>
                  </a:lnTo>
                  <a:lnTo>
                    <a:pt x="78543" y="153959"/>
                  </a:lnTo>
                  <a:lnTo>
                    <a:pt x="91316" y="149883"/>
                  </a:lnTo>
                  <a:lnTo>
                    <a:pt x="94984" y="147029"/>
                  </a:lnTo>
                  <a:lnTo>
                    <a:pt x="95800" y="143496"/>
                  </a:lnTo>
                  <a:lnTo>
                    <a:pt x="91723" y="134800"/>
                  </a:lnTo>
                  <a:lnTo>
                    <a:pt x="95664" y="125559"/>
                  </a:lnTo>
                  <a:lnTo>
                    <a:pt x="107486" y="115775"/>
                  </a:lnTo>
                  <a:lnTo>
                    <a:pt x="113737" y="107214"/>
                  </a:lnTo>
                  <a:lnTo>
                    <a:pt x="114417" y="99741"/>
                  </a:lnTo>
                  <a:lnTo>
                    <a:pt x="120124" y="94305"/>
                  </a:lnTo>
                  <a:lnTo>
                    <a:pt x="130722" y="90908"/>
                  </a:lnTo>
                  <a:lnTo>
                    <a:pt x="137245" y="77048"/>
                  </a:lnTo>
                  <a:lnTo>
                    <a:pt x="139827" y="52724"/>
                  </a:lnTo>
                  <a:lnTo>
                    <a:pt x="142952" y="42396"/>
                  </a:lnTo>
                  <a:lnTo>
                    <a:pt x="148388" y="40902"/>
                  </a:lnTo>
                  <a:lnTo>
                    <a:pt x="151241" y="37505"/>
                  </a:lnTo>
                  <a:lnTo>
                    <a:pt x="152192" y="30438"/>
                  </a:lnTo>
                  <a:lnTo>
                    <a:pt x="158851" y="23237"/>
                  </a:lnTo>
                  <a:lnTo>
                    <a:pt x="171081" y="15899"/>
                  </a:lnTo>
                  <a:lnTo>
                    <a:pt x="175973" y="8697"/>
                  </a:lnTo>
                  <a:lnTo>
                    <a:pt x="174478" y="4893"/>
                  </a:lnTo>
                  <a:lnTo>
                    <a:pt x="174478" y="0"/>
                  </a:lnTo>
                  <a:lnTo>
                    <a:pt x="207090" y="0"/>
                  </a:lnTo>
                  <a:lnTo>
                    <a:pt x="241062" y="0"/>
                  </a:lnTo>
                  <a:lnTo>
                    <a:pt x="275033" y="0"/>
                  </a:lnTo>
                  <a:lnTo>
                    <a:pt x="309005" y="0"/>
                  </a:lnTo>
                  <a:lnTo>
                    <a:pt x="342976" y="0"/>
                  </a:lnTo>
                  <a:lnTo>
                    <a:pt x="376948" y="0"/>
                  </a:lnTo>
                  <a:lnTo>
                    <a:pt x="410919" y="0"/>
                  </a:lnTo>
                  <a:lnTo>
                    <a:pt x="445435" y="272"/>
                  </a:lnTo>
                  <a:close/>
                  <a:moveTo>
                    <a:pt x="396244" y="723457"/>
                  </a:moveTo>
                  <a:lnTo>
                    <a:pt x="394614" y="725088"/>
                  </a:lnTo>
                  <a:lnTo>
                    <a:pt x="383335" y="721962"/>
                  </a:lnTo>
                  <a:lnTo>
                    <a:pt x="376404" y="719109"/>
                  </a:lnTo>
                  <a:lnTo>
                    <a:pt x="375182" y="716255"/>
                  </a:lnTo>
                  <a:lnTo>
                    <a:pt x="394205" y="721419"/>
                  </a:lnTo>
                  <a:lnTo>
                    <a:pt x="396244" y="72345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7FE5F21-7683-D1F9-95D3-2858F029F291}"/>
                </a:ext>
              </a:extLst>
            </p:cNvPr>
            <p:cNvSpPr/>
            <p:nvPr/>
          </p:nvSpPr>
          <p:spPr>
            <a:xfrm>
              <a:off x="11500140" y="7318002"/>
              <a:ext cx="1540675" cy="855266"/>
            </a:xfrm>
            <a:custGeom>
              <a:avLst/>
              <a:gdLst>
                <a:gd name="connsiteX0" fmla="*/ 1539860 w 1540675"/>
                <a:gd name="connsiteY0" fmla="*/ 575613 h 855266"/>
                <a:gd name="connsiteX1" fmla="*/ 1539996 w 1540675"/>
                <a:gd name="connsiteY1" fmla="*/ 618145 h 855266"/>
                <a:gd name="connsiteX2" fmla="*/ 1540268 w 1540675"/>
                <a:gd name="connsiteY2" fmla="*/ 660406 h 855266"/>
                <a:gd name="connsiteX3" fmla="*/ 1540404 w 1540675"/>
                <a:gd name="connsiteY3" fmla="*/ 702666 h 855266"/>
                <a:gd name="connsiteX4" fmla="*/ 1540676 w 1540675"/>
                <a:gd name="connsiteY4" fmla="*/ 744655 h 855266"/>
                <a:gd name="connsiteX5" fmla="*/ 1540676 w 1540675"/>
                <a:gd name="connsiteY5" fmla="*/ 745199 h 855266"/>
                <a:gd name="connsiteX6" fmla="*/ 1540540 w 1540675"/>
                <a:gd name="connsiteY6" fmla="*/ 745742 h 855266"/>
                <a:gd name="connsiteX7" fmla="*/ 1540540 w 1540675"/>
                <a:gd name="connsiteY7" fmla="*/ 746286 h 855266"/>
                <a:gd name="connsiteX8" fmla="*/ 1540540 w 1540675"/>
                <a:gd name="connsiteY8" fmla="*/ 746829 h 855266"/>
                <a:gd name="connsiteX9" fmla="*/ 1539589 w 1540675"/>
                <a:gd name="connsiteY9" fmla="*/ 746829 h 855266"/>
                <a:gd name="connsiteX10" fmla="*/ 1538502 w 1540675"/>
                <a:gd name="connsiteY10" fmla="*/ 746829 h 855266"/>
                <a:gd name="connsiteX11" fmla="*/ 1537551 w 1540675"/>
                <a:gd name="connsiteY11" fmla="*/ 746829 h 855266"/>
                <a:gd name="connsiteX12" fmla="*/ 1536463 w 1540675"/>
                <a:gd name="connsiteY12" fmla="*/ 746829 h 855266"/>
                <a:gd name="connsiteX13" fmla="*/ 1508471 w 1540675"/>
                <a:gd name="connsiteY13" fmla="*/ 746829 h 855266"/>
                <a:gd name="connsiteX14" fmla="*/ 1480478 w 1540675"/>
                <a:gd name="connsiteY14" fmla="*/ 746829 h 855266"/>
                <a:gd name="connsiteX15" fmla="*/ 1452350 w 1540675"/>
                <a:gd name="connsiteY15" fmla="*/ 746829 h 855266"/>
                <a:gd name="connsiteX16" fmla="*/ 1424357 w 1540675"/>
                <a:gd name="connsiteY16" fmla="*/ 746829 h 855266"/>
                <a:gd name="connsiteX17" fmla="*/ 1396365 w 1540675"/>
                <a:gd name="connsiteY17" fmla="*/ 746829 h 855266"/>
                <a:gd name="connsiteX18" fmla="*/ 1368236 w 1540675"/>
                <a:gd name="connsiteY18" fmla="*/ 746829 h 855266"/>
                <a:gd name="connsiteX19" fmla="*/ 1340244 w 1540675"/>
                <a:gd name="connsiteY19" fmla="*/ 746829 h 855266"/>
                <a:gd name="connsiteX20" fmla="*/ 1312251 w 1540675"/>
                <a:gd name="connsiteY20" fmla="*/ 746829 h 855266"/>
                <a:gd name="connsiteX21" fmla="*/ 1284123 w 1540675"/>
                <a:gd name="connsiteY21" fmla="*/ 746829 h 855266"/>
                <a:gd name="connsiteX22" fmla="*/ 1256130 w 1540675"/>
                <a:gd name="connsiteY22" fmla="*/ 746829 h 855266"/>
                <a:gd name="connsiteX23" fmla="*/ 1228138 w 1540675"/>
                <a:gd name="connsiteY23" fmla="*/ 746829 h 855266"/>
                <a:gd name="connsiteX24" fmla="*/ 1200009 w 1540675"/>
                <a:gd name="connsiteY24" fmla="*/ 746829 h 855266"/>
                <a:gd name="connsiteX25" fmla="*/ 1172017 w 1540675"/>
                <a:gd name="connsiteY25" fmla="*/ 746829 h 855266"/>
                <a:gd name="connsiteX26" fmla="*/ 1144024 w 1540675"/>
                <a:gd name="connsiteY26" fmla="*/ 746829 h 855266"/>
                <a:gd name="connsiteX27" fmla="*/ 1115896 w 1540675"/>
                <a:gd name="connsiteY27" fmla="*/ 746829 h 855266"/>
                <a:gd name="connsiteX28" fmla="*/ 1087903 w 1540675"/>
                <a:gd name="connsiteY28" fmla="*/ 746829 h 855266"/>
                <a:gd name="connsiteX29" fmla="*/ 1059911 w 1540675"/>
                <a:gd name="connsiteY29" fmla="*/ 746829 h 855266"/>
                <a:gd name="connsiteX30" fmla="*/ 1031783 w 1540675"/>
                <a:gd name="connsiteY30" fmla="*/ 746829 h 855266"/>
                <a:gd name="connsiteX31" fmla="*/ 1003790 w 1540675"/>
                <a:gd name="connsiteY31" fmla="*/ 746829 h 855266"/>
                <a:gd name="connsiteX32" fmla="*/ 975797 w 1540675"/>
                <a:gd name="connsiteY32" fmla="*/ 746829 h 855266"/>
                <a:gd name="connsiteX33" fmla="*/ 947670 w 1540675"/>
                <a:gd name="connsiteY33" fmla="*/ 746829 h 855266"/>
                <a:gd name="connsiteX34" fmla="*/ 919677 w 1540675"/>
                <a:gd name="connsiteY34" fmla="*/ 746829 h 855266"/>
                <a:gd name="connsiteX35" fmla="*/ 891684 w 1540675"/>
                <a:gd name="connsiteY35" fmla="*/ 746829 h 855266"/>
                <a:gd name="connsiteX36" fmla="*/ 863691 w 1540675"/>
                <a:gd name="connsiteY36" fmla="*/ 746829 h 855266"/>
                <a:gd name="connsiteX37" fmla="*/ 835564 w 1540675"/>
                <a:gd name="connsiteY37" fmla="*/ 746829 h 855266"/>
                <a:gd name="connsiteX38" fmla="*/ 807571 w 1540675"/>
                <a:gd name="connsiteY38" fmla="*/ 746829 h 855266"/>
                <a:gd name="connsiteX39" fmla="*/ 779578 w 1540675"/>
                <a:gd name="connsiteY39" fmla="*/ 746829 h 855266"/>
                <a:gd name="connsiteX40" fmla="*/ 751450 w 1540675"/>
                <a:gd name="connsiteY40" fmla="*/ 746829 h 855266"/>
                <a:gd name="connsiteX41" fmla="*/ 723458 w 1540675"/>
                <a:gd name="connsiteY41" fmla="*/ 746829 h 855266"/>
                <a:gd name="connsiteX42" fmla="*/ 695465 w 1540675"/>
                <a:gd name="connsiteY42" fmla="*/ 746829 h 855266"/>
                <a:gd name="connsiteX43" fmla="*/ 667337 w 1540675"/>
                <a:gd name="connsiteY43" fmla="*/ 746829 h 855266"/>
                <a:gd name="connsiteX44" fmla="*/ 639344 w 1540675"/>
                <a:gd name="connsiteY44" fmla="*/ 746829 h 855266"/>
                <a:gd name="connsiteX45" fmla="*/ 639344 w 1540675"/>
                <a:gd name="connsiteY45" fmla="*/ 769522 h 855266"/>
                <a:gd name="connsiteX46" fmla="*/ 639344 w 1540675"/>
                <a:gd name="connsiteY46" fmla="*/ 792079 h 855266"/>
                <a:gd name="connsiteX47" fmla="*/ 639344 w 1540675"/>
                <a:gd name="connsiteY47" fmla="*/ 814500 h 855266"/>
                <a:gd name="connsiteX48" fmla="*/ 639208 w 1540675"/>
                <a:gd name="connsiteY48" fmla="*/ 837057 h 855266"/>
                <a:gd name="connsiteX49" fmla="*/ 630783 w 1540675"/>
                <a:gd name="connsiteY49" fmla="*/ 832302 h 855266"/>
                <a:gd name="connsiteX50" fmla="*/ 625212 w 1540675"/>
                <a:gd name="connsiteY50" fmla="*/ 826866 h 855266"/>
                <a:gd name="connsiteX51" fmla="*/ 620592 w 1540675"/>
                <a:gd name="connsiteY51" fmla="*/ 820615 h 855266"/>
                <a:gd name="connsiteX52" fmla="*/ 611895 w 1540675"/>
                <a:gd name="connsiteY52" fmla="*/ 803222 h 855266"/>
                <a:gd name="connsiteX53" fmla="*/ 607003 w 1540675"/>
                <a:gd name="connsiteY53" fmla="*/ 796835 h 855266"/>
                <a:gd name="connsiteX54" fmla="*/ 602655 w 1540675"/>
                <a:gd name="connsiteY54" fmla="*/ 793031 h 855266"/>
                <a:gd name="connsiteX55" fmla="*/ 598170 w 1540675"/>
                <a:gd name="connsiteY55" fmla="*/ 792759 h 855266"/>
                <a:gd name="connsiteX56" fmla="*/ 592735 w 1540675"/>
                <a:gd name="connsiteY56" fmla="*/ 794933 h 855266"/>
                <a:gd name="connsiteX57" fmla="*/ 588522 w 1540675"/>
                <a:gd name="connsiteY57" fmla="*/ 799010 h 855266"/>
                <a:gd name="connsiteX58" fmla="*/ 587164 w 1540675"/>
                <a:gd name="connsiteY58" fmla="*/ 806212 h 855266"/>
                <a:gd name="connsiteX59" fmla="*/ 583087 w 1540675"/>
                <a:gd name="connsiteY59" fmla="*/ 814636 h 855266"/>
                <a:gd name="connsiteX60" fmla="*/ 583359 w 1540675"/>
                <a:gd name="connsiteY60" fmla="*/ 821702 h 855266"/>
                <a:gd name="connsiteX61" fmla="*/ 585125 w 1540675"/>
                <a:gd name="connsiteY61" fmla="*/ 825235 h 855266"/>
                <a:gd name="connsiteX62" fmla="*/ 584582 w 1540675"/>
                <a:gd name="connsiteY62" fmla="*/ 827274 h 855266"/>
                <a:gd name="connsiteX63" fmla="*/ 581864 w 1540675"/>
                <a:gd name="connsiteY63" fmla="*/ 828769 h 855266"/>
                <a:gd name="connsiteX64" fmla="*/ 561481 w 1540675"/>
                <a:gd name="connsiteY64" fmla="*/ 826187 h 855266"/>
                <a:gd name="connsiteX65" fmla="*/ 543816 w 1540675"/>
                <a:gd name="connsiteY65" fmla="*/ 829720 h 855266"/>
                <a:gd name="connsiteX66" fmla="*/ 531722 w 1540675"/>
                <a:gd name="connsiteY66" fmla="*/ 827002 h 855266"/>
                <a:gd name="connsiteX67" fmla="*/ 508486 w 1540675"/>
                <a:gd name="connsiteY67" fmla="*/ 828361 h 855266"/>
                <a:gd name="connsiteX68" fmla="*/ 488374 w 1540675"/>
                <a:gd name="connsiteY68" fmla="*/ 825915 h 855266"/>
                <a:gd name="connsiteX69" fmla="*/ 481445 w 1540675"/>
                <a:gd name="connsiteY69" fmla="*/ 827138 h 855266"/>
                <a:gd name="connsiteX70" fmla="*/ 476960 w 1540675"/>
                <a:gd name="connsiteY70" fmla="*/ 830943 h 855266"/>
                <a:gd name="connsiteX71" fmla="*/ 471389 w 1540675"/>
                <a:gd name="connsiteY71" fmla="*/ 840455 h 855266"/>
                <a:gd name="connsiteX72" fmla="*/ 469894 w 1540675"/>
                <a:gd name="connsiteY72" fmla="*/ 842221 h 855266"/>
                <a:gd name="connsiteX73" fmla="*/ 467720 w 1540675"/>
                <a:gd name="connsiteY73" fmla="*/ 842493 h 855266"/>
                <a:gd name="connsiteX74" fmla="*/ 434971 w 1540675"/>
                <a:gd name="connsiteY74" fmla="*/ 837330 h 855266"/>
                <a:gd name="connsiteX75" fmla="*/ 426274 w 1540675"/>
                <a:gd name="connsiteY75" fmla="*/ 837194 h 855266"/>
                <a:gd name="connsiteX76" fmla="*/ 417170 w 1540675"/>
                <a:gd name="connsiteY76" fmla="*/ 843444 h 855266"/>
                <a:gd name="connsiteX77" fmla="*/ 414317 w 1540675"/>
                <a:gd name="connsiteY77" fmla="*/ 847793 h 855266"/>
                <a:gd name="connsiteX78" fmla="*/ 413637 w 1540675"/>
                <a:gd name="connsiteY78" fmla="*/ 853636 h 855266"/>
                <a:gd name="connsiteX79" fmla="*/ 411599 w 1540675"/>
                <a:gd name="connsiteY79" fmla="*/ 855266 h 855266"/>
                <a:gd name="connsiteX80" fmla="*/ 408745 w 1540675"/>
                <a:gd name="connsiteY80" fmla="*/ 854995 h 855266"/>
                <a:gd name="connsiteX81" fmla="*/ 401408 w 1540675"/>
                <a:gd name="connsiteY81" fmla="*/ 851190 h 855266"/>
                <a:gd name="connsiteX82" fmla="*/ 393798 w 1540675"/>
                <a:gd name="connsiteY82" fmla="*/ 844939 h 855266"/>
                <a:gd name="connsiteX83" fmla="*/ 389993 w 1540675"/>
                <a:gd name="connsiteY83" fmla="*/ 840319 h 855266"/>
                <a:gd name="connsiteX84" fmla="*/ 389178 w 1540675"/>
                <a:gd name="connsiteY84" fmla="*/ 829856 h 855266"/>
                <a:gd name="connsiteX85" fmla="*/ 383063 w 1540675"/>
                <a:gd name="connsiteY85" fmla="*/ 818034 h 855266"/>
                <a:gd name="connsiteX86" fmla="*/ 381976 w 1540675"/>
                <a:gd name="connsiteY86" fmla="*/ 807298 h 855266"/>
                <a:gd name="connsiteX87" fmla="*/ 378035 w 1540675"/>
                <a:gd name="connsiteY87" fmla="*/ 798194 h 855266"/>
                <a:gd name="connsiteX88" fmla="*/ 372056 w 1540675"/>
                <a:gd name="connsiteY88" fmla="*/ 789226 h 855266"/>
                <a:gd name="connsiteX89" fmla="*/ 366077 w 1540675"/>
                <a:gd name="connsiteY89" fmla="*/ 783247 h 855266"/>
                <a:gd name="connsiteX90" fmla="*/ 360098 w 1540675"/>
                <a:gd name="connsiteY90" fmla="*/ 781345 h 855266"/>
                <a:gd name="connsiteX91" fmla="*/ 348956 w 1540675"/>
                <a:gd name="connsiteY91" fmla="*/ 782567 h 855266"/>
                <a:gd name="connsiteX92" fmla="*/ 346645 w 1540675"/>
                <a:gd name="connsiteY92" fmla="*/ 781616 h 855266"/>
                <a:gd name="connsiteX93" fmla="*/ 334687 w 1540675"/>
                <a:gd name="connsiteY93" fmla="*/ 769658 h 855266"/>
                <a:gd name="connsiteX94" fmla="*/ 331019 w 1540675"/>
                <a:gd name="connsiteY94" fmla="*/ 764494 h 855266"/>
                <a:gd name="connsiteX95" fmla="*/ 329932 w 1540675"/>
                <a:gd name="connsiteY95" fmla="*/ 759738 h 855266"/>
                <a:gd name="connsiteX96" fmla="*/ 334008 w 1540675"/>
                <a:gd name="connsiteY96" fmla="*/ 748188 h 855266"/>
                <a:gd name="connsiteX97" fmla="*/ 332786 w 1540675"/>
                <a:gd name="connsiteY97" fmla="*/ 741802 h 855266"/>
                <a:gd name="connsiteX98" fmla="*/ 329796 w 1540675"/>
                <a:gd name="connsiteY98" fmla="*/ 733920 h 855266"/>
                <a:gd name="connsiteX99" fmla="*/ 325583 w 1540675"/>
                <a:gd name="connsiteY99" fmla="*/ 727398 h 855266"/>
                <a:gd name="connsiteX100" fmla="*/ 318653 w 1540675"/>
                <a:gd name="connsiteY100" fmla="*/ 721690 h 855266"/>
                <a:gd name="connsiteX101" fmla="*/ 312403 w 1540675"/>
                <a:gd name="connsiteY101" fmla="*/ 709325 h 855266"/>
                <a:gd name="connsiteX102" fmla="*/ 300852 w 1540675"/>
                <a:gd name="connsiteY102" fmla="*/ 691931 h 855266"/>
                <a:gd name="connsiteX103" fmla="*/ 297727 w 1540675"/>
                <a:gd name="connsiteY103" fmla="*/ 678479 h 855266"/>
                <a:gd name="connsiteX104" fmla="*/ 293242 w 1540675"/>
                <a:gd name="connsiteY104" fmla="*/ 667200 h 855266"/>
                <a:gd name="connsiteX105" fmla="*/ 292020 w 1540675"/>
                <a:gd name="connsiteY105" fmla="*/ 656058 h 855266"/>
                <a:gd name="connsiteX106" fmla="*/ 287671 w 1540675"/>
                <a:gd name="connsiteY106" fmla="*/ 649263 h 855266"/>
                <a:gd name="connsiteX107" fmla="*/ 288079 w 1540675"/>
                <a:gd name="connsiteY107" fmla="*/ 640566 h 855266"/>
                <a:gd name="connsiteX108" fmla="*/ 287399 w 1540675"/>
                <a:gd name="connsiteY108" fmla="*/ 638121 h 855266"/>
                <a:gd name="connsiteX109" fmla="*/ 286041 w 1540675"/>
                <a:gd name="connsiteY109" fmla="*/ 637033 h 855266"/>
                <a:gd name="connsiteX110" fmla="*/ 278295 w 1540675"/>
                <a:gd name="connsiteY110" fmla="*/ 632142 h 855266"/>
                <a:gd name="connsiteX111" fmla="*/ 269462 w 1540675"/>
                <a:gd name="connsiteY111" fmla="*/ 623445 h 855266"/>
                <a:gd name="connsiteX112" fmla="*/ 264978 w 1540675"/>
                <a:gd name="connsiteY112" fmla="*/ 621406 h 855266"/>
                <a:gd name="connsiteX113" fmla="*/ 263076 w 1540675"/>
                <a:gd name="connsiteY113" fmla="*/ 621406 h 855266"/>
                <a:gd name="connsiteX114" fmla="*/ 261989 w 1540675"/>
                <a:gd name="connsiteY114" fmla="*/ 623581 h 855266"/>
                <a:gd name="connsiteX115" fmla="*/ 261309 w 1540675"/>
                <a:gd name="connsiteY115" fmla="*/ 627657 h 855266"/>
                <a:gd name="connsiteX116" fmla="*/ 247177 w 1540675"/>
                <a:gd name="connsiteY116" fmla="*/ 642061 h 855266"/>
                <a:gd name="connsiteX117" fmla="*/ 235219 w 1540675"/>
                <a:gd name="connsiteY117" fmla="*/ 648856 h 855266"/>
                <a:gd name="connsiteX118" fmla="*/ 229376 w 1540675"/>
                <a:gd name="connsiteY118" fmla="*/ 655514 h 855266"/>
                <a:gd name="connsiteX119" fmla="*/ 224077 w 1540675"/>
                <a:gd name="connsiteY119" fmla="*/ 658775 h 855266"/>
                <a:gd name="connsiteX120" fmla="*/ 221223 w 1540675"/>
                <a:gd name="connsiteY120" fmla="*/ 659183 h 855266"/>
                <a:gd name="connsiteX121" fmla="*/ 217282 w 1540675"/>
                <a:gd name="connsiteY121" fmla="*/ 657009 h 855266"/>
                <a:gd name="connsiteX122" fmla="*/ 204780 w 1540675"/>
                <a:gd name="connsiteY122" fmla="*/ 647225 h 855266"/>
                <a:gd name="connsiteX123" fmla="*/ 194453 w 1540675"/>
                <a:gd name="connsiteY123" fmla="*/ 642741 h 855266"/>
                <a:gd name="connsiteX124" fmla="*/ 193366 w 1540675"/>
                <a:gd name="connsiteY124" fmla="*/ 640566 h 855266"/>
                <a:gd name="connsiteX125" fmla="*/ 193910 w 1540675"/>
                <a:gd name="connsiteY125" fmla="*/ 632278 h 855266"/>
                <a:gd name="connsiteX126" fmla="*/ 198665 w 1540675"/>
                <a:gd name="connsiteY126" fmla="*/ 622629 h 855266"/>
                <a:gd name="connsiteX127" fmla="*/ 193774 w 1540675"/>
                <a:gd name="connsiteY127" fmla="*/ 605100 h 855266"/>
                <a:gd name="connsiteX128" fmla="*/ 195268 w 1540675"/>
                <a:gd name="connsiteY128" fmla="*/ 598985 h 855266"/>
                <a:gd name="connsiteX129" fmla="*/ 199073 w 1540675"/>
                <a:gd name="connsiteY129" fmla="*/ 594773 h 855266"/>
                <a:gd name="connsiteX130" fmla="*/ 210216 w 1540675"/>
                <a:gd name="connsiteY130" fmla="*/ 588250 h 855266"/>
                <a:gd name="connsiteX131" fmla="*/ 211303 w 1540675"/>
                <a:gd name="connsiteY131" fmla="*/ 585125 h 855266"/>
                <a:gd name="connsiteX132" fmla="*/ 208857 w 1540675"/>
                <a:gd name="connsiteY132" fmla="*/ 568411 h 855266"/>
                <a:gd name="connsiteX133" fmla="*/ 202607 w 1540675"/>
                <a:gd name="connsiteY133" fmla="*/ 562160 h 855266"/>
                <a:gd name="connsiteX134" fmla="*/ 200840 w 1540675"/>
                <a:gd name="connsiteY134" fmla="*/ 558627 h 855266"/>
                <a:gd name="connsiteX135" fmla="*/ 202743 w 1540675"/>
                <a:gd name="connsiteY135" fmla="*/ 545039 h 855266"/>
                <a:gd name="connsiteX136" fmla="*/ 200025 w 1540675"/>
                <a:gd name="connsiteY136" fmla="*/ 536070 h 855266"/>
                <a:gd name="connsiteX137" fmla="*/ 204916 w 1540675"/>
                <a:gd name="connsiteY137" fmla="*/ 528460 h 855266"/>
                <a:gd name="connsiteX138" fmla="*/ 205324 w 1540675"/>
                <a:gd name="connsiteY138" fmla="*/ 515416 h 855266"/>
                <a:gd name="connsiteX139" fmla="*/ 209265 w 1540675"/>
                <a:gd name="connsiteY139" fmla="*/ 501827 h 855266"/>
                <a:gd name="connsiteX140" fmla="*/ 213477 w 1540675"/>
                <a:gd name="connsiteY140" fmla="*/ 481716 h 855266"/>
                <a:gd name="connsiteX141" fmla="*/ 212526 w 1540675"/>
                <a:gd name="connsiteY141" fmla="*/ 473019 h 855266"/>
                <a:gd name="connsiteX142" fmla="*/ 217826 w 1540675"/>
                <a:gd name="connsiteY142" fmla="*/ 463643 h 855266"/>
                <a:gd name="connsiteX143" fmla="*/ 219592 w 1540675"/>
                <a:gd name="connsiteY143" fmla="*/ 454131 h 855266"/>
                <a:gd name="connsiteX144" fmla="*/ 219864 w 1540675"/>
                <a:gd name="connsiteY144" fmla="*/ 447473 h 855266"/>
                <a:gd name="connsiteX145" fmla="*/ 219048 w 1540675"/>
                <a:gd name="connsiteY145" fmla="*/ 443396 h 855266"/>
                <a:gd name="connsiteX146" fmla="*/ 217146 w 1540675"/>
                <a:gd name="connsiteY146" fmla="*/ 441901 h 855266"/>
                <a:gd name="connsiteX147" fmla="*/ 213341 w 1540675"/>
                <a:gd name="connsiteY147" fmla="*/ 441901 h 855266"/>
                <a:gd name="connsiteX148" fmla="*/ 195812 w 1540675"/>
                <a:gd name="connsiteY148" fmla="*/ 445570 h 855266"/>
                <a:gd name="connsiteX149" fmla="*/ 190105 w 1540675"/>
                <a:gd name="connsiteY149" fmla="*/ 445027 h 855266"/>
                <a:gd name="connsiteX150" fmla="*/ 185077 w 1540675"/>
                <a:gd name="connsiteY150" fmla="*/ 443260 h 855266"/>
                <a:gd name="connsiteX151" fmla="*/ 182224 w 1540675"/>
                <a:gd name="connsiteY151" fmla="*/ 439999 h 855266"/>
                <a:gd name="connsiteX152" fmla="*/ 181408 w 1540675"/>
                <a:gd name="connsiteY152" fmla="*/ 432389 h 855266"/>
                <a:gd name="connsiteX153" fmla="*/ 177467 w 1540675"/>
                <a:gd name="connsiteY153" fmla="*/ 427361 h 855266"/>
                <a:gd name="connsiteX154" fmla="*/ 175429 w 1540675"/>
                <a:gd name="connsiteY154" fmla="*/ 426546 h 855266"/>
                <a:gd name="connsiteX155" fmla="*/ 167412 w 1540675"/>
                <a:gd name="connsiteY155" fmla="*/ 429535 h 855266"/>
                <a:gd name="connsiteX156" fmla="*/ 165645 w 1540675"/>
                <a:gd name="connsiteY156" fmla="*/ 429399 h 855266"/>
                <a:gd name="connsiteX157" fmla="*/ 164830 w 1540675"/>
                <a:gd name="connsiteY157" fmla="*/ 428041 h 855266"/>
                <a:gd name="connsiteX158" fmla="*/ 161569 w 1540675"/>
                <a:gd name="connsiteY158" fmla="*/ 421518 h 855266"/>
                <a:gd name="connsiteX159" fmla="*/ 148659 w 1540675"/>
                <a:gd name="connsiteY159" fmla="*/ 408881 h 855266"/>
                <a:gd name="connsiteX160" fmla="*/ 142409 w 1540675"/>
                <a:gd name="connsiteY160" fmla="*/ 394341 h 855266"/>
                <a:gd name="connsiteX161" fmla="*/ 129907 w 1540675"/>
                <a:gd name="connsiteY161" fmla="*/ 381568 h 855266"/>
                <a:gd name="connsiteX162" fmla="*/ 117950 w 1540675"/>
                <a:gd name="connsiteY162" fmla="*/ 364038 h 855266"/>
                <a:gd name="connsiteX163" fmla="*/ 94985 w 1540675"/>
                <a:gd name="connsiteY163" fmla="*/ 336590 h 855266"/>
                <a:gd name="connsiteX164" fmla="*/ 89413 w 1540675"/>
                <a:gd name="connsiteY164" fmla="*/ 331018 h 855266"/>
                <a:gd name="connsiteX165" fmla="*/ 72020 w 1540675"/>
                <a:gd name="connsiteY165" fmla="*/ 321506 h 855266"/>
                <a:gd name="connsiteX166" fmla="*/ 58296 w 1540675"/>
                <a:gd name="connsiteY166" fmla="*/ 307646 h 855266"/>
                <a:gd name="connsiteX167" fmla="*/ 44299 w 1540675"/>
                <a:gd name="connsiteY167" fmla="*/ 297726 h 855266"/>
                <a:gd name="connsiteX168" fmla="*/ 42940 w 1540675"/>
                <a:gd name="connsiteY168" fmla="*/ 296095 h 855266"/>
                <a:gd name="connsiteX169" fmla="*/ 42804 w 1540675"/>
                <a:gd name="connsiteY169" fmla="*/ 295008 h 855266"/>
                <a:gd name="connsiteX170" fmla="*/ 43620 w 1540675"/>
                <a:gd name="connsiteY170" fmla="*/ 294193 h 855266"/>
                <a:gd name="connsiteX171" fmla="*/ 47560 w 1540675"/>
                <a:gd name="connsiteY171" fmla="*/ 291475 h 855266"/>
                <a:gd name="connsiteX172" fmla="*/ 48511 w 1540675"/>
                <a:gd name="connsiteY172" fmla="*/ 286448 h 855266"/>
                <a:gd name="connsiteX173" fmla="*/ 43212 w 1540675"/>
                <a:gd name="connsiteY173" fmla="*/ 275984 h 855266"/>
                <a:gd name="connsiteX174" fmla="*/ 45794 w 1540675"/>
                <a:gd name="connsiteY174" fmla="*/ 265793 h 855266"/>
                <a:gd name="connsiteX175" fmla="*/ 42261 w 1540675"/>
                <a:gd name="connsiteY175" fmla="*/ 251661 h 855266"/>
                <a:gd name="connsiteX176" fmla="*/ 40359 w 1540675"/>
                <a:gd name="connsiteY176" fmla="*/ 246905 h 855266"/>
                <a:gd name="connsiteX177" fmla="*/ 30439 w 1540675"/>
                <a:gd name="connsiteY177" fmla="*/ 233724 h 855266"/>
                <a:gd name="connsiteX178" fmla="*/ 23916 w 1540675"/>
                <a:gd name="connsiteY178" fmla="*/ 221086 h 855266"/>
                <a:gd name="connsiteX179" fmla="*/ 13725 w 1540675"/>
                <a:gd name="connsiteY179" fmla="*/ 209400 h 855266"/>
                <a:gd name="connsiteX180" fmla="*/ 0 w 1540675"/>
                <a:gd name="connsiteY180" fmla="*/ 190240 h 855266"/>
                <a:gd name="connsiteX181" fmla="*/ 0 w 1540675"/>
                <a:gd name="connsiteY181" fmla="*/ 142952 h 855266"/>
                <a:gd name="connsiteX182" fmla="*/ 0 w 1540675"/>
                <a:gd name="connsiteY182" fmla="*/ 95528 h 855266"/>
                <a:gd name="connsiteX183" fmla="*/ 0 w 1540675"/>
                <a:gd name="connsiteY183" fmla="*/ 47832 h 855266"/>
                <a:gd name="connsiteX184" fmla="*/ 0 w 1540675"/>
                <a:gd name="connsiteY184" fmla="*/ 0 h 855266"/>
                <a:gd name="connsiteX185" fmla="*/ 23645 w 1540675"/>
                <a:gd name="connsiteY185" fmla="*/ 0 h 855266"/>
                <a:gd name="connsiteX186" fmla="*/ 78134 w 1540675"/>
                <a:gd name="connsiteY186" fmla="*/ 0 h 855266"/>
                <a:gd name="connsiteX187" fmla="*/ 132761 w 1540675"/>
                <a:gd name="connsiteY187" fmla="*/ 0 h 855266"/>
                <a:gd name="connsiteX188" fmla="*/ 187251 w 1540675"/>
                <a:gd name="connsiteY188" fmla="*/ 0 h 855266"/>
                <a:gd name="connsiteX189" fmla="*/ 241742 w 1540675"/>
                <a:gd name="connsiteY189" fmla="*/ 0 h 855266"/>
                <a:gd name="connsiteX190" fmla="*/ 254107 w 1540675"/>
                <a:gd name="connsiteY190" fmla="*/ 0 h 855266"/>
                <a:gd name="connsiteX191" fmla="*/ 296367 w 1540675"/>
                <a:gd name="connsiteY191" fmla="*/ 0 h 855266"/>
                <a:gd name="connsiteX192" fmla="*/ 350858 w 1540675"/>
                <a:gd name="connsiteY192" fmla="*/ 0 h 855266"/>
                <a:gd name="connsiteX193" fmla="*/ 405348 w 1540675"/>
                <a:gd name="connsiteY193" fmla="*/ 0 h 855266"/>
                <a:gd name="connsiteX194" fmla="*/ 459975 w 1540675"/>
                <a:gd name="connsiteY194" fmla="*/ 0 h 855266"/>
                <a:gd name="connsiteX195" fmla="*/ 514465 w 1540675"/>
                <a:gd name="connsiteY195" fmla="*/ 0 h 855266"/>
                <a:gd name="connsiteX196" fmla="*/ 569091 w 1540675"/>
                <a:gd name="connsiteY196" fmla="*/ 0 h 855266"/>
                <a:gd name="connsiteX197" fmla="*/ 623581 w 1540675"/>
                <a:gd name="connsiteY197" fmla="*/ 0 h 855266"/>
                <a:gd name="connsiteX198" fmla="*/ 678072 w 1540675"/>
                <a:gd name="connsiteY198" fmla="*/ 0 h 855266"/>
                <a:gd name="connsiteX199" fmla="*/ 732698 w 1540675"/>
                <a:gd name="connsiteY199" fmla="*/ 0 h 855266"/>
                <a:gd name="connsiteX200" fmla="*/ 773871 w 1540675"/>
                <a:gd name="connsiteY200" fmla="*/ 0 h 855266"/>
                <a:gd name="connsiteX201" fmla="*/ 787188 w 1540675"/>
                <a:gd name="connsiteY201" fmla="*/ 0 h 855266"/>
                <a:gd name="connsiteX202" fmla="*/ 841814 w 1540675"/>
                <a:gd name="connsiteY202" fmla="*/ 0 h 855266"/>
                <a:gd name="connsiteX203" fmla="*/ 896304 w 1540675"/>
                <a:gd name="connsiteY203" fmla="*/ 0 h 855266"/>
                <a:gd name="connsiteX204" fmla="*/ 950795 w 1540675"/>
                <a:gd name="connsiteY204" fmla="*/ 0 h 855266"/>
                <a:gd name="connsiteX205" fmla="*/ 1005421 w 1540675"/>
                <a:gd name="connsiteY205" fmla="*/ 0 h 855266"/>
                <a:gd name="connsiteX206" fmla="*/ 1059911 w 1540675"/>
                <a:gd name="connsiteY206" fmla="*/ 0 h 855266"/>
                <a:gd name="connsiteX207" fmla="*/ 1114401 w 1540675"/>
                <a:gd name="connsiteY207" fmla="*/ 0 h 855266"/>
                <a:gd name="connsiteX208" fmla="*/ 1169028 w 1540675"/>
                <a:gd name="connsiteY208" fmla="*/ 0 h 855266"/>
                <a:gd name="connsiteX209" fmla="*/ 1223518 w 1540675"/>
                <a:gd name="connsiteY209" fmla="*/ 0 h 855266"/>
                <a:gd name="connsiteX210" fmla="*/ 1278009 w 1540675"/>
                <a:gd name="connsiteY210" fmla="*/ 0 h 855266"/>
                <a:gd name="connsiteX211" fmla="*/ 1332634 w 1540675"/>
                <a:gd name="connsiteY211" fmla="*/ 0 h 855266"/>
                <a:gd name="connsiteX212" fmla="*/ 1387125 w 1540675"/>
                <a:gd name="connsiteY212" fmla="*/ 0 h 855266"/>
                <a:gd name="connsiteX213" fmla="*/ 1441751 w 1540675"/>
                <a:gd name="connsiteY213" fmla="*/ 0 h 855266"/>
                <a:gd name="connsiteX214" fmla="*/ 1496241 w 1540675"/>
                <a:gd name="connsiteY214" fmla="*/ 0 h 855266"/>
                <a:gd name="connsiteX215" fmla="*/ 1536871 w 1540675"/>
                <a:gd name="connsiteY215" fmla="*/ 0 h 855266"/>
                <a:gd name="connsiteX216" fmla="*/ 1537142 w 1540675"/>
                <a:gd name="connsiteY216" fmla="*/ 36825 h 855266"/>
                <a:gd name="connsiteX217" fmla="*/ 1537415 w 1540675"/>
                <a:gd name="connsiteY217" fmla="*/ 73650 h 855266"/>
                <a:gd name="connsiteX218" fmla="*/ 1537551 w 1540675"/>
                <a:gd name="connsiteY218" fmla="*/ 110339 h 855266"/>
                <a:gd name="connsiteX219" fmla="*/ 1537687 w 1540675"/>
                <a:gd name="connsiteY219" fmla="*/ 147028 h 855266"/>
                <a:gd name="connsiteX220" fmla="*/ 1537823 w 1540675"/>
                <a:gd name="connsiteY220" fmla="*/ 183446 h 855266"/>
                <a:gd name="connsiteX221" fmla="*/ 1538094 w 1540675"/>
                <a:gd name="connsiteY221" fmla="*/ 219727 h 855266"/>
                <a:gd name="connsiteX222" fmla="*/ 1538230 w 1540675"/>
                <a:gd name="connsiteY222" fmla="*/ 255873 h 855266"/>
                <a:gd name="connsiteX223" fmla="*/ 1538366 w 1540675"/>
                <a:gd name="connsiteY223" fmla="*/ 291883 h 855266"/>
                <a:gd name="connsiteX224" fmla="*/ 1538638 w 1540675"/>
                <a:gd name="connsiteY224" fmla="*/ 327893 h 855266"/>
                <a:gd name="connsiteX225" fmla="*/ 1538774 w 1540675"/>
                <a:gd name="connsiteY225" fmla="*/ 363631 h 855266"/>
                <a:gd name="connsiteX226" fmla="*/ 1538909 w 1540675"/>
                <a:gd name="connsiteY226" fmla="*/ 399233 h 855266"/>
                <a:gd name="connsiteX227" fmla="*/ 1539181 w 1540675"/>
                <a:gd name="connsiteY227" fmla="*/ 434835 h 855266"/>
                <a:gd name="connsiteX228" fmla="*/ 1539317 w 1540675"/>
                <a:gd name="connsiteY228" fmla="*/ 470165 h 855266"/>
                <a:gd name="connsiteX229" fmla="*/ 1539453 w 1540675"/>
                <a:gd name="connsiteY229" fmla="*/ 505496 h 855266"/>
                <a:gd name="connsiteX230" fmla="*/ 1539724 w 1540675"/>
                <a:gd name="connsiteY230" fmla="*/ 540555 h 855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</a:cxnLst>
              <a:rect l="l" t="t" r="r" b="b"/>
              <a:pathLst>
                <a:path w="1540675" h="855266">
                  <a:moveTo>
                    <a:pt x="1539860" y="575613"/>
                  </a:moveTo>
                  <a:lnTo>
                    <a:pt x="1539996" y="618145"/>
                  </a:lnTo>
                  <a:lnTo>
                    <a:pt x="1540268" y="660406"/>
                  </a:lnTo>
                  <a:lnTo>
                    <a:pt x="1540404" y="702666"/>
                  </a:lnTo>
                  <a:lnTo>
                    <a:pt x="1540676" y="744655"/>
                  </a:lnTo>
                  <a:lnTo>
                    <a:pt x="1540676" y="745199"/>
                  </a:lnTo>
                  <a:lnTo>
                    <a:pt x="1540540" y="745742"/>
                  </a:lnTo>
                  <a:lnTo>
                    <a:pt x="1540540" y="746286"/>
                  </a:lnTo>
                  <a:lnTo>
                    <a:pt x="1540540" y="746829"/>
                  </a:lnTo>
                  <a:lnTo>
                    <a:pt x="1539589" y="746829"/>
                  </a:lnTo>
                  <a:lnTo>
                    <a:pt x="1538502" y="746829"/>
                  </a:lnTo>
                  <a:lnTo>
                    <a:pt x="1537551" y="746829"/>
                  </a:lnTo>
                  <a:lnTo>
                    <a:pt x="1536463" y="746829"/>
                  </a:lnTo>
                  <a:lnTo>
                    <a:pt x="1508471" y="746829"/>
                  </a:lnTo>
                  <a:lnTo>
                    <a:pt x="1480478" y="746829"/>
                  </a:lnTo>
                  <a:lnTo>
                    <a:pt x="1452350" y="746829"/>
                  </a:lnTo>
                  <a:lnTo>
                    <a:pt x="1424357" y="746829"/>
                  </a:lnTo>
                  <a:lnTo>
                    <a:pt x="1396365" y="746829"/>
                  </a:lnTo>
                  <a:lnTo>
                    <a:pt x="1368236" y="746829"/>
                  </a:lnTo>
                  <a:lnTo>
                    <a:pt x="1340244" y="746829"/>
                  </a:lnTo>
                  <a:lnTo>
                    <a:pt x="1312251" y="746829"/>
                  </a:lnTo>
                  <a:lnTo>
                    <a:pt x="1284123" y="746829"/>
                  </a:lnTo>
                  <a:lnTo>
                    <a:pt x="1256130" y="746829"/>
                  </a:lnTo>
                  <a:lnTo>
                    <a:pt x="1228138" y="746829"/>
                  </a:lnTo>
                  <a:lnTo>
                    <a:pt x="1200009" y="746829"/>
                  </a:lnTo>
                  <a:lnTo>
                    <a:pt x="1172017" y="746829"/>
                  </a:lnTo>
                  <a:lnTo>
                    <a:pt x="1144024" y="746829"/>
                  </a:lnTo>
                  <a:lnTo>
                    <a:pt x="1115896" y="746829"/>
                  </a:lnTo>
                  <a:lnTo>
                    <a:pt x="1087903" y="746829"/>
                  </a:lnTo>
                  <a:lnTo>
                    <a:pt x="1059911" y="746829"/>
                  </a:lnTo>
                  <a:lnTo>
                    <a:pt x="1031783" y="746829"/>
                  </a:lnTo>
                  <a:lnTo>
                    <a:pt x="1003790" y="746829"/>
                  </a:lnTo>
                  <a:lnTo>
                    <a:pt x="975797" y="746829"/>
                  </a:lnTo>
                  <a:lnTo>
                    <a:pt x="947670" y="746829"/>
                  </a:lnTo>
                  <a:lnTo>
                    <a:pt x="919677" y="746829"/>
                  </a:lnTo>
                  <a:lnTo>
                    <a:pt x="891684" y="746829"/>
                  </a:lnTo>
                  <a:lnTo>
                    <a:pt x="863691" y="746829"/>
                  </a:lnTo>
                  <a:lnTo>
                    <a:pt x="835564" y="746829"/>
                  </a:lnTo>
                  <a:lnTo>
                    <a:pt x="807571" y="746829"/>
                  </a:lnTo>
                  <a:lnTo>
                    <a:pt x="779578" y="746829"/>
                  </a:lnTo>
                  <a:lnTo>
                    <a:pt x="751450" y="746829"/>
                  </a:lnTo>
                  <a:lnTo>
                    <a:pt x="723458" y="746829"/>
                  </a:lnTo>
                  <a:lnTo>
                    <a:pt x="695465" y="746829"/>
                  </a:lnTo>
                  <a:lnTo>
                    <a:pt x="667337" y="746829"/>
                  </a:lnTo>
                  <a:lnTo>
                    <a:pt x="639344" y="746829"/>
                  </a:lnTo>
                  <a:lnTo>
                    <a:pt x="639344" y="769522"/>
                  </a:lnTo>
                  <a:lnTo>
                    <a:pt x="639344" y="792079"/>
                  </a:lnTo>
                  <a:lnTo>
                    <a:pt x="639344" y="814500"/>
                  </a:lnTo>
                  <a:lnTo>
                    <a:pt x="639208" y="837057"/>
                  </a:lnTo>
                  <a:lnTo>
                    <a:pt x="630783" y="832302"/>
                  </a:lnTo>
                  <a:lnTo>
                    <a:pt x="625212" y="826866"/>
                  </a:lnTo>
                  <a:lnTo>
                    <a:pt x="620592" y="820615"/>
                  </a:lnTo>
                  <a:lnTo>
                    <a:pt x="611895" y="803222"/>
                  </a:lnTo>
                  <a:lnTo>
                    <a:pt x="607003" y="796835"/>
                  </a:lnTo>
                  <a:lnTo>
                    <a:pt x="602655" y="793031"/>
                  </a:lnTo>
                  <a:lnTo>
                    <a:pt x="598170" y="792759"/>
                  </a:lnTo>
                  <a:lnTo>
                    <a:pt x="592735" y="794933"/>
                  </a:lnTo>
                  <a:lnTo>
                    <a:pt x="588522" y="799010"/>
                  </a:lnTo>
                  <a:lnTo>
                    <a:pt x="587164" y="806212"/>
                  </a:lnTo>
                  <a:lnTo>
                    <a:pt x="583087" y="814636"/>
                  </a:lnTo>
                  <a:lnTo>
                    <a:pt x="583359" y="821702"/>
                  </a:lnTo>
                  <a:lnTo>
                    <a:pt x="585125" y="825235"/>
                  </a:lnTo>
                  <a:lnTo>
                    <a:pt x="584582" y="827274"/>
                  </a:lnTo>
                  <a:lnTo>
                    <a:pt x="581864" y="828769"/>
                  </a:lnTo>
                  <a:lnTo>
                    <a:pt x="561481" y="826187"/>
                  </a:lnTo>
                  <a:lnTo>
                    <a:pt x="543816" y="829720"/>
                  </a:lnTo>
                  <a:lnTo>
                    <a:pt x="531722" y="827002"/>
                  </a:lnTo>
                  <a:lnTo>
                    <a:pt x="508486" y="828361"/>
                  </a:lnTo>
                  <a:lnTo>
                    <a:pt x="488374" y="825915"/>
                  </a:lnTo>
                  <a:lnTo>
                    <a:pt x="481445" y="827138"/>
                  </a:lnTo>
                  <a:lnTo>
                    <a:pt x="476960" y="830943"/>
                  </a:lnTo>
                  <a:lnTo>
                    <a:pt x="471389" y="840455"/>
                  </a:lnTo>
                  <a:lnTo>
                    <a:pt x="469894" y="842221"/>
                  </a:lnTo>
                  <a:lnTo>
                    <a:pt x="467720" y="842493"/>
                  </a:lnTo>
                  <a:lnTo>
                    <a:pt x="434971" y="837330"/>
                  </a:lnTo>
                  <a:lnTo>
                    <a:pt x="426274" y="837194"/>
                  </a:lnTo>
                  <a:lnTo>
                    <a:pt x="417170" y="843444"/>
                  </a:lnTo>
                  <a:lnTo>
                    <a:pt x="414317" y="847793"/>
                  </a:lnTo>
                  <a:lnTo>
                    <a:pt x="413637" y="853636"/>
                  </a:lnTo>
                  <a:lnTo>
                    <a:pt x="411599" y="855266"/>
                  </a:lnTo>
                  <a:lnTo>
                    <a:pt x="408745" y="854995"/>
                  </a:lnTo>
                  <a:lnTo>
                    <a:pt x="401408" y="851190"/>
                  </a:lnTo>
                  <a:lnTo>
                    <a:pt x="393798" y="844939"/>
                  </a:lnTo>
                  <a:lnTo>
                    <a:pt x="389993" y="840319"/>
                  </a:lnTo>
                  <a:lnTo>
                    <a:pt x="389178" y="829856"/>
                  </a:lnTo>
                  <a:lnTo>
                    <a:pt x="383063" y="818034"/>
                  </a:lnTo>
                  <a:lnTo>
                    <a:pt x="381976" y="807298"/>
                  </a:lnTo>
                  <a:lnTo>
                    <a:pt x="378035" y="798194"/>
                  </a:lnTo>
                  <a:lnTo>
                    <a:pt x="372056" y="789226"/>
                  </a:lnTo>
                  <a:lnTo>
                    <a:pt x="366077" y="783247"/>
                  </a:lnTo>
                  <a:lnTo>
                    <a:pt x="360098" y="781345"/>
                  </a:lnTo>
                  <a:lnTo>
                    <a:pt x="348956" y="782567"/>
                  </a:lnTo>
                  <a:lnTo>
                    <a:pt x="346645" y="781616"/>
                  </a:lnTo>
                  <a:lnTo>
                    <a:pt x="334687" y="769658"/>
                  </a:lnTo>
                  <a:lnTo>
                    <a:pt x="331019" y="764494"/>
                  </a:lnTo>
                  <a:lnTo>
                    <a:pt x="329932" y="759738"/>
                  </a:lnTo>
                  <a:lnTo>
                    <a:pt x="334008" y="748188"/>
                  </a:lnTo>
                  <a:lnTo>
                    <a:pt x="332786" y="741802"/>
                  </a:lnTo>
                  <a:lnTo>
                    <a:pt x="329796" y="733920"/>
                  </a:lnTo>
                  <a:lnTo>
                    <a:pt x="325583" y="727398"/>
                  </a:lnTo>
                  <a:lnTo>
                    <a:pt x="318653" y="721690"/>
                  </a:lnTo>
                  <a:lnTo>
                    <a:pt x="312403" y="709325"/>
                  </a:lnTo>
                  <a:lnTo>
                    <a:pt x="300852" y="691931"/>
                  </a:lnTo>
                  <a:lnTo>
                    <a:pt x="297727" y="678479"/>
                  </a:lnTo>
                  <a:lnTo>
                    <a:pt x="293242" y="667200"/>
                  </a:lnTo>
                  <a:lnTo>
                    <a:pt x="292020" y="656058"/>
                  </a:lnTo>
                  <a:lnTo>
                    <a:pt x="287671" y="649263"/>
                  </a:lnTo>
                  <a:lnTo>
                    <a:pt x="288079" y="640566"/>
                  </a:lnTo>
                  <a:lnTo>
                    <a:pt x="287399" y="638121"/>
                  </a:lnTo>
                  <a:lnTo>
                    <a:pt x="286041" y="637033"/>
                  </a:lnTo>
                  <a:lnTo>
                    <a:pt x="278295" y="632142"/>
                  </a:lnTo>
                  <a:lnTo>
                    <a:pt x="269462" y="623445"/>
                  </a:lnTo>
                  <a:lnTo>
                    <a:pt x="264978" y="621406"/>
                  </a:lnTo>
                  <a:lnTo>
                    <a:pt x="263076" y="621406"/>
                  </a:lnTo>
                  <a:lnTo>
                    <a:pt x="261989" y="623581"/>
                  </a:lnTo>
                  <a:lnTo>
                    <a:pt x="261309" y="627657"/>
                  </a:lnTo>
                  <a:lnTo>
                    <a:pt x="247177" y="642061"/>
                  </a:lnTo>
                  <a:lnTo>
                    <a:pt x="235219" y="648856"/>
                  </a:lnTo>
                  <a:lnTo>
                    <a:pt x="229376" y="655514"/>
                  </a:lnTo>
                  <a:lnTo>
                    <a:pt x="224077" y="658775"/>
                  </a:lnTo>
                  <a:lnTo>
                    <a:pt x="221223" y="659183"/>
                  </a:lnTo>
                  <a:lnTo>
                    <a:pt x="217282" y="657009"/>
                  </a:lnTo>
                  <a:lnTo>
                    <a:pt x="204780" y="647225"/>
                  </a:lnTo>
                  <a:lnTo>
                    <a:pt x="194453" y="642741"/>
                  </a:lnTo>
                  <a:lnTo>
                    <a:pt x="193366" y="640566"/>
                  </a:lnTo>
                  <a:lnTo>
                    <a:pt x="193910" y="632278"/>
                  </a:lnTo>
                  <a:lnTo>
                    <a:pt x="198665" y="622629"/>
                  </a:lnTo>
                  <a:lnTo>
                    <a:pt x="193774" y="605100"/>
                  </a:lnTo>
                  <a:lnTo>
                    <a:pt x="195268" y="598985"/>
                  </a:lnTo>
                  <a:lnTo>
                    <a:pt x="199073" y="594773"/>
                  </a:lnTo>
                  <a:lnTo>
                    <a:pt x="210216" y="588250"/>
                  </a:lnTo>
                  <a:lnTo>
                    <a:pt x="211303" y="585125"/>
                  </a:lnTo>
                  <a:lnTo>
                    <a:pt x="208857" y="568411"/>
                  </a:lnTo>
                  <a:lnTo>
                    <a:pt x="202607" y="562160"/>
                  </a:lnTo>
                  <a:lnTo>
                    <a:pt x="200840" y="558627"/>
                  </a:lnTo>
                  <a:lnTo>
                    <a:pt x="202743" y="545039"/>
                  </a:lnTo>
                  <a:lnTo>
                    <a:pt x="200025" y="536070"/>
                  </a:lnTo>
                  <a:lnTo>
                    <a:pt x="204916" y="528460"/>
                  </a:lnTo>
                  <a:lnTo>
                    <a:pt x="205324" y="515416"/>
                  </a:lnTo>
                  <a:lnTo>
                    <a:pt x="209265" y="501827"/>
                  </a:lnTo>
                  <a:lnTo>
                    <a:pt x="213477" y="481716"/>
                  </a:lnTo>
                  <a:lnTo>
                    <a:pt x="212526" y="473019"/>
                  </a:lnTo>
                  <a:lnTo>
                    <a:pt x="217826" y="463643"/>
                  </a:lnTo>
                  <a:lnTo>
                    <a:pt x="219592" y="454131"/>
                  </a:lnTo>
                  <a:lnTo>
                    <a:pt x="219864" y="447473"/>
                  </a:lnTo>
                  <a:lnTo>
                    <a:pt x="219048" y="443396"/>
                  </a:lnTo>
                  <a:lnTo>
                    <a:pt x="217146" y="441901"/>
                  </a:lnTo>
                  <a:lnTo>
                    <a:pt x="213341" y="441901"/>
                  </a:lnTo>
                  <a:lnTo>
                    <a:pt x="195812" y="445570"/>
                  </a:lnTo>
                  <a:lnTo>
                    <a:pt x="190105" y="445027"/>
                  </a:lnTo>
                  <a:lnTo>
                    <a:pt x="185077" y="443260"/>
                  </a:lnTo>
                  <a:lnTo>
                    <a:pt x="182224" y="439999"/>
                  </a:lnTo>
                  <a:lnTo>
                    <a:pt x="181408" y="432389"/>
                  </a:lnTo>
                  <a:lnTo>
                    <a:pt x="177467" y="427361"/>
                  </a:lnTo>
                  <a:lnTo>
                    <a:pt x="175429" y="426546"/>
                  </a:lnTo>
                  <a:lnTo>
                    <a:pt x="167412" y="429535"/>
                  </a:lnTo>
                  <a:lnTo>
                    <a:pt x="165645" y="429399"/>
                  </a:lnTo>
                  <a:lnTo>
                    <a:pt x="164830" y="428041"/>
                  </a:lnTo>
                  <a:lnTo>
                    <a:pt x="161569" y="421518"/>
                  </a:lnTo>
                  <a:lnTo>
                    <a:pt x="148659" y="408881"/>
                  </a:lnTo>
                  <a:lnTo>
                    <a:pt x="142409" y="394341"/>
                  </a:lnTo>
                  <a:lnTo>
                    <a:pt x="129907" y="381568"/>
                  </a:lnTo>
                  <a:lnTo>
                    <a:pt x="117950" y="364038"/>
                  </a:lnTo>
                  <a:lnTo>
                    <a:pt x="94985" y="336590"/>
                  </a:lnTo>
                  <a:lnTo>
                    <a:pt x="89413" y="331018"/>
                  </a:lnTo>
                  <a:lnTo>
                    <a:pt x="72020" y="321506"/>
                  </a:lnTo>
                  <a:lnTo>
                    <a:pt x="58296" y="307646"/>
                  </a:lnTo>
                  <a:lnTo>
                    <a:pt x="44299" y="297726"/>
                  </a:lnTo>
                  <a:lnTo>
                    <a:pt x="42940" y="296095"/>
                  </a:lnTo>
                  <a:lnTo>
                    <a:pt x="42804" y="295008"/>
                  </a:lnTo>
                  <a:lnTo>
                    <a:pt x="43620" y="294193"/>
                  </a:lnTo>
                  <a:lnTo>
                    <a:pt x="47560" y="291475"/>
                  </a:lnTo>
                  <a:lnTo>
                    <a:pt x="48511" y="286448"/>
                  </a:lnTo>
                  <a:lnTo>
                    <a:pt x="43212" y="275984"/>
                  </a:lnTo>
                  <a:lnTo>
                    <a:pt x="45794" y="265793"/>
                  </a:lnTo>
                  <a:lnTo>
                    <a:pt x="42261" y="251661"/>
                  </a:lnTo>
                  <a:lnTo>
                    <a:pt x="40359" y="246905"/>
                  </a:lnTo>
                  <a:lnTo>
                    <a:pt x="30439" y="233724"/>
                  </a:lnTo>
                  <a:lnTo>
                    <a:pt x="23916" y="221086"/>
                  </a:lnTo>
                  <a:lnTo>
                    <a:pt x="13725" y="209400"/>
                  </a:lnTo>
                  <a:lnTo>
                    <a:pt x="0" y="190240"/>
                  </a:lnTo>
                  <a:lnTo>
                    <a:pt x="0" y="142952"/>
                  </a:lnTo>
                  <a:lnTo>
                    <a:pt x="0" y="95528"/>
                  </a:lnTo>
                  <a:lnTo>
                    <a:pt x="0" y="47832"/>
                  </a:lnTo>
                  <a:lnTo>
                    <a:pt x="0" y="0"/>
                  </a:lnTo>
                  <a:lnTo>
                    <a:pt x="23645" y="0"/>
                  </a:lnTo>
                  <a:lnTo>
                    <a:pt x="78134" y="0"/>
                  </a:lnTo>
                  <a:lnTo>
                    <a:pt x="132761" y="0"/>
                  </a:lnTo>
                  <a:lnTo>
                    <a:pt x="187251" y="0"/>
                  </a:lnTo>
                  <a:lnTo>
                    <a:pt x="241742" y="0"/>
                  </a:lnTo>
                  <a:lnTo>
                    <a:pt x="254107" y="0"/>
                  </a:lnTo>
                  <a:lnTo>
                    <a:pt x="296367" y="0"/>
                  </a:lnTo>
                  <a:lnTo>
                    <a:pt x="350858" y="0"/>
                  </a:lnTo>
                  <a:lnTo>
                    <a:pt x="405348" y="0"/>
                  </a:lnTo>
                  <a:lnTo>
                    <a:pt x="459975" y="0"/>
                  </a:lnTo>
                  <a:lnTo>
                    <a:pt x="514465" y="0"/>
                  </a:lnTo>
                  <a:lnTo>
                    <a:pt x="569091" y="0"/>
                  </a:lnTo>
                  <a:lnTo>
                    <a:pt x="623581" y="0"/>
                  </a:lnTo>
                  <a:lnTo>
                    <a:pt x="678072" y="0"/>
                  </a:lnTo>
                  <a:lnTo>
                    <a:pt x="732698" y="0"/>
                  </a:lnTo>
                  <a:lnTo>
                    <a:pt x="773871" y="0"/>
                  </a:lnTo>
                  <a:lnTo>
                    <a:pt x="787188" y="0"/>
                  </a:lnTo>
                  <a:lnTo>
                    <a:pt x="841814" y="0"/>
                  </a:lnTo>
                  <a:lnTo>
                    <a:pt x="896304" y="0"/>
                  </a:lnTo>
                  <a:lnTo>
                    <a:pt x="950795" y="0"/>
                  </a:lnTo>
                  <a:lnTo>
                    <a:pt x="1005421" y="0"/>
                  </a:lnTo>
                  <a:lnTo>
                    <a:pt x="1059911" y="0"/>
                  </a:lnTo>
                  <a:lnTo>
                    <a:pt x="1114401" y="0"/>
                  </a:lnTo>
                  <a:lnTo>
                    <a:pt x="1169028" y="0"/>
                  </a:lnTo>
                  <a:lnTo>
                    <a:pt x="1223518" y="0"/>
                  </a:lnTo>
                  <a:lnTo>
                    <a:pt x="1278009" y="0"/>
                  </a:lnTo>
                  <a:lnTo>
                    <a:pt x="1332634" y="0"/>
                  </a:lnTo>
                  <a:lnTo>
                    <a:pt x="1387125" y="0"/>
                  </a:lnTo>
                  <a:lnTo>
                    <a:pt x="1441751" y="0"/>
                  </a:lnTo>
                  <a:lnTo>
                    <a:pt x="1496241" y="0"/>
                  </a:lnTo>
                  <a:lnTo>
                    <a:pt x="1536871" y="0"/>
                  </a:lnTo>
                  <a:lnTo>
                    <a:pt x="1537142" y="36825"/>
                  </a:lnTo>
                  <a:lnTo>
                    <a:pt x="1537415" y="73650"/>
                  </a:lnTo>
                  <a:lnTo>
                    <a:pt x="1537551" y="110339"/>
                  </a:lnTo>
                  <a:lnTo>
                    <a:pt x="1537687" y="147028"/>
                  </a:lnTo>
                  <a:lnTo>
                    <a:pt x="1537823" y="183446"/>
                  </a:lnTo>
                  <a:lnTo>
                    <a:pt x="1538094" y="219727"/>
                  </a:lnTo>
                  <a:lnTo>
                    <a:pt x="1538230" y="255873"/>
                  </a:lnTo>
                  <a:lnTo>
                    <a:pt x="1538366" y="291883"/>
                  </a:lnTo>
                  <a:lnTo>
                    <a:pt x="1538638" y="327893"/>
                  </a:lnTo>
                  <a:lnTo>
                    <a:pt x="1538774" y="363631"/>
                  </a:lnTo>
                  <a:lnTo>
                    <a:pt x="1538909" y="399233"/>
                  </a:lnTo>
                  <a:lnTo>
                    <a:pt x="1539181" y="434835"/>
                  </a:lnTo>
                  <a:lnTo>
                    <a:pt x="1539317" y="470165"/>
                  </a:lnTo>
                  <a:lnTo>
                    <a:pt x="1539453" y="505496"/>
                  </a:lnTo>
                  <a:lnTo>
                    <a:pt x="1539724" y="54055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63EE26B7-E30A-0B66-614D-43B364BCBA72}"/>
                </a:ext>
              </a:extLst>
            </p:cNvPr>
            <p:cNvSpPr/>
            <p:nvPr/>
          </p:nvSpPr>
          <p:spPr>
            <a:xfrm>
              <a:off x="15558512" y="9479134"/>
              <a:ext cx="1134240" cy="427360"/>
            </a:xfrm>
            <a:custGeom>
              <a:avLst/>
              <a:gdLst>
                <a:gd name="connsiteX0" fmla="*/ 1068879 w 1134240"/>
                <a:gd name="connsiteY0" fmla="*/ 10735 h 427360"/>
                <a:gd name="connsiteX1" fmla="*/ 1065482 w 1134240"/>
                <a:gd name="connsiteY1" fmla="*/ 23100 h 427360"/>
                <a:gd name="connsiteX2" fmla="*/ 1067248 w 1134240"/>
                <a:gd name="connsiteY2" fmla="*/ 30166 h 427360"/>
                <a:gd name="connsiteX3" fmla="*/ 1074043 w 1134240"/>
                <a:gd name="connsiteY3" fmla="*/ 37504 h 427360"/>
                <a:gd name="connsiteX4" fmla="*/ 1081516 w 1134240"/>
                <a:gd name="connsiteY4" fmla="*/ 55713 h 427360"/>
                <a:gd name="connsiteX5" fmla="*/ 1087495 w 1134240"/>
                <a:gd name="connsiteY5" fmla="*/ 80172 h 427360"/>
                <a:gd name="connsiteX6" fmla="*/ 1079479 w 1134240"/>
                <a:gd name="connsiteY6" fmla="*/ 70253 h 427360"/>
                <a:gd name="connsiteX7" fmla="*/ 1070918 w 1134240"/>
                <a:gd name="connsiteY7" fmla="*/ 64953 h 427360"/>
                <a:gd name="connsiteX8" fmla="*/ 1057601 w 1134240"/>
                <a:gd name="connsiteY8" fmla="*/ 60877 h 427360"/>
                <a:gd name="connsiteX9" fmla="*/ 1045643 w 1134240"/>
                <a:gd name="connsiteY9" fmla="*/ 53810 h 427360"/>
                <a:gd name="connsiteX10" fmla="*/ 1046458 w 1134240"/>
                <a:gd name="connsiteY10" fmla="*/ 64002 h 427360"/>
                <a:gd name="connsiteX11" fmla="*/ 1045371 w 1134240"/>
                <a:gd name="connsiteY11" fmla="*/ 75009 h 427360"/>
                <a:gd name="connsiteX12" fmla="*/ 1036267 w 1134240"/>
                <a:gd name="connsiteY12" fmla="*/ 71611 h 427360"/>
                <a:gd name="connsiteX13" fmla="*/ 1030016 w 1134240"/>
                <a:gd name="connsiteY13" fmla="*/ 67943 h 427360"/>
                <a:gd name="connsiteX14" fmla="*/ 1035587 w 1134240"/>
                <a:gd name="connsiteY14" fmla="*/ 79629 h 427360"/>
                <a:gd name="connsiteX15" fmla="*/ 1023630 w 1134240"/>
                <a:gd name="connsiteY15" fmla="*/ 76096 h 427360"/>
                <a:gd name="connsiteX16" fmla="*/ 1015612 w 1134240"/>
                <a:gd name="connsiteY16" fmla="*/ 76775 h 427360"/>
                <a:gd name="connsiteX17" fmla="*/ 1010448 w 1134240"/>
                <a:gd name="connsiteY17" fmla="*/ 87103 h 427360"/>
                <a:gd name="connsiteX18" fmla="*/ 1003518 w 1134240"/>
                <a:gd name="connsiteY18" fmla="*/ 93354 h 427360"/>
                <a:gd name="connsiteX19" fmla="*/ 993190 w 1134240"/>
                <a:gd name="connsiteY19" fmla="*/ 95391 h 427360"/>
                <a:gd name="connsiteX20" fmla="*/ 977835 w 1134240"/>
                <a:gd name="connsiteY20" fmla="*/ 85880 h 427360"/>
                <a:gd name="connsiteX21" fmla="*/ 972943 w 1134240"/>
                <a:gd name="connsiteY21" fmla="*/ 74465 h 427360"/>
                <a:gd name="connsiteX22" fmla="*/ 970906 w 1134240"/>
                <a:gd name="connsiteY22" fmla="*/ 61692 h 427360"/>
                <a:gd name="connsiteX23" fmla="*/ 970090 w 1134240"/>
                <a:gd name="connsiteY23" fmla="*/ 76775 h 427360"/>
                <a:gd name="connsiteX24" fmla="*/ 972807 w 1134240"/>
                <a:gd name="connsiteY24" fmla="*/ 92538 h 427360"/>
                <a:gd name="connsiteX25" fmla="*/ 971857 w 1134240"/>
                <a:gd name="connsiteY25" fmla="*/ 104496 h 427360"/>
                <a:gd name="connsiteX26" fmla="*/ 986532 w 1134240"/>
                <a:gd name="connsiteY26" fmla="*/ 106670 h 427360"/>
                <a:gd name="connsiteX27" fmla="*/ 1000257 w 1134240"/>
                <a:gd name="connsiteY27" fmla="*/ 104768 h 427360"/>
                <a:gd name="connsiteX28" fmla="*/ 1018873 w 1134240"/>
                <a:gd name="connsiteY28" fmla="*/ 105312 h 427360"/>
                <a:gd name="connsiteX29" fmla="*/ 1030967 w 1134240"/>
                <a:gd name="connsiteY29" fmla="*/ 103001 h 427360"/>
                <a:gd name="connsiteX30" fmla="*/ 1038305 w 1134240"/>
                <a:gd name="connsiteY30" fmla="*/ 99197 h 427360"/>
                <a:gd name="connsiteX31" fmla="*/ 1055834 w 1134240"/>
                <a:gd name="connsiteY31" fmla="*/ 102458 h 427360"/>
                <a:gd name="connsiteX32" fmla="*/ 1057057 w 1134240"/>
                <a:gd name="connsiteY32" fmla="*/ 116862 h 427360"/>
                <a:gd name="connsiteX33" fmla="*/ 1055019 w 1134240"/>
                <a:gd name="connsiteY33" fmla="*/ 131130 h 427360"/>
                <a:gd name="connsiteX34" fmla="*/ 1054068 w 1134240"/>
                <a:gd name="connsiteY34" fmla="*/ 146349 h 427360"/>
                <a:gd name="connsiteX35" fmla="*/ 1058960 w 1134240"/>
                <a:gd name="connsiteY35" fmla="*/ 146213 h 427360"/>
                <a:gd name="connsiteX36" fmla="*/ 1064667 w 1134240"/>
                <a:gd name="connsiteY36" fmla="*/ 141321 h 427360"/>
                <a:gd name="connsiteX37" fmla="*/ 1067520 w 1134240"/>
                <a:gd name="connsiteY37" fmla="*/ 114008 h 427360"/>
                <a:gd name="connsiteX38" fmla="*/ 1083555 w 1134240"/>
                <a:gd name="connsiteY38" fmla="*/ 103952 h 427360"/>
                <a:gd name="connsiteX39" fmla="*/ 1088855 w 1134240"/>
                <a:gd name="connsiteY39" fmla="*/ 104632 h 427360"/>
                <a:gd name="connsiteX40" fmla="*/ 1094018 w 1134240"/>
                <a:gd name="connsiteY40" fmla="*/ 113464 h 427360"/>
                <a:gd name="connsiteX41" fmla="*/ 1095785 w 1134240"/>
                <a:gd name="connsiteY41" fmla="*/ 122433 h 427360"/>
                <a:gd name="connsiteX42" fmla="*/ 1097552 w 1134240"/>
                <a:gd name="connsiteY42" fmla="*/ 134663 h 427360"/>
                <a:gd name="connsiteX43" fmla="*/ 1093746 w 1134240"/>
                <a:gd name="connsiteY43" fmla="*/ 153279 h 427360"/>
                <a:gd name="connsiteX44" fmla="*/ 1069151 w 1134240"/>
                <a:gd name="connsiteY44" fmla="*/ 175021 h 427360"/>
                <a:gd name="connsiteX45" fmla="*/ 1051622 w 1134240"/>
                <a:gd name="connsiteY45" fmla="*/ 194996 h 427360"/>
                <a:gd name="connsiteX46" fmla="*/ 1042653 w 1134240"/>
                <a:gd name="connsiteY46" fmla="*/ 199073 h 427360"/>
                <a:gd name="connsiteX47" fmla="*/ 1029744 w 1134240"/>
                <a:gd name="connsiteY47" fmla="*/ 196763 h 427360"/>
                <a:gd name="connsiteX48" fmla="*/ 1015069 w 1134240"/>
                <a:gd name="connsiteY48" fmla="*/ 191735 h 427360"/>
                <a:gd name="connsiteX49" fmla="*/ 1007866 w 1134240"/>
                <a:gd name="connsiteY49" fmla="*/ 190784 h 427360"/>
                <a:gd name="connsiteX50" fmla="*/ 1002431 w 1134240"/>
                <a:gd name="connsiteY50" fmla="*/ 192414 h 427360"/>
                <a:gd name="connsiteX51" fmla="*/ 999034 w 1134240"/>
                <a:gd name="connsiteY51" fmla="*/ 186299 h 427360"/>
                <a:gd name="connsiteX52" fmla="*/ 996860 w 1134240"/>
                <a:gd name="connsiteY52" fmla="*/ 175021 h 427360"/>
                <a:gd name="connsiteX53" fmla="*/ 991153 w 1134240"/>
                <a:gd name="connsiteY53" fmla="*/ 171216 h 427360"/>
                <a:gd name="connsiteX54" fmla="*/ 986804 w 1134240"/>
                <a:gd name="connsiteY54" fmla="*/ 171624 h 427360"/>
                <a:gd name="connsiteX55" fmla="*/ 983814 w 1134240"/>
                <a:gd name="connsiteY55" fmla="*/ 183581 h 427360"/>
                <a:gd name="connsiteX56" fmla="*/ 970090 w 1134240"/>
                <a:gd name="connsiteY56" fmla="*/ 186978 h 427360"/>
                <a:gd name="connsiteX57" fmla="*/ 951474 w 1134240"/>
                <a:gd name="connsiteY57" fmla="*/ 182087 h 427360"/>
                <a:gd name="connsiteX58" fmla="*/ 931906 w 1134240"/>
                <a:gd name="connsiteY58" fmla="*/ 172031 h 427360"/>
                <a:gd name="connsiteX59" fmla="*/ 940331 w 1134240"/>
                <a:gd name="connsiteY59" fmla="*/ 182766 h 427360"/>
                <a:gd name="connsiteX60" fmla="*/ 988843 w 1134240"/>
                <a:gd name="connsiteY60" fmla="*/ 202878 h 427360"/>
                <a:gd name="connsiteX61" fmla="*/ 994278 w 1134240"/>
                <a:gd name="connsiteY61" fmla="*/ 206682 h 427360"/>
                <a:gd name="connsiteX62" fmla="*/ 999441 w 1134240"/>
                <a:gd name="connsiteY62" fmla="*/ 212118 h 427360"/>
                <a:gd name="connsiteX63" fmla="*/ 992647 w 1134240"/>
                <a:gd name="connsiteY63" fmla="*/ 220679 h 427360"/>
                <a:gd name="connsiteX64" fmla="*/ 987347 w 1134240"/>
                <a:gd name="connsiteY64" fmla="*/ 230326 h 427360"/>
                <a:gd name="connsiteX65" fmla="*/ 986532 w 1134240"/>
                <a:gd name="connsiteY65" fmla="*/ 237936 h 427360"/>
                <a:gd name="connsiteX66" fmla="*/ 984629 w 1134240"/>
                <a:gd name="connsiteY66" fmla="*/ 242692 h 427360"/>
                <a:gd name="connsiteX67" fmla="*/ 965334 w 1134240"/>
                <a:gd name="connsiteY67" fmla="*/ 255602 h 427360"/>
                <a:gd name="connsiteX68" fmla="*/ 954871 w 1134240"/>
                <a:gd name="connsiteY68" fmla="*/ 253291 h 427360"/>
                <a:gd name="connsiteX69" fmla="*/ 928101 w 1134240"/>
                <a:gd name="connsiteY69" fmla="*/ 230055 h 427360"/>
                <a:gd name="connsiteX70" fmla="*/ 940331 w 1134240"/>
                <a:gd name="connsiteY70" fmla="*/ 250166 h 427360"/>
                <a:gd name="connsiteX71" fmla="*/ 950115 w 1134240"/>
                <a:gd name="connsiteY71" fmla="*/ 258727 h 427360"/>
                <a:gd name="connsiteX72" fmla="*/ 969818 w 1134240"/>
                <a:gd name="connsiteY72" fmla="*/ 263211 h 427360"/>
                <a:gd name="connsiteX73" fmla="*/ 1006644 w 1134240"/>
                <a:gd name="connsiteY73" fmla="*/ 255738 h 427360"/>
                <a:gd name="connsiteX74" fmla="*/ 1018737 w 1134240"/>
                <a:gd name="connsiteY74" fmla="*/ 263890 h 427360"/>
                <a:gd name="connsiteX75" fmla="*/ 1008818 w 1134240"/>
                <a:gd name="connsiteY75" fmla="*/ 278430 h 427360"/>
                <a:gd name="connsiteX76" fmla="*/ 998898 w 1134240"/>
                <a:gd name="connsiteY76" fmla="*/ 288622 h 427360"/>
                <a:gd name="connsiteX77" fmla="*/ 985989 w 1134240"/>
                <a:gd name="connsiteY77" fmla="*/ 289709 h 427360"/>
                <a:gd name="connsiteX78" fmla="*/ 974574 w 1134240"/>
                <a:gd name="connsiteY78" fmla="*/ 292426 h 427360"/>
                <a:gd name="connsiteX79" fmla="*/ 971177 w 1134240"/>
                <a:gd name="connsiteY79" fmla="*/ 299356 h 427360"/>
                <a:gd name="connsiteX80" fmla="*/ 963024 w 1134240"/>
                <a:gd name="connsiteY80" fmla="*/ 299765 h 427360"/>
                <a:gd name="connsiteX81" fmla="*/ 950387 w 1134240"/>
                <a:gd name="connsiteY81" fmla="*/ 300172 h 427360"/>
                <a:gd name="connsiteX82" fmla="*/ 930683 w 1134240"/>
                <a:gd name="connsiteY82" fmla="*/ 300851 h 427360"/>
                <a:gd name="connsiteX83" fmla="*/ 919948 w 1134240"/>
                <a:gd name="connsiteY83" fmla="*/ 299220 h 427360"/>
                <a:gd name="connsiteX84" fmla="*/ 904864 w 1134240"/>
                <a:gd name="connsiteY84" fmla="*/ 313489 h 427360"/>
                <a:gd name="connsiteX85" fmla="*/ 899157 w 1134240"/>
                <a:gd name="connsiteY85" fmla="*/ 315391 h 427360"/>
                <a:gd name="connsiteX86" fmla="*/ 891276 w 1134240"/>
                <a:gd name="connsiteY86" fmla="*/ 312673 h 427360"/>
                <a:gd name="connsiteX87" fmla="*/ 887879 w 1134240"/>
                <a:gd name="connsiteY87" fmla="*/ 301259 h 427360"/>
                <a:gd name="connsiteX88" fmla="*/ 884346 w 1134240"/>
                <a:gd name="connsiteY88" fmla="*/ 295552 h 427360"/>
                <a:gd name="connsiteX89" fmla="*/ 884210 w 1134240"/>
                <a:gd name="connsiteY89" fmla="*/ 317021 h 427360"/>
                <a:gd name="connsiteX90" fmla="*/ 885569 w 1134240"/>
                <a:gd name="connsiteY90" fmla="*/ 322729 h 427360"/>
                <a:gd name="connsiteX91" fmla="*/ 888423 w 1134240"/>
                <a:gd name="connsiteY91" fmla="*/ 327078 h 427360"/>
                <a:gd name="connsiteX92" fmla="*/ 870758 w 1134240"/>
                <a:gd name="connsiteY92" fmla="*/ 338764 h 427360"/>
                <a:gd name="connsiteX93" fmla="*/ 853907 w 1134240"/>
                <a:gd name="connsiteY93" fmla="*/ 353304 h 427360"/>
                <a:gd name="connsiteX94" fmla="*/ 847793 w 1134240"/>
                <a:gd name="connsiteY94" fmla="*/ 357244 h 427360"/>
                <a:gd name="connsiteX95" fmla="*/ 840863 w 1134240"/>
                <a:gd name="connsiteY95" fmla="*/ 364446 h 427360"/>
                <a:gd name="connsiteX96" fmla="*/ 826730 w 1134240"/>
                <a:gd name="connsiteY96" fmla="*/ 385373 h 427360"/>
                <a:gd name="connsiteX97" fmla="*/ 823198 w 1134240"/>
                <a:gd name="connsiteY97" fmla="*/ 400592 h 427360"/>
                <a:gd name="connsiteX98" fmla="*/ 818169 w 1134240"/>
                <a:gd name="connsiteY98" fmla="*/ 417577 h 427360"/>
                <a:gd name="connsiteX99" fmla="*/ 817490 w 1134240"/>
                <a:gd name="connsiteY99" fmla="*/ 409968 h 427360"/>
                <a:gd name="connsiteX100" fmla="*/ 818305 w 1134240"/>
                <a:gd name="connsiteY100" fmla="*/ 397059 h 427360"/>
                <a:gd name="connsiteX101" fmla="*/ 814772 w 1134240"/>
                <a:gd name="connsiteY101" fmla="*/ 382383 h 427360"/>
                <a:gd name="connsiteX102" fmla="*/ 812598 w 1134240"/>
                <a:gd name="connsiteY102" fmla="*/ 409425 h 427360"/>
                <a:gd name="connsiteX103" fmla="*/ 807162 w 1134240"/>
                <a:gd name="connsiteY103" fmla="*/ 421926 h 427360"/>
                <a:gd name="connsiteX104" fmla="*/ 756885 w 1134240"/>
                <a:gd name="connsiteY104" fmla="*/ 421111 h 427360"/>
                <a:gd name="connsiteX105" fmla="*/ 736638 w 1134240"/>
                <a:gd name="connsiteY105" fmla="*/ 427361 h 427360"/>
                <a:gd name="connsiteX106" fmla="*/ 718157 w 1134240"/>
                <a:gd name="connsiteY106" fmla="*/ 408745 h 427360"/>
                <a:gd name="connsiteX107" fmla="*/ 700900 w 1134240"/>
                <a:gd name="connsiteY107" fmla="*/ 391216 h 427360"/>
                <a:gd name="connsiteX108" fmla="*/ 683642 w 1134240"/>
                <a:gd name="connsiteY108" fmla="*/ 373687 h 427360"/>
                <a:gd name="connsiteX109" fmla="*/ 666385 w 1134240"/>
                <a:gd name="connsiteY109" fmla="*/ 356157 h 427360"/>
                <a:gd name="connsiteX110" fmla="*/ 649128 w 1134240"/>
                <a:gd name="connsiteY110" fmla="*/ 338492 h 427360"/>
                <a:gd name="connsiteX111" fmla="*/ 631870 w 1134240"/>
                <a:gd name="connsiteY111" fmla="*/ 320827 h 427360"/>
                <a:gd name="connsiteX112" fmla="*/ 614612 w 1134240"/>
                <a:gd name="connsiteY112" fmla="*/ 303162 h 427360"/>
                <a:gd name="connsiteX113" fmla="*/ 597354 w 1134240"/>
                <a:gd name="connsiteY113" fmla="*/ 285496 h 427360"/>
                <a:gd name="connsiteX114" fmla="*/ 579282 w 1134240"/>
                <a:gd name="connsiteY114" fmla="*/ 284817 h 427360"/>
                <a:gd name="connsiteX115" fmla="*/ 561209 w 1134240"/>
                <a:gd name="connsiteY115" fmla="*/ 284273 h 427360"/>
                <a:gd name="connsiteX116" fmla="*/ 543136 w 1134240"/>
                <a:gd name="connsiteY116" fmla="*/ 283594 h 427360"/>
                <a:gd name="connsiteX117" fmla="*/ 525064 w 1134240"/>
                <a:gd name="connsiteY117" fmla="*/ 283050 h 427360"/>
                <a:gd name="connsiteX118" fmla="*/ 506991 w 1134240"/>
                <a:gd name="connsiteY118" fmla="*/ 282371 h 427360"/>
                <a:gd name="connsiteX119" fmla="*/ 488918 w 1134240"/>
                <a:gd name="connsiteY119" fmla="*/ 281827 h 427360"/>
                <a:gd name="connsiteX120" fmla="*/ 470845 w 1134240"/>
                <a:gd name="connsiteY120" fmla="*/ 281148 h 427360"/>
                <a:gd name="connsiteX121" fmla="*/ 452772 w 1134240"/>
                <a:gd name="connsiteY121" fmla="*/ 280604 h 427360"/>
                <a:gd name="connsiteX122" fmla="*/ 452093 w 1134240"/>
                <a:gd name="connsiteY122" fmla="*/ 268375 h 427360"/>
                <a:gd name="connsiteX123" fmla="*/ 451549 w 1134240"/>
                <a:gd name="connsiteY123" fmla="*/ 259678 h 427360"/>
                <a:gd name="connsiteX124" fmla="*/ 440270 w 1134240"/>
                <a:gd name="connsiteY124" fmla="*/ 244866 h 427360"/>
                <a:gd name="connsiteX125" fmla="*/ 433612 w 1134240"/>
                <a:gd name="connsiteY125" fmla="*/ 236170 h 427360"/>
                <a:gd name="connsiteX126" fmla="*/ 419344 w 1134240"/>
                <a:gd name="connsiteY126" fmla="*/ 243644 h 427360"/>
                <a:gd name="connsiteX127" fmla="*/ 418529 w 1134240"/>
                <a:gd name="connsiteY127" fmla="*/ 239974 h 427360"/>
                <a:gd name="connsiteX128" fmla="*/ 419072 w 1134240"/>
                <a:gd name="connsiteY128" fmla="*/ 233452 h 427360"/>
                <a:gd name="connsiteX129" fmla="*/ 417849 w 1134240"/>
                <a:gd name="connsiteY129" fmla="*/ 231141 h 427360"/>
                <a:gd name="connsiteX130" fmla="*/ 413908 w 1134240"/>
                <a:gd name="connsiteY130" fmla="*/ 229511 h 427360"/>
                <a:gd name="connsiteX131" fmla="*/ 393661 w 1134240"/>
                <a:gd name="connsiteY131" fmla="*/ 228560 h 427360"/>
                <a:gd name="connsiteX132" fmla="*/ 373414 w 1134240"/>
                <a:gd name="connsiteY132" fmla="*/ 227609 h 427360"/>
                <a:gd name="connsiteX133" fmla="*/ 353168 w 1134240"/>
                <a:gd name="connsiteY133" fmla="*/ 226658 h 427360"/>
                <a:gd name="connsiteX134" fmla="*/ 332921 w 1134240"/>
                <a:gd name="connsiteY134" fmla="*/ 225706 h 427360"/>
                <a:gd name="connsiteX135" fmla="*/ 312674 w 1134240"/>
                <a:gd name="connsiteY135" fmla="*/ 224755 h 427360"/>
                <a:gd name="connsiteX136" fmla="*/ 292427 w 1134240"/>
                <a:gd name="connsiteY136" fmla="*/ 223804 h 427360"/>
                <a:gd name="connsiteX137" fmla="*/ 272179 w 1134240"/>
                <a:gd name="connsiteY137" fmla="*/ 222853 h 427360"/>
                <a:gd name="connsiteX138" fmla="*/ 251932 w 1134240"/>
                <a:gd name="connsiteY138" fmla="*/ 221901 h 427360"/>
                <a:gd name="connsiteX139" fmla="*/ 247313 w 1134240"/>
                <a:gd name="connsiteY139" fmla="*/ 220407 h 427360"/>
                <a:gd name="connsiteX140" fmla="*/ 238208 w 1134240"/>
                <a:gd name="connsiteY140" fmla="*/ 225570 h 427360"/>
                <a:gd name="connsiteX141" fmla="*/ 214156 w 1134240"/>
                <a:gd name="connsiteY141" fmla="*/ 233316 h 427360"/>
                <a:gd name="connsiteX142" fmla="*/ 202334 w 1134240"/>
                <a:gd name="connsiteY142" fmla="*/ 240110 h 427360"/>
                <a:gd name="connsiteX143" fmla="*/ 197986 w 1134240"/>
                <a:gd name="connsiteY143" fmla="*/ 239702 h 427360"/>
                <a:gd name="connsiteX144" fmla="*/ 177603 w 1134240"/>
                <a:gd name="connsiteY144" fmla="*/ 246361 h 427360"/>
                <a:gd name="connsiteX145" fmla="*/ 157220 w 1134240"/>
                <a:gd name="connsiteY145" fmla="*/ 253020 h 427360"/>
                <a:gd name="connsiteX146" fmla="*/ 154910 w 1134240"/>
                <a:gd name="connsiteY146" fmla="*/ 253020 h 427360"/>
                <a:gd name="connsiteX147" fmla="*/ 116182 w 1134240"/>
                <a:gd name="connsiteY147" fmla="*/ 253563 h 427360"/>
                <a:gd name="connsiteX148" fmla="*/ 77455 w 1134240"/>
                <a:gd name="connsiteY148" fmla="*/ 254106 h 427360"/>
                <a:gd name="connsiteX149" fmla="*/ 38727 w 1134240"/>
                <a:gd name="connsiteY149" fmla="*/ 254650 h 427360"/>
                <a:gd name="connsiteX150" fmla="*/ 0 w 1134240"/>
                <a:gd name="connsiteY150" fmla="*/ 255193 h 427360"/>
                <a:gd name="connsiteX151" fmla="*/ 4756 w 1134240"/>
                <a:gd name="connsiteY151" fmla="*/ 222037 h 427360"/>
                <a:gd name="connsiteX152" fmla="*/ 8017 w 1134240"/>
                <a:gd name="connsiteY152" fmla="*/ 214428 h 427360"/>
                <a:gd name="connsiteX153" fmla="*/ 11686 w 1134240"/>
                <a:gd name="connsiteY153" fmla="*/ 212661 h 427360"/>
                <a:gd name="connsiteX154" fmla="*/ 25003 w 1134240"/>
                <a:gd name="connsiteY154" fmla="*/ 212525 h 427360"/>
                <a:gd name="connsiteX155" fmla="*/ 33427 w 1134240"/>
                <a:gd name="connsiteY155" fmla="*/ 208721 h 427360"/>
                <a:gd name="connsiteX156" fmla="*/ 40902 w 1134240"/>
                <a:gd name="connsiteY156" fmla="*/ 188745 h 427360"/>
                <a:gd name="connsiteX157" fmla="*/ 57888 w 1134240"/>
                <a:gd name="connsiteY157" fmla="*/ 172983 h 427360"/>
                <a:gd name="connsiteX158" fmla="*/ 65497 w 1134240"/>
                <a:gd name="connsiteY158" fmla="*/ 169042 h 427360"/>
                <a:gd name="connsiteX159" fmla="*/ 76911 w 1134240"/>
                <a:gd name="connsiteY159" fmla="*/ 165916 h 427360"/>
                <a:gd name="connsiteX160" fmla="*/ 103952 w 1134240"/>
                <a:gd name="connsiteY160" fmla="*/ 162112 h 427360"/>
                <a:gd name="connsiteX161" fmla="*/ 133032 w 1134240"/>
                <a:gd name="connsiteY161" fmla="*/ 146757 h 427360"/>
                <a:gd name="connsiteX162" fmla="*/ 153959 w 1134240"/>
                <a:gd name="connsiteY162" fmla="*/ 132217 h 427360"/>
                <a:gd name="connsiteX163" fmla="*/ 170537 w 1134240"/>
                <a:gd name="connsiteY163" fmla="*/ 128140 h 427360"/>
                <a:gd name="connsiteX164" fmla="*/ 175701 w 1134240"/>
                <a:gd name="connsiteY164" fmla="*/ 122841 h 427360"/>
                <a:gd name="connsiteX165" fmla="*/ 179505 w 1134240"/>
                <a:gd name="connsiteY165" fmla="*/ 115910 h 427360"/>
                <a:gd name="connsiteX166" fmla="*/ 181816 w 1134240"/>
                <a:gd name="connsiteY166" fmla="*/ 106398 h 427360"/>
                <a:gd name="connsiteX167" fmla="*/ 183582 w 1134240"/>
                <a:gd name="connsiteY167" fmla="*/ 104360 h 427360"/>
                <a:gd name="connsiteX168" fmla="*/ 193230 w 1134240"/>
                <a:gd name="connsiteY168" fmla="*/ 105040 h 427360"/>
                <a:gd name="connsiteX169" fmla="*/ 200568 w 1134240"/>
                <a:gd name="connsiteY169" fmla="*/ 96751 h 427360"/>
                <a:gd name="connsiteX170" fmla="*/ 207633 w 1134240"/>
                <a:gd name="connsiteY170" fmla="*/ 91994 h 427360"/>
                <a:gd name="connsiteX171" fmla="*/ 214700 w 1134240"/>
                <a:gd name="connsiteY171" fmla="*/ 89277 h 427360"/>
                <a:gd name="connsiteX172" fmla="*/ 219048 w 1134240"/>
                <a:gd name="connsiteY172" fmla="*/ 89141 h 427360"/>
                <a:gd name="connsiteX173" fmla="*/ 220679 w 1134240"/>
                <a:gd name="connsiteY173" fmla="*/ 91587 h 427360"/>
                <a:gd name="connsiteX174" fmla="*/ 221902 w 1134240"/>
                <a:gd name="connsiteY174" fmla="*/ 98653 h 427360"/>
                <a:gd name="connsiteX175" fmla="*/ 223397 w 1134240"/>
                <a:gd name="connsiteY175" fmla="*/ 100963 h 427360"/>
                <a:gd name="connsiteX176" fmla="*/ 226386 w 1134240"/>
                <a:gd name="connsiteY176" fmla="*/ 101099 h 427360"/>
                <a:gd name="connsiteX177" fmla="*/ 230462 w 1134240"/>
                <a:gd name="connsiteY177" fmla="*/ 99469 h 427360"/>
                <a:gd name="connsiteX178" fmla="*/ 235898 w 1134240"/>
                <a:gd name="connsiteY178" fmla="*/ 94984 h 427360"/>
                <a:gd name="connsiteX179" fmla="*/ 250030 w 1134240"/>
                <a:gd name="connsiteY179" fmla="*/ 80852 h 427360"/>
                <a:gd name="connsiteX180" fmla="*/ 259406 w 1134240"/>
                <a:gd name="connsiteY180" fmla="*/ 75417 h 427360"/>
                <a:gd name="connsiteX181" fmla="*/ 273810 w 1134240"/>
                <a:gd name="connsiteY181" fmla="*/ 72291 h 427360"/>
                <a:gd name="connsiteX182" fmla="*/ 284273 w 1134240"/>
                <a:gd name="connsiteY182" fmla="*/ 79765 h 427360"/>
                <a:gd name="connsiteX183" fmla="*/ 290524 w 1134240"/>
                <a:gd name="connsiteY183" fmla="*/ 77183 h 427360"/>
                <a:gd name="connsiteX184" fmla="*/ 308869 w 1134240"/>
                <a:gd name="connsiteY184" fmla="*/ 48239 h 427360"/>
                <a:gd name="connsiteX185" fmla="*/ 316207 w 1134240"/>
                <a:gd name="connsiteY185" fmla="*/ 42940 h 427360"/>
                <a:gd name="connsiteX186" fmla="*/ 321642 w 1134240"/>
                <a:gd name="connsiteY186" fmla="*/ 40901 h 427360"/>
                <a:gd name="connsiteX187" fmla="*/ 331154 w 1134240"/>
                <a:gd name="connsiteY187" fmla="*/ 40494 h 427360"/>
                <a:gd name="connsiteX188" fmla="*/ 331290 w 1134240"/>
                <a:gd name="connsiteY188" fmla="*/ 32476 h 427360"/>
                <a:gd name="connsiteX189" fmla="*/ 334551 w 1134240"/>
                <a:gd name="connsiteY189" fmla="*/ 20383 h 427360"/>
                <a:gd name="connsiteX190" fmla="*/ 334959 w 1134240"/>
                <a:gd name="connsiteY190" fmla="*/ 12093 h 427360"/>
                <a:gd name="connsiteX191" fmla="*/ 340802 w 1134240"/>
                <a:gd name="connsiteY191" fmla="*/ 0 h 427360"/>
                <a:gd name="connsiteX192" fmla="*/ 342976 w 1134240"/>
                <a:gd name="connsiteY192" fmla="*/ 2446 h 427360"/>
                <a:gd name="connsiteX193" fmla="*/ 389313 w 1134240"/>
                <a:gd name="connsiteY193" fmla="*/ 2853 h 427360"/>
                <a:gd name="connsiteX194" fmla="*/ 435651 w 1134240"/>
                <a:gd name="connsiteY194" fmla="*/ 3261 h 427360"/>
                <a:gd name="connsiteX195" fmla="*/ 481987 w 1134240"/>
                <a:gd name="connsiteY195" fmla="*/ 3668 h 427360"/>
                <a:gd name="connsiteX196" fmla="*/ 528325 w 1134240"/>
                <a:gd name="connsiteY196" fmla="*/ 4076 h 427360"/>
                <a:gd name="connsiteX197" fmla="*/ 574662 w 1134240"/>
                <a:gd name="connsiteY197" fmla="*/ 4484 h 427360"/>
                <a:gd name="connsiteX198" fmla="*/ 620999 w 1134240"/>
                <a:gd name="connsiteY198" fmla="*/ 4892 h 427360"/>
                <a:gd name="connsiteX199" fmla="*/ 667336 w 1134240"/>
                <a:gd name="connsiteY199" fmla="*/ 5299 h 427360"/>
                <a:gd name="connsiteX200" fmla="*/ 713674 w 1134240"/>
                <a:gd name="connsiteY200" fmla="*/ 5707 h 427360"/>
                <a:gd name="connsiteX201" fmla="*/ 760010 w 1134240"/>
                <a:gd name="connsiteY201" fmla="*/ 6114 h 427360"/>
                <a:gd name="connsiteX202" fmla="*/ 806347 w 1134240"/>
                <a:gd name="connsiteY202" fmla="*/ 6522 h 427360"/>
                <a:gd name="connsiteX203" fmla="*/ 852685 w 1134240"/>
                <a:gd name="connsiteY203" fmla="*/ 6929 h 427360"/>
                <a:gd name="connsiteX204" fmla="*/ 899021 w 1134240"/>
                <a:gd name="connsiteY204" fmla="*/ 7338 h 427360"/>
                <a:gd name="connsiteX205" fmla="*/ 945359 w 1134240"/>
                <a:gd name="connsiteY205" fmla="*/ 7746 h 427360"/>
                <a:gd name="connsiteX206" fmla="*/ 991696 w 1134240"/>
                <a:gd name="connsiteY206" fmla="*/ 8153 h 427360"/>
                <a:gd name="connsiteX207" fmla="*/ 1038033 w 1134240"/>
                <a:gd name="connsiteY207" fmla="*/ 8561 h 427360"/>
                <a:gd name="connsiteX208" fmla="*/ 1068879 w 1134240"/>
                <a:gd name="connsiteY208" fmla="*/ 10735 h 427360"/>
                <a:gd name="connsiteX209" fmla="*/ 1078799 w 1134240"/>
                <a:gd name="connsiteY209" fmla="*/ 11007 h 427360"/>
                <a:gd name="connsiteX210" fmla="*/ 1082876 w 1134240"/>
                <a:gd name="connsiteY210" fmla="*/ 11007 h 427360"/>
                <a:gd name="connsiteX211" fmla="*/ 1095649 w 1134240"/>
                <a:gd name="connsiteY211" fmla="*/ 61828 h 427360"/>
                <a:gd name="connsiteX212" fmla="*/ 1121196 w 1134240"/>
                <a:gd name="connsiteY212" fmla="*/ 116998 h 427360"/>
                <a:gd name="connsiteX213" fmla="*/ 1124321 w 1134240"/>
                <a:gd name="connsiteY213" fmla="*/ 126510 h 427360"/>
                <a:gd name="connsiteX214" fmla="*/ 1118342 w 1134240"/>
                <a:gd name="connsiteY214" fmla="*/ 118220 h 427360"/>
                <a:gd name="connsiteX215" fmla="*/ 1099453 w 1134240"/>
                <a:gd name="connsiteY215" fmla="*/ 81803 h 427360"/>
                <a:gd name="connsiteX216" fmla="*/ 1088855 w 1134240"/>
                <a:gd name="connsiteY216" fmla="*/ 55170 h 427360"/>
                <a:gd name="connsiteX217" fmla="*/ 1078799 w 1134240"/>
                <a:gd name="connsiteY217" fmla="*/ 11007 h 427360"/>
                <a:gd name="connsiteX218" fmla="*/ 1111140 w 1134240"/>
                <a:gd name="connsiteY218" fmla="*/ 120531 h 427360"/>
                <a:gd name="connsiteX219" fmla="*/ 1109238 w 1134240"/>
                <a:gd name="connsiteY219" fmla="*/ 123792 h 427360"/>
                <a:gd name="connsiteX220" fmla="*/ 1100677 w 1134240"/>
                <a:gd name="connsiteY220" fmla="*/ 106398 h 427360"/>
                <a:gd name="connsiteX221" fmla="*/ 1109374 w 1134240"/>
                <a:gd name="connsiteY221" fmla="*/ 111970 h 427360"/>
                <a:gd name="connsiteX222" fmla="*/ 1110868 w 1134240"/>
                <a:gd name="connsiteY222" fmla="*/ 116590 h 427360"/>
                <a:gd name="connsiteX223" fmla="*/ 1111140 w 1134240"/>
                <a:gd name="connsiteY223" fmla="*/ 120531 h 427360"/>
                <a:gd name="connsiteX224" fmla="*/ 1122826 w 1134240"/>
                <a:gd name="connsiteY224" fmla="*/ 217010 h 427360"/>
                <a:gd name="connsiteX225" fmla="*/ 1105704 w 1134240"/>
                <a:gd name="connsiteY225" fmla="*/ 221222 h 427360"/>
                <a:gd name="connsiteX226" fmla="*/ 1104210 w 1134240"/>
                <a:gd name="connsiteY226" fmla="*/ 219863 h 427360"/>
                <a:gd name="connsiteX227" fmla="*/ 1123913 w 1134240"/>
                <a:gd name="connsiteY227" fmla="*/ 211031 h 427360"/>
                <a:gd name="connsiteX228" fmla="*/ 1130164 w 1134240"/>
                <a:gd name="connsiteY228" fmla="*/ 179641 h 427360"/>
                <a:gd name="connsiteX229" fmla="*/ 1130979 w 1134240"/>
                <a:gd name="connsiteY229" fmla="*/ 165101 h 427360"/>
                <a:gd name="connsiteX230" fmla="*/ 1127990 w 1134240"/>
                <a:gd name="connsiteY230" fmla="*/ 139554 h 427360"/>
                <a:gd name="connsiteX231" fmla="*/ 1128126 w 1134240"/>
                <a:gd name="connsiteY231" fmla="*/ 134255 h 427360"/>
                <a:gd name="connsiteX232" fmla="*/ 1131387 w 1134240"/>
                <a:gd name="connsiteY232" fmla="*/ 142544 h 427360"/>
                <a:gd name="connsiteX233" fmla="*/ 1134240 w 1134240"/>
                <a:gd name="connsiteY233" fmla="*/ 166460 h 427360"/>
                <a:gd name="connsiteX234" fmla="*/ 1133154 w 1134240"/>
                <a:gd name="connsiteY234" fmla="*/ 184533 h 427360"/>
                <a:gd name="connsiteX235" fmla="*/ 1127446 w 1134240"/>
                <a:gd name="connsiteY235" fmla="*/ 210759 h 427360"/>
                <a:gd name="connsiteX236" fmla="*/ 1122826 w 1134240"/>
                <a:gd name="connsiteY236" fmla="*/ 217010 h 427360"/>
                <a:gd name="connsiteX237" fmla="*/ 1092388 w 1134240"/>
                <a:gd name="connsiteY237" fmla="*/ 224755 h 427360"/>
                <a:gd name="connsiteX238" fmla="*/ 1069151 w 1134240"/>
                <a:gd name="connsiteY238" fmla="*/ 235898 h 427360"/>
                <a:gd name="connsiteX239" fmla="*/ 1066569 w 1134240"/>
                <a:gd name="connsiteY239" fmla="*/ 235219 h 427360"/>
                <a:gd name="connsiteX240" fmla="*/ 1081788 w 1134240"/>
                <a:gd name="connsiteY240" fmla="*/ 227201 h 427360"/>
                <a:gd name="connsiteX241" fmla="*/ 1092388 w 1134240"/>
                <a:gd name="connsiteY241" fmla="*/ 224755 h 427360"/>
                <a:gd name="connsiteX242" fmla="*/ 1000121 w 1134240"/>
                <a:gd name="connsiteY242" fmla="*/ 309684 h 427360"/>
                <a:gd name="connsiteX243" fmla="*/ 996996 w 1134240"/>
                <a:gd name="connsiteY243" fmla="*/ 311451 h 427360"/>
                <a:gd name="connsiteX244" fmla="*/ 1008682 w 1134240"/>
                <a:gd name="connsiteY244" fmla="*/ 292155 h 427360"/>
                <a:gd name="connsiteX245" fmla="*/ 1031782 w 1134240"/>
                <a:gd name="connsiteY245" fmla="*/ 267560 h 427360"/>
                <a:gd name="connsiteX246" fmla="*/ 1038033 w 1134240"/>
                <a:gd name="connsiteY246" fmla="*/ 263754 h 427360"/>
                <a:gd name="connsiteX247" fmla="*/ 1018737 w 1134240"/>
                <a:gd name="connsiteY247" fmla="*/ 284681 h 427360"/>
                <a:gd name="connsiteX248" fmla="*/ 1000121 w 1134240"/>
                <a:gd name="connsiteY248" fmla="*/ 309684 h 427360"/>
                <a:gd name="connsiteX249" fmla="*/ 994686 w 1134240"/>
                <a:gd name="connsiteY249" fmla="*/ 307917 h 427360"/>
                <a:gd name="connsiteX250" fmla="*/ 991832 w 1134240"/>
                <a:gd name="connsiteY250" fmla="*/ 308325 h 427360"/>
                <a:gd name="connsiteX251" fmla="*/ 986804 w 1134240"/>
                <a:gd name="connsiteY251" fmla="*/ 306559 h 427360"/>
                <a:gd name="connsiteX252" fmla="*/ 979874 w 1134240"/>
                <a:gd name="connsiteY252" fmla="*/ 303298 h 427360"/>
                <a:gd name="connsiteX253" fmla="*/ 978379 w 1134240"/>
                <a:gd name="connsiteY253" fmla="*/ 300851 h 427360"/>
                <a:gd name="connsiteX254" fmla="*/ 985038 w 1134240"/>
                <a:gd name="connsiteY254" fmla="*/ 301666 h 427360"/>
                <a:gd name="connsiteX255" fmla="*/ 994686 w 1134240"/>
                <a:gd name="connsiteY255" fmla="*/ 307917 h 42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</a:cxnLst>
              <a:rect l="l" t="t" r="r" b="b"/>
              <a:pathLst>
                <a:path w="1134240" h="427360">
                  <a:moveTo>
                    <a:pt x="1068879" y="10735"/>
                  </a:moveTo>
                  <a:lnTo>
                    <a:pt x="1065482" y="23100"/>
                  </a:lnTo>
                  <a:lnTo>
                    <a:pt x="1067248" y="30166"/>
                  </a:lnTo>
                  <a:lnTo>
                    <a:pt x="1074043" y="37504"/>
                  </a:lnTo>
                  <a:lnTo>
                    <a:pt x="1081516" y="55713"/>
                  </a:lnTo>
                  <a:lnTo>
                    <a:pt x="1087495" y="80172"/>
                  </a:lnTo>
                  <a:lnTo>
                    <a:pt x="1079479" y="70253"/>
                  </a:lnTo>
                  <a:lnTo>
                    <a:pt x="1070918" y="64953"/>
                  </a:lnTo>
                  <a:lnTo>
                    <a:pt x="1057601" y="60877"/>
                  </a:lnTo>
                  <a:lnTo>
                    <a:pt x="1045643" y="53810"/>
                  </a:lnTo>
                  <a:lnTo>
                    <a:pt x="1046458" y="64002"/>
                  </a:lnTo>
                  <a:lnTo>
                    <a:pt x="1045371" y="75009"/>
                  </a:lnTo>
                  <a:lnTo>
                    <a:pt x="1036267" y="71611"/>
                  </a:lnTo>
                  <a:lnTo>
                    <a:pt x="1030016" y="67943"/>
                  </a:lnTo>
                  <a:lnTo>
                    <a:pt x="1035587" y="79629"/>
                  </a:lnTo>
                  <a:lnTo>
                    <a:pt x="1023630" y="76096"/>
                  </a:lnTo>
                  <a:lnTo>
                    <a:pt x="1015612" y="76775"/>
                  </a:lnTo>
                  <a:lnTo>
                    <a:pt x="1010448" y="87103"/>
                  </a:lnTo>
                  <a:lnTo>
                    <a:pt x="1003518" y="93354"/>
                  </a:lnTo>
                  <a:lnTo>
                    <a:pt x="993190" y="95391"/>
                  </a:lnTo>
                  <a:lnTo>
                    <a:pt x="977835" y="85880"/>
                  </a:lnTo>
                  <a:lnTo>
                    <a:pt x="972943" y="74465"/>
                  </a:lnTo>
                  <a:lnTo>
                    <a:pt x="970906" y="61692"/>
                  </a:lnTo>
                  <a:lnTo>
                    <a:pt x="970090" y="76775"/>
                  </a:lnTo>
                  <a:lnTo>
                    <a:pt x="972807" y="92538"/>
                  </a:lnTo>
                  <a:lnTo>
                    <a:pt x="971857" y="104496"/>
                  </a:lnTo>
                  <a:lnTo>
                    <a:pt x="986532" y="106670"/>
                  </a:lnTo>
                  <a:lnTo>
                    <a:pt x="1000257" y="104768"/>
                  </a:lnTo>
                  <a:lnTo>
                    <a:pt x="1018873" y="105312"/>
                  </a:lnTo>
                  <a:lnTo>
                    <a:pt x="1030967" y="103001"/>
                  </a:lnTo>
                  <a:lnTo>
                    <a:pt x="1038305" y="99197"/>
                  </a:lnTo>
                  <a:lnTo>
                    <a:pt x="1055834" y="102458"/>
                  </a:lnTo>
                  <a:lnTo>
                    <a:pt x="1057057" y="116862"/>
                  </a:lnTo>
                  <a:lnTo>
                    <a:pt x="1055019" y="131130"/>
                  </a:lnTo>
                  <a:lnTo>
                    <a:pt x="1054068" y="146349"/>
                  </a:lnTo>
                  <a:lnTo>
                    <a:pt x="1058960" y="146213"/>
                  </a:lnTo>
                  <a:lnTo>
                    <a:pt x="1064667" y="141321"/>
                  </a:lnTo>
                  <a:lnTo>
                    <a:pt x="1067520" y="114008"/>
                  </a:lnTo>
                  <a:lnTo>
                    <a:pt x="1083555" y="103952"/>
                  </a:lnTo>
                  <a:lnTo>
                    <a:pt x="1088855" y="104632"/>
                  </a:lnTo>
                  <a:lnTo>
                    <a:pt x="1094018" y="113464"/>
                  </a:lnTo>
                  <a:lnTo>
                    <a:pt x="1095785" y="122433"/>
                  </a:lnTo>
                  <a:lnTo>
                    <a:pt x="1097552" y="134663"/>
                  </a:lnTo>
                  <a:lnTo>
                    <a:pt x="1093746" y="153279"/>
                  </a:lnTo>
                  <a:lnTo>
                    <a:pt x="1069151" y="175021"/>
                  </a:lnTo>
                  <a:lnTo>
                    <a:pt x="1051622" y="194996"/>
                  </a:lnTo>
                  <a:lnTo>
                    <a:pt x="1042653" y="199073"/>
                  </a:lnTo>
                  <a:lnTo>
                    <a:pt x="1029744" y="196763"/>
                  </a:lnTo>
                  <a:lnTo>
                    <a:pt x="1015069" y="191735"/>
                  </a:lnTo>
                  <a:lnTo>
                    <a:pt x="1007866" y="190784"/>
                  </a:lnTo>
                  <a:lnTo>
                    <a:pt x="1002431" y="192414"/>
                  </a:lnTo>
                  <a:lnTo>
                    <a:pt x="999034" y="186299"/>
                  </a:lnTo>
                  <a:lnTo>
                    <a:pt x="996860" y="175021"/>
                  </a:lnTo>
                  <a:lnTo>
                    <a:pt x="991153" y="171216"/>
                  </a:lnTo>
                  <a:lnTo>
                    <a:pt x="986804" y="171624"/>
                  </a:lnTo>
                  <a:lnTo>
                    <a:pt x="983814" y="183581"/>
                  </a:lnTo>
                  <a:lnTo>
                    <a:pt x="970090" y="186978"/>
                  </a:lnTo>
                  <a:lnTo>
                    <a:pt x="951474" y="182087"/>
                  </a:lnTo>
                  <a:lnTo>
                    <a:pt x="931906" y="172031"/>
                  </a:lnTo>
                  <a:lnTo>
                    <a:pt x="940331" y="182766"/>
                  </a:lnTo>
                  <a:lnTo>
                    <a:pt x="988843" y="202878"/>
                  </a:lnTo>
                  <a:lnTo>
                    <a:pt x="994278" y="206682"/>
                  </a:lnTo>
                  <a:lnTo>
                    <a:pt x="999441" y="212118"/>
                  </a:lnTo>
                  <a:lnTo>
                    <a:pt x="992647" y="220679"/>
                  </a:lnTo>
                  <a:lnTo>
                    <a:pt x="987347" y="230326"/>
                  </a:lnTo>
                  <a:lnTo>
                    <a:pt x="986532" y="237936"/>
                  </a:lnTo>
                  <a:lnTo>
                    <a:pt x="984629" y="242692"/>
                  </a:lnTo>
                  <a:lnTo>
                    <a:pt x="965334" y="255602"/>
                  </a:lnTo>
                  <a:lnTo>
                    <a:pt x="954871" y="253291"/>
                  </a:lnTo>
                  <a:lnTo>
                    <a:pt x="928101" y="230055"/>
                  </a:lnTo>
                  <a:lnTo>
                    <a:pt x="940331" y="250166"/>
                  </a:lnTo>
                  <a:lnTo>
                    <a:pt x="950115" y="258727"/>
                  </a:lnTo>
                  <a:lnTo>
                    <a:pt x="969818" y="263211"/>
                  </a:lnTo>
                  <a:lnTo>
                    <a:pt x="1006644" y="255738"/>
                  </a:lnTo>
                  <a:lnTo>
                    <a:pt x="1018737" y="263890"/>
                  </a:lnTo>
                  <a:lnTo>
                    <a:pt x="1008818" y="278430"/>
                  </a:lnTo>
                  <a:lnTo>
                    <a:pt x="998898" y="288622"/>
                  </a:lnTo>
                  <a:lnTo>
                    <a:pt x="985989" y="289709"/>
                  </a:lnTo>
                  <a:lnTo>
                    <a:pt x="974574" y="292426"/>
                  </a:lnTo>
                  <a:lnTo>
                    <a:pt x="971177" y="299356"/>
                  </a:lnTo>
                  <a:lnTo>
                    <a:pt x="963024" y="299765"/>
                  </a:lnTo>
                  <a:lnTo>
                    <a:pt x="950387" y="300172"/>
                  </a:lnTo>
                  <a:lnTo>
                    <a:pt x="930683" y="300851"/>
                  </a:lnTo>
                  <a:lnTo>
                    <a:pt x="919948" y="299220"/>
                  </a:lnTo>
                  <a:lnTo>
                    <a:pt x="904864" y="313489"/>
                  </a:lnTo>
                  <a:lnTo>
                    <a:pt x="899157" y="315391"/>
                  </a:lnTo>
                  <a:lnTo>
                    <a:pt x="891276" y="312673"/>
                  </a:lnTo>
                  <a:lnTo>
                    <a:pt x="887879" y="301259"/>
                  </a:lnTo>
                  <a:lnTo>
                    <a:pt x="884346" y="295552"/>
                  </a:lnTo>
                  <a:lnTo>
                    <a:pt x="884210" y="317021"/>
                  </a:lnTo>
                  <a:lnTo>
                    <a:pt x="885569" y="322729"/>
                  </a:lnTo>
                  <a:lnTo>
                    <a:pt x="888423" y="327078"/>
                  </a:lnTo>
                  <a:lnTo>
                    <a:pt x="870758" y="338764"/>
                  </a:lnTo>
                  <a:lnTo>
                    <a:pt x="853907" y="353304"/>
                  </a:lnTo>
                  <a:lnTo>
                    <a:pt x="847793" y="357244"/>
                  </a:lnTo>
                  <a:lnTo>
                    <a:pt x="840863" y="364446"/>
                  </a:lnTo>
                  <a:lnTo>
                    <a:pt x="826730" y="385373"/>
                  </a:lnTo>
                  <a:lnTo>
                    <a:pt x="823198" y="400592"/>
                  </a:lnTo>
                  <a:lnTo>
                    <a:pt x="818169" y="417577"/>
                  </a:lnTo>
                  <a:lnTo>
                    <a:pt x="817490" y="409968"/>
                  </a:lnTo>
                  <a:lnTo>
                    <a:pt x="818305" y="397059"/>
                  </a:lnTo>
                  <a:lnTo>
                    <a:pt x="814772" y="382383"/>
                  </a:lnTo>
                  <a:lnTo>
                    <a:pt x="812598" y="409425"/>
                  </a:lnTo>
                  <a:lnTo>
                    <a:pt x="807162" y="421926"/>
                  </a:lnTo>
                  <a:lnTo>
                    <a:pt x="756885" y="421111"/>
                  </a:lnTo>
                  <a:lnTo>
                    <a:pt x="736638" y="427361"/>
                  </a:lnTo>
                  <a:lnTo>
                    <a:pt x="718157" y="408745"/>
                  </a:lnTo>
                  <a:lnTo>
                    <a:pt x="700900" y="391216"/>
                  </a:lnTo>
                  <a:lnTo>
                    <a:pt x="683642" y="373687"/>
                  </a:lnTo>
                  <a:lnTo>
                    <a:pt x="666385" y="356157"/>
                  </a:lnTo>
                  <a:lnTo>
                    <a:pt x="649128" y="338492"/>
                  </a:lnTo>
                  <a:lnTo>
                    <a:pt x="631870" y="320827"/>
                  </a:lnTo>
                  <a:lnTo>
                    <a:pt x="614612" y="303162"/>
                  </a:lnTo>
                  <a:lnTo>
                    <a:pt x="597354" y="285496"/>
                  </a:lnTo>
                  <a:lnTo>
                    <a:pt x="579282" y="284817"/>
                  </a:lnTo>
                  <a:lnTo>
                    <a:pt x="561209" y="284273"/>
                  </a:lnTo>
                  <a:lnTo>
                    <a:pt x="543136" y="283594"/>
                  </a:lnTo>
                  <a:lnTo>
                    <a:pt x="525064" y="283050"/>
                  </a:lnTo>
                  <a:lnTo>
                    <a:pt x="506991" y="282371"/>
                  </a:lnTo>
                  <a:lnTo>
                    <a:pt x="488918" y="281827"/>
                  </a:lnTo>
                  <a:lnTo>
                    <a:pt x="470845" y="281148"/>
                  </a:lnTo>
                  <a:lnTo>
                    <a:pt x="452772" y="280604"/>
                  </a:lnTo>
                  <a:lnTo>
                    <a:pt x="452093" y="268375"/>
                  </a:lnTo>
                  <a:lnTo>
                    <a:pt x="451549" y="259678"/>
                  </a:lnTo>
                  <a:lnTo>
                    <a:pt x="440270" y="244866"/>
                  </a:lnTo>
                  <a:lnTo>
                    <a:pt x="433612" y="236170"/>
                  </a:lnTo>
                  <a:lnTo>
                    <a:pt x="419344" y="243644"/>
                  </a:lnTo>
                  <a:lnTo>
                    <a:pt x="418529" y="239974"/>
                  </a:lnTo>
                  <a:lnTo>
                    <a:pt x="419072" y="233452"/>
                  </a:lnTo>
                  <a:lnTo>
                    <a:pt x="417849" y="231141"/>
                  </a:lnTo>
                  <a:lnTo>
                    <a:pt x="413908" y="229511"/>
                  </a:lnTo>
                  <a:lnTo>
                    <a:pt x="393661" y="228560"/>
                  </a:lnTo>
                  <a:lnTo>
                    <a:pt x="373414" y="227609"/>
                  </a:lnTo>
                  <a:lnTo>
                    <a:pt x="353168" y="226658"/>
                  </a:lnTo>
                  <a:lnTo>
                    <a:pt x="332921" y="225706"/>
                  </a:lnTo>
                  <a:lnTo>
                    <a:pt x="312674" y="224755"/>
                  </a:lnTo>
                  <a:lnTo>
                    <a:pt x="292427" y="223804"/>
                  </a:lnTo>
                  <a:lnTo>
                    <a:pt x="272179" y="222853"/>
                  </a:lnTo>
                  <a:lnTo>
                    <a:pt x="251932" y="221901"/>
                  </a:lnTo>
                  <a:lnTo>
                    <a:pt x="247313" y="220407"/>
                  </a:lnTo>
                  <a:lnTo>
                    <a:pt x="238208" y="225570"/>
                  </a:lnTo>
                  <a:lnTo>
                    <a:pt x="214156" y="233316"/>
                  </a:lnTo>
                  <a:lnTo>
                    <a:pt x="202334" y="240110"/>
                  </a:lnTo>
                  <a:lnTo>
                    <a:pt x="197986" y="239702"/>
                  </a:lnTo>
                  <a:lnTo>
                    <a:pt x="177603" y="246361"/>
                  </a:lnTo>
                  <a:lnTo>
                    <a:pt x="157220" y="253020"/>
                  </a:lnTo>
                  <a:lnTo>
                    <a:pt x="154910" y="253020"/>
                  </a:lnTo>
                  <a:lnTo>
                    <a:pt x="116182" y="253563"/>
                  </a:lnTo>
                  <a:lnTo>
                    <a:pt x="77455" y="254106"/>
                  </a:lnTo>
                  <a:lnTo>
                    <a:pt x="38727" y="254650"/>
                  </a:lnTo>
                  <a:lnTo>
                    <a:pt x="0" y="255193"/>
                  </a:lnTo>
                  <a:lnTo>
                    <a:pt x="4756" y="222037"/>
                  </a:lnTo>
                  <a:lnTo>
                    <a:pt x="8017" y="214428"/>
                  </a:lnTo>
                  <a:lnTo>
                    <a:pt x="11686" y="212661"/>
                  </a:lnTo>
                  <a:lnTo>
                    <a:pt x="25003" y="212525"/>
                  </a:lnTo>
                  <a:lnTo>
                    <a:pt x="33427" y="208721"/>
                  </a:lnTo>
                  <a:lnTo>
                    <a:pt x="40902" y="188745"/>
                  </a:lnTo>
                  <a:lnTo>
                    <a:pt x="57888" y="172983"/>
                  </a:lnTo>
                  <a:lnTo>
                    <a:pt x="65497" y="169042"/>
                  </a:lnTo>
                  <a:lnTo>
                    <a:pt x="76911" y="165916"/>
                  </a:lnTo>
                  <a:lnTo>
                    <a:pt x="103952" y="162112"/>
                  </a:lnTo>
                  <a:lnTo>
                    <a:pt x="133032" y="146757"/>
                  </a:lnTo>
                  <a:lnTo>
                    <a:pt x="153959" y="132217"/>
                  </a:lnTo>
                  <a:lnTo>
                    <a:pt x="170537" y="128140"/>
                  </a:lnTo>
                  <a:lnTo>
                    <a:pt x="175701" y="122841"/>
                  </a:lnTo>
                  <a:lnTo>
                    <a:pt x="179505" y="115910"/>
                  </a:lnTo>
                  <a:lnTo>
                    <a:pt x="181816" y="106398"/>
                  </a:lnTo>
                  <a:lnTo>
                    <a:pt x="183582" y="104360"/>
                  </a:lnTo>
                  <a:lnTo>
                    <a:pt x="193230" y="105040"/>
                  </a:lnTo>
                  <a:lnTo>
                    <a:pt x="200568" y="96751"/>
                  </a:lnTo>
                  <a:lnTo>
                    <a:pt x="207633" y="91994"/>
                  </a:lnTo>
                  <a:lnTo>
                    <a:pt x="214700" y="89277"/>
                  </a:lnTo>
                  <a:lnTo>
                    <a:pt x="219048" y="89141"/>
                  </a:lnTo>
                  <a:lnTo>
                    <a:pt x="220679" y="91587"/>
                  </a:lnTo>
                  <a:lnTo>
                    <a:pt x="221902" y="98653"/>
                  </a:lnTo>
                  <a:lnTo>
                    <a:pt x="223397" y="100963"/>
                  </a:lnTo>
                  <a:lnTo>
                    <a:pt x="226386" y="101099"/>
                  </a:lnTo>
                  <a:lnTo>
                    <a:pt x="230462" y="99469"/>
                  </a:lnTo>
                  <a:lnTo>
                    <a:pt x="235898" y="94984"/>
                  </a:lnTo>
                  <a:lnTo>
                    <a:pt x="250030" y="80852"/>
                  </a:lnTo>
                  <a:lnTo>
                    <a:pt x="259406" y="75417"/>
                  </a:lnTo>
                  <a:lnTo>
                    <a:pt x="273810" y="72291"/>
                  </a:lnTo>
                  <a:lnTo>
                    <a:pt x="284273" y="79765"/>
                  </a:lnTo>
                  <a:lnTo>
                    <a:pt x="290524" y="77183"/>
                  </a:lnTo>
                  <a:lnTo>
                    <a:pt x="308869" y="48239"/>
                  </a:lnTo>
                  <a:lnTo>
                    <a:pt x="316207" y="42940"/>
                  </a:lnTo>
                  <a:lnTo>
                    <a:pt x="321642" y="40901"/>
                  </a:lnTo>
                  <a:lnTo>
                    <a:pt x="331154" y="40494"/>
                  </a:lnTo>
                  <a:lnTo>
                    <a:pt x="331290" y="32476"/>
                  </a:lnTo>
                  <a:lnTo>
                    <a:pt x="334551" y="20383"/>
                  </a:lnTo>
                  <a:lnTo>
                    <a:pt x="334959" y="12093"/>
                  </a:lnTo>
                  <a:lnTo>
                    <a:pt x="340802" y="0"/>
                  </a:lnTo>
                  <a:lnTo>
                    <a:pt x="342976" y="2446"/>
                  </a:lnTo>
                  <a:lnTo>
                    <a:pt x="389313" y="2853"/>
                  </a:lnTo>
                  <a:lnTo>
                    <a:pt x="435651" y="3261"/>
                  </a:lnTo>
                  <a:lnTo>
                    <a:pt x="481987" y="3668"/>
                  </a:lnTo>
                  <a:lnTo>
                    <a:pt x="528325" y="4076"/>
                  </a:lnTo>
                  <a:lnTo>
                    <a:pt x="574662" y="4484"/>
                  </a:lnTo>
                  <a:lnTo>
                    <a:pt x="620999" y="4892"/>
                  </a:lnTo>
                  <a:lnTo>
                    <a:pt x="667336" y="5299"/>
                  </a:lnTo>
                  <a:lnTo>
                    <a:pt x="713674" y="5707"/>
                  </a:lnTo>
                  <a:lnTo>
                    <a:pt x="760010" y="6114"/>
                  </a:lnTo>
                  <a:lnTo>
                    <a:pt x="806347" y="6522"/>
                  </a:lnTo>
                  <a:lnTo>
                    <a:pt x="852685" y="6929"/>
                  </a:lnTo>
                  <a:lnTo>
                    <a:pt x="899021" y="7338"/>
                  </a:lnTo>
                  <a:lnTo>
                    <a:pt x="945359" y="7746"/>
                  </a:lnTo>
                  <a:lnTo>
                    <a:pt x="991696" y="8153"/>
                  </a:lnTo>
                  <a:lnTo>
                    <a:pt x="1038033" y="8561"/>
                  </a:lnTo>
                  <a:lnTo>
                    <a:pt x="1068879" y="10735"/>
                  </a:lnTo>
                  <a:close/>
                  <a:moveTo>
                    <a:pt x="1078799" y="11007"/>
                  </a:moveTo>
                  <a:lnTo>
                    <a:pt x="1082876" y="11007"/>
                  </a:lnTo>
                  <a:lnTo>
                    <a:pt x="1095649" y="61828"/>
                  </a:lnTo>
                  <a:lnTo>
                    <a:pt x="1121196" y="116998"/>
                  </a:lnTo>
                  <a:lnTo>
                    <a:pt x="1124321" y="126510"/>
                  </a:lnTo>
                  <a:lnTo>
                    <a:pt x="1118342" y="118220"/>
                  </a:lnTo>
                  <a:lnTo>
                    <a:pt x="1099453" y="81803"/>
                  </a:lnTo>
                  <a:lnTo>
                    <a:pt x="1088855" y="55170"/>
                  </a:lnTo>
                  <a:lnTo>
                    <a:pt x="1078799" y="11007"/>
                  </a:lnTo>
                  <a:close/>
                  <a:moveTo>
                    <a:pt x="1111140" y="120531"/>
                  </a:moveTo>
                  <a:lnTo>
                    <a:pt x="1109238" y="123792"/>
                  </a:lnTo>
                  <a:lnTo>
                    <a:pt x="1100677" y="106398"/>
                  </a:lnTo>
                  <a:lnTo>
                    <a:pt x="1109374" y="111970"/>
                  </a:lnTo>
                  <a:lnTo>
                    <a:pt x="1110868" y="116590"/>
                  </a:lnTo>
                  <a:lnTo>
                    <a:pt x="1111140" y="120531"/>
                  </a:lnTo>
                  <a:close/>
                  <a:moveTo>
                    <a:pt x="1122826" y="217010"/>
                  </a:moveTo>
                  <a:lnTo>
                    <a:pt x="1105704" y="221222"/>
                  </a:lnTo>
                  <a:lnTo>
                    <a:pt x="1104210" y="219863"/>
                  </a:lnTo>
                  <a:lnTo>
                    <a:pt x="1123913" y="211031"/>
                  </a:lnTo>
                  <a:lnTo>
                    <a:pt x="1130164" y="179641"/>
                  </a:lnTo>
                  <a:lnTo>
                    <a:pt x="1130979" y="165101"/>
                  </a:lnTo>
                  <a:lnTo>
                    <a:pt x="1127990" y="139554"/>
                  </a:lnTo>
                  <a:lnTo>
                    <a:pt x="1128126" y="134255"/>
                  </a:lnTo>
                  <a:lnTo>
                    <a:pt x="1131387" y="142544"/>
                  </a:lnTo>
                  <a:lnTo>
                    <a:pt x="1134240" y="166460"/>
                  </a:lnTo>
                  <a:lnTo>
                    <a:pt x="1133154" y="184533"/>
                  </a:lnTo>
                  <a:lnTo>
                    <a:pt x="1127446" y="210759"/>
                  </a:lnTo>
                  <a:lnTo>
                    <a:pt x="1122826" y="217010"/>
                  </a:lnTo>
                  <a:close/>
                  <a:moveTo>
                    <a:pt x="1092388" y="224755"/>
                  </a:moveTo>
                  <a:lnTo>
                    <a:pt x="1069151" y="235898"/>
                  </a:lnTo>
                  <a:lnTo>
                    <a:pt x="1066569" y="235219"/>
                  </a:lnTo>
                  <a:lnTo>
                    <a:pt x="1081788" y="227201"/>
                  </a:lnTo>
                  <a:lnTo>
                    <a:pt x="1092388" y="224755"/>
                  </a:lnTo>
                  <a:close/>
                  <a:moveTo>
                    <a:pt x="1000121" y="309684"/>
                  </a:moveTo>
                  <a:lnTo>
                    <a:pt x="996996" y="311451"/>
                  </a:lnTo>
                  <a:lnTo>
                    <a:pt x="1008682" y="292155"/>
                  </a:lnTo>
                  <a:lnTo>
                    <a:pt x="1031782" y="267560"/>
                  </a:lnTo>
                  <a:lnTo>
                    <a:pt x="1038033" y="263754"/>
                  </a:lnTo>
                  <a:lnTo>
                    <a:pt x="1018737" y="284681"/>
                  </a:lnTo>
                  <a:lnTo>
                    <a:pt x="1000121" y="309684"/>
                  </a:lnTo>
                  <a:close/>
                  <a:moveTo>
                    <a:pt x="994686" y="307917"/>
                  </a:moveTo>
                  <a:lnTo>
                    <a:pt x="991832" y="308325"/>
                  </a:lnTo>
                  <a:lnTo>
                    <a:pt x="986804" y="306559"/>
                  </a:lnTo>
                  <a:lnTo>
                    <a:pt x="979874" y="303298"/>
                  </a:lnTo>
                  <a:lnTo>
                    <a:pt x="978379" y="300851"/>
                  </a:lnTo>
                  <a:lnTo>
                    <a:pt x="985038" y="301666"/>
                  </a:lnTo>
                  <a:lnTo>
                    <a:pt x="994686" y="30791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A2CC54AB-881F-D406-647C-512C1DF65C66}"/>
                </a:ext>
              </a:extLst>
            </p:cNvPr>
            <p:cNvSpPr/>
            <p:nvPr/>
          </p:nvSpPr>
          <p:spPr>
            <a:xfrm>
              <a:off x="13037011" y="7318002"/>
              <a:ext cx="956501" cy="575612"/>
            </a:xfrm>
            <a:custGeom>
              <a:avLst/>
              <a:gdLst>
                <a:gd name="connsiteX0" fmla="*/ 956502 w 956501"/>
                <a:gd name="connsiteY0" fmla="*/ 575613 h 575612"/>
                <a:gd name="connsiteX1" fmla="*/ 926743 w 956501"/>
                <a:gd name="connsiteY1" fmla="*/ 575613 h 575612"/>
                <a:gd name="connsiteX2" fmla="*/ 896984 w 956501"/>
                <a:gd name="connsiteY2" fmla="*/ 575613 h 575612"/>
                <a:gd name="connsiteX3" fmla="*/ 867089 w 956501"/>
                <a:gd name="connsiteY3" fmla="*/ 575613 h 575612"/>
                <a:gd name="connsiteX4" fmla="*/ 837330 w 956501"/>
                <a:gd name="connsiteY4" fmla="*/ 575613 h 575612"/>
                <a:gd name="connsiteX5" fmla="*/ 807570 w 956501"/>
                <a:gd name="connsiteY5" fmla="*/ 575613 h 575612"/>
                <a:gd name="connsiteX6" fmla="*/ 777811 w 956501"/>
                <a:gd name="connsiteY6" fmla="*/ 575613 h 575612"/>
                <a:gd name="connsiteX7" fmla="*/ 747916 w 956501"/>
                <a:gd name="connsiteY7" fmla="*/ 575613 h 575612"/>
                <a:gd name="connsiteX8" fmla="*/ 718157 w 956501"/>
                <a:gd name="connsiteY8" fmla="*/ 575613 h 575612"/>
                <a:gd name="connsiteX9" fmla="*/ 688398 w 956501"/>
                <a:gd name="connsiteY9" fmla="*/ 575613 h 575612"/>
                <a:gd name="connsiteX10" fmla="*/ 658503 w 956501"/>
                <a:gd name="connsiteY10" fmla="*/ 575613 h 575612"/>
                <a:gd name="connsiteX11" fmla="*/ 628744 w 956501"/>
                <a:gd name="connsiteY11" fmla="*/ 575613 h 575612"/>
                <a:gd name="connsiteX12" fmla="*/ 598986 w 956501"/>
                <a:gd name="connsiteY12" fmla="*/ 575613 h 575612"/>
                <a:gd name="connsiteX13" fmla="*/ 569227 w 956501"/>
                <a:gd name="connsiteY13" fmla="*/ 575613 h 575612"/>
                <a:gd name="connsiteX14" fmla="*/ 539332 w 956501"/>
                <a:gd name="connsiteY14" fmla="*/ 575613 h 575612"/>
                <a:gd name="connsiteX15" fmla="*/ 509573 w 956501"/>
                <a:gd name="connsiteY15" fmla="*/ 575613 h 575612"/>
                <a:gd name="connsiteX16" fmla="*/ 479813 w 956501"/>
                <a:gd name="connsiteY16" fmla="*/ 575613 h 575612"/>
                <a:gd name="connsiteX17" fmla="*/ 449918 w 956501"/>
                <a:gd name="connsiteY17" fmla="*/ 575613 h 575612"/>
                <a:gd name="connsiteX18" fmla="*/ 420159 w 956501"/>
                <a:gd name="connsiteY18" fmla="*/ 575613 h 575612"/>
                <a:gd name="connsiteX19" fmla="*/ 390400 w 956501"/>
                <a:gd name="connsiteY19" fmla="*/ 575613 h 575612"/>
                <a:gd name="connsiteX20" fmla="*/ 360505 w 956501"/>
                <a:gd name="connsiteY20" fmla="*/ 575613 h 575612"/>
                <a:gd name="connsiteX21" fmla="*/ 330746 w 956501"/>
                <a:gd name="connsiteY21" fmla="*/ 575613 h 575612"/>
                <a:gd name="connsiteX22" fmla="*/ 300987 w 956501"/>
                <a:gd name="connsiteY22" fmla="*/ 575613 h 575612"/>
                <a:gd name="connsiteX23" fmla="*/ 271228 w 956501"/>
                <a:gd name="connsiteY23" fmla="*/ 575613 h 575612"/>
                <a:gd name="connsiteX24" fmla="*/ 241334 w 956501"/>
                <a:gd name="connsiteY24" fmla="*/ 575613 h 575612"/>
                <a:gd name="connsiteX25" fmla="*/ 211575 w 956501"/>
                <a:gd name="connsiteY25" fmla="*/ 575613 h 575612"/>
                <a:gd name="connsiteX26" fmla="*/ 181816 w 956501"/>
                <a:gd name="connsiteY26" fmla="*/ 575613 h 575612"/>
                <a:gd name="connsiteX27" fmla="*/ 151920 w 956501"/>
                <a:gd name="connsiteY27" fmla="*/ 575613 h 575612"/>
                <a:gd name="connsiteX28" fmla="*/ 122161 w 956501"/>
                <a:gd name="connsiteY28" fmla="*/ 575613 h 575612"/>
                <a:gd name="connsiteX29" fmla="*/ 92402 w 956501"/>
                <a:gd name="connsiteY29" fmla="*/ 575613 h 575612"/>
                <a:gd name="connsiteX30" fmla="*/ 62507 w 956501"/>
                <a:gd name="connsiteY30" fmla="*/ 575613 h 575612"/>
                <a:gd name="connsiteX31" fmla="*/ 32748 w 956501"/>
                <a:gd name="connsiteY31" fmla="*/ 575613 h 575612"/>
                <a:gd name="connsiteX32" fmla="*/ 2989 w 956501"/>
                <a:gd name="connsiteY32" fmla="*/ 575613 h 575612"/>
                <a:gd name="connsiteX33" fmla="*/ 2853 w 956501"/>
                <a:gd name="connsiteY33" fmla="*/ 540555 h 575612"/>
                <a:gd name="connsiteX34" fmla="*/ 2582 w 956501"/>
                <a:gd name="connsiteY34" fmla="*/ 505496 h 575612"/>
                <a:gd name="connsiteX35" fmla="*/ 2446 w 956501"/>
                <a:gd name="connsiteY35" fmla="*/ 470165 h 575612"/>
                <a:gd name="connsiteX36" fmla="*/ 2310 w 956501"/>
                <a:gd name="connsiteY36" fmla="*/ 434835 h 575612"/>
                <a:gd name="connsiteX37" fmla="*/ 2038 w 956501"/>
                <a:gd name="connsiteY37" fmla="*/ 399233 h 575612"/>
                <a:gd name="connsiteX38" fmla="*/ 1903 w 956501"/>
                <a:gd name="connsiteY38" fmla="*/ 363631 h 575612"/>
                <a:gd name="connsiteX39" fmla="*/ 1767 w 956501"/>
                <a:gd name="connsiteY39" fmla="*/ 327893 h 575612"/>
                <a:gd name="connsiteX40" fmla="*/ 1495 w 956501"/>
                <a:gd name="connsiteY40" fmla="*/ 291883 h 575612"/>
                <a:gd name="connsiteX41" fmla="*/ 1359 w 956501"/>
                <a:gd name="connsiteY41" fmla="*/ 255873 h 575612"/>
                <a:gd name="connsiteX42" fmla="*/ 1223 w 956501"/>
                <a:gd name="connsiteY42" fmla="*/ 219727 h 575612"/>
                <a:gd name="connsiteX43" fmla="*/ 951 w 956501"/>
                <a:gd name="connsiteY43" fmla="*/ 183446 h 575612"/>
                <a:gd name="connsiteX44" fmla="*/ 815 w 956501"/>
                <a:gd name="connsiteY44" fmla="*/ 147028 h 575612"/>
                <a:gd name="connsiteX45" fmla="*/ 679 w 956501"/>
                <a:gd name="connsiteY45" fmla="*/ 110339 h 575612"/>
                <a:gd name="connsiteX46" fmla="*/ 543 w 956501"/>
                <a:gd name="connsiteY46" fmla="*/ 73650 h 575612"/>
                <a:gd name="connsiteX47" fmla="*/ 271 w 956501"/>
                <a:gd name="connsiteY47" fmla="*/ 36825 h 575612"/>
                <a:gd name="connsiteX48" fmla="*/ 0 w 956501"/>
                <a:gd name="connsiteY48" fmla="*/ 0 h 575612"/>
                <a:gd name="connsiteX49" fmla="*/ 13860 w 956501"/>
                <a:gd name="connsiteY49" fmla="*/ 0 h 575612"/>
                <a:gd name="connsiteX50" fmla="*/ 68486 w 956501"/>
                <a:gd name="connsiteY50" fmla="*/ 0 h 575612"/>
                <a:gd name="connsiteX51" fmla="*/ 122977 w 956501"/>
                <a:gd name="connsiteY51" fmla="*/ 0 h 575612"/>
                <a:gd name="connsiteX52" fmla="*/ 177467 w 956501"/>
                <a:gd name="connsiteY52" fmla="*/ 0 h 575612"/>
                <a:gd name="connsiteX53" fmla="*/ 232094 w 956501"/>
                <a:gd name="connsiteY53" fmla="*/ 0 h 575612"/>
                <a:gd name="connsiteX54" fmla="*/ 286583 w 956501"/>
                <a:gd name="connsiteY54" fmla="*/ 0 h 575612"/>
                <a:gd name="connsiteX55" fmla="*/ 341210 w 956501"/>
                <a:gd name="connsiteY55" fmla="*/ 0 h 575612"/>
                <a:gd name="connsiteX56" fmla="*/ 395700 w 956501"/>
                <a:gd name="connsiteY56" fmla="*/ 0 h 575612"/>
                <a:gd name="connsiteX57" fmla="*/ 450190 w 956501"/>
                <a:gd name="connsiteY57" fmla="*/ 0 h 575612"/>
                <a:gd name="connsiteX58" fmla="*/ 504816 w 956501"/>
                <a:gd name="connsiteY58" fmla="*/ 0 h 575612"/>
                <a:gd name="connsiteX59" fmla="*/ 559306 w 956501"/>
                <a:gd name="connsiteY59" fmla="*/ 0 h 575612"/>
                <a:gd name="connsiteX60" fmla="*/ 613933 w 956501"/>
                <a:gd name="connsiteY60" fmla="*/ 0 h 575612"/>
                <a:gd name="connsiteX61" fmla="*/ 668423 w 956501"/>
                <a:gd name="connsiteY61" fmla="*/ 0 h 575612"/>
                <a:gd name="connsiteX62" fmla="*/ 722914 w 956501"/>
                <a:gd name="connsiteY62" fmla="*/ 0 h 575612"/>
                <a:gd name="connsiteX63" fmla="*/ 777539 w 956501"/>
                <a:gd name="connsiteY63" fmla="*/ 0 h 575612"/>
                <a:gd name="connsiteX64" fmla="*/ 832030 w 956501"/>
                <a:gd name="connsiteY64" fmla="*/ 0 h 575612"/>
                <a:gd name="connsiteX65" fmla="*/ 870893 w 956501"/>
                <a:gd name="connsiteY65" fmla="*/ 0 h 575612"/>
                <a:gd name="connsiteX66" fmla="*/ 883395 w 956501"/>
                <a:gd name="connsiteY66" fmla="*/ 60469 h 575612"/>
                <a:gd name="connsiteX67" fmla="*/ 883259 w 956501"/>
                <a:gd name="connsiteY67" fmla="*/ 77455 h 575612"/>
                <a:gd name="connsiteX68" fmla="*/ 881356 w 956501"/>
                <a:gd name="connsiteY68" fmla="*/ 88326 h 575612"/>
                <a:gd name="connsiteX69" fmla="*/ 882987 w 956501"/>
                <a:gd name="connsiteY69" fmla="*/ 107350 h 575612"/>
                <a:gd name="connsiteX70" fmla="*/ 882308 w 956501"/>
                <a:gd name="connsiteY70" fmla="*/ 120123 h 575612"/>
                <a:gd name="connsiteX71" fmla="*/ 884210 w 956501"/>
                <a:gd name="connsiteY71" fmla="*/ 136429 h 575612"/>
                <a:gd name="connsiteX72" fmla="*/ 883666 w 956501"/>
                <a:gd name="connsiteY72" fmla="*/ 158035 h 575612"/>
                <a:gd name="connsiteX73" fmla="*/ 889781 w 956501"/>
                <a:gd name="connsiteY73" fmla="*/ 182902 h 575612"/>
                <a:gd name="connsiteX74" fmla="*/ 898885 w 956501"/>
                <a:gd name="connsiteY74" fmla="*/ 205324 h 575612"/>
                <a:gd name="connsiteX75" fmla="*/ 898614 w 956501"/>
                <a:gd name="connsiteY75" fmla="*/ 211846 h 575612"/>
                <a:gd name="connsiteX76" fmla="*/ 901332 w 956501"/>
                <a:gd name="connsiteY76" fmla="*/ 225299 h 575612"/>
                <a:gd name="connsiteX77" fmla="*/ 906631 w 956501"/>
                <a:gd name="connsiteY77" fmla="*/ 236442 h 575612"/>
                <a:gd name="connsiteX78" fmla="*/ 917910 w 956501"/>
                <a:gd name="connsiteY78" fmla="*/ 269326 h 575612"/>
                <a:gd name="connsiteX79" fmla="*/ 917367 w 956501"/>
                <a:gd name="connsiteY79" fmla="*/ 300308 h 575612"/>
                <a:gd name="connsiteX80" fmla="*/ 919268 w 956501"/>
                <a:gd name="connsiteY80" fmla="*/ 309820 h 575612"/>
                <a:gd name="connsiteX81" fmla="*/ 922122 w 956501"/>
                <a:gd name="connsiteY81" fmla="*/ 376404 h 575612"/>
                <a:gd name="connsiteX82" fmla="*/ 923074 w 956501"/>
                <a:gd name="connsiteY82" fmla="*/ 384693 h 575612"/>
                <a:gd name="connsiteX83" fmla="*/ 929189 w 956501"/>
                <a:gd name="connsiteY83" fmla="*/ 394885 h 575612"/>
                <a:gd name="connsiteX84" fmla="*/ 926335 w 956501"/>
                <a:gd name="connsiteY84" fmla="*/ 409968 h 575612"/>
                <a:gd name="connsiteX85" fmla="*/ 925927 w 956501"/>
                <a:gd name="connsiteY85" fmla="*/ 417713 h 575612"/>
                <a:gd name="connsiteX86" fmla="*/ 927150 w 956501"/>
                <a:gd name="connsiteY86" fmla="*/ 445434 h 575612"/>
                <a:gd name="connsiteX87" fmla="*/ 930683 w 956501"/>
                <a:gd name="connsiteY87" fmla="*/ 456169 h 575612"/>
                <a:gd name="connsiteX88" fmla="*/ 934216 w 956501"/>
                <a:gd name="connsiteY88" fmla="*/ 478047 h 575612"/>
                <a:gd name="connsiteX89" fmla="*/ 948756 w 956501"/>
                <a:gd name="connsiteY89" fmla="*/ 504952 h 575612"/>
                <a:gd name="connsiteX90" fmla="*/ 951202 w 956501"/>
                <a:gd name="connsiteY90" fmla="*/ 515144 h 575612"/>
                <a:gd name="connsiteX91" fmla="*/ 952017 w 956501"/>
                <a:gd name="connsiteY91" fmla="*/ 523297 h 575612"/>
                <a:gd name="connsiteX92" fmla="*/ 955958 w 956501"/>
                <a:gd name="connsiteY92" fmla="*/ 539739 h 575612"/>
                <a:gd name="connsiteX93" fmla="*/ 954735 w 956501"/>
                <a:gd name="connsiteY93" fmla="*/ 561617 h 57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956501" h="575612">
                  <a:moveTo>
                    <a:pt x="956502" y="575613"/>
                  </a:moveTo>
                  <a:lnTo>
                    <a:pt x="926743" y="575613"/>
                  </a:lnTo>
                  <a:lnTo>
                    <a:pt x="896984" y="575613"/>
                  </a:lnTo>
                  <a:lnTo>
                    <a:pt x="867089" y="575613"/>
                  </a:lnTo>
                  <a:lnTo>
                    <a:pt x="837330" y="575613"/>
                  </a:lnTo>
                  <a:lnTo>
                    <a:pt x="807570" y="575613"/>
                  </a:lnTo>
                  <a:lnTo>
                    <a:pt x="777811" y="575613"/>
                  </a:lnTo>
                  <a:lnTo>
                    <a:pt x="747916" y="575613"/>
                  </a:lnTo>
                  <a:lnTo>
                    <a:pt x="718157" y="575613"/>
                  </a:lnTo>
                  <a:lnTo>
                    <a:pt x="688398" y="575613"/>
                  </a:lnTo>
                  <a:lnTo>
                    <a:pt x="658503" y="575613"/>
                  </a:lnTo>
                  <a:lnTo>
                    <a:pt x="628744" y="575613"/>
                  </a:lnTo>
                  <a:lnTo>
                    <a:pt x="598986" y="575613"/>
                  </a:lnTo>
                  <a:lnTo>
                    <a:pt x="569227" y="575613"/>
                  </a:lnTo>
                  <a:lnTo>
                    <a:pt x="539332" y="575613"/>
                  </a:lnTo>
                  <a:lnTo>
                    <a:pt x="509573" y="575613"/>
                  </a:lnTo>
                  <a:lnTo>
                    <a:pt x="479813" y="575613"/>
                  </a:lnTo>
                  <a:lnTo>
                    <a:pt x="449918" y="575613"/>
                  </a:lnTo>
                  <a:lnTo>
                    <a:pt x="420159" y="575613"/>
                  </a:lnTo>
                  <a:lnTo>
                    <a:pt x="390400" y="575613"/>
                  </a:lnTo>
                  <a:lnTo>
                    <a:pt x="360505" y="575613"/>
                  </a:lnTo>
                  <a:lnTo>
                    <a:pt x="330746" y="575613"/>
                  </a:lnTo>
                  <a:lnTo>
                    <a:pt x="300987" y="575613"/>
                  </a:lnTo>
                  <a:lnTo>
                    <a:pt x="271228" y="575613"/>
                  </a:lnTo>
                  <a:lnTo>
                    <a:pt x="241334" y="575613"/>
                  </a:lnTo>
                  <a:lnTo>
                    <a:pt x="211575" y="575613"/>
                  </a:lnTo>
                  <a:lnTo>
                    <a:pt x="181816" y="575613"/>
                  </a:lnTo>
                  <a:lnTo>
                    <a:pt x="151920" y="575613"/>
                  </a:lnTo>
                  <a:lnTo>
                    <a:pt x="122161" y="575613"/>
                  </a:lnTo>
                  <a:lnTo>
                    <a:pt x="92402" y="575613"/>
                  </a:lnTo>
                  <a:lnTo>
                    <a:pt x="62507" y="575613"/>
                  </a:lnTo>
                  <a:lnTo>
                    <a:pt x="32748" y="575613"/>
                  </a:lnTo>
                  <a:lnTo>
                    <a:pt x="2989" y="575613"/>
                  </a:lnTo>
                  <a:lnTo>
                    <a:pt x="2853" y="540555"/>
                  </a:lnTo>
                  <a:lnTo>
                    <a:pt x="2582" y="505496"/>
                  </a:lnTo>
                  <a:lnTo>
                    <a:pt x="2446" y="470165"/>
                  </a:lnTo>
                  <a:lnTo>
                    <a:pt x="2310" y="434835"/>
                  </a:lnTo>
                  <a:lnTo>
                    <a:pt x="2038" y="399233"/>
                  </a:lnTo>
                  <a:lnTo>
                    <a:pt x="1903" y="363631"/>
                  </a:lnTo>
                  <a:lnTo>
                    <a:pt x="1767" y="327893"/>
                  </a:lnTo>
                  <a:lnTo>
                    <a:pt x="1495" y="291883"/>
                  </a:lnTo>
                  <a:lnTo>
                    <a:pt x="1359" y="255873"/>
                  </a:lnTo>
                  <a:lnTo>
                    <a:pt x="1223" y="219727"/>
                  </a:lnTo>
                  <a:lnTo>
                    <a:pt x="951" y="183446"/>
                  </a:lnTo>
                  <a:lnTo>
                    <a:pt x="815" y="147028"/>
                  </a:lnTo>
                  <a:lnTo>
                    <a:pt x="679" y="110339"/>
                  </a:lnTo>
                  <a:lnTo>
                    <a:pt x="543" y="73650"/>
                  </a:lnTo>
                  <a:lnTo>
                    <a:pt x="271" y="36825"/>
                  </a:lnTo>
                  <a:lnTo>
                    <a:pt x="0" y="0"/>
                  </a:lnTo>
                  <a:lnTo>
                    <a:pt x="13860" y="0"/>
                  </a:lnTo>
                  <a:lnTo>
                    <a:pt x="68486" y="0"/>
                  </a:lnTo>
                  <a:lnTo>
                    <a:pt x="122977" y="0"/>
                  </a:lnTo>
                  <a:lnTo>
                    <a:pt x="177467" y="0"/>
                  </a:lnTo>
                  <a:lnTo>
                    <a:pt x="232094" y="0"/>
                  </a:lnTo>
                  <a:lnTo>
                    <a:pt x="286583" y="0"/>
                  </a:lnTo>
                  <a:lnTo>
                    <a:pt x="341210" y="0"/>
                  </a:lnTo>
                  <a:lnTo>
                    <a:pt x="395700" y="0"/>
                  </a:lnTo>
                  <a:lnTo>
                    <a:pt x="450190" y="0"/>
                  </a:lnTo>
                  <a:lnTo>
                    <a:pt x="504816" y="0"/>
                  </a:lnTo>
                  <a:lnTo>
                    <a:pt x="559306" y="0"/>
                  </a:lnTo>
                  <a:lnTo>
                    <a:pt x="613933" y="0"/>
                  </a:lnTo>
                  <a:lnTo>
                    <a:pt x="668423" y="0"/>
                  </a:lnTo>
                  <a:lnTo>
                    <a:pt x="722914" y="0"/>
                  </a:lnTo>
                  <a:lnTo>
                    <a:pt x="777539" y="0"/>
                  </a:lnTo>
                  <a:lnTo>
                    <a:pt x="832030" y="0"/>
                  </a:lnTo>
                  <a:lnTo>
                    <a:pt x="870893" y="0"/>
                  </a:lnTo>
                  <a:lnTo>
                    <a:pt x="883395" y="60469"/>
                  </a:lnTo>
                  <a:lnTo>
                    <a:pt x="883259" y="77455"/>
                  </a:lnTo>
                  <a:lnTo>
                    <a:pt x="881356" y="88326"/>
                  </a:lnTo>
                  <a:lnTo>
                    <a:pt x="882987" y="107350"/>
                  </a:lnTo>
                  <a:lnTo>
                    <a:pt x="882308" y="120123"/>
                  </a:lnTo>
                  <a:lnTo>
                    <a:pt x="884210" y="136429"/>
                  </a:lnTo>
                  <a:lnTo>
                    <a:pt x="883666" y="158035"/>
                  </a:lnTo>
                  <a:lnTo>
                    <a:pt x="889781" y="182902"/>
                  </a:lnTo>
                  <a:lnTo>
                    <a:pt x="898885" y="205324"/>
                  </a:lnTo>
                  <a:lnTo>
                    <a:pt x="898614" y="211846"/>
                  </a:lnTo>
                  <a:lnTo>
                    <a:pt x="901332" y="225299"/>
                  </a:lnTo>
                  <a:lnTo>
                    <a:pt x="906631" y="236442"/>
                  </a:lnTo>
                  <a:lnTo>
                    <a:pt x="917910" y="269326"/>
                  </a:lnTo>
                  <a:lnTo>
                    <a:pt x="917367" y="300308"/>
                  </a:lnTo>
                  <a:lnTo>
                    <a:pt x="919268" y="309820"/>
                  </a:lnTo>
                  <a:lnTo>
                    <a:pt x="922122" y="376404"/>
                  </a:lnTo>
                  <a:lnTo>
                    <a:pt x="923074" y="384693"/>
                  </a:lnTo>
                  <a:lnTo>
                    <a:pt x="929189" y="394885"/>
                  </a:lnTo>
                  <a:lnTo>
                    <a:pt x="926335" y="409968"/>
                  </a:lnTo>
                  <a:lnTo>
                    <a:pt x="925927" y="417713"/>
                  </a:lnTo>
                  <a:lnTo>
                    <a:pt x="927150" y="445434"/>
                  </a:lnTo>
                  <a:lnTo>
                    <a:pt x="930683" y="456169"/>
                  </a:lnTo>
                  <a:lnTo>
                    <a:pt x="934216" y="478047"/>
                  </a:lnTo>
                  <a:lnTo>
                    <a:pt x="948756" y="504952"/>
                  </a:lnTo>
                  <a:lnTo>
                    <a:pt x="951202" y="515144"/>
                  </a:lnTo>
                  <a:lnTo>
                    <a:pt x="952017" y="523297"/>
                  </a:lnTo>
                  <a:lnTo>
                    <a:pt x="955958" y="539739"/>
                  </a:lnTo>
                  <a:lnTo>
                    <a:pt x="954735" y="56161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21605126-5332-F6E7-5874-949B6A63D8BF}"/>
                </a:ext>
              </a:extLst>
            </p:cNvPr>
            <p:cNvSpPr/>
            <p:nvPr/>
          </p:nvSpPr>
          <p:spPr>
            <a:xfrm>
              <a:off x="13037691" y="8419358"/>
              <a:ext cx="1110596" cy="510523"/>
            </a:xfrm>
            <a:custGeom>
              <a:avLst/>
              <a:gdLst>
                <a:gd name="connsiteX0" fmla="*/ 965470 w 1110596"/>
                <a:gd name="connsiteY0" fmla="*/ 85065 h 510523"/>
                <a:gd name="connsiteX1" fmla="*/ 969411 w 1110596"/>
                <a:gd name="connsiteY1" fmla="*/ 85880 h 510523"/>
                <a:gd name="connsiteX2" fmla="*/ 977971 w 1110596"/>
                <a:gd name="connsiteY2" fmla="*/ 101099 h 510523"/>
                <a:gd name="connsiteX3" fmla="*/ 981504 w 1110596"/>
                <a:gd name="connsiteY3" fmla="*/ 128276 h 510523"/>
                <a:gd name="connsiteX4" fmla="*/ 989250 w 1110596"/>
                <a:gd name="connsiteY4" fmla="*/ 150291 h 510523"/>
                <a:gd name="connsiteX5" fmla="*/ 1001344 w 1110596"/>
                <a:gd name="connsiteY5" fmla="*/ 166868 h 510523"/>
                <a:gd name="connsiteX6" fmla="*/ 1007323 w 1110596"/>
                <a:gd name="connsiteY6" fmla="*/ 178962 h 510523"/>
                <a:gd name="connsiteX7" fmla="*/ 1007323 w 1110596"/>
                <a:gd name="connsiteY7" fmla="*/ 186708 h 510523"/>
                <a:gd name="connsiteX8" fmla="*/ 1010312 w 1110596"/>
                <a:gd name="connsiteY8" fmla="*/ 194861 h 510523"/>
                <a:gd name="connsiteX9" fmla="*/ 1016020 w 1110596"/>
                <a:gd name="connsiteY9" fmla="*/ 203694 h 510523"/>
                <a:gd name="connsiteX10" fmla="*/ 1018194 w 1110596"/>
                <a:gd name="connsiteY10" fmla="*/ 218505 h 510523"/>
                <a:gd name="connsiteX11" fmla="*/ 1017106 w 1110596"/>
                <a:gd name="connsiteY11" fmla="*/ 239567 h 510523"/>
                <a:gd name="connsiteX12" fmla="*/ 1019553 w 1110596"/>
                <a:gd name="connsiteY12" fmla="*/ 250710 h 510523"/>
                <a:gd name="connsiteX13" fmla="*/ 1025531 w 1110596"/>
                <a:gd name="connsiteY13" fmla="*/ 252069 h 510523"/>
                <a:gd name="connsiteX14" fmla="*/ 1028249 w 1110596"/>
                <a:gd name="connsiteY14" fmla="*/ 254922 h 510523"/>
                <a:gd name="connsiteX15" fmla="*/ 1027434 w 1110596"/>
                <a:gd name="connsiteY15" fmla="*/ 259543 h 510523"/>
                <a:gd name="connsiteX16" fmla="*/ 1029337 w 1110596"/>
                <a:gd name="connsiteY16" fmla="*/ 262940 h 510523"/>
                <a:gd name="connsiteX17" fmla="*/ 1034228 w 1110596"/>
                <a:gd name="connsiteY17" fmla="*/ 265114 h 510523"/>
                <a:gd name="connsiteX18" fmla="*/ 1035588 w 1110596"/>
                <a:gd name="connsiteY18" fmla="*/ 271093 h 510523"/>
                <a:gd name="connsiteX19" fmla="*/ 1033413 w 1110596"/>
                <a:gd name="connsiteY19" fmla="*/ 281013 h 510523"/>
                <a:gd name="connsiteX20" fmla="*/ 1035180 w 1110596"/>
                <a:gd name="connsiteY20" fmla="*/ 287127 h 510523"/>
                <a:gd name="connsiteX21" fmla="*/ 1040886 w 1110596"/>
                <a:gd name="connsiteY21" fmla="*/ 289709 h 510523"/>
                <a:gd name="connsiteX22" fmla="*/ 1041974 w 1110596"/>
                <a:gd name="connsiteY22" fmla="*/ 294602 h 510523"/>
                <a:gd name="connsiteX23" fmla="*/ 1038441 w 1110596"/>
                <a:gd name="connsiteY23" fmla="*/ 301667 h 510523"/>
                <a:gd name="connsiteX24" fmla="*/ 1038985 w 1110596"/>
                <a:gd name="connsiteY24" fmla="*/ 307375 h 510523"/>
                <a:gd name="connsiteX25" fmla="*/ 1043604 w 1110596"/>
                <a:gd name="connsiteY25" fmla="*/ 311451 h 510523"/>
                <a:gd name="connsiteX26" fmla="*/ 1046730 w 1110596"/>
                <a:gd name="connsiteY26" fmla="*/ 329660 h 510523"/>
                <a:gd name="connsiteX27" fmla="*/ 1048225 w 1110596"/>
                <a:gd name="connsiteY27" fmla="*/ 361865 h 510523"/>
                <a:gd name="connsiteX28" fmla="*/ 1047681 w 1110596"/>
                <a:gd name="connsiteY28" fmla="*/ 380617 h 510523"/>
                <a:gd name="connsiteX29" fmla="*/ 1045099 w 1110596"/>
                <a:gd name="connsiteY29" fmla="*/ 386189 h 510523"/>
                <a:gd name="connsiteX30" fmla="*/ 1049311 w 1110596"/>
                <a:gd name="connsiteY30" fmla="*/ 397739 h 510523"/>
                <a:gd name="connsiteX31" fmla="*/ 1057057 w 1110596"/>
                <a:gd name="connsiteY31" fmla="*/ 410240 h 510523"/>
                <a:gd name="connsiteX32" fmla="*/ 1060319 w 1110596"/>
                <a:gd name="connsiteY32" fmla="*/ 415404 h 510523"/>
                <a:gd name="connsiteX33" fmla="*/ 1067384 w 1110596"/>
                <a:gd name="connsiteY33" fmla="*/ 432933 h 510523"/>
                <a:gd name="connsiteX34" fmla="*/ 1070374 w 1110596"/>
                <a:gd name="connsiteY34" fmla="*/ 450326 h 510523"/>
                <a:gd name="connsiteX35" fmla="*/ 1077305 w 1110596"/>
                <a:gd name="connsiteY35" fmla="*/ 461469 h 510523"/>
                <a:gd name="connsiteX36" fmla="*/ 1088311 w 1110596"/>
                <a:gd name="connsiteY36" fmla="*/ 466633 h 510523"/>
                <a:gd name="connsiteX37" fmla="*/ 1095649 w 1110596"/>
                <a:gd name="connsiteY37" fmla="*/ 477776 h 510523"/>
                <a:gd name="connsiteX38" fmla="*/ 1099453 w 1110596"/>
                <a:gd name="connsiteY38" fmla="*/ 494761 h 510523"/>
                <a:gd name="connsiteX39" fmla="*/ 1108558 w 1110596"/>
                <a:gd name="connsiteY39" fmla="*/ 509029 h 510523"/>
                <a:gd name="connsiteX40" fmla="*/ 1110596 w 1110596"/>
                <a:gd name="connsiteY40" fmla="*/ 510524 h 510523"/>
                <a:gd name="connsiteX41" fmla="*/ 1087496 w 1110596"/>
                <a:gd name="connsiteY41" fmla="*/ 510524 h 510523"/>
                <a:gd name="connsiteX42" fmla="*/ 1060726 w 1110596"/>
                <a:gd name="connsiteY42" fmla="*/ 510524 h 510523"/>
                <a:gd name="connsiteX43" fmla="*/ 1033957 w 1110596"/>
                <a:gd name="connsiteY43" fmla="*/ 510524 h 510523"/>
                <a:gd name="connsiteX44" fmla="*/ 1007187 w 1110596"/>
                <a:gd name="connsiteY44" fmla="*/ 510524 h 510523"/>
                <a:gd name="connsiteX45" fmla="*/ 980282 w 1110596"/>
                <a:gd name="connsiteY45" fmla="*/ 510524 h 510523"/>
                <a:gd name="connsiteX46" fmla="*/ 953512 w 1110596"/>
                <a:gd name="connsiteY46" fmla="*/ 510524 h 510523"/>
                <a:gd name="connsiteX47" fmla="*/ 926743 w 1110596"/>
                <a:gd name="connsiteY47" fmla="*/ 510524 h 510523"/>
                <a:gd name="connsiteX48" fmla="*/ 899837 w 1110596"/>
                <a:gd name="connsiteY48" fmla="*/ 510524 h 510523"/>
                <a:gd name="connsiteX49" fmla="*/ 873068 w 1110596"/>
                <a:gd name="connsiteY49" fmla="*/ 510524 h 510523"/>
                <a:gd name="connsiteX50" fmla="*/ 846298 w 1110596"/>
                <a:gd name="connsiteY50" fmla="*/ 510524 h 510523"/>
                <a:gd name="connsiteX51" fmla="*/ 819392 w 1110596"/>
                <a:gd name="connsiteY51" fmla="*/ 510524 h 510523"/>
                <a:gd name="connsiteX52" fmla="*/ 792623 w 1110596"/>
                <a:gd name="connsiteY52" fmla="*/ 510524 h 510523"/>
                <a:gd name="connsiteX53" fmla="*/ 765853 w 1110596"/>
                <a:gd name="connsiteY53" fmla="*/ 510524 h 510523"/>
                <a:gd name="connsiteX54" fmla="*/ 738948 w 1110596"/>
                <a:gd name="connsiteY54" fmla="*/ 510524 h 510523"/>
                <a:gd name="connsiteX55" fmla="*/ 712178 w 1110596"/>
                <a:gd name="connsiteY55" fmla="*/ 510524 h 510523"/>
                <a:gd name="connsiteX56" fmla="*/ 685409 w 1110596"/>
                <a:gd name="connsiteY56" fmla="*/ 510524 h 510523"/>
                <a:gd name="connsiteX57" fmla="*/ 658639 w 1110596"/>
                <a:gd name="connsiteY57" fmla="*/ 510524 h 510523"/>
                <a:gd name="connsiteX58" fmla="*/ 631734 w 1110596"/>
                <a:gd name="connsiteY58" fmla="*/ 510524 h 510523"/>
                <a:gd name="connsiteX59" fmla="*/ 604965 w 1110596"/>
                <a:gd name="connsiteY59" fmla="*/ 510524 h 510523"/>
                <a:gd name="connsiteX60" fmla="*/ 578195 w 1110596"/>
                <a:gd name="connsiteY60" fmla="*/ 510524 h 510523"/>
                <a:gd name="connsiteX61" fmla="*/ 551290 w 1110596"/>
                <a:gd name="connsiteY61" fmla="*/ 510524 h 510523"/>
                <a:gd name="connsiteX62" fmla="*/ 524520 w 1110596"/>
                <a:gd name="connsiteY62" fmla="*/ 510524 h 510523"/>
                <a:gd name="connsiteX63" fmla="*/ 497751 w 1110596"/>
                <a:gd name="connsiteY63" fmla="*/ 510524 h 510523"/>
                <a:gd name="connsiteX64" fmla="*/ 470845 w 1110596"/>
                <a:gd name="connsiteY64" fmla="*/ 510524 h 510523"/>
                <a:gd name="connsiteX65" fmla="*/ 444075 w 1110596"/>
                <a:gd name="connsiteY65" fmla="*/ 510524 h 510523"/>
                <a:gd name="connsiteX66" fmla="*/ 417306 w 1110596"/>
                <a:gd name="connsiteY66" fmla="*/ 510524 h 510523"/>
                <a:gd name="connsiteX67" fmla="*/ 390400 w 1110596"/>
                <a:gd name="connsiteY67" fmla="*/ 510524 h 510523"/>
                <a:gd name="connsiteX68" fmla="*/ 363631 w 1110596"/>
                <a:gd name="connsiteY68" fmla="*/ 510524 h 510523"/>
                <a:gd name="connsiteX69" fmla="*/ 336861 w 1110596"/>
                <a:gd name="connsiteY69" fmla="*/ 510524 h 510523"/>
                <a:gd name="connsiteX70" fmla="*/ 310092 w 1110596"/>
                <a:gd name="connsiteY70" fmla="*/ 510524 h 510523"/>
                <a:gd name="connsiteX71" fmla="*/ 283187 w 1110596"/>
                <a:gd name="connsiteY71" fmla="*/ 510524 h 510523"/>
                <a:gd name="connsiteX72" fmla="*/ 256417 w 1110596"/>
                <a:gd name="connsiteY72" fmla="*/ 510524 h 510523"/>
                <a:gd name="connsiteX73" fmla="*/ 256417 w 1110596"/>
                <a:gd name="connsiteY73" fmla="*/ 489734 h 510523"/>
                <a:gd name="connsiteX74" fmla="*/ 256417 w 1110596"/>
                <a:gd name="connsiteY74" fmla="*/ 468943 h 510523"/>
                <a:gd name="connsiteX75" fmla="*/ 256417 w 1110596"/>
                <a:gd name="connsiteY75" fmla="*/ 448017 h 510523"/>
                <a:gd name="connsiteX76" fmla="*/ 256417 w 1110596"/>
                <a:gd name="connsiteY76" fmla="*/ 427090 h 510523"/>
                <a:gd name="connsiteX77" fmla="*/ 256417 w 1110596"/>
                <a:gd name="connsiteY77" fmla="*/ 406163 h 510523"/>
                <a:gd name="connsiteX78" fmla="*/ 256417 w 1110596"/>
                <a:gd name="connsiteY78" fmla="*/ 385237 h 510523"/>
                <a:gd name="connsiteX79" fmla="*/ 256417 w 1110596"/>
                <a:gd name="connsiteY79" fmla="*/ 364175 h 510523"/>
                <a:gd name="connsiteX80" fmla="*/ 256281 w 1110596"/>
                <a:gd name="connsiteY80" fmla="*/ 343112 h 510523"/>
                <a:gd name="connsiteX81" fmla="*/ 224348 w 1110596"/>
                <a:gd name="connsiteY81" fmla="*/ 343112 h 510523"/>
                <a:gd name="connsiteX82" fmla="*/ 192550 w 1110596"/>
                <a:gd name="connsiteY82" fmla="*/ 343112 h 510523"/>
                <a:gd name="connsiteX83" fmla="*/ 160617 w 1110596"/>
                <a:gd name="connsiteY83" fmla="*/ 343112 h 510523"/>
                <a:gd name="connsiteX84" fmla="*/ 128684 w 1110596"/>
                <a:gd name="connsiteY84" fmla="*/ 343112 h 510523"/>
                <a:gd name="connsiteX85" fmla="*/ 96751 w 1110596"/>
                <a:gd name="connsiteY85" fmla="*/ 343112 h 510523"/>
                <a:gd name="connsiteX86" fmla="*/ 64818 w 1110596"/>
                <a:gd name="connsiteY86" fmla="*/ 343112 h 510523"/>
                <a:gd name="connsiteX87" fmla="*/ 32884 w 1110596"/>
                <a:gd name="connsiteY87" fmla="*/ 343112 h 510523"/>
                <a:gd name="connsiteX88" fmla="*/ 951 w 1110596"/>
                <a:gd name="connsiteY88" fmla="*/ 343112 h 510523"/>
                <a:gd name="connsiteX89" fmla="*/ 815 w 1110596"/>
                <a:gd name="connsiteY89" fmla="*/ 300716 h 510523"/>
                <a:gd name="connsiteX90" fmla="*/ 679 w 1110596"/>
                <a:gd name="connsiteY90" fmla="*/ 258319 h 510523"/>
                <a:gd name="connsiteX91" fmla="*/ 543 w 1110596"/>
                <a:gd name="connsiteY91" fmla="*/ 215652 h 510523"/>
                <a:gd name="connsiteX92" fmla="*/ 543 w 1110596"/>
                <a:gd name="connsiteY92" fmla="*/ 172847 h 510523"/>
                <a:gd name="connsiteX93" fmla="*/ 408 w 1110596"/>
                <a:gd name="connsiteY93" fmla="*/ 129908 h 510523"/>
                <a:gd name="connsiteX94" fmla="*/ 272 w 1110596"/>
                <a:gd name="connsiteY94" fmla="*/ 86695 h 510523"/>
                <a:gd name="connsiteX95" fmla="*/ 136 w 1110596"/>
                <a:gd name="connsiteY95" fmla="*/ 43484 h 510523"/>
                <a:gd name="connsiteX96" fmla="*/ 0 w 1110596"/>
                <a:gd name="connsiteY96" fmla="*/ 0 h 510523"/>
                <a:gd name="connsiteX97" fmla="*/ 44299 w 1110596"/>
                <a:gd name="connsiteY97" fmla="*/ 0 h 510523"/>
                <a:gd name="connsiteX98" fmla="*/ 88598 w 1110596"/>
                <a:gd name="connsiteY98" fmla="*/ 0 h 510523"/>
                <a:gd name="connsiteX99" fmla="*/ 132897 w 1110596"/>
                <a:gd name="connsiteY99" fmla="*/ 0 h 510523"/>
                <a:gd name="connsiteX100" fmla="*/ 177060 w 1110596"/>
                <a:gd name="connsiteY100" fmla="*/ 0 h 510523"/>
                <a:gd name="connsiteX101" fmla="*/ 221358 w 1110596"/>
                <a:gd name="connsiteY101" fmla="*/ 0 h 510523"/>
                <a:gd name="connsiteX102" fmla="*/ 265657 w 1110596"/>
                <a:gd name="connsiteY102" fmla="*/ 0 h 510523"/>
                <a:gd name="connsiteX103" fmla="*/ 309956 w 1110596"/>
                <a:gd name="connsiteY103" fmla="*/ 0 h 510523"/>
                <a:gd name="connsiteX104" fmla="*/ 354255 w 1110596"/>
                <a:gd name="connsiteY104" fmla="*/ 0 h 510523"/>
                <a:gd name="connsiteX105" fmla="*/ 398418 w 1110596"/>
                <a:gd name="connsiteY105" fmla="*/ 0 h 510523"/>
                <a:gd name="connsiteX106" fmla="*/ 442717 w 1110596"/>
                <a:gd name="connsiteY106" fmla="*/ 0 h 510523"/>
                <a:gd name="connsiteX107" fmla="*/ 487016 w 1110596"/>
                <a:gd name="connsiteY107" fmla="*/ 0 h 510523"/>
                <a:gd name="connsiteX108" fmla="*/ 531314 w 1110596"/>
                <a:gd name="connsiteY108" fmla="*/ 0 h 510523"/>
                <a:gd name="connsiteX109" fmla="*/ 575613 w 1110596"/>
                <a:gd name="connsiteY109" fmla="*/ 0 h 510523"/>
                <a:gd name="connsiteX110" fmla="*/ 619912 w 1110596"/>
                <a:gd name="connsiteY110" fmla="*/ 0 h 510523"/>
                <a:gd name="connsiteX111" fmla="*/ 664075 w 1110596"/>
                <a:gd name="connsiteY111" fmla="*/ 0 h 510523"/>
                <a:gd name="connsiteX112" fmla="*/ 714760 w 1110596"/>
                <a:gd name="connsiteY112" fmla="*/ 0 h 510523"/>
                <a:gd name="connsiteX113" fmla="*/ 752944 w 1110596"/>
                <a:gd name="connsiteY113" fmla="*/ 25955 h 510523"/>
                <a:gd name="connsiteX114" fmla="*/ 775638 w 1110596"/>
                <a:gd name="connsiteY114" fmla="*/ 33972 h 510523"/>
                <a:gd name="connsiteX115" fmla="*/ 786508 w 1110596"/>
                <a:gd name="connsiteY115" fmla="*/ 26362 h 510523"/>
                <a:gd name="connsiteX116" fmla="*/ 809880 w 1110596"/>
                <a:gd name="connsiteY116" fmla="*/ 22014 h 510523"/>
                <a:gd name="connsiteX117" fmla="*/ 845890 w 1110596"/>
                <a:gd name="connsiteY117" fmla="*/ 20927 h 510523"/>
                <a:gd name="connsiteX118" fmla="*/ 868583 w 1110596"/>
                <a:gd name="connsiteY118" fmla="*/ 24460 h 510523"/>
                <a:gd name="connsiteX119" fmla="*/ 878095 w 1110596"/>
                <a:gd name="connsiteY119" fmla="*/ 32613 h 510523"/>
                <a:gd name="connsiteX120" fmla="*/ 896576 w 1110596"/>
                <a:gd name="connsiteY120" fmla="*/ 41853 h 510523"/>
                <a:gd name="connsiteX121" fmla="*/ 924161 w 1110596"/>
                <a:gd name="connsiteY121" fmla="*/ 52045 h 510523"/>
                <a:gd name="connsiteX122" fmla="*/ 940603 w 1110596"/>
                <a:gd name="connsiteY122" fmla="*/ 63187 h 510523"/>
                <a:gd name="connsiteX123" fmla="*/ 946038 w 1110596"/>
                <a:gd name="connsiteY123" fmla="*/ 75145 h 510523"/>
                <a:gd name="connsiteX124" fmla="*/ 955687 w 1110596"/>
                <a:gd name="connsiteY124" fmla="*/ 82619 h 510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</a:cxnLst>
              <a:rect l="l" t="t" r="r" b="b"/>
              <a:pathLst>
                <a:path w="1110596" h="510523">
                  <a:moveTo>
                    <a:pt x="965470" y="85065"/>
                  </a:moveTo>
                  <a:lnTo>
                    <a:pt x="969411" y="85880"/>
                  </a:lnTo>
                  <a:lnTo>
                    <a:pt x="977971" y="101099"/>
                  </a:lnTo>
                  <a:lnTo>
                    <a:pt x="981504" y="128276"/>
                  </a:lnTo>
                  <a:lnTo>
                    <a:pt x="989250" y="150291"/>
                  </a:lnTo>
                  <a:lnTo>
                    <a:pt x="1001344" y="166868"/>
                  </a:lnTo>
                  <a:lnTo>
                    <a:pt x="1007323" y="178962"/>
                  </a:lnTo>
                  <a:lnTo>
                    <a:pt x="1007323" y="186708"/>
                  </a:lnTo>
                  <a:lnTo>
                    <a:pt x="1010312" y="194861"/>
                  </a:lnTo>
                  <a:lnTo>
                    <a:pt x="1016020" y="203694"/>
                  </a:lnTo>
                  <a:lnTo>
                    <a:pt x="1018194" y="218505"/>
                  </a:lnTo>
                  <a:lnTo>
                    <a:pt x="1017106" y="239567"/>
                  </a:lnTo>
                  <a:lnTo>
                    <a:pt x="1019553" y="250710"/>
                  </a:lnTo>
                  <a:lnTo>
                    <a:pt x="1025531" y="252069"/>
                  </a:lnTo>
                  <a:lnTo>
                    <a:pt x="1028249" y="254922"/>
                  </a:lnTo>
                  <a:lnTo>
                    <a:pt x="1027434" y="259543"/>
                  </a:lnTo>
                  <a:lnTo>
                    <a:pt x="1029337" y="262940"/>
                  </a:lnTo>
                  <a:lnTo>
                    <a:pt x="1034228" y="265114"/>
                  </a:lnTo>
                  <a:lnTo>
                    <a:pt x="1035588" y="271093"/>
                  </a:lnTo>
                  <a:lnTo>
                    <a:pt x="1033413" y="281013"/>
                  </a:lnTo>
                  <a:lnTo>
                    <a:pt x="1035180" y="287127"/>
                  </a:lnTo>
                  <a:lnTo>
                    <a:pt x="1040886" y="289709"/>
                  </a:lnTo>
                  <a:lnTo>
                    <a:pt x="1041974" y="294602"/>
                  </a:lnTo>
                  <a:lnTo>
                    <a:pt x="1038441" y="301667"/>
                  </a:lnTo>
                  <a:lnTo>
                    <a:pt x="1038985" y="307375"/>
                  </a:lnTo>
                  <a:lnTo>
                    <a:pt x="1043604" y="311451"/>
                  </a:lnTo>
                  <a:lnTo>
                    <a:pt x="1046730" y="329660"/>
                  </a:lnTo>
                  <a:lnTo>
                    <a:pt x="1048225" y="361865"/>
                  </a:lnTo>
                  <a:lnTo>
                    <a:pt x="1047681" y="380617"/>
                  </a:lnTo>
                  <a:lnTo>
                    <a:pt x="1045099" y="386189"/>
                  </a:lnTo>
                  <a:lnTo>
                    <a:pt x="1049311" y="397739"/>
                  </a:lnTo>
                  <a:lnTo>
                    <a:pt x="1057057" y="410240"/>
                  </a:lnTo>
                  <a:lnTo>
                    <a:pt x="1060319" y="415404"/>
                  </a:lnTo>
                  <a:lnTo>
                    <a:pt x="1067384" y="432933"/>
                  </a:lnTo>
                  <a:lnTo>
                    <a:pt x="1070374" y="450326"/>
                  </a:lnTo>
                  <a:lnTo>
                    <a:pt x="1077305" y="461469"/>
                  </a:lnTo>
                  <a:lnTo>
                    <a:pt x="1088311" y="466633"/>
                  </a:lnTo>
                  <a:lnTo>
                    <a:pt x="1095649" y="477776"/>
                  </a:lnTo>
                  <a:lnTo>
                    <a:pt x="1099453" y="494761"/>
                  </a:lnTo>
                  <a:lnTo>
                    <a:pt x="1108558" y="509029"/>
                  </a:lnTo>
                  <a:lnTo>
                    <a:pt x="1110596" y="510524"/>
                  </a:lnTo>
                  <a:lnTo>
                    <a:pt x="1087496" y="510524"/>
                  </a:lnTo>
                  <a:lnTo>
                    <a:pt x="1060726" y="510524"/>
                  </a:lnTo>
                  <a:lnTo>
                    <a:pt x="1033957" y="510524"/>
                  </a:lnTo>
                  <a:lnTo>
                    <a:pt x="1007187" y="510524"/>
                  </a:lnTo>
                  <a:lnTo>
                    <a:pt x="980282" y="510524"/>
                  </a:lnTo>
                  <a:lnTo>
                    <a:pt x="953512" y="510524"/>
                  </a:lnTo>
                  <a:lnTo>
                    <a:pt x="926743" y="510524"/>
                  </a:lnTo>
                  <a:lnTo>
                    <a:pt x="899837" y="510524"/>
                  </a:lnTo>
                  <a:lnTo>
                    <a:pt x="873068" y="510524"/>
                  </a:lnTo>
                  <a:lnTo>
                    <a:pt x="846298" y="510524"/>
                  </a:lnTo>
                  <a:lnTo>
                    <a:pt x="819392" y="510524"/>
                  </a:lnTo>
                  <a:lnTo>
                    <a:pt x="792623" y="510524"/>
                  </a:lnTo>
                  <a:lnTo>
                    <a:pt x="765853" y="510524"/>
                  </a:lnTo>
                  <a:lnTo>
                    <a:pt x="738948" y="510524"/>
                  </a:lnTo>
                  <a:lnTo>
                    <a:pt x="712178" y="510524"/>
                  </a:lnTo>
                  <a:lnTo>
                    <a:pt x="685409" y="510524"/>
                  </a:lnTo>
                  <a:lnTo>
                    <a:pt x="658639" y="510524"/>
                  </a:lnTo>
                  <a:lnTo>
                    <a:pt x="631734" y="510524"/>
                  </a:lnTo>
                  <a:lnTo>
                    <a:pt x="604965" y="510524"/>
                  </a:lnTo>
                  <a:lnTo>
                    <a:pt x="578195" y="510524"/>
                  </a:lnTo>
                  <a:lnTo>
                    <a:pt x="551290" y="510524"/>
                  </a:lnTo>
                  <a:lnTo>
                    <a:pt x="524520" y="510524"/>
                  </a:lnTo>
                  <a:lnTo>
                    <a:pt x="497751" y="510524"/>
                  </a:lnTo>
                  <a:lnTo>
                    <a:pt x="470845" y="510524"/>
                  </a:lnTo>
                  <a:lnTo>
                    <a:pt x="444075" y="510524"/>
                  </a:lnTo>
                  <a:lnTo>
                    <a:pt x="417306" y="510524"/>
                  </a:lnTo>
                  <a:lnTo>
                    <a:pt x="390400" y="510524"/>
                  </a:lnTo>
                  <a:lnTo>
                    <a:pt x="363631" y="510524"/>
                  </a:lnTo>
                  <a:lnTo>
                    <a:pt x="336861" y="510524"/>
                  </a:lnTo>
                  <a:lnTo>
                    <a:pt x="310092" y="510524"/>
                  </a:lnTo>
                  <a:lnTo>
                    <a:pt x="283187" y="510524"/>
                  </a:lnTo>
                  <a:lnTo>
                    <a:pt x="256417" y="510524"/>
                  </a:lnTo>
                  <a:lnTo>
                    <a:pt x="256417" y="489734"/>
                  </a:lnTo>
                  <a:lnTo>
                    <a:pt x="256417" y="468943"/>
                  </a:lnTo>
                  <a:lnTo>
                    <a:pt x="256417" y="448017"/>
                  </a:lnTo>
                  <a:lnTo>
                    <a:pt x="256417" y="427090"/>
                  </a:lnTo>
                  <a:lnTo>
                    <a:pt x="256417" y="406163"/>
                  </a:lnTo>
                  <a:lnTo>
                    <a:pt x="256417" y="385237"/>
                  </a:lnTo>
                  <a:lnTo>
                    <a:pt x="256417" y="364175"/>
                  </a:lnTo>
                  <a:lnTo>
                    <a:pt x="256281" y="343112"/>
                  </a:lnTo>
                  <a:lnTo>
                    <a:pt x="224348" y="343112"/>
                  </a:lnTo>
                  <a:lnTo>
                    <a:pt x="192550" y="343112"/>
                  </a:lnTo>
                  <a:lnTo>
                    <a:pt x="160617" y="343112"/>
                  </a:lnTo>
                  <a:lnTo>
                    <a:pt x="128684" y="343112"/>
                  </a:lnTo>
                  <a:lnTo>
                    <a:pt x="96751" y="343112"/>
                  </a:lnTo>
                  <a:lnTo>
                    <a:pt x="64818" y="343112"/>
                  </a:lnTo>
                  <a:lnTo>
                    <a:pt x="32884" y="343112"/>
                  </a:lnTo>
                  <a:lnTo>
                    <a:pt x="951" y="343112"/>
                  </a:lnTo>
                  <a:lnTo>
                    <a:pt x="815" y="300716"/>
                  </a:lnTo>
                  <a:lnTo>
                    <a:pt x="679" y="258319"/>
                  </a:lnTo>
                  <a:lnTo>
                    <a:pt x="543" y="215652"/>
                  </a:lnTo>
                  <a:lnTo>
                    <a:pt x="543" y="172847"/>
                  </a:lnTo>
                  <a:lnTo>
                    <a:pt x="408" y="129908"/>
                  </a:lnTo>
                  <a:lnTo>
                    <a:pt x="272" y="86695"/>
                  </a:lnTo>
                  <a:lnTo>
                    <a:pt x="136" y="43484"/>
                  </a:lnTo>
                  <a:lnTo>
                    <a:pt x="0" y="0"/>
                  </a:lnTo>
                  <a:lnTo>
                    <a:pt x="44299" y="0"/>
                  </a:lnTo>
                  <a:lnTo>
                    <a:pt x="88598" y="0"/>
                  </a:lnTo>
                  <a:lnTo>
                    <a:pt x="132897" y="0"/>
                  </a:lnTo>
                  <a:lnTo>
                    <a:pt x="177060" y="0"/>
                  </a:lnTo>
                  <a:lnTo>
                    <a:pt x="221358" y="0"/>
                  </a:lnTo>
                  <a:lnTo>
                    <a:pt x="265657" y="0"/>
                  </a:lnTo>
                  <a:lnTo>
                    <a:pt x="309956" y="0"/>
                  </a:lnTo>
                  <a:lnTo>
                    <a:pt x="354255" y="0"/>
                  </a:lnTo>
                  <a:lnTo>
                    <a:pt x="398418" y="0"/>
                  </a:lnTo>
                  <a:lnTo>
                    <a:pt x="442717" y="0"/>
                  </a:lnTo>
                  <a:lnTo>
                    <a:pt x="487016" y="0"/>
                  </a:lnTo>
                  <a:lnTo>
                    <a:pt x="531314" y="0"/>
                  </a:lnTo>
                  <a:lnTo>
                    <a:pt x="575613" y="0"/>
                  </a:lnTo>
                  <a:lnTo>
                    <a:pt x="619912" y="0"/>
                  </a:lnTo>
                  <a:lnTo>
                    <a:pt x="664075" y="0"/>
                  </a:lnTo>
                  <a:lnTo>
                    <a:pt x="714760" y="0"/>
                  </a:lnTo>
                  <a:lnTo>
                    <a:pt x="752944" y="25955"/>
                  </a:lnTo>
                  <a:lnTo>
                    <a:pt x="775638" y="33972"/>
                  </a:lnTo>
                  <a:lnTo>
                    <a:pt x="786508" y="26362"/>
                  </a:lnTo>
                  <a:lnTo>
                    <a:pt x="809880" y="22014"/>
                  </a:lnTo>
                  <a:lnTo>
                    <a:pt x="845890" y="20927"/>
                  </a:lnTo>
                  <a:lnTo>
                    <a:pt x="868583" y="24460"/>
                  </a:lnTo>
                  <a:lnTo>
                    <a:pt x="878095" y="32613"/>
                  </a:lnTo>
                  <a:lnTo>
                    <a:pt x="896576" y="41853"/>
                  </a:lnTo>
                  <a:lnTo>
                    <a:pt x="924161" y="52045"/>
                  </a:lnTo>
                  <a:lnTo>
                    <a:pt x="940603" y="63187"/>
                  </a:lnTo>
                  <a:lnTo>
                    <a:pt x="946038" y="75145"/>
                  </a:lnTo>
                  <a:lnTo>
                    <a:pt x="955687" y="8261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B48A4D0C-3C3F-9E11-AD36-65B43FA5EBAF}"/>
                </a:ext>
              </a:extLst>
            </p:cNvPr>
            <p:cNvSpPr/>
            <p:nvPr/>
          </p:nvSpPr>
          <p:spPr>
            <a:xfrm>
              <a:off x="17063993" y="8011972"/>
              <a:ext cx="232718" cy="459294"/>
            </a:xfrm>
            <a:custGeom>
              <a:avLst/>
              <a:gdLst>
                <a:gd name="connsiteX0" fmla="*/ 232719 w 232718"/>
                <a:gd name="connsiteY0" fmla="*/ 395293 h 459294"/>
                <a:gd name="connsiteX1" fmla="*/ 227011 w 232718"/>
                <a:gd name="connsiteY1" fmla="*/ 417849 h 459294"/>
                <a:gd name="connsiteX2" fmla="*/ 223343 w 232718"/>
                <a:gd name="connsiteY2" fmla="*/ 428992 h 459294"/>
                <a:gd name="connsiteX3" fmla="*/ 208395 w 232718"/>
                <a:gd name="connsiteY3" fmla="*/ 428177 h 459294"/>
                <a:gd name="connsiteX4" fmla="*/ 201872 w 232718"/>
                <a:gd name="connsiteY4" fmla="*/ 429944 h 459294"/>
                <a:gd name="connsiteX5" fmla="*/ 188827 w 232718"/>
                <a:gd name="connsiteY5" fmla="*/ 437960 h 459294"/>
                <a:gd name="connsiteX6" fmla="*/ 180810 w 232718"/>
                <a:gd name="connsiteY6" fmla="*/ 440950 h 459294"/>
                <a:gd name="connsiteX7" fmla="*/ 167629 w 232718"/>
                <a:gd name="connsiteY7" fmla="*/ 454539 h 459294"/>
                <a:gd name="connsiteX8" fmla="*/ 156486 w 232718"/>
                <a:gd name="connsiteY8" fmla="*/ 459295 h 459294"/>
                <a:gd name="connsiteX9" fmla="*/ 138278 w 232718"/>
                <a:gd name="connsiteY9" fmla="*/ 458615 h 459294"/>
                <a:gd name="connsiteX10" fmla="*/ 120069 w 232718"/>
                <a:gd name="connsiteY10" fmla="*/ 458072 h 459294"/>
                <a:gd name="connsiteX11" fmla="*/ 101861 w 232718"/>
                <a:gd name="connsiteY11" fmla="*/ 457528 h 459294"/>
                <a:gd name="connsiteX12" fmla="*/ 83652 w 232718"/>
                <a:gd name="connsiteY12" fmla="*/ 456849 h 459294"/>
                <a:gd name="connsiteX13" fmla="*/ 65633 w 232718"/>
                <a:gd name="connsiteY13" fmla="*/ 456305 h 459294"/>
                <a:gd name="connsiteX14" fmla="*/ 47424 w 232718"/>
                <a:gd name="connsiteY14" fmla="*/ 455626 h 459294"/>
                <a:gd name="connsiteX15" fmla="*/ 29216 w 232718"/>
                <a:gd name="connsiteY15" fmla="*/ 455082 h 459294"/>
                <a:gd name="connsiteX16" fmla="*/ 11007 w 232718"/>
                <a:gd name="connsiteY16" fmla="*/ 454403 h 459294"/>
                <a:gd name="connsiteX17" fmla="*/ 8833 w 232718"/>
                <a:gd name="connsiteY17" fmla="*/ 448288 h 459294"/>
                <a:gd name="connsiteX18" fmla="*/ 1767 w 232718"/>
                <a:gd name="connsiteY18" fmla="*/ 437145 h 459294"/>
                <a:gd name="connsiteX19" fmla="*/ 0 w 232718"/>
                <a:gd name="connsiteY19" fmla="*/ 432525 h 459294"/>
                <a:gd name="connsiteX20" fmla="*/ 408 w 232718"/>
                <a:gd name="connsiteY20" fmla="*/ 427362 h 459294"/>
                <a:gd name="connsiteX21" fmla="*/ 4348 w 232718"/>
                <a:gd name="connsiteY21" fmla="*/ 413365 h 459294"/>
                <a:gd name="connsiteX22" fmla="*/ 7202 w 232718"/>
                <a:gd name="connsiteY22" fmla="*/ 409017 h 459294"/>
                <a:gd name="connsiteX23" fmla="*/ 10191 w 232718"/>
                <a:gd name="connsiteY23" fmla="*/ 400864 h 459294"/>
                <a:gd name="connsiteX24" fmla="*/ 14676 w 232718"/>
                <a:gd name="connsiteY24" fmla="*/ 368387 h 459294"/>
                <a:gd name="connsiteX25" fmla="*/ 18616 w 232718"/>
                <a:gd name="connsiteY25" fmla="*/ 349499 h 459294"/>
                <a:gd name="connsiteX26" fmla="*/ 21470 w 232718"/>
                <a:gd name="connsiteY26" fmla="*/ 314984 h 459294"/>
                <a:gd name="connsiteX27" fmla="*/ 24324 w 232718"/>
                <a:gd name="connsiteY27" fmla="*/ 304792 h 459294"/>
                <a:gd name="connsiteX28" fmla="*/ 27585 w 232718"/>
                <a:gd name="connsiteY28" fmla="*/ 298542 h 459294"/>
                <a:gd name="connsiteX29" fmla="*/ 32749 w 232718"/>
                <a:gd name="connsiteY29" fmla="*/ 282236 h 459294"/>
                <a:gd name="connsiteX30" fmla="*/ 42260 w 232718"/>
                <a:gd name="connsiteY30" fmla="*/ 268783 h 459294"/>
                <a:gd name="connsiteX31" fmla="*/ 48511 w 232718"/>
                <a:gd name="connsiteY31" fmla="*/ 252340 h 459294"/>
                <a:gd name="connsiteX32" fmla="*/ 55985 w 232718"/>
                <a:gd name="connsiteY32" fmla="*/ 237937 h 459294"/>
                <a:gd name="connsiteX33" fmla="*/ 57208 w 232718"/>
                <a:gd name="connsiteY33" fmla="*/ 229512 h 459294"/>
                <a:gd name="connsiteX34" fmla="*/ 62779 w 232718"/>
                <a:gd name="connsiteY34" fmla="*/ 211167 h 459294"/>
                <a:gd name="connsiteX35" fmla="*/ 66720 w 232718"/>
                <a:gd name="connsiteY35" fmla="*/ 178418 h 459294"/>
                <a:gd name="connsiteX36" fmla="*/ 70525 w 232718"/>
                <a:gd name="connsiteY36" fmla="*/ 173255 h 459294"/>
                <a:gd name="connsiteX37" fmla="*/ 87592 w 232718"/>
                <a:gd name="connsiteY37" fmla="*/ 168771 h 459294"/>
                <a:gd name="connsiteX38" fmla="*/ 93028 w 232718"/>
                <a:gd name="connsiteY38" fmla="*/ 165373 h 459294"/>
                <a:gd name="connsiteX39" fmla="*/ 111237 w 232718"/>
                <a:gd name="connsiteY39" fmla="*/ 151785 h 459294"/>
                <a:gd name="connsiteX40" fmla="*/ 116944 w 232718"/>
                <a:gd name="connsiteY40" fmla="*/ 146077 h 459294"/>
                <a:gd name="connsiteX41" fmla="*/ 120613 w 232718"/>
                <a:gd name="connsiteY41" fmla="*/ 140370 h 459294"/>
                <a:gd name="connsiteX42" fmla="*/ 123466 w 232718"/>
                <a:gd name="connsiteY42" fmla="*/ 131130 h 459294"/>
                <a:gd name="connsiteX43" fmla="*/ 125505 w 232718"/>
                <a:gd name="connsiteY43" fmla="*/ 128684 h 459294"/>
                <a:gd name="connsiteX44" fmla="*/ 125912 w 232718"/>
                <a:gd name="connsiteY44" fmla="*/ 123656 h 459294"/>
                <a:gd name="connsiteX45" fmla="*/ 119526 w 232718"/>
                <a:gd name="connsiteY45" fmla="*/ 102051 h 459294"/>
                <a:gd name="connsiteX46" fmla="*/ 119254 w 232718"/>
                <a:gd name="connsiteY46" fmla="*/ 94169 h 459294"/>
                <a:gd name="connsiteX47" fmla="*/ 133386 w 232718"/>
                <a:gd name="connsiteY47" fmla="*/ 69574 h 459294"/>
                <a:gd name="connsiteX48" fmla="*/ 130396 w 232718"/>
                <a:gd name="connsiteY48" fmla="*/ 55306 h 459294"/>
                <a:gd name="connsiteX49" fmla="*/ 132435 w 232718"/>
                <a:gd name="connsiteY49" fmla="*/ 51773 h 459294"/>
                <a:gd name="connsiteX50" fmla="*/ 144936 w 232718"/>
                <a:gd name="connsiteY50" fmla="*/ 16850 h 459294"/>
                <a:gd name="connsiteX51" fmla="*/ 156758 w 232718"/>
                <a:gd name="connsiteY51" fmla="*/ 680 h 459294"/>
                <a:gd name="connsiteX52" fmla="*/ 172793 w 232718"/>
                <a:gd name="connsiteY52" fmla="*/ 6115 h 459294"/>
                <a:gd name="connsiteX53" fmla="*/ 181354 w 232718"/>
                <a:gd name="connsiteY53" fmla="*/ 5571 h 459294"/>
                <a:gd name="connsiteX54" fmla="*/ 187741 w 232718"/>
                <a:gd name="connsiteY54" fmla="*/ 0 h 459294"/>
                <a:gd name="connsiteX55" fmla="*/ 188691 w 232718"/>
                <a:gd name="connsiteY55" fmla="*/ 17937 h 459294"/>
                <a:gd name="connsiteX56" fmla="*/ 189642 w 232718"/>
                <a:gd name="connsiteY56" fmla="*/ 37912 h 459294"/>
                <a:gd name="connsiteX57" fmla="*/ 190730 w 232718"/>
                <a:gd name="connsiteY57" fmla="*/ 57888 h 459294"/>
                <a:gd name="connsiteX58" fmla="*/ 191681 w 232718"/>
                <a:gd name="connsiteY58" fmla="*/ 77863 h 459294"/>
                <a:gd name="connsiteX59" fmla="*/ 192632 w 232718"/>
                <a:gd name="connsiteY59" fmla="*/ 97838 h 459294"/>
                <a:gd name="connsiteX60" fmla="*/ 193584 w 232718"/>
                <a:gd name="connsiteY60" fmla="*/ 117677 h 459294"/>
                <a:gd name="connsiteX61" fmla="*/ 194535 w 232718"/>
                <a:gd name="connsiteY61" fmla="*/ 137517 h 459294"/>
                <a:gd name="connsiteX62" fmla="*/ 195621 w 232718"/>
                <a:gd name="connsiteY62" fmla="*/ 157356 h 459294"/>
                <a:gd name="connsiteX63" fmla="*/ 196573 w 232718"/>
                <a:gd name="connsiteY63" fmla="*/ 177059 h 459294"/>
                <a:gd name="connsiteX64" fmla="*/ 197524 w 232718"/>
                <a:gd name="connsiteY64" fmla="*/ 196763 h 459294"/>
                <a:gd name="connsiteX65" fmla="*/ 198475 w 232718"/>
                <a:gd name="connsiteY65" fmla="*/ 216466 h 459294"/>
                <a:gd name="connsiteX66" fmla="*/ 199427 w 232718"/>
                <a:gd name="connsiteY66" fmla="*/ 236170 h 459294"/>
                <a:gd name="connsiteX67" fmla="*/ 200514 w 232718"/>
                <a:gd name="connsiteY67" fmla="*/ 255738 h 459294"/>
                <a:gd name="connsiteX68" fmla="*/ 201464 w 232718"/>
                <a:gd name="connsiteY68" fmla="*/ 275305 h 459294"/>
                <a:gd name="connsiteX69" fmla="*/ 202416 w 232718"/>
                <a:gd name="connsiteY69" fmla="*/ 294873 h 459294"/>
                <a:gd name="connsiteX70" fmla="*/ 203367 w 232718"/>
                <a:gd name="connsiteY70" fmla="*/ 314440 h 459294"/>
                <a:gd name="connsiteX71" fmla="*/ 202688 w 232718"/>
                <a:gd name="connsiteY71" fmla="*/ 327350 h 459294"/>
                <a:gd name="connsiteX72" fmla="*/ 204318 w 232718"/>
                <a:gd name="connsiteY72" fmla="*/ 339443 h 459294"/>
                <a:gd name="connsiteX73" fmla="*/ 208939 w 232718"/>
                <a:gd name="connsiteY73" fmla="*/ 350179 h 459294"/>
                <a:gd name="connsiteX74" fmla="*/ 220489 w 232718"/>
                <a:gd name="connsiteY74" fmla="*/ 365805 h 459294"/>
                <a:gd name="connsiteX75" fmla="*/ 222527 w 232718"/>
                <a:gd name="connsiteY75" fmla="*/ 378986 h 45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232718" h="459294">
                  <a:moveTo>
                    <a:pt x="232719" y="395293"/>
                  </a:moveTo>
                  <a:lnTo>
                    <a:pt x="227011" y="417849"/>
                  </a:lnTo>
                  <a:lnTo>
                    <a:pt x="223343" y="428992"/>
                  </a:lnTo>
                  <a:lnTo>
                    <a:pt x="208395" y="428177"/>
                  </a:lnTo>
                  <a:lnTo>
                    <a:pt x="201872" y="429944"/>
                  </a:lnTo>
                  <a:lnTo>
                    <a:pt x="188827" y="437960"/>
                  </a:lnTo>
                  <a:lnTo>
                    <a:pt x="180810" y="440950"/>
                  </a:lnTo>
                  <a:lnTo>
                    <a:pt x="167629" y="454539"/>
                  </a:lnTo>
                  <a:lnTo>
                    <a:pt x="156486" y="459295"/>
                  </a:lnTo>
                  <a:lnTo>
                    <a:pt x="138278" y="458615"/>
                  </a:lnTo>
                  <a:lnTo>
                    <a:pt x="120069" y="458072"/>
                  </a:lnTo>
                  <a:lnTo>
                    <a:pt x="101861" y="457528"/>
                  </a:lnTo>
                  <a:lnTo>
                    <a:pt x="83652" y="456849"/>
                  </a:lnTo>
                  <a:lnTo>
                    <a:pt x="65633" y="456305"/>
                  </a:lnTo>
                  <a:lnTo>
                    <a:pt x="47424" y="455626"/>
                  </a:lnTo>
                  <a:lnTo>
                    <a:pt x="29216" y="455082"/>
                  </a:lnTo>
                  <a:lnTo>
                    <a:pt x="11007" y="454403"/>
                  </a:lnTo>
                  <a:lnTo>
                    <a:pt x="8833" y="448288"/>
                  </a:lnTo>
                  <a:lnTo>
                    <a:pt x="1767" y="437145"/>
                  </a:lnTo>
                  <a:lnTo>
                    <a:pt x="0" y="432525"/>
                  </a:lnTo>
                  <a:lnTo>
                    <a:pt x="408" y="427362"/>
                  </a:lnTo>
                  <a:lnTo>
                    <a:pt x="4348" y="413365"/>
                  </a:lnTo>
                  <a:lnTo>
                    <a:pt x="7202" y="409017"/>
                  </a:lnTo>
                  <a:lnTo>
                    <a:pt x="10191" y="400864"/>
                  </a:lnTo>
                  <a:lnTo>
                    <a:pt x="14676" y="368387"/>
                  </a:lnTo>
                  <a:lnTo>
                    <a:pt x="18616" y="349499"/>
                  </a:lnTo>
                  <a:lnTo>
                    <a:pt x="21470" y="314984"/>
                  </a:lnTo>
                  <a:lnTo>
                    <a:pt x="24324" y="304792"/>
                  </a:lnTo>
                  <a:lnTo>
                    <a:pt x="27585" y="298542"/>
                  </a:lnTo>
                  <a:lnTo>
                    <a:pt x="32749" y="282236"/>
                  </a:lnTo>
                  <a:lnTo>
                    <a:pt x="42260" y="268783"/>
                  </a:lnTo>
                  <a:lnTo>
                    <a:pt x="48511" y="252340"/>
                  </a:lnTo>
                  <a:lnTo>
                    <a:pt x="55985" y="237937"/>
                  </a:lnTo>
                  <a:lnTo>
                    <a:pt x="57208" y="229512"/>
                  </a:lnTo>
                  <a:lnTo>
                    <a:pt x="62779" y="211167"/>
                  </a:lnTo>
                  <a:lnTo>
                    <a:pt x="66720" y="178418"/>
                  </a:lnTo>
                  <a:lnTo>
                    <a:pt x="70525" y="173255"/>
                  </a:lnTo>
                  <a:lnTo>
                    <a:pt x="87592" y="168771"/>
                  </a:lnTo>
                  <a:lnTo>
                    <a:pt x="93028" y="165373"/>
                  </a:lnTo>
                  <a:lnTo>
                    <a:pt x="111237" y="151785"/>
                  </a:lnTo>
                  <a:lnTo>
                    <a:pt x="116944" y="146077"/>
                  </a:lnTo>
                  <a:lnTo>
                    <a:pt x="120613" y="140370"/>
                  </a:lnTo>
                  <a:lnTo>
                    <a:pt x="123466" y="131130"/>
                  </a:lnTo>
                  <a:lnTo>
                    <a:pt x="125505" y="128684"/>
                  </a:lnTo>
                  <a:lnTo>
                    <a:pt x="125912" y="123656"/>
                  </a:lnTo>
                  <a:lnTo>
                    <a:pt x="119526" y="102051"/>
                  </a:lnTo>
                  <a:lnTo>
                    <a:pt x="119254" y="94169"/>
                  </a:lnTo>
                  <a:lnTo>
                    <a:pt x="133386" y="69574"/>
                  </a:lnTo>
                  <a:lnTo>
                    <a:pt x="130396" y="55306"/>
                  </a:lnTo>
                  <a:lnTo>
                    <a:pt x="132435" y="51773"/>
                  </a:lnTo>
                  <a:lnTo>
                    <a:pt x="144936" y="16850"/>
                  </a:lnTo>
                  <a:lnTo>
                    <a:pt x="156758" y="680"/>
                  </a:lnTo>
                  <a:lnTo>
                    <a:pt x="172793" y="6115"/>
                  </a:lnTo>
                  <a:lnTo>
                    <a:pt x="181354" y="5571"/>
                  </a:lnTo>
                  <a:lnTo>
                    <a:pt x="187741" y="0"/>
                  </a:lnTo>
                  <a:lnTo>
                    <a:pt x="188691" y="17937"/>
                  </a:lnTo>
                  <a:lnTo>
                    <a:pt x="189642" y="37912"/>
                  </a:lnTo>
                  <a:lnTo>
                    <a:pt x="190730" y="57888"/>
                  </a:lnTo>
                  <a:lnTo>
                    <a:pt x="191681" y="77863"/>
                  </a:lnTo>
                  <a:lnTo>
                    <a:pt x="192632" y="97838"/>
                  </a:lnTo>
                  <a:lnTo>
                    <a:pt x="193584" y="117677"/>
                  </a:lnTo>
                  <a:lnTo>
                    <a:pt x="194535" y="137517"/>
                  </a:lnTo>
                  <a:lnTo>
                    <a:pt x="195621" y="157356"/>
                  </a:lnTo>
                  <a:lnTo>
                    <a:pt x="196573" y="177059"/>
                  </a:lnTo>
                  <a:lnTo>
                    <a:pt x="197524" y="196763"/>
                  </a:lnTo>
                  <a:lnTo>
                    <a:pt x="198475" y="216466"/>
                  </a:lnTo>
                  <a:lnTo>
                    <a:pt x="199427" y="236170"/>
                  </a:lnTo>
                  <a:lnTo>
                    <a:pt x="200514" y="255738"/>
                  </a:lnTo>
                  <a:lnTo>
                    <a:pt x="201464" y="275305"/>
                  </a:lnTo>
                  <a:lnTo>
                    <a:pt x="202416" y="294873"/>
                  </a:lnTo>
                  <a:lnTo>
                    <a:pt x="203367" y="314440"/>
                  </a:lnTo>
                  <a:lnTo>
                    <a:pt x="202688" y="327350"/>
                  </a:lnTo>
                  <a:lnTo>
                    <a:pt x="204318" y="339443"/>
                  </a:lnTo>
                  <a:lnTo>
                    <a:pt x="208939" y="350179"/>
                  </a:lnTo>
                  <a:lnTo>
                    <a:pt x="220489" y="365805"/>
                  </a:lnTo>
                  <a:lnTo>
                    <a:pt x="222527" y="37898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248CBFF-9A79-BD30-D913-36BDE7D4C9A1}"/>
                </a:ext>
              </a:extLst>
            </p:cNvPr>
            <p:cNvSpPr/>
            <p:nvPr/>
          </p:nvSpPr>
          <p:spPr>
            <a:xfrm>
              <a:off x="16683784" y="8701865"/>
              <a:ext cx="206682" cy="402766"/>
            </a:xfrm>
            <a:custGeom>
              <a:avLst/>
              <a:gdLst>
                <a:gd name="connsiteX0" fmla="*/ 206683 w 206682"/>
                <a:gd name="connsiteY0" fmla="*/ 61964 h 402766"/>
                <a:gd name="connsiteX1" fmla="*/ 204508 w 206682"/>
                <a:gd name="connsiteY1" fmla="*/ 75145 h 402766"/>
                <a:gd name="connsiteX2" fmla="*/ 191871 w 206682"/>
                <a:gd name="connsiteY2" fmla="*/ 101778 h 402766"/>
                <a:gd name="connsiteX3" fmla="*/ 186571 w 206682"/>
                <a:gd name="connsiteY3" fmla="*/ 107894 h 402766"/>
                <a:gd name="connsiteX4" fmla="*/ 180321 w 206682"/>
                <a:gd name="connsiteY4" fmla="*/ 113328 h 402766"/>
                <a:gd name="connsiteX5" fmla="*/ 175564 w 206682"/>
                <a:gd name="connsiteY5" fmla="*/ 115639 h 402766"/>
                <a:gd name="connsiteX6" fmla="*/ 171216 w 206682"/>
                <a:gd name="connsiteY6" fmla="*/ 119852 h 402766"/>
                <a:gd name="connsiteX7" fmla="*/ 166188 w 206682"/>
                <a:gd name="connsiteY7" fmla="*/ 126510 h 402766"/>
                <a:gd name="connsiteX8" fmla="*/ 161433 w 206682"/>
                <a:gd name="connsiteY8" fmla="*/ 139826 h 402766"/>
                <a:gd name="connsiteX9" fmla="*/ 164286 w 206682"/>
                <a:gd name="connsiteY9" fmla="*/ 151920 h 402766"/>
                <a:gd name="connsiteX10" fmla="*/ 188746 w 206682"/>
                <a:gd name="connsiteY10" fmla="*/ 156405 h 402766"/>
                <a:gd name="connsiteX11" fmla="*/ 195268 w 206682"/>
                <a:gd name="connsiteY11" fmla="*/ 152600 h 402766"/>
                <a:gd name="connsiteX12" fmla="*/ 198665 w 206682"/>
                <a:gd name="connsiteY12" fmla="*/ 161297 h 402766"/>
                <a:gd name="connsiteX13" fmla="*/ 200568 w 206682"/>
                <a:gd name="connsiteY13" fmla="*/ 173391 h 402766"/>
                <a:gd name="connsiteX14" fmla="*/ 198665 w 206682"/>
                <a:gd name="connsiteY14" fmla="*/ 186435 h 402766"/>
                <a:gd name="connsiteX15" fmla="*/ 194589 w 206682"/>
                <a:gd name="connsiteY15" fmla="*/ 199617 h 402766"/>
                <a:gd name="connsiteX16" fmla="*/ 191463 w 206682"/>
                <a:gd name="connsiteY16" fmla="*/ 216058 h 402766"/>
                <a:gd name="connsiteX17" fmla="*/ 188881 w 206682"/>
                <a:gd name="connsiteY17" fmla="*/ 240926 h 402766"/>
                <a:gd name="connsiteX18" fmla="*/ 184941 w 206682"/>
                <a:gd name="connsiteY18" fmla="*/ 263347 h 402766"/>
                <a:gd name="connsiteX19" fmla="*/ 184397 w 206682"/>
                <a:gd name="connsiteY19" fmla="*/ 256553 h 402766"/>
                <a:gd name="connsiteX20" fmla="*/ 186843 w 206682"/>
                <a:gd name="connsiteY20" fmla="*/ 229376 h 402766"/>
                <a:gd name="connsiteX21" fmla="*/ 182903 w 206682"/>
                <a:gd name="connsiteY21" fmla="*/ 232229 h 402766"/>
                <a:gd name="connsiteX22" fmla="*/ 180185 w 206682"/>
                <a:gd name="connsiteY22" fmla="*/ 238480 h 402766"/>
                <a:gd name="connsiteX23" fmla="*/ 172711 w 206682"/>
                <a:gd name="connsiteY23" fmla="*/ 273539 h 402766"/>
                <a:gd name="connsiteX24" fmla="*/ 162384 w 206682"/>
                <a:gd name="connsiteY24" fmla="*/ 292155 h 402766"/>
                <a:gd name="connsiteX25" fmla="*/ 152872 w 206682"/>
                <a:gd name="connsiteY25" fmla="*/ 305064 h 402766"/>
                <a:gd name="connsiteX26" fmla="*/ 143088 w 206682"/>
                <a:gd name="connsiteY26" fmla="*/ 302890 h 402766"/>
                <a:gd name="connsiteX27" fmla="*/ 145262 w 206682"/>
                <a:gd name="connsiteY27" fmla="*/ 313081 h 402766"/>
                <a:gd name="connsiteX28" fmla="*/ 142544 w 206682"/>
                <a:gd name="connsiteY28" fmla="*/ 318381 h 402766"/>
                <a:gd name="connsiteX29" fmla="*/ 140234 w 206682"/>
                <a:gd name="connsiteY29" fmla="*/ 329524 h 402766"/>
                <a:gd name="connsiteX30" fmla="*/ 134391 w 206682"/>
                <a:gd name="connsiteY30" fmla="*/ 336861 h 402766"/>
                <a:gd name="connsiteX31" fmla="*/ 128956 w 206682"/>
                <a:gd name="connsiteY31" fmla="*/ 336182 h 402766"/>
                <a:gd name="connsiteX32" fmla="*/ 121074 w 206682"/>
                <a:gd name="connsiteY32" fmla="*/ 341210 h 402766"/>
                <a:gd name="connsiteX33" fmla="*/ 117949 w 206682"/>
                <a:gd name="connsiteY33" fmla="*/ 345150 h 402766"/>
                <a:gd name="connsiteX34" fmla="*/ 117677 w 206682"/>
                <a:gd name="connsiteY34" fmla="*/ 352488 h 402766"/>
                <a:gd name="connsiteX35" fmla="*/ 112378 w 206682"/>
                <a:gd name="connsiteY35" fmla="*/ 359011 h 402766"/>
                <a:gd name="connsiteX36" fmla="*/ 93354 w 206682"/>
                <a:gd name="connsiteY36" fmla="*/ 392846 h 402766"/>
                <a:gd name="connsiteX37" fmla="*/ 76911 w 206682"/>
                <a:gd name="connsiteY37" fmla="*/ 402766 h 402766"/>
                <a:gd name="connsiteX38" fmla="*/ 72971 w 206682"/>
                <a:gd name="connsiteY38" fmla="*/ 401271 h 402766"/>
                <a:gd name="connsiteX39" fmla="*/ 77319 w 206682"/>
                <a:gd name="connsiteY39" fmla="*/ 385373 h 402766"/>
                <a:gd name="connsiteX40" fmla="*/ 80308 w 206682"/>
                <a:gd name="connsiteY40" fmla="*/ 369202 h 402766"/>
                <a:gd name="connsiteX41" fmla="*/ 70253 w 206682"/>
                <a:gd name="connsiteY41" fmla="*/ 362136 h 402766"/>
                <a:gd name="connsiteX42" fmla="*/ 60605 w 206682"/>
                <a:gd name="connsiteY42" fmla="*/ 358467 h 402766"/>
                <a:gd name="connsiteX43" fmla="*/ 49598 w 206682"/>
                <a:gd name="connsiteY43" fmla="*/ 359011 h 402766"/>
                <a:gd name="connsiteX44" fmla="*/ 37505 w 206682"/>
                <a:gd name="connsiteY44" fmla="*/ 346509 h 402766"/>
                <a:gd name="connsiteX45" fmla="*/ 21877 w 206682"/>
                <a:gd name="connsiteY45" fmla="*/ 337405 h 402766"/>
                <a:gd name="connsiteX46" fmla="*/ 0 w 206682"/>
                <a:gd name="connsiteY46" fmla="*/ 312674 h 402766"/>
                <a:gd name="connsiteX47" fmla="*/ 679 w 206682"/>
                <a:gd name="connsiteY47" fmla="*/ 305744 h 402766"/>
                <a:gd name="connsiteX48" fmla="*/ 136 w 206682"/>
                <a:gd name="connsiteY48" fmla="*/ 294193 h 402766"/>
                <a:gd name="connsiteX49" fmla="*/ 6794 w 206682"/>
                <a:gd name="connsiteY49" fmla="*/ 275848 h 402766"/>
                <a:gd name="connsiteX50" fmla="*/ 13181 w 206682"/>
                <a:gd name="connsiteY50" fmla="*/ 263075 h 402766"/>
                <a:gd name="connsiteX51" fmla="*/ 22013 w 206682"/>
                <a:gd name="connsiteY51" fmla="*/ 256417 h 402766"/>
                <a:gd name="connsiteX52" fmla="*/ 47560 w 206682"/>
                <a:gd name="connsiteY52" fmla="*/ 249623 h 402766"/>
                <a:gd name="connsiteX53" fmla="*/ 53946 w 206682"/>
                <a:gd name="connsiteY53" fmla="*/ 239431 h 402766"/>
                <a:gd name="connsiteX54" fmla="*/ 57752 w 206682"/>
                <a:gd name="connsiteY54" fmla="*/ 230870 h 402766"/>
                <a:gd name="connsiteX55" fmla="*/ 64274 w 206682"/>
                <a:gd name="connsiteY55" fmla="*/ 225163 h 402766"/>
                <a:gd name="connsiteX56" fmla="*/ 78950 w 206682"/>
                <a:gd name="connsiteY56" fmla="*/ 214836 h 402766"/>
                <a:gd name="connsiteX57" fmla="*/ 101235 w 206682"/>
                <a:gd name="connsiteY57" fmla="*/ 202334 h 402766"/>
                <a:gd name="connsiteX58" fmla="*/ 70389 w 206682"/>
                <a:gd name="connsiteY58" fmla="*/ 160345 h 402766"/>
                <a:gd name="connsiteX59" fmla="*/ 63051 w 206682"/>
                <a:gd name="connsiteY59" fmla="*/ 157899 h 402766"/>
                <a:gd name="connsiteX60" fmla="*/ 54898 w 206682"/>
                <a:gd name="connsiteY60" fmla="*/ 137381 h 402766"/>
                <a:gd name="connsiteX61" fmla="*/ 45521 w 206682"/>
                <a:gd name="connsiteY61" fmla="*/ 131674 h 402766"/>
                <a:gd name="connsiteX62" fmla="*/ 43212 w 206682"/>
                <a:gd name="connsiteY62" fmla="*/ 128412 h 402766"/>
                <a:gd name="connsiteX63" fmla="*/ 42804 w 206682"/>
                <a:gd name="connsiteY63" fmla="*/ 112649 h 402766"/>
                <a:gd name="connsiteX64" fmla="*/ 43620 w 206682"/>
                <a:gd name="connsiteY64" fmla="*/ 103545 h 402766"/>
                <a:gd name="connsiteX65" fmla="*/ 44978 w 206682"/>
                <a:gd name="connsiteY65" fmla="*/ 98245 h 402766"/>
                <a:gd name="connsiteX66" fmla="*/ 52995 w 206682"/>
                <a:gd name="connsiteY66" fmla="*/ 93761 h 402766"/>
                <a:gd name="connsiteX67" fmla="*/ 57616 w 206682"/>
                <a:gd name="connsiteY67" fmla="*/ 84657 h 402766"/>
                <a:gd name="connsiteX68" fmla="*/ 57752 w 206682"/>
                <a:gd name="connsiteY68" fmla="*/ 79901 h 402766"/>
                <a:gd name="connsiteX69" fmla="*/ 51637 w 206682"/>
                <a:gd name="connsiteY69" fmla="*/ 65225 h 402766"/>
                <a:gd name="connsiteX70" fmla="*/ 51637 w 206682"/>
                <a:gd name="connsiteY70" fmla="*/ 60605 h 402766"/>
                <a:gd name="connsiteX71" fmla="*/ 63323 w 206682"/>
                <a:gd name="connsiteY71" fmla="*/ 51637 h 402766"/>
                <a:gd name="connsiteX72" fmla="*/ 78542 w 206682"/>
                <a:gd name="connsiteY72" fmla="*/ 34108 h 402766"/>
                <a:gd name="connsiteX73" fmla="*/ 87647 w 206682"/>
                <a:gd name="connsiteY73" fmla="*/ 14947 h 402766"/>
                <a:gd name="connsiteX74" fmla="*/ 91315 w 206682"/>
                <a:gd name="connsiteY74" fmla="*/ 9376 h 402766"/>
                <a:gd name="connsiteX75" fmla="*/ 95799 w 206682"/>
                <a:gd name="connsiteY75" fmla="*/ 5435 h 402766"/>
                <a:gd name="connsiteX76" fmla="*/ 105855 w 206682"/>
                <a:gd name="connsiteY76" fmla="*/ 0 h 402766"/>
                <a:gd name="connsiteX77" fmla="*/ 118492 w 206682"/>
                <a:gd name="connsiteY77" fmla="*/ 7746 h 402766"/>
                <a:gd name="connsiteX78" fmla="*/ 131130 w 206682"/>
                <a:gd name="connsiteY78" fmla="*/ 15491 h 402766"/>
                <a:gd name="connsiteX79" fmla="*/ 143768 w 206682"/>
                <a:gd name="connsiteY79" fmla="*/ 23236 h 402766"/>
                <a:gd name="connsiteX80" fmla="*/ 156405 w 206682"/>
                <a:gd name="connsiteY80" fmla="*/ 30982 h 402766"/>
                <a:gd name="connsiteX81" fmla="*/ 169042 w 206682"/>
                <a:gd name="connsiteY81" fmla="*/ 38727 h 402766"/>
                <a:gd name="connsiteX82" fmla="*/ 181680 w 206682"/>
                <a:gd name="connsiteY82" fmla="*/ 46473 h 402766"/>
                <a:gd name="connsiteX83" fmla="*/ 194317 w 206682"/>
                <a:gd name="connsiteY83" fmla="*/ 54218 h 402766"/>
                <a:gd name="connsiteX84" fmla="*/ 206683 w 206682"/>
                <a:gd name="connsiteY84" fmla="*/ 61964 h 402766"/>
                <a:gd name="connsiteX85" fmla="*/ 178010 w 206682"/>
                <a:gd name="connsiteY85" fmla="*/ 281284 h 402766"/>
                <a:gd name="connsiteX86" fmla="*/ 163063 w 206682"/>
                <a:gd name="connsiteY86" fmla="*/ 306287 h 402766"/>
                <a:gd name="connsiteX87" fmla="*/ 162791 w 206682"/>
                <a:gd name="connsiteY87" fmla="*/ 301531 h 402766"/>
                <a:gd name="connsiteX88" fmla="*/ 181544 w 206682"/>
                <a:gd name="connsiteY88" fmla="*/ 270413 h 402766"/>
                <a:gd name="connsiteX89" fmla="*/ 178010 w 206682"/>
                <a:gd name="connsiteY89" fmla="*/ 281284 h 402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206682" h="402766">
                  <a:moveTo>
                    <a:pt x="206683" y="61964"/>
                  </a:moveTo>
                  <a:lnTo>
                    <a:pt x="204508" y="75145"/>
                  </a:lnTo>
                  <a:lnTo>
                    <a:pt x="191871" y="101778"/>
                  </a:lnTo>
                  <a:lnTo>
                    <a:pt x="186571" y="107894"/>
                  </a:lnTo>
                  <a:lnTo>
                    <a:pt x="180321" y="113328"/>
                  </a:lnTo>
                  <a:lnTo>
                    <a:pt x="175564" y="115639"/>
                  </a:lnTo>
                  <a:lnTo>
                    <a:pt x="171216" y="119852"/>
                  </a:lnTo>
                  <a:lnTo>
                    <a:pt x="166188" y="126510"/>
                  </a:lnTo>
                  <a:lnTo>
                    <a:pt x="161433" y="139826"/>
                  </a:lnTo>
                  <a:lnTo>
                    <a:pt x="164286" y="151920"/>
                  </a:lnTo>
                  <a:lnTo>
                    <a:pt x="188746" y="156405"/>
                  </a:lnTo>
                  <a:lnTo>
                    <a:pt x="195268" y="152600"/>
                  </a:lnTo>
                  <a:lnTo>
                    <a:pt x="198665" y="161297"/>
                  </a:lnTo>
                  <a:lnTo>
                    <a:pt x="200568" y="173391"/>
                  </a:lnTo>
                  <a:lnTo>
                    <a:pt x="198665" y="186435"/>
                  </a:lnTo>
                  <a:lnTo>
                    <a:pt x="194589" y="199617"/>
                  </a:lnTo>
                  <a:lnTo>
                    <a:pt x="191463" y="216058"/>
                  </a:lnTo>
                  <a:lnTo>
                    <a:pt x="188881" y="240926"/>
                  </a:lnTo>
                  <a:lnTo>
                    <a:pt x="184941" y="263347"/>
                  </a:lnTo>
                  <a:lnTo>
                    <a:pt x="184397" y="256553"/>
                  </a:lnTo>
                  <a:lnTo>
                    <a:pt x="186843" y="229376"/>
                  </a:lnTo>
                  <a:lnTo>
                    <a:pt x="182903" y="232229"/>
                  </a:lnTo>
                  <a:lnTo>
                    <a:pt x="180185" y="238480"/>
                  </a:lnTo>
                  <a:lnTo>
                    <a:pt x="172711" y="273539"/>
                  </a:lnTo>
                  <a:lnTo>
                    <a:pt x="162384" y="292155"/>
                  </a:lnTo>
                  <a:lnTo>
                    <a:pt x="152872" y="305064"/>
                  </a:lnTo>
                  <a:lnTo>
                    <a:pt x="143088" y="302890"/>
                  </a:lnTo>
                  <a:lnTo>
                    <a:pt x="145262" y="313081"/>
                  </a:lnTo>
                  <a:lnTo>
                    <a:pt x="142544" y="318381"/>
                  </a:lnTo>
                  <a:lnTo>
                    <a:pt x="140234" y="329524"/>
                  </a:lnTo>
                  <a:lnTo>
                    <a:pt x="134391" y="336861"/>
                  </a:lnTo>
                  <a:lnTo>
                    <a:pt x="128956" y="336182"/>
                  </a:lnTo>
                  <a:lnTo>
                    <a:pt x="121074" y="341210"/>
                  </a:lnTo>
                  <a:lnTo>
                    <a:pt x="117949" y="345150"/>
                  </a:lnTo>
                  <a:lnTo>
                    <a:pt x="117677" y="352488"/>
                  </a:lnTo>
                  <a:lnTo>
                    <a:pt x="112378" y="359011"/>
                  </a:lnTo>
                  <a:lnTo>
                    <a:pt x="93354" y="392846"/>
                  </a:lnTo>
                  <a:lnTo>
                    <a:pt x="76911" y="402766"/>
                  </a:lnTo>
                  <a:lnTo>
                    <a:pt x="72971" y="401271"/>
                  </a:lnTo>
                  <a:lnTo>
                    <a:pt x="77319" y="385373"/>
                  </a:lnTo>
                  <a:lnTo>
                    <a:pt x="80308" y="369202"/>
                  </a:lnTo>
                  <a:lnTo>
                    <a:pt x="70253" y="362136"/>
                  </a:lnTo>
                  <a:lnTo>
                    <a:pt x="60605" y="358467"/>
                  </a:lnTo>
                  <a:lnTo>
                    <a:pt x="49598" y="359011"/>
                  </a:lnTo>
                  <a:lnTo>
                    <a:pt x="37505" y="346509"/>
                  </a:lnTo>
                  <a:lnTo>
                    <a:pt x="21877" y="337405"/>
                  </a:lnTo>
                  <a:lnTo>
                    <a:pt x="0" y="312674"/>
                  </a:lnTo>
                  <a:lnTo>
                    <a:pt x="679" y="305744"/>
                  </a:lnTo>
                  <a:lnTo>
                    <a:pt x="136" y="294193"/>
                  </a:lnTo>
                  <a:lnTo>
                    <a:pt x="6794" y="275848"/>
                  </a:lnTo>
                  <a:lnTo>
                    <a:pt x="13181" y="263075"/>
                  </a:lnTo>
                  <a:lnTo>
                    <a:pt x="22013" y="256417"/>
                  </a:lnTo>
                  <a:lnTo>
                    <a:pt x="47560" y="249623"/>
                  </a:lnTo>
                  <a:lnTo>
                    <a:pt x="53946" y="239431"/>
                  </a:lnTo>
                  <a:lnTo>
                    <a:pt x="57752" y="230870"/>
                  </a:lnTo>
                  <a:lnTo>
                    <a:pt x="64274" y="225163"/>
                  </a:lnTo>
                  <a:lnTo>
                    <a:pt x="78950" y="214836"/>
                  </a:lnTo>
                  <a:lnTo>
                    <a:pt x="101235" y="202334"/>
                  </a:lnTo>
                  <a:lnTo>
                    <a:pt x="70389" y="160345"/>
                  </a:lnTo>
                  <a:lnTo>
                    <a:pt x="63051" y="157899"/>
                  </a:lnTo>
                  <a:lnTo>
                    <a:pt x="54898" y="137381"/>
                  </a:lnTo>
                  <a:lnTo>
                    <a:pt x="45521" y="131674"/>
                  </a:lnTo>
                  <a:lnTo>
                    <a:pt x="43212" y="128412"/>
                  </a:lnTo>
                  <a:lnTo>
                    <a:pt x="42804" y="112649"/>
                  </a:lnTo>
                  <a:lnTo>
                    <a:pt x="43620" y="103545"/>
                  </a:lnTo>
                  <a:lnTo>
                    <a:pt x="44978" y="98245"/>
                  </a:lnTo>
                  <a:lnTo>
                    <a:pt x="52995" y="93761"/>
                  </a:lnTo>
                  <a:lnTo>
                    <a:pt x="57616" y="84657"/>
                  </a:lnTo>
                  <a:lnTo>
                    <a:pt x="57752" y="79901"/>
                  </a:lnTo>
                  <a:lnTo>
                    <a:pt x="51637" y="65225"/>
                  </a:lnTo>
                  <a:lnTo>
                    <a:pt x="51637" y="60605"/>
                  </a:lnTo>
                  <a:lnTo>
                    <a:pt x="63323" y="51637"/>
                  </a:lnTo>
                  <a:lnTo>
                    <a:pt x="78542" y="34108"/>
                  </a:lnTo>
                  <a:lnTo>
                    <a:pt x="87647" y="14947"/>
                  </a:lnTo>
                  <a:lnTo>
                    <a:pt x="91315" y="9376"/>
                  </a:lnTo>
                  <a:lnTo>
                    <a:pt x="95799" y="5435"/>
                  </a:lnTo>
                  <a:lnTo>
                    <a:pt x="105855" y="0"/>
                  </a:lnTo>
                  <a:lnTo>
                    <a:pt x="118492" y="7746"/>
                  </a:lnTo>
                  <a:lnTo>
                    <a:pt x="131130" y="15491"/>
                  </a:lnTo>
                  <a:lnTo>
                    <a:pt x="143768" y="23236"/>
                  </a:lnTo>
                  <a:lnTo>
                    <a:pt x="156405" y="30982"/>
                  </a:lnTo>
                  <a:lnTo>
                    <a:pt x="169042" y="38727"/>
                  </a:lnTo>
                  <a:lnTo>
                    <a:pt x="181680" y="46473"/>
                  </a:lnTo>
                  <a:lnTo>
                    <a:pt x="194317" y="54218"/>
                  </a:lnTo>
                  <a:lnTo>
                    <a:pt x="206683" y="61964"/>
                  </a:lnTo>
                  <a:close/>
                  <a:moveTo>
                    <a:pt x="178010" y="281284"/>
                  </a:moveTo>
                  <a:lnTo>
                    <a:pt x="163063" y="306287"/>
                  </a:lnTo>
                  <a:lnTo>
                    <a:pt x="162791" y="301531"/>
                  </a:lnTo>
                  <a:lnTo>
                    <a:pt x="181544" y="270413"/>
                  </a:lnTo>
                  <a:lnTo>
                    <a:pt x="178010" y="28128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9CFA713-BA59-B025-030F-43621446BF25}"/>
                </a:ext>
              </a:extLst>
            </p:cNvPr>
            <p:cNvSpPr/>
            <p:nvPr/>
          </p:nvSpPr>
          <p:spPr>
            <a:xfrm>
              <a:off x="12395765" y="9418392"/>
              <a:ext cx="773462" cy="873746"/>
            </a:xfrm>
            <a:custGeom>
              <a:avLst/>
              <a:gdLst>
                <a:gd name="connsiteX0" fmla="*/ 773463 w 773462"/>
                <a:gd name="connsiteY0" fmla="*/ 79494 h 873746"/>
                <a:gd name="connsiteX1" fmla="*/ 768163 w 773462"/>
                <a:gd name="connsiteY1" fmla="*/ 79629 h 873746"/>
                <a:gd name="connsiteX2" fmla="*/ 768028 w 773462"/>
                <a:gd name="connsiteY2" fmla="*/ 124064 h 873746"/>
                <a:gd name="connsiteX3" fmla="*/ 767756 w 773462"/>
                <a:gd name="connsiteY3" fmla="*/ 168363 h 873746"/>
                <a:gd name="connsiteX4" fmla="*/ 767620 w 773462"/>
                <a:gd name="connsiteY4" fmla="*/ 212526 h 873746"/>
                <a:gd name="connsiteX5" fmla="*/ 767348 w 773462"/>
                <a:gd name="connsiteY5" fmla="*/ 256417 h 873746"/>
                <a:gd name="connsiteX6" fmla="*/ 767212 w 773462"/>
                <a:gd name="connsiteY6" fmla="*/ 300309 h 873746"/>
                <a:gd name="connsiteX7" fmla="*/ 767077 w 773462"/>
                <a:gd name="connsiteY7" fmla="*/ 343927 h 873746"/>
                <a:gd name="connsiteX8" fmla="*/ 766805 w 773462"/>
                <a:gd name="connsiteY8" fmla="*/ 387547 h 873746"/>
                <a:gd name="connsiteX9" fmla="*/ 766669 w 773462"/>
                <a:gd name="connsiteY9" fmla="*/ 430895 h 873746"/>
                <a:gd name="connsiteX10" fmla="*/ 766533 w 773462"/>
                <a:gd name="connsiteY10" fmla="*/ 474106 h 873746"/>
                <a:gd name="connsiteX11" fmla="*/ 766261 w 773462"/>
                <a:gd name="connsiteY11" fmla="*/ 517182 h 873746"/>
                <a:gd name="connsiteX12" fmla="*/ 766125 w 773462"/>
                <a:gd name="connsiteY12" fmla="*/ 560123 h 873746"/>
                <a:gd name="connsiteX13" fmla="*/ 765853 w 773462"/>
                <a:gd name="connsiteY13" fmla="*/ 602926 h 873746"/>
                <a:gd name="connsiteX14" fmla="*/ 765717 w 773462"/>
                <a:gd name="connsiteY14" fmla="*/ 645595 h 873746"/>
                <a:gd name="connsiteX15" fmla="*/ 765581 w 773462"/>
                <a:gd name="connsiteY15" fmla="*/ 688127 h 873746"/>
                <a:gd name="connsiteX16" fmla="*/ 765310 w 773462"/>
                <a:gd name="connsiteY16" fmla="*/ 730523 h 873746"/>
                <a:gd name="connsiteX17" fmla="*/ 765174 w 773462"/>
                <a:gd name="connsiteY17" fmla="*/ 772784 h 873746"/>
                <a:gd name="connsiteX18" fmla="*/ 736366 w 773462"/>
                <a:gd name="connsiteY18" fmla="*/ 772784 h 873746"/>
                <a:gd name="connsiteX19" fmla="*/ 707695 w 773462"/>
                <a:gd name="connsiteY19" fmla="*/ 772784 h 873746"/>
                <a:gd name="connsiteX20" fmla="*/ 678886 w 773462"/>
                <a:gd name="connsiteY20" fmla="*/ 772784 h 873746"/>
                <a:gd name="connsiteX21" fmla="*/ 650078 w 773462"/>
                <a:gd name="connsiteY21" fmla="*/ 772920 h 873746"/>
                <a:gd name="connsiteX22" fmla="*/ 621406 w 773462"/>
                <a:gd name="connsiteY22" fmla="*/ 772920 h 873746"/>
                <a:gd name="connsiteX23" fmla="*/ 592599 w 773462"/>
                <a:gd name="connsiteY23" fmla="*/ 772920 h 873746"/>
                <a:gd name="connsiteX24" fmla="*/ 563927 w 773462"/>
                <a:gd name="connsiteY24" fmla="*/ 772920 h 873746"/>
                <a:gd name="connsiteX25" fmla="*/ 535119 w 773462"/>
                <a:gd name="connsiteY25" fmla="*/ 772920 h 873746"/>
                <a:gd name="connsiteX26" fmla="*/ 506311 w 773462"/>
                <a:gd name="connsiteY26" fmla="*/ 772920 h 873746"/>
                <a:gd name="connsiteX27" fmla="*/ 477639 w 773462"/>
                <a:gd name="connsiteY27" fmla="*/ 772920 h 873746"/>
                <a:gd name="connsiteX28" fmla="*/ 448831 w 773462"/>
                <a:gd name="connsiteY28" fmla="*/ 772920 h 873746"/>
                <a:gd name="connsiteX29" fmla="*/ 420159 w 773462"/>
                <a:gd name="connsiteY29" fmla="*/ 772920 h 873746"/>
                <a:gd name="connsiteX30" fmla="*/ 391352 w 773462"/>
                <a:gd name="connsiteY30" fmla="*/ 773056 h 873746"/>
                <a:gd name="connsiteX31" fmla="*/ 362544 w 773462"/>
                <a:gd name="connsiteY31" fmla="*/ 773056 h 873746"/>
                <a:gd name="connsiteX32" fmla="*/ 333872 w 773462"/>
                <a:gd name="connsiteY32" fmla="*/ 773056 h 873746"/>
                <a:gd name="connsiteX33" fmla="*/ 305064 w 773462"/>
                <a:gd name="connsiteY33" fmla="*/ 773056 h 873746"/>
                <a:gd name="connsiteX34" fmla="*/ 304384 w 773462"/>
                <a:gd name="connsiteY34" fmla="*/ 773056 h 873746"/>
                <a:gd name="connsiteX35" fmla="*/ 317430 w 773462"/>
                <a:gd name="connsiteY35" fmla="*/ 800233 h 873746"/>
                <a:gd name="connsiteX36" fmla="*/ 317294 w 773462"/>
                <a:gd name="connsiteY36" fmla="*/ 800233 h 873746"/>
                <a:gd name="connsiteX37" fmla="*/ 332785 w 773462"/>
                <a:gd name="connsiteY37" fmla="*/ 807979 h 873746"/>
                <a:gd name="connsiteX38" fmla="*/ 331833 w 773462"/>
                <a:gd name="connsiteY38" fmla="*/ 807706 h 873746"/>
                <a:gd name="connsiteX39" fmla="*/ 303705 w 773462"/>
                <a:gd name="connsiteY39" fmla="*/ 807434 h 873746"/>
                <a:gd name="connsiteX40" fmla="*/ 275576 w 773462"/>
                <a:gd name="connsiteY40" fmla="*/ 807299 h 873746"/>
                <a:gd name="connsiteX41" fmla="*/ 247448 w 773462"/>
                <a:gd name="connsiteY41" fmla="*/ 807163 h 873746"/>
                <a:gd name="connsiteX42" fmla="*/ 219320 w 773462"/>
                <a:gd name="connsiteY42" fmla="*/ 807027 h 873746"/>
                <a:gd name="connsiteX43" fmla="*/ 191192 w 773462"/>
                <a:gd name="connsiteY43" fmla="*/ 806755 h 873746"/>
                <a:gd name="connsiteX44" fmla="*/ 163063 w 773462"/>
                <a:gd name="connsiteY44" fmla="*/ 806619 h 873746"/>
                <a:gd name="connsiteX45" fmla="*/ 134935 w 773462"/>
                <a:gd name="connsiteY45" fmla="*/ 806484 h 873746"/>
                <a:gd name="connsiteX46" fmla="*/ 106806 w 773462"/>
                <a:gd name="connsiteY46" fmla="*/ 806348 h 873746"/>
                <a:gd name="connsiteX47" fmla="*/ 106806 w 773462"/>
                <a:gd name="connsiteY47" fmla="*/ 823198 h 873746"/>
                <a:gd name="connsiteX48" fmla="*/ 106670 w 773462"/>
                <a:gd name="connsiteY48" fmla="*/ 839911 h 873746"/>
                <a:gd name="connsiteX49" fmla="*/ 106670 w 773462"/>
                <a:gd name="connsiteY49" fmla="*/ 856761 h 873746"/>
                <a:gd name="connsiteX50" fmla="*/ 106534 w 773462"/>
                <a:gd name="connsiteY50" fmla="*/ 873476 h 873746"/>
                <a:gd name="connsiteX51" fmla="*/ 61285 w 773462"/>
                <a:gd name="connsiteY51" fmla="*/ 873612 h 873746"/>
                <a:gd name="connsiteX52" fmla="*/ 16170 w 773462"/>
                <a:gd name="connsiteY52" fmla="*/ 873747 h 873746"/>
                <a:gd name="connsiteX53" fmla="*/ 0 w 773462"/>
                <a:gd name="connsiteY53" fmla="*/ 873747 h 873746"/>
                <a:gd name="connsiteX54" fmla="*/ 0 w 773462"/>
                <a:gd name="connsiteY54" fmla="*/ 820752 h 873746"/>
                <a:gd name="connsiteX55" fmla="*/ 0 w 773462"/>
                <a:gd name="connsiteY55" fmla="*/ 767620 h 873746"/>
                <a:gd name="connsiteX56" fmla="*/ 0 w 773462"/>
                <a:gd name="connsiteY56" fmla="*/ 714217 h 873746"/>
                <a:gd name="connsiteX57" fmla="*/ 0 w 773462"/>
                <a:gd name="connsiteY57" fmla="*/ 660678 h 873746"/>
                <a:gd name="connsiteX58" fmla="*/ 0 w 773462"/>
                <a:gd name="connsiteY58" fmla="*/ 606867 h 873746"/>
                <a:gd name="connsiteX59" fmla="*/ 0 w 773462"/>
                <a:gd name="connsiteY59" fmla="*/ 552920 h 873746"/>
                <a:gd name="connsiteX60" fmla="*/ 0 w 773462"/>
                <a:gd name="connsiteY60" fmla="*/ 498702 h 873746"/>
                <a:gd name="connsiteX61" fmla="*/ 0 w 773462"/>
                <a:gd name="connsiteY61" fmla="*/ 444211 h 873746"/>
                <a:gd name="connsiteX62" fmla="*/ 0 w 773462"/>
                <a:gd name="connsiteY62" fmla="*/ 389585 h 873746"/>
                <a:gd name="connsiteX63" fmla="*/ 0 w 773462"/>
                <a:gd name="connsiteY63" fmla="*/ 334687 h 873746"/>
                <a:gd name="connsiteX64" fmla="*/ 0 w 773462"/>
                <a:gd name="connsiteY64" fmla="*/ 279518 h 873746"/>
                <a:gd name="connsiteX65" fmla="*/ 0 w 773462"/>
                <a:gd name="connsiteY65" fmla="*/ 224076 h 873746"/>
                <a:gd name="connsiteX66" fmla="*/ 0 w 773462"/>
                <a:gd name="connsiteY66" fmla="*/ 168499 h 873746"/>
                <a:gd name="connsiteX67" fmla="*/ 0 w 773462"/>
                <a:gd name="connsiteY67" fmla="*/ 112650 h 873746"/>
                <a:gd name="connsiteX68" fmla="*/ 136 w 773462"/>
                <a:gd name="connsiteY68" fmla="*/ 56529 h 873746"/>
                <a:gd name="connsiteX69" fmla="*/ 136 w 773462"/>
                <a:gd name="connsiteY69" fmla="*/ 0 h 873746"/>
                <a:gd name="connsiteX70" fmla="*/ 48375 w 773462"/>
                <a:gd name="connsiteY70" fmla="*/ 0 h 873746"/>
                <a:gd name="connsiteX71" fmla="*/ 96751 w 773462"/>
                <a:gd name="connsiteY71" fmla="*/ 0 h 873746"/>
                <a:gd name="connsiteX72" fmla="*/ 145126 w 773462"/>
                <a:gd name="connsiteY72" fmla="*/ 0 h 873746"/>
                <a:gd name="connsiteX73" fmla="*/ 193366 w 773462"/>
                <a:gd name="connsiteY73" fmla="*/ 0 h 873746"/>
                <a:gd name="connsiteX74" fmla="*/ 241741 w 773462"/>
                <a:gd name="connsiteY74" fmla="*/ 0 h 873746"/>
                <a:gd name="connsiteX75" fmla="*/ 290116 w 773462"/>
                <a:gd name="connsiteY75" fmla="*/ 0 h 873746"/>
                <a:gd name="connsiteX76" fmla="*/ 338492 w 773462"/>
                <a:gd name="connsiteY76" fmla="*/ 0 h 873746"/>
                <a:gd name="connsiteX77" fmla="*/ 386731 w 773462"/>
                <a:gd name="connsiteY77" fmla="*/ 0 h 873746"/>
                <a:gd name="connsiteX78" fmla="*/ 435107 w 773462"/>
                <a:gd name="connsiteY78" fmla="*/ 0 h 873746"/>
                <a:gd name="connsiteX79" fmla="*/ 483483 w 773462"/>
                <a:gd name="connsiteY79" fmla="*/ 0 h 873746"/>
                <a:gd name="connsiteX80" fmla="*/ 531722 w 773462"/>
                <a:gd name="connsiteY80" fmla="*/ 0 h 873746"/>
                <a:gd name="connsiteX81" fmla="*/ 580097 w 773462"/>
                <a:gd name="connsiteY81" fmla="*/ 0 h 873746"/>
                <a:gd name="connsiteX82" fmla="*/ 628473 w 773462"/>
                <a:gd name="connsiteY82" fmla="*/ 0 h 873746"/>
                <a:gd name="connsiteX83" fmla="*/ 676712 w 773462"/>
                <a:gd name="connsiteY83" fmla="*/ 0 h 873746"/>
                <a:gd name="connsiteX84" fmla="*/ 725088 w 773462"/>
                <a:gd name="connsiteY84" fmla="*/ 0 h 873746"/>
                <a:gd name="connsiteX85" fmla="*/ 773463 w 773462"/>
                <a:gd name="connsiteY85" fmla="*/ 0 h 873746"/>
                <a:gd name="connsiteX86" fmla="*/ 773463 w 773462"/>
                <a:gd name="connsiteY86" fmla="*/ 19976 h 873746"/>
                <a:gd name="connsiteX87" fmla="*/ 773463 w 773462"/>
                <a:gd name="connsiteY87" fmla="*/ 39815 h 873746"/>
                <a:gd name="connsiteX88" fmla="*/ 773463 w 773462"/>
                <a:gd name="connsiteY88" fmla="*/ 59654 h 87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773462" h="873746">
                  <a:moveTo>
                    <a:pt x="773463" y="79494"/>
                  </a:moveTo>
                  <a:lnTo>
                    <a:pt x="768163" y="79629"/>
                  </a:lnTo>
                  <a:lnTo>
                    <a:pt x="768028" y="124064"/>
                  </a:lnTo>
                  <a:lnTo>
                    <a:pt x="767756" y="168363"/>
                  </a:lnTo>
                  <a:lnTo>
                    <a:pt x="767620" y="212526"/>
                  </a:lnTo>
                  <a:lnTo>
                    <a:pt x="767348" y="256417"/>
                  </a:lnTo>
                  <a:lnTo>
                    <a:pt x="767212" y="300309"/>
                  </a:lnTo>
                  <a:lnTo>
                    <a:pt x="767077" y="343927"/>
                  </a:lnTo>
                  <a:lnTo>
                    <a:pt x="766805" y="387547"/>
                  </a:lnTo>
                  <a:lnTo>
                    <a:pt x="766669" y="430895"/>
                  </a:lnTo>
                  <a:lnTo>
                    <a:pt x="766533" y="474106"/>
                  </a:lnTo>
                  <a:lnTo>
                    <a:pt x="766261" y="517182"/>
                  </a:lnTo>
                  <a:lnTo>
                    <a:pt x="766125" y="560123"/>
                  </a:lnTo>
                  <a:lnTo>
                    <a:pt x="765853" y="602926"/>
                  </a:lnTo>
                  <a:lnTo>
                    <a:pt x="765717" y="645595"/>
                  </a:lnTo>
                  <a:lnTo>
                    <a:pt x="765581" y="688127"/>
                  </a:lnTo>
                  <a:lnTo>
                    <a:pt x="765310" y="730523"/>
                  </a:lnTo>
                  <a:lnTo>
                    <a:pt x="765174" y="772784"/>
                  </a:lnTo>
                  <a:lnTo>
                    <a:pt x="736366" y="772784"/>
                  </a:lnTo>
                  <a:lnTo>
                    <a:pt x="707695" y="772784"/>
                  </a:lnTo>
                  <a:lnTo>
                    <a:pt x="678886" y="772784"/>
                  </a:lnTo>
                  <a:lnTo>
                    <a:pt x="650078" y="772920"/>
                  </a:lnTo>
                  <a:lnTo>
                    <a:pt x="621406" y="772920"/>
                  </a:lnTo>
                  <a:lnTo>
                    <a:pt x="592599" y="772920"/>
                  </a:lnTo>
                  <a:lnTo>
                    <a:pt x="563927" y="772920"/>
                  </a:lnTo>
                  <a:lnTo>
                    <a:pt x="535119" y="772920"/>
                  </a:lnTo>
                  <a:lnTo>
                    <a:pt x="506311" y="772920"/>
                  </a:lnTo>
                  <a:lnTo>
                    <a:pt x="477639" y="772920"/>
                  </a:lnTo>
                  <a:lnTo>
                    <a:pt x="448831" y="772920"/>
                  </a:lnTo>
                  <a:lnTo>
                    <a:pt x="420159" y="772920"/>
                  </a:lnTo>
                  <a:lnTo>
                    <a:pt x="391352" y="773056"/>
                  </a:lnTo>
                  <a:lnTo>
                    <a:pt x="362544" y="773056"/>
                  </a:lnTo>
                  <a:lnTo>
                    <a:pt x="333872" y="773056"/>
                  </a:lnTo>
                  <a:lnTo>
                    <a:pt x="305064" y="773056"/>
                  </a:lnTo>
                  <a:lnTo>
                    <a:pt x="304384" y="773056"/>
                  </a:lnTo>
                  <a:lnTo>
                    <a:pt x="317430" y="800233"/>
                  </a:lnTo>
                  <a:lnTo>
                    <a:pt x="317294" y="800233"/>
                  </a:lnTo>
                  <a:lnTo>
                    <a:pt x="332785" y="807979"/>
                  </a:lnTo>
                  <a:lnTo>
                    <a:pt x="331833" y="807706"/>
                  </a:lnTo>
                  <a:lnTo>
                    <a:pt x="303705" y="807434"/>
                  </a:lnTo>
                  <a:lnTo>
                    <a:pt x="275576" y="807299"/>
                  </a:lnTo>
                  <a:lnTo>
                    <a:pt x="247448" y="807163"/>
                  </a:lnTo>
                  <a:lnTo>
                    <a:pt x="219320" y="807027"/>
                  </a:lnTo>
                  <a:lnTo>
                    <a:pt x="191192" y="806755"/>
                  </a:lnTo>
                  <a:lnTo>
                    <a:pt x="163063" y="806619"/>
                  </a:lnTo>
                  <a:lnTo>
                    <a:pt x="134935" y="806484"/>
                  </a:lnTo>
                  <a:lnTo>
                    <a:pt x="106806" y="806348"/>
                  </a:lnTo>
                  <a:lnTo>
                    <a:pt x="106806" y="823198"/>
                  </a:lnTo>
                  <a:lnTo>
                    <a:pt x="106670" y="839911"/>
                  </a:lnTo>
                  <a:lnTo>
                    <a:pt x="106670" y="856761"/>
                  </a:lnTo>
                  <a:lnTo>
                    <a:pt x="106534" y="873476"/>
                  </a:lnTo>
                  <a:lnTo>
                    <a:pt x="61285" y="873612"/>
                  </a:lnTo>
                  <a:lnTo>
                    <a:pt x="16170" y="873747"/>
                  </a:lnTo>
                  <a:lnTo>
                    <a:pt x="0" y="873747"/>
                  </a:lnTo>
                  <a:lnTo>
                    <a:pt x="0" y="820752"/>
                  </a:lnTo>
                  <a:lnTo>
                    <a:pt x="0" y="767620"/>
                  </a:lnTo>
                  <a:lnTo>
                    <a:pt x="0" y="714217"/>
                  </a:lnTo>
                  <a:lnTo>
                    <a:pt x="0" y="660678"/>
                  </a:lnTo>
                  <a:lnTo>
                    <a:pt x="0" y="606867"/>
                  </a:lnTo>
                  <a:lnTo>
                    <a:pt x="0" y="552920"/>
                  </a:lnTo>
                  <a:lnTo>
                    <a:pt x="0" y="498702"/>
                  </a:lnTo>
                  <a:lnTo>
                    <a:pt x="0" y="444211"/>
                  </a:lnTo>
                  <a:lnTo>
                    <a:pt x="0" y="389585"/>
                  </a:lnTo>
                  <a:lnTo>
                    <a:pt x="0" y="334687"/>
                  </a:lnTo>
                  <a:lnTo>
                    <a:pt x="0" y="279518"/>
                  </a:lnTo>
                  <a:lnTo>
                    <a:pt x="0" y="224076"/>
                  </a:lnTo>
                  <a:lnTo>
                    <a:pt x="0" y="168499"/>
                  </a:lnTo>
                  <a:lnTo>
                    <a:pt x="0" y="112650"/>
                  </a:lnTo>
                  <a:lnTo>
                    <a:pt x="136" y="56529"/>
                  </a:lnTo>
                  <a:lnTo>
                    <a:pt x="136" y="0"/>
                  </a:lnTo>
                  <a:lnTo>
                    <a:pt x="48375" y="0"/>
                  </a:lnTo>
                  <a:lnTo>
                    <a:pt x="96751" y="0"/>
                  </a:lnTo>
                  <a:lnTo>
                    <a:pt x="145126" y="0"/>
                  </a:lnTo>
                  <a:lnTo>
                    <a:pt x="193366" y="0"/>
                  </a:lnTo>
                  <a:lnTo>
                    <a:pt x="241741" y="0"/>
                  </a:lnTo>
                  <a:lnTo>
                    <a:pt x="290116" y="0"/>
                  </a:lnTo>
                  <a:lnTo>
                    <a:pt x="338492" y="0"/>
                  </a:lnTo>
                  <a:lnTo>
                    <a:pt x="386731" y="0"/>
                  </a:lnTo>
                  <a:lnTo>
                    <a:pt x="435107" y="0"/>
                  </a:lnTo>
                  <a:lnTo>
                    <a:pt x="483483" y="0"/>
                  </a:lnTo>
                  <a:lnTo>
                    <a:pt x="531722" y="0"/>
                  </a:lnTo>
                  <a:lnTo>
                    <a:pt x="580097" y="0"/>
                  </a:lnTo>
                  <a:lnTo>
                    <a:pt x="628473" y="0"/>
                  </a:lnTo>
                  <a:lnTo>
                    <a:pt x="676712" y="0"/>
                  </a:lnTo>
                  <a:lnTo>
                    <a:pt x="725088" y="0"/>
                  </a:lnTo>
                  <a:lnTo>
                    <a:pt x="773463" y="0"/>
                  </a:lnTo>
                  <a:lnTo>
                    <a:pt x="773463" y="19976"/>
                  </a:lnTo>
                  <a:lnTo>
                    <a:pt x="773463" y="39815"/>
                  </a:lnTo>
                  <a:lnTo>
                    <a:pt x="773463" y="5965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4D9524F-F9E7-6A9E-9ACA-367B6B6ED9C3}"/>
                </a:ext>
              </a:extLst>
            </p:cNvPr>
            <p:cNvSpPr/>
            <p:nvPr/>
          </p:nvSpPr>
          <p:spPr>
            <a:xfrm>
              <a:off x="10994645" y="8592205"/>
              <a:ext cx="762456" cy="1142665"/>
            </a:xfrm>
            <a:custGeom>
              <a:avLst/>
              <a:gdLst>
                <a:gd name="connsiteX0" fmla="*/ 762456 w 762456"/>
                <a:gd name="connsiteY0" fmla="*/ 825780 h 1142665"/>
                <a:gd name="connsiteX1" fmla="*/ 762320 w 762456"/>
                <a:gd name="connsiteY1" fmla="*/ 888015 h 1142665"/>
                <a:gd name="connsiteX2" fmla="*/ 762048 w 762456"/>
                <a:gd name="connsiteY2" fmla="*/ 956230 h 1142665"/>
                <a:gd name="connsiteX3" fmla="*/ 759602 w 762456"/>
                <a:gd name="connsiteY3" fmla="*/ 957181 h 1142665"/>
                <a:gd name="connsiteX4" fmla="*/ 752265 w 762456"/>
                <a:gd name="connsiteY4" fmla="*/ 972808 h 1142665"/>
                <a:gd name="connsiteX5" fmla="*/ 744111 w 762456"/>
                <a:gd name="connsiteY5" fmla="*/ 980010 h 1142665"/>
                <a:gd name="connsiteX6" fmla="*/ 737861 w 762456"/>
                <a:gd name="connsiteY6" fmla="*/ 979874 h 1142665"/>
                <a:gd name="connsiteX7" fmla="*/ 731610 w 762456"/>
                <a:gd name="connsiteY7" fmla="*/ 975389 h 1142665"/>
                <a:gd name="connsiteX8" fmla="*/ 725224 w 762456"/>
                <a:gd name="connsiteY8" fmla="*/ 966557 h 1142665"/>
                <a:gd name="connsiteX9" fmla="*/ 715575 w 762456"/>
                <a:gd name="connsiteY9" fmla="*/ 961394 h 1142665"/>
                <a:gd name="connsiteX10" fmla="*/ 702938 w 762456"/>
                <a:gd name="connsiteY10" fmla="*/ 960170 h 1142665"/>
                <a:gd name="connsiteX11" fmla="*/ 691795 w 762456"/>
                <a:gd name="connsiteY11" fmla="*/ 961530 h 1142665"/>
                <a:gd name="connsiteX12" fmla="*/ 682012 w 762456"/>
                <a:gd name="connsiteY12" fmla="*/ 965606 h 1142665"/>
                <a:gd name="connsiteX13" fmla="*/ 676033 w 762456"/>
                <a:gd name="connsiteY13" fmla="*/ 971449 h 1142665"/>
                <a:gd name="connsiteX14" fmla="*/ 672771 w 762456"/>
                <a:gd name="connsiteY14" fmla="*/ 982728 h 1142665"/>
                <a:gd name="connsiteX15" fmla="*/ 673858 w 762456"/>
                <a:gd name="connsiteY15" fmla="*/ 987347 h 1142665"/>
                <a:gd name="connsiteX16" fmla="*/ 679701 w 762456"/>
                <a:gd name="connsiteY16" fmla="*/ 997811 h 1142665"/>
                <a:gd name="connsiteX17" fmla="*/ 680109 w 762456"/>
                <a:gd name="connsiteY17" fmla="*/ 1014117 h 1142665"/>
                <a:gd name="connsiteX18" fmla="*/ 680925 w 762456"/>
                <a:gd name="connsiteY18" fmla="*/ 1027298 h 1142665"/>
                <a:gd name="connsiteX19" fmla="*/ 684458 w 762456"/>
                <a:gd name="connsiteY19" fmla="*/ 1034500 h 1142665"/>
                <a:gd name="connsiteX20" fmla="*/ 685001 w 762456"/>
                <a:gd name="connsiteY20" fmla="*/ 1042925 h 1142665"/>
                <a:gd name="connsiteX21" fmla="*/ 682827 w 762456"/>
                <a:gd name="connsiteY21" fmla="*/ 1056242 h 1142665"/>
                <a:gd name="connsiteX22" fmla="*/ 684594 w 762456"/>
                <a:gd name="connsiteY22" fmla="*/ 1067112 h 1142665"/>
                <a:gd name="connsiteX23" fmla="*/ 691931 w 762456"/>
                <a:gd name="connsiteY23" fmla="*/ 1086273 h 1142665"/>
                <a:gd name="connsiteX24" fmla="*/ 689485 w 762456"/>
                <a:gd name="connsiteY24" fmla="*/ 1141579 h 1142665"/>
                <a:gd name="connsiteX25" fmla="*/ 689485 w 762456"/>
                <a:gd name="connsiteY25" fmla="*/ 1142666 h 1142665"/>
                <a:gd name="connsiteX26" fmla="*/ 654699 w 762456"/>
                <a:gd name="connsiteY26" fmla="*/ 1109645 h 1142665"/>
                <a:gd name="connsiteX27" fmla="*/ 622222 w 762456"/>
                <a:gd name="connsiteY27" fmla="*/ 1078799 h 1142665"/>
                <a:gd name="connsiteX28" fmla="*/ 589745 w 762456"/>
                <a:gd name="connsiteY28" fmla="*/ 1047817 h 1142665"/>
                <a:gd name="connsiteX29" fmla="*/ 557268 w 762456"/>
                <a:gd name="connsiteY29" fmla="*/ 1016699 h 1142665"/>
                <a:gd name="connsiteX30" fmla="*/ 524792 w 762456"/>
                <a:gd name="connsiteY30" fmla="*/ 985581 h 1142665"/>
                <a:gd name="connsiteX31" fmla="*/ 492315 w 762456"/>
                <a:gd name="connsiteY31" fmla="*/ 954327 h 1142665"/>
                <a:gd name="connsiteX32" fmla="*/ 459838 w 762456"/>
                <a:gd name="connsiteY32" fmla="*/ 922938 h 1142665"/>
                <a:gd name="connsiteX33" fmla="*/ 427361 w 762456"/>
                <a:gd name="connsiteY33" fmla="*/ 891548 h 1142665"/>
                <a:gd name="connsiteX34" fmla="*/ 403989 w 762456"/>
                <a:gd name="connsiteY34" fmla="*/ 869670 h 1142665"/>
                <a:gd name="connsiteX35" fmla="*/ 380481 w 762456"/>
                <a:gd name="connsiteY35" fmla="*/ 847793 h 1142665"/>
                <a:gd name="connsiteX36" fmla="*/ 356972 w 762456"/>
                <a:gd name="connsiteY36" fmla="*/ 825915 h 1142665"/>
                <a:gd name="connsiteX37" fmla="*/ 333600 w 762456"/>
                <a:gd name="connsiteY37" fmla="*/ 803901 h 1142665"/>
                <a:gd name="connsiteX38" fmla="*/ 310091 w 762456"/>
                <a:gd name="connsiteY38" fmla="*/ 781888 h 1142665"/>
                <a:gd name="connsiteX39" fmla="*/ 286719 w 762456"/>
                <a:gd name="connsiteY39" fmla="*/ 759738 h 1142665"/>
                <a:gd name="connsiteX40" fmla="*/ 263211 w 762456"/>
                <a:gd name="connsiteY40" fmla="*/ 737589 h 1142665"/>
                <a:gd name="connsiteX41" fmla="*/ 239702 w 762456"/>
                <a:gd name="connsiteY41" fmla="*/ 715440 h 1142665"/>
                <a:gd name="connsiteX42" fmla="*/ 209808 w 762456"/>
                <a:gd name="connsiteY42" fmla="*/ 689078 h 1142665"/>
                <a:gd name="connsiteX43" fmla="*/ 179777 w 762456"/>
                <a:gd name="connsiteY43" fmla="*/ 662716 h 1142665"/>
                <a:gd name="connsiteX44" fmla="*/ 149882 w 762456"/>
                <a:gd name="connsiteY44" fmla="*/ 636218 h 1142665"/>
                <a:gd name="connsiteX45" fmla="*/ 119987 w 762456"/>
                <a:gd name="connsiteY45" fmla="*/ 609720 h 1142665"/>
                <a:gd name="connsiteX46" fmla="*/ 89956 w 762456"/>
                <a:gd name="connsiteY46" fmla="*/ 583087 h 1142665"/>
                <a:gd name="connsiteX47" fmla="*/ 60061 w 762456"/>
                <a:gd name="connsiteY47" fmla="*/ 556453 h 1142665"/>
                <a:gd name="connsiteX48" fmla="*/ 30030 w 762456"/>
                <a:gd name="connsiteY48" fmla="*/ 529819 h 1142665"/>
                <a:gd name="connsiteX49" fmla="*/ 135 w 762456"/>
                <a:gd name="connsiteY49" fmla="*/ 503050 h 1142665"/>
                <a:gd name="connsiteX50" fmla="*/ 135 w 762456"/>
                <a:gd name="connsiteY50" fmla="*/ 472204 h 1142665"/>
                <a:gd name="connsiteX51" fmla="*/ 0 w 762456"/>
                <a:gd name="connsiteY51" fmla="*/ 441357 h 1142665"/>
                <a:gd name="connsiteX52" fmla="*/ 0 w 762456"/>
                <a:gd name="connsiteY52" fmla="*/ 410376 h 1142665"/>
                <a:gd name="connsiteX53" fmla="*/ 0 w 762456"/>
                <a:gd name="connsiteY53" fmla="*/ 379394 h 1142665"/>
                <a:gd name="connsiteX54" fmla="*/ 0 w 762456"/>
                <a:gd name="connsiteY54" fmla="*/ 348276 h 1142665"/>
                <a:gd name="connsiteX55" fmla="*/ 0 w 762456"/>
                <a:gd name="connsiteY55" fmla="*/ 317022 h 1142665"/>
                <a:gd name="connsiteX56" fmla="*/ 0 w 762456"/>
                <a:gd name="connsiteY56" fmla="*/ 285768 h 1142665"/>
                <a:gd name="connsiteX57" fmla="*/ 0 w 762456"/>
                <a:gd name="connsiteY57" fmla="*/ 254378 h 1142665"/>
                <a:gd name="connsiteX58" fmla="*/ 0 w 762456"/>
                <a:gd name="connsiteY58" fmla="*/ 222853 h 1142665"/>
                <a:gd name="connsiteX59" fmla="*/ 0 w 762456"/>
                <a:gd name="connsiteY59" fmla="*/ 191328 h 1142665"/>
                <a:gd name="connsiteX60" fmla="*/ 0 w 762456"/>
                <a:gd name="connsiteY60" fmla="*/ 159666 h 1142665"/>
                <a:gd name="connsiteX61" fmla="*/ 0 w 762456"/>
                <a:gd name="connsiteY61" fmla="*/ 128004 h 1142665"/>
                <a:gd name="connsiteX62" fmla="*/ 0 w 762456"/>
                <a:gd name="connsiteY62" fmla="*/ 96208 h 1142665"/>
                <a:gd name="connsiteX63" fmla="*/ 0 w 762456"/>
                <a:gd name="connsiteY63" fmla="*/ 64274 h 1142665"/>
                <a:gd name="connsiteX64" fmla="*/ 0 w 762456"/>
                <a:gd name="connsiteY64" fmla="*/ 32205 h 1142665"/>
                <a:gd name="connsiteX65" fmla="*/ 0 w 762456"/>
                <a:gd name="connsiteY65" fmla="*/ 136 h 1142665"/>
                <a:gd name="connsiteX66" fmla="*/ 47695 w 762456"/>
                <a:gd name="connsiteY66" fmla="*/ 136 h 1142665"/>
                <a:gd name="connsiteX67" fmla="*/ 95391 w 762456"/>
                <a:gd name="connsiteY67" fmla="*/ 136 h 1142665"/>
                <a:gd name="connsiteX68" fmla="*/ 143088 w 762456"/>
                <a:gd name="connsiteY68" fmla="*/ 136 h 1142665"/>
                <a:gd name="connsiteX69" fmla="*/ 190784 w 762456"/>
                <a:gd name="connsiteY69" fmla="*/ 136 h 1142665"/>
                <a:gd name="connsiteX70" fmla="*/ 238616 w 762456"/>
                <a:gd name="connsiteY70" fmla="*/ 136 h 1142665"/>
                <a:gd name="connsiteX71" fmla="*/ 286311 w 762456"/>
                <a:gd name="connsiteY71" fmla="*/ 136 h 1142665"/>
                <a:gd name="connsiteX72" fmla="*/ 334007 w 762456"/>
                <a:gd name="connsiteY72" fmla="*/ 136 h 1142665"/>
                <a:gd name="connsiteX73" fmla="*/ 381703 w 762456"/>
                <a:gd name="connsiteY73" fmla="*/ 136 h 1142665"/>
                <a:gd name="connsiteX74" fmla="*/ 429263 w 762456"/>
                <a:gd name="connsiteY74" fmla="*/ 136 h 1142665"/>
                <a:gd name="connsiteX75" fmla="*/ 476824 w 762456"/>
                <a:gd name="connsiteY75" fmla="*/ 136 h 1142665"/>
                <a:gd name="connsiteX76" fmla="*/ 524384 w 762456"/>
                <a:gd name="connsiteY76" fmla="*/ 0 h 1142665"/>
                <a:gd name="connsiteX77" fmla="*/ 571944 w 762456"/>
                <a:gd name="connsiteY77" fmla="*/ 0 h 1142665"/>
                <a:gd name="connsiteX78" fmla="*/ 619504 w 762456"/>
                <a:gd name="connsiteY78" fmla="*/ 0 h 1142665"/>
                <a:gd name="connsiteX79" fmla="*/ 667064 w 762456"/>
                <a:gd name="connsiteY79" fmla="*/ 0 h 1142665"/>
                <a:gd name="connsiteX80" fmla="*/ 714624 w 762456"/>
                <a:gd name="connsiteY80" fmla="*/ 0 h 1142665"/>
                <a:gd name="connsiteX81" fmla="*/ 762184 w 762456"/>
                <a:gd name="connsiteY81" fmla="*/ 0 h 1142665"/>
                <a:gd name="connsiteX82" fmla="*/ 762184 w 762456"/>
                <a:gd name="connsiteY82" fmla="*/ 26769 h 1142665"/>
                <a:gd name="connsiteX83" fmla="*/ 762184 w 762456"/>
                <a:gd name="connsiteY83" fmla="*/ 53403 h 1142665"/>
                <a:gd name="connsiteX84" fmla="*/ 762184 w 762456"/>
                <a:gd name="connsiteY84" fmla="*/ 80037 h 1142665"/>
                <a:gd name="connsiteX85" fmla="*/ 762184 w 762456"/>
                <a:gd name="connsiteY85" fmla="*/ 106535 h 1142665"/>
                <a:gd name="connsiteX86" fmla="*/ 762184 w 762456"/>
                <a:gd name="connsiteY86" fmla="*/ 133032 h 1142665"/>
                <a:gd name="connsiteX87" fmla="*/ 762184 w 762456"/>
                <a:gd name="connsiteY87" fmla="*/ 159530 h 1142665"/>
                <a:gd name="connsiteX88" fmla="*/ 762184 w 762456"/>
                <a:gd name="connsiteY88" fmla="*/ 185892 h 1142665"/>
                <a:gd name="connsiteX89" fmla="*/ 762184 w 762456"/>
                <a:gd name="connsiteY89" fmla="*/ 212118 h 1142665"/>
                <a:gd name="connsiteX90" fmla="*/ 762184 w 762456"/>
                <a:gd name="connsiteY90" fmla="*/ 238344 h 1142665"/>
                <a:gd name="connsiteX91" fmla="*/ 762184 w 762456"/>
                <a:gd name="connsiteY91" fmla="*/ 264570 h 1142665"/>
                <a:gd name="connsiteX92" fmla="*/ 762184 w 762456"/>
                <a:gd name="connsiteY92" fmla="*/ 290660 h 1142665"/>
                <a:gd name="connsiteX93" fmla="*/ 762184 w 762456"/>
                <a:gd name="connsiteY93" fmla="*/ 316750 h 1142665"/>
                <a:gd name="connsiteX94" fmla="*/ 762320 w 762456"/>
                <a:gd name="connsiteY94" fmla="*/ 342704 h 1142665"/>
                <a:gd name="connsiteX95" fmla="*/ 762320 w 762456"/>
                <a:gd name="connsiteY95" fmla="*/ 368659 h 1142665"/>
                <a:gd name="connsiteX96" fmla="*/ 762320 w 762456"/>
                <a:gd name="connsiteY96" fmla="*/ 394613 h 1142665"/>
                <a:gd name="connsiteX97" fmla="*/ 762320 w 762456"/>
                <a:gd name="connsiteY97" fmla="*/ 420295 h 1142665"/>
                <a:gd name="connsiteX98" fmla="*/ 762320 w 762456"/>
                <a:gd name="connsiteY98" fmla="*/ 446114 h 1142665"/>
                <a:gd name="connsiteX99" fmla="*/ 762320 w 762456"/>
                <a:gd name="connsiteY99" fmla="*/ 471796 h 1142665"/>
                <a:gd name="connsiteX100" fmla="*/ 762320 w 762456"/>
                <a:gd name="connsiteY100" fmla="*/ 497478 h 1142665"/>
                <a:gd name="connsiteX101" fmla="*/ 762320 w 762456"/>
                <a:gd name="connsiteY101" fmla="*/ 523025 h 1142665"/>
                <a:gd name="connsiteX102" fmla="*/ 762320 w 762456"/>
                <a:gd name="connsiteY102" fmla="*/ 548572 h 1142665"/>
                <a:gd name="connsiteX103" fmla="*/ 762320 w 762456"/>
                <a:gd name="connsiteY103" fmla="*/ 573982 h 1142665"/>
                <a:gd name="connsiteX104" fmla="*/ 762320 w 762456"/>
                <a:gd name="connsiteY104" fmla="*/ 599393 h 1142665"/>
                <a:gd name="connsiteX105" fmla="*/ 762320 w 762456"/>
                <a:gd name="connsiteY105" fmla="*/ 624804 h 1142665"/>
                <a:gd name="connsiteX106" fmla="*/ 762320 w 762456"/>
                <a:gd name="connsiteY106" fmla="*/ 650079 h 1142665"/>
                <a:gd name="connsiteX107" fmla="*/ 762320 w 762456"/>
                <a:gd name="connsiteY107" fmla="*/ 675354 h 1142665"/>
                <a:gd name="connsiteX108" fmla="*/ 762456 w 762456"/>
                <a:gd name="connsiteY108" fmla="*/ 700492 h 1142665"/>
                <a:gd name="connsiteX109" fmla="*/ 762456 w 762456"/>
                <a:gd name="connsiteY109" fmla="*/ 725632 h 1142665"/>
                <a:gd name="connsiteX110" fmla="*/ 762456 w 762456"/>
                <a:gd name="connsiteY110" fmla="*/ 750770 h 1142665"/>
                <a:gd name="connsiteX111" fmla="*/ 762456 w 762456"/>
                <a:gd name="connsiteY111" fmla="*/ 775774 h 1142665"/>
                <a:gd name="connsiteX112" fmla="*/ 762456 w 762456"/>
                <a:gd name="connsiteY112" fmla="*/ 800776 h 1142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</a:cxnLst>
              <a:rect l="l" t="t" r="r" b="b"/>
              <a:pathLst>
                <a:path w="762456" h="1142665">
                  <a:moveTo>
                    <a:pt x="762456" y="825780"/>
                  </a:moveTo>
                  <a:lnTo>
                    <a:pt x="762320" y="888015"/>
                  </a:lnTo>
                  <a:lnTo>
                    <a:pt x="762048" y="956230"/>
                  </a:lnTo>
                  <a:lnTo>
                    <a:pt x="759602" y="957181"/>
                  </a:lnTo>
                  <a:lnTo>
                    <a:pt x="752265" y="972808"/>
                  </a:lnTo>
                  <a:lnTo>
                    <a:pt x="744111" y="980010"/>
                  </a:lnTo>
                  <a:lnTo>
                    <a:pt x="737861" y="979874"/>
                  </a:lnTo>
                  <a:lnTo>
                    <a:pt x="731610" y="975389"/>
                  </a:lnTo>
                  <a:lnTo>
                    <a:pt x="725224" y="966557"/>
                  </a:lnTo>
                  <a:lnTo>
                    <a:pt x="715575" y="961394"/>
                  </a:lnTo>
                  <a:lnTo>
                    <a:pt x="702938" y="960170"/>
                  </a:lnTo>
                  <a:lnTo>
                    <a:pt x="691795" y="961530"/>
                  </a:lnTo>
                  <a:lnTo>
                    <a:pt x="682012" y="965606"/>
                  </a:lnTo>
                  <a:lnTo>
                    <a:pt x="676033" y="971449"/>
                  </a:lnTo>
                  <a:lnTo>
                    <a:pt x="672771" y="982728"/>
                  </a:lnTo>
                  <a:lnTo>
                    <a:pt x="673858" y="987347"/>
                  </a:lnTo>
                  <a:lnTo>
                    <a:pt x="679701" y="997811"/>
                  </a:lnTo>
                  <a:lnTo>
                    <a:pt x="680109" y="1014117"/>
                  </a:lnTo>
                  <a:lnTo>
                    <a:pt x="680925" y="1027298"/>
                  </a:lnTo>
                  <a:lnTo>
                    <a:pt x="684458" y="1034500"/>
                  </a:lnTo>
                  <a:lnTo>
                    <a:pt x="685001" y="1042925"/>
                  </a:lnTo>
                  <a:lnTo>
                    <a:pt x="682827" y="1056242"/>
                  </a:lnTo>
                  <a:lnTo>
                    <a:pt x="684594" y="1067112"/>
                  </a:lnTo>
                  <a:lnTo>
                    <a:pt x="691931" y="1086273"/>
                  </a:lnTo>
                  <a:lnTo>
                    <a:pt x="689485" y="1141579"/>
                  </a:lnTo>
                  <a:lnTo>
                    <a:pt x="689485" y="1142666"/>
                  </a:lnTo>
                  <a:lnTo>
                    <a:pt x="654699" y="1109645"/>
                  </a:lnTo>
                  <a:lnTo>
                    <a:pt x="622222" y="1078799"/>
                  </a:lnTo>
                  <a:lnTo>
                    <a:pt x="589745" y="1047817"/>
                  </a:lnTo>
                  <a:lnTo>
                    <a:pt x="557268" y="1016699"/>
                  </a:lnTo>
                  <a:lnTo>
                    <a:pt x="524792" y="985581"/>
                  </a:lnTo>
                  <a:lnTo>
                    <a:pt x="492315" y="954327"/>
                  </a:lnTo>
                  <a:lnTo>
                    <a:pt x="459838" y="922938"/>
                  </a:lnTo>
                  <a:lnTo>
                    <a:pt x="427361" y="891548"/>
                  </a:lnTo>
                  <a:lnTo>
                    <a:pt x="403989" y="869670"/>
                  </a:lnTo>
                  <a:lnTo>
                    <a:pt x="380481" y="847793"/>
                  </a:lnTo>
                  <a:lnTo>
                    <a:pt x="356972" y="825915"/>
                  </a:lnTo>
                  <a:lnTo>
                    <a:pt x="333600" y="803901"/>
                  </a:lnTo>
                  <a:lnTo>
                    <a:pt x="310091" y="781888"/>
                  </a:lnTo>
                  <a:lnTo>
                    <a:pt x="286719" y="759738"/>
                  </a:lnTo>
                  <a:lnTo>
                    <a:pt x="263211" y="737589"/>
                  </a:lnTo>
                  <a:lnTo>
                    <a:pt x="239702" y="715440"/>
                  </a:lnTo>
                  <a:lnTo>
                    <a:pt x="209808" y="689078"/>
                  </a:lnTo>
                  <a:lnTo>
                    <a:pt x="179777" y="662716"/>
                  </a:lnTo>
                  <a:lnTo>
                    <a:pt x="149882" y="636218"/>
                  </a:lnTo>
                  <a:lnTo>
                    <a:pt x="119987" y="609720"/>
                  </a:lnTo>
                  <a:lnTo>
                    <a:pt x="89956" y="583087"/>
                  </a:lnTo>
                  <a:lnTo>
                    <a:pt x="60061" y="556453"/>
                  </a:lnTo>
                  <a:lnTo>
                    <a:pt x="30030" y="529819"/>
                  </a:lnTo>
                  <a:lnTo>
                    <a:pt x="135" y="503050"/>
                  </a:lnTo>
                  <a:lnTo>
                    <a:pt x="135" y="472204"/>
                  </a:lnTo>
                  <a:lnTo>
                    <a:pt x="0" y="441357"/>
                  </a:lnTo>
                  <a:lnTo>
                    <a:pt x="0" y="410376"/>
                  </a:lnTo>
                  <a:lnTo>
                    <a:pt x="0" y="379394"/>
                  </a:lnTo>
                  <a:lnTo>
                    <a:pt x="0" y="348276"/>
                  </a:lnTo>
                  <a:lnTo>
                    <a:pt x="0" y="317022"/>
                  </a:lnTo>
                  <a:lnTo>
                    <a:pt x="0" y="285768"/>
                  </a:lnTo>
                  <a:lnTo>
                    <a:pt x="0" y="254378"/>
                  </a:lnTo>
                  <a:lnTo>
                    <a:pt x="0" y="222853"/>
                  </a:lnTo>
                  <a:lnTo>
                    <a:pt x="0" y="191328"/>
                  </a:lnTo>
                  <a:lnTo>
                    <a:pt x="0" y="159666"/>
                  </a:lnTo>
                  <a:lnTo>
                    <a:pt x="0" y="128004"/>
                  </a:lnTo>
                  <a:lnTo>
                    <a:pt x="0" y="96208"/>
                  </a:lnTo>
                  <a:lnTo>
                    <a:pt x="0" y="64274"/>
                  </a:lnTo>
                  <a:lnTo>
                    <a:pt x="0" y="32205"/>
                  </a:lnTo>
                  <a:lnTo>
                    <a:pt x="0" y="136"/>
                  </a:lnTo>
                  <a:lnTo>
                    <a:pt x="47695" y="136"/>
                  </a:lnTo>
                  <a:lnTo>
                    <a:pt x="95391" y="136"/>
                  </a:lnTo>
                  <a:lnTo>
                    <a:pt x="143088" y="136"/>
                  </a:lnTo>
                  <a:lnTo>
                    <a:pt x="190784" y="136"/>
                  </a:lnTo>
                  <a:lnTo>
                    <a:pt x="238616" y="136"/>
                  </a:lnTo>
                  <a:lnTo>
                    <a:pt x="286311" y="136"/>
                  </a:lnTo>
                  <a:lnTo>
                    <a:pt x="334007" y="136"/>
                  </a:lnTo>
                  <a:lnTo>
                    <a:pt x="381703" y="136"/>
                  </a:lnTo>
                  <a:lnTo>
                    <a:pt x="429263" y="136"/>
                  </a:lnTo>
                  <a:lnTo>
                    <a:pt x="476824" y="136"/>
                  </a:lnTo>
                  <a:lnTo>
                    <a:pt x="524384" y="0"/>
                  </a:lnTo>
                  <a:lnTo>
                    <a:pt x="571944" y="0"/>
                  </a:lnTo>
                  <a:lnTo>
                    <a:pt x="619504" y="0"/>
                  </a:lnTo>
                  <a:lnTo>
                    <a:pt x="667064" y="0"/>
                  </a:lnTo>
                  <a:lnTo>
                    <a:pt x="714624" y="0"/>
                  </a:lnTo>
                  <a:lnTo>
                    <a:pt x="762184" y="0"/>
                  </a:lnTo>
                  <a:lnTo>
                    <a:pt x="762184" y="26769"/>
                  </a:lnTo>
                  <a:lnTo>
                    <a:pt x="762184" y="53403"/>
                  </a:lnTo>
                  <a:lnTo>
                    <a:pt x="762184" y="80037"/>
                  </a:lnTo>
                  <a:lnTo>
                    <a:pt x="762184" y="106535"/>
                  </a:lnTo>
                  <a:lnTo>
                    <a:pt x="762184" y="133032"/>
                  </a:lnTo>
                  <a:lnTo>
                    <a:pt x="762184" y="159530"/>
                  </a:lnTo>
                  <a:lnTo>
                    <a:pt x="762184" y="185892"/>
                  </a:lnTo>
                  <a:lnTo>
                    <a:pt x="762184" y="212118"/>
                  </a:lnTo>
                  <a:lnTo>
                    <a:pt x="762184" y="238344"/>
                  </a:lnTo>
                  <a:lnTo>
                    <a:pt x="762184" y="264570"/>
                  </a:lnTo>
                  <a:lnTo>
                    <a:pt x="762184" y="290660"/>
                  </a:lnTo>
                  <a:lnTo>
                    <a:pt x="762184" y="316750"/>
                  </a:lnTo>
                  <a:lnTo>
                    <a:pt x="762320" y="342704"/>
                  </a:lnTo>
                  <a:lnTo>
                    <a:pt x="762320" y="368659"/>
                  </a:lnTo>
                  <a:lnTo>
                    <a:pt x="762320" y="394613"/>
                  </a:lnTo>
                  <a:lnTo>
                    <a:pt x="762320" y="420295"/>
                  </a:lnTo>
                  <a:lnTo>
                    <a:pt x="762320" y="446114"/>
                  </a:lnTo>
                  <a:lnTo>
                    <a:pt x="762320" y="471796"/>
                  </a:lnTo>
                  <a:lnTo>
                    <a:pt x="762320" y="497478"/>
                  </a:lnTo>
                  <a:lnTo>
                    <a:pt x="762320" y="523025"/>
                  </a:lnTo>
                  <a:lnTo>
                    <a:pt x="762320" y="548572"/>
                  </a:lnTo>
                  <a:lnTo>
                    <a:pt x="762320" y="573982"/>
                  </a:lnTo>
                  <a:lnTo>
                    <a:pt x="762320" y="599393"/>
                  </a:lnTo>
                  <a:lnTo>
                    <a:pt x="762320" y="624804"/>
                  </a:lnTo>
                  <a:lnTo>
                    <a:pt x="762320" y="650079"/>
                  </a:lnTo>
                  <a:lnTo>
                    <a:pt x="762320" y="675354"/>
                  </a:lnTo>
                  <a:lnTo>
                    <a:pt x="762456" y="700492"/>
                  </a:lnTo>
                  <a:lnTo>
                    <a:pt x="762456" y="725632"/>
                  </a:lnTo>
                  <a:lnTo>
                    <a:pt x="762456" y="750770"/>
                  </a:lnTo>
                  <a:lnTo>
                    <a:pt x="762456" y="775774"/>
                  </a:lnTo>
                  <a:lnTo>
                    <a:pt x="762456" y="80077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2091B415-38C4-43C0-A002-E7A4BF1D1C20}"/>
                </a:ext>
              </a:extLst>
            </p:cNvPr>
            <p:cNvSpPr/>
            <p:nvPr/>
          </p:nvSpPr>
          <p:spPr>
            <a:xfrm>
              <a:off x="16140240" y="8064016"/>
              <a:ext cx="1006725" cy="779441"/>
            </a:xfrm>
            <a:custGeom>
              <a:avLst/>
              <a:gdLst>
                <a:gd name="connsiteX0" fmla="*/ 834204 w 1006725"/>
                <a:gd name="connsiteY0" fmla="*/ 398554 h 779441"/>
                <a:gd name="connsiteX1" fmla="*/ 830127 w 1006725"/>
                <a:gd name="connsiteY1" fmla="*/ 413093 h 779441"/>
                <a:gd name="connsiteX2" fmla="*/ 826051 w 1006725"/>
                <a:gd name="connsiteY2" fmla="*/ 427633 h 779441"/>
                <a:gd name="connsiteX3" fmla="*/ 821974 w 1006725"/>
                <a:gd name="connsiteY3" fmla="*/ 442173 h 779441"/>
                <a:gd name="connsiteX4" fmla="*/ 817898 w 1006725"/>
                <a:gd name="connsiteY4" fmla="*/ 456713 h 779441"/>
                <a:gd name="connsiteX5" fmla="*/ 813822 w 1006725"/>
                <a:gd name="connsiteY5" fmla="*/ 471253 h 779441"/>
                <a:gd name="connsiteX6" fmla="*/ 809744 w 1006725"/>
                <a:gd name="connsiteY6" fmla="*/ 485792 h 779441"/>
                <a:gd name="connsiteX7" fmla="*/ 805668 w 1006725"/>
                <a:gd name="connsiteY7" fmla="*/ 500196 h 779441"/>
                <a:gd name="connsiteX8" fmla="*/ 801591 w 1006725"/>
                <a:gd name="connsiteY8" fmla="*/ 514600 h 779441"/>
                <a:gd name="connsiteX9" fmla="*/ 804989 w 1006725"/>
                <a:gd name="connsiteY9" fmla="*/ 518813 h 779441"/>
                <a:gd name="connsiteX10" fmla="*/ 803901 w 1006725"/>
                <a:gd name="connsiteY10" fmla="*/ 535119 h 779441"/>
                <a:gd name="connsiteX11" fmla="*/ 802815 w 1006725"/>
                <a:gd name="connsiteY11" fmla="*/ 551426 h 779441"/>
                <a:gd name="connsiteX12" fmla="*/ 801727 w 1006725"/>
                <a:gd name="connsiteY12" fmla="*/ 567731 h 779441"/>
                <a:gd name="connsiteX13" fmla="*/ 800640 w 1006725"/>
                <a:gd name="connsiteY13" fmla="*/ 583902 h 779441"/>
                <a:gd name="connsiteX14" fmla="*/ 799553 w 1006725"/>
                <a:gd name="connsiteY14" fmla="*/ 600072 h 779441"/>
                <a:gd name="connsiteX15" fmla="*/ 798466 w 1006725"/>
                <a:gd name="connsiteY15" fmla="*/ 616243 h 779441"/>
                <a:gd name="connsiteX16" fmla="*/ 797379 w 1006725"/>
                <a:gd name="connsiteY16" fmla="*/ 632413 h 779441"/>
                <a:gd name="connsiteX17" fmla="*/ 796292 w 1006725"/>
                <a:gd name="connsiteY17" fmla="*/ 648584 h 779441"/>
                <a:gd name="connsiteX18" fmla="*/ 800233 w 1006725"/>
                <a:gd name="connsiteY18" fmla="*/ 655107 h 779441"/>
                <a:gd name="connsiteX19" fmla="*/ 804173 w 1006725"/>
                <a:gd name="connsiteY19" fmla="*/ 661629 h 779441"/>
                <a:gd name="connsiteX20" fmla="*/ 799418 w 1006725"/>
                <a:gd name="connsiteY20" fmla="*/ 664618 h 779441"/>
                <a:gd name="connsiteX21" fmla="*/ 791943 w 1006725"/>
                <a:gd name="connsiteY21" fmla="*/ 669375 h 779441"/>
                <a:gd name="connsiteX22" fmla="*/ 784062 w 1006725"/>
                <a:gd name="connsiteY22" fmla="*/ 674402 h 779441"/>
                <a:gd name="connsiteX23" fmla="*/ 773735 w 1006725"/>
                <a:gd name="connsiteY23" fmla="*/ 680925 h 779441"/>
                <a:gd name="connsiteX24" fmla="*/ 778899 w 1006725"/>
                <a:gd name="connsiteY24" fmla="*/ 689349 h 779441"/>
                <a:gd name="connsiteX25" fmla="*/ 785557 w 1006725"/>
                <a:gd name="connsiteY25" fmla="*/ 699949 h 779441"/>
                <a:gd name="connsiteX26" fmla="*/ 780257 w 1006725"/>
                <a:gd name="connsiteY26" fmla="*/ 704297 h 779441"/>
                <a:gd name="connsiteX27" fmla="*/ 766533 w 1006725"/>
                <a:gd name="connsiteY27" fmla="*/ 718973 h 779441"/>
                <a:gd name="connsiteX28" fmla="*/ 757292 w 1006725"/>
                <a:gd name="connsiteY28" fmla="*/ 726854 h 779441"/>
                <a:gd name="connsiteX29" fmla="*/ 749683 w 1006725"/>
                <a:gd name="connsiteY29" fmla="*/ 729436 h 779441"/>
                <a:gd name="connsiteX30" fmla="*/ 745063 w 1006725"/>
                <a:gd name="connsiteY30" fmla="*/ 736094 h 779441"/>
                <a:gd name="connsiteX31" fmla="*/ 739899 w 1006725"/>
                <a:gd name="connsiteY31" fmla="*/ 740443 h 779441"/>
                <a:gd name="connsiteX32" fmla="*/ 744791 w 1006725"/>
                <a:gd name="connsiteY32" fmla="*/ 725767 h 779441"/>
                <a:gd name="connsiteX33" fmla="*/ 750091 w 1006725"/>
                <a:gd name="connsiteY33" fmla="*/ 713402 h 779441"/>
                <a:gd name="connsiteX34" fmla="*/ 754575 w 1006725"/>
                <a:gd name="connsiteY34" fmla="*/ 689349 h 779441"/>
                <a:gd name="connsiteX35" fmla="*/ 753216 w 1006725"/>
                <a:gd name="connsiteY35" fmla="*/ 669782 h 779441"/>
                <a:gd name="connsiteX36" fmla="*/ 747645 w 1006725"/>
                <a:gd name="connsiteY36" fmla="*/ 661765 h 779441"/>
                <a:gd name="connsiteX37" fmla="*/ 741937 w 1006725"/>
                <a:gd name="connsiteY37" fmla="*/ 656329 h 779441"/>
                <a:gd name="connsiteX38" fmla="*/ 748596 w 1006725"/>
                <a:gd name="connsiteY38" fmla="*/ 675625 h 779441"/>
                <a:gd name="connsiteX39" fmla="*/ 749683 w 1006725"/>
                <a:gd name="connsiteY39" fmla="*/ 699270 h 779441"/>
                <a:gd name="connsiteX40" fmla="*/ 749547 w 1006725"/>
                <a:gd name="connsiteY40" fmla="*/ 699949 h 779441"/>
                <a:gd name="connsiteX41" fmla="*/ 737318 w 1006725"/>
                <a:gd name="connsiteY41" fmla="*/ 692339 h 779441"/>
                <a:gd name="connsiteX42" fmla="*/ 724680 w 1006725"/>
                <a:gd name="connsiteY42" fmla="*/ 684594 h 779441"/>
                <a:gd name="connsiteX43" fmla="*/ 712042 w 1006725"/>
                <a:gd name="connsiteY43" fmla="*/ 676848 h 779441"/>
                <a:gd name="connsiteX44" fmla="*/ 699405 w 1006725"/>
                <a:gd name="connsiteY44" fmla="*/ 669103 h 779441"/>
                <a:gd name="connsiteX45" fmla="*/ 686768 w 1006725"/>
                <a:gd name="connsiteY45" fmla="*/ 661357 h 779441"/>
                <a:gd name="connsiteX46" fmla="*/ 674130 w 1006725"/>
                <a:gd name="connsiteY46" fmla="*/ 653611 h 779441"/>
                <a:gd name="connsiteX47" fmla="*/ 661493 w 1006725"/>
                <a:gd name="connsiteY47" fmla="*/ 645866 h 779441"/>
                <a:gd name="connsiteX48" fmla="*/ 648856 w 1006725"/>
                <a:gd name="connsiteY48" fmla="*/ 638121 h 779441"/>
                <a:gd name="connsiteX49" fmla="*/ 646138 w 1006725"/>
                <a:gd name="connsiteY49" fmla="*/ 631734 h 779441"/>
                <a:gd name="connsiteX50" fmla="*/ 641518 w 1006725"/>
                <a:gd name="connsiteY50" fmla="*/ 626842 h 779441"/>
                <a:gd name="connsiteX51" fmla="*/ 618689 w 1006725"/>
                <a:gd name="connsiteY51" fmla="*/ 618281 h 779441"/>
                <a:gd name="connsiteX52" fmla="*/ 612846 w 1006725"/>
                <a:gd name="connsiteY52" fmla="*/ 612574 h 779441"/>
                <a:gd name="connsiteX53" fmla="*/ 607547 w 1006725"/>
                <a:gd name="connsiteY53" fmla="*/ 604829 h 779441"/>
                <a:gd name="connsiteX54" fmla="*/ 603877 w 1006725"/>
                <a:gd name="connsiteY54" fmla="*/ 595317 h 779441"/>
                <a:gd name="connsiteX55" fmla="*/ 601975 w 1006725"/>
                <a:gd name="connsiteY55" fmla="*/ 585397 h 779441"/>
                <a:gd name="connsiteX56" fmla="*/ 601839 w 1006725"/>
                <a:gd name="connsiteY56" fmla="*/ 577516 h 779441"/>
                <a:gd name="connsiteX57" fmla="*/ 603469 w 1006725"/>
                <a:gd name="connsiteY57" fmla="*/ 568683 h 779441"/>
                <a:gd name="connsiteX58" fmla="*/ 598170 w 1006725"/>
                <a:gd name="connsiteY58" fmla="*/ 562840 h 779441"/>
                <a:gd name="connsiteX59" fmla="*/ 598034 w 1006725"/>
                <a:gd name="connsiteY59" fmla="*/ 557269 h 779441"/>
                <a:gd name="connsiteX60" fmla="*/ 594637 w 1006725"/>
                <a:gd name="connsiteY60" fmla="*/ 553599 h 779441"/>
                <a:gd name="connsiteX61" fmla="*/ 579689 w 1006725"/>
                <a:gd name="connsiteY61" fmla="*/ 546941 h 779441"/>
                <a:gd name="connsiteX62" fmla="*/ 575206 w 1006725"/>
                <a:gd name="connsiteY62" fmla="*/ 537565 h 779441"/>
                <a:gd name="connsiteX63" fmla="*/ 565285 w 1006725"/>
                <a:gd name="connsiteY63" fmla="*/ 528732 h 779441"/>
                <a:gd name="connsiteX64" fmla="*/ 547620 w 1006725"/>
                <a:gd name="connsiteY64" fmla="*/ 528732 h 779441"/>
                <a:gd name="connsiteX65" fmla="*/ 529955 w 1006725"/>
                <a:gd name="connsiteY65" fmla="*/ 528732 h 779441"/>
                <a:gd name="connsiteX66" fmla="*/ 512290 w 1006725"/>
                <a:gd name="connsiteY66" fmla="*/ 528732 h 779441"/>
                <a:gd name="connsiteX67" fmla="*/ 494625 w 1006725"/>
                <a:gd name="connsiteY67" fmla="*/ 528732 h 779441"/>
                <a:gd name="connsiteX68" fmla="*/ 476960 w 1006725"/>
                <a:gd name="connsiteY68" fmla="*/ 528732 h 779441"/>
                <a:gd name="connsiteX69" fmla="*/ 459295 w 1006725"/>
                <a:gd name="connsiteY69" fmla="*/ 528732 h 779441"/>
                <a:gd name="connsiteX70" fmla="*/ 441630 w 1006725"/>
                <a:gd name="connsiteY70" fmla="*/ 528732 h 779441"/>
                <a:gd name="connsiteX71" fmla="*/ 423965 w 1006725"/>
                <a:gd name="connsiteY71" fmla="*/ 528732 h 779441"/>
                <a:gd name="connsiteX72" fmla="*/ 406299 w 1006725"/>
                <a:gd name="connsiteY72" fmla="*/ 528732 h 779441"/>
                <a:gd name="connsiteX73" fmla="*/ 388634 w 1006725"/>
                <a:gd name="connsiteY73" fmla="*/ 528732 h 779441"/>
                <a:gd name="connsiteX74" fmla="*/ 370969 w 1006725"/>
                <a:gd name="connsiteY74" fmla="*/ 528732 h 779441"/>
                <a:gd name="connsiteX75" fmla="*/ 353304 w 1006725"/>
                <a:gd name="connsiteY75" fmla="*/ 528732 h 779441"/>
                <a:gd name="connsiteX76" fmla="*/ 335639 w 1006725"/>
                <a:gd name="connsiteY76" fmla="*/ 528732 h 779441"/>
                <a:gd name="connsiteX77" fmla="*/ 317973 w 1006725"/>
                <a:gd name="connsiteY77" fmla="*/ 528732 h 779441"/>
                <a:gd name="connsiteX78" fmla="*/ 300308 w 1006725"/>
                <a:gd name="connsiteY78" fmla="*/ 528732 h 779441"/>
                <a:gd name="connsiteX79" fmla="*/ 282643 w 1006725"/>
                <a:gd name="connsiteY79" fmla="*/ 528732 h 779441"/>
                <a:gd name="connsiteX80" fmla="*/ 264978 w 1006725"/>
                <a:gd name="connsiteY80" fmla="*/ 528732 h 779441"/>
                <a:gd name="connsiteX81" fmla="*/ 247313 w 1006725"/>
                <a:gd name="connsiteY81" fmla="*/ 528732 h 779441"/>
                <a:gd name="connsiteX82" fmla="*/ 229647 w 1006725"/>
                <a:gd name="connsiteY82" fmla="*/ 528732 h 779441"/>
                <a:gd name="connsiteX83" fmla="*/ 211982 w 1006725"/>
                <a:gd name="connsiteY83" fmla="*/ 528732 h 779441"/>
                <a:gd name="connsiteX84" fmla="*/ 194317 w 1006725"/>
                <a:gd name="connsiteY84" fmla="*/ 528732 h 779441"/>
                <a:gd name="connsiteX85" fmla="*/ 176652 w 1006725"/>
                <a:gd name="connsiteY85" fmla="*/ 528732 h 779441"/>
                <a:gd name="connsiteX86" fmla="*/ 158987 w 1006725"/>
                <a:gd name="connsiteY86" fmla="*/ 528732 h 779441"/>
                <a:gd name="connsiteX87" fmla="*/ 141321 w 1006725"/>
                <a:gd name="connsiteY87" fmla="*/ 528732 h 779441"/>
                <a:gd name="connsiteX88" fmla="*/ 123656 w 1006725"/>
                <a:gd name="connsiteY88" fmla="*/ 528732 h 779441"/>
                <a:gd name="connsiteX89" fmla="*/ 105991 w 1006725"/>
                <a:gd name="connsiteY89" fmla="*/ 528732 h 779441"/>
                <a:gd name="connsiteX90" fmla="*/ 88326 w 1006725"/>
                <a:gd name="connsiteY90" fmla="*/ 528732 h 779441"/>
                <a:gd name="connsiteX91" fmla="*/ 70661 w 1006725"/>
                <a:gd name="connsiteY91" fmla="*/ 528732 h 779441"/>
                <a:gd name="connsiteX92" fmla="*/ 52995 w 1006725"/>
                <a:gd name="connsiteY92" fmla="*/ 528732 h 779441"/>
                <a:gd name="connsiteX93" fmla="*/ 35330 w 1006725"/>
                <a:gd name="connsiteY93" fmla="*/ 528732 h 779441"/>
                <a:gd name="connsiteX94" fmla="*/ 17665 w 1006725"/>
                <a:gd name="connsiteY94" fmla="*/ 528732 h 779441"/>
                <a:gd name="connsiteX95" fmla="*/ 0 w 1006725"/>
                <a:gd name="connsiteY95" fmla="*/ 528732 h 779441"/>
                <a:gd name="connsiteX96" fmla="*/ 0 w 1006725"/>
                <a:gd name="connsiteY96" fmla="*/ 505632 h 779441"/>
                <a:gd name="connsiteX97" fmla="*/ 0 w 1006725"/>
                <a:gd name="connsiteY97" fmla="*/ 482531 h 779441"/>
                <a:gd name="connsiteX98" fmla="*/ 0 w 1006725"/>
                <a:gd name="connsiteY98" fmla="*/ 481580 h 779441"/>
                <a:gd name="connsiteX99" fmla="*/ 7474 w 1006725"/>
                <a:gd name="connsiteY99" fmla="*/ 477368 h 779441"/>
                <a:gd name="connsiteX100" fmla="*/ 32069 w 1006725"/>
                <a:gd name="connsiteY100" fmla="*/ 461740 h 779441"/>
                <a:gd name="connsiteX101" fmla="*/ 44299 w 1006725"/>
                <a:gd name="connsiteY101" fmla="*/ 450326 h 779441"/>
                <a:gd name="connsiteX102" fmla="*/ 57208 w 1006725"/>
                <a:gd name="connsiteY102" fmla="*/ 440814 h 779441"/>
                <a:gd name="connsiteX103" fmla="*/ 70797 w 1006725"/>
                <a:gd name="connsiteY103" fmla="*/ 433341 h 779441"/>
                <a:gd name="connsiteX104" fmla="*/ 81532 w 1006725"/>
                <a:gd name="connsiteY104" fmla="*/ 423692 h 779441"/>
                <a:gd name="connsiteX105" fmla="*/ 89548 w 1006725"/>
                <a:gd name="connsiteY105" fmla="*/ 411870 h 779441"/>
                <a:gd name="connsiteX106" fmla="*/ 98381 w 1006725"/>
                <a:gd name="connsiteY106" fmla="*/ 403038 h 779441"/>
                <a:gd name="connsiteX107" fmla="*/ 108030 w 1006725"/>
                <a:gd name="connsiteY107" fmla="*/ 397195 h 779441"/>
                <a:gd name="connsiteX108" fmla="*/ 113193 w 1006725"/>
                <a:gd name="connsiteY108" fmla="*/ 391080 h 779441"/>
                <a:gd name="connsiteX109" fmla="*/ 113873 w 1006725"/>
                <a:gd name="connsiteY109" fmla="*/ 384693 h 779441"/>
                <a:gd name="connsiteX110" fmla="*/ 112106 w 1006725"/>
                <a:gd name="connsiteY110" fmla="*/ 375996 h 779441"/>
                <a:gd name="connsiteX111" fmla="*/ 107894 w 1006725"/>
                <a:gd name="connsiteY111" fmla="*/ 365126 h 779441"/>
                <a:gd name="connsiteX112" fmla="*/ 107349 w 1006725"/>
                <a:gd name="connsiteY112" fmla="*/ 356565 h 779441"/>
                <a:gd name="connsiteX113" fmla="*/ 110475 w 1006725"/>
                <a:gd name="connsiteY113" fmla="*/ 350314 h 779441"/>
                <a:gd name="connsiteX114" fmla="*/ 111155 w 1006725"/>
                <a:gd name="connsiteY114" fmla="*/ 346101 h 779441"/>
                <a:gd name="connsiteX115" fmla="*/ 109388 w 1006725"/>
                <a:gd name="connsiteY115" fmla="*/ 343927 h 779441"/>
                <a:gd name="connsiteX116" fmla="*/ 89141 w 1006725"/>
                <a:gd name="connsiteY116" fmla="*/ 337676 h 779441"/>
                <a:gd name="connsiteX117" fmla="*/ 89956 w 1006725"/>
                <a:gd name="connsiteY117" fmla="*/ 307646 h 779441"/>
                <a:gd name="connsiteX118" fmla="*/ 89684 w 1006725"/>
                <a:gd name="connsiteY118" fmla="*/ 306831 h 779441"/>
                <a:gd name="connsiteX119" fmla="*/ 90772 w 1006725"/>
                <a:gd name="connsiteY119" fmla="*/ 306423 h 779441"/>
                <a:gd name="connsiteX120" fmla="*/ 137245 w 1006725"/>
                <a:gd name="connsiteY120" fmla="*/ 293106 h 779441"/>
                <a:gd name="connsiteX121" fmla="*/ 166868 w 1006725"/>
                <a:gd name="connsiteY121" fmla="*/ 288486 h 779441"/>
                <a:gd name="connsiteX122" fmla="*/ 203014 w 1006725"/>
                <a:gd name="connsiteY122" fmla="*/ 287263 h 779441"/>
                <a:gd name="connsiteX123" fmla="*/ 246089 w 1006725"/>
                <a:gd name="connsiteY123" fmla="*/ 293785 h 779441"/>
                <a:gd name="connsiteX124" fmla="*/ 262803 w 1006725"/>
                <a:gd name="connsiteY124" fmla="*/ 299765 h 779441"/>
                <a:gd name="connsiteX125" fmla="*/ 273403 w 1006725"/>
                <a:gd name="connsiteY125" fmla="*/ 307374 h 779441"/>
                <a:gd name="connsiteX126" fmla="*/ 285633 w 1006725"/>
                <a:gd name="connsiteY126" fmla="*/ 309413 h 779441"/>
                <a:gd name="connsiteX127" fmla="*/ 299492 w 1006725"/>
                <a:gd name="connsiteY127" fmla="*/ 305880 h 779441"/>
                <a:gd name="connsiteX128" fmla="*/ 318653 w 1006725"/>
                <a:gd name="connsiteY128" fmla="*/ 304656 h 779441"/>
                <a:gd name="connsiteX129" fmla="*/ 343248 w 1006725"/>
                <a:gd name="connsiteY129" fmla="*/ 305880 h 779441"/>
                <a:gd name="connsiteX130" fmla="*/ 356429 w 1006725"/>
                <a:gd name="connsiteY130" fmla="*/ 307646 h 779441"/>
                <a:gd name="connsiteX131" fmla="*/ 358195 w 1006725"/>
                <a:gd name="connsiteY131" fmla="*/ 310092 h 779441"/>
                <a:gd name="connsiteX132" fmla="*/ 359826 w 1006725"/>
                <a:gd name="connsiteY132" fmla="*/ 309413 h 779441"/>
                <a:gd name="connsiteX133" fmla="*/ 361456 w 1006725"/>
                <a:gd name="connsiteY133" fmla="*/ 305608 h 779441"/>
                <a:gd name="connsiteX134" fmla="*/ 367980 w 1006725"/>
                <a:gd name="connsiteY134" fmla="*/ 301395 h 779441"/>
                <a:gd name="connsiteX135" fmla="*/ 386324 w 1006725"/>
                <a:gd name="connsiteY135" fmla="*/ 295009 h 779441"/>
                <a:gd name="connsiteX136" fmla="*/ 388770 w 1006725"/>
                <a:gd name="connsiteY136" fmla="*/ 296367 h 779441"/>
                <a:gd name="connsiteX137" fmla="*/ 392575 w 1006725"/>
                <a:gd name="connsiteY137" fmla="*/ 293106 h 779441"/>
                <a:gd name="connsiteX138" fmla="*/ 397739 w 1006725"/>
                <a:gd name="connsiteY138" fmla="*/ 285361 h 779441"/>
                <a:gd name="connsiteX139" fmla="*/ 407115 w 1006725"/>
                <a:gd name="connsiteY139" fmla="*/ 276800 h 779441"/>
                <a:gd name="connsiteX140" fmla="*/ 420839 w 1006725"/>
                <a:gd name="connsiteY140" fmla="*/ 267424 h 779441"/>
                <a:gd name="connsiteX141" fmla="*/ 433205 w 1006725"/>
                <a:gd name="connsiteY141" fmla="*/ 262532 h 779441"/>
                <a:gd name="connsiteX142" fmla="*/ 444211 w 1006725"/>
                <a:gd name="connsiteY142" fmla="*/ 262124 h 779441"/>
                <a:gd name="connsiteX143" fmla="*/ 451549 w 1006725"/>
                <a:gd name="connsiteY143" fmla="*/ 259814 h 779441"/>
                <a:gd name="connsiteX144" fmla="*/ 455218 w 1006725"/>
                <a:gd name="connsiteY144" fmla="*/ 255602 h 779441"/>
                <a:gd name="connsiteX145" fmla="*/ 456305 w 1006725"/>
                <a:gd name="connsiteY145" fmla="*/ 251796 h 779441"/>
                <a:gd name="connsiteX146" fmla="*/ 454810 w 1006725"/>
                <a:gd name="connsiteY146" fmla="*/ 248535 h 779441"/>
                <a:gd name="connsiteX147" fmla="*/ 455490 w 1006725"/>
                <a:gd name="connsiteY147" fmla="*/ 245002 h 779441"/>
                <a:gd name="connsiteX148" fmla="*/ 456033 w 1006725"/>
                <a:gd name="connsiteY148" fmla="*/ 243235 h 779441"/>
                <a:gd name="connsiteX149" fmla="*/ 455490 w 1006725"/>
                <a:gd name="connsiteY149" fmla="*/ 241741 h 779441"/>
                <a:gd name="connsiteX150" fmla="*/ 454131 w 1006725"/>
                <a:gd name="connsiteY150" fmla="*/ 238752 h 779441"/>
                <a:gd name="connsiteX151" fmla="*/ 453043 w 1006725"/>
                <a:gd name="connsiteY151" fmla="*/ 223261 h 779441"/>
                <a:gd name="connsiteX152" fmla="*/ 450870 w 1006725"/>
                <a:gd name="connsiteY152" fmla="*/ 216058 h 779441"/>
                <a:gd name="connsiteX153" fmla="*/ 447881 w 1006725"/>
                <a:gd name="connsiteY153" fmla="*/ 210759 h 779441"/>
                <a:gd name="connsiteX154" fmla="*/ 445978 w 1006725"/>
                <a:gd name="connsiteY154" fmla="*/ 206547 h 779441"/>
                <a:gd name="connsiteX155" fmla="*/ 446385 w 1006725"/>
                <a:gd name="connsiteY155" fmla="*/ 202878 h 779441"/>
                <a:gd name="connsiteX156" fmla="*/ 453043 w 1006725"/>
                <a:gd name="connsiteY156" fmla="*/ 198393 h 779441"/>
                <a:gd name="connsiteX157" fmla="*/ 452500 w 1006725"/>
                <a:gd name="connsiteY157" fmla="*/ 202606 h 779441"/>
                <a:gd name="connsiteX158" fmla="*/ 454267 w 1006725"/>
                <a:gd name="connsiteY158" fmla="*/ 203829 h 779441"/>
                <a:gd name="connsiteX159" fmla="*/ 457392 w 1006725"/>
                <a:gd name="connsiteY159" fmla="*/ 201926 h 779441"/>
                <a:gd name="connsiteX160" fmla="*/ 464458 w 1006725"/>
                <a:gd name="connsiteY160" fmla="*/ 192686 h 779441"/>
                <a:gd name="connsiteX161" fmla="*/ 465274 w 1006725"/>
                <a:gd name="connsiteY161" fmla="*/ 189153 h 779441"/>
                <a:gd name="connsiteX162" fmla="*/ 470165 w 1006725"/>
                <a:gd name="connsiteY162" fmla="*/ 185484 h 779441"/>
                <a:gd name="connsiteX163" fmla="*/ 473698 w 1006725"/>
                <a:gd name="connsiteY163" fmla="*/ 179913 h 779441"/>
                <a:gd name="connsiteX164" fmla="*/ 469758 w 1006725"/>
                <a:gd name="connsiteY164" fmla="*/ 179098 h 779441"/>
                <a:gd name="connsiteX165" fmla="*/ 460382 w 1006725"/>
                <a:gd name="connsiteY165" fmla="*/ 180728 h 779441"/>
                <a:gd name="connsiteX166" fmla="*/ 458207 w 1006725"/>
                <a:gd name="connsiteY166" fmla="*/ 179098 h 779441"/>
                <a:gd name="connsiteX167" fmla="*/ 463100 w 1006725"/>
                <a:gd name="connsiteY167" fmla="*/ 171624 h 779441"/>
                <a:gd name="connsiteX168" fmla="*/ 462148 w 1006725"/>
                <a:gd name="connsiteY168" fmla="*/ 167412 h 779441"/>
                <a:gd name="connsiteX169" fmla="*/ 460653 w 1006725"/>
                <a:gd name="connsiteY169" fmla="*/ 165645 h 779441"/>
                <a:gd name="connsiteX170" fmla="*/ 457528 w 1006725"/>
                <a:gd name="connsiteY170" fmla="*/ 164966 h 779441"/>
                <a:gd name="connsiteX171" fmla="*/ 446929 w 1006725"/>
                <a:gd name="connsiteY171" fmla="*/ 171488 h 779441"/>
                <a:gd name="connsiteX172" fmla="*/ 443667 w 1006725"/>
                <a:gd name="connsiteY172" fmla="*/ 172031 h 779441"/>
                <a:gd name="connsiteX173" fmla="*/ 443260 w 1006725"/>
                <a:gd name="connsiteY173" fmla="*/ 168634 h 779441"/>
                <a:gd name="connsiteX174" fmla="*/ 437824 w 1006725"/>
                <a:gd name="connsiteY174" fmla="*/ 160889 h 779441"/>
                <a:gd name="connsiteX175" fmla="*/ 452500 w 1006725"/>
                <a:gd name="connsiteY175" fmla="*/ 147164 h 779441"/>
                <a:gd name="connsiteX176" fmla="*/ 504409 w 1006725"/>
                <a:gd name="connsiteY176" fmla="*/ 108980 h 779441"/>
                <a:gd name="connsiteX177" fmla="*/ 509709 w 1006725"/>
                <a:gd name="connsiteY177" fmla="*/ 103137 h 779441"/>
                <a:gd name="connsiteX178" fmla="*/ 511610 w 1006725"/>
                <a:gd name="connsiteY178" fmla="*/ 97974 h 779441"/>
                <a:gd name="connsiteX179" fmla="*/ 510252 w 1006725"/>
                <a:gd name="connsiteY179" fmla="*/ 93490 h 779441"/>
                <a:gd name="connsiteX180" fmla="*/ 508757 w 1006725"/>
                <a:gd name="connsiteY180" fmla="*/ 92402 h 779441"/>
                <a:gd name="connsiteX181" fmla="*/ 509573 w 1006725"/>
                <a:gd name="connsiteY181" fmla="*/ 91315 h 779441"/>
                <a:gd name="connsiteX182" fmla="*/ 559578 w 1006725"/>
                <a:gd name="connsiteY182" fmla="*/ 41989 h 779441"/>
                <a:gd name="connsiteX183" fmla="*/ 587979 w 1006725"/>
                <a:gd name="connsiteY183" fmla="*/ 19160 h 779441"/>
                <a:gd name="connsiteX184" fmla="*/ 611487 w 1006725"/>
                <a:gd name="connsiteY184" fmla="*/ 6387 h 779441"/>
                <a:gd name="connsiteX185" fmla="*/ 629288 w 1006725"/>
                <a:gd name="connsiteY185" fmla="*/ 272 h 779441"/>
                <a:gd name="connsiteX186" fmla="*/ 641382 w 1006725"/>
                <a:gd name="connsiteY186" fmla="*/ 1087 h 779441"/>
                <a:gd name="connsiteX187" fmla="*/ 648176 w 1006725"/>
                <a:gd name="connsiteY187" fmla="*/ 272 h 779441"/>
                <a:gd name="connsiteX188" fmla="*/ 654019 w 1006725"/>
                <a:gd name="connsiteY188" fmla="*/ 272 h 779441"/>
                <a:gd name="connsiteX189" fmla="*/ 683778 w 1006725"/>
                <a:gd name="connsiteY189" fmla="*/ 272 h 779441"/>
                <a:gd name="connsiteX190" fmla="*/ 737046 w 1006725"/>
                <a:gd name="connsiteY190" fmla="*/ 136 h 779441"/>
                <a:gd name="connsiteX191" fmla="*/ 790313 w 1006725"/>
                <a:gd name="connsiteY191" fmla="*/ 0 h 779441"/>
                <a:gd name="connsiteX192" fmla="*/ 821838 w 1006725"/>
                <a:gd name="connsiteY192" fmla="*/ 0 h 779441"/>
                <a:gd name="connsiteX193" fmla="*/ 822790 w 1006725"/>
                <a:gd name="connsiteY193" fmla="*/ 11958 h 779441"/>
                <a:gd name="connsiteX194" fmla="*/ 820072 w 1006725"/>
                <a:gd name="connsiteY194" fmla="*/ 26090 h 779441"/>
                <a:gd name="connsiteX195" fmla="*/ 822246 w 1006725"/>
                <a:gd name="connsiteY195" fmla="*/ 41445 h 779441"/>
                <a:gd name="connsiteX196" fmla="*/ 819256 w 1006725"/>
                <a:gd name="connsiteY196" fmla="*/ 73378 h 779441"/>
                <a:gd name="connsiteX197" fmla="*/ 827274 w 1006725"/>
                <a:gd name="connsiteY197" fmla="*/ 97974 h 779441"/>
                <a:gd name="connsiteX198" fmla="*/ 825371 w 1006725"/>
                <a:gd name="connsiteY198" fmla="*/ 114416 h 779441"/>
                <a:gd name="connsiteX199" fmla="*/ 825915 w 1006725"/>
                <a:gd name="connsiteY199" fmla="*/ 132081 h 779441"/>
                <a:gd name="connsiteX200" fmla="*/ 824556 w 1006725"/>
                <a:gd name="connsiteY200" fmla="*/ 136429 h 779441"/>
                <a:gd name="connsiteX201" fmla="*/ 818305 w 1006725"/>
                <a:gd name="connsiteY201" fmla="*/ 146621 h 779441"/>
                <a:gd name="connsiteX202" fmla="*/ 814637 w 1006725"/>
                <a:gd name="connsiteY202" fmla="*/ 156541 h 779441"/>
                <a:gd name="connsiteX203" fmla="*/ 812598 w 1006725"/>
                <a:gd name="connsiteY203" fmla="*/ 166596 h 779441"/>
                <a:gd name="connsiteX204" fmla="*/ 812734 w 1006725"/>
                <a:gd name="connsiteY204" fmla="*/ 173119 h 779441"/>
                <a:gd name="connsiteX205" fmla="*/ 818170 w 1006725"/>
                <a:gd name="connsiteY205" fmla="*/ 201926 h 779441"/>
                <a:gd name="connsiteX206" fmla="*/ 819256 w 1006725"/>
                <a:gd name="connsiteY206" fmla="*/ 214564 h 779441"/>
                <a:gd name="connsiteX207" fmla="*/ 819120 w 1006725"/>
                <a:gd name="connsiteY207" fmla="*/ 221902 h 779441"/>
                <a:gd name="connsiteX208" fmla="*/ 814365 w 1006725"/>
                <a:gd name="connsiteY208" fmla="*/ 245546 h 779441"/>
                <a:gd name="connsiteX209" fmla="*/ 814093 w 1006725"/>
                <a:gd name="connsiteY209" fmla="*/ 252204 h 779441"/>
                <a:gd name="connsiteX210" fmla="*/ 815452 w 1006725"/>
                <a:gd name="connsiteY210" fmla="*/ 254107 h 779441"/>
                <a:gd name="connsiteX211" fmla="*/ 817219 w 1006725"/>
                <a:gd name="connsiteY211" fmla="*/ 254107 h 779441"/>
                <a:gd name="connsiteX212" fmla="*/ 822654 w 1006725"/>
                <a:gd name="connsiteY212" fmla="*/ 246769 h 779441"/>
                <a:gd name="connsiteX213" fmla="*/ 825099 w 1006725"/>
                <a:gd name="connsiteY213" fmla="*/ 245682 h 779441"/>
                <a:gd name="connsiteX214" fmla="*/ 828225 w 1006725"/>
                <a:gd name="connsiteY214" fmla="*/ 247449 h 779441"/>
                <a:gd name="connsiteX215" fmla="*/ 835835 w 1006725"/>
                <a:gd name="connsiteY215" fmla="*/ 258591 h 779441"/>
                <a:gd name="connsiteX216" fmla="*/ 835427 w 1006725"/>
                <a:gd name="connsiteY216" fmla="*/ 278566 h 779441"/>
                <a:gd name="connsiteX217" fmla="*/ 835156 w 1006725"/>
                <a:gd name="connsiteY217" fmla="*/ 292970 h 779441"/>
                <a:gd name="connsiteX218" fmla="*/ 834884 w 1006725"/>
                <a:gd name="connsiteY218" fmla="*/ 309005 h 779441"/>
                <a:gd name="connsiteX219" fmla="*/ 834340 w 1006725"/>
                <a:gd name="connsiteY219" fmla="*/ 333057 h 779441"/>
                <a:gd name="connsiteX220" fmla="*/ 833932 w 1006725"/>
                <a:gd name="connsiteY220" fmla="*/ 350586 h 779441"/>
                <a:gd name="connsiteX221" fmla="*/ 833660 w 1006725"/>
                <a:gd name="connsiteY221" fmla="*/ 366620 h 779441"/>
                <a:gd name="connsiteX222" fmla="*/ 833389 w 1006725"/>
                <a:gd name="connsiteY222" fmla="*/ 378850 h 779441"/>
                <a:gd name="connsiteX223" fmla="*/ 831623 w 1006725"/>
                <a:gd name="connsiteY223" fmla="*/ 387818 h 779441"/>
                <a:gd name="connsiteX224" fmla="*/ 834204 w 1006725"/>
                <a:gd name="connsiteY224" fmla="*/ 398554 h 779441"/>
                <a:gd name="connsiteX225" fmla="*/ 468535 w 1006725"/>
                <a:gd name="connsiteY225" fmla="*/ 130586 h 779441"/>
                <a:gd name="connsiteX226" fmla="*/ 464458 w 1006725"/>
                <a:gd name="connsiteY226" fmla="*/ 132081 h 779441"/>
                <a:gd name="connsiteX227" fmla="*/ 463507 w 1006725"/>
                <a:gd name="connsiteY227" fmla="*/ 130043 h 779441"/>
                <a:gd name="connsiteX228" fmla="*/ 464186 w 1006725"/>
                <a:gd name="connsiteY228" fmla="*/ 128004 h 779441"/>
                <a:gd name="connsiteX229" fmla="*/ 467583 w 1006725"/>
                <a:gd name="connsiteY229" fmla="*/ 125559 h 779441"/>
                <a:gd name="connsiteX230" fmla="*/ 473155 w 1006725"/>
                <a:gd name="connsiteY230" fmla="*/ 125559 h 779441"/>
                <a:gd name="connsiteX231" fmla="*/ 472476 w 1006725"/>
                <a:gd name="connsiteY231" fmla="*/ 127461 h 779441"/>
                <a:gd name="connsiteX232" fmla="*/ 468535 w 1006725"/>
                <a:gd name="connsiteY232" fmla="*/ 130586 h 779441"/>
                <a:gd name="connsiteX233" fmla="*/ 449375 w 1006725"/>
                <a:gd name="connsiteY233" fmla="*/ 181544 h 779441"/>
                <a:gd name="connsiteX234" fmla="*/ 447473 w 1006725"/>
                <a:gd name="connsiteY234" fmla="*/ 182087 h 779441"/>
                <a:gd name="connsiteX235" fmla="*/ 447609 w 1006725"/>
                <a:gd name="connsiteY235" fmla="*/ 178282 h 779441"/>
                <a:gd name="connsiteX236" fmla="*/ 449511 w 1006725"/>
                <a:gd name="connsiteY236" fmla="*/ 175837 h 779441"/>
                <a:gd name="connsiteX237" fmla="*/ 453316 w 1006725"/>
                <a:gd name="connsiteY237" fmla="*/ 174749 h 779441"/>
                <a:gd name="connsiteX238" fmla="*/ 453180 w 1006725"/>
                <a:gd name="connsiteY238" fmla="*/ 176652 h 779441"/>
                <a:gd name="connsiteX239" fmla="*/ 449375 w 1006725"/>
                <a:gd name="connsiteY239" fmla="*/ 181544 h 779441"/>
                <a:gd name="connsiteX240" fmla="*/ 108030 w 1006725"/>
                <a:gd name="connsiteY240" fmla="*/ 351537 h 779441"/>
                <a:gd name="connsiteX241" fmla="*/ 104088 w 1006725"/>
                <a:gd name="connsiteY241" fmla="*/ 357516 h 779441"/>
                <a:gd name="connsiteX242" fmla="*/ 100284 w 1006725"/>
                <a:gd name="connsiteY242" fmla="*/ 356973 h 779441"/>
                <a:gd name="connsiteX243" fmla="*/ 97566 w 1006725"/>
                <a:gd name="connsiteY243" fmla="*/ 355070 h 779441"/>
                <a:gd name="connsiteX244" fmla="*/ 96615 w 1006725"/>
                <a:gd name="connsiteY244" fmla="*/ 351265 h 779441"/>
                <a:gd name="connsiteX245" fmla="*/ 97294 w 1006725"/>
                <a:gd name="connsiteY245" fmla="*/ 346509 h 779441"/>
                <a:gd name="connsiteX246" fmla="*/ 100691 w 1006725"/>
                <a:gd name="connsiteY246" fmla="*/ 344471 h 779441"/>
                <a:gd name="connsiteX247" fmla="*/ 109796 w 1006725"/>
                <a:gd name="connsiteY247" fmla="*/ 346237 h 779441"/>
                <a:gd name="connsiteX248" fmla="*/ 110067 w 1006725"/>
                <a:gd name="connsiteY248" fmla="*/ 348140 h 779441"/>
                <a:gd name="connsiteX249" fmla="*/ 108030 w 1006725"/>
                <a:gd name="connsiteY249" fmla="*/ 351537 h 779441"/>
                <a:gd name="connsiteX250" fmla="*/ 929325 w 1006725"/>
                <a:gd name="connsiteY250" fmla="*/ 700900 h 779441"/>
                <a:gd name="connsiteX251" fmla="*/ 920220 w 1006725"/>
                <a:gd name="connsiteY251" fmla="*/ 711771 h 779441"/>
                <a:gd name="connsiteX252" fmla="*/ 928373 w 1006725"/>
                <a:gd name="connsiteY252" fmla="*/ 712858 h 779441"/>
                <a:gd name="connsiteX253" fmla="*/ 935439 w 1006725"/>
                <a:gd name="connsiteY253" fmla="*/ 709596 h 779441"/>
                <a:gd name="connsiteX254" fmla="*/ 942098 w 1006725"/>
                <a:gd name="connsiteY254" fmla="*/ 703074 h 779441"/>
                <a:gd name="connsiteX255" fmla="*/ 957588 w 1006725"/>
                <a:gd name="connsiteY255" fmla="*/ 694241 h 779441"/>
                <a:gd name="connsiteX256" fmla="*/ 970906 w 1006725"/>
                <a:gd name="connsiteY256" fmla="*/ 690437 h 779441"/>
                <a:gd name="connsiteX257" fmla="*/ 975118 w 1006725"/>
                <a:gd name="connsiteY257" fmla="*/ 689622 h 779441"/>
                <a:gd name="connsiteX258" fmla="*/ 981368 w 1006725"/>
                <a:gd name="connsiteY258" fmla="*/ 695737 h 779441"/>
                <a:gd name="connsiteX259" fmla="*/ 993870 w 1006725"/>
                <a:gd name="connsiteY259" fmla="*/ 690844 h 779441"/>
                <a:gd name="connsiteX260" fmla="*/ 1006725 w 1006725"/>
                <a:gd name="connsiteY260" fmla="*/ 688127 h 779441"/>
                <a:gd name="connsiteX261" fmla="*/ 951066 w 1006725"/>
                <a:gd name="connsiteY261" fmla="*/ 716255 h 779441"/>
                <a:gd name="connsiteX262" fmla="*/ 939651 w 1006725"/>
                <a:gd name="connsiteY262" fmla="*/ 719381 h 779441"/>
                <a:gd name="connsiteX263" fmla="*/ 923346 w 1006725"/>
                <a:gd name="connsiteY263" fmla="*/ 727669 h 779441"/>
                <a:gd name="connsiteX264" fmla="*/ 907990 w 1006725"/>
                <a:gd name="connsiteY264" fmla="*/ 733648 h 779441"/>
                <a:gd name="connsiteX265" fmla="*/ 896848 w 1006725"/>
                <a:gd name="connsiteY265" fmla="*/ 735822 h 779441"/>
                <a:gd name="connsiteX266" fmla="*/ 841678 w 1006725"/>
                <a:gd name="connsiteY266" fmla="*/ 756613 h 779441"/>
                <a:gd name="connsiteX267" fmla="*/ 837330 w 1006725"/>
                <a:gd name="connsiteY267" fmla="*/ 757021 h 779441"/>
                <a:gd name="connsiteX268" fmla="*/ 832574 w 1006725"/>
                <a:gd name="connsiteY268" fmla="*/ 754983 h 779441"/>
                <a:gd name="connsiteX269" fmla="*/ 787052 w 1006725"/>
                <a:gd name="connsiteY269" fmla="*/ 765717 h 779441"/>
                <a:gd name="connsiteX270" fmla="*/ 768435 w 1006725"/>
                <a:gd name="connsiteY270" fmla="*/ 766941 h 779441"/>
                <a:gd name="connsiteX271" fmla="*/ 751449 w 1006725"/>
                <a:gd name="connsiteY271" fmla="*/ 770610 h 779441"/>
                <a:gd name="connsiteX272" fmla="*/ 763951 w 1006725"/>
                <a:gd name="connsiteY272" fmla="*/ 762049 h 779441"/>
                <a:gd name="connsiteX273" fmla="*/ 764223 w 1006725"/>
                <a:gd name="connsiteY273" fmla="*/ 758787 h 779441"/>
                <a:gd name="connsiteX274" fmla="*/ 761234 w 1006725"/>
                <a:gd name="connsiteY274" fmla="*/ 756205 h 779441"/>
                <a:gd name="connsiteX275" fmla="*/ 754575 w 1006725"/>
                <a:gd name="connsiteY275" fmla="*/ 756885 h 779441"/>
                <a:gd name="connsiteX276" fmla="*/ 747645 w 1006725"/>
                <a:gd name="connsiteY276" fmla="*/ 765717 h 779441"/>
                <a:gd name="connsiteX277" fmla="*/ 736638 w 1006725"/>
                <a:gd name="connsiteY277" fmla="*/ 768707 h 779441"/>
                <a:gd name="connsiteX278" fmla="*/ 734464 w 1006725"/>
                <a:gd name="connsiteY278" fmla="*/ 759059 h 779441"/>
                <a:gd name="connsiteX279" fmla="*/ 738133 w 1006725"/>
                <a:gd name="connsiteY279" fmla="*/ 751585 h 779441"/>
                <a:gd name="connsiteX280" fmla="*/ 743161 w 1006725"/>
                <a:gd name="connsiteY280" fmla="*/ 744519 h 779441"/>
                <a:gd name="connsiteX281" fmla="*/ 754031 w 1006725"/>
                <a:gd name="connsiteY281" fmla="*/ 733376 h 779441"/>
                <a:gd name="connsiteX282" fmla="*/ 769659 w 1006725"/>
                <a:gd name="connsiteY282" fmla="*/ 726311 h 779441"/>
                <a:gd name="connsiteX283" fmla="*/ 777539 w 1006725"/>
                <a:gd name="connsiteY283" fmla="*/ 720196 h 779441"/>
                <a:gd name="connsiteX284" fmla="*/ 782975 w 1006725"/>
                <a:gd name="connsiteY284" fmla="*/ 725631 h 779441"/>
                <a:gd name="connsiteX285" fmla="*/ 784198 w 1006725"/>
                <a:gd name="connsiteY285" fmla="*/ 718293 h 779441"/>
                <a:gd name="connsiteX286" fmla="*/ 788411 w 1006725"/>
                <a:gd name="connsiteY286" fmla="*/ 714081 h 779441"/>
                <a:gd name="connsiteX287" fmla="*/ 793031 w 1006725"/>
                <a:gd name="connsiteY287" fmla="*/ 711771 h 779441"/>
                <a:gd name="connsiteX288" fmla="*/ 804037 w 1006725"/>
                <a:gd name="connsiteY288" fmla="*/ 711771 h 779441"/>
                <a:gd name="connsiteX289" fmla="*/ 810016 w 1006725"/>
                <a:gd name="connsiteY289" fmla="*/ 710684 h 779441"/>
                <a:gd name="connsiteX290" fmla="*/ 814365 w 1006725"/>
                <a:gd name="connsiteY290" fmla="*/ 708238 h 779441"/>
                <a:gd name="connsiteX291" fmla="*/ 818849 w 1006725"/>
                <a:gd name="connsiteY291" fmla="*/ 707830 h 779441"/>
                <a:gd name="connsiteX292" fmla="*/ 830942 w 1006725"/>
                <a:gd name="connsiteY292" fmla="*/ 711092 h 779441"/>
                <a:gd name="connsiteX293" fmla="*/ 842765 w 1006725"/>
                <a:gd name="connsiteY293" fmla="*/ 710140 h 779441"/>
                <a:gd name="connsiteX294" fmla="*/ 852277 w 1006725"/>
                <a:gd name="connsiteY294" fmla="*/ 705520 h 779441"/>
                <a:gd name="connsiteX295" fmla="*/ 862197 w 1006725"/>
                <a:gd name="connsiteY295" fmla="*/ 704025 h 779441"/>
                <a:gd name="connsiteX296" fmla="*/ 888423 w 1006725"/>
                <a:gd name="connsiteY296" fmla="*/ 702938 h 779441"/>
                <a:gd name="connsiteX297" fmla="*/ 914513 w 1006725"/>
                <a:gd name="connsiteY297" fmla="*/ 699541 h 779441"/>
                <a:gd name="connsiteX298" fmla="*/ 924976 w 1006725"/>
                <a:gd name="connsiteY298" fmla="*/ 693562 h 779441"/>
                <a:gd name="connsiteX299" fmla="*/ 946854 w 1006725"/>
                <a:gd name="connsiteY299" fmla="*/ 676848 h 779441"/>
                <a:gd name="connsiteX300" fmla="*/ 959491 w 1006725"/>
                <a:gd name="connsiteY300" fmla="*/ 672228 h 779441"/>
                <a:gd name="connsiteX301" fmla="*/ 939923 w 1006725"/>
                <a:gd name="connsiteY301" fmla="*/ 691524 h 779441"/>
                <a:gd name="connsiteX302" fmla="*/ 929325 w 1006725"/>
                <a:gd name="connsiteY302" fmla="*/ 700900 h 779441"/>
                <a:gd name="connsiteX303" fmla="*/ 714624 w 1006725"/>
                <a:gd name="connsiteY303" fmla="*/ 778763 h 779441"/>
                <a:gd name="connsiteX304" fmla="*/ 708510 w 1006725"/>
                <a:gd name="connsiteY304" fmla="*/ 779442 h 779441"/>
                <a:gd name="connsiteX305" fmla="*/ 714624 w 1006725"/>
                <a:gd name="connsiteY305" fmla="*/ 763408 h 779441"/>
                <a:gd name="connsiteX306" fmla="*/ 725903 w 1006725"/>
                <a:gd name="connsiteY306" fmla="*/ 756070 h 779441"/>
                <a:gd name="connsiteX307" fmla="*/ 729979 w 1006725"/>
                <a:gd name="connsiteY307" fmla="*/ 757565 h 779441"/>
                <a:gd name="connsiteX308" fmla="*/ 730115 w 1006725"/>
                <a:gd name="connsiteY308" fmla="*/ 763271 h 779441"/>
                <a:gd name="connsiteX309" fmla="*/ 728485 w 1006725"/>
                <a:gd name="connsiteY309" fmla="*/ 768163 h 779441"/>
                <a:gd name="connsiteX310" fmla="*/ 721011 w 1006725"/>
                <a:gd name="connsiteY310" fmla="*/ 775638 h 779441"/>
                <a:gd name="connsiteX311" fmla="*/ 714624 w 1006725"/>
                <a:gd name="connsiteY311" fmla="*/ 778763 h 77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</a:cxnLst>
              <a:rect l="l" t="t" r="r" b="b"/>
              <a:pathLst>
                <a:path w="1006725" h="779441">
                  <a:moveTo>
                    <a:pt x="834204" y="398554"/>
                  </a:moveTo>
                  <a:lnTo>
                    <a:pt x="830127" y="413093"/>
                  </a:lnTo>
                  <a:lnTo>
                    <a:pt x="826051" y="427633"/>
                  </a:lnTo>
                  <a:lnTo>
                    <a:pt x="821974" y="442173"/>
                  </a:lnTo>
                  <a:lnTo>
                    <a:pt x="817898" y="456713"/>
                  </a:lnTo>
                  <a:lnTo>
                    <a:pt x="813822" y="471253"/>
                  </a:lnTo>
                  <a:lnTo>
                    <a:pt x="809744" y="485792"/>
                  </a:lnTo>
                  <a:lnTo>
                    <a:pt x="805668" y="500196"/>
                  </a:lnTo>
                  <a:lnTo>
                    <a:pt x="801591" y="514600"/>
                  </a:lnTo>
                  <a:lnTo>
                    <a:pt x="804989" y="518813"/>
                  </a:lnTo>
                  <a:lnTo>
                    <a:pt x="803901" y="535119"/>
                  </a:lnTo>
                  <a:lnTo>
                    <a:pt x="802815" y="551426"/>
                  </a:lnTo>
                  <a:lnTo>
                    <a:pt x="801727" y="567731"/>
                  </a:lnTo>
                  <a:lnTo>
                    <a:pt x="800640" y="583902"/>
                  </a:lnTo>
                  <a:lnTo>
                    <a:pt x="799553" y="600072"/>
                  </a:lnTo>
                  <a:lnTo>
                    <a:pt x="798466" y="616243"/>
                  </a:lnTo>
                  <a:lnTo>
                    <a:pt x="797379" y="632413"/>
                  </a:lnTo>
                  <a:lnTo>
                    <a:pt x="796292" y="648584"/>
                  </a:lnTo>
                  <a:lnTo>
                    <a:pt x="800233" y="655107"/>
                  </a:lnTo>
                  <a:lnTo>
                    <a:pt x="804173" y="661629"/>
                  </a:lnTo>
                  <a:lnTo>
                    <a:pt x="799418" y="664618"/>
                  </a:lnTo>
                  <a:lnTo>
                    <a:pt x="791943" y="669375"/>
                  </a:lnTo>
                  <a:lnTo>
                    <a:pt x="784062" y="674402"/>
                  </a:lnTo>
                  <a:lnTo>
                    <a:pt x="773735" y="680925"/>
                  </a:lnTo>
                  <a:lnTo>
                    <a:pt x="778899" y="689349"/>
                  </a:lnTo>
                  <a:lnTo>
                    <a:pt x="785557" y="699949"/>
                  </a:lnTo>
                  <a:lnTo>
                    <a:pt x="780257" y="704297"/>
                  </a:lnTo>
                  <a:lnTo>
                    <a:pt x="766533" y="718973"/>
                  </a:lnTo>
                  <a:lnTo>
                    <a:pt x="757292" y="726854"/>
                  </a:lnTo>
                  <a:lnTo>
                    <a:pt x="749683" y="729436"/>
                  </a:lnTo>
                  <a:lnTo>
                    <a:pt x="745063" y="736094"/>
                  </a:lnTo>
                  <a:lnTo>
                    <a:pt x="739899" y="740443"/>
                  </a:lnTo>
                  <a:lnTo>
                    <a:pt x="744791" y="725767"/>
                  </a:lnTo>
                  <a:lnTo>
                    <a:pt x="750091" y="713402"/>
                  </a:lnTo>
                  <a:lnTo>
                    <a:pt x="754575" y="689349"/>
                  </a:lnTo>
                  <a:lnTo>
                    <a:pt x="753216" y="669782"/>
                  </a:lnTo>
                  <a:lnTo>
                    <a:pt x="747645" y="661765"/>
                  </a:lnTo>
                  <a:lnTo>
                    <a:pt x="741937" y="656329"/>
                  </a:lnTo>
                  <a:lnTo>
                    <a:pt x="748596" y="675625"/>
                  </a:lnTo>
                  <a:lnTo>
                    <a:pt x="749683" y="699270"/>
                  </a:lnTo>
                  <a:lnTo>
                    <a:pt x="749547" y="699949"/>
                  </a:lnTo>
                  <a:lnTo>
                    <a:pt x="737318" y="692339"/>
                  </a:lnTo>
                  <a:lnTo>
                    <a:pt x="724680" y="684594"/>
                  </a:lnTo>
                  <a:lnTo>
                    <a:pt x="712042" y="676848"/>
                  </a:lnTo>
                  <a:lnTo>
                    <a:pt x="699405" y="669103"/>
                  </a:lnTo>
                  <a:lnTo>
                    <a:pt x="686768" y="661357"/>
                  </a:lnTo>
                  <a:lnTo>
                    <a:pt x="674130" y="653611"/>
                  </a:lnTo>
                  <a:lnTo>
                    <a:pt x="661493" y="645866"/>
                  </a:lnTo>
                  <a:lnTo>
                    <a:pt x="648856" y="638121"/>
                  </a:lnTo>
                  <a:lnTo>
                    <a:pt x="646138" y="631734"/>
                  </a:lnTo>
                  <a:lnTo>
                    <a:pt x="641518" y="626842"/>
                  </a:lnTo>
                  <a:lnTo>
                    <a:pt x="618689" y="618281"/>
                  </a:lnTo>
                  <a:lnTo>
                    <a:pt x="612846" y="612574"/>
                  </a:lnTo>
                  <a:lnTo>
                    <a:pt x="607547" y="604829"/>
                  </a:lnTo>
                  <a:lnTo>
                    <a:pt x="603877" y="595317"/>
                  </a:lnTo>
                  <a:lnTo>
                    <a:pt x="601975" y="585397"/>
                  </a:lnTo>
                  <a:lnTo>
                    <a:pt x="601839" y="577516"/>
                  </a:lnTo>
                  <a:lnTo>
                    <a:pt x="603469" y="568683"/>
                  </a:lnTo>
                  <a:lnTo>
                    <a:pt x="598170" y="562840"/>
                  </a:lnTo>
                  <a:lnTo>
                    <a:pt x="598034" y="557269"/>
                  </a:lnTo>
                  <a:lnTo>
                    <a:pt x="594637" y="553599"/>
                  </a:lnTo>
                  <a:lnTo>
                    <a:pt x="579689" y="546941"/>
                  </a:lnTo>
                  <a:lnTo>
                    <a:pt x="575206" y="537565"/>
                  </a:lnTo>
                  <a:lnTo>
                    <a:pt x="565285" y="528732"/>
                  </a:lnTo>
                  <a:lnTo>
                    <a:pt x="547620" y="528732"/>
                  </a:lnTo>
                  <a:lnTo>
                    <a:pt x="529955" y="528732"/>
                  </a:lnTo>
                  <a:lnTo>
                    <a:pt x="512290" y="528732"/>
                  </a:lnTo>
                  <a:lnTo>
                    <a:pt x="494625" y="528732"/>
                  </a:lnTo>
                  <a:lnTo>
                    <a:pt x="476960" y="528732"/>
                  </a:lnTo>
                  <a:lnTo>
                    <a:pt x="459295" y="528732"/>
                  </a:lnTo>
                  <a:lnTo>
                    <a:pt x="441630" y="528732"/>
                  </a:lnTo>
                  <a:lnTo>
                    <a:pt x="423965" y="528732"/>
                  </a:lnTo>
                  <a:lnTo>
                    <a:pt x="406299" y="528732"/>
                  </a:lnTo>
                  <a:lnTo>
                    <a:pt x="388634" y="528732"/>
                  </a:lnTo>
                  <a:lnTo>
                    <a:pt x="370969" y="528732"/>
                  </a:lnTo>
                  <a:lnTo>
                    <a:pt x="353304" y="528732"/>
                  </a:lnTo>
                  <a:lnTo>
                    <a:pt x="335639" y="528732"/>
                  </a:lnTo>
                  <a:lnTo>
                    <a:pt x="317973" y="528732"/>
                  </a:lnTo>
                  <a:lnTo>
                    <a:pt x="300308" y="528732"/>
                  </a:lnTo>
                  <a:lnTo>
                    <a:pt x="282643" y="528732"/>
                  </a:lnTo>
                  <a:lnTo>
                    <a:pt x="264978" y="528732"/>
                  </a:lnTo>
                  <a:lnTo>
                    <a:pt x="247313" y="528732"/>
                  </a:lnTo>
                  <a:lnTo>
                    <a:pt x="229647" y="528732"/>
                  </a:lnTo>
                  <a:lnTo>
                    <a:pt x="211982" y="528732"/>
                  </a:lnTo>
                  <a:lnTo>
                    <a:pt x="194317" y="528732"/>
                  </a:lnTo>
                  <a:lnTo>
                    <a:pt x="176652" y="528732"/>
                  </a:lnTo>
                  <a:lnTo>
                    <a:pt x="158987" y="528732"/>
                  </a:lnTo>
                  <a:lnTo>
                    <a:pt x="141321" y="528732"/>
                  </a:lnTo>
                  <a:lnTo>
                    <a:pt x="123656" y="528732"/>
                  </a:lnTo>
                  <a:lnTo>
                    <a:pt x="105991" y="528732"/>
                  </a:lnTo>
                  <a:lnTo>
                    <a:pt x="88326" y="528732"/>
                  </a:lnTo>
                  <a:lnTo>
                    <a:pt x="70661" y="528732"/>
                  </a:lnTo>
                  <a:lnTo>
                    <a:pt x="52995" y="528732"/>
                  </a:lnTo>
                  <a:lnTo>
                    <a:pt x="35330" y="528732"/>
                  </a:lnTo>
                  <a:lnTo>
                    <a:pt x="17665" y="528732"/>
                  </a:lnTo>
                  <a:lnTo>
                    <a:pt x="0" y="528732"/>
                  </a:lnTo>
                  <a:lnTo>
                    <a:pt x="0" y="505632"/>
                  </a:lnTo>
                  <a:lnTo>
                    <a:pt x="0" y="482531"/>
                  </a:lnTo>
                  <a:lnTo>
                    <a:pt x="0" y="481580"/>
                  </a:lnTo>
                  <a:lnTo>
                    <a:pt x="7474" y="477368"/>
                  </a:lnTo>
                  <a:lnTo>
                    <a:pt x="32069" y="461740"/>
                  </a:lnTo>
                  <a:lnTo>
                    <a:pt x="44299" y="450326"/>
                  </a:lnTo>
                  <a:lnTo>
                    <a:pt x="57208" y="440814"/>
                  </a:lnTo>
                  <a:lnTo>
                    <a:pt x="70797" y="433341"/>
                  </a:lnTo>
                  <a:lnTo>
                    <a:pt x="81532" y="423692"/>
                  </a:lnTo>
                  <a:lnTo>
                    <a:pt x="89548" y="411870"/>
                  </a:lnTo>
                  <a:lnTo>
                    <a:pt x="98381" y="403038"/>
                  </a:lnTo>
                  <a:lnTo>
                    <a:pt x="108030" y="397195"/>
                  </a:lnTo>
                  <a:lnTo>
                    <a:pt x="113193" y="391080"/>
                  </a:lnTo>
                  <a:lnTo>
                    <a:pt x="113873" y="384693"/>
                  </a:lnTo>
                  <a:lnTo>
                    <a:pt x="112106" y="375996"/>
                  </a:lnTo>
                  <a:lnTo>
                    <a:pt x="107894" y="365126"/>
                  </a:lnTo>
                  <a:lnTo>
                    <a:pt x="107349" y="356565"/>
                  </a:lnTo>
                  <a:lnTo>
                    <a:pt x="110475" y="350314"/>
                  </a:lnTo>
                  <a:lnTo>
                    <a:pt x="111155" y="346101"/>
                  </a:lnTo>
                  <a:lnTo>
                    <a:pt x="109388" y="343927"/>
                  </a:lnTo>
                  <a:lnTo>
                    <a:pt x="89141" y="337676"/>
                  </a:lnTo>
                  <a:lnTo>
                    <a:pt x="89956" y="307646"/>
                  </a:lnTo>
                  <a:lnTo>
                    <a:pt x="89684" y="306831"/>
                  </a:lnTo>
                  <a:lnTo>
                    <a:pt x="90772" y="306423"/>
                  </a:lnTo>
                  <a:lnTo>
                    <a:pt x="137245" y="293106"/>
                  </a:lnTo>
                  <a:lnTo>
                    <a:pt x="166868" y="288486"/>
                  </a:lnTo>
                  <a:lnTo>
                    <a:pt x="203014" y="287263"/>
                  </a:lnTo>
                  <a:lnTo>
                    <a:pt x="246089" y="293785"/>
                  </a:lnTo>
                  <a:lnTo>
                    <a:pt x="262803" y="299765"/>
                  </a:lnTo>
                  <a:lnTo>
                    <a:pt x="273403" y="307374"/>
                  </a:lnTo>
                  <a:lnTo>
                    <a:pt x="285633" y="309413"/>
                  </a:lnTo>
                  <a:lnTo>
                    <a:pt x="299492" y="305880"/>
                  </a:lnTo>
                  <a:lnTo>
                    <a:pt x="318653" y="304656"/>
                  </a:lnTo>
                  <a:lnTo>
                    <a:pt x="343248" y="305880"/>
                  </a:lnTo>
                  <a:lnTo>
                    <a:pt x="356429" y="307646"/>
                  </a:lnTo>
                  <a:lnTo>
                    <a:pt x="358195" y="310092"/>
                  </a:lnTo>
                  <a:lnTo>
                    <a:pt x="359826" y="309413"/>
                  </a:lnTo>
                  <a:lnTo>
                    <a:pt x="361456" y="305608"/>
                  </a:lnTo>
                  <a:lnTo>
                    <a:pt x="367980" y="301395"/>
                  </a:lnTo>
                  <a:lnTo>
                    <a:pt x="386324" y="295009"/>
                  </a:lnTo>
                  <a:lnTo>
                    <a:pt x="388770" y="296367"/>
                  </a:lnTo>
                  <a:lnTo>
                    <a:pt x="392575" y="293106"/>
                  </a:lnTo>
                  <a:lnTo>
                    <a:pt x="397739" y="285361"/>
                  </a:lnTo>
                  <a:lnTo>
                    <a:pt x="407115" y="276800"/>
                  </a:lnTo>
                  <a:lnTo>
                    <a:pt x="420839" y="267424"/>
                  </a:lnTo>
                  <a:lnTo>
                    <a:pt x="433205" y="262532"/>
                  </a:lnTo>
                  <a:lnTo>
                    <a:pt x="444211" y="262124"/>
                  </a:lnTo>
                  <a:lnTo>
                    <a:pt x="451549" y="259814"/>
                  </a:lnTo>
                  <a:lnTo>
                    <a:pt x="455218" y="255602"/>
                  </a:lnTo>
                  <a:lnTo>
                    <a:pt x="456305" y="251796"/>
                  </a:lnTo>
                  <a:lnTo>
                    <a:pt x="454810" y="248535"/>
                  </a:lnTo>
                  <a:lnTo>
                    <a:pt x="455490" y="245002"/>
                  </a:lnTo>
                  <a:lnTo>
                    <a:pt x="456033" y="243235"/>
                  </a:lnTo>
                  <a:lnTo>
                    <a:pt x="455490" y="241741"/>
                  </a:lnTo>
                  <a:lnTo>
                    <a:pt x="454131" y="238752"/>
                  </a:lnTo>
                  <a:lnTo>
                    <a:pt x="453043" y="223261"/>
                  </a:lnTo>
                  <a:lnTo>
                    <a:pt x="450870" y="216058"/>
                  </a:lnTo>
                  <a:lnTo>
                    <a:pt x="447881" y="210759"/>
                  </a:lnTo>
                  <a:lnTo>
                    <a:pt x="445978" y="206547"/>
                  </a:lnTo>
                  <a:lnTo>
                    <a:pt x="446385" y="202878"/>
                  </a:lnTo>
                  <a:lnTo>
                    <a:pt x="453043" y="198393"/>
                  </a:lnTo>
                  <a:lnTo>
                    <a:pt x="452500" y="202606"/>
                  </a:lnTo>
                  <a:lnTo>
                    <a:pt x="454267" y="203829"/>
                  </a:lnTo>
                  <a:lnTo>
                    <a:pt x="457392" y="201926"/>
                  </a:lnTo>
                  <a:lnTo>
                    <a:pt x="464458" y="192686"/>
                  </a:lnTo>
                  <a:lnTo>
                    <a:pt x="465274" y="189153"/>
                  </a:lnTo>
                  <a:lnTo>
                    <a:pt x="470165" y="185484"/>
                  </a:lnTo>
                  <a:lnTo>
                    <a:pt x="473698" y="179913"/>
                  </a:lnTo>
                  <a:lnTo>
                    <a:pt x="469758" y="179098"/>
                  </a:lnTo>
                  <a:lnTo>
                    <a:pt x="460382" y="180728"/>
                  </a:lnTo>
                  <a:lnTo>
                    <a:pt x="458207" y="179098"/>
                  </a:lnTo>
                  <a:lnTo>
                    <a:pt x="463100" y="171624"/>
                  </a:lnTo>
                  <a:lnTo>
                    <a:pt x="462148" y="167412"/>
                  </a:lnTo>
                  <a:lnTo>
                    <a:pt x="460653" y="165645"/>
                  </a:lnTo>
                  <a:lnTo>
                    <a:pt x="457528" y="164966"/>
                  </a:lnTo>
                  <a:lnTo>
                    <a:pt x="446929" y="171488"/>
                  </a:lnTo>
                  <a:lnTo>
                    <a:pt x="443667" y="172031"/>
                  </a:lnTo>
                  <a:lnTo>
                    <a:pt x="443260" y="168634"/>
                  </a:lnTo>
                  <a:lnTo>
                    <a:pt x="437824" y="160889"/>
                  </a:lnTo>
                  <a:lnTo>
                    <a:pt x="452500" y="147164"/>
                  </a:lnTo>
                  <a:lnTo>
                    <a:pt x="504409" y="108980"/>
                  </a:lnTo>
                  <a:lnTo>
                    <a:pt x="509709" y="103137"/>
                  </a:lnTo>
                  <a:lnTo>
                    <a:pt x="511610" y="97974"/>
                  </a:lnTo>
                  <a:lnTo>
                    <a:pt x="510252" y="93490"/>
                  </a:lnTo>
                  <a:lnTo>
                    <a:pt x="508757" y="92402"/>
                  </a:lnTo>
                  <a:lnTo>
                    <a:pt x="509573" y="91315"/>
                  </a:lnTo>
                  <a:lnTo>
                    <a:pt x="559578" y="41989"/>
                  </a:lnTo>
                  <a:lnTo>
                    <a:pt x="587979" y="19160"/>
                  </a:lnTo>
                  <a:lnTo>
                    <a:pt x="611487" y="6387"/>
                  </a:lnTo>
                  <a:lnTo>
                    <a:pt x="629288" y="272"/>
                  </a:lnTo>
                  <a:lnTo>
                    <a:pt x="641382" y="1087"/>
                  </a:lnTo>
                  <a:lnTo>
                    <a:pt x="648176" y="272"/>
                  </a:lnTo>
                  <a:lnTo>
                    <a:pt x="654019" y="272"/>
                  </a:lnTo>
                  <a:lnTo>
                    <a:pt x="683778" y="272"/>
                  </a:lnTo>
                  <a:lnTo>
                    <a:pt x="737046" y="136"/>
                  </a:lnTo>
                  <a:lnTo>
                    <a:pt x="790313" y="0"/>
                  </a:lnTo>
                  <a:lnTo>
                    <a:pt x="821838" y="0"/>
                  </a:lnTo>
                  <a:lnTo>
                    <a:pt x="822790" y="11958"/>
                  </a:lnTo>
                  <a:lnTo>
                    <a:pt x="820072" y="26090"/>
                  </a:lnTo>
                  <a:lnTo>
                    <a:pt x="822246" y="41445"/>
                  </a:lnTo>
                  <a:lnTo>
                    <a:pt x="819256" y="73378"/>
                  </a:lnTo>
                  <a:lnTo>
                    <a:pt x="827274" y="97974"/>
                  </a:lnTo>
                  <a:lnTo>
                    <a:pt x="825371" y="114416"/>
                  </a:lnTo>
                  <a:lnTo>
                    <a:pt x="825915" y="132081"/>
                  </a:lnTo>
                  <a:lnTo>
                    <a:pt x="824556" y="136429"/>
                  </a:lnTo>
                  <a:lnTo>
                    <a:pt x="818305" y="146621"/>
                  </a:lnTo>
                  <a:lnTo>
                    <a:pt x="814637" y="156541"/>
                  </a:lnTo>
                  <a:lnTo>
                    <a:pt x="812598" y="166596"/>
                  </a:lnTo>
                  <a:lnTo>
                    <a:pt x="812734" y="173119"/>
                  </a:lnTo>
                  <a:lnTo>
                    <a:pt x="818170" y="201926"/>
                  </a:lnTo>
                  <a:lnTo>
                    <a:pt x="819256" y="214564"/>
                  </a:lnTo>
                  <a:lnTo>
                    <a:pt x="819120" y="221902"/>
                  </a:lnTo>
                  <a:lnTo>
                    <a:pt x="814365" y="245546"/>
                  </a:lnTo>
                  <a:lnTo>
                    <a:pt x="814093" y="252204"/>
                  </a:lnTo>
                  <a:lnTo>
                    <a:pt x="815452" y="254107"/>
                  </a:lnTo>
                  <a:lnTo>
                    <a:pt x="817219" y="254107"/>
                  </a:lnTo>
                  <a:lnTo>
                    <a:pt x="822654" y="246769"/>
                  </a:lnTo>
                  <a:lnTo>
                    <a:pt x="825099" y="245682"/>
                  </a:lnTo>
                  <a:lnTo>
                    <a:pt x="828225" y="247449"/>
                  </a:lnTo>
                  <a:lnTo>
                    <a:pt x="835835" y="258591"/>
                  </a:lnTo>
                  <a:lnTo>
                    <a:pt x="835427" y="278566"/>
                  </a:lnTo>
                  <a:lnTo>
                    <a:pt x="835156" y="292970"/>
                  </a:lnTo>
                  <a:lnTo>
                    <a:pt x="834884" y="309005"/>
                  </a:lnTo>
                  <a:lnTo>
                    <a:pt x="834340" y="333057"/>
                  </a:lnTo>
                  <a:lnTo>
                    <a:pt x="833932" y="350586"/>
                  </a:lnTo>
                  <a:lnTo>
                    <a:pt x="833660" y="366620"/>
                  </a:lnTo>
                  <a:lnTo>
                    <a:pt x="833389" y="378850"/>
                  </a:lnTo>
                  <a:lnTo>
                    <a:pt x="831623" y="387818"/>
                  </a:lnTo>
                  <a:lnTo>
                    <a:pt x="834204" y="398554"/>
                  </a:lnTo>
                  <a:close/>
                  <a:moveTo>
                    <a:pt x="468535" y="130586"/>
                  </a:moveTo>
                  <a:lnTo>
                    <a:pt x="464458" y="132081"/>
                  </a:lnTo>
                  <a:lnTo>
                    <a:pt x="463507" y="130043"/>
                  </a:lnTo>
                  <a:lnTo>
                    <a:pt x="464186" y="128004"/>
                  </a:lnTo>
                  <a:lnTo>
                    <a:pt x="467583" y="125559"/>
                  </a:lnTo>
                  <a:lnTo>
                    <a:pt x="473155" y="125559"/>
                  </a:lnTo>
                  <a:lnTo>
                    <a:pt x="472476" y="127461"/>
                  </a:lnTo>
                  <a:lnTo>
                    <a:pt x="468535" y="130586"/>
                  </a:lnTo>
                  <a:close/>
                  <a:moveTo>
                    <a:pt x="449375" y="181544"/>
                  </a:moveTo>
                  <a:lnTo>
                    <a:pt x="447473" y="182087"/>
                  </a:lnTo>
                  <a:lnTo>
                    <a:pt x="447609" y="178282"/>
                  </a:lnTo>
                  <a:lnTo>
                    <a:pt x="449511" y="175837"/>
                  </a:lnTo>
                  <a:lnTo>
                    <a:pt x="453316" y="174749"/>
                  </a:lnTo>
                  <a:lnTo>
                    <a:pt x="453180" y="176652"/>
                  </a:lnTo>
                  <a:lnTo>
                    <a:pt x="449375" y="181544"/>
                  </a:lnTo>
                  <a:close/>
                  <a:moveTo>
                    <a:pt x="108030" y="351537"/>
                  </a:moveTo>
                  <a:lnTo>
                    <a:pt x="104088" y="357516"/>
                  </a:lnTo>
                  <a:lnTo>
                    <a:pt x="100284" y="356973"/>
                  </a:lnTo>
                  <a:lnTo>
                    <a:pt x="97566" y="355070"/>
                  </a:lnTo>
                  <a:lnTo>
                    <a:pt x="96615" y="351265"/>
                  </a:lnTo>
                  <a:lnTo>
                    <a:pt x="97294" y="346509"/>
                  </a:lnTo>
                  <a:lnTo>
                    <a:pt x="100691" y="344471"/>
                  </a:lnTo>
                  <a:lnTo>
                    <a:pt x="109796" y="346237"/>
                  </a:lnTo>
                  <a:lnTo>
                    <a:pt x="110067" y="348140"/>
                  </a:lnTo>
                  <a:lnTo>
                    <a:pt x="108030" y="351537"/>
                  </a:lnTo>
                  <a:close/>
                  <a:moveTo>
                    <a:pt x="929325" y="700900"/>
                  </a:moveTo>
                  <a:lnTo>
                    <a:pt x="920220" y="711771"/>
                  </a:lnTo>
                  <a:lnTo>
                    <a:pt x="928373" y="712858"/>
                  </a:lnTo>
                  <a:lnTo>
                    <a:pt x="935439" y="709596"/>
                  </a:lnTo>
                  <a:lnTo>
                    <a:pt x="942098" y="703074"/>
                  </a:lnTo>
                  <a:lnTo>
                    <a:pt x="957588" y="694241"/>
                  </a:lnTo>
                  <a:lnTo>
                    <a:pt x="970906" y="690437"/>
                  </a:lnTo>
                  <a:lnTo>
                    <a:pt x="975118" y="689622"/>
                  </a:lnTo>
                  <a:lnTo>
                    <a:pt x="981368" y="695737"/>
                  </a:lnTo>
                  <a:lnTo>
                    <a:pt x="993870" y="690844"/>
                  </a:lnTo>
                  <a:lnTo>
                    <a:pt x="1006725" y="688127"/>
                  </a:lnTo>
                  <a:lnTo>
                    <a:pt x="951066" y="716255"/>
                  </a:lnTo>
                  <a:lnTo>
                    <a:pt x="939651" y="719381"/>
                  </a:lnTo>
                  <a:lnTo>
                    <a:pt x="923346" y="727669"/>
                  </a:lnTo>
                  <a:lnTo>
                    <a:pt x="907990" y="733648"/>
                  </a:lnTo>
                  <a:lnTo>
                    <a:pt x="896848" y="735822"/>
                  </a:lnTo>
                  <a:lnTo>
                    <a:pt x="841678" y="756613"/>
                  </a:lnTo>
                  <a:lnTo>
                    <a:pt x="837330" y="757021"/>
                  </a:lnTo>
                  <a:lnTo>
                    <a:pt x="832574" y="754983"/>
                  </a:lnTo>
                  <a:lnTo>
                    <a:pt x="787052" y="765717"/>
                  </a:lnTo>
                  <a:lnTo>
                    <a:pt x="768435" y="766941"/>
                  </a:lnTo>
                  <a:lnTo>
                    <a:pt x="751449" y="770610"/>
                  </a:lnTo>
                  <a:lnTo>
                    <a:pt x="763951" y="762049"/>
                  </a:lnTo>
                  <a:lnTo>
                    <a:pt x="764223" y="758787"/>
                  </a:lnTo>
                  <a:lnTo>
                    <a:pt x="761234" y="756205"/>
                  </a:lnTo>
                  <a:lnTo>
                    <a:pt x="754575" y="756885"/>
                  </a:lnTo>
                  <a:lnTo>
                    <a:pt x="747645" y="765717"/>
                  </a:lnTo>
                  <a:lnTo>
                    <a:pt x="736638" y="768707"/>
                  </a:lnTo>
                  <a:lnTo>
                    <a:pt x="734464" y="759059"/>
                  </a:lnTo>
                  <a:lnTo>
                    <a:pt x="738133" y="751585"/>
                  </a:lnTo>
                  <a:lnTo>
                    <a:pt x="743161" y="744519"/>
                  </a:lnTo>
                  <a:lnTo>
                    <a:pt x="754031" y="733376"/>
                  </a:lnTo>
                  <a:lnTo>
                    <a:pt x="769659" y="726311"/>
                  </a:lnTo>
                  <a:lnTo>
                    <a:pt x="777539" y="720196"/>
                  </a:lnTo>
                  <a:lnTo>
                    <a:pt x="782975" y="725631"/>
                  </a:lnTo>
                  <a:lnTo>
                    <a:pt x="784198" y="718293"/>
                  </a:lnTo>
                  <a:lnTo>
                    <a:pt x="788411" y="714081"/>
                  </a:lnTo>
                  <a:lnTo>
                    <a:pt x="793031" y="711771"/>
                  </a:lnTo>
                  <a:lnTo>
                    <a:pt x="804037" y="711771"/>
                  </a:lnTo>
                  <a:lnTo>
                    <a:pt x="810016" y="710684"/>
                  </a:lnTo>
                  <a:lnTo>
                    <a:pt x="814365" y="708238"/>
                  </a:lnTo>
                  <a:lnTo>
                    <a:pt x="818849" y="707830"/>
                  </a:lnTo>
                  <a:lnTo>
                    <a:pt x="830942" y="711092"/>
                  </a:lnTo>
                  <a:lnTo>
                    <a:pt x="842765" y="710140"/>
                  </a:lnTo>
                  <a:lnTo>
                    <a:pt x="852277" y="705520"/>
                  </a:lnTo>
                  <a:lnTo>
                    <a:pt x="862197" y="704025"/>
                  </a:lnTo>
                  <a:lnTo>
                    <a:pt x="888423" y="702938"/>
                  </a:lnTo>
                  <a:lnTo>
                    <a:pt x="914513" y="699541"/>
                  </a:lnTo>
                  <a:lnTo>
                    <a:pt x="924976" y="693562"/>
                  </a:lnTo>
                  <a:lnTo>
                    <a:pt x="946854" y="676848"/>
                  </a:lnTo>
                  <a:lnTo>
                    <a:pt x="959491" y="672228"/>
                  </a:lnTo>
                  <a:lnTo>
                    <a:pt x="939923" y="691524"/>
                  </a:lnTo>
                  <a:lnTo>
                    <a:pt x="929325" y="700900"/>
                  </a:lnTo>
                  <a:close/>
                  <a:moveTo>
                    <a:pt x="714624" y="778763"/>
                  </a:moveTo>
                  <a:lnTo>
                    <a:pt x="708510" y="779442"/>
                  </a:lnTo>
                  <a:lnTo>
                    <a:pt x="714624" y="763408"/>
                  </a:lnTo>
                  <a:lnTo>
                    <a:pt x="725903" y="756070"/>
                  </a:lnTo>
                  <a:lnTo>
                    <a:pt x="729979" y="757565"/>
                  </a:lnTo>
                  <a:lnTo>
                    <a:pt x="730115" y="763271"/>
                  </a:lnTo>
                  <a:lnTo>
                    <a:pt x="728485" y="768163"/>
                  </a:lnTo>
                  <a:lnTo>
                    <a:pt x="721011" y="775638"/>
                  </a:lnTo>
                  <a:lnTo>
                    <a:pt x="714624" y="77876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52CCB27D-4C64-2688-AB00-61C632189826}"/>
                </a:ext>
              </a:extLst>
            </p:cNvPr>
            <p:cNvSpPr/>
            <p:nvPr/>
          </p:nvSpPr>
          <p:spPr>
            <a:xfrm>
              <a:off x="15494645" y="8594244"/>
              <a:ext cx="550338" cy="596539"/>
            </a:xfrm>
            <a:custGeom>
              <a:avLst/>
              <a:gdLst>
                <a:gd name="connsiteX0" fmla="*/ 550338 w 550338"/>
                <a:gd name="connsiteY0" fmla="*/ 227744 h 596539"/>
                <a:gd name="connsiteX1" fmla="*/ 535255 w 550338"/>
                <a:gd name="connsiteY1" fmla="*/ 235083 h 596539"/>
                <a:gd name="connsiteX2" fmla="*/ 532401 w 550338"/>
                <a:gd name="connsiteY2" fmla="*/ 241877 h 596539"/>
                <a:gd name="connsiteX3" fmla="*/ 537022 w 550338"/>
                <a:gd name="connsiteY3" fmla="*/ 250438 h 596539"/>
                <a:gd name="connsiteX4" fmla="*/ 539468 w 550338"/>
                <a:gd name="connsiteY4" fmla="*/ 261581 h 596539"/>
                <a:gd name="connsiteX5" fmla="*/ 539740 w 550338"/>
                <a:gd name="connsiteY5" fmla="*/ 275169 h 596539"/>
                <a:gd name="connsiteX6" fmla="*/ 531314 w 550338"/>
                <a:gd name="connsiteY6" fmla="*/ 305063 h 596539"/>
                <a:gd name="connsiteX7" fmla="*/ 513921 w 550338"/>
                <a:gd name="connsiteY7" fmla="*/ 350993 h 596539"/>
                <a:gd name="connsiteX8" fmla="*/ 505224 w 550338"/>
                <a:gd name="connsiteY8" fmla="*/ 379801 h 596539"/>
                <a:gd name="connsiteX9" fmla="*/ 504952 w 550338"/>
                <a:gd name="connsiteY9" fmla="*/ 391623 h 596539"/>
                <a:gd name="connsiteX10" fmla="*/ 493538 w 550338"/>
                <a:gd name="connsiteY10" fmla="*/ 406978 h 596539"/>
                <a:gd name="connsiteX11" fmla="*/ 470981 w 550338"/>
                <a:gd name="connsiteY11" fmla="*/ 426002 h 596539"/>
                <a:gd name="connsiteX12" fmla="*/ 455218 w 550338"/>
                <a:gd name="connsiteY12" fmla="*/ 437417 h 596539"/>
                <a:gd name="connsiteX13" fmla="*/ 446250 w 550338"/>
                <a:gd name="connsiteY13" fmla="*/ 441357 h 596539"/>
                <a:gd name="connsiteX14" fmla="*/ 438640 w 550338"/>
                <a:gd name="connsiteY14" fmla="*/ 441085 h 596539"/>
                <a:gd name="connsiteX15" fmla="*/ 432661 w 550338"/>
                <a:gd name="connsiteY15" fmla="*/ 436466 h 596539"/>
                <a:gd name="connsiteX16" fmla="*/ 425867 w 550338"/>
                <a:gd name="connsiteY16" fmla="*/ 439591 h 596539"/>
                <a:gd name="connsiteX17" fmla="*/ 418258 w 550338"/>
                <a:gd name="connsiteY17" fmla="*/ 450462 h 596539"/>
                <a:gd name="connsiteX18" fmla="*/ 411327 w 550338"/>
                <a:gd name="connsiteY18" fmla="*/ 456033 h 596539"/>
                <a:gd name="connsiteX19" fmla="*/ 404804 w 550338"/>
                <a:gd name="connsiteY19" fmla="*/ 456305 h 596539"/>
                <a:gd name="connsiteX20" fmla="*/ 399233 w 550338"/>
                <a:gd name="connsiteY20" fmla="*/ 463371 h 596539"/>
                <a:gd name="connsiteX21" fmla="*/ 394613 w 550338"/>
                <a:gd name="connsiteY21" fmla="*/ 476960 h 596539"/>
                <a:gd name="connsiteX22" fmla="*/ 390265 w 550338"/>
                <a:gd name="connsiteY22" fmla="*/ 484841 h 596539"/>
                <a:gd name="connsiteX23" fmla="*/ 386188 w 550338"/>
                <a:gd name="connsiteY23" fmla="*/ 486879 h 596539"/>
                <a:gd name="connsiteX24" fmla="*/ 385917 w 550338"/>
                <a:gd name="connsiteY24" fmla="*/ 493809 h 596539"/>
                <a:gd name="connsiteX25" fmla="*/ 389314 w 550338"/>
                <a:gd name="connsiteY25" fmla="*/ 505495 h 596539"/>
                <a:gd name="connsiteX26" fmla="*/ 389042 w 550338"/>
                <a:gd name="connsiteY26" fmla="*/ 509708 h 596539"/>
                <a:gd name="connsiteX27" fmla="*/ 387139 w 550338"/>
                <a:gd name="connsiteY27" fmla="*/ 509844 h 596539"/>
                <a:gd name="connsiteX28" fmla="*/ 385373 w 550338"/>
                <a:gd name="connsiteY28" fmla="*/ 509164 h 596539"/>
                <a:gd name="connsiteX29" fmla="*/ 380889 w 550338"/>
                <a:gd name="connsiteY29" fmla="*/ 511746 h 596539"/>
                <a:gd name="connsiteX30" fmla="*/ 375996 w 550338"/>
                <a:gd name="connsiteY30" fmla="*/ 518269 h 596539"/>
                <a:gd name="connsiteX31" fmla="*/ 374095 w 550338"/>
                <a:gd name="connsiteY31" fmla="*/ 518405 h 596539"/>
                <a:gd name="connsiteX32" fmla="*/ 372735 w 550338"/>
                <a:gd name="connsiteY32" fmla="*/ 517317 h 596539"/>
                <a:gd name="connsiteX33" fmla="*/ 371377 w 550338"/>
                <a:gd name="connsiteY33" fmla="*/ 508757 h 596539"/>
                <a:gd name="connsiteX34" fmla="*/ 367300 w 550338"/>
                <a:gd name="connsiteY34" fmla="*/ 502778 h 596539"/>
                <a:gd name="connsiteX35" fmla="*/ 360777 w 550338"/>
                <a:gd name="connsiteY35" fmla="*/ 499245 h 596539"/>
                <a:gd name="connsiteX36" fmla="*/ 351673 w 550338"/>
                <a:gd name="connsiteY36" fmla="*/ 507126 h 596539"/>
                <a:gd name="connsiteX37" fmla="*/ 339987 w 550338"/>
                <a:gd name="connsiteY37" fmla="*/ 526422 h 596539"/>
                <a:gd name="connsiteX38" fmla="*/ 334959 w 550338"/>
                <a:gd name="connsiteY38" fmla="*/ 538924 h 596539"/>
                <a:gd name="connsiteX39" fmla="*/ 336861 w 550338"/>
                <a:gd name="connsiteY39" fmla="*/ 547620 h 596539"/>
                <a:gd name="connsiteX40" fmla="*/ 337948 w 550338"/>
                <a:gd name="connsiteY40" fmla="*/ 560258 h 596539"/>
                <a:gd name="connsiteX41" fmla="*/ 334959 w 550338"/>
                <a:gd name="connsiteY41" fmla="*/ 565422 h 596539"/>
                <a:gd name="connsiteX42" fmla="*/ 328708 w 550338"/>
                <a:gd name="connsiteY42" fmla="*/ 567324 h 596539"/>
                <a:gd name="connsiteX43" fmla="*/ 323681 w 550338"/>
                <a:gd name="connsiteY43" fmla="*/ 574254 h 596539"/>
                <a:gd name="connsiteX44" fmla="*/ 320283 w 550338"/>
                <a:gd name="connsiteY44" fmla="*/ 585940 h 596539"/>
                <a:gd name="connsiteX45" fmla="*/ 311451 w 550338"/>
                <a:gd name="connsiteY45" fmla="*/ 593414 h 596539"/>
                <a:gd name="connsiteX46" fmla="*/ 297319 w 550338"/>
                <a:gd name="connsiteY46" fmla="*/ 596539 h 596539"/>
                <a:gd name="connsiteX47" fmla="*/ 282507 w 550338"/>
                <a:gd name="connsiteY47" fmla="*/ 591104 h 596539"/>
                <a:gd name="connsiteX48" fmla="*/ 281420 w 550338"/>
                <a:gd name="connsiteY48" fmla="*/ 590696 h 596539"/>
                <a:gd name="connsiteX49" fmla="*/ 263890 w 550338"/>
                <a:gd name="connsiteY49" fmla="*/ 576020 h 596539"/>
                <a:gd name="connsiteX50" fmla="*/ 252884 w 550338"/>
                <a:gd name="connsiteY50" fmla="*/ 561888 h 596539"/>
                <a:gd name="connsiteX51" fmla="*/ 248264 w 550338"/>
                <a:gd name="connsiteY51" fmla="*/ 548436 h 596539"/>
                <a:gd name="connsiteX52" fmla="*/ 233045 w 550338"/>
                <a:gd name="connsiteY52" fmla="*/ 547756 h 596539"/>
                <a:gd name="connsiteX53" fmla="*/ 206954 w 550338"/>
                <a:gd name="connsiteY53" fmla="*/ 560122 h 596539"/>
                <a:gd name="connsiteX54" fmla="*/ 187387 w 550338"/>
                <a:gd name="connsiteY54" fmla="*/ 561888 h 596539"/>
                <a:gd name="connsiteX55" fmla="*/ 174070 w 550338"/>
                <a:gd name="connsiteY55" fmla="*/ 553463 h 596539"/>
                <a:gd name="connsiteX56" fmla="*/ 164151 w 550338"/>
                <a:gd name="connsiteY56" fmla="*/ 550066 h 596539"/>
                <a:gd name="connsiteX57" fmla="*/ 154230 w 550338"/>
                <a:gd name="connsiteY57" fmla="*/ 552920 h 596539"/>
                <a:gd name="connsiteX58" fmla="*/ 144719 w 550338"/>
                <a:gd name="connsiteY58" fmla="*/ 558355 h 596539"/>
                <a:gd name="connsiteX59" fmla="*/ 136837 w 550338"/>
                <a:gd name="connsiteY59" fmla="*/ 555094 h 596539"/>
                <a:gd name="connsiteX60" fmla="*/ 127053 w 550338"/>
                <a:gd name="connsiteY60" fmla="*/ 545039 h 596539"/>
                <a:gd name="connsiteX61" fmla="*/ 111699 w 550338"/>
                <a:gd name="connsiteY61" fmla="*/ 537972 h 596539"/>
                <a:gd name="connsiteX62" fmla="*/ 90636 w 550338"/>
                <a:gd name="connsiteY62" fmla="*/ 534032 h 596539"/>
                <a:gd name="connsiteX63" fmla="*/ 75961 w 550338"/>
                <a:gd name="connsiteY63" fmla="*/ 523025 h 596539"/>
                <a:gd name="connsiteX64" fmla="*/ 67943 w 550338"/>
                <a:gd name="connsiteY64" fmla="*/ 505224 h 596539"/>
                <a:gd name="connsiteX65" fmla="*/ 59246 w 550338"/>
                <a:gd name="connsiteY65" fmla="*/ 492858 h 596539"/>
                <a:gd name="connsiteX66" fmla="*/ 50142 w 550338"/>
                <a:gd name="connsiteY66" fmla="*/ 486064 h 596539"/>
                <a:gd name="connsiteX67" fmla="*/ 39951 w 550338"/>
                <a:gd name="connsiteY67" fmla="*/ 484161 h 596539"/>
                <a:gd name="connsiteX68" fmla="*/ 29080 w 550338"/>
                <a:gd name="connsiteY68" fmla="*/ 486879 h 596539"/>
                <a:gd name="connsiteX69" fmla="*/ 20655 w 550338"/>
                <a:gd name="connsiteY69" fmla="*/ 485520 h 596539"/>
                <a:gd name="connsiteX70" fmla="*/ 14676 w 550338"/>
                <a:gd name="connsiteY70" fmla="*/ 479813 h 596539"/>
                <a:gd name="connsiteX71" fmla="*/ 7066 w 550338"/>
                <a:gd name="connsiteY71" fmla="*/ 480493 h 596539"/>
                <a:gd name="connsiteX72" fmla="*/ 0 w 550338"/>
                <a:gd name="connsiteY72" fmla="*/ 485928 h 596539"/>
                <a:gd name="connsiteX73" fmla="*/ 136 w 550338"/>
                <a:gd name="connsiteY73" fmla="*/ 431302 h 596539"/>
                <a:gd name="connsiteX74" fmla="*/ 679 w 550338"/>
                <a:gd name="connsiteY74" fmla="*/ 377491 h 596539"/>
                <a:gd name="connsiteX75" fmla="*/ 1087 w 550338"/>
                <a:gd name="connsiteY75" fmla="*/ 323545 h 596539"/>
                <a:gd name="connsiteX76" fmla="*/ 1495 w 550338"/>
                <a:gd name="connsiteY76" fmla="*/ 269190 h 596539"/>
                <a:gd name="connsiteX77" fmla="*/ 1903 w 550338"/>
                <a:gd name="connsiteY77" fmla="*/ 214564 h 596539"/>
                <a:gd name="connsiteX78" fmla="*/ 2310 w 550338"/>
                <a:gd name="connsiteY78" fmla="*/ 159801 h 596539"/>
                <a:gd name="connsiteX79" fmla="*/ 2854 w 550338"/>
                <a:gd name="connsiteY79" fmla="*/ 104632 h 596539"/>
                <a:gd name="connsiteX80" fmla="*/ 3261 w 550338"/>
                <a:gd name="connsiteY80" fmla="*/ 49191 h 596539"/>
                <a:gd name="connsiteX81" fmla="*/ 45794 w 550338"/>
                <a:gd name="connsiteY81" fmla="*/ 47560 h 596539"/>
                <a:gd name="connsiteX82" fmla="*/ 88462 w 550338"/>
                <a:gd name="connsiteY82" fmla="*/ 46065 h 596539"/>
                <a:gd name="connsiteX83" fmla="*/ 130994 w 550338"/>
                <a:gd name="connsiteY83" fmla="*/ 44298 h 596539"/>
                <a:gd name="connsiteX84" fmla="*/ 173663 w 550338"/>
                <a:gd name="connsiteY84" fmla="*/ 42804 h 596539"/>
                <a:gd name="connsiteX85" fmla="*/ 174885 w 550338"/>
                <a:gd name="connsiteY85" fmla="*/ 41716 h 596539"/>
                <a:gd name="connsiteX86" fmla="*/ 174613 w 550338"/>
                <a:gd name="connsiteY86" fmla="*/ 42260 h 596539"/>
                <a:gd name="connsiteX87" fmla="*/ 176380 w 550338"/>
                <a:gd name="connsiteY87" fmla="*/ 45249 h 596539"/>
                <a:gd name="connsiteX88" fmla="*/ 187931 w 550338"/>
                <a:gd name="connsiteY88" fmla="*/ 47152 h 596539"/>
                <a:gd name="connsiteX89" fmla="*/ 195811 w 550338"/>
                <a:gd name="connsiteY89" fmla="*/ 50685 h 596539"/>
                <a:gd name="connsiteX90" fmla="*/ 201926 w 550338"/>
                <a:gd name="connsiteY90" fmla="*/ 55985 h 596539"/>
                <a:gd name="connsiteX91" fmla="*/ 224212 w 550338"/>
                <a:gd name="connsiteY91" fmla="*/ 66448 h 596539"/>
                <a:gd name="connsiteX92" fmla="*/ 231006 w 550338"/>
                <a:gd name="connsiteY92" fmla="*/ 72835 h 596539"/>
                <a:gd name="connsiteX93" fmla="*/ 237664 w 550338"/>
                <a:gd name="connsiteY93" fmla="*/ 76368 h 596539"/>
                <a:gd name="connsiteX94" fmla="*/ 244459 w 550338"/>
                <a:gd name="connsiteY94" fmla="*/ 77047 h 596539"/>
                <a:gd name="connsiteX95" fmla="*/ 248943 w 550338"/>
                <a:gd name="connsiteY95" fmla="*/ 75009 h 596539"/>
                <a:gd name="connsiteX96" fmla="*/ 251525 w 550338"/>
                <a:gd name="connsiteY96" fmla="*/ 70389 h 596539"/>
                <a:gd name="connsiteX97" fmla="*/ 254650 w 550338"/>
                <a:gd name="connsiteY97" fmla="*/ 69981 h 596539"/>
                <a:gd name="connsiteX98" fmla="*/ 258455 w 550338"/>
                <a:gd name="connsiteY98" fmla="*/ 74057 h 596539"/>
                <a:gd name="connsiteX99" fmla="*/ 270957 w 550338"/>
                <a:gd name="connsiteY99" fmla="*/ 78542 h 596539"/>
                <a:gd name="connsiteX100" fmla="*/ 271365 w 550338"/>
                <a:gd name="connsiteY100" fmla="*/ 79900 h 596539"/>
                <a:gd name="connsiteX101" fmla="*/ 236713 w 550338"/>
                <a:gd name="connsiteY101" fmla="*/ 87646 h 596539"/>
                <a:gd name="connsiteX102" fmla="*/ 229512 w 550338"/>
                <a:gd name="connsiteY102" fmla="*/ 91315 h 596539"/>
                <a:gd name="connsiteX103" fmla="*/ 238209 w 550338"/>
                <a:gd name="connsiteY103" fmla="*/ 93761 h 596539"/>
                <a:gd name="connsiteX104" fmla="*/ 246905 w 550338"/>
                <a:gd name="connsiteY104" fmla="*/ 93218 h 596539"/>
                <a:gd name="connsiteX105" fmla="*/ 255738 w 550338"/>
                <a:gd name="connsiteY105" fmla="*/ 89548 h 596539"/>
                <a:gd name="connsiteX106" fmla="*/ 265929 w 550338"/>
                <a:gd name="connsiteY106" fmla="*/ 89684 h 596539"/>
                <a:gd name="connsiteX107" fmla="*/ 274762 w 550338"/>
                <a:gd name="connsiteY107" fmla="*/ 91451 h 596539"/>
                <a:gd name="connsiteX108" fmla="*/ 277615 w 550338"/>
                <a:gd name="connsiteY108" fmla="*/ 89956 h 596539"/>
                <a:gd name="connsiteX109" fmla="*/ 278702 w 550338"/>
                <a:gd name="connsiteY109" fmla="*/ 89141 h 596539"/>
                <a:gd name="connsiteX110" fmla="*/ 293785 w 550338"/>
                <a:gd name="connsiteY110" fmla="*/ 99333 h 596539"/>
                <a:gd name="connsiteX111" fmla="*/ 299492 w 550338"/>
                <a:gd name="connsiteY111" fmla="*/ 100963 h 596539"/>
                <a:gd name="connsiteX112" fmla="*/ 305336 w 550338"/>
                <a:gd name="connsiteY112" fmla="*/ 99740 h 596539"/>
                <a:gd name="connsiteX113" fmla="*/ 311451 w 550338"/>
                <a:gd name="connsiteY113" fmla="*/ 95935 h 596539"/>
                <a:gd name="connsiteX114" fmla="*/ 324768 w 550338"/>
                <a:gd name="connsiteY114" fmla="*/ 90908 h 596539"/>
                <a:gd name="connsiteX115" fmla="*/ 345422 w 550338"/>
                <a:gd name="connsiteY115" fmla="*/ 84793 h 596539"/>
                <a:gd name="connsiteX116" fmla="*/ 365262 w 550338"/>
                <a:gd name="connsiteY116" fmla="*/ 82211 h 596539"/>
                <a:gd name="connsiteX117" fmla="*/ 384286 w 550338"/>
                <a:gd name="connsiteY117" fmla="*/ 83433 h 596539"/>
                <a:gd name="connsiteX118" fmla="*/ 396379 w 550338"/>
                <a:gd name="connsiteY118" fmla="*/ 81667 h 596539"/>
                <a:gd name="connsiteX119" fmla="*/ 407386 w 550338"/>
                <a:gd name="connsiteY119" fmla="*/ 75281 h 596539"/>
                <a:gd name="connsiteX120" fmla="*/ 431710 w 550338"/>
                <a:gd name="connsiteY120" fmla="*/ 54354 h 596539"/>
                <a:gd name="connsiteX121" fmla="*/ 459567 w 550338"/>
                <a:gd name="connsiteY121" fmla="*/ 37504 h 596539"/>
                <a:gd name="connsiteX122" fmla="*/ 505632 w 550338"/>
                <a:gd name="connsiteY122" fmla="*/ 16442 h 596539"/>
                <a:gd name="connsiteX123" fmla="*/ 550202 w 550338"/>
                <a:gd name="connsiteY123" fmla="*/ 0 h 596539"/>
                <a:gd name="connsiteX124" fmla="*/ 550202 w 550338"/>
                <a:gd name="connsiteY124" fmla="*/ 14268 h 596539"/>
                <a:gd name="connsiteX125" fmla="*/ 550202 w 550338"/>
                <a:gd name="connsiteY125" fmla="*/ 32205 h 596539"/>
                <a:gd name="connsiteX126" fmla="*/ 550202 w 550338"/>
                <a:gd name="connsiteY126" fmla="*/ 50142 h 596539"/>
                <a:gd name="connsiteX127" fmla="*/ 550202 w 550338"/>
                <a:gd name="connsiteY127" fmla="*/ 67943 h 596539"/>
                <a:gd name="connsiteX128" fmla="*/ 550202 w 550338"/>
                <a:gd name="connsiteY128" fmla="*/ 85879 h 596539"/>
                <a:gd name="connsiteX129" fmla="*/ 550202 w 550338"/>
                <a:gd name="connsiteY129" fmla="*/ 103680 h 596539"/>
                <a:gd name="connsiteX130" fmla="*/ 550202 w 550338"/>
                <a:gd name="connsiteY130" fmla="*/ 121482 h 596539"/>
                <a:gd name="connsiteX131" fmla="*/ 550202 w 550338"/>
                <a:gd name="connsiteY131" fmla="*/ 139283 h 596539"/>
                <a:gd name="connsiteX132" fmla="*/ 550202 w 550338"/>
                <a:gd name="connsiteY132" fmla="*/ 156948 h 596539"/>
                <a:gd name="connsiteX133" fmla="*/ 550202 w 550338"/>
                <a:gd name="connsiteY133" fmla="*/ 174613 h 596539"/>
                <a:gd name="connsiteX134" fmla="*/ 550202 w 550338"/>
                <a:gd name="connsiteY134" fmla="*/ 192414 h 596539"/>
                <a:gd name="connsiteX135" fmla="*/ 550202 w 550338"/>
                <a:gd name="connsiteY135" fmla="*/ 209943 h 596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</a:cxnLst>
              <a:rect l="l" t="t" r="r" b="b"/>
              <a:pathLst>
                <a:path w="550338" h="596539">
                  <a:moveTo>
                    <a:pt x="550338" y="227744"/>
                  </a:moveTo>
                  <a:lnTo>
                    <a:pt x="535255" y="235083"/>
                  </a:lnTo>
                  <a:lnTo>
                    <a:pt x="532401" y="241877"/>
                  </a:lnTo>
                  <a:lnTo>
                    <a:pt x="537022" y="250438"/>
                  </a:lnTo>
                  <a:lnTo>
                    <a:pt x="539468" y="261581"/>
                  </a:lnTo>
                  <a:lnTo>
                    <a:pt x="539740" y="275169"/>
                  </a:lnTo>
                  <a:lnTo>
                    <a:pt x="531314" y="305063"/>
                  </a:lnTo>
                  <a:lnTo>
                    <a:pt x="513921" y="350993"/>
                  </a:lnTo>
                  <a:lnTo>
                    <a:pt x="505224" y="379801"/>
                  </a:lnTo>
                  <a:lnTo>
                    <a:pt x="504952" y="391623"/>
                  </a:lnTo>
                  <a:lnTo>
                    <a:pt x="493538" y="406978"/>
                  </a:lnTo>
                  <a:lnTo>
                    <a:pt x="470981" y="426002"/>
                  </a:lnTo>
                  <a:lnTo>
                    <a:pt x="455218" y="437417"/>
                  </a:lnTo>
                  <a:lnTo>
                    <a:pt x="446250" y="441357"/>
                  </a:lnTo>
                  <a:lnTo>
                    <a:pt x="438640" y="441085"/>
                  </a:lnTo>
                  <a:lnTo>
                    <a:pt x="432661" y="436466"/>
                  </a:lnTo>
                  <a:lnTo>
                    <a:pt x="425867" y="439591"/>
                  </a:lnTo>
                  <a:lnTo>
                    <a:pt x="418258" y="450462"/>
                  </a:lnTo>
                  <a:lnTo>
                    <a:pt x="411327" y="456033"/>
                  </a:lnTo>
                  <a:lnTo>
                    <a:pt x="404804" y="456305"/>
                  </a:lnTo>
                  <a:lnTo>
                    <a:pt x="399233" y="463371"/>
                  </a:lnTo>
                  <a:lnTo>
                    <a:pt x="394613" y="476960"/>
                  </a:lnTo>
                  <a:lnTo>
                    <a:pt x="390265" y="484841"/>
                  </a:lnTo>
                  <a:lnTo>
                    <a:pt x="386188" y="486879"/>
                  </a:lnTo>
                  <a:lnTo>
                    <a:pt x="385917" y="493809"/>
                  </a:lnTo>
                  <a:lnTo>
                    <a:pt x="389314" y="505495"/>
                  </a:lnTo>
                  <a:lnTo>
                    <a:pt x="389042" y="509708"/>
                  </a:lnTo>
                  <a:lnTo>
                    <a:pt x="387139" y="509844"/>
                  </a:lnTo>
                  <a:lnTo>
                    <a:pt x="385373" y="509164"/>
                  </a:lnTo>
                  <a:lnTo>
                    <a:pt x="380889" y="511746"/>
                  </a:lnTo>
                  <a:lnTo>
                    <a:pt x="375996" y="518269"/>
                  </a:lnTo>
                  <a:lnTo>
                    <a:pt x="374095" y="518405"/>
                  </a:lnTo>
                  <a:lnTo>
                    <a:pt x="372735" y="517317"/>
                  </a:lnTo>
                  <a:lnTo>
                    <a:pt x="371377" y="508757"/>
                  </a:lnTo>
                  <a:lnTo>
                    <a:pt x="367300" y="502778"/>
                  </a:lnTo>
                  <a:lnTo>
                    <a:pt x="360777" y="499245"/>
                  </a:lnTo>
                  <a:lnTo>
                    <a:pt x="351673" y="507126"/>
                  </a:lnTo>
                  <a:lnTo>
                    <a:pt x="339987" y="526422"/>
                  </a:lnTo>
                  <a:lnTo>
                    <a:pt x="334959" y="538924"/>
                  </a:lnTo>
                  <a:lnTo>
                    <a:pt x="336861" y="547620"/>
                  </a:lnTo>
                  <a:lnTo>
                    <a:pt x="337948" y="560258"/>
                  </a:lnTo>
                  <a:lnTo>
                    <a:pt x="334959" y="565422"/>
                  </a:lnTo>
                  <a:lnTo>
                    <a:pt x="328708" y="567324"/>
                  </a:lnTo>
                  <a:lnTo>
                    <a:pt x="323681" y="574254"/>
                  </a:lnTo>
                  <a:lnTo>
                    <a:pt x="320283" y="585940"/>
                  </a:lnTo>
                  <a:lnTo>
                    <a:pt x="311451" y="593414"/>
                  </a:lnTo>
                  <a:lnTo>
                    <a:pt x="297319" y="596539"/>
                  </a:lnTo>
                  <a:lnTo>
                    <a:pt x="282507" y="591104"/>
                  </a:lnTo>
                  <a:lnTo>
                    <a:pt x="281420" y="590696"/>
                  </a:lnTo>
                  <a:lnTo>
                    <a:pt x="263890" y="576020"/>
                  </a:lnTo>
                  <a:lnTo>
                    <a:pt x="252884" y="561888"/>
                  </a:lnTo>
                  <a:lnTo>
                    <a:pt x="248264" y="548436"/>
                  </a:lnTo>
                  <a:lnTo>
                    <a:pt x="233045" y="547756"/>
                  </a:lnTo>
                  <a:lnTo>
                    <a:pt x="206954" y="560122"/>
                  </a:lnTo>
                  <a:lnTo>
                    <a:pt x="187387" y="561888"/>
                  </a:lnTo>
                  <a:lnTo>
                    <a:pt x="174070" y="553463"/>
                  </a:lnTo>
                  <a:lnTo>
                    <a:pt x="164151" y="550066"/>
                  </a:lnTo>
                  <a:lnTo>
                    <a:pt x="154230" y="552920"/>
                  </a:lnTo>
                  <a:lnTo>
                    <a:pt x="144719" y="558355"/>
                  </a:lnTo>
                  <a:lnTo>
                    <a:pt x="136837" y="555094"/>
                  </a:lnTo>
                  <a:lnTo>
                    <a:pt x="127053" y="545039"/>
                  </a:lnTo>
                  <a:lnTo>
                    <a:pt x="111699" y="537972"/>
                  </a:lnTo>
                  <a:lnTo>
                    <a:pt x="90636" y="534032"/>
                  </a:lnTo>
                  <a:lnTo>
                    <a:pt x="75961" y="523025"/>
                  </a:lnTo>
                  <a:lnTo>
                    <a:pt x="67943" y="505224"/>
                  </a:lnTo>
                  <a:lnTo>
                    <a:pt x="59246" y="492858"/>
                  </a:lnTo>
                  <a:lnTo>
                    <a:pt x="50142" y="486064"/>
                  </a:lnTo>
                  <a:lnTo>
                    <a:pt x="39951" y="484161"/>
                  </a:lnTo>
                  <a:lnTo>
                    <a:pt x="29080" y="486879"/>
                  </a:lnTo>
                  <a:lnTo>
                    <a:pt x="20655" y="485520"/>
                  </a:lnTo>
                  <a:lnTo>
                    <a:pt x="14676" y="479813"/>
                  </a:lnTo>
                  <a:lnTo>
                    <a:pt x="7066" y="480493"/>
                  </a:lnTo>
                  <a:lnTo>
                    <a:pt x="0" y="485928"/>
                  </a:lnTo>
                  <a:lnTo>
                    <a:pt x="136" y="431302"/>
                  </a:lnTo>
                  <a:lnTo>
                    <a:pt x="679" y="377491"/>
                  </a:lnTo>
                  <a:lnTo>
                    <a:pt x="1087" y="323545"/>
                  </a:lnTo>
                  <a:lnTo>
                    <a:pt x="1495" y="269190"/>
                  </a:lnTo>
                  <a:lnTo>
                    <a:pt x="1903" y="214564"/>
                  </a:lnTo>
                  <a:lnTo>
                    <a:pt x="2310" y="159801"/>
                  </a:lnTo>
                  <a:lnTo>
                    <a:pt x="2854" y="104632"/>
                  </a:lnTo>
                  <a:lnTo>
                    <a:pt x="3261" y="49191"/>
                  </a:lnTo>
                  <a:lnTo>
                    <a:pt x="45794" y="47560"/>
                  </a:lnTo>
                  <a:lnTo>
                    <a:pt x="88462" y="46065"/>
                  </a:lnTo>
                  <a:lnTo>
                    <a:pt x="130994" y="44298"/>
                  </a:lnTo>
                  <a:lnTo>
                    <a:pt x="173663" y="42804"/>
                  </a:lnTo>
                  <a:lnTo>
                    <a:pt x="174885" y="41716"/>
                  </a:lnTo>
                  <a:lnTo>
                    <a:pt x="174613" y="42260"/>
                  </a:lnTo>
                  <a:lnTo>
                    <a:pt x="176380" y="45249"/>
                  </a:lnTo>
                  <a:lnTo>
                    <a:pt x="187931" y="47152"/>
                  </a:lnTo>
                  <a:lnTo>
                    <a:pt x="195811" y="50685"/>
                  </a:lnTo>
                  <a:lnTo>
                    <a:pt x="201926" y="55985"/>
                  </a:lnTo>
                  <a:lnTo>
                    <a:pt x="224212" y="66448"/>
                  </a:lnTo>
                  <a:lnTo>
                    <a:pt x="231006" y="72835"/>
                  </a:lnTo>
                  <a:lnTo>
                    <a:pt x="237664" y="76368"/>
                  </a:lnTo>
                  <a:lnTo>
                    <a:pt x="244459" y="77047"/>
                  </a:lnTo>
                  <a:lnTo>
                    <a:pt x="248943" y="75009"/>
                  </a:lnTo>
                  <a:lnTo>
                    <a:pt x="251525" y="70389"/>
                  </a:lnTo>
                  <a:lnTo>
                    <a:pt x="254650" y="69981"/>
                  </a:lnTo>
                  <a:lnTo>
                    <a:pt x="258455" y="74057"/>
                  </a:lnTo>
                  <a:lnTo>
                    <a:pt x="270957" y="78542"/>
                  </a:lnTo>
                  <a:lnTo>
                    <a:pt x="271365" y="79900"/>
                  </a:lnTo>
                  <a:lnTo>
                    <a:pt x="236713" y="87646"/>
                  </a:lnTo>
                  <a:lnTo>
                    <a:pt x="229512" y="91315"/>
                  </a:lnTo>
                  <a:lnTo>
                    <a:pt x="238209" y="93761"/>
                  </a:lnTo>
                  <a:lnTo>
                    <a:pt x="246905" y="93218"/>
                  </a:lnTo>
                  <a:lnTo>
                    <a:pt x="255738" y="89548"/>
                  </a:lnTo>
                  <a:lnTo>
                    <a:pt x="265929" y="89684"/>
                  </a:lnTo>
                  <a:lnTo>
                    <a:pt x="274762" y="91451"/>
                  </a:lnTo>
                  <a:lnTo>
                    <a:pt x="277615" y="89956"/>
                  </a:lnTo>
                  <a:lnTo>
                    <a:pt x="278702" y="89141"/>
                  </a:lnTo>
                  <a:lnTo>
                    <a:pt x="293785" y="99333"/>
                  </a:lnTo>
                  <a:lnTo>
                    <a:pt x="299492" y="100963"/>
                  </a:lnTo>
                  <a:lnTo>
                    <a:pt x="305336" y="99740"/>
                  </a:lnTo>
                  <a:lnTo>
                    <a:pt x="311451" y="95935"/>
                  </a:lnTo>
                  <a:lnTo>
                    <a:pt x="324768" y="90908"/>
                  </a:lnTo>
                  <a:lnTo>
                    <a:pt x="345422" y="84793"/>
                  </a:lnTo>
                  <a:lnTo>
                    <a:pt x="365262" y="82211"/>
                  </a:lnTo>
                  <a:lnTo>
                    <a:pt x="384286" y="83433"/>
                  </a:lnTo>
                  <a:lnTo>
                    <a:pt x="396379" y="81667"/>
                  </a:lnTo>
                  <a:lnTo>
                    <a:pt x="407386" y="75281"/>
                  </a:lnTo>
                  <a:lnTo>
                    <a:pt x="431710" y="54354"/>
                  </a:lnTo>
                  <a:lnTo>
                    <a:pt x="459567" y="37504"/>
                  </a:lnTo>
                  <a:lnTo>
                    <a:pt x="505632" y="16442"/>
                  </a:lnTo>
                  <a:lnTo>
                    <a:pt x="550202" y="0"/>
                  </a:lnTo>
                  <a:lnTo>
                    <a:pt x="550202" y="14268"/>
                  </a:lnTo>
                  <a:lnTo>
                    <a:pt x="550202" y="32205"/>
                  </a:lnTo>
                  <a:lnTo>
                    <a:pt x="550202" y="50142"/>
                  </a:lnTo>
                  <a:lnTo>
                    <a:pt x="550202" y="67943"/>
                  </a:lnTo>
                  <a:lnTo>
                    <a:pt x="550202" y="85879"/>
                  </a:lnTo>
                  <a:lnTo>
                    <a:pt x="550202" y="103680"/>
                  </a:lnTo>
                  <a:lnTo>
                    <a:pt x="550202" y="121482"/>
                  </a:lnTo>
                  <a:lnTo>
                    <a:pt x="550202" y="139283"/>
                  </a:lnTo>
                  <a:lnTo>
                    <a:pt x="550202" y="156948"/>
                  </a:lnTo>
                  <a:lnTo>
                    <a:pt x="550202" y="174613"/>
                  </a:lnTo>
                  <a:lnTo>
                    <a:pt x="550202" y="192414"/>
                  </a:lnTo>
                  <a:lnTo>
                    <a:pt x="550202" y="20994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49CA1F50-8425-18B5-703B-4BBBC858210B}"/>
                </a:ext>
              </a:extLst>
            </p:cNvPr>
            <p:cNvSpPr/>
            <p:nvPr/>
          </p:nvSpPr>
          <p:spPr>
            <a:xfrm>
              <a:off x="13169228" y="9418392"/>
              <a:ext cx="1095105" cy="523433"/>
            </a:xfrm>
            <a:custGeom>
              <a:avLst/>
              <a:gdLst>
                <a:gd name="connsiteX0" fmla="*/ 1072277 w 1095105"/>
                <a:gd name="connsiteY0" fmla="*/ 79494 h 523433"/>
                <a:gd name="connsiteX1" fmla="*/ 1075130 w 1095105"/>
                <a:gd name="connsiteY1" fmla="*/ 101642 h 523433"/>
                <a:gd name="connsiteX2" fmla="*/ 1077984 w 1095105"/>
                <a:gd name="connsiteY2" fmla="*/ 123521 h 523433"/>
                <a:gd name="connsiteX3" fmla="*/ 1080837 w 1095105"/>
                <a:gd name="connsiteY3" fmla="*/ 145534 h 523433"/>
                <a:gd name="connsiteX4" fmla="*/ 1083691 w 1095105"/>
                <a:gd name="connsiteY4" fmla="*/ 167412 h 523433"/>
                <a:gd name="connsiteX5" fmla="*/ 1086545 w 1095105"/>
                <a:gd name="connsiteY5" fmla="*/ 189289 h 523433"/>
                <a:gd name="connsiteX6" fmla="*/ 1089398 w 1095105"/>
                <a:gd name="connsiteY6" fmla="*/ 211167 h 523433"/>
                <a:gd name="connsiteX7" fmla="*/ 1092252 w 1095105"/>
                <a:gd name="connsiteY7" fmla="*/ 232909 h 523433"/>
                <a:gd name="connsiteX8" fmla="*/ 1095106 w 1095105"/>
                <a:gd name="connsiteY8" fmla="*/ 254786 h 523433"/>
                <a:gd name="connsiteX9" fmla="*/ 1094834 w 1095105"/>
                <a:gd name="connsiteY9" fmla="*/ 271636 h 523433"/>
                <a:gd name="connsiteX10" fmla="*/ 1094426 w 1095105"/>
                <a:gd name="connsiteY10" fmla="*/ 288622 h 523433"/>
                <a:gd name="connsiteX11" fmla="*/ 1094154 w 1095105"/>
                <a:gd name="connsiteY11" fmla="*/ 305608 h 523433"/>
                <a:gd name="connsiteX12" fmla="*/ 1093746 w 1095105"/>
                <a:gd name="connsiteY12" fmla="*/ 322457 h 523433"/>
                <a:gd name="connsiteX13" fmla="*/ 1093339 w 1095105"/>
                <a:gd name="connsiteY13" fmla="*/ 339308 h 523433"/>
                <a:gd name="connsiteX14" fmla="*/ 1093067 w 1095105"/>
                <a:gd name="connsiteY14" fmla="*/ 356158 h 523433"/>
                <a:gd name="connsiteX15" fmla="*/ 1092660 w 1095105"/>
                <a:gd name="connsiteY15" fmla="*/ 373007 h 523433"/>
                <a:gd name="connsiteX16" fmla="*/ 1092252 w 1095105"/>
                <a:gd name="connsiteY16" fmla="*/ 389857 h 523433"/>
                <a:gd name="connsiteX17" fmla="*/ 1091980 w 1095105"/>
                <a:gd name="connsiteY17" fmla="*/ 406571 h 523433"/>
                <a:gd name="connsiteX18" fmla="*/ 1091573 w 1095105"/>
                <a:gd name="connsiteY18" fmla="*/ 423421 h 523433"/>
                <a:gd name="connsiteX19" fmla="*/ 1091165 w 1095105"/>
                <a:gd name="connsiteY19" fmla="*/ 440135 h 523433"/>
                <a:gd name="connsiteX20" fmla="*/ 1090893 w 1095105"/>
                <a:gd name="connsiteY20" fmla="*/ 456849 h 523433"/>
                <a:gd name="connsiteX21" fmla="*/ 1090485 w 1095105"/>
                <a:gd name="connsiteY21" fmla="*/ 473563 h 523433"/>
                <a:gd name="connsiteX22" fmla="*/ 1090078 w 1095105"/>
                <a:gd name="connsiteY22" fmla="*/ 490141 h 523433"/>
                <a:gd name="connsiteX23" fmla="*/ 1089806 w 1095105"/>
                <a:gd name="connsiteY23" fmla="*/ 506855 h 523433"/>
                <a:gd name="connsiteX24" fmla="*/ 1089398 w 1095105"/>
                <a:gd name="connsiteY24" fmla="*/ 523433 h 523433"/>
                <a:gd name="connsiteX25" fmla="*/ 1060590 w 1095105"/>
                <a:gd name="connsiteY25" fmla="*/ 515688 h 523433"/>
                <a:gd name="connsiteX26" fmla="*/ 1053389 w 1095105"/>
                <a:gd name="connsiteY26" fmla="*/ 510796 h 523433"/>
                <a:gd name="connsiteX27" fmla="*/ 1040071 w 1095105"/>
                <a:gd name="connsiteY27" fmla="*/ 505088 h 523433"/>
                <a:gd name="connsiteX28" fmla="*/ 1028249 w 1095105"/>
                <a:gd name="connsiteY28" fmla="*/ 493674 h 523433"/>
                <a:gd name="connsiteX29" fmla="*/ 1004741 w 1095105"/>
                <a:gd name="connsiteY29" fmla="*/ 479270 h 523433"/>
                <a:gd name="connsiteX30" fmla="*/ 995773 w 1095105"/>
                <a:gd name="connsiteY30" fmla="*/ 475873 h 523433"/>
                <a:gd name="connsiteX31" fmla="*/ 992919 w 1095105"/>
                <a:gd name="connsiteY31" fmla="*/ 476280 h 523433"/>
                <a:gd name="connsiteX32" fmla="*/ 988163 w 1095105"/>
                <a:gd name="connsiteY32" fmla="*/ 483347 h 523433"/>
                <a:gd name="connsiteX33" fmla="*/ 975525 w 1095105"/>
                <a:gd name="connsiteY33" fmla="*/ 488918 h 523433"/>
                <a:gd name="connsiteX34" fmla="*/ 968731 w 1095105"/>
                <a:gd name="connsiteY34" fmla="*/ 489054 h 523433"/>
                <a:gd name="connsiteX35" fmla="*/ 956502 w 1095105"/>
                <a:gd name="connsiteY35" fmla="*/ 487016 h 523433"/>
                <a:gd name="connsiteX36" fmla="*/ 954056 w 1095105"/>
                <a:gd name="connsiteY36" fmla="*/ 485249 h 523433"/>
                <a:gd name="connsiteX37" fmla="*/ 952289 w 1095105"/>
                <a:gd name="connsiteY37" fmla="*/ 480901 h 523433"/>
                <a:gd name="connsiteX38" fmla="*/ 947398 w 1095105"/>
                <a:gd name="connsiteY38" fmla="*/ 478047 h 523433"/>
                <a:gd name="connsiteX39" fmla="*/ 943728 w 1095105"/>
                <a:gd name="connsiteY39" fmla="*/ 480358 h 523433"/>
                <a:gd name="connsiteX40" fmla="*/ 925791 w 1095105"/>
                <a:gd name="connsiteY40" fmla="*/ 486201 h 523433"/>
                <a:gd name="connsiteX41" fmla="*/ 923210 w 1095105"/>
                <a:gd name="connsiteY41" fmla="*/ 490413 h 523433"/>
                <a:gd name="connsiteX42" fmla="*/ 913018 w 1095105"/>
                <a:gd name="connsiteY42" fmla="*/ 490549 h 523433"/>
                <a:gd name="connsiteX43" fmla="*/ 902963 w 1095105"/>
                <a:gd name="connsiteY43" fmla="*/ 487559 h 523433"/>
                <a:gd name="connsiteX44" fmla="*/ 877688 w 1095105"/>
                <a:gd name="connsiteY44" fmla="*/ 496935 h 523433"/>
                <a:gd name="connsiteX45" fmla="*/ 868991 w 1095105"/>
                <a:gd name="connsiteY45" fmla="*/ 504273 h 523433"/>
                <a:gd name="connsiteX46" fmla="*/ 859887 w 1095105"/>
                <a:gd name="connsiteY46" fmla="*/ 506719 h 523433"/>
                <a:gd name="connsiteX47" fmla="*/ 855267 w 1095105"/>
                <a:gd name="connsiteY47" fmla="*/ 513921 h 523433"/>
                <a:gd name="connsiteX48" fmla="*/ 852413 w 1095105"/>
                <a:gd name="connsiteY48" fmla="*/ 512834 h 523433"/>
                <a:gd name="connsiteX49" fmla="*/ 842901 w 1095105"/>
                <a:gd name="connsiteY49" fmla="*/ 504002 h 523433"/>
                <a:gd name="connsiteX50" fmla="*/ 833253 w 1095105"/>
                <a:gd name="connsiteY50" fmla="*/ 501420 h 523433"/>
                <a:gd name="connsiteX51" fmla="*/ 819801 w 1095105"/>
                <a:gd name="connsiteY51" fmla="*/ 492723 h 523433"/>
                <a:gd name="connsiteX52" fmla="*/ 819392 w 1095105"/>
                <a:gd name="connsiteY52" fmla="*/ 484977 h 523433"/>
                <a:gd name="connsiteX53" fmla="*/ 817898 w 1095105"/>
                <a:gd name="connsiteY53" fmla="*/ 484026 h 523433"/>
                <a:gd name="connsiteX54" fmla="*/ 815588 w 1095105"/>
                <a:gd name="connsiteY54" fmla="*/ 483211 h 523433"/>
                <a:gd name="connsiteX55" fmla="*/ 812598 w 1095105"/>
                <a:gd name="connsiteY55" fmla="*/ 483890 h 523433"/>
                <a:gd name="connsiteX56" fmla="*/ 806755 w 1095105"/>
                <a:gd name="connsiteY56" fmla="*/ 490549 h 523433"/>
                <a:gd name="connsiteX57" fmla="*/ 803358 w 1095105"/>
                <a:gd name="connsiteY57" fmla="*/ 492180 h 523433"/>
                <a:gd name="connsiteX58" fmla="*/ 800097 w 1095105"/>
                <a:gd name="connsiteY58" fmla="*/ 491908 h 523433"/>
                <a:gd name="connsiteX59" fmla="*/ 787052 w 1095105"/>
                <a:gd name="connsiteY59" fmla="*/ 487559 h 523433"/>
                <a:gd name="connsiteX60" fmla="*/ 781617 w 1095105"/>
                <a:gd name="connsiteY60" fmla="*/ 479677 h 523433"/>
                <a:gd name="connsiteX61" fmla="*/ 779035 w 1095105"/>
                <a:gd name="connsiteY61" fmla="*/ 477232 h 523433"/>
                <a:gd name="connsiteX62" fmla="*/ 776045 w 1095105"/>
                <a:gd name="connsiteY62" fmla="*/ 476688 h 523433"/>
                <a:gd name="connsiteX63" fmla="*/ 770474 w 1095105"/>
                <a:gd name="connsiteY63" fmla="*/ 479134 h 523433"/>
                <a:gd name="connsiteX64" fmla="*/ 767349 w 1095105"/>
                <a:gd name="connsiteY64" fmla="*/ 487695 h 523433"/>
                <a:gd name="connsiteX65" fmla="*/ 764767 w 1095105"/>
                <a:gd name="connsiteY65" fmla="*/ 490141 h 523433"/>
                <a:gd name="connsiteX66" fmla="*/ 759467 w 1095105"/>
                <a:gd name="connsiteY66" fmla="*/ 491499 h 523433"/>
                <a:gd name="connsiteX67" fmla="*/ 759739 w 1095105"/>
                <a:gd name="connsiteY67" fmla="*/ 495848 h 523433"/>
                <a:gd name="connsiteX68" fmla="*/ 754983 w 1095105"/>
                <a:gd name="connsiteY68" fmla="*/ 507806 h 523433"/>
                <a:gd name="connsiteX69" fmla="*/ 752401 w 1095105"/>
                <a:gd name="connsiteY69" fmla="*/ 510252 h 523433"/>
                <a:gd name="connsiteX70" fmla="*/ 749004 w 1095105"/>
                <a:gd name="connsiteY70" fmla="*/ 509845 h 523433"/>
                <a:gd name="connsiteX71" fmla="*/ 745606 w 1095105"/>
                <a:gd name="connsiteY71" fmla="*/ 506855 h 523433"/>
                <a:gd name="connsiteX72" fmla="*/ 743025 w 1095105"/>
                <a:gd name="connsiteY72" fmla="*/ 502642 h 523433"/>
                <a:gd name="connsiteX73" fmla="*/ 741938 w 1095105"/>
                <a:gd name="connsiteY73" fmla="*/ 498974 h 523433"/>
                <a:gd name="connsiteX74" fmla="*/ 743840 w 1095105"/>
                <a:gd name="connsiteY74" fmla="*/ 489598 h 523433"/>
                <a:gd name="connsiteX75" fmla="*/ 742617 w 1095105"/>
                <a:gd name="connsiteY75" fmla="*/ 486337 h 523433"/>
                <a:gd name="connsiteX76" fmla="*/ 740036 w 1095105"/>
                <a:gd name="connsiteY76" fmla="*/ 485385 h 523433"/>
                <a:gd name="connsiteX77" fmla="*/ 733784 w 1095105"/>
                <a:gd name="connsiteY77" fmla="*/ 489869 h 523433"/>
                <a:gd name="connsiteX78" fmla="*/ 728213 w 1095105"/>
                <a:gd name="connsiteY78" fmla="*/ 489598 h 523433"/>
                <a:gd name="connsiteX79" fmla="*/ 721011 w 1095105"/>
                <a:gd name="connsiteY79" fmla="*/ 494081 h 523433"/>
                <a:gd name="connsiteX80" fmla="*/ 716663 w 1095105"/>
                <a:gd name="connsiteY80" fmla="*/ 495441 h 523433"/>
                <a:gd name="connsiteX81" fmla="*/ 712586 w 1095105"/>
                <a:gd name="connsiteY81" fmla="*/ 494353 h 523433"/>
                <a:gd name="connsiteX82" fmla="*/ 705928 w 1095105"/>
                <a:gd name="connsiteY82" fmla="*/ 487152 h 523433"/>
                <a:gd name="connsiteX83" fmla="*/ 694513 w 1095105"/>
                <a:gd name="connsiteY83" fmla="*/ 482531 h 523433"/>
                <a:gd name="connsiteX84" fmla="*/ 690030 w 1095105"/>
                <a:gd name="connsiteY84" fmla="*/ 473970 h 523433"/>
                <a:gd name="connsiteX85" fmla="*/ 687991 w 1095105"/>
                <a:gd name="connsiteY85" fmla="*/ 471525 h 523433"/>
                <a:gd name="connsiteX86" fmla="*/ 685545 w 1095105"/>
                <a:gd name="connsiteY86" fmla="*/ 470845 h 523433"/>
                <a:gd name="connsiteX87" fmla="*/ 683099 w 1095105"/>
                <a:gd name="connsiteY87" fmla="*/ 471117 h 523433"/>
                <a:gd name="connsiteX88" fmla="*/ 679023 w 1095105"/>
                <a:gd name="connsiteY88" fmla="*/ 473834 h 523433"/>
                <a:gd name="connsiteX89" fmla="*/ 665841 w 1095105"/>
                <a:gd name="connsiteY89" fmla="*/ 485113 h 523433"/>
                <a:gd name="connsiteX90" fmla="*/ 659862 w 1095105"/>
                <a:gd name="connsiteY90" fmla="*/ 488646 h 523433"/>
                <a:gd name="connsiteX91" fmla="*/ 654699 w 1095105"/>
                <a:gd name="connsiteY91" fmla="*/ 489326 h 523433"/>
                <a:gd name="connsiteX92" fmla="*/ 649671 w 1095105"/>
                <a:gd name="connsiteY92" fmla="*/ 488238 h 523433"/>
                <a:gd name="connsiteX93" fmla="*/ 646546 w 1095105"/>
                <a:gd name="connsiteY93" fmla="*/ 485385 h 523433"/>
                <a:gd name="connsiteX94" fmla="*/ 646002 w 1095105"/>
                <a:gd name="connsiteY94" fmla="*/ 473970 h 523433"/>
                <a:gd name="connsiteX95" fmla="*/ 643013 w 1095105"/>
                <a:gd name="connsiteY95" fmla="*/ 470573 h 523433"/>
                <a:gd name="connsiteX96" fmla="*/ 630783 w 1095105"/>
                <a:gd name="connsiteY96" fmla="*/ 463372 h 523433"/>
                <a:gd name="connsiteX97" fmla="*/ 628201 w 1095105"/>
                <a:gd name="connsiteY97" fmla="*/ 456713 h 523433"/>
                <a:gd name="connsiteX98" fmla="*/ 627114 w 1095105"/>
                <a:gd name="connsiteY98" fmla="*/ 447337 h 523433"/>
                <a:gd name="connsiteX99" fmla="*/ 612302 w 1095105"/>
                <a:gd name="connsiteY99" fmla="*/ 448832 h 523433"/>
                <a:gd name="connsiteX100" fmla="*/ 594094 w 1095105"/>
                <a:gd name="connsiteY100" fmla="*/ 447881 h 523433"/>
                <a:gd name="connsiteX101" fmla="*/ 585940 w 1095105"/>
                <a:gd name="connsiteY101" fmla="*/ 456033 h 523433"/>
                <a:gd name="connsiteX102" fmla="*/ 581592 w 1095105"/>
                <a:gd name="connsiteY102" fmla="*/ 457528 h 523433"/>
                <a:gd name="connsiteX103" fmla="*/ 576564 w 1095105"/>
                <a:gd name="connsiteY103" fmla="*/ 455897 h 523433"/>
                <a:gd name="connsiteX104" fmla="*/ 561889 w 1095105"/>
                <a:gd name="connsiteY104" fmla="*/ 444755 h 523433"/>
                <a:gd name="connsiteX105" fmla="*/ 546262 w 1095105"/>
                <a:gd name="connsiteY105" fmla="*/ 447065 h 523433"/>
                <a:gd name="connsiteX106" fmla="*/ 537429 w 1095105"/>
                <a:gd name="connsiteY106" fmla="*/ 445842 h 523433"/>
                <a:gd name="connsiteX107" fmla="*/ 515688 w 1095105"/>
                <a:gd name="connsiteY107" fmla="*/ 437553 h 523433"/>
                <a:gd name="connsiteX108" fmla="*/ 498702 w 1095105"/>
                <a:gd name="connsiteY108" fmla="*/ 436738 h 523433"/>
                <a:gd name="connsiteX109" fmla="*/ 491635 w 1095105"/>
                <a:gd name="connsiteY109" fmla="*/ 435243 h 523433"/>
                <a:gd name="connsiteX110" fmla="*/ 487831 w 1095105"/>
                <a:gd name="connsiteY110" fmla="*/ 433341 h 523433"/>
                <a:gd name="connsiteX111" fmla="*/ 486201 w 1095105"/>
                <a:gd name="connsiteY111" fmla="*/ 420567 h 523433"/>
                <a:gd name="connsiteX112" fmla="*/ 479406 w 1095105"/>
                <a:gd name="connsiteY112" fmla="*/ 409833 h 523433"/>
                <a:gd name="connsiteX113" fmla="*/ 477232 w 1095105"/>
                <a:gd name="connsiteY113" fmla="*/ 406843 h 523433"/>
                <a:gd name="connsiteX114" fmla="*/ 465682 w 1095105"/>
                <a:gd name="connsiteY114" fmla="*/ 399369 h 523433"/>
                <a:gd name="connsiteX115" fmla="*/ 463779 w 1095105"/>
                <a:gd name="connsiteY115" fmla="*/ 399097 h 523433"/>
                <a:gd name="connsiteX116" fmla="*/ 462556 w 1095105"/>
                <a:gd name="connsiteY116" fmla="*/ 400728 h 523433"/>
                <a:gd name="connsiteX117" fmla="*/ 459975 w 1095105"/>
                <a:gd name="connsiteY117" fmla="*/ 409289 h 523433"/>
                <a:gd name="connsiteX118" fmla="*/ 456441 w 1095105"/>
                <a:gd name="connsiteY118" fmla="*/ 409697 h 523433"/>
                <a:gd name="connsiteX119" fmla="*/ 443124 w 1095105"/>
                <a:gd name="connsiteY119" fmla="*/ 407251 h 523433"/>
                <a:gd name="connsiteX120" fmla="*/ 430895 w 1095105"/>
                <a:gd name="connsiteY120" fmla="*/ 409833 h 523433"/>
                <a:gd name="connsiteX121" fmla="*/ 424101 w 1095105"/>
                <a:gd name="connsiteY121" fmla="*/ 405620 h 523433"/>
                <a:gd name="connsiteX122" fmla="*/ 400864 w 1095105"/>
                <a:gd name="connsiteY122" fmla="*/ 385917 h 523433"/>
                <a:gd name="connsiteX123" fmla="*/ 391488 w 1095105"/>
                <a:gd name="connsiteY123" fmla="*/ 380753 h 523433"/>
                <a:gd name="connsiteX124" fmla="*/ 383878 w 1095105"/>
                <a:gd name="connsiteY124" fmla="*/ 379122 h 523433"/>
                <a:gd name="connsiteX125" fmla="*/ 383878 w 1095105"/>
                <a:gd name="connsiteY125" fmla="*/ 360642 h 523433"/>
                <a:gd name="connsiteX126" fmla="*/ 383878 w 1095105"/>
                <a:gd name="connsiteY126" fmla="*/ 342161 h 523433"/>
                <a:gd name="connsiteX127" fmla="*/ 383878 w 1095105"/>
                <a:gd name="connsiteY127" fmla="*/ 323545 h 523433"/>
                <a:gd name="connsiteX128" fmla="*/ 383878 w 1095105"/>
                <a:gd name="connsiteY128" fmla="*/ 304928 h 523433"/>
                <a:gd name="connsiteX129" fmla="*/ 383742 w 1095105"/>
                <a:gd name="connsiteY129" fmla="*/ 286312 h 523433"/>
                <a:gd name="connsiteX130" fmla="*/ 383742 w 1095105"/>
                <a:gd name="connsiteY130" fmla="*/ 267696 h 523433"/>
                <a:gd name="connsiteX131" fmla="*/ 383742 w 1095105"/>
                <a:gd name="connsiteY131" fmla="*/ 248943 h 523433"/>
                <a:gd name="connsiteX132" fmla="*/ 383742 w 1095105"/>
                <a:gd name="connsiteY132" fmla="*/ 230191 h 523433"/>
                <a:gd name="connsiteX133" fmla="*/ 383742 w 1095105"/>
                <a:gd name="connsiteY133" fmla="*/ 211575 h 523433"/>
                <a:gd name="connsiteX134" fmla="*/ 383742 w 1095105"/>
                <a:gd name="connsiteY134" fmla="*/ 192686 h 523433"/>
                <a:gd name="connsiteX135" fmla="*/ 383606 w 1095105"/>
                <a:gd name="connsiteY135" fmla="*/ 173934 h 523433"/>
                <a:gd name="connsiteX136" fmla="*/ 383606 w 1095105"/>
                <a:gd name="connsiteY136" fmla="*/ 155182 h 523433"/>
                <a:gd name="connsiteX137" fmla="*/ 383606 w 1095105"/>
                <a:gd name="connsiteY137" fmla="*/ 136294 h 523433"/>
                <a:gd name="connsiteX138" fmla="*/ 383606 w 1095105"/>
                <a:gd name="connsiteY138" fmla="*/ 117406 h 523433"/>
                <a:gd name="connsiteX139" fmla="*/ 383606 w 1095105"/>
                <a:gd name="connsiteY139" fmla="*/ 98517 h 523433"/>
                <a:gd name="connsiteX140" fmla="*/ 383471 w 1095105"/>
                <a:gd name="connsiteY140" fmla="*/ 79494 h 523433"/>
                <a:gd name="connsiteX141" fmla="*/ 359555 w 1095105"/>
                <a:gd name="connsiteY141" fmla="*/ 79494 h 523433"/>
                <a:gd name="connsiteX142" fmla="*/ 335639 w 1095105"/>
                <a:gd name="connsiteY142" fmla="*/ 79494 h 523433"/>
                <a:gd name="connsiteX143" fmla="*/ 311587 w 1095105"/>
                <a:gd name="connsiteY143" fmla="*/ 79494 h 523433"/>
                <a:gd name="connsiteX144" fmla="*/ 287670 w 1095105"/>
                <a:gd name="connsiteY144" fmla="*/ 79494 h 523433"/>
                <a:gd name="connsiteX145" fmla="*/ 263755 w 1095105"/>
                <a:gd name="connsiteY145" fmla="*/ 79494 h 523433"/>
                <a:gd name="connsiteX146" fmla="*/ 239703 w 1095105"/>
                <a:gd name="connsiteY146" fmla="*/ 79494 h 523433"/>
                <a:gd name="connsiteX147" fmla="*/ 215787 w 1095105"/>
                <a:gd name="connsiteY147" fmla="*/ 79494 h 523433"/>
                <a:gd name="connsiteX148" fmla="*/ 191735 w 1095105"/>
                <a:gd name="connsiteY148" fmla="*/ 79494 h 523433"/>
                <a:gd name="connsiteX149" fmla="*/ 167820 w 1095105"/>
                <a:gd name="connsiteY149" fmla="*/ 79494 h 523433"/>
                <a:gd name="connsiteX150" fmla="*/ 143904 w 1095105"/>
                <a:gd name="connsiteY150" fmla="*/ 79494 h 523433"/>
                <a:gd name="connsiteX151" fmla="*/ 119852 w 1095105"/>
                <a:gd name="connsiteY151" fmla="*/ 79494 h 523433"/>
                <a:gd name="connsiteX152" fmla="*/ 95935 w 1095105"/>
                <a:gd name="connsiteY152" fmla="*/ 79494 h 523433"/>
                <a:gd name="connsiteX153" fmla="*/ 71883 w 1095105"/>
                <a:gd name="connsiteY153" fmla="*/ 79494 h 523433"/>
                <a:gd name="connsiteX154" fmla="*/ 47968 w 1095105"/>
                <a:gd name="connsiteY154" fmla="*/ 79494 h 523433"/>
                <a:gd name="connsiteX155" fmla="*/ 24052 w 1095105"/>
                <a:gd name="connsiteY155" fmla="*/ 79494 h 523433"/>
                <a:gd name="connsiteX156" fmla="*/ 0 w 1095105"/>
                <a:gd name="connsiteY156" fmla="*/ 79494 h 523433"/>
                <a:gd name="connsiteX157" fmla="*/ 0 w 1095105"/>
                <a:gd name="connsiteY157" fmla="*/ 59654 h 523433"/>
                <a:gd name="connsiteX158" fmla="*/ 0 w 1095105"/>
                <a:gd name="connsiteY158" fmla="*/ 39815 h 523433"/>
                <a:gd name="connsiteX159" fmla="*/ 0 w 1095105"/>
                <a:gd name="connsiteY159" fmla="*/ 19976 h 523433"/>
                <a:gd name="connsiteX160" fmla="*/ 0 w 1095105"/>
                <a:gd name="connsiteY160" fmla="*/ 0 h 523433"/>
                <a:gd name="connsiteX161" fmla="*/ 31526 w 1095105"/>
                <a:gd name="connsiteY161" fmla="*/ 0 h 523433"/>
                <a:gd name="connsiteX162" fmla="*/ 63187 w 1095105"/>
                <a:gd name="connsiteY162" fmla="*/ 0 h 523433"/>
                <a:gd name="connsiteX163" fmla="*/ 94713 w 1095105"/>
                <a:gd name="connsiteY163" fmla="*/ 0 h 523433"/>
                <a:gd name="connsiteX164" fmla="*/ 126374 w 1095105"/>
                <a:gd name="connsiteY164" fmla="*/ 0 h 523433"/>
                <a:gd name="connsiteX165" fmla="*/ 155862 w 1095105"/>
                <a:gd name="connsiteY165" fmla="*/ 0 h 523433"/>
                <a:gd name="connsiteX166" fmla="*/ 185485 w 1095105"/>
                <a:gd name="connsiteY166" fmla="*/ 0 h 523433"/>
                <a:gd name="connsiteX167" fmla="*/ 215108 w 1095105"/>
                <a:gd name="connsiteY167" fmla="*/ 0 h 523433"/>
                <a:gd name="connsiteX168" fmla="*/ 244595 w 1095105"/>
                <a:gd name="connsiteY168" fmla="*/ 0 h 523433"/>
                <a:gd name="connsiteX169" fmla="*/ 274218 w 1095105"/>
                <a:gd name="connsiteY169" fmla="*/ 0 h 523433"/>
                <a:gd name="connsiteX170" fmla="*/ 303706 w 1095105"/>
                <a:gd name="connsiteY170" fmla="*/ 0 h 523433"/>
                <a:gd name="connsiteX171" fmla="*/ 333329 w 1095105"/>
                <a:gd name="connsiteY171" fmla="*/ 0 h 523433"/>
                <a:gd name="connsiteX172" fmla="*/ 362816 w 1095105"/>
                <a:gd name="connsiteY172" fmla="*/ 0 h 523433"/>
                <a:gd name="connsiteX173" fmla="*/ 392439 w 1095105"/>
                <a:gd name="connsiteY173" fmla="*/ 0 h 523433"/>
                <a:gd name="connsiteX174" fmla="*/ 421926 w 1095105"/>
                <a:gd name="connsiteY174" fmla="*/ 0 h 523433"/>
                <a:gd name="connsiteX175" fmla="*/ 451549 w 1095105"/>
                <a:gd name="connsiteY175" fmla="*/ 0 h 523433"/>
                <a:gd name="connsiteX176" fmla="*/ 481037 w 1095105"/>
                <a:gd name="connsiteY176" fmla="*/ 0 h 523433"/>
                <a:gd name="connsiteX177" fmla="*/ 510660 w 1095105"/>
                <a:gd name="connsiteY177" fmla="*/ 0 h 523433"/>
                <a:gd name="connsiteX178" fmla="*/ 540147 w 1095105"/>
                <a:gd name="connsiteY178" fmla="*/ 0 h 523433"/>
                <a:gd name="connsiteX179" fmla="*/ 569770 w 1095105"/>
                <a:gd name="connsiteY179" fmla="*/ 0 h 523433"/>
                <a:gd name="connsiteX180" fmla="*/ 599393 w 1095105"/>
                <a:gd name="connsiteY180" fmla="*/ 0 h 523433"/>
                <a:gd name="connsiteX181" fmla="*/ 628881 w 1095105"/>
                <a:gd name="connsiteY181" fmla="*/ 0 h 523433"/>
                <a:gd name="connsiteX182" fmla="*/ 658504 w 1095105"/>
                <a:gd name="connsiteY182" fmla="*/ 0 h 523433"/>
                <a:gd name="connsiteX183" fmla="*/ 687991 w 1095105"/>
                <a:gd name="connsiteY183" fmla="*/ 0 h 523433"/>
                <a:gd name="connsiteX184" fmla="*/ 717614 w 1095105"/>
                <a:gd name="connsiteY184" fmla="*/ 0 h 523433"/>
                <a:gd name="connsiteX185" fmla="*/ 747101 w 1095105"/>
                <a:gd name="connsiteY185" fmla="*/ 0 h 523433"/>
                <a:gd name="connsiteX186" fmla="*/ 776725 w 1095105"/>
                <a:gd name="connsiteY186" fmla="*/ 0 h 523433"/>
                <a:gd name="connsiteX187" fmla="*/ 806212 w 1095105"/>
                <a:gd name="connsiteY187" fmla="*/ 0 h 523433"/>
                <a:gd name="connsiteX188" fmla="*/ 835835 w 1095105"/>
                <a:gd name="connsiteY188" fmla="*/ 0 h 523433"/>
                <a:gd name="connsiteX189" fmla="*/ 865322 w 1095105"/>
                <a:gd name="connsiteY189" fmla="*/ 0 h 523433"/>
                <a:gd name="connsiteX190" fmla="*/ 894945 w 1095105"/>
                <a:gd name="connsiteY190" fmla="*/ 0 h 523433"/>
                <a:gd name="connsiteX191" fmla="*/ 924433 w 1095105"/>
                <a:gd name="connsiteY191" fmla="*/ 0 h 523433"/>
                <a:gd name="connsiteX192" fmla="*/ 954056 w 1095105"/>
                <a:gd name="connsiteY192" fmla="*/ 0 h 523433"/>
                <a:gd name="connsiteX193" fmla="*/ 983543 w 1095105"/>
                <a:gd name="connsiteY193" fmla="*/ 0 h 523433"/>
                <a:gd name="connsiteX194" fmla="*/ 1013166 w 1095105"/>
                <a:gd name="connsiteY194" fmla="*/ 0 h 523433"/>
                <a:gd name="connsiteX195" fmla="*/ 1042653 w 1095105"/>
                <a:gd name="connsiteY195" fmla="*/ 0 h 523433"/>
                <a:gd name="connsiteX196" fmla="*/ 1072277 w 1095105"/>
                <a:gd name="connsiteY196" fmla="*/ 0 h 523433"/>
                <a:gd name="connsiteX197" fmla="*/ 1072277 w 1095105"/>
                <a:gd name="connsiteY197" fmla="*/ 19976 h 523433"/>
                <a:gd name="connsiteX198" fmla="*/ 1072277 w 1095105"/>
                <a:gd name="connsiteY198" fmla="*/ 39815 h 523433"/>
                <a:gd name="connsiteX199" fmla="*/ 1072277 w 1095105"/>
                <a:gd name="connsiteY199" fmla="*/ 59790 h 523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</a:cxnLst>
              <a:rect l="l" t="t" r="r" b="b"/>
              <a:pathLst>
                <a:path w="1095105" h="523433">
                  <a:moveTo>
                    <a:pt x="1072277" y="79494"/>
                  </a:moveTo>
                  <a:lnTo>
                    <a:pt x="1075130" y="101642"/>
                  </a:lnTo>
                  <a:lnTo>
                    <a:pt x="1077984" y="123521"/>
                  </a:lnTo>
                  <a:lnTo>
                    <a:pt x="1080837" y="145534"/>
                  </a:lnTo>
                  <a:lnTo>
                    <a:pt x="1083691" y="167412"/>
                  </a:lnTo>
                  <a:lnTo>
                    <a:pt x="1086545" y="189289"/>
                  </a:lnTo>
                  <a:lnTo>
                    <a:pt x="1089398" y="211167"/>
                  </a:lnTo>
                  <a:lnTo>
                    <a:pt x="1092252" y="232909"/>
                  </a:lnTo>
                  <a:lnTo>
                    <a:pt x="1095106" y="254786"/>
                  </a:lnTo>
                  <a:lnTo>
                    <a:pt x="1094834" y="271636"/>
                  </a:lnTo>
                  <a:lnTo>
                    <a:pt x="1094426" y="288622"/>
                  </a:lnTo>
                  <a:lnTo>
                    <a:pt x="1094154" y="305608"/>
                  </a:lnTo>
                  <a:lnTo>
                    <a:pt x="1093746" y="322457"/>
                  </a:lnTo>
                  <a:lnTo>
                    <a:pt x="1093339" y="339308"/>
                  </a:lnTo>
                  <a:lnTo>
                    <a:pt x="1093067" y="356158"/>
                  </a:lnTo>
                  <a:lnTo>
                    <a:pt x="1092660" y="373007"/>
                  </a:lnTo>
                  <a:lnTo>
                    <a:pt x="1092252" y="389857"/>
                  </a:lnTo>
                  <a:lnTo>
                    <a:pt x="1091980" y="406571"/>
                  </a:lnTo>
                  <a:lnTo>
                    <a:pt x="1091573" y="423421"/>
                  </a:lnTo>
                  <a:lnTo>
                    <a:pt x="1091165" y="440135"/>
                  </a:lnTo>
                  <a:lnTo>
                    <a:pt x="1090893" y="456849"/>
                  </a:lnTo>
                  <a:lnTo>
                    <a:pt x="1090485" y="473563"/>
                  </a:lnTo>
                  <a:lnTo>
                    <a:pt x="1090078" y="490141"/>
                  </a:lnTo>
                  <a:lnTo>
                    <a:pt x="1089806" y="506855"/>
                  </a:lnTo>
                  <a:lnTo>
                    <a:pt x="1089398" y="523433"/>
                  </a:lnTo>
                  <a:lnTo>
                    <a:pt x="1060590" y="515688"/>
                  </a:lnTo>
                  <a:lnTo>
                    <a:pt x="1053389" y="510796"/>
                  </a:lnTo>
                  <a:lnTo>
                    <a:pt x="1040071" y="505088"/>
                  </a:lnTo>
                  <a:lnTo>
                    <a:pt x="1028249" y="493674"/>
                  </a:lnTo>
                  <a:lnTo>
                    <a:pt x="1004741" y="479270"/>
                  </a:lnTo>
                  <a:lnTo>
                    <a:pt x="995773" y="475873"/>
                  </a:lnTo>
                  <a:lnTo>
                    <a:pt x="992919" y="476280"/>
                  </a:lnTo>
                  <a:lnTo>
                    <a:pt x="988163" y="483347"/>
                  </a:lnTo>
                  <a:lnTo>
                    <a:pt x="975525" y="488918"/>
                  </a:lnTo>
                  <a:lnTo>
                    <a:pt x="968731" y="489054"/>
                  </a:lnTo>
                  <a:lnTo>
                    <a:pt x="956502" y="487016"/>
                  </a:lnTo>
                  <a:lnTo>
                    <a:pt x="954056" y="485249"/>
                  </a:lnTo>
                  <a:lnTo>
                    <a:pt x="952289" y="480901"/>
                  </a:lnTo>
                  <a:lnTo>
                    <a:pt x="947398" y="478047"/>
                  </a:lnTo>
                  <a:lnTo>
                    <a:pt x="943728" y="480358"/>
                  </a:lnTo>
                  <a:lnTo>
                    <a:pt x="925791" y="486201"/>
                  </a:lnTo>
                  <a:lnTo>
                    <a:pt x="923210" y="490413"/>
                  </a:lnTo>
                  <a:lnTo>
                    <a:pt x="913018" y="490549"/>
                  </a:lnTo>
                  <a:lnTo>
                    <a:pt x="902963" y="487559"/>
                  </a:lnTo>
                  <a:lnTo>
                    <a:pt x="877688" y="496935"/>
                  </a:lnTo>
                  <a:lnTo>
                    <a:pt x="868991" y="504273"/>
                  </a:lnTo>
                  <a:lnTo>
                    <a:pt x="859887" y="506719"/>
                  </a:lnTo>
                  <a:lnTo>
                    <a:pt x="855267" y="513921"/>
                  </a:lnTo>
                  <a:lnTo>
                    <a:pt x="852413" y="512834"/>
                  </a:lnTo>
                  <a:lnTo>
                    <a:pt x="842901" y="504002"/>
                  </a:lnTo>
                  <a:lnTo>
                    <a:pt x="833253" y="501420"/>
                  </a:lnTo>
                  <a:lnTo>
                    <a:pt x="819801" y="492723"/>
                  </a:lnTo>
                  <a:lnTo>
                    <a:pt x="819392" y="484977"/>
                  </a:lnTo>
                  <a:lnTo>
                    <a:pt x="817898" y="484026"/>
                  </a:lnTo>
                  <a:lnTo>
                    <a:pt x="815588" y="483211"/>
                  </a:lnTo>
                  <a:lnTo>
                    <a:pt x="812598" y="483890"/>
                  </a:lnTo>
                  <a:lnTo>
                    <a:pt x="806755" y="490549"/>
                  </a:lnTo>
                  <a:lnTo>
                    <a:pt x="803358" y="492180"/>
                  </a:lnTo>
                  <a:lnTo>
                    <a:pt x="800097" y="491908"/>
                  </a:lnTo>
                  <a:lnTo>
                    <a:pt x="787052" y="487559"/>
                  </a:lnTo>
                  <a:lnTo>
                    <a:pt x="781617" y="479677"/>
                  </a:lnTo>
                  <a:lnTo>
                    <a:pt x="779035" y="477232"/>
                  </a:lnTo>
                  <a:lnTo>
                    <a:pt x="776045" y="476688"/>
                  </a:lnTo>
                  <a:lnTo>
                    <a:pt x="770474" y="479134"/>
                  </a:lnTo>
                  <a:lnTo>
                    <a:pt x="767349" y="487695"/>
                  </a:lnTo>
                  <a:lnTo>
                    <a:pt x="764767" y="490141"/>
                  </a:lnTo>
                  <a:lnTo>
                    <a:pt x="759467" y="491499"/>
                  </a:lnTo>
                  <a:lnTo>
                    <a:pt x="759739" y="495848"/>
                  </a:lnTo>
                  <a:lnTo>
                    <a:pt x="754983" y="507806"/>
                  </a:lnTo>
                  <a:lnTo>
                    <a:pt x="752401" y="510252"/>
                  </a:lnTo>
                  <a:lnTo>
                    <a:pt x="749004" y="509845"/>
                  </a:lnTo>
                  <a:lnTo>
                    <a:pt x="745606" y="506855"/>
                  </a:lnTo>
                  <a:lnTo>
                    <a:pt x="743025" y="502642"/>
                  </a:lnTo>
                  <a:lnTo>
                    <a:pt x="741938" y="498974"/>
                  </a:lnTo>
                  <a:lnTo>
                    <a:pt x="743840" y="489598"/>
                  </a:lnTo>
                  <a:lnTo>
                    <a:pt x="742617" y="486337"/>
                  </a:lnTo>
                  <a:lnTo>
                    <a:pt x="740036" y="485385"/>
                  </a:lnTo>
                  <a:lnTo>
                    <a:pt x="733784" y="489869"/>
                  </a:lnTo>
                  <a:lnTo>
                    <a:pt x="728213" y="489598"/>
                  </a:lnTo>
                  <a:lnTo>
                    <a:pt x="721011" y="494081"/>
                  </a:lnTo>
                  <a:lnTo>
                    <a:pt x="716663" y="495441"/>
                  </a:lnTo>
                  <a:lnTo>
                    <a:pt x="712586" y="494353"/>
                  </a:lnTo>
                  <a:lnTo>
                    <a:pt x="705928" y="487152"/>
                  </a:lnTo>
                  <a:lnTo>
                    <a:pt x="694513" y="482531"/>
                  </a:lnTo>
                  <a:lnTo>
                    <a:pt x="690030" y="473970"/>
                  </a:lnTo>
                  <a:lnTo>
                    <a:pt x="687991" y="471525"/>
                  </a:lnTo>
                  <a:lnTo>
                    <a:pt x="685545" y="470845"/>
                  </a:lnTo>
                  <a:lnTo>
                    <a:pt x="683099" y="471117"/>
                  </a:lnTo>
                  <a:lnTo>
                    <a:pt x="679023" y="473834"/>
                  </a:lnTo>
                  <a:lnTo>
                    <a:pt x="665841" y="485113"/>
                  </a:lnTo>
                  <a:lnTo>
                    <a:pt x="659862" y="488646"/>
                  </a:lnTo>
                  <a:lnTo>
                    <a:pt x="654699" y="489326"/>
                  </a:lnTo>
                  <a:lnTo>
                    <a:pt x="649671" y="488238"/>
                  </a:lnTo>
                  <a:lnTo>
                    <a:pt x="646546" y="485385"/>
                  </a:lnTo>
                  <a:lnTo>
                    <a:pt x="646002" y="473970"/>
                  </a:lnTo>
                  <a:lnTo>
                    <a:pt x="643013" y="470573"/>
                  </a:lnTo>
                  <a:lnTo>
                    <a:pt x="630783" y="463372"/>
                  </a:lnTo>
                  <a:lnTo>
                    <a:pt x="628201" y="456713"/>
                  </a:lnTo>
                  <a:lnTo>
                    <a:pt x="627114" y="447337"/>
                  </a:lnTo>
                  <a:lnTo>
                    <a:pt x="612302" y="448832"/>
                  </a:lnTo>
                  <a:lnTo>
                    <a:pt x="594094" y="447881"/>
                  </a:lnTo>
                  <a:lnTo>
                    <a:pt x="585940" y="456033"/>
                  </a:lnTo>
                  <a:lnTo>
                    <a:pt x="581592" y="457528"/>
                  </a:lnTo>
                  <a:lnTo>
                    <a:pt x="576564" y="455897"/>
                  </a:lnTo>
                  <a:lnTo>
                    <a:pt x="561889" y="444755"/>
                  </a:lnTo>
                  <a:lnTo>
                    <a:pt x="546262" y="447065"/>
                  </a:lnTo>
                  <a:lnTo>
                    <a:pt x="537429" y="445842"/>
                  </a:lnTo>
                  <a:lnTo>
                    <a:pt x="515688" y="437553"/>
                  </a:lnTo>
                  <a:lnTo>
                    <a:pt x="498702" y="436738"/>
                  </a:lnTo>
                  <a:lnTo>
                    <a:pt x="491635" y="435243"/>
                  </a:lnTo>
                  <a:lnTo>
                    <a:pt x="487831" y="433341"/>
                  </a:lnTo>
                  <a:lnTo>
                    <a:pt x="486201" y="420567"/>
                  </a:lnTo>
                  <a:lnTo>
                    <a:pt x="479406" y="409833"/>
                  </a:lnTo>
                  <a:lnTo>
                    <a:pt x="477232" y="406843"/>
                  </a:lnTo>
                  <a:lnTo>
                    <a:pt x="465682" y="399369"/>
                  </a:lnTo>
                  <a:lnTo>
                    <a:pt x="463779" y="399097"/>
                  </a:lnTo>
                  <a:lnTo>
                    <a:pt x="462556" y="400728"/>
                  </a:lnTo>
                  <a:lnTo>
                    <a:pt x="459975" y="409289"/>
                  </a:lnTo>
                  <a:lnTo>
                    <a:pt x="456441" y="409697"/>
                  </a:lnTo>
                  <a:lnTo>
                    <a:pt x="443124" y="407251"/>
                  </a:lnTo>
                  <a:lnTo>
                    <a:pt x="430895" y="409833"/>
                  </a:lnTo>
                  <a:lnTo>
                    <a:pt x="424101" y="405620"/>
                  </a:lnTo>
                  <a:lnTo>
                    <a:pt x="400864" y="385917"/>
                  </a:lnTo>
                  <a:lnTo>
                    <a:pt x="391488" y="380753"/>
                  </a:lnTo>
                  <a:lnTo>
                    <a:pt x="383878" y="379122"/>
                  </a:lnTo>
                  <a:lnTo>
                    <a:pt x="383878" y="360642"/>
                  </a:lnTo>
                  <a:lnTo>
                    <a:pt x="383878" y="342161"/>
                  </a:lnTo>
                  <a:lnTo>
                    <a:pt x="383878" y="323545"/>
                  </a:lnTo>
                  <a:lnTo>
                    <a:pt x="383878" y="304928"/>
                  </a:lnTo>
                  <a:lnTo>
                    <a:pt x="383742" y="286312"/>
                  </a:lnTo>
                  <a:lnTo>
                    <a:pt x="383742" y="267696"/>
                  </a:lnTo>
                  <a:lnTo>
                    <a:pt x="383742" y="248943"/>
                  </a:lnTo>
                  <a:lnTo>
                    <a:pt x="383742" y="230191"/>
                  </a:lnTo>
                  <a:lnTo>
                    <a:pt x="383742" y="211575"/>
                  </a:lnTo>
                  <a:lnTo>
                    <a:pt x="383742" y="192686"/>
                  </a:lnTo>
                  <a:lnTo>
                    <a:pt x="383606" y="173934"/>
                  </a:lnTo>
                  <a:lnTo>
                    <a:pt x="383606" y="155182"/>
                  </a:lnTo>
                  <a:lnTo>
                    <a:pt x="383606" y="136294"/>
                  </a:lnTo>
                  <a:lnTo>
                    <a:pt x="383606" y="117406"/>
                  </a:lnTo>
                  <a:lnTo>
                    <a:pt x="383606" y="98517"/>
                  </a:lnTo>
                  <a:lnTo>
                    <a:pt x="383471" y="79494"/>
                  </a:lnTo>
                  <a:lnTo>
                    <a:pt x="359555" y="79494"/>
                  </a:lnTo>
                  <a:lnTo>
                    <a:pt x="335639" y="79494"/>
                  </a:lnTo>
                  <a:lnTo>
                    <a:pt x="311587" y="79494"/>
                  </a:lnTo>
                  <a:lnTo>
                    <a:pt x="287670" y="79494"/>
                  </a:lnTo>
                  <a:lnTo>
                    <a:pt x="263755" y="79494"/>
                  </a:lnTo>
                  <a:lnTo>
                    <a:pt x="239703" y="79494"/>
                  </a:lnTo>
                  <a:lnTo>
                    <a:pt x="215787" y="79494"/>
                  </a:lnTo>
                  <a:lnTo>
                    <a:pt x="191735" y="79494"/>
                  </a:lnTo>
                  <a:lnTo>
                    <a:pt x="167820" y="79494"/>
                  </a:lnTo>
                  <a:lnTo>
                    <a:pt x="143904" y="79494"/>
                  </a:lnTo>
                  <a:lnTo>
                    <a:pt x="119852" y="79494"/>
                  </a:lnTo>
                  <a:lnTo>
                    <a:pt x="95935" y="79494"/>
                  </a:lnTo>
                  <a:lnTo>
                    <a:pt x="71883" y="79494"/>
                  </a:lnTo>
                  <a:lnTo>
                    <a:pt x="47968" y="79494"/>
                  </a:lnTo>
                  <a:lnTo>
                    <a:pt x="24052" y="79494"/>
                  </a:lnTo>
                  <a:lnTo>
                    <a:pt x="0" y="79494"/>
                  </a:lnTo>
                  <a:lnTo>
                    <a:pt x="0" y="59654"/>
                  </a:lnTo>
                  <a:lnTo>
                    <a:pt x="0" y="39815"/>
                  </a:lnTo>
                  <a:lnTo>
                    <a:pt x="0" y="19976"/>
                  </a:lnTo>
                  <a:lnTo>
                    <a:pt x="0" y="0"/>
                  </a:lnTo>
                  <a:lnTo>
                    <a:pt x="31526" y="0"/>
                  </a:lnTo>
                  <a:lnTo>
                    <a:pt x="63187" y="0"/>
                  </a:lnTo>
                  <a:lnTo>
                    <a:pt x="94713" y="0"/>
                  </a:lnTo>
                  <a:lnTo>
                    <a:pt x="126374" y="0"/>
                  </a:lnTo>
                  <a:lnTo>
                    <a:pt x="155862" y="0"/>
                  </a:lnTo>
                  <a:lnTo>
                    <a:pt x="185485" y="0"/>
                  </a:lnTo>
                  <a:lnTo>
                    <a:pt x="215108" y="0"/>
                  </a:lnTo>
                  <a:lnTo>
                    <a:pt x="244595" y="0"/>
                  </a:lnTo>
                  <a:lnTo>
                    <a:pt x="274218" y="0"/>
                  </a:lnTo>
                  <a:lnTo>
                    <a:pt x="303706" y="0"/>
                  </a:lnTo>
                  <a:lnTo>
                    <a:pt x="333329" y="0"/>
                  </a:lnTo>
                  <a:lnTo>
                    <a:pt x="362816" y="0"/>
                  </a:lnTo>
                  <a:lnTo>
                    <a:pt x="392439" y="0"/>
                  </a:lnTo>
                  <a:lnTo>
                    <a:pt x="421926" y="0"/>
                  </a:lnTo>
                  <a:lnTo>
                    <a:pt x="451549" y="0"/>
                  </a:lnTo>
                  <a:lnTo>
                    <a:pt x="481037" y="0"/>
                  </a:lnTo>
                  <a:lnTo>
                    <a:pt x="510660" y="0"/>
                  </a:lnTo>
                  <a:lnTo>
                    <a:pt x="540147" y="0"/>
                  </a:lnTo>
                  <a:lnTo>
                    <a:pt x="569770" y="0"/>
                  </a:lnTo>
                  <a:lnTo>
                    <a:pt x="599393" y="0"/>
                  </a:lnTo>
                  <a:lnTo>
                    <a:pt x="628881" y="0"/>
                  </a:lnTo>
                  <a:lnTo>
                    <a:pt x="658504" y="0"/>
                  </a:lnTo>
                  <a:lnTo>
                    <a:pt x="687991" y="0"/>
                  </a:lnTo>
                  <a:lnTo>
                    <a:pt x="717614" y="0"/>
                  </a:lnTo>
                  <a:lnTo>
                    <a:pt x="747101" y="0"/>
                  </a:lnTo>
                  <a:lnTo>
                    <a:pt x="776725" y="0"/>
                  </a:lnTo>
                  <a:lnTo>
                    <a:pt x="806212" y="0"/>
                  </a:lnTo>
                  <a:lnTo>
                    <a:pt x="835835" y="0"/>
                  </a:lnTo>
                  <a:lnTo>
                    <a:pt x="865322" y="0"/>
                  </a:lnTo>
                  <a:lnTo>
                    <a:pt x="894945" y="0"/>
                  </a:lnTo>
                  <a:lnTo>
                    <a:pt x="924433" y="0"/>
                  </a:lnTo>
                  <a:lnTo>
                    <a:pt x="954056" y="0"/>
                  </a:lnTo>
                  <a:lnTo>
                    <a:pt x="983543" y="0"/>
                  </a:lnTo>
                  <a:lnTo>
                    <a:pt x="1013166" y="0"/>
                  </a:lnTo>
                  <a:lnTo>
                    <a:pt x="1042653" y="0"/>
                  </a:lnTo>
                  <a:lnTo>
                    <a:pt x="1072277" y="0"/>
                  </a:lnTo>
                  <a:lnTo>
                    <a:pt x="1072277" y="19976"/>
                  </a:lnTo>
                  <a:lnTo>
                    <a:pt x="1072277" y="39815"/>
                  </a:lnTo>
                  <a:lnTo>
                    <a:pt x="1072277" y="5979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8FD4F37F-0A9F-F822-E375-0FF9ADF09DBA}"/>
                </a:ext>
              </a:extLst>
            </p:cNvPr>
            <p:cNvSpPr/>
            <p:nvPr/>
          </p:nvSpPr>
          <p:spPr>
            <a:xfrm>
              <a:off x="10414004" y="7841707"/>
              <a:ext cx="1031374" cy="750634"/>
            </a:xfrm>
            <a:custGeom>
              <a:avLst/>
              <a:gdLst>
                <a:gd name="connsiteX0" fmla="*/ 168771 w 1031374"/>
                <a:gd name="connsiteY0" fmla="*/ 13181 h 750634"/>
                <a:gd name="connsiteX1" fmla="*/ 181544 w 1031374"/>
                <a:gd name="connsiteY1" fmla="*/ 8561 h 750634"/>
                <a:gd name="connsiteX2" fmla="*/ 191599 w 1031374"/>
                <a:gd name="connsiteY2" fmla="*/ 12094 h 750634"/>
                <a:gd name="connsiteX3" fmla="*/ 204373 w 1031374"/>
                <a:gd name="connsiteY3" fmla="*/ 20383 h 750634"/>
                <a:gd name="connsiteX4" fmla="*/ 217010 w 1031374"/>
                <a:gd name="connsiteY4" fmla="*/ 45522 h 750634"/>
                <a:gd name="connsiteX5" fmla="*/ 229375 w 1031374"/>
                <a:gd name="connsiteY5" fmla="*/ 87239 h 750634"/>
                <a:gd name="connsiteX6" fmla="*/ 232093 w 1031374"/>
                <a:gd name="connsiteY6" fmla="*/ 101099 h 750634"/>
                <a:gd name="connsiteX7" fmla="*/ 241741 w 1031374"/>
                <a:gd name="connsiteY7" fmla="*/ 109660 h 750634"/>
                <a:gd name="connsiteX8" fmla="*/ 253155 w 1031374"/>
                <a:gd name="connsiteY8" fmla="*/ 110068 h 750634"/>
                <a:gd name="connsiteX9" fmla="*/ 298949 w 1031374"/>
                <a:gd name="connsiteY9" fmla="*/ 116183 h 750634"/>
                <a:gd name="connsiteX10" fmla="*/ 305743 w 1031374"/>
                <a:gd name="connsiteY10" fmla="*/ 115775 h 750634"/>
                <a:gd name="connsiteX11" fmla="*/ 305743 w 1031374"/>
                <a:gd name="connsiteY11" fmla="*/ 115775 h 750634"/>
                <a:gd name="connsiteX12" fmla="*/ 314033 w 1031374"/>
                <a:gd name="connsiteY12" fmla="*/ 114144 h 750634"/>
                <a:gd name="connsiteX13" fmla="*/ 339987 w 1031374"/>
                <a:gd name="connsiteY13" fmla="*/ 98246 h 750634"/>
                <a:gd name="connsiteX14" fmla="*/ 368115 w 1031374"/>
                <a:gd name="connsiteY14" fmla="*/ 93082 h 750634"/>
                <a:gd name="connsiteX15" fmla="*/ 401407 w 1031374"/>
                <a:gd name="connsiteY15" fmla="*/ 94169 h 750634"/>
                <a:gd name="connsiteX16" fmla="*/ 421790 w 1031374"/>
                <a:gd name="connsiteY16" fmla="*/ 98789 h 750634"/>
                <a:gd name="connsiteX17" fmla="*/ 429264 w 1031374"/>
                <a:gd name="connsiteY17" fmla="*/ 106671 h 750634"/>
                <a:gd name="connsiteX18" fmla="*/ 447065 w 1031374"/>
                <a:gd name="connsiteY18" fmla="*/ 107486 h 750634"/>
                <a:gd name="connsiteX19" fmla="*/ 489189 w 1031374"/>
                <a:gd name="connsiteY19" fmla="*/ 98246 h 750634"/>
                <a:gd name="connsiteX20" fmla="*/ 535798 w 1031374"/>
                <a:gd name="connsiteY20" fmla="*/ 91723 h 750634"/>
                <a:gd name="connsiteX21" fmla="*/ 560801 w 1031374"/>
                <a:gd name="connsiteY21" fmla="*/ 85065 h 750634"/>
                <a:gd name="connsiteX22" fmla="*/ 589202 w 1031374"/>
                <a:gd name="connsiteY22" fmla="*/ 71205 h 750634"/>
                <a:gd name="connsiteX23" fmla="*/ 653748 w 1031374"/>
                <a:gd name="connsiteY23" fmla="*/ 53539 h 750634"/>
                <a:gd name="connsiteX24" fmla="*/ 685953 w 1031374"/>
                <a:gd name="connsiteY24" fmla="*/ 51501 h 750634"/>
                <a:gd name="connsiteX25" fmla="*/ 702258 w 1031374"/>
                <a:gd name="connsiteY25" fmla="*/ 44843 h 750634"/>
                <a:gd name="connsiteX26" fmla="*/ 706064 w 1031374"/>
                <a:gd name="connsiteY26" fmla="*/ 41445 h 750634"/>
                <a:gd name="connsiteX27" fmla="*/ 708373 w 1031374"/>
                <a:gd name="connsiteY27" fmla="*/ 41309 h 750634"/>
                <a:gd name="connsiteX28" fmla="*/ 742345 w 1031374"/>
                <a:gd name="connsiteY28" fmla="*/ 41309 h 750634"/>
                <a:gd name="connsiteX29" fmla="*/ 776180 w 1031374"/>
                <a:gd name="connsiteY29" fmla="*/ 41309 h 750634"/>
                <a:gd name="connsiteX30" fmla="*/ 810152 w 1031374"/>
                <a:gd name="connsiteY30" fmla="*/ 41173 h 750634"/>
                <a:gd name="connsiteX31" fmla="*/ 844123 w 1031374"/>
                <a:gd name="connsiteY31" fmla="*/ 41173 h 750634"/>
                <a:gd name="connsiteX32" fmla="*/ 878095 w 1031374"/>
                <a:gd name="connsiteY32" fmla="*/ 41173 h 750634"/>
                <a:gd name="connsiteX33" fmla="*/ 912066 w 1031374"/>
                <a:gd name="connsiteY33" fmla="*/ 41038 h 750634"/>
                <a:gd name="connsiteX34" fmla="*/ 946038 w 1031374"/>
                <a:gd name="connsiteY34" fmla="*/ 41038 h 750634"/>
                <a:gd name="connsiteX35" fmla="*/ 977700 w 1031374"/>
                <a:gd name="connsiteY35" fmla="*/ 41038 h 750634"/>
                <a:gd name="connsiteX36" fmla="*/ 981233 w 1031374"/>
                <a:gd name="connsiteY36" fmla="*/ 49055 h 750634"/>
                <a:gd name="connsiteX37" fmla="*/ 994549 w 1031374"/>
                <a:gd name="connsiteY37" fmla="*/ 64818 h 750634"/>
                <a:gd name="connsiteX38" fmla="*/ 1013438 w 1031374"/>
                <a:gd name="connsiteY38" fmla="*/ 78270 h 750634"/>
                <a:gd name="connsiteX39" fmla="*/ 1025803 w 1031374"/>
                <a:gd name="connsiteY39" fmla="*/ 92403 h 750634"/>
                <a:gd name="connsiteX40" fmla="*/ 1031375 w 1031374"/>
                <a:gd name="connsiteY40" fmla="*/ 107078 h 750634"/>
                <a:gd name="connsiteX41" fmla="*/ 1022135 w 1031374"/>
                <a:gd name="connsiteY41" fmla="*/ 140642 h 750634"/>
                <a:gd name="connsiteX42" fmla="*/ 998082 w 1031374"/>
                <a:gd name="connsiteY42" fmla="*/ 192822 h 750634"/>
                <a:gd name="connsiteX43" fmla="*/ 985037 w 1031374"/>
                <a:gd name="connsiteY43" fmla="*/ 225979 h 750634"/>
                <a:gd name="connsiteX44" fmla="*/ 982863 w 1031374"/>
                <a:gd name="connsiteY44" fmla="*/ 240382 h 750634"/>
                <a:gd name="connsiteX45" fmla="*/ 971041 w 1031374"/>
                <a:gd name="connsiteY45" fmla="*/ 264706 h 750634"/>
                <a:gd name="connsiteX46" fmla="*/ 949300 w 1031374"/>
                <a:gd name="connsiteY46" fmla="*/ 299085 h 750634"/>
                <a:gd name="connsiteX47" fmla="*/ 938700 w 1031374"/>
                <a:gd name="connsiteY47" fmla="*/ 324496 h 750634"/>
                <a:gd name="connsiteX48" fmla="*/ 939244 w 1031374"/>
                <a:gd name="connsiteY48" fmla="*/ 340938 h 750634"/>
                <a:gd name="connsiteX49" fmla="*/ 946582 w 1031374"/>
                <a:gd name="connsiteY49" fmla="*/ 350586 h 750634"/>
                <a:gd name="connsiteX50" fmla="*/ 960714 w 1031374"/>
                <a:gd name="connsiteY50" fmla="*/ 353168 h 750634"/>
                <a:gd name="connsiteX51" fmla="*/ 970498 w 1031374"/>
                <a:gd name="connsiteY51" fmla="*/ 358603 h 750634"/>
                <a:gd name="connsiteX52" fmla="*/ 975661 w 1031374"/>
                <a:gd name="connsiteY52" fmla="*/ 366621 h 750634"/>
                <a:gd name="connsiteX53" fmla="*/ 975797 w 1031374"/>
                <a:gd name="connsiteY53" fmla="*/ 374230 h 750634"/>
                <a:gd name="connsiteX54" fmla="*/ 970905 w 1031374"/>
                <a:gd name="connsiteY54" fmla="*/ 381024 h 750634"/>
                <a:gd name="connsiteX55" fmla="*/ 969547 w 1031374"/>
                <a:gd name="connsiteY55" fmla="*/ 388091 h 750634"/>
                <a:gd name="connsiteX56" fmla="*/ 971585 w 1031374"/>
                <a:gd name="connsiteY56" fmla="*/ 395428 h 750634"/>
                <a:gd name="connsiteX57" fmla="*/ 969954 w 1031374"/>
                <a:gd name="connsiteY57" fmla="*/ 408474 h 750634"/>
                <a:gd name="connsiteX58" fmla="*/ 961801 w 1031374"/>
                <a:gd name="connsiteY58" fmla="*/ 435107 h 750634"/>
                <a:gd name="connsiteX59" fmla="*/ 961937 w 1031374"/>
                <a:gd name="connsiteY59" fmla="*/ 436058 h 750634"/>
                <a:gd name="connsiteX60" fmla="*/ 961937 w 1031374"/>
                <a:gd name="connsiteY60" fmla="*/ 479270 h 750634"/>
                <a:gd name="connsiteX61" fmla="*/ 962072 w 1031374"/>
                <a:gd name="connsiteY61" fmla="*/ 518405 h 750634"/>
                <a:gd name="connsiteX62" fmla="*/ 962072 w 1031374"/>
                <a:gd name="connsiteY62" fmla="*/ 557540 h 750634"/>
                <a:gd name="connsiteX63" fmla="*/ 962072 w 1031374"/>
                <a:gd name="connsiteY63" fmla="*/ 596403 h 750634"/>
                <a:gd name="connsiteX64" fmla="*/ 962208 w 1031374"/>
                <a:gd name="connsiteY64" fmla="*/ 635132 h 750634"/>
                <a:gd name="connsiteX65" fmla="*/ 962208 w 1031374"/>
                <a:gd name="connsiteY65" fmla="*/ 673723 h 750634"/>
                <a:gd name="connsiteX66" fmla="*/ 962344 w 1031374"/>
                <a:gd name="connsiteY66" fmla="*/ 712315 h 750634"/>
                <a:gd name="connsiteX67" fmla="*/ 962344 w 1031374"/>
                <a:gd name="connsiteY67" fmla="*/ 750635 h 750634"/>
                <a:gd name="connsiteX68" fmla="*/ 914648 w 1031374"/>
                <a:gd name="connsiteY68" fmla="*/ 750635 h 750634"/>
                <a:gd name="connsiteX69" fmla="*/ 866952 w 1031374"/>
                <a:gd name="connsiteY69" fmla="*/ 750635 h 750634"/>
                <a:gd name="connsiteX70" fmla="*/ 819257 w 1031374"/>
                <a:gd name="connsiteY70" fmla="*/ 750635 h 750634"/>
                <a:gd name="connsiteX71" fmla="*/ 771425 w 1031374"/>
                <a:gd name="connsiteY71" fmla="*/ 750635 h 750634"/>
                <a:gd name="connsiteX72" fmla="*/ 723729 w 1031374"/>
                <a:gd name="connsiteY72" fmla="*/ 750635 h 750634"/>
                <a:gd name="connsiteX73" fmla="*/ 676032 w 1031374"/>
                <a:gd name="connsiteY73" fmla="*/ 750635 h 750634"/>
                <a:gd name="connsiteX74" fmla="*/ 628336 w 1031374"/>
                <a:gd name="connsiteY74" fmla="*/ 750635 h 750634"/>
                <a:gd name="connsiteX75" fmla="*/ 580641 w 1031374"/>
                <a:gd name="connsiteY75" fmla="*/ 750635 h 750634"/>
                <a:gd name="connsiteX76" fmla="*/ 546941 w 1031374"/>
                <a:gd name="connsiteY76" fmla="*/ 750635 h 750634"/>
                <a:gd name="connsiteX77" fmla="*/ 513105 w 1031374"/>
                <a:gd name="connsiteY77" fmla="*/ 750635 h 750634"/>
                <a:gd name="connsiteX78" fmla="*/ 479406 w 1031374"/>
                <a:gd name="connsiteY78" fmla="*/ 750635 h 750634"/>
                <a:gd name="connsiteX79" fmla="*/ 445706 w 1031374"/>
                <a:gd name="connsiteY79" fmla="*/ 750635 h 750634"/>
                <a:gd name="connsiteX80" fmla="*/ 412006 w 1031374"/>
                <a:gd name="connsiteY80" fmla="*/ 750635 h 750634"/>
                <a:gd name="connsiteX81" fmla="*/ 378307 w 1031374"/>
                <a:gd name="connsiteY81" fmla="*/ 750635 h 750634"/>
                <a:gd name="connsiteX82" fmla="*/ 344607 w 1031374"/>
                <a:gd name="connsiteY82" fmla="*/ 750635 h 750634"/>
                <a:gd name="connsiteX83" fmla="*/ 310771 w 1031374"/>
                <a:gd name="connsiteY83" fmla="*/ 750635 h 750634"/>
                <a:gd name="connsiteX84" fmla="*/ 277071 w 1031374"/>
                <a:gd name="connsiteY84" fmla="*/ 750635 h 750634"/>
                <a:gd name="connsiteX85" fmla="*/ 243372 w 1031374"/>
                <a:gd name="connsiteY85" fmla="*/ 750635 h 750634"/>
                <a:gd name="connsiteX86" fmla="*/ 209672 w 1031374"/>
                <a:gd name="connsiteY86" fmla="*/ 750635 h 750634"/>
                <a:gd name="connsiteX87" fmla="*/ 175972 w 1031374"/>
                <a:gd name="connsiteY87" fmla="*/ 750635 h 750634"/>
                <a:gd name="connsiteX88" fmla="*/ 142137 w 1031374"/>
                <a:gd name="connsiteY88" fmla="*/ 750635 h 750634"/>
                <a:gd name="connsiteX89" fmla="*/ 108437 w 1031374"/>
                <a:gd name="connsiteY89" fmla="*/ 750635 h 750634"/>
                <a:gd name="connsiteX90" fmla="*/ 74737 w 1031374"/>
                <a:gd name="connsiteY90" fmla="*/ 750635 h 750634"/>
                <a:gd name="connsiteX91" fmla="*/ 39815 w 1031374"/>
                <a:gd name="connsiteY91" fmla="*/ 750499 h 750634"/>
                <a:gd name="connsiteX92" fmla="*/ 23644 w 1031374"/>
                <a:gd name="connsiteY92" fmla="*/ 729572 h 750634"/>
                <a:gd name="connsiteX93" fmla="*/ 16578 w 1031374"/>
                <a:gd name="connsiteY93" fmla="*/ 698318 h 750634"/>
                <a:gd name="connsiteX94" fmla="*/ 15219 w 1031374"/>
                <a:gd name="connsiteY94" fmla="*/ 685137 h 750634"/>
                <a:gd name="connsiteX95" fmla="*/ 17121 w 1031374"/>
                <a:gd name="connsiteY95" fmla="*/ 650079 h 750634"/>
                <a:gd name="connsiteX96" fmla="*/ 12230 w 1031374"/>
                <a:gd name="connsiteY96" fmla="*/ 635132 h 750634"/>
                <a:gd name="connsiteX97" fmla="*/ 0 w 1031374"/>
                <a:gd name="connsiteY97" fmla="*/ 610400 h 750634"/>
                <a:gd name="connsiteX98" fmla="*/ 5299 w 1031374"/>
                <a:gd name="connsiteY98" fmla="*/ 588794 h 750634"/>
                <a:gd name="connsiteX99" fmla="*/ 10871 w 1031374"/>
                <a:gd name="connsiteY99" fmla="*/ 575613 h 750634"/>
                <a:gd name="connsiteX100" fmla="*/ 24731 w 1031374"/>
                <a:gd name="connsiteY100" fmla="*/ 518134 h 750634"/>
                <a:gd name="connsiteX101" fmla="*/ 27992 w 1031374"/>
                <a:gd name="connsiteY101" fmla="*/ 513513 h 750634"/>
                <a:gd name="connsiteX102" fmla="*/ 33835 w 1031374"/>
                <a:gd name="connsiteY102" fmla="*/ 513649 h 750634"/>
                <a:gd name="connsiteX103" fmla="*/ 43891 w 1031374"/>
                <a:gd name="connsiteY103" fmla="*/ 503730 h 750634"/>
                <a:gd name="connsiteX104" fmla="*/ 39271 w 1031374"/>
                <a:gd name="connsiteY104" fmla="*/ 501555 h 750634"/>
                <a:gd name="connsiteX105" fmla="*/ 32205 w 1031374"/>
                <a:gd name="connsiteY105" fmla="*/ 506176 h 750634"/>
                <a:gd name="connsiteX106" fmla="*/ 38456 w 1031374"/>
                <a:gd name="connsiteY106" fmla="*/ 483347 h 750634"/>
                <a:gd name="connsiteX107" fmla="*/ 45521 w 1031374"/>
                <a:gd name="connsiteY107" fmla="*/ 463643 h 750634"/>
                <a:gd name="connsiteX108" fmla="*/ 50006 w 1031374"/>
                <a:gd name="connsiteY108" fmla="*/ 456577 h 750634"/>
                <a:gd name="connsiteX109" fmla="*/ 52316 w 1031374"/>
                <a:gd name="connsiteY109" fmla="*/ 392167 h 750634"/>
                <a:gd name="connsiteX110" fmla="*/ 56393 w 1031374"/>
                <a:gd name="connsiteY110" fmla="*/ 342841 h 750634"/>
                <a:gd name="connsiteX111" fmla="*/ 63051 w 1031374"/>
                <a:gd name="connsiteY111" fmla="*/ 326398 h 750634"/>
                <a:gd name="connsiteX112" fmla="*/ 60741 w 1031374"/>
                <a:gd name="connsiteY112" fmla="*/ 309548 h 750634"/>
                <a:gd name="connsiteX113" fmla="*/ 63323 w 1031374"/>
                <a:gd name="connsiteY113" fmla="*/ 286584 h 750634"/>
                <a:gd name="connsiteX114" fmla="*/ 61420 w 1031374"/>
                <a:gd name="connsiteY114" fmla="*/ 263347 h 750634"/>
                <a:gd name="connsiteX115" fmla="*/ 75688 w 1031374"/>
                <a:gd name="connsiteY115" fmla="*/ 150834 h 750634"/>
                <a:gd name="connsiteX116" fmla="*/ 73786 w 1031374"/>
                <a:gd name="connsiteY116" fmla="*/ 137109 h 750634"/>
                <a:gd name="connsiteX117" fmla="*/ 78134 w 1031374"/>
                <a:gd name="connsiteY117" fmla="*/ 118765 h 750634"/>
                <a:gd name="connsiteX118" fmla="*/ 74058 w 1031374"/>
                <a:gd name="connsiteY118" fmla="*/ 70253 h 750634"/>
                <a:gd name="connsiteX119" fmla="*/ 75824 w 1031374"/>
                <a:gd name="connsiteY119" fmla="*/ 15627 h 750634"/>
                <a:gd name="connsiteX120" fmla="*/ 72291 w 1031374"/>
                <a:gd name="connsiteY120" fmla="*/ 8697 h 750634"/>
                <a:gd name="connsiteX121" fmla="*/ 70389 w 1031374"/>
                <a:gd name="connsiteY121" fmla="*/ 1087 h 750634"/>
                <a:gd name="connsiteX122" fmla="*/ 73786 w 1031374"/>
                <a:gd name="connsiteY122" fmla="*/ 0 h 750634"/>
                <a:gd name="connsiteX123" fmla="*/ 80308 w 1031374"/>
                <a:gd name="connsiteY123" fmla="*/ 8017 h 750634"/>
                <a:gd name="connsiteX124" fmla="*/ 110747 w 1031374"/>
                <a:gd name="connsiteY124" fmla="*/ 7882 h 750634"/>
                <a:gd name="connsiteX125" fmla="*/ 130315 w 1031374"/>
                <a:gd name="connsiteY125" fmla="*/ 544 h 750634"/>
                <a:gd name="connsiteX126" fmla="*/ 137381 w 1031374"/>
                <a:gd name="connsiteY126" fmla="*/ 2990 h 750634"/>
                <a:gd name="connsiteX127" fmla="*/ 145534 w 1031374"/>
                <a:gd name="connsiteY127" fmla="*/ 12909 h 750634"/>
                <a:gd name="connsiteX128" fmla="*/ 155861 w 1031374"/>
                <a:gd name="connsiteY128" fmla="*/ 14948 h 750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1031374" h="750634">
                  <a:moveTo>
                    <a:pt x="168771" y="13181"/>
                  </a:moveTo>
                  <a:lnTo>
                    <a:pt x="181544" y="8561"/>
                  </a:lnTo>
                  <a:lnTo>
                    <a:pt x="191599" y="12094"/>
                  </a:lnTo>
                  <a:lnTo>
                    <a:pt x="204373" y="20383"/>
                  </a:lnTo>
                  <a:lnTo>
                    <a:pt x="217010" y="45522"/>
                  </a:lnTo>
                  <a:lnTo>
                    <a:pt x="229375" y="87239"/>
                  </a:lnTo>
                  <a:lnTo>
                    <a:pt x="232093" y="101099"/>
                  </a:lnTo>
                  <a:lnTo>
                    <a:pt x="241741" y="109660"/>
                  </a:lnTo>
                  <a:lnTo>
                    <a:pt x="253155" y="110068"/>
                  </a:lnTo>
                  <a:lnTo>
                    <a:pt x="298949" y="116183"/>
                  </a:lnTo>
                  <a:lnTo>
                    <a:pt x="305743" y="115775"/>
                  </a:lnTo>
                  <a:lnTo>
                    <a:pt x="305743" y="115775"/>
                  </a:lnTo>
                  <a:lnTo>
                    <a:pt x="314033" y="114144"/>
                  </a:lnTo>
                  <a:lnTo>
                    <a:pt x="339987" y="98246"/>
                  </a:lnTo>
                  <a:lnTo>
                    <a:pt x="368115" y="93082"/>
                  </a:lnTo>
                  <a:lnTo>
                    <a:pt x="401407" y="94169"/>
                  </a:lnTo>
                  <a:lnTo>
                    <a:pt x="421790" y="98789"/>
                  </a:lnTo>
                  <a:lnTo>
                    <a:pt x="429264" y="106671"/>
                  </a:lnTo>
                  <a:lnTo>
                    <a:pt x="447065" y="107486"/>
                  </a:lnTo>
                  <a:lnTo>
                    <a:pt x="489189" y="98246"/>
                  </a:lnTo>
                  <a:lnTo>
                    <a:pt x="535798" y="91723"/>
                  </a:lnTo>
                  <a:lnTo>
                    <a:pt x="560801" y="85065"/>
                  </a:lnTo>
                  <a:lnTo>
                    <a:pt x="589202" y="71205"/>
                  </a:lnTo>
                  <a:lnTo>
                    <a:pt x="653748" y="53539"/>
                  </a:lnTo>
                  <a:lnTo>
                    <a:pt x="685953" y="51501"/>
                  </a:lnTo>
                  <a:lnTo>
                    <a:pt x="702258" y="44843"/>
                  </a:lnTo>
                  <a:lnTo>
                    <a:pt x="706064" y="41445"/>
                  </a:lnTo>
                  <a:lnTo>
                    <a:pt x="708373" y="41309"/>
                  </a:lnTo>
                  <a:lnTo>
                    <a:pt x="742345" y="41309"/>
                  </a:lnTo>
                  <a:lnTo>
                    <a:pt x="776180" y="41309"/>
                  </a:lnTo>
                  <a:lnTo>
                    <a:pt x="810152" y="41173"/>
                  </a:lnTo>
                  <a:lnTo>
                    <a:pt x="844123" y="41173"/>
                  </a:lnTo>
                  <a:lnTo>
                    <a:pt x="878095" y="41173"/>
                  </a:lnTo>
                  <a:lnTo>
                    <a:pt x="912066" y="41038"/>
                  </a:lnTo>
                  <a:lnTo>
                    <a:pt x="946038" y="41038"/>
                  </a:lnTo>
                  <a:lnTo>
                    <a:pt x="977700" y="41038"/>
                  </a:lnTo>
                  <a:lnTo>
                    <a:pt x="981233" y="49055"/>
                  </a:lnTo>
                  <a:lnTo>
                    <a:pt x="994549" y="64818"/>
                  </a:lnTo>
                  <a:lnTo>
                    <a:pt x="1013438" y="78270"/>
                  </a:lnTo>
                  <a:lnTo>
                    <a:pt x="1025803" y="92403"/>
                  </a:lnTo>
                  <a:lnTo>
                    <a:pt x="1031375" y="107078"/>
                  </a:lnTo>
                  <a:lnTo>
                    <a:pt x="1022135" y="140642"/>
                  </a:lnTo>
                  <a:lnTo>
                    <a:pt x="998082" y="192822"/>
                  </a:lnTo>
                  <a:lnTo>
                    <a:pt x="985037" y="225979"/>
                  </a:lnTo>
                  <a:lnTo>
                    <a:pt x="982863" y="240382"/>
                  </a:lnTo>
                  <a:lnTo>
                    <a:pt x="971041" y="264706"/>
                  </a:lnTo>
                  <a:lnTo>
                    <a:pt x="949300" y="299085"/>
                  </a:lnTo>
                  <a:lnTo>
                    <a:pt x="938700" y="324496"/>
                  </a:lnTo>
                  <a:lnTo>
                    <a:pt x="939244" y="340938"/>
                  </a:lnTo>
                  <a:lnTo>
                    <a:pt x="946582" y="350586"/>
                  </a:lnTo>
                  <a:lnTo>
                    <a:pt x="960714" y="353168"/>
                  </a:lnTo>
                  <a:lnTo>
                    <a:pt x="970498" y="358603"/>
                  </a:lnTo>
                  <a:lnTo>
                    <a:pt x="975661" y="366621"/>
                  </a:lnTo>
                  <a:lnTo>
                    <a:pt x="975797" y="374230"/>
                  </a:lnTo>
                  <a:lnTo>
                    <a:pt x="970905" y="381024"/>
                  </a:lnTo>
                  <a:lnTo>
                    <a:pt x="969547" y="388091"/>
                  </a:lnTo>
                  <a:lnTo>
                    <a:pt x="971585" y="395428"/>
                  </a:lnTo>
                  <a:lnTo>
                    <a:pt x="969954" y="408474"/>
                  </a:lnTo>
                  <a:lnTo>
                    <a:pt x="961801" y="435107"/>
                  </a:lnTo>
                  <a:lnTo>
                    <a:pt x="961937" y="436058"/>
                  </a:lnTo>
                  <a:lnTo>
                    <a:pt x="961937" y="479270"/>
                  </a:lnTo>
                  <a:lnTo>
                    <a:pt x="962072" y="518405"/>
                  </a:lnTo>
                  <a:lnTo>
                    <a:pt x="962072" y="557540"/>
                  </a:lnTo>
                  <a:lnTo>
                    <a:pt x="962072" y="596403"/>
                  </a:lnTo>
                  <a:lnTo>
                    <a:pt x="962208" y="635132"/>
                  </a:lnTo>
                  <a:lnTo>
                    <a:pt x="962208" y="673723"/>
                  </a:lnTo>
                  <a:lnTo>
                    <a:pt x="962344" y="712315"/>
                  </a:lnTo>
                  <a:lnTo>
                    <a:pt x="962344" y="750635"/>
                  </a:lnTo>
                  <a:lnTo>
                    <a:pt x="914648" y="750635"/>
                  </a:lnTo>
                  <a:lnTo>
                    <a:pt x="866952" y="750635"/>
                  </a:lnTo>
                  <a:lnTo>
                    <a:pt x="819257" y="750635"/>
                  </a:lnTo>
                  <a:lnTo>
                    <a:pt x="771425" y="750635"/>
                  </a:lnTo>
                  <a:lnTo>
                    <a:pt x="723729" y="750635"/>
                  </a:lnTo>
                  <a:lnTo>
                    <a:pt x="676032" y="750635"/>
                  </a:lnTo>
                  <a:lnTo>
                    <a:pt x="628336" y="750635"/>
                  </a:lnTo>
                  <a:lnTo>
                    <a:pt x="580641" y="750635"/>
                  </a:lnTo>
                  <a:lnTo>
                    <a:pt x="546941" y="750635"/>
                  </a:lnTo>
                  <a:lnTo>
                    <a:pt x="513105" y="750635"/>
                  </a:lnTo>
                  <a:lnTo>
                    <a:pt x="479406" y="750635"/>
                  </a:lnTo>
                  <a:lnTo>
                    <a:pt x="445706" y="750635"/>
                  </a:lnTo>
                  <a:lnTo>
                    <a:pt x="412006" y="750635"/>
                  </a:lnTo>
                  <a:lnTo>
                    <a:pt x="378307" y="750635"/>
                  </a:lnTo>
                  <a:lnTo>
                    <a:pt x="344607" y="750635"/>
                  </a:lnTo>
                  <a:lnTo>
                    <a:pt x="310771" y="750635"/>
                  </a:lnTo>
                  <a:lnTo>
                    <a:pt x="277071" y="750635"/>
                  </a:lnTo>
                  <a:lnTo>
                    <a:pt x="243372" y="750635"/>
                  </a:lnTo>
                  <a:lnTo>
                    <a:pt x="209672" y="750635"/>
                  </a:lnTo>
                  <a:lnTo>
                    <a:pt x="175972" y="750635"/>
                  </a:lnTo>
                  <a:lnTo>
                    <a:pt x="142137" y="750635"/>
                  </a:lnTo>
                  <a:lnTo>
                    <a:pt x="108437" y="750635"/>
                  </a:lnTo>
                  <a:lnTo>
                    <a:pt x="74737" y="750635"/>
                  </a:lnTo>
                  <a:lnTo>
                    <a:pt x="39815" y="750499"/>
                  </a:lnTo>
                  <a:lnTo>
                    <a:pt x="23644" y="729572"/>
                  </a:lnTo>
                  <a:lnTo>
                    <a:pt x="16578" y="698318"/>
                  </a:lnTo>
                  <a:lnTo>
                    <a:pt x="15219" y="685137"/>
                  </a:lnTo>
                  <a:lnTo>
                    <a:pt x="17121" y="650079"/>
                  </a:lnTo>
                  <a:lnTo>
                    <a:pt x="12230" y="635132"/>
                  </a:lnTo>
                  <a:lnTo>
                    <a:pt x="0" y="610400"/>
                  </a:lnTo>
                  <a:lnTo>
                    <a:pt x="5299" y="588794"/>
                  </a:lnTo>
                  <a:lnTo>
                    <a:pt x="10871" y="575613"/>
                  </a:lnTo>
                  <a:lnTo>
                    <a:pt x="24731" y="518134"/>
                  </a:lnTo>
                  <a:lnTo>
                    <a:pt x="27992" y="513513"/>
                  </a:lnTo>
                  <a:lnTo>
                    <a:pt x="33835" y="513649"/>
                  </a:lnTo>
                  <a:lnTo>
                    <a:pt x="43891" y="503730"/>
                  </a:lnTo>
                  <a:lnTo>
                    <a:pt x="39271" y="501555"/>
                  </a:lnTo>
                  <a:lnTo>
                    <a:pt x="32205" y="506176"/>
                  </a:lnTo>
                  <a:lnTo>
                    <a:pt x="38456" y="483347"/>
                  </a:lnTo>
                  <a:lnTo>
                    <a:pt x="45521" y="463643"/>
                  </a:lnTo>
                  <a:lnTo>
                    <a:pt x="50006" y="456577"/>
                  </a:lnTo>
                  <a:lnTo>
                    <a:pt x="52316" y="392167"/>
                  </a:lnTo>
                  <a:lnTo>
                    <a:pt x="56393" y="342841"/>
                  </a:lnTo>
                  <a:lnTo>
                    <a:pt x="63051" y="326398"/>
                  </a:lnTo>
                  <a:lnTo>
                    <a:pt x="60741" y="309548"/>
                  </a:lnTo>
                  <a:lnTo>
                    <a:pt x="63323" y="286584"/>
                  </a:lnTo>
                  <a:lnTo>
                    <a:pt x="61420" y="263347"/>
                  </a:lnTo>
                  <a:lnTo>
                    <a:pt x="75688" y="150834"/>
                  </a:lnTo>
                  <a:lnTo>
                    <a:pt x="73786" y="137109"/>
                  </a:lnTo>
                  <a:lnTo>
                    <a:pt x="78134" y="118765"/>
                  </a:lnTo>
                  <a:lnTo>
                    <a:pt x="74058" y="70253"/>
                  </a:lnTo>
                  <a:lnTo>
                    <a:pt x="75824" y="15627"/>
                  </a:lnTo>
                  <a:lnTo>
                    <a:pt x="72291" y="8697"/>
                  </a:lnTo>
                  <a:lnTo>
                    <a:pt x="70389" y="1087"/>
                  </a:lnTo>
                  <a:lnTo>
                    <a:pt x="73786" y="0"/>
                  </a:lnTo>
                  <a:lnTo>
                    <a:pt x="80308" y="8017"/>
                  </a:lnTo>
                  <a:lnTo>
                    <a:pt x="110747" y="7882"/>
                  </a:lnTo>
                  <a:lnTo>
                    <a:pt x="130315" y="544"/>
                  </a:lnTo>
                  <a:lnTo>
                    <a:pt x="137381" y="2990"/>
                  </a:lnTo>
                  <a:lnTo>
                    <a:pt x="145534" y="12909"/>
                  </a:lnTo>
                  <a:lnTo>
                    <a:pt x="155861" y="1494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E6B17FB-9938-5970-0AAA-1E6BD90A45A2}"/>
                </a:ext>
              </a:extLst>
            </p:cNvPr>
            <p:cNvSpPr/>
            <p:nvPr/>
          </p:nvSpPr>
          <p:spPr>
            <a:xfrm>
              <a:off x="16044848" y="8545052"/>
              <a:ext cx="744655" cy="431166"/>
            </a:xfrm>
            <a:custGeom>
              <a:avLst/>
              <a:gdLst>
                <a:gd name="connsiteX0" fmla="*/ 744655 w 744655"/>
                <a:gd name="connsiteY0" fmla="*/ 156949 h 431166"/>
                <a:gd name="connsiteX1" fmla="*/ 734600 w 744655"/>
                <a:gd name="connsiteY1" fmla="*/ 162520 h 431166"/>
                <a:gd name="connsiteX2" fmla="*/ 730116 w 744655"/>
                <a:gd name="connsiteY2" fmla="*/ 166460 h 431166"/>
                <a:gd name="connsiteX3" fmla="*/ 726447 w 744655"/>
                <a:gd name="connsiteY3" fmla="*/ 172032 h 431166"/>
                <a:gd name="connsiteX4" fmla="*/ 717343 w 744655"/>
                <a:gd name="connsiteY4" fmla="*/ 191328 h 431166"/>
                <a:gd name="connsiteX5" fmla="*/ 702123 w 744655"/>
                <a:gd name="connsiteY5" fmla="*/ 208722 h 431166"/>
                <a:gd name="connsiteX6" fmla="*/ 690437 w 744655"/>
                <a:gd name="connsiteY6" fmla="*/ 217690 h 431166"/>
                <a:gd name="connsiteX7" fmla="*/ 690437 w 744655"/>
                <a:gd name="connsiteY7" fmla="*/ 222310 h 431166"/>
                <a:gd name="connsiteX8" fmla="*/ 696552 w 744655"/>
                <a:gd name="connsiteY8" fmla="*/ 236985 h 431166"/>
                <a:gd name="connsiteX9" fmla="*/ 696416 w 744655"/>
                <a:gd name="connsiteY9" fmla="*/ 241742 h 431166"/>
                <a:gd name="connsiteX10" fmla="*/ 691796 w 744655"/>
                <a:gd name="connsiteY10" fmla="*/ 250846 h 431166"/>
                <a:gd name="connsiteX11" fmla="*/ 683778 w 744655"/>
                <a:gd name="connsiteY11" fmla="*/ 255330 h 431166"/>
                <a:gd name="connsiteX12" fmla="*/ 682420 w 744655"/>
                <a:gd name="connsiteY12" fmla="*/ 260630 h 431166"/>
                <a:gd name="connsiteX13" fmla="*/ 681605 w 744655"/>
                <a:gd name="connsiteY13" fmla="*/ 269734 h 431166"/>
                <a:gd name="connsiteX14" fmla="*/ 682012 w 744655"/>
                <a:gd name="connsiteY14" fmla="*/ 285497 h 431166"/>
                <a:gd name="connsiteX15" fmla="*/ 684322 w 744655"/>
                <a:gd name="connsiteY15" fmla="*/ 288758 h 431166"/>
                <a:gd name="connsiteX16" fmla="*/ 693698 w 744655"/>
                <a:gd name="connsiteY16" fmla="*/ 294330 h 431166"/>
                <a:gd name="connsiteX17" fmla="*/ 701716 w 744655"/>
                <a:gd name="connsiteY17" fmla="*/ 314985 h 431166"/>
                <a:gd name="connsiteX18" fmla="*/ 709189 w 744655"/>
                <a:gd name="connsiteY18" fmla="*/ 317430 h 431166"/>
                <a:gd name="connsiteX19" fmla="*/ 740036 w 744655"/>
                <a:gd name="connsiteY19" fmla="*/ 359419 h 431166"/>
                <a:gd name="connsiteX20" fmla="*/ 717750 w 744655"/>
                <a:gd name="connsiteY20" fmla="*/ 371785 h 431166"/>
                <a:gd name="connsiteX21" fmla="*/ 703074 w 744655"/>
                <a:gd name="connsiteY21" fmla="*/ 382247 h 431166"/>
                <a:gd name="connsiteX22" fmla="*/ 696688 w 744655"/>
                <a:gd name="connsiteY22" fmla="*/ 387819 h 431166"/>
                <a:gd name="connsiteX23" fmla="*/ 684051 w 744655"/>
                <a:gd name="connsiteY23" fmla="*/ 402630 h 431166"/>
                <a:gd name="connsiteX24" fmla="*/ 665162 w 744655"/>
                <a:gd name="connsiteY24" fmla="*/ 407523 h 431166"/>
                <a:gd name="connsiteX25" fmla="*/ 654835 w 744655"/>
                <a:gd name="connsiteY25" fmla="*/ 413094 h 431166"/>
                <a:gd name="connsiteX26" fmla="*/ 652253 w 744655"/>
                <a:gd name="connsiteY26" fmla="*/ 415676 h 431166"/>
                <a:gd name="connsiteX27" fmla="*/ 640839 w 744655"/>
                <a:gd name="connsiteY27" fmla="*/ 411055 h 431166"/>
                <a:gd name="connsiteX28" fmla="*/ 624940 w 744655"/>
                <a:gd name="connsiteY28" fmla="*/ 411735 h 431166"/>
                <a:gd name="connsiteX29" fmla="*/ 619505 w 744655"/>
                <a:gd name="connsiteY29" fmla="*/ 413773 h 431166"/>
                <a:gd name="connsiteX30" fmla="*/ 615428 w 744655"/>
                <a:gd name="connsiteY30" fmla="*/ 417849 h 431166"/>
                <a:gd name="connsiteX31" fmla="*/ 605780 w 744655"/>
                <a:gd name="connsiteY31" fmla="*/ 431167 h 431166"/>
                <a:gd name="connsiteX32" fmla="*/ 576293 w 744655"/>
                <a:gd name="connsiteY32" fmla="*/ 431167 h 431166"/>
                <a:gd name="connsiteX33" fmla="*/ 546670 w 744655"/>
                <a:gd name="connsiteY33" fmla="*/ 431167 h 431166"/>
                <a:gd name="connsiteX34" fmla="*/ 517182 w 744655"/>
                <a:gd name="connsiteY34" fmla="*/ 431167 h 431166"/>
                <a:gd name="connsiteX35" fmla="*/ 487695 w 744655"/>
                <a:gd name="connsiteY35" fmla="*/ 431167 h 431166"/>
                <a:gd name="connsiteX36" fmla="*/ 458208 w 744655"/>
                <a:gd name="connsiteY36" fmla="*/ 431167 h 431166"/>
                <a:gd name="connsiteX37" fmla="*/ 428585 w 744655"/>
                <a:gd name="connsiteY37" fmla="*/ 431167 h 431166"/>
                <a:gd name="connsiteX38" fmla="*/ 399097 w 744655"/>
                <a:gd name="connsiteY38" fmla="*/ 431167 h 431166"/>
                <a:gd name="connsiteX39" fmla="*/ 369610 w 744655"/>
                <a:gd name="connsiteY39" fmla="*/ 431167 h 431166"/>
                <a:gd name="connsiteX40" fmla="*/ 340123 w 744655"/>
                <a:gd name="connsiteY40" fmla="*/ 431167 h 431166"/>
                <a:gd name="connsiteX41" fmla="*/ 310500 w 744655"/>
                <a:gd name="connsiteY41" fmla="*/ 431167 h 431166"/>
                <a:gd name="connsiteX42" fmla="*/ 281012 w 744655"/>
                <a:gd name="connsiteY42" fmla="*/ 431167 h 431166"/>
                <a:gd name="connsiteX43" fmla="*/ 251525 w 744655"/>
                <a:gd name="connsiteY43" fmla="*/ 431167 h 431166"/>
                <a:gd name="connsiteX44" fmla="*/ 221902 w 744655"/>
                <a:gd name="connsiteY44" fmla="*/ 431167 h 431166"/>
                <a:gd name="connsiteX45" fmla="*/ 192415 w 744655"/>
                <a:gd name="connsiteY45" fmla="*/ 431167 h 431166"/>
                <a:gd name="connsiteX46" fmla="*/ 162927 w 744655"/>
                <a:gd name="connsiteY46" fmla="*/ 431031 h 431166"/>
                <a:gd name="connsiteX47" fmla="*/ 133440 w 744655"/>
                <a:gd name="connsiteY47" fmla="*/ 431031 h 431166"/>
                <a:gd name="connsiteX48" fmla="*/ 116726 w 744655"/>
                <a:gd name="connsiteY48" fmla="*/ 431167 h 431166"/>
                <a:gd name="connsiteX49" fmla="*/ 100012 w 744655"/>
                <a:gd name="connsiteY49" fmla="*/ 431167 h 431166"/>
                <a:gd name="connsiteX50" fmla="*/ 83434 w 744655"/>
                <a:gd name="connsiteY50" fmla="*/ 431167 h 431166"/>
                <a:gd name="connsiteX51" fmla="*/ 66720 w 744655"/>
                <a:gd name="connsiteY51" fmla="*/ 431167 h 431166"/>
                <a:gd name="connsiteX52" fmla="*/ 50142 w 744655"/>
                <a:gd name="connsiteY52" fmla="*/ 431167 h 431166"/>
                <a:gd name="connsiteX53" fmla="*/ 33428 w 744655"/>
                <a:gd name="connsiteY53" fmla="*/ 431167 h 431166"/>
                <a:gd name="connsiteX54" fmla="*/ 16715 w 744655"/>
                <a:gd name="connsiteY54" fmla="*/ 431167 h 431166"/>
                <a:gd name="connsiteX55" fmla="*/ 136 w 744655"/>
                <a:gd name="connsiteY55" fmla="*/ 431167 h 431166"/>
                <a:gd name="connsiteX56" fmla="*/ 136 w 744655"/>
                <a:gd name="connsiteY56" fmla="*/ 412006 h 431166"/>
                <a:gd name="connsiteX57" fmla="*/ 136 w 744655"/>
                <a:gd name="connsiteY57" fmla="*/ 392711 h 431166"/>
                <a:gd name="connsiteX58" fmla="*/ 0 w 744655"/>
                <a:gd name="connsiteY58" fmla="*/ 373551 h 431166"/>
                <a:gd name="connsiteX59" fmla="*/ 0 w 744655"/>
                <a:gd name="connsiteY59" fmla="*/ 354255 h 431166"/>
                <a:gd name="connsiteX60" fmla="*/ 0 w 744655"/>
                <a:gd name="connsiteY60" fmla="*/ 334959 h 431166"/>
                <a:gd name="connsiteX61" fmla="*/ 0 w 744655"/>
                <a:gd name="connsiteY61" fmla="*/ 315528 h 431166"/>
                <a:gd name="connsiteX62" fmla="*/ 0 w 744655"/>
                <a:gd name="connsiteY62" fmla="*/ 296232 h 431166"/>
                <a:gd name="connsiteX63" fmla="*/ 136 w 744655"/>
                <a:gd name="connsiteY63" fmla="*/ 276936 h 431166"/>
                <a:gd name="connsiteX64" fmla="*/ 0 w 744655"/>
                <a:gd name="connsiteY64" fmla="*/ 259135 h 431166"/>
                <a:gd name="connsiteX65" fmla="*/ 0 w 744655"/>
                <a:gd name="connsiteY65" fmla="*/ 241606 h 431166"/>
                <a:gd name="connsiteX66" fmla="*/ 0 w 744655"/>
                <a:gd name="connsiteY66" fmla="*/ 223805 h 431166"/>
                <a:gd name="connsiteX67" fmla="*/ 0 w 744655"/>
                <a:gd name="connsiteY67" fmla="*/ 206140 h 431166"/>
                <a:gd name="connsiteX68" fmla="*/ 0 w 744655"/>
                <a:gd name="connsiteY68" fmla="*/ 188475 h 431166"/>
                <a:gd name="connsiteX69" fmla="*/ 0 w 744655"/>
                <a:gd name="connsiteY69" fmla="*/ 170674 h 431166"/>
                <a:gd name="connsiteX70" fmla="*/ 0 w 744655"/>
                <a:gd name="connsiteY70" fmla="*/ 152872 h 431166"/>
                <a:gd name="connsiteX71" fmla="*/ 0 w 744655"/>
                <a:gd name="connsiteY71" fmla="*/ 135071 h 431166"/>
                <a:gd name="connsiteX72" fmla="*/ 0 w 744655"/>
                <a:gd name="connsiteY72" fmla="*/ 117135 h 431166"/>
                <a:gd name="connsiteX73" fmla="*/ 0 w 744655"/>
                <a:gd name="connsiteY73" fmla="*/ 99333 h 431166"/>
                <a:gd name="connsiteX74" fmla="*/ 0 w 744655"/>
                <a:gd name="connsiteY74" fmla="*/ 81396 h 431166"/>
                <a:gd name="connsiteX75" fmla="*/ 0 w 744655"/>
                <a:gd name="connsiteY75" fmla="*/ 63459 h 431166"/>
                <a:gd name="connsiteX76" fmla="*/ 0 w 744655"/>
                <a:gd name="connsiteY76" fmla="*/ 49191 h 431166"/>
                <a:gd name="connsiteX77" fmla="*/ 23780 w 744655"/>
                <a:gd name="connsiteY77" fmla="*/ 40359 h 431166"/>
                <a:gd name="connsiteX78" fmla="*/ 34380 w 744655"/>
                <a:gd name="connsiteY78" fmla="*/ 34380 h 431166"/>
                <a:gd name="connsiteX79" fmla="*/ 44978 w 744655"/>
                <a:gd name="connsiteY79" fmla="*/ 28673 h 431166"/>
                <a:gd name="connsiteX80" fmla="*/ 50550 w 744655"/>
                <a:gd name="connsiteY80" fmla="*/ 25275 h 431166"/>
                <a:gd name="connsiteX81" fmla="*/ 56800 w 744655"/>
                <a:gd name="connsiteY81" fmla="*/ 22286 h 431166"/>
                <a:gd name="connsiteX82" fmla="*/ 96887 w 744655"/>
                <a:gd name="connsiteY82" fmla="*/ 0 h 431166"/>
                <a:gd name="connsiteX83" fmla="*/ 96887 w 744655"/>
                <a:gd name="connsiteY83" fmla="*/ 951 h 431166"/>
                <a:gd name="connsiteX84" fmla="*/ 96887 w 744655"/>
                <a:gd name="connsiteY84" fmla="*/ 24052 h 431166"/>
                <a:gd name="connsiteX85" fmla="*/ 96887 w 744655"/>
                <a:gd name="connsiteY85" fmla="*/ 47153 h 431166"/>
                <a:gd name="connsiteX86" fmla="*/ 114552 w 744655"/>
                <a:gd name="connsiteY86" fmla="*/ 47153 h 431166"/>
                <a:gd name="connsiteX87" fmla="*/ 132082 w 744655"/>
                <a:gd name="connsiteY87" fmla="*/ 47289 h 431166"/>
                <a:gd name="connsiteX88" fmla="*/ 149747 w 744655"/>
                <a:gd name="connsiteY88" fmla="*/ 47289 h 431166"/>
                <a:gd name="connsiteX89" fmla="*/ 167412 w 744655"/>
                <a:gd name="connsiteY89" fmla="*/ 47289 h 431166"/>
                <a:gd name="connsiteX90" fmla="*/ 185077 w 744655"/>
                <a:gd name="connsiteY90" fmla="*/ 47289 h 431166"/>
                <a:gd name="connsiteX91" fmla="*/ 202742 w 744655"/>
                <a:gd name="connsiteY91" fmla="*/ 47289 h 431166"/>
                <a:gd name="connsiteX92" fmla="*/ 220272 w 744655"/>
                <a:gd name="connsiteY92" fmla="*/ 47289 h 431166"/>
                <a:gd name="connsiteX93" fmla="*/ 237937 w 744655"/>
                <a:gd name="connsiteY93" fmla="*/ 47289 h 431166"/>
                <a:gd name="connsiteX94" fmla="*/ 255602 w 744655"/>
                <a:gd name="connsiteY94" fmla="*/ 47289 h 431166"/>
                <a:gd name="connsiteX95" fmla="*/ 273267 w 744655"/>
                <a:gd name="connsiteY95" fmla="*/ 47289 h 431166"/>
                <a:gd name="connsiteX96" fmla="*/ 290932 w 744655"/>
                <a:gd name="connsiteY96" fmla="*/ 47289 h 431166"/>
                <a:gd name="connsiteX97" fmla="*/ 308461 w 744655"/>
                <a:gd name="connsiteY97" fmla="*/ 47425 h 431166"/>
                <a:gd name="connsiteX98" fmla="*/ 326126 w 744655"/>
                <a:gd name="connsiteY98" fmla="*/ 47425 h 431166"/>
                <a:gd name="connsiteX99" fmla="*/ 343791 w 744655"/>
                <a:gd name="connsiteY99" fmla="*/ 47425 h 431166"/>
                <a:gd name="connsiteX100" fmla="*/ 361457 w 744655"/>
                <a:gd name="connsiteY100" fmla="*/ 47425 h 431166"/>
                <a:gd name="connsiteX101" fmla="*/ 378986 w 744655"/>
                <a:gd name="connsiteY101" fmla="*/ 47425 h 431166"/>
                <a:gd name="connsiteX102" fmla="*/ 396651 w 744655"/>
                <a:gd name="connsiteY102" fmla="*/ 47425 h 431166"/>
                <a:gd name="connsiteX103" fmla="*/ 414316 w 744655"/>
                <a:gd name="connsiteY103" fmla="*/ 47425 h 431166"/>
                <a:gd name="connsiteX104" fmla="*/ 431982 w 744655"/>
                <a:gd name="connsiteY104" fmla="*/ 47425 h 431166"/>
                <a:gd name="connsiteX105" fmla="*/ 449511 w 744655"/>
                <a:gd name="connsiteY105" fmla="*/ 47425 h 431166"/>
                <a:gd name="connsiteX106" fmla="*/ 467176 w 744655"/>
                <a:gd name="connsiteY106" fmla="*/ 47425 h 431166"/>
                <a:gd name="connsiteX107" fmla="*/ 484841 w 744655"/>
                <a:gd name="connsiteY107" fmla="*/ 47560 h 431166"/>
                <a:gd name="connsiteX108" fmla="*/ 502507 w 744655"/>
                <a:gd name="connsiteY108" fmla="*/ 47560 h 431166"/>
                <a:gd name="connsiteX109" fmla="*/ 520172 w 744655"/>
                <a:gd name="connsiteY109" fmla="*/ 47560 h 431166"/>
                <a:gd name="connsiteX110" fmla="*/ 537701 w 744655"/>
                <a:gd name="connsiteY110" fmla="*/ 47560 h 431166"/>
                <a:gd name="connsiteX111" fmla="*/ 555366 w 744655"/>
                <a:gd name="connsiteY111" fmla="*/ 47560 h 431166"/>
                <a:gd name="connsiteX112" fmla="*/ 573031 w 744655"/>
                <a:gd name="connsiteY112" fmla="*/ 47560 h 431166"/>
                <a:gd name="connsiteX113" fmla="*/ 590697 w 744655"/>
                <a:gd name="connsiteY113" fmla="*/ 47560 h 431166"/>
                <a:gd name="connsiteX114" fmla="*/ 608226 w 744655"/>
                <a:gd name="connsiteY114" fmla="*/ 47560 h 431166"/>
                <a:gd name="connsiteX115" fmla="*/ 625891 w 744655"/>
                <a:gd name="connsiteY115" fmla="*/ 47560 h 431166"/>
                <a:gd name="connsiteX116" fmla="*/ 643556 w 744655"/>
                <a:gd name="connsiteY116" fmla="*/ 47560 h 431166"/>
                <a:gd name="connsiteX117" fmla="*/ 661222 w 744655"/>
                <a:gd name="connsiteY117" fmla="*/ 47696 h 431166"/>
                <a:gd name="connsiteX118" fmla="*/ 671141 w 744655"/>
                <a:gd name="connsiteY118" fmla="*/ 56529 h 431166"/>
                <a:gd name="connsiteX119" fmla="*/ 675626 w 744655"/>
                <a:gd name="connsiteY119" fmla="*/ 65769 h 431166"/>
                <a:gd name="connsiteX120" fmla="*/ 690573 w 744655"/>
                <a:gd name="connsiteY120" fmla="*/ 72427 h 431166"/>
                <a:gd name="connsiteX121" fmla="*/ 693970 w 744655"/>
                <a:gd name="connsiteY121" fmla="*/ 76233 h 431166"/>
                <a:gd name="connsiteX122" fmla="*/ 693970 w 744655"/>
                <a:gd name="connsiteY122" fmla="*/ 81668 h 431166"/>
                <a:gd name="connsiteX123" fmla="*/ 699270 w 744655"/>
                <a:gd name="connsiteY123" fmla="*/ 87511 h 431166"/>
                <a:gd name="connsiteX124" fmla="*/ 697639 w 744655"/>
                <a:gd name="connsiteY124" fmla="*/ 96480 h 431166"/>
                <a:gd name="connsiteX125" fmla="*/ 697639 w 744655"/>
                <a:gd name="connsiteY125" fmla="*/ 104361 h 431166"/>
                <a:gd name="connsiteX126" fmla="*/ 699542 w 744655"/>
                <a:gd name="connsiteY126" fmla="*/ 114281 h 431166"/>
                <a:gd name="connsiteX127" fmla="*/ 703210 w 744655"/>
                <a:gd name="connsiteY127" fmla="*/ 123793 h 431166"/>
                <a:gd name="connsiteX128" fmla="*/ 708510 w 744655"/>
                <a:gd name="connsiteY128" fmla="*/ 131402 h 431166"/>
                <a:gd name="connsiteX129" fmla="*/ 714353 w 744655"/>
                <a:gd name="connsiteY129" fmla="*/ 137109 h 431166"/>
                <a:gd name="connsiteX130" fmla="*/ 737318 w 744655"/>
                <a:gd name="connsiteY130" fmla="*/ 145670 h 431166"/>
                <a:gd name="connsiteX131" fmla="*/ 741938 w 744655"/>
                <a:gd name="connsiteY131" fmla="*/ 150698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744655" h="431166">
                  <a:moveTo>
                    <a:pt x="744655" y="156949"/>
                  </a:moveTo>
                  <a:lnTo>
                    <a:pt x="734600" y="162520"/>
                  </a:lnTo>
                  <a:lnTo>
                    <a:pt x="730116" y="166460"/>
                  </a:lnTo>
                  <a:lnTo>
                    <a:pt x="726447" y="172032"/>
                  </a:lnTo>
                  <a:lnTo>
                    <a:pt x="717343" y="191328"/>
                  </a:lnTo>
                  <a:lnTo>
                    <a:pt x="702123" y="208722"/>
                  </a:lnTo>
                  <a:lnTo>
                    <a:pt x="690437" y="217690"/>
                  </a:lnTo>
                  <a:lnTo>
                    <a:pt x="690437" y="222310"/>
                  </a:lnTo>
                  <a:lnTo>
                    <a:pt x="696552" y="236985"/>
                  </a:lnTo>
                  <a:lnTo>
                    <a:pt x="696416" y="241742"/>
                  </a:lnTo>
                  <a:lnTo>
                    <a:pt x="691796" y="250846"/>
                  </a:lnTo>
                  <a:lnTo>
                    <a:pt x="683778" y="255330"/>
                  </a:lnTo>
                  <a:lnTo>
                    <a:pt x="682420" y="260630"/>
                  </a:lnTo>
                  <a:lnTo>
                    <a:pt x="681605" y="269734"/>
                  </a:lnTo>
                  <a:lnTo>
                    <a:pt x="682012" y="285497"/>
                  </a:lnTo>
                  <a:lnTo>
                    <a:pt x="684322" y="288758"/>
                  </a:lnTo>
                  <a:lnTo>
                    <a:pt x="693698" y="294330"/>
                  </a:lnTo>
                  <a:lnTo>
                    <a:pt x="701716" y="314985"/>
                  </a:lnTo>
                  <a:lnTo>
                    <a:pt x="709189" y="317430"/>
                  </a:lnTo>
                  <a:lnTo>
                    <a:pt x="740036" y="359419"/>
                  </a:lnTo>
                  <a:lnTo>
                    <a:pt x="717750" y="371785"/>
                  </a:lnTo>
                  <a:lnTo>
                    <a:pt x="703074" y="382247"/>
                  </a:lnTo>
                  <a:lnTo>
                    <a:pt x="696688" y="387819"/>
                  </a:lnTo>
                  <a:lnTo>
                    <a:pt x="684051" y="402630"/>
                  </a:lnTo>
                  <a:lnTo>
                    <a:pt x="665162" y="407523"/>
                  </a:lnTo>
                  <a:lnTo>
                    <a:pt x="654835" y="413094"/>
                  </a:lnTo>
                  <a:lnTo>
                    <a:pt x="652253" y="415676"/>
                  </a:lnTo>
                  <a:lnTo>
                    <a:pt x="640839" y="411055"/>
                  </a:lnTo>
                  <a:lnTo>
                    <a:pt x="624940" y="411735"/>
                  </a:lnTo>
                  <a:lnTo>
                    <a:pt x="619505" y="413773"/>
                  </a:lnTo>
                  <a:lnTo>
                    <a:pt x="615428" y="417849"/>
                  </a:lnTo>
                  <a:lnTo>
                    <a:pt x="605780" y="431167"/>
                  </a:lnTo>
                  <a:lnTo>
                    <a:pt x="576293" y="431167"/>
                  </a:lnTo>
                  <a:lnTo>
                    <a:pt x="546670" y="431167"/>
                  </a:lnTo>
                  <a:lnTo>
                    <a:pt x="517182" y="431167"/>
                  </a:lnTo>
                  <a:lnTo>
                    <a:pt x="487695" y="431167"/>
                  </a:lnTo>
                  <a:lnTo>
                    <a:pt x="458208" y="431167"/>
                  </a:lnTo>
                  <a:lnTo>
                    <a:pt x="428585" y="431167"/>
                  </a:lnTo>
                  <a:lnTo>
                    <a:pt x="399097" y="431167"/>
                  </a:lnTo>
                  <a:lnTo>
                    <a:pt x="369610" y="431167"/>
                  </a:lnTo>
                  <a:lnTo>
                    <a:pt x="340123" y="431167"/>
                  </a:lnTo>
                  <a:lnTo>
                    <a:pt x="310500" y="431167"/>
                  </a:lnTo>
                  <a:lnTo>
                    <a:pt x="281012" y="431167"/>
                  </a:lnTo>
                  <a:lnTo>
                    <a:pt x="251525" y="431167"/>
                  </a:lnTo>
                  <a:lnTo>
                    <a:pt x="221902" y="431167"/>
                  </a:lnTo>
                  <a:lnTo>
                    <a:pt x="192415" y="431167"/>
                  </a:lnTo>
                  <a:lnTo>
                    <a:pt x="162927" y="431031"/>
                  </a:lnTo>
                  <a:lnTo>
                    <a:pt x="133440" y="431031"/>
                  </a:lnTo>
                  <a:lnTo>
                    <a:pt x="116726" y="431167"/>
                  </a:lnTo>
                  <a:lnTo>
                    <a:pt x="100012" y="431167"/>
                  </a:lnTo>
                  <a:lnTo>
                    <a:pt x="83434" y="431167"/>
                  </a:lnTo>
                  <a:lnTo>
                    <a:pt x="66720" y="431167"/>
                  </a:lnTo>
                  <a:lnTo>
                    <a:pt x="50142" y="431167"/>
                  </a:lnTo>
                  <a:lnTo>
                    <a:pt x="33428" y="431167"/>
                  </a:lnTo>
                  <a:lnTo>
                    <a:pt x="16715" y="431167"/>
                  </a:lnTo>
                  <a:lnTo>
                    <a:pt x="136" y="431167"/>
                  </a:lnTo>
                  <a:lnTo>
                    <a:pt x="136" y="412006"/>
                  </a:lnTo>
                  <a:lnTo>
                    <a:pt x="136" y="392711"/>
                  </a:lnTo>
                  <a:lnTo>
                    <a:pt x="0" y="373551"/>
                  </a:lnTo>
                  <a:lnTo>
                    <a:pt x="0" y="354255"/>
                  </a:lnTo>
                  <a:lnTo>
                    <a:pt x="0" y="334959"/>
                  </a:lnTo>
                  <a:lnTo>
                    <a:pt x="0" y="315528"/>
                  </a:lnTo>
                  <a:lnTo>
                    <a:pt x="0" y="296232"/>
                  </a:lnTo>
                  <a:lnTo>
                    <a:pt x="136" y="276936"/>
                  </a:lnTo>
                  <a:lnTo>
                    <a:pt x="0" y="259135"/>
                  </a:lnTo>
                  <a:lnTo>
                    <a:pt x="0" y="241606"/>
                  </a:lnTo>
                  <a:lnTo>
                    <a:pt x="0" y="223805"/>
                  </a:lnTo>
                  <a:lnTo>
                    <a:pt x="0" y="206140"/>
                  </a:lnTo>
                  <a:lnTo>
                    <a:pt x="0" y="188475"/>
                  </a:lnTo>
                  <a:lnTo>
                    <a:pt x="0" y="170674"/>
                  </a:lnTo>
                  <a:lnTo>
                    <a:pt x="0" y="152872"/>
                  </a:lnTo>
                  <a:lnTo>
                    <a:pt x="0" y="135071"/>
                  </a:lnTo>
                  <a:lnTo>
                    <a:pt x="0" y="117135"/>
                  </a:lnTo>
                  <a:lnTo>
                    <a:pt x="0" y="99333"/>
                  </a:lnTo>
                  <a:lnTo>
                    <a:pt x="0" y="81396"/>
                  </a:lnTo>
                  <a:lnTo>
                    <a:pt x="0" y="63459"/>
                  </a:lnTo>
                  <a:lnTo>
                    <a:pt x="0" y="49191"/>
                  </a:lnTo>
                  <a:lnTo>
                    <a:pt x="23780" y="40359"/>
                  </a:lnTo>
                  <a:lnTo>
                    <a:pt x="34380" y="34380"/>
                  </a:lnTo>
                  <a:lnTo>
                    <a:pt x="44978" y="28673"/>
                  </a:lnTo>
                  <a:lnTo>
                    <a:pt x="50550" y="25275"/>
                  </a:lnTo>
                  <a:lnTo>
                    <a:pt x="56800" y="22286"/>
                  </a:lnTo>
                  <a:lnTo>
                    <a:pt x="96887" y="0"/>
                  </a:lnTo>
                  <a:lnTo>
                    <a:pt x="96887" y="951"/>
                  </a:lnTo>
                  <a:lnTo>
                    <a:pt x="96887" y="24052"/>
                  </a:lnTo>
                  <a:lnTo>
                    <a:pt x="96887" y="47153"/>
                  </a:lnTo>
                  <a:lnTo>
                    <a:pt x="114552" y="47153"/>
                  </a:lnTo>
                  <a:lnTo>
                    <a:pt x="132082" y="47289"/>
                  </a:lnTo>
                  <a:lnTo>
                    <a:pt x="149747" y="47289"/>
                  </a:lnTo>
                  <a:lnTo>
                    <a:pt x="167412" y="47289"/>
                  </a:lnTo>
                  <a:lnTo>
                    <a:pt x="185077" y="47289"/>
                  </a:lnTo>
                  <a:lnTo>
                    <a:pt x="202742" y="47289"/>
                  </a:lnTo>
                  <a:lnTo>
                    <a:pt x="220272" y="47289"/>
                  </a:lnTo>
                  <a:lnTo>
                    <a:pt x="237937" y="47289"/>
                  </a:lnTo>
                  <a:lnTo>
                    <a:pt x="255602" y="47289"/>
                  </a:lnTo>
                  <a:lnTo>
                    <a:pt x="273267" y="47289"/>
                  </a:lnTo>
                  <a:lnTo>
                    <a:pt x="290932" y="47289"/>
                  </a:lnTo>
                  <a:lnTo>
                    <a:pt x="308461" y="47425"/>
                  </a:lnTo>
                  <a:lnTo>
                    <a:pt x="326126" y="47425"/>
                  </a:lnTo>
                  <a:lnTo>
                    <a:pt x="343791" y="47425"/>
                  </a:lnTo>
                  <a:lnTo>
                    <a:pt x="361457" y="47425"/>
                  </a:lnTo>
                  <a:lnTo>
                    <a:pt x="378986" y="47425"/>
                  </a:lnTo>
                  <a:lnTo>
                    <a:pt x="396651" y="47425"/>
                  </a:lnTo>
                  <a:lnTo>
                    <a:pt x="414316" y="47425"/>
                  </a:lnTo>
                  <a:lnTo>
                    <a:pt x="431982" y="47425"/>
                  </a:lnTo>
                  <a:lnTo>
                    <a:pt x="449511" y="47425"/>
                  </a:lnTo>
                  <a:lnTo>
                    <a:pt x="467176" y="47425"/>
                  </a:lnTo>
                  <a:lnTo>
                    <a:pt x="484841" y="47560"/>
                  </a:lnTo>
                  <a:lnTo>
                    <a:pt x="502507" y="47560"/>
                  </a:lnTo>
                  <a:lnTo>
                    <a:pt x="520172" y="47560"/>
                  </a:lnTo>
                  <a:lnTo>
                    <a:pt x="537701" y="47560"/>
                  </a:lnTo>
                  <a:lnTo>
                    <a:pt x="555366" y="47560"/>
                  </a:lnTo>
                  <a:lnTo>
                    <a:pt x="573031" y="47560"/>
                  </a:lnTo>
                  <a:lnTo>
                    <a:pt x="590697" y="47560"/>
                  </a:lnTo>
                  <a:lnTo>
                    <a:pt x="608226" y="47560"/>
                  </a:lnTo>
                  <a:lnTo>
                    <a:pt x="625891" y="47560"/>
                  </a:lnTo>
                  <a:lnTo>
                    <a:pt x="643556" y="47560"/>
                  </a:lnTo>
                  <a:lnTo>
                    <a:pt x="661222" y="47696"/>
                  </a:lnTo>
                  <a:lnTo>
                    <a:pt x="671141" y="56529"/>
                  </a:lnTo>
                  <a:lnTo>
                    <a:pt x="675626" y="65769"/>
                  </a:lnTo>
                  <a:lnTo>
                    <a:pt x="690573" y="72427"/>
                  </a:lnTo>
                  <a:lnTo>
                    <a:pt x="693970" y="76233"/>
                  </a:lnTo>
                  <a:lnTo>
                    <a:pt x="693970" y="81668"/>
                  </a:lnTo>
                  <a:lnTo>
                    <a:pt x="699270" y="87511"/>
                  </a:lnTo>
                  <a:lnTo>
                    <a:pt x="697639" y="96480"/>
                  </a:lnTo>
                  <a:lnTo>
                    <a:pt x="697639" y="104361"/>
                  </a:lnTo>
                  <a:lnTo>
                    <a:pt x="699542" y="114281"/>
                  </a:lnTo>
                  <a:lnTo>
                    <a:pt x="703210" y="123793"/>
                  </a:lnTo>
                  <a:lnTo>
                    <a:pt x="708510" y="131402"/>
                  </a:lnTo>
                  <a:lnTo>
                    <a:pt x="714353" y="137109"/>
                  </a:lnTo>
                  <a:lnTo>
                    <a:pt x="737318" y="145670"/>
                  </a:lnTo>
                  <a:lnTo>
                    <a:pt x="741938" y="15069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73EAFE2B-F64C-48FF-D935-5A2EAE7B3F1D}"/>
                </a:ext>
              </a:extLst>
            </p:cNvPr>
            <p:cNvSpPr/>
            <p:nvPr/>
          </p:nvSpPr>
          <p:spPr>
            <a:xfrm>
              <a:off x="17154846" y="8589215"/>
              <a:ext cx="78134" cy="117269"/>
            </a:xfrm>
            <a:custGeom>
              <a:avLst/>
              <a:gdLst>
                <a:gd name="connsiteX0" fmla="*/ 77862 w 78134"/>
                <a:gd name="connsiteY0" fmla="*/ 53404 h 117269"/>
                <a:gd name="connsiteX1" fmla="*/ 73107 w 78134"/>
                <a:gd name="connsiteY1" fmla="*/ 57752 h 117269"/>
                <a:gd name="connsiteX2" fmla="*/ 68078 w 78134"/>
                <a:gd name="connsiteY2" fmla="*/ 51093 h 117269"/>
                <a:gd name="connsiteX3" fmla="*/ 65497 w 78134"/>
                <a:gd name="connsiteY3" fmla="*/ 43892 h 117269"/>
                <a:gd name="connsiteX4" fmla="*/ 61828 w 78134"/>
                <a:gd name="connsiteY4" fmla="*/ 39815 h 117269"/>
                <a:gd name="connsiteX5" fmla="*/ 57887 w 78134"/>
                <a:gd name="connsiteY5" fmla="*/ 38320 h 117269"/>
                <a:gd name="connsiteX6" fmla="*/ 61284 w 78134"/>
                <a:gd name="connsiteY6" fmla="*/ 54083 h 117269"/>
                <a:gd name="connsiteX7" fmla="*/ 53267 w 78134"/>
                <a:gd name="connsiteY7" fmla="*/ 65905 h 117269"/>
                <a:gd name="connsiteX8" fmla="*/ 51092 w 78134"/>
                <a:gd name="connsiteY8" fmla="*/ 96480 h 117269"/>
                <a:gd name="connsiteX9" fmla="*/ 40901 w 78134"/>
                <a:gd name="connsiteY9" fmla="*/ 109117 h 117269"/>
                <a:gd name="connsiteX10" fmla="*/ 9376 w 78134"/>
                <a:gd name="connsiteY10" fmla="*/ 117270 h 117269"/>
                <a:gd name="connsiteX11" fmla="*/ 0 w 78134"/>
                <a:gd name="connsiteY11" fmla="*/ 116454 h 117269"/>
                <a:gd name="connsiteX12" fmla="*/ 1631 w 78134"/>
                <a:gd name="connsiteY12" fmla="*/ 106671 h 117269"/>
                <a:gd name="connsiteX13" fmla="*/ 4892 w 78134"/>
                <a:gd name="connsiteY13" fmla="*/ 102595 h 117269"/>
                <a:gd name="connsiteX14" fmla="*/ 5571 w 78134"/>
                <a:gd name="connsiteY14" fmla="*/ 91995 h 117269"/>
                <a:gd name="connsiteX15" fmla="*/ 5979 w 78134"/>
                <a:gd name="connsiteY15" fmla="*/ 85065 h 117269"/>
                <a:gd name="connsiteX16" fmla="*/ 5843 w 78134"/>
                <a:gd name="connsiteY16" fmla="*/ 73379 h 117269"/>
                <a:gd name="connsiteX17" fmla="*/ 5707 w 78134"/>
                <a:gd name="connsiteY17" fmla="*/ 59926 h 117269"/>
                <a:gd name="connsiteX18" fmla="*/ 5571 w 78134"/>
                <a:gd name="connsiteY18" fmla="*/ 45250 h 117269"/>
                <a:gd name="connsiteX19" fmla="*/ 5435 w 78134"/>
                <a:gd name="connsiteY19" fmla="*/ 32341 h 117269"/>
                <a:gd name="connsiteX20" fmla="*/ 5299 w 78134"/>
                <a:gd name="connsiteY20" fmla="*/ 22965 h 117269"/>
                <a:gd name="connsiteX21" fmla="*/ 5164 w 78134"/>
                <a:gd name="connsiteY21" fmla="*/ 10056 h 117269"/>
                <a:gd name="connsiteX22" fmla="*/ 5164 w 78134"/>
                <a:gd name="connsiteY22" fmla="*/ 816 h 117269"/>
                <a:gd name="connsiteX23" fmla="*/ 14811 w 78134"/>
                <a:gd name="connsiteY23" fmla="*/ 680 h 117269"/>
                <a:gd name="connsiteX24" fmla="*/ 27992 w 78134"/>
                <a:gd name="connsiteY24" fmla="*/ 544 h 117269"/>
                <a:gd name="connsiteX25" fmla="*/ 40630 w 78134"/>
                <a:gd name="connsiteY25" fmla="*/ 272 h 117269"/>
                <a:gd name="connsiteX26" fmla="*/ 48511 w 78134"/>
                <a:gd name="connsiteY26" fmla="*/ 136 h 117269"/>
                <a:gd name="connsiteX27" fmla="*/ 58159 w 78134"/>
                <a:gd name="connsiteY27" fmla="*/ 0 h 117269"/>
                <a:gd name="connsiteX28" fmla="*/ 58567 w 78134"/>
                <a:gd name="connsiteY28" fmla="*/ 7746 h 117269"/>
                <a:gd name="connsiteX29" fmla="*/ 59110 w 78134"/>
                <a:gd name="connsiteY29" fmla="*/ 19568 h 117269"/>
                <a:gd name="connsiteX30" fmla="*/ 64410 w 78134"/>
                <a:gd name="connsiteY30" fmla="*/ 21470 h 117269"/>
                <a:gd name="connsiteX31" fmla="*/ 64138 w 78134"/>
                <a:gd name="connsiteY31" fmla="*/ 31118 h 117269"/>
                <a:gd name="connsiteX32" fmla="*/ 64002 w 78134"/>
                <a:gd name="connsiteY32" fmla="*/ 37505 h 117269"/>
                <a:gd name="connsiteX33" fmla="*/ 68622 w 78134"/>
                <a:gd name="connsiteY33" fmla="*/ 41446 h 117269"/>
                <a:gd name="connsiteX34" fmla="*/ 73378 w 78134"/>
                <a:gd name="connsiteY34" fmla="*/ 45522 h 117269"/>
                <a:gd name="connsiteX35" fmla="*/ 77862 w 78134"/>
                <a:gd name="connsiteY35" fmla="*/ 53404 h 117269"/>
                <a:gd name="connsiteX36" fmla="*/ 76911 w 78134"/>
                <a:gd name="connsiteY36" fmla="*/ 89957 h 117269"/>
                <a:gd name="connsiteX37" fmla="*/ 70525 w 78134"/>
                <a:gd name="connsiteY37" fmla="*/ 94577 h 117269"/>
                <a:gd name="connsiteX38" fmla="*/ 63459 w 78134"/>
                <a:gd name="connsiteY38" fmla="*/ 93762 h 117269"/>
                <a:gd name="connsiteX39" fmla="*/ 66992 w 78134"/>
                <a:gd name="connsiteY39" fmla="*/ 87511 h 117269"/>
                <a:gd name="connsiteX40" fmla="*/ 68350 w 78134"/>
                <a:gd name="connsiteY40" fmla="*/ 78270 h 117269"/>
                <a:gd name="connsiteX41" fmla="*/ 71883 w 78134"/>
                <a:gd name="connsiteY41" fmla="*/ 68079 h 117269"/>
                <a:gd name="connsiteX42" fmla="*/ 73922 w 78134"/>
                <a:gd name="connsiteY42" fmla="*/ 64954 h 117269"/>
                <a:gd name="connsiteX43" fmla="*/ 78134 w 78134"/>
                <a:gd name="connsiteY43" fmla="*/ 62236 h 117269"/>
                <a:gd name="connsiteX44" fmla="*/ 76911 w 78134"/>
                <a:gd name="connsiteY44" fmla="*/ 89957 h 117269"/>
                <a:gd name="connsiteX45" fmla="*/ 61013 w 78134"/>
                <a:gd name="connsiteY45" fmla="*/ 91044 h 117269"/>
                <a:gd name="connsiteX46" fmla="*/ 57480 w 78134"/>
                <a:gd name="connsiteY46" fmla="*/ 94170 h 117269"/>
                <a:gd name="connsiteX47" fmla="*/ 56121 w 78134"/>
                <a:gd name="connsiteY47" fmla="*/ 85880 h 117269"/>
                <a:gd name="connsiteX48" fmla="*/ 58567 w 78134"/>
                <a:gd name="connsiteY48" fmla="*/ 76369 h 117269"/>
                <a:gd name="connsiteX49" fmla="*/ 61149 w 78134"/>
                <a:gd name="connsiteY49" fmla="*/ 76097 h 117269"/>
                <a:gd name="connsiteX50" fmla="*/ 62371 w 78134"/>
                <a:gd name="connsiteY50" fmla="*/ 81124 h 117269"/>
                <a:gd name="connsiteX51" fmla="*/ 61013 w 78134"/>
                <a:gd name="connsiteY51" fmla="*/ 91044 h 1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78134" h="117269">
                  <a:moveTo>
                    <a:pt x="77862" y="53404"/>
                  </a:moveTo>
                  <a:lnTo>
                    <a:pt x="73107" y="57752"/>
                  </a:lnTo>
                  <a:lnTo>
                    <a:pt x="68078" y="51093"/>
                  </a:lnTo>
                  <a:lnTo>
                    <a:pt x="65497" y="43892"/>
                  </a:lnTo>
                  <a:lnTo>
                    <a:pt x="61828" y="39815"/>
                  </a:lnTo>
                  <a:lnTo>
                    <a:pt x="57887" y="38320"/>
                  </a:lnTo>
                  <a:lnTo>
                    <a:pt x="61284" y="54083"/>
                  </a:lnTo>
                  <a:lnTo>
                    <a:pt x="53267" y="65905"/>
                  </a:lnTo>
                  <a:lnTo>
                    <a:pt x="51092" y="96480"/>
                  </a:lnTo>
                  <a:lnTo>
                    <a:pt x="40901" y="109117"/>
                  </a:lnTo>
                  <a:lnTo>
                    <a:pt x="9376" y="117270"/>
                  </a:lnTo>
                  <a:lnTo>
                    <a:pt x="0" y="116454"/>
                  </a:lnTo>
                  <a:lnTo>
                    <a:pt x="1631" y="106671"/>
                  </a:lnTo>
                  <a:lnTo>
                    <a:pt x="4892" y="102595"/>
                  </a:lnTo>
                  <a:lnTo>
                    <a:pt x="5571" y="91995"/>
                  </a:lnTo>
                  <a:lnTo>
                    <a:pt x="5979" y="85065"/>
                  </a:lnTo>
                  <a:lnTo>
                    <a:pt x="5843" y="73379"/>
                  </a:lnTo>
                  <a:lnTo>
                    <a:pt x="5707" y="59926"/>
                  </a:lnTo>
                  <a:lnTo>
                    <a:pt x="5571" y="45250"/>
                  </a:lnTo>
                  <a:lnTo>
                    <a:pt x="5435" y="32341"/>
                  </a:lnTo>
                  <a:lnTo>
                    <a:pt x="5299" y="22965"/>
                  </a:lnTo>
                  <a:lnTo>
                    <a:pt x="5164" y="10056"/>
                  </a:lnTo>
                  <a:lnTo>
                    <a:pt x="5164" y="816"/>
                  </a:lnTo>
                  <a:lnTo>
                    <a:pt x="14811" y="680"/>
                  </a:lnTo>
                  <a:lnTo>
                    <a:pt x="27992" y="544"/>
                  </a:lnTo>
                  <a:lnTo>
                    <a:pt x="40630" y="272"/>
                  </a:lnTo>
                  <a:lnTo>
                    <a:pt x="48511" y="136"/>
                  </a:lnTo>
                  <a:lnTo>
                    <a:pt x="58159" y="0"/>
                  </a:lnTo>
                  <a:lnTo>
                    <a:pt x="58567" y="7746"/>
                  </a:lnTo>
                  <a:lnTo>
                    <a:pt x="59110" y="19568"/>
                  </a:lnTo>
                  <a:lnTo>
                    <a:pt x="64410" y="21470"/>
                  </a:lnTo>
                  <a:lnTo>
                    <a:pt x="64138" y="31118"/>
                  </a:lnTo>
                  <a:lnTo>
                    <a:pt x="64002" y="37505"/>
                  </a:lnTo>
                  <a:lnTo>
                    <a:pt x="68622" y="41446"/>
                  </a:lnTo>
                  <a:lnTo>
                    <a:pt x="73378" y="45522"/>
                  </a:lnTo>
                  <a:lnTo>
                    <a:pt x="77862" y="53404"/>
                  </a:lnTo>
                  <a:close/>
                  <a:moveTo>
                    <a:pt x="76911" y="89957"/>
                  </a:moveTo>
                  <a:lnTo>
                    <a:pt x="70525" y="94577"/>
                  </a:lnTo>
                  <a:lnTo>
                    <a:pt x="63459" y="93762"/>
                  </a:lnTo>
                  <a:lnTo>
                    <a:pt x="66992" y="87511"/>
                  </a:lnTo>
                  <a:lnTo>
                    <a:pt x="68350" y="78270"/>
                  </a:lnTo>
                  <a:lnTo>
                    <a:pt x="71883" y="68079"/>
                  </a:lnTo>
                  <a:lnTo>
                    <a:pt x="73922" y="64954"/>
                  </a:lnTo>
                  <a:lnTo>
                    <a:pt x="78134" y="62236"/>
                  </a:lnTo>
                  <a:lnTo>
                    <a:pt x="76911" y="89957"/>
                  </a:lnTo>
                  <a:close/>
                  <a:moveTo>
                    <a:pt x="61013" y="91044"/>
                  </a:moveTo>
                  <a:lnTo>
                    <a:pt x="57480" y="94170"/>
                  </a:lnTo>
                  <a:lnTo>
                    <a:pt x="56121" y="85880"/>
                  </a:lnTo>
                  <a:lnTo>
                    <a:pt x="58567" y="76369"/>
                  </a:lnTo>
                  <a:lnTo>
                    <a:pt x="61149" y="76097"/>
                  </a:lnTo>
                  <a:lnTo>
                    <a:pt x="62371" y="81124"/>
                  </a:lnTo>
                  <a:lnTo>
                    <a:pt x="61013" y="9104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A1D0AA78-7BA9-7F07-AB87-8223B1328B9C}"/>
                </a:ext>
              </a:extLst>
            </p:cNvPr>
            <p:cNvSpPr/>
            <p:nvPr/>
          </p:nvSpPr>
          <p:spPr>
            <a:xfrm>
              <a:off x="15682168" y="9700628"/>
              <a:ext cx="612846" cy="486607"/>
            </a:xfrm>
            <a:custGeom>
              <a:avLst/>
              <a:gdLst>
                <a:gd name="connsiteX0" fmla="*/ 612846 w 612846"/>
                <a:gd name="connsiteY0" fmla="*/ 206275 h 486607"/>
                <a:gd name="connsiteX1" fmla="*/ 611216 w 612846"/>
                <a:gd name="connsiteY1" fmla="*/ 206818 h 486607"/>
                <a:gd name="connsiteX2" fmla="*/ 577380 w 612846"/>
                <a:gd name="connsiteY2" fmla="*/ 229647 h 486607"/>
                <a:gd name="connsiteX3" fmla="*/ 567324 w 612846"/>
                <a:gd name="connsiteY3" fmla="*/ 239703 h 486607"/>
                <a:gd name="connsiteX4" fmla="*/ 539468 w 612846"/>
                <a:gd name="connsiteY4" fmla="*/ 278294 h 486607"/>
                <a:gd name="connsiteX5" fmla="*/ 532401 w 612846"/>
                <a:gd name="connsiteY5" fmla="*/ 302890 h 486607"/>
                <a:gd name="connsiteX6" fmla="*/ 526694 w 612846"/>
                <a:gd name="connsiteY6" fmla="*/ 292562 h 486607"/>
                <a:gd name="connsiteX7" fmla="*/ 528053 w 612846"/>
                <a:gd name="connsiteY7" fmla="*/ 284817 h 486607"/>
                <a:gd name="connsiteX8" fmla="*/ 528189 w 612846"/>
                <a:gd name="connsiteY8" fmla="*/ 278430 h 486607"/>
                <a:gd name="connsiteX9" fmla="*/ 521123 w 612846"/>
                <a:gd name="connsiteY9" fmla="*/ 292019 h 486607"/>
                <a:gd name="connsiteX10" fmla="*/ 527782 w 612846"/>
                <a:gd name="connsiteY10" fmla="*/ 311859 h 486607"/>
                <a:gd name="connsiteX11" fmla="*/ 521803 w 612846"/>
                <a:gd name="connsiteY11" fmla="*/ 319468 h 486607"/>
                <a:gd name="connsiteX12" fmla="*/ 503457 w 612846"/>
                <a:gd name="connsiteY12" fmla="*/ 333600 h 486607"/>
                <a:gd name="connsiteX13" fmla="*/ 493402 w 612846"/>
                <a:gd name="connsiteY13" fmla="*/ 335910 h 486607"/>
                <a:gd name="connsiteX14" fmla="*/ 481988 w 612846"/>
                <a:gd name="connsiteY14" fmla="*/ 339851 h 486607"/>
                <a:gd name="connsiteX15" fmla="*/ 478455 w 612846"/>
                <a:gd name="connsiteY15" fmla="*/ 353847 h 486607"/>
                <a:gd name="connsiteX16" fmla="*/ 463100 w 612846"/>
                <a:gd name="connsiteY16" fmla="*/ 366620 h 486607"/>
                <a:gd name="connsiteX17" fmla="*/ 454132 w 612846"/>
                <a:gd name="connsiteY17" fmla="*/ 372327 h 486607"/>
                <a:gd name="connsiteX18" fmla="*/ 437825 w 612846"/>
                <a:gd name="connsiteY18" fmla="*/ 368795 h 486607"/>
                <a:gd name="connsiteX19" fmla="*/ 442853 w 612846"/>
                <a:gd name="connsiteY19" fmla="*/ 381160 h 486607"/>
                <a:gd name="connsiteX20" fmla="*/ 436874 w 612846"/>
                <a:gd name="connsiteY20" fmla="*/ 390400 h 486607"/>
                <a:gd name="connsiteX21" fmla="*/ 426410 w 612846"/>
                <a:gd name="connsiteY21" fmla="*/ 397603 h 486607"/>
                <a:gd name="connsiteX22" fmla="*/ 413501 w 612846"/>
                <a:gd name="connsiteY22" fmla="*/ 402222 h 486607"/>
                <a:gd name="connsiteX23" fmla="*/ 406163 w 612846"/>
                <a:gd name="connsiteY23" fmla="*/ 401679 h 486607"/>
                <a:gd name="connsiteX24" fmla="*/ 399912 w 612846"/>
                <a:gd name="connsiteY24" fmla="*/ 404125 h 486607"/>
                <a:gd name="connsiteX25" fmla="*/ 394885 w 612846"/>
                <a:gd name="connsiteY25" fmla="*/ 410104 h 486607"/>
                <a:gd name="connsiteX26" fmla="*/ 382791 w 612846"/>
                <a:gd name="connsiteY26" fmla="*/ 415675 h 486607"/>
                <a:gd name="connsiteX27" fmla="*/ 370289 w 612846"/>
                <a:gd name="connsiteY27" fmla="*/ 412550 h 486607"/>
                <a:gd name="connsiteX28" fmla="*/ 356022 w 612846"/>
                <a:gd name="connsiteY28" fmla="*/ 410647 h 486607"/>
                <a:gd name="connsiteX29" fmla="*/ 348140 w 612846"/>
                <a:gd name="connsiteY29" fmla="*/ 413908 h 486607"/>
                <a:gd name="connsiteX30" fmla="*/ 361457 w 612846"/>
                <a:gd name="connsiteY30" fmla="*/ 419480 h 486607"/>
                <a:gd name="connsiteX31" fmla="*/ 368523 w 612846"/>
                <a:gd name="connsiteY31" fmla="*/ 427362 h 486607"/>
                <a:gd name="connsiteX32" fmla="*/ 367164 w 612846"/>
                <a:gd name="connsiteY32" fmla="*/ 438096 h 486607"/>
                <a:gd name="connsiteX33" fmla="*/ 363495 w 612846"/>
                <a:gd name="connsiteY33" fmla="*/ 442173 h 486607"/>
                <a:gd name="connsiteX34" fmla="*/ 355070 w 612846"/>
                <a:gd name="connsiteY34" fmla="*/ 447745 h 486607"/>
                <a:gd name="connsiteX35" fmla="*/ 351401 w 612846"/>
                <a:gd name="connsiteY35" fmla="*/ 446929 h 486607"/>
                <a:gd name="connsiteX36" fmla="*/ 349227 w 612846"/>
                <a:gd name="connsiteY36" fmla="*/ 441902 h 486607"/>
                <a:gd name="connsiteX37" fmla="*/ 346509 w 612846"/>
                <a:gd name="connsiteY37" fmla="*/ 431438 h 486607"/>
                <a:gd name="connsiteX38" fmla="*/ 342569 w 612846"/>
                <a:gd name="connsiteY38" fmla="*/ 433612 h 486607"/>
                <a:gd name="connsiteX39" fmla="*/ 341890 w 612846"/>
                <a:gd name="connsiteY39" fmla="*/ 438504 h 486607"/>
                <a:gd name="connsiteX40" fmla="*/ 338493 w 612846"/>
                <a:gd name="connsiteY40" fmla="*/ 440270 h 486607"/>
                <a:gd name="connsiteX41" fmla="*/ 326534 w 612846"/>
                <a:gd name="connsiteY41" fmla="*/ 423556 h 486607"/>
                <a:gd name="connsiteX42" fmla="*/ 327214 w 612846"/>
                <a:gd name="connsiteY42" fmla="*/ 436330 h 486607"/>
                <a:gd name="connsiteX43" fmla="*/ 331290 w 612846"/>
                <a:gd name="connsiteY43" fmla="*/ 446114 h 486607"/>
                <a:gd name="connsiteX44" fmla="*/ 335367 w 612846"/>
                <a:gd name="connsiteY44" fmla="*/ 451142 h 486607"/>
                <a:gd name="connsiteX45" fmla="*/ 339444 w 612846"/>
                <a:gd name="connsiteY45" fmla="*/ 453995 h 486607"/>
                <a:gd name="connsiteX46" fmla="*/ 340394 w 612846"/>
                <a:gd name="connsiteY46" fmla="*/ 458615 h 486607"/>
                <a:gd name="connsiteX47" fmla="*/ 332241 w 612846"/>
                <a:gd name="connsiteY47" fmla="*/ 469622 h 486607"/>
                <a:gd name="connsiteX48" fmla="*/ 328029 w 612846"/>
                <a:gd name="connsiteY48" fmla="*/ 472068 h 486607"/>
                <a:gd name="connsiteX49" fmla="*/ 320555 w 612846"/>
                <a:gd name="connsiteY49" fmla="*/ 473834 h 486607"/>
                <a:gd name="connsiteX50" fmla="*/ 316343 w 612846"/>
                <a:gd name="connsiteY50" fmla="*/ 480629 h 486607"/>
                <a:gd name="connsiteX51" fmla="*/ 317702 w 612846"/>
                <a:gd name="connsiteY51" fmla="*/ 486608 h 486607"/>
                <a:gd name="connsiteX52" fmla="*/ 291748 w 612846"/>
                <a:gd name="connsiteY52" fmla="*/ 474514 h 486607"/>
                <a:gd name="connsiteX53" fmla="*/ 284002 w 612846"/>
                <a:gd name="connsiteY53" fmla="*/ 463643 h 486607"/>
                <a:gd name="connsiteX54" fmla="*/ 284274 w 612846"/>
                <a:gd name="connsiteY54" fmla="*/ 449646 h 486607"/>
                <a:gd name="connsiteX55" fmla="*/ 279382 w 612846"/>
                <a:gd name="connsiteY55" fmla="*/ 433748 h 486607"/>
                <a:gd name="connsiteX56" fmla="*/ 264162 w 612846"/>
                <a:gd name="connsiteY56" fmla="*/ 407114 h 486607"/>
                <a:gd name="connsiteX57" fmla="*/ 253156 w 612846"/>
                <a:gd name="connsiteY57" fmla="*/ 399504 h 486607"/>
                <a:gd name="connsiteX58" fmla="*/ 245818 w 612846"/>
                <a:gd name="connsiteY58" fmla="*/ 381296 h 486607"/>
                <a:gd name="connsiteX59" fmla="*/ 238616 w 612846"/>
                <a:gd name="connsiteY59" fmla="*/ 349770 h 486607"/>
                <a:gd name="connsiteX60" fmla="*/ 227338 w 612846"/>
                <a:gd name="connsiteY60" fmla="*/ 329660 h 486607"/>
                <a:gd name="connsiteX61" fmla="*/ 211847 w 612846"/>
                <a:gd name="connsiteY61" fmla="*/ 320827 h 486607"/>
                <a:gd name="connsiteX62" fmla="*/ 201519 w 612846"/>
                <a:gd name="connsiteY62" fmla="*/ 310363 h 486607"/>
                <a:gd name="connsiteX63" fmla="*/ 196219 w 612846"/>
                <a:gd name="connsiteY63" fmla="*/ 298405 h 486607"/>
                <a:gd name="connsiteX64" fmla="*/ 190784 w 612846"/>
                <a:gd name="connsiteY64" fmla="*/ 290524 h 486607"/>
                <a:gd name="connsiteX65" fmla="*/ 185077 w 612846"/>
                <a:gd name="connsiteY65" fmla="*/ 286855 h 486607"/>
                <a:gd name="connsiteX66" fmla="*/ 181952 w 612846"/>
                <a:gd name="connsiteY66" fmla="*/ 280740 h 486607"/>
                <a:gd name="connsiteX67" fmla="*/ 181544 w 612846"/>
                <a:gd name="connsiteY67" fmla="*/ 271908 h 486607"/>
                <a:gd name="connsiteX68" fmla="*/ 172711 w 612846"/>
                <a:gd name="connsiteY68" fmla="*/ 260357 h 486607"/>
                <a:gd name="connsiteX69" fmla="*/ 146757 w 612846"/>
                <a:gd name="connsiteY69" fmla="*/ 238888 h 486607"/>
                <a:gd name="connsiteX70" fmla="*/ 140643 w 612846"/>
                <a:gd name="connsiteY70" fmla="*/ 225842 h 486607"/>
                <a:gd name="connsiteX71" fmla="*/ 128412 w 612846"/>
                <a:gd name="connsiteY71" fmla="*/ 212254 h 486607"/>
                <a:gd name="connsiteX72" fmla="*/ 97974 w 612846"/>
                <a:gd name="connsiteY72" fmla="*/ 184669 h 486607"/>
                <a:gd name="connsiteX73" fmla="*/ 97974 w 612846"/>
                <a:gd name="connsiteY73" fmla="*/ 184669 h 486607"/>
                <a:gd name="connsiteX74" fmla="*/ 68758 w 612846"/>
                <a:gd name="connsiteY74" fmla="*/ 130994 h 486607"/>
                <a:gd name="connsiteX75" fmla="*/ 68622 w 612846"/>
                <a:gd name="connsiteY75" fmla="*/ 130994 h 486607"/>
                <a:gd name="connsiteX76" fmla="*/ 64954 w 612846"/>
                <a:gd name="connsiteY76" fmla="*/ 120123 h 486607"/>
                <a:gd name="connsiteX77" fmla="*/ 58703 w 612846"/>
                <a:gd name="connsiteY77" fmla="*/ 115639 h 486607"/>
                <a:gd name="connsiteX78" fmla="*/ 48647 w 612846"/>
                <a:gd name="connsiteY78" fmla="*/ 114009 h 486607"/>
                <a:gd name="connsiteX79" fmla="*/ 38728 w 612846"/>
                <a:gd name="connsiteY79" fmla="*/ 108709 h 486607"/>
                <a:gd name="connsiteX80" fmla="*/ 24324 w 612846"/>
                <a:gd name="connsiteY80" fmla="*/ 95120 h 486607"/>
                <a:gd name="connsiteX81" fmla="*/ 24188 w 612846"/>
                <a:gd name="connsiteY81" fmla="*/ 94984 h 486607"/>
                <a:gd name="connsiteX82" fmla="*/ 0 w 612846"/>
                <a:gd name="connsiteY82" fmla="*/ 78134 h 486607"/>
                <a:gd name="connsiteX83" fmla="*/ 5028 w 612846"/>
                <a:gd name="connsiteY83" fmla="*/ 63051 h 486607"/>
                <a:gd name="connsiteX84" fmla="*/ 23644 w 612846"/>
                <a:gd name="connsiteY84" fmla="*/ 43212 h 486607"/>
                <a:gd name="connsiteX85" fmla="*/ 29895 w 612846"/>
                <a:gd name="connsiteY85" fmla="*/ 32748 h 486607"/>
                <a:gd name="connsiteX86" fmla="*/ 30846 w 612846"/>
                <a:gd name="connsiteY86" fmla="*/ 32612 h 486607"/>
                <a:gd name="connsiteX87" fmla="*/ 33156 w 612846"/>
                <a:gd name="connsiteY87" fmla="*/ 32612 h 486607"/>
                <a:gd name="connsiteX88" fmla="*/ 53539 w 612846"/>
                <a:gd name="connsiteY88" fmla="*/ 25954 h 486607"/>
                <a:gd name="connsiteX89" fmla="*/ 73922 w 612846"/>
                <a:gd name="connsiteY89" fmla="*/ 19432 h 486607"/>
                <a:gd name="connsiteX90" fmla="*/ 78270 w 612846"/>
                <a:gd name="connsiteY90" fmla="*/ 19704 h 486607"/>
                <a:gd name="connsiteX91" fmla="*/ 90092 w 612846"/>
                <a:gd name="connsiteY91" fmla="*/ 12909 h 486607"/>
                <a:gd name="connsiteX92" fmla="*/ 114009 w 612846"/>
                <a:gd name="connsiteY92" fmla="*/ 5164 h 486607"/>
                <a:gd name="connsiteX93" fmla="*/ 123249 w 612846"/>
                <a:gd name="connsiteY93" fmla="*/ 0 h 486607"/>
                <a:gd name="connsiteX94" fmla="*/ 127869 w 612846"/>
                <a:gd name="connsiteY94" fmla="*/ 1495 h 486607"/>
                <a:gd name="connsiteX95" fmla="*/ 148116 w 612846"/>
                <a:gd name="connsiteY95" fmla="*/ 2310 h 486607"/>
                <a:gd name="connsiteX96" fmla="*/ 168499 w 612846"/>
                <a:gd name="connsiteY96" fmla="*/ 3261 h 486607"/>
                <a:gd name="connsiteX97" fmla="*/ 188746 w 612846"/>
                <a:gd name="connsiteY97" fmla="*/ 4076 h 486607"/>
                <a:gd name="connsiteX98" fmla="*/ 208993 w 612846"/>
                <a:gd name="connsiteY98" fmla="*/ 5028 h 486607"/>
                <a:gd name="connsiteX99" fmla="*/ 229240 w 612846"/>
                <a:gd name="connsiteY99" fmla="*/ 5979 h 486607"/>
                <a:gd name="connsiteX100" fmla="*/ 249623 w 612846"/>
                <a:gd name="connsiteY100" fmla="*/ 6794 h 486607"/>
                <a:gd name="connsiteX101" fmla="*/ 269869 w 612846"/>
                <a:gd name="connsiteY101" fmla="*/ 7746 h 486607"/>
                <a:gd name="connsiteX102" fmla="*/ 290117 w 612846"/>
                <a:gd name="connsiteY102" fmla="*/ 8561 h 486607"/>
                <a:gd name="connsiteX103" fmla="*/ 294058 w 612846"/>
                <a:gd name="connsiteY103" fmla="*/ 10191 h 486607"/>
                <a:gd name="connsiteX104" fmla="*/ 295281 w 612846"/>
                <a:gd name="connsiteY104" fmla="*/ 12501 h 486607"/>
                <a:gd name="connsiteX105" fmla="*/ 294737 w 612846"/>
                <a:gd name="connsiteY105" fmla="*/ 19024 h 486607"/>
                <a:gd name="connsiteX106" fmla="*/ 295552 w 612846"/>
                <a:gd name="connsiteY106" fmla="*/ 22693 h 486607"/>
                <a:gd name="connsiteX107" fmla="*/ 309820 w 612846"/>
                <a:gd name="connsiteY107" fmla="*/ 15219 h 486607"/>
                <a:gd name="connsiteX108" fmla="*/ 316479 w 612846"/>
                <a:gd name="connsiteY108" fmla="*/ 23780 h 486607"/>
                <a:gd name="connsiteX109" fmla="*/ 327757 w 612846"/>
                <a:gd name="connsiteY109" fmla="*/ 38591 h 486607"/>
                <a:gd name="connsiteX110" fmla="*/ 328301 w 612846"/>
                <a:gd name="connsiteY110" fmla="*/ 47288 h 486607"/>
                <a:gd name="connsiteX111" fmla="*/ 328980 w 612846"/>
                <a:gd name="connsiteY111" fmla="*/ 59518 h 486607"/>
                <a:gd name="connsiteX112" fmla="*/ 347053 w 612846"/>
                <a:gd name="connsiteY112" fmla="*/ 60061 h 486607"/>
                <a:gd name="connsiteX113" fmla="*/ 365126 w 612846"/>
                <a:gd name="connsiteY113" fmla="*/ 60741 h 486607"/>
                <a:gd name="connsiteX114" fmla="*/ 383199 w 612846"/>
                <a:gd name="connsiteY114" fmla="*/ 61285 h 486607"/>
                <a:gd name="connsiteX115" fmla="*/ 401272 w 612846"/>
                <a:gd name="connsiteY115" fmla="*/ 61964 h 486607"/>
                <a:gd name="connsiteX116" fmla="*/ 419344 w 612846"/>
                <a:gd name="connsiteY116" fmla="*/ 62507 h 486607"/>
                <a:gd name="connsiteX117" fmla="*/ 437417 w 612846"/>
                <a:gd name="connsiteY117" fmla="*/ 63186 h 486607"/>
                <a:gd name="connsiteX118" fmla="*/ 455490 w 612846"/>
                <a:gd name="connsiteY118" fmla="*/ 63731 h 486607"/>
                <a:gd name="connsiteX119" fmla="*/ 473563 w 612846"/>
                <a:gd name="connsiteY119" fmla="*/ 64410 h 486607"/>
                <a:gd name="connsiteX120" fmla="*/ 490820 w 612846"/>
                <a:gd name="connsiteY120" fmla="*/ 82075 h 486607"/>
                <a:gd name="connsiteX121" fmla="*/ 508078 w 612846"/>
                <a:gd name="connsiteY121" fmla="*/ 99740 h 486607"/>
                <a:gd name="connsiteX122" fmla="*/ 525336 w 612846"/>
                <a:gd name="connsiteY122" fmla="*/ 117406 h 486607"/>
                <a:gd name="connsiteX123" fmla="*/ 542593 w 612846"/>
                <a:gd name="connsiteY123" fmla="*/ 134935 h 486607"/>
                <a:gd name="connsiteX124" fmla="*/ 559851 w 612846"/>
                <a:gd name="connsiteY124" fmla="*/ 152600 h 486607"/>
                <a:gd name="connsiteX125" fmla="*/ 577244 w 612846"/>
                <a:gd name="connsiteY125" fmla="*/ 170130 h 486607"/>
                <a:gd name="connsiteX126" fmla="*/ 594501 w 612846"/>
                <a:gd name="connsiteY126" fmla="*/ 187659 h 486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</a:cxnLst>
              <a:rect l="l" t="t" r="r" b="b"/>
              <a:pathLst>
                <a:path w="612846" h="486607">
                  <a:moveTo>
                    <a:pt x="612846" y="206275"/>
                  </a:moveTo>
                  <a:lnTo>
                    <a:pt x="611216" y="206818"/>
                  </a:lnTo>
                  <a:lnTo>
                    <a:pt x="577380" y="229647"/>
                  </a:lnTo>
                  <a:lnTo>
                    <a:pt x="567324" y="239703"/>
                  </a:lnTo>
                  <a:lnTo>
                    <a:pt x="539468" y="278294"/>
                  </a:lnTo>
                  <a:lnTo>
                    <a:pt x="532401" y="302890"/>
                  </a:lnTo>
                  <a:lnTo>
                    <a:pt x="526694" y="292562"/>
                  </a:lnTo>
                  <a:lnTo>
                    <a:pt x="528053" y="284817"/>
                  </a:lnTo>
                  <a:lnTo>
                    <a:pt x="528189" y="278430"/>
                  </a:lnTo>
                  <a:lnTo>
                    <a:pt x="521123" y="292019"/>
                  </a:lnTo>
                  <a:lnTo>
                    <a:pt x="527782" y="311859"/>
                  </a:lnTo>
                  <a:lnTo>
                    <a:pt x="521803" y="319468"/>
                  </a:lnTo>
                  <a:lnTo>
                    <a:pt x="503457" y="333600"/>
                  </a:lnTo>
                  <a:lnTo>
                    <a:pt x="493402" y="335910"/>
                  </a:lnTo>
                  <a:lnTo>
                    <a:pt x="481988" y="339851"/>
                  </a:lnTo>
                  <a:lnTo>
                    <a:pt x="478455" y="353847"/>
                  </a:lnTo>
                  <a:lnTo>
                    <a:pt x="463100" y="366620"/>
                  </a:lnTo>
                  <a:lnTo>
                    <a:pt x="454132" y="372327"/>
                  </a:lnTo>
                  <a:lnTo>
                    <a:pt x="437825" y="368795"/>
                  </a:lnTo>
                  <a:lnTo>
                    <a:pt x="442853" y="381160"/>
                  </a:lnTo>
                  <a:lnTo>
                    <a:pt x="436874" y="390400"/>
                  </a:lnTo>
                  <a:lnTo>
                    <a:pt x="426410" y="397603"/>
                  </a:lnTo>
                  <a:lnTo>
                    <a:pt x="413501" y="402222"/>
                  </a:lnTo>
                  <a:lnTo>
                    <a:pt x="406163" y="401679"/>
                  </a:lnTo>
                  <a:lnTo>
                    <a:pt x="399912" y="404125"/>
                  </a:lnTo>
                  <a:lnTo>
                    <a:pt x="394885" y="410104"/>
                  </a:lnTo>
                  <a:lnTo>
                    <a:pt x="382791" y="415675"/>
                  </a:lnTo>
                  <a:lnTo>
                    <a:pt x="370289" y="412550"/>
                  </a:lnTo>
                  <a:lnTo>
                    <a:pt x="356022" y="410647"/>
                  </a:lnTo>
                  <a:lnTo>
                    <a:pt x="348140" y="413908"/>
                  </a:lnTo>
                  <a:lnTo>
                    <a:pt x="361457" y="419480"/>
                  </a:lnTo>
                  <a:lnTo>
                    <a:pt x="368523" y="427362"/>
                  </a:lnTo>
                  <a:lnTo>
                    <a:pt x="367164" y="438096"/>
                  </a:lnTo>
                  <a:lnTo>
                    <a:pt x="363495" y="442173"/>
                  </a:lnTo>
                  <a:lnTo>
                    <a:pt x="355070" y="447745"/>
                  </a:lnTo>
                  <a:lnTo>
                    <a:pt x="351401" y="446929"/>
                  </a:lnTo>
                  <a:lnTo>
                    <a:pt x="349227" y="441902"/>
                  </a:lnTo>
                  <a:lnTo>
                    <a:pt x="346509" y="431438"/>
                  </a:lnTo>
                  <a:lnTo>
                    <a:pt x="342569" y="433612"/>
                  </a:lnTo>
                  <a:lnTo>
                    <a:pt x="341890" y="438504"/>
                  </a:lnTo>
                  <a:lnTo>
                    <a:pt x="338493" y="440270"/>
                  </a:lnTo>
                  <a:lnTo>
                    <a:pt x="326534" y="423556"/>
                  </a:lnTo>
                  <a:lnTo>
                    <a:pt x="327214" y="436330"/>
                  </a:lnTo>
                  <a:lnTo>
                    <a:pt x="331290" y="446114"/>
                  </a:lnTo>
                  <a:lnTo>
                    <a:pt x="335367" y="451142"/>
                  </a:lnTo>
                  <a:lnTo>
                    <a:pt x="339444" y="453995"/>
                  </a:lnTo>
                  <a:lnTo>
                    <a:pt x="340394" y="458615"/>
                  </a:lnTo>
                  <a:lnTo>
                    <a:pt x="332241" y="469622"/>
                  </a:lnTo>
                  <a:lnTo>
                    <a:pt x="328029" y="472068"/>
                  </a:lnTo>
                  <a:lnTo>
                    <a:pt x="320555" y="473834"/>
                  </a:lnTo>
                  <a:lnTo>
                    <a:pt x="316343" y="480629"/>
                  </a:lnTo>
                  <a:lnTo>
                    <a:pt x="317702" y="486608"/>
                  </a:lnTo>
                  <a:lnTo>
                    <a:pt x="291748" y="474514"/>
                  </a:lnTo>
                  <a:lnTo>
                    <a:pt x="284002" y="463643"/>
                  </a:lnTo>
                  <a:lnTo>
                    <a:pt x="284274" y="449646"/>
                  </a:lnTo>
                  <a:lnTo>
                    <a:pt x="279382" y="433748"/>
                  </a:lnTo>
                  <a:lnTo>
                    <a:pt x="264162" y="407114"/>
                  </a:lnTo>
                  <a:lnTo>
                    <a:pt x="253156" y="399504"/>
                  </a:lnTo>
                  <a:lnTo>
                    <a:pt x="245818" y="381296"/>
                  </a:lnTo>
                  <a:lnTo>
                    <a:pt x="238616" y="349770"/>
                  </a:lnTo>
                  <a:lnTo>
                    <a:pt x="227338" y="329660"/>
                  </a:lnTo>
                  <a:lnTo>
                    <a:pt x="211847" y="320827"/>
                  </a:lnTo>
                  <a:lnTo>
                    <a:pt x="201519" y="310363"/>
                  </a:lnTo>
                  <a:lnTo>
                    <a:pt x="196219" y="298405"/>
                  </a:lnTo>
                  <a:lnTo>
                    <a:pt x="190784" y="290524"/>
                  </a:lnTo>
                  <a:lnTo>
                    <a:pt x="185077" y="286855"/>
                  </a:lnTo>
                  <a:lnTo>
                    <a:pt x="181952" y="280740"/>
                  </a:lnTo>
                  <a:lnTo>
                    <a:pt x="181544" y="271908"/>
                  </a:lnTo>
                  <a:lnTo>
                    <a:pt x="172711" y="260357"/>
                  </a:lnTo>
                  <a:lnTo>
                    <a:pt x="146757" y="238888"/>
                  </a:lnTo>
                  <a:lnTo>
                    <a:pt x="140643" y="225842"/>
                  </a:lnTo>
                  <a:lnTo>
                    <a:pt x="128412" y="212254"/>
                  </a:lnTo>
                  <a:lnTo>
                    <a:pt x="97974" y="184669"/>
                  </a:lnTo>
                  <a:lnTo>
                    <a:pt x="97974" y="184669"/>
                  </a:lnTo>
                  <a:lnTo>
                    <a:pt x="68758" y="130994"/>
                  </a:lnTo>
                  <a:lnTo>
                    <a:pt x="68622" y="130994"/>
                  </a:lnTo>
                  <a:lnTo>
                    <a:pt x="64954" y="120123"/>
                  </a:lnTo>
                  <a:lnTo>
                    <a:pt x="58703" y="115639"/>
                  </a:lnTo>
                  <a:lnTo>
                    <a:pt x="48647" y="114009"/>
                  </a:lnTo>
                  <a:lnTo>
                    <a:pt x="38728" y="108709"/>
                  </a:lnTo>
                  <a:lnTo>
                    <a:pt x="24324" y="95120"/>
                  </a:lnTo>
                  <a:lnTo>
                    <a:pt x="24188" y="94984"/>
                  </a:lnTo>
                  <a:lnTo>
                    <a:pt x="0" y="78134"/>
                  </a:lnTo>
                  <a:lnTo>
                    <a:pt x="5028" y="63051"/>
                  </a:lnTo>
                  <a:lnTo>
                    <a:pt x="23644" y="43212"/>
                  </a:lnTo>
                  <a:lnTo>
                    <a:pt x="29895" y="32748"/>
                  </a:lnTo>
                  <a:lnTo>
                    <a:pt x="30846" y="32612"/>
                  </a:lnTo>
                  <a:lnTo>
                    <a:pt x="33156" y="32612"/>
                  </a:lnTo>
                  <a:lnTo>
                    <a:pt x="53539" y="25954"/>
                  </a:lnTo>
                  <a:lnTo>
                    <a:pt x="73922" y="19432"/>
                  </a:lnTo>
                  <a:lnTo>
                    <a:pt x="78270" y="19704"/>
                  </a:lnTo>
                  <a:lnTo>
                    <a:pt x="90092" y="12909"/>
                  </a:lnTo>
                  <a:lnTo>
                    <a:pt x="114009" y="5164"/>
                  </a:lnTo>
                  <a:lnTo>
                    <a:pt x="123249" y="0"/>
                  </a:lnTo>
                  <a:lnTo>
                    <a:pt x="127869" y="1495"/>
                  </a:lnTo>
                  <a:lnTo>
                    <a:pt x="148116" y="2310"/>
                  </a:lnTo>
                  <a:lnTo>
                    <a:pt x="168499" y="3261"/>
                  </a:lnTo>
                  <a:lnTo>
                    <a:pt x="188746" y="4076"/>
                  </a:lnTo>
                  <a:lnTo>
                    <a:pt x="208993" y="5028"/>
                  </a:lnTo>
                  <a:lnTo>
                    <a:pt x="229240" y="5979"/>
                  </a:lnTo>
                  <a:lnTo>
                    <a:pt x="249623" y="6794"/>
                  </a:lnTo>
                  <a:lnTo>
                    <a:pt x="269869" y="7746"/>
                  </a:lnTo>
                  <a:lnTo>
                    <a:pt x="290117" y="8561"/>
                  </a:lnTo>
                  <a:lnTo>
                    <a:pt x="294058" y="10191"/>
                  </a:lnTo>
                  <a:lnTo>
                    <a:pt x="295281" y="12501"/>
                  </a:lnTo>
                  <a:lnTo>
                    <a:pt x="294737" y="19024"/>
                  </a:lnTo>
                  <a:lnTo>
                    <a:pt x="295552" y="22693"/>
                  </a:lnTo>
                  <a:lnTo>
                    <a:pt x="309820" y="15219"/>
                  </a:lnTo>
                  <a:lnTo>
                    <a:pt x="316479" y="23780"/>
                  </a:lnTo>
                  <a:lnTo>
                    <a:pt x="327757" y="38591"/>
                  </a:lnTo>
                  <a:lnTo>
                    <a:pt x="328301" y="47288"/>
                  </a:lnTo>
                  <a:lnTo>
                    <a:pt x="328980" y="59518"/>
                  </a:lnTo>
                  <a:lnTo>
                    <a:pt x="347053" y="60061"/>
                  </a:lnTo>
                  <a:lnTo>
                    <a:pt x="365126" y="60741"/>
                  </a:lnTo>
                  <a:lnTo>
                    <a:pt x="383199" y="61285"/>
                  </a:lnTo>
                  <a:lnTo>
                    <a:pt x="401272" y="61964"/>
                  </a:lnTo>
                  <a:lnTo>
                    <a:pt x="419344" y="62507"/>
                  </a:lnTo>
                  <a:lnTo>
                    <a:pt x="437417" y="63186"/>
                  </a:lnTo>
                  <a:lnTo>
                    <a:pt x="455490" y="63731"/>
                  </a:lnTo>
                  <a:lnTo>
                    <a:pt x="473563" y="64410"/>
                  </a:lnTo>
                  <a:lnTo>
                    <a:pt x="490820" y="82075"/>
                  </a:lnTo>
                  <a:lnTo>
                    <a:pt x="508078" y="99740"/>
                  </a:lnTo>
                  <a:lnTo>
                    <a:pt x="525336" y="117406"/>
                  </a:lnTo>
                  <a:lnTo>
                    <a:pt x="542593" y="134935"/>
                  </a:lnTo>
                  <a:lnTo>
                    <a:pt x="559851" y="152600"/>
                  </a:lnTo>
                  <a:lnTo>
                    <a:pt x="577244" y="170130"/>
                  </a:lnTo>
                  <a:lnTo>
                    <a:pt x="594501" y="18765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ACB925E-E720-D552-D0FA-42954A0280F9}"/>
                </a:ext>
              </a:extLst>
            </p:cNvPr>
            <p:cNvSpPr/>
            <p:nvPr/>
          </p:nvSpPr>
          <p:spPr>
            <a:xfrm>
              <a:off x="13036603" y="7893615"/>
              <a:ext cx="970090" cy="610807"/>
            </a:xfrm>
            <a:custGeom>
              <a:avLst/>
              <a:gdLst>
                <a:gd name="connsiteX0" fmla="*/ 956910 w 970090"/>
                <a:gd name="connsiteY0" fmla="*/ 0 h 610807"/>
                <a:gd name="connsiteX1" fmla="*/ 952561 w 970090"/>
                <a:gd name="connsiteY1" fmla="*/ 18209 h 610807"/>
                <a:gd name="connsiteX2" fmla="*/ 949571 w 970090"/>
                <a:gd name="connsiteY2" fmla="*/ 26226 h 610807"/>
                <a:gd name="connsiteX3" fmla="*/ 943321 w 970090"/>
                <a:gd name="connsiteY3" fmla="*/ 34243 h 610807"/>
                <a:gd name="connsiteX4" fmla="*/ 924025 w 970090"/>
                <a:gd name="connsiteY4" fmla="*/ 51909 h 610807"/>
                <a:gd name="connsiteX5" fmla="*/ 919269 w 970090"/>
                <a:gd name="connsiteY5" fmla="*/ 58023 h 610807"/>
                <a:gd name="connsiteX6" fmla="*/ 919948 w 970090"/>
                <a:gd name="connsiteY6" fmla="*/ 63459 h 610807"/>
                <a:gd name="connsiteX7" fmla="*/ 923889 w 970090"/>
                <a:gd name="connsiteY7" fmla="*/ 70389 h 610807"/>
                <a:gd name="connsiteX8" fmla="*/ 933809 w 970090"/>
                <a:gd name="connsiteY8" fmla="*/ 86695 h 610807"/>
                <a:gd name="connsiteX9" fmla="*/ 939109 w 970090"/>
                <a:gd name="connsiteY9" fmla="*/ 93354 h 610807"/>
                <a:gd name="connsiteX10" fmla="*/ 960307 w 970090"/>
                <a:gd name="connsiteY10" fmla="*/ 104225 h 610807"/>
                <a:gd name="connsiteX11" fmla="*/ 970090 w 970090"/>
                <a:gd name="connsiteY11" fmla="*/ 117677 h 610807"/>
                <a:gd name="connsiteX12" fmla="*/ 970090 w 970090"/>
                <a:gd name="connsiteY12" fmla="*/ 158307 h 610807"/>
                <a:gd name="connsiteX13" fmla="*/ 970090 w 970090"/>
                <a:gd name="connsiteY13" fmla="*/ 198801 h 610807"/>
                <a:gd name="connsiteX14" fmla="*/ 970090 w 970090"/>
                <a:gd name="connsiteY14" fmla="*/ 239023 h 610807"/>
                <a:gd name="connsiteX15" fmla="*/ 970090 w 970090"/>
                <a:gd name="connsiteY15" fmla="*/ 279246 h 610807"/>
                <a:gd name="connsiteX16" fmla="*/ 970090 w 970090"/>
                <a:gd name="connsiteY16" fmla="*/ 319196 h 610807"/>
                <a:gd name="connsiteX17" fmla="*/ 970090 w 970090"/>
                <a:gd name="connsiteY17" fmla="*/ 359011 h 610807"/>
                <a:gd name="connsiteX18" fmla="*/ 970090 w 970090"/>
                <a:gd name="connsiteY18" fmla="*/ 398690 h 610807"/>
                <a:gd name="connsiteX19" fmla="*/ 970090 w 970090"/>
                <a:gd name="connsiteY19" fmla="*/ 438233 h 610807"/>
                <a:gd name="connsiteX20" fmla="*/ 951610 w 970090"/>
                <a:gd name="connsiteY20" fmla="*/ 438912 h 610807"/>
                <a:gd name="connsiteX21" fmla="*/ 953784 w 970090"/>
                <a:gd name="connsiteY21" fmla="*/ 449919 h 610807"/>
                <a:gd name="connsiteX22" fmla="*/ 958812 w 970090"/>
                <a:gd name="connsiteY22" fmla="*/ 460653 h 610807"/>
                <a:gd name="connsiteX23" fmla="*/ 959763 w 970090"/>
                <a:gd name="connsiteY23" fmla="*/ 466905 h 610807"/>
                <a:gd name="connsiteX24" fmla="*/ 958676 w 970090"/>
                <a:gd name="connsiteY24" fmla="*/ 471932 h 610807"/>
                <a:gd name="connsiteX25" fmla="*/ 955278 w 970090"/>
                <a:gd name="connsiteY25" fmla="*/ 476417 h 610807"/>
                <a:gd name="connsiteX26" fmla="*/ 956095 w 970090"/>
                <a:gd name="connsiteY26" fmla="*/ 483482 h 610807"/>
                <a:gd name="connsiteX27" fmla="*/ 957045 w 970090"/>
                <a:gd name="connsiteY27" fmla="*/ 485521 h 610807"/>
                <a:gd name="connsiteX28" fmla="*/ 965470 w 970090"/>
                <a:gd name="connsiteY28" fmla="*/ 490005 h 610807"/>
                <a:gd name="connsiteX29" fmla="*/ 968188 w 970090"/>
                <a:gd name="connsiteY29" fmla="*/ 496256 h 610807"/>
                <a:gd name="connsiteX30" fmla="*/ 969139 w 970090"/>
                <a:gd name="connsiteY30" fmla="*/ 503322 h 610807"/>
                <a:gd name="connsiteX31" fmla="*/ 969003 w 970090"/>
                <a:gd name="connsiteY31" fmla="*/ 508622 h 610807"/>
                <a:gd name="connsiteX32" fmla="*/ 963839 w 970090"/>
                <a:gd name="connsiteY32" fmla="*/ 518405 h 610807"/>
                <a:gd name="connsiteX33" fmla="*/ 962481 w 970090"/>
                <a:gd name="connsiteY33" fmla="*/ 531314 h 610807"/>
                <a:gd name="connsiteX34" fmla="*/ 956230 w 970090"/>
                <a:gd name="connsiteY34" fmla="*/ 550474 h 610807"/>
                <a:gd name="connsiteX35" fmla="*/ 949300 w 970090"/>
                <a:gd name="connsiteY35" fmla="*/ 562161 h 610807"/>
                <a:gd name="connsiteX36" fmla="*/ 947941 w 970090"/>
                <a:gd name="connsiteY36" fmla="*/ 568140 h 610807"/>
                <a:gd name="connsiteX37" fmla="*/ 948620 w 970090"/>
                <a:gd name="connsiteY37" fmla="*/ 572895 h 610807"/>
                <a:gd name="connsiteX38" fmla="*/ 959220 w 970090"/>
                <a:gd name="connsiteY38" fmla="*/ 585261 h 610807"/>
                <a:gd name="connsiteX39" fmla="*/ 959899 w 970090"/>
                <a:gd name="connsiteY39" fmla="*/ 590153 h 610807"/>
                <a:gd name="connsiteX40" fmla="*/ 963296 w 970090"/>
                <a:gd name="connsiteY40" fmla="*/ 596540 h 610807"/>
                <a:gd name="connsiteX41" fmla="*/ 966557 w 970090"/>
                <a:gd name="connsiteY41" fmla="*/ 610807 h 610807"/>
                <a:gd name="connsiteX42" fmla="*/ 956774 w 970090"/>
                <a:gd name="connsiteY42" fmla="*/ 608362 h 610807"/>
                <a:gd name="connsiteX43" fmla="*/ 947126 w 970090"/>
                <a:gd name="connsiteY43" fmla="*/ 600888 h 610807"/>
                <a:gd name="connsiteX44" fmla="*/ 941690 w 970090"/>
                <a:gd name="connsiteY44" fmla="*/ 588930 h 610807"/>
                <a:gd name="connsiteX45" fmla="*/ 925248 w 970090"/>
                <a:gd name="connsiteY45" fmla="*/ 577787 h 610807"/>
                <a:gd name="connsiteX46" fmla="*/ 897663 w 970090"/>
                <a:gd name="connsiteY46" fmla="*/ 567596 h 610807"/>
                <a:gd name="connsiteX47" fmla="*/ 879183 w 970090"/>
                <a:gd name="connsiteY47" fmla="*/ 558356 h 610807"/>
                <a:gd name="connsiteX48" fmla="*/ 869670 w 970090"/>
                <a:gd name="connsiteY48" fmla="*/ 550203 h 610807"/>
                <a:gd name="connsiteX49" fmla="*/ 846978 w 970090"/>
                <a:gd name="connsiteY49" fmla="*/ 546670 h 610807"/>
                <a:gd name="connsiteX50" fmla="*/ 810968 w 970090"/>
                <a:gd name="connsiteY50" fmla="*/ 547757 h 610807"/>
                <a:gd name="connsiteX51" fmla="*/ 787596 w 970090"/>
                <a:gd name="connsiteY51" fmla="*/ 552105 h 610807"/>
                <a:gd name="connsiteX52" fmla="*/ 776725 w 970090"/>
                <a:gd name="connsiteY52" fmla="*/ 559714 h 610807"/>
                <a:gd name="connsiteX53" fmla="*/ 754031 w 970090"/>
                <a:gd name="connsiteY53" fmla="*/ 551697 h 610807"/>
                <a:gd name="connsiteX54" fmla="*/ 715847 w 970090"/>
                <a:gd name="connsiteY54" fmla="*/ 525743 h 610807"/>
                <a:gd name="connsiteX55" fmla="*/ 665162 w 970090"/>
                <a:gd name="connsiteY55" fmla="*/ 525743 h 610807"/>
                <a:gd name="connsiteX56" fmla="*/ 620999 w 970090"/>
                <a:gd name="connsiteY56" fmla="*/ 525743 h 610807"/>
                <a:gd name="connsiteX57" fmla="*/ 576700 w 970090"/>
                <a:gd name="connsiteY57" fmla="*/ 525743 h 610807"/>
                <a:gd name="connsiteX58" fmla="*/ 532401 w 970090"/>
                <a:gd name="connsiteY58" fmla="*/ 525743 h 610807"/>
                <a:gd name="connsiteX59" fmla="*/ 488103 w 970090"/>
                <a:gd name="connsiteY59" fmla="*/ 525743 h 610807"/>
                <a:gd name="connsiteX60" fmla="*/ 443804 w 970090"/>
                <a:gd name="connsiteY60" fmla="*/ 525743 h 610807"/>
                <a:gd name="connsiteX61" fmla="*/ 399505 w 970090"/>
                <a:gd name="connsiteY61" fmla="*/ 525743 h 610807"/>
                <a:gd name="connsiteX62" fmla="*/ 355342 w 970090"/>
                <a:gd name="connsiteY62" fmla="*/ 525743 h 610807"/>
                <a:gd name="connsiteX63" fmla="*/ 311043 w 970090"/>
                <a:gd name="connsiteY63" fmla="*/ 525743 h 610807"/>
                <a:gd name="connsiteX64" fmla="*/ 266744 w 970090"/>
                <a:gd name="connsiteY64" fmla="*/ 525743 h 610807"/>
                <a:gd name="connsiteX65" fmla="*/ 222445 w 970090"/>
                <a:gd name="connsiteY65" fmla="*/ 525743 h 610807"/>
                <a:gd name="connsiteX66" fmla="*/ 178147 w 970090"/>
                <a:gd name="connsiteY66" fmla="*/ 525743 h 610807"/>
                <a:gd name="connsiteX67" fmla="*/ 133984 w 970090"/>
                <a:gd name="connsiteY67" fmla="*/ 525743 h 610807"/>
                <a:gd name="connsiteX68" fmla="*/ 89685 w 970090"/>
                <a:gd name="connsiteY68" fmla="*/ 525743 h 610807"/>
                <a:gd name="connsiteX69" fmla="*/ 45386 w 970090"/>
                <a:gd name="connsiteY69" fmla="*/ 525743 h 610807"/>
                <a:gd name="connsiteX70" fmla="*/ 1087 w 970090"/>
                <a:gd name="connsiteY70" fmla="*/ 525743 h 610807"/>
                <a:gd name="connsiteX71" fmla="*/ 951 w 970090"/>
                <a:gd name="connsiteY71" fmla="*/ 481988 h 610807"/>
                <a:gd name="connsiteX72" fmla="*/ 815 w 970090"/>
                <a:gd name="connsiteY72" fmla="*/ 438233 h 610807"/>
                <a:gd name="connsiteX73" fmla="*/ 679 w 970090"/>
                <a:gd name="connsiteY73" fmla="*/ 394205 h 610807"/>
                <a:gd name="connsiteX74" fmla="*/ 544 w 970090"/>
                <a:gd name="connsiteY74" fmla="*/ 349907 h 610807"/>
                <a:gd name="connsiteX75" fmla="*/ 408 w 970090"/>
                <a:gd name="connsiteY75" fmla="*/ 305608 h 610807"/>
                <a:gd name="connsiteX76" fmla="*/ 272 w 970090"/>
                <a:gd name="connsiteY76" fmla="*/ 261037 h 610807"/>
                <a:gd name="connsiteX77" fmla="*/ 136 w 970090"/>
                <a:gd name="connsiteY77" fmla="*/ 216195 h 610807"/>
                <a:gd name="connsiteX78" fmla="*/ 0 w 970090"/>
                <a:gd name="connsiteY78" fmla="*/ 171216 h 610807"/>
                <a:gd name="connsiteX79" fmla="*/ 1087 w 970090"/>
                <a:gd name="connsiteY79" fmla="*/ 171216 h 610807"/>
                <a:gd name="connsiteX80" fmla="*/ 2039 w 970090"/>
                <a:gd name="connsiteY80" fmla="*/ 171216 h 610807"/>
                <a:gd name="connsiteX81" fmla="*/ 3126 w 970090"/>
                <a:gd name="connsiteY81" fmla="*/ 171216 h 610807"/>
                <a:gd name="connsiteX82" fmla="*/ 4076 w 970090"/>
                <a:gd name="connsiteY82" fmla="*/ 171216 h 610807"/>
                <a:gd name="connsiteX83" fmla="*/ 4076 w 970090"/>
                <a:gd name="connsiteY83" fmla="*/ 170673 h 610807"/>
                <a:gd name="connsiteX84" fmla="*/ 4076 w 970090"/>
                <a:gd name="connsiteY84" fmla="*/ 170129 h 610807"/>
                <a:gd name="connsiteX85" fmla="*/ 4212 w 970090"/>
                <a:gd name="connsiteY85" fmla="*/ 169586 h 610807"/>
                <a:gd name="connsiteX86" fmla="*/ 4212 w 970090"/>
                <a:gd name="connsiteY86" fmla="*/ 169042 h 610807"/>
                <a:gd name="connsiteX87" fmla="*/ 3941 w 970090"/>
                <a:gd name="connsiteY87" fmla="*/ 127054 h 610807"/>
                <a:gd name="connsiteX88" fmla="*/ 3805 w 970090"/>
                <a:gd name="connsiteY88" fmla="*/ 84793 h 610807"/>
                <a:gd name="connsiteX89" fmla="*/ 3533 w 970090"/>
                <a:gd name="connsiteY89" fmla="*/ 42532 h 610807"/>
                <a:gd name="connsiteX90" fmla="*/ 3397 w 970090"/>
                <a:gd name="connsiteY90" fmla="*/ 0 h 610807"/>
                <a:gd name="connsiteX91" fmla="*/ 33156 w 970090"/>
                <a:gd name="connsiteY91" fmla="*/ 0 h 610807"/>
                <a:gd name="connsiteX92" fmla="*/ 62915 w 970090"/>
                <a:gd name="connsiteY92" fmla="*/ 0 h 610807"/>
                <a:gd name="connsiteX93" fmla="*/ 92810 w 970090"/>
                <a:gd name="connsiteY93" fmla="*/ 0 h 610807"/>
                <a:gd name="connsiteX94" fmla="*/ 122569 w 970090"/>
                <a:gd name="connsiteY94" fmla="*/ 0 h 610807"/>
                <a:gd name="connsiteX95" fmla="*/ 152329 w 970090"/>
                <a:gd name="connsiteY95" fmla="*/ 0 h 610807"/>
                <a:gd name="connsiteX96" fmla="*/ 182224 w 970090"/>
                <a:gd name="connsiteY96" fmla="*/ 0 h 610807"/>
                <a:gd name="connsiteX97" fmla="*/ 211983 w 970090"/>
                <a:gd name="connsiteY97" fmla="*/ 0 h 610807"/>
                <a:gd name="connsiteX98" fmla="*/ 241742 w 970090"/>
                <a:gd name="connsiteY98" fmla="*/ 0 h 610807"/>
                <a:gd name="connsiteX99" fmla="*/ 271636 w 970090"/>
                <a:gd name="connsiteY99" fmla="*/ 0 h 610807"/>
                <a:gd name="connsiteX100" fmla="*/ 301395 w 970090"/>
                <a:gd name="connsiteY100" fmla="*/ 0 h 610807"/>
                <a:gd name="connsiteX101" fmla="*/ 331154 w 970090"/>
                <a:gd name="connsiteY101" fmla="*/ 0 h 610807"/>
                <a:gd name="connsiteX102" fmla="*/ 360913 w 970090"/>
                <a:gd name="connsiteY102" fmla="*/ 0 h 610807"/>
                <a:gd name="connsiteX103" fmla="*/ 390808 w 970090"/>
                <a:gd name="connsiteY103" fmla="*/ 0 h 610807"/>
                <a:gd name="connsiteX104" fmla="*/ 420567 w 970090"/>
                <a:gd name="connsiteY104" fmla="*/ 0 h 610807"/>
                <a:gd name="connsiteX105" fmla="*/ 450326 w 970090"/>
                <a:gd name="connsiteY105" fmla="*/ 0 h 610807"/>
                <a:gd name="connsiteX106" fmla="*/ 480222 w 970090"/>
                <a:gd name="connsiteY106" fmla="*/ 0 h 610807"/>
                <a:gd name="connsiteX107" fmla="*/ 509981 w 970090"/>
                <a:gd name="connsiteY107" fmla="*/ 0 h 610807"/>
                <a:gd name="connsiteX108" fmla="*/ 539740 w 970090"/>
                <a:gd name="connsiteY108" fmla="*/ 0 h 610807"/>
                <a:gd name="connsiteX109" fmla="*/ 569635 w 970090"/>
                <a:gd name="connsiteY109" fmla="*/ 0 h 610807"/>
                <a:gd name="connsiteX110" fmla="*/ 599394 w 970090"/>
                <a:gd name="connsiteY110" fmla="*/ 0 h 610807"/>
                <a:gd name="connsiteX111" fmla="*/ 629152 w 970090"/>
                <a:gd name="connsiteY111" fmla="*/ 0 h 610807"/>
                <a:gd name="connsiteX112" fmla="*/ 658911 w 970090"/>
                <a:gd name="connsiteY112" fmla="*/ 0 h 610807"/>
                <a:gd name="connsiteX113" fmla="*/ 688806 w 970090"/>
                <a:gd name="connsiteY113" fmla="*/ 0 h 610807"/>
                <a:gd name="connsiteX114" fmla="*/ 718565 w 970090"/>
                <a:gd name="connsiteY114" fmla="*/ 0 h 610807"/>
                <a:gd name="connsiteX115" fmla="*/ 748324 w 970090"/>
                <a:gd name="connsiteY115" fmla="*/ 0 h 610807"/>
                <a:gd name="connsiteX116" fmla="*/ 778219 w 970090"/>
                <a:gd name="connsiteY116" fmla="*/ 0 h 610807"/>
                <a:gd name="connsiteX117" fmla="*/ 807979 w 970090"/>
                <a:gd name="connsiteY117" fmla="*/ 0 h 610807"/>
                <a:gd name="connsiteX118" fmla="*/ 837738 w 970090"/>
                <a:gd name="connsiteY118" fmla="*/ 0 h 610807"/>
                <a:gd name="connsiteX119" fmla="*/ 867497 w 970090"/>
                <a:gd name="connsiteY119" fmla="*/ 0 h 610807"/>
                <a:gd name="connsiteX120" fmla="*/ 897392 w 970090"/>
                <a:gd name="connsiteY120" fmla="*/ 0 h 610807"/>
                <a:gd name="connsiteX121" fmla="*/ 927151 w 970090"/>
                <a:gd name="connsiteY121" fmla="*/ 0 h 61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</a:cxnLst>
              <a:rect l="l" t="t" r="r" b="b"/>
              <a:pathLst>
                <a:path w="970090" h="610807">
                  <a:moveTo>
                    <a:pt x="956910" y="0"/>
                  </a:moveTo>
                  <a:lnTo>
                    <a:pt x="952561" y="18209"/>
                  </a:lnTo>
                  <a:lnTo>
                    <a:pt x="949571" y="26226"/>
                  </a:lnTo>
                  <a:lnTo>
                    <a:pt x="943321" y="34243"/>
                  </a:lnTo>
                  <a:lnTo>
                    <a:pt x="924025" y="51909"/>
                  </a:lnTo>
                  <a:lnTo>
                    <a:pt x="919269" y="58023"/>
                  </a:lnTo>
                  <a:lnTo>
                    <a:pt x="919948" y="63459"/>
                  </a:lnTo>
                  <a:lnTo>
                    <a:pt x="923889" y="70389"/>
                  </a:lnTo>
                  <a:lnTo>
                    <a:pt x="933809" y="86695"/>
                  </a:lnTo>
                  <a:lnTo>
                    <a:pt x="939109" y="93354"/>
                  </a:lnTo>
                  <a:lnTo>
                    <a:pt x="960307" y="104225"/>
                  </a:lnTo>
                  <a:lnTo>
                    <a:pt x="970090" y="117677"/>
                  </a:lnTo>
                  <a:lnTo>
                    <a:pt x="970090" y="158307"/>
                  </a:lnTo>
                  <a:lnTo>
                    <a:pt x="970090" y="198801"/>
                  </a:lnTo>
                  <a:lnTo>
                    <a:pt x="970090" y="239023"/>
                  </a:lnTo>
                  <a:lnTo>
                    <a:pt x="970090" y="279246"/>
                  </a:lnTo>
                  <a:lnTo>
                    <a:pt x="970090" y="319196"/>
                  </a:lnTo>
                  <a:lnTo>
                    <a:pt x="970090" y="359011"/>
                  </a:lnTo>
                  <a:lnTo>
                    <a:pt x="970090" y="398690"/>
                  </a:lnTo>
                  <a:lnTo>
                    <a:pt x="970090" y="438233"/>
                  </a:lnTo>
                  <a:lnTo>
                    <a:pt x="951610" y="438912"/>
                  </a:lnTo>
                  <a:lnTo>
                    <a:pt x="953784" y="449919"/>
                  </a:lnTo>
                  <a:lnTo>
                    <a:pt x="958812" y="460653"/>
                  </a:lnTo>
                  <a:lnTo>
                    <a:pt x="959763" y="466905"/>
                  </a:lnTo>
                  <a:lnTo>
                    <a:pt x="958676" y="471932"/>
                  </a:lnTo>
                  <a:lnTo>
                    <a:pt x="955278" y="476417"/>
                  </a:lnTo>
                  <a:lnTo>
                    <a:pt x="956095" y="483482"/>
                  </a:lnTo>
                  <a:lnTo>
                    <a:pt x="957045" y="485521"/>
                  </a:lnTo>
                  <a:lnTo>
                    <a:pt x="965470" y="490005"/>
                  </a:lnTo>
                  <a:lnTo>
                    <a:pt x="968188" y="496256"/>
                  </a:lnTo>
                  <a:lnTo>
                    <a:pt x="969139" y="503322"/>
                  </a:lnTo>
                  <a:lnTo>
                    <a:pt x="969003" y="508622"/>
                  </a:lnTo>
                  <a:lnTo>
                    <a:pt x="963839" y="518405"/>
                  </a:lnTo>
                  <a:lnTo>
                    <a:pt x="962481" y="531314"/>
                  </a:lnTo>
                  <a:lnTo>
                    <a:pt x="956230" y="550474"/>
                  </a:lnTo>
                  <a:lnTo>
                    <a:pt x="949300" y="562161"/>
                  </a:lnTo>
                  <a:lnTo>
                    <a:pt x="947941" y="568140"/>
                  </a:lnTo>
                  <a:lnTo>
                    <a:pt x="948620" y="572895"/>
                  </a:lnTo>
                  <a:lnTo>
                    <a:pt x="959220" y="585261"/>
                  </a:lnTo>
                  <a:lnTo>
                    <a:pt x="959899" y="590153"/>
                  </a:lnTo>
                  <a:lnTo>
                    <a:pt x="963296" y="596540"/>
                  </a:lnTo>
                  <a:lnTo>
                    <a:pt x="966557" y="610807"/>
                  </a:lnTo>
                  <a:lnTo>
                    <a:pt x="956774" y="608362"/>
                  </a:lnTo>
                  <a:lnTo>
                    <a:pt x="947126" y="600888"/>
                  </a:lnTo>
                  <a:lnTo>
                    <a:pt x="941690" y="588930"/>
                  </a:lnTo>
                  <a:lnTo>
                    <a:pt x="925248" y="577787"/>
                  </a:lnTo>
                  <a:lnTo>
                    <a:pt x="897663" y="567596"/>
                  </a:lnTo>
                  <a:lnTo>
                    <a:pt x="879183" y="558356"/>
                  </a:lnTo>
                  <a:lnTo>
                    <a:pt x="869670" y="550203"/>
                  </a:lnTo>
                  <a:lnTo>
                    <a:pt x="846978" y="546670"/>
                  </a:lnTo>
                  <a:lnTo>
                    <a:pt x="810968" y="547757"/>
                  </a:lnTo>
                  <a:lnTo>
                    <a:pt x="787596" y="552105"/>
                  </a:lnTo>
                  <a:lnTo>
                    <a:pt x="776725" y="559714"/>
                  </a:lnTo>
                  <a:lnTo>
                    <a:pt x="754031" y="551697"/>
                  </a:lnTo>
                  <a:lnTo>
                    <a:pt x="715847" y="525743"/>
                  </a:lnTo>
                  <a:lnTo>
                    <a:pt x="665162" y="525743"/>
                  </a:lnTo>
                  <a:lnTo>
                    <a:pt x="620999" y="525743"/>
                  </a:lnTo>
                  <a:lnTo>
                    <a:pt x="576700" y="525743"/>
                  </a:lnTo>
                  <a:lnTo>
                    <a:pt x="532401" y="525743"/>
                  </a:lnTo>
                  <a:lnTo>
                    <a:pt x="488103" y="525743"/>
                  </a:lnTo>
                  <a:lnTo>
                    <a:pt x="443804" y="525743"/>
                  </a:lnTo>
                  <a:lnTo>
                    <a:pt x="399505" y="525743"/>
                  </a:lnTo>
                  <a:lnTo>
                    <a:pt x="355342" y="525743"/>
                  </a:lnTo>
                  <a:lnTo>
                    <a:pt x="311043" y="525743"/>
                  </a:lnTo>
                  <a:lnTo>
                    <a:pt x="266744" y="525743"/>
                  </a:lnTo>
                  <a:lnTo>
                    <a:pt x="222445" y="525743"/>
                  </a:lnTo>
                  <a:lnTo>
                    <a:pt x="178147" y="525743"/>
                  </a:lnTo>
                  <a:lnTo>
                    <a:pt x="133984" y="525743"/>
                  </a:lnTo>
                  <a:lnTo>
                    <a:pt x="89685" y="525743"/>
                  </a:lnTo>
                  <a:lnTo>
                    <a:pt x="45386" y="525743"/>
                  </a:lnTo>
                  <a:lnTo>
                    <a:pt x="1087" y="525743"/>
                  </a:lnTo>
                  <a:lnTo>
                    <a:pt x="951" y="481988"/>
                  </a:lnTo>
                  <a:lnTo>
                    <a:pt x="815" y="438233"/>
                  </a:lnTo>
                  <a:lnTo>
                    <a:pt x="679" y="394205"/>
                  </a:lnTo>
                  <a:lnTo>
                    <a:pt x="544" y="349907"/>
                  </a:lnTo>
                  <a:lnTo>
                    <a:pt x="408" y="305608"/>
                  </a:lnTo>
                  <a:lnTo>
                    <a:pt x="272" y="261037"/>
                  </a:lnTo>
                  <a:lnTo>
                    <a:pt x="136" y="216195"/>
                  </a:lnTo>
                  <a:lnTo>
                    <a:pt x="0" y="171216"/>
                  </a:lnTo>
                  <a:lnTo>
                    <a:pt x="1087" y="171216"/>
                  </a:lnTo>
                  <a:lnTo>
                    <a:pt x="2039" y="171216"/>
                  </a:lnTo>
                  <a:lnTo>
                    <a:pt x="3126" y="171216"/>
                  </a:lnTo>
                  <a:lnTo>
                    <a:pt x="4076" y="171216"/>
                  </a:lnTo>
                  <a:lnTo>
                    <a:pt x="4076" y="170673"/>
                  </a:lnTo>
                  <a:lnTo>
                    <a:pt x="4076" y="170129"/>
                  </a:lnTo>
                  <a:lnTo>
                    <a:pt x="4212" y="169586"/>
                  </a:lnTo>
                  <a:lnTo>
                    <a:pt x="4212" y="169042"/>
                  </a:lnTo>
                  <a:lnTo>
                    <a:pt x="3941" y="127054"/>
                  </a:lnTo>
                  <a:lnTo>
                    <a:pt x="3805" y="84793"/>
                  </a:lnTo>
                  <a:lnTo>
                    <a:pt x="3533" y="42532"/>
                  </a:lnTo>
                  <a:lnTo>
                    <a:pt x="3397" y="0"/>
                  </a:lnTo>
                  <a:lnTo>
                    <a:pt x="33156" y="0"/>
                  </a:lnTo>
                  <a:lnTo>
                    <a:pt x="62915" y="0"/>
                  </a:lnTo>
                  <a:lnTo>
                    <a:pt x="92810" y="0"/>
                  </a:lnTo>
                  <a:lnTo>
                    <a:pt x="122569" y="0"/>
                  </a:lnTo>
                  <a:lnTo>
                    <a:pt x="152329" y="0"/>
                  </a:lnTo>
                  <a:lnTo>
                    <a:pt x="182224" y="0"/>
                  </a:lnTo>
                  <a:lnTo>
                    <a:pt x="211983" y="0"/>
                  </a:lnTo>
                  <a:lnTo>
                    <a:pt x="241742" y="0"/>
                  </a:lnTo>
                  <a:lnTo>
                    <a:pt x="271636" y="0"/>
                  </a:lnTo>
                  <a:lnTo>
                    <a:pt x="301395" y="0"/>
                  </a:lnTo>
                  <a:lnTo>
                    <a:pt x="331154" y="0"/>
                  </a:lnTo>
                  <a:lnTo>
                    <a:pt x="360913" y="0"/>
                  </a:lnTo>
                  <a:lnTo>
                    <a:pt x="390808" y="0"/>
                  </a:lnTo>
                  <a:lnTo>
                    <a:pt x="420567" y="0"/>
                  </a:lnTo>
                  <a:lnTo>
                    <a:pt x="450326" y="0"/>
                  </a:lnTo>
                  <a:lnTo>
                    <a:pt x="480222" y="0"/>
                  </a:lnTo>
                  <a:lnTo>
                    <a:pt x="509981" y="0"/>
                  </a:lnTo>
                  <a:lnTo>
                    <a:pt x="539740" y="0"/>
                  </a:lnTo>
                  <a:lnTo>
                    <a:pt x="569635" y="0"/>
                  </a:lnTo>
                  <a:lnTo>
                    <a:pt x="599394" y="0"/>
                  </a:lnTo>
                  <a:lnTo>
                    <a:pt x="629152" y="0"/>
                  </a:lnTo>
                  <a:lnTo>
                    <a:pt x="658911" y="0"/>
                  </a:lnTo>
                  <a:lnTo>
                    <a:pt x="688806" y="0"/>
                  </a:lnTo>
                  <a:lnTo>
                    <a:pt x="718565" y="0"/>
                  </a:lnTo>
                  <a:lnTo>
                    <a:pt x="748324" y="0"/>
                  </a:lnTo>
                  <a:lnTo>
                    <a:pt x="778219" y="0"/>
                  </a:lnTo>
                  <a:lnTo>
                    <a:pt x="807979" y="0"/>
                  </a:lnTo>
                  <a:lnTo>
                    <a:pt x="837738" y="0"/>
                  </a:lnTo>
                  <a:lnTo>
                    <a:pt x="867497" y="0"/>
                  </a:lnTo>
                  <a:lnTo>
                    <a:pt x="897392" y="0"/>
                  </a:lnTo>
                  <a:lnTo>
                    <a:pt x="927151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4DE86293-7178-F1CE-0E45-35515648CADA}"/>
                </a:ext>
              </a:extLst>
            </p:cNvPr>
            <p:cNvSpPr/>
            <p:nvPr/>
          </p:nvSpPr>
          <p:spPr>
            <a:xfrm>
              <a:off x="14794696" y="9467447"/>
              <a:ext cx="1104481" cy="267831"/>
            </a:xfrm>
            <a:custGeom>
              <a:avLst/>
              <a:gdLst>
                <a:gd name="connsiteX0" fmla="*/ 847521 w 1104481"/>
                <a:gd name="connsiteY0" fmla="*/ 13997 h 267831"/>
                <a:gd name="connsiteX1" fmla="*/ 876601 w 1104481"/>
                <a:gd name="connsiteY1" fmla="*/ 14133 h 267831"/>
                <a:gd name="connsiteX2" fmla="*/ 938565 w 1104481"/>
                <a:gd name="connsiteY2" fmla="*/ 14404 h 267831"/>
                <a:gd name="connsiteX3" fmla="*/ 982592 w 1104481"/>
                <a:gd name="connsiteY3" fmla="*/ 14676 h 267831"/>
                <a:gd name="connsiteX4" fmla="*/ 1018738 w 1104481"/>
                <a:gd name="connsiteY4" fmla="*/ 14812 h 267831"/>
                <a:gd name="connsiteX5" fmla="*/ 1040072 w 1104481"/>
                <a:gd name="connsiteY5" fmla="*/ 14948 h 267831"/>
                <a:gd name="connsiteX6" fmla="*/ 1066977 w 1104481"/>
                <a:gd name="connsiteY6" fmla="*/ 15084 h 267831"/>
                <a:gd name="connsiteX7" fmla="*/ 1072956 w 1104481"/>
                <a:gd name="connsiteY7" fmla="*/ 11822 h 267831"/>
                <a:gd name="connsiteX8" fmla="*/ 1086409 w 1104481"/>
                <a:gd name="connsiteY8" fmla="*/ 12366 h 267831"/>
                <a:gd name="connsiteX9" fmla="*/ 1104482 w 1104481"/>
                <a:gd name="connsiteY9" fmla="*/ 13045 h 267831"/>
                <a:gd name="connsiteX10" fmla="*/ 1098639 w 1104481"/>
                <a:gd name="connsiteY10" fmla="*/ 25275 h 267831"/>
                <a:gd name="connsiteX11" fmla="*/ 1098231 w 1104481"/>
                <a:gd name="connsiteY11" fmla="*/ 33428 h 267831"/>
                <a:gd name="connsiteX12" fmla="*/ 1094970 w 1104481"/>
                <a:gd name="connsiteY12" fmla="*/ 45522 h 267831"/>
                <a:gd name="connsiteX13" fmla="*/ 1094834 w 1104481"/>
                <a:gd name="connsiteY13" fmla="*/ 53539 h 267831"/>
                <a:gd name="connsiteX14" fmla="*/ 1085458 w 1104481"/>
                <a:gd name="connsiteY14" fmla="*/ 53947 h 267831"/>
                <a:gd name="connsiteX15" fmla="*/ 1079887 w 1104481"/>
                <a:gd name="connsiteY15" fmla="*/ 55985 h 267831"/>
                <a:gd name="connsiteX16" fmla="*/ 1072548 w 1104481"/>
                <a:gd name="connsiteY16" fmla="*/ 61285 h 267831"/>
                <a:gd name="connsiteX17" fmla="*/ 1054340 w 1104481"/>
                <a:gd name="connsiteY17" fmla="*/ 90229 h 267831"/>
                <a:gd name="connsiteX18" fmla="*/ 1047953 w 1104481"/>
                <a:gd name="connsiteY18" fmla="*/ 92810 h 267831"/>
                <a:gd name="connsiteX19" fmla="*/ 1037490 w 1104481"/>
                <a:gd name="connsiteY19" fmla="*/ 85337 h 267831"/>
                <a:gd name="connsiteX20" fmla="*/ 1023086 w 1104481"/>
                <a:gd name="connsiteY20" fmla="*/ 88462 h 267831"/>
                <a:gd name="connsiteX21" fmla="*/ 1013710 w 1104481"/>
                <a:gd name="connsiteY21" fmla="*/ 93898 h 267831"/>
                <a:gd name="connsiteX22" fmla="*/ 999713 w 1104481"/>
                <a:gd name="connsiteY22" fmla="*/ 108030 h 267831"/>
                <a:gd name="connsiteX23" fmla="*/ 994278 w 1104481"/>
                <a:gd name="connsiteY23" fmla="*/ 112514 h 267831"/>
                <a:gd name="connsiteX24" fmla="*/ 990065 w 1104481"/>
                <a:gd name="connsiteY24" fmla="*/ 114145 h 267831"/>
                <a:gd name="connsiteX25" fmla="*/ 987076 w 1104481"/>
                <a:gd name="connsiteY25" fmla="*/ 114009 h 267831"/>
                <a:gd name="connsiteX26" fmla="*/ 985582 w 1104481"/>
                <a:gd name="connsiteY26" fmla="*/ 111699 h 267831"/>
                <a:gd name="connsiteX27" fmla="*/ 984358 w 1104481"/>
                <a:gd name="connsiteY27" fmla="*/ 104632 h 267831"/>
                <a:gd name="connsiteX28" fmla="*/ 982728 w 1104481"/>
                <a:gd name="connsiteY28" fmla="*/ 102187 h 267831"/>
                <a:gd name="connsiteX29" fmla="*/ 978379 w 1104481"/>
                <a:gd name="connsiteY29" fmla="*/ 102187 h 267831"/>
                <a:gd name="connsiteX30" fmla="*/ 971314 w 1104481"/>
                <a:gd name="connsiteY30" fmla="*/ 104904 h 267831"/>
                <a:gd name="connsiteX31" fmla="*/ 964247 w 1104481"/>
                <a:gd name="connsiteY31" fmla="*/ 109660 h 267831"/>
                <a:gd name="connsiteX32" fmla="*/ 956909 w 1104481"/>
                <a:gd name="connsiteY32" fmla="*/ 117814 h 267831"/>
                <a:gd name="connsiteX33" fmla="*/ 947262 w 1104481"/>
                <a:gd name="connsiteY33" fmla="*/ 117134 h 267831"/>
                <a:gd name="connsiteX34" fmla="*/ 945495 w 1104481"/>
                <a:gd name="connsiteY34" fmla="*/ 119172 h 267831"/>
                <a:gd name="connsiteX35" fmla="*/ 943185 w 1104481"/>
                <a:gd name="connsiteY35" fmla="*/ 128684 h 267831"/>
                <a:gd name="connsiteX36" fmla="*/ 939380 w 1104481"/>
                <a:gd name="connsiteY36" fmla="*/ 135615 h 267831"/>
                <a:gd name="connsiteX37" fmla="*/ 934216 w 1104481"/>
                <a:gd name="connsiteY37" fmla="*/ 140914 h 267831"/>
                <a:gd name="connsiteX38" fmla="*/ 917503 w 1104481"/>
                <a:gd name="connsiteY38" fmla="*/ 144991 h 267831"/>
                <a:gd name="connsiteX39" fmla="*/ 896576 w 1104481"/>
                <a:gd name="connsiteY39" fmla="*/ 159531 h 267831"/>
                <a:gd name="connsiteX40" fmla="*/ 867633 w 1104481"/>
                <a:gd name="connsiteY40" fmla="*/ 174885 h 267831"/>
                <a:gd name="connsiteX41" fmla="*/ 840455 w 1104481"/>
                <a:gd name="connsiteY41" fmla="*/ 178690 h 267831"/>
                <a:gd name="connsiteX42" fmla="*/ 829177 w 1104481"/>
                <a:gd name="connsiteY42" fmla="*/ 181816 h 267831"/>
                <a:gd name="connsiteX43" fmla="*/ 821567 w 1104481"/>
                <a:gd name="connsiteY43" fmla="*/ 185757 h 267831"/>
                <a:gd name="connsiteX44" fmla="*/ 804581 w 1104481"/>
                <a:gd name="connsiteY44" fmla="*/ 201519 h 267831"/>
                <a:gd name="connsiteX45" fmla="*/ 797108 w 1104481"/>
                <a:gd name="connsiteY45" fmla="*/ 221495 h 267831"/>
                <a:gd name="connsiteX46" fmla="*/ 788547 w 1104481"/>
                <a:gd name="connsiteY46" fmla="*/ 225299 h 267831"/>
                <a:gd name="connsiteX47" fmla="*/ 775366 w 1104481"/>
                <a:gd name="connsiteY47" fmla="*/ 225435 h 267831"/>
                <a:gd name="connsiteX48" fmla="*/ 771697 w 1104481"/>
                <a:gd name="connsiteY48" fmla="*/ 227202 h 267831"/>
                <a:gd name="connsiteX49" fmla="*/ 768300 w 1104481"/>
                <a:gd name="connsiteY49" fmla="*/ 234811 h 267831"/>
                <a:gd name="connsiteX50" fmla="*/ 763544 w 1104481"/>
                <a:gd name="connsiteY50" fmla="*/ 267832 h 267831"/>
                <a:gd name="connsiteX51" fmla="*/ 721962 w 1104481"/>
                <a:gd name="connsiteY51" fmla="*/ 267424 h 267831"/>
                <a:gd name="connsiteX52" fmla="*/ 680381 w 1104481"/>
                <a:gd name="connsiteY52" fmla="*/ 266880 h 267831"/>
                <a:gd name="connsiteX53" fmla="*/ 638936 w 1104481"/>
                <a:gd name="connsiteY53" fmla="*/ 266337 h 267831"/>
                <a:gd name="connsiteX54" fmla="*/ 597355 w 1104481"/>
                <a:gd name="connsiteY54" fmla="*/ 265929 h 267831"/>
                <a:gd name="connsiteX55" fmla="*/ 576836 w 1104481"/>
                <a:gd name="connsiteY55" fmla="*/ 265658 h 267831"/>
                <a:gd name="connsiteX56" fmla="*/ 556317 w 1104481"/>
                <a:gd name="connsiteY56" fmla="*/ 265386 h 267831"/>
                <a:gd name="connsiteX57" fmla="*/ 535798 w 1104481"/>
                <a:gd name="connsiteY57" fmla="*/ 265114 h 267831"/>
                <a:gd name="connsiteX58" fmla="*/ 515280 w 1104481"/>
                <a:gd name="connsiteY58" fmla="*/ 264978 h 267831"/>
                <a:gd name="connsiteX59" fmla="*/ 494761 w 1104481"/>
                <a:gd name="connsiteY59" fmla="*/ 264707 h 267831"/>
                <a:gd name="connsiteX60" fmla="*/ 474242 w 1104481"/>
                <a:gd name="connsiteY60" fmla="*/ 264434 h 267831"/>
                <a:gd name="connsiteX61" fmla="*/ 453724 w 1104481"/>
                <a:gd name="connsiteY61" fmla="*/ 264298 h 267831"/>
                <a:gd name="connsiteX62" fmla="*/ 433205 w 1104481"/>
                <a:gd name="connsiteY62" fmla="*/ 264027 h 267831"/>
                <a:gd name="connsiteX63" fmla="*/ 412686 w 1104481"/>
                <a:gd name="connsiteY63" fmla="*/ 263755 h 267831"/>
                <a:gd name="connsiteX64" fmla="*/ 392167 w 1104481"/>
                <a:gd name="connsiteY64" fmla="*/ 263483 h 267831"/>
                <a:gd name="connsiteX65" fmla="*/ 371649 w 1104481"/>
                <a:gd name="connsiteY65" fmla="*/ 263347 h 267831"/>
                <a:gd name="connsiteX66" fmla="*/ 351130 w 1104481"/>
                <a:gd name="connsiteY66" fmla="*/ 263076 h 267831"/>
                <a:gd name="connsiteX67" fmla="*/ 330611 w 1104481"/>
                <a:gd name="connsiteY67" fmla="*/ 262804 h 267831"/>
                <a:gd name="connsiteX68" fmla="*/ 310092 w 1104481"/>
                <a:gd name="connsiteY68" fmla="*/ 262668 h 267831"/>
                <a:gd name="connsiteX69" fmla="*/ 289573 w 1104481"/>
                <a:gd name="connsiteY69" fmla="*/ 262396 h 267831"/>
                <a:gd name="connsiteX70" fmla="*/ 269054 w 1104481"/>
                <a:gd name="connsiteY70" fmla="*/ 262125 h 267831"/>
                <a:gd name="connsiteX71" fmla="*/ 267424 w 1104481"/>
                <a:gd name="connsiteY71" fmla="*/ 262261 h 267831"/>
                <a:gd name="connsiteX72" fmla="*/ 268919 w 1104481"/>
                <a:gd name="connsiteY72" fmla="*/ 264162 h 267831"/>
                <a:gd name="connsiteX73" fmla="*/ 271229 w 1104481"/>
                <a:gd name="connsiteY73" fmla="*/ 266201 h 267831"/>
                <a:gd name="connsiteX74" fmla="*/ 236442 w 1104481"/>
                <a:gd name="connsiteY74" fmla="*/ 266201 h 267831"/>
                <a:gd name="connsiteX75" fmla="*/ 202470 w 1104481"/>
                <a:gd name="connsiteY75" fmla="*/ 266065 h 267831"/>
                <a:gd name="connsiteX76" fmla="*/ 168499 w 1104481"/>
                <a:gd name="connsiteY76" fmla="*/ 266065 h 267831"/>
                <a:gd name="connsiteX77" fmla="*/ 134527 w 1104481"/>
                <a:gd name="connsiteY77" fmla="*/ 266065 h 267831"/>
                <a:gd name="connsiteX78" fmla="*/ 100556 w 1104481"/>
                <a:gd name="connsiteY78" fmla="*/ 265929 h 267831"/>
                <a:gd name="connsiteX79" fmla="*/ 66584 w 1104481"/>
                <a:gd name="connsiteY79" fmla="*/ 265929 h 267831"/>
                <a:gd name="connsiteX80" fmla="*/ 32613 w 1104481"/>
                <a:gd name="connsiteY80" fmla="*/ 265929 h 267831"/>
                <a:gd name="connsiteX81" fmla="*/ 0 w 1104481"/>
                <a:gd name="connsiteY81" fmla="*/ 265793 h 267831"/>
                <a:gd name="connsiteX82" fmla="*/ 0 w 1104481"/>
                <a:gd name="connsiteY82" fmla="*/ 265386 h 267831"/>
                <a:gd name="connsiteX83" fmla="*/ 4757 w 1104481"/>
                <a:gd name="connsiteY83" fmla="*/ 258864 h 267831"/>
                <a:gd name="connsiteX84" fmla="*/ 19296 w 1104481"/>
                <a:gd name="connsiteY84" fmla="*/ 248264 h 267831"/>
                <a:gd name="connsiteX85" fmla="*/ 25683 w 1104481"/>
                <a:gd name="connsiteY85" fmla="*/ 234268 h 267831"/>
                <a:gd name="connsiteX86" fmla="*/ 23780 w 1104481"/>
                <a:gd name="connsiteY86" fmla="*/ 217010 h 267831"/>
                <a:gd name="connsiteX87" fmla="*/ 29080 w 1104481"/>
                <a:gd name="connsiteY87" fmla="*/ 201519 h 267831"/>
                <a:gd name="connsiteX88" fmla="*/ 41717 w 1104481"/>
                <a:gd name="connsiteY88" fmla="*/ 187523 h 267831"/>
                <a:gd name="connsiteX89" fmla="*/ 46881 w 1104481"/>
                <a:gd name="connsiteY89" fmla="*/ 173663 h 267831"/>
                <a:gd name="connsiteX90" fmla="*/ 44707 w 1104481"/>
                <a:gd name="connsiteY90" fmla="*/ 159938 h 267831"/>
                <a:gd name="connsiteX91" fmla="*/ 50957 w 1104481"/>
                <a:gd name="connsiteY91" fmla="*/ 148795 h 267831"/>
                <a:gd name="connsiteX92" fmla="*/ 65769 w 1104481"/>
                <a:gd name="connsiteY92" fmla="*/ 140098 h 267831"/>
                <a:gd name="connsiteX93" fmla="*/ 67807 w 1104481"/>
                <a:gd name="connsiteY93" fmla="*/ 136566 h 267831"/>
                <a:gd name="connsiteX94" fmla="*/ 67264 w 1104481"/>
                <a:gd name="connsiteY94" fmla="*/ 133984 h 267831"/>
                <a:gd name="connsiteX95" fmla="*/ 66992 w 1104481"/>
                <a:gd name="connsiteY95" fmla="*/ 130994 h 267831"/>
                <a:gd name="connsiteX96" fmla="*/ 67128 w 1104481"/>
                <a:gd name="connsiteY96" fmla="*/ 129772 h 267831"/>
                <a:gd name="connsiteX97" fmla="*/ 67807 w 1104481"/>
                <a:gd name="connsiteY97" fmla="*/ 127054 h 267831"/>
                <a:gd name="connsiteX98" fmla="*/ 71069 w 1104481"/>
                <a:gd name="connsiteY98" fmla="*/ 125559 h 267831"/>
                <a:gd name="connsiteX99" fmla="*/ 75417 w 1104481"/>
                <a:gd name="connsiteY99" fmla="*/ 124200 h 267831"/>
                <a:gd name="connsiteX100" fmla="*/ 77319 w 1104481"/>
                <a:gd name="connsiteY100" fmla="*/ 122026 h 267831"/>
                <a:gd name="connsiteX101" fmla="*/ 77319 w 1104481"/>
                <a:gd name="connsiteY101" fmla="*/ 118493 h 267831"/>
                <a:gd name="connsiteX102" fmla="*/ 74737 w 1104481"/>
                <a:gd name="connsiteY102" fmla="*/ 112242 h 267831"/>
                <a:gd name="connsiteX103" fmla="*/ 75281 w 1104481"/>
                <a:gd name="connsiteY103" fmla="*/ 109389 h 267831"/>
                <a:gd name="connsiteX104" fmla="*/ 76232 w 1104481"/>
                <a:gd name="connsiteY104" fmla="*/ 104768 h 267831"/>
                <a:gd name="connsiteX105" fmla="*/ 83298 w 1104481"/>
                <a:gd name="connsiteY105" fmla="*/ 93082 h 267831"/>
                <a:gd name="connsiteX106" fmla="*/ 84386 w 1104481"/>
                <a:gd name="connsiteY106" fmla="*/ 83162 h 267831"/>
                <a:gd name="connsiteX107" fmla="*/ 79222 w 1104481"/>
                <a:gd name="connsiteY107" fmla="*/ 74873 h 267831"/>
                <a:gd name="connsiteX108" fmla="*/ 81804 w 1104481"/>
                <a:gd name="connsiteY108" fmla="*/ 70525 h 267831"/>
                <a:gd name="connsiteX109" fmla="*/ 85065 w 1104481"/>
                <a:gd name="connsiteY109" fmla="*/ 69302 h 267831"/>
                <a:gd name="connsiteX110" fmla="*/ 89413 w 1104481"/>
                <a:gd name="connsiteY110" fmla="*/ 68623 h 267831"/>
                <a:gd name="connsiteX111" fmla="*/ 90772 w 1104481"/>
                <a:gd name="connsiteY111" fmla="*/ 66720 h 267831"/>
                <a:gd name="connsiteX112" fmla="*/ 90772 w 1104481"/>
                <a:gd name="connsiteY112" fmla="*/ 64275 h 267831"/>
                <a:gd name="connsiteX113" fmla="*/ 87239 w 1104481"/>
                <a:gd name="connsiteY113" fmla="*/ 58839 h 267831"/>
                <a:gd name="connsiteX114" fmla="*/ 88190 w 1104481"/>
                <a:gd name="connsiteY114" fmla="*/ 54083 h 267831"/>
                <a:gd name="connsiteX115" fmla="*/ 94441 w 1104481"/>
                <a:gd name="connsiteY115" fmla="*/ 50686 h 267831"/>
                <a:gd name="connsiteX116" fmla="*/ 96344 w 1104481"/>
                <a:gd name="connsiteY116" fmla="*/ 42261 h 267831"/>
                <a:gd name="connsiteX117" fmla="*/ 94169 w 1104481"/>
                <a:gd name="connsiteY117" fmla="*/ 30439 h 267831"/>
                <a:gd name="connsiteX118" fmla="*/ 103138 w 1104481"/>
                <a:gd name="connsiteY118" fmla="*/ 30167 h 267831"/>
                <a:gd name="connsiteX119" fmla="*/ 103409 w 1104481"/>
                <a:gd name="connsiteY119" fmla="*/ 30982 h 267831"/>
                <a:gd name="connsiteX120" fmla="*/ 105176 w 1104481"/>
                <a:gd name="connsiteY120" fmla="*/ 32341 h 267831"/>
                <a:gd name="connsiteX121" fmla="*/ 107621 w 1104481"/>
                <a:gd name="connsiteY121" fmla="*/ 30982 h 267831"/>
                <a:gd name="connsiteX122" fmla="*/ 107894 w 1104481"/>
                <a:gd name="connsiteY122" fmla="*/ 30574 h 267831"/>
                <a:gd name="connsiteX123" fmla="*/ 133304 w 1104481"/>
                <a:gd name="connsiteY123" fmla="*/ 30574 h 267831"/>
                <a:gd name="connsiteX124" fmla="*/ 155318 w 1104481"/>
                <a:gd name="connsiteY124" fmla="*/ 30574 h 267831"/>
                <a:gd name="connsiteX125" fmla="*/ 177467 w 1104481"/>
                <a:gd name="connsiteY125" fmla="*/ 30574 h 267831"/>
                <a:gd name="connsiteX126" fmla="*/ 199481 w 1104481"/>
                <a:gd name="connsiteY126" fmla="*/ 30710 h 267831"/>
                <a:gd name="connsiteX127" fmla="*/ 221630 w 1104481"/>
                <a:gd name="connsiteY127" fmla="*/ 30710 h 267831"/>
                <a:gd name="connsiteX128" fmla="*/ 243644 w 1104481"/>
                <a:gd name="connsiteY128" fmla="*/ 30710 h 267831"/>
                <a:gd name="connsiteX129" fmla="*/ 265793 w 1104481"/>
                <a:gd name="connsiteY129" fmla="*/ 30710 h 267831"/>
                <a:gd name="connsiteX130" fmla="*/ 285769 w 1104481"/>
                <a:gd name="connsiteY130" fmla="*/ 30710 h 267831"/>
                <a:gd name="connsiteX131" fmla="*/ 286176 w 1104481"/>
                <a:gd name="connsiteY131" fmla="*/ 30439 h 267831"/>
                <a:gd name="connsiteX132" fmla="*/ 286176 w 1104481"/>
                <a:gd name="connsiteY132" fmla="*/ 16306 h 267831"/>
                <a:gd name="connsiteX133" fmla="*/ 281012 w 1104481"/>
                <a:gd name="connsiteY133" fmla="*/ 0 h 267831"/>
                <a:gd name="connsiteX134" fmla="*/ 281692 w 1104481"/>
                <a:gd name="connsiteY134" fmla="*/ 0 h 267831"/>
                <a:gd name="connsiteX135" fmla="*/ 298949 w 1104481"/>
                <a:gd name="connsiteY135" fmla="*/ 1767 h 267831"/>
                <a:gd name="connsiteX136" fmla="*/ 310228 w 1104481"/>
                <a:gd name="connsiteY136" fmla="*/ 2854 h 267831"/>
                <a:gd name="connsiteX137" fmla="*/ 313897 w 1104481"/>
                <a:gd name="connsiteY137" fmla="*/ 7746 h 267831"/>
                <a:gd name="connsiteX138" fmla="*/ 356565 w 1104481"/>
                <a:gd name="connsiteY138" fmla="*/ 6930 h 267831"/>
                <a:gd name="connsiteX139" fmla="*/ 399097 w 1104481"/>
                <a:gd name="connsiteY139" fmla="*/ 6115 h 267831"/>
                <a:gd name="connsiteX140" fmla="*/ 441630 w 1104481"/>
                <a:gd name="connsiteY140" fmla="*/ 5300 h 267831"/>
                <a:gd name="connsiteX141" fmla="*/ 484298 w 1104481"/>
                <a:gd name="connsiteY141" fmla="*/ 4484 h 267831"/>
                <a:gd name="connsiteX142" fmla="*/ 528733 w 1104481"/>
                <a:gd name="connsiteY142" fmla="*/ 5979 h 267831"/>
                <a:gd name="connsiteX143" fmla="*/ 573031 w 1104481"/>
                <a:gd name="connsiteY143" fmla="*/ 7610 h 267831"/>
                <a:gd name="connsiteX144" fmla="*/ 617466 w 1104481"/>
                <a:gd name="connsiteY144" fmla="*/ 9105 h 267831"/>
                <a:gd name="connsiteX145" fmla="*/ 661901 w 1104481"/>
                <a:gd name="connsiteY145" fmla="*/ 10736 h 267831"/>
                <a:gd name="connsiteX146" fmla="*/ 706336 w 1104481"/>
                <a:gd name="connsiteY146" fmla="*/ 12230 h 267831"/>
                <a:gd name="connsiteX147" fmla="*/ 750770 w 1104481"/>
                <a:gd name="connsiteY147" fmla="*/ 13725 h 267831"/>
                <a:gd name="connsiteX148" fmla="*/ 795069 w 1104481"/>
                <a:gd name="connsiteY148" fmla="*/ 15355 h 267831"/>
                <a:gd name="connsiteX149" fmla="*/ 839504 w 1104481"/>
                <a:gd name="connsiteY149" fmla="*/ 16851 h 267831"/>
                <a:gd name="connsiteX150" fmla="*/ 840591 w 1104481"/>
                <a:gd name="connsiteY150" fmla="*/ 16443 h 267831"/>
                <a:gd name="connsiteX151" fmla="*/ 841542 w 1104481"/>
                <a:gd name="connsiteY151" fmla="*/ 16170 h 267831"/>
                <a:gd name="connsiteX152" fmla="*/ 842493 w 1104481"/>
                <a:gd name="connsiteY152" fmla="*/ 15763 h 267831"/>
                <a:gd name="connsiteX153" fmla="*/ 843581 w 1104481"/>
                <a:gd name="connsiteY153" fmla="*/ 15355 h 267831"/>
                <a:gd name="connsiteX154" fmla="*/ 844532 w 1104481"/>
                <a:gd name="connsiteY154" fmla="*/ 15084 h 267831"/>
                <a:gd name="connsiteX155" fmla="*/ 845619 w 1104481"/>
                <a:gd name="connsiteY155" fmla="*/ 14676 h 267831"/>
                <a:gd name="connsiteX156" fmla="*/ 846570 w 1104481"/>
                <a:gd name="connsiteY156" fmla="*/ 14404 h 26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</a:cxnLst>
              <a:rect l="l" t="t" r="r" b="b"/>
              <a:pathLst>
                <a:path w="1104481" h="267831">
                  <a:moveTo>
                    <a:pt x="847521" y="13997"/>
                  </a:moveTo>
                  <a:lnTo>
                    <a:pt x="876601" y="14133"/>
                  </a:lnTo>
                  <a:lnTo>
                    <a:pt x="938565" y="14404"/>
                  </a:lnTo>
                  <a:lnTo>
                    <a:pt x="982592" y="14676"/>
                  </a:lnTo>
                  <a:lnTo>
                    <a:pt x="1018738" y="14812"/>
                  </a:lnTo>
                  <a:lnTo>
                    <a:pt x="1040072" y="14948"/>
                  </a:lnTo>
                  <a:lnTo>
                    <a:pt x="1066977" y="15084"/>
                  </a:lnTo>
                  <a:lnTo>
                    <a:pt x="1072956" y="11822"/>
                  </a:lnTo>
                  <a:lnTo>
                    <a:pt x="1086409" y="12366"/>
                  </a:lnTo>
                  <a:lnTo>
                    <a:pt x="1104482" y="13045"/>
                  </a:lnTo>
                  <a:lnTo>
                    <a:pt x="1098639" y="25275"/>
                  </a:lnTo>
                  <a:lnTo>
                    <a:pt x="1098231" y="33428"/>
                  </a:lnTo>
                  <a:lnTo>
                    <a:pt x="1094970" y="45522"/>
                  </a:lnTo>
                  <a:lnTo>
                    <a:pt x="1094834" y="53539"/>
                  </a:lnTo>
                  <a:lnTo>
                    <a:pt x="1085458" y="53947"/>
                  </a:lnTo>
                  <a:lnTo>
                    <a:pt x="1079887" y="55985"/>
                  </a:lnTo>
                  <a:lnTo>
                    <a:pt x="1072548" y="61285"/>
                  </a:lnTo>
                  <a:lnTo>
                    <a:pt x="1054340" y="90229"/>
                  </a:lnTo>
                  <a:lnTo>
                    <a:pt x="1047953" y="92810"/>
                  </a:lnTo>
                  <a:lnTo>
                    <a:pt x="1037490" y="85337"/>
                  </a:lnTo>
                  <a:lnTo>
                    <a:pt x="1023086" y="88462"/>
                  </a:lnTo>
                  <a:lnTo>
                    <a:pt x="1013710" y="93898"/>
                  </a:lnTo>
                  <a:lnTo>
                    <a:pt x="999713" y="108030"/>
                  </a:lnTo>
                  <a:lnTo>
                    <a:pt x="994278" y="112514"/>
                  </a:lnTo>
                  <a:lnTo>
                    <a:pt x="990065" y="114145"/>
                  </a:lnTo>
                  <a:lnTo>
                    <a:pt x="987076" y="114009"/>
                  </a:lnTo>
                  <a:lnTo>
                    <a:pt x="985582" y="111699"/>
                  </a:lnTo>
                  <a:lnTo>
                    <a:pt x="984358" y="104632"/>
                  </a:lnTo>
                  <a:lnTo>
                    <a:pt x="982728" y="102187"/>
                  </a:lnTo>
                  <a:lnTo>
                    <a:pt x="978379" y="102187"/>
                  </a:lnTo>
                  <a:lnTo>
                    <a:pt x="971314" y="104904"/>
                  </a:lnTo>
                  <a:lnTo>
                    <a:pt x="964247" y="109660"/>
                  </a:lnTo>
                  <a:lnTo>
                    <a:pt x="956909" y="117814"/>
                  </a:lnTo>
                  <a:lnTo>
                    <a:pt x="947262" y="117134"/>
                  </a:lnTo>
                  <a:lnTo>
                    <a:pt x="945495" y="119172"/>
                  </a:lnTo>
                  <a:lnTo>
                    <a:pt x="943185" y="128684"/>
                  </a:lnTo>
                  <a:lnTo>
                    <a:pt x="939380" y="135615"/>
                  </a:lnTo>
                  <a:lnTo>
                    <a:pt x="934216" y="140914"/>
                  </a:lnTo>
                  <a:lnTo>
                    <a:pt x="917503" y="144991"/>
                  </a:lnTo>
                  <a:lnTo>
                    <a:pt x="896576" y="159531"/>
                  </a:lnTo>
                  <a:lnTo>
                    <a:pt x="867633" y="174885"/>
                  </a:lnTo>
                  <a:lnTo>
                    <a:pt x="840455" y="178690"/>
                  </a:lnTo>
                  <a:lnTo>
                    <a:pt x="829177" y="181816"/>
                  </a:lnTo>
                  <a:lnTo>
                    <a:pt x="821567" y="185757"/>
                  </a:lnTo>
                  <a:lnTo>
                    <a:pt x="804581" y="201519"/>
                  </a:lnTo>
                  <a:lnTo>
                    <a:pt x="797108" y="221495"/>
                  </a:lnTo>
                  <a:lnTo>
                    <a:pt x="788547" y="225299"/>
                  </a:lnTo>
                  <a:lnTo>
                    <a:pt x="775366" y="225435"/>
                  </a:lnTo>
                  <a:lnTo>
                    <a:pt x="771697" y="227202"/>
                  </a:lnTo>
                  <a:lnTo>
                    <a:pt x="768300" y="234811"/>
                  </a:lnTo>
                  <a:lnTo>
                    <a:pt x="763544" y="267832"/>
                  </a:lnTo>
                  <a:lnTo>
                    <a:pt x="721962" y="267424"/>
                  </a:lnTo>
                  <a:lnTo>
                    <a:pt x="680381" y="266880"/>
                  </a:lnTo>
                  <a:lnTo>
                    <a:pt x="638936" y="266337"/>
                  </a:lnTo>
                  <a:lnTo>
                    <a:pt x="597355" y="265929"/>
                  </a:lnTo>
                  <a:lnTo>
                    <a:pt x="576836" y="265658"/>
                  </a:lnTo>
                  <a:lnTo>
                    <a:pt x="556317" y="265386"/>
                  </a:lnTo>
                  <a:lnTo>
                    <a:pt x="535798" y="265114"/>
                  </a:lnTo>
                  <a:lnTo>
                    <a:pt x="515280" y="264978"/>
                  </a:lnTo>
                  <a:lnTo>
                    <a:pt x="494761" y="264707"/>
                  </a:lnTo>
                  <a:lnTo>
                    <a:pt x="474242" y="264434"/>
                  </a:lnTo>
                  <a:lnTo>
                    <a:pt x="453724" y="264298"/>
                  </a:lnTo>
                  <a:lnTo>
                    <a:pt x="433205" y="264027"/>
                  </a:lnTo>
                  <a:lnTo>
                    <a:pt x="412686" y="263755"/>
                  </a:lnTo>
                  <a:lnTo>
                    <a:pt x="392167" y="263483"/>
                  </a:lnTo>
                  <a:lnTo>
                    <a:pt x="371649" y="263347"/>
                  </a:lnTo>
                  <a:lnTo>
                    <a:pt x="351130" y="263076"/>
                  </a:lnTo>
                  <a:lnTo>
                    <a:pt x="330611" y="262804"/>
                  </a:lnTo>
                  <a:lnTo>
                    <a:pt x="310092" y="262668"/>
                  </a:lnTo>
                  <a:lnTo>
                    <a:pt x="289573" y="262396"/>
                  </a:lnTo>
                  <a:lnTo>
                    <a:pt x="269054" y="262125"/>
                  </a:lnTo>
                  <a:lnTo>
                    <a:pt x="267424" y="262261"/>
                  </a:lnTo>
                  <a:lnTo>
                    <a:pt x="268919" y="264162"/>
                  </a:lnTo>
                  <a:lnTo>
                    <a:pt x="271229" y="266201"/>
                  </a:lnTo>
                  <a:lnTo>
                    <a:pt x="236442" y="266201"/>
                  </a:lnTo>
                  <a:lnTo>
                    <a:pt x="202470" y="266065"/>
                  </a:lnTo>
                  <a:lnTo>
                    <a:pt x="168499" y="266065"/>
                  </a:lnTo>
                  <a:lnTo>
                    <a:pt x="134527" y="266065"/>
                  </a:lnTo>
                  <a:lnTo>
                    <a:pt x="100556" y="265929"/>
                  </a:lnTo>
                  <a:lnTo>
                    <a:pt x="66584" y="265929"/>
                  </a:lnTo>
                  <a:lnTo>
                    <a:pt x="32613" y="265929"/>
                  </a:lnTo>
                  <a:lnTo>
                    <a:pt x="0" y="265793"/>
                  </a:lnTo>
                  <a:lnTo>
                    <a:pt x="0" y="265386"/>
                  </a:lnTo>
                  <a:lnTo>
                    <a:pt x="4757" y="258864"/>
                  </a:lnTo>
                  <a:lnTo>
                    <a:pt x="19296" y="248264"/>
                  </a:lnTo>
                  <a:lnTo>
                    <a:pt x="25683" y="234268"/>
                  </a:lnTo>
                  <a:lnTo>
                    <a:pt x="23780" y="217010"/>
                  </a:lnTo>
                  <a:lnTo>
                    <a:pt x="29080" y="201519"/>
                  </a:lnTo>
                  <a:lnTo>
                    <a:pt x="41717" y="187523"/>
                  </a:lnTo>
                  <a:lnTo>
                    <a:pt x="46881" y="173663"/>
                  </a:lnTo>
                  <a:lnTo>
                    <a:pt x="44707" y="159938"/>
                  </a:lnTo>
                  <a:lnTo>
                    <a:pt x="50957" y="148795"/>
                  </a:lnTo>
                  <a:lnTo>
                    <a:pt x="65769" y="140098"/>
                  </a:lnTo>
                  <a:lnTo>
                    <a:pt x="67807" y="136566"/>
                  </a:lnTo>
                  <a:lnTo>
                    <a:pt x="67264" y="133984"/>
                  </a:lnTo>
                  <a:lnTo>
                    <a:pt x="66992" y="130994"/>
                  </a:lnTo>
                  <a:lnTo>
                    <a:pt x="67128" y="129772"/>
                  </a:lnTo>
                  <a:lnTo>
                    <a:pt x="67807" y="127054"/>
                  </a:lnTo>
                  <a:lnTo>
                    <a:pt x="71069" y="125559"/>
                  </a:lnTo>
                  <a:lnTo>
                    <a:pt x="75417" y="124200"/>
                  </a:lnTo>
                  <a:lnTo>
                    <a:pt x="77319" y="122026"/>
                  </a:lnTo>
                  <a:lnTo>
                    <a:pt x="77319" y="118493"/>
                  </a:lnTo>
                  <a:lnTo>
                    <a:pt x="74737" y="112242"/>
                  </a:lnTo>
                  <a:lnTo>
                    <a:pt x="75281" y="109389"/>
                  </a:lnTo>
                  <a:lnTo>
                    <a:pt x="76232" y="104768"/>
                  </a:lnTo>
                  <a:lnTo>
                    <a:pt x="83298" y="93082"/>
                  </a:lnTo>
                  <a:lnTo>
                    <a:pt x="84386" y="83162"/>
                  </a:lnTo>
                  <a:lnTo>
                    <a:pt x="79222" y="74873"/>
                  </a:lnTo>
                  <a:lnTo>
                    <a:pt x="81804" y="70525"/>
                  </a:lnTo>
                  <a:lnTo>
                    <a:pt x="85065" y="69302"/>
                  </a:lnTo>
                  <a:lnTo>
                    <a:pt x="89413" y="68623"/>
                  </a:lnTo>
                  <a:lnTo>
                    <a:pt x="90772" y="66720"/>
                  </a:lnTo>
                  <a:lnTo>
                    <a:pt x="90772" y="64275"/>
                  </a:lnTo>
                  <a:lnTo>
                    <a:pt x="87239" y="58839"/>
                  </a:lnTo>
                  <a:lnTo>
                    <a:pt x="88190" y="54083"/>
                  </a:lnTo>
                  <a:lnTo>
                    <a:pt x="94441" y="50686"/>
                  </a:lnTo>
                  <a:lnTo>
                    <a:pt x="96344" y="42261"/>
                  </a:lnTo>
                  <a:lnTo>
                    <a:pt x="94169" y="30439"/>
                  </a:lnTo>
                  <a:lnTo>
                    <a:pt x="103138" y="30167"/>
                  </a:lnTo>
                  <a:lnTo>
                    <a:pt x="103409" y="30982"/>
                  </a:lnTo>
                  <a:lnTo>
                    <a:pt x="105176" y="32341"/>
                  </a:lnTo>
                  <a:lnTo>
                    <a:pt x="107621" y="30982"/>
                  </a:lnTo>
                  <a:lnTo>
                    <a:pt x="107894" y="30574"/>
                  </a:lnTo>
                  <a:lnTo>
                    <a:pt x="133304" y="30574"/>
                  </a:lnTo>
                  <a:lnTo>
                    <a:pt x="155318" y="30574"/>
                  </a:lnTo>
                  <a:lnTo>
                    <a:pt x="177467" y="30574"/>
                  </a:lnTo>
                  <a:lnTo>
                    <a:pt x="199481" y="30710"/>
                  </a:lnTo>
                  <a:lnTo>
                    <a:pt x="221630" y="30710"/>
                  </a:lnTo>
                  <a:lnTo>
                    <a:pt x="243644" y="30710"/>
                  </a:lnTo>
                  <a:lnTo>
                    <a:pt x="265793" y="30710"/>
                  </a:lnTo>
                  <a:lnTo>
                    <a:pt x="285769" y="30710"/>
                  </a:lnTo>
                  <a:lnTo>
                    <a:pt x="286176" y="30439"/>
                  </a:lnTo>
                  <a:lnTo>
                    <a:pt x="286176" y="16306"/>
                  </a:lnTo>
                  <a:lnTo>
                    <a:pt x="281012" y="0"/>
                  </a:lnTo>
                  <a:lnTo>
                    <a:pt x="281692" y="0"/>
                  </a:lnTo>
                  <a:lnTo>
                    <a:pt x="298949" y="1767"/>
                  </a:lnTo>
                  <a:lnTo>
                    <a:pt x="310228" y="2854"/>
                  </a:lnTo>
                  <a:lnTo>
                    <a:pt x="313897" y="7746"/>
                  </a:lnTo>
                  <a:lnTo>
                    <a:pt x="356565" y="6930"/>
                  </a:lnTo>
                  <a:lnTo>
                    <a:pt x="399097" y="6115"/>
                  </a:lnTo>
                  <a:lnTo>
                    <a:pt x="441630" y="5300"/>
                  </a:lnTo>
                  <a:lnTo>
                    <a:pt x="484298" y="4484"/>
                  </a:lnTo>
                  <a:lnTo>
                    <a:pt x="528733" y="5979"/>
                  </a:lnTo>
                  <a:lnTo>
                    <a:pt x="573031" y="7610"/>
                  </a:lnTo>
                  <a:lnTo>
                    <a:pt x="617466" y="9105"/>
                  </a:lnTo>
                  <a:lnTo>
                    <a:pt x="661901" y="10736"/>
                  </a:lnTo>
                  <a:lnTo>
                    <a:pt x="706336" y="12230"/>
                  </a:lnTo>
                  <a:lnTo>
                    <a:pt x="750770" y="13725"/>
                  </a:lnTo>
                  <a:lnTo>
                    <a:pt x="795069" y="15355"/>
                  </a:lnTo>
                  <a:lnTo>
                    <a:pt x="839504" y="16851"/>
                  </a:lnTo>
                  <a:lnTo>
                    <a:pt x="840591" y="16443"/>
                  </a:lnTo>
                  <a:lnTo>
                    <a:pt x="841542" y="16170"/>
                  </a:lnTo>
                  <a:lnTo>
                    <a:pt x="842493" y="15763"/>
                  </a:lnTo>
                  <a:lnTo>
                    <a:pt x="843581" y="15355"/>
                  </a:lnTo>
                  <a:lnTo>
                    <a:pt x="844532" y="15084"/>
                  </a:lnTo>
                  <a:lnTo>
                    <a:pt x="845619" y="14676"/>
                  </a:lnTo>
                  <a:lnTo>
                    <a:pt x="846570" y="1440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A27EC0AD-22DF-D714-F235-A87ACF229CE6}"/>
                </a:ext>
              </a:extLst>
            </p:cNvPr>
            <p:cNvSpPr/>
            <p:nvPr/>
          </p:nvSpPr>
          <p:spPr>
            <a:xfrm>
              <a:off x="12700421" y="9498293"/>
              <a:ext cx="1680230" cy="1585110"/>
            </a:xfrm>
            <a:custGeom>
              <a:avLst/>
              <a:gdLst>
                <a:gd name="connsiteX0" fmla="*/ 1558205 w 1680230"/>
                <a:gd name="connsiteY0" fmla="*/ 443532 h 1585110"/>
                <a:gd name="connsiteX1" fmla="*/ 1564864 w 1680230"/>
                <a:gd name="connsiteY1" fmla="*/ 451006 h 1585110"/>
                <a:gd name="connsiteX2" fmla="*/ 1570163 w 1680230"/>
                <a:gd name="connsiteY2" fmla="*/ 453180 h 1585110"/>
                <a:gd name="connsiteX3" fmla="*/ 1571793 w 1680230"/>
                <a:gd name="connsiteY3" fmla="*/ 456169 h 1585110"/>
                <a:gd name="connsiteX4" fmla="*/ 1574375 w 1680230"/>
                <a:gd name="connsiteY4" fmla="*/ 456985 h 1585110"/>
                <a:gd name="connsiteX5" fmla="*/ 1577637 w 1680230"/>
                <a:gd name="connsiteY5" fmla="*/ 456305 h 1585110"/>
                <a:gd name="connsiteX6" fmla="*/ 1582529 w 1680230"/>
                <a:gd name="connsiteY6" fmla="*/ 452908 h 1585110"/>
                <a:gd name="connsiteX7" fmla="*/ 1589730 w 1680230"/>
                <a:gd name="connsiteY7" fmla="*/ 453860 h 1585110"/>
                <a:gd name="connsiteX8" fmla="*/ 1595709 w 1680230"/>
                <a:gd name="connsiteY8" fmla="*/ 452636 h 1585110"/>
                <a:gd name="connsiteX9" fmla="*/ 1607531 w 1680230"/>
                <a:gd name="connsiteY9" fmla="*/ 454403 h 1585110"/>
                <a:gd name="connsiteX10" fmla="*/ 1614054 w 1680230"/>
                <a:gd name="connsiteY10" fmla="*/ 457936 h 1585110"/>
                <a:gd name="connsiteX11" fmla="*/ 1614190 w 1680230"/>
                <a:gd name="connsiteY11" fmla="*/ 478591 h 1585110"/>
                <a:gd name="connsiteX12" fmla="*/ 1614326 w 1680230"/>
                <a:gd name="connsiteY12" fmla="*/ 499245 h 1585110"/>
                <a:gd name="connsiteX13" fmla="*/ 1614462 w 1680230"/>
                <a:gd name="connsiteY13" fmla="*/ 519900 h 1585110"/>
                <a:gd name="connsiteX14" fmla="*/ 1614598 w 1680230"/>
                <a:gd name="connsiteY14" fmla="*/ 540555 h 1585110"/>
                <a:gd name="connsiteX15" fmla="*/ 1614598 w 1680230"/>
                <a:gd name="connsiteY15" fmla="*/ 559715 h 1585110"/>
                <a:gd name="connsiteX16" fmla="*/ 1614598 w 1680230"/>
                <a:gd name="connsiteY16" fmla="*/ 578874 h 1585110"/>
                <a:gd name="connsiteX17" fmla="*/ 1614598 w 1680230"/>
                <a:gd name="connsiteY17" fmla="*/ 598034 h 1585110"/>
                <a:gd name="connsiteX18" fmla="*/ 1614598 w 1680230"/>
                <a:gd name="connsiteY18" fmla="*/ 617194 h 1585110"/>
                <a:gd name="connsiteX19" fmla="*/ 1614598 w 1680230"/>
                <a:gd name="connsiteY19" fmla="*/ 636354 h 1585110"/>
                <a:gd name="connsiteX20" fmla="*/ 1614598 w 1680230"/>
                <a:gd name="connsiteY20" fmla="*/ 655378 h 1585110"/>
                <a:gd name="connsiteX21" fmla="*/ 1614598 w 1680230"/>
                <a:gd name="connsiteY21" fmla="*/ 674402 h 1585110"/>
                <a:gd name="connsiteX22" fmla="*/ 1614598 w 1680230"/>
                <a:gd name="connsiteY22" fmla="*/ 693427 h 1585110"/>
                <a:gd name="connsiteX23" fmla="*/ 1632263 w 1680230"/>
                <a:gd name="connsiteY23" fmla="*/ 711771 h 1585110"/>
                <a:gd name="connsiteX24" fmla="*/ 1639872 w 1680230"/>
                <a:gd name="connsiteY24" fmla="*/ 724408 h 1585110"/>
                <a:gd name="connsiteX25" fmla="*/ 1642318 w 1680230"/>
                <a:gd name="connsiteY25" fmla="*/ 730795 h 1585110"/>
                <a:gd name="connsiteX26" fmla="*/ 1643133 w 1680230"/>
                <a:gd name="connsiteY26" fmla="*/ 752673 h 1585110"/>
                <a:gd name="connsiteX27" fmla="*/ 1644900 w 1680230"/>
                <a:gd name="connsiteY27" fmla="*/ 757973 h 1585110"/>
                <a:gd name="connsiteX28" fmla="*/ 1653733 w 1680230"/>
                <a:gd name="connsiteY28" fmla="*/ 766125 h 1585110"/>
                <a:gd name="connsiteX29" fmla="*/ 1653869 w 1680230"/>
                <a:gd name="connsiteY29" fmla="*/ 771561 h 1585110"/>
                <a:gd name="connsiteX30" fmla="*/ 1663109 w 1680230"/>
                <a:gd name="connsiteY30" fmla="*/ 787324 h 1585110"/>
                <a:gd name="connsiteX31" fmla="*/ 1662837 w 1680230"/>
                <a:gd name="connsiteY31" fmla="*/ 794661 h 1585110"/>
                <a:gd name="connsiteX32" fmla="*/ 1671670 w 1680230"/>
                <a:gd name="connsiteY32" fmla="*/ 811512 h 1585110"/>
                <a:gd name="connsiteX33" fmla="*/ 1676698 w 1680230"/>
                <a:gd name="connsiteY33" fmla="*/ 815859 h 1585110"/>
                <a:gd name="connsiteX34" fmla="*/ 1677513 w 1680230"/>
                <a:gd name="connsiteY34" fmla="*/ 827138 h 1585110"/>
                <a:gd name="connsiteX35" fmla="*/ 1680231 w 1680230"/>
                <a:gd name="connsiteY35" fmla="*/ 835699 h 1585110"/>
                <a:gd name="connsiteX36" fmla="*/ 1676154 w 1680230"/>
                <a:gd name="connsiteY36" fmla="*/ 841814 h 1585110"/>
                <a:gd name="connsiteX37" fmla="*/ 1677920 w 1680230"/>
                <a:gd name="connsiteY37" fmla="*/ 850375 h 1585110"/>
                <a:gd name="connsiteX38" fmla="*/ 1675474 w 1680230"/>
                <a:gd name="connsiteY38" fmla="*/ 858257 h 1585110"/>
                <a:gd name="connsiteX39" fmla="*/ 1674116 w 1680230"/>
                <a:gd name="connsiteY39" fmla="*/ 868719 h 1585110"/>
                <a:gd name="connsiteX40" fmla="*/ 1668273 w 1680230"/>
                <a:gd name="connsiteY40" fmla="*/ 884890 h 1585110"/>
                <a:gd name="connsiteX41" fmla="*/ 1663109 w 1680230"/>
                <a:gd name="connsiteY41" fmla="*/ 892771 h 1585110"/>
                <a:gd name="connsiteX42" fmla="*/ 1656043 w 1680230"/>
                <a:gd name="connsiteY42" fmla="*/ 907990 h 1585110"/>
                <a:gd name="connsiteX43" fmla="*/ 1656722 w 1680230"/>
                <a:gd name="connsiteY43" fmla="*/ 920492 h 1585110"/>
                <a:gd name="connsiteX44" fmla="*/ 1652646 w 1680230"/>
                <a:gd name="connsiteY44" fmla="*/ 934216 h 1585110"/>
                <a:gd name="connsiteX45" fmla="*/ 1652102 w 1680230"/>
                <a:gd name="connsiteY45" fmla="*/ 939516 h 1585110"/>
                <a:gd name="connsiteX46" fmla="*/ 1655907 w 1680230"/>
                <a:gd name="connsiteY46" fmla="*/ 948620 h 1585110"/>
                <a:gd name="connsiteX47" fmla="*/ 1657266 w 1680230"/>
                <a:gd name="connsiteY47" fmla="*/ 973624 h 1585110"/>
                <a:gd name="connsiteX48" fmla="*/ 1655227 w 1680230"/>
                <a:gd name="connsiteY48" fmla="*/ 978923 h 1585110"/>
                <a:gd name="connsiteX49" fmla="*/ 1646667 w 1680230"/>
                <a:gd name="connsiteY49" fmla="*/ 993598 h 1585110"/>
                <a:gd name="connsiteX50" fmla="*/ 1640552 w 1680230"/>
                <a:gd name="connsiteY50" fmla="*/ 993191 h 1585110"/>
                <a:gd name="connsiteX51" fmla="*/ 1627099 w 1680230"/>
                <a:gd name="connsiteY51" fmla="*/ 1017378 h 1585110"/>
                <a:gd name="connsiteX52" fmla="*/ 1634709 w 1680230"/>
                <a:gd name="connsiteY52" fmla="*/ 1030967 h 1585110"/>
                <a:gd name="connsiteX53" fmla="*/ 1634165 w 1680230"/>
                <a:gd name="connsiteY53" fmla="*/ 1035859 h 1585110"/>
                <a:gd name="connsiteX54" fmla="*/ 1607395 w 1680230"/>
                <a:gd name="connsiteY54" fmla="*/ 1038577 h 1585110"/>
                <a:gd name="connsiteX55" fmla="*/ 1546655 w 1680230"/>
                <a:gd name="connsiteY55" fmla="*/ 1065754 h 1585110"/>
                <a:gd name="connsiteX56" fmla="*/ 1523011 w 1680230"/>
                <a:gd name="connsiteY56" fmla="*/ 1080430 h 1585110"/>
                <a:gd name="connsiteX57" fmla="*/ 1524233 w 1680230"/>
                <a:gd name="connsiteY57" fmla="*/ 1075538 h 1585110"/>
                <a:gd name="connsiteX58" fmla="*/ 1552906 w 1680230"/>
                <a:gd name="connsiteY58" fmla="*/ 1056514 h 1585110"/>
                <a:gd name="connsiteX59" fmla="*/ 1542849 w 1680230"/>
                <a:gd name="connsiteY59" fmla="*/ 1053660 h 1585110"/>
                <a:gd name="connsiteX60" fmla="*/ 1526544 w 1680230"/>
                <a:gd name="connsiteY60" fmla="*/ 1058416 h 1585110"/>
                <a:gd name="connsiteX61" fmla="*/ 1520701 w 1680230"/>
                <a:gd name="connsiteY61" fmla="*/ 1056650 h 1585110"/>
                <a:gd name="connsiteX62" fmla="*/ 1527630 w 1680230"/>
                <a:gd name="connsiteY62" fmla="*/ 1040887 h 1585110"/>
                <a:gd name="connsiteX63" fmla="*/ 1525320 w 1680230"/>
                <a:gd name="connsiteY63" fmla="*/ 1027027 h 1585110"/>
                <a:gd name="connsiteX64" fmla="*/ 1513770 w 1680230"/>
                <a:gd name="connsiteY64" fmla="*/ 1026619 h 1585110"/>
                <a:gd name="connsiteX65" fmla="*/ 1506432 w 1680230"/>
                <a:gd name="connsiteY65" fmla="*/ 1037761 h 1585110"/>
                <a:gd name="connsiteX66" fmla="*/ 1501268 w 1680230"/>
                <a:gd name="connsiteY66" fmla="*/ 1037218 h 1585110"/>
                <a:gd name="connsiteX67" fmla="*/ 1494610 w 1680230"/>
                <a:gd name="connsiteY67" fmla="*/ 1032462 h 1585110"/>
                <a:gd name="connsiteX68" fmla="*/ 1489446 w 1680230"/>
                <a:gd name="connsiteY68" fmla="*/ 1033957 h 1585110"/>
                <a:gd name="connsiteX69" fmla="*/ 1493252 w 1680230"/>
                <a:gd name="connsiteY69" fmla="*/ 1059096 h 1585110"/>
                <a:gd name="connsiteX70" fmla="*/ 1500589 w 1680230"/>
                <a:gd name="connsiteY70" fmla="*/ 1069423 h 1585110"/>
                <a:gd name="connsiteX71" fmla="*/ 1506704 w 1680230"/>
                <a:gd name="connsiteY71" fmla="*/ 1082604 h 1585110"/>
                <a:gd name="connsiteX72" fmla="*/ 1490126 w 1680230"/>
                <a:gd name="connsiteY72" fmla="*/ 1098774 h 1585110"/>
                <a:gd name="connsiteX73" fmla="*/ 1474635 w 1680230"/>
                <a:gd name="connsiteY73" fmla="*/ 1112092 h 1585110"/>
                <a:gd name="connsiteX74" fmla="*/ 1473005 w 1680230"/>
                <a:gd name="connsiteY74" fmla="*/ 1125000 h 1585110"/>
                <a:gd name="connsiteX75" fmla="*/ 1457513 w 1680230"/>
                <a:gd name="connsiteY75" fmla="*/ 1141851 h 1585110"/>
                <a:gd name="connsiteX76" fmla="*/ 1442974 w 1680230"/>
                <a:gd name="connsiteY76" fmla="*/ 1151362 h 1585110"/>
                <a:gd name="connsiteX77" fmla="*/ 1408595 w 1680230"/>
                <a:gd name="connsiteY77" fmla="*/ 1173647 h 1585110"/>
                <a:gd name="connsiteX78" fmla="*/ 1398811 w 1680230"/>
                <a:gd name="connsiteY78" fmla="*/ 1178404 h 1585110"/>
                <a:gd name="connsiteX79" fmla="*/ 1383319 w 1680230"/>
                <a:gd name="connsiteY79" fmla="*/ 1188731 h 1585110"/>
                <a:gd name="connsiteX80" fmla="*/ 1361985 w 1680230"/>
                <a:gd name="connsiteY80" fmla="*/ 1196476 h 1585110"/>
                <a:gd name="connsiteX81" fmla="*/ 1341467 w 1680230"/>
                <a:gd name="connsiteY81" fmla="*/ 1208842 h 1585110"/>
                <a:gd name="connsiteX82" fmla="*/ 1334537 w 1680230"/>
                <a:gd name="connsiteY82" fmla="*/ 1210744 h 1585110"/>
                <a:gd name="connsiteX83" fmla="*/ 1347581 w 1680230"/>
                <a:gd name="connsiteY83" fmla="*/ 1200281 h 1585110"/>
                <a:gd name="connsiteX84" fmla="*/ 1363073 w 1680230"/>
                <a:gd name="connsiteY84" fmla="*/ 1189954 h 1585110"/>
                <a:gd name="connsiteX85" fmla="*/ 1349756 w 1680230"/>
                <a:gd name="connsiteY85" fmla="*/ 1191312 h 1585110"/>
                <a:gd name="connsiteX86" fmla="*/ 1329237 w 1680230"/>
                <a:gd name="connsiteY86" fmla="*/ 1186557 h 1585110"/>
                <a:gd name="connsiteX87" fmla="*/ 1316736 w 1680230"/>
                <a:gd name="connsiteY87" fmla="*/ 1186285 h 1585110"/>
                <a:gd name="connsiteX88" fmla="*/ 1316600 w 1680230"/>
                <a:gd name="connsiteY88" fmla="*/ 1190090 h 1585110"/>
                <a:gd name="connsiteX89" fmla="*/ 1307088 w 1680230"/>
                <a:gd name="connsiteY89" fmla="*/ 1195390 h 1585110"/>
                <a:gd name="connsiteX90" fmla="*/ 1297168 w 1680230"/>
                <a:gd name="connsiteY90" fmla="*/ 1187644 h 1585110"/>
                <a:gd name="connsiteX91" fmla="*/ 1292820 w 1680230"/>
                <a:gd name="connsiteY91" fmla="*/ 1182344 h 1585110"/>
                <a:gd name="connsiteX92" fmla="*/ 1290781 w 1680230"/>
                <a:gd name="connsiteY92" fmla="*/ 1177860 h 1585110"/>
                <a:gd name="connsiteX93" fmla="*/ 1286569 w 1680230"/>
                <a:gd name="connsiteY93" fmla="*/ 1176773 h 1585110"/>
                <a:gd name="connsiteX94" fmla="*/ 1282492 w 1680230"/>
                <a:gd name="connsiteY94" fmla="*/ 1178947 h 1585110"/>
                <a:gd name="connsiteX95" fmla="*/ 1297304 w 1680230"/>
                <a:gd name="connsiteY95" fmla="*/ 1210880 h 1585110"/>
                <a:gd name="connsiteX96" fmla="*/ 1303554 w 1680230"/>
                <a:gd name="connsiteY96" fmla="*/ 1212239 h 1585110"/>
                <a:gd name="connsiteX97" fmla="*/ 1310485 w 1680230"/>
                <a:gd name="connsiteY97" fmla="*/ 1215365 h 1585110"/>
                <a:gd name="connsiteX98" fmla="*/ 1301788 w 1680230"/>
                <a:gd name="connsiteY98" fmla="*/ 1222838 h 1585110"/>
                <a:gd name="connsiteX99" fmla="*/ 1292412 w 1680230"/>
                <a:gd name="connsiteY99" fmla="*/ 1228410 h 1585110"/>
                <a:gd name="connsiteX100" fmla="*/ 1277737 w 1680230"/>
                <a:gd name="connsiteY100" fmla="*/ 1232214 h 1585110"/>
                <a:gd name="connsiteX101" fmla="*/ 1265234 w 1680230"/>
                <a:gd name="connsiteY101" fmla="*/ 1220528 h 1585110"/>
                <a:gd name="connsiteX102" fmla="*/ 1262517 w 1680230"/>
                <a:gd name="connsiteY102" fmla="*/ 1235068 h 1585110"/>
                <a:gd name="connsiteX103" fmla="*/ 1260886 w 1680230"/>
                <a:gd name="connsiteY103" fmla="*/ 1249608 h 1585110"/>
                <a:gd name="connsiteX104" fmla="*/ 1256674 w 1680230"/>
                <a:gd name="connsiteY104" fmla="*/ 1253276 h 1585110"/>
                <a:gd name="connsiteX105" fmla="*/ 1250015 w 1680230"/>
                <a:gd name="connsiteY105" fmla="*/ 1258576 h 1585110"/>
                <a:gd name="connsiteX106" fmla="*/ 1246347 w 1680230"/>
                <a:gd name="connsiteY106" fmla="*/ 1254636 h 1585110"/>
                <a:gd name="connsiteX107" fmla="*/ 1244580 w 1680230"/>
                <a:gd name="connsiteY107" fmla="*/ 1249064 h 1585110"/>
                <a:gd name="connsiteX108" fmla="*/ 1240368 w 1680230"/>
                <a:gd name="connsiteY108" fmla="*/ 1254092 h 1585110"/>
                <a:gd name="connsiteX109" fmla="*/ 1234117 w 1680230"/>
                <a:gd name="connsiteY109" fmla="*/ 1257897 h 1585110"/>
                <a:gd name="connsiteX110" fmla="*/ 1223789 w 1680230"/>
                <a:gd name="connsiteY110" fmla="*/ 1258576 h 1585110"/>
                <a:gd name="connsiteX111" fmla="*/ 1216044 w 1680230"/>
                <a:gd name="connsiteY111" fmla="*/ 1260615 h 1585110"/>
                <a:gd name="connsiteX112" fmla="*/ 1216180 w 1680230"/>
                <a:gd name="connsiteY112" fmla="*/ 1266594 h 1585110"/>
                <a:gd name="connsiteX113" fmla="*/ 1218354 w 1680230"/>
                <a:gd name="connsiteY113" fmla="*/ 1272573 h 1585110"/>
                <a:gd name="connsiteX114" fmla="*/ 1232078 w 1680230"/>
                <a:gd name="connsiteY114" fmla="*/ 1267816 h 1585110"/>
                <a:gd name="connsiteX115" fmla="*/ 1227051 w 1680230"/>
                <a:gd name="connsiteY115" fmla="*/ 1283308 h 1585110"/>
                <a:gd name="connsiteX116" fmla="*/ 1214413 w 1680230"/>
                <a:gd name="connsiteY116" fmla="*/ 1298663 h 1585110"/>
                <a:gd name="connsiteX117" fmla="*/ 1204222 w 1680230"/>
                <a:gd name="connsiteY117" fmla="*/ 1302332 h 1585110"/>
                <a:gd name="connsiteX118" fmla="*/ 1188595 w 1680230"/>
                <a:gd name="connsiteY118" fmla="*/ 1300021 h 1585110"/>
                <a:gd name="connsiteX119" fmla="*/ 1184654 w 1680230"/>
                <a:gd name="connsiteY119" fmla="*/ 1301517 h 1585110"/>
                <a:gd name="connsiteX120" fmla="*/ 1181257 w 1680230"/>
                <a:gd name="connsiteY120" fmla="*/ 1304642 h 1585110"/>
                <a:gd name="connsiteX121" fmla="*/ 1199466 w 1680230"/>
                <a:gd name="connsiteY121" fmla="*/ 1328558 h 1585110"/>
                <a:gd name="connsiteX122" fmla="*/ 1187780 w 1680230"/>
                <a:gd name="connsiteY122" fmla="*/ 1364567 h 1585110"/>
                <a:gd name="connsiteX123" fmla="*/ 1180306 w 1680230"/>
                <a:gd name="connsiteY123" fmla="*/ 1377612 h 1585110"/>
                <a:gd name="connsiteX124" fmla="*/ 1175142 w 1680230"/>
                <a:gd name="connsiteY124" fmla="*/ 1379243 h 1585110"/>
                <a:gd name="connsiteX125" fmla="*/ 1169435 w 1680230"/>
                <a:gd name="connsiteY125" fmla="*/ 1379651 h 1585110"/>
                <a:gd name="connsiteX126" fmla="*/ 1149188 w 1680230"/>
                <a:gd name="connsiteY126" fmla="*/ 1368100 h 1585110"/>
                <a:gd name="connsiteX127" fmla="*/ 1138181 w 1680230"/>
                <a:gd name="connsiteY127" fmla="*/ 1359132 h 1585110"/>
                <a:gd name="connsiteX128" fmla="*/ 1147965 w 1680230"/>
                <a:gd name="connsiteY128" fmla="*/ 1383591 h 1585110"/>
                <a:gd name="connsiteX129" fmla="*/ 1174463 w 1680230"/>
                <a:gd name="connsiteY129" fmla="*/ 1390658 h 1585110"/>
                <a:gd name="connsiteX130" fmla="*/ 1175822 w 1680230"/>
                <a:gd name="connsiteY130" fmla="*/ 1399898 h 1585110"/>
                <a:gd name="connsiteX131" fmla="*/ 1175686 w 1680230"/>
                <a:gd name="connsiteY131" fmla="*/ 1407779 h 1585110"/>
                <a:gd name="connsiteX132" fmla="*/ 1170522 w 1680230"/>
                <a:gd name="connsiteY132" fmla="*/ 1417020 h 1585110"/>
                <a:gd name="connsiteX133" fmla="*/ 1165631 w 1680230"/>
                <a:gd name="connsiteY133" fmla="*/ 1429249 h 1585110"/>
                <a:gd name="connsiteX134" fmla="*/ 1169299 w 1680230"/>
                <a:gd name="connsiteY134" fmla="*/ 1437810 h 1585110"/>
                <a:gd name="connsiteX135" fmla="*/ 1173511 w 1680230"/>
                <a:gd name="connsiteY135" fmla="*/ 1458872 h 1585110"/>
                <a:gd name="connsiteX136" fmla="*/ 1177045 w 1680230"/>
                <a:gd name="connsiteY136" fmla="*/ 1468520 h 1585110"/>
                <a:gd name="connsiteX137" fmla="*/ 1180986 w 1680230"/>
                <a:gd name="connsiteY137" fmla="*/ 1497871 h 1585110"/>
                <a:gd name="connsiteX138" fmla="*/ 1185198 w 1680230"/>
                <a:gd name="connsiteY138" fmla="*/ 1510509 h 1585110"/>
                <a:gd name="connsiteX139" fmla="*/ 1209249 w 1680230"/>
                <a:gd name="connsiteY139" fmla="*/ 1557118 h 1585110"/>
                <a:gd name="connsiteX140" fmla="*/ 1217403 w 1680230"/>
                <a:gd name="connsiteY140" fmla="*/ 1557525 h 1585110"/>
                <a:gd name="connsiteX141" fmla="*/ 1218762 w 1680230"/>
                <a:gd name="connsiteY141" fmla="*/ 1562553 h 1585110"/>
                <a:gd name="connsiteX142" fmla="*/ 1217946 w 1680230"/>
                <a:gd name="connsiteY142" fmla="*/ 1572201 h 1585110"/>
                <a:gd name="connsiteX143" fmla="*/ 1200553 w 1680230"/>
                <a:gd name="connsiteY143" fmla="*/ 1575055 h 1585110"/>
                <a:gd name="connsiteX144" fmla="*/ 1193215 w 1680230"/>
                <a:gd name="connsiteY144" fmla="*/ 1579403 h 1585110"/>
                <a:gd name="connsiteX145" fmla="*/ 1191856 w 1680230"/>
                <a:gd name="connsiteY145" fmla="*/ 1583072 h 1585110"/>
                <a:gd name="connsiteX146" fmla="*/ 1190769 w 1680230"/>
                <a:gd name="connsiteY146" fmla="*/ 1585111 h 1585110"/>
                <a:gd name="connsiteX147" fmla="*/ 1188595 w 1680230"/>
                <a:gd name="connsiteY147" fmla="*/ 1584975 h 1585110"/>
                <a:gd name="connsiteX148" fmla="*/ 1180306 w 1680230"/>
                <a:gd name="connsiteY148" fmla="*/ 1582257 h 1585110"/>
                <a:gd name="connsiteX149" fmla="*/ 1161553 w 1680230"/>
                <a:gd name="connsiteY149" fmla="*/ 1569076 h 1585110"/>
                <a:gd name="connsiteX150" fmla="*/ 1134105 w 1680230"/>
                <a:gd name="connsiteY150" fmla="*/ 1560923 h 1585110"/>
                <a:gd name="connsiteX151" fmla="*/ 1098095 w 1680230"/>
                <a:gd name="connsiteY151" fmla="*/ 1557797 h 1585110"/>
                <a:gd name="connsiteX152" fmla="*/ 1073499 w 1680230"/>
                <a:gd name="connsiteY152" fmla="*/ 1551139 h 1585110"/>
                <a:gd name="connsiteX153" fmla="*/ 1060319 w 1680230"/>
                <a:gd name="connsiteY153" fmla="*/ 1541084 h 1585110"/>
                <a:gd name="connsiteX154" fmla="*/ 1046594 w 1680230"/>
                <a:gd name="connsiteY154" fmla="*/ 1535105 h 1585110"/>
                <a:gd name="connsiteX155" fmla="*/ 1032190 w 1680230"/>
                <a:gd name="connsiteY155" fmla="*/ 1533202 h 1585110"/>
                <a:gd name="connsiteX156" fmla="*/ 1020232 w 1680230"/>
                <a:gd name="connsiteY156" fmla="*/ 1527766 h 1585110"/>
                <a:gd name="connsiteX157" fmla="*/ 1010856 w 1680230"/>
                <a:gd name="connsiteY157" fmla="*/ 1518662 h 1585110"/>
                <a:gd name="connsiteX158" fmla="*/ 996996 w 1680230"/>
                <a:gd name="connsiteY158" fmla="*/ 1512819 h 1585110"/>
                <a:gd name="connsiteX159" fmla="*/ 978787 w 1680230"/>
                <a:gd name="connsiteY159" fmla="*/ 1510237 h 1585110"/>
                <a:gd name="connsiteX160" fmla="*/ 966965 w 1680230"/>
                <a:gd name="connsiteY160" fmla="*/ 1503443 h 1585110"/>
                <a:gd name="connsiteX161" fmla="*/ 958676 w 1680230"/>
                <a:gd name="connsiteY161" fmla="*/ 1486729 h 1585110"/>
                <a:gd name="connsiteX162" fmla="*/ 958676 w 1680230"/>
                <a:gd name="connsiteY162" fmla="*/ 1486457 h 1585110"/>
                <a:gd name="connsiteX163" fmla="*/ 951338 w 1680230"/>
                <a:gd name="connsiteY163" fmla="*/ 1458601 h 1585110"/>
                <a:gd name="connsiteX164" fmla="*/ 942098 w 1680230"/>
                <a:gd name="connsiteY164" fmla="*/ 1441071 h 1585110"/>
                <a:gd name="connsiteX165" fmla="*/ 924025 w 1680230"/>
                <a:gd name="connsiteY165" fmla="*/ 1419330 h 1585110"/>
                <a:gd name="connsiteX166" fmla="*/ 922394 w 1680230"/>
                <a:gd name="connsiteY166" fmla="*/ 1416476 h 1585110"/>
                <a:gd name="connsiteX167" fmla="*/ 922394 w 1680230"/>
                <a:gd name="connsiteY167" fmla="*/ 1416476 h 1585110"/>
                <a:gd name="connsiteX168" fmla="*/ 922258 w 1680230"/>
                <a:gd name="connsiteY168" fmla="*/ 1412942 h 1585110"/>
                <a:gd name="connsiteX169" fmla="*/ 924568 w 1680230"/>
                <a:gd name="connsiteY169" fmla="*/ 1400305 h 1585110"/>
                <a:gd name="connsiteX170" fmla="*/ 922666 w 1680230"/>
                <a:gd name="connsiteY170" fmla="*/ 1391201 h 1585110"/>
                <a:gd name="connsiteX171" fmla="*/ 916959 w 1680230"/>
                <a:gd name="connsiteY171" fmla="*/ 1383727 h 1585110"/>
                <a:gd name="connsiteX172" fmla="*/ 915600 w 1680230"/>
                <a:gd name="connsiteY172" fmla="*/ 1375846 h 1585110"/>
                <a:gd name="connsiteX173" fmla="*/ 918725 w 1680230"/>
                <a:gd name="connsiteY173" fmla="*/ 1367557 h 1585110"/>
                <a:gd name="connsiteX174" fmla="*/ 918997 w 1680230"/>
                <a:gd name="connsiteY174" fmla="*/ 1357638 h 1585110"/>
                <a:gd name="connsiteX175" fmla="*/ 916279 w 1680230"/>
                <a:gd name="connsiteY175" fmla="*/ 1346087 h 1585110"/>
                <a:gd name="connsiteX176" fmla="*/ 904729 w 1680230"/>
                <a:gd name="connsiteY176" fmla="*/ 1333586 h 1585110"/>
                <a:gd name="connsiteX177" fmla="*/ 884346 w 1680230"/>
                <a:gd name="connsiteY177" fmla="*/ 1319997 h 1585110"/>
                <a:gd name="connsiteX178" fmla="*/ 867089 w 1680230"/>
                <a:gd name="connsiteY178" fmla="*/ 1300293 h 1585110"/>
                <a:gd name="connsiteX179" fmla="*/ 852821 w 1680230"/>
                <a:gd name="connsiteY179" fmla="*/ 1274203 h 1585110"/>
                <a:gd name="connsiteX180" fmla="*/ 838689 w 1680230"/>
                <a:gd name="connsiteY180" fmla="*/ 1256130 h 1585110"/>
                <a:gd name="connsiteX181" fmla="*/ 824692 w 1680230"/>
                <a:gd name="connsiteY181" fmla="*/ 1246075 h 1585110"/>
                <a:gd name="connsiteX182" fmla="*/ 815180 w 1680230"/>
                <a:gd name="connsiteY182" fmla="*/ 1233845 h 1585110"/>
                <a:gd name="connsiteX183" fmla="*/ 810016 w 1680230"/>
                <a:gd name="connsiteY183" fmla="*/ 1219305 h 1585110"/>
                <a:gd name="connsiteX184" fmla="*/ 808522 w 1680230"/>
                <a:gd name="connsiteY184" fmla="*/ 1210880 h 1585110"/>
                <a:gd name="connsiteX185" fmla="*/ 810560 w 1680230"/>
                <a:gd name="connsiteY185" fmla="*/ 1208570 h 1585110"/>
                <a:gd name="connsiteX186" fmla="*/ 801999 w 1680230"/>
                <a:gd name="connsiteY186" fmla="*/ 1192400 h 1585110"/>
                <a:gd name="connsiteX187" fmla="*/ 782704 w 1680230"/>
                <a:gd name="connsiteY187" fmla="*/ 1162369 h 1585110"/>
                <a:gd name="connsiteX188" fmla="*/ 771561 w 1680230"/>
                <a:gd name="connsiteY188" fmla="*/ 1140355 h 1585110"/>
                <a:gd name="connsiteX189" fmla="*/ 768707 w 1680230"/>
                <a:gd name="connsiteY189" fmla="*/ 1126359 h 1585110"/>
                <a:gd name="connsiteX190" fmla="*/ 756477 w 1680230"/>
                <a:gd name="connsiteY190" fmla="*/ 1109781 h 1585110"/>
                <a:gd name="connsiteX191" fmla="*/ 734736 w 1680230"/>
                <a:gd name="connsiteY191" fmla="*/ 1090485 h 1585110"/>
                <a:gd name="connsiteX192" fmla="*/ 722914 w 1680230"/>
                <a:gd name="connsiteY192" fmla="*/ 1077984 h 1585110"/>
                <a:gd name="connsiteX193" fmla="*/ 720060 w 1680230"/>
                <a:gd name="connsiteY193" fmla="*/ 1069287 h 1585110"/>
                <a:gd name="connsiteX194" fmla="*/ 720060 w 1680230"/>
                <a:gd name="connsiteY194" fmla="*/ 1069287 h 1585110"/>
                <a:gd name="connsiteX195" fmla="*/ 686224 w 1680230"/>
                <a:gd name="connsiteY195" fmla="*/ 1043876 h 1585110"/>
                <a:gd name="connsiteX196" fmla="*/ 676441 w 1680230"/>
                <a:gd name="connsiteY196" fmla="*/ 1027978 h 1585110"/>
                <a:gd name="connsiteX197" fmla="*/ 668695 w 1680230"/>
                <a:gd name="connsiteY197" fmla="*/ 1022950 h 1585110"/>
                <a:gd name="connsiteX198" fmla="*/ 659862 w 1680230"/>
                <a:gd name="connsiteY198" fmla="*/ 1023494 h 1585110"/>
                <a:gd name="connsiteX199" fmla="*/ 655378 w 1680230"/>
                <a:gd name="connsiteY199" fmla="*/ 1021999 h 1585110"/>
                <a:gd name="connsiteX200" fmla="*/ 655107 w 1680230"/>
                <a:gd name="connsiteY200" fmla="*/ 1018466 h 1585110"/>
                <a:gd name="connsiteX201" fmla="*/ 652253 w 1680230"/>
                <a:gd name="connsiteY201" fmla="*/ 1018330 h 1585110"/>
                <a:gd name="connsiteX202" fmla="*/ 646818 w 1680230"/>
                <a:gd name="connsiteY202" fmla="*/ 1021591 h 1585110"/>
                <a:gd name="connsiteX203" fmla="*/ 628881 w 1680230"/>
                <a:gd name="connsiteY203" fmla="*/ 1022270 h 1585110"/>
                <a:gd name="connsiteX204" fmla="*/ 598307 w 1680230"/>
                <a:gd name="connsiteY204" fmla="*/ 1020368 h 1585110"/>
                <a:gd name="connsiteX205" fmla="*/ 576293 w 1680230"/>
                <a:gd name="connsiteY205" fmla="*/ 1016020 h 1585110"/>
                <a:gd name="connsiteX206" fmla="*/ 562704 w 1680230"/>
                <a:gd name="connsiteY206" fmla="*/ 1009226 h 1585110"/>
                <a:gd name="connsiteX207" fmla="*/ 553192 w 1680230"/>
                <a:gd name="connsiteY207" fmla="*/ 1010177 h 1585110"/>
                <a:gd name="connsiteX208" fmla="*/ 547756 w 1680230"/>
                <a:gd name="connsiteY208" fmla="*/ 1018738 h 1585110"/>
                <a:gd name="connsiteX209" fmla="*/ 536206 w 1680230"/>
                <a:gd name="connsiteY209" fmla="*/ 1024309 h 1585110"/>
                <a:gd name="connsiteX210" fmla="*/ 518405 w 1680230"/>
                <a:gd name="connsiteY210" fmla="*/ 1026755 h 1585110"/>
                <a:gd name="connsiteX211" fmla="*/ 503186 w 1680230"/>
                <a:gd name="connsiteY211" fmla="*/ 1042653 h 1585110"/>
                <a:gd name="connsiteX212" fmla="*/ 490413 w 1680230"/>
                <a:gd name="connsiteY212" fmla="*/ 1071869 h 1585110"/>
                <a:gd name="connsiteX213" fmla="*/ 484841 w 1680230"/>
                <a:gd name="connsiteY213" fmla="*/ 1090621 h 1585110"/>
                <a:gd name="connsiteX214" fmla="*/ 486472 w 1680230"/>
                <a:gd name="connsiteY214" fmla="*/ 1099046 h 1585110"/>
                <a:gd name="connsiteX215" fmla="*/ 483075 w 1680230"/>
                <a:gd name="connsiteY215" fmla="*/ 1105161 h 1585110"/>
                <a:gd name="connsiteX216" fmla="*/ 474786 w 1680230"/>
                <a:gd name="connsiteY216" fmla="*/ 1108966 h 1585110"/>
                <a:gd name="connsiteX217" fmla="*/ 466361 w 1680230"/>
                <a:gd name="connsiteY217" fmla="*/ 1117390 h 1585110"/>
                <a:gd name="connsiteX218" fmla="*/ 457800 w 1680230"/>
                <a:gd name="connsiteY218" fmla="*/ 1130572 h 1585110"/>
                <a:gd name="connsiteX219" fmla="*/ 447745 w 1680230"/>
                <a:gd name="connsiteY219" fmla="*/ 1136958 h 1585110"/>
                <a:gd name="connsiteX220" fmla="*/ 436330 w 1680230"/>
                <a:gd name="connsiteY220" fmla="*/ 1136551 h 1585110"/>
                <a:gd name="connsiteX221" fmla="*/ 415132 w 1680230"/>
                <a:gd name="connsiteY221" fmla="*/ 1126359 h 1585110"/>
                <a:gd name="connsiteX222" fmla="*/ 384286 w 1680230"/>
                <a:gd name="connsiteY222" fmla="*/ 1106520 h 1585110"/>
                <a:gd name="connsiteX223" fmla="*/ 360098 w 1680230"/>
                <a:gd name="connsiteY223" fmla="*/ 1094290 h 1585110"/>
                <a:gd name="connsiteX224" fmla="*/ 342569 w 1680230"/>
                <a:gd name="connsiteY224" fmla="*/ 1089670 h 1585110"/>
                <a:gd name="connsiteX225" fmla="*/ 327078 w 1680230"/>
                <a:gd name="connsiteY225" fmla="*/ 1080430 h 1585110"/>
                <a:gd name="connsiteX226" fmla="*/ 313625 w 1680230"/>
                <a:gd name="connsiteY226" fmla="*/ 1066705 h 1585110"/>
                <a:gd name="connsiteX227" fmla="*/ 301259 w 1680230"/>
                <a:gd name="connsiteY227" fmla="*/ 1057601 h 1585110"/>
                <a:gd name="connsiteX228" fmla="*/ 289981 w 1680230"/>
                <a:gd name="connsiteY228" fmla="*/ 1052981 h 1585110"/>
                <a:gd name="connsiteX229" fmla="*/ 276800 w 1680230"/>
                <a:gd name="connsiteY229" fmla="*/ 1037761 h 1585110"/>
                <a:gd name="connsiteX230" fmla="*/ 261717 w 1680230"/>
                <a:gd name="connsiteY230" fmla="*/ 1011808 h 1585110"/>
                <a:gd name="connsiteX231" fmla="*/ 254107 w 1680230"/>
                <a:gd name="connsiteY231" fmla="*/ 991832 h 1585110"/>
                <a:gd name="connsiteX232" fmla="*/ 254107 w 1680230"/>
                <a:gd name="connsiteY232" fmla="*/ 970634 h 1585110"/>
                <a:gd name="connsiteX233" fmla="*/ 234267 w 1680230"/>
                <a:gd name="connsiteY233" fmla="*/ 924433 h 1585110"/>
                <a:gd name="connsiteX234" fmla="*/ 223805 w 1680230"/>
                <a:gd name="connsiteY234" fmla="*/ 904321 h 1585110"/>
                <a:gd name="connsiteX235" fmla="*/ 216059 w 1680230"/>
                <a:gd name="connsiteY235" fmla="*/ 895081 h 1585110"/>
                <a:gd name="connsiteX236" fmla="*/ 200840 w 1680230"/>
                <a:gd name="connsiteY236" fmla="*/ 884074 h 1585110"/>
                <a:gd name="connsiteX237" fmla="*/ 178146 w 1680230"/>
                <a:gd name="connsiteY237" fmla="*/ 871165 h 1585110"/>
                <a:gd name="connsiteX238" fmla="*/ 147708 w 1680230"/>
                <a:gd name="connsiteY238" fmla="*/ 845483 h 1585110"/>
                <a:gd name="connsiteX239" fmla="*/ 109524 w 1680230"/>
                <a:gd name="connsiteY239" fmla="*/ 806755 h 1585110"/>
                <a:gd name="connsiteX240" fmla="*/ 82483 w 1680230"/>
                <a:gd name="connsiteY240" fmla="*/ 783383 h 1585110"/>
                <a:gd name="connsiteX241" fmla="*/ 66584 w 1680230"/>
                <a:gd name="connsiteY241" fmla="*/ 775502 h 1585110"/>
                <a:gd name="connsiteX242" fmla="*/ 52860 w 1680230"/>
                <a:gd name="connsiteY242" fmla="*/ 761505 h 1585110"/>
                <a:gd name="connsiteX243" fmla="*/ 41174 w 1680230"/>
                <a:gd name="connsiteY243" fmla="*/ 741394 h 1585110"/>
                <a:gd name="connsiteX244" fmla="*/ 29759 w 1680230"/>
                <a:gd name="connsiteY244" fmla="*/ 728621 h 1585110"/>
                <a:gd name="connsiteX245" fmla="*/ 28537 w 1680230"/>
                <a:gd name="connsiteY245" fmla="*/ 728077 h 1585110"/>
                <a:gd name="connsiteX246" fmla="*/ 13045 w 1680230"/>
                <a:gd name="connsiteY246" fmla="*/ 720468 h 1585110"/>
                <a:gd name="connsiteX247" fmla="*/ 13045 w 1680230"/>
                <a:gd name="connsiteY247" fmla="*/ 720468 h 1585110"/>
                <a:gd name="connsiteX248" fmla="*/ 0 w 1680230"/>
                <a:gd name="connsiteY248" fmla="*/ 693291 h 1585110"/>
                <a:gd name="connsiteX249" fmla="*/ 815 w 1680230"/>
                <a:gd name="connsiteY249" fmla="*/ 693291 h 1585110"/>
                <a:gd name="connsiteX250" fmla="*/ 29623 w 1680230"/>
                <a:gd name="connsiteY250" fmla="*/ 693291 h 1585110"/>
                <a:gd name="connsiteX251" fmla="*/ 58431 w 1680230"/>
                <a:gd name="connsiteY251" fmla="*/ 693291 h 1585110"/>
                <a:gd name="connsiteX252" fmla="*/ 87239 w 1680230"/>
                <a:gd name="connsiteY252" fmla="*/ 693291 h 1585110"/>
                <a:gd name="connsiteX253" fmla="*/ 116046 w 1680230"/>
                <a:gd name="connsiteY253" fmla="*/ 693291 h 1585110"/>
                <a:gd name="connsiteX254" fmla="*/ 144855 w 1680230"/>
                <a:gd name="connsiteY254" fmla="*/ 693291 h 1585110"/>
                <a:gd name="connsiteX255" fmla="*/ 173663 w 1680230"/>
                <a:gd name="connsiteY255" fmla="*/ 693291 h 1585110"/>
                <a:gd name="connsiteX256" fmla="*/ 202470 w 1680230"/>
                <a:gd name="connsiteY256" fmla="*/ 693291 h 1585110"/>
                <a:gd name="connsiteX257" fmla="*/ 231278 w 1680230"/>
                <a:gd name="connsiteY257" fmla="*/ 693291 h 1585110"/>
                <a:gd name="connsiteX258" fmla="*/ 260086 w 1680230"/>
                <a:gd name="connsiteY258" fmla="*/ 693291 h 1585110"/>
                <a:gd name="connsiteX259" fmla="*/ 288894 w 1680230"/>
                <a:gd name="connsiteY259" fmla="*/ 693291 h 1585110"/>
                <a:gd name="connsiteX260" fmla="*/ 317702 w 1680230"/>
                <a:gd name="connsiteY260" fmla="*/ 693291 h 1585110"/>
                <a:gd name="connsiteX261" fmla="*/ 346509 w 1680230"/>
                <a:gd name="connsiteY261" fmla="*/ 693291 h 1585110"/>
                <a:gd name="connsiteX262" fmla="*/ 375317 w 1680230"/>
                <a:gd name="connsiteY262" fmla="*/ 693291 h 1585110"/>
                <a:gd name="connsiteX263" fmla="*/ 404125 w 1680230"/>
                <a:gd name="connsiteY263" fmla="*/ 693291 h 1585110"/>
                <a:gd name="connsiteX264" fmla="*/ 432933 w 1680230"/>
                <a:gd name="connsiteY264" fmla="*/ 693291 h 1585110"/>
                <a:gd name="connsiteX265" fmla="*/ 461740 w 1680230"/>
                <a:gd name="connsiteY265" fmla="*/ 693291 h 1585110"/>
                <a:gd name="connsiteX266" fmla="*/ 461876 w 1680230"/>
                <a:gd name="connsiteY266" fmla="*/ 651030 h 1585110"/>
                <a:gd name="connsiteX267" fmla="*/ 462012 w 1680230"/>
                <a:gd name="connsiteY267" fmla="*/ 608633 h 1585110"/>
                <a:gd name="connsiteX268" fmla="*/ 462148 w 1680230"/>
                <a:gd name="connsiteY268" fmla="*/ 566102 h 1585110"/>
                <a:gd name="connsiteX269" fmla="*/ 462284 w 1680230"/>
                <a:gd name="connsiteY269" fmla="*/ 523433 h 1585110"/>
                <a:gd name="connsiteX270" fmla="*/ 462420 w 1680230"/>
                <a:gd name="connsiteY270" fmla="*/ 480629 h 1585110"/>
                <a:gd name="connsiteX271" fmla="*/ 462556 w 1680230"/>
                <a:gd name="connsiteY271" fmla="*/ 437689 h 1585110"/>
                <a:gd name="connsiteX272" fmla="*/ 462692 w 1680230"/>
                <a:gd name="connsiteY272" fmla="*/ 394613 h 1585110"/>
                <a:gd name="connsiteX273" fmla="*/ 462828 w 1680230"/>
                <a:gd name="connsiteY273" fmla="*/ 351401 h 1585110"/>
                <a:gd name="connsiteX274" fmla="*/ 462964 w 1680230"/>
                <a:gd name="connsiteY274" fmla="*/ 308053 h 1585110"/>
                <a:gd name="connsiteX275" fmla="*/ 463100 w 1680230"/>
                <a:gd name="connsiteY275" fmla="*/ 264571 h 1585110"/>
                <a:gd name="connsiteX276" fmla="*/ 463236 w 1680230"/>
                <a:gd name="connsiteY276" fmla="*/ 220951 h 1585110"/>
                <a:gd name="connsiteX277" fmla="*/ 463372 w 1680230"/>
                <a:gd name="connsiteY277" fmla="*/ 177060 h 1585110"/>
                <a:gd name="connsiteX278" fmla="*/ 463507 w 1680230"/>
                <a:gd name="connsiteY278" fmla="*/ 133032 h 1585110"/>
                <a:gd name="connsiteX279" fmla="*/ 463643 w 1680230"/>
                <a:gd name="connsiteY279" fmla="*/ 88869 h 1585110"/>
                <a:gd name="connsiteX280" fmla="*/ 463779 w 1680230"/>
                <a:gd name="connsiteY280" fmla="*/ 44571 h 1585110"/>
                <a:gd name="connsiteX281" fmla="*/ 463915 w 1680230"/>
                <a:gd name="connsiteY281" fmla="*/ 136 h 1585110"/>
                <a:gd name="connsiteX282" fmla="*/ 469215 w 1680230"/>
                <a:gd name="connsiteY282" fmla="*/ 0 h 1585110"/>
                <a:gd name="connsiteX283" fmla="*/ 493130 w 1680230"/>
                <a:gd name="connsiteY283" fmla="*/ 0 h 1585110"/>
                <a:gd name="connsiteX284" fmla="*/ 517046 w 1680230"/>
                <a:gd name="connsiteY284" fmla="*/ 0 h 1585110"/>
                <a:gd name="connsiteX285" fmla="*/ 540962 w 1680230"/>
                <a:gd name="connsiteY285" fmla="*/ 0 h 1585110"/>
                <a:gd name="connsiteX286" fmla="*/ 564878 w 1680230"/>
                <a:gd name="connsiteY286" fmla="*/ 0 h 1585110"/>
                <a:gd name="connsiteX287" fmla="*/ 588794 w 1680230"/>
                <a:gd name="connsiteY287" fmla="*/ 0 h 1585110"/>
                <a:gd name="connsiteX288" fmla="*/ 612710 w 1680230"/>
                <a:gd name="connsiteY288" fmla="*/ 0 h 1585110"/>
                <a:gd name="connsiteX289" fmla="*/ 636626 w 1680230"/>
                <a:gd name="connsiteY289" fmla="*/ 0 h 1585110"/>
                <a:gd name="connsiteX290" fmla="*/ 660542 w 1680230"/>
                <a:gd name="connsiteY290" fmla="*/ 0 h 1585110"/>
                <a:gd name="connsiteX291" fmla="*/ 684458 w 1680230"/>
                <a:gd name="connsiteY291" fmla="*/ 0 h 1585110"/>
                <a:gd name="connsiteX292" fmla="*/ 708374 w 1680230"/>
                <a:gd name="connsiteY292" fmla="*/ 0 h 1585110"/>
                <a:gd name="connsiteX293" fmla="*/ 732290 w 1680230"/>
                <a:gd name="connsiteY293" fmla="*/ 0 h 1585110"/>
                <a:gd name="connsiteX294" fmla="*/ 756206 w 1680230"/>
                <a:gd name="connsiteY294" fmla="*/ 0 h 1585110"/>
                <a:gd name="connsiteX295" fmla="*/ 780122 w 1680230"/>
                <a:gd name="connsiteY295" fmla="*/ 0 h 1585110"/>
                <a:gd name="connsiteX296" fmla="*/ 804037 w 1680230"/>
                <a:gd name="connsiteY296" fmla="*/ 0 h 1585110"/>
                <a:gd name="connsiteX297" fmla="*/ 827953 w 1680230"/>
                <a:gd name="connsiteY297" fmla="*/ 0 h 1585110"/>
                <a:gd name="connsiteX298" fmla="*/ 851869 w 1680230"/>
                <a:gd name="connsiteY298" fmla="*/ 0 h 1585110"/>
                <a:gd name="connsiteX299" fmla="*/ 851869 w 1680230"/>
                <a:gd name="connsiteY299" fmla="*/ 18888 h 1585110"/>
                <a:gd name="connsiteX300" fmla="*/ 851869 w 1680230"/>
                <a:gd name="connsiteY300" fmla="*/ 37777 h 1585110"/>
                <a:gd name="connsiteX301" fmla="*/ 851869 w 1680230"/>
                <a:gd name="connsiteY301" fmla="*/ 56664 h 1585110"/>
                <a:gd name="connsiteX302" fmla="*/ 851869 w 1680230"/>
                <a:gd name="connsiteY302" fmla="*/ 75553 h 1585110"/>
                <a:gd name="connsiteX303" fmla="*/ 851869 w 1680230"/>
                <a:gd name="connsiteY303" fmla="*/ 94441 h 1585110"/>
                <a:gd name="connsiteX304" fmla="*/ 851869 w 1680230"/>
                <a:gd name="connsiteY304" fmla="*/ 113193 h 1585110"/>
                <a:gd name="connsiteX305" fmla="*/ 851869 w 1680230"/>
                <a:gd name="connsiteY305" fmla="*/ 131946 h 1585110"/>
                <a:gd name="connsiteX306" fmla="*/ 851869 w 1680230"/>
                <a:gd name="connsiteY306" fmla="*/ 150698 h 1585110"/>
                <a:gd name="connsiteX307" fmla="*/ 851869 w 1680230"/>
                <a:gd name="connsiteY307" fmla="*/ 169450 h 1585110"/>
                <a:gd name="connsiteX308" fmla="*/ 851869 w 1680230"/>
                <a:gd name="connsiteY308" fmla="*/ 188202 h 1585110"/>
                <a:gd name="connsiteX309" fmla="*/ 851869 w 1680230"/>
                <a:gd name="connsiteY309" fmla="*/ 206819 h 1585110"/>
                <a:gd name="connsiteX310" fmla="*/ 851869 w 1680230"/>
                <a:gd name="connsiteY310" fmla="*/ 225435 h 1585110"/>
                <a:gd name="connsiteX311" fmla="*/ 851869 w 1680230"/>
                <a:gd name="connsiteY311" fmla="*/ 244052 h 1585110"/>
                <a:gd name="connsiteX312" fmla="*/ 851869 w 1680230"/>
                <a:gd name="connsiteY312" fmla="*/ 262668 h 1585110"/>
                <a:gd name="connsiteX313" fmla="*/ 851869 w 1680230"/>
                <a:gd name="connsiteY313" fmla="*/ 281148 h 1585110"/>
                <a:gd name="connsiteX314" fmla="*/ 851869 w 1680230"/>
                <a:gd name="connsiteY314" fmla="*/ 299628 h 1585110"/>
                <a:gd name="connsiteX315" fmla="*/ 859343 w 1680230"/>
                <a:gd name="connsiteY315" fmla="*/ 301259 h 1585110"/>
                <a:gd name="connsiteX316" fmla="*/ 868719 w 1680230"/>
                <a:gd name="connsiteY316" fmla="*/ 306423 h 1585110"/>
                <a:gd name="connsiteX317" fmla="*/ 891956 w 1680230"/>
                <a:gd name="connsiteY317" fmla="*/ 326126 h 1585110"/>
                <a:gd name="connsiteX318" fmla="*/ 898750 w 1680230"/>
                <a:gd name="connsiteY318" fmla="*/ 330339 h 1585110"/>
                <a:gd name="connsiteX319" fmla="*/ 910979 w 1680230"/>
                <a:gd name="connsiteY319" fmla="*/ 327893 h 1585110"/>
                <a:gd name="connsiteX320" fmla="*/ 924297 w 1680230"/>
                <a:gd name="connsiteY320" fmla="*/ 330339 h 1585110"/>
                <a:gd name="connsiteX321" fmla="*/ 927830 w 1680230"/>
                <a:gd name="connsiteY321" fmla="*/ 329932 h 1585110"/>
                <a:gd name="connsiteX322" fmla="*/ 930412 w 1680230"/>
                <a:gd name="connsiteY322" fmla="*/ 321507 h 1585110"/>
                <a:gd name="connsiteX323" fmla="*/ 931634 w 1680230"/>
                <a:gd name="connsiteY323" fmla="*/ 319740 h 1585110"/>
                <a:gd name="connsiteX324" fmla="*/ 933537 w 1680230"/>
                <a:gd name="connsiteY324" fmla="*/ 320011 h 1585110"/>
                <a:gd name="connsiteX325" fmla="*/ 945087 w 1680230"/>
                <a:gd name="connsiteY325" fmla="*/ 327485 h 1585110"/>
                <a:gd name="connsiteX326" fmla="*/ 947262 w 1680230"/>
                <a:gd name="connsiteY326" fmla="*/ 330475 h 1585110"/>
                <a:gd name="connsiteX327" fmla="*/ 954056 w 1680230"/>
                <a:gd name="connsiteY327" fmla="*/ 341210 h 1585110"/>
                <a:gd name="connsiteX328" fmla="*/ 955823 w 1680230"/>
                <a:gd name="connsiteY328" fmla="*/ 353983 h 1585110"/>
                <a:gd name="connsiteX329" fmla="*/ 959491 w 1680230"/>
                <a:gd name="connsiteY329" fmla="*/ 355885 h 1585110"/>
                <a:gd name="connsiteX330" fmla="*/ 966557 w 1680230"/>
                <a:gd name="connsiteY330" fmla="*/ 357380 h 1585110"/>
                <a:gd name="connsiteX331" fmla="*/ 983679 w 1680230"/>
                <a:gd name="connsiteY331" fmla="*/ 358195 h 1585110"/>
                <a:gd name="connsiteX332" fmla="*/ 1005420 w 1680230"/>
                <a:gd name="connsiteY332" fmla="*/ 366485 h 1585110"/>
                <a:gd name="connsiteX333" fmla="*/ 1014253 w 1680230"/>
                <a:gd name="connsiteY333" fmla="*/ 367708 h 1585110"/>
                <a:gd name="connsiteX334" fmla="*/ 1029880 w 1680230"/>
                <a:gd name="connsiteY334" fmla="*/ 365398 h 1585110"/>
                <a:gd name="connsiteX335" fmla="*/ 1044556 w 1680230"/>
                <a:gd name="connsiteY335" fmla="*/ 376540 h 1585110"/>
                <a:gd name="connsiteX336" fmla="*/ 1049719 w 1680230"/>
                <a:gd name="connsiteY336" fmla="*/ 378171 h 1585110"/>
                <a:gd name="connsiteX337" fmla="*/ 1053932 w 1680230"/>
                <a:gd name="connsiteY337" fmla="*/ 376676 h 1585110"/>
                <a:gd name="connsiteX338" fmla="*/ 1062221 w 1680230"/>
                <a:gd name="connsiteY338" fmla="*/ 368523 h 1585110"/>
                <a:gd name="connsiteX339" fmla="*/ 1080294 w 1680230"/>
                <a:gd name="connsiteY339" fmla="*/ 369474 h 1585110"/>
                <a:gd name="connsiteX340" fmla="*/ 1095106 w 1680230"/>
                <a:gd name="connsiteY340" fmla="*/ 367980 h 1585110"/>
                <a:gd name="connsiteX341" fmla="*/ 1096192 w 1680230"/>
                <a:gd name="connsiteY341" fmla="*/ 377356 h 1585110"/>
                <a:gd name="connsiteX342" fmla="*/ 1098774 w 1680230"/>
                <a:gd name="connsiteY342" fmla="*/ 384150 h 1585110"/>
                <a:gd name="connsiteX343" fmla="*/ 1111004 w 1680230"/>
                <a:gd name="connsiteY343" fmla="*/ 391352 h 1585110"/>
                <a:gd name="connsiteX344" fmla="*/ 1113993 w 1680230"/>
                <a:gd name="connsiteY344" fmla="*/ 394749 h 1585110"/>
                <a:gd name="connsiteX345" fmla="*/ 1114537 w 1680230"/>
                <a:gd name="connsiteY345" fmla="*/ 406163 h 1585110"/>
                <a:gd name="connsiteX346" fmla="*/ 1117662 w 1680230"/>
                <a:gd name="connsiteY346" fmla="*/ 409017 h 1585110"/>
                <a:gd name="connsiteX347" fmla="*/ 1122554 w 1680230"/>
                <a:gd name="connsiteY347" fmla="*/ 410104 h 1585110"/>
                <a:gd name="connsiteX348" fmla="*/ 1127718 w 1680230"/>
                <a:gd name="connsiteY348" fmla="*/ 409425 h 1585110"/>
                <a:gd name="connsiteX349" fmla="*/ 1133697 w 1680230"/>
                <a:gd name="connsiteY349" fmla="*/ 405891 h 1585110"/>
                <a:gd name="connsiteX350" fmla="*/ 1146878 w 1680230"/>
                <a:gd name="connsiteY350" fmla="*/ 394613 h 1585110"/>
                <a:gd name="connsiteX351" fmla="*/ 1150955 w 1680230"/>
                <a:gd name="connsiteY351" fmla="*/ 391896 h 1585110"/>
                <a:gd name="connsiteX352" fmla="*/ 1153401 w 1680230"/>
                <a:gd name="connsiteY352" fmla="*/ 391624 h 1585110"/>
                <a:gd name="connsiteX353" fmla="*/ 1155846 w 1680230"/>
                <a:gd name="connsiteY353" fmla="*/ 392167 h 1585110"/>
                <a:gd name="connsiteX354" fmla="*/ 1157885 w 1680230"/>
                <a:gd name="connsiteY354" fmla="*/ 394613 h 1585110"/>
                <a:gd name="connsiteX355" fmla="*/ 1162369 w 1680230"/>
                <a:gd name="connsiteY355" fmla="*/ 403174 h 1585110"/>
                <a:gd name="connsiteX356" fmla="*/ 1173783 w 1680230"/>
                <a:gd name="connsiteY356" fmla="*/ 407794 h 1585110"/>
                <a:gd name="connsiteX357" fmla="*/ 1180306 w 1680230"/>
                <a:gd name="connsiteY357" fmla="*/ 414996 h 1585110"/>
                <a:gd name="connsiteX358" fmla="*/ 1184383 w 1680230"/>
                <a:gd name="connsiteY358" fmla="*/ 416083 h 1585110"/>
                <a:gd name="connsiteX359" fmla="*/ 1188867 w 1680230"/>
                <a:gd name="connsiteY359" fmla="*/ 414724 h 1585110"/>
                <a:gd name="connsiteX360" fmla="*/ 1195933 w 1680230"/>
                <a:gd name="connsiteY360" fmla="*/ 410240 h 1585110"/>
                <a:gd name="connsiteX361" fmla="*/ 1201504 w 1680230"/>
                <a:gd name="connsiteY361" fmla="*/ 410512 h 1585110"/>
                <a:gd name="connsiteX362" fmla="*/ 1207891 w 1680230"/>
                <a:gd name="connsiteY362" fmla="*/ 406027 h 1585110"/>
                <a:gd name="connsiteX363" fmla="*/ 1210473 w 1680230"/>
                <a:gd name="connsiteY363" fmla="*/ 406979 h 1585110"/>
                <a:gd name="connsiteX364" fmla="*/ 1211560 w 1680230"/>
                <a:gd name="connsiteY364" fmla="*/ 410104 h 1585110"/>
                <a:gd name="connsiteX365" fmla="*/ 1209658 w 1680230"/>
                <a:gd name="connsiteY365" fmla="*/ 419616 h 1585110"/>
                <a:gd name="connsiteX366" fmla="*/ 1210745 w 1680230"/>
                <a:gd name="connsiteY366" fmla="*/ 423149 h 1585110"/>
                <a:gd name="connsiteX367" fmla="*/ 1213326 w 1680230"/>
                <a:gd name="connsiteY367" fmla="*/ 427362 h 1585110"/>
                <a:gd name="connsiteX368" fmla="*/ 1216859 w 1680230"/>
                <a:gd name="connsiteY368" fmla="*/ 430351 h 1585110"/>
                <a:gd name="connsiteX369" fmla="*/ 1220256 w 1680230"/>
                <a:gd name="connsiteY369" fmla="*/ 430759 h 1585110"/>
                <a:gd name="connsiteX370" fmla="*/ 1222838 w 1680230"/>
                <a:gd name="connsiteY370" fmla="*/ 428313 h 1585110"/>
                <a:gd name="connsiteX371" fmla="*/ 1227595 w 1680230"/>
                <a:gd name="connsiteY371" fmla="*/ 416355 h 1585110"/>
                <a:gd name="connsiteX372" fmla="*/ 1227323 w 1680230"/>
                <a:gd name="connsiteY372" fmla="*/ 412006 h 1585110"/>
                <a:gd name="connsiteX373" fmla="*/ 1232758 w 1680230"/>
                <a:gd name="connsiteY373" fmla="*/ 410512 h 1585110"/>
                <a:gd name="connsiteX374" fmla="*/ 1235204 w 1680230"/>
                <a:gd name="connsiteY374" fmla="*/ 408201 h 1585110"/>
                <a:gd name="connsiteX375" fmla="*/ 1238329 w 1680230"/>
                <a:gd name="connsiteY375" fmla="*/ 399505 h 1585110"/>
                <a:gd name="connsiteX376" fmla="*/ 1243900 w 1680230"/>
                <a:gd name="connsiteY376" fmla="*/ 397195 h 1585110"/>
                <a:gd name="connsiteX377" fmla="*/ 1246890 w 1680230"/>
                <a:gd name="connsiteY377" fmla="*/ 397603 h 1585110"/>
                <a:gd name="connsiteX378" fmla="*/ 1249608 w 1680230"/>
                <a:gd name="connsiteY378" fmla="*/ 400048 h 1585110"/>
                <a:gd name="connsiteX379" fmla="*/ 1255043 w 1680230"/>
                <a:gd name="connsiteY379" fmla="*/ 407930 h 1585110"/>
                <a:gd name="connsiteX380" fmla="*/ 1267952 w 1680230"/>
                <a:gd name="connsiteY380" fmla="*/ 412414 h 1585110"/>
                <a:gd name="connsiteX381" fmla="*/ 1271349 w 1680230"/>
                <a:gd name="connsiteY381" fmla="*/ 412686 h 1585110"/>
                <a:gd name="connsiteX382" fmla="*/ 1274747 w 1680230"/>
                <a:gd name="connsiteY382" fmla="*/ 411055 h 1585110"/>
                <a:gd name="connsiteX383" fmla="*/ 1280590 w 1680230"/>
                <a:gd name="connsiteY383" fmla="*/ 404533 h 1585110"/>
                <a:gd name="connsiteX384" fmla="*/ 1283580 w 1680230"/>
                <a:gd name="connsiteY384" fmla="*/ 403718 h 1585110"/>
                <a:gd name="connsiteX385" fmla="*/ 1286025 w 1680230"/>
                <a:gd name="connsiteY385" fmla="*/ 404669 h 1585110"/>
                <a:gd name="connsiteX386" fmla="*/ 1287384 w 1680230"/>
                <a:gd name="connsiteY386" fmla="*/ 405619 h 1585110"/>
                <a:gd name="connsiteX387" fmla="*/ 1287928 w 1680230"/>
                <a:gd name="connsiteY387" fmla="*/ 413365 h 1585110"/>
                <a:gd name="connsiteX388" fmla="*/ 1301245 w 1680230"/>
                <a:gd name="connsiteY388" fmla="*/ 422062 h 1585110"/>
                <a:gd name="connsiteX389" fmla="*/ 1311028 w 1680230"/>
                <a:gd name="connsiteY389" fmla="*/ 424644 h 1585110"/>
                <a:gd name="connsiteX390" fmla="*/ 1320540 w 1680230"/>
                <a:gd name="connsiteY390" fmla="*/ 433477 h 1585110"/>
                <a:gd name="connsiteX391" fmla="*/ 1323258 w 1680230"/>
                <a:gd name="connsiteY391" fmla="*/ 434428 h 1585110"/>
                <a:gd name="connsiteX392" fmla="*/ 1327879 w 1680230"/>
                <a:gd name="connsiteY392" fmla="*/ 427362 h 1585110"/>
                <a:gd name="connsiteX393" fmla="*/ 1336983 w 1680230"/>
                <a:gd name="connsiteY393" fmla="*/ 424780 h 1585110"/>
                <a:gd name="connsiteX394" fmla="*/ 1345680 w 1680230"/>
                <a:gd name="connsiteY394" fmla="*/ 417442 h 1585110"/>
                <a:gd name="connsiteX395" fmla="*/ 1370954 w 1680230"/>
                <a:gd name="connsiteY395" fmla="*/ 408066 h 1585110"/>
                <a:gd name="connsiteX396" fmla="*/ 1381010 w 1680230"/>
                <a:gd name="connsiteY396" fmla="*/ 411055 h 1585110"/>
                <a:gd name="connsiteX397" fmla="*/ 1391201 w 1680230"/>
                <a:gd name="connsiteY397" fmla="*/ 410919 h 1585110"/>
                <a:gd name="connsiteX398" fmla="*/ 1393919 w 1680230"/>
                <a:gd name="connsiteY398" fmla="*/ 406843 h 1585110"/>
                <a:gd name="connsiteX399" fmla="*/ 1411856 w 1680230"/>
                <a:gd name="connsiteY399" fmla="*/ 400864 h 1585110"/>
                <a:gd name="connsiteX400" fmla="*/ 1415524 w 1680230"/>
                <a:gd name="connsiteY400" fmla="*/ 398554 h 1585110"/>
                <a:gd name="connsiteX401" fmla="*/ 1420552 w 1680230"/>
                <a:gd name="connsiteY401" fmla="*/ 401543 h 1585110"/>
                <a:gd name="connsiteX402" fmla="*/ 1422319 w 1680230"/>
                <a:gd name="connsiteY402" fmla="*/ 405891 h 1585110"/>
                <a:gd name="connsiteX403" fmla="*/ 1424629 w 1680230"/>
                <a:gd name="connsiteY403" fmla="*/ 407658 h 1585110"/>
                <a:gd name="connsiteX404" fmla="*/ 1436995 w 1680230"/>
                <a:gd name="connsiteY404" fmla="*/ 409833 h 1585110"/>
                <a:gd name="connsiteX405" fmla="*/ 1443789 w 1680230"/>
                <a:gd name="connsiteY405" fmla="*/ 409561 h 1585110"/>
                <a:gd name="connsiteX406" fmla="*/ 1456290 w 1680230"/>
                <a:gd name="connsiteY406" fmla="*/ 403989 h 1585110"/>
                <a:gd name="connsiteX407" fmla="*/ 1461183 w 1680230"/>
                <a:gd name="connsiteY407" fmla="*/ 396923 h 1585110"/>
                <a:gd name="connsiteX408" fmla="*/ 1464036 w 1680230"/>
                <a:gd name="connsiteY408" fmla="*/ 396515 h 1585110"/>
                <a:gd name="connsiteX409" fmla="*/ 1473005 w 1680230"/>
                <a:gd name="connsiteY409" fmla="*/ 399912 h 1585110"/>
                <a:gd name="connsiteX410" fmla="*/ 1496513 w 1680230"/>
                <a:gd name="connsiteY410" fmla="*/ 414180 h 1585110"/>
                <a:gd name="connsiteX411" fmla="*/ 1508471 w 1680230"/>
                <a:gd name="connsiteY411" fmla="*/ 425731 h 1585110"/>
                <a:gd name="connsiteX412" fmla="*/ 1521787 w 1680230"/>
                <a:gd name="connsiteY412" fmla="*/ 431302 h 1585110"/>
                <a:gd name="connsiteX413" fmla="*/ 1528990 w 1680230"/>
                <a:gd name="connsiteY413" fmla="*/ 436194 h 1585110"/>
                <a:gd name="connsiteX414" fmla="*/ 1558205 w 1680230"/>
                <a:gd name="connsiteY414" fmla="*/ 443532 h 1585110"/>
                <a:gd name="connsiteX415" fmla="*/ 1487137 w 1680230"/>
                <a:gd name="connsiteY415" fmla="*/ 1115353 h 1585110"/>
                <a:gd name="connsiteX416" fmla="*/ 1480750 w 1680230"/>
                <a:gd name="connsiteY416" fmla="*/ 1116711 h 1585110"/>
                <a:gd name="connsiteX417" fmla="*/ 1508607 w 1680230"/>
                <a:gd name="connsiteY417" fmla="*/ 1094290 h 1585110"/>
                <a:gd name="connsiteX418" fmla="*/ 1514450 w 1680230"/>
                <a:gd name="connsiteY418" fmla="*/ 1086816 h 1585110"/>
                <a:gd name="connsiteX419" fmla="*/ 1521923 w 1680230"/>
                <a:gd name="connsiteY419" fmla="*/ 1087088 h 1585110"/>
                <a:gd name="connsiteX420" fmla="*/ 1509422 w 1680230"/>
                <a:gd name="connsiteY420" fmla="*/ 1099725 h 1585110"/>
                <a:gd name="connsiteX421" fmla="*/ 1487137 w 1680230"/>
                <a:gd name="connsiteY421" fmla="*/ 1115353 h 1585110"/>
                <a:gd name="connsiteX422" fmla="*/ 1266594 w 1680230"/>
                <a:gd name="connsiteY422" fmla="*/ 1259391 h 1585110"/>
                <a:gd name="connsiteX423" fmla="*/ 1261837 w 1680230"/>
                <a:gd name="connsiteY423" fmla="*/ 1259936 h 1585110"/>
                <a:gd name="connsiteX424" fmla="*/ 1267680 w 1680230"/>
                <a:gd name="connsiteY424" fmla="*/ 1252190 h 1585110"/>
                <a:gd name="connsiteX425" fmla="*/ 1277192 w 1680230"/>
                <a:gd name="connsiteY425" fmla="*/ 1248249 h 1585110"/>
                <a:gd name="connsiteX426" fmla="*/ 1297983 w 1680230"/>
                <a:gd name="connsiteY426" fmla="*/ 1233302 h 1585110"/>
                <a:gd name="connsiteX427" fmla="*/ 1306408 w 1680230"/>
                <a:gd name="connsiteY427" fmla="*/ 1232214 h 1585110"/>
                <a:gd name="connsiteX428" fmla="*/ 1310893 w 1680230"/>
                <a:gd name="connsiteY428" fmla="*/ 1227051 h 1585110"/>
                <a:gd name="connsiteX429" fmla="*/ 1312795 w 1680230"/>
                <a:gd name="connsiteY429" fmla="*/ 1226235 h 1585110"/>
                <a:gd name="connsiteX430" fmla="*/ 1311572 w 1680230"/>
                <a:gd name="connsiteY430" fmla="*/ 1232622 h 1585110"/>
                <a:gd name="connsiteX431" fmla="*/ 1294857 w 1680230"/>
                <a:gd name="connsiteY431" fmla="*/ 1241590 h 1585110"/>
                <a:gd name="connsiteX432" fmla="*/ 1266594 w 1680230"/>
                <a:gd name="connsiteY432" fmla="*/ 1259391 h 1585110"/>
                <a:gd name="connsiteX433" fmla="*/ 1234525 w 1680230"/>
                <a:gd name="connsiteY433" fmla="*/ 1295538 h 1585110"/>
                <a:gd name="connsiteX434" fmla="*/ 1231807 w 1680230"/>
                <a:gd name="connsiteY434" fmla="*/ 1295945 h 1585110"/>
                <a:gd name="connsiteX435" fmla="*/ 1238057 w 1680230"/>
                <a:gd name="connsiteY435" fmla="*/ 1284123 h 1585110"/>
                <a:gd name="connsiteX436" fmla="*/ 1239145 w 1680230"/>
                <a:gd name="connsiteY436" fmla="*/ 1279367 h 1585110"/>
                <a:gd name="connsiteX437" fmla="*/ 1249336 w 1680230"/>
                <a:gd name="connsiteY437" fmla="*/ 1264419 h 1585110"/>
                <a:gd name="connsiteX438" fmla="*/ 1254636 w 1680230"/>
                <a:gd name="connsiteY438" fmla="*/ 1262245 h 1585110"/>
                <a:gd name="connsiteX439" fmla="*/ 1256946 w 1680230"/>
                <a:gd name="connsiteY439" fmla="*/ 1268632 h 1585110"/>
                <a:gd name="connsiteX440" fmla="*/ 1246482 w 1680230"/>
                <a:gd name="connsiteY440" fmla="*/ 1279095 h 1585110"/>
                <a:gd name="connsiteX441" fmla="*/ 1234525 w 1680230"/>
                <a:gd name="connsiteY441" fmla="*/ 1295538 h 1585110"/>
                <a:gd name="connsiteX442" fmla="*/ 1191177 w 1680230"/>
                <a:gd name="connsiteY442" fmla="*/ 1381961 h 1585110"/>
                <a:gd name="connsiteX443" fmla="*/ 1187236 w 1680230"/>
                <a:gd name="connsiteY443" fmla="*/ 1390250 h 1585110"/>
                <a:gd name="connsiteX444" fmla="*/ 1188323 w 1680230"/>
                <a:gd name="connsiteY444" fmla="*/ 1378021 h 1585110"/>
                <a:gd name="connsiteX445" fmla="*/ 1198651 w 1680230"/>
                <a:gd name="connsiteY445" fmla="*/ 1350027 h 1585110"/>
                <a:gd name="connsiteX446" fmla="*/ 1219713 w 1680230"/>
                <a:gd name="connsiteY446" fmla="*/ 1313203 h 1585110"/>
                <a:gd name="connsiteX447" fmla="*/ 1228546 w 1680230"/>
                <a:gd name="connsiteY447" fmla="*/ 1307088 h 1585110"/>
                <a:gd name="connsiteX448" fmla="*/ 1204222 w 1680230"/>
                <a:gd name="connsiteY448" fmla="*/ 1347446 h 1585110"/>
                <a:gd name="connsiteX449" fmla="*/ 1191177 w 1680230"/>
                <a:gd name="connsiteY449" fmla="*/ 1381961 h 1585110"/>
                <a:gd name="connsiteX450" fmla="*/ 1214549 w 1680230"/>
                <a:gd name="connsiteY450" fmla="*/ 1544481 h 1585110"/>
                <a:gd name="connsiteX451" fmla="*/ 1212783 w 1680230"/>
                <a:gd name="connsiteY451" fmla="*/ 1551003 h 1585110"/>
                <a:gd name="connsiteX452" fmla="*/ 1202184 w 1680230"/>
                <a:gd name="connsiteY452" fmla="*/ 1520293 h 1585110"/>
                <a:gd name="connsiteX453" fmla="*/ 1184926 w 1680230"/>
                <a:gd name="connsiteY453" fmla="*/ 1450447 h 1585110"/>
                <a:gd name="connsiteX454" fmla="*/ 1184247 w 1680230"/>
                <a:gd name="connsiteY454" fmla="*/ 1410497 h 1585110"/>
                <a:gd name="connsiteX455" fmla="*/ 1186965 w 1680230"/>
                <a:gd name="connsiteY455" fmla="*/ 1396772 h 1585110"/>
                <a:gd name="connsiteX456" fmla="*/ 1191448 w 1680230"/>
                <a:gd name="connsiteY456" fmla="*/ 1453165 h 1585110"/>
                <a:gd name="connsiteX457" fmla="*/ 1210473 w 1680230"/>
                <a:gd name="connsiteY457" fmla="*/ 1524505 h 1585110"/>
                <a:gd name="connsiteX458" fmla="*/ 1214549 w 1680230"/>
                <a:gd name="connsiteY458" fmla="*/ 1544481 h 15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</a:cxnLst>
              <a:rect l="l" t="t" r="r" b="b"/>
              <a:pathLst>
                <a:path w="1680230" h="1585110">
                  <a:moveTo>
                    <a:pt x="1558205" y="443532"/>
                  </a:moveTo>
                  <a:lnTo>
                    <a:pt x="1564864" y="451006"/>
                  </a:lnTo>
                  <a:lnTo>
                    <a:pt x="1570163" y="453180"/>
                  </a:lnTo>
                  <a:lnTo>
                    <a:pt x="1571793" y="456169"/>
                  </a:lnTo>
                  <a:lnTo>
                    <a:pt x="1574375" y="456985"/>
                  </a:lnTo>
                  <a:lnTo>
                    <a:pt x="1577637" y="456305"/>
                  </a:lnTo>
                  <a:lnTo>
                    <a:pt x="1582529" y="452908"/>
                  </a:lnTo>
                  <a:lnTo>
                    <a:pt x="1589730" y="453860"/>
                  </a:lnTo>
                  <a:lnTo>
                    <a:pt x="1595709" y="452636"/>
                  </a:lnTo>
                  <a:lnTo>
                    <a:pt x="1607531" y="454403"/>
                  </a:lnTo>
                  <a:lnTo>
                    <a:pt x="1614054" y="457936"/>
                  </a:lnTo>
                  <a:lnTo>
                    <a:pt x="1614190" y="478591"/>
                  </a:lnTo>
                  <a:lnTo>
                    <a:pt x="1614326" y="499245"/>
                  </a:lnTo>
                  <a:lnTo>
                    <a:pt x="1614462" y="519900"/>
                  </a:lnTo>
                  <a:lnTo>
                    <a:pt x="1614598" y="540555"/>
                  </a:lnTo>
                  <a:lnTo>
                    <a:pt x="1614598" y="559715"/>
                  </a:lnTo>
                  <a:lnTo>
                    <a:pt x="1614598" y="578874"/>
                  </a:lnTo>
                  <a:lnTo>
                    <a:pt x="1614598" y="598034"/>
                  </a:lnTo>
                  <a:lnTo>
                    <a:pt x="1614598" y="617194"/>
                  </a:lnTo>
                  <a:lnTo>
                    <a:pt x="1614598" y="636354"/>
                  </a:lnTo>
                  <a:lnTo>
                    <a:pt x="1614598" y="655378"/>
                  </a:lnTo>
                  <a:lnTo>
                    <a:pt x="1614598" y="674402"/>
                  </a:lnTo>
                  <a:lnTo>
                    <a:pt x="1614598" y="693427"/>
                  </a:lnTo>
                  <a:lnTo>
                    <a:pt x="1632263" y="711771"/>
                  </a:lnTo>
                  <a:lnTo>
                    <a:pt x="1639872" y="724408"/>
                  </a:lnTo>
                  <a:lnTo>
                    <a:pt x="1642318" y="730795"/>
                  </a:lnTo>
                  <a:lnTo>
                    <a:pt x="1643133" y="752673"/>
                  </a:lnTo>
                  <a:lnTo>
                    <a:pt x="1644900" y="757973"/>
                  </a:lnTo>
                  <a:lnTo>
                    <a:pt x="1653733" y="766125"/>
                  </a:lnTo>
                  <a:lnTo>
                    <a:pt x="1653869" y="771561"/>
                  </a:lnTo>
                  <a:lnTo>
                    <a:pt x="1663109" y="787324"/>
                  </a:lnTo>
                  <a:lnTo>
                    <a:pt x="1662837" y="794661"/>
                  </a:lnTo>
                  <a:lnTo>
                    <a:pt x="1671670" y="811512"/>
                  </a:lnTo>
                  <a:lnTo>
                    <a:pt x="1676698" y="815859"/>
                  </a:lnTo>
                  <a:lnTo>
                    <a:pt x="1677513" y="827138"/>
                  </a:lnTo>
                  <a:lnTo>
                    <a:pt x="1680231" y="835699"/>
                  </a:lnTo>
                  <a:lnTo>
                    <a:pt x="1676154" y="841814"/>
                  </a:lnTo>
                  <a:lnTo>
                    <a:pt x="1677920" y="850375"/>
                  </a:lnTo>
                  <a:lnTo>
                    <a:pt x="1675474" y="858257"/>
                  </a:lnTo>
                  <a:lnTo>
                    <a:pt x="1674116" y="868719"/>
                  </a:lnTo>
                  <a:lnTo>
                    <a:pt x="1668273" y="884890"/>
                  </a:lnTo>
                  <a:lnTo>
                    <a:pt x="1663109" y="892771"/>
                  </a:lnTo>
                  <a:lnTo>
                    <a:pt x="1656043" y="907990"/>
                  </a:lnTo>
                  <a:lnTo>
                    <a:pt x="1656722" y="920492"/>
                  </a:lnTo>
                  <a:lnTo>
                    <a:pt x="1652646" y="934216"/>
                  </a:lnTo>
                  <a:lnTo>
                    <a:pt x="1652102" y="939516"/>
                  </a:lnTo>
                  <a:lnTo>
                    <a:pt x="1655907" y="948620"/>
                  </a:lnTo>
                  <a:lnTo>
                    <a:pt x="1657266" y="973624"/>
                  </a:lnTo>
                  <a:lnTo>
                    <a:pt x="1655227" y="978923"/>
                  </a:lnTo>
                  <a:lnTo>
                    <a:pt x="1646667" y="993598"/>
                  </a:lnTo>
                  <a:lnTo>
                    <a:pt x="1640552" y="993191"/>
                  </a:lnTo>
                  <a:lnTo>
                    <a:pt x="1627099" y="1017378"/>
                  </a:lnTo>
                  <a:lnTo>
                    <a:pt x="1634709" y="1030967"/>
                  </a:lnTo>
                  <a:lnTo>
                    <a:pt x="1634165" y="1035859"/>
                  </a:lnTo>
                  <a:lnTo>
                    <a:pt x="1607395" y="1038577"/>
                  </a:lnTo>
                  <a:lnTo>
                    <a:pt x="1546655" y="1065754"/>
                  </a:lnTo>
                  <a:lnTo>
                    <a:pt x="1523011" y="1080430"/>
                  </a:lnTo>
                  <a:lnTo>
                    <a:pt x="1524233" y="1075538"/>
                  </a:lnTo>
                  <a:lnTo>
                    <a:pt x="1552906" y="1056514"/>
                  </a:lnTo>
                  <a:lnTo>
                    <a:pt x="1542849" y="1053660"/>
                  </a:lnTo>
                  <a:lnTo>
                    <a:pt x="1526544" y="1058416"/>
                  </a:lnTo>
                  <a:lnTo>
                    <a:pt x="1520701" y="1056650"/>
                  </a:lnTo>
                  <a:lnTo>
                    <a:pt x="1527630" y="1040887"/>
                  </a:lnTo>
                  <a:lnTo>
                    <a:pt x="1525320" y="1027027"/>
                  </a:lnTo>
                  <a:lnTo>
                    <a:pt x="1513770" y="1026619"/>
                  </a:lnTo>
                  <a:lnTo>
                    <a:pt x="1506432" y="1037761"/>
                  </a:lnTo>
                  <a:lnTo>
                    <a:pt x="1501268" y="1037218"/>
                  </a:lnTo>
                  <a:lnTo>
                    <a:pt x="1494610" y="1032462"/>
                  </a:lnTo>
                  <a:lnTo>
                    <a:pt x="1489446" y="1033957"/>
                  </a:lnTo>
                  <a:lnTo>
                    <a:pt x="1493252" y="1059096"/>
                  </a:lnTo>
                  <a:lnTo>
                    <a:pt x="1500589" y="1069423"/>
                  </a:lnTo>
                  <a:lnTo>
                    <a:pt x="1506704" y="1082604"/>
                  </a:lnTo>
                  <a:lnTo>
                    <a:pt x="1490126" y="1098774"/>
                  </a:lnTo>
                  <a:lnTo>
                    <a:pt x="1474635" y="1112092"/>
                  </a:lnTo>
                  <a:lnTo>
                    <a:pt x="1473005" y="1125000"/>
                  </a:lnTo>
                  <a:lnTo>
                    <a:pt x="1457513" y="1141851"/>
                  </a:lnTo>
                  <a:lnTo>
                    <a:pt x="1442974" y="1151362"/>
                  </a:lnTo>
                  <a:lnTo>
                    <a:pt x="1408595" y="1173647"/>
                  </a:lnTo>
                  <a:lnTo>
                    <a:pt x="1398811" y="1178404"/>
                  </a:lnTo>
                  <a:lnTo>
                    <a:pt x="1383319" y="1188731"/>
                  </a:lnTo>
                  <a:lnTo>
                    <a:pt x="1361985" y="1196476"/>
                  </a:lnTo>
                  <a:lnTo>
                    <a:pt x="1341467" y="1208842"/>
                  </a:lnTo>
                  <a:lnTo>
                    <a:pt x="1334537" y="1210744"/>
                  </a:lnTo>
                  <a:lnTo>
                    <a:pt x="1347581" y="1200281"/>
                  </a:lnTo>
                  <a:lnTo>
                    <a:pt x="1363073" y="1189954"/>
                  </a:lnTo>
                  <a:lnTo>
                    <a:pt x="1349756" y="1191312"/>
                  </a:lnTo>
                  <a:lnTo>
                    <a:pt x="1329237" y="1186557"/>
                  </a:lnTo>
                  <a:lnTo>
                    <a:pt x="1316736" y="1186285"/>
                  </a:lnTo>
                  <a:lnTo>
                    <a:pt x="1316600" y="1190090"/>
                  </a:lnTo>
                  <a:lnTo>
                    <a:pt x="1307088" y="1195390"/>
                  </a:lnTo>
                  <a:lnTo>
                    <a:pt x="1297168" y="1187644"/>
                  </a:lnTo>
                  <a:lnTo>
                    <a:pt x="1292820" y="1182344"/>
                  </a:lnTo>
                  <a:lnTo>
                    <a:pt x="1290781" y="1177860"/>
                  </a:lnTo>
                  <a:lnTo>
                    <a:pt x="1286569" y="1176773"/>
                  </a:lnTo>
                  <a:lnTo>
                    <a:pt x="1282492" y="1178947"/>
                  </a:lnTo>
                  <a:lnTo>
                    <a:pt x="1297304" y="1210880"/>
                  </a:lnTo>
                  <a:lnTo>
                    <a:pt x="1303554" y="1212239"/>
                  </a:lnTo>
                  <a:lnTo>
                    <a:pt x="1310485" y="1215365"/>
                  </a:lnTo>
                  <a:lnTo>
                    <a:pt x="1301788" y="1222838"/>
                  </a:lnTo>
                  <a:lnTo>
                    <a:pt x="1292412" y="1228410"/>
                  </a:lnTo>
                  <a:lnTo>
                    <a:pt x="1277737" y="1232214"/>
                  </a:lnTo>
                  <a:lnTo>
                    <a:pt x="1265234" y="1220528"/>
                  </a:lnTo>
                  <a:lnTo>
                    <a:pt x="1262517" y="1235068"/>
                  </a:lnTo>
                  <a:lnTo>
                    <a:pt x="1260886" y="1249608"/>
                  </a:lnTo>
                  <a:lnTo>
                    <a:pt x="1256674" y="1253276"/>
                  </a:lnTo>
                  <a:lnTo>
                    <a:pt x="1250015" y="1258576"/>
                  </a:lnTo>
                  <a:lnTo>
                    <a:pt x="1246347" y="1254636"/>
                  </a:lnTo>
                  <a:lnTo>
                    <a:pt x="1244580" y="1249064"/>
                  </a:lnTo>
                  <a:lnTo>
                    <a:pt x="1240368" y="1254092"/>
                  </a:lnTo>
                  <a:lnTo>
                    <a:pt x="1234117" y="1257897"/>
                  </a:lnTo>
                  <a:lnTo>
                    <a:pt x="1223789" y="1258576"/>
                  </a:lnTo>
                  <a:lnTo>
                    <a:pt x="1216044" y="1260615"/>
                  </a:lnTo>
                  <a:lnTo>
                    <a:pt x="1216180" y="1266594"/>
                  </a:lnTo>
                  <a:lnTo>
                    <a:pt x="1218354" y="1272573"/>
                  </a:lnTo>
                  <a:lnTo>
                    <a:pt x="1232078" y="1267816"/>
                  </a:lnTo>
                  <a:lnTo>
                    <a:pt x="1227051" y="1283308"/>
                  </a:lnTo>
                  <a:lnTo>
                    <a:pt x="1214413" y="1298663"/>
                  </a:lnTo>
                  <a:lnTo>
                    <a:pt x="1204222" y="1302332"/>
                  </a:lnTo>
                  <a:lnTo>
                    <a:pt x="1188595" y="1300021"/>
                  </a:lnTo>
                  <a:lnTo>
                    <a:pt x="1184654" y="1301517"/>
                  </a:lnTo>
                  <a:lnTo>
                    <a:pt x="1181257" y="1304642"/>
                  </a:lnTo>
                  <a:lnTo>
                    <a:pt x="1199466" y="1328558"/>
                  </a:lnTo>
                  <a:lnTo>
                    <a:pt x="1187780" y="1364567"/>
                  </a:lnTo>
                  <a:lnTo>
                    <a:pt x="1180306" y="1377612"/>
                  </a:lnTo>
                  <a:lnTo>
                    <a:pt x="1175142" y="1379243"/>
                  </a:lnTo>
                  <a:lnTo>
                    <a:pt x="1169435" y="1379651"/>
                  </a:lnTo>
                  <a:lnTo>
                    <a:pt x="1149188" y="1368100"/>
                  </a:lnTo>
                  <a:lnTo>
                    <a:pt x="1138181" y="1359132"/>
                  </a:lnTo>
                  <a:lnTo>
                    <a:pt x="1147965" y="1383591"/>
                  </a:lnTo>
                  <a:lnTo>
                    <a:pt x="1174463" y="1390658"/>
                  </a:lnTo>
                  <a:lnTo>
                    <a:pt x="1175822" y="1399898"/>
                  </a:lnTo>
                  <a:lnTo>
                    <a:pt x="1175686" y="1407779"/>
                  </a:lnTo>
                  <a:lnTo>
                    <a:pt x="1170522" y="1417020"/>
                  </a:lnTo>
                  <a:lnTo>
                    <a:pt x="1165631" y="1429249"/>
                  </a:lnTo>
                  <a:lnTo>
                    <a:pt x="1169299" y="1437810"/>
                  </a:lnTo>
                  <a:lnTo>
                    <a:pt x="1173511" y="1458872"/>
                  </a:lnTo>
                  <a:lnTo>
                    <a:pt x="1177045" y="1468520"/>
                  </a:lnTo>
                  <a:lnTo>
                    <a:pt x="1180986" y="1497871"/>
                  </a:lnTo>
                  <a:lnTo>
                    <a:pt x="1185198" y="1510509"/>
                  </a:lnTo>
                  <a:lnTo>
                    <a:pt x="1209249" y="1557118"/>
                  </a:lnTo>
                  <a:lnTo>
                    <a:pt x="1217403" y="1557525"/>
                  </a:lnTo>
                  <a:lnTo>
                    <a:pt x="1218762" y="1562553"/>
                  </a:lnTo>
                  <a:lnTo>
                    <a:pt x="1217946" y="1572201"/>
                  </a:lnTo>
                  <a:lnTo>
                    <a:pt x="1200553" y="1575055"/>
                  </a:lnTo>
                  <a:lnTo>
                    <a:pt x="1193215" y="1579403"/>
                  </a:lnTo>
                  <a:lnTo>
                    <a:pt x="1191856" y="1583072"/>
                  </a:lnTo>
                  <a:lnTo>
                    <a:pt x="1190769" y="1585111"/>
                  </a:lnTo>
                  <a:lnTo>
                    <a:pt x="1188595" y="1584975"/>
                  </a:lnTo>
                  <a:lnTo>
                    <a:pt x="1180306" y="1582257"/>
                  </a:lnTo>
                  <a:lnTo>
                    <a:pt x="1161553" y="1569076"/>
                  </a:lnTo>
                  <a:lnTo>
                    <a:pt x="1134105" y="1560923"/>
                  </a:lnTo>
                  <a:lnTo>
                    <a:pt x="1098095" y="1557797"/>
                  </a:lnTo>
                  <a:lnTo>
                    <a:pt x="1073499" y="1551139"/>
                  </a:lnTo>
                  <a:lnTo>
                    <a:pt x="1060319" y="1541084"/>
                  </a:lnTo>
                  <a:lnTo>
                    <a:pt x="1046594" y="1535105"/>
                  </a:lnTo>
                  <a:lnTo>
                    <a:pt x="1032190" y="1533202"/>
                  </a:lnTo>
                  <a:lnTo>
                    <a:pt x="1020232" y="1527766"/>
                  </a:lnTo>
                  <a:lnTo>
                    <a:pt x="1010856" y="1518662"/>
                  </a:lnTo>
                  <a:lnTo>
                    <a:pt x="996996" y="1512819"/>
                  </a:lnTo>
                  <a:lnTo>
                    <a:pt x="978787" y="1510237"/>
                  </a:lnTo>
                  <a:lnTo>
                    <a:pt x="966965" y="1503443"/>
                  </a:lnTo>
                  <a:lnTo>
                    <a:pt x="958676" y="1486729"/>
                  </a:lnTo>
                  <a:lnTo>
                    <a:pt x="958676" y="1486457"/>
                  </a:lnTo>
                  <a:lnTo>
                    <a:pt x="951338" y="1458601"/>
                  </a:lnTo>
                  <a:lnTo>
                    <a:pt x="942098" y="1441071"/>
                  </a:lnTo>
                  <a:lnTo>
                    <a:pt x="924025" y="1419330"/>
                  </a:lnTo>
                  <a:lnTo>
                    <a:pt x="922394" y="1416476"/>
                  </a:lnTo>
                  <a:lnTo>
                    <a:pt x="922394" y="1416476"/>
                  </a:lnTo>
                  <a:lnTo>
                    <a:pt x="922258" y="1412942"/>
                  </a:lnTo>
                  <a:lnTo>
                    <a:pt x="924568" y="1400305"/>
                  </a:lnTo>
                  <a:lnTo>
                    <a:pt x="922666" y="1391201"/>
                  </a:lnTo>
                  <a:lnTo>
                    <a:pt x="916959" y="1383727"/>
                  </a:lnTo>
                  <a:lnTo>
                    <a:pt x="915600" y="1375846"/>
                  </a:lnTo>
                  <a:lnTo>
                    <a:pt x="918725" y="1367557"/>
                  </a:lnTo>
                  <a:lnTo>
                    <a:pt x="918997" y="1357638"/>
                  </a:lnTo>
                  <a:lnTo>
                    <a:pt x="916279" y="1346087"/>
                  </a:lnTo>
                  <a:lnTo>
                    <a:pt x="904729" y="1333586"/>
                  </a:lnTo>
                  <a:lnTo>
                    <a:pt x="884346" y="1319997"/>
                  </a:lnTo>
                  <a:lnTo>
                    <a:pt x="867089" y="1300293"/>
                  </a:lnTo>
                  <a:lnTo>
                    <a:pt x="852821" y="1274203"/>
                  </a:lnTo>
                  <a:lnTo>
                    <a:pt x="838689" y="1256130"/>
                  </a:lnTo>
                  <a:lnTo>
                    <a:pt x="824692" y="1246075"/>
                  </a:lnTo>
                  <a:lnTo>
                    <a:pt x="815180" y="1233845"/>
                  </a:lnTo>
                  <a:lnTo>
                    <a:pt x="810016" y="1219305"/>
                  </a:lnTo>
                  <a:lnTo>
                    <a:pt x="808522" y="1210880"/>
                  </a:lnTo>
                  <a:lnTo>
                    <a:pt x="810560" y="1208570"/>
                  </a:lnTo>
                  <a:lnTo>
                    <a:pt x="801999" y="1192400"/>
                  </a:lnTo>
                  <a:lnTo>
                    <a:pt x="782704" y="1162369"/>
                  </a:lnTo>
                  <a:lnTo>
                    <a:pt x="771561" y="1140355"/>
                  </a:lnTo>
                  <a:lnTo>
                    <a:pt x="768707" y="1126359"/>
                  </a:lnTo>
                  <a:lnTo>
                    <a:pt x="756477" y="1109781"/>
                  </a:lnTo>
                  <a:lnTo>
                    <a:pt x="734736" y="1090485"/>
                  </a:lnTo>
                  <a:lnTo>
                    <a:pt x="722914" y="1077984"/>
                  </a:lnTo>
                  <a:lnTo>
                    <a:pt x="720060" y="1069287"/>
                  </a:lnTo>
                  <a:lnTo>
                    <a:pt x="720060" y="1069287"/>
                  </a:lnTo>
                  <a:lnTo>
                    <a:pt x="686224" y="1043876"/>
                  </a:lnTo>
                  <a:lnTo>
                    <a:pt x="676441" y="1027978"/>
                  </a:lnTo>
                  <a:lnTo>
                    <a:pt x="668695" y="1022950"/>
                  </a:lnTo>
                  <a:lnTo>
                    <a:pt x="659862" y="1023494"/>
                  </a:lnTo>
                  <a:lnTo>
                    <a:pt x="655378" y="1021999"/>
                  </a:lnTo>
                  <a:lnTo>
                    <a:pt x="655107" y="1018466"/>
                  </a:lnTo>
                  <a:lnTo>
                    <a:pt x="652253" y="1018330"/>
                  </a:lnTo>
                  <a:lnTo>
                    <a:pt x="646818" y="1021591"/>
                  </a:lnTo>
                  <a:lnTo>
                    <a:pt x="628881" y="1022270"/>
                  </a:lnTo>
                  <a:lnTo>
                    <a:pt x="598307" y="1020368"/>
                  </a:lnTo>
                  <a:lnTo>
                    <a:pt x="576293" y="1016020"/>
                  </a:lnTo>
                  <a:lnTo>
                    <a:pt x="562704" y="1009226"/>
                  </a:lnTo>
                  <a:lnTo>
                    <a:pt x="553192" y="1010177"/>
                  </a:lnTo>
                  <a:lnTo>
                    <a:pt x="547756" y="1018738"/>
                  </a:lnTo>
                  <a:lnTo>
                    <a:pt x="536206" y="1024309"/>
                  </a:lnTo>
                  <a:lnTo>
                    <a:pt x="518405" y="1026755"/>
                  </a:lnTo>
                  <a:lnTo>
                    <a:pt x="503186" y="1042653"/>
                  </a:lnTo>
                  <a:lnTo>
                    <a:pt x="490413" y="1071869"/>
                  </a:lnTo>
                  <a:lnTo>
                    <a:pt x="484841" y="1090621"/>
                  </a:lnTo>
                  <a:lnTo>
                    <a:pt x="486472" y="1099046"/>
                  </a:lnTo>
                  <a:lnTo>
                    <a:pt x="483075" y="1105161"/>
                  </a:lnTo>
                  <a:lnTo>
                    <a:pt x="474786" y="1108966"/>
                  </a:lnTo>
                  <a:lnTo>
                    <a:pt x="466361" y="1117390"/>
                  </a:lnTo>
                  <a:lnTo>
                    <a:pt x="457800" y="1130572"/>
                  </a:lnTo>
                  <a:lnTo>
                    <a:pt x="447745" y="1136958"/>
                  </a:lnTo>
                  <a:lnTo>
                    <a:pt x="436330" y="1136551"/>
                  </a:lnTo>
                  <a:lnTo>
                    <a:pt x="415132" y="1126359"/>
                  </a:lnTo>
                  <a:lnTo>
                    <a:pt x="384286" y="1106520"/>
                  </a:lnTo>
                  <a:lnTo>
                    <a:pt x="360098" y="1094290"/>
                  </a:lnTo>
                  <a:lnTo>
                    <a:pt x="342569" y="1089670"/>
                  </a:lnTo>
                  <a:lnTo>
                    <a:pt x="327078" y="1080430"/>
                  </a:lnTo>
                  <a:lnTo>
                    <a:pt x="313625" y="1066705"/>
                  </a:lnTo>
                  <a:lnTo>
                    <a:pt x="301259" y="1057601"/>
                  </a:lnTo>
                  <a:lnTo>
                    <a:pt x="289981" y="1052981"/>
                  </a:lnTo>
                  <a:lnTo>
                    <a:pt x="276800" y="1037761"/>
                  </a:lnTo>
                  <a:lnTo>
                    <a:pt x="261717" y="1011808"/>
                  </a:lnTo>
                  <a:lnTo>
                    <a:pt x="254107" y="991832"/>
                  </a:lnTo>
                  <a:lnTo>
                    <a:pt x="254107" y="970634"/>
                  </a:lnTo>
                  <a:lnTo>
                    <a:pt x="234267" y="924433"/>
                  </a:lnTo>
                  <a:lnTo>
                    <a:pt x="223805" y="904321"/>
                  </a:lnTo>
                  <a:lnTo>
                    <a:pt x="216059" y="895081"/>
                  </a:lnTo>
                  <a:lnTo>
                    <a:pt x="200840" y="884074"/>
                  </a:lnTo>
                  <a:lnTo>
                    <a:pt x="178146" y="871165"/>
                  </a:lnTo>
                  <a:lnTo>
                    <a:pt x="147708" y="845483"/>
                  </a:lnTo>
                  <a:lnTo>
                    <a:pt x="109524" y="806755"/>
                  </a:lnTo>
                  <a:lnTo>
                    <a:pt x="82483" y="783383"/>
                  </a:lnTo>
                  <a:lnTo>
                    <a:pt x="66584" y="775502"/>
                  </a:lnTo>
                  <a:lnTo>
                    <a:pt x="52860" y="761505"/>
                  </a:lnTo>
                  <a:lnTo>
                    <a:pt x="41174" y="741394"/>
                  </a:lnTo>
                  <a:lnTo>
                    <a:pt x="29759" y="728621"/>
                  </a:lnTo>
                  <a:lnTo>
                    <a:pt x="28537" y="728077"/>
                  </a:lnTo>
                  <a:lnTo>
                    <a:pt x="13045" y="720468"/>
                  </a:lnTo>
                  <a:lnTo>
                    <a:pt x="13045" y="720468"/>
                  </a:lnTo>
                  <a:lnTo>
                    <a:pt x="0" y="693291"/>
                  </a:lnTo>
                  <a:lnTo>
                    <a:pt x="815" y="693291"/>
                  </a:lnTo>
                  <a:lnTo>
                    <a:pt x="29623" y="693291"/>
                  </a:lnTo>
                  <a:lnTo>
                    <a:pt x="58431" y="693291"/>
                  </a:lnTo>
                  <a:lnTo>
                    <a:pt x="87239" y="693291"/>
                  </a:lnTo>
                  <a:lnTo>
                    <a:pt x="116046" y="693291"/>
                  </a:lnTo>
                  <a:lnTo>
                    <a:pt x="144855" y="693291"/>
                  </a:lnTo>
                  <a:lnTo>
                    <a:pt x="173663" y="693291"/>
                  </a:lnTo>
                  <a:lnTo>
                    <a:pt x="202470" y="693291"/>
                  </a:lnTo>
                  <a:lnTo>
                    <a:pt x="231278" y="693291"/>
                  </a:lnTo>
                  <a:lnTo>
                    <a:pt x="260086" y="693291"/>
                  </a:lnTo>
                  <a:lnTo>
                    <a:pt x="288894" y="693291"/>
                  </a:lnTo>
                  <a:lnTo>
                    <a:pt x="317702" y="693291"/>
                  </a:lnTo>
                  <a:lnTo>
                    <a:pt x="346509" y="693291"/>
                  </a:lnTo>
                  <a:lnTo>
                    <a:pt x="375317" y="693291"/>
                  </a:lnTo>
                  <a:lnTo>
                    <a:pt x="404125" y="693291"/>
                  </a:lnTo>
                  <a:lnTo>
                    <a:pt x="432933" y="693291"/>
                  </a:lnTo>
                  <a:lnTo>
                    <a:pt x="461740" y="693291"/>
                  </a:lnTo>
                  <a:lnTo>
                    <a:pt x="461876" y="651030"/>
                  </a:lnTo>
                  <a:lnTo>
                    <a:pt x="462012" y="608633"/>
                  </a:lnTo>
                  <a:lnTo>
                    <a:pt x="462148" y="566102"/>
                  </a:lnTo>
                  <a:lnTo>
                    <a:pt x="462284" y="523433"/>
                  </a:lnTo>
                  <a:lnTo>
                    <a:pt x="462420" y="480629"/>
                  </a:lnTo>
                  <a:lnTo>
                    <a:pt x="462556" y="437689"/>
                  </a:lnTo>
                  <a:lnTo>
                    <a:pt x="462692" y="394613"/>
                  </a:lnTo>
                  <a:lnTo>
                    <a:pt x="462828" y="351401"/>
                  </a:lnTo>
                  <a:lnTo>
                    <a:pt x="462964" y="308053"/>
                  </a:lnTo>
                  <a:lnTo>
                    <a:pt x="463100" y="264571"/>
                  </a:lnTo>
                  <a:lnTo>
                    <a:pt x="463236" y="220951"/>
                  </a:lnTo>
                  <a:lnTo>
                    <a:pt x="463372" y="177060"/>
                  </a:lnTo>
                  <a:lnTo>
                    <a:pt x="463507" y="133032"/>
                  </a:lnTo>
                  <a:lnTo>
                    <a:pt x="463643" y="88869"/>
                  </a:lnTo>
                  <a:lnTo>
                    <a:pt x="463779" y="44571"/>
                  </a:lnTo>
                  <a:lnTo>
                    <a:pt x="463915" y="136"/>
                  </a:lnTo>
                  <a:lnTo>
                    <a:pt x="469215" y="0"/>
                  </a:lnTo>
                  <a:lnTo>
                    <a:pt x="493130" y="0"/>
                  </a:lnTo>
                  <a:lnTo>
                    <a:pt x="517046" y="0"/>
                  </a:lnTo>
                  <a:lnTo>
                    <a:pt x="540962" y="0"/>
                  </a:lnTo>
                  <a:lnTo>
                    <a:pt x="564878" y="0"/>
                  </a:lnTo>
                  <a:lnTo>
                    <a:pt x="588794" y="0"/>
                  </a:lnTo>
                  <a:lnTo>
                    <a:pt x="612710" y="0"/>
                  </a:lnTo>
                  <a:lnTo>
                    <a:pt x="636626" y="0"/>
                  </a:lnTo>
                  <a:lnTo>
                    <a:pt x="660542" y="0"/>
                  </a:lnTo>
                  <a:lnTo>
                    <a:pt x="684458" y="0"/>
                  </a:lnTo>
                  <a:lnTo>
                    <a:pt x="708374" y="0"/>
                  </a:lnTo>
                  <a:lnTo>
                    <a:pt x="732290" y="0"/>
                  </a:lnTo>
                  <a:lnTo>
                    <a:pt x="756206" y="0"/>
                  </a:lnTo>
                  <a:lnTo>
                    <a:pt x="780122" y="0"/>
                  </a:lnTo>
                  <a:lnTo>
                    <a:pt x="804037" y="0"/>
                  </a:lnTo>
                  <a:lnTo>
                    <a:pt x="827953" y="0"/>
                  </a:lnTo>
                  <a:lnTo>
                    <a:pt x="851869" y="0"/>
                  </a:lnTo>
                  <a:lnTo>
                    <a:pt x="851869" y="18888"/>
                  </a:lnTo>
                  <a:lnTo>
                    <a:pt x="851869" y="37777"/>
                  </a:lnTo>
                  <a:lnTo>
                    <a:pt x="851869" y="56664"/>
                  </a:lnTo>
                  <a:lnTo>
                    <a:pt x="851869" y="75553"/>
                  </a:lnTo>
                  <a:lnTo>
                    <a:pt x="851869" y="94441"/>
                  </a:lnTo>
                  <a:lnTo>
                    <a:pt x="851869" y="113193"/>
                  </a:lnTo>
                  <a:lnTo>
                    <a:pt x="851869" y="131946"/>
                  </a:lnTo>
                  <a:lnTo>
                    <a:pt x="851869" y="150698"/>
                  </a:lnTo>
                  <a:lnTo>
                    <a:pt x="851869" y="169450"/>
                  </a:lnTo>
                  <a:lnTo>
                    <a:pt x="851869" y="188202"/>
                  </a:lnTo>
                  <a:lnTo>
                    <a:pt x="851869" y="206819"/>
                  </a:lnTo>
                  <a:lnTo>
                    <a:pt x="851869" y="225435"/>
                  </a:lnTo>
                  <a:lnTo>
                    <a:pt x="851869" y="244052"/>
                  </a:lnTo>
                  <a:lnTo>
                    <a:pt x="851869" y="262668"/>
                  </a:lnTo>
                  <a:lnTo>
                    <a:pt x="851869" y="281148"/>
                  </a:lnTo>
                  <a:lnTo>
                    <a:pt x="851869" y="299628"/>
                  </a:lnTo>
                  <a:lnTo>
                    <a:pt x="859343" y="301259"/>
                  </a:lnTo>
                  <a:lnTo>
                    <a:pt x="868719" y="306423"/>
                  </a:lnTo>
                  <a:lnTo>
                    <a:pt x="891956" y="326126"/>
                  </a:lnTo>
                  <a:lnTo>
                    <a:pt x="898750" y="330339"/>
                  </a:lnTo>
                  <a:lnTo>
                    <a:pt x="910979" y="327893"/>
                  </a:lnTo>
                  <a:lnTo>
                    <a:pt x="924297" y="330339"/>
                  </a:lnTo>
                  <a:lnTo>
                    <a:pt x="927830" y="329932"/>
                  </a:lnTo>
                  <a:lnTo>
                    <a:pt x="930412" y="321507"/>
                  </a:lnTo>
                  <a:lnTo>
                    <a:pt x="931634" y="319740"/>
                  </a:lnTo>
                  <a:lnTo>
                    <a:pt x="933537" y="320011"/>
                  </a:lnTo>
                  <a:lnTo>
                    <a:pt x="945087" y="327485"/>
                  </a:lnTo>
                  <a:lnTo>
                    <a:pt x="947262" y="330475"/>
                  </a:lnTo>
                  <a:lnTo>
                    <a:pt x="954056" y="341210"/>
                  </a:lnTo>
                  <a:lnTo>
                    <a:pt x="955823" y="353983"/>
                  </a:lnTo>
                  <a:lnTo>
                    <a:pt x="959491" y="355885"/>
                  </a:lnTo>
                  <a:lnTo>
                    <a:pt x="966557" y="357380"/>
                  </a:lnTo>
                  <a:lnTo>
                    <a:pt x="983679" y="358195"/>
                  </a:lnTo>
                  <a:lnTo>
                    <a:pt x="1005420" y="366485"/>
                  </a:lnTo>
                  <a:lnTo>
                    <a:pt x="1014253" y="367708"/>
                  </a:lnTo>
                  <a:lnTo>
                    <a:pt x="1029880" y="365398"/>
                  </a:lnTo>
                  <a:lnTo>
                    <a:pt x="1044556" y="376540"/>
                  </a:lnTo>
                  <a:lnTo>
                    <a:pt x="1049719" y="378171"/>
                  </a:lnTo>
                  <a:lnTo>
                    <a:pt x="1053932" y="376676"/>
                  </a:lnTo>
                  <a:lnTo>
                    <a:pt x="1062221" y="368523"/>
                  </a:lnTo>
                  <a:lnTo>
                    <a:pt x="1080294" y="369474"/>
                  </a:lnTo>
                  <a:lnTo>
                    <a:pt x="1095106" y="367980"/>
                  </a:lnTo>
                  <a:lnTo>
                    <a:pt x="1096192" y="377356"/>
                  </a:lnTo>
                  <a:lnTo>
                    <a:pt x="1098774" y="384150"/>
                  </a:lnTo>
                  <a:lnTo>
                    <a:pt x="1111004" y="391352"/>
                  </a:lnTo>
                  <a:lnTo>
                    <a:pt x="1113993" y="394749"/>
                  </a:lnTo>
                  <a:lnTo>
                    <a:pt x="1114537" y="406163"/>
                  </a:lnTo>
                  <a:lnTo>
                    <a:pt x="1117662" y="409017"/>
                  </a:lnTo>
                  <a:lnTo>
                    <a:pt x="1122554" y="410104"/>
                  </a:lnTo>
                  <a:lnTo>
                    <a:pt x="1127718" y="409425"/>
                  </a:lnTo>
                  <a:lnTo>
                    <a:pt x="1133697" y="405891"/>
                  </a:lnTo>
                  <a:lnTo>
                    <a:pt x="1146878" y="394613"/>
                  </a:lnTo>
                  <a:lnTo>
                    <a:pt x="1150955" y="391896"/>
                  </a:lnTo>
                  <a:lnTo>
                    <a:pt x="1153401" y="391624"/>
                  </a:lnTo>
                  <a:lnTo>
                    <a:pt x="1155846" y="392167"/>
                  </a:lnTo>
                  <a:lnTo>
                    <a:pt x="1157885" y="394613"/>
                  </a:lnTo>
                  <a:lnTo>
                    <a:pt x="1162369" y="403174"/>
                  </a:lnTo>
                  <a:lnTo>
                    <a:pt x="1173783" y="407794"/>
                  </a:lnTo>
                  <a:lnTo>
                    <a:pt x="1180306" y="414996"/>
                  </a:lnTo>
                  <a:lnTo>
                    <a:pt x="1184383" y="416083"/>
                  </a:lnTo>
                  <a:lnTo>
                    <a:pt x="1188867" y="414724"/>
                  </a:lnTo>
                  <a:lnTo>
                    <a:pt x="1195933" y="410240"/>
                  </a:lnTo>
                  <a:lnTo>
                    <a:pt x="1201504" y="410512"/>
                  </a:lnTo>
                  <a:lnTo>
                    <a:pt x="1207891" y="406027"/>
                  </a:lnTo>
                  <a:lnTo>
                    <a:pt x="1210473" y="406979"/>
                  </a:lnTo>
                  <a:lnTo>
                    <a:pt x="1211560" y="410104"/>
                  </a:lnTo>
                  <a:lnTo>
                    <a:pt x="1209658" y="419616"/>
                  </a:lnTo>
                  <a:lnTo>
                    <a:pt x="1210745" y="423149"/>
                  </a:lnTo>
                  <a:lnTo>
                    <a:pt x="1213326" y="427362"/>
                  </a:lnTo>
                  <a:lnTo>
                    <a:pt x="1216859" y="430351"/>
                  </a:lnTo>
                  <a:lnTo>
                    <a:pt x="1220256" y="430759"/>
                  </a:lnTo>
                  <a:lnTo>
                    <a:pt x="1222838" y="428313"/>
                  </a:lnTo>
                  <a:lnTo>
                    <a:pt x="1227595" y="416355"/>
                  </a:lnTo>
                  <a:lnTo>
                    <a:pt x="1227323" y="412006"/>
                  </a:lnTo>
                  <a:lnTo>
                    <a:pt x="1232758" y="410512"/>
                  </a:lnTo>
                  <a:lnTo>
                    <a:pt x="1235204" y="408201"/>
                  </a:lnTo>
                  <a:lnTo>
                    <a:pt x="1238329" y="399505"/>
                  </a:lnTo>
                  <a:lnTo>
                    <a:pt x="1243900" y="397195"/>
                  </a:lnTo>
                  <a:lnTo>
                    <a:pt x="1246890" y="397603"/>
                  </a:lnTo>
                  <a:lnTo>
                    <a:pt x="1249608" y="400048"/>
                  </a:lnTo>
                  <a:lnTo>
                    <a:pt x="1255043" y="407930"/>
                  </a:lnTo>
                  <a:lnTo>
                    <a:pt x="1267952" y="412414"/>
                  </a:lnTo>
                  <a:lnTo>
                    <a:pt x="1271349" y="412686"/>
                  </a:lnTo>
                  <a:lnTo>
                    <a:pt x="1274747" y="411055"/>
                  </a:lnTo>
                  <a:lnTo>
                    <a:pt x="1280590" y="404533"/>
                  </a:lnTo>
                  <a:lnTo>
                    <a:pt x="1283580" y="403718"/>
                  </a:lnTo>
                  <a:lnTo>
                    <a:pt x="1286025" y="404669"/>
                  </a:lnTo>
                  <a:lnTo>
                    <a:pt x="1287384" y="405619"/>
                  </a:lnTo>
                  <a:lnTo>
                    <a:pt x="1287928" y="413365"/>
                  </a:lnTo>
                  <a:lnTo>
                    <a:pt x="1301245" y="422062"/>
                  </a:lnTo>
                  <a:lnTo>
                    <a:pt x="1311028" y="424644"/>
                  </a:lnTo>
                  <a:lnTo>
                    <a:pt x="1320540" y="433477"/>
                  </a:lnTo>
                  <a:lnTo>
                    <a:pt x="1323258" y="434428"/>
                  </a:lnTo>
                  <a:lnTo>
                    <a:pt x="1327879" y="427362"/>
                  </a:lnTo>
                  <a:lnTo>
                    <a:pt x="1336983" y="424780"/>
                  </a:lnTo>
                  <a:lnTo>
                    <a:pt x="1345680" y="417442"/>
                  </a:lnTo>
                  <a:lnTo>
                    <a:pt x="1370954" y="408066"/>
                  </a:lnTo>
                  <a:lnTo>
                    <a:pt x="1381010" y="411055"/>
                  </a:lnTo>
                  <a:lnTo>
                    <a:pt x="1391201" y="410919"/>
                  </a:lnTo>
                  <a:lnTo>
                    <a:pt x="1393919" y="406843"/>
                  </a:lnTo>
                  <a:lnTo>
                    <a:pt x="1411856" y="400864"/>
                  </a:lnTo>
                  <a:lnTo>
                    <a:pt x="1415524" y="398554"/>
                  </a:lnTo>
                  <a:lnTo>
                    <a:pt x="1420552" y="401543"/>
                  </a:lnTo>
                  <a:lnTo>
                    <a:pt x="1422319" y="405891"/>
                  </a:lnTo>
                  <a:lnTo>
                    <a:pt x="1424629" y="407658"/>
                  </a:lnTo>
                  <a:lnTo>
                    <a:pt x="1436995" y="409833"/>
                  </a:lnTo>
                  <a:lnTo>
                    <a:pt x="1443789" y="409561"/>
                  </a:lnTo>
                  <a:lnTo>
                    <a:pt x="1456290" y="403989"/>
                  </a:lnTo>
                  <a:lnTo>
                    <a:pt x="1461183" y="396923"/>
                  </a:lnTo>
                  <a:lnTo>
                    <a:pt x="1464036" y="396515"/>
                  </a:lnTo>
                  <a:lnTo>
                    <a:pt x="1473005" y="399912"/>
                  </a:lnTo>
                  <a:lnTo>
                    <a:pt x="1496513" y="414180"/>
                  </a:lnTo>
                  <a:lnTo>
                    <a:pt x="1508471" y="425731"/>
                  </a:lnTo>
                  <a:lnTo>
                    <a:pt x="1521787" y="431302"/>
                  </a:lnTo>
                  <a:lnTo>
                    <a:pt x="1528990" y="436194"/>
                  </a:lnTo>
                  <a:lnTo>
                    <a:pt x="1558205" y="443532"/>
                  </a:lnTo>
                  <a:close/>
                  <a:moveTo>
                    <a:pt x="1487137" y="1115353"/>
                  </a:moveTo>
                  <a:lnTo>
                    <a:pt x="1480750" y="1116711"/>
                  </a:lnTo>
                  <a:lnTo>
                    <a:pt x="1508607" y="1094290"/>
                  </a:lnTo>
                  <a:lnTo>
                    <a:pt x="1514450" y="1086816"/>
                  </a:lnTo>
                  <a:lnTo>
                    <a:pt x="1521923" y="1087088"/>
                  </a:lnTo>
                  <a:lnTo>
                    <a:pt x="1509422" y="1099725"/>
                  </a:lnTo>
                  <a:lnTo>
                    <a:pt x="1487137" y="1115353"/>
                  </a:lnTo>
                  <a:close/>
                  <a:moveTo>
                    <a:pt x="1266594" y="1259391"/>
                  </a:moveTo>
                  <a:lnTo>
                    <a:pt x="1261837" y="1259936"/>
                  </a:lnTo>
                  <a:lnTo>
                    <a:pt x="1267680" y="1252190"/>
                  </a:lnTo>
                  <a:lnTo>
                    <a:pt x="1277192" y="1248249"/>
                  </a:lnTo>
                  <a:lnTo>
                    <a:pt x="1297983" y="1233302"/>
                  </a:lnTo>
                  <a:lnTo>
                    <a:pt x="1306408" y="1232214"/>
                  </a:lnTo>
                  <a:lnTo>
                    <a:pt x="1310893" y="1227051"/>
                  </a:lnTo>
                  <a:lnTo>
                    <a:pt x="1312795" y="1226235"/>
                  </a:lnTo>
                  <a:lnTo>
                    <a:pt x="1311572" y="1232622"/>
                  </a:lnTo>
                  <a:lnTo>
                    <a:pt x="1294857" y="1241590"/>
                  </a:lnTo>
                  <a:lnTo>
                    <a:pt x="1266594" y="1259391"/>
                  </a:lnTo>
                  <a:close/>
                  <a:moveTo>
                    <a:pt x="1234525" y="1295538"/>
                  </a:moveTo>
                  <a:lnTo>
                    <a:pt x="1231807" y="1295945"/>
                  </a:lnTo>
                  <a:lnTo>
                    <a:pt x="1238057" y="1284123"/>
                  </a:lnTo>
                  <a:lnTo>
                    <a:pt x="1239145" y="1279367"/>
                  </a:lnTo>
                  <a:lnTo>
                    <a:pt x="1249336" y="1264419"/>
                  </a:lnTo>
                  <a:lnTo>
                    <a:pt x="1254636" y="1262245"/>
                  </a:lnTo>
                  <a:lnTo>
                    <a:pt x="1256946" y="1268632"/>
                  </a:lnTo>
                  <a:lnTo>
                    <a:pt x="1246482" y="1279095"/>
                  </a:lnTo>
                  <a:lnTo>
                    <a:pt x="1234525" y="1295538"/>
                  </a:lnTo>
                  <a:close/>
                  <a:moveTo>
                    <a:pt x="1191177" y="1381961"/>
                  </a:moveTo>
                  <a:lnTo>
                    <a:pt x="1187236" y="1390250"/>
                  </a:lnTo>
                  <a:lnTo>
                    <a:pt x="1188323" y="1378021"/>
                  </a:lnTo>
                  <a:lnTo>
                    <a:pt x="1198651" y="1350027"/>
                  </a:lnTo>
                  <a:lnTo>
                    <a:pt x="1219713" y="1313203"/>
                  </a:lnTo>
                  <a:lnTo>
                    <a:pt x="1228546" y="1307088"/>
                  </a:lnTo>
                  <a:lnTo>
                    <a:pt x="1204222" y="1347446"/>
                  </a:lnTo>
                  <a:lnTo>
                    <a:pt x="1191177" y="1381961"/>
                  </a:lnTo>
                  <a:close/>
                  <a:moveTo>
                    <a:pt x="1214549" y="1544481"/>
                  </a:moveTo>
                  <a:lnTo>
                    <a:pt x="1212783" y="1551003"/>
                  </a:lnTo>
                  <a:lnTo>
                    <a:pt x="1202184" y="1520293"/>
                  </a:lnTo>
                  <a:lnTo>
                    <a:pt x="1184926" y="1450447"/>
                  </a:lnTo>
                  <a:lnTo>
                    <a:pt x="1184247" y="1410497"/>
                  </a:lnTo>
                  <a:lnTo>
                    <a:pt x="1186965" y="1396772"/>
                  </a:lnTo>
                  <a:lnTo>
                    <a:pt x="1191448" y="1453165"/>
                  </a:lnTo>
                  <a:lnTo>
                    <a:pt x="1210473" y="1524505"/>
                  </a:lnTo>
                  <a:lnTo>
                    <a:pt x="1214549" y="154448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E811A50-5933-ADA6-B8D8-78D705EC7B84}"/>
                </a:ext>
              </a:extLst>
            </p:cNvPr>
            <p:cNvSpPr/>
            <p:nvPr/>
          </p:nvSpPr>
          <p:spPr>
            <a:xfrm>
              <a:off x="11756829" y="8592205"/>
              <a:ext cx="639072" cy="826186"/>
            </a:xfrm>
            <a:custGeom>
              <a:avLst/>
              <a:gdLst>
                <a:gd name="connsiteX0" fmla="*/ 382655 w 639072"/>
                <a:gd name="connsiteY0" fmla="*/ 0 h 826186"/>
                <a:gd name="connsiteX1" fmla="*/ 382791 w 639072"/>
                <a:gd name="connsiteY1" fmla="*/ 21470 h 826186"/>
                <a:gd name="connsiteX2" fmla="*/ 382791 w 639072"/>
                <a:gd name="connsiteY2" fmla="*/ 42804 h 826186"/>
                <a:gd name="connsiteX3" fmla="*/ 382791 w 639072"/>
                <a:gd name="connsiteY3" fmla="*/ 64138 h 826186"/>
                <a:gd name="connsiteX4" fmla="*/ 382791 w 639072"/>
                <a:gd name="connsiteY4" fmla="*/ 85472 h 826186"/>
                <a:gd name="connsiteX5" fmla="*/ 382791 w 639072"/>
                <a:gd name="connsiteY5" fmla="*/ 106670 h 826186"/>
                <a:gd name="connsiteX6" fmla="*/ 382791 w 639072"/>
                <a:gd name="connsiteY6" fmla="*/ 127868 h 826186"/>
                <a:gd name="connsiteX7" fmla="*/ 382791 w 639072"/>
                <a:gd name="connsiteY7" fmla="*/ 149067 h 826186"/>
                <a:gd name="connsiteX8" fmla="*/ 382791 w 639072"/>
                <a:gd name="connsiteY8" fmla="*/ 170265 h 826186"/>
                <a:gd name="connsiteX9" fmla="*/ 414724 w 639072"/>
                <a:gd name="connsiteY9" fmla="*/ 170265 h 826186"/>
                <a:gd name="connsiteX10" fmla="*/ 446793 w 639072"/>
                <a:gd name="connsiteY10" fmla="*/ 170265 h 826186"/>
                <a:gd name="connsiteX11" fmla="*/ 478862 w 639072"/>
                <a:gd name="connsiteY11" fmla="*/ 170265 h 826186"/>
                <a:gd name="connsiteX12" fmla="*/ 510932 w 639072"/>
                <a:gd name="connsiteY12" fmla="*/ 170265 h 826186"/>
                <a:gd name="connsiteX13" fmla="*/ 543001 w 639072"/>
                <a:gd name="connsiteY13" fmla="*/ 170265 h 826186"/>
                <a:gd name="connsiteX14" fmla="*/ 574934 w 639072"/>
                <a:gd name="connsiteY14" fmla="*/ 170265 h 826186"/>
                <a:gd name="connsiteX15" fmla="*/ 607003 w 639072"/>
                <a:gd name="connsiteY15" fmla="*/ 170265 h 826186"/>
                <a:gd name="connsiteX16" fmla="*/ 639072 w 639072"/>
                <a:gd name="connsiteY16" fmla="*/ 170265 h 826186"/>
                <a:gd name="connsiteX17" fmla="*/ 639072 w 639072"/>
                <a:gd name="connsiteY17" fmla="*/ 212390 h 826186"/>
                <a:gd name="connsiteX18" fmla="*/ 639072 w 639072"/>
                <a:gd name="connsiteY18" fmla="*/ 254243 h 826186"/>
                <a:gd name="connsiteX19" fmla="*/ 639072 w 639072"/>
                <a:gd name="connsiteY19" fmla="*/ 296095 h 826186"/>
                <a:gd name="connsiteX20" fmla="*/ 639072 w 639072"/>
                <a:gd name="connsiteY20" fmla="*/ 337812 h 826186"/>
                <a:gd name="connsiteX21" fmla="*/ 639072 w 639072"/>
                <a:gd name="connsiteY21" fmla="*/ 379257 h 826186"/>
                <a:gd name="connsiteX22" fmla="*/ 639072 w 639072"/>
                <a:gd name="connsiteY22" fmla="*/ 420703 h 826186"/>
                <a:gd name="connsiteX23" fmla="*/ 639072 w 639072"/>
                <a:gd name="connsiteY23" fmla="*/ 461876 h 826186"/>
                <a:gd name="connsiteX24" fmla="*/ 639072 w 639072"/>
                <a:gd name="connsiteY24" fmla="*/ 502914 h 826186"/>
                <a:gd name="connsiteX25" fmla="*/ 639072 w 639072"/>
                <a:gd name="connsiteY25" fmla="*/ 543816 h 826186"/>
                <a:gd name="connsiteX26" fmla="*/ 639072 w 639072"/>
                <a:gd name="connsiteY26" fmla="*/ 584582 h 826186"/>
                <a:gd name="connsiteX27" fmla="*/ 639072 w 639072"/>
                <a:gd name="connsiteY27" fmla="*/ 625212 h 826186"/>
                <a:gd name="connsiteX28" fmla="*/ 639072 w 639072"/>
                <a:gd name="connsiteY28" fmla="*/ 665705 h 826186"/>
                <a:gd name="connsiteX29" fmla="*/ 639072 w 639072"/>
                <a:gd name="connsiteY29" fmla="*/ 706064 h 826186"/>
                <a:gd name="connsiteX30" fmla="*/ 639072 w 639072"/>
                <a:gd name="connsiteY30" fmla="*/ 746286 h 826186"/>
                <a:gd name="connsiteX31" fmla="*/ 639072 w 639072"/>
                <a:gd name="connsiteY31" fmla="*/ 786372 h 826186"/>
                <a:gd name="connsiteX32" fmla="*/ 639072 w 639072"/>
                <a:gd name="connsiteY32" fmla="*/ 826187 h 826186"/>
                <a:gd name="connsiteX33" fmla="*/ 599122 w 639072"/>
                <a:gd name="connsiteY33" fmla="*/ 826187 h 826186"/>
                <a:gd name="connsiteX34" fmla="*/ 559171 w 639072"/>
                <a:gd name="connsiteY34" fmla="*/ 826187 h 826186"/>
                <a:gd name="connsiteX35" fmla="*/ 519221 w 639072"/>
                <a:gd name="connsiteY35" fmla="*/ 826187 h 826186"/>
                <a:gd name="connsiteX36" fmla="*/ 479270 w 639072"/>
                <a:gd name="connsiteY36" fmla="*/ 826051 h 826186"/>
                <a:gd name="connsiteX37" fmla="*/ 439456 w 639072"/>
                <a:gd name="connsiteY37" fmla="*/ 826051 h 826186"/>
                <a:gd name="connsiteX38" fmla="*/ 399505 w 639072"/>
                <a:gd name="connsiteY38" fmla="*/ 826051 h 826186"/>
                <a:gd name="connsiteX39" fmla="*/ 359555 w 639072"/>
                <a:gd name="connsiteY39" fmla="*/ 826051 h 826186"/>
                <a:gd name="connsiteX40" fmla="*/ 319604 w 639072"/>
                <a:gd name="connsiteY40" fmla="*/ 826051 h 826186"/>
                <a:gd name="connsiteX41" fmla="*/ 279654 w 639072"/>
                <a:gd name="connsiteY41" fmla="*/ 825915 h 826186"/>
                <a:gd name="connsiteX42" fmla="*/ 239839 w 639072"/>
                <a:gd name="connsiteY42" fmla="*/ 825915 h 826186"/>
                <a:gd name="connsiteX43" fmla="*/ 199889 w 639072"/>
                <a:gd name="connsiteY43" fmla="*/ 825915 h 826186"/>
                <a:gd name="connsiteX44" fmla="*/ 159938 w 639072"/>
                <a:gd name="connsiteY44" fmla="*/ 825915 h 826186"/>
                <a:gd name="connsiteX45" fmla="*/ 119988 w 639072"/>
                <a:gd name="connsiteY45" fmla="*/ 825780 h 826186"/>
                <a:gd name="connsiteX46" fmla="*/ 80037 w 639072"/>
                <a:gd name="connsiteY46" fmla="*/ 825780 h 826186"/>
                <a:gd name="connsiteX47" fmla="*/ 40223 w 639072"/>
                <a:gd name="connsiteY47" fmla="*/ 825780 h 826186"/>
                <a:gd name="connsiteX48" fmla="*/ 272 w 639072"/>
                <a:gd name="connsiteY48" fmla="*/ 825780 h 826186"/>
                <a:gd name="connsiteX49" fmla="*/ 272 w 639072"/>
                <a:gd name="connsiteY49" fmla="*/ 800776 h 826186"/>
                <a:gd name="connsiteX50" fmla="*/ 272 w 639072"/>
                <a:gd name="connsiteY50" fmla="*/ 775774 h 826186"/>
                <a:gd name="connsiteX51" fmla="*/ 272 w 639072"/>
                <a:gd name="connsiteY51" fmla="*/ 750770 h 826186"/>
                <a:gd name="connsiteX52" fmla="*/ 272 w 639072"/>
                <a:gd name="connsiteY52" fmla="*/ 725632 h 826186"/>
                <a:gd name="connsiteX53" fmla="*/ 272 w 639072"/>
                <a:gd name="connsiteY53" fmla="*/ 700492 h 826186"/>
                <a:gd name="connsiteX54" fmla="*/ 136 w 639072"/>
                <a:gd name="connsiteY54" fmla="*/ 675354 h 826186"/>
                <a:gd name="connsiteX55" fmla="*/ 136 w 639072"/>
                <a:gd name="connsiteY55" fmla="*/ 650079 h 826186"/>
                <a:gd name="connsiteX56" fmla="*/ 136 w 639072"/>
                <a:gd name="connsiteY56" fmla="*/ 624804 h 826186"/>
                <a:gd name="connsiteX57" fmla="*/ 136 w 639072"/>
                <a:gd name="connsiteY57" fmla="*/ 599393 h 826186"/>
                <a:gd name="connsiteX58" fmla="*/ 136 w 639072"/>
                <a:gd name="connsiteY58" fmla="*/ 573982 h 826186"/>
                <a:gd name="connsiteX59" fmla="*/ 136 w 639072"/>
                <a:gd name="connsiteY59" fmla="*/ 548572 h 826186"/>
                <a:gd name="connsiteX60" fmla="*/ 136 w 639072"/>
                <a:gd name="connsiteY60" fmla="*/ 523025 h 826186"/>
                <a:gd name="connsiteX61" fmla="*/ 136 w 639072"/>
                <a:gd name="connsiteY61" fmla="*/ 497478 h 826186"/>
                <a:gd name="connsiteX62" fmla="*/ 136 w 639072"/>
                <a:gd name="connsiteY62" fmla="*/ 471796 h 826186"/>
                <a:gd name="connsiteX63" fmla="*/ 136 w 639072"/>
                <a:gd name="connsiteY63" fmla="*/ 446114 h 826186"/>
                <a:gd name="connsiteX64" fmla="*/ 136 w 639072"/>
                <a:gd name="connsiteY64" fmla="*/ 420295 h 826186"/>
                <a:gd name="connsiteX65" fmla="*/ 136 w 639072"/>
                <a:gd name="connsiteY65" fmla="*/ 394613 h 826186"/>
                <a:gd name="connsiteX66" fmla="*/ 136 w 639072"/>
                <a:gd name="connsiteY66" fmla="*/ 368659 h 826186"/>
                <a:gd name="connsiteX67" fmla="*/ 136 w 639072"/>
                <a:gd name="connsiteY67" fmla="*/ 342704 h 826186"/>
                <a:gd name="connsiteX68" fmla="*/ 0 w 639072"/>
                <a:gd name="connsiteY68" fmla="*/ 316750 h 826186"/>
                <a:gd name="connsiteX69" fmla="*/ 0 w 639072"/>
                <a:gd name="connsiteY69" fmla="*/ 290660 h 826186"/>
                <a:gd name="connsiteX70" fmla="*/ 0 w 639072"/>
                <a:gd name="connsiteY70" fmla="*/ 264570 h 826186"/>
                <a:gd name="connsiteX71" fmla="*/ 0 w 639072"/>
                <a:gd name="connsiteY71" fmla="*/ 238344 h 826186"/>
                <a:gd name="connsiteX72" fmla="*/ 0 w 639072"/>
                <a:gd name="connsiteY72" fmla="*/ 212118 h 826186"/>
                <a:gd name="connsiteX73" fmla="*/ 0 w 639072"/>
                <a:gd name="connsiteY73" fmla="*/ 185892 h 826186"/>
                <a:gd name="connsiteX74" fmla="*/ 0 w 639072"/>
                <a:gd name="connsiteY74" fmla="*/ 159530 h 826186"/>
                <a:gd name="connsiteX75" fmla="*/ 0 w 639072"/>
                <a:gd name="connsiteY75" fmla="*/ 133032 h 826186"/>
                <a:gd name="connsiteX76" fmla="*/ 0 w 639072"/>
                <a:gd name="connsiteY76" fmla="*/ 106535 h 826186"/>
                <a:gd name="connsiteX77" fmla="*/ 0 w 639072"/>
                <a:gd name="connsiteY77" fmla="*/ 80037 h 826186"/>
                <a:gd name="connsiteX78" fmla="*/ 0 w 639072"/>
                <a:gd name="connsiteY78" fmla="*/ 53403 h 826186"/>
                <a:gd name="connsiteX79" fmla="*/ 0 w 639072"/>
                <a:gd name="connsiteY79" fmla="*/ 26769 h 826186"/>
                <a:gd name="connsiteX80" fmla="*/ 0 w 639072"/>
                <a:gd name="connsiteY80" fmla="*/ 0 h 826186"/>
                <a:gd name="connsiteX81" fmla="*/ 23916 w 639072"/>
                <a:gd name="connsiteY81" fmla="*/ 0 h 826186"/>
                <a:gd name="connsiteX82" fmla="*/ 47832 w 639072"/>
                <a:gd name="connsiteY82" fmla="*/ 0 h 826186"/>
                <a:gd name="connsiteX83" fmla="*/ 71748 w 639072"/>
                <a:gd name="connsiteY83" fmla="*/ 0 h 826186"/>
                <a:gd name="connsiteX84" fmla="*/ 95664 w 639072"/>
                <a:gd name="connsiteY84" fmla="*/ 0 h 826186"/>
                <a:gd name="connsiteX85" fmla="*/ 119580 w 639072"/>
                <a:gd name="connsiteY85" fmla="*/ 0 h 826186"/>
                <a:gd name="connsiteX86" fmla="*/ 143496 w 639072"/>
                <a:gd name="connsiteY86" fmla="*/ 0 h 826186"/>
                <a:gd name="connsiteX87" fmla="*/ 167412 w 639072"/>
                <a:gd name="connsiteY87" fmla="*/ 0 h 826186"/>
                <a:gd name="connsiteX88" fmla="*/ 191328 w 639072"/>
                <a:gd name="connsiteY88" fmla="*/ 0 h 826186"/>
                <a:gd name="connsiteX89" fmla="*/ 215244 w 639072"/>
                <a:gd name="connsiteY89" fmla="*/ 0 h 826186"/>
                <a:gd name="connsiteX90" fmla="*/ 239160 w 639072"/>
                <a:gd name="connsiteY90" fmla="*/ 0 h 826186"/>
                <a:gd name="connsiteX91" fmla="*/ 263075 w 639072"/>
                <a:gd name="connsiteY91" fmla="*/ 0 h 826186"/>
                <a:gd name="connsiteX92" fmla="*/ 286991 w 639072"/>
                <a:gd name="connsiteY92" fmla="*/ 0 h 826186"/>
                <a:gd name="connsiteX93" fmla="*/ 310907 w 639072"/>
                <a:gd name="connsiteY93" fmla="*/ 0 h 826186"/>
                <a:gd name="connsiteX94" fmla="*/ 334823 w 639072"/>
                <a:gd name="connsiteY94" fmla="*/ 0 h 826186"/>
                <a:gd name="connsiteX95" fmla="*/ 358739 w 639072"/>
                <a:gd name="connsiteY95" fmla="*/ 0 h 826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639072" h="826186">
                  <a:moveTo>
                    <a:pt x="382655" y="0"/>
                  </a:moveTo>
                  <a:lnTo>
                    <a:pt x="382791" y="21470"/>
                  </a:lnTo>
                  <a:lnTo>
                    <a:pt x="382791" y="42804"/>
                  </a:lnTo>
                  <a:lnTo>
                    <a:pt x="382791" y="64138"/>
                  </a:lnTo>
                  <a:lnTo>
                    <a:pt x="382791" y="85472"/>
                  </a:lnTo>
                  <a:lnTo>
                    <a:pt x="382791" y="106670"/>
                  </a:lnTo>
                  <a:lnTo>
                    <a:pt x="382791" y="127868"/>
                  </a:lnTo>
                  <a:lnTo>
                    <a:pt x="382791" y="149067"/>
                  </a:lnTo>
                  <a:lnTo>
                    <a:pt x="382791" y="170265"/>
                  </a:lnTo>
                  <a:lnTo>
                    <a:pt x="414724" y="170265"/>
                  </a:lnTo>
                  <a:lnTo>
                    <a:pt x="446793" y="170265"/>
                  </a:lnTo>
                  <a:lnTo>
                    <a:pt x="478862" y="170265"/>
                  </a:lnTo>
                  <a:lnTo>
                    <a:pt x="510932" y="170265"/>
                  </a:lnTo>
                  <a:lnTo>
                    <a:pt x="543001" y="170265"/>
                  </a:lnTo>
                  <a:lnTo>
                    <a:pt x="574934" y="170265"/>
                  </a:lnTo>
                  <a:lnTo>
                    <a:pt x="607003" y="170265"/>
                  </a:lnTo>
                  <a:lnTo>
                    <a:pt x="639072" y="170265"/>
                  </a:lnTo>
                  <a:lnTo>
                    <a:pt x="639072" y="212390"/>
                  </a:lnTo>
                  <a:lnTo>
                    <a:pt x="639072" y="254243"/>
                  </a:lnTo>
                  <a:lnTo>
                    <a:pt x="639072" y="296095"/>
                  </a:lnTo>
                  <a:lnTo>
                    <a:pt x="639072" y="337812"/>
                  </a:lnTo>
                  <a:lnTo>
                    <a:pt x="639072" y="379257"/>
                  </a:lnTo>
                  <a:lnTo>
                    <a:pt x="639072" y="420703"/>
                  </a:lnTo>
                  <a:lnTo>
                    <a:pt x="639072" y="461876"/>
                  </a:lnTo>
                  <a:lnTo>
                    <a:pt x="639072" y="502914"/>
                  </a:lnTo>
                  <a:lnTo>
                    <a:pt x="639072" y="543816"/>
                  </a:lnTo>
                  <a:lnTo>
                    <a:pt x="639072" y="584582"/>
                  </a:lnTo>
                  <a:lnTo>
                    <a:pt x="639072" y="625212"/>
                  </a:lnTo>
                  <a:lnTo>
                    <a:pt x="639072" y="665705"/>
                  </a:lnTo>
                  <a:lnTo>
                    <a:pt x="639072" y="706064"/>
                  </a:lnTo>
                  <a:lnTo>
                    <a:pt x="639072" y="746286"/>
                  </a:lnTo>
                  <a:lnTo>
                    <a:pt x="639072" y="786372"/>
                  </a:lnTo>
                  <a:lnTo>
                    <a:pt x="639072" y="826187"/>
                  </a:lnTo>
                  <a:lnTo>
                    <a:pt x="599122" y="826187"/>
                  </a:lnTo>
                  <a:lnTo>
                    <a:pt x="559171" y="826187"/>
                  </a:lnTo>
                  <a:lnTo>
                    <a:pt x="519221" y="826187"/>
                  </a:lnTo>
                  <a:lnTo>
                    <a:pt x="479270" y="826051"/>
                  </a:lnTo>
                  <a:lnTo>
                    <a:pt x="439456" y="826051"/>
                  </a:lnTo>
                  <a:lnTo>
                    <a:pt x="399505" y="826051"/>
                  </a:lnTo>
                  <a:lnTo>
                    <a:pt x="359555" y="826051"/>
                  </a:lnTo>
                  <a:lnTo>
                    <a:pt x="319604" y="826051"/>
                  </a:lnTo>
                  <a:lnTo>
                    <a:pt x="279654" y="825915"/>
                  </a:lnTo>
                  <a:lnTo>
                    <a:pt x="239839" y="825915"/>
                  </a:lnTo>
                  <a:lnTo>
                    <a:pt x="199889" y="825915"/>
                  </a:lnTo>
                  <a:lnTo>
                    <a:pt x="159938" y="825915"/>
                  </a:lnTo>
                  <a:lnTo>
                    <a:pt x="119988" y="825780"/>
                  </a:lnTo>
                  <a:lnTo>
                    <a:pt x="80037" y="825780"/>
                  </a:lnTo>
                  <a:lnTo>
                    <a:pt x="40223" y="825780"/>
                  </a:lnTo>
                  <a:lnTo>
                    <a:pt x="272" y="825780"/>
                  </a:lnTo>
                  <a:lnTo>
                    <a:pt x="272" y="800776"/>
                  </a:lnTo>
                  <a:lnTo>
                    <a:pt x="272" y="775774"/>
                  </a:lnTo>
                  <a:lnTo>
                    <a:pt x="272" y="750770"/>
                  </a:lnTo>
                  <a:lnTo>
                    <a:pt x="272" y="725632"/>
                  </a:lnTo>
                  <a:lnTo>
                    <a:pt x="272" y="700492"/>
                  </a:lnTo>
                  <a:lnTo>
                    <a:pt x="136" y="675354"/>
                  </a:lnTo>
                  <a:lnTo>
                    <a:pt x="136" y="650079"/>
                  </a:lnTo>
                  <a:lnTo>
                    <a:pt x="136" y="624804"/>
                  </a:lnTo>
                  <a:lnTo>
                    <a:pt x="136" y="599393"/>
                  </a:lnTo>
                  <a:lnTo>
                    <a:pt x="136" y="573982"/>
                  </a:lnTo>
                  <a:lnTo>
                    <a:pt x="136" y="548572"/>
                  </a:lnTo>
                  <a:lnTo>
                    <a:pt x="136" y="523025"/>
                  </a:lnTo>
                  <a:lnTo>
                    <a:pt x="136" y="497478"/>
                  </a:lnTo>
                  <a:lnTo>
                    <a:pt x="136" y="471796"/>
                  </a:lnTo>
                  <a:lnTo>
                    <a:pt x="136" y="446114"/>
                  </a:lnTo>
                  <a:lnTo>
                    <a:pt x="136" y="420295"/>
                  </a:lnTo>
                  <a:lnTo>
                    <a:pt x="136" y="394613"/>
                  </a:lnTo>
                  <a:lnTo>
                    <a:pt x="136" y="368659"/>
                  </a:lnTo>
                  <a:lnTo>
                    <a:pt x="136" y="342704"/>
                  </a:lnTo>
                  <a:lnTo>
                    <a:pt x="0" y="316750"/>
                  </a:lnTo>
                  <a:lnTo>
                    <a:pt x="0" y="290660"/>
                  </a:lnTo>
                  <a:lnTo>
                    <a:pt x="0" y="264570"/>
                  </a:lnTo>
                  <a:lnTo>
                    <a:pt x="0" y="238344"/>
                  </a:lnTo>
                  <a:lnTo>
                    <a:pt x="0" y="212118"/>
                  </a:lnTo>
                  <a:lnTo>
                    <a:pt x="0" y="185892"/>
                  </a:lnTo>
                  <a:lnTo>
                    <a:pt x="0" y="159530"/>
                  </a:lnTo>
                  <a:lnTo>
                    <a:pt x="0" y="133032"/>
                  </a:lnTo>
                  <a:lnTo>
                    <a:pt x="0" y="106535"/>
                  </a:lnTo>
                  <a:lnTo>
                    <a:pt x="0" y="80037"/>
                  </a:lnTo>
                  <a:lnTo>
                    <a:pt x="0" y="53403"/>
                  </a:lnTo>
                  <a:lnTo>
                    <a:pt x="0" y="26769"/>
                  </a:lnTo>
                  <a:lnTo>
                    <a:pt x="0" y="0"/>
                  </a:lnTo>
                  <a:lnTo>
                    <a:pt x="23916" y="0"/>
                  </a:lnTo>
                  <a:lnTo>
                    <a:pt x="47832" y="0"/>
                  </a:lnTo>
                  <a:lnTo>
                    <a:pt x="71748" y="0"/>
                  </a:lnTo>
                  <a:lnTo>
                    <a:pt x="95664" y="0"/>
                  </a:lnTo>
                  <a:lnTo>
                    <a:pt x="119580" y="0"/>
                  </a:lnTo>
                  <a:lnTo>
                    <a:pt x="143496" y="0"/>
                  </a:lnTo>
                  <a:lnTo>
                    <a:pt x="167412" y="0"/>
                  </a:lnTo>
                  <a:lnTo>
                    <a:pt x="191328" y="0"/>
                  </a:lnTo>
                  <a:lnTo>
                    <a:pt x="215244" y="0"/>
                  </a:lnTo>
                  <a:lnTo>
                    <a:pt x="239160" y="0"/>
                  </a:lnTo>
                  <a:lnTo>
                    <a:pt x="263075" y="0"/>
                  </a:lnTo>
                  <a:lnTo>
                    <a:pt x="286991" y="0"/>
                  </a:lnTo>
                  <a:lnTo>
                    <a:pt x="310907" y="0"/>
                  </a:lnTo>
                  <a:lnTo>
                    <a:pt x="334823" y="0"/>
                  </a:lnTo>
                  <a:lnTo>
                    <a:pt x="35873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100AAADD-3071-9AAA-37CD-5DBF4EC6EF37}"/>
                </a:ext>
              </a:extLst>
            </p:cNvPr>
            <p:cNvSpPr/>
            <p:nvPr/>
          </p:nvSpPr>
          <p:spPr>
            <a:xfrm>
              <a:off x="15640859" y="9021334"/>
              <a:ext cx="1081245" cy="468670"/>
            </a:xfrm>
            <a:custGeom>
              <a:avLst/>
              <a:gdLst>
                <a:gd name="connsiteX0" fmla="*/ 761369 w 1081245"/>
                <a:gd name="connsiteY0" fmla="*/ 16986 h 468670"/>
                <a:gd name="connsiteX1" fmla="*/ 768707 w 1081245"/>
                <a:gd name="connsiteY1" fmla="*/ 23100 h 468670"/>
                <a:gd name="connsiteX2" fmla="*/ 785964 w 1081245"/>
                <a:gd name="connsiteY2" fmla="*/ 30302 h 468670"/>
                <a:gd name="connsiteX3" fmla="*/ 793031 w 1081245"/>
                <a:gd name="connsiteY3" fmla="*/ 37640 h 468670"/>
                <a:gd name="connsiteX4" fmla="*/ 789905 w 1081245"/>
                <a:gd name="connsiteY4" fmla="*/ 45114 h 468670"/>
                <a:gd name="connsiteX5" fmla="*/ 789497 w 1081245"/>
                <a:gd name="connsiteY5" fmla="*/ 50549 h 468670"/>
                <a:gd name="connsiteX6" fmla="*/ 792759 w 1081245"/>
                <a:gd name="connsiteY6" fmla="*/ 55441 h 468670"/>
                <a:gd name="connsiteX7" fmla="*/ 815723 w 1081245"/>
                <a:gd name="connsiteY7" fmla="*/ 65225 h 468670"/>
                <a:gd name="connsiteX8" fmla="*/ 829856 w 1081245"/>
                <a:gd name="connsiteY8" fmla="*/ 79086 h 468670"/>
                <a:gd name="connsiteX9" fmla="*/ 838553 w 1081245"/>
                <a:gd name="connsiteY9" fmla="*/ 83298 h 468670"/>
                <a:gd name="connsiteX10" fmla="*/ 841134 w 1081245"/>
                <a:gd name="connsiteY10" fmla="*/ 84521 h 468670"/>
                <a:gd name="connsiteX11" fmla="*/ 847385 w 1081245"/>
                <a:gd name="connsiteY11" fmla="*/ 87918 h 468670"/>
                <a:gd name="connsiteX12" fmla="*/ 850239 w 1081245"/>
                <a:gd name="connsiteY12" fmla="*/ 92130 h 468670"/>
                <a:gd name="connsiteX13" fmla="*/ 848336 w 1081245"/>
                <a:gd name="connsiteY13" fmla="*/ 110747 h 468670"/>
                <a:gd name="connsiteX14" fmla="*/ 842357 w 1081245"/>
                <a:gd name="connsiteY14" fmla="*/ 119987 h 468670"/>
                <a:gd name="connsiteX15" fmla="*/ 832981 w 1081245"/>
                <a:gd name="connsiteY15" fmla="*/ 127053 h 468670"/>
                <a:gd name="connsiteX16" fmla="*/ 820751 w 1081245"/>
                <a:gd name="connsiteY16" fmla="*/ 139554 h 468670"/>
                <a:gd name="connsiteX17" fmla="*/ 817762 w 1081245"/>
                <a:gd name="connsiteY17" fmla="*/ 151105 h 468670"/>
                <a:gd name="connsiteX18" fmla="*/ 813957 w 1081245"/>
                <a:gd name="connsiteY18" fmla="*/ 172711 h 468670"/>
                <a:gd name="connsiteX19" fmla="*/ 819120 w 1081245"/>
                <a:gd name="connsiteY19" fmla="*/ 180049 h 468670"/>
                <a:gd name="connsiteX20" fmla="*/ 824420 w 1081245"/>
                <a:gd name="connsiteY20" fmla="*/ 181951 h 468670"/>
                <a:gd name="connsiteX21" fmla="*/ 840047 w 1081245"/>
                <a:gd name="connsiteY21" fmla="*/ 177059 h 468670"/>
                <a:gd name="connsiteX22" fmla="*/ 848064 w 1081245"/>
                <a:gd name="connsiteY22" fmla="*/ 179234 h 468670"/>
                <a:gd name="connsiteX23" fmla="*/ 866001 w 1081245"/>
                <a:gd name="connsiteY23" fmla="*/ 205188 h 468670"/>
                <a:gd name="connsiteX24" fmla="*/ 899430 w 1081245"/>
                <a:gd name="connsiteY24" fmla="*/ 215379 h 468670"/>
                <a:gd name="connsiteX25" fmla="*/ 911659 w 1081245"/>
                <a:gd name="connsiteY25" fmla="*/ 221766 h 468670"/>
                <a:gd name="connsiteX26" fmla="*/ 921579 w 1081245"/>
                <a:gd name="connsiteY26" fmla="*/ 235219 h 468670"/>
                <a:gd name="connsiteX27" fmla="*/ 936526 w 1081245"/>
                <a:gd name="connsiteY27" fmla="*/ 242964 h 468670"/>
                <a:gd name="connsiteX28" fmla="*/ 948077 w 1081245"/>
                <a:gd name="connsiteY28" fmla="*/ 254242 h 468670"/>
                <a:gd name="connsiteX29" fmla="*/ 948348 w 1081245"/>
                <a:gd name="connsiteY29" fmla="*/ 261581 h 468670"/>
                <a:gd name="connsiteX30" fmla="*/ 944272 w 1081245"/>
                <a:gd name="connsiteY30" fmla="*/ 270277 h 468670"/>
                <a:gd name="connsiteX31" fmla="*/ 942641 w 1081245"/>
                <a:gd name="connsiteY31" fmla="*/ 281963 h 468670"/>
                <a:gd name="connsiteX32" fmla="*/ 937749 w 1081245"/>
                <a:gd name="connsiteY32" fmla="*/ 289301 h 468670"/>
                <a:gd name="connsiteX33" fmla="*/ 925927 w 1081245"/>
                <a:gd name="connsiteY33" fmla="*/ 290116 h 468670"/>
                <a:gd name="connsiteX34" fmla="*/ 918725 w 1081245"/>
                <a:gd name="connsiteY34" fmla="*/ 288214 h 468670"/>
                <a:gd name="connsiteX35" fmla="*/ 880269 w 1081245"/>
                <a:gd name="connsiteY35" fmla="*/ 246905 h 468670"/>
                <a:gd name="connsiteX36" fmla="*/ 875649 w 1081245"/>
                <a:gd name="connsiteY36" fmla="*/ 243099 h 468670"/>
                <a:gd name="connsiteX37" fmla="*/ 861382 w 1081245"/>
                <a:gd name="connsiteY37" fmla="*/ 221494 h 468670"/>
                <a:gd name="connsiteX38" fmla="*/ 844667 w 1081245"/>
                <a:gd name="connsiteY38" fmla="*/ 209808 h 468670"/>
                <a:gd name="connsiteX39" fmla="*/ 839503 w 1081245"/>
                <a:gd name="connsiteY39" fmla="*/ 210079 h 468670"/>
                <a:gd name="connsiteX40" fmla="*/ 863283 w 1081245"/>
                <a:gd name="connsiteY40" fmla="*/ 231549 h 468670"/>
                <a:gd name="connsiteX41" fmla="*/ 872932 w 1081245"/>
                <a:gd name="connsiteY41" fmla="*/ 246497 h 468670"/>
                <a:gd name="connsiteX42" fmla="*/ 890053 w 1081245"/>
                <a:gd name="connsiteY42" fmla="*/ 267424 h 468670"/>
                <a:gd name="connsiteX43" fmla="*/ 902283 w 1081245"/>
                <a:gd name="connsiteY43" fmla="*/ 276256 h 468670"/>
                <a:gd name="connsiteX44" fmla="*/ 911252 w 1081245"/>
                <a:gd name="connsiteY44" fmla="*/ 290116 h 468670"/>
                <a:gd name="connsiteX45" fmla="*/ 919676 w 1081245"/>
                <a:gd name="connsiteY45" fmla="*/ 296639 h 468670"/>
                <a:gd name="connsiteX46" fmla="*/ 942505 w 1081245"/>
                <a:gd name="connsiteY46" fmla="*/ 305880 h 468670"/>
                <a:gd name="connsiteX47" fmla="*/ 934624 w 1081245"/>
                <a:gd name="connsiteY47" fmla="*/ 312538 h 468670"/>
                <a:gd name="connsiteX48" fmla="*/ 947262 w 1081245"/>
                <a:gd name="connsiteY48" fmla="*/ 318245 h 468670"/>
                <a:gd name="connsiteX49" fmla="*/ 949027 w 1081245"/>
                <a:gd name="connsiteY49" fmla="*/ 328572 h 468670"/>
                <a:gd name="connsiteX50" fmla="*/ 947805 w 1081245"/>
                <a:gd name="connsiteY50" fmla="*/ 340394 h 468670"/>
                <a:gd name="connsiteX51" fmla="*/ 930276 w 1081245"/>
                <a:gd name="connsiteY51" fmla="*/ 335774 h 468670"/>
                <a:gd name="connsiteX52" fmla="*/ 929732 w 1081245"/>
                <a:gd name="connsiteY52" fmla="*/ 344471 h 468670"/>
                <a:gd name="connsiteX53" fmla="*/ 931362 w 1081245"/>
                <a:gd name="connsiteY53" fmla="*/ 349634 h 468670"/>
                <a:gd name="connsiteX54" fmla="*/ 923617 w 1081245"/>
                <a:gd name="connsiteY54" fmla="*/ 353847 h 468670"/>
                <a:gd name="connsiteX55" fmla="*/ 912882 w 1081245"/>
                <a:gd name="connsiteY55" fmla="*/ 348140 h 468670"/>
                <a:gd name="connsiteX56" fmla="*/ 884890 w 1081245"/>
                <a:gd name="connsiteY56" fmla="*/ 316750 h 468670"/>
                <a:gd name="connsiteX57" fmla="*/ 885162 w 1081245"/>
                <a:gd name="connsiteY57" fmla="*/ 320963 h 468670"/>
                <a:gd name="connsiteX58" fmla="*/ 887471 w 1081245"/>
                <a:gd name="connsiteY58" fmla="*/ 325854 h 468670"/>
                <a:gd name="connsiteX59" fmla="*/ 903778 w 1081245"/>
                <a:gd name="connsiteY59" fmla="*/ 346101 h 468670"/>
                <a:gd name="connsiteX60" fmla="*/ 918318 w 1081245"/>
                <a:gd name="connsiteY60" fmla="*/ 358195 h 468670"/>
                <a:gd name="connsiteX61" fmla="*/ 930683 w 1081245"/>
                <a:gd name="connsiteY61" fmla="*/ 363631 h 468670"/>
                <a:gd name="connsiteX62" fmla="*/ 940195 w 1081245"/>
                <a:gd name="connsiteY62" fmla="*/ 373823 h 468670"/>
                <a:gd name="connsiteX63" fmla="*/ 943592 w 1081245"/>
                <a:gd name="connsiteY63" fmla="*/ 379937 h 468670"/>
                <a:gd name="connsiteX64" fmla="*/ 945766 w 1081245"/>
                <a:gd name="connsiteY64" fmla="*/ 389177 h 468670"/>
                <a:gd name="connsiteX65" fmla="*/ 938701 w 1081245"/>
                <a:gd name="connsiteY65" fmla="*/ 395428 h 468670"/>
                <a:gd name="connsiteX66" fmla="*/ 930683 w 1081245"/>
                <a:gd name="connsiteY66" fmla="*/ 398961 h 468670"/>
                <a:gd name="connsiteX67" fmla="*/ 922802 w 1081245"/>
                <a:gd name="connsiteY67" fmla="*/ 392710 h 468670"/>
                <a:gd name="connsiteX68" fmla="*/ 917095 w 1081245"/>
                <a:gd name="connsiteY68" fmla="*/ 386052 h 468670"/>
                <a:gd name="connsiteX69" fmla="*/ 904864 w 1081245"/>
                <a:gd name="connsiteY69" fmla="*/ 374773 h 468670"/>
                <a:gd name="connsiteX70" fmla="*/ 901196 w 1081245"/>
                <a:gd name="connsiteY70" fmla="*/ 362136 h 468670"/>
                <a:gd name="connsiteX71" fmla="*/ 891956 w 1081245"/>
                <a:gd name="connsiteY71" fmla="*/ 362815 h 468670"/>
                <a:gd name="connsiteX72" fmla="*/ 853092 w 1081245"/>
                <a:gd name="connsiteY72" fmla="*/ 346781 h 468670"/>
                <a:gd name="connsiteX73" fmla="*/ 821838 w 1081245"/>
                <a:gd name="connsiteY73" fmla="*/ 344879 h 468670"/>
                <a:gd name="connsiteX74" fmla="*/ 824828 w 1081245"/>
                <a:gd name="connsiteY74" fmla="*/ 348140 h 468670"/>
                <a:gd name="connsiteX75" fmla="*/ 828769 w 1081245"/>
                <a:gd name="connsiteY75" fmla="*/ 350314 h 468670"/>
                <a:gd name="connsiteX76" fmla="*/ 853636 w 1081245"/>
                <a:gd name="connsiteY76" fmla="*/ 354255 h 468670"/>
                <a:gd name="connsiteX77" fmla="*/ 863419 w 1081245"/>
                <a:gd name="connsiteY77" fmla="*/ 361592 h 468670"/>
                <a:gd name="connsiteX78" fmla="*/ 883802 w 1081245"/>
                <a:gd name="connsiteY78" fmla="*/ 368115 h 468670"/>
                <a:gd name="connsiteX79" fmla="*/ 895760 w 1081245"/>
                <a:gd name="connsiteY79" fmla="*/ 369881 h 468670"/>
                <a:gd name="connsiteX80" fmla="*/ 900652 w 1081245"/>
                <a:gd name="connsiteY80" fmla="*/ 389857 h 468670"/>
                <a:gd name="connsiteX81" fmla="*/ 917231 w 1081245"/>
                <a:gd name="connsiteY81" fmla="*/ 403581 h 468670"/>
                <a:gd name="connsiteX82" fmla="*/ 919404 w 1081245"/>
                <a:gd name="connsiteY82" fmla="*/ 413772 h 468670"/>
                <a:gd name="connsiteX83" fmla="*/ 930683 w 1081245"/>
                <a:gd name="connsiteY83" fmla="*/ 414860 h 468670"/>
                <a:gd name="connsiteX84" fmla="*/ 950523 w 1081245"/>
                <a:gd name="connsiteY84" fmla="*/ 404804 h 468670"/>
                <a:gd name="connsiteX85" fmla="*/ 963296 w 1081245"/>
                <a:gd name="connsiteY85" fmla="*/ 408337 h 468670"/>
                <a:gd name="connsiteX86" fmla="*/ 981776 w 1081245"/>
                <a:gd name="connsiteY86" fmla="*/ 411191 h 468670"/>
                <a:gd name="connsiteX87" fmla="*/ 985989 w 1081245"/>
                <a:gd name="connsiteY87" fmla="*/ 419208 h 468670"/>
                <a:gd name="connsiteX88" fmla="*/ 989114 w 1081245"/>
                <a:gd name="connsiteY88" fmla="*/ 434563 h 468670"/>
                <a:gd name="connsiteX89" fmla="*/ 995637 w 1081245"/>
                <a:gd name="connsiteY89" fmla="*/ 451821 h 468670"/>
                <a:gd name="connsiteX90" fmla="*/ 999849 w 1081245"/>
                <a:gd name="connsiteY90" fmla="*/ 468671 h 468670"/>
                <a:gd name="connsiteX91" fmla="*/ 995772 w 1081245"/>
                <a:gd name="connsiteY91" fmla="*/ 468671 h 468670"/>
                <a:gd name="connsiteX92" fmla="*/ 985853 w 1081245"/>
                <a:gd name="connsiteY92" fmla="*/ 468535 h 468670"/>
                <a:gd name="connsiteX93" fmla="*/ 954056 w 1081245"/>
                <a:gd name="connsiteY93" fmla="*/ 468263 h 468670"/>
                <a:gd name="connsiteX94" fmla="*/ 907718 w 1081245"/>
                <a:gd name="connsiteY94" fmla="*/ 467855 h 468670"/>
                <a:gd name="connsiteX95" fmla="*/ 861382 w 1081245"/>
                <a:gd name="connsiteY95" fmla="*/ 467447 h 468670"/>
                <a:gd name="connsiteX96" fmla="*/ 815044 w 1081245"/>
                <a:gd name="connsiteY96" fmla="*/ 467040 h 468670"/>
                <a:gd name="connsiteX97" fmla="*/ 768707 w 1081245"/>
                <a:gd name="connsiteY97" fmla="*/ 466632 h 468670"/>
                <a:gd name="connsiteX98" fmla="*/ 722370 w 1081245"/>
                <a:gd name="connsiteY98" fmla="*/ 466225 h 468670"/>
                <a:gd name="connsiteX99" fmla="*/ 676033 w 1081245"/>
                <a:gd name="connsiteY99" fmla="*/ 465817 h 468670"/>
                <a:gd name="connsiteX100" fmla="*/ 629695 w 1081245"/>
                <a:gd name="connsiteY100" fmla="*/ 465410 h 468670"/>
                <a:gd name="connsiteX101" fmla="*/ 583359 w 1081245"/>
                <a:gd name="connsiteY101" fmla="*/ 465002 h 468670"/>
                <a:gd name="connsiteX102" fmla="*/ 537022 w 1081245"/>
                <a:gd name="connsiteY102" fmla="*/ 464594 h 468670"/>
                <a:gd name="connsiteX103" fmla="*/ 490684 w 1081245"/>
                <a:gd name="connsiteY103" fmla="*/ 464186 h 468670"/>
                <a:gd name="connsiteX104" fmla="*/ 444347 w 1081245"/>
                <a:gd name="connsiteY104" fmla="*/ 463779 h 468670"/>
                <a:gd name="connsiteX105" fmla="*/ 398010 w 1081245"/>
                <a:gd name="connsiteY105" fmla="*/ 463371 h 468670"/>
                <a:gd name="connsiteX106" fmla="*/ 351673 w 1081245"/>
                <a:gd name="connsiteY106" fmla="*/ 462964 h 468670"/>
                <a:gd name="connsiteX107" fmla="*/ 305335 w 1081245"/>
                <a:gd name="connsiteY107" fmla="*/ 462556 h 468670"/>
                <a:gd name="connsiteX108" fmla="*/ 258999 w 1081245"/>
                <a:gd name="connsiteY108" fmla="*/ 462148 h 468670"/>
                <a:gd name="connsiteX109" fmla="*/ 256824 w 1081245"/>
                <a:gd name="connsiteY109" fmla="*/ 459702 h 468670"/>
                <a:gd name="connsiteX110" fmla="*/ 238616 w 1081245"/>
                <a:gd name="connsiteY110" fmla="*/ 459023 h 468670"/>
                <a:gd name="connsiteX111" fmla="*/ 225299 w 1081245"/>
                <a:gd name="connsiteY111" fmla="*/ 458479 h 468670"/>
                <a:gd name="connsiteX112" fmla="*/ 219320 w 1081245"/>
                <a:gd name="connsiteY112" fmla="*/ 461740 h 468670"/>
                <a:gd name="connsiteX113" fmla="*/ 192550 w 1081245"/>
                <a:gd name="connsiteY113" fmla="*/ 461604 h 468670"/>
                <a:gd name="connsiteX114" fmla="*/ 171216 w 1081245"/>
                <a:gd name="connsiteY114" fmla="*/ 461468 h 468670"/>
                <a:gd name="connsiteX115" fmla="*/ 135071 w 1081245"/>
                <a:gd name="connsiteY115" fmla="*/ 461332 h 468670"/>
                <a:gd name="connsiteX116" fmla="*/ 91044 w 1081245"/>
                <a:gd name="connsiteY116" fmla="*/ 461061 h 468670"/>
                <a:gd name="connsiteX117" fmla="*/ 28944 w 1081245"/>
                <a:gd name="connsiteY117" fmla="*/ 460789 h 468670"/>
                <a:gd name="connsiteX118" fmla="*/ 0 w 1081245"/>
                <a:gd name="connsiteY118" fmla="*/ 460653 h 468670"/>
                <a:gd name="connsiteX119" fmla="*/ 12909 w 1081245"/>
                <a:gd name="connsiteY119" fmla="*/ 453043 h 468670"/>
                <a:gd name="connsiteX120" fmla="*/ 32069 w 1081245"/>
                <a:gd name="connsiteY120" fmla="*/ 448560 h 468670"/>
                <a:gd name="connsiteX121" fmla="*/ 66176 w 1081245"/>
                <a:gd name="connsiteY121" fmla="*/ 435651 h 468670"/>
                <a:gd name="connsiteX122" fmla="*/ 79765 w 1081245"/>
                <a:gd name="connsiteY122" fmla="*/ 422469 h 468670"/>
                <a:gd name="connsiteX123" fmla="*/ 98925 w 1081245"/>
                <a:gd name="connsiteY123" fmla="*/ 412822 h 468670"/>
                <a:gd name="connsiteX124" fmla="*/ 106942 w 1081245"/>
                <a:gd name="connsiteY124" fmla="*/ 401271 h 468670"/>
                <a:gd name="connsiteX125" fmla="*/ 119716 w 1081245"/>
                <a:gd name="connsiteY125" fmla="*/ 390264 h 468670"/>
                <a:gd name="connsiteX126" fmla="*/ 124471 w 1081245"/>
                <a:gd name="connsiteY126" fmla="*/ 377763 h 468670"/>
                <a:gd name="connsiteX127" fmla="*/ 126238 w 1081245"/>
                <a:gd name="connsiteY127" fmla="*/ 375860 h 468670"/>
                <a:gd name="connsiteX128" fmla="*/ 147300 w 1081245"/>
                <a:gd name="connsiteY128" fmla="*/ 364582 h 468670"/>
                <a:gd name="connsiteX129" fmla="*/ 169449 w 1081245"/>
                <a:gd name="connsiteY129" fmla="*/ 350450 h 468670"/>
                <a:gd name="connsiteX130" fmla="*/ 217825 w 1081245"/>
                <a:gd name="connsiteY130" fmla="*/ 311451 h 468670"/>
                <a:gd name="connsiteX131" fmla="*/ 218776 w 1081245"/>
                <a:gd name="connsiteY131" fmla="*/ 316614 h 468670"/>
                <a:gd name="connsiteX132" fmla="*/ 217010 w 1081245"/>
                <a:gd name="connsiteY132" fmla="*/ 322185 h 468670"/>
                <a:gd name="connsiteX133" fmla="*/ 221087 w 1081245"/>
                <a:gd name="connsiteY133" fmla="*/ 328708 h 468670"/>
                <a:gd name="connsiteX134" fmla="*/ 224484 w 1081245"/>
                <a:gd name="connsiteY134" fmla="*/ 338900 h 468670"/>
                <a:gd name="connsiteX135" fmla="*/ 229240 w 1081245"/>
                <a:gd name="connsiteY135" fmla="*/ 345150 h 468670"/>
                <a:gd name="connsiteX136" fmla="*/ 235219 w 1081245"/>
                <a:gd name="connsiteY136" fmla="*/ 350178 h 468670"/>
                <a:gd name="connsiteX137" fmla="*/ 245138 w 1081245"/>
                <a:gd name="connsiteY137" fmla="*/ 354662 h 468670"/>
                <a:gd name="connsiteX138" fmla="*/ 256824 w 1081245"/>
                <a:gd name="connsiteY138" fmla="*/ 362544 h 468670"/>
                <a:gd name="connsiteX139" fmla="*/ 266065 w 1081245"/>
                <a:gd name="connsiteY139" fmla="*/ 364718 h 468670"/>
                <a:gd name="connsiteX140" fmla="*/ 269190 w 1081245"/>
                <a:gd name="connsiteY140" fmla="*/ 364446 h 468670"/>
                <a:gd name="connsiteX141" fmla="*/ 279382 w 1081245"/>
                <a:gd name="connsiteY141" fmla="*/ 356837 h 468670"/>
                <a:gd name="connsiteX142" fmla="*/ 287806 w 1081245"/>
                <a:gd name="connsiteY142" fmla="*/ 352760 h 468670"/>
                <a:gd name="connsiteX143" fmla="*/ 296639 w 1081245"/>
                <a:gd name="connsiteY143" fmla="*/ 344471 h 468670"/>
                <a:gd name="connsiteX144" fmla="*/ 312402 w 1081245"/>
                <a:gd name="connsiteY144" fmla="*/ 355749 h 468670"/>
                <a:gd name="connsiteX145" fmla="*/ 318653 w 1081245"/>
                <a:gd name="connsiteY145" fmla="*/ 355749 h 468670"/>
                <a:gd name="connsiteX146" fmla="*/ 334143 w 1081245"/>
                <a:gd name="connsiteY146" fmla="*/ 350858 h 468670"/>
                <a:gd name="connsiteX147" fmla="*/ 348683 w 1081245"/>
                <a:gd name="connsiteY147" fmla="*/ 349498 h 468670"/>
                <a:gd name="connsiteX148" fmla="*/ 352352 w 1081245"/>
                <a:gd name="connsiteY148" fmla="*/ 348004 h 468670"/>
                <a:gd name="connsiteX149" fmla="*/ 357788 w 1081245"/>
                <a:gd name="connsiteY149" fmla="*/ 343383 h 468670"/>
                <a:gd name="connsiteX150" fmla="*/ 357923 w 1081245"/>
                <a:gd name="connsiteY150" fmla="*/ 334007 h 468670"/>
                <a:gd name="connsiteX151" fmla="*/ 359147 w 1081245"/>
                <a:gd name="connsiteY151" fmla="*/ 331561 h 468670"/>
                <a:gd name="connsiteX152" fmla="*/ 361592 w 1081245"/>
                <a:gd name="connsiteY152" fmla="*/ 330475 h 468670"/>
                <a:gd name="connsiteX153" fmla="*/ 364446 w 1081245"/>
                <a:gd name="connsiteY153" fmla="*/ 330203 h 468670"/>
                <a:gd name="connsiteX154" fmla="*/ 370969 w 1081245"/>
                <a:gd name="connsiteY154" fmla="*/ 333600 h 468670"/>
                <a:gd name="connsiteX155" fmla="*/ 377356 w 1081245"/>
                <a:gd name="connsiteY155" fmla="*/ 333736 h 468670"/>
                <a:gd name="connsiteX156" fmla="*/ 404533 w 1081245"/>
                <a:gd name="connsiteY156" fmla="*/ 322865 h 468670"/>
                <a:gd name="connsiteX157" fmla="*/ 406571 w 1081245"/>
                <a:gd name="connsiteY157" fmla="*/ 323681 h 468670"/>
                <a:gd name="connsiteX158" fmla="*/ 409968 w 1081245"/>
                <a:gd name="connsiteY158" fmla="*/ 328708 h 468670"/>
                <a:gd name="connsiteX159" fmla="*/ 421926 w 1081245"/>
                <a:gd name="connsiteY159" fmla="*/ 322321 h 468670"/>
                <a:gd name="connsiteX160" fmla="*/ 428992 w 1081245"/>
                <a:gd name="connsiteY160" fmla="*/ 316342 h 468670"/>
                <a:gd name="connsiteX161" fmla="*/ 432117 w 1081245"/>
                <a:gd name="connsiteY161" fmla="*/ 307374 h 468670"/>
                <a:gd name="connsiteX162" fmla="*/ 437960 w 1081245"/>
                <a:gd name="connsiteY162" fmla="*/ 298541 h 468670"/>
                <a:gd name="connsiteX163" fmla="*/ 436738 w 1081245"/>
                <a:gd name="connsiteY163" fmla="*/ 294601 h 468670"/>
                <a:gd name="connsiteX164" fmla="*/ 432933 w 1081245"/>
                <a:gd name="connsiteY164" fmla="*/ 289437 h 468670"/>
                <a:gd name="connsiteX165" fmla="*/ 437960 w 1081245"/>
                <a:gd name="connsiteY165" fmla="*/ 277479 h 468670"/>
                <a:gd name="connsiteX166" fmla="*/ 445299 w 1081245"/>
                <a:gd name="connsiteY166" fmla="*/ 265657 h 468670"/>
                <a:gd name="connsiteX167" fmla="*/ 473019 w 1081245"/>
                <a:gd name="connsiteY167" fmla="*/ 229783 h 468670"/>
                <a:gd name="connsiteX168" fmla="*/ 481852 w 1081245"/>
                <a:gd name="connsiteY168" fmla="*/ 208041 h 468670"/>
                <a:gd name="connsiteX169" fmla="*/ 493402 w 1081245"/>
                <a:gd name="connsiteY169" fmla="*/ 194045 h 468670"/>
                <a:gd name="connsiteX170" fmla="*/ 497206 w 1081245"/>
                <a:gd name="connsiteY170" fmla="*/ 182902 h 468670"/>
                <a:gd name="connsiteX171" fmla="*/ 505903 w 1081245"/>
                <a:gd name="connsiteY171" fmla="*/ 171895 h 468670"/>
                <a:gd name="connsiteX172" fmla="*/ 511882 w 1081245"/>
                <a:gd name="connsiteY172" fmla="*/ 149067 h 468670"/>
                <a:gd name="connsiteX173" fmla="*/ 515552 w 1081245"/>
                <a:gd name="connsiteY173" fmla="*/ 144447 h 468670"/>
                <a:gd name="connsiteX174" fmla="*/ 520851 w 1081245"/>
                <a:gd name="connsiteY174" fmla="*/ 143632 h 468670"/>
                <a:gd name="connsiteX175" fmla="*/ 526286 w 1081245"/>
                <a:gd name="connsiteY175" fmla="*/ 146485 h 468670"/>
                <a:gd name="connsiteX176" fmla="*/ 530227 w 1081245"/>
                <a:gd name="connsiteY176" fmla="*/ 150697 h 468670"/>
                <a:gd name="connsiteX177" fmla="*/ 532809 w 1081245"/>
                <a:gd name="connsiteY177" fmla="*/ 157491 h 468670"/>
                <a:gd name="connsiteX178" fmla="*/ 546805 w 1081245"/>
                <a:gd name="connsiteY178" fmla="*/ 163470 h 468670"/>
                <a:gd name="connsiteX179" fmla="*/ 558491 w 1081245"/>
                <a:gd name="connsiteY179" fmla="*/ 164150 h 468670"/>
                <a:gd name="connsiteX180" fmla="*/ 566645 w 1081245"/>
                <a:gd name="connsiteY180" fmla="*/ 159802 h 468670"/>
                <a:gd name="connsiteX181" fmla="*/ 571401 w 1081245"/>
                <a:gd name="connsiteY181" fmla="*/ 151784 h 468670"/>
                <a:gd name="connsiteX182" fmla="*/ 577788 w 1081245"/>
                <a:gd name="connsiteY182" fmla="*/ 136701 h 468670"/>
                <a:gd name="connsiteX183" fmla="*/ 583902 w 1081245"/>
                <a:gd name="connsiteY183" fmla="*/ 127732 h 468670"/>
                <a:gd name="connsiteX184" fmla="*/ 587843 w 1081245"/>
                <a:gd name="connsiteY184" fmla="*/ 116454 h 468670"/>
                <a:gd name="connsiteX185" fmla="*/ 591919 w 1081245"/>
                <a:gd name="connsiteY185" fmla="*/ 108709 h 468670"/>
                <a:gd name="connsiteX186" fmla="*/ 598170 w 1081245"/>
                <a:gd name="connsiteY186" fmla="*/ 103816 h 468670"/>
                <a:gd name="connsiteX187" fmla="*/ 613933 w 1081245"/>
                <a:gd name="connsiteY187" fmla="*/ 104088 h 468670"/>
                <a:gd name="connsiteX188" fmla="*/ 622086 w 1081245"/>
                <a:gd name="connsiteY188" fmla="*/ 97158 h 468670"/>
                <a:gd name="connsiteX189" fmla="*/ 628337 w 1081245"/>
                <a:gd name="connsiteY189" fmla="*/ 89277 h 468670"/>
                <a:gd name="connsiteX190" fmla="*/ 632142 w 1081245"/>
                <a:gd name="connsiteY190" fmla="*/ 86695 h 468670"/>
                <a:gd name="connsiteX191" fmla="*/ 636626 w 1081245"/>
                <a:gd name="connsiteY191" fmla="*/ 87103 h 468670"/>
                <a:gd name="connsiteX192" fmla="*/ 650893 w 1081245"/>
                <a:gd name="connsiteY192" fmla="*/ 74465 h 468670"/>
                <a:gd name="connsiteX193" fmla="*/ 669646 w 1081245"/>
                <a:gd name="connsiteY193" fmla="*/ 47967 h 468670"/>
                <a:gd name="connsiteX194" fmla="*/ 673723 w 1081245"/>
                <a:gd name="connsiteY194" fmla="*/ 31254 h 468670"/>
                <a:gd name="connsiteX195" fmla="*/ 678615 w 1081245"/>
                <a:gd name="connsiteY195" fmla="*/ 19160 h 468670"/>
                <a:gd name="connsiteX196" fmla="*/ 680517 w 1081245"/>
                <a:gd name="connsiteY196" fmla="*/ 6794 h 468670"/>
                <a:gd name="connsiteX197" fmla="*/ 684186 w 1081245"/>
                <a:gd name="connsiteY197" fmla="*/ 0 h 468670"/>
                <a:gd name="connsiteX198" fmla="*/ 700764 w 1081245"/>
                <a:gd name="connsiteY198" fmla="*/ 13453 h 468670"/>
                <a:gd name="connsiteX199" fmla="*/ 710276 w 1081245"/>
                <a:gd name="connsiteY199" fmla="*/ 21198 h 468670"/>
                <a:gd name="connsiteX200" fmla="*/ 732018 w 1081245"/>
                <a:gd name="connsiteY200" fmla="*/ 38863 h 468670"/>
                <a:gd name="connsiteX201" fmla="*/ 746422 w 1081245"/>
                <a:gd name="connsiteY201" fmla="*/ 50549 h 468670"/>
                <a:gd name="connsiteX202" fmla="*/ 752129 w 1081245"/>
                <a:gd name="connsiteY202" fmla="*/ 37097 h 468670"/>
                <a:gd name="connsiteX203" fmla="*/ 761369 w 1081245"/>
                <a:gd name="connsiteY203" fmla="*/ 16986 h 468670"/>
                <a:gd name="connsiteX204" fmla="*/ 1077848 w 1081245"/>
                <a:gd name="connsiteY204" fmla="*/ 230598 h 468670"/>
                <a:gd name="connsiteX205" fmla="*/ 1081245 w 1081245"/>
                <a:gd name="connsiteY205" fmla="*/ 230191 h 468670"/>
                <a:gd name="connsiteX206" fmla="*/ 1081245 w 1081245"/>
                <a:gd name="connsiteY206" fmla="*/ 230191 h 468670"/>
                <a:gd name="connsiteX207" fmla="*/ 1067520 w 1081245"/>
                <a:gd name="connsiteY207" fmla="*/ 254786 h 468670"/>
                <a:gd name="connsiteX208" fmla="*/ 1061677 w 1081245"/>
                <a:gd name="connsiteY208" fmla="*/ 257368 h 468670"/>
                <a:gd name="connsiteX209" fmla="*/ 1077848 w 1081245"/>
                <a:gd name="connsiteY209" fmla="*/ 230598 h 468670"/>
                <a:gd name="connsiteX210" fmla="*/ 1025803 w 1081245"/>
                <a:gd name="connsiteY210" fmla="*/ 244187 h 468670"/>
                <a:gd name="connsiteX211" fmla="*/ 1030831 w 1081245"/>
                <a:gd name="connsiteY211" fmla="*/ 236849 h 468670"/>
                <a:gd name="connsiteX212" fmla="*/ 1050127 w 1081245"/>
                <a:gd name="connsiteY212" fmla="*/ 234267 h 468670"/>
                <a:gd name="connsiteX213" fmla="*/ 1062085 w 1081245"/>
                <a:gd name="connsiteY213" fmla="*/ 232637 h 468670"/>
                <a:gd name="connsiteX214" fmla="*/ 1033821 w 1081245"/>
                <a:gd name="connsiteY214" fmla="*/ 296095 h 468670"/>
                <a:gd name="connsiteX215" fmla="*/ 1035043 w 1081245"/>
                <a:gd name="connsiteY215" fmla="*/ 307781 h 468670"/>
                <a:gd name="connsiteX216" fmla="*/ 1029337 w 1081245"/>
                <a:gd name="connsiteY216" fmla="*/ 311587 h 468670"/>
                <a:gd name="connsiteX217" fmla="*/ 1020776 w 1081245"/>
                <a:gd name="connsiteY217" fmla="*/ 314576 h 468670"/>
                <a:gd name="connsiteX218" fmla="*/ 1012079 w 1081245"/>
                <a:gd name="connsiteY218" fmla="*/ 321506 h 468670"/>
                <a:gd name="connsiteX219" fmla="*/ 1006372 w 1081245"/>
                <a:gd name="connsiteY219" fmla="*/ 329116 h 468670"/>
                <a:gd name="connsiteX220" fmla="*/ 1001072 w 1081245"/>
                <a:gd name="connsiteY220" fmla="*/ 349770 h 468670"/>
                <a:gd name="connsiteX221" fmla="*/ 990745 w 1081245"/>
                <a:gd name="connsiteY221" fmla="*/ 372871 h 468670"/>
                <a:gd name="connsiteX222" fmla="*/ 984358 w 1081245"/>
                <a:gd name="connsiteY222" fmla="*/ 363223 h 468670"/>
                <a:gd name="connsiteX223" fmla="*/ 982728 w 1081245"/>
                <a:gd name="connsiteY223" fmla="*/ 354934 h 468670"/>
                <a:gd name="connsiteX224" fmla="*/ 985581 w 1081245"/>
                <a:gd name="connsiteY224" fmla="*/ 333328 h 468670"/>
                <a:gd name="connsiteX225" fmla="*/ 996724 w 1081245"/>
                <a:gd name="connsiteY225" fmla="*/ 297862 h 468670"/>
                <a:gd name="connsiteX226" fmla="*/ 1008954 w 1081245"/>
                <a:gd name="connsiteY226" fmla="*/ 275712 h 468670"/>
                <a:gd name="connsiteX227" fmla="*/ 1018330 w 1081245"/>
                <a:gd name="connsiteY227" fmla="*/ 265249 h 468670"/>
                <a:gd name="connsiteX228" fmla="*/ 1025803 w 1081245"/>
                <a:gd name="connsiteY228" fmla="*/ 244187 h 46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</a:cxnLst>
              <a:rect l="l" t="t" r="r" b="b"/>
              <a:pathLst>
                <a:path w="1081245" h="468670">
                  <a:moveTo>
                    <a:pt x="761369" y="16986"/>
                  </a:moveTo>
                  <a:lnTo>
                    <a:pt x="768707" y="23100"/>
                  </a:lnTo>
                  <a:lnTo>
                    <a:pt x="785964" y="30302"/>
                  </a:lnTo>
                  <a:lnTo>
                    <a:pt x="793031" y="37640"/>
                  </a:lnTo>
                  <a:lnTo>
                    <a:pt x="789905" y="45114"/>
                  </a:lnTo>
                  <a:lnTo>
                    <a:pt x="789497" y="50549"/>
                  </a:lnTo>
                  <a:lnTo>
                    <a:pt x="792759" y="55441"/>
                  </a:lnTo>
                  <a:lnTo>
                    <a:pt x="815723" y="65225"/>
                  </a:lnTo>
                  <a:lnTo>
                    <a:pt x="829856" y="79086"/>
                  </a:lnTo>
                  <a:lnTo>
                    <a:pt x="838553" y="83298"/>
                  </a:lnTo>
                  <a:lnTo>
                    <a:pt x="841134" y="84521"/>
                  </a:lnTo>
                  <a:lnTo>
                    <a:pt x="847385" y="87918"/>
                  </a:lnTo>
                  <a:lnTo>
                    <a:pt x="850239" y="92130"/>
                  </a:lnTo>
                  <a:lnTo>
                    <a:pt x="848336" y="110747"/>
                  </a:lnTo>
                  <a:lnTo>
                    <a:pt x="842357" y="119987"/>
                  </a:lnTo>
                  <a:lnTo>
                    <a:pt x="832981" y="127053"/>
                  </a:lnTo>
                  <a:lnTo>
                    <a:pt x="820751" y="139554"/>
                  </a:lnTo>
                  <a:lnTo>
                    <a:pt x="817762" y="151105"/>
                  </a:lnTo>
                  <a:lnTo>
                    <a:pt x="813957" y="172711"/>
                  </a:lnTo>
                  <a:lnTo>
                    <a:pt x="819120" y="180049"/>
                  </a:lnTo>
                  <a:lnTo>
                    <a:pt x="824420" y="181951"/>
                  </a:lnTo>
                  <a:lnTo>
                    <a:pt x="840047" y="177059"/>
                  </a:lnTo>
                  <a:lnTo>
                    <a:pt x="848064" y="179234"/>
                  </a:lnTo>
                  <a:lnTo>
                    <a:pt x="866001" y="205188"/>
                  </a:lnTo>
                  <a:lnTo>
                    <a:pt x="899430" y="215379"/>
                  </a:lnTo>
                  <a:lnTo>
                    <a:pt x="911659" y="221766"/>
                  </a:lnTo>
                  <a:lnTo>
                    <a:pt x="921579" y="235219"/>
                  </a:lnTo>
                  <a:lnTo>
                    <a:pt x="936526" y="242964"/>
                  </a:lnTo>
                  <a:lnTo>
                    <a:pt x="948077" y="254242"/>
                  </a:lnTo>
                  <a:lnTo>
                    <a:pt x="948348" y="261581"/>
                  </a:lnTo>
                  <a:lnTo>
                    <a:pt x="944272" y="270277"/>
                  </a:lnTo>
                  <a:lnTo>
                    <a:pt x="942641" y="281963"/>
                  </a:lnTo>
                  <a:lnTo>
                    <a:pt x="937749" y="289301"/>
                  </a:lnTo>
                  <a:lnTo>
                    <a:pt x="925927" y="290116"/>
                  </a:lnTo>
                  <a:lnTo>
                    <a:pt x="918725" y="288214"/>
                  </a:lnTo>
                  <a:lnTo>
                    <a:pt x="880269" y="246905"/>
                  </a:lnTo>
                  <a:lnTo>
                    <a:pt x="875649" y="243099"/>
                  </a:lnTo>
                  <a:lnTo>
                    <a:pt x="861382" y="221494"/>
                  </a:lnTo>
                  <a:lnTo>
                    <a:pt x="844667" y="209808"/>
                  </a:lnTo>
                  <a:lnTo>
                    <a:pt x="839503" y="210079"/>
                  </a:lnTo>
                  <a:lnTo>
                    <a:pt x="863283" y="231549"/>
                  </a:lnTo>
                  <a:lnTo>
                    <a:pt x="872932" y="246497"/>
                  </a:lnTo>
                  <a:lnTo>
                    <a:pt x="890053" y="267424"/>
                  </a:lnTo>
                  <a:lnTo>
                    <a:pt x="902283" y="276256"/>
                  </a:lnTo>
                  <a:lnTo>
                    <a:pt x="911252" y="290116"/>
                  </a:lnTo>
                  <a:lnTo>
                    <a:pt x="919676" y="296639"/>
                  </a:lnTo>
                  <a:lnTo>
                    <a:pt x="942505" y="305880"/>
                  </a:lnTo>
                  <a:lnTo>
                    <a:pt x="934624" y="312538"/>
                  </a:lnTo>
                  <a:lnTo>
                    <a:pt x="947262" y="318245"/>
                  </a:lnTo>
                  <a:lnTo>
                    <a:pt x="949027" y="328572"/>
                  </a:lnTo>
                  <a:lnTo>
                    <a:pt x="947805" y="340394"/>
                  </a:lnTo>
                  <a:lnTo>
                    <a:pt x="930276" y="335774"/>
                  </a:lnTo>
                  <a:lnTo>
                    <a:pt x="929732" y="344471"/>
                  </a:lnTo>
                  <a:lnTo>
                    <a:pt x="931362" y="349634"/>
                  </a:lnTo>
                  <a:lnTo>
                    <a:pt x="923617" y="353847"/>
                  </a:lnTo>
                  <a:lnTo>
                    <a:pt x="912882" y="348140"/>
                  </a:lnTo>
                  <a:lnTo>
                    <a:pt x="884890" y="316750"/>
                  </a:lnTo>
                  <a:lnTo>
                    <a:pt x="885162" y="320963"/>
                  </a:lnTo>
                  <a:lnTo>
                    <a:pt x="887471" y="325854"/>
                  </a:lnTo>
                  <a:lnTo>
                    <a:pt x="903778" y="346101"/>
                  </a:lnTo>
                  <a:lnTo>
                    <a:pt x="918318" y="358195"/>
                  </a:lnTo>
                  <a:lnTo>
                    <a:pt x="930683" y="363631"/>
                  </a:lnTo>
                  <a:lnTo>
                    <a:pt x="940195" y="373823"/>
                  </a:lnTo>
                  <a:lnTo>
                    <a:pt x="943592" y="379937"/>
                  </a:lnTo>
                  <a:lnTo>
                    <a:pt x="945766" y="389177"/>
                  </a:lnTo>
                  <a:lnTo>
                    <a:pt x="938701" y="395428"/>
                  </a:lnTo>
                  <a:lnTo>
                    <a:pt x="930683" y="398961"/>
                  </a:lnTo>
                  <a:lnTo>
                    <a:pt x="922802" y="392710"/>
                  </a:lnTo>
                  <a:lnTo>
                    <a:pt x="917095" y="386052"/>
                  </a:lnTo>
                  <a:lnTo>
                    <a:pt x="904864" y="374773"/>
                  </a:lnTo>
                  <a:lnTo>
                    <a:pt x="901196" y="362136"/>
                  </a:lnTo>
                  <a:lnTo>
                    <a:pt x="891956" y="362815"/>
                  </a:lnTo>
                  <a:lnTo>
                    <a:pt x="853092" y="346781"/>
                  </a:lnTo>
                  <a:lnTo>
                    <a:pt x="821838" y="344879"/>
                  </a:lnTo>
                  <a:lnTo>
                    <a:pt x="824828" y="348140"/>
                  </a:lnTo>
                  <a:lnTo>
                    <a:pt x="828769" y="350314"/>
                  </a:lnTo>
                  <a:lnTo>
                    <a:pt x="853636" y="354255"/>
                  </a:lnTo>
                  <a:lnTo>
                    <a:pt x="863419" y="361592"/>
                  </a:lnTo>
                  <a:lnTo>
                    <a:pt x="883802" y="368115"/>
                  </a:lnTo>
                  <a:lnTo>
                    <a:pt x="895760" y="369881"/>
                  </a:lnTo>
                  <a:lnTo>
                    <a:pt x="900652" y="389857"/>
                  </a:lnTo>
                  <a:lnTo>
                    <a:pt x="917231" y="403581"/>
                  </a:lnTo>
                  <a:lnTo>
                    <a:pt x="919404" y="413772"/>
                  </a:lnTo>
                  <a:lnTo>
                    <a:pt x="930683" y="414860"/>
                  </a:lnTo>
                  <a:lnTo>
                    <a:pt x="950523" y="404804"/>
                  </a:lnTo>
                  <a:lnTo>
                    <a:pt x="963296" y="408337"/>
                  </a:lnTo>
                  <a:lnTo>
                    <a:pt x="981776" y="411191"/>
                  </a:lnTo>
                  <a:lnTo>
                    <a:pt x="985989" y="419208"/>
                  </a:lnTo>
                  <a:lnTo>
                    <a:pt x="989114" y="434563"/>
                  </a:lnTo>
                  <a:lnTo>
                    <a:pt x="995637" y="451821"/>
                  </a:lnTo>
                  <a:lnTo>
                    <a:pt x="999849" y="468671"/>
                  </a:lnTo>
                  <a:lnTo>
                    <a:pt x="995772" y="468671"/>
                  </a:lnTo>
                  <a:lnTo>
                    <a:pt x="985853" y="468535"/>
                  </a:lnTo>
                  <a:lnTo>
                    <a:pt x="954056" y="468263"/>
                  </a:lnTo>
                  <a:lnTo>
                    <a:pt x="907718" y="467855"/>
                  </a:lnTo>
                  <a:lnTo>
                    <a:pt x="861382" y="467447"/>
                  </a:lnTo>
                  <a:lnTo>
                    <a:pt x="815044" y="467040"/>
                  </a:lnTo>
                  <a:lnTo>
                    <a:pt x="768707" y="466632"/>
                  </a:lnTo>
                  <a:lnTo>
                    <a:pt x="722370" y="466225"/>
                  </a:lnTo>
                  <a:lnTo>
                    <a:pt x="676033" y="465817"/>
                  </a:lnTo>
                  <a:lnTo>
                    <a:pt x="629695" y="465410"/>
                  </a:lnTo>
                  <a:lnTo>
                    <a:pt x="583359" y="465002"/>
                  </a:lnTo>
                  <a:lnTo>
                    <a:pt x="537022" y="464594"/>
                  </a:lnTo>
                  <a:lnTo>
                    <a:pt x="490684" y="464186"/>
                  </a:lnTo>
                  <a:lnTo>
                    <a:pt x="444347" y="463779"/>
                  </a:lnTo>
                  <a:lnTo>
                    <a:pt x="398010" y="463371"/>
                  </a:lnTo>
                  <a:lnTo>
                    <a:pt x="351673" y="462964"/>
                  </a:lnTo>
                  <a:lnTo>
                    <a:pt x="305335" y="462556"/>
                  </a:lnTo>
                  <a:lnTo>
                    <a:pt x="258999" y="462148"/>
                  </a:lnTo>
                  <a:lnTo>
                    <a:pt x="256824" y="459702"/>
                  </a:lnTo>
                  <a:lnTo>
                    <a:pt x="238616" y="459023"/>
                  </a:lnTo>
                  <a:lnTo>
                    <a:pt x="225299" y="458479"/>
                  </a:lnTo>
                  <a:lnTo>
                    <a:pt x="219320" y="461740"/>
                  </a:lnTo>
                  <a:lnTo>
                    <a:pt x="192550" y="461604"/>
                  </a:lnTo>
                  <a:lnTo>
                    <a:pt x="171216" y="461468"/>
                  </a:lnTo>
                  <a:lnTo>
                    <a:pt x="135071" y="461332"/>
                  </a:lnTo>
                  <a:lnTo>
                    <a:pt x="91044" y="461061"/>
                  </a:lnTo>
                  <a:lnTo>
                    <a:pt x="28944" y="460789"/>
                  </a:lnTo>
                  <a:lnTo>
                    <a:pt x="0" y="460653"/>
                  </a:lnTo>
                  <a:lnTo>
                    <a:pt x="12909" y="453043"/>
                  </a:lnTo>
                  <a:lnTo>
                    <a:pt x="32069" y="448560"/>
                  </a:lnTo>
                  <a:lnTo>
                    <a:pt x="66176" y="435651"/>
                  </a:lnTo>
                  <a:lnTo>
                    <a:pt x="79765" y="422469"/>
                  </a:lnTo>
                  <a:lnTo>
                    <a:pt x="98925" y="412822"/>
                  </a:lnTo>
                  <a:lnTo>
                    <a:pt x="106942" y="401271"/>
                  </a:lnTo>
                  <a:lnTo>
                    <a:pt x="119716" y="390264"/>
                  </a:lnTo>
                  <a:lnTo>
                    <a:pt x="124471" y="377763"/>
                  </a:lnTo>
                  <a:lnTo>
                    <a:pt x="126238" y="375860"/>
                  </a:lnTo>
                  <a:lnTo>
                    <a:pt x="147300" y="364582"/>
                  </a:lnTo>
                  <a:lnTo>
                    <a:pt x="169449" y="350450"/>
                  </a:lnTo>
                  <a:lnTo>
                    <a:pt x="217825" y="311451"/>
                  </a:lnTo>
                  <a:lnTo>
                    <a:pt x="218776" y="316614"/>
                  </a:lnTo>
                  <a:lnTo>
                    <a:pt x="217010" y="322185"/>
                  </a:lnTo>
                  <a:lnTo>
                    <a:pt x="221087" y="328708"/>
                  </a:lnTo>
                  <a:lnTo>
                    <a:pt x="224484" y="338900"/>
                  </a:lnTo>
                  <a:lnTo>
                    <a:pt x="229240" y="345150"/>
                  </a:lnTo>
                  <a:lnTo>
                    <a:pt x="235219" y="350178"/>
                  </a:lnTo>
                  <a:lnTo>
                    <a:pt x="245138" y="354662"/>
                  </a:lnTo>
                  <a:lnTo>
                    <a:pt x="256824" y="362544"/>
                  </a:lnTo>
                  <a:lnTo>
                    <a:pt x="266065" y="364718"/>
                  </a:lnTo>
                  <a:lnTo>
                    <a:pt x="269190" y="364446"/>
                  </a:lnTo>
                  <a:lnTo>
                    <a:pt x="279382" y="356837"/>
                  </a:lnTo>
                  <a:lnTo>
                    <a:pt x="287806" y="352760"/>
                  </a:lnTo>
                  <a:lnTo>
                    <a:pt x="296639" y="344471"/>
                  </a:lnTo>
                  <a:lnTo>
                    <a:pt x="312402" y="355749"/>
                  </a:lnTo>
                  <a:lnTo>
                    <a:pt x="318653" y="355749"/>
                  </a:lnTo>
                  <a:lnTo>
                    <a:pt x="334143" y="350858"/>
                  </a:lnTo>
                  <a:lnTo>
                    <a:pt x="348683" y="349498"/>
                  </a:lnTo>
                  <a:lnTo>
                    <a:pt x="352352" y="348004"/>
                  </a:lnTo>
                  <a:lnTo>
                    <a:pt x="357788" y="343383"/>
                  </a:lnTo>
                  <a:lnTo>
                    <a:pt x="357923" y="334007"/>
                  </a:lnTo>
                  <a:lnTo>
                    <a:pt x="359147" y="331561"/>
                  </a:lnTo>
                  <a:lnTo>
                    <a:pt x="361592" y="330475"/>
                  </a:lnTo>
                  <a:lnTo>
                    <a:pt x="364446" y="330203"/>
                  </a:lnTo>
                  <a:lnTo>
                    <a:pt x="370969" y="333600"/>
                  </a:lnTo>
                  <a:lnTo>
                    <a:pt x="377356" y="333736"/>
                  </a:lnTo>
                  <a:lnTo>
                    <a:pt x="404533" y="322865"/>
                  </a:lnTo>
                  <a:lnTo>
                    <a:pt x="406571" y="323681"/>
                  </a:lnTo>
                  <a:lnTo>
                    <a:pt x="409968" y="328708"/>
                  </a:lnTo>
                  <a:lnTo>
                    <a:pt x="421926" y="322321"/>
                  </a:lnTo>
                  <a:lnTo>
                    <a:pt x="428992" y="316342"/>
                  </a:lnTo>
                  <a:lnTo>
                    <a:pt x="432117" y="307374"/>
                  </a:lnTo>
                  <a:lnTo>
                    <a:pt x="437960" y="298541"/>
                  </a:lnTo>
                  <a:lnTo>
                    <a:pt x="436738" y="294601"/>
                  </a:lnTo>
                  <a:lnTo>
                    <a:pt x="432933" y="289437"/>
                  </a:lnTo>
                  <a:lnTo>
                    <a:pt x="437960" y="277479"/>
                  </a:lnTo>
                  <a:lnTo>
                    <a:pt x="445299" y="265657"/>
                  </a:lnTo>
                  <a:lnTo>
                    <a:pt x="473019" y="229783"/>
                  </a:lnTo>
                  <a:lnTo>
                    <a:pt x="481852" y="208041"/>
                  </a:lnTo>
                  <a:lnTo>
                    <a:pt x="493402" y="194045"/>
                  </a:lnTo>
                  <a:lnTo>
                    <a:pt x="497206" y="182902"/>
                  </a:lnTo>
                  <a:lnTo>
                    <a:pt x="505903" y="171895"/>
                  </a:lnTo>
                  <a:lnTo>
                    <a:pt x="511882" y="149067"/>
                  </a:lnTo>
                  <a:lnTo>
                    <a:pt x="515552" y="144447"/>
                  </a:lnTo>
                  <a:lnTo>
                    <a:pt x="520851" y="143632"/>
                  </a:lnTo>
                  <a:lnTo>
                    <a:pt x="526286" y="146485"/>
                  </a:lnTo>
                  <a:lnTo>
                    <a:pt x="530227" y="150697"/>
                  </a:lnTo>
                  <a:lnTo>
                    <a:pt x="532809" y="157491"/>
                  </a:lnTo>
                  <a:lnTo>
                    <a:pt x="546805" y="163470"/>
                  </a:lnTo>
                  <a:lnTo>
                    <a:pt x="558491" y="164150"/>
                  </a:lnTo>
                  <a:lnTo>
                    <a:pt x="566645" y="159802"/>
                  </a:lnTo>
                  <a:lnTo>
                    <a:pt x="571401" y="151784"/>
                  </a:lnTo>
                  <a:lnTo>
                    <a:pt x="577788" y="136701"/>
                  </a:lnTo>
                  <a:lnTo>
                    <a:pt x="583902" y="127732"/>
                  </a:lnTo>
                  <a:lnTo>
                    <a:pt x="587843" y="116454"/>
                  </a:lnTo>
                  <a:lnTo>
                    <a:pt x="591919" y="108709"/>
                  </a:lnTo>
                  <a:lnTo>
                    <a:pt x="598170" y="103816"/>
                  </a:lnTo>
                  <a:lnTo>
                    <a:pt x="613933" y="104088"/>
                  </a:lnTo>
                  <a:lnTo>
                    <a:pt x="622086" y="97158"/>
                  </a:lnTo>
                  <a:lnTo>
                    <a:pt x="628337" y="89277"/>
                  </a:lnTo>
                  <a:lnTo>
                    <a:pt x="632142" y="86695"/>
                  </a:lnTo>
                  <a:lnTo>
                    <a:pt x="636626" y="87103"/>
                  </a:lnTo>
                  <a:lnTo>
                    <a:pt x="650893" y="74465"/>
                  </a:lnTo>
                  <a:lnTo>
                    <a:pt x="669646" y="47967"/>
                  </a:lnTo>
                  <a:lnTo>
                    <a:pt x="673723" y="31254"/>
                  </a:lnTo>
                  <a:lnTo>
                    <a:pt x="678615" y="19160"/>
                  </a:lnTo>
                  <a:lnTo>
                    <a:pt x="680517" y="6794"/>
                  </a:lnTo>
                  <a:lnTo>
                    <a:pt x="684186" y="0"/>
                  </a:lnTo>
                  <a:lnTo>
                    <a:pt x="700764" y="13453"/>
                  </a:lnTo>
                  <a:lnTo>
                    <a:pt x="710276" y="21198"/>
                  </a:lnTo>
                  <a:lnTo>
                    <a:pt x="732018" y="38863"/>
                  </a:lnTo>
                  <a:lnTo>
                    <a:pt x="746422" y="50549"/>
                  </a:lnTo>
                  <a:lnTo>
                    <a:pt x="752129" y="37097"/>
                  </a:lnTo>
                  <a:lnTo>
                    <a:pt x="761369" y="16986"/>
                  </a:lnTo>
                  <a:close/>
                  <a:moveTo>
                    <a:pt x="1077848" y="230598"/>
                  </a:moveTo>
                  <a:lnTo>
                    <a:pt x="1081245" y="230191"/>
                  </a:lnTo>
                  <a:lnTo>
                    <a:pt x="1081245" y="230191"/>
                  </a:lnTo>
                  <a:lnTo>
                    <a:pt x="1067520" y="254786"/>
                  </a:lnTo>
                  <a:lnTo>
                    <a:pt x="1061677" y="257368"/>
                  </a:lnTo>
                  <a:lnTo>
                    <a:pt x="1077848" y="230598"/>
                  </a:lnTo>
                  <a:close/>
                  <a:moveTo>
                    <a:pt x="1025803" y="244187"/>
                  </a:moveTo>
                  <a:lnTo>
                    <a:pt x="1030831" y="236849"/>
                  </a:lnTo>
                  <a:lnTo>
                    <a:pt x="1050127" y="234267"/>
                  </a:lnTo>
                  <a:lnTo>
                    <a:pt x="1062085" y="232637"/>
                  </a:lnTo>
                  <a:lnTo>
                    <a:pt x="1033821" y="296095"/>
                  </a:lnTo>
                  <a:lnTo>
                    <a:pt x="1035043" y="307781"/>
                  </a:lnTo>
                  <a:lnTo>
                    <a:pt x="1029337" y="311587"/>
                  </a:lnTo>
                  <a:lnTo>
                    <a:pt x="1020776" y="314576"/>
                  </a:lnTo>
                  <a:lnTo>
                    <a:pt x="1012079" y="321506"/>
                  </a:lnTo>
                  <a:lnTo>
                    <a:pt x="1006372" y="329116"/>
                  </a:lnTo>
                  <a:lnTo>
                    <a:pt x="1001072" y="349770"/>
                  </a:lnTo>
                  <a:lnTo>
                    <a:pt x="990745" y="372871"/>
                  </a:lnTo>
                  <a:lnTo>
                    <a:pt x="984358" y="363223"/>
                  </a:lnTo>
                  <a:lnTo>
                    <a:pt x="982728" y="354934"/>
                  </a:lnTo>
                  <a:lnTo>
                    <a:pt x="985581" y="333328"/>
                  </a:lnTo>
                  <a:lnTo>
                    <a:pt x="996724" y="297862"/>
                  </a:lnTo>
                  <a:lnTo>
                    <a:pt x="1008954" y="275712"/>
                  </a:lnTo>
                  <a:lnTo>
                    <a:pt x="1018330" y="265249"/>
                  </a:lnTo>
                  <a:lnTo>
                    <a:pt x="1025803" y="24418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56AAA4BF-F992-DC34-9D2B-CF164BC6610A}"/>
                </a:ext>
              </a:extLst>
            </p:cNvPr>
            <p:cNvSpPr/>
            <p:nvPr/>
          </p:nvSpPr>
          <p:spPr>
            <a:xfrm>
              <a:off x="16952295" y="8063744"/>
              <a:ext cx="245084" cy="402630"/>
            </a:xfrm>
            <a:custGeom>
              <a:avLst/>
              <a:gdLst>
                <a:gd name="connsiteX0" fmla="*/ 122705 w 245084"/>
                <a:gd name="connsiteY0" fmla="*/ 402630 h 402630"/>
                <a:gd name="connsiteX1" fmla="*/ 110203 w 245084"/>
                <a:gd name="connsiteY1" fmla="*/ 402223 h 402630"/>
                <a:gd name="connsiteX2" fmla="*/ 97566 w 245084"/>
                <a:gd name="connsiteY2" fmla="*/ 401679 h 402630"/>
                <a:gd name="connsiteX3" fmla="*/ 85065 w 245084"/>
                <a:gd name="connsiteY3" fmla="*/ 401272 h 402630"/>
                <a:gd name="connsiteX4" fmla="*/ 72427 w 245084"/>
                <a:gd name="connsiteY4" fmla="*/ 400728 h 402630"/>
                <a:gd name="connsiteX5" fmla="*/ 59789 w 245084"/>
                <a:gd name="connsiteY5" fmla="*/ 400320 h 402630"/>
                <a:gd name="connsiteX6" fmla="*/ 47288 w 245084"/>
                <a:gd name="connsiteY6" fmla="*/ 399776 h 402630"/>
                <a:gd name="connsiteX7" fmla="*/ 34651 w 245084"/>
                <a:gd name="connsiteY7" fmla="*/ 399369 h 402630"/>
                <a:gd name="connsiteX8" fmla="*/ 22149 w 245084"/>
                <a:gd name="connsiteY8" fmla="*/ 398826 h 402630"/>
                <a:gd name="connsiteX9" fmla="*/ 18752 w 245084"/>
                <a:gd name="connsiteY9" fmla="*/ 388362 h 402630"/>
                <a:gd name="connsiteX10" fmla="*/ 20383 w 245084"/>
                <a:gd name="connsiteY10" fmla="*/ 379394 h 402630"/>
                <a:gd name="connsiteX11" fmla="*/ 20654 w 245084"/>
                <a:gd name="connsiteY11" fmla="*/ 367028 h 402630"/>
                <a:gd name="connsiteX12" fmla="*/ 21062 w 245084"/>
                <a:gd name="connsiteY12" fmla="*/ 351130 h 402630"/>
                <a:gd name="connsiteX13" fmla="*/ 21334 w 245084"/>
                <a:gd name="connsiteY13" fmla="*/ 333465 h 402630"/>
                <a:gd name="connsiteX14" fmla="*/ 21877 w 245084"/>
                <a:gd name="connsiteY14" fmla="*/ 309413 h 402630"/>
                <a:gd name="connsiteX15" fmla="*/ 22149 w 245084"/>
                <a:gd name="connsiteY15" fmla="*/ 293378 h 402630"/>
                <a:gd name="connsiteX16" fmla="*/ 22557 w 245084"/>
                <a:gd name="connsiteY16" fmla="*/ 278838 h 402630"/>
                <a:gd name="connsiteX17" fmla="*/ 22965 w 245084"/>
                <a:gd name="connsiteY17" fmla="*/ 258999 h 402630"/>
                <a:gd name="connsiteX18" fmla="*/ 15355 w 245084"/>
                <a:gd name="connsiteY18" fmla="*/ 247856 h 402630"/>
                <a:gd name="connsiteX19" fmla="*/ 12229 w 245084"/>
                <a:gd name="connsiteY19" fmla="*/ 245954 h 402630"/>
                <a:gd name="connsiteX20" fmla="*/ 9783 w 245084"/>
                <a:gd name="connsiteY20" fmla="*/ 247177 h 402630"/>
                <a:gd name="connsiteX21" fmla="*/ 4484 w 245084"/>
                <a:gd name="connsiteY21" fmla="*/ 254515 h 402630"/>
                <a:gd name="connsiteX22" fmla="*/ 2718 w 245084"/>
                <a:gd name="connsiteY22" fmla="*/ 254379 h 402630"/>
                <a:gd name="connsiteX23" fmla="*/ 1359 w 245084"/>
                <a:gd name="connsiteY23" fmla="*/ 252476 h 402630"/>
                <a:gd name="connsiteX24" fmla="*/ 1631 w 245084"/>
                <a:gd name="connsiteY24" fmla="*/ 245818 h 402630"/>
                <a:gd name="connsiteX25" fmla="*/ 6386 w 245084"/>
                <a:gd name="connsiteY25" fmla="*/ 222174 h 402630"/>
                <a:gd name="connsiteX26" fmla="*/ 6522 w 245084"/>
                <a:gd name="connsiteY26" fmla="*/ 214700 h 402630"/>
                <a:gd name="connsiteX27" fmla="*/ 5571 w 245084"/>
                <a:gd name="connsiteY27" fmla="*/ 202062 h 402630"/>
                <a:gd name="connsiteX28" fmla="*/ 136 w 245084"/>
                <a:gd name="connsiteY28" fmla="*/ 173255 h 402630"/>
                <a:gd name="connsiteX29" fmla="*/ 0 w 245084"/>
                <a:gd name="connsiteY29" fmla="*/ 166732 h 402630"/>
                <a:gd name="connsiteX30" fmla="*/ 2174 w 245084"/>
                <a:gd name="connsiteY30" fmla="*/ 156813 h 402630"/>
                <a:gd name="connsiteX31" fmla="*/ 5843 w 245084"/>
                <a:gd name="connsiteY31" fmla="*/ 146757 h 402630"/>
                <a:gd name="connsiteX32" fmla="*/ 12093 w 245084"/>
                <a:gd name="connsiteY32" fmla="*/ 136566 h 402630"/>
                <a:gd name="connsiteX33" fmla="*/ 13453 w 245084"/>
                <a:gd name="connsiteY33" fmla="*/ 132353 h 402630"/>
                <a:gd name="connsiteX34" fmla="*/ 13045 w 245084"/>
                <a:gd name="connsiteY34" fmla="*/ 114688 h 402630"/>
                <a:gd name="connsiteX35" fmla="*/ 14947 w 245084"/>
                <a:gd name="connsiteY35" fmla="*/ 98246 h 402630"/>
                <a:gd name="connsiteX36" fmla="*/ 6930 w 245084"/>
                <a:gd name="connsiteY36" fmla="*/ 73650 h 402630"/>
                <a:gd name="connsiteX37" fmla="*/ 9919 w 245084"/>
                <a:gd name="connsiteY37" fmla="*/ 41717 h 402630"/>
                <a:gd name="connsiteX38" fmla="*/ 7746 w 245084"/>
                <a:gd name="connsiteY38" fmla="*/ 26498 h 402630"/>
                <a:gd name="connsiteX39" fmla="*/ 10327 w 245084"/>
                <a:gd name="connsiteY39" fmla="*/ 12366 h 402630"/>
                <a:gd name="connsiteX40" fmla="*/ 9512 w 245084"/>
                <a:gd name="connsiteY40" fmla="*/ 408 h 402630"/>
                <a:gd name="connsiteX41" fmla="*/ 31254 w 245084"/>
                <a:gd name="connsiteY41" fmla="*/ 272 h 402630"/>
                <a:gd name="connsiteX42" fmla="*/ 84521 w 245084"/>
                <a:gd name="connsiteY42" fmla="*/ 272 h 402630"/>
                <a:gd name="connsiteX43" fmla="*/ 137653 w 245084"/>
                <a:gd name="connsiteY43" fmla="*/ 136 h 402630"/>
                <a:gd name="connsiteX44" fmla="*/ 190865 w 245084"/>
                <a:gd name="connsiteY44" fmla="*/ 0 h 402630"/>
                <a:gd name="connsiteX45" fmla="*/ 244133 w 245084"/>
                <a:gd name="connsiteY45" fmla="*/ 0 h 402630"/>
                <a:gd name="connsiteX46" fmla="*/ 242094 w 245084"/>
                <a:gd name="connsiteY46" fmla="*/ 3533 h 402630"/>
                <a:gd name="connsiteX47" fmla="*/ 245084 w 245084"/>
                <a:gd name="connsiteY47" fmla="*/ 17801 h 402630"/>
                <a:gd name="connsiteX48" fmla="*/ 230951 w 245084"/>
                <a:gd name="connsiteY48" fmla="*/ 42397 h 402630"/>
                <a:gd name="connsiteX49" fmla="*/ 231224 w 245084"/>
                <a:gd name="connsiteY49" fmla="*/ 50278 h 402630"/>
                <a:gd name="connsiteX50" fmla="*/ 237610 w 245084"/>
                <a:gd name="connsiteY50" fmla="*/ 71884 h 402630"/>
                <a:gd name="connsiteX51" fmla="*/ 237203 w 245084"/>
                <a:gd name="connsiteY51" fmla="*/ 76912 h 402630"/>
                <a:gd name="connsiteX52" fmla="*/ 235164 w 245084"/>
                <a:gd name="connsiteY52" fmla="*/ 79357 h 402630"/>
                <a:gd name="connsiteX53" fmla="*/ 232311 w 245084"/>
                <a:gd name="connsiteY53" fmla="*/ 88598 h 402630"/>
                <a:gd name="connsiteX54" fmla="*/ 228642 w 245084"/>
                <a:gd name="connsiteY54" fmla="*/ 94305 h 402630"/>
                <a:gd name="connsiteX55" fmla="*/ 222935 w 245084"/>
                <a:gd name="connsiteY55" fmla="*/ 100012 h 402630"/>
                <a:gd name="connsiteX56" fmla="*/ 204726 w 245084"/>
                <a:gd name="connsiteY56" fmla="*/ 113601 h 402630"/>
                <a:gd name="connsiteX57" fmla="*/ 199290 w 245084"/>
                <a:gd name="connsiteY57" fmla="*/ 116998 h 402630"/>
                <a:gd name="connsiteX58" fmla="*/ 182223 w 245084"/>
                <a:gd name="connsiteY58" fmla="*/ 121482 h 402630"/>
                <a:gd name="connsiteX59" fmla="*/ 178418 w 245084"/>
                <a:gd name="connsiteY59" fmla="*/ 126646 h 402630"/>
                <a:gd name="connsiteX60" fmla="*/ 174477 w 245084"/>
                <a:gd name="connsiteY60" fmla="*/ 159394 h 402630"/>
                <a:gd name="connsiteX61" fmla="*/ 168906 w 245084"/>
                <a:gd name="connsiteY61" fmla="*/ 177739 h 402630"/>
                <a:gd name="connsiteX62" fmla="*/ 167683 w 245084"/>
                <a:gd name="connsiteY62" fmla="*/ 186164 h 402630"/>
                <a:gd name="connsiteX63" fmla="*/ 160209 w 245084"/>
                <a:gd name="connsiteY63" fmla="*/ 200568 h 402630"/>
                <a:gd name="connsiteX64" fmla="*/ 153958 w 245084"/>
                <a:gd name="connsiteY64" fmla="*/ 217010 h 402630"/>
                <a:gd name="connsiteX65" fmla="*/ 144447 w 245084"/>
                <a:gd name="connsiteY65" fmla="*/ 230463 h 402630"/>
                <a:gd name="connsiteX66" fmla="*/ 139283 w 245084"/>
                <a:gd name="connsiteY66" fmla="*/ 246769 h 402630"/>
                <a:gd name="connsiteX67" fmla="*/ 136022 w 245084"/>
                <a:gd name="connsiteY67" fmla="*/ 253020 h 402630"/>
                <a:gd name="connsiteX68" fmla="*/ 133168 w 245084"/>
                <a:gd name="connsiteY68" fmla="*/ 263211 h 402630"/>
                <a:gd name="connsiteX69" fmla="*/ 130314 w 245084"/>
                <a:gd name="connsiteY69" fmla="*/ 297727 h 402630"/>
                <a:gd name="connsiteX70" fmla="*/ 126374 w 245084"/>
                <a:gd name="connsiteY70" fmla="*/ 316614 h 402630"/>
                <a:gd name="connsiteX71" fmla="*/ 121889 w 245084"/>
                <a:gd name="connsiteY71" fmla="*/ 349091 h 402630"/>
                <a:gd name="connsiteX72" fmla="*/ 118900 w 245084"/>
                <a:gd name="connsiteY72" fmla="*/ 357245 h 402630"/>
                <a:gd name="connsiteX73" fmla="*/ 116046 w 245084"/>
                <a:gd name="connsiteY73" fmla="*/ 361592 h 402630"/>
                <a:gd name="connsiteX74" fmla="*/ 112106 w 245084"/>
                <a:gd name="connsiteY74" fmla="*/ 375589 h 402630"/>
                <a:gd name="connsiteX75" fmla="*/ 111698 w 245084"/>
                <a:gd name="connsiteY75" fmla="*/ 380753 h 402630"/>
                <a:gd name="connsiteX76" fmla="*/ 113464 w 245084"/>
                <a:gd name="connsiteY76" fmla="*/ 385373 h 402630"/>
                <a:gd name="connsiteX77" fmla="*/ 120531 w 245084"/>
                <a:gd name="connsiteY77" fmla="*/ 396515 h 40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245084" h="402630">
                  <a:moveTo>
                    <a:pt x="122705" y="402630"/>
                  </a:moveTo>
                  <a:lnTo>
                    <a:pt x="110203" y="402223"/>
                  </a:lnTo>
                  <a:lnTo>
                    <a:pt x="97566" y="401679"/>
                  </a:lnTo>
                  <a:lnTo>
                    <a:pt x="85065" y="401272"/>
                  </a:lnTo>
                  <a:lnTo>
                    <a:pt x="72427" y="400728"/>
                  </a:lnTo>
                  <a:lnTo>
                    <a:pt x="59789" y="400320"/>
                  </a:lnTo>
                  <a:lnTo>
                    <a:pt x="47288" y="399776"/>
                  </a:lnTo>
                  <a:lnTo>
                    <a:pt x="34651" y="399369"/>
                  </a:lnTo>
                  <a:lnTo>
                    <a:pt x="22149" y="398826"/>
                  </a:lnTo>
                  <a:lnTo>
                    <a:pt x="18752" y="388362"/>
                  </a:lnTo>
                  <a:lnTo>
                    <a:pt x="20383" y="379394"/>
                  </a:lnTo>
                  <a:lnTo>
                    <a:pt x="20654" y="367028"/>
                  </a:lnTo>
                  <a:lnTo>
                    <a:pt x="21062" y="351130"/>
                  </a:lnTo>
                  <a:lnTo>
                    <a:pt x="21334" y="333465"/>
                  </a:lnTo>
                  <a:lnTo>
                    <a:pt x="21877" y="309413"/>
                  </a:lnTo>
                  <a:lnTo>
                    <a:pt x="22149" y="293378"/>
                  </a:lnTo>
                  <a:lnTo>
                    <a:pt x="22557" y="278838"/>
                  </a:lnTo>
                  <a:lnTo>
                    <a:pt x="22965" y="258999"/>
                  </a:lnTo>
                  <a:lnTo>
                    <a:pt x="15355" y="247856"/>
                  </a:lnTo>
                  <a:lnTo>
                    <a:pt x="12229" y="245954"/>
                  </a:lnTo>
                  <a:lnTo>
                    <a:pt x="9783" y="247177"/>
                  </a:lnTo>
                  <a:lnTo>
                    <a:pt x="4484" y="254515"/>
                  </a:lnTo>
                  <a:lnTo>
                    <a:pt x="2718" y="254379"/>
                  </a:lnTo>
                  <a:lnTo>
                    <a:pt x="1359" y="252476"/>
                  </a:lnTo>
                  <a:lnTo>
                    <a:pt x="1631" y="245818"/>
                  </a:lnTo>
                  <a:lnTo>
                    <a:pt x="6386" y="222174"/>
                  </a:lnTo>
                  <a:lnTo>
                    <a:pt x="6522" y="214700"/>
                  </a:lnTo>
                  <a:lnTo>
                    <a:pt x="5571" y="202062"/>
                  </a:lnTo>
                  <a:lnTo>
                    <a:pt x="136" y="173255"/>
                  </a:lnTo>
                  <a:lnTo>
                    <a:pt x="0" y="166732"/>
                  </a:lnTo>
                  <a:lnTo>
                    <a:pt x="2174" y="156813"/>
                  </a:lnTo>
                  <a:lnTo>
                    <a:pt x="5843" y="146757"/>
                  </a:lnTo>
                  <a:lnTo>
                    <a:pt x="12093" y="136566"/>
                  </a:lnTo>
                  <a:lnTo>
                    <a:pt x="13453" y="132353"/>
                  </a:lnTo>
                  <a:lnTo>
                    <a:pt x="13045" y="114688"/>
                  </a:lnTo>
                  <a:lnTo>
                    <a:pt x="14947" y="98246"/>
                  </a:lnTo>
                  <a:lnTo>
                    <a:pt x="6930" y="73650"/>
                  </a:lnTo>
                  <a:lnTo>
                    <a:pt x="9919" y="41717"/>
                  </a:lnTo>
                  <a:lnTo>
                    <a:pt x="7746" y="26498"/>
                  </a:lnTo>
                  <a:lnTo>
                    <a:pt x="10327" y="12366"/>
                  </a:lnTo>
                  <a:lnTo>
                    <a:pt x="9512" y="408"/>
                  </a:lnTo>
                  <a:lnTo>
                    <a:pt x="31254" y="272"/>
                  </a:lnTo>
                  <a:lnTo>
                    <a:pt x="84521" y="272"/>
                  </a:lnTo>
                  <a:lnTo>
                    <a:pt x="137653" y="136"/>
                  </a:lnTo>
                  <a:lnTo>
                    <a:pt x="190865" y="0"/>
                  </a:lnTo>
                  <a:lnTo>
                    <a:pt x="244133" y="0"/>
                  </a:lnTo>
                  <a:lnTo>
                    <a:pt x="242094" y="3533"/>
                  </a:lnTo>
                  <a:lnTo>
                    <a:pt x="245084" y="17801"/>
                  </a:lnTo>
                  <a:lnTo>
                    <a:pt x="230951" y="42397"/>
                  </a:lnTo>
                  <a:lnTo>
                    <a:pt x="231224" y="50278"/>
                  </a:lnTo>
                  <a:lnTo>
                    <a:pt x="237610" y="71884"/>
                  </a:lnTo>
                  <a:lnTo>
                    <a:pt x="237203" y="76912"/>
                  </a:lnTo>
                  <a:lnTo>
                    <a:pt x="235164" y="79357"/>
                  </a:lnTo>
                  <a:lnTo>
                    <a:pt x="232311" y="88598"/>
                  </a:lnTo>
                  <a:lnTo>
                    <a:pt x="228642" y="94305"/>
                  </a:lnTo>
                  <a:lnTo>
                    <a:pt x="222935" y="100012"/>
                  </a:lnTo>
                  <a:lnTo>
                    <a:pt x="204726" y="113601"/>
                  </a:lnTo>
                  <a:lnTo>
                    <a:pt x="199290" y="116998"/>
                  </a:lnTo>
                  <a:lnTo>
                    <a:pt x="182223" y="121482"/>
                  </a:lnTo>
                  <a:lnTo>
                    <a:pt x="178418" y="126646"/>
                  </a:lnTo>
                  <a:lnTo>
                    <a:pt x="174477" y="159394"/>
                  </a:lnTo>
                  <a:lnTo>
                    <a:pt x="168906" y="177739"/>
                  </a:lnTo>
                  <a:lnTo>
                    <a:pt x="167683" y="186164"/>
                  </a:lnTo>
                  <a:lnTo>
                    <a:pt x="160209" y="200568"/>
                  </a:lnTo>
                  <a:lnTo>
                    <a:pt x="153958" y="217010"/>
                  </a:lnTo>
                  <a:lnTo>
                    <a:pt x="144447" y="230463"/>
                  </a:lnTo>
                  <a:lnTo>
                    <a:pt x="139283" y="246769"/>
                  </a:lnTo>
                  <a:lnTo>
                    <a:pt x="136022" y="253020"/>
                  </a:lnTo>
                  <a:lnTo>
                    <a:pt x="133168" y="263211"/>
                  </a:lnTo>
                  <a:lnTo>
                    <a:pt x="130314" y="297727"/>
                  </a:lnTo>
                  <a:lnTo>
                    <a:pt x="126374" y="316614"/>
                  </a:lnTo>
                  <a:lnTo>
                    <a:pt x="121889" y="349091"/>
                  </a:lnTo>
                  <a:lnTo>
                    <a:pt x="118900" y="357245"/>
                  </a:lnTo>
                  <a:lnTo>
                    <a:pt x="116046" y="361592"/>
                  </a:lnTo>
                  <a:lnTo>
                    <a:pt x="112106" y="375589"/>
                  </a:lnTo>
                  <a:lnTo>
                    <a:pt x="111698" y="380753"/>
                  </a:lnTo>
                  <a:lnTo>
                    <a:pt x="113464" y="385373"/>
                  </a:lnTo>
                  <a:lnTo>
                    <a:pt x="120531" y="39651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0DB600ED-7598-B427-0C22-B5015B55CB73}"/>
                </a:ext>
              </a:extLst>
            </p:cNvPr>
            <p:cNvSpPr/>
            <p:nvPr/>
          </p:nvSpPr>
          <p:spPr>
            <a:xfrm>
              <a:off x="10391718" y="7318002"/>
              <a:ext cx="999985" cy="640022"/>
            </a:xfrm>
            <a:custGeom>
              <a:avLst/>
              <a:gdLst>
                <a:gd name="connsiteX0" fmla="*/ 999985 w 999985"/>
                <a:gd name="connsiteY0" fmla="*/ 564742 h 640022"/>
                <a:gd name="connsiteX1" fmla="*/ 968323 w 999985"/>
                <a:gd name="connsiteY1" fmla="*/ 564742 h 640022"/>
                <a:gd name="connsiteX2" fmla="*/ 934352 w 999985"/>
                <a:gd name="connsiteY2" fmla="*/ 564742 h 640022"/>
                <a:gd name="connsiteX3" fmla="*/ 900380 w 999985"/>
                <a:gd name="connsiteY3" fmla="*/ 564742 h 640022"/>
                <a:gd name="connsiteX4" fmla="*/ 866409 w 999985"/>
                <a:gd name="connsiteY4" fmla="*/ 564742 h 640022"/>
                <a:gd name="connsiteX5" fmla="*/ 832437 w 999985"/>
                <a:gd name="connsiteY5" fmla="*/ 564742 h 640022"/>
                <a:gd name="connsiteX6" fmla="*/ 798466 w 999985"/>
                <a:gd name="connsiteY6" fmla="*/ 564742 h 640022"/>
                <a:gd name="connsiteX7" fmla="*/ 764494 w 999985"/>
                <a:gd name="connsiteY7" fmla="*/ 564742 h 640022"/>
                <a:gd name="connsiteX8" fmla="*/ 730523 w 999985"/>
                <a:gd name="connsiteY8" fmla="*/ 564742 h 640022"/>
                <a:gd name="connsiteX9" fmla="*/ 728349 w 999985"/>
                <a:gd name="connsiteY9" fmla="*/ 564742 h 640022"/>
                <a:gd name="connsiteX10" fmla="*/ 724544 w 999985"/>
                <a:gd name="connsiteY10" fmla="*/ 568139 h 640022"/>
                <a:gd name="connsiteX11" fmla="*/ 708238 w 999985"/>
                <a:gd name="connsiteY11" fmla="*/ 574798 h 640022"/>
                <a:gd name="connsiteX12" fmla="*/ 676033 w 999985"/>
                <a:gd name="connsiteY12" fmla="*/ 576836 h 640022"/>
                <a:gd name="connsiteX13" fmla="*/ 611351 w 999985"/>
                <a:gd name="connsiteY13" fmla="*/ 594501 h 640022"/>
                <a:gd name="connsiteX14" fmla="*/ 582951 w 999985"/>
                <a:gd name="connsiteY14" fmla="*/ 608362 h 640022"/>
                <a:gd name="connsiteX15" fmla="*/ 557948 w 999985"/>
                <a:gd name="connsiteY15" fmla="*/ 615156 h 640022"/>
                <a:gd name="connsiteX16" fmla="*/ 511339 w 999985"/>
                <a:gd name="connsiteY16" fmla="*/ 621679 h 640022"/>
                <a:gd name="connsiteX17" fmla="*/ 469214 w 999985"/>
                <a:gd name="connsiteY17" fmla="*/ 630919 h 640022"/>
                <a:gd name="connsiteX18" fmla="*/ 451413 w 999985"/>
                <a:gd name="connsiteY18" fmla="*/ 630103 h 640022"/>
                <a:gd name="connsiteX19" fmla="*/ 443940 w 999985"/>
                <a:gd name="connsiteY19" fmla="*/ 622222 h 640022"/>
                <a:gd name="connsiteX20" fmla="*/ 423557 w 999985"/>
                <a:gd name="connsiteY20" fmla="*/ 617738 h 640022"/>
                <a:gd name="connsiteX21" fmla="*/ 390265 w 999985"/>
                <a:gd name="connsiteY21" fmla="*/ 616650 h 640022"/>
                <a:gd name="connsiteX22" fmla="*/ 362136 w 999985"/>
                <a:gd name="connsiteY22" fmla="*/ 621950 h 640022"/>
                <a:gd name="connsiteX23" fmla="*/ 336182 w 999985"/>
                <a:gd name="connsiteY23" fmla="*/ 637849 h 640022"/>
                <a:gd name="connsiteX24" fmla="*/ 327893 w 999985"/>
                <a:gd name="connsiteY24" fmla="*/ 639480 h 640022"/>
                <a:gd name="connsiteX25" fmla="*/ 327893 w 999985"/>
                <a:gd name="connsiteY25" fmla="*/ 639480 h 640022"/>
                <a:gd name="connsiteX26" fmla="*/ 321098 w 999985"/>
                <a:gd name="connsiteY26" fmla="*/ 640023 h 640022"/>
                <a:gd name="connsiteX27" fmla="*/ 275305 w 999985"/>
                <a:gd name="connsiteY27" fmla="*/ 633772 h 640022"/>
                <a:gd name="connsiteX28" fmla="*/ 263891 w 999985"/>
                <a:gd name="connsiteY28" fmla="*/ 633365 h 640022"/>
                <a:gd name="connsiteX29" fmla="*/ 254107 w 999985"/>
                <a:gd name="connsiteY29" fmla="*/ 624940 h 640022"/>
                <a:gd name="connsiteX30" fmla="*/ 251525 w 999985"/>
                <a:gd name="connsiteY30" fmla="*/ 611079 h 640022"/>
                <a:gd name="connsiteX31" fmla="*/ 239159 w 999985"/>
                <a:gd name="connsiteY31" fmla="*/ 569226 h 640022"/>
                <a:gd name="connsiteX32" fmla="*/ 226522 w 999985"/>
                <a:gd name="connsiteY32" fmla="*/ 544087 h 640022"/>
                <a:gd name="connsiteX33" fmla="*/ 213749 w 999985"/>
                <a:gd name="connsiteY33" fmla="*/ 535798 h 640022"/>
                <a:gd name="connsiteX34" fmla="*/ 203693 w 999985"/>
                <a:gd name="connsiteY34" fmla="*/ 532401 h 640022"/>
                <a:gd name="connsiteX35" fmla="*/ 190920 w 999985"/>
                <a:gd name="connsiteY35" fmla="*/ 537021 h 640022"/>
                <a:gd name="connsiteX36" fmla="*/ 186979 w 999985"/>
                <a:gd name="connsiteY36" fmla="*/ 534440 h 640022"/>
                <a:gd name="connsiteX37" fmla="*/ 180865 w 999985"/>
                <a:gd name="connsiteY37" fmla="*/ 533760 h 640022"/>
                <a:gd name="connsiteX38" fmla="*/ 167276 w 999985"/>
                <a:gd name="connsiteY38" fmla="*/ 524520 h 640022"/>
                <a:gd name="connsiteX39" fmla="*/ 159530 w 999985"/>
                <a:gd name="connsiteY39" fmla="*/ 515280 h 640022"/>
                <a:gd name="connsiteX40" fmla="*/ 135750 w 999985"/>
                <a:gd name="connsiteY40" fmla="*/ 515959 h 640022"/>
                <a:gd name="connsiteX41" fmla="*/ 130858 w 999985"/>
                <a:gd name="connsiteY41" fmla="*/ 509980 h 640022"/>
                <a:gd name="connsiteX42" fmla="*/ 104360 w 999985"/>
                <a:gd name="connsiteY42" fmla="*/ 515959 h 640022"/>
                <a:gd name="connsiteX43" fmla="*/ 96208 w 999985"/>
                <a:gd name="connsiteY43" fmla="*/ 509844 h 640022"/>
                <a:gd name="connsiteX44" fmla="*/ 81803 w 999985"/>
                <a:gd name="connsiteY44" fmla="*/ 513785 h 640022"/>
                <a:gd name="connsiteX45" fmla="*/ 85336 w 999985"/>
                <a:gd name="connsiteY45" fmla="*/ 496527 h 640022"/>
                <a:gd name="connsiteX46" fmla="*/ 84657 w 999985"/>
                <a:gd name="connsiteY46" fmla="*/ 474785 h 640022"/>
                <a:gd name="connsiteX47" fmla="*/ 85336 w 999985"/>
                <a:gd name="connsiteY47" fmla="*/ 453587 h 640022"/>
                <a:gd name="connsiteX48" fmla="*/ 88870 w 999985"/>
                <a:gd name="connsiteY48" fmla="*/ 469078 h 640022"/>
                <a:gd name="connsiteX49" fmla="*/ 97838 w 999985"/>
                <a:gd name="connsiteY49" fmla="*/ 485520 h 640022"/>
                <a:gd name="connsiteX50" fmla="*/ 102186 w 999985"/>
                <a:gd name="connsiteY50" fmla="*/ 466904 h 640022"/>
                <a:gd name="connsiteX51" fmla="*/ 105176 w 999985"/>
                <a:gd name="connsiteY51" fmla="*/ 443396 h 640022"/>
                <a:gd name="connsiteX52" fmla="*/ 96343 w 999985"/>
                <a:gd name="connsiteY52" fmla="*/ 434292 h 640022"/>
                <a:gd name="connsiteX53" fmla="*/ 81803 w 999985"/>
                <a:gd name="connsiteY53" fmla="*/ 427633 h 640022"/>
                <a:gd name="connsiteX54" fmla="*/ 76640 w 999985"/>
                <a:gd name="connsiteY54" fmla="*/ 405619 h 640022"/>
                <a:gd name="connsiteX55" fmla="*/ 111155 w 999985"/>
                <a:gd name="connsiteY55" fmla="*/ 386867 h 640022"/>
                <a:gd name="connsiteX56" fmla="*/ 92810 w 999985"/>
                <a:gd name="connsiteY56" fmla="*/ 382927 h 640022"/>
                <a:gd name="connsiteX57" fmla="*/ 85608 w 999985"/>
                <a:gd name="connsiteY57" fmla="*/ 374502 h 640022"/>
                <a:gd name="connsiteX58" fmla="*/ 76776 w 999985"/>
                <a:gd name="connsiteY58" fmla="*/ 373414 h 640022"/>
                <a:gd name="connsiteX59" fmla="*/ 76096 w 999985"/>
                <a:gd name="connsiteY59" fmla="*/ 379937 h 640022"/>
                <a:gd name="connsiteX60" fmla="*/ 73243 w 999985"/>
                <a:gd name="connsiteY60" fmla="*/ 388498 h 640022"/>
                <a:gd name="connsiteX61" fmla="*/ 70117 w 999985"/>
                <a:gd name="connsiteY61" fmla="*/ 377219 h 640022"/>
                <a:gd name="connsiteX62" fmla="*/ 69166 w 999985"/>
                <a:gd name="connsiteY62" fmla="*/ 363903 h 640022"/>
                <a:gd name="connsiteX63" fmla="*/ 65497 w 999985"/>
                <a:gd name="connsiteY63" fmla="*/ 341074 h 640022"/>
                <a:gd name="connsiteX64" fmla="*/ 51365 w 999985"/>
                <a:gd name="connsiteY64" fmla="*/ 304249 h 640022"/>
                <a:gd name="connsiteX65" fmla="*/ 42804 w 999985"/>
                <a:gd name="connsiteY65" fmla="*/ 256281 h 640022"/>
                <a:gd name="connsiteX66" fmla="*/ 32069 w 999985"/>
                <a:gd name="connsiteY66" fmla="*/ 232501 h 640022"/>
                <a:gd name="connsiteX67" fmla="*/ 11414 w 999985"/>
                <a:gd name="connsiteY67" fmla="*/ 209672 h 640022"/>
                <a:gd name="connsiteX68" fmla="*/ 5979 w 999985"/>
                <a:gd name="connsiteY68" fmla="*/ 196355 h 640022"/>
                <a:gd name="connsiteX69" fmla="*/ 1087 w 999985"/>
                <a:gd name="connsiteY69" fmla="*/ 162520 h 640022"/>
                <a:gd name="connsiteX70" fmla="*/ 3805 w 999985"/>
                <a:gd name="connsiteY70" fmla="*/ 136837 h 640022"/>
                <a:gd name="connsiteX71" fmla="*/ 0 w 999985"/>
                <a:gd name="connsiteY71" fmla="*/ 118764 h 640022"/>
                <a:gd name="connsiteX72" fmla="*/ 9920 w 999985"/>
                <a:gd name="connsiteY72" fmla="*/ 119851 h 640022"/>
                <a:gd name="connsiteX73" fmla="*/ 36010 w 999985"/>
                <a:gd name="connsiteY73" fmla="*/ 134119 h 640022"/>
                <a:gd name="connsiteX74" fmla="*/ 68487 w 999985"/>
                <a:gd name="connsiteY74" fmla="*/ 145262 h 640022"/>
                <a:gd name="connsiteX75" fmla="*/ 78270 w 999985"/>
                <a:gd name="connsiteY75" fmla="*/ 153415 h 640022"/>
                <a:gd name="connsiteX76" fmla="*/ 94033 w 999985"/>
                <a:gd name="connsiteY76" fmla="*/ 159394 h 640022"/>
                <a:gd name="connsiteX77" fmla="*/ 181136 w 999985"/>
                <a:gd name="connsiteY77" fmla="*/ 168770 h 640022"/>
                <a:gd name="connsiteX78" fmla="*/ 186844 w 999985"/>
                <a:gd name="connsiteY78" fmla="*/ 167819 h 640022"/>
                <a:gd name="connsiteX79" fmla="*/ 198122 w 999985"/>
                <a:gd name="connsiteY79" fmla="*/ 161976 h 640022"/>
                <a:gd name="connsiteX80" fmla="*/ 202878 w 999985"/>
                <a:gd name="connsiteY80" fmla="*/ 162655 h 640022"/>
                <a:gd name="connsiteX81" fmla="*/ 215651 w 999985"/>
                <a:gd name="connsiteY81" fmla="*/ 175836 h 640022"/>
                <a:gd name="connsiteX82" fmla="*/ 222038 w 999985"/>
                <a:gd name="connsiteY82" fmla="*/ 177467 h 640022"/>
                <a:gd name="connsiteX83" fmla="*/ 230327 w 999985"/>
                <a:gd name="connsiteY83" fmla="*/ 176787 h 640022"/>
                <a:gd name="connsiteX84" fmla="*/ 236442 w 999985"/>
                <a:gd name="connsiteY84" fmla="*/ 174206 h 640022"/>
                <a:gd name="connsiteX85" fmla="*/ 246905 w 999985"/>
                <a:gd name="connsiteY85" fmla="*/ 165101 h 640022"/>
                <a:gd name="connsiteX86" fmla="*/ 248264 w 999985"/>
                <a:gd name="connsiteY86" fmla="*/ 168499 h 640022"/>
                <a:gd name="connsiteX87" fmla="*/ 248128 w 999985"/>
                <a:gd name="connsiteY87" fmla="*/ 176923 h 640022"/>
                <a:gd name="connsiteX88" fmla="*/ 251933 w 999985"/>
                <a:gd name="connsiteY88" fmla="*/ 188881 h 640022"/>
                <a:gd name="connsiteX89" fmla="*/ 259678 w 999985"/>
                <a:gd name="connsiteY89" fmla="*/ 204372 h 640022"/>
                <a:gd name="connsiteX90" fmla="*/ 262531 w 999985"/>
                <a:gd name="connsiteY90" fmla="*/ 214020 h 640022"/>
                <a:gd name="connsiteX91" fmla="*/ 246905 w 999985"/>
                <a:gd name="connsiteY91" fmla="*/ 241062 h 640022"/>
                <a:gd name="connsiteX92" fmla="*/ 243915 w 999985"/>
                <a:gd name="connsiteY92" fmla="*/ 241605 h 640022"/>
                <a:gd name="connsiteX93" fmla="*/ 243508 w 999985"/>
                <a:gd name="connsiteY93" fmla="*/ 232501 h 640022"/>
                <a:gd name="connsiteX94" fmla="*/ 241469 w 999985"/>
                <a:gd name="connsiteY94" fmla="*/ 230734 h 640022"/>
                <a:gd name="connsiteX95" fmla="*/ 212118 w 999985"/>
                <a:gd name="connsiteY95" fmla="*/ 276392 h 640022"/>
                <a:gd name="connsiteX96" fmla="*/ 201791 w 999985"/>
                <a:gd name="connsiteY96" fmla="*/ 297998 h 640022"/>
                <a:gd name="connsiteX97" fmla="*/ 200703 w 999985"/>
                <a:gd name="connsiteY97" fmla="*/ 307782 h 640022"/>
                <a:gd name="connsiteX98" fmla="*/ 201112 w 999985"/>
                <a:gd name="connsiteY98" fmla="*/ 313489 h 640022"/>
                <a:gd name="connsiteX99" fmla="*/ 205188 w 999985"/>
                <a:gd name="connsiteY99" fmla="*/ 314848 h 640022"/>
                <a:gd name="connsiteX100" fmla="*/ 214564 w 999985"/>
                <a:gd name="connsiteY100" fmla="*/ 312673 h 640022"/>
                <a:gd name="connsiteX101" fmla="*/ 228425 w 999985"/>
                <a:gd name="connsiteY101" fmla="*/ 303705 h 640022"/>
                <a:gd name="connsiteX102" fmla="*/ 229104 w 999985"/>
                <a:gd name="connsiteY102" fmla="*/ 301803 h 640022"/>
                <a:gd name="connsiteX103" fmla="*/ 216195 w 999985"/>
                <a:gd name="connsiteY103" fmla="*/ 304928 h 640022"/>
                <a:gd name="connsiteX104" fmla="*/ 209944 w 999985"/>
                <a:gd name="connsiteY104" fmla="*/ 305200 h 640022"/>
                <a:gd name="connsiteX105" fmla="*/ 210759 w 999985"/>
                <a:gd name="connsiteY105" fmla="*/ 295008 h 640022"/>
                <a:gd name="connsiteX106" fmla="*/ 212254 w 999985"/>
                <a:gd name="connsiteY106" fmla="*/ 290116 h 640022"/>
                <a:gd name="connsiteX107" fmla="*/ 220679 w 999985"/>
                <a:gd name="connsiteY107" fmla="*/ 275033 h 640022"/>
                <a:gd name="connsiteX108" fmla="*/ 229511 w 999985"/>
                <a:gd name="connsiteY108" fmla="*/ 265929 h 640022"/>
                <a:gd name="connsiteX109" fmla="*/ 242149 w 999985"/>
                <a:gd name="connsiteY109" fmla="*/ 256281 h 640022"/>
                <a:gd name="connsiteX110" fmla="*/ 249487 w 999985"/>
                <a:gd name="connsiteY110" fmla="*/ 248264 h 640022"/>
                <a:gd name="connsiteX111" fmla="*/ 254515 w 999985"/>
                <a:gd name="connsiteY111" fmla="*/ 236577 h 640022"/>
                <a:gd name="connsiteX112" fmla="*/ 268510 w 999985"/>
                <a:gd name="connsiteY112" fmla="*/ 222581 h 640022"/>
                <a:gd name="connsiteX113" fmla="*/ 271092 w 999985"/>
                <a:gd name="connsiteY113" fmla="*/ 218641 h 640022"/>
                <a:gd name="connsiteX114" fmla="*/ 270549 w 999985"/>
                <a:gd name="connsiteY114" fmla="*/ 207090 h 640022"/>
                <a:gd name="connsiteX115" fmla="*/ 271500 w 999985"/>
                <a:gd name="connsiteY115" fmla="*/ 204916 h 640022"/>
                <a:gd name="connsiteX116" fmla="*/ 278295 w 999985"/>
                <a:gd name="connsiteY116" fmla="*/ 206410 h 640022"/>
                <a:gd name="connsiteX117" fmla="*/ 281148 w 999985"/>
                <a:gd name="connsiteY117" fmla="*/ 226114 h 640022"/>
                <a:gd name="connsiteX118" fmla="*/ 279517 w 999985"/>
                <a:gd name="connsiteY118" fmla="*/ 234947 h 640022"/>
                <a:gd name="connsiteX119" fmla="*/ 267424 w 999985"/>
                <a:gd name="connsiteY119" fmla="*/ 245682 h 640022"/>
                <a:gd name="connsiteX120" fmla="*/ 265929 w 999985"/>
                <a:gd name="connsiteY120" fmla="*/ 249487 h 640022"/>
                <a:gd name="connsiteX121" fmla="*/ 268103 w 999985"/>
                <a:gd name="connsiteY121" fmla="*/ 264162 h 640022"/>
                <a:gd name="connsiteX122" fmla="*/ 266201 w 999985"/>
                <a:gd name="connsiteY122" fmla="*/ 265521 h 640022"/>
                <a:gd name="connsiteX123" fmla="*/ 261581 w 999985"/>
                <a:gd name="connsiteY123" fmla="*/ 263754 h 640022"/>
                <a:gd name="connsiteX124" fmla="*/ 260086 w 999985"/>
                <a:gd name="connsiteY124" fmla="*/ 264706 h 640022"/>
                <a:gd name="connsiteX125" fmla="*/ 271500 w 999985"/>
                <a:gd name="connsiteY125" fmla="*/ 280605 h 640022"/>
                <a:gd name="connsiteX126" fmla="*/ 275170 w 999985"/>
                <a:gd name="connsiteY126" fmla="*/ 292970 h 640022"/>
                <a:gd name="connsiteX127" fmla="*/ 275713 w 999985"/>
                <a:gd name="connsiteY127" fmla="*/ 303977 h 640022"/>
                <a:gd name="connsiteX128" fmla="*/ 272588 w 999985"/>
                <a:gd name="connsiteY128" fmla="*/ 325039 h 640022"/>
                <a:gd name="connsiteX129" fmla="*/ 269191 w 999985"/>
                <a:gd name="connsiteY129" fmla="*/ 328572 h 640022"/>
                <a:gd name="connsiteX130" fmla="*/ 263483 w 999985"/>
                <a:gd name="connsiteY130" fmla="*/ 327349 h 640022"/>
                <a:gd name="connsiteX131" fmla="*/ 255873 w 999985"/>
                <a:gd name="connsiteY131" fmla="*/ 320827 h 640022"/>
                <a:gd name="connsiteX132" fmla="*/ 254243 w 999985"/>
                <a:gd name="connsiteY132" fmla="*/ 323001 h 640022"/>
                <a:gd name="connsiteX133" fmla="*/ 248264 w 999985"/>
                <a:gd name="connsiteY133" fmla="*/ 339307 h 640022"/>
                <a:gd name="connsiteX134" fmla="*/ 246226 w 999985"/>
                <a:gd name="connsiteY134" fmla="*/ 337812 h 640022"/>
                <a:gd name="connsiteX135" fmla="*/ 242421 w 999985"/>
                <a:gd name="connsiteY135" fmla="*/ 318516 h 640022"/>
                <a:gd name="connsiteX136" fmla="*/ 240382 w 999985"/>
                <a:gd name="connsiteY136" fmla="*/ 317022 h 640022"/>
                <a:gd name="connsiteX137" fmla="*/ 228696 w 999985"/>
                <a:gd name="connsiteY137" fmla="*/ 325854 h 640022"/>
                <a:gd name="connsiteX138" fmla="*/ 224076 w 999985"/>
                <a:gd name="connsiteY138" fmla="*/ 334279 h 640022"/>
                <a:gd name="connsiteX139" fmla="*/ 219999 w 999985"/>
                <a:gd name="connsiteY139" fmla="*/ 347732 h 640022"/>
                <a:gd name="connsiteX140" fmla="*/ 214836 w 999985"/>
                <a:gd name="connsiteY140" fmla="*/ 353983 h 640022"/>
                <a:gd name="connsiteX141" fmla="*/ 229375 w 999985"/>
                <a:gd name="connsiteY141" fmla="*/ 355342 h 640022"/>
                <a:gd name="connsiteX142" fmla="*/ 242421 w 999985"/>
                <a:gd name="connsiteY142" fmla="*/ 352624 h 640022"/>
                <a:gd name="connsiteX143" fmla="*/ 252884 w 999985"/>
                <a:gd name="connsiteY143" fmla="*/ 359011 h 640022"/>
                <a:gd name="connsiteX144" fmla="*/ 256417 w 999985"/>
                <a:gd name="connsiteY144" fmla="*/ 359147 h 640022"/>
                <a:gd name="connsiteX145" fmla="*/ 266065 w 999985"/>
                <a:gd name="connsiteY145" fmla="*/ 352896 h 640022"/>
                <a:gd name="connsiteX146" fmla="*/ 269055 w 999985"/>
                <a:gd name="connsiteY146" fmla="*/ 348683 h 640022"/>
                <a:gd name="connsiteX147" fmla="*/ 276935 w 999985"/>
                <a:gd name="connsiteY147" fmla="*/ 328300 h 640022"/>
                <a:gd name="connsiteX148" fmla="*/ 280877 w 999985"/>
                <a:gd name="connsiteY148" fmla="*/ 324631 h 640022"/>
                <a:gd name="connsiteX149" fmla="*/ 286856 w 999985"/>
                <a:gd name="connsiteY149" fmla="*/ 324495 h 640022"/>
                <a:gd name="connsiteX150" fmla="*/ 292563 w 999985"/>
                <a:gd name="connsiteY150" fmla="*/ 321370 h 640022"/>
                <a:gd name="connsiteX151" fmla="*/ 300987 w 999985"/>
                <a:gd name="connsiteY151" fmla="*/ 310228 h 640022"/>
                <a:gd name="connsiteX152" fmla="*/ 301259 w 999985"/>
                <a:gd name="connsiteY152" fmla="*/ 305744 h 640022"/>
                <a:gd name="connsiteX153" fmla="*/ 298134 w 999985"/>
                <a:gd name="connsiteY153" fmla="*/ 280605 h 640022"/>
                <a:gd name="connsiteX154" fmla="*/ 299085 w 999985"/>
                <a:gd name="connsiteY154" fmla="*/ 266336 h 640022"/>
                <a:gd name="connsiteX155" fmla="*/ 297454 w 999985"/>
                <a:gd name="connsiteY155" fmla="*/ 261852 h 640022"/>
                <a:gd name="connsiteX156" fmla="*/ 293650 w 999985"/>
                <a:gd name="connsiteY156" fmla="*/ 257096 h 640022"/>
                <a:gd name="connsiteX157" fmla="*/ 294193 w 999985"/>
                <a:gd name="connsiteY157" fmla="*/ 252476 h 640022"/>
                <a:gd name="connsiteX158" fmla="*/ 297183 w 999985"/>
                <a:gd name="connsiteY158" fmla="*/ 245002 h 640022"/>
                <a:gd name="connsiteX159" fmla="*/ 297454 w 999985"/>
                <a:gd name="connsiteY159" fmla="*/ 238208 h 640022"/>
                <a:gd name="connsiteX160" fmla="*/ 294872 w 999985"/>
                <a:gd name="connsiteY160" fmla="*/ 232093 h 640022"/>
                <a:gd name="connsiteX161" fmla="*/ 295960 w 999985"/>
                <a:gd name="connsiteY161" fmla="*/ 225163 h 640022"/>
                <a:gd name="connsiteX162" fmla="*/ 303977 w 999985"/>
                <a:gd name="connsiteY162" fmla="*/ 210351 h 640022"/>
                <a:gd name="connsiteX163" fmla="*/ 305472 w 999985"/>
                <a:gd name="connsiteY163" fmla="*/ 203829 h 640022"/>
                <a:gd name="connsiteX164" fmla="*/ 315255 w 999985"/>
                <a:gd name="connsiteY164" fmla="*/ 189017 h 640022"/>
                <a:gd name="connsiteX165" fmla="*/ 312809 w 999985"/>
                <a:gd name="connsiteY165" fmla="*/ 183038 h 640022"/>
                <a:gd name="connsiteX166" fmla="*/ 305608 w 999985"/>
                <a:gd name="connsiteY166" fmla="*/ 175701 h 640022"/>
                <a:gd name="connsiteX167" fmla="*/ 301123 w 999985"/>
                <a:gd name="connsiteY167" fmla="*/ 169314 h 640022"/>
                <a:gd name="connsiteX168" fmla="*/ 296503 w 999985"/>
                <a:gd name="connsiteY168" fmla="*/ 159258 h 640022"/>
                <a:gd name="connsiteX169" fmla="*/ 292971 w 999985"/>
                <a:gd name="connsiteY169" fmla="*/ 155861 h 640022"/>
                <a:gd name="connsiteX170" fmla="*/ 291883 w 999985"/>
                <a:gd name="connsiteY170" fmla="*/ 157356 h 640022"/>
                <a:gd name="connsiteX171" fmla="*/ 296775 w 999985"/>
                <a:gd name="connsiteY171" fmla="*/ 173798 h 640022"/>
                <a:gd name="connsiteX172" fmla="*/ 295688 w 999985"/>
                <a:gd name="connsiteY172" fmla="*/ 174885 h 640022"/>
                <a:gd name="connsiteX173" fmla="*/ 283050 w 999985"/>
                <a:gd name="connsiteY173" fmla="*/ 166052 h 640022"/>
                <a:gd name="connsiteX174" fmla="*/ 280061 w 999985"/>
                <a:gd name="connsiteY174" fmla="*/ 160481 h 640022"/>
                <a:gd name="connsiteX175" fmla="*/ 278567 w 999985"/>
                <a:gd name="connsiteY175" fmla="*/ 152872 h 640022"/>
                <a:gd name="connsiteX176" fmla="*/ 279653 w 999985"/>
                <a:gd name="connsiteY176" fmla="*/ 147164 h 640022"/>
                <a:gd name="connsiteX177" fmla="*/ 286448 w 999985"/>
                <a:gd name="connsiteY177" fmla="*/ 141593 h 640022"/>
                <a:gd name="connsiteX178" fmla="*/ 294601 w 999985"/>
                <a:gd name="connsiteY178" fmla="*/ 139555 h 640022"/>
                <a:gd name="connsiteX179" fmla="*/ 293921 w 999985"/>
                <a:gd name="connsiteY179" fmla="*/ 134799 h 640022"/>
                <a:gd name="connsiteX180" fmla="*/ 283730 w 999985"/>
                <a:gd name="connsiteY180" fmla="*/ 119444 h 640022"/>
                <a:gd name="connsiteX181" fmla="*/ 276935 w 999985"/>
                <a:gd name="connsiteY181" fmla="*/ 112378 h 640022"/>
                <a:gd name="connsiteX182" fmla="*/ 271636 w 999985"/>
                <a:gd name="connsiteY182" fmla="*/ 108980 h 640022"/>
                <a:gd name="connsiteX183" fmla="*/ 264570 w 999985"/>
                <a:gd name="connsiteY183" fmla="*/ 108029 h 640022"/>
                <a:gd name="connsiteX184" fmla="*/ 261445 w 999985"/>
                <a:gd name="connsiteY184" fmla="*/ 105447 h 640022"/>
                <a:gd name="connsiteX185" fmla="*/ 260630 w 999985"/>
                <a:gd name="connsiteY185" fmla="*/ 101778 h 640022"/>
                <a:gd name="connsiteX186" fmla="*/ 262124 w 999985"/>
                <a:gd name="connsiteY186" fmla="*/ 97022 h 640022"/>
                <a:gd name="connsiteX187" fmla="*/ 265929 w 999985"/>
                <a:gd name="connsiteY187" fmla="*/ 95528 h 640022"/>
                <a:gd name="connsiteX188" fmla="*/ 276800 w 999985"/>
                <a:gd name="connsiteY188" fmla="*/ 97430 h 640022"/>
                <a:gd name="connsiteX189" fmla="*/ 282643 w 999985"/>
                <a:gd name="connsiteY189" fmla="*/ 94033 h 640022"/>
                <a:gd name="connsiteX190" fmla="*/ 282099 w 999985"/>
                <a:gd name="connsiteY190" fmla="*/ 87918 h 640022"/>
                <a:gd name="connsiteX191" fmla="*/ 280332 w 999985"/>
                <a:gd name="connsiteY191" fmla="*/ 84521 h 640022"/>
                <a:gd name="connsiteX192" fmla="*/ 280605 w 999985"/>
                <a:gd name="connsiteY192" fmla="*/ 62507 h 640022"/>
                <a:gd name="connsiteX193" fmla="*/ 276392 w 999985"/>
                <a:gd name="connsiteY193" fmla="*/ 44571 h 640022"/>
                <a:gd name="connsiteX194" fmla="*/ 274218 w 999985"/>
                <a:gd name="connsiteY194" fmla="*/ 41581 h 640022"/>
                <a:gd name="connsiteX195" fmla="*/ 271908 w 999985"/>
                <a:gd name="connsiteY195" fmla="*/ 41309 h 640022"/>
                <a:gd name="connsiteX196" fmla="*/ 269462 w 999985"/>
                <a:gd name="connsiteY196" fmla="*/ 43755 h 640022"/>
                <a:gd name="connsiteX197" fmla="*/ 262667 w 999985"/>
                <a:gd name="connsiteY197" fmla="*/ 44435 h 640022"/>
                <a:gd name="connsiteX198" fmla="*/ 258455 w 999985"/>
                <a:gd name="connsiteY198" fmla="*/ 38592 h 640022"/>
                <a:gd name="connsiteX199" fmla="*/ 253835 w 999985"/>
                <a:gd name="connsiteY199" fmla="*/ 27177 h 640022"/>
                <a:gd name="connsiteX200" fmla="*/ 245411 w 999985"/>
                <a:gd name="connsiteY200" fmla="*/ 0 h 640022"/>
                <a:gd name="connsiteX201" fmla="*/ 258455 w 999985"/>
                <a:gd name="connsiteY201" fmla="*/ 0 h 640022"/>
                <a:gd name="connsiteX202" fmla="*/ 312945 w 999985"/>
                <a:gd name="connsiteY202" fmla="*/ 0 h 640022"/>
                <a:gd name="connsiteX203" fmla="*/ 367436 w 999985"/>
                <a:gd name="connsiteY203" fmla="*/ 0 h 640022"/>
                <a:gd name="connsiteX204" fmla="*/ 421926 w 999985"/>
                <a:gd name="connsiteY204" fmla="*/ 0 h 640022"/>
                <a:gd name="connsiteX205" fmla="*/ 476417 w 999985"/>
                <a:gd name="connsiteY205" fmla="*/ 0 h 640022"/>
                <a:gd name="connsiteX206" fmla="*/ 530906 w 999985"/>
                <a:gd name="connsiteY206" fmla="*/ 0 h 640022"/>
                <a:gd name="connsiteX207" fmla="*/ 585397 w 999985"/>
                <a:gd name="connsiteY207" fmla="*/ 0 h 640022"/>
                <a:gd name="connsiteX208" fmla="*/ 639887 w 999985"/>
                <a:gd name="connsiteY208" fmla="*/ 0 h 640022"/>
                <a:gd name="connsiteX209" fmla="*/ 694378 w 999985"/>
                <a:gd name="connsiteY209" fmla="*/ 0 h 640022"/>
                <a:gd name="connsiteX210" fmla="*/ 748868 w 999985"/>
                <a:gd name="connsiteY210" fmla="*/ 0 h 640022"/>
                <a:gd name="connsiteX211" fmla="*/ 803358 w 999985"/>
                <a:gd name="connsiteY211" fmla="*/ 0 h 640022"/>
                <a:gd name="connsiteX212" fmla="*/ 857848 w 999985"/>
                <a:gd name="connsiteY212" fmla="*/ 0 h 640022"/>
                <a:gd name="connsiteX213" fmla="*/ 912338 w 999985"/>
                <a:gd name="connsiteY213" fmla="*/ 0 h 640022"/>
                <a:gd name="connsiteX214" fmla="*/ 966829 w 999985"/>
                <a:gd name="connsiteY214" fmla="*/ 0 h 640022"/>
                <a:gd name="connsiteX215" fmla="*/ 980145 w 999985"/>
                <a:gd name="connsiteY215" fmla="*/ 0 h 640022"/>
                <a:gd name="connsiteX216" fmla="*/ 980417 w 999985"/>
                <a:gd name="connsiteY216" fmla="*/ 30982 h 640022"/>
                <a:gd name="connsiteX217" fmla="*/ 980553 w 999985"/>
                <a:gd name="connsiteY217" fmla="*/ 61964 h 640022"/>
                <a:gd name="connsiteX218" fmla="*/ 980690 w 999985"/>
                <a:gd name="connsiteY218" fmla="*/ 92946 h 640022"/>
                <a:gd name="connsiteX219" fmla="*/ 980826 w 999985"/>
                <a:gd name="connsiteY219" fmla="*/ 123792 h 640022"/>
                <a:gd name="connsiteX220" fmla="*/ 980961 w 999985"/>
                <a:gd name="connsiteY220" fmla="*/ 154502 h 640022"/>
                <a:gd name="connsiteX221" fmla="*/ 981097 w 999985"/>
                <a:gd name="connsiteY221" fmla="*/ 185077 h 640022"/>
                <a:gd name="connsiteX222" fmla="*/ 981233 w 999985"/>
                <a:gd name="connsiteY222" fmla="*/ 215651 h 640022"/>
                <a:gd name="connsiteX223" fmla="*/ 981369 w 999985"/>
                <a:gd name="connsiteY223" fmla="*/ 246089 h 640022"/>
                <a:gd name="connsiteX224" fmla="*/ 981505 w 999985"/>
                <a:gd name="connsiteY224" fmla="*/ 276392 h 640022"/>
                <a:gd name="connsiteX225" fmla="*/ 981641 w 999985"/>
                <a:gd name="connsiteY225" fmla="*/ 306694 h 640022"/>
                <a:gd name="connsiteX226" fmla="*/ 981777 w 999985"/>
                <a:gd name="connsiteY226" fmla="*/ 336861 h 640022"/>
                <a:gd name="connsiteX227" fmla="*/ 981912 w 999985"/>
                <a:gd name="connsiteY227" fmla="*/ 366892 h 640022"/>
                <a:gd name="connsiteX228" fmla="*/ 982048 w 999985"/>
                <a:gd name="connsiteY228" fmla="*/ 396923 h 640022"/>
                <a:gd name="connsiteX229" fmla="*/ 982184 w 999985"/>
                <a:gd name="connsiteY229" fmla="*/ 426818 h 640022"/>
                <a:gd name="connsiteX230" fmla="*/ 982320 w 999985"/>
                <a:gd name="connsiteY230" fmla="*/ 456577 h 640022"/>
                <a:gd name="connsiteX231" fmla="*/ 982456 w 999985"/>
                <a:gd name="connsiteY231" fmla="*/ 486336 h 640022"/>
                <a:gd name="connsiteX232" fmla="*/ 981505 w 999985"/>
                <a:gd name="connsiteY232" fmla="*/ 488102 h 640022"/>
                <a:gd name="connsiteX233" fmla="*/ 980690 w 999985"/>
                <a:gd name="connsiteY233" fmla="*/ 492451 h 640022"/>
                <a:gd name="connsiteX234" fmla="*/ 984358 w 999985"/>
                <a:gd name="connsiteY234" fmla="*/ 504816 h 640022"/>
                <a:gd name="connsiteX235" fmla="*/ 992919 w 999985"/>
                <a:gd name="connsiteY235" fmla="*/ 522753 h 640022"/>
                <a:gd name="connsiteX236" fmla="*/ 995637 w 999985"/>
                <a:gd name="connsiteY236" fmla="*/ 535391 h 640022"/>
                <a:gd name="connsiteX237" fmla="*/ 992375 w 999985"/>
                <a:gd name="connsiteY237" fmla="*/ 542593 h 640022"/>
                <a:gd name="connsiteX238" fmla="*/ 994685 w 999985"/>
                <a:gd name="connsiteY238" fmla="*/ 555094 h 640022"/>
                <a:gd name="connsiteX239" fmla="*/ 999985 w 999985"/>
                <a:gd name="connsiteY239" fmla="*/ 564742 h 640022"/>
                <a:gd name="connsiteX240" fmla="*/ 247176 w 999985"/>
                <a:gd name="connsiteY240" fmla="*/ 62100 h 640022"/>
                <a:gd name="connsiteX241" fmla="*/ 248943 w 999985"/>
                <a:gd name="connsiteY241" fmla="*/ 66312 h 640022"/>
                <a:gd name="connsiteX242" fmla="*/ 243779 w 999985"/>
                <a:gd name="connsiteY242" fmla="*/ 70389 h 640022"/>
                <a:gd name="connsiteX243" fmla="*/ 240111 w 999985"/>
                <a:gd name="connsiteY243" fmla="*/ 71068 h 640022"/>
                <a:gd name="connsiteX244" fmla="*/ 234268 w 999985"/>
                <a:gd name="connsiteY244" fmla="*/ 64546 h 640022"/>
                <a:gd name="connsiteX245" fmla="*/ 231686 w 999985"/>
                <a:gd name="connsiteY245" fmla="*/ 63730 h 640022"/>
                <a:gd name="connsiteX246" fmla="*/ 233724 w 999985"/>
                <a:gd name="connsiteY246" fmla="*/ 73786 h 640022"/>
                <a:gd name="connsiteX247" fmla="*/ 233044 w 999985"/>
                <a:gd name="connsiteY247" fmla="*/ 77183 h 640022"/>
                <a:gd name="connsiteX248" fmla="*/ 221086 w 999985"/>
                <a:gd name="connsiteY248" fmla="*/ 70932 h 640022"/>
                <a:gd name="connsiteX249" fmla="*/ 218913 w 999985"/>
                <a:gd name="connsiteY249" fmla="*/ 66040 h 640022"/>
                <a:gd name="connsiteX250" fmla="*/ 222310 w 999985"/>
                <a:gd name="connsiteY250" fmla="*/ 60877 h 640022"/>
                <a:gd name="connsiteX251" fmla="*/ 229783 w 999985"/>
                <a:gd name="connsiteY251" fmla="*/ 55441 h 640022"/>
                <a:gd name="connsiteX252" fmla="*/ 232365 w 999985"/>
                <a:gd name="connsiteY252" fmla="*/ 54762 h 640022"/>
                <a:gd name="connsiteX253" fmla="*/ 247176 w 999985"/>
                <a:gd name="connsiteY253" fmla="*/ 62100 h 640022"/>
                <a:gd name="connsiteX254" fmla="*/ 217553 w 999985"/>
                <a:gd name="connsiteY254" fmla="*/ 95256 h 640022"/>
                <a:gd name="connsiteX255" fmla="*/ 220950 w 999985"/>
                <a:gd name="connsiteY255" fmla="*/ 101506 h 640022"/>
                <a:gd name="connsiteX256" fmla="*/ 207227 w 999985"/>
                <a:gd name="connsiteY256" fmla="*/ 97430 h 640022"/>
                <a:gd name="connsiteX257" fmla="*/ 201383 w 999985"/>
                <a:gd name="connsiteY257" fmla="*/ 93761 h 640022"/>
                <a:gd name="connsiteX258" fmla="*/ 199616 w 999985"/>
                <a:gd name="connsiteY258" fmla="*/ 90228 h 640022"/>
                <a:gd name="connsiteX259" fmla="*/ 197578 w 999985"/>
                <a:gd name="connsiteY259" fmla="*/ 78542 h 640022"/>
                <a:gd name="connsiteX260" fmla="*/ 198530 w 999985"/>
                <a:gd name="connsiteY260" fmla="*/ 74737 h 640022"/>
                <a:gd name="connsiteX261" fmla="*/ 204645 w 999985"/>
                <a:gd name="connsiteY261" fmla="*/ 73378 h 640022"/>
                <a:gd name="connsiteX262" fmla="*/ 216195 w 999985"/>
                <a:gd name="connsiteY262" fmla="*/ 87782 h 640022"/>
                <a:gd name="connsiteX263" fmla="*/ 217553 w 999985"/>
                <a:gd name="connsiteY263" fmla="*/ 95256 h 640022"/>
                <a:gd name="connsiteX264" fmla="*/ 242149 w 999985"/>
                <a:gd name="connsiteY264" fmla="*/ 108573 h 640022"/>
                <a:gd name="connsiteX265" fmla="*/ 240111 w 999985"/>
                <a:gd name="connsiteY265" fmla="*/ 110475 h 640022"/>
                <a:gd name="connsiteX266" fmla="*/ 233316 w 999985"/>
                <a:gd name="connsiteY266" fmla="*/ 107893 h 640022"/>
                <a:gd name="connsiteX267" fmla="*/ 229240 w 999985"/>
                <a:gd name="connsiteY267" fmla="*/ 103545 h 640022"/>
                <a:gd name="connsiteX268" fmla="*/ 227881 w 999985"/>
                <a:gd name="connsiteY268" fmla="*/ 98245 h 640022"/>
                <a:gd name="connsiteX269" fmla="*/ 230463 w 999985"/>
                <a:gd name="connsiteY269" fmla="*/ 88054 h 640022"/>
                <a:gd name="connsiteX270" fmla="*/ 233860 w 999985"/>
                <a:gd name="connsiteY270" fmla="*/ 85472 h 640022"/>
                <a:gd name="connsiteX271" fmla="*/ 236034 w 999985"/>
                <a:gd name="connsiteY271" fmla="*/ 86016 h 640022"/>
                <a:gd name="connsiteX272" fmla="*/ 236985 w 999985"/>
                <a:gd name="connsiteY272" fmla="*/ 94984 h 640022"/>
                <a:gd name="connsiteX273" fmla="*/ 243100 w 999985"/>
                <a:gd name="connsiteY273" fmla="*/ 104496 h 640022"/>
                <a:gd name="connsiteX274" fmla="*/ 242149 w 999985"/>
                <a:gd name="connsiteY274" fmla="*/ 108573 h 640022"/>
                <a:gd name="connsiteX275" fmla="*/ 273946 w 999985"/>
                <a:gd name="connsiteY275" fmla="*/ 161297 h 640022"/>
                <a:gd name="connsiteX276" fmla="*/ 280197 w 999985"/>
                <a:gd name="connsiteY276" fmla="*/ 186300 h 640022"/>
                <a:gd name="connsiteX277" fmla="*/ 282914 w 999985"/>
                <a:gd name="connsiteY277" fmla="*/ 175836 h 640022"/>
                <a:gd name="connsiteX278" fmla="*/ 300308 w 999985"/>
                <a:gd name="connsiteY278" fmla="*/ 193909 h 640022"/>
                <a:gd name="connsiteX279" fmla="*/ 300308 w 999985"/>
                <a:gd name="connsiteY279" fmla="*/ 202742 h 640022"/>
                <a:gd name="connsiteX280" fmla="*/ 298134 w 999985"/>
                <a:gd name="connsiteY280" fmla="*/ 205731 h 640022"/>
                <a:gd name="connsiteX281" fmla="*/ 294465 w 999985"/>
                <a:gd name="connsiteY281" fmla="*/ 206818 h 640022"/>
                <a:gd name="connsiteX282" fmla="*/ 291068 w 999985"/>
                <a:gd name="connsiteY282" fmla="*/ 204237 h 640022"/>
                <a:gd name="connsiteX283" fmla="*/ 287942 w 999985"/>
                <a:gd name="connsiteY283" fmla="*/ 197986 h 640022"/>
                <a:gd name="connsiteX284" fmla="*/ 284002 w 999985"/>
                <a:gd name="connsiteY284" fmla="*/ 194724 h 640022"/>
                <a:gd name="connsiteX285" fmla="*/ 275713 w 999985"/>
                <a:gd name="connsiteY285" fmla="*/ 192550 h 640022"/>
                <a:gd name="connsiteX286" fmla="*/ 271364 w 999985"/>
                <a:gd name="connsiteY286" fmla="*/ 185484 h 640022"/>
                <a:gd name="connsiteX287" fmla="*/ 269870 w 999985"/>
                <a:gd name="connsiteY287" fmla="*/ 180592 h 640022"/>
                <a:gd name="connsiteX288" fmla="*/ 269462 w 999985"/>
                <a:gd name="connsiteY288" fmla="*/ 166596 h 640022"/>
                <a:gd name="connsiteX289" fmla="*/ 267424 w 999985"/>
                <a:gd name="connsiteY289" fmla="*/ 162248 h 640022"/>
                <a:gd name="connsiteX290" fmla="*/ 262940 w 999985"/>
                <a:gd name="connsiteY290" fmla="*/ 161297 h 640022"/>
                <a:gd name="connsiteX291" fmla="*/ 258727 w 999985"/>
                <a:gd name="connsiteY291" fmla="*/ 157899 h 640022"/>
                <a:gd name="connsiteX292" fmla="*/ 252205 w 999985"/>
                <a:gd name="connsiteY292" fmla="*/ 148116 h 640022"/>
                <a:gd name="connsiteX293" fmla="*/ 251254 w 999985"/>
                <a:gd name="connsiteY293" fmla="*/ 145534 h 640022"/>
                <a:gd name="connsiteX294" fmla="*/ 254379 w 999985"/>
                <a:gd name="connsiteY294" fmla="*/ 137517 h 640022"/>
                <a:gd name="connsiteX295" fmla="*/ 261445 w 999985"/>
                <a:gd name="connsiteY295" fmla="*/ 124064 h 640022"/>
                <a:gd name="connsiteX296" fmla="*/ 266609 w 999985"/>
                <a:gd name="connsiteY296" fmla="*/ 117677 h 640022"/>
                <a:gd name="connsiteX297" fmla="*/ 269870 w 999985"/>
                <a:gd name="connsiteY297" fmla="*/ 118357 h 640022"/>
                <a:gd name="connsiteX298" fmla="*/ 273810 w 999985"/>
                <a:gd name="connsiteY298" fmla="*/ 122433 h 640022"/>
                <a:gd name="connsiteX299" fmla="*/ 278567 w 999985"/>
                <a:gd name="connsiteY299" fmla="*/ 129771 h 640022"/>
                <a:gd name="connsiteX300" fmla="*/ 277751 w 999985"/>
                <a:gd name="connsiteY300" fmla="*/ 134935 h 640022"/>
                <a:gd name="connsiteX301" fmla="*/ 258591 w 999985"/>
                <a:gd name="connsiteY301" fmla="*/ 145126 h 640022"/>
                <a:gd name="connsiteX302" fmla="*/ 257912 w 999985"/>
                <a:gd name="connsiteY302" fmla="*/ 147436 h 640022"/>
                <a:gd name="connsiteX303" fmla="*/ 267152 w 999985"/>
                <a:gd name="connsiteY303" fmla="*/ 150290 h 640022"/>
                <a:gd name="connsiteX304" fmla="*/ 270549 w 999985"/>
                <a:gd name="connsiteY304" fmla="*/ 152872 h 640022"/>
                <a:gd name="connsiteX305" fmla="*/ 273946 w 999985"/>
                <a:gd name="connsiteY305" fmla="*/ 161297 h 640022"/>
                <a:gd name="connsiteX306" fmla="*/ 283594 w 999985"/>
                <a:gd name="connsiteY306" fmla="*/ 268103 h 640022"/>
                <a:gd name="connsiteX307" fmla="*/ 282914 w 999985"/>
                <a:gd name="connsiteY307" fmla="*/ 271772 h 640022"/>
                <a:gd name="connsiteX308" fmla="*/ 275849 w 999985"/>
                <a:gd name="connsiteY308" fmla="*/ 267424 h 640022"/>
                <a:gd name="connsiteX309" fmla="*/ 273538 w 999985"/>
                <a:gd name="connsiteY309" fmla="*/ 263483 h 640022"/>
                <a:gd name="connsiteX310" fmla="*/ 273810 w 999985"/>
                <a:gd name="connsiteY310" fmla="*/ 254514 h 640022"/>
                <a:gd name="connsiteX311" fmla="*/ 275577 w 999985"/>
                <a:gd name="connsiteY311" fmla="*/ 248671 h 640022"/>
                <a:gd name="connsiteX312" fmla="*/ 276935 w 999985"/>
                <a:gd name="connsiteY312" fmla="*/ 247448 h 640022"/>
                <a:gd name="connsiteX313" fmla="*/ 281148 w 999985"/>
                <a:gd name="connsiteY313" fmla="*/ 250030 h 640022"/>
                <a:gd name="connsiteX314" fmla="*/ 282371 w 999985"/>
                <a:gd name="connsiteY314" fmla="*/ 251525 h 640022"/>
                <a:gd name="connsiteX315" fmla="*/ 283594 w 999985"/>
                <a:gd name="connsiteY315" fmla="*/ 268103 h 640022"/>
                <a:gd name="connsiteX316" fmla="*/ 296775 w 999985"/>
                <a:gd name="connsiteY316" fmla="*/ 305744 h 640022"/>
                <a:gd name="connsiteX317" fmla="*/ 296232 w 999985"/>
                <a:gd name="connsiteY317" fmla="*/ 310092 h 640022"/>
                <a:gd name="connsiteX318" fmla="*/ 291339 w 999985"/>
                <a:gd name="connsiteY318" fmla="*/ 313489 h 640022"/>
                <a:gd name="connsiteX319" fmla="*/ 288758 w 999985"/>
                <a:gd name="connsiteY319" fmla="*/ 312673 h 640022"/>
                <a:gd name="connsiteX320" fmla="*/ 288622 w 999985"/>
                <a:gd name="connsiteY320" fmla="*/ 307646 h 640022"/>
                <a:gd name="connsiteX321" fmla="*/ 287263 w 999985"/>
                <a:gd name="connsiteY321" fmla="*/ 306830 h 640022"/>
                <a:gd name="connsiteX322" fmla="*/ 281964 w 999985"/>
                <a:gd name="connsiteY322" fmla="*/ 312945 h 640022"/>
                <a:gd name="connsiteX323" fmla="*/ 282371 w 999985"/>
                <a:gd name="connsiteY323" fmla="*/ 300987 h 640022"/>
                <a:gd name="connsiteX324" fmla="*/ 284953 w 999985"/>
                <a:gd name="connsiteY324" fmla="*/ 288350 h 640022"/>
                <a:gd name="connsiteX325" fmla="*/ 287263 w 999985"/>
                <a:gd name="connsiteY325" fmla="*/ 288078 h 640022"/>
                <a:gd name="connsiteX326" fmla="*/ 290660 w 999985"/>
                <a:gd name="connsiteY326" fmla="*/ 296367 h 640022"/>
                <a:gd name="connsiteX327" fmla="*/ 296775 w 999985"/>
                <a:gd name="connsiteY327" fmla="*/ 305744 h 640022"/>
                <a:gd name="connsiteX328" fmla="*/ 238072 w 999985"/>
                <a:gd name="connsiteY328" fmla="*/ 341617 h 640022"/>
                <a:gd name="connsiteX329" fmla="*/ 236850 w 999985"/>
                <a:gd name="connsiteY329" fmla="*/ 345286 h 640022"/>
                <a:gd name="connsiteX330" fmla="*/ 235083 w 999985"/>
                <a:gd name="connsiteY330" fmla="*/ 345150 h 640022"/>
                <a:gd name="connsiteX331" fmla="*/ 231142 w 999985"/>
                <a:gd name="connsiteY331" fmla="*/ 337676 h 640022"/>
                <a:gd name="connsiteX332" fmla="*/ 230599 w 999985"/>
                <a:gd name="connsiteY332" fmla="*/ 332377 h 640022"/>
                <a:gd name="connsiteX333" fmla="*/ 233996 w 999985"/>
                <a:gd name="connsiteY333" fmla="*/ 328572 h 640022"/>
                <a:gd name="connsiteX334" fmla="*/ 238616 w 999985"/>
                <a:gd name="connsiteY334" fmla="*/ 339579 h 640022"/>
                <a:gd name="connsiteX335" fmla="*/ 238072 w 999985"/>
                <a:gd name="connsiteY335" fmla="*/ 341617 h 640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</a:cxnLst>
              <a:rect l="l" t="t" r="r" b="b"/>
              <a:pathLst>
                <a:path w="999985" h="640022">
                  <a:moveTo>
                    <a:pt x="999985" y="564742"/>
                  </a:moveTo>
                  <a:lnTo>
                    <a:pt x="968323" y="564742"/>
                  </a:lnTo>
                  <a:lnTo>
                    <a:pt x="934352" y="564742"/>
                  </a:lnTo>
                  <a:lnTo>
                    <a:pt x="900380" y="564742"/>
                  </a:lnTo>
                  <a:lnTo>
                    <a:pt x="866409" y="564742"/>
                  </a:lnTo>
                  <a:lnTo>
                    <a:pt x="832437" y="564742"/>
                  </a:lnTo>
                  <a:lnTo>
                    <a:pt x="798466" y="564742"/>
                  </a:lnTo>
                  <a:lnTo>
                    <a:pt x="764494" y="564742"/>
                  </a:lnTo>
                  <a:lnTo>
                    <a:pt x="730523" y="564742"/>
                  </a:lnTo>
                  <a:lnTo>
                    <a:pt x="728349" y="564742"/>
                  </a:lnTo>
                  <a:lnTo>
                    <a:pt x="724544" y="568139"/>
                  </a:lnTo>
                  <a:lnTo>
                    <a:pt x="708238" y="574798"/>
                  </a:lnTo>
                  <a:lnTo>
                    <a:pt x="676033" y="576836"/>
                  </a:lnTo>
                  <a:lnTo>
                    <a:pt x="611351" y="594501"/>
                  </a:lnTo>
                  <a:lnTo>
                    <a:pt x="582951" y="608362"/>
                  </a:lnTo>
                  <a:lnTo>
                    <a:pt x="557948" y="615156"/>
                  </a:lnTo>
                  <a:lnTo>
                    <a:pt x="511339" y="621679"/>
                  </a:lnTo>
                  <a:lnTo>
                    <a:pt x="469214" y="630919"/>
                  </a:lnTo>
                  <a:lnTo>
                    <a:pt x="451413" y="630103"/>
                  </a:lnTo>
                  <a:lnTo>
                    <a:pt x="443940" y="622222"/>
                  </a:lnTo>
                  <a:lnTo>
                    <a:pt x="423557" y="617738"/>
                  </a:lnTo>
                  <a:lnTo>
                    <a:pt x="390265" y="616650"/>
                  </a:lnTo>
                  <a:lnTo>
                    <a:pt x="362136" y="621950"/>
                  </a:lnTo>
                  <a:lnTo>
                    <a:pt x="336182" y="637849"/>
                  </a:lnTo>
                  <a:lnTo>
                    <a:pt x="327893" y="639480"/>
                  </a:lnTo>
                  <a:lnTo>
                    <a:pt x="327893" y="639480"/>
                  </a:lnTo>
                  <a:lnTo>
                    <a:pt x="321098" y="640023"/>
                  </a:lnTo>
                  <a:lnTo>
                    <a:pt x="275305" y="633772"/>
                  </a:lnTo>
                  <a:lnTo>
                    <a:pt x="263891" y="633365"/>
                  </a:lnTo>
                  <a:lnTo>
                    <a:pt x="254107" y="624940"/>
                  </a:lnTo>
                  <a:lnTo>
                    <a:pt x="251525" y="611079"/>
                  </a:lnTo>
                  <a:lnTo>
                    <a:pt x="239159" y="569226"/>
                  </a:lnTo>
                  <a:lnTo>
                    <a:pt x="226522" y="544087"/>
                  </a:lnTo>
                  <a:lnTo>
                    <a:pt x="213749" y="535798"/>
                  </a:lnTo>
                  <a:lnTo>
                    <a:pt x="203693" y="532401"/>
                  </a:lnTo>
                  <a:lnTo>
                    <a:pt x="190920" y="537021"/>
                  </a:lnTo>
                  <a:lnTo>
                    <a:pt x="186979" y="534440"/>
                  </a:lnTo>
                  <a:lnTo>
                    <a:pt x="180865" y="533760"/>
                  </a:lnTo>
                  <a:lnTo>
                    <a:pt x="167276" y="524520"/>
                  </a:lnTo>
                  <a:lnTo>
                    <a:pt x="159530" y="515280"/>
                  </a:lnTo>
                  <a:lnTo>
                    <a:pt x="135750" y="515959"/>
                  </a:lnTo>
                  <a:lnTo>
                    <a:pt x="130858" y="509980"/>
                  </a:lnTo>
                  <a:lnTo>
                    <a:pt x="104360" y="515959"/>
                  </a:lnTo>
                  <a:lnTo>
                    <a:pt x="96208" y="509844"/>
                  </a:lnTo>
                  <a:lnTo>
                    <a:pt x="81803" y="513785"/>
                  </a:lnTo>
                  <a:lnTo>
                    <a:pt x="85336" y="496527"/>
                  </a:lnTo>
                  <a:lnTo>
                    <a:pt x="84657" y="474785"/>
                  </a:lnTo>
                  <a:lnTo>
                    <a:pt x="85336" y="453587"/>
                  </a:lnTo>
                  <a:lnTo>
                    <a:pt x="88870" y="469078"/>
                  </a:lnTo>
                  <a:lnTo>
                    <a:pt x="97838" y="485520"/>
                  </a:lnTo>
                  <a:lnTo>
                    <a:pt x="102186" y="466904"/>
                  </a:lnTo>
                  <a:lnTo>
                    <a:pt x="105176" y="443396"/>
                  </a:lnTo>
                  <a:lnTo>
                    <a:pt x="96343" y="434292"/>
                  </a:lnTo>
                  <a:lnTo>
                    <a:pt x="81803" y="427633"/>
                  </a:lnTo>
                  <a:lnTo>
                    <a:pt x="76640" y="405619"/>
                  </a:lnTo>
                  <a:lnTo>
                    <a:pt x="111155" y="386867"/>
                  </a:lnTo>
                  <a:lnTo>
                    <a:pt x="92810" y="382927"/>
                  </a:lnTo>
                  <a:lnTo>
                    <a:pt x="85608" y="374502"/>
                  </a:lnTo>
                  <a:lnTo>
                    <a:pt x="76776" y="373414"/>
                  </a:lnTo>
                  <a:lnTo>
                    <a:pt x="76096" y="379937"/>
                  </a:lnTo>
                  <a:lnTo>
                    <a:pt x="73243" y="388498"/>
                  </a:lnTo>
                  <a:lnTo>
                    <a:pt x="70117" y="377219"/>
                  </a:lnTo>
                  <a:lnTo>
                    <a:pt x="69166" y="363903"/>
                  </a:lnTo>
                  <a:lnTo>
                    <a:pt x="65497" y="341074"/>
                  </a:lnTo>
                  <a:lnTo>
                    <a:pt x="51365" y="304249"/>
                  </a:lnTo>
                  <a:lnTo>
                    <a:pt x="42804" y="256281"/>
                  </a:lnTo>
                  <a:lnTo>
                    <a:pt x="32069" y="232501"/>
                  </a:lnTo>
                  <a:lnTo>
                    <a:pt x="11414" y="209672"/>
                  </a:lnTo>
                  <a:lnTo>
                    <a:pt x="5979" y="196355"/>
                  </a:lnTo>
                  <a:lnTo>
                    <a:pt x="1087" y="162520"/>
                  </a:lnTo>
                  <a:lnTo>
                    <a:pt x="3805" y="136837"/>
                  </a:lnTo>
                  <a:lnTo>
                    <a:pt x="0" y="118764"/>
                  </a:lnTo>
                  <a:lnTo>
                    <a:pt x="9920" y="119851"/>
                  </a:lnTo>
                  <a:lnTo>
                    <a:pt x="36010" y="134119"/>
                  </a:lnTo>
                  <a:lnTo>
                    <a:pt x="68487" y="145262"/>
                  </a:lnTo>
                  <a:lnTo>
                    <a:pt x="78270" y="153415"/>
                  </a:lnTo>
                  <a:lnTo>
                    <a:pt x="94033" y="159394"/>
                  </a:lnTo>
                  <a:lnTo>
                    <a:pt x="181136" y="168770"/>
                  </a:lnTo>
                  <a:lnTo>
                    <a:pt x="186844" y="167819"/>
                  </a:lnTo>
                  <a:lnTo>
                    <a:pt x="198122" y="161976"/>
                  </a:lnTo>
                  <a:lnTo>
                    <a:pt x="202878" y="162655"/>
                  </a:lnTo>
                  <a:lnTo>
                    <a:pt x="215651" y="175836"/>
                  </a:lnTo>
                  <a:lnTo>
                    <a:pt x="222038" y="177467"/>
                  </a:lnTo>
                  <a:lnTo>
                    <a:pt x="230327" y="176787"/>
                  </a:lnTo>
                  <a:lnTo>
                    <a:pt x="236442" y="174206"/>
                  </a:lnTo>
                  <a:lnTo>
                    <a:pt x="246905" y="165101"/>
                  </a:lnTo>
                  <a:lnTo>
                    <a:pt x="248264" y="168499"/>
                  </a:lnTo>
                  <a:lnTo>
                    <a:pt x="248128" y="176923"/>
                  </a:lnTo>
                  <a:lnTo>
                    <a:pt x="251933" y="188881"/>
                  </a:lnTo>
                  <a:lnTo>
                    <a:pt x="259678" y="204372"/>
                  </a:lnTo>
                  <a:lnTo>
                    <a:pt x="262531" y="214020"/>
                  </a:lnTo>
                  <a:lnTo>
                    <a:pt x="246905" y="241062"/>
                  </a:lnTo>
                  <a:lnTo>
                    <a:pt x="243915" y="241605"/>
                  </a:lnTo>
                  <a:lnTo>
                    <a:pt x="243508" y="232501"/>
                  </a:lnTo>
                  <a:lnTo>
                    <a:pt x="241469" y="230734"/>
                  </a:lnTo>
                  <a:lnTo>
                    <a:pt x="212118" y="276392"/>
                  </a:lnTo>
                  <a:lnTo>
                    <a:pt x="201791" y="297998"/>
                  </a:lnTo>
                  <a:lnTo>
                    <a:pt x="200703" y="307782"/>
                  </a:lnTo>
                  <a:lnTo>
                    <a:pt x="201112" y="313489"/>
                  </a:lnTo>
                  <a:lnTo>
                    <a:pt x="205188" y="314848"/>
                  </a:lnTo>
                  <a:lnTo>
                    <a:pt x="214564" y="312673"/>
                  </a:lnTo>
                  <a:lnTo>
                    <a:pt x="228425" y="303705"/>
                  </a:lnTo>
                  <a:lnTo>
                    <a:pt x="229104" y="301803"/>
                  </a:lnTo>
                  <a:lnTo>
                    <a:pt x="216195" y="304928"/>
                  </a:lnTo>
                  <a:lnTo>
                    <a:pt x="209944" y="305200"/>
                  </a:lnTo>
                  <a:lnTo>
                    <a:pt x="210759" y="295008"/>
                  </a:lnTo>
                  <a:lnTo>
                    <a:pt x="212254" y="290116"/>
                  </a:lnTo>
                  <a:lnTo>
                    <a:pt x="220679" y="275033"/>
                  </a:lnTo>
                  <a:lnTo>
                    <a:pt x="229511" y="265929"/>
                  </a:lnTo>
                  <a:lnTo>
                    <a:pt x="242149" y="256281"/>
                  </a:lnTo>
                  <a:lnTo>
                    <a:pt x="249487" y="248264"/>
                  </a:lnTo>
                  <a:lnTo>
                    <a:pt x="254515" y="236577"/>
                  </a:lnTo>
                  <a:lnTo>
                    <a:pt x="268510" y="222581"/>
                  </a:lnTo>
                  <a:lnTo>
                    <a:pt x="271092" y="218641"/>
                  </a:lnTo>
                  <a:lnTo>
                    <a:pt x="270549" y="207090"/>
                  </a:lnTo>
                  <a:lnTo>
                    <a:pt x="271500" y="204916"/>
                  </a:lnTo>
                  <a:lnTo>
                    <a:pt x="278295" y="206410"/>
                  </a:lnTo>
                  <a:lnTo>
                    <a:pt x="281148" y="226114"/>
                  </a:lnTo>
                  <a:lnTo>
                    <a:pt x="279517" y="234947"/>
                  </a:lnTo>
                  <a:lnTo>
                    <a:pt x="267424" y="245682"/>
                  </a:lnTo>
                  <a:lnTo>
                    <a:pt x="265929" y="249487"/>
                  </a:lnTo>
                  <a:lnTo>
                    <a:pt x="268103" y="264162"/>
                  </a:lnTo>
                  <a:lnTo>
                    <a:pt x="266201" y="265521"/>
                  </a:lnTo>
                  <a:lnTo>
                    <a:pt x="261581" y="263754"/>
                  </a:lnTo>
                  <a:lnTo>
                    <a:pt x="260086" y="264706"/>
                  </a:lnTo>
                  <a:lnTo>
                    <a:pt x="271500" y="280605"/>
                  </a:lnTo>
                  <a:lnTo>
                    <a:pt x="275170" y="292970"/>
                  </a:lnTo>
                  <a:lnTo>
                    <a:pt x="275713" y="303977"/>
                  </a:lnTo>
                  <a:lnTo>
                    <a:pt x="272588" y="325039"/>
                  </a:lnTo>
                  <a:lnTo>
                    <a:pt x="269191" y="328572"/>
                  </a:lnTo>
                  <a:lnTo>
                    <a:pt x="263483" y="327349"/>
                  </a:lnTo>
                  <a:lnTo>
                    <a:pt x="255873" y="320827"/>
                  </a:lnTo>
                  <a:lnTo>
                    <a:pt x="254243" y="323001"/>
                  </a:lnTo>
                  <a:lnTo>
                    <a:pt x="248264" y="339307"/>
                  </a:lnTo>
                  <a:lnTo>
                    <a:pt x="246226" y="337812"/>
                  </a:lnTo>
                  <a:lnTo>
                    <a:pt x="242421" y="318516"/>
                  </a:lnTo>
                  <a:lnTo>
                    <a:pt x="240382" y="317022"/>
                  </a:lnTo>
                  <a:lnTo>
                    <a:pt x="228696" y="325854"/>
                  </a:lnTo>
                  <a:lnTo>
                    <a:pt x="224076" y="334279"/>
                  </a:lnTo>
                  <a:lnTo>
                    <a:pt x="219999" y="347732"/>
                  </a:lnTo>
                  <a:lnTo>
                    <a:pt x="214836" y="353983"/>
                  </a:lnTo>
                  <a:lnTo>
                    <a:pt x="229375" y="355342"/>
                  </a:lnTo>
                  <a:lnTo>
                    <a:pt x="242421" y="352624"/>
                  </a:lnTo>
                  <a:lnTo>
                    <a:pt x="252884" y="359011"/>
                  </a:lnTo>
                  <a:lnTo>
                    <a:pt x="256417" y="359147"/>
                  </a:lnTo>
                  <a:lnTo>
                    <a:pt x="266065" y="352896"/>
                  </a:lnTo>
                  <a:lnTo>
                    <a:pt x="269055" y="348683"/>
                  </a:lnTo>
                  <a:lnTo>
                    <a:pt x="276935" y="328300"/>
                  </a:lnTo>
                  <a:lnTo>
                    <a:pt x="280877" y="324631"/>
                  </a:lnTo>
                  <a:lnTo>
                    <a:pt x="286856" y="324495"/>
                  </a:lnTo>
                  <a:lnTo>
                    <a:pt x="292563" y="321370"/>
                  </a:lnTo>
                  <a:lnTo>
                    <a:pt x="300987" y="310228"/>
                  </a:lnTo>
                  <a:lnTo>
                    <a:pt x="301259" y="305744"/>
                  </a:lnTo>
                  <a:lnTo>
                    <a:pt x="298134" y="280605"/>
                  </a:lnTo>
                  <a:lnTo>
                    <a:pt x="299085" y="266336"/>
                  </a:lnTo>
                  <a:lnTo>
                    <a:pt x="297454" y="261852"/>
                  </a:lnTo>
                  <a:lnTo>
                    <a:pt x="293650" y="257096"/>
                  </a:lnTo>
                  <a:lnTo>
                    <a:pt x="294193" y="252476"/>
                  </a:lnTo>
                  <a:lnTo>
                    <a:pt x="297183" y="245002"/>
                  </a:lnTo>
                  <a:lnTo>
                    <a:pt x="297454" y="238208"/>
                  </a:lnTo>
                  <a:lnTo>
                    <a:pt x="294872" y="232093"/>
                  </a:lnTo>
                  <a:lnTo>
                    <a:pt x="295960" y="225163"/>
                  </a:lnTo>
                  <a:lnTo>
                    <a:pt x="303977" y="210351"/>
                  </a:lnTo>
                  <a:lnTo>
                    <a:pt x="305472" y="203829"/>
                  </a:lnTo>
                  <a:lnTo>
                    <a:pt x="315255" y="189017"/>
                  </a:lnTo>
                  <a:lnTo>
                    <a:pt x="312809" y="183038"/>
                  </a:lnTo>
                  <a:lnTo>
                    <a:pt x="305608" y="175701"/>
                  </a:lnTo>
                  <a:lnTo>
                    <a:pt x="301123" y="169314"/>
                  </a:lnTo>
                  <a:lnTo>
                    <a:pt x="296503" y="159258"/>
                  </a:lnTo>
                  <a:lnTo>
                    <a:pt x="292971" y="155861"/>
                  </a:lnTo>
                  <a:lnTo>
                    <a:pt x="291883" y="157356"/>
                  </a:lnTo>
                  <a:lnTo>
                    <a:pt x="296775" y="173798"/>
                  </a:lnTo>
                  <a:lnTo>
                    <a:pt x="295688" y="174885"/>
                  </a:lnTo>
                  <a:lnTo>
                    <a:pt x="283050" y="166052"/>
                  </a:lnTo>
                  <a:lnTo>
                    <a:pt x="280061" y="160481"/>
                  </a:lnTo>
                  <a:lnTo>
                    <a:pt x="278567" y="152872"/>
                  </a:lnTo>
                  <a:lnTo>
                    <a:pt x="279653" y="147164"/>
                  </a:lnTo>
                  <a:lnTo>
                    <a:pt x="286448" y="141593"/>
                  </a:lnTo>
                  <a:lnTo>
                    <a:pt x="294601" y="139555"/>
                  </a:lnTo>
                  <a:lnTo>
                    <a:pt x="293921" y="134799"/>
                  </a:lnTo>
                  <a:lnTo>
                    <a:pt x="283730" y="119444"/>
                  </a:lnTo>
                  <a:lnTo>
                    <a:pt x="276935" y="112378"/>
                  </a:lnTo>
                  <a:lnTo>
                    <a:pt x="271636" y="108980"/>
                  </a:lnTo>
                  <a:lnTo>
                    <a:pt x="264570" y="108029"/>
                  </a:lnTo>
                  <a:lnTo>
                    <a:pt x="261445" y="105447"/>
                  </a:lnTo>
                  <a:lnTo>
                    <a:pt x="260630" y="101778"/>
                  </a:lnTo>
                  <a:lnTo>
                    <a:pt x="262124" y="97022"/>
                  </a:lnTo>
                  <a:lnTo>
                    <a:pt x="265929" y="95528"/>
                  </a:lnTo>
                  <a:lnTo>
                    <a:pt x="276800" y="97430"/>
                  </a:lnTo>
                  <a:lnTo>
                    <a:pt x="282643" y="94033"/>
                  </a:lnTo>
                  <a:lnTo>
                    <a:pt x="282099" y="87918"/>
                  </a:lnTo>
                  <a:lnTo>
                    <a:pt x="280332" y="84521"/>
                  </a:lnTo>
                  <a:lnTo>
                    <a:pt x="280605" y="62507"/>
                  </a:lnTo>
                  <a:lnTo>
                    <a:pt x="276392" y="44571"/>
                  </a:lnTo>
                  <a:lnTo>
                    <a:pt x="274218" y="41581"/>
                  </a:lnTo>
                  <a:lnTo>
                    <a:pt x="271908" y="41309"/>
                  </a:lnTo>
                  <a:lnTo>
                    <a:pt x="269462" y="43755"/>
                  </a:lnTo>
                  <a:lnTo>
                    <a:pt x="262667" y="44435"/>
                  </a:lnTo>
                  <a:lnTo>
                    <a:pt x="258455" y="38592"/>
                  </a:lnTo>
                  <a:lnTo>
                    <a:pt x="253835" y="27177"/>
                  </a:lnTo>
                  <a:lnTo>
                    <a:pt x="245411" y="0"/>
                  </a:lnTo>
                  <a:lnTo>
                    <a:pt x="258455" y="0"/>
                  </a:lnTo>
                  <a:lnTo>
                    <a:pt x="312945" y="0"/>
                  </a:lnTo>
                  <a:lnTo>
                    <a:pt x="367436" y="0"/>
                  </a:lnTo>
                  <a:lnTo>
                    <a:pt x="421926" y="0"/>
                  </a:lnTo>
                  <a:lnTo>
                    <a:pt x="476417" y="0"/>
                  </a:lnTo>
                  <a:lnTo>
                    <a:pt x="530906" y="0"/>
                  </a:lnTo>
                  <a:lnTo>
                    <a:pt x="585397" y="0"/>
                  </a:lnTo>
                  <a:lnTo>
                    <a:pt x="639887" y="0"/>
                  </a:lnTo>
                  <a:lnTo>
                    <a:pt x="694378" y="0"/>
                  </a:lnTo>
                  <a:lnTo>
                    <a:pt x="748868" y="0"/>
                  </a:lnTo>
                  <a:lnTo>
                    <a:pt x="803358" y="0"/>
                  </a:lnTo>
                  <a:lnTo>
                    <a:pt x="857848" y="0"/>
                  </a:lnTo>
                  <a:lnTo>
                    <a:pt x="912338" y="0"/>
                  </a:lnTo>
                  <a:lnTo>
                    <a:pt x="966829" y="0"/>
                  </a:lnTo>
                  <a:lnTo>
                    <a:pt x="980145" y="0"/>
                  </a:lnTo>
                  <a:lnTo>
                    <a:pt x="980417" y="30982"/>
                  </a:lnTo>
                  <a:lnTo>
                    <a:pt x="980553" y="61964"/>
                  </a:lnTo>
                  <a:lnTo>
                    <a:pt x="980690" y="92946"/>
                  </a:lnTo>
                  <a:lnTo>
                    <a:pt x="980826" y="123792"/>
                  </a:lnTo>
                  <a:lnTo>
                    <a:pt x="980961" y="154502"/>
                  </a:lnTo>
                  <a:lnTo>
                    <a:pt x="981097" y="185077"/>
                  </a:lnTo>
                  <a:lnTo>
                    <a:pt x="981233" y="215651"/>
                  </a:lnTo>
                  <a:lnTo>
                    <a:pt x="981369" y="246089"/>
                  </a:lnTo>
                  <a:lnTo>
                    <a:pt x="981505" y="276392"/>
                  </a:lnTo>
                  <a:lnTo>
                    <a:pt x="981641" y="306694"/>
                  </a:lnTo>
                  <a:lnTo>
                    <a:pt x="981777" y="336861"/>
                  </a:lnTo>
                  <a:lnTo>
                    <a:pt x="981912" y="366892"/>
                  </a:lnTo>
                  <a:lnTo>
                    <a:pt x="982048" y="396923"/>
                  </a:lnTo>
                  <a:lnTo>
                    <a:pt x="982184" y="426818"/>
                  </a:lnTo>
                  <a:lnTo>
                    <a:pt x="982320" y="456577"/>
                  </a:lnTo>
                  <a:lnTo>
                    <a:pt x="982456" y="486336"/>
                  </a:lnTo>
                  <a:lnTo>
                    <a:pt x="981505" y="488102"/>
                  </a:lnTo>
                  <a:lnTo>
                    <a:pt x="980690" y="492451"/>
                  </a:lnTo>
                  <a:lnTo>
                    <a:pt x="984358" y="504816"/>
                  </a:lnTo>
                  <a:lnTo>
                    <a:pt x="992919" y="522753"/>
                  </a:lnTo>
                  <a:lnTo>
                    <a:pt x="995637" y="535391"/>
                  </a:lnTo>
                  <a:lnTo>
                    <a:pt x="992375" y="542593"/>
                  </a:lnTo>
                  <a:lnTo>
                    <a:pt x="994685" y="555094"/>
                  </a:lnTo>
                  <a:lnTo>
                    <a:pt x="999985" y="564742"/>
                  </a:lnTo>
                  <a:close/>
                  <a:moveTo>
                    <a:pt x="247176" y="62100"/>
                  </a:moveTo>
                  <a:lnTo>
                    <a:pt x="248943" y="66312"/>
                  </a:lnTo>
                  <a:lnTo>
                    <a:pt x="243779" y="70389"/>
                  </a:lnTo>
                  <a:lnTo>
                    <a:pt x="240111" y="71068"/>
                  </a:lnTo>
                  <a:lnTo>
                    <a:pt x="234268" y="64546"/>
                  </a:lnTo>
                  <a:lnTo>
                    <a:pt x="231686" y="63730"/>
                  </a:lnTo>
                  <a:lnTo>
                    <a:pt x="233724" y="73786"/>
                  </a:lnTo>
                  <a:lnTo>
                    <a:pt x="233044" y="77183"/>
                  </a:lnTo>
                  <a:lnTo>
                    <a:pt x="221086" y="70932"/>
                  </a:lnTo>
                  <a:lnTo>
                    <a:pt x="218913" y="66040"/>
                  </a:lnTo>
                  <a:lnTo>
                    <a:pt x="222310" y="60877"/>
                  </a:lnTo>
                  <a:lnTo>
                    <a:pt x="229783" y="55441"/>
                  </a:lnTo>
                  <a:lnTo>
                    <a:pt x="232365" y="54762"/>
                  </a:lnTo>
                  <a:lnTo>
                    <a:pt x="247176" y="62100"/>
                  </a:lnTo>
                  <a:close/>
                  <a:moveTo>
                    <a:pt x="217553" y="95256"/>
                  </a:moveTo>
                  <a:lnTo>
                    <a:pt x="220950" y="101506"/>
                  </a:lnTo>
                  <a:lnTo>
                    <a:pt x="207227" y="97430"/>
                  </a:lnTo>
                  <a:lnTo>
                    <a:pt x="201383" y="93761"/>
                  </a:lnTo>
                  <a:lnTo>
                    <a:pt x="199616" y="90228"/>
                  </a:lnTo>
                  <a:lnTo>
                    <a:pt x="197578" y="78542"/>
                  </a:lnTo>
                  <a:lnTo>
                    <a:pt x="198530" y="74737"/>
                  </a:lnTo>
                  <a:lnTo>
                    <a:pt x="204645" y="73378"/>
                  </a:lnTo>
                  <a:lnTo>
                    <a:pt x="216195" y="87782"/>
                  </a:lnTo>
                  <a:lnTo>
                    <a:pt x="217553" y="95256"/>
                  </a:lnTo>
                  <a:close/>
                  <a:moveTo>
                    <a:pt x="242149" y="108573"/>
                  </a:moveTo>
                  <a:lnTo>
                    <a:pt x="240111" y="110475"/>
                  </a:lnTo>
                  <a:lnTo>
                    <a:pt x="233316" y="107893"/>
                  </a:lnTo>
                  <a:lnTo>
                    <a:pt x="229240" y="103545"/>
                  </a:lnTo>
                  <a:lnTo>
                    <a:pt x="227881" y="98245"/>
                  </a:lnTo>
                  <a:lnTo>
                    <a:pt x="230463" y="88054"/>
                  </a:lnTo>
                  <a:lnTo>
                    <a:pt x="233860" y="85472"/>
                  </a:lnTo>
                  <a:lnTo>
                    <a:pt x="236034" y="86016"/>
                  </a:lnTo>
                  <a:lnTo>
                    <a:pt x="236985" y="94984"/>
                  </a:lnTo>
                  <a:lnTo>
                    <a:pt x="243100" y="104496"/>
                  </a:lnTo>
                  <a:lnTo>
                    <a:pt x="242149" y="108573"/>
                  </a:lnTo>
                  <a:close/>
                  <a:moveTo>
                    <a:pt x="273946" y="161297"/>
                  </a:moveTo>
                  <a:lnTo>
                    <a:pt x="280197" y="186300"/>
                  </a:lnTo>
                  <a:lnTo>
                    <a:pt x="282914" y="175836"/>
                  </a:lnTo>
                  <a:lnTo>
                    <a:pt x="300308" y="193909"/>
                  </a:lnTo>
                  <a:lnTo>
                    <a:pt x="300308" y="202742"/>
                  </a:lnTo>
                  <a:lnTo>
                    <a:pt x="298134" y="205731"/>
                  </a:lnTo>
                  <a:lnTo>
                    <a:pt x="294465" y="206818"/>
                  </a:lnTo>
                  <a:lnTo>
                    <a:pt x="291068" y="204237"/>
                  </a:lnTo>
                  <a:lnTo>
                    <a:pt x="287942" y="197986"/>
                  </a:lnTo>
                  <a:lnTo>
                    <a:pt x="284002" y="194724"/>
                  </a:lnTo>
                  <a:lnTo>
                    <a:pt x="275713" y="192550"/>
                  </a:lnTo>
                  <a:lnTo>
                    <a:pt x="271364" y="185484"/>
                  </a:lnTo>
                  <a:lnTo>
                    <a:pt x="269870" y="180592"/>
                  </a:lnTo>
                  <a:lnTo>
                    <a:pt x="269462" y="166596"/>
                  </a:lnTo>
                  <a:lnTo>
                    <a:pt x="267424" y="162248"/>
                  </a:lnTo>
                  <a:lnTo>
                    <a:pt x="262940" y="161297"/>
                  </a:lnTo>
                  <a:lnTo>
                    <a:pt x="258727" y="157899"/>
                  </a:lnTo>
                  <a:lnTo>
                    <a:pt x="252205" y="148116"/>
                  </a:lnTo>
                  <a:lnTo>
                    <a:pt x="251254" y="145534"/>
                  </a:lnTo>
                  <a:lnTo>
                    <a:pt x="254379" y="137517"/>
                  </a:lnTo>
                  <a:lnTo>
                    <a:pt x="261445" y="124064"/>
                  </a:lnTo>
                  <a:lnTo>
                    <a:pt x="266609" y="117677"/>
                  </a:lnTo>
                  <a:lnTo>
                    <a:pt x="269870" y="118357"/>
                  </a:lnTo>
                  <a:lnTo>
                    <a:pt x="273810" y="122433"/>
                  </a:lnTo>
                  <a:lnTo>
                    <a:pt x="278567" y="129771"/>
                  </a:lnTo>
                  <a:lnTo>
                    <a:pt x="277751" y="134935"/>
                  </a:lnTo>
                  <a:lnTo>
                    <a:pt x="258591" y="145126"/>
                  </a:lnTo>
                  <a:lnTo>
                    <a:pt x="257912" y="147436"/>
                  </a:lnTo>
                  <a:lnTo>
                    <a:pt x="267152" y="150290"/>
                  </a:lnTo>
                  <a:lnTo>
                    <a:pt x="270549" y="152872"/>
                  </a:lnTo>
                  <a:lnTo>
                    <a:pt x="273946" y="161297"/>
                  </a:lnTo>
                  <a:close/>
                  <a:moveTo>
                    <a:pt x="283594" y="268103"/>
                  </a:moveTo>
                  <a:lnTo>
                    <a:pt x="282914" y="271772"/>
                  </a:lnTo>
                  <a:lnTo>
                    <a:pt x="275849" y="267424"/>
                  </a:lnTo>
                  <a:lnTo>
                    <a:pt x="273538" y="263483"/>
                  </a:lnTo>
                  <a:lnTo>
                    <a:pt x="273810" y="254514"/>
                  </a:lnTo>
                  <a:lnTo>
                    <a:pt x="275577" y="248671"/>
                  </a:lnTo>
                  <a:lnTo>
                    <a:pt x="276935" y="247448"/>
                  </a:lnTo>
                  <a:lnTo>
                    <a:pt x="281148" y="250030"/>
                  </a:lnTo>
                  <a:lnTo>
                    <a:pt x="282371" y="251525"/>
                  </a:lnTo>
                  <a:lnTo>
                    <a:pt x="283594" y="268103"/>
                  </a:lnTo>
                  <a:close/>
                  <a:moveTo>
                    <a:pt x="296775" y="305744"/>
                  </a:moveTo>
                  <a:lnTo>
                    <a:pt x="296232" y="310092"/>
                  </a:lnTo>
                  <a:lnTo>
                    <a:pt x="291339" y="313489"/>
                  </a:lnTo>
                  <a:lnTo>
                    <a:pt x="288758" y="312673"/>
                  </a:lnTo>
                  <a:lnTo>
                    <a:pt x="288622" y="307646"/>
                  </a:lnTo>
                  <a:lnTo>
                    <a:pt x="287263" y="306830"/>
                  </a:lnTo>
                  <a:lnTo>
                    <a:pt x="281964" y="312945"/>
                  </a:lnTo>
                  <a:lnTo>
                    <a:pt x="282371" y="300987"/>
                  </a:lnTo>
                  <a:lnTo>
                    <a:pt x="284953" y="288350"/>
                  </a:lnTo>
                  <a:lnTo>
                    <a:pt x="287263" y="288078"/>
                  </a:lnTo>
                  <a:lnTo>
                    <a:pt x="290660" y="296367"/>
                  </a:lnTo>
                  <a:lnTo>
                    <a:pt x="296775" y="305744"/>
                  </a:lnTo>
                  <a:close/>
                  <a:moveTo>
                    <a:pt x="238072" y="341617"/>
                  </a:moveTo>
                  <a:lnTo>
                    <a:pt x="236850" y="345286"/>
                  </a:lnTo>
                  <a:lnTo>
                    <a:pt x="235083" y="345150"/>
                  </a:lnTo>
                  <a:lnTo>
                    <a:pt x="231142" y="337676"/>
                  </a:lnTo>
                  <a:lnTo>
                    <a:pt x="230599" y="332377"/>
                  </a:lnTo>
                  <a:lnTo>
                    <a:pt x="233996" y="328572"/>
                  </a:lnTo>
                  <a:lnTo>
                    <a:pt x="238616" y="339579"/>
                  </a:lnTo>
                  <a:lnTo>
                    <a:pt x="238072" y="34161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E8BF2D1-757C-3D67-7FE3-0FB0DE5B9537}"/>
                </a:ext>
              </a:extLst>
            </p:cNvPr>
            <p:cNvSpPr/>
            <p:nvPr/>
          </p:nvSpPr>
          <p:spPr>
            <a:xfrm>
              <a:off x="14461912" y="7684623"/>
              <a:ext cx="772376" cy="822517"/>
            </a:xfrm>
            <a:custGeom>
              <a:avLst/>
              <a:gdLst>
                <a:gd name="connsiteX0" fmla="*/ 315799 w 772376"/>
                <a:gd name="connsiteY0" fmla="*/ 8425 h 822517"/>
                <a:gd name="connsiteX1" fmla="*/ 311587 w 772376"/>
                <a:gd name="connsiteY1" fmla="*/ 11414 h 822517"/>
                <a:gd name="connsiteX2" fmla="*/ 309956 w 772376"/>
                <a:gd name="connsiteY2" fmla="*/ 10055 h 822517"/>
                <a:gd name="connsiteX3" fmla="*/ 310907 w 772376"/>
                <a:gd name="connsiteY3" fmla="*/ 4348 h 822517"/>
                <a:gd name="connsiteX4" fmla="*/ 313081 w 772376"/>
                <a:gd name="connsiteY4" fmla="*/ 951 h 822517"/>
                <a:gd name="connsiteX5" fmla="*/ 316343 w 772376"/>
                <a:gd name="connsiteY5" fmla="*/ 0 h 822517"/>
                <a:gd name="connsiteX6" fmla="*/ 317974 w 772376"/>
                <a:gd name="connsiteY6" fmla="*/ 1359 h 822517"/>
                <a:gd name="connsiteX7" fmla="*/ 317974 w 772376"/>
                <a:gd name="connsiteY7" fmla="*/ 5028 h 822517"/>
                <a:gd name="connsiteX8" fmla="*/ 315799 w 772376"/>
                <a:gd name="connsiteY8" fmla="*/ 8425 h 822517"/>
                <a:gd name="connsiteX9" fmla="*/ 279790 w 772376"/>
                <a:gd name="connsiteY9" fmla="*/ 26906 h 822517"/>
                <a:gd name="connsiteX10" fmla="*/ 277887 w 772376"/>
                <a:gd name="connsiteY10" fmla="*/ 28265 h 822517"/>
                <a:gd name="connsiteX11" fmla="*/ 272995 w 772376"/>
                <a:gd name="connsiteY11" fmla="*/ 25139 h 822517"/>
                <a:gd name="connsiteX12" fmla="*/ 272315 w 772376"/>
                <a:gd name="connsiteY12" fmla="*/ 22557 h 822517"/>
                <a:gd name="connsiteX13" fmla="*/ 273675 w 772376"/>
                <a:gd name="connsiteY13" fmla="*/ 19975 h 822517"/>
                <a:gd name="connsiteX14" fmla="*/ 275984 w 772376"/>
                <a:gd name="connsiteY14" fmla="*/ 20519 h 822517"/>
                <a:gd name="connsiteX15" fmla="*/ 279246 w 772376"/>
                <a:gd name="connsiteY15" fmla="*/ 24324 h 822517"/>
                <a:gd name="connsiteX16" fmla="*/ 279790 w 772376"/>
                <a:gd name="connsiteY16" fmla="*/ 26906 h 822517"/>
                <a:gd name="connsiteX17" fmla="*/ 318109 w 772376"/>
                <a:gd name="connsiteY17" fmla="*/ 89141 h 822517"/>
                <a:gd name="connsiteX18" fmla="*/ 317430 w 772376"/>
                <a:gd name="connsiteY18" fmla="*/ 90636 h 822517"/>
                <a:gd name="connsiteX19" fmla="*/ 320011 w 772376"/>
                <a:gd name="connsiteY19" fmla="*/ 97430 h 822517"/>
                <a:gd name="connsiteX20" fmla="*/ 326534 w 772376"/>
                <a:gd name="connsiteY20" fmla="*/ 95664 h 822517"/>
                <a:gd name="connsiteX21" fmla="*/ 329388 w 772376"/>
                <a:gd name="connsiteY21" fmla="*/ 99740 h 822517"/>
                <a:gd name="connsiteX22" fmla="*/ 333329 w 772376"/>
                <a:gd name="connsiteY22" fmla="*/ 101507 h 822517"/>
                <a:gd name="connsiteX23" fmla="*/ 340666 w 772376"/>
                <a:gd name="connsiteY23" fmla="*/ 104768 h 822517"/>
                <a:gd name="connsiteX24" fmla="*/ 344199 w 772376"/>
                <a:gd name="connsiteY24" fmla="*/ 112514 h 822517"/>
                <a:gd name="connsiteX25" fmla="*/ 347733 w 772376"/>
                <a:gd name="connsiteY25" fmla="*/ 120259 h 822517"/>
                <a:gd name="connsiteX26" fmla="*/ 351265 w 772376"/>
                <a:gd name="connsiteY26" fmla="*/ 128005 h 822517"/>
                <a:gd name="connsiteX27" fmla="*/ 354798 w 772376"/>
                <a:gd name="connsiteY27" fmla="*/ 135750 h 822517"/>
                <a:gd name="connsiteX28" fmla="*/ 370833 w 772376"/>
                <a:gd name="connsiteY28" fmla="*/ 140234 h 822517"/>
                <a:gd name="connsiteX29" fmla="*/ 386868 w 772376"/>
                <a:gd name="connsiteY29" fmla="*/ 144719 h 822517"/>
                <a:gd name="connsiteX30" fmla="*/ 402902 w 772376"/>
                <a:gd name="connsiteY30" fmla="*/ 149203 h 822517"/>
                <a:gd name="connsiteX31" fmla="*/ 418937 w 772376"/>
                <a:gd name="connsiteY31" fmla="*/ 153687 h 822517"/>
                <a:gd name="connsiteX32" fmla="*/ 434971 w 772376"/>
                <a:gd name="connsiteY32" fmla="*/ 158172 h 822517"/>
                <a:gd name="connsiteX33" fmla="*/ 451006 w 772376"/>
                <a:gd name="connsiteY33" fmla="*/ 162656 h 822517"/>
                <a:gd name="connsiteX34" fmla="*/ 467040 w 772376"/>
                <a:gd name="connsiteY34" fmla="*/ 167140 h 822517"/>
                <a:gd name="connsiteX35" fmla="*/ 483075 w 772376"/>
                <a:gd name="connsiteY35" fmla="*/ 171624 h 822517"/>
                <a:gd name="connsiteX36" fmla="*/ 492044 w 772376"/>
                <a:gd name="connsiteY36" fmla="*/ 176788 h 822517"/>
                <a:gd name="connsiteX37" fmla="*/ 501012 w 772376"/>
                <a:gd name="connsiteY37" fmla="*/ 181952 h 822517"/>
                <a:gd name="connsiteX38" fmla="*/ 509981 w 772376"/>
                <a:gd name="connsiteY38" fmla="*/ 187115 h 822517"/>
                <a:gd name="connsiteX39" fmla="*/ 518949 w 772376"/>
                <a:gd name="connsiteY39" fmla="*/ 192279 h 822517"/>
                <a:gd name="connsiteX40" fmla="*/ 533081 w 772376"/>
                <a:gd name="connsiteY40" fmla="*/ 193230 h 822517"/>
                <a:gd name="connsiteX41" fmla="*/ 545583 w 772376"/>
                <a:gd name="connsiteY41" fmla="*/ 196355 h 822517"/>
                <a:gd name="connsiteX42" fmla="*/ 563112 w 772376"/>
                <a:gd name="connsiteY42" fmla="*/ 196491 h 822517"/>
                <a:gd name="connsiteX43" fmla="*/ 580777 w 772376"/>
                <a:gd name="connsiteY43" fmla="*/ 200432 h 822517"/>
                <a:gd name="connsiteX44" fmla="*/ 606731 w 772376"/>
                <a:gd name="connsiteY44" fmla="*/ 208993 h 822517"/>
                <a:gd name="connsiteX45" fmla="*/ 612846 w 772376"/>
                <a:gd name="connsiteY45" fmla="*/ 216331 h 822517"/>
                <a:gd name="connsiteX46" fmla="*/ 613933 w 772376"/>
                <a:gd name="connsiteY46" fmla="*/ 221222 h 822517"/>
                <a:gd name="connsiteX47" fmla="*/ 611351 w 772376"/>
                <a:gd name="connsiteY47" fmla="*/ 232637 h 822517"/>
                <a:gd name="connsiteX48" fmla="*/ 636082 w 772376"/>
                <a:gd name="connsiteY48" fmla="*/ 242828 h 822517"/>
                <a:gd name="connsiteX49" fmla="*/ 646682 w 772376"/>
                <a:gd name="connsiteY49" fmla="*/ 250438 h 822517"/>
                <a:gd name="connsiteX50" fmla="*/ 650622 w 772376"/>
                <a:gd name="connsiteY50" fmla="*/ 256281 h 822517"/>
                <a:gd name="connsiteX51" fmla="*/ 649943 w 772376"/>
                <a:gd name="connsiteY51" fmla="*/ 261581 h 822517"/>
                <a:gd name="connsiteX52" fmla="*/ 652389 w 772376"/>
                <a:gd name="connsiteY52" fmla="*/ 272723 h 822517"/>
                <a:gd name="connsiteX53" fmla="*/ 649807 w 772376"/>
                <a:gd name="connsiteY53" fmla="*/ 278702 h 822517"/>
                <a:gd name="connsiteX54" fmla="*/ 649807 w 772376"/>
                <a:gd name="connsiteY54" fmla="*/ 289165 h 822517"/>
                <a:gd name="connsiteX55" fmla="*/ 644235 w 772376"/>
                <a:gd name="connsiteY55" fmla="*/ 300172 h 822517"/>
                <a:gd name="connsiteX56" fmla="*/ 642333 w 772376"/>
                <a:gd name="connsiteY56" fmla="*/ 306151 h 822517"/>
                <a:gd name="connsiteX57" fmla="*/ 642197 w 772376"/>
                <a:gd name="connsiteY57" fmla="*/ 311179 h 822517"/>
                <a:gd name="connsiteX58" fmla="*/ 643420 w 772376"/>
                <a:gd name="connsiteY58" fmla="*/ 314440 h 822517"/>
                <a:gd name="connsiteX59" fmla="*/ 646410 w 772376"/>
                <a:gd name="connsiteY59" fmla="*/ 315663 h 822517"/>
                <a:gd name="connsiteX60" fmla="*/ 655786 w 772376"/>
                <a:gd name="connsiteY60" fmla="*/ 314984 h 822517"/>
                <a:gd name="connsiteX61" fmla="*/ 665026 w 772376"/>
                <a:gd name="connsiteY61" fmla="*/ 311587 h 822517"/>
                <a:gd name="connsiteX62" fmla="*/ 669103 w 772376"/>
                <a:gd name="connsiteY62" fmla="*/ 313625 h 822517"/>
                <a:gd name="connsiteX63" fmla="*/ 669918 w 772376"/>
                <a:gd name="connsiteY63" fmla="*/ 315391 h 822517"/>
                <a:gd name="connsiteX64" fmla="*/ 669239 w 772376"/>
                <a:gd name="connsiteY64" fmla="*/ 318381 h 822517"/>
                <a:gd name="connsiteX65" fmla="*/ 661765 w 772376"/>
                <a:gd name="connsiteY65" fmla="*/ 336998 h 822517"/>
                <a:gd name="connsiteX66" fmla="*/ 662037 w 772376"/>
                <a:gd name="connsiteY66" fmla="*/ 344471 h 822517"/>
                <a:gd name="connsiteX67" fmla="*/ 665162 w 772376"/>
                <a:gd name="connsiteY67" fmla="*/ 351809 h 822517"/>
                <a:gd name="connsiteX68" fmla="*/ 670326 w 772376"/>
                <a:gd name="connsiteY68" fmla="*/ 358875 h 822517"/>
                <a:gd name="connsiteX69" fmla="*/ 676441 w 772376"/>
                <a:gd name="connsiteY69" fmla="*/ 361321 h 822517"/>
                <a:gd name="connsiteX70" fmla="*/ 676169 w 772376"/>
                <a:gd name="connsiteY70" fmla="*/ 365941 h 822517"/>
                <a:gd name="connsiteX71" fmla="*/ 673723 w 772376"/>
                <a:gd name="connsiteY71" fmla="*/ 375045 h 822517"/>
                <a:gd name="connsiteX72" fmla="*/ 666521 w 772376"/>
                <a:gd name="connsiteY72" fmla="*/ 382247 h 822517"/>
                <a:gd name="connsiteX73" fmla="*/ 647768 w 772376"/>
                <a:gd name="connsiteY73" fmla="*/ 391352 h 822517"/>
                <a:gd name="connsiteX74" fmla="*/ 644779 w 772376"/>
                <a:gd name="connsiteY74" fmla="*/ 397467 h 822517"/>
                <a:gd name="connsiteX75" fmla="*/ 644371 w 772376"/>
                <a:gd name="connsiteY75" fmla="*/ 402494 h 822517"/>
                <a:gd name="connsiteX76" fmla="*/ 632278 w 772376"/>
                <a:gd name="connsiteY76" fmla="*/ 423421 h 822517"/>
                <a:gd name="connsiteX77" fmla="*/ 626299 w 772376"/>
                <a:gd name="connsiteY77" fmla="*/ 436194 h 822517"/>
                <a:gd name="connsiteX78" fmla="*/ 622358 w 772376"/>
                <a:gd name="connsiteY78" fmla="*/ 449511 h 822517"/>
                <a:gd name="connsiteX79" fmla="*/ 623581 w 772376"/>
                <a:gd name="connsiteY79" fmla="*/ 457936 h 822517"/>
                <a:gd name="connsiteX80" fmla="*/ 629967 w 772376"/>
                <a:gd name="connsiteY80" fmla="*/ 461333 h 822517"/>
                <a:gd name="connsiteX81" fmla="*/ 635131 w 772376"/>
                <a:gd name="connsiteY81" fmla="*/ 459974 h 822517"/>
                <a:gd name="connsiteX82" fmla="*/ 639072 w 772376"/>
                <a:gd name="connsiteY82" fmla="*/ 453859 h 822517"/>
                <a:gd name="connsiteX83" fmla="*/ 645051 w 772376"/>
                <a:gd name="connsiteY83" fmla="*/ 448424 h 822517"/>
                <a:gd name="connsiteX84" fmla="*/ 653204 w 772376"/>
                <a:gd name="connsiteY84" fmla="*/ 443532 h 822517"/>
                <a:gd name="connsiteX85" fmla="*/ 659183 w 772376"/>
                <a:gd name="connsiteY85" fmla="*/ 436330 h 822517"/>
                <a:gd name="connsiteX86" fmla="*/ 667472 w 772376"/>
                <a:gd name="connsiteY86" fmla="*/ 418665 h 822517"/>
                <a:gd name="connsiteX87" fmla="*/ 676712 w 772376"/>
                <a:gd name="connsiteY87" fmla="*/ 408473 h 822517"/>
                <a:gd name="connsiteX88" fmla="*/ 681604 w 772376"/>
                <a:gd name="connsiteY88" fmla="*/ 407930 h 822517"/>
                <a:gd name="connsiteX89" fmla="*/ 682963 w 772376"/>
                <a:gd name="connsiteY89" fmla="*/ 408202 h 822517"/>
                <a:gd name="connsiteX90" fmla="*/ 692611 w 772376"/>
                <a:gd name="connsiteY90" fmla="*/ 403582 h 822517"/>
                <a:gd name="connsiteX91" fmla="*/ 700356 w 772376"/>
                <a:gd name="connsiteY91" fmla="*/ 405076 h 822517"/>
                <a:gd name="connsiteX92" fmla="*/ 704977 w 772376"/>
                <a:gd name="connsiteY92" fmla="*/ 412006 h 822517"/>
                <a:gd name="connsiteX93" fmla="*/ 709732 w 772376"/>
                <a:gd name="connsiteY93" fmla="*/ 416763 h 822517"/>
                <a:gd name="connsiteX94" fmla="*/ 710820 w 772376"/>
                <a:gd name="connsiteY94" fmla="*/ 421247 h 822517"/>
                <a:gd name="connsiteX95" fmla="*/ 708374 w 772376"/>
                <a:gd name="connsiteY95" fmla="*/ 431166 h 822517"/>
                <a:gd name="connsiteX96" fmla="*/ 704025 w 772376"/>
                <a:gd name="connsiteY96" fmla="*/ 441630 h 822517"/>
                <a:gd name="connsiteX97" fmla="*/ 697639 w 772376"/>
                <a:gd name="connsiteY97" fmla="*/ 452636 h 822517"/>
                <a:gd name="connsiteX98" fmla="*/ 691795 w 772376"/>
                <a:gd name="connsiteY98" fmla="*/ 469079 h 822517"/>
                <a:gd name="connsiteX99" fmla="*/ 686632 w 772376"/>
                <a:gd name="connsiteY99" fmla="*/ 491092 h 822517"/>
                <a:gd name="connsiteX100" fmla="*/ 685545 w 772376"/>
                <a:gd name="connsiteY100" fmla="*/ 507670 h 822517"/>
                <a:gd name="connsiteX101" fmla="*/ 688534 w 772376"/>
                <a:gd name="connsiteY101" fmla="*/ 518813 h 822517"/>
                <a:gd name="connsiteX102" fmla="*/ 685681 w 772376"/>
                <a:gd name="connsiteY102" fmla="*/ 528733 h 822517"/>
                <a:gd name="connsiteX103" fmla="*/ 676984 w 772376"/>
                <a:gd name="connsiteY103" fmla="*/ 537429 h 822517"/>
                <a:gd name="connsiteX104" fmla="*/ 669918 w 772376"/>
                <a:gd name="connsiteY104" fmla="*/ 549115 h 822517"/>
                <a:gd name="connsiteX105" fmla="*/ 664618 w 772376"/>
                <a:gd name="connsiteY105" fmla="*/ 563791 h 822517"/>
                <a:gd name="connsiteX106" fmla="*/ 661629 w 772376"/>
                <a:gd name="connsiteY106" fmla="*/ 576021 h 822517"/>
                <a:gd name="connsiteX107" fmla="*/ 660950 w 772376"/>
                <a:gd name="connsiteY107" fmla="*/ 585941 h 822517"/>
                <a:gd name="connsiteX108" fmla="*/ 661765 w 772376"/>
                <a:gd name="connsiteY108" fmla="*/ 593414 h 822517"/>
                <a:gd name="connsiteX109" fmla="*/ 665026 w 772376"/>
                <a:gd name="connsiteY109" fmla="*/ 603470 h 822517"/>
                <a:gd name="connsiteX110" fmla="*/ 664754 w 772376"/>
                <a:gd name="connsiteY110" fmla="*/ 608498 h 822517"/>
                <a:gd name="connsiteX111" fmla="*/ 655243 w 772376"/>
                <a:gd name="connsiteY111" fmla="*/ 630511 h 822517"/>
                <a:gd name="connsiteX112" fmla="*/ 651846 w 772376"/>
                <a:gd name="connsiteY112" fmla="*/ 641247 h 822517"/>
                <a:gd name="connsiteX113" fmla="*/ 651302 w 772376"/>
                <a:gd name="connsiteY113" fmla="*/ 649671 h 822517"/>
                <a:gd name="connsiteX114" fmla="*/ 648992 w 772376"/>
                <a:gd name="connsiteY114" fmla="*/ 657960 h 822517"/>
                <a:gd name="connsiteX115" fmla="*/ 641789 w 772376"/>
                <a:gd name="connsiteY115" fmla="*/ 674810 h 822517"/>
                <a:gd name="connsiteX116" fmla="*/ 639480 w 772376"/>
                <a:gd name="connsiteY116" fmla="*/ 684186 h 822517"/>
                <a:gd name="connsiteX117" fmla="*/ 639072 w 772376"/>
                <a:gd name="connsiteY117" fmla="*/ 692747 h 822517"/>
                <a:gd name="connsiteX118" fmla="*/ 640703 w 772376"/>
                <a:gd name="connsiteY118" fmla="*/ 706743 h 822517"/>
                <a:gd name="connsiteX119" fmla="*/ 639752 w 772376"/>
                <a:gd name="connsiteY119" fmla="*/ 711499 h 822517"/>
                <a:gd name="connsiteX120" fmla="*/ 640159 w 772376"/>
                <a:gd name="connsiteY120" fmla="*/ 715033 h 822517"/>
                <a:gd name="connsiteX121" fmla="*/ 641925 w 772376"/>
                <a:gd name="connsiteY121" fmla="*/ 717478 h 822517"/>
                <a:gd name="connsiteX122" fmla="*/ 641925 w 772376"/>
                <a:gd name="connsiteY122" fmla="*/ 721827 h 822517"/>
                <a:gd name="connsiteX123" fmla="*/ 640023 w 772376"/>
                <a:gd name="connsiteY123" fmla="*/ 728213 h 822517"/>
                <a:gd name="connsiteX124" fmla="*/ 640703 w 772376"/>
                <a:gd name="connsiteY124" fmla="*/ 733241 h 822517"/>
                <a:gd name="connsiteX125" fmla="*/ 643964 w 772376"/>
                <a:gd name="connsiteY125" fmla="*/ 736774 h 822517"/>
                <a:gd name="connsiteX126" fmla="*/ 646138 w 772376"/>
                <a:gd name="connsiteY126" fmla="*/ 743568 h 822517"/>
                <a:gd name="connsiteX127" fmla="*/ 647089 w 772376"/>
                <a:gd name="connsiteY127" fmla="*/ 753624 h 822517"/>
                <a:gd name="connsiteX128" fmla="*/ 649535 w 772376"/>
                <a:gd name="connsiteY128" fmla="*/ 761913 h 822517"/>
                <a:gd name="connsiteX129" fmla="*/ 653611 w 772376"/>
                <a:gd name="connsiteY129" fmla="*/ 768572 h 822517"/>
                <a:gd name="connsiteX130" fmla="*/ 654291 w 772376"/>
                <a:gd name="connsiteY130" fmla="*/ 778219 h 822517"/>
                <a:gd name="connsiteX131" fmla="*/ 651710 w 772376"/>
                <a:gd name="connsiteY131" fmla="*/ 790856 h 822517"/>
                <a:gd name="connsiteX132" fmla="*/ 650350 w 772376"/>
                <a:gd name="connsiteY132" fmla="*/ 814636 h 822517"/>
                <a:gd name="connsiteX133" fmla="*/ 650350 w 772376"/>
                <a:gd name="connsiteY133" fmla="*/ 822518 h 822517"/>
                <a:gd name="connsiteX134" fmla="*/ 634044 w 772376"/>
                <a:gd name="connsiteY134" fmla="*/ 822382 h 822517"/>
                <a:gd name="connsiteX135" fmla="*/ 576428 w 772376"/>
                <a:gd name="connsiteY135" fmla="*/ 821975 h 822517"/>
                <a:gd name="connsiteX136" fmla="*/ 518813 w 772376"/>
                <a:gd name="connsiteY136" fmla="*/ 821567 h 822517"/>
                <a:gd name="connsiteX137" fmla="*/ 461197 w 772376"/>
                <a:gd name="connsiteY137" fmla="*/ 821159 h 822517"/>
                <a:gd name="connsiteX138" fmla="*/ 403582 w 772376"/>
                <a:gd name="connsiteY138" fmla="*/ 820751 h 822517"/>
                <a:gd name="connsiteX139" fmla="*/ 345966 w 772376"/>
                <a:gd name="connsiteY139" fmla="*/ 820344 h 822517"/>
                <a:gd name="connsiteX140" fmla="*/ 287127 w 772376"/>
                <a:gd name="connsiteY140" fmla="*/ 819936 h 822517"/>
                <a:gd name="connsiteX141" fmla="*/ 286312 w 772376"/>
                <a:gd name="connsiteY141" fmla="*/ 818578 h 822517"/>
                <a:gd name="connsiteX142" fmla="*/ 282372 w 772376"/>
                <a:gd name="connsiteY142" fmla="*/ 803086 h 822517"/>
                <a:gd name="connsiteX143" fmla="*/ 269462 w 772376"/>
                <a:gd name="connsiteY143" fmla="*/ 791536 h 822517"/>
                <a:gd name="connsiteX144" fmla="*/ 247585 w 772376"/>
                <a:gd name="connsiteY144" fmla="*/ 784062 h 822517"/>
                <a:gd name="connsiteX145" fmla="*/ 233588 w 772376"/>
                <a:gd name="connsiteY145" fmla="*/ 772240 h 822517"/>
                <a:gd name="connsiteX146" fmla="*/ 227473 w 772376"/>
                <a:gd name="connsiteY146" fmla="*/ 756070 h 822517"/>
                <a:gd name="connsiteX147" fmla="*/ 223533 w 772376"/>
                <a:gd name="connsiteY147" fmla="*/ 737861 h 822517"/>
                <a:gd name="connsiteX148" fmla="*/ 221902 w 772376"/>
                <a:gd name="connsiteY148" fmla="*/ 717614 h 822517"/>
                <a:gd name="connsiteX149" fmla="*/ 223669 w 772376"/>
                <a:gd name="connsiteY149" fmla="*/ 700629 h 822517"/>
                <a:gd name="connsiteX150" fmla="*/ 228832 w 772376"/>
                <a:gd name="connsiteY150" fmla="*/ 686904 h 822517"/>
                <a:gd name="connsiteX151" fmla="*/ 227473 w 772376"/>
                <a:gd name="connsiteY151" fmla="*/ 677664 h 822517"/>
                <a:gd name="connsiteX152" fmla="*/ 219591 w 772376"/>
                <a:gd name="connsiteY152" fmla="*/ 672771 h 822517"/>
                <a:gd name="connsiteX153" fmla="*/ 214429 w 772376"/>
                <a:gd name="connsiteY153" fmla="*/ 666385 h 822517"/>
                <a:gd name="connsiteX154" fmla="*/ 211982 w 772376"/>
                <a:gd name="connsiteY154" fmla="*/ 658504 h 822517"/>
                <a:gd name="connsiteX155" fmla="*/ 211031 w 772376"/>
                <a:gd name="connsiteY155" fmla="*/ 647633 h 822517"/>
                <a:gd name="connsiteX156" fmla="*/ 206819 w 772376"/>
                <a:gd name="connsiteY156" fmla="*/ 595724 h 822517"/>
                <a:gd name="connsiteX157" fmla="*/ 201519 w 772376"/>
                <a:gd name="connsiteY157" fmla="*/ 571129 h 822517"/>
                <a:gd name="connsiteX158" fmla="*/ 193502 w 772376"/>
                <a:gd name="connsiteY158" fmla="*/ 561481 h 822517"/>
                <a:gd name="connsiteX159" fmla="*/ 176652 w 772376"/>
                <a:gd name="connsiteY159" fmla="*/ 550203 h 822517"/>
                <a:gd name="connsiteX160" fmla="*/ 150833 w 772376"/>
                <a:gd name="connsiteY160" fmla="*/ 537429 h 822517"/>
                <a:gd name="connsiteX161" fmla="*/ 134935 w 772376"/>
                <a:gd name="connsiteY161" fmla="*/ 525471 h 822517"/>
                <a:gd name="connsiteX162" fmla="*/ 125831 w 772376"/>
                <a:gd name="connsiteY162" fmla="*/ 508621 h 822517"/>
                <a:gd name="connsiteX163" fmla="*/ 107621 w 772376"/>
                <a:gd name="connsiteY163" fmla="*/ 488782 h 822517"/>
                <a:gd name="connsiteX164" fmla="*/ 95663 w 772376"/>
                <a:gd name="connsiteY164" fmla="*/ 480629 h 822517"/>
                <a:gd name="connsiteX165" fmla="*/ 83977 w 772376"/>
                <a:gd name="connsiteY165" fmla="*/ 477639 h 822517"/>
                <a:gd name="connsiteX166" fmla="*/ 74737 w 772376"/>
                <a:gd name="connsiteY166" fmla="*/ 471253 h 822517"/>
                <a:gd name="connsiteX167" fmla="*/ 67807 w 772376"/>
                <a:gd name="connsiteY167" fmla="*/ 461469 h 822517"/>
                <a:gd name="connsiteX168" fmla="*/ 58295 w 772376"/>
                <a:gd name="connsiteY168" fmla="*/ 455354 h 822517"/>
                <a:gd name="connsiteX169" fmla="*/ 46066 w 772376"/>
                <a:gd name="connsiteY169" fmla="*/ 452772 h 822517"/>
                <a:gd name="connsiteX170" fmla="*/ 32477 w 772376"/>
                <a:gd name="connsiteY170" fmla="*/ 444755 h 822517"/>
                <a:gd name="connsiteX171" fmla="*/ 16306 w 772376"/>
                <a:gd name="connsiteY171" fmla="*/ 430351 h 822517"/>
                <a:gd name="connsiteX172" fmla="*/ 15898 w 772376"/>
                <a:gd name="connsiteY172" fmla="*/ 429264 h 822517"/>
                <a:gd name="connsiteX173" fmla="*/ 12501 w 772376"/>
                <a:gd name="connsiteY173" fmla="*/ 418801 h 822517"/>
                <a:gd name="connsiteX174" fmla="*/ 14404 w 772376"/>
                <a:gd name="connsiteY174" fmla="*/ 412958 h 822517"/>
                <a:gd name="connsiteX175" fmla="*/ 17122 w 772376"/>
                <a:gd name="connsiteY175" fmla="*/ 392847 h 822517"/>
                <a:gd name="connsiteX176" fmla="*/ 16850 w 772376"/>
                <a:gd name="connsiteY176" fmla="*/ 386460 h 822517"/>
                <a:gd name="connsiteX177" fmla="*/ 13317 w 772376"/>
                <a:gd name="connsiteY177" fmla="*/ 368115 h 822517"/>
                <a:gd name="connsiteX178" fmla="*/ 17665 w 772376"/>
                <a:gd name="connsiteY178" fmla="*/ 361049 h 822517"/>
                <a:gd name="connsiteX179" fmla="*/ 16714 w 772376"/>
                <a:gd name="connsiteY179" fmla="*/ 338356 h 822517"/>
                <a:gd name="connsiteX180" fmla="*/ 18209 w 772376"/>
                <a:gd name="connsiteY180" fmla="*/ 330883 h 822517"/>
                <a:gd name="connsiteX181" fmla="*/ 26905 w 772376"/>
                <a:gd name="connsiteY181" fmla="*/ 312266 h 822517"/>
                <a:gd name="connsiteX182" fmla="*/ 27313 w 772376"/>
                <a:gd name="connsiteY182" fmla="*/ 302754 h 822517"/>
                <a:gd name="connsiteX183" fmla="*/ 24188 w 772376"/>
                <a:gd name="connsiteY183" fmla="*/ 291747 h 822517"/>
                <a:gd name="connsiteX184" fmla="*/ 17801 w 772376"/>
                <a:gd name="connsiteY184" fmla="*/ 282779 h 822517"/>
                <a:gd name="connsiteX185" fmla="*/ 543 w 772376"/>
                <a:gd name="connsiteY185" fmla="*/ 273403 h 822517"/>
                <a:gd name="connsiteX186" fmla="*/ 0 w 772376"/>
                <a:gd name="connsiteY186" fmla="*/ 261717 h 822517"/>
                <a:gd name="connsiteX187" fmla="*/ 2854 w 772376"/>
                <a:gd name="connsiteY187" fmla="*/ 253020 h 822517"/>
                <a:gd name="connsiteX188" fmla="*/ 14132 w 772376"/>
                <a:gd name="connsiteY188" fmla="*/ 236714 h 822517"/>
                <a:gd name="connsiteX189" fmla="*/ 20383 w 772376"/>
                <a:gd name="connsiteY189" fmla="*/ 222174 h 822517"/>
                <a:gd name="connsiteX190" fmla="*/ 26090 w 772376"/>
                <a:gd name="connsiteY190" fmla="*/ 215923 h 822517"/>
                <a:gd name="connsiteX191" fmla="*/ 60605 w 772376"/>
                <a:gd name="connsiteY191" fmla="*/ 194181 h 822517"/>
                <a:gd name="connsiteX192" fmla="*/ 67943 w 772376"/>
                <a:gd name="connsiteY192" fmla="*/ 192686 h 822517"/>
                <a:gd name="connsiteX193" fmla="*/ 73243 w 772376"/>
                <a:gd name="connsiteY193" fmla="*/ 186436 h 822517"/>
                <a:gd name="connsiteX194" fmla="*/ 77455 w 772376"/>
                <a:gd name="connsiteY194" fmla="*/ 183718 h 822517"/>
                <a:gd name="connsiteX195" fmla="*/ 77455 w 772376"/>
                <a:gd name="connsiteY195" fmla="*/ 157220 h 822517"/>
                <a:gd name="connsiteX196" fmla="*/ 77455 w 772376"/>
                <a:gd name="connsiteY196" fmla="*/ 130587 h 822517"/>
                <a:gd name="connsiteX197" fmla="*/ 77455 w 772376"/>
                <a:gd name="connsiteY197" fmla="*/ 103953 h 822517"/>
                <a:gd name="connsiteX198" fmla="*/ 77455 w 772376"/>
                <a:gd name="connsiteY198" fmla="*/ 77183 h 822517"/>
                <a:gd name="connsiteX199" fmla="*/ 86152 w 772376"/>
                <a:gd name="connsiteY199" fmla="*/ 75281 h 822517"/>
                <a:gd name="connsiteX200" fmla="*/ 89956 w 772376"/>
                <a:gd name="connsiteY200" fmla="*/ 68623 h 822517"/>
                <a:gd name="connsiteX201" fmla="*/ 98789 w 772376"/>
                <a:gd name="connsiteY201" fmla="*/ 58159 h 822517"/>
                <a:gd name="connsiteX202" fmla="*/ 101099 w 772376"/>
                <a:gd name="connsiteY202" fmla="*/ 58295 h 822517"/>
                <a:gd name="connsiteX203" fmla="*/ 101099 w 772376"/>
                <a:gd name="connsiteY203" fmla="*/ 58431 h 822517"/>
                <a:gd name="connsiteX204" fmla="*/ 105448 w 772376"/>
                <a:gd name="connsiteY204" fmla="*/ 63187 h 822517"/>
                <a:gd name="connsiteX205" fmla="*/ 116318 w 772376"/>
                <a:gd name="connsiteY205" fmla="*/ 70117 h 822517"/>
                <a:gd name="connsiteX206" fmla="*/ 124879 w 772376"/>
                <a:gd name="connsiteY206" fmla="*/ 70933 h 822517"/>
                <a:gd name="connsiteX207" fmla="*/ 135750 w 772376"/>
                <a:gd name="connsiteY207" fmla="*/ 69438 h 822517"/>
                <a:gd name="connsiteX208" fmla="*/ 178826 w 772376"/>
                <a:gd name="connsiteY208" fmla="*/ 57480 h 822517"/>
                <a:gd name="connsiteX209" fmla="*/ 197035 w 772376"/>
                <a:gd name="connsiteY209" fmla="*/ 49191 h 822517"/>
                <a:gd name="connsiteX210" fmla="*/ 214836 w 772376"/>
                <a:gd name="connsiteY210" fmla="*/ 35194 h 822517"/>
                <a:gd name="connsiteX211" fmla="*/ 216602 w 772376"/>
                <a:gd name="connsiteY211" fmla="*/ 34787 h 822517"/>
                <a:gd name="connsiteX212" fmla="*/ 224076 w 772376"/>
                <a:gd name="connsiteY212" fmla="*/ 37369 h 822517"/>
                <a:gd name="connsiteX213" fmla="*/ 226386 w 772376"/>
                <a:gd name="connsiteY213" fmla="*/ 38592 h 822517"/>
                <a:gd name="connsiteX214" fmla="*/ 249623 w 772376"/>
                <a:gd name="connsiteY214" fmla="*/ 22557 h 822517"/>
                <a:gd name="connsiteX215" fmla="*/ 257232 w 772376"/>
                <a:gd name="connsiteY215" fmla="*/ 20519 h 822517"/>
                <a:gd name="connsiteX216" fmla="*/ 263211 w 772376"/>
                <a:gd name="connsiteY216" fmla="*/ 20927 h 822517"/>
                <a:gd name="connsiteX217" fmla="*/ 270685 w 772376"/>
                <a:gd name="connsiteY217" fmla="*/ 27177 h 822517"/>
                <a:gd name="connsiteX218" fmla="*/ 272451 w 772376"/>
                <a:gd name="connsiteY218" fmla="*/ 30982 h 822517"/>
                <a:gd name="connsiteX219" fmla="*/ 270005 w 772376"/>
                <a:gd name="connsiteY219" fmla="*/ 38320 h 822517"/>
                <a:gd name="connsiteX220" fmla="*/ 263347 w 772376"/>
                <a:gd name="connsiteY220" fmla="*/ 49191 h 822517"/>
                <a:gd name="connsiteX221" fmla="*/ 260086 w 772376"/>
                <a:gd name="connsiteY221" fmla="*/ 58295 h 822517"/>
                <a:gd name="connsiteX222" fmla="*/ 260222 w 772376"/>
                <a:gd name="connsiteY222" fmla="*/ 65769 h 822517"/>
                <a:gd name="connsiteX223" fmla="*/ 257368 w 772376"/>
                <a:gd name="connsiteY223" fmla="*/ 73786 h 822517"/>
                <a:gd name="connsiteX224" fmla="*/ 250031 w 772376"/>
                <a:gd name="connsiteY224" fmla="*/ 84657 h 822517"/>
                <a:gd name="connsiteX225" fmla="*/ 252612 w 772376"/>
                <a:gd name="connsiteY225" fmla="*/ 87647 h 822517"/>
                <a:gd name="connsiteX226" fmla="*/ 272180 w 772376"/>
                <a:gd name="connsiteY226" fmla="*/ 79765 h 822517"/>
                <a:gd name="connsiteX227" fmla="*/ 275033 w 772376"/>
                <a:gd name="connsiteY227" fmla="*/ 76776 h 822517"/>
                <a:gd name="connsiteX228" fmla="*/ 275305 w 772376"/>
                <a:gd name="connsiteY228" fmla="*/ 75009 h 822517"/>
                <a:gd name="connsiteX229" fmla="*/ 274082 w 772376"/>
                <a:gd name="connsiteY229" fmla="*/ 72835 h 822517"/>
                <a:gd name="connsiteX230" fmla="*/ 276393 w 772376"/>
                <a:gd name="connsiteY230" fmla="*/ 71884 h 822517"/>
                <a:gd name="connsiteX231" fmla="*/ 291748 w 772376"/>
                <a:gd name="connsiteY231" fmla="*/ 82619 h 822517"/>
                <a:gd name="connsiteX232" fmla="*/ 302074 w 772376"/>
                <a:gd name="connsiteY232" fmla="*/ 88598 h 822517"/>
                <a:gd name="connsiteX233" fmla="*/ 310635 w 772376"/>
                <a:gd name="connsiteY233" fmla="*/ 91451 h 822517"/>
                <a:gd name="connsiteX234" fmla="*/ 318109 w 772376"/>
                <a:gd name="connsiteY234" fmla="*/ 89141 h 822517"/>
                <a:gd name="connsiteX235" fmla="*/ 300444 w 772376"/>
                <a:gd name="connsiteY235" fmla="*/ 28400 h 822517"/>
                <a:gd name="connsiteX236" fmla="*/ 296231 w 772376"/>
                <a:gd name="connsiteY236" fmla="*/ 29487 h 822517"/>
                <a:gd name="connsiteX237" fmla="*/ 286991 w 772376"/>
                <a:gd name="connsiteY237" fmla="*/ 27857 h 822517"/>
                <a:gd name="connsiteX238" fmla="*/ 287127 w 772376"/>
                <a:gd name="connsiteY238" fmla="*/ 25139 h 822517"/>
                <a:gd name="connsiteX239" fmla="*/ 296639 w 772376"/>
                <a:gd name="connsiteY239" fmla="*/ 21334 h 822517"/>
                <a:gd name="connsiteX240" fmla="*/ 300852 w 772376"/>
                <a:gd name="connsiteY240" fmla="*/ 20247 h 822517"/>
                <a:gd name="connsiteX241" fmla="*/ 301803 w 772376"/>
                <a:gd name="connsiteY241" fmla="*/ 21878 h 822517"/>
                <a:gd name="connsiteX242" fmla="*/ 300444 w 772376"/>
                <a:gd name="connsiteY242" fmla="*/ 28400 h 822517"/>
                <a:gd name="connsiteX243" fmla="*/ 279382 w 772376"/>
                <a:gd name="connsiteY243" fmla="*/ 53675 h 822517"/>
                <a:gd name="connsiteX244" fmla="*/ 272044 w 772376"/>
                <a:gd name="connsiteY244" fmla="*/ 56257 h 822517"/>
                <a:gd name="connsiteX245" fmla="*/ 269054 w 772376"/>
                <a:gd name="connsiteY245" fmla="*/ 55713 h 822517"/>
                <a:gd name="connsiteX246" fmla="*/ 270277 w 772376"/>
                <a:gd name="connsiteY246" fmla="*/ 52180 h 822517"/>
                <a:gd name="connsiteX247" fmla="*/ 274082 w 772376"/>
                <a:gd name="connsiteY247" fmla="*/ 47968 h 822517"/>
                <a:gd name="connsiteX248" fmla="*/ 291068 w 772376"/>
                <a:gd name="connsiteY248" fmla="*/ 37505 h 822517"/>
                <a:gd name="connsiteX249" fmla="*/ 294058 w 772376"/>
                <a:gd name="connsiteY249" fmla="*/ 37641 h 822517"/>
                <a:gd name="connsiteX250" fmla="*/ 295009 w 772376"/>
                <a:gd name="connsiteY250" fmla="*/ 40087 h 822517"/>
                <a:gd name="connsiteX251" fmla="*/ 286719 w 772376"/>
                <a:gd name="connsiteY251" fmla="*/ 45250 h 822517"/>
                <a:gd name="connsiteX252" fmla="*/ 283594 w 772376"/>
                <a:gd name="connsiteY252" fmla="*/ 47968 h 822517"/>
                <a:gd name="connsiteX253" fmla="*/ 283187 w 772376"/>
                <a:gd name="connsiteY253" fmla="*/ 50821 h 822517"/>
                <a:gd name="connsiteX254" fmla="*/ 279382 w 772376"/>
                <a:gd name="connsiteY254" fmla="*/ 53675 h 822517"/>
                <a:gd name="connsiteX255" fmla="*/ 771696 w 772376"/>
                <a:gd name="connsiteY255" fmla="*/ 316750 h 822517"/>
                <a:gd name="connsiteX256" fmla="*/ 767892 w 772376"/>
                <a:gd name="connsiteY256" fmla="*/ 318517 h 822517"/>
                <a:gd name="connsiteX257" fmla="*/ 760826 w 772376"/>
                <a:gd name="connsiteY257" fmla="*/ 317838 h 822517"/>
                <a:gd name="connsiteX258" fmla="*/ 758244 w 772376"/>
                <a:gd name="connsiteY258" fmla="*/ 313761 h 822517"/>
                <a:gd name="connsiteX259" fmla="*/ 761913 w 772376"/>
                <a:gd name="connsiteY259" fmla="*/ 303298 h 822517"/>
                <a:gd name="connsiteX260" fmla="*/ 763407 w 772376"/>
                <a:gd name="connsiteY260" fmla="*/ 305200 h 822517"/>
                <a:gd name="connsiteX261" fmla="*/ 769523 w 772376"/>
                <a:gd name="connsiteY261" fmla="*/ 305336 h 822517"/>
                <a:gd name="connsiteX262" fmla="*/ 771696 w 772376"/>
                <a:gd name="connsiteY262" fmla="*/ 306423 h 822517"/>
                <a:gd name="connsiteX263" fmla="*/ 772376 w 772376"/>
                <a:gd name="connsiteY263" fmla="*/ 309005 h 822517"/>
                <a:gd name="connsiteX264" fmla="*/ 771696 w 772376"/>
                <a:gd name="connsiteY264" fmla="*/ 316750 h 822517"/>
                <a:gd name="connsiteX265" fmla="*/ 755119 w 772376"/>
                <a:gd name="connsiteY265" fmla="*/ 336862 h 822517"/>
                <a:gd name="connsiteX266" fmla="*/ 752809 w 772376"/>
                <a:gd name="connsiteY266" fmla="*/ 339171 h 822517"/>
                <a:gd name="connsiteX267" fmla="*/ 748868 w 772376"/>
                <a:gd name="connsiteY267" fmla="*/ 337677 h 822517"/>
                <a:gd name="connsiteX268" fmla="*/ 747373 w 772376"/>
                <a:gd name="connsiteY268" fmla="*/ 341074 h 822517"/>
                <a:gd name="connsiteX269" fmla="*/ 748188 w 772376"/>
                <a:gd name="connsiteY269" fmla="*/ 349363 h 822517"/>
                <a:gd name="connsiteX270" fmla="*/ 746830 w 772376"/>
                <a:gd name="connsiteY270" fmla="*/ 353168 h 822517"/>
                <a:gd name="connsiteX271" fmla="*/ 743297 w 772376"/>
                <a:gd name="connsiteY271" fmla="*/ 352488 h 822517"/>
                <a:gd name="connsiteX272" fmla="*/ 743161 w 772376"/>
                <a:gd name="connsiteY272" fmla="*/ 353983 h 822517"/>
                <a:gd name="connsiteX273" fmla="*/ 746286 w 772376"/>
                <a:gd name="connsiteY273" fmla="*/ 357652 h 822517"/>
                <a:gd name="connsiteX274" fmla="*/ 746558 w 772376"/>
                <a:gd name="connsiteY274" fmla="*/ 361728 h 822517"/>
                <a:gd name="connsiteX275" fmla="*/ 744112 w 772376"/>
                <a:gd name="connsiteY275" fmla="*/ 366077 h 822517"/>
                <a:gd name="connsiteX276" fmla="*/ 741802 w 772376"/>
                <a:gd name="connsiteY276" fmla="*/ 368115 h 822517"/>
                <a:gd name="connsiteX277" fmla="*/ 739491 w 772376"/>
                <a:gd name="connsiteY277" fmla="*/ 367844 h 822517"/>
                <a:gd name="connsiteX278" fmla="*/ 735958 w 772376"/>
                <a:gd name="connsiteY278" fmla="*/ 372871 h 822517"/>
                <a:gd name="connsiteX279" fmla="*/ 731203 w 772376"/>
                <a:gd name="connsiteY279" fmla="*/ 383199 h 822517"/>
                <a:gd name="connsiteX280" fmla="*/ 729572 w 772376"/>
                <a:gd name="connsiteY280" fmla="*/ 389178 h 822517"/>
                <a:gd name="connsiteX281" fmla="*/ 731067 w 772376"/>
                <a:gd name="connsiteY281" fmla="*/ 390808 h 822517"/>
                <a:gd name="connsiteX282" fmla="*/ 729980 w 772376"/>
                <a:gd name="connsiteY282" fmla="*/ 394205 h 822517"/>
                <a:gd name="connsiteX283" fmla="*/ 718157 w 772376"/>
                <a:gd name="connsiteY283" fmla="*/ 409832 h 822517"/>
                <a:gd name="connsiteX284" fmla="*/ 713674 w 772376"/>
                <a:gd name="connsiteY284" fmla="*/ 411327 h 822517"/>
                <a:gd name="connsiteX285" fmla="*/ 708646 w 772376"/>
                <a:gd name="connsiteY285" fmla="*/ 409153 h 822517"/>
                <a:gd name="connsiteX286" fmla="*/ 705113 w 772376"/>
                <a:gd name="connsiteY286" fmla="*/ 404533 h 822517"/>
                <a:gd name="connsiteX287" fmla="*/ 703074 w 772376"/>
                <a:gd name="connsiteY287" fmla="*/ 397603 h 822517"/>
                <a:gd name="connsiteX288" fmla="*/ 702531 w 772376"/>
                <a:gd name="connsiteY288" fmla="*/ 392167 h 822517"/>
                <a:gd name="connsiteX289" fmla="*/ 703346 w 772376"/>
                <a:gd name="connsiteY289" fmla="*/ 388362 h 822517"/>
                <a:gd name="connsiteX290" fmla="*/ 713674 w 772376"/>
                <a:gd name="connsiteY290" fmla="*/ 374502 h 822517"/>
                <a:gd name="connsiteX291" fmla="*/ 718293 w 772376"/>
                <a:gd name="connsiteY291" fmla="*/ 365398 h 822517"/>
                <a:gd name="connsiteX292" fmla="*/ 720875 w 772376"/>
                <a:gd name="connsiteY292" fmla="*/ 355206 h 822517"/>
                <a:gd name="connsiteX293" fmla="*/ 725632 w 772376"/>
                <a:gd name="connsiteY293" fmla="*/ 348684 h 822517"/>
                <a:gd name="connsiteX294" fmla="*/ 732697 w 772376"/>
                <a:gd name="connsiteY294" fmla="*/ 345830 h 822517"/>
                <a:gd name="connsiteX295" fmla="*/ 738405 w 772376"/>
                <a:gd name="connsiteY295" fmla="*/ 339443 h 822517"/>
                <a:gd name="connsiteX296" fmla="*/ 742753 w 772376"/>
                <a:gd name="connsiteY296" fmla="*/ 329524 h 822517"/>
                <a:gd name="connsiteX297" fmla="*/ 747781 w 772376"/>
                <a:gd name="connsiteY297" fmla="*/ 325175 h 822517"/>
                <a:gd name="connsiteX298" fmla="*/ 753488 w 772376"/>
                <a:gd name="connsiteY298" fmla="*/ 326398 h 822517"/>
                <a:gd name="connsiteX299" fmla="*/ 755934 w 772376"/>
                <a:gd name="connsiteY299" fmla="*/ 330203 h 822517"/>
                <a:gd name="connsiteX300" fmla="*/ 755119 w 772376"/>
                <a:gd name="connsiteY300" fmla="*/ 336862 h 82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</a:cxnLst>
              <a:rect l="l" t="t" r="r" b="b"/>
              <a:pathLst>
                <a:path w="772376" h="822517">
                  <a:moveTo>
                    <a:pt x="315799" y="8425"/>
                  </a:moveTo>
                  <a:lnTo>
                    <a:pt x="311587" y="11414"/>
                  </a:lnTo>
                  <a:lnTo>
                    <a:pt x="309956" y="10055"/>
                  </a:lnTo>
                  <a:lnTo>
                    <a:pt x="310907" y="4348"/>
                  </a:lnTo>
                  <a:lnTo>
                    <a:pt x="313081" y="951"/>
                  </a:lnTo>
                  <a:lnTo>
                    <a:pt x="316343" y="0"/>
                  </a:lnTo>
                  <a:lnTo>
                    <a:pt x="317974" y="1359"/>
                  </a:lnTo>
                  <a:lnTo>
                    <a:pt x="317974" y="5028"/>
                  </a:lnTo>
                  <a:lnTo>
                    <a:pt x="315799" y="8425"/>
                  </a:lnTo>
                  <a:close/>
                  <a:moveTo>
                    <a:pt x="279790" y="26906"/>
                  </a:moveTo>
                  <a:lnTo>
                    <a:pt x="277887" y="28265"/>
                  </a:lnTo>
                  <a:lnTo>
                    <a:pt x="272995" y="25139"/>
                  </a:lnTo>
                  <a:lnTo>
                    <a:pt x="272315" y="22557"/>
                  </a:lnTo>
                  <a:lnTo>
                    <a:pt x="273675" y="19975"/>
                  </a:lnTo>
                  <a:lnTo>
                    <a:pt x="275984" y="20519"/>
                  </a:lnTo>
                  <a:lnTo>
                    <a:pt x="279246" y="24324"/>
                  </a:lnTo>
                  <a:lnTo>
                    <a:pt x="279790" y="26906"/>
                  </a:lnTo>
                  <a:close/>
                  <a:moveTo>
                    <a:pt x="318109" y="89141"/>
                  </a:moveTo>
                  <a:lnTo>
                    <a:pt x="317430" y="90636"/>
                  </a:lnTo>
                  <a:lnTo>
                    <a:pt x="320011" y="97430"/>
                  </a:lnTo>
                  <a:lnTo>
                    <a:pt x="326534" y="95664"/>
                  </a:lnTo>
                  <a:lnTo>
                    <a:pt x="329388" y="99740"/>
                  </a:lnTo>
                  <a:lnTo>
                    <a:pt x="333329" y="101507"/>
                  </a:lnTo>
                  <a:lnTo>
                    <a:pt x="340666" y="104768"/>
                  </a:lnTo>
                  <a:lnTo>
                    <a:pt x="344199" y="112514"/>
                  </a:lnTo>
                  <a:lnTo>
                    <a:pt x="347733" y="120259"/>
                  </a:lnTo>
                  <a:lnTo>
                    <a:pt x="351265" y="128005"/>
                  </a:lnTo>
                  <a:lnTo>
                    <a:pt x="354798" y="135750"/>
                  </a:lnTo>
                  <a:lnTo>
                    <a:pt x="370833" y="140234"/>
                  </a:lnTo>
                  <a:lnTo>
                    <a:pt x="386868" y="144719"/>
                  </a:lnTo>
                  <a:lnTo>
                    <a:pt x="402902" y="149203"/>
                  </a:lnTo>
                  <a:lnTo>
                    <a:pt x="418937" y="153687"/>
                  </a:lnTo>
                  <a:lnTo>
                    <a:pt x="434971" y="158172"/>
                  </a:lnTo>
                  <a:lnTo>
                    <a:pt x="451006" y="162656"/>
                  </a:lnTo>
                  <a:lnTo>
                    <a:pt x="467040" y="167140"/>
                  </a:lnTo>
                  <a:lnTo>
                    <a:pt x="483075" y="171624"/>
                  </a:lnTo>
                  <a:lnTo>
                    <a:pt x="492044" y="176788"/>
                  </a:lnTo>
                  <a:lnTo>
                    <a:pt x="501012" y="181952"/>
                  </a:lnTo>
                  <a:lnTo>
                    <a:pt x="509981" y="187115"/>
                  </a:lnTo>
                  <a:lnTo>
                    <a:pt x="518949" y="192279"/>
                  </a:lnTo>
                  <a:lnTo>
                    <a:pt x="533081" y="193230"/>
                  </a:lnTo>
                  <a:lnTo>
                    <a:pt x="545583" y="196355"/>
                  </a:lnTo>
                  <a:lnTo>
                    <a:pt x="563112" y="196491"/>
                  </a:lnTo>
                  <a:lnTo>
                    <a:pt x="580777" y="200432"/>
                  </a:lnTo>
                  <a:lnTo>
                    <a:pt x="606731" y="208993"/>
                  </a:lnTo>
                  <a:lnTo>
                    <a:pt x="612846" y="216331"/>
                  </a:lnTo>
                  <a:lnTo>
                    <a:pt x="613933" y="221222"/>
                  </a:lnTo>
                  <a:lnTo>
                    <a:pt x="611351" y="232637"/>
                  </a:lnTo>
                  <a:lnTo>
                    <a:pt x="636082" y="242828"/>
                  </a:lnTo>
                  <a:lnTo>
                    <a:pt x="646682" y="250438"/>
                  </a:lnTo>
                  <a:lnTo>
                    <a:pt x="650622" y="256281"/>
                  </a:lnTo>
                  <a:lnTo>
                    <a:pt x="649943" y="261581"/>
                  </a:lnTo>
                  <a:lnTo>
                    <a:pt x="652389" y="272723"/>
                  </a:lnTo>
                  <a:lnTo>
                    <a:pt x="649807" y="278702"/>
                  </a:lnTo>
                  <a:lnTo>
                    <a:pt x="649807" y="289165"/>
                  </a:lnTo>
                  <a:lnTo>
                    <a:pt x="644235" y="300172"/>
                  </a:lnTo>
                  <a:lnTo>
                    <a:pt x="642333" y="306151"/>
                  </a:lnTo>
                  <a:lnTo>
                    <a:pt x="642197" y="311179"/>
                  </a:lnTo>
                  <a:lnTo>
                    <a:pt x="643420" y="314440"/>
                  </a:lnTo>
                  <a:lnTo>
                    <a:pt x="646410" y="315663"/>
                  </a:lnTo>
                  <a:lnTo>
                    <a:pt x="655786" y="314984"/>
                  </a:lnTo>
                  <a:lnTo>
                    <a:pt x="665026" y="311587"/>
                  </a:lnTo>
                  <a:lnTo>
                    <a:pt x="669103" y="313625"/>
                  </a:lnTo>
                  <a:lnTo>
                    <a:pt x="669918" y="315391"/>
                  </a:lnTo>
                  <a:lnTo>
                    <a:pt x="669239" y="318381"/>
                  </a:lnTo>
                  <a:lnTo>
                    <a:pt x="661765" y="336998"/>
                  </a:lnTo>
                  <a:lnTo>
                    <a:pt x="662037" y="344471"/>
                  </a:lnTo>
                  <a:lnTo>
                    <a:pt x="665162" y="351809"/>
                  </a:lnTo>
                  <a:lnTo>
                    <a:pt x="670326" y="358875"/>
                  </a:lnTo>
                  <a:lnTo>
                    <a:pt x="676441" y="361321"/>
                  </a:lnTo>
                  <a:lnTo>
                    <a:pt x="676169" y="365941"/>
                  </a:lnTo>
                  <a:lnTo>
                    <a:pt x="673723" y="375045"/>
                  </a:lnTo>
                  <a:lnTo>
                    <a:pt x="666521" y="382247"/>
                  </a:lnTo>
                  <a:lnTo>
                    <a:pt x="647768" y="391352"/>
                  </a:lnTo>
                  <a:lnTo>
                    <a:pt x="644779" y="397467"/>
                  </a:lnTo>
                  <a:lnTo>
                    <a:pt x="644371" y="402494"/>
                  </a:lnTo>
                  <a:lnTo>
                    <a:pt x="632278" y="423421"/>
                  </a:lnTo>
                  <a:lnTo>
                    <a:pt x="626299" y="436194"/>
                  </a:lnTo>
                  <a:lnTo>
                    <a:pt x="622358" y="449511"/>
                  </a:lnTo>
                  <a:lnTo>
                    <a:pt x="623581" y="457936"/>
                  </a:lnTo>
                  <a:lnTo>
                    <a:pt x="629967" y="461333"/>
                  </a:lnTo>
                  <a:lnTo>
                    <a:pt x="635131" y="459974"/>
                  </a:lnTo>
                  <a:lnTo>
                    <a:pt x="639072" y="453859"/>
                  </a:lnTo>
                  <a:lnTo>
                    <a:pt x="645051" y="448424"/>
                  </a:lnTo>
                  <a:lnTo>
                    <a:pt x="653204" y="443532"/>
                  </a:lnTo>
                  <a:lnTo>
                    <a:pt x="659183" y="436330"/>
                  </a:lnTo>
                  <a:lnTo>
                    <a:pt x="667472" y="418665"/>
                  </a:lnTo>
                  <a:lnTo>
                    <a:pt x="676712" y="408473"/>
                  </a:lnTo>
                  <a:lnTo>
                    <a:pt x="681604" y="407930"/>
                  </a:lnTo>
                  <a:lnTo>
                    <a:pt x="682963" y="408202"/>
                  </a:lnTo>
                  <a:lnTo>
                    <a:pt x="692611" y="403582"/>
                  </a:lnTo>
                  <a:lnTo>
                    <a:pt x="700356" y="405076"/>
                  </a:lnTo>
                  <a:lnTo>
                    <a:pt x="704977" y="412006"/>
                  </a:lnTo>
                  <a:lnTo>
                    <a:pt x="709732" y="416763"/>
                  </a:lnTo>
                  <a:lnTo>
                    <a:pt x="710820" y="421247"/>
                  </a:lnTo>
                  <a:lnTo>
                    <a:pt x="708374" y="431166"/>
                  </a:lnTo>
                  <a:lnTo>
                    <a:pt x="704025" y="441630"/>
                  </a:lnTo>
                  <a:lnTo>
                    <a:pt x="697639" y="452636"/>
                  </a:lnTo>
                  <a:lnTo>
                    <a:pt x="691795" y="469079"/>
                  </a:lnTo>
                  <a:lnTo>
                    <a:pt x="686632" y="491092"/>
                  </a:lnTo>
                  <a:lnTo>
                    <a:pt x="685545" y="507670"/>
                  </a:lnTo>
                  <a:lnTo>
                    <a:pt x="688534" y="518813"/>
                  </a:lnTo>
                  <a:lnTo>
                    <a:pt x="685681" y="528733"/>
                  </a:lnTo>
                  <a:lnTo>
                    <a:pt x="676984" y="537429"/>
                  </a:lnTo>
                  <a:lnTo>
                    <a:pt x="669918" y="549115"/>
                  </a:lnTo>
                  <a:lnTo>
                    <a:pt x="664618" y="563791"/>
                  </a:lnTo>
                  <a:lnTo>
                    <a:pt x="661629" y="576021"/>
                  </a:lnTo>
                  <a:lnTo>
                    <a:pt x="660950" y="585941"/>
                  </a:lnTo>
                  <a:lnTo>
                    <a:pt x="661765" y="593414"/>
                  </a:lnTo>
                  <a:lnTo>
                    <a:pt x="665026" y="603470"/>
                  </a:lnTo>
                  <a:lnTo>
                    <a:pt x="664754" y="608498"/>
                  </a:lnTo>
                  <a:lnTo>
                    <a:pt x="655243" y="630511"/>
                  </a:lnTo>
                  <a:lnTo>
                    <a:pt x="651846" y="641247"/>
                  </a:lnTo>
                  <a:lnTo>
                    <a:pt x="651302" y="649671"/>
                  </a:lnTo>
                  <a:lnTo>
                    <a:pt x="648992" y="657960"/>
                  </a:lnTo>
                  <a:lnTo>
                    <a:pt x="641789" y="674810"/>
                  </a:lnTo>
                  <a:lnTo>
                    <a:pt x="639480" y="684186"/>
                  </a:lnTo>
                  <a:lnTo>
                    <a:pt x="639072" y="692747"/>
                  </a:lnTo>
                  <a:lnTo>
                    <a:pt x="640703" y="706743"/>
                  </a:lnTo>
                  <a:lnTo>
                    <a:pt x="639752" y="711499"/>
                  </a:lnTo>
                  <a:lnTo>
                    <a:pt x="640159" y="715033"/>
                  </a:lnTo>
                  <a:lnTo>
                    <a:pt x="641925" y="717478"/>
                  </a:lnTo>
                  <a:lnTo>
                    <a:pt x="641925" y="721827"/>
                  </a:lnTo>
                  <a:lnTo>
                    <a:pt x="640023" y="728213"/>
                  </a:lnTo>
                  <a:lnTo>
                    <a:pt x="640703" y="733241"/>
                  </a:lnTo>
                  <a:lnTo>
                    <a:pt x="643964" y="736774"/>
                  </a:lnTo>
                  <a:lnTo>
                    <a:pt x="646138" y="743568"/>
                  </a:lnTo>
                  <a:lnTo>
                    <a:pt x="647089" y="753624"/>
                  </a:lnTo>
                  <a:lnTo>
                    <a:pt x="649535" y="761913"/>
                  </a:lnTo>
                  <a:lnTo>
                    <a:pt x="653611" y="768572"/>
                  </a:lnTo>
                  <a:lnTo>
                    <a:pt x="654291" y="778219"/>
                  </a:lnTo>
                  <a:lnTo>
                    <a:pt x="651710" y="790856"/>
                  </a:lnTo>
                  <a:lnTo>
                    <a:pt x="650350" y="814636"/>
                  </a:lnTo>
                  <a:lnTo>
                    <a:pt x="650350" y="822518"/>
                  </a:lnTo>
                  <a:lnTo>
                    <a:pt x="634044" y="822382"/>
                  </a:lnTo>
                  <a:lnTo>
                    <a:pt x="576428" y="821975"/>
                  </a:lnTo>
                  <a:lnTo>
                    <a:pt x="518813" y="821567"/>
                  </a:lnTo>
                  <a:lnTo>
                    <a:pt x="461197" y="821159"/>
                  </a:lnTo>
                  <a:lnTo>
                    <a:pt x="403582" y="820751"/>
                  </a:lnTo>
                  <a:lnTo>
                    <a:pt x="345966" y="820344"/>
                  </a:lnTo>
                  <a:lnTo>
                    <a:pt x="287127" y="819936"/>
                  </a:lnTo>
                  <a:lnTo>
                    <a:pt x="286312" y="818578"/>
                  </a:lnTo>
                  <a:lnTo>
                    <a:pt x="282372" y="803086"/>
                  </a:lnTo>
                  <a:lnTo>
                    <a:pt x="269462" y="791536"/>
                  </a:lnTo>
                  <a:lnTo>
                    <a:pt x="247585" y="784062"/>
                  </a:lnTo>
                  <a:lnTo>
                    <a:pt x="233588" y="772240"/>
                  </a:lnTo>
                  <a:lnTo>
                    <a:pt x="227473" y="756070"/>
                  </a:lnTo>
                  <a:lnTo>
                    <a:pt x="223533" y="737861"/>
                  </a:lnTo>
                  <a:lnTo>
                    <a:pt x="221902" y="717614"/>
                  </a:lnTo>
                  <a:lnTo>
                    <a:pt x="223669" y="700629"/>
                  </a:lnTo>
                  <a:lnTo>
                    <a:pt x="228832" y="686904"/>
                  </a:lnTo>
                  <a:lnTo>
                    <a:pt x="227473" y="677664"/>
                  </a:lnTo>
                  <a:lnTo>
                    <a:pt x="219591" y="672771"/>
                  </a:lnTo>
                  <a:lnTo>
                    <a:pt x="214429" y="666385"/>
                  </a:lnTo>
                  <a:lnTo>
                    <a:pt x="211982" y="658504"/>
                  </a:lnTo>
                  <a:lnTo>
                    <a:pt x="211031" y="647633"/>
                  </a:lnTo>
                  <a:lnTo>
                    <a:pt x="206819" y="595724"/>
                  </a:lnTo>
                  <a:lnTo>
                    <a:pt x="201519" y="571129"/>
                  </a:lnTo>
                  <a:lnTo>
                    <a:pt x="193502" y="561481"/>
                  </a:lnTo>
                  <a:lnTo>
                    <a:pt x="176652" y="550203"/>
                  </a:lnTo>
                  <a:lnTo>
                    <a:pt x="150833" y="537429"/>
                  </a:lnTo>
                  <a:lnTo>
                    <a:pt x="134935" y="525471"/>
                  </a:lnTo>
                  <a:lnTo>
                    <a:pt x="125831" y="508621"/>
                  </a:lnTo>
                  <a:lnTo>
                    <a:pt x="107621" y="488782"/>
                  </a:lnTo>
                  <a:lnTo>
                    <a:pt x="95663" y="480629"/>
                  </a:lnTo>
                  <a:lnTo>
                    <a:pt x="83977" y="477639"/>
                  </a:lnTo>
                  <a:lnTo>
                    <a:pt x="74737" y="471253"/>
                  </a:lnTo>
                  <a:lnTo>
                    <a:pt x="67807" y="461469"/>
                  </a:lnTo>
                  <a:lnTo>
                    <a:pt x="58295" y="455354"/>
                  </a:lnTo>
                  <a:lnTo>
                    <a:pt x="46066" y="452772"/>
                  </a:lnTo>
                  <a:lnTo>
                    <a:pt x="32477" y="444755"/>
                  </a:lnTo>
                  <a:lnTo>
                    <a:pt x="16306" y="430351"/>
                  </a:lnTo>
                  <a:lnTo>
                    <a:pt x="15898" y="429264"/>
                  </a:lnTo>
                  <a:lnTo>
                    <a:pt x="12501" y="418801"/>
                  </a:lnTo>
                  <a:lnTo>
                    <a:pt x="14404" y="412958"/>
                  </a:lnTo>
                  <a:lnTo>
                    <a:pt x="17122" y="392847"/>
                  </a:lnTo>
                  <a:lnTo>
                    <a:pt x="16850" y="386460"/>
                  </a:lnTo>
                  <a:lnTo>
                    <a:pt x="13317" y="368115"/>
                  </a:lnTo>
                  <a:lnTo>
                    <a:pt x="17665" y="361049"/>
                  </a:lnTo>
                  <a:lnTo>
                    <a:pt x="16714" y="338356"/>
                  </a:lnTo>
                  <a:lnTo>
                    <a:pt x="18209" y="330883"/>
                  </a:lnTo>
                  <a:lnTo>
                    <a:pt x="26905" y="312266"/>
                  </a:lnTo>
                  <a:lnTo>
                    <a:pt x="27313" y="302754"/>
                  </a:lnTo>
                  <a:lnTo>
                    <a:pt x="24188" y="291747"/>
                  </a:lnTo>
                  <a:lnTo>
                    <a:pt x="17801" y="282779"/>
                  </a:lnTo>
                  <a:lnTo>
                    <a:pt x="543" y="273403"/>
                  </a:lnTo>
                  <a:lnTo>
                    <a:pt x="0" y="261717"/>
                  </a:lnTo>
                  <a:lnTo>
                    <a:pt x="2854" y="253020"/>
                  </a:lnTo>
                  <a:lnTo>
                    <a:pt x="14132" y="236714"/>
                  </a:lnTo>
                  <a:lnTo>
                    <a:pt x="20383" y="222174"/>
                  </a:lnTo>
                  <a:lnTo>
                    <a:pt x="26090" y="215923"/>
                  </a:lnTo>
                  <a:lnTo>
                    <a:pt x="60605" y="194181"/>
                  </a:lnTo>
                  <a:lnTo>
                    <a:pt x="67943" y="192686"/>
                  </a:lnTo>
                  <a:lnTo>
                    <a:pt x="73243" y="186436"/>
                  </a:lnTo>
                  <a:lnTo>
                    <a:pt x="77455" y="183718"/>
                  </a:lnTo>
                  <a:lnTo>
                    <a:pt x="77455" y="157220"/>
                  </a:lnTo>
                  <a:lnTo>
                    <a:pt x="77455" y="130587"/>
                  </a:lnTo>
                  <a:lnTo>
                    <a:pt x="77455" y="103953"/>
                  </a:lnTo>
                  <a:lnTo>
                    <a:pt x="77455" y="77183"/>
                  </a:lnTo>
                  <a:lnTo>
                    <a:pt x="86152" y="75281"/>
                  </a:lnTo>
                  <a:lnTo>
                    <a:pt x="89956" y="68623"/>
                  </a:lnTo>
                  <a:lnTo>
                    <a:pt x="98789" y="58159"/>
                  </a:lnTo>
                  <a:lnTo>
                    <a:pt x="101099" y="58295"/>
                  </a:lnTo>
                  <a:lnTo>
                    <a:pt x="101099" y="58431"/>
                  </a:lnTo>
                  <a:lnTo>
                    <a:pt x="105448" y="63187"/>
                  </a:lnTo>
                  <a:lnTo>
                    <a:pt x="116318" y="70117"/>
                  </a:lnTo>
                  <a:lnTo>
                    <a:pt x="124879" y="70933"/>
                  </a:lnTo>
                  <a:lnTo>
                    <a:pt x="135750" y="69438"/>
                  </a:lnTo>
                  <a:lnTo>
                    <a:pt x="178826" y="57480"/>
                  </a:lnTo>
                  <a:lnTo>
                    <a:pt x="197035" y="49191"/>
                  </a:lnTo>
                  <a:lnTo>
                    <a:pt x="214836" y="35194"/>
                  </a:lnTo>
                  <a:lnTo>
                    <a:pt x="216602" y="34787"/>
                  </a:lnTo>
                  <a:lnTo>
                    <a:pt x="224076" y="37369"/>
                  </a:lnTo>
                  <a:lnTo>
                    <a:pt x="226386" y="38592"/>
                  </a:lnTo>
                  <a:lnTo>
                    <a:pt x="249623" y="22557"/>
                  </a:lnTo>
                  <a:lnTo>
                    <a:pt x="257232" y="20519"/>
                  </a:lnTo>
                  <a:lnTo>
                    <a:pt x="263211" y="20927"/>
                  </a:lnTo>
                  <a:lnTo>
                    <a:pt x="270685" y="27177"/>
                  </a:lnTo>
                  <a:lnTo>
                    <a:pt x="272451" y="30982"/>
                  </a:lnTo>
                  <a:lnTo>
                    <a:pt x="270005" y="38320"/>
                  </a:lnTo>
                  <a:lnTo>
                    <a:pt x="263347" y="49191"/>
                  </a:lnTo>
                  <a:lnTo>
                    <a:pt x="260086" y="58295"/>
                  </a:lnTo>
                  <a:lnTo>
                    <a:pt x="260222" y="65769"/>
                  </a:lnTo>
                  <a:lnTo>
                    <a:pt x="257368" y="73786"/>
                  </a:lnTo>
                  <a:lnTo>
                    <a:pt x="250031" y="84657"/>
                  </a:lnTo>
                  <a:lnTo>
                    <a:pt x="252612" y="87647"/>
                  </a:lnTo>
                  <a:lnTo>
                    <a:pt x="272180" y="79765"/>
                  </a:lnTo>
                  <a:lnTo>
                    <a:pt x="275033" y="76776"/>
                  </a:lnTo>
                  <a:lnTo>
                    <a:pt x="275305" y="75009"/>
                  </a:lnTo>
                  <a:lnTo>
                    <a:pt x="274082" y="72835"/>
                  </a:lnTo>
                  <a:lnTo>
                    <a:pt x="276393" y="71884"/>
                  </a:lnTo>
                  <a:lnTo>
                    <a:pt x="291748" y="82619"/>
                  </a:lnTo>
                  <a:lnTo>
                    <a:pt x="302074" y="88598"/>
                  </a:lnTo>
                  <a:lnTo>
                    <a:pt x="310635" y="91451"/>
                  </a:lnTo>
                  <a:lnTo>
                    <a:pt x="318109" y="89141"/>
                  </a:lnTo>
                  <a:close/>
                  <a:moveTo>
                    <a:pt x="300444" y="28400"/>
                  </a:moveTo>
                  <a:lnTo>
                    <a:pt x="296231" y="29487"/>
                  </a:lnTo>
                  <a:lnTo>
                    <a:pt x="286991" y="27857"/>
                  </a:lnTo>
                  <a:lnTo>
                    <a:pt x="287127" y="25139"/>
                  </a:lnTo>
                  <a:lnTo>
                    <a:pt x="296639" y="21334"/>
                  </a:lnTo>
                  <a:lnTo>
                    <a:pt x="300852" y="20247"/>
                  </a:lnTo>
                  <a:lnTo>
                    <a:pt x="301803" y="21878"/>
                  </a:lnTo>
                  <a:lnTo>
                    <a:pt x="300444" y="28400"/>
                  </a:lnTo>
                  <a:close/>
                  <a:moveTo>
                    <a:pt x="279382" y="53675"/>
                  </a:moveTo>
                  <a:lnTo>
                    <a:pt x="272044" y="56257"/>
                  </a:lnTo>
                  <a:lnTo>
                    <a:pt x="269054" y="55713"/>
                  </a:lnTo>
                  <a:lnTo>
                    <a:pt x="270277" y="52180"/>
                  </a:lnTo>
                  <a:lnTo>
                    <a:pt x="274082" y="47968"/>
                  </a:lnTo>
                  <a:lnTo>
                    <a:pt x="291068" y="37505"/>
                  </a:lnTo>
                  <a:lnTo>
                    <a:pt x="294058" y="37641"/>
                  </a:lnTo>
                  <a:lnTo>
                    <a:pt x="295009" y="40087"/>
                  </a:lnTo>
                  <a:lnTo>
                    <a:pt x="286719" y="45250"/>
                  </a:lnTo>
                  <a:lnTo>
                    <a:pt x="283594" y="47968"/>
                  </a:lnTo>
                  <a:lnTo>
                    <a:pt x="283187" y="50821"/>
                  </a:lnTo>
                  <a:lnTo>
                    <a:pt x="279382" y="53675"/>
                  </a:lnTo>
                  <a:close/>
                  <a:moveTo>
                    <a:pt x="771696" y="316750"/>
                  </a:moveTo>
                  <a:lnTo>
                    <a:pt x="767892" y="318517"/>
                  </a:lnTo>
                  <a:lnTo>
                    <a:pt x="760826" y="317838"/>
                  </a:lnTo>
                  <a:lnTo>
                    <a:pt x="758244" y="313761"/>
                  </a:lnTo>
                  <a:lnTo>
                    <a:pt x="761913" y="303298"/>
                  </a:lnTo>
                  <a:lnTo>
                    <a:pt x="763407" y="305200"/>
                  </a:lnTo>
                  <a:lnTo>
                    <a:pt x="769523" y="305336"/>
                  </a:lnTo>
                  <a:lnTo>
                    <a:pt x="771696" y="306423"/>
                  </a:lnTo>
                  <a:lnTo>
                    <a:pt x="772376" y="309005"/>
                  </a:lnTo>
                  <a:lnTo>
                    <a:pt x="771696" y="316750"/>
                  </a:lnTo>
                  <a:close/>
                  <a:moveTo>
                    <a:pt x="755119" y="336862"/>
                  </a:moveTo>
                  <a:lnTo>
                    <a:pt x="752809" y="339171"/>
                  </a:lnTo>
                  <a:lnTo>
                    <a:pt x="748868" y="337677"/>
                  </a:lnTo>
                  <a:lnTo>
                    <a:pt x="747373" y="341074"/>
                  </a:lnTo>
                  <a:lnTo>
                    <a:pt x="748188" y="349363"/>
                  </a:lnTo>
                  <a:lnTo>
                    <a:pt x="746830" y="353168"/>
                  </a:lnTo>
                  <a:lnTo>
                    <a:pt x="743297" y="352488"/>
                  </a:lnTo>
                  <a:lnTo>
                    <a:pt x="743161" y="353983"/>
                  </a:lnTo>
                  <a:lnTo>
                    <a:pt x="746286" y="357652"/>
                  </a:lnTo>
                  <a:lnTo>
                    <a:pt x="746558" y="361728"/>
                  </a:lnTo>
                  <a:lnTo>
                    <a:pt x="744112" y="366077"/>
                  </a:lnTo>
                  <a:lnTo>
                    <a:pt x="741802" y="368115"/>
                  </a:lnTo>
                  <a:lnTo>
                    <a:pt x="739491" y="367844"/>
                  </a:lnTo>
                  <a:lnTo>
                    <a:pt x="735958" y="372871"/>
                  </a:lnTo>
                  <a:lnTo>
                    <a:pt x="731203" y="383199"/>
                  </a:lnTo>
                  <a:lnTo>
                    <a:pt x="729572" y="389178"/>
                  </a:lnTo>
                  <a:lnTo>
                    <a:pt x="731067" y="390808"/>
                  </a:lnTo>
                  <a:lnTo>
                    <a:pt x="729980" y="394205"/>
                  </a:lnTo>
                  <a:lnTo>
                    <a:pt x="718157" y="409832"/>
                  </a:lnTo>
                  <a:lnTo>
                    <a:pt x="713674" y="411327"/>
                  </a:lnTo>
                  <a:lnTo>
                    <a:pt x="708646" y="409153"/>
                  </a:lnTo>
                  <a:lnTo>
                    <a:pt x="705113" y="404533"/>
                  </a:lnTo>
                  <a:lnTo>
                    <a:pt x="703074" y="397603"/>
                  </a:lnTo>
                  <a:lnTo>
                    <a:pt x="702531" y="392167"/>
                  </a:lnTo>
                  <a:lnTo>
                    <a:pt x="703346" y="388362"/>
                  </a:lnTo>
                  <a:lnTo>
                    <a:pt x="713674" y="374502"/>
                  </a:lnTo>
                  <a:lnTo>
                    <a:pt x="718293" y="365398"/>
                  </a:lnTo>
                  <a:lnTo>
                    <a:pt x="720875" y="355206"/>
                  </a:lnTo>
                  <a:lnTo>
                    <a:pt x="725632" y="348684"/>
                  </a:lnTo>
                  <a:lnTo>
                    <a:pt x="732697" y="345830"/>
                  </a:lnTo>
                  <a:lnTo>
                    <a:pt x="738405" y="339443"/>
                  </a:lnTo>
                  <a:lnTo>
                    <a:pt x="742753" y="329524"/>
                  </a:lnTo>
                  <a:lnTo>
                    <a:pt x="747781" y="325175"/>
                  </a:lnTo>
                  <a:lnTo>
                    <a:pt x="753488" y="326398"/>
                  </a:lnTo>
                  <a:lnTo>
                    <a:pt x="755934" y="330203"/>
                  </a:lnTo>
                  <a:lnTo>
                    <a:pt x="755119" y="33686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BED524D-D910-E189-377C-12862E1C4106}"/>
                </a:ext>
              </a:extLst>
            </p:cNvPr>
            <p:cNvSpPr/>
            <p:nvPr/>
          </p:nvSpPr>
          <p:spPr>
            <a:xfrm>
              <a:off x="15776337" y="8821988"/>
              <a:ext cx="625890" cy="563383"/>
            </a:xfrm>
            <a:custGeom>
              <a:avLst/>
              <a:gdLst>
                <a:gd name="connsiteX0" fmla="*/ 401951 w 625890"/>
                <a:gd name="connsiteY0" fmla="*/ 154095 h 563383"/>
                <a:gd name="connsiteX1" fmla="*/ 401544 w 625890"/>
                <a:gd name="connsiteY1" fmla="*/ 175293 h 563383"/>
                <a:gd name="connsiteX2" fmla="*/ 401272 w 625890"/>
                <a:gd name="connsiteY2" fmla="*/ 196491 h 563383"/>
                <a:gd name="connsiteX3" fmla="*/ 400864 w 625890"/>
                <a:gd name="connsiteY3" fmla="*/ 217554 h 563383"/>
                <a:gd name="connsiteX4" fmla="*/ 400593 w 625890"/>
                <a:gd name="connsiteY4" fmla="*/ 238616 h 563383"/>
                <a:gd name="connsiteX5" fmla="*/ 416898 w 625890"/>
                <a:gd name="connsiteY5" fmla="*/ 226387 h 563383"/>
                <a:gd name="connsiteX6" fmla="*/ 425459 w 625890"/>
                <a:gd name="connsiteY6" fmla="*/ 222038 h 563383"/>
                <a:gd name="connsiteX7" fmla="*/ 453316 w 625890"/>
                <a:gd name="connsiteY7" fmla="*/ 194997 h 563383"/>
                <a:gd name="connsiteX8" fmla="*/ 456985 w 625890"/>
                <a:gd name="connsiteY8" fmla="*/ 194861 h 563383"/>
                <a:gd name="connsiteX9" fmla="*/ 466633 w 625890"/>
                <a:gd name="connsiteY9" fmla="*/ 198665 h 563383"/>
                <a:gd name="connsiteX10" fmla="*/ 486608 w 625890"/>
                <a:gd name="connsiteY10" fmla="*/ 179370 h 563383"/>
                <a:gd name="connsiteX11" fmla="*/ 489054 w 625890"/>
                <a:gd name="connsiteY11" fmla="*/ 172439 h 563383"/>
                <a:gd name="connsiteX12" fmla="*/ 491364 w 625890"/>
                <a:gd name="connsiteY12" fmla="*/ 170130 h 563383"/>
                <a:gd name="connsiteX13" fmla="*/ 493946 w 625890"/>
                <a:gd name="connsiteY13" fmla="*/ 170402 h 563383"/>
                <a:gd name="connsiteX14" fmla="*/ 495441 w 625890"/>
                <a:gd name="connsiteY14" fmla="*/ 172168 h 563383"/>
                <a:gd name="connsiteX15" fmla="*/ 494489 w 625890"/>
                <a:gd name="connsiteY15" fmla="*/ 176245 h 563383"/>
                <a:gd name="connsiteX16" fmla="*/ 495984 w 625890"/>
                <a:gd name="connsiteY16" fmla="*/ 178147 h 563383"/>
                <a:gd name="connsiteX17" fmla="*/ 504274 w 625890"/>
                <a:gd name="connsiteY17" fmla="*/ 182767 h 563383"/>
                <a:gd name="connsiteX18" fmla="*/ 515688 w 625890"/>
                <a:gd name="connsiteY18" fmla="*/ 185349 h 563383"/>
                <a:gd name="connsiteX19" fmla="*/ 517318 w 625890"/>
                <a:gd name="connsiteY19" fmla="*/ 185621 h 563383"/>
                <a:gd name="connsiteX20" fmla="*/ 527510 w 625890"/>
                <a:gd name="connsiteY20" fmla="*/ 185485 h 563383"/>
                <a:gd name="connsiteX21" fmla="*/ 531994 w 625890"/>
                <a:gd name="connsiteY21" fmla="*/ 181680 h 563383"/>
                <a:gd name="connsiteX22" fmla="*/ 534304 w 625890"/>
                <a:gd name="connsiteY22" fmla="*/ 174206 h 563383"/>
                <a:gd name="connsiteX23" fmla="*/ 538924 w 625890"/>
                <a:gd name="connsiteY23" fmla="*/ 169858 h 563383"/>
                <a:gd name="connsiteX24" fmla="*/ 549252 w 625890"/>
                <a:gd name="connsiteY24" fmla="*/ 167956 h 563383"/>
                <a:gd name="connsiteX25" fmla="*/ 567732 w 625890"/>
                <a:gd name="connsiteY25" fmla="*/ 160346 h 563383"/>
                <a:gd name="connsiteX26" fmla="*/ 578331 w 625890"/>
                <a:gd name="connsiteY26" fmla="*/ 161569 h 563383"/>
                <a:gd name="connsiteX27" fmla="*/ 587436 w 625890"/>
                <a:gd name="connsiteY27" fmla="*/ 169314 h 563383"/>
                <a:gd name="connsiteX28" fmla="*/ 596540 w 625890"/>
                <a:gd name="connsiteY28" fmla="*/ 172983 h 563383"/>
                <a:gd name="connsiteX29" fmla="*/ 605780 w 625890"/>
                <a:gd name="connsiteY29" fmla="*/ 172711 h 563383"/>
                <a:gd name="connsiteX30" fmla="*/ 609449 w 625890"/>
                <a:gd name="connsiteY30" fmla="*/ 174478 h 563383"/>
                <a:gd name="connsiteX31" fmla="*/ 607275 w 625890"/>
                <a:gd name="connsiteY31" fmla="*/ 178418 h 563383"/>
                <a:gd name="connsiteX32" fmla="*/ 609720 w 625890"/>
                <a:gd name="connsiteY32" fmla="*/ 183039 h 563383"/>
                <a:gd name="connsiteX33" fmla="*/ 616651 w 625890"/>
                <a:gd name="connsiteY33" fmla="*/ 188203 h 563383"/>
                <a:gd name="connsiteX34" fmla="*/ 619097 w 625890"/>
                <a:gd name="connsiteY34" fmla="*/ 192958 h 563383"/>
                <a:gd name="connsiteX35" fmla="*/ 616787 w 625890"/>
                <a:gd name="connsiteY35" fmla="*/ 197307 h 563383"/>
                <a:gd name="connsiteX36" fmla="*/ 617602 w 625890"/>
                <a:gd name="connsiteY36" fmla="*/ 200568 h 563383"/>
                <a:gd name="connsiteX37" fmla="*/ 621271 w 625890"/>
                <a:gd name="connsiteY37" fmla="*/ 202743 h 563383"/>
                <a:gd name="connsiteX38" fmla="*/ 623581 w 625890"/>
                <a:gd name="connsiteY38" fmla="*/ 207498 h 563383"/>
                <a:gd name="connsiteX39" fmla="*/ 624260 w 625890"/>
                <a:gd name="connsiteY39" fmla="*/ 214972 h 563383"/>
                <a:gd name="connsiteX40" fmla="*/ 625891 w 625890"/>
                <a:gd name="connsiteY40" fmla="*/ 216331 h 563383"/>
                <a:gd name="connsiteX41" fmla="*/ 617602 w 625890"/>
                <a:gd name="connsiteY41" fmla="*/ 236034 h 563383"/>
                <a:gd name="connsiteX42" fmla="*/ 611895 w 625890"/>
                <a:gd name="connsiteY42" fmla="*/ 249487 h 563383"/>
                <a:gd name="connsiteX43" fmla="*/ 597491 w 625890"/>
                <a:gd name="connsiteY43" fmla="*/ 237801 h 563383"/>
                <a:gd name="connsiteX44" fmla="*/ 575749 w 625890"/>
                <a:gd name="connsiteY44" fmla="*/ 220136 h 563383"/>
                <a:gd name="connsiteX45" fmla="*/ 566238 w 625890"/>
                <a:gd name="connsiteY45" fmla="*/ 212390 h 563383"/>
                <a:gd name="connsiteX46" fmla="*/ 549659 w 625890"/>
                <a:gd name="connsiteY46" fmla="*/ 198937 h 563383"/>
                <a:gd name="connsiteX47" fmla="*/ 545990 w 625890"/>
                <a:gd name="connsiteY47" fmla="*/ 205732 h 563383"/>
                <a:gd name="connsiteX48" fmla="*/ 544088 w 625890"/>
                <a:gd name="connsiteY48" fmla="*/ 218098 h 563383"/>
                <a:gd name="connsiteX49" fmla="*/ 539196 w 625890"/>
                <a:gd name="connsiteY49" fmla="*/ 230191 h 563383"/>
                <a:gd name="connsiteX50" fmla="*/ 535255 w 625890"/>
                <a:gd name="connsiteY50" fmla="*/ 246905 h 563383"/>
                <a:gd name="connsiteX51" fmla="*/ 516503 w 625890"/>
                <a:gd name="connsiteY51" fmla="*/ 273403 h 563383"/>
                <a:gd name="connsiteX52" fmla="*/ 502235 w 625890"/>
                <a:gd name="connsiteY52" fmla="*/ 286041 h 563383"/>
                <a:gd name="connsiteX53" fmla="*/ 497887 w 625890"/>
                <a:gd name="connsiteY53" fmla="*/ 285769 h 563383"/>
                <a:gd name="connsiteX54" fmla="*/ 494082 w 625890"/>
                <a:gd name="connsiteY54" fmla="*/ 288351 h 563383"/>
                <a:gd name="connsiteX55" fmla="*/ 487831 w 625890"/>
                <a:gd name="connsiteY55" fmla="*/ 296232 h 563383"/>
                <a:gd name="connsiteX56" fmla="*/ 479813 w 625890"/>
                <a:gd name="connsiteY56" fmla="*/ 303026 h 563383"/>
                <a:gd name="connsiteX57" fmla="*/ 464051 w 625890"/>
                <a:gd name="connsiteY57" fmla="*/ 302754 h 563383"/>
                <a:gd name="connsiteX58" fmla="*/ 457664 w 625890"/>
                <a:gd name="connsiteY58" fmla="*/ 307646 h 563383"/>
                <a:gd name="connsiteX59" fmla="*/ 453588 w 625890"/>
                <a:gd name="connsiteY59" fmla="*/ 315528 h 563383"/>
                <a:gd name="connsiteX60" fmla="*/ 449647 w 625890"/>
                <a:gd name="connsiteY60" fmla="*/ 326807 h 563383"/>
                <a:gd name="connsiteX61" fmla="*/ 443532 w 625890"/>
                <a:gd name="connsiteY61" fmla="*/ 335639 h 563383"/>
                <a:gd name="connsiteX62" fmla="*/ 437010 w 625890"/>
                <a:gd name="connsiteY62" fmla="*/ 350722 h 563383"/>
                <a:gd name="connsiteX63" fmla="*/ 432253 w 625890"/>
                <a:gd name="connsiteY63" fmla="*/ 358739 h 563383"/>
                <a:gd name="connsiteX64" fmla="*/ 424101 w 625890"/>
                <a:gd name="connsiteY64" fmla="*/ 363088 h 563383"/>
                <a:gd name="connsiteX65" fmla="*/ 412279 w 625890"/>
                <a:gd name="connsiteY65" fmla="*/ 362409 h 563383"/>
                <a:gd name="connsiteX66" fmla="*/ 398418 w 625890"/>
                <a:gd name="connsiteY66" fmla="*/ 356294 h 563383"/>
                <a:gd name="connsiteX67" fmla="*/ 395836 w 625890"/>
                <a:gd name="connsiteY67" fmla="*/ 349499 h 563383"/>
                <a:gd name="connsiteX68" fmla="*/ 391896 w 625890"/>
                <a:gd name="connsiteY68" fmla="*/ 345287 h 563383"/>
                <a:gd name="connsiteX69" fmla="*/ 386460 w 625890"/>
                <a:gd name="connsiteY69" fmla="*/ 342433 h 563383"/>
                <a:gd name="connsiteX70" fmla="*/ 381161 w 625890"/>
                <a:gd name="connsiteY70" fmla="*/ 343112 h 563383"/>
                <a:gd name="connsiteX71" fmla="*/ 377492 w 625890"/>
                <a:gd name="connsiteY71" fmla="*/ 347733 h 563383"/>
                <a:gd name="connsiteX72" fmla="*/ 371513 w 625890"/>
                <a:gd name="connsiteY72" fmla="*/ 370561 h 563383"/>
                <a:gd name="connsiteX73" fmla="*/ 362816 w 625890"/>
                <a:gd name="connsiteY73" fmla="*/ 381568 h 563383"/>
                <a:gd name="connsiteX74" fmla="*/ 359011 w 625890"/>
                <a:gd name="connsiteY74" fmla="*/ 392847 h 563383"/>
                <a:gd name="connsiteX75" fmla="*/ 347461 w 625890"/>
                <a:gd name="connsiteY75" fmla="*/ 406843 h 563383"/>
                <a:gd name="connsiteX76" fmla="*/ 338629 w 625890"/>
                <a:gd name="connsiteY76" fmla="*/ 428585 h 563383"/>
                <a:gd name="connsiteX77" fmla="*/ 311043 w 625890"/>
                <a:gd name="connsiteY77" fmla="*/ 464459 h 563383"/>
                <a:gd name="connsiteX78" fmla="*/ 303570 w 625890"/>
                <a:gd name="connsiteY78" fmla="*/ 476281 h 563383"/>
                <a:gd name="connsiteX79" fmla="*/ 298542 w 625890"/>
                <a:gd name="connsiteY79" fmla="*/ 488103 h 563383"/>
                <a:gd name="connsiteX80" fmla="*/ 302346 w 625890"/>
                <a:gd name="connsiteY80" fmla="*/ 493267 h 563383"/>
                <a:gd name="connsiteX81" fmla="*/ 303570 w 625890"/>
                <a:gd name="connsiteY81" fmla="*/ 497207 h 563383"/>
                <a:gd name="connsiteX82" fmla="*/ 297727 w 625890"/>
                <a:gd name="connsiteY82" fmla="*/ 506040 h 563383"/>
                <a:gd name="connsiteX83" fmla="*/ 294601 w 625890"/>
                <a:gd name="connsiteY83" fmla="*/ 515008 h 563383"/>
                <a:gd name="connsiteX84" fmla="*/ 287535 w 625890"/>
                <a:gd name="connsiteY84" fmla="*/ 520987 h 563383"/>
                <a:gd name="connsiteX85" fmla="*/ 275713 w 625890"/>
                <a:gd name="connsiteY85" fmla="*/ 527374 h 563383"/>
                <a:gd name="connsiteX86" fmla="*/ 272180 w 625890"/>
                <a:gd name="connsiteY86" fmla="*/ 522346 h 563383"/>
                <a:gd name="connsiteX87" fmla="*/ 270141 w 625890"/>
                <a:gd name="connsiteY87" fmla="*/ 521531 h 563383"/>
                <a:gd name="connsiteX88" fmla="*/ 242964 w 625890"/>
                <a:gd name="connsiteY88" fmla="*/ 532537 h 563383"/>
                <a:gd name="connsiteX89" fmla="*/ 236578 w 625890"/>
                <a:gd name="connsiteY89" fmla="*/ 532402 h 563383"/>
                <a:gd name="connsiteX90" fmla="*/ 230055 w 625890"/>
                <a:gd name="connsiteY90" fmla="*/ 528869 h 563383"/>
                <a:gd name="connsiteX91" fmla="*/ 227202 w 625890"/>
                <a:gd name="connsiteY91" fmla="*/ 529140 h 563383"/>
                <a:gd name="connsiteX92" fmla="*/ 224756 w 625890"/>
                <a:gd name="connsiteY92" fmla="*/ 530364 h 563383"/>
                <a:gd name="connsiteX93" fmla="*/ 223533 w 625890"/>
                <a:gd name="connsiteY93" fmla="*/ 532673 h 563383"/>
                <a:gd name="connsiteX94" fmla="*/ 223397 w 625890"/>
                <a:gd name="connsiteY94" fmla="*/ 542186 h 563383"/>
                <a:gd name="connsiteX95" fmla="*/ 217962 w 625890"/>
                <a:gd name="connsiteY95" fmla="*/ 546806 h 563383"/>
                <a:gd name="connsiteX96" fmla="*/ 214293 w 625890"/>
                <a:gd name="connsiteY96" fmla="*/ 548301 h 563383"/>
                <a:gd name="connsiteX97" fmla="*/ 199753 w 625890"/>
                <a:gd name="connsiteY97" fmla="*/ 549659 h 563383"/>
                <a:gd name="connsiteX98" fmla="*/ 184397 w 625890"/>
                <a:gd name="connsiteY98" fmla="*/ 554551 h 563383"/>
                <a:gd name="connsiteX99" fmla="*/ 178147 w 625890"/>
                <a:gd name="connsiteY99" fmla="*/ 554551 h 563383"/>
                <a:gd name="connsiteX100" fmla="*/ 162384 w 625890"/>
                <a:gd name="connsiteY100" fmla="*/ 543273 h 563383"/>
                <a:gd name="connsiteX101" fmla="*/ 153552 w 625890"/>
                <a:gd name="connsiteY101" fmla="*/ 551562 h 563383"/>
                <a:gd name="connsiteX102" fmla="*/ 144991 w 625890"/>
                <a:gd name="connsiteY102" fmla="*/ 555502 h 563383"/>
                <a:gd name="connsiteX103" fmla="*/ 134935 w 625890"/>
                <a:gd name="connsiteY103" fmla="*/ 563112 h 563383"/>
                <a:gd name="connsiteX104" fmla="*/ 131810 w 625890"/>
                <a:gd name="connsiteY104" fmla="*/ 563384 h 563383"/>
                <a:gd name="connsiteX105" fmla="*/ 122569 w 625890"/>
                <a:gd name="connsiteY105" fmla="*/ 561210 h 563383"/>
                <a:gd name="connsiteX106" fmla="*/ 110883 w 625890"/>
                <a:gd name="connsiteY106" fmla="*/ 553328 h 563383"/>
                <a:gd name="connsiteX107" fmla="*/ 101099 w 625890"/>
                <a:gd name="connsiteY107" fmla="*/ 548844 h 563383"/>
                <a:gd name="connsiteX108" fmla="*/ 95120 w 625890"/>
                <a:gd name="connsiteY108" fmla="*/ 543952 h 563383"/>
                <a:gd name="connsiteX109" fmla="*/ 90365 w 625890"/>
                <a:gd name="connsiteY109" fmla="*/ 537565 h 563383"/>
                <a:gd name="connsiteX110" fmla="*/ 86967 w 625890"/>
                <a:gd name="connsiteY110" fmla="*/ 527374 h 563383"/>
                <a:gd name="connsiteX111" fmla="*/ 82891 w 625890"/>
                <a:gd name="connsiteY111" fmla="*/ 520987 h 563383"/>
                <a:gd name="connsiteX112" fmla="*/ 84658 w 625890"/>
                <a:gd name="connsiteY112" fmla="*/ 515416 h 563383"/>
                <a:gd name="connsiteX113" fmla="*/ 83706 w 625890"/>
                <a:gd name="connsiteY113" fmla="*/ 510253 h 563383"/>
                <a:gd name="connsiteX114" fmla="*/ 66041 w 625890"/>
                <a:gd name="connsiteY114" fmla="*/ 505225 h 563383"/>
                <a:gd name="connsiteX115" fmla="*/ 43348 w 625890"/>
                <a:gd name="connsiteY115" fmla="*/ 486473 h 563383"/>
                <a:gd name="connsiteX116" fmla="*/ 28808 w 625890"/>
                <a:gd name="connsiteY116" fmla="*/ 463779 h 563383"/>
                <a:gd name="connsiteX117" fmla="*/ 24188 w 625890"/>
                <a:gd name="connsiteY117" fmla="*/ 453180 h 563383"/>
                <a:gd name="connsiteX118" fmla="*/ 18888 w 625890"/>
                <a:gd name="connsiteY118" fmla="*/ 445978 h 563383"/>
                <a:gd name="connsiteX119" fmla="*/ 17530 w 625890"/>
                <a:gd name="connsiteY119" fmla="*/ 438776 h 563383"/>
                <a:gd name="connsiteX120" fmla="*/ 3941 w 625890"/>
                <a:gd name="connsiteY120" fmla="*/ 419888 h 563383"/>
                <a:gd name="connsiteX121" fmla="*/ 272 w 625890"/>
                <a:gd name="connsiteY121" fmla="*/ 411735 h 563383"/>
                <a:gd name="connsiteX122" fmla="*/ 0 w 625890"/>
                <a:gd name="connsiteY122" fmla="*/ 406572 h 563383"/>
                <a:gd name="connsiteX123" fmla="*/ 4348 w 625890"/>
                <a:gd name="connsiteY123" fmla="*/ 396787 h 563383"/>
                <a:gd name="connsiteX124" fmla="*/ 5300 w 625890"/>
                <a:gd name="connsiteY124" fmla="*/ 392032 h 563383"/>
                <a:gd name="connsiteX125" fmla="*/ 3805 w 625890"/>
                <a:gd name="connsiteY125" fmla="*/ 367844 h 563383"/>
                <a:gd name="connsiteX126" fmla="*/ 815 w 625890"/>
                <a:gd name="connsiteY126" fmla="*/ 363360 h 563383"/>
                <a:gd name="connsiteX127" fmla="*/ 15627 w 625890"/>
                <a:gd name="connsiteY127" fmla="*/ 368795 h 563383"/>
                <a:gd name="connsiteX128" fmla="*/ 29759 w 625890"/>
                <a:gd name="connsiteY128" fmla="*/ 365670 h 563383"/>
                <a:gd name="connsiteX129" fmla="*/ 38592 w 625890"/>
                <a:gd name="connsiteY129" fmla="*/ 358196 h 563383"/>
                <a:gd name="connsiteX130" fmla="*/ 41989 w 625890"/>
                <a:gd name="connsiteY130" fmla="*/ 346509 h 563383"/>
                <a:gd name="connsiteX131" fmla="*/ 47017 w 625890"/>
                <a:gd name="connsiteY131" fmla="*/ 339580 h 563383"/>
                <a:gd name="connsiteX132" fmla="*/ 53268 w 625890"/>
                <a:gd name="connsiteY132" fmla="*/ 337677 h 563383"/>
                <a:gd name="connsiteX133" fmla="*/ 56257 w 625890"/>
                <a:gd name="connsiteY133" fmla="*/ 332514 h 563383"/>
                <a:gd name="connsiteX134" fmla="*/ 55170 w 625890"/>
                <a:gd name="connsiteY134" fmla="*/ 319876 h 563383"/>
                <a:gd name="connsiteX135" fmla="*/ 53268 w 625890"/>
                <a:gd name="connsiteY135" fmla="*/ 311179 h 563383"/>
                <a:gd name="connsiteX136" fmla="*/ 58296 w 625890"/>
                <a:gd name="connsiteY136" fmla="*/ 298678 h 563383"/>
                <a:gd name="connsiteX137" fmla="*/ 69982 w 625890"/>
                <a:gd name="connsiteY137" fmla="*/ 279382 h 563383"/>
                <a:gd name="connsiteX138" fmla="*/ 79086 w 625890"/>
                <a:gd name="connsiteY138" fmla="*/ 271501 h 563383"/>
                <a:gd name="connsiteX139" fmla="*/ 85609 w 625890"/>
                <a:gd name="connsiteY139" fmla="*/ 275034 h 563383"/>
                <a:gd name="connsiteX140" fmla="*/ 89685 w 625890"/>
                <a:gd name="connsiteY140" fmla="*/ 281013 h 563383"/>
                <a:gd name="connsiteX141" fmla="*/ 91044 w 625890"/>
                <a:gd name="connsiteY141" fmla="*/ 289573 h 563383"/>
                <a:gd name="connsiteX142" fmla="*/ 92403 w 625890"/>
                <a:gd name="connsiteY142" fmla="*/ 290660 h 563383"/>
                <a:gd name="connsiteX143" fmla="*/ 94305 w 625890"/>
                <a:gd name="connsiteY143" fmla="*/ 290524 h 563383"/>
                <a:gd name="connsiteX144" fmla="*/ 99197 w 625890"/>
                <a:gd name="connsiteY144" fmla="*/ 284002 h 563383"/>
                <a:gd name="connsiteX145" fmla="*/ 103681 w 625890"/>
                <a:gd name="connsiteY145" fmla="*/ 281420 h 563383"/>
                <a:gd name="connsiteX146" fmla="*/ 105448 w 625890"/>
                <a:gd name="connsiteY146" fmla="*/ 282099 h 563383"/>
                <a:gd name="connsiteX147" fmla="*/ 107350 w 625890"/>
                <a:gd name="connsiteY147" fmla="*/ 281963 h 563383"/>
                <a:gd name="connsiteX148" fmla="*/ 107622 w 625890"/>
                <a:gd name="connsiteY148" fmla="*/ 277751 h 563383"/>
                <a:gd name="connsiteX149" fmla="*/ 104225 w 625890"/>
                <a:gd name="connsiteY149" fmla="*/ 266065 h 563383"/>
                <a:gd name="connsiteX150" fmla="*/ 104496 w 625890"/>
                <a:gd name="connsiteY150" fmla="*/ 259135 h 563383"/>
                <a:gd name="connsiteX151" fmla="*/ 108574 w 625890"/>
                <a:gd name="connsiteY151" fmla="*/ 257097 h 563383"/>
                <a:gd name="connsiteX152" fmla="*/ 112921 w 625890"/>
                <a:gd name="connsiteY152" fmla="*/ 249215 h 563383"/>
                <a:gd name="connsiteX153" fmla="*/ 117542 w 625890"/>
                <a:gd name="connsiteY153" fmla="*/ 235627 h 563383"/>
                <a:gd name="connsiteX154" fmla="*/ 123113 w 625890"/>
                <a:gd name="connsiteY154" fmla="*/ 228560 h 563383"/>
                <a:gd name="connsiteX155" fmla="*/ 129636 w 625890"/>
                <a:gd name="connsiteY155" fmla="*/ 228289 h 563383"/>
                <a:gd name="connsiteX156" fmla="*/ 136566 w 625890"/>
                <a:gd name="connsiteY156" fmla="*/ 222717 h 563383"/>
                <a:gd name="connsiteX157" fmla="*/ 144176 w 625890"/>
                <a:gd name="connsiteY157" fmla="*/ 211847 h 563383"/>
                <a:gd name="connsiteX158" fmla="*/ 150970 w 625890"/>
                <a:gd name="connsiteY158" fmla="*/ 208722 h 563383"/>
                <a:gd name="connsiteX159" fmla="*/ 156949 w 625890"/>
                <a:gd name="connsiteY159" fmla="*/ 213341 h 563383"/>
                <a:gd name="connsiteX160" fmla="*/ 164559 w 625890"/>
                <a:gd name="connsiteY160" fmla="*/ 213613 h 563383"/>
                <a:gd name="connsiteX161" fmla="*/ 173527 w 625890"/>
                <a:gd name="connsiteY161" fmla="*/ 209673 h 563383"/>
                <a:gd name="connsiteX162" fmla="*/ 189289 w 625890"/>
                <a:gd name="connsiteY162" fmla="*/ 198258 h 563383"/>
                <a:gd name="connsiteX163" fmla="*/ 211847 w 625890"/>
                <a:gd name="connsiteY163" fmla="*/ 179234 h 563383"/>
                <a:gd name="connsiteX164" fmla="*/ 223261 w 625890"/>
                <a:gd name="connsiteY164" fmla="*/ 163878 h 563383"/>
                <a:gd name="connsiteX165" fmla="*/ 223533 w 625890"/>
                <a:gd name="connsiteY165" fmla="*/ 152056 h 563383"/>
                <a:gd name="connsiteX166" fmla="*/ 232230 w 625890"/>
                <a:gd name="connsiteY166" fmla="*/ 123249 h 563383"/>
                <a:gd name="connsiteX167" fmla="*/ 249623 w 625890"/>
                <a:gd name="connsiteY167" fmla="*/ 77319 h 563383"/>
                <a:gd name="connsiteX168" fmla="*/ 258048 w 625890"/>
                <a:gd name="connsiteY168" fmla="*/ 47425 h 563383"/>
                <a:gd name="connsiteX169" fmla="*/ 257776 w 625890"/>
                <a:gd name="connsiteY169" fmla="*/ 33836 h 563383"/>
                <a:gd name="connsiteX170" fmla="*/ 255330 w 625890"/>
                <a:gd name="connsiteY170" fmla="*/ 22694 h 563383"/>
                <a:gd name="connsiteX171" fmla="*/ 250710 w 625890"/>
                <a:gd name="connsiteY171" fmla="*/ 14133 h 563383"/>
                <a:gd name="connsiteX172" fmla="*/ 253564 w 625890"/>
                <a:gd name="connsiteY172" fmla="*/ 7338 h 563383"/>
                <a:gd name="connsiteX173" fmla="*/ 268647 w 625890"/>
                <a:gd name="connsiteY173" fmla="*/ 0 h 563383"/>
                <a:gd name="connsiteX174" fmla="*/ 268511 w 625890"/>
                <a:gd name="connsiteY174" fmla="*/ 19296 h 563383"/>
                <a:gd name="connsiteX175" fmla="*/ 268511 w 625890"/>
                <a:gd name="connsiteY175" fmla="*/ 38592 h 563383"/>
                <a:gd name="connsiteX176" fmla="*/ 268511 w 625890"/>
                <a:gd name="connsiteY176" fmla="*/ 58024 h 563383"/>
                <a:gd name="connsiteX177" fmla="*/ 268511 w 625890"/>
                <a:gd name="connsiteY177" fmla="*/ 77319 h 563383"/>
                <a:gd name="connsiteX178" fmla="*/ 268511 w 625890"/>
                <a:gd name="connsiteY178" fmla="*/ 96616 h 563383"/>
                <a:gd name="connsiteX179" fmla="*/ 268647 w 625890"/>
                <a:gd name="connsiteY179" fmla="*/ 115775 h 563383"/>
                <a:gd name="connsiteX180" fmla="*/ 268647 w 625890"/>
                <a:gd name="connsiteY180" fmla="*/ 135071 h 563383"/>
                <a:gd name="connsiteX181" fmla="*/ 268647 w 625890"/>
                <a:gd name="connsiteY181" fmla="*/ 154231 h 563383"/>
                <a:gd name="connsiteX182" fmla="*/ 285225 w 625890"/>
                <a:gd name="connsiteY182" fmla="*/ 154231 h 563383"/>
                <a:gd name="connsiteX183" fmla="*/ 301939 w 625890"/>
                <a:gd name="connsiteY183" fmla="*/ 154231 h 563383"/>
                <a:gd name="connsiteX184" fmla="*/ 318653 w 625890"/>
                <a:gd name="connsiteY184" fmla="*/ 154231 h 563383"/>
                <a:gd name="connsiteX185" fmla="*/ 335231 w 625890"/>
                <a:gd name="connsiteY185" fmla="*/ 154231 h 563383"/>
                <a:gd name="connsiteX186" fmla="*/ 351945 w 625890"/>
                <a:gd name="connsiteY186" fmla="*/ 154231 h 563383"/>
                <a:gd name="connsiteX187" fmla="*/ 368523 w 625890"/>
                <a:gd name="connsiteY187" fmla="*/ 154231 h 563383"/>
                <a:gd name="connsiteX188" fmla="*/ 385237 w 625890"/>
                <a:gd name="connsiteY188" fmla="*/ 154231 h 563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</a:cxnLst>
              <a:rect l="l" t="t" r="r" b="b"/>
              <a:pathLst>
                <a:path w="625890" h="563383">
                  <a:moveTo>
                    <a:pt x="401951" y="154095"/>
                  </a:moveTo>
                  <a:lnTo>
                    <a:pt x="401544" y="175293"/>
                  </a:lnTo>
                  <a:lnTo>
                    <a:pt x="401272" y="196491"/>
                  </a:lnTo>
                  <a:lnTo>
                    <a:pt x="400864" y="217554"/>
                  </a:lnTo>
                  <a:lnTo>
                    <a:pt x="400593" y="238616"/>
                  </a:lnTo>
                  <a:lnTo>
                    <a:pt x="416898" y="226387"/>
                  </a:lnTo>
                  <a:lnTo>
                    <a:pt x="425459" y="222038"/>
                  </a:lnTo>
                  <a:lnTo>
                    <a:pt x="453316" y="194997"/>
                  </a:lnTo>
                  <a:lnTo>
                    <a:pt x="456985" y="194861"/>
                  </a:lnTo>
                  <a:lnTo>
                    <a:pt x="466633" y="198665"/>
                  </a:lnTo>
                  <a:lnTo>
                    <a:pt x="486608" y="179370"/>
                  </a:lnTo>
                  <a:lnTo>
                    <a:pt x="489054" y="172439"/>
                  </a:lnTo>
                  <a:lnTo>
                    <a:pt x="491364" y="170130"/>
                  </a:lnTo>
                  <a:lnTo>
                    <a:pt x="493946" y="170402"/>
                  </a:lnTo>
                  <a:lnTo>
                    <a:pt x="495441" y="172168"/>
                  </a:lnTo>
                  <a:lnTo>
                    <a:pt x="494489" y="176245"/>
                  </a:lnTo>
                  <a:lnTo>
                    <a:pt x="495984" y="178147"/>
                  </a:lnTo>
                  <a:lnTo>
                    <a:pt x="504274" y="182767"/>
                  </a:lnTo>
                  <a:lnTo>
                    <a:pt x="515688" y="185349"/>
                  </a:lnTo>
                  <a:lnTo>
                    <a:pt x="517318" y="185621"/>
                  </a:lnTo>
                  <a:lnTo>
                    <a:pt x="527510" y="185485"/>
                  </a:lnTo>
                  <a:lnTo>
                    <a:pt x="531994" y="181680"/>
                  </a:lnTo>
                  <a:lnTo>
                    <a:pt x="534304" y="174206"/>
                  </a:lnTo>
                  <a:lnTo>
                    <a:pt x="538924" y="169858"/>
                  </a:lnTo>
                  <a:lnTo>
                    <a:pt x="549252" y="167956"/>
                  </a:lnTo>
                  <a:lnTo>
                    <a:pt x="567732" y="160346"/>
                  </a:lnTo>
                  <a:lnTo>
                    <a:pt x="578331" y="161569"/>
                  </a:lnTo>
                  <a:lnTo>
                    <a:pt x="587436" y="169314"/>
                  </a:lnTo>
                  <a:lnTo>
                    <a:pt x="596540" y="172983"/>
                  </a:lnTo>
                  <a:lnTo>
                    <a:pt x="605780" y="172711"/>
                  </a:lnTo>
                  <a:lnTo>
                    <a:pt x="609449" y="174478"/>
                  </a:lnTo>
                  <a:lnTo>
                    <a:pt x="607275" y="178418"/>
                  </a:lnTo>
                  <a:lnTo>
                    <a:pt x="609720" y="183039"/>
                  </a:lnTo>
                  <a:lnTo>
                    <a:pt x="616651" y="188203"/>
                  </a:lnTo>
                  <a:lnTo>
                    <a:pt x="619097" y="192958"/>
                  </a:lnTo>
                  <a:lnTo>
                    <a:pt x="616787" y="197307"/>
                  </a:lnTo>
                  <a:lnTo>
                    <a:pt x="617602" y="200568"/>
                  </a:lnTo>
                  <a:lnTo>
                    <a:pt x="621271" y="202743"/>
                  </a:lnTo>
                  <a:lnTo>
                    <a:pt x="623581" y="207498"/>
                  </a:lnTo>
                  <a:lnTo>
                    <a:pt x="624260" y="214972"/>
                  </a:lnTo>
                  <a:lnTo>
                    <a:pt x="625891" y="216331"/>
                  </a:lnTo>
                  <a:lnTo>
                    <a:pt x="617602" y="236034"/>
                  </a:lnTo>
                  <a:lnTo>
                    <a:pt x="611895" y="249487"/>
                  </a:lnTo>
                  <a:lnTo>
                    <a:pt x="597491" y="237801"/>
                  </a:lnTo>
                  <a:lnTo>
                    <a:pt x="575749" y="220136"/>
                  </a:lnTo>
                  <a:lnTo>
                    <a:pt x="566238" y="212390"/>
                  </a:lnTo>
                  <a:lnTo>
                    <a:pt x="549659" y="198937"/>
                  </a:lnTo>
                  <a:lnTo>
                    <a:pt x="545990" y="205732"/>
                  </a:lnTo>
                  <a:lnTo>
                    <a:pt x="544088" y="218098"/>
                  </a:lnTo>
                  <a:lnTo>
                    <a:pt x="539196" y="230191"/>
                  </a:lnTo>
                  <a:lnTo>
                    <a:pt x="535255" y="246905"/>
                  </a:lnTo>
                  <a:lnTo>
                    <a:pt x="516503" y="273403"/>
                  </a:lnTo>
                  <a:lnTo>
                    <a:pt x="502235" y="286041"/>
                  </a:lnTo>
                  <a:lnTo>
                    <a:pt x="497887" y="285769"/>
                  </a:lnTo>
                  <a:lnTo>
                    <a:pt x="494082" y="288351"/>
                  </a:lnTo>
                  <a:lnTo>
                    <a:pt x="487831" y="296232"/>
                  </a:lnTo>
                  <a:lnTo>
                    <a:pt x="479813" y="303026"/>
                  </a:lnTo>
                  <a:lnTo>
                    <a:pt x="464051" y="302754"/>
                  </a:lnTo>
                  <a:lnTo>
                    <a:pt x="457664" y="307646"/>
                  </a:lnTo>
                  <a:lnTo>
                    <a:pt x="453588" y="315528"/>
                  </a:lnTo>
                  <a:lnTo>
                    <a:pt x="449647" y="326807"/>
                  </a:lnTo>
                  <a:lnTo>
                    <a:pt x="443532" y="335639"/>
                  </a:lnTo>
                  <a:lnTo>
                    <a:pt x="437010" y="350722"/>
                  </a:lnTo>
                  <a:lnTo>
                    <a:pt x="432253" y="358739"/>
                  </a:lnTo>
                  <a:lnTo>
                    <a:pt x="424101" y="363088"/>
                  </a:lnTo>
                  <a:lnTo>
                    <a:pt x="412279" y="362409"/>
                  </a:lnTo>
                  <a:lnTo>
                    <a:pt x="398418" y="356294"/>
                  </a:lnTo>
                  <a:lnTo>
                    <a:pt x="395836" y="349499"/>
                  </a:lnTo>
                  <a:lnTo>
                    <a:pt x="391896" y="345287"/>
                  </a:lnTo>
                  <a:lnTo>
                    <a:pt x="386460" y="342433"/>
                  </a:lnTo>
                  <a:lnTo>
                    <a:pt x="381161" y="343112"/>
                  </a:lnTo>
                  <a:lnTo>
                    <a:pt x="377492" y="347733"/>
                  </a:lnTo>
                  <a:lnTo>
                    <a:pt x="371513" y="370561"/>
                  </a:lnTo>
                  <a:lnTo>
                    <a:pt x="362816" y="381568"/>
                  </a:lnTo>
                  <a:lnTo>
                    <a:pt x="359011" y="392847"/>
                  </a:lnTo>
                  <a:lnTo>
                    <a:pt x="347461" y="406843"/>
                  </a:lnTo>
                  <a:lnTo>
                    <a:pt x="338629" y="428585"/>
                  </a:lnTo>
                  <a:lnTo>
                    <a:pt x="311043" y="464459"/>
                  </a:lnTo>
                  <a:lnTo>
                    <a:pt x="303570" y="476281"/>
                  </a:lnTo>
                  <a:lnTo>
                    <a:pt x="298542" y="488103"/>
                  </a:lnTo>
                  <a:lnTo>
                    <a:pt x="302346" y="493267"/>
                  </a:lnTo>
                  <a:lnTo>
                    <a:pt x="303570" y="497207"/>
                  </a:lnTo>
                  <a:lnTo>
                    <a:pt x="297727" y="506040"/>
                  </a:lnTo>
                  <a:lnTo>
                    <a:pt x="294601" y="515008"/>
                  </a:lnTo>
                  <a:lnTo>
                    <a:pt x="287535" y="520987"/>
                  </a:lnTo>
                  <a:lnTo>
                    <a:pt x="275713" y="527374"/>
                  </a:lnTo>
                  <a:lnTo>
                    <a:pt x="272180" y="522346"/>
                  </a:lnTo>
                  <a:lnTo>
                    <a:pt x="270141" y="521531"/>
                  </a:lnTo>
                  <a:lnTo>
                    <a:pt x="242964" y="532537"/>
                  </a:lnTo>
                  <a:lnTo>
                    <a:pt x="236578" y="532402"/>
                  </a:lnTo>
                  <a:lnTo>
                    <a:pt x="230055" y="528869"/>
                  </a:lnTo>
                  <a:lnTo>
                    <a:pt x="227202" y="529140"/>
                  </a:lnTo>
                  <a:lnTo>
                    <a:pt x="224756" y="530364"/>
                  </a:lnTo>
                  <a:lnTo>
                    <a:pt x="223533" y="532673"/>
                  </a:lnTo>
                  <a:lnTo>
                    <a:pt x="223397" y="542186"/>
                  </a:lnTo>
                  <a:lnTo>
                    <a:pt x="217962" y="546806"/>
                  </a:lnTo>
                  <a:lnTo>
                    <a:pt x="214293" y="548301"/>
                  </a:lnTo>
                  <a:lnTo>
                    <a:pt x="199753" y="549659"/>
                  </a:lnTo>
                  <a:lnTo>
                    <a:pt x="184397" y="554551"/>
                  </a:lnTo>
                  <a:lnTo>
                    <a:pt x="178147" y="554551"/>
                  </a:lnTo>
                  <a:lnTo>
                    <a:pt x="162384" y="543273"/>
                  </a:lnTo>
                  <a:lnTo>
                    <a:pt x="153552" y="551562"/>
                  </a:lnTo>
                  <a:lnTo>
                    <a:pt x="144991" y="555502"/>
                  </a:lnTo>
                  <a:lnTo>
                    <a:pt x="134935" y="563112"/>
                  </a:lnTo>
                  <a:lnTo>
                    <a:pt x="131810" y="563384"/>
                  </a:lnTo>
                  <a:lnTo>
                    <a:pt x="122569" y="561210"/>
                  </a:lnTo>
                  <a:lnTo>
                    <a:pt x="110883" y="553328"/>
                  </a:lnTo>
                  <a:lnTo>
                    <a:pt x="101099" y="548844"/>
                  </a:lnTo>
                  <a:lnTo>
                    <a:pt x="95120" y="543952"/>
                  </a:lnTo>
                  <a:lnTo>
                    <a:pt x="90365" y="537565"/>
                  </a:lnTo>
                  <a:lnTo>
                    <a:pt x="86967" y="527374"/>
                  </a:lnTo>
                  <a:lnTo>
                    <a:pt x="82891" y="520987"/>
                  </a:lnTo>
                  <a:lnTo>
                    <a:pt x="84658" y="515416"/>
                  </a:lnTo>
                  <a:lnTo>
                    <a:pt x="83706" y="510253"/>
                  </a:lnTo>
                  <a:lnTo>
                    <a:pt x="66041" y="505225"/>
                  </a:lnTo>
                  <a:lnTo>
                    <a:pt x="43348" y="486473"/>
                  </a:lnTo>
                  <a:lnTo>
                    <a:pt x="28808" y="463779"/>
                  </a:lnTo>
                  <a:lnTo>
                    <a:pt x="24188" y="453180"/>
                  </a:lnTo>
                  <a:lnTo>
                    <a:pt x="18888" y="445978"/>
                  </a:lnTo>
                  <a:lnTo>
                    <a:pt x="17530" y="438776"/>
                  </a:lnTo>
                  <a:lnTo>
                    <a:pt x="3941" y="419888"/>
                  </a:lnTo>
                  <a:lnTo>
                    <a:pt x="272" y="411735"/>
                  </a:lnTo>
                  <a:lnTo>
                    <a:pt x="0" y="406572"/>
                  </a:lnTo>
                  <a:lnTo>
                    <a:pt x="4348" y="396787"/>
                  </a:lnTo>
                  <a:lnTo>
                    <a:pt x="5300" y="392032"/>
                  </a:lnTo>
                  <a:lnTo>
                    <a:pt x="3805" y="367844"/>
                  </a:lnTo>
                  <a:lnTo>
                    <a:pt x="815" y="363360"/>
                  </a:lnTo>
                  <a:lnTo>
                    <a:pt x="15627" y="368795"/>
                  </a:lnTo>
                  <a:lnTo>
                    <a:pt x="29759" y="365670"/>
                  </a:lnTo>
                  <a:lnTo>
                    <a:pt x="38592" y="358196"/>
                  </a:lnTo>
                  <a:lnTo>
                    <a:pt x="41989" y="346509"/>
                  </a:lnTo>
                  <a:lnTo>
                    <a:pt x="47017" y="339580"/>
                  </a:lnTo>
                  <a:lnTo>
                    <a:pt x="53268" y="337677"/>
                  </a:lnTo>
                  <a:lnTo>
                    <a:pt x="56257" y="332514"/>
                  </a:lnTo>
                  <a:lnTo>
                    <a:pt x="55170" y="319876"/>
                  </a:lnTo>
                  <a:lnTo>
                    <a:pt x="53268" y="311179"/>
                  </a:lnTo>
                  <a:lnTo>
                    <a:pt x="58296" y="298678"/>
                  </a:lnTo>
                  <a:lnTo>
                    <a:pt x="69982" y="279382"/>
                  </a:lnTo>
                  <a:lnTo>
                    <a:pt x="79086" y="271501"/>
                  </a:lnTo>
                  <a:lnTo>
                    <a:pt x="85609" y="275034"/>
                  </a:lnTo>
                  <a:lnTo>
                    <a:pt x="89685" y="281013"/>
                  </a:lnTo>
                  <a:lnTo>
                    <a:pt x="91044" y="289573"/>
                  </a:lnTo>
                  <a:lnTo>
                    <a:pt x="92403" y="290660"/>
                  </a:lnTo>
                  <a:lnTo>
                    <a:pt x="94305" y="290524"/>
                  </a:lnTo>
                  <a:lnTo>
                    <a:pt x="99197" y="284002"/>
                  </a:lnTo>
                  <a:lnTo>
                    <a:pt x="103681" y="281420"/>
                  </a:lnTo>
                  <a:lnTo>
                    <a:pt x="105448" y="282099"/>
                  </a:lnTo>
                  <a:lnTo>
                    <a:pt x="107350" y="281963"/>
                  </a:lnTo>
                  <a:lnTo>
                    <a:pt x="107622" y="277751"/>
                  </a:lnTo>
                  <a:lnTo>
                    <a:pt x="104225" y="266065"/>
                  </a:lnTo>
                  <a:lnTo>
                    <a:pt x="104496" y="259135"/>
                  </a:lnTo>
                  <a:lnTo>
                    <a:pt x="108574" y="257097"/>
                  </a:lnTo>
                  <a:lnTo>
                    <a:pt x="112921" y="249215"/>
                  </a:lnTo>
                  <a:lnTo>
                    <a:pt x="117542" y="235627"/>
                  </a:lnTo>
                  <a:lnTo>
                    <a:pt x="123113" y="228560"/>
                  </a:lnTo>
                  <a:lnTo>
                    <a:pt x="129636" y="228289"/>
                  </a:lnTo>
                  <a:lnTo>
                    <a:pt x="136566" y="222717"/>
                  </a:lnTo>
                  <a:lnTo>
                    <a:pt x="144176" y="211847"/>
                  </a:lnTo>
                  <a:lnTo>
                    <a:pt x="150970" y="208722"/>
                  </a:lnTo>
                  <a:lnTo>
                    <a:pt x="156949" y="213341"/>
                  </a:lnTo>
                  <a:lnTo>
                    <a:pt x="164559" y="213613"/>
                  </a:lnTo>
                  <a:lnTo>
                    <a:pt x="173527" y="209673"/>
                  </a:lnTo>
                  <a:lnTo>
                    <a:pt x="189289" y="198258"/>
                  </a:lnTo>
                  <a:lnTo>
                    <a:pt x="211847" y="179234"/>
                  </a:lnTo>
                  <a:lnTo>
                    <a:pt x="223261" y="163878"/>
                  </a:lnTo>
                  <a:lnTo>
                    <a:pt x="223533" y="152056"/>
                  </a:lnTo>
                  <a:lnTo>
                    <a:pt x="232230" y="123249"/>
                  </a:lnTo>
                  <a:lnTo>
                    <a:pt x="249623" y="77319"/>
                  </a:lnTo>
                  <a:lnTo>
                    <a:pt x="258048" y="47425"/>
                  </a:lnTo>
                  <a:lnTo>
                    <a:pt x="257776" y="33836"/>
                  </a:lnTo>
                  <a:lnTo>
                    <a:pt x="255330" y="22694"/>
                  </a:lnTo>
                  <a:lnTo>
                    <a:pt x="250710" y="14133"/>
                  </a:lnTo>
                  <a:lnTo>
                    <a:pt x="253564" y="7338"/>
                  </a:lnTo>
                  <a:lnTo>
                    <a:pt x="268647" y="0"/>
                  </a:lnTo>
                  <a:lnTo>
                    <a:pt x="268511" y="19296"/>
                  </a:lnTo>
                  <a:lnTo>
                    <a:pt x="268511" y="38592"/>
                  </a:lnTo>
                  <a:lnTo>
                    <a:pt x="268511" y="58024"/>
                  </a:lnTo>
                  <a:lnTo>
                    <a:pt x="268511" y="77319"/>
                  </a:lnTo>
                  <a:lnTo>
                    <a:pt x="268511" y="96616"/>
                  </a:lnTo>
                  <a:lnTo>
                    <a:pt x="268647" y="115775"/>
                  </a:lnTo>
                  <a:lnTo>
                    <a:pt x="268647" y="135071"/>
                  </a:lnTo>
                  <a:lnTo>
                    <a:pt x="268647" y="154231"/>
                  </a:lnTo>
                  <a:lnTo>
                    <a:pt x="285225" y="154231"/>
                  </a:lnTo>
                  <a:lnTo>
                    <a:pt x="301939" y="154231"/>
                  </a:lnTo>
                  <a:lnTo>
                    <a:pt x="318653" y="154231"/>
                  </a:lnTo>
                  <a:lnTo>
                    <a:pt x="335231" y="154231"/>
                  </a:lnTo>
                  <a:lnTo>
                    <a:pt x="351945" y="154231"/>
                  </a:lnTo>
                  <a:lnTo>
                    <a:pt x="368523" y="154231"/>
                  </a:lnTo>
                  <a:lnTo>
                    <a:pt x="385237" y="15423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7F56809-03E6-D8B4-9E74-7DA6653275A7}"/>
                </a:ext>
              </a:extLst>
            </p:cNvPr>
            <p:cNvSpPr/>
            <p:nvPr/>
          </p:nvSpPr>
          <p:spPr>
            <a:xfrm>
              <a:off x="12139348" y="8064832"/>
              <a:ext cx="899293" cy="697638"/>
            </a:xfrm>
            <a:custGeom>
              <a:avLst/>
              <a:gdLst>
                <a:gd name="connsiteX0" fmla="*/ 898342 w 899293"/>
                <a:gd name="connsiteY0" fmla="*/ 354526 h 697638"/>
                <a:gd name="connsiteX1" fmla="*/ 898478 w 899293"/>
                <a:gd name="connsiteY1" fmla="*/ 398010 h 697638"/>
                <a:gd name="connsiteX2" fmla="*/ 898614 w 899293"/>
                <a:gd name="connsiteY2" fmla="*/ 441221 h 697638"/>
                <a:gd name="connsiteX3" fmla="*/ 898750 w 899293"/>
                <a:gd name="connsiteY3" fmla="*/ 484434 h 697638"/>
                <a:gd name="connsiteX4" fmla="*/ 898885 w 899293"/>
                <a:gd name="connsiteY4" fmla="*/ 527374 h 697638"/>
                <a:gd name="connsiteX5" fmla="*/ 898885 w 899293"/>
                <a:gd name="connsiteY5" fmla="*/ 570178 h 697638"/>
                <a:gd name="connsiteX6" fmla="*/ 899021 w 899293"/>
                <a:gd name="connsiteY6" fmla="*/ 612846 h 697638"/>
                <a:gd name="connsiteX7" fmla="*/ 899157 w 899293"/>
                <a:gd name="connsiteY7" fmla="*/ 655242 h 697638"/>
                <a:gd name="connsiteX8" fmla="*/ 899294 w 899293"/>
                <a:gd name="connsiteY8" fmla="*/ 697638 h 697638"/>
                <a:gd name="connsiteX9" fmla="*/ 859071 w 899293"/>
                <a:gd name="connsiteY9" fmla="*/ 697638 h 697638"/>
                <a:gd name="connsiteX10" fmla="*/ 818984 w 899293"/>
                <a:gd name="connsiteY10" fmla="*/ 697638 h 697638"/>
                <a:gd name="connsiteX11" fmla="*/ 778763 w 899293"/>
                <a:gd name="connsiteY11" fmla="*/ 697638 h 697638"/>
                <a:gd name="connsiteX12" fmla="*/ 738540 w 899293"/>
                <a:gd name="connsiteY12" fmla="*/ 697638 h 697638"/>
                <a:gd name="connsiteX13" fmla="*/ 698454 w 899293"/>
                <a:gd name="connsiteY13" fmla="*/ 697638 h 697638"/>
                <a:gd name="connsiteX14" fmla="*/ 658232 w 899293"/>
                <a:gd name="connsiteY14" fmla="*/ 697638 h 697638"/>
                <a:gd name="connsiteX15" fmla="*/ 618145 w 899293"/>
                <a:gd name="connsiteY15" fmla="*/ 697638 h 697638"/>
                <a:gd name="connsiteX16" fmla="*/ 577923 w 899293"/>
                <a:gd name="connsiteY16" fmla="*/ 697638 h 697638"/>
                <a:gd name="connsiteX17" fmla="*/ 537701 w 899293"/>
                <a:gd name="connsiteY17" fmla="*/ 697638 h 697638"/>
                <a:gd name="connsiteX18" fmla="*/ 497614 w 899293"/>
                <a:gd name="connsiteY18" fmla="*/ 697638 h 697638"/>
                <a:gd name="connsiteX19" fmla="*/ 457392 w 899293"/>
                <a:gd name="connsiteY19" fmla="*/ 697638 h 697638"/>
                <a:gd name="connsiteX20" fmla="*/ 417170 w 899293"/>
                <a:gd name="connsiteY20" fmla="*/ 697638 h 697638"/>
                <a:gd name="connsiteX21" fmla="*/ 377084 w 899293"/>
                <a:gd name="connsiteY21" fmla="*/ 697638 h 697638"/>
                <a:gd name="connsiteX22" fmla="*/ 336861 w 899293"/>
                <a:gd name="connsiteY22" fmla="*/ 697638 h 697638"/>
                <a:gd name="connsiteX23" fmla="*/ 296639 w 899293"/>
                <a:gd name="connsiteY23" fmla="*/ 697638 h 697638"/>
                <a:gd name="connsiteX24" fmla="*/ 256553 w 899293"/>
                <a:gd name="connsiteY24" fmla="*/ 697638 h 697638"/>
                <a:gd name="connsiteX25" fmla="*/ 224483 w 899293"/>
                <a:gd name="connsiteY25" fmla="*/ 697638 h 697638"/>
                <a:gd name="connsiteX26" fmla="*/ 192414 w 899293"/>
                <a:gd name="connsiteY26" fmla="*/ 697638 h 697638"/>
                <a:gd name="connsiteX27" fmla="*/ 160481 w 899293"/>
                <a:gd name="connsiteY27" fmla="*/ 697638 h 697638"/>
                <a:gd name="connsiteX28" fmla="*/ 128412 w 899293"/>
                <a:gd name="connsiteY28" fmla="*/ 697638 h 697638"/>
                <a:gd name="connsiteX29" fmla="*/ 96343 w 899293"/>
                <a:gd name="connsiteY29" fmla="*/ 697638 h 697638"/>
                <a:gd name="connsiteX30" fmla="*/ 64274 w 899293"/>
                <a:gd name="connsiteY30" fmla="*/ 697638 h 697638"/>
                <a:gd name="connsiteX31" fmla="*/ 32205 w 899293"/>
                <a:gd name="connsiteY31" fmla="*/ 697638 h 697638"/>
                <a:gd name="connsiteX32" fmla="*/ 271 w 899293"/>
                <a:gd name="connsiteY32" fmla="*/ 697638 h 697638"/>
                <a:gd name="connsiteX33" fmla="*/ 271 w 899293"/>
                <a:gd name="connsiteY33" fmla="*/ 676440 h 697638"/>
                <a:gd name="connsiteX34" fmla="*/ 271 w 899293"/>
                <a:gd name="connsiteY34" fmla="*/ 655242 h 697638"/>
                <a:gd name="connsiteX35" fmla="*/ 271 w 899293"/>
                <a:gd name="connsiteY35" fmla="*/ 634044 h 697638"/>
                <a:gd name="connsiteX36" fmla="*/ 271 w 899293"/>
                <a:gd name="connsiteY36" fmla="*/ 612846 h 697638"/>
                <a:gd name="connsiteX37" fmla="*/ 271 w 899293"/>
                <a:gd name="connsiteY37" fmla="*/ 591511 h 697638"/>
                <a:gd name="connsiteX38" fmla="*/ 271 w 899293"/>
                <a:gd name="connsiteY38" fmla="*/ 570178 h 697638"/>
                <a:gd name="connsiteX39" fmla="*/ 271 w 899293"/>
                <a:gd name="connsiteY39" fmla="*/ 548844 h 697638"/>
                <a:gd name="connsiteX40" fmla="*/ 136 w 899293"/>
                <a:gd name="connsiteY40" fmla="*/ 527374 h 697638"/>
                <a:gd name="connsiteX41" fmla="*/ 136 w 899293"/>
                <a:gd name="connsiteY41" fmla="*/ 500604 h 697638"/>
                <a:gd name="connsiteX42" fmla="*/ 136 w 899293"/>
                <a:gd name="connsiteY42" fmla="*/ 473698 h 697638"/>
                <a:gd name="connsiteX43" fmla="*/ 136 w 899293"/>
                <a:gd name="connsiteY43" fmla="*/ 446793 h 697638"/>
                <a:gd name="connsiteX44" fmla="*/ 136 w 899293"/>
                <a:gd name="connsiteY44" fmla="*/ 419752 h 697638"/>
                <a:gd name="connsiteX45" fmla="*/ 136 w 899293"/>
                <a:gd name="connsiteY45" fmla="*/ 392711 h 697638"/>
                <a:gd name="connsiteX46" fmla="*/ 136 w 899293"/>
                <a:gd name="connsiteY46" fmla="*/ 365534 h 697638"/>
                <a:gd name="connsiteX47" fmla="*/ 136 w 899293"/>
                <a:gd name="connsiteY47" fmla="*/ 338357 h 697638"/>
                <a:gd name="connsiteX48" fmla="*/ 136 w 899293"/>
                <a:gd name="connsiteY48" fmla="*/ 311043 h 697638"/>
                <a:gd name="connsiteX49" fmla="*/ 136 w 899293"/>
                <a:gd name="connsiteY49" fmla="*/ 283730 h 697638"/>
                <a:gd name="connsiteX50" fmla="*/ 136 w 899293"/>
                <a:gd name="connsiteY50" fmla="*/ 256281 h 697638"/>
                <a:gd name="connsiteX51" fmla="*/ 136 w 899293"/>
                <a:gd name="connsiteY51" fmla="*/ 228832 h 697638"/>
                <a:gd name="connsiteX52" fmla="*/ 136 w 899293"/>
                <a:gd name="connsiteY52" fmla="*/ 201247 h 697638"/>
                <a:gd name="connsiteX53" fmla="*/ 136 w 899293"/>
                <a:gd name="connsiteY53" fmla="*/ 173527 h 697638"/>
                <a:gd name="connsiteX54" fmla="*/ 136 w 899293"/>
                <a:gd name="connsiteY54" fmla="*/ 145805 h 697638"/>
                <a:gd name="connsiteX55" fmla="*/ 0 w 899293"/>
                <a:gd name="connsiteY55" fmla="*/ 118085 h 697638"/>
                <a:gd name="connsiteX56" fmla="*/ 0 w 899293"/>
                <a:gd name="connsiteY56" fmla="*/ 90228 h 697638"/>
                <a:gd name="connsiteX57" fmla="*/ 136 w 899293"/>
                <a:gd name="connsiteY57" fmla="*/ 67671 h 697638"/>
                <a:gd name="connsiteX58" fmla="*/ 136 w 899293"/>
                <a:gd name="connsiteY58" fmla="*/ 45250 h 697638"/>
                <a:gd name="connsiteX59" fmla="*/ 136 w 899293"/>
                <a:gd name="connsiteY59" fmla="*/ 22693 h 697638"/>
                <a:gd name="connsiteX60" fmla="*/ 136 w 899293"/>
                <a:gd name="connsiteY60" fmla="*/ 0 h 697638"/>
                <a:gd name="connsiteX61" fmla="*/ 28129 w 899293"/>
                <a:gd name="connsiteY61" fmla="*/ 0 h 697638"/>
                <a:gd name="connsiteX62" fmla="*/ 56257 w 899293"/>
                <a:gd name="connsiteY62" fmla="*/ 0 h 697638"/>
                <a:gd name="connsiteX63" fmla="*/ 84249 w 899293"/>
                <a:gd name="connsiteY63" fmla="*/ 0 h 697638"/>
                <a:gd name="connsiteX64" fmla="*/ 112242 w 899293"/>
                <a:gd name="connsiteY64" fmla="*/ 0 h 697638"/>
                <a:gd name="connsiteX65" fmla="*/ 140370 w 899293"/>
                <a:gd name="connsiteY65" fmla="*/ 0 h 697638"/>
                <a:gd name="connsiteX66" fmla="*/ 168363 w 899293"/>
                <a:gd name="connsiteY66" fmla="*/ 0 h 697638"/>
                <a:gd name="connsiteX67" fmla="*/ 196355 w 899293"/>
                <a:gd name="connsiteY67" fmla="*/ 0 h 697638"/>
                <a:gd name="connsiteX68" fmla="*/ 224483 w 899293"/>
                <a:gd name="connsiteY68" fmla="*/ 0 h 697638"/>
                <a:gd name="connsiteX69" fmla="*/ 252476 w 899293"/>
                <a:gd name="connsiteY69" fmla="*/ 0 h 697638"/>
                <a:gd name="connsiteX70" fmla="*/ 280469 w 899293"/>
                <a:gd name="connsiteY70" fmla="*/ 0 h 697638"/>
                <a:gd name="connsiteX71" fmla="*/ 308461 w 899293"/>
                <a:gd name="connsiteY71" fmla="*/ 0 h 697638"/>
                <a:gd name="connsiteX72" fmla="*/ 336589 w 899293"/>
                <a:gd name="connsiteY72" fmla="*/ 0 h 697638"/>
                <a:gd name="connsiteX73" fmla="*/ 364582 w 899293"/>
                <a:gd name="connsiteY73" fmla="*/ 0 h 697638"/>
                <a:gd name="connsiteX74" fmla="*/ 392575 w 899293"/>
                <a:gd name="connsiteY74" fmla="*/ 0 h 697638"/>
                <a:gd name="connsiteX75" fmla="*/ 420703 w 899293"/>
                <a:gd name="connsiteY75" fmla="*/ 0 h 697638"/>
                <a:gd name="connsiteX76" fmla="*/ 448695 w 899293"/>
                <a:gd name="connsiteY76" fmla="*/ 0 h 697638"/>
                <a:gd name="connsiteX77" fmla="*/ 476688 w 899293"/>
                <a:gd name="connsiteY77" fmla="*/ 0 h 697638"/>
                <a:gd name="connsiteX78" fmla="*/ 504816 w 899293"/>
                <a:gd name="connsiteY78" fmla="*/ 0 h 697638"/>
                <a:gd name="connsiteX79" fmla="*/ 532809 w 899293"/>
                <a:gd name="connsiteY79" fmla="*/ 0 h 697638"/>
                <a:gd name="connsiteX80" fmla="*/ 560801 w 899293"/>
                <a:gd name="connsiteY80" fmla="*/ 0 h 697638"/>
                <a:gd name="connsiteX81" fmla="*/ 588930 w 899293"/>
                <a:gd name="connsiteY81" fmla="*/ 0 h 697638"/>
                <a:gd name="connsiteX82" fmla="*/ 616922 w 899293"/>
                <a:gd name="connsiteY82" fmla="*/ 0 h 697638"/>
                <a:gd name="connsiteX83" fmla="*/ 644914 w 899293"/>
                <a:gd name="connsiteY83" fmla="*/ 0 h 697638"/>
                <a:gd name="connsiteX84" fmla="*/ 673043 w 899293"/>
                <a:gd name="connsiteY84" fmla="*/ 0 h 697638"/>
                <a:gd name="connsiteX85" fmla="*/ 701035 w 899293"/>
                <a:gd name="connsiteY85" fmla="*/ 0 h 697638"/>
                <a:gd name="connsiteX86" fmla="*/ 729028 w 899293"/>
                <a:gd name="connsiteY86" fmla="*/ 0 h 697638"/>
                <a:gd name="connsiteX87" fmla="*/ 757156 w 899293"/>
                <a:gd name="connsiteY87" fmla="*/ 0 h 697638"/>
                <a:gd name="connsiteX88" fmla="*/ 785149 w 899293"/>
                <a:gd name="connsiteY88" fmla="*/ 0 h 697638"/>
                <a:gd name="connsiteX89" fmla="*/ 813141 w 899293"/>
                <a:gd name="connsiteY89" fmla="*/ 0 h 697638"/>
                <a:gd name="connsiteX90" fmla="*/ 841270 w 899293"/>
                <a:gd name="connsiteY90" fmla="*/ 0 h 697638"/>
                <a:gd name="connsiteX91" fmla="*/ 869262 w 899293"/>
                <a:gd name="connsiteY91" fmla="*/ 0 h 697638"/>
                <a:gd name="connsiteX92" fmla="*/ 897255 w 899293"/>
                <a:gd name="connsiteY92" fmla="*/ 0 h 697638"/>
                <a:gd name="connsiteX93" fmla="*/ 897391 w 899293"/>
                <a:gd name="connsiteY93" fmla="*/ 44978 h 697638"/>
                <a:gd name="connsiteX94" fmla="*/ 897527 w 899293"/>
                <a:gd name="connsiteY94" fmla="*/ 89820 h 697638"/>
                <a:gd name="connsiteX95" fmla="*/ 897663 w 899293"/>
                <a:gd name="connsiteY95" fmla="*/ 134391 h 697638"/>
                <a:gd name="connsiteX96" fmla="*/ 897799 w 899293"/>
                <a:gd name="connsiteY96" fmla="*/ 178690 h 697638"/>
                <a:gd name="connsiteX97" fmla="*/ 897934 w 899293"/>
                <a:gd name="connsiteY97" fmla="*/ 222989 h 697638"/>
                <a:gd name="connsiteX98" fmla="*/ 898070 w 899293"/>
                <a:gd name="connsiteY98" fmla="*/ 267016 h 697638"/>
                <a:gd name="connsiteX99" fmla="*/ 898206 w 899293"/>
                <a:gd name="connsiteY99" fmla="*/ 310771 h 697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899293" h="697638">
                  <a:moveTo>
                    <a:pt x="898342" y="354526"/>
                  </a:moveTo>
                  <a:lnTo>
                    <a:pt x="898478" y="398010"/>
                  </a:lnTo>
                  <a:lnTo>
                    <a:pt x="898614" y="441221"/>
                  </a:lnTo>
                  <a:lnTo>
                    <a:pt x="898750" y="484434"/>
                  </a:lnTo>
                  <a:lnTo>
                    <a:pt x="898885" y="527374"/>
                  </a:lnTo>
                  <a:lnTo>
                    <a:pt x="898885" y="570178"/>
                  </a:lnTo>
                  <a:lnTo>
                    <a:pt x="899021" y="612846"/>
                  </a:lnTo>
                  <a:lnTo>
                    <a:pt x="899157" y="655242"/>
                  </a:lnTo>
                  <a:lnTo>
                    <a:pt x="899294" y="697638"/>
                  </a:lnTo>
                  <a:lnTo>
                    <a:pt x="859071" y="697638"/>
                  </a:lnTo>
                  <a:lnTo>
                    <a:pt x="818984" y="697638"/>
                  </a:lnTo>
                  <a:lnTo>
                    <a:pt x="778763" y="697638"/>
                  </a:lnTo>
                  <a:lnTo>
                    <a:pt x="738540" y="697638"/>
                  </a:lnTo>
                  <a:lnTo>
                    <a:pt x="698454" y="697638"/>
                  </a:lnTo>
                  <a:lnTo>
                    <a:pt x="658232" y="697638"/>
                  </a:lnTo>
                  <a:lnTo>
                    <a:pt x="618145" y="697638"/>
                  </a:lnTo>
                  <a:lnTo>
                    <a:pt x="577923" y="697638"/>
                  </a:lnTo>
                  <a:lnTo>
                    <a:pt x="537701" y="697638"/>
                  </a:lnTo>
                  <a:lnTo>
                    <a:pt x="497614" y="697638"/>
                  </a:lnTo>
                  <a:lnTo>
                    <a:pt x="457392" y="697638"/>
                  </a:lnTo>
                  <a:lnTo>
                    <a:pt x="417170" y="697638"/>
                  </a:lnTo>
                  <a:lnTo>
                    <a:pt x="377084" y="697638"/>
                  </a:lnTo>
                  <a:lnTo>
                    <a:pt x="336861" y="697638"/>
                  </a:lnTo>
                  <a:lnTo>
                    <a:pt x="296639" y="697638"/>
                  </a:lnTo>
                  <a:lnTo>
                    <a:pt x="256553" y="697638"/>
                  </a:lnTo>
                  <a:lnTo>
                    <a:pt x="224483" y="697638"/>
                  </a:lnTo>
                  <a:lnTo>
                    <a:pt x="192414" y="697638"/>
                  </a:lnTo>
                  <a:lnTo>
                    <a:pt x="160481" y="697638"/>
                  </a:lnTo>
                  <a:lnTo>
                    <a:pt x="128412" y="697638"/>
                  </a:lnTo>
                  <a:lnTo>
                    <a:pt x="96343" y="697638"/>
                  </a:lnTo>
                  <a:lnTo>
                    <a:pt x="64274" y="697638"/>
                  </a:lnTo>
                  <a:lnTo>
                    <a:pt x="32205" y="697638"/>
                  </a:lnTo>
                  <a:lnTo>
                    <a:pt x="271" y="697638"/>
                  </a:lnTo>
                  <a:lnTo>
                    <a:pt x="271" y="676440"/>
                  </a:lnTo>
                  <a:lnTo>
                    <a:pt x="271" y="655242"/>
                  </a:lnTo>
                  <a:lnTo>
                    <a:pt x="271" y="634044"/>
                  </a:lnTo>
                  <a:lnTo>
                    <a:pt x="271" y="612846"/>
                  </a:lnTo>
                  <a:lnTo>
                    <a:pt x="271" y="591511"/>
                  </a:lnTo>
                  <a:lnTo>
                    <a:pt x="271" y="570178"/>
                  </a:lnTo>
                  <a:lnTo>
                    <a:pt x="271" y="548844"/>
                  </a:lnTo>
                  <a:lnTo>
                    <a:pt x="136" y="527374"/>
                  </a:lnTo>
                  <a:lnTo>
                    <a:pt x="136" y="500604"/>
                  </a:lnTo>
                  <a:lnTo>
                    <a:pt x="136" y="473698"/>
                  </a:lnTo>
                  <a:lnTo>
                    <a:pt x="136" y="446793"/>
                  </a:lnTo>
                  <a:lnTo>
                    <a:pt x="136" y="419752"/>
                  </a:lnTo>
                  <a:lnTo>
                    <a:pt x="136" y="392711"/>
                  </a:lnTo>
                  <a:lnTo>
                    <a:pt x="136" y="365534"/>
                  </a:lnTo>
                  <a:lnTo>
                    <a:pt x="136" y="338357"/>
                  </a:lnTo>
                  <a:lnTo>
                    <a:pt x="136" y="311043"/>
                  </a:lnTo>
                  <a:lnTo>
                    <a:pt x="136" y="283730"/>
                  </a:lnTo>
                  <a:lnTo>
                    <a:pt x="136" y="256281"/>
                  </a:lnTo>
                  <a:lnTo>
                    <a:pt x="136" y="228832"/>
                  </a:lnTo>
                  <a:lnTo>
                    <a:pt x="136" y="201247"/>
                  </a:lnTo>
                  <a:lnTo>
                    <a:pt x="136" y="173527"/>
                  </a:lnTo>
                  <a:lnTo>
                    <a:pt x="136" y="145805"/>
                  </a:lnTo>
                  <a:lnTo>
                    <a:pt x="0" y="118085"/>
                  </a:lnTo>
                  <a:lnTo>
                    <a:pt x="0" y="90228"/>
                  </a:lnTo>
                  <a:lnTo>
                    <a:pt x="136" y="67671"/>
                  </a:lnTo>
                  <a:lnTo>
                    <a:pt x="136" y="45250"/>
                  </a:lnTo>
                  <a:lnTo>
                    <a:pt x="136" y="22693"/>
                  </a:lnTo>
                  <a:lnTo>
                    <a:pt x="136" y="0"/>
                  </a:lnTo>
                  <a:lnTo>
                    <a:pt x="28129" y="0"/>
                  </a:lnTo>
                  <a:lnTo>
                    <a:pt x="56257" y="0"/>
                  </a:lnTo>
                  <a:lnTo>
                    <a:pt x="84249" y="0"/>
                  </a:lnTo>
                  <a:lnTo>
                    <a:pt x="112242" y="0"/>
                  </a:lnTo>
                  <a:lnTo>
                    <a:pt x="140370" y="0"/>
                  </a:lnTo>
                  <a:lnTo>
                    <a:pt x="168363" y="0"/>
                  </a:lnTo>
                  <a:lnTo>
                    <a:pt x="196355" y="0"/>
                  </a:lnTo>
                  <a:lnTo>
                    <a:pt x="224483" y="0"/>
                  </a:lnTo>
                  <a:lnTo>
                    <a:pt x="252476" y="0"/>
                  </a:lnTo>
                  <a:lnTo>
                    <a:pt x="280469" y="0"/>
                  </a:lnTo>
                  <a:lnTo>
                    <a:pt x="308461" y="0"/>
                  </a:lnTo>
                  <a:lnTo>
                    <a:pt x="336589" y="0"/>
                  </a:lnTo>
                  <a:lnTo>
                    <a:pt x="364582" y="0"/>
                  </a:lnTo>
                  <a:lnTo>
                    <a:pt x="392575" y="0"/>
                  </a:lnTo>
                  <a:lnTo>
                    <a:pt x="420703" y="0"/>
                  </a:lnTo>
                  <a:lnTo>
                    <a:pt x="448695" y="0"/>
                  </a:lnTo>
                  <a:lnTo>
                    <a:pt x="476688" y="0"/>
                  </a:lnTo>
                  <a:lnTo>
                    <a:pt x="504816" y="0"/>
                  </a:lnTo>
                  <a:lnTo>
                    <a:pt x="532809" y="0"/>
                  </a:lnTo>
                  <a:lnTo>
                    <a:pt x="560801" y="0"/>
                  </a:lnTo>
                  <a:lnTo>
                    <a:pt x="588930" y="0"/>
                  </a:lnTo>
                  <a:lnTo>
                    <a:pt x="616922" y="0"/>
                  </a:lnTo>
                  <a:lnTo>
                    <a:pt x="644914" y="0"/>
                  </a:lnTo>
                  <a:lnTo>
                    <a:pt x="673043" y="0"/>
                  </a:lnTo>
                  <a:lnTo>
                    <a:pt x="701035" y="0"/>
                  </a:lnTo>
                  <a:lnTo>
                    <a:pt x="729028" y="0"/>
                  </a:lnTo>
                  <a:lnTo>
                    <a:pt x="757156" y="0"/>
                  </a:lnTo>
                  <a:lnTo>
                    <a:pt x="785149" y="0"/>
                  </a:lnTo>
                  <a:lnTo>
                    <a:pt x="813141" y="0"/>
                  </a:lnTo>
                  <a:lnTo>
                    <a:pt x="841270" y="0"/>
                  </a:lnTo>
                  <a:lnTo>
                    <a:pt x="869262" y="0"/>
                  </a:lnTo>
                  <a:lnTo>
                    <a:pt x="897255" y="0"/>
                  </a:lnTo>
                  <a:lnTo>
                    <a:pt x="897391" y="44978"/>
                  </a:lnTo>
                  <a:lnTo>
                    <a:pt x="897527" y="89820"/>
                  </a:lnTo>
                  <a:lnTo>
                    <a:pt x="897663" y="134391"/>
                  </a:lnTo>
                  <a:lnTo>
                    <a:pt x="897799" y="178690"/>
                  </a:lnTo>
                  <a:lnTo>
                    <a:pt x="897934" y="222989"/>
                  </a:lnTo>
                  <a:lnTo>
                    <a:pt x="898070" y="267016"/>
                  </a:lnTo>
                  <a:lnTo>
                    <a:pt x="898206" y="31077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3573" cap="flat">
              <a:solidFill>
                <a:schemeClr val="bg1">
                  <a:lumMod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6" name="TextBox 53">
            <a:extLst>
              <a:ext uri="{FF2B5EF4-FFF2-40B4-BE49-F238E27FC236}">
                <a16:creationId xmlns:a16="http://schemas.microsoft.com/office/drawing/2014/main" id="{479D9829-C598-EBC5-BA7C-6202F17B9F23}"/>
              </a:ext>
            </a:extLst>
          </p:cNvPr>
          <p:cNvSpPr txBox="1">
            <a:spLocks/>
          </p:cNvSpPr>
          <p:nvPr/>
        </p:nvSpPr>
        <p:spPr>
          <a:xfrm>
            <a:off x="1407162" y="1340951"/>
            <a:ext cx="2518712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Lato Black" panose="020F0A02020204030203" pitchFamily="34" charset="0"/>
              </a:rPr>
              <a:t>United State of America </a:t>
            </a:r>
          </a:p>
          <a:p>
            <a:endParaRPr lang="id-ID" sz="2700" dirty="0">
              <a:solidFill>
                <a:schemeClr val="tx1">
                  <a:lumMod val="85000"/>
                  <a:lumOff val="15000"/>
                </a:schemeClr>
              </a:solidFill>
              <a:latin typeface="Lato" panose="020F0502020204030203" pitchFamily="34" charset="0"/>
            </a:endParaRPr>
          </a:p>
        </p:txBody>
      </p: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6817533E-EB42-2C48-C09F-C41627673EE7}"/>
              </a:ext>
            </a:extLst>
          </p:cNvPr>
          <p:cNvGrpSpPr>
            <a:grpSpLocks/>
          </p:cNvGrpSpPr>
          <p:nvPr/>
        </p:nvGrpSpPr>
        <p:grpSpPr>
          <a:xfrm>
            <a:off x="7505657" y="1760065"/>
            <a:ext cx="971603" cy="971603"/>
            <a:chOff x="8899041" y="1684213"/>
            <a:chExt cx="971603" cy="971603"/>
          </a:xfrm>
        </p:grpSpPr>
        <p:pic>
          <p:nvPicPr>
            <p:cNvPr id="118" name="Graphic 117">
              <a:extLst>
                <a:ext uri="{FF2B5EF4-FFF2-40B4-BE49-F238E27FC236}">
                  <a16:creationId xmlns:a16="http://schemas.microsoft.com/office/drawing/2014/main" id="{A4A3F972-80D6-C0C6-BE3E-C3F3EE45223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DC92CE58-FA42-FCB8-4A99-6D6373CF1BB1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1B50D9B9-E316-0AA2-A8F6-F054111701A8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2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622C46D4-6DD7-80C9-1A42-A585888F3F2A}"/>
              </a:ext>
            </a:extLst>
          </p:cNvPr>
          <p:cNvGrpSpPr>
            <a:grpSpLocks/>
          </p:cNvGrpSpPr>
          <p:nvPr/>
        </p:nvGrpSpPr>
        <p:grpSpPr>
          <a:xfrm>
            <a:off x="4803206" y="1417103"/>
            <a:ext cx="971603" cy="971603"/>
            <a:chOff x="8899041" y="1684213"/>
            <a:chExt cx="971603" cy="971603"/>
          </a:xfrm>
        </p:grpSpPr>
        <p:pic>
          <p:nvPicPr>
            <p:cNvPr id="122" name="Graphic 121">
              <a:extLst>
                <a:ext uri="{FF2B5EF4-FFF2-40B4-BE49-F238E27FC236}">
                  <a16:creationId xmlns:a16="http://schemas.microsoft.com/office/drawing/2014/main" id="{FB912CE4-3F9A-7BE6-FD8C-B47D2D3D343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D3D3898A-81EE-940A-2F15-E4A405A6237B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0D9D541B-2EF6-580A-E3EE-B8485719F40C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1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CF8429CA-6FBF-9E2F-151F-B4D16F08CE07}"/>
              </a:ext>
            </a:extLst>
          </p:cNvPr>
          <p:cNvGrpSpPr>
            <a:grpSpLocks/>
          </p:cNvGrpSpPr>
          <p:nvPr/>
        </p:nvGrpSpPr>
        <p:grpSpPr>
          <a:xfrm>
            <a:off x="8877762" y="3736508"/>
            <a:ext cx="971603" cy="971603"/>
            <a:chOff x="8899041" y="1684213"/>
            <a:chExt cx="971603" cy="971603"/>
          </a:xfrm>
        </p:grpSpPr>
        <p:pic>
          <p:nvPicPr>
            <p:cNvPr id="126" name="Graphic 125">
              <a:extLst>
                <a:ext uri="{FF2B5EF4-FFF2-40B4-BE49-F238E27FC236}">
                  <a16:creationId xmlns:a16="http://schemas.microsoft.com/office/drawing/2014/main" id="{0BF893DC-E716-7CAB-F614-CA38848E9E3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899041" y="1684213"/>
              <a:ext cx="971603" cy="971603"/>
            </a:xfrm>
            <a:prstGeom prst="rect">
              <a:avLst/>
            </a:prstGeom>
          </p:spPr>
        </p:pic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CA80F682-5A2F-3D29-3145-6B2506D51270}"/>
                </a:ext>
              </a:extLst>
            </p:cNvPr>
            <p:cNvSpPr>
              <a:spLocks/>
            </p:cNvSpPr>
            <p:nvPr/>
          </p:nvSpPr>
          <p:spPr>
            <a:xfrm>
              <a:off x="9103855" y="1738312"/>
              <a:ext cx="561975" cy="561975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000" dirty="0"/>
            </a:p>
          </p:txBody>
        </p:sp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B73AC8A5-2C29-0547-F508-9996E275418F}"/>
                </a:ext>
              </a:extLst>
            </p:cNvPr>
            <p:cNvSpPr txBox="1">
              <a:spLocks/>
            </p:cNvSpPr>
            <p:nvPr/>
          </p:nvSpPr>
          <p:spPr>
            <a:xfrm>
              <a:off x="8982411" y="1757690"/>
              <a:ext cx="804862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sz="2800" b="1" dirty="0">
                  <a:solidFill>
                    <a:schemeClr val="bg1"/>
                  </a:solidFill>
                </a:rPr>
                <a:t>3</a:t>
              </a:r>
              <a:endParaRPr lang="en-US" sz="20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29" name="TextBox 128">
            <a:extLst>
              <a:ext uri="{FF2B5EF4-FFF2-40B4-BE49-F238E27FC236}">
                <a16:creationId xmlns:a16="http://schemas.microsoft.com/office/drawing/2014/main" id="{241E2FDC-030B-7187-1E77-3E11E9C2770F}"/>
              </a:ext>
            </a:extLst>
          </p:cNvPr>
          <p:cNvSpPr txBox="1">
            <a:spLocks/>
          </p:cNvSpPr>
          <p:nvPr/>
        </p:nvSpPr>
        <p:spPr>
          <a:xfrm>
            <a:off x="1407162" y="2393193"/>
            <a:ext cx="2518711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First Area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FB0E339B-5730-C325-498B-4ACEFD8C6F40}"/>
              </a:ext>
            </a:extLst>
          </p:cNvPr>
          <p:cNvSpPr txBox="1">
            <a:spLocks/>
          </p:cNvSpPr>
          <p:nvPr/>
        </p:nvSpPr>
        <p:spPr>
          <a:xfrm>
            <a:off x="1407162" y="3689208"/>
            <a:ext cx="25187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Second Area 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27B2D91C-CABD-471B-815E-EAA56B024102}"/>
              </a:ext>
            </a:extLst>
          </p:cNvPr>
          <p:cNvSpPr txBox="1">
            <a:spLocks/>
          </p:cNvSpPr>
          <p:nvPr/>
        </p:nvSpPr>
        <p:spPr>
          <a:xfrm>
            <a:off x="1407162" y="4800557"/>
            <a:ext cx="251871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Third Area</a:t>
            </a:r>
          </a:p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</a:t>
            </a:r>
            <a:endParaRPr lang="id-ID" sz="1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7" name="Saeed Faal">
            <a:extLst>
              <a:ext uri="{FF2B5EF4-FFF2-40B4-BE49-F238E27FC236}">
                <a16:creationId xmlns:a16="http://schemas.microsoft.com/office/drawing/2014/main" id="{4A3A545C-4692-1726-AB89-01A81FE3513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554492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4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5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0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2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3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1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8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30" dur="10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31" dur="10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1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129" grpId="0"/>
          <p:bldP spid="130" grpId="0"/>
          <p:bldP spid="131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" dur="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1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6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0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2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3" dur="1000" fill="hold"/>
                                            <p:tgtEl>
                                              <p:spTgt spid="1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4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1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28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0" dur="10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1" dur="10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2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1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/>
          <p:bldP spid="129" grpId="0"/>
          <p:bldP spid="130" grpId="0"/>
          <p:bldP spid="131" grpId="0"/>
        </p:bldLst>
      </p:timing>
    </mc:Fallback>
  </mc:AlternateContent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954F69-AD00-CD4F-6E9D-648B44A78D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Placeholder 13">
            <a:extLst>
              <a:ext uri="{FF2B5EF4-FFF2-40B4-BE49-F238E27FC236}">
                <a16:creationId xmlns:a16="http://schemas.microsoft.com/office/drawing/2014/main" id="{64F15F22-4652-0467-F1BA-FEE08EFD0B44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245" b="4245"/>
          <a:stretch/>
        </p:blipFill>
        <p:spPr/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7D5001F7-609D-447E-CD94-D4A3491F7C5E}"/>
              </a:ext>
            </a:extLst>
          </p:cNvPr>
          <p:cNvSpPr/>
          <p:nvPr/>
        </p:nvSpPr>
        <p:spPr>
          <a:xfrm>
            <a:off x="2905" y="1283651"/>
            <a:ext cx="12186190" cy="1681800"/>
          </a:xfrm>
          <a:prstGeom prst="rect">
            <a:avLst/>
          </a:prstGeom>
          <a:solidFill>
            <a:schemeClr val="bg1">
              <a:lumMod val="95000"/>
              <a:alpha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SAEED FAAL WORDS">
            <a:extLst>
              <a:ext uri="{FF2B5EF4-FFF2-40B4-BE49-F238E27FC236}">
                <a16:creationId xmlns:a16="http://schemas.microsoft.com/office/drawing/2014/main" id="{9E26B016-32CD-77BB-FFBB-C7D842DAAB6A}"/>
              </a:ext>
            </a:extLst>
          </p:cNvPr>
          <p:cNvSpPr txBox="1"/>
          <p:nvPr/>
        </p:nvSpPr>
        <p:spPr>
          <a:xfrm>
            <a:off x="2582695" y="1450164"/>
            <a:ext cx="6485105" cy="1432187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wrap="square" lIns="50800" tIns="50800" rIns="50800" bIns="50800" anchor="ctr">
            <a:spAutoFit/>
          </a:bodyPr>
          <a:lstStyle>
            <a:lvl1pPr>
              <a:lnSpc>
                <a:spcPct val="90000"/>
              </a:lnSpc>
              <a:defRPr sz="10000" spc="300">
                <a:solidFill>
                  <a:srgbClr val="FFFFFF"/>
                </a:solidFill>
                <a:latin typeface="Montserrat Bold"/>
                <a:ea typeface="Montserrat Bold"/>
                <a:cs typeface="Montserrat Bold"/>
                <a:sym typeface="Montserrat Bold"/>
              </a:defRPr>
            </a:lvl1pPr>
          </a:lstStyle>
          <a:p>
            <a:r>
              <a:rPr lang="en-US" sz="3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My work reflects the full spectrum of my capabilities.</a:t>
            </a:r>
            <a:endParaRPr sz="3200"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7" name="SAEED FAAL">
            <a:extLst>
              <a:ext uri="{FF2B5EF4-FFF2-40B4-BE49-F238E27FC236}">
                <a16:creationId xmlns:a16="http://schemas.microsoft.com/office/drawing/2014/main" id="{0CE268B5-0422-F370-C4AE-D606C6C90F82}"/>
              </a:ext>
            </a:extLst>
          </p:cNvPr>
          <p:cNvSpPr txBox="1"/>
          <p:nvPr/>
        </p:nvSpPr>
        <p:spPr>
          <a:xfrm>
            <a:off x="993506" y="1145464"/>
            <a:ext cx="2178266" cy="2041585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wrap="square" lIns="50800" tIns="50800" rIns="50800" bIns="50800" anchor="ctr">
            <a:spAutoFit/>
          </a:bodyPr>
          <a:lstStyle>
            <a:lvl1pPr>
              <a:lnSpc>
                <a:spcPct val="90000"/>
              </a:lnSpc>
              <a:defRPr sz="50000" b="1" spc="1500">
                <a:solidFill>
                  <a:srgbClr val="FFFFFF"/>
                </a:solidFill>
              </a:defRPr>
            </a:lvl1pPr>
          </a:lstStyle>
          <a:p>
            <a:pPr algn="ctr"/>
            <a:r>
              <a:rPr sz="140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“</a:t>
            </a:r>
            <a:endParaRPr sz="16800" dirty="0">
              <a:solidFill>
                <a:schemeClr val="tx1">
                  <a:lumMod val="85000"/>
                  <a:lumOff val="15000"/>
                </a:schemeClr>
              </a:solidFill>
              <a:latin typeface="Montserrat ExtraBold" pitchFamily="2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7D80DD5-D80A-768D-7170-540B2D5B0B04}"/>
              </a:ext>
            </a:extLst>
          </p:cNvPr>
          <p:cNvSpPr txBox="1"/>
          <p:nvPr/>
        </p:nvSpPr>
        <p:spPr>
          <a:xfrm>
            <a:off x="8796505" y="2406836"/>
            <a:ext cx="255438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dirty="0">
                <a:latin typeface="Montserrat" panose="00000500000000000000" pitchFamily="2" charset="0"/>
              </a:rPr>
              <a:t>Dr. Saeed Faal</a:t>
            </a:r>
          </a:p>
        </p:txBody>
      </p:sp>
      <p:sp>
        <p:nvSpPr>
          <p:cNvPr id="5" name="Saeed Faal">
            <a:extLst>
              <a:ext uri="{FF2B5EF4-FFF2-40B4-BE49-F238E27FC236}">
                <a16:creationId xmlns:a16="http://schemas.microsoft.com/office/drawing/2014/main" id="{CFB70451-5AC7-7EA2-0647-02189C8310C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998552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8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9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7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" presetClass="entr" presetSubtype="8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2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7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7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800"/>
                            </p:stCondLst>
                            <p:childTnLst>
                              <p:par>
                                <p:cTn id="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 advAuto="0"/>
      <p:bldP spid="7" grpId="0" animBg="1" advAuto="0"/>
      <p:bldP spid="9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B7625F-0241-00C8-0D31-5017315845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_ _ _ _ _ Send to Back-------">
            <a:extLst>
              <a:ext uri="{FF2B5EF4-FFF2-40B4-BE49-F238E27FC236}">
                <a16:creationId xmlns:a16="http://schemas.microsoft.com/office/drawing/2014/main" id="{F8A3773F-3986-3558-740E-CB16AC367ECC}"/>
              </a:ext>
            </a:extLst>
          </p:cNvPr>
          <p:cNvGrpSpPr/>
          <p:nvPr/>
        </p:nvGrpSpPr>
        <p:grpSpPr>
          <a:xfrm>
            <a:off x="2019910" y="2211012"/>
            <a:ext cx="7290984" cy="2182905"/>
            <a:chOff x="2019910" y="2211012"/>
            <a:chExt cx="7290984" cy="2182905"/>
          </a:xfrm>
        </p:grpSpPr>
        <p:sp>
          <p:nvSpPr>
            <p:cNvPr id="6" name="SAEED FAAL">
              <a:extLst>
                <a:ext uri="{FF2B5EF4-FFF2-40B4-BE49-F238E27FC236}">
                  <a16:creationId xmlns:a16="http://schemas.microsoft.com/office/drawing/2014/main" id="{78F933D8-C7E0-2D47-C0D1-B4371CD92492}"/>
                </a:ext>
              </a:extLst>
            </p:cNvPr>
            <p:cNvSpPr txBox="1"/>
            <p:nvPr/>
          </p:nvSpPr>
          <p:spPr>
            <a:xfrm>
              <a:off x="2019910" y="2211012"/>
              <a:ext cx="2178266" cy="1459887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</a:ext>
            </a:extLst>
          </p:spPr>
          <p:txBody>
            <a:bodyPr wrap="square" lIns="50800" tIns="50800" rIns="50800" bIns="50800" anchor="ctr">
              <a:spAutoFit/>
            </a:bodyPr>
            <a:lstStyle>
              <a:lvl1pPr>
                <a:lnSpc>
                  <a:spcPct val="90000"/>
                </a:lnSpc>
                <a:defRPr sz="50000" b="1" spc="1500">
                  <a:solidFill>
                    <a:srgbClr val="FFFFFF"/>
                  </a:solidFill>
                </a:defRPr>
              </a:lvl1pPr>
            </a:lstStyle>
            <a:p>
              <a:pPr algn="ctr"/>
              <a:r>
                <a:rPr sz="9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 ExtraBold" pitchFamily="2" charset="0"/>
                </a:rPr>
                <a:t>“</a:t>
              </a:r>
              <a:endParaRPr sz="117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endParaRPr>
            </a:p>
          </p:txBody>
        </p:sp>
        <p:sp>
          <p:nvSpPr>
            <p:cNvPr id="5" name="SAEED FAAL WORDS">
              <a:extLst>
                <a:ext uri="{FF2B5EF4-FFF2-40B4-BE49-F238E27FC236}">
                  <a16:creationId xmlns:a16="http://schemas.microsoft.com/office/drawing/2014/main" id="{EE33927C-1F2C-66A9-807F-C7063D2ADAE6}"/>
                </a:ext>
              </a:extLst>
            </p:cNvPr>
            <p:cNvSpPr txBox="1"/>
            <p:nvPr/>
          </p:nvSpPr>
          <p:spPr>
            <a:xfrm>
              <a:off x="3378201" y="2554055"/>
              <a:ext cx="5435600" cy="1265988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</a:ext>
            </a:extLst>
          </p:spPr>
          <p:txBody>
            <a:bodyPr wrap="square" lIns="50800" tIns="50800" rIns="50800" bIns="50800" anchor="ctr">
              <a:spAutoFit/>
            </a:bodyPr>
            <a:lstStyle>
              <a:lvl1pPr>
                <a:lnSpc>
                  <a:spcPct val="90000"/>
                </a:lnSpc>
                <a:defRPr sz="10000" spc="300">
                  <a:solidFill>
                    <a:srgbClr val="FFFFFF"/>
                  </a:solidFill>
                  <a:latin typeface="Montserrat Bold"/>
                  <a:ea typeface="Montserrat Bold"/>
                  <a:cs typeface="Montserrat Bold"/>
                  <a:sym typeface="Montserrat Bold"/>
                </a:defRPr>
              </a:lvl1pPr>
            </a:lstStyle>
            <a:p>
              <a:pPr algn="ctr"/>
              <a:r>
                <a:rPr lang="en-US" sz="28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My work reflects the full spectrum of my capabilities.</a:t>
              </a:r>
              <a:endParaRPr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A6623F68-086C-ABDB-C281-83CCDC7E27F2}"/>
                </a:ext>
              </a:extLst>
            </p:cNvPr>
            <p:cNvSpPr txBox="1"/>
            <p:nvPr/>
          </p:nvSpPr>
          <p:spPr>
            <a:xfrm>
              <a:off x="7336952" y="3932252"/>
              <a:ext cx="197394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latin typeface="Edwardian Script ITC" panose="030303020407070D0804" pitchFamily="66" charset="0"/>
                </a:rPr>
                <a:t>Dr. Saeed Faal</a:t>
              </a:r>
            </a:p>
          </p:txBody>
        </p:sp>
      </p:grpSp>
      <p:sp>
        <p:nvSpPr>
          <p:cNvPr id="11" name="Right Triangle 19">
            <a:extLst>
              <a:ext uri="{FF2B5EF4-FFF2-40B4-BE49-F238E27FC236}">
                <a16:creationId xmlns:a16="http://schemas.microsoft.com/office/drawing/2014/main" id="{CB08AEF5-D454-9490-A225-5C8EA958076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4240969" y="-348343"/>
            <a:ext cx="7760185" cy="7206343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Right Triangle 19">
            <a:extLst>
              <a:ext uri="{FF2B5EF4-FFF2-40B4-BE49-F238E27FC236}">
                <a16:creationId xmlns:a16="http://schemas.microsoft.com/office/drawing/2014/main" id="{41770B7D-93FF-BDFC-20AB-8533297E2DC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5600834" y="-348343"/>
            <a:ext cx="6329907" cy="7206343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Right Triangle 19">
            <a:extLst>
              <a:ext uri="{FF2B5EF4-FFF2-40B4-BE49-F238E27FC236}">
                <a16:creationId xmlns:a16="http://schemas.microsoft.com/office/drawing/2014/main" id="{4DDDF79C-A37E-B84E-113E-B43665866A3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190844" y="0"/>
            <a:ext cx="7760185" cy="68580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Right Triangle 19">
            <a:extLst>
              <a:ext uri="{FF2B5EF4-FFF2-40B4-BE49-F238E27FC236}">
                <a16:creationId xmlns:a16="http://schemas.microsoft.com/office/drawing/2014/main" id="{2F8A2CFF-A053-C0C4-3029-09D92575EEA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190845" y="0"/>
            <a:ext cx="6400320" cy="68580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Saeed Faal">
            <a:extLst>
              <a:ext uri="{FF2B5EF4-FFF2-40B4-BE49-F238E27FC236}">
                <a16:creationId xmlns:a16="http://schemas.microsoft.com/office/drawing/2014/main" id="{3CC6A1C5-CED8-44E4-CEA9-F2500785A30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880672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63" presetClass="path" presetSubtype="0" accel="40000" decel="60000" fill="hold" grpId="3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2.96296E-6 L 0.25 2.96296E-6 " pathEditMode="relative" rAng="0" ptsTypes="AA">
                                      <p:cBhvr>
                                        <p:cTn id="19" dur="2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500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63" presetClass="path" presetSubtype="0" accel="40000" decel="6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2.96296E-6 L 0.25 2.96296E-6 " pathEditMode="relative" rAng="0" ptsTypes="AA">
                                      <p:cBhvr>
                                        <p:cTn id="21" dur="2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500" y="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35" presetClass="path" presetSubtype="0" accel="40000" decel="6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0 L -0.25 0 " pathEditMode="relative" rAng="0" ptsTypes="AA">
                                      <p:cBhvr>
                                        <p:cTn id="23" dur="2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500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35" presetClass="path" presetSubtype="0" accel="40000" decel="6000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0 L -0.25 0 " pathEditMode="relative" rAng="0" ptsTypes="AA">
                                      <p:cBhvr>
                                        <p:cTn id="25" dur="2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500" y="0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500"/>
                            </p:stCondLst>
                            <p:childTnLst>
                              <p:par>
                                <p:cTn id="30" presetID="1" presetClass="pat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5 2.96296E-6 C 0.25677 2.96296E-6 0.26237 0.01435 0.26237 0.0324 C 0.26237 0.05 0.25677 0.06481 0.25 0.06481 C 0.24309 0.06481 0.23763 0.05 0.23763 0.0324 C 0.23763 0.01435 0.24309 2.96296E-6 0.25 2.96296E-6 Z " pathEditMode="relative" rAng="0" ptsTypes="AAAAA">
                                      <p:cBhvr>
                                        <p:cTn id="31" dur="1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33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5" dur="4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36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5 2.96296E-6 C 0.25677 2.96296E-6 0.26237 0.01435 0.26237 0.0324 C 0.26237 0.05 0.25677 0.06481 0.25 0.06481 C 0.2431 0.06481 0.23763 0.05 0.23763 0.0324 C 0.23763 0.01435 0.2431 2.96296E-6 0.25 2.96296E-6 Z " pathEditMode="relative" rAng="0" ptsTypes="AAAAA">
                                      <p:cBhvr>
                                        <p:cTn id="37" dur="10000" spd="-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39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0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1" dur="4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42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5 0 C -0.24323 0 -0.23763 0.01435 -0.23763 0.03241 C -0.23763 0.05 -0.24323 0.06481 -0.25 0.06481 C -0.2569 0.06481 -0.26237 0.05 -0.26237 0.03241 C -0.26237 0.01435 -0.2569 0 -0.25 0 Z " pathEditMode="relative" rAng="0" ptsTypes="AAAAA">
                                      <p:cBhvr>
                                        <p:cTn id="43" dur="1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45" dur="4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6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47" dur="4000" fill="hold"/>
                                        <p:tgtEl>
                                          <p:spTgt spid="14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48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25 0 C -0.24322 0 -0.23763 0.01435 -0.23763 0.03241 C -0.23763 0.05 -0.24322 0.06481 -0.25 0.06481 C -0.2569 0.06481 -0.26237 0.05 -0.26237 0.03241 C -0.26237 0.01435 -0.2569 0 -0.25 0 Z " pathEditMode="relative" rAng="0" ptsTypes="AAAAA">
                                      <p:cBhvr>
                                        <p:cTn id="49" dur="10000" spd="-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51" dur="4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2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53" dur="4000" fill="hold"/>
                                        <p:tgtEl>
                                          <p:spTgt spid="13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1" grpId="1" animBg="1"/>
      <p:bldP spid="11" grpId="2" animBg="1"/>
      <p:bldP spid="11" grpId="3" animBg="1"/>
      <p:bldP spid="11" grpId="4" animBg="1"/>
      <p:bldP spid="12" grpId="0" animBg="1"/>
      <p:bldP spid="12" grpId="1" animBg="1"/>
      <p:bldP spid="12" grpId="2" animBg="1"/>
      <p:bldP spid="12" grpId="3" animBg="1"/>
      <p:bldP spid="12" grpId="4" animBg="1"/>
      <p:bldP spid="13" grpId="0" animBg="1"/>
      <p:bldP spid="13" grpId="1" animBg="1"/>
      <p:bldP spid="13" grpId="2" animBg="1"/>
      <p:bldP spid="13" grpId="3" animBg="1"/>
      <p:bldP spid="13" grpId="4" animBg="1"/>
      <p:bldP spid="14" grpId="0" animBg="1"/>
      <p:bldP spid="14" grpId="1" animBg="1"/>
      <p:bldP spid="14" grpId="2" animBg="1"/>
      <p:bldP spid="14" grpId="3" animBg="1"/>
      <p:bldP spid="14" grpId="4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AC2002-7103-EC24-B3C6-5376A8B3E7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Placeholder 13">
            <a:extLst>
              <a:ext uri="{FF2B5EF4-FFF2-40B4-BE49-F238E27FC236}">
                <a16:creationId xmlns:a16="http://schemas.microsoft.com/office/drawing/2014/main" id="{C93040DF-0DB8-91CA-907E-DE90797408D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714" r="23714"/>
          <a:stretch/>
        </p:blipFill>
        <p:spPr/>
      </p:pic>
      <p:sp>
        <p:nvSpPr>
          <p:cNvPr id="16" name="Rectangle 15">
            <a:extLst>
              <a:ext uri="{FF2B5EF4-FFF2-40B4-BE49-F238E27FC236}">
                <a16:creationId xmlns:a16="http://schemas.microsoft.com/office/drawing/2014/main" id="{A90C2537-B819-E73F-23F9-B13FC6AEC3E5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prstGeom prst="rect">
            <a:avLst/>
          </a:prstGeom>
          <a:gradFill flip="none" rotWithShape="1">
            <a:gsLst>
              <a:gs pos="0">
                <a:schemeClr val="bg1">
                  <a:lumMod val="95000"/>
                </a:schemeClr>
              </a:gs>
              <a:gs pos="44334">
                <a:schemeClr val="bg1">
                  <a:lumMod val="95000"/>
                </a:schemeClr>
              </a:gs>
              <a:gs pos="54000">
                <a:schemeClr val="bg1">
                  <a:lumMod val="95000"/>
                </a:schemeClr>
              </a:gs>
              <a:gs pos="100000">
                <a:schemeClr val="bg1">
                  <a:lumMod val="95000"/>
                </a:schemeClr>
              </a:gs>
            </a:gsLst>
            <a:lin ang="0" scaled="1"/>
            <a:tileRect/>
          </a:gradFill>
          <a:ln>
            <a:noFill/>
          </a:ln>
          <a:effectLst>
            <a:outerShdw blurRad="317500" dist="152400" dir="10800000" algn="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AD9BEDD-8DCD-EA68-938B-90E33BBF5E73}"/>
              </a:ext>
            </a:extLst>
          </p:cNvPr>
          <p:cNvGrpSpPr/>
          <p:nvPr/>
        </p:nvGrpSpPr>
        <p:grpSpPr>
          <a:xfrm>
            <a:off x="6667500" y="2191326"/>
            <a:ext cx="4493622" cy="1918554"/>
            <a:chOff x="984069" y="2423555"/>
            <a:chExt cx="4493622" cy="1918554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9263BAC-B351-0ED0-C10F-EA58145EEE7E}"/>
                </a:ext>
              </a:extLst>
            </p:cNvPr>
            <p:cNvSpPr txBox="1"/>
            <p:nvPr/>
          </p:nvSpPr>
          <p:spPr>
            <a:xfrm>
              <a:off x="984069" y="2423555"/>
              <a:ext cx="4493622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400" dirty="0">
                  <a:latin typeface="Montserrat ExtraBold" pitchFamily="2" charset="0"/>
                </a:rPr>
                <a:t>LAST WORD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AF33F787-C02A-2D39-321A-C4BFC7DDAF41}"/>
                </a:ext>
              </a:extLst>
            </p:cNvPr>
            <p:cNvSpPr txBox="1"/>
            <p:nvPr/>
          </p:nvSpPr>
          <p:spPr>
            <a:xfrm>
              <a:off x="1220652" y="3326446"/>
              <a:ext cx="402045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 quis urna.</a:t>
              </a: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DC89B322-24ED-57AC-0B6D-82AC9A2F18BB}"/>
              </a:ext>
            </a:extLst>
          </p:cNvPr>
          <p:cNvSpPr txBox="1"/>
          <p:nvPr/>
        </p:nvSpPr>
        <p:spPr>
          <a:xfrm>
            <a:off x="8950598" y="4243330"/>
            <a:ext cx="19739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latin typeface="Edwardian Script ITC" panose="030303020407070D0804" pitchFamily="66" charset="0"/>
              </a:rPr>
              <a:t>Dr. Saeed Faal</a:t>
            </a:r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AD317DEA-EAF6-CC18-B466-9CB4A4A63BC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10741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accel="50000" decel="50000" fill="hold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5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5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69FA86-05FC-DF89-78D9-E47A272E96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: Shape 1">
            <a:extLst>
              <a:ext uri="{FF2B5EF4-FFF2-40B4-BE49-F238E27FC236}">
                <a16:creationId xmlns:a16="http://schemas.microsoft.com/office/drawing/2014/main" id="{84BD6A4B-E697-0F59-8DDE-9188C5185877}"/>
              </a:ext>
            </a:extLst>
          </p:cNvPr>
          <p:cNvSpPr>
            <a:spLocks/>
          </p:cNvSpPr>
          <p:nvPr/>
        </p:nvSpPr>
        <p:spPr>
          <a:xfrm>
            <a:off x="971969" y="1044785"/>
            <a:ext cx="8266862" cy="4506686"/>
          </a:xfrm>
          <a:custGeom>
            <a:avLst/>
            <a:gdLst>
              <a:gd name="connsiteX0" fmla="*/ 5493600 w 7384670"/>
              <a:gd name="connsiteY0" fmla="*/ 4021001 h 4025758"/>
              <a:gd name="connsiteX1" fmla="*/ 5497269 w 7384670"/>
              <a:gd name="connsiteY1" fmla="*/ 4021137 h 4025758"/>
              <a:gd name="connsiteX2" fmla="*/ 5497133 w 7384670"/>
              <a:gd name="connsiteY2" fmla="*/ 4023991 h 4025758"/>
              <a:gd name="connsiteX3" fmla="*/ 5491561 w 7384670"/>
              <a:gd name="connsiteY3" fmla="*/ 4025486 h 4025758"/>
              <a:gd name="connsiteX4" fmla="*/ 5488300 w 7384670"/>
              <a:gd name="connsiteY4" fmla="*/ 4025758 h 4025758"/>
              <a:gd name="connsiteX5" fmla="*/ 5488029 w 7384670"/>
              <a:gd name="connsiteY5" fmla="*/ 4023583 h 4025758"/>
              <a:gd name="connsiteX6" fmla="*/ 5519826 w 7384670"/>
              <a:gd name="connsiteY6" fmla="*/ 4005103 h 4025758"/>
              <a:gd name="connsiteX7" fmla="*/ 5523767 w 7384670"/>
              <a:gd name="connsiteY7" fmla="*/ 4011625 h 4025758"/>
              <a:gd name="connsiteX8" fmla="*/ 5523631 w 7384670"/>
              <a:gd name="connsiteY8" fmla="*/ 4015566 h 4025758"/>
              <a:gd name="connsiteX9" fmla="*/ 5519283 w 7384670"/>
              <a:gd name="connsiteY9" fmla="*/ 4017740 h 4025758"/>
              <a:gd name="connsiteX10" fmla="*/ 5510994 w 7384670"/>
              <a:gd name="connsiteY10" fmla="*/ 4019098 h 4025758"/>
              <a:gd name="connsiteX11" fmla="*/ 5517652 w 7384670"/>
              <a:gd name="connsiteY11" fmla="*/ 4013528 h 4025758"/>
              <a:gd name="connsiteX12" fmla="*/ 5538035 w 7384670"/>
              <a:gd name="connsiteY12" fmla="*/ 3996542 h 4025758"/>
              <a:gd name="connsiteX13" fmla="*/ 5550536 w 7384670"/>
              <a:gd name="connsiteY13" fmla="*/ 4005646 h 4025758"/>
              <a:gd name="connsiteX14" fmla="*/ 5550808 w 7384670"/>
              <a:gd name="connsiteY14" fmla="*/ 4008092 h 4025758"/>
              <a:gd name="connsiteX15" fmla="*/ 5548906 w 7384670"/>
              <a:gd name="connsiteY15" fmla="*/ 4010538 h 4025758"/>
              <a:gd name="connsiteX16" fmla="*/ 5545101 w 7384670"/>
              <a:gd name="connsiteY16" fmla="*/ 4013392 h 4025758"/>
              <a:gd name="connsiteX17" fmla="*/ 5543334 w 7384670"/>
              <a:gd name="connsiteY17" fmla="*/ 4012440 h 4025758"/>
              <a:gd name="connsiteX18" fmla="*/ 5543334 w 7384670"/>
              <a:gd name="connsiteY18" fmla="*/ 4008228 h 4025758"/>
              <a:gd name="connsiteX19" fmla="*/ 5537899 w 7384670"/>
              <a:gd name="connsiteY19" fmla="*/ 3998988 h 4025758"/>
              <a:gd name="connsiteX20" fmla="*/ 5600678 w 7384670"/>
              <a:gd name="connsiteY20" fmla="*/ 3995318 h 4025758"/>
              <a:gd name="connsiteX21" fmla="*/ 5593205 w 7384670"/>
              <a:gd name="connsiteY21" fmla="*/ 3999803 h 4025758"/>
              <a:gd name="connsiteX22" fmla="*/ 5586138 w 7384670"/>
              <a:gd name="connsiteY22" fmla="*/ 4001297 h 4025758"/>
              <a:gd name="connsiteX23" fmla="*/ 5580295 w 7384670"/>
              <a:gd name="connsiteY23" fmla="*/ 4004559 h 4025758"/>
              <a:gd name="connsiteX24" fmla="*/ 5574180 w 7384670"/>
              <a:gd name="connsiteY24" fmla="*/ 4002113 h 4025758"/>
              <a:gd name="connsiteX25" fmla="*/ 5580839 w 7384670"/>
              <a:gd name="connsiteY25" fmla="*/ 3998852 h 4025758"/>
              <a:gd name="connsiteX26" fmla="*/ 5617392 w 7384670"/>
              <a:gd name="connsiteY26" fmla="*/ 3983225 h 4025758"/>
              <a:gd name="connsiteX27" fmla="*/ 5619159 w 7384670"/>
              <a:gd name="connsiteY27" fmla="*/ 3984720 h 4025758"/>
              <a:gd name="connsiteX28" fmla="*/ 5618887 w 7384670"/>
              <a:gd name="connsiteY28" fmla="*/ 3986758 h 4025758"/>
              <a:gd name="connsiteX29" fmla="*/ 5613588 w 7384670"/>
              <a:gd name="connsiteY29" fmla="*/ 3989204 h 4025758"/>
              <a:gd name="connsiteX30" fmla="*/ 5611142 w 7384670"/>
              <a:gd name="connsiteY30" fmla="*/ 3989204 h 4025758"/>
              <a:gd name="connsiteX31" fmla="*/ 5612364 w 7384670"/>
              <a:gd name="connsiteY31" fmla="*/ 3987166 h 4025758"/>
              <a:gd name="connsiteX32" fmla="*/ 5639678 w 7384670"/>
              <a:gd name="connsiteY32" fmla="*/ 3969908 h 4025758"/>
              <a:gd name="connsiteX33" fmla="*/ 5641036 w 7384670"/>
              <a:gd name="connsiteY33" fmla="*/ 3970316 h 4025758"/>
              <a:gd name="connsiteX34" fmla="*/ 5638047 w 7384670"/>
              <a:gd name="connsiteY34" fmla="*/ 3975208 h 4025758"/>
              <a:gd name="connsiteX35" fmla="*/ 5634650 w 7384670"/>
              <a:gd name="connsiteY35" fmla="*/ 3975887 h 4025758"/>
              <a:gd name="connsiteX36" fmla="*/ 5686830 w 7384670"/>
              <a:gd name="connsiteY36" fmla="*/ 3912564 h 4025758"/>
              <a:gd name="connsiteX37" fmla="*/ 5670795 w 7384670"/>
              <a:gd name="connsiteY37" fmla="*/ 3941644 h 4025758"/>
              <a:gd name="connsiteX38" fmla="*/ 5645385 w 7384670"/>
              <a:gd name="connsiteY38" fmla="*/ 3968006 h 4025758"/>
              <a:gd name="connsiteX39" fmla="*/ 5648238 w 7384670"/>
              <a:gd name="connsiteY39" fmla="*/ 3961347 h 4025758"/>
              <a:gd name="connsiteX40" fmla="*/ 5658158 w 7384670"/>
              <a:gd name="connsiteY40" fmla="*/ 3947215 h 4025758"/>
              <a:gd name="connsiteX41" fmla="*/ 5661419 w 7384670"/>
              <a:gd name="connsiteY41" fmla="*/ 3940557 h 4025758"/>
              <a:gd name="connsiteX42" fmla="*/ 5668078 w 7384670"/>
              <a:gd name="connsiteY42" fmla="*/ 3936344 h 4025758"/>
              <a:gd name="connsiteX43" fmla="*/ 5674328 w 7384670"/>
              <a:gd name="connsiteY43" fmla="*/ 3928735 h 4025758"/>
              <a:gd name="connsiteX44" fmla="*/ 5674736 w 7384670"/>
              <a:gd name="connsiteY44" fmla="*/ 3919766 h 4025758"/>
              <a:gd name="connsiteX45" fmla="*/ 5683840 w 7384670"/>
              <a:gd name="connsiteY45" fmla="*/ 3913516 h 4025758"/>
              <a:gd name="connsiteX46" fmla="*/ 5438022 w 7384670"/>
              <a:gd name="connsiteY46" fmla="*/ 3742843 h 4025758"/>
              <a:gd name="connsiteX47" fmla="*/ 5446040 w 7384670"/>
              <a:gd name="connsiteY47" fmla="*/ 3752898 h 4025758"/>
              <a:gd name="connsiteX48" fmla="*/ 5448894 w 7384670"/>
              <a:gd name="connsiteY48" fmla="*/ 3755208 h 4025758"/>
              <a:gd name="connsiteX49" fmla="*/ 5459085 w 7384670"/>
              <a:gd name="connsiteY49" fmla="*/ 3756295 h 4025758"/>
              <a:gd name="connsiteX50" fmla="*/ 5454465 w 7384670"/>
              <a:gd name="connsiteY50" fmla="*/ 3759964 h 4025758"/>
              <a:gd name="connsiteX51" fmla="*/ 5445225 w 7384670"/>
              <a:gd name="connsiteY51" fmla="*/ 3757247 h 4025758"/>
              <a:gd name="connsiteX52" fmla="*/ 5440197 w 7384670"/>
              <a:gd name="connsiteY52" fmla="*/ 3752354 h 4025758"/>
              <a:gd name="connsiteX53" fmla="*/ 5442236 w 7384670"/>
              <a:gd name="connsiteY53" fmla="*/ 3721101 h 4025758"/>
              <a:gd name="connsiteX54" fmla="*/ 5448350 w 7384670"/>
              <a:gd name="connsiteY54" fmla="*/ 3726128 h 4025758"/>
              <a:gd name="connsiteX55" fmla="*/ 5453106 w 7384670"/>
              <a:gd name="connsiteY55" fmla="*/ 3742299 h 4025758"/>
              <a:gd name="connsiteX56" fmla="*/ 5452970 w 7384670"/>
              <a:gd name="connsiteY56" fmla="*/ 3750588 h 4025758"/>
              <a:gd name="connsiteX57" fmla="*/ 5446583 w 7384670"/>
              <a:gd name="connsiteY57" fmla="*/ 3736592 h 4025758"/>
              <a:gd name="connsiteX58" fmla="*/ 3495668 w 7384670"/>
              <a:gd name="connsiteY58" fmla="*/ 3650440 h 4025758"/>
              <a:gd name="connsiteX59" fmla="*/ 3500151 w 7384670"/>
              <a:gd name="connsiteY59" fmla="*/ 3706833 h 4025758"/>
              <a:gd name="connsiteX60" fmla="*/ 3519176 w 7384670"/>
              <a:gd name="connsiteY60" fmla="*/ 3778173 h 4025758"/>
              <a:gd name="connsiteX61" fmla="*/ 3523252 w 7384670"/>
              <a:gd name="connsiteY61" fmla="*/ 3798149 h 4025758"/>
              <a:gd name="connsiteX62" fmla="*/ 3521486 w 7384670"/>
              <a:gd name="connsiteY62" fmla="*/ 3804671 h 4025758"/>
              <a:gd name="connsiteX63" fmla="*/ 3510887 w 7384670"/>
              <a:gd name="connsiteY63" fmla="*/ 3773961 h 4025758"/>
              <a:gd name="connsiteX64" fmla="*/ 3493629 w 7384670"/>
              <a:gd name="connsiteY64" fmla="*/ 3704115 h 4025758"/>
              <a:gd name="connsiteX65" fmla="*/ 3492950 w 7384670"/>
              <a:gd name="connsiteY65" fmla="*/ 3664165 h 4025758"/>
              <a:gd name="connsiteX66" fmla="*/ 3537249 w 7384670"/>
              <a:gd name="connsiteY66" fmla="*/ 3560756 h 4025758"/>
              <a:gd name="connsiteX67" fmla="*/ 3512925 w 7384670"/>
              <a:gd name="connsiteY67" fmla="*/ 3601114 h 4025758"/>
              <a:gd name="connsiteX68" fmla="*/ 3499880 w 7384670"/>
              <a:gd name="connsiteY68" fmla="*/ 3635629 h 4025758"/>
              <a:gd name="connsiteX69" fmla="*/ 3495939 w 7384670"/>
              <a:gd name="connsiteY69" fmla="*/ 3643918 h 4025758"/>
              <a:gd name="connsiteX70" fmla="*/ 3497026 w 7384670"/>
              <a:gd name="connsiteY70" fmla="*/ 3631689 h 4025758"/>
              <a:gd name="connsiteX71" fmla="*/ 3507354 w 7384670"/>
              <a:gd name="connsiteY71" fmla="*/ 3603695 h 4025758"/>
              <a:gd name="connsiteX72" fmla="*/ 3528416 w 7384670"/>
              <a:gd name="connsiteY72" fmla="*/ 3566871 h 4025758"/>
              <a:gd name="connsiteX73" fmla="*/ 5663730 w 7384670"/>
              <a:gd name="connsiteY73" fmla="*/ 3556543 h 4025758"/>
              <a:gd name="connsiteX74" fmla="*/ 5669029 w 7384670"/>
              <a:gd name="connsiteY74" fmla="*/ 3564560 h 4025758"/>
              <a:gd name="connsiteX75" fmla="*/ 5674192 w 7384670"/>
              <a:gd name="connsiteY75" fmla="*/ 3581274 h 4025758"/>
              <a:gd name="connsiteX76" fmla="*/ 5695799 w 7384670"/>
              <a:gd name="connsiteY76" fmla="*/ 3638618 h 4025758"/>
              <a:gd name="connsiteX77" fmla="*/ 5697837 w 7384670"/>
              <a:gd name="connsiteY77" fmla="*/ 3649217 h 4025758"/>
              <a:gd name="connsiteX78" fmla="*/ 5686014 w 7384670"/>
              <a:gd name="connsiteY78" fmla="*/ 3624758 h 4025758"/>
              <a:gd name="connsiteX79" fmla="*/ 5671475 w 7384670"/>
              <a:gd name="connsiteY79" fmla="*/ 3586302 h 4025758"/>
              <a:gd name="connsiteX80" fmla="*/ 3563339 w 7384670"/>
              <a:gd name="connsiteY80" fmla="*/ 3515913 h 4025758"/>
              <a:gd name="connsiteX81" fmla="*/ 3565649 w 7384670"/>
              <a:gd name="connsiteY81" fmla="*/ 3522300 h 4025758"/>
              <a:gd name="connsiteX82" fmla="*/ 3555185 w 7384670"/>
              <a:gd name="connsiteY82" fmla="*/ 3532763 h 4025758"/>
              <a:gd name="connsiteX83" fmla="*/ 3543228 w 7384670"/>
              <a:gd name="connsiteY83" fmla="*/ 3549206 h 4025758"/>
              <a:gd name="connsiteX84" fmla="*/ 3540510 w 7384670"/>
              <a:gd name="connsiteY84" fmla="*/ 3549613 h 4025758"/>
              <a:gd name="connsiteX85" fmla="*/ 3546760 w 7384670"/>
              <a:gd name="connsiteY85" fmla="*/ 3537791 h 4025758"/>
              <a:gd name="connsiteX86" fmla="*/ 3547848 w 7384670"/>
              <a:gd name="connsiteY86" fmla="*/ 3533035 h 4025758"/>
              <a:gd name="connsiteX87" fmla="*/ 3558039 w 7384670"/>
              <a:gd name="connsiteY87" fmla="*/ 3518087 h 4025758"/>
              <a:gd name="connsiteX88" fmla="*/ 3621498 w 7384670"/>
              <a:gd name="connsiteY88" fmla="*/ 3479903 h 4025758"/>
              <a:gd name="connsiteX89" fmla="*/ 3620275 w 7384670"/>
              <a:gd name="connsiteY89" fmla="*/ 3486290 h 4025758"/>
              <a:gd name="connsiteX90" fmla="*/ 3603560 w 7384670"/>
              <a:gd name="connsiteY90" fmla="*/ 3495258 h 4025758"/>
              <a:gd name="connsiteX91" fmla="*/ 3575297 w 7384670"/>
              <a:gd name="connsiteY91" fmla="*/ 3513059 h 4025758"/>
              <a:gd name="connsiteX92" fmla="*/ 3570540 w 7384670"/>
              <a:gd name="connsiteY92" fmla="*/ 3513604 h 4025758"/>
              <a:gd name="connsiteX93" fmla="*/ 3576383 w 7384670"/>
              <a:gd name="connsiteY93" fmla="*/ 3505858 h 4025758"/>
              <a:gd name="connsiteX94" fmla="*/ 3585895 w 7384670"/>
              <a:gd name="connsiteY94" fmla="*/ 3501917 h 4025758"/>
              <a:gd name="connsiteX95" fmla="*/ 3606686 w 7384670"/>
              <a:gd name="connsiteY95" fmla="*/ 3486970 h 4025758"/>
              <a:gd name="connsiteX96" fmla="*/ 3615111 w 7384670"/>
              <a:gd name="connsiteY96" fmla="*/ 3485882 h 4025758"/>
              <a:gd name="connsiteX97" fmla="*/ 3619596 w 7384670"/>
              <a:gd name="connsiteY97" fmla="*/ 3480719 h 4025758"/>
              <a:gd name="connsiteX98" fmla="*/ 3823153 w 7384670"/>
              <a:gd name="connsiteY98" fmla="*/ 3340484 h 4025758"/>
              <a:gd name="connsiteX99" fmla="*/ 3830626 w 7384670"/>
              <a:gd name="connsiteY99" fmla="*/ 3340756 h 4025758"/>
              <a:gd name="connsiteX100" fmla="*/ 3818125 w 7384670"/>
              <a:gd name="connsiteY100" fmla="*/ 3353393 h 4025758"/>
              <a:gd name="connsiteX101" fmla="*/ 3795840 w 7384670"/>
              <a:gd name="connsiteY101" fmla="*/ 3369021 h 4025758"/>
              <a:gd name="connsiteX102" fmla="*/ 3789453 w 7384670"/>
              <a:gd name="connsiteY102" fmla="*/ 3370379 h 4025758"/>
              <a:gd name="connsiteX103" fmla="*/ 3817310 w 7384670"/>
              <a:gd name="connsiteY103" fmla="*/ 3347958 h 4025758"/>
              <a:gd name="connsiteX104" fmla="*/ 4194258 w 7384670"/>
              <a:gd name="connsiteY104" fmla="*/ 3296321 h 4025758"/>
              <a:gd name="connsiteX105" fmla="*/ 4200644 w 7384670"/>
              <a:gd name="connsiteY105" fmla="*/ 3296729 h 4025758"/>
              <a:gd name="connsiteX106" fmla="*/ 4210700 w 7384670"/>
              <a:gd name="connsiteY106" fmla="*/ 3303115 h 4025758"/>
              <a:gd name="connsiteX107" fmla="*/ 4214369 w 7384670"/>
              <a:gd name="connsiteY107" fmla="*/ 3304882 h 4025758"/>
              <a:gd name="connsiteX108" fmla="*/ 4216135 w 7384670"/>
              <a:gd name="connsiteY108" fmla="*/ 3307464 h 4025758"/>
              <a:gd name="connsiteX109" fmla="*/ 4215184 w 7384670"/>
              <a:gd name="connsiteY109" fmla="*/ 3311540 h 4025758"/>
              <a:gd name="connsiteX110" fmla="*/ 4211107 w 7384670"/>
              <a:gd name="connsiteY110" fmla="*/ 3317248 h 4025758"/>
              <a:gd name="connsiteX111" fmla="*/ 4206352 w 7384670"/>
              <a:gd name="connsiteY111" fmla="*/ 3319286 h 4025758"/>
              <a:gd name="connsiteX112" fmla="*/ 4185154 w 7384670"/>
              <a:gd name="connsiteY112" fmla="*/ 3306649 h 4025758"/>
              <a:gd name="connsiteX113" fmla="*/ 4183794 w 7384670"/>
              <a:gd name="connsiteY113" fmla="*/ 3301214 h 4025758"/>
              <a:gd name="connsiteX114" fmla="*/ 5113663 w 7384670"/>
              <a:gd name="connsiteY114" fmla="*/ 3283276 h 4025758"/>
              <a:gd name="connsiteX115" fmla="*/ 5091921 w 7384670"/>
              <a:gd name="connsiteY115" fmla="*/ 3296457 h 4025758"/>
              <a:gd name="connsiteX116" fmla="*/ 5079012 w 7384670"/>
              <a:gd name="connsiteY116" fmla="*/ 3301757 h 4025758"/>
              <a:gd name="connsiteX117" fmla="*/ 5065152 w 7384670"/>
              <a:gd name="connsiteY117" fmla="*/ 3297951 h 4025758"/>
              <a:gd name="connsiteX118" fmla="*/ 5073712 w 7384670"/>
              <a:gd name="connsiteY118" fmla="*/ 3297272 h 4025758"/>
              <a:gd name="connsiteX119" fmla="*/ 5079963 w 7384670"/>
              <a:gd name="connsiteY119" fmla="*/ 3298767 h 4025758"/>
              <a:gd name="connsiteX120" fmla="*/ 5095726 w 7384670"/>
              <a:gd name="connsiteY120" fmla="*/ 3291157 h 4025758"/>
              <a:gd name="connsiteX121" fmla="*/ 5104015 w 7384670"/>
              <a:gd name="connsiteY121" fmla="*/ 3285450 h 4025758"/>
              <a:gd name="connsiteX122" fmla="*/ 4584794 w 7384670"/>
              <a:gd name="connsiteY122" fmla="*/ 3280151 h 4025758"/>
              <a:gd name="connsiteX123" fmla="*/ 4582620 w 7384670"/>
              <a:gd name="connsiteY123" fmla="*/ 3286130 h 4025758"/>
              <a:gd name="connsiteX124" fmla="*/ 4575690 w 7384670"/>
              <a:gd name="connsiteY124" fmla="*/ 3293739 h 4025758"/>
              <a:gd name="connsiteX125" fmla="*/ 4575962 w 7384670"/>
              <a:gd name="connsiteY125" fmla="*/ 3290886 h 4025758"/>
              <a:gd name="connsiteX126" fmla="*/ 4581125 w 7384670"/>
              <a:gd name="connsiteY126" fmla="*/ 3283141 h 4025758"/>
              <a:gd name="connsiteX127" fmla="*/ 4585473 w 7384670"/>
              <a:gd name="connsiteY127" fmla="*/ 3235580 h 4025758"/>
              <a:gd name="connsiteX128" fmla="*/ 4590773 w 7384670"/>
              <a:gd name="connsiteY128" fmla="*/ 3243869 h 4025758"/>
              <a:gd name="connsiteX129" fmla="*/ 4592540 w 7384670"/>
              <a:gd name="connsiteY129" fmla="*/ 3253654 h 4025758"/>
              <a:gd name="connsiteX130" fmla="*/ 4590501 w 7384670"/>
              <a:gd name="connsiteY130" fmla="*/ 3272270 h 4025758"/>
              <a:gd name="connsiteX131" fmla="*/ 4586969 w 7384670"/>
              <a:gd name="connsiteY131" fmla="*/ 3276890 h 4025758"/>
              <a:gd name="connsiteX132" fmla="*/ 4590501 w 7384670"/>
              <a:gd name="connsiteY132" fmla="*/ 3254469 h 4025758"/>
              <a:gd name="connsiteX133" fmla="*/ 4544843 w 7384670"/>
              <a:gd name="connsiteY133" fmla="*/ 3219138 h 4025758"/>
              <a:gd name="connsiteX134" fmla="*/ 4541446 w 7384670"/>
              <a:gd name="connsiteY134" fmla="*/ 3225389 h 4025758"/>
              <a:gd name="connsiteX135" fmla="*/ 4539816 w 7384670"/>
              <a:gd name="connsiteY135" fmla="*/ 3231640 h 4025758"/>
              <a:gd name="connsiteX136" fmla="*/ 4540224 w 7384670"/>
              <a:gd name="connsiteY136" fmla="*/ 3238434 h 4025758"/>
              <a:gd name="connsiteX137" fmla="*/ 4533973 w 7384670"/>
              <a:gd name="connsiteY137" fmla="*/ 3235037 h 4025758"/>
              <a:gd name="connsiteX138" fmla="*/ 4524733 w 7384670"/>
              <a:gd name="connsiteY138" fmla="*/ 3234765 h 4025758"/>
              <a:gd name="connsiteX139" fmla="*/ 4528809 w 7384670"/>
              <a:gd name="connsiteY139" fmla="*/ 3232455 h 4025758"/>
              <a:gd name="connsiteX140" fmla="*/ 4531663 w 7384670"/>
              <a:gd name="connsiteY140" fmla="*/ 3230145 h 4025758"/>
              <a:gd name="connsiteX141" fmla="*/ 4533157 w 7384670"/>
              <a:gd name="connsiteY141" fmla="*/ 3227699 h 4025758"/>
              <a:gd name="connsiteX142" fmla="*/ 4603954 w 7384670"/>
              <a:gd name="connsiteY142" fmla="*/ 3205006 h 4025758"/>
              <a:gd name="connsiteX143" fmla="*/ 4622977 w 7384670"/>
              <a:gd name="connsiteY143" fmla="*/ 3210170 h 4025758"/>
              <a:gd name="connsiteX144" fmla="*/ 4625016 w 7384670"/>
              <a:gd name="connsiteY144" fmla="*/ 3212208 h 4025758"/>
              <a:gd name="connsiteX145" fmla="*/ 4623386 w 7384670"/>
              <a:gd name="connsiteY145" fmla="*/ 3213839 h 4025758"/>
              <a:gd name="connsiteX146" fmla="*/ 4612107 w 7384670"/>
              <a:gd name="connsiteY146" fmla="*/ 3210713 h 4025758"/>
              <a:gd name="connsiteX147" fmla="*/ 4605176 w 7384670"/>
              <a:gd name="connsiteY147" fmla="*/ 3207860 h 4025758"/>
              <a:gd name="connsiteX148" fmla="*/ 4682360 w 7384670"/>
              <a:gd name="connsiteY148" fmla="*/ 3203648 h 4025758"/>
              <a:gd name="connsiteX149" fmla="*/ 4687252 w 7384670"/>
              <a:gd name="connsiteY149" fmla="*/ 3206909 h 4025758"/>
              <a:gd name="connsiteX150" fmla="*/ 4675974 w 7384670"/>
              <a:gd name="connsiteY150" fmla="*/ 3210034 h 4025758"/>
              <a:gd name="connsiteX151" fmla="*/ 4659259 w 7384670"/>
              <a:gd name="connsiteY151" fmla="*/ 3209762 h 4025758"/>
              <a:gd name="connsiteX152" fmla="*/ 4655862 w 7384670"/>
              <a:gd name="connsiteY152" fmla="*/ 3208676 h 4025758"/>
              <a:gd name="connsiteX153" fmla="*/ 4662521 w 7384670"/>
              <a:gd name="connsiteY153" fmla="*/ 3206501 h 4025758"/>
              <a:gd name="connsiteX154" fmla="*/ 3965418 w 7384670"/>
              <a:gd name="connsiteY154" fmla="*/ 3174181 h 4025758"/>
              <a:gd name="connsiteX155" fmla="*/ 3961349 w 7384670"/>
              <a:gd name="connsiteY155" fmla="*/ 3187884 h 4025758"/>
              <a:gd name="connsiteX156" fmla="*/ 3960805 w 7384670"/>
              <a:gd name="connsiteY156" fmla="*/ 3193184 h 4025758"/>
              <a:gd name="connsiteX157" fmla="*/ 3960817 w 7384670"/>
              <a:gd name="connsiteY157" fmla="*/ 3193213 h 4025758"/>
              <a:gd name="connsiteX158" fmla="*/ 3961349 w 7384670"/>
              <a:gd name="connsiteY158" fmla="*/ 3188020 h 4025758"/>
              <a:gd name="connsiteX159" fmla="*/ 3965425 w 7384670"/>
              <a:gd name="connsiteY159" fmla="*/ 3174296 h 4025758"/>
              <a:gd name="connsiteX160" fmla="*/ 5432180 w 7384670"/>
              <a:gd name="connsiteY160" fmla="*/ 3160762 h 4025758"/>
              <a:gd name="connsiteX161" fmla="*/ 5432315 w 7384670"/>
              <a:gd name="connsiteY161" fmla="*/ 3165598 h 4025758"/>
              <a:gd name="connsiteX162" fmla="*/ 5435713 w 7384670"/>
              <a:gd name="connsiteY162" fmla="*/ 3173208 h 4025758"/>
              <a:gd name="connsiteX163" fmla="*/ 5436528 w 7384670"/>
              <a:gd name="connsiteY163" fmla="*/ 3181905 h 4025758"/>
              <a:gd name="connsiteX164" fmla="*/ 5438022 w 7384670"/>
              <a:gd name="connsiteY164" fmla="*/ 3186117 h 4025758"/>
              <a:gd name="connsiteX165" fmla="*/ 5442100 w 7384670"/>
              <a:gd name="connsiteY165" fmla="*/ 3188699 h 4025758"/>
              <a:gd name="connsiteX166" fmla="*/ 5443309 w 7384670"/>
              <a:gd name="connsiteY166" fmla="*/ 3188828 h 4025758"/>
              <a:gd name="connsiteX167" fmla="*/ 5439246 w 7384670"/>
              <a:gd name="connsiteY167" fmla="*/ 3186254 h 4025758"/>
              <a:gd name="connsiteX168" fmla="*/ 5437751 w 7384670"/>
              <a:gd name="connsiteY168" fmla="*/ 3182042 h 4025758"/>
              <a:gd name="connsiteX169" fmla="*/ 5436936 w 7384670"/>
              <a:gd name="connsiteY169" fmla="*/ 3173345 h 4025758"/>
              <a:gd name="connsiteX170" fmla="*/ 5433539 w 7384670"/>
              <a:gd name="connsiteY170" fmla="*/ 3165735 h 4025758"/>
              <a:gd name="connsiteX171" fmla="*/ 5433403 w 7384670"/>
              <a:gd name="connsiteY171" fmla="*/ 3160843 h 4025758"/>
              <a:gd name="connsiteX172" fmla="*/ 5472402 w 7384670"/>
              <a:gd name="connsiteY172" fmla="*/ 3123339 h 4025758"/>
              <a:gd name="connsiteX173" fmla="*/ 5472064 w 7384670"/>
              <a:gd name="connsiteY173" fmla="*/ 3123441 h 4025758"/>
              <a:gd name="connsiteX174" fmla="*/ 5478245 w 7384670"/>
              <a:gd name="connsiteY174" fmla="*/ 3125105 h 4025758"/>
              <a:gd name="connsiteX175" fmla="*/ 5504743 w 7384670"/>
              <a:gd name="connsiteY175" fmla="*/ 3134888 h 4025758"/>
              <a:gd name="connsiteX176" fmla="*/ 5505741 w 7384670"/>
              <a:gd name="connsiteY176" fmla="*/ 3134942 h 4025758"/>
              <a:gd name="connsiteX177" fmla="*/ 5479468 w 7384670"/>
              <a:gd name="connsiteY177" fmla="*/ 3125241 h 4025758"/>
              <a:gd name="connsiteX178" fmla="*/ 3986606 w 7384670"/>
              <a:gd name="connsiteY178" fmla="*/ 3104096 h 4025758"/>
              <a:gd name="connsiteX179" fmla="*/ 3984177 w 7384670"/>
              <a:gd name="connsiteY179" fmla="*/ 3111925 h 4025758"/>
              <a:gd name="connsiteX180" fmla="*/ 3982819 w 7384670"/>
              <a:gd name="connsiteY180" fmla="*/ 3122387 h 4025758"/>
              <a:gd name="connsiteX181" fmla="*/ 3976976 w 7384670"/>
              <a:gd name="connsiteY181" fmla="*/ 3138558 h 4025758"/>
              <a:gd name="connsiteX182" fmla="*/ 3971812 w 7384670"/>
              <a:gd name="connsiteY182" fmla="*/ 3146439 h 4025758"/>
              <a:gd name="connsiteX183" fmla="*/ 3964746 w 7384670"/>
              <a:gd name="connsiteY183" fmla="*/ 3161658 h 4025758"/>
              <a:gd name="connsiteX184" fmla="*/ 3964752 w 7384670"/>
              <a:gd name="connsiteY184" fmla="*/ 3161780 h 4025758"/>
              <a:gd name="connsiteX185" fmla="*/ 3971812 w 7384670"/>
              <a:gd name="connsiteY185" fmla="*/ 3146575 h 4025758"/>
              <a:gd name="connsiteX186" fmla="*/ 3976976 w 7384670"/>
              <a:gd name="connsiteY186" fmla="*/ 3138694 h 4025758"/>
              <a:gd name="connsiteX187" fmla="*/ 3982819 w 7384670"/>
              <a:gd name="connsiteY187" fmla="*/ 3122523 h 4025758"/>
              <a:gd name="connsiteX188" fmla="*/ 3984178 w 7384670"/>
              <a:gd name="connsiteY188" fmla="*/ 3112060 h 4025758"/>
              <a:gd name="connsiteX189" fmla="*/ 3986624 w 7384670"/>
              <a:gd name="connsiteY189" fmla="*/ 3104179 h 4025758"/>
              <a:gd name="connsiteX190" fmla="*/ 5538171 w 7384670"/>
              <a:gd name="connsiteY190" fmla="*/ 3100510 h 4025758"/>
              <a:gd name="connsiteX191" fmla="*/ 5532463 w 7384670"/>
              <a:gd name="connsiteY191" fmla="*/ 3136655 h 4025758"/>
              <a:gd name="connsiteX192" fmla="*/ 5530017 w 7384670"/>
              <a:gd name="connsiteY192" fmla="*/ 3123882 h 4025758"/>
              <a:gd name="connsiteX193" fmla="*/ 5529745 w 7384670"/>
              <a:gd name="connsiteY193" fmla="*/ 3111517 h 4025758"/>
              <a:gd name="connsiteX194" fmla="*/ 5534094 w 7384670"/>
              <a:gd name="connsiteY194" fmla="*/ 3104179 h 4025758"/>
              <a:gd name="connsiteX195" fmla="*/ 5079299 w 7384670"/>
              <a:gd name="connsiteY195" fmla="*/ 3096435 h 4025758"/>
              <a:gd name="connsiteX196" fmla="*/ 5038110 w 7384670"/>
              <a:gd name="connsiteY196" fmla="*/ 3096570 h 4025758"/>
              <a:gd name="connsiteX197" fmla="*/ 4996801 w 7384670"/>
              <a:gd name="connsiteY197" fmla="*/ 3096570 h 4025758"/>
              <a:gd name="connsiteX198" fmla="*/ 4955491 w 7384670"/>
              <a:gd name="connsiteY198" fmla="*/ 3096570 h 4025758"/>
              <a:gd name="connsiteX199" fmla="*/ 4914182 w 7384670"/>
              <a:gd name="connsiteY199" fmla="*/ 3096570 h 4025758"/>
              <a:gd name="connsiteX200" fmla="*/ 4872873 w 7384670"/>
              <a:gd name="connsiteY200" fmla="*/ 3096570 h 4025758"/>
              <a:gd name="connsiteX201" fmla="*/ 4831564 w 7384670"/>
              <a:gd name="connsiteY201" fmla="*/ 3096570 h 4025758"/>
              <a:gd name="connsiteX202" fmla="*/ 4790254 w 7384670"/>
              <a:gd name="connsiteY202" fmla="*/ 3096570 h 4025758"/>
              <a:gd name="connsiteX203" fmla="*/ 4748945 w 7384670"/>
              <a:gd name="connsiteY203" fmla="*/ 3096570 h 4025758"/>
              <a:gd name="connsiteX204" fmla="*/ 4748923 w 7384670"/>
              <a:gd name="connsiteY204" fmla="*/ 3096704 h 4025758"/>
              <a:gd name="connsiteX205" fmla="*/ 4789031 w 7384670"/>
              <a:gd name="connsiteY205" fmla="*/ 3096704 h 4025758"/>
              <a:gd name="connsiteX206" fmla="*/ 4830341 w 7384670"/>
              <a:gd name="connsiteY206" fmla="*/ 3096704 h 4025758"/>
              <a:gd name="connsiteX207" fmla="*/ 4871650 w 7384670"/>
              <a:gd name="connsiteY207" fmla="*/ 3096704 h 4025758"/>
              <a:gd name="connsiteX208" fmla="*/ 4912959 w 7384670"/>
              <a:gd name="connsiteY208" fmla="*/ 3096704 h 4025758"/>
              <a:gd name="connsiteX209" fmla="*/ 4954268 w 7384670"/>
              <a:gd name="connsiteY209" fmla="*/ 3096704 h 4025758"/>
              <a:gd name="connsiteX210" fmla="*/ 4995578 w 7384670"/>
              <a:gd name="connsiteY210" fmla="*/ 3096704 h 4025758"/>
              <a:gd name="connsiteX211" fmla="*/ 5036887 w 7384670"/>
              <a:gd name="connsiteY211" fmla="*/ 3096704 h 4025758"/>
              <a:gd name="connsiteX212" fmla="*/ 5078196 w 7384670"/>
              <a:gd name="connsiteY212" fmla="*/ 3096569 h 4025758"/>
              <a:gd name="connsiteX213" fmla="*/ 5083496 w 7384670"/>
              <a:gd name="connsiteY213" fmla="*/ 3108255 h 4025758"/>
              <a:gd name="connsiteX214" fmla="*/ 5093688 w 7384670"/>
              <a:gd name="connsiteY214" fmla="*/ 3132442 h 4025758"/>
              <a:gd name="connsiteX215" fmla="*/ 5094095 w 7384670"/>
              <a:gd name="connsiteY215" fmla="*/ 3138150 h 4025758"/>
              <a:gd name="connsiteX216" fmla="*/ 5095314 w 7384670"/>
              <a:gd name="connsiteY216" fmla="*/ 3138233 h 4025758"/>
              <a:gd name="connsiteX217" fmla="*/ 5094910 w 7384670"/>
              <a:gd name="connsiteY217" fmla="*/ 3132579 h 4025758"/>
              <a:gd name="connsiteX218" fmla="*/ 5084719 w 7384670"/>
              <a:gd name="connsiteY218" fmla="*/ 3108392 h 4025758"/>
              <a:gd name="connsiteX219" fmla="*/ 5079420 w 7384670"/>
              <a:gd name="connsiteY219" fmla="*/ 3096705 h 4025758"/>
              <a:gd name="connsiteX220" fmla="*/ 3988904 w 7384670"/>
              <a:gd name="connsiteY220" fmla="*/ 3089411 h 4025758"/>
              <a:gd name="connsiteX221" fmla="*/ 3984857 w 7384670"/>
              <a:gd name="connsiteY221" fmla="*/ 3095482 h 4025758"/>
              <a:gd name="connsiteX222" fmla="*/ 3984878 w 7384670"/>
              <a:gd name="connsiteY222" fmla="*/ 3095587 h 4025758"/>
              <a:gd name="connsiteX223" fmla="*/ 3988934 w 7384670"/>
              <a:gd name="connsiteY223" fmla="*/ 3089503 h 4025758"/>
              <a:gd name="connsiteX224" fmla="*/ 4233729 w 7384670"/>
              <a:gd name="connsiteY224" fmla="*/ 3055645 h 4025758"/>
              <a:gd name="connsiteX225" fmla="*/ 4232985 w 7384670"/>
              <a:gd name="connsiteY225" fmla="*/ 3055804 h 4025758"/>
              <a:gd name="connsiteX226" fmla="*/ 4231354 w 7384670"/>
              <a:gd name="connsiteY226" fmla="*/ 3064636 h 4025758"/>
              <a:gd name="connsiteX227" fmla="*/ 4235703 w 7384670"/>
              <a:gd name="connsiteY227" fmla="*/ 3080670 h 4025758"/>
              <a:gd name="connsiteX228" fmla="*/ 4233800 w 7384670"/>
              <a:gd name="connsiteY228" fmla="*/ 3087328 h 4025758"/>
              <a:gd name="connsiteX229" fmla="*/ 4228501 w 7384670"/>
              <a:gd name="connsiteY229" fmla="*/ 3092628 h 4025758"/>
              <a:gd name="connsiteX230" fmla="*/ 4227957 w 7384670"/>
              <a:gd name="connsiteY230" fmla="*/ 3096705 h 4025758"/>
              <a:gd name="connsiteX231" fmla="*/ 4258532 w 7384670"/>
              <a:gd name="connsiteY231" fmla="*/ 3096841 h 4025758"/>
              <a:gd name="connsiteX232" fmla="*/ 4289242 w 7384670"/>
              <a:gd name="connsiteY232" fmla="*/ 3096841 h 4025758"/>
              <a:gd name="connsiteX233" fmla="*/ 4319952 w 7384670"/>
              <a:gd name="connsiteY233" fmla="*/ 3096841 h 4025758"/>
              <a:gd name="connsiteX234" fmla="*/ 4350663 w 7384670"/>
              <a:gd name="connsiteY234" fmla="*/ 3096841 h 4025758"/>
              <a:gd name="connsiteX235" fmla="*/ 4381373 w 7384670"/>
              <a:gd name="connsiteY235" fmla="*/ 3096841 h 4025758"/>
              <a:gd name="connsiteX236" fmla="*/ 4412083 w 7384670"/>
              <a:gd name="connsiteY236" fmla="*/ 3096841 h 4025758"/>
              <a:gd name="connsiteX237" fmla="*/ 4442793 w 7384670"/>
              <a:gd name="connsiteY237" fmla="*/ 3096841 h 4025758"/>
              <a:gd name="connsiteX238" fmla="*/ 4473503 w 7384670"/>
              <a:gd name="connsiteY238" fmla="*/ 3096841 h 4025758"/>
              <a:gd name="connsiteX239" fmla="*/ 4469699 w 7384670"/>
              <a:gd name="connsiteY239" fmla="*/ 3113962 h 4025758"/>
              <a:gd name="connsiteX240" fmla="*/ 4460730 w 7384670"/>
              <a:gd name="connsiteY240" fmla="*/ 3136927 h 4025758"/>
              <a:gd name="connsiteX241" fmla="*/ 4460323 w 7384670"/>
              <a:gd name="connsiteY241" fmla="*/ 3142906 h 4025758"/>
              <a:gd name="connsiteX242" fmla="*/ 4462633 w 7384670"/>
              <a:gd name="connsiteY242" fmla="*/ 3150380 h 4025758"/>
              <a:gd name="connsiteX243" fmla="*/ 4462633 w 7384670"/>
              <a:gd name="connsiteY243" fmla="*/ 3154592 h 4025758"/>
              <a:gd name="connsiteX244" fmla="*/ 4466030 w 7384670"/>
              <a:gd name="connsiteY244" fmla="*/ 3160843 h 4025758"/>
              <a:gd name="connsiteX245" fmla="*/ 4473367 w 7384670"/>
              <a:gd name="connsiteY245" fmla="*/ 3167094 h 4025758"/>
              <a:gd name="connsiteX246" fmla="*/ 4479890 w 7384670"/>
              <a:gd name="connsiteY246" fmla="*/ 3176470 h 4025758"/>
              <a:gd name="connsiteX247" fmla="*/ 4485597 w 7384670"/>
              <a:gd name="connsiteY247" fmla="*/ 3193320 h 4025758"/>
              <a:gd name="connsiteX248" fmla="*/ 4487092 w 7384670"/>
              <a:gd name="connsiteY248" fmla="*/ 3201066 h 4025758"/>
              <a:gd name="connsiteX249" fmla="*/ 4491848 w 7384670"/>
              <a:gd name="connsiteY249" fmla="*/ 3211800 h 4025758"/>
              <a:gd name="connsiteX250" fmla="*/ 4494294 w 7384670"/>
              <a:gd name="connsiteY250" fmla="*/ 3213839 h 4025758"/>
              <a:gd name="connsiteX251" fmla="*/ 4497827 w 7384670"/>
              <a:gd name="connsiteY251" fmla="*/ 3215062 h 4025758"/>
              <a:gd name="connsiteX252" fmla="*/ 4501229 w 7384670"/>
              <a:gd name="connsiteY252" fmla="*/ 3215531 h 4025758"/>
              <a:gd name="connsiteX253" fmla="*/ 4498642 w 7384670"/>
              <a:gd name="connsiteY253" fmla="*/ 3214519 h 4025758"/>
              <a:gd name="connsiteX254" fmla="*/ 4495109 w 7384670"/>
              <a:gd name="connsiteY254" fmla="*/ 3213295 h 4025758"/>
              <a:gd name="connsiteX255" fmla="*/ 4492663 w 7384670"/>
              <a:gd name="connsiteY255" fmla="*/ 3211258 h 4025758"/>
              <a:gd name="connsiteX256" fmla="*/ 4487907 w 7384670"/>
              <a:gd name="connsiteY256" fmla="*/ 3200522 h 4025758"/>
              <a:gd name="connsiteX257" fmla="*/ 4486412 w 7384670"/>
              <a:gd name="connsiteY257" fmla="*/ 3192776 h 4025758"/>
              <a:gd name="connsiteX258" fmla="*/ 4480705 w 7384670"/>
              <a:gd name="connsiteY258" fmla="*/ 3175927 h 4025758"/>
              <a:gd name="connsiteX259" fmla="*/ 4474182 w 7384670"/>
              <a:gd name="connsiteY259" fmla="*/ 3166550 h 4025758"/>
              <a:gd name="connsiteX260" fmla="*/ 4466845 w 7384670"/>
              <a:gd name="connsiteY260" fmla="*/ 3160300 h 4025758"/>
              <a:gd name="connsiteX261" fmla="*/ 4463447 w 7384670"/>
              <a:gd name="connsiteY261" fmla="*/ 3154049 h 4025758"/>
              <a:gd name="connsiteX262" fmla="*/ 4463447 w 7384670"/>
              <a:gd name="connsiteY262" fmla="*/ 3149837 h 4025758"/>
              <a:gd name="connsiteX263" fmla="*/ 4461138 w 7384670"/>
              <a:gd name="connsiteY263" fmla="*/ 3142363 h 4025758"/>
              <a:gd name="connsiteX264" fmla="*/ 4461545 w 7384670"/>
              <a:gd name="connsiteY264" fmla="*/ 3136384 h 4025758"/>
              <a:gd name="connsiteX265" fmla="*/ 4470514 w 7384670"/>
              <a:gd name="connsiteY265" fmla="*/ 3113419 h 4025758"/>
              <a:gd name="connsiteX266" fmla="*/ 4474318 w 7384670"/>
              <a:gd name="connsiteY266" fmla="*/ 3096298 h 4025758"/>
              <a:gd name="connsiteX267" fmla="*/ 4443608 w 7384670"/>
              <a:gd name="connsiteY267" fmla="*/ 3096298 h 4025758"/>
              <a:gd name="connsiteX268" fmla="*/ 4412898 w 7384670"/>
              <a:gd name="connsiteY268" fmla="*/ 3096298 h 4025758"/>
              <a:gd name="connsiteX269" fmla="*/ 4382188 w 7384670"/>
              <a:gd name="connsiteY269" fmla="*/ 3096298 h 4025758"/>
              <a:gd name="connsiteX270" fmla="*/ 4351477 w 7384670"/>
              <a:gd name="connsiteY270" fmla="*/ 3096298 h 4025758"/>
              <a:gd name="connsiteX271" fmla="*/ 4320767 w 7384670"/>
              <a:gd name="connsiteY271" fmla="*/ 3096298 h 4025758"/>
              <a:gd name="connsiteX272" fmla="*/ 4290057 w 7384670"/>
              <a:gd name="connsiteY272" fmla="*/ 3096298 h 4025758"/>
              <a:gd name="connsiteX273" fmla="*/ 4259346 w 7384670"/>
              <a:gd name="connsiteY273" fmla="*/ 3096298 h 4025758"/>
              <a:gd name="connsiteX274" fmla="*/ 4228772 w 7384670"/>
              <a:gd name="connsiteY274" fmla="*/ 3096162 h 4025758"/>
              <a:gd name="connsiteX275" fmla="*/ 4229316 w 7384670"/>
              <a:gd name="connsiteY275" fmla="*/ 3092085 h 4025758"/>
              <a:gd name="connsiteX276" fmla="*/ 4234615 w 7384670"/>
              <a:gd name="connsiteY276" fmla="*/ 3086785 h 4025758"/>
              <a:gd name="connsiteX277" fmla="*/ 4236518 w 7384670"/>
              <a:gd name="connsiteY277" fmla="*/ 3080127 h 4025758"/>
              <a:gd name="connsiteX278" fmla="*/ 4232169 w 7384670"/>
              <a:gd name="connsiteY278" fmla="*/ 3064093 h 4025758"/>
              <a:gd name="connsiteX279" fmla="*/ 3971807 w 7384670"/>
              <a:gd name="connsiteY279" fmla="*/ 3041120 h 4025758"/>
              <a:gd name="connsiteX280" fmla="*/ 3971540 w 7384670"/>
              <a:gd name="connsiteY280" fmla="*/ 3048329 h 4025758"/>
              <a:gd name="connsiteX281" fmla="*/ 3971544 w 7384670"/>
              <a:gd name="connsiteY281" fmla="*/ 3048338 h 4025758"/>
              <a:gd name="connsiteX282" fmla="*/ 3971812 w 7384670"/>
              <a:gd name="connsiteY282" fmla="*/ 3041128 h 4025758"/>
              <a:gd name="connsiteX283" fmla="*/ 5073286 w 7384670"/>
              <a:gd name="connsiteY283" fmla="*/ 3011522 h 4025758"/>
              <a:gd name="connsiteX284" fmla="*/ 5068413 w 7384670"/>
              <a:gd name="connsiteY284" fmla="*/ 3052678 h 4025758"/>
              <a:gd name="connsiteX285" fmla="*/ 5068429 w 7384670"/>
              <a:gd name="connsiteY285" fmla="*/ 3052812 h 4025758"/>
              <a:gd name="connsiteX286" fmla="*/ 5073305 w 7384670"/>
              <a:gd name="connsiteY286" fmla="*/ 3011641 h 4025758"/>
              <a:gd name="connsiteX287" fmla="*/ 4303360 w 7384670"/>
              <a:gd name="connsiteY287" fmla="*/ 2927421 h 4025758"/>
              <a:gd name="connsiteX288" fmla="*/ 4302558 w 7384670"/>
              <a:gd name="connsiteY288" fmla="*/ 2927934 h 4025758"/>
              <a:gd name="connsiteX289" fmla="*/ 4300793 w 7384670"/>
              <a:gd name="connsiteY289" fmla="*/ 2932011 h 4025758"/>
              <a:gd name="connsiteX290" fmla="*/ 4300249 w 7384670"/>
              <a:gd name="connsiteY290" fmla="*/ 2940708 h 4025758"/>
              <a:gd name="connsiteX291" fmla="*/ 4292096 w 7384670"/>
              <a:gd name="connsiteY291" fmla="*/ 2951986 h 4025758"/>
              <a:gd name="connsiteX292" fmla="*/ 4275517 w 7384670"/>
              <a:gd name="connsiteY292" fmla="*/ 2965031 h 4025758"/>
              <a:gd name="connsiteX293" fmla="*/ 4264511 w 7384670"/>
              <a:gd name="connsiteY293" fmla="*/ 2981610 h 4025758"/>
              <a:gd name="connsiteX294" fmla="*/ 4259076 w 7384670"/>
              <a:gd name="connsiteY294" fmla="*/ 3001584 h 4025758"/>
              <a:gd name="connsiteX295" fmla="*/ 4253368 w 7384670"/>
              <a:gd name="connsiteY295" fmla="*/ 3014222 h 4025758"/>
              <a:gd name="connsiteX296" fmla="*/ 4247389 w 7384670"/>
              <a:gd name="connsiteY296" fmla="*/ 3019657 h 4025758"/>
              <a:gd name="connsiteX297" fmla="*/ 4244400 w 7384670"/>
              <a:gd name="connsiteY297" fmla="*/ 3030121 h 4025758"/>
              <a:gd name="connsiteX298" fmla="*/ 4244400 w 7384670"/>
              <a:gd name="connsiteY298" fmla="*/ 3045612 h 4025758"/>
              <a:gd name="connsiteX299" fmla="*/ 4240777 w 7384670"/>
              <a:gd name="connsiteY299" fmla="*/ 3053765 h 4025758"/>
              <a:gd name="connsiteX300" fmla="*/ 4241409 w 7384670"/>
              <a:gd name="connsiteY300" fmla="*/ 3053629 h 4025758"/>
              <a:gd name="connsiteX301" fmla="*/ 4245215 w 7384670"/>
              <a:gd name="connsiteY301" fmla="*/ 3045068 h 4025758"/>
              <a:gd name="connsiteX302" fmla="*/ 4245215 w 7384670"/>
              <a:gd name="connsiteY302" fmla="*/ 3029577 h 4025758"/>
              <a:gd name="connsiteX303" fmla="*/ 4248204 w 7384670"/>
              <a:gd name="connsiteY303" fmla="*/ 3019115 h 4025758"/>
              <a:gd name="connsiteX304" fmla="*/ 4254183 w 7384670"/>
              <a:gd name="connsiteY304" fmla="*/ 3013679 h 4025758"/>
              <a:gd name="connsiteX305" fmla="*/ 4259890 w 7384670"/>
              <a:gd name="connsiteY305" fmla="*/ 3001041 h 4025758"/>
              <a:gd name="connsiteX306" fmla="*/ 4265325 w 7384670"/>
              <a:gd name="connsiteY306" fmla="*/ 2981067 h 4025758"/>
              <a:gd name="connsiteX307" fmla="*/ 4276332 w 7384670"/>
              <a:gd name="connsiteY307" fmla="*/ 2964488 h 4025758"/>
              <a:gd name="connsiteX308" fmla="*/ 4292911 w 7384670"/>
              <a:gd name="connsiteY308" fmla="*/ 2951443 h 4025758"/>
              <a:gd name="connsiteX309" fmla="*/ 4301063 w 7384670"/>
              <a:gd name="connsiteY309" fmla="*/ 2940165 h 4025758"/>
              <a:gd name="connsiteX310" fmla="*/ 4301608 w 7384670"/>
              <a:gd name="connsiteY310" fmla="*/ 2931468 h 4025758"/>
              <a:gd name="connsiteX311" fmla="*/ 5090519 w 7384670"/>
              <a:gd name="connsiteY311" fmla="*/ 2904526 h 4025758"/>
              <a:gd name="connsiteX312" fmla="*/ 5089475 w 7384670"/>
              <a:gd name="connsiteY312" fmla="*/ 2910270 h 4025758"/>
              <a:gd name="connsiteX313" fmla="*/ 5081321 w 7384670"/>
              <a:gd name="connsiteY313" fmla="*/ 2917064 h 4025758"/>
              <a:gd name="connsiteX314" fmla="*/ 5076022 w 7384670"/>
              <a:gd name="connsiteY314" fmla="*/ 2925217 h 4025758"/>
              <a:gd name="connsiteX315" fmla="*/ 5072217 w 7384670"/>
              <a:gd name="connsiteY315" fmla="*/ 2939757 h 4025758"/>
              <a:gd name="connsiteX316" fmla="*/ 5064608 w 7384670"/>
              <a:gd name="connsiteY316" fmla="*/ 2965303 h 4025758"/>
              <a:gd name="connsiteX317" fmla="*/ 5064472 w 7384670"/>
              <a:gd name="connsiteY317" fmla="*/ 2980795 h 4025758"/>
              <a:gd name="connsiteX318" fmla="*/ 5064474 w 7384670"/>
              <a:gd name="connsiteY318" fmla="*/ 2980802 h 4025758"/>
              <a:gd name="connsiteX319" fmla="*/ 5064608 w 7384670"/>
              <a:gd name="connsiteY319" fmla="*/ 2965575 h 4025758"/>
              <a:gd name="connsiteX320" fmla="*/ 5072217 w 7384670"/>
              <a:gd name="connsiteY320" fmla="*/ 2940029 h 4025758"/>
              <a:gd name="connsiteX321" fmla="*/ 5076023 w 7384670"/>
              <a:gd name="connsiteY321" fmla="*/ 2925489 h 4025758"/>
              <a:gd name="connsiteX322" fmla="*/ 5081322 w 7384670"/>
              <a:gd name="connsiteY322" fmla="*/ 2917336 h 4025758"/>
              <a:gd name="connsiteX323" fmla="*/ 5089475 w 7384670"/>
              <a:gd name="connsiteY323" fmla="*/ 2910542 h 4025758"/>
              <a:gd name="connsiteX324" fmla="*/ 5090563 w 7384670"/>
              <a:gd name="connsiteY324" fmla="*/ 2904563 h 4025758"/>
              <a:gd name="connsiteX325" fmla="*/ 5083735 w 7384670"/>
              <a:gd name="connsiteY325" fmla="*/ 2885700 h 4025758"/>
              <a:gd name="connsiteX326" fmla="*/ 5082273 w 7384670"/>
              <a:gd name="connsiteY326" fmla="*/ 2892876 h 4025758"/>
              <a:gd name="connsiteX327" fmla="*/ 5082309 w 7384670"/>
              <a:gd name="connsiteY327" fmla="*/ 2892973 h 4025758"/>
              <a:gd name="connsiteX328" fmla="*/ 5083768 w 7384670"/>
              <a:gd name="connsiteY328" fmla="*/ 2885810 h 4025758"/>
              <a:gd name="connsiteX329" fmla="*/ 5543831 w 7384670"/>
              <a:gd name="connsiteY329" fmla="*/ 2855663 h 4025758"/>
              <a:gd name="connsiteX330" fmla="*/ 5543878 w 7384670"/>
              <a:gd name="connsiteY330" fmla="*/ 2855779 h 4025758"/>
              <a:gd name="connsiteX331" fmla="*/ 5553756 w 7384670"/>
              <a:gd name="connsiteY331" fmla="*/ 2862526 h 4025758"/>
              <a:gd name="connsiteX332" fmla="*/ 787460 w 7384670"/>
              <a:gd name="connsiteY332" fmla="*/ 2791097 h 4025758"/>
              <a:gd name="connsiteX333" fmla="*/ 793847 w 7384670"/>
              <a:gd name="connsiteY333" fmla="*/ 2802104 h 4025758"/>
              <a:gd name="connsiteX334" fmla="*/ 809745 w 7384670"/>
              <a:gd name="connsiteY334" fmla="*/ 2818818 h 4025758"/>
              <a:gd name="connsiteX335" fmla="*/ 813958 w 7384670"/>
              <a:gd name="connsiteY335" fmla="*/ 2822215 h 4025758"/>
              <a:gd name="connsiteX336" fmla="*/ 806484 w 7384670"/>
              <a:gd name="connsiteY336" fmla="*/ 2823574 h 4025758"/>
              <a:gd name="connsiteX337" fmla="*/ 798195 w 7384670"/>
              <a:gd name="connsiteY337" fmla="*/ 2820449 h 4025758"/>
              <a:gd name="connsiteX338" fmla="*/ 791129 w 7384670"/>
              <a:gd name="connsiteY338" fmla="*/ 2805773 h 4025758"/>
              <a:gd name="connsiteX339" fmla="*/ 783247 w 7384670"/>
              <a:gd name="connsiteY339" fmla="*/ 2794358 h 4025758"/>
              <a:gd name="connsiteX340" fmla="*/ 1287834 w 7384670"/>
              <a:gd name="connsiteY340" fmla="*/ 2785195 h 4025758"/>
              <a:gd name="connsiteX341" fmla="*/ 1287928 w 7384670"/>
              <a:gd name="connsiteY341" fmla="*/ 2785390 h 4025758"/>
              <a:gd name="connsiteX342" fmla="*/ 1300179 w 7384670"/>
              <a:gd name="connsiteY342" fmla="*/ 2790584 h 4025758"/>
              <a:gd name="connsiteX343" fmla="*/ 1300021 w 7384670"/>
              <a:gd name="connsiteY343" fmla="*/ 2790418 h 4025758"/>
              <a:gd name="connsiteX344" fmla="*/ 5502303 w 7384670"/>
              <a:gd name="connsiteY344" fmla="*/ 2776834 h 4025758"/>
              <a:gd name="connsiteX345" fmla="*/ 5502568 w 7384670"/>
              <a:gd name="connsiteY345" fmla="*/ 2777102 h 4025758"/>
              <a:gd name="connsiteX346" fmla="*/ 5517884 w 7384670"/>
              <a:gd name="connsiteY346" fmla="*/ 2785834 h 4025758"/>
              <a:gd name="connsiteX347" fmla="*/ 5517788 w 7384670"/>
              <a:gd name="connsiteY347" fmla="*/ 2785663 h 4025758"/>
              <a:gd name="connsiteX348" fmla="*/ 663668 w 7384670"/>
              <a:gd name="connsiteY348" fmla="*/ 2753185 h 4025758"/>
              <a:gd name="connsiteX349" fmla="*/ 669647 w 7384670"/>
              <a:gd name="connsiteY349" fmla="*/ 2754272 h 4025758"/>
              <a:gd name="connsiteX350" fmla="*/ 674402 w 7384670"/>
              <a:gd name="connsiteY350" fmla="*/ 2760658 h 4025758"/>
              <a:gd name="connsiteX351" fmla="*/ 674946 w 7384670"/>
              <a:gd name="connsiteY351" fmla="*/ 2762968 h 4025758"/>
              <a:gd name="connsiteX352" fmla="*/ 669239 w 7384670"/>
              <a:gd name="connsiteY352" fmla="*/ 2763240 h 4025758"/>
              <a:gd name="connsiteX353" fmla="*/ 661358 w 7384670"/>
              <a:gd name="connsiteY353" fmla="*/ 2761882 h 4025758"/>
              <a:gd name="connsiteX354" fmla="*/ 657281 w 7384670"/>
              <a:gd name="connsiteY354" fmla="*/ 2753728 h 4025758"/>
              <a:gd name="connsiteX355" fmla="*/ 5475727 w 7384670"/>
              <a:gd name="connsiteY355" fmla="*/ 2742987 h 4025758"/>
              <a:gd name="connsiteX356" fmla="*/ 5475799 w 7384670"/>
              <a:gd name="connsiteY356" fmla="*/ 2743130 h 4025758"/>
              <a:gd name="connsiteX357" fmla="*/ 5481353 w 7384670"/>
              <a:gd name="connsiteY357" fmla="*/ 2746700 h 4025758"/>
              <a:gd name="connsiteX358" fmla="*/ 5481234 w 7384670"/>
              <a:gd name="connsiteY358" fmla="*/ 2746527 h 4025758"/>
              <a:gd name="connsiteX359" fmla="*/ 788004 w 7384670"/>
              <a:gd name="connsiteY359" fmla="*/ 2723290 h 4025758"/>
              <a:gd name="connsiteX360" fmla="*/ 808930 w 7384670"/>
              <a:gd name="connsiteY360" fmla="*/ 2732802 h 4025758"/>
              <a:gd name="connsiteX361" fmla="*/ 814366 w 7384670"/>
              <a:gd name="connsiteY361" fmla="*/ 2737286 h 4025758"/>
              <a:gd name="connsiteX362" fmla="*/ 820888 w 7384670"/>
              <a:gd name="connsiteY362" fmla="*/ 2748564 h 4025758"/>
              <a:gd name="connsiteX363" fmla="*/ 811648 w 7384670"/>
              <a:gd name="connsiteY363" fmla="*/ 2747206 h 4025758"/>
              <a:gd name="connsiteX364" fmla="*/ 801863 w 7384670"/>
              <a:gd name="connsiteY364" fmla="*/ 2747885 h 4025758"/>
              <a:gd name="connsiteX365" fmla="*/ 798874 w 7384670"/>
              <a:gd name="connsiteY365" fmla="*/ 2741770 h 4025758"/>
              <a:gd name="connsiteX366" fmla="*/ 796020 w 7384670"/>
              <a:gd name="connsiteY366" fmla="*/ 2733209 h 4025758"/>
              <a:gd name="connsiteX367" fmla="*/ 794118 w 7384670"/>
              <a:gd name="connsiteY367" fmla="*/ 2731035 h 4025758"/>
              <a:gd name="connsiteX368" fmla="*/ 787460 w 7384670"/>
              <a:gd name="connsiteY368" fmla="*/ 2730220 h 4025758"/>
              <a:gd name="connsiteX369" fmla="*/ 786916 w 7384670"/>
              <a:gd name="connsiteY369" fmla="*/ 2729405 h 4025758"/>
              <a:gd name="connsiteX370" fmla="*/ 786101 w 7384670"/>
              <a:gd name="connsiteY370" fmla="*/ 2725328 h 4025758"/>
              <a:gd name="connsiteX371" fmla="*/ 3891096 w 7384670"/>
              <a:gd name="connsiteY371" fmla="*/ 2706577 h 4025758"/>
              <a:gd name="connsiteX372" fmla="*/ 3886388 w 7384670"/>
              <a:gd name="connsiteY372" fmla="*/ 2709940 h 4025758"/>
              <a:gd name="connsiteX373" fmla="*/ 3891209 w 7384670"/>
              <a:gd name="connsiteY373" fmla="*/ 2706592 h 4025758"/>
              <a:gd name="connsiteX374" fmla="*/ 3904368 w 7384670"/>
              <a:gd name="connsiteY374" fmla="*/ 2706313 h 4025758"/>
              <a:gd name="connsiteX375" fmla="*/ 3898351 w 7384670"/>
              <a:gd name="connsiteY375" fmla="*/ 2707518 h 4025758"/>
              <a:gd name="connsiteX376" fmla="*/ 3898433 w 7384670"/>
              <a:gd name="connsiteY376" fmla="*/ 2707528 h 4025758"/>
              <a:gd name="connsiteX377" fmla="*/ 3873567 w 7384670"/>
              <a:gd name="connsiteY377" fmla="*/ 2704674 h 4025758"/>
              <a:gd name="connsiteX378" fmla="*/ 3878866 w 7384670"/>
              <a:gd name="connsiteY378" fmla="*/ 2706848 h 4025758"/>
              <a:gd name="connsiteX379" fmla="*/ 3880496 w 7384670"/>
              <a:gd name="connsiteY379" fmla="*/ 2709837 h 4025758"/>
              <a:gd name="connsiteX380" fmla="*/ 3880496 w 7384670"/>
              <a:gd name="connsiteY380" fmla="*/ 2709837 h 4025758"/>
              <a:gd name="connsiteX381" fmla="*/ 3879002 w 7384670"/>
              <a:gd name="connsiteY381" fmla="*/ 2706848 h 4025758"/>
              <a:gd name="connsiteX382" fmla="*/ 5437444 w 7384670"/>
              <a:gd name="connsiteY382" fmla="*/ 2695087 h 4025758"/>
              <a:gd name="connsiteX383" fmla="*/ 5437479 w 7384670"/>
              <a:gd name="connsiteY383" fmla="*/ 2695162 h 4025758"/>
              <a:gd name="connsiteX384" fmla="*/ 5463257 w 7384670"/>
              <a:gd name="connsiteY384" fmla="*/ 2716486 h 4025758"/>
              <a:gd name="connsiteX385" fmla="*/ 5463161 w 7384670"/>
              <a:gd name="connsiteY385" fmla="*/ 2716360 h 4025758"/>
              <a:gd name="connsiteX386" fmla="*/ 4289109 w 7384670"/>
              <a:gd name="connsiteY386" fmla="*/ 2687007 h 4025758"/>
              <a:gd name="connsiteX387" fmla="*/ 4289106 w 7384670"/>
              <a:gd name="connsiteY387" fmla="*/ 2687009 h 4025758"/>
              <a:gd name="connsiteX388" fmla="*/ 4286117 w 7384670"/>
              <a:gd name="connsiteY388" fmla="*/ 2693124 h 4025758"/>
              <a:gd name="connsiteX389" fmla="*/ 4290872 w 7384670"/>
              <a:gd name="connsiteY389" fmla="*/ 2697336 h 4025758"/>
              <a:gd name="connsiteX390" fmla="*/ 4290465 w 7384670"/>
              <a:gd name="connsiteY390" fmla="*/ 2702092 h 4025758"/>
              <a:gd name="connsiteX391" fmla="*/ 4285165 w 7384670"/>
              <a:gd name="connsiteY391" fmla="*/ 2707120 h 4025758"/>
              <a:gd name="connsiteX392" fmla="*/ 4286660 w 7384670"/>
              <a:gd name="connsiteY392" fmla="*/ 2712692 h 4025758"/>
              <a:gd name="connsiteX393" fmla="*/ 4287883 w 7384670"/>
              <a:gd name="connsiteY393" fmla="*/ 2716496 h 4025758"/>
              <a:gd name="connsiteX394" fmla="*/ 4292911 w 7384670"/>
              <a:gd name="connsiteY394" fmla="*/ 2719893 h 4025758"/>
              <a:gd name="connsiteX395" fmla="*/ 4294542 w 7384670"/>
              <a:gd name="connsiteY395" fmla="*/ 2729269 h 4025758"/>
              <a:gd name="connsiteX396" fmla="*/ 4291008 w 7384670"/>
              <a:gd name="connsiteY396" fmla="*/ 2741363 h 4025758"/>
              <a:gd name="connsiteX397" fmla="*/ 4291688 w 7384670"/>
              <a:gd name="connsiteY397" fmla="*/ 2751283 h 4025758"/>
              <a:gd name="connsiteX398" fmla="*/ 4297667 w 7384670"/>
              <a:gd name="connsiteY398" fmla="*/ 2759436 h 4025758"/>
              <a:gd name="connsiteX399" fmla="*/ 4298890 w 7384670"/>
              <a:gd name="connsiteY399" fmla="*/ 2762969 h 4025758"/>
              <a:gd name="connsiteX400" fmla="*/ 4293047 w 7384670"/>
              <a:gd name="connsiteY400" fmla="*/ 2789875 h 4025758"/>
              <a:gd name="connsiteX401" fmla="*/ 4293454 w 7384670"/>
              <a:gd name="connsiteY401" fmla="*/ 2793679 h 4025758"/>
              <a:gd name="connsiteX402" fmla="*/ 4268316 w 7384670"/>
              <a:gd name="connsiteY402" fmla="*/ 2793679 h 4025758"/>
              <a:gd name="connsiteX403" fmla="*/ 4245351 w 7384670"/>
              <a:gd name="connsiteY403" fmla="*/ 2793815 h 4025758"/>
              <a:gd name="connsiteX404" fmla="*/ 4222386 w 7384670"/>
              <a:gd name="connsiteY404" fmla="*/ 2793815 h 4025758"/>
              <a:gd name="connsiteX405" fmla="*/ 4199421 w 7384670"/>
              <a:gd name="connsiteY405" fmla="*/ 2793815 h 4025758"/>
              <a:gd name="connsiteX406" fmla="*/ 4176321 w 7384670"/>
              <a:gd name="connsiteY406" fmla="*/ 2793815 h 4025758"/>
              <a:gd name="connsiteX407" fmla="*/ 4153356 w 7384670"/>
              <a:gd name="connsiteY407" fmla="*/ 2793951 h 4025758"/>
              <a:gd name="connsiteX408" fmla="*/ 4130391 w 7384670"/>
              <a:gd name="connsiteY408" fmla="*/ 2793951 h 4025758"/>
              <a:gd name="connsiteX409" fmla="*/ 4107426 w 7384670"/>
              <a:gd name="connsiteY409" fmla="*/ 2793951 h 4025758"/>
              <a:gd name="connsiteX410" fmla="*/ 4084462 w 7384670"/>
              <a:gd name="connsiteY410" fmla="*/ 2793951 h 4025758"/>
              <a:gd name="connsiteX411" fmla="*/ 4061497 w 7384670"/>
              <a:gd name="connsiteY411" fmla="*/ 2794087 h 4025758"/>
              <a:gd name="connsiteX412" fmla="*/ 4038532 w 7384670"/>
              <a:gd name="connsiteY412" fmla="*/ 2794087 h 4025758"/>
              <a:gd name="connsiteX413" fmla="*/ 4015432 w 7384670"/>
              <a:gd name="connsiteY413" fmla="*/ 2794087 h 4025758"/>
              <a:gd name="connsiteX414" fmla="*/ 3992467 w 7384670"/>
              <a:gd name="connsiteY414" fmla="*/ 2794087 h 4025758"/>
              <a:gd name="connsiteX415" fmla="*/ 3969503 w 7384670"/>
              <a:gd name="connsiteY415" fmla="*/ 2794223 h 4025758"/>
              <a:gd name="connsiteX416" fmla="*/ 3946538 w 7384670"/>
              <a:gd name="connsiteY416" fmla="*/ 2794223 h 4025758"/>
              <a:gd name="connsiteX417" fmla="*/ 3923573 w 7384670"/>
              <a:gd name="connsiteY417" fmla="*/ 2794223 h 4025758"/>
              <a:gd name="connsiteX418" fmla="*/ 3923437 w 7384670"/>
              <a:gd name="connsiteY418" fmla="*/ 2773568 h 4025758"/>
              <a:gd name="connsiteX419" fmla="*/ 3923165 w 7384670"/>
              <a:gd name="connsiteY419" fmla="*/ 2752913 h 4025758"/>
              <a:gd name="connsiteX420" fmla="*/ 3923029 w 7384670"/>
              <a:gd name="connsiteY420" fmla="*/ 2732259 h 4025758"/>
              <a:gd name="connsiteX421" fmla="*/ 3922758 w 7384670"/>
              <a:gd name="connsiteY421" fmla="*/ 2711604 h 4025758"/>
              <a:gd name="connsiteX422" fmla="*/ 3916235 w 7384670"/>
              <a:gd name="connsiteY422" fmla="*/ 2708071 h 4025758"/>
              <a:gd name="connsiteX423" fmla="*/ 3904413 w 7384670"/>
              <a:gd name="connsiteY423" fmla="*/ 2706304 h 4025758"/>
              <a:gd name="connsiteX424" fmla="*/ 3904412 w 7384670"/>
              <a:gd name="connsiteY424" fmla="*/ 2706304 h 4025758"/>
              <a:gd name="connsiteX425" fmla="*/ 3916234 w 7384670"/>
              <a:gd name="connsiteY425" fmla="*/ 2708071 h 4025758"/>
              <a:gd name="connsiteX426" fmla="*/ 3922757 w 7384670"/>
              <a:gd name="connsiteY426" fmla="*/ 2711604 h 4025758"/>
              <a:gd name="connsiteX427" fmla="*/ 3922893 w 7384670"/>
              <a:gd name="connsiteY427" fmla="*/ 2732259 h 4025758"/>
              <a:gd name="connsiteX428" fmla="*/ 3923029 w 7384670"/>
              <a:gd name="connsiteY428" fmla="*/ 2752913 h 4025758"/>
              <a:gd name="connsiteX429" fmla="*/ 3923165 w 7384670"/>
              <a:gd name="connsiteY429" fmla="*/ 2773568 h 4025758"/>
              <a:gd name="connsiteX430" fmla="*/ 3923301 w 7384670"/>
              <a:gd name="connsiteY430" fmla="*/ 2794223 h 4025758"/>
              <a:gd name="connsiteX431" fmla="*/ 3923301 w 7384670"/>
              <a:gd name="connsiteY431" fmla="*/ 2794358 h 4025758"/>
              <a:gd name="connsiteX432" fmla="*/ 3946266 w 7384670"/>
              <a:gd name="connsiteY432" fmla="*/ 2794358 h 4025758"/>
              <a:gd name="connsiteX433" fmla="*/ 3969231 w 7384670"/>
              <a:gd name="connsiteY433" fmla="*/ 2794358 h 4025758"/>
              <a:gd name="connsiteX434" fmla="*/ 3992195 w 7384670"/>
              <a:gd name="connsiteY434" fmla="*/ 2794358 h 4025758"/>
              <a:gd name="connsiteX435" fmla="*/ 4015160 w 7384670"/>
              <a:gd name="connsiteY435" fmla="*/ 2794358 h 4025758"/>
              <a:gd name="connsiteX436" fmla="*/ 4038125 w 7384670"/>
              <a:gd name="connsiteY436" fmla="*/ 2794358 h 4025758"/>
              <a:gd name="connsiteX437" fmla="*/ 4061090 w 7384670"/>
              <a:gd name="connsiteY437" fmla="*/ 2794358 h 4025758"/>
              <a:gd name="connsiteX438" fmla="*/ 4084054 w 7384670"/>
              <a:gd name="connsiteY438" fmla="*/ 2794358 h 4025758"/>
              <a:gd name="connsiteX439" fmla="*/ 4107019 w 7384670"/>
              <a:gd name="connsiteY439" fmla="*/ 2794358 h 4025758"/>
              <a:gd name="connsiteX440" fmla="*/ 4129984 w 7384670"/>
              <a:gd name="connsiteY440" fmla="*/ 2794358 h 4025758"/>
              <a:gd name="connsiteX441" fmla="*/ 4152949 w 7384670"/>
              <a:gd name="connsiteY441" fmla="*/ 2794358 h 4025758"/>
              <a:gd name="connsiteX442" fmla="*/ 4175913 w 7384670"/>
              <a:gd name="connsiteY442" fmla="*/ 2794358 h 4025758"/>
              <a:gd name="connsiteX443" fmla="*/ 4198878 w 7384670"/>
              <a:gd name="connsiteY443" fmla="*/ 2794358 h 4025758"/>
              <a:gd name="connsiteX444" fmla="*/ 4221842 w 7384670"/>
              <a:gd name="connsiteY444" fmla="*/ 2794358 h 4025758"/>
              <a:gd name="connsiteX445" fmla="*/ 4244807 w 7384670"/>
              <a:gd name="connsiteY445" fmla="*/ 2794358 h 4025758"/>
              <a:gd name="connsiteX446" fmla="*/ 4267772 w 7384670"/>
              <a:gd name="connsiteY446" fmla="*/ 2794358 h 4025758"/>
              <a:gd name="connsiteX447" fmla="*/ 4292911 w 7384670"/>
              <a:gd name="connsiteY447" fmla="*/ 2794223 h 4025758"/>
              <a:gd name="connsiteX448" fmla="*/ 4293590 w 7384670"/>
              <a:gd name="connsiteY448" fmla="*/ 2801697 h 4025758"/>
              <a:gd name="connsiteX449" fmla="*/ 4299705 w 7384670"/>
              <a:gd name="connsiteY449" fmla="*/ 2806181 h 4025758"/>
              <a:gd name="connsiteX450" fmla="*/ 4300113 w 7384670"/>
              <a:gd name="connsiteY450" fmla="*/ 2814198 h 4025758"/>
              <a:gd name="connsiteX451" fmla="*/ 4294678 w 7384670"/>
              <a:gd name="connsiteY451" fmla="*/ 2825748 h 4025758"/>
              <a:gd name="connsiteX452" fmla="*/ 4294678 w 7384670"/>
              <a:gd name="connsiteY452" fmla="*/ 2833765 h 4025758"/>
              <a:gd name="connsiteX453" fmla="*/ 4300249 w 7384670"/>
              <a:gd name="connsiteY453" fmla="*/ 2838250 h 4025758"/>
              <a:gd name="connsiteX454" fmla="*/ 4299977 w 7384670"/>
              <a:gd name="connsiteY454" fmla="*/ 2843006 h 4025758"/>
              <a:gd name="connsiteX455" fmla="*/ 4293862 w 7384670"/>
              <a:gd name="connsiteY455" fmla="*/ 2848033 h 4025758"/>
              <a:gd name="connsiteX456" fmla="*/ 4292911 w 7384670"/>
              <a:gd name="connsiteY456" fmla="*/ 2853469 h 4025758"/>
              <a:gd name="connsiteX457" fmla="*/ 4297260 w 7384670"/>
              <a:gd name="connsiteY457" fmla="*/ 2859312 h 4025758"/>
              <a:gd name="connsiteX458" fmla="*/ 4299161 w 7384670"/>
              <a:gd name="connsiteY458" fmla="*/ 2866106 h 4025758"/>
              <a:gd name="connsiteX459" fmla="*/ 4298754 w 7384670"/>
              <a:gd name="connsiteY459" fmla="*/ 2873852 h 4025758"/>
              <a:gd name="connsiteX460" fmla="*/ 4304461 w 7384670"/>
              <a:gd name="connsiteY460" fmla="*/ 2883907 h 4025758"/>
              <a:gd name="connsiteX461" fmla="*/ 4313294 w 7384670"/>
              <a:gd name="connsiteY461" fmla="*/ 2890294 h 4025758"/>
              <a:gd name="connsiteX462" fmla="*/ 4319137 w 7384670"/>
              <a:gd name="connsiteY462" fmla="*/ 2897904 h 4025758"/>
              <a:gd name="connsiteX463" fmla="*/ 4319680 w 7384670"/>
              <a:gd name="connsiteY463" fmla="*/ 2902117 h 4025758"/>
              <a:gd name="connsiteX464" fmla="*/ 4320088 w 7384670"/>
              <a:gd name="connsiteY464" fmla="*/ 2906057 h 4025758"/>
              <a:gd name="connsiteX465" fmla="*/ 4318865 w 7384670"/>
              <a:gd name="connsiteY465" fmla="*/ 2911628 h 4025758"/>
              <a:gd name="connsiteX466" fmla="*/ 4311527 w 7384670"/>
              <a:gd name="connsiteY466" fmla="*/ 2919782 h 4025758"/>
              <a:gd name="connsiteX467" fmla="*/ 4306009 w 7384670"/>
              <a:gd name="connsiteY467" fmla="*/ 2925704 h 4025758"/>
              <a:gd name="connsiteX468" fmla="*/ 4306770 w 7384670"/>
              <a:gd name="connsiteY468" fmla="*/ 2925217 h 4025758"/>
              <a:gd name="connsiteX469" fmla="*/ 4312342 w 7384670"/>
              <a:gd name="connsiteY469" fmla="*/ 2919238 h 4025758"/>
              <a:gd name="connsiteX470" fmla="*/ 4319680 w 7384670"/>
              <a:gd name="connsiteY470" fmla="*/ 2911085 h 4025758"/>
              <a:gd name="connsiteX471" fmla="*/ 4320903 w 7384670"/>
              <a:gd name="connsiteY471" fmla="*/ 2905514 h 4025758"/>
              <a:gd name="connsiteX472" fmla="*/ 4320495 w 7384670"/>
              <a:gd name="connsiteY472" fmla="*/ 2901573 h 4025758"/>
              <a:gd name="connsiteX473" fmla="*/ 4319952 w 7384670"/>
              <a:gd name="connsiteY473" fmla="*/ 2897360 h 4025758"/>
              <a:gd name="connsiteX474" fmla="*/ 4314109 w 7384670"/>
              <a:gd name="connsiteY474" fmla="*/ 2889751 h 4025758"/>
              <a:gd name="connsiteX475" fmla="*/ 4305276 w 7384670"/>
              <a:gd name="connsiteY475" fmla="*/ 2883365 h 4025758"/>
              <a:gd name="connsiteX476" fmla="*/ 4299569 w 7384670"/>
              <a:gd name="connsiteY476" fmla="*/ 2873308 h 4025758"/>
              <a:gd name="connsiteX477" fmla="*/ 4299976 w 7384670"/>
              <a:gd name="connsiteY477" fmla="*/ 2865563 h 4025758"/>
              <a:gd name="connsiteX478" fmla="*/ 4298074 w 7384670"/>
              <a:gd name="connsiteY478" fmla="*/ 2858769 h 4025758"/>
              <a:gd name="connsiteX479" fmla="*/ 4293726 w 7384670"/>
              <a:gd name="connsiteY479" fmla="*/ 2852925 h 4025758"/>
              <a:gd name="connsiteX480" fmla="*/ 4294677 w 7384670"/>
              <a:gd name="connsiteY480" fmla="*/ 2847490 h 4025758"/>
              <a:gd name="connsiteX481" fmla="*/ 4300792 w 7384670"/>
              <a:gd name="connsiteY481" fmla="*/ 2842463 h 4025758"/>
              <a:gd name="connsiteX482" fmla="*/ 4301063 w 7384670"/>
              <a:gd name="connsiteY482" fmla="*/ 2837706 h 4025758"/>
              <a:gd name="connsiteX483" fmla="*/ 4295492 w 7384670"/>
              <a:gd name="connsiteY483" fmla="*/ 2833223 h 4025758"/>
              <a:gd name="connsiteX484" fmla="*/ 4295492 w 7384670"/>
              <a:gd name="connsiteY484" fmla="*/ 2825205 h 4025758"/>
              <a:gd name="connsiteX485" fmla="*/ 4300927 w 7384670"/>
              <a:gd name="connsiteY485" fmla="*/ 2813655 h 4025758"/>
              <a:gd name="connsiteX486" fmla="*/ 4300520 w 7384670"/>
              <a:gd name="connsiteY486" fmla="*/ 2805637 h 4025758"/>
              <a:gd name="connsiteX487" fmla="*/ 4294405 w 7384670"/>
              <a:gd name="connsiteY487" fmla="*/ 2801153 h 4025758"/>
              <a:gd name="connsiteX488" fmla="*/ 4293726 w 7384670"/>
              <a:gd name="connsiteY488" fmla="*/ 2793679 h 4025758"/>
              <a:gd name="connsiteX489" fmla="*/ 4293318 w 7384670"/>
              <a:gd name="connsiteY489" fmla="*/ 2789875 h 4025758"/>
              <a:gd name="connsiteX490" fmla="*/ 4299161 w 7384670"/>
              <a:gd name="connsiteY490" fmla="*/ 2762969 h 4025758"/>
              <a:gd name="connsiteX491" fmla="*/ 4297802 w 7384670"/>
              <a:gd name="connsiteY491" fmla="*/ 2759437 h 4025758"/>
              <a:gd name="connsiteX492" fmla="*/ 4291959 w 7384670"/>
              <a:gd name="connsiteY492" fmla="*/ 2751283 h 4025758"/>
              <a:gd name="connsiteX493" fmla="*/ 4291280 w 7384670"/>
              <a:gd name="connsiteY493" fmla="*/ 2741363 h 4025758"/>
              <a:gd name="connsiteX494" fmla="*/ 4294813 w 7384670"/>
              <a:gd name="connsiteY494" fmla="*/ 2729269 h 4025758"/>
              <a:gd name="connsiteX495" fmla="*/ 4293047 w 7384670"/>
              <a:gd name="connsiteY495" fmla="*/ 2719893 h 4025758"/>
              <a:gd name="connsiteX496" fmla="*/ 4288154 w 7384670"/>
              <a:gd name="connsiteY496" fmla="*/ 2716496 h 4025758"/>
              <a:gd name="connsiteX497" fmla="*/ 4286932 w 7384670"/>
              <a:gd name="connsiteY497" fmla="*/ 2712692 h 4025758"/>
              <a:gd name="connsiteX498" fmla="*/ 4285437 w 7384670"/>
              <a:gd name="connsiteY498" fmla="*/ 2707120 h 4025758"/>
              <a:gd name="connsiteX499" fmla="*/ 4290736 w 7384670"/>
              <a:gd name="connsiteY499" fmla="*/ 2701956 h 4025758"/>
              <a:gd name="connsiteX500" fmla="*/ 4291008 w 7384670"/>
              <a:gd name="connsiteY500" fmla="*/ 2697201 h 4025758"/>
              <a:gd name="connsiteX501" fmla="*/ 4286252 w 7384670"/>
              <a:gd name="connsiteY501" fmla="*/ 2692852 h 4025758"/>
              <a:gd name="connsiteX502" fmla="*/ 3646015 w 7384670"/>
              <a:gd name="connsiteY502" fmla="*/ 2678171 h 4025758"/>
              <a:gd name="connsiteX503" fmla="*/ 3637397 w 7384670"/>
              <a:gd name="connsiteY503" fmla="*/ 2680486 h 4025758"/>
              <a:gd name="connsiteX504" fmla="*/ 3637151 w 7384670"/>
              <a:gd name="connsiteY504" fmla="*/ 2680869 h 4025758"/>
              <a:gd name="connsiteX505" fmla="*/ 3645686 w 7384670"/>
              <a:gd name="connsiteY505" fmla="*/ 2678448 h 4025758"/>
              <a:gd name="connsiteX506" fmla="*/ 3541552 w 7384670"/>
              <a:gd name="connsiteY506" fmla="*/ 2664094 h 4025758"/>
              <a:gd name="connsiteX507" fmla="*/ 3536977 w 7384670"/>
              <a:gd name="connsiteY507" fmla="*/ 2665266 h 4025758"/>
              <a:gd name="connsiteX508" fmla="*/ 3536986 w 7384670"/>
              <a:gd name="connsiteY508" fmla="*/ 2665410 h 4025758"/>
              <a:gd name="connsiteX509" fmla="*/ 3541461 w 7384670"/>
              <a:gd name="connsiteY509" fmla="*/ 2664180 h 4025758"/>
              <a:gd name="connsiteX510" fmla="*/ 3505723 w 7384670"/>
              <a:gd name="connsiteY510" fmla="*/ 2663365 h 4025758"/>
              <a:gd name="connsiteX511" fmla="*/ 3504835 w 7384670"/>
              <a:gd name="connsiteY511" fmla="*/ 2663918 h 4025758"/>
              <a:gd name="connsiteX512" fmla="*/ 3510207 w 7384670"/>
              <a:gd name="connsiteY512" fmla="*/ 2664180 h 4025758"/>
              <a:gd name="connsiteX513" fmla="*/ 3511002 w 7384670"/>
              <a:gd name="connsiteY513" fmla="*/ 2663622 h 4025758"/>
              <a:gd name="connsiteX514" fmla="*/ 3680473 w 7384670"/>
              <a:gd name="connsiteY514" fmla="*/ 2661326 h 4025758"/>
              <a:gd name="connsiteX515" fmla="*/ 3655198 w 7384670"/>
              <a:gd name="connsiteY515" fmla="*/ 2670702 h 4025758"/>
              <a:gd name="connsiteX516" fmla="*/ 3654974 w 7384670"/>
              <a:gd name="connsiteY516" fmla="*/ 2670891 h 4025758"/>
              <a:gd name="connsiteX517" fmla="*/ 3679657 w 7384670"/>
              <a:gd name="connsiteY517" fmla="*/ 2661734 h 4025758"/>
              <a:gd name="connsiteX518" fmla="*/ 3689713 w 7384670"/>
              <a:gd name="connsiteY518" fmla="*/ 2664723 h 4025758"/>
              <a:gd name="connsiteX519" fmla="*/ 3699904 w 7384670"/>
              <a:gd name="connsiteY519" fmla="*/ 2664587 h 4025758"/>
              <a:gd name="connsiteX520" fmla="*/ 3700170 w 7384670"/>
              <a:gd name="connsiteY520" fmla="*/ 2664188 h 4025758"/>
              <a:gd name="connsiteX521" fmla="*/ 3690528 w 7384670"/>
              <a:gd name="connsiteY521" fmla="*/ 2664316 h 4025758"/>
              <a:gd name="connsiteX522" fmla="*/ 3517546 w 7384670"/>
              <a:gd name="connsiteY522" fmla="*/ 2659152 h 4025758"/>
              <a:gd name="connsiteX523" fmla="*/ 3516723 w 7384670"/>
              <a:gd name="connsiteY523" fmla="*/ 2659743 h 4025758"/>
              <a:gd name="connsiteX524" fmla="*/ 3519176 w 7384670"/>
              <a:gd name="connsiteY524" fmla="*/ 2660647 h 4025758"/>
              <a:gd name="connsiteX525" fmla="*/ 3520263 w 7384670"/>
              <a:gd name="connsiteY525" fmla="*/ 2663772 h 4025758"/>
              <a:gd name="connsiteX526" fmla="*/ 3518361 w 7384670"/>
              <a:gd name="connsiteY526" fmla="*/ 2673284 h 4025758"/>
              <a:gd name="connsiteX527" fmla="*/ 3519448 w 7384670"/>
              <a:gd name="connsiteY527" fmla="*/ 2676817 h 4025758"/>
              <a:gd name="connsiteX528" fmla="*/ 3522029 w 7384670"/>
              <a:gd name="connsiteY528" fmla="*/ 2681030 h 4025758"/>
              <a:gd name="connsiteX529" fmla="*/ 3525562 w 7384670"/>
              <a:gd name="connsiteY529" fmla="*/ 2684019 h 4025758"/>
              <a:gd name="connsiteX530" fmla="*/ 3528959 w 7384670"/>
              <a:gd name="connsiteY530" fmla="*/ 2684427 h 4025758"/>
              <a:gd name="connsiteX531" fmla="*/ 3529448 w 7384670"/>
              <a:gd name="connsiteY531" fmla="*/ 2683964 h 4025758"/>
              <a:gd name="connsiteX532" fmla="*/ 3526514 w 7384670"/>
              <a:gd name="connsiteY532" fmla="*/ 2683612 h 4025758"/>
              <a:gd name="connsiteX533" fmla="*/ 3523116 w 7384670"/>
              <a:gd name="connsiteY533" fmla="*/ 2680622 h 4025758"/>
              <a:gd name="connsiteX534" fmla="*/ 3520535 w 7384670"/>
              <a:gd name="connsiteY534" fmla="*/ 2676409 h 4025758"/>
              <a:gd name="connsiteX535" fmla="*/ 3519448 w 7384670"/>
              <a:gd name="connsiteY535" fmla="*/ 2672741 h 4025758"/>
              <a:gd name="connsiteX536" fmla="*/ 3521350 w 7384670"/>
              <a:gd name="connsiteY536" fmla="*/ 2663365 h 4025758"/>
              <a:gd name="connsiteX537" fmla="*/ 3520127 w 7384670"/>
              <a:gd name="connsiteY537" fmla="*/ 2660104 h 4025758"/>
              <a:gd name="connsiteX538" fmla="*/ 3593098 w 7384670"/>
              <a:gd name="connsiteY538" fmla="*/ 2656978 h 4025758"/>
              <a:gd name="connsiteX539" fmla="*/ 3590108 w 7384670"/>
              <a:gd name="connsiteY539" fmla="*/ 2657657 h 4025758"/>
              <a:gd name="connsiteX540" fmla="*/ 3589737 w 7384670"/>
              <a:gd name="connsiteY540" fmla="*/ 2658080 h 4025758"/>
              <a:gd name="connsiteX541" fmla="*/ 3592283 w 7384670"/>
              <a:gd name="connsiteY541" fmla="*/ 2657386 h 4025758"/>
              <a:gd name="connsiteX542" fmla="*/ 3594728 w 7384670"/>
              <a:gd name="connsiteY542" fmla="*/ 2658337 h 4025758"/>
              <a:gd name="connsiteX543" fmla="*/ 3596087 w 7384670"/>
              <a:gd name="connsiteY543" fmla="*/ 2659287 h 4025758"/>
              <a:gd name="connsiteX544" fmla="*/ 3596631 w 7384670"/>
              <a:gd name="connsiteY544" fmla="*/ 2667033 h 4025758"/>
              <a:gd name="connsiteX545" fmla="*/ 3609948 w 7384670"/>
              <a:gd name="connsiteY545" fmla="*/ 2675730 h 4025758"/>
              <a:gd name="connsiteX546" fmla="*/ 3619731 w 7384670"/>
              <a:gd name="connsiteY546" fmla="*/ 2678312 h 4025758"/>
              <a:gd name="connsiteX547" fmla="*/ 3629243 w 7384670"/>
              <a:gd name="connsiteY547" fmla="*/ 2687145 h 4025758"/>
              <a:gd name="connsiteX548" fmla="*/ 3631961 w 7384670"/>
              <a:gd name="connsiteY548" fmla="*/ 2688096 h 4025758"/>
              <a:gd name="connsiteX549" fmla="*/ 3632337 w 7384670"/>
              <a:gd name="connsiteY549" fmla="*/ 2687521 h 4025758"/>
              <a:gd name="connsiteX550" fmla="*/ 3629923 w 7384670"/>
              <a:gd name="connsiteY550" fmla="*/ 2686601 h 4025758"/>
              <a:gd name="connsiteX551" fmla="*/ 3620411 w 7384670"/>
              <a:gd name="connsiteY551" fmla="*/ 2677769 h 4025758"/>
              <a:gd name="connsiteX552" fmla="*/ 3610763 w 7384670"/>
              <a:gd name="connsiteY552" fmla="*/ 2675187 h 4025758"/>
              <a:gd name="connsiteX553" fmla="*/ 3597311 w 7384670"/>
              <a:gd name="connsiteY553" fmla="*/ 2666490 h 4025758"/>
              <a:gd name="connsiteX554" fmla="*/ 3596902 w 7384670"/>
              <a:gd name="connsiteY554" fmla="*/ 2658744 h 4025758"/>
              <a:gd name="connsiteX555" fmla="*/ 3595408 w 7384670"/>
              <a:gd name="connsiteY555" fmla="*/ 2657793 h 4025758"/>
              <a:gd name="connsiteX556" fmla="*/ 3721170 w 7384670"/>
              <a:gd name="connsiteY556" fmla="*/ 2654147 h 4025758"/>
              <a:gd name="connsiteX557" fmla="*/ 3703301 w 7384670"/>
              <a:gd name="connsiteY557" fmla="*/ 2659968 h 4025758"/>
              <a:gd name="connsiteX558" fmla="*/ 3703057 w 7384670"/>
              <a:gd name="connsiteY558" fmla="*/ 2660366 h 4025758"/>
              <a:gd name="connsiteX559" fmla="*/ 3720559 w 7384670"/>
              <a:gd name="connsiteY559" fmla="*/ 2654532 h 4025758"/>
              <a:gd name="connsiteX560" fmla="*/ 3724908 w 7384670"/>
              <a:gd name="connsiteY560" fmla="*/ 2651814 h 4025758"/>
              <a:gd name="connsiteX561" fmla="*/ 3724244 w 7384670"/>
              <a:gd name="connsiteY561" fmla="*/ 2652232 h 4025758"/>
              <a:gd name="connsiteX562" fmla="*/ 3729255 w 7384670"/>
              <a:gd name="connsiteY562" fmla="*/ 2655211 h 4025758"/>
              <a:gd name="connsiteX563" fmla="*/ 3731022 w 7384670"/>
              <a:gd name="connsiteY563" fmla="*/ 2659559 h 4025758"/>
              <a:gd name="connsiteX564" fmla="*/ 3733332 w 7384670"/>
              <a:gd name="connsiteY564" fmla="*/ 2661326 h 4025758"/>
              <a:gd name="connsiteX565" fmla="*/ 3745698 w 7384670"/>
              <a:gd name="connsiteY565" fmla="*/ 2663501 h 4025758"/>
              <a:gd name="connsiteX566" fmla="*/ 3752492 w 7384670"/>
              <a:gd name="connsiteY566" fmla="*/ 2663229 h 4025758"/>
              <a:gd name="connsiteX567" fmla="*/ 3764993 w 7384670"/>
              <a:gd name="connsiteY567" fmla="*/ 2657657 h 4025758"/>
              <a:gd name="connsiteX568" fmla="*/ 3765235 w 7384670"/>
              <a:gd name="connsiteY568" fmla="*/ 2657307 h 4025758"/>
              <a:gd name="connsiteX569" fmla="*/ 3753035 w 7384670"/>
              <a:gd name="connsiteY569" fmla="*/ 2662685 h 4025758"/>
              <a:gd name="connsiteX570" fmla="*/ 3746241 w 7384670"/>
              <a:gd name="connsiteY570" fmla="*/ 2662821 h 4025758"/>
              <a:gd name="connsiteX571" fmla="*/ 3734012 w 7384670"/>
              <a:gd name="connsiteY571" fmla="*/ 2660783 h 4025758"/>
              <a:gd name="connsiteX572" fmla="*/ 3731566 w 7384670"/>
              <a:gd name="connsiteY572" fmla="*/ 2659016 h 4025758"/>
              <a:gd name="connsiteX573" fmla="*/ 3729799 w 7384670"/>
              <a:gd name="connsiteY573" fmla="*/ 2654668 h 4025758"/>
              <a:gd name="connsiteX574" fmla="*/ 3553555 w 7384670"/>
              <a:gd name="connsiteY574" fmla="*/ 2650455 h 4025758"/>
              <a:gd name="connsiteX575" fmla="*/ 3552620 w 7384670"/>
              <a:gd name="connsiteY575" fmla="*/ 2650866 h 4025758"/>
              <a:gd name="connsiteX576" fmla="*/ 3555593 w 7384670"/>
              <a:gd name="connsiteY576" fmla="*/ 2651271 h 4025758"/>
              <a:gd name="connsiteX577" fmla="*/ 3558311 w 7384670"/>
              <a:gd name="connsiteY577" fmla="*/ 2653716 h 4025758"/>
              <a:gd name="connsiteX578" fmla="*/ 3563746 w 7384670"/>
              <a:gd name="connsiteY578" fmla="*/ 2661598 h 4025758"/>
              <a:gd name="connsiteX579" fmla="*/ 3576655 w 7384670"/>
              <a:gd name="connsiteY579" fmla="*/ 2666082 h 4025758"/>
              <a:gd name="connsiteX580" fmla="*/ 3580052 w 7384670"/>
              <a:gd name="connsiteY580" fmla="*/ 2666354 h 4025758"/>
              <a:gd name="connsiteX581" fmla="*/ 3583450 w 7384670"/>
              <a:gd name="connsiteY581" fmla="*/ 2664723 h 4025758"/>
              <a:gd name="connsiteX582" fmla="*/ 3583475 w 7384670"/>
              <a:gd name="connsiteY582" fmla="*/ 2664696 h 4025758"/>
              <a:gd name="connsiteX583" fmla="*/ 3580868 w 7384670"/>
              <a:gd name="connsiteY583" fmla="*/ 2665947 h 4025758"/>
              <a:gd name="connsiteX584" fmla="*/ 3577607 w 7384670"/>
              <a:gd name="connsiteY584" fmla="*/ 2665675 h 4025758"/>
              <a:gd name="connsiteX585" fmla="*/ 3564562 w 7384670"/>
              <a:gd name="connsiteY585" fmla="*/ 2661326 h 4025758"/>
              <a:gd name="connsiteX586" fmla="*/ 3559127 w 7384670"/>
              <a:gd name="connsiteY586" fmla="*/ 2653444 h 4025758"/>
              <a:gd name="connsiteX587" fmla="*/ 3556545 w 7384670"/>
              <a:gd name="connsiteY587" fmla="*/ 2650999 h 4025758"/>
              <a:gd name="connsiteX588" fmla="*/ 3773283 w 7384670"/>
              <a:gd name="connsiteY588" fmla="*/ 2649640 h 4025758"/>
              <a:gd name="connsiteX589" fmla="*/ 3770429 w 7384670"/>
              <a:gd name="connsiteY589" fmla="*/ 2650047 h 4025758"/>
              <a:gd name="connsiteX590" fmla="*/ 3770082 w 7384670"/>
              <a:gd name="connsiteY590" fmla="*/ 2650563 h 4025758"/>
              <a:gd name="connsiteX591" fmla="*/ 3772739 w 7384670"/>
              <a:gd name="connsiteY591" fmla="*/ 2650183 h 4025758"/>
              <a:gd name="connsiteX592" fmla="*/ 3781708 w 7384670"/>
              <a:gd name="connsiteY592" fmla="*/ 2653580 h 4025758"/>
              <a:gd name="connsiteX593" fmla="*/ 3805216 w 7384670"/>
              <a:gd name="connsiteY593" fmla="*/ 2667848 h 4025758"/>
              <a:gd name="connsiteX594" fmla="*/ 3817174 w 7384670"/>
              <a:gd name="connsiteY594" fmla="*/ 2679399 h 4025758"/>
              <a:gd name="connsiteX595" fmla="*/ 3830490 w 7384670"/>
              <a:gd name="connsiteY595" fmla="*/ 2684970 h 4025758"/>
              <a:gd name="connsiteX596" fmla="*/ 3837693 w 7384670"/>
              <a:gd name="connsiteY596" fmla="*/ 2689862 h 4025758"/>
              <a:gd name="connsiteX597" fmla="*/ 3866908 w 7384670"/>
              <a:gd name="connsiteY597" fmla="*/ 2697200 h 4025758"/>
              <a:gd name="connsiteX598" fmla="*/ 3838100 w 7384670"/>
              <a:gd name="connsiteY598" fmla="*/ 2689455 h 4025758"/>
              <a:gd name="connsiteX599" fmla="*/ 3830899 w 7384670"/>
              <a:gd name="connsiteY599" fmla="*/ 2684563 h 4025758"/>
              <a:gd name="connsiteX600" fmla="*/ 3817581 w 7384670"/>
              <a:gd name="connsiteY600" fmla="*/ 2678855 h 4025758"/>
              <a:gd name="connsiteX601" fmla="*/ 3805759 w 7384670"/>
              <a:gd name="connsiteY601" fmla="*/ 2667441 h 4025758"/>
              <a:gd name="connsiteX602" fmla="*/ 3782251 w 7384670"/>
              <a:gd name="connsiteY602" fmla="*/ 2653037 h 4025758"/>
              <a:gd name="connsiteX603" fmla="*/ 4305122 w 7384670"/>
              <a:gd name="connsiteY603" fmla="*/ 2644783 h 4025758"/>
              <a:gd name="connsiteX604" fmla="*/ 4304869 w 7384670"/>
              <a:gd name="connsiteY604" fmla="*/ 2645020 h 4025758"/>
              <a:gd name="connsiteX605" fmla="*/ 4303646 w 7384670"/>
              <a:gd name="connsiteY605" fmla="*/ 2647330 h 4025758"/>
              <a:gd name="connsiteX606" fmla="*/ 4306228 w 7384670"/>
              <a:gd name="connsiteY606" fmla="*/ 2651814 h 4025758"/>
              <a:gd name="connsiteX607" fmla="*/ 4307722 w 7384670"/>
              <a:gd name="connsiteY607" fmla="*/ 2658472 h 4025758"/>
              <a:gd name="connsiteX608" fmla="*/ 4305820 w 7384670"/>
              <a:gd name="connsiteY608" fmla="*/ 2669751 h 4025758"/>
              <a:gd name="connsiteX609" fmla="*/ 4302694 w 7384670"/>
              <a:gd name="connsiteY609" fmla="*/ 2674508 h 4025758"/>
              <a:gd name="connsiteX610" fmla="*/ 4299705 w 7384670"/>
              <a:gd name="connsiteY610" fmla="*/ 2678991 h 4025758"/>
              <a:gd name="connsiteX611" fmla="*/ 4296874 w 7384670"/>
              <a:gd name="connsiteY611" fmla="*/ 2681133 h 4025758"/>
              <a:gd name="connsiteX612" fmla="*/ 4299976 w 7384670"/>
              <a:gd name="connsiteY612" fmla="*/ 2678855 h 4025758"/>
              <a:gd name="connsiteX613" fmla="*/ 4302966 w 7384670"/>
              <a:gd name="connsiteY613" fmla="*/ 2674372 h 4025758"/>
              <a:gd name="connsiteX614" fmla="*/ 4306091 w 7384670"/>
              <a:gd name="connsiteY614" fmla="*/ 2669615 h 4025758"/>
              <a:gd name="connsiteX615" fmla="*/ 4307994 w 7384670"/>
              <a:gd name="connsiteY615" fmla="*/ 2658337 h 4025758"/>
              <a:gd name="connsiteX616" fmla="*/ 4306499 w 7384670"/>
              <a:gd name="connsiteY616" fmla="*/ 2651543 h 4025758"/>
              <a:gd name="connsiteX617" fmla="*/ 4303917 w 7384670"/>
              <a:gd name="connsiteY617" fmla="*/ 2647059 h 4025758"/>
              <a:gd name="connsiteX618" fmla="*/ 3463055 w 7384670"/>
              <a:gd name="connsiteY618" fmla="*/ 2644612 h 4025758"/>
              <a:gd name="connsiteX619" fmla="*/ 3460609 w 7384670"/>
              <a:gd name="connsiteY619" fmla="*/ 2644884 h 4025758"/>
              <a:gd name="connsiteX620" fmla="*/ 3456533 w 7384670"/>
              <a:gd name="connsiteY620" fmla="*/ 2647601 h 4025758"/>
              <a:gd name="connsiteX621" fmla="*/ 3456292 w 7384670"/>
              <a:gd name="connsiteY621" fmla="*/ 2647807 h 4025758"/>
              <a:gd name="connsiteX622" fmla="*/ 3459658 w 7384670"/>
              <a:gd name="connsiteY622" fmla="*/ 2645564 h 4025758"/>
              <a:gd name="connsiteX623" fmla="*/ 3462104 w 7384670"/>
              <a:gd name="connsiteY623" fmla="*/ 2645292 h 4025758"/>
              <a:gd name="connsiteX624" fmla="*/ 3464549 w 7384670"/>
              <a:gd name="connsiteY624" fmla="*/ 2645835 h 4025758"/>
              <a:gd name="connsiteX625" fmla="*/ 3466588 w 7384670"/>
              <a:gd name="connsiteY625" fmla="*/ 2648281 h 4025758"/>
              <a:gd name="connsiteX626" fmla="*/ 3471072 w 7384670"/>
              <a:gd name="connsiteY626" fmla="*/ 2656842 h 4025758"/>
              <a:gd name="connsiteX627" fmla="*/ 3482486 w 7384670"/>
              <a:gd name="connsiteY627" fmla="*/ 2661462 h 4025758"/>
              <a:gd name="connsiteX628" fmla="*/ 3489009 w 7384670"/>
              <a:gd name="connsiteY628" fmla="*/ 2668664 h 4025758"/>
              <a:gd name="connsiteX629" fmla="*/ 3493086 w 7384670"/>
              <a:gd name="connsiteY629" fmla="*/ 2669751 h 4025758"/>
              <a:gd name="connsiteX630" fmla="*/ 3497570 w 7384670"/>
              <a:gd name="connsiteY630" fmla="*/ 2668392 h 4025758"/>
              <a:gd name="connsiteX631" fmla="*/ 3498336 w 7384670"/>
              <a:gd name="connsiteY631" fmla="*/ 2667906 h 4025758"/>
              <a:gd name="connsiteX632" fmla="*/ 3494173 w 7384670"/>
              <a:gd name="connsiteY632" fmla="*/ 2669208 h 4025758"/>
              <a:gd name="connsiteX633" fmla="*/ 3490096 w 7384670"/>
              <a:gd name="connsiteY633" fmla="*/ 2668120 h 4025758"/>
              <a:gd name="connsiteX634" fmla="*/ 3483438 w 7384670"/>
              <a:gd name="connsiteY634" fmla="*/ 2660919 h 4025758"/>
              <a:gd name="connsiteX635" fmla="*/ 3472023 w 7384670"/>
              <a:gd name="connsiteY635" fmla="*/ 2656298 h 4025758"/>
              <a:gd name="connsiteX636" fmla="*/ 3467540 w 7384670"/>
              <a:gd name="connsiteY636" fmla="*/ 2647737 h 4025758"/>
              <a:gd name="connsiteX637" fmla="*/ 3465501 w 7384670"/>
              <a:gd name="connsiteY637" fmla="*/ 2645292 h 4025758"/>
              <a:gd name="connsiteX638" fmla="*/ 5388670 w 7384670"/>
              <a:gd name="connsiteY638" fmla="*/ 2640895 h 4025758"/>
              <a:gd name="connsiteX639" fmla="*/ 5388696 w 7384670"/>
              <a:gd name="connsiteY639" fmla="*/ 2640943 h 4025758"/>
              <a:gd name="connsiteX640" fmla="*/ 5418982 w 7384670"/>
              <a:gd name="connsiteY640" fmla="*/ 2668391 h 4025758"/>
              <a:gd name="connsiteX641" fmla="*/ 5418862 w 7384670"/>
              <a:gd name="connsiteY641" fmla="*/ 2668257 h 4025758"/>
              <a:gd name="connsiteX642" fmla="*/ 593958 w 7384670"/>
              <a:gd name="connsiteY642" fmla="*/ 2639312 h 4025758"/>
              <a:gd name="connsiteX643" fmla="*/ 603877 w 7384670"/>
              <a:gd name="connsiteY643" fmla="*/ 2645699 h 4025758"/>
              <a:gd name="connsiteX644" fmla="*/ 605237 w 7384670"/>
              <a:gd name="connsiteY644" fmla="*/ 2647465 h 4025758"/>
              <a:gd name="connsiteX645" fmla="*/ 597491 w 7384670"/>
              <a:gd name="connsiteY645" fmla="*/ 2655755 h 4025758"/>
              <a:gd name="connsiteX646" fmla="*/ 588523 w 7384670"/>
              <a:gd name="connsiteY646" fmla="*/ 2657929 h 4025758"/>
              <a:gd name="connsiteX647" fmla="*/ 581729 w 7384670"/>
              <a:gd name="connsiteY647" fmla="*/ 2655890 h 4025758"/>
              <a:gd name="connsiteX648" fmla="*/ 570857 w 7384670"/>
              <a:gd name="connsiteY648" fmla="*/ 2641215 h 4025758"/>
              <a:gd name="connsiteX649" fmla="*/ 556046 w 7384670"/>
              <a:gd name="connsiteY649" fmla="*/ 2632246 h 4025758"/>
              <a:gd name="connsiteX650" fmla="*/ 557949 w 7384670"/>
              <a:gd name="connsiteY650" fmla="*/ 2634149 h 4025758"/>
              <a:gd name="connsiteX651" fmla="*/ 563792 w 7384670"/>
              <a:gd name="connsiteY651" fmla="*/ 2639584 h 4025758"/>
              <a:gd name="connsiteX652" fmla="*/ 556997 w 7384670"/>
              <a:gd name="connsiteY652" fmla="*/ 2639992 h 4025758"/>
              <a:gd name="connsiteX653" fmla="*/ 546534 w 7384670"/>
              <a:gd name="connsiteY653" fmla="*/ 2638361 h 4025758"/>
              <a:gd name="connsiteX654" fmla="*/ 550203 w 7384670"/>
              <a:gd name="connsiteY654" fmla="*/ 2634828 h 4025758"/>
              <a:gd name="connsiteX655" fmla="*/ 618010 w 7384670"/>
              <a:gd name="connsiteY655" fmla="*/ 2631160 h 4025758"/>
              <a:gd name="connsiteX656" fmla="*/ 644100 w 7384670"/>
              <a:gd name="connsiteY656" fmla="*/ 2639040 h 4025758"/>
              <a:gd name="connsiteX657" fmla="*/ 658097 w 7384670"/>
              <a:gd name="connsiteY657" fmla="*/ 2635236 h 4025758"/>
              <a:gd name="connsiteX658" fmla="*/ 660679 w 7384670"/>
              <a:gd name="connsiteY658" fmla="*/ 2639040 h 4025758"/>
              <a:gd name="connsiteX659" fmla="*/ 659048 w 7384670"/>
              <a:gd name="connsiteY659" fmla="*/ 2642301 h 4025758"/>
              <a:gd name="connsiteX660" fmla="*/ 627386 w 7384670"/>
              <a:gd name="connsiteY660" fmla="*/ 2648280 h 4025758"/>
              <a:gd name="connsiteX661" fmla="*/ 617738 w 7384670"/>
              <a:gd name="connsiteY661" fmla="*/ 2644068 h 4025758"/>
              <a:gd name="connsiteX662" fmla="*/ 616923 w 7384670"/>
              <a:gd name="connsiteY662" fmla="*/ 2638361 h 4025758"/>
              <a:gd name="connsiteX663" fmla="*/ 613662 w 7384670"/>
              <a:gd name="connsiteY663" fmla="*/ 2632926 h 4025758"/>
              <a:gd name="connsiteX664" fmla="*/ 3404624 w 7384670"/>
              <a:gd name="connsiteY664" fmla="*/ 2621104 h 4025758"/>
              <a:gd name="connsiteX665" fmla="*/ 3389812 w 7384670"/>
              <a:gd name="connsiteY665" fmla="*/ 2622599 h 4025758"/>
              <a:gd name="connsiteX666" fmla="*/ 3371604 w 7384670"/>
              <a:gd name="connsiteY666" fmla="*/ 2621648 h 4025758"/>
              <a:gd name="connsiteX667" fmla="*/ 3371054 w 7384670"/>
              <a:gd name="connsiteY667" fmla="*/ 2622198 h 4025758"/>
              <a:gd name="connsiteX668" fmla="*/ 3388997 w 7384670"/>
              <a:gd name="connsiteY668" fmla="*/ 2623142 h 4025758"/>
              <a:gd name="connsiteX669" fmla="*/ 3403809 w 7384670"/>
              <a:gd name="connsiteY669" fmla="*/ 2621648 h 4025758"/>
              <a:gd name="connsiteX670" fmla="*/ 3404895 w 7384670"/>
              <a:gd name="connsiteY670" fmla="*/ 2631024 h 4025758"/>
              <a:gd name="connsiteX671" fmla="*/ 3407477 w 7384670"/>
              <a:gd name="connsiteY671" fmla="*/ 2637818 h 4025758"/>
              <a:gd name="connsiteX672" fmla="*/ 3419707 w 7384670"/>
              <a:gd name="connsiteY672" fmla="*/ 2645020 h 4025758"/>
              <a:gd name="connsiteX673" fmla="*/ 3422696 w 7384670"/>
              <a:gd name="connsiteY673" fmla="*/ 2648417 h 4025758"/>
              <a:gd name="connsiteX674" fmla="*/ 3423240 w 7384670"/>
              <a:gd name="connsiteY674" fmla="*/ 2659831 h 4025758"/>
              <a:gd name="connsiteX675" fmla="*/ 3426365 w 7384670"/>
              <a:gd name="connsiteY675" fmla="*/ 2662685 h 4025758"/>
              <a:gd name="connsiteX676" fmla="*/ 3431257 w 7384670"/>
              <a:gd name="connsiteY676" fmla="*/ 2663772 h 4025758"/>
              <a:gd name="connsiteX677" fmla="*/ 3436421 w 7384670"/>
              <a:gd name="connsiteY677" fmla="*/ 2663093 h 4025758"/>
              <a:gd name="connsiteX678" fmla="*/ 3442400 w 7384670"/>
              <a:gd name="connsiteY678" fmla="*/ 2659559 h 4025758"/>
              <a:gd name="connsiteX679" fmla="*/ 3442842 w 7384670"/>
              <a:gd name="connsiteY679" fmla="*/ 2659181 h 4025758"/>
              <a:gd name="connsiteX680" fmla="*/ 3437372 w 7384670"/>
              <a:gd name="connsiteY680" fmla="*/ 2662413 h 4025758"/>
              <a:gd name="connsiteX681" fmla="*/ 3432209 w 7384670"/>
              <a:gd name="connsiteY681" fmla="*/ 2663093 h 4025758"/>
              <a:gd name="connsiteX682" fmla="*/ 3427181 w 7384670"/>
              <a:gd name="connsiteY682" fmla="*/ 2662005 h 4025758"/>
              <a:gd name="connsiteX683" fmla="*/ 3424056 w 7384670"/>
              <a:gd name="connsiteY683" fmla="*/ 2659152 h 4025758"/>
              <a:gd name="connsiteX684" fmla="*/ 3423512 w 7384670"/>
              <a:gd name="connsiteY684" fmla="*/ 2647737 h 4025758"/>
              <a:gd name="connsiteX685" fmla="*/ 3420523 w 7384670"/>
              <a:gd name="connsiteY685" fmla="*/ 2644340 h 4025758"/>
              <a:gd name="connsiteX686" fmla="*/ 3408293 w 7384670"/>
              <a:gd name="connsiteY686" fmla="*/ 2637139 h 4025758"/>
              <a:gd name="connsiteX687" fmla="*/ 3405711 w 7384670"/>
              <a:gd name="connsiteY687" fmla="*/ 2630480 h 4025758"/>
              <a:gd name="connsiteX688" fmla="*/ 5359328 w 7384670"/>
              <a:gd name="connsiteY688" fmla="*/ 2587217 h 4025758"/>
              <a:gd name="connsiteX689" fmla="*/ 5359345 w 7384670"/>
              <a:gd name="connsiteY689" fmla="*/ 2587268 h 4025758"/>
              <a:gd name="connsiteX690" fmla="*/ 5361626 w 7384670"/>
              <a:gd name="connsiteY690" fmla="*/ 2591439 h 4025758"/>
              <a:gd name="connsiteX691" fmla="*/ 3241289 w 7384670"/>
              <a:gd name="connsiteY691" fmla="*/ 2572864 h 4025758"/>
              <a:gd name="connsiteX692" fmla="*/ 3240828 w 7384670"/>
              <a:gd name="connsiteY692" fmla="*/ 2573478 h 4025758"/>
              <a:gd name="connsiteX693" fmla="*/ 3242240 w 7384670"/>
              <a:gd name="connsiteY693" fmla="*/ 2573679 h 4025758"/>
              <a:gd name="connsiteX694" fmla="*/ 3253790 w 7384670"/>
              <a:gd name="connsiteY694" fmla="*/ 2581153 h 4025758"/>
              <a:gd name="connsiteX695" fmla="*/ 3255965 w 7384670"/>
              <a:gd name="connsiteY695" fmla="*/ 2584143 h 4025758"/>
              <a:gd name="connsiteX696" fmla="*/ 3262759 w 7384670"/>
              <a:gd name="connsiteY696" fmla="*/ 2594878 h 4025758"/>
              <a:gd name="connsiteX697" fmla="*/ 3264526 w 7384670"/>
              <a:gd name="connsiteY697" fmla="*/ 2607651 h 4025758"/>
              <a:gd name="connsiteX698" fmla="*/ 3268194 w 7384670"/>
              <a:gd name="connsiteY698" fmla="*/ 2609553 h 4025758"/>
              <a:gd name="connsiteX699" fmla="*/ 3275260 w 7384670"/>
              <a:gd name="connsiteY699" fmla="*/ 2611048 h 4025758"/>
              <a:gd name="connsiteX700" fmla="*/ 3292382 w 7384670"/>
              <a:gd name="connsiteY700" fmla="*/ 2611863 h 4025758"/>
              <a:gd name="connsiteX701" fmla="*/ 3314123 w 7384670"/>
              <a:gd name="connsiteY701" fmla="*/ 2620153 h 4025758"/>
              <a:gd name="connsiteX702" fmla="*/ 3322956 w 7384670"/>
              <a:gd name="connsiteY702" fmla="*/ 2621376 h 4025758"/>
              <a:gd name="connsiteX703" fmla="*/ 3338583 w 7384670"/>
              <a:gd name="connsiteY703" fmla="*/ 2619066 h 4025758"/>
              <a:gd name="connsiteX704" fmla="*/ 3353259 w 7384670"/>
              <a:gd name="connsiteY704" fmla="*/ 2630208 h 4025758"/>
              <a:gd name="connsiteX705" fmla="*/ 3358422 w 7384670"/>
              <a:gd name="connsiteY705" fmla="*/ 2631839 h 4025758"/>
              <a:gd name="connsiteX706" fmla="*/ 3362635 w 7384670"/>
              <a:gd name="connsiteY706" fmla="*/ 2630344 h 4025758"/>
              <a:gd name="connsiteX707" fmla="*/ 3363047 w 7384670"/>
              <a:gd name="connsiteY707" fmla="*/ 2629939 h 4025758"/>
              <a:gd name="connsiteX708" fmla="*/ 3359102 w 7384670"/>
              <a:gd name="connsiteY708" fmla="*/ 2631295 h 4025758"/>
              <a:gd name="connsiteX709" fmla="*/ 3354074 w 7384670"/>
              <a:gd name="connsiteY709" fmla="*/ 2629664 h 4025758"/>
              <a:gd name="connsiteX710" fmla="*/ 3339399 w 7384670"/>
              <a:gd name="connsiteY710" fmla="*/ 2618522 h 4025758"/>
              <a:gd name="connsiteX711" fmla="*/ 3323772 w 7384670"/>
              <a:gd name="connsiteY711" fmla="*/ 2620832 h 4025758"/>
              <a:gd name="connsiteX712" fmla="*/ 3314939 w 7384670"/>
              <a:gd name="connsiteY712" fmla="*/ 2619609 h 4025758"/>
              <a:gd name="connsiteX713" fmla="*/ 3293198 w 7384670"/>
              <a:gd name="connsiteY713" fmla="*/ 2611320 h 4025758"/>
              <a:gd name="connsiteX714" fmla="*/ 3276212 w 7384670"/>
              <a:gd name="connsiteY714" fmla="*/ 2610505 h 4025758"/>
              <a:gd name="connsiteX715" fmla="*/ 3269145 w 7384670"/>
              <a:gd name="connsiteY715" fmla="*/ 2609010 h 4025758"/>
              <a:gd name="connsiteX716" fmla="*/ 3265341 w 7384670"/>
              <a:gd name="connsiteY716" fmla="*/ 2607108 h 4025758"/>
              <a:gd name="connsiteX717" fmla="*/ 3263711 w 7384670"/>
              <a:gd name="connsiteY717" fmla="*/ 2594334 h 4025758"/>
              <a:gd name="connsiteX718" fmla="*/ 3256916 w 7384670"/>
              <a:gd name="connsiteY718" fmla="*/ 2583600 h 4025758"/>
              <a:gd name="connsiteX719" fmla="*/ 3254742 w 7384670"/>
              <a:gd name="connsiteY719" fmla="*/ 2580610 h 4025758"/>
              <a:gd name="connsiteX720" fmla="*/ 3243192 w 7384670"/>
              <a:gd name="connsiteY720" fmla="*/ 2573136 h 4025758"/>
              <a:gd name="connsiteX721" fmla="*/ 6145173 w 7384670"/>
              <a:gd name="connsiteY721" fmla="*/ 2535360 h 4025758"/>
              <a:gd name="connsiteX722" fmla="*/ 6151832 w 7384670"/>
              <a:gd name="connsiteY722" fmla="*/ 2536175 h 4025758"/>
              <a:gd name="connsiteX723" fmla="*/ 6161480 w 7384670"/>
              <a:gd name="connsiteY723" fmla="*/ 2542426 h 4025758"/>
              <a:gd name="connsiteX724" fmla="*/ 6158626 w 7384670"/>
              <a:gd name="connsiteY724" fmla="*/ 2542834 h 4025758"/>
              <a:gd name="connsiteX725" fmla="*/ 6153598 w 7384670"/>
              <a:gd name="connsiteY725" fmla="*/ 2541068 h 4025758"/>
              <a:gd name="connsiteX726" fmla="*/ 6146668 w 7384670"/>
              <a:gd name="connsiteY726" fmla="*/ 2537807 h 4025758"/>
              <a:gd name="connsiteX727" fmla="*/ 5290744 w 7384670"/>
              <a:gd name="connsiteY727" fmla="*/ 2534342 h 4025758"/>
              <a:gd name="connsiteX728" fmla="*/ 5290722 w 7384670"/>
              <a:gd name="connsiteY728" fmla="*/ 2534409 h 4025758"/>
              <a:gd name="connsiteX729" fmla="*/ 5314910 w 7384670"/>
              <a:gd name="connsiteY729" fmla="*/ 2551259 h 4025758"/>
              <a:gd name="connsiteX730" fmla="*/ 5315046 w 7384670"/>
              <a:gd name="connsiteY730" fmla="*/ 2551395 h 4025758"/>
              <a:gd name="connsiteX731" fmla="*/ 5329450 w 7384670"/>
              <a:gd name="connsiteY731" fmla="*/ 2564984 h 4025758"/>
              <a:gd name="connsiteX732" fmla="*/ 5339370 w 7384670"/>
              <a:gd name="connsiteY732" fmla="*/ 2570283 h 4025758"/>
              <a:gd name="connsiteX733" fmla="*/ 5349425 w 7384670"/>
              <a:gd name="connsiteY733" fmla="*/ 2571913 h 4025758"/>
              <a:gd name="connsiteX734" fmla="*/ 5355439 w 7384670"/>
              <a:gd name="connsiteY734" fmla="*/ 2576229 h 4025758"/>
              <a:gd name="connsiteX735" fmla="*/ 5355404 w 7384670"/>
              <a:gd name="connsiteY735" fmla="*/ 2576126 h 4025758"/>
              <a:gd name="connsiteX736" fmla="*/ 5349153 w 7384670"/>
              <a:gd name="connsiteY736" fmla="*/ 2571642 h 4025758"/>
              <a:gd name="connsiteX737" fmla="*/ 5339097 w 7384670"/>
              <a:gd name="connsiteY737" fmla="*/ 2570012 h 4025758"/>
              <a:gd name="connsiteX738" fmla="*/ 5329178 w 7384670"/>
              <a:gd name="connsiteY738" fmla="*/ 2564712 h 4025758"/>
              <a:gd name="connsiteX739" fmla="*/ 5314774 w 7384670"/>
              <a:gd name="connsiteY739" fmla="*/ 2551123 h 4025758"/>
              <a:gd name="connsiteX740" fmla="*/ 5314638 w 7384670"/>
              <a:gd name="connsiteY740" fmla="*/ 2550987 h 4025758"/>
              <a:gd name="connsiteX741" fmla="*/ 6204827 w 7384670"/>
              <a:gd name="connsiteY741" fmla="*/ 2498263 h 4025758"/>
              <a:gd name="connsiteX742" fmla="*/ 6185531 w 7384670"/>
              <a:gd name="connsiteY742" fmla="*/ 2519190 h 4025758"/>
              <a:gd name="connsiteX743" fmla="*/ 6166915 w 7384670"/>
              <a:gd name="connsiteY743" fmla="*/ 2544193 h 4025758"/>
              <a:gd name="connsiteX744" fmla="*/ 6163790 w 7384670"/>
              <a:gd name="connsiteY744" fmla="*/ 2545960 h 4025758"/>
              <a:gd name="connsiteX745" fmla="*/ 6175476 w 7384670"/>
              <a:gd name="connsiteY745" fmla="*/ 2526664 h 4025758"/>
              <a:gd name="connsiteX746" fmla="*/ 6198576 w 7384670"/>
              <a:gd name="connsiteY746" fmla="*/ 2502069 h 4025758"/>
              <a:gd name="connsiteX747" fmla="*/ 4402978 w 7384670"/>
              <a:gd name="connsiteY747" fmla="*/ 2488615 h 4025758"/>
              <a:gd name="connsiteX748" fmla="*/ 4402978 w 7384670"/>
              <a:gd name="connsiteY748" fmla="*/ 2493507 h 4025758"/>
              <a:gd name="connsiteX749" fmla="*/ 4404473 w 7384670"/>
              <a:gd name="connsiteY749" fmla="*/ 2497312 h 4025758"/>
              <a:gd name="connsiteX750" fmla="*/ 4399581 w 7384670"/>
              <a:gd name="connsiteY750" fmla="*/ 2504514 h 4025758"/>
              <a:gd name="connsiteX751" fmla="*/ 4387352 w 7384670"/>
              <a:gd name="connsiteY751" fmla="*/ 2511852 h 4025758"/>
              <a:gd name="connsiteX752" fmla="*/ 4380693 w 7384670"/>
              <a:gd name="connsiteY752" fmla="*/ 2519054 h 4025758"/>
              <a:gd name="connsiteX753" fmla="*/ 4379742 w 7384670"/>
              <a:gd name="connsiteY753" fmla="*/ 2526120 h 4025758"/>
              <a:gd name="connsiteX754" fmla="*/ 4376889 w 7384670"/>
              <a:gd name="connsiteY754" fmla="*/ 2529517 h 4025758"/>
              <a:gd name="connsiteX755" fmla="*/ 4371589 w 7384670"/>
              <a:gd name="connsiteY755" fmla="*/ 2531012 h 4025758"/>
              <a:gd name="connsiteX756" fmla="*/ 4368464 w 7384670"/>
              <a:gd name="connsiteY756" fmla="*/ 2541339 h 4025758"/>
              <a:gd name="connsiteX757" fmla="*/ 4365746 w 7384670"/>
              <a:gd name="connsiteY757" fmla="*/ 2565799 h 4025758"/>
              <a:gd name="connsiteX758" fmla="*/ 4359224 w 7384670"/>
              <a:gd name="connsiteY758" fmla="*/ 2579659 h 4025758"/>
              <a:gd name="connsiteX759" fmla="*/ 4348624 w 7384670"/>
              <a:gd name="connsiteY759" fmla="*/ 2583056 h 4025758"/>
              <a:gd name="connsiteX760" fmla="*/ 4343053 w 7384670"/>
              <a:gd name="connsiteY760" fmla="*/ 2588492 h 4025758"/>
              <a:gd name="connsiteX761" fmla="*/ 4342238 w 7384670"/>
              <a:gd name="connsiteY761" fmla="*/ 2595965 h 4025758"/>
              <a:gd name="connsiteX762" fmla="*/ 4335987 w 7384670"/>
              <a:gd name="connsiteY762" fmla="*/ 2604526 h 4025758"/>
              <a:gd name="connsiteX763" fmla="*/ 4324165 w 7384670"/>
              <a:gd name="connsiteY763" fmla="*/ 2614309 h 4025758"/>
              <a:gd name="connsiteX764" fmla="*/ 4320224 w 7384670"/>
              <a:gd name="connsiteY764" fmla="*/ 2623550 h 4025758"/>
              <a:gd name="connsiteX765" fmla="*/ 4324301 w 7384670"/>
              <a:gd name="connsiteY765" fmla="*/ 2632382 h 4025758"/>
              <a:gd name="connsiteX766" fmla="*/ 4323485 w 7384670"/>
              <a:gd name="connsiteY766" fmla="*/ 2635916 h 4025758"/>
              <a:gd name="connsiteX767" fmla="*/ 4319923 w 7384670"/>
              <a:gd name="connsiteY767" fmla="*/ 2638687 h 4025758"/>
              <a:gd name="connsiteX768" fmla="*/ 4320088 w 7384670"/>
              <a:gd name="connsiteY768" fmla="*/ 2638634 h 4025758"/>
              <a:gd name="connsiteX769" fmla="*/ 4323756 w 7384670"/>
              <a:gd name="connsiteY769" fmla="*/ 2635780 h 4025758"/>
              <a:gd name="connsiteX770" fmla="*/ 4324572 w 7384670"/>
              <a:gd name="connsiteY770" fmla="*/ 2632247 h 4025758"/>
              <a:gd name="connsiteX771" fmla="*/ 4320495 w 7384670"/>
              <a:gd name="connsiteY771" fmla="*/ 2623551 h 4025758"/>
              <a:gd name="connsiteX772" fmla="*/ 4324436 w 7384670"/>
              <a:gd name="connsiteY772" fmla="*/ 2614310 h 4025758"/>
              <a:gd name="connsiteX773" fmla="*/ 4336258 w 7384670"/>
              <a:gd name="connsiteY773" fmla="*/ 2604526 h 4025758"/>
              <a:gd name="connsiteX774" fmla="*/ 4342509 w 7384670"/>
              <a:gd name="connsiteY774" fmla="*/ 2595965 h 4025758"/>
              <a:gd name="connsiteX775" fmla="*/ 4343189 w 7384670"/>
              <a:gd name="connsiteY775" fmla="*/ 2588492 h 4025758"/>
              <a:gd name="connsiteX776" fmla="*/ 4348896 w 7384670"/>
              <a:gd name="connsiteY776" fmla="*/ 2583056 h 4025758"/>
              <a:gd name="connsiteX777" fmla="*/ 4359494 w 7384670"/>
              <a:gd name="connsiteY777" fmla="*/ 2579659 h 4025758"/>
              <a:gd name="connsiteX778" fmla="*/ 4366017 w 7384670"/>
              <a:gd name="connsiteY778" fmla="*/ 2565799 h 4025758"/>
              <a:gd name="connsiteX779" fmla="*/ 4368599 w 7384670"/>
              <a:gd name="connsiteY779" fmla="*/ 2541475 h 4025758"/>
              <a:gd name="connsiteX780" fmla="*/ 4371724 w 7384670"/>
              <a:gd name="connsiteY780" fmla="*/ 2531147 h 4025758"/>
              <a:gd name="connsiteX781" fmla="*/ 4377160 w 7384670"/>
              <a:gd name="connsiteY781" fmla="*/ 2529653 h 4025758"/>
              <a:gd name="connsiteX782" fmla="*/ 4380013 w 7384670"/>
              <a:gd name="connsiteY782" fmla="*/ 2526256 h 4025758"/>
              <a:gd name="connsiteX783" fmla="*/ 4380964 w 7384670"/>
              <a:gd name="connsiteY783" fmla="*/ 2519189 h 4025758"/>
              <a:gd name="connsiteX784" fmla="*/ 4387623 w 7384670"/>
              <a:gd name="connsiteY784" fmla="*/ 2511988 h 4025758"/>
              <a:gd name="connsiteX785" fmla="*/ 4399853 w 7384670"/>
              <a:gd name="connsiteY785" fmla="*/ 2504650 h 4025758"/>
              <a:gd name="connsiteX786" fmla="*/ 4404745 w 7384670"/>
              <a:gd name="connsiteY786" fmla="*/ 2497448 h 4025758"/>
              <a:gd name="connsiteX787" fmla="*/ 4403250 w 7384670"/>
              <a:gd name="connsiteY787" fmla="*/ 2493644 h 4025758"/>
              <a:gd name="connsiteX788" fmla="*/ 4403250 w 7384670"/>
              <a:gd name="connsiteY788" fmla="*/ 2488751 h 4025758"/>
              <a:gd name="connsiteX789" fmla="*/ 4435591 w 7384670"/>
              <a:gd name="connsiteY789" fmla="*/ 2488751 h 4025758"/>
              <a:gd name="connsiteX790" fmla="*/ 4422274 w 7384670"/>
              <a:gd name="connsiteY790" fmla="*/ 2471086 h 4025758"/>
              <a:gd name="connsiteX791" fmla="*/ 4407735 w 7384670"/>
              <a:gd name="connsiteY791" fmla="*/ 2481685 h 4025758"/>
              <a:gd name="connsiteX792" fmla="*/ 4402978 w 7384670"/>
              <a:gd name="connsiteY792" fmla="*/ 2488208 h 4025758"/>
              <a:gd name="connsiteX793" fmla="*/ 4407735 w 7384670"/>
              <a:gd name="connsiteY793" fmla="*/ 2481686 h 4025758"/>
              <a:gd name="connsiteX794" fmla="*/ 6259182 w 7384670"/>
              <a:gd name="connsiteY794" fmla="*/ 2459264 h 4025758"/>
              <a:gd name="connsiteX795" fmla="*/ 6235945 w 7384670"/>
              <a:gd name="connsiteY795" fmla="*/ 2470407 h 4025758"/>
              <a:gd name="connsiteX796" fmla="*/ 6233363 w 7384670"/>
              <a:gd name="connsiteY796" fmla="*/ 2469728 h 4025758"/>
              <a:gd name="connsiteX797" fmla="*/ 6248582 w 7384670"/>
              <a:gd name="connsiteY797" fmla="*/ 2461710 h 4025758"/>
              <a:gd name="connsiteX798" fmla="*/ 5413699 w 7384670"/>
              <a:gd name="connsiteY798" fmla="*/ 2456003 h 4025758"/>
              <a:gd name="connsiteX799" fmla="*/ 5418319 w 7384670"/>
              <a:gd name="connsiteY799" fmla="*/ 2457498 h 4025758"/>
              <a:gd name="connsiteX800" fmla="*/ 5438566 w 7384670"/>
              <a:gd name="connsiteY800" fmla="*/ 2458313 h 4025758"/>
              <a:gd name="connsiteX801" fmla="*/ 5458949 w 7384670"/>
              <a:gd name="connsiteY801" fmla="*/ 2459264 h 4025758"/>
              <a:gd name="connsiteX802" fmla="*/ 5479196 w 7384670"/>
              <a:gd name="connsiteY802" fmla="*/ 2460079 h 4025758"/>
              <a:gd name="connsiteX803" fmla="*/ 5499443 w 7384670"/>
              <a:gd name="connsiteY803" fmla="*/ 2461031 h 4025758"/>
              <a:gd name="connsiteX804" fmla="*/ 5519690 w 7384670"/>
              <a:gd name="connsiteY804" fmla="*/ 2461982 h 4025758"/>
              <a:gd name="connsiteX805" fmla="*/ 5540073 w 7384670"/>
              <a:gd name="connsiteY805" fmla="*/ 2462797 h 4025758"/>
              <a:gd name="connsiteX806" fmla="*/ 5560319 w 7384670"/>
              <a:gd name="connsiteY806" fmla="*/ 2463749 h 4025758"/>
              <a:gd name="connsiteX807" fmla="*/ 5580567 w 7384670"/>
              <a:gd name="connsiteY807" fmla="*/ 2464564 h 4025758"/>
              <a:gd name="connsiteX808" fmla="*/ 5584508 w 7384670"/>
              <a:gd name="connsiteY808" fmla="*/ 2466194 h 4025758"/>
              <a:gd name="connsiteX809" fmla="*/ 5585731 w 7384670"/>
              <a:gd name="connsiteY809" fmla="*/ 2468504 h 4025758"/>
              <a:gd name="connsiteX810" fmla="*/ 5585187 w 7384670"/>
              <a:gd name="connsiteY810" fmla="*/ 2475027 h 4025758"/>
              <a:gd name="connsiteX811" fmla="*/ 5586002 w 7384670"/>
              <a:gd name="connsiteY811" fmla="*/ 2478696 h 4025758"/>
              <a:gd name="connsiteX812" fmla="*/ 5600270 w 7384670"/>
              <a:gd name="connsiteY812" fmla="*/ 2471222 h 4025758"/>
              <a:gd name="connsiteX813" fmla="*/ 5606929 w 7384670"/>
              <a:gd name="connsiteY813" fmla="*/ 2479783 h 4025758"/>
              <a:gd name="connsiteX814" fmla="*/ 5618207 w 7384670"/>
              <a:gd name="connsiteY814" fmla="*/ 2494594 h 4025758"/>
              <a:gd name="connsiteX815" fmla="*/ 5618751 w 7384670"/>
              <a:gd name="connsiteY815" fmla="*/ 2503291 h 4025758"/>
              <a:gd name="connsiteX816" fmla="*/ 5619430 w 7384670"/>
              <a:gd name="connsiteY816" fmla="*/ 2515521 h 4025758"/>
              <a:gd name="connsiteX817" fmla="*/ 5637503 w 7384670"/>
              <a:gd name="connsiteY817" fmla="*/ 2516064 h 4025758"/>
              <a:gd name="connsiteX818" fmla="*/ 5655576 w 7384670"/>
              <a:gd name="connsiteY818" fmla="*/ 2516744 h 4025758"/>
              <a:gd name="connsiteX819" fmla="*/ 5673649 w 7384670"/>
              <a:gd name="connsiteY819" fmla="*/ 2517288 h 4025758"/>
              <a:gd name="connsiteX820" fmla="*/ 5691722 w 7384670"/>
              <a:gd name="connsiteY820" fmla="*/ 2517967 h 4025758"/>
              <a:gd name="connsiteX821" fmla="*/ 5709794 w 7384670"/>
              <a:gd name="connsiteY821" fmla="*/ 2518510 h 4025758"/>
              <a:gd name="connsiteX822" fmla="*/ 5727867 w 7384670"/>
              <a:gd name="connsiteY822" fmla="*/ 2519189 h 4025758"/>
              <a:gd name="connsiteX823" fmla="*/ 5745940 w 7384670"/>
              <a:gd name="connsiteY823" fmla="*/ 2519734 h 4025758"/>
              <a:gd name="connsiteX824" fmla="*/ 5764013 w 7384670"/>
              <a:gd name="connsiteY824" fmla="*/ 2520413 h 4025758"/>
              <a:gd name="connsiteX825" fmla="*/ 5781270 w 7384670"/>
              <a:gd name="connsiteY825" fmla="*/ 2538078 h 4025758"/>
              <a:gd name="connsiteX826" fmla="*/ 5798528 w 7384670"/>
              <a:gd name="connsiteY826" fmla="*/ 2555743 h 4025758"/>
              <a:gd name="connsiteX827" fmla="*/ 5815786 w 7384670"/>
              <a:gd name="connsiteY827" fmla="*/ 2573409 h 4025758"/>
              <a:gd name="connsiteX828" fmla="*/ 5833043 w 7384670"/>
              <a:gd name="connsiteY828" fmla="*/ 2590938 h 4025758"/>
              <a:gd name="connsiteX829" fmla="*/ 5850301 w 7384670"/>
              <a:gd name="connsiteY829" fmla="*/ 2608603 h 4025758"/>
              <a:gd name="connsiteX830" fmla="*/ 5867694 w 7384670"/>
              <a:gd name="connsiteY830" fmla="*/ 2626133 h 4025758"/>
              <a:gd name="connsiteX831" fmla="*/ 5884951 w 7384670"/>
              <a:gd name="connsiteY831" fmla="*/ 2643662 h 4025758"/>
              <a:gd name="connsiteX832" fmla="*/ 5903296 w 7384670"/>
              <a:gd name="connsiteY832" fmla="*/ 2662278 h 4025758"/>
              <a:gd name="connsiteX833" fmla="*/ 5901666 w 7384670"/>
              <a:gd name="connsiteY833" fmla="*/ 2662821 h 4025758"/>
              <a:gd name="connsiteX834" fmla="*/ 5867830 w 7384670"/>
              <a:gd name="connsiteY834" fmla="*/ 2685650 h 4025758"/>
              <a:gd name="connsiteX835" fmla="*/ 5857774 w 7384670"/>
              <a:gd name="connsiteY835" fmla="*/ 2695706 h 4025758"/>
              <a:gd name="connsiteX836" fmla="*/ 5829918 w 7384670"/>
              <a:gd name="connsiteY836" fmla="*/ 2734297 h 4025758"/>
              <a:gd name="connsiteX837" fmla="*/ 5822851 w 7384670"/>
              <a:gd name="connsiteY837" fmla="*/ 2758893 h 4025758"/>
              <a:gd name="connsiteX838" fmla="*/ 5817144 w 7384670"/>
              <a:gd name="connsiteY838" fmla="*/ 2748565 h 4025758"/>
              <a:gd name="connsiteX839" fmla="*/ 5818503 w 7384670"/>
              <a:gd name="connsiteY839" fmla="*/ 2740820 h 4025758"/>
              <a:gd name="connsiteX840" fmla="*/ 5818639 w 7384670"/>
              <a:gd name="connsiteY840" fmla="*/ 2734433 h 4025758"/>
              <a:gd name="connsiteX841" fmla="*/ 5811573 w 7384670"/>
              <a:gd name="connsiteY841" fmla="*/ 2748022 h 4025758"/>
              <a:gd name="connsiteX842" fmla="*/ 5818232 w 7384670"/>
              <a:gd name="connsiteY842" fmla="*/ 2767862 h 4025758"/>
              <a:gd name="connsiteX843" fmla="*/ 5812253 w 7384670"/>
              <a:gd name="connsiteY843" fmla="*/ 2775471 h 4025758"/>
              <a:gd name="connsiteX844" fmla="*/ 5793907 w 7384670"/>
              <a:gd name="connsiteY844" fmla="*/ 2789603 h 4025758"/>
              <a:gd name="connsiteX845" fmla="*/ 5783852 w 7384670"/>
              <a:gd name="connsiteY845" fmla="*/ 2791913 h 4025758"/>
              <a:gd name="connsiteX846" fmla="*/ 5772438 w 7384670"/>
              <a:gd name="connsiteY846" fmla="*/ 2795854 h 4025758"/>
              <a:gd name="connsiteX847" fmla="*/ 5768905 w 7384670"/>
              <a:gd name="connsiteY847" fmla="*/ 2809850 h 4025758"/>
              <a:gd name="connsiteX848" fmla="*/ 5753550 w 7384670"/>
              <a:gd name="connsiteY848" fmla="*/ 2822623 h 4025758"/>
              <a:gd name="connsiteX849" fmla="*/ 5744582 w 7384670"/>
              <a:gd name="connsiteY849" fmla="*/ 2828330 h 4025758"/>
              <a:gd name="connsiteX850" fmla="*/ 5728275 w 7384670"/>
              <a:gd name="connsiteY850" fmla="*/ 2824798 h 4025758"/>
              <a:gd name="connsiteX851" fmla="*/ 5733303 w 7384670"/>
              <a:gd name="connsiteY851" fmla="*/ 2837163 h 4025758"/>
              <a:gd name="connsiteX852" fmla="*/ 5727324 w 7384670"/>
              <a:gd name="connsiteY852" fmla="*/ 2846403 h 4025758"/>
              <a:gd name="connsiteX853" fmla="*/ 5716860 w 7384670"/>
              <a:gd name="connsiteY853" fmla="*/ 2853606 h 4025758"/>
              <a:gd name="connsiteX854" fmla="*/ 5703951 w 7384670"/>
              <a:gd name="connsiteY854" fmla="*/ 2858225 h 4025758"/>
              <a:gd name="connsiteX855" fmla="*/ 5696613 w 7384670"/>
              <a:gd name="connsiteY855" fmla="*/ 2857682 h 4025758"/>
              <a:gd name="connsiteX856" fmla="*/ 5690362 w 7384670"/>
              <a:gd name="connsiteY856" fmla="*/ 2860128 h 4025758"/>
              <a:gd name="connsiteX857" fmla="*/ 5685335 w 7384670"/>
              <a:gd name="connsiteY857" fmla="*/ 2866107 h 4025758"/>
              <a:gd name="connsiteX858" fmla="*/ 5673241 w 7384670"/>
              <a:gd name="connsiteY858" fmla="*/ 2871678 h 4025758"/>
              <a:gd name="connsiteX859" fmla="*/ 5660739 w 7384670"/>
              <a:gd name="connsiteY859" fmla="*/ 2868553 h 4025758"/>
              <a:gd name="connsiteX860" fmla="*/ 5646472 w 7384670"/>
              <a:gd name="connsiteY860" fmla="*/ 2866650 h 4025758"/>
              <a:gd name="connsiteX861" fmla="*/ 5638590 w 7384670"/>
              <a:gd name="connsiteY861" fmla="*/ 2869911 h 4025758"/>
              <a:gd name="connsiteX862" fmla="*/ 5651907 w 7384670"/>
              <a:gd name="connsiteY862" fmla="*/ 2875483 h 4025758"/>
              <a:gd name="connsiteX863" fmla="*/ 5658973 w 7384670"/>
              <a:gd name="connsiteY863" fmla="*/ 2883365 h 4025758"/>
              <a:gd name="connsiteX864" fmla="*/ 5657614 w 7384670"/>
              <a:gd name="connsiteY864" fmla="*/ 2894099 h 4025758"/>
              <a:gd name="connsiteX865" fmla="*/ 5653945 w 7384670"/>
              <a:gd name="connsiteY865" fmla="*/ 2898176 h 4025758"/>
              <a:gd name="connsiteX866" fmla="*/ 5645520 w 7384670"/>
              <a:gd name="connsiteY866" fmla="*/ 2903748 h 4025758"/>
              <a:gd name="connsiteX867" fmla="*/ 5641851 w 7384670"/>
              <a:gd name="connsiteY867" fmla="*/ 2902932 h 4025758"/>
              <a:gd name="connsiteX868" fmla="*/ 5639677 w 7384670"/>
              <a:gd name="connsiteY868" fmla="*/ 2897905 h 4025758"/>
              <a:gd name="connsiteX869" fmla="*/ 5636959 w 7384670"/>
              <a:gd name="connsiteY869" fmla="*/ 2887441 h 4025758"/>
              <a:gd name="connsiteX870" fmla="*/ 5633019 w 7384670"/>
              <a:gd name="connsiteY870" fmla="*/ 2889615 h 4025758"/>
              <a:gd name="connsiteX871" fmla="*/ 5632340 w 7384670"/>
              <a:gd name="connsiteY871" fmla="*/ 2894507 h 4025758"/>
              <a:gd name="connsiteX872" fmla="*/ 5628943 w 7384670"/>
              <a:gd name="connsiteY872" fmla="*/ 2896273 h 4025758"/>
              <a:gd name="connsiteX873" fmla="*/ 5616984 w 7384670"/>
              <a:gd name="connsiteY873" fmla="*/ 2879559 h 4025758"/>
              <a:gd name="connsiteX874" fmla="*/ 5617664 w 7384670"/>
              <a:gd name="connsiteY874" fmla="*/ 2892333 h 4025758"/>
              <a:gd name="connsiteX875" fmla="*/ 5621740 w 7384670"/>
              <a:gd name="connsiteY875" fmla="*/ 2902117 h 4025758"/>
              <a:gd name="connsiteX876" fmla="*/ 5625817 w 7384670"/>
              <a:gd name="connsiteY876" fmla="*/ 2907145 h 4025758"/>
              <a:gd name="connsiteX877" fmla="*/ 5629894 w 7384670"/>
              <a:gd name="connsiteY877" fmla="*/ 2909998 h 4025758"/>
              <a:gd name="connsiteX878" fmla="*/ 5630844 w 7384670"/>
              <a:gd name="connsiteY878" fmla="*/ 2914618 h 4025758"/>
              <a:gd name="connsiteX879" fmla="*/ 5622691 w 7384670"/>
              <a:gd name="connsiteY879" fmla="*/ 2925625 h 4025758"/>
              <a:gd name="connsiteX880" fmla="*/ 5618479 w 7384670"/>
              <a:gd name="connsiteY880" fmla="*/ 2928071 h 4025758"/>
              <a:gd name="connsiteX881" fmla="*/ 5611005 w 7384670"/>
              <a:gd name="connsiteY881" fmla="*/ 2929837 h 4025758"/>
              <a:gd name="connsiteX882" fmla="*/ 5606793 w 7384670"/>
              <a:gd name="connsiteY882" fmla="*/ 2936632 h 4025758"/>
              <a:gd name="connsiteX883" fmla="*/ 5608152 w 7384670"/>
              <a:gd name="connsiteY883" fmla="*/ 2942611 h 4025758"/>
              <a:gd name="connsiteX884" fmla="*/ 5582372 w 7384670"/>
              <a:gd name="connsiteY884" fmla="*/ 2930598 h 4025758"/>
              <a:gd name="connsiteX885" fmla="*/ 5582605 w 7384670"/>
              <a:gd name="connsiteY885" fmla="*/ 2930925 h 4025758"/>
              <a:gd name="connsiteX886" fmla="*/ 5608152 w 7384670"/>
              <a:gd name="connsiteY886" fmla="*/ 2942611 h 4025758"/>
              <a:gd name="connsiteX887" fmla="*/ 5601630 w 7384670"/>
              <a:gd name="connsiteY887" fmla="*/ 2955248 h 4025758"/>
              <a:gd name="connsiteX888" fmla="*/ 5586002 w 7384670"/>
              <a:gd name="connsiteY888" fmla="*/ 2963129 h 4025758"/>
              <a:gd name="connsiteX889" fmla="*/ 5581247 w 7384670"/>
              <a:gd name="connsiteY889" fmla="*/ 2962857 h 4025758"/>
              <a:gd name="connsiteX890" fmla="*/ 5577305 w 7384670"/>
              <a:gd name="connsiteY890" fmla="*/ 2965167 h 4025758"/>
              <a:gd name="connsiteX891" fmla="*/ 5579616 w 7384670"/>
              <a:gd name="connsiteY891" fmla="*/ 2970875 h 4025758"/>
              <a:gd name="connsiteX892" fmla="*/ 5583557 w 7384670"/>
              <a:gd name="connsiteY892" fmla="*/ 2974952 h 4025758"/>
              <a:gd name="connsiteX893" fmla="*/ 5583421 w 7384670"/>
              <a:gd name="connsiteY893" fmla="*/ 2978756 h 4025758"/>
              <a:gd name="connsiteX894" fmla="*/ 5579344 w 7384670"/>
              <a:gd name="connsiteY894" fmla="*/ 2983920 h 4025758"/>
              <a:gd name="connsiteX895" fmla="*/ 5571191 w 7384670"/>
              <a:gd name="connsiteY895" fmla="*/ 2985414 h 4025758"/>
              <a:gd name="connsiteX896" fmla="*/ 5566571 w 7384670"/>
              <a:gd name="connsiteY896" fmla="*/ 2991393 h 4025758"/>
              <a:gd name="connsiteX897" fmla="*/ 5568065 w 7384670"/>
              <a:gd name="connsiteY897" fmla="*/ 2996965 h 4025758"/>
              <a:gd name="connsiteX898" fmla="*/ 5570783 w 7384670"/>
              <a:gd name="connsiteY898" fmla="*/ 3000090 h 4025758"/>
              <a:gd name="connsiteX899" fmla="*/ 5570240 w 7384670"/>
              <a:gd name="connsiteY899" fmla="*/ 3005390 h 4025758"/>
              <a:gd name="connsiteX900" fmla="*/ 5561000 w 7384670"/>
              <a:gd name="connsiteY900" fmla="*/ 3010826 h 4025758"/>
              <a:gd name="connsiteX901" fmla="*/ 5558825 w 7384670"/>
              <a:gd name="connsiteY901" fmla="*/ 3016125 h 4025758"/>
              <a:gd name="connsiteX902" fmla="*/ 5563446 w 7384670"/>
              <a:gd name="connsiteY902" fmla="*/ 3017620 h 4025758"/>
              <a:gd name="connsiteX903" fmla="*/ 5566979 w 7384670"/>
              <a:gd name="connsiteY903" fmla="*/ 3016125 h 4025758"/>
              <a:gd name="connsiteX904" fmla="*/ 5569561 w 7384670"/>
              <a:gd name="connsiteY904" fmla="*/ 3017212 h 4025758"/>
              <a:gd name="connsiteX905" fmla="*/ 5563989 w 7384670"/>
              <a:gd name="connsiteY905" fmla="*/ 3026045 h 4025758"/>
              <a:gd name="connsiteX906" fmla="*/ 5558961 w 7384670"/>
              <a:gd name="connsiteY906" fmla="*/ 3031480 h 4025758"/>
              <a:gd name="connsiteX907" fmla="*/ 5554206 w 7384670"/>
              <a:gd name="connsiteY907" fmla="*/ 3041128 h 4025758"/>
              <a:gd name="connsiteX908" fmla="*/ 5543199 w 7384670"/>
              <a:gd name="connsiteY908" fmla="*/ 3043846 h 4025758"/>
              <a:gd name="connsiteX909" fmla="*/ 5543606 w 7384670"/>
              <a:gd name="connsiteY909" fmla="*/ 3046971 h 4025758"/>
              <a:gd name="connsiteX910" fmla="*/ 5549857 w 7384670"/>
              <a:gd name="connsiteY910" fmla="*/ 3049689 h 4025758"/>
              <a:gd name="connsiteX911" fmla="*/ 5555021 w 7384670"/>
              <a:gd name="connsiteY911" fmla="*/ 3057162 h 4025758"/>
              <a:gd name="connsiteX912" fmla="*/ 5545237 w 7384670"/>
              <a:gd name="connsiteY912" fmla="*/ 3070887 h 4025758"/>
              <a:gd name="connsiteX913" fmla="*/ 5539122 w 7384670"/>
              <a:gd name="connsiteY913" fmla="*/ 3069800 h 4025758"/>
              <a:gd name="connsiteX914" fmla="*/ 5535453 w 7384670"/>
              <a:gd name="connsiteY914" fmla="*/ 3066811 h 4025758"/>
              <a:gd name="connsiteX915" fmla="*/ 5533143 w 7384670"/>
              <a:gd name="connsiteY915" fmla="*/ 3077681 h 4025758"/>
              <a:gd name="connsiteX916" fmla="*/ 5534094 w 7384670"/>
              <a:gd name="connsiteY916" fmla="*/ 3083388 h 4025758"/>
              <a:gd name="connsiteX917" fmla="*/ 5531784 w 7384670"/>
              <a:gd name="connsiteY917" fmla="*/ 3095210 h 4025758"/>
              <a:gd name="connsiteX918" fmla="*/ 5527980 w 7384670"/>
              <a:gd name="connsiteY918" fmla="*/ 3109343 h 4025758"/>
              <a:gd name="connsiteX919" fmla="*/ 5525398 w 7384670"/>
              <a:gd name="connsiteY919" fmla="*/ 3115186 h 4025758"/>
              <a:gd name="connsiteX920" fmla="*/ 5525941 w 7384670"/>
              <a:gd name="connsiteY920" fmla="*/ 3125921 h 4025758"/>
              <a:gd name="connsiteX921" fmla="*/ 5527572 w 7384670"/>
              <a:gd name="connsiteY921" fmla="*/ 3136384 h 4025758"/>
              <a:gd name="connsiteX922" fmla="*/ 5527417 w 7384670"/>
              <a:gd name="connsiteY922" fmla="*/ 3136375 h 4025758"/>
              <a:gd name="connsiteX923" fmla="*/ 5533279 w 7384670"/>
              <a:gd name="connsiteY923" fmla="*/ 3149564 h 4025758"/>
              <a:gd name="connsiteX924" fmla="*/ 5542384 w 7384670"/>
              <a:gd name="connsiteY924" fmla="*/ 3204327 h 4025758"/>
              <a:gd name="connsiteX925" fmla="*/ 5548634 w 7384670"/>
              <a:gd name="connsiteY925" fmla="*/ 3223350 h 4025758"/>
              <a:gd name="connsiteX926" fmla="*/ 5559913 w 7384670"/>
              <a:gd name="connsiteY926" fmla="*/ 3274443 h 4025758"/>
              <a:gd name="connsiteX927" fmla="*/ 5578393 w 7384670"/>
              <a:gd name="connsiteY927" fmla="*/ 3323770 h 4025758"/>
              <a:gd name="connsiteX928" fmla="*/ 5604619 w 7384670"/>
              <a:gd name="connsiteY928" fmla="*/ 3383152 h 4025758"/>
              <a:gd name="connsiteX929" fmla="*/ 5647559 w 7384670"/>
              <a:gd name="connsiteY929" fmla="*/ 3454764 h 4025758"/>
              <a:gd name="connsiteX930" fmla="*/ 5652723 w 7384670"/>
              <a:gd name="connsiteY930" fmla="*/ 3464956 h 4025758"/>
              <a:gd name="connsiteX931" fmla="*/ 5647151 w 7384670"/>
              <a:gd name="connsiteY931" fmla="*/ 3473517 h 4025758"/>
              <a:gd name="connsiteX932" fmla="*/ 5645385 w 7384670"/>
              <a:gd name="connsiteY932" fmla="*/ 3482485 h 4025758"/>
              <a:gd name="connsiteX933" fmla="*/ 5644841 w 7384670"/>
              <a:gd name="connsiteY933" fmla="*/ 3495937 h 4025758"/>
              <a:gd name="connsiteX934" fmla="*/ 5646336 w 7384670"/>
              <a:gd name="connsiteY934" fmla="*/ 3508983 h 4025758"/>
              <a:gd name="connsiteX935" fmla="*/ 5651364 w 7384670"/>
              <a:gd name="connsiteY935" fmla="*/ 3525017 h 4025758"/>
              <a:gd name="connsiteX936" fmla="*/ 5661148 w 7384670"/>
              <a:gd name="connsiteY936" fmla="*/ 3549476 h 4025758"/>
              <a:gd name="connsiteX937" fmla="*/ 5655712 w 7384670"/>
              <a:gd name="connsiteY937" fmla="*/ 3544585 h 4025758"/>
              <a:gd name="connsiteX938" fmla="*/ 5641580 w 7384670"/>
              <a:gd name="connsiteY938" fmla="*/ 3509526 h 4025758"/>
              <a:gd name="connsiteX939" fmla="*/ 5639950 w 7384670"/>
              <a:gd name="connsiteY939" fmla="*/ 3488872 h 4025758"/>
              <a:gd name="connsiteX940" fmla="*/ 5641987 w 7384670"/>
              <a:gd name="connsiteY940" fmla="*/ 3459520 h 4025758"/>
              <a:gd name="connsiteX941" fmla="*/ 5638726 w 7384670"/>
              <a:gd name="connsiteY941" fmla="*/ 3460199 h 4025758"/>
              <a:gd name="connsiteX942" fmla="*/ 5636008 w 7384670"/>
              <a:gd name="connsiteY942" fmla="*/ 3469711 h 4025758"/>
              <a:gd name="connsiteX943" fmla="*/ 5634514 w 7384670"/>
              <a:gd name="connsiteY943" fmla="*/ 3480854 h 4025758"/>
              <a:gd name="connsiteX944" fmla="*/ 5630981 w 7384670"/>
              <a:gd name="connsiteY944" fmla="*/ 3485203 h 4025758"/>
              <a:gd name="connsiteX945" fmla="*/ 5626089 w 7384670"/>
              <a:gd name="connsiteY945" fmla="*/ 3468081 h 4025758"/>
              <a:gd name="connsiteX946" fmla="*/ 5626497 w 7384670"/>
              <a:gd name="connsiteY946" fmla="*/ 3460335 h 4025758"/>
              <a:gd name="connsiteX947" fmla="*/ 5631660 w 7384670"/>
              <a:gd name="connsiteY947" fmla="*/ 3451367 h 4025758"/>
              <a:gd name="connsiteX948" fmla="*/ 5630165 w 7384670"/>
              <a:gd name="connsiteY948" fmla="*/ 3448106 h 4025758"/>
              <a:gd name="connsiteX949" fmla="*/ 5621740 w 7384670"/>
              <a:gd name="connsiteY949" fmla="*/ 3443486 h 4025758"/>
              <a:gd name="connsiteX950" fmla="*/ 5619974 w 7384670"/>
              <a:gd name="connsiteY950" fmla="*/ 3436148 h 4025758"/>
              <a:gd name="connsiteX951" fmla="*/ 5621061 w 7384670"/>
              <a:gd name="connsiteY951" fmla="*/ 3428946 h 4025758"/>
              <a:gd name="connsiteX952" fmla="*/ 5616306 w 7384670"/>
              <a:gd name="connsiteY952" fmla="*/ 3425141 h 4025758"/>
              <a:gd name="connsiteX953" fmla="*/ 5612500 w 7384670"/>
              <a:gd name="connsiteY953" fmla="*/ 3425277 h 4025758"/>
              <a:gd name="connsiteX954" fmla="*/ 5615082 w 7384670"/>
              <a:gd name="connsiteY954" fmla="*/ 3442942 h 4025758"/>
              <a:gd name="connsiteX955" fmla="*/ 5619023 w 7384670"/>
              <a:gd name="connsiteY955" fmla="*/ 3453813 h 4025758"/>
              <a:gd name="connsiteX956" fmla="*/ 5623915 w 7384670"/>
              <a:gd name="connsiteY956" fmla="*/ 3479767 h 4025758"/>
              <a:gd name="connsiteX957" fmla="*/ 5631932 w 7384670"/>
              <a:gd name="connsiteY957" fmla="*/ 3495530 h 4025758"/>
              <a:gd name="connsiteX958" fmla="*/ 5636552 w 7384670"/>
              <a:gd name="connsiteY958" fmla="*/ 3508711 h 4025758"/>
              <a:gd name="connsiteX959" fmla="*/ 5690771 w 7384670"/>
              <a:gd name="connsiteY959" fmla="*/ 3648674 h 4025758"/>
              <a:gd name="connsiteX960" fmla="*/ 5703544 w 7384670"/>
              <a:gd name="connsiteY960" fmla="*/ 3666475 h 4025758"/>
              <a:gd name="connsiteX961" fmla="*/ 5708300 w 7384670"/>
              <a:gd name="connsiteY961" fmla="*/ 3679248 h 4025758"/>
              <a:gd name="connsiteX962" fmla="*/ 5713192 w 7384670"/>
              <a:gd name="connsiteY962" fmla="*/ 3705881 h 4025758"/>
              <a:gd name="connsiteX963" fmla="*/ 5714279 w 7384670"/>
              <a:gd name="connsiteY963" fmla="*/ 3739989 h 4025758"/>
              <a:gd name="connsiteX964" fmla="*/ 5705447 w 7384670"/>
              <a:gd name="connsiteY964" fmla="*/ 3802089 h 4025758"/>
              <a:gd name="connsiteX965" fmla="*/ 5703408 w 7384670"/>
              <a:gd name="connsiteY965" fmla="*/ 3844213 h 4025758"/>
              <a:gd name="connsiteX966" fmla="*/ 5702185 w 7384670"/>
              <a:gd name="connsiteY966" fmla="*/ 3842991 h 4025758"/>
              <a:gd name="connsiteX967" fmla="*/ 5701369 w 7384670"/>
              <a:gd name="connsiteY967" fmla="*/ 3838506 h 4025758"/>
              <a:gd name="connsiteX968" fmla="*/ 5699332 w 7384670"/>
              <a:gd name="connsiteY968" fmla="*/ 3837963 h 4025758"/>
              <a:gd name="connsiteX969" fmla="*/ 5691586 w 7384670"/>
              <a:gd name="connsiteY969" fmla="*/ 3857259 h 4025758"/>
              <a:gd name="connsiteX970" fmla="*/ 5681123 w 7384670"/>
              <a:gd name="connsiteY970" fmla="*/ 3874652 h 4025758"/>
              <a:gd name="connsiteX971" fmla="*/ 5677725 w 7384670"/>
              <a:gd name="connsiteY971" fmla="*/ 3901694 h 4025758"/>
              <a:gd name="connsiteX972" fmla="*/ 5672698 w 7384670"/>
              <a:gd name="connsiteY972" fmla="*/ 3915146 h 4025758"/>
              <a:gd name="connsiteX973" fmla="*/ 5657615 w 7384670"/>
              <a:gd name="connsiteY973" fmla="*/ 3929414 h 4025758"/>
              <a:gd name="connsiteX974" fmla="*/ 5648238 w 7384670"/>
              <a:gd name="connsiteY974" fmla="*/ 3929006 h 4025758"/>
              <a:gd name="connsiteX975" fmla="*/ 5625410 w 7384670"/>
              <a:gd name="connsiteY975" fmla="*/ 3939742 h 4025758"/>
              <a:gd name="connsiteX976" fmla="*/ 5609375 w 7384670"/>
              <a:gd name="connsiteY976" fmla="*/ 3936888 h 4025758"/>
              <a:gd name="connsiteX977" fmla="*/ 5590215 w 7384670"/>
              <a:gd name="connsiteY977" fmla="*/ 3942867 h 4025758"/>
              <a:gd name="connsiteX978" fmla="*/ 5577578 w 7384670"/>
              <a:gd name="connsiteY978" fmla="*/ 3942187 h 4025758"/>
              <a:gd name="connsiteX979" fmla="*/ 5570240 w 7384670"/>
              <a:gd name="connsiteY979" fmla="*/ 3929414 h 4025758"/>
              <a:gd name="connsiteX980" fmla="*/ 5571327 w 7384670"/>
              <a:gd name="connsiteY980" fmla="*/ 3923707 h 4025758"/>
              <a:gd name="connsiteX981" fmla="*/ 5574180 w 7384670"/>
              <a:gd name="connsiteY981" fmla="*/ 3917999 h 4025758"/>
              <a:gd name="connsiteX982" fmla="*/ 5579072 w 7384670"/>
              <a:gd name="connsiteY982" fmla="*/ 3916641 h 4025758"/>
              <a:gd name="connsiteX983" fmla="*/ 5596058 w 7384670"/>
              <a:gd name="connsiteY983" fmla="*/ 3929957 h 4025758"/>
              <a:gd name="connsiteX984" fmla="*/ 5599184 w 7384670"/>
              <a:gd name="connsiteY984" fmla="*/ 3924386 h 4025758"/>
              <a:gd name="connsiteX985" fmla="*/ 5594020 w 7384670"/>
              <a:gd name="connsiteY985" fmla="*/ 3917728 h 4025758"/>
              <a:gd name="connsiteX986" fmla="*/ 5584236 w 7384670"/>
              <a:gd name="connsiteY986" fmla="*/ 3914059 h 4025758"/>
              <a:gd name="connsiteX987" fmla="*/ 5577034 w 7384670"/>
              <a:gd name="connsiteY987" fmla="*/ 3909982 h 4025758"/>
              <a:gd name="connsiteX988" fmla="*/ 5562494 w 7384670"/>
              <a:gd name="connsiteY988" fmla="*/ 3879544 h 4025758"/>
              <a:gd name="connsiteX989" fmla="*/ 5547411 w 7384670"/>
              <a:gd name="connsiteY989" fmla="*/ 3858617 h 4025758"/>
              <a:gd name="connsiteX990" fmla="*/ 5544829 w 7384670"/>
              <a:gd name="connsiteY990" fmla="*/ 3844621 h 4025758"/>
              <a:gd name="connsiteX991" fmla="*/ 5518875 w 7384670"/>
              <a:gd name="connsiteY991" fmla="*/ 3836060 h 4025758"/>
              <a:gd name="connsiteX992" fmla="*/ 5499987 w 7384670"/>
              <a:gd name="connsiteY992" fmla="*/ 3823151 h 4025758"/>
              <a:gd name="connsiteX993" fmla="*/ 5487757 w 7384670"/>
              <a:gd name="connsiteY993" fmla="*/ 3800050 h 4025758"/>
              <a:gd name="connsiteX994" fmla="*/ 5480691 w 7384670"/>
              <a:gd name="connsiteY994" fmla="*/ 3759013 h 4025758"/>
              <a:gd name="connsiteX995" fmla="*/ 5472402 w 7384670"/>
              <a:gd name="connsiteY995" fmla="*/ 3754393 h 4025758"/>
              <a:gd name="connsiteX996" fmla="*/ 5468869 w 7384670"/>
              <a:gd name="connsiteY996" fmla="*/ 3751132 h 4025758"/>
              <a:gd name="connsiteX997" fmla="*/ 5477022 w 7384670"/>
              <a:gd name="connsiteY997" fmla="*/ 3735913 h 4025758"/>
              <a:gd name="connsiteX998" fmla="*/ 5485582 w 7384670"/>
              <a:gd name="connsiteY998" fmla="*/ 3723139 h 4025758"/>
              <a:gd name="connsiteX999" fmla="*/ 5478788 w 7384670"/>
              <a:gd name="connsiteY999" fmla="*/ 3726264 h 4025758"/>
              <a:gd name="connsiteX1000" fmla="*/ 5473760 w 7384670"/>
              <a:gd name="connsiteY1000" fmla="*/ 3731021 h 4025758"/>
              <a:gd name="connsiteX1001" fmla="*/ 5467374 w 7384670"/>
              <a:gd name="connsiteY1001" fmla="*/ 3742299 h 4025758"/>
              <a:gd name="connsiteX1002" fmla="*/ 5462754 w 7384670"/>
              <a:gd name="connsiteY1002" fmla="*/ 3744065 h 4025758"/>
              <a:gd name="connsiteX1003" fmla="*/ 5458541 w 7384670"/>
              <a:gd name="connsiteY1003" fmla="*/ 3742299 h 4025758"/>
              <a:gd name="connsiteX1004" fmla="*/ 5453650 w 7384670"/>
              <a:gd name="connsiteY1004" fmla="*/ 3720693 h 4025758"/>
              <a:gd name="connsiteX1005" fmla="*/ 5455008 w 7384670"/>
              <a:gd name="connsiteY1005" fmla="*/ 3694059 h 4025758"/>
              <a:gd name="connsiteX1006" fmla="*/ 5461938 w 7384670"/>
              <a:gd name="connsiteY1006" fmla="*/ 3684004 h 4025758"/>
              <a:gd name="connsiteX1007" fmla="*/ 5451340 w 7384670"/>
              <a:gd name="connsiteY1007" fmla="*/ 3683732 h 4025758"/>
              <a:gd name="connsiteX1008" fmla="*/ 5440469 w 7384670"/>
              <a:gd name="connsiteY1008" fmla="*/ 3687537 h 4025758"/>
              <a:gd name="connsiteX1009" fmla="*/ 5442100 w 7384670"/>
              <a:gd name="connsiteY1009" fmla="*/ 3696505 h 4025758"/>
              <a:gd name="connsiteX1010" fmla="*/ 5440604 w 7384670"/>
              <a:gd name="connsiteY1010" fmla="*/ 3701397 h 4025758"/>
              <a:gd name="connsiteX1011" fmla="*/ 5432587 w 7384670"/>
              <a:gd name="connsiteY1011" fmla="*/ 3700174 h 4025758"/>
              <a:gd name="connsiteX1012" fmla="*/ 5426608 w 7384670"/>
              <a:gd name="connsiteY1012" fmla="*/ 3697049 h 4025758"/>
              <a:gd name="connsiteX1013" fmla="*/ 5418456 w 7384670"/>
              <a:gd name="connsiteY1013" fmla="*/ 3687808 h 4025758"/>
              <a:gd name="connsiteX1014" fmla="*/ 5407313 w 7384670"/>
              <a:gd name="connsiteY1014" fmla="*/ 3670143 h 4025758"/>
              <a:gd name="connsiteX1015" fmla="*/ 5384348 w 7384670"/>
              <a:gd name="connsiteY1015" fmla="*/ 3621361 h 4025758"/>
              <a:gd name="connsiteX1016" fmla="*/ 5379864 w 7384670"/>
              <a:gd name="connsiteY1016" fmla="*/ 3614430 h 4025758"/>
              <a:gd name="connsiteX1017" fmla="*/ 5372254 w 7384670"/>
              <a:gd name="connsiteY1017" fmla="*/ 3607228 h 4025758"/>
              <a:gd name="connsiteX1018" fmla="*/ 5375787 w 7384670"/>
              <a:gd name="connsiteY1018" fmla="*/ 3604918 h 4025758"/>
              <a:gd name="connsiteX1019" fmla="*/ 5382309 w 7384670"/>
              <a:gd name="connsiteY1019" fmla="*/ 3603560 h 4025758"/>
              <a:gd name="connsiteX1020" fmla="*/ 5396985 w 7384670"/>
              <a:gd name="connsiteY1020" fmla="*/ 3581546 h 4025758"/>
              <a:gd name="connsiteX1021" fmla="*/ 5408535 w 7384670"/>
              <a:gd name="connsiteY1021" fmla="*/ 3568229 h 4025758"/>
              <a:gd name="connsiteX1022" fmla="*/ 5412341 w 7384670"/>
              <a:gd name="connsiteY1022" fmla="*/ 3558989 h 4025758"/>
              <a:gd name="connsiteX1023" fmla="*/ 5411661 w 7384670"/>
              <a:gd name="connsiteY1023" fmla="*/ 3555048 h 4025758"/>
              <a:gd name="connsiteX1024" fmla="*/ 5406498 w 7384670"/>
              <a:gd name="connsiteY1024" fmla="*/ 3549340 h 4025758"/>
              <a:gd name="connsiteX1025" fmla="*/ 5399838 w 7384670"/>
              <a:gd name="connsiteY1025" fmla="*/ 3554369 h 4025758"/>
              <a:gd name="connsiteX1026" fmla="*/ 5396985 w 7384670"/>
              <a:gd name="connsiteY1026" fmla="*/ 3552874 h 4025758"/>
              <a:gd name="connsiteX1027" fmla="*/ 5389376 w 7384670"/>
              <a:gd name="connsiteY1027" fmla="*/ 3541324 h 4025758"/>
              <a:gd name="connsiteX1028" fmla="*/ 5382173 w 7384670"/>
              <a:gd name="connsiteY1028" fmla="*/ 3538063 h 4025758"/>
              <a:gd name="connsiteX1029" fmla="*/ 5377146 w 7384670"/>
              <a:gd name="connsiteY1029" fmla="*/ 3540644 h 4025758"/>
              <a:gd name="connsiteX1030" fmla="*/ 5382445 w 7384670"/>
              <a:gd name="connsiteY1030" fmla="*/ 3550157 h 4025758"/>
              <a:gd name="connsiteX1031" fmla="*/ 5387201 w 7384670"/>
              <a:gd name="connsiteY1031" fmla="*/ 3553689 h 4025758"/>
              <a:gd name="connsiteX1032" fmla="*/ 5385299 w 7384670"/>
              <a:gd name="connsiteY1032" fmla="*/ 3567550 h 4025758"/>
              <a:gd name="connsiteX1033" fmla="*/ 5383397 w 7384670"/>
              <a:gd name="connsiteY1033" fmla="*/ 3572034 h 4025758"/>
              <a:gd name="connsiteX1034" fmla="*/ 5378912 w 7384670"/>
              <a:gd name="connsiteY1034" fmla="*/ 3575974 h 4025758"/>
              <a:gd name="connsiteX1035" fmla="*/ 5371982 w 7384670"/>
              <a:gd name="connsiteY1035" fmla="*/ 3573801 h 4025758"/>
              <a:gd name="connsiteX1036" fmla="*/ 5368449 w 7384670"/>
              <a:gd name="connsiteY1036" fmla="*/ 3577198 h 4025758"/>
              <a:gd name="connsiteX1037" fmla="*/ 5364236 w 7384670"/>
              <a:gd name="connsiteY1037" fmla="*/ 3573665 h 4025758"/>
              <a:gd name="connsiteX1038" fmla="*/ 5360160 w 7384670"/>
              <a:gd name="connsiteY1038" fmla="*/ 3567550 h 4025758"/>
              <a:gd name="connsiteX1039" fmla="*/ 5355540 w 7384670"/>
              <a:gd name="connsiteY1039" fmla="*/ 3557494 h 4025758"/>
              <a:gd name="connsiteX1040" fmla="*/ 5367633 w 7384670"/>
              <a:gd name="connsiteY1040" fmla="*/ 3501101 h 4025758"/>
              <a:gd name="connsiteX1041" fmla="*/ 5378912 w 7384670"/>
              <a:gd name="connsiteY1041" fmla="*/ 3465092 h 4025758"/>
              <a:gd name="connsiteX1042" fmla="*/ 5380136 w 7384670"/>
              <a:gd name="connsiteY1042" fmla="*/ 3423918 h 4025758"/>
              <a:gd name="connsiteX1043" fmla="*/ 5380951 w 7384670"/>
              <a:gd name="connsiteY1043" fmla="*/ 3417803 h 4025758"/>
              <a:gd name="connsiteX1044" fmla="*/ 5380000 w 7384670"/>
              <a:gd name="connsiteY1044" fmla="*/ 3406796 h 4025758"/>
              <a:gd name="connsiteX1045" fmla="*/ 5364916 w 7384670"/>
              <a:gd name="connsiteY1045" fmla="*/ 3382880 h 4025758"/>
              <a:gd name="connsiteX1046" fmla="*/ 5298196 w 7384670"/>
              <a:gd name="connsiteY1046" fmla="*/ 3324449 h 4025758"/>
              <a:gd name="connsiteX1047" fmla="*/ 5246559 w 7384670"/>
              <a:gd name="connsiteY1047" fmla="*/ 3255012 h 4025758"/>
              <a:gd name="connsiteX1048" fmla="*/ 5201853 w 7384670"/>
              <a:gd name="connsiteY1048" fmla="*/ 3228922 h 4025758"/>
              <a:gd name="connsiteX1049" fmla="*/ 5167882 w 7384670"/>
              <a:gd name="connsiteY1049" fmla="*/ 3234629 h 4025758"/>
              <a:gd name="connsiteX1050" fmla="*/ 5162038 w 7384670"/>
              <a:gd name="connsiteY1050" fmla="*/ 3239929 h 4025758"/>
              <a:gd name="connsiteX1051" fmla="*/ 5159456 w 7384670"/>
              <a:gd name="connsiteY1051" fmla="*/ 3246859 h 4025758"/>
              <a:gd name="connsiteX1052" fmla="*/ 5161631 w 7384670"/>
              <a:gd name="connsiteY1052" fmla="*/ 3254604 h 4025758"/>
              <a:gd name="connsiteX1053" fmla="*/ 5158506 w 7384670"/>
              <a:gd name="connsiteY1053" fmla="*/ 3257866 h 4025758"/>
              <a:gd name="connsiteX1054" fmla="*/ 5149401 w 7384670"/>
              <a:gd name="connsiteY1054" fmla="*/ 3257458 h 4025758"/>
              <a:gd name="connsiteX1055" fmla="*/ 5137171 w 7384670"/>
              <a:gd name="connsiteY1055" fmla="*/ 3259224 h 4025758"/>
              <a:gd name="connsiteX1056" fmla="*/ 5105102 w 7384670"/>
              <a:gd name="connsiteY1056" fmla="*/ 3277568 h 4025758"/>
              <a:gd name="connsiteX1057" fmla="*/ 5093824 w 7384670"/>
              <a:gd name="connsiteY1057" fmla="*/ 3276889 h 4025758"/>
              <a:gd name="connsiteX1058" fmla="*/ 5083496 w 7384670"/>
              <a:gd name="connsiteY1058" fmla="*/ 3281646 h 4025758"/>
              <a:gd name="connsiteX1059" fmla="*/ 5075751 w 7384670"/>
              <a:gd name="connsiteY1059" fmla="*/ 3285179 h 4025758"/>
              <a:gd name="connsiteX1060" fmla="*/ 5055640 w 7384670"/>
              <a:gd name="connsiteY1060" fmla="*/ 3287081 h 4025758"/>
              <a:gd name="connsiteX1061" fmla="*/ 5038654 w 7384670"/>
              <a:gd name="connsiteY1061" fmla="*/ 3291157 h 4025758"/>
              <a:gd name="connsiteX1062" fmla="*/ 5031316 w 7384670"/>
              <a:gd name="connsiteY1062" fmla="*/ 3288983 h 4025758"/>
              <a:gd name="connsiteX1063" fmla="*/ 5026560 w 7384670"/>
              <a:gd name="connsiteY1063" fmla="*/ 3278385 h 4025758"/>
              <a:gd name="connsiteX1064" fmla="*/ 5026560 w 7384670"/>
              <a:gd name="connsiteY1064" fmla="*/ 3267377 h 4025758"/>
              <a:gd name="connsiteX1065" fmla="*/ 5030500 w 7384670"/>
              <a:gd name="connsiteY1065" fmla="*/ 3275803 h 4025758"/>
              <a:gd name="connsiteX1066" fmla="*/ 5036479 w 7384670"/>
              <a:gd name="connsiteY1066" fmla="*/ 3282325 h 4025758"/>
              <a:gd name="connsiteX1067" fmla="*/ 5039197 w 7384670"/>
              <a:gd name="connsiteY1067" fmla="*/ 3279743 h 4025758"/>
              <a:gd name="connsiteX1068" fmla="*/ 5040285 w 7384670"/>
              <a:gd name="connsiteY1068" fmla="*/ 3273900 h 4025758"/>
              <a:gd name="connsiteX1069" fmla="*/ 5034306 w 7384670"/>
              <a:gd name="connsiteY1069" fmla="*/ 3262485 h 4025758"/>
              <a:gd name="connsiteX1070" fmla="*/ 5015010 w 7384670"/>
              <a:gd name="connsiteY1070" fmla="*/ 3247810 h 4025758"/>
              <a:gd name="connsiteX1071" fmla="*/ 4993132 w 7384670"/>
              <a:gd name="connsiteY1071" fmla="*/ 3226340 h 4025758"/>
              <a:gd name="connsiteX1072" fmla="*/ 4999790 w 7384670"/>
              <a:gd name="connsiteY1072" fmla="*/ 3227019 h 4025758"/>
              <a:gd name="connsiteX1073" fmla="*/ 5001421 w 7384670"/>
              <a:gd name="connsiteY1073" fmla="*/ 3222399 h 4025758"/>
              <a:gd name="connsiteX1074" fmla="*/ 4994627 w 7384670"/>
              <a:gd name="connsiteY1074" fmla="*/ 3216420 h 4025758"/>
              <a:gd name="connsiteX1075" fmla="*/ 4997480 w 7384670"/>
              <a:gd name="connsiteY1075" fmla="*/ 3209490 h 4025758"/>
              <a:gd name="connsiteX1076" fmla="*/ 5002237 w 7384670"/>
              <a:gd name="connsiteY1076" fmla="*/ 3202152 h 4025758"/>
              <a:gd name="connsiteX1077" fmla="*/ 4992996 w 7384670"/>
              <a:gd name="connsiteY1077" fmla="*/ 3203239 h 4025758"/>
              <a:gd name="connsiteX1078" fmla="*/ 4984707 w 7384670"/>
              <a:gd name="connsiteY1078" fmla="*/ 3208403 h 4025758"/>
              <a:gd name="connsiteX1079" fmla="*/ 4984436 w 7384670"/>
              <a:gd name="connsiteY1079" fmla="*/ 3214789 h 4025758"/>
              <a:gd name="connsiteX1080" fmla="*/ 4982804 w 7384670"/>
              <a:gd name="connsiteY1080" fmla="*/ 3219817 h 4025758"/>
              <a:gd name="connsiteX1081" fmla="*/ 4978321 w 7384670"/>
              <a:gd name="connsiteY1081" fmla="*/ 3219138 h 4025758"/>
              <a:gd name="connsiteX1082" fmla="*/ 4970032 w 7384670"/>
              <a:gd name="connsiteY1082" fmla="*/ 3212887 h 4025758"/>
              <a:gd name="connsiteX1083" fmla="*/ 4929130 w 7384670"/>
              <a:gd name="connsiteY1083" fmla="*/ 3195494 h 4025758"/>
              <a:gd name="connsiteX1084" fmla="*/ 4893392 w 7384670"/>
              <a:gd name="connsiteY1084" fmla="*/ 3185710 h 4025758"/>
              <a:gd name="connsiteX1085" fmla="*/ 4920840 w 7384670"/>
              <a:gd name="connsiteY1085" fmla="*/ 3181226 h 4025758"/>
              <a:gd name="connsiteX1086" fmla="*/ 4935652 w 7384670"/>
              <a:gd name="connsiteY1086" fmla="*/ 3184623 h 4025758"/>
              <a:gd name="connsiteX1087" fmla="*/ 4933886 w 7384670"/>
              <a:gd name="connsiteY1087" fmla="*/ 3179323 h 4025758"/>
              <a:gd name="connsiteX1088" fmla="*/ 4930352 w 7384670"/>
              <a:gd name="connsiteY1088" fmla="*/ 3175926 h 4025758"/>
              <a:gd name="connsiteX1089" fmla="*/ 4918666 w 7384670"/>
              <a:gd name="connsiteY1089" fmla="*/ 3171714 h 4025758"/>
              <a:gd name="connsiteX1090" fmla="*/ 4903719 w 7384670"/>
              <a:gd name="connsiteY1090" fmla="*/ 3173344 h 4025758"/>
              <a:gd name="connsiteX1091" fmla="*/ 4894343 w 7384670"/>
              <a:gd name="connsiteY1091" fmla="*/ 3171306 h 4025758"/>
              <a:gd name="connsiteX1092" fmla="*/ 4884695 w 7384670"/>
              <a:gd name="connsiteY1092" fmla="*/ 3175519 h 4025758"/>
              <a:gd name="connsiteX1093" fmla="*/ 4874095 w 7384670"/>
              <a:gd name="connsiteY1093" fmla="*/ 3181769 h 4025758"/>
              <a:gd name="connsiteX1094" fmla="*/ 4864720 w 7384670"/>
              <a:gd name="connsiteY1094" fmla="*/ 3185030 h 4025758"/>
              <a:gd name="connsiteX1095" fmla="*/ 4827895 w 7384670"/>
              <a:gd name="connsiteY1095" fmla="*/ 3189515 h 4025758"/>
              <a:gd name="connsiteX1096" fmla="*/ 4798000 w 7384670"/>
              <a:gd name="connsiteY1096" fmla="*/ 3194406 h 4025758"/>
              <a:gd name="connsiteX1097" fmla="*/ 4802755 w 7384670"/>
              <a:gd name="connsiteY1097" fmla="*/ 3189243 h 4025758"/>
              <a:gd name="connsiteX1098" fmla="*/ 4807919 w 7384670"/>
              <a:gd name="connsiteY1098" fmla="*/ 3185981 h 4025758"/>
              <a:gd name="connsiteX1099" fmla="*/ 4825585 w 7384670"/>
              <a:gd name="connsiteY1099" fmla="*/ 3180954 h 4025758"/>
              <a:gd name="connsiteX1100" fmla="*/ 4828167 w 7384670"/>
              <a:gd name="connsiteY1100" fmla="*/ 3170491 h 4025758"/>
              <a:gd name="connsiteX1101" fmla="*/ 4823954 w 7384670"/>
              <a:gd name="connsiteY1101" fmla="*/ 3160435 h 4025758"/>
              <a:gd name="connsiteX1102" fmla="*/ 4819334 w 7384670"/>
              <a:gd name="connsiteY1102" fmla="*/ 3162881 h 4025758"/>
              <a:gd name="connsiteX1103" fmla="*/ 4814442 w 7384670"/>
              <a:gd name="connsiteY1103" fmla="*/ 3170762 h 4025758"/>
              <a:gd name="connsiteX1104" fmla="*/ 4808463 w 7384670"/>
              <a:gd name="connsiteY1104" fmla="*/ 3165055 h 4025758"/>
              <a:gd name="connsiteX1105" fmla="*/ 4801805 w 7384670"/>
              <a:gd name="connsiteY1105" fmla="*/ 3165055 h 4025758"/>
              <a:gd name="connsiteX1106" fmla="*/ 4800038 w 7384670"/>
              <a:gd name="connsiteY1106" fmla="*/ 3177693 h 4025758"/>
              <a:gd name="connsiteX1107" fmla="*/ 4791477 w 7384670"/>
              <a:gd name="connsiteY1107" fmla="*/ 3186117 h 4025758"/>
              <a:gd name="connsiteX1108" fmla="*/ 4787672 w 7384670"/>
              <a:gd name="connsiteY1108" fmla="*/ 3194542 h 4025758"/>
              <a:gd name="connsiteX1109" fmla="*/ 4762806 w 7384670"/>
              <a:gd name="connsiteY1109" fmla="*/ 3201201 h 4025758"/>
              <a:gd name="connsiteX1110" fmla="*/ 4759544 w 7384670"/>
              <a:gd name="connsiteY1110" fmla="*/ 3199027 h 4025758"/>
              <a:gd name="connsiteX1111" fmla="*/ 4766882 w 7384670"/>
              <a:gd name="connsiteY1111" fmla="*/ 3191009 h 4025758"/>
              <a:gd name="connsiteX1112" fmla="*/ 4766338 w 7384670"/>
              <a:gd name="connsiteY1112" fmla="*/ 3186525 h 4025758"/>
              <a:gd name="connsiteX1113" fmla="*/ 4762379 w 7384670"/>
              <a:gd name="connsiteY1113" fmla="*/ 3188353 h 4025758"/>
              <a:gd name="connsiteX1114" fmla="*/ 4762261 w 7384670"/>
              <a:gd name="connsiteY1114" fmla="*/ 3188836 h 4025758"/>
              <a:gd name="connsiteX1115" fmla="*/ 4759272 w 7384670"/>
              <a:gd name="connsiteY1115" fmla="*/ 3190195 h 4025758"/>
              <a:gd name="connsiteX1116" fmla="*/ 4745275 w 7384670"/>
              <a:gd name="connsiteY1116" fmla="*/ 3205414 h 4025758"/>
              <a:gd name="connsiteX1117" fmla="*/ 4696221 w 7384670"/>
              <a:gd name="connsiteY1117" fmla="*/ 3210442 h 4025758"/>
              <a:gd name="connsiteX1118" fmla="*/ 4698939 w 7384670"/>
              <a:gd name="connsiteY1118" fmla="*/ 3207045 h 4025758"/>
              <a:gd name="connsiteX1119" fmla="*/ 4709266 w 7384670"/>
              <a:gd name="connsiteY1119" fmla="*/ 3206365 h 4025758"/>
              <a:gd name="connsiteX1120" fmla="*/ 4723805 w 7384670"/>
              <a:gd name="connsiteY1120" fmla="*/ 3201473 h 4025758"/>
              <a:gd name="connsiteX1121" fmla="*/ 4720816 w 7384670"/>
              <a:gd name="connsiteY1121" fmla="*/ 3193321 h 4025758"/>
              <a:gd name="connsiteX1122" fmla="*/ 4715245 w 7384670"/>
              <a:gd name="connsiteY1122" fmla="*/ 3184352 h 4025758"/>
              <a:gd name="connsiteX1123" fmla="*/ 4710081 w 7384670"/>
              <a:gd name="connsiteY1123" fmla="*/ 3183400 h 4025758"/>
              <a:gd name="connsiteX1124" fmla="*/ 4706684 w 7384670"/>
              <a:gd name="connsiteY1124" fmla="*/ 3178101 h 4025758"/>
              <a:gd name="connsiteX1125" fmla="*/ 4706819 w 7384670"/>
              <a:gd name="connsiteY1125" fmla="*/ 3161523 h 4025758"/>
              <a:gd name="connsiteX1126" fmla="*/ 4703558 w 7384670"/>
              <a:gd name="connsiteY1126" fmla="*/ 3151875 h 4025758"/>
              <a:gd name="connsiteX1127" fmla="*/ 4695541 w 7384670"/>
              <a:gd name="connsiteY1127" fmla="*/ 3141955 h 4025758"/>
              <a:gd name="connsiteX1128" fmla="*/ 4692824 w 7384670"/>
              <a:gd name="connsiteY1128" fmla="*/ 3143858 h 4025758"/>
              <a:gd name="connsiteX1129" fmla="*/ 4686981 w 7384670"/>
              <a:gd name="connsiteY1129" fmla="*/ 3160844 h 4025758"/>
              <a:gd name="connsiteX1130" fmla="*/ 4682089 w 7384670"/>
              <a:gd name="connsiteY1130" fmla="*/ 3183129 h 4025758"/>
              <a:gd name="connsiteX1131" fmla="*/ 4679642 w 7384670"/>
              <a:gd name="connsiteY1131" fmla="*/ 3190331 h 4025758"/>
              <a:gd name="connsiteX1132" fmla="*/ 4665103 w 7384670"/>
              <a:gd name="connsiteY1132" fmla="*/ 3190875 h 4025758"/>
              <a:gd name="connsiteX1133" fmla="*/ 4652194 w 7384670"/>
              <a:gd name="connsiteY1133" fmla="*/ 3189379 h 4025758"/>
              <a:gd name="connsiteX1134" fmla="*/ 4645807 w 7384670"/>
              <a:gd name="connsiteY1134" fmla="*/ 3189787 h 4025758"/>
              <a:gd name="connsiteX1135" fmla="*/ 4644176 w 7384670"/>
              <a:gd name="connsiteY1135" fmla="*/ 3159349 h 4025758"/>
              <a:gd name="connsiteX1136" fmla="*/ 4642818 w 7384670"/>
              <a:gd name="connsiteY1136" fmla="*/ 3131628 h 4025758"/>
              <a:gd name="connsiteX1137" fmla="*/ 4641458 w 7384670"/>
              <a:gd name="connsiteY1137" fmla="*/ 3103771 h 4025758"/>
              <a:gd name="connsiteX1138" fmla="*/ 4640100 w 7384670"/>
              <a:gd name="connsiteY1138" fmla="*/ 3075915 h 4025758"/>
              <a:gd name="connsiteX1139" fmla="*/ 4638741 w 7384670"/>
              <a:gd name="connsiteY1139" fmla="*/ 3047922 h 4025758"/>
              <a:gd name="connsiteX1140" fmla="*/ 4637382 w 7384670"/>
              <a:gd name="connsiteY1140" fmla="*/ 3019930 h 4025758"/>
              <a:gd name="connsiteX1141" fmla="*/ 4636023 w 7384670"/>
              <a:gd name="connsiteY1141" fmla="*/ 2991801 h 4025758"/>
              <a:gd name="connsiteX1142" fmla="*/ 4634664 w 7384670"/>
              <a:gd name="connsiteY1142" fmla="*/ 2963673 h 4025758"/>
              <a:gd name="connsiteX1143" fmla="*/ 4637790 w 7384670"/>
              <a:gd name="connsiteY1143" fmla="*/ 2935952 h 4025758"/>
              <a:gd name="connsiteX1144" fmla="*/ 4640915 w 7384670"/>
              <a:gd name="connsiteY1144" fmla="*/ 2908231 h 4025758"/>
              <a:gd name="connsiteX1145" fmla="*/ 4644040 w 7384670"/>
              <a:gd name="connsiteY1145" fmla="*/ 2880375 h 4025758"/>
              <a:gd name="connsiteX1146" fmla="*/ 4647166 w 7384670"/>
              <a:gd name="connsiteY1146" fmla="*/ 2852518 h 4025758"/>
              <a:gd name="connsiteX1147" fmla="*/ 4650291 w 7384670"/>
              <a:gd name="connsiteY1147" fmla="*/ 2824526 h 4025758"/>
              <a:gd name="connsiteX1148" fmla="*/ 4653416 w 7384670"/>
              <a:gd name="connsiteY1148" fmla="*/ 2796533 h 4025758"/>
              <a:gd name="connsiteX1149" fmla="*/ 4656542 w 7384670"/>
              <a:gd name="connsiteY1149" fmla="*/ 2768405 h 4025758"/>
              <a:gd name="connsiteX1150" fmla="*/ 4659667 w 7384670"/>
              <a:gd name="connsiteY1150" fmla="*/ 2740276 h 4025758"/>
              <a:gd name="connsiteX1151" fmla="*/ 4662793 w 7384670"/>
              <a:gd name="connsiteY1151" fmla="*/ 2712148 h 4025758"/>
              <a:gd name="connsiteX1152" fmla="*/ 4665918 w 7384670"/>
              <a:gd name="connsiteY1152" fmla="*/ 2683884 h 4025758"/>
              <a:gd name="connsiteX1153" fmla="*/ 4669044 w 7384670"/>
              <a:gd name="connsiteY1153" fmla="*/ 2655620 h 4025758"/>
              <a:gd name="connsiteX1154" fmla="*/ 4672169 w 7384670"/>
              <a:gd name="connsiteY1154" fmla="*/ 2627219 h 4025758"/>
              <a:gd name="connsiteX1155" fmla="*/ 4675295 w 7384670"/>
              <a:gd name="connsiteY1155" fmla="*/ 2598819 h 4025758"/>
              <a:gd name="connsiteX1156" fmla="*/ 4678420 w 7384670"/>
              <a:gd name="connsiteY1156" fmla="*/ 2570283 h 4025758"/>
              <a:gd name="connsiteX1157" fmla="*/ 4681545 w 7384670"/>
              <a:gd name="connsiteY1157" fmla="*/ 2541747 h 4025758"/>
              <a:gd name="connsiteX1158" fmla="*/ 4684671 w 7384670"/>
              <a:gd name="connsiteY1158" fmla="*/ 2513075 h 4025758"/>
              <a:gd name="connsiteX1159" fmla="*/ 4685486 w 7384670"/>
              <a:gd name="connsiteY1159" fmla="*/ 2505737 h 4025758"/>
              <a:gd name="connsiteX1160" fmla="*/ 4685621 w 7384670"/>
              <a:gd name="connsiteY1160" fmla="*/ 2503291 h 4025758"/>
              <a:gd name="connsiteX1161" fmla="*/ 4686029 w 7384670"/>
              <a:gd name="connsiteY1161" fmla="*/ 2499622 h 4025758"/>
              <a:gd name="connsiteX1162" fmla="*/ 4674751 w 7384670"/>
              <a:gd name="connsiteY1162" fmla="*/ 2489430 h 4025758"/>
              <a:gd name="connsiteX1163" fmla="*/ 4672577 w 7384670"/>
              <a:gd name="connsiteY1163" fmla="*/ 2487393 h 4025758"/>
              <a:gd name="connsiteX1164" fmla="*/ 4670946 w 7384670"/>
              <a:gd name="connsiteY1164" fmla="*/ 2485490 h 4025758"/>
              <a:gd name="connsiteX1165" fmla="*/ 4672577 w 7384670"/>
              <a:gd name="connsiteY1165" fmla="*/ 2485354 h 4025758"/>
              <a:gd name="connsiteX1166" fmla="*/ 4693096 w 7384670"/>
              <a:gd name="connsiteY1166" fmla="*/ 2485626 h 4025758"/>
              <a:gd name="connsiteX1167" fmla="*/ 4713614 w 7384670"/>
              <a:gd name="connsiteY1167" fmla="*/ 2485898 h 4025758"/>
              <a:gd name="connsiteX1168" fmla="*/ 4734133 w 7384670"/>
              <a:gd name="connsiteY1168" fmla="*/ 2486169 h 4025758"/>
              <a:gd name="connsiteX1169" fmla="*/ 4754652 w 7384670"/>
              <a:gd name="connsiteY1169" fmla="*/ 2486441 h 4025758"/>
              <a:gd name="connsiteX1170" fmla="*/ 4775171 w 7384670"/>
              <a:gd name="connsiteY1170" fmla="*/ 2486713 h 4025758"/>
              <a:gd name="connsiteX1171" fmla="*/ 4795689 w 7384670"/>
              <a:gd name="connsiteY1171" fmla="*/ 2486985 h 4025758"/>
              <a:gd name="connsiteX1172" fmla="*/ 4816208 w 7384670"/>
              <a:gd name="connsiteY1172" fmla="*/ 2487257 h 4025758"/>
              <a:gd name="connsiteX1173" fmla="*/ 4836726 w 7384670"/>
              <a:gd name="connsiteY1173" fmla="*/ 2487529 h 4025758"/>
              <a:gd name="connsiteX1174" fmla="*/ 4857245 w 7384670"/>
              <a:gd name="connsiteY1174" fmla="*/ 2487800 h 4025758"/>
              <a:gd name="connsiteX1175" fmla="*/ 4877764 w 7384670"/>
              <a:gd name="connsiteY1175" fmla="*/ 2488072 h 4025758"/>
              <a:gd name="connsiteX1176" fmla="*/ 4898283 w 7384670"/>
              <a:gd name="connsiteY1176" fmla="*/ 2488344 h 4025758"/>
              <a:gd name="connsiteX1177" fmla="*/ 4918802 w 7384670"/>
              <a:gd name="connsiteY1177" fmla="*/ 2488615 h 4025758"/>
              <a:gd name="connsiteX1178" fmla="*/ 4939321 w 7384670"/>
              <a:gd name="connsiteY1178" fmla="*/ 2488887 h 4025758"/>
              <a:gd name="connsiteX1179" fmla="*/ 4959840 w 7384670"/>
              <a:gd name="connsiteY1179" fmla="*/ 2489159 h 4025758"/>
              <a:gd name="connsiteX1180" fmla="*/ 4980358 w 7384670"/>
              <a:gd name="connsiteY1180" fmla="*/ 2489430 h 4025758"/>
              <a:gd name="connsiteX1181" fmla="*/ 5000334 w 7384670"/>
              <a:gd name="connsiteY1181" fmla="*/ 2488751 h 4025758"/>
              <a:gd name="connsiteX1182" fmla="*/ 5000381 w 7384670"/>
              <a:gd name="connsiteY1182" fmla="*/ 2489024 h 4025758"/>
              <a:gd name="connsiteX1183" fmla="*/ 5041915 w 7384670"/>
              <a:gd name="connsiteY1183" fmla="*/ 2489566 h 4025758"/>
              <a:gd name="connsiteX1184" fmla="*/ 5083496 w 7384670"/>
              <a:gd name="connsiteY1184" fmla="*/ 2490110 h 4025758"/>
              <a:gd name="connsiteX1185" fmla="*/ 5125077 w 7384670"/>
              <a:gd name="connsiteY1185" fmla="*/ 2490654 h 4025758"/>
              <a:gd name="connsiteX1186" fmla="*/ 5166658 w 7384670"/>
              <a:gd name="connsiteY1186" fmla="*/ 2491197 h 4025758"/>
              <a:gd name="connsiteX1187" fmla="*/ 5205386 w 7384670"/>
              <a:gd name="connsiteY1187" fmla="*/ 2490654 h 4025758"/>
              <a:gd name="connsiteX1188" fmla="*/ 5244114 w 7384670"/>
              <a:gd name="connsiteY1188" fmla="*/ 2490110 h 4025758"/>
              <a:gd name="connsiteX1189" fmla="*/ 5282841 w 7384670"/>
              <a:gd name="connsiteY1189" fmla="*/ 2489566 h 4025758"/>
              <a:gd name="connsiteX1190" fmla="*/ 5320171 w 7384670"/>
              <a:gd name="connsiteY1190" fmla="*/ 2489043 h 4025758"/>
              <a:gd name="connsiteX1191" fmla="*/ 5320345 w 7384670"/>
              <a:gd name="connsiteY1191" fmla="*/ 2488751 h 4025758"/>
              <a:gd name="connsiteX1192" fmla="*/ 5321296 w 7384670"/>
              <a:gd name="connsiteY1192" fmla="*/ 2488615 h 4025758"/>
              <a:gd name="connsiteX1193" fmla="*/ 5323606 w 7384670"/>
              <a:gd name="connsiteY1193" fmla="*/ 2488615 h 4025758"/>
              <a:gd name="connsiteX1194" fmla="*/ 5343989 w 7384670"/>
              <a:gd name="connsiteY1194" fmla="*/ 2481957 h 4025758"/>
              <a:gd name="connsiteX1195" fmla="*/ 5364372 w 7384670"/>
              <a:gd name="connsiteY1195" fmla="*/ 2475435 h 4025758"/>
              <a:gd name="connsiteX1196" fmla="*/ 5368720 w 7384670"/>
              <a:gd name="connsiteY1196" fmla="*/ 2475707 h 4025758"/>
              <a:gd name="connsiteX1197" fmla="*/ 5380542 w 7384670"/>
              <a:gd name="connsiteY1197" fmla="*/ 2468912 h 4025758"/>
              <a:gd name="connsiteX1198" fmla="*/ 5404459 w 7384670"/>
              <a:gd name="connsiteY1198" fmla="*/ 2461167 h 4025758"/>
              <a:gd name="connsiteX1199" fmla="*/ 6294920 w 7384670"/>
              <a:gd name="connsiteY1199" fmla="*/ 2368764 h 4025758"/>
              <a:gd name="connsiteX1200" fmla="*/ 6298181 w 7384670"/>
              <a:gd name="connsiteY1200" fmla="*/ 2377053 h 4025758"/>
              <a:gd name="connsiteX1201" fmla="*/ 6301034 w 7384670"/>
              <a:gd name="connsiteY1201" fmla="*/ 2400969 h 4025758"/>
              <a:gd name="connsiteX1202" fmla="*/ 6299948 w 7384670"/>
              <a:gd name="connsiteY1202" fmla="*/ 2419042 h 4025758"/>
              <a:gd name="connsiteX1203" fmla="*/ 6294240 w 7384670"/>
              <a:gd name="connsiteY1203" fmla="*/ 2445268 h 4025758"/>
              <a:gd name="connsiteX1204" fmla="*/ 6289620 w 7384670"/>
              <a:gd name="connsiteY1204" fmla="*/ 2451519 h 4025758"/>
              <a:gd name="connsiteX1205" fmla="*/ 6272498 w 7384670"/>
              <a:gd name="connsiteY1205" fmla="*/ 2455731 h 4025758"/>
              <a:gd name="connsiteX1206" fmla="*/ 6271004 w 7384670"/>
              <a:gd name="connsiteY1206" fmla="*/ 2454372 h 4025758"/>
              <a:gd name="connsiteX1207" fmla="*/ 6290707 w 7384670"/>
              <a:gd name="connsiteY1207" fmla="*/ 2445540 h 4025758"/>
              <a:gd name="connsiteX1208" fmla="*/ 6296958 w 7384670"/>
              <a:gd name="connsiteY1208" fmla="*/ 2414150 h 4025758"/>
              <a:gd name="connsiteX1209" fmla="*/ 6297773 w 7384670"/>
              <a:gd name="connsiteY1209" fmla="*/ 2399610 h 4025758"/>
              <a:gd name="connsiteX1210" fmla="*/ 6294784 w 7384670"/>
              <a:gd name="connsiteY1210" fmla="*/ 2374063 h 4025758"/>
              <a:gd name="connsiteX1211" fmla="*/ 6267471 w 7384670"/>
              <a:gd name="connsiteY1211" fmla="*/ 2340907 h 4025758"/>
              <a:gd name="connsiteX1212" fmla="*/ 6276168 w 7384670"/>
              <a:gd name="connsiteY1212" fmla="*/ 2346479 h 4025758"/>
              <a:gd name="connsiteX1213" fmla="*/ 6277662 w 7384670"/>
              <a:gd name="connsiteY1213" fmla="*/ 2351099 h 4025758"/>
              <a:gd name="connsiteX1214" fmla="*/ 6277934 w 7384670"/>
              <a:gd name="connsiteY1214" fmla="*/ 2355040 h 4025758"/>
              <a:gd name="connsiteX1215" fmla="*/ 6276032 w 7384670"/>
              <a:gd name="connsiteY1215" fmla="*/ 2358301 h 4025758"/>
              <a:gd name="connsiteX1216" fmla="*/ 4479210 w 7384670"/>
              <a:gd name="connsiteY1216" fmla="*/ 2327590 h 4025758"/>
              <a:gd name="connsiteX1217" fmla="*/ 4478259 w 7384670"/>
              <a:gd name="connsiteY1217" fmla="*/ 2332210 h 4025758"/>
              <a:gd name="connsiteX1218" fmla="*/ 4454887 w 7384670"/>
              <a:gd name="connsiteY1218" fmla="*/ 2332481 h 4025758"/>
              <a:gd name="connsiteX1219" fmla="*/ 4433824 w 7384670"/>
              <a:gd name="connsiteY1219" fmla="*/ 2332890 h 4025758"/>
              <a:gd name="connsiteX1220" fmla="*/ 4412762 w 7384670"/>
              <a:gd name="connsiteY1220" fmla="*/ 2333161 h 4025758"/>
              <a:gd name="connsiteX1221" fmla="*/ 4391700 w 7384670"/>
              <a:gd name="connsiteY1221" fmla="*/ 2333569 h 4025758"/>
              <a:gd name="connsiteX1222" fmla="*/ 4412763 w 7384670"/>
              <a:gd name="connsiteY1222" fmla="*/ 2333161 h 4025758"/>
              <a:gd name="connsiteX1223" fmla="*/ 4433825 w 7384670"/>
              <a:gd name="connsiteY1223" fmla="*/ 2332890 h 4025758"/>
              <a:gd name="connsiteX1224" fmla="*/ 4454887 w 7384670"/>
              <a:gd name="connsiteY1224" fmla="*/ 2332482 h 4025758"/>
              <a:gd name="connsiteX1225" fmla="*/ 4478259 w 7384670"/>
              <a:gd name="connsiteY1225" fmla="*/ 2332211 h 4025758"/>
              <a:gd name="connsiteX1226" fmla="*/ 1355191 w 7384670"/>
              <a:gd name="connsiteY1226" fmla="*/ 2320389 h 4025758"/>
              <a:gd name="connsiteX1227" fmla="*/ 1354031 w 7384670"/>
              <a:gd name="connsiteY1227" fmla="*/ 2321413 h 4025758"/>
              <a:gd name="connsiteX1228" fmla="*/ 1355191 w 7384670"/>
              <a:gd name="connsiteY1228" fmla="*/ 2320389 h 4025758"/>
              <a:gd name="connsiteX1229" fmla="*/ 1305865 w 7384670"/>
              <a:gd name="connsiteY1229" fmla="*/ 2307750 h 4025758"/>
              <a:gd name="connsiteX1230" fmla="*/ 1294722 w 7384670"/>
              <a:gd name="connsiteY1230" fmla="*/ 2309110 h 4025758"/>
              <a:gd name="connsiteX1231" fmla="*/ 1305864 w 7384670"/>
              <a:gd name="connsiteY1231" fmla="*/ 2307751 h 4025758"/>
              <a:gd name="connsiteX1232" fmla="*/ 1318502 w 7384670"/>
              <a:gd name="connsiteY1232" fmla="*/ 2308974 h 4025758"/>
              <a:gd name="connsiteX1233" fmla="*/ 1328150 w 7384670"/>
              <a:gd name="connsiteY1233" fmla="*/ 2314138 h 4025758"/>
              <a:gd name="connsiteX1234" fmla="*/ 1334536 w 7384670"/>
              <a:gd name="connsiteY1234" fmla="*/ 2322970 h 4025758"/>
              <a:gd name="connsiteX1235" fmla="*/ 1340787 w 7384670"/>
              <a:gd name="connsiteY1235" fmla="*/ 2327454 h 4025758"/>
              <a:gd name="connsiteX1236" fmla="*/ 1347037 w 7384670"/>
              <a:gd name="connsiteY1236" fmla="*/ 2327590 h 4025758"/>
              <a:gd name="connsiteX1237" fmla="*/ 1340788 w 7384670"/>
              <a:gd name="connsiteY1237" fmla="*/ 2327454 h 4025758"/>
              <a:gd name="connsiteX1238" fmla="*/ 1334537 w 7384670"/>
              <a:gd name="connsiteY1238" fmla="*/ 2322969 h 4025758"/>
              <a:gd name="connsiteX1239" fmla="*/ 1328151 w 7384670"/>
              <a:gd name="connsiteY1239" fmla="*/ 2314137 h 4025758"/>
              <a:gd name="connsiteX1240" fmla="*/ 1318502 w 7384670"/>
              <a:gd name="connsiteY1240" fmla="*/ 2308974 h 4025758"/>
              <a:gd name="connsiteX1241" fmla="*/ 1364304 w 7384670"/>
              <a:gd name="connsiteY1241" fmla="*/ 2304071 h 4025758"/>
              <a:gd name="connsiteX1242" fmla="*/ 1362529 w 7384670"/>
              <a:gd name="connsiteY1242" fmla="*/ 2304761 h 4025758"/>
              <a:gd name="connsiteX1243" fmla="*/ 1358981 w 7384670"/>
              <a:gd name="connsiteY1243" fmla="*/ 2312317 h 4025758"/>
              <a:gd name="connsiteX1244" fmla="*/ 1362529 w 7384670"/>
              <a:gd name="connsiteY1244" fmla="*/ 2304762 h 4025758"/>
              <a:gd name="connsiteX1245" fmla="*/ 4493750 w 7384670"/>
              <a:gd name="connsiteY1245" fmla="*/ 2289542 h 4025758"/>
              <a:gd name="connsiteX1246" fmla="*/ 4492391 w 7384670"/>
              <a:gd name="connsiteY1246" fmla="*/ 2291444 h 4025758"/>
              <a:gd name="connsiteX1247" fmla="*/ 4488043 w 7384670"/>
              <a:gd name="connsiteY1247" fmla="*/ 2292124 h 4025758"/>
              <a:gd name="connsiteX1248" fmla="*/ 4484782 w 7384670"/>
              <a:gd name="connsiteY1248" fmla="*/ 2293346 h 4025758"/>
              <a:gd name="connsiteX1249" fmla="*/ 4482200 w 7384670"/>
              <a:gd name="connsiteY1249" fmla="*/ 2297695 h 4025758"/>
              <a:gd name="connsiteX1250" fmla="*/ 4487363 w 7384670"/>
              <a:gd name="connsiteY1250" fmla="*/ 2305984 h 4025758"/>
              <a:gd name="connsiteX1251" fmla="*/ 4486276 w 7384670"/>
              <a:gd name="connsiteY1251" fmla="*/ 2315904 h 4025758"/>
              <a:gd name="connsiteX1252" fmla="*/ 4487364 w 7384670"/>
              <a:gd name="connsiteY1252" fmla="*/ 2305984 h 4025758"/>
              <a:gd name="connsiteX1253" fmla="*/ 4482200 w 7384670"/>
              <a:gd name="connsiteY1253" fmla="*/ 2297695 h 4025758"/>
              <a:gd name="connsiteX1254" fmla="*/ 4484782 w 7384670"/>
              <a:gd name="connsiteY1254" fmla="*/ 2293347 h 4025758"/>
              <a:gd name="connsiteX1255" fmla="*/ 4488043 w 7384670"/>
              <a:gd name="connsiteY1255" fmla="*/ 2292124 h 4025758"/>
              <a:gd name="connsiteX1256" fmla="*/ 4492391 w 7384670"/>
              <a:gd name="connsiteY1256" fmla="*/ 2291445 h 4025758"/>
              <a:gd name="connsiteX1257" fmla="*/ 4431792 w 7384670"/>
              <a:gd name="connsiteY1257" fmla="*/ 2278826 h 4025758"/>
              <a:gd name="connsiteX1258" fmla="*/ 4431922 w 7384670"/>
              <a:gd name="connsiteY1258" fmla="*/ 2279623 h 4025758"/>
              <a:gd name="connsiteX1259" fmla="*/ 4431922 w 7384670"/>
              <a:gd name="connsiteY1259" fmla="*/ 2279622 h 4025758"/>
              <a:gd name="connsiteX1260" fmla="*/ 5498069 w 7384670"/>
              <a:gd name="connsiteY1260" fmla="*/ 2267897 h 4025758"/>
              <a:gd name="connsiteX1261" fmla="*/ 5497948 w 7384670"/>
              <a:gd name="connsiteY1261" fmla="*/ 2268344 h 4025758"/>
              <a:gd name="connsiteX1262" fmla="*/ 5497835 w 7384670"/>
              <a:gd name="connsiteY1262" fmla="*/ 2275008 h 4025758"/>
              <a:gd name="connsiteX1263" fmla="*/ 5497948 w 7384670"/>
              <a:gd name="connsiteY1263" fmla="*/ 2275003 h 4025758"/>
              <a:gd name="connsiteX1264" fmla="*/ 4499322 w 7384670"/>
              <a:gd name="connsiteY1264" fmla="*/ 2265083 h 4025758"/>
              <a:gd name="connsiteX1265" fmla="*/ 4497419 w 7384670"/>
              <a:gd name="connsiteY1265" fmla="*/ 2273507 h 4025758"/>
              <a:gd name="connsiteX1266" fmla="*/ 4491168 w 7384670"/>
              <a:gd name="connsiteY1266" fmla="*/ 2276905 h 4025758"/>
              <a:gd name="connsiteX1267" fmla="*/ 4490217 w 7384670"/>
              <a:gd name="connsiteY1267" fmla="*/ 2281660 h 4025758"/>
              <a:gd name="connsiteX1268" fmla="*/ 4490217 w 7384670"/>
              <a:gd name="connsiteY1268" fmla="*/ 2281660 h 4025758"/>
              <a:gd name="connsiteX1269" fmla="*/ 4491168 w 7384670"/>
              <a:gd name="connsiteY1269" fmla="*/ 2276905 h 4025758"/>
              <a:gd name="connsiteX1270" fmla="*/ 4497419 w 7384670"/>
              <a:gd name="connsiteY1270" fmla="*/ 2273508 h 4025758"/>
              <a:gd name="connsiteX1271" fmla="*/ 5501687 w 7384670"/>
              <a:gd name="connsiteY1271" fmla="*/ 2247951 h 4025758"/>
              <a:gd name="connsiteX1272" fmla="*/ 5501617 w 7384670"/>
              <a:gd name="connsiteY1272" fmla="*/ 2248097 h 4025758"/>
              <a:gd name="connsiteX1273" fmla="*/ 5501261 w 7384670"/>
              <a:gd name="connsiteY1273" fmla="*/ 2255202 h 4025758"/>
              <a:gd name="connsiteX1274" fmla="*/ 5501345 w 7384670"/>
              <a:gd name="connsiteY1274" fmla="*/ 2254892 h 4025758"/>
              <a:gd name="connsiteX1275" fmla="*/ 6245593 w 7384670"/>
              <a:gd name="connsiteY1275" fmla="*/ 2245516 h 4025758"/>
              <a:gd name="connsiteX1276" fmla="*/ 6249670 w 7384670"/>
              <a:gd name="connsiteY1276" fmla="*/ 2245516 h 4025758"/>
              <a:gd name="connsiteX1277" fmla="*/ 6262443 w 7384670"/>
              <a:gd name="connsiteY1277" fmla="*/ 2296337 h 4025758"/>
              <a:gd name="connsiteX1278" fmla="*/ 6287990 w 7384670"/>
              <a:gd name="connsiteY1278" fmla="*/ 2351507 h 4025758"/>
              <a:gd name="connsiteX1279" fmla="*/ 6291115 w 7384670"/>
              <a:gd name="connsiteY1279" fmla="*/ 2361019 h 4025758"/>
              <a:gd name="connsiteX1280" fmla="*/ 6285136 w 7384670"/>
              <a:gd name="connsiteY1280" fmla="*/ 2352729 h 4025758"/>
              <a:gd name="connsiteX1281" fmla="*/ 6266247 w 7384670"/>
              <a:gd name="connsiteY1281" fmla="*/ 2316312 h 4025758"/>
              <a:gd name="connsiteX1282" fmla="*/ 6255649 w 7384670"/>
              <a:gd name="connsiteY1282" fmla="*/ 2289679 h 4025758"/>
              <a:gd name="connsiteX1283" fmla="*/ 4499458 w 7384670"/>
              <a:gd name="connsiteY1283" fmla="*/ 2244762 h 4025758"/>
              <a:gd name="connsiteX1284" fmla="*/ 4498098 w 7384670"/>
              <a:gd name="connsiteY1284" fmla="*/ 2244971 h 4025758"/>
              <a:gd name="connsiteX1285" fmla="*/ 4498060 w 7384670"/>
              <a:gd name="connsiteY1285" fmla="*/ 2245085 h 4025758"/>
              <a:gd name="connsiteX1286" fmla="*/ 5474440 w 7384670"/>
              <a:gd name="connsiteY1286" fmla="*/ 2235188 h 4025758"/>
              <a:gd name="connsiteX1287" fmla="*/ 5469461 w 7384670"/>
              <a:gd name="connsiteY1287" fmla="*/ 2237904 h 4025758"/>
              <a:gd name="connsiteX1288" fmla="*/ 5469955 w 7384670"/>
              <a:gd name="connsiteY1288" fmla="*/ 2237906 h 4025758"/>
              <a:gd name="connsiteX1289" fmla="*/ 5474902 w 7384670"/>
              <a:gd name="connsiteY1289" fmla="*/ 2235207 h 4025758"/>
              <a:gd name="connsiteX1290" fmla="*/ 4684127 w 7384670"/>
              <a:gd name="connsiteY1290" fmla="*/ 2223502 h 4025758"/>
              <a:gd name="connsiteX1291" fmla="*/ 4689154 w 7384670"/>
              <a:gd name="connsiteY1291" fmla="*/ 2239808 h 4025758"/>
              <a:gd name="connsiteX1292" fmla="*/ 4689154 w 7384670"/>
              <a:gd name="connsiteY1292" fmla="*/ 2239128 h 4025758"/>
              <a:gd name="connsiteX1293" fmla="*/ 4684205 w 7384670"/>
              <a:gd name="connsiteY1293" fmla="*/ 2223502 h 4025758"/>
              <a:gd name="connsiteX1294" fmla="*/ 5315770 w 7384670"/>
              <a:gd name="connsiteY1294" fmla="*/ 2211920 h 4025758"/>
              <a:gd name="connsiteX1295" fmla="*/ 5282297 w 7384670"/>
              <a:gd name="connsiteY1295" fmla="*/ 2224588 h 4025758"/>
              <a:gd name="connsiteX1296" fmla="*/ 5263137 w 7384670"/>
              <a:gd name="connsiteY1296" fmla="*/ 2229073 h 4025758"/>
              <a:gd name="connsiteX1297" fmla="*/ 5250228 w 7384670"/>
              <a:gd name="connsiteY1297" fmla="*/ 2236683 h 4025758"/>
              <a:gd name="connsiteX1298" fmla="*/ 5249277 w 7384670"/>
              <a:gd name="connsiteY1298" fmla="*/ 2237091 h 4025758"/>
              <a:gd name="connsiteX1299" fmla="*/ 5248325 w 7384670"/>
              <a:gd name="connsiteY1299" fmla="*/ 2237498 h 4025758"/>
              <a:gd name="connsiteX1300" fmla="*/ 5247374 w 7384670"/>
              <a:gd name="connsiteY1300" fmla="*/ 2237906 h 4025758"/>
              <a:gd name="connsiteX1301" fmla="*/ 5247103 w 7384670"/>
              <a:gd name="connsiteY1301" fmla="*/ 2238022 h 4025758"/>
              <a:gd name="connsiteX1302" fmla="*/ 5247510 w 7384670"/>
              <a:gd name="connsiteY1302" fmla="*/ 2237906 h 4025758"/>
              <a:gd name="connsiteX1303" fmla="*/ 5248597 w 7384670"/>
              <a:gd name="connsiteY1303" fmla="*/ 2237498 h 4025758"/>
              <a:gd name="connsiteX1304" fmla="*/ 5249206 w 7384670"/>
              <a:gd name="connsiteY1304" fmla="*/ 2237324 h 4025758"/>
              <a:gd name="connsiteX1305" fmla="*/ 5262050 w 7384670"/>
              <a:gd name="connsiteY1305" fmla="*/ 2229752 h 4025758"/>
              <a:gd name="connsiteX1306" fmla="*/ 5281210 w 7384670"/>
              <a:gd name="connsiteY1306" fmla="*/ 2225269 h 4025758"/>
              <a:gd name="connsiteX1307" fmla="*/ 5315317 w 7384670"/>
              <a:gd name="connsiteY1307" fmla="*/ 2212360 h 4025758"/>
              <a:gd name="connsiteX1308" fmla="*/ 4550378 w 7384670"/>
              <a:gd name="connsiteY1308" fmla="*/ 2210664 h 4025758"/>
              <a:gd name="connsiteX1309" fmla="*/ 4548376 w 7384670"/>
              <a:gd name="connsiteY1309" fmla="*/ 2219289 h 4025758"/>
              <a:gd name="connsiteX1310" fmla="*/ 4542397 w 7384670"/>
              <a:gd name="connsiteY1310" fmla="*/ 2233557 h 4025758"/>
              <a:gd name="connsiteX1311" fmla="*/ 4535603 w 7384670"/>
              <a:gd name="connsiteY1311" fmla="*/ 2238449 h 4025758"/>
              <a:gd name="connsiteX1312" fmla="*/ 4532614 w 7384670"/>
              <a:gd name="connsiteY1312" fmla="*/ 2237633 h 4025758"/>
              <a:gd name="connsiteX1313" fmla="*/ 4526091 w 7384670"/>
              <a:gd name="connsiteY1313" fmla="*/ 2235051 h 4025758"/>
              <a:gd name="connsiteX1314" fmla="*/ 4523509 w 7384670"/>
              <a:gd name="connsiteY1314" fmla="*/ 2235867 h 4025758"/>
              <a:gd name="connsiteX1315" fmla="*/ 4517530 w 7384670"/>
              <a:gd name="connsiteY1315" fmla="*/ 2239536 h 4025758"/>
              <a:gd name="connsiteX1316" fmla="*/ 4510871 w 7384670"/>
              <a:gd name="connsiteY1316" fmla="*/ 2253396 h 4025758"/>
              <a:gd name="connsiteX1317" fmla="*/ 4510599 w 7384670"/>
              <a:gd name="connsiteY1317" fmla="*/ 2253804 h 4025758"/>
              <a:gd name="connsiteX1318" fmla="*/ 4508154 w 7384670"/>
              <a:gd name="connsiteY1318" fmla="*/ 2255162 h 4025758"/>
              <a:gd name="connsiteX1319" fmla="*/ 4506387 w 7384670"/>
              <a:gd name="connsiteY1319" fmla="*/ 2253804 h 4025758"/>
              <a:gd name="connsiteX1320" fmla="*/ 4506116 w 7384670"/>
              <a:gd name="connsiteY1320" fmla="*/ 2252988 h 4025758"/>
              <a:gd name="connsiteX1321" fmla="*/ 4504892 w 7384670"/>
              <a:gd name="connsiteY1321" fmla="*/ 2248912 h 4025758"/>
              <a:gd name="connsiteX1322" fmla="*/ 4502039 w 7384670"/>
              <a:gd name="connsiteY1322" fmla="*/ 2244700 h 4025758"/>
              <a:gd name="connsiteX1323" fmla="*/ 4501768 w 7384670"/>
              <a:gd name="connsiteY1323" fmla="*/ 2244700 h 4025758"/>
              <a:gd name="connsiteX1324" fmla="*/ 4504622 w 7384670"/>
              <a:gd name="connsiteY1324" fmla="*/ 2248777 h 4025758"/>
              <a:gd name="connsiteX1325" fmla="*/ 4506116 w 7384670"/>
              <a:gd name="connsiteY1325" fmla="*/ 2252989 h 4025758"/>
              <a:gd name="connsiteX1326" fmla="*/ 4506387 w 7384670"/>
              <a:gd name="connsiteY1326" fmla="*/ 2253804 h 4025758"/>
              <a:gd name="connsiteX1327" fmla="*/ 4508154 w 7384670"/>
              <a:gd name="connsiteY1327" fmla="*/ 2255163 h 4025758"/>
              <a:gd name="connsiteX1328" fmla="*/ 4510599 w 7384670"/>
              <a:gd name="connsiteY1328" fmla="*/ 2253804 h 4025758"/>
              <a:gd name="connsiteX1329" fmla="*/ 4510872 w 7384670"/>
              <a:gd name="connsiteY1329" fmla="*/ 2253396 h 4025758"/>
              <a:gd name="connsiteX1330" fmla="*/ 4510933 w 7384670"/>
              <a:gd name="connsiteY1330" fmla="*/ 2253396 h 4025758"/>
              <a:gd name="connsiteX1331" fmla="*/ 4517394 w 7384670"/>
              <a:gd name="connsiteY1331" fmla="*/ 2240216 h 4025758"/>
              <a:gd name="connsiteX1332" fmla="*/ 4523238 w 7384670"/>
              <a:gd name="connsiteY1332" fmla="*/ 2236546 h 4025758"/>
              <a:gd name="connsiteX1333" fmla="*/ 4525955 w 7384670"/>
              <a:gd name="connsiteY1333" fmla="*/ 2235867 h 4025758"/>
              <a:gd name="connsiteX1334" fmla="*/ 4532342 w 7384670"/>
              <a:gd name="connsiteY1334" fmla="*/ 2238449 h 4025758"/>
              <a:gd name="connsiteX1335" fmla="*/ 4535467 w 7384670"/>
              <a:gd name="connsiteY1335" fmla="*/ 2239400 h 4025758"/>
              <a:gd name="connsiteX1336" fmla="*/ 4542261 w 7384670"/>
              <a:gd name="connsiteY1336" fmla="*/ 2234509 h 4025758"/>
              <a:gd name="connsiteX1337" fmla="*/ 4548240 w 7384670"/>
              <a:gd name="connsiteY1337" fmla="*/ 2220240 h 4025758"/>
              <a:gd name="connsiteX1338" fmla="*/ 978935 w 7384670"/>
              <a:gd name="connsiteY1338" fmla="*/ 2191210 h 4025758"/>
              <a:gd name="connsiteX1339" fmla="*/ 983815 w 7384670"/>
              <a:gd name="connsiteY1339" fmla="*/ 2195780 h 4025758"/>
              <a:gd name="connsiteX1340" fmla="*/ 1007323 w 7384670"/>
              <a:gd name="connsiteY1340" fmla="*/ 2217658 h 4025758"/>
              <a:gd name="connsiteX1341" fmla="*/ 1012267 w 7384670"/>
              <a:gd name="connsiteY1341" fmla="*/ 2222260 h 4025758"/>
              <a:gd name="connsiteX1342" fmla="*/ 1006916 w 7384670"/>
              <a:gd name="connsiteY1342" fmla="*/ 2217250 h 4025758"/>
              <a:gd name="connsiteX1343" fmla="*/ 983408 w 7384670"/>
              <a:gd name="connsiteY1343" fmla="*/ 2195373 h 4025758"/>
              <a:gd name="connsiteX1344" fmla="*/ 5348209 w 7384670"/>
              <a:gd name="connsiteY1344" fmla="*/ 2189326 h 4025758"/>
              <a:gd name="connsiteX1345" fmla="*/ 5329993 w 7384670"/>
              <a:gd name="connsiteY1345" fmla="*/ 2198499 h 4025758"/>
              <a:gd name="connsiteX1346" fmla="*/ 5329711 w 7384670"/>
              <a:gd name="connsiteY1346" fmla="*/ 2198773 h 4025758"/>
              <a:gd name="connsiteX1347" fmla="*/ 5348066 w 7384670"/>
              <a:gd name="connsiteY1347" fmla="*/ 2189531 h 4025758"/>
              <a:gd name="connsiteX1348" fmla="*/ 1844381 w 7384670"/>
              <a:gd name="connsiteY1348" fmla="*/ 2173631 h 4025758"/>
              <a:gd name="connsiteX1349" fmla="*/ 1884331 w 7384670"/>
              <a:gd name="connsiteY1349" fmla="*/ 2173767 h 4025758"/>
              <a:gd name="connsiteX1350" fmla="*/ 1884332 w 7384670"/>
              <a:gd name="connsiteY1350" fmla="*/ 2173767 h 4025758"/>
              <a:gd name="connsiteX1351" fmla="*/ 1644764 w 7384670"/>
              <a:gd name="connsiteY1351" fmla="*/ 2173495 h 4025758"/>
              <a:gd name="connsiteX1352" fmla="*/ 1684715 w 7384670"/>
              <a:gd name="connsiteY1352" fmla="*/ 2173631 h 4025758"/>
              <a:gd name="connsiteX1353" fmla="*/ 1644765 w 7384670"/>
              <a:gd name="connsiteY1353" fmla="*/ 2173495 h 4025758"/>
              <a:gd name="connsiteX1354" fmla="*/ 1485098 w 7384670"/>
              <a:gd name="connsiteY1354" fmla="*/ 2173360 h 4025758"/>
              <a:gd name="connsiteX1355" fmla="*/ 1525049 w 7384670"/>
              <a:gd name="connsiteY1355" fmla="*/ 2173495 h 4025758"/>
              <a:gd name="connsiteX1356" fmla="*/ 1485099 w 7384670"/>
              <a:gd name="connsiteY1356" fmla="*/ 2173360 h 4025758"/>
              <a:gd name="connsiteX1357" fmla="*/ 4533565 w 7384670"/>
              <a:gd name="connsiteY1357" fmla="*/ 2161265 h 4025758"/>
              <a:gd name="connsiteX1358" fmla="*/ 4533564 w 7384670"/>
              <a:gd name="connsiteY1358" fmla="*/ 2161265 h 4025758"/>
              <a:gd name="connsiteX1359" fmla="*/ 4539679 w 7384670"/>
              <a:gd name="connsiteY1359" fmla="*/ 2165614 h 4025758"/>
              <a:gd name="connsiteX1360" fmla="*/ 4548281 w 7384670"/>
              <a:gd name="connsiteY1360" fmla="*/ 2174866 h 4025758"/>
              <a:gd name="connsiteX1361" fmla="*/ 4548280 w 7384670"/>
              <a:gd name="connsiteY1361" fmla="*/ 2174865 h 4025758"/>
              <a:gd name="connsiteX1362" fmla="*/ 4539680 w 7384670"/>
              <a:gd name="connsiteY1362" fmla="*/ 2165614 h 4025758"/>
              <a:gd name="connsiteX1363" fmla="*/ 4584658 w 7384670"/>
              <a:gd name="connsiteY1363" fmla="*/ 2144280 h 4025758"/>
              <a:gd name="connsiteX1364" fmla="*/ 4562508 w 7384670"/>
              <a:gd name="connsiteY1364" fmla="*/ 2144687 h 4025758"/>
              <a:gd name="connsiteX1365" fmla="*/ 4551230 w 7384670"/>
              <a:gd name="connsiteY1365" fmla="*/ 2157596 h 4025758"/>
              <a:gd name="connsiteX1366" fmla="*/ 4547289 w 7384670"/>
              <a:gd name="connsiteY1366" fmla="*/ 2167380 h 4025758"/>
              <a:gd name="connsiteX1367" fmla="*/ 4547363 w 7384670"/>
              <a:gd name="connsiteY1367" fmla="*/ 2167810 h 4025758"/>
              <a:gd name="connsiteX1368" fmla="*/ 4551094 w 7384670"/>
              <a:gd name="connsiteY1368" fmla="*/ 2158548 h 4025758"/>
              <a:gd name="connsiteX1369" fmla="*/ 4562373 w 7384670"/>
              <a:gd name="connsiteY1369" fmla="*/ 2145639 h 4025758"/>
              <a:gd name="connsiteX1370" fmla="*/ 4584522 w 7384670"/>
              <a:gd name="connsiteY1370" fmla="*/ 2145231 h 4025758"/>
              <a:gd name="connsiteX1371" fmla="*/ 4617678 w 7384670"/>
              <a:gd name="connsiteY1371" fmla="*/ 2157326 h 4025758"/>
              <a:gd name="connsiteX1372" fmla="*/ 4635887 w 7384670"/>
              <a:gd name="connsiteY1372" fmla="*/ 2160858 h 4025758"/>
              <a:gd name="connsiteX1373" fmla="*/ 4639148 w 7384670"/>
              <a:gd name="connsiteY1373" fmla="*/ 2155694 h 4025758"/>
              <a:gd name="connsiteX1374" fmla="*/ 4639083 w 7384670"/>
              <a:gd name="connsiteY1374" fmla="*/ 2155062 h 4025758"/>
              <a:gd name="connsiteX1375" fmla="*/ 4636023 w 7384670"/>
              <a:gd name="connsiteY1375" fmla="*/ 2159906 h 4025758"/>
              <a:gd name="connsiteX1376" fmla="*/ 4617814 w 7384670"/>
              <a:gd name="connsiteY1376" fmla="*/ 2156374 h 4025758"/>
              <a:gd name="connsiteX1377" fmla="*/ 5397396 w 7384670"/>
              <a:gd name="connsiteY1377" fmla="*/ 2140682 h 4025758"/>
              <a:gd name="connsiteX1378" fmla="*/ 5376466 w 7384670"/>
              <a:gd name="connsiteY1378" fmla="*/ 2151890 h 4025758"/>
              <a:gd name="connsiteX1379" fmla="*/ 5376287 w 7384670"/>
              <a:gd name="connsiteY1379" fmla="*/ 2152083 h 4025758"/>
              <a:gd name="connsiteX1380" fmla="*/ 5396441 w 7384670"/>
              <a:gd name="connsiteY1380" fmla="*/ 2141291 h 4025758"/>
              <a:gd name="connsiteX1381" fmla="*/ 5536134 w 7384670"/>
              <a:gd name="connsiteY1381" fmla="*/ 2129863 h 4025758"/>
              <a:gd name="connsiteX1382" fmla="*/ 5529610 w 7384670"/>
              <a:gd name="connsiteY1382" fmla="*/ 2132865 h 4025758"/>
              <a:gd name="connsiteX1383" fmla="*/ 5529042 w 7384670"/>
              <a:gd name="connsiteY1383" fmla="*/ 2133295 h 4025758"/>
              <a:gd name="connsiteX1384" fmla="*/ 5547003 w 7384670"/>
              <a:gd name="connsiteY1384" fmla="*/ 2120636 h 4025758"/>
              <a:gd name="connsiteX1385" fmla="*/ 5546145 w 7384670"/>
              <a:gd name="connsiteY1385" fmla="*/ 2121441 h 4025758"/>
              <a:gd name="connsiteX1386" fmla="*/ 5561543 w 7384670"/>
              <a:gd name="connsiteY1386" fmla="*/ 2132458 h 4025758"/>
              <a:gd name="connsiteX1387" fmla="*/ 5567794 w 7384670"/>
              <a:gd name="connsiteY1387" fmla="*/ 2132458 h 4025758"/>
              <a:gd name="connsiteX1388" fmla="*/ 5583284 w 7384670"/>
              <a:gd name="connsiteY1388" fmla="*/ 2127567 h 4025758"/>
              <a:gd name="connsiteX1389" fmla="*/ 5597824 w 7384670"/>
              <a:gd name="connsiteY1389" fmla="*/ 2126207 h 4025758"/>
              <a:gd name="connsiteX1390" fmla="*/ 5601493 w 7384670"/>
              <a:gd name="connsiteY1390" fmla="*/ 2124713 h 4025758"/>
              <a:gd name="connsiteX1391" fmla="*/ 5601720 w 7384670"/>
              <a:gd name="connsiteY1391" fmla="*/ 2124520 h 4025758"/>
              <a:gd name="connsiteX1392" fmla="*/ 5598912 w 7384670"/>
              <a:gd name="connsiteY1392" fmla="*/ 2125664 h 4025758"/>
              <a:gd name="connsiteX1393" fmla="*/ 5584372 w 7384670"/>
              <a:gd name="connsiteY1393" fmla="*/ 2127022 h 4025758"/>
              <a:gd name="connsiteX1394" fmla="*/ 5569016 w 7384670"/>
              <a:gd name="connsiteY1394" fmla="*/ 2131914 h 4025758"/>
              <a:gd name="connsiteX1395" fmla="*/ 5562766 w 7384670"/>
              <a:gd name="connsiteY1395" fmla="*/ 2131914 h 4025758"/>
              <a:gd name="connsiteX1396" fmla="*/ 4509377 w 7384670"/>
              <a:gd name="connsiteY1396" fmla="*/ 2115472 h 4025758"/>
              <a:gd name="connsiteX1397" fmla="*/ 4504077 w 7384670"/>
              <a:gd name="connsiteY1397" fmla="*/ 2125935 h 4025758"/>
              <a:gd name="connsiteX1398" fmla="*/ 4506116 w 7384670"/>
              <a:gd name="connsiteY1398" fmla="*/ 2139931 h 4025758"/>
              <a:gd name="connsiteX1399" fmla="*/ 4504078 w 7384670"/>
              <a:gd name="connsiteY1399" fmla="*/ 2125935 h 4025758"/>
              <a:gd name="connsiteX1400" fmla="*/ 5671370 w 7384670"/>
              <a:gd name="connsiteY1400" fmla="*/ 2098774 h 4025758"/>
              <a:gd name="connsiteX1401" fmla="*/ 5660332 w 7384670"/>
              <a:gd name="connsiteY1401" fmla="*/ 2104737 h 4025758"/>
              <a:gd name="connsiteX1402" fmla="*/ 5656799 w 7384670"/>
              <a:gd name="connsiteY1402" fmla="*/ 2099709 h 4025758"/>
              <a:gd name="connsiteX1403" fmla="*/ 5654760 w 7384670"/>
              <a:gd name="connsiteY1403" fmla="*/ 2098894 h 4025758"/>
              <a:gd name="connsiteX1404" fmla="*/ 5627583 w 7384670"/>
              <a:gd name="connsiteY1404" fmla="*/ 2109900 h 4025758"/>
              <a:gd name="connsiteX1405" fmla="*/ 5621197 w 7384670"/>
              <a:gd name="connsiteY1405" fmla="*/ 2109765 h 4025758"/>
              <a:gd name="connsiteX1406" fmla="*/ 5614674 w 7384670"/>
              <a:gd name="connsiteY1406" fmla="*/ 2106232 h 4025758"/>
              <a:gd name="connsiteX1407" fmla="*/ 5611821 w 7384670"/>
              <a:gd name="connsiteY1407" fmla="*/ 2106503 h 4025758"/>
              <a:gd name="connsiteX1408" fmla="*/ 5609375 w 7384670"/>
              <a:gd name="connsiteY1408" fmla="*/ 2107727 h 4025758"/>
              <a:gd name="connsiteX1409" fmla="*/ 5609333 w 7384670"/>
              <a:gd name="connsiteY1409" fmla="*/ 2107806 h 4025758"/>
              <a:gd name="connsiteX1410" fmla="*/ 5610733 w 7384670"/>
              <a:gd name="connsiteY1410" fmla="*/ 2107184 h 4025758"/>
              <a:gd name="connsiteX1411" fmla="*/ 5613587 w 7384670"/>
              <a:gd name="connsiteY1411" fmla="*/ 2106912 h 4025758"/>
              <a:gd name="connsiteX1412" fmla="*/ 5620110 w 7384670"/>
              <a:gd name="connsiteY1412" fmla="*/ 2110309 h 4025758"/>
              <a:gd name="connsiteX1413" fmla="*/ 5626497 w 7384670"/>
              <a:gd name="connsiteY1413" fmla="*/ 2110445 h 4025758"/>
              <a:gd name="connsiteX1414" fmla="*/ 5653674 w 7384670"/>
              <a:gd name="connsiteY1414" fmla="*/ 2099574 h 4025758"/>
              <a:gd name="connsiteX1415" fmla="*/ 5655712 w 7384670"/>
              <a:gd name="connsiteY1415" fmla="*/ 2100390 h 4025758"/>
              <a:gd name="connsiteX1416" fmla="*/ 5659109 w 7384670"/>
              <a:gd name="connsiteY1416" fmla="*/ 2105417 h 4025758"/>
              <a:gd name="connsiteX1417" fmla="*/ 5671067 w 7384670"/>
              <a:gd name="connsiteY1417" fmla="*/ 2099030 h 4025758"/>
              <a:gd name="connsiteX1418" fmla="*/ 4682177 w 7384670"/>
              <a:gd name="connsiteY1418" fmla="*/ 2088915 h 4025758"/>
              <a:gd name="connsiteX1419" fmla="*/ 4672032 w 7384670"/>
              <a:gd name="connsiteY1419" fmla="*/ 2099709 h 4025758"/>
              <a:gd name="connsiteX1420" fmla="*/ 4646486 w 7384670"/>
              <a:gd name="connsiteY1420" fmla="*/ 2108133 h 4025758"/>
              <a:gd name="connsiteX1421" fmla="*/ 4633033 w 7384670"/>
              <a:gd name="connsiteY1421" fmla="*/ 2115743 h 4025758"/>
              <a:gd name="connsiteX1422" fmla="*/ 4631539 w 7384670"/>
              <a:gd name="connsiteY1422" fmla="*/ 2122266 h 4025758"/>
              <a:gd name="connsiteX1423" fmla="*/ 4631575 w 7384670"/>
              <a:gd name="connsiteY1423" fmla="*/ 2122468 h 4025758"/>
              <a:gd name="connsiteX1424" fmla="*/ 4632897 w 7384670"/>
              <a:gd name="connsiteY1424" fmla="*/ 2116695 h 4025758"/>
              <a:gd name="connsiteX1425" fmla="*/ 4646351 w 7384670"/>
              <a:gd name="connsiteY1425" fmla="*/ 2109221 h 4025758"/>
              <a:gd name="connsiteX1426" fmla="*/ 4671761 w 7384670"/>
              <a:gd name="connsiteY1426" fmla="*/ 2100660 h 4025758"/>
              <a:gd name="connsiteX1427" fmla="*/ 4682360 w 7384670"/>
              <a:gd name="connsiteY1427" fmla="*/ 2089518 h 4025758"/>
              <a:gd name="connsiteX1428" fmla="*/ 5467999 w 7384670"/>
              <a:gd name="connsiteY1428" fmla="*/ 2087523 h 4025758"/>
              <a:gd name="connsiteX1429" fmla="*/ 5466998 w 7384670"/>
              <a:gd name="connsiteY1429" fmla="*/ 2088331 h 4025758"/>
              <a:gd name="connsiteX1430" fmla="*/ 5467917 w 7384670"/>
              <a:gd name="connsiteY1430" fmla="*/ 2093323 h 4025758"/>
              <a:gd name="connsiteX1431" fmla="*/ 5466151 w 7384670"/>
              <a:gd name="connsiteY1431" fmla="*/ 2098894 h 4025758"/>
              <a:gd name="connsiteX1432" fmla="*/ 5470228 w 7384670"/>
              <a:gd name="connsiteY1432" fmla="*/ 2105417 h 4025758"/>
              <a:gd name="connsiteX1433" fmla="*/ 5473625 w 7384670"/>
              <a:gd name="connsiteY1433" fmla="*/ 2115609 h 4025758"/>
              <a:gd name="connsiteX1434" fmla="*/ 5478381 w 7384670"/>
              <a:gd name="connsiteY1434" fmla="*/ 2121859 h 4025758"/>
              <a:gd name="connsiteX1435" fmla="*/ 5484360 w 7384670"/>
              <a:gd name="connsiteY1435" fmla="*/ 2126887 h 4025758"/>
              <a:gd name="connsiteX1436" fmla="*/ 5494279 w 7384670"/>
              <a:gd name="connsiteY1436" fmla="*/ 2131371 h 4025758"/>
              <a:gd name="connsiteX1437" fmla="*/ 5505965 w 7384670"/>
              <a:gd name="connsiteY1437" fmla="*/ 2139253 h 4025758"/>
              <a:gd name="connsiteX1438" fmla="*/ 5515206 w 7384670"/>
              <a:gd name="connsiteY1438" fmla="*/ 2141427 h 4025758"/>
              <a:gd name="connsiteX1439" fmla="*/ 5518331 w 7384670"/>
              <a:gd name="connsiteY1439" fmla="*/ 2141155 h 4025758"/>
              <a:gd name="connsiteX1440" fmla="*/ 5519201 w 7384670"/>
              <a:gd name="connsiteY1440" fmla="*/ 2140506 h 4025758"/>
              <a:gd name="connsiteX1441" fmla="*/ 5516429 w 7384670"/>
              <a:gd name="connsiteY1441" fmla="*/ 2140747 h 4025758"/>
              <a:gd name="connsiteX1442" fmla="*/ 5507188 w 7384670"/>
              <a:gd name="connsiteY1442" fmla="*/ 2138573 h 4025758"/>
              <a:gd name="connsiteX1443" fmla="*/ 5495502 w 7384670"/>
              <a:gd name="connsiteY1443" fmla="*/ 2130691 h 4025758"/>
              <a:gd name="connsiteX1444" fmla="*/ 5485718 w 7384670"/>
              <a:gd name="connsiteY1444" fmla="*/ 2126207 h 4025758"/>
              <a:gd name="connsiteX1445" fmla="*/ 5479739 w 7384670"/>
              <a:gd name="connsiteY1445" fmla="*/ 2121315 h 4025758"/>
              <a:gd name="connsiteX1446" fmla="*/ 5474984 w 7384670"/>
              <a:gd name="connsiteY1446" fmla="*/ 2114928 h 4025758"/>
              <a:gd name="connsiteX1447" fmla="*/ 5471586 w 7384670"/>
              <a:gd name="connsiteY1447" fmla="*/ 2104737 h 4025758"/>
              <a:gd name="connsiteX1448" fmla="*/ 5467510 w 7384670"/>
              <a:gd name="connsiteY1448" fmla="*/ 2098350 h 4025758"/>
              <a:gd name="connsiteX1449" fmla="*/ 5469277 w 7384670"/>
              <a:gd name="connsiteY1449" fmla="*/ 2092779 h 4025758"/>
              <a:gd name="connsiteX1450" fmla="*/ 5468325 w 7384670"/>
              <a:gd name="connsiteY1450" fmla="*/ 2087616 h 4025758"/>
              <a:gd name="connsiteX1451" fmla="*/ 3849515 w 7384670"/>
              <a:gd name="connsiteY1451" fmla="*/ 2069406 h 4025758"/>
              <a:gd name="connsiteX1452" fmla="*/ 3849515 w 7384670"/>
              <a:gd name="connsiteY1452" fmla="*/ 2069407 h 4025758"/>
              <a:gd name="connsiteX1453" fmla="*/ 3849651 w 7384670"/>
              <a:gd name="connsiteY1453" fmla="*/ 2090333 h 4025758"/>
              <a:gd name="connsiteX1454" fmla="*/ 3849651 w 7384670"/>
              <a:gd name="connsiteY1454" fmla="*/ 2090332 h 4025758"/>
              <a:gd name="connsiteX1455" fmla="*/ 5432437 w 7384670"/>
              <a:gd name="connsiteY1455" fmla="*/ 2067530 h 4025758"/>
              <a:gd name="connsiteX1456" fmla="*/ 5450388 w 7384670"/>
              <a:gd name="connsiteY1456" fmla="*/ 2082452 h 4025758"/>
              <a:gd name="connsiteX1457" fmla="*/ 5450552 w 7384670"/>
              <a:gd name="connsiteY1457" fmla="*/ 2082499 h 4025758"/>
              <a:gd name="connsiteX1458" fmla="*/ 3849514 w 7384670"/>
              <a:gd name="connsiteY1458" fmla="*/ 2048348 h 4025758"/>
              <a:gd name="connsiteX1459" fmla="*/ 3849515 w 7384670"/>
              <a:gd name="connsiteY1459" fmla="*/ 2048481 h 4025758"/>
              <a:gd name="connsiteX1460" fmla="*/ 3849515 w 7384670"/>
              <a:gd name="connsiteY1460" fmla="*/ 2048480 h 4025758"/>
              <a:gd name="connsiteX1461" fmla="*/ 4707320 w 7384670"/>
              <a:gd name="connsiteY1461" fmla="*/ 2042990 h 4025758"/>
              <a:gd name="connsiteX1462" fmla="*/ 4704238 w 7384670"/>
              <a:gd name="connsiteY1462" fmla="*/ 2046714 h 4025758"/>
              <a:gd name="connsiteX1463" fmla="*/ 4699618 w 7384670"/>
              <a:gd name="connsiteY1463" fmla="*/ 2047665 h 4025758"/>
              <a:gd name="connsiteX1464" fmla="*/ 4693503 w 7384670"/>
              <a:gd name="connsiteY1464" fmla="*/ 2045626 h 4025758"/>
              <a:gd name="connsiteX1465" fmla="*/ 4690921 w 7384670"/>
              <a:gd name="connsiteY1465" fmla="*/ 2047529 h 4025758"/>
              <a:gd name="connsiteX1466" fmla="*/ 4686980 w 7384670"/>
              <a:gd name="connsiteY1466" fmla="*/ 2050382 h 4025758"/>
              <a:gd name="connsiteX1467" fmla="*/ 4679914 w 7384670"/>
              <a:gd name="connsiteY1467" fmla="*/ 2061933 h 4025758"/>
              <a:gd name="connsiteX1468" fmla="*/ 4679820 w 7384670"/>
              <a:gd name="connsiteY1468" fmla="*/ 2062731 h 4025758"/>
              <a:gd name="connsiteX1469" fmla="*/ 4686708 w 7384670"/>
              <a:gd name="connsiteY1469" fmla="*/ 2051470 h 4025758"/>
              <a:gd name="connsiteX1470" fmla="*/ 4690649 w 7384670"/>
              <a:gd name="connsiteY1470" fmla="*/ 2048617 h 4025758"/>
              <a:gd name="connsiteX1471" fmla="*/ 4693231 w 7384670"/>
              <a:gd name="connsiteY1471" fmla="*/ 2046714 h 4025758"/>
              <a:gd name="connsiteX1472" fmla="*/ 4699210 w 7384670"/>
              <a:gd name="connsiteY1472" fmla="*/ 2048752 h 4025758"/>
              <a:gd name="connsiteX1473" fmla="*/ 4703830 w 7384670"/>
              <a:gd name="connsiteY1473" fmla="*/ 2047801 h 4025758"/>
              <a:gd name="connsiteX1474" fmla="*/ 4707091 w 7384670"/>
              <a:gd name="connsiteY1474" fmla="*/ 2043996 h 4025758"/>
              <a:gd name="connsiteX1475" fmla="*/ 4712392 w 7384670"/>
              <a:gd name="connsiteY1475" fmla="*/ 2027010 h 4025758"/>
              <a:gd name="connsiteX1476" fmla="*/ 4710082 w 7384670"/>
              <a:gd name="connsiteY1476" fmla="*/ 2027417 h 4025758"/>
              <a:gd name="connsiteX1477" fmla="*/ 4708315 w 7384670"/>
              <a:gd name="connsiteY1477" fmla="*/ 2029320 h 4025758"/>
              <a:gd name="connsiteX1478" fmla="*/ 4708361 w 7384670"/>
              <a:gd name="connsiteY1478" fmla="*/ 2029954 h 4025758"/>
              <a:gd name="connsiteX1479" fmla="*/ 4709673 w 7384670"/>
              <a:gd name="connsiteY1479" fmla="*/ 2028641 h 4025758"/>
              <a:gd name="connsiteX1480" fmla="*/ 4711983 w 7384670"/>
              <a:gd name="connsiteY1480" fmla="*/ 2028234 h 4025758"/>
              <a:gd name="connsiteX1481" fmla="*/ 4718234 w 7384670"/>
              <a:gd name="connsiteY1481" fmla="*/ 2032174 h 4025758"/>
              <a:gd name="connsiteX1482" fmla="*/ 4725300 w 7384670"/>
              <a:gd name="connsiteY1482" fmla="*/ 2033126 h 4025758"/>
              <a:gd name="connsiteX1483" fmla="*/ 4732366 w 7384670"/>
              <a:gd name="connsiteY1483" fmla="*/ 2030815 h 4025758"/>
              <a:gd name="connsiteX1484" fmla="*/ 4736850 w 7384670"/>
              <a:gd name="connsiteY1484" fmla="*/ 2032990 h 4025758"/>
              <a:gd name="connsiteX1485" fmla="*/ 4738753 w 7384670"/>
              <a:gd name="connsiteY1485" fmla="*/ 2039648 h 4025758"/>
              <a:gd name="connsiteX1486" fmla="*/ 4741471 w 7384670"/>
              <a:gd name="connsiteY1486" fmla="*/ 2041686 h 4025758"/>
              <a:gd name="connsiteX1487" fmla="*/ 4745003 w 7384670"/>
              <a:gd name="connsiteY1487" fmla="*/ 2039105 h 4025758"/>
              <a:gd name="connsiteX1488" fmla="*/ 4745390 w 7384670"/>
              <a:gd name="connsiteY1488" fmla="*/ 2037860 h 4025758"/>
              <a:gd name="connsiteX1489" fmla="*/ 4742015 w 7384670"/>
              <a:gd name="connsiteY1489" fmla="*/ 2040327 h 4025758"/>
              <a:gd name="connsiteX1490" fmla="*/ 4739297 w 7384670"/>
              <a:gd name="connsiteY1490" fmla="*/ 2038289 h 4025758"/>
              <a:gd name="connsiteX1491" fmla="*/ 4737394 w 7384670"/>
              <a:gd name="connsiteY1491" fmla="*/ 2031766 h 4025758"/>
              <a:gd name="connsiteX1492" fmla="*/ 4732910 w 7384670"/>
              <a:gd name="connsiteY1492" fmla="*/ 2029592 h 4025758"/>
              <a:gd name="connsiteX1493" fmla="*/ 4725844 w 7384670"/>
              <a:gd name="connsiteY1493" fmla="*/ 2031902 h 4025758"/>
              <a:gd name="connsiteX1494" fmla="*/ 4718643 w 7384670"/>
              <a:gd name="connsiteY1494" fmla="*/ 2030950 h 4025758"/>
              <a:gd name="connsiteX1495" fmla="*/ 4444423 w 7384670"/>
              <a:gd name="connsiteY1495" fmla="*/ 2018449 h 4025758"/>
              <a:gd name="connsiteX1496" fmla="*/ 4463175 w 7384670"/>
              <a:gd name="connsiteY1496" fmla="*/ 2032174 h 4025758"/>
              <a:gd name="connsiteX1497" fmla="*/ 4488722 w 7384670"/>
              <a:gd name="connsiteY1497" fmla="*/ 2054187 h 4025758"/>
              <a:gd name="connsiteX1498" fmla="*/ 4501495 w 7384670"/>
              <a:gd name="connsiteY1498" fmla="*/ 2070765 h 4025758"/>
              <a:gd name="connsiteX1499" fmla="*/ 4501495 w 7384670"/>
              <a:gd name="connsiteY1499" fmla="*/ 2081772 h 4025758"/>
              <a:gd name="connsiteX1500" fmla="*/ 4504077 w 7384670"/>
              <a:gd name="connsiteY1500" fmla="*/ 2093050 h 4025758"/>
              <a:gd name="connsiteX1501" fmla="*/ 4509377 w 7384670"/>
              <a:gd name="connsiteY1501" fmla="*/ 2104601 h 4025758"/>
              <a:gd name="connsiteX1502" fmla="*/ 4504078 w 7384670"/>
              <a:gd name="connsiteY1502" fmla="*/ 2093050 h 4025758"/>
              <a:gd name="connsiteX1503" fmla="*/ 4501496 w 7384670"/>
              <a:gd name="connsiteY1503" fmla="*/ 2081772 h 4025758"/>
              <a:gd name="connsiteX1504" fmla="*/ 4501496 w 7384670"/>
              <a:gd name="connsiteY1504" fmla="*/ 2070765 h 4025758"/>
              <a:gd name="connsiteX1505" fmla="*/ 4488722 w 7384670"/>
              <a:gd name="connsiteY1505" fmla="*/ 2054187 h 4025758"/>
              <a:gd name="connsiteX1506" fmla="*/ 4463176 w 7384670"/>
              <a:gd name="connsiteY1506" fmla="*/ 2032174 h 4025758"/>
              <a:gd name="connsiteX1507" fmla="*/ 4841075 w 7384670"/>
              <a:gd name="connsiteY1507" fmla="*/ 2017226 h 4025758"/>
              <a:gd name="connsiteX1508" fmla="*/ 4828167 w 7384670"/>
              <a:gd name="connsiteY1508" fmla="*/ 2023477 h 4025758"/>
              <a:gd name="connsiteX1509" fmla="*/ 4818654 w 7384670"/>
              <a:gd name="connsiteY1509" fmla="*/ 2031766 h 4025758"/>
              <a:gd name="connsiteX1510" fmla="*/ 4812267 w 7384670"/>
              <a:gd name="connsiteY1510" fmla="*/ 2042229 h 4025758"/>
              <a:gd name="connsiteX1511" fmla="*/ 4806288 w 7384670"/>
              <a:gd name="connsiteY1511" fmla="*/ 2044811 h 4025758"/>
              <a:gd name="connsiteX1512" fmla="*/ 4797456 w 7384670"/>
              <a:gd name="connsiteY1512" fmla="*/ 2036793 h 4025758"/>
              <a:gd name="connsiteX1513" fmla="*/ 4776665 w 7384670"/>
              <a:gd name="connsiteY1513" fmla="*/ 2025787 h 4025758"/>
              <a:gd name="connsiteX1514" fmla="*/ 4765795 w 7384670"/>
              <a:gd name="connsiteY1514" fmla="*/ 2023477 h 4025758"/>
              <a:gd name="connsiteX1515" fmla="*/ 4757913 w 7384670"/>
              <a:gd name="connsiteY1515" fmla="*/ 2026059 h 4025758"/>
              <a:gd name="connsiteX1516" fmla="*/ 4752478 w 7384670"/>
              <a:gd name="connsiteY1516" fmla="*/ 2024836 h 4025758"/>
              <a:gd name="connsiteX1517" fmla="*/ 4750575 w 7384670"/>
              <a:gd name="connsiteY1517" fmla="*/ 2021846 h 4025758"/>
              <a:gd name="connsiteX1518" fmla="*/ 4749081 w 7384670"/>
              <a:gd name="connsiteY1518" fmla="*/ 2020623 h 4025758"/>
              <a:gd name="connsiteX1519" fmla="*/ 4747586 w 7384670"/>
              <a:gd name="connsiteY1519" fmla="*/ 2022118 h 4025758"/>
              <a:gd name="connsiteX1520" fmla="*/ 4747576 w 7384670"/>
              <a:gd name="connsiteY1520" fmla="*/ 2022807 h 4025758"/>
              <a:gd name="connsiteX1521" fmla="*/ 4748536 w 7384670"/>
              <a:gd name="connsiteY1521" fmla="*/ 2021847 h 4025758"/>
              <a:gd name="connsiteX1522" fmla="*/ 4750032 w 7384670"/>
              <a:gd name="connsiteY1522" fmla="*/ 2023070 h 4025758"/>
              <a:gd name="connsiteX1523" fmla="*/ 4751933 w 7384670"/>
              <a:gd name="connsiteY1523" fmla="*/ 2026059 h 4025758"/>
              <a:gd name="connsiteX1524" fmla="*/ 4757369 w 7384670"/>
              <a:gd name="connsiteY1524" fmla="*/ 2027283 h 4025758"/>
              <a:gd name="connsiteX1525" fmla="*/ 4765251 w 7384670"/>
              <a:gd name="connsiteY1525" fmla="*/ 2024565 h 4025758"/>
              <a:gd name="connsiteX1526" fmla="*/ 4776122 w 7384670"/>
              <a:gd name="connsiteY1526" fmla="*/ 2026874 h 4025758"/>
              <a:gd name="connsiteX1527" fmla="*/ 4797048 w 7384670"/>
              <a:gd name="connsiteY1527" fmla="*/ 2038017 h 4025758"/>
              <a:gd name="connsiteX1528" fmla="*/ 4805745 w 7384670"/>
              <a:gd name="connsiteY1528" fmla="*/ 2046035 h 4025758"/>
              <a:gd name="connsiteX1529" fmla="*/ 4811860 w 7384670"/>
              <a:gd name="connsiteY1529" fmla="*/ 2043453 h 4025758"/>
              <a:gd name="connsiteX1530" fmla="*/ 4818110 w 7384670"/>
              <a:gd name="connsiteY1530" fmla="*/ 2032990 h 4025758"/>
              <a:gd name="connsiteX1531" fmla="*/ 4827758 w 7384670"/>
              <a:gd name="connsiteY1531" fmla="*/ 2024701 h 4025758"/>
              <a:gd name="connsiteX1532" fmla="*/ 4840531 w 7384670"/>
              <a:gd name="connsiteY1532" fmla="*/ 2018586 h 4025758"/>
              <a:gd name="connsiteX1533" fmla="*/ 4853169 w 7384670"/>
              <a:gd name="connsiteY1533" fmla="*/ 2021167 h 4025758"/>
              <a:gd name="connsiteX1534" fmla="*/ 4865670 w 7384670"/>
              <a:gd name="connsiteY1534" fmla="*/ 2032581 h 4025758"/>
              <a:gd name="connsiteX1535" fmla="*/ 4875182 w 7384670"/>
              <a:gd name="connsiteY1535" fmla="*/ 2034892 h 4025758"/>
              <a:gd name="connsiteX1536" fmla="*/ 4881705 w 7384670"/>
              <a:gd name="connsiteY1536" fmla="*/ 2028098 h 4025758"/>
              <a:gd name="connsiteX1537" fmla="*/ 4885102 w 7384670"/>
              <a:gd name="connsiteY1537" fmla="*/ 2020623 h 4025758"/>
              <a:gd name="connsiteX1538" fmla="*/ 4885129 w 7384670"/>
              <a:gd name="connsiteY1538" fmla="*/ 2019814 h 4025758"/>
              <a:gd name="connsiteX1539" fmla="*/ 4881977 w 7384670"/>
              <a:gd name="connsiteY1539" fmla="*/ 2026874 h 4025758"/>
              <a:gd name="connsiteX1540" fmla="*/ 4875591 w 7384670"/>
              <a:gd name="connsiteY1540" fmla="*/ 2033668 h 4025758"/>
              <a:gd name="connsiteX1541" fmla="*/ 4866079 w 7384670"/>
              <a:gd name="connsiteY1541" fmla="*/ 2031358 h 4025758"/>
              <a:gd name="connsiteX1542" fmla="*/ 4853712 w 7384670"/>
              <a:gd name="connsiteY1542" fmla="*/ 2019944 h 4025758"/>
              <a:gd name="connsiteX1543" fmla="*/ 5402033 w 7384670"/>
              <a:gd name="connsiteY1543" fmla="*/ 2015978 h 4025758"/>
              <a:gd name="connsiteX1544" fmla="*/ 5403371 w 7384670"/>
              <a:gd name="connsiteY1544" fmla="*/ 2023205 h 4025758"/>
              <a:gd name="connsiteX1545" fmla="*/ 5408671 w 7384670"/>
              <a:gd name="connsiteY1545" fmla="*/ 2030408 h 4025758"/>
              <a:gd name="connsiteX1546" fmla="*/ 5413291 w 7384670"/>
              <a:gd name="connsiteY1546" fmla="*/ 2041006 h 4025758"/>
              <a:gd name="connsiteX1547" fmla="*/ 5427830 w 7384670"/>
              <a:gd name="connsiteY1547" fmla="*/ 2063700 h 4025758"/>
              <a:gd name="connsiteX1548" fmla="*/ 5427937 w 7384670"/>
              <a:gd name="connsiteY1548" fmla="*/ 2063789 h 4025758"/>
              <a:gd name="connsiteX1549" fmla="*/ 5413427 w 7384670"/>
              <a:gd name="connsiteY1549" fmla="*/ 2041142 h 4025758"/>
              <a:gd name="connsiteX1550" fmla="*/ 5408807 w 7384670"/>
              <a:gd name="connsiteY1550" fmla="*/ 2030543 h 4025758"/>
              <a:gd name="connsiteX1551" fmla="*/ 5403507 w 7384670"/>
              <a:gd name="connsiteY1551" fmla="*/ 2023341 h 4025758"/>
              <a:gd name="connsiteX1552" fmla="*/ 5402149 w 7384670"/>
              <a:gd name="connsiteY1552" fmla="*/ 2016139 h 4025758"/>
              <a:gd name="connsiteX1553" fmla="*/ 6311226 w 7384670"/>
              <a:gd name="connsiteY1553" fmla="*/ 2009346 h 4025758"/>
              <a:gd name="connsiteX1554" fmla="*/ 6282962 w 7384670"/>
              <a:gd name="connsiteY1554" fmla="*/ 2072804 h 4025758"/>
              <a:gd name="connsiteX1555" fmla="*/ 6284184 w 7384670"/>
              <a:gd name="connsiteY1555" fmla="*/ 2084490 h 4025758"/>
              <a:gd name="connsiteX1556" fmla="*/ 6278478 w 7384670"/>
              <a:gd name="connsiteY1556" fmla="*/ 2088296 h 4025758"/>
              <a:gd name="connsiteX1557" fmla="*/ 6269917 w 7384670"/>
              <a:gd name="connsiteY1557" fmla="*/ 2091285 h 4025758"/>
              <a:gd name="connsiteX1558" fmla="*/ 6261220 w 7384670"/>
              <a:gd name="connsiteY1558" fmla="*/ 2098215 h 4025758"/>
              <a:gd name="connsiteX1559" fmla="*/ 6255513 w 7384670"/>
              <a:gd name="connsiteY1559" fmla="*/ 2105825 h 4025758"/>
              <a:gd name="connsiteX1560" fmla="*/ 6250213 w 7384670"/>
              <a:gd name="connsiteY1560" fmla="*/ 2126479 h 4025758"/>
              <a:gd name="connsiteX1561" fmla="*/ 6239886 w 7384670"/>
              <a:gd name="connsiteY1561" fmla="*/ 2149580 h 4025758"/>
              <a:gd name="connsiteX1562" fmla="*/ 6233499 w 7384670"/>
              <a:gd name="connsiteY1562" fmla="*/ 2139932 h 4025758"/>
              <a:gd name="connsiteX1563" fmla="*/ 6231869 w 7384670"/>
              <a:gd name="connsiteY1563" fmla="*/ 2131643 h 4025758"/>
              <a:gd name="connsiteX1564" fmla="*/ 6234722 w 7384670"/>
              <a:gd name="connsiteY1564" fmla="*/ 2110037 h 4025758"/>
              <a:gd name="connsiteX1565" fmla="*/ 6245865 w 7384670"/>
              <a:gd name="connsiteY1565" fmla="*/ 2074571 h 4025758"/>
              <a:gd name="connsiteX1566" fmla="*/ 6258095 w 7384670"/>
              <a:gd name="connsiteY1566" fmla="*/ 2052421 h 4025758"/>
              <a:gd name="connsiteX1567" fmla="*/ 6267471 w 7384670"/>
              <a:gd name="connsiteY1567" fmla="*/ 2041958 h 4025758"/>
              <a:gd name="connsiteX1568" fmla="*/ 6274944 w 7384670"/>
              <a:gd name="connsiteY1568" fmla="*/ 2020896 h 4025758"/>
              <a:gd name="connsiteX1569" fmla="*/ 6279972 w 7384670"/>
              <a:gd name="connsiteY1569" fmla="*/ 2013558 h 4025758"/>
              <a:gd name="connsiteX1570" fmla="*/ 6299268 w 7384670"/>
              <a:gd name="connsiteY1570" fmla="*/ 2010976 h 4025758"/>
              <a:gd name="connsiteX1571" fmla="*/ 6330386 w 7384670"/>
              <a:gd name="connsiteY1571" fmla="*/ 2006900 h 4025758"/>
              <a:gd name="connsiteX1572" fmla="*/ 6316661 w 7384670"/>
              <a:gd name="connsiteY1572" fmla="*/ 2031495 h 4025758"/>
              <a:gd name="connsiteX1573" fmla="*/ 6310818 w 7384670"/>
              <a:gd name="connsiteY1573" fmla="*/ 2034077 h 4025758"/>
              <a:gd name="connsiteX1574" fmla="*/ 6326989 w 7384670"/>
              <a:gd name="connsiteY1574" fmla="*/ 2007307 h 4025758"/>
              <a:gd name="connsiteX1575" fmla="*/ 4894421 w 7384670"/>
              <a:gd name="connsiteY1575" fmla="*/ 2000492 h 4025758"/>
              <a:gd name="connsiteX1576" fmla="*/ 4892984 w 7384670"/>
              <a:gd name="connsiteY1576" fmla="*/ 2003366 h 4025758"/>
              <a:gd name="connsiteX1577" fmla="*/ 4888228 w 7384670"/>
              <a:gd name="connsiteY1577" fmla="*/ 2005676 h 4025758"/>
              <a:gd name="connsiteX1578" fmla="*/ 4885646 w 7384670"/>
              <a:gd name="connsiteY1578" fmla="*/ 2010976 h 4025758"/>
              <a:gd name="connsiteX1579" fmla="*/ 4885618 w 7384670"/>
              <a:gd name="connsiteY1579" fmla="*/ 2011835 h 4025758"/>
              <a:gd name="connsiteX1580" fmla="*/ 4887956 w 7384670"/>
              <a:gd name="connsiteY1580" fmla="*/ 2007035 h 4025758"/>
              <a:gd name="connsiteX1581" fmla="*/ 4892712 w 7384670"/>
              <a:gd name="connsiteY1581" fmla="*/ 2004725 h 4025758"/>
              <a:gd name="connsiteX1582" fmla="*/ 4894478 w 7384670"/>
              <a:gd name="connsiteY1582" fmla="*/ 2000785 h 4025758"/>
              <a:gd name="connsiteX1583" fmla="*/ 4697579 w 7384670"/>
              <a:gd name="connsiteY1583" fmla="*/ 1999017 h 4025758"/>
              <a:gd name="connsiteX1584" fmla="*/ 4696900 w 7384670"/>
              <a:gd name="connsiteY1584" fmla="*/ 2001327 h 4025758"/>
              <a:gd name="connsiteX1585" fmla="*/ 4692959 w 7384670"/>
              <a:gd name="connsiteY1585" fmla="*/ 2003773 h 4025758"/>
              <a:gd name="connsiteX1586" fmla="*/ 4690649 w 7384670"/>
              <a:gd name="connsiteY1586" fmla="*/ 2011248 h 4025758"/>
              <a:gd name="connsiteX1587" fmla="*/ 4692960 w 7384670"/>
              <a:gd name="connsiteY1587" fmla="*/ 2003773 h 4025758"/>
              <a:gd name="connsiteX1588" fmla="*/ 4696900 w 7384670"/>
              <a:gd name="connsiteY1588" fmla="*/ 2001327 h 4025758"/>
              <a:gd name="connsiteX1589" fmla="*/ 4697580 w 7384670"/>
              <a:gd name="connsiteY1589" fmla="*/ 1999018 h 4025758"/>
              <a:gd name="connsiteX1590" fmla="*/ 4906381 w 7384670"/>
              <a:gd name="connsiteY1590" fmla="*/ 1988527 h 4025758"/>
              <a:gd name="connsiteX1591" fmla="*/ 4905486 w 7384670"/>
              <a:gd name="connsiteY1591" fmla="*/ 1990049 h 4025758"/>
              <a:gd name="connsiteX1592" fmla="*/ 4897196 w 7384670"/>
              <a:gd name="connsiteY1592" fmla="*/ 1990865 h 4025758"/>
              <a:gd name="connsiteX1593" fmla="*/ 4893663 w 7384670"/>
              <a:gd name="connsiteY1593" fmla="*/ 1993990 h 4025758"/>
              <a:gd name="connsiteX1594" fmla="*/ 4893844 w 7384670"/>
              <a:gd name="connsiteY1594" fmla="*/ 1994813 h 4025758"/>
              <a:gd name="connsiteX1595" fmla="*/ 4896924 w 7384670"/>
              <a:gd name="connsiteY1595" fmla="*/ 1992088 h 4025758"/>
              <a:gd name="connsiteX1596" fmla="*/ 4905213 w 7384670"/>
              <a:gd name="connsiteY1596" fmla="*/ 1991272 h 4025758"/>
              <a:gd name="connsiteX1597" fmla="*/ 4906572 w 7384670"/>
              <a:gd name="connsiteY1597" fmla="*/ 1988963 h 4025758"/>
              <a:gd name="connsiteX1598" fmla="*/ 4702879 w 7384670"/>
              <a:gd name="connsiteY1598" fmla="*/ 1984614 h 4025758"/>
              <a:gd name="connsiteX1599" fmla="*/ 4701656 w 7384670"/>
              <a:gd name="connsiteY1599" fmla="*/ 1990049 h 4025758"/>
              <a:gd name="connsiteX1600" fmla="*/ 4695541 w 7384670"/>
              <a:gd name="connsiteY1600" fmla="*/ 1995077 h 4025758"/>
              <a:gd name="connsiteX1601" fmla="*/ 4695677 w 7384670"/>
              <a:gd name="connsiteY1601" fmla="*/ 1997523 h 4025758"/>
              <a:gd name="connsiteX1602" fmla="*/ 4697217 w 7384670"/>
              <a:gd name="connsiteY1602" fmla="*/ 1998733 h 4025758"/>
              <a:gd name="connsiteX1603" fmla="*/ 4695678 w 7384670"/>
              <a:gd name="connsiteY1603" fmla="*/ 1997523 h 4025758"/>
              <a:gd name="connsiteX1604" fmla="*/ 4695542 w 7384670"/>
              <a:gd name="connsiteY1604" fmla="*/ 1995077 h 4025758"/>
              <a:gd name="connsiteX1605" fmla="*/ 4701657 w 7384670"/>
              <a:gd name="connsiteY1605" fmla="*/ 1990049 h 4025758"/>
              <a:gd name="connsiteX1606" fmla="*/ 4706412 w 7384670"/>
              <a:gd name="connsiteY1606" fmla="*/ 1965182 h 4025758"/>
              <a:gd name="connsiteX1607" fmla="*/ 4701792 w 7384670"/>
              <a:gd name="connsiteY1607" fmla="*/ 1967764 h 4025758"/>
              <a:gd name="connsiteX1608" fmla="*/ 4698802 w 7384670"/>
              <a:gd name="connsiteY1608" fmla="*/ 1973063 h 4025758"/>
              <a:gd name="connsiteX1609" fmla="*/ 4699210 w 7384670"/>
              <a:gd name="connsiteY1609" fmla="*/ 1978635 h 4025758"/>
              <a:gd name="connsiteX1610" fmla="*/ 4698803 w 7384670"/>
              <a:gd name="connsiteY1610" fmla="*/ 1973063 h 4025758"/>
              <a:gd name="connsiteX1611" fmla="*/ 4701792 w 7384670"/>
              <a:gd name="connsiteY1611" fmla="*/ 1967764 h 4025758"/>
              <a:gd name="connsiteX1612" fmla="*/ 4706413 w 7384670"/>
              <a:gd name="connsiteY1612" fmla="*/ 1965182 h 4025758"/>
              <a:gd name="connsiteX1613" fmla="*/ 6346692 w 7384670"/>
              <a:gd name="connsiteY1613" fmla="*/ 1965046 h 4025758"/>
              <a:gd name="connsiteX1614" fmla="*/ 6341800 w 7384670"/>
              <a:gd name="connsiteY1614" fmla="*/ 1984070 h 4025758"/>
              <a:gd name="connsiteX1615" fmla="*/ 6333239 w 7384670"/>
              <a:gd name="connsiteY1615" fmla="*/ 2001599 h 4025758"/>
              <a:gd name="connsiteX1616" fmla="*/ 6330386 w 7384670"/>
              <a:gd name="connsiteY1616" fmla="*/ 2006899 h 4025758"/>
              <a:gd name="connsiteX1617" fmla="*/ 6326988 w 7384670"/>
              <a:gd name="connsiteY1617" fmla="*/ 2007306 h 4025758"/>
              <a:gd name="connsiteX1618" fmla="*/ 6330386 w 7384670"/>
              <a:gd name="connsiteY1618" fmla="*/ 2001599 h 4025758"/>
              <a:gd name="connsiteX1619" fmla="*/ 6341664 w 7384670"/>
              <a:gd name="connsiteY1619" fmla="*/ 1974422 h 4025758"/>
              <a:gd name="connsiteX1620" fmla="*/ 5388424 w 7384670"/>
              <a:gd name="connsiteY1620" fmla="*/ 1945207 h 4025758"/>
              <a:gd name="connsiteX1621" fmla="*/ 5389782 w 7384670"/>
              <a:gd name="connsiteY1621" fmla="*/ 1969259 h 4025758"/>
              <a:gd name="connsiteX1622" fmla="*/ 5388831 w 7384670"/>
              <a:gd name="connsiteY1622" fmla="*/ 1974015 h 4025758"/>
              <a:gd name="connsiteX1623" fmla="*/ 5384484 w 7384670"/>
              <a:gd name="connsiteY1623" fmla="*/ 1983799 h 4025758"/>
              <a:gd name="connsiteX1624" fmla="*/ 5384755 w 7384670"/>
              <a:gd name="connsiteY1624" fmla="*/ 1988963 h 4025758"/>
              <a:gd name="connsiteX1625" fmla="*/ 5388424 w 7384670"/>
              <a:gd name="connsiteY1625" fmla="*/ 1997115 h 4025758"/>
              <a:gd name="connsiteX1626" fmla="*/ 5393765 w 7384670"/>
              <a:gd name="connsiteY1626" fmla="*/ 2004486 h 4025758"/>
              <a:gd name="connsiteX1627" fmla="*/ 5388560 w 7384670"/>
              <a:gd name="connsiteY1627" fmla="*/ 1997251 h 4025758"/>
              <a:gd name="connsiteX1628" fmla="*/ 5384891 w 7384670"/>
              <a:gd name="connsiteY1628" fmla="*/ 1989098 h 4025758"/>
              <a:gd name="connsiteX1629" fmla="*/ 5384619 w 7384670"/>
              <a:gd name="connsiteY1629" fmla="*/ 1983935 h 4025758"/>
              <a:gd name="connsiteX1630" fmla="*/ 5388967 w 7384670"/>
              <a:gd name="connsiteY1630" fmla="*/ 1974150 h 4025758"/>
              <a:gd name="connsiteX1631" fmla="*/ 5389919 w 7384670"/>
              <a:gd name="connsiteY1631" fmla="*/ 1969395 h 4025758"/>
              <a:gd name="connsiteX1632" fmla="*/ 4399989 w 7384670"/>
              <a:gd name="connsiteY1632" fmla="*/ 1939227 h 4025758"/>
              <a:gd name="connsiteX1633" fmla="*/ 4392650 w 7384670"/>
              <a:gd name="connsiteY1633" fmla="*/ 1963279 h 4025758"/>
              <a:gd name="connsiteX1634" fmla="*/ 4393738 w 7384670"/>
              <a:gd name="connsiteY1634" fmla="*/ 1972248 h 4025758"/>
              <a:gd name="connsiteX1635" fmla="*/ 4402299 w 7384670"/>
              <a:gd name="connsiteY1635" fmla="*/ 1985293 h 4025758"/>
              <a:gd name="connsiteX1636" fmla="*/ 4418333 w 7384670"/>
              <a:gd name="connsiteY1636" fmla="*/ 2002279 h 4025758"/>
              <a:gd name="connsiteX1637" fmla="*/ 4432330 w 7384670"/>
              <a:gd name="connsiteY1637" fmla="*/ 2013285 h 4025758"/>
              <a:gd name="connsiteX1638" fmla="*/ 4418334 w 7384670"/>
              <a:gd name="connsiteY1638" fmla="*/ 2002279 h 4025758"/>
              <a:gd name="connsiteX1639" fmla="*/ 4402299 w 7384670"/>
              <a:gd name="connsiteY1639" fmla="*/ 1985293 h 4025758"/>
              <a:gd name="connsiteX1640" fmla="*/ 4393738 w 7384670"/>
              <a:gd name="connsiteY1640" fmla="*/ 1972247 h 4025758"/>
              <a:gd name="connsiteX1641" fmla="*/ 4392651 w 7384670"/>
              <a:gd name="connsiteY1641" fmla="*/ 1963279 h 4025758"/>
              <a:gd name="connsiteX1642" fmla="*/ 5425816 w 7384670"/>
              <a:gd name="connsiteY1642" fmla="*/ 1926598 h 4025758"/>
              <a:gd name="connsiteX1643" fmla="*/ 5423210 w 7384670"/>
              <a:gd name="connsiteY1643" fmla="*/ 1935559 h 4025758"/>
              <a:gd name="connsiteX1644" fmla="*/ 5414378 w 7384670"/>
              <a:gd name="connsiteY1644" fmla="*/ 1943033 h 4025758"/>
              <a:gd name="connsiteX1645" fmla="*/ 5423211 w 7384670"/>
              <a:gd name="connsiteY1645" fmla="*/ 1935559 h 4025758"/>
              <a:gd name="connsiteX1646" fmla="*/ 5771079 w 7384670"/>
              <a:gd name="connsiteY1646" fmla="*/ 1919796 h 4025758"/>
              <a:gd name="connsiteX1647" fmla="*/ 5765780 w 7384670"/>
              <a:gd name="connsiteY1647" fmla="*/ 1920475 h 4025758"/>
              <a:gd name="connsiteX1648" fmla="*/ 5765315 w 7384670"/>
              <a:gd name="connsiteY1648" fmla="*/ 1921060 h 4025758"/>
              <a:gd name="connsiteX1649" fmla="*/ 5769992 w 7384670"/>
              <a:gd name="connsiteY1649" fmla="*/ 1920341 h 4025758"/>
              <a:gd name="connsiteX1650" fmla="*/ 5775427 w 7384670"/>
              <a:gd name="connsiteY1650" fmla="*/ 1923194 h 4025758"/>
              <a:gd name="connsiteX1651" fmla="*/ 5779368 w 7384670"/>
              <a:gd name="connsiteY1651" fmla="*/ 1927406 h 4025758"/>
              <a:gd name="connsiteX1652" fmla="*/ 5781950 w 7384670"/>
              <a:gd name="connsiteY1652" fmla="*/ 1934200 h 4025758"/>
              <a:gd name="connsiteX1653" fmla="*/ 5795946 w 7384670"/>
              <a:gd name="connsiteY1653" fmla="*/ 1940179 h 4025758"/>
              <a:gd name="connsiteX1654" fmla="*/ 5807632 w 7384670"/>
              <a:gd name="connsiteY1654" fmla="*/ 1940859 h 4025758"/>
              <a:gd name="connsiteX1655" fmla="*/ 5808429 w 7384670"/>
              <a:gd name="connsiteY1655" fmla="*/ 1940434 h 4025758"/>
              <a:gd name="connsiteX1656" fmla="*/ 5796898 w 7384670"/>
              <a:gd name="connsiteY1656" fmla="*/ 1939772 h 4025758"/>
              <a:gd name="connsiteX1657" fmla="*/ 5783037 w 7384670"/>
              <a:gd name="connsiteY1657" fmla="*/ 1933657 h 4025758"/>
              <a:gd name="connsiteX1658" fmla="*/ 5780455 w 7384670"/>
              <a:gd name="connsiteY1658" fmla="*/ 1926862 h 4025758"/>
              <a:gd name="connsiteX1659" fmla="*/ 5776515 w 7384670"/>
              <a:gd name="connsiteY1659" fmla="*/ 1922650 h 4025758"/>
              <a:gd name="connsiteX1660" fmla="*/ 5025515 w 7384670"/>
              <a:gd name="connsiteY1660" fmla="*/ 1917111 h 4025758"/>
              <a:gd name="connsiteX1661" fmla="*/ 5021396 w 7384670"/>
              <a:gd name="connsiteY1661" fmla="*/ 1927405 h 4025758"/>
              <a:gd name="connsiteX1662" fmla="*/ 5010253 w 7384670"/>
              <a:gd name="connsiteY1662" fmla="*/ 1934879 h 4025758"/>
              <a:gd name="connsiteX1663" fmla="*/ 5002237 w 7384670"/>
              <a:gd name="connsiteY1663" fmla="*/ 1944799 h 4025758"/>
              <a:gd name="connsiteX1664" fmla="*/ 4997480 w 7384670"/>
              <a:gd name="connsiteY1664" fmla="*/ 1957164 h 4025758"/>
              <a:gd name="connsiteX1665" fmla="*/ 4989735 w 7384670"/>
              <a:gd name="connsiteY1665" fmla="*/ 1964638 h 4025758"/>
              <a:gd name="connsiteX1666" fmla="*/ 4979272 w 7384670"/>
              <a:gd name="connsiteY1666" fmla="*/ 1967220 h 4025758"/>
              <a:gd name="connsiteX1667" fmla="*/ 4970711 w 7384670"/>
              <a:gd name="connsiteY1667" fmla="*/ 1978635 h 4025758"/>
              <a:gd name="connsiteX1668" fmla="*/ 4964188 w 7384670"/>
              <a:gd name="connsiteY1668" fmla="*/ 1998746 h 4025758"/>
              <a:gd name="connsiteX1669" fmla="*/ 4957122 w 7384670"/>
              <a:gd name="connsiteY1669" fmla="*/ 2011112 h 4025758"/>
              <a:gd name="connsiteX1670" fmla="*/ 4949513 w 7384670"/>
              <a:gd name="connsiteY1670" fmla="*/ 2016003 h 4025758"/>
              <a:gd name="connsiteX1671" fmla="*/ 4938913 w 7384670"/>
              <a:gd name="connsiteY1671" fmla="*/ 2014780 h 4025758"/>
              <a:gd name="connsiteX1672" fmla="*/ 4925597 w 7384670"/>
              <a:gd name="connsiteY1672" fmla="*/ 2007442 h 4025758"/>
              <a:gd name="connsiteX1673" fmla="*/ 4917987 w 7384670"/>
              <a:gd name="connsiteY1673" fmla="*/ 2000105 h 4025758"/>
              <a:gd name="connsiteX1674" fmla="*/ 4915948 w 7384670"/>
              <a:gd name="connsiteY1674" fmla="*/ 1992359 h 4025758"/>
              <a:gd name="connsiteX1675" fmla="*/ 4912008 w 7384670"/>
              <a:gd name="connsiteY1675" fmla="*/ 1986923 h 4025758"/>
              <a:gd name="connsiteX1676" fmla="*/ 4908339 w 7384670"/>
              <a:gd name="connsiteY1676" fmla="*/ 1984478 h 4025758"/>
              <a:gd name="connsiteX1677" fmla="*/ 4905893 w 7384670"/>
              <a:gd name="connsiteY1677" fmla="*/ 1984478 h 4025758"/>
              <a:gd name="connsiteX1678" fmla="*/ 4905757 w 7384670"/>
              <a:gd name="connsiteY1678" fmla="*/ 1985565 h 4025758"/>
              <a:gd name="connsiteX1679" fmla="*/ 4905825 w 7384670"/>
              <a:gd name="connsiteY1679" fmla="*/ 1985701 h 4025758"/>
              <a:gd name="connsiteX1680" fmla="*/ 4908202 w 7384670"/>
              <a:gd name="connsiteY1680" fmla="*/ 1985701 h 4025758"/>
              <a:gd name="connsiteX1681" fmla="*/ 4911736 w 7384670"/>
              <a:gd name="connsiteY1681" fmla="*/ 1988147 h 4025758"/>
              <a:gd name="connsiteX1682" fmla="*/ 4915677 w 7384670"/>
              <a:gd name="connsiteY1682" fmla="*/ 1993582 h 4025758"/>
              <a:gd name="connsiteX1683" fmla="*/ 4917715 w 7384670"/>
              <a:gd name="connsiteY1683" fmla="*/ 2001192 h 4025758"/>
              <a:gd name="connsiteX1684" fmla="*/ 4925460 w 7384670"/>
              <a:gd name="connsiteY1684" fmla="*/ 2008666 h 4025758"/>
              <a:gd name="connsiteX1685" fmla="*/ 4938777 w 7384670"/>
              <a:gd name="connsiteY1685" fmla="*/ 2015868 h 4025758"/>
              <a:gd name="connsiteX1686" fmla="*/ 4949240 w 7384670"/>
              <a:gd name="connsiteY1686" fmla="*/ 2017091 h 4025758"/>
              <a:gd name="connsiteX1687" fmla="*/ 4956986 w 7384670"/>
              <a:gd name="connsiteY1687" fmla="*/ 2012335 h 4025758"/>
              <a:gd name="connsiteX1688" fmla="*/ 4964052 w 7384670"/>
              <a:gd name="connsiteY1688" fmla="*/ 1999833 h 4025758"/>
              <a:gd name="connsiteX1689" fmla="*/ 4970574 w 7384670"/>
              <a:gd name="connsiteY1689" fmla="*/ 1979722 h 4025758"/>
              <a:gd name="connsiteX1690" fmla="*/ 4979135 w 7384670"/>
              <a:gd name="connsiteY1690" fmla="*/ 1968308 h 4025758"/>
              <a:gd name="connsiteX1691" fmla="*/ 4989598 w 7384670"/>
              <a:gd name="connsiteY1691" fmla="*/ 1965726 h 4025758"/>
              <a:gd name="connsiteX1692" fmla="*/ 4997208 w 7384670"/>
              <a:gd name="connsiteY1692" fmla="*/ 1958252 h 4025758"/>
              <a:gd name="connsiteX1693" fmla="*/ 5001964 w 7384670"/>
              <a:gd name="connsiteY1693" fmla="*/ 1945886 h 4025758"/>
              <a:gd name="connsiteX1694" fmla="*/ 5009981 w 7384670"/>
              <a:gd name="connsiteY1694" fmla="*/ 1935967 h 4025758"/>
              <a:gd name="connsiteX1695" fmla="*/ 5021260 w 7384670"/>
              <a:gd name="connsiteY1695" fmla="*/ 1928493 h 4025758"/>
              <a:gd name="connsiteX1696" fmla="*/ 5025608 w 7384670"/>
              <a:gd name="connsiteY1696" fmla="*/ 1917622 h 4025758"/>
              <a:gd name="connsiteX1697" fmla="*/ 5433474 w 7384670"/>
              <a:gd name="connsiteY1697" fmla="*/ 1916384 h 4025758"/>
              <a:gd name="connsiteX1698" fmla="*/ 5431635 w 7384670"/>
              <a:gd name="connsiteY1698" fmla="*/ 1916943 h 4025758"/>
              <a:gd name="connsiteX1699" fmla="*/ 5428661 w 7384670"/>
              <a:gd name="connsiteY1699" fmla="*/ 1921044 h 4025758"/>
              <a:gd name="connsiteX1700" fmla="*/ 5431636 w 7384670"/>
              <a:gd name="connsiteY1700" fmla="*/ 1916943 h 4025758"/>
              <a:gd name="connsiteX1701" fmla="*/ 4749624 w 7384670"/>
              <a:gd name="connsiteY1701" fmla="*/ 1903082 h 4025758"/>
              <a:gd name="connsiteX1702" fmla="*/ 4742965 w 7384670"/>
              <a:gd name="connsiteY1702" fmla="*/ 1925367 h 4025758"/>
              <a:gd name="connsiteX1703" fmla="*/ 4737258 w 7384670"/>
              <a:gd name="connsiteY1703" fmla="*/ 1934200 h 4025758"/>
              <a:gd name="connsiteX1704" fmla="*/ 4730192 w 7384670"/>
              <a:gd name="connsiteY1704" fmla="*/ 1937189 h 4025758"/>
              <a:gd name="connsiteX1705" fmla="*/ 4723941 w 7384670"/>
              <a:gd name="connsiteY1705" fmla="*/ 1945478 h 4025758"/>
              <a:gd name="connsiteX1706" fmla="*/ 4718506 w 7384670"/>
              <a:gd name="connsiteY1706" fmla="*/ 1959067 h 4025758"/>
              <a:gd name="connsiteX1707" fmla="*/ 4712663 w 7384670"/>
              <a:gd name="connsiteY1707" fmla="*/ 1965589 h 4025758"/>
              <a:gd name="connsiteX1708" fmla="*/ 4712664 w 7384670"/>
              <a:gd name="connsiteY1708" fmla="*/ 1965589 h 4025758"/>
              <a:gd name="connsiteX1709" fmla="*/ 4718507 w 7384670"/>
              <a:gd name="connsiteY1709" fmla="*/ 1959067 h 4025758"/>
              <a:gd name="connsiteX1710" fmla="*/ 4723942 w 7384670"/>
              <a:gd name="connsiteY1710" fmla="*/ 1945478 h 4025758"/>
              <a:gd name="connsiteX1711" fmla="*/ 4730193 w 7384670"/>
              <a:gd name="connsiteY1711" fmla="*/ 1937190 h 4025758"/>
              <a:gd name="connsiteX1712" fmla="*/ 4737259 w 7384670"/>
              <a:gd name="connsiteY1712" fmla="*/ 1934200 h 4025758"/>
              <a:gd name="connsiteX1713" fmla="*/ 4742966 w 7384670"/>
              <a:gd name="connsiteY1713" fmla="*/ 1925368 h 4025758"/>
              <a:gd name="connsiteX1714" fmla="*/ 5105547 w 7384670"/>
              <a:gd name="connsiteY1714" fmla="*/ 1880315 h 4025758"/>
              <a:gd name="connsiteX1715" fmla="*/ 5092736 w 7384670"/>
              <a:gd name="connsiteY1715" fmla="*/ 1888270 h 4025758"/>
              <a:gd name="connsiteX1716" fmla="*/ 5068141 w 7384670"/>
              <a:gd name="connsiteY1716" fmla="*/ 1897510 h 4025758"/>
              <a:gd name="connsiteX1717" fmla="*/ 5062705 w 7384670"/>
              <a:gd name="connsiteY1717" fmla="*/ 1900092 h 4025758"/>
              <a:gd name="connsiteX1718" fmla="*/ 5058358 w 7384670"/>
              <a:gd name="connsiteY1718" fmla="*/ 1901315 h 4025758"/>
              <a:gd name="connsiteX1719" fmla="*/ 5056319 w 7384670"/>
              <a:gd name="connsiteY1719" fmla="*/ 1900772 h 4025758"/>
              <a:gd name="connsiteX1720" fmla="*/ 5053058 w 7384670"/>
              <a:gd name="connsiteY1720" fmla="*/ 1899006 h 4025758"/>
              <a:gd name="connsiteX1721" fmla="*/ 5048573 w 7384670"/>
              <a:gd name="connsiteY1721" fmla="*/ 1895336 h 4025758"/>
              <a:gd name="connsiteX1722" fmla="*/ 5040828 w 7384670"/>
              <a:gd name="connsiteY1722" fmla="*/ 1893570 h 4025758"/>
              <a:gd name="connsiteX1723" fmla="*/ 5028190 w 7384670"/>
              <a:gd name="connsiteY1723" fmla="*/ 1894793 h 4025758"/>
              <a:gd name="connsiteX1724" fmla="*/ 5023163 w 7384670"/>
              <a:gd name="connsiteY1724" fmla="*/ 1902403 h 4025758"/>
              <a:gd name="connsiteX1725" fmla="*/ 5023289 w 7384670"/>
              <a:gd name="connsiteY1725" fmla="*/ 1903092 h 4025758"/>
              <a:gd name="connsiteX1726" fmla="*/ 5028054 w 7384670"/>
              <a:gd name="connsiteY1726" fmla="*/ 1895880 h 4025758"/>
              <a:gd name="connsiteX1727" fmla="*/ 5040691 w 7384670"/>
              <a:gd name="connsiteY1727" fmla="*/ 1894658 h 4025758"/>
              <a:gd name="connsiteX1728" fmla="*/ 5048437 w 7384670"/>
              <a:gd name="connsiteY1728" fmla="*/ 1896288 h 4025758"/>
              <a:gd name="connsiteX1729" fmla="*/ 5052921 w 7384670"/>
              <a:gd name="connsiteY1729" fmla="*/ 1900093 h 4025758"/>
              <a:gd name="connsiteX1730" fmla="*/ 5056182 w 7384670"/>
              <a:gd name="connsiteY1730" fmla="*/ 1901859 h 4025758"/>
              <a:gd name="connsiteX1731" fmla="*/ 5058221 w 7384670"/>
              <a:gd name="connsiteY1731" fmla="*/ 1902403 h 4025758"/>
              <a:gd name="connsiteX1732" fmla="*/ 5062570 w 7384670"/>
              <a:gd name="connsiteY1732" fmla="*/ 1901316 h 4025758"/>
              <a:gd name="connsiteX1733" fmla="*/ 5067868 w 7384670"/>
              <a:gd name="connsiteY1733" fmla="*/ 1898598 h 4025758"/>
              <a:gd name="connsiteX1734" fmla="*/ 5092464 w 7384670"/>
              <a:gd name="connsiteY1734" fmla="*/ 1889494 h 4025758"/>
              <a:gd name="connsiteX1735" fmla="*/ 5105373 w 7384670"/>
              <a:gd name="connsiteY1735" fmla="*/ 1881340 h 4025758"/>
              <a:gd name="connsiteX1736" fmla="*/ 5848670 w 7384670"/>
              <a:gd name="connsiteY1736" fmla="*/ 1880117 h 4025758"/>
              <a:gd name="connsiteX1737" fmla="*/ 5848119 w 7384670"/>
              <a:gd name="connsiteY1737" fmla="*/ 1880539 h 4025758"/>
              <a:gd name="connsiteX1738" fmla="*/ 5863074 w 7384670"/>
              <a:gd name="connsiteY1738" fmla="*/ 1880797 h 4025758"/>
              <a:gd name="connsiteX1739" fmla="*/ 5863571 w 7384670"/>
              <a:gd name="connsiteY1739" fmla="*/ 1880374 h 4025758"/>
              <a:gd name="connsiteX1740" fmla="*/ 4423361 w 7384670"/>
              <a:gd name="connsiteY1740" fmla="*/ 1875769 h 4025758"/>
              <a:gd name="connsiteX1741" fmla="*/ 4424312 w 7384670"/>
              <a:gd name="connsiteY1741" fmla="*/ 1878079 h 4025758"/>
              <a:gd name="connsiteX1742" fmla="*/ 4423633 w 7384670"/>
              <a:gd name="connsiteY1742" fmla="*/ 1880389 h 4025758"/>
              <a:gd name="connsiteX1743" fmla="*/ 4424313 w 7384670"/>
              <a:gd name="connsiteY1743" fmla="*/ 1878079 h 4025758"/>
              <a:gd name="connsiteX1744" fmla="*/ 5882506 w 7384670"/>
              <a:gd name="connsiteY1744" fmla="*/ 1863132 h 4025758"/>
              <a:gd name="connsiteX1745" fmla="*/ 5882008 w 7384670"/>
              <a:gd name="connsiteY1745" fmla="*/ 1863470 h 4025758"/>
              <a:gd name="connsiteX1746" fmla="*/ 5885767 w 7384670"/>
              <a:gd name="connsiteY1746" fmla="*/ 1863812 h 4025758"/>
              <a:gd name="connsiteX1747" fmla="*/ 5886269 w 7384670"/>
              <a:gd name="connsiteY1747" fmla="*/ 1863368 h 4025758"/>
              <a:gd name="connsiteX1748" fmla="*/ 4379334 w 7384670"/>
              <a:gd name="connsiteY1748" fmla="*/ 1859191 h 4025758"/>
              <a:gd name="connsiteX1749" fmla="*/ 4395232 w 7384670"/>
              <a:gd name="connsiteY1749" fmla="*/ 1862044 h 4025758"/>
              <a:gd name="connsiteX1750" fmla="*/ 4412354 w 7384670"/>
              <a:gd name="connsiteY1750" fmla="*/ 1867344 h 4025758"/>
              <a:gd name="connsiteX1751" fmla="*/ 4395233 w 7384670"/>
              <a:gd name="connsiteY1751" fmla="*/ 1862044 h 4025758"/>
              <a:gd name="connsiteX1752" fmla="*/ 5100767 w 7384670"/>
              <a:gd name="connsiteY1752" fmla="*/ 1857480 h 4025758"/>
              <a:gd name="connsiteX1753" fmla="*/ 5097492 w 7384670"/>
              <a:gd name="connsiteY1753" fmla="*/ 1861637 h 4025758"/>
              <a:gd name="connsiteX1754" fmla="*/ 5097646 w 7384670"/>
              <a:gd name="connsiteY1754" fmla="*/ 1862048 h 4025758"/>
              <a:gd name="connsiteX1755" fmla="*/ 5100753 w 7384670"/>
              <a:gd name="connsiteY1755" fmla="*/ 1858104 h 4025758"/>
              <a:gd name="connsiteX1756" fmla="*/ 5463704 w 7384670"/>
              <a:gd name="connsiteY1756" fmla="*/ 1848864 h 4025758"/>
              <a:gd name="connsiteX1757" fmla="*/ 5454600 w 7384670"/>
              <a:gd name="connsiteY1757" fmla="*/ 1856745 h 4025758"/>
              <a:gd name="connsiteX1758" fmla="*/ 5442914 w 7384670"/>
              <a:gd name="connsiteY1758" fmla="*/ 1876041 h 4025758"/>
              <a:gd name="connsiteX1759" fmla="*/ 5437886 w 7384670"/>
              <a:gd name="connsiteY1759" fmla="*/ 1888543 h 4025758"/>
              <a:gd name="connsiteX1760" fmla="*/ 5439788 w 7384670"/>
              <a:gd name="connsiteY1760" fmla="*/ 1897239 h 4025758"/>
              <a:gd name="connsiteX1761" fmla="*/ 5440875 w 7384670"/>
              <a:gd name="connsiteY1761" fmla="*/ 1909877 h 4025758"/>
              <a:gd name="connsiteX1762" fmla="*/ 5438305 w 7384670"/>
              <a:gd name="connsiteY1762" fmla="*/ 1914319 h 4025758"/>
              <a:gd name="connsiteX1763" fmla="*/ 5437887 w 7384670"/>
              <a:gd name="connsiteY1763" fmla="*/ 1915040 h 4025758"/>
              <a:gd name="connsiteX1764" fmla="*/ 5437887 w 7384670"/>
              <a:gd name="connsiteY1764" fmla="*/ 1915040 h 4025758"/>
              <a:gd name="connsiteX1765" fmla="*/ 5438305 w 7384670"/>
              <a:gd name="connsiteY1765" fmla="*/ 1914319 h 4025758"/>
              <a:gd name="connsiteX1766" fmla="*/ 5440876 w 7384670"/>
              <a:gd name="connsiteY1766" fmla="*/ 1909877 h 4025758"/>
              <a:gd name="connsiteX1767" fmla="*/ 5439789 w 7384670"/>
              <a:gd name="connsiteY1767" fmla="*/ 1897239 h 4025758"/>
              <a:gd name="connsiteX1768" fmla="*/ 5437887 w 7384670"/>
              <a:gd name="connsiteY1768" fmla="*/ 1888542 h 4025758"/>
              <a:gd name="connsiteX1769" fmla="*/ 5442915 w 7384670"/>
              <a:gd name="connsiteY1769" fmla="*/ 1876041 h 4025758"/>
              <a:gd name="connsiteX1770" fmla="*/ 5454601 w 7384670"/>
              <a:gd name="connsiteY1770" fmla="*/ 1856745 h 4025758"/>
              <a:gd name="connsiteX1771" fmla="*/ 5463705 w 7384670"/>
              <a:gd name="connsiteY1771" fmla="*/ 1848864 h 4025758"/>
              <a:gd name="connsiteX1772" fmla="*/ 4743509 w 7384670"/>
              <a:gd name="connsiteY1772" fmla="*/ 1833100 h 4025758"/>
              <a:gd name="connsiteX1773" fmla="*/ 4751526 w 7384670"/>
              <a:gd name="connsiteY1773" fmla="*/ 1849407 h 4025758"/>
              <a:gd name="connsiteX1774" fmla="*/ 4756418 w 7384670"/>
              <a:gd name="connsiteY1774" fmla="*/ 1865577 h 4025758"/>
              <a:gd name="connsiteX1775" fmla="*/ 4751527 w 7384670"/>
              <a:gd name="connsiteY1775" fmla="*/ 1849407 h 4025758"/>
              <a:gd name="connsiteX1776" fmla="*/ 5495891 w 7384670"/>
              <a:gd name="connsiteY1776" fmla="*/ 1829568 h 4025758"/>
              <a:gd name="connsiteX1777" fmla="*/ 5493192 w 7384670"/>
              <a:gd name="connsiteY1777" fmla="*/ 1834460 h 4025758"/>
              <a:gd name="connsiteX1778" fmla="*/ 5489115 w 7384670"/>
              <a:gd name="connsiteY1778" fmla="*/ 1836498 h 4025758"/>
              <a:gd name="connsiteX1779" fmla="*/ 5493193 w 7384670"/>
              <a:gd name="connsiteY1779" fmla="*/ 1834460 h 4025758"/>
              <a:gd name="connsiteX1780" fmla="*/ 5117603 w 7384670"/>
              <a:gd name="connsiteY1780" fmla="*/ 1829432 h 4025758"/>
              <a:gd name="connsiteX1781" fmla="*/ 5109993 w 7384670"/>
              <a:gd name="connsiteY1781" fmla="*/ 1830112 h 4025758"/>
              <a:gd name="connsiteX1782" fmla="*/ 5102927 w 7384670"/>
              <a:gd name="connsiteY1782" fmla="*/ 1835547 h 4025758"/>
              <a:gd name="connsiteX1783" fmla="*/ 5102927 w 7384670"/>
              <a:gd name="connsiteY1783" fmla="*/ 1835547 h 4025758"/>
              <a:gd name="connsiteX1784" fmla="*/ 5100889 w 7384670"/>
              <a:gd name="connsiteY1784" fmla="*/ 1837042 h 4025758"/>
              <a:gd name="connsiteX1785" fmla="*/ 5097900 w 7384670"/>
              <a:gd name="connsiteY1785" fmla="*/ 1844107 h 4025758"/>
              <a:gd name="connsiteX1786" fmla="*/ 5097968 w 7384670"/>
              <a:gd name="connsiteY1786" fmla="*/ 1844257 h 4025758"/>
              <a:gd name="connsiteX1787" fmla="*/ 5100617 w 7384670"/>
              <a:gd name="connsiteY1787" fmla="*/ 1837993 h 4025758"/>
              <a:gd name="connsiteX1788" fmla="*/ 5102655 w 7384670"/>
              <a:gd name="connsiteY1788" fmla="*/ 1836498 h 4025758"/>
              <a:gd name="connsiteX1789" fmla="*/ 5109858 w 7384670"/>
              <a:gd name="connsiteY1789" fmla="*/ 1831063 h 4025758"/>
              <a:gd name="connsiteX1790" fmla="*/ 5117331 w 7384670"/>
              <a:gd name="connsiteY1790" fmla="*/ 1830383 h 4025758"/>
              <a:gd name="connsiteX1791" fmla="*/ 5123310 w 7384670"/>
              <a:gd name="connsiteY1791" fmla="*/ 1836091 h 4025758"/>
              <a:gd name="connsiteX1792" fmla="*/ 5131735 w 7384670"/>
              <a:gd name="connsiteY1792" fmla="*/ 1837449 h 4025758"/>
              <a:gd name="connsiteX1793" fmla="*/ 5142742 w 7384670"/>
              <a:gd name="connsiteY1793" fmla="*/ 1834596 h 4025758"/>
              <a:gd name="connsiteX1794" fmla="*/ 5152797 w 7384670"/>
              <a:gd name="connsiteY1794" fmla="*/ 1836498 h 4025758"/>
              <a:gd name="connsiteX1795" fmla="*/ 5162037 w 7384670"/>
              <a:gd name="connsiteY1795" fmla="*/ 1843292 h 4025758"/>
              <a:gd name="connsiteX1796" fmla="*/ 5170734 w 7384670"/>
              <a:gd name="connsiteY1796" fmla="*/ 1855658 h 4025758"/>
              <a:gd name="connsiteX1797" fmla="*/ 5178752 w 7384670"/>
              <a:gd name="connsiteY1797" fmla="*/ 1873595 h 4025758"/>
              <a:gd name="connsiteX1798" fmla="*/ 5193292 w 7384670"/>
              <a:gd name="connsiteY1798" fmla="*/ 1884466 h 4025758"/>
              <a:gd name="connsiteX1799" fmla="*/ 5214354 w 7384670"/>
              <a:gd name="connsiteY1799" fmla="*/ 1888407 h 4025758"/>
              <a:gd name="connsiteX1800" fmla="*/ 5229709 w 7384670"/>
              <a:gd name="connsiteY1800" fmla="*/ 1895473 h 4025758"/>
              <a:gd name="connsiteX1801" fmla="*/ 5239357 w 7384670"/>
              <a:gd name="connsiteY1801" fmla="*/ 1905528 h 4025758"/>
              <a:gd name="connsiteX1802" fmla="*/ 5247374 w 7384670"/>
              <a:gd name="connsiteY1802" fmla="*/ 1908789 h 4025758"/>
              <a:gd name="connsiteX1803" fmla="*/ 5256750 w 7384670"/>
              <a:gd name="connsiteY1803" fmla="*/ 1903355 h 4025758"/>
              <a:gd name="connsiteX1804" fmla="*/ 5266670 w 7384670"/>
              <a:gd name="connsiteY1804" fmla="*/ 1900501 h 4025758"/>
              <a:gd name="connsiteX1805" fmla="*/ 5276590 w 7384670"/>
              <a:gd name="connsiteY1805" fmla="*/ 1903898 h 4025758"/>
              <a:gd name="connsiteX1806" fmla="*/ 5289907 w 7384670"/>
              <a:gd name="connsiteY1806" fmla="*/ 1912459 h 4025758"/>
              <a:gd name="connsiteX1807" fmla="*/ 5309610 w 7384670"/>
              <a:gd name="connsiteY1807" fmla="*/ 1910556 h 4025758"/>
              <a:gd name="connsiteX1808" fmla="*/ 5335564 w 7384670"/>
              <a:gd name="connsiteY1808" fmla="*/ 1898326 h 4025758"/>
              <a:gd name="connsiteX1809" fmla="*/ 5350919 w 7384670"/>
              <a:gd name="connsiteY1809" fmla="*/ 1898870 h 4025758"/>
              <a:gd name="connsiteX1810" fmla="*/ 5355540 w 7384670"/>
              <a:gd name="connsiteY1810" fmla="*/ 1912323 h 4025758"/>
              <a:gd name="connsiteX1811" fmla="*/ 5366546 w 7384670"/>
              <a:gd name="connsiteY1811" fmla="*/ 1926455 h 4025758"/>
              <a:gd name="connsiteX1812" fmla="*/ 5384075 w 7384670"/>
              <a:gd name="connsiteY1812" fmla="*/ 1941130 h 4025758"/>
              <a:gd name="connsiteX1813" fmla="*/ 5385434 w 7384670"/>
              <a:gd name="connsiteY1813" fmla="*/ 1940723 h 4025758"/>
              <a:gd name="connsiteX1814" fmla="*/ 5384347 w 7384670"/>
              <a:gd name="connsiteY1814" fmla="*/ 1940315 h 4025758"/>
              <a:gd name="connsiteX1815" fmla="*/ 5366817 w 7384670"/>
              <a:gd name="connsiteY1815" fmla="*/ 1925639 h 4025758"/>
              <a:gd name="connsiteX1816" fmla="*/ 5355811 w 7384670"/>
              <a:gd name="connsiteY1816" fmla="*/ 1911507 h 4025758"/>
              <a:gd name="connsiteX1817" fmla="*/ 5351191 w 7384670"/>
              <a:gd name="connsiteY1817" fmla="*/ 1898055 h 4025758"/>
              <a:gd name="connsiteX1818" fmla="*/ 5335972 w 7384670"/>
              <a:gd name="connsiteY1818" fmla="*/ 1897375 h 4025758"/>
              <a:gd name="connsiteX1819" fmla="*/ 5309881 w 7384670"/>
              <a:gd name="connsiteY1819" fmla="*/ 1909741 h 4025758"/>
              <a:gd name="connsiteX1820" fmla="*/ 5290314 w 7384670"/>
              <a:gd name="connsiteY1820" fmla="*/ 1911507 h 4025758"/>
              <a:gd name="connsiteX1821" fmla="*/ 5276997 w 7384670"/>
              <a:gd name="connsiteY1821" fmla="*/ 1903082 h 4025758"/>
              <a:gd name="connsiteX1822" fmla="*/ 5267078 w 7384670"/>
              <a:gd name="connsiteY1822" fmla="*/ 1899685 h 4025758"/>
              <a:gd name="connsiteX1823" fmla="*/ 5257157 w 7384670"/>
              <a:gd name="connsiteY1823" fmla="*/ 1902539 h 4025758"/>
              <a:gd name="connsiteX1824" fmla="*/ 5247646 w 7384670"/>
              <a:gd name="connsiteY1824" fmla="*/ 1907974 h 4025758"/>
              <a:gd name="connsiteX1825" fmla="*/ 5239764 w 7384670"/>
              <a:gd name="connsiteY1825" fmla="*/ 1904713 h 4025758"/>
              <a:gd name="connsiteX1826" fmla="*/ 5229980 w 7384670"/>
              <a:gd name="connsiteY1826" fmla="*/ 1894658 h 4025758"/>
              <a:gd name="connsiteX1827" fmla="*/ 5214626 w 7384670"/>
              <a:gd name="connsiteY1827" fmla="*/ 1887591 h 4025758"/>
              <a:gd name="connsiteX1828" fmla="*/ 5193563 w 7384670"/>
              <a:gd name="connsiteY1828" fmla="*/ 1883651 h 4025758"/>
              <a:gd name="connsiteX1829" fmla="*/ 5178888 w 7384670"/>
              <a:gd name="connsiteY1829" fmla="*/ 1872644 h 4025758"/>
              <a:gd name="connsiteX1830" fmla="*/ 5170870 w 7384670"/>
              <a:gd name="connsiteY1830" fmla="*/ 1854843 h 4025758"/>
              <a:gd name="connsiteX1831" fmla="*/ 5162173 w 7384670"/>
              <a:gd name="connsiteY1831" fmla="*/ 1842477 h 4025758"/>
              <a:gd name="connsiteX1832" fmla="*/ 5153069 w 7384670"/>
              <a:gd name="connsiteY1832" fmla="*/ 1835683 h 4025758"/>
              <a:gd name="connsiteX1833" fmla="*/ 5142878 w 7384670"/>
              <a:gd name="connsiteY1833" fmla="*/ 1833780 h 4025758"/>
              <a:gd name="connsiteX1834" fmla="*/ 5132007 w 7384670"/>
              <a:gd name="connsiteY1834" fmla="*/ 1836498 h 4025758"/>
              <a:gd name="connsiteX1835" fmla="*/ 5123582 w 7384670"/>
              <a:gd name="connsiteY1835" fmla="*/ 1835139 h 4025758"/>
              <a:gd name="connsiteX1836" fmla="*/ 3829404 w 7384670"/>
              <a:gd name="connsiteY1836" fmla="*/ 1818833 h 4025758"/>
              <a:gd name="connsiteX1837" fmla="*/ 3849242 w 7384670"/>
              <a:gd name="connsiteY1837" fmla="*/ 1830248 h 4025758"/>
              <a:gd name="connsiteX1838" fmla="*/ 3849242 w 7384670"/>
              <a:gd name="connsiteY1838" fmla="*/ 1830247 h 4025758"/>
              <a:gd name="connsiteX1839" fmla="*/ 6041974 w 7384670"/>
              <a:gd name="connsiteY1839" fmla="*/ 1814823 h 4025758"/>
              <a:gd name="connsiteX1840" fmla="*/ 6039046 w 7384670"/>
              <a:gd name="connsiteY1840" fmla="*/ 1821823 h 4025758"/>
              <a:gd name="connsiteX1841" fmla="*/ 6038638 w 7384670"/>
              <a:gd name="connsiteY1841" fmla="*/ 1827258 h 4025758"/>
              <a:gd name="connsiteX1842" fmla="*/ 6038684 w 7384670"/>
              <a:gd name="connsiteY1842" fmla="*/ 1827327 h 4025758"/>
              <a:gd name="connsiteX1843" fmla="*/ 6039046 w 7384670"/>
              <a:gd name="connsiteY1843" fmla="*/ 1822502 h 4025758"/>
              <a:gd name="connsiteX1844" fmla="*/ 6042171 w 7384670"/>
              <a:gd name="connsiteY1844" fmla="*/ 1815028 h 4025758"/>
              <a:gd name="connsiteX1845" fmla="*/ 5507731 w 7384670"/>
              <a:gd name="connsiteY1845" fmla="*/ 1805924 h 4025758"/>
              <a:gd name="connsiteX1846" fmla="*/ 5502160 w 7384670"/>
              <a:gd name="connsiteY1846" fmla="*/ 1812990 h 4025758"/>
              <a:gd name="connsiteX1847" fmla="*/ 5498719 w 7384670"/>
              <a:gd name="connsiteY1847" fmla="*/ 1823113 h 4025758"/>
              <a:gd name="connsiteX1848" fmla="*/ 5502161 w 7384670"/>
              <a:gd name="connsiteY1848" fmla="*/ 1812990 h 4025758"/>
              <a:gd name="connsiteX1849" fmla="*/ 5517331 w 7384670"/>
              <a:gd name="connsiteY1849" fmla="*/ 1803179 h 4025758"/>
              <a:gd name="connsiteX1850" fmla="*/ 5514254 w 7384670"/>
              <a:gd name="connsiteY1850" fmla="*/ 1805652 h 4025758"/>
              <a:gd name="connsiteX1851" fmla="*/ 5513985 w 7384670"/>
              <a:gd name="connsiteY1851" fmla="*/ 1805663 h 4025758"/>
              <a:gd name="connsiteX1852" fmla="*/ 5514255 w 7384670"/>
              <a:gd name="connsiteY1852" fmla="*/ 1805652 h 4025758"/>
              <a:gd name="connsiteX1853" fmla="*/ 4750167 w 7384670"/>
              <a:gd name="connsiteY1853" fmla="*/ 1794101 h 4025758"/>
              <a:gd name="connsiteX1854" fmla="*/ 4746090 w 7384670"/>
              <a:gd name="connsiteY1854" fmla="*/ 1802798 h 4025758"/>
              <a:gd name="connsiteX1855" fmla="*/ 4747178 w 7384670"/>
              <a:gd name="connsiteY1855" fmla="*/ 1812174 h 4025758"/>
              <a:gd name="connsiteX1856" fmla="*/ 4745547 w 7384670"/>
              <a:gd name="connsiteY1856" fmla="*/ 1818832 h 4025758"/>
              <a:gd name="connsiteX1857" fmla="*/ 4741471 w 7384670"/>
              <a:gd name="connsiteY1857" fmla="*/ 1822909 h 4025758"/>
              <a:gd name="connsiteX1858" fmla="*/ 4745548 w 7384670"/>
              <a:gd name="connsiteY1858" fmla="*/ 1818833 h 4025758"/>
              <a:gd name="connsiteX1859" fmla="*/ 4747178 w 7384670"/>
              <a:gd name="connsiteY1859" fmla="*/ 1812174 h 4025758"/>
              <a:gd name="connsiteX1860" fmla="*/ 4746091 w 7384670"/>
              <a:gd name="connsiteY1860" fmla="*/ 1802798 h 4025758"/>
              <a:gd name="connsiteX1861" fmla="*/ 602927 w 7384670"/>
              <a:gd name="connsiteY1861" fmla="*/ 1788937 h 4025758"/>
              <a:gd name="connsiteX1862" fmla="*/ 602927 w 7384670"/>
              <a:gd name="connsiteY1862" fmla="*/ 1789073 h 4025758"/>
              <a:gd name="connsiteX1863" fmla="*/ 602927 w 7384670"/>
              <a:gd name="connsiteY1863" fmla="*/ 1819920 h 4025758"/>
              <a:gd name="connsiteX1864" fmla="*/ 602927 w 7384670"/>
              <a:gd name="connsiteY1864" fmla="*/ 1850765 h 4025758"/>
              <a:gd name="connsiteX1865" fmla="*/ 632957 w 7384670"/>
              <a:gd name="connsiteY1865" fmla="*/ 1877535 h 4025758"/>
              <a:gd name="connsiteX1866" fmla="*/ 662988 w 7384670"/>
              <a:gd name="connsiteY1866" fmla="*/ 1904305 h 4025758"/>
              <a:gd name="connsiteX1867" fmla="*/ 692883 w 7384670"/>
              <a:gd name="connsiteY1867" fmla="*/ 1930939 h 4025758"/>
              <a:gd name="connsiteX1868" fmla="*/ 722914 w 7384670"/>
              <a:gd name="connsiteY1868" fmla="*/ 1957572 h 4025758"/>
              <a:gd name="connsiteX1869" fmla="*/ 752809 w 7384670"/>
              <a:gd name="connsiteY1869" fmla="*/ 1984070 h 4025758"/>
              <a:gd name="connsiteX1870" fmla="*/ 782840 w 7384670"/>
              <a:gd name="connsiteY1870" fmla="*/ 2010568 h 4025758"/>
              <a:gd name="connsiteX1871" fmla="*/ 812870 w 7384670"/>
              <a:gd name="connsiteY1871" fmla="*/ 2036929 h 4025758"/>
              <a:gd name="connsiteX1872" fmla="*/ 842765 w 7384670"/>
              <a:gd name="connsiteY1872" fmla="*/ 2063291 h 4025758"/>
              <a:gd name="connsiteX1873" fmla="*/ 866274 w 7384670"/>
              <a:gd name="connsiteY1873" fmla="*/ 2085441 h 4025758"/>
              <a:gd name="connsiteX1874" fmla="*/ 889782 w 7384670"/>
              <a:gd name="connsiteY1874" fmla="*/ 2107590 h 4025758"/>
              <a:gd name="connsiteX1875" fmla="*/ 913290 w 7384670"/>
              <a:gd name="connsiteY1875" fmla="*/ 2129740 h 4025758"/>
              <a:gd name="connsiteX1876" fmla="*/ 936798 w 7384670"/>
              <a:gd name="connsiteY1876" fmla="*/ 2151753 h 4025758"/>
              <a:gd name="connsiteX1877" fmla="*/ 939854 w 7384670"/>
              <a:gd name="connsiteY1877" fmla="*/ 2154615 h 4025758"/>
              <a:gd name="connsiteX1878" fmla="*/ 936527 w 7384670"/>
              <a:gd name="connsiteY1878" fmla="*/ 2151481 h 4025758"/>
              <a:gd name="connsiteX1879" fmla="*/ 913018 w 7384670"/>
              <a:gd name="connsiteY1879" fmla="*/ 2129468 h 4025758"/>
              <a:gd name="connsiteX1880" fmla="*/ 889646 w 7384670"/>
              <a:gd name="connsiteY1880" fmla="*/ 2107318 h 4025758"/>
              <a:gd name="connsiteX1881" fmla="*/ 866138 w 7384670"/>
              <a:gd name="connsiteY1881" fmla="*/ 2085169 h 4025758"/>
              <a:gd name="connsiteX1882" fmla="*/ 842629 w 7384670"/>
              <a:gd name="connsiteY1882" fmla="*/ 2063020 h 4025758"/>
              <a:gd name="connsiteX1883" fmla="*/ 812735 w 7384670"/>
              <a:gd name="connsiteY1883" fmla="*/ 2036658 h 4025758"/>
              <a:gd name="connsiteX1884" fmla="*/ 782704 w 7384670"/>
              <a:gd name="connsiteY1884" fmla="*/ 2010296 h 4025758"/>
              <a:gd name="connsiteX1885" fmla="*/ 752809 w 7384670"/>
              <a:gd name="connsiteY1885" fmla="*/ 1983798 h 4025758"/>
              <a:gd name="connsiteX1886" fmla="*/ 722914 w 7384670"/>
              <a:gd name="connsiteY1886" fmla="*/ 1957300 h 4025758"/>
              <a:gd name="connsiteX1887" fmla="*/ 692883 w 7384670"/>
              <a:gd name="connsiteY1887" fmla="*/ 1930667 h 4025758"/>
              <a:gd name="connsiteX1888" fmla="*/ 662988 w 7384670"/>
              <a:gd name="connsiteY1888" fmla="*/ 1904033 h 4025758"/>
              <a:gd name="connsiteX1889" fmla="*/ 632957 w 7384670"/>
              <a:gd name="connsiteY1889" fmla="*/ 1877399 h 4025758"/>
              <a:gd name="connsiteX1890" fmla="*/ 603062 w 7384670"/>
              <a:gd name="connsiteY1890" fmla="*/ 1850630 h 4025758"/>
              <a:gd name="connsiteX1891" fmla="*/ 603062 w 7384670"/>
              <a:gd name="connsiteY1891" fmla="*/ 1819784 h 4025758"/>
              <a:gd name="connsiteX1892" fmla="*/ 5535588 w 7384670"/>
              <a:gd name="connsiteY1892" fmla="*/ 1786085 h 4025758"/>
              <a:gd name="connsiteX1893" fmla="*/ 5528794 w 7384670"/>
              <a:gd name="connsiteY1893" fmla="*/ 1789210 h 4025758"/>
              <a:gd name="connsiteX1894" fmla="*/ 5524331 w 7384670"/>
              <a:gd name="connsiteY1894" fmla="*/ 1795586 h 4025758"/>
              <a:gd name="connsiteX1895" fmla="*/ 5528795 w 7384670"/>
              <a:gd name="connsiteY1895" fmla="*/ 1789210 h 4025758"/>
              <a:gd name="connsiteX1896" fmla="*/ 5535588 w 7384670"/>
              <a:gd name="connsiteY1896" fmla="*/ 1786085 h 4025758"/>
              <a:gd name="connsiteX1897" fmla="*/ 5934278 w 7384670"/>
              <a:gd name="connsiteY1897" fmla="*/ 1776300 h 4025758"/>
              <a:gd name="connsiteX1898" fmla="*/ 5933835 w 7384670"/>
              <a:gd name="connsiteY1898" fmla="*/ 1777121 h 4025758"/>
              <a:gd name="connsiteX1899" fmla="*/ 5949905 w 7384670"/>
              <a:gd name="connsiteY1899" fmla="*/ 1790162 h 4025758"/>
              <a:gd name="connsiteX1900" fmla="*/ 5959417 w 7384670"/>
              <a:gd name="connsiteY1900" fmla="*/ 1797907 h 4025758"/>
              <a:gd name="connsiteX1901" fmla="*/ 5981159 w 7384670"/>
              <a:gd name="connsiteY1901" fmla="*/ 1815572 h 4025758"/>
              <a:gd name="connsiteX1902" fmla="*/ 5995563 w 7384670"/>
              <a:gd name="connsiteY1902" fmla="*/ 1827258 h 4025758"/>
              <a:gd name="connsiteX1903" fmla="*/ 5995935 w 7384670"/>
              <a:gd name="connsiteY1903" fmla="*/ 1826381 h 4025758"/>
              <a:gd name="connsiteX1904" fmla="*/ 5982110 w 7384670"/>
              <a:gd name="connsiteY1904" fmla="*/ 1815164 h 4025758"/>
              <a:gd name="connsiteX1905" fmla="*/ 5960368 w 7384670"/>
              <a:gd name="connsiteY1905" fmla="*/ 1797499 h 4025758"/>
              <a:gd name="connsiteX1906" fmla="*/ 5950857 w 7384670"/>
              <a:gd name="connsiteY1906" fmla="*/ 1789753 h 4025758"/>
              <a:gd name="connsiteX1907" fmla="*/ 6003543 w 7384670"/>
              <a:gd name="connsiteY1907" fmla="*/ 1770647 h 4025758"/>
              <a:gd name="connsiteX1908" fmla="*/ 6001406 w 7384670"/>
              <a:gd name="connsiteY1908" fmla="*/ 1774670 h 4025758"/>
              <a:gd name="connsiteX1909" fmla="*/ 6001543 w 7384670"/>
              <a:gd name="connsiteY1909" fmla="*/ 1775218 h 4025758"/>
              <a:gd name="connsiteX1910" fmla="*/ 6003715 w 7384670"/>
              <a:gd name="connsiteY1910" fmla="*/ 1771000 h 4025758"/>
              <a:gd name="connsiteX1911" fmla="*/ 5993715 w 7384670"/>
              <a:gd name="connsiteY1911" fmla="*/ 1752480 h 4025758"/>
              <a:gd name="connsiteX1912" fmla="*/ 5991894 w 7384670"/>
              <a:gd name="connsiteY1912" fmla="*/ 1755781 h 4025758"/>
              <a:gd name="connsiteX1913" fmla="*/ 5992114 w 7384670"/>
              <a:gd name="connsiteY1913" fmla="*/ 1756197 h 4025758"/>
              <a:gd name="connsiteX1914" fmla="*/ 5994068 w 7384670"/>
              <a:gd name="connsiteY1914" fmla="*/ 1752656 h 4025758"/>
              <a:gd name="connsiteX1915" fmla="*/ 3791355 w 7384670"/>
              <a:gd name="connsiteY1915" fmla="*/ 1752249 h 4025758"/>
              <a:gd name="connsiteX1916" fmla="*/ 3791355 w 7384670"/>
              <a:gd name="connsiteY1916" fmla="*/ 1752249 h 4025758"/>
              <a:gd name="connsiteX1917" fmla="*/ 3793530 w 7384670"/>
              <a:gd name="connsiteY1917" fmla="*/ 1766925 h 4025758"/>
              <a:gd name="connsiteX1918" fmla="*/ 3806982 w 7384670"/>
              <a:gd name="connsiteY1918" fmla="*/ 1780513 h 4025758"/>
              <a:gd name="connsiteX1919" fmla="*/ 3815950 w 7384670"/>
              <a:gd name="connsiteY1919" fmla="*/ 1794238 h 4025758"/>
              <a:gd name="connsiteX1920" fmla="*/ 3820435 w 7384670"/>
              <a:gd name="connsiteY1920" fmla="*/ 1808098 h 4025758"/>
              <a:gd name="connsiteX1921" fmla="*/ 3815950 w 7384670"/>
              <a:gd name="connsiteY1921" fmla="*/ 1794237 h 4025758"/>
              <a:gd name="connsiteX1922" fmla="*/ 3806982 w 7384670"/>
              <a:gd name="connsiteY1922" fmla="*/ 1780513 h 4025758"/>
              <a:gd name="connsiteX1923" fmla="*/ 3793530 w 7384670"/>
              <a:gd name="connsiteY1923" fmla="*/ 1766924 h 4025758"/>
              <a:gd name="connsiteX1924" fmla="*/ 5879861 w 7384670"/>
              <a:gd name="connsiteY1924" fmla="*/ 1750384 h 4025758"/>
              <a:gd name="connsiteX1925" fmla="*/ 5879108 w 7384670"/>
              <a:gd name="connsiteY1925" fmla="*/ 1753608 h 4025758"/>
              <a:gd name="connsiteX1926" fmla="*/ 5879284 w 7384670"/>
              <a:gd name="connsiteY1926" fmla="*/ 1753832 h 4025758"/>
              <a:gd name="connsiteX1927" fmla="*/ 5880059 w 7384670"/>
              <a:gd name="connsiteY1927" fmla="*/ 1750618 h 4025758"/>
              <a:gd name="connsiteX1928" fmla="*/ 6473610 w 7384670"/>
              <a:gd name="connsiteY1928" fmla="*/ 1727653 h 4025758"/>
              <a:gd name="connsiteX1929" fmla="*/ 6470076 w 7384670"/>
              <a:gd name="connsiteY1929" fmla="*/ 1738524 h 4025758"/>
              <a:gd name="connsiteX1930" fmla="*/ 6455129 w 7384670"/>
              <a:gd name="connsiteY1930" fmla="*/ 1763527 h 4025758"/>
              <a:gd name="connsiteX1931" fmla="*/ 6454857 w 7384670"/>
              <a:gd name="connsiteY1931" fmla="*/ 1758771 h 4025758"/>
              <a:gd name="connsiteX1932" fmla="*/ 4264103 w 7384670"/>
              <a:gd name="connsiteY1932" fmla="*/ 1727109 h 4025758"/>
              <a:gd name="connsiteX1933" fmla="*/ 4285708 w 7384670"/>
              <a:gd name="connsiteY1933" fmla="*/ 1751433 h 4025758"/>
              <a:gd name="connsiteX1934" fmla="*/ 4322941 w 7384670"/>
              <a:gd name="connsiteY1934" fmla="*/ 1787036 h 4025758"/>
              <a:gd name="connsiteX1935" fmla="*/ 4285709 w 7384670"/>
              <a:gd name="connsiteY1935" fmla="*/ 1751433 h 4025758"/>
              <a:gd name="connsiteX1936" fmla="*/ 3802906 w 7384670"/>
              <a:gd name="connsiteY1936" fmla="*/ 1703601 h 4025758"/>
              <a:gd name="connsiteX1937" fmla="*/ 3793801 w 7384670"/>
              <a:gd name="connsiteY1937" fmla="*/ 1706999 h 4025758"/>
              <a:gd name="connsiteX1938" fmla="*/ 3802906 w 7384670"/>
              <a:gd name="connsiteY1938" fmla="*/ 1703602 h 4025758"/>
              <a:gd name="connsiteX1939" fmla="*/ 3809836 w 7384670"/>
              <a:gd name="connsiteY1939" fmla="*/ 1708494 h 4025758"/>
              <a:gd name="connsiteX1940" fmla="*/ 3814592 w 7384670"/>
              <a:gd name="connsiteY1940" fmla="*/ 1721810 h 4025758"/>
              <a:gd name="connsiteX1941" fmla="*/ 3809836 w 7384670"/>
              <a:gd name="connsiteY1941" fmla="*/ 1708493 h 4025758"/>
              <a:gd name="connsiteX1942" fmla="*/ 3756050 w 7384670"/>
              <a:gd name="connsiteY1942" fmla="*/ 1684877 h 4025758"/>
              <a:gd name="connsiteX1943" fmla="*/ 3756569 w 7384670"/>
              <a:gd name="connsiteY1943" fmla="*/ 1685257 h 4025758"/>
              <a:gd name="connsiteX1944" fmla="*/ 3756568 w 7384670"/>
              <a:gd name="connsiteY1944" fmla="*/ 1685257 h 4025758"/>
              <a:gd name="connsiteX1945" fmla="*/ 3786056 w 7384670"/>
              <a:gd name="connsiteY1945" fmla="*/ 1706727 h 4025758"/>
              <a:gd name="connsiteX1946" fmla="*/ 3756568 w 7384670"/>
              <a:gd name="connsiteY1946" fmla="*/ 1685256 h 4025758"/>
              <a:gd name="connsiteX1947" fmla="*/ 5653130 w 7384670"/>
              <a:gd name="connsiteY1947" fmla="*/ 1673978 h 4025758"/>
              <a:gd name="connsiteX1948" fmla="*/ 5653130 w 7384670"/>
              <a:gd name="connsiteY1948" fmla="*/ 1673979 h 4025758"/>
              <a:gd name="connsiteX1949" fmla="*/ 5653266 w 7384670"/>
              <a:gd name="connsiteY1949" fmla="*/ 1693138 h 4025758"/>
              <a:gd name="connsiteX1950" fmla="*/ 3728527 w 7384670"/>
              <a:gd name="connsiteY1950" fmla="*/ 1638665 h 4025758"/>
              <a:gd name="connsiteX1951" fmla="*/ 3734283 w 7384670"/>
              <a:gd name="connsiteY1951" fmla="*/ 1641366 h 4025758"/>
              <a:gd name="connsiteX1952" fmla="*/ 3734283 w 7384670"/>
              <a:gd name="connsiteY1952" fmla="*/ 1641365 h 4025758"/>
              <a:gd name="connsiteX1953" fmla="*/ 4242769 w 7384670"/>
              <a:gd name="connsiteY1953" fmla="*/ 1607122 h 4025758"/>
              <a:gd name="connsiteX1954" fmla="*/ 4244806 w 7384670"/>
              <a:gd name="connsiteY1954" fmla="*/ 1613373 h 4025758"/>
              <a:gd name="connsiteX1955" fmla="*/ 4256085 w 7384670"/>
              <a:gd name="connsiteY1955" fmla="*/ 1622206 h 4025758"/>
              <a:gd name="connsiteX1956" fmla="*/ 4248612 w 7384670"/>
              <a:gd name="connsiteY1956" fmla="*/ 1647888 h 4025758"/>
              <a:gd name="connsiteX1957" fmla="*/ 4256086 w 7384670"/>
              <a:gd name="connsiteY1957" fmla="*/ 1622206 h 4025758"/>
              <a:gd name="connsiteX1958" fmla="*/ 4244807 w 7384670"/>
              <a:gd name="connsiteY1958" fmla="*/ 1613373 h 4025758"/>
              <a:gd name="connsiteX1959" fmla="*/ 4232305 w 7384670"/>
              <a:gd name="connsiteY1959" fmla="*/ 1596931 h 4025758"/>
              <a:gd name="connsiteX1960" fmla="*/ 4233665 w 7384670"/>
              <a:gd name="connsiteY1960" fmla="*/ 1600872 h 4025758"/>
              <a:gd name="connsiteX1961" fmla="*/ 4232306 w 7384670"/>
              <a:gd name="connsiteY1961" fmla="*/ 1596931 h 4025758"/>
              <a:gd name="connsiteX1962" fmla="*/ 5638183 w 7384670"/>
              <a:gd name="connsiteY1962" fmla="*/ 1584702 h 4025758"/>
              <a:gd name="connsiteX1963" fmla="*/ 5638182 w 7384670"/>
              <a:gd name="connsiteY1963" fmla="*/ 1584702 h 4025758"/>
              <a:gd name="connsiteX1964" fmla="*/ 5635328 w 7384670"/>
              <a:gd name="connsiteY1964" fmla="*/ 1591496 h 4025758"/>
              <a:gd name="connsiteX1965" fmla="*/ 5639949 w 7384670"/>
              <a:gd name="connsiteY1965" fmla="*/ 1600057 h 4025758"/>
              <a:gd name="connsiteX1966" fmla="*/ 5642395 w 7384670"/>
              <a:gd name="connsiteY1966" fmla="*/ 1611200 h 4025758"/>
              <a:gd name="connsiteX1967" fmla="*/ 5642667 w 7384670"/>
              <a:gd name="connsiteY1967" fmla="*/ 1624788 h 4025758"/>
              <a:gd name="connsiteX1968" fmla="*/ 5634241 w 7384670"/>
              <a:gd name="connsiteY1968" fmla="*/ 1654682 h 4025758"/>
              <a:gd name="connsiteX1969" fmla="*/ 5616848 w 7384670"/>
              <a:gd name="connsiteY1969" fmla="*/ 1700612 h 4025758"/>
              <a:gd name="connsiteX1970" fmla="*/ 5608151 w 7384670"/>
              <a:gd name="connsiteY1970" fmla="*/ 1729420 h 4025758"/>
              <a:gd name="connsiteX1971" fmla="*/ 5607879 w 7384670"/>
              <a:gd name="connsiteY1971" fmla="*/ 1741242 h 4025758"/>
              <a:gd name="connsiteX1972" fmla="*/ 5596465 w 7384670"/>
              <a:gd name="connsiteY1972" fmla="*/ 1756597 h 4025758"/>
              <a:gd name="connsiteX1973" fmla="*/ 5573908 w 7384670"/>
              <a:gd name="connsiteY1973" fmla="*/ 1775621 h 4025758"/>
              <a:gd name="connsiteX1974" fmla="*/ 5558145 w 7384670"/>
              <a:gd name="connsiteY1974" fmla="*/ 1787036 h 4025758"/>
              <a:gd name="connsiteX1975" fmla="*/ 5549177 w 7384670"/>
              <a:gd name="connsiteY1975" fmla="*/ 1790976 h 4025758"/>
              <a:gd name="connsiteX1976" fmla="*/ 5549178 w 7384670"/>
              <a:gd name="connsiteY1976" fmla="*/ 1790976 h 4025758"/>
              <a:gd name="connsiteX1977" fmla="*/ 5558146 w 7384670"/>
              <a:gd name="connsiteY1977" fmla="*/ 1787036 h 4025758"/>
              <a:gd name="connsiteX1978" fmla="*/ 5573908 w 7384670"/>
              <a:gd name="connsiteY1978" fmla="*/ 1775621 h 4025758"/>
              <a:gd name="connsiteX1979" fmla="*/ 5596466 w 7384670"/>
              <a:gd name="connsiteY1979" fmla="*/ 1756597 h 4025758"/>
              <a:gd name="connsiteX1980" fmla="*/ 5607880 w 7384670"/>
              <a:gd name="connsiteY1980" fmla="*/ 1741241 h 4025758"/>
              <a:gd name="connsiteX1981" fmla="*/ 5608152 w 7384670"/>
              <a:gd name="connsiteY1981" fmla="*/ 1729419 h 4025758"/>
              <a:gd name="connsiteX1982" fmla="*/ 5616849 w 7384670"/>
              <a:gd name="connsiteY1982" fmla="*/ 1700612 h 4025758"/>
              <a:gd name="connsiteX1983" fmla="*/ 5634242 w 7384670"/>
              <a:gd name="connsiteY1983" fmla="*/ 1654682 h 4025758"/>
              <a:gd name="connsiteX1984" fmla="*/ 5642667 w 7384670"/>
              <a:gd name="connsiteY1984" fmla="*/ 1624788 h 4025758"/>
              <a:gd name="connsiteX1985" fmla="*/ 5642395 w 7384670"/>
              <a:gd name="connsiteY1985" fmla="*/ 1611199 h 4025758"/>
              <a:gd name="connsiteX1986" fmla="*/ 5639949 w 7384670"/>
              <a:gd name="connsiteY1986" fmla="*/ 1600057 h 4025758"/>
              <a:gd name="connsiteX1987" fmla="*/ 5635329 w 7384670"/>
              <a:gd name="connsiteY1987" fmla="*/ 1591496 h 4025758"/>
              <a:gd name="connsiteX1988" fmla="*/ 6474425 w 7384670"/>
              <a:gd name="connsiteY1988" fmla="*/ 1575461 h 4025758"/>
              <a:gd name="connsiteX1989" fmla="*/ 6478501 w 7384670"/>
              <a:gd name="connsiteY1989" fmla="*/ 1576956 h 4025758"/>
              <a:gd name="connsiteX1990" fmla="*/ 6478637 w 7384670"/>
              <a:gd name="connsiteY1990" fmla="*/ 1582662 h 4025758"/>
              <a:gd name="connsiteX1991" fmla="*/ 6477007 w 7384670"/>
              <a:gd name="connsiteY1991" fmla="*/ 1587554 h 4025758"/>
              <a:gd name="connsiteX1992" fmla="*/ 6469533 w 7384670"/>
              <a:gd name="connsiteY1992" fmla="*/ 1595029 h 4025758"/>
              <a:gd name="connsiteX1993" fmla="*/ 6463146 w 7384670"/>
              <a:gd name="connsiteY1993" fmla="*/ 1598154 h 4025758"/>
              <a:gd name="connsiteX1994" fmla="*/ 6457032 w 7384670"/>
              <a:gd name="connsiteY1994" fmla="*/ 1598833 h 4025758"/>
              <a:gd name="connsiteX1995" fmla="*/ 6463146 w 7384670"/>
              <a:gd name="connsiteY1995" fmla="*/ 1582799 h 4025758"/>
              <a:gd name="connsiteX1996" fmla="*/ 3693702 w 7384670"/>
              <a:gd name="connsiteY1996" fmla="*/ 1568134 h 4025758"/>
              <a:gd name="connsiteX1997" fmla="*/ 3695284 w 7384670"/>
              <a:gd name="connsiteY1997" fmla="*/ 1572472 h 4025758"/>
              <a:gd name="connsiteX1998" fmla="*/ 3698156 w 7384670"/>
              <a:gd name="connsiteY1998" fmla="*/ 1577107 h 4025758"/>
              <a:gd name="connsiteX1999" fmla="*/ 3695284 w 7384670"/>
              <a:gd name="connsiteY1999" fmla="*/ 1572471 h 4025758"/>
              <a:gd name="connsiteX2000" fmla="*/ 5104833 w 7384670"/>
              <a:gd name="connsiteY2000" fmla="*/ 1563774 h 4025758"/>
              <a:gd name="connsiteX2001" fmla="*/ 5104830 w 7384670"/>
              <a:gd name="connsiteY2001" fmla="*/ 1564182 h 4025758"/>
              <a:gd name="connsiteX2002" fmla="*/ 5104422 w 7384670"/>
              <a:gd name="connsiteY2002" fmla="*/ 1618809 h 4025758"/>
              <a:gd name="connsiteX2003" fmla="*/ 5104830 w 7384670"/>
              <a:gd name="connsiteY2003" fmla="*/ 1564183 h 4025758"/>
              <a:gd name="connsiteX2004" fmla="*/ 6336985 w 7384670"/>
              <a:gd name="connsiteY2004" fmla="*/ 1555714 h 4025758"/>
              <a:gd name="connsiteX2005" fmla="*/ 6336908 w 7384670"/>
              <a:gd name="connsiteY2005" fmla="*/ 1555757 h 4025758"/>
              <a:gd name="connsiteX2006" fmla="*/ 6335550 w 7384670"/>
              <a:gd name="connsiteY2006" fmla="*/ 1561057 h 4025758"/>
              <a:gd name="connsiteX2007" fmla="*/ 6334735 w 7384670"/>
              <a:gd name="connsiteY2007" fmla="*/ 1570161 h 4025758"/>
              <a:gd name="connsiteX2008" fmla="*/ 6335142 w 7384670"/>
              <a:gd name="connsiteY2008" fmla="*/ 1585924 h 4025758"/>
              <a:gd name="connsiteX2009" fmla="*/ 6337452 w 7384670"/>
              <a:gd name="connsiteY2009" fmla="*/ 1589185 h 4025758"/>
              <a:gd name="connsiteX2010" fmla="*/ 6346828 w 7384670"/>
              <a:gd name="connsiteY2010" fmla="*/ 1594757 h 4025758"/>
              <a:gd name="connsiteX2011" fmla="*/ 6354846 w 7384670"/>
              <a:gd name="connsiteY2011" fmla="*/ 1615412 h 4025758"/>
              <a:gd name="connsiteX2012" fmla="*/ 6362319 w 7384670"/>
              <a:gd name="connsiteY2012" fmla="*/ 1617857 h 4025758"/>
              <a:gd name="connsiteX2013" fmla="*/ 6393064 w 7384670"/>
              <a:gd name="connsiteY2013" fmla="*/ 1659707 h 4025758"/>
              <a:gd name="connsiteX2014" fmla="*/ 6393301 w 7384670"/>
              <a:gd name="connsiteY2014" fmla="*/ 1659574 h 4025758"/>
              <a:gd name="connsiteX2015" fmla="*/ 6362455 w 7384670"/>
              <a:gd name="connsiteY2015" fmla="*/ 1617585 h 4025758"/>
              <a:gd name="connsiteX2016" fmla="*/ 6355117 w 7384670"/>
              <a:gd name="connsiteY2016" fmla="*/ 1615139 h 4025758"/>
              <a:gd name="connsiteX2017" fmla="*/ 6346964 w 7384670"/>
              <a:gd name="connsiteY2017" fmla="*/ 1594621 h 4025758"/>
              <a:gd name="connsiteX2018" fmla="*/ 6337587 w 7384670"/>
              <a:gd name="connsiteY2018" fmla="*/ 1588914 h 4025758"/>
              <a:gd name="connsiteX2019" fmla="*/ 6335278 w 7384670"/>
              <a:gd name="connsiteY2019" fmla="*/ 1585652 h 4025758"/>
              <a:gd name="connsiteX2020" fmla="*/ 6334870 w 7384670"/>
              <a:gd name="connsiteY2020" fmla="*/ 1569889 h 4025758"/>
              <a:gd name="connsiteX2021" fmla="*/ 6335686 w 7384670"/>
              <a:gd name="connsiteY2021" fmla="*/ 1560785 h 4025758"/>
              <a:gd name="connsiteX2022" fmla="*/ 6343703 w 7384670"/>
              <a:gd name="connsiteY2022" fmla="*/ 1518013 h 4025758"/>
              <a:gd name="connsiteX2023" fmla="*/ 6343567 w 7384670"/>
              <a:gd name="connsiteY2023" fmla="*/ 1518117 h 4025758"/>
              <a:gd name="connsiteX2024" fmla="*/ 6343567 w 7384670"/>
              <a:gd name="connsiteY2024" fmla="*/ 1522737 h 4025758"/>
              <a:gd name="connsiteX2025" fmla="*/ 6349682 w 7384670"/>
              <a:gd name="connsiteY2025" fmla="*/ 1537412 h 4025758"/>
              <a:gd name="connsiteX2026" fmla="*/ 6349546 w 7384670"/>
              <a:gd name="connsiteY2026" fmla="*/ 1542165 h 4025758"/>
              <a:gd name="connsiteX2027" fmla="*/ 6349682 w 7384670"/>
              <a:gd name="connsiteY2027" fmla="*/ 1541897 h 4025758"/>
              <a:gd name="connsiteX2028" fmla="*/ 6349818 w 7384670"/>
              <a:gd name="connsiteY2028" fmla="*/ 1537141 h 4025758"/>
              <a:gd name="connsiteX2029" fmla="*/ 6343703 w 7384670"/>
              <a:gd name="connsiteY2029" fmla="*/ 1522465 h 4025758"/>
              <a:gd name="connsiteX2030" fmla="*/ 2902253 w 7384670"/>
              <a:gd name="connsiteY2030" fmla="*/ 1517845 h 4025758"/>
              <a:gd name="connsiteX2031" fmla="*/ 2902389 w 7384670"/>
              <a:gd name="connsiteY2031" fmla="*/ 1538908 h 4025758"/>
              <a:gd name="connsiteX2032" fmla="*/ 2902389 w 7384670"/>
              <a:gd name="connsiteY2032" fmla="*/ 1559970 h 4025758"/>
              <a:gd name="connsiteX2033" fmla="*/ 2902389 w 7384670"/>
              <a:gd name="connsiteY2033" fmla="*/ 1580896 h 4025758"/>
              <a:gd name="connsiteX2034" fmla="*/ 2902389 w 7384670"/>
              <a:gd name="connsiteY2034" fmla="*/ 1601823 h 4025758"/>
              <a:gd name="connsiteX2035" fmla="*/ 2902389 w 7384670"/>
              <a:gd name="connsiteY2035" fmla="*/ 1622749 h 4025758"/>
              <a:gd name="connsiteX2036" fmla="*/ 2902389 w 7384670"/>
              <a:gd name="connsiteY2036" fmla="*/ 1643676 h 4025758"/>
              <a:gd name="connsiteX2037" fmla="*/ 2902389 w 7384670"/>
              <a:gd name="connsiteY2037" fmla="*/ 1664467 h 4025758"/>
              <a:gd name="connsiteX2038" fmla="*/ 2902389 w 7384670"/>
              <a:gd name="connsiteY2038" fmla="*/ 1685257 h 4025758"/>
              <a:gd name="connsiteX2039" fmla="*/ 2902390 w 7384670"/>
              <a:gd name="connsiteY2039" fmla="*/ 1685257 h 4025758"/>
              <a:gd name="connsiteX2040" fmla="*/ 2902390 w 7384670"/>
              <a:gd name="connsiteY2040" fmla="*/ 1664467 h 4025758"/>
              <a:gd name="connsiteX2041" fmla="*/ 2902390 w 7384670"/>
              <a:gd name="connsiteY2041" fmla="*/ 1643676 h 4025758"/>
              <a:gd name="connsiteX2042" fmla="*/ 2902390 w 7384670"/>
              <a:gd name="connsiteY2042" fmla="*/ 1622750 h 4025758"/>
              <a:gd name="connsiteX2043" fmla="*/ 2902390 w 7384670"/>
              <a:gd name="connsiteY2043" fmla="*/ 1601823 h 4025758"/>
              <a:gd name="connsiteX2044" fmla="*/ 2902390 w 7384670"/>
              <a:gd name="connsiteY2044" fmla="*/ 1580896 h 4025758"/>
              <a:gd name="connsiteX2045" fmla="*/ 2902390 w 7384670"/>
              <a:gd name="connsiteY2045" fmla="*/ 1559970 h 4025758"/>
              <a:gd name="connsiteX2046" fmla="*/ 2902390 w 7384670"/>
              <a:gd name="connsiteY2046" fmla="*/ 1538908 h 4025758"/>
              <a:gd name="connsiteX2047" fmla="*/ 2902254 w 7384670"/>
              <a:gd name="connsiteY2047" fmla="*/ 1517845 h 4025758"/>
              <a:gd name="connsiteX2048" fmla="*/ 6708013 w 7384670"/>
              <a:gd name="connsiteY2048" fmla="*/ 1491619 h 4025758"/>
              <a:gd name="connsiteX2049" fmla="*/ 6688445 w 7384670"/>
              <a:gd name="connsiteY2049" fmla="*/ 1510915 h 4025758"/>
              <a:gd name="connsiteX2050" fmla="*/ 6677847 w 7384670"/>
              <a:gd name="connsiteY2050" fmla="*/ 1520291 h 4025758"/>
              <a:gd name="connsiteX2051" fmla="*/ 6668742 w 7384670"/>
              <a:gd name="connsiteY2051" fmla="*/ 1531162 h 4025758"/>
              <a:gd name="connsiteX2052" fmla="*/ 6676895 w 7384670"/>
              <a:gd name="connsiteY2052" fmla="*/ 1532249 h 4025758"/>
              <a:gd name="connsiteX2053" fmla="*/ 6683961 w 7384670"/>
              <a:gd name="connsiteY2053" fmla="*/ 1528987 h 4025758"/>
              <a:gd name="connsiteX2054" fmla="*/ 6690620 w 7384670"/>
              <a:gd name="connsiteY2054" fmla="*/ 1522465 h 4025758"/>
              <a:gd name="connsiteX2055" fmla="*/ 6706110 w 7384670"/>
              <a:gd name="connsiteY2055" fmla="*/ 1513632 h 4025758"/>
              <a:gd name="connsiteX2056" fmla="*/ 6719428 w 7384670"/>
              <a:gd name="connsiteY2056" fmla="*/ 1509828 h 4025758"/>
              <a:gd name="connsiteX2057" fmla="*/ 6723640 w 7384670"/>
              <a:gd name="connsiteY2057" fmla="*/ 1509013 h 4025758"/>
              <a:gd name="connsiteX2058" fmla="*/ 6729890 w 7384670"/>
              <a:gd name="connsiteY2058" fmla="*/ 1515128 h 4025758"/>
              <a:gd name="connsiteX2059" fmla="*/ 6742392 w 7384670"/>
              <a:gd name="connsiteY2059" fmla="*/ 1510235 h 4025758"/>
              <a:gd name="connsiteX2060" fmla="*/ 6755247 w 7384670"/>
              <a:gd name="connsiteY2060" fmla="*/ 1507518 h 4025758"/>
              <a:gd name="connsiteX2061" fmla="*/ 6699588 w 7384670"/>
              <a:gd name="connsiteY2061" fmla="*/ 1535646 h 4025758"/>
              <a:gd name="connsiteX2062" fmla="*/ 6688173 w 7384670"/>
              <a:gd name="connsiteY2062" fmla="*/ 1538772 h 4025758"/>
              <a:gd name="connsiteX2063" fmla="*/ 6671868 w 7384670"/>
              <a:gd name="connsiteY2063" fmla="*/ 1547060 h 4025758"/>
              <a:gd name="connsiteX2064" fmla="*/ 6656512 w 7384670"/>
              <a:gd name="connsiteY2064" fmla="*/ 1553039 h 4025758"/>
              <a:gd name="connsiteX2065" fmla="*/ 6645370 w 7384670"/>
              <a:gd name="connsiteY2065" fmla="*/ 1555213 h 4025758"/>
              <a:gd name="connsiteX2066" fmla="*/ 6590200 w 7384670"/>
              <a:gd name="connsiteY2066" fmla="*/ 1576004 h 4025758"/>
              <a:gd name="connsiteX2067" fmla="*/ 6585852 w 7384670"/>
              <a:gd name="connsiteY2067" fmla="*/ 1576412 h 4025758"/>
              <a:gd name="connsiteX2068" fmla="*/ 6581096 w 7384670"/>
              <a:gd name="connsiteY2068" fmla="*/ 1574374 h 4025758"/>
              <a:gd name="connsiteX2069" fmla="*/ 6535574 w 7384670"/>
              <a:gd name="connsiteY2069" fmla="*/ 1585108 h 4025758"/>
              <a:gd name="connsiteX2070" fmla="*/ 6516957 w 7384670"/>
              <a:gd name="connsiteY2070" fmla="*/ 1586332 h 4025758"/>
              <a:gd name="connsiteX2071" fmla="*/ 6499971 w 7384670"/>
              <a:gd name="connsiteY2071" fmla="*/ 1590001 h 4025758"/>
              <a:gd name="connsiteX2072" fmla="*/ 6512473 w 7384670"/>
              <a:gd name="connsiteY2072" fmla="*/ 1581440 h 4025758"/>
              <a:gd name="connsiteX2073" fmla="*/ 6512745 w 7384670"/>
              <a:gd name="connsiteY2073" fmla="*/ 1578178 h 4025758"/>
              <a:gd name="connsiteX2074" fmla="*/ 6509756 w 7384670"/>
              <a:gd name="connsiteY2074" fmla="*/ 1575596 h 4025758"/>
              <a:gd name="connsiteX2075" fmla="*/ 6503097 w 7384670"/>
              <a:gd name="connsiteY2075" fmla="*/ 1576276 h 4025758"/>
              <a:gd name="connsiteX2076" fmla="*/ 6496167 w 7384670"/>
              <a:gd name="connsiteY2076" fmla="*/ 1585108 h 4025758"/>
              <a:gd name="connsiteX2077" fmla="*/ 6485160 w 7384670"/>
              <a:gd name="connsiteY2077" fmla="*/ 1588098 h 4025758"/>
              <a:gd name="connsiteX2078" fmla="*/ 6482986 w 7384670"/>
              <a:gd name="connsiteY2078" fmla="*/ 1578450 h 4025758"/>
              <a:gd name="connsiteX2079" fmla="*/ 6486655 w 7384670"/>
              <a:gd name="connsiteY2079" fmla="*/ 1570976 h 4025758"/>
              <a:gd name="connsiteX2080" fmla="*/ 6491683 w 7384670"/>
              <a:gd name="connsiteY2080" fmla="*/ 1563910 h 4025758"/>
              <a:gd name="connsiteX2081" fmla="*/ 6502553 w 7384670"/>
              <a:gd name="connsiteY2081" fmla="*/ 1552767 h 4025758"/>
              <a:gd name="connsiteX2082" fmla="*/ 6518181 w 7384670"/>
              <a:gd name="connsiteY2082" fmla="*/ 1545702 h 4025758"/>
              <a:gd name="connsiteX2083" fmla="*/ 6526061 w 7384670"/>
              <a:gd name="connsiteY2083" fmla="*/ 1539587 h 4025758"/>
              <a:gd name="connsiteX2084" fmla="*/ 6531497 w 7384670"/>
              <a:gd name="connsiteY2084" fmla="*/ 1545022 h 4025758"/>
              <a:gd name="connsiteX2085" fmla="*/ 6532720 w 7384670"/>
              <a:gd name="connsiteY2085" fmla="*/ 1537684 h 4025758"/>
              <a:gd name="connsiteX2086" fmla="*/ 6536933 w 7384670"/>
              <a:gd name="connsiteY2086" fmla="*/ 1533472 h 4025758"/>
              <a:gd name="connsiteX2087" fmla="*/ 6541553 w 7384670"/>
              <a:gd name="connsiteY2087" fmla="*/ 1531162 h 4025758"/>
              <a:gd name="connsiteX2088" fmla="*/ 6552559 w 7384670"/>
              <a:gd name="connsiteY2088" fmla="*/ 1531162 h 4025758"/>
              <a:gd name="connsiteX2089" fmla="*/ 6558538 w 7384670"/>
              <a:gd name="connsiteY2089" fmla="*/ 1530075 h 4025758"/>
              <a:gd name="connsiteX2090" fmla="*/ 6562887 w 7384670"/>
              <a:gd name="connsiteY2090" fmla="*/ 1527629 h 4025758"/>
              <a:gd name="connsiteX2091" fmla="*/ 6567371 w 7384670"/>
              <a:gd name="connsiteY2091" fmla="*/ 1527221 h 4025758"/>
              <a:gd name="connsiteX2092" fmla="*/ 6579464 w 7384670"/>
              <a:gd name="connsiteY2092" fmla="*/ 1530483 h 4025758"/>
              <a:gd name="connsiteX2093" fmla="*/ 6591287 w 7384670"/>
              <a:gd name="connsiteY2093" fmla="*/ 1529531 h 4025758"/>
              <a:gd name="connsiteX2094" fmla="*/ 6600799 w 7384670"/>
              <a:gd name="connsiteY2094" fmla="*/ 1524911 h 4025758"/>
              <a:gd name="connsiteX2095" fmla="*/ 6610719 w 7384670"/>
              <a:gd name="connsiteY2095" fmla="*/ 1523416 h 4025758"/>
              <a:gd name="connsiteX2096" fmla="*/ 6636945 w 7384670"/>
              <a:gd name="connsiteY2096" fmla="*/ 1522329 h 4025758"/>
              <a:gd name="connsiteX2097" fmla="*/ 6663035 w 7384670"/>
              <a:gd name="connsiteY2097" fmla="*/ 1518932 h 4025758"/>
              <a:gd name="connsiteX2098" fmla="*/ 6673498 w 7384670"/>
              <a:gd name="connsiteY2098" fmla="*/ 1512953 h 4025758"/>
              <a:gd name="connsiteX2099" fmla="*/ 6695376 w 7384670"/>
              <a:gd name="connsiteY2099" fmla="*/ 1496239 h 4025758"/>
              <a:gd name="connsiteX2100" fmla="*/ 3689577 w 7384670"/>
              <a:gd name="connsiteY2100" fmla="*/ 1486184 h 4025758"/>
              <a:gd name="connsiteX2101" fmla="*/ 3692703 w 7384670"/>
              <a:gd name="connsiteY2101" fmla="*/ 1504393 h 4025758"/>
              <a:gd name="connsiteX2102" fmla="*/ 3692774 w 7384670"/>
              <a:gd name="connsiteY2102" fmla="*/ 1505932 h 4025758"/>
              <a:gd name="connsiteX2103" fmla="*/ 3692703 w 7384670"/>
              <a:gd name="connsiteY2103" fmla="*/ 1504392 h 4025758"/>
              <a:gd name="connsiteX2104" fmla="*/ 4304054 w 7384670"/>
              <a:gd name="connsiteY2104" fmla="*/ 1483058 h 4025758"/>
              <a:gd name="connsiteX2105" fmla="*/ 4312479 w 7384670"/>
              <a:gd name="connsiteY2105" fmla="*/ 1493250 h 4025758"/>
              <a:gd name="connsiteX2106" fmla="*/ 4317234 w 7384670"/>
              <a:gd name="connsiteY2106" fmla="*/ 1503985 h 4025758"/>
              <a:gd name="connsiteX2107" fmla="*/ 4312479 w 7384670"/>
              <a:gd name="connsiteY2107" fmla="*/ 1493249 h 4025758"/>
              <a:gd name="connsiteX2108" fmla="*/ 6379601 w 7384670"/>
              <a:gd name="connsiteY2108" fmla="*/ 1472422 h 4025758"/>
              <a:gd name="connsiteX2109" fmla="*/ 6379577 w 7384670"/>
              <a:gd name="connsiteY2109" fmla="*/ 1472459 h 4025758"/>
              <a:gd name="connsiteX2110" fmla="*/ 6378626 w 7384670"/>
              <a:gd name="connsiteY2110" fmla="*/ 1474475 h 4025758"/>
              <a:gd name="connsiteX2111" fmla="*/ 6993454 w 7384670"/>
              <a:gd name="connsiteY2111" fmla="*/ 1450582 h 4025758"/>
              <a:gd name="connsiteX2112" fmla="*/ 7000521 w 7384670"/>
              <a:gd name="connsiteY2112" fmla="*/ 1467296 h 4025758"/>
              <a:gd name="connsiteX2113" fmla="*/ 7001608 w 7384670"/>
              <a:gd name="connsiteY2113" fmla="*/ 1473003 h 4025758"/>
              <a:gd name="connsiteX2114" fmla="*/ 6991689 w 7384670"/>
              <a:gd name="connsiteY2114" fmla="*/ 1475721 h 4025758"/>
              <a:gd name="connsiteX2115" fmla="*/ 6968859 w 7384670"/>
              <a:gd name="connsiteY2115" fmla="*/ 1469470 h 4025758"/>
              <a:gd name="connsiteX2116" fmla="*/ 6987611 w 7384670"/>
              <a:gd name="connsiteY2116" fmla="*/ 1464171 h 4025758"/>
              <a:gd name="connsiteX2117" fmla="*/ 6990737 w 7384670"/>
              <a:gd name="connsiteY2117" fmla="*/ 1462268 h 4025758"/>
              <a:gd name="connsiteX2118" fmla="*/ 6993183 w 7384670"/>
              <a:gd name="connsiteY2118" fmla="*/ 1454523 h 4025758"/>
              <a:gd name="connsiteX2119" fmla="*/ 6920076 w 7384670"/>
              <a:gd name="connsiteY2119" fmla="*/ 1440527 h 4025758"/>
              <a:gd name="connsiteX2120" fmla="*/ 6931626 w 7384670"/>
              <a:gd name="connsiteY2120" fmla="*/ 1447728 h 4025758"/>
              <a:gd name="connsiteX2121" fmla="*/ 6933529 w 7384670"/>
              <a:gd name="connsiteY2121" fmla="*/ 1454251 h 4025758"/>
              <a:gd name="connsiteX2122" fmla="*/ 6898334 w 7384670"/>
              <a:gd name="connsiteY2122" fmla="*/ 1462540 h 4025758"/>
              <a:gd name="connsiteX2123" fmla="*/ 6892763 w 7384670"/>
              <a:gd name="connsiteY2123" fmla="*/ 1457241 h 4025758"/>
              <a:gd name="connsiteX2124" fmla="*/ 6901596 w 7384670"/>
              <a:gd name="connsiteY2124" fmla="*/ 1454795 h 4025758"/>
              <a:gd name="connsiteX2125" fmla="*/ 6912738 w 7384670"/>
              <a:gd name="connsiteY2125" fmla="*/ 1442021 h 4025758"/>
              <a:gd name="connsiteX2126" fmla="*/ 6824277 w 7384670"/>
              <a:gd name="connsiteY2126" fmla="*/ 1420687 h 4025758"/>
              <a:gd name="connsiteX2127" fmla="*/ 6825499 w 7384670"/>
              <a:gd name="connsiteY2127" fmla="*/ 1425714 h 4025758"/>
              <a:gd name="connsiteX2128" fmla="*/ 6824141 w 7384670"/>
              <a:gd name="connsiteY2128" fmla="*/ 1435634 h 4025758"/>
              <a:gd name="connsiteX2129" fmla="*/ 6820608 w 7384670"/>
              <a:gd name="connsiteY2129" fmla="*/ 1438760 h 4025758"/>
              <a:gd name="connsiteX2130" fmla="*/ 6819249 w 7384670"/>
              <a:gd name="connsiteY2130" fmla="*/ 1430470 h 4025758"/>
              <a:gd name="connsiteX2131" fmla="*/ 6821695 w 7384670"/>
              <a:gd name="connsiteY2131" fmla="*/ 1420959 h 4025758"/>
              <a:gd name="connsiteX2132" fmla="*/ 6841262 w 7384670"/>
              <a:gd name="connsiteY2132" fmla="*/ 1406826 h 4025758"/>
              <a:gd name="connsiteX2133" fmla="*/ 6840039 w 7384670"/>
              <a:gd name="connsiteY2133" fmla="*/ 1434547 h 4025758"/>
              <a:gd name="connsiteX2134" fmla="*/ 6833653 w 7384670"/>
              <a:gd name="connsiteY2134" fmla="*/ 1439167 h 4025758"/>
              <a:gd name="connsiteX2135" fmla="*/ 6826587 w 7384670"/>
              <a:gd name="connsiteY2135" fmla="*/ 1438352 h 4025758"/>
              <a:gd name="connsiteX2136" fmla="*/ 6830120 w 7384670"/>
              <a:gd name="connsiteY2136" fmla="*/ 1432101 h 4025758"/>
              <a:gd name="connsiteX2137" fmla="*/ 6831478 w 7384670"/>
              <a:gd name="connsiteY2137" fmla="*/ 1422860 h 4025758"/>
              <a:gd name="connsiteX2138" fmla="*/ 6835011 w 7384670"/>
              <a:gd name="connsiteY2138" fmla="*/ 1412669 h 4025758"/>
              <a:gd name="connsiteX2139" fmla="*/ 6837050 w 7384670"/>
              <a:gd name="connsiteY2139" fmla="*/ 1409544 h 4025758"/>
              <a:gd name="connsiteX2140" fmla="*/ 6768835 w 7384670"/>
              <a:gd name="connsiteY2140" fmla="*/ 1404516 h 4025758"/>
              <a:gd name="connsiteX2141" fmla="*/ 6768835 w 7384670"/>
              <a:gd name="connsiteY2141" fmla="*/ 1404652 h 4025758"/>
              <a:gd name="connsiteX2142" fmla="*/ 6768971 w 7384670"/>
              <a:gd name="connsiteY2142" fmla="*/ 1418105 h 4025758"/>
              <a:gd name="connsiteX2143" fmla="*/ 6769107 w 7384670"/>
              <a:gd name="connsiteY2143" fmla="*/ 1429663 h 4025758"/>
              <a:gd name="connsiteX2144" fmla="*/ 6769107 w 7384670"/>
              <a:gd name="connsiteY2144" fmla="*/ 1429655 h 4025758"/>
              <a:gd name="connsiteX2145" fmla="*/ 6768971 w 7384670"/>
              <a:gd name="connsiteY2145" fmla="*/ 1417969 h 4025758"/>
              <a:gd name="connsiteX2146" fmla="*/ 5222598 w 7384670"/>
              <a:gd name="connsiteY2146" fmla="*/ 1394388 h 4025758"/>
              <a:gd name="connsiteX2147" fmla="*/ 5192340 w 7384670"/>
              <a:gd name="connsiteY2147" fmla="*/ 1395547 h 4025758"/>
              <a:gd name="connsiteX2148" fmla="*/ 5161235 w 7384670"/>
              <a:gd name="connsiteY2148" fmla="*/ 1396741 h 4025758"/>
              <a:gd name="connsiteX2149" fmla="*/ 5191389 w 7384670"/>
              <a:gd name="connsiteY2149" fmla="*/ 1395684 h 4025758"/>
              <a:gd name="connsiteX2150" fmla="*/ 5276714 w 7384670"/>
              <a:gd name="connsiteY2150" fmla="*/ 1392313 h 4025758"/>
              <a:gd name="connsiteX2151" fmla="*/ 5244871 w 7384670"/>
              <a:gd name="connsiteY2151" fmla="*/ 1393534 h 4025758"/>
              <a:gd name="connsiteX2152" fmla="*/ 5276590 w 7384670"/>
              <a:gd name="connsiteY2152" fmla="*/ 1392423 h 4025758"/>
              <a:gd name="connsiteX2153" fmla="*/ 5106189 w 7384670"/>
              <a:gd name="connsiteY2153" fmla="*/ 1388889 h 4025758"/>
              <a:gd name="connsiteX2154" fmla="*/ 5106189 w 7384670"/>
              <a:gd name="connsiteY2154" fmla="*/ 1398809 h 4025758"/>
              <a:gd name="connsiteX2155" fmla="*/ 5106189 w 7384670"/>
              <a:gd name="connsiteY2155" fmla="*/ 1398810 h 4025758"/>
              <a:gd name="connsiteX2156" fmla="*/ 5107276 w 7384670"/>
              <a:gd name="connsiteY2156" fmla="*/ 1398768 h 4025758"/>
              <a:gd name="connsiteX2157" fmla="*/ 5107276 w 7384670"/>
              <a:gd name="connsiteY2157" fmla="*/ 1388889 h 4025758"/>
              <a:gd name="connsiteX2158" fmla="*/ 1127310 w 7384670"/>
              <a:gd name="connsiteY2158" fmla="*/ 1347580 h 4025758"/>
              <a:gd name="connsiteX2159" fmla="*/ 1079750 w 7384670"/>
              <a:gd name="connsiteY2159" fmla="*/ 1347716 h 4025758"/>
              <a:gd name="connsiteX2160" fmla="*/ 1079751 w 7384670"/>
              <a:gd name="connsiteY2160" fmla="*/ 1347716 h 4025758"/>
              <a:gd name="connsiteX2161" fmla="*/ 1127311 w 7384670"/>
              <a:gd name="connsiteY2161" fmla="*/ 1347580 h 4025758"/>
              <a:gd name="connsiteX2162" fmla="*/ 6821695 w 7384670"/>
              <a:gd name="connsiteY2162" fmla="*/ 1344863 h 4025758"/>
              <a:gd name="connsiteX2163" fmla="*/ 6821302 w 7384670"/>
              <a:gd name="connsiteY2163" fmla="*/ 1344869 h 4025758"/>
              <a:gd name="connsiteX2164" fmla="*/ 6821695 w 7384670"/>
              <a:gd name="connsiteY2164" fmla="*/ 1352336 h 4025758"/>
              <a:gd name="connsiteX2165" fmla="*/ 6822238 w 7384670"/>
              <a:gd name="connsiteY2165" fmla="*/ 1364158 h 4025758"/>
              <a:gd name="connsiteX2166" fmla="*/ 6822640 w 7384670"/>
              <a:gd name="connsiteY2166" fmla="*/ 1364302 h 4025758"/>
              <a:gd name="connsiteX2167" fmla="*/ 6822102 w 7384670"/>
              <a:gd name="connsiteY2167" fmla="*/ 1352608 h 4025758"/>
              <a:gd name="connsiteX2168" fmla="*/ 6645912 w 7384670"/>
              <a:gd name="connsiteY2168" fmla="*/ 1341601 h 4025758"/>
              <a:gd name="connsiteX2169" fmla="*/ 6645233 w 7384670"/>
              <a:gd name="connsiteY2169" fmla="*/ 1345542 h 4025758"/>
              <a:gd name="connsiteX2170" fmla="*/ 6639789 w 7384670"/>
              <a:gd name="connsiteY2170" fmla="*/ 1346074 h 4025758"/>
              <a:gd name="connsiteX2171" fmla="*/ 6639798 w 7384670"/>
              <a:gd name="connsiteY2171" fmla="*/ 1346357 h 4025758"/>
              <a:gd name="connsiteX2172" fmla="*/ 6645369 w 7384670"/>
              <a:gd name="connsiteY2172" fmla="*/ 1345814 h 4025758"/>
              <a:gd name="connsiteX2173" fmla="*/ 6646049 w 7384670"/>
              <a:gd name="connsiteY2173" fmla="*/ 1341873 h 4025758"/>
              <a:gd name="connsiteX2174" fmla="*/ 6661404 w 7384670"/>
              <a:gd name="connsiteY2174" fmla="*/ 1342144 h 4025758"/>
              <a:gd name="connsiteX2175" fmla="*/ 6676623 w 7384670"/>
              <a:gd name="connsiteY2175" fmla="*/ 1342416 h 4025758"/>
              <a:gd name="connsiteX2176" fmla="*/ 6691978 w 7384670"/>
              <a:gd name="connsiteY2176" fmla="*/ 1342688 h 4025758"/>
              <a:gd name="connsiteX2177" fmla="*/ 6707197 w 7384670"/>
              <a:gd name="connsiteY2177" fmla="*/ 1342960 h 4025758"/>
              <a:gd name="connsiteX2178" fmla="*/ 6722553 w 7384670"/>
              <a:gd name="connsiteY2178" fmla="*/ 1343096 h 4025758"/>
              <a:gd name="connsiteX2179" fmla="*/ 6737772 w 7384670"/>
              <a:gd name="connsiteY2179" fmla="*/ 1343368 h 4025758"/>
              <a:gd name="connsiteX2180" fmla="*/ 6753072 w 7384670"/>
              <a:gd name="connsiteY2180" fmla="*/ 1343640 h 4025758"/>
              <a:gd name="connsiteX2181" fmla="*/ 6768292 w 7384670"/>
              <a:gd name="connsiteY2181" fmla="*/ 1343911 h 4025758"/>
              <a:gd name="connsiteX2182" fmla="*/ 6768406 w 7384670"/>
              <a:gd name="connsiteY2182" fmla="*/ 1345405 h 4025758"/>
              <a:gd name="connsiteX2183" fmla="*/ 6768679 w 7384670"/>
              <a:gd name="connsiteY2183" fmla="*/ 1345401 h 4025758"/>
              <a:gd name="connsiteX2184" fmla="*/ 6768563 w 7384670"/>
              <a:gd name="connsiteY2184" fmla="*/ 1343775 h 4025758"/>
              <a:gd name="connsiteX2185" fmla="*/ 6753208 w 7384670"/>
              <a:gd name="connsiteY2185" fmla="*/ 1343504 h 4025758"/>
              <a:gd name="connsiteX2186" fmla="*/ 6737908 w 7384670"/>
              <a:gd name="connsiteY2186" fmla="*/ 1343232 h 4025758"/>
              <a:gd name="connsiteX2187" fmla="*/ 6722552 w 7384670"/>
              <a:gd name="connsiteY2187" fmla="*/ 1342960 h 4025758"/>
              <a:gd name="connsiteX2188" fmla="*/ 6707197 w 7384670"/>
              <a:gd name="connsiteY2188" fmla="*/ 1342689 h 4025758"/>
              <a:gd name="connsiteX2189" fmla="*/ 6691842 w 7384670"/>
              <a:gd name="connsiteY2189" fmla="*/ 1342417 h 4025758"/>
              <a:gd name="connsiteX2190" fmla="*/ 6676623 w 7384670"/>
              <a:gd name="connsiteY2190" fmla="*/ 1342145 h 4025758"/>
              <a:gd name="connsiteX2191" fmla="*/ 6661268 w 7384670"/>
              <a:gd name="connsiteY2191" fmla="*/ 1341874 h 4025758"/>
              <a:gd name="connsiteX2192" fmla="*/ 6585851 w 7384670"/>
              <a:gd name="connsiteY2192" fmla="*/ 1339563 h 4025758"/>
              <a:gd name="connsiteX2193" fmla="*/ 6596722 w 7384670"/>
              <a:gd name="connsiteY2193" fmla="*/ 1340107 h 4025758"/>
              <a:gd name="connsiteX2194" fmla="*/ 6607458 w 7384670"/>
              <a:gd name="connsiteY2194" fmla="*/ 1340514 h 4025758"/>
              <a:gd name="connsiteX2195" fmla="*/ 6618192 w 7384670"/>
              <a:gd name="connsiteY2195" fmla="*/ 1341058 h 4025758"/>
              <a:gd name="connsiteX2196" fmla="*/ 6628927 w 7384670"/>
              <a:gd name="connsiteY2196" fmla="*/ 1341465 h 4025758"/>
              <a:gd name="connsiteX2197" fmla="*/ 6639534 w 7384670"/>
              <a:gd name="connsiteY2197" fmla="*/ 1341868 h 4025758"/>
              <a:gd name="connsiteX2198" fmla="*/ 6639526 w 7384670"/>
              <a:gd name="connsiteY2198" fmla="*/ 1341601 h 4025758"/>
              <a:gd name="connsiteX2199" fmla="*/ 6628791 w 7384670"/>
              <a:gd name="connsiteY2199" fmla="*/ 1341193 h 4025758"/>
              <a:gd name="connsiteX2200" fmla="*/ 6618056 w 7384670"/>
              <a:gd name="connsiteY2200" fmla="*/ 1340786 h 4025758"/>
              <a:gd name="connsiteX2201" fmla="*/ 6607321 w 7384670"/>
              <a:gd name="connsiteY2201" fmla="*/ 1340378 h 4025758"/>
              <a:gd name="connsiteX2202" fmla="*/ 6596586 w 7384670"/>
              <a:gd name="connsiteY2202" fmla="*/ 1339971 h 4025758"/>
              <a:gd name="connsiteX2203" fmla="*/ 4388031 w 7384670"/>
              <a:gd name="connsiteY2203" fmla="*/ 1300971 h 4025758"/>
              <a:gd name="connsiteX2204" fmla="*/ 4396184 w 7384670"/>
              <a:gd name="connsiteY2204" fmla="*/ 1310891 h 4025758"/>
              <a:gd name="connsiteX2205" fmla="*/ 4410724 w 7384670"/>
              <a:gd name="connsiteY2205" fmla="*/ 1321354 h 4025758"/>
              <a:gd name="connsiteX2206" fmla="*/ 4419149 w 7384670"/>
              <a:gd name="connsiteY2206" fmla="*/ 1330595 h 4025758"/>
              <a:gd name="connsiteX2207" fmla="*/ 4421459 w 7384670"/>
              <a:gd name="connsiteY2207" fmla="*/ 1338612 h 4025758"/>
              <a:gd name="connsiteX2208" fmla="*/ 4419149 w 7384670"/>
              <a:gd name="connsiteY2208" fmla="*/ 1330594 h 4025758"/>
              <a:gd name="connsiteX2209" fmla="*/ 4410724 w 7384670"/>
              <a:gd name="connsiteY2209" fmla="*/ 1321354 h 4025758"/>
              <a:gd name="connsiteX2210" fmla="*/ 4396184 w 7384670"/>
              <a:gd name="connsiteY2210" fmla="*/ 1310890 h 4025758"/>
              <a:gd name="connsiteX2211" fmla="*/ 984494 w 7384670"/>
              <a:gd name="connsiteY2211" fmla="*/ 1270804 h 4025758"/>
              <a:gd name="connsiteX2212" fmla="*/ 984494 w 7384670"/>
              <a:gd name="connsiteY2212" fmla="*/ 1270805 h 4025758"/>
              <a:gd name="connsiteX2213" fmla="*/ 984630 w 7384670"/>
              <a:gd name="connsiteY2213" fmla="*/ 1309397 h 4025758"/>
              <a:gd name="connsiteX2214" fmla="*/ 984630 w 7384670"/>
              <a:gd name="connsiteY2214" fmla="*/ 1309396 h 4025758"/>
              <a:gd name="connsiteX2215" fmla="*/ 3604231 w 7384670"/>
              <a:gd name="connsiteY2215" fmla="*/ 1257995 h 4025758"/>
              <a:gd name="connsiteX2216" fmla="*/ 3611442 w 7384670"/>
              <a:gd name="connsiteY2216" fmla="*/ 1259798 h 4025758"/>
              <a:gd name="connsiteX2217" fmla="*/ 3611442 w 7384670"/>
              <a:gd name="connsiteY2217" fmla="*/ 1259797 h 4025758"/>
              <a:gd name="connsiteX2218" fmla="*/ 4355650 w 7384670"/>
              <a:gd name="connsiteY2218" fmla="*/ 1255209 h 4025758"/>
              <a:gd name="connsiteX2219" fmla="*/ 4356370 w 7384670"/>
              <a:gd name="connsiteY2219" fmla="*/ 1258167 h 4025758"/>
              <a:gd name="connsiteX2220" fmla="*/ 4356418 w 7384670"/>
              <a:gd name="connsiteY2220" fmla="*/ 1258228 h 4025758"/>
              <a:gd name="connsiteX2221" fmla="*/ 3552067 w 7384670"/>
              <a:gd name="connsiteY2221" fmla="*/ 1220103 h 4025758"/>
              <a:gd name="connsiteX2222" fmla="*/ 3570134 w 7384670"/>
              <a:gd name="connsiteY2222" fmla="*/ 1226778 h 4025758"/>
              <a:gd name="connsiteX2223" fmla="*/ 3575510 w 7384670"/>
              <a:gd name="connsiteY2223" fmla="*/ 1230421 h 4025758"/>
              <a:gd name="connsiteX2224" fmla="*/ 3570133 w 7384670"/>
              <a:gd name="connsiteY2224" fmla="*/ 1226777 h 4025758"/>
              <a:gd name="connsiteX2225" fmla="*/ 6874481 w 7384670"/>
              <a:gd name="connsiteY2225" fmla="*/ 1197200 h 4025758"/>
              <a:gd name="connsiteX2226" fmla="*/ 6874147 w 7384670"/>
              <a:gd name="connsiteY2226" fmla="*/ 1197291 h 4025758"/>
              <a:gd name="connsiteX2227" fmla="*/ 6861102 w 7384670"/>
              <a:gd name="connsiteY2227" fmla="*/ 1205307 h 4025758"/>
              <a:gd name="connsiteX2228" fmla="*/ 6853085 w 7384670"/>
              <a:gd name="connsiteY2228" fmla="*/ 1208297 h 4025758"/>
              <a:gd name="connsiteX2229" fmla="*/ 6839904 w 7384670"/>
              <a:gd name="connsiteY2229" fmla="*/ 1221886 h 4025758"/>
              <a:gd name="connsiteX2230" fmla="*/ 6828788 w 7384670"/>
              <a:gd name="connsiteY2230" fmla="*/ 1226631 h 4025758"/>
              <a:gd name="connsiteX2231" fmla="*/ 6829169 w 7384670"/>
              <a:gd name="connsiteY2231" fmla="*/ 1226642 h 4025758"/>
              <a:gd name="connsiteX2232" fmla="*/ 6840311 w 7384670"/>
              <a:gd name="connsiteY2232" fmla="*/ 1221886 h 4025758"/>
              <a:gd name="connsiteX2233" fmla="*/ 6853492 w 7384670"/>
              <a:gd name="connsiteY2233" fmla="*/ 1208297 h 4025758"/>
              <a:gd name="connsiteX2234" fmla="*/ 6861510 w 7384670"/>
              <a:gd name="connsiteY2234" fmla="*/ 1205307 h 4025758"/>
              <a:gd name="connsiteX2235" fmla="*/ 984358 w 7384670"/>
              <a:gd name="connsiteY2235" fmla="*/ 1193485 h 4025758"/>
              <a:gd name="connsiteX2236" fmla="*/ 984494 w 7384670"/>
              <a:gd name="connsiteY2236" fmla="*/ 1232214 h 4025758"/>
              <a:gd name="connsiteX2237" fmla="*/ 984494 w 7384670"/>
              <a:gd name="connsiteY2237" fmla="*/ 1232213 h 4025758"/>
              <a:gd name="connsiteX2238" fmla="*/ 3385697 w 7384670"/>
              <a:gd name="connsiteY2238" fmla="*/ 1191702 h 4025758"/>
              <a:gd name="connsiteX2239" fmla="*/ 3398917 w 7384670"/>
              <a:gd name="connsiteY2239" fmla="*/ 1200688 h 4025758"/>
              <a:gd name="connsiteX2240" fmla="*/ 3421611 w 7384670"/>
              <a:gd name="connsiteY2240" fmla="*/ 1208705 h 4025758"/>
              <a:gd name="connsiteX2241" fmla="*/ 3432481 w 7384670"/>
              <a:gd name="connsiteY2241" fmla="*/ 1201095 h 4025758"/>
              <a:gd name="connsiteX2242" fmla="*/ 3421610 w 7384670"/>
              <a:gd name="connsiteY2242" fmla="*/ 1208704 h 4025758"/>
              <a:gd name="connsiteX2243" fmla="*/ 3398916 w 7384670"/>
              <a:gd name="connsiteY2243" fmla="*/ 1200687 h 4025758"/>
              <a:gd name="connsiteX2244" fmla="*/ 2645972 w 7384670"/>
              <a:gd name="connsiteY2244" fmla="*/ 1174733 h 4025758"/>
              <a:gd name="connsiteX2245" fmla="*/ 2646108 w 7384670"/>
              <a:gd name="connsiteY2245" fmla="*/ 1218217 h 4025758"/>
              <a:gd name="connsiteX2246" fmla="*/ 2646244 w 7384670"/>
              <a:gd name="connsiteY2246" fmla="*/ 1261428 h 4025758"/>
              <a:gd name="connsiteX2247" fmla="*/ 2646380 w 7384670"/>
              <a:gd name="connsiteY2247" fmla="*/ 1304641 h 4025758"/>
              <a:gd name="connsiteX2248" fmla="*/ 2646515 w 7384670"/>
              <a:gd name="connsiteY2248" fmla="*/ 1347581 h 4025758"/>
              <a:gd name="connsiteX2249" fmla="*/ 2646515 w 7384670"/>
              <a:gd name="connsiteY2249" fmla="*/ 1390385 h 4025758"/>
              <a:gd name="connsiteX2250" fmla="*/ 2646651 w 7384670"/>
              <a:gd name="connsiteY2250" fmla="*/ 1433053 h 4025758"/>
              <a:gd name="connsiteX2251" fmla="*/ 2646787 w 7384670"/>
              <a:gd name="connsiteY2251" fmla="*/ 1475449 h 4025758"/>
              <a:gd name="connsiteX2252" fmla="*/ 2646924 w 7384670"/>
              <a:gd name="connsiteY2252" fmla="*/ 1517845 h 4025758"/>
              <a:gd name="connsiteX2253" fmla="*/ 2646788 w 7384670"/>
              <a:gd name="connsiteY2253" fmla="*/ 1475449 h 4025758"/>
              <a:gd name="connsiteX2254" fmla="*/ 2646652 w 7384670"/>
              <a:gd name="connsiteY2254" fmla="*/ 1433052 h 4025758"/>
              <a:gd name="connsiteX2255" fmla="*/ 2646516 w 7384670"/>
              <a:gd name="connsiteY2255" fmla="*/ 1390385 h 4025758"/>
              <a:gd name="connsiteX2256" fmla="*/ 2646516 w 7384670"/>
              <a:gd name="connsiteY2256" fmla="*/ 1347580 h 4025758"/>
              <a:gd name="connsiteX2257" fmla="*/ 2646381 w 7384670"/>
              <a:gd name="connsiteY2257" fmla="*/ 1304641 h 4025758"/>
              <a:gd name="connsiteX2258" fmla="*/ 2646245 w 7384670"/>
              <a:gd name="connsiteY2258" fmla="*/ 1261428 h 4025758"/>
              <a:gd name="connsiteX2259" fmla="*/ 2646109 w 7384670"/>
              <a:gd name="connsiteY2259" fmla="*/ 1218217 h 4025758"/>
              <a:gd name="connsiteX2260" fmla="*/ 2645973 w 7384670"/>
              <a:gd name="connsiteY2260" fmla="*/ 1174733 h 4025758"/>
              <a:gd name="connsiteX2261" fmla="*/ 3608724 w 7384670"/>
              <a:gd name="connsiteY2261" fmla="*/ 1167395 h 4025758"/>
              <a:gd name="connsiteX2262" fmla="*/ 3607366 w 7384670"/>
              <a:gd name="connsiteY2262" fmla="*/ 1180304 h 4025758"/>
              <a:gd name="connsiteX2263" fmla="*/ 3601115 w 7384670"/>
              <a:gd name="connsiteY2263" fmla="*/ 1199464 h 4025758"/>
              <a:gd name="connsiteX2264" fmla="*/ 3607366 w 7384670"/>
              <a:gd name="connsiteY2264" fmla="*/ 1180305 h 4025758"/>
              <a:gd name="connsiteX2265" fmla="*/ 5849213 w 7384670"/>
              <a:gd name="connsiteY2265" fmla="*/ 1163862 h 4025758"/>
              <a:gd name="connsiteX2266" fmla="*/ 5858318 w 7384670"/>
              <a:gd name="connsiteY2266" fmla="*/ 1165628 h 4025758"/>
              <a:gd name="connsiteX2267" fmla="*/ 5858589 w 7384670"/>
              <a:gd name="connsiteY2267" fmla="*/ 1167531 h 4025758"/>
              <a:gd name="connsiteX2268" fmla="*/ 5856552 w 7384670"/>
              <a:gd name="connsiteY2268" fmla="*/ 1170928 h 4025758"/>
              <a:gd name="connsiteX2269" fmla="*/ 5852610 w 7384670"/>
              <a:gd name="connsiteY2269" fmla="*/ 1176907 h 4025758"/>
              <a:gd name="connsiteX2270" fmla="*/ 5848806 w 7384670"/>
              <a:gd name="connsiteY2270" fmla="*/ 1176364 h 4025758"/>
              <a:gd name="connsiteX2271" fmla="*/ 5846088 w 7384670"/>
              <a:gd name="connsiteY2271" fmla="*/ 1174461 h 4025758"/>
              <a:gd name="connsiteX2272" fmla="*/ 5845137 w 7384670"/>
              <a:gd name="connsiteY2272" fmla="*/ 1170656 h 4025758"/>
              <a:gd name="connsiteX2273" fmla="*/ 5845816 w 7384670"/>
              <a:gd name="connsiteY2273" fmla="*/ 1165900 h 4025758"/>
              <a:gd name="connsiteX2274" fmla="*/ 4298452 w 7384670"/>
              <a:gd name="connsiteY2274" fmla="*/ 1123000 h 4025758"/>
              <a:gd name="connsiteX2275" fmla="*/ 4298890 w 7384670"/>
              <a:gd name="connsiteY2275" fmla="*/ 1126357 h 4025758"/>
              <a:gd name="connsiteX2276" fmla="*/ 4293726 w 7384670"/>
              <a:gd name="connsiteY2276" fmla="*/ 1140082 h 4025758"/>
              <a:gd name="connsiteX2277" fmla="*/ 4291960 w 7384670"/>
              <a:gd name="connsiteY2277" fmla="*/ 1157068 h 4025758"/>
              <a:gd name="connsiteX2278" fmla="*/ 4293590 w 7384670"/>
              <a:gd name="connsiteY2278" fmla="*/ 1177315 h 4025758"/>
              <a:gd name="connsiteX2279" fmla="*/ 4297531 w 7384670"/>
              <a:gd name="connsiteY2279" fmla="*/ 1195524 h 4025758"/>
              <a:gd name="connsiteX2280" fmla="*/ 4297574 w 7384670"/>
              <a:gd name="connsiteY2280" fmla="*/ 1195637 h 4025758"/>
              <a:gd name="connsiteX2281" fmla="*/ 4293727 w 7384670"/>
              <a:gd name="connsiteY2281" fmla="*/ 1177859 h 4025758"/>
              <a:gd name="connsiteX2282" fmla="*/ 4292096 w 7384670"/>
              <a:gd name="connsiteY2282" fmla="*/ 1157612 h 4025758"/>
              <a:gd name="connsiteX2283" fmla="*/ 4293863 w 7384670"/>
              <a:gd name="connsiteY2283" fmla="*/ 1140627 h 4025758"/>
              <a:gd name="connsiteX2284" fmla="*/ 4299026 w 7384670"/>
              <a:gd name="connsiteY2284" fmla="*/ 1126902 h 4025758"/>
              <a:gd name="connsiteX2285" fmla="*/ 3604648 w 7384670"/>
              <a:gd name="connsiteY2285" fmla="*/ 1115895 h 4025758"/>
              <a:gd name="connsiteX2286" fmla="*/ 3603561 w 7384670"/>
              <a:gd name="connsiteY2286" fmla="*/ 1120922 h 4025758"/>
              <a:gd name="connsiteX2287" fmla="*/ 3600163 w 7384670"/>
              <a:gd name="connsiteY2287" fmla="*/ 1125407 h 4025758"/>
              <a:gd name="connsiteX2288" fmla="*/ 3600980 w 7384670"/>
              <a:gd name="connsiteY2288" fmla="*/ 1132472 h 4025758"/>
              <a:gd name="connsiteX2289" fmla="*/ 3600164 w 7384670"/>
              <a:gd name="connsiteY2289" fmla="*/ 1125407 h 4025758"/>
              <a:gd name="connsiteX2290" fmla="*/ 3603561 w 7384670"/>
              <a:gd name="connsiteY2290" fmla="*/ 1120923 h 4025758"/>
              <a:gd name="connsiteX2291" fmla="*/ 984223 w 7384670"/>
              <a:gd name="connsiteY2291" fmla="*/ 1076351 h 4025758"/>
              <a:gd name="connsiteX2292" fmla="*/ 984223 w 7384670"/>
              <a:gd name="connsiteY2292" fmla="*/ 1076352 h 4025758"/>
              <a:gd name="connsiteX2293" fmla="*/ 984358 w 7384670"/>
              <a:gd name="connsiteY2293" fmla="*/ 1115487 h 4025758"/>
              <a:gd name="connsiteX2294" fmla="*/ 984358 w 7384670"/>
              <a:gd name="connsiteY2294" fmla="*/ 1115486 h 4025758"/>
              <a:gd name="connsiteX2295" fmla="*/ 6572806 w 7384670"/>
              <a:gd name="connsiteY2295" fmla="*/ 1065073 h 4025758"/>
              <a:gd name="connsiteX2296" fmla="*/ 6570360 w 7384670"/>
              <a:gd name="connsiteY2296" fmla="*/ 1066296 h 4025758"/>
              <a:gd name="connsiteX2297" fmla="*/ 6565159 w 7384670"/>
              <a:gd name="connsiteY2297" fmla="*/ 1073498 h 4025758"/>
              <a:gd name="connsiteX2298" fmla="*/ 6565741 w 7384670"/>
              <a:gd name="connsiteY2298" fmla="*/ 1073498 h 4025758"/>
              <a:gd name="connsiteX2299" fmla="*/ 6571176 w 7384670"/>
              <a:gd name="connsiteY2299" fmla="*/ 1066160 h 4025758"/>
              <a:gd name="connsiteX2300" fmla="*/ 6573150 w 7384670"/>
              <a:gd name="connsiteY2300" fmla="*/ 1065282 h 4025758"/>
              <a:gd name="connsiteX2301" fmla="*/ 984087 w 7384670"/>
              <a:gd name="connsiteY2301" fmla="*/ 1032189 h 4025758"/>
              <a:gd name="connsiteX2302" fmla="*/ 984087 w 7384670"/>
              <a:gd name="connsiteY2302" fmla="*/ 1032189 h 4025758"/>
              <a:gd name="connsiteX2303" fmla="*/ 984223 w 7384670"/>
              <a:gd name="connsiteY2303" fmla="*/ 1033140 h 4025758"/>
              <a:gd name="connsiteX2304" fmla="*/ 2645429 w 7384670"/>
              <a:gd name="connsiteY2304" fmla="*/ 998897 h 4025758"/>
              <a:gd name="connsiteX2305" fmla="*/ 2645564 w 7384670"/>
              <a:gd name="connsiteY2305" fmla="*/ 1043196 h 4025758"/>
              <a:gd name="connsiteX2306" fmla="*/ 2645700 w 7384670"/>
              <a:gd name="connsiteY2306" fmla="*/ 1087223 h 4025758"/>
              <a:gd name="connsiteX2307" fmla="*/ 2645564 w 7384670"/>
              <a:gd name="connsiteY2307" fmla="*/ 1043195 h 4025758"/>
              <a:gd name="connsiteX2308" fmla="*/ 6201838 w 7384670"/>
              <a:gd name="connsiteY2308" fmla="*/ 994140 h 4025758"/>
              <a:gd name="connsiteX2309" fmla="*/ 6201702 w 7384670"/>
              <a:gd name="connsiteY2309" fmla="*/ 996043 h 4025758"/>
              <a:gd name="connsiteX2310" fmla="*/ 6197897 w 7384670"/>
              <a:gd name="connsiteY2310" fmla="*/ 1000935 h 4025758"/>
              <a:gd name="connsiteX2311" fmla="*/ 6195995 w 7384670"/>
              <a:gd name="connsiteY2311" fmla="*/ 1001478 h 4025758"/>
              <a:gd name="connsiteX2312" fmla="*/ 6196131 w 7384670"/>
              <a:gd name="connsiteY2312" fmla="*/ 997673 h 4025758"/>
              <a:gd name="connsiteX2313" fmla="*/ 6198033 w 7384670"/>
              <a:gd name="connsiteY2313" fmla="*/ 995228 h 4025758"/>
              <a:gd name="connsiteX2314" fmla="*/ 4246055 w 7384670"/>
              <a:gd name="connsiteY2314" fmla="*/ 989809 h 4025758"/>
              <a:gd name="connsiteX2315" fmla="*/ 4262880 w 7384670"/>
              <a:gd name="connsiteY2315" fmla="*/ 1001071 h 4025758"/>
              <a:gd name="connsiteX2316" fmla="*/ 4270898 w 7384670"/>
              <a:gd name="connsiteY2316" fmla="*/ 1010720 h 4025758"/>
              <a:gd name="connsiteX2317" fmla="*/ 4276197 w 7384670"/>
              <a:gd name="connsiteY2317" fmla="*/ 1035315 h 4025758"/>
              <a:gd name="connsiteX2318" fmla="*/ 4280388 w 7384670"/>
              <a:gd name="connsiteY2318" fmla="*/ 1086954 h 4025758"/>
              <a:gd name="connsiteX2319" fmla="*/ 4281170 w 7384670"/>
              <a:gd name="connsiteY2319" fmla="*/ 1086951 h 4025758"/>
              <a:gd name="connsiteX2320" fmla="*/ 4277013 w 7384670"/>
              <a:gd name="connsiteY2320" fmla="*/ 1035722 h 4025758"/>
              <a:gd name="connsiteX2321" fmla="*/ 4271713 w 7384670"/>
              <a:gd name="connsiteY2321" fmla="*/ 1011127 h 4025758"/>
              <a:gd name="connsiteX2322" fmla="*/ 4263696 w 7384670"/>
              <a:gd name="connsiteY2322" fmla="*/ 1001479 h 4025758"/>
              <a:gd name="connsiteX2323" fmla="*/ 4246846 w 7384670"/>
              <a:gd name="connsiteY2323" fmla="*/ 990201 h 4025758"/>
              <a:gd name="connsiteX2324" fmla="*/ 7168069 w 7384670"/>
              <a:gd name="connsiteY2324" fmla="*/ 953647 h 4025758"/>
              <a:gd name="connsiteX2325" fmla="*/ 7170786 w 7384670"/>
              <a:gd name="connsiteY2325" fmla="*/ 956093 h 4025758"/>
              <a:gd name="connsiteX2326" fmla="*/ 7174863 w 7384670"/>
              <a:gd name="connsiteY2326" fmla="*/ 964381 h 4025758"/>
              <a:gd name="connsiteX2327" fmla="*/ 7169971 w 7384670"/>
              <a:gd name="connsiteY2327" fmla="*/ 967915 h 4025758"/>
              <a:gd name="connsiteX2328" fmla="*/ 7164808 w 7384670"/>
              <a:gd name="connsiteY2328" fmla="*/ 966828 h 4025758"/>
              <a:gd name="connsiteX2329" fmla="*/ 7164672 w 7384670"/>
              <a:gd name="connsiteY2329" fmla="*/ 957995 h 4025758"/>
              <a:gd name="connsiteX2330" fmla="*/ 7166302 w 7384670"/>
              <a:gd name="connsiteY2330" fmla="*/ 955005 h 4025758"/>
              <a:gd name="connsiteX2331" fmla="*/ 968868 w 7384670"/>
              <a:gd name="connsiteY2331" fmla="*/ 947668 h 4025758"/>
              <a:gd name="connsiteX2332" fmla="*/ 983000 w 7384670"/>
              <a:gd name="connsiteY2332" fmla="*/ 950250 h 4025758"/>
              <a:gd name="connsiteX2333" fmla="*/ 992784 w 7384670"/>
              <a:gd name="connsiteY2333" fmla="*/ 955685 h 4025758"/>
              <a:gd name="connsiteX2334" fmla="*/ 997947 w 7384670"/>
              <a:gd name="connsiteY2334" fmla="*/ 963703 h 4025758"/>
              <a:gd name="connsiteX2335" fmla="*/ 998083 w 7384670"/>
              <a:gd name="connsiteY2335" fmla="*/ 971312 h 4025758"/>
              <a:gd name="connsiteX2336" fmla="*/ 997947 w 7384670"/>
              <a:gd name="connsiteY2336" fmla="*/ 963702 h 4025758"/>
              <a:gd name="connsiteX2337" fmla="*/ 992784 w 7384670"/>
              <a:gd name="connsiteY2337" fmla="*/ 955685 h 4025758"/>
              <a:gd name="connsiteX2338" fmla="*/ 982999 w 7384670"/>
              <a:gd name="connsiteY2338" fmla="*/ 950249 h 4025758"/>
              <a:gd name="connsiteX2339" fmla="*/ 6216105 w 7384670"/>
              <a:gd name="connsiteY2339" fmla="*/ 944950 h 4025758"/>
              <a:gd name="connsiteX2340" fmla="*/ 6221677 w 7384670"/>
              <a:gd name="connsiteY2340" fmla="*/ 944950 h 4025758"/>
              <a:gd name="connsiteX2341" fmla="*/ 6220998 w 7384670"/>
              <a:gd name="connsiteY2341" fmla="*/ 946852 h 4025758"/>
              <a:gd name="connsiteX2342" fmla="*/ 6217057 w 7384670"/>
              <a:gd name="connsiteY2342" fmla="*/ 949977 h 4025758"/>
              <a:gd name="connsiteX2343" fmla="*/ 6212980 w 7384670"/>
              <a:gd name="connsiteY2343" fmla="*/ 951472 h 4025758"/>
              <a:gd name="connsiteX2344" fmla="*/ 6212029 w 7384670"/>
              <a:gd name="connsiteY2344" fmla="*/ 949434 h 4025758"/>
              <a:gd name="connsiteX2345" fmla="*/ 6212708 w 7384670"/>
              <a:gd name="connsiteY2345" fmla="*/ 947395 h 4025758"/>
              <a:gd name="connsiteX2346" fmla="*/ 4165510 w 7384670"/>
              <a:gd name="connsiteY2346" fmla="*/ 920538 h 4025758"/>
              <a:gd name="connsiteX2347" fmla="*/ 4177000 w 7384670"/>
              <a:gd name="connsiteY2347" fmla="*/ 928372 h 4025758"/>
              <a:gd name="connsiteX2348" fmla="*/ 4195209 w 7384670"/>
              <a:gd name="connsiteY2348" fmla="*/ 948212 h 4025758"/>
              <a:gd name="connsiteX2349" fmla="*/ 4204313 w 7384670"/>
              <a:gd name="connsiteY2349" fmla="*/ 965062 h 4025758"/>
              <a:gd name="connsiteX2350" fmla="*/ 4220212 w 7384670"/>
              <a:gd name="connsiteY2350" fmla="*/ 977020 h 4025758"/>
              <a:gd name="connsiteX2351" fmla="*/ 4221012 w 7384670"/>
              <a:gd name="connsiteY2351" fmla="*/ 977416 h 4025758"/>
              <a:gd name="connsiteX2352" fmla="*/ 4205129 w 7384670"/>
              <a:gd name="connsiteY2352" fmla="*/ 965469 h 4025758"/>
              <a:gd name="connsiteX2353" fmla="*/ 4196025 w 7384670"/>
              <a:gd name="connsiteY2353" fmla="*/ 948619 h 4025758"/>
              <a:gd name="connsiteX2354" fmla="*/ 4177815 w 7384670"/>
              <a:gd name="connsiteY2354" fmla="*/ 928780 h 4025758"/>
              <a:gd name="connsiteX2355" fmla="*/ 4165857 w 7384670"/>
              <a:gd name="connsiteY2355" fmla="*/ 920627 h 4025758"/>
              <a:gd name="connsiteX2356" fmla="*/ 7216309 w 7384670"/>
              <a:gd name="connsiteY2356" fmla="*/ 917909 h 4025758"/>
              <a:gd name="connsiteX2357" fmla="*/ 7224190 w 7384670"/>
              <a:gd name="connsiteY2357" fmla="*/ 921170 h 4025758"/>
              <a:gd name="connsiteX2358" fmla="*/ 7230168 w 7384670"/>
              <a:gd name="connsiteY2358" fmla="*/ 934351 h 4025758"/>
              <a:gd name="connsiteX2359" fmla="*/ 7230712 w 7384670"/>
              <a:gd name="connsiteY2359" fmla="*/ 940058 h 4025758"/>
              <a:gd name="connsiteX2360" fmla="*/ 7223238 w 7384670"/>
              <a:gd name="connsiteY2360" fmla="*/ 943591 h 4025758"/>
              <a:gd name="connsiteX2361" fmla="*/ 7215085 w 7384670"/>
              <a:gd name="connsiteY2361" fmla="*/ 942096 h 4025758"/>
              <a:gd name="connsiteX2362" fmla="*/ 7215221 w 7384670"/>
              <a:gd name="connsiteY2362" fmla="*/ 951472 h 4025758"/>
              <a:gd name="connsiteX2363" fmla="*/ 7214270 w 7384670"/>
              <a:gd name="connsiteY2363" fmla="*/ 954870 h 4025758"/>
              <a:gd name="connsiteX2364" fmla="*/ 7205165 w 7384670"/>
              <a:gd name="connsiteY2364" fmla="*/ 949978 h 4025758"/>
              <a:gd name="connsiteX2365" fmla="*/ 7201904 w 7384670"/>
              <a:gd name="connsiteY2365" fmla="*/ 946852 h 4025758"/>
              <a:gd name="connsiteX2366" fmla="*/ 7202176 w 7384670"/>
              <a:gd name="connsiteY2366" fmla="*/ 934351 h 4025758"/>
              <a:gd name="connsiteX2367" fmla="*/ 7210193 w 7384670"/>
              <a:gd name="connsiteY2367" fmla="*/ 922529 h 4025758"/>
              <a:gd name="connsiteX2368" fmla="*/ 6789219 w 7384670"/>
              <a:gd name="connsiteY2368" fmla="*/ 913424 h 4025758"/>
              <a:gd name="connsiteX2369" fmla="*/ 6783512 w 7384670"/>
              <a:gd name="connsiteY2369" fmla="*/ 919131 h 4025758"/>
              <a:gd name="connsiteX2370" fmla="*/ 6765303 w 7384670"/>
              <a:gd name="connsiteY2370" fmla="*/ 932720 h 4025758"/>
              <a:gd name="connsiteX2371" fmla="*/ 6759867 w 7384670"/>
              <a:gd name="connsiteY2371" fmla="*/ 936117 h 4025758"/>
              <a:gd name="connsiteX2372" fmla="*/ 6742800 w 7384670"/>
              <a:gd name="connsiteY2372" fmla="*/ 940601 h 4025758"/>
              <a:gd name="connsiteX2373" fmla="*/ 6738995 w 7384670"/>
              <a:gd name="connsiteY2373" fmla="*/ 945765 h 4025758"/>
              <a:gd name="connsiteX2374" fmla="*/ 6735054 w 7384670"/>
              <a:gd name="connsiteY2374" fmla="*/ 978513 h 4025758"/>
              <a:gd name="connsiteX2375" fmla="*/ 6729483 w 7384670"/>
              <a:gd name="connsiteY2375" fmla="*/ 996858 h 4025758"/>
              <a:gd name="connsiteX2376" fmla="*/ 6728260 w 7384670"/>
              <a:gd name="connsiteY2376" fmla="*/ 1005283 h 4025758"/>
              <a:gd name="connsiteX2377" fmla="*/ 6720786 w 7384670"/>
              <a:gd name="connsiteY2377" fmla="*/ 1019687 h 4025758"/>
              <a:gd name="connsiteX2378" fmla="*/ 6714535 w 7384670"/>
              <a:gd name="connsiteY2378" fmla="*/ 1036129 h 4025758"/>
              <a:gd name="connsiteX2379" fmla="*/ 6705024 w 7384670"/>
              <a:gd name="connsiteY2379" fmla="*/ 1049582 h 4025758"/>
              <a:gd name="connsiteX2380" fmla="*/ 6699860 w 7384670"/>
              <a:gd name="connsiteY2380" fmla="*/ 1065888 h 4025758"/>
              <a:gd name="connsiteX2381" fmla="*/ 6696599 w 7384670"/>
              <a:gd name="connsiteY2381" fmla="*/ 1072139 h 4025758"/>
              <a:gd name="connsiteX2382" fmla="*/ 6693745 w 7384670"/>
              <a:gd name="connsiteY2382" fmla="*/ 1082330 h 4025758"/>
              <a:gd name="connsiteX2383" fmla="*/ 6690891 w 7384670"/>
              <a:gd name="connsiteY2383" fmla="*/ 1116846 h 4025758"/>
              <a:gd name="connsiteX2384" fmla="*/ 6686951 w 7384670"/>
              <a:gd name="connsiteY2384" fmla="*/ 1135733 h 4025758"/>
              <a:gd name="connsiteX2385" fmla="*/ 6682466 w 7384670"/>
              <a:gd name="connsiteY2385" fmla="*/ 1168210 h 4025758"/>
              <a:gd name="connsiteX2386" fmla="*/ 6679477 w 7384670"/>
              <a:gd name="connsiteY2386" fmla="*/ 1176364 h 4025758"/>
              <a:gd name="connsiteX2387" fmla="*/ 6676623 w 7384670"/>
              <a:gd name="connsiteY2387" fmla="*/ 1180711 h 4025758"/>
              <a:gd name="connsiteX2388" fmla="*/ 6672683 w 7384670"/>
              <a:gd name="connsiteY2388" fmla="*/ 1194708 h 4025758"/>
              <a:gd name="connsiteX2389" fmla="*/ 6672275 w 7384670"/>
              <a:gd name="connsiteY2389" fmla="*/ 1199872 h 4025758"/>
              <a:gd name="connsiteX2390" fmla="*/ 6674041 w 7384670"/>
              <a:gd name="connsiteY2390" fmla="*/ 1204492 h 4025758"/>
              <a:gd name="connsiteX2391" fmla="*/ 6678316 w 7384670"/>
              <a:gd name="connsiteY2391" fmla="*/ 1211233 h 4025758"/>
              <a:gd name="connsiteX2392" fmla="*/ 6674042 w 7384670"/>
              <a:gd name="connsiteY2392" fmla="*/ 1204492 h 4025758"/>
              <a:gd name="connsiteX2393" fmla="*/ 6672275 w 7384670"/>
              <a:gd name="connsiteY2393" fmla="*/ 1199872 h 4025758"/>
              <a:gd name="connsiteX2394" fmla="*/ 6672683 w 7384670"/>
              <a:gd name="connsiteY2394" fmla="*/ 1194709 h 4025758"/>
              <a:gd name="connsiteX2395" fmla="*/ 6676623 w 7384670"/>
              <a:gd name="connsiteY2395" fmla="*/ 1180712 h 4025758"/>
              <a:gd name="connsiteX2396" fmla="*/ 6679477 w 7384670"/>
              <a:gd name="connsiteY2396" fmla="*/ 1176364 h 4025758"/>
              <a:gd name="connsiteX2397" fmla="*/ 6682466 w 7384670"/>
              <a:gd name="connsiteY2397" fmla="*/ 1168211 h 4025758"/>
              <a:gd name="connsiteX2398" fmla="*/ 6686951 w 7384670"/>
              <a:gd name="connsiteY2398" fmla="*/ 1135734 h 4025758"/>
              <a:gd name="connsiteX2399" fmla="*/ 6690891 w 7384670"/>
              <a:gd name="connsiteY2399" fmla="*/ 1116846 h 4025758"/>
              <a:gd name="connsiteX2400" fmla="*/ 6693745 w 7384670"/>
              <a:gd name="connsiteY2400" fmla="*/ 1082331 h 4025758"/>
              <a:gd name="connsiteX2401" fmla="*/ 6696599 w 7384670"/>
              <a:gd name="connsiteY2401" fmla="*/ 1072139 h 4025758"/>
              <a:gd name="connsiteX2402" fmla="*/ 6699860 w 7384670"/>
              <a:gd name="connsiteY2402" fmla="*/ 1065889 h 4025758"/>
              <a:gd name="connsiteX2403" fmla="*/ 6705024 w 7384670"/>
              <a:gd name="connsiteY2403" fmla="*/ 1049583 h 4025758"/>
              <a:gd name="connsiteX2404" fmla="*/ 6714535 w 7384670"/>
              <a:gd name="connsiteY2404" fmla="*/ 1036130 h 4025758"/>
              <a:gd name="connsiteX2405" fmla="*/ 6720786 w 7384670"/>
              <a:gd name="connsiteY2405" fmla="*/ 1019687 h 4025758"/>
              <a:gd name="connsiteX2406" fmla="*/ 6728260 w 7384670"/>
              <a:gd name="connsiteY2406" fmla="*/ 1005284 h 4025758"/>
              <a:gd name="connsiteX2407" fmla="*/ 6729483 w 7384670"/>
              <a:gd name="connsiteY2407" fmla="*/ 996859 h 4025758"/>
              <a:gd name="connsiteX2408" fmla="*/ 6735054 w 7384670"/>
              <a:gd name="connsiteY2408" fmla="*/ 978514 h 4025758"/>
              <a:gd name="connsiteX2409" fmla="*/ 6738995 w 7384670"/>
              <a:gd name="connsiteY2409" fmla="*/ 945765 h 4025758"/>
              <a:gd name="connsiteX2410" fmla="*/ 6742800 w 7384670"/>
              <a:gd name="connsiteY2410" fmla="*/ 940602 h 4025758"/>
              <a:gd name="connsiteX2411" fmla="*/ 6759867 w 7384670"/>
              <a:gd name="connsiteY2411" fmla="*/ 936118 h 4025758"/>
              <a:gd name="connsiteX2412" fmla="*/ 6765303 w 7384670"/>
              <a:gd name="connsiteY2412" fmla="*/ 932720 h 4025758"/>
              <a:gd name="connsiteX2413" fmla="*/ 6783512 w 7384670"/>
              <a:gd name="connsiteY2413" fmla="*/ 919132 h 4025758"/>
              <a:gd name="connsiteX2414" fmla="*/ 6797780 w 7384670"/>
              <a:gd name="connsiteY2414" fmla="*/ 896031 h 4025758"/>
              <a:gd name="connsiteX2415" fmla="*/ 6795741 w 7384670"/>
              <a:gd name="connsiteY2415" fmla="*/ 898476 h 4025758"/>
              <a:gd name="connsiteX2416" fmla="*/ 6792888 w 7384670"/>
              <a:gd name="connsiteY2416" fmla="*/ 907717 h 4025758"/>
              <a:gd name="connsiteX2417" fmla="*/ 6795741 w 7384670"/>
              <a:gd name="connsiteY2417" fmla="*/ 898477 h 4025758"/>
              <a:gd name="connsiteX2418" fmla="*/ 4128219 w 7384670"/>
              <a:gd name="connsiteY2418" fmla="*/ 895295 h 4025758"/>
              <a:gd name="connsiteX2419" fmla="*/ 4137185 w 7384670"/>
              <a:gd name="connsiteY2419" fmla="*/ 901059 h 4025758"/>
              <a:gd name="connsiteX2420" fmla="*/ 4144116 w 7384670"/>
              <a:gd name="connsiteY2420" fmla="*/ 910843 h 4025758"/>
              <a:gd name="connsiteX2421" fmla="*/ 4153356 w 7384670"/>
              <a:gd name="connsiteY2421" fmla="*/ 917230 h 4025758"/>
              <a:gd name="connsiteX2422" fmla="*/ 4153715 w 7384670"/>
              <a:gd name="connsiteY2422" fmla="*/ 917322 h 4025758"/>
              <a:gd name="connsiteX2423" fmla="*/ 4144931 w 7384670"/>
              <a:gd name="connsiteY2423" fmla="*/ 911251 h 4025758"/>
              <a:gd name="connsiteX2424" fmla="*/ 4138001 w 7384670"/>
              <a:gd name="connsiteY2424" fmla="*/ 901467 h 4025758"/>
              <a:gd name="connsiteX2425" fmla="*/ 4128489 w 7384670"/>
              <a:gd name="connsiteY2425" fmla="*/ 895352 h 4025758"/>
              <a:gd name="connsiteX2426" fmla="*/ 1747766 w 7384670"/>
              <a:gd name="connsiteY2426" fmla="*/ 887877 h 4025758"/>
              <a:gd name="connsiteX2427" fmla="*/ 1747630 w 7384670"/>
              <a:gd name="connsiteY2427" fmla="*/ 910434 h 4025758"/>
              <a:gd name="connsiteX2428" fmla="*/ 1747630 w 7384670"/>
              <a:gd name="connsiteY2428" fmla="*/ 910435 h 4025758"/>
              <a:gd name="connsiteX2429" fmla="*/ 1747766 w 7384670"/>
              <a:gd name="connsiteY2429" fmla="*/ 887878 h 4025758"/>
              <a:gd name="connsiteX2430" fmla="*/ 6805661 w 7384670"/>
              <a:gd name="connsiteY2430" fmla="*/ 836920 h 4025758"/>
              <a:gd name="connsiteX2431" fmla="*/ 6791528 w 7384670"/>
              <a:gd name="connsiteY2431" fmla="*/ 861516 h 4025758"/>
              <a:gd name="connsiteX2432" fmla="*/ 6791792 w 7384670"/>
              <a:gd name="connsiteY2432" fmla="*/ 869126 h 4025758"/>
              <a:gd name="connsiteX2433" fmla="*/ 6791529 w 7384670"/>
              <a:gd name="connsiteY2433" fmla="*/ 861516 h 4025758"/>
              <a:gd name="connsiteX2434" fmla="*/ 6805661 w 7384670"/>
              <a:gd name="connsiteY2434" fmla="*/ 836921 h 4025758"/>
              <a:gd name="connsiteX2435" fmla="*/ 1747766 w 7384670"/>
              <a:gd name="connsiteY2435" fmla="*/ 820206 h 4025758"/>
              <a:gd name="connsiteX2436" fmla="*/ 1747766 w 7384670"/>
              <a:gd name="connsiteY2436" fmla="*/ 820207 h 4025758"/>
              <a:gd name="connsiteX2437" fmla="*/ 1775759 w 7384670"/>
              <a:gd name="connsiteY2437" fmla="*/ 820207 h 4025758"/>
              <a:gd name="connsiteX2438" fmla="*/ 1803887 w 7384670"/>
              <a:gd name="connsiteY2438" fmla="*/ 820207 h 4025758"/>
              <a:gd name="connsiteX2439" fmla="*/ 1831879 w 7384670"/>
              <a:gd name="connsiteY2439" fmla="*/ 820207 h 4025758"/>
              <a:gd name="connsiteX2440" fmla="*/ 1859872 w 7384670"/>
              <a:gd name="connsiteY2440" fmla="*/ 820207 h 4025758"/>
              <a:gd name="connsiteX2441" fmla="*/ 1888000 w 7384670"/>
              <a:gd name="connsiteY2441" fmla="*/ 820207 h 4025758"/>
              <a:gd name="connsiteX2442" fmla="*/ 1915993 w 7384670"/>
              <a:gd name="connsiteY2442" fmla="*/ 820207 h 4025758"/>
              <a:gd name="connsiteX2443" fmla="*/ 1943985 w 7384670"/>
              <a:gd name="connsiteY2443" fmla="*/ 820207 h 4025758"/>
              <a:gd name="connsiteX2444" fmla="*/ 1972113 w 7384670"/>
              <a:gd name="connsiteY2444" fmla="*/ 820207 h 4025758"/>
              <a:gd name="connsiteX2445" fmla="*/ 2000106 w 7384670"/>
              <a:gd name="connsiteY2445" fmla="*/ 820207 h 4025758"/>
              <a:gd name="connsiteX2446" fmla="*/ 2028099 w 7384670"/>
              <a:gd name="connsiteY2446" fmla="*/ 820207 h 4025758"/>
              <a:gd name="connsiteX2447" fmla="*/ 2056091 w 7384670"/>
              <a:gd name="connsiteY2447" fmla="*/ 820207 h 4025758"/>
              <a:gd name="connsiteX2448" fmla="*/ 2084219 w 7384670"/>
              <a:gd name="connsiteY2448" fmla="*/ 820207 h 4025758"/>
              <a:gd name="connsiteX2449" fmla="*/ 2112212 w 7384670"/>
              <a:gd name="connsiteY2449" fmla="*/ 820207 h 4025758"/>
              <a:gd name="connsiteX2450" fmla="*/ 2140205 w 7384670"/>
              <a:gd name="connsiteY2450" fmla="*/ 820207 h 4025758"/>
              <a:gd name="connsiteX2451" fmla="*/ 2168333 w 7384670"/>
              <a:gd name="connsiteY2451" fmla="*/ 820207 h 4025758"/>
              <a:gd name="connsiteX2452" fmla="*/ 2196325 w 7384670"/>
              <a:gd name="connsiteY2452" fmla="*/ 820207 h 4025758"/>
              <a:gd name="connsiteX2453" fmla="*/ 2224318 w 7384670"/>
              <a:gd name="connsiteY2453" fmla="*/ 820207 h 4025758"/>
              <a:gd name="connsiteX2454" fmla="*/ 2252446 w 7384670"/>
              <a:gd name="connsiteY2454" fmla="*/ 820207 h 4025758"/>
              <a:gd name="connsiteX2455" fmla="*/ 2280439 w 7384670"/>
              <a:gd name="connsiteY2455" fmla="*/ 820207 h 4025758"/>
              <a:gd name="connsiteX2456" fmla="*/ 2308431 w 7384670"/>
              <a:gd name="connsiteY2456" fmla="*/ 820207 h 4025758"/>
              <a:gd name="connsiteX2457" fmla="*/ 2336560 w 7384670"/>
              <a:gd name="connsiteY2457" fmla="*/ 820207 h 4025758"/>
              <a:gd name="connsiteX2458" fmla="*/ 2364552 w 7384670"/>
              <a:gd name="connsiteY2458" fmla="*/ 820207 h 4025758"/>
              <a:gd name="connsiteX2459" fmla="*/ 2392544 w 7384670"/>
              <a:gd name="connsiteY2459" fmla="*/ 820207 h 4025758"/>
              <a:gd name="connsiteX2460" fmla="*/ 2420673 w 7384670"/>
              <a:gd name="connsiteY2460" fmla="*/ 820207 h 4025758"/>
              <a:gd name="connsiteX2461" fmla="*/ 2448665 w 7384670"/>
              <a:gd name="connsiteY2461" fmla="*/ 820207 h 4025758"/>
              <a:gd name="connsiteX2462" fmla="*/ 2476658 w 7384670"/>
              <a:gd name="connsiteY2462" fmla="*/ 820207 h 4025758"/>
              <a:gd name="connsiteX2463" fmla="*/ 2504786 w 7384670"/>
              <a:gd name="connsiteY2463" fmla="*/ 820207 h 4025758"/>
              <a:gd name="connsiteX2464" fmla="*/ 2532779 w 7384670"/>
              <a:gd name="connsiteY2464" fmla="*/ 820207 h 4025758"/>
              <a:gd name="connsiteX2465" fmla="*/ 2560771 w 7384670"/>
              <a:gd name="connsiteY2465" fmla="*/ 820207 h 4025758"/>
              <a:gd name="connsiteX2466" fmla="*/ 2588900 w 7384670"/>
              <a:gd name="connsiteY2466" fmla="*/ 820207 h 4025758"/>
              <a:gd name="connsiteX2467" fmla="*/ 2616892 w 7384670"/>
              <a:gd name="connsiteY2467" fmla="*/ 820207 h 4025758"/>
              <a:gd name="connsiteX2468" fmla="*/ 2644885 w 7384670"/>
              <a:gd name="connsiteY2468" fmla="*/ 820207 h 4025758"/>
              <a:gd name="connsiteX2469" fmla="*/ 2645021 w 7384670"/>
              <a:gd name="connsiteY2469" fmla="*/ 865185 h 4025758"/>
              <a:gd name="connsiteX2470" fmla="*/ 2644885 w 7384670"/>
              <a:gd name="connsiteY2470" fmla="*/ 820206 h 4025758"/>
              <a:gd name="connsiteX2471" fmla="*/ 2616893 w 7384670"/>
              <a:gd name="connsiteY2471" fmla="*/ 820206 h 4025758"/>
              <a:gd name="connsiteX2472" fmla="*/ 2588900 w 7384670"/>
              <a:gd name="connsiteY2472" fmla="*/ 820206 h 4025758"/>
              <a:gd name="connsiteX2473" fmla="*/ 2560772 w 7384670"/>
              <a:gd name="connsiteY2473" fmla="*/ 820206 h 4025758"/>
              <a:gd name="connsiteX2474" fmla="*/ 2532779 w 7384670"/>
              <a:gd name="connsiteY2474" fmla="*/ 820206 h 4025758"/>
              <a:gd name="connsiteX2475" fmla="*/ 2504787 w 7384670"/>
              <a:gd name="connsiteY2475" fmla="*/ 820206 h 4025758"/>
              <a:gd name="connsiteX2476" fmla="*/ 2476658 w 7384670"/>
              <a:gd name="connsiteY2476" fmla="*/ 820206 h 4025758"/>
              <a:gd name="connsiteX2477" fmla="*/ 2448666 w 7384670"/>
              <a:gd name="connsiteY2477" fmla="*/ 820206 h 4025758"/>
              <a:gd name="connsiteX2478" fmla="*/ 2420673 w 7384670"/>
              <a:gd name="connsiteY2478" fmla="*/ 820206 h 4025758"/>
              <a:gd name="connsiteX2479" fmla="*/ 2392545 w 7384670"/>
              <a:gd name="connsiteY2479" fmla="*/ 820206 h 4025758"/>
              <a:gd name="connsiteX2480" fmla="*/ 2364552 w 7384670"/>
              <a:gd name="connsiteY2480" fmla="*/ 820206 h 4025758"/>
              <a:gd name="connsiteX2481" fmla="*/ 2336560 w 7384670"/>
              <a:gd name="connsiteY2481" fmla="*/ 820206 h 4025758"/>
              <a:gd name="connsiteX2482" fmla="*/ 2308431 w 7384670"/>
              <a:gd name="connsiteY2482" fmla="*/ 820206 h 4025758"/>
              <a:gd name="connsiteX2483" fmla="*/ 2280439 w 7384670"/>
              <a:gd name="connsiteY2483" fmla="*/ 820206 h 4025758"/>
              <a:gd name="connsiteX2484" fmla="*/ 2252446 w 7384670"/>
              <a:gd name="connsiteY2484" fmla="*/ 820206 h 4025758"/>
              <a:gd name="connsiteX2485" fmla="*/ 2224318 w 7384670"/>
              <a:gd name="connsiteY2485" fmla="*/ 820206 h 4025758"/>
              <a:gd name="connsiteX2486" fmla="*/ 2196325 w 7384670"/>
              <a:gd name="connsiteY2486" fmla="*/ 820206 h 4025758"/>
              <a:gd name="connsiteX2487" fmla="*/ 2168333 w 7384670"/>
              <a:gd name="connsiteY2487" fmla="*/ 820206 h 4025758"/>
              <a:gd name="connsiteX2488" fmla="*/ 2140205 w 7384670"/>
              <a:gd name="connsiteY2488" fmla="*/ 820206 h 4025758"/>
              <a:gd name="connsiteX2489" fmla="*/ 2112212 w 7384670"/>
              <a:gd name="connsiteY2489" fmla="*/ 820206 h 4025758"/>
              <a:gd name="connsiteX2490" fmla="*/ 2084219 w 7384670"/>
              <a:gd name="connsiteY2490" fmla="*/ 820206 h 4025758"/>
              <a:gd name="connsiteX2491" fmla="*/ 2056092 w 7384670"/>
              <a:gd name="connsiteY2491" fmla="*/ 820206 h 4025758"/>
              <a:gd name="connsiteX2492" fmla="*/ 2028099 w 7384670"/>
              <a:gd name="connsiteY2492" fmla="*/ 820206 h 4025758"/>
              <a:gd name="connsiteX2493" fmla="*/ 2000106 w 7384670"/>
              <a:gd name="connsiteY2493" fmla="*/ 820206 h 4025758"/>
              <a:gd name="connsiteX2494" fmla="*/ 1972113 w 7384670"/>
              <a:gd name="connsiteY2494" fmla="*/ 820206 h 4025758"/>
              <a:gd name="connsiteX2495" fmla="*/ 1943986 w 7384670"/>
              <a:gd name="connsiteY2495" fmla="*/ 820206 h 4025758"/>
              <a:gd name="connsiteX2496" fmla="*/ 1915993 w 7384670"/>
              <a:gd name="connsiteY2496" fmla="*/ 820206 h 4025758"/>
              <a:gd name="connsiteX2497" fmla="*/ 1888000 w 7384670"/>
              <a:gd name="connsiteY2497" fmla="*/ 820206 h 4025758"/>
              <a:gd name="connsiteX2498" fmla="*/ 1859872 w 7384670"/>
              <a:gd name="connsiteY2498" fmla="*/ 820206 h 4025758"/>
              <a:gd name="connsiteX2499" fmla="*/ 1831880 w 7384670"/>
              <a:gd name="connsiteY2499" fmla="*/ 820206 h 4025758"/>
              <a:gd name="connsiteX2500" fmla="*/ 1803887 w 7384670"/>
              <a:gd name="connsiteY2500" fmla="*/ 820206 h 4025758"/>
              <a:gd name="connsiteX2501" fmla="*/ 1775759 w 7384670"/>
              <a:gd name="connsiteY2501" fmla="*/ 820206 h 4025758"/>
              <a:gd name="connsiteX2502" fmla="*/ 4945571 w 7384670"/>
              <a:gd name="connsiteY2502" fmla="*/ 792214 h 4025758"/>
              <a:gd name="connsiteX2503" fmla="*/ 4952501 w 7384670"/>
              <a:gd name="connsiteY2503" fmla="*/ 793301 h 4025758"/>
              <a:gd name="connsiteX2504" fmla="*/ 4954947 w 7384670"/>
              <a:gd name="connsiteY2504" fmla="*/ 796698 h 4025758"/>
              <a:gd name="connsiteX2505" fmla="*/ 4955219 w 7384670"/>
              <a:gd name="connsiteY2505" fmla="*/ 801998 h 4025758"/>
              <a:gd name="connsiteX2506" fmla="*/ 4953725 w 7384670"/>
              <a:gd name="connsiteY2506" fmla="*/ 804580 h 4025758"/>
              <a:gd name="connsiteX2507" fmla="*/ 4950191 w 7384670"/>
              <a:gd name="connsiteY2507" fmla="*/ 804308 h 4025758"/>
              <a:gd name="connsiteX2508" fmla="*/ 4947338 w 7384670"/>
              <a:gd name="connsiteY2508" fmla="*/ 801862 h 4025758"/>
              <a:gd name="connsiteX2509" fmla="*/ 4944620 w 7384670"/>
              <a:gd name="connsiteY2509" fmla="*/ 793981 h 4025758"/>
              <a:gd name="connsiteX2510" fmla="*/ 4817975 w 7384670"/>
              <a:gd name="connsiteY2510" fmla="*/ 765173 h 4025758"/>
              <a:gd name="connsiteX2511" fmla="*/ 4823682 w 7384670"/>
              <a:gd name="connsiteY2511" fmla="*/ 766396 h 4025758"/>
              <a:gd name="connsiteX2512" fmla="*/ 4826128 w 7384670"/>
              <a:gd name="connsiteY2512" fmla="*/ 770201 h 4025758"/>
              <a:gd name="connsiteX2513" fmla="*/ 4825313 w 7384670"/>
              <a:gd name="connsiteY2513" fmla="*/ 776860 h 4025758"/>
              <a:gd name="connsiteX2514" fmla="*/ 4823003 w 7384670"/>
              <a:gd name="connsiteY2514" fmla="*/ 779169 h 4025758"/>
              <a:gd name="connsiteX2515" fmla="*/ 4819062 w 7384670"/>
              <a:gd name="connsiteY2515" fmla="*/ 777675 h 4025758"/>
              <a:gd name="connsiteX2516" fmla="*/ 4817567 w 7384670"/>
              <a:gd name="connsiteY2516" fmla="*/ 781072 h 4025758"/>
              <a:gd name="connsiteX2517" fmla="*/ 4818382 w 7384670"/>
              <a:gd name="connsiteY2517" fmla="*/ 789361 h 4025758"/>
              <a:gd name="connsiteX2518" fmla="*/ 4817024 w 7384670"/>
              <a:gd name="connsiteY2518" fmla="*/ 793166 h 4025758"/>
              <a:gd name="connsiteX2519" fmla="*/ 4813491 w 7384670"/>
              <a:gd name="connsiteY2519" fmla="*/ 792486 h 4025758"/>
              <a:gd name="connsiteX2520" fmla="*/ 4813355 w 7384670"/>
              <a:gd name="connsiteY2520" fmla="*/ 793981 h 4025758"/>
              <a:gd name="connsiteX2521" fmla="*/ 4816480 w 7384670"/>
              <a:gd name="connsiteY2521" fmla="*/ 797650 h 4025758"/>
              <a:gd name="connsiteX2522" fmla="*/ 4816752 w 7384670"/>
              <a:gd name="connsiteY2522" fmla="*/ 801726 h 4025758"/>
              <a:gd name="connsiteX2523" fmla="*/ 4814306 w 7384670"/>
              <a:gd name="connsiteY2523" fmla="*/ 806075 h 4025758"/>
              <a:gd name="connsiteX2524" fmla="*/ 4811996 w 7384670"/>
              <a:gd name="connsiteY2524" fmla="*/ 808113 h 4025758"/>
              <a:gd name="connsiteX2525" fmla="*/ 4809685 w 7384670"/>
              <a:gd name="connsiteY2525" fmla="*/ 807842 h 4025758"/>
              <a:gd name="connsiteX2526" fmla="*/ 4806152 w 7384670"/>
              <a:gd name="connsiteY2526" fmla="*/ 812869 h 4025758"/>
              <a:gd name="connsiteX2527" fmla="*/ 4801397 w 7384670"/>
              <a:gd name="connsiteY2527" fmla="*/ 823197 h 4025758"/>
              <a:gd name="connsiteX2528" fmla="*/ 4799766 w 7384670"/>
              <a:gd name="connsiteY2528" fmla="*/ 829176 h 4025758"/>
              <a:gd name="connsiteX2529" fmla="*/ 4801261 w 7384670"/>
              <a:gd name="connsiteY2529" fmla="*/ 830806 h 4025758"/>
              <a:gd name="connsiteX2530" fmla="*/ 4800174 w 7384670"/>
              <a:gd name="connsiteY2530" fmla="*/ 834203 h 4025758"/>
              <a:gd name="connsiteX2531" fmla="*/ 4788351 w 7384670"/>
              <a:gd name="connsiteY2531" fmla="*/ 849830 h 4025758"/>
              <a:gd name="connsiteX2532" fmla="*/ 4783868 w 7384670"/>
              <a:gd name="connsiteY2532" fmla="*/ 851325 h 4025758"/>
              <a:gd name="connsiteX2533" fmla="*/ 4778840 w 7384670"/>
              <a:gd name="connsiteY2533" fmla="*/ 849151 h 4025758"/>
              <a:gd name="connsiteX2534" fmla="*/ 4775307 w 7384670"/>
              <a:gd name="connsiteY2534" fmla="*/ 844531 h 4025758"/>
              <a:gd name="connsiteX2535" fmla="*/ 4773268 w 7384670"/>
              <a:gd name="connsiteY2535" fmla="*/ 837601 h 4025758"/>
              <a:gd name="connsiteX2536" fmla="*/ 4772725 w 7384670"/>
              <a:gd name="connsiteY2536" fmla="*/ 832165 h 4025758"/>
              <a:gd name="connsiteX2537" fmla="*/ 4773540 w 7384670"/>
              <a:gd name="connsiteY2537" fmla="*/ 828360 h 4025758"/>
              <a:gd name="connsiteX2538" fmla="*/ 4783868 w 7384670"/>
              <a:gd name="connsiteY2538" fmla="*/ 814500 h 4025758"/>
              <a:gd name="connsiteX2539" fmla="*/ 4788487 w 7384670"/>
              <a:gd name="connsiteY2539" fmla="*/ 805396 h 4025758"/>
              <a:gd name="connsiteX2540" fmla="*/ 4791069 w 7384670"/>
              <a:gd name="connsiteY2540" fmla="*/ 795204 h 4025758"/>
              <a:gd name="connsiteX2541" fmla="*/ 4795826 w 7384670"/>
              <a:gd name="connsiteY2541" fmla="*/ 788682 h 4025758"/>
              <a:gd name="connsiteX2542" fmla="*/ 4802891 w 7384670"/>
              <a:gd name="connsiteY2542" fmla="*/ 785828 h 4025758"/>
              <a:gd name="connsiteX2543" fmla="*/ 4808599 w 7384670"/>
              <a:gd name="connsiteY2543" fmla="*/ 779441 h 4025758"/>
              <a:gd name="connsiteX2544" fmla="*/ 4812947 w 7384670"/>
              <a:gd name="connsiteY2544" fmla="*/ 769522 h 4025758"/>
              <a:gd name="connsiteX2545" fmla="*/ 4712412 w 7384670"/>
              <a:gd name="connsiteY2545" fmla="*/ 750416 h 4025758"/>
              <a:gd name="connsiteX2546" fmla="*/ 4712391 w 7384670"/>
              <a:gd name="connsiteY2546" fmla="*/ 751177 h 4025758"/>
              <a:gd name="connsiteX2547" fmla="*/ 4713614 w 7384670"/>
              <a:gd name="connsiteY2547" fmla="*/ 754438 h 4025758"/>
              <a:gd name="connsiteX2548" fmla="*/ 4716604 w 7384670"/>
              <a:gd name="connsiteY2548" fmla="*/ 755661 h 4025758"/>
              <a:gd name="connsiteX2549" fmla="*/ 4725980 w 7384670"/>
              <a:gd name="connsiteY2549" fmla="*/ 754982 h 4025758"/>
              <a:gd name="connsiteX2550" fmla="*/ 4735220 w 7384670"/>
              <a:gd name="connsiteY2550" fmla="*/ 751585 h 4025758"/>
              <a:gd name="connsiteX2551" fmla="*/ 4739297 w 7384670"/>
              <a:gd name="connsiteY2551" fmla="*/ 753623 h 4025758"/>
              <a:gd name="connsiteX2552" fmla="*/ 4739987 w 7384670"/>
              <a:gd name="connsiteY2552" fmla="*/ 755118 h 4025758"/>
              <a:gd name="connsiteX2553" fmla="*/ 4740111 w 7384670"/>
              <a:gd name="connsiteY2553" fmla="*/ 754573 h 4025758"/>
              <a:gd name="connsiteX2554" fmla="*/ 4739296 w 7384670"/>
              <a:gd name="connsiteY2554" fmla="*/ 752807 h 4025758"/>
              <a:gd name="connsiteX2555" fmla="*/ 4735220 w 7384670"/>
              <a:gd name="connsiteY2555" fmla="*/ 750769 h 4025758"/>
              <a:gd name="connsiteX2556" fmla="*/ 4725979 w 7384670"/>
              <a:gd name="connsiteY2556" fmla="*/ 754166 h 4025758"/>
              <a:gd name="connsiteX2557" fmla="*/ 4716603 w 7384670"/>
              <a:gd name="connsiteY2557" fmla="*/ 754845 h 4025758"/>
              <a:gd name="connsiteX2558" fmla="*/ 4713613 w 7384670"/>
              <a:gd name="connsiteY2558" fmla="*/ 753622 h 4025758"/>
              <a:gd name="connsiteX2559" fmla="*/ 4832107 w 7384670"/>
              <a:gd name="connsiteY2559" fmla="*/ 743296 h 4025758"/>
              <a:gd name="connsiteX2560" fmla="*/ 4833601 w 7384670"/>
              <a:gd name="connsiteY2560" fmla="*/ 745198 h 4025758"/>
              <a:gd name="connsiteX2561" fmla="*/ 4839717 w 7384670"/>
              <a:gd name="connsiteY2561" fmla="*/ 745334 h 4025758"/>
              <a:gd name="connsiteX2562" fmla="*/ 4841890 w 7384670"/>
              <a:gd name="connsiteY2562" fmla="*/ 746421 h 4025758"/>
              <a:gd name="connsiteX2563" fmla="*/ 4842570 w 7384670"/>
              <a:gd name="connsiteY2563" fmla="*/ 749003 h 4025758"/>
              <a:gd name="connsiteX2564" fmla="*/ 4841890 w 7384670"/>
              <a:gd name="connsiteY2564" fmla="*/ 756748 h 4025758"/>
              <a:gd name="connsiteX2565" fmla="*/ 4838086 w 7384670"/>
              <a:gd name="connsiteY2565" fmla="*/ 758515 h 4025758"/>
              <a:gd name="connsiteX2566" fmla="*/ 4831020 w 7384670"/>
              <a:gd name="connsiteY2566" fmla="*/ 757836 h 4025758"/>
              <a:gd name="connsiteX2567" fmla="*/ 4828438 w 7384670"/>
              <a:gd name="connsiteY2567" fmla="*/ 753759 h 4025758"/>
              <a:gd name="connsiteX2568" fmla="*/ 1395821 w 7384670"/>
              <a:gd name="connsiteY2568" fmla="*/ 711498 h 4025758"/>
              <a:gd name="connsiteX2569" fmla="*/ 1396500 w 7384670"/>
              <a:gd name="connsiteY2569" fmla="*/ 713943 h 4025758"/>
              <a:gd name="connsiteX2570" fmla="*/ 1396093 w 7384670"/>
              <a:gd name="connsiteY2570" fmla="*/ 722640 h 4025758"/>
              <a:gd name="connsiteX2571" fmla="*/ 1396501 w 7384670"/>
              <a:gd name="connsiteY2571" fmla="*/ 713943 h 4025758"/>
              <a:gd name="connsiteX2572" fmla="*/ 4720203 w 7384670"/>
              <a:gd name="connsiteY2572" fmla="*/ 701067 h 4025758"/>
              <a:gd name="connsiteX2573" fmla="*/ 4720137 w 7384670"/>
              <a:gd name="connsiteY2573" fmla="*/ 701579 h 4025758"/>
              <a:gd name="connsiteX2574" fmla="*/ 4722464 w 7384670"/>
              <a:gd name="connsiteY2574" fmla="*/ 712179 h 4025758"/>
              <a:gd name="connsiteX2575" fmla="*/ 4722582 w 7384670"/>
              <a:gd name="connsiteY2575" fmla="*/ 711905 h 4025758"/>
              <a:gd name="connsiteX2576" fmla="*/ 1042552 w 7384670"/>
              <a:gd name="connsiteY2576" fmla="*/ 683156 h 4025758"/>
              <a:gd name="connsiteX2577" fmla="*/ 1048089 w 7384670"/>
              <a:gd name="connsiteY2577" fmla="*/ 689485 h 4025758"/>
              <a:gd name="connsiteX2578" fmla="*/ 1049655 w 7384670"/>
              <a:gd name="connsiteY2578" fmla="*/ 693609 h 4025758"/>
              <a:gd name="connsiteX2579" fmla="*/ 1048089 w 7384670"/>
              <a:gd name="connsiteY2579" fmla="*/ 689484 h 4025758"/>
              <a:gd name="connsiteX2580" fmla="*/ 5011204 w 7384670"/>
              <a:gd name="connsiteY2580" fmla="*/ 679700 h 4025758"/>
              <a:gd name="connsiteX2581" fmla="*/ 5017047 w 7384670"/>
              <a:gd name="connsiteY2581" fmla="*/ 682418 h 4025758"/>
              <a:gd name="connsiteX2582" fmla="*/ 5015825 w 7384670"/>
              <a:gd name="connsiteY2582" fmla="*/ 684185 h 4025758"/>
              <a:gd name="connsiteX2583" fmla="*/ 5017047 w 7384670"/>
              <a:gd name="connsiteY2583" fmla="*/ 700083 h 4025758"/>
              <a:gd name="connsiteX2584" fmla="*/ 5014873 w 7384670"/>
              <a:gd name="connsiteY2584" fmla="*/ 707149 h 4025758"/>
              <a:gd name="connsiteX2585" fmla="*/ 5009574 w 7384670"/>
              <a:gd name="connsiteY2585" fmla="*/ 711226 h 4025758"/>
              <a:gd name="connsiteX2586" fmla="*/ 5005225 w 7384670"/>
              <a:gd name="connsiteY2586" fmla="*/ 712177 h 4025758"/>
              <a:gd name="connsiteX2587" fmla="*/ 5001828 w 7384670"/>
              <a:gd name="connsiteY2587" fmla="*/ 710003 h 4025758"/>
              <a:gd name="connsiteX2588" fmla="*/ 5002371 w 7384670"/>
              <a:gd name="connsiteY2588" fmla="*/ 701442 h 4025758"/>
              <a:gd name="connsiteX2589" fmla="*/ 5006856 w 7384670"/>
              <a:gd name="connsiteY2589" fmla="*/ 686495 h 4025758"/>
              <a:gd name="connsiteX2590" fmla="*/ 5110537 w 7384670"/>
              <a:gd name="connsiteY2590" fmla="*/ 676575 h 4025758"/>
              <a:gd name="connsiteX2591" fmla="*/ 5111080 w 7384670"/>
              <a:gd name="connsiteY2591" fmla="*/ 676575 h 4025758"/>
              <a:gd name="connsiteX2592" fmla="*/ 5110913 w 7384670"/>
              <a:gd name="connsiteY2592" fmla="*/ 676715 h 4025758"/>
              <a:gd name="connsiteX2593" fmla="*/ 4681714 w 7384670"/>
              <a:gd name="connsiteY2593" fmla="*/ 671888 h 4025758"/>
              <a:gd name="connsiteX2594" fmla="*/ 4681545 w 7384670"/>
              <a:gd name="connsiteY2594" fmla="*/ 672635 h 4025758"/>
              <a:gd name="connsiteX2595" fmla="*/ 4706276 w 7384670"/>
              <a:gd name="connsiteY2595" fmla="*/ 682826 h 4025758"/>
              <a:gd name="connsiteX2596" fmla="*/ 4716876 w 7384670"/>
              <a:gd name="connsiteY2596" fmla="*/ 690436 h 4025758"/>
              <a:gd name="connsiteX2597" fmla="*/ 4720728 w 7384670"/>
              <a:gd name="connsiteY2597" fmla="*/ 696149 h 4025758"/>
              <a:gd name="connsiteX2598" fmla="*/ 4720816 w 7384670"/>
              <a:gd name="connsiteY2598" fmla="*/ 695463 h 4025758"/>
              <a:gd name="connsiteX2599" fmla="*/ 4716875 w 7384670"/>
              <a:gd name="connsiteY2599" fmla="*/ 689620 h 4025758"/>
              <a:gd name="connsiteX2600" fmla="*/ 4706276 w 7384670"/>
              <a:gd name="connsiteY2600" fmla="*/ 682010 h 4025758"/>
              <a:gd name="connsiteX2601" fmla="*/ 5136763 w 7384670"/>
              <a:gd name="connsiteY2601" fmla="*/ 671411 h 4025758"/>
              <a:gd name="connsiteX2602" fmla="*/ 5153205 w 7384670"/>
              <a:gd name="connsiteY2602" fmla="*/ 673993 h 4025758"/>
              <a:gd name="connsiteX2603" fmla="*/ 5154836 w 7384670"/>
              <a:gd name="connsiteY2603" fmla="*/ 672634 h 4025758"/>
              <a:gd name="connsiteX2604" fmla="*/ 5159455 w 7384670"/>
              <a:gd name="connsiteY2604" fmla="*/ 677526 h 4025758"/>
              <a:gd name="connsiteX2605" fmla="*/ 5160135 w 7384670"/>
              <a:gd name="connsiteY2605" fmla="*/ 681603 h 4025758"/>
              <a:gd name="connsiteX2606" fmla="*/ 5158233 w 7384670"/>
              <a:gd name="connsiteY2606" fmla="*/ 685000 h 4025758"/>
              <a:gd name="connsiteX2607" fmla="*/ 5155379 w 7384670"/>
              <a:gd name="connsiteY2607" fmla="*/ 686902 h 4025758"/>
              <a:gd name="connsiteX2608" fmla="*/ 5151711 w 7384670"/>
              <a:gd name="connsiteY2608" fmla="*/ 687174 h 4025758"/>
              <a:gd name="connsiteX2609" fmla="*/ 5145867 w 7384670"/>
              <a:gd name="connsiteY2609" fmla="*/ 683641 h 4025758"/>
              <a:gd name="connsiteX2610" fmla="*/ 5136219 w 7384670"/>
              <a:gd name="connsiteY2610" fmla="*/ 674401 h 4025758"/>
              <a:gd name="connsiteX2611" fmla="*/ 1005932 w 7384670"/>
              <a:gd name="connsiteY2611" fmla="*/ 648994 h 4025758"/>
              <a:gd name="connsiteX2612" fmla="*/ 1016835 w 7384670"/>
              <a:gd name="connsiteY2612" fmla="*/ 661900 h 4025758"/>
              <a:gd name="connsiteX2613" fmla="*/ 1027233 w 7384670"/>
              <a:gd name="connsiteY2613" fmla="*/ 669305 h 4025758"/>
              <a:gd name="connsiteX2614" fmla="*/ 1016835 w 7384670"/>
              <a:gd name="connsiteY2614" fmla="*/ 661899 h 4025758"/>
              <a:gd name="connsiteX2615" fmla="*/ 1309262 w 7384670"/>
              <a:gd name="connsiteY2615" fmla="*/ 632004 h 4025758"/>
              <a:gd name="connsiteX2616" fmla="*/ 1311028 w 7384670"/>
              <a:gd name="connsiteY2616" fmla="*/ 635537 h 4025758"/>
              <a:gd name="connsiteX2617" fmla="*/ 1317279 w 7384670"/>
              <a:gd name="connsiteY2617" fmla="*/ 641788 h 4025758"/>
              <a:gd name="connsiteX2618" fmla="*/ 1311029 w 7384670"/>
              <a:gd name="connsiteY2618" fmla="*/ 635537 h 4025758"/>
              <a:gd name="connsiteX2619" fmla="*/ 5248733 w 7384670"/>
              <a:gd name="connsiteY2619" fmla="*/ 619095 h 4025758"/>
              <a:gd name="connsiteX2620" fmla="*/ 5258381 w 7384670"/>
              <a:gd name="connsiteY2620" fmla="*/ 620862 h 4025758"/>
              <a:gd name="connsiteX2621" fmla="*/ 5261914 w 7384670"/>
              <a:gd name="connsiteY2621" fmla="*/ 623851 h 4025758"/>
              <a:gd name="connsiteX2622" fmla="*/ 5268436 w 7384670"/>
              <a:gd name="connsiteY2622" fmla="*/ 634179 h 4025758"/>
              <a:gd name="connsiteX2623" fmla="*/ 5271561 w 7384670"/>
              <a:gd name="connsiteY2623" fmla="*/ 636081 h 4025758"/>
              <a:gd name="connsiteX2624" fmla="*/ 5272785 w 7384670"/>
              <a:gd name="connsiteY2624" fmla="*/ 640158 h 4025758"/>
              <a:gd name="connsiteX2625" fmla="*/ 5269660 w 7384670"/>
              <a:gd name="connsiteY2625" fmla="*/ 646137 h 4025758"/>
              <a:gd name="connsiteX2626" fmla="*/ 5260691 w 7384670"/>
              <a:gd name="connsiteY2626" fmla="*/ 649262 h 4025758"/>
              <a:gd name="connsiteX2627" fmla="*/ 5242482 w 7384670"/>
              <a:gd name="connsiteY2627" fmla="*/ 648990 h 4025758"/>
              <a:gd name="connsiteX2628" fmla="*/ 5230660 w 7384670"/>
              <a:gd name="connsiteY2628" fmla="*/ 646680 h 4025758"/>
              <a:gd name="connsiteX2629" fmla="*/ 5225225 w 7384670"/>
              <a:gd name="connsiteY2629" fmla="*/ 642332 h 4025758"/>
              <a:gd name="connsiteX2630" fmla="*/ 5224001 w 7384670"/>
              <a:gd name="connsiteY2630" fmla="*/ 640158 h 4025758"/>
              <a:gd name="connsiteX2631" fmla="*/ 5224545 w 7384670"/>
              <a:gd name="connsiteY2631" fmla="*/ 635402 h 4025758"/>
              <a:gd name="connsiteX2632" fmla="*/ 5227127 w 7384670"/>
              <a:gd name="connsiteY2632" fmla="*/ 635130 h 4025758"/>
              <a:gd name="connsiteX2633" fmla="*/ 5231068 w 7384670"/>
              <a:gd name="connsiteY2633" fmla="*/ 637712 h 4025758"/>
              <a:gd name="connsiteX2634" fmla="*/ 5236911 w 7384670"/>
              <a:gd name="connsiteY2634" fmla="*/ 636624 h 4025758"/>
              <a:gd name="connsiteX2635" fmla="*/ 5244656 w 7384670"/>
              <a:gd name="connsiteY2635" fmla="*/ 631733 h 4025758"/>
              <a:gd name="connsiteX2636" fmla="*/ 5248733 w 7384670"/>
              <a:gd name="connsiteY2636" fmla="*/ 628064 h 4025758"/>
              <a:gd name="connsiteX2637" fmla="*/ 5249141 w 7384670"/>
              <a:gd name="connsiteY2637" fmla="*/ 625618 h 4025758"/>
              <a:gd name="connsiteX2638" fmla="*/ 5246695 w 7384670"/>
              <a:gd name="connsiteY2638" fmla="*/ 620998 h 4025758"/>
              <a:gd name="connsiteX2639" fmla="*/ 5186497 w 7384670"/>
              <a:gd name="connsiteY2639" fmla="*/ 578873 h 4025758"/>
              <a:gd name="connsiteX2640" fmla="*/ 5190574 w 7384670"/>
              <a:gd name="connsiteY2640" fmla="*/ 582270 h 4025758"/>
              <a:gd name="connsiteX2641" fmla="*/ 5192884 w 7384670"/>
              <a:gd name="connsiteY2641" fmla="*/ 586211 h 4025758"/>
              <a:gd name="connsiteX2642" fmla="*/ 5193427 w 7384670"/>
              <a:gd name="connsiteY2642" fmla="*/ 590695 h 4025758"/>
              <a:gd name="connsiteX2643" fmla="*/ 5192612 w 7384670"/>
              <a:gd name="connsiteY2643" fmla="*/ 593277 h 4025758"/>
              <a:gd name="connsiteX2644" fmla="*/ 5190846 w 7384670"/>
              <a:gd name="connsiteY2644" fmla="*/ 594364 h 4025758"/>
              <a:gd name="connsiteX2645" fmla="*/ 5184459 w 7384670"/>
              <a:gd name="connsiteY2645" fmla="*/ 587162 h 4025758"/>
              <a:gd name="connsiteX2646" fmla="*/ 5183100 w 7384670"/>
              <a:gd name="connsiteY2646" fmla="*/ 582678 h 4025758"/>
              <a:gd name="connsiteX2647" fmla="*/ 5184052 w 7384670"/>
              <a:gd name="connsiteY2647" fmla="*/ 579009 h 4025758"/>
              <a:gd name="connsiteX2648" fmla="*/ 5184867 w 7384670"/>
              <a:gd name="connsiteY2648" fmla="*/ 538515 h 4025758"/>
              <a:gd name="connsiteX2649" fmla="*/ 5189759 w 7384670"/>
              <a:gd name="connsiteY2649" fmla="*/ 540553 h 4025758"/>
              <a:gd name="connsiteX2650" fmla="*/ 5190438 w 7384670"/>
              <a:gd name="connsiteY2650" fmla="*/ 545853 h 4025758"/>
              <a:gd name="connsiteX2651" fmla="*/ 5186905 w 7384670"/>
              <a:gd name="connsiteY2651" fmla="*/ 554278 h 4025758"/>
              <a:gd name="connsiteX2652" fmla="*/ 5187041 w 7384670"/>
              <a:gd name="connsiteY2652" fmla="*/ 562974 h 4025758"/>
              <a:gd name="connsiteX2653" fmla="*/ 5190981 w 7384670"/>
              <a:gd name="connsiteY2653" fmla="*/ 571807 h 4025758"/>
              <a:gd name="connsiteX2654" fmla="*/ 5190981 w 7384670"/>
              <a:gd name="connsiteY2654" fmla="*/ 575747 h 4025758"/>
              <a:gd name="connsiteX2655" fmla="*/ 5187041 w 7384670"/>
              <a:gd name="connsiteY2655" fmla="*/ 574796 h 4025758"/>
              <a:gd name="connsiteX2656" fmla="*/ 5183779 w 7384670"/>
              <a:gd name="connsiteY2656" fmla="*/ 572079 h 4025758"/>
              <a:gd name="connsiteX2657" fmla="*/ 5181198 w 7384670"/>
              <a:gd name="connsiteY2657" fmla="*/ 567595 h 4025758"/>
              <a:gd name="connsiteX2658" fmla="*/ 5177936 w 7384670"/>
              <a:gd name="connsiteY2658" fmla="*/ 556452 h 4025758"/>
              <a:gd name="connsiteX2659" fmla="*/ 5172909 w 7384670"/>
              <a:gd name="connsiteY2659" fmla="*/ 548570 h 4025758"/>
              <a:gd name="connsiteX2660" fmla="*/ 5180382 w 7384670"/>
              <a:gd name="connsiteY2660" fmla="*/ 539602 h 4025758"/>
              <a:gd name="connsiteX2661" fmla="*/ 4387792 w 7384670"/>
              <a:gd name="connsiteY2661" fmla="*/ 530263 h 4025758"/>
              <a:gd name="connsiteX2662" fmla="*/ 4387624 w 7384670"/>
              <a:gd name="connsiteY2662" fmla="*/ 530634 h 4025758"/>
              <a:gd name="connsiteX2663" fmla="*/ 4390205 w 7384670"/>
              <a:gd name="connsiteY2663" fmla="*/ 537428 h 4025758"/>
              <a:gd name="connsiteX2664" fmla="*/ 4396728 w 7384670"/>
              <a:gd name="connsiteY2664" fmla="*/ 535662 h 4025758"/>
              <a:gd name="connsiteX2665" fmla="*/ 4399582 w 7384670"/>
              <a:gd name="connsiteY2665" fmla="*/ 539738 h 4025758"/>
              <a:gd name="connsiteX2666" fmla="*/ 4403523 w 7384670"/>
              <a:gd name="connsiteY2666" fmla="*/ 541505 h 4025758"/>
              <a:gd name="connsiteX2667" fmla="*/ 4410860 w 7384670"/>
              <a:gd name="connsiteY2667" fmla="*/ 544766 h 4025758"/>
              <a:gd name="connsiteX2668" fmla="*/ 4414393 w 7384670"/>
              <a:gd name="connsiteY2668" fmla="*/ 552512 h 4025758"/>
              <a:gd name="connsiteX2669" fmla="*/ 4417927 w 7384670"/>
              <a:gd name="connsiteY2669" fmla="*/ 560257 h 4025758"/>
              <a:gd name="connsiteX2670" fmla="*/ 4421459 w 7384670"/>
              <a:gd name="connsiteY2670" fmla="*/ 568003 h 4025758"/>
              <a:gd name="connsiteX2671" fmla="*/ 4424992 w 7384670"/>
              <a:gd name="connsiteY2671" fmla="*/ 575748 h 4025758"/>
              <a:gd name="connsiteX2672" fmla="*/ 4441027 w 7384670"/>
              <a:gd name="connsiteY2672" fmla="*/ 580232 h 4025758"/>
              <a:gd name="connsiteX2673" fmla="*/ 4457062 w 7384670"/>
              <a:gd name="connsiteY2673" fmla="*/ 584717 h 4025758"/>
              <a:gd name="connsiteX2674" fmla="*/ 4473096 w 7384670"/>
              <a:gd name="connsiteY2674" fmla="*/ 589201 h 4025758"/>
              <a:gd name="connsiteX2675" fmla="*/ 4489131 w 7384670"/>
              <a:gd name="connsiteY2675" fmla="*/ 593685 h 4025758"/>
              <a:gd name="connsiteX2676" fmla="*/ 4505165 w 7384670"/>
              <a:gd name="connsiteY2676" fmla="*/ 598170 h 4025758"/>
              <a:gd name="connsiteX2677" fmla="*/ 4521200 w 7384670"/>
              <a:gd name="connsiteY2677" fmla="*/ 602654 h 4025758"/>
              <a:gd name="connsiteX2678" fmla="*/ 4537234 w 7384670"/>
              <a:gd name="connsiteY2678" fmla="*/ 607138 h 4025758"/>
              <a:gd name="connsiteX2679" fmla="*/ 4553269 w 7384670"/>
              <a:gd name="connsiteY2679" fmla="*/ 611622 h 4025758"/>
              <a:gd name="connsiteX2680" fmla="*/ 4562238 w 7384670"/>
              <a:gd name="connsiteY2680" fmla="*/ 616786 h 4025758"/>
              <a:gd name="connsiteX2681" fmla="*/ 4571206 w 7384670"/>
              <a:gd name="connsiteY2681" fmla="*/ 621950 h 4025758"/>
              <a:gd name="connsiteX2682" fmla="*/ 4580175 w 7384670"/>
              <a:gd name="connsiteY2682" fmla="*/ 627113 h 4025758"/>
              <a:gd name="connsiteX2683" fmla="*/ 4589143 w 7384670"/>
              <a:gd name="connsiteY2683" fmla="*/ 632277 h 4025758"/>
              <a:gd name="connsiteX2684" fmla="*/ 4603275 w 7384670"/>
              <a:gd name="connsiteY2684" fmla="*/ 633228 h 4025758"/>
              <a:gd name="connsiteX2685" fmla="*/ 4615777 w 7384670"/>
              <a:gd name="connsiteY2685" fmla="*/ 636353 h 4025758"/>
              <a:gd name="connsiteX2686" fmla="*/ 4633306 w 7384670"/>
              <a:gd name="connsiteY2686" fmla="*/ 636489 h 4025758"/>
              <a:gd name="connsiteX2687" fmla="*/ 4650971 w 7384670"/>
              <a:gd name="connsiteY2687" fmla="*/ 640430 h 4025758"/>
              <a:gd name="connsiteX2688" fmla="*/ 4676925 w 7384670"/>
              <a:gd name="connsiteY2688" fmla="*/ 648991 h 4025758"/>
              <a:gd name="connsiteX2689" fmla="*/ 4683040 w 7384670"/>
              <a:gd name="connsiteY2689" fmla="*/ 656329 h 4025758"/>
              <a:gd name="connsiteX2690" fmla="*/ 4684035 w 7384670"/>
              <a:gd name="connsiteY2690" fmla="*/ 660806 h 4025758"/>
              <a:gd name="connsiteX2691" fmla="*/ 4684126 w 7384670"/>
              <a:gd name="connsiteY2691" fmla="*/ 660404 h 4025758"/>
              <a:gd name="connsiteX2692" fmla="*/ 4683039 w 7384670"/>
              <a:gd name="connsiteY2692" fmla="*/ 655513 h 4025758"/>
              <a:gd name="connsiteX2693" fmla="*/ 4676925 w 7384670"/>
              <a:gd name="connsiteY2693" fmla="*/ 648175 h 4025758"/>
              <a:gd name="connsiteX2694" fmla="*/ 4650970 w 7384670"/>
              <a:gd name="connsiteY2694" fmla="*/ 639614 h 4025758"/>
              <a:gd name="connsiteX2695" fmla="*/ 4633305 w 7384670"/>
              <a:gd name="connsiteY2695" fmla="*/ 635673 h 4025758"/>
              <a:gd name="connsiteX2696" fmla="*/ 4615776 w 7384670"/>
              <a:gd name="connsiteY2696" fmla="*/ 635538 h 4025758"/>
              <a:gd name="connsiteX2697" fmla="*/ 4603274 w 7384670"/>
              <a:gd name="connsiteY2697" fmla="*/ 632412 h 4025758"/>
              <a:gd name="connsiteX2698" fmla="*/ 4589142 w 7384670"/>
              <a:gd name="connsiteY2698" fmla="*/ 631461 h 4025758"/>
              <a:gd name="connsiteX2699" fmla="*/ 4580174 w 7384670"/>
              <a:gd name="connsiteY2699" fmla="*/ 626297 h 4025758"/>
              <a:gd name="connsiteX2700" fmla="*/ 4571205 w 7384670"/>
              <a:gd name="connsiteY2700" fmla="*/ 621134 h 4025758"/>
              <a:gd name="connsiteX2701" fmla="*/ 4562237 w 7384670"/>
              <a:gd name="connsiteY2701" fmla="*/ 615970 h 4025758"/>
              <a:gd name="connsiteX2702" fmla="*/ 4553268 w 7384670"/>
              <a:gd name="connsiteY2702" fmla="*/ 610806 h 4025758"/>
              <a:gd name="connsiteX2703" fmla="*/ 4537234 w 7384670"/>
              <a:gd name="connsiteY2703" fmla="*/ 606322 h 4025758"/>
              <a:gd name="connsiteX2704" fmla="*/ 4521199 w 7384670"/>
              <a:gd name="connsiteY2704" fmla="*/ 601838 h 4025758"/>
              <a:gd name="connsiteX2705" fmla="*/ 4505165 w 7384670"/>
              <a:gd name="connsiteY2705" fmla="*/ 597354 h 4025758"/>
              <a:gd name="connsiteX2706" fmla="*/ 4489130 w 7384670"/>
              <a:gd name="connsiteY2706" fmla="*/ 592869 h 4025758"/>
              <a:gd name="connsiteX2707" fmla="*/ 4473096 w 7384670"/>
              <a:gd name="connsiteY2707" fmla="*/ 588385 h 4025758"/>
              <a:gd name="connsiteX2708" fmla="*/ 4457061 w 7384670"/>
              <a:gd name="connsiteY2708" fmla="*/ 583901 h 4025758"/>
              <a:gd name="connsiteX2709" fmla="*/ 4441026 w 7384670"/>
              <a:gd name="connsiteY2709" fmla="*/ 579417 h 4025758"/>
              <a:gd name="connsiteX2710" fmla="*/ 4424992 w 7384670"/>
              <a:gd name="connsiteY2710" fmla="*/ 574932 h 4025758"/>
              <a:gd name="connsiteX2711" fmla="*/ 4421458 w 7384670"/>
              <a:gd name="connsiteY2711" fmla="*/ 567187 h 4025758"/>
              <a:gd name="connsiteX2712" fmla="*/ 4417926 w 7384670"/>
              <a:gd name="connsiteY2712" fmla="*/ 559441 h 4025758"/>
              <a:gd name="connsiteX2713" fmla="*/ 4414393 w 7384670"/>
              <a:gd name="connsiteY2713" fmla="*/ 551696 h 4025758"/>
              <a:gd name="connsiteX2714" fmla="*/ 4410860 w 7384670"/>
              <a:gd name="connsiteY2714" fmla="*/ 543950 h 4025758"/>
              <a:gd name="connsiteX2715" fmla="*/ 4403522 w 7384670"/>
              <a:gd name="connsiteY2715" fmla="*/ 540689 h 4025758"/>
              <a:gd name="connsiteX2716" fmla="*/ 4399581 w 7384670"/>
              <a:gd name="connsiteY2716" fmla="*/ 538922 h 4025758"/>
              <a:gd name="connsiteX2717" fmla="*/ 4396728 w 7384670"/>
              <a:gd name="connsiteY2717" fmla="*/ 534846 h 4025758"/>
              <a:gd name="connsiteX2718" fmla="*/ 4390205 w 7384670"/>
              <a:gd name="connsiteY2718" fmla="*/ 536613 h 4025758"/>
              <a:gd name="connsiteX2719" fmla="*/ 4361262 w 7384670"/>
              <a:gd name="connsiteY2719" fmla="*/ 477503 h 4025758"/>
              <a:gd name="connsiteX2720" fmla="*/ 4364252 w 7384670"/>
              <a:gd name="connsiteY2720" fmla="*/ 477640 h 4025758"/>
              <a:gd name="connsiteX2721" fmla="*/ 4365203 w 7384670"/>
              <a:gd name="connsiteY2721" fmla="*/ 480085 h 4025758"/>
              <a:gd name="connsiteX2722" fmla="*/ 4356913 w 7384670"/>
              <a:gd name="connsiteY2722" fmla="*/ 485249 h 4025758"/>
              <a:gd name="connsiteX2723" fmla="*/ 4353788 w 7384670"/>
              <a:gd name="connsiteY2723" fmla="*/ 487966 h 4025758"/>
              <a:gd name="connsiteX2724" fmla="*/ 4353381 w 7384670"/>
              <a:gd name="connsiteY2724" fmla="*/ 490820 h 4025758"/>
              <a:gd name="connsiteX2725" fmla="*/ 4349576 w 7384670"/>
              <a:gd name="connsiteY2725" fmla="*/ 493673 h 4025758"/>
              <a:gd name="connsiteX2726" fmla="*/ 4342238 w 7384670"/>
              <a:gd name="connsiteY2726" fmla="*/ 496256 h 4025758"/>
              <a:gd name="connsiteX2727" fmla="*/ 4339248 w 7384670"/>
              <a:gd name="connsiteY2727" fmla="*/ 495711 h 4025758"/>
              <a:gd name="connsiteX2728" fmla="*/ 4340471 w 7384670"/>
              <a:gd name="connsiteY2728" fmla="*/ 492178 h 4025758"/>
              <a:gd name="connsiteX2729" fmla="*/ 4344276 w 7384670"/>
              <a:gd name="connsiteY2729" fmla="*/ 487966 h 4025758"/>
              <a:gd name="connsiteX2730" fmla="*/ 4371046 w 7384670"/>
              <a:gd name="connsiteY2730" fmla="*/ 460245 h 4025758"/>
              <a:gd name="connsiteX2731" fmla="*/ 4371997 w 7384670"/>
              <a:gd name="connsiteY2731" fmla="*/ 461876 h 4025758"/>
              <a:gd name="connsiteX2732" fmla="*/ 4370638 w 7384670"/>
              <a:gd name="connsiteY2732" fmla="*/ 468398 h 4025758"/>
              <a:gd name="connsiteX2733" fmla="*/ 4366425 w 7384670"/>
              <a:gd name="connsiteY2733" fmla="*/ 469485 h 4025758"/>
              <a:gd name="connsiteX2734" fmla="*/ 4357185 w 7384670"/>
              <a:gd name="connsiteY2734" fmla="*/ 467856 h 4025758"/>
              <a:gd name="connsiteX2735" fmla="*/ 4357321 w 7384670"/>
              <a:gd name="connsiteY2735" fmla="*/ 465137 h 4025758"/>
              <a:gd name="connsiteX2736" fmla="*/ 4366833 w 7384670"/>
              <a:gd name="connsiteY2736" fmla="*/ 461332 h 4025758"/>
              <a:gd name="connsiteX2737" fmla="*/ 4343869 w 7384670"/>
              <a:gd name="connsiteY2737" fmla="*/ 459974 h 4025758"/>
              <a:gd name="connsiteX2738" fmla="*/ 4346178 w 7384670"/>
              <a:gd name="connsiteY2738" fmla="*/ 460517 h 4025758"/>
              <a:gd name="connsiteX2739" fmla="*/ 4349440 w 7384670"/>
              <a:gd name="connsiteY2739" fmla="*/ 464322 h 4025758"/>
              <a:gd name="connsiteX2740" fmla="*/ 4349984 w 7384670"/>
              <a:gd name="connsiteY2740" fmla="*/ 466905 h 4025758"/>
              <a:gd name="connsiteX2741" fmla="*/ 4348081 w 7384670"/>
              <a:gd name="connsiteY2741" fmla="*/ 468264 h 4025758"/>
              <a:gd name="connsiteX2742" fmla="*/ 4343189 w 7384670"/>
              <a:gd name="connsiteY2742" fmla="*/ 465137 h 4025758"/>
              <a:gd name="connsiteX2743" fmla="*/ 4342509 w 7384670"/>
              <a:gd name="connsiteY2743" fmla="*/ 462555 h 4025758"/>
              <a:gd name="connsiteX2744" fmla="*/ 4386537 w 7384670"/>
              <a:gd name="connsiteY2744" fmla="*/ 439998 h 4025758"/>
              <a:gd name="connsiteX2745" fmla="*/ 4388168 w 7384670"/>
              <a:gd name="connsiteY2745" fmla="*/ 441357 h 4025758"/>
              <a:gd name="connsiteX2746" fmla="*/ 4388168 w 7384670"/>
              <a:gd name="connsiteY2746" fmla="*/ 445026 h 4025758"/>
              <a:gd name="connsiteX2747" fmla="*/ 4385993 w 7384670"/>
              <a:gd name="connsiteY2747" fmla="*/ 448424 h 4025758"/>
              <a:gd name="connsiteX2748" fmla="*/ 4381781 w 7384670"/>
              <a:gd name="connsiteY2748" fmla="*/ 451412 h 4025758"/>
              <a:gd name="connsiteX2749" fmla="*/ 4380150 w 7384670"/>
              <a:gd name="connsiteY2749" fmla="*/ 450054 h 4025758"/>
              <a:gd name="connsiteX2750" fmla="*/ 4381101 w 7384670"/>
              <a:gd name="connsiteY2750" fmla="*/ 444347 h 4025758"/>
              <a:gd name="connsiteX2751" fmla="*/ 4383275 w 7384670"/>
              <a:gd name="connsiteY2751" fmla="*/ 440949 h 4025758"/>
              <a:gd name="connsiteX2752" fmla="*/ 233996 w 7384670"/>
              <a:gd name="connsiteY2752" fmla="*/ 401949 h 4025758"/>
              <a:gd name="connsiteX2753" fmla="*/ 238616 w 7384670"/>
              <a:gd name="connsiteY2753" fmla="*/ 412956 h 4025758"/>
              <a:gd name="connsiteX2754" fmla="*/ 238072 w 7384670"/>
              <a:gd name="connsiteY2754" fmla="*/ 414994 h 4025758"/>
              <a:gd name="connsiteX2755" fmla="*/ 236850 w 7384670"/>
              <a:gd name="connsiteY2755" fmla="*/ 418663 h 4025758"/>
              <a:gd name="connsiteX2756" fmla="*/ 235083 w 7384670"/>
              <a:gd name="connsiteY2756" fmla="*/ 418527 h 4025758"/>
              <a:gd name="connsiteX2757" fmla="*/ 231142 w 7384670"/>
              <a:gd name="connsiteY2757" fmla="*/ 411054 h 4025758"/>
              <a:gd name="connsiteX2758" fmla="*/ 230599 w 7384670"/>
              <a:gd name="connsiteY2758" fmla="*/ 405754 h 4025758"/>
              <a:gd name="connsiteX2759" fmla="*/ 1152042 w 7384670"/>
              <a:gd name="connsiteY2759" fmla="*/ 367571 h 4025758"/>
              <a:gd name="connsiteX2760" fmla="*/ 1151226 w 7384670"/>
              <a:gd name="connsiteY2760" fmla="*/ 368386 h 4025758"/>
              <a:gd name="connsiteX2761" fmla="*/ 1151226 w 7384670"/>
              <a:gd name="connsiteY2761" fmla="*/ 368386 h 4025758"/>
              <a:gd name="connsiteX2762" fmla="*/ 7096865 w 7384670"/>
              <a:gd name="connsiteY2762" fmla="*/ 366755 h 4025758"/>
              <a:gd name="connsiteX2763" fmla="*/ 7109231 w 7384670"/>
              <a:gd name="connsiteY2763" fmla="*/ 370152 h 4025758"/>
              <a:gd name="connsiteX2764" fmla="*/ 7121459 w 7384670"/>
              <a:gd name="connsiteY2764" fmla="*/ 373549 h 4025758"/>
              <a:gd name="connsiteX2765" fmla="*/ 7119693 w 7384670"/>
              <a:gd name="connsiteY2765" fmla="*/ 390263 h 4025758"/>
              <a:gd name="connsiteX2766" fmla="*/ 7119829 w 7384670"/>
              <a:gd name="connsiteY2766" fmla="*/ 398009 h 4025758"/>
              <a:gd name="connsiteX2767" fmla="*/ 7120509 w 7384670"/>
              <a:gd name="connsiteY2767" fmla="*/ 401949 h 4025758"/>
              <a:gd name="connsiteX2768" fmla="*/ 7126351 w 7384670"/>
              <a:gd name="connsiteY2768" fmla="*/ 408879 h 4025758"/>
              <a:gd name="connsiteX2769" fmla="*/ 7134777 w 7384670"/>
              <a:gd name="connsiteY2769" fmla="*/ 413635 h 4025758"/>
              <a:gd name="connsiteX2770" fmla="*/ 7141164 w 7384670"/>
              <a:gd name="connsiteY2770" fmla="*/ 415266 h 4025758"/>
              <a:gd name="connsiteX2771" fmla="*/ 7148636 w 7384670"/>
              <a:gd name="connsiteY2771" fmla="*/ 415131 h 4025758"/>
              <a:gd name="connsiteX2772" fmla="*/ 7169155 w 7384670"/>
              <a:gd name="connsiteY2772" fmla="*/ 405754 h 4025758"/>
              <a:gd name="connsiteX2773" fmla="*/ 7193207 w 7384670"/>
              <a:gd name="connsiteY2773" fmla="*/ 399640 h 4025758"/>
              <a:gd name="connsiteX2774" fmla="*/ 7206388 w 7384670"/>
              <a:gd name="connsiteY2774" fmla="*/ 393932 h 4025758"/>
              <a:gd name="connsiteX2775" fmla="*/ 7208835 w 7384670"/>
              <a:gd name="connsiteY2775" fmla="*/ 388632 h 4025758"/>
              <a:gd name="connsiteX2776" fmla="*/ 7214813 w 7384670"/>
              <a:gd name="connsiteY2776" fmla="*/ 386730 h 4025758"/>
              <a:gd name="connsiteX2777" fmla="*/ 7224462 w 7384670"/>
              <a:gd name="connsiteY2777" fmla="*/ 388361 h 4025758"/>
              <a:gd name="connsiteX2778" fmla="*/ 7242262 w 7384670"/>
              <a:gd name="connsiteY2778" fmla="*/ 401677 h 4025758"/>
              <a:gd name="connsiteX2779" fmla="*/ 7262917 w 7384670"/>
              <a:gd name="connsiteY2779" fmla="*/ 421789 h 4025758"/>
              <a:gd name="connsiteX2780" fmla="*/ 7279359 w 7384670"/>
              <a:gd name="connsiteY2780" fmla="*/ 437689 h 4025758"/>
              <a:gd name="connsiteX2781" fmla="*/ 7279903 w 7384670"/>
              <a:gd name="connsiteY2781" fmla="*/ 465136 h 4025758"/>
              <a:gd name="connsiteX2782" fmla="*/ 7280175 w 7384670"/>
              <a:gd name="connsiteY2782" fmla="*/ 494216 h 4025758"/>
              <a:gd name="connsiteX2783" fmla="*/ 7280583 w 7384670"/>
              <a:gd name="connsiteY2783" fmla="*/ 524791 h 4025758"/>
              <a:gd name="connsiteX2784" fmla="*/ 7280855 w 7384670"/>
              <a:gd name="connsiteY2784" fmla="*/ 546532 h 4025758"/>
              <a:gd name="connsiteX2785" fmla="*/ 7281261 w 7384670"/>
              <a:gd name="connsiteY2785" fmla="*/ 576291 h 4025758"/>
              <a:gd name="connsiteX2786" fmla="*/ 7281533 w 7384670"/>
              <a:gd name="connsiteY2786" fmla="*/ 599935 h 4025758"/>
              <a:gd name="connsiteX2787" fmla="*/ 7281941 w 7384670"/>
              <a:gd name="connsiteY2787" fmla="*/ 630645 h 4025758"/>
              <a:gd name="connsiteX2788" fmla="*/ 7282213 w 7384670"/>
              <a:gd name="connsiteY2788" fmla="*/ 647087 h 4025758"/>
              <a:gd name="connsiteX2789" fmla="*/ 7284522 w 7384670"/>
              <a:gd name="connsiteY2789" fmla="*/ 651844 h 4025758"/>
              <a:gd name="connsiteX2790" fmla="*/ 7283164 w 7384670"/>
              <a:gd name="connsiteY2790" fmla="*/ 658230 h 4025758"/>
              <a:gd name="connsiteX2791" fmla="*/ 7282620 w 7384670"/>
              <a:gd name="connsiteY2791" fmla="*/ 661492 h 4025758"/>
              <a:gd name="connsiteX2792" fmla="*/ 7282756 w 7384670"/>
              <a:gd name="connsiteY2792" fmla="*/ 664073 h 4025758"/>
              <a:gd name="connsiteX2793" fmla="*/ 7283708 w 7384670"/>
              <a:gd name="connsiteY2793" fmla="*/ 667335 h 4025758"/>
              <a:gd name="connsiteX2794" fmla="*/ 7283572 w 7384670"/>
              <a:gd name="connsiteY2794" fmla="*/ 671819 h 4025758"/>
              <a:gd name="connsiteX2795" fmla="*/ 7281533 w 7384670"/>
              <a:gd name="connsiteY2795" fmla="*/ 675896 h 4025758"/>
              <a:gd name="connsiteX2796" fmla="*/ 7280447 w 7384670"/>
              <a:gd name="connsiteY2796" fmla="*/ 680651 h 4025758"/>
              <a:gd name="connsiteX2797" fmla="*/ 7280175 w 7384670"/>
              <a:gd name="connsiteY2797" fmla="*/ 688397 h 4025758"/>
              <a:gd name="connsiteX2798" fmla="*/ 7282485 w 7384670"/>
              <a:gd name="connsiteY2798" fmla="*/ 693153 h 4025758"/>
              <a:gd name="connsiteX2799" fmla="*/ 7286289 w 7384670"/>
              <a:gd name="connsiteY2799" fmla="*/ 696007 h 4025758"/>
              <a:gd name="connsiteX2800" fmla="*/ 7289414 w 7384670"/>
              <a:gd name="connsiteY2800" fmla="*/ 696007 h 4025758"/>
              <a:gd name="connsiteX2801" fmla="*/ 7293491 w 7384670"/>
              <a:gd name="connsiteY2801" fmla="*/ 698860 h 4025758"/>
              <a:gd name="connsiteX2802" fmla="*/ 7298791 w 7384670"/>
              <a:gd name="connsiteY2802" fmla="*/ 703752 h 4025758"/>
              <a:gd name="connsiteX2803" fmla="*/ 7306808 w 7384670"/>
              <a:gd name="connsiteY2803" fmla="*/ 707965 h 4025758"/>
              <a:gd name="connsiteX2804" fmla="*/ 7315097 w 7384670"/>
              <a:gd name="connsiteY2804" fmla="*/ 709460 h 4025758"/>
              <a:gd name="connsiteX2805" fmla="*/ 7320805 w 7384670"/>
              <a:gd name="connsiteY2805" fmla="*/ 708372 h 4025758"/>
              <a:gd name="connsiteX2806" fmla="*/ 7327735 w 7384670"/>
              <a:gd name="connsiteY2806" fmla="*/ 711226 h 4025758"/>
              <a:gd name="connsiteX2807" fmla="*/ 7330180 w 7384670"/>
              <a:gd name="connsiteY2807" fmla="*/ 718020 h 4025758"/>
              <a:gd name="connsiteX2808" fmla="*/ 7328821 w 7384670"/>
              <a:gd name="connsiteY2808" fmla="*/ 724407 h 4025758"/>
              <a:gd name="connsiteX2809" fmla="*/ 7324882 w 7384670"/>
              <a:gd name="connsiteY2809" fmla="*/ 727396 h 4025758"/>
              <a:gd name="connsiteX2810" fmla="*/ 7320669 w 7384670"/>
              <a:gd name="connsiteY2810" fmla="*/ 729706 h 4025758"/>
              <a:gd name="connsiteX2811" fmla="*/ 7319989 w 7384670"/>
              <a:gd name="connsiteY2811" fmla="*/ 734598 h 4025758"/>
              <a:gd name="connsiteX2812" fmla="*/ 7322027 w 7384670"/>
              <a:gd name="connsiteY2812" fmla="*/ 739762 h 4025758"/>
              <a:gd name="connsiteX2813" fmla="*/ 7325018 w 7384670"/>
              <a:gd name="connsiteY2813" fmla="*/ 744246 h 4025758"/>
              <a:gd name="connsiteX2814" fmla="*/ 7328279 w 7384670"/>
              <a:gd name="connsiteY2814" fmla="*/ 752128 h 4025758"/>
              <a:gd name="connsiteX2815" fmla="*/ 7326919 w 7384670"/>
              <a:gd name="connsiteY2815" fmla="*/ 758922 h 4025758"/>
              <a:gd name="connsiteX2816" fmla="*/ 7323930 w 7384670"/>
              <a:gd name="connsiteY2816" fmla="*/ 764629 h 4025758"/>
              <a:gd name="connsiteX2817" fmla="*/ 7322571 w 7384670"/>
              <a:gd name="connsiteY2817" fmla="*/ 770608 h 4025758"/>
              <a:gd name="connsiteX2818" fmla="*/ 7325152 w 7384670"/>
              <a:gd name="connsiteY2818" fmla="*/ 775772 h 4025758"/>
              <a:gd name="connsiteX2819" fmla="*/ 7331947 w 7384670"/>
              <a:gd name="connsiteY2819" fmla="*/ 782566 h 4025758"/>
              <a:gd name="connsiteX2820" fmla="*/ 7336160 w 7384670"/>
              <a:gd name="connsiteY2820" fmla="*/ 789089 h 4025758"/>
              <a:gd name="connsiteX2821" fmla="*/ 7342818 w 7384670"/>
              <a:gd name="connsiteY2821" fmla="*/ 792757 h 4025758"/>
              <a:gd name="connsiteX2822" fmla="*/ 7345943 w 7384670"/>
              <a:gd name="connsiteY2822" fmla="*/ 790176 h 4025758"/>
              <a:gd name="connsiteX2823" fmla="*/ 7348526 w 7384670"/>
              <a:gd name="connsiteY2823" fmla="*/ 786779 h 4025758"/>
              <a:gd name="connsiteX2824" fmla="*/ 7351243 w 7384670"/>
              <a:gd name="connsiteY2824" fmla="*/ 784197 h 4025758"/>
              <a:gd name="connsiteX2825" fmla="*/ 7355863 w 7384670"/>
              <a:gd name="connsiteY2825" fmla="*/ 785691 h 4025758"/>
              <a:gd name="connsiteX2826" fmla="*/ 7361298 w 7384670"/>
              <a:gd name="connsiteY2826" fmla="*/ 787594 h 4025758"/>
              <a:gd name="connsiteX2827" fmla="*/ 7367142 w 7384670"/>
              <a:gd name="connsiteY2827" fmla="*/ 789904 h 4025758"/>
              <a:gd name="connsiteX2828" fmla="*/ 7366462 w 7384670"/>
              <a:gd name="connsiteY2828" fmla="*/ 795475 h 4025758"/>
              <a:gd name="connsiteX2829" fmla="*/ 7369995 w 7384670"/>
              <a:gd name="connsiteY2829" fmla="*/ 804715 h 4025758"/>
              <a:gd name="connsiteX2830" fmla="*/ 7372848 w 7384670"/>
              <a:gd name="connsiteY2830" fmla="*/ 822516 h 4025758"/>
              <a:gd name="connsiteX2831" fmla="*/ 7368501 w 7384670"/>
              <a:gd name="connsiteY2831" fmla="*/ 830534 h 4025758"/>
              <a:gd name="connsiteX2832" fmla="*/ 7369451 w 7384670"/>
              <a:gd name="connsiteY2832" fmla="*/ 841269 h 4025758"/>
              <a:gd name="connsiteX2833" fmla="*/ 7381273 w 7384670"/>
              <a:gd name="connsiteY2833" fmla="*/ 844394 h 4025758"/>
              <a:gd name="connsiteX2834" fmla="*/ 7384128 w 7384670"/>
              <a:gd name="connsiteY2834" fmla="*/ 847655 h 4025758"/>
              <a:gd name="connsiteX2835" fmla="*/ 7384670 w 7384670"/>
              <a:gd name="connsiteY2835" fmla="*/ 851596 h 4025758"/>
              <a:gd name="connsiteX2836" fmla="*/ 7358581 w 7384670"/>
              <a:gd name="connsiteY2836" fmla="*/ 878909 h 4025758"/>
              <a:gd name="connsiteX2837" fmla="*/ 7336432 w 7384670"/>
              <a:gd name="connsiteY2837" fmla="*/ 875105 h 4025758"/>
              <a:gd name="connsiteX2838" fmla="*/ 7324474 w 7384670"/>
              <a:gd name="connsiteY2838" fmla="*/ 882307 h 4025758"/>
              <a:gd name="connsiteX2839" fmla="*/ 7311972 w 7384670"/>
              <a:gd name="connsiteY2839" fmla="*/ 884480 h 4025758"/>
              <a:gd name="connsiteX2840" fmla="*/ 7306400 w 7384670"/>
              <a:gd name="connsiteY2840" fmla="*/ 896710 h 4025758"/>
              <a:gd name="connsiteX2841" fmla="*/ 7299471 w 7384670"/>
              <a:gd name="connsiteY2841" fmla="*/ 899292 h 4025758"/>
              <a:gd name="connsiteX2842" fmla="*/ 7290094 w 7384670"/>
              <a:gd name="connsiteY2842" fmla="*/ 898613 h 4025758"/>
              <a:gd name="connsiteX2843" fmla="*/ 7281941 w 7384670"/>
              <a:gd name="connsiteY2843" fmla="*/ 895215 h 4025758"/>
              <a:gd name="connsiteX2844" fmla="*/ 7275691 w 7384670"/>
              <a:gd name="connsiteY2844" fmla="*/ 896846 h 4025758"/>
              <a:gd name="connsiteX2845" fmla="*/ 7266994 w 7384670"/>
              <a:gd name="connsiteY2845" fmla="*/ 918724 h 4025758"/>
              <a:gd name="connsiteX2846" fmla="*/ 7259928 w 7384670"/>
              <a:gd name="connsiteY2846" fmla="*/ 916821 h 4025758"/>
              <a:gd name="connsiteX2847" fmla="*/ 7257075 w 7384670"/>
              <a:gd name="connsiteY2847" fmla="*/ 924703 h 4025758"/>
              <a:gd name="connsiteX2848" fmla="*/ 7253406 w 7384670"/>
              <a:gd name="connsiteY2848" fmla="*/ 928100 h 4025758"/>
              <a:gd name="connsiteX2849" fmla="*/ 7247970 w 7384670"/>
              <a:gd name="connsiteY2849" fmla="*/ 931090 h 4025758"/>
              <a:gd name="connsiteX2850" fmla="*/ 7243214 w 7384670"/>
              <a:gd name="connsiteY2850" fmla="*/ 921306 h 4025758"/>
              <a:gd name="connsiteX2851" fmla="*/ 7240223 w 7384670"/>
              <a:gd name="connsiteY2851" fmla="*/ 912065 h 4025758"/>
              <a:gd name="connsiteX2852" fmla="*/ 7235740 w 7384670"/>
              <a:gd name="connsiteY2852" fmla="*/ 910027 h 4025758"/>
              <a:gd name="connsiteX2853" fmla="*/ 7229898 w 7384670"/>
              <a:gd name="connsiteY2853" fmla="*/ 907717 h 4025758"/>
              <a:gd name="connsiteX2854" fmla="*/ 7223782 w 7384670"/>
              <a:gd name="connsiteY2854" fmla="*/ 907853 h 4025758"/>
              <a:gd name="connsiteX2855" fmla="*/ 7219706 w 7384670"/>
              <a:gd name="connsiteY2855" fmla="*/ 909212 h 4025758"/>
              <a:gd name="connsiteX2856" fmla="*/ 7214677 w 7384670"/>
              <a:gd name="connsiteY2856" fmla="*/ 915191 h 4025758"/>
              <a:gd name="connsiteX2857" fmla="*/ 7207340 w 7384670"/>
              <a:gd name="connsiteY2857" fmla="*/ 920354 h 4025758"/>
              <a:gd name="connsiteX2858" fmla="*/ 7201768 w 7384670"/>
              <a:gd name="connsiteY2858" fmla="*/ 916142 h 4025758"/>
              <a:gd name="connsiteX2859" fmla="*/ 7197421 w 7384670"/>
              <a:gd name="connsiteY2859" fmla="*/ 909212 h 4025758"/>
              <a:gd name="connsiteX2860" fmla="*/ 7193752 w 7384670"/>
              <a:gd name="connsiteY2860" fmla="*/ 920218 h 4025758"/>
              <a:gd name="connsiteX2861" fmla="*/ 7188452 w 7384670"/>
              <a:gd name="connsiteY2861" fmla="*/ 931905 h 4025758"/>
              <a:gd name="connsiteX2862" fmla="*/ 7189402 w 7384670"/>
              <a:gd name="connsiteY2862" fmla="*/ 945493 h 4025758"/>
              <a:gd name="connsiteX2863" fmla="*/ 7187093 w 7384670"/>
              <a:gd name="connsiteY2863" fmla="*/ 953511 h 4025758"/>
              <a:gd name="connsiteX2864" fmla="*/ 7181930 w 7384670"/>
              <a:gd name="connsiteY2864" fmla="*/ 951336 h 4025758"/>
              <a:gd name="connsiteX2865" fmla="*/ 7176902 w 7384670"/>
              <a:gd name="connsiteY2865" fmla="*/ 944271 h 4025758"/>
              <a:gd name="connsiteX2866" fmla="*/ 7162633 w 7384670"/>
              <a:gd name="connsiteY2866" fmla="*/ 938563 h 4025758"/>
              <a:gd name="connsiteX2867" fmla="*/ 7151355 w 7384670"/>
              <a:gd name="connsiteY2867" fmla="*/ 939107 h 4025758"/>
              <a:gd name="connsiteX2868" fmla="*/ 7153664 w 7384670"/>
              <a:gd name="connsiteY2868" fmla="*/ 931497 h 4025758"/>
              <a:gd name="connsiteX2869" fmla="*/ 7164400 w 7384670"/>
              <a:gd name="connsiteY2869" fmla="*/ 920626 h 4025758"/>
              <a:gd name="connsiteX2870" fmla="*/ 7161139 w 7384670"/>
              <a:gd name="connsiteY2870" fmla="*/ 918452 h 4025758"/>
              <a:gd name="connsiteX2871" fmla="*/ 7155839 w 7384670"/>
              <a:gd name="connsiteY2871" fmla="*/ 919947 h 4025758"/>
              <a:gd name="connsiteX2872" fmla="*/ 7153528 w 7384670"/>
              <a:gd name="connsiteY2872" fmla="*/ 918452 h 4025758"/>
              <a:gd name="connsiteX2873" fmla="*/ 7157333 w 7384670"/>
              <a:gd name="connsiteY2873" fmla="*/ 908532 h 4025758"/>
              <a:gd name="connsiteX2874" fmla="*/ 7157741 w 7384670"/>
              <a:gd name="connsiteY2874" fmla="*/ 897661 h 4025758"/>
              <a:gd name="connsiteX2875" fmla="*/ 7152986 w 7384670"/>
              <a:gd name="connsiteY2875" fmla="*/ 901466 h 4025758"/>
              <a:gd name="connsiteX2876" fmla="*/ 7147006 w 7384670"/>
              <a:gd name="connsiteY2876" fmla="*/ 913017 h 4025758"/>
              <a:gd name="connsiteX2877" fmla="*/ 7132467 w 7384670"/>
              <a:gd name="connsiteY2877" fmla="*/ 922121 h 4025758"/>
              <a:gd name="connsiteX2878" fmla="*/ 7133145 w 7384670"/>
              <a:gd name="connsiteY2878" fmla="*/ 937476 h 4025758"/>
              <a:gd name="connsiteX2879" fmla="*/ 7119422 w 7384670"/>
              <a:gd name="connsiteY2879" fmla="*/ 968730 h 4025758"/>
              <a:gd name="connsiteX2880" fmla="*/ 7118742 w 7384670"/>
              <a:gd name="connsiteY2880" fmla="*/ 982046 h 4025758"/>
              <a:gd name="connsiteX2881" fmla="*/ 7109909 w 7384670"/>
              <a:gd name="connsiteY2881" fmla="*/ 992646 h 4025758"/>
              <a:gd name="connsiteX2882" fmla="*/ 7098495 w 7384670"/>
              <a:gd name="connsiteY2882" fmla="*/ 1001750 h 4025758"/>
              <a:gd name="connsiteX2883" fmla="*/ 7083276 w 7384670"/>
              <a:gd name="connsiteY2883" fmla="*/ 999168 h 4025758"/>
              <a:gd name="connsiteX2884" fmla="*/ 7071726 w 7384670"/>
              <a:gd name="connsiteY2884" fmla="*/ 1007050 h 4025758"/>
              <a:gd name="connsiteX2885" fmla="*/ 7065882 w 7384670"/>
              <a:gd name="connsiteY2885" fmla="*/ 1016154 h 4025758"/>
              <a:gd name="connsiteX2886" fmla="*/ 7060719 w 7384670"/>
              <a:gd name="connsiteY2886" fmla="*/ 1017513 h 4025758"/>
              <a:gd name="connsiteX2887" fmla="*/ 7058001 w 7384670"/>
              <a:gd name="connsiteY2887" fmla="*/ 1005963 h 4025758"/>
              <a:gd name="connsiteX2888" fmla="*/ 7056099 w 7384670"/>
              <a:gd name="connsiteY2888" fmla="*/ 1002429 h 4025758"/>
              <a:gd name="connsiteX2889" fmla="*/ 7051887 w 7384670"/>
              <a:gd name="connsiteY2889" fmla="*/ 1019415 h 4025758"/>
              <a:gd name="connsiteX2890" fmla="*/ 7047538 w 7384670"/>
              <a:gd name="connsiteY2890" fmla="*/ 1020502 h 4025758"/>
              <a:gd name="connsiteX2891" fmla="*/ 7045907 w 7384670"/>
              <a:gd name="connsiteY2891" fmla="*/ 1008408 h 4025758"/>
              <a:gd name="connsiteX2892" fmla="*/ 7043869 w 7384670"/>
              <a:gd name="connsiteY2892" fmla="*/ 1000392 h 4025758"/>
              <a:gd name="connsiteX2893" fmla="*/ 7037890 w 7384670"/>
              <a:gd name="connsiteY2893" fmla="*/ 1007322 h 4025758"/>
              <a:gd name="connsiteX2894" fmla="*/ 7033949 w 7384670"/>
              <a:gd name="connsiteY2894" fmla="*/ 1025530 h 4025758"/>
              <a:gd name="connsiteX2895" fmla="*/ 7029873 w 7384670"/>
              <a:gd name="connsiteY2895" fmla="*/ 1024036 h 4025758"/>
              <a:gd name="connsiteX2896" fmla="*/ 7028514 w 7384670"/>
              <a:gd name="connsiteY2896" fmla="*/ 1017241 h 4025758"/>
              <a:gd name="connsiteX2897" fmla="*/ 7025525 w 7384670"/>
              <a:gd name="connsiteY2897" fmla="*/ 1015203 h 4025758"/>
              <a:gd name="connsiteX2898" fmla="*/ 7024573 w 7384670"/>
              <a:gd name="connsiteY2898" fmla="*/ 1022948 h 4025758"/>
              <a:gd name="connsiteX2899" fmla="*/ 7026068 w 7384670"/>
              <a:gd name="connsiteY2899" fmla="*/ 1033819 h 4025758"/>
              <a:gd name="connsiteX2900" fmla="*/ 7023894 w 7384670"/>
              <a:gd name="connsiteY2900" fmla="*/ 1039663 h 4025758"/>
              <a:gd name="connsiteX2901" fmla="*/ 7019817 w 7384670"/>
              <a:gd name="connsiteY2901" fmla="*/ 1036537 h 4025758"/>
              <a:gd name="connsiteX2902" fmla="*/ 7015740 w 7384670"/>
              <a:gd name="connsiteY2902" fmla="*/ 1031373 h 4025758"/>
              <a:gd name="connsiteX2903" fmla="*/ 7008946 w 7384670"/>
              <a:gd name="connsiteY2903" fmla="*/ 1035314 h 4025758"/>
              <a:gd name="connsiteX2904" fmla="*/ 7002696 w 7384670"/>
              <a:gd name="connsiteY2904" fmla="*/ 1036945 h 4025758"/>
              <a:gd name="connsiteX2905" fmla="*/ 7002696 w 7384670"/>
              <a:gd name="connsiteY2905" fmla="*/ 1031645 h 4025758"/>
              <a:gd name="connsiteX2906" fmla="*/ 7003918 w 7384670"/>
              <a:gd name="connsiteY2906" fmla="*/ 1025123 h 4025758"/>
              <a:gd name="connsiteX2907" fmla="*/ 6991553 w 7384670"/>
              <a:gd name="connsiteY2907" fmla="*/ 1028791 h 4025758"/>
              <a:gd name="connsiteX2908" fmla="*/ 6976605 w 7384670"/>
              <a:gd name="connsiteY2908" fmla="*/ 1040885 h 4025758"/>
              <a:gd name="connsiteX2909" fmla="*/ 6965055 w 7384670"/>
              <a:gd name="connsiteY2909" fmla="*/ 1057599 h 4025758"/>
              <a:gd name="connsiteX2910" fmla="*/ 6968996 w 7384670"/>
              <a:gd name="connsiteY2910" fmla="*/ 1060317 h 4025758"/>
              <a:gd name="connsiteX2911" fmla="*/ 6973480 w 7384670"/>
              <a:gd name="connsiteY2911" fmla="*/ 1065617 h 4025758"/>
              <a:gd name="connsiteX2912" fmla="*/ 6953369 w 7384670"/>
              <a:gd name="connsiteY2912" fmla="*/ 1091299 h 4025758"/>
              <a:gd name="connsiteX2913" fmla="*/ 6932714 w 7384670"/>
              <a:gd name="connsiteY2913" fmla="*/ 1114400 h 4025758"/>
              <a:gd name="connsiteX2914" fmla="*/ 6917087 w 7384670"/>
              <a:gd name="connsiteY2914" fmla="*/ 1151904 h 4025758"/>
              <a:gd name="connsiteX2915" fmla="*/ 6910837 w 7384670"/>
              <a:gd name="connsiteY2915" fmla="*/ 1156252 h 4025758"/>
              <a:gd name="connsiteX2916" fmla="*/ 6905401 w 7384670"/>
              <a:gd name="connsiteY2916" fmla="*/ 1163047 h 4025758"/>
              <a:gd name="connsiteX2917" fmla="*/ 6895210 w 7384670"/>
              <a:gd name="connsiteY2917" fmla="*/ 1146740 h 4025758"/>
              <a:gd name="connsiteX2918" fmla="*/ 6893172 w 7384670"/>
              <a:gd name="connsiteY2918" fmla="*/ 1133560 h 4025758"/>
              <a:gd name="connsiteX2919" fmla="*/ 6881621 w 7384670"/>
              <a:gd name="connsiteY2919" fmla="*/ 1117932 h 4025758"/>
              <a:gd name="connsiteX2920" fmla="*/ 6877001 w 7384670"/>
              <a:gd name="connsiteY2920" fmla="*/ 1107198 h 4025758"/>
              <a:gd name="connsiteX2921" fmla="*/ 6875506 w 7384670"/>
              <a:gd name="connsiteY2921" fmla="*/ 1095104 h 4025758"/>
              <a:gd name="connsiteX2922" fmla="*/ 6876186 w 7384670"/>
              <a:gd name="connsiteY2922" fmla="*/ 1082059 h 4025758"/>
              <a:gd name="connsiteX2923" fmla="*/ 6875235 w 7384670"/>
              <a:gd name="connsiteY2923" fmla="*/ 1062492 h 4025758"/>
              <a:gd name="connsiteX2924" fmla="*/ 6874283 w 7384670"/>
              <a:gd name="connsiteY2924" fmla="*/ 1042924 h 4025758"/>
              <a:gd name="connsiteX2925" fmla="*/ 6873332 w 7384670"/>
              <a:gd name="connsiteY2925" fmla="*/ 1023356 h 4025758"/>
              <a:gd name="connsiteX2926" fmla="*/ 6872381 w 7384670"/>
              <a:gd name="connsiteY2926" fmla="*/ 1003789 h 4025758"/>
              <a:gd name="connsiteX2927" fmla="*/ 6871429 w 7384670"/>
              <a:gd name="connsiteY2927" fmla="*/ 984085 h 4025758"/>
              <a:gd name="connsiteX2928" fmla="*/ 6870478 w 7384670"/>
              <a:gd name="connsiteY2928" fmla="*/ 964381 h 4025758"/>
              <a:gd name="connsiteX2929" fmla="*/ 6869527 w 7384670"/>
              <a:gd name="connsiteY2929" fmla="*/ 944678 h 4025758"/>
              <a:gd name="connsiteX2930" fmla="*/ 6868576 w 7384670"/>
              <a:gd name="connsiteY2930" fmla="*/ 924975 h 4025758"/>
              <a:gd name="connsiteX2931" fmla="*/ 6867625 w 7384670"/>
              <a:gd name="connsiteY2931" fmla="*/ 905135 h 4025758"/>
              <a:gd name="connsiteX2932" fmla="*/ 6866674 w 7384670"/>
              <a:gd name="connsiteY2932" fmla="*/ 885296 h 4025758"/>
              <a:gd name="connsiteX2933" fmla="*/ 6865723 w 7384670"/>
              <a:gd name="connsiteY2933" fmla="*/ 865456 h 4025758"/>
              <a:gd name="connsiteX2934" fmla="*/ 6864771 w 7384670"/>
              <a:gd name="connsiteY2934" fmla="*/ 845481 h 4025758"/>
              <a:gd name="connsiteX2935" fmla="*/ 6863820 w 7384670"/>
              <a:gd name="connsiteY2935" fmla="*/ 825506 h 4025758"/>
              <a:gd name="connsiteX2936" fmla="*/ 6862869 w 7384670"/>
              <a:gd name="connsiteY2936" fmla="*/ 805531 h 4025758"/>
              <a:gd name="connsiteX2937" fmla="*/ 6861917 w 7384670"/>
              <a:gd name="connsiteY2937" fmla="*/ 785555 h 4025758"/>
              <a:gd name="connsiteX2938" fmla="*/ 6860966 w 7384670"/>
              <a:gd name="connsiteY2938" fmla="*/ 767619 h 4025758"/>
              <a:gd name="connsiteX2939" fmla="*/ 6864092 w 7384670"/>
              <a:gd name="connsiteY2939" fmla="*/ 764901 h 4025758"/>
              <a:gd name="connsiteX2940" fmla="*/ 6871838 w 7384670"/>
              <a:gd name="connsiteY2940" fmla="*/ 759737 h 4025758"/>
              <a:gd name="connsiteX2941" fmla="*/ 6876865 w 7384670"/>
              <a:gd name="connsiteY2941" fmla="*/ 760417 h 4025758"/>
              <a:gd name="connsiteX2942" fmla="*/ 6881214 w 7384670"/>
              <a:gd name="connsiteY2942" fmla="*/ 768162 h 4025758"/>
              <a:gd name="connsiteX2943" fmla="*/ 6884882 w 7384670"/>
              <a:gd name="connsiteY2943" fmla="*/ 773326 h 4025758"/>
              <a:gd name="connsiteX2944" fmla="*/ 6889095 w 7384670"/>
              <a:gd name="connsiteY2944" fmla="*/ 771831 h 4025758"/>
              <a:gd name="connsiteX2945" fmla="*/ 6892764 w 7384670"/>
              <a:gd name="connsiteY2945" fmla="*/ 764629 h 4025758"/>
              <a:gd name="connsiteX2946" fmla="*/ 6892628 w 7384670"/>
              <a:gd name="connsiteY2946" fmla="*/ 754573 h 4025758"/>
              <a:gd name="connsiteX2947" fmla="*/ 6897519 w 7384670"/>
              <a:gd name="connsiteY2947" fmla="*/ 747507 h 4025758"/>
              <a:gd name="connsiteX2948" fmla="*/ 6903363 w 7384670"/>
              <a:gd name="connsiteY2948" fmla="*/ 746421 h 4025758"/>
              <a:gd name="connsiteX2949" fmla="*/ 6908798 w 7384670"/>
              <a:gd name="connsiteY2949" fmla="*/ 746692 h 4025758"/>
              <a:gd name="connsiteX2950" fmla="*/ 6911516 w 7384670"/>
              <a:gd name="connsiteY2950" fmla="*/ 743295 h 4025758"/>
              <a:gd name="connsiteX2951" fmla="*/ 6911244 w 7384670"/>
              <a:gd name="connsiteY2951" fmla="*/ 738403 h 4025758"/>
              <a:gd name="connsiteX2952" fmla="*/ 6909341 w 7384670"/>
              <a:gd name="connsiteY2952" fmla="*/ 730522 h 4025758"/>
              <a:gd name="connsiteX2953" fmla="*/ 6910021 w 7384670"/>
              <a:gd name="connsiteY2953" fmla="*/ 721010 h 4025758"/>
              <a:gd name="connsiteX2954" fmla="*/ 6923610 w 7384670"/>
              <a:gd name="connsiteY2954" fmla="*/ 704160 h 4025758"/>
              <a:gd name="connsiteX2955" fmla="*/ 6940188 w 7384670"/>
              <a:gd name="connsiteY2955" fmla="*/ 692745 h 4025758"/>
              <a:gd name="connsiteX2956" fmla="*/ 6946031 w 7384670"/>
              <a:gd name="connsiteY2956" fmla="*/ 687038 h 4025758"/>
              <a:gd name="connsiteX2957" fmla="*/ 6947661 w 7384670"/>
              <a:gd name="connsiteY2957" fmla="*/ 675352 h 4025758"/>
              <a:gd name="connsiteX2958" fmla="*/ 6957174 w 7384670"/>
              <a:gd name="connsiteY2958" fmla="*/ 663258 h 4025758"/>
              <a:gd name="connsiteX2959" fmla="*/ 6961930 w 7384670"/>
              <a:gd name="connsiteY2959" fmla="*/ 656328 h 4025758"/>
              <a:gd name="connsiteX2960" fmla="*/ 6963153 w 7384670"/>
              <a:gd name="connsiteY2960" fmla="*/ 650213 h 4025758"/>
              <a:gd name="connsiteX2961" fmla="*/ 6960707 w 7384670"/>
              <a:gd name="connsiteY2961" fmla="*/ 642739 h 4025758"/>
              <a:gd name="connsiteX2962" fmla="*/ 6960979 w 7384670"/>
              <a:gd name="connsiteY2962" fmla="*/ 628471 h 4025758"/>
              <a:gd name="connsiteX2963" fmla="*/ 6964240 w 7384670"/>
              <a:gd name="connsiteY2963" fmla="*/ 611485 h 4025758"/>
              <a:gd name="connsiteX2964" fmla="*/ 6968180 w 7384670"/>
              <a:gd name="connsiteY2964" fmla="*/ 592869 h 4025758"/>
              <a:gd name="connsiteX2965" fmla="*/ 6977013 w 7384670"/>
              <a:gd name="connsiteY2965" fmla="*/ 576155 h 4025758"/>
              <a:gd name="connsiteX2966" fmla="*/ 6991417 w 7384670"/>
              <a:gd name="connsiteY2966" fmla="*/ 557811 h 4025758"/>
              <a:gd name="connsiteX2967" fmla="*/ 6995086 w 7384670"/>
              <a:gd name="connsiteY2967" fmla="*/ 533623 h 4025758"/>
              <a:gd name="connsiteX2968" fmla="*/ 6999027 w 7384670"/>
              <a:gd name="connsiteY2968" fmla="*/ 508076 h 4025758"/>
              <a:gd name="connsiteX2969" fmla="*/ 7016420 w 7384670"/>
              <a:gd name="connsiteY2969" fmla="*/ 483074 h 4025758"/>
              <a:gd name="connsiteX2970" fmla="*/ 7036123 w 7384670"/>
              <a:gd name="connsiteY2970" fmla="*/ 454673 h 4025758"/>
              <a:gd name="connsiteX2971" fmla="*/ 7047402 w 7384670"/>
              <a:gd name="connsiteY2971" fmla="*/ 438503 h 4025758"/>
              <a:gd name="connsiteX2972" fmla="*/ 7067649 w 7384670"/>
              <a:gd name="connsiteY2972" fmla="*/ 409015 h 4025758"/>
              <a:gd name="connsiteX2973" fmla="*/ 7082054 w 7384670"/>
              <a:gd name="connsiteY2973" fmla="*/ 387954 h 4025758"/>
              <a:gd name="connsiteX2974" fmla="*/ 7089254 w 7384670"/>
              <a:gd name="connsiteY2974" fmla="*/ 378306 h 4025758"/>
              <a:gd name="connsiteX2975" fmla="*/ 4696900 w 7384670"/>
              <a:gd name="connsiteY2975" fmla="*/ 362543 h 4025758"/>
              <a:gd name="connsiteX2976" fmla="*/ 4711848 w 7384670"/>
              <a:gd name="connsiteY2976" fmla="*/ 362543 h 4025758"/>
              <a:gd name="connsiteX2977" fmla="*/ 4722582 w 7384670"/>
              <a:gd name="connsiteY2977" fmla="*/ 365668 h 4025758"/>
              <a:gd name="connsiteX2978" fmla="*/ 4729241 w 7384670"/>
              <a:gd name="connsiteY2978" fmla="*/ 372054 h 4025758"/>
              <a:gd name="connsiteX2979" fmla="*/ 4722854 w 7384670"/>
              <a:gd name="connsiteY2979" fmla="*/ 376268 h 4025758"/>
              <a:gd name="connsiteX2980" fmla="*/ 4693367 w 7384670"/>
              <a:gd name="connsiteY2980" fmla="*/ 379800 h 4025758"/>
              <a:gd name="connsiteX2981" fmla="*/ 4692551 w 7384670"/>
              <a:gd name="connsiteY2981" fmla="*/ 380887 h 4025758"/>
              <a:gd name="connsiteX2982" fmla="*/ 4698123 w 7384670"/>
              <a:gd name="connsiteY2982" fmla="*/ 384284 h 4025758"/>
              <a:gd name="connsiteX2983" fmla="*/ 4699210 w 7384670"/>
              <a:gd name="connsiteY2983" fmla="*/ 386730 h 4025758"/>
              <a:gd name="connsiteX2984" fmla="*/ 4694046 w 7384670"/>
              <a:gd name="connsiteY2984" fmla="*/ 393117 h 4025758"/>
              <a:gd name="connsiteX2985" fmla="*/ 4667956 w 7384670"/>
              <a:gd name="connsiteY2985" fmla="*/ 413771 h 4025758"/>
              <a:gd name="connsiteX2986" fmla="*/ 4665646 w 7384670"/>
              <a:gd name="connsiteY2986" fmla="*/ 419886 h 4025758"/>
              <a:gd name="connsiteX2987" fmla="*/ 4666053 w 7384670"/>
              <a:gd name="connsiteY2987" fmla="*/ 423555 h 4025758"/>
              <a:gd name="connsiteX2988" fmla="*/ 4650563 w 7384670"/>
              <a:gd name="connsiteY2988" fmla="*/ 439591 h 4025758"/>
              <a:gd name="connsiteX2989" fmla="*/ 4644855 w 7384670"/>
              <a:gd name="connsiteY2989" fmla="*/ 449781 h 4025758"/>
              <a:gd name="connsiteX2990" fmla="*/ 4640099 w 7384670"/>
              <a:gd name="connsiteY2990" fmla="*/ 451412 h 4025758"/>
              <a:gd name="connsiteX2991" fmla="*/ 4636294 w 7384670"/>
              <a:gd name="connsiteY2991" fmla="*/ 444483 h 4025758"/>
              <a:gd name="connsiteX2992" fmla="*/ 4636294 w 7384670"/>
              <a:gd name="connsiteY2992" fmla="*/ 438910 h 4025758"/>
              <a:gd name="connsiteX2993" fmla="*/ 4640099 w 7384670"/>
              <a:gd name="connsiteY2993" fmla="*/ 434699 h 4025758"/>
              <a:gd name="connsiteX2994" fmla="*/ 4643905 w 7384670"/>
              <a:gd name="connsiteY2994" fmla="*/ 428719 h 4025758"/>
              <a:gd name="connsiteX2995" fmla="*/ 4644448 w 7384670"/>
              <a:gd name="connsiteY2995" fmla="*/ 420430 h 4025758"/>
              <a:gd name="connsiteX2996" fmla="*/ 4642953 w 7384670"/>
              <a:gd name="connsiteY2996" fmla="*/ 417440 h 4025758"/>
              <a:gd name="connsiteX2997" fmla="*/ 4638197 w 7384670"/>
              <a:gd name="connsiteY2997" fmla="*/ 424915 h 4025758"/>
              <a:gd name="connsiteX2998" fmla="*/ 4640779 w 7384670"/>
              <a:gd name="connsiteY2998" fmla="*/ 426545 h 4025758"/>
              <a:gd name="connsiteX2999" fmla="*/ 4641594 w 7384670"/>
              <a:gd name="connsiteY2999" fmla="*/ 427768 h 4025758"/>
              <a:gd name="connsiteX3000" fmla="*/ 4640643 w 7384670"/>
              <a:gd name="connsiteY3000" fmla="*/ 430486 h 4025758"/>
              <a:gd name="connsiteX3001" fmla="*/ 4622842 w 7384670"/>
              <a:gd name="connsiteY3001" fmla="*/ 426545 h 4025758"/>
              <a:gd name="connsiteX3002" fmla="*/ 4617407 w 7384670"/>
              <a:gd name="connsiteY3002" fmla="*/ 420702 h 4025758"/>
              <a:gd name="connsiteX3003" fmla="*/ 4618222 w 7384670"/>
              <a:gd name="connsiteY3003" fmla="*/ 412684 h 4025758"/>
              <a:gd name="connsiteX3004" fmla="*/ 4624201 w 7384670"/>
              <a:gd name="connsiteY3004" fmla="*/ 402357 h 4025758"/>
              <a:gd name="connsiteX3005" fmla="*/ 4645670 w 7384670"/>
              <a:gd name="connsiteY3005" fmla="*/ 380479 h 4025758"/>
              <a:gd name="connsiteX3006" fmla="*/ 4655183 w 7384670"/>
              <a:gd name="connsiteY3006" fmla="*/ 374365 h 4025758"/>
              <a:gd name="connsiteX3007" fmla="*/ 4682089 w 7384670"/>
              <a:gd name="connsiteY3007" fmla="*/ 364716 h 4025758"/>
              <a:gd name="connsiteX3008" fmla="*/ 287263 w 7384670"/>
              <a:gd name="connsiteY3008" fmla="*/ 361455 h 4025758"/>
              <a:gd name="connsiteX3009" fmla="*/ 290660 w 7384670"/>
              <a:gd name="connsiteY3009" fmla="*/ 369744 h 4025758"/>
              <a:gd name="connsiteX3010" fmla="*/ 296775 w 7384670"/>
              <a:gd name="connsiteY3010" fmla="*/ 379121 h 4025758"/>
              <a:gd name="connsiteX3011" fmla="*/ 296232 w 7384670"/>
              <a:gd name="connsiteY3011" fmla="*/ 383469 h 4025758"/>
              <a:gd name="connsiteX3012" fmla="*/ 291339 w 7384670"/>
              <a:gd name="connsiteY3012" fmla="*/ 386867 h 4025758"/>
              <a:gd name="connsiteX3013" fmla="*/ 288758 w 7384670"/>
              <a:gd name="connsiteY3013" fmla="*/ 386050 h 4025758"/>
              <a:gd name="connsiteX3014" fmla="*/ 288622 w 7384670"/>
              <a:gd name="connsiteY3014" fmla="*/ 381023 h 4025758"/>
              <a:gd name="connsiteX3015" fmla="*/ 287263 w 7384670"/>
              <a:gd name="connsiteY3015" fmla="*/ 380207 h 4025758"/>
              <a:gd name="connsiteX3016" fmla="*/ 281964 w 7384670"/>
              <a:gd name="connsiteY3016" fmla="*/ 386322 h 4025758"/>
              <a:gd name="connsiteX3017" fmla="*/ 282371 w 7384670"/>
              <a:gd name="connsiteY3017" fmla="*/ 374364 h 4025758"/>
              <a:gd name="connsiteX3018" fmla="*/ 284953 w 7384670"/>
              <a:gd name="connsiteY3018" fmla="*/ 361728 h 4025758"/>
              <a:gd name="connsiteX3019" fmla="*/ 276935 w 7384670"/>
              <a:gd name="connsiteY3019" fmla="*/ 320826 h 4025758"/>
              <a:gd name="connsiteX3020" fmla="*/ 281148 w 7384670"/>
              <a:gd name="connsiteY3020" fmla="*/ 323407 h 4025758"/>
              <a:gd name="connsiteX3021" fmla="*/ 282371 w 7384670"/>
              <a:gd name="connsiteY3021" fmla="*/ 324903 h 4025758"/>
              <a:gd name="connsiteX3022" fmla="*/ 283594 w 7384670"/>
              <a:gd name="connsiteY3022" fmla="*/ 341480 h 4025758"/>
              <a:gd name="connsiteX3023" fmla="*/ 282914 w 7384670"/>
              <a:gd name="connsiteY3023" fmla="*/ 345149 h 4025758"/>
              <a:gd name="connsiteX3024" fmla="*/ 275849 w 7384670"/>
              <a:gd name="connsiteY3024" fmla="*/ 340801 h 4025758"/>
              <a:gd name="connsiteX3025" fmla="*/ 273538 w 7384670"/>
              <a:gd name="connsiteY3025" fmla="*/ 336860 h 4025758"/>
              <a:gd name="connsiteX3026" fmla="*/ 273810 w 7384670"/>
              <a:gd name="connsiteY3026" fmla="*/ 327891 h 4025758"/>
              <a:gd name="connsiteX3027" fmla="*/ 275577 w 7384670"/>
              <a:gd name="connsiteY3027" fmla="*/ 322048 h 4025758"/>
              <a:gd name="connsiteX3028" fmla="*/ 4632490 w 7384670"/>
              <a:gd name="connsiteY3028" fmla="*/ 230869 h 4025758"/>
              <a:gd name="connsiteX3029" fmla="*/ 4634392 w 7384670"/>
              <a:gd name="connsiteY3029" fmla="*/ 232501 h 4025758"/>
              <a:gd name="connsiteX3030" fmla="*/ 4622026 w 7384670"/>
              <a:gd name="connsiteY3030" fmla="*/ 243370 h 4025758"/>
              <a:gd name="connsiteX3031" fmla="*/ 4619989 w 7384670"/>
              <a:gd name="connsiteY3031" fmla="*/ 247855 h 4025758"/>
              <a:gd name="connsiteX3032" fmla="*/ 4620532 w 7384670"/>
              <a:gd name="connsiteY3032" fmla="*/ 250845 h 4025758"/>
              <a:gd name="connsiteX3033" fmla="*/ 4616455 w 7384670"/>
              <a:gd name="connsiteY3033" fmla="*/ 256552 h 4025758"/>
              <a:gd name="connsiteX3034" fmla="*/ 4579902 w 7384670"/>
              <a:gd name="connsiteY3034" fmla="*/ 276663 h 4025758"/>
              <a:gd name="connsiteX3035" fmla="*/ 4574195 w 7384670"/>
              <a:gd name="connsiteY3035" fmla="*/ 278565 h 4025758"/>
              <a:gd name="connsiteX3036" fmla="*/ 4573515 w 7384670"/>
              <a:gd name="connsiteY3036" fmla="*/ 281690 h 4025758"/>
              <a:gd name="connsiteX3037" fmla="*/ 4578135 w 7384670"/>
              <a:gd name="connsiteY3037" fmla="*/ 282642 h 4025758"/>
              <a:gd name="connsiteX3038" fmla="*/ 4577320 w 7384670"/>
              <a:gd name="connsiteY3038" fmla="*/ 284272 h 4025758"/>
              <a:gd name="connsiteX3039" fmla="*/ 4572292 w 7384670"/>
              <a:gd name="connsiteY3039" fmla="*/ 287127 h 4025758"/>
              <a:gd name="connsiteX3040" fmla="*/ 4558025 w 7384670"/>
              <a:gd name="connsiteY3040" fmla="*/ 292969 h 4025758"/>
              <a:gd name="connsiteX3041" fmla="*/ 4548376 w 7384670"/>
              <a:gd name="connsiteY3041" fmla="*/ 294871 h 4025758"/>
              <a:gd name="connsiteX3042" fmla="*/ 4543485 w 7384670"/>
              <a:gd name="connsiteY3042" fmla="*/ 292834 h 4025758"/>
              <a:gd name="connsiteX3043" fmla="*/ 4542941 w 7384670"/>
              <a:gd name="connsiteY3043" fmla="*/ 288893 h 4025758"/>
              <a:gd name="connsiteX3044" fmla="*/ 4546882 w 7384670"/>
              <a:gd name="connsiteY3044" fmla="*/ 283186 h 4025758"/>
              <a:gd name="connsiteX3045" fmla="*/ 4546882 w 7384670"/>
              <a:gd name="connsiteY3045" fmla="*/ 280331 h 4025758"/>
              <a:gd name="connsiteX3046" fmla="*/ 4542941 w 7384670"/>
              <a:gd name="connsiteY3046" fmla="*/ 280331 h 4025758"/>
              <a:gd name="connsiteX3047" fmla="*/ 4543892 w 7384670"/>
              <a:gd name="connsiteY3047" fmla="*/ 278022 h 4025758"/>
              <a:gd name="connsiteX3048" fmla="*/ 4549735 w 7384670"/>
              <a:gd name="connsiteY3048" fmla="*/ 273537 h 4025758"/>
              <a:gd name="connsiteX3049" fmla="*/ 4599742 w 7384670"/>
              <a:gd name="connsiteY3049" fmla="*/ 244729 h 4025758"/>
              <a:gd name="connsiteX3050" fmla="*/ 4621075 w 7384670"/>
              <a:gd name="connsiteY3050" fmla="*/ 234267 h 4025758"/>
              <a:gd name="connsiteX3051" fmla="*/ 266609 w 7384670"/>
              <a:gd name="connsiteY3051" fmla="*/ 191054 h 4025758"/>
              <a:gd name="connsiteX3052" fmla="*/ 269870 w 7384670"/>
              <a:gd name="connsiteY3052" fmla="*/ 191735 h 4025758"/>
              <a:gd name="connsiteX3053" fmla="*/ 273810 w 7384670"/>
              <a:gd name="connsiteY3053" fmla="*/ 195810 h 4025758"/>
              <a:gd name="connsiteX3054" fmla="*/ 278567 w 7384670"/>
              <a:gd name="connsiteY3054" fmla="*/ 203149 h 4025758"/>
              <a:gd name="connsiteX3055" fmla="*/ 277751 w 7384670"/>
              <a:gd name="connsiteY3055" fmla="*/ 208313 h 4025758"/>
              <a:gd name="connsiteX3056" fmla="*/ 258591 w 7384670"/>
              <a:gd name="connsiteY3056" fmla="*/ 218504 h 4025758"/>
              <a:gd name="connsiteX3057" fmla="*/ 257912 w 7384670"/>
              <a:gd name="connsiteY3057" fmla="*/ 220814 h 4025758"/>
              <a:gd name="connsiteX3058" fmla="*/ 267152 w 7384670"/>
              <a:gd name="connsiteY3058" fmla="*/ 223668 h 4025758"/>
              <a:gd name="connsiteX3059" fmla="*/ 270549 w 7384670"/>
              <a:gd name="connsiteY3059" fmla="*/ 226249 h 4025758"/>
              <a:gd name="connsiteX3060" fmla="*/ 273946 w 7384670"/>
              <a:gd name="connsiteY3060" fmla="*/ 234675 h 4025758"/>
              <a:gd name="connsiteX3061" fmla="*/ 280197 w 7384670"/>
              <a:gd name="connsiteY3061" fmla="*/ 259678 h 4025758"/>
              <a:gd name="connsiteX3062" fmla="*/ 282914 w 7384670"/>
              <a:gd name="connsiteY3062" fmla="*/ 249213 h 4025758"/>
              <a:gd name="connsiteX3063" fmla="*/ 300308 w 7384670"/>
              <a:gd name="connsiteY3063" fmla="*/ 267287 h 4025758"/>
              <a:gd name="connsiteX3064" fmla="*/ 300308 w 7384670"/>
              <a:gd name="connsiteY3064" fmla="*/ 276120 h 4025758"/>
              <a:gd name="connsiteX3065" fmla="*/ 298134 w 7384670"/>
              <a:gd name="connsiteY3065" fmla="*/ 279109 h 4025758"/>
              <a:gd name="connsiteX3066" fmla="*/ 294465 w 7384670"/>
              <a:gd name="connsiteY3066" fmla="*/ 280195 h 4025758"/>
              <a:gd name="connsiteX3067" fmla="*/ 291068 w 7384670"/>
              <a:gd name="connsiteY3067" fmla="*/ 277614 h 4025758"/>
              <a:gd name="connsiteX3068" fmla="*/ 287942 w 7384670"/>
              <a:gd name="connsiteY3068" fmla="*/ 271364 h 4025758"/>
              <a:gd name="connsiteX3069" fmla="*/ 284002 w 7384670"/>
              <a:gd name="connsiteY3069" fmla="*/ 268102 h 4025758"/>
              <a:gd name="connsiteX3070" fmla="*/ 275713 w 7384670"/>
              <a:gd name="connsiteY3070" fmla="*/ 265928 h 4025758"/>
              <a:gd name="connsiteX3071" fmla="*/ 271364 w 7384670"/>
              <a:gd name="connsiteY3071" fmla="*/ 258861 h 4025758"/>
              <a:gd name="connsiteX3072" fmla="*/ 269870 w 7384670"/>
              <a:gd name="connsiteY3072" fmla="*/ 253969 h 4025758"/>
              <a:gd name="connsiteX3073" fmla="*/ 269462 w 7384670"/>
              <a:gd name="connsiteY3073" fmla="*/ 239974 h 4025758"/>
              <a:gd name="connsiteX3074" fmla="*/ 267424 w 7384670"/>
              <a:gd name="connsiteY3074" fmla="*/ 235626 h 4025758"/>
              <a:gd name="connsiteX3075" fmla="*/ 262940 w 7384670"/>
              <a:gd name="connsiteY3075" fmla="*/ 234675 h 4025758"/>
              <a:gd name="connsiteX3076" fmla="*/ 258727 w 7384670"/>
              <a:gd name="connsiteY3076" fmla="*/ 231277 h 4025758"/>
              <a:gd name="connsiteX3077" fmla="*/ 252205 w 7384670"/>
              <a:gd name="connsiteY3077" fmla="*/ 221493 h 4025758"/>
              <a:gd name="connsiteX3078" fmla="*/ 251254 w 7384670"/>
              <a:gd name="connsiteY3078" fmla="*/ 218912 h 4025758"/>
              <a:gd name="connsiteX3079" fmla="*/ 254379 w 7384670"/>
              <a:gd name="connsiteY3079" fmla="*/ 210894 h 4025758"/>
              <a:gd name="connsiteX3080" fmla="*/ 261445 w 7384670"/>
              <a:gd name="connsiteY3080" fmla="*/ 197442 h 4025758"/>
              <a:gd name="connsiteX3081" fmla="*/ 233860 w 7384670"/>
              <a:gd name="connsiteY3081" fmla="*/ 158849 h 4025758"/>
              <a:gd name="connsiteX3082" fmla="*/ 236034 w 7384670"/>
              <a:gd name="connsiteY3082" fmla="*/ 159394 h 4025758"/>
              <a:gd name="connsiteX3083" fmla="*/ 236985 w 7384670"/>
              <a:gd name="connsiteY3083" fmla="*/ 168362 h 4025758"/>
              <a:gd name="connsiteX3084" fmla="*/ 243100 w 7384670"/>
              <a:gd name="connsiteY3084" fmla="*/ 177874 h 4025758"/>
              <a:gd name="connsiteX3085" fmla="*/ 242149 w 7384670"/>
              <a:gd name="connsiteY3085" fmla="*/ 181951 h 4025758"/>
              <a:gd name="connsiteX3086" fmla="*/ 240111 w 7384670"/>
              <a:gd name="connsiteY3086" fmla="*/ 183853 h 4025758"/>
              <a:gd name="connsiteX3087" fmla="*/ 233316 w 7384670"/>
              <a:gd name="connsiteY3087" fmla="*/ 181270 h 4025758"/>
              <a:gd name="connsiteX3088" fmla="*/ 229240 w 7384670"/>
              <a:gd name="connsiteY3088" fmla="*/ 176923 h 4025758"/>
              <a:gd name="connsiteX3089" fmla="*/ 227881 w 7384670"/>
              <a:gd name="connsiteY3089" fmla="*/ 171622 h 4025758"/>
              <a:gd name="connsiteX3090" fmla="*/ 230463 w 7384670"/>
              <a:gd name="connsiteY3090" fmla="*/ 161432 h 4025758"/>
              <a:gd name="connsiteX3091" fmla="*/ 204645 w 7384670"/>
              <a:gd name="connsiteY3091" fmla="*/ 146756 h 4025758"/>
              <a:gd name="connsiteX3092" fmla="*/ 216195 w 7384670"/>
              <a:gd name="connsiteY3092" fmla="*/ 161160 h 4025758"/>
              <a:gd name="connsiteX3093" fmla="*/ 217553 w 7384670"/>
              <a:gd name="connsiteY3093" fmla="*/ 168633 h 4025758"/>
              <a:gd name="connsiteX3094" fmla="*/ 220950 w 7384670"/>
              <a:gd name="connsiteY3094" fmla="*/ 174884 h 4025758"/>
              <a:gd name="connsiteX3095" fmla="*/ 207227 w 7384670"/>
              <a:gd name="connsiteY3095" fmla="*/ 170808 h 4025758"/>
              <a:gd name="connsiteX3096" fmla="*/ 201383 w 7384670"/>
              <a:gd name="connsiteY3096" fmla="*/ 167139 h 4025758"/>
              <a:gd name="connsiteX3097" fmla="*/ 199616 w 7384670"/>
              <a:gd name="connsiteY3097" fmla="*/ 163606 h 4025758"/>
              <a:gd name="connsiteX3098" fmla="*/ 197578 w 7384670"/>
              <a:gd name="connsiteY3098" fmla="*/ 151920 h 4025758"/>
              <a:gd name="connsiteX3099" fmla="*/ 198530 w 7384670"/>
              <a:gd name="connsiteY3099" fmla="*/ 148114 h 4025758"/>
              <a:gd name="connsiteX3100" fmla="*/ 232365 w 7384670"/>
              <a:gd name="connsiteY3100" fmla="*/ 128139 h 4025758"/>
              <a:gd name="connsiteX3101" fmla="*/ 247176 w 7384670"/>
              <a:gd name="connsiteY3101" fmla="*/ 135478 h 4025758"/>
              <a:gd name="connsiteX3102" fmla="*/ 248943 w 7384670"/>
              <a:gd name="connsiteY3102" fmla="*/ 139689 h 4025758"/>
              <a:gd name="connsiteX3103" fmla="*/ 243779 w 7384670"/>
              <a:gd name="connsiteY3103" fmla="*/ 143767 h 4025758"/>
              <a:gd name="connsiteX3104" fmla="*/ 240111 w 7384670"/>
              <a:gd name="connsiteY3104" fmla="*/ 144445 h 4025758"/>
              <a:gd name="connsiteX3105" fmla="*/ 234268 w 7384670"/>
              <a:gd name="connsiteY3105" fmla="*/ 137923 h 4025758"/>
              <a:gd name="connsiteX3106" fmla="*/ 231686 w 7384670"/>
              <a:gd name="connsiteY3106" fmla="*/ 137108 h 4025758"/>
              <a:gd name="connsiteX3107" fmla="*/ 233724 w 7384670"/>
              <a:gd name="connsiteY3107" fmla="*/ 147164 h 4025758"/>
              <a:gd name="connsiteX3108" fmla="*/ 233044 w 7384670"/>
              <a:gd name="connsiteY3108" fmla="*/ 150561 h 4025758"/>
              <a:gd name="connsiteX3109" fmla="*/ 221086 w 7384670"/>
              <a:gd name="connsiteY3109" fmla="*/ 144309 h 4025758"/>
              <a:gd name="connsiteX3110" fmla="*/ 218913 w 7384670"/>
              <a:gd name="connsiteY3110" fmla="*/ 139417 h 4025758"/>
              <a:gd name="connsiteX3111" fmla="*/ 222310 w 7384670"/>
              <a:gd name="connsiteY3111" fmla="*/ 134255 h 4025758"/>
              <a:gd name="connsiteX3112" fmla="*/ 229783 w 7384670"/>
              <a:gd name="connsiteY3112" fmla="*/ 128818 h 4025758"/>
              <a:gd name="connsiteX3113" fmla="*/ 3780213 w 7384670"/>
              <a:gd name="connsiteY3113" fmla="*/ 0 h 4025758"/>
              <a:gd name="connsiteX3114" fmla="*/ 3807798 w 7384670"/>
              <a:gd name="connsiteY3114" fmla="*/ 3941 h 4025758"/>
              <a:gd name="connsiteX3115" fmla="*/ 3816087 w 7384670"/>
              <a:gd name="connsiteY3115" fmla="*/ 9919 h 4025758"/>
              <a:gd name="connsiteX3116" fmla="*/ 3818669 w 7384670"/>
              <a:gd name="connsiteY3116" fmla="*/ 12773 h 4025758"/>
              <a:gd name="connsiteX3117" fmla="*/ 3817853 w 7384670"/>
              <a:gd name="connsiteY3117" fmla="*/ 21742 h 4025758"/>
              <a:gd name="connsiteX3118" fmla="*/ 3820163 w 7384670"/>
              <a:gd name="connsiteY3118" fmla="*/ 48919 h 4025758"/>
              <a:gd name="connsiteX3119" fmla="*/ 3825192 w 7384670"/>
              <a:gd name="connsiteY3119" fmla="*/ 71612 h 4025758"/>
              <a:gd name="connsiteX3120" fmla="*/ 3836742 w 7384670"/>
              <a:gd name="connsiteY3120" fmla="*/ 98653 h 4025758"/>
              <a:gd name="connsiteX3121" fmla="*/ 3836742 w 7384670"/>
              <a:gd name="connsiteY3121" fmla="*/ 98788 h 4025758"/>
              <a:gd name="connsiteX3122" fmla="*/ 3837693 w 7384670"/>
              <a:gd name="connsiteY3122" fmla="*/ 109388 h 4025758"/>
              <a:gd name="connsiteX3123" fmla="*/ 3841497 w 7384670"/>
              <a:gd name="connsiteY3123" fmla="*/ 116047 h 4025758"/>
              <a:gd name="connsiteX3124" fmla="*/ 3848428 w 7384670"/>
              <a:gd name="connsiteY3124" fmla="*/ 122162 h 4025758"/>
              <a:gd name="connsiteX3125" fmla="*/ 3874926 w 7384670"/>
              <a:gd name="connsiteY3125" fmla="*/ 129635 h 4025758"/>
              <a:gd name="connsiteX3126" fmla="*/ 3920855 w 7384670"/>
              <a:gd name="connsiteY3126" fmla="*/ 138332 h 4025758"/>
              <a:gd name="connsiteX3127" fmla="*/ 3946945 w 7384670"/>
              <a:gd name="connsiteY3127" fmla="*/ 148252 h 4025758"/>
              <a:gd name="connsiteX3128" fmla="*/ 3953060 w 7384670"/>
              <a:gd name="connsiteY3128" fmla="*/ 159530 h 4025758"/>
              <a:gd name="connsiteX3129" fmla="*/ 3965290 w 7384670"/>
              <a:gd name="connsiteY3129" fmla="*/ 164015 h 4025758"/>
              <a:gd name="connsiteX3130" fmla="*/ 3983634 w 7384670"/>
              <a:gd name="connsiteY3130" fmla="*/ 161840 h 4025758"/>
              <a:gd name="connsiteX3131" fmla="*/ 3996544 w 7384670"/>
              <a:gd name="connsiteY3131" fmla="*/ 157083 h 4025758"/>
              <a:gd name="connsiteX3132" fmla="*/ 4008366 w 7384670"/>
              <a:gd name="connsiteY3132" fmla="*/ 146350 h 4025758"/>
              <a:gd name="connsiteX3133" fmla="*/ 4023721 w 7384670"/>
              <a:gd name="connsiteY3133" fmla="*/ 144039 h 4025758"/>
              <a:gd name="connsiteX3134" fmla="*/ 4036902 w 7384670"/>
              <a:gd name="connsiteY3134" fmla="*/ 144718 h 4025758"/>
              <a:gd name="connsiteX3135" fmla="*/ 4050083 w 7384670"/>
              <a:gd name="connsiteY3135" fmla="*/ 145805 h 4025758"/>
              <a:gd name="connsiteX3136" fmla="*/ 4057148 w 7384670"/>
              <a:gd name="connsiteY3136" fmla="*/ 147436 h 4025758"/>
              <a:gd name="connsiteX3137" fmla="*/ 4077531 w 7384670"/>
              <a:gd name="connsiteY3137" fmla="*/ 155861 h 4025758"/>
              <a:gd name="connsiteX3138" fmla="*/ 4090849 w 7384670"/>
              <a:gd name="connsiteY3138" fmla="*/ 162792 h 4025758"/>
              <a:gd name="connsiteX3139" fmla="*/ 4110008 w 7384670"/>
              <a:gd name="connsiteY3139" fmla="*/ 175700 h 4025758"/>
              <a:gd name="connsiteX3140" fmla="*/ 4120608 w 7384670"/>
              <a:gd name="connsiteY3140" fmla="*/ 181408 h 4025758"/>
              <a:gd name="connsiteX3141" fmla="*/ 4125636 w 7384670"/>
              <a:gd name="connsiteY3141" fmla="*/ 194725 h 4025758"/>
              <a:gd name="connsiteX3142" fmla="*/ 4131615 w 7384670"/>
              <a:gd name="connsiteY3142" fmla="*/ 211846 h 4025758"/>
              <a:gd name="connsiteX3143" fmla="*/ 4140039 w 7384670"/>
              <a:gd name="connsiteY3143" fmla="*/ 211846 h 4025758"/>
              <a:gd name="connsiteX3144" fmla="*/ 4146426 w 7384670"/>
              <a:gd name="connsiteY3144" fmla="*/ 201791 h 4025758"/>
              <a:gd name="connsiteX3145" fmla="*/ 4162596 w 7384670"/>
              <a:gd name="connsiteY3145" fmla="*/ 200025 h 4025758"/>
              <a:gd name="connsiteX3146" fmla="*/ 4183930 w 7384670"/>
              <a:gd name="connsiteY3146" fmla="*/ 207090 h 4025758"/>
              <a:gd name="connsiteX3147" fmla="*/ 4202683 w 7384670"/>
              <a:gd name="connsiteY3147" fmla="*/ 227066 h 4025758"/>
              <a:gd name="connsiteX3148" fmla="*/ 4229724 w 7384670"/>
              <a:gd name="connsiteY3148" fmla="*/ 244866 h 4025758"/>
              <a:gd name="connsiteX3149" fmla="*/ 4246166 w 7384670"/>
              <a:gd name="connsiteY3149" fmla="*/ 253698 h 4025758"/>
              <a:gd name="connsiteX3150" fmla="*/ 4262880 w 7384670"/>
              <a:gd name="connsiteY3150" fmla="*/ 253698 h 4025758"/>
              <a:gd name="connsiteX3151" fmla="*/ 4284214 w 7384670"/>
              <a:gd name="connsiteY3151" fmla="*/ 244866 h 4025758"/>
              <a:gd name="connsiteX3152" fmla="*/ 4306907 w 7384670"/>
              <a:gd name="connsiteY3152" fmla="*/ 227881 h 4025758"/>
              <a:gd name="connsiteX3153" fmla="*/ 4323213 w 7384670"/>
              <a:gd name="connsiteY3153" fmla="*/ 224892 h 4025758"/>
              <a:gd name="connsiteX3154" fmla="*/ 4332862 w 7384670"/>
              <a:gd name="connsiteY3154" fmla="*/ 226522 h 4025758"/>
              <a:gd name="connsiteX3155" fmla="*/ 4338297 w 7384670"/>
              <a:gd name="connsiteY3155" fmla="*/ 239838 h 4025758"/>
              <a:gd name="connsiteX3156" fmla="*/ 4345091 w 7384670"/>
              <a:gd name="connsiteY3156" fmla="*/ 244866 h 4025758"/>
              <a:gd name="connsiteX3157" fmla="*/ 4362621 w 7384670"/>
              <a:gd name="connsiteY3157" fmla="*/ 243372 h 4025758"/>
              <a:gd name="connsiteX3158" fmla="*/ 4399310 w 7384670"/>
              <a:gd name="connsiteY3158" fmla="*/ 245953 h 4025758"/>
              <a:gd name="connsiteX3159" fmla="*/ 4428525 w 7384670"/>
              <a:gd name="connsiteY3159" fmla="*/ 242285 h 4025758"/>
              <a:gd name="connsiteX3160" fmla="*/ 4435183 w 7384670"/>
              <a:gd name="connsiteY3160" fmla="*/ 249894 h 4025758"/>
              <a:gd name="connsiteX3161" fmla="*/ 4441162 w 7384670"/>
              <a:gd name="connsiteY3161" fmla="*/ 261853 h 4025758"/>
              <a:gd name="connsiteX3162" fmla="*/ 4452984 w 7384670"/>
              <a:gd name="connsiteY3162" fmla="*/ 265657 h 4025758"/>
              <a:gd name="connsiteX3163" fmla="*/ 4469019 w 7384670"/>
              <a:gd name="connsiteY3163" fmla="*/ 261853 h 4025758"/>
              <a:gd name="connsiteX3164" fmla="*/ 4494294 w 7384670"/>
              <a:gd name="connsiteY3164" fmla="*/ 264434 h 4025758"/>
              <a:gd name="connsiteX3165" fmla="*/ 4490761 w 7384670"/>
              <a:gd name="connsiteY3165" fmla="*/ 266336 h 4025758"/>
              <a:gd name="connsiteX3166" fmla="*/ 4487092 w 7384670"/>
              <a:gd name="connsiteY3166" fmla="*/ 265928 h 4025758"/>
              <a:gd name="connsiteX3167" fmla="*/ 4482200 w 7384670"/>
              <a:gd name="connsiteY3167" fmla="*/ 268783 h 4025758"/>
              <a:gd name="connsiteX3168" fmla="*/ 4476085 w 7384670"/>
              <a:gd name="connsiteY3168" fmla="*/ 274897 h 4025758"/>
              <a:gd name="connsiteX3169" fmla="*/ 4462089 w 7384670"/>
              <a:gd name="connsiteY3169" fmla="*/ 283593 h 4025758"/>
              <a:gd name="connsiteX3170" fmla="*/ 4440211 w 7384670"/>
              <a:gd name="connsiteY3170" fmla="*/ 295009 h 4025758"/>
              <a:gd name="connsiteX3171" fmla="*/ 4414937 w 7384670"/>
              <a:gd name="connsiteY3171" fmla="*/ 305335 h 4025758"/>
              <a:gd name="connsiteX3172" fmla="*/ 4363707 w 7384670"/>
              <a:gd name="connsiteY3172" fmla="*/ 324087 h 4025758"/>
              <a:gd name="connsiteX3173" fmla="*/ 4331774 w 7384670"/>
              <a:gd name="connsiteY3173" fmla="*/ 343520 h 4025758"/>
              <a:gd name="connsiteX3174" fmla="*/ 4317643 w 7384670"/>
              <a:gd name="connsiteY3174" fmla="*/ 355205 h 4025758"/>
              <a:gd name="connsiteX3175" fmla="*/ 4262744 w 7384670"/>
              <a:gd name="connsiteY3175" fmla="*/ 413365 h 4025758"/>
              <a:gd name="connsiteX3176" fmla="*/ 4229588 w 7384670"/>
              <a:gd name="connsiteY3176" fmla="*/ 444210 h 4025758"/>
              <a:gd name="connsiteX3177" fmla="*/ 4175914 w 7384670"/>
              <a:gd name="connsiteY3177" fmla="*/ 487422 h 4025758"/>
              <a:gd name="connsiteX3178" fmla="*/ 4170885 w 7384670"/>
              <a:gd name="connsiteY3178" fmla="*/ 492858 h 4025758"/>
              <a:gd name="connsiteX3179" fmla="*/ 4170478 w 7384670"/>
              <a:gd name="connsiteY3179" fmla="*/ 497886 h 4025758"/>
              <a:gd name="connsiteX3180" fmla="*/ 4168168 w 7384670"/>
              <a:gd name="connsiteY3180" fmla="*/ 497750 h 4025758"/>
              <a:gd name="connsiteX3181" fmla="*/ 4159335 w 7384670"/>
              <a:gd name="connsiteY3181" fmla="*/ 508213 h 4025758"/>
              <a:gd name="connsiteX3182" fmla="*/ 4155531 w 7384670"/>
              <a:gd name="connsiteY3182" fmla="*/ 514871 h 4025758"/>
              <a:gd name="connsiteX3183" fmla="*/ 4146834 w 7384670"/>
              <a:gd name="connsiteY3183" fmla="*/ 516773 h 4025758"/>
              <a:gd name="connsiteX3184" fmla="*/ 4146834 w 7384670"/>
              <a:gd name="connsiteY3184" fmla="*/ 543543 h 4025758"/>
              <a:gd name="connsiteX3185" fmla="*/ 4146834 w 7384670"/>
              <a:gd name="connsiteY3185" fmla="*/ 570177 h 4025758"/>
              <a:gd name="connsiteX3186" fmla="*/ 4146834 w 7384670"/>
              <a:gd name="connsiteY3186" fmla="*/ 596811 h 4025758"/>
              <a:gd name="connsiteX3187" fmla="*/ 4146834 w 7384670"/>
              <a:gd name="connsiteY3187" fmla="*/ 623308 h 4025758"/>
              <a:gd name="connsiteX3188" fmla="*/ 4142621 w 7384670"/>
              <a:gd name="connsiteY3188" fmla="*/ 626026 h 4025758"/>
              <a:gd name="connsiteX3189" fmla="*/ 4137322 w 7384670"/>
              <a:gd name="connsiteY3189" fmla="*/ 632277 h 4025758"/>
              <a:gd name="connsiteX3190" fmla="*/ 4129984 w 7384670"/>
              <a:gd name="connsiteY3190" fmla="*/ 633772 h 4025758"/>
              <a:gd name="connsiteX3191" fmla="*/ 4095468 w 7384670"/>
              <a:gd name="connsiteY3191" fmla="*/ 655513 h 4025758"/>
              <a:gd name="connsiteX3192" fmla="*/ 4089761 w 7384670"/>
              <a:gd name="connsiteY3192" fmla="*/ 661764 h 4025758"/>
              <a:gd name="connsiteX3193" fmla="*/ 4083510 w 7384670"/>
              <a:gd name="connsiteY3193" fmla="*/ 676304 h 4025758"/>
              <a:gd name="connsiteX3194" fmla="*/ 4072232 w 7384670"/>
              <a:gd name="connsiteY3194" fmla="*/ 692610 h 4025758"/>
              <a:gd name="connsiteX3195" fmla="*/ 4069379 w 7384670"/>
              <a:gd name="connsiteY3195" fmla="*/ 701307 h 4025758"/>
              <a:gd name="connsiteX3196" fmla="*/ 4069922 w 7384670"/>
              <a:gd name="connsiteY3196" fmla="*/ 712993 h 4025758"/>
              <a:gd name="connsiteX3197" fmla="*/ 4087180 w 7384670"/>
              <a:gd name="connsiteY3197" fmla="*/ 722369 h 4025758"/>
              <a:gd name="connsiteX3198" fmla="*/ 4093567 w 7384670"/>
              <a:gd name="connsiteY3198" fmla="*/ 731338 h 4025758"/>
              <a:gd name="connsiteX3199" fmla="*/ 4096692 w 7384670"/>
              <a:gd name="connsiteY3199" fmla="*/ 742344 h 4025758"/>
              <a:gd name="connsiteX3200" fmla="*/ 4096284 w 7384670"/>
              <a:gd name="connsiteY3200" fmla="*/ 751857 h 4025758"/>
              <a:gd name="connsiteX3201" fmla="*/ 4087588 w 7384670"/>
              <a:gd name="connsiteY3201" fmla="*/ 770473 h 4025758"/>
              <a:gd name="connsiteX3202" fmla="*/ 4086092 w 7384670"/>
              <a:gd name="connsiteY3202" fmla="*/ 777946 h 4025758"/>
              <a:gd name="connsiteX3203" fmla="*/ 4087044 w 7384670"/>
              <a:gd name="connsiteY3203" fmla="*/ 800640 h 4025758"/>
              <a:gd name="connsiteX3204" fmla="*/ 4082695 w 7384670"/>
              <a:gd name="connsiteY3204" fmla="*/ 807705 h 4025758"/>
              <a:gd name="connsiteX3205" fmla="*/ 4086228 w 7384670"/>
              <a:gd name="connsiteY3205" fmla="*/ 826050 h 4025758"/>
              <a:gd name="connsiteX3206" fmla="*/ 4086500 w 7384670"/>
              <a:gd name="connsiteY3206" fmla="*/ 832437 h 4025758"/>
              <a:gd name="connsiteX3207" fmla="*/ 4083782 w 7384670"/>
              <a:gd name="connsiteY3207" fmla="*/ 852548 h 4025758"/>
              <a:gd name="connsiteX3208" fmla="*/ 4081880 w 7384670"/>
              <a:gd name="connsiteY3208" fmla="*/ 858391 h 4025758"/>
              <a:gd name="connsiteX3209" fmla="*/ 4085277 w 7384670"/>
              <a:gd name="connsiteY3209" fmla="*/ 868854 h 4025758"/>
              <a:gd name="connsiteX3210" fmla="*/ 4085685 w 7384670"/>
              <a:gd name="connsiteY3210" fmla="*/ 869942 h 4025758"/>
              <a:gd name="connsiteX3211" fmla="*/ 4101855 w 7384670"/>
              <a:gd name="connsiteY3211" fmla="*/ 884345 h 4025758"/>
              <a:gd name="connsiteX3212" fmla="*/ 4115444 w 7384670"/>
              <a:gd name="connsiteY3212" fmla="*/ 892363 h 4025758"/>
              <a:gd name="connsiteX3213" fmla="*/ 4115640 w 7384670"/>
              <a:gd name="connsiteY3213" fmla="*/ 892404 h 4025758"/>
              <a:gd name="connsiteX3214" fmla="*/ 4102671 w 7384670"/>
              <a:gd name="connsiteY3214" fmla="*/ 884753 h 4025758"/>
              <a:gd name="connsiteX3215" fmla="*/ 4086500 w 7384670"/>
              <a:gd name="connsiteY3215" fmla="*/ 870349 h 4025758"/>
              <a:gd name="connsiteX3216" fmla="*/ 4086092 w 7384670"/>
              <a:gd name="connsiteY3216" fmla="*/ 869262 h 4025758"/>
              <a:gd name="connsiteX3217" fmla="*/ 4082695 w 7384670"/>
              <a:gd name="connsiteY3217" fmla="*/ 858799 h 4025758"/>
              <a:gd name="connsiteX3218" fmla="*/ 4084598 w 7384670"/>
              <a:gd name="connsiteY3218" fmla="*/ 852956 h 4025758"/>
              <a:gd name="connsiteX3219" fmla="*/ 4087316 w 7384670"/>
              <a:gd name="connsiteY3219" fmla="*/ 832845 h 4025758"/>
              <a:gd name="connsiteX3220" fmla="*/ 4087044 w 7384670"/>
              <a:gd name="connsiteY3220" fmla="*/ 826458 h 4025758"/>
              <a:gd name="connsiteX3221" fmla="*/ 4083511 w 7384670"/>
              <a:gd name="connsiteY3221" fmla="*/ 808113 h 4025758"/>
              <a:gd name="connsiteX3222" fmla="*/ 4087859 w 7384670"/>
              <a:gd name="connsiteY3222" fmla="*/ 801047 h 4025758"/>
              <a:gd name="connsiteX3223" fmla="*/ 4086908 w 7384670"/>
              <a:gd name="connsiteY3223" fmla="*/ 778354 h 4025758"/>
              <a:gd name="connsiteX3224" fmla="*/ 4088403 w 7384670"/>
              <a:gd name="connsiteY3224" fmla="*/ 770881 h 4025758"/>
              <a:gd name="connsiteX3225" fmla="*/ 4097099 w 7384670"/>
              <a:gd name="connsiteY3225" fmla="*/ 752264 h 4025758"/>
              <a:gd name="connsiteX3226" fmla="*/ 4097507 w 7384670"/>
              <a:gd name="connsiteY3226" fmla="*/ 742752 h 4025758"/>
              <a:gd name="connsiteX3227" fmla="*/ 4094382 w 7384670"/>
              <a:gd name="connsiteY3227" fmla="*/ 731745 h 4025758"/>
              <a:gd name="connsiteX3228" fmla="*/ 4087995 w 7384670"/>
              <a:gd name="connsiteY3228" fmla="*/ 722777 h 4025758"/>
              <a:gd name="connsiteX3229" fmla="*/ 4070737 w 7384670"/>
              <a:gd name="connsiteY3229" fmla="*/ 713401 h 4025758"/>
              <a:gd name="connsiteX3230" fmla="*/ 4070194 w 7384670"/>
              <a:gd name="connsiteY3230" fmla="*/ 701715 h 4025758"/>
              <a:gd name="connsiteX3231" fmla="*/ 4073048 w 7384670"/>
              <a:gd name="connsiteY3231" fmla="*/ 693018 h 4025758"/>
              <a:gd name="connsiteX3232" fmla="*/ 4084326 w 7384670"/>
              <a:gd name="connsiteY3232" fmla="*/ 676712 h 4025758"/>
              <a:gd name="connsiteX3233" fmla="*/ 4090577 w 7384670"/>
              <a:gd name="connsiteY3233" fmla="*/ 662172 h 4025758"/>
              <a:gd name="connsiteX3234" fmla="*/ 4096284 w 7384670"/>
              <a:gd name="connsiteY3234" fmla="*/ 655921 h 4025758"/>
              <a:gd name="connsiteX3235" fmla="*/ 4130799 w 7384670"/>
              <a:gd name="connsiteY3235" fmla="*/ 634179 h 4025758"/>
              <a:gd name="connsiteX3236" fmla="*/ 4138137 w 7384670"/>
              <a:gd name="connsiteY3236" fmla="*/ 632684 h 4025758"/>
              <a:gd name="connsiteX3237" fmla="*/ 4143437 w 7384670"/>
              <a:gd name="connsiteY3237" fmla="*/ 626434 h 4025758"/>
              <a:gd name="connsiteX3238" fmla="*/ 4147649 w 7384670"/>
              <a:gd name="connsiteY3238" fmla="*/ 623716 h 4025758"/>
              <a:gd name="connsiteX3239" fmla="*/ 4147649 w 7384670"/>
              <a:gd name="connsiteY3239" fmla="*/ 597218 h 4025758"/>
              <a:gd name="connsiteX3240" fmla="*/ 4147649 w 7384670"/>
              <a:gd name="connsiteY3240" fmla="*/ 570585 h 4025758"/>
              <a:gd name="connsiteX3241" fmla="*/ 4147649 w 7384670"/>
              <a:gd name="connsiteY3241" fmla="*/ 543951 h 4025758"/>
              <a:gd name="connsiteX3242" fmla="*/ 4147649 w 7384670"/>
              <a:gd name="connsiteY3242" fmla="*/ 517182 h 4025758"/>
              <a:gd name="connsiteX3243" fmla="*/ 4156346 w 7384670"/>
              <a:gd name="connsiteY3243" fmla="*/ 515280 h 4025758"/>
              <a:gd name="connsiteX3244" fmla="*/ 4160150 w 7384670"/>
              <a:gd name="connsiteY3244" fmla="*/ 508622 h 4025758"/>
              <a:gd name="connsiteX3245" fmla="*/ 4168983 w 7384670"/>
              <a:gd name="connsiteY3245" fmla="*/ 498157 h 4025758"/>
              <a:gd name="connsiteX3246" fmla="*/ 4171293 w 7384670"/>
              <a:gd name="connsiteY3246" fmla="*/ 498293 h 4025758"/>
              <a:gd name="connsiteX3247" fmla="*/ 4171293 w 7384670"/>
              <a:gd name="connsiteY3247" fmla="*/ 498429 h 4025758"/>
              <a:gd name="connsiteX3248" fmla="*/ 4175642 w 7384670"/>
              <a:gd name="connsiteY3248" fmla="*/ 503185 h 4025758"/>
              <a:gd name="connsiteX3249" fmla="*/ 4186512 w 7384670"/>
              <a:gd name="connsiteY3249" fmla="*/ 510115 h 4025758"/>
              <a:gd name="connsiteX3250" fmla="*/ 4195073 w 7384670"/>
              <a:gd name="connsiteY3250" fmla="*/ 510932 h 4025758"/>
              <a:gd name="connsiteX3251" fmla="*/ 4205944 w 7384670"/>
              <a:gd name="connsiteY3251" fmla="*/ 509437 h 4025758"/>
              <a:gd name="connsiteX3252" fmla="*/ 4249020 w 7384670"/>
              <a:gd name="connsiteY3252" fmla="*/ 497478 h 4025758"/>
              <a:gd name="connsiteX3253" fmla="*/ 4267229 w 7384670"/>
              <a:gd name="connsiteY3253" fmla="*/ 489190 h 4025758"/>
              <a:gd name="connsiteX3254" fmla="*/ 4285030 w 7384670"/>
              <a:gd name="connsiteY3254" fmla="*/ 475192 h 4025758"/>
              <a:gd name="connsiteX3255" fmla="*/ 4286796 w 7384670"/>
              <a:gd name="connsiteY3255" fmla="*/ 474786 h 4025758"/>
              <a:gd name="connsiteX3256" fmla="*/ 4294270 w 7384670"/>
              <a:gd name="connsiteY3256" fmla="*/ 477367 h 4025758"/>
              <a:gd name="connsiteX3257" fmla="*/ 4296580 w 7384670"/>
              <a:gd name="connsiteY3257" fmla="*/ 478591 h 4025758"/>
              <a:gd name="connsiteX3258" fmla="*/ 4319817 w 7384670"/>
              <a:gd name="connsiteY3258" fmla="*/ 462555 h 4025758"/>
              <a:gd name="connsiteX3259" fmla="*/ 4327426 w 7384670"/>
              <a:gd name="connsiteY3259" fmla="*/ 460517 h 4025758"/>
              <a:gd name="connsiteX3260" fmla="*/ 4333405 w 7384670"/>
              <a:gd name="connsiteY3260" fmla="*/ 460925 h 4025758"/>
              <a:gd name="connsiteX3261" fmla="*/ 4340879 w 7384670"/>
              <a:gd name="connsiteY3261" fmla="*/ 467175 h 4025758"/>
              <a:gd name="connsiteX3262" fmla="*/ 4342645 w 7384670"/>
              <a:gd name="connsiteY3262" fmla="*/ 470980 h 4025758"/>
              <a:gd name="connsiteX3263" fmla="*/ 4340199 w 7384670"/>
              <a:gd name="connsiteY3263" fmla="*/ 478318 h 4025758"/>
              <a:gd name="connsiteX3264" fmla="*/ 4333541 w 7384670"/>
              <a:gd name="connsiteY3264" fmla="*/ 489190 h 4025758"/>
              <a:gd name="connsiteX3265" fmla="*/ 4330280 w 7384670"/>
              <a:gd name="connsiteY3265" fmla="*/ 498293 h 4025758"/>
              <a:gd name="connsiteX3266" fmla="*/ 4330416 w 7384670"/>
              <a:gd name="connsiteY3266" fmla="*/ 505768 h 4025758"/>
              <a:gd name="connsiteX3267" fmla="*/ 4327562 w 7384670"/>
              <a:gd name="connsiteY3267" fmla="*/ 513784 h 4025758"/>
              <a:gd name="connsiteX3268" fmla="*/ 4320225 w 7384670"/>
              <a:gd name="connsiteY3268" fmla="*/ 524655 h 4025758"/>
              <a:gd name="connsiteX3269" fmla="*/ 4322806 w 7384670"/>
              <a:gd name="connsiteY3269" fmla="*/ 527645 h 4025758"/>
              <a:gd name="connsiteX3270" fmla="*/ 4342374 w 7384670"/>
              <a:gd name="connsiteY3270" fmla="*/ 519763 h 4025758"/>
              <a:gd name="connsiteX3271" fmla="*/ 4345227 w 7384670"/>
              <a:gd name="connsiteY3271" fmla="*/ 516774 h 4025758"/>
              <a:gd name="connsiteX3272" fmla="*/ 4345499 w 7384670"/>
              <a:gd name="connsiteY3272" fmla="*/ 515007 h 4025758"/>
              <a:gd name="connsiteX3273" fmla="*/ 4344276 w 7384670"/>
              <a:gd name="connsiteY3273" fmla="*/ 512833 h 4025758"/>
              <a:gd name="connsiteX3274" fmla="*/ 4346587 w 7384670"/>
              <a:gd name="connsiteY3274" fmla="*/ 511882 h 4025758"/>
              <a:gd name="connsiteX3275" fmla="*/ 4361942 w 7384670"/>
              <a:gd name="connsiteY3275" fmla="*/ 522617 h 4025758"/>
              <a:gd name="connsiteX3276" fmla="*/ 4372268 w 7384670"/>
              <a:gd name="connsiteY3276" fmla="*/ 528596 h 4025758"/>
              <a:gd name="connsiteX3277" fmla="*/ 4380829 w 7384670"/>
              <a:gd name="connsiteY3277" fmla="*/ 531449 h 4025758"/>
              <a:gd name="connsiteX3278" fmla="*/ 4387871 w 7384670"/>
              <a:gd name="connsiteY3278" fmla="*/ 529273 h 4025758"/>
              <a:gd name="connsiteX3279" fmla="*/ 4388302 w 7384670"/>
              <a:gd name="connsiteY3279" fmla="*/ 528323 h 4025758"/>
              <a:gd name="connsiteX3280" fmla="*/ 4396728 w 7384670"/>
              <a:gd name="connsiteY3280" fmla="*/ 526557 h 4025758"/>
              <a:gd name="connsiteX3281" fmla="*/ 4420779 w 7384670"/>
              <a:gd name="connsiteY3281" fmla="*/ 516909 h 4025758"/>
              <a:gd name="connsiteX3282" fmla="*/ 4441298 w 7384670"/>
              <a:gd name="connsiteY3282" fmla="*/ 505087 h 4025758"/>
              <a:gd name="connsiteX3283" fmla="*/ 4458284 w 7384670"/>
              <a:gd name="connsiteY3283" fmla="*/ 491092 h 4025758"/>
              <a:gd name="connsiteX3284" fmla="*/ 4479482 w 7384670"/>
              <a:gd name="connsiteY3284" fmla="*/ 482530 h 4025758"/>
              <a:gd name="connsiteX3285" fmla="*/ 4504893 w 7384670"/>
              <a:gd name="connsiteY3285" fmla="*/ 479404 h 4025758"/>
              <a:gd name="connsiteX3286" fmla="*/ 4522966 w 7384670"/>
              <a:gd name="connsiteY3286" fmla="*/ 474514 h 4025758"/>
              <a:gd name="connsiteX3287" fmla="*/ 4533972 w 7384670"/>
              <a:gd name="connsiteY3287" fmla="*/ 467719 h 4025758"/>
              <a:gd name="connsiteX3288" fmla="*/ 4548648 w 7384670"/>
              <a:gd name="connsiteY3288" fmla="*/ 454537 h 4025758"/>
              <a:gd name="connsiteX3289" fmla="*/ 4556937 w 7384670"/>
              <a:gd name="connsiteY3289" fmla="*/ 450732 h 4025758"/>
              <a:gd name="connsiteX3290" fmla="*/ 4567265 w 7384670"/>
              <a:gd name="connsiteY3290" fmla="*/ 449510 h 4025758"/>
              <a:gd name="connsiteX3291" fmla="*/ 4575010 w 7384670"/>
              <a:gd name="connsiteY3291" fmla="*/ 444347 h 4025758"/>
              <a:gd name="connsiteX3292" fmla="*/ 4580309 w 7384670"/>
              <a:gd name="connsiteY3292" fmla="*/ 435377 h 4025758"/>
              <a:gd name="connsiteX3293" fmla="*/ 4590230 w 7384670"/>
              <a:gd name="connsiteY3293" fmla="*/ 425186 h 4025758"/>
              <a:gd name="connsiteX3294" fmla="*/ 4604769 w 7384670"/>
              <a:gd name="connsiteY3294" fmla="*/ 413635 h 4025758"/>
              <a:gd name="connsiteX3295" fmla="*/ 4613058 w 7384670"/>
              <a:gd name="connsiteY3295" fmla="*/ 409015 h 4025758"/>
              <a:gd name="connsiteX3296" fmla="*/ 4615096 w 7384670"/>
              <a:gd name="connsiteY3296" fmla="*/ 411190 h 4025758"/>
              <a:gd name="connsiteX3297" fmla="*/ 4615911 w 7384670"/>
              <a:gd name="connsiteY3297" fmla="*/ 415266 h 4025758"/>
              <a:gd name="connsiteX3298" fmla="*/ 4615368 w 7384670"/>
              <a:gd name="connsiteY3298" fmla="*/ 421245 h 4025758"/>
              <a:gd name="connsiteX3299" fmla="*/ 4619037 w 7384670"/>
              <a:gd name="connsiteY3299" fmla="*/ 426001 h 4025758"/>
              <a:gd name="connsiteX3300" fmla="*/ 4626919 w 7384670"/>
              <a:gd name="connsiteY3300" fmla="*/ 429671 h 4025758"/>
              <a:gd name="connsiteX3301" fmla="*/ 4630451 w 7384670"/>
              <a:gd name="connsiteY3301" fmla="*/ 434563 h 4025758"/>
              <a:gd name="connsiteX3302" fmla="*/ 4629772 w 7384670"/>
              <a:gd name="connsiteY3302" fmla="*/ 440677 h 4025758"/>
              <a:gd name="connsiteX3303" fmla="*/ 4631947 w 7384670"/>
              <a:gd name="connsiteY3303" fmla="*/ 445840 h 4025758"/>
              <a:gd name="connsiteX3304" fmla="*/ 4636838 w 7384670"/>
              <a:gd name="connsiteY3304" fmla="*/ 450053 h 4025758"/>
              <a:gd name="connsiteX3305" fmla="*/ 4638197 w 7384670"/>
              <a:gd name="connsiteY3305" fmla="*/ 459293 h 4025758"/>
              <a:gd name="connsiteX3306" fmla="*/ 4635887 w 7384670"/>
              <a:gd name="connsiteY3306" fmla="*/ 473561 h 4025758"/>
              <a:gd name="connsiteX3307" fmla="*/ 4635615 w 7384670"/>
              <a:gd name="connsiteY3307" fmla="*/ 482801 h 4025758"/>
              <a:gd name="connsiteX3308" fmla="*/ 4637382 w 7384670"/>
              <a:gd name="connsiteY3308" fmla="*/ 487015 h 4025758"/>
              <a:gd name="connsiteX3309" fmla="*/ 4639148 w 7384670"/>
              <a:gd name="connsiteY3309" fmla="*/ 489324 h 4025758"/>
              <a:gd name="connsiteX3310" fmla="*/ 4642002 w 7384670"/>
              <a:gd name="connsiteY3310" fmla="*/ 487015 h 4025758"/>
              <a:gd name="connsiteX3311" fmla="*/ 4645535 w 7384670"/>
              <a:gd name="connsiteY3311" fmla="*/ 481986 h 4025758"/>
              <a:gd name="connsiteX3312" fmla="*/ 4646758 w 7384670"/>
              <a:gd name="connsiteY3312" fmla="*/ 478861 h 4025758"/>
              <a:gd name="connsiteX3313" fmla="*/ 4647709 w 7384670"/>
              <a:gd name="connsiteY3313" fmla="*/ 475735 h 4025758"/>
              <a:gd name="connsiteX3314" fmla="*/ 4669043 w 7384670"/>
              <a:gd name="connsiteY3314" fmla="*/ 461332 h 4025758"/>
              <a:gd name="connsiteX3315" fmla="*/ 4673256 w 7384670"/>
              <a:gd name="connsiteY3315" fmla="*/ 460652 h 4025758"/>
              <a:gd name="connsiteX3316" fmla="*/ 4680186 w 7384670"/>
              <a:gd name="connsiteY3316" fmla="*/ 464321 h 4025758"/>
              <a:gd name="connsiteX3317" fmla="*/ 4712391 w 7384670"/>
              <a:gd name="connsiteY3317" fmla="*/ 469485 h 4025758"/>
              <a:gd name="connsiteX3318" fmla="*/ 4725164 w 7384670"/>
              <a:gd name="connsiteY3318" fmla="*/ 473154 h 4025758"/>
              <a:gd name="connsiteX3319" fmla="*/ 4738617 w 7384670"/>
              <a:gd name="connsiteY3319" fmla="*/ 481444 h 4025758"/>
              <a:gd name="connsiteX3320" fmla="*/ 4743101 w 7384670"/>
              <a:gd name="connsiteY3320" fmla="*/ 484568 h 4025758"/>
              <a:gd name="connsiteX3321" fmla="*/ 4759543 w 7384670"/>
              <a:gd name="connsiteY3321" fmla="*/ 511201 h 4025758"/>
              <a:gd name="connsiteX3322" fmla="*/ 4767017 w 7384670"/>
              <a:gd name="connsiteY3322" fmla="*/ 521665 h 4025758"/>
              <a:gd name="connsiteX3323" fmla="*/ 4771637 w 7384670"/>
              <a:gd name="connsiteY3323" fmla="*/ 524518 h 4025758"/>
              <a:gd name="connsiteX3324" fmla="*/ 4774219 w 7384670"/>
              <a:gd name="connsiteY3324" fmla="*/ 528595 h 4025758"/>
              <a:gd name="connsiteX3325" fmla="*/ 4776394 w 7384670"/>
              <a:gd name="connsiteY3325" fmla="*/ 537971 h 4025758"/>
              <a:gd name="connsiteX3326" fmla="*/ 4778975 w 7384670"/>
              <a:gd name="connsiteY3326" fmla="*/ 540825 h 4025758"/>
              <a:gd name="connsiteX3327" fmla="*/ 4802891 w 7384670"/>
              <a:gd name="connsiteY3327" fmla="*/ 542863 h 4025758"/>
              <a:gd name="connsiteX3328" fmla="*/ 4813762 w 7384670"/>
              <a:gd name="connsiteY3328" fmla="*/ 541097 h 4025758"/>
              <a:gd name="connsiteX3329" fmla="*/ 4820420 w 7384670"/>
              <a:gd name="connsiteY3329" fmla="*/ 537292 h 4025758"/>
              <a:gd name="connsiteX3330" fmla="*/ 4827758 w 7384670"/>
              <a:gd name="connsiteY3330" fmla="*/ 539738 h 4025758"/>
              <a:gd name="connsiteX3331" fmla="*/ 4835776 w 7384670"/>
              <a:gd name="connsiteY3331" fmla="*/ 548435 h 4025758"/>
              <a:gd name="connsiteX3332" fmla="*/ 4843656 w 7384670"/>
              <a:gd name="connsiteY3332" fmla="*/ 550880 h 4025758"/>
              <a:gd name="connsiteX3333" fmla="*/ 4851538 w 7384670"/>
              <a:gd name="connsiteY3333" fmla="*/ 547076 h 4025758"/>
              <a:gd name="connsiteX3334" fmla="*/ 4858876 w 7384670"/>
              <a:gd name="connsiteY3334" fmla="*/ 547212 h 4025758"/>
              <a:gd name="connsiteX3335" fmla="*/ 4865806 w 7384670"/>
              <a:gd name="connsiteY3335" fmla="*/ 551288 h 4025758"/>
              <a:gd name="connsiteX3336" fmla="*/ 4869067 w 7384670"/>
              <a:gd name="connsiteY3336" fmla="*/ 554278 h 4025758"/>
              <a:gd name="connsiteX3337" fmla="*/ 4871106 w 7384670"/>
              <a:gd name="connsiteY3337" fmla="*/ 554142 h 4025758"/>
              <a:gd name="connsiteX3338" fmla="*/ 4884694 w 7384670"/>
              <a:gd name="connsiteY3338" fmla="*/ 540961 h 4025758"/>
              <a:gd name="connsiteX3339" fmla="*/ 4901137 w 7384670"/>
              <a:gd name="connsiteY3339" fmla="*/ 529275 h 4025758"/>
              <a:gd name="connsiteX3340" fmla="*/ 4923014 w 7384670"/>
              <a:gd name="connsiteY3340" fmla="*/ 516501 h 4025758"/>
              <a:gd name="connsiteX3341" fmla="*/ 4935652 w 7384670"/>
              <a:gd name="connsiteY3341" fmla="*/ 510794 h 4025758"/>
              <a:gd name="connsiteX3342" fmla="*/ 4939185 w 7384670"/>
              <a:gd name="connsiteY3342" fmla="*/ 512154 h 4025758"/>
              <a:gd name="connsiteX3343" fmla="*/ 4959432 w 7384670"/>
              <a:gd name="connsiteY3343" fmla="*/ 507940 h 4025758"/>
              <a:gd name="connsiteX3344" fmla="*/ 4977641 w 7384670"/>
              <a:gd name="connsiteY3344" fmla="*/ 507534 h 4025758"/>
              <a:gd name="connsiteX3345" fmla="*/ 5001692 w 7384670"/>
              <a:gd name="connsiteY3345" fmla="*/ 510115 h 4025758"/>
              <a:gd name="connsiteX3346" fmla="*/ 5023977 w 7384670"/>
              <a:gd name="connsiteY3346" fmla="*/ 507125 h 4025758"/>
              <a:gd name="connsiteX3347" fmla="*/ 5044496 w 7384670"/>
              <a:gd name="connsiteY3347" fmla="*/ 498565 h 4025758"/>
              <a:gd name="connsiteX3348" fmla="*/ 5062705 w 7384670"/>
              <a:gd name="connsiteY3348" fmla="*/ 493809 h 4025758"/>
              <a:gd name="connsiteX3349" fmla="*/ 5078604 w 7384670"/>
              <a:gd name="connsiteY3349" fmla="*/ 492722 h 4025758"/>
              <a:gd name="connsiteX3350" fmla="*/ 5084583 w 7384670"/>
              <a:gd name="connsiteY3350" fmla="*/ 495167 h 4025758"/>
              <a:gd name="connsiteX3351" fmla="*/ 5080642 w 7384670"/>
              <a:gd name="connsiteY3351" fmla="*/ 500874 h 4025758"/>
              <a:gd name="connsiteX3352" fmla="*/ 5078604 w 7384670"/>
              <a:gd name="connsiteY3352" fmla="*/ 510794 h 4025758"/>
              <a:gd name="connsiteX3353" fmla="*/ 5078332 w 7384670"/>
              <a:gd name="connsiteY3353" fmla="*/ 524791 h 4025758"/>
              <a:gd name="connsiteX3354" fmla="*/ 5076973 w 7384670"/>
              <a:gd name="connsiteY3354" fmla="*/ 533623 h 4025758"/>
              <a:gd name="connsiteX3355" fmla="*/ 5074527 w 7384670"/>
              <a:gd name="connsiteY3355" fmla="*/ 537292 h 4025758"/>
              <a:gd name="connsiteX3356" fmla="*/ 5074255 w 7384670"/>
              <a:gd name="connsiteY3356" fmla="*/ 540825 h 4025758"/>
              <a:gd name="connsiteX3357" fmla="*/ 5076022 w 7384670"/>
              <a:gd name="connsiteY3357" fmla="*/ 544222 h 4025758"/>
              <a:gd name="connsiteX3358" fmla="*/ 5091377 w 7384670"/>
              <a:gd name="connsiteY3358" fmla="*/ 546396 h 4025758"/>
              <a:gd name="connsiteX3359" fmla="*/ 5099394 w 7384670"/>
              <a:gd name="connsiteY3359" fmla="*/ 550880 h 4025758"/>
              <a:gd name="connsiteX3360" fmla="*/ 5108634 w 7384670"/>
              <a:gd name="connsiteY3360" fmla="*/ 551016 h 4025758"/>
              <a:gd name="connsiteX3361" fmla="*/ 5119098 w 7384670"/>
              <a:gd name="connsiteY3361" fmla="*/ 546940 h 4025758"/>
              <a:gd name="connsiteX3362" fmla="*/ 5127115 w 7384670"/>
              <a:gd name="connsiteY3362" fmla="*/ 548435 h 4025758"/>
              <a:gd name="connsiteX3363" fmla="*/ 5132686 w 7384670"/>
              <a:gd name="connsiteY3363" fmla="*/ 555636 h 4025758"/>
              <a:gd name="connsiteX3364" fmla="*/ 5140704 w 7384670"/>
              <a:gd name="connsiteY3364" fmla="*/ 556995 h 4025758"/>
              <a:gd name="connsiteX3365" fmla="*/ 5148585 w 7384670"/>
              <a:gd name="connsiteY3365" fmla="*/ 551832 h 4025758"/>
              <a:gd name="connsiteX3366" fmla="*/ 5154156 w 7384670"/>
              <a:gd name="connsiteY3366" fmla="*/ 546940 h 4025758"/>
              <a:gd name="connsiteX3367" fmla="*/ 5158912 w 7384670"/>
              <a:gd name="connsiteY3367" fmla="*/ 544765 h 4025758"/>
              <a:gd name="connsiteX3368" fmla="*/ 5162173 w 7384670"/>
              <a:gd name="connsiteY3368" fmla="*/ 545445 h 4025758"/>
              <a:gd name="connsiteX3369" fmla="*/ 5166114 w 7384670"/>
              <a:gd name="connsiteY3369" fmla="*/ 547891 h 4025758"/>
              <a:gd name="connsiteX3370" fmla="*/ 5168832 w 7384670"/>
              <a:gd name="connsiteY3370" fmla="*/ 551967 h 4025758"/>
              <a:gd name="connsiteX3371" fmla="*/ 5175491 w 7384670"/>
              <a:gd name="connsiteY3371" fmla="*/ 563382 h 4025758"/>
              <a:gd name="connsiteX3372" fmla="*/ 5178752 w 7384670"/>
              <a:gd name="connsiteY3372" fmla="*/ 571127 h 4025758"/>
              <a:gd name="connsiteX3373" fmla="*/ 5180790 w 7384670"/>
              <a:gd name="connsiteY3373" fmla="*/ 582542 h 4025758"/>
              <a:gd name="connsiteX3374" fmla="*/ 5182149 w 7384670"/>
              <a:gd name="connsiteY3374" fmla="*/ 586347 h 4025758"/>
              <a:gd name="connsiteX3375" fmla="*/ 5182013 w 7384670"/>
              <a:gd name="connsiteY3375" fmla="*/ 593005 h 4025758"/>
              <a:gd name="connsiteX3376" fmla="*/ 5177528 w 7384670"/>
              <a:gd name="connsiteY3376" fmla="*/ 597489 h 4025758"/>
              <a:gd name="connsiteX3377" fmla="*/ 5176306 w 7384670"/>
              <a:gd name="connsiteY3377" fmla="*/ 601022 h 4025758"/>
              <a:gd name="connsiteX3378" fmla="*/ 5179023 w 7384670"/>
              <a:gd name="connsiteY3378" fmla="*/ 604556 h 4025758"/>
              <a:gd name="connsiteX3379" fmla="*/ 5194107 w 7384670"/>
              <a:gd name="connsiteY3379" fmla="*/ 605506 h 4025758"/>
              <a:gd name="connsiteX3380" fmla="*/ 5201037 w 7384670"/>
              <a:gd name="connsiteY3380" fmla="*/ 609040 h 4025758"/>
              <a:gd name="connsiteX3381" fmla="*/ 5203618 w 7384670"/>
              <a:gd name="connsiteY3381" fmla="*/ 612980 h 4025758"/>
              <a:gd name="connsiteX3382" fmla="*/ 5201853 w 7384670"/>
              <a:gd name="connsiteY3382" fmla="*/ 617329 h 4025758"/>
              <a:gd name="connsiteX3383" fmla="*/ 5202803 w 7384670"/>
              <a:gd name="connsiteY3383" fmla="*/ 621949 h 4025758"/>
              <a:gd name="connsiteX3384" fmla="*/ 5206472 w 7384670"/>
              <a:gd name="connsiteY3384" fmla="*/ 626841 h 4025758"/>
              <a:gd name="connsiteX3385" fmla="*/ 5218566 w 7384670"/>
              <a:gd name="connsiteY3385" fmla="*/ 634315 h 4025758"/>
              <a:gd name="connsiteX3386" fmla="*/ 5221555 w 7384670"/>
              <a:gd name="connsiteY3386" fmla="*/ 637847 h 4025758"/>
              <a:gd name="connsiteX3387" fmla="*/ 5220740 w 7384670"/>
              <a:gd name="connsiteY3387" fmla="*/ 641652 h 4025758"/>
              <a:gd name="connsiteX3388" fmla="*/ 5217072 w 7384670"/>
              <a:gd name="connsiteY3388" fmla="*/ 644098 h 4025758"/>
              <a:gd name="connsiteX3389" fmla="*/ 5210685 w 7384670"/>
              <a:gd name="connsiteY3389" fmla="*/ 645185 h 4025758"/>
              <a:gd name="connsiteX3390" fmla="*/ 5164348 w 7384670"/>
              <a:gd name="connsiteY3390" fmla="*/ 638119 h 4025758"/>
              <a:gd name="connsiteX3391" fmla="*/ 5150759 w 7384670"/>
              <a:gd name="connsiteY3391" fmla="*/ 637032 h 4025758"/>
              <a:gd name="connsiteX3392" fmla="*/ 5148721 w 7384670"/>
              <a:gd name="connsiteY3392" fmla="*/ 639614 h 4025758"/>
              <a:gd name="connsiteX3393" fmla="*/ 5147362 w 7384670"/>
              <a:gd name="connsiteY3393" fmla="*/ 640022 h 4025758"/>
              <a:gd name="connsiteX3394" fmla="*/ 5145188 w 7384670"/>
              <a:gd name="connsiteY3394" fmla="*/ 639342 h 4025758"/>
              <a:gd name="connsiteX3395" fmla="*/ 5141247 w 7384670"/>
              <a:gd name="connsiteY3395" fmla="*/ 639206 h 4025758"/>
              <a:gd name="connsiteX3396" fmla="*/ 5139208 w 7384670"/>
              <a:gd name="connsiteY3396" fmla="*/ 637576 h 4025758"/>
              <a:gd name="connsiteX3397" fmla="*/ 5137578 w 7384670"/>
              <a:gd name="connsiteY3397" fmla="*/ 632956 h 4025758"/>
              <a:gd name="connsiteX3398" fmla="*/ 5133502 w 7384670"/>
              <a:gd name="connsiteY3398" fmla="*/ 629966 h 4025758"/>
              <a:gd name="connsiteX3399" fmla="*/ 5127115 w 7384670"/>
              <a:gd name="connsiteY3399" fmla="*/ 628607 h 4025758"/>
              <a:gd name="connsiteX3400" fmla="*/ 5121543 w 7384670"/>
              <a:gd name="connsiteY3400" fmla="*/ 632140 h 4025758"/>
              <a:gd name="connsiteX3401" fmla="*/ 5115157 w 7384670"/>
              <a:gd name="connsiteY3401" fmla="*/ 646001 h 4025758"/>
              <a:gd name="connsiteX3402" fmla="*/ 5116109 w 7384670"/>
              <a:gd name="connsiteY3402" fmla="*/ 648582 h 4025758"/>
              <a:gd name="connsiteX3403" fmla="*/ 5115021 w 7384670"/>
              <a:gd name="connsiteY3403" fmla="*/ 657551 h 4025758"/>
              <a:gd name="connsiteX3404" fmla="*/ 5116652 w 7384670"/>
              <a:gd name="connsiteY3404" fmla="*/ 659997 h 4025758"/>
              <a:gd name="connsiteX3405" fmla="*/ 5116516 w 7384670"/>
              <a:gd name="connsiteY3405" fmla="*/ 662035 h 4025758"/>
              <a:gd name="connsiteX3406" fmla="*/ 5114749 w 7384670"/>
              <a:gd name="connsiteY3406" fmla="*/ 663666 h 4025758"/>
              <a:gd name="connsiteX3407" fmla="*/ 5110945 w 7384670"/>
              <a:gd name="connsiteY3407" fmla="*/ 663394 h 4025758"/>
              <a:gd name="connsiteX3408" fmla="*/ 5105237 w 7384670"/>
              <a:gd name="connsiteY3408" fmla="*/ 661220 h 4025758"/>
              <a:gd name="connsiteX3409" fmla="*/ 5083496 w 7384670"/>
              <a:gd name="connsiteY3409" fmla="*/ 640158 h 4025758"/>
              <a:gd name="connsiteX3410" fmla="*/ 5067053 w 7384670"/>
              <a:gd name="connsiteY3410" fmla="*/ 629694 h 4025758"/>
              <a:gd name="connsiteX3411" fmla="*/ 5046670 w 7384670"/>
              <a:gd name="connsiteY3411" fmla="*/ 621949 h 4025758"/>
              <a:gd name="connsiteX3412" fmla="*/ 5030500 w 7384670"/>
              <a:gd name="connsiteY3412" fmla="*/ 618144 h 4025758"/>
              <a:gd name="connsiteX3413" fmla="*/ 5018678 w 7384670"/>
              <a:gd name="connsiteY3413" fmla="*/ 618280 h 4025758"/>
              <a:gd name="connsiteX3414" fmla="*/ 5008894 w 7384670"/>
              <a:gd name="connsiteY3414" fmla="*/ 623716 h 4025758"/>
              <a:gd name="connsiteX3415" fmla="*/ 5001285 w 7384670"/>
              <a:gd name="connsiteY3415" fmla="*/ 634315 h 4025758"/>
              <a:gd name="connsiteX3416" fmla="*/ 4989327 w 7384670"/>
              <a:gd name="connsiteY3416" fmla="*/ 640293 h 4025758"/>
              <a:gd name="connsiteX3417" fmla="*/ 4973156 w 7384670"/>
              <a:gd name="connsiteY3417" fmla="*/ 641788 h 4025758"/>
              <a:gd name="connsiteX3418" fmla="*/ 4964323 w 7384670"/>
              <a:gd name="connsiteY3418" fmla="*/ 644642 h 4025758"/>
              <a:gd name="connsiteX3419" fmla="*/ 4962965 w 7384670"/>
              <a:gd name="connsiteY3419" fmla="*/ 648854 h 4025758"/>
              <a:gd name="connsiteX3420" fmla="*/ 4957122 w 7384670"/>
              <a:gd name="connsiteY3420" fmla="*/ 648990 h 4025758"/>
              <a:gd name="connsiteX3421" fmla="*/ 4946794 w 7384670"/>
              <a:gd name="connsiteY3421" fmla="*/ 644914 h 4025758"/>
              <a:gd name="connsiteX3422" fmla="*/ 4936195 w 7384670"/>
              <a:gd name="connsiteY3422" fmla="*/ 643826 h 4025758"/>
              <a:gd name="connsiteX3423" fmla="*/ 4925188 w 7384670"/>
              <a:gd name="connsiteY3423" fmla="*/ 645593 h 4025758"/>
              <a:gd name="connsiteX3424" fmla="*/ 4917171 w 7384670"/>
              <a:gd name="connsiteY3424" fmla="*/ 649805 h 4025758"/>
              <a:gd name="connsiteX3425" fmla="*/ 4908610 w 7384670"/>
              <a:gd name="connsiteY3425" fmla="*/ 662850 h 4025758"/>
              <a:gd name="connsiteX3426" fmla="*/ 4906980 w 7384670"/>
              <a:gd name="connsiteY3426" fmla="*/ 669237 h 4025758"/>
              <a:gd name="connsiteX3427" fmla="*/ 4900865 w 7384670"/>
              <a:gd name="connsiteY3427" fmla="*/ 674808 h 4025758"/>
              <a:gd name="connsiteX3428" fmla="*/ 4884558 w 7384670"/>
              <a:gd name="connsiteY3428" fmla="*/ 683505 h 4025758"/>
              <a:gd name="connsiteX3429" fmla="*/ 4883743 w 7384670"/>
              <a:gd name="connsiteY3429" fmla="*/ 686766 h 4025758"/>
              <a:gd name="connsiteX3430" fmla="*/ 4875182 w 7384670"/>
              <a:gd name="connsiteY3430" fmla="*/ 696686 h 4025758"/>
              <a:gd name="connsiteX3431" fmla="*/ 4872464 w 7384670"/>
              <a:gd name="connsiteY3431" fmla="*/ 702122 h 4025758"/>
              <a:gd name="connsiteX3432" fmla="*/ 4872464 w 7384670"/>
              <a:gd name="connsiteY3432" fmla="*/ 707421 h 4025758"/>
              <a:gd name="connsiteX3433" fmla="*/ 4869611 w 7384670"/>
              <a:gd name="connsiteY3433" fmla="*/ 707149 h 4025758"/>
              <a:gd name="connsiteX3434" fmla="*/ 4863768 w 7384670"/>
              <a:gd name="connsiteY3434" fmla="*/ 701170 h 4025758"/>
              <a:gd name="connsiteX3435" fmla="*/ 4863496 w 7384670"/>
              <a:gd name="connsiteY3435" fmla="*/ 693153 h 4025758"/>
              <a:gd name="connsiteX3436" fmla="*/ 4868796 w 7384670"/>
              <a:gd name="connsiteY3436" fmla="*/ 682962 h 4025758"/>
              <a:gd name="connsiteX3437" fmla="*/ 4873551 w 7384670"/>
              <a:gd name="connsiteY3437" fmla="*/ 678070 h 4025758"/>
              <a:gd name="connsiteX3438" fmla="*/ 4877764 w 7384670"/>
              <a:gd name="connsiteY3438" fmla="*/ 678342 h 4025758"/>
              <a:gd name="connsiteX3439" fmla="*/ 4880346 w 7384670"/>
              <a:gd name="connsiteY3439" fmla="*/ 673857 h 4025758"/>
              <a:gd name="connsiteX3440" fmla="*/ 4881297 w 7384670"/>
              <a:gd name="connsiteY3440" fmla="*/ 664617 h 4025758"/>
              <a:gd name="connsiteX3441" fmla="*/ 4879803 w 7384670"/>
              <a:gd name="connsiteY3441" fmla="*/ 659997 h 4025758"/>
              <a:gd name="connsiteX3442" fmla="*/ 4871649 w 7384670"/>
              <a:gd name="connsiteY3442" fmla="*/ 661763 h 4025758"/>
              <a:gd name="connsiteX3443" fmla="*/ 4867436 w 7384670"/>
              <a:gd name="connsiteY3443" fmla="*/ 665432 h 4025758"/>
              <a:gd name="connsiteX3444" fmla="*/ 4862002 w 7384670"/>
              <a:gd name="connsiteY3444" fmla="*/ 666247 h 4025758"/>
              <a:gd name="connsiteX3445" fmla="*/ 4855478 w 7384670"/>
              <a:gd name="connsiteY3445" fmla="*/ 664073 h 4025758"/>
              <a:gd name="connsiteX3446" fmla="*/ 4849771 w 7384670"/>
              <a:gd name="connsiteY3446" fmla="*/ 669101 h 4025758"/>
              <a:gd name="connsiteX3447" fmla="*/ 4844744 w 7384670"/>
              <a:gd name="connsiteY3447" fmla="*/ 681331 h 4025758"/>
              <a:gd name="connsiteX3448" fmla="*/ 4838765 w 7384670"/>
              <a:gd name="connsiteY3448" fmla="*/ 689348 h 4025758"/>
              <a:gd name="connsiteX3449" fmla="*/ 4831834 w 7384670"/>
              <a:gd name="connsiteY3449" fmla="*/ 693153 h 4025758"/>
              <a:gd name="connsiteX3450" fmla="*/ 4827215 w 7384670"/>
              <a:gd name="connsiteY3450" fmla="*/ 688941 h 4025758"/>
              <a:gd name="connsiteX3451" fmla="*/ 4824904 w 7384670"/>
              <a:gd name="connsiteY3451" fmla="*/ 676847 h 4025758"/>
              <a:gd name="connsiteX3452" fmla="*/ 4824904 w 7384670"/>
              <a:gd name="connsiteY3452" fmla="*/ 667335 h 4025758"/>
              <a:gd name="connsiteX3453" fmla="*/ 4827758 w 7384670"/>
              <a:gd name="connsiteY3453" fmla="*/ 655784 h 4025758"/>
              <a:gd name="connsiteX3454" fmla="*/ 4826263 w 7384670"/>
              <a:gd name="connsiteY3454" fmla="*/ 653474 h 4025758"/>
              <a:gd name="connsiteX3455" fmla="*/ 4823410 w 7384670"/>
              <a:gd name="connsiteY3455" fmla="*/ 657143 h 4025758"/>
              <a:gd name="connsiteX3456" fmla="*/ 4819061 w 7384670"/>
              <a:gd name="connsiteY3456" fmla="*/ 666791 h 4025758"/>
              <a:gd name="connsiteX3457" fmla="*/ 4813218 w 7384670"/>
              <a:gd name="connsiteY3457" fmla="*/ 687718 h 4025758"/>
              <a:gd name="connsiteX3458" fmla="*/ 4809414 w 7384670"/>
              <a:gd name="connsiteY3458" fmla="*/ 694512 h 4025758"/>
              <a:gd name="connsiteX3459" fmla="*/ 4804386 w 7384670"/>
              <a:gd name="connsiteY3459" fmla="*/ 697365 h 4025758"/>
              <a:gd name="connsiteX3460" fmla="*/ 4796368 w 7384670"/>
              <a:gd name="connsiteY3460" fmla="*/ 710003 h 4025758"/>
              <a:gd name="connsiteX3461" fmla="*/ 4785362 w 7384670"/>
              <a:gd name="connsiteY3461" fmla="*/ 732424 h 4025758"/>
              <a:gd name="connsiteX3462" fmla="*/ 4772996 w 7384670"/>
              <a:gd name="connsiteY3462" fmla="*/ 754166 h 4025758"/>
              <a:gd name="connsiteX3463" fmla="*/ 4759272 w 7384670"/>
              <a:gd name="connsiteY3463" fmla="*/ 775092 h 4025758"/>
              <a:gd name="connsiteX3464" fmla="*/ 4750982 w 7384670"/>
              <a:gd name="connsiteY3464" fmla="*/ 786371 h 4025758"/>
              <a:gd name="connsiteX3465" fmla="*/ 4748265 w 7384670"/>
              <a:gd name="connsiteY3465" fmla="*/ 788002 h 4025758"/>
              <a:gd name="connsiteX3466" fmla="*/ 4747042 w 7384670"/>
              <a:gd name="connsiteY3466" fmla="*/ 791806 h 4025758"/>
              <a:gd name="connsiteX3467" fmla="*/ 4746634 w 7384670"/>
              <a:gd name="connsiteY3467" fmla="*/ 800503 h 4025758"/>
              <a:gd name="connsiteX3468" fmla="*/ 4740519 w 7384670"/>
              <a:gd name="connsiteY3468" fmla="*/ 798057 h 4025758"/>
              <a:gd name="connsiteX3469" fmla="*/ 4735356 w 7384670"/>
              <a:gd name="connsiteY3469" fmla="*/ 790991 h 4025758"/>
              <a:gd name="connsiteX3470" fmla="*/ 4732231 w 7384670"/>
              <a:gd name="connsiteY3470" fmla="*/ 783653 h 4025758"/>
              <a:gd name="connsiteX3471" fmla="*/ 4731986 w 7384670"/>
              <a:gd name="connsiteY3471" fmla="*/ 776928 h 4025758"/>
              <a:gd name="connsiteX3472" fmla="*/ 4731959 w 7384670"/>
              <a:gd name="connsiteY3472" fmla="*/ 776996 h 4025758"/>
              <a:gd name="connsiteX3473" fmla="*/ 4732231 w 7384670"/>
              <a:gd name="connsiteY3473" fmla="*/ 784469 h 4025758"/>
              <a:gd name="connsiteX3474" fmla="*/ 4735356 w 7384670"/>
              <a:gd name="connsiteY3474" fmla="*/ 791807 h 4025758"/>
              <a:gd name="connsiteX3475" fmla="*/ 4740520 w 7384670"/>
              <a:gd name="connsiteY3475" fmla="*/ 798873 h 4025758"/>
              <a:gd name="connsiteX3476" fmla="*/ 4746635 w 7384670"/>
              <a:gd name="connsiteY3476" fmla="*/ 801319 h 4025758"/>
              <a:gd name="connsiteX3477" fmla="*/ 4746363 w 7384670"/>
              <a:gd name="connsiteY3477" fmla="*/ 805939 h 4025758"/>
              <a:gd name="connsiteX3478" fmla="*/ 4743917 w 7384670"/>
              <a:gd name="connsiteY3478" fmla="*/ 815043 h 4025758"/>
              <a:gd name="connsiteX3479" fmla="*/ 4736715 w 7384670"/>
              <a:gd name="connsiteY3479" fmla="*/ 822245 h 4025758"/>
              <a:gd name="connsiteX3480" fmla="*/ 4717962 w 7384670"/>
              <a:gd name="connsiteY3480" fmla="*/ 831350 h 4025758"/>
              <a:gd name="connsiteX3481" fmla="*/ 4714973 w 7384670"/>
              <a:gd name="connsiteY3481" fmla="*/ 837465 h 4025758"/>
              <a:gd name="connsiteX3482" fmla="*/ 4714565 w 7384670"/>
              <a:gd name="connsiteY3482" fmla="*/ 842492 h 4025758"/>
              <a:gd name="connsiteX3483" fmla="*/ 4702472 w 7384670"/>
              <a:gd name="connsiteY3483" fmla="*/ 863419 h 4025758"/>
              <a:gd name="connsiteX3484" fmla="*/ 4696493 w 7384670"/>
              <a:gd name="connsiteY3484" fmla="*/ 876192 h 4025758"/>
              <a:gd name="connsiteX3485" fmla="*/ 4692552 w 7384670"/>
              <a:gd name="connsiteY3485" fmla="*/ 889509 h 4025758"/>
              <a:gd name="connsiteX3486" fmla="*/ 4693775 w 7384670"/>
              <a:gd name="connsiteY3486" fmla="*/ 897934 h 4025758"/>
              <a:gd name="connsiteX3487" fmla="*/ 4700161 w 7384670"/>
              <a:gd name="connsiteY3487" fmla="*/ 901331 h 4025758"/>
              <a:gd name="connsiteX3488" fmla="*/ 4705325 w 7384670"/>
              <a:gd name="connsiteY3488" fmla="*/ 899972 h 4025758"/>
              <a:gd name="connsiteX3489" fmla="*/ 4709266 w 7384670"/>
              <a:gd name="connsiteY3489" fmla="*/ 893857 h 4025758"/>
              <a:gd name="connsiteX3490" fmla="*/ 4715245 w 7384670"/>
              <a:gd name="connsiteY3490" fmla="*/ 888422 h 4025758"/>
              <a:gd name="connsiteX3491" fmla="*/ 4723398 w 7384670"/>
              <a:gd name="connsiteY3491" fmla="*/ 883530 h 4025758"/>
              <a:gd name="connsiteX3492" fmla="*/ 4729377 w 7384670"/>
              <a:gd name="connsiteY3492" fmla="*/ 876328 h 4025758"/>
              <a:gd name="connsiteX3493" fmla="*/ 4737666 w 7384670"/>
              <a:gd name="connsiteY3493" fmla="*/ 858663 h 4025758"/>
              <a:gd name="connsiteX3494" fmla="*/ 4746906 w 7384670"/>
              <a:gd name="connsiteY3494" fmla="*/ 848471 h 4025758"/>
              <a:gd name="connsiteX3495" fmla="*/ 4751798 w 7384670"/>
              <a:gd name="connsiteY3495" fmla="*/ 847928 h 4025758"/>
              <a:gd name="connsiteX3496" fmla="*/ 4753157 w 7384670"/>
              <a:gd name="connsiteY3496" fmla="*/ 848200 h 4025758"/>
              <a:gd name="connsiteX3497" fmla="*/ 4762805 w 7384670"/>
              <a:gd name="connsiteY3497" fmla="*/ 843580 h 4025758"/>
              <a:gd name="connsiteX3498" fmla="*/ 4770550 w 7384670"/>
              <a:gd name="connsiteY3498" fmla="*/ 845074 h 4025758"/>
              <a:gd name="connsiteX3499" fmla="*/ 4775171 w 7384670"/>
              <a:gd name="connsiteY3499" fmla="*/ 852004 h 4025758"/>
              <a:gd name="connsiteX3500" fmla="*/ 4779926 w 7384670"/>
              <a:gd name="connsiteY3500" fmla="*/ 856761 h 4025758"/>
              <a:gd name="connsiteX3501" fmla="*/ 4781014 w 7384670"/>
              <a:gd name="connsiteY3501" fmla="*/ 861245 h 4025758"/>
              <a:gd name="connsiteX3502" fmla="*/ 4778568 w 7384670"/>
              <a:gd name="connsiteY3502" fmla="*/ 871164 h 4025758"/>
              <a:gd name="connsiteX3503" fmla="*/ 4774219 w 7384670"/>
              <a:gd name="connsiteY3503" fmla="*/ 881628 h 4025758"/>
              <a:gd name="connsiteX3504" fmla="*/ 4767833 w 7384670"/>
              <a:gd name="connsiteY3504" fmla="*/ 892634 h 4025758"/>
              <a:gd name="connsiteX3505" fmla="*/ 4761989 w 7384670"/>
              <a:gd name="connsiteY3505" fmla="*/ 909077 h 4025758"/>
              <a:gd name="connsiteX3506" fmla="*/ 4756826 w 7384670"/>
              <a:gd name="connsiteY3506" fmla="*/ 931090 h 4025758"/>
              <a:gd name="connsiteX3507" fmla="*/ 4755739 w 7384670"/>
              <a:gd name="connsiteY3507" fmla="*/ 947668 h 4025758"/>
              <a:gd name="connsiteX3508" fmla="*/ 4758728 w 7384670"/>
              <a:gd name="connsiteY3508" fmla="*/ 958811 h 4025758"/>
              <a:gd name="connsiteX3509" fmla="*/ 4755875 w 7384670"/>
              <a:gd name="connsiteY3509" fmla="*/ 968731 h 4025758"/>
              <a:gd name="connsiteX3510" fmla="*/ 4747178 w 7384670"/>
              <a:gd name="connsiteY3510" fmla="*/ 977427 h 4025758"/>
              <a:gd name="connsiteX3511" fmla="*/ 4740112 w 7384670"/>
              <a:gd name="connsiteY3511" fmla="*/ 989113 h 4025758"/>
              <a:gd name="connsiteX3512" fmla="*/ 4734812 w 7384670"/>
              <a:gd name="connsiteY3512" fmla="*/ 1003789 h 4025758"/>
              <a:gd name="connsiteX3513" fmla="*/ 4731823 w 7384670"/>
              <a:gd name="connsiteY3513" fmla="*/ 1016019 h 4025758"/>
              <a:gd name="connsiteX3514" fmla="*/ 4731144 w 7384670"/>
              <a:gd name="connsiteY3514" fmla="*/ 1025939 h 4025758"/>
              <a:gd name="connsiteX3515" fmla="*/ 4731959 w 7384670"/>
              <a:gd name="connsiteY3515" fmla="*/ 1033412 h 4025758"/>
              <a:gd name="connsiteX3516" fmla="*/ 4735220 w 7384670"/>
              <a:gd name="connsiteY3516" fmla="*/ 1043468 h 4025758"/>
              <a:gd name="connsiteX3517" fmla="*/ 4734948 w 7384670"/>
              <a:gd name="connsiteY3517" fmla="*/ 1048496 h 4025758"/>
              <a:gd name="connsiteX3518" fmla="*/ 4725437 w 7384670"/>
              <a:gd name="connsiteY3518" fmla="*/ 1070509 h 4025758"/>
              <a:gd name="connsiteX3519" fmla="*/ 4722040 w 7384670"/>
              <a:gd name="connsiteY3519" fmla="*/ 1081245 h 4025758"/>
              <a:gd name="connsiteX3520" fmla="*/ 4721496 w 7384670"/>
              <a:gd name="connsiteY3520" fmla="*/ 1089669 h 4025758"/>
              <a:gd name="connsiteX3521" fmla="*/ 4719186 w 7384670"/>
              <a:gd name="connsiteY3521" fmla="*/ 1097958 h 4025758"/>
              <a:gd name="connsiteX3522" fmla="*/ 4711983 w 7384670"/>
              <a:gd name="connsiteY3522" fmla="*/ 1114808 h 4025758"/>
              <a:gd name="connsiteX3523" fmla="*/ 4709674 w 7384670"/>
              <a:gd name="connsiteY3523" fmla="*/ 1124184 h 4025758"/>
              <a:gd name="connsiteX3524" fmla="*/ 4709266 w 7384670"/>
              <a:gd name="connsiteY3524" fmla="*/ 1132745 h 4025758"/>
              <a:gd name="connsiteX3525" fmla="*/ 4710897 w 7384670"/>
              <a:gd name="connsiteY3525" fmla="*/ 1146741 h 4025758"/>
              <a:gd name="connsiteX3526" fmla="*/ 4709946 w 7384670"/>
              <a:gd name="connsiteY3526" fmla="*/ 1151497 h 4025758"/>
              <a:gd name="connsiteX3527" fmla="*/ 4710353 w 7384670"/>
              <a:gd name="connsiteY3527" fmla="*/ 1155031 h 4025758"/>
              <a:gd name="connsiteX3528" fmla="*/ 4712119 w 7384670"/>
              <a:gd name="connsiteY3528" fmla="*/ 1157476 h 4025758"/>
              <a:gd name="connsiteX3529" fmla="*/ 4712119 w 7384670"/>
              <a:gd name="connsiteY3529" fmla="*/ 1161825 h 4025758"/>
              <a:gd name="connsiteX3530" fmla="*/ 4710217 w 7384670"/>
              <a:gd name="connsiteY3530" fmla="*/ 1168211 h 4025758"/>
              <a:gd name="connsiteX3531" fmla="*/ 4710897 w 7384670"/>
              <a:gd name="connsiteY3531" fmla="*/ 1173239 h 4025758"/>
              <a:gd name="connsiteX3532" fmla="*/ 4714158 w 7384670"/>
              <a:gd name="connsiteY3532" fmla="*/ 1176772 h 4025758"/>
              <a:gd name="connsiteX3533" fmla="*/ 4716332 w 7384670"/>
              <a:gd name="connsiteY3533" fmla="*/ 1183566 h 4025758"/>
              <a:gd name="connsiteX3534" fmla="*/ 4717283 w 7384670"/>
              <a:gd name="connsiteY3534" fmla="*/ 1193622 h 4025758"/>
              <a:gd name="connsiteX3535" fmla="*/ 4719729 w 7384670"/>
              <a:gd name="connsiteY3535" fmla="*/ 1201911 h 4025758"/>
              <a:gd name="connsiteX3536" fmla="*/ 4723805 w 7384670"/>
              <a:gd name="connsiteY3536" fmla="*/ 1208570 h 4025758"/>
              <a:gd name="connsiteX3537" fmla="*/ 4724485 w 7384670"/>
              <a:gd name="connsiteY3537" fmla="*/ 1218217 h 4025758"/>
              <a:gd name="connsiteX3538" fmla="*/ 4721904 w 7384670"/>
              <a:gd name="connsiteY3538" fmla="*/ 1230854 h 4025758"/>
              <a:gd name="connsiteX3539" fmla="*/ 4720544 w 7384670"/>
              <a:gd name="connsiteY3539" fmla="*/ 1254634 h 4025758"/>
              <a:gd name="connsiteX3540" fmla="*/ 4720544 w 7384670"/>
              <a:gd name="connsiteY3540" fmla="*/ 1262516 h 4025758"/>
              <a:gd name="connsiteX3541" fmla="*/ 4720407 w 7384670"/>
              <a:gd name="connsiteY3541" fmla="*/ 1262515 h 4025758"/>
              <a:gd name="connsiteX3542" fmla="*/ 4720273 w 7384670"/>
              <a:gd name="connsiteY3542" fmla="*/ 1289149 h 4025758"/>
              <a:gd name="connsiteX3543" fmla="*/ 4722310 w 7384670"/>
              <a:gd name="connsiteY3543" fmla="*/ 1311435 h 4025758"/>
              <a:gd name="connsiteX3544" fmla="*/ 4726116 w 7384670"/>
              <a:gd name="connsiteY3544" fmla="*/ 1321354 h 4025758"/>
              <a:gd name="connsiteX3545" fmla="*/ 4730599 w 7384670"/>
              <a:gd name="connsiteY3545" fmla="*/ 1328692 h 4025758"/>
              <a:gd name="connsiteX3546" fmla="*/ 4735356 w 7384670"/>
              <a:gd name="connsiteY3546" fmla="*/ 1333312 h 4025758"/>
              <a:gd name="connsiteX3547" fmla="*/ 4740927 w 7384670"/>
              <a:gd name="connsiteY3547" fmla="*/ 1347716 h 4025758"/>
              <a:gd name="connsiteX3548" fmla="*/ 4747178 w 7384670"/>
              <a:gd name="connsiteY3548" fmla="*/ 1371903 h 4025758"/>
              <a:gd name="connsiteX3549" fmla="*/ 4753021 w 7384670"/>
              <a:gd name="connsiteY3549" fmla="*/ 1387802 h 4025758"/>
              <a:gd name="connsiteX3550" fmla="*/ 4757641 w 7384670"/>
              <a:gd name="connsiteY3550" fmla="*/ 1394325 h 4025758"/>
              <a:gd name="connsiteX3551" fmla="*/ 4757369 w 7384670"/>
              <a:gd name="connsiteY3551" fmla="*/ 1439846 h 4025758"/>
              <a:gd name="connsiteX3552" fmla="*/ 4757233 w 7384670"/>
              <a:gd name="connsiteY3552" fmla="*/ 1490667 h 4025758"/>
              <a:gd name="connsiteX3553" fmla="*/ 4757097 w 7384670"/>
              <a:gd name="connsiteY3553" fmla="*/ 1541353 h 4025758"/>
              <a:gd name="connsiteX3554" fmla="*/ 4756826 w 7384670"/>
              <a:gd name="connsiteY3554" fmla="*/ 1591631 h 4025758"/>
              <a:gd name="connsiteX3555" fmla="*/ 4756690 w 7384670"/>
              <a:gd name="connsiteY3555" fmla="*/ 1641909 h 4025758"/>
              <a:gd name="connsiteX3556" fmla="*/ 4756827 w 7384670"/>
              <a:gd name="connsiteY3556" fmla="*/ 1591632 h 4025758"/>
              <a:gd name="connsiteX3557" fmla="*/ 4757098 w 7384670"/>
              <a:gd name="connsiteY3557" fmla="*/ 1541354 h 4025758"/>
              <a:gd name="connsiteX3558" fmla="*/ 4757234 w 7384670"/>
              <a:gd name="connsiteY3558" fmla="*/ 1490668 h 4025758"/>
              <a:gd name="connsiteX3559" fmla="*/ 4757370 w 7384670"/>
              <a:gd name="connsiteY3559" fmla="*/ 1439846 h 4025758"/>
              <a:gd name="connsiteX3560" fmla="*/ 4757642 w 7384670"/>
              <a:gd name="connsiteY3560" fmla="*/ 1394325 h 4025758"/>
              <a:gd name="connsiteX3561" fmla="*/ 4758457 w 7384670"/>
              <a:gd name="connsiteY3561" fmla="*/ 1395547 h 4025758"/>
              <a:gd name="connsiteX3562" fmla="*/ 4763213 w 7384670"/>
              <a:gd name="connsiteY3562" fmla="*/ 1399896 h 4025758"/>
              <a:gd name="connsiteX3563" fmla="*/ 4767018 w 7384670"/>
              <a:gd name="connsiteY3563" fmla="*/ 1402342 h 4025758"/>
              <a:gd name="connsiteX3564" fmla="*/ 4769871 w 7384670"/>
              <a:gd name="connsiteY3564" fmla="*/ 1402750 h 4025758"/>
              <a:gd name="connsiteX3565" fmla="*/ 4771502 w 7384670"/>
              <a:gd name="connsiteY3565" fmla="*/ 1406555 h 4025758"/>
              <a:gd name="connsiteX3566" fmla="*/ 4778704 w 7384670"/>
              <a:gd name="connsiteY3566" fmla="*/ 1408729 h 4025758"/>
              <a:gd name="connsiteX3567" fmla="*/ 4791885 w 7384670"/>
              <a:gd name="connsiteY3567" fmla="*/ 1409680 h 4025758"/>
              <a:gd name="connsiteX3568" fmla="*/ 4803979 w 7384670"/>
              <a:gd name="connsiteY3568" fmla="*/ 1408185 h 4025758"/>
              <a:gd name="connsiteX3569" fmla="*/ 4814985 w 7384670"/>
              <a:gd name="connsiteY3569" fmla="*/ 1404244 h 4025758"/>
              <a:gd name="connsiteX3570" fmla="*/ 4841890 w 7384670"/>
              <a:gd name="connsiteY3570" fmla="*/ 1388753 h 4025758"/>
              <a:gd name="connsiteX3571" fmla="*/ 4843486 w 7384670"/>
              <a:gd name="connsiteY3571" fmla="*/ 1388753 h 4025758"/>
              <a:gd name="connsiteX3572" fmla="*/ 4851538 w 7384670"/>
              <a:gd name="connsiteY3572" fmla="*/ 1384134 h 4025758"/>
              <a:gd name="connsiteX3573" fmla="*/ 4865127 w 7384670"/>
              <a:gd name="connsiteY3573" fmla="*/ 1372991 h 4025758"/>
              <a:gd name="connsiteX3574" fmla="*/ 4872736 w 7384670"/>
              <a:gd name="connsiteY3574" fmla="*/ 1363071 h 4025758"/>
              <a:gd name="connsiteX3575" fmla="*/ 4880074 w 7384670"/>
              <a:gd name="connsiteY3575" fmla="*/ 1350026 h 4025758"/>
              <a:gd name="connsiteX3576" fmla="*/ 4887140 w 7384670"/>
              <a:gd name="connsiteY3576" fmla="*/ 1333856 h 4025758"/>
              <a:gd name="connsiteX3577" fmla="*/ 4901544 w 7384670"/>
              <a:gd name="connsiteY3577" fmla="*/ 1309532 h 4025758"/>
              <a:gd name="connsiteX3578" fmla="*/ 4908610 w 7384670"/>
              <a:gd name="connsiteY3578" fmla="*/ 1294856 h 4025758"/>
              <a:gd name="connsiteX3579" fmla="*/ 4915405 w 7384670"/>
              <a:gd name="connsiteY3579" fmla="*/ 1276104 h 4025758"/>
              <a:gd name="connsiteX3580" fmla="*/ 4920568 w 7384670"/>
              <a:gd name="connsiteY3580" fmla="*/ 1256536 h 4025758"/>
              <a:gd name="connsiteX3581" fmla="*/ 4923966 w 7384670"/>
              <a:gd name="connsiteY3581" fmla="*/ 1236017 h 4025758"/>
              <a:gd name="connsiteX3582" fmla="*/ 4925596 w 7384670"/>
              <a:gd name="connsiteY3582" fmla="*/ 1214683 h 4025758"/>
              <a:gd name="connsiteX3583" fmla="*/ 4925460 w 7384670"/>
              <a:gd name="connsiteY3583" fmla="*/ 1192535 h 4025758"/>
              <a:gd name="connsiteX3584" fmla="*/ 4922063 w 7384670"/>
              <a:gd name="connsiteY3584" fmla="*/ 1170249 h 4025758"/>
              <a:gd name="connsiteX3585" fmla="*/ 4915405 w 7384670"/>
              <a:gd name="connsiteY3585" fmla="*/ 1147692 h 4025758"/>
              <a:gd name="connsiteX3586" fmla="*/ 4911735 w 7384670"/>
              <a:gd name="connsiteY3586" fmla="*/ 1136142 h 4025758"/>
              <a:gd name="connsiteX3587" fmla="*/ 4910377 w 7384670"/>
              <a:gd name="connsiteY3587" fmla="*/ 1133016 h 4025758"/>
              <a:gd name="connsiteX3588" fmla="*/ 4898283 w 7384670"/>
              <a:gd name="connsiteY3588" fmla="*/ 1104073 h 4025758"/>
              <a:gd name="connsiteX3589" fmla="*/ 4884558 w 7384670"/>
              <a:gd name="connsiteY3589" fmla="*/ 1063578 h 4025758"/>
              <a:gd name="connsiteX3590" fmla="*/ 4884694 w 7384670"/>
              <a:gd name="connsiteY3590" fmla="*/ 1060181 h 4025758"/>
              <a:gd name="connsiteX3591" fmla="*/ 4897468 w 7384670"/>
              <a:gd name="connsiteY3591" fmla="*/ 1035994 h 4025758"/>
              <a:gd name="connsiteX3592" fmla="*/ 4897740 w 7384670"/>
              <a:gd name="connsiteY3592" fmla="*/ 1032732 h 4025758"/>
              <a:gd name="connsiteX3593" fmla="*/ 4896380 w 7384670"/>
              <a:gd name="connsiteY3593" fmla="*/ 1013029 h 4025758"/>
              <a:gd name="connsiteX3594" fmla="*/ 4893662 w 7384670"/>
              <a:gd name="connsiteY3594" fmla="*/ 1003109 h 4025758"/>
              <a:gd name="connsiteX3595" fmla="*/ 4887140 w 7384670"/>
              <a:gd name="connsiteY3595" fmla="*/ 989792 h 4025758"/>
              <a:gd name="connsiteX3596" fmla="*/ 4887412 w 7384670"/>
              <a:gd name="connsiteY3596" fmla="*/ 986395 h 4025758"/>
              <a:gd name="connsiteX3597" fmla="*/ 4900729 w 7384670"/>
              <a:gd name="connsiteY3597" fmla="*/ 969409 h 4025758"/>
              <a:gd name="connsiteX3598" fmla="*/ 4908746 w 7384670"/>
              <a:gd name="connsiteY3598" fmla="*/ 956500 h 4025758"/>
              <a:gd name="connsiteX3599" fmla="*/ 4915948 w 7384670"/>
              <a:gd name="connsiteY3599" fmla="*/ 940737 h 4025758"/>
              <a:gd name="connsiteX3600" fmla="*/ 4920704 w 7384670"/>
              <a:gd name="connsiteY3600" fmla="*/ 922393 h 4025758"/>
              <a:gd name="connsiteX3601" fmla="*/ 4922878 w 7384670"/>
              <a:gd name="connsiteY3601" fmla="*/ 901331 h 4025758"/>
              <a:gd name="connsiteX3602" fmla="*/ 4922878 w 7384670"/>
              <a:gd name="connsiteY3602" fmla="*/ 887334 h 4025758"/>
              <a:gd name="connsiteX3603" fmla="*/ 4920568 w 7384670"/>
              <a:gd name="connsiteY3603" fmla="*/ 880268 h 4025758"/>
              <a:gd name="connsiteX3604" fmla="*/ 4920840 w 7384670"/>
              <a:gd name="connsiteY3604" fmla="*/ 874833 h 4025758"/>
              <a:gd name="connsiteX3605" fmla="*/ 4923693 w 7384670"/>
              <a:gd name="connsiteY3605" fmla="*/ 871028 h 4025758"/>
              <a:gd name="connsiteX3606" fmla="*/ 4937961 w 7384670"/>
              <a:gd name="connsiteY3606" fmla="*/ 866136 h 4025758"/>
              <a:gd name="connsiteX3607" fmla="*/ 4942718 w 7384670"/>
              <a:gd name="connsiteY3607" fmla="*/ 857847 h 4025758"/>
              <a:gd name="connsiteX3608" fmla="*/ 4943804 w 7384670"/>
              <a:gd name="connsiteY3608" fmla="*/ 843171 h 4025758"/>
              <a:gd name="connsiteX3609" fmla="*/ 4946658 w 7384670"/>
              <a:gd name="connsiteY3609" fmla="*/ 835833 h 4025758"/>
              <a:gd name="connsiteX3610" fmla="*/ 4951414 w 7384670"/>
              <a:gd name="connsiteY3610" fmla="*/ 835969 h 4025758"/>
              <a:gd name="connsiteX3611" fmla="*/ 4955898 w 7384670"/>
              <a:gd name="connsiteY3611" fmla="*/ 832980 h 4025758"/>
              <a:gd name="connsiteX3612" fmla="*/ 4959975 w 7384670"/>
              <a:gd name="connsiteY3612" fmla="*/ 826865 h 4025758"/>
              <a:gd name="connsiteX3613" fmla="*/ 4965411 w 7384670"/>
              <a:gd name="connsiteY3613" fmla="*/ 825098 h 4025758"/>
              <a:gd name="connsiteX3614" fmla="*/ 4972205 w 7384670"/>
              <a:gd name="connsiteY3614" fmla="*/ 827816 h 4025758"/>
              <a:gd name="connsiteX3615" fmla="*/ 4981581 w 7384670"/>
              <a:gd name="connsiteY3615" fmla="*/ 818712 h 4025758"/>
              <a:gd name="connsiteX3616" fmla="*/ 4993675 w 7384670"/>
              <a:gd name="connsiteY3616" fmla="*/ 797785 h 4025758"/>
              <a:gd name="connsiteX3617" fmla="*/ 5002915 w 7384670"/>
              <a:gd name="connsiteY3617" fmla="*/ 786099 h 4025758"/>
              <a:gd name="connsiteX3618" fmla="*/ 5009438 w 7384670"/>
              <a:gd name="connsiteY3618" fmla="*/ 783653 h 4025758"/>
              <a:gd name="connsiteX3619" fmla="*/ 5010661 w 7384670"/>
              <a:gd name="connsiteY3619" fmla="*/ 785555 h 4025758"/>
              <a:gd name="connsiteX3620" fmla="*/ 5006584 w 7384670"/>
              <a:gd name="connsiteY3620" fmla="*/ 791806 h 4025758"/>
              <a:gd name="connsiteX3621" fmla="*/ 5005361 w 7384670"/>
              <a:gd name="connsiteY3621" fmla="*/ 798736 h 4025758"/>
              <a:gd name="connsiteX3622" fmla="*/ 5006992 w 7384670"/>
              <a:gd name="connsiteY3622" fmla="*/ 806210 h 4025758"/>
              <a:gd name="connsiteX3623" fmla="*/ 5005633 w 7384670"/>
              <a:gd name="connsiteY3623" fmla="*/ 813412 h 4025758"/>
              <a:gd name="connsiteX3624" fmla="*/ 5002643 w 7384670"/>
              <a:gd name="connsiteY3624" fmla="*/ 823332 h 4025758"/>
              <a:gd name="connsiteX3625" fmla="*/ 5004546 w 7384670"/>
              <a:gd name="connsiteY3625" fmla="*/ 826457 h 4025758"/>
              <a:gd name="connsiteX3626" fmla="*/ 4999382 w 7384670"/>
              <a:gd name="connsiteY3626" fmla="*/ 842356 h 4025758"/>
              <a:gd name="connsiteX3627" fmla="*/ 4999110 w 7384670"/>
              <a:gd name="connsiteY3627" fmla="*/ 850237 h 4025758"/>
              <a:gd name="connsiteX3628" fmla="*/ 5002236 w 7384670"/>
              <a:gd name="connsiteY3628" fmla="*/ 856216 h 4025758"/>
              <a:gd name="connsiteX3629" fmla="*/ 5006040 w 7384670"/>
              <a:gd name="connsiteY3629" fmla="*/ 854178 h 4025758"/>
              <a:gd name="connsiteX3630" fmla="*/ 5010389 w 7384670"/>
              <a:gd name="connsiteY3630" fmla="*/ 843987 h 4025758"/>
              <a:gd name="connsiteX3631" fmla="*/ 5011747 w 7384670"/>
              <a:gd name="connsiteY3631" fmla="*/ 838551 h 4025758"/>
              <a:gd name="connsiteX3632" fmla="*/ 5009981 w 7384670"/>
              <a:gd name="connsiteY3632" fmla="*/ 837872 h 4025758"/>
              <a:gd name="connsiteX3633" fmla="*/ 5010661 w 7384670"/>
              <a:gd name="connsiteY3633" fmla="*/ 833523 h 4025758"/>
              <a:gd name="connsiteX3634" fmla="*/ 5013650 w 7384670"/>
              <a:gd name="connsiteY3634" fmla="*/ 825506 h 4025758"/>
              <a:gd name="connsiteX3635" fmla="*/ 5016368 w 7384670"/>
              <a:gd name="connsiteY3635" fmla="*/ 821701 h 4025758"/>
              <a:gd name="connsiteX3636" fmla="*/ 5018678 w 7384670"/>
              <a:gd name="connsiteY3636" fmla="*/ 822109 h 4025758"/>
              <a:gd name="connsiteX3637" fmla="*/ 5019357 w 7384670"/>
              <a:gd name="connsiteY3637" fmla="*/ 826457 h 4025758"/>
              <a:gd name="connsiteX3638" fmla="*/ 5018270 w 7384670"/>
              <a:gd name="connsiteY3638" fmla="*/ 834746 h 4025758"/>
              <a:gd name="connsiteX3639" fmla="*/ 5011340 w 7384670"/>
              <a:gd name="connsiteY3639" fmla="*/ 854450 h 4025758"/>
              <a:gd name="connsiteX3640" fmla="*/ 5009981 w 7384670"/>
              <a:gd name="connsiteY3640" fmla="*/ 860429 h 4025758"/>
              <a:gd name="connsiteX3641" fmla="*/ 5011476 w 7384670"/>
              <a:gd name="connsiteY3641" fmla="*/ 862059 h 4025758"/>
              <a:gd name="connsiteX3642" fmla="*/ 5019765 w 7384670"/>
              <a:gd name="connsiteY3642" fmla="*/ 849830 h 4025758"/>
              <a:gd name="connsiteX3643" fmla="*/ 5026695 w 7384670"/>
              <a:gd name="connsiteY3643" fmla="*/ 830262 h 4025758"/>
              <a:gd name="connsiteX3644" fmla="*/ 5031995 w 7384670"/>
              <a:gd name="connsiteY3644" fmla="*/ 815179 h 4025758"/>
              <a:gd name="connsiteX3645" fmla="*/ 5032946 w 7384670"/>
              <a:gd name="connsiteY3645" fmla="*/ 807026 h 4025758"/>
              <a:gd name="connsiteX3646" fmla="*/ 5031315 w 7384670"/>
              <a:gd name="connsiteY3646" fmla="*/ 785827 h 4025758"/>
              <a:gd name="connsiteX3647" fmla="*/ 5031587 w 7384670"/>
              <a:gd name="connsiteY3647" fmla="*/ 777131 h 4025758"/>
              <a:gd name="connsiteX3648" fmla="*/ 5033626 w 7384670"/>
              <a:gd name="connsiteY3648" fmla="*/ 771152 h 4025758"/>
              <a:gd name="connsiteX3649" fmla="*/ 5040827 w 7384670"/>
              <a:gd name="connsiteY3649" fmla="*/ 764357 h 4025758"/>
              <a:gd name="connsiteX3650" fmla="*/ 5053193 w 7384670"/>
              <a:gd name="connsiteY3650" fmla="*/ 756748 h 4025758"/>
              <a:gd name="connsiteX3651" fmla="*/ 5065422 w 7384670"/>
              <a:gd name="connsiteY3651" fmla="*/ 752671 h 4025758"/>
              <a:gd name="connsiteX3652" fmla="*/ 5077517 w 7384670"/>
              <a:gd name="connsiteY3652" fmla="*/ 752128 h 4025758"/>
              <a:gd name="connsiteX3653" fmla="*/ 5085941 w 7384670"/>
              <a:gd name="connsiteY3653" fmla="*/ 750089 h 4025758"/>
              <a:gd name="connsiteX3654" fmla="*/ 5090697 w 7384670"/>
              <a:gd name="connsiteY3654" fmla="*/ 746421 h 4025758"/>
              <a:gd name="connsiteX3655" fmla="*/ 5089067 w 7384670"/>
              <a:gd name="connsiteY3655" fmla="*/ 743567 h 4025758"/>
              <a:gd name="connsiteX3656" fmla="*/ 5080914 w 7384670"/>
              <a:gd name="connsiteY3656" fmla="*/ 741392 h 4025758"/>
              <a:gd name="connsiteX3657" fmla="*/ 5074799 w 7384670"/>
              <a:gd name="connsiteY3657" fmla="*/ 736637 h 4025758"/>
              <a:gd name="connsiteX3658" fmla="*/ 5070586 w 7384670"/>
              <a:gd name="connsiteY3658" fmla="*/ 729299 h 4025758"/>
              <a:gd name="connsiteX3659" fmla="*/ 5069228 w 7384670"/>
              <a:gd name="connsiteY3659" fmla="*/ 720874 h 4025758"/>
              <a:gd name="connsiteX3660" fmla="*/ 5070586 w 7384670"/>
              <a:gd name="connsiteY3660" fmla="*/ 711362 h 4025758"/>
              <a:gd name="connsiteX3661" fmla="*/ 5075750 w 7384670"/>
              <a:gd name="connsiteY3661" fmla="*/ 701986 h 4025758"/>
              <a:gd name="connsiteX3662" fmla="*/ 5084718 w 7384670"/>
              <a:gd name="connsiteY3662" fmla="*/ 692881 h 4025758"/>
              <a:gd name="connsiteX3663" fmla="*/ 5087572 w 7384670"/>
              <a:gd name="connsiteY3663" fmla="*/ 686087 h 4025758"/>
              <a:gd name="connsiteX3664" fmla="*/ 5084311 w 7384670"/>
              <a:gd name="connsiteY3664" fmla="*/ 681739 h 4025758"/>
              <a:gd name="connsiteX3665" fmla="*/ 5088115 w 7384670"/>
              <a:gd name="connsiteY3665" fmla="*/ 680244 h 4025758"/>
              <a:gd name="connsiteX3666" fmla="*/ 5099123 w 7384670"/>
              <a:gd name="connsiteY3666" fmla="*/ 681467 h 4025758"/>
              <a:gd name="connsiteX3667" fmla="*/ 5106732 w 7384670"/>
              <a:gd name="connsiteY3667" fmla="*/ 680244 h 4025758"/>
              <a:gd name="connsiteX3668" fmla="*/ 5110913 w 7384670"/>
              <a:gd name="connsiteY3668" fmla="*/ 676715 h 4025758"/>
              <a:gd name="connsiteX3669" fmla="*/ 5119641 w 7384670"/>
              <a:gd name="connsiteY3669" fmla="*/ 679972 h 4025758"/>
              <a:gd name="connsiteX3670" fmla="*/ 5136083 w 7384670"/>
              <a:gd name="connsiteY3670" fmla="*/ 691250 h 4025758"/>
              <a:gd name="connsiteX3671" fmla="*/ 5151575 w 7384670"/>
              <a:gd name="connsiteY3671" fmla="*/ 697773 h 4025758"/>
              <a:gd name="connsiteX3672" fmla="*/ 5166250 w 7384670"/>
              <a:gd name="connsiteY3672" fmla="*/ 699676 h 4025758"/>
              <a:gd name="connsiteX3673" fmla="*/ 5176985 w 7384670"/>
              <a:gd name="connsiteY3673" fmla="*/ 703616 h 4025758"/>
              <a:gd name="connsiteX3674" fmla="*/ 5183779 w 7384670"/>
              <a:gd name="connsiteY3674" fmla="*/ 709731 h 4025758"/>
              <a:gd name="connsiteX3675" fmla="*/ 5188671 w 7384670"/>
              <a:gd name="connsiteY3675" fmla="*/ 716525 h 4025758"/>
              <a:gd name="connsiteX3676" fmla="*/ 5191661 w 7384670"/>
              <a:gd name="connsiteY3676" fmla="*/ 723999 h 4025758"/>
              <a:gd name="connsiteX3677" fmla="*/ 5198727 w 7384670"/>
              <a:gd name="connsiteY3677" fmla="*/ 728211 h 4025758"/>
              <a:gd name="connsiteX3678" fmla="*/ 5209733 w 7384670"/>
              <a:gd name="connsiteY3678" fmla="*/ 729163 h 4025758"/>
              <a:gd name="connsiteX3679" fmla="*/ 5218430 w 7384670"/>
              <a:gd name="connsiteY3679" fmla="*/ 732288 h 4025758"/>
              <a:gd name="connsiteX3680" fmla="*/ 5224817 w 7384670"/>
              <a:gd name="connsiteY3680" fmla="*/ 737724 h 4025758"/>
              <a:gd name="connsiteX3681" fmla="*/ 5260011 w 7384670"/>
              <a:gd name="connsiteY3681" fmla="*/ 751720 h 4025758"/>
              <a:gd name="connsiteX3682" fmla="*/ 5274687 w 7384670"/>
              <a:gd name="connsiteY3682" fmla="*/ 759058 h 4025758"/>
              <a:gd name="connsiteX3683" fmla="*/ 5282840 w 7384670"/>
              <a:gd name="connsiteY3683" fmla="*/ 766260 h 4025758"/>
              <a:gd name="connsiteX3684" fmla="*/ 5285150 w 7384670"/>
              <a:gd name="connsiteY3684" fmla="*/ 770880 h 4025758"/>
              <a:gd name="connsiteX3685" fmla="*/ 5284471 w 7384670"/>
              <a:gd name="connsiteY3685" fmla="*/ 775500 h 4025758"/>
              <a:gd name="connsiteX3686" fmla="*/ 5285286 w 7384670"/>
              <a:gd name="connsiteY3686" fmla="*/ 780392 h 4025758"/>
              <a:gd name="connsiteX3687" fmla="*/ 5291265 w 7384670"/>
              <a:gd name="connsiteY3687" fmla="*/ 789904 h 4025758"/>
              <a:gd name="connsiteX3688" fmla="*/ 5293576 w 7384670"/>
              <a:gd name="connsiteY3688" fmla="*/ 790719 h 4025758"/>
              <a:gd name="connsiteX3689" fmla="*/ 5294934 w 7384670"/>
              <a:gd name="connsiteY3689" fmla="*/ 795339 h 4025758"/>
              <a:gd name="connsiteX3690" fmla="*/ 5295477 w 7384670"/>
              <a:gd name="connsiteY3690" fmla="*/ 803628 h 4025758"/>
              <a:gd name="connsiteX3691" fmla="*/ 5297244 w 7384670"/>
              <a:gd name="connsiteY3691" fmla="*/ 809200 h 4025758"/>
              <a:gd name="connsiteX3692" fmla="*/ 5300234 w 7384670"/>
              <a:gd name="connsiteY3692" fmla="*/ 812053 h 4025758"/>
              <a:gd name="connsiteX3693" fmla="*/ 5298467 w 7384670"/>
              <a:gd name="connsiteY3693" fmla="*/ 813140 h 4025758"/>
              <a:gd name="connsiteX3694" fmla="*/ 5287597 w 7384670"/>
              <a:gd name="connsiteY3694" fmla="*/ 808385 h 4025758"/>
              <a:gd name="connsiteX3695" fmla="*/ 5281482 w 7384670"/>
              <a:gd name="connsiteY3695" fmla="*/ 809879 h 4025758"/>
              <a:gd name="connsiteX3696" fmla="*/ 5278628 w 7384670"/>
              <a:gd name="connsiteY3696" fmla="*/ 816130 h 4025758"/>
              <a:gd name="connsiteX3697" fmla="*/ 5278220 w 7384670"/>
              <a:gd name="connsiteY3697" fmla="*/ 821973 h 4025758"/>
              <a:gd name="connsiteX3698" fmla="*/ 5280258 w 7384670"/>
              <a:gd name="connsiteY3698" fmla="*/ 827545 h 4025758"/>
              <a:gd name="connsiteX3699" fmla="*/ 5294119 w 7384670"/>
              <a:gd name="connsiteY3699" fmla="*/ 844122 h 4025758"/>
              <a:gd name="connsiteX3700" fmla="*/ 5297788 w 7384670"/>
              <a:gd name="connsiteY3700" fmla="*/ 859206 h 4025758"/>
              <a:gd name="connsiteX3701" fmla="*/ 5298467 w 7384670"/>
              <a:gd name="connsiteY3701" fmla="*/ 877414 h 4025758"/>
              <a:gd name="connsiteX3702" fmla="*/ 5296701 w 7384670"/>
              <a:gd name="connsiteY3702" fmla="*/ 884480 h 4025758"/>
              <a:gd name="connsiteX3703" fmla="*/ 5295206 w 7384670"/>
              <a:gd name="connsiteY3703" fmla="*/ 900108 h 4025758"/>
              <a:gd name="connsiteX3704" fmla="*/ 5294119 w 7384670"/>
              <a:gd name="connsiteY3704" fmla="*/ 924295 h 4025758"/>
              <a:gd name="connsiteX3705" fmla="*/ 5293847 w 7384670"/>
              <a:gd name="connsiteY3705" fmla="*/ 932584 h 4025758"/>
              <a:gd name="connsiteX3706" fmla="*/ 5289227 w 7384670"/>
              <a:gd name="connsiteY3706" fmla="*/ 940601 h 4025758"/>
              <a:gd name="connsiteX3707" fmla="*/ 5276861 w 7384670"/>
              <a:gd name="connsiteY3707" fmla="*/ 952152 h 4025758"/>
              <a:gd name="connsiteX3708" fmla="*/ 5276725 w 7384670"/>
              <a:gd name="connsiteY3708" fmla="*/ 949978 h 4025758"/>
              <a:gd name="connsiteX3709" fmla="*/ 5273736 w 7384670"/>
              <a:gd name="connsiteY3709" fmla="*/ 949434 h 4025758"/>
              <a:gd name="connsiteX3710" fmla="*/ 5270475 w 7384670"/>
              <a:gd name="connsiteY3710" fmla="*/ 951200 h 4025758"/>
              <a:gd name="connsiteX3711" fmla="*/ 5265990 w 7384670"/>
              <a:gd name="connsiteY3711" fmla="*/ 961120 h 4025758"/>
              <a:gd name="connsiteX3712" fmla="*/ 5262186 w 7384670"/>
              <a:gd name="connsiteY3712" fmla="*/ 979193 h 4025758"/>
              <a:gd name="connsiteX3713" fmla="*/ 5257565 w 7384670"/>
              <a:gd name="connsiteY3713" fmla="*/ 988977 h 4025758"/>
              <a:gd name="connsiteX3714" fmla="*/ 5252130 w 7384670"/>
              <a:gd name="connsiteY3714" fmla="*/ 990471 h 4025758"/>
              <a:gd name="connsiteX3715" fmla="*/ 5248869 w 7384670"/>
              <a:gd name="connsiteY3715" fmla="*/ 993053 h 4025758"/>
              <a:gd name="connsiteX3716" fmla="*/ 5247781 w 7384670"/>
              <a:gd name="connsiteY3716" fmla="*/ 996722 h 4025758"/>
              <a:gd name="connsiteX3717" fmla="*/ 5241938 w 7384670"/>
              <a:gd name="connsiteY3717" fmla="*/ 999168 h 4025758"/>
              <a:gd name="connsiteX3718" fmla="*/ 5231204 w 7384670"/>
              <a:gd name="connsiteY3718" fmla="*/ 1000392 h 4025758"/>
              <a:gd name="connsiteX3719" fmla="*/ 5223866 w 7384670"/>
              <a:gd name="connsiteY3719" fmla="*/ 1005826 h 4025758"/>
              <a:gd name="connsiteX3720" fmla="*/ 5218430 w 7384670"/>
              <a:gd name="connsiteY3720" fmla="*/ 1021182 h 4025758"/>
              <a:gd name="connsiteX3721" fmla="*/ 5218702 w 7384670"/>
              <a:gd name="connsiteY3721" fmla="*/ 1028520 h 4025758"/>
              <a:gd name="connsiteX3722" fmla="*/ 5216120 w 7384670"/>
              <a:gd name="connsiteY3722" fmla="*/ 1037624 h 4025758"/>
              <a:gd name="connsiteX3723" fmla="*/ 5216256 w 7384670"/>
              <a:gd name="connsiteY3723" fmla="*/ 1045506 h 4025758"/>
              <a:gd name="connsiteX3724" fmla="*/ 5219110 w 7384670"/>
              <a:gd name="connsiteY3724" fmla="*/ 1052028 h 4025758"/>
              <a:gd name="connsiteX3725" fmla="*/ 5227806 w 7384670"/>
              <a:gd name="connsiteY3725" fmla="*/ 1058550 h 4025758"/>
              <a:gd name="connsiteX3726" fmla="*/ 5242210 w 7384670"/>
              <a:gd name="connsiteY3726" fmla="*/ 1065073 h 4025758"/>
              <a:gd name="connsiteX3727" fmla="*/ 5250771 w 7384670"/>
              <a:gd name="connsiteY3727" fmla="*/ 1066024 h 4025758"/>
              <a:gd name="connsiteX3728" fmla="*/ 5256750 w 7384670"/>
              <a:gd name="connsiteY3728" fmla="*/ 1063307 h 4025758"/>
              <a:gd name="connsiteX3729" fmla="*/ 5263001 w 7384670"/>
              <a:gd name="connsiteY3729" fmla="*/ 1052571 h 4025758"/>
              <a:gd name="connsiteX3730" fmla="*/ 5268980 w 7384670"/>
              <a:gd name="connsiteY3730" fmla="*/ 1048359 h 4025758"/>
              <a:gd name="connsiteX3731" fmla="*/ 5276318 w 7384670"/>
              <a:gd name="connsiteY3731" fmla="*/ 1046592 h 4025758"/>
              <a:gd name="connsiteX3732" fmla="*/ 5279036 w 7384670"/>
              <a:gd name="connsiteY3732" fmla="*/ 1041701 h 4025758"/>
              <a:gd name="connsiteX3733" fmla="*/ 5291129 w 7384670"/>
              <a:gd name="connsiteY3733" fmla="*/ 1020366 h 4025758"/>
              <a:gd name="connsiteX3734" fmla="*/ 5291129 w 7384670"/>
              <a:gd name="connsiteY3734" fmla="*/ 1015611 h 4025758"/>
              <a:gd name="connsiteX3735" fmla="*/ 5286781 w 7384670"/>
              <a:gd name="connsiteY3735" fmla="*/ 1013844 h 4025758"/>
              <a:gd name="connsiteX3736" fmla="*/ 5287461 w 7384670"/>
              <a:gd name="connsiteY3736" fmla="*/ 1012486 h 4025758"/>
              <a:gd name="connsiteX3737" fmla="*/ 5293168 w 7384670"/>
              <a:gd name="connsiteY3737" fmla="*/ 1011669 h 4025758"/>
              <a:gd name="connsiteX3738" fmla="*/ 5298059 w 7384670"/>
              <a:gd name="connsiteY3738" fmla="*/ 1008816 h 4025758"/>
              <a:gd name="connsiteX3739" fmla="*/ 5302272 w 7384670"/>
              <a:gd name="connsiteY3739" fmla="*/ 1003925 h 4025758"/>
              <a:gd name="connsiteX3740" fmla="*/ 5309610 w 7384670"/>
              <a:gd name="connsiteY3740" fmla="*/ 1000256 h 4025758"/>
              <a:gd name="connsiteX3741" fmla="*/ 5327547 w 7384670"/>
              <a:gd name="connsiteY3741" fmla="*/ 994684 h 4025758"/>
              <a:gd name="connsiteX3742" fmla="*/ 5337194 w 7384670"/>
              <a:gd name="connsiteY3742" fmla="*/ 988297 h 4025758"/>
              <a:gd name="connsiteX3743" fmla="*/ 5343310 w 7384670"/>
              <a:gd name="connsiteY3743" fmla="*/ 987210 h 4025758"/>
              <a:gd name="connsiteX3744" fmla="*/ 5352142 w 7384670"/>
              <a:gd name="connsiteY3744" fmla="*/ 990607 h 4025758"/>
              <a:gd name="connsiteX3745" fmla="*/ 5363692 w 7384670"/>
              <a:gd name="connsiteY3745" fmla="*/ 998489 h 4025758"/>
              <a:gd name="connsiteX3746" fmla="*/ 5372797 w 7384670"/>
              <a:gd name="connsiteY3746" fmla="*/ 1009904 h 4025758"/>
              <a:gd name="connsiteX3747" fmla="*/ 5379591 w 7384670"/>
              <a:gd name="connsiteY3747" fmla="*/ 1024851 h 4025758"/>
              <a:gd name="connsiteX3748" fmla="*/ 5388152 w 7384670"/>
              <a:gd name="connsiteY3748" fmla="*/ 1063578 h 4025758"/>
              <a:gd name="connsiteX3749" fmla="*/ 5398479 w 7384670"/>
              <a:gd name="connsiteY3749" fmla="*/ 1125814 h 4025758"/>
              <a:gd name="connsiteX3750" fmla="*/ 5405546 w 7384670"/>
              <a:gd name="connsiteY3750" fmla="*/ 1160465 h 4025758"/>
              <a:gd name="connsiteX3751" fmla="*/ 5409350 w 7384670"/>
              <a:gd name="connsiteY3751" fmla="*/ 1167803 h 4025758"/>
              <a:gd name="connsiteX3752" fmla="*/ 5411253 w 7384670"/>
              <a:gd name="connsiteY3752" fmla="*/ 1171472 h 4025758"/>
              <a:gd name="connsiteX3753" fmla="*/ 5402148 w 7384670"/>
              <a:gd name="connsiteY3753" fmla="*/ 1219847 h 4025758"/>
              <a:gd name="connsiteX3754" fmla="*/ 5394810 w 7384670"/>
              <a:gd name="connsiteY3754" fmla="*/ 1239687 h 4025758"/>
              <a:gd name="connsiteX3755" fmla="*/ 5382037 w 7384670"/>
              <a:gd name="connsiteY3755" fmla="*/ 1251237 h 4025758"/>
              <a:gd name="connsiteX3756" fmla="*/ 5369399 w 7384670"/>
              <a:gd name="connsiteY3756" fmla="*/ 1262379 h 4025758"/>
              <a:gd name="connsiteX3757" fmla="*/ 5353637 w 7384670"/>
              <a:gd name="connsiteY3757" fmla="*/ 1281132 h 4025758"/>
              <a:gd name="connsiteX3758" fmla="*/ 5336243 w 7384670"/>
              <a:gd name="connsiteY3758" fmla="*/ 1290372 h 4025758"/>
              <a:gd name="connsiteX3759" fmla="*/ 5327411 w 7384670"/>
              <a:gd name="connsiteY3759" fmla="*/ 1295808 h 4025758"/>
              <a:gd name="connsiteX3760" fmla="*/ 5325508 w 7384670"/>
              <a:gd name="connsiteY3760" fmla="*/ 1299341 h 4025758"/>
              <a:gd name="connsiteX3761" fmla="*/ 5323335 w 7384670"/>
              <a:gd name="connsiteY3761" fmla="*/ 1298253 h 4025758"/>
              <a:gd name="connsiteX3762" fmla="*/ 5318578 w 7384670"/>
              <a:gd name="connsiteY3762" fmla="*/ 1308445 h 4025758"/>
              <a:gd name="connsiteX3763" fmla="*/ 5314366 w 7384670"/>
              <a:gd name="connsiteY3763" fmla="*/ 1322442 h 4025758"/>
              <a:gd name="connsiteX3764" fmla="*/ 5312735 w 7384670"/>
              <a:gd name="connsiteY3764" fmla="*/ 1333176 h 4025758"/>
              <a:gd name="connsiteX3765" fmla="*/ 5314230 w 7384670"/>
              <a:gd name="connsiteY3765" fmla="*/ 1339155 h 4025758"/>
              <a:gd name="connsiteX3766" fmla="*/ 5310561 w 7384670"/>
              <a:gd name="connsiteY3766" fmla="*/ 1342960 h 4025758"/>
              <a:gd name="connsiteX3767" fmla="*/ 5304038 w 7384670"/>
              <a:gd name="connsiteY3767" fmla="*/ 1350026 h 4025758"/>
              <a:gd name="connsiteX3768" fmla="*/ 5302816 w 7384670"/>
              <a:gd name="connsiteY3768" fmla="*/ 1352608 h 4025758"/>
              <a:gd name="connsiteX3769" fmla="*/ 5303223 w 7384670"/>
              <a:gd name="connsiteY3769" fmla="*/ 1356820 h 4025758"/>
              <a:gd name="connsiteX3770" fmla="*/ 5301864 w 7384670"/>
              <a:gd name="connsiteY3770" fmla="*/ 1358859 h 4025758"/>
              <a:gd name="connsiteX3771" fmla="*/ 5298739 w 7384670"/>
              <a:gd name="connsiteY3771" fmla="*/ 1358723 h 4025758"/>
              <a:gd name="connsiteX3772" fmla="*/ 5296293 w 7384670"/>
              <a:gd name="connsiteY3772" fmla="*/ 1360761 h 4025758"/>
              <a:gd name="connsiteX3773" fmla="*/ 5290450 w 7384670"/>
              <a:gd name="connsiteY3773" fmla="*/ 1368235 h 4025758"/>
              <a:gd name="connsiteX3774" fmla="*/ 5280258 w 7384670"/>
              <a:gd name="connsiteY3774" fmla="*/ 1387667 h 4025758"/>
              <a:gd name="connsiteX3775" fmla="*/ 5278628 w 7384670"/>
              <a:gd name="connsiteY3775" fmla="*/ 1391200 h 4025758"/>
              <a:gd name="connsiteX3776" fmla="*/ 5277651 w 7384670"/>
              <a:gd name="connsiteY3776" fmla="*/ 1392067 h 4025758"/>
              <a:gd name="connsiteX3777" fmla="*/ 5279307 w 7384670"/>
              <a:gd name="connsiteY3777" fmla="*/ 1394868 h 4025758"/>
              <a:gd name="connsiteX3778" fmla="*/ 5290858 w 7384670"/>
              <a:gd name="connsiteY3778" fmla="*/ 1396771 h 4025758"/>
              <a:gd name="connsiteX3779" fmla="*/ 5298738 w 7384670"/>
              <a:gd name="connsiteY3779" fmla="*/ 1400304 h 4025758"/>
              <a:gd name="connsiteX3780" fmla="*/ 5304853 w 7384670"/>
              <a:gd name="connsiteY3780" fmla="*/ 1405604 h 4025758"/>
              <a:gd name="connsiteX3781" fmla="*/ 5327139 w 7384670"/>
              <a:gd name="connsiteY3781" fmla="*/ 1416067 h 4025758"/>
              <a:gd name="connsiteX3782" fmla="*/ 5333933 w 7384670"/>
              <a:gd name="connsiteY3782" fmla="*/ 1422454 h 4025758"/>
              <a:gd name="connsiteX3783" fmla="*/ 5340591 w 7384670"/>
              <a:gd name="connsiteY3783" fmla="*/ 1425987 h 4025758"/>
              <a:gd name="connsiteX3784" fmla="*/ 5347386 w 7384670"/>
              <a:gd name="connsiteY3784" fmla="*/ 1426666 h 4025758"/>
              <a:gd name="connsiteX3785" fmla="*/ 5351870 w 7384670"/>
              <a:gd name="connsiteY3785" fmla="*/ 1424628 h 4025758"/>
              <a:gd name="connsiteX3786" fmla="*/ 5354452 w 7384670"/>
              <a:gd name="connsiteY3786" fmla="*/ 1420008 h 4025758"/>
              <a:gd name="connsiteX3787" fmla="*/ 5357577 w 7384670"/>
              <a:gd name="connsiteY3787" fmla="*/ 1419600 h 4025758"/>
              <a:gd name="connsiteX3788" fmla="*/ 5361382 w 7384670"/>
              <a:gd name="connsiteY3788" fmla="*/ 1423676 h 4025758"/>
              <a:gd name="connsiteX3789" fmla="*/ 5373884 w 7384670"/>
              <a:gd name="connsiteY3789" fmla="*/ 1428161 h 4025758"/>
              <a:gd name="connsiteX3790" fmla="*/ 5374292 w 7384670"/>
              <a:gd name="connsiteY3790" fmla="*/ 1429519 h 4025758"/>
              <a:gd name="connsiteX3791" fmla="*/ 5339640 w 7384670"/>
              <a:gd name="connsiteY3791" fmla="*/ 1437265 h 4025758"/>
              <a:gd name="connsiteX3792" fmla="*/ 5332439 w 7384670"/>
              <a:gd name="connsiteY3792" fmla="*/ 1440934 h 4025758"/>
              <a:gd name="connsiteX3793" fmla="*/ 5341136 w 7384670"/>
              <a:gd name="connsiteY3793" fmla="*/ 1443380 h 4025758"/>
              <a:gd name="connsiteX3794" fmla="*/ 5349832 w 7384670"/>
              <a:gd name="connsiteY3794" fmla="*/ 1442837 h 4025758"/>
              <a:gd name="connsiteX3795" fmla="*/ 5358665 w 7384670"/>
              <a:gd name="connsiteY3795" fmla="*/ 1439167 h 4025758"/>
              <a:gd name="connsiteX3796" fmla="*/ 5368856 w 7384670"/>
              <a:gd name="connsiteY3796" fmla="*/ 1439303 h 4025758"/>
              <a:gd name="connsiteX3797" fmla="*/ 5377689 w 7384670"/>
              <a:gd name="connsiteY3797" fmla="*/ 1441070 h 4025758"/>
              <a:gd name="connsiteX3798" fmla="*/ 5380542 w 7384670"/>
              <a:gd name="connsiteY3798" fmla="*/ 1439575 h 4025758"/>
              <a:gd name="connsiteX3799" fmla="*/ 5381629 w 7384670"/>
              <a:gd name="connsiteY3799" fmla="*/ 1438760 h 4025758"/>
              <a:gd name="connsiteX3800" fmla="*/ 5396712 w 7384670"/>
              <a:gd name="connsiteY3800" fmla="*/ 1448952 h 4025758"/>
              <a:gd name="connsiteX3801" fmla="*/ 5402419 w 7384670"/>
              <a:gd name="connsiteY3801" fmla="*/ 1450582 h 4025758"/>
              <a:gd name="connsiteX3802" fmla="*/ 5408263 w 7384670"/>
              <a:gd name="connsiteY3802" fmla="*/ 1449359 h 4025758"/>
              <a:gd name="connsiteX3803" fmla="*/ 5414378 w 7384670"/>
              <a:gd name="connsiteY3803" fmla="*/ 1445554 h 4025758"/>
              <a:gd name="connsiteX3804" fmla="*/ 5427695 w 7384670"/>
              <a:gd name="connsiteY3804" fmla="*/ 1440527 h 4025758"/>
              <a:gd name="connsiteX3805" fmla="*/ 5448349 w 7384670"/>
              <a:gd name="connsiteY3805" fmla="*/ 1434412 h 4025758"/>
              <a:gd name="connsiteX3806" fmla="*/ 5468189 w 7384670"/>
              <a:gd name="connsiteY3806" fmla="*/ 1431830 h 4025758"/>
              <a:gd name="connsiteX3807" fmla="*/ 5487213 w 7384670"/>
              <a:gd name="connsiteY3807" fmla="*/ 1433052 h 4025758"/>
              <a:gd name="connsiteX3808" fmla="*/ 5499306 w 7384670"/>
              <a:gd name="connsiteY3808" fmla="*/ 1431286 h 4025758"/>
              <a:gd name="connsiteX3809" fmla="*/ 5510313 w 7384670"/>
              <a:gd name="connsiteY3809" fmla="*/ 1424900 h 4025758"/>
              <a:gd name="connsiteX3810" fmla="*/ 5534637 w 7384670"/>
              <a:gd name="connsiteY3810" fmla="*/ 1403973 h 4025758"/>
              <a:gd name="connsiteX3811" fmla="*/ 5562494 w 7384670"/>
              <a:gd name="connsiteY3811" fmla="*/ 1387123 h 4025758"/>
              <a:gd name="connsiteX3812" fmla="*/ 5608559 w 7384670"/>
              <a:gd name="connsiteY3812" fmla="*/ 1366061 h 4025758"/>
              <a:gd name="connsiteX3813" fmla="*/ 5653129 w 7384670"/>
              <a:gd name="connsiteY3813" fmla="*/ 1349619 h 4025758"/>
              <a:gd name="connsiteX3814" fmla="*/ 5653129 w 7384670"/>
              <a:gd name="connsiteY3814" fmla="*/ 1363887 h 4025758"/>
              <a:gd name="connsiteX3815" fmla="*/ 5653129 w 7384670"/>
              <a:gd name="connsiteY3815" fmla="*/ 1381824 h 4025758"/>
              <a:gd name="connsiteX3816" fmla="*/ 5653129 w 7384670"/>
              <a:gd name="connsiteY3816" fmla="*/ 1399761 h 4025758"/>
              <a:gd name="connsiteX3817" fmla="*/ 5653129 w 7384670"/>
              <a:gd name="connsiteY3817" fmla="*/ 1417562 h 4025758"/>
              <a:gd name="connsiteX3818" fmla="*/ 5653129 w 7384670"/>
              <a:gd name="connsiteY3818" fmla="*/ 1435498 h 4025758"/>
              <a:gd name="connsiteX3819" fmla="*/ 5653129 w 7384670"/>
              <a:gd name="connsiteY3819" fmla="*/ 1453299 h 4025758"/>
              <a:gd name="connsiteX3820" fmla="*/ 5653129 w 7384670"/>
              <a:gd name="connsiteY3820" fmla="*/ 1471101 h 4025758"/>
              <a:gd name="connsiteX3821" fmla="*/ 5653129 w 7384670"/>
              <a:gd name="connsiteY3821" fmla="*/ 1488902 h 4025758"/>
              <a:gd name="connsiteX3822" fmla="*/ 5653129 w 7384670"/>
              <a:gd name="connsiteY3822" fmla="*/ 1506567 h 4025758"/>
              <a:gd name="connsiteX3823" fmla="*/ 5653129 w 7384670"/>
              <a:gd name="connsiteY3823" fmla="*/ 1524232 h 4025758"/>
              <a:gd name="connsiteX3824" fmla="*/ 5653129 w 7384670"/>
              <a:gd name="connsiteY3824" fmla="*/ 1542033 h 4025758"/>
              <a:gd name="connsiteX3825" fmla="*/ 5653129 w 7384670"/>
              <a:gd name="connsiteY3825" fmla="*/ 1559562 h 4025758"/>
              <a:gd name="connsiteX3826" fmla="*/ 5653265 w 7384670"/>
              <a:gd name="connsiteY3826" fmla="*/ 1577363 h 4025758"/>
              <a:gd name="connsiteX3827" fmla="*/ 5645549 w 7384670"/>
              <a:gd name="connsiteY3827" fmla="*/ 1581118 h 4025758"/>
              <a:gd name="connsiteX3828" fmla="*/ 5653266 w 7384670"/>
              <a:gd name="connsiteY3828" fmla="*/ 1577363 h 4025758"/>
              <a:gd name="connsiteX3829" fmla="*/ 5653130 w 7384670"/>
              <a:gd name="connsiteY3829" fmla="*/ 1559562 h 4025758"/>
              <a:gd name="connsiteX3830" fmla="*/ 5653130 w 7384670"/>
              <a:gd name="connsiteY3830" fmla="*/ 1542033 h 4025758"/>
              <a:gd name="connsiteX3831" fmla="*/ 5653130 w 7384670"/>
              <a:gd name="connsiteY3831" fmla="*/ 1524232 h 4025758"/>
              <a:gd name="connsiteX3832" fmla="*/ 5653130 w 7384670"/>
              <a:gd name="connsiteY3832" fmla="*/ 1506567 h 4025758"/>
              <a:gd name="connsiteX3833" fmla="*/ 5653130 w 7384670"/>
              <a:gd name="connsiteY3833" fmla="*/ 1488902 h 4025758"/>
              <a:gd name="connsiteX3834" fmla="*/ 5653130 w 7384670"/>
              <a:gd name="connsiteY3834" fmla="*/ 1471101 h 4025758"/>
              <a:gd name="connsiteX3835" fmla="*/ 5653130 w 7384670"/>
              <a:gd name="connsiteY3835" fmla="*/ 1453299 h 4025758"/>
              <a:gd name="connsiteX3836" fmla="*/ 5653130 w 7384670"/>
              <a:gd name="connsiteY3836" fmla="*/ 1435498 h 4025758"/>
              <a:gd name="connsiteX3837" fmla="*/ 5653130 w 7384670"/>
              <a:gd name="connsiteY3837" fmla="*/ 1417562 h 4025758"/>
              <a:gd name="connsiteX3838" fmla="*/ 5653130 w 7384670"/>
              <a:gd name="connsiteY3838" fmla="*/ 1399760 h 4025758"/>
              <a:gd name="connsiteX3839" fmla="*/ 5653130 w 7384670"/>
              <a:gd name="connsiteY3839" fmla="*/ 1381823 h 4025758"/>
              <a:gd name="connsiteX3840" fmla="*/ 5653130 w 7384670"/>
              <a:gd name="connsiteY3840" fmla="*/ 1363886 h 4025758"/>
              <a:gd name="connsiteX3841" fmla="*/ 5653130 w 7384670"/>
              <a:gd name="connsiteY3841" fmla="*/ 1349618 h 4025758"/>
              <a:gd name="connsiteX3842" fmla="*/ 5676910 w 7384670"/>
              <a:gd name="connsiteY3842" fmla="*/ 1340786 h 4025758"/>
              <a:gd name="connsiteX3843" fmla="*/ 5687510 w 7384670"/>
              <a:gd name="connsiteY3843" fmla="*/ 1334807 h 4025758"/>
              <a:gd name="connsiteX3844" fmla="*/ 5698108 w 7384670"/>
              <a:gd name="connsiteY3844" fmla="*/ 1329100 h 4025758"/>
              <a:gd name="connsiteX3845" fmla="*/ 5703680 w 7384670"/>
              <a:gd name="connsiteY3845" fmla="*/ 1325702 h 4025758"/>
              <a:gd name="connsiteX3846" fmla="*/ 5709930 w 7384670"/>
              <a:gd name="connsiteY3846" fmla="*/ 1322713 h 4025758"/>
              <a:gd name="connsiteX3847" fmla="*/ 5748522 w 7384670"/>
              <a:gd name="connsiteY3847" fmla="*/ 1301258 h 4025758"/>
              <a:gd name="connsiteX3848" fmla="*/ 5748522 w 7384670"/>
              <a:gd name="connsiteY3848" fmla="*/ 1300971 h 4025758"/>
              <a:gd name="connsiteX3849" fmla="*/ 5755996 w 7384670"/>
              <a:gd name="connsiteY3849" fmla="*/ 1296759 h 4025758"/>
              <a:gd name="connsiteX3850" fmla="*/ 5780591 w 7384670"/>
              <a:gd name="connsiteY3850" fmla="*/ 1281131 h 4025758"/>
              <a:gd name="connsiteX3851" fmla="*/ 5792821 w 7384670"/>
              <a:gd name="connsiteY3851" fmla="*/ 1269717 h 4025758"/>
              <a:gd name="connsiteX3852" fmla="*/ 5805730 w 7384670"/>
              <a:gd name="connsiteY3852" fmla="*/ 1260205 h 4025758"/>
              <a:gd name="connsiteX3853" fmla="*/ 5819319 w 7384670"/>
              <a:gd name="connsiteY3853" fmla="*/ 1252732 h 4025758"/>
              <a:gd name="connsiteX3854" fmla="*/ 5830054 w 7384670"/>
              <a:gd name="connsiteY3854" fmla="*/ 1243083 h 4025758"/>
              <a:gd name="connsiteX3855" fmla="*/ 5838070 w 7384670"/>
              <a:gd name="connsiteY3855" fmla="*/ 1231261 h 4025758"/>
              <a:gd name="connsiteX3856" fmla="*/ 5846903 w 7384670"/>
              <a:gd name="connsiteY3856" fmla="*/ 1222429 h 4025758"/>
              <a:gd name="connsiteX3857" fmla="*/ 5856552 w 7384670"/>
              <a:gd name="connsiteY3857" fmla="*/ 1216586 h 4025758"/>
              <a:gd name="connsiteX3858" fmla="*/ 5861715 w 7384670"/>
              <a:gd name="connsiteY3858" fmla="*/ 1210471 h 4025758"/>
              <a:gd name="connsiteX3859" fmla="*/ 5862395 w 7384670"/>
              <a:gd name="connsiteY3859" fmla="*/ 1204084 h 4025758"/>
              <a:gd name="connsiteX3860" fmla="*/ 5860628 w 7384670"/>
              <a:gd name="connsiteY3860" fmla="*/ 1195387 h 4025758"/>
              <a:gd name="connsiteX3861" fmla="*/ 5856416 w 7384670"/>
              <a:gd name="connsiteY3861" fmla="*/ 1184517 h 4025758"/>
              <a:gd name="connsiteX3862" fmla="*/ 5855871 w 7384670"/>
              <a:gd name="connsiteY3862" fmla="*/ 1175956 h 4025758"/>
              <a:gd name="connsiteX3863" fmla="*/ 5858997 w 7384670"/>
              <a:gd name="connsiteY3863" fmla="*/ 1169705 h 4025758"/>
              <a:gd name="connsiteX3864" fmla="*/ 5859677 w 7384670"/>
              <a:gd name="connsiteY3864" fmla="*/ 1165492 h 4025758"/>
              <a:gd name="connsiteX3865" fmla="*/ 5857910 w 7384670"/>
              <a:gd name="connsiteY3865" fmla="*/ 1163318 h 4025758"/>
              <a:gd name="connsiteX3866" fmla="*/ 5837663 w 7384670"/>
              <a:gd name="connsiteY3866" fmla="*/ 1157067 h 4025758"/>
              <a:gd name="connsiteX3867" fmla="*/ 5838478 w 7384670"/>
              <a:gd name="connsiteY3867" fmla="*/ 1127037 h 4025758"/>
              <a:gd name="connsiteX3868" fmla="*/ 5838206 w 7384670"/>
              <a:gd name="connsiteY3868" fmla="*/ 1126222 h 4025758"/>
              <a:gd name="connsiteX3869" fmla="*/ 5839294 w 7384670"/>
              <a:gd name="connsiteY3869" fmla="*/ 1125814 h 4025758"/>
              <a:gd name="connsiteX3870" fmla="*/ 5885767 w 7384670"/>
              <a:gd name="connsiteY3870" fmla="*/ 1112497 h 4025758"/>
              <a:gd name="connsiteX3871" fmla="*/ 5915390 w 7384670"/>
              <a:gd name="connsiteY3871" fmla="*/ 1107877 h 4025758"/>
              <a:gd name="connsiteX3872" fmla="*/ 5951536 w 7384670"/>
              <a:gd name="connsiteY3872" fmla="*/ 1106654 h 4025758"/>
              <a:gd name="connsiteX3873" fmla="*/ 5994611 w 7384670"/>
              <a:gd name="connsiteY3873" fmla="*/ 1113176 h 4025758"/>
              <a:gd name="connsiteX3874" fmla="*/ 6011325 w 7384670"/>
              <a:gd name="connsiteY3874" fmla="*/ 1119156 h 4025758"/>
              <a:gd name="connsiteX3875" fmla="*/ 6021925 w 7384670"/>
              <a:gd name="connsiteY3875" fmla="*/ 1126765 h 4025758"/>
              <a:gd name="connsiteX3876" fmla="*/ 6034155 w 7384670"/>
              <a:gd name="connsiteY3876" fmla="*/ 1128804 h 4025758"/>
              <a:gd name="connsiteX3877" fmla="*/ 6048014 w 7384670"/>
              <a:gd name="connsiteY3877" fmla="*/ 1125271 h 4025758"/>
              <a:gd name="connsiteX3878" fmla="*/ 6067175 w 7384670"/>
              <a:gd name="connsiteY3878" fmla="*/ 1124047 h 4025758"/>
              <a:gd name="connsiteX3879" fmla="*/ 6091770 w 7384670"/>
              <a:gd name="connsiteY3879" fmla="*/ 1125271 h 4025758"/>
              <a:gd name="connsiteX3880" fmla="*/ 6104951 w 7384670"/>
              <a:gd name="connsiteY3880" fmla="*/ 1127037 h 4025758"/>
              <a:gd name="connsiteX3881" fmla="*/ 6106717 w 7384670"/>
              <a:gd name="connsiteY3881" fmla="*/ 1129483 h 4025758"/>
              <a:gd name="connsiteX3882" fmla="*/ 6108348 w 7384670"/>
              <a:gd name="connsiteY3882" fmla="*/ 1128804 h 4025758"/>
              <a:gd name="connsiteX3883" fmla="*/ 6109978 w 7384670"/>
              <a:gd name="connsiteY3883" fmla="*/ 1124999 h 4025758"/>
              <a:gd name="connsiteX3884" fmla="*/ 6116502 w 7384670"/>
              <a:gd name="connsiteY3884" fmla="*/ 1120786 h 4025758"/>
              <a:gd name="connsiteX3885" fmla="*/ 6134846 w 7384670"/>
              <a:gd name="connsiteY3885" fmla="*/ 1114400 h 4025758"/>
              <a:gd name="connsiteX3886" fmla="*/ 6137292 w 7384670"/>
              <a:gd name="connsiteY3886" fmla="*/ 1115758 h 4025758"/>
              <a:gd name="connsiteX3887" fmla="*/ 6141097 w 7384670"/>
              <a:gd name="connsiteY3887" fmla="*/ 1112497 h 4025758"/>
              <a:gd name="connsiteX3888" fmla="*/ 6146261 w 7384670"/>
              <a:gd name="connsiteY3888" fmla="*/ 1104752 h 4025758"/>
              <a:gd name="connsiteX3889" fmla="*/ 6155637 w 7384670"/>
              <a:gd name="connsiteY3889" fmla="*/ 1096191 h 4025758"/>
              <a:gd name="connsiteX3890" fmla="*/ 6169361 w 7384670"/>
              <a:gd name="connsiteY3890" fmla="*/ 1086815 h 4025758"/>
              <a:gd name="connsiteX3891" fmla="*/ 6181727 w 7384670"/>
              <a:gd name="connsiteY3891" fmla="*/ 1081923 h 4025758"/>
              <a:gd name="connsiteX3892" fmla="*/ 6192733 w 7384670"/>
              <a:gd name="connsiteY3892" fmla="*/ 1081515 h 4025758"/>
              <a:gd name="connsiteX3893" fmla="*/ 6200071 w 7384670"/>
              <a:gd name="connsiteY3893" fmla="*/ 1079205 h 4025758"/>
              <a:gd name="connsiteX3894" fmla="*/ 6203740 w 7384670"/>
              <a:gd name="connsiteY3894" fmla="*/ 1074993 h 4025758"/>
              <a:gd name="connsiteX3895" fmla="*/ 6204827 w 7384670"/>
              <a:gd name="connsiteY3895" fmla="*/ 1071187 h 4025758"/>
              <a:gd name="connsiteX3896" fmla="*/ 6203332 w 7384670"/>
              <a:gd name="connsiteY3896" fmla="*/ 1067926 h 4025758"/>
              <a:gd name="connsiteX3897" fmla="*/ 6204012 w 7384670"/>
              <a:gd name="connsiteY3897" fmla="*/ 1064393 h 4025758"/>
              <a:gd name="connsiteX3898" fmla="*/ 6204555 w 7384670"/>
              <a:gd name="connsiteY3898" fmla="*/ 1062626 h 4025758"/>
              <a:gd name="connsiteX3899" fmla="*/ 6204012 w 7384670"/>
              <a:gd name="connsiteY3899" fmla="*/ 1061132 h 4025758"/>
              <a:gd name="connsiteX3900" fmla="*/ 6202653 w 7384670"/>
              <a:gd name="connsiteY3900" fmla="*/ 1058143 h 4025758"/>
              <a:gd name="connsiteX3901" fmla="*/ 6201565 w 7384670"/>
              <a:gd name="connsiteY3901" fmla="*/ 1042652 h 4025758"/>
              <a:gd name="connsiteX3902" fmla="*/ 6199392 w 7384670"/>
              <a:gd name="connsiteY3902" fmla="*/ 1035449 h 4025758"/>
              <a:gd name="connsiteX3903" fmla="*/ 6196403 w 7384670"/>
              <a:gd name="connsiteY3903" fmla="*/ 1030150 h 4025758"/>
              <a:gd name="connsiteX3904" fmla="*/ 6194500 w 7384670"/>
              <a:gd name="connsiteY3904" fmla="*/ 1025938 h 4025758"/>
              <a:gd name="connsiteX3905" fmla="*/ 6194907 w 7384670"/>
              <a:gd name="connsiteY3905" fmla="*/ 1022269 h 4025758"/>
              <a:gd name="connsiteX3906" fmla="*/ 6201565 w 7384670"/>
              <a:gd name="connsiteY3906" fmla="*/ 1017784 h 4025758"/>
              <a:gd name="connsiteX3907" fmla="*/ 6201022 w 7384670"/>
              <a:gd name="connsiteY3907" fmla="*/ 1021997 h 4025758"/>
              <a:gd name="connsiteX3908" fmla="*/ 6202789 w 7384670"/>
              <a:gd name="connsiteY3908" fmla="*/ 1023220 h 4025758"/>
              <a:gd name="connsiteX3909" fmla="*/ 6205914 w 7384670"/>
              <a:gd name="connsiteY3909" fmla="*/ 1021317 h 4025758"/>
              <a:gd name="connsiteX3910" fmla="*/ 6212980 w 7384670"/>
              <a:gd name="connsiteY3910" fmla="*/ 1012077 h 4025758"/>
              <a:gd name="connsiteX3911" fmla="*/ 6213796 w 7384670"/>
              <a:gd name="connsiteY3911" fmla="*/ 1008544 h 4025758"/>
              <a:gd name="connsiteX3912" fmla="*/ 6218687 w 7384670"/>
              <a:gd name="connsiteY3912" fmla="*/ 1004875 h 4025758"/>
              <a:gd name="connsiteX3913" fmla="*/ 6222220 w 7384670"/>
              <a:gd name="connsiteY3913" fmla="*/ 999304 h 4025758"/>
              <a:gd name="connsiteX3914" fmla="*/ 6218280 w 7384670"/>
              <a:gd name="connsiteY3914" fmla="*/ 998489 h 4025758"/>
              <a:gd name="connsiteX3915" fmla="*/ 6208904 w 7384670"/>
              <a:gd name="connsiteY3915" fmla="*/ 1000119 h 4025758"/>
              <a:gd name="connsiteX3916" fmla="*/ 6206729 w 7384670"/>
              <a:gd name="connsiteY3916" fmla="*/ 998489 h 4025758"/>
              <a:gd name="connsiteX3917" fmla="*/ 6211622 w 7384670"/>
              <a:gd name="connsiteY3917" fmla="*/ 991015 h 4025758"/>
              <a:gd name="connsiteX3918" fmla="*/ 6210670 w 7384670"/>
              <a:gd name="connsiteY3918" fmla="*/ 986803 h 4025758"/>
              <a:gd name="connsiteX3919" fmla="*/ 6209175 w 7384670"/>
              <a:gd name="connsiteY3919" fmla="*/ 985036 h 4025758"/>
              <a:gd name="connsiteX3920" fmla="*/ 6206050 w 7384670"/>
              <a:gd name="connsiteY3920" fmla="*/ 984357 h 4025758"/>
              <a:gd name="connsiteX3921" fmla="*/ 6195451 w 7384670"/>
              <a:gd name="connsiteY3921" fmla="*/ 990879 h 4025758"/>
              <a:gd name="connsiteX3922" fmla="*/ 6192189 w 7384670"/>
              <a:gd name="connsiteY3922" fmla="*/ 991422 h 4025758"/>
              <a:gd name="connsiteX3923" fmla="*/ 6191782 w 7384670"/>
              <a:gd name="connsiteY3923" fmla="*/ 988025 h 4025758"/>
              <a:gd name="connsiteX3924" fmla="*/ 6186346 w 7384670"/>
              <a:gd name="connsiteY3924" fmla="*/ 980280 h 4025758"/>
              <a:gd name="connsiteX3925" fmla="*/ 6201022 w 7384670"/>
              <a:gd name="connsiteY3925" fmla="*/ 966555 h 4025758"/>
              <a:gd name="connsiteX3926" fmla="*/ 6252931 w 7384670"/>
              <a:gd name="connsiteY3926" fmla="*/ 928371 h 4025758"/>
              <a:gd name="connsiteX3927" fmla="*/ 6258231 w 7384670"/>
              <a:gd name="connsiteY3927" fmla="*/ 922528 h 4025758"/>
              <a:gd name="connsiteX3928" fmla="*/ 6260132 w 7384670"/>
              <a:gd name="connsiteY3928" fmla="*/ 917365 h 4025758"/>
              <a:gd name="connsiteX3929" fmla="*/ 6258774 w 7384670"/>
              <a:gd name="connsiteY3929" fmla="*/ 912881 h 4025758"/>
              <a:gd name="connsiteX3930" fmla="*/ 6257279 w 7384670"/>
              <a:gd name="connsiteY3930" fmla="*/ 911793 h 4025758"/>
              <a:gd name="connsiteX3931" fmla="*/ 6258095 w 7384670"/>
              <a:gd name="connsiteY3931" fmla="*/ 910706 h 4025758"/>
              <a:gd name="connsiteX3932" fmla="*/ 6308100 w 7384670"/>
              <a:gd name="connsiteY3932" fmla="*/ 861380 h 4025758"/>
              <a:gd name="connsiteX3933" fmla="*/ 6336501 w 7384670"/>
              <a:gd name="connsiteY3933" fmla="*/ 838551 h 4025758"/>
              <a:gd name="connsiteX3934" fmla="*/ 6360009 w 7384670"/>
              <a:gd name="connsiteY3934" fmla="*/ 825778 h 4025758"/>
              <a:gd name="connsiteX3935" fmla="*/ 6377810 w 7384670"/>
              <a:gd name="connsiteY3935" fmla="*/ 819663 h 4025758"/>
              <a:gd name="connsiteX3936" fmla="*/ 6389904 w 7384670"/>
              <a:gd name="connsiteY3936" fmla="*/ 820478 h 4025758"/>
              <a:gd name="connsiteX3937" fmla="*/ 6396698 w 7384670"/>
              <a:gd name="connsiteY3937" fmla="*/ 819663 h 4025758"/>
              <a:gd name="connsiteX3938" fmla="*/ 6402541 w 7384670"/>
              <a:gd name="connsiteY3938" fmla="*/ 819663 h 4025758"/>
              <a:gd name="connsiteX3939" fmla="*/ 6432300 w 7384670"/>
              <a:gd name="connsiteY3939" fmla="*/ 819663 h 4025758"/>
              <a:gd name="connsiteX3940" fmla="*/ 6485568 w 7384670"/>
              <a:gd name="connsiteY3940" fmla="*/ 819527 h 4025758"/>
              <a:gd name="connsiteX3941" fmla="*/ 6538835 w 7384670"/>
              <a:gd name="connsiteY3941" fmla="*/ 819391 h 4025758"/>
              <a:gd name="connsiteX3942" fmla="*/ 6570360 w 7384670"/>
              <a:gd name="connsiteY3942" fmla="*/ 819391 h 4025758"/>
              <a:gd name="connsiteX3943" fmla="*/ 6570371 w 7384670"/>
              <a:gd name="connsiteY3943" fmla="*/ 819525 h 4025758"/>
              <a:gd name="connsiteX3944" fmla="*/ 6591831 w 7384670"/>
              <a:gd name="connsiteY3944" fmla="*/ 819391 h 4025758"/>
              <a:gd name="connsiteX3945" fmla="*/ 6645098 w 7384670"/>
              <a:gd name="connsiteY3945" fmla="*/ 819391 h 4025758"/>
              <a:gd name="connsiteX3946" fmla="*/ 6698230 w 7384670"/>
              <a:gd name="connsiteY3946" fmla="*/ 819255 h 4025758"/>
              <a:gd name="connsiteX3947" fmla="*/ 6751442 w 7384670"/>
              <a:gd name="connsiteY3947" fmla="*/ 819119 h 4025758"/>
              <a:gd name="connsiteX3948" fmla="*/ 6804710 w 7384670"/>
              <a:gd name="connsiteY3948" fmla="*/ 819119 h 4025758"/>
              <a:gd name="connsiteX3949" fmla="*/ 6802671 w 7384670"/>
              <a:gd name="connsiteY3949" fmla="*/ 822652 h 4025758"/>
              <a:gd name="connsiteX3950" fmla="*/ 6802671 w 7384670"/>
              <a:gd name="connsiteY3950" fmla="*/ 822653 h 4025758"/>
              <a:gd name="connsiteX3951" fmla="*/ 6804710 w 7384670"/>
              <a:gd name="connsiteY3951" fmla="*/ 819120 h 4025758"/>
              <a:gd name="connsiteX3952" fmla="*/ 6817211 w 7384670"/>
              <a:gd name="connsiteY3952" fmla="*/ 784197 h 4025758"/>
              <a:gd name="connsiteX3953" fmla="*/ 6829033 w 7384670"/>
              <a:gd name="connsiteY3953" fmla="*/ 768027 h 4025758"/>
              <a:gd name="connsiteX3954" fmla="*/ 6845068 w 7384670"/>
              <a:gd name="connsiteY3954" fmla="*/ 773462 h 4025758"/>
              <a:gd name="connsiteX3955" fmla="*/ 6853629 w 7384670"/>
              <a:gd name="connsiteY3955" fmla="*/ 772918 h 4025758"/>
              <a:gd name="connsiteX3956" fmla="*/ 6860016 w 7384670"/>
              <a:gd name="connsiteY3956" fmla="*/ 767347 h 4025758"/>
              <a:gd name="connsiteX3957" fmla="*/ 6860966 w 7384670"/>
              <a:gd name="connsiteY3957" fmla="*/ 785284 h 4025758"/>
              <a:gd name="connsiteX3958" fmla="*/ 6861917 w 7384670"/>
              <a:gd name="connsiteY3958" fmla="*/ 805259 h 4025758"/>
              <a:gd name="connsiteX3959" fmla="*/ 6863005 w 7384670"/>
              <a:gd name="connsiteY3959" fmla="*/ 825235 h 4025758"/>
              <a:gd name="connsiteX3960" fmla="*/ 6863956 w 7384670"/>
              <a:gd name="connsiteY3960" fmla="*/ 845210 h 4025758"/>
              <a:gd name="connsiteX3961" fmla="*/ 6864907 w 7384670"/>
              <a:gd name="connsiteY3961" fmla="*/ 865185 h 4025758"/>
              <a:gd name="connsiteX3962" fmla="*/ 6865859 w 7384670"/>
              <a:gd name="connsiteY3962" fmla="*/ 885024 h 4025758"/>
              <a:gd name="connsiteX3963" fmla="*/ 6866810 w 7384670"/>
              <a:gd name="connsiteY3963" fmla="*/ 904864 h 4025758"/>
              <a:gd name="connsiteX3964" fmla="*/ 6867896 w 7384670"/>
              <a:gd name="connsiteY3964" fmla="*/ 924703 h 4025758"/>
              <a:gd name="connsiteX3965" fmla="*/ 6868848 w 7384670"/>
              <a:gd name="connsiteY3965" fmla="*/ 944406 h 4025758"/>
              <a:gd name="connsiteX3966" fmla="*/ 6869799 w 7384670"/>
              <a:gd name="connsiteY3966" fmla="*/ 964110 h 4025758"/>
              <a:gd name="connsiteX3967" fmla="*/ 6870750 w 7384670"/>
              <a:gd name="connsiteY3967" fmla="*/ 983813 h 4025758"/>
              <a:gd name="connsiteX3968" fmla="*/ 6871702 w 7384670"/>
              <a:gd name="connsiteY3968" fmla="*/ 1003517 h 4025758"/>
              <a:gd name="connsiteX3969" fmla="*/ 6872789 w 7384670"/>
              <a:gd name="connsiteY3969" fmla="*/ 1023085 h 4025758"/>
              <a:gd name="connsiteX3970" fmla="*/ 6873739 w 7384670"/>
              <a:gd name="connsiteY3970" fmla="*/ 1042652 h 4025758"/>
              <a:gd name="connsiteX3971" fmla="*/ 6874691 w 7384670"/>
              <a:gd name="connsiteY3971" fmla="*/ 1062220 h 4025758"/>
              <a:gd name="connsiteX3972" fmla="*/ 6875642 w 7384670"/>
              <a:gd name="connsiteY3972" fmla="*/ 1081787 h 4025758"/>
              <a:gd name="connsiteX3973" fmla="*/ 6874963 w 7384670"/>
              <a:gd name="connsiteY3973" fmla="*/ 1094697 h 4025758"/>
              <a:gd name="connsiteX3974" fmla="*/ 6876593 w 7384670"/>
              <a:gd name="connsiteY3974" fmla="*/ 1106790 h 4025758"/>
              <a:gd name="connsiteX3975" fmla="*/ 6881214 w 7384670"/>
              <a:gd name="connsiteY3975" fmla="*/ 1117526 h 4025758"/>
              <a:gd name="connsiteX3976" fmla="*/ 6892764 w 7384670"/>
              <a:gd name="connsiteY3976" fmla="*/ 1133152 h 4025758"/>
              <a:gd name="connsiteX3977" fmla="*/ 6894802 w 7384670"/>
              <a:gd name="connsiteY3977" fmla="*/ 1146333 h 4025758"/>
              <a:gd name="connsiteX3978" fmla="*/ 6904994 w 7384670"/>
              <a:gd name="connsiteY3978" fmla="*/ 1162640 h 4025758"/>
              <a:gd name="connsiteX3979" fmla="*/ 6899286 w 7384670"/>
              <a:gd name="connsiteY3979" fmla="*/ 1185196 h 4025758"/>
              <a:gd name="connsiteX3980" fmla="*/ 6895618 w 7384670"/>
              <a:gd name="connsiteY3980" fmla="*/ 1196339 h 4025758"/>
              <a:gd name="connsiteX3981" fmla="*/ 6895612 w 7384670"/>
              <a:gd name="connsiteY3981" fmla="*/ 1196339 h 4025758"/>
              <a:gd name="connsiteX3982" fmla="*/ 6895617 w 7384670"/>
              <a:gd name="connsiteY3982" fmla="*/ 1196339 h 4025758"/>
              <a:gd name="connsiteX3983" fmla="*/ 6892627 w 7384670"/>
              <a:gd name="connsiteY3983" fmla="*/ 1205307 h 4025758"/>
              <a:gd name="connsiteX3984" fmla="*/ 6896296 w 7384670"/>
              <a:gd name="connsiteY3984" fmla="*/ 1214276 h 4025758"/>
              <a:gd name="connsiteX3985" fmla="*/ 6898742 w 7384670"/>
              <a:gd name="connsiteY3985" fmla="*/ 1223380 h 4025758"/>
              <a:gd name="connsiteX3986" fmla="*/ 6904585 w 7384670"/>
              <a:gd name="connsiteY3986" fmla="*/ 1232349 h 4025758"/>
              <a:gd name="connsiteX3987" fmla="*/ 6909613 w 7384670"/>
              <a:gd name="connsiteY3987" fmla="*/ 1233165 h 4025758"/>
              <a:gd name="connsiteX3988" fmla="*/ 6915049 w 7384670"/>
              <a:gd name="connsiteY3988" fmla="*/ 1231534 h 4025758"/>
              <a:gd name="connsiteX3989" fmla="*/ 6918989 w 7384670"/>
              <a:gd name="connsiteY3989" fmla="*/ 1231941 h 4025758"/>
              <a:gd name="connsiteX3990" fmla="*/ 6921571 w 7384670"/>
              <a:gd name="connsiteY3990" fmla="*/ 1235747 h 4025758"/>
              <a:gd name="connsiteX3991" fmla="*/ 6920484 w 7384670"/>
              <a:gd name="connsiteY3991" fmla="*/ 1240366 h 4025758"/>
              <a:gd name="connsiteX3992" fmla="*/ 6914233 w 7384670"/>
              <a:gd name="connsiteY3992" fmla="*/ 1241454 h 4025758"/>
              <a:gd name="connsiteX3993" fmla="*/ 6902683 w 7384670"/>
              <a:gd name="connsiteY3993" fmla="*/ 1249470 h 4025758"/>
              <a:gd name="connsiteX3994" fmla="*/ 6892491 w 7384670"/>
              <a:gd name="connsiteY3994" fmla="*/ 1252596 h 4025758"/>
              <a:gd name="connsiteX3995" fmla="*/ 6887463 w 7384670"/>
              <a:gd name="connsiteY3995" fmla="*/ 1262244 h 4025758"/>
              <a:gd name="connsiteX3996" fmla="*/ 6879854 w 7384670"/>
              <a:gd name="connsiteY3996" fmla="*/ 1273386 h 4025758"/>
              <a:gd name="connsiteX3997" fmla="*/ 6865043 w 7384670"/>
              <a:gd name="connsiteY3997" fmla="*/ 1290780 h 4025758"/>
              <a:gd name="connsiteX3998" fmla="*/ 6871429 w 7384670"/>
              <a:gd name="connsiteY3998" fmla="*/ 1296080 h 4025758"/>
              <a:gd name="connsiteX3999" fmla="*/ 6894258 w 7384670"/>
              <a:gd name="connsiteY3999" fmla="*/ 1302059 h 4025758"/>
              <a:gd name="connsiteX4000" fmla="*/ 6904449 w 7384670"/>
              <a:gd name="connsiteY4000" fmla="*/ 1308309 h 4025758"/>
              <a:gd name="connsiteX4001" fmla="*/ 6919940 w 7384670"/>
              <a:gd name="connsiteY4001" fmla="*/ 1340650 h 4025758"/>
              <a:gd name="connsiteX4002" fmla="*/ 6916407 w 7384670"/>
              <a:gd name="connsiteY4002" fmla="*/ 1343911 h 4025758"/>
              <a:gd name="connsiteX4003" fmla="*/ 6915049 w 7384670"/>
              <a:gd name="connsiteY4003" fmla="*/ 1349890 h 4025758"/>
              <a:gd name="connsiteX4004" fmla="*/ 6928773 w 7384670"/>
              <a:gd name="connsiteY4004" fmla="*/ 1358179 h 4025758"/>
              <a:gd name="connsiteX4005" fmla="*/ 6933121 w 7384670"/>
              <a:gd name="connsiteY4005" fmla="*/ 1381280 h 4025758"/>
              <a:gd name="connsiteX4006" fmla="*/ 6944400 w 7384670"/>
              <a:gd name="connsiteY4006" fmla="*/ 1389162 h 4025758"/>
              <a:gd name="connsiteX4007" fmla="*/ 6961249 w 7384670"/>
              <a:gd name="connsiteY4007" fmla="*/ 1394053 h 4025758"/>
              <a:gd name="connsiteX4008" fmla="*/ 6981768 w 7384670"/>
              <a:gd name="connsiteY4008" fmla="*/ 1387123 h 4025758"/>
              <a:gd name="connsiteX4009" fmla="*/ 6998890 w 7384670"/>
              <a:gd name="connsiteY4009" fmla="*/ 1377476 h 4025758"/>
              <a:gd name="connsiteX4010" fmla="*/ 6998347 w 7384670"/>
              <a:gd name="connsiteY4010" fmla="*/ 1369594 h 4025758"/>
              <a:gd name="connsiteX4011" fmla="*/ 6987611 w 7384670"/>
              <a:gd name="connsiteY4011" fmla="*/ 1351250 h 4025758"/>
              <a:gd name="connsiteX4012" fmla="*/ 6985029 w 7384670"/>
              <a:gd name="connsiteY4012" fmla="*/ 1342553 h 4025758"/>
              <a:gd name="connsiteX4013" fmla="*/ 6977013 w 7384670"/>
              <a:gd name="connsiteY4013" fmla="*/ 1336981 h 4025758"/>
              <a:gd name="connsiteX4014" fmla="*/ 6974023 w 7384670"/>
              <a:gd name="connsiteY4014" fmla="*/ 1341738 h 4025758"/>
              <a:gd name="connsiteX4015" fmla="*/ 6968859 w 7384670"/>
              <a:gd name="connsiteY4015" fmla="*/ 1335622 h 4025758"/>
              <a:gd name="connsiteX4016" fmla="*/ 6968316 w 7384670"/>
              <a:gd name="connsiteY4016" fmla="*/ 1332089 h 4025758"/>
              <a:gd name="connsiteX4017" fmla="*/ 6973071 w 7384670"/>
              <a:gd name="connsiteY4017" fmla="*/ 1330459 h 4025758"/>
              <a:gd name="connsiteX4018" fmla="*/ 6978643 w 7384670"/>
              <a:gd name="connsiteY4018" fmla="*/ 1331138 h 4025758"/>
              <a:gd name="connsiteX4019" fmla="*/ 6985166 w 7384670"/>
              <a:gd name="connsiteY4019" fmla="*/ 1334399 h 4025758"/>
              <a:gd name="connsiteX4020" fmla="*/ 7001880 w 7384670"/>
              <a:gd name="connsiteY4020" fmla="*/ 1354511 h 4025758"/>
              <a:gd name="connsiteX4021" fmla="*/ 7006500 w 7384670"/>
              <a:gd name="connsiteY4021" fmla="*/ 1380737 h 4025758"/>
              <a:gd name="connsiteX4022" fmla="*/ 7007451 w 7384670"/>
              <a:gd name="connsiteY4022" fmla="*/ 1397450 h 4025758"/>
              <a:gd name="connsiteX4023" fmla="*/ 7005548 w 7384670"/>
              <a:gd name="connsiteY4023" fmla="*/ 1403158 h 4025758"/>
              <a:gd name="connsiteX4024" fmla="*/ 7000657 w 7384670"/>
              <a:gd name="connsiteY4024" fmla="*/ 1401935 h 4025758"/>
              <a:gd name="connsiteX4025" fmla="*/ 6991281 w 7384670"/>
              <a:gd name="connsiteY4025" fmla="*/ 1403022 h 4025758"/>
              <a:gd name="connsiteX4026" fmla="*/ 6947118 w 7384670"/>
              <a:gd name="connsiteY4026" fmla="*/ 1411583 h 4025758"/>
              <a:gd name="connsiteX4027" fmla="*/ 6937334 w 7384670"/>
              <a:gd name="connsiteY4027" fmla="*/ 1419193 h 4025758"/>
              <a:gd name="connsiteX4028" fmla="*/ 6914913 w 7384670"/>
              <a:gd name="connsiteY4028" fmla="*/ 1427346 h 4025758"/>
              <a:gd name="connsiteX4029" fmla="*/ 6913554 w 7384670"/>
              <a:gd name="connsiteY4029" fmla="*/ 1423269 h 4025758"/>
              <a:gd name="connsiteX4030" fmla="*/ 6915185 w 7384670"/>
              <a:gd name="connsiteY4030" fmla="*/ 1414708 h 4025758"/>
              <a:gd name="connsiteX4031" fmla="*/ 6913825 w 7384670"/>
              <a:gd name="connsiteY4031" fmla="*/ 1397314 h 4025758"/>
              <a:gd name="connsiteX4032" fmla="*/ 6909341 w 7384670"/>
              <a:gd name="connsiteY4032" fmla="*/ 1396499 h 4025758"/>
              <a:gd name="connsiteX4033" fmla="*/ 6874419 w 7384670"/>
              <a:gd name="connsiteY4033" fmla="*/ 1424900 h 4025758"/>
              <a:gd name="connsiteX4034" fmla="*/ 6860965 w 7384670"/>
              <a:gd name="connsiteY4034" fmla="*/ 1426666 h 4025758"/>
              <a:gd name="connsiteX4035" fmla="*/ 6849688 w 7384670"/>
              <a:gd name="connsiteY4035" fmla="*/ 1434955 h 4025758"/>
              <a:gd name="connsiteX4036" fmla="*/ 6847106 w 7384670"/>
              <a:gd name="connsiteY4036" fmla="*/ 1430335 h 4025758"/>
              <a:gd name="connsiteX4037" fmla="*/ 6845067 w 7384670"/>
              <a:gd name="connsiteY4037" fmla="*/ 1409136 h 4025758"/>
              <a:gd name="connsiteX4038" fmla="*/ 6852133 w 7384670"/>
              <a:gd name="connsiteY4038" fmla="*/ 1391335 h 4025758"/>
              <a:gd name="connsiteX4039" fmla="*/ 6848328 w 7384670"/>
              <a:gd name="connsiteY4039" fmla="*/ 1391607 h 4025758"/>
              <a:gd name="connsiteX4040" fmla="*/ 6841263 w 7384670"/>
              <a:gd name="connsiteY4040" fmla="*/ 1397995 h 4025758"/>
              <a:gd name="connsiteX4041" fmla="*/ 6836914 w 7384670"/>
              <a:gd name="connsiteY4041" fmla="*/ 1390385 h 4025758"/>
              <a:gd name="connsiteX4042" fmla="*/ 6832158 w 7384670"/>
              <a:gd name="connsiteY4042" fmla="*/ 1386308 h 4025758"/>
              <a:gd name="connsiteX4043" fmla="*/ 6827538 w 7384670"/>
              <a:gd name="connsiteY4043" fmla="*/ 1382367 h 4025758"/>
              <a:gd name="connsiteX4044" fmla="*/ 6827674 w 7384670"/>
              <a:gd name="connsiteY4044" fmla="*/ 1375981 h 4025758"/>
              <a:gd name="connsiteX4045" fmla="*/ 6827945 w 7384670"/>
              <a:gd name="connsiteY4045" fmla="*/ 1366333 h 4025758"/>
              <a:gd name="connsiteX4046" fmla="*/ 6827534 w 7384670"/>
              <a:gd name="connsiteY4046" fmla="*/ 1366186 h 4025758"/>
              <a:gd name="connsiteX4047" fmla="*/ 6827266 w 7384670"/>
              <a:gd name="connsiteY4047" fmla="*/ 1375708 h 4025758"/>
              <a:gd name="connsiteX4048" fmla="*/ 6827130 w 7384670"/>
              <a:gd name="connsiteY4048" fmla="*/ 1382095 h 4025758"/>
              <a:gd name="connsiteX4049" fmla="*/ 6831750 w 7384670"/>
              <a:gd name="connsiteY4049" fmla="*/ 1386036 h 4025758"/>
              <a:gd name="connsiteX4050" fmla="*/ 6836506 w 7384670"/>
              <a:gd name="connsiteY4050" fmla="*/ 1390112 h 4025758"/>
              <a:gd name="connsiteX4051" fmla="*/ 6840990 w 7384670"/>
              <a:gd name="connsiteY4051" fmla="*/ 1397994 h 4025758"/>
              <a:gd name="connsiteX4052" fmla="*/ 6836235 w 7384670"/>
              <a:gd name="connsiteY4052" fmla="*/ 1402342 h 4025758"/>
              <a:gd name="connsiteX4053" fmla="*/ 6831206 w 7384670"/>
              <a:gd name="connsiteY4053" fmla="*/ 1395683 h 4025758"/>
              <a:gd name="connsiteX4054" fmla="*/ 6828625 w 7384670"/>
              <a:gd name="connsiteY4054" fmla="*/ 1388482 h 4025758"/>
              <a:gd name="connsiteX4055" fmla="*/ 6824956 w 7384670"/>
              <a:gd name="connsiteY4055" fmla="*/ 1384405 h 4025758"/>
              <a:gd name="connsiteX4056" fmla="*/ 6821015 w 7384670"/>
              <a:gd name="connsiteY4056" fmla="*/ 1382910 h 4025758"/>
              <a:gd name="connsiteX4057" fmla="*/ 6824412 w 7384670"/>
              <a:gd name="connsiteY4057" fmla="*/ 1398673 h 4025758"/>
              <a:gd name="connsiteX4058" fmla="*/ 6816395 w 7384670"/>
              <a:gd name="connsiteY4058" fmla="*/ 1410495 h 4025758"/>
              <a:gd name="connsiteX4059" fmla="*/ 6814220 w 7384670"/>
              <a:gd name="connsiteY4059" fmla="*/ 1441070 h 4025758"/>
              <a:gd name="connsiteX4060" fmla="*/ 6804029 w 7384670"/>
              <a:gd name="connsiteY4060" fmla="*/ 1453707 h 4025758"/>
              <a:gd name="connsiteX4061" fmla="*/ 6772504 w 7384670"/>
              <a:gd name="connsiteY4061" fmla="*/ 1461860 h 4025758"/>
              <a:gd name="connsiteX4062" fmla="*/ 6763151 w 7384670"/>
              <a:gd name="connsiteY4062" fmla="*/ 1461046 h 4025758"/>
              <a:gd name="connsiteX4063" fmla="*/ 6763128 w 7384670"/>
              <a:gd name="connsiteY4063" fmla="*/ 1461181 h 4025758"/>
              <a:gd name="connsiteX4064" fmla="*/ 6751986 w 7384670"/>
              <a:gd name="connsiteY4064" fmla="*/ 1460229 h 4025758"/>
              <a:gd name="connsiteX4065" fmla="*/ 6733559 w 7384670"/>
              <a:gd name="connsiteY4065" fmla="*/ 1462675 h 4025758"/>
              <a:gd name="connsiteX4066" fmla="*/ 6709100 w 7384670"/>
              <a:gd name="connsiteY4066" fmla="*/ 1468519 h 4025758"/>
              <a:gd name="connsiteX4067" fmla="*/ 6695511 w 7384670"/>
              <a:gd name="connsiteY4067" fmla="*/ 1465122 h 4025758"/>
              <a:gd name="connsiteX4068" fmla="*/ 6681651 w 7384670"/>
              <a:gd name="connsiteY4068" fmla="*/ 1471236 h 4025758"/>
              <a:gd name="connsiteX4069" fmla="*/ 6634635 w 7384670"/>
              <a:gd name="connsiteY4069" fmla="*/ 1473003 h 4025758"/>
              <a:gd name="connsiteX4070" fmla="*/ 6624715 w 7384670"/>
              <a:gd name="connsiteY4070" fmla="*/ 1469742 h 4025758"/>
              <a:gd name="connsiteX4071" fmla="*/ 6612077 w 7384670"/>
              <a:gd name="connsiteY4071" fmla="*/ 1481292 h 4025758"/>
              <a:gd name="connsiteX4072" fmla="*/ 6591830 w 7384670"/>
              <a:gd name="connsiteY4072" fmla="*/ 1488222 h 4025758"/>
              <a:gd name="connsiteX4073" fmla="*/ 6540465 w 7384670"/>
              <a:gd name="connsiteY4073" fmla="*/ 1514177 h 4025758"/>
              <a:gd name="connsiteX4074" fmla="*/ 6534486 w 7384670"/>
              <a:gd name="connsiteY4074" fmla="*/ 1519340 h 4025758"/>
              <a:gd name="connsiteX4075" fmla="*/ 6527828 w 7384670"/>
              <a:gd name="connsiteY4075" fmla="*/ 1508741 h 4025758"/>
              <a:gd name="connsiteX4076" fmla="*/ 6522664 w 7384670"/>
              <a:gd name="connsiteY4076" fmla="*/ 1500316 h 4025758"/>
              <a:gd name="connsiteX4077" fmla="*/ 6532991 w 7384670"/>
              <a:gd name="connsiteY4077" fmla="*/ 1493658 h 4025758"/>
              <a:gd name="connsiteX4078" fmla="*/ 6540873 w 7384670"/>
              <a:gd name="connsiteY4078" fmla="*/ 1488630 h 4025758"/>
              <a:gd name="connsiteX4079" fmla="*/ 6548347 w 7384670"/>
              <a:gd name="connsiteY4079" fmla="*/ 1484009 h 4025758"/>
              <a:gd name="connsiteX4080" fmla="*/ 6553238 w 7384670"/>
              <a:gd name="connsiteY4080" fmla="*/ 1480884 h 4025758"/>
              <a:gd name="connsiteX4081" fmla="*/ 6549298 w 7384670"/>
              <a:gd name="connsiteY4081" fmla="*/ 1474362 h 4025758"/>
              <a:gd name="connsiteX4082" fmla="*/ 6545493 w 7384670"/>
              <a:gd name="connsiteY4082" fmla="*/ 1467839 h 4025758"/>
              <a:gd name="connsiteX4083" fmla="*/ 6546444 w 7384670"/>
              <a:gd name="connsiteY4083" fmla="*/ 1451668 h 4025758"/>
              <a:gd name="connsiteX4084" fmla="*/ 6547531 w 7384670"/>
              <a:gd name="connsiteY4084" fmla="*/ 1435634 h 4025758"/>
              <a:gd name="connsiteX4085" fmla="*/ 6548483 w 7384670"/>
              <a:gd name="connsiteY4085" fmla="*/ 1419464 h 4025758"/>
              <a:gd name="connsiteX4086" fmla="*/ 6549570 w 7384670"/>
              <a:gd name="connsiteY4086" fmla="*/ 1403293 h 4025758"/>
              <a:gd name="connsiteX4087" fmla="*/ 6550521 w 7384670"/>
              <a:gd name="connsiteY4087" fmla="*/ 1386987 h 4025758"/>
              <a:gd name="connsiteX4088" fmla="*/ 6551608 w 7384670"/>
              <a:gd name="connsiteY4088" fmla="*/ 1370817 h 4025758"/>
              <a:gd name="connsiteX4089" fmla="*/ 6552559 w 7384670"/>
              <a:gd name="connsiteY4089" fmla="*/ 1354510 h 4025758"/>
              <a:gd name="connsiteX4090" fmla="*/ 6553638 w 7384670"/>
              <a:gd name="connsiteY4090" fmla="*/ 1338330 h 4025758"/>
              <a:gd name="connsiteX4091" fmla="*/ 6550249 w 7384670"/>
              <a:gd name="connsiteY4091" fmla="*/ 1334128 h 4025758"/>
              <a:gd name="connsiteX4092" fmla="*/ 6554325 w 7384670"/>
              <a:gd name="connsiteY4092" fmla="*/ 1319724 h 4025758"/>
              <a:gd name="connsiteX4093" fmla="*/ 6558402 w 7384670"/>
              <a:gd name="connsiteY4093" fmla="*/ 1305320 h 4025758"/>
              <a:gd name="connsiteX4094" fmla="*/ 6562478 w 7384670"/>
              <a:gd name="connsiteY4094" fmla="*/ 1290780 h 4025758"/>
              <a:gd name="connsiteX4095" fmla="*/ 6566555 w 7384670"/>
              <a:gd name="connsiteY4095" fmla="*/ 1276240 h 4025758"/>
              <a:gd name="connsiteX4096" fmla="*/ 6570632 w 7384670"/>
              <a:gd name="connsiteY4096" fmla="*/ 1261700 h 4025758"/>
              <a:gd name="connsiteX4097" fmla="*/ 6574708 w 7384670"/>
              <a:gd name="connsiteY4097" fmla="*/ 1247161 h 4025758"/>
              <a:gd name="connsiteX4098" fmla="*/ 6578785 w 7384670"/>
              <a:gd name="connsiteY4098" fmla="*/ 1232621 h 4025758"/>
              <a:gd name="connsiteX4099" fmla="*/ 6582861 w 7384670"/>
              <a:gd name="connsiteY4099" fmla="*/ 1218081 h 4025758"/>
              <a:gd name="connsiteX4100" fmla="*/ 6595363 w 7384670"/>
              <a:gd name="connsiteY4100" fmla="*/ 1218625 h 4025758"/>
              <a:gd name="connsiteX4101" fmla="*/ 6608001 w 7384670"/>
              <a:gd name="connsiteY4101" fmla="*/ 1219168 h 4025758"/>
              <a:gd name="connsiteX4102" fmla="*/ 6620638 w 7384670"/>
              <a:gd name="connsiteY4102" fmla="*/ 1219712 h 4025758"/>
              <a:gd name="connsiteX4103" fmla="*/ 6633139 w 7384670"/>
              <a:gd name="connsiteY4103" fmla="*/ 1220255 h 4025758"/>
              <a:gd name="connsiteX4104" fmla="*/ 6645776 w 7384670"/>
              <a:gd name="connsiteY4104" fmla="*/ 1220799 h 4025758"/>
              <a:gd name="connsiteX4105" fmla="*/ 6658279 w 7384670"/>
              <a:gd name="connsiteY4105" fmla="*/ 1221207 h 4025758"/>
              <a:gd name="connsiteX4106" fmla="*/ 6670916 w 7384670"/>
              <a:gd name="connsiteY4106" fmla="*/ 1221750 h 4025758"/>
              <a:gd name="connsiteX4107" fmla="*/ 6683553 w 7384670"/>
              <a:gd name="connsiteY4107" fmla="*/ 1222293 h 4025758"/>
              <a:gd name="connsiteX4108" fmla="*/ 6701761 w 7384670"/>
              <a:gd name="connsiteY4108" fmla="*/ 1222837 h 4025758"/>
              <a:gd name="connsiteX4109" fmla="*/ 6719970 w 7384670"/>
              <a:gd name="connsiteY4109" fmla="*/ 1223380 h 4025758"/>
              <a:gd name="connsiteX4110" fmla="*/ 6738180 w 7384670"/>
              <a:gd name="connsiteY4110" fmla="*/ 1223925 h 4025758"/>
              <a:gd name="connsiteX4111" fmla="*/ 6756334 w 7384670"/>
              <a:gd name="connsiteY4111" fmla="*/ 1224468 h 4025758"/>
              <a:gd name="connsiteX4112" fmla="*/ 6774542 w 7384670"/>
              <a:gd name="connsiteY4112" fmla="*/ 1225011 h 4025758"/>
              <a:gd name="connsiteX4113" fmla="*/ 6792751 w 7384670"/>
              <a:gd name="connsiteY4113" fmla="*/ 1225555 h 4025758"/>
              <a:gd name="connsiteX4114" fmla="*/ 6810960 w 7384670"/>
              <a:gd name="connsiteY4114" fmla="*/ 1226098 h 4025758"/>
              <a:gd name="connsiteX4115" fmla="*/ 6827129 w 7384670"/>
              <a:gd name="connsiteY4115" fmla="*/ 1226581 h 4025758"/>
              <a:gd name="connsiteX4116" fmla="*/ 6810553 w 7384670"/>
              <a:gd name="connsiteY4116" fmla="*/ 1225962 h 4025758"/>
              <a:gd name="connsiteX4117" fmla="*/ 6792344 w 7384670"/>
              <a:gd name="connsiteY4117" fmla="*/ 1225419 h 4025758"/>
              <a:gd name="connsiteX4118" fmla="*/ 6774136 w 7384670"/>
              <a:gd name="connsiteY4118" fmla="*/ 1224875 h 4025758"/>
              <a:gd name="connsiteX4119" fmla="*/ 6755927 w 7384670"/>
              <a:gd name="connsiteY4119" fmla="*/ 1224196 h 4025758"/>
              <a:gd name="connsiteX4120" fmla="*/ 6737908 w 7384670"/>
              <a:gd name="connsiteY4120" fmla="*/ 1223652 h 4025758"/>
              <a:gd name="connsiteX4121" fmla="*/ 6719699 w 7384670"/>
              <a:gd name="connsiteY4121" fmla="*/ 1222973 h 4025758"/>
              <a:gd name="connsiteX4122" fmla="*/ 6701491 w 7384670"/>
              <a:gd name="connsiteY4122" fmla="*/ 1222429 h 4025758"/>
              <a:gd name="connsiteX4123" fmla="*/ 6683282 w 7384670"/>
              <a:gd name="connsiteY4123" fmla="*/ 1221750 h 4025758"/>
              <a:gd name="connsiteX4124" fmla="*/ 6683282 w 7384670"/>
              <a:gd name="connsiteY4124" fmla="*/ 1221749 h 4025758"/>
              <a:gd name="connsiteX4125" fmla="*/ 6670780 w 7384670"/>
              <a:gd name="connsiteY4125" fmla="*/ 1221342 h 4025758"/>
              <a:gd name="connsiteX4126" fmla="*/ 6658143 w 7384670"/>
              <a:gd name="connsiteY4126" fmla="*/ 1220798 h 4025758"/>
              <a:gd name="connsiteX4127" fmla="*/ 6645642 w 7384670"/>
              <a:gd name="connsiteY4127" fmla="*/ 1220391 h 4025758"/>
              <a:gd name="connsiteX4128" fmla="*/ 6633004 w 7384670"/>
              <a:gd name="connsiteY4128" fmla="*/ 1219847 h 4025758"/>
              <a:gd name="connsiteX4129" fmla="*/ 6620366 w 7384670"/>
              <a:gd name="connsiteY4129" fmla="*/ 1219439 h 4025758"/>
              <a:gd name="connsiteX4130" fmla="*/ 6607865 w 7384670"/>
              <a:gd name="connsiteY4130" fmla="*/ 1218895 h 4025758"/>
              <a:gd name="connsiteX4131" fmla="*/ 6595228 w 7384670"/>
              <a:gd name="connsiteY4131" fmla="*/ 1218488 h 4025758"/>
              <a:gd name="connsiteX4132" fmla="*/ 6582726 w 7384670"/>
              <a:gd name="connsiteY4132" fmla="*/ 1217945 h 4025758"/>
              <a:gd name="connsiteX4133" fmla="*/ 6578649 w 7384670"/>
              <a:gd name="connsiteY4133" fmla="*/ 1232484 h 4025758"/>
              <a:gd name="connsiteX4134" fmla="*/ 6574573 w 7384670"/>
              <a:gd name="connsiteY4134" fmla="*/ 1247024 h 4025758"/>
              <a:gd name="connsiteX4135" fmla="*/ 6570496 w 7384670"/>
              <a:gd name="connsiteY4135" fmla="*/ 1261564 h 4025758"/>
              <a:gd name="connsiteX4136" fmla="*/ 6566420 w 7384670"/>
              <a:gd name="connsiteY4136" fmla="*/ 1276104 h 4025758"/>
              <a:gd name="connsiteX4137" fmla="*/ 6562344 w 7384670"/>
              <a:gd name="connsiteY4137" fmla="*/ 1290644 h 4025758"/>
              <a:gd name="connsiteX4138" fmla="*/ 6558266 w 7384670"/>
              <a:gd name="connsiteY4138" fmla="*/ 1305183 h 4025758"/>
              <a:gd name="connsiteX4139" fmla="*/ 6554190 w 7384670"/>
              <a:gd name="connsiteY4139" fmla="*/ 1319587 h 4025758"/>
              <a:gd name="connsiteX4140" fmla="*/ 6550113 w 7384670"/>
              <a:gd name="connsiteY4140" fmla="*/ 1333991 h 4025758"/>
              <a:gd name="connsiteX4141" fmla="*/ 6553511 w 7384670"/>
              <a:gd name="connsiteY4141" fmla="*/ 1338204 h 4025758"/>
              <a:gd name="connsiteX4142" fmla="*/ 6552423 w 7384670"/>
              <a:gd name="connsiteY4142" fmla="*/ 1354510 h 4025758"/>
              <a:gd name="connsiteX4143" fmla="*/ 6551337 w 7384670"/>
              <a:gd name="connsiteY4143" fmla="*/ 1370817 h 4025758"/>
              <a:gd name="connsiteX4144" fmla="*/ 6550249 w 7384670"/>
              <a:gd name="connsiteY4144" fmla="*/ 1387122 h 4025758"/>
              <a:gd name="connsiteX4145" fmla="*/ 6549162 w 7384670"/>
              <a:gd name="connsiteY4145" fmla="*/ 1403293 h 4025758"/>
              <a:gd name="connsiteX4146" fmla="*/ 6548075 w 7384670"/>
              <a:gd name="connsiteY4146" fmla="*/ 1419463 h 4025758"/>
              <a:gd name="connsiteX4147" fmla="*/ 6546988 w 7384670"/>
              <a:gd name="connsiteY4147" fmla="*/ 1435634 h 4025758"/>
              <a:gd name="connsiteX4148" fmla="*/ 6545901 w 7384670"/>
              <a:gd name="connsiteY4148" fmla="*/ 1451804 h 4025758"/>
              <a:gd name="connsiteX4149" fmla="*/ 6544814 w 7384670"/>
              <a:gd name="connsiteY4149" fmla="*/ 1467975 h 4025758"/>
              <a:gd name="connsiteX4150" fmla="*/ 6548755 w 7384670"/>
              <a:gd name="connsiteY4150" fmla="*/ 1474498 h 4025758"/>
              <a:gd name="connsiteX4151" fmla="*/ 6552695 w 7384670"/>
              <a:gd name="connsiteY4151" fmla="*/ 1481020 h 4025758"/>
              <a:gd name="connsiteX4152" fmla="*/ 6547940 w 7384670"/>
              <a:gd name="connsiteY4152" fmla="*/ 1484009 h 4025758"/>
              <a:gd name="connsiteX4153" fmla="*/ 6540465 w 7384670"/>
              <a:gd name="connsiteY4153" fmla="*/ 1488766 h 4025758"/>
              <a:gd name="connsiteX4154" fmla="*/ 6532584 w 7384670"/>
              <a:gd name="connsiteY4154" fmla="*/ 1493793 h 4025758"/>
              <a:gd name="connsiteX4155" fmla="*/ 6522257 w 7384670"/>
              <a:gd name="connsiteY4155" fmla="*/ 1500316 h 4025758"/>
              <a:gd name="connsiteX4156" fmla="*/ 6527421 w 7384670"/>
              <a:gd name="connsiteY4156" fmla="*/ 1508740 h 4025758"/>
              <a:gd name="connsiteX4157" fmla="*/ 6534079 w 7384670"/>
              <a:gd name="connsiteY4157" fmla="*/ 1519340 h 4025758"/>
              <a:gd name="connsiteX4158" fmla="*/ 6528779 w 7384670"/>
              <a:gd name="connsiteY4158" fmla="*/ 1523688 h 4025758"/>
              <a:gd name="connsiteX4159" fmla="*/ 6515055 w 7384670"/>
              <a:gd name="connsiteY4159" fmla="*/ 1538364 h 4025758"/>
              <a:gd name="connsiteX4160" fmla="*/ 6505814 w 7384670"/>
              <a:gd name="connsiteY4160" fmla="*/ 1546245 h 4025758"/>
              <a:gd name="connsiteX4161" fmla="*/ 6498205 w 7384670"/>
              <a:gd name="connsiteY4161" fmla="*/ 1548827 h 4025758"/>
              <a:gd name="connsiteX4162" fmla="*/ 6493585 w 7384670"/>
              <a:gd name="connsiteY4162" fmla="*/ 1555485 h 4025758"/>
              <a:gd name="connsiteX4163" fmla="*/ 6488421 w 7384670"/>
              <a:gd name="connsiteY4163" fmla="*/ 1559834 h 4025758"/>
              <a:gd name="connsiteX4164" fmla="*/ 6493313 w 7384670"/>
              <a:gd name="connsiteY4164" fmla="*/ 1545158 h 4025758"/>
              <a:gd name="connsiteX4165" fmla="*/ 6498613 w 7384670"/>
              <a:gd name="connsiteY4165" fmla="*/ 1532793 h 4025758"/>
              <a:gd name="connsiteX4166" fmla="*/ 6503097 w 7384670"/>
              <a:gd name="connsiteY4166" fmla="*/ 1508740 h 4025758"/>
              <a:gd name="connsiteX4167" fmla="*/ 6501738 w 7384670"/>
              <a:gd name="connsiteY4167" fmla="*/ 1489173 h 4025758"/>
              <a:gd name="connsiteX4168" fmla="*/ 6496167 w 7384670"/>
              <a:gd name="connsiteY4168" fmla="*/ 1481156 h 4025758"/>
              <a:gd name="connsiteX4169" fmla="*/ 6490459 w 7384670"/>
              <a:gd name="connsiteY4169" fmla="*/ 1475720 h 4025758"/>
              <a:gd name="connsiteX4170" fmla="*/ 6497118 w 7384670"/>
              <a:gd name="connsiteY4170" fmla="*/ 1495016 h 4025758"/>
              <a:gd name="connsiteX4171" fmla="*/ 6498205 w 7384670"/>
              <a:gd name="connsiteY4171" fmla="*/ 1518661 h 4025758"/>
              <a:gd name="connsiteX4172" fmla="*/ 6498169 w 7384670"/>
              <a:gd name="connsiteY4172" fmla="*/ 1518841 h 4025758"/>
              <a:gd name="connsiteX4173" fmla="*/ 6498749 w 7384670"/>
              <a:gd name="connsiteY4173" fmla="*/ 1519204 h 4025758"/>
              <a:gd name="connsiteX4174" fmla="*/ 6496574 w 7384670"/>
              <a:gd name="connsiteY4174" fmla="*/ 1532385 h 4025758"/>
              <a:gd name="connsiteX4175" fmla="*/ 6483937 w 7384670"/>
              <a:gd name="connsiteY4175" fmla="*/ 1559018 h 4025758"/>
              <a:gd name="connsiteX4176" fmla="*/ 6478637 w 7384670"/>
              <a:gd name="connsiteY4176" fmla="*/ 1565134 h 4025758"/>
              <a:gd name="connsiteX4177" fmla="*/ 6472387 w 7384670"/>
              <a:gd name="connsiteY4177" fmla="*/ 1570568 h 4025758"/>
              <a:gd name="connsiteX4178" fmla="*/ 6467630 w 7384670"/>
              <a:gd name="connsiteY4178" fmla="*/ 1572879 h 4025758"/>
              <a:gd name="connsiteX4179" fmla="*/ 6463282 w 7384670"/>
              <a:gd name="connsiteY4179" fmla="*/ 1577092 h 4025758"/>
              <a:gd name="connsiteX4180" fmla="*/ 6458254 w 7384670"/>
              <a:gd name="connsiteY4180" fmla="*/ 1583750 h 4025758"/>
              <a:gd name="connsiteX4181" fmla="*/ 6453499 w 7384670"/>
              <a:gd name="connsiteY4181" fmla="*/ 1597066 h 4025758"/>
              <a:gd name="connsiteX4182" fmla="*/ 6456352 w 7384670"/>
              <a:gd name="connsiteY4182" fmla="*/ 1609160 h 4025758"/>
              <a:gd name="connsiteX4183" fmla="*/ 6480812 w 7384670"/>
              <a:gd name="connsiteY4183" fmla="*/ 1613645 h 4025758"/>
              <a:gd name="connsiteX4184" fmla="*/ 6487334 w 7384670"/>
              <a:gd name="connsiteY4184" fmla="*/ 1609840 h 4025758"/>
              <a:gd name="connsiteX4185" fmla="*/ 6490731 w 7384670"/>
              <a:gd name="connsiteY4185" fmla="*/ 1618537 h 4025758"/>
              <a:gd name="connsiteX4186" fmla="*/ 6492634 w 7384670"/>
              <a:gd name="connsiteY4186" fmla="*/ 1630631 h 4025758"/>
              <a:gd name="connsiteX4187" fmla="*/ 6490731 w 7384670"/>
              <a:gd name="connsiteY4187" fmla="*/ 1643675 h 4025758"/>
              <a:gd name="connsiteX4188" fmla="*/ 6486655 w 7384670"/>
              <a:gd name="connsiteY4188" fmla="*/ 1656857 h 4025758"/>
              <a:gd name="connsiteX4189" fmla="*/ 6483529 w 7384670"/>
              <a:gd name="connsiteY4189" fmla="*/ 1673298 h 4025758"/>
              <a:gd name="connsiteX4190" fmla="*/ 6480947 w 7384670"/>
              <a:gd name="connsiteY4190" fmla="*/ 1698166 h 4025758"/>
              <a:gd name="connsiteX4191" fmla="*/ 6477007 w 7384670"/>
              <a:gd name="connsiteY4191" fmla="*/ 1720587 h 4025758"/>
              <a:gd name="connsiteX4192" fmla="*/ 6476463 w 7384670"/>
              <a:gd name="connsiteY4192" fmla="*/ 1713793 h 4025758"/>
              <a:gd name="connsiteX4193" fmla="*/ 6478909 w 7384670"/>
              <a:gd name="connsiteY4193" fmla="*/ 1686616 h 4025758"/>
              <a:gd name="connsiteX4194" fmla="*/ 6474969 w 7384670"/>
              <a:gd name="connsiteY4194" fmla="*/ 1689469 h 4025758"/>
              <a:gd name="connsiteX4195" fmla="*/ 6472251 w 7384670"/>
              <a:gd name="connsiteY4195" fmla="*/ 1695720 h 4025758"/>
              <a:gd name="connsiteX4196" fmla="*/ 6464777 w 7384670"/>
              <a:gd name="connsiteY4196" fmla="*/ 1730779 h 4025758"/>
              <a:gd name="connsiteX4197" fmla="*/ 6454450 w 7384670"/>
              <a:gd name="connsiteY4197" fmla="*/ 1749395 h 4025758"/>
              <a:gd name="connsiteX4198" fmla="*/ 6444938 w 7384670"/>
              <a:gd name="connsiteY4198" fmla="*/ 1762304 h 4025758"/>
              <a:gd name="connsiteX4199" fmla="*/ 6435154 w 7384670"/>
              <a:gd name="connsiteY4199" fmla="*/ 1760130 h 4025758"/>
              <a:gd name="connsiteX4200" fmla="*/ 6437328 w 7384670"/>
              <a:gd name="connsiteY4200" fmla="*/ 1770321 h 4025758"/>
              <a:gd name="connsiteX4201" fmla="*/ 6434610 w 7384670"/>
              <a:gd name="connsiteY4201" fmla="*/ 1775621 h 4025758"/>
              <a:gd name="connsiteX4202" fmla="*/ 6432300 w 7384670"/>
              <a:gd name="connsiteY4202" fmla="*/ 1786764 h 4025758"/>
              <a:gd name="connsiteX4203" fmla="*/ 6426457 w 7384670"/>
              <a:gd name="connsiteY4203" fmla="*/ 1794101 h 4025758"/>
              <a:gd name="connsiteX4204" fmla="*/ 6421022 w 7384670"/>
              <a:gd name="connsiteY4204" fmla="*/ 1793422 h 4025758"/>
              <a:gd name="connsiteX4205" fmla="*/ 6413140 w 7384670"/>
              <a:gd name="connsiteY4205" fmla="*/ 1798450 h 4025758"/>
              <a:gd name="connsiteX4206" fmla="*/ 6410015 w 7384670"/>
              <a:gd name="connsiteY4206" fmla="*/ 1802390 h 4025758"/>
              <a:gd name="connsiteX4207" fmla="*/ 6409743 w 7384670"/>
              <a:gd name="connsiteY4207" fmla="*/ 1809728 h 4025758"/>
              <a:gd name="connsiteX4208" fmla="*/ 6404444 w 7384670"/>
              <a:gd name="connsiteY4208" fmla="*/ 1816251 h 4025758"/>
              <a:gd name="connsiteX4209" fmla="*/ 6385420 w 7384670"/>
              <a:gd name="connsiteY4209" fmla="*/ 1850086 h 4025758"/>
              <a:gd name="connsiteX4210" fmla="*/ 6368977 w 7384670"/>
              <a:gd name="connsiteY4210" fmla="*/ 1860006 h 4025758"/>
              <a:gd name="connsiteX4211" fmla="*/ 6365037 w 7384670"/>
              <a:gd name="connsiteY4211" fmla="*/ 1858511 h 4025758"/>
              <a:gd name="connsiteX4212" fmla="*/ 6369385 w 7384670"/>
              <a:gd name="connsiteY4212" fmla="*/ 1842613 h 4025758"/>
              <a:gd name="connsiteX4213" fmla="*/ 6372374 w 7384670"/>
              <a:gd name="connsiteY4213" fmla="*/ 1826442 h 4025758"/>
              <a:gd name="connsiteX4214" fmla="*/ 6362319 w 7384670"/>
              <a:gd name="connsiteY4214" fmla="*/ 1819376 h 4025758"/>
              <a:gd name="connsiteX4215" fmla="*/ 6352671 w 7384670"/>
              <a:gd name="connsiteY4215" fmla="*/ 1815707 h 4025758"/>
              <a:gd name="connsiteX4216" fmla="*/ 6341664 w 7384670"/>
              <a:gd name="connsiteY4216" fmla="*/ 1816251 h 4025758"/>
              <a:gd name="connsiteX4217" fmla="*/ 6329571 w 7384670"/>
              <a:gd name="connsiteY4217" fmla="*/ 1803749 h 4025758"/>
              <a:gd name="connsiteX4218" fmla="*/ 6313943 w 7384670"/>
              <a:gd name="connsiteY4218" fmla="*/ 1794645 h 4025758"/>
              <a:gd name="connsiteX4219" fmla="*/ 6292066 w 7384670"/>
              <a:gd name="connsiteY4219" fmla="*/ 1769914 h 4025758"/>
              <a:gd name="connsiteX4220" fmla="*/ 6292745 w 7384670"/>
              <a:gd name="connsiteY4220" fmla="*/ 1762984 h 4025758"/>
              <a:gd name="connsiteX4221" fmla="*/ 6292202 w 7384670"/>
              <a:gd name="connsiteY4221" fmla="*/ 1751433 h 4025758"/>
              <a:gd name="connsiteX4222" fmla="*/ 6298860 w 7384670"/>
              <a:gd name="connsiteY4222" fmla="*/ 1733088 h 4025758"/>
              <a:gd name="connsiteX4223" fmla="*/ 6305247 w 7384670"/>
              <a:gd name="connsiteY4223" fmla="*/ 1720315 h 4025758"/>
              <a:gd name="connsiteX4224" fmla="*/ 6314079 w 7384670"/>
              <a:gd name="connsiteY4224" fmla="*/ 1713657 h 4025758"/>
              <a:gd name="connsiteX4225" fmla="*/ 6339626 w 7384670"/>
              <a:gd name="connsiteY4225" fmla="*/ 1706863 h 4025758"/>
              <a:gd name="connsiteX4226" fmla="*/ 6346012 w 7384670"/>
              <a:gd name="connsiteY4226" fmla="*/ 1696671 h 4025758"/>
              <a:gd name="connsiteX4227" fmla="*/ 6349692 w 7384670"/>
              <a:gd name="connsiteY4227" fmla="*/ 1688394 h 4025758"/>
              <a:gd name="connsiteX4228" fmla="*/ 6337181 w 7384670"/>
              <a:gd name="connsiteY4228" fmla="*/ 1703057 h 4025758"/>
              <a:gd name="connsiteX4229" fmla="*/ 6318292 w 7384670"/>
              <a:gd name="connsiteY4229" fmla="*/ 1707950 h 4025758"/>
              <a:gd name="connsiteX4230" fmla="*/ 6307965 w 7384670"/>
              <a:gd name="connsiteY4230" fmla="*/ 1713521 h 4025758"/>
              <a:gd name="connsiteX4231" fmla="*/ 6305383 w 7384670"/>
              <a:gd name="connsiteY4231" fmla="*/ 1716103 h 4025758"/>
              <a:gd name="connsiteX4232" fmla="*/ 6293969 w 7384670"/>
              <a:gd name="connsiteY4232" fmla="*/ 1711482 h 4025758"/>
              <a:gd name="connsiteX4233" fmla="*/ 6278070 w 7384670"/>
              <a:gd name="connsiteY4233" fmla="*/ 1712162 h 4025758"/>
              <a:gd name="connsiteX4234" fmla="*/ 6272635 w 7384670"/>
              <a:gd name="connsiteY4234" fmla="*/ 1714200 h 4025758"/>
              <a:gd name="connsiteX4235" fmla="*/ 6268558 w 7384670"/>
              <a:gd name="connsiteY4235" fmla="*/ 1718276 h 4025758"/>
              <a:gd name="connsiteX4236" fmla="*/ 6258910 w 7384670"/>
              <a:gd name="connsiteY4236" fmla="*/ 1731594 h 4025758"/>
              <a:gd name="connsiteX4237" fmla="*/ 6258909 w 7384670"/>
              <a:gd name="connsiteY4237" fmla="*/ 1731594 h 4025758"/>
              <a:gd name="connsiteX4238" fmla="*/ 6229423 w 7384670"/>
              <a:gd name="connsiteY4238" fmla="*/ 1731594 h 4025758"/>
              <a:gd name="connsiteX4239" fmla="*/ 6199800 w 7384670"/>
              <a:gd name="connsiteY4239" fmla="*/ 1731594 h 4025758"/>
              <a:gd name="connsiteX4240" fmla="*/ 6170312 w 7384670"/>
              <a:gd name="connsiteY4240" fmla="*/ 1731594 h 4025758"/>
              <a:gd name="connsiteX4241" fmla="*/ 6140825 w 7384670"/>
              <a:gd name="connsiteY4241" fmla="*/ 1731594 h 4025758"/>
              <a:gd name="connsiteX4242" fmla="*/ 6111338 w 7384670"/>
              <a:gd name="connsiteY4242" fmla="*/ 1731594 h 4025758"/>
              <a:gd name="connsiteX4243" fmla="*/ 6081715 w 7384670"/>
              <a:gd name="connsiteY4243" fmla="*/ 1731594 h 4025758"/>
              <a:gd name="connsiteX4244" fmla="*/ 6052227 w 7384670"/>
              <a:gd name="connsiteY4244" fmla="*/ 1731594 h 4025758"/>
              <a:gd name="connsiteX4245" fmla="*/ 6022740 w 7384670"/>
              <a:gd name="connsiteY4245" fmla="*/ 1731594 h 4025758"/>
              <a:gd name="connsiteX4246" fmla="*/ 5993253 w 7384670"/>
              <a:gd name="connsiteY4246" fmla="*/ 1731594 h 4025758"/>
              <a:gd name="connsiteX4247" fmla="*/ 5963630 w 7384670"/>
              <a:gd name="connsiteY4247" fmla="*/ 1731594 h 4025758"/>
              <a:gd name="connsiteX4248" fmla="*/ 5934142 w 7384670"/>
              <a:gd name="connsiteY4248" fmla="*/ 1731594 h 4025758"/>
              <a:gd name="connsiteX4249" fmla="*/ 5904655 w 7384670"/>
              <a:gd name="connsiteY4249" fmla="*/ 1731594 h 4025758"/>
              <a:gd name="connsiteX4250" fmla="*/ 5875032 w 7384670"/>
              <a:gd name="connsiteY4250" fmla="*/ 1731594 h 4025758"/>
              <a:gd name="connsiteX4251" fmla="*/ 5845545 w 7384670"/>
              <a:gd name="connsiteY4251" fmla="*/ 1731594 h 4025758"/>
              <a:gd name="connsiteX4252" fmla="*/ 5816057 w 7384670"/>
              <a:gd name="connsiteY4252" fmla="*/ 1731458 h 4025758"/>
              <a:gd name="connsiteX4253" fmla="*/ 5786570 w 7384670"/>
              <a:gd name="connsiteY4253" fmla="*/ 1731458 h 4025758"/>
              <a:gd name="connsiteX4254" fmla="*/ 5786163 w 7384670"/>
              <a:gd name="connsiteY4254" fmla="*/ 1752656 h 4025758"/>
              <a:gd name="connsiteX4255" fmla="*/ 5785891 w 7384670"/>
              <a:gd name="connsiteY4255" fmla="*/ 1773854 h 4025758"/>
              <a:gd name="connsiteX4256" fmla="*/ 5785483 w 7384670"/>
              <a:gd name="connsiteY4256" fmla="*/ 1794917 h 4025758"/>
              <a:gd name="connsiteX4257" fmla="*/ 5785212 w 7384670"/>
              <a:gd name="connsiteY4257" fmla="*/ 1815979 h 4025758"/>
              <a:gd name="connsiteX4258" fmla="*/ 5785366 w 7384670"/>
              <a:gd name="connsiteY4258" fmla="*/ 1815864 h 4025758"/>
              <a:gd name="connsiteX4259" fmla="*/ 5785618 w 7384670"/>
              <a:gd name="connsiteY4259" fmla="*/ 1796276 h 4025758"/>
              <a:gd name="connsiteX4260" fmla="*/ 5785890 w 7384670"/>
              <a:gd name="connsiteY4260" fmla="*/ 1775213 h 4025758"/>
              <a:gd name="connsiteX4261" fmla="*/ 5786297 w 7384670"/>
              <a:gd name="connsiteY4261" fmla="*/ 1754015 h 4025758"/>
              <a:gd name="connsiteX4262" fmla="*/ 5786570 w 7384670"/>
              <a:gd name="connsiteY4262" fmla="*/ 1732817 h 4025758"/>
              <a:gd name="connsiteX4263" fmla="*/ 5816057 w 7384670"/>
              <a:gd name="connsiteY4263" fmla="*/ 1732817 h 4025758"/>
              <a:gd name="connsiteX4264" fmla="*/ 5845544 w 7384670"/>
              <a:gd name="connsiteY4264" fmla="*/ 1732817 h 4025758"/>
              <a:gd name="connsiteX4265" fmla="*/ 5875031 w 7384670"/>
              <a:gd name="connsiteY4265" fmla="*/ 1732817 h 4025758"/>
              <a:gd name="connsiteX4266" fmla="*/ 5904518 w 7384670"/>
              <a:gd name="connsiteY4266" fmla="*/ 1732817 h 4025758"/>
              <a:gd name="connsiteX4267" fmla="*/ 5934005 w 7384670"/>
              <a:gd name="connsiteY4267" fmla="*/ 1732817 h 4025758"/>
              <a:gd name="connsiteX4268" fmla="*/ 5963493 w 7384670"/>
              <a:gd name="connsiteY4268" fmla="*/ 1732817 h 4025758"/>
              <a:gd name="connsiteX4269" fmla="*/ 5992980 w 7384670"/>
              <a:gd name="connsiteY4269" fmla="*/ 1732817 h 4025758"/>
              <a:gd name="connsiteX4270" fmla="*/ 6022467 w 7384670"/>
              <a:gd name="connsiteY4270" fmla="*/ 1732817 h 4025758"/>
              <a:gd name="connsiteX4271" fmla="*/ 6051955 w 7384670"/>
              <a:gd name="connsiteY4271" fmla="*/ 1732817 h 4025758"/>
              <a:gd name="connsiteX4272" fmla="*/ 6081714 w 7384670"/>
              <a:gd name="connsiteY4272" fmla="*/ 1732817 h 4025758"/>
              <a:gd name="connsiteX4273" fmla="*/ 6111201 w 7384670"/>
              <a:gd name="connsiteY4273" fmla="*/ 1732817 h 4025758"/>
              <a:gd name="connsiteX4274" fmla="*/ 6140688 w 7384670"/>
              <a:gd name="connsiteY4274" fmla="*/ 1732817 h 4025758"/>
              <a:gd name="connsiteX4275" fmla="*/ 6170175 w 7384670"/>
              <a:gd name="connsiteY4275" fmla="*/ 1732817 h 4025758"/>
              <a:gd name="connsiteX4276" fmla="*/ 6199663 w 7384670"/>
              <a:gd name="connsiteY4276" fmla="*/ 1732817 h 4025758"/>
              <a:gd name="connsiteX4277" fmla="*/ 6229150 w 7384670"/>
              <a:gd name="connsiteY4277" fmla="*/ 1732817 h 4025758"/>
              <a:gd name="connsiteX4278" fmla="*/ 6258909 w 7384670"/>
              <a:gd name="connsiteY4278" fmla="*/ 1732817 h 4025758"/>
              <a:gd name="connsiteX4279" fmla="*/ 6258909 w 7384670"/>
              <a:gd name="connsiteY4279" fmla="*/ 1731594 h 4025758"/>
              <a:gd name="connsiteX4280" fmla="*/ 6260132 w 7384670"/>
              <a:gd name="connsiteY4280" fmla="*/ 1757820 h 4025758"/>
              <a:gd name="connsiteX4281" fmla="*/ 6261355 w 7384670"/>
              <a:gd name="connsiteY4281" fmla="*/ 1783910 h 4025758"/>
              <a:gd name="connsiteX4282" fmla="*/ 6262579 w 7384670"/>
              <a:gd name="connsiteY4282" fmla="*/ 1810000 h 4025758"/>
              <a:gd name="connsiteX4283" fmla="*/ 6263801 w 7384670"/>
              <a:gd name="connsiteY4283" fmla="*/ 1836090 h 4025758"/>
              <a:gd name="connsiteX4284" fmla="*/ 6265024 w 7384670"/>
              <a:gd name="connsiteY4284" fmla="*/ 1862044 h 4025758"/>
              <a:gd name="connsiteX4285" fmla="*/ 6266247 w 7384670"/>
              <a:gd name="connsiteY4285" fmla="*/ 1887999 h 4025758"/>
              <a:gd name="connsiteX4286" fmla="*/ 6267470 w 7384670"/>
              <a:gd name="connsiteY4286" fmla="*/ 1913817 h 4025758"/>
              <a:gd name="connsiteX4287" fmla="*/ 6268693 w 7384670"/>
              <a:gd name="connsiteY4287" fmla="*/ 1939635 h 4025758"/>
              <a:gd name="connsiteX4288" fmla="*/ 6268829 w 7384670"/>
              <a:gd name="connsiteY4288" fmla="*/ 1939635 h 4025758"/>
              <a:gd name="connsiteX4289" fmla="*/ 6267607 w 7384670"/>
              <a:gd name="connsiteY4289" fmla="*/ 1913817 h 4025758"/>
              <a:gd name="connsiteX4290" fmla="*/ 6266384 w 7384670"/>
              <a:gd name="connsiteY4290" fmla="*/ 1888000 h 4025758"/>
              <a:gd name="connsiteX4291" fmla="*/ 6265161 w 7384670"/>
              <a:gd name="connsiteY4291" fmla="*/ 1862045 h 4025758"/>
              <a:gd name="connsiteX4292" fmla="*/ 6263802 w 7384670"/>
              <a:gd name="connsiteY4292" fmla="*/ 1836091 h 4025758"/>
              <a:gd name="connsiteX4293" fmla="*/ 6262579 w 7384670"/>
              <a:gd name="connsiteY4293" fmla="*/ 1810000 h 4025758"/>
              <a:gd name="connsiteX4294" fmla="*/ 6261356 w 7384670"/>
              <a:gd name="connsiteY4294" fmla="*/ 1783910 h 4025758"/>
              <a:gd name="connsiteX4295" fmla="*/ 6260133 w 7384670"/>
              <a:gd name="connsiteY4295" fmla="*/ 1757821 h 4025758"/>
              <a:gd name="connsiteX4296" fmla="*/ 6258910 w 7384670"/>
              <a:gd name="connsiteY4296" fmla="*/ 1731595 h 4025758"/>
              <a:gd name="connsiteX4297" fmla="*/ 6268558 w 7384670"/>
              <a:gd name="connsiteY4297" fmla="*/ 1718277 h 4025758"/>
              <a:gd name="connsiteX4298" fmla="*/ 6272635 w 7384670"/>
              <a:gd name="connsiteY4298" fmla="*/ 1714201 h 4025758"/>
              <a:gd name="connsiteX4299" fmla="*/ 6278070 w 7384670"/>
              <a:gd name="connsiteY4299" fmla="*/ 1712163 h 4025758"/>
              <a:gd name="connsiteX4300" fmla="*/ 6293969 w 7384670"/>
              <a:gd name="connsiteY4300" fmla="*/ 1711483 h 4025758"/>
              <a:gd name="connsiteX4301" fmla="*/ 6305383 w 7384670"/>
              <a:gd name="connsiteY4301" fmla="*/ 1716103 h 4025758"/>
              <a:gd name="connsiteX4302" fmla="*/ 6299812 w 7384670"/>
              <a:gd name="connsiteY4302" fmla="*/ 1721946 h 4025758"/>
              <a:gd name="connsiteX4303" fmla="*/ 6295055 w 7384670"/>
              <a:gd name="connsiteY4303" fmla="*/ 1732410 h 4025758"/>
              <a:gd name="connsiteX4304" fmla="*/ 6284049 w 7384670"/>
              <a:gd name="connsiteY4304" fmla="*/ 1745047 h 4025758"/>
              <a:gd name="connsiteX4305" fmla="*/ 6284864 w 7384670"/>
              <a:gd name="connsiteY4305" fmla="*/ 1753608 h 4025758"/>
              <a:gd name="connsiteX4306" fmla="*/ 6286766 w 7384670"/>
              <a:gd name="connsiteY4306" fmla="*/ 1759587 h 4025758"/>
              <a:gd name="connsiteX4307" fmla="*/ 6285815 w 7384670"/>
              <a:gd name="connsiteY4307" fmla="*/ 1772224 h 4025758"/>
              <a:gd name="connsiteX4308" fmla="*/ 6292745 w 7384670"/>
              <a:gd name="connsiteY4308" fmla="*/ 1784455 h 4025758"/>
              <a:gd name="connsiteX4309" fmla="*/ 6306470 w 7384670"/>
              <a:gd name="connsiteY4309" fmla="*/ 1804429 h 4025758"/>
              <a:gd name="connsiteX4310" fmla="*/ 6309052 w 7384670"/>
              <a:gd name="connsiteY4310" fmla="*/ 1835412 h 4025758"/>
              <a:gd name="connsiteX4311" fmla="*/ 6319515 w 7384670"/>
              <a:gd name="connsiteY4311" fmla="*/ 1856066 h 4025758"/>
              <a:gd name="connsiteX4312" fmla="*/ 6335550 w 7384670"/>
              <a:gd name="connsiteY4312" fmla="*/ 1880254 h 4025758"/>
              <a:gd name="connsiteX4313" fmla="*/ 6347915 w 7384670"/>
              <a:gd name="connsiteY4313" fmla="*/ 1887048 h 4025758"/>
              <a:gd name="connsiteX4314" fmla="*/ 6348458 w 7384670"/>
              <a:gd name="connsiteY4314" fmla="*/ 1896016 h 4025758"/>
              <a:gd name="connsiteX4315" fmla="*/ 6342887 w 7384670"/>
              <a:gd name="connsiteY4315" fmla="*/ 1910692 h 4025758"/>
              <a:gd name="connsiteX4316" fmla="*/ 6335278 w 7384670"/>
              <a:gd name="connsiteY4316" fmla="*/ 1917487 h 4025758"/>
              <a:gd name="connsiteX4317" fmla="*/ 6345061 w 7384670"/>
              <a:gd name="connsiteY4317" fmla="*/ 1916128 h 4025758"/>
              <a:gd name="connsiteX4318" fmla="*/ 6349954 w 7384670"/>
              <a:gd name="connsiteY4318" fmla="*/ 1919525 h 4025758"/>
              <a:gd name="connsiteX4319" fmla="*/ 6354709 w 7384670"/>
              <a:gd name="connsiteY4319" fmla="*/ 1931755 h 4025758"/>
              <a:gd name="connsiteX4320" fmla="*/ 6354437 w 7384670"/>
              <a:gd name="connsiteY4320" fmla="*/ 1939500 h 4025758"/>
              <a:gd name="connsiteX4321" fmla="*/ 6354302 w 7384670"/>
              <a:gd name="connsiteY4321" fmla="*/ 1939502 h 4025758"/>
              <a:gd name="connsiteX4322" fmla="*/ 6354166 w 7384670"/>
              <a:gd name="connsiteY4322" fmla="*/ 1944255 h 4025758"/>
              <a:gd name="connsiteX4323" fmla="*/ 6352535 w 7384670"/>
              <a:gd name="connsiteY4323" fmla="*/ 1951321 h 4025758"/>
              <a:gd name="connsiteX4324" fmla="*/ 6349545 w 7384670"/>
              <a:gd name="connsiteY4324" fmla="*/ 1954175 h 4025758"/>
              <a:gd name="connsiteX4325" fmla="*/ 6349681 w 7384670"/>
              <a:gd name="connsiteY4325" fmla="*/ 1946973 h 4025758"/>
              <a:gd name="connsiteX4326" fmla="*/ 6347643 w 7384670"/>
              <a:gd name="connsiteY4326" fmla="*/ 1944527 h 4025758"/>
              <a:gd name="connsiteX4327" fmla="*/ 6344245 w 7384670"/>
              <a:gd name="connsiteY4327" fmla="*/ 1947652 h 4025758"/>
              <a:gd name="connsiteX4328" fmla="*/ 6342072 w 7384670"/>
              <a:gd name="connsiteY4328" fmla="*/ 1951185 h 4025758"/>
              <a:gd name="connsiteX4329" fmla="*/ 6341120 w 7384670"/>
              <a:gd name="connsiteY4329" fmla="*/ 1965182 h 4025758"/>
              <a:gd name="connsiteX4330" fmla="*/ 6338810 w 7384670"/>
              <a:gd name="connsiteY4330" fmla="*/ 1972112 h 4025758"/>
              <a:gd name="connsiteX4331" fmla="*/ 6330386 w 7384670"/>
              <a:gd name="connsiteY4331" fmla="*/ 1974150 h 4025758"/>
              <a:gd name="connsiteX4332" fmla="*/ 6321825 w 7384670"/>
              <a:gd name="connsiteY4332" fmla="*/ 1992495 h 4025758"/>
              <a:gd name="connsiteX4333" fmla="*/ 6313943 w 7384670"/>
              <a:gd name="connsiteY4333" fmla="*/ 2002822 h 4025758"/>
              <a:gd name="connsiteX4334" fmla="*/ 6311089 w 7384670"/>
              <a:gd name="connsiteY4334" fmla="*/ 2009345 h 4025758"/>
              <a:gd name="connsiteX4335" fmla="*/ 6299132 w 7384670"/>
              <a:gd name="connsiteY4335" fmla="*/ 2010976 h 4025758"/>
              <a:gd name="connsiteX4336" fmla="*/ 6279836 w 7384670"/>
              <a:gd name="connsiteY4336" fmla="*/ 2013557 h 4025758"/>
              <a:gd name="connsiteX4337" fmla="*/ 6274808 w 7384670"/>
              <a:gd name="connsiteY4337" fmla="*/ 2020895 h 4025758"/>
              <a:gd name="connsiteX4338" fmla="*/ 6265160 w 7384670"/>
              <a:gd name="connsiteY4338" fmla="*/ 2017770 h 4025758"/>
              <a:gd name="connsiteX4339" fmla="*/ 6250349 w 7384670"/>
              <a:gd name="connsiteY4339" fmla="*/ 2018177 h 4025758"/>
              <a:gd name="connsiteX4340" fmla="*/ 6253202 w 7384670"/>
              <a:gd name="connsiteY4340" fmla="*/ 2008258 h 4025758"/>
              <a:gd name="connsiteX4341" fmla="*/ 6257551 w 7384670"/>
              <a:gd name="connsiteY4341" fmla="*/ 1999561 h 4025758"/>
              <a:gd name="connsiteX4342" fmla="*/ 6249805 w 7384670"/>
              <a:gd name="connsiteY4342" fmla="*/ 1990865 h 4025758"/>
              <a:gd name="connsiteX4343" fmla="*/ 6245185 w 7384670"/>
              <a:gd name="connsiteY4343" fmla="*/ 1989777 h 4025758"/>
              <a:gd name="connsiteX4344" fmla="*/ 6240429 w 7384670"/>
              <a:gd name="connsiteY4344" fmla="*/ 1986244 h 4025758"/>
              <a:gd name="connsiteX4345" fmla="*/ 6246000 w 7384670"/>
              <a:gd name="connsiteY4345" fmla="*/ 1979042 h 4025758"/>
              <a:gd name="connsiteX4346" fmla="*/ 6248718 w 7384670"/>
              <a:gd name="connsiteY4346" fmla="*/ 1971432 h 4025758"/>
              <a:gd name="connsiteX4347" fmla="*/ 6247087 w 7384670"/>
              <a:gd name="connsiteY4347" fmla="*/ 1962056 h 4025758"/>
              <a:gd name="connsiteX4348" fmla="*/ 6249397 w 7384670"/>
              <a:gd name="connsiteY4348" fmla="*/ 1954991 h 4025758"/>
              <a:gd name="connsiteX4349" fmla="*/ 6245593 w 7384670"/>
              <a:gd name="connsiteY4349" fmla="*/ 1956077 h 4025758"/>
              <a:gd name="connsiteX4350" fmla="*/ 6239342 w 7384670"/>
              <a:gd name="connsiteY4350" fmla="*/ 1963552 h 4025758"/>
              <a:gd name="connsiteX4351" fmla="*/ 6235537 w 7384670"/>
              <a:gd name="connsiteY4351" fmla="*/ 1966541 h 4025758"/>
              <a:gd name="connsiteX4352" fmla="*/ 6233227 w 7384670"/>
              <a:gd name="connsiteY4352" fmla="*/ 1959882 h 4025758"/>
              <a:gd name="connsiteX4353" fmla="*/ 6230509 w 7384670"/>
              <a:gd name="connsiteY4353" fmla="*/ 1961377 h 4025758"/>
              <a:gd name="connsiteX4354" fmla="*/ 6228742 w 7384670"/>
              <a:gd name="connsiteY4354" fmla="*/ 1965861 h 4025758"/>
              <a:gd name="connsiteX4355" fmla="*/ 6224802 w 7384670"/>
              <a:gd name="connsiteY4355" fmla="*/ 1968307 h 4025758"/>
              <a:gd name="connsiteX4356" fmla="*/ 6216513 w 7384670"/>
              <a:gd name="connsiteY4356" fmla="*/ 1962056 h 4025758"/>
              <a:gd name="connsiteX4357" fmla="*/ 6204283 w 7384670"/>
              <a:gd name="connsiteY4357" fmla="*/ 1954991 h 4025758"/>
              <a:gd name="connsiteX4358" fmla="*/ 6197489 w 7384670"/>
              <a:gd name="connsiteY4358" fmla="*/ 1942761 h 4025758"/>
              <a:gd name="connsiteX4359" fmla="*/ 6193684 w 7384670"/>
              <a:gd name="connsiteY4359" fmla="*/ 1933248 h 4025758"/>
              <a:gd name="connsiteX4360" fmla="*/ 6197625 w 7384670"/>
              <a:gd name="connsiteY4360" fmla="*/ 1916127 h 4025758"/>
              <a:gd name="connsiteX4361" fmla="*/ 6206050 w 7384670"/>
              <a:gd name="connsiteY4361" fmla="*/ 1913138 h 4025758"/>
              <a:gd name="connsiteX4362" fmla="*/ 6216920 w 7384670"/>
              <a:gd name="connsiteY4362" fmla="*/ 1915991 h 4025758"/>
              <a:gd name="connsiteX4363" fmla="*/ 6231189 w 7384670"/>
              <a:gd name="connsiteY4363" fmla="*/ 1915991 h 4025758"/>
              <a:gd name="connsiteX4364" fmla="*/ 6229150 w 7384670"/>
              <a:gd name="connsiteY4364" fmla="*/ 1912186 h 4025758"/>
              <a:gd name="connsiteX4365" fmla="*/ 6223987 w 7384670"/>
              <a:gd name="connsiteY4365" fmla="*/ 1912865 h 4025758"/>
              <a:gd name="connsiteX4366" fmla="*/ 6208903 w 7384670"/>
              <a:gd name="connsiteY4366" fmla="*/ 1898870 h 4025758"/>
              <a:gd name="connsiteX4367" fmla="*/ 6204012 w 7384670"/>
              <a:gd name="connsiteY4367" fmla="*/ 1890445 h 4025758"/>
              <a:gd name="connsiteX4368" fmla="*/ 6195586 w 7384670"/>
              <a:gd name="connsiteY4368" fmla="*/ 1888134 h 4025758"/>
              <a:gd name="connsiteX4369" fmla="*/ 6191782 w 7384670"/>
              <a:gd name="connsiteY4369" fmla="*/ 1896288 h 4025758"/>
              <a:gd name="connsiteX4370" fmla="*/ 6187569 w 7384670"/>
              <a:gd name="connsiteY4370" fmla="*/ 1898462 h 4025758"/>
              <a:gd name="connsiteX4371" fmla="*/ 6192733 w 7384670"/>
              <a:gd name="connsiteY4371" fmla="*/ 1880661 h 4025758"/>
              <a:gd name="connsiteX4372" fmla="*/ 6199527 w 7384670"/>
              <a:gd name="connsiteY4372" fmla="*/ 1879981 h 4025758"/>
              <a:gd name="connsiteX4373" fmla="*/ 6209583 w 7384670"/>
              <a:gd name="connsiteY4373" fmla="*/ 1875090 h 4025758"/>
              <a:gd name="connsiteX4374" fmla="*/ 6206594 w 7384670"/>
              <a:gd name="connsiteY4374" fmla="*/ 1864762 h 4025758"/>
              <a:gd name="connsiteX4375" fmla="*/ 6200207 w 7384670"/>
              <a:gd name="connsiteY4375" fmla="*/ 1860278 h 4025758"/>
              <a:gd name="connsiteX4376" fmla="*/ 6188657 w 7384670"/>
              <a:gd name="connsiteY4376" fmla="*/ 1865985 h 4025758"/>
              <a:gd name="connsiteX4377" fmla="*/ 6188792 w 7384670"/>
              <a:gd name="connsiteY4377" fmla="*/ 1858783 h 4025758"/>
              <a:gd name="connsiteX4378" fmla="*/ 6190966 w 7384670"/>
              <a:gd name="connsiteY4378" fmla="*/ 1849543 h 4025758"/>
              <a:gd name="connsiteX4379" fmla="*/ 6199663 w 7384670"/>
              <a:gd name="connsiteY4379" fmla="*/ 1849543 h 4025758"/>
              <a:gd name="connsiteX4380" fmla="*/ 6207273 w 7384670"/>
              <a:gd name="connsiteY4380" fmla="*/ 1852532 h 4025758"/>
              <a:gd name="connsiteX4381" fmla="*/ 6213795 w 7384670"/>
              <a:gd name="connsiteY4381" fmla="*/ 1837585 h 4025758"/>
              <a:gd name="connsiteX4382" fmla="*/ 6214067 w 7384670"/>
              <a:gd name="connsiteY4382" fmla="*/ 1830927 h 4025758"/>
              <a:gd name="connsiteX4383" fmla="*/ 6203332 w 7384670"/>
              <a:gd name="connsiteY4383" fmla="*/ 1840710 h 4025758"/>
              <a:gd name="connsiteX4384" fmla="*/ 6200886 w 7384670"/>
              <a:gd name="connsiteY4384" fmla="*/ 1819648 h 4025758"/>
              <a:gd name="connsiteX4385" fmla="*/ 6211485 w 7384670"/>
              <a:gd name="connsiteY4385" fmla="*/ 1799401 h 4025758"/>
              <a:gd name="connsiteX4386" fmla="*/ 6221541 w 7384670"/>
              <a:gd name="connsiteY4386" fmla="*/ 1790568 h 4025758"/>
              <a:gd name="connsiteX4387" fmla="*/ 6234178 w 7384670"/>
              <a:gd name="connsiteY4387" fmla="*/ 1790840 h 4025758"/>
              <a:gd name="connsiteX4388" fmla="*/ 6246951 w 7384670"/>
              <a:gd name="connsiteY4388" fmla="*/ 1789346 h 4025758"/>
              <a:gd name="connsiteX4389" fmla="*/ 6238934 w 7384670"/>
              <a:gd name="connsiteY4389" fmla="*/ 1785676 h 4025758"/>
              <a:gd name="connsiteX4390" fmla="*/ 6230645 w 7384670"/>
              <a:gd name="connsiteY4390" fmla="*/ 1783639 h 4025758"/>
              <a:gd name="connsiteX4391" fmla="*/ 6236896 w 7384670"/>
              <a:gd name="connsiteY4391" fmla="*/ 1775621 h 4025758"/>
              <a:gd name="connsiteX4392" fmla="*/ 6242196 w 7384670"/>
              <a:gd name="connsiteY4392" fmla="*/ 1774126 h 4025758"/>
              <a:gd name="connsiteX4393" fmla="*/ 6247359 w 7384670"/>
              <a:gd name="connsiteY4393" fmla="*/ 1767060 h 4025758"/>
              <a:gd name="connsiteX4394" fmla="*/ 6234857 w 7384670"/>
              <a:gd name="connsiteY4394" fmla="*/ 1768147 h 4025758"/>
              <a:gd name="connsiteX4395" fmla="*/ 6236352 w 7384670"/>
              <a:gd name="connsiteY4395" fmla="*/ 1754830 h 4025758"/>
              <a:gd name="connsiteX4396" fmla="*/ 6230238 w 7384670"/>
              <a:gd name="connsiteY4396" fmla="*/ 1757548 h 4025758"/>
              <a:gd name="connsiteX4397" fmla="*/ 6223035 w 7384670"/>
              <a:gd name="connsiteY4397" fmla="*/ 1758771 h 4025758"/>
              <a:gd name="connsiteX4398" fmla="*/ 6220182 w 7384670"/>
              <a:gd name="connsiteY4398" fmla="*/ 1764478 h 4025758"/>
              <a:gd name="connsiteX4399" fmla="*/ 6220725 w 7384670"/>
              <a:gd name="connsiteY4399" fmla="*/ 1773854 h 4025758"/>
              <a:gd name="connsiteX4400" fmla="*/ 6218551 w 7384670"/>
              <a:gd name="connsiteY4400" fmla="*/ 1779969 h 4025758"/>
              <a:gd name="connsiteX4401" fmla="*/ 6212844 w 7384670"/>
              <a:gd name="connsiteY4401" fmla="*/ 1784861 h 4025758"/>
              <a:gd name="connsiteX4402" fmla="*/ 6203332 w 7384670"/>
              <a:gd name="connsiteY4402" fmla="*/ 1788666 h 4025758"/>
              <a:gd name="connsiteX4403" fmla="*/ 6202380 w 7384670"/>
              <a:gd name="connsiteY4403" fmla="*/ 1782007 h 4025758"/>
              <a:gd name="connsiteX4404" fmla="*/ 6199255 w 7384670"/>
              <a:gd name="connsiteY4404" fmla="*/ 1779018 h 4025758"/>
              <a:gd name="connsiteX4405" fmla="*/ 6198033 w 7384670"/>
              <a:gd name="connsiteY4405" fmla="*/ 1793286 h 4025758"/>
              <a:gd name="connsiteX4406" fmla="*/ 6195586 w 7384670"/>
              <a:gd name="connsiteY4406" fmla="*/ 1798178 h 4025758"/>
              <a:gd name="connsiteX4407" fmla="*/ 6188657 w 7384670"/>
              <a:gd name="connsiteY4407" fmla="*/ 1784861 h 4025758"/>
              <a:gd name="connsiteX4408" fmla="*/ 6186618 w 7384670"/>
              <a:gd name="connsiteY4408" fmla="*/ 1787579 h 4025758"/>
              <a:gd name="connsiteX4409" fmla="*/ 6186890 w 7384670"/>
              <a:gd name="connsiteY4409" fmla="*/ 1791383 h 4025758"/>
              <a:gd name="connsiteX4410" fmla="*/ 6185123 w 7384670"/>
              <a:gd name="connsiteY4410" fmla="*/ 1797906 h 4025758"/>
              <a:gd name="connsiteX4411" fmla="*/ 6179144 w 7384670"/>
              <a:gd name="connsiteY4411" fmla="*/ 1801304 h 4025758"/>
              <a:gd name="connsiteX4412" fmla="*/ 6179552 w 7384670"/>
              <a:gd name="connsiteY4412" fmla="*/ 1809728 h 4025758"/>
              <a:gd name="connsiteX4413" fmla="*/ 6177242 w 7384670"/>
              <a:gd name="connsiteY4413" fmla="*/ 1814348 h 4025758"/>
              <a:gd name="connsiteX4414" fmla="*/ 6158082 w 7384670"/>
              <a:gd name="connsiteY4414" fmla="*/ 1807011 h 4025758"/>
              <a:gd name="connsiteX4415" fmla="*/ 6157674 w 7384670"/>
              <a:gd name="connsiteY4415" fmla="*/ 1809456 h 4025758"/>
              <a:gd name="connsiteX4416" fmla="*/ 6168545 w 7384670"/>
              <a:gd name="connsiteY4416" fmla="*/ 1825220 h 4025758"/>
              <a:gd name="connsiteX4417" fmla="*/ 6176427 w 7384670"/>
              <a:gd name="connsiteY4417" fmla="*/ 1830519 h 4025758"/>
              <a:gd name="connsiteX4418" fmla="*/ 6177378 w 7384670"/>
              <a:gd name="connsiteY4418" fmla="*/ 1839079 h 4025758"/>
              <a:gd name="connsiteX4419" fmla="*/ 6170584 w 7384670"/>
              <a:gd name="connsiteY4419" fmla="*/ 1846146 h 4025758"/>
              <a:gd name="connsiteX4420" fmla="*/ 6161207 w 7384670"/>
              <a:gd name="connsiteY4420" fmla="*/ 1840031 h 4025758"/>
              <a:gd name="connsiteX4421" fmla="*/ 6159577 w 7384670"/>
              <a:gd name="connsiteY4421" fmla="*/ 1840439 h 4025758"/>
              <a:gd name="connsiteX4422" fmla="*/ 6164604 w 7384670"/>
              <a:gd name="connsiteY4422" fmla="*/ 1850901 h 4025758"/>
              <a:gd name="connsiteX4423" fmla="*/ 6167866 w 7384670"/>
              <a:gd name="connsiteY4423" fmla="*/ 1860006 h 4025758"/>
              <a:gd name="connsiteX4424" fmla="*/ 6164604 w 7384670"/>
              <a:gd name="connsiteY4424" fmla="*/ 1867751 h 4025758"/>
              <a:gd name="connsiteX4425" fmla="*/ 6165148 w 7384670"/>
              <a:gd name="connsiteY4425" fmla="*/ 1877127 h 4025758"/>
              <a:gd name="connsiteX4426" fmla="*/ 6164468 w 7384670"/>
              <a:gd name="connsiteY4426" fmla="*/ 1885688 h 4025758"/>
              <a:gd name="connsiteX4427" fmla="*/ 6162431 w 7384670"/>
              <a:gd name="connsiteY4427" fmla="*/ 1893163 h 4025758"/>
              <a:gd name="connsiteX4428" fmla="*/ 6166914 w 7384670"/>
              <a:gd name="connsiteY4428" fmla="*/ 1927541 h 4025758"/>
              <a:gd name="connsiteX4429" fmla="*/ 6172350 w 7384670"/>
              <a:gd name="connsiteY4429" fmla="*/ 1936782 h 4025758"/>
              <a:gd name="connsiteX4430" fmla="*/ 6177785 w 7384670"/>
              <a:gd name="connsiteY4430" fmla="*/ 1945750 h 4025758"/>
              <a:gd name="connsiteX4431" fmla="*/ 6180639 w 7384670"/>
              <a:gd name="connsiteY4431" fmla="*/ 1954039 h 4025758"/>
              <a:gd name="connsiteX4432" fmla="*/ 6174932 w 7384670"/>
              <a:gd name="connsiteY4432" fmla="*/ 1955262 h 4025758"/>
              <a:gd name="connsiteX4433" fmla="*/ 6165828 w 7384670"/>
              <a:gd name="connsiteY4433" fmla="*/ 1948468 h 4025758"/>
              <a:gd name="connsiteX4434" fmla="*/ 6157810 w 7384670"/>
              <a:gd name="connsiteY4434" fmla="*/ 1943305 h 4025758"/>
              <a:gd name="connsiteX4435" fmla="*/ 6148298 w 7384670"/>
              <a:gd name="connsiteY4435" fmla="*/ 1926590 h 4025758"/>
              <a:gd name="connsiteX4436" fmla="*/ 6146667 w 7384670"/>
              <a:gd name="connsiteY4436" fmla="*/ 1919932 h 4025758"/>
              <a:gd name="connsiteX4437" fmla="*/ 6144358 w 7384670"/>
              <a:gd name="connsiteY4437" fmla="*/ 1914632 h 4025758"/>
              <a:gd name="connsiteX4438" fmla="*/ 6145445 w 7384670"/>
              <a:gd name="connsiteY4438" fmla="*/ 1926726 h 4025758"/>
              <a:gd name="connsiteX4439" fmla="*/ 6148842 w 7384670"/>
              <a:gd name="connsiteY4439" fmla="*/ 1940315 h 4025758"/>
              <a:gd name="connsiteX4440" fmla="*/ 6178736 w 7384670"/>
              <a:gd name="connsiteY4440" fmla="*/ 1970482 h 4025758"/>
              <a:gd name="connsiteX4441" fmla="*/ 6184308 w 7384670"/>
              <a:gd name="connsiteY4441" fmla="*/ 1982032 h 4025758"/>
              <a:gd name="connsiteX4442" fmla="*/ 6188521 w 7384670"/>
              <a:gd name="connsiteY4442" fmla="*/ 1991136 h 4025758"/>
              <a:gd name="connsiteX4443" fmla="*/ 6187433 w 7384670"/>
              <a:gd name="connsiteY4443" fmla="*/ 1999833 h 4025758"/>
              <a:gd name="connsiteX4444" fmla="*/ 6179688 w 7384670"/>
              <a:gd name="connsiteY4444" fmla="*/ 1993718 h 4025758"/>
              <a:gd name="connsiteX4445" fmla="*/ 6173029 w 7384670"/>
              <a:gd name="connsiteY4445" fmla="*/ 1985836 h 4025758"/>
              <a:gd name="connsiteX4446" fmla="*/ 6155228 w 7384670"/>
              <a:gd name="connsiteY4446" fmla="*/ 1977004 h 4025758"/>
              <a:gd name="connsiteX4447" fmla="*/ 6132807 w 7384670"/>
              <a:gd name="connsiteY4447" fmla="*/ 1971432 h 4025758"/>
              <a:gd name="connsiteX4448" fmla="*/ 6120169 w 7384670"/>
              <a:gd name="connsiteY4448" fmla="*/ 1950778 h 4025758"/>
              <a:gd name="connsiteX4449" fmla="*/ 6120169 w 7384670"/>
              <a:gd name="connsiteY4449" fmla="*/ 1959474 h 4025758"/>
              <a:gd name="connsiteX4450" fmla="*/ 6117316 w 7384670"/>
              <a:gd name="connsiteY4450" fmla="*/ 1966813 h 4025758"/>
              <a:gd name="connsiteX4451" fmla="*/ 6109571 w 7384670"/>
              <a:gd name="connsiteY4451" fmla="*/ 1957844 h 4025758"/>
              <a:gd name="connsiteX4452" fmla="*/ 6104679 w 7384670"/>
              <a:gd name="connsiteY4452" fmla="*/ 1950234 h 4025758"/>
              <a:gd name="connsiteX4453" fmla="*/ 6103048 w 7384670"/>
              <a:gd name="connsiteY4453" fmla="*/ 1941945 h 4025758"/>
              <a:gd name="connsiteX4454" fmla="*/ 6093400 w 7384670"/>
              <a:gd name="connsiteY4454" fmla="*/ 1942489 h 4025758"/>
              <a:gd name="connsiteX4455" fmla="*/ 6083209 w 7384670"/>
              <a:gd name="connsiteY4455" fmla="*/ 1949691 h 4025758"/>
              <a:gd name="connsiteX4456" fmla="*/ 6073425 w 7384670"/>
              <a:gd name="connsiteY4456" fmla="*/ 1947924 h 4025758"/>
              <a:gd name="connsiteX4457" fmla="*/ 6072338 w 7384670"/>
              <a:gd name="connsiteY4457" fmla="*/ 1933792 h 4025758"/>
              <a:gd name="connsiteX4458" fmla="*/ 6074920 w 7384670"/>
              <a:gd name="connsiteY4458" fmla="*/ 1926319 h 4025758"/>
              <a:gd name="connsiteX4459" fmla="*/ 6085927 w 7384670"/>
              <a:gd name="connsiteY4459" fmla="*/ 1908517 h 4025758"/>
              <a:gd name="connsiteX4460" fmla="*/ 6096253 w 7384670"/>
              <a:gd name="connsiteY4460" fmla="*/ 1899413 h 4025758"/>
              <a:gd name="connsiteX4461" fmla="*/ 6100874 w 7384670"/>
              <a:gd name="connsiteY4461" fmla="*/ 1887727 h 4025758"/>
              <a:gd name="connsiteX4462" fmla="*/ 6099379 w 7384670"/>
              <a:gd name="connsiteY4462" fmla="*/ 1869518 h 4025758"/>
              <a:gd name="connsiteX4463" fmla="*/ 6100738 w 7384670"/>
              <a:gd name="connsiteY4463" fmla="*/ 1883106 h 4025758"/>
              <a:gd name="connsiteX4464" fmla="*/ 6112017 w 7384670"/>
              <a:gd name="connsiteY4464" fmla="*/ 1869790 h 4025758"/>
              <a:gd name="connsiteX4465" fmla="*/ 6111825 w 7384670"/>
              <a:gd name="connsiteY4465" fmla="*/ 1869516 h 4025758"/>
              <a:gd name="connsiteX4466" fmla="*/ 6100874 w 7384670"/>
              <a:gd name="connsiteY4466" fmla="*/ 1882291 h 4025758"/>
              <a:gd name="connsiteX4467" fmla="*/ 6099516 w 7384670"/>
              <a:gd name="connsiteY4467" fmla="*/ 1868703 h 4025758"/>
              <a:gd name="connsiteX4468" fmla="*/ 6096662 w 7384670"/>
              <a:gd name="connsiteY4468" fmla="*/ 1864490 h 4025758"/>
              <a:gd name="connsiteX4469" fmla="*/ 6090411 w 7384670"/>
              <a:gd name="connsiteY4469" fmla="*/ 1861093 h 4025758"/>
              <a:gd name="connsiteX4470" fmla="*/ 6088254 w 7384670"/>
              <a:gd name="connsiteY4470" fmla="*/ 1860072 h 4025758"/>
              <a:gd name="connsiteX4471" fmla="*/ 6088126 w 7384670"/>
              <a:gd name="connsiteY4471" fmla="*/ 1860212 h 4025758"/>
              <a:gd name="connsiteX4472" fmla="*/ 6090275 w 7384670"/>
              <a:gd name="connsiteY4472" fmla="*/ 1861230 h 4025758"/>
              <a:gd name="connsiteX4473" fmla="*/ 6096526 w 7384670"/>
              <a:gd name="connsiteY4473" fmla="*/ 1864627 h 4025758"/>
              <a:gd name="connsiteX4474" fmla="*/ 6099380 w 7384670"/>
              <a:gd name="connsiteY4474" fmla="*/ 1868839 h 4025758"/>
              <a:gd name="connsiteX4475" fmla="*/ 6097477 w 7384670"/>
              <a:gd name="connsiteY4475" fmla="*/ 1887456 h 4025758"/>
              <a:gd name="connsiteX4476" fmla="*/ 6091498 w 7384670"/>
              <a:gd name="connsiteY4476" fmla="*/ 1896696 h 4025758"/>
              <a:gd name="connsiteX4477" fmla="*/ 6082122 w 7384670"/>
              <a:gd name="connsiteY4477" fmla="*/ 1903762 h 4025758"/>
              <a:gd name="connsiteX4478" fmla="*/ 6069892 w 7384670"/>
              <a:gd name="connsiteY4478" fmla="*/ 1916263 h 4025758"/>
              <a:gd name="connsiteX4479" fmla="*/ 6066903 w 7384670"/>
              <a:gd name="connsiteY4479" fmla="*/ 1927814 h 4025758"/>
              <a:gd name="connsiteX4480" fmla="*/ 6063098 w 7384670"/>
              <a:gd name="connsiteY4480" fmla="*/ 1949420 h 4025758"/>
              <a:gd name="connsiteX4481" fmla="*/ 6068261 w 7384670"/>
              <a:gd name="connsiteY4481" fmla="*/ 1956758 h 4025758"/>
              <a:gd name="connsiteX4482" fmla="*/ 6073561 w 7384670"/>
              <a:gd name="connsiteY4482" fmla="*/ 1958660 h 4025758"/>
              <a:gd name="connsiteX4483" fmla="*/ 6089188 w 7384670"/>
              <a:gd name="connsiteY4483" fmla="*/ 1953768 h 4025758"/>
              <a:gd name="connsiteX4484" fmla="*/ 6097205 w 7384670"/>
              <a:gd name="connsiteY4484" fmla="*/ 1955943 h 4025758"/>
              <a:gd name="connsiteX4485" fmla="*/ 6115142 w 7384670"/>
              <a:gd name="connsiteY4485" fmla="*/ 1981897 h 4025758"/>
              <a:gd name="connsiteX4486" fmla="*/ 6148571 w 7384670"/>
              <a:gd name="connsiteY4486" fmla="*/ 1992088 h 4025758"/>
              <a:gd name="connsiteX4487" fmla="*/ 6160800 w 7384670"/>
              <a:gd name="connsiteY4487" fmla="*/ 1998475 h 4025758"/>
              <a:gd name="connsiteX4488" fmla="*/ 6170720 w 7384670"/>
              <a:gd name="connsiteY4488" fmla="*/ 2011928 h 4025758"/>
              <a:gd name="connsiteX4489" fmla="*/ 6185667 w 7384670"/>
              <a:gd name="connsiteY4489" fmla="*/ 2019673 h 4025758"/>
              <a:gd name="connsiteX4490" fmla="*/ 6197218 w 7384670"/>
              <a:gd name="connsiteY4490" fmla="*/ 2030951 h 4025758"/>
              <a:gd name="connsiteX4491" fmla="*/ 6197489 w 7384670"/>
              <a:gd name="connsiteY4491" fmla="*/ 2038290 h 4025758"/>
              <a:gd name="connsiteX4492" fmla="*/ 6193413 w 7384670"/>
              <a:gd name="connsiteY4492" fmla="*/ 2046986 h 4025758"/>
              <a:gd name="connsiteX4493" fmla="*/ 6191782 w 7384670"/>
              <a:gd name="connsiteY4493" fmla="*/ 2058672 h 4025758"/>
              <a:gd name="connsiteX4494" fmla="*/ 6186890 w 7384670"/>
              <a:gd name="connsiteY4494" fmla="*/ 2066010 h 4025758"/>
              <a:gd name="connsiteX4495" fmla="*/ 6175068 w 7384670"/>
              <a:gd name="connsiteY4495" fmla="*/ 2066825 h 4025758"/>
              <a:gd name="connsiteX4496" fmla="*/ 6167866 w 7384670"/>
              <a:gd name="connsiteY4496" fmla="*/ 2064923 h 4025758"/>
              <a:gd name="connsiteX4497" fmla="*/ 6129410 w 7384670"/>
              <a:gd name="connsiteY4497" fmla="*/ 2023614 h 4025758"/>
              <a:gd name="connsiteX4498" fmla="*/ 6124790 w 7384670"/>
              <a:gd name="connsiteY4498" fmla="*/ 2019808 h 4025758"/>
              <a:gd name="connsiteX4499" fmla="*/ 6110523 w 7384670"/>
              <a:gd name="connsiteY4499" fmla="*/ 1998203 h 4025758"/>
              <a:gd name="connsiteX4500" fmla="*/ 6093808 w 7384670"/>
              <a:gd name="connsiteY4500" fmla="*/ 1986517 h 4025758"/>
              <a:gd name="connsiteX4501" fmla="*/ 6088644 w 7384670"/>
              <a:gd name="connsiteY4501" fmla="*/ 1986788 h 4025758"/>
              <a:gd name="connsiteX4502" fmla="*/ 6112424 w 7384670"/>
              <a:gd name="connsiteY4502" fmla="*/ 2008258 h 4025758"/>
              <a:gd name="connsiteX4503" fmla="*/ 6122073 w 7384670"/>
              <a:gd name="connsiteY4503" fmla="*/ 2023206 h 4025758"/>
              <a:gd name="connsiteX4504" fmla="*/ 6139194 w 7384670"/>
              <a:gd name="connsiteY4504" fmla="*/ 2044133 h 4025758"/>
              <a:gd name="connsiteX4505" fmla="*/ 6151424 w 7384670"/>
              <a:gd name="connsiteY4505" fmla="*/ 2052965 h 4025758"/>
              <a:gd name="connsiteX4506" fmla="*/ 6160393 w 7384670"/>
              <a:gd name="connsiteY4506" fmla="*/ 2066825 h 4025758"/>
              <a:gd name="connsiteX4507" fmla="*/ 6168817 w 7384670"/>
              <a:gd name="connsiteY4507" fmla="*/ 2073348 h 4025758"/>
              <a:gd name="connsiteX4508" fmla="*/ 6191646 w 7384670"/>
              <a:gd name="connsiteY4508" fmla="*/ 2082589 h 4025758"/>
              <a:gd name="connsiteX4509" fmla="*/ 6183765 w 7384670"/>
              <a:gd name="connsiteY4509" fmla="*/ 2089247 h 4025758"/>
              <a:gd name="connsiteX4510" fmla="*/ 6196403 w 7384670"/>
              <a:gd name="connsiteY4510" fmla="*/ 2094954 h 4025758"/>
              <a:gd name="connsiteX4511" fmla="*/ 6198168 w 7384670"/>
              <a:gd name="connsiteY4511" fmla="*/ 2105281 h 4025758"/>
              <a:gd name="connsiteX4512" fmla="*/ 6196946 w 7384670"/>
              <a:gd name="connsiteY4512" fmla="*/ 2117103 h 4025758"/>
              <a:gd name="connsiteX4513" fmla="*/ 6179417 w 7384670"/>
              <a:gd name="connsiteY4513" fmla="*/ 2112483 h 4025758"/>
              <a:gd name="connsiteX4514" fmla="*/ 6178873 w 7384670"/>
              <a:gd name="connsiteY4514" fmla="*/ 2121180 h 4025758"/>
              <a:gd name="connsiteX4515" fmla="*/ 6180503 w 7384670"/>
              <a:gd name="connsiteY4515" fmla="*/ 2126343 h 4025758"/>
              <a:gd name="connsiteX4516" fmla="*/ 6172758 w 7384670"/>
              <a:gd name="connsiteY4516" fmla="*/ 2130556 h 4025758"/>
              <a:gd name="connsiteX4517" fmla="*/ 6162023 w 7384670"/>
              <a:gd name="connsiteY4517" fmla="*/ 2124849 h 4025758"/>
              <a:gd name="connsiteX4518" fmla="*/ 6134031 w 7384670"/>
              <a:gd name="connsiteY4518" fmla="*/ 2093459 h 4025758"/>
              <a:gd name="connsiteX4519" fmla="*/ 6134303 w 7384670"/>
              <a:gd name="connsiteY4519" fmla="*/ 2097672 h 4025758"/>
              <a:gd name="connsiteX4520" fmla="*/ 6136612 w 7384670"/>
              <a:gd name="connsiteY4520" fmla="*/ 2102563 h 4025758"/>
              <a:gd name="connsiteX4521" fmla="*/ 6152919 w 7384670"/>
              <a:gd name="connsiteY4521" fmla="*/ 2122810 h 4025758"/>
              <a:gd name="connsiteX4522" fmla="*/ 6167459 w 7384670"/>
              <a:gd name="connsiteY4522" fmla="*/ 2134904 h 4025758"/>
              <a:gd name="connsiteX4523" fmla="*/ 6179824 w 7384670"/>
              <a:gd name="connsiteY4523" fmla="*/ 2140340 h 4025758"/>
              <a:gd name="connsiteX4524" fmla="*/ 6189336 w 7384670"/>
              <a:gd name="connsiteY4524" fmla="*/ 2150532 h 4025758"/>
              <a:gd name="connsiteX4525" fmla="*/ 6192733 w 7384670"/>
              <a:gd name="connsiteY4525" fmla="*/ 2156646 h 4025758"/>
              <a:gd name="connsiteX4526" fmla="*/ 6194907 w 7384670"/>
              <a:gd name="connsiteY4526" fmla="*/ 2165886 h 4025758"/>
              <a:gd name="connsiteX4527" fmla="*/ 6187842 w 7384670"/>
              <a:gd name="connsiteY4527" fmla="*/ 2172137 h 4025758"/>
              <a:gd name="connsiteX4528" fmla="*/ 6179824 w 7384670"/>
              <a:gd name="connsiteY4528" fmla="*/ 2175670 h 4025758"/>
              <a:gd name="connsiteX4529" fmla="*/ 6171943 w 7384670"/>
              <a:gd name="connsiteY4529" fmla="*/ 2169419 h 4025758"/>
              <a:gd name="connsiteX4530" fmla="*/ 6166236 w 7384670"/>
              <a:gd name="connsiteY4530" fmla="*/ 2162761 h 4025758"/>
              <a:gd name="connsiteX4531" fmla="*/ 6154005 w 7384670"/>
              <a:gd name="connsiteY4531" fmla="*/ 2151482 h 4025758"/>
              <a:gd name="connsiteX4532" fmla="*/ 6150337 w 7384670"/>
              <a:gd name="connsiteY4532" fmla="*/ 2138845 h 4025758"/>
              <a:gd name="connsiteX4533" fmla="*/ 6141097 w 7384670"/>
              <a:gd name="connsiteY4533" fmla="*/ 2139524 h 4025758"/>
              <a:gd name="connsiteX4534" fmla="*/ 6102233 w 7384670"/>
              <a:gd name="connsiteY4534" fmla="*/ 2123490 h 4025758"/>
              <a:gd name="connsiteX4535" fmla="*/ 6070979 w 7384670"/>
              <a:gd name="connsiteY4535" fmla="*/ 2121588 h 4025758"/>
              <a:gd name="connsiteX4536" fmla="*/ 6073969 w 7384670"/>
              <a:gd name="connsiteY4536" fmla="*/ 2124849 h 4025758"/>
              <a:gd name="connsiteX4537" fmla="*/ 6077910 w 7384670"/>
              <a:gd name="connsiteY4537" fmla="*/ 2127023 h 4025758"/>
              <a:gd name="connsiteX4538" fmla="*/ 6102777 w 7384670"/>
              <a:gd name="connsiteY4538" fmla="*/ 2130964 h 4025758"/>
              <a:gd name="connsiteX4539" fmla="*/ 6112560 w 7384670"/>
              <a:gd name="connsiteY4539" fmla="*/ 2138301 h 4025758"/>
              <a:gd name="connsiteX4540" fmla="*/ 6132943 w 7384670"/>
              <a:gd name="connsiteY4540" fmla="*/ 2144824 h 4025758"/>
              <a:gd name="connsiteX4541" fmla="*/ 6144901 w 7384670"/>
              <a:gd name="connsiteY4541" fmla="*/ 2146590 h 4025758"/>
              <a:gd name="connsiteX4542" fmla="*/ 6149793 w 7384670"/>
              <a:gd name="connsiteY4542" fmla="*/ 2166566 h 4025758"/>
              <a:gd name="connsiteX4543" fmla="*/ 6166372 w 7384670"/>
              <a:gd name="connsiteY4543" fmla="*/ 2180290 h 4025758"/>
              <a:gd name="connsiteX4544" fmla="*/ 6168545 w 7384670"/>
              <a:gd name="connsiteY4544" fmla="*/ 2190481 h 4025758"/>
              <a:gd name="connsiteX4545" fmla="*/ 6179824 w 7384670"/>
              <a:gd name="connsiteY4545" fmla="*/ 2191569 h 4025758"/>
              <a:gd name="connsiteX4546" fmla="*/ 6199664 w 7384670"/>
              <a:gd name="connsiteY4546" fmla="*/ 2181513 h 4025758"/>
              <a:gd name="connsiteX4547" fmla="*/ 6212437 w 7384670"/>
              <a:gd name="connsiteY4547" fmla="*/ 2185046 h 4025758"/>
              <a:gd name="connsiteX4548" fmla="*/ 6230917 w 7384670"/>
              <a:gd name="connsiteY4548" fmla="*/ 2187900 h 4025758"/>
              <a:gd name="connsiteX4549" fmla="*/ 6235130 w 7384670"/>
              <a:gd name="connsiteY4549" fmla="*/ 2195917 h 4025758"/>
              <a:gd name="connsiteX4550" fmla="*/ 6238255 w 7384670"/>
              <a:gd name="connsiteY4550" fmla="*/ 2211272 h 4025758"/>
              <a:gd name="connsiteX4551" fmla="*/ 6244778 w 7384670"/>
              <a:gd name="connsiteY4551" fmla="*/ 2228530 h 4025758"/>
              <a:gd name="connsiteX4552" fmla="*/ 6248990 w 7384670"/>
              <a:gd name="connsiteY4552" fmla="*/ 2245380 h 4025758"/>
              <a:gd name="connsiteX4553" fmla="*/ 6244913 w 7384670"/>
              <a:gd name="connsiteY4553" fmla="*/ 2245380 h 4025758"/>
              <a:gd name="connsiteX4554" fmla="*/ 6235670 w 7384670"/>
              <a:gd name="connsiteY4554" fmla="*/ 2245253 h 4025758"/>
              <a:gd name="connsiteX4555" fmla="*/ 6232276 w 7384670"/>
              <a:gd name="connsiteY4555" fmla="*/ 2257609 h 4025758"/>
              <a:gd name="connsiteX4556" fmla="*/ 6234042 w 7384670"/>
              <a:gd name="connsiteY4556" fmla="*/ 2264675 h 4025758"/>
              <a:gd name="connsiteX4557" fmla="*/ 6240837 w 7384670"/>
              <a:gd name="connsiteY4557" fmla="*/ 2272013 h 4025758"/>
              <a:gd name="connsiteX4558" fmla="*/ 6248310 w 7384670"/>
              <a:gd name="connsiteY4558" fmla="*/ 2290222 h 4025758"/>
              <a:gd name="connsiteX4559" fmla="*/ 6254289 w 7384670"/>
              <a:gd name="connsiteY4559" fmla="*/ 2314681 h 4025758"/>
              <a:gd name="connsiteX4560" fmla="*/ 6246273 w 7384670"/>
              <a:gd name="connsiteY4560" fmla="*/ 2304762 h 4025758"/>
              <a:gd name="connsiteX4561" fmla="*/ 6237712 w 7384670"/>
              <a:gd name="connsiteY4561" fmla="*/ 2299462 h 4025758"/>
              <a:gd name="connsiteX4562" fmla="*/ 6224395 w 7384670"/>
              <a:gd name="connsiteY4562" fmla="*/ 2295386 h 4025758"/>
              <a:gd name="connsiteX4563" fmla="*/ 6212437 w 7384670"/>
              <a:gd name="connsiteY4563" fmla="*/ 2288319 h 4025758"/>
              <a:gd name="connsiteX4564" fmla="*/ 6213252 w 7384670"/>
              <a:gd name="connsiteY4564" fmla="*/ 2298511 h 4025758"/>
              <a:gd name="connsiteX4565" fmla="*/ 6212165 w 7384670"/>
              <a:gd name="connsiteY4565" fmla="*/ 2309518 h 4025758"/>
              <a:gd name="connsiteX4566" fmla="*/ 6203061 w 7384670"/>
              <a:gd name="connsiteY4566" fmla="*/ 2306120 h 4025758"/>
              <a:gd name="connsiteX4567" fmla="*/ 6196810 w 7384670"/>
              <a:gd name="connsiteY4567" fmla="*/ 2302452 h 4025758"/>
              <a:gd name="connsiteX4568" fmla="*/ 6202381 w 7384670"/>
              <a:gd name="connsiteY4568" fmla="*/ 2314138 h 4025758"/>
              <a:gd name="connsiteX4569" fmla="*/ 6190424 w 7384670"/>
              <a:gd name="connsiteY4569" fmla="*/ 2310605 h 4025758"/>
              <a:gd name="connsiteX4570" fmla="*/ 6182406 w 7384670"/>
              <a:gd name="connsiteY4570" fmla="*/ 2311284 h 4025758"/>
              <a:gd name="connsiteX4571" fmla="*/ 6177242 w 7384670"/>
              <a:gd name="connsiteY4571" fmla="*/ 2321612 h 4025758"/>
              <a:gd name="connsiteX4572" fmla="*/ 6170312 w 7384670"/>
              <a:gd name="connsiteY4572" fmla="*/ 2327863 h 4025758"/>
              <a:gd name="connsiteX4573" fmla="*/ 6159984 w 7384670"/>
              <a:gd name="connsiteY4573" fmla="*/ 2329900 h 4025758"/>
              <a:gd name="connsiteX4574" fmla="*/ 6144629 w 7384670"/>
              <a:gd name="connsiteY4574" fmla="*/ 2320389 h 4025758"/>
              <a:gd name="connsiteX4575" fmla="*/ 6139737 w 7384670"/>
              <a:gd name="connsiteY4575" fmla="*/ 2308974 h 4025758"/>
              <a:gd name="connsiteX4576" fmla="*/ 6137700 w 7384670"/>
              <a:gd name="connsiteY4576" fmla="*/ 2296201 h 4025758"/>
              <a:gd name="connsiteX4577" fmla="*/ 6136884 w 7384670"/>
              <a:gd name="connsiteY4577" fmla="*/ 2311284 h 4025758"/>
              <a:gd name="connsiteX4578" fmla="*/ 6139601 w 7384670"/>
              <a:gd name="connsiteY4578" fmla="*/ 2327047 h 4025758"/>
              <a:gd name="connsiteX4579" fmla="*/ 6138651 w 7384670"/>
              <a:gd name="connsiteY4579" fmla="*/ 2339005 h 4025758"/>
              <a:gd name="connsiteX4580" fmla="*/ 6153326 w 7384670"/>
              <a:gd name="connsiteY4580" fmla="*/ 2341179 h 4025758"/>
              <a:gd name="connsiteX4581" fmla="*/ 6167051 w 7384670"/>
              <a:gd name="connsiteY4581" fmla="*/ 2339277 h 4025758"/>
              <a:gd name="connsiteX4582" fmla="*/ 6185667 w 7384670"/>
              <a:gd name="connsiteY4582" fmla="*/ 2339821 h 4025758"/>
              <a:gd name="connsiteX4583" fmla="*/ 6197761 w 7384670"/>
              <a:gd name="connsiteY4583" fmla="*/ 2337510 h 4025758"/>
              <a:gd name="connsiteX4584" fmla="*/ 6205099 w 7384670"/>
              <a:gd name="connsiteY4584" fmla="*/ 2333706 h 4025758"/>
              <a:gd name="connsiteX4585" fmla="*/ 6222628 w 7384670"/>
              <a:gd name="connsiteY4585" fmla="*/ 2336967 h 4025758"/>
              <a:gd name="connsiteX4586" fmla="*/ 6223851 w 7384670"/>
              <a:gd name="connsiteY4586" fmla="*/ 2351371 h 4025758"/>
              <a:gd name="connsiteX4587" fmla="*/ 6221813 w 7384670"/>
              <a:gd name="connsiteY4587" fmla="*/ 2365639 h 4025758"/>
              <a:gd name="connsiteX4588" fmla="*/ 6220862 w 7384670"/>
              <a:gd name="connsiteY4588" fmla="*/ 2380858 h 4025758"/>
              <a:gd name="connsiteX4589" fmla="*/ 6225754 w 7384670"/>
              <a:gd name="connsiteY4589" fmla="*/ 2380722 h 4025758"/>
              <a:gd name="connsiteX4590" fmla="*/ 6231461 w 7384670"/>
              <a:gd name="connsiteY4590" fmla="*/ 2375830 h 4025758"/>
              <a:gd name="connsiteX4591" fmla="*/ 6234314 w 7384670"/>
              <a:gd name="connsiteY4591" fmla="*/ 2348517 h 4025758"/>
              <a:gd name="connsiteX4592" fmla="*/ 6250349 w 7384670"/>
              <a:gd name="connsiteY4592" fmla="*/ 2338461 h 4025758"/>
              <a:gd name="connsiteX4593" fmla="*/ 6255649 w 7384670"/>
              <a:gd name="connsiteY4593" fmla="*/ 2339141 h 4025758"/>
              <a:gd name="connsiteX4594" fmla="*/ 6260812 w 7384670"/>
              <a:gd name="connsiteY4594" fmla="*/ 2347973 h 4025758"/>
              <a:gd name="connsiteX4595" fmla="*/ 6262579 w 7384670"/>
              <a:gd name="connsiteY4595" fmla="*/ 2356942 h 4025758"/>
              <a:gd name="connsiteX4596" fmla="*/ 6264346 w 7384670"/>
              <a:gd name="connsiteY4596" fmla="*/ 2369172 h 4025758"/>
              <a:gd name="connsiteX4597" fmla="*/ 6260540 w 7384670"/>
              <a:gd name="connsiteY4597" fmla="*/ 2387788 h 4025758"/>
              <a:gd name="connsiteX4598" fmla="*/ 6235945 w 7384670"/>
              <a:gd name="connsiteY4598" fmla="*/ 2409530 h 4025758"/>
              <a:gd name="connsiteX4599" fmla="*/ 6218416 w 7384670"/>
              <a:gd name="connsiteY4599" fmla="*/ 2429505 h 4025758"/>
              <a:gd name="connsiteX4600" fmla="*/ 6209447 w 7384670"/>
              <a:gd name="connsiteY4600" fmla="*/ 2433582 h 4025758"/>
              <a:gd name="connsiteX4601" fmla="*/ 6196538 w 7384670"/>
              <a:gd name="connsiteY4601" fmla="*/ 2431272 h 4025758"/>
              <a:gd name="connsiteX4602" fmla="*/ 6181863 w 7384670"/>
              <a:gd name="connsiteY4602" fmla="*/ 2426244 h 4025758"/>
              <a:gd name="connsiteX4603" fmla="*/ 6174660 w 7384670"/>
              <a:gd name="connsiteY4603" fmla="*/ 2425293 h 4025758"/>
              <a:gd name="connsiteX4604" fmla="*/ 6169225 w 7384670"/>
              <a:gd name="connsiteY4604" fmla="*/ 2426923 h 4025758"/>
              <a:gd name="connsiteX4605" fmla="*/ 6165828 w 7384670"/>
              <a:gd name="connsiteY4605" fmla="*/ 2420808 h 4025758"/>
              <a:gd name="connsiteX4606" fmla="*/ 6163654 w 7384670"/>
              <a:gd name="connsiteY4606" fmla="*/ 2409530 h 4025758"/>
              <a:gd name="connsiteX4607" fmla="*/ 6157947 w 7384670"/>
              <a:gd name="connsiteY4607" fmla="*/ 2405725 h 4025758"/>
              <a:gd name="connsiteX4608" fmla="*/ 6153598 w 7384670"/>
              <a:gd name="connsiteY4608" fmla="*/ 2406133 h 4025758"/>
              <a:gd name="connsiteX4609" fmla="*/ 6150608 w 7384670"/>
              <a:gd name="connsiteY4609" fmla="*/ 2418090 h 4025758"/>
              <a:gd name="connsiteX4610" fmla="*/ 6136884 w 7384670"/>
              <a:gd name="connsiteY4610" fmla="*/ 2421487 h 4025758"/>
              <a:gd name="connsiteX4611" fmla="*/ 6118268 w 7384670"/>
              <a:gd name="connsiteY4611" fmla="*/ 2416596 h 4025758"/>
              <a:gd name="connsiteX4612" fmla="*/ 6098700 w 7384670"/>
              <a:gd name="connsiteY4612" fmla="*/ 2406540 h 4025758"/>
              <a:gd name="connsiteX4613" fmla="*/ 6107125 w 7384670"/>
              <a:gd name="connsiteY4613" fmla="*/ 2417275 h 4025758"/>
              <a:gd name="connsiteX4614" fmla="*/ 6155637 w 7384670"/>
              <a:gd name="connsiteY4614" fmla="*/ 2437387 h 4025758"/>
              <a:gd name="connsiteX4615" fmla="*/ 6161072 w 7384670"/>
              <a:gd name="connsiteY4615" fmla="*/ 2441191 h 4025758"/>
              <a:gd name="connsiteX4616" fmla="*/ 6166235 w 7384670"/>
              <a:gd name="connsiteY4616" fmla="*/ 2446627 h 4025758"/>
              <a:gd name="connsiteX4617" fmla="*/ 6159441 w 7384670"/>
              <a:gd name="connsiteY4617" fmla="*/ 2455188 h 4025758"/>
              <a:gd name="connsiteX4618" fmla="*/ 6154141 w 7384670"/>
              <a:gd name="connsiteY4618" fmla="*/ 2464835 h 4025758"/>
              <a:gd name="connsiteX4619" fmla="*/ 6153326 w 7384670"/>
              <a:gd name="connsiteY4619" fmla="*/ 2472445 h 4025758"/>
              <a:gd name="connsiteX4620" fmla="*/ 6151423 w 7384670"/>
              <a:gd name="connsiteY4620" fmla="*/ 2477201 h 4025758"/>
              <a:gd name="connsiteX4621" fmla="*/ 6132128 w 7384670"/>
              <a:gd name="connsiteY4621" fmla="*/ 2490111 h 4025758"/>
              <a:gd name="connsiteX4622" fmla="*/ 6121665 w 7384670"/>
              <a:gd name="connsiteY4622" fmla="*/ 2487800 h 4025758"/>
              <a:gd name="connsiteX4623" fmla="*/ 6094895 w 7384670"/>
              <a:gd name="connsiteY4623" fmla="*/ 2464564 h 4025758"/>
              <a:gd name="connsiteX4624" fmla="*/ 6107125 w 7384670"/>
              <a:gd name="connsiteY4624" fmla="*/ 2484675 h 4025758"/>
              <a:gd name="connsiteX4625" fmla="*/ 6116909 w 7384670"/>
              <a:gd name="connsiteY4625" fmla="*/ 2493236 h 4025758"/>
              <a:gd name="connsiteX4626" fmla="*/ 6136612 w 7384670"/>
              <a:gd name="connsiteY4626" fmla="*/ 2497720 h 4025758"/>
              <a:gd name="connsiteX4627" fmla="*/ 6173438 w 7384670"/>
              <a:gd name="connsiteY4627" fmla="*/ 2490247 h 4025758"/>
              <a:gd name="connsiteX4628" fmla="*/ 6185531 w 7384670"/>
              <a:gd name="connsiteY4628" fmla="*/ 2498399 h 4025758"/>
              <a:gd name="connsiteX4629" fmla="*/ 6175612 w 7384670"/>
              <a:gd name="connsiteY4629" fmla="*/ 2512939 h 4025758"/>
              <a:gd name="connsiteX4630" fmla="*/ 6165692 w 7384670"/>
              <a:gd name="connsiteY4630" fmla="*/ 2523131 h 4025758"/>
              <a:gd name="connsiteX4631" fmla="*/ 6152783 w 7384670"/>
              <a:gd name="connsiteY4631" fmla="*/ 2524218 h 4025758"/>
              <a:gd name="connsiteX4632" fmla="*/ 6141368 w 7384670"/>
              <a:gd name="connsiteY4632" fmla="*/ 2526935 h 4025758"/>
              <a:gd name="connsiteX4633" fmla="*/ 6137971 w 7384670"/>
              <a:gd name="connsiteY4633" fmla="*/ 2533865 h 4025758"/>
              <a:gd name="connsiteX4634" fmla="*/ 6129818 w 7384670"/>
              <a:gd name="connsiteY4634" fmla="*/ 2534274 h 4025758"/>
              <a:gd name="connsiteX4635" fmla="*/ 6117181 w 7384670"/>
              <a:gd name="connsiteY4635" fmla="*/ 2534681 h 4025758"/>
              <a:gd name="connsiteX4636" fmla="*/ 6097477 w 7384670"/>
              <a:gd name="connsiteY4636" fmla="*/ 2535360 h 4025758"/>
              <a:gd name="connsiteX4637" fmla="*/ 6086742 w 7384670"/>
              <a:gd name="connsiteY4637" fmla="*/ 2533729 h 4025758"/>
              <a:gd name="connsiteX4638" fmla="*/ 6071658 w 7384670"/>
              <a:gd name="connsiteY4638" fmla="*/ 2547998 h 4025758"/>
              <a:gd name="connsiteX4639" fmla="*/ 6065951 w 7384670"/>
              <a:gd name="connsiteY4639" fmla="*/ 2549900 h 4025758"/>
              <a:gd name="connsiteX4640" fmla="*/ 6058070 w 7384670"/>
              <a:gd name="connsiteY4640" fmla="*/ 2547182 h 4025758"/>
              <a:gd name="connsiteX4641" fmla="*/ 6054673 w 7384670"/>
              <a:gd name="connsiteY4641" fmla="*/ 2535768 h 4025758"/>
              <a:gd name="connsiteX4642" fmla="*/ 6051140 w 7384670"/>
              <a:gd name="connsiteY4642" fmla="*/ 2530061 h 4025758"/>
              <a:gd name="connsiteX4643" fmla="*/ 6051004 w 7384670"/>
              <a:gd name="connsiteY4643" fmla="*/ 2551530 h 4025758"/>
              <a:gd name="connsiteX4644" fmla="*/ 6052363 w 7384670"/>
              <a:gd name="connsiteY4644" fmla="*/ 2557238 h 4025758"/>
              <a:gd name="connsiteX4645" fmla="*/ 6055217 w 7384670"/>
              <a:gd name="connsiteY4645" fmla="*/ 2561587 h 4025758"/>
              <a:gd name="connsiteX4646" fmla="*/ 6037552 w 7384670"/>
              <a:gd name="connsiteY4646" fmla="*/ 2573273 h 4025758"/>
              <a:gd name="connsiteX4647" fmla="*/ 6020701 w 7384670"/>
              <a:gd name="connsiteY4647" fmla="*/ 2587813 h 4025758"/>
              <a:gd name="connsiteX4648" fmla="*/ 6014587 w 7384670"/>
              <a:gd name="connsiteY4648" fmla="*/ 2591753 h 4025758"/>
              <a:gd name="connsiteX4649" fmla="*/ 6007657 w 7384670"/>
              <a:gd name="connsiteY4649" fmla="*/ 2598955 h 4025758"/>
              <a:gd name="connsiteX4650" fmla="*/ 5993524 w 7384670"/>
              <a:gd name="connsiteY4650" fmla="*/ 2619882 h 4025758"/>
              <a:gd name="connsiteX4651" fmla="*/ 5989992 w 7384670"/>
              <a:gd name="connsiteY4651" fmla="*/ 2635101 h 4025758"/>
              <a:gd name="connsiteX4652" fmla="*/ 5984963 w 7384670"/>
              <a:gd name="connsiteY4652" fmla="*/ 2652086 h 4025758"/>
              <a:gd name="connsiteX4653" fmla="*/ 5984284 w 7384670"/>
              <a:gd name="connsiteY4653" fmla="*/ 2644477 h 4025758"/>
              <a:gd name="connsiteX4654" fmla="*/ 5985099 w 7384670"/>
              <a:gd name="connsiteY4654" fmla="*/ 2631568 h 4025758"/>
              <a:gd name="connsiteX4655" fmla="*/ 5981566 w 7384670"/>
              <a:gd name="connsiteY4655" fmla="*/ 2616892 h 4025758"/>
              <a:gd name="connsiteX4656" fmla="*/ 5979392 w 7384670"/>
              <a:gd name="connsiteY4656" fmla="*/ 2643934 h 4025758"/>
              <a:gd name="connsiteX4657" fmla="*/ 5973956 w 7384670"/>
              <a:gd name="connsiteY4657" fmla="*/ 2656435 h 4025758"/>
              <a:gd name="connsiteX4658" fmla="*/ 5923679 w 7384670"/>
              <a:gd name="connsiteY4658" fmla="*/ 2655620 h 4025758"/>
              <a:gd name="connsiteX4659" fmla="*/ 5903432 w 7384670"/>
              <a:gd name="connsiteY4659" fmla="*/ 2661870 h 4025758"/>
              <a:gd name="connsiteX4660" fmla="*/ 5884951 w 7384670"/>
              <a:gd name="connsiteY4660" fmla="*/ 2643254 h 4025758"/>
              <a:gd name="connsiteX4661" fmla="*/ 5867694 w 7384670"/>
              <a:gd name="connsiteY4661" fmla="*/ 2625725 h 4025758"/>
              <a:gd name="connsiteX4662" fmla="*/ 5850436 w 7384670"/>
              <a:gd name="connsiteY4662" fmla="*/ 2608196 h 4025758"/>
              <a:gd name="connsiteX4663" fmla="*/ 5833179 w 7384670"/>
              <a:gd name="connsiteY4663" fmla="*/ 2590666 h 4025758"/>
              <a:gd name="connsiteX4664" fmla="*/ 5815922 w 7384670"/>
              <a:gd name="connsiteY4664" fmla="*/ 2573001 h 4025758"/>
              <a:gd name="connsiteX4665" fmla="*/ 5798664 w 7384670"/>
              <a:gd name="connsiteY4665" fmla="*/ 2555336 h 4025758"/>
              <a:gd name="connsiteX4666" fmla="*/ 5781406 w 7384670"/>
              <a:gd name="connsiteY4666" fmla="*/ 2537671 h 4025758"/>
              <a:gd name="connsiteX4667" fmla="*/ 5764148 w 7384670"/>
              <a:gd name="connsiteY4667" fmla="*/ 2520005 h 4025758"/>
              <a:gd name="connsiteX4668" fmla="*/ 5746076 w 7384670"/>
              <a:gd name="connsiteY4668" fmla="*/ 2519326 h 4025758"/>
              <a:gd name="connsiteX4669" fmla="*/ 5728003 w 7384670"/>
              <a:gd name="connsiteY4669" fmla="*/ 2518782 h 4025758"/>
              <a:gd name="connsiteX4670" fmla="*/ 5709930 w 7384670"/>
              <a:gd name="connsiteY4670" fmla="*/ 2518103 h 4025758"/>
              <a:gd name="connsiteX4671" fmla="*/ 5691858 w 7384670"/>
              <a:gd name="connsiteY4671" fmla="*/ 2517559 h 4025758"/>
              <a:gd name="connsiteX4672" fmla="*/ 5673785 w 7384670"/>
              <a:gd name="connsiteY4672" fmla="*/ 2516880 h 4025758"/>
              <a:gd name="connsiteX4673" fmla="*/ 5655712 w 7384670"/>
              <a:gd name="connsiteY4673" fmla="*/ 2516336 h 4025758"/>
              <a:gd name="connsiteX4674" fmla="*/ 5637639 w 7384670"/>
              <a:gd name="connsiteY4674" fmla="*/ 2515657 h 4025758"/>
              <a:gd name="connsiteX4675" fmla="*/ 5619566 w 7384670"/>
              <a:gd name="connsiteY4675" fmla="*/ 2515113 h 4025758"/>
              <a:gd name="connsiteX4676" fmla="*/ 5618887 w 7384670"/>
              <a:gd name="connsiteY4676" fmla="*/ 2502884 h 4025758"/>
              <a:gd name="connsiteX4677" fmla="*/ 5618343 w 7384670"/>
              <a:gd name="connsiteY4677" fmla="*/ 2494187 h 4025758"/>
              <a:gd name="connsiteX4678" fmla="*/ 5607064 w 7384670"/>
              <a:gd name="connsiteY4678" fmla="*/ 2479375 h 4025758"/>
              <a:gd name="connsiteX4679" fmla="*/ 5600406 w 7384670"/>
              <a:gd name="connsiteY4679" fmla="*/ 2470679 h 4025758"/>
              <a:gd name="connsiteX4680" fmla="*/ 5586138 w 7384670"/>
              <a:gd name="connsiteY4680" fmla="*/ 2478153 h 4025758"/>
              <a:gd name="connsiteX4681" fmla="*/ 5585323 w 7384670"/>
              <a:gd name="connsiteY4681" fmla="*/ 2474483 h 4025758"/>
              <a:gd name="connsiteX4682" fmla="*/ 5585866 w 7384670"/>
              <a:gd name="connsiteY4682" fmla="*/ 2467961 h 4025758"/>
              <a:gd name="connsiteX4683" fmla="*/ 5584643 w 7384670"/>
              <a:gd name="connsiteY4683" fmla="*/ 2465650 h 4025758"/>
              <a:gd name="connsiteX4684" fmla="*/ 5580702 w 7384670"/>
              <a:gd name="connsiteY4684" fmla="*/ 2464020 h 4025758"/>
              <a:gd name="connsiteX4685" fmla="*/ 5560455 w 7384670"/>
              <a:gd name="connsiteY4685" fmla="*/ 2463069 h 4025758"/>
              <a:gd name="connsiteX4686" fmla="*/ 5540208 w 7384670"/>
              <a:gd name="connsiteY4686" fmla="*/ 2462118 h 4025758"/>
              <a:gd name="connsiteX4687" fmla="*/ 5519962 w 7384670"/>
              <a:gd name="connsiteY4687" fmla="*/ 2461167 h 4025758"/>
              <a:gd name="connsiteX4688" fmla="*/ 5499715 w 7384670"/>
              <a:gd name="connsiteY4688" fmla="*/ 2460215 h 4025758"/>
              <a:gd name="connsiteX4689" fmla="*/ 5479468 w 7384670"/>
              <a:gd name="connsiteY4689" fmla="*/ 2459264 h 4025758"/>
              <a:gd name="connsiteX4690" fmla="*/ 5459221 w 7384670"/>
              <a:gd name="connsiteY4690" fmla="*/ 2458313 h 4025758"/>
              <a:gd name="connsiteX4691" fmla="*/ 5438973 w 7384670"/>
              <a:gd name="connsiteY4691" fmla="*/ 2457362 h 4025758"/>
              <a:gd name="connsiteX4692" fmla="*/ 5418726 w 7384670"/>
              <a:gd name="connsiteY4692" fmla="*/ 2456410 h 4025758"/>
              <a:gd name="connsiteX4693" fmla="*/ 5414107 w 7384670"/>
              <a:gd name="connsiteY4693" fmla="*/ 2454916 h 4025758"/>
              <a:gd name="connsiteX4694" fmla="*/ 5405002 w 7384670"/>
              <a:gd name="connsiteY4694" fmla="*/ 2460079 h 4025758"/>
              <a:gd name="connsiteX4695" fmla="*/ 5380950 w 7384670"/>
              <a:gd name="connsiteY4695" fmla="*/ 2467825 h 4025758"/>
              <a:gd name="connsiteX4696" fmla="*/ 5369128 w 7384670"/>
              <a:gd name="connsiteY4696" fmla="*/ 2474619 h 4025758"/>
              <a:gd name="connsiteX4697" fmla="*/ 5364780 w 7384670"/>
              <a:gd name="connsiteY4697" fmla="*/ 2474211 h 4025758"/>
              <a:gd name="connsiteX4698" fmla="*/ 5344397 w 7384670"/>
              <a:gd name="connsiteY4698" fmla="*/ 2480870 h 4025758"/>
              <a:gd name="connsiteX4699" fmla="*/ 5324014 w 7384670"/>
              <a:gd name="connsiteY4699" fmla="*/ 2487529 h 4025758"/>
              <a:gd name="connsiteX4700" fmla="*/ 5321704 w 7384670"/>
              <a:gd name="connsiteY4700" fmla="*/ 2487529 h 4025758"/>
              <a:gd name="connsiteX4701" fmla="*/ 5282976 w 7384670"/>
              <a:gd name="connsiteY4701" fmla="*/ 2488072 h 4025758"/>
              <a:gd name="connsiteX4702" fmla="*/ 5244249 w 7384670"/>
              <a:gd name="connsiteY4702" fmla="*/ 2488615 h 4025758"/>
              <a:gd name="connsiteX4703" fmla="*/ 5205521 w 7384670"/>
              <a:gd name="connsiteY4703" fmla="*/ 2489159 h 4025758"/>
              <a:gd name="connsiteX4704" fmla="*/ 5166794 w 7384670"/>
              <a:gd name="connsiteY4704" fmla="*/ 2489702 h 4025758"/>
              <a:gd name="connsiteX4705" fmla="*/ 5171449 w 7384670"/>
              <a:gd name="connsiteY4705" fmla="*/ 2457250 h 4025758"/>
              <a:gd name="connsiteX4706" fmla="*/ 5171278 w 7384670"/>
              <a:gd name="connsiteY4706" fmla="*/ 2457633 h 4025758"/>
              <a:gd name="connsiteX4707" fmla="*/ 5166522 w 7384670"/>
              <a:gd name="connsiteY4707" fmla="*/ 2490654 h 4025758"/>
              <a:gd name="connsiteX4708" fmla="*/ 5124940 w 7384670"/>
              <a:gd name="connsiteY4708" fmla="*/ 2490246 h 4025758"/>
              <a:gd name="connsiteX4709" fmla="*/ 5083359 w 7384670"/>
              <a:gd name="connsiteY4709" fmla="*/ 2489702 h 4025758"/>
              <a:gd name="connsiteX4710" fmla="*/ 5041914 w 7384670"/>
              <a:gd name="connsiteY4710" fmla="*/ 2489159 h 4025758"/>
              <a:gd name="connsiteX4711" fmla="*/ 5000334 w 7384670"/>
              <a:gd name="connsiteY4711" fmla="*/ 2488751 h 4025758"/>
              <a:gd name="connsiteX4712" fmla="*/ 5000333 w 7384670"/>
              <a:gd name="connsiteY4712" fmla="*/ 2488751 h 4025758"/>
              <a:gd name="connsiteX4713" fmla="*/ 4979814 w 7384670"/>
              <a:gd name="connsiteY4713" fmla="*/ 2488480 h 4025758"/>
              <a:gd name="connsiteX4714" fmla="*/ 4959295 w 7384670"/>
              <a:gd name="connsiteY4714" fmla="*/ 2488208 h 4025758"/>
              <a:gd name="connsiteX4715" fmla="*/ 4938776 w 7384670"/>
              <a:gd name="connsiteY4715" fmla="*/ 2487936 h 4025758"/>
              <a:gd name="connsiteX4716" fmla="*/ 4918258 w 7384670"/>
              <a:gd name="connsiteY4716" fmla="*/ 2487800 h 4025758"/>
              <a:gd name="connsiteX4717" fmla="*/ 4897739 w 7384670"/>
              <a:gd name="connsiteY4717" fmla="*/ 2487529 h 4025758"/>
              <a:gd name="connsiteX4718" fmla="*/ 4877220 w 7384670"/>
              <a:gd name="connsiteY4718" fmla="*/ 2487256 h 4025758"/>
              <a:gd name="connsiteX4719" fmla="*/ 4856702 w 7384670"/>
              <a:gd name="connsiteY4719" fmla="*/ 2487120 h 4025758"/>
              <a:gd name="connsiteX4720" fmla="*/ 4836183 w 7384670"/>
              <a:gd name="connsiteY4720" fmla="*/ 2486849 h 4025758"/>
              <a:gd name="connsiteX4721" fmla="*/ 4815664 w 7384670"/>
              <a:gd name="connsiteY4721" fmla="*/ 2486577 h 4025758"/>
              <a:gd name="connsiteX4722" fmla="*/ 4795145 w 7384670"/>
              <a:gd name="connsiteY4722" fmla="*/ 2486305 h 4025758"/>
              <a:gd name="connsiteX4723" fmla="*/ 4774627 w 7384670"/>
              <a:gd name="connsiteY4723" fmla="*/ 2486169 h 4025758"/>
              <a:gd name="connsiteX4724" fmla="*/ 4754108 w 7384670"/>
              <a:gd name="connsiteY4724" fmla="*/ 2485898 h 4025758"/>
              <a:gd name="connsiteX4725" fmla="*/ 4733589 w 7384670"/>
              <a:gd name="connsiteY4725" fmla="*/ 2485626 h 4025758"/>
              <a:gd name="connsiteX4726" fmla="*/ 4713070 w 7384670"/>
              <a:gd name="connsiteY4726" fmla="*/ 2485490 h 4025758"/>
              <a:gd name="connsiteX4727" fmla="*/ 4692551 w 7384670"/>
              <a:gd name="connsiteY4727" fmla="*/ 2485218 h 4025758"/>
              <a:gd name="connsiteX4728" fmla="*/ 4672032 w 7384670"/>
              <a:gd name="connsiteY4728" fmla="*/ 2484947 h 4025758"/>
              <a:gd name="connsiteX4729" fmla="*/ 4670402 w 7384670"/>
              <a:gd name="connsiteY4729" fmla="*/ 2485083 h 4025758"/>
              <a:gd name="connsiteX4730" fmla="*/ 4671897 w 7384670"/>
              <a:gd name="connsiteY4730" fmla="*/ 2486984 h 4025758"/>
              <a:gd name="connsiteX4731" fmla="*/ 4674207 w 7384670"/>
              <a:gd name="connsiteY4731" fmla="*/ 2489023 h 4025758"/>
              <a:gd name="connsiteX4732" fmla="*/ 4685486 w 7384670"/>
              <a:gd name="connsiteY4732" fmla="*/ 2499214 h 4025758"/>
              <a:gd name="connsiteX4733" fmla="*/ 4685077 w 7384670"/>
              <a:gd name="connsiteY4733" fmla="*/ 2502884 h 4025758"/>
              <a:gd name="connsiteX4734" fmla="*/ 4684941 w 7384670"/>
              <a:gd name="connsiteY4734" fmla="*/ 2505330 h 4025758"/>
              <a:gd name="connsiteX4735" fmla="*/ 4684126 w 7384670"/>
              <a:gd name="connsiteY4735" fmla="*/ 2512667 h 4025758"/>
              <a:gd name="connsiteX4736" fmla="*/ 4681001 w 7384670"/>
              <a:gd name="connsiteY4736" fmla="*/ 2541339 h 4025758"/>
              <a:gd name="connsiteX4737" fmla="*/ 4677876 w 7384670"/>
              <a:gd name="connsiteY4737" fmla="*/ 2569875 h 4025758"/>
              <a:gd name="connsiteX4738" fmla="*/ 4674750 w 7384670"/>
              <a:gd name="connsiteY4738" fmla="*/ 2598411 h 4025758"/>
              <a:gd name="connsiteX4739" fmla="*/ 4671625 w 7384670"/>
              <a:gd name="connsiteY4739" fmla="*/ 2626812 h 4025758"/>
              <a:gd name="connsiteX4740" fmla="*/ 4668500 w 7384670"/>
              <a:gd name="connsiteY4740" fmla="*/ 2655211 h 4025758"/>
              <a:gd name="connsiteX4741" fmla="*/ 4665374 w 7384670"/>
              <a:gd name="connsiteY4741" fmla="*/ 2683476 h 4025758"/>
              <a:gd name="connsiteX4742" fmla="*/ 4662249 w 7384670"/>
              <a:gd name="connsiteY4742" fmla="*/ 2711740 h 4025758"/>
              <a:gd name="connsiteX4743" fmla="*/ 4659124 w 7384670"/>
              <a:gd name="connsiteY4743" fmla="*/ 2739869 h 4025758"/>
              <a:gd name="connsiteX4744" fmla="*/ 4655998 w 7384670"/>
              <a:gd name="connsiteY4744" fmla="*/ 2767997 h 4025758"/>
              <a:gd name="connsiteX4745" fmla="*/ 4652873 w 7384670"/>
              <a:gd name="connsiteY4745" fmla="*/ 2796125 h 4025758"/>
              <a:gd name="connsiteX4746" fmla="*/ 4649747 w 7384670"/>
              <a:gd name="connsiteY4746" fmla="*/ 2824118 h 4025758"/>
              <a:gd name="connsiteX4747" fmla="*/ 4646621 w 7384670"/>
              <a:gd name="connsiteY4747" fmla="*/ 2852110 h 4025758"/>
              <a:gd name="connsiteX4748" fmla="*/ 4643496 w 7384670"/>
              <a:gd name="connsiteY4748" fmla="*/ 2879967 h 4025758"/>
              <a:gd name="connsiteX4749" fmla="*/ 4640371 w 7384670"/>
              <a:gd name="connsiteY4749" fmla="*/ 2907824 h 4025758"/>
              <a:gd name="connsiteX4750" fmla="*/ 4637245 w 7384670"/>
              <a:gd name="connsiteY4750" fmla="*/ 2935544 h 4025758"/>
              <a:gd name="connsiteX4751" fmla="*/ 4634120 w 7384670"/>
              <a:gd name="connsiteY4751" fmla="*/ 2963266 h 4025758"/>
              <a:gd name="connsiteX4752" fmla="*/ 4635479 w 7384670"/>
              <a:gd name="connsiteY4752" fmla="*/ 2991393 h 4025758"/>
              <a:gd name="connsiteX4753" fmla="*/ 4636838 w 7384670"/>
              <a:gd name="connsiteY4753" fmla="*/ 3019522 h 4025758"/>
              <a:gd name="connsiteX4754" fmla="*/ 4638197 w 7384670"/>
              <a:gd name="connsiteY4754" fmla="*/ 3047514 h 4025758"/>
              <a:gd name="connsiteX4755" fmla="*/ 4639556 w 7384670"/>
              <a:gd name="connsiteY4755" fmla="*/ 3075507 h 4025758"/>
              <a:gd name="connsiteX4756" fmla="*/ 4640914 w 7384670"/>
              <a:gd name="connsiteY4756" fmla="*/ 3103364 h 4025758"/>
              <a:gd name="connsiteX4757" fmla="*/ 4642273 w 7384670"/>
              <a:gd name="connsiteY4757" fmla="*/ 3131220 h 4025758"/>
              <a:gd name="connsiteX4758" fmla="*/ 4643632 w 7384670"/>
              <a:gd name="connsiteY4758" fmla="*/ 3158941 h 4025758"/>
              <a:gd name="connsiteX4759" fmla="*/ 4645263 w 7384670"/>
              <a:gd name="connsiteY4759" fmla="*/ 3189379 h 4025758"/>
              <a:gd name="connsiteX4760" fmla="*/ 4607894 w 7384670"/>
              <a:gd name="connsiteY4760" fmla="*/ 3191690 h 4025758"/>
              <a:gd name="connsiteX4761" fmla="*/ 4591588 w 7384670"/>
              <a:gd name="connsiteY4761" fmla="*/ 3184216 h 4025758"/>
              <a:gd name="connsiteX4762" fmla="*/ 4584794 w 7384670"/>
              <a:gd name="connsiteY4762" fmla="*/ 3182721 h 4025758"/>
              <a:gd name="connsiteX4763" fmla="*/ 4580717 w 7384670"/>
              <a:gd name="connsiteY4763" fmla="*/ 3182857 h 4025758"/>
              <a:gd name="connsiteX4764" fmla="*/ 4561693 w 7384670"/>
              <a:gd name="connsiteY4764" fmla="*/ 3189787 h 4025758"/>
              <a:gd name="connsiteX4765" fmla="*/ 4539951 w 7384670"/>
              <a:gd name="connsiteY4765" fmla="*/ 3195087 h 4025758"/>
              <a:gd name="connsiteX4766" fmla="*/ 4534788 w 7384670"/>
              <a:gd name="connsiteY4766" fmla="*/ 3193456 h 4025758"/>
              <a:gd name="connsiteX4767" fmla="*/ 4527450 w 7384670"/>
              <a:gd name="connsiteY4767" fmla="*/ 3193184 h 4025758"/>
              <a:gd name="connsiteX4768" fmla="*/ 4511687 w 7384670"/>
              <a:gd name="connsiteY4768" fmla="*/ 3211258 h 4025758"/>
              <a:gd name="connsiteX4769" fmla="*/ 4501767 w 7384670"/>
              <a:gd name="connsiteY4769" fmla="*/ 3215741 h 4025758"/>
              <a:gd name="connsiteX4770" fmla="*/ 4501606 w 7384670"/>
              <a:gd name="connsiteY4770" fmla="*/ 3215678 h 4025758"/>
              <a:gd name="connsiteX4771" fmla="*/ 4493071 w 7384670"/>
              <a:gd name="connsiteY4771" fmla="*/ 3219546 h 4025758"/>
              <a:gd name="connsiteX4772" fmla="*/ 4446326 w 7384670"/>
              <a:gd name="connsiteY4772" fmla="*/ 3204463 h 4025758"/>
              <a:gd name="connsiteX4773" fmla="*/ 4434640 w 7384670"/>
              <a:gd name="connsiteY4773" fmla="*/ 3192233 h 4025758"/>
              <a:gd name="connsiteX4774" fmla="*/ 4424313 w 7384670"/>
              <a:gd name="connsiteY4774" fmla="*/ 3189651 h 4025758"/>
              <a:gd name="connsiteX4775" fmla="*/ 4411675 w 7384670"/>
              <a:gd name="connsiteY4775" fmla="*/ 3188156 h 4025758"/>
              <a:gd name="connsiteX4776" fmla="*/ 4398087 w 7384670"/>
              <a:gd name="connsiteY4776" fmla="*/ 3203104 h 4025758"/>
              <a:gd name="connsiteX4777" fmla="*/ 4387759 w 7384670"/>
              <a:gd name="connsiteY4777" fmla="*/ 3223350 h 4025758"/>
              <a:gd name="connsiteX4778" fmla="*/ 4404202 w 7384670"/>
              <a:gd name="connsiteY4778" fmla="*/ 3234357 h 4025758"/>
              <a:gd name="connsiteX4779" fmla="*/ 4418198 w 7384670"/>
              <a:gd name="connsiteY4779" fmla="*/ 3239657 h 4025758"/>
              <a:gd name="connsiteX4780" fmla="*/ 4441434 w 7384670"/>
              <a:gd name="connsiteY4780" fmla="*/ 3235172 h 4025758"/>
              <a:gd name="connsiteX4781" fmla="*/ 4454208 w 7384670"/>
              <a:gd name="connsiteY4781" fmla="*/ 3225389 h 4025758"/>
              <a:gd name="connsiteX4782" fmla="*/ 4464671 w 7384670"/>
              <a:gd name="connsiteY4782" fmla="*/ 3225661 h 4025758"/>
              <a:gd name="connsiteX4783" fmla="*/ 4469699 w 7384670"/>
              <a:gd name="connsiteY4783" fmla="*/ 3223622 h 4025758"/>
              <a:gd name="connsiteX4784" fmla="*/ 4474319 w 7384670"/>
              <a:gd name="connsiteY4784" fmla="*/ 3218459 h 4025758"/>
              <a:gd name="connsiteX4785" fmla="*/ 4483288 w 7384670"/>
              <a:gd name="connsiteY4785" fmla="*/ 3222535 h 4025758"/>
              <a:gd name="connsiteX4786" fmla="*/ 4483559 w 7384670"/>
              <a:gd name="connsiteY4786" fmla="*/ 3226612 h 4025758"/>
              <a:gd name="connsiteX4787" fmla="*/ 4477173 w 7384670"/>
              <a:gd name="connsiteY4787" fmla="*/ 3232319 h 4025758"/>
              <a:gd name="connsiteX4788" fmla="*/ 4469155 w 7384670"/>
              <a:gd name="connsiteY4788" fmla="*/ 3237075 h 4025758"/>
              <a:gd name="connsiteX4789" fmla="*/ 4464263 w 7384670"/>
              <a:gd name="connsiteY4789" fmla="*/ 3242782 h 4025758"/>
              <a:gd name="connsiteX4790" fmla="*/ 4473367 w 7384670"/>
              <a:gd name="connsiteY4790" fmla="*/ 3254197 h 4025758"/>
              <a:gd name="connsiteX4791" fmla="*/ 4487771 w 7384670"/>
              <a:gd name="connsiteY4791" fmla="*/ 3258002 h 4025758"/>
              <a:gd name="connsiteX4792" fmla="*/ 4493207 w 7384670"/>
              <a:gd name="connsiteY4792" fmla="*/ 3256371 h 4025758"/>
              <a:gd name="connsiteX4793" fmla="*/ 4496604 w 7384670"/>
              <a:gd name="connsiteY4793" fmla="*/ 3243597 h 4025758"/>
              <a:gd name="connsiteX4794" fmla="*/ 4505437 w 7384670"/>
              <a:gd name="connsiteY4794" fmla="*/ 3235308 h 4025758"/>
              <a:gd name="connsiteX4795" fmla="*/ 4517394 w 7384670"/>
              <a:gd name="connsiteY4795" fmla="*/ 3237075 h 4025758"/>
              <a:gd name="connsiteX4796" fmla="*/ 4515628 w 7384670"/>
              <a:gd name="connsiteY4796" fmla="*/ 3242239 h 4025758"/>
              <a:gd name="connsiteX4797" fmla="*/ 4517259 w 7384670"/>
              <a:gd name="connsiteY4797" fmla="*/ 3247130 h 4025758"/>
              <a:gd name="connsiteX4798" fmla="*/ 4522830 w 7384670"/>
              <a:gd name="connsiteY4798" fmla="*/ 3255420 h 4025758"/>
              <a:gd name="connsiteX4799" fmla="*/ 4522151 w 7384670"/>
              <a:gd name="connsiteY4799" fmla="*/ 3267377 h 4025758"/>
              <a:gd name="connsiteX4800" fmla="*/ 4523238 w 7384670"/>
              <a:gd name="connsiteY4800" fmla="*/ 3270231 h 4025758"/>
              <a:gd name="connsiteX4801" fmla="*/ 4510329 w 7384670"/>
              <a:gd name="connsiteY4801" fmla="*/ 3275531 h 4025758"/>
              <a:gd name="connsiteX4802" fmla="*/ 4500681 w 7384670"/>
              <a:gd name="connsiteY4802" fmla="*/ 3277298 h 4025758"/>
              <a:gd name="connsiteX4803" fmla="*/ 4492935 w 7384670"/>
              <a:gd name="connsiteY4803" fmla="*/ 3284228 h 4025758"/>
              <a:gd name="connsiteX4804" fmla="*/ 4497011 w 7384670"/>
              <a:gd name="connsiteY4804" fmla="*/ 3288168 h 4025758"/>
              <a:gd name="connsiteX4805" fmla="*/ 4489131 w 7384670"/>
              <a:gd name="connsiteY4805" fmla="*/ 3291701 h 4025758"/>
              <a:gd name="connsiteX4806" fmla="*/ 4483831 w 7384670"/>
              <a:gd name="connsiteY4806" fmla="*/ 3290342 h 4025758"/>
              <a:gd name="connsiteX4807" fmla="*/ 4481113 w 7384670"/>
              <a:gd name="connsiteY4807" fmla="*/ 3291701 h 4025758"/>
              <a:gd name="connsiteX4808" fmla="*/ 4480298 w 7384670"/>
              <a:gd name="connsiteY4808" fmla="*/ 3295914 h 4025758"/>
              <a:gd name="connsiteX4809" fmla="*/ 4476221 w 7384670"/>
              <a:gd name="connsiteY4809" fmla="*/ 3299854 h 4025758"/>
              <a:gd name="connsiteX4810" fmla="*/ 4482064 w 7384670"/>
              <a:gd name="connsiteY4810" fmla="*/ 3311676 h 4025758"/>
              <a:gd name="connsiteX4811" fmla="*/ 4494158 w 7384670"/>
              <a:gd name="connsiteY4811" fmla="*/ 3319422 h 4025758"/>
              <a:gd name="connsiteX4812" fmla="*/ 4502719 w 7384670"/>
              <a:gd name="connsiteY4812" fmla="*/ 3329070 h 4025758"/>
              <a:gd name="connsiteX4813" fmla="*/ 4536962 w 7384670"/>
              <a:gd name="connsiteY4813" fmla="*/ 3341707 h 4025758"/>
              <a:gd name="connsiteX4814" fmla="*/ 4545252 w 7384670"/>
              <a:gd name="connsiteY4814" fmla="*/ 3341299 h 4025758"/>
              <a:gd name="connsiteX4815" fmla="*/ 4553404 w 7384670"/>
              <a:gd name="connsiteY4815" fmla="*/ 3354073 h 4025758"/>
              <a:gd name="connsiteX4816" fmla="*/ 4559927 w 7384670"/>
              <a:gd name="connsiteY4816" fmla="*/ 3358421 h 4025758"/>
              <a:gd name="connsiteX4817" fmla="*/ 4566314 w 7384670"/>
              <a:gd name="connsiteY4817" fmla="*/ 3360596 h 4025758"/>
              <a:gd name="connsiteX4818" fmla="*/ 4565634 w 7384670"/>
              <a:gd name="connsiteY4818" fmla="*/ 3369428 h 4025758"/>
              <a:gd name="connsiteX4819" fmla="*/ 4554356 w 7384670"/>
              <a:gd name="connsiteY4819" fmla="*/ 3375815 h 4025758"/>
              <a:gd name="connsiteX4820" fmla="*/ 4551366 w 7384670"/>
              <a:gd name="connsiteY4820" fmla="*/ 3383425 h 4025758"/>
              <a:gd name="connsiteX4821" fmla="*/ 4548513 w 7384670"/>
              <a:gd name="connsiteY4821" fmla="*/ 3387773 h 4025758"/>
              <a:gd name="connsiteX4822" fmla="*/ 4543485 w 7384670"/>
              <a:gd name="connsiteY4822" fmla="*/ 3382337 h 4025758"/>
              <a:gd name="connsiteX4823" fmla="*/ 4538321 w 7384670"/>
              <a:gd name="connsiteY4823" fmla="*/ 3378397 h 4025758"/>
              <a:gd name="connsiteX4824" fmla="*/ 4526227 w 7384670"/>
              <a:gd name="connsiteY4824" fmla="*/ 3390355 h 4025758"/>
              <a:gd name="connsiteX4825" fmla="*/ 4520384 w 7384670"/>
              <a:gd name="connsiteY4825" fmla="*/ 3392937 h 4025758"/>
              <a:gd name="connsiteX4826" fmla="*/ 4523238 w 7384670"/>
              <a:gd name="connsiteY4826" fmla="*/ 3380027 h 4025758"/>
              <a:gd name="connsiteX4827" fmla="*/ 4518618 w 7384670"/>
              <a:gd name="connsiteY4827" fmla="*/ 3375000 h 4025758"/>
              <a:gd name="connsiteX4828" fmla="*/ 4511687 w 7384670"/>
              <a:gd name="connsiteY4828" fmla="*/ 3361954 h 4025758"/>
              <a:gd name="connsiteX4829" fmla="*/ 4501632 w 7384670"/>
              <a:gd name="connsiteY4829" fmla="*/ 3353938 h 4025758"/>
              <a:gd name="connsiteX4830" fmla="*/ 4494565 w 7384670"/>
              <a:gd name="connsiteY4830" fmla="*/ 3351220 h 4025758"/>
              <a:gd name="connsiteX4831" fmla="*/ 4488995 w 7384670"/>
              <a:gd name="connsiteY4831" fmla="*/ 3346056 h 4025758"/>
              <a:gd name="connsiteX4832" fmla="*/ 4482336 w 7384670"/>
              <a:gd name="connsiteY4832" fmla="*/ 3344017 h 4025758"/>
              <a:gd name="connsiteX4833" fmla="*/ 4476628 w 7384670"/>
              <a:gd name="connsiteY4833" fmla="*/ 3344561 h 4025758"/>
              <a:gd name="connsiteX4834" fmla="*/ 4466981 w 7384670"/>
              <a:gd name="connsiteY4834" fmla="*/ 3341571 h 4025758"/>
              <a:gd name="connsiteX4835" fmla="*/ 4466302 w 7384670"/>
              <a:gd name="connsiteY4835" fmla="*/ 3334641 h 4025758"/>
              <a:gd name="connsiteX4836" fmla="*/ 4463584 w 7384670"/>
              <a:gd name="connsiteY4836" fmla="*/ 3329477 h 4025758"/>
              <a:gd name="connsiteX4837" fmla="*/ 4456110 w 7384670"/>
              <a:gd name="connsiteY4837" fmla="*/ 3323363 h 4025758"/>
              <a:gd name="connsiteX4838" fmla="*/ 4420100 w 7384670"/>
              <a:gd name="connsiteY4838" fmla="*/ 3311812 h 4025758"/>
              <a:gd name="connsiteX4839" fmla="*/ 4419828 w 7384670"/>
              <a:gd name="connsiteY4839" fmla="*/ 3316569 h 4025758"/>
              <a:gd name="connsiteX4840" fmla="*/ 4422274 w 7384670"/>
              <a:gd name="connsiteY4840" fmla="*/ 3320101 h 4025758"/>
              <a:gd name="connsiteX4841" fmla="*/ 4427438 w 7384670"/>
              <a:gd name="connsiteY4841" fmla="*/ 3322548 h 4025758"/>
              <a:gd name="connsiteX4842" fmla="*/ 4433689 w 7384670"/>
              <a:gd name="connsiteY4842" fmla="*/ 3327168 h 4025758"/>
              <a:gd name="connsiteX4843" fmla="*/ 4433689 w 7384670"/>
              <a:gd name="connsiteY4843" fmla="*/ 3341028 h 4025758"/>
              <a:gd name="connsiteX4844" fmla="*/ 4430971 w 7384670"/>
              <a:gd name="connsiteY4844" fmla="*/ 3346871 h 4025758"/>
              <a:gd name="connsiteX4845" fmla="*/ 4429884 w 7384670"/>
              <a:gd name="connsiteY4845" fmla="*/ 3355160 h 4025758"/>
              <a:gd name="connsiteX4846" fmla="*/ 4427574 w 7384670"/>
              <a:gd name="connsiteY4846" fmla="*/ 3363585 h 4025758"/>
              <a:gd name="connsiteX4847" fmla="*/ 4423090 w 7384670"/>
              <a:gd name="connsiteY4847" fmla="*/ 3370243 h 4025758"/>
              <a:gd name="connsiteX4848" fmla="*/ 4413306 w 7384670"/>
              <a:gd name="connsiteY4848" fmla="*/ 3374728 h 4025758"/>
              <a:gd name="connsiteX4849" fmla="*/ 4408957 w 7384670"/>
              <a:gd name="connsiteY4849" fmla="*/ 3370923 h 4025758"/>
              <a:gd name="connsiteX4850" fmla="*/ 4401891 w 7384670"/>
              <a:gd name="connsiteY4850" fmla="*/ 3352714 h 4025758"/>
              <a:gd name="connsiteX4851" fmla="*/ 4391972 w 7384670"/>
              <a:gd name="connsiteY4851" fmla="*/ 3347007 h 4025758"/>
              <a:gd name="connsiteX4852" fmla="*/ 4376209 w 7384670"/>
              <a:gd name="connsiteY4852" fmla="*/ 3346328 h 4025758"/>
              <a:gd name="connsiteX4853" fmla="*/ 4365474 w 7384670"/>
              <a:gd name="connsiteY4853" fmla="*/ 3350404 h 4025758"/>
              <a:gd name="connsiteX4854" fmla="*/ 4353788 w 7384670"/>
              <a:gd name="connsiteY4854" fmla="*/ 3368069 h 4025758"/>
              <a:gd name="connsiteX4855" fmla="*/ 4344412 w 7384670"/>
              <a:gd name="connsiteY4855" fmla="*/ 3370923 h 4025758"/>
              <a:gd name="connsiteX4856" fmla="*/ 4312207 w 7384670"/>
              <a:gd name="connsiteY4856" fmla="*/ 3361818 h 4025758"/>
              <a:gd name="connsiteX4857" fmla="*/ 4275381 w 7384670"/>
              <a:gd name="connsiteY4857" fmla="*/ 3347959 h 4025758"/>
              <a:gd name="connsiteX4858" fmla="*/ 4276333 w 7384670"/>
              <a:gd name="connsiteY4858" fmla="*/ 3343338 h 4025758"/>
              <a:gd name="connsiteX4859" fmla="*/ 4282176 w 7384670"/>
              <a:gd name="connsiteY4859" fmla="*/ 3341843 h 4025758"/>
              <a:gd name="connsiteX4860" fmla="*/ 4293318 w 7384670"/>
              <a:gd name="connsiteY4860" fmla="*/ 3343746 h 4025758"/>
              <a:gd name="connsiteX4861" fmla="*/ 4292775 w 7384670"/>
              <a:gd name="connsiteY4861" fmla="*/ 3338990 h 4025758"/>
              <a:gd name="connsiteX4862" fmla="*/ 4281496 w 7384670"/>
              <a:gd name="connsiteY4862" fmla="*/ 3323363 h 4025758"/>
              <a:gd name="connsiteX4863" fmla="*/ 4279459 w 7384670"/>
              <a:gd name="connsiteY4863" fmla="*/ 3316297 h 4025758"/>
              <a:gd name="connsiteX4864" fmla="*/ 4280953 w 7384670"/>
              <a:gd name="connsiteY4864" fmla="*/ 3307736 h 4025758"/>
              <a:gd name="connsiteX4865" fmla="*/ 4277284 w 7384670"/>
              <a:gd name="connsiteY4865" fmla="*/ 3307872 h 4025758"/>
              <a:gd name="connsiteX4866" fmla="*/ 4270490 w 7384670"/>
              <a:gd name="connsiteY4866" fmla="*/ 3315073 h 4025758"/>
              <a:gd name="connsiteX4867" fmla="*/ 4247118 w 7384670"/>
              <a:gd name="connsiteY4867" fmla="*/ 3308959 h 4025758"/>
              <a:gd name="connsiteX4868" fmla="*/ 4240595 w 7384670"/>
              <a:gd name="connsiteY4868" fmla="*/ 3301621 h 4025758"/>
              <a:gd name="connsiteX4869" fmla="*/ 4226871 w 7384670"/>
              <a:gd name="connsiteY4869" fmla="*/ 3280966 h 4025758"/>
              <a:gd name="connsiteX4870" fmla="*/ 4207438 w 7384670"/>
              <a:gd name="connsiteY4870" fmla="*/ 3280287 h 4025758"/>
              <a:gd name="connsiteX4871" fmla="*/ 4198334 w 7384670"/>
              <a:gd name="connsiteY4871" fmla="*/ 3268057 h 4025758"/>
              <a:gd name="connsiteX4872" fmla="*/ 4182436 w 7384670"/>
              <a:gd name="connsiteY4872" fmla="*/ 3273356 h 4025758"/>
              <a:gd name="connsiteX4873" fmla="*/ 4174418 w 7384670"/>
              <a:gd name="connsiteY4873" fmla="*/ 3279200 h 4025758"/>
              <a:gd name="connsiteX4874" fmla="*/ 4167353 w 7384670"/>
              <a:gd name="connsiteY4874" fmla="*/ 3288168 h 4025758"/>
              <a:gd name="connsiteX4875" fmla="*/ 4170070 w 7384670"/>
              <a:gd name="connsiteY4875" fmla="*/ 3292789 h 4025758"/>
              <a:gd name="connsiteX4876" fmla="*/ 4177136 w 7384670"/>
              <a:gd name="connsiteY4876" fmla="*/ 3300126 h 4025758"/>
              <a:gd name="connsiteX4877" fmla="*/ 4173875 w 7384670"/>
              <a:gd name="connsiteY4877" fmla="*/ 3303660 h 4025758"/>
              <a:gd name="connsiteX4878" fmla="*/ 4151318 w 7384670"/>
              <a:gd name="connsiteY4878" fmla="*/ 3308959 h 4025758"/>
              <a:gd name="connsiteX4879" fmla="*/ 4098865 w 7384670"/>
              <a:gd name="connsiteY4879" fmla="*/ 3303115 h 4025758"/>
              <a:gd name="connsiteX4880" fmla="*/ 4083510 w 7384670"/>
              <a:gd name="connsiteY4880" fmla="*/ 3297544 h 4025758"/>
              <a:gd name="connsiteX4881" fmla="*/ 4062856 w 7384670"/>
              <a:gd name="connsiteY4881" fmla="*/ 3285858 h 4025758"/>
              <a:gd name="connsiteX4882" fmla="*/ 4034320 w 7384670"/>
              <a:gd name="connsiteY4882" fmla="*/ 3276346 h 4025758"/>
              <a:gd name="connsiteX4883" fmla="*/ 4020595 w 7384670"/>
              <a:gd name="connsiteY4883" fmla="*/ 3274852 h 4025758"/>
              <a:gd name="connsiteX4884" fmla="*/ 4007142 w 7384670"/>
              <a:gd name="connsiteY4884" fmla="*/ 3276754 h 4025758"/>
              <a:gd name="connsiteX4885" fmla="*/ 3968007 w 7384670"/>
              <a:gd name="connsiteY4885" fmla="*/ 3277705 h 4025758"/>
              <a:gd name="connsiteX4886" fmla="*/ 3958903 w 7384670"/>
              <a:gd name="connsiteY4886" fmla="*/ 3280287 h 4025758"/>
              <a:gd name="connsiteX4887" fmla="*/ 3951157 w 7384670"/>
              <a:gd name="connsiteY4887" fmla="*/ 3284363 h 4025758"/>
              <a:gd name="connsiteX4888" fmla="*/ 3946130 w 7384670"/>
              <a:gd name="connsiteY4888" fmla="*/ 3279879 h 4025758"/>
              <a:gd name="connsiteX4889" fmla="*/ 3943820 w 7384670"/>
              <a:gd name="connsiteY4889" fmla="*/ 3271862 h 4025758"/>
              <a:gd name="connsiteX4890" fmla="*/ 3948304 w 7384670"/>
              <a:gd name="connsiteY4890" fmla="*/ 3270503 h 4025758"/>
              <a:gd name="connsiteX4891" fmla="*/ 3953332 w 7384670"/>
              <a:gd name="connsiteY4891" fmla="*/ 3265883 h 4025758"/>
              <a:gd name="connsiteX4892" fmla="*/ 3957952 w 7384670"/>
              <a:gd name="connsiteY4892" fmla="*/ 3256643 h 4025758"/>
              <a:gd name="connsiteX4893" fmla="*/ 3958496 w 7384670"/>
              <a:gd name="connsiteY4893" fmla="*/ 3251072 h 4025758"/>
              <a:gd name="connsiteX4894" fmla="*/ 3955370 w 7384670"/>
              <a:gd name="connsiteY4894" fmla="*/ 3247403 h 4025758"/>
              <a:gd name="connsiteX4895" fmla="*/ 3963931 w 7384670"/>
              <a:gd name="connsiteY4895" fmla="*/ 3232727 h 4025758"/>
              <a:gd name="connsiteX4896" fmla="*/ 3965969 w 7384670"/>
              <a:gd name="connsiteY4896" fmla="*/ 3227428 h 4025758"/>
              <a:gd name="connsiteX4897" fmla="*/ 3965962 w 7384670"/>
              <a:gd name="connsiteY4897" fmla="*/ 3227309 h 4025758"/>
              <a:gd name="connsiteX4898" fmla="*/ 3963930 w 7384670"/>
              <a:gd name="connsiteY4898" fmla="*/ 3232591 h 4025758"/>
              <a:gd name="connsiteX4899" fmla="*/ 3955370 w 7384670"/>
              <a:gd name="connsiteY4899" fmla="*/ 3247266 h 4025758"/>
              <a:gd name="connsiteX4900" fmla="*/ 3949255 w 7384670"/>
              <a:gd name="connsiteY4900" fmla="*/ 3246859 h 4025758"/>
              <a:gd name="connsiteX4901" fmla="*/ 3935802 w 7384670"/>
              <a:gd name="connsiteY4901" fmla="*/ 3271046 h 4025758"/>
              <a:gd name="connsiteX4902" fmla="*/ 3943412 w 7384670"/>
              <a:gd name="connsiteY4902" fmla="*/ 3284635 h 4025758"/>
              <a:gd name="connsiteX4903" fmla="*/ 3942868 w 7384670"/>
              <a:gd name="connsiteY4903" fmla="*/ 3289527 h 4025758"/>
              <a:gd name="connsiteX4904" fmla="*/ 3916098 w 7384670"/>
              <a:gd name="connsiteY4904" fmla="*/ 3292245 h 4025758"/>
              <a:gd name="connsiteX4905" fmla="*/ 3855358 w 7384670"/>
              <a:gd name="connsiteY4905" fmla="*/ 3319422 h 4025758"/>
              <a:gd name="connsiteX4906" fmla="*/ 3831714 w 7384670"/>
              <a:gd name="connsiteY4906" fmla="*/ 3334098 h 4025758"/>
              <a:gd name="connsiteX4907" fmla="*/ 3832936 w 7384670"/>
              <a:gd name="connsiteY4907" fmla="*/ 3329206 h 4025758"/>
              <a:gd name="connsiteX4908" fmla="*/ 3861609 w 7384670"/>
              <a:gd name="connsiteY4908" fmla="*/ 3310182 h 4025758"/>
              <a:gd name="connsiteX4909" fmla="*/ 3851552 w 7384670"/>
              <a:gd name="connsiteY4909" fmla="*/ 3307328 h 4025758"/>
              <a:gd name="connsiteX4910" fmla="*/ 3835247 w 7384670"/>
              <a:gd name="connsiteY4910" fmla="*/ 3312084 h 4025758"/>
              <a:gd name="connsiteX4911" fmla="*/ 3829404 w 7384670"/>
              <a:gd name="connsiteY4911" fmla="*/ 3310318 h 4025758"/>
              <a:gd name="connsiteX4912" fmla="*/ 3836333 w 7384670"/>
              <a:gd name="connsiteY4912" fmla="*/ 3294555 h 4025758"/>
              <a:gd name="connsiteX4913" fmla="*/ 3834023 w 7384670"/>
              <a:gd name="connsiteY4913" fmla="*/ 3280695 h 4025758"/>
              <a:gd name="connsiteX4914" fmla="*/ 3822473 w 7384670"/>
              <a:gd name="connsiteY4914" fmla="*/ 3280287 h 4025758"/>
              <a:gd name="connsiteX4915" fmla="*/ 3815135 w 7384670"/>
              <a:gd name="connsiteY4915" fmla="*/ 3291429 h 4025758"/>
              <a:gd name="connsiteX4916" fmla="*/ 3809971 w 7384670"/>
              <a:gd name="connsiteY4916" fmla="*/ 3290886 h 4025758"/>
              <a:gd name="connsiteX4917" fmla="*/ 3803313 w 7384670"/>
              <a:gd name="connsiteY4917" fmla="*/ 3286130 h 4025758"/>
              <a:gd name="connsiteX4918" fmla="*/ 3798149 w 7384670"/>
              <a:gd name="connsiteY4918" fmla="*/ 3287625 h 4025758"/>
              <a:gd name="connsiteX4919" fmla="*/ 3801955 w 7384670"/>
              <a:gd name="connsiteY4919" fmla="*/ 3312764 h 4025758"/>
              <a:gd name="connsiteX4920" fmla="*/ 3809292 w 7384670"/>
              <a:gd name="connsiteY4920" fmla="*/ 3323091 h 4025758"/>
              <a:gd name="connsiteX4921" fmla="*/ 3815407 w 7384670"/>
              <a:gd name="connsiteY4921" fmla="*/ 3336272 h 4025758"/>
              <a:gd name="connsiteX4922" fmla="*/ 3798829 w 7384670"/>
              <a:gd name="connsiteY4922" fmla="*/ 3352442 h 4025758"/>
              <a:gd name="connsiteX4923" fmla="*/ 3783338 w 7384670"/>
              <a:gd name="connsiteY4923" fmla="*/ 3365760 h 4025758"/>
              <a:gd name="connsiteX4924" fmla="*/ 3781708 w 7384670"/>
              <a:gd name="connsiteY4924" fmla="*/ 3378668 h 4025758"/>
              <a:gd name="connsiteX4925" fmla="*/ 3766216 w 7384670"/>
              <a:gd name="connsiteY4925" fmla="*/ 3395519 h 4025758"/>
              <a:gd name="connsiteX4926" fmla="*/ 3751677 w 7384670"/>
              <a:gd name="connsiteY4926" fmla="*/ 3405030 h 4025758"/>
              <a:gd name="connsiteX4927" fmla="*/ 3717298 w 7384670"/>
              <a:gd name="connsiteY4927" fmla="*/ 3427315 h 4025758"/>
              <a:gd name="connsiteX4928" fmla="*/ 3707514 w 7384670"/>
              <a:gd name="connsiteY4928" fmla="*/ 3432072 h 4025758"/>
              <a:gd name="connsiteX4929" fmla="*/ 3692022 w 7384670"/>
              <a:gd name="connsiteY4929" fmla="*/ 3442399 h 4025758"/>
              <a:gd name="connsiteX4930" fmla="*/ 3670688 w 7384670"/>
              <a:gd name="connsiteY4930" fmla="*/ 3450144 h 4025758"/>
              <a:gd name="connsiteX4931" fmla="*/ 3650170 w 7384670"/>
              <a:gd name="connsiteY4931" fmla="*/ 3462510 h 4025758"/>
              <a:gd name="connsiteX4932" fmla="*/ 3643240 w 7384670"/>
              <a:gd name="connsiteY4932" fmla="*/ 3464412 h 4025758"/>
              <a:gd name="connsiteX4933" fmla="*/ 3656284 w 7384670"/>
              <a:gd name="connsiteY4933" fmla="*/ 3453949 h 4025758"/>
              <a:gd name="connsiteX4934" fmla="*/ 3671776 w 7384670"/>
              <a:gd name="connsiteY4934" fmla="*/ 3443622 h 4025758"/>
              <a:gd name="connsiteX4935" fmla="*/ 3658459 w 7384670"/>
              <a:gd name="connsiteY4935" fmla="*/ 3444980 h 4025758"/>
              <a:gd name="connsiteX4936" fmla="*/ 3637940 w 7384670"/>
              <a:gd name="connsiteY4936" fmla="*/ 3440225 h 4025758"/>
              <a:gd name="connsiteX4937" fmla="*/ 3625439 w 7384670"/>
              <a:gd name="connsiteY4937" fmla="*/ 3439953 h 4025758"/>
              <a:gd name="connsiteX4938" fmla="*/ 3625303 w 7384670"/>
              <a:gd name="connsiteY4938" fmla="*/ 3443758 h 4025758"/>
              <a:gd name="connsiteX4939" fmla="*/ 3615791 w 7384670"/>
              <a:gd name="connsiteY4939" fmla="*/ 3449058 h 4025758"/>
              <a:gd name="connsiteX4940" fmla="*/ 3605871 w 7384670"/>
              <a:gd name="connsiteY4940" fmla="*/ 3441312 h 4025758"/>
              <a:gd name="connsiteX4941" fmla="*/ 3601523 w 7384670"/>
              <a:gd name="connsiteY4941" fmla="*/ 3436012 h 4025758"/>
              <a:gd name="connsiteX4942" fmla="*/ 3599484 w 7384670"/>
              <a:gd name="connsiteY4942" fmla="*/ 3431528 h 4025758"/>
              <a:gd name="connsiteX4943" fmla="*/ 3595272 w 7384670"/>
              <a:gd name="connsiteY4943" fmla="*/ 3430441 h 4025758"/>
              <a:gd name="connsiteX4944" fmla="*/ 3591195 w 7384670"/>
              <a:gd name="connsiteY4944" fmla="*/ 3432615 h 4025758"/>
              <a:gd name="connsiteX4945" fmla="*/ 3606007 w 7384670"/>
              <a:gd name="connsiteY4945" fmla="*/ 3464548 h 4025758"/>
              <a:gd name="connsiteX4946" fmla="*/ 3612257 w 7384670"/>
              <a:gd name="connsiteY4946" fmla="*/ 3465907 h 4025758"/>
              <a:gd name="connsiteX4947" fmla="*/ 3619188 w 7384670"/>
              <a:gd name="connsiteY4947" fmla="*/ 3469033 h 4025758"/>
              <a:gd name="connsiteX4948" fmla="*/ 3610491 w 7384670"/>
              <a:gd name="connsiteY4948" fmla="*/ 3476506 h 4025758"/>
              <a:gd name="connsiteX4949" fmla="*/ 3601115 w 7384670"/>
              <a:gd name="connsiteY4949" fmla="*/ 3482078 h 4025758"/>
              <a:gd name="connsiteX4950" fmla="*/ 3586440 w 7384670"/>
              <a:gd name="connsiteY4950" fmla="*/ 3485882 h 4025758"/>
              <a:gd name="connsiteX4951" fmla="*/ 3573937 w 7384670"/>
              <a:gd name="connsiteY4951" fmla="*/ 3474196 h 4025758"/>
              <a:gd name="connsiteX4952" fmla="*/ 3571220 w 7384670"/>
              <a:gd name="connsiteY4952" fmla="*/ 3488736 h 4025758"/>
              <a:gd name="connsiteX4953" fmla="*/ 3569589 w 7384670"/>
              <a:gd name="connsiteY4953" fmla="*/ 3503276 h 4025758"/>
              <a:gd name="connsiteX4954" fmla="*/ 3565377 w 7384670"/>
              <a:gd name="connsiteY4954" fmla="*/ 3506944 h 4025758"/>
              <a:gd name="connsiteX4955" fmla="*/ 3558718 w 7384670"/>
              <a:gd name="connsiteY4955" fmla="*/ 3512244 h 4025758"/>
              <a:gd name="connsiteX4956" fmla="*/ 3555050 w 7384670"/>
              <a:gd name="connsiteY4956" fmla="*/ 3508304 h 4025758"/>
              <a:gd name="connsiteX4957" fmla="*/ 3553283 w 7384670"/>
              <a:gd name="connsiteY4957" fmla="*/ 3502732 h 4025758"/>
              <a:gd name="connsiteX4958" fmla="*/ 3549071 w 7384670"/>
              <a:gd name="connsiteY4958" fmla="*/ 3507760 h 4025758"/>
              <a:gd name="connsiteX4959" fmla="*/ 3542820 w 7384670"/>
              <a:gd name="connsiteY4959" fmla="*/ 3511565 h 4025758"/>
              <a:gd name="connsiteX4960" fmla="*/ 3532492 w 7384670"/>
              <a:gd name="connsiteY4960" fmla="*/ 3512244 h 4025758"/>
              <a:gd name="connsiteX4961" fmla="*/ 3524747 w 7384670"/>
              <a:gd name="connsiteY4961" fmla="*/ 3514283 h 4025758"/>
              <a:gd name="connsiteX4962" fmla="*/ 3524883 w 7384670"/>
              <a:gd name="connsiteY4962" fmla="*/ 3520262 h 4025758"/>
              <a:gd name="connsiteX4963" fmla="*/ 3527057 w 7384670"/>
              <a:gd name="connsiteY4963" fmla="*/ 3526241 h 4025758"/>
              <a:gd name="connsiteX4964" fmla="*/ 3540781 w 7384670"/>
              <a:gd name="connsiteY4964" fmla="*/ 3521484 h 4025758"/>
              <a:gd name="connsiteX4965" fmla="*/ 3535754 w 7384670"/>
              <a:gd name="connsiteY4965" fmla="*/ 3536976 h 4025758"/>
              <a:gd name="connsiteX4966" fmla="*/ 3523116 w 7384670"/>
              <a:gd name="connsiteY4966" fmla="*/ 3552331 h 4025758"/>
              <a:gd name="connsiteX4967" fmla="*/ 3512925 w 7384670"/>
              <a:gd name="connsiteY4967" fmla="*/ 3556000 h 4025758"/>
              <a:gd name="connsiteX4968" fmla="*/ 3497298 w 7384670"/>
              <a:gd name="connsiteY4968" fmla="*/ 3553689 h 4025758"/>
              <a:gd name="connsiteX4969" fmla="*/ 3493357 w 7384670"/>
              <a:gd name="connsiteY4969" fmla="*/ 3555185 h 4025758"/>
              <a:gd name="connsiteX4970" fmla="*/ 3489960 w 7384670"/>
              <a:gd name="connsiteY4970" fmla="*/ 3558310 h 4025758"/>
              <a:gd name="connsiteX4971" fmla="*/ 3508169 w 7384670"/>
              <a:gd name="connsiteY4971" fmla="*/ 3582226 h 4025758"/>
              <a:gd name="connsiteX4972" fmla="*/ 3496483 w 7384670"/>
              <a:gd name="connsiteY4972" fmla="*/ 3618235 h 4025758"/>
              <a:gd name="connsiteX4973" fmla="*/ 3489009 w 7384670"/>
              <a:gd name="connsiteY4973" fmla="*/ 3631280 h 4025758"/>
              <a:gd name="connsiteX4974" fmla="*/ 3483845 w 7384670"/>
              <a:gd name="connsiteY4974" fmla="*/ 3632911 h 4025758"/>
              <a:gd name="connsiteX4975" fmla="*/ 3478138 w 7384670"/>
              <a:gd name="connsiteY4975" fmla="*/ 3633319 h 4025758"/>
              <a:gd name="connsiteX4976" fmla="*/ 3457891 w 7384670"/>
              <a:gd name="connsiteY4976" fmla="*/ 3621768 h 4025758"/>
              <a:gd name="connsiteX4977" fmla="*/ 3446884 w 7384670"/>
              <a:gd name="connsiteY4977" fmla="*/ 3612800 h 4025758"/>
              <a:gd name="connsiteX4978" fmla="*/ 3456668 w 7384670"/>
              <a:gd name="connsiteY4978" fmla="*/ 3637259 h 4025758"/>
              <a:gd name="connsiteX4979" fmla="*/ 3483166 w 7384670"/>
              <a:gd name="connsiteY4979" fmla="*/ 3644326 h 4025758"/>
              <a:gd name="connsiteX4980" fmla="*/ 3484525 w 7384670"/>
              <a:gd name="connsiteY4980" fmla="*/ 3653566 h 4025758"/>
              <a:gd name="connsiteX4981" fmla="*/ 3484389 w 7384670"/>
              <a:gd name="connsiteY4981" fmla="*/ 3661447 h 4025758"/>
              <a:gd name="connsiteX4982" fmla="*/ 3479225 w 7384670"/>
              <a:gd name="connsiteY4982" fmla="*/ 3670688 h 4025758"/>
              <a:gd name="connsiteX4983" fmla="*/ 3474334 w 7384670"/>
              <a:gd name="connsiteY4983" fmla="*/ 3682917 h 4025758"/>
              <a:gd name="connsiteX4984" fmla="*/ 3478002 w 7384670"/>
              <a:gd name="connsiteY4984" fmla="*/ 3691478 h 4025758"/>
              <a:gd name="connsiteX4985" fmla="*/ 3482214 w 7384670"/>
              <a:gd name="connsiteY4985" fmla="*/ 3712540 h 4025758"/>
              <a:gd name="connsiteX4986" fmla="*/ 3485748 w 7384670"/>
              <a:gd name="connsiteY4986" fmla="*/ 3722188 h 4025758"/>
              <a:gd name="connsiteX4987" fmla="*/ 3489689 w 7384670"/>
              <a:gd name="connsiteY4987" fmla="*/ 3751539 h 4025758"/>
              <a:gd name="connsiteX4988" fmla="*/ 3493901 w 7384670"/>
              <a:gd name="connsiteY4988" fmla="*/ 3764177 h 4025758"/>
              <a:gd name="connsiteX4989" fmla="*/ 3517952 w 7384670"/>
              <a:gd name="connsiteY4989" fmla="*/ 3810786 h 4025758"/>
              <a:gd name="connsiteX4990" fmla="*/ 3526106 w 7384670"/>
              <a:gd name="connsiteY4990" fmla="*/ 3811193 h 4025758"/>
              <a:gd name="connsiteX4991" fmla="*/ 3527465 w 7384670"/>
              <a:gd name="connsiteY4991" fmla="*/ 3816221 h 4025758"/>
              <a:gd name="connsiteX4992" fmla="*/ 3526649 w 7384670"/>
              <a:gd name="connsiteY4992" fmla="*/ 3825869 h 4025758"/>
              <a:gd name="connsiteX4993" fmla="*/ 3509256 w 7384670"/>
              <a:gd name="connsiteY4993" fmla="*/ 3828723 h 4025758"/>
              <a:gd name="connsiteX4994" fmla="*/ 3501918 w 7384670"/>
              <a:gd name="connsiteY4994" fmla="*/ 3833071 h 4025758"/>
              <a:gd name="connsiteX4995" fmla="*/ 3500559 w 7384670"/>
              <a:gd name="connsiteY4995" fmla="*/ 3836740 h 4025758"/>
              <a:gd name="connsiteX4996" fmla="*/ 3499472 w 7384670"/>
              <a:gd name="connsiteY4996" fmla="*/ 3838779 h 4025758"/>
              <a:gd name="connsiteX4997" fmla="*/ 3497298 w 7384670"/>
              <a:gd name="connsiteY4997" fmla="*/ 3838643 h 4025758"/>
              <a:gd name="connsiteX4998" fmla="*/ 3489009 w 7384670"/>
              <a:gd name="connsiteY4998" fmla="*/ 3835925 h 4025758"/>
              <a:gd name="connsiteX4999" fmla="*/ 3470256 w 7384670"/>
              <a:gd name="connsiteY4999" fmla="*/ 3822744 h 4025758"/>
              <a:gd name="connsiteX5000" fmla="*/ 3442808 w 7384670"/>
              <a:gd name="connsiteY5000" fmla="*/ 3814591 h 4025758"/>
              <a:gd name="connsiteX5001" fmla="*/ 3406798 w 7384670"/>
              <a:gd name="connsiteY5001" fmla="*/ 3811465 h 4025758"/>
              <a:gd name="connsiteX5002" fmla="*/ 3382202 w 7384670"/>
              <a:gd name="connsiteY5002" fmla="*/ 3804807 h 4025758"/>
              <a:gd name="connsiteX5003" fmla="*/ 3369022 w 7384670"/>
              <a:gd name="connsiteY5003" fmla="*/ 3794752 h 4025758"/>
              <a:gd name="connsiteX5004" fmla="*/ 3355297 w 7384670"/>
              <a:gd name="connsiteY5004" fmla="*/ 3788773 h 4025758"/>
              <a:gd name="connsiteX5005" fmla="*/ 3340893 w 7384670"/>
              <a:gd name="connsiteY5005" fmla="*/ 3786870 h 4025758"/>
              <a:gd name="connsiteX5006" fmla="*/ 3328935 w 7384670"/>
              <a:gd name="connsiteY5006" fmla="*/ 3781434 h 4025758"/>
              <a:gd name="connsiteX5007" fmla="*/ 3319559 w 7384670"/>
              <a:gd name="connsiteY5007" fmla="*/ 3772330 h 4025758"/>
              <a:gd name="connsiteX5008" fmla="*/ 3305699 w 7384670"/>
              <a:gd name="connsiteY5008" fmla="*/ 3766487 h 4025758"/>
              <a:gd name="connsiteX5009" fmla="*/ 3287490 w 7384670"/>
              <a:gd name="connsiteY5009" fmla="*/ 3763905 h 4025758"/>
              <a:gd name="connsiteX5010" fmla="*/ 3275668 w 7384670"/>
              <a:gd name="connsiteY5010" fmla="*/ 3757111 h 4025758"/>
              <a:gd name="connsiteX5011" fmla="*/ 3267379 w 7384670"/>
              <a:gd name="connsiteY5011" fmla="*/ 3740397 h 4025758"/>
              <a:gd name="connsiteX5012" fmla="*/ 3267379 w 7384670"/>
              <a:gd name="connsiteY5012" fmla="*/ 3740125 h 4025758"/>
              <a:gd name="connsiteX5013" fmla="*/ 3260041 w 7384670"/>
              <a:gd name="connsiteY5013" fmla="*/ 3712269 h 4025758"/>
              <a:gd name="connsiteX5014" fmla="*/ 3250801 w 7384670"/>
              <a:gd name="connsiteY5014" fmla="*/ 3694739 h 4025758"/>
              <a:gd name="connsiteX5015" fmla="*/ 3232728 w 7384670"/>
              <a:gd name="connsiteY5015" fmla="*/ 3672998 h 4025758"/>
              <a:gd name="connsiteX5016" fmla="*/ 3231097 w 7384670"/>
              <a:gd name="connsiteY5016" fmla="*/ 3670144 h 4025758"/>
              <a:gd name="connsiteX5017" fmla="*/ 3230961 w 7384670"/>
              <a:gd name="connsiteY5017" fmla="*/ 3666610 h 4025758"/>
              <a:gd name="connsiteX5018" fmla="*/ 3233271 w 7384670"/>
              <a:gd name="connsiteY5018" fmla="*/ 3653973 h 4025758"/>
              <a:gd name="connsiteX5019" fmla="*/ 3231369 w 7384670"/>
              <a:gd name="connsiteY5019" fmla="*/ 3644869 h 4025758"/>
              <a:gd name="connsiteX5020" fmla="*/ 3225662 w 7384670"/>
              <a:gd name="connsiteY5020" fmla="*/ 3637395 h 4025758"/>
              <a:gd name="connsiteX5021" fmla="*/ 3224303 w 7384670"/>
              <a:gd name="connsiteY5021" fmla="*/ 3629514 h 4025758"/>
              <a:gd name="connsiteX5022" fmla="*/ 3227428 w 7384670"/>
              <a:gd name="connsiteY5022" fmla="*/ 3621225 h 4025758"/>
              <a:gd name="connsiteX5023" fmla="*/ 3227700 w 7384670"/>
              <a:gd name="connsiteY5023" fmla="*/ 3611306 h 4025758"/>
              <a:gd name="connsiteX5024" fmla="*/ 3224982 w 7384670"/>
              <a:gd name="connsiteY5024" fmla="*/ 3599755 h 4025758"/>
              <a:gd name="connsiteX5025" fmla="*/ 3213432 w 7384670"/>
              <a:gd name="connsiteY5025" fmla="*/ 3587254 h 4025758"/>
              <a:gd name="connsiteX5026" fmla="*/ 3193049 w 7384670"/>
              <a:gd name="connsiteY5026" fmla="*/ 3573665 h 4025758"/>
              <a:gd name="connsiteX5027" fmla="*/ 3175792 w 7384670"/>
              <a:gd name="connsiteY5027" fmla="*/ 3553961 h 4025758"/>
              <a:gd name="connsiteX5028" fmla="*/ 3161524 w 7384670"/>
              <a:gd name="connsiteY5028" fmla="*/ 3527871 h 4025758"/>
              <a:gd name="connsiteX5029" fmla="*/ 3147392 w 7384670"/>
              <a:gd name="connsiteY5029" fmla="*/ 3509798 h 4025758"/>
              <a:gd name="connsiteX5030" fmla="*/ 3133395 w 7384670"/>
              <a:gd name="connsiteY5030" fmla="*/ 3499743 h 4025758"/>
              <a:gd name="connsiteX5031" fmla="*/ 3123883 w 7384670"/>
              <a:gd name="connsiteY5031" fmla="*/ 3487513 h 4025758"/>
              <a:gd name="connsiteX5032" fmla="*/ 3118719 w 7384670"/>
              <a:gd name="connsiteY5032" fmla="*/ 3472973 h 4025758"/>
              <a:gd name="connsiteX5033" fmla="*/ 3117225 w 7384670"/>
              <a:gd name="connsiteY5033" fmla="*/ 3464548 h 4025758"/>
              <a:gd name="connsiteX5034" fmla="*/ 3119263 w 7384670"/>
              <a:gd name="connsiteY5034" fmla="*/ 3462238 h 4025758"/>
              <a:gd name="connsiteX5035" fmla="*/ 3110702 w 7384670"/>
              <a:gd name="connsiteY5035" fmla="*/ 3446068 h 4025758"/>
              <a:gd name="connsiteX5036" fmla="*/ 3091407 w 7384670"/>
              <a:gd name="connsiteY5036" fmla="*/ 3416037 h 4025758"/>
              <a:gd name="connsiteX5037" fmla="*/ 3080264 w 7384670"/>
              <a:gd name="connsiteY5037" fmla="*/ 3394023 h 4025758"/>
              <a:gd name="connsiteX5038" fmla="*/ 3077410 w 7384670"/>
              <a:gd name="connsiteY5038" fmla="*/ 3380027 h 4025758"/>
              <a:gd name="connsiteX5039" fmla="*/ 3065180 w 7384670"/>
              <a:gd name="connsiteY5039" fmla="*/ 3363449 h 4025758"/>
              <a:gd name="connsiteX5040" fmla="*/ 3043439 w 7384670"/>
              <a:gd name="connsiteY5040" fmla="*/ 3344153 h 4025758"/>
              <a:gd name="connsiteX5041" fmla="*/ 3031617 w 7384670"/>
              <a:gd name="connsiteY5041" fmla="*/ 3331652 h 4025758"/>
              <a:gd name="connsiteX5042" fmla="*/ 3028763 w 7384670"/>
              <a:gd name="connsiteY5042" fmla="*/ 3322955 h 4025758"/>
              <a:gd name="connsiteX5043" fmla="*/ 2994927 w 7384670"/>
              <a:gd name="connsiteY5043" fmla="*/ 3297544 h 4025758"/>
              <a:gd name="connsiteX5044" fmla="*/ 2985144 w 7384670"/>
              <a:gd name="connsiteY5044" fmla="*/ 3281646 h 4025758"/>
              <a:gd name="connsiteX5045" fmla="*/ 2977398 w 7384670"/>
              <a:gd name="connsiteY5045" fmla="*/ 3276618 h 4025758"/>
              <a:gd name="connsiteX5046" fmla="*/ 2968565 w 7384670"/>
              <a:gd name="connsiteY5046" fmla="*/ 3277162 h 4025758"/>
              <a:gd name="connsiteX5047" fmla="*/ 2964081 w 7384670"/>
              <a:gd name="connsiteY5047" fmla="*/ 3275667 h 4025758"/>
              <a:gd name="connsiteX5048" fmla="*/ 2963810 w 7384670"/>
              <a:gd name="connsiteY5048" fmla="*/ 3272134 h 4025758"/>
              <a:gd name="connsiteX5049" fmla="*/ 2960956 w 7384670"/>
              <a:gd name="connsiteY5049" fmla="*/ 3271998 h 4025758"/>
              <a:gd name="connsiteX5050" fmla="*/ 2955521 w 7384670"/>
              <a:gd name="connsiteY5050" fmla="*/ 3275259 h 4025758"/>
              <a:gd name="connsiteX5051" fmla="*/ 2937584 w 7384670"/>
              <a:gd name="connsiteY5051" fmla="*/ 3275938 h 4025758"/>
              <a:gd name="connsiteX5052" fmla="*/ 2907010 w 7384670"/>
              <a:gd name="connsiteY5052" fmla="*/ 3274036 h 4025758"/>
              <a:gd name="connsiteX5053" fmla="*/ 2884996 w 7384670"/>
              <a:gd name="connsiteY5053" fmla="*/ 3269688 h 4025758"/>
              <a:gd name="connsiteX5054" fmla="*/ 2871407 w 7384670"/>
              <a:gd name="connsiteY5054" fmla="*/ 3262894 h 4025758"/>
              <a:gd name="connsiteX5055" fmla="*/ 2861895 w 7384670"/>
              <a:gd name="connsiteY5055" fmla="*/ 3263845 h 4025758"/>
              <a:gd name="connsiteX5056" fmla="*/ 2856459 w 7384670"/>
              <a:gd name="connsiteY5056" fmla="*/ 3272406 h 4025758"/>
              <a:gd name="connsiteX5057" fmla="*/ 2844909 w 7384670"/>
              <a:gd name="connsiteY5057" fmla="*/ 3277977 h 4025758"/>
              <a:gd name="connsiteX5058" fmla="*/ 2827108 w 7384670"/>
              <a:gd name="connsiteY5058" fmla="*/ 3280423 h 4025758"/>
              <a:gd name="connsiteX5059" fmla="*/ 2811889 w 7384670"/>
              <a:gd name="connsiteY5059" fmla="*/ 3296321 h 4025758"/>
              <a:gd name="connsiteX5060" fmla="*/ 2799116 w 7384670"/>
              <a:gd name="connsiteY5060" fmla="*/ 3325537 h 4025758"/>
              <a:gd name="connsiteX5061" fmla="*/ 2793544 w 7384670"/>
              <a:gd name="connsiteY5061" fmla="*/ 3344289 h 4025758"/>
              <a:gd name="connsiteX5062" fmla="*/ 2795175 w 7384670"/>
              <a:gd name="connsiteY5062" fmla="*/ 3352714 h 4025758"/>
              <a:gd name="connsiteX5063" fmla="*/ 2791778 w 7384670"/>
              <a:gd name="connsiteY5063" fmla="*/ 3358829 h 4025758"/>
              <a:gd name="connsiteX5064" fmla="*/ 2783489 w 7384670"/>
              <a:gd name="connsiteY5064" fmla="*/ 3362634 h 4025758"/>
              <a:gd name="connsiteX5065" fmla="*/ 2775064 w 7384670"/>
              <a:gd name="connsiteY5065" fmla="*/ 3371058 h 4025758"/>
              <a:gd name="connsiteX5066" fmla="*/ 2766503 w 7384670"/>
              <a:gd name="connsiteY5066" fmla="*/ 3384240 h 4025758"/>
              <a:gd name="connsiteX5067" fmla="*/ 2756448 w 7384670"/>
              <a:gd name="connsiteY5067" fmla="*/ 3390626 h 4025758"/>
              <a:gd name="connsiteX5068" fmla="*/ 2745033 w 7384670"/>
              <a:gd name="connsiteY5068" fmla="*/ 3390219 h 4025758"/>
              <a:gd name="connsiteX5069" fmla="*/ 2723835 w 7384670"/>
              <a:gd name="connsiteY5069" fmla="*/ 3380027 h 4025758"/>
              <a:gd name="connsiteX5070" fmla="*/ 2692989 w 7384670"/>
              <a:gd name="connsiteY5070" fmla="*/ 3360188 h 4025758"/>
              <a:gd name="connsiteX5071" fmla="*/ 2668801 w 7384670"/>
              <a:gd name="connsiteY5071" fmla="*/ 3347958 h 4025758"/>
              <a:gd name="connsiteX5072" fmla="*/ 2651272 w 7384670"/>
              <a:gd name="connsiteY5072" fmla="*/ 3343338 h 4025758"/>
              <a:gd name="connsiteX5073" fmla="*/ 2635781 w 7384670"/>
              <a:gd name="connsiteY5073" fmla="*/ 3334098 h 4025758"/>
              <a:gd name="connsiteX5074" fmla="*/ 2622328 w 7384670"/>
              <a:gd name="connsiteY5074" fmla="*/ 3320373 h 4025758"/>
              <a:gd name="connsiteX5075" fmla="*/ 2609962 w 7384670"/>
              <a:gd name="connsiteY5075" fmla="*/ 3311269 h 4025758"/>
              <a:gd name="connsiteX5076" fmla="*/ 2598684 w 7384670"/>
              <a:gd name="connsiteY5076" fmla="*/ 3306649 h 4025758"/>
              <a:gd name="connsiteX5077" fmla="*/ 2585503 w 7384670"/>
              <a:gd name="connsiteY5077" fmla="*/ 3291429 h 4025758"/>
              <a:gd name="connsiteX5078" fmla="*/ 2570420 w 7384670"/>
              <a:gd name="connsiteY5078" fmla="*/ 3265476 h 4025758"/>
              <a:gd name="connsiteX5079" fmla="*/ 2562810 w 7384670"/>
              <a:gd name="connsiteY5079" fmla="*/ 3245500 h 4025758"/>
              <a:gd name="connsiteX5080" fmla="*/ 2562810 w 7384670"/>
              <a:gd name="connsiteY5080" fmla="*/ 3224302 h 4025758"/>
              <a:gd name="connsiteX5081" fmla="*/ 2542970 w 7384670"/>
              <a:gd name="connsiteY5081" fmla="*/ 3178101 h 4025758"/>
              <a:gd name="connsiteX5082" fmla="*/ 2532508 w 7384670"/>
              <a:gd name="connsiteY5082" fmla="*/ 3157989 h 4025758"/>
              <a:gd name="connsiteX5083" fmla="*/ 2524762 w 7384670"/>
              <a:gd name="connsiteY5083" fmla="*/ 3148749 h 4025758"/>
              <a:gd name="connsiteX5084" fmla="*/ 2509543 w 7384670"/>
              <a:gd name="connsiteY5084" fmla="*/ 3137742 h 4025758"/>
              <a:gd name="connsiteX5085" fmla="*/ 2486849 w 7384670"/>
              <a:gd name="connsiteY5085" fmla="*/ 3124833 h 4025758"/>
              <a:gd name="connsiteX5086" fmla="*/ 2456411 w 7384670"/>
              <a:gd name="connsiteY5086" fmla="*/ 3099151 h 4025758"/>
              <a:gd name="connsiteX5087" fmla="*/ 2418227 w 7384670"/>
              <a:gd name="connsiteY5087" fmla="*/ 3060423 h 4025758"/>
              <a:gd name="connsiteX5088" fmla="*/ 2391186 w 7384670"/>
              <a:gd name="connsiteY5088" fmla="*/ 3037051 h 4025758"/>
              <a:gd name="connsiteX5089" fmla="*/ 2375287 w 7384670"/>
              <a:gd name="connsiteY5089" fmla="*/ 3029170 h 4025758"/>
              <a:gd name="connsiteX5090" fmla="*/ 2361563 w 7384670"/>
              <a:gd name="connsiteY5090" fmla="*/ 3015173 h 4025758"/>
              <a:gd name="connsiteX5091" fmla="*/ 2349877 w 7384670"/>
              <a:gd name="connsiteY5091" fmla="*/ 2995062 h 4025758"/>
              <a:gd name="connsiteX5092" fmla="*/ 2338462 w 7384670"/>
              <a:gd name="connsiteY5092" fmla="*/ 2982289 h 4025758"/>
              <a:gd name="connsiteX5093" fmla="*/ 2337240 w 7384670"/>
              <a:gd name="connsiteY5093" fmla="*/ 2981745 h 4025758"/>
              <a:gd name="connsiteX5094" fmla="*/ 2321748 w 7384670"/>
              <a:gd name="connsiteY5094" fmla="*/ 2974136 h 4025758"/>
              <a:gd name="connsiteX5095" fmla="*/ 2308703 w 7384670"/>
              <a:gd name="connsiteY5095" fmla="*/ 2946959 h 4025758"/>
              <a:gd name="connsiteX5096" fmla="*/ 2309518 w 7384670"/>
              <a:gd name="connsiteY5096" fmla="*/ 2946959 h 4025758"/>
              <a:gd name="connsiteX5097" fmla="*/ 2338326 w 7384670"/>
              <a:gd name="connsiteY5097" fmla="*/ 2946959 h 4025758"/>
              <a:gd name="connsiteX5098" fmla="*/ 2367134 w 7384670"/>
              <a:gd name="connsiteY5098" fmla="*/ 2946959 h 4025758"/>
              <a:gd name="connsiteX5099" fmla="*/ 2395942 w 7384670"/>
              <a:gd name="connsiteY5099" fmla="*/ 2946959 h 4025758"/>
              <a:gd name="connsiteX5100" fmla="*/ 2424749 w 7384670"/>
              <a:gd name="connsiteY5100" fmla="*/ 2946959 h 4025758"/>
              <a:gd name="connsiteX5101" fmla="*/ 2453558 w 7384670"/>
              <a:gd name="connsiteY5101" fmla="*/ 2946959 h 4025758"/>
              <a:gd name="connsiteX5102" fmla="*/ 2482366 w 7384670"/>
              <a:gd name="connsiteY5102" fmla="*/ 2946959 h 4025758"/>
              <a:gd name="connsiteX5103" fmla="*/ 2511173 w 7384670"/>
              <a:gd name="connsiteY5103" fmla="*/ 2946959 h 4025758"/>
              <a:gd name="connsiteX5104" fmla="*/ 2539981 w 7384670"/>
              <a:gd name="connsiteY5104" fmla="*/ 2946959 h 4025758"/>
              <a:gd name="connsiteX5105" fmla="*/ 2568789 w 7384670"/>
              <a:gd name="connsiteY5105" fmla="*/ 2946959 h 4025758"/>
              <a:gd name="connsiteX5106" fmla="*/ 2597597 w 7384670"/>
              <a:gd name="connsiteY5106" fmla="*/ 2946959 h 4025758"/>
              <a:gd name="connsiteX5107" fmla="*/ 2626405 w 7384670"/>
              <a:gd name="connsiteY5107" fmla="*/ 2946959 h 4025758"/>
              <a:gd name="connsiteX5108" fmla="*/ 2655212 w 7384670"/>
              <a:gd name="connsiteY5108" fmla="*/ 2946959 h 4025758"/>
              <a:gd name="connsiteX5109" fmla="*/ 2684020 w 7384670"/>
              <a:gd name="connsiteY5109" fmla="*/ 2946959 h 4025758"/>
              <a:gd name="connsiteX5110" fmla="*/ 2712828 w 7384670"/>
              <a:gd name="connsiteY5110" fmla="*/ 2946959 h 4025758"/>
              <a:gd name="connsiteX5111" fmla="*/ 2741636 w 7384670"/>
              <a:gd name="connsiteY5111" fmla="*/ 2946959 h 4025758"/>
              <a:gd name="connsiteX5112" fmla="*/ 2770443 w 7384670"/>
              <a:gd name="connsiteY5112" fmla="*/ 2946959 h 4025758"/>
              <a:gd name="connsiteX5113" fmla="*/ 2770579 w 7384670"/>
              <a:gd name="connsiteY5113" fmla="*/ 2904698 h 4025758"/>
              <a:gd name="connsiteX5114" fmla="*/ 2770715 w 7384670"/>
              <a:gd name="connsiteY5114" fmla="*/ 2862301 h 4025758"/>
              <a:gd name="connsiteX5115" fmla="*/ 2770851 w 7384670"/>
              <a:gd name="connsiteY5115" fmla="*/ 2819770 h 4025758"/>
              <a:gd name="connsiteX5116" fmla="*/ 2770987 w 7384670"/>
              <a:gd name="connsiteY5116" fmla="*/ 2777101 h 4025758"/>
              <a:gd name="connsiteX5117" fmla="*/ 2771123 w 7384670"/>
              <a:gd name="connsiteY5117" fmla="*/ 2734297 h 4025758"/>
              <a:gd name="connsiteX5118" fmla="*/ 2771259 w 7384670"/>
              <a:gd name="connsiteY5118" fmla="*/ 2691357 h 4025758"/>
              <a:gd name="connsiteX5119" fmla="*/ 2771395 w 7384670"/>
              <a:gd name="connsiteY5119" fmla="*/ 2648281 h 4025758"/>
              <a:gd name="connsiteX5120" fmla="*/ 2771531 w 7384670"/>
              <a:gd name="connsiteY5120" fmla="*/ 2605069 h 4025758"/>
              <a:gd name="connsiteX5121" fmla="*/ 2771667 w 7384670"/>
              <a:gd name="connsiteY5121" fmla="*/ 2561721 h 4025758"/>
              <a:gd name="connsiteX5122" fmla="*/ 2771803 w 7384670"/>
              <a:gd name="connsiteY5122" fmla="*/ 2518239 h 4025758"/>
              <a:gd name="connsiteX5123" fmla="*/ 2771939 w 7384670"/>
              <a:gd name="connsiteY5123" fmla="*/ 2474619 h 4025758"/>
              <a:gd name="connsiteX5124" fmla="*/ 2772075 w 7384670"/>
              <a:gd name="connsiteY5124" fmla="*/ 2430728 h 4025758"/>
              <a:gd name="connsiteX5125" fmla="*/ 2772210 w 7384670"/>
              <a:gd name="connsiteY5125" fmla="*/ 2386700 h 4025758"/>
              <a:gd name="connsiteX5126" fmla="*/ 2772346 w 7384670"/>
              <a:gd name="connsiteY5126" fmla="*/ 2342537 h 4025758"/>
              <a:gd name="connsiteX5127" fmla="*/ 2772482 w 7384670"/>
              <a:gd name="connsiteY5127" fmla="*/ 2298239 h 4025758"/>
              <a:gd name="connsiteX5128" fmla="*/ 2772618 w 7384670"/>
              <a:gd name="connsiteY5128" fmla="*/ 2253804 h 4025758"/>
              <a:gd name="connsiteX5129" fmla="*/ 2777918 w 7384670"/>
              <a:gd name="connsiteY5129" fmla="*/ 2253668 h 4025758"/>
              <a:gd name="connsiteX5130" fmla="*/ 2801833 w 7384670"/>
              <a:gd name="connsiteY5130" fmla="*/ 2253668 h 4025758"/>
              <a:gd name="connsiteX5131" fmla="*/ 2825749 w 7384670"/>
              <a:gd name="connsiteY5131" fmla="*/ 2253668 h 4025758"/>
              <a:gd name="connsiteX5132" fmla="*/ 2849665 w 7384670"/>
              <a:gd name="connsiteY5132" fmla="*/ 2253668 h 4025758"/>
              <a:gd name="connsiteX5133" fmla="*/ 2873581 w 7384670"/>
              <a:gd name="connsiteY5133" fmla="*/ 2253668 h 4025758"/>
              <a:gd name="connsiteX5134" fmla="*/ 2897497 w 7384670"/>
              <a:gd name="connsiteY5134" fmla="*/ 2253668 h 4025758"/>
              <a:gd name="connsiteX5135" fmla="*/ 2921413 w 7384670"/>
              <a:gd name="connsiteY5135" fmla="*/ 2253668 h 4025758"/>
              <a:gd name="connsiteX5136" fmla="*/ 2945329 w 7384670"/>
              <a:gd name="connsiteY5136" fmla="*/ 2253668 h 4025758"/>
              <a:gd name="connsiteX5137" fmla="*/ 2969245 w 7384670"/>
              <a:gd name="connsiteY5137" fmla="*/ 2253668 h 4025758"/>
              <a:gd name="connsiteX5138" fmla="*/ 2993161 w 7384670"/>
              <a:gd name="connsiteY5138" fmla="*/ 2253668 h 4025758"/>
              <a:gd name="connsiteX5139" fmla="*/ 3017077 w 7384670"/>
              <a:gd name="connsiteY5139" fmla="*/ 2253668 h 4025758"/>
              <a:gd name="connsiteX5140" fmla="*/ 3040993 w 7384670"/>
              <a:gd name="connsiteY5140" fmla="*/ 2253668 h 4025758"/>
              <a:gd name="connsiteX5141" fmla="*/ 3064909 w 7384670"/>
              <a:gd name="connsiteY5141" fmla="*/ 2253668 h 4025758"/>
              <a:gd name="connsiteX5142" fmla="*/ 3088825 w 7384670"/>
              <a:gd name="connsiteY5142" fmla="*/ 2253668 h 4025758"/>
              <a:gd name="connsiteX5143" fmla="*/ 3112740 w 7384670"/>
              <a:gd name="connsiteY5143" fmla="*/ 2253668 h 4025758"/>
              <a:gd name="connsiteX5144" fmla="*/ 3136656 w 7384670"/>
              <a:gd name="connsiteY5144" fmla="*/ 2253668 h 4025758"/>
              <a:gd name="connsiteX5145" fmla="*/ 3160572 w 7384670"/>
              <a:gd name="connsiteY5145" fmla="*/ 2253668 h 4025758"/>
              <a:gd name="connsiteX5146" fmla="*/ 3160572 w 7384670"/>
              <a:gd name="connsiteY5146" fmla="*/ 2272556 h 4025758"/>
              <a:gd name="connsiteX5147" fmla="*/ 3160572 w 7384670"/>
              <a:gd name="connsiteY5147" fmla="*/ 2291445 h 4025758"/>
              <a:gd name="connsiteX5148" fmla="*/ 3160572 w 7384670"/>
              <a:gd name="connsiteY5148" fmla="*/ 2310332 h 4025758"/>
              <a:gd name="connsiteX5149" fmla="*/ 3160572 w 7384670"/>
              <a:gd name="connsiteY5149" fmla="*/ 2329221 h 4025758"/>
              <a:gd name="connsiteX5150" fmla="*/ 3160572 w 7384670"/>
              <a:gd name="connsiteY5150" fmla="*/ 2348109 h 4025758"/>
              <a:gd name="connsiteX5151" fmla="*/ 3160572 w 7384670"/>
              <a:gd name="connsiteY5151" fmla="*/ 2366861 h 4025758"/>
              <a:gd name="connsiteX5152" fmla="*/ 3160572 w 7384670"/>
              <a:gd name="connsiteY5152" fmla="*/ 2385614 h 4025758"/>
              <a:gd name="connsiteX5153" fmla="*/ 3160572 w 7384670"/>
              <a:gd name="connsiteY5153" fmla="*/ 2404366 h 4025758"/>
              <a:gd name="connsiteX5154" fmla="*/ 3160572 w 7384670"/>
              <a:gd name="connsiteY5154" fmla="*/ 2423118 h 4025758"/>
              <a:gd name="connsiteX5155" fmla="*/ 3160572 w 7384670"/>
              <a:gd name="connsiteY5155" fmla="*/ 2441870 h 4025758"/>
              <a:gd name="connsiteX5156" fmla="*/ 3160572 w 7384670"/>
              <a:gd name="connsiteY5156" fmla="*/ 2460487 h 4025758"/>
              <a:gd name="connsiteX5157" fmla="*/ 3160572 w 7384670"/>
              <a:gd name="connsiteY5157" fmla="*/ 2479103 h 4025758"/>
              <a:gd name="connsiteX5158" fmla="*/ 3160572 w 7384670"/>
              <a:gd name="connsiteY5158" fmla="*/ 2497720 h 4025758"/>
              <a:gd name="connsiteX5159" fmla="*/ 3160572 w 7384670"/>
              <a:gd name="connsiteY5159" fmla="*/ 2516336 h 4025758"/>
              <a:gd name="connsiteX5160" fmla="*/ 3160572 w 7384670"/>
              <a:gd name="connsiteY5160" fmla="*/ 2534816 h 4025758"/>
              <a:gd name="connsiteX5161" fmla="*/ 3160572 w 7384670"/>
              <a:gd name="connsiteY5161" fmla="*/ 2553296 h 4025758"/>
              <a:gd name="connsiteX5162" fmla="*/ 3168046 w 7384670"/>
              <a:gd name="connsiteY5162" fmla="*/ 2554927 h 4025758"/>
              <a:gd name="connsiteX5163" fmla="*/ 3177422 w 7384670"/>
              <a:gd name="connsiteY5163" fmla="*/ 2560091 h 4025758"/>
              <a:gd name="connsiteX5164" fmla="*/ 3200659 w 7384670"/>
              <a:gd name="connsiteY5164" fmla="*/ 2579794 h 4025758"/>
              <a:gd name="connsiteX5165" fmla="*/ 3207453 w 7384670"/>
              <a:gd name="connsiteY5165" fmla="*/ 2584007 h 4025758"/>
              <a:gd name="connsiteX5166" fmla="*/ 3219682 w 7384670"/>
              <a:gd name="connsiteY5166" fmla="*/ 2581561 h 4025758"/>
              <a:gd name="connsiteX5167" fmla="*/ 3233000 w 7384670"/>
              <a:gd name="connsiteY5167" fmla="*/ 2584007 h 4025758"/>
              <a:gd name="connsiteX5168" fmla="*/ 3236533 w 7384670"/>
              <a:gd name="connsiteY5168" fmla="*/ 2583600 h 4025758"/>
              <a:gd name="connsiteX5169" fmla="*/ 3236671 w 7384670"/>
              <a:gd name="connsiteY5169" fmla="*/ 2583150 h 4025758"/>
              <a:gd name="connsiteX5170" fmla="*/ 3233951 w 7384670"/>
              <a:gd name="connsiteY5170" fmla="*/ 2583464 h 4025758"/>
              <a:gd name="connsiteX5171" fmla="*/ 3220634 w 7384670"/>
              <a:gd name="connsiteY5171" fmla="*/ 2581018 h 4025758"/>
              <a:gd name="connsiteX5172" fmla="*/ 3208405 w 7384670"/>
              <a:gd name="connsiteY5172" fmla="*/ 2583600 h 4025758"/>
              <a:gd name="connsiteX5173" fmla="*/ 3201611 w 7384670"/>
              <a:gd name="connsiteY5173" fmla="*/ 2579387 h 4025758"/>
              <a:gd name="connsiteX5174" fmla="*/ 3178374 w 7384670"/>
              <a:gd name="connsiteY5174" fmla="*/ 2559684 h 4025758"/>
              <a:gd name="connsiteX5175" fmla="*/ 3168998 w 7384670"/>
              <a:gd name="connsiteY5175" fmla="*/ 2554520 h 4025758"/>
              <a:gd name="connsiteX5176" fmla="*/ 3161388 w 7384670"/>
              <a:gd name="connsiteY5176" fmla="*/ 2552889 h 4025758"/>
              <a:gd name="connsiteX5177" fmla="*/ 3161388 w 7384670"/>
              <a:gd name="connsiteY5177" fmla="*/ 2534409 h 4025758"/>
              <a:gd name="connsiteX5178" fmla="*/ 3161388 w 7384670"/>
              <a:gd name="connsiteY5178" fmla="*/ 2515928 h 4025758"/>
              <a:gd name="connsiteX5179" fmla="*/ 3161388 w 7384670"/>
              <a:gd name="connsiteY5179" fmla="*/ 2497312 h 4025758"/>
              <a:gd name="connsiteX5180" fmla="*/ 3161388 w 7384670"/>
              <a:gd name="connsiteY5180" fmla="*/ 2478695 h 4025758"/>
              <a:gd name="connsiteX5181" fmla="*/ 3161252 w 7384670"/>
              <a:gd name="connsiteY5181" fmla="*/ 2460079 h 4025758"/>
              <a:gd name="connsiteX5182" fmla="*/ 3161252 w 7384670"/>
              <a:gd name="connsiteY5182" fmla="*/ 2441463 h 4025758"/>
              <a:gd name="connsiteX5183" fmla="*/ 3161252 w 7384670"/>
              <a:gd name="connsiteY5183" fmla="*/ 2422710 h 4025758"/>
              <a:gd name="connsiteX5184" fmla="*/ 3161252 w 7384670"/>
              <a:gd name="connsiteY5184" fmla="*/ 2403958 h 4025758"/>
              <a:gd name="connsiteX5185" fmla="*/ 3161252 w 7384670"/>
              <a:gd name="connsiteY5185" fmla="*/ 2385342 h 4025758"/>
              <a:gd name="connsiteX5186" fmla="*/ 3161252 w 7384670"/>
              <a:gd name="connsiteY5186" fmla="*/ 2366453 h 4025758"/>
              <a:gd name="connsiteX5187" fmla="*/ 3161116 w 7384670"/>
              <a:gd name="connsiteY5187" fmla="*/ 2347701 h 4025758"/>
              <a:gd name="connsiteX5188" fmla="*/ 3161116 w 7384670"/>
              <a:gd name="connsiteY5188" fmla="*/ 2328949 h 4025758"/>
              <a:gd name="connsiteX5189" fmla="*/ 3161116 w 7384670"/>
              <a:gd name="connsiteY5189" fmla="*/ 2310061 h 4025758"/>
              <a:gd name="connsiteX5190" fmla="*/ 3161116 w 7384670"/>
              <a:gd name="connsiteY5190" fmla="*/ 2291173 h 4025758"/>
              <a:gd name="connsiteX5191" fmla="*/ 3161116 w 7384670"/>
              <a:gd name="connsiteY5191" fmla="*/ 2272284 h 4025758"/>
              <a:gd name="connsiteX5192" fmla="*/ 3160981 w 7384670"/>
              <a:gd name="connsiteY5192" fmla="*/ 2253261 h 4025758"/>
              <a:gd name="connsiteX5193" fmla="*/ 3137065 w 7384670"/>
              <a:gd name="connsiteY5193" fmla="*/ 2253261 h 4025758"/>
              <a:gd name="connsiteX5194" fmla="*/ 3113149 w 7384670"/>
              <a:gd name="connsiteY5194" fmla="*/ 2253261 h 4025758"/>
              <a:gd name="connsiteX5195" fmla="*/ 3089097 w 7384670"/>
              <a:gd name="connsiteY5195" fmla="*/ 2253261 h 4025758"/>
              <a:gd name="connsiteX5196" fmla="*/ 3065180 w 7384670"/>
              <a:gd name="connsiteY5196" fmla="*/ 2253261 h 4025758"/>
              <a:gd name="connsiteX5197" fmla="*/ 3041265 w 7384670"/>
              <a:gd name="connsiteY5197" fmla="*/ 2253261 h 4025758"/>
              <a:gd name="connsiteX5198" fmla="*/ 3017213 w 7384670"/>
              <a:gd name="connsiteY5198" fmla="*/ 2253261 h 4025758"/>
              <a:gd name="connsiteX5199" fmla="*/ 2993297 w 7384670"/>
              <a:gd name="connsiteY5199" fmla="*/ 2253261 h 4025758"/>
              <a:gd name="connsiteX5200" fmla="*/ 2969245 w 7384670"/>
              <a:gd name="connsiteY5200" fmla="*/ 2253261 h 4025758"/>
              <a:gd name="connsiteX5201" fmla="*/ 2945330 w 7384670"/>
              <a:gd name="connsiteY5201" fmla="*/ 2253261 h 4025758"/>
              <a:gd name="connsiteX5202" fmla="*/ 2921414 w 7384670"/>
              <a:gd name="connsiteY5202" fmla="*/ 2253261 h 4025758"/>
              <a:gd name="connsiteX5203" fmla="*/ 2897362 w 7384670"/>
              <a:gd name="connsiteY5203" fmla="*/ 2253261 h 4025758"/>
              <a:gd name="connsiteX5204" fmla="*/ 2873445 w 7384670"/>
              <a:gd name="connsiteY5204" fmla="*/ 2253261 h 4025758"/>
              <a:gd name="connsiteX5205" fmla="*/ 2849393 w 7384670"/>
              <a:gd name="connsiteY5205" fmla="*/ 2253261 h 4025758"/>
              <a:gd name="connsiteX5206" fmla="*/ 2825478 w 7384670"/>
              <a:gd name="connsiteY5206" fmla="*/ 2253261 h 4025758"/>
              <a:gd name="connsiteX5207" fmla="*/ 2801562 w 7384670"/>
              <a:gd name="connsiteY5207" fmla="*/ 2253261 h 4025758"/>
              <a:gd name="connsiteX5208" fmla="*/ 2777510 w 7384670"/>
              <a:gd name="connsiteY5208" fmla="*/ 2253261 h 4025758"/>
              <a:gd name="connsiteX5209" fmla="*/ 2772210 w 7384670"/>
              <a:gd name="connsiteY5209" fmla="*/ 2253396 h 4025758"/>
              <a:gd name="connsiteX5210" fmla="*/ 2772075 w 7384670"/>
              <a:gd name="connsiteY5210" fmla="*/ 2297831 h 4025758"/>
              <a:gd name="connsiteX5211" fmla="*/ 2771803 w 7384670"/>
              <a:gd name="connsiteY5211" fmla="*/ 2342130 h 4025758"/>
              <a:gd name="connsiteX5212" fmla="*/ 2771667 w 7384670"/>
              <a:gd name="connsiteY5212" fmla="*/ 2386293 h 4025758"/>
              <a:gd name="connsiteX5213" fmla="*/ 2771395 w 7384670"/>
              <a:gd name="connsiteY5213" fmla="*/ 2430184 h 4025758"/>
              <a:gd name="connsiteX5214" fmla="*/ 2771259 w 7384670"/>
              <a:gd name="connsiteY5214" fmla="*/ 2474076 h 4025758"/>
              <a:gd name="connsiteX5215" fmla="*/ 2771124 w 7384670"/>
              <a:gd name="connsiteY5215" fmla="*/ 2517694 h 4025758"/>
              <a:gd name="connsiteX5216" fmla="*/ 2770852 w 7384670"/>
              <a:gd name="connsiteY5216" fmla="*/ 2561314 h 4025758"/>
              <a:gd name="connsiteX5217" fmla="*/ 2770716 w 7384670"/>
              <a:gd name="connsiteY5217" fmla="*/ 2604662 h 4025758"/>
              <a:gd name="connsiteX5218" fmla="*/ 2770580 w 7384670"/>
              <a:gd name="connsiteY5218" fmla="*/ 2647873 h 4025758"/>
              <a:gd name="connsiteX5219" fmla="*/ 2770308 w 7384670"/>
              <a:gd name="connsiteY5219" fmla="*/ 2690949 h 4025758"/>
              <a:gd name="connsiteX5220" fmla="*/ 2770172 w 7384670"/>
              <a:gd name="connsiteY5220" fmla="*/ 2733890 h 4025758"/>
              <a:gd name="connsiteX5221" fmla="*/ 2769900 w 7384670"/>
              <a:gd name="connsiteY5221" fmla="*/ 2776693 h 4025758"/>
              <a:gd name="connsiteX5222" fmla="*/ 2769764 w 7384670"/>
              <a:gd name="connsiteY5222" fmla="*/ 2819362 h 4025758"/>
              <a:gd name="connsiteX5223" fmla="*/ 2769628 w 7384670"/>
              <a:gd name="connsiteY5223" fmla="*/ 2861894 h 4025758"/>
              <a:gd name="connsiteX5224" fmla="*/ 2769357 w 7384670"/>
              <a:gd name="connsiteY5224" fmla="*/ 2904290 h 4025758"/>
              <a:gd name="connsiteX5225" fmla="*/ 2769221 w 7384670"/>
              <a:gd name="connsiteY5225" fmla="*/ 2946551 h 4025758"/>
              <a:gd name="connsiteX5226" fmla="*/ 2740413 w 7384670"/>
              <a:gd name="connsiteY5226" fmla="*/ 2946551 h 4025758"/>
              <a:gd name="connsiteX5227" fmla="*/ 2711742 w 7384670"/>
              <a:gd name="connsiteY5227" fmla="*/ 2946551 h 4025758"/>
              <a:gd name="connsiteX5228" fmla="*/ 2682933 w 7384670"/>
              <a:gd name="connsiteY5228" fmla="*/ 2946551 h 4025758"/>
              <a:gd name="connsiteX5229" fmla="*/ 2654125 w 7384670"/>
              <a:gd name="connsiteY5229" fmla="*/ 2946687 h 4025758"/>
              <a:gd name="connsiteX5230" fmla="*/ 2625453 w 7384670"/>
              <a:gd name="connsiteY5230" fmla="*/ 2946687 h 4025758"/>
              <a:gd name="connsiteX5231" fmla="*/ 2596646 w 7384670"/>
              <a:gd name="connsiteY5231" fmla="*/ 2946687 h 4025758"/>
              <a:gd name="connsiteX5232" fmla="*/ 2567974 w 7384670"/>
              <a:gd name="connsiteY5232" fmla="*/ 2946687 h 4025758"/>
              <a:gd name="connsiteX5233" fmla="*/ 2539166 w 7384670"/>
              <a:gd name="connsiteY5233" fmla="*/ 2946687 h 4025758"/>
              <a:gd name="connsiteX5234" fmla="*/ 2510358 w 7384670"/>
              <a:gd name="connsiteY5234" fmla="*/ 2946687 h 4025758"/>
              <a:gd name="connsiteX5235" fmla="*/ 2481686 w 7384670"/>
              <a:gd name="connsiteY5235" fmla="*/ 2946687 h 4025758"/>
              <a:gd name="connsiteX5236" fmla="*/ 2452878 w 7384670"/>
              <a:gd name="connsiteY5236" fmla="*/ 2946687 h 4025758"/>
              <a:gd name="connsiteX5237" fmla="*/ 2424206 w 7384670"/>
              <a:gd name="connsiteY5237" fmla="*/ 2946687 h 4025758"/>
              <a:gd name="connsiteX5238" fmla="*/ 2395399 w 7384670"/>
              <a:gd name="connsiteY5238" fmla="*/ 2946823 h 4025758"/>
              <a:gd name="connsiteX5239" fmla="*/ 2366591 w 7384670"/>
              <a:gd name="connsiteY5239" fmla="*/ 2946823 h 4025758"/>
              <a:gd name="connsiteX5240" fmla="*/ 2337919 w 7384670"/>
              <a:gd name="connsiteY5240" fmla="*/ 2946823 h 4025758"/>
              <a:gd name="connsiteX5241" fmla="*/ 2309111 w 7384670"/>
              <a:gd name="connsiteY5241" fmla="*/ 2946823 h 4025758"/>
              <a:gd name="connsiteX5242" fmla="*/ 2308431 w 7384670"/>
              <a:gd name="connsiteY5242" fmla="*/ 2946823 h 4025758"/>
              <a:gd name="connsiteX5243" fmla="*/ 2321477 w 7384670"/>
              <a:gd name="connsiteY5243" fmla="*/ 2974000 h 4025758"/>
              <a:gd name="connsiteX5244" fmla="*/ 2321341 w 7384670"/>
              <a:gd name="connsiteY5244" fmla="*/ 2974000 h 4025758"/>
              <a:gd name="connsiteX5245" fmla="*/ 2336832 w 7384670"/>
              <a:gd name="connsiteY5245" fmla="*/ 2981746 h 4025758"/>
              <a:gd name="connsiteX5246" fmla="*/ 2335880 w 7384670"/>
              <a:gd name="connsiteY5246" fmla="*/ 2981473 h 4025758"/>
              <a:gd name="connsiteX5247" fmla="*/ 2307752 w 7384670"/>
              <a:gd name="connsiteY5247" fmla="*/ 2981201 h 4025758"/>
              <a:gd name="connsiteX5248" fmla="*/ 2279623 w 7384670"/>
              <a:gd name="connsiteY5248" fmla="*/ 2981066 h 4025758"/>
              <a:gd name="connsiteX5249" fmla="*/ 2251495 w 7384670"/>
              <a:gd name="connsiteY5249" fmla="*/ 2980930 h 4025758"/>
              <a:gd name="connsiteX5250" fmla="*/ 2223367 w 7384670"/>
              <a:gd name="connsiteY5250" fmla="*/ 2980794 h 4025758"/>
              <a:gd name="connsiteX5251" fmla="*/ 2195239 w 7384670"/>
              <a:gd name="connsiteY5251" fmla="*/ 2980522 h 4025758"/>
              <a:gd name="connsiteX5252" fmla="*/ 2167110 w 7384670"/>
              <a:gd name="connsiteY5252" fmla="*/ 2980386 h 4025758"/>
              <a:gd name="connsiteX5253" fmla="*/ 2138982 w 7384670"/>
              <a:gd name="connsiteY5253" fmla="*/ 2980251 h 4025758"/>
              <a:gd name="connsiteX5254" fmla="*/ 2110853 w 7384670"/>
              <a:gd name="connsiteY5254" fmla="*/ 2980115 h 4025758"/>
              <a:gd name="connsiteX5255" fmla="*/ 2110853 w 7384670"/>
              <a:gd name="connsiteY5255" fmla="*/ 2996965 h 4025758"/>
              <a:gd name="connsiteX5256" fmla="*/ 2110717 w 7384670"/>
              <a:gd name="connsiteY5256" fmla="*/ 3013678 h 4025758"/>
              <a:gd name="connsiteX5257" fmla="*/ 2110717 w 7384670"/>
              <a:gd name="connsiteY5257" fmla="*/ 3030528 h 4025758"/>
              <a:gd name="connsiteX5258" fmla="*/ 2110581 w 7384670"/>
              <a:gd name="connsiteY5258" fmla="*/ 3047243 h 4025758"/>
              <a:gd name="connsiteX5259" fmla="*/ 2065332 w 7384670"/>
              <a:gd name="connsiteY5259" fmla="*/ 3047379 h 4025758"/>
              <a:gd name="connsiteX5260" fmla="*/ 2020217 w 7384670"/>
              <a:gd name="connsiteY5260" fmla="*/ 3047514 h 4025758"/>
              <a:gd name="connsiteX5261" fmla="*/ 2004047 w 7384670"/>
              <a:gd name="connsiteY5261" fmla="*/ 3047514 h 4025758"/>
              <a:gd name="connsiteX5262" fmla="*/ 1974967 w 7384670"/>
              <a:gd name="connsiteY5262" fmla="*/ 3047514 h 4025758"/>
              <a:gd name="connsiteX5263" fmla="*/ 1929717 w 7384670"/>
              <a:gd name="connsiteY5263" fmla="*/ 3047650 h 4025758"/>
              <a:gd name="connsiteX5264" fmla="*/ 1884467 w 7384670"/>
              <a:gd name="connsiteY5264" fmla="*/ 3047786 h 4025758"/>
              <a:gd name="connsiteX5265" fmla="*/ 1839353 w 7384670"/>
              <a:gd name="connsiteY5265" fmla="*/ 3047922 h 4025758"/>
              <a:gd name="connsiteX5266" fmla="*/ 1794103 w 7384670"/>
              <a:gd name="connsiteY5266" fmla="*/ 3047922 h 4025758"/>
              <a:gd name="connsiteX5267" fmla="*/ 1748852 w 7384670"/>
              <a:gd name="connsiteY5267" fmla="*/ 3048058 h 4025758"/>
              <a:gd name="connsiteX5268" fmla="*/ 1688248 w 7384670"/>
              <a:gd name="connsiteY5268" fmla="*/ 3026045 h 4025758"/>
              <a:gd name="connsiteX5269" fmla="*/ 1627506 w 7384670"/>
              <a:gd name="connsiteY5269" fmla="*/ 3003895 h 4025758"/>
              <a:gd name="connsiteX5270" fmla="*/ 1566902 w 7384670"/>
              <a:gd name="connsiteY5270" fmla="*/ 2981746 h 4025758"/>
              <a:gd name="connsiteX5271" fmla="*/ 1506296 w 7384670"/>
              <a:gd name="connsiteY5271" fmla="*/ 2959596 h 4025758"/>
              <a:gd name="connsiteX5272" fmla="*/ 1445555 w 7384670"/>
              <a:gd name="connsiteY5272" fmla="*/ 2937311 h 4025758"/>
              <a:gd name="connsiteX5273" fmla="*/ 1384950 w 7384670"/>
              <a:gd name="connsiteY5273" fmla="*/ 2915025 h 4025758"/>
              <a:gd name="connsiteX5274" fmla="*/ 1324209 w 7384670"/>
              <a:gd name="connsiteY5274" fmla="*/ 2892741 h 4025758"/>
              <a:gd name="connsiteX5275" fmla="*/ 1263604 w 7384670"/>
              <a:gd name="connsiteY5275" fmla="*/ 2870455 h 4025758"/>
              <a:gd name="connsiteX5276" fmla="*/ 1269718 w 7384670"/>
              <a:gd name="connsiteY5276" fmla="*/ 2861894 h 4025758"/>
              <a:gd name="connsiteX5277" fmla="*/ 1277725 w 7384670"/>
              <a:gd name="connsiteY5277" fmla="*/ 2839233 h 4025758"/>
              <a:gd name="connsiteX5278" fmla="*/ 1263333 w 7384670"/>
              <a:gd name="connsiteY5278" fmla="*/ 2840832 h 4025758"/>
              <a:gd name="connsiteX5279" fmla="*/ 1226779 w 7384670"/>
              <a:gd name="connsiteY5279" fmla="*/ 2844093 h 4025758"/>
              <a:gd name="connsiteX5280" fmla="*/ 1190226 w 7384670"/>
              <a:gd name="connsiteY5280" fmla="*/ 2847354 h 4025758"/>
              <a:gd name="connsiteX5281" fmla="*/ 1153673 w 7384670"/>
              <a:gd name="connsiteY5281" fmla="*/ 2850615 h 4025758"/>
              <a:gd name="connsiteX5282" fmla="*/ 1117119 w 7384670"/>
              <a:gd name="connsiteY5282" fmla="*/ 2853876 h 4025758"/>
              <a:gd name="connsiteX5283" fmla="*/ 1080566 w 7384670"/>
              <a:gd name="connsiteY5283" fmla="*/ 2857138 h 4025758"/>
              <a:gd name="connsiteX5284" fmla="*/ 1044012 w 7384670"/>
              <a:gd name="connsiteY5284" fmla="*/ 2860399 h 4025758"/>
              <a:gd name="connsiteX5285" fmla="*/ 1007459 w 7384670"/>
              <a:gd name="connsiteY5285" fmla="*/ 2863660 h 4025758"/>
              <a:gd name="connsiteX5286" fmla="*/ 970906 w 7384670"/>
              <a:gd name="connsiteY5286" fmla="*/ 2866921 h 4025758"/>
              <a:gd name="connsiteX5287" fmla="*/ 970634 w 7384670"/>
              <a:gd name="connsiteY5287" fmla="*/ 2865970 h 4025758"/>
              <a:gd name="connsiteX5288" fmla="*/ 969819 w 7384670"/>
              <a:gd name="connsiteY5288" fmla="*/ 2849392 h 4025758"/>
              <a:gd name="connsiteX5289" fmla="*/ 963840 w 7384670"/>
              <a:gd name="connsiteY5289" fmla="*/ 2843549 h 4025758"/>
              <a:gd name="connsiteX5290" fmla="*/ 956231 w 7384670"/>
              <a:gd name="connsiteY5290" fmla="*/ 2847218 h 4025758"/>
              <a:gd name="connsiteX5291" fmla="*/ 952697 w 7384670"/>
              <a:gd name="connsiteY5291" fmla="*/ 2825748 h 4025758"/>
              <a:gd name="connsiteX5292" fmla="*/ 954600 w 7384670"/>
              <a:gd name="connsiteY5292" fmla="*/ 2815556 h 4025758"/>
              <a:gd name="connsiteX5293" fmla="*/ 953649 w 7384670"/>
              <a:gd name="connsiteY5293" fmla="*/ 2805637 h 4025758"/>
              <a:gd name="connsiteX5294" fmla="*/ 946446 w 7384670"/>
              <a:gd name="connsiteY5294" fmla="*/ 2781177 h 4025758"/>
              <a:gd name="connsiteX5295" fmla="*/ 927423 w 7384670"/>
              <a:gd name="connsiteY5295" fmla="*/ 2751418 h 4025758"/>
              <a:gd name="connsiteX5296" fmla="*/ 886385 w 7384670"/>
              <a:gd name="connsiteY5296" fmla="*/ 2714322 h 4025758"/>
              <a:gd name="connsiteX5297" fmla="*/ 865458 w 7384670"/>
              <a:gd name="connsiteY5297" fmla="*/ 2701956 h 4025758"/>
              <a:gd name="connsiteX5298" fmla="*/ 849016 w 7384670"/>
              <a:gd name="connsiteY5298" fmla="*/ 2686193 h 4025758"/>
              <a:gd name="connsiteX5299" fmla="*/ 838553 w 7384670"/>
              <a:gd name="connsiteY5299" fmla="*/ 2681845 h 4025758"/>
              <a:gd name="connsiteX5300" fmla="*/ 825508 w 7384670"/>
              <a:gd name="connsiteY5300" fmla="*/ 2680621 h 4025758"/>
              <a:gd name="connsiteX5301" fmla="*/ 821703 w 7384670"/>
              <a:gd name="connsiteY5301" fmla="*/ 2687688 h 4025758"/>
              <a:gd name="connsiteX5302" fmla="*/ 806891 w 7384670"/>
              <a:gd name="connsiteY5302" fmla="*/ 2682796 h 4025758"/>
              <a:gd name="connsiteX5303" fmla="*/ 809066 w 7384670"/>
              <a:gd name="connsiteY5303" fmla="*/ 2665266 h 4025758"/>
              <a:gd name="connsiteX5304" fmla="*/ 794526 w 7384670"/>
              <a:gd name="connsiteY5304" fmla="*/ 2640807 h 4025758"/>
              <a:gd name="connsiteX5305" fmla="*/ 782704 w 7384670"/>
              <a:gd name="connsiteY5305" fmla="*/ 2638089 h 4025758"/>
              <a:gd name="connsiteX5306" fmla="*/ 752945 w 7384670"/>
              <a:gd name="connsiteY5306" fmla="*/ 2639720 h 4025758"/>
              <a:gd name="connsiteX5307" fmla="*/ 713130 w 7384670"/>
              <a:gd name="connsiteY5307" fmla="*/ 2626267 h 4025758"/>
              <a:gd name="connsiteX5308" fmla="*/ 701308 w 7384670"/>
              <a:gd name="connsiteY5308" fmla="*/ 2618250 h 4025758"/>
              <a:gd name="connsiteX5309" fmla="*/ 697232 w 7384670"/>
              <a:gd name="connsiteY5309" fmla="*/ 2603846 h 4025758"/>
              <a:gd name="connsiteX5310" fmla="*/ 678480 w 7384670"/>
              <a:gd name="connsiteY5310" fmla="*/ 2591344 h 4025758"/>
              <a:gd name="connsiteX5311" fmla="*/ 653884 w 7384670"/>
              <a:gd name="connsiteY5311" fmla="*/ 2579115 h 4025758"/>
              <a:gd name="connsiteX5312" fmla="*/ 640160 w 7384670"/>
              <a:gd name="connsiteY5312" fmla="*/ 2581969 h 4025758"/>
              <a:gd name="connsiteX5313" fmla="*/ 622223 w 7384670"/>
              <a:gd name="connsiteY5313" fmla="*/ 2580066 h 4025758"/>
              <a:gd name="connsiteX5314" fmla="*/ 596676 w 7384670"/>
              <a:gd name="connsiteY5314" fmla="*/ 2571233 h 4025758"/>
              <a:gd name="connsiteX5315" fmla="*/ 581729 w 7384670"/>
              <a:gd name="connsiteY5315" fmla="*/ 2570146 h 4025758"/>
              <a:gd name="connsiteX5316" fmla="*/ 552649 w 7384670"/>
              <a:gd name="connsiteY5316" fmla="*/ 2572728 h 4025758"/>
              <a:gd name="connsiteX5317" fmla="*/ 541778 w 7384670"/>
              <a:gd name="connsiteY5317" fmla="*/ 2570826 h 4025758"/>
              <a:gd name="connsiteX5318" fmla="*/ 531722 w 7384670"/>
              <a:gd name="connsiteY5318" fmla="*/ 2559683 h 4025758"/>
              <a:gd name="connsiteX5319" fmla="*/ 520851 w 7384670"/>
              <a:gd name="connsiteY5319" fmla="*/ 2554112 h 4025758"/>
              <a:gd name="connsiteX5320" fmla="*/ 523162 w 7384670"/>
              <a:gd name="connsiteY5320" fmla="*/ 2540387 h 4025758"/>
              <a:gd name="connsiteX5321" fmla="*/ 521803 w 7384670"/>
              <a:gd name="connsiteY5321" fmla="*/ 2527886 h 4025758"/>
              <a:gd name="connsiteX5322" fmla="*/ 523433 w 7384670"/>
              <a:gd name="connsiteY5322" fmla="*/ 2518238 h 4025758"/>
              <a:gd name="connsiteX5323" fmla="*/ 518541 w 7384670"/>
              <a:gd name="connsiteY5323" fmla="*/ 2496904 h 4025758"/>
              <a:gd name="connsiteX5324" fmla="*/ 522346 w 7384670"/>
              <a:gd name="connsiteY5324" fmla="*/ 2477064 h 4025758"/>
              <a:gd name="connsiteX5325" fmla="*/ 519085 w 7384670"/>
              <a:gd name="connsiteY5325" fmla="*/ 2469863 h 4025758"/>
              <a:gd name="connsiteX5326" fmla="*/ 512971 w 7384670"/>
              <a:gd name="connsiteY5326" fmla="*/ 2464427 h 4025758"/>
              <a:gd name="connsiteX5327" fmla="*/ 493674 w 7384670"/>
              <a:gd name="connsiteY5327" fmla="*/ 2456274 h 4025758"/>
              <a:gd name="connsiteX5328" fmla="*/ 490141 w 7384670"/>
              <a:gd name="connsiteY5328" fmla="*/ 2446083 h 4025758"/>
              <a:gd name="connsiteX5329" fmla="*/ 493267 w 7384670"/>
              <a:gd name="connsiteY5329" fmla="*/ 2431950 h 4025758"/>
              <a:gd name="connsiteX5330" fmla="*/ 488239 w 7384670"/>
              <a:gd name="connsiteY5330" fmla="*/ 2422574 h 4025758"/>
              <a:gd name="connsiteX5331" fmla="*/ 472476 w 7384670"/>
              <a:gd name="connsiteY5331" fmla="*/ 2413877 h 4025758"/>
              <a:gd name="connsiteX5332" fmla="*/ 457800 w 7384670"/>
              <a:gd name="connsiteY5332" fmla="*/ 2394038 h 4025758"/>
              <a:gd name="connsiteX5333" fmla="*/ 439184 w 7384670"/>
              <a:gd name="connsiteY5333" fmla="*/ 2383168 h 4025758"/>
              <a:gd name="connsiteX5334" fmla="*/ 431574 w 7384670"/>
              <a:gd name="connsiteY5334" fmla="*/ 2364958 h 4025758"/>
              <a:gd name="connsiteX5335" fmla="*/ 420024 w 7384670"/>
              <a:gd name="connsiteY5335" fmla="*/ 2353680 h 4025758"/>
              <a:gd name="connsiteX5336" fmla="*/ 416084 w 7384670"/>
              <a:gd name="connsiteY5336" fmla="*/ 2343624 h 4025758"/>
              <a:gd name="connsiteX5337" fmla="*/ 390537 w 7384670"/>
              <a:gd name="connsiteY5337" fmla="*/ 2307886 h 4025758"/>
              <a:gd name="connsiteX5338" fmla="*/ 363224 w 7384670"/>
              <a:gd name="connsiteY5338" fmla="*/ 2279894 h 4025758"/>
              <a:gd name="connsiteX5339" fmla="*/ 359011 w 7384670"/>
              <a:gd name="connsiteY5339" fmla="*/ 2263723 h 4025758"/>
              <a:gd name="connsiteX5340" fmla="*/ 357924 w 7384670"/>
              <a:gd name="connsiteY5340" fmla="*/ 2241574 h 4025758"/>
              <a:gd name="connsiteX5341" fmla="*/ 368659 w 7384670"/>
              <a:gd name="connsiteY5341" fmla="*/ 2228121 h 4025758"/>
              <a:gd name="connsiteX5342" fmla="*/ 374367 w 7384670"/>
              <a:gd name="connsiteY5342" fmla="*/ 2216163 h 4025758"/>
              <a:gd name="connsiteX5343" fmla="*/ 373823 w 7384670"/>
              <a:gd name="connsiteY5343" fmla="*/ 2205292 h 4025758"/>
              <a:gd name="connsiteX5344" fmla="*/ 372192 w 7384670"/>
              <a:gd name="connsiteY5344" fmla="*/ 2197275 h 4025758"/>
              <a:gd name="connsiteX5345" fmla="*/ 362816 w 7384670"/>
              <a:gd name="connsiteY5345" fmla="*/ 2183279 h 4025758"/>
              <a:gd name="connsiteX5346" fmla="*/ 326534 w 7384670"/>
              <a:gd name="connsiteY5346" fmla="*/ 2174990 h 4025758"/>
              <a:gd name="connsiteX5347" fmla="*/ 297047 w 7384670"/>
              <a:gd name="connsiteY5347" fmla="*/ 2140475 h 4025758"/>
              <a:gd name="connsiteX5348" fmla="*/ 295281 w 7384670"/>
              <a:gd name="connsiteY5348" fmla="*/ 2113977 h 4025758"/>
              <a:gd name="connsiteX5349" fmla="*/ 283730 w 7384670"/>
              <a:gd name="connsiteY5349" fmla="*/ 2086800 h 4025758"/>
              <a:gd name="connsiteX5350" fmla="*/ 283595 w 7384670"/>
              <a:gd name="connsiteY5350" fmla="*/ 2069134 h 4025758"/>
              <a:gd name="connsiteX5351" fmla="*/ 281828 w 7384670"/>
              <a:gd name="connsiteY5351" fmla="*/ 2049975 h 4025758"/>
              <a:gd name="connsiteX5352" fmla="*/ 290660 w 7384670"/>
              <a:gd name="connsiteY5352" fmla="*/ 2045762 h 4025758"/>
              <a:gd name="connsiteX5353" fmla="*/ 298542 w 7384670"/>
              <a:gd name="connsiteY5353" fmla="*/ 2047257 h 4025758"/>
              <a:gd name="connsiteX5354" fmla="*/ 297727 w 7384670"/>
              <a:gd name="connsiteY5354" fmla="*/ 2054867 h 4025758"/>
              <a:gd name="connsiteX5355" fmla="*/ 300309 w 7384670"/>
              <a:gd name="connsiteY5355" fmla="*/ 2068591 h 4025758"/>
              <a:gd name="connsiteX5356" fmla="*/ 309549 w 7384670"/>
              <a:gd name="connsiteY5356" fmla="*/ 2078919 h 4025758"/>
              <a:gd name="connsiteX5357" fmla="*/ 318382 w 7384670"/>
              <a:gd name="connsiteY5357" fmla="*/ 2083403 h 4025758"/>
              <a:gd name="connsiteX5358" fmla="*/ 326398 w 7384670"/>
              <a:gd name="connsiteY5358" fmla="*/ 2093459 h 4025758"/>
              <a:gd name="connsiteX5359" fmla="*/ 332377 w 7384670"/>
              <a:gd name="connsiteY5359" fmla="*/ 2096448 h 4025758"/>
              <a:gd name="connsiteX5360" fmla="*/ 338629 w 7384670"/>
              <a:gd name="connsiteY5360" fmla="*/ 2097127 h 4025758"/>
              <a:gd name="connsiteX5361" fmla="*/ 335231 w 7384670"/>
              <a:gd name="connsiteY5361" fmla="*/ 2090741 h 4025758"/>
              <a:gd name="connsiteX5362" fmla="*/ 331698 w 7384670"/>
              <a:gd name="connsiteY5362" fmla="*/ 2086664 h 4025758"/>
              <a:gd name="connsiteX5363" fmla="*/ 327350 w 7384670"/>
              <a:gd name="connsiteY5363" fmla="*/ 2073347 h 4025758"/>
              <a:gd name="connsiteX5364" fmla="*/ 319197 w 7384670"/>
              <a:gd name="connsiteY5364" fmla="*/ 2056361 h 4025758"/>
              <a:gd name="connsiteX5365" fmla="*/ 309821 w 7384670"/>
              <a:gd name="connsiteY5365" fmla="*/ 2046985 h 4025758"/>
              <a:gd name="connsiteX5366" fmla="*/ 305064 w 7384670"/>
              <a:gd name="connsiteY5366" fmla="*/ 2029864 h 4025758"/>
              <a:gd name="connsiteX5367" fmla="*/ 300988 w 7384670"/>
              <a:gd name="connsiteY5367" fmla="*/ 2025923 h 4025758"/>
              <a:gd name="connsiteX5368" fmla="*/ 298406 w 7384670"/>
              <a:gd name="connsiteY5368" fmla="*/ 2019536 h 4025758"/>
              <a:gd name="connsiteX5369" fmla="*/ 307510 w 7384670"/>
              <a:gd name="connsiteY5369" fmla="*/ 2011927 h 4025758"/>
              <a:gd name="connsiteX5370" fmla="*/ 320012 w 7384670"/>
              <a:gd name="connsiteY5370" fmla="*/ 2006491 h 4025758"/>
              <a:gd name="connsiteX5371" fmla="*/ 336726 w 7384670"/>
              <a:gd name="connsiteY5371" fmla="*/ 2004997 h 4025758"/>
              <a:gd name="connsiteX5372" fmla="*/ 384014 w 7384670"/>
              <a:gd name="connsiteY5372" fmla="*/ 2007442 h 4025758"/>
              <a:gd name="connsiteX5373" fmla="*/ 394070 w 7384670"/>
              <a:gd name="connsiteY5373" fmla="*/ 2003094 h 4025758"/>
              <a:gd name="connsiteX5374" fmla="*/ 402359 w 7384670"/>
              <a:gd name="connsiteY5374" fmla="*/ 2004589 h 4025758"/>
              <a:gd name="connsiteX5375" fmla="*/ 408474 w 7384670"/>
              <a:gd name="connsiteY5375" fmla="*/ 2004045 h 4025758"/>
              <a:gd name="connsiteX5376" fmla="*/ 395701 w 7384670"/>
              <a:gd name="connsiteY5376" fmla="*/ 1999561 h 4025758"/>
              <a:gd name="connsiteX5377" fmla="*/ 388498 w 7384670"/>
              <a:gd name="connsiteY5377" fmla="*/ 2001056 h 4025758"/>
              <a:gd name="connsiteX5378" fmla="*/ 379938 w 7384670"/>
              <a:gd name="connsiteY5378" fmla="*/ 2000105 h 4025758"/>
              <a:gd name="connsiteX5379" fmla="*/ 363088 w 7384670"/>
              <a:gd name="connsiteY5379" fmla="*/ 2001056 h 4025758"/>
              <a:gd name="connsiteX5380" fmla="*/ 356294 w 7384670"/>
              <a:gd name="connsiteY5380" fmla="*/ 1999154 h 4025758"/>
              <a:gd name="connsiteX5381" fmla="*/ 348684 w 7384670"/>
              <a:gd name="connsiteY5381" fmla="*/ 1993718 h 4025758"/>
              <a:gd name="connsiteX5382" fmla="*/ 343792 w 7384670"/>
              <a:gd name="connsiteY5382" fmla="*/ 1993175 h 4025758"/>
              <a:gd name="connsiteX5383" fmla="*/ 328165 w 7384670"/>
              <a:gd name="connsiteY5383" fmla="*/ 2002551 h 4025758"/>
              <a:gd name="connsiteX5384" fmla="*/ 321235 w 7384670"/>
              <a:gd name="connsiteY5384" fmla="*/ 2001463 h 4025758"/>
              <a:gd name="connsiteX5385" fmla="*/ 304793 w 7384670"/>
              <a:gd name="connsiteY5385" fmla="*/ 1991272 h 4025758"/>
              <a:gd name="connsiteX5386" fmla="*/ 297591 w 7384670"/>
              <a:gd name="connsiteY5386" fmla="*/ 1989777 h 4025758"/>
              <a:gd name="connsiteX5387" fmla="*/ 286041 w 7384670"/>
              <a:gd name="connsiteY5387" fmla="*/ 1995620 h 4025758"/>
              <a:gd name="connsiteX5388" fmla="*/ 284681 w 7384670"/>
              <a:gd name="connsiteY5388" fmla="*/ 2020759 h 4025758"/>
              <a:gd name="connsiteX5389" fmla="*/ 288215 w 7384670"/>
              <a:gd name="connsiteY5389" fmla="*/ 2039375 h 4025758"/>
              <a:gd name="connsiteX5390" fmla="*/ 281284 w 7384670"/>
              <a:gd name="connsiteY5390" fmla="*/ 2041278 h 4025758"/>
              <a:gd name="connsiteX5391" fmla="*/ 273267 w 7384670"/>
              <a:gd name="connsiteY5391" fmla="*/ 2033532 h 4025758"/>
              <a:gd name="connsiteX5392" fmla="*/ 260901 w 7384670"/>
              <a:gd name="connsiteY5392" fmla="*/ 2028913 h 4025758"/>
              <a:gd name="connsiteX5393" fmla="*/ 250710 w 7384670"/>
              <a:gd name="connsiteY5393" fmla="*/ 2021982 h 4025758"/>
              <a:gd name="connsiteX5394" fmla="*/ 236306 w 7384670"/>
              <a:gd name="connsiteY5394" fmla="*/ 2008937 h 4025758"/>
              <a:gd name="connsiteX5395" fmla="*/ 228696 w 7384670"/>
              <a:gd name="connsiteY5395" fmla="*/ 2004181 h 4025758"/>
              <a:gd name="connsiteX5396" fmla="*/ 220136 w 7384670"/>
              <a:gd name="connsiteY5396" fmla="*/ 2015052 h 4025758"/>
              <a:gd name="connsiteX5397" fmla="*/ 219864 w 7384670"/>
              <a:gd name="connsiteY5397" fmla="*/ 2010024 h 4025758"/>
              <a:gd name="connsiteX5398" fmla="*/ 224077 w 7384670"/>
              <a:gd name="connsiteY5398" fmla="*/ 1997523 h 4025758"/>
              <a:gd name="connsiteX5399" fmla="*/ 222853 w 7384670"/>
              <a:gd name="connsiteY5399" fmla="*/ 1976460 h 4025758"/>
              <a:gd name="connsiteX5400" fmla="*/ 235763 w 7384670"/>
              <a:gd name="connsiteY5400" fmla="*/ 1993311 h 4025758"/>
              <a:gd name="connsiteX5401" fmla="*/ 231822 w 7384670"/>
              <a:gd name="connsiteY5401" fmla="*/ 1981489 h 4025758"/>
              <a:gd name="connsiteX5402" fmla="*/ 221766 w 7384670"/>
              <a:gd name="connsiteY5402" fmla="*/ 1968443 h 4025758"/>
              <a:gd name="connsiteX5403" fmla="*/ 214156 w 7384670"/>
              <a:gd name="connsiteY5403" fmla="*/ 1963959 h 4025758"/>
              <a:gd name="connsiteX5404" fmla="*/ 204509 w 7384670"/>
              <a:gd name="connsiteY5404" fmla="*/ 1940587 h 4025758"/>
              <a:gd name="connsiteX5405" fmla="*/ 182903 w 7384670"/>
              <a:gd name="connsiteY5405" fmla="*/ 1926454 h 4025758"/>
              <a:gd name="connsiteX5406" fmla="*/ 165645 w 7384670"/>
              <a:gd name="connsiteY5406" fmla="*/ 1903625 h 4025758"/>
              <a:gd name="connsiteX5407" fmla="*/ 130315 w 7384670"/>
              <a:gd name="connsiteY5407" fmla="*/ 1865713 h 4025758"/>
              <a:gd name="connsiteX5408" fmla="*/ 128005 w 7384670"/>
              <a:gd name="connsiteY5408" fmla="*/ 1832285 h 4025758"/>
              <a:gd name="connsiteX5409" fmla="*/ 115096 w 7384670"/>
              <a:gd name="connsiteY5409" fmla="*/ 1789889 h 4025758"/>
              <a:gd name="connsiteX5410" fmla="*/ 120532 w 7384670"/>
              <a:gd name="connsiteY5410" fmla="*/ 1765702 h 4025758"/>
              <a:gd name="connsiteX5411" fmla="*/ 119852 w 7384670"/>
              <a:gd name="connsiteY5411" fmla="*/ 1748580 h 4025758"/>
              <a:gd name="connsiteX5412" fmla="*/ 113465 w 7384670"/>
              <a:gd name="connsiteY5412" fmla="*/ 1722625 h 4025758"/>
              <a:gd name="connsiteX5413" fmla="*/ 106807 w 7384670"/>
              <a:gd name="connsiteY5413" fmla="*/ 1708493 h 4025758"/>
              <a:gd name="connsiteX5414" fmla="*/ 78135 w 7384670"/>
              <a:gd name="connsiteY5414" fmla="*/ 1669630 h 4025758"/>
              <a:gd name="connsiteX5415" fmla="*/ 50550 w 7384670"/>
              <a:gd name="connsiteY5415" fmla="*/ 1643404 h 4025758"/>
              <a:gd name="connsiteX5416" fmla="*/ 46338 w 7384670"/>
              <a:gd name="connsiteY5416" fmla="*/ 1623564 h 4025758"/>
              <a:gd name="connsiteX5417" fmla="*/ 44435 w 7384670"/>
              <a:gd name="connsiteY5417" fmla="*/ 1603454 h 4025758"/>
              <a:gd name="connsiteX5418" fmla="*/ 50414 w 7384670"/>
              <a:gd name="connsiteY5418" fmla="*/ 1585517 h 4025758"/>
              <a:gd name="connsiteX5419" fmla="*/ 55578 w 7384670"/>
              <a:gd name="connsiteY5419" fmla="*/ 1566628 h 4025758"/>
              <a:gd name="connsiteX5420" fmla="*/ 59383 w 7384670"/>
              <a:gd name="connsiteY5420" fmla="*/ 1561600 h 4025758"/>
              <a:gd name="connsiteX5421" fmla="*/ 60878 w 7384670"/>
              <a:gd name="connsiteY5421" fmla="*/ 1563639 h 4025758"/>
              <a:gd name="connsiteX5422" fmla="*/ 59790 w 7384670"/>
              <a:gd name="connsiteY5422" fmla="*/ 1567715 h 4025758"/>
              <a:gd name="connsiteX5423" fmla="*/ 63731 w 7384670"/>
              <a:gd name="connsiteY5423" fmla="*/ 1568938 h 4025758"/>
              <a:gd name="connsiteX5424" fmla="*/ 65226 w 7384670"/>
              <a:gd name="connsiteY5424" fmla="*/ 1560649 h 4025758"/>
              <a:gd name="connsiteX5425" fmla="*/ 67536 w 7384670"/>
              <a:gd name="connsiteY5425" fmla="*/ 1556301 h 4025758"/>
              <a:gd name="connsiteX5426" fmla="*/ 63459 w 7384670"/>
              <a:gd name="connsiteY5426" fmla="*/ 1555757 h 4025758"/>
              <a:gd name="connsiteX5427" fmla="*/ 63867 w 7384670"/>
              <a:gd name="connsiteY5427" fmla="*/ 1553176 h 4025758"/>
              <a:gd name="connsiteX5428" fmla="*/ 66313 w 7384670"/>
              <a:gd name="connsiteY5428" fmla="*/ 1547876 h 4025758"/>
              <a:gd name="connsiteX5429" fmla="*/ 74874 w 7384670"/>
              <a:gd name="connsiteY5429" fmla="*/ 1523008 h 4025758"/>
              <a:gd name="connsiteX5430" fmla="*/ 74058 w 7384670"/>
              <a:gd name="connsiteY5430" fmla="*/ 1491619 h 4025758"/>
              <a:gd name="connsiteX5431" fmla="*/ 83163 w 7384670"/>
              <a:gd name="connsiteY5431" fmla="*/ 1452892 h 4025758"/>
              <a:gd name="connsiteX5432" fmla="*/ 82755 w 7384670"/>
              <a:gd name="connsiteY5432" fmla="*/ 1440118 h 4025758"/>
              <a:gd name="connsiteX5433" fmla="*/ 76912 w 7384670"/>
              <a:gd name="connsiteY5433" fmla="*/ 1412533 h 4025758"/>
              <a:gd name="connsiteX5434" fmla="*/ 71069 w 7384670"/>
              <a:gd name="connsiteY5434" fmla="*/ 1395955 h 4025758"/>
              <a:gd name="connsiteX5435" fmla="*/ 60605 w 7384670"/>
              <a:gd name="connsiteY5435" fmla="*/ 1384133 h 4025758"/>
              <a:gd name="connsiteX5436" fmla="*/ 65226 w 7384670"/>
              <a:gd name="connsiteY5436" fmla="*/ 1366876 h 4025758"/>
              <a:gd name="connsiteX5437" fmla="*/ 64818 w 7384670"/>
              <a:gd name="connsiteY5437" fmla="*/ 1350434 h 4025758"/>
              <a:gd name="connsiteX5438" fmla="*/ 62644 w 7384670"/>
              <a:gd name="connsiteY5438" fmla="*/ 1347716 h 4025758"/>
              <a:gd name="connsiteX5439" fmla="*/ 96759 w 7384670"/>
              <a:gd name="connsiteY5439" fmla="*/ 1347716 h 4025758"/>
              <a:gd name="connsiteX5440" fmla="*/ 62101 w 7384670"/>
              <a:gd name="connsiteY5440" fmla="*/ 1347581 h 4025758"/>
              <a:gd name="connsiteX5441" fmla="*/ 45930 w 7384670"/>
              <a:gd name="connsiteY5441" fmla="*/ 1326654 h 4025758"/>
              <a:gd name="connsiteX5442" fmla="*/ 38864 w 7384670"/>
              <a:gd name="connsiteY5442" fmla="*/ 1295400 h 4025758"/>
              <a:gd name="connsiteX5443" fmla="*/ 37505 w 7384670"/>
              <a:gd name="connsiteY5443" fmla="*/ 1282219 h 4025758"/>
              <a:gd name="connsiteX5444" fmla="*/ 39407 w 7384670"/>
              <a:gd name="connsiteY5444" fmla="*/ 1247161 h 4025758"/>
              <a:gd name="connsiteX5445" fmla="*/ 34516 w 7384670"/>
              <a:gd name="connsiteY5445" fmla="*/ 1232214 h 4025758"/>
              <a:gd name="connsiteX5446" fmla="*/ 22286 w 7384670"/>
              <a:gd name="connsiteY5446" fmla="*/ 1207482 h 4025758"/>
              <a:gd name="connsiteX5447" fmla="*/ 27585 w 7384670"/>
              <a:gd name="connsiteY5447" fmla="*/ 1185876 h 4025758"/>
              <a:gd name="connsiteX5448" fmla="*/ 33157 w 7384670"/>
              <a:gd name="connsiteY5448" fmla="*/ 1172695 h 4025758"/>
              <a:gd name="connsiteX5449" fmla="*/ 47017 w 7384670"/>
              <a:gd name="connsiteY5449" fmla="*/ 1115216 h 4025758"/>
              <a:gd name="connsiteX5450" fmla="*/ 50278 w 7384670"/>
              <a:gd name="connsiteY5450" fmla="*/ 1110595 h 4025758"/>
              <a:gd name="connsiteX5451" fmla="*/ 56121 w 7384670"/>
              <a:gd name="connsiteY5451" fmla="*/ 1110731 h 4025758"/>
              <a:gd name="connsiteX5452" fmla="*/ 66177 w 7384670"/>
              <a:gd name="connsiteY5452" fmla="*/ 1100812 h 4025758"/>
              <a:gd name="connsiteX5453" fmla="*/ 61557 w 7384670"/>
              <a:gd name="connsiteY5453" fmla="*/ 1098637 h 4025758"/>
              <a:gd name="connsiteX5454" fmla="*/ 54491 w 7384670"/>
              <a:gd name="connsiteY5454" fmla="*/ 1103258 h 4025758"/>
              <a:gd name="connsiteX5455" fmla="*/ 60742 w 7384670"/>
              <a:gd name="connsiteY5455" fmla="*/ 1080429 h 4025758"/>
              <a:gd name="connsiteX5456" fmla="*/ 67807 w 7384670"/>
              <a:gd name="connsiteY5456" fmla="*/ 1060725 h 4025758"/>
              <a:gd name="connsiteX5457" fmla="*/ 72292 w 7384670"/>
              <a:gd name="connsiteY5457" fmla="*/ 1053659 h 4025758"/>
              <a:gd name="connsiteX5458" fmla="*/ 74602 w 7384670"/>
              <a:gd name="connsiteY5458" fmla="*/ 989249 h 4025758"/>
              <a:gd name="connsiteX5459" fmla="*/ 78679 w 7384670"/>
              <a:gd name="connsiteY5459" fmla="*/ 939923 h 4025758"/>
              <a:gd name="connsiteX5460" fmla="*/ 85337 w 7384670"/>
              <a:gd name="connsiteY5460" fmla="*/ 923480 h 4025758"/>
              <a:gd name="connsiteX5461" fmla="*/ 83027 w 7384670"/>
              <a:gd name="connsiteY5461" fmla="*/ 906630 h 4025758"/>
              <a:gd name="connsiteX5462" fmla="*/ 85609 w 7384670"/>
              <a:gd name="connsiteY5462" fmla="*/ 883666 h 4025758"/>
              <a:gd name="connsiteX5463" fmla="*/ 83706 w 7384670"/>
              <a:gd name="connsiteY5463" fmla="*/ 860429 h 4025758"/>
              <a:gd name="connsiteX5464" fmla="*/ 97974 w 7384670"/>
              <a:gd name="connsiteY5464" fmla="*/ 747916 h 4025758"/>
              <a:gd name="connsiteX5465" fmla="*/ 96072 w 7384670"/>
              <a:gd name="connsiteY5465" fmla="*/ 734191 h 4025758"/>
              <a:gd name="connsiteX5466" fmla="*/ 100420 w 7384670"/>
              <a:gd name="connsiteY5466" fmla="*/ 715847 h 4025758"/>
              <a:gd name="connsiteX5467" fmla="*/ 96344 w 7384670"/>
              <a:gd name="connsiteY5467" fmla="*/ 667335 h 4025758"/>
              <a:gd name="connsiteX5468" fmla="*/ 98110 w 7384670"/>
              <a:gd name="connsiteY5468" fmla="*/ 612709 h 4025758"/>
              <a:gd name="connsiteX5469" fmla="*/ 94577 w 7384670"/>
              <a:gd name="connsiteY5469" fmla="*/ 605779 h 4025758"/>
              <a:gd name="connsiteX5470" fmla="*/ 92675 w 7384670"/>
              <a:gd name="connsiteY5470" fmla="*/ 598169 h 4025758"/>
              <a:gd name="connsiteX5471" fmla="*/ 96072 w 7384670"/>
              <a:gd name="connsiteY5471" fmla="*/ 597082 h 4025758"/>
              <a:gd name="connsiteX5472" fmla="*/ 102594 w 7384670"/>
              <a:gd name="connsiteY5472" fmla="*/ 605099 h 4025758"/>
              <a:gd name="connsiteX5473" fmla="*/ 133033 w 7384670"/>
              <a:gd name="connsiteY5473" fmla="*/ 604964 h 4025758"/>
              <a:gd name="connsiteX5474" fmla="*/ 152601 w 7384670"/>
              <a:gd name="connsiteY5474" fmla="*/ 597626 h 4025758"/>
              <a:gd name="connsiteX5475" fmla="*/ 159667 w 7384670"/>
              <a:gd name="connsiteY5475" fmla="*/ 600072 h 4025758"/>
              <a:gd name="connsiteX5476" fmla="*/ 167820 w 7384670"/>
              <a:gd name="connsiteY5476" fmla="*/ 609991 h 4025758"/>
              <a:gd name="connsiteX5477" fmla="*/ 178147 w 7384670"/>
              <a:gd name="connsiteY5477" fmla="*/ 612030 h 4025758"/>
              <a:gd name="connsiteX5478" fmla="*/ 190773 w 7384670"/>
              <a:gd name="connsiteY5478" fmla="*/ 610302 h 4025758"/>
              <a:gd name="connsiteX5479" fmla="*/ 186979 w 7384670"/>
              <a:gd name="connsiteY5479" fmla="*/ 607817 h 4025758"/>
              <a:gd name="connsiteX5480" fmla="*/ 180865 w 7384670"/>
              <a:gd name="connsiteY5480" fmla="*/ 607137 h 4025758"/>
              <a:gd name="connsiteX5481" fmla="*/ 167276 w 7384670"/>
              <a:gd name="connsiteY5481" fmla="*/ 597897 h 4025758"/>
              <a:gd name="connsiteX5482" fmla="*/ 159530 w 7384670"/>
              <a:gd name="connsiteY5482" fmla="*/ 588657 h 4025758"/>
              <a:gd name="connsiteX5483" fmla="*/ 135750 w 7384670"/>
              <a:gd name="connsiteY5483" fmla="*/ 589336 h 4025758"/>
              <a:gd name="connsiteX5484" fmla="*/ 130858 w 7384670"/>
              <a:gd name="connsiteY5484" fmla="*/ 583357 h 4025758"/>
              <a:gd name="connsiteX5485" fmla="*/ 104360 w 7384670"/>
              <a:gd name="connsiteY5485" fmla="*/ 589336 h 4025758"/>
              <a:gd name="connsiteX5486" fmla="*/ 96208 w 7384670"/>
              <a:gd name="connsiteY5486" fmla="*/ 583221 h 4025758"/>
              <a:gd name="connsiteX5487" fmla="*/ 81803 w 7384670"/>
              <a:gd name="connsiteY5487" fmla="*/ 587162 h 4025758"/>
              <a:gd name="connsiteX5488" fmla="*/ 85336 w 7384670"/>
              <a:gd name="connsiteY5488" fmla="*/ 569904 h 4025758"/>
              <a:gd name="connsiteX5489" fmla="*/ 84657 w 7384670"/>
              <a:gd name="connsiteY5489" fmla="*/ 548162 h 4025758"/>
              <a:gd name="connsiteX5490" fmla="*/ 85336 w 7384670"/>
              <a:gd name="connsiteY5490" fmla="*/ 526964 h 4025758"/>
              <a:gd name="connsiteX5491" fmla="*/ 88870 w 7384670"/>
              <a:gd name="connsiteY5491" fmla="*/ 542455 h 4025758"/>
              <a:gd name="connsiteX5492" fmla="*/ 97838 w 7384670"/>
              <a:gd name="connsiteY5492" fmla="*/ 558897 h 4025758"/>
              <a:gd name="connsiteX5493" fmla="*/ 102186 w 7384670"/>
              <a:gd name="connsiteY5493" fmla="*/ 540281 h 4025758"/>
              <a:gd name="connsiteX5494" fmla="*/ 105176 w 7384670"/>
              <a:gd name="connsiteY5494" fmla="*/ 516773 h 4025758"/>
              <a:gd name="connsiteX5495" fmla="*/ 96343 w 7384670"/>
              <a:gd name="connsiteY5495" fmla="*/ 507669 h 4025758"/>
              <a:gd name="connsiteX5496" fmla="*/ 81803 w 7384670"/>
              <a:gd name="connsiteY5496" fmla="*/ 501010 h 4025758"/>
              <a:gd name="connsiteX5497" fmla="*/ 76640 w 7384670"/>
              <a:gd name="connsiteY5497" fmla="*/ 478997 h 4025758"/>
              <a:gd name="connsiteX5498" fmla="*/ 111155 w 7384670"/>
              <a:gd name="connsiteY5498" fmla="*/ 460244 h 4025758"/>
              <a:gd name="connsiteX5499" fmla="*/ 92810 w 7384670"/>
              <a:gd name="connsiteY5499" fmla="*/ 456304 h 4025758"/>
              <a:gd name="connsiteX5500" fmla="*/ 85608 w 7384670"/>
              <a:gd name="connsiteY5500" fmla="*/ 447879 h 4025758"/>
              <a:gd name="connsiteX5501" fmla="*/ 76776 w 7384670"/>
              <a:gd name="connsiteY5501" fmla="*/ 446791 h 4025758"/>
              <a:gd name="connsiteX5502" fmla="*/ 76096 w 7384670"/>
              <a:gd name="connsiteY5502" fmla="*/ 453314 h 4025758"/>
              <a:gd name="connsiteX5503" fmla="*/ 73243 w 7384670"/>
              <a:gd name="connsiteY5503" fmla="*/ 461876 h 4025758"/>
              <a:gd name="connsiteX5504" fmla="*/ 70117 w 7384670"/>
              <a:gd name="connsiteY5504" fmla="*/ 450596 h 4025758"/>
              <a:gd name="connsiteX5505" fmla="*/ 69166 w 7384670"/>
              <a:gd name="connsiteY5505" fmla="*/ 437280 h 4025758"/>
              <a:gd name="connsiteX5506" fmla="*/ 65497 w 7384670"/>
              <a:gd name="connsiteY5506" fmla="*/ 414451 h 4025758"/>
              <a:gd name="connsiteX5507" fmla="*/ 51365 w 7384670"/>
              <a:gd name="connsiteY5507" fmla="*/ 377626 h 4025758"/>
              <a:gd name="connsiteX5508" fmla="*/ 42804 w 7384670"/>
              <a:gd name="connsiteY5508" fmla="*/ 329659 h 4025758"/>
              <a:gd name="connsiteX5509" fmla="*/ 32069 w 7384670"/>
              <a:gd name="connsiteY5509" fmla="*/ 305878 h 4025758"/>
              <a:gd name="connsiteX5510" fmla="*/ 11414 w 7384670"/>
              <a:gd name="connsiteY5510" fmla="*/ 283050 h 4025758"/>
              <a:gd name="connsiteX5511" fmla="*/ 5979 w 7384670"/>
              <a:gd name="connsiteY5511" fmla="*/ 269732 h 4025758"/>
              <a:gd name="connsiteX5512" fmla="*/ 1087 w 7384670"/>
              <a:gd name="connsiteY5512" fmla="*/ 235897 h 4025758"/>
              <a:gd name="connsiteX5513" fmla="*/ 3805 w 7384670"/>
              <a:gd name="connsiteY5513" fmla="*/ 210215 h 4025758"/>
              <a:gd name="connsiteX5514" fmla="*/ 0 w 7384670"/>
              <a:gd name="connsiteY5514" fmla="*/ 192141 h 4025758"/>
              <a:gd name="connsiteX5515" fmla="*/ 9920 w 7384670"/>
              <a:gd name="connsiteY5515" fmla="*/ 193229 h 4025758"/>
              <a:gd name="connsiteX5516" fmla="*/ 36010 w 7384670"/>
              <a:gd name="connsiteY5516" fmla="*/ 207496 h 4025758"/>
              <a:gd name="connsiteX5517" fmla="*/ 68487 w 7384670"/>
              <a:gd name="connsiteY5517" fmla="*/ 218640 h 4025758"/>
              <a:gd name="connsiteX5518" fmla="*/ 78270 w 7384670"/>
              <a:gd name="connsiteY5518" fmla="*/ 226792 h 4025758"/>
              <a:gd name="connsiteX5519" fmla="*/ 94033 w 7384670"/>
              <a:gd name="connsiteY5519" fmla="*/ 232771 h 4025758"/>
              <a:gd name="connsiteX5520" fmla="*/ 181136 w 7384670"/>
              <a:gd name="connsiteY5520" fmla="*/ 242148 h 4025758"/>
              <a:gd name="connsiteX5521" fmla="*/ 186844 w 7384670"/>
              <a:gd name="connsiteY5521" fmla="*/ 241197 h 4025758"/>
              <a:gd name="connsiteX5522" fmla="*/ 198122 w 7384670"/>
              <a:gd name="connsiteY5522" fmla="*/ 235354 h 4025758"/>
              <a:gd name="connsiteX5523" fmla="*/ 202878 w 7384670"/>
              <a:gd name="connsiteY5523" fmla="*/ 236033 h 4025758"/>
              <a:gd name="connsiteX5524" fmla="*/ 215651 w 7384670"/>
              <a:gd name="connsiteY5524" fmla="*/ 249213 h 4025758"/>
              <a:gd name="connsiteX5525" fmla="*/ 222038 w 7384670"/>
              <a:gd name="connsiteY5525" fmla="*/ 250845 h 4025758"/>
              <a:gd name="connsiteX5526" fmla="*/ 230327 w 7384670"/>
              <a:gd name="connsiteY5526" fmla="*/ 250164 h 4025758"/>
              <a:gd name="connsiteX5527" fmla="*/ 236442 w 7384670"/>
              <a:gd name="connsiteY5527" fmla="*/ 247583 h 4025758"/>
              <a:gd name="connsiteX5528" fmla="*/ 246905 w 7384670"/>
              <a:gd name="connsiteY5528" fmla="*/ 238478 h 4025758"/>
              <a:gd name="connsiteX5529" fmla="*/ 248264 w 7384670"/>
              <a:gd name="connsiteY5529" fmla="*/ 241876 h 4025758"/>
              <a:gd name="connsiteX5530" fmla="*/ 248128 w 7384670"/>
              <a:gd name="connsiteY5530" fmla="*/ 250300 h 4025758"/>
              <a:gd name="connsiteX5531" fmla="*/ 251933 w 7384670"/>
              <a:gd name="connsiteY5531" fmla="*/ 262259 h 4025758"/>
              <a:gd name="connsiteX5532" fmla="*/ 259678 w 7384670"/>
              <a:gd name="connsiteY5532" fmla="*/ 277750 h 4025758"/>
              <a:gd name="connsiteX5533" fmla="*/ 262531 w 7384670"/>
              <a:gd name="connsiteY5533" fmla="*/ 287397 h 4025758"/>
              <a:gd name="connsiteX5534" fmla="*/ 246905 w 7384670"/>
              <a:gd name="connsiteY5534" fmla="*/ 314439 h 4025758"/>
              <a:gd name="connsiteX5535" fmla="*/ 243915 w 7384670"/>
              <a:gd name="connsiteY5535" fmla="*/ 314983 h 4025758"/>
              <a:gd name="connsiteX5536" fmla="*/ 243508 w 7384670"/>
              <a:gd name="connsiteY5536" fmla="*/ 305878 h 4025758"/>
              <a:gd name="connsiteX5537" fmla="*/ 241469 w 7384670"/>
              <a:gd name="connsiteY5537" fmla="*/ 304111 h 4025758"/>
              <a:gd name="connsiteX5538" fmla="*/ 212118 w 7384670"/>
              <a:gd name="connsiteY5538" fmla="*/ 349769 h 4025758"/>
              <a:gd name="connsiteX5539" fmla="*/ 201791 w 7384670"/>
              <a:gd name="connsiteY5539" fmla="*/ 371376 h 4025758"/>
              <a:gd name="connsiteX5540" fmla="*/ 200703 w 7384670"/>
              <a:gd name="connsiteY5540" fmla="*/ 381160 h 4025758"/>
              <a:gd name="connsiteX5541" fmla="*/ 201112 w 7384670"/>
              <a:gd name="connsiteY5541" fmla="*/ 386867 h 4025758"/>
              <a:gd name="connsiteX5542" fmla="*/ 205188 w 7384670"/>
              <a:gd name="connsiteY5542" fmla="*/ 388225 h 4025758"/>
              <a:gd name="connsiteX5543" fmla="*/ 214564 w 7384670"/>
              <a:gd name="connsiteY5543" fmla="*/ 386050 h 4025758"/>
              <a:gd name="connsiteX5544" fmla="*/ 228425 w 7384670"/>
              <a:gd name="connsiteY5544" fmla="*/ 377082 h 4025758"/>
              <a:gd name="connsiteX5545" fmla="*/ 229104 w 7384670"/>
              <a:gd name="connsiteY5545" fmla="*/ 375180 h 4025758"/>
              <a:gd name="connsiteX5546" fmla="*/ 216195 w 7384670"/>
              <a:gd name="connsiteY5546" fmla="*/ 378306 h 4025758"/>
              <a:gd name="connsiteX5547" fmla="*/ 209944 w 7384670"/>
              <a:gd name="connsiteY5547" fmla="*/ 378577 h 4025758"/>
              <a:gd name="connsiteX5548" fmla="*/ 210759 w 7384670"/>
              <a:gd name="connsiteY5548" fmla="*/ 368386 h 4025758"/>
              <a:gd name="connsiteX5549" fmla="*/ 212254 w 7384670"/>
              <a:gd name="connsiteY5549" fmla="*/ 363494 h 4025758"/>
              <a:gd name="connsiteX5550" fmla="*/ 220679 w 7384670"/>
              <a:gd name="connsiteY5550" fmla="*/ 348410 h 4025758"/>
              <a:gd name="connsiteX5551" fmla="*/ 229511 w 7384670"/>
              <a:gd name="connsiteY5551" fmla="*/ 339306 h 4025758"/>
              <a:gd name="connsiteX5552" fmla="*/ 242149 w 7384670"/>
              <a:gd name="connsiteY5552" fmla="*/ 329659 h 4025758"/>
              <a:gd name="connsiteX5553" fmla="*/ 249487 w 7384670"/>
              <a:gd name="connsiteY5553" fmla="*/ 321641 h 4025758"/>
              <a:gd name="connsiteX5554" fmla="*/ 254515 w 7384670"/>
              <a:gd name="connsiteY5554" fmla="*/ 309955 h 4025758"/>
              <a:gd name="connsiteX5555" fmla="*/ 268510 w 7384670"/>
              <a:gd name="connsiteY5555" fmla="*/ 295958 h 4025758"/>
              <a:gd name="connsiteX5556" fmla="*/ 271092 w 7384670"/>
              <a:gd name="connsiteY5556" fmla="*/ 292019 h 4025758"/>
              <a:gd name="connsiteX5557" fmla="*/ 270549 w 7384670"/>
              <a:gd name="connsiteY5557" fmla="*/ 280467 h 4025758"/>
              <a:gd name="connsiteX5558" fmla="*/ 271500 w 7384670"/>
              <a:gd name="connsiteY5558" fmla="*/ 278294 h 4025758"/>
              <a:gd name="connsiteX5559" fmla="*/ 278295 w 7384670"/>
              <a:gd name="connsiteY5559" fmla="*/ 279788 h 4025758"/>
              <a:gd name="connsiteX5560" fmla="*/ 281148 w 7384670"/>
              <a:gd name="connsiteY5560" fmla="*/ 299492 h 4025758"/>
              <a:gd name="connsiteX5561" fmla="*/ 279517 w 7384670"/>
              <a:gd name="connsiteY5561" fmla="*/ 308325 h 4025758"/>
              <a:gd name="connsiteX5562" fmla="*/ 267424 w 7384670"/>
              <a:gd name="connsiteY5562" fmla="*/ 319060 h 4025758"/>
              <a:gd name="connsiteX5563" fmla="*/ 265929 w 7384670"/>
              <a:gd name="connsiteY5563" fmla="*/ 322864 h 4025758"/>
              <a:gd name="connsiteX5564" fmla="*/ 268103 w 7384670"/>
              <a:gd name="connsiteY5564" fmla="*/ 337539 h 4025758"/>
              <a:gd name="connsiteX5565" fmla="*/ 266201 w 7384670"/>
              <a:gd name="connsiteY5565" fmla="*/ 338898 h 4025758"/>
              <a:gd name="connsiteX5566" fmla="*/ 261581 w 7384670"/>
              <a:gd name="connsiteY5566" fmla="*/ 337131 h 4025758"/>
              <a:gd name="connsiteX5567" fmla="*/ 260086 w 7384670"/>
              <a:gd name="connsiteY5567" fmla="*/ 338083 h 4025758"/>
              <a:gd name="connsiteX5568" fmla="*/ 271500 w 7384670"/>
              <a:gd name="connsiteY5568" fmla="*/ 353982 h 4025758"/>
              <a:gd name="connsiteX5569" fmla="*/ 275170 w 7384670"/>
              <a:gd name="connsiteY5569" fmla="*/ 366347 h 4025758"/>
              <a:gd name="connsiteX5570" fmla="*/ 275713 w 7384670"/>
              <a:gd name="connsiteY5570" fmla="*/ 377355 h 4025758"/>
              <a:gd name="connsiteX5571" fmla="*/ 272588 w 7384670"/>
              <a:gd name="connsiteY5571" fmla="*/ 398417 h 4025758"/>
              <a:gd name="connsiteX5572" fmla="*/ 269191 w 7384670"/>
              <a:gd name="connsiteY5572" fmla="*/ 401949 h 4025758"/>
              <a:gd name="connsiteX5573" fmla="*/ 263483 w 7384670"/>
              <a:gd name="connsiteY5573" fmla="*/ 400726 h 4025758"/>
              <a:gd name="connsiteX5574" fmla="*/ 255873 w 7384670"/>
              <a:gd name="connsiteY5574" fmla="*/ 394204 h 4025758"/>
              <a:gd name="connsiteX5575" fmla="*/ 254243 w 7384670"/>
              <a:gd name="connsiteY5575" fmla="*/ 396378 h 4025758"/>
              <a:gd name="connsiteX5576" fmla="*/ 248264 w 7384670"/>
              <a:gd name="connsiteY5576" fmla="*/ 412684 h 4025758"/>
              <a:gd name="connsiteX5577" fmla="*/ 246226 w 7384670"/>
              <a:gd name="connsiteY5577" fmla="*/ 411190 h 4025758"/>
              <a:gd name="connsiteX5578" fmla="*/ 242421 w 7384670"/>
              <a:gd name="connsiteY5578" fmla="*/ 391893 h 4025758"/>
              <a:gd name="connsiteX5579" fmla="*/ 240382 w 7384670"/>
              <a:gd name="connsiteY5579" fmla="*/ 390399 h 4025758"/>
              <a:gd name="connsiteX5580" fmla="*/ 228696 w 7384670"/>
              <a:gd name="connsiteY5580" fmla="*/ 399231 h 4025758"/>
              <a:gd name="connsiteX5581" fmla="*/ 224076 w 7384670"/>
              <a:gd name="connsiteY5581" fmla="*/ 407656 h 4025758"/>
              <a:gd name="connsiteX5582" fmla="*/ 219999 w 7384670"/>
              <a:gd name="connsiteY5582" fmla="*/ 421109 h 4025758"/>
              <a:gd name="connsiteX5583" fmla="*/ 214836 w 7384670"/>
              <a:gd name="connsiteY5583" fmla="*/ 427360 h 4025758"/>
              <a:gd name="connsiteX5584" fmla="*/ 229375 w 7384670"/>
              <a:gd name="connsiteY5584" fmla="*/ 428719 h 4025758"/>
              <a:gd name="connsiteX5585" fmla="*/ 242421 w 7384670"/>
              <a:gd name="connsiteY5585" fmla="*/ 426001 h 4025758"/>
              <a:gd name="connsiteX5586" fmla="*/ 252884 w 7384670"/>
              <a:gd name="connsiteY5586" fmla="*/ 432388 h 4025758"/>
              <a:gd name="connsiteX5587" fmla="*/ 256417 w 7384670"/>
              <a:gd name="connsiteY5587" fmla="*/ 432524 h 4025758"/>
              <a:gd name="connsiteX5588" fmla="*/ 266065 w 7384670"/>
              <a:gd name="connsiteY5588" fmla="*/ 426273 h 4025758"/>
              <a:gd name="connsiteX5589" fmla="*/ 269055 w 7384670"/>
              <a:gd name="connsiteY5589" fmla="*/ 422060 h 4025758"/>
              <a:gd name="connsiteX5590" fmla="*/ 276935 w 7384670"/>
              <a:gd name="connsiteY5590" fmla="*/ 401677 h 4025758"/>
              <a:gd name="connsiteX5591" fmla="*/ 280877 w 7384670"/>
              <a:gd name="connsiteY5591" fmla="*/ 398008 h 4025758"/>
              <a:gd name="connsiteX5592" fmla="*/ 286856 w 7384670"/>
              <a:gd name="connsiteY5592" fmla="*/ 397872 h 4025758"/>
              <a:gd name="connsiteX5593" fmla="*/ 292563 w 7384670"/>
              <a:gd name="connsiteY5593" fmla="*/ 394748 h 4025758"/>
              <a:gd name="connsiteX5594" fmla="*/ 300987 w 7384670"/>
              <a:gd name="connsiteY5594" fmla="*/ 383605 h 4025758"/>
              <a:gd name="connsiteX5595" fmla="*/ 301259 w 7384670"/>
              <a:gd name="connsiteY5595" fmla="*/ 379121 h 4025758"/>
              <a:gd name="connsiteX5596" fmla="*/ 298134 w 7384670"/>
              <a:gd name="connsiteY5596" fmla="*/ 353982 h 4025758"/>
              <a:gd name="connsiteX5597" fmla="*/ 299085 w 7384670"/>
              <a:gd name="connsiteY5597" fmla="*/ 339713 h 4025758"/>
              <a:gd name="connsiteX5598" fmla="*/ 297454 w 7384670"/>
              <a:gd name="connsiteY5598" fmla="*/ 335229 h 4025758"/>
              <a:gd name="connsiteX5599" fmla="*/ 293650 w 7384670"/>
              <a:gd name="connsiteY5599" fmla="*/ 330474 h 4025758"/>
              <a:gd name="connsiteX5600" fmla="*/ 294193 w 7384670"/>
              <a:gd name="connsiteY5600" fmla="*/ 325853 h 4025758"/>
              <a:gd name="connsiteX5601" fmla="*/ 297183 w 7384670"/>
              <a:gd name="connsiteY5601" fmla="*/ 318379 h 4025758"/>
              <a:gd name="connsiteX5602" fmla="*/ 297454 w 7384670"/>
              <a:gd name="connsiteY5602" fmla="*/ 311585 h 4025758"/>
              <a:gd name="connsiteX5603" fmla="*/ 294872 w 7384670"/>
              <a:gd name="connsiteY5603" fmla="*/ 305470 h 4025758"/>
              <a:gd name="connsiteX5604" fmla="*/ 295960 w 7384670"/>
              <a:gd name="connsiteY5604" fmla="*/ 298541 h 4025758"/>
              <a:gd name="connsiteX5605" fmla="*/ 303977 w 7384670"/>
              <a:gd name="connsiteY5605" fmla="*/ 283729 h 4025758"/>
              <a:gd name="connsiteX5606" fmla="*/ 305472 w 7384670"/>
              <a:gd name="connsiteY5606" fmla="*/ 277207 h 4025758"/>
              <a:gd name="connsiteX5607" fmla="*/ 315255 w 7384670"/>
              <a:gd name="connsiteY5607" fmla="*/ 262395 h 4025758"/>
              <a:gd name="connsiteX5608" fmla="*/ 312809 w 7384670"/>
              <a:gd name="connsiteY5608" fmla="*/ 256415 h 4025758"/>
              <a:gd name="connsiteX5609" fmla="*/ 305608 w 7384670"/>
              <a:gd name="connsiteY5609" fmla="*/ 249079 h 4025758"/>
              <a:gd name="connsiteX5610" fmla="*/ 301123 w 7384670"/>
              <a:gd name="connsiteY5610" fmla="*/ 242691 h 4025758"/>
              <a:gd name="connsiteX5611" fmla="*/ 296503 w 7384670"/>
              <a:gd name="connsiteY5611" fmla="*/ 232635 h 4025758"/>
              <a:gd name="connsiteX5612" fmla="*/ 292971 w 7384670"/>
              <a:gd name="connsiteY5612" fmla="*/ 229238 h 4025758"/>
              <a:gd name="connsiteX5613" fmla="*/ 291883 w 7384670"/>
              <a:gd name="connsiteY5613" fmla="*/ 230734 h 4025758"/>
              <a:gd name="connsiteX5614" fmla="*/ 296775 w 7384670"/>
              <a:gd name="connsiteY5614" fmla="*/ 247176 h 4025758"/>
              <a:gd name="connsiteX5615" fmla="*/ 295688 w 7384670"/>
              <a:gd name="connsiteY5615" fmla="*/ 248262 h 4025758"/>
              <a:gd name="connsiteX5616" fmla="*/ 283050 w 7384670"/>
              <a:gd name="connsiteY5616" fmla="*/ 239429 h 4025758"/>
              <a:gd name="connsiteX5617" fmla="*/ 280061 w 7384670"/>
              <a:gd name="connsiteY5617" fmla="*/ 233858 h 4025758"/>
              <a:gd name="connsiteX5618" fmla="*/ 278567 w 7384670"/>
              <a:gd name="connsiteY5618" fmla="*/ 226249 h 4025758"/>
              <a:gd name="connsiteX5619" fmla="*/ 279653 w 7384670"/>
              <a:gd name="connsiteY5619" fmla="*/ 220542 h 4025758"/>
              <a:gd name="connsiteX5620" fmla="*/ 286448 w 7384670"/>
              <a:gd name="connsiteY5620" fmla="*/ 214971 h 4025758"/>
              <a:gd name="connsiteX5621" fmla="*/ 294601 w 7384670"/>
              <a:gd name="connsiteY5621" fmla="*/ 212933 h 4025758"/>
              <a:gd name="connsiteX5622" fmla="*/ 293921 w 7384670"/>
              <a:gd name="connsiteY5622" fmla="*/ 208177 h 4025758"/>
              <a:gd name="connsiteX5623" fmla="*/ 283730 w 7384670"/>
              <a:gd name="connsiteY5623" fmla="*/ 192822 h 4025758"/>
              <a:gd name="connsiteX5624" fmla="*/ 276935 w 7384670"/>
              <a:gd name="connsiteY5624" fmla="*/ 185756 h 4025758"/>
              <a:gd name="connsiteX5625" fmla="*/ 271636 w 7384670"/>
              <a:gd name="connsiteY5625" fmla="*/ 182358 h 4025758"/>
              <a:gd name="connsiteX5626" fmla="*/ 264570 w 7384670"/>
              <a:gd name="connsiteY5626" fmla="*/ 181406 h 4025758"/>
              <a:gd name="connsiteX5627" fmla="*/ 261445 w 7384670"/>
              <a:gd name="connsiteY5627" fmla="*/ 178825 h 4025758"/>
              <a:gd name="connsiteX5628" fmla="*/ 260630 w 7384670"/>
              <a:gd name="connsiteY5628" fmla="*/ 175156 h 4025758"/>
              <a:gd name="connsiteX5629" fmla="*/ 262124 w 7384670"/>
              <a:gd name="connsiteY5629" fmla="*/ 170399 h 4025758"/>
              <a:gd name="connsiteX5630" fmla="*/ 265929 w 7384670"/>
              <a:gd name="connsiteY5630" fmla="*/ 168905 h 4025758"/>
              <a:gd name="connsiteX5631" fmla="*/ 276800 w 7384670"/>
              <a:gd name="connsiteY5631" fmla="*/ 170808 h 4025758"/>
              <a:gd name="connsiteX5632" fmla="*/ 282643 w 7384670"/>
              <a:gd name="connsiteY5632" fmla="*/ 167411 h 4025758"/>
              <a:gd name="connsiteX5633" fmla="*/ 282099 w 7384670"/>
              <a:gd name="connsiteY5633" fmla="*/ 161296 h 4025758"/>
              <a:gd name="connsiteX5634" fmla="*/ 280332 w 7384670"/>
              <a:gd name="connsiteY5634" fmla="*/ 157898 h 4025758"/>
              <a:gd name="connsiteX5635" fmla="*/ 280605 w 7384670"/>
              <a:gd name="connsiteY5635" fmla="*/ 135885 h 4025758"/>
              <a:gd name="connsiteX5636" fmla="*/ 276392 w 7384670"/>
              <a:gd name="connsiteY5636" fmla="*/ 117949 h 4025758"/>
              <a:gd name="connsiteX5637" fmla="*/ 274218 w 7384670"/>
              <a:gd name="connsiteY5637" fmla="*/ 114959 h 4025758"/>
              <a:gd name="connsiteX5638" fmla="*/ 271908 w 7384670"/>
              <a:gd name="connsiteY5638" fmla="*/ 114687 h 4025758"/>
              <a:gd name="connsiteX5639" fmla="*/ 269462 w 7384670"/>
              <a:gd name="connsiteY5639" fmla="*/ 117132 h 4025758"/>
              <a:gd name="connsiteX5640" fmla="*/ 262667 w 7384670"/>
              <a:gd name="connsiteY5640" fmla="*/ 117813 h 4025758"/>
              <a:gd name="connsiteX5641" fmla="*/ 258455 w 7384670"/>
              <a:gd name="connsiteY5641" fmla="*/ 111970 h 4025758"/>
              <a:gd name="connsiteX5642" fmla="*/ 253835 w 7384670"/>
              <a:gd name="connsiteY5642" fmla="*/ 100555 h 4025758"/>
              <a:gd name="connsiteX5643" fmla="*/ 245411 w 7384670"/>
              <a:gd name="connsiteY5643" fmla="*/ 73378 h 4025758"/>
              <a:gd name="connsiteX5644" fmla="*/ 258455 w 7384670"/>
              <a:gd name="connsiteY5644" fmla="*/ 73378 h 4025758"/>
              <a:gd name="connsiteX5645" fmla="*/ 312945 w 7384670"/>
              <a:gd name="connsiteY5645" fmla="*/ 73378 h 4025758"/>
              <a:gd name="connsiteX5646" fmla="*/ 367436 w 7384670"/>
              <a:gd name="connsiteY5646" fmla="*/ 73378 h 4025758"/>
              <a:gd name="connsiteX5647" fmla="*/ 421926 w 7384670"/>
              <a:gd name="connsiteY5647" fmla="*/ 73378 h 4025758"/>
              <a:gd name="connsiteX5648" fmla="*/ 476417 w 7384670"/>
              <a:gd name="connsiteY5648" fmla="*/ 73378 h 4025758"/>
              <a:gd name="connsiteX5649" fmla="*/ 530906 w 7384670"/>
              <a:gd name="connsiteY5649" fmla="*/ 73378 h 4025758"/>
              <a:gd name="connsiteX5650" fmla="*/ 585397 w 7384670"/>
              <a:gd name="connsiteY5650" fmla="*/ 73378 h 4025758"/>
              <a:gd name="connsiteX5651" fmla="*/ 639887 w 7384670"/>
              <a:gd name="connsiteY5651" fmla="*/ 73378 h 4025758"/>
              <a:gd name="connsiteX5652" fmla="*/ 694378 w 7384670"/>
              <a:gd name="connsiteY5652" fmla="*/ 73378 h 4025758"/>
              <a:gd name="connsiteX5653" fmla="*/ 748868 w 7384670"/>
              <a:gd name="connsiteY5653" fmla="*/ 73378 h 4025758"/>
              <a:gd name="connsiteX5654" fmla="*/ 803358 w 7384670"/>
              <a:gd name="connsiteY5654" fmla="*/ 73378 h 4025758"/>
              <a:gd name="connsiteX5655" fmla="*/ 857848 w 7384670"/>
              <a:gd name="connsiteY5655" fmla="*/ 73378 h 4025758"/>
              <a:gd name="connsiteX5656" fmla="*/ 912338 w 7384670"/>
              <a:gd name="connsiteY5656" fmla="*/ 73378 h 4025758"/>
              <a:gd name="connsiteX5657" fmla="*/ 966829 w 7384670"/>
              <a:gd name="connsiteY5657" fmla="*/ 73378 h 4025758"/>
              <a:gd name="connsiteX5658" fmla="*/ 980145 w 7384670"/>
              <a:gd name="connsiteY5658" fmla="*/ 73378 h 4025758"/>
              <a:gd name="connsiteX5659" fmla="*/ 980417 w 7384670"/>
              <a:gd name="connsiteY5659" fmla="*/ 104360 h 4025758"/>
              <a:gd name="connsiteX5660" fmla="*/ 980553 w 7384670"/>
              <a:gd name="connsiteY5660" fmla="*/ 135342 h 4025758"/>
              <a:gd name="connsiteX5661" fmla="*/ 980690 w 7384670"/>
              <a:gd name="connsiteY5661" fmla="*/ 166324 h 4025758"/>
              <a:gd name="connsiteX5662" fmla="*/ 980826 w 7384670"/>
              <a:gd name="connsiteY5662" fmla="*/ 197170 h 4025758"/>
              <a:gd name="connsiteX5663" fmla="*/ 980961 w 7384670"/>
              <a:gd name="connsiteY5663" fmla="*/ 227879 h 4025758"/>
              <a:gd name="connsiteX5664" fmla="*/ 981097 w 7384670"/>
              <a:gd name="connsiteY5664" fmla="*/ 258454 h 4025758"/>
              <a:gd name="connsiteX5665" fmla="*/ 981233 w 7384670"/>
              <a:gd name="connsiteY5665" fmla="*/ 289028 h 4025758"/>
              <a:gd name="connsiteX5666" fmla="*/ 981369 w 7384670"/>
              <a:gd name="connsiteY5666" fmla="*/ 319466 h 4025758"/>
              <a:gd name="connsiteX5667" fmla="*/ 981505 w 7384670"/>
              <a:gd name="connsiteY5667" fmla="*/ 349769 h 4025758"/>
              <a:gd name="connsiteX5668" fmla="*/ 981641 w 7384670"/>
              <a:gd name="connsiteY5668" fmla="*/ 380072 h 4025758"/>
              <a:gd name="connsiteX5669" fmla="*/ 981777 w 7384670"/>
              <a:gd name="connsiteY5669" fmla="*/ 410239 h 4025758"/>
              <a:gd name="connsiteX5670" fmla="*/ 981912 w 7384670"/>
              <a:gd name="connsiteY5670" fmla="*/ 440269 h 4025758"/>
              <a:gd name="connsiteX5671" fmla="*/ 982048 w 7384670"/>
              <a:gd name="connsiteY5671" fmla="*/ 470300 h 4025758"/>
              <a:gd name="connsiteX5672" fmla="*/ 982184 w 7384670"/>
              <a:gd name="connsiteY5672" fmla="*/ 500195 h 4025758"/>
              <a:gd name="connsiteX5673" fmla="*/ 982320 w 7384670"/>
              <a:gd name="connsiteY5673" fmla="*/ 529954 h 4025758"/>
              <a:gd name="connsiteX5674" fmla="*/ 982456 w 7384670"/>
              <a:gd name="connsiteY5674" fmla="*/ 559713 h 4025758"/>
              <a:gd name="connsiteX5675" fmla="*/ 981505 w 7384670"/>
              <a:gd name="connsiteY5675" fmla="*/ 561479 h 4025758"/>
              <a:gd name="connsiteX5676" fmla="*/ 980690 w 7384670"/>
              <a:gd name="connsiteY5676" fmla="*/ 565828 h 4025758"/>
              <a:gd name="connsiteX5677" fmla="*/ 984358 w 7384670"/>
              <a:gd name="connsiteY5677" fmla="*/ 578193 h 4025758"/>
              <a:gd name="connsiteX5678" fmla="*/ 992919 w 7384670"/>
              <a:gd name="connsiteY5678" fmla="*/ 596130 h 4025758"/>
              <a:gd name="connsiteX5679" fmla="*/ 995637 w 7384670"/>
              <a:gd name="connsiteY5679" fmla="*/ 608768 h 4025758"/>
              <a:gd name="connsiteX5680" fmla="*/ 992375 w 7384670"/>
              <a:gd name="connsiteY5680" fmla="*/ 615970 h 4025758"/>
              <a:gd name="connsiteX5681" fmla="*/ 994685 w 7384670"/>
              <a:gd name="connsiteY5681" fmla="*/ 628471 h 4025758"/>
              <a:gd name="connsiteX5682" fmla="*/ 999985 w 7384670"/>
              <a:gd name="connsiteY5682" fmla="*/ 638119 h 4025758"/>
              <a:gd name="connsiteX5683" fmla="*/ 968323 w 7384670"/>
              <a:gd name="connsiteY5683" fmla="*/ 638119 h 4025758"/>
              <a:gd name="connsiteX5684" fmla="*/ 934352 w 7384670"/>
              <a:gd name="connsiteY5684" fmla="*/ 638119 h 4025758"/>
              <a:gd name="connsiteX5685" fmla="*/ 900380 w 7384670"/>
              <a:gd name="connsiteY5685" fmla="*/ 638119 h 4025758"/>
              <a:gd name="connsiteX5686" fmla="*/ 866409 w 7384670"/>
              <a:gd name="connsiteY5686" fmla="*/ 638119 h 4025758"/>
              <a:gd name="connsiteX5687" fmla="*/ 832437 w 7384670"/>
              <a:gd name="connsiteY5687" fmla="*/ 638119 h 4025758"/>
              <a:gd name="connsiteX5688" fmla="*/ 798466 w 7384670"/>
              <a:gd name="connsiteY5688" fmla="*/ 638119 h 4025758"/>
              <a:gd name="connsiteX5689" fmla="*/ 764494 w 7384670"/>
              <a:gd name="connsiteY5689" fmla="*/ 638119 h 4025758"/>
              <a:gd name="connsiteX5690" fmla="*/ 730523 w 7384670"/>
              <a:gd name="connsiteY5690" fmla="*/ 638119 h 4025758"/>
              <a:gd name="connsiteX5691" fmla="*/ 728349 w 7384670"/>
              <a:gd name="connsiteY5691" fmla="*/ 638119 h 4025758"/>
              <a:gd name="connsiteX5692" fmla="*/ 724544 w 7384670"/>
              <a:gd name="connsiteY5692" fmla="*/ 641516 h 4025758"/>
              <a:gd name="connsiteX5693" fmla="*/ 708238 w 7384670"/>
              <a:gd name="connsiteY5693" fmla="*/ 648175 h 4025758"/>
              <a:gd name="connsiteX5694" fmla="*/ 676033 w 7384670"/>
              <a:gd name="connsiteY5694" fmla="*/ 650213 h 4025758"/>
              <a:gd name="connsiteX5695" fmla="*/ 611351 w 7384670"/>
              <a:gd name="connsiteY5695" fmla="*/ 667878 h 4025758"/>
              <a:gd name="connsiteX5696" fmla="*/ 582951 w 7384670"/>
              <a:gd name="connsiteY5696" fmla="*/ 681739 h 4025758"/>
              <a:gd name="connsiteX5697" fmla="*/ 557948 w 7384670"/>
              <a:gd name="connsiteY5697" fmla="*/ 688533 h 4025758"/>
              <a:gd name="connsiteX5698" fmla="*/ 511339 w 7384670"/>
              <a:gd name="connsiteY5698" fmla="*/ 695056 h 4025758"/>
              <a:gd name="connsiteX5699" fmla="*/ 469214 w 7384670"/>
              <a:gd name="connsiteY5699" fmla="*/ 704296 h 4025758"/>
              <a:gd name="connsiteX5700" fmla="*/ 451413 w 7384670"/>
              <a:gd name="connsiteY5700" fmla="*/ 703480 h 4025758"/>
              <a:gd name="connsiteX5701" fmla="*/ 443940 w 7384670"/>
              <a:gd name="connsiteY5701" fmla="*/ 695599 h 4025758"/>
              <a:gd name="connsiteX5702" fmla="*/ 423557 w 7384670"/>
              <a:gd name="connsiteY5702" fmla="*/ 691115 h 4025758"/>
              <a:gd name="connsiteX5703" fmla="*/ 390265 w 7384670"/>
              <a:gd name="connsiteY5703" fmla="*/ 690027 h 4025758"/>
              <a:gd name="connsiteX5704" fmla="*/ 362136 w 7384670"/>
              <a:gd name="connsiteY5704" fmla="*/ 695327 h 4025758"/>
              <a:gd name="connsiteX5705" fmla="*/ 336182 w 7384670"/>
              <a:gd name="connsiteY5705" fmla="*/ 711226 h 4025758"/>
              <a:gd name="connsiteX5706" fmla="*/ 327893 w 7384670"/>
              <a:gd name="connsiteY5706" fmla="*/ 712857 h 4025758"/>
              <a:gd name="connsiteX5707" fmla="*/ 327482 w 7384670"/>
              <a:gd name="connsiteY5707" fmla="*/ 712890 h 4025758"/>
              <a:gd name="connsiteX5708" fmla="*/ 328029 w 7384670"/>
              <a:gd name="connsiteY5708" fmla="*/ 712857 h 4025758"/>
              <a:gd name="connsiteX5709" fmla="*/ 336319 w 7384670"/>
              <a:gd name="connsiteY5709" fmla="*/ 711226 h 4025758"/>
              <a:gd name="connsiteX5710" fmla="*/ 362273 w 7384670"/>
              <a:gd name="connsiteY5710" fmla="*/ 695328 h 4025758"/>
              <a:gd name="connsiteX5711" fmla="*/ 390401 w 7384670"/>
              <a:gd name="connsiteY5711" fmla="*/ 690164 h 4025758"/>
              <a:gd name="connsiteX5712" fmla="*/ 423693 w 7384670"/>
              <a:gd name="connsiteY5712" fmla="*/ 691251 h 4025758"/>
              <a:gd name="connsiteX5713" fmla="*/ 444076 w 7384670"/>
              <a:gd name="connsiteY5713" fmla="*/ 695871 h 4025758"/>
              <a:gd name="connsiteX5714" fmla="*/ 451550 w 7384670"/>
              <a:gd name="connsiteY5714" fmla="*/ 703753 h 4025758"/>
              <a:gd name="connsiteX5715" fmla="*/ 469351 w 7384670"/>
              <a:gd name="connsiteY5715" fmla="*/ 704568 h 4025758"/>
              <a:gd name="connsiteX5716" fmla="*/ 511475 w 7384670"/>
              <a:gd name="connsiteY5716" fmla="*/ 695328 h 4025758"/>
              <a:gd name="connsiteX5717" fmla="*/ 558084 w 7384670"/>
              <a:gd name="connsiteY5717" fmla="*/ 688805 h 4025758"/>
              <a:gd name="connsiteX5718" fmla="*/ 583087 w 7384670"/>
              <a:gd name="connsiteY5718" fmla="*/ 682147 h 4025758"/>
              <a:gd name="connsiteX5719" fmla="*/ 611488 w 7384670"/>
              <a:gd name="connsiteY5719" fmla="*/ 668287 h 4025758"/>
              <a:gd name="connsiteX5720" fmla="*/ 676034 w 7384670"/>
              <a:gd name="connsiteY5720" fmla="*/ 650621 h 4025758"/>
              <a:gd name="connsiteX5721" fmla="*/ 708239 w 7384670"/>
              <a:gd name="connsiteY5721" fmla="*/ 648583 h 4025758"/>
              <a:gd name="connsiteX5722" fmla="*/ 724544 w 7384670"/>
              <a:gd name="connsiteY5722" fmla="*/ 641925 h 4025758"/>
              <a:gd name="connsiteX5723" fmla="*/ 728350 w 7384670"/>
              <a:gd name="connsiteY5723" fmla="*/ 638527 h 4025758"/>
              <a:gd name="connsiteX5724" fmla="*/ 730659 w 7384670"/>
              <a:gd name="connsiteY5724" fmla="*/ 638391 h 4025758"/>
              <a:gd name="connsiteX5725" fmla="*/ 764631 w 7384670"/>
              <a:gd name="connsiteY5725" fmla="*/ 638391 h 4025758"/>
              <a:gd name="connsiteX5726" fmla="*/ 798466 w 7384670"/>
              <a:gd name="connsiteY5726" fmla="*/ 638391 h 4025758"/>
              <a:gd name="connsiteX5727" fmla="*/ 832438 w 7384670"/>
              <a:gd name="connsiteY5727" fmla="*/ 638255 h 4025758"/>
              <a:gd name="connsiteX5728" fmla="*/ 866409 w 7384670"/>
              <a:gd name="connsiteY5728" fmla="*/ 638255 h 4025758"/>
              <a:gd name="connsiteX5729" fmla="*/ 900381 w 7384670"/>
              <a:gd name="connsiteY5729" fmla="*/ 638255 h 4025758"/>
              <a:gd name="connsiteX5730" fmla="*/ 934352 w 7384670"/>
              <a:gd name="connsiteY5730" fmla="*/ 638120 h 4025758"/>
              <a:gd name="connsiteX5731" fmla="*/ 968324 w 7384670"/>
              <a:gd name="connsiteY5731" fmla="*/ 638120 h 4025758"/>
              <a:gd name="connsiteX5732" fmla="*/ 999985 w 7384670"/>
              <a:gd name="connsiteY5732" fmla="*/ 638120 h 4025758"/>
              <a:gd name="connsiteX5733" fmla="*/ 999985 w 7384670"/>
              <a:gd name="connsiteY5733" fmla="*/ 638119 h 4025758"/>
              <a:gd name="connsiteX5734" fmla="*/ 995637 w 7384670"/>
              <a:gd name="connsiteY5734" fmla="*/ 628199 h 4025758"/>
              <a:gd name="connsiteX5735" fmla="*/ 993463 w 7384670"/>
              <a:gd name="connsiteY5735" fmla="*/ 615698 h 4025758"/>
              <a:gd name="connsiteX5736" fmla="*/ 996724 w 7384670"/>
              <a:gd name="connsiteY5736" fmla="*/ 608496 h 4025758"/>
              <a:gd name="connsiteX5737" fmla="*/ 994006 w 7384670"/>
              <a:gd name="connsiteY5737" fmla="*/ 595858 h 4025758"/>
              <a:gd name="connsiteX5738" fmla="*/ 985445 w 7384670"/>
              <a:gd name="connsiteY5738" fmla="*/ 577786 h 4025758"/>
              <a:gd name="connsiteX5739" fmla="*/ 981777 w 7384670"/>
              <a:gd name="connsiteY5739" fmla="*/ 565556 h 4025758"/>
              <a:gd name="connsiteX5740" fmla="*/ 982592 w 7384670"/>
              <a:gd name="connsiteY5740" fmla="*/ 561208 h 4025758"/>
              <a:gd name="connsiteX5741" fmla="*/ 983543 w 7384670"/>
              <a:gd name="connsiteY5741" fmla="*/ 559441 h 4025758"/>
              <a:gd name="connsiteX5742" fmla="*/ 983408 w 7384670"/>
              <a:gd name="connsiteY5742" fmla="*/ 529818 h 4025758"/>
              <a:gd name="connsiteX5743" fmla="*/ 983408 w 7384670"/>
              <a:gd name="connsiteY5743" fmla="*/ 499923 h 4025758"/>
              <a:gd name="connsiteX5744" fmla="*/ 983272 w 7384670"/>
              <a:gd name="connsiteY5744" fmla="*/ 470028 h 4025758"/>
              <a:gd name="connsiteX5745" fmla="*/ 983135 w 7384670"/>
              <a:gd name="connsiteY5745" fmla="*/ 440133 h 4025758"/>
              <a:gd name="connsiteX5746" fmla="*/ 982999 w 7384670"/>
              <a:gd name="connsiteY5746" fmla="*/ 410103 h 4025758"/>
              <a:gd name="connsiteX5747" fmla="*/ 982863 w 7384670"/>
              <a:gd name="connsiteY5747" fmla="*/ 379936 h 4025758"/>
              <a:gd name="connsiteX5748" fmla="*/ 982863 w 7384670"/>
              <a:gd name="connsiteY5748" fmla="*/ 349633 h 4025758"/>
              <a:gd name="connsiteX5749" fmla="*/ 982727 w 7384670"/>
              <a:gd name="connsiteY5749" fmla="*/ 319330 h 4025758"/>
              <a:gd name="connsiteX5750" fmla="*/ 982592 w 7384670"/>
              <a:gd name="connsiteY5750" fmla="*/ 288893 h 4025758"/>
              <a:gd name="connsiteX5751" fmla="*/ 982456 w 7384670"/>
              <a:gd name="connsiteY5751" fmla="*/ 258454 h 4025758"/>
              <a:gd name="connsiteX5752" fmla="*/ 982456 w 7384670"/>
              <a:gd name="connsiteY5752" fmla="*/ 227743 h 4025758"/>
              <a:gd name="connsiteX5753" fmla="*/ 982320 w 7384670"/>
              <a:gd name="connsiteY5753" fmla="*/ 197033 h 4025758"/>
              <a:gd name="connsiteX5754" fmla="*/ 982184 w 7384670"/>
              <a:gd name="connsiteY5754" fmla="*/ 166187 h 4025758"/>
              <a:gd name="connsiteX5755" fmla="*/ 982048 w 7384670"/>
              <a:gd name="connsiteY5755" fmla="*/ 135341 h 4025758"/>
              <a:gd name="connsiteX5756" fmla="*/ 982048 w 7384670"/>
              <a:gd name="connsiteY5756" fmla="*/ 104359 h 4025758"/>
              <a:gd name="connsiteX5757" fmla="*/ 981777 w 7384670"/>
              <a:gd name="connsiteY5757" fmla="*/ 73378 h 4025758"/>
              <a:gd name="connsiteX5758" fmla="*/ 1022950 w 7384670"/>
              <a:gd name="connsiteY5758" fmla="*/ 73378 h 4025758"/>
              <a:gd name="connsiteX5759" fmla="*/ 1077440 w 7384670"/>
              <a:gd name="connsiteY5759" fmla="*/ 73378 h 4025758"/>
              <a:gd name="connsiteX5760" fmla="*/ 1108422 w 7384670"/>
              <a:gd name="connsiteY5760" fmla="*/ 73378 h 4025758"/>
              <a:gd name="connsiteX5761" fmla="*/ 1132067 w 7384670"/>
              <a:gd name="connsiteY5761" fmla="*/ 73378 h 4025758"/>
              <a:gd name="connsiteX5762" fmla="*/ 1186556 w 7384670"/>
              <a:gd name="connsiteY5762" fmla="*/ 73378 h 4025758"/>
              <a:gd name="connsiteX5763" fmla="*/ 1241183 w 7384670"/>
              <a:gd name="connsiteY5763" fmla="*/ 73378 h 4025758"/>
              <a:gd name="connsiteX5764" fmla="*/ 1295673 w 7384670"/>
              <a:gd name="connsiteY5764" fmla="*/ 73378 h 4025758"/>
              <a:gd name="connsiteX5765" fmla="*/ 1350164 w 7384670"/>
              <a:gd name="connsiteY5765" fmla="*/ 73378 h 4025758"/>
              <a:gd name="connsiteX5766" fmla="*/ 1362529 w 7384670"/>
              <a:gd name="connsiteY5766" fmla="*/ 73378 h 4025758"/>
              <a:gd name="connsiteX5767" fmla="*/ 1404789 w 7384670"/>
              <a:gd name="connsiteY5767" fmla="*/ 73378 h 4025758"/>
              <a:gd name="connsiteX5768" fmla="*/ 1459280 w 7384670"/>
              <a:gd name="connsiteY5768" fmla="*/ 73378 h 4025758"/>
              <a:gd name="connsiteX5769" fmla="*/ 1513770 w 7384670"/>
              <a:gd name="connsiteY5769" fmla="*/ 73378 h 4025758"/>
              <a:gd name="connsiteX5770" fmla="*/ 1568397 w 7384670"/>
              <a:gd name="connsiteY5770" fmla="*/ 73378 h 4025758"/>
              <a:gd name="connsiteX5771" fmla="*/ 1622887 w 7384670"/>
              <a:gd name="connsiteY5771" fmla="*/ 73378 h 4025758"/>
              <a:gd name="connsiteX5772" fmla="*/ 1677513 w 7384670"/>
              <a:gd name="connsiteY5772" fmla="*/ 73378 h 4025758"/>
              <a:gd name="connsiteX5773" fmla="*/ 1732003 w 7384670"/>
              <a:gd name="connsiteY5773" fmla="*/ 73378 h 4025758"/>
              <a:gd name="connsiteX5774" fmla="*/ 1786494 w 7384670"/>
              <a:gd name="connsiteY5774" fmla="*/ 73378 h 4025758"/>
              <a:gd name="connsiteX5775" fmla="*/ 1841120 w 7384670"/>
              <a:gd name="connsiteY5775" fmla="*/ 73378 h 4025758"/>
              <a:gd name="connsiteX5776" fmla="*/ 1882293 w 7384670"/>
              <a:gd name="connsiteY5776" fmla="*/ 73378 h 4025758"/>
              <a:gd name="connsiteX5777" fmla="*/ 1895610 w 7384670"/>
              <a:gd name="connsiteY5777" fmla="*/ 73378 h 4025758"/>
              <a:gd name="connsiteX5778" fmla="*/ 1950236 w 7384670"/>
              <a:gd name="connsiteY5778" fmla="*/ 73378 h 4025758"/>
              <a:gd name="connsiteX5779" fmla="*/ 2004726 w 7384670"/>
              <a:gd name="connsiteY5779" fmla="*/ 73378 h 4025758"/>
              <a:gd name="connsiteX5780" fmla="*/ 2059217 w 7384670"/>
              <a:gd name="connsiteY5780" fmla="*/ 73378 h 4025758"/>
              <a:gd name="connsiteX5781" fmla="*/ 2113843 w 7384670"/>
              <a:gd name="connsiteY5781" fmla="*/ 73378 h 4025758"/>
              <a:gd name="connsiteX5782" fmla="*/ 2168333 w 7384670"/>
              <a:gd name="connsiteY5782" fmla="*/ 73378 h 4025758"/>
              <a:gd name="connsiteX5783" fmla="*/ 2222823 w 7384670"/>
              <a:gd name="connsiteY5783" fmla="*/ 73378 h 4025758"/>
              <a:gd name="connsiteX5784" fmla="*/ 2277450 w 7384670"/>
              <a:gd name="connsiteY5784" fmla="*/ 73378 h 4025758"/>
              <a:gd name="connsiteX5785" fmla="*/ 2331940 w 7384670"/>
              <a:gd name="connsiteY5785" fmla="*/ 73378 h 4025758"/>
              <a:gd name="connsiteX5786" fmla="*/ 2386431 w 7384670"/>
              <a:gd name="connsiteY5786" fmla="*/ 73378 h 4025758"/>
              <a:gd name="connsiteX5787" fmla="*/ 2441056 w 7384670"/>
              <a:gd name="connsiteY5787" fmla="*/ 73378 h 4025758"/>
              <a:gd name="connsiteX5788" fmla="*/ 2495547 w 7384670"/>
              <a:gd name="connsiteY5788" fmla="*/ 73378 h 4025758"/>
              <a:gd name="connsiteX5789" fmla="*/ 2550173 w 7384670"/>
              <a:gd name="connsiteY5789" fmla="*/ 73378 h 4025758"/>
              <a:gd name="connsiteX5790" fmla="*/ 2604663 w 7384670"/>
              <a:gd name="connsiteY5790" fmla="*/ 73378 h 4025758"/>
              <a:gd name="connsiteX5791" fmla="*/ 2645293 w 7384670"/>
              <a:gd name="connsiteY5791" fmla="*/ 73378 h 4025758"/>
              <a:gd name="connsiteX5792" fmla="*/ 2659153 w 7384670"/>
              <a:gd name="connsiteY5792" fmla="*/ 73378 h 4025758"/>
              <a:gd name="connsiteX5793" fmla="*/ 2713779 w 7384670"/>
              <a:gd name="connsiteY5793" fmla="*/ 73378 h 4025758"/>
              <a:gd name="connsiteX5794" fmla="*/ 2768270 w 7384670"/>
              <a:gd name="connsiteY5794" fmla="*/ 73378 h 4025758"/>
              <a:gd name="connsiteX5795" fmla="*/ 2822760 w 7384670"/>
              <a:gd name="connsiteY5795" fmla="*/ 73378 h 4025758"/>
              <a:gd name="connsiteX5796" fmla="*/ 2877387 w 7384670"/>
              <a:gd name="connsiteY5796" fmla="*/ 73378 h 4025758"/>
              <a:gd name="connsiteX5797" fmla="*/ 2931876 w 7384670"/>
              <a:gd name="connsiteY5797" fmla="*/ 73378 h 4025758"/>
              <a:gd name="connsiteX5798" fmla="*/ 2986503 w 7384670"/>
              <a:gd name="connsiteY5798" fmla="*/ 73378 h 4025758"/>
              <a:gd name="connsiteX5799" fmla="*/ 3040993 w 7384670"/>
              <a:gd name="connsiteY5799" fmla="*/ 73378 h 4025758"/>
              <a:gd name="connsiteX5800" fmla="*/ 3095483 w 7384670"/>
              <a:gd name="connsiteY5800" fmla="*/ 73378 h 4025758"/>
              <a:gd name="connsiteX5801" fmla="*/ 3150109 w 7384670"/>
              <a:gd name="connsiteY5801" fmla="*/ 73378 h 4025758"/>
              <a:gd name="connsiteX5802" fmla="*/ 3204599 w 7384670"/>
              <a:gd name="connsiteY5802" fmla="*/ 73378 h 4025758"/>
              <a:gd name="connsiteX5803" fmla="*/ 3259226 w 7384670"/>
              <a:gd name="connsiteY5803" fmla="*/ 73378 h 4025758"/>
              <a:gd name="connsiteX5804" fmla="*/ 3313716 w 7384670"/>
              <a:gd name="connsiteY5804" fmla="*/ 73378 h 4025758"/>
              <a:gd name="connsiteX5805" fmla="*/ 3368207 w 7384670"/>
              <a:gd name="connsiteY5805" fmla="*/ 73378 h 4025758"/>
              <a:gd name="connsiteX5806" fmla="*/ 3422832 w 7384670"/>
              <a:gd name="connsiteY5806" fmla="*/ 73378 h 4025758"/>
              <a:gd name="connsiteX5807" fmla="*/ 3477323 w 7384670"/>
              <a:gd name="connsiteY5807" fmla="*/ 73378 h 4025758"/>
              <a:gd name="connsiteX5808" fmla="*/ 3516186 w 7384670"/>
              <a:gd name="connsiteY5808" fmla="*/ 73378 h 4025758"/>
              <a:gd name="connsiteX5809" fmla="*/ 3516214 w 7384670"/>
              <a:gd name="connsiteY5809" fmla="*/ 73513 h 4025758"/>
              <a:gd name="connsiteX5810" fmla="*/ 3531134 w 7384670"/>
              <a:gd name="connsiteY5810" fmla="*/ 73513 h 4025758"/>
              <a:gd name="connsiteX5811" fmla="*/ 3585625 w 7384670"/>
              <a:gd name="connsiteY5811" fmla="*/ 73513 h 4025758"/>
              <a:gd name="connsiteX5812" fmla="*/ 3640114 w 7384670"/>
              <a:gd name="connsiteY5812" fmla="*/ 73513 h 4025758"/>
              <a:gd name="connsiteX5813" fmla="*/ 3694605 w 7384670"/>
              <a:gd name="connsiteY5813" fmla="*/ 73513 h 4025758"/>
              <a:gd name="connsiteX5814" fmla="*/ 3749095 w 7384670"/>
              <a:gd name="connsiteY5814" fmla="*/ 73513 h 4025758"/>
              <a:gd name="connsiteX5815" fmla="*/ 3779262 w 7384670"/>
              <a:gd name="connsiteY5815" fmla="*/ 73785 h 4025758"/>
              <a:gd name="connsiteX5816" fmla="*/ 3779805 w 7384670"/>
              <a:gd name="connsiteY5816" fmla="*/ 32613 h 4025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</a:cxnLst>
            <a:rect l="l" t="t" r="r" b="b"/>
            <a:pathLst>
              <a:path w="7384670" h="4025758">
                <a:moveTo>
                  <a:pt x="5493600" y="4021001"/>
                </a:moveTo>
                <a:lnTo>
                  <a:pt x="5497269" y="4021137"/>
                </a:lnTo>
                <a:lnTo>
                  <a:pt x="5497133" y="4023991"/>
                </a:lnTo>
                <a:lnTo>
                  <a:pt x="5491561" y="4025486"/>
                </a:lnTo>
                <a:lnTo>
                  <a:pt x="5488300" y="4025758"/>
                </a:lnTo>
                <a:lnTo>
                  <a:pt x="5488029" y="4023583"/>
                </a:lnTo>
                <a:close/>
                <a:moveTo>
                  <a:pt x="5519826" y="4005103"/>
                </a:moveTo>
                <a:lnTo>
                  <a:pt x="5523767" y="4011625"/>
                </a:lnTo>
                <a:lnTo>
                  <a:pt x="5523631" y="4015566"/>
                </a:lnTo>
                <a:lnTo>
                  <a:pt x="5519283" y="4017740"/>
                </a:lnTo>
                <a:lnTo>
                  <a:pt x="5510994" y="4019098"/>
                </a:lnTo>
                <a:lnTo>
                  <a:pt x="5517652" y="4013528"/>
                </a:lnTo>
                <a:close/>
                <a:moveTo>
                  <a:pt x="5538035" y="3996542"/>
                </a:moveTo>
                <a:lnTo>
                  <a:pt x="5550536" y="4005646"/>
                </a:lnTo>
                <a:lnTo>
                  <a:pt x="5550808" y="4008092"/>
                </a:lnTo>
                <a:lnTo>
                  <a:pt x="5548906" y="4010538"/>
                </a:lnTo>
                <a:lnTo>
                  <a:pt x="5545101" y="4013392"/>
                </a:lnTo>
                <a:lnTo>
                  <a:pt x="5543334" y="4012440"/>
                </a:lnTo>
                <a:lnTo>
                  <a:pt x="5543334" y="4008228"/>
                </a:lnTo>
                <a:lnTo>
                  <a:pt x="5537899" y="3998988"/>
                </a:lnTo>
                <a:close/>
                <a:moveTo>
                  <a:pt x="5600678" y="3995318"/>
                </a:moveTo>
                <a:lnTo>
                  <a:pt x="5593205" y="3999803"/>
                </a:lnTo>
                <a:lnTo>
                  <a:pt x="5586138" y="4001297"/>
                </a:lnTo>
                <a:lnTo>
                  <a:pt x="5580295" y="4004559"/>
                </a:lnTo>
                <a:lnTo>
                  <a:pt x="5574180" y="4002113"/>
                </a:lnTo>
                <a:lnTo>
                  <a:pt x="5580839" y="3998852"/>
                </a:lnTo>
                <a:close/>
                <a:moveTo>
                  <a:pt x="5617392" y="3983225"/>
                </a:moveTo>
                <a:lnTo>
                  <a:pt x="5619159" y="3984720"/>
                </a:lnTo>
                <a:lnTo>
                  <a:pt x="5618887" y="3986758"/>
                </a:lnTo>
                <a:lnTo>
                  <a:pt x="5613588" y="3989204"/>
                </a:lnTo>
                <a:lnTo>
                  <a:pt x="5611142" y="3989204"/>
                </a:lnTo>
                <a:lnTo>
                  <a:pt x="5612364" y="3987166"/>
                </a:lnTo>
                <a:close/>
                <a:moveTo>
                  <a:pt x="5639678" y="3969908"/>
                </a:moveTo>
                <a:lnTo>
                  <a:pt x="5641036" y="3970316"/>
                </a:lnTo>
                <a:lnTo>
                  <a:pt x="5638047" y="3975208"/>
                </a:lnTo>
                <a:lnTo>
                  <a:pt x="5634650" y="3975887"/>
                </a:lnTo>
                <a:close/>
                <a:moveTo>
                  <a:pt x="5686830" y="3912564"/>
                </a:moveTo>
                <a:lnTo>
                  <a:pt x="5670795" y="3941644"/>
                </a:lnTo>
                <a:lnTo>
                  <a:pt x="5645385" y="3968006"/>
                </a:lnTo>
                <a:lnTo>
                  <a:pt x="5648238" y="3961347"/>
                </a:lnTo>
                <a:lnTo>
                  <a:pt x="5658158" y="3947215"/>
                </a:lnTo>
                <a:lnTo>
                  <a:pt x="5661419" y="3940557"/>
                </a:lnTo>
                <a:lnTo>
                  <a:pt x="5668078" y="3936344"/>
                </a:lnTo>
                <a:lnTo>
                  <a:pt x="5674328" y="3928735"/>
                </a:lnTo>
                <a:lnTo>
                  <a:pt x="5674736" y="3919766"/>
                </a:lnTo>
                <a:lnTo>
                  <a:pt x="5683840" y="3913516"/>
                </a:lnTo>
                <a:close/>
                <a:moveTo>
                  <a:pt x="5438022" y="3742843"/>
                </a:moveTo>
                <a:lnTo>
                  <a:pt x="5446040" y="3752898"/>
                </a:lnTo>
                <a:lnTo>
                  <a:pt x="5448894" y="3755208"/>
                </a:lnTo>
                <a:lnTo>
                  <a:pt x="5459085" y="3756295"/>
                </a:lnTo>
                <a:lnTo>
                  <a:pt x="5454465" y="3759964"/>
                </a:lnTo>
                <a:lnTo>
                  <a:pt x="5445225" y="3757247"/>
                </a:lnTo>
                <a:lnTo>
                  <a:pt x="5440197" y="3752354"/>
                </a:lnTo>
                <a:close/>
                <a:moveTo>
                  <a:pt x="5442236" y="3721101"/>
                </a:moveTo>
                <a:lnTo>
                  <a:pt x="5448350" y="3726128"/>
                </a:lnTo>
                <a:lnTo>
                  <a:pt x="5453106" y="3742299"/>
                </a:lnTo>
                <a:lnTo>
                  <a:pt x="5452970" y="3750588"/>
                </a:lnTo>
                <a:lnTo>
                  <a:pt x="5446583" y="3736592"/>
                </a:lnTo>
                <a:close/>
                <a:moveTo>
                  <a:pt x="3495668" y="3650440"/>
                </a:moveTo>
                <a:lnTo>
                  <a:pt x="3500151" y="3706833"/>
                </a:lnTo>
                <a:lnTo>
                  <a:pt x="3519176" y="3778173"/>
                </a:lnTo>
                <a:lnTo>
                  <a:pt x="3523252" y="3798149"/>
                </a:lnTo>
                <a:lnTo>
                  <a:pt x="3521486" y="3804671"/>
                </a:lnTo>
                <a:lnTo>
                  <a:pt x="3510887" y="3773961"/>
                </a:lnTo>
                <a:lnTo>
                  <a:pt x="3493629" y="3704115"/>
                </a:lnTo>
                <a:lnTo>
                  <a:pt x="3492950" y="3664165"/>
                </a:lnTo>
                <a:close/>
                <a:moveTo>
                  <a:pt x="3537249" y="3560756"/>
                </a:moveTo>
                <a:lnTo>
                  <a:pt x="3512925" y="3601114"/>
                </a:lnTo>
                <a:lnTo>
                  <a:pt x="3499880" y="3635629"/>
                </a:lnTo>
                <a:lnTo>
                  <a:pt x="3495939" y="3643918"/>
                </a:lnTo>
                <a:lnTo>
                  <a:pt x="3497026" y="3631689"/>
                </a:lnTo>
                <a:lnTo>
                  <a:pt x="3507354" y="3603695"/>
                </a:lnTo>
                <a:lnTo>
                  <a:pt x="3528416" y="3566871"/>
                </a:lnTo>
                <a:close/>
                <a:moveTo>
                  <a:pt x="5663730" y="3556543"/>
                </a:moveTo>
                <a:lnTo>
                  <a:pt x="5669029" y="3564560"/>
                </a:lnTo>
                <a:lnTo>
                  <a:pt x="5674192" y="3581274"/>
                </a:lnTo>
                <a:lnTo>
                  <a:pt x="5695799" y="3638618"/>
                </a:lnTo>
                <a:lnTo>
                  <a:pt x="5697837" y="3649217"/>
                </a:lnTo>
                <a:lnTo>
                  <a:pt x="5686014" y="3624758"/>
                </a:lnTo>
                <a:lnTo>
                  <a:pt x="5671475" y="3586302"/>
                </a:lnTo>
                <a:close/>
                <a:moveTo>
                  <a:pt x="3563339" y="3515913"/>
                </a:moveTo>
                <a:lnTo>
                  <a:pt x="3565649" y="3522300"/>
                </a:lnTo>
                <a:lnTo>
                  <a:pt x="3555185" y="3532763"/>
                </a:lnTo>
                <a:lnTo>
                  <a:pt x="3543228" y="3549206"/>
                </a:lnTo>
                <a:lnTo>
                  <a:pt x="3540510" y="3549613"/>
                </a:lnTo>
                <a:lnTo>
                  <a:pt x="3546760" y="3537791"/>
                </a:lnTo>
                <a:lnTo>
                  <a:pt x="3547848" y="3533035"/>
                </a:lnTo>
                <a:lnTo>
                  <a:pt x="3558039" y="3518087"/>
                </a:lnTo>
                <a:close/>
                <a:moveTo>
                  <a:pt x="3621498" y="3479903"/>
                </a:moveTo>
                <a:lnTo>
                  <a:pt x="3620275" y="3486290"/>
                </a:lnTo>
                <a:lnTo>
                  <a:pt x="3603560" y="3495258"/>
                </a:lnTo>
                <a:lnTo>
                  <a:pt x="3575297" y="3513059"/>
                </a:lnTo>
                <a:lnTo>
                  <a:pt x="3570540" y="3513604"/>
                </a:lnTo>
                <a:lnTo>
                  <a:pt x="3576383" y="3505858"/>
                </a:lnTo>
                <a:lnTo>
                  <a:pt x="3585895" y="3501917"/>
                </a:lnTo>
                <a:lnTo>
                  <a:pt x="3606686" y="3486970"/>
                </a:lnTo>
                <a:lnTo>
                  <a:pt x="3615111" y="3485882"/>
                </a:lnTo>
                <a:lnTo>
                  <a:pt x="3619596" y="3480719"/>
                </a:lnTo>
                <a:close/>
                <a:moveTo>
                  <a:pt x="3823153" y="3340484"/>
                </a:moveTo>
                <a:lnTo>
                  <a:pt x="3830626" y="3340756"/>
                </a:lnTo>
                <a:lnTo>
                  <a:pt x="3818125" y="3353393"/>
                </a:lnTo>
                <a:lnTo>
                  <a:pt x="3795840" y="3369021"/>
                </a:lnTo>
                <a:lnTo>
                  <a:pt x="3789453" y="3370379"/>
                </a:lnTo>
                <a:lnTo>
                  <a:pt x="3817310" y="3347958"/>
                </a:lnTo>
                <a:close/>
                <a:moveTo>
                  <a:pt x="4194258" y="3296321"/>
                </a:moveTo>
                <a:lnTo>
                  <a:pt x="4200644" y="3296729"/>
                </a:lnTo>
                <a:lnTo>
                  <a:pt x="4210700" y="3303115"/>
                </a:lnTo>
                <a:lnTo>
                  <a:pt x="4214369" y="3304882"/>
                </a:lnTo>
                <a:lnTo>
                  <a:pt x="4216135" y="3307464"/>
                </a:lnTo>
                <a:lnTo>
                  <a:pt x="4215184" y="3311540"/>
                </a:lnTo>
                <a:lnTo>
                  <a:pt x="4211107" y="3317248"/>
                </a:lnTo>
                <a:lnTo>
                  <a:pt x="4206352" y="3319286"/>
                </a:lnTo>
                <a:lnTo>
                  <a:pt x="4185154" y="3306649"/>
                </a:lnTo>
                <a:lnTo>
                  <a:pt x="4183794" y="3301214"/>
                </a:lnTo>
                <a:close/>
                <a:moveTo>
                  <a:pt x="5113663" y="3283276"/>
                </a:moveTo>
                <a:lnTo>
                  <a:pt x="5091921" y="3296457"/>
                </a:lnTo>
                <a:lnTo>
                  <a:pt x="5079012" y="3301757"/>
                </a:lnTo>
                <a:lnTo>
                  <a:pt x="5065152" y="3297951"/>
                </a:lnTo>
                <a:lnTo>
                  <a:pt x="5073712" y="3297272"/>
                </a:lnTo>
                <a:lnTo>
                  <a:pt x="5079963" y="3298767"/>
                </a:lnTo>
                <a:lnTo>
                  <a:pt x="5095726" y="3291157"/>
                </a:lnTo>
                <a:lnTo>
                  <a:pt x="5104015" y="3285450"/>
                </a:lnTo>
                <a:close/>
                <a:moveTo>
                  <a:pt x="4584794" y="3280151"/>
                </a:moveTo>
                <a:lnTo>
                  <a:pt x="4582620" y="3286130"/>
                </a:lnTo>
                <a:lnTo>
                  <a:pt x="4575690" y="3293739"/>
                </a:lnTo>
                <a:lnTo>
                  <a:pt x="4575962" y="3290886"/>
                </a:lnTo>
                <a:lnTo>
                  <a:pt x="4581125" y="3283141"/>
                </a:lnTo>
                <a:close/>
                <a:moveTo>
                  <a:pt x="4585473" y="3235580"/>
                </a:moveTo>
                <a:lnTo>
                  <a:pt x="4590773" y="3243869"/>
                </a:lnTo>
                <a:lnTo>
                  <a:pt x="4592540" y="3253654"/>
                </a:lnTo>
                <a:lnTo>
                  <a:pt x="4590501" y="3272270"/>
                </a:lnTo>
                <a:lnTo>
                  <a:pt x="4586969" y="3276890"/>
                </a:lnTo>
                <a:lnTo>
                  <a:pt x="4590501" y="3254469"/>
                </a:lnTo>
                <a:close/>
                <a:moveTo>
                  <a:pt x="4544843" y="3219138"/>
                </a:moveTo>
                <a:lnTo>
                  <a:pt x="4541446" y="3225389"/>
                </a:lnTo>
                <a:lnTo>
                  <a:pt x="4539816" y="3231640"/>
                </a:lnTo>
                <a:lnTo>
                  <a:pt x="4540224" y="3238434"/>
                </a:lnTo>
                <a:lnTo>
                  <a:pt x="4533973" y="3235037"/>
                </a:lnTo>
                <a:lnTo>
                  <a:pt x="4524733" y="3234765"/>
                </a:lnTo>
                <a:lnTo>
                  <a:pt x="4528809" y="3232455"/>
                </a:lnTo>
                <a:lnTo>
                  <a:pt x="4531663" y="3230145"/>
                </a:lnTo>
                <a:lnTo>
                  <a:pt x="4533157" y="3227699"/>
                </a:lnTo>
                <a:close/>
                <a:moveTo>
                  <a:pt x="4603954" y="3205006"/>
                </a:moveTo>
                <a:lnTo>
                  <a:pt x="4622977" y="3210170"/>
                </a:lnTo>
                <a:lnTo>
                  <a:pt x="4625016" y="3212208"/>
                </a:lnTo>
                <a:lnTo>
                  <a:pt x="4623386" y="3213839"/>
                </a:lnTo>
                <a:lnTo>
                  <a:pt x="4612107" y="3210713"/>
                </a:lnTo>
                <a:lnTo>
                  <a:pt x="4605176" y="3207860"/>
                </a:lnTo>
                <a:close/>
                <a:moveTo>
                  <a:pt x="4682360" y="3203648"/>
                </a:moveTo>
                <a:lnTo>
                  <a:pt x="4687252" y="3206909"/>
                </a:lnTo>
                <a:lnTo>
                  <a:pt x="4675974" y="3210034"/>
                </a:lnTo>
                <a:lnTo>
                  <a:pt x="4659259" y="3209762"/>
                </a:lnTo>
                <a:lnTo>
                  <a:pt x="4655862" y="3208676"/>
                </a:lnTo>
                <a:lnTo>
                  <a:pt x="4662521" y="3206501"/>
                </a:lnTo>
                <a:close/>
                <a:moveTo>
                  <a:pt x="3965418" y="3174181"/>
                </a:moveTo>
                <a:lnTo>
                  <a:pt x="3961349" y="3187884"/>
                </a:lnTo>
                <a:lnTo>
                  <a:pt x="3960805" y="3193184"/>
                </a:lnTo>
                <a:lnTo>
                  <a:pt x="3960817" y="3193213"/>
                </a:lnTo>
                <a:lnTo>
                  <a:pt x="3961349" y="3188020"/>
                </a:lnTo>
                <a:lnTo>
                  <a:pt x="3965425" y="3174296"/>
                </a:lnTo>
                <a:close/>
                <a:moveTo>
                  <a:pt x="5432180" y="3160762"/>
                </a:moveTo>
                <a:lnTo>
                  <a:pt x="5432315" y="3165598"/>
                </a:lnTo>
                <a:lnTo>
                  <a:pt x="5435713" y="3173208"/>
                </a:lnTo>
                <a:lnTo>
                  <a:pt x="5436528" y="3181905"/>
                </a:lnTo>
                <a:lnTo>
                  <a:pt x="5438022" y="3186117"/>
                </a:lnTo>
                <a:lnTo>
                  <a:pt x="5442100" y="3188699"/>
                </a:lnTo>
                <a:lnTo>
                  <a:pt x="5443309" y="3188828"/>
                </a:lnTo>
                <a:lnTo>
                  <a:pt x="5439246" y="3186254"/>
                </a:lnTo>
                <a:lnTo>
                  <a:pt x="5437751" y="3182042"/>
                </a:lnTo>
                <a:lnTo>
                  <a:pt x="5436936" y="3173345"/>
                </a:lnTo>
                <a:lnTo>
                  <a:pt x="5433539" y="3165735"/>
                </a:lnTo>
                <a:lnTo>
                  <a:pt x="5433403" y="3160843"/>
                </a:lnTo>
                <a:close/>
                <a:moveTo>
                  <a:pt x="5472402" y="3123339"/>
                </a:moveTo>
                <a:lnTo>
                  <a:pt x="5472064" y="3123441"/>
                </a:lnTo>
                <a:lnTo>
                  <a:pt x="5478245" y="3125105"/>
                </a:lnTo>
                <a:lnTo>
                  <a:pt x="5504743" y="3134888"/>
                </a:lnTo>
                <a:lnTo>
                  <a:pt x="5505741" y="3134942"/>
                </a:lnTo>
                <a:lnTo>
                  <a:pt x="5479468" y="3125241"/>
                </a:lnTo>
                <a:close/>
                <a:moveTo>
                  <a:pt x="3986606" y="3104096"/>
                </a:moveTo>
                <a:lnTo>
                  <a:pt x="3984177" y="3111925"/>
                </a:lnTo>
                <a:lnTo>
                  <a:pt x="3982819" y="3122387"/>
                </a:lnTo>
                <a:lnTo>
                  <a:pt x="3976976" y="3138558"/>
                </a:lnTo>
                <a:lnTo>
                  <a:pt x="3971812" y="3146439"/>
                </a:lnTo>
                <a:lnTo>
                  <a:pt x="3964746" y="3161658"/>
                </a:lnTo>
                <a:lnTo>
                  <a:pt x="3964752" y="3161780"/>
                </a:lnTo>
                <a:lnTo>
                  <a:pt x="3971812" y="3146575"/>
                </a:lnTo>
                <a:lnTo>
                  <a:pt x="3976976" y="3138694"/>
                </a:lnTo>
                <a:lnTo>
                  <a:pt x="3982819" y="3122523"/>
                </a:lnTo>
                <a:lnTo>
                  <a:pt x="3984178" y="3112060"/>
                </a:lnTo>
                <a:lnTo>
                  <a:pt x="3986624" y="3104179"/>
                </a:lnTo>
                <a:close/>
                <a:moveTo>
                  <a:pt x="5538171" y="3100510"/>
                </a:moveTo>
                <a:lnTo>
                  <a:pt x="5532463" y="3136655"/>
                </a:lnTo>
                <a:lnTo>
                  <a:pt x="5530017" y="3123882"/>
                </a:lnTo>
                <a:lnTo>
                  <a:pt x="5529745" y="3111517"/>
                </a:lnTo>
                <a:lnTo>
                  <a:pt x="5534094" y="3104179"/>
                </a:lnTo>
                <a:close/>
                <a:moveTo>
                  <a:pt x="5079299" y="3096435"/>
                </a:moveTo>
                <a:lnTo>
                  <a:pt x="5038110" y="3096570"/>
                </a:lnTo>
                <a:lnTo>
                  <a:pt x="4996801" y="3096570"/>
                </a:lnTo>
                <a:lnTo>
                  <a:pt x="4955491" y="3096570"/>
                </a:lnTo>
                <a:lnTo>
                  <a:pt x="4914182" y="3096570"/>
                </a:lnTo>
                <a:lnTo>
                  <a:pt x="4872873" y="3096570"/>
                </a:lnTo>
                <a:lnTo>
                  <a:pt x="4831564" y="3096570"/>
                </a:lnTo>
                <a:lnTo>
                  <a:pt x="4790254" y="3096570"/>
                </a:lnTo>
                <a:lnTo>
                  <a:pt x="4748945" y="3096570"/>
                </a:lnTo>
                <a:lnTo>
                  <a:pt x="4748923" y="3096704"/>
                </a:lnTo>
                <a:lnTo>
                  <a:pt x="4789031" y="3096704"/>
                </a:lnTo>
                <a:lnTo>
                  <a:pt x="4830341" y="3096704"/>
                </a:lnTo>
                <a:lnTo>
                  <a:pt x="4871650" y="3096704"/>
                </a:lnTo>
                <a:lnTo>
                  <a:pt x="4912959" y="3096704"/>
                </a:lnTo>
                <a:lnTo>
                  <a:pt x="4954268" y="3096704"/>
                </a:lnTo>
                <a:lnTo>
                  <a:pt x="4995578" y="3096704"/>
                </a:lnTo>
                <a:lnTo>
                  <a:pt x="5036887" y="3096704"/>
                </a:lnTo>
                <a:lnTo>
                  <a:pt x="5078196" y="3096569"/>
                </a:lnTo>
                <a:lnTo>
                  <a:pt x="5083496" y="3108255"/>
                </a:lnTo>
                <a:lnTo>
                  <a:pt x="5093688" y="3132442"/>
                </a:lnTo>
                <a:lnTo>
                  <a:pt x="5094095" y="3138150"/>
                </a:lnTo>
                <a:lnTo>
                  <a:pt x="5095314" y="3138233"/>
                </a:lnTo>
                <a:lnTo>
                  <a:pt x="5094910" y="3132579"/>
                </a:lnTo>
                <a:lnTo>
                  <a:pt x="5084719" y="3108392"/>
                </a:lnTo>
                <a:lnTo>
                  <a:pt x="5079420" y="3096705"/>
                </a:lnTo>
                <a:close/>
                <a:moveTo>
                  <a:pt x="3988904" y="3089411"/>
                </a:moveTo>
                <a:lnTo>
                  <a:pt x="3984857" y="3095482"/>
                </a:lnTo>
                <a:lnTo>
                  <a:pt x="3984878" y="3095587"/>
                </a:lnTo>
                <a:lnTo>
                  <a:pt x="3988934" y="3089503"/>
                </a:lnTo>
                <a:close/>
                <a:moveTo>
                  <a:pt x="4233729" y="3055645"/>
                </a:moveTo>
                <a:lnTo>
                  <a:pt x="4232985" y="3055804"/>
                </a:lnTo>
                <a:lnTo>
                  <a:pt x="4231354" y="3064636"/>
                </a:lnTo>
                <a:lnTo>
                  <a:pt x="4235703" y="3080670"/>
                </a:lnTo>
                <a:lnTo>
                  <a:pt x="4233800" y="3087328"/>
                </a:lnTo>
                <a:lnTo>
                  <a:pt x="4228501" y="3092628"/>
                </a:lnTo>
                <a:lnTo>
                  <a:pt x="4227957" y="3096705"/>
                </a:lnTo>
                <a:lnTo>
                  <a:pt x="4258532" y="3096841"/>
                </a:lnTo>
                <a:lnTo>
                  <a:pt x="4289242" y="3096841"/>
                </a:lnTo>
                <a:lnTo>
                  <a:pt x="4319952" y="3096841"/>
                </a:lnTo>
                <a:lnTo>
                  <a:pt x="4350663" y="3096841"/>
                </a:lnTo>
                <a:lnTo>
                  <a:pt x="4381373" y="3096841"/>
                </a:lnTo>
                <a:lnTo>
                  <a:pt x="4412083" y="3096841"/>
                </a:lnTo>
                <a:lnTo>
                  <a:pt x="4442793" y="3096841"/>
                </a:lnTo>
                <a:lnTo>
                  <a:pt x="4473503" y="3096841"/>
                </a:lnTo>
                <a:lnTo>
                  <a:pt x="4469699" y="3113962"/>
                </a:lnTo>
                <a:lnTo>
                  <a:pt x="4460730" y="3136927"/>
                </a:lnTo>
                <a:lnTo>
                  <a:pt x="4460323" y="3142906"/>
                </a:lnTo>
                <a:lnTo>
                  <a:pt x="4462633" y="3150380"/>
                </a:lnTo>
                <a:lnTo>
                  <a:pt x="4462633" y="3154592"/>
                </a:lnTo>
                <a:lnTo>
                  <a:pt x="4466030" y="3160843"/>
                </a:lnTo>
                <a:lnTo>
                  <a:pt x="4473367" y="3167094"/>
                </a:lnTo>
                <a:lnTo>
                  <a:pt x="4479890" y="3176470"/>
                </a:lnTo>
                <a:lnTo>
                  <a:pt x="4485597" y="3193320"/>
                </a:lnTo>
                <a:lnTo>
                  <a:pt x="4487092" y="3201066"/>
                </a:lnTo>
                <a:lnTo>
                  <a:pt x="4491848" y="3211800"/>
                </a:lnTo>
                <a:lnTo>
                  <a:pt x="4494294" y="3213839"/>
                </a:lnTo>
                <a:lnTo>
                  <a:pt x="4497827" y="3215062"/>
                </a:lnTo>
                <a:lnTo>
                  <a:pt x="4501229" y="3215531"/>
                </a:lnTo>
                <a:lnTo>
                  <a:pt x="4498642" y="3214519"/>
                </a:lnTo>
                <a:lnTo>
                  <a:pt x="4495109" y="3213295"/>
                </a:lnTo>
                <a:lnTo>
                  <a:pt x="4492663" y="3211258"/>
                </a:lnTo>
                <a:lnTo>
                  <a:pt x="4487907" y="3200522"/>
                </a:lnTo>
                <a:lnTo>
                  <a:pt x="4486412" y="3192776"/>
                </a:lnTo>
                <a:lnTo>
                  <a:pt x="4480705" y="3175927"/>
                </a:lnTo>
                <a:lnTo>
                  <a:pt x="4474182" y="3166550"/>
                </a:lnTo>
                <a:lnTo>
                  <a:pt x="4466845" y="3160300"/>
                </a:lnTo>
                <a:lnTo>
                  <a:pt x="4463447" y="3154049"/>
                </a:lnTo>
                <a:lnTo>
                  <a:pt x="4463447" y="3149837"/>
                </a:lnTo>
                <a:lnTo>
                  <a:pt x="4461138" y="3142363"/>
                </a:lnTo>
                <a:lnTo>
                  <a:pt x="4461545" y="3136384"/>
                </a:lnTo>
                <a:lnTo>
                  <a:pt x="4470514" y="3113419"/>
                </a:lnTo>
                <a:lnTo>
                  <a:pt x="4474318" y="3096298"/>
                </a:lnTo>
                <a:lnTo>
                  <a:pt x="4443608" y="3096298"/>
                </a:lnTo>
                <a:lnTo>
                  <a:pt x="4412898" y="3096298"/>
                </a:lnTo>
                <a:lnTo>
                  <a:pt x="4382188" y="3096298"/>
                </a:lnTo>
                <a:lnTo>
                  <a:pt x="4351477" y="3096298"/>
                </a:lnTo>
                <a:lnTo>
                  <a:pt x="4320767" y="3096298"/>
                </a:lnTo>
                <a:lnTo>
                  <a:pt x="4290057" y="3096298"/>
                </a:lnTo>
                <a:lnTo>
                  <a:pt x="4259346" y="3096298"/>
                </a:lnTo>
                <a:lnTo>
                  <a:pt x="4228772" y="3096162"/>
                </a:lnTo>
                <a:lnTo>
                  <a:pt x="4229316" y="3092085"/>
                </a:lnTo>
                <a:lnTo>
                  <a:pt x="4234615" y="3086785"/>
                </a:lnTo>
                <a:lnTo>
                  <a:pt x="4236518" y="3080127"/>
                </a:lnTo>
                <a:lnTo>
                  <a:pt x="4232169" y="3064093"/>
                </a:lnTo>
                <a:close/>
                <a:moveTo>
                  <a:pt x="3971807" y="3041120"/>
                </a:moveTo>
                <a:lnTo>
                  <a:pt x="3971540" y="3048329"/>
                </a:lnTo>
                <a:lnTo>
                  <a:pt x="3971544" y="3048338"/>
                </a:lnTo>
                <a:lnTo>
                  <a:pt x="3971812" y="3041128"/>
                </a:lnTo>
                <a:close/>
                <a:moveTo>
                  <a:pt x="5073286" y="3011522"/>
                </a:moveTo>
                <a:lnTo>
                  <a:pt x="5068413" y="3052678"/>
                </a:lnTo>
                <a:lnTo>
                  <a:pt x="5068429" y="3052812"/>
                </a:lnTo>
                <a:lnTo>
                  <a:pt x="5073305" y="3011641"/>
                </a:lnTo>
                <a:close/>
                <a:moveTo>
                  <a:pt x="4303360" y="2927421"/>
                </a:moveTo>
                <a:lnTo>
                  <a:pt x="4302558" y="2927934"/>
                </a:lnTo>
                <a:lnTo>
                  <a:pt x="4300793" y="2932011"/>
                </a:lnTo>
                <a:lnTo>
                  <a:pt x="4300249" y="2940708"/>
                </a:lnTo>
                <a:lnTo>
                  <a:pt x="4292096" y="2951986"/>
                </a:lnTo>
                <a:lnTo>
                  <a:pt x="4275517" y="2965031"/>
                </a:lnTo>
                <a:lnTo>
                  <a:pt x="4264511" y="2981610"/>
                </a:lnTo>
                <a:lnTo>
                  <a:pt x="4259076" y="3001584"/>
                </a:lnTo>
                <a:lnTo>
                  <a:pt x="4253368" y="3014222"/>
                </a:lnTo>
                <a:lnTo>
                  <a:pt x="4247389" y="3019657"/>
                </a:lnTo>
                <a:lnTo>
                  <a:pt x="4244400" y="3030121"/>
                </a:lnTo>
                <a:lnTo>
                  <a:pt x="4244400" y="3045612"/>
                </a:lnTo>
                <a:lnTo>
                  <a:pt x="4240777" y="3053765"/>
                </a:lnTo>
                <a:lnTo>
                  <a:pt x="4241409" y="3053629"/>
                </a:lnTo>
                <a:lnTo>
                  <a:pt x="4245215" y="3045068"/>
                </a:lnTo>
                <a:lnTo>
                  <a:pt x="4245215" y="3029577"/>
                </a:lnTo>
                <a:lnTo>
                  <a:pt x="4248204" y="3019115"/>
                </a:lnTo>
                <a:lnTo>
                  <a:pt x="4254183" y="3013679"/>
                </a:lnTo>
                <a:lnTo>
                  <a:pt x="4259890" y="3001041"/>
                </a:lnTo>
                <a:lnTo>
                  <a:pt x="4265325" y="2981067"/>
                </a:lnTo>
                <a:lnTo>
                  <a:pt x="4276332" y="2964488"/>
                </a:lnTo>
                <a:lnTo>
                  <a:pt x="4292911" y="2951443"/>
                </a:lnTo>
                <a:lnTo>
                  <a:pt x="4301063" y="2940165"/>
                </a:lnTo>
                <a:lnTo>
                  <a:pt x="4301608" y="2931468"/>
                </a:lnTo>
                <a:close/>
                <a:moveTo>
                  <a:pt x="5090519" y="2904526"/>
                </a:moveTo>
                <a:lnTo>
                  <a:pt x="5089475" y="2910270"/>
                </a:lnTo>
                <a:lnTo>
                  <a:pt x="5081321" y="2917064"/>
                </a:lnTo>
                <a:lnTo>
                  <a:pt x="5076022" y="2925217"/>
                </a:lnTo>
                <a:lnTo>
                  <a:pt x="5072217" y="2939757"/>
                </a:lnTo>
                <a:lnTo>
                  <a:pt x="5064608" y="2965303"/>
                </a:lnTo>
                <a:lnTo>
                  <a:pt x="5064472" y="2980795"/>
                </a:lnTo>
                <a:lnTo>
                  <a:pt x="5064474" y="2980802"/>
                </a:lnTo>
                <a:lnTo>
                  <a:pt x="5064608" y="2965575"/>
                </a:lnTo>
                <a:lnTo>
                  <a:pt x="5072217" y="2940029"/>
                </a:lnTo>
                <a:lnTo>
                  <a:pt x="5076023" y="2925489"/>
                </a:lnTo>
                <a:lnTo>
                  <a:pt x="5081322" y="2917336"/>
                </a:lnTo>
                <a:lnTo>
                  <a:pt x="5089475" y="2910542"/>
                </a:lnTo>
                <a:lnTo>
                  <a:pt x="5090563" y="2904563"/>
                </a:lnTo>
                <a:close/>
                <a:moveTo>
                  <a:pt x="5083735" y="2885700"/>
                </a:moveTo>
                <a:lnTo>
                  <a:pt x="5082273" y="2892876"/>
                </a:lnTo>
                <a:lnTo>
                  <a:pt x="5082309" y="2892973"/>
                </a:lnTo>
                <a:lnTo>
                  <a:pt x="5083768" y="2885810"/>
                </a:lnTo>
                <a:close/>
                <a:moveTo>
                  <a:pt x="5543831" y="2855663"/>
                </a:moveTo>
                <a:lnTo>
                  <a:pt x="5543878" y="2855779"/>
                </a:lnTo>
                <a:lnTo>
                  <a:pt x="5553756" y="2862526"/>
                </a:lnTo>
                <a:close/>
                <a:moveTo>
                  <a:pt x="787460" y="2791097"/>
                </a:moveTo>
                <a:lnTo>
                  <a:pt x="793847" y="2802104"/>
                </a:lnTo>
                <a:lnTo>
                  <a:pt x="809745" y="2818818"/>
                </a:lnTo>
                <a:lnTo>
                  <a:pt x="813958" y="2822215"/>
                </a:lnTo>
                <a:lnTo>
                  <a:pt x="806484" y="2823574"/>
                </a:lnTo>
                <a:lnTo>
                  <a:pt x="798195" y="2820449"/>
                </a:lnTo>
                <a:lnTo>
                  <a:pt x="791129" y="2805773"/>
                </a:lnTo>
                <a:lnTo>
                  <a:pt x="783247" y="2794358"/>
                </a:lnTo>
                <a:close/>
                <a:moveTo>
                  <a:pt x="1287834" y="2785195"/>
                </a:moveTo>
                <a:lnTo>
                  <a:pt x="1287928" y="2785390"/>
                </a:lnTo>
                <a:lnTo>
                  <a:pt x="1300179" y="2790584"/>
                </a:lnTo>
                <a:lnTo>
                  <a:pt x="1300021" y="2790418"/>
                </a:lnTo>
                <a:close/>
                <a:moveTo>
                  <a:pt x="5502303" y="2776834"/>
                </a:moveTo>
                <a:lnTo>
                  <a:pt x="5502568" y="2777102"/>
                </a:lnTo>
                <a:lnTo>
                  <a:pt x="5517884" y="2785834"/>
                </a:lnTo>
                <a:lnTo>
                  <a:pt x="5517788" y="2785663"/>
                </a:lnTo>
                <a:close/>
                <a:moveTo>
                  <a:pt x="663668" y="2753185"/>
                </a:moveTo>
                <a:lnTo>
                  <a:pt x="669647" y="2754272"/>
                </a:lnTo>
                <a:lnTo>
                  <a:pt x="674402" y="2760658"/>
                </a:lnTo>
                <a:lnTo>
                  <a:pt x="674946" y="2762968"/>
                </a:lnTo>
                <a:lnTo>
                  <a:pt x="669239" y="2763240"/>
                </a:lnTo>
                <a:lnTo>
                  <a:pt x="661358" y="2761882"/>
                </a:lnTo>
                <a:lnTo>
                  <a:pt x="657281" y="2753728"/>
                </a:lnTo>
                <a:close/>
                <a:moveTo>
                  <a:pt x="5475727" y="2742987"/>
                </a:moveTo>
                <a:lnTo>
                  <a:pt x="5475799" y="2743130"/>
                </a:lnTo>
                <a:lnTo>
                  <a:pt x="5481353" y="2746700"/>
                </a:lnTo>
                <a:lnTo>
                  <a:pt x="5481234" y="2746527"/>
                </a:lnTo>
                <a:close/>
                <a:moveTo>
                  <a:pt x="788004" y="2723290"/>
                </a:moveTo>
                <a:lnTo>
                  <a:pt x="808930" y="2732802"/>
                </a:lnTo>
                <a:lnTo>
                  <a:pt x="814366" y="2737286"/>
                </a:lnTo>
                <a:lnTo>
                  <a:pt x="820888" y="2748564"/>
                </a:lnTo>
                <a:lnTo>
                  <a:pt x="811648" y="2747206"/>
                </a:lnTo>
                <a:lnTo>
                  <a:pt x="801863" y="2747885"/>
                </a:lnTo>
                <a:lnTo>
                  <a:pt x="798874" y="2741770"/>
                </a:lnTo>
                <a:lnTo>
                  <a:pt x="796020" y="2733209"/>
                </a:lnTo>
                <a:lnTo>
                  <a:pt x="794118" y="2731035"/>
                </a:lnTo>
                <a:lnTo>
                  <a:pt x="787460" y="2730220"/>
                </a:lnTo>
                <a:lnTo>
                  <a:pt x="786916" y="2729405"/>
                </a:lnTo>
                <a:lnTo>
                  <a:pt x="786101" y="2725328"/>
                </a:lnTo>
                <a:close/>
                <a:moveTo>
                  <a:pt x="3891096" y="2706577"/>
                </a:moveTo>
                <a:lnTo>
                  <a:pt x="3886388" y="2709940"/>
                </a:lnTo>
                <a:lnTo>
                  <a:pt x="3891209" y="2706592"/>
                </a:lnTo>
                <a:close/>
                <a:moveTo>
                  <a:pt x="3904368" y="2706313"/>
                </a:moveTo>
                <a:lnTo>
                  <a:pt x="3898351" y="2707518"/>
                </a:lnTo>
                <a:lnTo>
                  <a:pt x="3898433" y="2707528"/>
                </a:lnTo>
                <a:close/>
                <a:moveTo>
                  <a:pt x="3873567" y="2704674"/>
                </a:moveTo>
                <a:lnTo>
                  <a:pt x="3878866" y="2706848"/>
                </a:lnTo>
                <a:lnTo>
                  <a:pt x="3880496" y="2709837"/>
                </a:lnTo>
                <a:lnTo>
                  <a:pt x="3880496" y="2709837"/>
                </a:lnTo>
                <a:lnTo>
                  <a:pt x="3879002" y="2706848"/>
                </a:lnTo>
                <a:close/>
                <a:moveTo>
                  <a:pt x="5437444" y="2695087"/>
                </a:moveTo>
                <a:lnTo>
                  <a:pt x="5437479" y="2695162"/>
                </a:lnTo>
                <a:lnTo>
                  <a:pt x="5463257" y="2716486"/>
                </a:lnTo>
                <a:lnTo>
                  <a:pt x="5463161" y="2716360"/>
                </a:lnTo>
                <a:close/>
                <a:moveTo>
                  <a:pt x="4289109" y="2687007"/>
                </a:moveTo>
                <a:lnTo>
                  <a:pt x="4289106" y="2687009"/>
                </a:lnTo>
                <a:lnTo>
                  <a:pt x="4286117" y="2693124"/>
                </a:lnTo>
                <a:lnTo>
                  <a:pt x="4290872" y="2697336"/>
                </a:lnTo>
                <a:lnTo>
                  <a:pt x="4290465" y="2702092"/>
                </a:lnTo>
                <a:lnTo>
                  <a:pt x="4285165" y="2707120"/>
                </a:lnTo>
                <a:lnTo>
                  <a:pt x="4286660" y="2712692"/>
                </a:lnTo>
                <a:lnTo>
                  <a:pt x="4287883" y="2716496"/>
                </a:lnTo>
                <a:lnTo>
                  <a:pt x="4292911" y="2719893"/>
                </a:lnTo>
                <a:lnTo>
                  <a:pt x="4294542" y="2729269"/>
                </a:lnTo>
                <a:lnTo>
                  <a:pt x="4291008" y="2741363"/>
                </a:lnTo>
                <a:lnTo>
                  <a:pt x="4291688" y="2751283"/>
                </a:lnTo>
                <a:lnTo>
                  <a:pt x="4297667" y="2759436"/>
                </a:lnTo>
                <a:lnTo>
                  <a:pt x="4298890" y="2762969"/>
                </a:lnTo>
                <a:lnTo>
                  <a:pt x="4293047" y="2789875"/>
                </a:lnTo>
                <a:lnTo>
                  <a:pt x="4293454" y="2793679"/>
                </a:lnTo>
                <a:lnTo>
                  <a:pt x="4268316" y="2793679"/>
                </a:lnTo>
                <a:lnTo>
                  <a:pt x="4245351" y="2793815"/>
                </a:lnTo>
                <a:lnTo>
                  <a:pt x="4222386" y="2793815"/>
                </a:lnTo>
                <a:lnTo>
                  <a:pt x="4199421" y="2793815"/>
                </a:lnTo>
                <a:lnTo>
                  <a:pt x="4176321" y="2793815"/>
                </a:lnTo>
                <a:lnTo>
                  <a:pt x="4153356" y="2793951"/>
                </a:lnTo>
                <a:lnTo>
                  <a:pt x="4130391" y="2793951"/>
                </a:lnTo>
                <a:lnTo>
                  <a:pt x="4107426" y="2793951"/>
                </a:lnTo>
                <a:lnTo>
                  <a:pt x="4084462" y="2793951"/>
                </a:lnTo>
                <a:lnTo>
                  <a:pt x="4061497" y="2794087"/>
                </a:lnTo>
                <a:lnTo>
                  <a:pt x="4038532" y="2794087"/>
                </a:lnTo>
                <a:lnTo>
                  <a:pt x="4015432" y="2794087"/>
                </a:lnTo>
                <a:lnTo>
                  <a:pt x="3992467" y="2794087"/>
                </a:lnTo>
                <a:lnTo>
                  <a:pt x="3969503" y="2794223"/>
                </a:lnTo>
                <a:lnTo>
                  <a:pt x="3946538" y="2794223"/>
                </a:lnTo>
                <a:lnTo>
                  <a:pt x="3923573" y="2794223"/>
                </a:lnTo>
                <a:lnTo>
                  <a:pt x="3923437" y="2773568"/>
                </a:lnTo>
                <a:lnTo>
                  <a:pt x="3923165" y="2752913"/>
                </a:lnTo>
                <a:lnTo>
                  <a:pt x="3923029" y="2732259"/>
                </a:lnTo>
                <a:lnTo>
                  <a:pt x="3922758" y="2711604"/>
                </a:lnTo>
                <a:lnTo>
                  <a:pt x="3916235" y="2708071"/>
                </a:lnTo>
                <a:lnTo>
                  <a:pt x="3904413" y="2706304"/>
                </a:lnTo>
                <a:lnTo>
                  <a:pt x="3904412" y="2706304"/>
                </a:lnTo>
                <a:lnTo>
                  <a:pt x="3916234" y="2708071"/>
                </a:lnTo>
                <a:lnTo>
                  <a:pt x="3922757" y="2711604"/>
                </a:lnTo>
                <a:lnTo>
                  <a:pt x="3922893" y="2732259"/>
                </a:lnTo>
                <a:lnTo>
                  <a:pt x="3923029" y="2752913"/>
                </a:lnTo>
                <a:lnTo>
                  <a:pt x="3923165" y="2773568"/>
                </a:lnTo>
                <a:lnTo>
                  <a:pt x="3923301" y="2794223"/>
                </a:lnTo>
                <a:lnTo>
                  <a:pt x="3923301" y="2794358"/>
                </a:lnTo>
                <a:lnTo>
                  <a:pt x="3946266" y="2794358"/>
                </a:lnTo>
                <a:lnTo>
                  <a:pt x="3969231" y="2794358"/>
                </a:lnTo>
                <a:lnTo>
                  <a:pt x="3992195" y="2794358"/>
                </a:lnTo>
                <a:lnTo>
                  <a:pt x="4015160" y="2794358"/>
                </a:lnTo>
                <a:lnTo>
                  <a:pt x="4038125" y="2794358"/>
                </a:lnTo>
                <a:lnTo>
                  <a:pt x="4061090" y="2794358"/>
                </a:lnTo>
                <a:lnTo>
                  <a:pt x="4084054" y="2794358"/>
                </a:lnTo>
                <a:lnTo>
                  <a:pt x="4107019" y="2794358"/>
                </a:lnTo>
                <a:lnTo>
                  <a:pt x="4129984" y="2794358"/>
                </a:lnTo>
                <a:lnTo>
                  <a:pt x="4152949" y="2794358"/>
                </a:lnTo>
                <a:lnTo>
                  <a:pt x="4175913" y="2794358"/>
                </a:lnTo>
                <a:lnTo>
                  <a:pt x="4198878" y="2794358"/>
                </a:lnTo>
                <a:lnTo>
                  <a:pt x="4221842" y="2794358"/>
                </a:lnTo>
                <a:lnTo>
                  <a:pt x="4244807" y="2794358"/>
                </a:lnTo>
                <a:lnTo>
                  <a:pt x="4267772" y="2794358"/>
                </a:lnTo>
                <a:lnTo>
                  <a:pt x="4292911" y="2794223"/>
                </a:lnTo>
                <a:lnTo>
                  <a:pt x="4293590" y="2801697"/>
                </a:lnTo>
                <a:lnTo>
                  <a:pt x="4299705" y="2806181"/>
                </a:lnTo>
                <a:lnTo>
                  <a:pt x="4300113" y="2814198"/>
                </a:lnTo>
                <a:lnTo>
                  <a:pt x="4294678" y="2825748"/>
                </a:lnTo>
                <a:lnTo>
                  <a:pt x="4294678" y="2833765"/>
                </a:lnTo>
                <a:lnTo>
                  <a:pt x="4300249" y="2838250"/>
                </a:lnTo>
                <a:lnTo>
                  <a:pt x="4299977" y="2843006"/>
                </a:lnTo>
                <a:lnTo>
                  <a:pt x="4293862" y="2848033"/>
                </a:lnTo>
                <a:lnTo>
                  <a:pt x="4292911" y="2853469"/>
                </a:lnTo>
                <a:lnTo>
                  <a:pt x="4297260" y="2859312"/>
                </a:lnTo>
                <a:lnTo>
                  <a:pt x="4299161" y="2866106"/>
                </a:lnTo>
                <a:lnTo>
                  <a:pt x="4298754" y="2873852"/>
                </a:lnTo>
                <a:lnTo>
                  <a:pt x="4304461" y="2883907"/>
                </a:lnTo>
                <a:lnTo>
                  <a:pt x="4313294" y="2890294"/>
                </a:lnTo>
                <a:lnTo>
                  <a:pt x="4319137" y="2897904"/>
                </a:lnTo>
                <a:lnTo>
                  <a:pt x="4319680" y="2902117"/>
                </a:lnTo>
                <a:lnTo>
                  <a:pt x="4320088" y="2906057"/>
                </a:lnTo>
                <a:lnTo>
                  <a:pt x="4318865" y="2911628"/>
                </a:lnTo>
                <a:lnTo>
                  <a:pt x="4311527" y="2919782"/>
                </a:lnTo>
                <a:lnTo>
                  <a:pt x="4306009" y="2925704"/>
                </a:lnTo>
                <a:lnTo>
                  <a:pt x="4306770" y="2925217"/>
                </a:lnTo>
                <a:lnTo>
                  <a:pt x="4312342" y="2919238"/>
                </a:lnTo>
                <a:lnTo>
                  <a:pt x="4319680" y="2911085"/>
                </a:lnTo>
                <a:lnTo>
                  <a:pt x="4320903" y="2905514"/>
                </a:lnTo>
                <a:lnTo>
                  <a:pt x="4320495" y="2901573"/>
                </a:lnTo>
                <a:lnTo>
                  <a:pt x="4319952" y="2897360"/>
                </a:lnTo>
                <a:lnTo>
                  <a:pt x="4314109" y="2889751"/>
                </a:lnTo>
                <a:lnTo>
                  <a:pt x="4305276" y="2883365"/>
                </a:lnTo>
                <a:lnTo>
                  <a:pt x="4299569" y="2873308"/>
                </a:lnTo>
                <a:lnTo>
                  <a:pt x="4299976" y="2865563"/>
                </a:lnTo>
                <a:lnTo>
                  <a:pt x="4298074" y="2858769"/>
                </a:lnTo>
                <a:lnTo>
                  <a:pt x="4293726" y="2852925"/>
                </a:lnTo>
                <a:lnTo>
                  <a:pt x="4294677" y="2847490"/>
                </a:lnTo>
                <a:lnTo>
                  <a:pt x="4300792" y="2842463"/>
                </a:lnTo>
                <a:lnTo>
                  <a:pt x="4301063" y="2837706"/>
                </a:lnTo>
                <a:lnTo>
                  <a:pt x="4295492" y="2833223"/>
                </a:lnTo>
                <a:lnTo>
                  <a:pt x="4295492" y="2825205"/>
                </a:lnTo>
                <a:lnTo>
                  <a:pt x="4300927" y="2813655"/>
                </a:lnTo>
                <a:lnTo>
                  <a:pt x="4300520" y="2805637"/>
                </a:lnTo>
                <a:lnTo>
                  <a:pt x="4294405" y="2801153"/>
                </a:lnTo>
                <a:lnTo>
                  <a:pt x="4293726" y="2793679"/>
                </a:lnTo>
                <a:lnTo>
                  <a:pt x="4293318" y="2789875"/>
                </a:lnTo>
                <a:lnTo>
                  <a:pt x="4299161" y="2762969"/>
                </a:lnTo>
                <a:lnTo>
                  <a:pt x="4297802" y="2759437"/>
                </a:lnTo>
                <a:lnTo>
                  <a:pt x="4291959" y="2751283"/>
                </a:lnTo>
                <a:lnTo>
                  <a:pt x="4291280" y="2741363"/>
                </a:lnTo>
                <a:lnTo>
                  <a:pt x="4294813" y="2729269"/>
                </a:lnTo>
                <a:lnTo>
                  <a:pt x="4293047" y="2719893"/>
                </a:lnTo>
                <a:lnTo>
                  <a:pt x="4288154" y="2716496"/>
                </a:lnTo>
                <a:lnTo>
                  <a:pt x="4286932" y="2712692"/>
                </a:lnTo>
                <a:lnTo>
                  <a:pt x="4285437" y="2707120"/>
                </a:lnTo>
                <a:lnTo>
                  <a:pt x="4290736" y="2701956"/>
                </a:lnTo>
                <a:lnTo>
                  <a:pt x="4291008" y="2697201"/>
                </a:lnTo>
                <a:lnTo>
                  <a:pt x="4286252" y="2692852"/>
                </a:lnTo>
                <a:close/>
                <a:moveTo>
                  <a:pt x="3646015" y="2678171"/>
                </a:moveTo>
                <a:lnTo>
                  <a:pt x="3637397" y="2680486"/>
                </a:lnTo>
                <a:lnTo>
                  <a:pt x="3637151" y="2680869"/>
                </a:lnTo>
                <a:lnTo>
                  <a:pt x="3645686" y="2678448"/>
                </a:lnTo>
                <a:close/>
                <a:moveTo>
                  <a:pt x="3541552" y="2664094"/>
                </a:moveTo>
                <a:lnTo>
                  <a:pt x="3536977" y="2665266"/>
                </a:lnTo>
                <a:lnTo>
                  <a:pt x="3536986" y="2665410"/>
                </a:lnTo>
                <a:lnTo>
                  <a:pt x="3541461" y="2664180"/>
                </a:lnTo>
                <a:close/>
                <a:moveTo>
                  <a:pt x="3505723" y="2663365"/>
                </a:moveTo>
                <a:lnTo>
                  <a:pt x="3504835" y="2663918"/>
                </a:lnTo>
                <a:lnTo>
                  <a:pt x="3510207" y="2664180"/>
                </a:lnTo>
                <a:lnTo>
                  <a:pt x="3511002" y="2663622"/>
                </a:lnTo>
                <a:close/>
                <a:moveTo>
                  <a:pt x="3680473" y="2661326"/>
                </a:moveTo>
                <a:lnTo>
                  <a:pt x="3655198" y="2670702"/>
                </a:lnTo>
                <a:lnTo>
                  <a:pt x="3654974" y="2670891"/>
                </a:lnTo>
                <a:lnTo>
                  <a:pt x="3679657" y="2661734"/>
                </a:lnTo>
                <a:lnTo>
                  <a:pt x="3689713" y="2664723"/>
                </a:lnTo>
                <a:lnTo>
                  <a:pt x="3699904" y="2664587"/>
                </a:lnTo>
                <a:lnTo>
                  <a:pt x="3700170" y="2664188"/>
                </a:lnTo>
                <a:lnTo>
                  <a:pt x="3690528" y="2664316"/>
                </a:lnTo>
                <a:close/>
                <a:moveTo>
                  <a:pt x="3517546" y="2659152"/>
                </a:moveTo>
                <a:lnTo>
                  <a:pt x="3516723" y="2659743"/>
                </a:lnTo>
                <a:lnTo>
                  <a:pt x="3519176" y="2660647"/>
                </a:lnTo>
                <a:lnTo>
                  <a:pt x="3520263" y="2663772"/>
                </a:lnTo>
                <a:lnTo>
                  <a:pt x="3518361" y="2673284"/>
                </a:lnTo>
                <a:lnTo>
                  <a:pt x="3519448" y="2676817"/>
                </a:lnTo>
                <a:lnTo>
                  <a:pt x="3522029" y="2681030"/>
                </a:lnTo>
                <a:lnTo>
                  <a:pt x="3525562" y="2684019"/>
                </a:lnTo>
                <a:lnTo>
                  <a:pt x="3528959" y="2684427"/>
                </a:lnTo>
                <a:lnTo>
                  <a:pt x="3529448" y="2683964"/>
                </a:lnTo>
                <a:lnTo>
                  <a:pt x="3526514" y="2683612"/>
                </a:lnTo>
                <a:lnTo>
                  <a:pt x="3523116" y="2680622"/>
                </a:lnTo>
                <a:lnTo>
                  <a:pt x="3520535" y="2676409"/>
                </a:lnTo>
                <a:lnTo>
                  <a:pt x="3519448" y="2672741"/>
                </a:lnTo>
                <a:lnTo>
                  <a:pt x="3521350" y="2663365"/>
                </a:lnTo>
                <a:lnTo>
                  <a:pt x="3520127" y="2660104"/>
                </a:lnTo>
                <a:close/>
                <a:moveTo>
                  <a:pt x="3593098" y="2656978"/>
                </a:moveTo>
                <a:lnTo>
                  <a:pt x="3590108" y="2657657"/>
                </a:lnTo>
                <a:lnTo>
                  <a:pt x="3589737" y="2658080"/>
                </a:lnTo>
                <a:lnTo>
                  <a:pt x="3592283" y="2657386"/>
                </a:lnTo>
                <a:lnTo>
                  <a:pt x="3594728" y="2658337"/>
                </a:lnTo>
                <a:lnTo>
                  <a:pt x="3596087" y="2659287"/>
                </a:lnTo>
                <a:lnTo>
                  <a:pt x="3596631" y="2667033"/>
                </a:lnTo>
                <a:lnTo>
                  <a:pt x="3609948" y="2675730"/>
                </a:lnTo>
                <a:lnTo>
                  <a:pt x="3619731" y="2678312"/>
                </a:lnTo>
                <a:lnTo>
                  <a:pt x="3629243" y="2687145"/>
                </a:lnTo>
                <a:lnTo>
                  <a:pt x="3631961" y="2688096"/>
                </a:lnTo>
                <a:lnTo>
                  <a:pt x="3632337" y="2687521"/>
                </a:lnTo>
                <a:lnTo>
                  <a:pt x="3629923" y="2686601"/>
                </a:lnTo>
                <a:lnTo>
                  <a:pt x="3620411" y="2677769"/>
                </a:lnTo>
                <a:lnTo>
                  <a:pt x="3610763" y="2675187"/>
                </a:lnTo>
                <a:lnTo>
                  <a:pt x="3597311" y="2666490"/>
                </a:lnTo>
                <a:lnTo>
                  <a:pt x="3596902" y="2658744"/>
                </a:lnTo>
                <a:lnTo>
                  <a:pt x="3595408" y="2657793"/>
                </a:lnTo>
                <a:close/>
                <a:moveTo>
                  <a:pt x="3721170" y="2654147"/>
                </a:moveTo>
                <a:lnTo>
                  <a:pt x="3703301" y="2659968"/>
                </a:lnTo>
                <a:lnTo>
                  <a:pt x="3703057" y="2660366"/>
                </a:lnTo>
                <a:lnTo>
                  <a:pt x="3720559" y="2654532"/>
                </a:lnTo>
                <a:close/>
                <a:moveTo>
                  <a:pt x="3724908" y="2651814"/>
                </a:moveTo>
                <a:lnTo>
                  <a:pt x="3724244" y="2652232"/>
                </a:lnTo>
                <a:lnTo>
                  <a:pt x="3729255" y="2655211"/>
                </a:lnTo>
                <a:lnTo>
                  <a:pt x="3731022" y="2659559"/>
                </a:lnTo>
                <a:lnTo>
                  <a:pt x="3733332" y="2661326"/>
                </a:lnTo>
                <a:lnTo>
                  <a:pt x="3745698" y="2663501"/>
                </a:lnTo>
                <a:lnTo>
                  <a:pt x="3752492" y="2663229"/>
                </a:lnTo>
                <a:lnTo>
                  <a:pt x="3764993" y="2657657"/>
                </a:lnTo>
                <a:lnTo>
                  <a:pt x="3765235" y="2657307"/>
                </a:lnTo>
                <a:lnTo>
                  <a:pt x="3753035" y="2662685"/>
                </a:lnTo>
                <a:lnTo>
                  <a:pt x="3746241" y="2662821"/>
                </a:lnTo>
                <a:lnTo>
                  <a:pt x="3734012" y="2660783"/>
                </a:lnTo>
                <a:lnTo>
                  <a:pt x="3731566" y="2659016"/>
                </a:lnTo>
                <a:lnTo>
                  <a:pt x="3729799" y="2654668"/>
                </a:lnTo>
                <a:close/>
                <a:moveTo>
                  <a:pt x="3553555" y="2650455"/>
                </a:moveTo>
                <a:lnTo>
                  <a:pt x="3552620" y="2650866"/>
                </a:lnTo>
                <a:lnTo>
                  <a:pt x="3555593" y="2651271"/>
                </a:lnTo>
                <a:lnTo>
                  <a:pt x="3558311" y="2653716"/>
                </a:lnTo>
                <a:lnTo>
                  <a:pt x="3563746" y="2661598"/>
                </a:lnTo>
                <a:lnTo>
                  <a:pt x="3576655" y="2666082"/>
                </a:lnTo>
                <a:lnTo>
                  <a:pt x="3580052" y="2666354"/>
                </a:lnTo>
                <a:lnTo>
                  <a:pt x="3583450" y="2664723"/>
                </a:lnTo>
                <a:lnTo>
                  <a:pt x="3583475" y="2664696"/>
                </a:lnTo>
                <a:lnTo>
                  <a:pt x="3580868" y="2665947"/>
                </a:lnTo>
                <a:lnTo>
                  <a:pt x="3577607" y="2665675"/>
                </a:lnTo>
                <a:lnTo>
                  <a:pt x="3564562" y="2661326"/>
                </a:lnTo>
                <a:lnTo>
                  <a:pt x="3559127" y="2653444"/>
                </a:lnTo>
                <a:lnTo>
                  <a:pt x="3556545" y="2650999"/>
                </a:lnTo>
                <a:close/>
                <a:moveTo>
                  <a:pt x="3773283" y="2649640"/>
                </a:moveTo>
                <a:lnTo>
                  <a:pt x="3770429" y="2650047"/>
                </a:lnTo>
                <a:lnTo>
                  <a:pt x="3770082" y="2650563"/>
                </a:lnTo>
                <a:lnTo>
                  <a:pt x="3772739" y="2650183"/>
                </a:lnTo>
                <a:lnTo>
                  <a:pt x="3781708" y="2653580"/>
                </a:lnTo>
                <a:lnTo>
                  <a:pt x="3805216" y="2667848"/>
                </a:lnTo>
                <a:lnTo>
                  <a:pt x="3817174" y="2679399"/>
                </a:lnTo>
                <a:lnTo>
                  <a:pt x="3830490" y="2684970"/>
                </a:lnTo>
                <a:lnTo>
                  <a:pt x="3837693" y="2689862"/>
                </a:lnTo>
                <a:lnTo>
                  <a:pt x="3866908" y="2697200"/>
                </a:lnTo>
                <a:lnTo>
                  <a:pt x="3838100" y="2689455"/>
                </a:lnTo>
                <a:lnTo>
                  <a:pt x="3830899" y="2684563"/>
                </a:lnTo>
                <a:lnTo>
                  <a:pt x="3817581" y="2678855"/>
                </a:lnTo>
                <a:lnTo>
                  <a:pt x="3805759" y="2667441"/>
                </a:lnTo>
                <a:lnTo>
                  <a:pt x="3782251" y="2653037"/>
                </a:lnTo>
                <a:close/>
                <a:moveTo>
                  <a:pt x="4305122" y="2644783"/>
                </a:moveTo>
                <a:lnTo>
                  <a:pt x="4304869" y="2645020"/>
                </a:lnTo>
                <a:lnTo>
                  <a:pt x="4303646" y="2647330"/>
                </a:lnTo>
                <a:lnTo>
                  <a:pt x="4306228" y="2651814"/>
                </a:lnTo>
                <a:lnTo>
                  <a:pt x="4307722" y="2658472"/>
                </a:lnTo>
                <a:lnTo>
                  <a:pt x="4305820" y="2669751"/>
                </a:lnTo>
                <a:lnTo>
                  <a:pt x="4302694" y="2674508"/>
                </a:lnTo>
                <a:lnTo>
                  <a:pt x="4299705" y="2678991"/>
                </a:lnTo>
                <a:lnTo>
                  <a:pt x="4296874" y="2681133"/>
                </a:lnTo>
                <a:lnTo>
                  <a:pt x="4299976" y="2678855"/>
                </a:lnTo>
                <a:lnTo>
                  <a:pt x="4302966" y="2674372"/>
                </a:lnTo>
                <a:lnTo>
                  <a:pt x="4306091" y="2669615"/>
                </a:lnTo>
                <a:lnTo>
                  <a:pt x="4307994" y="2658337"/>
                </a:lnTo>
                <a:lnTo>
                  <a:pt x="4306499" y="2651543"/>
                </a:lnTo>
                <a:lnTo>
                  <a:pt x="4303917" y="2647059"/>
                </a:lnTo>
                <a:close/>
                <a:moveTo>
                  <a:pt x="3463055" y="2644612"/>
                </a:moveTo>
                <a:lnTo>
                  <a:pt x="3460609" y="2644884"/>
                </a:lnTo>
                <a:lnTo>
                  <a:pt x="3456533" y="2647601"/>
                </a:lnTo>
                <a:lnTo>
                  <a:pt x="3456292" y="2647807"/>
                </a:lnTo>
                <a:lnTo>
                  <a:pt x="3459658" y="2645564"/>
                </a:lnTo>
                <a:lnTo>
                  <a:pt x="3462104" y="2645292"/>
                </a:lnTo>
                <a:lnTo>
                  <a:pt x="3464549" y="2645835"/>
                </a:lnTo>
                <a:lnTo>
                  <a:pt x="3466588" y="2648281"/>
                </a:lnTo>
                <a:lnTo>
                  <a:pt x="3471072" y="2656842"/>
                </a:lnTo>
                <a:lnTo>
                  <a:pt x="3482486" y="2661462"/>
                </a:lnTo>
                <a:lnTo>
                  <a:pt x="3489009" y="2668664"/>
                </a:lnTo>
                <a:lnTo>
                  <a:pt x="3493086" y="2669751"/>
                </a:lnTo>
                <a:lnTo>
                  <a:pt x="3497570" y="2668392"/>
                </a:lnTo>
                <a:lnTo>
                  <a:pt x="3498336" y="2667906"/>
                </a:lnTo>
                <a:lnTo>
                  <a:pt x="3494173" y="2669208"/>
                </a:lnTo>
                <a:lnTo>
                  <a:pt x="3490096" y="2668120"/>
                </a:lnTo>
                <a:lnTo>
                  <a:pt x="3483438" y="2660919"/>
                </a:lnTo>
                <a:lnTo>
                  <a:pt x="3472023" y="2656298"/>
                </a:lnTo>
                <a:lnTo>
                  <a:pt x="3467540" y="2647737"/>
                </a:lnTo>
                <a:lnTo>
                  <a:pt x="3465501" y="2645292"/>
                </a:lnTo>
                <a:close/>
                <a:moveTo>
                  <a:pt x="5388670" y="2640895"/>
                </a:moveTo>
                <a:lnTo>
                  <a:pt x="5388696" y="2640943"/>
                </a:lnTo>
                <a:lnTo>
                  <a:pt x="5418982" y="2668391"/>
                </a:lnTo>
                <a:lnTo>
                  <a:pt x="5418862" y="2668257"/>
                </a:lnTo>
                <a:close/>
                <a:moveTo>
                  <a:pt x="593958" y="2639312"/>
                </a:moveTo>
                <a:lnTo>
                  <a:pt x="603877" y="2645699"/>
                </a:lnTo>
                <a:lnTo>
                  <a:pt x="605237" y="2647465"/>
                </a:lnTo>
                <a:lnTo>
                  <a:pt x="597491" y="2655755"/>
                </a:lnTo>
                <a:lnTo>
                  <a:pt x="588523" y="2657929"/>
                </a:lnTo>
                <a:lnTo>
                  <a:pt x="581729" y="2655890"/>
                </a:lnTo>
                <a:lnTo>
                  <a:pt x="570857" y="2641215"/>
                </a:lnTo>
                <a:close/>
                <a:moveTo>
                  <a:pt x="556046" y="2632246"/>
                </a:moveTo>
                <a:lnTo>
                  <a:pt x="557949" y="2634149"/>
                </a:lnTo>
                <a:lnTo>
                  <a:pt x="563792" y="2639584"/>
                </a:lnTo>
                <a:lnTo>
                  <a:pt x="556997" y="2639992"/>
                </a:lnTo>
                <a:lnTo>
                  <a:pt x="546534" y="2638361"/>
                </a:lnTo>
                <a:lnTo>
                  <a:pt x="550203" y="2634828"/>
                </a:lnTo>
                <a:close/>
                <a:moveTo>
                  <a:pt x="618010" y="2631160"/>
                </a:moveTo>
                <a:lnTo>
                  <a:pt x="644100" y="2639040"/>
                </a:lnTo>
                <a:lnTo>
                  <a:pt x="658097" y="2635236"/>
                </a:lnTo>
                <a:lnTo>
                  <a:pt x="660679" y="2639040"/>
                </a:lnTo>
                <a:lnTo>
                  <a:pt x="659048" y="2642301"/>
                </a:lnTo>
                <a:lnTo>
                  <a:pt x="627386" y="2648280"/>
                </a:lnTo>
                <a:lnTo>
                  <a:pt x="617738" y="2644068"/>
                </a:lnTo>
                <a:lnTo>
                  <a:pt x="616923" y="2638361"/>
                </a:lnTo>
                <a:lnTo>
                  <a:pt x="613662" y="2632926"/>
                </a:lnTo>
                <a:close/>
                <a:moveTo>
                  <a:pt x="3404624" y="2621104"/>
                </a:moveTo>
                <a:lnTo>
                  <a:pt x="3389812" y="2622599"/>
                </a:lnTo>
                <a:lnTo>
                  <a:pt x="3371604" y="2621648"/>
                </a:lnTo>
                <a:lnTo>
                  <a:pt x="3371054" y="2622198"/>
                </a:lnTo>
                <a:lnTo>
                  <a:pt x="3388997" y="2623142"/>
                </a:lnTo>
                <a:lnTo>
                  <a:pt x="3403809" y="2621648"/>
                </a:lnTo>
                <a:lnTo>
                  <a:pt x="3404895" y="2631024"/>
                </a:lnTo>
                <a:lnTo>
                  <a:pt x="3407477" y="2637818"/>
                </a:lnTo>
                <a:lnTo>
                  <a:pt x="3419707" y="2645020"/>
                </a:lnTo>
                <a:lnTo>
                  <a:pt x="3422696" y="2648417"/>
                </a:lnTo>
                <a:lnTo>
                  <a:pt x="3423240" y="2659831"/>
                </a:lnTo>
                <a:lnTo>
                  <a:pt x="3426365" y="2662685"/>
                </a:lnTo>
                <a:lnTo>
                  <a:pt x="3431257" y="2663772"/>
                </a:lnTo>
                <a:lnTo>
                  <a:pt x="3436421" y="2663093"/>
                </a:lnTo>
                <a:lnTo>
                  <a:pt x="3442400" y="2659559"/>
                </a:lnTo>
                <a:lnTo>
                  <a:pt x="3442842" y="2659181"/>
                </a:lnTo>
                <a:lnTo>
                  <a:pt x="3437372" y="2662413"/>
                </a:lnTo>
                <a:lnTo>
                  <a:pt x="3432209" y="2663093"/>
                </a:lnTo>
                <a:lnTo>
                  <a:pt x="3427181" y="2662005"/>
                </a:lnTo>
                <a:lnTo>
                  <a:pt x="3424056" y="2659152"/>
                </a:lnTo>
                <a:lnTo>
                  <a:pt x="3423512" y="2647737"/>
                </a:lnTo>
                <a:lnTo>
                  <a:pt x="3420523" y="2644340"/>
                </a:lnTo>
                <a:lnTo>
                  <a:pt x="3408293" y="2637139"/>
                </a:lnTo>
                <a:lnTo>
                  <a:pt x="3405711" y="2630480"/>
                </a:lnTo>
                <a:close/>
                <a:moveTo>
                  <a:pt x="5359328" y="2587217"/>
                </a:moveTo>
                <a:lnTo>
                  <a:pt x="5359345" y="2587268"/>
                </a:lnTo>
                <a:lnTo>
                  <a:pt x="5361626" y="2591439"/>
                </a:lnTo>
                <a:close/>
                <a:moveTo>
                  <a:pt x="3241289" y="2572864"/>
                </a:moveTo>
                <a:lnTo>
                  <a:pt x="3240828" y="2573478"/>
                </a:lnTo>
                <a:lnTo>
                  <a:pt x="3242240" y="2573679"/>
                </a:lnTo>
                <a:lnTo>
                  <a:pt x="3253790" y="2581153"/>
                </a:lnTo>
                <a:lnTo>
                  <a:pt x="3255965" y="2584143"/>
                </a:lnTo>
                <a:lnTo>
                  <a:pt x="3262759" y="2594878"/>
                </a:lnTo>
                <a:lnTo>
                  <a:pt x="3264526" y="2607651"/>
                </a:lnTo>
                <a:lnTo>
                  <a:pt x="3268194" y="2609553"/>
                </a:lnTo>
                <a:lnTo>
                  <a:pt x="3275260" y="2611048"/>
                </a:lnTo>
                <a:lnTo>
                  <a:pt x="3292382" y="2611863"/>
                </a:lnTo>
                <a:lnTo>
                  <a:pt x="3314123" y="2620153"/>
                </a:lnTo>
                <a:lnTo>
                  <a:pt x="3322956" y="2621376"/>
                </a:lnTo>
                <a:lnTo>
                  <a:pt x="3338583" y="2619066"/>
                </a:lnTo>
                <a:lnTo>
                  <a:pt x="3353259" y="2630208"/>
                </a:lnTo>
                <a:lnTo>
                  <a:pt x="3358422" y="2631839"/>
                </a:lnTo>
                <a:lnTo>
                  <a:pt x="3362635" y="2630344"/>
                </a:lnTo>
                <a:lnTo>
                  <a:pt x="3363047" y="2629939"/>
                </a:lnTo>
                <a:lnTo>
                  <a:pt x="3359102" y="2631295"/>
                </a:lnTo>
                <a:lnTo>
                  <a:pt x="3354074" y="2629664"/>
                </a:lnTo>
                <a:lnTo>
                  <a:pt x="3339399" y="2618522"/>
                </a:lnTo>
                <a:lnTo>
                  <a:pt x="3323772" y="2620832"/>
                </a:lnTo>
                <a:lnTo>
                  <a:pt x="3314939" y="2619609"/>
                </a:lnTo>
                <a:lnTo>
                  <a:pt x="3293198" y="2611320"/>
                </a:lnTo>
                <a:lnTo>
                  <a:pt x="3276212" y="2610505"/>
                </a:lnTo>
                <a:lnTo>
                  <a:pt x="3269145" y="2609010"/>
                </a:lnTo>
                <a:lnTo>
                  <a:pt x="3265341" y="2607108"/>
                </a:lnTo>
                <a:lnTo>
                  <a:pt x="3263711" y="2594334"/>
                </a:lnTo>
                <a:lnTo>
                  <a:pt x="3256916" y="2583600"/>
                </a:lnTo>
                <a:lnTo>
                  <a:pt x="3254742" y="2580610"/>
                </a:lnTo>
                <a:lnTo>
                  <a:pt x="3243192" y="2573136"/>
                </a:lnTo>
                <a:close/>
                <a:moveTo>
                  <a:pt x="6145173" y="2535360"/>
                </a:moveTo>
                <a:lnTo>
                  <a:pt x="6151832" y="2536175"/>
                </a:lnTo>
                <a:lnTo>
                  <a:pt x="6161480" y="2542426"/>
                </a:lnTo>
                <a:lnTo>
                  <a:pt x="6158626" y="2542834"/>
                </a:lnTo>
                <a:lnTo>
                  <a:pt x="6153598" y="2541068"/>
                </a:lnTo>
                <a:lnTo>
                  <a:pt x="6146668" y="2537807"/>
                </a:lnTo>
                <a:close/>
                <a:moveTo>
                  <a:pt x="5290744" y="2534342"/>
                </a:moveTo>
                <a:lnTo>
                  <a:pt x="5290722" y="2534409"/>
                </a:lnTo>
                <a:lnTo>
                  <a:pt x="5314910" y="2551259"/>
                </a:lnTo>
                <a:lnTo>
                  <a:pt x="5315046" y="2551395"/>
                </a:lnTo>
                <a:lnTo>
                  <a:pt x="5329450" y="2564984"/>
                </a:lnTo>
                <a:lnTo>
                  <a:pt x="5339370" y="2570283"/>
                </a:lnTo>
                <a:lnTo>
                  <a:pt x="5349425" y="2571913"/>
                </a:lnTo>
                <a:lnTo>
                  <a:pt x="5355439" y="2576229"/>
                </a:lnTo>
                <a:lnTo>
                  <a:pt x="5355404" y="2576126"/>
                </a:lnTo>
                <a:lnTo>
                  <a:pt x="5349153" y="2571642"/>
                </a:lnTo>
                <a:lnTo>
                  <a:pt x="5339097" y="2570012"/>
                </a:lnTo>
                <a:lnTo>
                  <a:pt x="5329178" y="2564712"/>
                </a:lnTo>
                <a:lnTo>
                  <a:pt x="5314774" y="2551123"/>
                </a:lnTo>
                <a:lnTo>
                  <a:pt x="5314638" y="2550987"/>
                </a:lnTo>
                <a:close/>
                <a:moveTo>
                  <a:pt x="6204827" y="2498263"/>
                </a:moveTo>
                <a:lnTo>
                  <a:pt x="6185531" y="2519190"/>
                </a:lnTo>
                <a:lnTo>
                  <a:pt x="6166915" y="2544193"/>
                </a:lnTo>
                <a:lnTo>
                  <a:pt x="6163790" y="2545960"/>
                </a:lnTo>
                <a:lnTo>
                  <a:pt x="6175476" y="2526664"/>
                </a:lnTo>
                <a:lnTo>
                  <a:pt x="6198576" y="2502069"/>
                </a:lnTo>
                <a:close/>
                <a:moveTo>
                  <a:pt x="4402978" y="2488615"/>
                </a:moveTo>
                <a:lnTo>
                  <a:pt x="4402978" y="2493507"/>
                </a:lnTo>
                <a:lnTo>
                  <a:pt x="4404473" y="2497312"/>
                </a:lnTo>
                <a:lnTo>
                  <a:pt x="4399581" y="2504514"/>
                </a:lnTo>
                <a:lnTo>
                  <a:pt x="4387352" y="2511852"/>
                </a:lnTo>
                <a:lnTo>
                  <a:pt x="4380693" y="2519054"/>
                </a:lnTo>
                <a:lnTo>
                  <a:pt x="4379742" y="2526120"/>
                </a:lnTo>
                <a:lnTo>
                  <a:pt x="4376889" y="2529517"/>
                </a:lnTo>
                <a:lnTo>
                  <a:pt x="4371589" y="2531012"/>
                </a:lnTo>
                <a:lnTo>
                  <a:pt x="4368464" y="2541339"/>
                </a:lnTo>
                <a:lnTo>
                  <a:pt x="4365746" y="2565799"/>
                </a:lnTo>
                <a:lnTo>
                  <a:pt x="4359224" y="2579659"/>
                </a:lnTo>
                <a:lnTo>
                  <a:pt x="4348624" y="2583056"/>
                </a:lnTo>
                <a:lnTo>
                  <a:pt x="4343053" y="2588492"/>
                </a:lnTo>
                <a:lnTo>
                  <a:pt x="4342238" y="2595965"/>
                </a:lnTo>
                <a:lnTo>
                  <a:pt x="4335987" y="2604526"/>
                </a:lnTo>
                <a:lnTo>
                  <a:pt x="4324165" y="2614309"/>
                </a:lnTo>
                <a:lnTo>
                  <a:pt x="4320224" y="2623550"/>
                </a:lnTo>
                <a:lnTo>
                  <a:pt x="4324301" y="2632382"/>
                </a:lnTo>
                <a:lnTo>
                  <a:pt x="4323485" y="2635916"/>
                </a:lnTo>
                <a:lnTo>
                  <a:pt x="4319923" y="2638687"/>
                </a:lnTo>
                <a:lnTo>
                  <a:pt x="4320088" y="2638634"/>
                </a:lnTo>
                <a:lnTo>
                  <a:pt x="4323756" y="2635780"/>
                </a:lnTo>
                <a:lnTo>
                  <a:pt x="4324572" y="2632247"/>
                </a:lnTo>
                <a:lnTo>
                  <a:pt x="4320495" y="2623551"/>
                </a:lnTo>
                <a:lnTo>
                  <a:pt x="4324436" y="2614310"/>
                </a:lnTo>
                <a:lnTo>
                  <a:pt x="4336258" y="2604526"/>
                </a:lnTo>
                <a:lnTo>
                  <a:pt x="4342509" y="2595965"/>
                </a:lnTo>
                <a:lnTo>
                  <a:pt x="4343189" y="2588492"/>
                </a:lnTo>
                <a:lnTo>
                  <a:pt x="4348896" y="2583056"/>
                </a:lnTo>
                <a:lnTo>
                  <a:pt x="4359494" y="2579659"/>
                </a:lnTo>
                <a:lnTo>
                  <a:pt x="4366017" y="2565799"/>
                </a:lnTo>
                <a:lnTo>
                  <a:pt x="4368599" y="2541475"/>
                </a:lnTo>
                <a:lnTo>
                  <a:pt x="4371724" y="2531147"/>
                </a:lnTo>
                <a:lnTo>
                  <a:pt x="4377160" y="2529653"/>
                </a:lnTo>
                <a:lnTo>
                  <a:pt x="4380013" y="2526256"/>
                </a:lnTo>
                <a:lnTo>
                  <a:pt x="4380964" y="2519189"/>
                </a:lnTo>
                <a:lnTo>
                  <a:pt x="4387623" y="2511988"/>
                </a:lnTo>
                <a:lnTo>
                  <a:pt x="4399853" y="2504650"/>
                </a:lnTo>
                <a:lnTo>
                  <a:pt x="4404745" y="2497448"/>
                </a:lnTo>
                <a:lnTo>
                  <a:pt x="4403250" y="2493644"/>
                </a:lnTo>
                <a:lnTo>
                  <a:pt x="4403250" y="2488751"/>
                </a:lnTo>
                <a:lnTo>
                  <a:pt x="4435591" y="2488751"/>
                </a:lnTo>
                <a:close/>
                <a:moveTo>
                  <a:pt x="4422274" y="2471086"/>
                </a:moveTo>
                <a:lnTo>
                  <a:pt x="4407735" y="2481685"/>
                </a:lnTo>
                <a:lnTo>
                  <a:pt x="4402978" y="2488208"/>
                </a:lnTo>
                <a:lnTo>
                  <a:pt x="4407735" y="2481686"/>
                </a:lnTo>
                <a:close/>
                <a:moveTo>
                  <a:pt x="6259182" y="2459264"/>
                </a:moveTo>
                <a:lnTo>
                  <a:pt x="6235945" y="2470407"/>
                </a:lnTo>
                <a:lnTo>
                  <a:pt x="6233363" y="2469728"/>
                </a:lnTo>
                <a:lnTo>
                  <a:pt x="6248582" y="2461710"/>
                </a:lnTo>
                <a:close/>
                <a:moveTo>
                  <a:pt x="5413699" y="2456003"/>
                </a:moveTo>
                <a:lnTo>
                  <a:pt x="5418319" y="2457498"/>
                </a:lnTo>
                <a:lnTo>
                  <a:pt x="5438566" y="2458313"/>
                </a:lnTo>
                <a:lnTo>
                  <a:pt x="5458949" y="2459264"/>
                </a:lnTo>
                <a:lnTo>
                  <a:pt x="5479196" y="2460079"/>
                </a:lnTo>
                <a:lnTo>
                  <a:pt x="5499443" y="2461031"/>
                </a:lnTo>
                <a:lnTo>
                  <a:pt x="5519690" y="2461982"/>
                </a:lnTo>
                <a:lnTo>
                  <a:pt x="5540073" y="2462797"/>
                </a:lnTo>
                <a:lnTo>
                  <a:pt x="5560319" y="2463749"/>
                </a:lnTo>
                <a:lnTo>
                  <a:pt x="5580567" y="2464564"/>
                </a:lnTo>
                <a:lnTo>
                  <a:pt x="5584508" y="2466194"/>
                </a:lnTo>
                <a:lnTo>
                  <a:pt x="5585731" y="2468504"/>
                </a:lnTo>
                <a:lnTo>
                  <a:pt x="5585187" y="2475027"/>
                </a:lnTo>
                <a:lnTo>
                  <a:pt x="5586002" y="2478696"/>
                </a:lnTo>
                <a:lnTo>
                  <a:pt x="5600270" y="2471222"/>
                </a:lnTo>
                <a:lnTo>
                  <a:pt x="5606929" y="2479783"/>
                </a:lnTo>
                <a:lnTo>
                  <a:pt x="5618207" y="2494594"/>
                </a:lnTo>
                <a:lnTo>
                  <a:pt x="5618751" y="2503291"/>
                </a:lnTo>
                <a:lnTo>
                  <a:pt x="5619430" y="2515521"/>
                </a:lnTo>
                <a:lnTo>
                  <a:pt x="5637503" y="2516064"/>
                </a:lnTo>
                <a:lnTo>
                  <a:pt x="5655576" y="2516744"/>
                </a:lnTo>
                <a:lnTo>
                  <a:pt x="5673649" y="2517288"/>
                </a:lnTo>
                <a:lnTo>
                  <a:pt x="5691722" y="2517967"/>
                </a:lnTo>
                <a:lnTo>
                  <a:pt x="5709794" y="2518510"/>
                </a:lnTo>
                <a:lnTo>
                  <a:pt x="5727867" y="2519189"/>
                </a:lnTo>
                <a:lnTo>
                  <a:pt x="5745940" y="2519734"/>
                </a:lnTo>
                <a:lnTo>
                  <a:pt x="5764013" y="2520413"/>
                </a:lnTo>
                <a:lnTo>
                  <a:pt x="5781270" y="2538078"/>
                </a:lnTo>
                <a:lnTo>
                  <a:pt x="5798528" y="2555743"/>
                </a:lnTo>
                <a:lnTo>
                  <a:pt x="5815786" y="2573409"/>
                </a:lnTo>
                <a:lnTo>
                  <a:pt x="5833043" y="2590938"/>
                </a:lnTo>
                <a:lnTo>
                  <a:pt x="5850301" y="2608603"/>
                </a:lnTo>
                <a:lnTo>
                  <a:pt x="5867694" y="2626133"/>
                </a:lnTo>
                <a:lnTo>
                  <a:pt x="5884951" y="2643662"/>
                </a:lnTo>
                <a:lnTo>
                  <a:pt x="5903296" y="2662278"/>
                </a:lnTo>
                <a:lnTo>
                  <a:pt x="5901666" y="2662821"/>
                </a:lnTo>
                <a:lnTo>
                  <a:pt x="5867830" y="2685650"/>
                </a:lnTo>
                <a:lnTo>
                  <a:pt x="5857774" y="2695706"/>
                </a:lnTo>
                <a:lnTo>
                  <a:pt x="5829918" y="2734297"/>
                </a:lnTo>
                <a:lnTo>
                  <a:pt x="5822851" y="2758893"/>
                </a:lnTo>
                <a:lnTo>
                  <a:pt x="5817144" y="2748565"/>
                </a:lnTo>
                <a:lnTo>
                  <a:pt x="5818503" y="2740820"/>
                </a:lnTo>
                <a:lnTo>
                  <a:pt x="5818639" y="2734433"/>
                </a:lnTo>
                <a:lnTo>
                  <a:pt x="5811573" y="2748022"/>
                </a:lnTo>
                <a:lnTo>
                  <a:pt x="5818232" y="2767862"/>
                </a:lnTo>
                <a:lnTo>
                  <a:pt x="5812253" y="2775471"/>
                </a:lnTo>
                <a:lnTo>
                  <a:pt x="5793907" y="2789603"/>
                </a:lnTo>
                <a:lnTo>
                  <a:pt x="5783852" y="2791913"/>
                </a:lnTo>
                <a:lnTo>
                  <a:pt x="5772438" y="2795854"/>
                </a:lnTo>
                <a:lnTo>
                  <a:pt x="5768905" y="2809850"/>
                </a:lnTo>
                <a:lnTo>
                  <a:pt x="5753550" y="2822623"/>
                </a:lnTo>
                <a:lnTo>
                  <a:pt x="5744582" y="2828330"/>
                </a:lnTo>
                <a:lnTo>
                  <a:pt x="5728275" y="2824798"/>
                </a:lnTo>
                <a:lnTo>
                  <a:pt x="5733303" y="2837163"/>
                </a:lnTo>
                <a:lnTo>
                  <a:pt x="5727324" y="2846403"/>
                </a:lnTo>
                <a:lnTo>
                  <a:pt x="5716860" y="2853606"/>
                </a:lnTo>
                <a:lnTo>
                  <a:pt x="5703951" y="2858225"/>
                </a:lnTo>
                <a:lnTo>
                  <a:pt x="5696613" y="2857682"/>
                </a:lnTo>
                <a:lnTo>
                  <a:pt x="5690362" y="2860128"/>
                </a:lnTo>
                <a:lnTo>
                  <a:pt x="5685335" y="2866107"/>
                </a:lnTo>
                <a:lnTo>
                  <a:pt x="5673241" y="2871678"/>
                </a:lnTo>
                <a:lnTo>
                  <a:pt x="5660739" y="2868553"/>
                </a:lnTo>
                <a:lnTo>
                  <a:pt x="5646472" y="2866650"/>
                </a:lnTo>
                <a:lnTo>
                  <a:pt x="5638590" y="2869911"/>
                </a:lnTo>
                <a:lnTo>
                  <a:pt x="5651907" y="2875483"/>
                </a:lnTo>
                <a:lnTo>
                  <a:pt x="5658973" y="2883365"/>
                </a:lnTo>
                <a:lnTo>
                  <a:pt x="5657614" y="2894099"/>
                </a:lnTo>
                <a:lnTo>
                  <a:pt x="5653945" y="2898176"/>
                </a:lnTo>
                <a:lnTo>
                  <a:pt x="5645520" y="2903748"/>
                </a:lnTo>
                <a:lnTo>
                  <a:pt x="5641851" y="2902932"/>
                </a:lnTo>
                <a:lnTo>
                  <a:pt x="5639677" y="2897905"/>
                </a:lnTo>
                <a:lnTo>
                  <a:pt x="5636959" y="2887441"/>
                </a:lnTo>
                <a:lnTo>
                  <a:pt x="5633019" y="2889615"/>
                </a:lnTo>
                <a:lnTo>
                  <a:pt x="5632340" y="2894507"/>
                </a:lnTo>
                <a:lnTo>
                  <a:pt x="5628943" y="2896273"/>
                </a:lnTo>
                <a:lnTo>
                  <a:pt x="5616984" y="2879559"/>
                </a:lnTo>
                <a:lnTo>
                  <a:pt x="5617664" y="2892333"/>
                </a:lnTo>
                <a:lnTo>
                  <a:pt x="5621740" y="2902117"/>
                </a:lnTo>
                <a:lnTo>
                  <a:pt x="5625817" y="2907145"/>
                </a:lnTo>
                <a:lnTo>
                  <a:pt x="5629894" y="2909998"/>
                </a:lnTo>
                <a:lnTo>
                  <a:pt x="5630844" y="2914618"/>
                </a:lnTo>
                <a:lnTo>
                  <a:pt x="5622691" y="2925625"/>
                </a:lnTo>
                <a:lnTo>
                  <a:pt x="5618479" y="2928071"/>
                </a:lnTo>
                <a:lnTo>
                  <a:pt x="5611005" y="2929837"/>
                </a:lnTo>
                <a:lnTo>
                  <a:pt x="5606793" y="2936632"/>
                </a:lnTo>
                <a:lnTo>
                  <a:pt x="5608152" y="2942611"/>
                </a:lnTo>
                <a:lnTo>
                  <a:pt x="5582372" y="2930598"/>
                </a:lnTo>
                <a:lnTo>
                  <a:pt x="5582605" y="2930925"/>
                </a:lnTo>
                <a:lnTo>
                  <a:pt x="5608152" y="2942611"/>
                </a:lnTo>
                <a:lnTo>
                  <a:pt x="5601630" y="2955248"/>
                </a:lnTo>
                <a:lnTo>
                  <a:pt x="5586002" y="2963129"/>
                </a:lnTo>
                <a:lnTo>
                  <a:pt x="5581247" y="2962857"/>
                </a:lnTo>
                <a:lnTo>
                  <a:pt x="5577305" y="2965167"/>
                </a:lnTo>
                <a:lnTo>
                  <a:pt x="5579616" y="2970875"/>
                </a:lnTo>
                <a:lnTo>
                  <a:pt x="5583557" y="2974952"/>
                </a:lnTo>
                <a:lnTo>
                  <a:pt x="5583421" y="2978756"/>
                </a:lnTo>
                <a:lnTo>
                  <a:pt x="5579344" y="2983920"/>
                </a:lnTo>
                <a:lnTo>
                  <a:pt x="5571191" y="2985414"/>
                </a:lnTo>
                <a:lnTo>
                  <a:pt x="5566571" y="2991393"/>
                </a:lnTo>
                <a:lnTo>
                  <a:pt x="5568065" y="2996965"/>
                </a:lnTo>
                <a:lnTo>
                  <a:pt x="5570783" y="3000090"/>
                </a:lnTo>
                <a:lnTo>
                  <a:pt x="5570240" y="3005390"/>
                </a:lnTo>
                <a:lnTo>
                  <a:pt x="5561000" y="3010826"/>
                </a:lnTo>
                <a:lnTo>
                  <a:pt x="5558825" y="3016125"/>
                </a:lnTo>
                <a:lnTo>
                  <a:pt x="5563446" y="3017620"/>
                </a:lnTo>
                <a:lnTo>
                  <a:pt x="5566979" y="3016125"/>
                </a:lnTo>
                <a:lnTo>
                  <a:pt x="5569561" y="3017212"/>
                </a:lnTo>
                <a:lnTo>
                  <a:pt x="5563989" y="3026045"/>
                </a:lnTo>
                <a:lnTo>
                  <a:pt x="5558961" y="3031480"/>
                </a:lnTo>
                <a:lnTo>
                  <a:pt x="5554206" y="3041128"/>
                </a:lnTo>
                <a:lnTo>
                  <a:pt x="5543199" y="3043846"/>
                </a:lnTo>
                <a:lnTo>
                  <a:pt x="5543606" y="3046971"/>
                </a:lnTo>
                <a:lnTo>
                  <a:pt x="5549857" y="3049689"/>
                </a:lnTo>
                <a:lnTo>
                  <a:pt x="5555021" y="3057162"/>
                </a:lnTo>
                <a:lnTo>
                  <a:pt x="5545237" y="3070887"/>
                </a:lnTo>
                <a:lnTo>
                  <a:pt x="5539122" y="3069800"/>
                </a:lnTo>
                <a:lnTo>
                  <a:pt x="5535453" y="3066811"/>
                </a:lnTo>
                <a:lnTo>
                  <a:pt x="5533143" y="3077681"/>
                </a:lnTo>
                <a:lnTo>
                  <a:pt x="5534094" y="3083388"/>
                </a:lnTo>
                <a:lnTo>
                  <a:pt x="5531784" y="3095210"/>
                </a:lnTo>
                <a:lnTo>
                  <a:pt x="5527980" y="3109343"/>
                </a:lnTo>
                <a:lnTo>
                  <a:pt x="5525398" y="3115186"/>
                </a:lnTo>
                <a:lnTo>
                  <a:pt x="5525941" y="3125921"/>
                </a:lnTo>
                <a:lnTo>
                  <a:pt x="5527572" y="3136384"/>
                </a:lnTo>
                <a:lnTo>
                  <a:pt x="5527417" y="3136375"/>
                </a:lnTo>
                <a:lnTo>
                  <a:pt x="5533279" y="3149564"/>
                </a:lnTo>
                <a:lnTo>
                  <a:pt x="5542384" y="3204327"/>
                </a:lnTo>
                <a:lnTo>
                  <a:pt x="5548634" y="3223350"/>
                </a:lnTo>
                <a:lnTo>
                  <a:pt x="5559913" y="3274443"/>
                </a:lnTo>
                <a:lnTo>
                  <a:pt x="5578393" y="3323770"/>
                </a:lnTo>
                <a:lnTo>
                  <a:pt x="5604619" y="3383152"/>
                </a:lnTo>
                <a:lnTo>
                  <a:pt x="5647559" y="3454764"/>
                </a:lnTo>
                <a:lnTo>
                  <a:pt x="5652723" y="3464956"/>
                </a:lnTo>
                <a:lnTo>
                  <a:pt x="5647151" y="3473517"/>
                </a:lnTo>
                <a:lnTo>
                  <a:pt x="5645385" y="3482485"/>
                </a:lnTo>
                <a:lnTo>
                  <a:pt x="5644841" y="3495937"/>
                </a:lnTo>
                <a:lnTo>
                  <a:pt x="5646336" y="3508983"/>
                </a:lnTo>
                <a:lnTo>
                  <a:pt x="5651364" y="3525017"/>
                </a:lnTo>
                <a:lnTo>
                  <a:pt x="5661148" y="3549476"/>
                </a:lnTo>
                <a:lnTo>
                  <a:pt x="5655712" y="3544585"/>
                </a:lnTo>
                <a:lnTo>
                  <a:pt x="5641580" y="3509526"/>
                </a:lnTo>
                <a:lnTo>
                  <a:pt x="5639950" y="3488872"/>
                </a:lnTo>
                <a:lnTo>
                  <a:pt x="5641987" y="3459520"/>
                </a:lnTo>
                <a:lnTo>
                  <a:pt x="5638726" y="3460199"/>
                </a:lnTo>
                <a:lnTo>
                  <a:pt x="5636008" y="3469711"/>
                </a:lnTo>
                <a:lnTo>
                  <a:pt x="5634514" y="3480854"/>
                </a:lnTo>
                <a:lnTo>
                  <a:pt x="5630981" y="3485203"/>
                </a:lnTo>
                <a:lnTo>
                  <a:pt x="5626089" y="3468081"/>
                </a:lnTo>
                <a:lnTo>
                  <a:pt x="5626497" y="3460335"/>
                </a:lnTo>
                <a:lnTo>
                  <a:pt x="5631660" y="3451367"/>
                </a:lnTo>
                <a:lnTo>
                  <a:pt x="5630165" y="3448106"/>
                </a:lnTo>
                <a:lnTo>
                  <a:pt x="5621740" y="3443486"/>
                </a:lnTo>
                <a:lnTo>
                  <a:pt x="5619974" y="3436148"/>
                </a:lnTo>
                <a:lnTo>
                  <a:pt x="5621061" y="3428946"/>
                </a:lnTo>
                <a:lnTo>
                  <a:pt x="5616306" y="3425141"/>
                </a:lnTo>
                <a:lnTo>
                  <a:pt x="5612500" y="3425277"/>
                </a:lnTo>
                <a:lnTo>
                  <a:pt x="5615082" y="3442942"/>
                </a:lnTo>
                <a:lnTo>
                  <a:pt x="5619023" y="3453813"/>
                </a:lnTo>
                <a:lnTo>
                  <a:pt x="5623915" y="3479767"/>
                </a:lnTo>
                <a:lnTo>
                  <a:pt x="5631932" y="3495530"/>
                </a:lnTo>
                <a:lnTo>
                  <a:pt x="5636552" y="3508711"/>
                </a:lnTo>
                <a:lnTo>
                  <a:pt x="5690771" y="3648674"/>
                </a:lnTo>
                <a:lnTo>
                  <a:pt x="5703544" y="3666475"/>
                </a:lnTo>
                <a:lnTo>
                  <a:pt x="5708300" y="3679248"/>
                </a:lnTo>
                <a:lnTo>
                  <a:pt x="5713192" y="3705881"/>
                </a:lnTo>
                <a:lnTo>
                  <a:pt x="5714279" y="3739989"/>
                </a:lnTo>
                <a:lnTo>
                  <a:pt x="5705447" y="3802089"/>
                </a:lnTo>
                <a:lnTo>
                  <a:pt x="5703408" y="3844213"/>
                </a:lnTo>
                <a:lnTo>
                  <a:pt x="5702185" y="3842991"/>
                </a:lnTo>
                <a:lnTo>
                  <a:pt x="5701369" y="3838506"/>
                </a:lnTo>
                <a:lnTo>
                  <a:pt x="5699332" y="3837963"/>
                </a:lnTo>
                <a:lnTo>
                  <a:pt x="5691586" y="3857259"/>
                </a:lnTo>
                <a:lnTo>
                  <a:pt x="5681123" y="3874652"/>
                </a:lnTo>
                <a:lnTo>
                  <a:pt x="5677725" y="3901694"/>
                </a:lnTo>
                <a:lnTo>
                  <a:pt x="5672698" y="3915146"/>
                </a:lnTo>
                <a:lnTo>
                  <a:pt x="5657615" y="3929414"/>
                </a:lnTo>
                <a:lnTo>
                  <a:pt x="5648238" y="3929006"/>
                </a:lnTo>
                <a:lnTo>
                  <a:pt x="5625410" y="3939742"/>
                </a:lnTo>
                <a:lnTo>
                  <a:pt x="5609375" y="3936888"/>
                </a:lnTo>
                <a:lnTo>
                  <a:pt x="5590215" y="3942867"/>
                </a:lnTo>
                <a:lnTo>
                  <a:pt x="5577578" y="3942187"/>
                </a:lnTo>
                <a:lnTo>
                  <a:pt x="5570240" y="3929414"/>
                </a:lnTo>
                <a:lnTo>
                  <a:pt x="5571327" y="3923707"/>
                </a:lnTo>
                <a:lnTo>
                  <a:pt x="5574180" y="3917999"/>
                </a:lnTo>
                <a:lnTo>
                  <a:pt x="5579072" y="3916641"/>
                </a:lnTo>
                <a:lnTo>
                  <a:pt x="5596058" y="3929957"/>
                </a:lnTo>
                <a:lnTo>
                  <a:pt x="5599184" y="3924386"/>
                </a:lnTo>
                <a:lnTo>
                  <a:pt x="5594020" y="3917728"/>
                </a:lnTo>
                <a:lnTo>
                  <a:pt x="5584236" y="3914059"/>
                </a:lnTo>
                <a:lnTo>
                  <a:pt x="5577034" y="3909982"/>
                </a:lnTo>
                <a:lnTo>
                  <a:pt x="5562494" y="3879544"/>
                </a:lnTo>
                <a:lnTo>
                  <a:pt x="5547411" y="3858617"/>
                </a:lnTo>
                <a:lnTo>
                  <a:pt x="5544829" y="3844621"/>
                </a:lnTo>
                <a:lnTo>
                  <a:pt x="5518875" y="3836060"/>
                </a:lnTo>
                <a:lnTo>
                  <a:pt x="5499987" y="3823151"/>
                </a:lnTo>
                <a:lnTo>
                  <a:pt x="5487757" y="3800050"/>
                </a:lnTo>
                <a:lnTo>
                  <a:pt x="5480691" y="3759013"/>
                </a:lnTo>
                <a:lnTo>
                  <a:pt x="5472402" y="3754393"/>
                </a:lnTo>
                <a:lnTo>
                  <a:pt x="5468869" y="3751132"/>
                </a:lnTo>
                <a:lnTo>
                  <a:pt x="5477022" y="3735913"/>
                </a:lnTo>
                <a:lnTo>
                  <a:pt x="5485582" y="3723139"/>
                </a:lnTo>
                <a:lnTo>
                  <a:pt x="5478788" y="3726264"/>
                </a:lnTo>
                <a:lnTo>
                  <a:pt x="5473760" y="3731021"/>
                </a:lnTo>
                <a:lnTo>
                  <a:pt x="5467374" y="3742299"/>
                </a:lnTo>
                <a:lnTo>
                  <a:pt x="5462754" y="3744065"/>
                </a:lnTo>
                <a:lnTo>
                  <a:pt x="5458541" y="3742299"/>
                </a:lnTo>
                <a:lnTo>
                  <a:pt x="5453650" y="3720693"/>
                </a:lnTo>
                <a:lnTo>
                  <a:pt x="5455008" y="3694059"/>
                </a:lnTo>
                <a:lnTo>
                  <a:pt x="5461938" y="3684004"/>
                </a:lnTo>
                <a:lnTo>
                  <a:pt x="5451340" y="3683732"/>
                </a:lnTo>
                <a:lnTo>
                  <a:pt x="5440469" y="3687537"/>
                </a:lnTo>
                <a:lnTo>
                  <a:pt x="5442100" y="3696505"/>
                </a:lnTo>
                <a:lnTo>
                  <a:pt x="5440604" y="3701397"/>
                </a:lnTo>
                <a:lnTo>
                  <a:pt x="5432587" y="3700174"/>
                </a:lnTo>
                <a:lnTo>
                  <a:pt x="5426608" y="3697049"/>
                </a:lnTo>
                <a:lnTo>
                  <a:pt x="5418456" y="3687808"/>
                </a:lnTo>
                <a:lnTo>
                  <a:pt x="5407313" y="3670143"/>
                </a:lnTo>
                <a:lnTo>
                  <a:pt x="5384348" y="3621361"/>
                </a:lnTo>
                <a:lnTo>
                  <a:pt x="5379864" y="3614430"/>
                </a:lnTo>
                <a:lnTo>
                  <a:pt x="5372254" y="3607228"/>
                </a:lnTo>
                <a:lnTo>
                  <a:pt x="5375787" y="3604918"/>
                </a:lnTo>
                <a:lnTo>
                  <a:pt x="5382309" y="3603560"/>
                </a:lnTo>
                <a:lnTo>
                  <a:pt x="5396985" y="3581546"/>
                </a:lnTo>
                <a:lnTo>
                  <a:pt x="5408535" y="3568229"/>
                </a:lnTo>
                <a:lnTo>
                  <a:pt x="5412341" y="3558989"/>
                </a:lnTo>
                <a:lnTo>
                  <a:pt x="5411661" y="3555048"/>
                </a:lnTo>
                <a:lnTo>
                  <a:pt x="5406498" y="3549340"/>
                </a:lnTo>
                <a:lnTo>
                  <a:pt x="5399838" y="3554369"/>
                </a:lnTo>
                <a:lnTo>
                  <a:pt x="5396985" y="3552874"/>
                </a:lnTo>
                <a:lnTo>
                  <a:pt x="5389376" y="3541324"/>
                </a:lnTo>
                <a:lnTo>
                  <a:pt x="5382173" y="3538063"/>
                </a:lnTo>
                <a:lnTo>
                  <a:pt x="5377146" y="3540644"/>
                </a:lnTo>
                <a:lnTo>
                  <a:pt x="5382445" y="3550157"/>
                </a:lnTo>
                <a:lnTo>
                  <a:pt x="5387201" y="3553689"/>
                </a:lnTo>
                <a:lnTo>
                  <a:pt x="5385299" y="3567550"/>
                </a:lnTo>
                <a:lnTo>
                  <a:pt x="5383397" y="3572034"/>
                </a:lnTo>
                <a:lnTo>
                  <a:pt x="5378912" y="3575974"/>
                </a:lnTo>
                <a:lnTo>
                  <a:pt x="5371982" y="3573801"/>
                </a:lnTo>
                <a:lnTo>
                  <a:pt x="5368449" y="3577198"/>
                </a:lnTo>
                <a:lnTo>
                  <a:pt x="5364236" y="3573665"/>
                </a:lnTo>
                <a:lnTo>
                  <a:pt x="5360160" y="3567550"/>
                </a:lnTo>
                <a:lnTo>
                  <a:pt x="5355540" y="3557494"/>
                </a:lnTo>
                <a:lnTo>
                  <a:pt x="5367633" y="3501101"/>
                </a:lnTo>
                <a:lnTo>
                  <a:pt x="5378912" y="3465092"/>
                </a:lnTo>
                <a:lnTo>
                  <a:pt x="5380136" y="3423918"/>
                </a:lnTo>
                <a:lnTo>
                  <a:pt x="5380951" y="3417803"/>
                </a:lnTo>
                <a:lnTo>
                  <a:pt x="5380000" y="3406796"/>
                </a:lnTo>
                <a:lnTo>
                  <a:pt x="5364916" y="3382880"/>
                </a:lnTo>
                <a:lnTo>
                  <a:pt x="5298196" y="3324449"/>
                </a:lnTo>
                <a:lnTo>
                  <a:pt x="5246559" y="3255012"/>
                </a:lnTo>
                <a:lnTo>
                  <a:pt x="5201853" y="3228922"/>
                </a:lnTo>
                <a:lnTo>
                  <a:pt x="5167882" y="3234629"/>
                </a:lnTo>
                <a:lnTo>
                  <a:pt x="5162038" y="3239929"/>
                </a:lnTo>
                <a:lnTo>
                  <a:pt x="5159456" y="3246859"/>
                </a:lnTo>
                <a:lnTo>
                  <a:pt x="5161631" y="3254604"/>
                </a:lnTo>
                <a:lnTo>
                  <a:pt x="5158506" y="3257866"/>
                </a:lnTo>
                <a:lnTo>
                  <a:pt x="5149401" y="3257458"/>
                </a:lnTo>
                <a:lnTo>
                  <a:pt x="5137171" y="3259224"/>
                </a:lnTo>
                <a:lnTo>
                  <a:pt x="5105102" y="3277568"/>
                </a:lnTo>
                <a:lnTo>
                  <a:pt x="5093824" y="3276889"/>
                </a:lnTo>
                <a:lnTo>
                  <a:pt x="5083496" y="3281646"/>
                </a:lnTo>
                <a:lnTo>
                  <a:pt x="5075751" y="3285179"/>
                </a:lnTo>
                <a:lnTo>
                  <a:pt x="5055640" y="3287081"/>
                </a:lnTo>
                <a:lnTo>
                  <a:pt x="5038654" y="3291157"/>
                </a:lnTo>
                <a:lnTo>
                  <a:pt x="5031316" y="3288983"/>
                </a:lnTo>
                <a:lnTo>
                  <a:pt x="5026560" y="3278385"/>
                </a:lnTo>
                <a:lnTo>
                  <a:pt x="5026560" y="3267377"/>
                </a:lnTo>
                <a:lnTo>
                  <a:pt x="5030500" y="3275803"/>
                </a:lnTo>
                <a:lnTo>
                  <a:pt x="5036479" y="3282325"/>
                </a:lnTo>
                <a:lnTo>
                  <a:pt x="5039197" y="3279743"/>
                </a:lnTo>
                <a:lnTo>
                  <a:pt x="5040285" y="3273900"/>
                </a:lnTo>
                <a:lnTo>
                  <a:pt x="5034306" y="3262485"/>
                </a:lnTo>
                <a:lnTo>
                  <a:pt x="5015010" y="3247810"/>
                </a:lnTo>
                <a:lnTo>
                  <a:pt x="4993132" y="3226340"/>
                </a:lnTo>
                <a:lnTo>
                  <a:pt x="4999790" y="3227019"/>
                </a:lnTo>
                <a:lnTo>
                  <a:pt x="5001421" y="3222399"/>
                </a:lnTo>
                <a:lnTo>
                  <a:pt x="4994627" y="3216420"/>
                </a:lnTo>
                <a:lnTo>
                  <a:pt x="4997480" y="3209490"/>
                </a:lnTo>
                <a:lnTo>
                  <a:pt x="5002237" y="3202152"/>
                </a:lnTo>
                <a:lnTo>
                  <a:pt x="4992996" y="3203239"/>
                </a:lnTo>
                <a:lnTo>
                  <a:pt x="4984707" y="3208403"/>
                </a:lnTo>
                <a:lnTo>
                  <a:pt x="4984436" y="3214789"/>
                </a:lnTo>
                <a:lnTo>
                  <a:pt x="4982804" y="3219817"/>
                </a:lnTo>
                <a:lnTo>
                  <a:pt x="4978321" y="3219138"/>
                </a:lnTo>
                <a:lnTo>
                  <a:pt x="4970032" y="3212887"/>
                </a:lnTo>
                <a:lnTo>
                  <a:pt x="4929130" y="3195494"/>
                </a:lnTo>
                <a:lnTo>
                  <a:pt x="4893392" y="3185710"/>
                </a:lnTo>
                <a:lnTo>
                  <a:pt x="4920840" y="3181226"/>
                </a:lnTo>
                <a:lnTo>
                  <a:pt x="4935652" y="3184623"/>
                </a:lnTo>
                <a:lnTo>
                  <a:pt x="4933886" y="3179323"/>
                </a:lnTo>
                <a:lnTo>
                  <a:pt x="4930352" y="3175926"/>
                </a:lnTo>
                <a:lnTo>
                  <a:pt x="4918666" y="3171714"/>
                </a:lnTo>
                <a:lnTo>
                  <a:pt x="4903719" y="3173344"/>
                </a:lnTo>
                <a:lnTo>
                  <a:pt x="4894343" y="3171306"/>
                </a:lnTo>
                <a:lnTo>
                  <a:pt x="4884695" y="3175519"/>
                </a:lnTo>
                <a:lnTo>
                  <a:pt x="4874095" y="3181769"/>
                </a:lnTo>
                <a:lnTo>
                  <a:pt x="4864720" y="3185030"/>
                </a:lnTo>
                <a:lnTo>
                  <a:pt x="4827895" y="3189515"/>
                </a:lnTo>
                <a:lnTo>
                  <a:pt x="4798000" y="3194406"/>
                </a:lnTo>
                <a:lnTo>
                  <a:pt x="4802755" y="3189243"/>
                </a:lnTo>
                <a:lnTo>
                  <a:pt x="4807919" y="3185981"/>
                </a:lnTo>
                <a:lnTo>
                  <a:pt x="4825585" y="3180954"/>
                </a:lnTo>
                <a:lnTo>
                  <a:pt x="4828167" y="3170491"/>
                </a:lnTo>
                <a:lnTo>
                  <a:pt x="4823954" y="3160435"/>
                </a:lnTo>
                <a:lnTo>
                  <a:pt x="4819334" y="3162881"/>
                </a:lnTo>
                <a:lnTo>
                  <a:pt x="4814442" y="3170762"/>
                </a:lnTo>
                <a:lnTo>
                  <a:pt x="4808463" y="3165055"/>
                </a:lnTo>
                <a:lnTo>
                  <a:pt x="4801805" y="3165055"/>
                </a:lnTo>
                <a:lnTo>
                  <a:pt x="4800038" y="3177693"/>
                </a:lnTo>
                <a:lnTo>
                  <a:pt x="4791477" y="3186117"/>
                </a:lnTo>
                <a:lnTo>
                  <a:pt x="4787672" y="3194542"/>
                </a:lnTo>
                <a:lnTo>
                  <a:pt x="4762806" y="3201201"/>
                </a:lnTo>
                <a:lnTo>
                  <a:pt x="4759544" y="3199027"/>
                </a:lnTo>
                <a:lnTo>
                  <a:pt x="4766882" y="3191009"/>
                </a:lnTo>
                <a:lnTo>
                  <a:pt x="4766338" y="3186525"/>
                </a:lnTo>
                <a:lnTo>
                  <a:pt x="4762379" y="3188353"/>
                </a:lnTo>
                <a:lnTo>
                  <a:pt x="4762261" y="3188836"/>
                </a:lnTo>
                <a:lnTo>
                  <a:pt x="4759272" y="3190195"/>
                </a:lnTo>
                <a:lnTo>
                  <a:pt x="4745275" y="3205414"/>
                </a:lnTo>
                <a:lnTo>
                  <a:pt x="4696221" y="3210442"/>
                </a:lnTo>
                <a:lnTo>
                  <a:pt x="4698939" y="3207045"/>
                </a:lnTo>
                <a:lnTo>
                  <a:pt x="4709266" y="3206365"/>
                </a:lnTo>
                <a:lnTo>
                  <a:pt x="4723805" y="3201473"/>
                </a:lnTo>
                <a:lnTo>
                  <a:pt x="4720816" y="3193321"/>
                </a:lnTo>
                <a:lnTo>
                  <a:pt x="4715245" y="3184352"/>
                </a:lnTo>
                <a:lnTo>
                  <a:pt x="4710081" y="3183400"/>
                </a:lnTo>
                <a:lnTo>
                  <a:pt x="4706684" y="3178101"/>
                </a:lnTo>
                <a:lnTo>
                  <a:pt x="4706819" y="3161523"/>
                </a:lnTo>
                <a:lnTo>
                  <a:pt x="4703558" y="3151875"/>
                </a:lnTo>
                <a:lnTo>
                  <a:pt x="4695541" y="3141955"/>
                </a:lnTo>
                <a:lnTo>
                  <a:pt x="4692824" y="3143858"/>
                </a:lnTo>
                <a:lnTo>
                  <a:pt x="4686981" y="3160844"/>
                </a:lnTo>
                <a:lnTo>
                  <a:pt x="4682089" y="3183129"/>
                </a:lnTo>
                <a:lnTo>
                  <a:pt x="4679642" y="3190331"/>
                </a:lnTo>
                <a:lnTo>
                  <a:pt x="4665103" y="3190875"/>
                </a:lnTo>
                <a:lnTo>
                  <a:pt x="4652194" y="3189379"/>
                </a:lnTo>
                <a:lnTo>
                  <a:pt x="4645807" y="3189787"/>
                </a:lnTo>
                <a:lnTo>
                  <a:pt x="4644176" y="3159349"/>
                </a:lnTo>
                <a:lnTo>
                  <a:pt x="4642818" y="3131628"/>
                </a:lnTo>
                <a:lnTo>
                  <a:pt x="4641458" y="3103771"/>
                </a:lnTo>
                <a:lnTo>
                  <a:pt x="4640100" y="3075915"/>
                </a:lnTo>
                <a:lnTo>
                  <a:pt x="4638741" y="3047922"/>
                </a:lnTo>
                <a:lnTo>
                  <a:pt x="4637382" y="3019930"/>
                </a:lnTo>
                <a:lnTo>
                  <a:pt x="4636023" y="2991801"/>
                </a:lnTo>
                <a:lnTo>
                  <a:pt x="4634664" y="2963673"/>
                </a:lnTo>
                <a:lnTo>
                  <a:pt x="4637790" y="2935952"/>
                </a:lnTo>
                <a:lnTo>
                  <a:pt x="4640915" y="2908231"/>
                </a:lnTo>
                <a:lnTo>
                  <a:pt x="4644040" y="2880375"/>
                </a:lnTo>
                <a:lnTo>
                  <a:pt x="4647166" y="2852518"/>
                </a:lnTo>
                <a:lnTo>
                  <a:pt x="4650291" y="2824526"/>
                </a:lnTo>
                <a:lnTo>
                  <a:pt x="4653416" y="2796533"/>
                </a:lnTo>
                <a:lnTo>
                  <a:pt x="4656542" y="2768405"/>
                </a:lnTo>
                <a:lnTo>
                  <a:pt x="4659667" y="2740276"/>
                </a:lnTo>
                <a:lnTo>
                  <a:pt x="4662793" y="2712148"/>
                </a:lnTo>
                <a:lnTo>
                  <a:pt x="4665918" y="2683884"/>
                </a:lnTo>
                <a:lnTo>
                  <a:pt x="4669044" y="2655620"/>
                </a:lnTo>
                <a:lnTo>
                  <a:pt x="4672169" y="2627219"/>
                </a:lnTo>
                <a:lnTo>
                  <a:pt x="4675295" y="2598819"/>
                </a:lnTo>
                <a:lnTo>
                  <a:pt x="4678420" y="2570283"/>
                </a:lnTo>
                <a:lnTo>
                  <a:pt x="4681545" y="2541747"/>
                </a:lnTo>
                <a:lnTo>
                  <a:pt x="4684671" y="2513075"/>
                </a:lnTo>
                <a:lnTo>
                  <a:pt x="4685486" y="2505737"/>
                </a:lnTo>
                <a:lnTo>
                  <a:pt x="4685621" y="2503291"/>
                </a:lnTo>
                <a:lnTo>
                  <a:pt x="4686029" y="2499622"/>
                </a:lnTo>
                <a:lnTo>
                  <a:pt x="4674751" y="2489430"/>
                </a:lnTo>
                <a:lnTo>
                  <a:pt x="4672577" y="2487393"/>
                </a:lnTo>
                <a:lnTo>
                  <a:pt x="4670946" y="2485490"/>
                </a:lnTo>
                <a:lnTo>
                  <a:pt x="4672577" y="2485354"/>
                </a:lnTo>
                <a:lnTo>
                  <a:pt x="4693096" y="2485626"/>
                </a:lnTo>
                <a:lnTo>
                  <a:pt x="4713614" y="2485898"/>
                </a:lnTo>
                <a:lnTo>
                  <a:pt x="4734133" y="2486169"/>
                </a:lnTo>
                <a:lnTo>
                  <a:pt x="4754652" y="2486441"/>
                </a:lnTo>
                <a:lnTo>
                  <a:pt x="4775171" y="2486713"/>
                </a:lnTo>
                <a:lnTo>
                  <a:pt x="4795689" y="2486985"/>
                </a:lnTo>
                <a:lnTo>
                  <a:pt x="4816208" y="2487257"/>
                </a:lnTo>
                <a:lnTo>
                  <a:pt x="4836726" y="2487529"/>
                </a:lnTo>
                <a:lnTo>
                  <a:pt x="4857245" y="2487800"/>
                </a:lnTo>
                <a:lnTo>
                  <a:pt x="4877764" y="2488072"/>
                </a:lnTo>
                <a:lnTo>
                  <a:pt x="4898283" y="2488344"/>
                </a:lnTo>
                <a:lnTo>
                  <a:pt x="4918802" y="2488615"/>
                </a:lnTo>
                <a:lnTo>
                  <a:pt x="4939321" y="2488887"/>
                </a:lnTo>
                <a:lnTo>
                  <a:pt x="4959840" y="2489159"/>
                </a:lnTo>
                <a:lnTo>
                  <a:pt x="4980358" y="2489430"/>
                </a:lnTo>
                <a:lnTo>
                  <a:pt x="5000334" y="2488751"/>
                </a:lnTo>
                <a:lnTo>
                  <a:pt x="5000381" y="2489024"/>
                </a:lnTo>
                <a:lnTo>
                  <a:pt x="5041915" y="2489566"/>
                </a:lnTo>
                <a:lnTo>
                  <a:pt x="5083496" y="2490110"/>
                </a:lnTo>
                <a:lnTo>
                  <a:pt x="5125077" y="2490654"/>
                </a:lnTo>
                <a:lnTo>
                  <a:pt x="5166658" y="2491197"/>
                </a:lnTo>
                <a:lnTo>
                  <a:pt x="5205386" y="2490654"/>
                </a:lnTo>
                <a:lnTo>
                  <a:pt x="5244114" y="2490110"/>
                </a:lnTo>
                <a:lnTo>
                  <a:pt x="5282841" y="2489566"/>
                </a:lnTo>
                <a:lnTo>
                  <a:pt x="5320171" y="2489043"/>
                </a:lnTo>
                <a:lnTo>
                  <a:pt x="5320345" y="2488751"/>
                </a:lnTo>
                <a:lnTo>
                  <a:pt x="5321296" y="2488615"/>
                </a:lnTo>
                <a:lnTo>
                  <a:pt x="5323606" y="2488615"/>
                </a:lnTo>
                <a:lnTo>
                  <a:pt x="5343989" y="2481957"/>
                </a:lnTo>
                <a:lnTo>
                  <a:pt x="5364372" y="2475435"/>
                </a:lnTo>
                <a:lnTo>
                  <a:pt x="5368720" y="2475707"/>
                </a:lnTo>
                <a:lnTo>
                  <a:pt x="5380542" y="2468912"/>
                </a:lnTo>
                <a:lnTo>
                  <a:pt x="5404459" y="2461167"/>
                </a:lnTo>
                <a:close/>
                <a:moveTo>
                  <a:pt x="6294920" y="2368764"/>
                </a:moveTo>
                <a:lnTo>
                  <a:pt x="6298181" y="2377053"/>
                </a:lnTo>
                <a:lnTo>
                  <a:pt x="6301034" y="2400969"/>
                </a:lnTo>
                <a:lnTo>
                  <a:pt x="6299948" y="2419042"/>
                </a:lnTo>
                <a:lnTo>
                  <a:pt x="6294240" y="2445268"/>
                </a:lnTo>
                <a:lnTo>
                  <a:pt x="6289620" y="2451519"/>
                </a:lnTo>
                <a:lnTo>
                  <a:pt x="6272498" y="2455731"/>
                </a:lnTo>
                <a:lnTo>
                  <a:pt x="6271004" y="2454372"/>
                </a:lnTo>
                <a:lnTo>
                  <a:pt x="6290707" y="2445540"/>
                </a:lnTo>
                <a:lnTo>
                  <a:pt x="6296958" y="2414150"/>
                </a:lnTo>
                <a:lnTo>
                  <a:pt x="6297773" y="2399610"/>
                </a:lnTo>
                <a:lnTo>
                  <a:pt x="6294784" y="2374063"/>
                </a:lnTo>
                <a:close/>
                <a:moveTo>
                  <a:pt x="6267471" y="2340907"/>
                </a:moveTo>
                <a:lnTo>
                  <a:pt x="6276168" y="2346479"/>
                </a:lnTo>
                <a:lnTo>
                  <a:pt x="6277662" y="2351099"/>
                </a:lnTo>
                <a:lnTo>
                  <a:pt x="6277934" y="2355040"/>
                </a:lnTo>
                <a:lnTo>
                  <a:pt x="6276032" y="2358301"/>
                </a:lnTo>
                <a:close/>
                <a:moveTo>
                  <a:pt x="4479210" y="2327590"/>
                </a:moveTo>
                <a:lnTo>
                  <a:pt x="4478259" y="2332210"/>
                </a:lnTo>
                <a:lnTo>
                  <a:pt x="4454887" y="2332481"/>
                </a:lnTo>
                <a:lnTo>
                  <a:pt x="4433824" y="2332890"/>
                </a:lnTo>
                <a:lnTo>
                  <a:pt x="4412762" y="2333161"/>
                </a:lnTo>
                <a:lnTo>
                  <a:pt x="4391700" y="2333569"/>
                </a:lnTo>
                <a:lnTo>
                  <a:pt x="4412763" y="2333161"/>
                </a:lnTo>
                <a:lnTo>
                  <a:pt x="4433825" y="2332890"/>
                </a:lnTo>
                <a:lnTo>
                  <a:pt x="4454887" y="2332482"/>
                </a:lnTo>
                <a:lnTo>
                  <a:pt x="4478259" y="2332211"/>
                </a:lnTo>
                <a:close/>
                <a:moveTo>
                  <a:pt x="1355191" y="2320389"/>
                </a:moveTo>
                <a:lnTo>
                  <a:pt x="1354031" y="2321413"/>
                </a:lnTo>
                <a:lnTo>
                  <a:pt x="1355191" y="2320389"/>
                </a:lnTo>
                <a:close/>
                <a:moveTo>
                  <a:pt x="1305865" y="2307750"/>
                </a:moveTo>
                <a:lnTo>
                  <a:pt x="1294722" y="2309110"/>
                </a:lnTo>
                <a:lnTo>
                  <a:pt x="1305864" y="2307751"/>
                </a:lnTo>
                <a:lnTo>
                  <a:pt x="1318502" y="2308974"/>
                </a:lnTo>
                <a:lnTo>
                  <a:pt x="1328150" y="2314138"/>
                </a:lnTo>
                <a:lnTo>
                  <a:pt x="1334536" y="2322970"/>
                </a:lnTo>
                <a:lnTo>
                  <a:pt x="1340787" y="2327454"/>
                </a:lnTo>
                <a:lnTo>
                  <a:pt x="1347037" y="2327590"/>
                </a:lnTo>
                <a:lnTo>
                  <a:pt x="1340788" y="2327454"/>
                </a:lnTo>
                <a:lnTo>
                  <a:pt x="1334537" y="2322969"/>
                </a:lnTo>
                <a:lnTo>
                  <a:pt x="1328151" y="2314137"/>
                </a:lnTo>
                <a:lnTo>
                  <a:pt x="1318502" y="2308974"/>
                </a:lnTo>
                <a:close/>
                <a:moveTo>
                  <a:pt x="1364304" y="2304071"/>
                </a:moveTo>
                <a:lnTo>
                  <a:pt x="1362529" y="2304761"/>
                </a:lnTo>
                <a:lnTo>
                  <a:pt x="1358981" y="2312317"/>
                </a:lnTo>
                <a:lnTo>
                  <a:pt x="1362529" y="2304762"/>
                </a:lnTo>
                <a:close/>
                <a:moveTo>
                  <a:pt x="4493750" y="2289542"/>
                </a:moveTo>
                <a:lnTo>
                  <a:pt x="4492391" y="2291444"/>
                </a:lnTo>
                <a:lnTo>
                  <a:pt x="4488043" y="2292124"/>
                </a:lnTo>
                <a:lnTo>
                  <a:pt x="4484782" y="2293346"/>
                </a:lnTo>
                <a:lnTo>
                  <a:pt x="4482200" y="2297695"/>
                </a:lnTo>
                <a:lnTo>
                  <a:pt x="4487363" y="2305984"/>
                </a:lnTo>
                <a:lnTo>
                  <a:pt x="4486276" y="2315904"/>
                </a:lnTo>
                <a:lnTo>
                  <a:pt x="4487364" y="2305984"/>
                </a:lnTo>
                <a:lnTo>
                  <a:pt x="4482200" y="2297695"/>
                </a:lnTo>
                <a:lnTo>
                  <a:pt x="4484782" y="2293347"/>
                </a:lnTo>
                <a:lnTo>
                  <a:pt x="4488043" y="2292124"/>
                </a:lnTo>
                <a:lnTo>
                  <a:pt x="4492391" y="2291445"/>
                </a:lnTo>
                <a:close/>
                <a:moveTo>
                  <a:pt x="4431792" y="2278826"/>
                </a:moveTo>
                <a:lnTo>
                  <a:pt x="4431922" y="2279623"/>
                </a:lnTo>
                <a:lnTo>
                  <a:pt x="4431922" y="2279622"/>
                </a:lnTo>
                <a:close/>
                <a:moveTo>
                  <a:pt x="5498069" y="2267897"/>
                </a:moveTo>
                <a:lnTo>
                  <a:pt x="5497948" y="2268344"/>
                </a:lnTo>
                <a:lnTo>
                  <a:pt x="5497835" y="2275008"/>
                </a:lnTo>
                <a:lnTo>
                  <a:pt x="5497948" y="2275003"/>
                </a:lnTo>
                <a:close/>
                <a:moveTo>
                  <a:pt x="4499322" y="2265083"/>
                </a:moveTo>
                <a:lnTo>
                  <a:pt x="4497419" y="2273507"/>
                </a:lnTo>
                <a:lnTo>
                  <a:pt x="4491168" y="2276905"/>
                </a:lnTo>
                <a:lnTo>
                  <a:pt x="4490217" y="2281660"/>
                </a:lnTo>
                <a:lnTo>
                  <a:pt x="4490217" y="2281660"/>
                </a:lnTo>
                <a:lnTo>
                  <a:pt x="4491168" y="2276905"/>
                </a:lnTo>
                <a:lnTo>
                  <a:pt x="4497419" y="2273508"/>
                </a:lnTo>
                <a:close/>
                <a:moveTo>
                  <a:pt x="5501687" y="2247951"/>
                </a:moveTo>
                <a:lnTo>
                  <a:pt x="5501617" y="2248097"/>
                </a:lnTo>
                <a:lnTo>
                  <a:pt x="5501261" y="2255202"/>
                </a:lnTo>
                <a:lnTo>
                  <a:pt x="5501345" y="2254892"/>
                </a:lnTo>
                <a:close/>
                <a:moveTo>
                  <a:pt x="6245593" y="2245516"/>
                </a:moveTo>
                <a:lnTo>
                  <a:pt x="6249670" y="2245516"/>
                </a:lnTo>
                <a:lnTo>
                  <a:pt x="6262443" y="2296337"/>
                </a:lnTo>
                <a:lnTo>
                  <a:pt x="6287990" y="2351507"/>
                </a:lnTo>
                <a:lnTo>
                  <a:pt x="6291115" y="2361019"/>
                </a:lnTo>
                <a:lnTo>
                  <a:pt x="6285136" y="2352729"/>
                </a:lnTo>
                <a:lnTo>
                  <a:pt x="6266247" y="2316312"/>
                </a:lnTo>
                <a:lnTo>
                  <a:pt x="6255649" y="2289679"/>
                </a:lnTo>
                <a:close/>
                <a:moveTo>
                  <a:pt x="4499458" y="2244762"/>
                </a:moveTo>
                <a:lnTo>
                  <a:pt x="4498098" y="2244971"/>
                </a:lnTo>
                <a:lnTo>
                  <a:pt x="4498060" y="2245085"/>
                </a:lnTo>
                <a:close/>
                <a:moveTo>
                  <a:pt x="5474440" y="2235188"/>
                </a:moveTo>
                <a:lnTo>
                  <a:pt x="5469461" y="2237904"/>
                </a:lnTo>
                <a:lnTo>
                  <a:pt x="5469955" y="2237906"/>
                </a:lnTo>
                <a:lnTo>
                  <a:pt x="5474902" y="2235207"/>
                </a:lnTo>
                <a:close/>
                <a:moveTo>
                  <a:pt x="4684127" y="2223502"/>
                </a:moveTo>
                <a:lnTo>
                  <a:pt x="4689154" y="2239808"/>
                </a:lnTo>
                <a:lnTo>
                  <a:pt x="4689154" y="2239128"/>
                </a:lnTo>
                <a:lnTo>
                  <a:pt x="4684205" y="2223502"/>
                </a:lnTo>
                <a:close/>
                <a:moveTo>
                  <a:pt x="5315770" y="2211920"/>
                </a:moveTo>
                <a:lnTo>
                  <a:pt x="5282297" y="2224588"/>
                </a:lnTo>
                <a:lnTo>
                  <a:pt x="5263137" y="2229073"/>
                </a:lnTo>
                <a:lnTo>
                  <a:pt x="5250228" y="2236683"/>
                </a:lnTo>
                <a:lnTo>
                  <a:pt x="5249277" y="2237091"/>
                </a:lnTo>
                <a:lnTo>
                  <a:pt x="5248325" y="2237498"/>
                </a:lnTo>
                <a:lnTo>
                  <a:pt x="5247374" y="2237906"/>
                </a:lnTo>
                <a:lnTo>
                  <a:pt x="5247103" y="2238022"/>
                </a:lnTo>
                <a:lnTo>
                  <a:pt x="5247510" y="2237906"/>
                </a:lnTo>
                <a:lnTo>
                  <a:pt x="5248597" y="2237498"/>
                </a:lnTo>
                <a:lnTo>
                  <a:pt x="5249206" y="2237324"/>
                </a:lnTo>
                <a:lnTo>
                  <a:pt x="5262050" y="2229752"/>
                </a:lnTo>
                <a:lnTo>
                  <a:pt x="5281210" y="2225269"/>
                </a:lnTo>
                <a:lnTo>
                  <a:pt x="5315317" y="2212360"/>
                </a:lnTo>
                <a:close/>
                <a:moveTo>
                  <a:pt x="4550378" y="2210664"/>
                </a:moveTo>
                <a:lnTo>
                  <a:pt x="4548376" y="2219289"/>
                </a:lnTo>
                <a:lnTo>
                  <a:pt x="4542397" y="2233557"/>
                </a:lnTo>
                <a:lnTo>
                  <a:pt x="4535603" y="2238449"/>
                </a:lnTo>
                <a:lnTo>
                  <a:pt x="4532614" y="2237633"/>
                </a:lnTo>
                <a:lnTo>
                  <a:pt x="4526091" y="2235051"/>
                </a:lnTo>
                <a:lnTo>
                  <a:pt x="4523509" y="2235867"/>
                </a:lnTo>
                <a:lnTo>
                  <a:pt x="4517530" y="2239536"/>
                </a:lnTo>
                <a:lnTo>
                  <a:pt x="4510871" y="2253396"/>
                </a:lnTo>
                <a:lnTo>
                  <a:pt x="4510599" y="2253804"/>
                </a:lnTo>
                <a:lnTo>
                  <a:pt x="4508154" y="2255162"/>
                </a:lnTo>
                <a:lnTo>
                  <a:pt x="4506387" y="2253804"/>
                </a:lnTo>
                <a:lnTo>
                  <a:pt x="4506116" y="2252988"/>
                </a:lnTo>
                <a:lnTo>
                  <a:pt x="4504892" y="2248912"/>
                </a:lnTo>
                <a:lnTo>
                  <a:pt x="4502039" y="2244700"/>
                </a:lnTo>
                <a:lnTo>
                  <a:pt x="4501768" y="2244700"/>
                </a:lnTo>
                <a:lnTo>
                  <a:pt x="4504622" y="2248777"/>
                </a:lnTo>
                <a:lnTo>
                  <a:pt x="4506116" y="2252989"/>
                </a:lnTo>
                <a:lnTo>
                  <a:pt x="4506387" y="2253804"/>
                </a:lnTo>
                <a:lnTo>
                  <a:pt x="4508154" y="2255163"/>
                </a:lnTo>
                <a:lnTo>
                  <a:pt x="4510599" y="2253804"/>
                </a:lnTo>
                <a:lnTo>
                  <a:pt x="4510872" y="2253396"/>
                </a:lnTo>
                <a:lnTo>
                  <a:pt x="4510933" y="2253396"/>
                </a:lnTo>
                <a:lnTo>
                  <a:pt x="4517394" y="2240216"/>
                </a:lnTo>
                <a:lnTo>
                  <a:pt x="4523238" y="2236546"/>
                </a:lnTo>
                <a:lnTo>
                  <a:pt x="4525955" y="2235867"/>
                </a:lnTo>
                <a:lnTo>
                  <a:pt x="4532342" y="2238449"/>
                </a:lnTo>
                <a:lnTo>
                  <a:pt x="4535467" y="2239400"/>
                </a:lnTo>
                <a:lnTo>
                  <a:pt x="4542261" y="2234509"/>
                </a:lnTo>
                <a:lnTo>
                  <a:pt x="4548240" y="2220240"/>
                </a:lnTo>
                <a:close/>
                <a:moveTo>
                  <a:pt x="978935" y="2191210"/>
                </a:moveTo>
                <a:lnTo>
                  <a:pt x="983815" y="2195780"/>
                </a:lnTo>
                <a:lnTo>
                  <a:pt x="1007323" y="2217658"/>
                </a:lnTo>
                <a:lnTo>
                  <a:pt x="1012267" y="2222260"/>
                </a:lnTo>
                <a:lnTo>
                  <a:pt x="1006916" y="2217250"/>
                </a:lnTo>
                <a:lnTo>
                  <a:pt x="983408" y="2195373"/>
                </a:lnTo>
                <a:close/>
                <a:moveTo>
                  <a:pt x="5348209" y="2189326"/>
                </a:moveTo>
                <a:lnTo>
                  <a:pt x="5329993" y="2198499"/>
                </a:lnTo>
                <a:lnTo>
                  <a:pt x="5329711" y="2198773"/>
                </a:lnTo>
                <a:lnTo>
                  <a:pt x="5348066" y="2189531"/>
                </a:lnTo>
                <a:close/>
                <a:moveTo>
                  <a:pt x="1844381" y="2173631"/>
                </a:moveTo>
                <a:lnTo>
                  <a:pt x="1884331" y="2173767"/>
                </a:lnTo>
                <a:lnTo>
                  <a:pt x="1884332" y="2173767"/>
                </a:lnTo>
                <a:close/>
                <a:moveTo>
                  <a:pt x="1644764" y="2173495"/>
                </a:moveTo>
                <a:lnTo>
                  <a:pt x="1684715" y="2173631"/>
                </a:lnTo>
                <a:lnTo>
                  <a:pt x="1644765" y="2173495"/>
                </a:lnTo>
                <a:close/>
                <a:moveTo>
                  <a:pt x="1485098" y="2173360"/>
                </a:moveTo>
                <a:lnTo>
                  <a:pt x="1525049" y="2173495"/>
                </a:lnTo>
                <a:lnTo>
                  <a:pt x="1485099" y="2173360"/>
                </a:lnTo>
                <a:close/>
                <a:moveTo>
                  <a:pt x="4533565" y="2161265"/>
                </a:moveTo>
                <a:lnTo>
                  <a:pt x="4533564" y="2161265"/>
                </a:lnTo>
                <a:lnTo>
                  <a:pt x="4539679" y="2165614"/>
                </a:lnTo>
                <a:lnTo>
                  <a:pt x="4548281" y="2174866"/>
                </a:lnTo>
                <a:lnTo>
                  <a:pt x="4548280" y="2174865"/>
                </a:lnTo>
                <a:lnTo>
                  <a:pt x="4539680" y="2165614"/>
                </a:lnTo>
                <a:close/>
                <a:moveTo>
                  <a:pt x="4584658" y="2144280"/>
                </a:moveTo>
                <a:lnTo>
                  <a:pt x="4562508" y="2144687"/>
                </a:lnTo>
                <a:lnTo>
                  <a:pt x="4551230" y="2157596"/>
                </a:lnTo>
                <a:lnTo>
                  <a:pt x="4547289" y="2167380"/>
                </a:lnTo>
                <a:lnTo>
                  <a:pt x="4547363" y="2167810"/>
                </a:lnTo>
                <a:lnTo>
                  <a:pt x="4551094" y="2158548"/>
                </a:lnTo>
                <a:lnTo>
                  <a:pt x="4562373" y="2145639"/>
                </a:lnTo>
                <a:lnTo>
                  <a:pt x="4584522" y="2145231"/>
                </a:lnTo>
                <a:lnTo>
                  <a:pt x="4617678" y="2157326"/>
                </a:lnTo>
                <a:lnTo>
                  <a:pt x="4635887" y="2160858"/>
                </a:lnTo>
                <a:lnTo>
                  <a:pt x="4639148" y="2155694"/>
                </a:lnTo>
                <a:lnTo>
                  <a:pt x="4639083" y="2155062"/>
                </a:lnTo>
                <a:lnTo>
                  <a:pt x="4636023" y="2159906"/>
                </a:lnTo>
                <a:lnTo>
                  <a:pt x="4617814" y="2156374"/>
                </a:lnTo>
                <a:close/>
                <a:moveTo>
                  <a:pt x="5397396" y="2140682"/>
                </a:moveTo>
                <a:lnTo>
                  <a:pt x="5376466" y="2151890"/>
                </a:lnTo>
                <a:lnTo>
                  <a:pt x="5376287" y="2152083"/>
                </a:lnTo>
                <a:lnTo>
                  <a:pt x="5396441" y="2141291"/>
                </a:lnTo>
                <a:close/>
                <a:moveTo>
                  <a:pt x="5536134" y="2129863"/>
                </a:moveTo>
                <a:lnTo>
                  <a:pt x="5529610" y="2132865"/>
                </a:lnTo>
                <a:lnTo>
                  <a:pt x="5529042" y="2133295"/>
                </a:lnTo>
                <a:close/>
                <a:moveTo>
                  <a:pt x="5547003" y="2120636"/>
                </a:moveTo>
                <a:lnTo>
                  <a:pt x="5546145" y="2121441"/>
                </a:lnTo>
                <a:lnTo>
                  <a:pt x="5561543" y="2132458"/>
                </a:lnTo>
                <a:lnTo>
                  <a:pt x="5567794" y="2132458"/>
                </a:lnTo>
                <a:lnTo>
                  <a:pt x="5583284" y="2127567"/>
                </a:lnTo>
                <a:lnTo>
                  <a:pt x="5597824" y="2126207"/>
                </a:lnTo>
                <a:lnTo>
                  <a:pt x="5601493" y="2124713"/>
                </a:lnTo>
                <a:lnTo>
                  <a:pt x="5601720" y="2124520"/>
                </a:lnTo>
                <a:lnTo>
                  <a:pt x="5598912" y="2125664"/>
                </a:lnTo>
                <a:lnTo>
                  <a:pt x="5584372" y="2127022"/>
                </a:lnTo>
                <a:lnTo>
                  <a:pt x="5569016" y="2131914"/>
                </a:lnTo>
                <a:lnTo>
                  <a:pt x="5562766" y="2131914"/>
                </a:lnTo>
                <a:close/>
                <a:moveTo>
                  <a:pt x="4509377" y="2115472"/>
                </a:moveTo>
                <a:lnTo>
                  <a:pt x="4504077" y="2125935"/>
                </a:lnTo>
                <a:lnTo>
                  <a:pt x="4506116" y="2139931"/>
                </a:lnTo>
                <a:lnTo>
                  <a:pt x="4504078" y="2125935"/>
                </a:lnTo>
                <a:close/>
                <a:moveTo>
                  <a:pt x="5671370" y="2098774"/>
                </a:moveTo>
                <a:lnTo>
                  <a:pt x="5660332" y="2104737"/>
                </a:lnTo>
                <a:lnTo>
                  <a:pt x="5656799" y="2099709"/>
                </a:lnTo>
                <a:lnTo>
                  <a:pt x="5654760" y="2098894"/>
                </a:lnTo>
                <a:lnTo>
                  <a:pt x="5627583" y="2109900"/>
                </a:lnTo>
                <a:lnTo>
                  <a:pt x="5621197" y="2109765"/>
                </a:lnTo>
                <a:lnTo>
                  <a:pt x="5614674" y="2106232"/>
                </a:lnTo>
                <a:lnTo>
                  <a:pt x="5611821" y="2106503"/>
                </a:lnTo>
                <a:lnTo>
                  <a:pt x="5609375" y="2107727"/>
                </a:lnTo>
                <a:lnTo>
                  <a:pt x="5609333" y="2107806"/>
                </a:lnTo>
                <a:lnTo>
                  <a:pt x="5610733" y="2107184"/>
                </a:lnTo>
                <a:lnTo>
                  <a:pt x="5613587" y="2106912"/>
                </a:lnTo>
                <a:lnTo>
                  <a:pt x="5620110" y="2110309"/>
                </a:lnTo>
                <a:lnTo>
                  <a:pt x="5626497" y="2110445"/>
                </a:lnTo>
                <a:lnTo>
                  <a:pt x="5653674" y="2099574"/>
                </a:lnTo>
                <a:lnTo>
                  <a:pt x="5655712" y="2100390"/>
                </a:lnTo>
                <a:lnTo>
                  <a:pt x="5659109" y="2105417"/>
                </a:lnTo>
                <a:lnTo>
                  <a:pt x="5671067" y="2099030"/>
                </a:lnTo>
                <a:close/>
                <a:moveTo>
                  <a:pt x="4682177" y="2088915"/>
                </a:moveTo>
                <a:lnTo>
                  <a:pt x="4672032" y="2099709"/>
                </a:lnTo>
                <a:lnTo>
                  <a:pt x="4646486" y="2108133"/>
                </a:lnTo>
                <a:lnTo>
                  <a:pt x="4633033" y="2115743"/>
                </a:lnTo>
                <a:lnTo>
                  <a:pt x="4631539" y="2122266"/>
                </a:lnTo>
                <a:lnTo>
                  <a:pt x="4631575" y="2122468"/>
                </a:lnTo>
                <a:lnTo>
                  <a:pt x="4632897" y="2116695"/>
                </a:lnTo>
                <a:lnTo>
                  <a:pt x="4646351" y="2109221"/>
                </a:lnTo>
                <a:lnTo>
                  <a:pt x="4671761" y="2100660"/>
                </a:lnTo>
                <a:lnTo>
                  <a:pt x="4682360" y="2089518"/>
                </a:lnTo>
                <a:close/>
                <a:moveTo>
                  <a:pt x="5467999" y="2087523"/>
                </a:moveTo>
                <a:lnTo>
                  <a:pt x="5466998" y="2088331"/>
                </a:lnTo>
                <a:lnTo>
                  <a:pt x="5467917" y="2093323"/>
                </a:lnTo>
                <a:lnTo>
                  <a:pt x="5466151" y="2098894"/>
                </a:lnTo>
                <a:lnTo>
                  <a:pt x="5470228" y="2105417"/>
                </a:lnTo>
                <a:lnTo>
                  <a:pt x="5473625" y="2115609"/>
                </a:lnTo>
                <a:lnTo>
                  <a:pt x="5478381" y="2121859"/>
                </a:lnTo>
                <a:lnTo>
                  <a:pt x="5484360" y="2126887"/>
                </a:lnTo>
                <a:lnTo>
                  <a:pt x="5494279" y="2131371"/>
                </a:lnTo>
                <a:lnTo>
                  <a:pt x="5505965" y="2139253"/>
                </a:lnTo>
                <a:lnTo>
                  <a:pt x="5515206" y="2141427"/>
                </a:lnTo>
                <a:lnTo>
                  <a:pt x="5518331" y="2141155"/>
                </a:lnTo>
                <a:lnTo>
                  <a:pt x="5519201" y="2140506"/>
                </a:lnTo>
                <a:lnTo>
                  <a:pt x="5516429" y="2140747"/>
                </a:lnTo>
                <a:lnTo>
                  <a:pt x="5507188" y="2138573"/>
                </a:lnTo>
                <a:lnTo>
                  <a:pt x="5495502" y="2130691"/>
                </a:lnTo>
                <a:lnTo>
                  <a:pt x="5485718" y="2126207"/>
                </a:lnTo>
                <a:lnTo>
                  <a:pt x="5479739" y="2121315"/>
                </a:lnTo>
                <a:lnTo>
                  <a:pt x="5474984" y="2114928"/>
                </a:lnTo>
                <a:lnTo>
                  <a:pt x="5471586" y="2104737"/>
                </a:lnTo>
                <a:lnTo>
                  <a:pt x="5467510" y="2098350"/>
                </a:lnTo>
                <a:lnTo>
                  <a:pt x="5469277" y="2092779"/>
                </a:lnTo>
                <a:lnTo>
                  <a:pt x="5468325" y="2087616"/>
                </a:lnTo>
                <a:close/>
                <a:moveTo>
                  <a:pt x="3849515" y="2069406"/>
                </a:moveTo>
                <a:lnTo>
                  <a:pt x="3849515" y="2069407"/>
                </a:lnTo>
                <a:lnTo>
                  <a:pt x="3849651" y="2090333"/>
                </a:lnTo>
                <a:lnTo>
                  <a:pt x="3849651" y="2090332"/>
                </a:lnTo>
                <a:close/>
                <a:moveTo>
                  <a:pt x="5432437" y="2067530"/>
                </a:moveTo>
                <a:lnTo>
                  <a:pt x="5450388" y="2082452"/>
                </a:lnTo>
                <a:lnTo>
                  <a:pt x="5450552" y="2082499"/>
                </a:lnTo>
                <a:close/>
                <a:moveTo>
                  <a:pt x="3849514" y="2048348"/>
                </a:moveTo>
                <a:lnTo>
                  <a:pt x="3849515" y="2048481"/>
                </a:lnTo>
                <a:lnTo>
                  <a:pt x="3849515" y="2048480"/>
                </a:lnTo>
                <a:close/>
                <a:moveTo>
                  <a:pt x="4707320" y="2042990"/>
                </a:moveTo>
                <a:lnTo>
                  <a:pt x="4704238" y="2046714"/>
                </a:lnTo>
                <a:lnTo>
                  <a:pt x="4699618" y="2047665"/>
                </a:lnTo>
                <a:lnTo>
                  <a:pt x="4693503" y="2045626"/>
                </a:lnTo>
                <a:lnTo>
                  <a:pt x="4690921" y="2047529"/>
                </a:lnTo>
                <a:lnTo>
                  <a:pt x="4686980" y="2050382"/>
                </a:lnTo>
                <a:lnTo>
                  <a:pt x="4679914" y="2061933"/>
                </a:lnTo>
                <a:lnTo>
                  <a:pt x="4679820" y="2062731"/>
                </a:lnTo>
                <a:lnTo>
                  <a:pt x="4686708" y="2051470"/>
                </a:lnTo>
                <a:lnTo>
                  <a:pt x="4690649" y="2048617"/>
                </a:lnTo>
                <a:lnTo>
                  <a:pt x="4693231" y="2046714"/>
                </a:lnTo>
                <a:lnTo>
                  <a:pt x="4699210" y="2048752"/>
                </a:lnTo>
                <a:lnTo>
                  <a:pt x="4703830" y="2047801"/>
                </a:lnTo>
                <a:lnTo>
                  <a:pt x="4707091" y="2043996"/>
                </a:lnTo>
                <a:close/>
                <a:moveTo>
                  <a:pt x="4712392" y="2027010"/>
                </a:moveTo>
                <a:lnTo>
                  <a:pt x="4710082" y="2027417"/>
                </a:lnTo>
                <a:lnTo>
                  <a:pt x="4708315" y="2029320"/>
                </a:lnTo>
                <a:lnTo>
                  <a:pt x="4708361" y="2029954"/>
                </a:lnTo>
                <a:lnTo>
                  <a:pt x="4709673" y="2028641"/>
                </a:lnTo>
                <a:lnTo>
                  <a:pt x="4711983" y="2028234"/>
                </a:lnTo>
                <a:lnTo>
                  <a:pt x="4718234" y="2032174"/>
                </a:lnTo>
                <a:lnTo>
                  <a:pt x="4725300" y="2033126"/>
                </a:lnTo>
                <a:lnTo>
                  <a:pt x="4732366" y="2030815"/>
                </a:lnTo>
                <a:lnTo>
                  <a:pt x="4736850" y="2032990"/>
                </a:lnTo>
                <a:lnTo>
                  <a:pt x="4738753" y="2039648"/>
                </a:lnTo>
                <a:lnTo>
                  <a:pt x="4741471" y="2041686"/>
                </a:lnTo>
                <a:lnTo>
                  <a:pt x="4745003" y="2039105"/>
                </a:lnTo>
                <a:lnTo>
                  <a:pt x="4745390" y="2037860"/>
                </a:lnTo>
                <a:lnTo>
                  <a:pt x="4742015" y="2040327"/>
                </a:lnTo>
                <a:lnTo>
                  <a:pt x="4739297" y="2038289"/>
                </a:lnTo>
                <a:lnTo>
                  <a:pt x="4737394" y="2031766"/>
                </a:lnTo>
                <a:lnTo>
                  <a:pt x="4732910" y="2029592"/>
                </a:lnTo>
                <a:lnTo>
                  <a:pt x="4725844" y="2031902"/>
                </a:lnTo>
                <a:lnTo>
                  <a:pt x="4718643" y="2030950"/>
                </a:lnTo>
                <a:close/>
                <a:moveTo>
                  <a:pt x="4444423" y="2018449"/>
                </a:moveTo>
                <a:lnTo>
                  <a:pt x="4463175" y="2032174"/>
                </a:lnTo>
                <a:lnTo>
                  <a:pt x="4488722" y="2054187"/>
                </a:lnTo>
                <a:lnTo>
                  <a:pt x="4501495" y="2070765"/>
                </a:lnTo>
                <a:lnTo>
                  <a:pt x="4501495" y="2081772"/>
                </a:lnTo>
                <a:lnTo>
                  <a:pt x="4504077" y="2093050"/>
                </a:lnTo>
                <a:lnTo>
                  <a:pt x="4509377" y="2104601"/>
                </a:lnTo>
                <a:lnTo>
                  <a:pt x="4504078" y="2093050"/>
                </a:lnTo>
                <a:lnTo>
                  <a:pt x="4501496" y="2081772"/>
                </a:lnTo>
                <a:lnTo>
                  <a:pt x="4501496" y="2070765"/>
                </a:lnTo>
                <a:lnTo>
                  <a:pt x="4488722" y="2054187"/>
                </a:lnTo>
                <a:lnTo>
                  <a:pt x="4463176" y="2032174"/>
                </a:lnTo>
                <a:close/>
                <a:moveTo>
                  <a:pt x="4841075" y="2017226"/>
                </a:moveTo>
                <a:lnTo>
                  <a:pt x="4828167" y="2023477"/>
                </a:lnTo>
                <a:lnTo>
                  <a:pt x="4818654" y="2031766"/>
                </a:lnTo>
                <a:lnTo>
                  <a:pt x="4812267" y="2042229"/>
                </a:lnTo>
                <a:lnTo>
                  <a:pt x="4806288" y="2044811"/>
                </a:lnTo>
                <a:lnTo>
                  <a:pt x="4797456" y="2036793"/>
                </a:lnTo>
                <a:lnTo>
                  <a:pt x="4776665" y="2025787"/>
                </a:lnTo>
                <a:lnTo>
                  <a:pt x="4765795" y="2023477"/>
                </a:lnTo>
                <a:lnTo>
                  <a:pt x="4757913" y="2026059"/>
                </a:lnTo>
                <a:lnTo>
                  <a:pt x="4752478" y="2024836"/>
                </a:lnTo>
                <a:lnTo>
                  <a:pt x="4750575" y="2021846"/>
                </a:lnTo>
                <a:lnTo>
                  <a:pt x="4749081" y="2020623"/>
                </a:lnTo>
                <a:lnTo>
                  <a:pt x="4747586" y="2022118"/>
                </a:lnTo>
                <a:lnTo>
                  <a:pt x="4747576" y="2022807"/>
                </a:lnTo>
                <a:lnTo>
                  <a:pt x="4748536" y="2021847"/>
                </a:lnTo>
                <a:lnTo>
                  <a:pt x="4750032" y="2023070"/>
                </a:lnTo>
                <a:lnTo>
                  <a:pt x="4751933" y="2026059"/>
                </a:lnTo>
                <a:lnTo>
                  <a:pt x="4757369" y="2027283"/>
                </a:lnTo>
                <a:lnTo>
                  <a:pt x="4765251" y="2024565"/>
                </a:lnTo>
                <a:lnTo>
                  <a:pt x="4776122" y="2026874"/>
                </a:lnTo>
                <a:lnTo>
                  <a:pt x="4797048" y="2038017"/>
                </a:lnTo>
                <a:lnTo>
                  <a:pt x="4805745" y="2046035"/>
                </a:lnTo>
                <a:lnTo>
                  <a:pt x="4811860" y="2043453"/>
                </a:lnTo>
                <a:lnTo>
                  <a:pt x="4818110" y="2032990"/>
                </a:lnTo>
                <a:lnTo>
                  <a:pt x="4827758" y="2024701"/>
                </a:lnTo>
                <a:lnTo>
                  <a:pt x="4840531" y="2018586"/>
                </a:lnTo>
                <a:lnTo>
                  <a:pt x="4853169" y="2021167"/>
                </a:lnTo>
                <a:lnTo>
                  <a:pt x="4865670" y="2032581"/>
                </a:lnTo>
                <a:lnTo>
                  <a:pt x="4875182" y="2034892"/>
                </a:lnTo>
                <a:lnTo>
                  <a:pt x="4881705" y="2028098"/>
                </a:lnTo>
                <a:lnTo>
                  <a:pt x="4885102" y="2020623"/>
                </a:lnTo>
                <a:lnTo>
                  <a:pt x="4885129" y="2019814"/>
                </a:lnTo>
                <a:lnTo>
                  <a:pt x="4881977" y="2026874"/>
                </a:lnTo>
                <a:lnTo>
                  <a:pt x="4875591" y="2033668"/>
                </a:lnTo>
                <a:lnTo>
                  <a:pt x="4866079" y="2031358"/>
                </a:lnTo>
                <a:lnTo>
                  <a:pt x="4853712" y="2019944"/>
                </a:lnTo>
                <a:close/>
                <a:moveTo>
                  <a:pt x="5402033" y="2015978"/>
                </a:moveTo>
                <a:lnTo>
                  <a:pt x="5403371" y="2023205"/>
                </a:lnTo>
                <a:lnTo>
                  <a:pt x="5408671" y="2030408"/>
                </a:lnTo>
                <a:lnTo>
                  <a:pt x="5413291" y="2041006"/>
                </a:lnTo>
                <a:lnTo>
                  <a:pt x="5427830" y="2063700"/>
                </a:lnTo>
                <a:lnTo>
                  <a:pt x="5427937" y="2063789"/>
                </a:lnTo>
                <a:lnTo>
                  <a:pt x="5413427" y="2041142"/>
                </a:lnTo>
                <a:lnTo>
                  <a:pt x="5408807" y="2030543"/>
                </a:lnTo>
                <a:lnTo>
                  <a:pt x="5403507" y="2023341"/>
                </a:lnTo>
                <a:lnTo>
                  <a:pt x="5402149" y="2016139"/>
                </a:lnTo>
                <a:close/>
                <a:moveTo>
                  <a:pt x="6311226" y="2009346"/>
                </a:moveTo>
                <a:lnTo>
                  <a:pt x="6282962" y="2072804"/>
                </a:lnTo>
                <a:lnTo>
                  <a:pt x="6284184" y="2084490"/>
                </a:lnTo>
                <a:lnTo>
                  <a:pt x="6278478" y="2088296"/>
                </a:lnTo>
                <a:lnTo>
                  <a:pt x="6269917" y="2091285"/>
                </a:lnTo>
                <a:lnTo>
                  <a:pt x="6261220" y="2098215"/>
                </a:lnTo>
                <a:lnTo>
                  <a:pt x="6255513" y="2105825"/>
                </a:lnTo>
                <a:lnTo>
                  <a:pt x="6250213" y="2126479"/>
                </a:lnTo>
                <a:lnTo>
                  <a:pt x="6239886" y="2149580"/>
                </a:lnTo>
                <a:lnTo>
                  <a:pt x="6233499" y="2139932"/>
                </a:lnTo>
                <a:lnTo>
                  <a:pt x="6231869" y="2131643"/>
                </a:lnTo>
                <a:lnTo>
                  <a:pt x="6234722" y="2110037"/>
                </a:lnTo>
                <a:lnTo>
                  <a:pt x="6245865" y="2074571"/>
                </a:lnTo>
                <a:lnTo>
                  <a:pt x="6258095" y="2052421"/>
                </a:lnTo>
                <a:lnTo>
                  <a:pt x="6267471" y="2041958"/>
                </a:lnTo>
                <a:lnTo>
                  <a:pt x="6274944" y="2020896"/>
                </a:lnTo>
                <a:lnTo>
                  <a:pt x="6279972" y="2013558"/>
                </a:lnTo>
                <a:lnTo>
                  <a:pt x="6299268" y="2010976"/>
                </a:lnTo>
                <a:close/>
                <a:moveTo>
                  <a:pt x="6330386" y="2006900"/>
                </a:moveTo>
                <a:lnTo>
                  <a:pt x="6316661" y="2031495"/>
                </a:lnTo>
                <a:lnTo>
                  <a:pt x="6310818" y="2034077"/>
                </a:lnTo>
                <a:lnTo>
                  <a:pt x="6326989" y="2007307"/>
                </a:lnTo>
                <a:close/>
                <a:moveTo>
                  <a:pt x="4894421" y="2000492"/>
                </a:moveTo>
                <a:lnTo>
                  <a:pt x="4892984" y="2003366"/>
                </a:lnTo>
                <a:lnTo>
                  <a:pt x="4888228" y="2005676"/>
                </a:lnTo>
                <a:lnTo>
                  <a:pt x="4885646" y="2010976"/>
                </a:lnTo>
                <a:lnTo>
                  <a:pt x="4885618" y="2011835"/>
                </a:lnTo>
                <a:lnTo>
                  <a:pt x="4887956" y="2007035"/>
                </a:lnTo>
                <a:lnTo>
                  <a:pt x="4892712" y="2004725"/>
                </a:lnTo>
                <a:lnTo>
                  <a:pt x="4894478" y="2000785"/>
                </a:lnTo>
                <a:close/>
                <a:moveTo>
                  <a:pt x="4697579" y="1999017"/>
                </a:moveTo>
                <a:lnTo>
                  <a:pt x="4696900" y="2001327"/>
                </a:lnTo>
                <a:lnTo>
                  <a:pt x="4692959" y="2003773"/>
                </a:lnTo>
                <a:lnTo>
                  <a:pt x="4690649" y="2011248"/>
                </a:lnTo>
                <a:lnTo>
                  <a:pt x="4692960" y="2003773"/>
                </a:lnTo>
                <a:lnTo>
                  <a:pt x="4696900" y="2001327"/>
                </a:lnTo>
                <a:lnTo>
                  <a:pt x="4697580" y="1999018"/>
                </a:lnTo>
                <a:close/>
                <a:moveTo>
                  <a:pt x="4906381" y="1988527"/>
                </a:moveTo>
                <a:lnTo>
                  <a:pt x="4905486" y="1990049"/>
                </a:lnTo>
                <a:lnTo>
                  <a:pt x="4897196" y="1990865"/>
                </a:lnTo>
                <a:lnTo>
                  <a:pt x="4893663" y="1993990"/>
                </a:lnTo>
                <a:lnTo>
                  <a:pt x="4893844" y="1994813"/>
                </a:lnTo>
                <a:lnTo>
                  <a:pt x="4896924" y="1992088"/>
                </a:lnTo>
                <a:lnTo>
                  <a:pt x="4905213" y="1991272"/>
                </a:lnTo>
                <a:lnTo>
                  <a:pt x="4906572" y="1988963"/>
                </a:lnTo>
                <a:close/>
                <a:moveTo>
                  <a:pt x="4702879" y="1984614"/>
                </a:moveTo>
                <a:lnTo>
                  <a:pt x="4701656" y="1990049"/>
                </a:lnTo>
                <a:lnTo>
                  <a:pt x="4695541" y="1995077"/>
                </a:lnTo>
                <a:lnTo>
                  <a:pt x="4695677" y="1997523"/>
                </a:lnTo>
                <a:lnTo>
                  <a:pt x="4697217" y="1998733"/>
                </a:lnTo>
                <a:lnTo>
                  <a:pt x="4695678" y="1997523"/>
                </a:lnTo>
                <a:lnTo>
                  <a:pt x="4695542" y="1995077"/>
                </a:lnTo>
                <a:lnTo>
                  <a:pt x="4701657" y="1990049"/>
                </a:lnTo>
                <a:close/>
                <a:moveTo>
                  <a:pt x="4706412" y="1965182"/>
                </a:moveTo>
                <a:lnTo>
                  <a:pt x="4701792" y="1967764"/>
                </a:lnTo>
                <a:lnTo>
                  <a:pt x="4698802" y="1973063"/>
                </a:lnTo>
                <a:lnTo>
                  <a:pt x="4699210" y="1978635"/>
                </a:lnTo>
                <a:lnTo>
                  <a:pt x="4698803" y="1973063"/>
                </a:lnTo>
                <a:lnTo>
                  <a:pt x="4701792" y="1967764"/>
                </a:lnTo>
                <a:lnTo>
                  <a:pt x="4706413" y="1965182"/>
                </a:lnTo>
                <a:close/>
                <a:moveTo>
                  <a:pt x="6346692" y="1965046"/>
                </a:moveTo>
                <a:lnTo>
                  <a:pt x="6341800" y="1984070"/>
                </a:lnTo>
                <a:lnTo>
                  <a:pt x="6333239" y="2001599"/>
                </a:lnTo>
                <a:lnTo>
                  <a:pt x="6330386" y="2006899"/>
                </a:lnTo>
                <a:lnTo>
                  <a:pt x="6326988" y="2007306"/>
                </a:lnTo>
                <a:lnTo>
                  <a:pt x="6330386" y="2001599"/>
                </a:lnTo>
                <a:lnTo>
                  <a:pt x="6341664" y="1974422"/>
                </a:lnTo>
                <a:close/>
                <a:moveTo>
                  <a:pt x="5388424" y="1945207"/>
                </a:moveTo>
                <a:lnTo>
                  <a:pt x="5389782" y="1969259"/>
                </a:lnTo>
                <a:lnTo>
                  <a:pt x="5388831" y="1974015"/>
                </a:lnTo>
                <a:lnTo>
                  <a:pt x="5384484" y="1983799"/>
                </a:lnTo>
                <a:lnTo>
                  <a:pt x="5384755" y="1988963"/>
                </a:lnTo>
                <a:lnTo>
                  <a:pt x="5388424" y="1997115"/>
                </a:lnTo>
                <a:lnTo>
                  <a:pt x="5393765" y="2004486"/>
                </a:lnTo>
                <a:lnTo>
                  <a:pt x="5388560" y="1997251"/>
                </a:lnTo>
                <a:lnTo>
                  <a:pt x="5384891" y="1989098"/>
                </a:lnTo>
                <a:lnTo>
                  <a:pt x="5384619" y="1983935"/>
                </a:lnTo>
                <a:lnTo>
                  <a:pt x="5388967" y="1974150"/>
                </a:lnTo>
                <a:lnTo>
                  <a:pt x="5389919" y="1969395"/>
                </a:lnTo>
                <a:close/>
                <a:moveTo>
                  <a:pt x="4399989" y="1939227"/>
                </a:moveTo>
                <a:lnTo>
                  <a:pt x="4392650" y="1963279"/>
                </a:lnTo>
                <a:lnTo>
                  <a:pt x="4393738" y="1972248"/>
                </a:lnTo>
                <a:lnTo>
                  <a:pt x="4402299" y="1985293"/>
                </a:lnTo>
                <a:lnTo>
                  <a:pt x="4418333" y="2002279"/>
                </a:lnTo>
                <a:lnTo>
                  <a:pt x="4432330" y="2013285"/>
                </a:lnTo>
                <a:lnTo>
                  <a:pt x="4418334" y="2002279"/>
                </a:lnTo>
                <a:lnTo>
                  <a:pt x="4402299" y="1985293"/>
                </a:lnTo>
                <a:lnTo>
                  <a:pt x="4393738" y="1972247"/>
                </a:lnTo>
                <a:lnTo>
                  <a:pt x="4392651" y="1963279"/>
                </a:lnTo>
                <a:close/>
                <a:moveTo>
                  <a:pt x="5425816" y="1926598"/>
                </a:moveTo>
                <a:lnTo>
                  <a:pt x="5423210" y="1935559"/>
                </a:lnTo>
                <a:lnTo>
                  <a:pt x="5414378" y="1943033"/>
                </a:lnTo>
                <a:lnTo>
                  <a:pt x="5423211" y="1935559"/>
                </a:lnTo>
                <a:close/>
                <a:moveTo>
                  <a:pt x="5771079" y="1919796"/>
                </a:moveTo>
                <a:lnTo>
                  <a:pt x="5765780" y="1920475"/>
                </a:lnTo>
                <a:lnTo>
                  <a:pt x="5765315" y="1921060"/>
                </a:lnTo>
                <a:lnTo>
                  <a:pt x="5769992" y="1920341"/>
                </a:lnTo>
                <a:lnTo>
                  <a:pt x="5775427" y="1923194"/>
                </a:lnTo>
                <a:lnTo>
                  <a:pt x="5779368" y="1927406"/>
                </a:lnTo>
                <a:lnTo>
                  <a:pt x="5781950" y="1934200"/>
                </a:lnTo>
                <a:lnTo>
                  <a:pt x="5795946" y="1940179"/>
                </a:lnTo>
                <a:lnTo>
                  <a:pt x="5807632" y="1940859"/>
                </a:lnTo>
                <a:lnTo>
                  <a:pt x="5808429" y="1940434"/>
                </a:lnTo>
                <a:lnTo>
                  <a:pt x="5796898" y="1939772"/>
                </a:lnTo>
                <a:lnTo>
                  <a:pt x="5783037" y="1933657"/>
                </a:lnTo>
                <a:lnTo>
                  <a:pt x="5780455" y="1926862"/>
                </a:lnTo>
                <a:lnTo>
                  <a:pt x="5776515" y="1922650"/>
                </a:lnTo>
                <a:close/>
                <a:moveTo>
                  <a:pt x="5025515" y="1917111"/>
                </a:moveTo>
                <a:lnTo>
                  <a:pt x="5021396" y="1927405"/>
                </a:lnTo>
                <a:lnTo>
                  <a:pt x="5010253" y="1934879"/>
                </a:lnTo>
                <a:lnTo>
                  <a:pt x="5002237" y="1944799"/>
                </a:lnTo>
                <a:lnTo>
                  <a:pt x="4997480" y="1957164"/>
                </a:lnTo>
                <a:lnTo>
                  <a:pt x="4989735" y="1964638"/>
                </a:lnTo>
                <a:lnTo>
                  <a:pt x="4979272" y="1967220"/>
                </a:lnTo>
                <a:lnTo>
                  <a:pt x="4970711" y="1978635"/>
                </a:lnTo>
                <a:lnTo>
                  <a:pt x="4964188" y="1998746"/>
                </a:lnTo>
                <a:lnTo>
                  <a:pt x="4957122" y="2011112"/>
                </a:lnTo>
                <a:lnTo>
                  <a:pt x="4949513" y="2016003"/>
                </a:lnTo>
                <a:lnTo>
                  <a:pt x="4938913" y="2014780"/>
                </a:lnTo>
                <a:lnTo>
                  <a:pt x="4925597" y="2007442"/>
                </a:lnTo>
                <a:lnTo>
                  <a:pt x="4917987" y="2000105"/>
                </a:lnTo>
                <a:lnTo>
                  <a:pt x="4915948" y="1992359"/>
                </a:lnTo>
                <a:lnTo>
                  <a:pt x="4912008" y="1986923"/>
                </a:lnTo>
                <a:lnTo>
                  <a:pt x="4908339" y="1984478"/>
                </a:lnTo>
                <a:lnTo>
                  <a:pt x="4905893" y="1984478"/>
                </a:lnTo>
                <a:lnTo>
                  <a:pt x="4905757" y="1985565"/>
                </a:lnTo>
                <a:lnTo>
                  <a:pt x="4905825" y="1985701"/>
                </a:lnTo>
                <a:lnTo>
                  <a:pt x="4908202" y="1985701"/>
                </a:lnTo>
                <a:lnTo>
                  <a:pt x="4911736" y="1988147"/>
                </a:lnTo>
                <a:lnTo>
                  <a:pt x="4915677" y="1993582"/>
                </a:lnTo>
                <a:lnTo>
                  <a:pt x="4917715" y="2001192"/>
                </a:lnTo>
                <a:lnTo>
                  <a:pt x="4925460" y="2008666"/>
                </a:lnTo>
                <a:lnTo>
                  <a:pt x="4938777" y="2015868"/>
                </a:lnTo>
                <a:lnTo>
                  <a:pt x="4949240" y="2017091"/>
                </a:lnTo>
                <a:lnTo>
                  <a:pt x="4956986" y="2012335"/>
                </a:lnTo>
                <a:lnTo>
                  <a:pt x="4964052" y="1999833"/>
                </a:lnTo>
                <a:lnTo>
                  <a:pt x="4970574" y="1979722"/>
                </a:lnTo>
                <a:lnTo>
                  <a:pt x="4979135" y="1968308"/>
                </a:lnTo>
                <a:lnTo>
                  <a:pt x="4989598" y="1965726"/>
                </a:lnTo>
                <a:lnTo>
                  <a:pt x="4997208" y="1958252"/>
                </a:lnTo>
                <a:lnTo>
                  <a:pt x="5001964" y="1945886"/>
                </a:lnTo>
                <a:lnTo>
                  <a:pt x="5009981" y="1935967"/>
                </a:lnTo>
                <a:lnTo>
                  <a:pt x="5021260" y="1928493"/>
                </a:lnTo>
                <a:lnTo>
                  <a:pt x="5025608" y="1917622"/>
                </a:lnTo>
                <a:close/>
                <a:moveTo>
                  <a:pt x="5433474" y="1916384"/>
                </a:moveTo>
                <a:lnTo>
                  <a:pt x="5431635" y="1916943"/>
                </a:lnTo>
                <a:lnTo>
                  <a:pt x="5428661" y="1921044"/>
                </a:lnTo>
                <a:lnTo>
                  <a:pt x="5431636" y="1916943"/>
                </a:lnTo>
                <a:close/>
                <a:moveTo>
                  <a:pt x="4749624" y="1903082"/>
                </a:moveTo>
                <a:lnTo>
                  <a:pt x="4742965" y="1925367"/>
                </a:lnTo>
                <a:lnTo>
                  <a:pt x="4737258" y="1934200"/>
                </a:lnTo>
                <a:lnTo>
                  <a:pt x="4730192" y="1937189"/>
                </a:lnTo>
                <a:lnTo>
                  <a:pt x="4723941" y="1945478"/>
                </a:lnTo>
                <a:lnTo>
                  <a:pt x="4718506" y="1959067"/>
                </a:lnTo>
                <a:lnTo>
                  <a:pt x="4712663" y="1965589"/>
                </a:lnTo>
                <a:lnTo>
                  <a:pt x="4712664" y="1965589"/>
                </a:lnTo>
                <a:lnTo>
                  <a:pt x="4718507" y="1959067"/>
                </a:lnTo>
                <a:lnTo>
                  <a:pt x="4723942" y="1945478"/>
                </a:lnTo>
                <a:lnTo>
                  <a:pt x="4730193" y="1937190"/>
                </a:lnTo>
                <a:lnTo>
                  <a:pt x="4737259" y="1934200"/>
                </a:lnTo>
                <a:lnTo>
                  <a:pt x="4742966" y="1925368"/>
                </a:lnTo>
                <a:close/>
                <a:moveTo>
                  <a:pt x="5105547" y="1880315"/>
                </a:moveTo>
                <a:lnTo>
                  <a:pt x="5092736" y="1888270"/>
                </a:lnTo>
                <a:lnTo>
                  <a:pt x="5068141" y="1897510"/>
                </a:lnTo>
                <a:lnTo>
                  <a:pt x="5062705" y="1900092"/>
                </a:lnTo>
                <a:lnTo>
                  <a:pt x="5058358" y="1901315"/>
                </a:lnTo>
                <a:lnTo>
                  <a:pt x="5056319" y="1900772"/>
                </a:lnTo>
                <a:lnTo>
                  <a:pt x="5053058" y="1899006"/>
                </a:lnTo>
                <a:lnTo>
                  <a:pt x="5048573" y="1895336"/>
                </a:lnTo>
                <a:lnTo>
                  <a:pt x="5040828" y="1893570"/>
                </a:lnTo>
                <a:lnTo>
                  <a:pt x="5028190" y="1894793"/>
                </a:lnTo>
                <a:lnTo>
                  <a:pt x="5023163" y="1902403"/>
                </a:lnTo>
                <a:lnTo>
                  <a:pt x="5023289" y="1903092"/>
                </a:lnTo>
                <a:lnTo>
                  <a:pt x="5028054" y="1895880"/>
                </a:lnTo>
                <a:lnTo>
                  <a:pt x="5040691" y="1894658"/>
                </a:lnTo>
                <a:lnTo>
                  <a:pt x="5048437" y="1896288"/>
                </a:lnTo>
                <a:lnTo>
                  <a:pt x="5052921" y="1900093"/>
                </a:lnTo>
                <a:lnTo>
                  <a:pt x="5056182" y="1901859"/>
                </a:lnTo>
                <a:lnTo>
                  <a:pt x="5058221" y="1902403"/>
                </a:lnTo>
                <a:lnTo>
                  <a:pt x="5062570" y="1901316"/>
                </a:lnTo>
                <a:lnTo>
                  <a:pt x="5067868" y="1898598"/>
                </a:lnTo>
                <a:lnTo>
                  <a:pt x="5092464" y="1889494"/>
                </a:lnTo>
                <a:lnTo>
                  <a:pt x="5105373" y="1881340"/>
                </a:lnTo>
                <a:close/>
                <a:moveTo>
                  <a:pt x="5848670" y="1880117"/>
                </a:moveTo>
                <a:lnTo>
                  <a:pt x="5848119" y="1880539"/>
                </a:lnTo>
                <a:lnTo>
                  <a:pt x="5863074" y="1880797"/>
                </a:lnTo>
                <a:lnTo>
                  <a:pt x="5863571" y="1880374"/>
                </a:lnTo>
                <a:close/>
                <a:moveTo>
                  <a:pt x="4423361" y="1875769"/>
                </a:moveTo>
                <a:lnTo>
                  <a:pt x="4424312" y="1878079"/>
                </a:lnTo>
                <a:lnTo>
                  <a:pt x="4423633" y="1880389"/>
                </a:lnTo>
                <a:lnTo>
                  <a:pt x="4424313" y="1878079"/>
                </a:lnTo>
                <a:close/>
                <a:moveTo>
                  <a:pt x="5882506" y="1863132"/>
                </a:moveTo>
                <a:lnTo>
                  <a:pt x="5882008" y="1863470"/>
                </a:lnTo>
                <a:lnTo>
                  <a:pt x="5885767" y="1863812"/>
                </a:lnTo>
                <a:lnTo>
                  <a:pt x="5886269" y="1863368"/>
                </a:lnTo>
                <a:close/>
                <a:moveTo>
                  <a:pt x="4379334" y="1859191"/>
                </a:moveTo>
                <a:lnTo>
                  <a:pt x="4395232" y="1862044"/>
                </a:lnTo>
                <a:lnTo>
                  <a:pt x="4412354" y="1867344"/>
                </a:lnTo>
                <a:lnTo>
                  <a:pt x="4395233" y="1862044"/>
                </a:lnTo>
                <a:close/>
                <a:moveTo>
                  <a:pt x="5100767" y="1857480"/>
                </a:moveTo>
                <a:lnTo>
                  <a:pt x="5097492" y="1861637"/>
                </a:lnTo>
                <a:lnTo>
                  <a:pt x="5097646" y="1862048"/>
                </a:lnTo>
                <a:lnTo>
                  <a:pt x="5100753" y="1858104"/>
                </a:lnTo>
                <a:close/>
                <a:moveTo>
                  <a:pt x="5463704" y="1848864"/>
                </a:moveTo>
                <a:lnTo>
                  <a:pt x="5454600" y="1856745"/>
                </a:lnTo>
                <a:lnTo>
                  <a:pt x="5442914" y="1876041"/>
                </a:lnTo>
                <a:lnTo>
                  <a:pt x="5437886" y="1888543"/>
                </a:lnTo>
                <a:lnTo>
                  <a:pt x="5439788" y="1897239"/>
                </a:lnTo>
                <a:lnTo>
                  <a:pt x="5440875" y="1909877"/>
                </a:lnTo>
                <a:lnTo>
                  <a:pt x="5438305" y="1914319"/>
                </a:lnTo>
                <a:lnTo>
                  <a:pt x="5437887" y="1915040"/>
                </a:lnTo>
                <a:lnTo>
                  <a:pt x="5437887" y="1915040"/>
                </a:lnTo>
                <a:lnTo>
                  <a:pt x="5438305" y="1914319"/>
                </a:lnTo>
                <a:lnTo>
                  <a:pt x="5440876" y="1909877"/>
                </a:lnTo>
                <a:lnTo>
                  <a:pt x="5439789" y="1897239"/>
                </a:lnTo>
                <a:lnTo>
                  <a:pt x="5437887" y="1888542"/>
                </a:lnTo>
                <a:lnTo>
                  <a:pt x="5442915" y="1876041"/>
                </a:lnTo>
                <a:lnTo>
                  <a:pt x="5454601" y="1856745"/>
                </a:lnTo>
                <a:lnTo>
                  <a:pt x="5463705" y="1848864"/>
                </a:lnTo>
                <a:close/>
                <a:moveTo>
                  <a:pt x="4743509" y="1833100"/>
                </a:moveTo>
                <a:lnTo>
                  <a:pt x="4751526" y="1849407"/>
                </a:lnTo>
                <a:lnTo>
                  <a:pt x="4756418" y="1865577"/>
                </a:lnTo>
                <a:lnTo>
                  <a:pt x="4751527" y="1849407"/>
                </a:lnTo>
                <a:close/>
                <a:moveTo>
                  <a:pt x="5495891" y="1829568"/>
                </a:moveTo>
                <a:lnTo>
                  <a:pt x="5493192" y="1834460"/>
                </a:lnTo>
                <a:lnTo>
                  <a:pt x="5489115" y="1836498"/>
                </a:lnTo>
                <a:lnTo>
                  <a:pt x="5493193" y="1834460"/>
                </a:lnTo>
                <a:close/>
                <a:moveTo>
                  <a:pt x="5117603" y="1829432"/>
                </a:moveTo>
                <a:lnTo>
                  <a:pt x="5109993" y="1830112"/>
                </a:lnTo>
                <a:lnTo>
                  <a:pt x="5102927" y="1835547"/>
                </a:lnTo>
                <a:lnTo>
                  <a:pt x="5102927" y="1835547"/>
                </a:lnTo>
                <a:lnTo>
                  <a:pt x="5100889" y="1837042"/>
                </a:lnTo>
                <a:lnTo>
                  <a:pt x="5097900" y="1844107"/>
                </a:lnTo>
                <a:lnTo>
                  <a:pt x="5097968" y="1844257"/>
                </a:lnTo>
                <a:lnTo>
                  <a:pt x="5100617" y="1837993"/>
                </a:lnTo>
                <a:lnTo>
                  <a:pt x="5102655" y="1836498"/>
                </a:lnTo>
                <a:lnTo>
                  <a:pt x="5109858" y="1831063"/>
                </a:lnTo>
                <a:lnTo>
                  <a:pt x="5117331" y="1830383"/>
                </a:lnTo>
                <a:lnTo>
                  <a:pt x="5123310" y="1836091"/>
                </a:lnTo>
                <a:lnTo>
                  <a:pt x="5131735" y="1837449"/>
                </a:lnTo>
                <a:lnTo>
                  <a:pt x="5142742" y="1834596"/>
                </a:lnTo>
                <a:lnTo>
                  <a:pt x="5152797" y="1836498"/>
                </a:lnTo>
                <a:lnTo>
                  <a:pt x="5162037" y="1843292"/>
                </a:lnTo>
                <a:lnTo>
                  <a:pt x="5170734" y="1855658"/>
                </a:lnTo>
                <a:lnTo>
                  <a:pt x="5178752" y="1873595"/>
                </a:lnTo>
                <a:lnTo>
                  <a:pt x="5193292" y="1884466"/>
                </a:lnTo>
                <a:lnTo>
                  <a:pt x="5214354" y="1888407"/>
                </a:lnTo>
                <a:lnTo>
                  <a:pt x="5229709" y="1895473"/>
                </a:lnTo>
                <a:lnTo>
                  <a:pt x="5239357" y="1905528"/>
                </a:lnTo>
                <a:lnTo>
                  <a:pt x="5247374" y="1908789"/>
                </a:lnTo>
                <a:lnTo>
                  <a:pt x="5256750" y="1903355"/>
                </a:lnTo>
                <a:lnTo>
                  <a:pt x="5266670" y="1900501"/>
                </a:lnTo>
                <a:lnTo>
                  <a:pt x="5276590" y="1903898"/>
                </a:lnTo>
                <a:lnTo>
                  <a:pt x="5289907" y="1912459"/>
                </a:lnTo>
                <a:lnTo>
                  <a:pt x="5309610" y="1910556"/>
                </a:lnTo>
                <a:lnTo>
                  <a:pt x="5335564" y="1898326"/>
                </a:lnTo>
                <a:lnTo>
                  <a:pt x="5350919" y="1898870"/>
                </a:lnTo>
                <a:lnTo>
                  <a:pt x="5355540" y="1912323"/>
                </a:lnTo>
                <a:lnTo>
                  <a:pt x="5366546" y="1926455"/>
                </a:lnTo>
                <a:lnTo>
                  <a:pt x="5384075" y="1941130"/>
                </a:lnTo>
                <a:lnTo>
                  <a:pt x="5385434" y="1940723"/>
                </a:lnTo>
                <a:lnTo>
                  <a:pt x="5384347" y="1940315"/>
                </a:lnTo>
                <a:lnTo>
                  <a:pt x="5366817" y="1925639"/>
                </a:lnTo>
                <a:lnTo>
                  <a:pt x="5355811" y="1911507"/>
                </a:lnTo>
                <a:lnTo>
                  <a:pt x="5351191" y="1898055"/>
                </a:lnTo>
                <a:lnTo>
                  <a:pt x="5335972" y="1897375"/>
                </a:lnTo>
                <a:lnTo>
                  <a:pt x="5309881" y="1909741"/>
                </a:lnTo>
                <a:lnTo>
                  <a:pt x="5290314" y="1911507"/>
                </a:lnTo>
                <a:lnTo>
                  <a:pt x="5276997" y="1903082"/>
                </a:lnTo>
                <a:lnTo>
                  <a:pt x="5267078" y="1899685"/>
                </a:lnTo>
                <a:lnTo>
                  <a:pt x="5257157" y="1902539"/>
                </a:lnTo>
                <a:lnTo>
                  <a:pt x="5247646" y="1907974"/>
                </a:lnTo>
                <a:lnTo>
                  <a:pt x="5239764" y="1904713"/>
                </a:lnTo>
                <a:lnTo>
                  <a:pt x="5229980" y="1894658"/>
                </a:lnTo>
                <a:lnTo>
                  <a:pt x="5214626" y="1887591"/>
                </a:lnTo>
                <a:lnTo>
                  <a:pt x="5193563" y="1883651"/>
                </a:lnTo>
                <a:lnTo>
                  <a:pt x="5178888" y="1872644"/>
                </a:lnTo>
                <a:lnTo>
                  <a:pt x="5170870" y="1854843"/>
                </a:lnTo>
                <a:lnTo>
                  <a:pt x="5162173" y="1842477"/>
                </a:lnTo>
                <a:lnTo>
                  <a:pt x="5153069" y="1835683"/>
                </a:lnTo>
                <a:lnTo>
                  <a:pt x="5142878" y="1833780"/>
                </a:lnTo>
                <a:lnTo>
                  <a:pt x="5132007" y="1836498"/>
                </a:lnTo>
                <a:lnTo>
                  <a:pt x="5123582" y="1835139"/>
                </a:lnTo>
                <a:close/>
                <a:moveTo>
                  <a:pt x="3829404" y="1818833"/>
                </a:moveTo>
                <a:lnTo>
                  <a:pt x="3849242" y="1830248"/>
                </a:lnTo>
                <a:lnTo>
                  <a:pt x="3849242" y="1830247"/>
                </a:lnTo>
                <a:close/>
                <a:moveTo>
                  <a:pt x="6041974" y="1814823"/>
                </a:moveTo>
                <a:lnTo>
                  <a:pt x="6039046" y="1821823"/>
                </a:lnTo>
                <a:lnTo>
                  <a:pt x="6038638" y="1827258"/>
                </a:lnTo>
                <a:lnTo>
                  <a:pt x="6038684" y="1827327"/>
                </a:lnTo>
                <a:lnTo>
                  <a:pt x="6039046" y="1822502"/>
                </a:lnTo>
                <a:lnTo>
                  <a:pt x="6042171" y="1815028"/>
                </a:lnTo>
                <a:close/>
                <a:moveTo>
                  <a:pt x="5507731" y="1805924"/>
                </a:moveTo>
                <a:lnTo>
                  <a:pt x="5502160" y="1812990"/>
                </a:lnTo>
                <a:lnTo>
                  <a:pt x="5498719" y="1823113"/>
                </a:lnTo>
                <a:lnTo>
                  <a:pt x="5502161" y="1812990"/>
                </a:lnTo>
                <a:close/>
                <a:moveTo>
                  <a:pt x="5517331" y="1803179"/>
                </a:moveTo>
                <a:lnTo>
                  <a:pt x="5514254" y="1805652"/>
                </a:lnTo>
                <a:lnTo>
                  <a:pt x="5513985" y="1805663"/>
                </a:lnTo>
                <a:lnTo>
                  <a:pt x="5514255" y="1805652"/>
                </a:lnTo>
                <a:close/>
                <a:moveTo>
                  <a:pt x="4750167" y="1794101"/>
                </a:moveTo>
                <a:lnTo>
                  <a:pt x="4746090" y="1802798"/>
                </a:lnTo>
                <a:lnTo>
                  <a:pt x="4747178" y="1812174"/>
                </a:lnTo>
                <a:lnTo>
                  <a:pt x="4745547" y="1818832"/>
                </a:lnTo>
                <a:lnTo>
                  <a:pt x="4741471" y="1822909"/>
                </a:lnTo>
                <a:lnTo>
                  <a:pt x="4745548" y="1818833"/>
                </a:lnTo>
                <a:lnTo>
                  <a:pt x="4747178" y="1812174"/>
                </a:lnTo>
                <a:lnTo>
                  <a:pt x="4746091" y="1802798"/>
                </a:lnTo>
                <a:close/>
                <a:moveTo>
                  <a:pt x="602927" y="1788937"/>
                </a:moveTo>
                <a:lnTo>
                  <a:pt x="602927" y="1789073"/>
                </a:lnTo>
                <a:lnTo>
                  <a:pt x="602927" y="1819920"/>
                </a:lnTo>
                <a:lnTo>
                  <a:pt x="602927" y="1850765"/>
                </a:lnTo>
                <a:lnTo>
                  <a:pt x="632957" y="1877535"/>
                </a:lnTo>
                <a:lnTo>
                  <a:pt x="662988" y="1904305"/>
                </a:lnTo>
                <a:lnTo>
                  <a:pt x="692883" y="1930939"/>
                </a:lnTo>
                <a:lnTo>
                  <a:pt x="722914" y="1957572"/>
                </a:lnTo>
                <a:lnTo>
                  <a:pt x="752809" y="1984070"/>
                </a:lnTo>
                <a:lnTo>
                  <a:pt x="782840" y="2010568"/>
                </a:lnTo>
                <a:lnTo>
                  <a:pt x="812870" y="2036929"/>
                </a:lnTo>
                <a:lnTo>
                  <a:pt x="842765" y="2063291"/>
                </a:lnTo>
                <a:lnTo>
                  <a:pt x="866274" y="2085441"/>
                </a:lnTo>
                <a:lnTo>
                  <a:pt x="889782" y="2107590"/>
                </a:lnTo>
                <a:lnTo>
                  <a:pt x="913290" y="2129740"/>
                </a:lnTo>
                <a:lnTo>
                  <a:pt x="936798" y="2151753"/>
                </a:lnTo>
                <a:lnTo>
                  <a:pt x="939854" y="2154615"/>
                </a:lnTo>
                <a:lnTo>
                  <a:pt x="936527" y="2151481"/>
                </a:lnTo>
                <a:lnTo>
                  <a:pt x="913018" y="2129468"/>
                </a:lnTo>
                <a:lnTo>
                  <a:pt x="889646" y="2107318"/>
                </a:lnTo>
                <a:lnTo>
                  <a:pt x="866138" y="2085169"/>
                </a:lnTo>
                <a:lnTo>
                  <a:pt x="842629" y="2063020"/>
                </a:lnTo>
                <a:lnTo>
                  <a:pt x="812735" y="2036658"/>
                </a:lnTo>
                <a:lnTo>
                  <a:pt x="782704" y="2010296"/>
                </a:lnTo>
                <a:lnTo>
                  <a:pt x="752809" y="1983798"/>
                </a:lnTo>
                <a:lnTo>
                  <a:pt x="722914" y="1957300"/>
                </a:lnTo>
                <a:lnTo>
                  <a:pt x="692883" y="1930667"/>
                </a:lnTo>
                <a:lnTo>
                  <a:pt x="662988" y="1904033"/>
                </a:lnTo>
                <a:lnTo>
                  <a:pt x="632957" y="1877399"/>
                </a:lnTo>
                <a:lnTo>
                  <a:pt x="603062" y="1850630"/>
                </a:lnTo>
                <a:lnTo>
                  <a:pt x="603062" y="1819784"/>
                </a:lnTo>
                <a:close/>
                <a:moveTo>
                  <a:pt x="5535588" y="1786085"/>
                </a:moveTo>
                <a:lnTo>
                  <a:pt x="5528794" y="1789210"/>
                </a:lnTo>
                <a:lnTo>
                  <a:pt x="5524331" y="1795586"/>
                </a:lnTo>
                <a:lnTo>
                  <a:pt x="5528795" y="1789210"/>
                </a:lnTo>
                <a:lnTo>
                  <a:pt x="5535588" y="1786085"/>
                </a:lnTo>
                <a:close/>
                <a:moveTo>
                  <a:pt x="5934278" y="1776300"/>
                </a:moveTo>
                <a:lnTo>
                  <a:pt x="5933835" y="1777121"/>
                </a:lnTo>
                <a:lnTo>
                  <a:pt x="5949905" y="1790162"/>
                </a:lnTo>
                <a:lnTo>
                  <a:pt x="5959417" y="1797907"/>
                </a:lnTo>
                <a:lnTo>
                  <a:pt x="5981159" y="1815572"/>
                </a:lnTo>
                <a:lnTo>
                  <a:pt x="5995563" y="1827258"/>
                </a:lnTo>
                <a:lnTo>
                  <a:pt x="5995935" y="1826381"/>
                </a:lnTo>
                <a:lnTo>
                  <a:pt x="5982110" y="1815164"/>
                </a:lnTo>
                <a:lnTo>
                  <a:pt x="5960368" y="1797499"/>
                </a:lnTo>
                <a:lnTo>
                  <a:pt x="5950857" y="1789753"/>
                </a:lnTo>
                <a:close/>
                <a:moveTo>
                  <a:pt x="6003543" y="1770647"/>
                </a:moveTo>
                <a:lnTo>
                  <a:pt x="6001406" y="1774670"/>
                </a:lnTo>
                <a:lnTo>
                  <a:pt x="6001543" y="1775218"/>
                </a:lnTo>
                <a:lnTo>
                  <a:pt x="6003715" y="1771000"/>
                </a:lnTo>
                <a:close/>
                <a:moveTo>
                  <a:pt x="5993715" y="1752480"/>
                </a:moveTo>
                <a:lnTo>
                  <a:pt x="5991894" y="1755781"/>
                </a:lnTo>
                <a:lnTo>
                  <a:pt x="5992114" y="1756197"/>
                </a:lnTo>
                <a:lnTo>
                  <a:pt x="5994068" y="1752656"/>
                </a:lnTo>
                <a:close/>
                <a:moveTo>
                  <a:pt x="3791355" y="1752249"/>
                </a:moveTo>
                <a:lnTo>
                  <a:pt x="3791355" y="1752249"/>
                </a:lnTo>
                <a:lnTo>
                  <a:pt x="3793530" y="1766925"/>
                </a:lnTo>
                <a:lnTo>
                  <a:pt x="3806982" y="1780513"/>
                </a:lnTo>
                <a:lnTo>
                  <a:pt x="3815950" y="1794238"/>
                </a:lnTo>
                <a:lnTo>
                  <a:pt x="3820435" y="1808098"/>
                </a:lnTo>
                <a:lnTo>
                  <a:pt x="3815950" y="1794237"/>
                </a:lnTo>
                <a:lnTo>
                  <a:pt x="3806982" y="1780513"/>
                </a:lnTo>
                <a:lnTo>
                  <a:pt x="3793530" y="1766924"/>
                </a:lnTo>
                <a:close/>
                <a:moveTo>
                  <a:pt x="5879861" y="1750384"/>
                </a:moveTo>
                <a:lnTo>
                  <a:pt x="5879108" y="1753608"/>
                </a:lnTo>
                <a:lnTo>
                  <a:pt x="5879284" y="1753832"/>
                </a:lnTo>
                <a:lnTo>
                  <a:pt x="5880059" y="1750618"/>
                </a:lnTo>
                <a:close/>
                <a:moveTo>
                  <a:pt x="6473610" y="1727653"/>
                </a:moveTo>
                <a:lnTo>
                  <a:pt x="6470076" y="1738524"/>
                </a:lnTo>
                <a:lnTo>
                  <a:pt x="6455129" y="1763527"/>
                </a:lnTo>
                <a:lnTo>
                  <a:pt x="6454857" y="1758771"/>
                </a:lnTo>
                <a:close/>
                <a:moveTo>
                  <a:pt x="4264103" y="1727109"/>
                </a:moveTo>
                <a:lnTo>
                  <a:pt x="4285708" y="1751433"/>
                </a:lnTo>
                <a:lnTo>
                  <a:pt x="4322941" y="1787036"/>
                </a:lnTo>
                <a:lnTo>
                  <a:pt x="4285709" y="1751433"/>
                </a:lnTo>
                <a:close/>
                <a:moveTo>
                  <a:pt x="3802906" y="1703601"/>
                </a:moveTo>
                <a:lnTo>
                  <a:pt x="3793801" y="1706999"/>
                </a:lnTo>
                <a:lnTo>
                  <a:pt x="3802906" y="1703602"/>
                </a:lnTo>
                <a:lnTo>
                  <a:pt x="3809836" y="1708494"/>
                </a:lnTo>
                <a:lnTo>
                  <a:pt x="3814592" y="1721810"/>
                </a:lnTo>
                <a:lnTo>
                  <a:pt x="3809836" y="1708493"/>
                </a:lnTo>
                <a:close/>
                <a:moveTo>
                  <a:pt x="3756050" y="1684877"/>
                </a:moveTo>
                <a:lnTo>
                  <a:pt x="3756569" y="1685257"/>
                </a:lnTo>
                <a:lnTo>
                  <a:pt x="3756568" y="1685257"/>
                </a:lnTo>
                <a:lnTo>
                  <a:pt x="3786056" y="1706727"/>
                </a:lnTo>
                <a:lnTo>
                  <a:pt x="3756568" y="1685256"/>
                </a:lnTo>
                <a:close/>
                <a:moveTo>
                  <a:pt x="5653130" y="1673978"/>
                </a:moveTo>
                <a:lnTo>
                  <a:pt x="5653130" y="1673979"/>
                </a:lnTo>
                <a:lnTo>
                  <a:pt x="5653266" y="1693138"/>
                </a:lnTo>
                <a:close/>
                <a:moveTo>
                  <a:pt x="3728527" y="1638665"/>
                </a:moveTo>
                <a:lnTo>
                  <a:pt x="3734283" y="1641366"/>
                </a:lnTo>
                <a:lnTo>
                  <a:pt x="3734283" y="1641365"/>
                </a:lnTo>
                <a:close/>
                <a:moveTo>
                  <a:pt x="4242769" y="1607122"/>
                </a:moveTo>
                <a:lnTo>
                  <a:pt x="4244806" y="1613373"/>
                </a:lnTo>
                <a:lnTo>
                  <a:pt x="4256085" y="1622206"/>
                </a:lnTo>
                <a:lnTo>
                  <a:pt x="4248612" y="1647888"/>
                </a:lnTo>
                <a:lnTo>
                  <a:pt x="4256086" y="1622206"/>
                </a:lnTo>
                <a:lnTo>
                  <a:pt x="4244807" y="1613373"/>
                </a:lnTo>
                <a:close/>
                <a:moveTo>
                  <a:pt x="4232305" y="1596931"/>
                </a:moveTo>
                <a:lnTo>
                  <a:pt x="4233665" y="1600872"/>
                </a:lnTo>
                <a:lnTo>
                  <a:pt x="4232306" y="1596931"/>
                </a:lnTo>
                <a:close/>
                <a:moveTo>
                  <a:pt x="5638183" y="1584702"/>
                </a:moveTo>
                <a:lnTo>
                  <a:pt x="5638182" y="1584702"/>
                </a:lnTo>
                <a:lnTo>
                  <a:pt x="5635328" y="1591496"/>
                </a:lnTo>
                <a:lnTo>
                  <a:pt x="5639949" y="1600057"/>
                </a:lnTo>
                <a:lnTo>
                  <a:pt x="5642395" y="1611200"/>
                </a:lnTo>
                <a:lnTo>
                  <a:pt x="5642667" y="1624788"/>
                </a:lnTo>
                <a:lnTo>
                  <a:pt x="5634241" y="1654682"/>
                </a:lnTo>
                <a:lnTo>
                  <a:pt x="5616848" y="1700612"/>
                </a:lnTo>
                <a:lnTo>
                  <a:pt x="5608151" y="1729420"/>
                </a:lnTo>
                <a:lnTo>
                  <a:pt x="5607879" y="1741242"/>
                </a:lnTo>
                <a:lnTo>
                  <a:pt x="5596465" y="1756597"/>
                </a:lnTo>
                <a:lnTo>
                  <a:pt x="5573908" y="1775621"/>
                </a:lnTo>
                <a:lnTo>
                  <a:pt x="5558145" y="1787036"/>
                </a:lnTo>
                <a:lnTo>
                  <a:pt x="5549177" y="1790976"/>
                </a:lnTo>
                <a:lnTo>
                  <a:pt x="5549178" y="1790976"/>
                </a:lnTo>
                <a:lnTo>
                  <a:pt x="5558146" y="1787036"/>
                </a:lnTo>
                <a:lnTo>
                  <a:pt x="5573908" y="1775621"/>
                </a:lnTo>
                <a:lnTo>
                  <a:pt x="5596466" y="1756597"/>
                </a:lnTo>
                <a:lnTo>
                  <a:pt x="5607880" y="1741241"/>
                </a:lnTo>
                <a:lnTo>
                  <a:pt x="5608152" y="1729419"/>
                </a:lnTo>
                <a:lnTo>
                  <a:pt x="5616849" y="1700612"/>
                </a:lnTo>
                <a:lnTo>
                  <a:pt x="5634242" y="1654682"/>
                </a:lnTo>
                <a:lnTo>
                  <a:pt x="5642667" y="1624788"/>
                </a:lnTo>
                <a:lnTo>
                  <a:pt x="5642395" y="1611199"/>
                </a:lnTo>
                <a:lnTo>
                  <a:pt x="5639949" y="1600057"/>
                </a:lnTo>
                <a:lnTo>
                  <a:pt x="5635329" y="1591496"/>
                </a:lnTo>
                <a:close/>
                <a:moveTo>
                  <a:pt x="6474425" y="1575461"/>
                </a:moveTo>
                <a:lnTo>
                  <a:pt x="6478501" y="1576956"/>
                </a:lnTo>
                <a:lnTo>
                  <a:pt x="6478637" y="1582662"/>
                </a:lnTo>
                <a:lnTo>
                  <a:pt x="6477007" y="1587554"/>
                </a:lnTo>
                <a:lnTo>
                  <a:pt x="6469533" y="1595029"/>
                </a:lnTo>
                <a:lnTo>
                  <a:pt x="6463146" y="1598154"/>
                </a:lnTo>
                <a:lnTo>
                  <a:pt x="6457032" y="1598833"/>
                </a:lnTo>
                <a:lnTo>
                  <a:pt x="6463146" y="1582799"/>
                </a:lnTo>
                <a:close/>
                <a:moveTo>
                  <a:pt x="3693702" y="1568134"/>
                </a:moveTo>
                <a:lnTo>
                  <a:pt x="3695284" y="1572472"/>
                </a:lnTo>
                <a:lnTo>
                  <a:pt x="3698156" y="1577107"/>
                </a:lnTo>
                <a:lnTo>
                  <a:pt x="3695284" y="1572471"/>
                </a:lnTo>
                <a:close/>
                <a:moveTo>
                  <a:pt x="5104833" y="1563774"/>
                </a:moveTo>
                <a:lnTo>
                  <a:pt x="5104830" y="1564182"/>
                </a:lnTo>
                <a:lnTo>
                  <a:pt x="5104422" y="1618809"/>
                </a:lnTo>
                <a:lnTo>
                  <a:pt x="5104830" y="1564183"/>
                </a:lnTo>
                <a:close/>
                <a:moveTo>
                  <a:pt x="6336985" y="1555714"/>
                </a:moveTo>
                <a:lnTo>
                  <a:pt x="6336908" y="1555757"/>
                </a:lnTo>
                <a:lnTo>
                  <a:pt x="6335550" y="1561057"/>
                </a:lnTo>
                <a:lnTo>
                  <a:pt x="6334735" y="1570161"/>
                </a:lnTo>
                <a:lnTo>
                  <a:pt x="6335142" y="1585924"/>
                </a:lnTo>
                <a:lnTo>
                  <a:pt x="6337452" y="1589185"/>
                </a:lnTo>
                <a:lnTo>
                  <a:pt x="6346828" y="1594757"/>
                </a:lnTo>
                <a:lnTo>
                  <a:pt x="6354846" y="1615412"/>
                </a:lnTo>
                <a:lnTo>
                  <a:pt x="6362319" y="1617857"/>
                </a:lnTo>
                <a:lnTo>
                  <a:pt x="6393064" y="1659707"/>
                </a:lnTo>
                <a:lnTo>
                  <a:pt x="6393301" y="1659574"/>
                </a:lnTo>
                <a:lnTo>
                  <a:pt x="6362455" y="1617585"/>
                </a:lnTo>
                <a:lnTo>
                  <a:pt x="6355117" y="1615139"/>
                </a:lnTo>
                <a:lnTo>
                  <a:pt x="6346964" y="1594621"/>
                </a:lnTo>
                <a:lnTo>
                  <a:pt x="6337587" y="1588914"/>
                </a:lnTo>
                <a:lnTo>
                  <a:pt x="6335278" y="1585652"/>
                </a:lnTo>
                <a:lnTo>
                  <a:pt x="6334870" y="1569889"/>
                </a:lnTo>
                <a:lnTo>
                  <a:pt x="6335686" y="1560785"/>
                </a:lnTo>
                <a:close/>
                <a:moveTo>
                  <a:pt x="6343703" y="1518013"/>
                </a:moveTo>
                <a:lnTo>
                  <a:pt x="6343567" y="1518117"/>
                </a:lnTo>
                <a:lnTo>
                  <a:pt x="6343567" y="1522737"/>
                </a:lnTo>
                <a:lnTo>
                  <a:pt x="6349682" y="1537412"/>
                </a:lnTo>
                <a:lnTo>
                  <a:pt x="6349546" y="1542165"/>
                </a:lnTo>
                <a:lnTo>
                  <a:pt x="6349682" y="1541897"/>
                </a:lnTo>
                <a:lnTo>
                  <a:pt x="6349818" y="1537141"/>
                </a:lnTo>
                <a:lnTo>
                  <a:pt x="6343703" y="1522465"/>
                </a:lnTo>
                <a:close/>
                <a:moveTo>
                  <a:pt x="2902253" y="1517845"/>
                </a:moveTo>
                <a:lnTo>
                  <a:pt x="2902389" y="1538908"/>
                </a:lnTo>
                <a:lnTo>
                  <a:pt x="2902389" y="1559970"/>
                </a:lnTo>
                <a:lnTo>
                  <a:pt x="2902389" y="1580896"/>
                </a:lnTo>
                <a:lnTo>
                  <a:pt x="2902389" y="1601823"/>
                </a:lnTo>
                <a:lnTo>
                  <a:pt x="2902389" y="1622749"/>
                </a:lnTo>
                <a:lnTo>
                  <a:pt x="2902389" y="1643676"/>
                </a:lnTo>
                <a:lnTo>
                  <a:pt x="2902389" y="1664467"/>
                </a:lnTo>
                <a:lnTo>
                  <a:pt x="2902389" y="1685257"/>
                </a:lnTo>
                <a:lnTo>
                  <a:pt x="2902390" y="1685257"/>
                </a:lnTo>
                <a:lnTo>
                  <a:pt x="2902390" y="1664467"/>
                </a:lnTo>
                <a:lnTo>
                  <a:pt x="2902390" y="1643676"/>
                </a:lnTo>
                <a:lnTo>
                  <a:pt x="2902390" y="1622750"/>
                </a:lnTo>
                <a:lnTo>
                  <a:pt x="2902390" y="1601823"/>
                </a:lnTo>
                <a:lnTo>
                  <a:pt x="2902390" y="1580896"/>
                </a:lnTo>
                <a:lnTo>
                  <a:pt x="2902390" y="1559970"/>
                </a:lnTo>
                <a:lnTo>
                  <a:pt x="2902390" y="1538908"/>
                </a:lnTo>
                <a:lnTo>
                  <a:pt x="2902254" y="1517845"/>
                </a:lnTo>
                <a:close/>
                <a:moveTo>
                  <a:pt x="6708013" y="1491619"/>
                </a:moveTo>
                <a:lnTo>
                  <a:pt x="6688445" y="1510915"/>
                </a:lnTo>
                <a:lnTo>
                  <a:pt x="6677847" y="1520291"/>
                </a:lnTo>
                <a:lnTo>
                  <a:pt x="6668742" y="1531162"/>
                </a:lnTo>
                <a:lnTo>
                  <a:pt x="6676895" y="1532249"/>
                </a:lnTo>
                <a:lnTo>
                  <a:pt x="6683961" y="1528987"/>
                </a:lnTo>
                <a:lnTo>
                  <a:pt x="6690620" y="1522465"/>
                </a:lnTo>
                <a:lnTo>
                  <a:pt x="6706110" y="1513632"/>
                </a:lnTo>
                <a:lnTo>
                  <a:pt x="6719428" y="1509828"/>
                </a:lnTo>
                <a:lnTo>
                  <a:pt x="6723640" y="1509013"/>
                </a:lnTo>
                <a:lnTo>
                  <a:pt x="6729890" y="1515128"/>
                </a:lnTo>
                <a:lnTo>
                  <a:pt x="6742392" y="1510235"/>
                </a:lnTo>
                <a:lnTo>
                  <a:pt x="6755247" y="1507518"/>
                </a:lnTo>
                <a:lnTo>
                  <a:pt x="6699588" y="1535646"/>
                </a:lnTo>
                <a:lnTo>
                  <a:pt x="6688173" y="1538772"/>
                </a:lnTo>
                <a:lnTo>
                  <a:pt x="6671868" y="1547060"/>
                </a:lnTo>
                <a:lnTo>
                  <a:pt x="6656512" y="1553039"/>
                </a:lnTo>
                <a:lnTo>
                  <a:pt x="6645370" y="1555213"/>
                </a:lnTo>
                <a:lnTo>
                  <a:pt x="6590200" y="1576004"/>
                </a:lnTo>
                <a:lnTo>
                  <a:pt x="6585852" y="1576412"/>
                </a:lnTo>
                <a:lnTo>
                  <a:pt x="6581096" y="1574374"/>
                </a:lnTo>
                <a:lnTo>
                  <a:pt x="6535574" y="1585108"/>
                </a:lnTo>
                <a:lnTo>
                  <a:pt x="6516957" y="1586332"/>
                </a:lnTo>
                <a:lnTo>
                  <a:pt x="6499971" y="1590001"/>
                </a:lnTo>
                <a:lnTo>
                  <a:pt x="6512473" y="1581440"/>
                </a:lnTo>
                <a:lnTo>
                  <a:pt x="6512745" y="1578178"/>
                </a:lnTo>
                <a:lnTo>
                  <a:pt x="6509756" y="1575596"/>
                </a:lnTo>
                <a:lnTo>
                  <a:pt x="6503097" y="1576276"/>
                </a:lnTo>
                <a:lnTo>
                  <a:pt x="6496167" y="1585108"/>
                </a:lnTo>
                <a:lnTo>
                  <a:pt x="6485160" y="1588098"/>
                </a:lnTo>
                <a:lnTo>
                  <a:pt x="6482986" y="1578450"/>
                </a:lnTo>
                <a:lnTo>
                  <a:pt x="6486655" y="1570976"/>
                </a:lnTo>
                <a:lnTo>
                  <a:pt x="6491683" y="1563910"/>
                </a:lnTo>
                <a:lnTo>
                  <a:pt x="6502553" y="1552767"/>
                </a:lnTo>
                <a:lnTo>
                  <a:pt x="6518181" y="1545702"/>
                </a:lnTo>
                <a:lnTo>
                  <a:pt x="6526061" y="1539587"/>
                </a:lnTo>
                <a:lnTo>
                  <a:pt x="6531497" y="1545022"/>
                </a:lnTo>
                <a:lnTo>
                  <a:pt x="6532720" y="1537684"/>
                </a:lnTo>
                <a:lnTo>
                  <a:pt x="6536933" y="1533472"/>
                </a:lnTo>
                <a:lnTo>
                  <a:pt x="6541553" y="1531162"/>
                </a:lnTo>
                <a:lnTo>
                  <a:pt x="6552559" y="1531162"/>
                </a:lnTo>
                <a:lnTo>
                  <a:pt x="6558538" y="1530075"/>
                </a:lnTo>
                <a:lnTo>
                  <a:pt x="6562887" y="1527629"/>
                </a:lnTo>
                <a:lnTo>
                  <a:pt x="6567371" y="1527221"/>
                </a:lnTo>
                <a:lnTo>
                  <a:pt x="6579464" y="1530483"/>
                </a:lnTo>
                <a:lnTo>
                  <a:pt x="6591287" y="1529531"/>
                </a:lnTo>
                <a:lnTo>
                  <a:pt x="6600799" y="1524911"/>
                </a:lnTo>
                <a:lnTo>
                  <a:pt x="6610719" y="1523416"/>
                </a:lnTo>
                <a:lnTo>
                  <a:pt x="6636945" y="1522329"/>
                </a:lnTo>
                <a:lnTo>
                  <a:pt x="6663035" y="1518932"/>
                </a:lnTo>
                <a:lnTo>
                  <a:pt x="6673498" y="1512953"/>
                </a:lnTo>
                <a:lnTo>
                  <a:pt x="6695376" y="1496239"/>
                </a:lnTo>
                <a:close/>
                <a:moveTo>
                  <a:pt x="3689577" y="1486184"/>
                </a:moveTo>
                <a:lnTo>
                  <a:pt x="3692703" y="1504393"/>
                </a:lnTo>
                <a:lnTo>
                  <a:pt x="3692774" y="1505932"/>
                </a:lnTo>
                <a:lnTo>
                  <a:pt x="3692703" y="1504392"/>
                </a:lnTo>
                <a:close/>
                <a:moveTo>
                  <a:pt x="4304054" y="1483058"/>
                </a:moveTo>
                <a:lnTo>
                  <a:pt x="4312479" y="1493250"/>
                </a:lnTo>
                <a:lnTo>
                  <a:pt x="4317234" y="1503985"/>
                </a:lnTo>
                <a:lnTo>
                  <a:pt x="4312479" y="1493249"/>
                </a:lnTo>
                <a:close/>
                <a:moveTo>
                  <a:pt x="6379601" y="1472422"/>
                </a:moveTo>
                <a:lnTo>
                  <a:pt x="6379577" y="1472459"/>
                </a:lnTo>
                <a:lnTo>
                  <a:pt x="6378626" y="1474475"/>
                </a:lnTo>
                <a:close/>
                <a:moveTo>
                  <a:pt x="6993454" y="1450582"/>
                </a:moveTo>
                <a:lnTo>
                  <a:pt x="7000521" y="1467296"/>
                </a:lnTo>
                <a:lnTo>
                  <a:pt x="7001608" y="1473003"/>
                </a:lnTo>
                <a:lnTo>
                  <a:pt x="6991689" y="1475721"/>
                </a:lnTo>
                <a:lnTo>
                  <a:pt x="6968859" y="1469470"/>
                </a:lnTo>
                <a:lnTo>
                  <a:pt x="6987611" y="1464171"/>
                </a:lnTo>
                <a:lnTo>
                  <a:pt x="6990737" y="1462268"/>
                </a:lnTo>
                <a:lnTo>
                  <a:pt x="6993183" y="1454523"/>
                </a:lnTo>
                <a:close/>
                <a:moveTo>
                  <a:pt x="6920076" y="1440527"/>
                </a:moveTo>
                <a:lnTo>
                  <a:pt x="6931626" y="1447728"/>
                </a:lnTo>
                <a:lnTo>
                  <a:pt x="6933529" y="1454251"/>
                </a:lnTo>
                <a:lnTo>
                  <a:pt x="6898334" y="1462540"/>
                </a:lnTo>
                <a:lnTo>
                  <a:pt x="6892763" y="1457241"/>
                </a:lnTo>
                <a:lnTo>
                  <a:pt x="6901596" y="1454795"/>
                </a:lnTo>
                <a:lnTo>
                  <a:pt x="6912738" y="1442021"/>
                </a:lnTo>
                <a:close/>
                <a:moveTo>
                  <a:pt x="6824277" y="1420687"/>
                </a:moveTo>
                <a:lnTo>
                  <a:pt x="6825499" y="1425714"/>
                </a:lnTo>
                <a:lnTo>
                  <a:pt x="6824141" y="1435634"/>
                </a:lnTo>
                <a:lnTo>
                  <a:pt x="6820608" y="1438760"/>
                </a:lnTo>
                <a:lnTo>
                  <a:pt x="6819249" y="1430470"/>
                </a:lnTo>
                <a:lnTo>
                  <a:pt x="6821695" y="1420959"/>
                </a:lnTo>
                <a:close/>
                <a:moveTo>
                  <a:pt x="6841262" y="1406826"/>
                </a:moveTo>
                <a:lnTo>
                  <a:pt x="6840039" y="1434547"/>
                </a:lnTo>
                <a:lnTo>
                  <a:pt x="6833653" y="1439167"/>
                </a:lnTo>
                <a:lnTo>
                  <a:pt x="6826587" y="1438352"/>
                </a:lnTo>
                <a:lnTo>
                  <a:pt x="6830120" y="1432101"/>
                </a:lnTo>
                <a:lnTo>
                  <a:pt x="6831478" y="1422860"/>
                </a:lnTo>
                <a:lnTo>
                  <a:pt x="6835011" y="1412669"/>
                </a:lnTo>
                <a:lnTo>
                  <a:pt x="6837050" y="1409544"/>
                </a:lnTo>
                <a:close/>
                <a:moveTo>
                  <a:pt x="6768835" y="1404516"/>
                </a:moveTo>
                <a:lnTo>
                  <a:pt x="6768835" y="1404652"/>
                </a:lnTo>
                <a:lnTo>
                  <a:pt x="6768971" y="1418105"/>
                </a:lnTo>
                <a:lnTo>
                  <a:pt x="6769107" y="1429663"/>
                </a:lnTo>
                <a:lnTo>
                  <a:pt x="6769107" y="1429655"/>
                </a:lnTo>
                <a:lnTo>
                  <a:pt x="6768971" y="1417969"/>
                </a:lnTo>
                <a:close/>
                <a:moveTo>
                  <a:pt x="5222598" y="1394388"/>
                </a:moveTo>
                <a:lnTo>
                  <a:pt x="5192340" y="1395547"/>
                </a:lnTo>
                <a:lnTo>
                  <a:pt x="5161235" y="1396741"/>
                </a:lnTo>
                <a:lnTo>
                  <a:pt x="5191389" y="1395684"/>
                </a:lnTo>
                <a:close/>
                <a:moveTo>
                  <a:pt x="5276714" y="1392313"/>
                </a:moveTo>
                <a:lnTo>
                  <a:pt x="5244871" y="1393534"/>
                </a:lnTo>
                <a:lnTo>
                  <a:pt x="5276590" y="1392423"/>
                </a:lnTo>
                <a:close/>
                <a:moveTo>
                  <a:pt x="5106189" y="1388889"/>
                </a:moveTo>
                <a:lnTo>
                  <a:pt x="5106189" y="1398809"/>
                </a:lnTo>
                <a:lnTo>
                  <a:pt x="5106189" y="1398810"/>
                </a:lnTo>
                <a:lnTo>
                  <a:pt x="5107276" y="1398768"/>
                </a:lnTo>
                <a:lnTo>
                  <a:pt x="5107276" y="1388889"/>
                </a:lnTo>
                <a:close/>
                <a:moveTo>
                  <a:pt x="1127310" y="1347580"/>
                </a:moveTo>
                <a:lnTo>
                  <a:pt x="1079750" y="1347716"/>
                </a:lnTo>
                <a:lnTo>
                  <a:pt x="1079751" y="1347716"/>
                </a:lnTo>
                <a:lnTo>
                  <a:pt x="1127311" y="1347580"/>
                </a:lnTo>
                <a:close/>
                <a:moveTo>
                  <a:pt x="6821695" y="1344863"/>
                </a:moveTo>
                <a:lnTo>
                  <a:pt x="6821302" y="1344869"/>
                </a:lnTo>
                <a:lnTo>
                  <a:pt x="6821695" y="1352336"/>
                </a:lnTo>
                <a:lnTo>
                  <a:pt x="6822238" y="1364158"/>
                </a:lnTo>
                <a:lnTo>
                  <a:pt x="6822640" y="1364302"/>
                </a:lnTo>
                <a:lnTo>
                  <a:pt x="6822102" y="1352608"/>
                </a:lnTo>
                <a:close/>
                <a:moveTo>
                  <a:pt x="6645912" y="1341601"/>
                </a:moveTo>
                <a:lnTo>
                  <a:pt x="6645233" y="1345542"/>
                </a:lnTo>
                <a:lnTo>
                  <a:pt x="6639789" y="1346074"/>
                </a:lnTo>
                <a:lnTo>
                  <a:pt x="6639798" y="1346357"/>
                </a:lnTo>
                <a:lnTo>
                  <a:pt x="6645369" y="1345814"/>
                </a:lnTo>
                <a:lnTo>
                  <a:pt x="6646049" y="1341873"/>
                </a:lnTo>
                <a:lnTo>
                  <a:pt x="6661404" y="1342144"/>
                </a:lnTo>
                <a:lnTo>
                  <a:pt x="6676623" y="1342416"/>
                </a:lnTo>
                <a:lnTo>
                  <a:pt x="6691978" y="1342688"/>
                </a:lnTo>
                <a:lnTo>
                  <a:pt x="6707197" y="1342960"/>
                </a:lnTo>
                <a:lnTo>
                  <a:pt x="6722553" y="1343096"/>
                </a:lnTo>
                <a:lnTo>
                  <a:pt x="6737772" y="1343368"/>
                </a:lnTo>
                <a:lnTo>
                  <a:pt x="6753072" y="1343640"/>
                </a:lnTo>
                <a:lnTo>
                  <a:pt x="6768292" y="1343911"/>
                </a:lnTo>
                <a:lnTo>
                  <a:pt x="6768406" y="1345405"/>
                </a:lnTo>
                <a:lnTo>
                  <a:pt x="6768679" y="1345401"/>
                </a:lnTo>
                <a:lnTo>
                  <a:pt x="6768563" y="1343775"/>
                </a:lnTo>
                <a:lnTo>
                  <a:pt x="6753208" y="1343504"/>
                </a:lnTo>
                <a:lnTo>
                  <a:pt x="6737908" y="1343232"/>
                </a:lnTo>
                <a:lnTo>
                  <a:pt x="6722552" y="1342960"/>
                </a:lnTo>
                <a:lnTo>
                  <a:pt x="6707197" y="1342689"/>
                </a:lnTo>
                <a:lnTo>
                  <a:pt x="6691842" y="1342417"/>
                </a:lnTo>
                <a:lnTo>
                  <a:pt x="6676623" y="1342145"/>
                </a:lnTo>
                <a:lnTo>
                  <a:pt x="6661268" y="1341874"/>
                </a:lnTo>
                <a:close/>
                <a:moveTo>
                  <a:pt x="6585851" y="1339563"/>
                </a:moveTo>
                <a:lnTo>
                  <a:pt x="6596722" y="1340107"/>
                </a:lnTo>
                <a:lnTo>
                  <a:pt x="6607458" y="1340514"/>
                </a:lnTo>
                <a:lnTo>
                  <a:pt x="6618192" y="1341058"/>
                </a:lnTo>
                <a:lnTo>
                  <a:pt x="6628927" y="1341465"/>
                </a:lnTo>
                <a:lnTo>
                  <a:pt x="6639534" y="1341868"/>
                </a:lnTo>
                <a:lnTo>
                  <a:pt x="6639526" y="1341601"/>
                </a:lnTo>
                <a:lnTo>
                  <a:pt x="6628791" y="1341193"/>
                </a:lnTo>
                <a:lnTo>
                  <a:pt x="6618056" y="1340786"/>
                </a:lnTo>
                <a:lnTo>
                  <a:pt x="6607321" y="1340378"/>
                </a:lnTo>
                <a:lnTo>
                  <a:pt x="6596586" y="1339971"/>
                </a:lnTo>
                <a:close/>
                <a:moveTo>
                  <a:pt x="4388031" y="1300971"/>
                </a:moveTo>
                <a:lnTo>
                  <a:pt x="4396184" y="1310891"/>
                </a:lnTo>
                <a:lnTo>
                  <a:pt x="4410724" y="1321354"/>
                </a:lnTo>
                <a:lnTo>
                  <a:pt x="4419149" y="1330595"/>
                </a:lnTo>
                <a:lnTo>
                  <a:pt x="4421459" y="1338612"/>
                </a:lnTo>
                <a:lnTo>
                  <a:pt x="4419149" y="1330594"/>
                </a:lnTo>
                <a:lnTo>
                  <a:pt x="4410724" y="1321354"/>
                </a:lnTo>
                <a:lnTo>
                  <a:pt x="4396184" y="1310890"/>
                </a:lnTo>
                <a:close/>
                <a:moveTo>
                  <a:pt x="984494" y="1270804"/>
                </a:moveTo>
                <a:lnTo>
                  <a:pt x="984494" y="1270805"/>
                </a:lnTo>
                <a:lnTo>
                  <a:pt x="984630" y="1309397"/>
                </a:lnTo>
                <a:lnTo>
                  <a:pt x="984630" y="1309396"/>
                </a:lnTo>
                <a:close/>
                <a:moveTo>
                  <a:pt x="3604231" y="1257995"/>
                </a:moveTo>
                <a:lnTo>
                  <a:pt x="3611442" y="1259798"/>
                </a:lnTo>
                <a:lnTo>
                  <a:pt x="3611442" y="1259797"/>
                </a:lnTo>
                <a:close/>
                <a:moveTo>
                  <a:pt x="4355650" y="1255209"/>
                </a:moveTo>
                <a:lnTo>
                  <a:pt x="4356370" y="1258167"/>
                </a:lnTo>
                <a:lnTo>
                  <a:pt x="4356418" y="1258228"/>
                </a:lnTo>
                <a:close/>
                <a:moveTo>
                  <a:pt x="3552067" y="1220103"/>
                </a:moveTo>
                <a:lnTo>
                  <a:pt x="3570134" y="1226778"/>
                </a:lnTo>
                <a:lnTo>
                  <a:pt x="3575510" y="1230421"/>
                </a:lnTo>
                <a:lnTo>
                  <a:pt x="3570133" y="1226777"/>
                </a:lnTo>
                <a:close/>
                <a:moveTo>
                  <a:pt x="6874481" y="1197200"/>
                </a:moveTo>
                <a:lnTo>
                  <a:pt x="6874147" y="1197291"/>
                </a:lnTo>
                <a:lnTo>
                  <a:pt x="6861102" y="1205307"/>
                </a:lnTo>
                <a:lnTo>
                  <a:pt x="6853085" y="1208297"/>
                </a:lnTo>
                <a:lnTo>
                  <a:pt x="6839904" y="1221886"/>
                </a:lnTo>
                <a:lnTo>
                  <a:pt x="6828788" y="1226631"/>
                </a:lnTo>
                <a:lnTo>
                  <a:pt x="6829169" y="1226642"/>
                </a:lnTo>
                <a:lnTo>
                  <a:pt x="6840311" y="1221886"/>
                </a:lnTo>
                <a:lnTo>
                  <a:pt x="6853492" y="1208297"/>
                </a:lnTo>
                <a:lnTo>
                  <a:pt x="6861510" y="1205307"/>
                </a:lnTo>
                <a:close/>
                <a:moveTo>
                  <a:pt x="984358" y="1193485"/>
                </a:moveTo>
                <a:lnTo>
                  <a:pt x="984494" y="1232214"/>
                </a:lnTo>
                <a:lnTo>
                  <a:pt x="984494" y="1232213"/>
                </a:lnTo>
                <a:close/>
                <a:moveTo>
                  <a:pt x="3385697" y="1191702"/>
                </a:moveTo>
                <a:lnTo>
                  <a:pt x="3398917" y="1200688"/>
                </a:lnTo>
                <a:lnTo>
                  <a:pt x="3421611" y="1208705"/>
                </a:lnTo>
                <a:lnTo>
                  <a:pt x="3432481" y="1201095"/>
                </a:lnTo>
                <a:lnTo>
                  <a:pt x="3421610" y="1208704"/>
                </a:lnTo>
                <a:lnTo>
                  <a:pt x="3398916" y="1200687"/>
                </a:lnTo>
                <a:close/>
                <a:moveTo>
                  <a:pt x="2645972" y="1174733"/>
                </a:moveTo>
                <a:lnTo>
                  <a:pt x="2646108" y="1218217"/>
                </a:lnTo>
                <a:lnTo>
                  <a:pt x="2646244" y="1261428"/>
                </a:lnTo>
                <a:lnTo>
                  <a:pt x="2646380" y="1304641"/>
                </a:lnTo>
                <a:lnTo>
                  <a:pt x="2646515" y="1347581"/>
                </a:lnTo>
                <a:lnTo>
                  <a:pt x="2646515" y="1390385"/>
                </a:lnTo>
                <a:lnTo>
                  <a:pt x="2646651" y="1433053"/>
                </a:lnTo>
                <a:lnTo>
                  <a:pt x="2646787" y="1475449"/>
                </a:lnTo>
                <a:lnTo>
                  <a:pt x="2646924" y="1517845"/>
                </a:lnTo>
                <a:lnTo>
                  <a:pt x="2646788" y="1475449"/>
                </a:lnTo>
                <a:lnTo>
                  <a:pt x="2646652" y="1433052"/>
                </a:lnTo>
                <a:lnTo>
                  <a:pt x="2646516" y="1390385"/>
                </a:lnTo>
                <a:lnTo>
                  <a:pt x="2646516" y="1347580"/>
                </a:lnTo>
                <a:lnTo>
                  <a:pt x="2646381" y="1304641"/>
                </a:lnTo>
                <a:lnTo>
                  <a:pt x="2646245" y="1261428"/>
                </a:lnTo>
                <a:lnTo>
                  <a:pt x="2646109" y="1218217"/>
                </a:lnTo>
                <a:lnTo>
                  <a:pt x="2645973" y="1174733"/>
                </a:lnTo>
                <a:close/>
                <a:moveTo>
                  <a:pt x="3608724" y="1167395"/>
                </a:moveTo>
                <a:lnTo>
                  <a:pt x="3607366" y="1180304"/>
                </a:lnTo>
                <a:lnTo>
                  <a:pt x="3601115" y="1199464"/>
                </a:lnTo>
                <a:lnTo>
                  <a:pt x="3607366" y="1180305"/>
                </a:lnTo>
                <a:close/>
                <a:moveTo>
                  <a:pt x="5849213" y="1163862"/>
                </a:moveTo>
                <a:lnTo>
                  <a:pt x="5858318" y="1165628"/>
                </a:lnTo>
                <a:lnTo>
                  <a:pt x="5858589" y="1167531"/>
                </a:lnTo>
                <a:lnTo>
                  <a:pt x="5856552" y="1170928"/>
                </a:lnTo>
                <a:lnTo>
                  <a:pt x="5852610" y="1176907"/>
                </a:lnTo>
                <a:lnTo>
                  <a:pt x="5848806" y="1176364"/>
                </a:lnTo>
                <a:lnTo>
                  <a:pt x="5846088" y="1174461"/>
                </a:lnTo>
                <a:lnTo>
                  <a:pt x="5845137" y="1170656"/>
                </a:lnTo>
                <a:lnTo>
                  <a:pt x="5845816" y="1165900"/>
                </a:lnTo>
                <a:close/>
                <a:moveTo>
                  <a:pt x="4298452" y="1123000"/>
                </a:moveTo>
                <a:lnTo>
                  <a:pt x="4298890" y="1126357"/>
                </a:lnTo>
                <a:lnTo>
                  <a:pt x="4293726" y="1140082"/>
                </a:lnTo>
                <a:lnTo>
                  <a:pt x="4291960" y="1157068"/>
                </a:lnTo>
                <a:lnTo>
                  <a:pt x="4293590" y="1177315"/>
                </a:lnTo>
                <a:lnTo>
                  <a:pt x="4297531" y="1195524"/>
                </a:lnTo>
                <a:lnTo>
                  <a:pt x="4297574" y="1195637"/>
                </a:lnTo>
                <a:lnTo>
                  <a:pt x="4293727" y="1177859"/>
                </a:lnTo>
                <a:lnTo>
                  <a:pt x="4292096" y="1157612"/>
                </a:lnTo>
                <a:lnTo>
                  <a:pt x="4293863" y="1140627"/>
                </a:lnTo>
                <a:lnTo>
                  <a:pt x="4299026" y="1126902"/>
                </a:lnTo>
                <a:close/>
                <a:moveTo>
                  <a:pt x="3604648" y="1115895"/>
                </a:moveTo>
                <a:lnTo>
                  <a:pt x="3603561" y="1120922"/>
                </a:lnTo>
                <a:lnTo>
                  <a:pt x="3600163" y="1125407"/>
                </a:lnTo>
                <a:lnTo>
                  <a:pt x="3600980" y="1132472"/>
                </a:lnTo>
                <a:lnTo>
                  <a:pt x="3600164" y="1125407"/>
                </a:lnTo>
                <a:lnTo>
                  <a:pt x="3603561" y="1120923"/>
                </a:lnTo>
                <a:close/>
                <a:moveTo>
                  <a:pt x="984223" y="1076351"/>
                </a:moveTo>
                <a:lnTo>
                  <a:pt x="984223" y="1076352"/>
                </a:lnTo>
                <a:lnTo>
                  <a:pt x="984358" y="1115487"/>
                </a:lnTo>
                <a:lnTo>
                  <a:pt x="984358" y="1115486"/>
                </a:lnTo>
                <a:close/>
                <a:moveTo>
                  <a:pt x="6572806" y="1065073"/>
                </a:moveTo>
                <a:lnTo>
                  <a:pt x="6570360" y="1066296"/>
                </a:lnTo>
                <a:lnTo>
                  <a:pt x="6565159" y="1073498"/>
                </a:lnTo>
                <a:lnTo>
                  <a:pt x="6565741" y="1073498"/>
                </a:lnTo>
                <a:lnTo>
                  <a:pt x="6571176" y="1066160"/>
                </a:lnTo>
                <a:lnTo>
                  <a:pt x="6573150" y="1065282"/>
                </a:lnTo>
                <a:close/>
                <a:moveTo>
                  <a:pt x="984087" y="1032189"/>
                </a:moveTo>
                <a:lnTo>
                  <a:pt x="984087" y="1032189"/>
                </a:lnTo>
                <a:lnTo>
                  <a:pt x="984223" y="1033140"/>
                </a:lnTo>
                <a:close/>
                <a:moveTo>
                  <a:pt x="2645429" y="998897"/>
                </a:moveTo>
                <a:lnTo>
                  <a:pt x="2645564" y="1043196"/>
                </a:lnTo>
                <a:lnTo>
                  <a:pt x="2645700" y="1087223"/>
                </a:lnTo>
                <a:lnTo>
                  <a:pt x="2645564" y="1043195"/>
                </a:lnTo>
                <a:close/>
                <a:moveTo>
                  <a:pt x="6201838" y="994140"/>
                </a:moveTo>
                <a:lnTo>
                  <a:pt x="6201702" y="996043"/>
                </a:lnTo>
                <a:lnTo>
                  <a:pt x="6197897" y="1000935"/>
                </a:lnTo>
                <a:lnTo>
                  <a:pt x="6195995" y="1001478"/>
                </a:lnTo>
                <a:lnTo>
                  <a:pt x="6196131" y="997673"/>
                </a:lnTo>
                <a:lnTo>
                  <a:pt x="6198033" y="995228"/>
                </a:lnTo>
                <a:close/>
                <a:moveTo>
                  <a:pt x="4246055" y="989809"/>
                </a:moveTo>
                <a:lnTo>
                  <a:pt x="4262880" y="1001071"/>
                </a:lnTo>
                <a:lnTo>
                  <a:pt x="4270898" y="1010720"/>
                </a:lnTo>
                <a:lnTo>
                  <a:pt x="4276197" y="1035315"/>
                </a:lnTo>
                <a:lnTo>
                  <a:pt x="4280388" y="1086954"/>
                </a:lnTo>
                <a:lnTo>
                  <a:pt x="4281170" y="1086951"/>
                </a:lnTo>
                <a:lnTo>
                  <a:pt x="4277013" y="1035722"/>
                </a:lnTo>
                <a:lnTo>
                  <a:pt x="4271713" y="1011127"/>
                </a:lnTo>
                <a:lnTo>
                  <a:pt x="4263696" y="1001479"/>
                </a:lnTo>
                <a:lnTo>
                  <a:pt x="4246846" y="990201"/>
                </a:lnTo>
                <a:close/>
                <a:moveTo>
                  <a:pt x="7168069" y="953647"/>
                </a:moveTo>
                <a:lnTo>
                  <a:pt x="7170786" y="956093"/>
                </a:lnTo>
                <a:lnTo>
                  <a:pt x="7174863" y="964381"/>
                </a:lnTo>
                <a:lnTo>
                  <a:pt x="7169971" y="967915"/>
                </a:lnTo>
                <a:lnTo>
                  <a:pt x="7164808" y="966828"/>
                </a:lnTo>
                <a:lnTo>
                  <a:pt x="7164672" y="957995"/>
                </a:lnTo>
                <a:lnTo>
                  <a:pt x="7166302" y="955005"/>
                </a:lnTo>
                <a:close/>
                <a:moveTo>
                  <a:pt x="968868" y="947668"/>
                </a:moveTo>
                <a:lnTo>
                  <a:pt x="983000" y="950250"/>
                </a:lnTo>
                <a:lnTo>
                  <a:pt x="992784" y="955685"/>
                </a:lnTo>
                <a:lnTo>
                  <a:pt x="997947" y="963703"/>
                </a:lnTo>
                <a:lnTo>
                  <a:pt x="998083" y="971312"/>
                </a:lnTo>
                <a:lnTo>
                  <a:pt x="997947" y="963702"/>
                </a:lnTo>
                <a:lnTo>
                  <a:pt x="992784" y="955685"/>
                </a:lnTo>
                <a:lnTo>
                  <a:pt x="982999" y="950249"/>
                </a:lnTo>
                <a:close/>
                <a:moveTo>
                  <a:pt x="6216105" y="944950"/>
                </a:moveTo>
                <a:lnTo>
                  <a:pt x="6221677" y="944950"/>
                </a:lnTo>
                <a:lnTo>
                  <a:pt x="6220998" y="946852"/>
                </a:lnTo>
                <a:lnTo>
                  <a:pt x="6217057" y="949977"/>
                </a:lnTo>
                <a:lnTo>
                  <a:pt x="6212980" y="951472"/>
                </a:lnTo>
                <a:lnTo>
                  <a:pt x="6212029" y="949434"/>
                </a:lnTo>
                <a:lnTo>
                  <a:pt x="6212708" y="947395"/>
                </a:lnTo>
                <a:close/>
                <a:moveTo>
                  <a:pt x="4165510" y="920538"/>
                </a:moveTo>
                <a:lnTo>
                  <a:pt x="4177000" y="928372"/>
                </a:lnTo>
                <a:lnTo>
                  <a:pt x="4195209" y="948212"/>
                </a:lnTo>
                <a:lnTo>
                  <a:pt x="4204313" y="965062"/>
                </a:lnTo>
                <a:lnTo>
                  <a:pt x="4220212" y="977020"/>
                </a:lnTo>
                <a:lnTo>
                  <a:pt x="4221012" y="977416"/>
                </a:lnTo>
                <a:lnTo>
                  <a:pt x="4205129" y="965469"/>
                </a:lnTo>
                <a:lnTo>
                  <a:pt x="4196025" y="948619"/>
                </a:lnTo>
                <a:lnTo>
                  <a:pt x="4177815" y="928780"/>
                </a:lnTo>
                <a:lnTo>
                  <a:pt x="4165857" y="920627"/>
                </a:lnTo>
                <a:close/>
                <a:moveTo>
                  <a:pt x="7216309" y="917909"/>
                </a:moveTo>
                <a:lnTo>
                  <a:pt x="7224190" y="921170"/>
                </a:lnTo>
                <a:lnTo>
                  <a:pt x="7230168" y="934351"/>
                </a:lnTo>
                <a:lnTo>
                  <a:pt x="7230712" y="940058"/>
                </a:lnTo>
                <a:lnTo>
                  <a:pt x="7223238" y="943591"/>
                </a:lnTo>
                <a:lnTo>
                  <a:pt x="7215085" y="942096"/>
                </a:lnTo>
                <a:lnTo>
                  <a:pt x="7215221" y="951472"/>
                </a:lnTo>
                <a:lnTo>
                  <a:pt x="7214270" y="954870"/>
                </a:lnTo>
                <a:lnTo>
                  <a:pt x="7205165" y="949978"/>
                </a:lnTo>
                <a:lnTo>
                  <a:pt x="7201904" y="946852"/>
                </a:lnTo>
                <a:lnTo>
                  <a:pt x="7202176" y="934351"/>
                </a:lnTo>
                <a:lnTo>
                  <a:pt x="7210193" y="922529"/>
                </a:lnTo>
                <a:close/>
                <a:moveTo>
                  <a:pt x="6789219" y="913424"/>
                </a:moveTo>
                <a:lnTo>
                  <a:pt x="6783512" y="919131"/>
                </a:lnTo>
                <a:lnTo>
                  <a:pt x="6765303" y="932720"/>
                </a:lnTo>
                <a:lnTo>
                  <a:pt x="6759867" y="936117"/>
                </a:lnTo>
                <a:lnTo>
                  <a:pt x="6742800" y="940601"/>
                </a:lnTo>
                <a:lnTo>
                  <a:pt x="6738995" y="945765"/>
                </a:lnTo>
                <a:lnTo>
                  <a:pt x="6735054" y="978513"/>
                </a:lnTo>
                <a:lnTo>
                  <a:pt x="6729483" y="996858"/>
                </a:lnTo>
                <a:lnTo>
                  <a:pt x="6728260" y="1005283"/>
                </a:lnTo>
                <a:lnTo>
                  <a:pt x="6720786" y="1019687"/>
                </a:lnTo>
                <a:lnTo>
                  <a:pt x="6714535" y="1036129"/>
                </a:lnTo>
                <a:lnTo>
                  <a:pt x="6705024" y="1049582"/>
                </a:lnTo>
                <a:lnTo>
                  <a:pt x="6699860" y="1065888"/>
                </a:lnTo>
                <a:lnTo>
                  <a:pt x="6696599" y="1072139"/>
                </a:lnTo>
                <a:lnTo>
                  <a:pt x="6693745" y="1082330"/>
                </a:lnTo>
                <a:lnTo>
                  <a:pt x="6690891" y="1116846"/>
                </a:lnTo>
                <a:lnTo>
                  <a:pt x="6686951" y="1135733"/>
                </a:lnTo>
                <a:lnTo>
                  <a:pt x="6682466" y="1168210"/>
                </a:lnTo>
                <a:lnTo>
                  <a:pt x="6679477" y="1176364"/>
                </a:lnTo>
                <a:lnTo>
                  <a:pt x="6676623" y="1180711"/>
                </a:lnTo>
                <a:lnTo>
                  <a:pt x="6672683" y="1194708"/>
                </a:lnTo>
                <a:lnTo>
                  <a:pt x="6672275" y="1199872"/>
                </a:lnTo>
                <a:lnTo>
                  <a:pt x="6674041" y="1204492"/>
                </a:lnTo>
                <a:lnTo>
                  <a:pt x="6678316" y="1211233"/>
                </a:lnTo>
                <a:lnTo>
                  <a:pt x="6674042" y="1204492"/>
                </a:lnTo>
                <a:lnTo>
                  <a:pt x="6672275" y="1199872"/>
                </a:lnTo>
                <a:lnTo>
                  <a:pt x="6672683" y="1194709"/>
                </a:lnTo>
                <a:lnTo>
                  <a:pt x="6676623" y="1180712"/>
                </a:lnTo>
                <a:lnTo>
                  <a:pt x="6679477" y="1176364"/>
                </a:lnTo>
                <a:lnTo>
                  <a:pt x="6682466" y="1168211"/>
                </a:lnTo>
                <a:lnTo>
                  <a:pt x="6686951" y="1135734"/>
                </a:lnTo>
                <a:lnTo>
                  <a:pt x="6690891" y="1116846"/>
                </a:lnTo>
                <a:lnTo>
                  <a:pt x="6693745" y="1082331"/>
                </a:lnTo>
                <a:lnTo>
                  <a:pt x="6696599" y="1072139"/>
                </a:lnTo>
                <a:lnTo>
                  <a:pt x="6699860" y="1065889"/>
                </a:lnTo>
                <a:lnTo>
                  <a:pt x="6705024" y="1049583"/>
                </a:lnTo>
                <a:lnTo>
                  <a:pt x="6714535" y="1036130"/>
                </a:lnTo>
                <a:lnTo>
                  <a:pt x="6720786" y="1019687"/>
                </a:lnTo>
                <a:lnTo>
                  <a:pt x="6728260" y="1005284"/>
                </a:lnTo>
                <a:lnTo>
                  <a:pt x="6729483" y="996859"/>
                </a:lnTo>
                <a:lnTo>
                  <a:pt x="6735054" y="978514"/>
                </a:lnTo>
                <a:lnTo>
                  <a:pt x="6738995" y="945765"/>
                </a:lnTo>
                <a:lnTo>
                  <a:pt x="6742800" y="940602"/>
                </a:lnTo>
                <a:lnTo>
                  <a:pt x="6759867" y="936118"/>
                </a:lnTo>
                <a:lnTo>
                  <a:pt x="6765303" y="932720"/>
                </a:lnTo>
                <a:lnTo>
                  <a:pt x="6783512" y="919132"/>
                </a:lnTo>
                <a:close/>
                <a:moveTo>
                  <a:pt x="6797780" y="896031"/>
                </a:moveTo>
                <a:lnTo>
                  <a:pt x="6795741" y="898476"/>
                </a:lnTo>
                <a:lnTo>
                  <a:pt x="6792888" y="907717"/>
                </a:lnTo>
                <a:lnTo>
                  <a:pt x="6795741" y="898477"/>
                </a:lnTo>
                <a:close/>
                <a:moveTo>
                  <a:pt x="4128219" y="895295"/>
                </a:moveTo>
                <a:lnTo>
                  <a:pt x="4137185" y="901059"/>
                </a:lnTo>
                <a:lnTo>
                  <a:pt x="4144116" y="910843"/>
                </a:lnTo>
                <a:lnTo>
                  <a:pt x="4153356" y="917230"/>
                </a:lnTo>
                <a:lnTo>
                  <a:pt x="4153715" y="917322"/>
                </a:lnTo>
                <a:lnTo>
                  <a:pt x="4144931" y="911251"/>
                </a:lnTo>
                <a:lnTo>
                  <a:pt x="4138001" y="901467"/>
                </a:lnTo>
                <a:lnTo>
                  <a:pt x="4128489" y="895352"/>
                </a:lnTo>
                <a:close/>
                <a:moveTo>
                  <a:pt x="1747766" y="887877"/>
                </a:moveTo>
                <a:lnTo>
                  <a:pt x="1747630" y="910434"/>
                </a:lnTo>
                <a:lnTo>
                  <a:pt x="1747630" y="910435"/>
                </a:lnTo>
                <a:lnTo>
                  <a:pt x="1747766" y="887878"/>
                </a:lnTo>
                <a:close/>
                <a:moveTo>
                  <a:pt x="6805661" y="836920"/>
                </a:moveTo>
                <a:lnTo>
                  <a:pt x="6791528" y="861516"/>
                </a:lnTo>
                <a:lnTo>
                  <a:pt x="6791792" y="869126"/>
                </a:lnTo>
                <a:lnTo>
                  <a:pt x="6791529" y="861516"/>
                </a:lnTo>
                <a:lnTo>
                  <a:pt x="6805661" y="836921"/>
                </a:lnTo>
                <a:close/>
                <a:moveTo>
                  <a:pt x="1747766" y="820206"/>
                </a:moveTo>
                <a:lnTo>
                  <a:pt x="1747766" y="820207"/>
                </a:lnTo>
                <a:lnTo>
                  <a:pt x="1775759" y="820207"/>
                </a:lnTo>
                <a:lnTo>
                  <a:pt x="1803887" y="820207"/>
                </a:lnTo>
                <a:lnTo>
                  <a:pt x="1831879" y="820207"/>
                </a:lnTo>
                <a:lnTo>
                  <a:pt x="1859872" y="820207"/>
                </a:lnTo>
                <a:lnTo>
                  <a:pt x="1888000" y="820207"/>
                </a:lnTo>
                <a:lnTo>
                  <a:pt x="1915993" y="820207"/>
                </a:lnTo>
                <a:lnTo>
                  <a:pt x="1943985" y="820207"/>
                </a:lnTo>
                <a:lnTo>
                  <a:pt x="1972113" y="820207"/>
                </a:lnTo>
                <a:lnTo>
                  <a:pt x="2000106" y="820207"/>
                </a:lnTo>
                <a:lnTo>
                  <a:pt x="2028099" y="820207"/>
                </a:lnTo>
                <a:lnTo>
                  <a:pt x="2056091" y="820207"/>
                </a:lnTo>
                <a:lnTo>
                  <a:pt x="2084219" y="820207"/>
                </a:lnTo>
                <a:lnTo>
                  <a:pt x="2112212" y="820207"/>
                </a:lnTo>
                <a:lnTo>
                  <a:pt x="2140205" y="820207"/>
                </a:lnTo>
                <a:lnTo>
                  <a:pt x="2168333" y="820207"/>
                </a:lnTo>
                <a:lnTo>
                  <a:pt x="2196325" y="820207"/>
                </a:lnTo>
                <a:lnTo>
                  <a:pt x="2224318" y="820207"/>
                </a:lnTo>
                <a:lnTo>
                  <a:pt x="2252446" y="820207"/>
                </a:lnTo>
                <a:lnTo>
                  <a:pt x="2280439" y="820207"/>
                </a:lnTo>
                <a:lnTo>
                  <a:pt x="2308431" y="820207"/>
                </a:lnTo>
                <a:lnTo>
                  <a:pt x="2336560" y="820207"/>
                </a:lnTo>
                <a:lnTo>
                  <a:pt x="2364552" y="820207"/>
                </a:lnTo>
                <a:lnTo>
                  <a:pt x="2392544" y="820207"/>
                </a:lnTo>
                <a:lnTo>
                  <a:pt x="2420673" y="820207"/>
                </a:lnTo>
                <a:lnTo>
                  <a:pt x="2448665" y="820207"/>
                </a:lnTo>
                <a:lnTo>
                  <a:pt x="2476658" y="820207"/>
                </a:lnTo>
                <a:lnTo>
                  <a:pt x="2504786" y="820207"/>
                </a:lnTo>
                <a:lnTo>
                  <a:pt x="2532779" y="820207"/>
                </a:lnTo>
                <a:lnTo>
                  <a:pt x="2560771" y="820207"/>
                </a:lnTo>
                <a:lnTo>
                  <a:pt x="2588900" y="820207"/>
                </a:lnTo>
                <a:lnTo>
                  <a:pt x="2616892" y="820207"/>
                </a:lnTo>
                <a:lnTo>
                  <a:pt x="2644885" y="820207"/>
                </a:lnTo>
                <a:lnTo>
                  <a:pt x="2645021" y="865185"/>
                </a:lnTo>
                <a:lnTo>
                  <a:pt x="2644885" y="820206"/>
                </a:lnTo>
                <a:lnTo>
                  <a:pt x="2616893" y="820206"/>
                </a:lnTo>
                <a:lnTo>
                  <a:pt x="2588900" y="820206"/>
                </a:lnTo>
                <a:lnTo>
                  <a:pt x="2560772" y="820206"/>
                </a:lnTo>
                <a:lnTo>
                  <a:pt x="2532779" y="820206"/>
                </a:lnTo>
                <a:lnTo>
                  <a:pt x="2504787" y="820206"/>
                </a:lnTo>
                <a:lnTo>
                  <a:pt x="2476658" y="820206"/>
                </a:lnTo>
                <a:lnTo>
                  <a:pt x="2448666" y="820206"/>
                </a:lnTo>
                <a:lnTo>
                  <a:pt x="2420673" y="820206"/>
                </a:lnTo>
                <a:lnTo>
                  <a:pt x="2392545" y="820206"/>
                </a:lnTo>
                <a:lnTo>
                  <a:pt x="2364552" y="820206"/>
                </a:lnTo>
                <a:lnTo>
                  <a:pt x="2336560" y="820206"/>
                </a:lnTo>
                <a:lnTo>
                  <a:pt x="2308431" y="820206"/>
                </a:lnTo>
                <a:lnTo>
                  <a:pt x="2280439" y="820206"/>
                </a:lnTo>
                <a:lnTo>
                  <a:pt x="2252446" y="820206"/>
                </a:lnTo>
                <a:lnTo>
                  <a:pt x="2224318" y="820206"/>
                </a:lnTo>
                <a:lnTo>
                  <a:pt x="2196325" y="820206"/>
                </a:lnTo>
                <a:lnTo>
                  <a:pt x="2168333" y="820206"/>
                </a:lnTo>
                <a:lnTo>
                  <a:pt x="2140205" y="820206"/>
                </a:lnTo>
                <a:lnTo>
                  <a:pt x="2112212" y="820206"/>
                </a:lnTo>
                <a:lnTo>
                  <a:pt x="2084219" y="820206"/>
                </a:lnTo>
                <a:lnTo>
                  <a:pt x="2056092" y="820206"/>
                </a:lnTo>
                <a:lnTo>
                  <a:pt x="2028099" y="820206"/>
                </a:lnTo>
                <a:lnTo>
                  <a:pt x="2000106" y="820206"/>
                </a:lnTo>
                <a:lnTo>
                  <a:pt x="1972113" y="820206"/>
                </a:lnTo>
                <a:lnTo>
                  <a:pt x="1943986" y="820206"/>
                </a:lnTo>
                <a:lnTo>
                  <a:pt x="1915993" y="820206"/>
                </a:lnTo>
                <a:lnTo>
                  <a:pt x="1888000" y="820206"/>
                </a:lnTo>
                <a:lnTo>
                  <a:pt x="1859872" y="820206"/>
                </a:lnTo>
                <a:lnTo>
                  <a:pt x="1831880" y="820206"/>
                </a:lnTo>
                <a:lnTo>
                  <a:pt x="1803887" y="820206"/>
                </a:lnTo>
                <a:lnTo>
                  <a:pt x="1775759" y="820206"/>
                </a:lnTo>
                <a:close/>
                <a:moveTo>
                  <a:pt x="4945571" y="792214"/>
                </a:moveTo>
                <a:lnTo>
                  <a:pt x="4952501" y="793301"/>
                </a:lnTo>
                <a:lnTo>
                  <a:pt x="4954947" y="796698"/>
                </a:lnTo>
                <a:lnTo>
                  <a:pt x="4955219" y="801998"/>
                </a:lnTo>
                <a:lnTo>
                  <a:pt x="4953725" y="804580"/>
                </a:lnTo>
                <a:lnTo>
                  <a:pt x="4950191" y="804308"/>
                </a:lnTo>
                <a:lnTo>
                  <a:pt x="4947338" y="801862"/>
                </a:lnTo>
                <a:lnTo>
                  <a:pt x="4944620" y="793981"/>
                </a:lnTo>
                <a:close/>
                <a:moveTo>
                  <a:pt x="4817975" y="765173"/>
                </a:moveTo>
                <a:lnTo>
                  <a:pt x="4823682" y="766396"/>
                </a:lnTo>
                <a:lnTo>
                  <a:pt x="4826128" y="770201"/>
                </a:lnTo>
                <a:lnTo>
                  <a:pt x="4825313" y="776860"/>
                </a:lnTo>
                <a:lnTo>
                  <a:pt x="4823003" y="779169"/>
                </a:lnTo>
                <a:lnTo>
                  <a:pt x="4819062" y="777675"/>
                </a:lnTo>
                <a:lnTo>
                  <a:pt x="4817567" y="781072"/>
                </a:lnTo>
                <a:lnTo>
                  <a:pt x="4818382" y="789361"/>
                </a:lnTo>
                <a:lnTo>
                  <a:pt x="4817024" y="793166"/>
                </a:lnTo>
                <a:lnTo>
                  <a:pt x="4813491" y="792486"/>
                </a:lnTo>
                <a:lnTo>
                  <a:pt x="4813355" y="793981"/>
                </a:lnTo>
                <a:lnTo>
                  <a:pt x="4816480" y="797650"/>
                </a:lnTo>
                <a:lnTo>
                  <a:pt x="4816752" y="801726"/>
                </a:lnTo>
                <a:lnTo>
                  <a:pt x="4814306" y="806075"/>
                </a:lnTo>
                <a:lnTo>
                  <a:pt x="4811996" y="808113"/>
                </a:lnTo>
                <a:lnTo>
                  <a:pt x="4809685" y="807842"/>
                </a:lnTo>
                <a:lnTo>
                  <a:pt x="4806152" y="812869"/>
                </a:lnTo>
                <a:lnTo>
                  <a:pt x="4801397" y="823197"/>
                </a:lnTo>
                <a:lnTo>
                  <a:pt x="4799766" y="829176"/>
                </a:lnTo>
                <a:lnTo>
                  <a:pt x="4801261" y="830806"/>
                </a:lnTo>
                <a:lnTo>
                  <a:pt x="4800174" y="834203"/>
                </a:lnTo>
                <a:lnTo>
                  <a:pt x="4788351" y="849830"/>
                </a:lnTo>
                <a:lnTo>
                  <a:pt x="4783868" y="851325"/>
                </a:lnTo>
                <a:lnTo>
                  <a:pt x="4778840" y="849151"/>
                </a:lnTo>
                <a:lnTo>
                  <a:pt x="4775307" y="844531"/>
                </a:lnTo>
                <a:lnTo>
                  <a:pt x="4773268" y="837601"/>
                </a:lnTo>
                <a:lnTo>
                  <a:pt x="4772725" y="832165"/>
                </a:lnTo>
                <a:lnTo>
                  <a:pt x="4773540" y="828360"/>
                </a:lnTo>
                <a:lnTo>
                  <a:pt x="4783868" y="814500"/>
                </a:lnTo>
                <a:lnTo>
                  <a:pt x="4788487" y="805396"/>
                </a:lnTo>
                <a:lnTo>
                  <a:pt x="4791069" y="795204"/>
                </a:lnTo>
                <a:lnTo>
                  <a:pt x="4795826" y="788682"/>
                </a:lnTo>
                <a:lnTo>
                  <a:pt x="4802891" y="785828"/>
                </a:lnTo>
                <a:lnTo>
                  <a:pt x="4808599" y="779441"/>
                </a:lnTo>
                <a:lnTo>
                  <a:pt x="4812947" y="769522"/>
                </a:lnTo>
                <a:close/>
                <a:moveTo>
                  <a:pt x="4712412" y="750416"/>
                </a:moveTo>
                <a:lnTo>
                  <a:pt x="4712391" y="751177"/>
                </a:lnTo>
                <a:lnTo>
                  <a:pt x="4713614" y="754438"/>
                </a:lnTo>
                <a:lnTo>
                  <a:pt x="4716604" y="755661"/>
                </a:lnTo>
                <a:lnTo>
                  <a:pt x="4725980" y="754982"/>
                </a:lnTo>
                <a:lnTo>
                  <a:pt x="4735220" y="751585"/>
                </a:lnTo>
                <a:lnTo>
                  <a:pt x="4739297" y="753623"/>
                </a:lnTo>
                <a:lnTo>
                  <a:pt x="4739987" y="755118"/>
                </a:lnTo>
                <a:lnTo>
                  <a:pt x="4740111" y="754573"/>
                </a:lnTo>
                <a:lnTo>
                  <a:pt x="4739296" y="752807"/>
                </a:lnTo>
                <a:lnTo>
                  <a:pt x="4735220" y="750769"/>
                </a:lnTo>
                <a:lnTo>
                  <a:pt x="4725979" y="754166"/>
                </a:lnTo>
                <a:lnTo>
                  <a:pt x="4716603" y="754845"/>
                </a:lnTo>
                <a:lnTo>
                  <a:pt x="4713613" y="753622"/>
                </a:lnTo>
                <a:close/>
                <a:moveTo>
                  <a:pt x="4832107" y="743296"/>
                </a:moveTo>
                <a:lnTo>
                  <a:pt x="4833601" y="745198"/>
                </a:lnTo>
                <a:lnTo>
                  <a:pt x="4839717" y="745334"/>
                </a:lnTo>
                <a:lnTo>
                  <a:pt x="4841890" y="746421"/>
                </a:lnTo>
                <a:lnTo>
                  <a:pt x="4842570" y="749003"/>
                </a:lnTo>
                <a:lnTo>
                  <a:pt x="4841890" y="756748"/>
                </a:lnTo>
                <a:lnTo>
                  <a:pt x="4838086" y="758515"/>
                </a:lnTo>
                <a:lnTo>
                  <a:pt x="4831020" y="757836"/>
                </a:lnTo>
                <a:lnTo>
                  <a:pt x="4828438" y="753759"/>
                </a:lnTo>
                <a:close/>
                <a:moveTo>
                  <a:pt x="1395821" y="711498"/>
                </a:moveTo>
                <a:lnTo>
                  <a:pt x="1396500" y="713943"/>
                </a:lnTo>
                <a:lnTo>
                  <a:pt x="1396093" y="722640"/>
                </a:lnTo>
                <a:lnTo>
                  <a:pt x="1396501" y="713943"/>
                </a:lnTo>
                <a:close/>
                <a:moveTo>
                  <a:pt x="4720203" y="701067"/>
                </a:moveTo>
                <a:lnTo>
                  <a:pt x="4720137" y="701579"/>
                </a:lnTo>
                <a:lnTo>
                  <a:pt x="4722464" y="712179"/>
                </a:lnTo>
                <a:lnTo>
                  <a:pt x="4722582" y="711905"/>
                </a:lnTo>
                <a:close/>
                <a:moveTo>
                  <a:pt x="1042552" y="683156"/>
                </a:moveTo>
                <a:lnTo>
                  <a:pt x="1048089" y="689485"/>
                </a:lnTo>
                <a:lnTo>
                  <a:pt x="1049655" y="693609"/>
                </a:lnTo>
                <a:lnTo>
                  <a:pt x="1048089" y="689484"/>
                </a:lnTo>
                <a:close/>
                <a:moveTo>
                  <a:pt x="5011204" y="679700"/>
                </a:moveTo>
                <a:lnTo>
                  <a:pt x="5017047" y="682418"/>
                </a:lnTo>
                <a:lnTo>
                  <a:pt x="5015825" y="684185"/>
                </a:lnTo>
                <a:lnTo>
                  <a:pt x="5017047" y="700083"/>
                </a:lnTo>
                <a:lnTo>
                  <a:pt x="5014873" y="707149"/>
                </a:lnTo>
                <a:lnTo>
                  <a:pt x="5009574" y="711226"/>
                </a:lnTo>
                <a:lnTo>
                  <a:pt x="5005225" y="712177"/>
                </a:lnTo>
                <a:lnTo>
                  <a:pt x="5001828" y="710003"/>
                </a:lnTo>
                <a:lnTo>
                  <a:pt x="5002371" y="701442"/>
                </a:lnTo>
                <a:lnTo>
                  <a:pt x="5006856" y="686495"/>
                </a:lnTo>
                <a:close/>
                <a:moveTo>
                  <a:pt x="5110537" y="676575"/>
                </a:moveTo>
                <a:lnTo>
                  <a:pt x="5111080" y="676575"/>
                </a:lnTo>
                <a:lnTo>
                  <a:pt x="5110913" y="676715"/>
                </a:lnTo>
                <a:close/>
                <a:moveTo>
                  <a:pt x="4681714" y="671888"/>
                </a:moveTo>
                <a:lnTo>
                  <a:pt x="4681545" y="672635"/>
                </a:lnTo>
                <a:lnTo>
                  <a:pt x="4706276" y="682826"/>
                </a:lnTo>
                <a:lnTo>
                  <a:pt x="4716876" y="690436"/>
                </a:lnTo>
                <a:lnTo>
                  <a:pt x="4720728" y="696149"/>
                </a:lnTo>
                <a:lnTo>
                  <a:pt x="4720816" y="695463"/>
                </a:lnTo>
                <a:lnTo>
                  <a:pt x="4716875" y="689620"/>
                </a:lnTo>
                <a:lnTo>
                  <a:pt x="4706276" y="682010"/>
                </a:lnTo>
                <a:close/>
                <a:moveTo>
                  <a:pt x="5136763" y="671411"/>
                </a:moveTo>
                <a:lnTo>
                  <a:pt x="5153205" y="673993"/>
                </a:lnTo>
                <a:lnTo>
                  <a:pt x="5154836" y="672634"/>
                </a:lnTo>
                <a:lnTo>
                  <a:pt x="5159455" y="677526"/>
                </a:lnTo>
                <a:lnTo>
                  <a:pt x="5160135" y="681603"/>
                </a:lnTo>
                <a:lnTo>
                  <a:pt x="5158233" y="685000"/>
                </a:lnTo>
                <a:lnTo>
                  <a:pt x="5155379" y="686902"/>
                </a:lnTo>
                <a:lnTo>
                  <a:pt x="5151711" y="687174"/>
                </a:lnTo>
                <a:lnTo>
                  <a:pt x="5145867" y="683641"/>
                </a:lnTo>
                <a:lnTo>
                  <a:pt x="5136219" y="674401"/>
                </a:lnTo>
                <a:close/>
                <a:moveTo>
                  <a:pt x="1005932" y="648994"/>
                </a:moveTo>
                <a:lnTo>
                  <a:pt x="1016835" y="661900"/>
                </a:lnTo>
                <a:lnTo>
                  <a:pt x="1027233" y="669305"/>
                </a:lnTo>
                <a:lnTo>
                  <a:pt x="1016835" y="661899"/>
                </a:lnTo>
                <a:close/>
                <a:moveTo>
                  <a:pt x="1309262" y="632004"/>
                </a:moveTo>
                <a:lnTo>
                  <a:pt x="1311028" y="635537"/>
                </a:lnTo>
                <a:lnTo>
                  <a:pt x="1317279" y="641788"/>
                </a:lnTo>
                <a:lnTo>
                  <a:pt x="1311029" y="635537"/>
                </a:lnTo>
                <a:close/>
                <a:moveTo>
                  <a:pt x="5248733" y="619095"/>
                </a:moveTo>
                <a:lnTo>
                  <a:pt x="5258381" y="620862"/>
                </a:lnTo>
                <a:lnTo>
                  <a:pt x="5261914" y="623851"/>
                </a:lnTo>
                <a:lnTo>
                  <a:pt x="5268436" y="634179"/>
                </a:lnTo>
                <a:lnTo>
                  <a:pt x="5271561" y="636081"/>
                </a:lnTo>
                <a:lnTo>
                  <a:pt x="5272785" y="640158"/>
                </a:lnTo>
                <a:lnTo>
                  <a:pt x="5269660" y="646137"/>
                </a:lnTo>
                <a:lnTo>
                  <a:pt x="5260691" y="649262"/>
                </a:lnTo>
                <a:lnTo>
                  <a:pt x="5242482" y="648990"/>
                </a:lnTo>
                <a:lnTo>
                  <a:pt x="5230660" y="646680"/>
                </a:lnTo>
                <a:lnTo>
                  <a:pt x="5225225" y="642332"/>
                </a:lnTo>
                <a:lnTo>
                  <a:pt x="5224001" y="640158"/>
                </a:lnTo>
                <a:lnTo>
                  <a:pt x="5224545" y="635402"/>
                </a:lnTo>
                <a:lnTo>
                  <a:pt x="5227127" y="635130"/>
                </a:lnTo>
                <a:lnTo>
                  <a:pt x="5231068" y="637712"/>
                </a:lnTo>
                <a:lnTo>
                  <a:pt x="5236911" y="636624"/>
                </a:lnTo>
                <a:lnTo>
                  <a:pt x="5244656" y="631733"/>
                </a:lnTo>
                <a:lnTo>
                  <a:pt x="5248733" y="628064"/>
                </a:lnTo>
                <a:lnTo>
                  <a:pt x="5249141" y="625618"/>
                </a:lnTo>
                <a:lnTo>
                  <a:pt x="5246695" y="620998"/>
                </a:lnTo>
                <a:close/>
                <a:moveTo>
                  <a:pt x="5186497" y="578873"/>
                </a:moveTo>
                <a:lnTo>
                  <a:pt x="5190574" y="582270"/>
                </a:lnTo>
                <a:lnTo>
                  <a:pt x="5192884" y="586211"/>
                </a:lnTo>
                <a:lnTo>
                  <a:pt x="5193427" y="590695"/>
                </a:lnTo>
                <a:lnTo>
                  <a:pt x="5192612" y="593277"/>
                </a:lnTo>
                <a:lnTo>
                  <a:pt x="5190846" y="594364"/>
                </a:lnTo>
                <a:lnTo>
                  <a:pt x="5184459" y="587162"/>
                </a:lnTo>
                <a:lnTo>
                  <a:pt x="5183100" y="582678"/>
                </a:lnTo>
                <a:lnTo>
                  <a:pt x="5184052" y="579009"/>
                </a:lnTo>
                <a:close/>
                <a:moveTo>
                  <a:pt x="5184867" y="538515"/>
                </a:moveTo>
                <a:lnTo>
                  <a:pt x="5189759" y="540553"/>
                </a:lnTo>
                <a:lnTo>
                  <a:pt x="5190438" y="545853"/>
                </a:lnTo>
                <a:lnTo>
                  <a:pt x="5186905" y="554278"/>
                </a:lnTo>
                <a:lnTo>
                  <a:pt x="5187041" y="562974"/>
                </a:lnTo>
                <a:lnTo>
                  <a:pt x="5190981" y="571807"/>
                </a:lnTo>
                <a:lnTo>
                  <a:pt x="5190981" y="575747"/>
                </a:lnTo>
                <a:lnTo>
                  <a:pt x="5187041" y="574796"/>
                </a:lnTo>
                <a:lnTo>
                  <a:pt x="5183779" y="572079"/>
                </a:lnTo>
                <a:lnTo>
                  <a:pt x="5181198" y="567595"/>
                </a:lnTo>
                <a:lnTo>
                  <a:pt x="5177936" y="556452"/>
                </a:lnTo>
                <a:lnTo>
                  <a:pt x="5172909" y="548570"/>
                </a:lnTo>
                <a:lnTo>
                  <a:pt x="5180382" y="539602"/>
                </a:lnTo>
                <a:close/>
                <a:moveTo>
                  <a:pt x="4387792" y="530263"/>
                </a:moveTo>
                <a:lnTo>
                  <a:pt x="4387624" y="530634"/>
                </a:lnTo>
                <a:lnTo>
                  <a:pt x="4390205" y="537428"/>
                </a:lnTo>
                <a:lnTo>
                  <a:pt x="4396728" y="535662"/>
                </a:lnTo>
                <a:lnTo>
                  <a:pt x="4399582" y="539738"/>
                </a:lnTo>
                <a:lnTo>
                  <a:pt x="4403523" y="541505"/>
                </a:lnTo>
                <a:lnTo>
                  <a:pt x="4410860" y="544766"/>
                </a:lnTo>
                <a:lnTo>
                  <a:pt x="4414393" y="552512"/>
                </a:lnTo>
                <a:lnTo>
                  <a:pt x="4417927" y="560257"/>
                </a:lnTo>
                <a:lnTo>
                  <a:pt x="4421459" y="568003"/>
                </a:lnTo>
                <a:lnTo>
                  <a:pt x="4424992" y="575748"/>
                </a:lnTo>
                <a:lnTo>
                  <a:pt x="4441027" y="580232"/>
                </a:lnTo>
                <a:lnTo>
                  <a:pt x="4457062" y="584717"/>
                </a:lnTo>
                <a:lnTo>
                  <a:pt x="4473096" y="589201"/>
                </a:lnTo>
                <a:lnTo>
                  <a:pt x="4489131" y="593685"/>
                </a:lnTo>
                <a:lnTo>
                  <a:pt x="4505165" y="598170"/>
                </a:lnTo>
                <a:lnTo>
                  <a:pt x="4521200" y="602654"/>
                </a:lnTo>
                <a:lnTo>
                  <a:pt x="4537234" y="607138"/>
                </a:lnTo>
                <a:lnTo>
                  <a:pt x="4553269" y="611622"/>
                </a:lnTo>
                <a:lnTo>
                  <a:pt x="4562238" y="616786"/>
                </a:lnTo>
                <a:lnTo>
                  <a:pt x="4571206" y="621950"/>
                </a:lnTo>
                <a:lnTo>
                  <a:pt x="4580175" y="627113"/>
                </a:lnTo>
                <a:lnTo>
                  <a:pt x="4589143" y="632277"/>
                </a:lnTo>
                <a:lnTo>
                  <a:pt x="4603275" y="633228"/>
                </a:lnTo>
                <a:lnTo>
                  <a:pt x="4615777" y="636353"/>
                </a:lnTo>
                <a:lnTo>
                  <a:pt x="4633306" y="636489"/>
                </a:lnTo>
                <a:lnTo>
                  <a:pt x="4650971" y="640430"/>
                </a:lnTo>
                <a:lnTo>
                  <a:pt x="4676925" y="648991"/>
                </a:lnTo>
                <a:lnTo>
                  <a:pt x="4683040" y="656329"/>
                </a:lnTo>
                <a:lnTo>
                  <a:pt x="4684035" y="660806"/>
                </a:lnTo>
                <a:lnTo>
                  <a:pt x="4684126" y="660404"/>
                </a:lnTo>
                <a:lnTo>
                  <a:pt x="4683039" y="655513"/>
                </a:lnTo>
                <a:lnTo>
                  <a:pt x="4676925" y="648175"/>
                </a:lnTo>
                <a:lnTo>
                  <a:pt x="4650970" y="639614"/>
                </a:lnTo>
                <a:lnTo>
                  <a:pt x="4633305" y="635673"/>
                </a:lnTo>
                <a:lnTo>
                  <a:pt x="4615776" y="635538"/>
                </a:lnTo>
                <a:lnTo>
                  <a:pt x="4603274" y="632412"/>
                </a:lnTo>
                <a:lnTo>
                  <a:pt x="4589142" y="631461"/>
                </a:lnTo>
                <a:lnTo>
                  <a:pt x="4580174" y="626297"/>
                </a:lnTo>
                <a:lnTo>
                  <a:pt x="4571205" y="621134"/>
                </a:lnTo>
                <a:lnTo>
                  <a:pt x="4562237" y="615970"/>
                </a:lnTo>
                <a:lnTo>
                  <a:pt x="4553268" y="610806"/>
                </a:lnTo>
                <a:lnTo>
                  <a:pt x="4537234" y="606322"/>
                </a:lnTo>
                <a:lnTo>
                  <a:pt x="4521199" y="601838"/>
                </a:lnTo>
                <a:lnTo>
                  <a:pt x="4505165" y="597354"/>
                </a:lnTo>
                <a:lnTo>
                  <a:pt x="4489130" y="592869"/>
                </a:lnTo>
                <a:lnTo>
                  <a:pt x="4473096" y="588385"/>
                </a:lnTo>
                <a:lnTo>
                  <a:pt x="4457061" y="583901"/>
                </a:lnTo>
                <a:lnTo>
                  <a:pt x="4441026" y="579417"/>
                </a:lnTo>
                <a:lnTo>
                  <a:pt x="4424992" y="574932"/>
                </a:lnTo>
                <a:lnTo>
                  <a:pt x="4421458" y="567187"/>
                </a:lnTo>
                <a:lnTo>
                  <a:pt x="4417926" y="559441"/>
                </a:lnTo>
                <a:lnTo>
                  <a:pt x="4414393" y="551696"/>
                </a:lnTo>
                <a:lnTo>
                  <a:pt x="4410860" y="543950"/>
                </a:lnTo>
                <a:lnTo>
                  <a:pt x="4403522" y="540689"/>
                </a:lnTo>
                <a:lnTo>
                  <a:pt x="4399581" y="538922"/>
                </a:lnTo>
                <a:lnTo>
                  <a:pt x="4396728" y="534846"/>
                </a:lnTo>
                <a:lnTo>
                  <a:pt x="4390205" y="536613"/>
                </a:lnTo>
                <a:close/>
                <a:moveTo>
                  <a:pt x="4361262" y="477503"/>
                </a:moveTo>
                <a:lnTo>
                  <a:pt x="4364252" y="477640"/>
                </a:lnTo>
                <a:lnTo>
                  <a:pt x="4365203" y="480085"/>
                </a:lnTo>
                <a:lnTo>
                  <a:pt x="4356913" y="485249"/>
                </a:lnTo>
                <a:lnTo>
                  <a:pt x="4353788" y="487966"/>
                </a:lnTo>
                <a:lnTo>
                  <a:pt x="4353381" y="490820"/>
                </a:lnTo>
                <a:lnTo>
                  <a:pt x="4349576" y="493673"/>
                </a:lnTo>
                <a:lnTo>
                  <a:pt x="4342238" y="496256"/>
                </a:lnTo>
                <a:lnTo>
                  <a:pt x="4339248" y="495711"/>
                </a:lnTo>
                <a:lnTo>
                  <a:pt x="4340471" y="492178"/>
                </a:lnTo>
                <a:lnTo>
                  <a:pt x="4344276" y="487966"/>
                </a:lnTo>
                <a:close/>
                <a:moveTo>
                  <a:pt x="4371046" y="460245"/>
                </a:moveTo>
                <a:lnTo>
                  <a:pt x="4371997" y="461876"/>
                </a:lnTo>
                <a:lnTo>
                  <a:pt x="4370638" y="468398"/>
                </a:lnTo>
                <a:lnTo>
                  <a:pt x="4366425" y="469485"/>
                </a:lnTo>
                <a:lnTo>
                  <a:pt x="4357185" y="467856"/>
                </a:lnTo>
                <a:lnTo>
                  <a:pt x="4357321" y="465137"/>
                </a:lnTo>
                <a:lnTo>
                  <a:pt x="4366833" y="461332"/>
                </a:lnTo>
                <a:close/>
                <a:moveTo>
                  <a:pt x="4343869" y="459974"/>
                </a:moveTo>
                <a:lnTo>
                  <a:pt x="4346178" y="460517"/>
                </a:lnTo>
                <a:lnTo>
                  <a:pt x="4349440" y="464322"/>
                </a:lnTo>
                <a:lnTo>
                  <a:pt x="4349984" y="466905"/>
                </a:lnTo>
                <a:lnTo>
                  <a:pt x="4348081" y="468264"/>
                </a:lnTo>
                <a:lnTo>
                  <a:pt x="4343189" y="465137"/>
                </a:lnTo>
                <a:lnTo>
                  <a:pt x="4342509" y="462555"/>
                </a:lnTo>
                <a:close/>
                <a:moveTo>
                  <a:pt x="4386537" y="439998"/>
                </a:moveTo>
                <a:lnTo>
                  <a:pt x="4388168" y="441357"/>
                </a:lnTo>
                <a:lnTo>
                  <a:pt x="4388168" y="445026"/>
                </a:lnTo>
                <a:lnTo>
                  <a:pt x="4385993" y="448424"/>
                </a:lnTo>
                <a:lnTo>
                  <a:pt x="4381781" y="451412"/>
                </a:lnTo>
                <a:lnTo>
                  <a:pt x="4380150" y="450054"/>
                </a:lnTo>
                <a:lnTo>
                  <a:pt x="4381101" y="444347"/>
                </a:lnTo>
                <a:lnTo>
                  <a:pt x="4383275" y="440949"/>
                </a:lnTo>
                <a:close/>
                <a:moveTo>
                  <a:pt x="233996" y="401949"/>
                </a:moveTo>
                <a:lnTo>
                  <a:pt x="238616" y="412956"/>
                </a:lnTo>
                <a:lnTo>
                  <a:pt x="238072" y="414994"/>
                </a:lnTo>
                <a:lnTo>
                  <a:pt x="236850" y="418663"/>
                </a:lnTo>
                <a:lnTo>
                  <a:pt x="235083" y="418527"/>
                </a:lnTo>
                <a:lnTo>
                  <a:pt x="231142" y="411054"/>
                </a:lnTo>
                <a:lnTo>
                  <a:pt x="230599" y="405754"/>
                </a:lnTo>
                <a:close/>
                <a:moveTo>
                  <a:pt x="1152042" y="367571"/>
                </a:moveTo>
                <a:lnTo>
                  <a:pt x="1151226" y="368386"/>
                </a:lnTo>
                <a:lnTo>
                  <a:pt x="1151226" y="368386"/>
                </a:lnTo>
                <a:close/>
                <a:moveTo>
                  <a:pt x="7096865" y="366755"/>
                </a:moveTo>
                <a:lnTo>
                  <a:pt x="7109231" y="370152"/>
                </a:lnTo>
                <a:lnTo>
                  <a:pt x="7121459" y="373549"/>
                </a:lnTo>
                <a:lnTo>
                  <a:pt x="7119693" y="390263"/>
                </a:lnTo>
                <a:lnTo>
                  <a:pt x="7119829" y="398009"/>
                </a:lnTo>
                <a:lnTo>
                  <a:pt x="7120509" y="401949"/>
                </a:lnTo>
                <a:lnTo>
                  <a:pt x="7126351" y="408879"/>
                </a:lnTo>
                <a:lnTo>
                  <a:pt x="7134777" y="413635"/>
                </a:lnTo>
                <a:lnTo>
                  <a:pt x="7141164" y="415266"/>
                </a:lnTo>
                <a:lnTo>
                  <a:pt x="7148636" y="415131"/>
                </a:lnTo>
                <a:lnTo>
                  <a:pt x="7169155" y="405754"/>
                </a:lnTo>
                <a:lnTo>
                  <a:pt x="7193207" y="399640"/>
                </a:lnTo>
                <a:lnTo>
                  <a:pt x="7206388" y="393932"/>
                </a:lnTo>
                <a:lnTo>
                  <a:pt x="7208835" y="388632"/>
                </a:lnTo>
                <a:lnTo>
                  <a:pt x="7214813" y="386730"/>
                </a:lnTo>
                <a:lnTo>
                  <a:pt x="7224462" y="388361"/>
                </a:lnTo>
                <a:lnTo>
                  <a:pt x="7242262" y="401677"/>
                </a:lnTo>
                <a:lnTo>
                  <a:pt x="7262917" y="421789"/>
                </a:lnTo>
                <a:lnTo>
                  <a:pt x="7279359" y="437689"/>
                </a:lnTo>
                <a:lnTo>
                  <a:pt x="7279903" y="465136"/>
                </a:lnTo>
                <a:lnTo>
                  <a:pt x="7280175" y="494216"/>
                </a:lnTo>
                <a:lnTo>
                  <a:pt x="7280583" y="524791"/>
                </a:lnTo>
                <a:lnTo>
                  <a:pt x="7280855" y="546532"/>
                </a:lnTo>
                <a:lnTo>
                  <a:pt x="7281261" y="576291"/>
                </a:lnTo>
                <a:lnTo>
                  <a:pt x="7281533" y="599935"/>
                </a:lnTo>
                <a:lnTo>
                  <a:pt x="7281941" y="630645"/>
                </a:lnTo>
                <a:lnTo>
                  <a:pt x="7282213" y="647087"/>
                </a:lnTo>
                <a:lnTo>
                  <a:pt x="7284522" y="651844"/>
                </a:lnTo>
                <a:lnTo>
                  <a:pt x="7283164" y="658230"/>
                </a:lnTo>
                <a:lnTo>
                  <a:pt x="7282620" y="661492"/>
                </a:lnTo>
                <a:lnTo>
                  <a:pt x="7282756" y="664073"/>
                </a:lnTo>
                <a:lnTo>
                  <a:pt x="7283708" y="667335"/>
                </a:lnTo>
                <a:lnTo>
                  <a:pt x="7283572" y="671819"/>
                </a:lnTo>
                <a:lnTo>
                  <a:pt x="7281533" y="675896"/>
                </a:lnTo>
                <a:lnTo>
                  <a:pt x="7280447" y="680651"/>
                </a:lnTo>
                <a:lnTo>
                  <a:pt x="7280175" y="688397"/>
                </a:lnTo>
                <a:lnTo>
                  <a:pt x="7282485" y="693153"/>
                </a:lnTo>
                <a:lnTo>
                  <a:pt x="7286289" y="696007"/>
                </a:lnTo>
                <a:lnTo>
                  <a:pt x="7289414" y="696007"/>
                </a:lnTo>
                <a:lnTo>
                  <a:pt x="7293491" y="698860"/>
                </a:lnTo>
                <a:lnTo>
                  <a:pt x="7298791" y="703752"/>
                </a:lnTo>
                <a:lnTo>
                  <a:pt x="7306808" y="707965"/>
                </a:lnTo>
                <a:lnTo>
                  <a:pt x="7315097" y="709460"/>
                </a:lnTo>
                <a:lnTo>
                  <a:pt x="7320805" y="708372"/>
                </a:lnTo>
                <a:lnTo>
                  <a:pt x="7327735" y="711226"/>
                </a:lnTo>
                <a:lnTo>
                  <a:pt x="7330180" y="718020"/>
                </a:lnTo>
                <a:lnTo>
                  <a:pt x="7328821" y="724407"/>
                </a:lnTo>
                <a:lnTo>
                  <a:pt x="7324882" y="727396"/>
                </a:lnTo>
                <a:lnTo>
                  <a:pt x="7320669" y="729706"/>
                </a:lnTo>
                <a:lnTo>
                  <a:pt x="7319989" y="734598"/>
                </a:lnTo>
                <a:lnTo>
                  <a:pt x="7322027" y="739762"/>
                </a:lnTo>
                <a:lnTo>
                  <a:pt x="7325018" y="744246"/>
                </a:lnTo>
                <a:lnTo>
                  <a:pt x="7328279" y="752128"/>
                </a:lnTo>
                <a:lnTo>
                  <a:pt x="7326919" y="758922"/>
                </a:lnTo>
                <a:lnTo>
                  <a:pt x="7323930" y="764629"/>
                </a:lnTo>
                <a:lnTo>
                  <a:pt x="7322571" y="770608"/>
                </a:lnTo>
                <a:lnTo>
                  <a:pt x="7325152" y="775772"/>
                </a:lnTo>
                <a:lnTo>
                  <a:pt x="7331947" y="782566"/>
                </a:lnTo>
                <a:lnTo>
                  <a:pt x="7336160" y="789089"/>
                </a:lnTo>
                <a:lnTo>
                  <a:pt x="7342818" y="792757"/>
                </a:lnTo>
                <a:lnTo>
                  <a:pt x="7345943" y="790176"/>
                </a:lnTo>
                <a:lnTo>
                  <a:pt x="7348526" y="786779"/>
                </a:lnTo>
                <a:lnTo>
                  <a:pt x="7351243" y="784197"/>
                </a:lnTo>
                <a:lnTo>
                  <a:pt x="7355863" y="785691"/>
                </a:lnTo>
                <a:lnTo>
                  <a:pt x="7361298" y="787594"/>
                </a:lnTo>
                <a:lnTo>
                  <a:pt x="7367142" y="789904"/>
                </a:lnTo>
                <a:lnTo>
                  <a:pt x="7366462" y="795475"/>
                </a:lnTo>
                <a:lnTo>
                  <a:pt x="7369995" y="804715"/>
                </a:lnTo>
                <a:lnTo>
                  <a:pt x="7372848" y="822516"/>
                </a:lnTo>
                <a:lnTo>
                  <a:pt x="7368501" y="830534"/>
                </a:lnTo>
                <a:lnTo>
                  <a:pt x="7369451" y="841269"/>
                </a:lnTo>
                <a:lnTo>
                  <a:pt x="7381273" y="844394"/>
                </a:lnTo>
                <a:lnTo>
                  <a:pt x="7384128" y="847655"/>
                </a:lnTo>
                <a:lnTo>
                  <a:pt x="7384670" y="851596"/>
                </a:lnTo>
                <a:lnTo>
                  <a:pt x="7358581" y="878909"/>
                </a:lnTo>
                <a:lnTo>
                  <a:pt x="7336432" y="875105"/>
                </a:lnTo>
                <a:lnTo>
                  <a:pt x="7324474" y="882307"/>
                </a:lnTo>
                <a:lnTo>
                  <a:pt x="7311972" y="884480"/>
                </a:lnTo>
                <a:lnTo>
                  <a:pt x="7306400" y="896710"/>
                </a:lnTo>
                <a:lnTo>
                  <a:pt x="7299471" y="899292"/>
                </a:lnTo>
                <a:lnTo>
                  <a:pt x="7290094" y="898613"/>
                </a:lnTo>
                <a:lnTo>
                  <a:pt x="7281941" y="895215"/>
                </a:lnTo>
                <a:lnTo>
                  <a:pt x="7275691" y="896846"/>
                </a:lnTo>
                <a:lnTo>
                  <a:pt x="7266994" y="918724"/>
                </a:lnTo>
                <a:lnTo>
                  <a:pt x="7259928" y="916821"/>
                </a:lnTo>
                <a:lnTo>
                  <a:pt x="7257075" y="924703"/>
                </a:lnTo>
                <a:lnTo>
                  <a:pt x="7253406" y="928100"/>
                </a:lnTo>
                <a:lnTo>
                  <a:pt x="7247970" y="931090"/>
                </a:lnTo>
                <a:lnTo>
                  <a:pt x="7243214" y="921306"/>
                </a:lnTo>
                <a:lnTo>
                  <a:pt x="7240223" y="912065"/>
                </a:lnTo>
                <a:lnTo>
                  <a:pt x="7235740" y="910027"/>
                </a:lnTo>
                <a:lnTo>
                  <a:pt x="7229898" y="907717"/>
                </a:lnTo>
                <a:lnTo>
                  <a:pt x="7223782" y="907853"/>
                </a:lnTo>
                <a:lnTo>
                  <a:pt x="7219706" y="909212"/>
                </a:lnTo>
                <a:lnTo>
                  <a:pt x="7214677" y="915191"/>
                </a:lnTo>
                <a:lnTo>
                  <a:pt x="7207340" y="920354"/>
                </a:lnTo>
                <a:lnTo>
                  <a:pt x="7201768" y="916142"/>
                </a:lnTo>
                <a:lnTo>
                  <a:pt x="7197421" y="909212"/>
                </a:lnTo>
                <a:lnTo>
                  <a:pt x="7193752" y="920218"/>
                </a:lnTo>
                <a:lnTo>
                  <a:pt x="7188452" y="931905"/>
                </a:lnTo>
                <a:lnTo>
                  <a:pt x="7189402" y="945493"/>
                </a:lnTo>
                <a:lnTo>
                  <a:pt x="7187093" y="953511"/>
                </a:lnTo>
                <a:lnTo>
                  <a:pt x="7181930" y="951336"/>
                </a:lnTo>
                <a:lnTo>
                  <a:pt x="7176902" y="944271"/>
                </a:lnTo>
                <a:lnTo>
                  <a:pt x="7162633" y="938563"/>
                </a:lnTo>
                <a:lnTo>
                  <a:pt x="7151355" y="939107"/>
                </a:lnTo>
                <a:lnTo>
                  <a:pt x="7153664" y="931497"/>
                </a:lnTo>
                <a:lnTo>
                  <a:pt x="7164400" y="920626"/>
                </a:lnTo>
                <a:lnTo>
                  <a:pt x="7161139" y="918452"/>
                </a:lnTo>
                <a:lnTo>
                  <a:pt x="7155839" y="919947"/>
                </a:lnTo>
                <a:lnTo>
                  <a:pt x="7153528" y="918452"/>
                </a:lnTo>
                <a:lnTo>
                  <a:pt x="7157333" y="908532"/>
                </a:lnTo>
                <a:lnTo>
                  <a:pt x="7157741" y="897661"/>
                </a:lnTo>
                <a:lnTo>
                  <a:pt x="7152986" y="901466"/>
                </a:lnTo>
                <a:lnTo>
                  <a:pt x="7147006" y="913017"/>
                </a:lnTo>
                <a:lnTo>
                  <a:pt x="7132467" y="922121"/>
                </a:lnTo>
                <a:lnTo>
                  <a:pt x="7133145" y="937476"/>
                </a:lnTo>
                <a:lnTo>
                  <a:pt x="7119422" y="968730"/>
                </a:lnTo>
                <a:lnTo>
                  <a:pt x="7118742" y="982046"/>
                </a:lnTo>
                <a:lnTo>
                  <a:pt x="7109909" y="992646"/>
                </a:lnTo>
                <a:lnTo>
                  <a:pt x="7098495" y="1001750"/>
                </a:lnTo>
                <a:lnTo>
                  <a:pt x="7083276" y="999168"/>
                </a:lnTo>
                <a:lnTo>
                  <a:pt x="7071726" y="1007050"/>
                </a:lnTo>
                <a:lnTo>
                  <a:pt x="7065882" y="1016154"/>
                </a:lnTo>
                <a:lnTo>
                  <a:pt x="7060719" y="1017513"/>
                </a:lnTo>
                <a:lnTo>
                  <a:pt x="7058001" y="1005963"/>
                </a:lnTo>
                <a:lnTo>
                  <a:pt x="7056099" y="1002429"/>
                </a:lnTo>
                <a:lnTo>
                  <a:pt x="7051887" y="1019415"/>
                </a:lnTo>
                <a:lnTo>
                  <a:pt x="7047538" y="1020502"/>
                </a:lnTo>
                <a:lnTo>
                  <a:pt x="7045907" y="1008408"/>
                </a:lnTo>
                <a:lnTo>
                  <a:pt x="7043869" y="1000392"/>
                </a:lnTo>
                <a:lnTo>
                  <a:pt x="7037890" y="1007322"/>
                </a:lnTo>
                <a:lnTo>
                  <a:pt x="7033949" y="1025530"/>
                </a:lnTo>
                <a:lnTo>
                  <a:pt x="7029873" y="1024036"/>
                </a:lnTo>
                <a:lnTo>
                  <a:pt x="7028514" y="1017241"/>
                </a:lnTo>
                <a:lnTo>
                  <a:pt x="7025525" y="1015203"/>
                </a:lnTo>
                <a:lnTo>
                  <a:pt x="7024573" y="1022948"/>
                </a:lnTo>
                <a:lnTo>
                  <a:pt x="7026068" y="1033819"/>
                </a:lnTo>
                <a:lnTo>
                  <a:pt x="7023894" y="1039663"/>
                </a:lnTo>
                <a:lnTo>
                  <a:pt x="7019817" y="1036537"/>
                </a:lnTo>
                <a:lnTo>
                  <a:pt x="7015740" y="1031373"/>
                </a:lnTo>
                <a:lnTo>
                  <a:pt x="7008946" y="1035314"/>
                </a:lnTo>
                <a:lnTo>
                  <a:pt x="7002696" y="1036945"/>
                </a:lnTo>
                <a:lnTo>
                  <a:pt x="7002696" y="1031645"/>
                </a:lnTo>
                <a:lnTo>
                  <a:pt x="7003918" y="1025123"/>
                </a:lnTo>
                <a:lnTo>
                  <a:pt x="6991553" y="1028791"/>
                </a:lnTo>
                <a:lnTo>
                  <a:pt x="6976605" y="1040885"/>
                </a:lnTo>
                <a:lnTo>
                  <a:pt x="6965055" y="1057599"/>
                </a:lnTo>
                <a:lnTo>
                  <a:pt x="6968996" y="1060317"/>
                </a:lnTo>
                <a:lnTo>
                  <a:pt x="6973480" y="1065617"/>
                </a:lnTo>
                <a:lnTo>
                  <a:pt x="6953369" y="1091299"/>
                </a:lnTo>
                <a:lnTo>
                  <a:pt x="6932714" y="1114400"/>
                </a:lnTo>
                <a:lnTo>
                  <a:pt x="6917087" y="1151904"/>
                </a:lnTo>
                <a:lnTo>
                  <a:pt x="6910837" y="1156252"/>
                </a:lnTo>
                <a:lnTo>
                  <a:pt x="6905401" y="1163047"/>
                </a:lnTo>
                <a:lnTo>
                  <a:pt x="6895210" y="1146740"/>
                </a:lnTo>
                <a:lnTo>
                  <a:pt x="6893172" y="1133560"/>
                </a:lnTo>
                <a:lnTo>
                  <a:pt x="6881621" y="1117932"/>
                </a:lnTo>
                <a:lnTo>
                  <a:pt x="6877001" y="1107198"/>
                </a:lnTo>
                <a:lnTo>
                  <a:pt x="6875506" y="1095104"/>
                </a:lnTo>
                <a:lnTo>
                  <a:pt x="6876186" y="1082059"/>
                </a:lnTo>
                <a:lnTo>
                  <a:pt x="6875235" y="1062492"/>
                </a:lnTo>
                <a:lnTo>
                  <a:pt x="6874283" y="1042924"/>
                </a:lnTo>
                <a:lnTo>
                  <a:pt x="6873332" y="1023356"/>
                </a:lnTo>
                <a:lnTo>
                  <a:pt x="6872381" y="1003789"/>
                </a:lnTo>
                <a:lnTo>
                  <a:pt x="6871429" y="984085"/>
                </a:lnTo>
                <a:lnTo>
                  <a:pt x="6870478" y="964381"/>
                </a:lnTo>
                <a:lnTo>
                  <a:pt x="6869527" y="944678"/>
                </a:lnTo>
                <a:lnTo>
                  <a:pt x="6868576" y="924975"/>
                </a:lnTo>
                <a:lnTo>
                  <a:pt x="6867625" y="905135"/>
                </a:lnTo>
                <a:lnTo>
                  <a:pt x="6866674" y="885296"/>
                </a:lnTo>
                <a:lnTo>
                  <a:pt x="6865723" y="865456"/>
                </a:lnTo>
                <a:lnTo>
                  <a:pt x="6864771" y="845481"/>
                </a:lnTo>
                <a:lnTo>
                  <a:pt x="6863820" y="825506"/>
                </a:lnTo>
                <a:lnTo>
                  <a:pt x="6862869" y="805531"/>
                </a:lnTo>
                <a:lnTo>
                  <a:pt x="6861917" y="785555"/>
                </a:lnTo>
                <a:lnTo>
                  <a:pt x="6860966" y="767619"/>
                </a:lnTo>
                <a:lnTo>
                  <a:pt x="6864092" y="764901"/>
                </a:lnTo>
                <a:lnTo>
                  <a:pt x="6871838" y="759737"/>
                </a:lnTo>
                <a:lnTo>
                  <a:pt x="6876865" y="760417"/>
                </a:lnTo>
                <a:lnTo>
                  <a:pt x="6881214" y="768162"/>
                </a:lnTo>
                <a:lnTo>
                  <a:pt x="6884882" y="773326"/>
                </a:lnTo>
                <a:lnTo>
                  <a:pt x="6889095" y="771831"/>
                </a:lnTo>
                <a:lnTo>
                  <a:pt x="6892764" y="764629"/>
                </a:lnTo>
                <a:lnTo>
                  <a:pt x="6892628" y="754573"/>
                </a:lnTo>
                <a:lnTo>
                  <a:pt x="6897519" y="747507"/>
                </a:lnTo>
                <a:lnTo>
                  <a:pt x="6903363" y="746421"/>
                </a:lnTo>
                <a:lnTo>
                  <a:pt x="6908798" y="746692"/>
                </a:lnTo>
                <a:lnTo>
                  <a:pt x="6911516" y="743295"/>
                </a:lnTo>
                <a:lnTo>
                  <a:pt x="6911244" y="738403"/>
                </a:lnTo>
                <a:lnTo>
                  <a:pt x="6909341" y="730522"/>
                </a:lnTo>
                <a:lnTo>
                  <a:pt x="6910021" y="721010"/>
                </a:lnTo>
                <a:lnTo>
                  <a:pt x="6923610" y="704160"/>
                </a:lnTo>
                <a:lnTo>
                  <a:pt x="6940188" y="692745"/>
                </a:lnTo>
                <a:lnTo>
                  <a:pt x="6946031" y="687038"/>
                </a:lnTo>
                <a:lnTo>
                  <a:pt x="6947661" y="675352"/>
                </a:lnTo>
                <a:lnTo>
                  <a:pt x="6957174" y="663258"/>
                </a:lnTo>
                <a:lnTo>
                  <a:pt x="6961930" y="656328"/>
                </a:lnTo>
                <a:lnTo>
                  <a:pt x="6963153" y="650213"/>
                </a:lnTo>
                <a:lnTo>
                  <a:pt x="6960707" y="642739"/>
                </a:lnTo>
                <a:lnTo>
                  <a:pt x="6960979" y="628471"/>
                </a:lnTo>
                <a:lnTo>
                  <a:pt x="6964240" y="611485"/>
                </a:lnTo>
                <a:lnTo>
                  <a:pt x="6968180" y="592869"/>
                </a:lnTo>
                <a:lnTo>
                  <a:pt x="6977013" y="576155"/>
                </a:lnTo>
                <a:lnTo>
                  <a:pt x="6991417" y="557811"/>
                </a:lnTo>
                <a:lnTo>
                  <a:pt x="6995086" y="533623"/>
                </a:lnTo>
                <a:lnTo>
                  <a:pt x="6999027" y="508076"/>
                </a:lnTo>
                <a:lnTo>
                  <a:pt x="7016420" y="483074"/>
                </a:lnTo>
                <a:lnTo>
                  <a:pt x="7036123" y="454673"/>
                </a:lnTo>
                <a:lnTo>
                  <a:pt x="7047402" y="438503"/>
                </a:lnTo>
                <a:lnTo>
                  <a:pt x="7067649" y="409015"/>
                </a:lnTo>
                <a:lnTo>
                  <a:pt x="7082054" y="387954"/>
                </a:lnTo>
                <a:lnTo>
                  <a:pt x="7089254" y="378306"/>
                </a:lnTo>
                <a:close/>
                <a:moveTo>
                  <a:pt x="4696900" y="362543"/>
                </a:moveTo>
                <a:lnTo>
                  <a:pt x="4711848" y="362543"/>
                </a:lnTo>
                <a:lnTo>
                  <a:pt x="4722582" y="365668"/>
                </a:lnTo>
                <a:lnTo>
                  <a:pt x="4729241" y="372054"/>
                </a:lnTo>
                <a:lnTo>
                  <a:pt x="4722854" y="376268"/>
                </a:lnTo>
                <a:lnTo>
                  <a:pt x="4693367" y="379800"/>
                </a:lnTo>
                <a:lnTo>
                  <a:pt x="4692551" y="380887"/>
                </a:lnTo>
                <a:lnTo>
                  <a:pt x="4698123" y="384284"/>
                </a:lnTo>
                <a:lnTo>
                  <a:pt x="4699210" y="386730"/>
                </a:lnTo>
                <a:lnTo>
                  <a:pt x="4694046" y="393117"/>
                </a:lnTo>
                <a:lnTo>
                  <a:pt x="4667956" y="413771"/>
                </a:lnTo>
                <a:lnTo>
                  <a:pt x="4665646" y="419886"/>
                </a:lnTo>
                <a:lnTo>
                  <a:pt x="4666053" y="423555"/>
                </a:lnTo>
                <a:lnTo>
                  <a:pt x="4650563" y="439591"/>
                </a:lnTo>
                <a:lnTo>
                  <a:pt x="4644855" y="449781"/>
                </a:lnTo>
                <a:lnTo>
                  <a:pt x="4640099" y="451412"/>
                </a:lnTo>
                <a:lnTo>
                  <a:pt x="4636294" y="444483"/>
                </a:lnTo>
                <a:lnTo>
                  <a:pt x="4636294" y="438910"/>
                </a:lnTo>
                <a:lnTo>
                  <a:pt x="4640099" y="434699"/>
                </a:lnTo>
                <a:lnTo>
                  <a:pt x="4643905" y="428719"/>
                </a:lnTo>
                <a:lnTo>
                  <a:pt x="4644448" y="420430"/>
                </a:lnTo>
                <a:lnTo>
                  <a:pt x="4642953" y="417440"/>
                </a:lnTo>
                <a:lnTo>
                  <a:pt x="4638197" y="424915"/>
                </a:lnTo>
                <a:lnTo>
                  <a:pt x="4640779" y="426545"/>
                </a:lnTo>
                <a:lnTo>
                  <a:pt x="4641594" y="427768"/>
                </a:lnTo>
                <a:lnTo>
                  <a:pt x="4640643" y="430486"/>
                </a:lnTo>
                <a:lnTo>
                  <a:pt x="4622842" y="426545"/>
                </a:lnTo>
                <a:lnTo>
                  <a:pt x="4617407" y="420702"/>
                </a:lnTo>
                <a:lnTo>
                  <a:pt x="4618222" y="412684"/>
                </a:lnTo>
                <a:lnTo>
                  <a:pt x="4624201" y="402357"/>
                </a:lnTo>
                <a:lnTo>
                  <a:pt x="4645670" y="380479"/>
                </a:lnTo>
                <a:lnTo>
                  <a:pt x="4655183" y="374365"/>
                </a:lnTo>
                <a:lnTo>
                  <a:pt x="4682089" y="364716"/>
                </a:lnTo>
                <a:close/>
                <a:moveTo>
                  <a:pt x="287263" y="361455"/>
                </a:moveTo>
                <a:lnTo>
                  <a:pt x="290660" y="369744"/>
                </a:lnTo>
                <a:lnTo>
                  <a:pt x="296775" y="379121"/>
                </a:lnTo>
                <a:lnTo>
                  <a:pt x="296232" y="383469"/>
                </a:lnTo>
                <a:lnTo>
                  <a:pt x="291339" y="386867"/>
                </a:lnTo>
                <a:lnTo>
                  <a:pt x="288758" y="386050"/>
                </a:lnTo>
                <a:lnTo>
                  <a:pt x="288622" y="381023"/>
                </a:lnTo>
                <a:lnTo>
                  <a:pt x="287263" y="380207"/>
                </a:lnTo>
                <a:lnTo>
                  <a:pt x="281964" y="386322"/>
                </a:lnTo>
                <a:lnTo>
                  <a:pt x="282371" y="374364"/>
                </a:lnTo>
                <a:lnTo>
                  <a:pt x="284953" y="361728"/>
                </a:lnTo>
                <a:close/>
                <a:moveTo>
                  <a:pt x="276935" y="320826"/>
                </a:moveTo>
                <a:lnTo>
                  <a:pt x="281148" y="323407"/>
                </a:lnTo>
                <a:lnTo>
                  <a:pt x="282371" y="324903"/>
                </a:lnTo>
                <a:lnTo>
                  <a:pt x="283594" y="341480"/>
                </a:lnTo>
                <a:lnTo>
                  <a:pt x="282914" y="345149"/>
                </a:lnTo>
                <a:lnTo>
                  <a:pt x="275849" y="340801"/>
                </a:lnTo>
                <a:lnTo>
                  <a:pt x="273538" y="336860"/>
                </a:lnTo>
                <a:lnTo>
                  <a:pt x="273810" y="327891"/>
                </a:lnTo>
                <a:lnTo>
                  <a:pt x="275577" y="322048"/>
                </a:lnTo>
                <a:close/>
                <a:moveTo>
                  <a:pt x="4632490" y="230869"/>
                </a:moveTo>
                <a:lnTo>
                  <a:pt x="4634392" y="232501"/>
                </a:lnTo>
                <a:lnTo>
                  <a:pt x="4622026" y="243370"/>
                </a:lnTo>
                <a:lnTo>
                  <a:pt x="4619989" y="247855"/>
                </a:lnTo>
                <a:lnTo>
                  <a:pt x="4620532" y="250845"/>
                </a:lnTo>
                <a:lnTo>
                  <a:pt x="4616455" y="256552"/>
                </a:lnTo>
                <a:lnTo>
                  <a:pt x="4579902" y="276663"/>
                </a:lnTo>
                <a:lnTo>
                  <a:pt x="4574195" y="278565"/>
                </a:lnTo>
                <a:lnTo>
                  <a:pt x="4573515" y="281690"/>
                </a:lnTo>
                <a:lnTo>
                  <a:pt x="4578135" y="282642"/>
                </a:lnTo>
                <a:lnTo>
                  <a:pt x="4577320" y="284272"/>
                </a:lnTo>
                <a:lnTo>
                  <a:pt x="4572292" y="287127"/>
                </a:lnTo>
                <a:lnTo>
                  <a:pt x="4558025" y="292969"/>
                </a:lnTo>
                <a:lnTo>
                  <a:pt x="4548376" y="294871"/>
                </a:lnTo>
                <a:lnTo>
                  <a:pt x="4543485" y="292834"/>
                </a:lnTo>
                <a:lnTo>
                  <a:pt x="4542941" y="288893"/>
                </a:lnTo>
                <a:lnTo>
                  <a:pt x="4546882" y="283186"/>
                </a:lnTo>
                <a:lnTo>
                  <a:pt x="4546882" y="280331"/>
                </a:lnTo>
                <a:lnTo>
                  <a:pt x="4542941" y="280331"/>
                </a:lnTo>
                <a:lnTo>
                  <a:pt x="4543892" y="278022"/>
                </a:lnTo>
                <a:lnTo>
                  <a:pt x="4549735" y="273537"/>
                </a:lnTo>
                <a:lnTo>
                  <a:pt x="4599742" y="244729"/>
                </a:lnTo>
                <a:lnTo>
                  <a:pt x="4621075" y="234267"/>
                </a:lnTo>
                <a:close/>
                <a:moveTo>
                  <a:pt x="266609" y="191054"/>
                </a:moveTo>
                <a:lnTo>
                  <a:pt x="269870" y="191735"/>
                </a:lnTo>
                <a:lnTo>
                  <a:pt x="273810" y="195810"/>
                </a:lnTo>
                <a:lnTo>
                  <a:pt x="278567" y="203149"/>
                </a:lnTo>
                <a:lnTo>
                  <a:pt x="277751" y="208313"/>
                </a:lnTo>
                <a:lnTo>
                  <a:pt x="258591" y="218504"/>
                </a:lnTo>
                <a:lnTo>
                  <a:pt x="257912" y="220814"/>
                </a:lnTo>
                <a:lnTo>
                  <a:pt x="267152" y="223668"/>
                </a:lnTo>
                <a:lnTo>
                  <a:pt x="270549" y="226249"/>
                </a:lnTo>
                <a:lnTo>
                  <a:pt x="273946" y="234675"/>
                </a:lnTo>
                <a:lnTo>
                  <a:pt x="280197" y="259678"/>
                </a:lnTo>
                <a:lnTo>
                  <a:pt x="282914" y="249213"/>
                </a:lnTo>
                <a:lnTo>
                  <a:pt x="300308" y="267287"/>
                </a:lnTo>
                <a:lnTo>
                  <a:pt x="300308" y="276120"/>
                </a:lnTo>
                <a:lnTo>
                  <a:pt x="298134" y="279109"/>
                </a:lnTo>
                <a:lnTo>
                  <a:pt x="294465" y="280195"/>
                </a:lnTo>
                <a:lnTo>
                  <a:pt x="291068" y="277614"/>
                </a:lnTo>
                <a:lnTo>
                  <a:pt x="287942" y="271364"/>
                </a:lnTo>
                <a:lnTo>
                  <a:pt x="284002" y="268102"/>
                </a:lnTo>
                <a:lnTo>
                  <a:pt x="275713" y="265928"/>
                </a:lnTo>
                <a:lnTo>
                  <a:pt x="271364" y="258861"/>
                </a:lnTo>
                <a:lnTo>
                  <a:pt x="269870" y="253969"/>
                </a:lnTo>
                <a:lnTo>
                  <a:pt x="269462" y="239974"/>
                </a:lnTo>
                <a:lnTo>
                  <a:pt x="267424" y="235626"/>
                </a:lnTo>
                <a:lnTo>
                  <a:pt x="262940" y="234675"/>
                </a:lnTo>
                <a:lnTo>
                  <a:pt x="258727" y="231277"/>
                </a:lnTo>
                <a:lnTo>
                  <a:pt x="252205" y="221493"/>
                </a:lnTo>
                <a:lnTo>
                  <a:pt x="251254" y="218912"/>
                </a:lnTo>
                <a:lnTo>
                  <a:pt x="254379" y="210894"/>
                </a:lnTo>
                <a:lnTo>
                  <a:pt x="261445" y="197442"/>
                </a:lnTo>
                <a:close/>
                <a:moveTo>
                  <a:pt x="233860" y="158849"/>
                </a:moveTo>
                <a:lnTo>
                  <a:pt x="236034" y="159394"/>
                </a:lnTo>
                <a:lnTo>
                  <a:pt x="236985" y="168362"/>
                </a:lnTo>
                <a:lnTo>
                  <a:pt x="243100" y="177874"/>
                </a:lnTo>
                <a:lnTo>
                  <a:pt x="242149" y="181951"/>
                </a:lnTo>
                <a:lnTo>
                  <a:pt x="240111" y="183853"/>
                </a:lnTo>
                <a:lnTo>
                  <a:pt x="233316" y="181270"/>
                </a:lnTo>
                <a:lnTo>
                  <a:pt x="229240" y="176923"/>
                </a:lnTo>
                <a:lnTo>
                  <a:pt x="227881" y="171622"/>
                </a:lnTo>
                <a:lnTo>
                  <a:pt x="230463" y="161432"/>
                </a:lnTo>
                <a:close/>
                <a:moveTo>
                  <a:pt x="204645" y="146756"/>
                </a:moveTo>
                <a:lnTo>
                  <a:pt x="216195" y="161160"/>
                </a:lnTo>
                <a:lnTo>
                  <a:pt x="217553" y="168633"/>
                </a:lnTo>
                <a:lnTo>
                  <a:pt x="220950" y="174884"/>
                </a:lnTo>
                <a:lnTo>
                  <a:pt x="207227" y="170808"/>
                </a:lnTo>
                <a:lnTo>
                  <a:pt x="201383" y="167139"/>
                </a:lnTo>
                <a:lnTo>
                  <a:pt x="199616" y="163606"/>
                </a:lnTo>
                <a:lnTo>
                  <a:pt x="197578" y="151920"/>
                </a:lnTo>
                <a:lnTo>
                  <a:pt x="198530" y="148114"/>
                </a:lnTo>
                <a:close/>
                <a:moveTo>
                  <a:pt x="232365" y="128139"/>
                </a:moveTo>
                <a:lnTo>
                  <a:pt x="247176" y="135478"/>
                </a:lnTo>
                <a:lnTo>
                  <a:pt x="248943" y="139689"/>
                </a:lnTo>
                <a:lnTo>
                  <a:pt x="243779" y="143767"/>
                </a:lnTo>
                <a:lnTo>
                  <a:pt x="240111" y="144445"/>
                </a:lnTo>
                <a:lnTo>
                  <a:pt x="234268" y="137923"/>
                </a:lnTo>
                <a:lnTo>
                  <a:pt x="231686" y="137108"/>
                </a:lnTo>
                <a:lnTo>
                  <a:pt x="233724" y="147164"/>
                </a:lnTo>
                <a:lnTo>
                  <a:pt x="233044" y="150561"/>
                </a:lnTo>
                <a:lnTo>
                  <a:pt x="221086" y="144309"/>
                </a:lnTo>
                <a:lnTo>
                  <a:pt x="218913" y="139417"/>
                </a:lnTo>
                <a:lnTo>
                  <a:pt x="222310" y="134255"/>
                </a:lnTo>
                <a:lnTo>
                  <a:pt x="229783" y="128818"/>
                </a:lnTo>
                <a:close/>
                <a:moveTo>
                  <a:pt x="3780213" y="0"/>
                </a:moveTo>
                <a:lnTo>
                  <a:pt x="3807798" y="3941"/>
                </a:lnTo>
                <a:lnTo>
                  <a:pt x="3816087" y="9919"/>
                </a:lnTo>
                <a:lnTo>
                  <a:pt x="3818669" y="12773"/>
                </a:lnTo>
                <a:lnTo>
                  <a:pt x="3817853" y="21742"/>
                </a:lnTo>
                <a:lnTo>
                  <a:pt x="3820163" y="48919"/>
                </a:lnTo>
                <a:lnTo>
                  <a:pt x="3825192" y="71612"/>
                </a:lnTo>
                <a:lnTo>
                  <a:pt x="3836742" y="98653"/>
                </a:lnTo>
                <a:lnTo>
                  <a:pt x="3836742" y="98788"/>
                </a:lnTo>
                <a:lnTo>
                  <a:pt x="3837693" y="109388"/>
                </a:lnTo>
                <a:lnTo>
                  <a:pt x="3841497" y="116047"/>
                </a:lnTo>
                <a:lnTo>
                  <a:pt x="3848428" y="122162"/>
                </a:lnTo>
                <a:lnTo>
                  <a:pt x="3874926" y="129635"/>
                </a:lnTo>
                <a:lnTo>
                  <a:pt x="3920855" y="138332"/>
                </a:lnTo>
                <a:lnTo>
                  <a:pt x="3946945" y="148252"/>
                </a:lnTo>
                <a:lnTo>
                  <a:pt x="3953060" y="159530"/>
                </a:lnTo>
                <a:lnTo>
                  <a:pt x="3965290" y="164015"/>
                </a:lnTo>
                <a:lnTo>
                  <a:pt x="3983634" y="161840"/>
                </a:lnTo>
                <a:lnTo>
                  <a:pt x="3996544" y="157083"/>
                </a:lnTo>
                <a:lnTo>
                  <a:pt x="4008366" y="146350"/>
                </a:lnTo>
                <a:lnTo>
                  <a:pt x="4023721" y="144039"/>
                </a:lnTo>
                <a:lnTo>
                  <a:pt x="4036902" y="144718"/>
                </a:lnTo>
                <a:lnTo>
                  <a:pt x="4050083" y="145805"/>
                </a:lnTo>
                <a:lnTo>
                  <a:pt x="4057148" y="147436"/>
                </a:lnTo>
                <a:lnTo>
                  <a:pt x="4077531" y="155861"/>
                </a:lnTo>
                <a:lnTo>
                  <a:pt x="4090849" y="162792"/>
                </a:lnTo>
                <a:lnTo>
                  <a:pt x="4110008" y="175700"/>
                </a:lnTo>
                <a:lnTo>
                  <a:pt x="4120608" y="181408"/>
                </a:lnTo>
                <a:lnTo>
                  <a:pt x="4125636" y="194725"/>
                </a:lnTo>
                <a:lnTo>
                  <a:pt x="4131615" y="211846"/>
                </a:lnTo>
                <a:lnTo>
                  <a:pt x="4140039" y="211846"/>
                </a:lnTo>
                <a:lnTo>
                  <a:pt x="4146426" y="201791"/>
                </a:lnTo>
                <a:lnTo>
                  <a:pt x="4162596" y="200025"/>
                </a:lnTo>
                <a:lnTo>
                  <a:pt x="4183930" y="207090"/>
                </a:lnTo>
                <a:lnTo>
                  <a:pt x="4202683" y="227066"/>
                </a:lnTo>
                <a:lnTo>
                  <a:pt x="4229724" y="244866"/>
                </a:lnTo>
                <a:lnTo>
                  <a:pt x="4246166" y="253698"/>
                </a:lnTo>
                <a:lnTo>
                  <a:pt x="4262880" y="253698"/>
                </a:lnTo>
                <a:lnTo>
                  <a:pt x="4284214" y="244866"/>
                </a:lnTo>
                <a:lnTo>
                  <a:pt x="4306907" y="227881"/>
                </a:lnTo>
                <a:lnTo>
                  <a:pt x="4323213" y="224892"/>
                </a:lnTo>
                <a:lnTo>
                  <a:pt x="4332862" y="226522"/>
                </a:lnTo>
                <a:lnTo>
                  <a:pt x="4338297" y="239838"/>
                </a:lnTo>
                <a:lnTo>
                  <a:pt x="4345091" y="244866"/>
                </a:lnTo>
                <a:lnTo>
                  <a:pt x="4362621" y="243372"/>
                </a:lnTo>
                <a:lnTo>
                  <a:pt x="4399310" y="245953"/>
                </a:lnTo>
                <a:lnTo>
                  <a:pt x="4428525" y="242285"/>
                </a:lnTo>
                <a:lnTo>
                  <a:pt x="4435183" y="249894"/>
                </a:lnTo>
                <a:lnTo>
                  <a:pt x="4441162" y="261853"/>
                </a:lnTo>
                <a:lnTo>
                  <a:pt x="4452984" y="265657"/>
                </a:lnTo>
                <a:lnTo>
                  <a:pt x="4469019" y="261853"/>
                </a:lnTo>
                <a:lnTo>
                  <a:pt x="4494294" y="264434"/>
                </a:lnTo>
                <a:lnTo>
                  <a:pt x="4490761" y="266336"/>
                </a:lnTo>
                <a:lnTo>
                  <a:pt x="4487092" y="265928"/>
                </a:lnTo>
                <a:lnTo>
                  <a:pt x="4482200" y="268783"/>
                </a:lnTo>
                <a:lnTo>
                  <a:pt x="4476085" y="274897"/>
                </a:lnTo>
                <a:lnTo>
                  <a:pt x="4462089" y="283593"/>
                </a:lnTo>
                <a:lnTo>
                  <a:pt x="4440211" y="295009"/>
                </a:lnTo>
                <a:lnTo>
                  <a:pt x="4414937" y="305335"/>
                </a:lnTo>
                <a:lnTo>
                  <a:pt x="4363707" y="324087"/>
                </a:lnTo>
                <a:lnTo>
                  <a:pt x="4331774" y="343520"/>
                </a:lnTo>
                <a:lnTo>
                  <a:pt x="4317643" y="355205"/>
                </a:lnTo>
                <a:lnTo>
                  <a:pt x="4262744" y="413365"/>
                </a:lnTo>
                <a:lnTo>
                  <a:pt x="4229588" y="444210"/>
                </a:lnTo>
                <a:lnTo>
                  <a:pt x="4175914" y="487422"/>
                </a:lnTo>
                <a:lnTo>
                  <a:pt x="4170885" y="492858"/>
                </a:lnTo>
                <a:lnTo>
                  <a:pt x="4170478" y="497886"/>
                </a:lnTo>
                <a:lnTo>
                  <a:pt x="4168168" y="497750"/>
                </a:lnTo>
                <a:lnTo>
                  <a:pt x="4159335" y="508213"/>
                </a:lnTo>
                <a:lnTo>
                  <a:pt x="4155531" y="514871"/>
                </a:lnTo>
                <a:lnTo>
                  <a:pt x="4146834" y="516773"/>
                </a:lnTo>
                <a:lnTo>
                  <a:pt x="4146834" y="543543"/>
                </a:lnTo>
                <a:lnTo>
                  <a:pt x="4146834" y="570177"/>
                </a:lnTo>
                <a:lnTo>
                  <a:pt x="4146834" y="596811"/>
                </a:lnTo>
                <a:lnTo>
                  <a:pt x="4146834" y="623308"/>
                </a:lnTo>
                <a:lnTo>
                  <a:pt x="4142621" y="626026"/>
                </a:lnTo>
                <a:lnTo>
                  <a:pt x="4137322" y="632277"/>
                </a:lnTo>
                <a:lnTo>
                  <a:pt x="4129984" y="633772"/>
                </a:lnTo>
                <a:lnTo>
                  <a:pt x="4095468" y="655513"/>
                </a:lnTo>
                <a:lnTo>
                  <a:pt x="4089761" y="661764"/>
                </a:lnTo>
                <a:lnTo>
                  <a:pt x="4083510" y="676304"/>
                </a:lnTo>
                <a:lnTo>
                  <a:pt x="4072232" y="692610"/>
                </a:lnTo>
                <a:lnTo>
                  <a:pt x="4069379" y="701307"/>
                </a:lnTo>
                <a:lnTo>
                  <a:pt x="4069922" y="712993"/>
                </a:lnTo>
                <a:lnTo>
                  <a:pt x="4087180" y="722369"/>
                </a:lnTo>
                <a:lnTo>
                  <a:pt x="4093567" y="731338"/>
                </a:lnTo>
                <a:lnTo>
                  <a:pt x="4096692" y="742344"/>
                </a:lnTo>
                <a:lnTo>
                  <a:pt x="4096284" y="751857"/>
                </a:lnTo>
                <a:lnTo>
                  <a:pt x="4087588" y="770473"/>
                </a:lnTo>
                <a:lnTo>
                  <a:pt x="4086092" y="777946"/>
                </a:lnTo>
                <a:lnTo>
                  <a:pt x="4087044" y="800640"/>
                </a:lnTo>
                <a:lnTo>
                  <a:pt x="4082695" y="807705"/>
                </a:lnTo>
                <a:lnTo>
                  <a:pt x="4086228" y="826050"/>
                </a:lnTo>
                <a:lnTo>
                  <a:pt x="4086500" y="832437"/>
                </a:lnTo>
                <a:lnTo>
                  <a:pt x="4083782" y="852548"/>
                </a:lnTo>
                <a:lnTo>
                  <a:pt x="4081880" y="858391"/>
                </a:lnTo>
                <a:lnTo>
                  <a:pt x="4085277" y="868854"/>
                </a:lnTo>
                <a:lnTo>
                  <a:pt x="4085685" y="869942"/>
                </a:lnTo>
                <a:lnTo>
                  <a:pt x="4101855" y="884345"/>
                </a:lnTo>
                <a:lnTo>
                  <a:pt x="4115444" y="892363"/>
                </a:lnTo>
                <a:lnTo>
                  <a:pt x="4115640" y="892404"/>
                </a:lnTo>
                <a:lnTo>
                  <a:pt x="4102671" y="884753"/>
                </a:lnTo>
                <a:lnTo>
                  <a:pt x="4086500" y="870349"/>
                </a:lnTo>
                <a:lnTo>
                  <a:pt x="4086092" y="869262"/>
                </a:lnTo>
                <a:lnTo>
                  <a:pt x="4082695" y="858799"/>
                </a:lnTo>
                <a:lnTo>
                  <a:pt x="4084598" y="852956"/>
                </a:lnTo>
                <a:lnTo>
                  <a:pt x="4087316" y="832845"/>
                </a:lnTo>
                <a:lnTo>
                  <a:pt x="4087044" y="826458"/>
                </a:lnTo>
                <a:lnTo>
                  <a:pt x="4083511" y="808113"/>
                </a:lnTo>
                <a:lnTo>
                  <a:pt x="4087859" y="801047"/>
                </a:lnTo>
                <a:lnTo>
                  <a:pt x="4086908" y="778354"/>
                </a:lnTo>
                <a:lnTo>
                  <a:pt x="4088403" y="770881"/>
                </a:lnTo>
                <a:lnTo>
                  <a:pt x="4097099" y="752264"/>
                </a:lnTo>
                <a:lnTo>
                  <a:pt x="4097507" y="742752"/>
                </a:lnTo>
                <a:lnTo>
                  <a:pt x="4094382" y="731745"/>
                </a:lnTo>
                <a:lnTo>
                  <a:pt x="4087995" y="722777"/>
                </a:lnTo>
                <a:lnTo>
                  <a:pt x="4070737" y="713401"/>
                </a:lnTo>
                <a:lnTo>
                  <a:pt x="4070194" y="701715"/>
                </a:lnTo>
                <a:lnTo>
                  <a:pt x="4073048" y="693018"/>
                </a:lnTo>
                <a:lnTo>
                  <a:pt x="4084326" y="676712"/>
                </a:lnTo>
                <a:lnTo>
                  <a:pt x="4090577" y="662172"/>
                </a:lnTo>
                <a:lnTo>
                  <a:pt x="4096284" y="655921"/>
                </a:lnTo>
                <a:lnTo>
                  <a:pt x="4130799" y="634179"/>
                </a:lnTo>
                <a:lnTo>
                  <a:pt x="4138137" y="632684"/>
                </a:lnTo>
                <a:lnTo>
                  <a:pt x="4143437" y="626434"/>
                </a:lnTo>
                <a:lnTo>
                  <a:pt x="4147649" y="623716"/>
                </a:lnTo>
                <a:lnTo>
                  <a:pt x="4147649" y="597218"/>
                </a:lnTo>
                <a:lnTo>
                  <a:pt x="4147649" y="570585"/>
                </a:lnTo>
                <a:lnTo>
                  <a:pt x="4147649" y="543951"/>
                </a:lnTo>
                <a:lnTo>
                  <a:pt x="4147649" y="517182"/>
                </a:lnTo>
                <a:lnTo>
                  <a:pt x="4156346" y="515280"/>
                </a:lnTo>
                <a:lnTo>
                  <a:pt x="4160150" y="508622"/>
                </a:lnTo>
                <a:lnTo>
                  <a:pt x="4168983" y="498157"/>
                </a:lnTo>
                <a:lnTo>
                  <a:pt x="4171293" y="498293"/>
                </a:lnTo>
                <a:lnTo>
                  <a:pt x="4171293" y="498429"/>
                </a:lnTo>
                <a:lnTo>
                  <a:pt x="4175642" y="503185"/>
                </a:lnTo>
                <a:lnTo>
                  <a:pt x="4186512" y="510115"/>
                </a:lnTo>
                <a:lnTo>
                  <a:pt x="4195073" y="510932"/>
                </a:lnTo>
                <a:lnTo>
                  <a:pt x="4205944" y="509437"/>
                </a:lnTo>
                <a:lnTo>
                  <a:pt x="4249020" y="497478"/>
                </a:lnTo>
                <a:lnTo>
                  <a:pt x="4267229" y="489190"/>
                </a:lnTo>
                <a:lnTo>
                  <a:pt x="4285030" y="475192"/>
                </a:lnTo>
                <a:lnTo>
                  <a:pt x="4286796" y="474786"/>
                </a:lnTo>
                <a:lnTo>
                  <a:pt x="4294270" y="477367"/>
                </a:lnTo>
                <a:lnTo>
                  <a:pt x="4296580" y="478591"/>
                </a:lnTo>
                <a:lnTo>
                  <a:pt x="4319817" y="462555"/>
                </a:lnTo>
                <a:lnTo>
                  <a:pt x="4327426" y="460517"/>
                </a:lnTo>
                <a:lnTo>
                  <a:pt x="4333405" y="460925"/>
                </a:lnTo>
                <a:lnTo>
                  <a:pt x="4340879" y="467175"/>
                </a:lnTo>
                <a:lnTo>
                  <a:pt x="4342645" y="470980"/>
                </a:lnTo>
                <a:lnTo>
                  <a:pt x="4340199" y="478318"/>
                </a:lnTo>
                <a:lnTo>
                  <a:pt x="4333541" y="489190"/>
                </a:lnTo>
                <a:lnTo>
                  <a:pt x="4330280" y="498293"/>
                </a:lnTo>
                <a:lnTo>
                  <a:pt x="4330416" y="505768"/>
                </a:lnTo>
                <a:lnTo>
                  <a:pt x="4327562" y="513784"/>
                </a:lnTo>
                <a:lnTo>
                  <a:pt x="4320225" y="524655"/>
                </a:lnTo>
                <a:lnTo>
                  <a:pt x="4322806" y="527645"/>
                </a:lnTo>
                <a:lnTo>
                  <a:pt x="4342374" y="519763"/>
                </a:lnTo>
                <a:lnTo>
                  <a:pt x="4345227" y="516774"/>
                </a:lnTo>
                <a:lnTo>
                  <a:pt x="4345499" y="515007"/>
                </a:lnTo>
                <a:lnTo>
                  <a:pt x="4344276" y="512833"/>
                </a:lnTo>
                <a:lnTo>
                  <a:pt x="4346587" y="511882"/>
                </a:lnTo>
                <a:lnTo>
                  <a:pt x="4361942" y="522617"/>
                </a:lnTo>
                <a:lnTo>
                  <a:pt x="4372268" y="528596"/>
                </a:lnTo>
                <a:lnTo>
                  <a:pt x="4380829" y="531449"/>
                </a:lnTo>
                <a:lnTo>
                  <a:pt x="4387871" y="529273"/>
                </a:lnTo>
                <a:lnTo>
                  <a:pt x="4388302" y="528323"/>
                </a:lnTo>
                <a:lnTo>
                  <a:pt x="4396728" y="526557"/>
                </a:lnTo>
                <a:lnTo>
                  <a:pt x="4420779" y="516909"/>
                </a:lnTo>
                <a:lnTo>
                  <a:pt x="4441298" y="505087"/>
                </a:lnTo>
                <a:lnTo>
                  <a:pt x="4458284" y="491092"/>
                </a:lnTo>
                <a:lnTo>
                  <a:pt x="4479482" y="482530"/>
                </a:lnTo>
                <a:lnTo>
                  <a:pt x="4504893" y="479404"/>
                </a:lnTo>
                <a:lnTo>
                  <a:pt x="4522966" y="474514"/>
                </a:lnTo>
                <a:lnTo>
                  <a:pt x="4533972" y="467719"/>
                </a:lnTo>
                <a:lnTo>
                  <a:pt x="4548648" y="454537"/>
                </a:lnTo>
                <a:lnTo>
                  <a:pt x="4556937" y="450732"/>
                </a:lnTo>
                <a:lnTo>
                  <a:pt x="4567265" y="449510"/>
                </a:lnTo>
                <a:lnTo>
                  <a:pt x="4575010" y="444347"/>
                </a:lnTo>
                <a:lnTo>
                  <a:pt x="4580309" y="435377"/>
                </a:lnTo>
                <a:lnTo>
                  <a:pt x="4590230" y="425186"/>
                </a:lnTo>
                <a:lnTo>
                  <a:pt x="4604769" y="413635"/>
                </a:lnTo>
                <a:lnTo>
                  <a:pt x="4613058" y="409015"/>
                </a:lnTo>
                <a:lnTo>
                  <a:pt x="4615096" y="411190"/>
                </a:lnTo>
                <a:lnTo>
                  <a:pt x="4615911" y="415266"/>
                </a:lnTo>
                <a:lnTo>
                  <a:pt x="4615368" y="421245"/>
                </a:lnTo>
                <a:lnTo>
                  <a:pt x="4619037" y="426001"/>
                </a:lnTo>
                <a:lnTo>
                  <a:pt x="4626919" y="429671"/>
                </a:lnTo>
                <a:lnTo>
                  <a:pt x="4630451" y="434563"/>
                </a:lnTo>
                <a:lnTo>
                  <a:pt x="4629772" y="440677"/>
                </a:lnTo>
                <a:lnTo>
                  <a:pt x="4631947" y="445840"/>
                </a:lnTo>
                <a:lnTo>
                  <a:pt x="4636838" y="450053"/>
                </a:lnTo>
                <a:lnTo>
                  <a:pt x="4638197" y="459293"/>
                </a:lnTo>
                <a:lnTo>
                  <a:pt x="4635887" y="473561"/>
                </a:lnTo>
                <a:lnTo>
                  <a:pt x="4635615" y="482801"/>
                </a:lnTo>
                <a:lnTo>
                  <a:pt x="4637382" y="487015"/>
                </a:lnTo>
                <a:lnTo>
                  <a:pt x="4639148" y="489324"/>
                </a:lnTo>
                <a:lnTo>
                  <a:pt x="4642002" y="487015"/>
                </a:lnTo>
                <a:lnTo>
                  <a:pt x="4645535" y="481986"/>
                </a:lnTo>
                <a:lnTo>
                  <a:pt x="4646758" y="478861"/>
                </a:lnTo>
                <a:lnTo>
                  <a:pt x="4647709" y="475735"/>
                </a:lnTo>
                <a:lnTo>
                  <a:pt x="4669043" y="461332"/>
                </a:lnTo>
                <a:lnTo>
                  <a:pt x="4673256" y="460652"/>
                </a:lnTo>
                <a:lnTo>
                  <a:pt x="4680186" y="464321"/>
                </a:lnTo>
                <a:lnTo>
                  <a:pt x="4712391" y="469485"/>
                </a:lnTo>
                <a:lnTo>
                  <a:pt x="4725164" y="473154"/>
                </a:lnTo>
                <a:lnTo>
                  <a:pt x="4738617" y="481444"/>
                </a:lnTo>
                <a:lnTo>
                  <a:pt x="4743101" y="484568"/>
                </a:lnTo>
                <a:lnTo>
                  <a:pt x="4759543" y="511201"/>
                </a:lnTo>
                <a:lnTo>
                  <a:pt x="4767017" y="521665"/>
                </a:lnTo>
                <a:lnTo>
                  <a:pt x="4771637" y="524518"/>
                </a:lnTo>
                <a:lnTo>
                  <a:pt x="4774219" y="528595"/>
                </a:lnTo>
                <a:lnTo>
                  <a:pt x="4776394" y="537971"/>
                </a:lnTo>
                <a:lnTo>
                  <a:pt x="4778975" y="540825"/>
                </a:lnTo>
                <a:lnTo>
                  <a:pt x="4802891" y="542863"/>
                </a:lnTo>
                <a:lnTo>
                  <a:pt x="4813762" y="541097"/>
                </a:lnTo>
                <a:lnTo>
                  <a:pt x="4820420" y="537292"/>
                </a:lnTo>
                <a:lnTo>
                  <a:pt x="4827758" y="539738"/>
                </a:lnTo>
                <a:lnTo>
                  <a:pt x="4835776" y="548435"/>
                </a:lnTo>
                <a:lnTo>
                  <a:pt x="4843656" y="550880"/>
                </a:lnTo>
                <a:lnTo>
                  <a:pt x="4851538" y="547076"/>
                </a:lnTo>
                <a:lnTo>
                  <a:pt x="4858876" y="547212"/>
                </a:lnTo>
                <a:lnTo>
                  <a:pt x="4865806" y="551288"/>
                </a:lnTo>
                <a:lnTo>
                  <a:pt x="4869067" y="554278"/>
                </a:lnTo>
                <a:lnTo>
                  <a:pt x="4871106" y="554142"/>
                </a:lnTo>
                <a:lnTo>
                  <a:pt x="4884694" y="540961"/>
                </a:lnTo>
                <a:lnTo>
                  <a:pt x="4901137" y="529275"/>
                </a:lnTo>
                <a:lnTo>
                  <a:pt x="4923014" y="516501"/>
                </a:lnTo>
                <a:lnTo>
                  <a:pt x="4935652" y="510794"/>
                </a:lnTo>
                <a:lnTo>
                  <a:pt x="4939185" y="512154"/>
                </a:lnTo>
                <a:lnTo>
                  <a:pt x="4959432" y="507940"/>
                </a:lnTo>
                <a:lnTo>
                  <a:pt x="4977641" y="507534"/>
                </a:lnTo>
                <a:lnTo>
                  <a:pt x="5001692" y="510115"/>
                </a:lnTo>
                <a:lnTo>
                  <a:pt x="5023977" y="507125"/>
                </a:lnTo>
                <a:lnTo>
                  <a:pt x="5044496" y="498565"/>
                </a:lnTo>
                <a:lnTo>
                  <a:pt x="5062705" y="493809"/>
                </a:lnTo>
                <a:lnTo>
                  <a:pt x="5078604" y="492722"/>
                </a:lnTo>
                <a:lnTo>
                  <a:pt x="5084583" y="495167"/>
                </a:lnTo>
                <a:lnTo>
                  <a:pt x="5080642" y="500874"/>
                </a:lnTo>
                <a:lnTo>
                  <a:pt x="5078604" y="510794"/>
                </a:lnTo>
                <a:lnTo>
                  <a:pt x="5078332" y="524791"/>
                </a:lnTo>
                <a:lnTo>
                  <a:pt x="5076973" y="533623"/>
                </a:lnTo>
                <a:lnTo>
                  <a:pt x="5074527" y="537292"/>
                </a:lnTo>
                <a:lnTo>
                  <a:pt x="5074255" y="540825"/>
                </a:lnTo>
                <a:lnTo>
                  <a:pt x="5076022" y="544222"/>
                </a:lnTo>
                <a:lnTo>
                  <a:pt x="5091377" y="546396"/>
                </a:lnTo>
                <a:lnTo>
                  <a:pt x="5099394" y="550880"/>
                </a:lnTo>
                <a:lnTo>
                  <a:pt x="5108634" y="551016"/>
                </a:lnTo>
                <a:lnTo>
                  <a:pt x="5119098" y="546940"/>
                </a:lnTo>
                <a:lnTo>
                  <a:pt x="5127115" y="548435"/>
                </a:lnTo>
                <a:lnTo>
                  <a:pt x="5132686" y="555636"/>
                </a:lnTo>
                <a:lnTo>
                  <a:pt x="5140704" y="556995"/>
                </a:lnTo>
                <a:lnTo>
                  <a:pt x="5148585" y="551832"/>
                </a:lnTo>
                <a:lnTo>
                  <a:pt x="5154156" y="546940"/>
                </a:lnTo>
                <a:lnTo>
                  <a:pt x="5158912" y="544765"/>
                </a:lnTo>
                <a:lnTo>
                  <a:pt x="5162173" y="545445"/>
                </a:lnTo>
                <a:lnTo>
                  <a:pt x="5166114" y="547891"/>
                </a:lnTo>
                <a:lnTo>
                  <a:pt x="5168832" y="551967"/>
                </a:lnTo>
                <a:lnTo>
                  <a:pt x="5175491" y="563382"/>
                </a:lnTo>
                <a:lnTo>
                  <a:pt x="5178752" y="571127"/>
                </a:lnTo>
                <a:lnTo>
                  <a:pt x="5180790" y="582542"/>
                </a:lnTo>
                <a:lnTo>
                  <a:pt x="5182149" y="586347"/>
                </a:lnTo>
                <a:lnTo>
                  <a:pt x="5182013" y="593005"/>
                </a:lnTo>
                <a:lnTo>
                  <a:pt x="5177528" y="597489"/>
                </a:lnTo>
                <a:lnTo>
                  <a:pt x="5176306" y="601022"/>
                </a:lnTo>
                <a:lnTo>
                  <a:pt x="5179023" y="604556"/>
                </a:lnTo>
                <a:lnTo>
                  <a:pt x="5194107" y="605506"/>
                </a:lnTo>
                <a:lnTo>
                  <a:pt x="5201037" y="609040"/>
                </a:lnTo>
                <a:lnTo>
                  <a:pt x="5203618" y="612980"/>
                </a:lnTo>
                <a:lnTo>
                  <a:pt x="5201853" y="617329"/>
                </a:lnTo>
                <a:lnTo>
                  <a:pt x="5202803" y="621949"/>
                </a:lnTo>
                <a:lnTo>
                  <a:pt x="5206472" y="626841"/>
                </a:lnTo>
                <a:lnTo>
                  <a:pt x="5218566" y="634315"/>
                </a:lnTo>
                <a:lnTo>
                  <a:pt x="5221555" y="637847"/>
                </a:lnTo>
                <a:lnTo>
                  <a:pt x="5220740" y="641652"/>
                </a:lnTo>
                <a:lnTo>
                  <a:pt x="5217072" y="644098"/>
                </a:lnTo>
                <a:lnTo>
                  <a:pt x="5210685" y="645185"/>
                </a:lnTo>
                <a:lnTo>
                  <a:pt x="5164348" y="638119"/>
                </a:lnTo>
                <a:lnTo>
                  <a:pt x="5150759" y="637032"/>
                </a:lnTo>
                <a:lnTo>
                  <a:pt x="5148721" y="639614"/>
                </a:lnTo>
                <a:lnTo>
                  <a:pt x="5147362" y="640022"/>
                </a:lnTo>
                <a:lnTo>
                  <a:pt x="5145188" y="639342"/>
                </a:lnTo>
                <a:lnTo>
                  <a:pt x="5141247" y="639206"/>
                </a:lnTo>
                <a:lnTo>
                  <a:pt x="5139208" y="637576"/>
                </a:lnTo>
                <a:lnTo>
                  <a:pt x="5137578" y="632956"/>
                </a:lnTo>
                <a:lnTo>
                  <a:pt x="5133502" y="629966"/>
                </a:lnTo>
                <a:lnTo>
                  <a:pt x="5127115" y="628607"/>
                </a:lnTo>
                <a:lnTo>
                  <a:pt x="5121543" y="632140"/>
                </a:lnTo>
                <a:lnTo>
                  <a:pt x="5115157" y="646001"/>
                </a:lnTo>
                <a:lnTo>
                  <a:pt x="5116109" y="648582"/>
                </a:lnTo>
                <a:lnTo>
                  <a:pt x="5115021" y="657551"/>
                </a:lnTo>
                <a:lnTo>
                  <a:pt x="5116652" y="659997"/>
                </a:lnTo>
                <a:lnTo>
                  <a:pt x="5116516" y="662035"/>
                </a:lnTo>
                <a:lnTo>
                  <a:pt x="5114749" y="663666"/>
                </a:lnTo>
                <a:lnTo>
                  <a:pt x="5110945" y="663394"/>
                </a:lnTo>
                <a:lnTo>
                  <a:pt x="5105237" y="661220"/>
                </a:lnTo>
                <a:lnTo>
                  <a:pt x="5083496" y="640158"/>
                </a:lnTo>
                <a:lnTo>
                  <a:pt x="5067053" y="629694"/>
                </a:lnTo>
                <a:lnTo>
                  <a:pt x="5046670" y="621949"/>
                </a:lnTo>
                <a:lnTo>
                  <a:pt x="5030500" y="618144"/>
                </a:lnTo>
                <a:lnTo>
                  <a:pt x="5018678" y="618280"/>
                </a:lnTo>
                <a:lnTo>
                  <a:pt x="5008894" y="623716"/>
                </a:lnTo>
                <a:lnTo>
                  <a:pt x="5001285" y="634315"/>
                </a:lnTo>
                <a:lnTo>
                  <a:pt x="4989327" y="640293"/>
                </a:lnTo>
                <a:lnTo>
                  <a:pt x="4973156" y="641788"/>
                </a:lnTo>
                <a:lnTo>
                  <a:pt x="4964323" y="644642"/>
                </a:lnTo>
                <a:lnTo>
                  <a:pt x="4962965" y="648854"/>
                </a:lnTo>
                <a:lnTo>
                  <a:pt x="4957122" y="648990"/>
                </a:lnTo>
                <a:lnTo>
                  <a:pt x="4946794" y="644914"/>
                </a:lnTo>
                <a:lnTo>
                  <a:pt x="4936195" y="643826"/>
                </a:lnTo>
                <a:lnTo>
                  <a:pt x="4925188" y="645593"/>
                </a:lnTo>
                <a:lnTo>
                  <a:pt x="4917171" y="649805"/>
                </a:lnTo>
                <a:lnTo>
                  <a:pt x="4908610" y="662850"/>
                </a:lnTo>
                <a:lnTo>
                  <a:pt x="4906980" y="669237"/>
                </a:lnTo>
                <a:lnTo>
                  <a:pt x="4900865" y="674808"/>
                </a:lnTo>
                <a:lnTo>
                  <a:pt x="4884558" y="683505"/>
                </a:lnTo>
                <a:lnTo>
                  <a:pt x="4883743" y="686766"/>
                </a:lnTo>
                <a:lnTo>
                  <a:pt x="4875182" y="696686"/>
                </a:lnTo>
                <a:lnTo>
                  <a:pt x="4872464" y="702122"/>
                </a:lnTo>
                <a:lnTo>
                  <a:pt x="4872464" y="707421"/>
                </a:lnTo>
                <a:lnTo>
                  <a:pt x="4869611" y="707149"/>
                </a:lnTo>
                <a:lnTo>
                  <a:pt x="4863768" y="701170"/>
                </a:lnTo>
                <a:lnTo>
                  <a:pt x="4863496" y="693153"/>
                </a:lnTo>
                <a:lnTo>
                  <a:pt x="4868796" y="682962"/>
                </a:lnTo>
                <a:lnTo>
                  <a:pt x="4873551" y="678070"/>
                </a:lnTo>
                <a:lnTo>
                  <a:pt x="4877764" y="678342"/>
                </a:lnTo>
                <a:lnTo>
                  <a:pt x="4880346" y="673857"/>
                </a:lnTo>
                <a:lnTo>
                  <a:pt x="4881297" y="664617"/>
                </a:lnTo>
                <a:lnTo>
                  <a:pt x="4879803" y="659997"/>
                </a:lnTo>
                <a:lnTo>
                  <a:pt x="4871649" y="661763"/>
                </a:lnTo>
                <a:lnTo>
                  <a:pt x="4867436" y="665432"/>
                </a:lnTo>
                <a:lnTo>
                  <a:pt x="4862002" y="666247"/>
                </a:lnTo>
                <a:lnTo>
                  <a:pt x="4855478" y="664073"/>
                </a:lnTo>
                <a:lnTo>
                  <a:pt x="4849771" y="669101"/>
                </a:lnTo>
                <a:lnTo>
                  <a:pt x="4844744" y="681331"/>
                </a:lnTo>
                <a:lnTo>
                  <a:pt x="4838765" y="689348"/>
                </a:lnTo>
                <a:lnTo>
                  <a:pt x="4831834" y="693153"/>
                </a:lnTo>
                <a:lnTo>
                  <a:pt x="4827215" y="688941"/>
                </a:lnTo>
                <a:lnTo>
                  <a:pt x="4824904" y="676847"/>
                </a:lnTo>
                <a:lnTo>
                  <a:pt x="4824904" y="667335"/>
                </a:lnTo>
                <a:lnTo>
                  <a:pt x="4827758" y="655784"/>
                </a:lnTo>
                <a:lnTo>
                  <a:pt x="4826263" y="653474"/>
                </a:lnTo>
                <a:lnTo>
                  <a:pt x="4823410" y="657143"/>
                </a:lnTo>
                <a:lnTo>
                  <a:pt x="4819061" y="666791"/>
                </a:lnTo>
                <a:lnTo>
                  <a:pt x="4813218" y="687718"/>
                </a:lnTo>
                <a:lnTo>
                  <a:pt x="4809414" y="694512"/>
                </a:lnTo>
                <a:lnTo>
                  <a:pt x="4804386" y="697365"/>
                </a:lnTo>
                <a:lnTo>
                  <a:pt x="4796368" y="710003"/>
                </a:lnTo>
                <a:lnTo>
                  <a:pt x="4785362" y="732424"/>
                </a:lnTo>
                <a:lnTo>
                  <a:pt x="4772996" y="754166"/>
                </a:lnTo>
                <a:lnTo>
                  <a:pt x="4759272" y="775092"/>
                </a:lnTo>
                <a:lnTo>
                  <a:pt x="4750982" y="786371"/>
                </a:lnTo>
                <a:lnTo>
                  <a:pt x="4748265" y="788002"/>
                </a:lnTo>
                <a:lnTo>
                  <a:pt x="4747042" y="791806"/>
                </a:lnTo>
                <a:lnTo>
                  <a:pt x="4746634" y="800503"/>
                </a:lnTo>
                <a:lnTo>
                  <a:pt x="4740519" y="798057"/>
                </a:lnTo>
                <a:lnTo>
                  <a:pt x="4735356" y="790991"/>
                </a:lnTo>
                <a:lnTo>
                  <a:pt x="4732231" y="783653"/>
                </a:lnTo>
                <a:lnTo>
                  <a:pt x="4731986" y="776928"/>
                </a:lnTo>
                <a:lnTo>
                  <a:pt x="4731959" y="776996"/>
                </a:lnTo>
                <a:lnTo>
                  <a:pt x="4732231" y="784469"/>
                </a:lnTo>
                <a:lnTo>
                  <a:pt x="4735356" y="791807"/>
                </a:lnTo>
                <a:lnTo>
                  <a:pt x="4740520" y="798873"/>
                </a:lnTo>
                <a:lnTo>
                  <a:pt x="4746635" y="801319"/>
                </a:lnTo>
                <a:lnTo>
                  <a:pt x="4746363" y="805939"/>
                </a:lnTo>
                <a:lnTo>
                  <a:pt x="4743917" y="815043"/>
                </a:lnTo>
                <a:lnTo>
                  <a:pt x="4736715" y="822245"/>
                </a:lnTo>
                <a:lnTo>
                  <a:pt x="4717962" y="831350"/>
                </a:lnTo>
                <a:lnTo>
                  <a:pt x="4714973" y="837465"/>
                </a:lnTo>
                <a:lnTo>
                  <a:pt x="4714565" y="842492"/>
                </a:lnTo>
                <a:lnTo>
                  <a:pt x="4702472" y="863419"/>
                </a:lnTo>
                <a:lnTo>
                  <a:pt x="4696493" y="876192"/>
                </a:lnTo>
                <a:lnTo>
                  <a:pt x="4692552" y="889509"/>
                </a:lnTo>
                <a:lnTo>
                  <a:pt x="4693775" y="897934"/>
                </a:lnTo>
                <a:lnTo>
                  <a:pt x="4700161" y="901331"/>
                </a:lnTo>
                <a:lnTo>
                  <a:pt x="4705325" y="899972"/>
                </a:lnTo>
                <a:lnTo>
                  <a:pt x="4709266" y="893857"/>
                </a:lnTo>
                <a:lnTo>
                  <a:pt x="4715245" y="888422"/>
                </a:lnTo>
                <a:lnTo>
                  <a:pt x="4723398" y="883530"/>
                </a:lnTo>
                <a:lnTo>
                  <a:pt x="4729377" y="876328"/>
                </a:lnTo>
                <a:lnTo>
                  <a:pt x="4737666" y="858663"/>
                </a:lnTo>
                <a:lnTo>
                  <a:pt x="4746906" y="848471"/>
                </a:lnTo>
                <a:lnTo>
                  <a:pt x="4751798" y="847928"/>
                </a:lnTo>
                <a:lnTo>
                  <a:pt x="4753157" y="848200"/>
                </a:lnTo>
                <a:lnTo>
                  <a:pt x="4762805" y="843580"/>
                </a:lnTo>
                <a:lnTo>
                  <a:pt x="4770550" y="845074"/>
                </a:lnTo>
                <a:lnTo>
                  <a:pt x="4775171" y="852004"/>
                </a:lnTo>
                <a:lnTo>
                  <a:pt x="4779926" y="856761"/>
                </a:lnTo>
                <a:lnTo>
                  <a:pt x="4781014" y="861245"/>
                </a:lnTo>
                <a:lnTo>
                  <a:pt x="4778568" y="871164"/>
                </a:lnTo>
                <a:lnTo>
                  <a:pt x="4774219" y="881628"/>
                </a:lnTo>
                <a:lnTo>
                  <a:pt x="4767833" y="892634"/>
                </a:lnTo>
                <a:lnTo>
                  <a:pt x="4761989" y="909077"/>
                </a:lnTo>
                <a:lnTo>
                  <a:pt x="4756826" y="931090"/>
                </a:lnTo>
                <a:lnTo>
                  <a:pt x="4755739" y="947668"/>
                </a:lnTo>
                <a:lnTo>
                  <a:pt x="4758728" y="958811"/>
                </a:lnTo>
                <a:lnTo>
                  <a:pt x="4755875" y="968731"/>
                </a:lnTo>
                <a:lnTo>
                  <a:pt x="4747178" y="977427"/>
                </a:lnTo>
                <a:lnTo>
                  <a:pt x="4740112" y="989113"/>
                </a:lnTo>
                <a:lnTo>
                  <a:pt x="4734812" y="1003789"/>
                </a:lnTo>
                <a:lnTo>
                  <a:pt x="4731823" y="1016019"/>
                </a:lnTo>
                <a:lnTo>
                  <a:pt x="4731144" y="1025939"/>
                </a:lnTo>
                <a:lnTo>
                  <a:pt x="4731959" y="1033412"/>
                </a:lnTo>
                <a:lnTo>
                  <a:pt x="4735220" y="1043468"/>
                </a:lnTo>
                <a:lnTo>
                  <a:pt x="4734948" y="1048496"/>
                </a:lnTo>
                <a:lnTo>
                  <a:pt x="4725437" y="1070509"/>
                </a:lnTo>
                <a:lnTo>
                  <a:pt x="4722040" y="1081245"/>
                </a:lnTo>
                <a:lnTo>
                  <a:pt x="4721496" y="1089669"/>
                </a:lnTo>
                <a:lnTo>
                  <a:pt x="4719186" y="1097958"/>
                </a:lnTo>
                <a:lnTo>
                  <a:pt x="4711983" y="1114808"/>
                </a:lnTo>
                <a:lnTo>
                  <a:pt x="4709674" y="1124184"/>
                </a:lnTo>
                <a:lnTo>
                  <a:pt x="4709266" y="1132745"/>
                </a:lnTo>
                <a:lnTo>
                  <a:pt x="4710897" y="1146741"/>
                </a:lnTo>
                <a:lnTo>
                  <a:pt x="4709946" y="1151497"/>
                </a:lnTo>
                <a:lnTo>
                  <a:pt x="4710353" y="1155031"/>
                </a:lnTo>
                <a:lnTo>
                  <a:pt x="4712119" y="1157476"/>
                </a:lnTo>
                <a:lnTo>
                  <a:pt x="4712119" y="1161825"/>
                </a:lnTo>
                <a:lnTo>
                  <a:pt x="4710217" y="1168211"/>
                </a:lnTo>
                <a:lnTo>
                  <a:pt x="4710897" y="1173239"/>
                </a:lnTo>
                <a:lnTo>
                  <a:pt x="4714158" y="1176772"/>
                </a:lnTo>
                <a:lnTo>
                  <a:pt x="4716332" y="1183566"/>
                </a:lnTo>
                <a:lnTo>
                  <a:pt x="4717283" y="1193622"/>
                </a:lnTo>
                <a:lnTo>
                  <a:pt x="4719729" y="1201911"/>
                </a:lnTo>
                <a:lnTo>
                  <a:pt x="4723805" y="1208570"/>
                </a:lnTo>
                <a:lnTo>
                  <a:pt x="4724485" y="1218217"/>
                </a:lnTo>
                <a:lnTo>
                  <a:pt x="4721904" y="1230854"/>
                </a:lnTo>
                <a:lnTo>
                  <a:pt x="4720544" y="1254634"/>
                </a:lnTo>
                <a:lnTo>
                  <a:pt x="4720544" y="1262516"/>
                </a:lnTo>
                <a:lnTo>
                  <a:pt x="4720407" y="1262515"/>
                </a:lnTo>
                <a:lnTo>
                  <a:pt x="4720273" y="1289149"/>
                </a:lnTo>
                <a:lnTo>
                  <a:pt x="4722310" y="1311435"/>
                </a:lnTo>
                <a:lnTo>
                  <a:pt x="4726116" y="1321354"/>
                </a:lnTo>
                <a:lnTo>
                  <a:pt x="4730599" y="1328692"/>
                </a:lnTo>
                <a:lnTo>
                  <a:pt x="4735356" y="1333312"/>
                </a:lnTo>
                <a:lnTo>
                  <a:pt x="4740927" y="1347716"/>
                </a:lnTo>
                <a:lnTo>
                  <a:pt x="4747178" y="1371903"/>
                </a:lnTo>
                <a:lnTo>
                  <a:pt x="4753021" y="1387802"/>
                </a:lnTo>
                <a:lnTo>
                  <a:pt x="4757641" y="1394325"/>
                </a:lnTo>
                <a:lnTo>
                  <a:pt x="4757369" y="1439846"/>
                </a:lnTo>
                <a:lnTo>
                  <a:pt x="4757233" y="1490667"/>
                </a:lnTo>
                <a:lnTo>
                  <a:pt x="4757097" y="1541353"/>
                </a:lnTo>
                <a:lnTo>
                  <a:pt x="4756826" y="1591631"/>
                </a:lnTo>
                <a:lnTo>
                  <a:pt x="4756690" y="1641909"/>
                </a:lnTo>
                <a:lnTo>
                  <a:pt x="4756827" y="1591632"/>
                </a:lnTo>
                <a:lnTo>
                  <a:pt x="4757098" y="1541354"/>
                </a:lnTo>
                <a:lnTo>
                  <a:pt x="4757234" y="1490668"/>
                </a:lnTo>
                <a:lnTo>
                  <a:pt x="4757370" y="1439846"/>
                </a:lnTo>
                <a:lnTo>
                  <a:pt x="4757642" y="1394325"/>
                </a:lnTo>
                <a:lnTo>
                  <a:pt x="4758457" y="1395547"/>
                </a:lnTo>
                <a:lnTo>
                  <a:pt x="4763213" y="1399896"/>
                </a:lnTo>
                <a:lnTo>
                  <a:pt x="4767018" y="1402342"/>
                </a:lnTo>
                <a:lnTo>
                  <a:pt x="4769871" y="1402750"/>
                </a:lnTo>
                <a:lnTo>
                  <a:pt x="4771502" y="1406555"/>
                </a:lnTo>
                <a:lnTo>
                  <a:pt x="4778704" y="1408729"/>
                </a:lnTo>
                <a:lnTo>
                  <a:pt x="4791885" y="1409680"/>
                </a:lnTo>
                <a:lnTo>
                  <a:pt x="4803979" y="1408185"/>
                </a:lnTo>
                <a:lnTo>
                  <a:pt x="4814985" y="1404244"/>
                </a:lnTo>
                <a:lnTo>
                  <a:pt x="4841890" y="1388753"/>
                </a:lnTo>
                <a:lnTo>
                  <a:pt x="4843486" y="1388753"/>
                </a:lnTo>
                <a:lnTo>
                  <a:pt x="4851538" y="1384134"/>
                </a:lnTo>
                <a:lnTo>
                  <a:pt x="4865127" y="1372991"/>
                </a:lnTo>
                <a:lnTo>
                  <a:pt x="4872736" y="1363071"/>
                </a:lnTo>
                <a:lnTo>
                  <a:pt x="4880074" y="1350026"/>
                </a:lnTo>
                <a:lnTo>
                  <a:pt x="4887140" y="1333856"/>
                </a:lnTo>
                <a:lnTo>
                  <a:pt x="4901544" y="1309532"/>
                </a:lnTo>
                <a:lnTo>
                  <a:pt x="4908610" y="1294856"/>
                </a:lnTo>
                <a:lnTo>
                  <a:pt x="4915405" y="1276104"/>
                </a:lnTo>
                <a:lnTo>
                  <a:pt x="4920568" y="1256536"/>
                </a:lnTo>
                <a:lnTo>
                  <a:pt x="4923966" y="1236017"/>
                </a:lnTo>
                <a:lnTo>
                  <a:pt x="4925596" y="1214683"/>
                </a:lnTo>
                <a:lnTo>
                  <a:pt x="4925460" y="1192535"/>
                </a:lnTo>
                <a:lnTo>
                  <a:pt x="4922063" y="1170249"/>
                </a:lnTo>
                <a:lnTo>
                  <a:pt x="4915405" y="1147692"/>
                </a:lnTo>
                <a:lnTo>
                  <a:pt x="4911735" y="1136142"/>
                </a:lnTo>
                <a:lnTo>
                  <a:pt x="4910377" y="1133016"/>
                </a:lnTo>
                <a:lnTo>
                  <a:pt x="4898283" y="1104073"/>
                </a:lnTo>
                <a:lnTo>
                  <a:pt x="4884558" y="1063578"/>
                </a:lnTo>
                <a:lnTo>
                  <a:pt x="4884694" y="1060181"/>
                </a:lnTo>
                <a:lnTo>
                  <a:pt x="4897468" y="1035994"/>
                </a:lnTo>
                <a:lnTo>
                  <a:pt x="4897740" y="1032732"/>
                </a:lnTo>
                <a:lnTo>
                  <a:pt x="4896380" y="1013029"/>
                </a:lnTo>
                <a:lnTo>
                  <a:pt x="4893662" y="1003109"/>
                </a:lnTo>
                <a:lnTo>
                  <a:pt x="4887140" y="989792"/>
                </a:lnTo>
                <a:lnTo>
                  <a:pt x="4887412" y="986395"/>
                </a:lnTo>
                <a:lnTo>
                  <a:pt x="4900729" y="969409"/>
                </a:lnTo>
                <a:lnTo>
                  <a:pt x="4908746" y="956500"/>
                </a:lnTo>
                <a:lnTo>
                  <a:pt x="4915948" y="940737"/>
                </a:lnTo>
                <a:lnTo>
                  <a:pt x="4920704" y="922393"/>
                </a:lnTo>
                <a:lnTo>
                  <a:pt x="4922878" y="901331"/>
                </a:lnTo>
                <a:lnTo>
                  <a:pt x="4922878" y="887334"/>
                </a:lnTo>
                <a:lnTo>
                  <a:pt x="4920568" y="880268"/>
                </a:lnTo>
                <a:lnTo>
                  <a:pt x="4920840" y="874833"/>
                </a:lnTo>
                <a:lnTo>
                  <a:pt x="4923693" y="871028"/>
                </a:lnTo>
                <a:lnTo>
                  <a:pt x="4937961" y="866136"/>
                </a:lnTo>
                <a:lnTo>
                  <a:pt x="4942718" y="857847"/>
                </a:lnTo>
                <a:lnTo>
                  <a:pt x="4943804" y="843171"/>
                </a:lnTo>
                <a:lnTo>
                  <a:pt x="4946658" y="835833"/>
                </a:lnTo>
                <a:lnTo>
                  <a:pt x="4951414" y="835969"/>
                </a:lnTo>
                <a:lnTo>
                  <a:pt x="4955898" y="832980"/>
                </a:lnTo>
                <a:lnTo>
                  <a:pt x="4959975" y="826865"/>
                </a:lnTo>
                <a:lnTo>
                  <a:pt x="4965411" y="825098"/>
                </a:lnTo>
                <a:lnTo>
                  <a:pt x="4972205" y="827816"/>
                </a:lnTo>
                <a:lnTo>
                  <a:pt x="4981581" y="818712"/>
                </a:lnTo>
                <a:lnTo>
                  <a:pt x="4993675" y="797785"/>
                </a:lnTo>
                <a:lnTo>
                  <a:pt x="5002915" y="786099"/>
                </a:lnTo>
                <a:lnTo>
                  <a:pt x="5009438" y="783653"/>
                </a:lnTo>
                <a:lnTo>
                  <a:pt x="5010661" y="785555"/>
                </a:lnTo>
                <a:lnTo>
                  <a:pt x="5006584" y="791806"/>
                </a:lnTo>
                <a:lnTo>
                  <a:pt x="5005361" y="798736"/>
                </a:lnTo>
                <a:lnTo>
                  <a:pt x="5006992" y="806210"/>
                </a:lnTo>
                <a:lnTo>
                  <a:pt x="5005633" y="813412"/>
                </a:lnTo>
                <a:lnTo>
                  <a:pt x="5002643" y="823332"/>
                </a:lnTo>
                <a:lnTo>
                  <a:pt x="5004546" y="826457"/>
                </a:lnTo>
                <a:lnTo>
                  <a:pt x="4999382" y="842356"/>
                </a:lnTo>
                <a:lnTo>
                  <a:pt x="4999110" y="850237"/>
                </a:lnTo>
                <a:lnTo>
                  <a:pt x="5002236" y="856216"/>
                </a:lnTo>
                <a:lnTo>
                  <a:pt x="5006040" y="854178"/>
                </a:lnTo>
                <a:lnTo>
                  <a:pt x="5010389" y="843987"/>
                </a:lnTo>
                <a:lnTo>
                  <a:pt x="5011747" y="838551"/>
                </a:lnTo>
                <a:lnTo>
                  <a:pt x="5009981" y="837872"/>
                </a:lnTo>
                <a:lnTo>
                  <a:pt x="5010661" y="833523"/>
                </a:lnTo>
                <a:lnTo>
                  <a:pt x="5013650" y="825506"/>
                </a:lnTo>
                <a:lnTo>
                  <a:pt x="5016368" y="821701"/>
                </a:lnTo>
                <a:lnTo>
                  <a:pt x="5018678" y="822109"/>
                </a:lnTo>
                <a:lnTo>
                  <a:pt x="5019357" y="826457"/>
                </a:lnTo>
                <a:lnTo>
                  <a:pt x="5018270" y="834746"/>
                </a:lnTo>
                <a:lnTo>
                  <a:pt x="5011340" y="854450"/>
                </a:lnTo>
                <a:lnTo>
                  <a:pt x="5009981" y="860429"/>
                </a:lnTo>
                <a:lnTo>
                  <a:pt x="5011476" y="862059"/>
                </a:lnTo>
                <a:lnTo>
                  <a:pt x="5019765" y="849830"/>
                </a:lnTo>
                <a:lnTo>
                  <a:pt x="5026695" y="830262"/>
                </a:lnTo>
                <a:lnTo>
                  <a:pt x="5031995" y="815179"/>
                </a:lnTo>
                <a:lnTo>
                  <a:pt x="5032946" y="807026"/>
                </a:lnTo>
                <a:lnTo>
                  <a:pt x="5031315" y="785827"/>
                </a:lnTo>
                <a:lnTo>
                  <a:pt x="5031587" y="777131"/>
                </a:lnTo>
                <a:lnTo>
                  <a:pt x="5033626" y="771152"/>
                </a:lnTo>
                <a:lnTo>
                  <a:pt x="5040827" y="764357"/>
                </a:lnTo>
                <a:lnTo>
                  <a:pt x="5053193" y="756748"/>
                </a:lnTo>
                <a:lnTo>
                  <a:pt x="5065422" y="752671"/>
                </a:lnTo>
                <a:lnTo>
                  <a:pt x="5077517" y="752128"/>
                </a:lnTo>
                <a:lnTo>
                  <a:pt x="5085941" y="750089"/>
                </a:lnTo>
                <a:lnTo>
                  <a:pt x="5090697" y="746421"/>
                </a:lnTo>
                <a:lnTo>
                  <a:pt x="5089067" y="743567"/>
                </a:lnTo>
                <a:lnTo>
                  <a:pt x="5080914" y="741392"/>
                </a:lnTo>
                <a:lnTo>
                  <a:pt x="5074799" y="736637"/>
                </a:lnTo>
                <a:lnTo>
                  <a:pt x="5070586" y="729299"/>
                </a:lnTo>
                <a:lnTo>
                  <a:pt x="5069228" y="720874"/>
                </a:lnTo>
                <a:lnTo>
                  <a:pt x="5070586" y="711362"/>
                </a:lnTo>
                <a:lnTo>
                  <a:pt x="5075750" y="701986"/>
                </a:lnTo>
                <a:lnTo>
                  <a:pt x="5084718" y="692881"/>
                </a:lnTo>
                <a:lnTo>
                  <a:pt x="5087572" y="686087"/>
                </a:lnTo>
                <a:lnTo>
                  <a:pt x="5084311" y="681739"/>
                </a:lnTo>
                <a:lnTo>
                  <a:pt x="5088115" y="680244"/>
                </a:lnTo>
                <a:lnTo>
                  <a:pt x="5099123" y="681467"/>
                </a:lnTo>
                <a:lnTo>
                  <a:pt x="5106732" y="680244"/>
                </a:lnTo>
                <a:lnTo>
                  <a:pt x="5110913" y="676715"/>
                </a:lnTo>
                <a:lnTo>
                  <a:pt x="5119641" y="679972"/>
                </a:lnTo>
                <a:lnTo>
                  <a:pt x="5136083" y="691250"/>
                </a:lnTo>
                <a:lnTo>
                  <a:pt x="5151575" y="697773"/>
                </a:lnTo>
                <a:lnTo>
                  <a:pt x="5166250" y="699676"/>
                </a:lnTo>
                <a:lnTo>
                  <a:pt x="5176985" y="703616"/>
                </a:lnTo>
                <a:lnTo>
                  <a:pt x="5183779" y="709731"/>
                </a:lnTo>
                <a:lnTo>
                  <a:pt x="5188671" y="716525"/>
                </a:lnTo>
                <a:lnTo>
                  <a:pt x="5191661" y="723999"/>
                </a:lnTo>
                <a:lnTo>
                  <a:pt x="5198727" y="728211"/>
                </a:lnTo>
                <a:lnTo>
                  <a:pt x="5209733" y="729163"/>
                </a:lnTo>
                <a:lnTo>
                  <a:pt x="5218430" y="732288"/>
                </a:lnTo>
                <a:lnTo>
                  <a:pt x="5224817" y="737724"/>
                </a:lnTo>
                <a:lnTo>
                  <a:pt x="5260011" y="751720"/>
                </a:lnTo>
                <a:lnTo>
                  <a:pt x="5274687" y="759058"/>
                </a:lnTo>
                <a:lnTo>
                  <a:pt x="5282840" y="766260"/>
                </a:lnTo>
                <a:lnTo>
                  <a:pt x="5285150" y="770880"/>
                </a:lnTo>
                <a:lnTo>
                  <a:pt x="5284471" y="775500"/>
                </a:lnTo>
                <a:lnTo>
                  <a:pt x="5285286" y="780392"/>
                </a:lnTo>
                <a:lnTo>
                  <a:pt x="5291265" y="789904"/>
                </a:lnTo>
                <a:lnTo>
                  <a:pt x="5293576" y="790719"/>
                </a:lnTo>
                <a:lnTo>
                  <a:pt x="5294934" y="795339"/>
                </a:lnTo>
                <a:lnTo>
                  <a:pt x="5295477" y="803628"/>
                </a:lnTo>
                <a:lnTo>
                  <a:pt x="5297244" y="809200"/>
                </a:lnTo>
                <a:lnTo>
                  <a:pt x="5300234" y="812053"/>
                </a:lnTo>
                <a:lnTo>
                  <a:pt x="5298467" y="813140"/>
                </a:lnTo>
                <a:lnTo>
                  <a:pt x="5287597" y="808385"/>
                </a:lnTo>
                <a:lnTo>
                  <a:pt x="5281482" y="809879"/>
                </a:lnTo>
                <a:lnTo>
                  <a:pt x="5278628" y="816130"/>
                </a:lnTo>
                <a:lnTo>
                  <a:pt x="5278220" y="821973"/>
                </a:lnTo>
                <a:lnTo>
                  <a:pt x="5280258" y="827545"/>
                </a:lnTo>
                <a:lnTo>
                  <a:pt x="5294119" y="844122"/>
                </a:lnTo>
                <a:lnTo>
                  <a:pt x="5297788" y="859206"/>
                </a:lnTo>
                <a:lnTo>
                  <a:pt x="5298467" y="877414"/>
                </a:lnTo>
                <a:lnTo>
                  <a:pt x="5296701" y="884480"/>
                </a:lnTo>
                <a:lnTo>
                  <a:pt x="5295206" y="900108"/>
                </a:lnTo>
                <a:lnTo>
                  <a:pt x="5294119" y="924295"/>
                </a:lnTo>
                <a:lnTo>
                  <a:pt x="5293847" y="932584"/>
                </a:lnTo>
                <a:lnTo>
                  <a:pt x="5289227" y="940601"/>
                </a:lnTo>
                <a:lnTo>
                  <a:pt x="5276861" y="952152"/>
                </a:lnTo>
                <a:lnTo>
                  <a:pt x="5276725" y="949978"/>
                </a:lnTo>
                <a:lnTo>
                  <a:pt x="5273736" y="949434"/>
                </a:lnTo>
                <a:lnTo>
                  <a:pt x="5270475" y="951200"/>
                </a:lnTo>
                <a:lnTo>
                  <a:pt x="5265990" y="961120"/>
                </a:lnTo>
                <a:lnTo>
                  <a:pt x="5262186" y="979193"/>
                </a:lnTo>
                <a:lnTo>
                  <a:pt x="5257565" y="988977"/>
                </a:lnTo>
                <a:lnTo>
                  <a:pt x="5252130" y="990471"/>
                </a:lnTo>
                <a:lnTo>
                  <a:pt x="5248869" y="993053"/>
                </a:lnTo>
                <a:lnTo>
                  <a:pt x="5247781" y="996722"/>
                </a:lnTo>
                <a:lnTo>
                  <a:pt x="5241938" y="999168"/>
                </a:lnTo>
                <a:lnTo>
                  <a:pt x="5231204" y="1000392"/>
                </a:lnTo>
                <a:lnTo>
                  <a:pt x="5223866" y="1005826"/>
                </a:lnTo>
                <a:lnTo>
                  <a:pt x="5218430" y="1021182"/>
                </a:lnTo>
                <a:lnTo>
                  <a:pt x="5218702" y="1028520"/>
                </a:lnTo>
                <a:lnTo>
                  <a:pt x="5216120" y="1037624"/>
                </a:lnTo>
                <a:lnTo>
                  <a:pt x="5216256" y="1045506"/>
                </a:lnTo>
                <a:lnTo>
                  <a:pt x="5219110" y="1052028"/>
                </a:lnTo>
                <a:lnTo>
                  <a:pt x="5227806" y="1058550"/>
                </a:lnTo>
                <a:lnTo>
                  <a:pt x="5242210" y="1065073"/>
                </a:lnTo>
                <a:lnTo>
                  <a:pt x="5250771" y="1066024"/>
                </a:lnTo>
                <a:lnTo>
                  <a:pt x="5256750" y="1063307"/>
                </a:lnTo>
                <a:lnTo>
                  <a:pt x="5263001" y="1052571"/>
                </a:lnTo>
                <a:lnTo>
                  <a:pt x="5268980" y="1048359"/>
                </a:lnTo>
                <a:lnTo>
                  <a:pt x="5276318" y="1046592"/>
                </a:lnTo>
                <a:lnTo>
                  <a:pt x="5279036" y="1041701"/>
                </a:lnTo>
                <a:lnTo>
                  <a:pt x="5291129" y="1020366"/>
                </a:lnTo>
                <a:lnTo>
                  <a:pt x="5291129" y="1015611"/>
                </a:lnTo>
                <a:lnTo>
                  <a:pt x="5286781" y="1013844"/>
                </a:lnTo>
                <a:lnTo>
                  <a:pt x="5287461" y="1012486"/>
                </a:lnTo>
                <a:lnTo>
                  <a:pt x="5293168" y="1011669"/>
                </a:lnTo>
                <a:lnTo>
                  <a:pt x="5298059" y="1008816"/>
                </a:lnTo>
                <a:lnTo>
                  <a:pt x="5302272" y="1003925"/>
                </a:lnTo>
                <a:lnTo>
                  <a:pt x="5309610" y="1000256"/>
                </a:lnTo>
                <a:lnTo>
                  <a:pt x="5327547" y="994684"/>
                </a:lnTo>
                <a:lnTo>
                  <a:pt x="5337194" y="988297"/>
                </a:lnTo>
                <a:lnTo>
                  <a:pt x="5343310" y="987210"/>
                </a:lnTo>
                <a:lnTo>
                  <a:pt x="5352142" y="990607"/>
                </a:lnTo>
                <a:lnTo>
                  <a:pt x="5363692" y="998489"/>
                </a:lnTo>
                <a:lnTo>
                  <a:pt x="5372797" y="1009904"/>
                </a:lnTo>
                <a:lnTo>
                  <a:pt x="5379591" y="1024851"/>
                </a:lnTo>
                <a:lnTo>
                  <a:pt x="5388152" y="1063578"/>
                </a:lnTo>
                <a:lnTo>
                  <a:pt x="5398479" y="1125814"/>
                </a:lnTo>
                <a:lnTo>
                  <a:pt x="5405546" y="1160465"/>
                </a:lnTo>
                <a:lnTo>
                  <a:pt x="5409350" y="1167803"/>
                </a:lnTo>
                <a:lnTo>
                  <a:pt x="5411253" y="1171472"/>
                </a:lnTo>
                <a:lnTo>
                  <a:pt x="5402148" y="1219847"/>
                </a:lnTo>
                <a:lnTo>
                  <a:pt x="5394810" y="1239687"/>
                </a:lnTo>
                <a:lnTo>
                  <a:pt x="5382037" y="1251237"/>
                </a:lnTo>
                <a:lnTo>
                  <a:pt x="5369399" y="1262379"/>
                </a:lnTo>
                <a:lnTo>
                  <a:pt x="5353637" y="1281132"/>
                </a:lnTo>
                <a:lnTo>
                  <a:pt x="5336243" y="1290372"/>
                </a:lnTo>
                <a:lnTo>
                  <a:pt x="5327411" y="1295808"/>
                </a:lnTo>
                <a:lnTo>
                  <a:pt x="5325508" y="1299341"/>
                </a:lnTo>
                <a:lnTo>
                  <a:pt x="5323335" y="1298253"/>
                </a:lnTo>
                <a:lnTo>
                  <a:pt x="5318578" y="1308445"/>
                </a:lnTo>
                <a:lnTo>
                  <a:pt x="5314366" y="1322442"/>
                </a:lnTo>
                <a:lnTo>
                  <a:pt x="5312735" y="1333176"/>
                </a:lnTo>
                <a:lnTo>
                  <a:pt x="5314230" y="1339155"/>
                </a:lnTo>
                <a:lnTo>
                  <a:pt x="5310561" y="1342960"/>
                </a:lnTo>
                <a:lnTo>
                  <a:pt x="5304038" y="1350026"/>
                </a:lnTo>
                <a:lnTo>
                  <a:pt x="5302816" y="1352608"/>
                </a:lnTo>
                <a:lnTo>
                  <a:pt x="5303223" y="1356820"/>
                </a:lnTo>
                <a:lnTo>
                  <a:pt x="5301864" y="1358859"/>
                </a:lnTo>
                <a:lnTo>
                  <a:pt x="5298739" y="1358723"/>
                </a:lnTo>
                <a:lnTo>
                  <a:pt x="5296293" y="1360761"/>
                </a:lnTo>
                <a:lnTo>
                  <a:pt x="5290450" y="1368235"/>
                </a:lnTo>
                <a:lnTo>
                  <a:pt x="5280258" y="1387667"/>
                </a:lnTo>
                <a:lnTo>
                  <a:pt x="5278628" y="1391200"/>
                </a:lnTo>
                <a:lnTo>
                  <a:pt x="5277651" y="1392067"/>
                </a:lnTo>
                <a:lnTo>
                  <a:pt x="5279307" y="1394868"/>
                </a:lnTo>
                <a:lnTo>
                  <a:pt x="5290858" y="1396771"/>
                </a:lnTo>
                <a:lnTo>
                  <a:pt x="5298738" y="1400304"/>
                </a:lnTo>
                <a:lnTo>
                  <a:pt x="5304853" y="1405604"/>
                </a:lnTo>
                <a:lnTo>
                  <a:pt x="5327139" y="1416067"/>
                </a:lnTo>
                <a:lnTo>
                  <a:pt x="5333933" y="1422454"/>
                </a:lnTo>
                <a:lnTo>
                  <a:pt x="5340591" y="1425987"/>
                </a:lnTo>
                <a:lnTo>
                  <a:pt x="5347386" y="1426666"/>
                </a:lnTo>
                <a:lnTo>
                  <a:pt x="5351870" y="1424628"/>
                </a:lnTo>
                <a:lnTo>
                  <a:pt x="5354452" y="1420008"/>
                </a:lnTo>
                <a:lnTo>
                  <a:pt x="5357577" y="1419600"/>
                </a:lnTo>
                <a:lnTo>
                  <a:pt x="5361382" y="1423676"/>
                </a:lnTo>
                <a:lnTo>
                  <a:pt x="5373884" y="1428161"/>
                </a:lnTo>
                <a:lnTo>
                  <a:pt x="5374292" y="1429519"/>
                </a:lnTo>
                <a:lnTo>
                  <a:pt x="5339640" y="1437265"/>
                </a:lnTo>
                <a:lnTo>
                  <a:pt x="5332439" y="1440934"/>
                </a:lnTo>
                <a:lnTo>
                  <a:pt x="5341136" y="1443380"/>
                </a:lnTo>
                <a:lnTo>
                  <a:pt x="5349832" y="1442837"/>
                </a:lnTo>
                <a:lnTo>
                  <a:pt x="5358665" y="1439167"/>
                </a:lnTo>
                <a:lnTo>
                  <a:pt x="5368856" y="1439303"/>
                </a:lnTo>
                <a:lnTo>
                  <a:pt x="5377689" y="1441070"/>
                </a:lnTo>
                <a:lnTo>
                  <a:pt x="5380542" y="1439575"/>
                </a:lnTo>
                <a:lnTo>
                  <a:pt x="5381629" y="1438760"/>
                </a:lnTo>
                <a:lnTo>
                  <a:pt x="5396712" y="1448952"/>
                </a:lnTo>
                <a:lnTo>
                  <a:pt x="5402419" y="1450582"/>
                </a:lnTo>
                <a:lnTo>
                  <a:pt x="5408263" y="1449359"/>
                </a:lnTo>
                <a:lnTo>
                  <a:pt x="5414378" y="1445554"/>
                </a:lnTo>
                <a:lnTo>
                  <a:pt x="5427695" y="1440527"/>
                </a:lnTo>
                <a:lnTo>
                  <a:pt x="5448349" y="1434412"/>
                </a:lnTo>
                <a:lnTo>
                  <a:pt x="5468189" y="1431830"/>
                </a:lnTo>
                <a:lnTo>
                  <a:pt x="5487213" y="1433052"/>
                </a:lnTo>
                <a:lnTo>
                  <a:pt x="5499306" y="1431286"/>
                </a:lnTo>
                <a:lnTo>
                  <a:pt x="5510313" y="1424900"/>
                </a:lnTo>
                <a:lnTo>
                  <a:pt x="5534637" y="1403973"/>
                </a:lnTo>
                <a:lnTo>
                  <a:pt x="5562494" y="1387123"/>
                </a:lnTo>
                <a:lnTo>
                  <a:pt x="5608559" y="1366061"/>
                </a:lnTo>
                <a:lnTo>
                  <a:pt x="5653129" y="1349619"/>
                </a:lnTo>
                <a:lnTo>
                  <a:pt x="5653129" y="1363887"/>
                </a:lnTo>
                <a:lnTo>
                  <a:pt x="5653129" y="1381824"/>
                </a:lnTo>
                <a:lnTo>
                  <a:pt x="5653129" y="1399761"/>
                </a:lnTo>
                <a:lnTo>
                  <a:pt x="5653129" y="1417562"/>
                </a:lnTo>
                <a:lnTo>
                  <a:pt x="5653129" y="1435498"/>
                </a:lnTo>
                <a:lnTo>
                  <a:pt x="5653129" y="1453299"/>
                </a:lnTo>
                <a:lnTo>
                  <a:pt x="5653129" y="1471101"/>
                </a:lnTo>
                <a:lnTo>
                  <a:pt x="5653129" y="1488902"/>
                </a:lnTo>
                <a:lnTo>
                  <a:pt x="5653129" y="1506567"/>
                </a:lnTo>
                <a:lnTo>
                  <a:pt x="5653129" y="1524232"/>
                </a:lnTo>
                <a:lnTo>
                  <a:pt x="5653129" y="1542033"/>
                </a:lnTo>
                <a:lnTo>
                  <a:pt x="5653129" y="1559562"/>
                </a:lnTo>
                <a:lnTo>
                  <a:pt x="5653265" y="1577363"/>
                </a:lnTo>
                <a:lnTo>
                  <a:pt x="5645549" y="1581118"/>
                </a:lnTo>
                <a:lnTo>
                  <a:pt x="5653266" y="1577363"/>
                </a:lnTo>
                <a:lnTo>
                  <a:pt x="5653130" y="1559562"/>
                </a:lnTo>
                <a:lnTo>
                  <a:pt x="5653130" y="1542033"/>
                </a:lnTo>
                <a:lnTo>
                  <a:pt x="5653130" y="1524232"/>
                </a:lnTo>
                <a:lnTo>
                  <a:pt x="5653130" y="1506567"/>
                </a:lnTo>
                <a:lnTo>
                  <a:pt x="5653130" y="1488902"/>
                </a:lnTo>
                <a:lnTo>
                  <a:pt x="5653130" y="1471101"/>
                </a:lnTo>
                <a:lnTo>
                  <a:pt x="5653130" y="1453299"/>
                </a:lnTo>
                <a:lnTo>
                  <a:pt x="5653130" y="1435498"/>
                </a:lnTo>
                <a:lnTo>
                  <a:pt x="5653130" y="1417562"/>
                </a:lnTo>
                <a:lnTo>
                  <a:pt x="5653130" y="1399760"/>
                </a:lnTo>
                <a:lnTo>
                  <a:pt x="5653130" y="1381823"/>
                </a:lnTo>
                <a:lnTo>
                  <a:pt x="5653130" y="1363886"/>
                </a:lnTo>
                <a:lnTo>
                  <a:pt x="5653130" y="1349618"/>
                </a:lnTo>
                <a:lnTo>
                  <a:pt x="5676910" y="1340786"/>
                </a:lnTo>
                <a:lnTo>
                  <a:pt x="5687510" y="1334807"/>
                </a:lnTo>
                <a:lnTo>
                  <a:pt x="5698108" y="1329100"/>
                </a:lnTo>
                <a:lnTo>
                  <a:pt x="5703680" y="1325702"/>
                </a:lnTo>
                <a:lnTo>
                  <a:pt x="5709930" y="1322713"/>
                </a:lnTo>
                <a:lnTo>
                  <a:pt x="5748522" y="1301258"/>
                </a:lnTo>
                <a:lnTo>
                  <a:pt x="5748522" y="1300971"/>
                </a:lnTo>
                <a:lnTo>
                  <a:pt x="5755996" y="1296759"/>
                </a:lnTo>
                <a:lnTo>
                  <a:pt x="5780591" y="1281131"/>
                </a:lnTo>
                <a:lnTo>
                  <a:pt x="5792821" y="1269717"/>
                </a:lnTo>
                <a:lnTo>
                  <a:pt x="5805730" y="1260205"/>
                </a:lnTo>
                <a:lnTo>
                  <a:pt x="5819319" y="1252732"/>
                </a:lnTo>
                <a:lnTo>
                  <a:pt x="5830054" y="1243083"/>
                </a:lnTo>
                <a:lnTo>
                  <a:pt x="5838070" y="1231261"/>
                </a:lnTo>
                <a:lnTo>
                  <a:pt x="5846903" y="1222429"/>
                </a:lnTo>
                <a:lnTo>
                  <a:pt x="5856552" y="1216586"/>
                </a:lnTo>
                <a:lnTo>
                  <a:pt x="5861715" y="1210471"/>
                </a:lnTo>
                <a:lnTo>
                  <a:pt x="5862395" y="1204084"/>
                </a:lnTo>
                <a:lnTo>
                  <a:pt x="5860628" y="1195387"/>
                </a:lnTo>
                <a:lnTo>
                  <a:pt x="5856416" y="1184517"/>
                </a:lnTo>
                <a:lnTo>
                  <a:pt x="5855871" y="1175956"/>
                </a:lnTo>
                <a:lnTo>
                  <a:pt x="5858997" y="1169705"/>
                </a:lnTo>
                <a:lnTo>
                  <a:pt x="5859677" y="1165492"/>
                </a:lnTo>
                <a:lnTo>
                  <a:pt x="5857910" y="1163318"/>
                </a:lnTo>
                <a:lnTo>
                  <a:pt x="5837663" y="1157067"/>
                </a:lnTo>
                <a:lnTo>
                  <a:pt x="5838478" y="1127037"/>
                </a:lnTo>
                <a:lnTo>
                  <a:pt x="5838206" y="1126222"/>
                </a:lnTo>
                <a:lnTo>
                  <a:pt x="5839294" y="1125814"/>
                </a:lnTo>
                <a:lnTo>
                  <a:pt x="5885767" y="1112497"/>
                </a:lnTo>
                <a:lnTo>
                  <a:pt x="5915390" y="1107877"/>
                </a:lnTo>
                <a:lnTo>
                  <a:pt x="5951536" y="1106654"/>
                </a:lnTo>
                <a:lnTo>
                  <a:pt x="5994611" y="1113176"/>
                </a:lnTo>
                <a:lnTo>
                  <a:pt x="6011325" y="1119156"/>
                </a:lnTo>
                <a:lnTo>
                  <a:pt x="6021925" y="1126765"/>
                </a:lnTo>
                <a:lnTo>
                  <a:pt x="6034155" y="1128804"/>
                </a:lnTo>
                <a:lnTo>
                  <a:pt x="6048014" y="1125271"/>
                </a:lnTo>
                <a:lnTo>
                  <a:pt x="6067175" y="1124047"/>
                </a:lnTo>
                <a:lnTo>
                  <a:pt x="6091770" y="1125271"/>
                </a:lnTo>
                <a:lnTo>
                  <a:pt x="6104951" y="1127037"/>
                </a:lnTo>
                <a:lnTo>
                  <a:pt x="6106717" y="1129483"/>
                </a:lnTo>
                <a:lnTo>
                  <a:pt x="6108348" y="1128804"/>
                </a:lnTo>
                <a:lnTo>
                  <a:pt x="6109978" y="1124999"/>
                </a:lnTo>
                <a:lnTo>
                  <a:pt x="6116502" y="1120786"/>
                </a:lnTo>
                <a:lnTo>
                  <a:pt x="6134846" y="1114400"/>
                </a:lnTo>
                <a:lnTo>
                  <a:pt x="6137292" y="1115758"/>
                </a:lnTo>
                <a:lnTo>
                  <a:pt x="6141097" y="1112497"/>
                </a:lnTo>
                <a:lnTo>
                  <a:pt x="6146261" y="1104752"/>
                </a:lnTo>
                <a:lnTo>
                  <a:pt x="6155637" y="1096191"/>
                </a:lnTo>
                <a:lnTo>
                  <a:pt x="6169361" y="1086815"/>
                </a:lnTo>
                <a:lnTo>
                  <a:pt x="6181727" y="1081923"/>
                </a:lnTo>
                <a:lnTo>
                  <a:pt x="6192733" y="1081515"/>
                </a:lnTo>
                <a:lnTo>
                  <a:pt x="6200071" y="1079205"/>
                </a:lnTo>
                <a:lnTo>
                  <a:pt x="6203740" y="1074993"/>
                </a:lnTo>
                <a:lnTo>
                  <a:pt x="6204827" y="1071187"/>
                </a:lnTo>
                <a:lnTo>
                  <a:pt x="6203332" y="1067926"/>
                </a:lnTo>
                <a:lnTo>
                  <a:pt x="6204012" y="1064393"/>
                </a:lnTo>
                <a:lnTo>
                  <a:pt x="6204555" y="1062626"/>
                </a:lnTo>
                <a:lnTo>
                  <a:pt x="6204012" y="1061132"/>
                </a:lnTo>
                <a:lnTo>
                  <a:pt x="6202653" y="1058143"/>
                </a:lnTo>
                <a:lnTo>
                  <a:pt x="6201565" y="1042652"/>
                </a:lnTo>
                <a:lnTo>
                  <a:pt x="6199392" y="1035449"/>
                </a:lnTo>
                <a:lnTo>
                  <a:pt x="6196403" y="1030150"/>
                </a:lnTo>
                <a:lnTo>
                  <a:pt x="6194500" y="1025938"/>
                </a:lnTo>
                <a:lnTo>
                  <a:pt x="6194907" y="1022269"/>
                </a:lnTo>
                <a:lnTo>
                  <a:pt x="6201565" y="1017784"/>
                </a:lnTo>
                <a:lnTo>
                  <a:pt x="6201022" y="1021997"/>
                </a:lnTo>
                <a:lnTo>
                  <a:pt x="6202789" y="1023220"/>
                </a:lnTo>
                <a:lnTo>
                  <a:pt x="6205914" y="1021317"/>
                </a:lnTo>
                <a:lnTo>
                  <a:pt x="6212980" y="1012077"/>
                </a:lnTo>
                <a:lnTo>
                  <a:pt x="6213796" y="1008544"/>
                </a:lnTo>
                <a:lnTo>
                  <a:pt x="6218687" y="1004875"/>
                </a:lnTo>
                <a:lnTo>
                  <a:pt x="6222220" y="999304"/>
                </a:lnTo>
                <a:lnTo>
                  <a:pt x="6218280" y="998489"/>
                </a:lnTo>
                <a:lnTo>
                  <a:pt x="6208904" y="1000119"/>
                </a:lnTo>
                <a:lnTo>
                  <a:pt x="6206729" y="998489"/>
                </a:lnTo>
                <a:lnTo>
                  <a:pt x="6211622" y="991015"/>
                </a:lnTo>
                <a:lnTo>
                  <a:pt x="6210670" y="986803"/>
                </a:lnTo>
                <a:lnTo>
                  <a:pt x="6209175" y="985036"/>
                </a:lnTo>
                <a:lnTo>
                  <a:pt x="6206050" y="984357"/>
                </a:lnTo>
                <a:lnTo>
                  <a:pt x="6195451" y="990879"/>
                </a:lnTo>
                <a:lnTo>
                  <a:pt x="6192189" y="991422"/>
                </a:lnTo>
                <a:lnTo>
                  <a:pt x="6191782" y="988025"/>
                </a:lnTo>
                <a:lnTo>
                  <a:pt x="6186346" y="980280"/>
                </a:lnTo>
                <a:lnTo>
                  <a:pt x="6201022" y="966555"/>
                </a:lnTo>
                <a:lnTo>
                  <a:pt x="6252931" y="928371"/>
                </a:lnTo>
                <a:lnTo>
                  <a:pt x="6258231" y="922528"/>
                </a:lnTo>
                <a:lnTo>
                  <a:pt x="6260132" y="917365"/>
                </a:lnTo>
                <a:lnTo>
                  <a:pt x="6258774" y="912881"/>
                </a:lnTo>
                <a:lnTo>
                  <a:pt x="6257279" y="911793"/>
                </a:lnTo>
                <a:lnTo>
                  <a:pt x="6258095" y="910706"/>
                </a:lnTo>
                <a:lnTo>
                  <a:pt x="6308100" y="861380"/>
                </a:lnTo>
                <a:lnTo>
                  <a:pt x="6336501" y="838551"/>
                </a:lnTo>
                <a:lnTo>
                  <a:pt x="6360009" y="825778"/>
                </a:lnTo>
                <a:lnTo>
                  <a:pt x="6377810" y="819663"/>
                </a:lnTo>
                <a:lnTo>
                  <a:pt x="6389904" y="820478"/>
                </a:lnTo>
                <a:lnTo>
                  <a:pt x="6396698" y="819663"/>
                </a:lnTo>
                <a:lnTo>
                  <a:pt x="6402541" y="819663"/>
                </a:lnTo>
                <a:lnTo>
                  <a:pt x="6432300" y="819663"/>
                </a:lnTo>
                <a:lnTo>
                  <a:pt x="6485568" y="819527"/>
                </a:lnTo>
                <a:lnTo>
                  <a:pt x="6538835" y="819391"/>
                </a:lnTo>
                <a:lnTo>
                  <a:pt x="6570360" y="819391"/>
                </a:lnTo>
                <a:lnTo>
                  <a:pt x="6570371" y="819525"/>
                </a:lnTo>
                <a:lnTo>
                  <a:pt x="6591831" y="819391"/>
                </a:lnTo>
                <a:lnTo>
                  <a:pt x="6645098" y="819391"/>
                </a:lnTo>
                <a:lnTo>
                  <a:pt x="6698230" y="819255"/>
                </a:lnTo>
                <a:lnTo>
                  <a:pt x="6751442" y="819119"/>
                </a:lnTo>
                <a:lnTo>
                  <a:pt x="6804710" y="819119"/>
                </a:lnTo>
                <a:lnTo>
                  <a:pt x="6802671" y="822652"/>
                </a:lnTo>
                <a:lnTo>
                  <a:pt x="6802671" y="822653"/>
                </a:lnTo>
                <a:lnTo>
                  <a:pt x="6804710" y="819120"/>
                </a:lnTo>
                <a:lnTo>
                  <a:pt x="6817211" y="784197"/>
                </a:lnTo>
                <a:lnTo>
                  <a:pt x="6829033" y="768027"/>
                </a:lnTo>
                <a:lnTo>
                  <a:pt x="6845068" y="773462"/>
                </a:lnTo>
                <a:lnTo>
                  <a:pt x="6853629" y="772918"/>
                </a:lnTo>
                <a:lnTo>
                  <a:pt x="6860016" y="767347"/>
                </a:lnTo>
                <a:lnTo>
                  <a:pt x="6860966" y="785284"/>
                </a:lnTo>
                <a:lnTo>
                  <a:pt x="6861917" y="805259"/>
                </a:lnTo>
                <a:lnTo>
                  <a:pt x="6863005" y="825235"/>
                </a:lnTo>
                <a:lnTo>
                  <a:pt x="6863956" y="845210"/>
                </a:lnTo>
                <a:lnTo>
                  <a:pt x="6864907" y="865185"/>
                </a:lnTo>
                <a:lnTo>
                  <a:pt x="6865859" y="885024"/>
                </a:lnTo>
                <a:lnTo>
                  <a:pt x="6866810" y="904864"/>
                </a:lnTo>
                <a:lnTo>
                  <a:pt x="6867896" y="924703"/>
                </a:lnTo>
                <a:lnTo>
                  <a:pt x="6868848" y="944406"/>
                </a:lnTo>
                <a:lnTo>
                  <a:pt x="6869799" y="964110"/>
                </a:lnTo>
                <a:lnTo>
                  <a:pt x="6870750" y="983813"/>
                </a:lnTo>
                <a:lnTo>
                  <a:pt x="6871702" y="1003517"/>
                </a:lnTo>
                <a:lnTo>
                  <a:pt x="6872789" y="1023085"/>
                </a:lnTo>
                <a:lnTo>
                  <a:pt x="6873739" y="1042652"/>
                </a:lnTo>
                <a:lnTo>
                  <a:pt x="6874691" y="1062220"/>
                </a:lnTo>
                <a:lnTo>
                  <a:pt x="6875642" y="1081787"/>
                </a:lnTo>
                <a:lnTo>
                  <a:pt x="6874963" y="1094697"/>
                </a:lnTo>
                <a:lnTo>
                  <a:pt x="6876593" y="1106790"/>
                </a:lnTo>
                <a:lnTo>
                  <a:pt x="6881214" y="1117526"/>
                </a:lnTo>
                <a:lnTo>
                  <a:pt x="6892764" y="1133152"/>
                </a:lnTo>
                <a:lnTo>
                  <a:pt x="6894802" y="1146333"/>
                </a:lnTo>
                <a:lnTo>
                  <a:pt x="6904994" y="1162640"/>
                </a:lnTo>
                <a:lnTo>
                  <a:pt x="6899286" y="1185196"/>
                </a:lnTo>
                <a:lnTo>
                  <a:pt x="6895618" y="1196339"/>
                </a:lnTo>
                <a:lnTo>
                  <a:pt x="6895612" y="1196339"/>
                </a:lnTo>
                <a:lnTo>
                  <a:pt x="6895617" y="1196339"/>
                </a:lnTo>
                <a:lnTo>
                  <a:pt x="6892627" y="1205307"/>
                </a:lnTo>
                <a:lnTo>
                  <a:pt x="6896296" y="1214276"/>
                </a:lnTo>
                <a:lnTo>
                  <a:pt x="6898742" y="1223380"/>
                </a:lnTo>
                <a:lnTo>
                  <a:pt x="6904585" y="1232349"/>
                </a:lnTo>
                <a:lnTo>
                  <a:pt x="6909613" y="1233165"/>
                </a:lnTo>
                <a:lnTo>
                  <a:pt x="6915049" y="1231534"/>
                </a:lnTo>
                <a:lnTo>
                  <a:pt x="6918989" y="1231941"/>
                </a:lnTo>
                <a:lnTo>
                  <a:pt x="6921571" y="1235747"/>
                </a:lnTo>
                <a:lnTo>
                  <a:pt x="6920484" y="1240366"/>
                </a:lnTo>
                <a:lnTo>
                  <a:pt x="6914233" y="1241454"/>
                </a:lnTo>
                <a:lnTo>
                  <a:pt x="6902683" y="1249470"/>
                </a:lnTo>
                <a:lnTo>
                  <a:pt x="6892491" y="1252596"/>
                </a:lnTo>
                <a:lnTo>
                  <a:pt x="6887463" y="1262244"/>
                </a:lnTo>
                <a:lnTo>
                  <a:pt x="6879854" y="1273386"/>
                </a:lnTo>
                <a:lnTo>
                  <a:pt x="6865043" y="1290780"/>
                </a:lnTo>
                <a:lnTo>
                  <a:pt x="6871429" y="1296080"/>
                </a:lnTo>
                <a:lnTo>
                  <a:pt x="6894258" y="1302059"/>
                </a:lnTo>
                <a:lnTo>
                  <a:pt x="6904449" y="1308309"/>
                </a:lnTo>
                <a:lnTo>
                  <a:pt x="6919940" y="1340650"/>
                </a:lnTo>
                <a:lnTo>
                  <a:pt x="6916407" y="1343911"/>
                </a:lnTo>
                <a:lnTo>
                  <a:pt x="6915049" y="1349890"/>
                </a:lnTo>
                <a:lnTo>
                  <a:pt x="6928773" y="1358179"/>
                </a:lnTo>
                <a:lnTo>
                  <a:pt x="6933121" y="1381280"/>
                </a:lnTo>
                <a:lnTo>
                  <a:pt x="6944400" y="1389162"/>
                </a:lnTo>
                <a:lnTo>
                  <a:pt x="6961249" y="1394053"/>
                </a:lnTo>
                <a:lnTo>
                  <a:pt x="6981768" y="1387123"/>
                </a:lnTo>
                <a:lnTo>
                  <a:pt x="6998890" y="1377476"/>
                </a:lnTo>
                <a:lnTo>
                  <a:pt x="6998347" y="1369594"/>
                </a:lnTo>
                <a:lnTo>
                  <a:pt x="6987611" y="1351250"/>
                </a:lnTo>
                <a:lnTo>
                  <a:pt x="6985029" y="1342553"/>
                </a:lnTo>
                <a:lnTo>
                  <a:pt x="6977013" y="1336981"/>
                </a:lnTo>
                <a:lnTo>
                  <a:pt x="6974023" y="1341738"/>
                </a:lnTo>
                <a:lnTo>
                  <a:pt x="6968859" y="1335622"/>
                </a:lnTo>
                <a:lnTo>
                  <a:pt x="6968316" y="1332089"/>
                </a:lnTo>
                <a:lnTo>
                  <a:pt x="6973071" y="1330459"/>
                </a:lnTo>
                <a:lnTo>
                  <a:pt x="6978643" y="1331138"/>
                </a:lnTo>
                <a:lnTo>
                  <a:pt x="6985166" y="1334399"/>
                </a:lnTo>
                <a:lnTo>
                  <a:pt x="7001880" y="1354511"/>
                </a:lnTo>
                <a:lnTo>
                  <a:pt x="7006500" y="1380737"/>
                </a:lnTo>
                <a:lnTo>
                  <a:pt x="7007451" y="1397450"/>
                </a:lnTo>
                <a:lnTo>
                  <a:pt x="7005548" y="1403158"/>
                </a:lnTo>
                <a:lnTo>
                  <a:pt x="7000657" y="1401935"/>
                </a:lnTo>
                <a:lnTo>
                  <a:pt x="6991281" y="1403022"/>
                </a:lnTo>
                <a:lnTo>
                  <a:pt x="6947118" y="1411583"/>
                </a:lnTo>
                <a:lnTo>
                  <a:pt x="6937334" y="1419193"/>
                </a:lnTo>
                <a:lnTo>
                  <a:pt x="6914913" y="1427346"/>
                </a:lnTo>
                <a:lnTo>
                  <a:pt x="6913554" y="1423269"/>
                </a:lnTo>
                <a:lnTo>
                  <a:pt x="6915185" y="1414708"/>
                </a:lnTo>
                <a:lnTo>
                  <a:pt x="6913825" y="1397314"/>
                </a:lnTo>
                <a:lnTo>
                  <a:pt x="6909341" y="1396499"/>
                </a:lnTo>
                <a:lnTo>
                  <a:pt x="6874419" y="1424900"/>
                </a:lnTo>
                <a:lnTo>
                  <a:pt x="6860965" y="1426666"/>
                </a:lnTo>
                <a:lnTo>
                  <a:pt x="6849688" y="1434955"/>
                </a:lnTo>
                <a:lnTo>
                  <a:pt x="6847106" y="1430335"/>
                </a:lnTo>
                <a:lnTo>
                  <a:pt x="6845067" y="1409136"/>
                </a:lnTo>
                <a:lnTo>
                  <a:pt x="6852133" y="1391335"/>
                </a:lnTo>
                <a:lnTo>
                  <a:pt x="6848328" y="1391607"/>
                </a:lnTo>
                <a:lnTo>
                  <a:pt x="6841263" y="1397995"/>
                </a:lnTo>
                <a:lnTo>
                  <a:pt x="6836914" y="1390385"/>
                </a:lnTo>
                <a:lnTo>
                  <a:pt x="6832158" y="1386308"/>
                </a:lnTo>
                <a:lnTo>
                  <a:pt x="6827538" y="1382367"/>
                </a:lnTo>
                <a:lnTo>
                  <a:pt x="6827674" y="1375981"/>
                </a:lnTo>
                <a:lnTo>
                  <a:pt x="6827945" y="1366333"/>
                </a:lnTo>
                <a:lnTo>
                  <a:pt x="6827534" y="1366186"/>
                </a:lnTo>
                <a:lnTo>
                  <a:pt x="6827266" y="1375708"/>
                </a:lnTo>
                <a:lnTo>
                  <a:pt x="6827130" y="1382095"/>
                </a:lnTo>
                <a:lnTo>
                  <a:pt x="6831750" y="1386036"/>
                </a:lnTo>
                <a:lnTo>
                  <a:pt x="6836506" y="1390112"/>
                </a:lnTo>
                <a:lnTo>
                  <a:pt x="6840990" y="1397994"/>
                </a:lnTo>
                <a:lnTo>
                  <a:pt x="6836235" y="1402342"/>
                </a:lnTo>
                <a:lnTo>
                  <a:pt x="6831206" y="1395683"/>
                </a:lnTo>
                <a:lnTo>
                  <a:pt x="6828625" y="1388482"/>
                </a:lnTo>
                <a:lnTo>
                  <a:pt x="6824956" y="1384405"/>
                </a:lnTo>
                <a:lnTo>
                  <a:pt x="6821015" y="1382910"/>
                </a:lnTo>
                <a:lnTo>
                  <a:pt x="6824412" y="1398673"/>
                </a:lnTo>
                <a:lnTo>
                  <a:pt x="6816395" y="1410495"/>
                </a:lnTo>
                <a:lnTo>
                  <a:pt x="6814220" y="1441070"/>
                </a:lnTo>
                <a:lnTo>
                  <a:pt x="6804029" y="1453707"/>
                </a:lnTo>
                <a:lnTo>
                  <a:pt x="6772504" y="1461860"/>
                </a:lnTo>
                <a:lnTo>
                  <a:pt x="6763151" y="1461046"/>
                </a:lnTo>
                <a:lnTo>
                  <a:pt x="6763128" y="1461181"/>
                </a:lnTo>
                <a:lnTo>
                  <a:pt x="6751986" y="1460229"/>
                </a:lnTo>
                <a:lnTo>
                  <a:pt x="6733559" y="1462675"/>
                </a:lnTo>
                <a:lnTo>
                  <a:pt x="6709100" y="1468519"/>
                </a:lnTo>
                <a:lnTo>
                  <a:pt x="6695511" y="1465122"/>
                </a:lnTo>
                <a:lnTo>
                  <a:pt x="6681651" y="1471236"/>
                </a:lnTo>
                <a:lnTo>
                  <a:pt x="6634635" y="1473003"/>
                </a:lnTo>
                <a:lnTo>
                  <a:pt x="6624715" y="1469742"/>
                </a:lnTo>
                <a:lnTo>
                  <a:pt x="6612077" y="1481292"/>
                </a:lnTo>
                <a:lnTo>
                  <a:pt x="6591830" y="1488222"/>
                </a:lnTo>
                <a:lnTo>
                  <a:pt x="6540465" y="1514177"/>
                </a:lnTo>
                <a:lnTo>
                  <a:pt x="6534486" y="1519340"/>
                </a:lnTo>
                <a:lnTo>
                  <a:pt x="6527828" y="1508741"/>
                </a:lnTo>
                <a:lnTo>
                  <a:pt x="6522664" y="1500316"/>
                </a:lnTo>
                <a:lnTo>
                  <a:pt x="6532991" y="1493658"/>
                </a:lnTo>
                <a:lnTo>
                  <a:pt x="6540873" y="1488630"/>
                </a:lnTo>
                <a:lnTo>
                  <a:pt x="6548347" y="1484009"/>
                </a:lnTo>
                <a:lnTo>
                  <a:pt x="6553238" y="1480884"/>
                </a:lnTo>
                <a:lnTo>
                  <a:pt x="6549298" y="1474362"/>
                </a:lnTo>
                <a:lnTo>
                  <a:pt x="6545493" y="1467839"/>
                </a:lnTo>
                <a:lnTo>
                  <a:pt x="6546444" y="1451668"/>
                </a:lnTo>
                <a:lnTo>
                  <a:pt x="6547531" y="1435634"/>
                </a:lnTo>
                <a:lnTo>
                  <a:pt x="6548483" y="1419464"/>
                </a:lnTo>
                <a:lnTo>
                  <a:pt x="6549570" y="1403293"/>
                </a:lnTo>
                <a:lnTo>
                  <a:pt x="6550521" y="1386987"/>
                </a:lnTo>
                <a:lnTo>
                  <a:pt x="6551608" y="1370817"/>
                </a:lnTo>
                <a:lnTo>
                  <a:pt x="6552559" y="1354510"/>
                </a:lnTo>
                <a:lnTo>
                  <a:pt x="6553638" y="1338330"/>
                </a:lnTo>
                <a:lnTo>
                  <a:pt x="6550249" y="1334128"/>
                </a:lnTo>
                <a:lnTo>
                  <a:pt x="6554325" y="1319724"/>
                </a:lnTo>
                <a:lnTo>
                  <a:pt x="6558402" y="1305320"/>
                </a:lnTo>
                <a:lnTo>
                  <a:pt x="6562478" y="1290780"/>
                </a:lnTo>
                <a:lnTo>
                  <a:pt x="6566555" y="1276240"/>
                </a:lnTo>
                <a:lnTo>
                  <a:pt x="6570632" y="1261700"/>
                </a:lnTo>
                <a:lnTo>
                  <a:pt x="6574708" y="1247161"/>
                </a:lnTo>
                <a:lnTo>
                  <a:pt x="6578785" y="1232621"/>
                </a:lnTo>
                <a:lnTo>
                  <a:pt x="6582861" y="1218081"/>
                </a:lnTo>
                <a:lnTo>
                  <a:pt x="6595363" y="1218625"/>
                </a:lnTo>
                <a:lnTo>
                  <a:pt x="6608001" y="1219168"/>
                </a:lnTo>
                <a:lnTo>
                  <a:pt x="6620638" y="1219712"/>
                </a:lnTo>
                <a:lnTo>
                  <a:pt x="6633139" y="1220255"/>
                </a:lnTo>
                <a:lnTo>
                  <a:pt x="6645776" y="1220799"/>
                </a:lnTo>
                <a:lnTo>
                  <a:pt x="6658279" y="1221207"/>
                </a:lnTo>
                <a:lnTo>
                  <a:pt x="6670916" y="1221750"/>
                </a:lnTo>
                <a:lnTo>
                  <a:pt x="6683553" y="1222293"/>
                </a:lnTo>
                <a:lnTo>
                  <a:pt x="6701761" y="1222837"/>
                </a:lnTo>
                <a:lnTo>
                  <a:pt x="6719970" y="1223380"/>
                </a:lnTo>
                <a:lnTo>
                  <a:pt x="6738180" y="1223925"/>
                </a:lnTo>
                <a:lnTo>
                  <a:pt x="6756334" y="1224468"/>
                </a:lnTo>
                <a:lnTo>
                  <a:pt x="6774542" y="1225011"/>
                </a:lnTo>
                <a:lnTo>
                  <a:pt x="6792751" y="1225555"/>
                </a:lnTo>
                <a:lnTo>
                  <a:pt x="6810960" y="1226098"/>
                </a:lnTo>
                <a:lnTo>
                  <a:pt x="6827129" y="1226581"/>
                </a:lnTo>
                <a:lnTo>
                  <a:pt x="6810553" y="1225962"/>
                </a:lnTo>
                <a:lnTo>
                  <a:pt x="6792344" y="1225419"/>
                </a:lnTo>
                <a:lnTo>
                  <a:pt x="6774136" y="1224875"/>
                </a:lnTo>
                <a:lnTo>
                  <a:pt x="6755927" y="1224196"/>
                </a:lnTo>
                <a:lnTo>
                  <a:pt x="6737908" y="1223652"/>
                </a:lnTo>
                <a:lnTo>
                  <a:pt x="6719699" y="1222973"/>
                </a:lnTo>
                <a:lnTo>
                  <a:pt x="6701491" y="1222429"/>
                </a:lnTo>
                <a:lnTo>
                  <a:pt x="6683282" y="1221750"/>
                </a:lnTo>
                <a:lnTo>
                  <a:pt x="6683282" y="1221749"/>
                </a:lnTo>
                <a:lnTo>
                  <a:pt x="6670780" y="1221342"/>
                </a:lnTo>
                <a:lnTo>
                  <a:pt x="6658143" y="1220798"/>
                </a:lnTo>
                <a:lnTo>
                  <a:pt x="6645642" y="1220391"/>
                </a:lnTo>
                <a:lnTo>
                  <a:pt x="6633004" y="1219847"/>
                </a:lnTo>
                <a:lnTo>
                  <a:pt x="6620366" y="1219439"/>
                </a:lnTo>
                <a:lnTo>
                  <a:pt x="6607865" y="1218895"/>
                </a:lnTo>
                <a:lnTo>
                  <a:pt x="6595228" y="1218488"/>
                </a:lnTo>
                <a:lnTo>
                  <a:pt x="6582726" y="1217945"/>
                </a:lnTo>
                <a:lnTo>
                  <a:pt x="6578649" y="1232484"/>
                </a:lnTo>
                <a:lnTo>
                  <a:pt x="6574573" y="1247024"/>
                </a:lnTo>
                <a:lnTo>
                  <a:pt x="6570496" y="1261564"/>
                </a:lnTo>
                <a:lnTo>
                  <a:pt x="6566420" y="1276104"/>
                </a:lnTo>
                <a:lnTo>
                  <a:pt x="6562344" y="1290644"/>
                </a:lnTo>
                <a:lnTo>
                  <a:pt x="6558266" y="1305183"/>
                </a:lnTo>
                <a:lnTo>
                  <a:pt x="6554190" y="1319587"/>
                </a:lnTo>
                <a:lnTo>
                  <a:pt x="6550113" y="1333991"/>
                </a:lnTo>
                <a:lnTo>
                  <a:pt x="6553511" y="1338204"/>
                </a:lnTo>
                <a:lnTo>
                  <a:pt x="6552423" y="1354510"/>
                </a:lnTo>
                <a:lnTo>
                  <a:pt x="6551337" y="1370817"/>
                </a:lnTo>
                <a:lnTo>
                  <a:pt x="6550249" y="1387122"/>
                </a:lnTo>
                <a:lnTo>
                  <a:pt x="6549162" y="1403293"/>
                </a:lnTo>
                <a:lnTo>
                  <a:pt x="6548075" y="1419463"/>
                </a:lnTo>
                <a:lnTo>
                  <a:pt x="6546988" y="1435634"/>
                </a:lnTo>
                <a:lnTo>
                  <a:pt x="6545901" y="1451804"/>
                </a:lnTo>
                <a:lnTo>
                  <a:pt x="6544814" y="1467975"/>
                </a:lnTo>
                <a:lnTo>
                  <a:pt x="6548755" y="1474498"/>
                </a:lnTo>
                <a:lnTo>
                  <a:pt x="6552695" y="1481020"/>
                </a:lnTo>
                <a:lnTo>
                  <a:pt x="6547940" y="1484009"/>
                </a:lnTo>
                <a:lnTo>
                  <a:pt x="6540465" y="1488766"/>
                </a:lnTo>
                <a:lnTo>
                  <a:pt x="6532584" y="1493793"/>
                </a:lnTo>
                <a:lnTo>
                  <a:pt x="6522257" y="1500316"/>
                </a:lnTo>
                <a:lnTo>
                  <a:pt x="6527421" y="1508740"/>
                </a:lnTo>
                <a:lnTo>
                  <a:pt x="6534079" y="1519340"/>
                </a:lnTo>
                <a:lnTo>
                  <a:pt x="6528779" y="1523688"/>
                </a:lnTo>
                <a:lnTo>
                  <a:pt x="6515055" y="1538364"/>
                </a:lnTo>
                <a:lnTo>
                  <a:pt x="6505814" y="1546245"/>
                </a:lnTo>
                <a:lnTo>
                  <a:pt x="6498205" y="1548827"/>
                </a:lnTo>
                <a:lnTo>
                  <a:pt x="6493585" y="1555485"/>
                </a:lnTo>
                <a:lnTo>
                  <a:pt x="6488421" y="1559834"/>
                </a:lnTo>
                <a:lnTo>
                  <a:pt x="6493313" y="1545158"/>
                </a:lnTo>
                <a:lnTo>
                  <a:pt x="6498613" y="1532793"/>
                </a:lnTo>
                <a:lnTo>
                  <a:pt x="6503097" y="1508740"/>
                </a:lnTo>
                <a:lnTo>
                  <a:pt x="6501738" y="1489173"/>
                </a:lnTo>
                <a:lnTo>
                  <a:pt x="6496167" y="1481156"/>
                </a:lnTo>
                <a:lnTo>
                  <a:pt x="6490459" y="1475720"/>
                </a:lnTo>
                <a:lnTo>
                  <a:pt x="6497118" y="1495016"/>
                </a:lnTo>
                <a:lnTo>
                  <a:pt x="6498205" y="1518661"/>
                </a:lnTo>
                <a:lnTo>
                  <a:pt x="6498169" y="1518841"/>
                </a:lnTo>
                <a:lnTo>
                  <a:pt x="6498749" y="1519204"/>
                </a:lnTo>
                <a:lnTo>
                  <a:pt x="6496574" y="1532385"/>
                </a:lnTo>
                <a:lnTo>
                  <a:pt x="6483937" y="1559018"/>
                </a:lnTo>
                <a:lnTo>
                  <a:pt x="6478637" y="1565134"/>
                </a:lnTo>
                <a:lnTo>
                  <a:pt x="6472387" y="1570568"/>
                </a:lnTo>
                <a:lnTo>
                  <a:pt x="6467630" y="1572879"/>
                </a:lnTo>
                <a:lnTo>
                  <a:pt x="6463282" y="1577092"/>
                </a:lnTo>
                <a:lnTo>
                  <a:pt x="6458254" y="1583750"/>
                </a:lnTo>
                <a:lnTo>
                  <a:pt x="6453499" y="1597066"/>
                </a:lnTo>
                <a:lnTo>
                  <a:pt x="6456352" y="1609160"/>
                </a:lnTo>
                <a:lnTo>
                  <a:pt x="6480812" y="1613645"/>
                </a:lnTo>
                <a:lnTo>
                  <a:pt x="6487334" y="1609840"/>
                </a:lnTo>
                <a:lnTo>
                  <a:pt x="6490731" y="1618537"/>
                </a:lnTo>
                <a:lnTo>
                  <a:pt x="6492634" y="1630631"/>
                </a:lnTo>
                <a:lnTo>
                  <a:pt x="6490731" y="1643675"/>
                </a:lnTo>
                <a:lnTo>
                  <a:pt x="6486655" y="1656857"/>
                </a:lnTo>
                <a:lnTo>
                  <a:pt x="6483529" y="1673298"/>
                </a:lnTo>
                <a:lnTo>
                  <a:pt x="6480947" y="1698166"/>
                </a:lnTo>
                <a:lnTo>
                  <a:pt x="6477007" y="1720587"/>
                </a:lnTo>
                <a:lnTo>
                  <a:pt x="6476463" y="1713793"/>
                </a:lnTo>
                <a:lnTo>
                  <a:pt x="6478909" y="1686616"/>
                </a:lnTo>
                <a:lnTo>
                  <a:pt x="6474969" y="1689469"/>
                </a:lnTo>
                <a:lnTo>
                  <a:pt x="6472251" y="1695720"/>
                </a:lnTo>
                <a:lnTo>
                  <a:pt x="6464777" y="1730779"/>
                </a:lnTo>
                <a:lnTo>
                  <a:pt x="6454450" y="1749395"/>
                </a:lnTo>
                <a:lnTo>
                  <a:pt x="6444938" y="1762304"/>
                </a:lnTo>
                <a:lnTo>
                  <a:pt x="6435154" y="1760130"/>
                </a:lnTo>
                <a:lnTo>
                  <a:pt x="6437328" y="1770321"/>
                </a:lnTo>
                <a:lnTo>
                  <a:pt x="6434610" y="1775621"/>
                </a:lnTo>
                <a:lnTo>
                  <a:pt x="6432300" y="1786764"/>
                </a:lnTo>
                <a:lnTo>
                  <a:pt x="6426457" y="1794101"/>
                </a:lnTo>
                <a:lnTo>
                  <a:pt x="6421022" y="1793422"/>
                </a:lnTo>
                <a:lnTo>
                  <a:pt x="6413140" y="1798450"/>
                </a:lnTo>
                <a:lnTo>
                  <a:pt x="6410015" y="1802390"/>
                </a:lnTo>
                <a:lnTo>
                  <a:pt x="6409743" y="1809728"/>
                </a:lnTo>
                <a:lnTo>
                  <a:pt x="6404444" y="1816251"/>
                </a:lnTo>
                <a:lnTo>
                  <a:pt x="6385420" y="1850086"/>
                </a:lnTo>
                <a:lnTo>
                  <a:pt x="6368977" y="1860006"/>
                </a:lnTo>
                <a:lnTo>
                  <a:pt x="6365037" y="1858511"/>
                </a:lnTo>
                <a:lnTo>
                  <a:pt x="6369385" y="1842613"/>
                </a:lnTo>
                <a:lnTo>
                  <a:pt x="6372374" y="1826442"/>
                </a:lnTo>
                <a:lnTo>
                  <a:pt x="6362319" y="1819376"/>
                </a:lnTo>
                <a:lnTo>
                  <a:pt x="6352671" y="1815707"/>
                </a:lnTo>
                <a:lnTo>
                  <a:pt x="6341664" y="1816251"/>
                </a:lnTo>
                <a:lnTo>
                  <a:pt x="6329571" y="1803749"/>
                </a:lnTo>
                <a:lnTo>
                  <a:pt x="6313943" y="1794645"/>
                </a:lnTo>
                <a:lnTo>
                  <a:pt x="6292066" y="1769914"/>
                </a:lnTo>
                <a:lnTo>
                  <a:pt x="6292745" y="1762984"/>
                </a:lnTo>
                <a:lnTo>
                  <a:pt x="6292202" y="1751433"/>
                </a:lnTo>
                <a:lnTo>
                  <a:pt x="6298860" y="1733088"/>
                </a:lnTo>
                <a:lnTo>
                  <a:pt x="6305247" y="1720315"/>
                </a:lnTo>
                <a:lnTo>
                  <a:pt x="6314079" y="1713657"/>
                </a:lnTo>
                <a:lnTo>
                  <a:pt x="6339626" y="1706863"/>
                </a:lnTo>
                <a:lnTo>
                  <a:pt x="6346012" y="1696671"/>
                </a:lnTo>
                <a:lnTo>
                  <a:pt x="6349692" y="1688394"/>
                </a:lnTo>
                <a:lnTo>
                  <a:pt x="6337181" y="1703057"/>
                </a:lnTo>
                <a:lnTo>
                  <a:pt x="6318292" y="1707950"/>
                </a:lnTo>
                <a:lnTo>
                  <a:pt x="6307965" y="1713521"/>
                </a:lnTo>
                <a:lnTo>
                  <a:pt x="6305383" y="1716103"/>
                </a:lnTo>
                <a:lnTo>
                  <a:pt x="6293969" y="1711482"/>
                </a:lnTo>
                <a:lnTo>
                  <a:pt x="6278070" y="1712162"/>
                </a:lnTo>
                <a:lnTo>
                  <a:pt x="6272635" y="1714200"/>
                </a:lnTo>
                <a:lnTo>
                  <a:pt x="6268558" y="1718276"/>
                </a:lnTo>
                <a:lnTo>
                  <a:pt x="6258910" y="1731594"/>
                </a:lnTo>
                <a:lnTo>
                  <a:pt x="6258909" y="1731594"/>
                </a:lnTo>
                <a:lnTo>
                  <a:pt x="6229423" y="1731594"/>
                </a:lnTo>
                <a:lnTo>
                  <a:pt x="6199800" y="1731594"/>
                </a:lnTo>
                <a:lnTo>
                  <a:pt x="6170312" y="1731594"/>
                </a:lnTo>
                <a:lnTo>
                  <a:pt x="6140825" y="1731594"/>
                </a:lnTo>
                <a:lnTo>
                  <a:pt x="6111338" y="1731594"/>
                </a:lnTo>
                <a:lnTo>
                  <a:pt x="6081715" y="1731594"/>
                </a:lnTo>
                <a:lnTo>
                  <a:pt x="6052227" y="1731594"/>
                </a:lnTo>
                <a:lnTo>
                  <a:pt x="6022740" y="1731594"/>
                </a:lnTo>
                <a:lnTo>
                  <a:pt x="5993253" y="1731594"/>
                </a:lnTo>
                <a:lnTo>
                  <a:pt x="5963630" y="1731594"/>
                </a:lnTo>
                <a:lnTo>
                  <a:pt x="5934142" y="1731594"/>
                </a:lnTo>
                <a:lnTo>
                  <a:pt x="5904655" y="1731594"/>
                </a:lnTo>
                <a:lnTo>
                  <a:pt x="5875032" y="1731594"/>
                </a:lnTo>
                <a:lnTo>
                  <a:pt x="5845545" y="1731594"/>
                </a:lnTo>
                <a:lnTo>
                  <a:pt x="5816057" y="1731458"/>
                </a:lnTo>
                <a:lnTo>
                  <a:pt x="5786570" y="1731458"/>
                </a:lnTo>
                <a:lnTo>
                  <a:pt x="5786163" y="1752656"/>
                </a:lnTo>
                <a:lnTo>
                  <a:pt x="5785891" y="1773854"/>
                </a:lnTo>
                <a:lnTo>
                  <a:pt x="5785483" y="1794917"/>
                </a:lnTo>
                <a:lnTo>
                  <a:pt x="5785212" y="1815979"/>
                </a:lnTo>
                <a:lnTo>
                  <a:pt x="5785366" y="1815864"/>
                </a:lnTo>
                <a:lnTo>
                  <a:pt x="5785618" y="1796276"/>
                </a:lnTo>
                <a:lnTo>
                  <a:pt x="5785890" y="1775213"/>
                </a:lnTo>
                <a:lnTo>
                  <a:pt x="5786297" y="1754015"/>
                </a:lnTo>
                <a:lnTo>
                  <a:pt x="5786570" y="1732817"/>
                </a:lnTo>
                <a:lnTo>
                  <a:pt x="5816057" y="1732817"/>
                </a:lnTo>
                <a:lnTo>
                  <a:pt x="5845544" y="1732817"/>
                </a:lnTo>
                <a:lnTo>
                  <a:pt x="5875031" y="1732817"/>
                </a:lnTo>
                <a:lnTo>
                  <a:pt x="5904518" y="1732817"/>
                </a:lnTo>
                <a:lnTo>
                  <a:pt x="5934005" y="1732817"/>
                </a:lnTo>
                <a:lnTo>
                  <a:pt x="5963493" y="1732817"/>
                </a:lnTo>
                <a:lnTo>
                  <a:pt x="5992980" y="1732817"/>
                </a:lnTo>
                <a:lnTo>
                  <a:pt x="6022467" y="1732817"/>
                </a:lnTo>
                <a:lnTo>
                  <a:pt x="6051955" y="1732817"/>
                </a:lnTo>
                <a:lnTo>
                  <a:pt x="6081714" y="1732817"/>
                </a:lnTo>
                <a:lnTo>
                  <a:pt x="6111201" y="1732817"/>
                </a:lnTo>
                <a:lnTo>
                  <a:pt x="6140688" y="1732817"/>
                </a:lnTo>
                <a:lnTo>
                  <a:pt x="6170175" y="1732817"/>
                </a:lnTo>
                <a:lnTo>
                  <a:pt x="6199663" y="1732817"/>
                </a:lnTo>
                <a:lnTo>
                  <a:pt x="6229150" y="1732817"/>
                </a:lnTo>
                <a:lnTo>
                  <a:pt x="6258909" y="1732817"/>
                </a:lnTo>
                <a:lnTo>
                  <a:pt x="6258909" y="1731594"/>
                </a:lnTo>
                <a:lnTo>
                  <a:pt x="6260132" y="1757820"/>
                </a:lnTo>
                <a:lnTo>
                  <a:pt x="6261355" y="1783910"/>
                </a:lnTo>
                <a:lnTo>
                  <a:pt x="6262579" y="1810000"/>
                </a:lnTo>
                <a:lnTo>
                  <a:pt x="6263801" y="1836090"/>
                </a:lnTo>
                <a:lnTo>
                  <a:pt x="6265024" y="1862044"/>
                </a:lnTo>
                <a:lnTo>
                  <a:pt x="6266247" y="1887999"/>
                </a:lnTo>
                <a:lnTo>
                  <a:pt x="6267470" y="1913817"/>
                </a:lnTo>
                <a:lnTo>
                  <a:pt x="6268693" y="1939635"/>
                </a:lnTo>
                <a:lnTo>
                  <a:pt x="6268829" y="1939635"/>
                </a:lnTo>
                <a:lnTo>
                  <a:pt x="6267607" y="1913817"/>
                </a:lnTo>
                <a:lnTo>
                  <a:pt x="6266384" y="1888000"/>
                </a:lnTo>
                <a:lnTo>
                  <a:pt x="6265161" y="1862045"/>
                </a:lnTo>
                <a:lnTo>
                  <a:pt x="6263802" y="1836091"/>
                </a:lnTo>
                <a:lnTo>
                  <a:pt x="6262579" y="1810000"/>
                </a:lnTo>
                <a:lnTo>
                  <a:pt x="6261356" y="1783910"/>
                </a:lnTo>
                <a:lnTo>
                  <a:pt x="6260133" y="1757821"/>
                </a:lnTo>
                <a:lnTo>
                  <a:pt x="6258910" y="1731595"/>
                </a:lnTo>
                <a:lnTo>
                  <a:pt x="6268558" y="1718277"/>
                </a:lnTo>
                <a:lnTo>
                  <a:pt x="6272635" y="1714201"/>
                </a:lnTo>
                <a:lnTo>
                  <a:pt x="6278070" y="1712163"/>
                </a:lnTo>
                <a:lnTo>
                  <a:pt x="6293969" y="1711483"/>
                </a:lnTo>
                <a:lnTo>
                  <a:pt x="6305383" y="1716103"/>
                </a:lnTo>
                <a:lnTo>
                  <a:pt x="6299812" y="1721946"/>
                </a:lnTo>
                <a:lnTo>
                  <a:pt x="6295055" y="1732410"/>
                </a:lnTo>
                <a:lnTo>
                  <a:pt x="6284049" y="1745047"/>
                </a:lnTo>
                <a:lnTo>
                  <a:pt x="6284864" y="1753608"/>
                </a:lnTo>
                <a:lnTo>
                  <a:pt x="6286766" y="1759587"/>
                </a:lnTo>
                <a:lnTo>
                  <a:pt x="6285815" y="1772224"/>
                </a:lnTo>
                <a:lnTo>
                  <a:pt x="6292745" y="1784455"/>
                </a:lnTo>
                <a:lnTo>
                  <a:pt x="6306470" y="1804429"/>
                </a:lnTo>
                <a:lnTo>
                  <a:pt x="6309052" y="1835412"/>
                </a:lnTo>
                <a:lnTo>
                  <a:pt x="6319515" y="1856066"/>
                </a:lnTo>
                <a:lnTo>
                  <a:pt x="6335550" y="1880254"/>
                </a:lnTo>
                <a:lnTo>
                  <a:pt x="6347915" y="1887048"/>
                </a:lnTo>
                <a:lnTo>
                  <a:pt x="6348458" y="1896016"/>
                </a:lnTo>
                <a:lnTo>
                  <a:pt x="6342887" y="1910692"/>
                </a:lnTo>
                <a:lnTo>
                  <a:pt x="6335278" y="1917487"/>
                </a:lnTo>
                <a:lnTo>
                  <a:pt x="6345061" y="1916128"/>
                </a:lnTo>
                <a:lnTo>
                  <a:pt x="6349954" y="1919525"/>
                </a:lnTo>
                <a:lnTo>
                  <a:pt x="6354709" y="1931755"/>
                </a:lnTo>
                <a:lnTo>
                  <a:pt x="6354437" y="1939500"/>
                </a:lnTo>
                <a:lnTo>
                  <a:pt x="6354302" y="1939502"/>
                </a:lnTo>
                <a:lnTo>
                  <a:pt x="6354166" y="1944255"/>
                </a:lnTo>
                <a:lnTo>
                  <a:pt x="6352535" y="1951321"/>
                </a:lnTo>
                <a:lnTo>
                  <a:pt x="6349545" y="1954175"/>
                </a:lnTo>
                <a:lnTo>
                  <a:pt x="6349681" y="1946973"/>
                </a:lnTo>
                <a:lnTo>
                  <a:pt x="6347643" y="1944527"/>
                </a:lnTo>
                <a:lnTo>
                  <a:pt x="6344245" y="1947652"/>
                </a:lnTo>
                <a:lnTo>
                  <a:pt x="6342072" y="1951185"/>
                </a:lnTo>
                <a:lnTo>
                  <a:pt x="6341120" y="1965182"/>
                </a:lnTo>
                <a:lnTo>
                  <a:pt x="6338810" y="1972112"/>
                </a:lnTo>
                <a:lnTo>
                  <a:pt x="6330386" y="1974150"/>
                </a:lnTo>
                <a:lnTo>
                  <a:pt x="6321825" y="1992495"/>
                </a:lnTo>
                <a:lnTo>
                  <a:pt x="6313943" y="2002822"/>
                </a:lnTo>
                <a:lnTo>
                  <a:pt x="6311089" y="2009345"/>
                </a:lnTo>
                <a:lnTo>
                  <a:pt x="6299132" y="2010976"/>
                </a:lnTo>
                <a:lnTo>
                  <a:pt x="6279836" y="2013557"/>
                </a:lnTo>
                <a:lnTo>
                  <a:pt x="6274808" y="2020895"/>
                </a:lnTo>
                <a:lnTo>
                  <a:pt x="6265160" y="2017770"/>
                </a:lnTo>
                <a:lnTo>
                  <a:pt x="6250349" y="2018177"/>
                </a:lnTo>
                <a:lnTo>
                  <a:pt x="6253202" y="2008258"/>
                </a:lnTo>
                <a:lnTo>
                  <a:pt x="6257551" y="1999561"/>
                </a:lnTo>
                <a:lnTo>
                  <a:pt x="6249805" y="1990865"/>
                </a:lnTo>
                <a:lnTo>
                  <a:pt x="6245185" y="1989777"/>
                </a:lnTo>
                <a:lnTo>
                  <a:pt x="6240429" y="1986244"/>
                </a:lnTo>
                <a:lnTo>
                  <a:pt x="6246000" y="1979042"/>
                </a:lnTo>
                <a:lnTo>
                  <a:pt x="6248718" y="1971432"/>
                </a:lnTo>
                <a:lnTo>
                  <a:pt x="6247087" y="1962056"/>
                </a:lnTo>
                <a:lnTo>
                  <a:pt x="6249397" y="1954991"/>
                </a:lnTo>
                <a:lnTo>
                  <a:pt x="6245593" y="1956077"/>
                </a:lnTo>
                <a:lnTo>
                  <a:pt x="6239342" y="1963552"/>
                </a:lnTo>
                <a:lnTo>
                  <a:pt x="6235537" y="1966541"/>
                </a:lnTo>
                <a:lnTo>
                  <a:pt x="6233227" y="1959882"/>
                </a:lnTo>
                <a:lnTo>
                  <a:pt x="6230509" y="1961377"/>
                </a:lnTo>
                <a:lnTo>
                  <a:pt x="6228742" y="1965861"/>
                </a:lnTo>
                <a:lnTo>
                  <a:pt x="6224802" y="1968307"/>
                </a:lnTo>
                <a:lnTo>
                  <a:pt x="6216513" y="1962056"/>
                </a:lnTo>
                <a:lnTo>
                  <a:pt x="6204283" y="1954991"/>
                </a:lnTo>
                <a:lnTo>
                  <a:pt x="6197489" y="1942761"/>
                </a:lnTo>
                <a:lnTo>
                  <a:pt x="6193684" y="1933248"/>
                </a:lnTo>
                <a:lnTo>
                  <a:pt x="6197625" y="1916127"/>
                </a:lnTo>
                <a:lnTo>
                  <a:pt x="6206050" y="1913138"/>
                </a:lnTo>
                <a:lnTo>
                  <a:pt x="6216920" y="1915991"/>
                </a:lnTo>
                <a:lnTo>
                  <a:pt x="6231189" y="1915991"/>
                </a:lnTo>
                <a:lnTo>
                  <a:pt x="6229150" y="1912186"/>
                </a:lnTo>
                <a:lnTo>
                  <a:pt x="6223987" y="1912865"/>
                </a:lnTo>
                <a:lnTo>
                  <a:pt x="6208903" y="1898870"/>
                </a:lnTo>
                <a:lnTo>
                  <a:pt x="6204012" y="1890445"/>
                </a:lnTo>
                <a:lnTo>
                  <a:pt x="6195586" y="1888134"/>
                </a:lnTo>
                <a:lnTo>
                  <a:pt x="6191782" y="1896288"/>
                </a:lnTo>
                <a:lnTo>
                  <a:pt x="6187569" y="1898462"/>
                </a:lnTo>
                <a:lnTo>
                  <a:pt x="6192733" y="1880661"/>
                </a:lnTo>
                <a:lnTo>
                  <a:pt x="6199527" y="1879981"/>
                </a:lnTo>
                <a:lnTo>
                  <a:pt x="6209583" y="1875090"/>
                </a:lnTo>
                <a:lnTo>
                  <a:pt x="6206594" y="1864762"/>
                </a:lnTo>
                <a:lnTo>
                  <a:pt x="6200207" y="1860278"/>
                </a:lnTo>
                <a:lnTo>
                  <a:pt x="6188657" y="1865985"/>
                </a:lnTo>
                <a:lnTo>
                  <a:pt x="6188792" y="1858783"/>
                </a:lnTo>
                <a:lnTo>
                  <a:pt x="6190966" y="1849543"/>
                </a:lnTo>
                <a:lnTo>
                  <a:pt x="6199663" y="1849543"/>
                </a:lnTo>
                <a:lnTo>
                  <a:pt x="6207273" y="1852532"/>
                </a:lnTo>
                <a:lnTo>
                  <a:pt x="6213795" y="1837585"/>
                </a:lnTo>
                <a:lnTo>
                  <a:pt x="6214067" y="1830927"/>
                </a:lnTo>
                <a:lnTo>
                  <a:pt x="6203332" y="1840710"/>
                </a:lnTo>
                <a:lnTo>
                  <a:pt x="6200886" y="1819648"/>
                </a:lnTo>
                <a:lnTo>
                  <a:pt x="6211485" y="1799401"/>
                </a:lnTo>
                <a:lnTo>
                  <a:pt x="6221541" y="1790568"/>
                </a:lnTo>
                <a:lnTo>
                  <a:pt x="6234178" y="1790840"/>
                </a:lnTo>
                <a:lnTo>
                  <a:pt x="6246951" y="1789346"/>
                </a:lnTo>
                <a:lnTo>
                  <a:pt x="6238934" y="1785676"/>
                </a:lnTo>
                <a:lnTo>
                  <a:pt x="6230645" y="1783639"/>
                </a:lnTo>
                <a:lnTo>
                  <a:pt x="6236896" y="1775621"/>
                </a:lnTo>
                <a:lnTo>
                  <a:pt x="6242196" y="1774126"/>
                </a:lnTo>
                <a:lnTo>
                  <a:pt x="6247359" y="1767060"/>
                </a:lnTo>
                <a:lnTo>
                  <a:pt x="6234857" y="1768147"/>
                </a:lnTo>
                <a:lnTo>
                  <a:pt x="6236352" y="1754830"/>
                </a:lnTo>
                <a:lnTo>
                  <a:pt x="6230238" y="1757548"/>
                </a:lnTo>
                <a:lnTo>
                  <a:pt x="6223035" y="1758771"/>
                </a:lnTo>
                <a:lnTo>
                  <a:pt x="6220182" y="1764478"/>
                </a:lnTo>
                <a:lnTo>
                  <a:pt x="6220725" y="1773854"/>
                </a:lnTo>
                <a:lnTo>
                  <a:pt x="6218551" y="1779969"/>
                </a:lnTo>
                <a:lnTo>
                  <a:pt x="6212844" y="1784861"/>
                </a:lnTo>
                <a:lnTo>
                  <a:pt x="6203332" y="1788666"/>
                </a:lnTo>
                <a:lnTo>
                  <a:pt x="6202380" y="1782007"/>
                </a:lnTo>
                <a:lnTo>
                  <a:pt x="6199255" y="1779018"/>
                </a:lnTo>
                <a:lnTo>
                  <a:pt x="6198033" y="1793286"/>
                </a:lnTo>
                <a:lnTo>
                  <a:pt x="6195586" y="1798178"/>
                </a:lnTo>
                <a:lnTo>
                  <a:pt x="6188657" y="1784861"/>
                </a:lnTo>
                <a:lnTo>
                  <a:pt x="6186618" y="1787579"/>
                </a:lnTo>
                <a:lnTo>
                  <a:pt x="6186890" y="1791383"/>
                </a:lnTo>
                <a:lnTo>
                  <a:pt x="6185123" y="1797906"/>
                </a:lnTo>
                <a:lnTo>
                  <a:pt x="6179144" y="1801304"/>
                </a:lnTo>
                <a:lnTo>
                  <a:pt x="6179552" y="1809728"/>
                </a:lnTo>
                <a:lnTo>
                  <a:pt x="6177242" y="1814348"/>
                </a:lnTo>
                <a:lnTo>
                  <a:pt x="6158082" y="1807011"/>
                </a:lnTo>
                <a:lnTo>
                  <a:pt x="6157674" y="1809456"/>
                </a:lnTo>
                <a:lnTo>
                  <a:pt x="6168545" y="1825220"/>
                </a:lnTo>
                <a:lnTo>
                  <a:pt x="6176427" y="1830519"/>
                </a:lnTo>
                <a:lnTo>
                  <a:pt x="6177378" y="1839079"/>
                </a:lnTo>
                <a:lnTo>
                  <a:pt x="6170584" y="1846146"/>
                </a:lnTo>
                <a:lnTo>
                  <a:pt x="6161207" y="1840031"/>
                </a:lnTo>
                <a:lnTo>
                  <a:pt x="6159577" y="1840439"/>
                </a:lnTo>
                <a:lnTo>
                  <a:pt x="6164604" y="1850901"/>
                </a:lnTo>
                <a:lnTo>
                  <a:pt x="6167866" y="1860006"/>
                </a:lnTo>
                <a:lnTo>
                  <a:pt x="6164604" y="1867751"/>
                </a:lnTo>
                <a:lnTo>
                  <a:pt x="6165148" y="1877127"/>
                </a:lnTo>
                <a:lnTo>
                  <a:pt x="6164468" y="1885688"/>
                </a:lnTo>
                <a:lnTo>
                  <a:pt x="6162431" y="1893163"/>
                </a:lnTo>
                <a:lnTo>
                  <a:pt x="6166914" y="1927541"/>
                </a:lnTo>
                <a:lnTo>
                  <a:pt x="6172350" y="1936782"/>
                </a:lnTo>
                <a:lnTo>
                  <a:pt x="6177785" y="1945750"/>
                </a:lnTo>
                <a:lnTo>
                  <a:pt x="6180639" y="1954039"/>
                </a:lnTo>
                <a:lnTo>
                  <a:pt x="6174932" y="1955262"/>
                </a:lnTo>
                <a:lnTo>
                  <a:pt x="6165828" y="1948468"/>
                </a:lnTo>
                <a:lnTo>
                  <a:pt x="6157810" y="1943305"/>
                </a:lnTo>
                <a:lnTo>
                  <a:pt x="6148298" y="1926590"/>
                </a:lnTo>
                <a:lnTo>
                  <a:pt x="6146667" y="1919932"/>
                </a:lnTo>
                <a:lnTo>
                  <a:pt x="6144358" y="1914632"/>
                </a:lnTo>
                <a:lnTo>
                  <a:pt x="6145445" y="1926726"/>
                </a:lnTo>
                <a:lnTo>
                  <a:pt x="6148842" y="1940315"/>
                </a:lnTo>
                <a:lnTo>
                  <a:pt x="6178736" y="1970482"/>
                </a:lnTo>
                <a:lnTo>
                  <a:pt x="6184308" y="1982032"/>
                </a:lnTo>
                <a:lnTo>
                  <a:pt x="6188521" y="1991136"/>
                </a:lnTo>
                <a:lnTo>
                  <a:pt x="6187433" y="1999833"/>
                </a:lnTo>
                <a:lnTo>
                  <a:pt x="6179688" y="1993718"/>
                </a:lnTo>
                <a:lnTo>
                  <a:pt x="6173029" y="1985836"/>
                </a:lnTo>
                <a:lnTo>
                  <a:pt x="6155228" y="1977004"/>
                </a:lnTo>
                <a:lnTo>
                  <a:pt x="6132807" y="1971432"/>
                </a:lnTo>
                <a:lnTo>
                  <a:pt x="6120169" y="1950778"/>
                </a:lnTo>
                <a:lnTo>
                  <a:pt x="6120169" y="1959474"/>
                </a:lnTo>
                <a:lnTo>
                  <a:pt x="6117316" y="1966813"/>
                </a:lnTo>
                <a:lnTo>
                  <a:pt x="6109571" y="1957844"/>
                </a:lnTo>
                <a:lnTo>
                  <a:pt x="6104679" y="1950234"/>
                </a:lnTo>
                <a:lnTo>
                  <a:pt x="6103048" y="1941945"/>
                </a:lnTo>
                <a:lnTo>
                  <a:pt x="6093400" y="1942489"/>
                </a:lnTo>
                <a:lnTo>
                  <a:pt x="6083209" y="1949691"/>
                </a:lnTo>
                <a:lnTo>
                  <a:pt x="6073425" y="1947924"/>
                </a:lnTo>
                <a:lnTo>
                  <a:pt x="6072338" y="1933792"/>
                </a:lnTo>
                <a:lnTo>
                  <a:pt x="6074920" y="1926319"/>
                </a:lnTo>
                <a:lnTo>
                  <a:pt x="6085927" y="1908517"/>
                </a:lnTo>
                <a:lnTo>
                  <a:pt x="6096253" y="1899413"/>
                </a:lnTo>
                <a:lnTo>
                  <a:pt x="6100874" y="1887727"/>
                </a:lnTo>
                <a:lnTo>
                  <a:pt x="6099379" y="1869518"/>
                </a:lnTo>
                <a:lnTo>
                  <a:pt x="6100738" y="1883106"/>
                </a:lnTo>
                <a:lnTo>
                  <a:pt x="6112017" y="1869790"/>
                </a:lnTo>
                <a:lnTo>
                  <a:pt x="6111825" y="1869516"/>
                </a:lnTo>
                <a:lnTo>
                  <a:pt x="6100874" y="1882291"/>
                </a:lnTo>
                <a:lnTo>
                  <a:pt x="6099516" y="1868703"/>
                </a:lnTo>
                <a:lnTo>
                  <a:pt x="6096662" y="1864490"/>
                </a:lnTo>
                <a:lnTo>
                  <a:pt x="6090411" y="1861093"/>
                </a:lnTo>
                <a:lnTo>
                  <a:pt x="6088254" y="1860072"/>
                </a:lnTo>
                <a:lnTo>
                  <a:pt x="6088126" y="1860212"/>
                </a:lnTo>
                <a:lnTo>
                  <a:pt x="6090275" y="1861230"/>
                </a:lnTo>
                <a:lnTo>
                  <a:pt x="6096526" y="1864627"/>
                </a:lnTo>
                <a:lnTo>
                  <a:pt x="6099380" y="1868839"/>
                </a:lnTo>
                <a:lnTo>
                  <a:pt x="6097477" y="1887456"/>
                </a:lnTo>
                <a:lnTo>
                  <a:pt x="6091498" y="1896696"/>
                </a:lnTo>
                <a:lnTo>
                  <a:pt x="6082122" y="1903762"/>
                </a:lnTo>
                <a:lnTo>
                  <a:pt x="6069892" y="1916263"/>
                </a:lnTo>
                <a:lnTo>
                  <a:pt x="6066903" y="1927814"/>
                </a:lnTo>
                <a:lnTo>
                  <a:pt x="6063098" y="1949420"/>
                </a:lnTo>
                <a:lnTo>
                  <a:pt x="6068261" y="1956758"/>
                </a:lnTo>
                <a:lnTo>
                  <a:pt x="6073561" y="1958660"/>
                </a:lnTo>
                <a:lnTo>
                  <a:pt x="6089188" y="1953768"/>
                </a:lnTo>
                <a:lnTo>
                  <a:pt x="6097205" y="1955943"/>
                </a:lnTo>
                <a:lnTo>
                  <a:pt x="6115142" y="1981897"/>
                </a:lnTo>
                <a:lnTo>
                  <a:pt x="6148571" y="1992088"/>
                </a:lnTo>
                <a:lnTo>
                  <a:pt x="6160800" y="1998475"/>
                </a:lnTo>
                <a:lnTo>
                  <a:pt x="6170720" y="2011928"/>
                </a:lnTo>
                <a:lnTo>
                  <a:pt x="6185667" y="2019673"/>
                </a:lnTo>
                <a:lnTo>
                  <a:pt x="6197218" y="2030951"/>
                </a:lnTo>
                <a:lnTo>
                  <a:pt x="6197489" y="2038290"/>
                </a:lnTo>
                <a:lnTo>
                  <a:pt x="6193413" y="2046986"/>
                </a:lnTo>
                <a:lnTo>
                  <a:pt x="6191782" y="2058672"/>
                </a:lnTo>
                <a:lnTo>
                  <a:pt x="6186890" y="2066010"/>
                </a:lnTo>
                <a:lnTo>
                  <a:pt x="6175068" y="2066825"/>
                </a:lnTo>
                <a:lnTo>
                  <a:pt x="6167866" y="2064923"/>
                </a:lnTo>
                <a:lnTo>
                  <a:pt x="6129410" y="2023614"/>
                </a:lnTo>
                <a:lnTo>
                  <a:pt x="6124790" y="2019808"/>
                </a:lnTo>
                <a:lnTo>
                  <a:pt x="6110523" y="1998203"/>
                </a:lnTo>
                <a:lnTo>
                  <a:pt x="6093808" y="1986517"/>
                </a:lnTo>
                <a:lnTo>
                  <a:pt x="6088644" y="1986788"/>
                </a:lnTo>
                <a:lnTo>
                  <a:pt x="6112424" y="2008258"/>
                </a:lnTo>
                <a:lnTo>
                  <a:pt x="6122073" y="2023206"/>
                </a:lnTo>
                <a:lnTo>
                  <a:pt x="6139194" y="2044133"/>
                </a:lnTo>
                <a:lnTo>
                  <a:pt x="6151424" y="2052965"/>
                </a:lnTo>
                <a:lnTo>
                  <a:pt x="6160393" y="2066825"/>
                </a:lnTo>
                <a:lnTo>
                  <a:pt x="6168817" y="2073348"/>
                </a:lnTo>
                <a:lnTo>
                  <a:pt x="6191646" y="2082589"/>
                </a:lnTo>
                <a:lnTo>
                  <a:pt x="6183765" y="2089247"/>
                </a:lnTo>
                <a:lnTo>
                  <a:pt x="6196403" y="2094954"/>
                </a:lnTo>
                <a:lnTo>
                  <a:pt x="6198168" y="2105281"/>
                </a:lnTo>
                <a:lnTo>
                  <a:pt x="6196946" y="2117103"/>
                </a:lnTo>
                <a:lnTo>
                  <a:pt x="6179417" y="2112483"/>
                </a:lnTo>
                <a:lnTo>
                  <a:pt x="6178873" y="2121180"/>
                </a:lnTo>
                <a:lnTo>
                  <a:pt x="6180503" y="2126343"/>
                </a:lnTo>
                <a:lnTo>
                  <a:pt x="6172758" y="2130556"/>
                </a:lnTo>
                <a:lnTo>
                  <a:pt x="6162023" y="2124849"/>
                </a:lnTo>
                <a:lnTo>
                  <a:pt x="6134031" y="2093459"/>
                </a:lnTo>
                <a:lnTo>
                  <a:pt x="6134303" y="2097672"/>
                </a:lnTo>
                <a:lnTo>
                  <a:pt x="6136612" y="2102563"/>
                </a:lnTo>
                <a:lnTo>
                  <a:pt x="6152919" y="2122810"/>
                </a:lnTo>
                <a:lnTo>
                  <a:pt x="6167459" y="2134904"/>
                </a:lnTo>
                <a:lnTo>
                  <a:pt x="6179824" y="2140340"/>
                </a:lnTo>
                <a:lnTo>
                  <a:pt x="6189336" y="2150532"/>
                </a:lnTo>
                <a:lnTo>
                  <a:pt x="6192733" y="2156646"/>
                </a:lnTo>
                <a:lnTo>
                  <a:pt x="6194907" y="2165886"/>
                </a:lnTo>
                <a:lnTo>
                  <a:pt x="6187842" y="2172137"/>
                </a:lnTo>
                <a:lnTo>
                  <a:pt x="6179824" y="2175670"/>
                </a:lnTo>
                <a:lnTo>
                  <a:pt x="6171943" y="2169419"/>
                </a:lnTo>
                <a:lnTo>
                  <a:pt x="6166236" y="2162761"/>
                </a:lnTo>
                <a:lnTo>
                  <a:pt x="6154005" y="2151482"/>
                </a:lnTo>
                <a:lnTo>
                  <a:pt x="6150337" y="2138845"/>
                </a:lnTo>
                <a:lnTo>
                  <a:pt x="6141097" y="2139524"/>
                </a:lnTo>
                <a:lnTo>
                  <a:pt x="6102233" y="2123490"/>
                </a:lnTo>
                <a:lnTo>
                  <a:pt x="6070979" y="2121588"/>
                </a:lnTo>
                <a:lnTo>
                  <a:pt x="6073969" y="2124849"/>
                </a:lnTo>
                <a:lnTo>
                  <a:pt x="6077910" y="2127023"/>
                </a:lnTo>
                <a:lnTo>
                  <a:pt x="6102777" y="2130964"/>
                </a:lnTo>
                <a:lnTo>
                  <a:pt x="6112560" y="2138301"/>
                </a:lnTo>
                <a:lnTo>
                  <a:pt x="6132943" y="2144824"/>
                </a:lnTo>
                <a:lnTo>
                  <a:pt x="6144901" y="2146590"/>
                </a:lnTo>
                <a:lnTo>
                  <a:pt x="6149793" y="2166566"/>
                </a:lnTo>
                <a:lnTo>
                  <a:pt x="6166372" y="2180290"/>
                </a:lnTo>
                <a:lnTo>
                  <a:pt x="6168545" y="2190481"/>
                </a:lnTo>
                <a:lnTo>
                  <a:pt x="6179824" y="2191569"/>
                </a:lnTo>
                <a:lnTo>
                  <a:pt x="6199664" y="2181513"/>
                </a:lnTo>
                <a:lnTo>
                  <a:pt x="6212437" y="2185046"/>
                </a:lnTo>
                <a:lnTo>
                  <a:pt x="6230917" y="2187900"/>
                </a:lnTo>
                <a:lnTo>
                  <a:pt x="6235130" y="2195917"/>
                </a:lnTo>
                <a:lnTo>
                  <a:pt x="6238255" y="2211272"/>
                </a:lnTo>
                <a:lnTo>
                  <a:pt x="6244778" y="2228530"/>
                </a:lnTo>
                <a:lnTo>
                  <a:pt x="6248990" y="2245380"/>
                </a:lnTo>
                <a:lnTo>
                  <a:pt x="6244913" y="2245380"/>
                </a:lnTo>
                <a:lnTo>
                  <a:pt x="6235670" y="2245253"/>
                </a:lnTo>
                <a:lnTo>
                  <a:pt x="6232276" y="2257609"/>
                </a:lnTo>
                <a:lnTo>
                  <a:pt x="6234042" y="2264675"/>
                </a:lnTo>
                <a:lnTo>
                  <a:pt x="6240837" y="2272013"/>
                </a:lnTo>
                <a:lnTo>
                  <a:pt x="6248310" y="2290222"/>
                </a:lnTo>
                <a:lnTo>
                  <a:pt x="6254289" y="2314681"/>
                </a:lnTo>
                <a:lnTo>
                  <a:pt x="6246273" y="2304762"/>
                </a:lnTo>
                <a:lnTo>
                  <a:pt x="6237712" y="2299462"/>
                </a:lnTo>
                <a:lnTo>
                  <a:pt x="6224395" y="2295386"/>
                </a:lnTo>
                <a:lnTo>
                  <a:pt x="6212437" y="2288319"/>
                </a:lnTo>
                <a:lnTo>
                  <a:pt x="6213252" y="2298511"/>
                </a:lnTo>
                <a:lnTo>
                  <a:pt x="6212165" y="2309518"/>
                </a:lnTo>
                <a:lnTo>
                  <a:pt x="6203061" y="2306120"/>
                </a:lnTo>
                <a:lnTo>
                  <a:pt x="6196810" y="2302452"/>
                </a:lnTo>
                <a:lnTo>
                  <a:pt x="6202381" y="2314138"/>
                </a:lnTo>
                <a:lnTo>
                  <a:pt x="6190424" y="2310605"/>
                </a:lnTo>
                <a:lnTo>
                  <a:pt x="6182406" y="2311284"/>
                </a:lnTo>
                <a:lnTo>
                  <a:pt x="6177242" y="2321612"/>
                </a:lnTo>
                <a:lnTo>
                  <a:pt x="6170312" y="2327863"/>
                </a:lnTo>
                <a:lnTo>
                  <a:pt x="6159984" y="2329900"/>
                </a:lnTo>
                <a:lnTo>
                  <a:pt x="6144629" y="2320389"/>
                </a:lnTo>
                <a:lnTo>
                  <a:pt x="6139737" y="2308974"/>
                </a:lnTo>
                <a:lnTo>
                  <a:pt x="6137700" y="2296201"/>
                </a:lnTo>
                <a:lnTo>
                  <a:pt x="6136884" y="2311284"/>
                </a:lnTo>
                <a:lnTo>
                  <a:pt x="6139601" y="2327047"/>
                </a:lnTo>
                <a:lnTo>
                  <a:pt x="6138651" y="2339005"/>
                </a:lnTo>
                <a:lnTo>
                  <a:pt x="6153326" y="2341179"/>
                </a:lnTo>
                <a:lnTo>
                  <a:pt x="6167051" y="2339277"/>
                </a:lnTo>
                <a:lnTo>
                  <a:pt x="6185667" y="2339821"/>
                </a:lnTo>
                <a:lnTo>
                  <a:pt x="6197761" y="2337510"/>
                </a:lnTo>
                <a:lnTo>
                  <a:pt x="6205099" y="2333706"/>
                </a:lnTo>
                <a:lnTo>
                  <a:pt x="6222628" y="2336967"/>
                </a:lnTo>
                <a:lnTo>
                  <a:pt x="6223851" y="2351371"/>
                </a:lnTo>
                <a:lnTo>
                  <a:pt x="6221813" y="2365639"/>
                </a:lnTo>
                <a:lnTo>
                  <a:pt x="6220862" y="2380858"/>
                </a:lnTo>
                <a:lnTo>
                  <a:pt x="6225754" y="2380722"/>
                </a:lnTo>
                <a:lnTo>
                  <a:pt x="6231461" y="2375830"/>
                </a:lnTo>
                <a:lnTo>
                  <a:pt x="6234314" y="2348517"/>
                </a:lnTo>
                <a:lnTo>
                  <a:pt x="6250349" y="2338461"/>
                </a:lnTo>
                <a:lnTo>
                  <a:pt x="6255649" y="2339141"/>
                </a:lnTo>
                <a:lnTo>
                  <a:pt x="6260812" y="2347973"/>
                </a:lnTo>
                <a:lnTo>
                  <a:pt x="6262579" y="2356942"/>
                </a:lnTo>
                <a:lnTo>
                  <a:pt x="6264346" y="2369172"/>
                </a:lnTo>
                <a:lnTo>
                  <a:pt x="6260540" y="2387788"/>
                </a:lnTo>
                <a:lnTo>
                  <a:pt x="6235945" y="2409530"/>
                </a:lnTo>
                <a:lnTo>
                  <a:pt x="6218416" y="2429505"/>
                </a:lnTo>
                <a:lnTo>
                  <a:pt x="6209447" y="2433582"/>
                </a:lnTo>
                <a:lnTo>
                  <a:pt x="6196538" y="2431272"/>
                </a:lnTo>
                <a:lnTo>
                  <a:pt x="6181863" y="2426244"/>
                </a:lnTo>
                <a:lnTo>
                  <a:pt x="6174660" y="2425293"/>
                </a:lnTo>
                <a:lnTo>
                  <a:pt x="6169225" y="2426923"/>
                </a:lnTo>
                <a:lnTo>
                  <a:pt x="6165828" y="2420808"/>
                </a:lnTo>
                <a:lnTo>
                  <a:pt x="6163654" y="2409530"/>
                </a:lnTo>
                <a:lnTo>
                  <a:pt x="6157947" y="2405725"/>
                </a:lnTo>
                <a:lnTo>
                  <a:pt x="6153598" y="2406133"/>
                </a:lnTo>
                <a:lnTo>
                  <a:pt x="6150608" y="2418090"/>
                </a:lnTo>
                <a:lnTo>
                  <a:pt x="6136884" y="2421487"/>
                </a:lnTo>
                <a:lnTo>
                  <a:pt x="6118268" y="2416596"/>
                </a:lnTo>
                <a:lnTo>
                  <a:pt x="6098700" y="2406540"/>
                </a:lnTo>
                <a:lnTo>
                  <a:pt x="6107125" y="2417275"/>
                </a:lnTo>
                <a:lnTo>
                  <a:pt x="6155637" y="2437387"/>
                </a:lnTo>
                <a:lnTo>
                  <a:pt x="6161072" y="2441191"/>
                </a:lnTo>
                <a:lnTo>
                  <a:pt x="6166235" y="2446627"/>
                </a:lnTo>
                <a:lnTo>
                  <a:pt x="6159441" y="2455188"/>
                </a:lnTo>
                <a:lnTo>
                  <a:pt x="6154141" y="2464835"/>
                </a:lnTo>
                <a:lnTo>
                  <a:pt x="6153326" y="2472445"/>
                </a:lnTo>
                <a:lnTo>
                  <a:pt x="6151423" y="2477201"/>
                </a:lnTo>
                <a:lnTo>
                  <a:pt x="6132128" y="2490111"/>
                </a:lnTo>
                <a:lnTo>
                  <a:pt x="6121665" y="2487800"/>
                </a:lnTo>
                <a:lnTo>
                  <a:pt x="6094895" y="2464564"/>
                </a:lnTo>
                <a:lnTo>
                  <a:pt x="6107125" y="2484675"/>
                </a:lnTo>
                <a:lnTo>
                  <a:pt x="6116909" y="2493236"/>
                </a:lnTo>
                <a:lnTo>
                  <a:pt x="6136612" y="2497720"/>
                </a:lnTo>
                <a:lnTo>
                  <a:pt x="6173438" y="2490247"/>
                </a:lnTo>
                <a:lnTo>
                  <a:pt x="6185531" y="2498399"/>
                </a:lnTo>
                <a:lnTo>
                  <a:pt x="6175612" y="2512939"/>
                </a:lnTo>
                <a:lnTo>
                  <a:pt x="6165692" y="2523131"/>
                </a:lnTo>
                <a:lnTo>
                  <a:pt x="6152783" y="2524218"/>
                </a:lnTo>
                <a:lnTo>
                  <a:pt x="6141368" y="2526935"/>
                </a:lnTo>
                <a:lnTo>
                  <a:pt x="6137971" y="2533865"/>
                </a:lnTo>
                <a:lnTo>
                  <a:pt x="6129818" y="2534274"/>
                </a:lnTo>
                <a:lnTo>
                  <a:pt x="6117181" y="2534681"/>
                </a:lnTo>
                <a:lnTo>
                  <a:pt x="6097477" y="2535360"/>
                </a:lnTo>
                <a:lnTo>
                  <a:pt x="6086742" y="2533729"/>
                </a:lnTo>
                <a:lnTo>
                  <a:pt x="6071658" y="2547998"/>
                </a:lnTo>
                <a:lnTo>
                  <a:pt x="6065951" y="2549900"/>
                </a:lnTo>
                <a:lnTo>
                  <a:pt x="6058070" y="2547182"/>
                </a:lnTo>
                <a:lnTo>
                  <a:pt x="6054673" y="2535768"/>
                </a:lnTo>
                <a:lnTo>
                  <a:pt x="6051140" y="2530061"/>
                </a:lnTo>
                <a:lnTo>
                  <a:pt x="6051004" y="2551530"/>
                </a:lnTo>
                <a:lnTo>
                  <a:pt x="6052363" y="2557238"/>
                </a:lnTo>
                <a:lnTo>
                  <a:pt x="6055217" y="2561587"/>
                </a:lnTo>
                <a:lnTo>
                  <a:pt x="6037552" y="2573273"/>
                </a:lnTo>
                <a:lnTo>
                  <a:pt x="6020701" y="2587813"/>
                </a:lnTo>
                <a:lnTo>
                  <a:pt x="6014587" y="2591753"/>
                </a:lnTo>
                <a:lnTo>
                  <a:pt x="6007657" y="2598955"/>
                </a:lnTo>
                <a:lnTo>
                  <a:pt x="5993524" y="2619882"/>
                </a:lnTo>
                <a:lnTo>
                  <a:pt x="5989992" y="2635101"/>
                </a:lnTo>
                <a:lnTo>
                  <a:pt x="5984963" y="2652086"/>
                </a:lnTo>
                <a:lnTo>
                  <a:pt x="5984284" y="2644477"/>
                </a:lnTo>
                <a:lnTo>
                  <a:pt x="5985099" y="2631568"/>
                </a:lnTo>
                <a:lnTo>
                  <a:pt x="5981566" y="2616892"/>
                </a:lnTo>
                <a:lnTo>
                  <a:pt x="5979392" y="2643934"/>
                </a:lnTo>
                <a:lnTo>
                  <a:pt x="5973956" y="2656435"/>
                </a:lnTo>
                <a:lnTo>
                  <a:pt x="5923679" y="2655620"/>
                </a:lnTo>
                <a:lnTo>
                  <a:pt x="5903432" y="2661870"/>
                </a:lnTo>
                <a:lnTo>
                  <a:pt x="5884951" y="2643254"/>
                </a:lnTo>
                <a:lnTo>
                  <a:pt x="5867694" y="2625725"/>
                </a:lnTo>
                <a:lnTo>
                  <a:pt x="5850436" y="2608196"/>
                </a:lnTo>
                <a:lnTo>
                  <a:pt x="5833179" y="2590666"/>
                </a:lnTo>
                <a:lnTo>
                  <a:pt x="5815922" y="2573001"/>
                </a:lnTo>
                <a:lnTo>
                  <a:pt x="5798664" y="2555336"/>
                </a:lnTo>
                <a:lnTo>
                  <a:pt x="5781406" y="2537671"/>
                </a:lnTo>
                <a:lnTo>
                  <a:pt x="5764148" y="2520005"/>
                </a:lnTo>
                <a:lnTo>
                  <a:pt x="5746076" y="2519326"/>
                </a:lnTo>
                <a:lnTo>
                  <a:pt x="5728003" y="2518782"/>
                </a:lnTo>
                <a:lnTo>
                  <a:pt x="5709930" y="2518103"/>
                </a:lnTo>
                <a:lnTo>
                  <a:pt x="5691858" y="2517559"/>
                </a:lnTo>
                <a:lnTo>
                  <a:pt x="5673785" y="2516880"/>
                </a:lnTo>
                <a:lnTo>
                  <a:pt x="5655712" y="2516336"/>
                </a:lnTo>
                <a:lnTo>
                  <a:pt x="5637639" y="2515657"/>
                </a:lnTo>
                <a:lnTo>
                  <a:pt x="5619566" y="2515113"/>
                </a:lnTo>
                <a:lnTo>
                  <a:pt x="5618887" y="2502884"/>
                </a:lnTo>
                <a:lnTo>
                  <a:pt x="5618343" y="2494187"/>
                </a:lnTo>
                <a:lnTo>
                  <a:pt x="5607064" y="2479375"/>
                </a:lnTo>
                <a:lnTo>
                  <a:pt x="5600406" y="2470679"/>
                </a:lnTo>
                <a:lnTo>
                  <a:pt x="5586138" y="2478153"/>
                </a:lnTo>
                <a:lnTo>
                  <a:pt x="5585323" y="2474483"/>
                </a:lnTo>
                <a:lnTo>
                  <a:pt x="5585866" y="2467961"/>
                </a:lnTo>
                <a:lnTo>
                  <a:pt x="5584643" y="2465650"/>
                </a:lnTo>
                <a:lnTo>
                  <a:pt x="5580702" y="2464020"/>
                </a:lnTo>
                <a:lnTo>
                  <a:pt x="5560455" y="2463069"/>
                </a:lnTo>
                <a:lnTo>
                  <a:pt x="5540208" y="2462118"/>
                </a:lnTo>
                <a:lnTo>
                  <a:pt x="5519962" y="2461167"/>
                </a:lnTo>
                <a:lnTo>
                  <a:pt x="5499715" y="2460215"/>
                </a:lnTo>
                <a:lnTo>
                  <a:pt x="5479468" y="2459264"/>
                </a:lnTo>
                <a:lnTo>
                  <a:pt x="5459221" y="2458313"/>
                </a:lnTo>
                <a:lnTo>
                  <a:pt x="5438973" y="2457362"/>
                </a:lnTo>
                <a:lnTo>
                  <a:pt x="5418726" y="2456410"/>
                </a:lnTo>
                <a:lnTo>
                  <a:pt x="5414107" y="2454916"/>
                </a:lnTo>
                <a:lnTo>
                  <a:pt x="5405002" y="2460079"/>
                </a:lnTo>
                <a:lnTo>
                  <a:pt x="5380950" y="2467825"/>
                </a:lnTo>
                <a:lnTo>
                  <a:pt x="5369128" y="2474619"/>
                </a:lnTo>
                <a:lnTo>
                  <a:pt x="5364780" y="2474211"/>
                </a:lnTo>
                <a:lnTo>
                  <a:pt x="5344397" y="2480870"/>
                </a:lnTo>
                <a:lnTo>
                  <a:pt x="5324014" y="2487529"/>
                </a:lnTo>
                <a:lnTo>
                  <a:pt x="5321704" y="2487529"/>
                </a:lnTo>
                <a:lnTo>
                  <a:pt x="5282976" y="2488072"/>
                </a:lnTo>
                <a:lnTo>
                  <a:pt x="5244249" y="2488615"/>
                </a:lnTo>
                <a:lnTo>
                  <a:pt x="5205521" y="2489159"/>
                </a:lnTo>
                <a:lnTo>
                  <a:pt x="5166794" y="2489702"/>
                </a:lnTo>
                <a:lnTo>
                  <a:pt x="5171449" y="2457250"/>
                </a:lnTo>
                <a:lnTo>
                  <a:pt x="5171278" y="2457633"/>
                </a:lnTo>
                <a:lnTo>
                  <a:pt x="5166522" y="2490654"/>
                </a:lnTo>
                <a:lnTo>
                  <a:pt x="5124940" y="2490246"/>
                </a:lnTo>
                <a:lnTo>
                  <a:pt x="5083359" y="2489702"/>
                </a:lnTo>
                <a:lnTo>
                  <a:pt x="5041914" y="2489159"/>
                </a:lnTo>
                <a:lnTo>
                  <a:pt x="5000334" y="2488751"/>
                </a:lnTo>
                <a:lnTo>
                  <a:pt x="5000333" y="2488751"/>
                </a:lnTo>
                <a:lnTo>
                  <a:pt x="4979814" y="2488480"/>
                </a:lnTo>
                <a:lnTo>
                  <a:pt x="4959295" y="2488208"/>
                </a:lnTo>
                <a:lnTo>
                  <a:pt x="4938776" y="2487936"/>
                </a:lnTo>
                <a:lnTo>
                  <a:pt x="4918258" y="2487800"/>
                </a:lnTo>
                <a:lnTo>
                  <a:pt x="4897739" y="2487529"/>
                </a:lnTo>
                <a:lnTo>
                  <a:pt x="4877220" y="2487256"/>
                </a:lnTo>
                <a:lnTo>
                  <a:pt x="4856702" y="2487120"/>
                </a:lnTo>
                <a:lnTo>
                  <a:pt x="4836183" y="2486849"/>
                </a:lnTo>
                <a:lnTo>
                  <a:pt x="4815664" y="2486577"/>
                </a:lnTo>
                <a:lnTo>
                  <a:pt x="4795145" y="2486305"/>
                </a:lnTo>
                <a:lnTo>
                  <a:pt x="4774627" y="2486169"/>
                </a:lnTo>
                <a:lnTo>
                  <a:pt x="4754108" y="2485898"/>
                </a:lnTo>
                <a:lnTo>
                  <a:pt x="4733589" y="2485626"/>
                </a:lnTo>
                <a:lnTo>
                  <a:pt x="4713070" y="2485490"/>
                </a:lnTo>
                <a:lnTo>
                  <a:pt x="4692551" y="2485218"/>
                </a:lnTo>
                <a:lnTo>
                  <a:pt x="4672032" y="2484947"/>
                </a:lnTo>
                <a:lnTo>
                  <a:pt x="4670402" y="2485083"/>
                </a:lnTo>
                <a:lnTo>
                  <a:pt x="4671897" y="2486984"/>
                </a:lnTo>
                <a:lnTo>
                  <a:pt x="4674207" y="2489023"/>
                </a:lnTo>
                <a:lnTo>
                  <a:pt x="4685486" y="2499214"/>
                </a:lnTo>
                <a:lnTo>
                  <a:pt x="4685077" y="2502884"/>
                </a:lnTo>
                <a:lnTo>
                  <a:pt x="4684941" y="2505330"/>
                </a:lnTo>
                <a:lnTo>
                  <a:pt x="4684126" y="2512667"/>
                </a:lnTo>
                <a:lnTo>
                  <a:pt x="4681001" y="2541339"/>
                </a:lnTo>
                <a:lnTo>
                  <a:pt x="4677876" y="2569875"/>
                </a:lnTo>
                <a:lnTo>
                  <a:pt x="4674750" y="2598411"/>
                </a:lnTo>
                <a:lnTo>
                  <a:pt x="4671625" y="2626812"/>
                </a:lnTo>
                <a:lnTo>
                  <a:pt x="4668500" y="2655211"/>
                </a:lnTo>
                <a:lnTo>
                  <a:pt x="4665374" y="2683476"/>
                </a:lnTo>
                <a:lnTo>
                  <a:pt x="4662249" y="2711740"/>
                </a:lnTo>
                <a:lnTo>
                  <a:pt x="4659124" y="2739869"/>
                </a:lnTo>
                <a:lnTo>
                  <a:pt x="4655998" y="2767997"/>
                </a:lnTo>
                <a:lnTo>
                  <a:pt x="4652873" y="2796125"/>
                </a:lnTo>
                <a:lnTo>
                  <a:pt x="4649747" y="2824118"/>
                </a:lnTo>
                <a:lnTo>
                  <a:pt x="4646621" y="2852110"/>
                </a:lnTo>
                <a:lnTo>
                  <a:pt x="4643496" y="2879967"/>
                </a:lnTo>
                <a:lnTo>
                  <a:pt x="4640371" y="2907824"/>
                </a:lnTo>
                <a:lnTo>
                  <a:pt x="4637245" y="2935544"/>
                </a:lnTo>
                <a:lnTo>
                  <a:pt x="4634120" y="2963266"/>
                </a:lnTo>
                <a:lnTo>
                  <a:pt x="4635479" y="2991393"/>
                </a:lnTo>
                <a:lnTo>
                  <a:pt x="4636838" y="3019522"/>
                </a:lnTo>
                <a:lnTo>
                  <a:pt x="4638197" y="3047514"/>
                </a:lnTo>
                <a:lnTo>
                  <a:pt x="4639556" y="3075507"/>
                </a:lnTo>
                <a:lnTo>
                  <a:pt x="4640914" y="3103364"/>
                </a:lnTo>
                <a:lnTo>
                  <a:pt x="4642273" y="3131220"/>
                </a:lnTo>
                <a:lnTo>
                  <a:pt x="4643632" y="3158941"/>
                </a:lnTo>
                <a:lnTo>
                  <a:pt x="4645263" y="3189379"/>
                </a:lnTo>
                <a:lnTo>
                  <a:pt x="4607894" y="3191690"/>
                </a:lnTo>
                <a:lnTo>
                  <a:pt x="4591588" y="3184216"/>
                </a:lnTo>
                <a:lnTo>
                  <a:pt x="4584794" y="3182721"/>
                </a:lnTo>
                <a:lnTo>
                  <a:pt x="4580717" y="3182857"/>
                </a:lnTo>
                <a:lnTo>
                  <a:pt x="4561693" y="3189787"/>
                </a:lnTo>
                <a:lnTo>
                  <a:pt x="4539951" y="3195087"/>
                </a:lnTo>
                <a:lnTo>
                  <a:pt x="4534788" y="3193456"/>
                </a:lnTo>
                <a:lnTo>
                  <a:pt x="4527450" y="3193184"/>
                </a:lnTo>
                <a:lnTo>
                  <a:pt x="4511687" y="3211258"/>
                </a:lnTo>
                <a:lnTo>
                  <a:pt x="4501767" y="3215741"/>
                </a:lnTo>
                <a:lnTo>
                  <a:pt x="4501606" y="3215678"/>
                </a:lnTo>
                <a:lnTo>
                  <a:pt x="4493071" y="3219546"/>
                </a:lnTo>
                <a:lnTo>
                  <a:pt x="4446326" y="3204463"/>
                </a:lnTo>
                <a:lnTo>
                  <a:pt x="4434640" y="3192233"/>
                </a:lnTo>
                <a:lnTo>
                  <a:pt x="4424313" y="3189651"/>
                </a:lnTo>
                <a:lnTo>
                  <a:pt x="4411675" y="3188156"/>
                </a:lnTo>
                <a:lnTo>
                  <a:pt x="4398087" y="3203104"/>
                </a:lnTo>
                <a:lnTo>
                  <a:pt x="4387759" y="3223350"/>
                </a:lnTo>
                <a:lnTo>
                  <a:pt x="4404202" y="3234357"/>
                </a:lnTo>
                <a:lnTo>
                  <a:pt x="4418198" y="3239657"/>
                </a:lnTo>
                <a:lnTo>
                  <a:pt x="4441434" y="3235172"/>
                </a:lnTo>
                <a:lnTo>
                  <a:pt x="4454208" y="3225389"/>
                </a:lnTo>
                <a:lnTo>
                  <a:pt x="4464671" y="3225661"/>
                </a:lnTo>
                <a:lnTo>
                  <a:pt x="4469699" y="3223622"/>
                </a:lnTo>
                <a:lnTo>
                  <a:pt x="4474319" y="3218459"/>
                </a:lnTo>
                <a:lnTo>
                  <a:pt x="4483288" y="3222535"/>
                </a:lnTo>
                <a:lnTo>
                  <a:pt x="4483559" y="3226612"/>
                </a:lnTo>
                <a:lnTo>
                  <a:pt x="4477173" y="3232319"/>
                </a:lnTo>
                <a:lnTo>
                  <a:pt x="4469155" y="3237075"/>
                </a:lnTo>
                <a:lnTo>
                  <a:pt x="4464263" y="3242782"/>
                </a:lnTo>
                <a:lnTo>
                  <a:pt x="4473367" y="3254197"/>
                </a:lnTo>
                <a:lnTo>
                  <a:pt x="4487771" y="3258002"/>
                </a:lnTo>
                <a:lnTo>
                  <a:pt x="4493207" y="3256371"/>
                </a:lnTo>
                <a:lnTo>
                  <a:pt x="4496604" y="3243597"/>
                </a:lnTo>
                <a:lnTo>
                  <a:pt x="4505437" y="3235308"/>
                </a:lnTo>
                <a:lnTo>
                  <a:pt x="4517394" y="3237075"/>
                </a:lnTo>
                <a:lnTo>
                  <a:pt x="4515628" y="3242239"/>
                </a:lnTo>
                <a:lnTo>
                  <a:pt x="4517259" y="3247130"/>
                </a:lnTo>
                <a:lnTo>
                  <a:pt x="4522830" y="3255420"/>
                </a:lnTo>
                <a:lnTo>
                  <a:pt x="4522151" y="3267377"/>
                </a:lnTo>
                <a:lnTo>
                  <a:pt x="4523238" y="3270231"/>
                </a:lnTo>
                <a:lnTo>
                  <a:pt x="4510329" y="3275531"/>
                </a:lnTo>
                <a:lnTo>
                  <a:pt x="4500681" y="3277298"/>
                </a:lnTo>
                <a:lnTo>
                  <a:pt x="4492935" y="3284228"/>
                </a:lnTo>
                <a:lnTo>
                  <a:pt x="4497011" y="3288168"/>
                </a:lnTo>
                <a:lnTo>
                  <a:pt x="4489131" y="3291701"/>
                </a:lnTo>
                <a:lnTo>
                  <a:pt x="4483831" y="3290342"/>
                </a:lnTo>
                <a:lnTo>
                  <a:pt x="4481113" y="3291701"/>
                </a:lnTo>
                <a:lnTo>
                  <a:pt x="4480298" y="3295914"/>
                </a:lnTo>
                <a:lnTo>
                  <a:pt x="4476221" y="3299854"/>
                </a:lnTo>
                <a:lnTo>
                  <a:pt x="4482064" y="3311676"/>
                </a:lnTo>
                <a:lnTo>
                  <a:pt x="4494158" y="3319422"/>
                </a:lnTo>
                <a:lnTo>
                  <a:pt x="4502719" y="3329070"/>
                </a:lnTo>
                <a:lnTo>
                  <a:pt x="4536962" y="3341707"/>
                </a:lnTo>
                <a:lnTo>
                  <a:pt x="4545252" y="3341299"/>
                </a:lnTo>
                <a:lnTo>
                  <a:pt x="4553404" y="3354073"/>
                </a:lnTo>
                <a:lnTo>
                  <a:pt x="4559927" y="3358421"/>
                </a:lnTo>
                <a:lnTo>
                  <a:pt x="4566314" y="3360596"/>
                </a:lnTo>
                <a:lnTo>
                  <a:pt x="4565634" y="3369428"/>
                </a:lnTo>
                <a:lnTo>
                  <a:pt x="4554356" y="3375815"/>
                </a:lnTo>
                <a:lnTo>
                  <a:pt x="4551366" y="3383425"/>
                </a:lnTo>
                <a:lnTo>
                  <a:pt x="4548513" y="3387773"/>
                </a:lnTo>
                <a:lnTo>
                  <a:pt x="4543485" y="3382337"/>
                </a:lnTo>
                <a:lnTo>
                  <a:pt x="4538321" y="3378397"/>
                </a:lnTo>
                <a:lnTo>
                  <a:pt x="4526227" y="3390355"/>
                </a:lnTo>
                <a:lnTo>
                  <a:pt x="4520384" y="3392937"/>
                </a:lnTo>
                <a:lnTo>
                  <a:pt x="4523238" y="3380027"/>
                </a:lnTo>
                <a:lnTo>
                  <a:pt x="4518618" y="3375000"/>
                </a:lnTo>
                <a:lnTo>
                  <a:pt x="4511687" y="3361954"/>
                </a:lnTo>
                <a:lnTo>
                  <a:pt x="4501632" y="3353938"/>
                </a:lnTo>
                <a:lnTo>
                  <a:pt x="4494565" y="3351220"/>
                </a:lnTo>
                <a:lnTo>
                  <a:pt x="4488995" y="3346056"/>
                </a:lnTo>
                <a:lnTo>
                  <a:pt x="4482336" y="3344017"/>
                </a:lnTo>
                <a:lnTo>
                  <a:pt x="4476628" y="3344561"/>
                </a:lnTo>
                <a:lnTo>
                  <a:pt x="4466981" y="3341571"/>
                </a:lnTo>
                <a:lnTo>
                  <a:pt x="4466302" y="3334641"/>
                </a:lnTo>
                <a:lnTo>
                  <a:pt x="4463584" y="3329477"/>
                </a:lnTo>
                <a:lnTo>
                  <a:pt x="4456110" y="3323363"/>
                </a:lnTo>
                <a:lnTo>
                  <a:pt x="4420100" y="3311812"/>
                </a:lnTo>
                <a:lnTo>
                  <a:pt x="4419828" y="3316569"/>
                </a:lnTo>
                <a:lnTo>
                  <a:pt x="4422274" y="3320101"/>
                </a:lnTo>
                <a:lnTo>
                  <a:pt x="4427438" y="3322548"/>
                </a:lnTo>
                <a:lnTo>
                  <a:pt x="4433689" y="3327168"/>
                </a:lnTo>
                <a:lnTo>
                  <a:pt x="4433689" y="3341028"/>
                </a:lnTo>
                <a:lnTo>
                  <a:pt x="4430971" y="3346871"/>
                </a:lnTo>
                <a:lnTo>
                  <a:pt x="4429884" y="3355160"/>
                </a:lnTo>
                <a:lnTo>
                  <a:pt x="4427574" y="3363585"/>
                </a:lnTo>
                <a:lnTo>
                  <a:pt x="4423090" y="3370243"/>
                </a:lnTo>
                <a:lnTo>
                  <a:pt x="4413306" y="3374728"/>
                </a:lnTo>
                <a:lnTo>
                  <a:pt x="4408957" y="3370923"/>
                </a:lnTo>
                <a:lnTo>
                  <a:pt x="4401891" y="3352714"/>
                </a:lnTo>
                <a:lnTo>
                  <a:pt x="4391972" y="3347007"/>
                </a:lnTo>
                <a:lnTo>
                  <a:pt x="4376209" y="3346328"/>
                </a:lnTo>
                <a:lnTo>
                  <a:pt x="4365474" y="3350404"/>
                </a:lnTo>
                <a:lnTo>
                  <a:pt x="4353788" y="3368069"/>
                </a:lnTo>
                <a:lnTo>
                  <a:pt x="4344412" y="3370923"/>
                </a:lnTo>
                <a:lnTo>
                  <a:pt x="4312207" y="3361818"/>
                </a:lnTo>
                <a:lnTo>
                  <a:pt x="4275381" y="3347959"/>
                </a:lnTo>
                <a:lnTo>
                  <a:pt x="4276333" y="3343338"/>
                </a:lnTo>
                <a:lnTo>
                  <a:pt x="4282176" y="3341843"/>
                </a:lnTo>
                <a:lnTo>
                  <a:pt x="4293318" y="3343746"/>
                </a:lnTo>
                <a:lnTo>
                  <a:pt x="4292775" y="3338990"/>
                </a:lnTo>
                <a:lnTo>
                  <a:pt x="4281496" y="3323363"/>
                </a:lnTo>
                <a:lnTo>
                  <a:pt x="4279459" y="3316297"/>
                </a:lnTo>
                <a:lnTo>
                  <a:pt x="4280953" y="3307736"/>
                </a:lnTo>
                <a:lnTo>
                  <a:pt x="4277284" y="3307872"/>
                </a:lnTo>
                <a:lnTo>
                  <a:pt x="4270490" y="3315073"/>
                </a:lnTo>
                <a:lnTo>
                  <a:pt x="4247118" y="3308959"/>
                </a:lnTo>
                <a:lnTo>
                  <a:pt x="4240595" y="3301621"/>
                </a:lnTo>
                <a:lnTo>
                  <a:pt x="4226871" y="3280966"/>
                </a:lnTo>
                <a:lnTo>
                  <a:pt x="4207438" y="3280287"/>
                </a:lnTo>
                <a:lnTo>
                  <a:pt x="4198334" y="3268057"/>
                </a:lnTo>
                <a:lnTo>
                  <a:pt x="4182436" y="3273356"/>
                </a:lnTo>
                <a:lnTo>
                  <a:pt x="4174418" y="3279200"/>
                </a:lnTo>
                <a:lnTo>
                  <a:pt x="4167353" y="3288168"/>
                </a:lnTo>
                <a:lnTo>
                  <a:pt x="4170070" y="3292789"/>
                </a:lnTo>
                <a:lnTo>
                  <a:pt x="4177136" y="3300126"/>
                </a:lnTo>
                <a:lnTo>
                  <a:pt x="4173875" y="3303660"/>
                </a:lnTo>
                <a:lnTo>
                  <a:pt x="4151318" y="3308959"/>
                </a:lnTo>
                <a:lnTo>
                  <a:pt x="4098865" y="3303115"/>
                </a:lnTo>
                <a:lnTo>
                  <a:pt x="4083510" y="3297544"/>
                </a:lnTo>
                <a:lnTo>
                  <a:pt x="4062856" y="3285858"/>
                </a:lnTo>
                <a:lnTo>
                  <a:pt x="4034320" y="3276346"/>
                </a:lnTo>
                <a:lnTo>
                  <a:pt x="4020595" y="3274852"/>
                </a:lnTo>
                <a:lnTo>
                  <a:pt x="4007142" y="3276754"/>
                </a:lnTo>
                <a:lnTo>
                  <a:pt x="3968007" y="3277705"/>
                </a:lnTo>
                <a:lnTo>
                  <a:pt x="3958903" y="3280287"/>
                </a:lnTo>
                <a:lnTo>
                  <a:pt x="3951157" y="3284363"/>
                </a:lnTo>
                <a:lnTo>
                  <a:pt x="3946130" y="3279879"/>
                </a:lnTo>
                <a:lnTo>
                  <a:pt x="3943820" y="3271862"/>
                </a:lnTo>
                <a:lnTo>
                  <a:pt x="3948304" y="3270503"/>
                </a:lnTo>
                <a:lnTo>
                  <a:pt x="3953332" y="3265883"/>
                </a:lnTo>
                <a:lnTo>
                  <a:pt x="3957952" y="3256643"/>
                </a:lnTo>
                <a:lnTo>
                  <a:pt x="3958496" y="3251072"/>
                </a:lnTo>
                <a:lnTo>
                  <a:pt x="3955370" y="3247403"/>
                </a:lnTo>
                <a:lnTo>
                  <a:pt x="3963931" y="3232727"/>
                </a:lnTo>
                <a:lnTo>
                  <a:pt x="3965969" y="3227428"/>
                </a:lnTo>
                <a:lnTo>
                  <a:pt x="3965962" y="3227309"/>
                </a:lnTo>
                <a:lnTo>
                  <a:pt x="3963930" y="3232591"/>
                </a:lnTo>
                <a:lnTo>
                  <a:pt x="3955370" y="3247266"/>
                </a:lnTo>
                <a:lnTo>
                  <a:pt x="3949255" y="3246859"/>
                </a:lnTo>
                <a:lnTo>
                  <a:pt x="3935802" y="3271046"/>
                </a:lnTo>
                <a:lnTo>
                  <a:pt x="3943412" y="3284635"/>
                </a:lnTo>
                <a:lnTo>
                  <a:pt x="3942868" y="3289527"/>
                </a:lnTo>
                <a:lnTo>
                  <a:pt x="3916098" y="3292245"/>
                </a:lnTo>
                <a:lnTo>
                  <a:pt x="3855358" y="3319422"/>
                </a:lnTo>
                <a:lnTo>
                  <a:pt x="3831714" y="3334098"/>
                </a:lnTo>
                <a:lnTo>
                  <a:pt x="3832936" y="3329206"/>
                </a:lnTo>
                <a:lnTo>
                  <a:pt x="3861609" y="3310182"/>
                </a:lnTo>
                <a:lnTo>
                  <a:pt x="3851552" y="3307328"/>
                </a:lnTo>
                <a:lnTo>
                  <a:pt x="3835247" y="3312084"/>
                </a:lnTo>
                <a:lnTo>
                  <a:pt x="3829404" y="3310318"/>
                </a:lnTo>
                <a:lnTo>
                  <a:pt x="3836333" y="3294555"/>
                </a:lnTo>
                <a:lnTo>
                  <a:pt x="3834023" y="3280695"/>
                </a:lnTo>
                <a:lnTo>
                  <a:pt x="3822473" y="3280287"/>
                </a:lnTo>
                <a:lnTo>
                  <a:pt x="3815135" y="3291429"/>
                </a:lnTo>
                <a:lnTo>
                  <a:pt x="3809971" y="3290886"/>
                </a:lnTo>
                <a:lnTo>
                  <a:pt x="3803313" y="3286130"/>
                </a:lnTo>
                <a:lnTo>
                  <a:pt x="3798149" y="3287625"/>
                </a:lnTo>
                <a:lnTo>
                  <a:pt x="3801955" y="3312764"/>
                </a:lnTo>
                <a:lnTo>
                  <a:pt x="3809292" y="3323091"/>
                </a:lnTo>
                <a:lnTo>
                  <a:pt x="3815407" y="3336272"/>
                </a:lnTo>
                <a:lnTo>
                  <a:pt x="3798829" y="3352442"/>
                </a:lnTo>
                <a:lnTo>
                  <a:pt x="3783338" y="3365760"/>
                </a:lnTo>
                <a:lnTo>
                  <a:pt x="3781708" y="3378668"/>
                </a:lnTo>
                <a:lnTo>
                  <a:pt x="3766216" y="3395519"/>
                </a:lnTo>
                <a:lnTo>
                  <a:pt x="3751677" y="3405030"/>
                </a:lnTo>
                <a:lnTo>
                  <a:pt x="3717298" y="3427315"/>
                </a:lnTo>
                <a:lnTo>
                  <a:pt x="3707514" y="3432072"/>
                </a:lnTo>
                <a:lnTo>
                  <a:pt x="3692022" y="3442399"/>
                </a:lnTo>
                <a:lnTo>
                  <a:pt x="3670688" y="3450144"/>
                </a:lnTo>
                <a:lnTo>
                  <a:pt x="3650170" y="3462510"/>
                </a:lnTo>
                <a:lnTo>
                  <a:pt x="3643240" y="3464412"/>
                </a:lnTo>
                <a:lnTo>
                  <a:pt x="3656284" y="3453949"/>
                </a:lnTo>
                <a:lnTo>
                  <a:pt x="3671776" y="3443622"/>
                </a:lnTo>
                <a:lnTo>
                  <a:pt x="3658459" y="3444980"/>
                </a:lnTo>
                <a:lnTo>
                  <a:pt x="3637940" y="3440225"/>
                </a:lnTo>
                <a:lnTo>
                  <a:pt x="3625439" y="3439953"/>
                </a:lnTo>
                <a:lnTo>
                  <a:pt x="3625303" y="3443758"/>
                </a:lnTo>
                <a:lnTo>
                  <a:pt x="3615791" y="3449058"/>
                </a:lnTo>
                <a:lnTo>
                  <a:pt x="3605871" y="3441312"/>
                </a:lnTo>
                <a:lnTo>
                  <a:pt x="3601523" y="3436012"/>
                </a:lnTo>
                <a:lnTo>
                  <a:pt x="3599484" y="3431528"/>
                </a:lnTo>
                <a:lnTo>
                  <a:pt x="3595272" y="3430441"/>
                </a:lnTo>
                <a:lnTo>
                  <a:pt x="3591195" y="3432615"/>
                </a:lnTo>
                <a:lnTo>
                  <a:pt x="3606007" y="3464548"/>
                </a:lnTo>
                <a:lnTo>
                  <a:pt x="3612257" y="3465907"/>
                </a:lnTo>
                <a:lnTo>
                  <a:pt x="3619188" y="3469033"/>
                </a:lnTo>
                <a:lnTo>
                  <a:pt x="3610491" y="3476506"/>
                </a:lnTo>
                <a:lnTo>
                  <a:pt x="3601115" y="3482078"/>
                </a:lnTo>
                <a:lnTo>
                  <a:pt x="3586440" y="3485882"/>
                </a:lnTo>
                <a:lnTo>
                  <a:pt x="3573937" y="3474196"/>
                </a:lnTo>
                <a:lnTo>
                  <a:pt x="3571220" y="3488736"/>
                </a:lnTo>
                <a:lnTo>
                  <a:pt x="3569589" y="3503276"/>
                </a:lnTo>
                <a:lnTo>
                  <a:pt x="3565377" y="3506944"/>
                </a:lnTo>
                <a:lnTo>
                  <a:pt x="3558718" y="3512244"/>
                </a:lnTo>
                <a:lnTo>
                  <a:pt x="3555050" y="3508304"/>
                </a:lnTo>
                <a:lnTo>
                  <a:pt x="3553283" y="3502732"/>
                </a:lnTo>
                <a:lnTo>
                  <a:pt x="3549071" y="3507760"/>
                </a:lnTo>
                <a:lnTo>
                  <a:pt x="3542820" y="3511565"/>
                </a:lnTo>
                <a:lnTo>
                  <a:pt x="3532492" y="3512244"/>
                </a:lnTo>
                <a:lnTo>
                  <a:pt x="3524747" y="3514283"/>
                </a:lnTo>
                <a:lnTo>
                  <a:pt x="3524883" y="3520262"/>
                </a:lnTo>
                <a:lnTo>
                  <a:pt x="3527057" y="3526241"/>
                </a:lnTo>
                <a:lnTo>
                  <a:pt x="3540781" y="3521484"/>
                </a:lnTo>
                <a:lnTo>
                  <a:pt x="3535754" y="3536976"/>
                </a:lnTo>
                <a:lnTo>
                  <a:pt x="3523116" y="3552331"/>
                </a:lnTo>
                <a:lnTo>
                  <a:pt x="3512925" y="3556000"/>
                </a:lnTo>
                <a:lnTo>
                  <a:pt x="3497298" y="3553689"/>
                </a:lnTo>
                <a:lnTo>
                  <a:pt x="3493357" y="3555185"/>
                </a:lnTo>
                <a:lnTo>
                  <a:pt x="3489960" y="3558310"/>
                </a:lnTo>
                <a:lnTo>
                  <a:pt x="3508169" y="3582226"/>
                </a:lnTo>
                <a:lnTo>
                  <a:pt x="3496483" y="3618235"/>
                </a:lnTo>
                <a:lnTo>
                  <a:pt x="3489009" y="3631280"/>
                </a:lnTo>
                <a:lnTo>
                  <a:pt x="3483845" y="3632911"/>
                </a:lnTo>
                <a:lnTo>
                  <a:pt x="3478138" y="3633319"/>
                </a:lnTo>
                <a:lnTo>
                  <a:pt x="3457891" y="3621768"/>
                </a:lnTo>
                <a:lnTo>
                  <a:pt x="3446884" y="3612800"/>
                </a:lnTo>
                <a:lnTo>
                  <a:pt x="3456668" y="3637259"/>
                </a:lnTo>
                <a:lnTo>
                  <a:pt x="3483166" y="3644326"/>
                </a:lnTo>
                <a:lnTo>
                  <a:pt x="3484525" y="3653566"/>
                </a:lnTo>
                <a:lnTo>
                  <a:pt x="3484389" y="3661447"/>
                </a:lnTo>
                <a:lnTo>
                  <a:pt x="3479225" y="3670688"/>
                </a:lnTo>
                <a:lnTo>
                  <a:pt x="3474334" y="3682917"/>
                </a:lnTo>
                <a:lnTo>
                  <a:pt x="3478002" y="3691478"/>
                </a:lnTo>
                <a:lnTo>
                  <a:pt x="3482214" y="3712540"/>
                </a:lnTo>
                <a:lnTo>
                  <a:pt x="3485748" y="3722188"/>
                </a:lnTo>
                <a:lnTo>
                  <a:pt x="3489689" y="3751539"/>
                </a:lnTo>
                <a:lnTo>
                  <a:pt x="3493901" y="3764177"/>
                </a:lnTo>
                <a:lnTo>
                  <a:pt x="3517952" y="3810786"/>
                </a:lnTo>
                <a:lnTo>
                  <a:pt x="3526106" y="3811193"/>
                </a:lnTo>
                <a:lnTo>
                  <a:pt x="3527465" y="3816221"/>
                </a:lnTo>
                <a:lnTo>
                  <a:pt x="3526649" y="3825869"/>
                </a:lnTo>
                <a:lnTo>
                  <a:pt x="3509256" y="3828723"/>
                </a:lnTo>
                <a:lnTo>
                  <a:pt x="3501918" y="3833071"/>
                </a:lnTo>
                <a:lnTo>
                  <a:pt x="3500559" y="3836740"/>
                </a:lnTo>
                <a:lnTo>
                  <a:pt x="3499472" y="3838779"/>
                </a:lnTo>
                <a:lnTo>
                  <a:pt x="3497298" y="3838643"/>
                </a:lnTo>
                <a:lnTo>
                  <a:pt x="3489009" y="3835925"/>
                </a:lnTo>
                <a:lnTo>
                  <a:pt x="3470256" y="3822744"/>
                </a:lnTo>
                <a:lnTo>
                  <a:pt x="3442808" y="3814591"/>
                </a:lnTo>
                <a:lnTo>
                  <a:pt x="3406798" y="3811465"/>
                </a:lnTo>
                <a:lnTo>
                  <a:pt x="3382202" y="3804807"/>
                </a:lnTo>
                <a:lnTo>
                  <a:pt x="3369022" y="3794752"/>
                </a:lnTo>
                <a:lnTo>
                  <a:pt x="3355297" y="3788773"/>
                </a:lnTo>
                <a:lnTo>
                  <a:pt x="3340893" y="3786870"/>
                </a:lnTo>
                <a:lnTo>
                  <a:pt x="3328935" y="3781434"/>
                </a:lnTo>
                <a:lnTo>
                  <a:pt x="3319559" y="3772330"/>
                </a:lnTo>
                <a:lnTo>
                  <a:pt x="3305699" y="3766487"/>
                </a:lnTo>
                <a:lnTo>
                  <a:pt x="3287490" y="3763905"/>
                </a:lnTo>
                <a:lnTo>
                  <a:pt x="3275668" y="3757111"/>
                </a:lnTo>
                <a:lnTo>
                  <a:pt x="3267379" y="3740397"/>
                </a:lnTo>
                <a:lnTo>
                  <a:pt x="3267379" y="3740125"/>
                </a:lnTo>
                <a:lnTo>
                  <a:pt x="3260041" y="3712269"/>
                </a:lnTo>
                <a:lnTo>
                  <a:pt x="3250801" y="3694739"/>
                </a:lnTo>
                <a:lnTo>
                  <a:pt x="3232728" y="3672998"/>
                </a:lnTo>
                <a:lnTo>
                  <a:pt x="3231097" y="3670144"/>
                </a:lnTo>
                <a:lnTo>
                  <a:pt x="3230961" y="3666610"/>
                </a:lnTo>
                <a:lnTo>
                  <a:pt x="3233271" y="3653973"/>
                </a:lnTo>
                <a:lnTo>
                  <a:pt x="3231369" y="3644869"/>
                </a:lnTo>
                <a:lnTo>
                  <a:pt x="3225662" y="3637395"/>
                </a:lnTo>
                <a:lnTo>
                  <a:pt x="3224303" y="3629514"/>
                </a:lnTo>
                <a:lnTo>
                  <a:pt x="3227428" y="3621225"/>
                </a:lnTo>
                <a:lnTo>
                  <a:pt x="3227700" y="3611306"/>
                </a:lnTo>
                <a:lnTo>
                  <a:pt x="3224982" y="3599755"/>
                </a:lnTo>
                <a:lnTo>
                  <a:pt x="3213432" y="3587254"/>
                </a:lnTo>
                <a:lnTo>
                  <a:pt x="3193049" y="3573665"/>
                </a:lnTo>
                <a:lnTo>
                  <a:pt x="3175792" y="3553961"/>
                </a:lnTo>
                <a:lnTo>
                  <a:pt x="3161524" y="3527871"/>
                </a:lnTo>
                <a:lnTo>
                  <a:pt x="3147392" y="3509798"/>
                </a:lnTo>
                <a:lnTo>
                  <a:pt x="3133395" y="3499743"/>
                </a:lnTo>
                <a:lnTo>
                  <a:pt x="3123883" y="3487513"/>
                </a:lnTo>
                <a:lnTo>
                  <a:pt x="3118719" y="3472973"/>
                </a:lnTo>
                <a:lnTo>
                  <a:pt x="3117225" y="3464548"/>
                </a:lnTo>
                <a:lnTo>
                  <a:pt x="3119263" y="3462238"/>
                </a:lnTo>
                <a:lnTo>
                  <a:pt x="3110702" y="3446068"/>
                </a:lnTo>
                <a:lnTo>
                  <a:pt x="3091407" y="3416037"/>
                </a:lnTo>
                <a:lnTo>
                  <a:pt x="3080264" y="3394023"/>
                </a:lnTo>
                <a:lnTo>
                  <a:pt x="3077410" y="3380027"/>
                </a:lnTo>
                <a:lnTo>
                  <a:pt x="3065180" y="3363449"/>
                </a:lnTo>
                <a:lnTo>
                  <a:pt x="3043439" y="3344153"/>
                </a:lnTo>
                <a:lnTo>
                  <a:pt x="3031617" y="3331652"/>
                </a:lnTo>
                <a:lnTo>
                  <a:pt x="3028763" y="3322955"/>
                </a:lnTo>
                <a:lnTo>
                  <a:pt x="2994927" y="3297544"/>
                </a:lnTo>
                <a:lnTo>
                  <a:pt x="2985144" y="3281646"/>
                </a:lnTo>
                <a:lnTo>
                  <a:pt x="2977398" y="3276618"/>
                </a:lnTo>
                <a:lnTo>
                  <a:pt x="2968565" y="3277162"/>
                </a:lnTo>
                <a:lnTo>
                  <a:pt x="2964081" y="3275667"/>
                </a:lnTo>
                <a:lnTo>
                  <a:pt x="2963810" y="3272134"/>
                </a:lnTo>
                <a:lnTo>
                  <a:pt x="2960956" y="3271998"/>
                </a:lnTo>
                <a:lnTo>
                  <a:pt x="2955521" y="3275259"/>
                </a:lnTo>
                <a:lnTo>
                  <a:pt x="2937584" y="3275938"/>
                </a:lnTo>
                <a:lnTo>
                  <a:pt x="2907010" y="3274036"/>
                </a:lnTo>
                <a:lnTo>
                  <a:pt x="2884996" y="3269688"/>
                </a:lnTo>
                <a:lnTo>
                  <a:pt x="2871407" y="3262894"/>
                </a:lnTo>
                <a:lnTo>
                  <a:pt x="2861895" y="3263845"/>
                </a:lnTo>
                <a:lnTo>
                  <a:pt x="2856459" y="3272406"/>
                </a:lnTo>
                <a:lnTo>
                  <a:pt x="2844909" y="3277977"/>
                </a:lnTo>
                <a:lnTo>
                  <a:pt x="2827108" y="3280423"/>
                </a:lnTo>
                <a:lnTo>
                  <a:pt x="2811889" y="3296321"/>
                </a:lnTo>
                <a:lnTo>
                  <a:pt x="2799116" y="3325537"/>
                </a:lnTo>
                <a:lnTo>
                  <a:pt x="2793544" y="3344289"/>
                </a:lnTo>
                <a:lnTo>
                  <a:pt x="2795175" y="3352714"/>
                </a:lnTo>
                <a:lnTo>
                  <a:pt x="2791778" y="3358829"/>
                </a:lnTo>
                <a:lnTo>
                  <a:pt x="2783489" y="3362634"/>
                </a:lnTo>
                <a:lnTo>
                  <a:pt x="2775064" y="3371058"/>
                </a:lnTo>
                <a:lnTo>
                  <a:pt x="2766503" y="3384240"/>
                </a:lnTo>
                <a:lnTo>
                  <a:pt x="2756448" y="3390626"/>
                </a:lnTo>
                <a:lnTo>
                  <a:pt x="2745033" y="3390219"/>
                </a:lnTo>
                <a:lnTo>
                  <a:pt x="2723835" y="3380027"/>
                </a:lnTo>
                <a:lnTo>
                  <a:pt x="2692989" y="3360188"/>
                </a:lnTo>
                <a:lnTo>
                  <a:pt x="2668801" y="3347958"/>
                </a:lnTo>
                <a:lnTo>
                  <a:pt x="2651272" y="3343338"/>
                </a:lnTo>
                <a:lnTo>
                  <a:pt x="2635781" y="3334098"/>
                </a:lnTo>
                <a:lnTo>
                  <a:pt x="2622328" y="3320373"/>
                </a:lnTo>
                <a:lnTo>
                  <a:pt x="2609962" y="3311269"/>
                </a:lnTo>
                <a:lnTo>
                  <a:pt x="2598684" y="3306649"/>
                </a:lnTo>
                <a:lnTo>
                  <a:pt x="2585503" y="3291429"/>
                </a:lnTo>
                <a:lnTo>
                  <a:pt x="2570420" y="3265476"/>
                </a:lnTo>
                <a:lnTo>
                  <a:pt x="2562810" y="3245500"/>
                </a:lnTo>
                <a:lnTo>
                  <a:pt x="2562810" y="3224302"/>
                </a:lnTo>
                <a:lnTo>
                  <a:pt x="2542970" y="3178101"/>
                </a:lnTo>
                <a:lnTo>
                  <a:pt x="2532508" y="3157989"/>
                </a:lnTo>
                <a:lnTo>
                  <a:pt x="2524762" y="3148749"/>
                </a:lnTo>
                <a:lnTo>
                  <a:pt x="2509543" y="3137742"/>
                </a:lnTo>
                <a:lnTo>
                  <a:pt x="2486849" y="3124833"/>
                </a:lnTo>
                <a:lnTo>
                  <a:pt x="2456411" y="3099151"/>
                </a:lnTo>
                <a:lnTo>
                  <a:pt x="2418227" y="3060423"/>
                </a:lnTo>
                <a:lnTo>
                  <a:pt x="2391186" y="3037051"/>
                </a:lnTo>
                <a:lnTo>
                  <a:pt x="2375287" y="3029170"/>
                </a:lnTo>
                <a:lnTo>
                  <a:pt x="2361563" y="3015173"/>
                </a:lnTo>
                <a:lnTo>
                  <a:pt x="2349877" y="2995062"/>
                </a:lnTo>
                <a:lnTo>
                  <a:pt x="2338462" y="2982289"/>
                </a:lnTo>
                <a:lnTo>
                  <a:pt x="2337240" y="2981745"/>
                </a:lnTo>
                <a:lnTo>
                  <a:pt x="2321748" y="2974136"/>
                </a:lnTo>
                <a:lnTo>
                  <a:pt x="2308703" y="2946959"/>
                </a:lnTo>
                <a:lnTo>
                  <a:pt x="2309518" y="2946959"/>
                </a:lnTo>
                <a:lnTo>
                  <a:pt x="2338326" y="2946959"/>
                </a:lnTo>
                <a:lnTo>
                  <a:pt x="2367134" y="2946959"/>
                </a:lnTo>
                <a:lnTo>
                  <a:pt x="2395942" y="2946959"/>
                </a:lnTo>
                <a:lnTo>
                  <a:pt x="2424749" y="2946959"/>
                </a:lnTo>
                <a:lnTo>
                  <a:pt x="2453558" y="2946959"/>
                </a:lnTo>
                <a:lnTo>
                  <a:pt x="2482366" y="2946959"/>
                </a:lnTo>
                <a:lnTo>
                  <a:pt x="2511173" y="2946959"/>
                </a:lnTo>
                <a:lnTo>
                  <a:pt x="2539981" y="2946959"/>
                </a:lnTo>
                <a:lnTo>
                  <a:pt x="2568789" y="2946959"/>
                </a:lnTo>
                <a:lnTo>
                  <a:pt x="2597597" y="2946959"/>
                </a:lnTo>
                <a:lnTo>
                  <a:pt x="2626405" y="2946959"/>
                </a:lnTo>
                <a:lnTo>
                  <a:pt x="2655212" y="2946959"/>
                </a:lnTo>
                <a:lnTo>
                  <a:pt x="2684020" y="2946959"/>
                </a:lnTo>
                <a:lnTo>
                  <a:pt x="2712828" y="2946959"/>
                </a:lnTo>
                <a:lnTo>
                  <a:pt x="2741636" y="2946959"/>
                </a:lnTo>
                <a:lnTo>
                  <a:pt x="2770443" y="2946959"/>
                </a:lnTo>
                <a:lnTo>
                  <a:pt x="2770579" y="2904698"/>
                </a:lnTo>
                <a:lnTo>
                  <a:pt x="2770715" y="2862301"/>
                </a:lnTo>
                <a:lnTo>
                  <a:pt x="2770851" y="2819770"/>
                </a:lnTo>
                <a:lnTo>
                  <a:pt x="2770987" y="2777101"/>
                </a:lnTo>
                <a:lnTo>
                  <a:pt x="2771123" y="2734297"/>
                </a:lnTo>
                <a:lnTo>
                  <a:pt x="2771259" y="2691357"/>
                </a:lnTo>
                <a:lnTo>
                  <a:pt x="2771395" y="2648281"/>
                </a:lnTo>
                <a:lnTo>
                  <a:pt x="2771531" y="2605069"/>
                </a:lnTo>
                <a:lnTo>
                  <a:pt x="2771667" y="2561721"/>
                </a:lnTo>
                <a:lnTo>
                  <a:pt x="2771803" y="2518239"/>
                </a:lnTo>
                <a:lnTo>
                  <a:pt x="2771939" y="2474619"/>
                </a:lnTo>
                <a:lnTo>
                  <a:pt x="2772075" y="2430728"/>
                </a:lnTo>
                <a:lnTo>
                  <a:pt x="2772210" y="2386700"/>
                </a:lnTo>
                <a:lnTo>
                  <a:pt x="2772346" y="2342537"/>
                </a:lnTo>
                <a:lnTo>
                  <a:pt x="2772482" y="2298239"/>
                </a:lnTo>
                <a:lnTo>
                  <a:pt x="2772618" y="2253804"/>
                </a:lnTo>
                <a:lnTo>
                  <a:pt x="2777918" y="2253668"/>
                </a:lnTo>
                <a:lnTo>
                  <a:pt x="2801833" y="2253668"/>
                </a:lnTo>
                <a:lnTo>
                  <a:pt x="2825749" y="2253668"/>
                </a:lnTo>
                <a:lnTo>
                  <a:pt x="2849665" y="2253668"/>
                </a:lnTo>
                <a:lnTo>
                  <a:pt x="2873581" y="2253668"/>
                </a:lnTo>
                <a:lnTo>
                  <a:pt x="2897497" y="2253668"/>
                </a:lnTo>
                <a:lnTo>
                  <a:pt x="2921413" y="2253668"/>
                </a:lnTo>
                <a:lnTo>
                  <a:pt x="2945329" y="2253668"/>
                </a:lnTo>
                <a:lnTo>
                  <a:pt x="2969245" y="2253668"/>
                </a:lnTo>
                <a:lnTo>
                  <a:pt x="2993161" y="2253668"/>
                </a:lnTo>
                <a:lnTo>
                  <a:pt x="3017077" y="2253668"/>
                </a:lnTo>
                <a:lnTo>
                  <a:pt x="3040993" y="2253668"/>
                </a:lnTo>
                <a:lnTo>
                  <a:pt x="3064909" y="2253668"/>
                </a:lnTo>
                <a:lnTo>
                  <a:pt x="3088825" y="2253668"/>
                </a:lnTo>
                <a:lnTo>
                  <a:pt x="3112740" y="2253668"/>
                </a:lnTo>
                <a:lnTo>
                  <a:pt x="3136656" y="2253668"/>
                </a:lnTo>
                <a:lnTo>
                  <a:pt x="3160572" y="2253668"/>
                </a:lnTo>
                <a:lnTo>
                  <a:pt x="3160572" y="2272556"/>
                </a:lnTo>
                <a:lnTo>
                  <a:pt x="3160572" y="2291445"/>
                </a:lnTo>
                <a:lnTo>
                  <a:pt x="3160572" y="2310332"/>
                </a:lnTo>
                <a:lnTo>
                  <a:pt x="3160572" y="2329221"/>
                </a:lnTo>
                <a:lnTo>
                  <a:pt x="3160572" y="2348109"/>
                </a:lnTo>
                <a:lnTo>
                  <a:pt x="3160572" y="2366861"/>
                </a:lnTo>
                <a:lnTo>
                  <a:pt x="3160572" y="2385614"/>
                </a:lnTo>
                <a:lnTo>
                  <a:pt x="3160572" y="2404366"/>
                </a:lnTo>
                <a:lnTo>
                  <a:pt x="3160572" y="2423118"/>
                </a:lnTo>
                <a:lnTo>
                  <a:pt x="3160572" y="2441870"/>
                </a:lnTo>
                <a:lnTo>
                  <a:pt x="3160572" y="2460487"/>
                </a:lnTo>
                <a:lnTo>
                  <a:pt x="3160572" y="2479103"/>
                </a:lnTo>
                <a:lnTo>
                  <a:pt x="3160572" y="2497720"/>
                </a:lnTo>
                <a:lnTo>
                  <a:pt x="3160572" y="2516336"/>
                </a:lnTo>
                <a:lnTo>
                  <a:pt x="3160572" y="2534816"/>
                </a:lnTo>
                <a:lnTo>
                  <a:pt x="3160572" y="2553296"/>
                </a:lnTo>
                <a:lnTo>
                  <a:pt x="3168046" y="2554927"/>
                </a:lnTo>
                <a:lnTo>
                  <a:pt x="3177422" y="2560091"/>
                </a:lnTo>
                <a:lnTo>
                  <a:pt x="3200659" y="2579794"/>
                </a:lnTo>
                <a:lnTo>
                  <a:pt x="3207453" y="2584007"/>
                </a:lnTo>
                <a:lnTo>
                  <a:pt x="3219682" y="2581561"/>
                </a:lnTo>
                <a:lnTo>
                  <a:pt x="3233000" y="2584007"/>
                </a:lnTo>
                <a:lnTo>
                  <a:pt x="3236533" y="2583600"/>
                </a:lnTo>
                <a:lnTo>
                  <a:pt x="3236671" y="2583150"/>
                </a:lnTo>
                <a:lnTo>
                  <a:pt x="3233951" y="2583464"/>
                </a:lnTo>
                <a:lnTo>
                  <a:pt x="3220634" y="2581018"/>
                </a:lnTo>
                <a:lnTo>
                  <a:pt x="3208405" y="2583600"/>
                </a:lnTo>
                <a:lnTo>
                  <a:pt x="3201611" y="2579387"/>
                </a:lnTo>
                <a:lnTo>
                  <a:pt x="3178374" y="2559684"/>
                </a:lnTo>
                <a:lnTo>
                  <a:pt x="3168998" y="2554520"/>
                </a:lnTo>
                <a:lnTo>
                  <a:pt x="3161388" y="2552889"/>
                </a:lnTo>
                <a:lnTo>
                  <a:pt x="3161388" y="2534409"/>
                </a:lnTo>
                <a:lnTo>
                  <a:pt x="3161388" y="2515928"/>
                </a:lnTo>
                <a:lnTo>
                  <a:pt x="3161388" y="2497312"/>
                </a:lnTo>
                <a:lnTo>
                  <a:pt x="3161388" y="2478695"/>
                </a:lnTo>
                <a:lnTo>
                  <a:pt x="3161252" y="2460079"/>
                </a:lnTo>
                <a:lnTo>
                  <a:pt x="3161252" y="2441463"/>
                </a:lnTo>
                <a:lnTo>
                  <a:pt x="3161252" y="2422710"/>
                </a:lnTo>
                <a:lnTo>
                  <a:pt x="3161252" y="2403958"/>
                </a:lnTo>
                <a:lnTo>
                  <a:pt x="3161252" y="2385342"/>
                </a:lnTo>
                <a:lnTo>
                  <a:pt x="3161252" y="2366453"/>
                </a:lnTo>
                <a:lnTo>
                  <a:pt x="3161116" y="2347701"/>
                </a:lnTo>
                <a:lnTo>
                  <a:pt x="3161116" y="2328949"/>
                </a:lnTo>
                <a:lnTo>
                  <a:pt x="3161116" y="2310061"/>
                </a:lnTo>
                <a:lnTo>
                  <a:pt x="3161116" y="2291173"/>
                </a:lnTo>
                <a:lnTo>
                  <a:pt x="3161116" y="2272284"/>
                </a:lnTo>
                <a:lnTo>
                  <a:pt x="3160981" y="2253261"/>
                </a:lnTo>
                <a:lnTo>
                  <a:pt x="3137065" y="2253261"/>
                </a:lnTo>
                <a:lnTo>
                  <a:pt x="3113149" y="2253261"/>
                </a:lnTo>
                <a:lnTo>
                  <a:pt x="3089097" y="2253261"/>
                </a:lnTo>
                <a:lnTo>
                  <a:pt x="3065180" y="2253261"/>
                </a:lnTo>
                <a:lnTo>
                  <a:pt x="3041265" y="2253261"/>
                </a:lnTo>
                <a:lnTo>
                  <a:pt x="3017213" y="2253261"/>
                </a:lnTo>
                <a:lnTo>
                  <a:pt x="2993297" y="2253261"/>
                </a:lnTo>
                <a:lnTo>
                  <a:pt x="2969245" y="2253261"/>
                </a:lnTo>
                <a:lnTo>
                  <a:pt x="2945330" y="2253261"/>
                </a:lnTo>
                <a:lnTo>
                  <a:pt x="2921414" y="2253261"/>
                </a:lnTo>
                <a:lnTo>
                  <a:pt x="2897362" y="2253261"/>
                </a:lnTo>
                <a:lnTo>
                  <a:pt x="2873445" y="2253261"/>
                </a:lnTo>
                <a:lnTo>
                  <a:pt x="2849393" y="2253261"/>
                </a:lnTo>
                <a:lnTo>
                  <a:pt x="2825478" y="2253261"/>
                </a:lnTo>
                <a:lnTo>
                  <a:pt x="2801562" y="2253261"/>
                </a:lnTo>
                <a:lnTo>
                  <a:pt x="2777510" y="2253261"/>
                </a:lnTo>
                <a:lnTo>
                  <a:pt x="2772210" y="2253396"/>
                </a:lnTo>
                <a:lnTo>
                  <a:pt x="2772075" y="2297831"/>
                </a:lnTo>
                <a:lnTo>
                  <a:pt x="2771803" y="2342130"/>
                </a:lnTo>
                <a:lnTo>
                  <a:pt x="2771667" y="2386293"/>
                </a:lnTo>
                <a:lnTo>
                  <a:pt x="2771395" y="2430184"/>
                </a:lnTo>
                <a:lnTo>
                  <a:pt x="2771259" y="2474076"/>
                </a:lnTo>
                <a:lnTo>
                  <a:pt x="2771124" y="2517694"/>
                </a:lnTo>
                <a:lnTo>
                  <a:pt x="2770852" y="2561314"/>
                </a:lnTo>
                <a:lnTo>
                  <a:pt x="2770716" y="2604662"/>
                </a:lnTo>
                <a:lnTo>
                  <a:pt x="2770580" y="2647873"/>
                </a:lnTo>
                <a:lnTo>
                  <a:pt x="2770308" y="2690949"/>
                </a:lnTo>
                <a:lnTo>
                  <a:pt x="2770172" y="2733890"/>
                </a:lnTo>
                <a:lnTo>
                  <a:pt x="2769900" y="2776693"/>
                </a:lnTo>
                <a:lnTo>
                  <a:pt x="2769764" y="2819362"/>
                </a:lnTo>
                <a:lnTo>
                  <a:pt x="2769628" y="2861894"/>
                </a:lnTo>
                <a:lnTo>
                  <a:pt x="2769357" y="2904290"/>
                </a:lnTo>
                <a:lnTo>
                  <a:pt x="2769221" y="2946551"/>
                </a:lnTo>
                <a:lnTo>
                  <a:pt x="2740413" y="2946551"/>
                </a:lnTo>
                <a:lnTo>
                  <a:pt x="2711742" y="2946551"/>
                </a:lnTo>
                <a:lnTo>
                  <a:pt x="2682933" y="2946551"/>
                </a:lnTo>
                <a:lnTo>
                  <a:pt x="2654125" y="2946687"/>
                </a:lnTo>
                <a:lnTo>
                  <a:pt x="2625453" y="2946687"/>
                </a:lnTo>
                <a:lnTo>
                  <a:pt x="2596646" y="2946687"/>
                </a:lnTo>
                <a:lnTo>
                  <a:pt x="2567974" y="2946687"/>
                </a:lnTo>
                <a:lnTo>
                  <a:pt x="2539166" y="2946687"/>
                </a:lnTo>
                <a:lnTo>
                  <a:pt x="2510358" y="2946687"/>
                </a:lnTo>
                <a:lnTo>
                  <a:pt x="2481686" y="2946687"/>
                </a:lnTo>
                <a:lnTo>
                  <a:pt x="2452878" y="2946687"/>
                </a:lnTo>
                <a:lnTo>
                  <a:pt x="2424206" y="2946687"/>
                </a:lnTo>
                <a:lnTo>
                  <a:pt x="2395399" y="2946823"/>
                </a:lnTo>
                <a:lnTo>
                  <a:pt x="2366591" y="2946823"/>
                </a:lnTo>
                <a:lnTo>
                  <a:pt x="2337919" y="2946823"/>
                </a:lnTo>
                <a:lnTo>
                  <a:pt x="2309111" y="2946823"/>
                </a:lnTo>
                <a:lnTo>
                  <a:pt x="2308431" y="2946823"/>
                </a:lnTo>
                <a:lnTo>
                  <a:pt x="2321477" y="2974000"/>
                </a:lnTo>
                <a:lnTo>
                  <a:pt x="2321341" y="2974000"/>
                </a:lnTo>
                <a:lnTo>
                  <a:pt x="2336832" y="2981746"/>
                </a:lnTo>
                <a:lnTo>
                  <a:pt x="2335880" y="2981473"/>
                </a:lnTo>
                <a:lnTo>
                  <a:pt x="2307752" y="2981201"/>
                </a:lnTo>
                <a:lnTo>
                  <a:pt x="2279623" y="2981066"/>
                </a:lnTo>
                <a:lnTo>
                  <a:pt x="2251495" y="2980930"/>
                </a:lnTo>
                <a:lnTo>
                  <a:pt x="2223367" y="2980794"/>
                </a:lnTo>
                <a:lnTo>
                  <a:pt x="2195239" y="2980522"/>
                </a:lnTo>
                <a:lnTo>
                  <a:pt x="2167110" y="2980386"/>
                </a:lnTo>
                <a:lnTo>
                  <a:pt x="2138982" y="2980251"/>
                </a:lnTo>
                <a:lnTo>
                  <a:pt x="2110853" y="2980115"/>
                </a:lnTo>
                <a:lnTo>
                  <a:pt x="2110853" y="2996965"/>
                </a:lnTo>
                <a:lnTo>
                  <a:pt x="2110717" y="3013678"/>
                </a:lnTo>
                <a:lnTo>
                  <a:pt x="2110717" y="3030528"/>
                </a:lnTo>
                <a:lnTo>
                  <a:pt x="2110581" y="3047243"/>
                </a:lnTo>
                <a:lnTo>
                  <a:pt x="2065332" y="3047379"/>
                </a:lnTo>
                <a:lnTo>
                  <a:pt x="2020217" y="3047514"/>
                </a:lnTo>
                <a:lnTo>
                  <a:pt x="2004047" y="3047514"/>
                </a:lnTo>
                <a:lnTo>
                  <a:pt x="1974967" y="3047514"/>
                </a:lnTo>
                <a:lnTo>
                  <a:pt x="1929717" y="3047650"/>
                </a:lnTo>
                <a:lnTo>
                  <a:pt x="1884467" y="3047786"/>
                </a:lnTo>
                <a:lnTo>
                  <a:pt x="1839353" y="3047922"/>
                </a:lnTo>
                <a:lnTo>
                  <a:pt x="1794103" y="3047922"/>
                </a:lnTo>
                <a:lnTo>
                  <a:pt x="1748852" y="3048058"/>
                </a:lnTo>
                <a:lnTo>
                  <a:pt x="1688248" y="3026045"/>
                </a:lnTo>
                <a:lnTo>
                  <a:pt x="1627506" y="3003895"/>
                </a:lnTo>
                <a:lnTo>
                  <a:pt x="1566902" y="2981746"/>
                </a:lnTo>
                <a:lnTo>
                  <a:pt x="1506296" y="2959596"/>
                </a:lnTo>
                <a:lnTo>
                  <a:pt x="1445555" y="2937311"/>
                </a:lnTo>
                <a:lnTo>
                  <a:pt x="1384950" y="2915025"/>
                </a:lnTo>
                <a:lnTo>
                  <a:pt x="1324209" y="2892741"/>
                </a:lnTo>
                <a:lnTo>
                  <a:pt x="1263604" y="2870455"/>
                </a:lnTo>
                <a:lnTo>
                  <a:pt x="1269718" y="2861894"/>
                </a:lnTo>
                <a:lnTo>
                  <a:pt x="1277725" y="2839233"/>
                </a:lnTo>
                <a:lnTo>
                  <a:pt x="1263333" y="2840832"/>
                </a:lnTo>
                <a:lnTo>
                  <a:pt x="1226779" y="2844093"/>
                </a:lnTo>
                <a:lnTo>
                  <a:pt x="1190226" y="2847354"/>
                </a:lnTo>
                <a:lnTo>
                  <a:pt x="1153673" y="2850615"/>
                </a:lnTo>
                <a:lnTo>
                  <a:pt x="1117119" y="2853876"/>
                </a:lnTo>
                <a:lnTo>
                  <a:pt x="1080566" y="2857138"/>
                </a:lnTo>
                <a:lnTo>
                  <a:pt x="1044012" y="2860399"/>
                </a:lnTo>
                <a:lnTo>
                  <a:pt x="1007459" y="2863660"/>
                </a:lnTo>
                <a:lnTo>
                  <a:pt x="970906" y="2866921"/>
                </a:lnTo>
                <a:lnTo>
                  <a:pt x="970634" y="2865970"/>
                </a:lnTo>
                <a:lnTo>
                  <a:pt x="969819" y="2849392"/>
                </a:lnTo>
                <a:lnTo>
                  <a:pt x="963840" y="2843549"/>
                </a:lnTo>
                <a:lnTo>
                  <a:pt x="956231" y="2847218"/>
                </a:lnTo>
                <a:lnTo>
                  <a:pt x="952697" y="2825748"/>
                </a:lnTo>
                <a:lnTo>
                  <a:pt x="954600" y="2815556"/>
                </a:lnTo>
                <a:lnTo>
                  <a:pt x="953649" y="2805637"/>
                </a:lnTo>
                <a:lnTo>
                  <a:pt x="946446" y="2781177"/>
                </a:lnTo>
                <a:lnTo>
                  <a:pt x="927423" y="2751418"/>
                </a:lnTo>
                <a:lnTo>
                  <a:pt x="886385" y="2714322"/>
                </a:lnTo>
                <a:lnTo>
                  <a:pt x="865458" y="2701956"/>
                </a:lnTo>
                <a:lnTo>
                  <a:pt x="849016" y="2686193"/>
                </a:lnTo>
                <a:lnTo>
                  <a:pt x="838553" y="2681845"/>
                </a:lnTo>
                <a:lnTo>
                  <a:pt x="825508" y="2680621"/>
                </a:lnTo>
                <a:lnTo>
                  <a:pt x="821703" y="2687688"/>
                </a:lnTo>
                <a:lnTo>
                  <a:pt x="806891" y="2682796"/>
                </a:lnTo>
                <a:lnTo>
                  <a:pt x="809066" y="2665266"/>
                </a:lnTo>
                <a:lnTo>
                  <a:pt x="794526" y="2640807"/>
                </a:lnTo>
                <a:lnTo>
                  <a:pt x="782704" y="2638089"/>
                </a:lnTo>
                <a:lnTo>
                  <a:pt x="752945" y="2639720"/>
                </a:lnTo>
                <a:lnTo>
                  <a:pt x="713130" y="2626267"/>
                </a:lnTo>
                <a:lnTo>
                  <a:pt x="701308" y="2618250"/>
                </a:lnTo>
                <a:lnTo>
                  <a:pt x="697232" y="2603846"/>
                </a:lnTo>
                <a:lnTo>
                  <a:pt x="678480" y="2591344"/>
                </a:lnTo>
                <a:lnTo>
                  <a:pt x="653884" y="2579115"/>
                </a:lnTo>
                <a:lnTo>
                  <a:pt x="640160" y="2581969"/>
                </a:lnTo>
                <a:lnTo>
                  <a:pt x="622223" y="2580066"/>
                </a:lnTo>
                <a:lnTo>
                  <a:pt x="596676" y="2571233"/>
                </a:lnTo>
                <a:lnTo>
                  <a:pt x="581729" y="2570146"/>
                </a:lnTo>
                <a:lnTo>
                  <a:pt x="552649" y="2572728"/>
                </a:lnTo>
                <a:lnTo>
                  <a:pt x="541778" y="2570826"/>
                </a:lnTo>
                <a:lnTo>
                  <a:pt x="531722" y="2559683"/>
                </a:lnTo>
                <a:lnTo>
                  <a:pt x="520851" y="2554112"/>
                </a:lnTo>
                <a:lnTo>
                  <a:pt x="523162" y="2540387"/>
                </a:lnTo>
                <a:lnTo>
                  <a:pt x="521803" y="2527886"/>
                </a:lnTo>
                <a:lnTo>
                  <a:pt x="523433" y="2518238"/>
                </a:lnTo>
                <a:lnTo>
                  <a:pt x="518541" y="2496904"/>
                </a:lnTo>
                <a:lnTo>
                  <a:pt x="522346" y="2477064"/>
                </a:lnTo>
                <a:lnTo>
                  <a:pt x="519085" y="2469863"/>
                </a:lnTo>
                <a:lnTo>
                  <a:pt x="512971" y="2464427"/>
                </a:lnTo>
                <a:lnTo>
                  <a:pt x="493674" y="2456274"/>
                </a:lnTo>
                <a:lnTo>
                  <a:pt x="490141" y="2446083"/>
                </a:lnTo>
                <a:lnTo>
                  <a:pt x="493267" y="2431950"/>
                </a:lnTo>
                <a:lnTo>
                  <a:pt x="488239" y="2422574"/>
                </a:lnTo>
                <a:lnTo>
                  <a:pt x="472476" y="2413877"/>
                </a:lnTo>
                <a:lnTo>
                  <a:pt x="457800" y="2394038"/>
                </a:lnTo>
                <a:lnTo>
                  <a:pt x="439184" y="2383168"/>
                </a:lnTo>
                <a:lnTo>
                  <a:pt x="431574" y="2364958"/>
                </a:lnTo>
                <a:lnTo>
                  <a:pt x="420024" y="2353680"/>
                </a:lnTo>
                <a:lnTo>
                  <a:pt x="416084" y="2343624"/>
                </a:lnTo>
                <a:lnTo>
                  <a:pt x="390537" y="2307886"/>
                </a:lnTo>
                <a:lnTo>
                  <a:pt x="363224" y="2279894"/>
                </a:lnTo>
                <a:lnTo>
                  <a:pt x="359011" y="2263723"/>
                </a:lnTo>
                <a:lnTo>
                  <a:pt x="357924" y="2241574"/>
                </a:lnTo>
                <a:lnTo>
                  <a:pt x="368659" y="2228121"/>
                </a:lnTo>
                <a:lnTo>
                  <a:pt x="374367" y="2216163"/>
                </a:lnTo>
                <a:lnTo>
                  <a:pt x="373823" y="2205292"/>
                </a:lnTo>
                <a:lnTo>
                  <a:pt x="372192" y="2197275"/>
                </a:lnTo>
                <a:lnTo>
                  <a:pt x="362816" y="2183279"/>
                </a:lnTo>
                <a:lnTo>
                  <a:pt x="326534" y="2174990"/>
                </a:lnTo>
                <a:lnTo>
                  <a:pt x="297047" y="2140475"/>
                </a:lnTo>
                <a:lnTo>
                  <a:pt x="295281" y="2113977"/>
                </a:lnTo>
                <a:lnTo>
                  <a:pt x="283730" y="2086800"/>
                </a:lnTo>
                <a:lnTo>
                  <a:pt x="283595" y="2069134"/>
                </a:lnTo>
                <a:lnTo>
                  <a:pt x="281828" y="2049975"/>
                </a:lnTo>
                <a:lnTo>
                  <a:pt x="290660" y="2045762"/>
                </a:lnTo>
                <a:lnTo>
                  <a:pt x="298542" y="2047257"/>
                </a:lnTo>
                <a:lnTo>
                  <a:pt x="297727" y="2054867"/>
                </a:lnTo>
                <a:lnTo>
                  <a:pt x="300309" y="2068591"/>
                </a:lnTo>
                <a:lnTo>
                  <a:pt x="309549" y="2078919"/>
                </a:lnTo>
                <a:lnTo>
                  <a:pt x="318382" y="2083403"/>
                </a:lnTo>
                <a:lnTo>
                  <a:pt x="326398" y="2093459"/>
                </a:lnTo>
                <a:lnTo>
                  <a:pt x="332377" y="2096448"/>
                </a:lnTo>
                <a:lnTo>
                  <a:pt x="338629" y="2097127"/>
                </a:lnTo>
                <a:lnTo>
                  <a:pt x="335231" y="2090741"/>
                </a:lnTo>
                <a:lnTo>
                  <a:pt x="331698" y="2086664"/>
                </a:lnTo>
                <a:lnTo>
                  <a:pt x="327350" y="2073347"/>
                </a:lnTo>
                <a:lnTo>
                  <a:pt x="319197" y="2056361"/>
                </a:lnTo>
                <a:lnTo>
                  <a:pt x="309821" y="2046985"/>
                </a:lnTo>
                <a:lnTo>
                  <a:pt x="305064" y="2029864"/>
                </a:lnTo>
                <a:lnTo>
                  <a:pt x="300988" y="2025923"/>
                </a:lnTo>
                <a:lnTo>
                  <a:pt x="298406" y="2019536"/>
                </a:lnTo>
                <a:lnTo>
                  <a:pt x="307510" y="2011927"/>
                </a:lnTo>
                <a:lnTo>
                  <a:pt x="320012" y="2006491"/>
                </a:lnTo>
                <a:lnTo>
                  <a:pt x="336726" y="2004997"/>
                </a:lnTo>
                <a:lnTo>
                  <a:pt x="384014" y="2007442"/>
                </a:lnTo>
                <a:lnTo>
                  <a:pt x="394070" y="2003094"/>
                </a:lnTo>
                <a:lnTo>
                  <a:pt x="402359" y="2004589"/>
                </a:lnTo>
                <a:lnTo>
                  <a:pt x="408474" y="2004045"/>
                </a:lnTo>
                <a:lnTo>
                  <a:pt x="395701" y="1999561"/>
                </a:lnTo>
                <a:lnTo>
                  <a:pt x="388498" y="2001056"/>
                </a:lnTo>
                <a:lnTo>
                  <a:pt x="379938" y="2000105"/>
                </a:lnTo>
                <a:lnTo>
                  <a:pt x="363088" y="2001056"/>
                </a:lnTo>
                <a:lnTo>
                  <a:pt x="356294" y="1999154"/>
                </a:lnTo>
                <a:lnTo>
                  <a:pt x="348684" y="1993718"/>
                </a:lnTo>
                <a:lnTo>
                  <a:pt x="343792" y="1993175"/>
                </a:lnTo>
                <a:lnTo>
                  <a:pt x="328165" y="2002551"/>
                </a:lnTo>
                <a:lnTo>
                  <a:pt x="321235" y="2001463"/>
                </a:lnTo>
                <a:lnTo>
                  <a:pt x="304793" y="1991272"/>
                </a:lnTo>
                <a:lnTo>
                  <a:pt x="297591" y="1989777"/>
                </a:lnTo>
                <a:lnTo>
                  <a:pt x="286041" y="1995620"/>
                </a:lnTo>
                <a:lnTo>
                  <a:pt x="284681" y="2020759"/>
                </a:lnTo>
                <a:lnTo>
                  <a:pt x="288215" y="2039375"/>
                </a:lnTo>
                <a:lnTo>
                  <a:pt x="281284" y="2041278"/>
                </a:lnTo>
                <a:lnTo>
                  <a:pt x="273267" y="2033532"/>
                </a:lnTo>
                <a:lnTo>
                  <a:pt x="260901" y="2028913"/>
                </a:lnTo>
                <a:lnTo>
                  <a:pt x="250710" y="2021982"/>
                </a:lnTo>
                <a:lnTo>
                  <a:pt x="236306" y="2008937"/>
                </a:lnTo>
                <a:lnTo>
                  <a:pt x="228696" y="2004181"/>
                </a:lnTo>
                <a:lnTo>
                  <a:pt x="220136" y="2015052"/>
                </a:lnTo>
                <a:lnTo>
                  <a:pt x="219864" y="2010024"/>
                </a:lnTo>
                <a:lnTo>
                  <a:pt x="224077" y="1997523"/>
                </a:lnTo>
                <a:lnTo>
                  <a:pt x="222853" y="1976460"/>
                </a:lnTo>
                <a:lnTo>
                  <a:pt x="235763" y="1993311"/>
                </a:lnTo>
                <a:lnTo>
                  <a:pt x="231822" y="1981489"/>
                </a:lnTo>
                <a:lnTo>
                  <a:pt x="221766" y="1968443"/>
                </a:lnTo>
                <a:lnTo>
                  <a:pt x="214156" y="1963959"/>
                </a:lnTo>
                <a:lnTo>
                  <a:pt x="204509" y="1940587"/>
                </a:lnTo>
                <a:lnTo>
                  <a:pt x="182903" y="1926454"/>
                </a:lnTo>
                <a:lnTo>
                  <a:pt x="165645" y="1903625"/>
                </a:lnTo>
                <a:lnTo>
                  <a:pt x="130315" y="1865713"/>
                </a:lnTo>
                <a:lnTo>
                  <a:pt x="128005" y="1832285"/>
                </a:lnTo>
                <a:lnTo>
                  <a:pt x="115096" y="1789889"/>
                </a:lnTo>
                <a:lnTo>
                  <a:pt x="120532" y="1765702"/>
                </a:lnTo>
                <a:lnTo>
                  <a:pt x="119852" y="1748580"/>
                </a:lnTo>
                <a:lnTo>
                  <a:pt x="113465" y="1722625"/>
                </a:lnTo>
                <a:lnTo>
                  <a:pt x="106807" y="1708493"/>
                </a:lnTo>
                <a:lnTo>
                  <a:pt x="78135" y="1669630"/>
                </a:lnTo>
                <a:lnTo>
                  <a:pt x="50550" y="1643404"/>
                </a:lnTo>
                <a:lnTo>
                  <a:pt x="46338" y="1623564"/>
                </a:lnTo>
                <a:lnTo>
                  <a:pt x="44435" y="1603454"/>
                </a:lnTo>
                <a:lnTo>
                  <a:pt x="50414" y="1585517"/>
                </a:lnTo>
                <a:lnTo>
                  <a:pt x="55578" y="1566628"/>
                </a:lnTo>
                <a:lnTo>
                  <a:pt x="59383" y="1561600"/>
                </a:lnTo>
                <a:lnTo>
                  <a:pt x="60878" y="1563639"/>
                </a:lnTo>
                <a:lnTo>
                  <a:pt x="59790" y="1567715"/>
                </a:lnTo>
                <a:lnTo>
                  <a:pt x="63731" y="1568938"/>
                </a:lnTo>
                <a:lnTo>
                  <a:pt x="65226" y="1560649"/>
                </a:lnTo>
                <a:lnTo>
                  <a:pt x="67536" y="1556301"/>
                </a:lnTo>
                <a:lnTo>
                  <a:pt x="63459" y="1555757"/>
                </a:lnTo>
                <a:lnTo>
                  <a:pt x="63867" y="1553176"/>
                </a:lnTo>
                <a:lnTo>
                  <a:pt x="66313" y="1547876"/>
                </a:lnTo>
                <a:lnTo>
                  <a:pt x="74874" y="1523008"/>
                </a:lnTo>
                <a:lnTo>
                  <a:pt x="74058" y="1491619"/>
                </a:lnTo>
                <a:lnTo>
                  <a:pt x="83163" y="1452892"/>
                </a:lnTo>
                <a:lnTo>
                  <a:pt x="82755" y="1440118"/>
                </a:lnTo>
                <a:lnTo>
                  <a:pt x="76912" y="1412533"/>
                </a:lnTo>
                <a:lnTo>
                  <a:pt x="71069" y="1395955"/>
                </a:lnTo>
                <a:lnTo>
                  <a:pt x="60605" y="1384133"/>
                </a:lnTo>
                <a:lnTo>
                  <a:pt x="65226" y="1366876"/>
                </a:lnTo>
                <a:lnTo>
                  <a:pt x="64818" y="1350434"/>
                </a:lnTo>
                <a:lnTo>
                  <a:pt x="62644" y="1347716"/>
                </a:lnTo>
                <a:lnTo>
                  <a:pt x="96759" y="1347716"/>
                </a:lnTo>
                <a:lnTo>
                  <a:pt x="62101" y="1347581"/>
                </a:lnTo>
                <a:lnTo>
                  <a:pt x="45930" y="1326654"/>
                </a:lnTo>
                <a:lnTo>
                  <a:pt x="38864" y="1295400"/>
                </a:lnTo>
                <a:lnTo>
                  <a:pt x="37505" y="1282219"/>
                </a:lnTo>
                <a:lnTo>
                  <a:pt x="39407" y="1247161"/>
                </a:lnTo>
                <a:lnTo>
                  <a:pt x="34516" y="1232214"/>
                </a:lnTo>
                <a:lnTo>
                  <a:pt x="22286" y="1207482"/>
                </a:lnTo>
                <a:lnTo>
                  <a:pt x="27585" y="1185876"/>
                </a:lnTo>
                <a:lnTo>
                  <a:pt x="33157" y="1172695"/>
                </a:lnTo>
                <a:lnTo>
                  <a:pt x="47017" y="1115216"/>
                </a:lnTo>
                <a:lnTo>
                  <a:pt x="50278" y="1110595"/>
                </a:lnTo>
                <a:lnTo>
                  <a:pt x="56121" y="1110731"/>
                </a:lnTo>
                <a:lnTo>
                  <a:pt x="66177" y="1100812"/>
                </a:lnTo>
                <a:lnTo>
                  <a:pt x="61557" y="1098637"/>
                </a:lnTo>
                <a:lnTo>
                  <a:pt x="54491" y="1103258"/>
                </a:lnTo>
                <a:lnTo>
                  <a:pt x="60742" y="1080429"/>
                </a:lnTo>
                <a:lnTo>
                  <a:pt x="67807" y="1060725"/>
                </a:lnTo>
                <a:lnTo>
                  <a:pt x="72292" y="1053659"/>
                </a:lnTo>
                <a:lnTo>
                  <a:pt x="74602" y="989249"/>
                </a:lnTo>
                <a:lnTo>
                  <a:pt x="78679" y="939923"/>
                </a:lnTo>
                <a:lnTo>
                  <a:pt x="85337" y="923480"/>
                </a:lnTo>
                <a:lnTo>
                  <a:pt x="83027" y="906630"/>
                </a:lnTo>
                <a:lnTo>
                  <a:pt x="85609" y="883666"/>
                </a:lnTo>
                <a:lnTo>
                  <a:pt x="83706" y="860429"/>
                </a:lnTo>
                <a:lnTo>
                  <a:pt x="97974" y="747916"/>
                </a:lnTo>
                <a:lnTo>
                  <a:pt x="96072" y="734191"/>
                </a:lnTo>
                <a:lnTo>
                  <a:pt x="100420" y="715847"/>
                </a:lnTo>
                <a:lnTo>
                  <a:pt x="96344" y="667335"/>
                </a:lnTo>
                <a:lnTo>
                  <a:pt x="98110" y="612709"/>
                </a:lnTo>
                <a:lnTo>
                  <a:pt x="94577" y="605779"/>
                </a:lnTo>
                <a:lnTo>
                  <a:pt x="92675" y="598169"/>
                </a:lnTo>
                <a:lnTo>
                  <a:pt x="96072" y="597082"/>
                </a:lnTo>
                <a:lnTo>
                  <a:pt x="102594" y="605099"/>
                </a:lnTo>
                <a:lnTo>
                  <a:pt x="133033" y="604964"/>
                </a:lnTo>
                <a:lnTo>
                  <a:pt x="152601" y="597626"/>
                </a:lnTo>
                <a:lnTo>
                  <a:pt x="159667" y="600072"/>
                </a:lnTo>
                <a:lnTo>
                  <a:pt x="167820" y="609991"/>
                </a:lnTo>
                <a:lnTo>
                  <a:pt x="178147" y="612030"/>
                </a:lnTo>
                <a:lnTo>
                  <a:pt x="190773" y="610302"/>
                </a:lnTo>
                <a:lnTo>
                  <a:pt x="186979" y="607817"/>
                </a:lnTo>
                <a:lnTo>
                  <a:pt x="180865" y="607137"/>
                </a:lnTo>
                <a:lnTo>
                  <a:pt x="167276" y="597897"/>
                </a:lnTo>
                <a:lnTo>
                  <a:pt x="159530" y="588657"/>
                </a:lnTo>
                <a:lnTo>
                  <a:pt x="135750" y="589336"/>
                </a:lnTo>
                <a:lnTo>
                  <a:pt x="130858" y="583357"/>
                </a:lnTo>
                <a:lnTo>
                  <a:pt x="104360" y="589336"/>
                </a:lnTo>
                <a:lnTo>
                  <a:pt x="96208" y="583221"/>
                </a:lnTo>
                <a:lnTo>
                  <a:pt x="81803" y="587162"/>
                </a:lnTo>
                <a:lnTo>
                  <a:pt x="85336" y="569904"/>
                </a:lnTo>
                <a:lnTo>
                  <a:pt x="84657" y="548162"/>
                </a:lnTo>
                <a:lnTo>
                  <a:pt x="85336" y="526964"/>
                </a:lnTo>
                <a:lnTo>
                  <a:pt x="88870" y="542455"/>
                </a:lnTo>
                <a:lnTo>
                  <a:pt x="97838" y="558897"/>
                </a:lnTo>
                <a:lnTo>
                  <a:pt x="102186" y="540281"/>
                </a:lnTo>
                <a:lnTo>
                  <a:pt x="105176" y="516773"/>
                </a:lnTo>
                <a:lnTo>
                  <a:pt x="96343" y="507669"/>
                </a:lnTo>
                <a:lnTo>
                  <a:pt x="81803" y="501010"/>
                </a:lnTo>
                <a:lnTo>
                  <a:pt x="76640" y="478997"/>
                </a:lnTo>
                <a:lnTo>
                  <a:pt x="111155" y="460244"/>
                </a:lnTo>
                <a:lnTo>
                  <a:pt x="92810" y="456304"/>
                </a:lnTo>
                <a:lnTo>
                  <a:pt x="85608" y="447879"/>
                </a:lnTo>
                <a:lnTo>
                  <a:pt x="76776" y="446791"/>
                </a:lnTo>
                <a:lnTo>
                  <a:pt x="76096" y="453314"/>
                </a:lnTo>
                <a:lnTo>
                  <a:pt x="73243" y="461876"/>
                </a:lnTo>
                <a:lnTo>
                  <a:pt x="70117" y="450596"/>
                </a:lnTo>
                <a:lnTo>
                  <a:pt x="69166" y="437280"/>
                </a:lnTo>
                <a:lnTo>
                  <a:pt x="65497" y="414451"/>
                </a:lnTo>
                <a:lnTo>
                  <a:pt x="51365" y="377626"/>
                </a:lnTo>
                <a:lnTo>
                  <a:pt x="42804" y="329659"/>
                </a:lnTo>
                <a:lnTo>
                  <a:pt x="32069" y="305878"/>
                </a:lnTo>
                <a:lnTo>
                  <a:pt x="11414" y="283050"/>
                </a:lnTo>
                <a:lnTo>
                  <a:pt x="5979" y="269732"/>
                </a:lnTo>
                <a:lnTo>
                  <a:pt x="1087" y="235897"/>
                </a:lnTo>
                <a:lnTo>
                  <a:pt x="3805" y="210215"/>
                </a:lnTo>
                <a:lnTo>
                  <a:pt x="0" y="192141"/>
                </a:lnTo>
                <a:lnTo>
                  <a:pt x="9920" y="193229"/>
                </a:lnTo>
                <a:lnTo>
                  <a:pt x="36010" y="207496"/>
                </a:lnTo>
                <a:lnTo>
                  <a:pt x="68487" y="218640"/>
                </a:lnTo>
                <a:lnTo>
                  <a:pt x="78270" y="226792"/>
                </a:lnTo>
                <a:lnTo>
                  <a:pt x="94033" y="232771"/>
                </a:lnTo>
                <a:lnTo>
                  <a:pt x="181136" y="242148"/>
                </a:lnTo>
                <a:lnTo>
                  <a:pt x="186844" y="241197"/>
                </a:lnTo>
                <a:lnTo>
                  <a:pt x="198122" y="235354"/>
                </a:lnTo>
                <a:lnTo>
                  <a:pt x="202878" y="236033"/>
                </a:lnTo>
                <a:lnTo>
                  <a:pt x="215651" y="249213"/>
                </a:lnTo>
                <a:lnTo>
                  <a:pt x="222038" y="250845"/>
                </a:lnTo>
                <a:lnTo>
                  <a:pt x="230327" y="250164"/>
                </a:lnTo>
                <a:lnTo>
                  <a:pt x="236442" y="247583"/>
                </a:lnTo>
                <a:lnTo>
                  <a:pt x="246905" y="238478"/>
                </a:lnTo>
                <a:lnTo>
                  <a:pt x="248264" y="241876"/>
                </a:lnTo>
                <a:lnTo>
                  <a:pt x="248128" y="250300"/>
                </a:lnTo>
                <a:lnTo>
                  <a:pt x="251933" y="262259"/>
                </a:lnTo>
                <a:lnTo>
                  <a:pt x="259678" y="277750"/>
                </a:lnTo>
                <a:lnTo>
                  <a:pt x="262531" y="287397"/>
                </a:lnTo>
                <a:lnTo>
                  <a:pt x="246905" y="314439"/>
                </a:lnTo>
                <a:lnTo>
                  <a:pt x="243915" y="314983"/>
                </a:lnTo>
                <a:lnTo>
                  <a:pt x="243508" y="305878"/>
                </a:lnTo>
                <a:lnTo>
                  <a:pt x="241469" y="304111"/>
                </a:lnTo>
                <a:lnTo>
                  <a:pt x="212118" y="349769"/>
                </a:lnTo>
                <a:lnTo>
                  <a:pt x="201791" y="371376"/>
                </a:lnTo>
                <a:lnTo>
                  <a:pt x="200703" y="381160"/>
                </a:lnTo>
                <a:lnTo>
                  <a:pt x="201112" y="386867"/>
                </a:lnTo>
                <a:lnTo>
                  <a:pt x="205188" y="388225"/>
                </a:lnTo>
                <a:lnTo>
                  <a:pt x="214564" y="386050"/>
                </a:lnTo>
                <a:lnTo>
                  <a:pt x="228425" y="377082"/>
                </a:lnTo>
                <a:lnTo>
                  <a:pt x="229104" y="375180"/>
                </a:lnTo>
                <a:lnTo>
                  <a:pt x="216195" y="378306"/>
                </a:lnTo>
                <a:lnTo>
                  <a:pt x="209944" y="378577"/>
                </a:lnTo>
                <a:lnTo>
                  <a:pt x="210759" y="368386"/>
                </a:lnTo>
                <a:lnTo>
                  <a:pt x="212254" y="363494"/>
                </a:lnTo>
                <a:lnTo>
                  <a:pt x="220679" y="348410"/>
                </a:lnTo>
                <a:lnTo>
                  <a:pt x="229511" y="339306"/>
                </a:lnTo>
                <a:lnTo>
                  <a:pt x="242149" y="329659"/>
                </a:lnTo>
                <a:lnTo>
                  <a:pt x="249487" y="321641"/>
                </a:lnTo>
                <a:lnTo>
                  <a:pt x="254515" y="309955"/>
                </a:lnTo>
                <a:lnTo>
                  <a:pt x="268510" y="295958"/>
                </a:lnTo>
                <a:lnTo>
                  <a:pt x="271092" y="292019"/>
                </a:lnTo>
                <a:lnTo>
                  <a:pt x="270549" y="280467"/>
                </a:lnTo>
                <a:lnTo>
                  <a:pt x="271500" y="278294"/>
                </a:lnTo>
                <a:lnTo>
                  <a:pt x="278295" y="279788"/>
                </a:lnTo>
                <a:lnTo>
                  <a:pt x="281148" y="299492"/>
                </a:lnTo>
                <a:lnTo>
                  <a:pt x="279517" y="308325"/>
                </a:lnTo>
                <a:lnTo>
                  <a:pt x="267424" y="319060"/>
                </a:lnTo>
                <a:lnTo>
                  <a:pt x="265929" y="322864"/>
                </a:lnTo>
                <a:lnTo>
                  <a:pt x="268103" y="337539"/>
                </a:lnTo>
                <a:lnTo>
                  <a:pt x="266201" y="338898"/>
                </a:lnTo>
                <a:lnTo>
                  <a:pt x="261581" y="337131"/>
                </a:lnTo>
                <a:lnTo>
                  <a:pt x="260086" y="338083"/>
                </a:lnTo>
                <a:lnTo>
                  <a:pt x="271500" y="353982"/>
                </a:lnTo>
                <a:lnTo>
                  <a:pt x="275170" y="366347"/>
                </a:lnTo>
                <a:lnTo>
                  <a:pt x="275713" y="377355"/>
                </a:lnTo>
                <a:lnTo>
                  <a:pt x="272588" y="398417"/>
                </a:lnTo>
                <a:lnTo>
                  <a:pt x="269191" y="401949"/>
                </a:lnTo>
                <a:lnTo>
                  <a:pt x="263483" y="400726"/>
                </a:lnTo>
                <a:lnTo>
                  <a:pt x="255873" y="394204"/>
                </a:lnTo>
                <a:lnTo>
                  <a:pt x="254243" y="396378"/>
                </a:lnTo>
                <a:lnTo>
                  <a:pt x="248264" y="412684"/>
                </a:lnTo>
                <a:lnTo>
                  <a:pt x="246226" y="411190"/>
                </a:lnTo>
                <a:lnTo>
                  <a:pt x="242421" y="391893"/>
                </a:lnTo>
                <a:lnTo>
                  <a:pt x="240382" y="390399"/>
                </a:lnTo>
                <a:lnTo>
                  <a:pt x="228696" y="399231"/>
                </a:lnTo>
                <a:lnTo>
                  <a:pt x="224076" y="407656"/>
                </a:lnTo>
                <a:lnTo>
                  <a:pt x="219999" y="421109"/>
                </a:lnTo>
                <a:lnTo>
                  <a:pt x="214836" y="427360"/>
                </a:lnTo>
                <a:lnTo>
                  <a:pt x="229375" y="428719"/>
                </a:lnTo>
                <a:lnTo>
                  <a:pt x="242421" y="426001"/>
                </a:lnTo>
                <a:lnTo>
                  <a:pt x="252884" y="432388"/>
                </a:lnTo>
                <a:lnTo>
                  <a:pt x="256417" y="432524"/>
                </a:lnTo>
                <a:lnTo>
                  <a:pt x="266065" y="426273"/>
                </a:lnTo>
                <a:lnTo>
                  <a:pt x="269055" y="422060"/>
                </a:lnTo>
                <a:lnTo>
                  <a:pt x="276935" y="401677"/>
                </a:lnTo>
                <a:lnTo>
                  <a:pt x="280877" y="398008"/>
                </a:lnTo>
                <a:lnTo>
                  <a:pt x="286856" y="397872"/>
                </a:lnTo>
                <a:lnTo>
                  <a:pt x="292563" y="394748"/>
                </a:lnTo>
                <a:lnTo>
                  <a:pt x="300987" y="383605"/>
                </a:lnTo>
                <a:lnTo>
                  <a:pt x="301259" y="379121"/>
                </a:lnTo>
                <a:lnTo>
                  <a:pt x="298134" y="353982"/>
                </a:lnTo>
                <a:lnTo>
                  <a:pt x="299085" y="339713"/>
                </a:lnTo>
                <a:lnTo>
                  <a:pt x="297454" y="335229"/>
                </a:lnTo>
                <a:lnTo>
                  <a:pt x="293650" y="330474"/>
                </a:lnTo>
                <a:lnTo>
                  <a:pt x="294193" y="325853"/>
                </a:lnTo>
                <a:lnTo>
                  <a:pt x="297183" y="318379"/>
                </a:lnTo>
                <a:lnTo>
                  <a:pt x="297454" y="311585"/>
                </a:lnTo>
                <a:lnTo>
                  <a:pt x="294872" y="305470"/>
                </a:lnTo>
                <a:lnTo>
                  <a:pt x="295960" y="298541"/>
                </a:lnTo>
                <a:lnTo>
                  <a:pt x="303977" y="283729"/>
                </a:lnTo>
                <a:lnTo>
                  <a:pt x="305472" y="277207"/>
                </a:lnTo>
                <a:lnTo>
                  <a:pt x="315255" y="262395"/>
                </a:lnTo>
                <a:lnTo>
                  <a:pt x="312809" y="256415"/>
                </a:lnTo>
                <a:lnTo>
                  <a:pt x="305608" y="249079"/>
                </a:lnTo>
                <a:lnTo>
                  <a:pt x="301123" y="242691"/>
                </a:lnTo>
                <a:lnTo>
                  <a:pt x="296503" y="232635"/>
                </a:lnTo>
                <a:lnTo>
                  <a:pt x="292971" y="229238"/>
                </a:lnTo>
                <a:lnTo>
                  <a:pt x="291883" y="230734"/>
                </a:lnTo>
                <a:lnTo>
                  <a:pt x="296775" y="247176"/>
                </a:lnTo>
                <a:lnTo>
                  <a:pt x="295688" y="248262"/>
                </a:lnTo>
                <a:lnTo>
                  <a:pt x="283050" y="239429"/>
                </a:lnTo>
                <a:lnTo>
                  <a:pt x="280061" y="233858"/>
                </a:lnTo>
                <a:lnTo>
                  <a:pt x="278567" y="226249"/>
                </a:lnTo>
                <a:lnTo>
                  <a:pt x="279653" y="220542"/>
                </a:lnTo>
                <a:lnTo>
                  <a:pt x="286448" y="214971"/>
                </a:lnTo>
                <a:lnTo>
                  <a:pt x="294601" y="212933"/>
                </a:lnTo>
                <a:lnTo>
                  <a:pt x="293921" y="208177"/>
                </a:lnTo>
                <a:lnTo>
                  <a:pt x="283730" y="192822"/>
                </a:lnTo>
                <a:lnTo>
                  <a:pt x="276935" y="185756"/>
                </a:lnTo>
                <a:lnTo>
                  <a:pt x="271636" y="182358"/>
                </a:lnTo>
                <a:lnTo>
                  <a:pt x="264570" y="181406"/>
                </a:lnTo>
                <a:lnTo>
                  <a:pt x="261445" y="178825"/>
                </a:lnTo>
                <a:lnTo>
                  <a:pt x="260630" y="175156"/>
                </a:lnTo>
                <a:lnTo>
                  <a:pt x="262124" y="170399"/>
                </a:lnTo>
                <a:lnTo>
                  <a:pt x="265929" y="168905"/>
                </a:lnTo>
                <a:lnTo>
                  <a:pt x="276800" y="170808"/>
                </a:lnTo>
                <a:lnTo>
                  <a:pt x="282643" y="167411"/>
                </a:lnTo>
                <a:lnTo>
                  <a:pt x="282099" y="161296"/>
                </a:lnTo>
                <a:lnTo>
                  <a:pt x="280332" y="157898"/>
                </a:lnTo>
                <a:lnTo>
                  <a:pt x="280605" y="135885"/>
                </a:lnTo>
                <a:lnTo>
                  <a:pt x="276392" y="117949"/>
                </a:lnTo>
                <a:lnTo>
                  <a:pt x="274218" y="114959"/>
                </a:lnTo>
                <a:lnTo>
                  <a:pt x="271908" y="114687"/>
                </a:lnTo>
                <a:lnTo>
                  <a:pt x="269462" y="117132"/>
                </a:lnTo>
                <a:lnTo>
                  <a:pt x="262667" y="117813"/>
                </a:lnTo>
                <a:lnTo>
                  <a:pt x="258455" y="111970"/>
                </a:lnTo>
                <a:lnTo>
                  <a:pt x="253835" y="100555"/>
                </a:lnTo>
                <a:lnTo>
                  <a:pt x="245411" y="73378"/>
                </a:lnTo>
                <a:lnTo>
                  <a:pt x="258455" y="73378"/>
                </a:lnTo>
                <a:lnTo>
                  <a:pt x="312945" y="73378"/>
                </a:lnTo>
                <a:lnTo>
                  <a:pt x="367436" y="73378"/>
                </a:lnTo>
                <a:lnTo>
                  <a:pt x="421926" y="73378"/>
                </a:lnTo>
                <a:lnTo>
                  <a:pt x="476417" y="73378"/>
                </a:lnTo>
                <a:lnTo>
                  <a:pt x="530906" y="73378"/>
                </a:lnTo>
                <a:lnTo>
                  <a:pt x="585397" y="73378"/>
                </a:lnTo>
                <a:lnTo>
                  <a:pt x="639887" y="73378"/>
                </a:lnTo>
                <a:lnTo>
                  <a:pt x="694378" y="73378"/>
                </a:lnTo>
                <a:lnTo>
                  <a:pt x="748868" y="73378"/>
                </a:lnTo>
                <a:lnTo>
                  <a:pt x="803358" y="73378"/>
                </a:lnTo>
                <a:lnTo>
                  <a:pt x="857848" y="73378"/>
                </a:lnTo>
                <a:lnTo>
                  <a:pt x="912338" y="73378"/>
                </a:lnTo>
                <a:lnTo>
                  <a:pt x="966829" y="73378"/>
                </a:lnTo>
                <a:lnTo>
                  <a:pt x="980145" y="73378"/>
                </a:lnTo>
                <a:lnTo>
                  <a:pt x="980417" y="104360"/>
                </a:lnTo>
                <a:lnTo>
                  <a:pt x="980553" y="135342"/>
                </a:lnTo>
                <a:lnTo>
                  <a:pt x="980690" y="166324"/>
                </a:lnTo>
                <a:lnTo>
                  <a:pt x="980826" y="197170"/>
                </a:lnTo>
                <a:lnTo>
                  <a:pt x="980961" y="227879"/>
                </a:lnTo>
                <a:lnTo>
                  <a:pt x="981097" y="258454"/>
                </a:lnTo>
                <a:lnTo>
                  <a:pt x="981233" y="289028"/>
                </a:lnTo>
                <a:lnTo>
                  <a:pt x="981369" y="319466"/>
                </a:lnTo>
                <a:lnTo>
                  <a:pt x="981505" y="349769"/>
                </a:lnTo>
                <a:lnTo>
                  <a:pt x="981641" y="380072"/>
                </a:lnTo>
                <a:lnTo>
                  <a:pt x="981777" y="410239"/>
                </a:lnTo>
                <a:lnTo>
                  <a:pt x="981912" y="440269"/>
                </a:lnTo>
                <a:lnTo>
                  <a:pt x="982048" y="470300"/>
                </a:lnTo>
                <a:lnTo>
                  <a:pt x="982184" y="500195"/>
                </a:lnTo>
                <a:lnTo>
                  <a:pt x="982320" y="529954"/>
                </a:lnTo>
                <a:lnTo>
                  <a:pt x="982456" y="559713"/>
                </a:lnTo>
                <a:lnTo>
                  <a:pt x="981505" y="561479"/>
                </a:lnTo>
                <a:lnTo>
                  <a:pt x="980690" y="565828"/>
                </a:lnTo>
                <a:lnTo>
                  <a:pt x="984358" y="578193"/>
                </a:lnTo>
                <a:lnTo>
                  <a:pt x="992919" y="596130"/>
                </a:lnTo>
                <a:lnTo>
                  <a:pt x="995637" y="608768"/>
                </a:lnTo>
                <a:lnTo>
                  <a:pt x="992375" y="615970"/>
                </a:lnTo>
                <a:lnTo>
                  <a:pt x="994685" y="628471"/>
                </a:lnTo>
                <a:lnTo>
                  <a:pt x="999985" y="638119"/>
                </a:lnTo>
                <a:lnTo>
                  <a:pt x="968323" y="638119"/>
                </a:lnTo>
                <a:lnTo>
                  <a:pt x="934352" y="638119"/>
                </a:lnTo>
                <a:lnTo>
                  <a:pt x="900380" y="638119"/>
                </a:lnTo>
                <a:lnTo>
                  <a:pt x="866409" y="638119"/>
                </a:lnTo>
                <a:lnTo>
                  <a:pt x="832437" y="638119"/>
                </a:lnTo>
                <a:lnTo>
                  <a:pt x="798466" y="638119"/>
                </a:lnTo>
                <a:lnTo>
                  <a:pt x="764494" y="638119"/>
                </a:lnTo>
                <a:lnTo>
                  <a:pt x="730523" y="638119"/>
                </a:lnTo>
                <a:lnTo>
                  <a:pt x="728349" y="638119"/>
                </a:lnTo>
                <a:lnTo>
                  <a:pt x="724544" y="641516"/>
                </a:lnTo>
                <a:lnTo>
                  <a:pt x="708238" y="648175"/>
                </a:lnTo>
                <a:lnTo>
                  <a:pt x="676033" y="650213"/>
                </a:lnTo>
                <a:lnTo>
                  <a:pt x="611351" y="667878"/>
                </a:lnTo>
                <a:lnTo>
                  <a:pt x="582951" y="681739"/>
                </a:lnTo>
                <a:lnTo>
                  <a:pt x="557948" y="688533"/>
                </a:lnTo>
                <a:lnTo>
                  <a:pt x="511339" y="695056"/>
                </a:lnTo>
                <a:lnTo>
                  <a:pt x="469214" y="704296"/>
                </a:lnTo>
                <a:lnTo>
                  <a:pt x="451413" y="703480"/>
                </a:lnTo>
                <a:lnTo>
                  <a:pt x="443940" y="695599"/>
                </a:lnTo>
                <a:lnTo>
                  <a:pt x="423557" y="691115"/>
                </a:lnTo>
                <a:lnTo>
                  <a:pt x="390265" y="690027"/>
                </a:lnTo>
                <a:lnTo>
                  <a:pt x="362136" y="695327"/>
                </a:lnTo>
                <a:lnTo>
                  <a:pt x="336182" y="711226"/>
                </a:lnTo>
                <a:lnTo>
                  <a:pt x="327893" y="712857"/>
                </a:lnTo>
                <a:lnTo>
                  <a:pt x="327482" y="712890"/>
                </a:lnTo>
                <a:lnTo>
                  <a:pt x="328029" y="712857"/>
                </a:lnTo>
                <a:lnTo>
                  <a:pt x="336319" y="711226"/>
                </a:lnTo>
                <a:lnTo>
                  <a:pt x="362273" y="695328"/>
                </a:lnTo>
                <a:lnTo>
                  <a:pt x="390401" y="690164"/>
                </a:lnTo>
                <a:lnTo>
                  <a:pt x="423693" y="691251"/>
                </a:lnTo>
                <a:lnTo>
                  <a:pt x="444076" y="695871"/>
                </a:lnTo>
                <a:lnTo>
                  <a:pt x="451550" y="703753"/>
                </a:lnTo>
                <a:lnTo>
                  <a:pt x="469351" y="704568"/>
                </a:lnTo>
                <a:lnTo>
                  <a:pt x="511475" y="695328"/>
                </a:lnTo>
                <a:lnTo>
                  <a:pt x="558084" y="688805"/>
                </a:lnTo>
                <a:lnTo>
                  <a:pt x="583087" y="682147"/>
                </a:lnTo>
                <a:lnTo>
                  <a:pt x="611488" y="668287"/>
                </a:lnTo>
                <a:lnTo>
                  <a:pt x="676034" y="650621"/>
                </a:lnTo>
                <a:lnTo>
                  <a:pt x="708239" y="648583"/>
                </a:lnTo>
                <a:lnTo>
                  <a:pt x="724544" y="641925"/>
                </a:lnTo>
                <a:lnTo>
                  <a:pt x="728350" y="638527"/>
                </a:lnTo>
                <a:lnTo>
                  <a:pt x="730659" y="638391"/>
                </a:lnTo>
                <a:lnTo>
                  <a:pt x="764631" y="638391"/>
                </a:lnTo>
                <a:lnTo>
                  <a:pt x="798466" y="638391"/>
                </a:lnTo>
                <a:lnTo>
                  <a:pt x="832438" y="638255"/>
                </a:lnTo>
                <a:lnTo>
                  <a:pt x="866409" y="638255"/>
                </a:lnTo>
                <a:lnTo>
                  <a:pt x="900381" y="638255"/>
                </a:lnTo>
                <a:lnTo>
                  <a:pt x="934352" y="638120"/>
                </a:lnTo>
                <a:lnTo>
                  <a:pt x="968324" y="638120"/>
                </a:lnTo>
                <a:lnTo>
                  <a:pt x="999985" y="638120"/>
                </a:lnTo>
                <a:lnTo>
                  <a:pt x="999985" y="638119"/>
                </a:lnTo>
                <a:lnTo>
                  <a:pt x="995637" y="628199"/>
                </a:lnTo>
                <a:lnTo>
                  <a:pt x="993463" y="615698"/>
                </a:lnTo>
                <a:lnTo>
                  <a:pt x="996724" y="608496"/>
                </a:lnTo>
                <a:lnTo>
                  <a:pt x="994006" y="595858"/>
                </a:lnTo>
                <a:lnTo>
                  <a:pt x="985445" y="577786"/>
                </a:lnTo>
                <a:lnTo>
                  <a:pt x="981777" y="565556"/>
                </a:lnTo>
                <a:lnTo>
                  <a:pt x="982592" y="561208"/>
                </a:lnTo>
                <a:lnTo>
                  <a:pt x="983543" y="559441"/>
                </a:lnTo>
                <a:lnTo>
                  <a:pt x="983408" y="529818"/>
                </a:lnTo>
                <a:lnTo>
                  <a:pt x="983408" y="499923"/>
                </a:lnTo>
                <a:lnTo>
                  <a:pt x="983272" y="470028"/>
                </a:lnTo>
                <a:lnTo>
                  <a:pt x="983135" y="440133"/>
                </a:lnTo>
                <a:lnTo>
                  <a:pt x="982999" y="410103"/>
                </a:lnTo>
                <a:lnTo>
                  <a:pt x="982863" y="379936"/>
                </a:lnTo>
                <a:lnTo>
                  <a:pt x="982863" y="349633"/>
                </a:lnTo>
                <a:lnTo>
                  <a:pt x="982727" y="319330"/>
                </a:lnTo>
                <a:lnTo>
                  <a:pt x="982592" y="288893"/>
                </a:lnTo>
                <a:lnTo>
                  <a:pt x="982456" y="258454"/>
                </a:lnTo>
                <a:lnTo>
                  <a:pt x="982456" y="227743"/>
                </a:lnTo>
                <a:lnTo>
                  <a:pt x="982320" y="197033"/>
                </a:lnTo>
                <a:lnTo>
                  <a:pt x="982184" y="166187"/>
                </a:lnTo>
                <a:lnTo>
                  <a:pt x="982048" y="135341"/>
                </a:lnTo>
                <a:lnTo>
                  <a:pt x="982048" y="104359"/>
                </a:lnTo>
                <a:lnTo>
                  <a:pt x="981777" y="73378"/>
                </a:lnTo>
                <a:lnTo>
                  <a:pt x="1022950" y="73378"/>
                </a:lnTo>
                <a:lnTo>
                  <a:pt x="1077440" y="73378"/>
                </a:lnTo>
                <a:lnTo>
                  <a:pt x="1108422" y="73378"/>
                </a:lnTo>
                <a:lnTo>
                  <a:pt x="1132067" y="73378"/>
                </a:lnTo>
                <a:lnTo>
                  <a:pt x="1186556" y="73378"/>
                </a:lnTo>
                <a:lnTo>
                  <a:pt x="1241183" y="73378"/>
                </a:lnTo>
                <a:lnTo>
                  <a:pt x="1295673" y="73378"/>
                </a:lnTo>
                <a:lnTo>
                  <a:pt x="1350164" y="73378"/>
                </a:lnTo>
                <a:lnTo>
                  <a:pt x="1362529" y="73378"/>
                </a:lnTo>
                <a:lnTo>
                  <a:pt x="1404789" y="73378"/>
                </a:lnTo>
                <a:lnTo>
                  <a:pt x="1459280" y="73378"/>
                </a:lnTo>
                <a:lnTo>
                  <a:pt x="1513770" y="73378"/>
                </a:lnTo>
                <a:lnTo>
                  <a:pt x="1568397" y="73378"/>
                </a:lnTo>
                <a:lnTo>
                  <a:pt x="1622887" y="73378"/>
                </a:lnTo>
                <a:lnTo>
                  <a:pt x="1677513" y="73378"/>
                </a:lnTo>
                <a:lnTo>
                  <a:pt x="1732003" y="73378"/>
                </a:lnTo>
                <a:lnTo>
                  <a:pt x="1786494" y="73378"/>
                </a:lnTo>
                <a:lnTo>
                  <a:pt x="1841120" y="73378"/>
                </a:lnTo>
                <a:lnTo>
                  <a:pt x="1882293" y="73378"/>
                </a:lnTo>
                <a:lnTo>
                  <a:pt x="1895610" y="73378"/>
                </a:lnTo>
                <a:lnTo>
                  <a:pt x="1950236" y="73378"/>
                </a:lnTo>
                <a:lnTo>
                  <a:pt x="2004726" y="73378"/>
                </a:lnTo>
                <a:lnTo>
                  <a:pt x="2059217" y="73378"/>
                </a:lnTo>
                <a:lnTo>
                  <a:pt x="2113843" y="73378"/>
                </a:lnTo>
                <a:lnTo>
                  <a:pt x="2168333" y="73378"/>
                </a:lnTo>
                <a:lnTo>
                  <a:pt x="2222823" y="73378"/>
                </a:lnTo>
                <a:lnTo>
                  <a:pt x="2277450" y="73378"/>
                </a:lnTo>
                <a:lnTo>
                  <a:pt x="2331940" y="73378"/>
                </a:lnTo>
                <a:lnTo>
                  <a:pt x="2386431" y="73378"/>
                </a:lnTo>
                <a:lnTo>
                  <a:pt x="2441056" y="73378"/>
                </a:lnTo>
                <a:lnTo>
                  <a:pt x="2495547" y="73378"/>
                </a:lnTo>
                <a:lnTo>
                  <a:pt x="2550173" y="73378"/>
                </a:lnTo>
                <a:lnTo>
                  <a:pt x="2604663" y="73378"/>
                </a:lnTo>
                <a:lnTo>
                  <a:pt x="2645293" y="73378"/>
                </a:lnTo>
                <a:lnTo>
                  <a:pt x="2659153" y="73378"/>
                </a:lnTo>
                <a:lnTo>
                  <a:pt x="2713779" y="73378"/>
                </a:lnTo>
                <a:lnTo>
                  <a:pt x="2768270" y="73378"/>
                </a:lnTo>
                <a:lnTo>
                  <a:pt x="2822760" y="73378"/>
                </a:lnTo>
                <a:lnTo>
                  <a:pt x="2877387" y="73378"/>
                </a:lnTo>
                <a:lnTo>
                  <a:pt x="2931876" y="73378"/>
                </a:lnTo>
                <a:lnTo>
                  <a:pt x="2986503" y="73378"/>
                </a:lnTo>
                <a:lnTo>
                  <a:pt x="3040993" y="73378"/>
                </a:lnTo>
                <a:lnTo>
                  <a:pt x="3095483" y="73378"/>
                </a:lnTo>
                <a:lnTo>
                  <a:pt x="3150109" y="73378"/>
                </a:lnTo>
                <a:lnTo>
                  <a:pt x="3204599" y="73378"/>
                </a:lnTo>
                <a:lnTo>
                  <a:pt x="3259226" y="73378"/>
                </a:lnTo>
                <a:lnTo>
                  <a:pt x="3313716" y="73378"/>
                </a:lnTo>
                <a:lnTo>
                  <a:pt x="3368207" y="73378"/>
                </a:lnTo>
                <a:lnTo>
                  <a:pt x="3422832" y="73378"/>
                </a:lnTo>
                <a:lnTo>
                  <a:pt x="3477323" y="73378"/>
                </a:lnTo>
                <a:lnTo>
                  <a:pt x="3516186" y="73378"/>
                </a:lnTo>
                <a:lnTo>
                  <a:pt x="3516214" y="73513"/>
                </a:lnTo>
                <a:lnTo>
                  <a:pt x="3531134" y="73513"/>
                </a:lnTo>
                <a:lnTo>
                  <a:pt x="3585625" y="73513"/>
                </a:lnTo>
                <a:lnTo>
                  <a:pt x="3640114" y="73513"/>
                </a:lnTo>
                <a:lnTo>
                  <a:pt x="3694605" y="73513"/>
                </a:lnTo>
                <a:lnTo>
                  <a:pt x="3749095" y="73513"/>
                </a:lnTo>
                <a:lnTo>
                  <a:pt x="3779262" y="73785"/>
                </a:lnTo>
                <a:lnTo>
                  <a:pt x="3779805" y="3261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 w="13573" cap="flat">
            <a:solidFill>
              <a:schemeClr val="tx1">
                <a:lumMod val="50000"/>
                <a:lumOff val="50000"/>
              </a:schemeClr>
            </a:solidFill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4" name="let’s get…">
            <a:extLst>
              <a:ext uri="{FF2B5EF4-FFF2-40B4-BE49-F238E27FC236}">
                <a16:creationId xmlns:a16="http://schemas.microsoft.com/office/drawing/2014/main" id="{E632CB27-8B25-3D52-1E1C-0D38C040ACC5}"/>
              </a:ext>
            </a:extLst>
          </p:cNvPr>
          <p:cNvSpPr txBox="1"/>
          <p:nvPr/>
        </p:nvSpPr>
        <p:spPr>
          <a:xfrm>
            <a:off x="8031426" y="3580945"/>
            <a:ext cx="3211447" cy="121058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wrap="square" lIns="50800" tIns="50800" rIns="50800" bIns="50800" anchor="b">
            <a:spAutoFit/>
          </a:bodyPr>
          <a:lstStyle/>
          <a:p>
            <a:pPr>
              <a:lnSpc>
                <a:spcPct val="90000"/>
              </a:lnSpc>
              <a:defRPr sz="6000" cap="all" spc="0">
                <a:solidFill>
                  <a:srgbClr val="FFFFFF"/>
                </a:solidFill>
                <a:latin typeface="+mn-lt"/>
                <a:ea typeface="+mn-ea"/>
                <a:cs typeface="+mn-cs"/>
                <a:sym typeface="Montserrat ExtraBold"/>
              </a:defRPr>
            </a:pPr>
            <a:r>
              <a:rPr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rPr>
              <a:t>let’s get</a:t>
            </a:r>
          </a:p>
          <a:p>
            <a:pPr>
              <a:lnSpc>
                <a:spcPct val="90000"/>
              </a:lnSpc>
              <a:defRPr sz="6000" cap="all" spc="0">
                <a:solidFill>
                  <a:srgbClr val="FFFFFF"/>
                </a:solidFill>
                <a:latin typeface="+mn-lt"/>
                <a:ea typeface="+mn-ea"/>
                <a:cs typeface="+mn-cs"/>
                <a:sym typeface="Montserrat ExtraBold"/>
              </a:defRPr>
            </a:pPr>
            <a:r>
              <a:rPr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0"/>
              </a:rPr>
              <a:t>in touch</a:t>
            </a:r>
          </a:p>
        </p:txBody>
      </p:sp>
      <p:sp>
        <p:nvSpPr>
          <p:cNvPr id="7" name="Dr.SaeedFaal@gmail.com">
            <a:extLst>
              <a:ext uri="{FF2B5EF4-FFF2-40B4-BE49-F238E27FC236}">
                <a16:creationId xmlns:a16="http://schemas.microsoft.com/office/drawing/2014/main" id="{34198079-17D4-9D9E-96A6-F5D27B1B41B4}"/>
              </a:ext>
            </a:extLst>
          </p:cNvPr>
          <p:cNvSpPr txBox="1"/>
          <p:nvPr/>
        </p:nvSpPr>
        <p:spPr>
          <a:xfrm>
            <a:off x="8794455" y="5495179"/>
            <a:ext cx="2673646" cy="318036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wrap="square" lIns="50800" tIns="50800" rIns="50800" bIns="50800" anchor="ctr">
            <a:spAutoFit/>
          </a:bodyPr>
          <a:lstStyle>
            <a:lvl1pPr>
              <a:defRPr cap="all">
                <a:solidFill>
                  <a:srgbClr val="FFFFFF"/>
                </a:solidFill>
                <a:latin typeface="Montserrat Bold"/>
                <a:ea typeface="Montserrat Bold"/>
                <a:cs typeface="Montserrat Bold"/>
                <a:sym typeface="Montserrat Bold"/>
              </a:defRPr>
            </a:lvl1pPr>
          </a:lstStyle>
          <a:p>
            <a:r>
              <a:rPr lang="en-US" sz="1400" cap="none" dirty="0">
                <a:solidFill>
                  <a:schemeClr val="tx1">
                    <a:lumMod val="65000"/>
                    <a:lumOff val="35000"/>
                  </a:schemeClr>
                </a:solidFill>
              </a:rPr>
              <a:t>Dr.SaeedFaal@gmail.com</a:t>
            </a:r>
          </a:p>
        </p:txBody>
      </p:sp>
      <p:sp>
        <p:nvSpPr>
          <p:cNvPr id="22" name="Saeed Faal">
            <a:extLst>
              <a:ext uri="{FF2B5EF4-FFF2-40B4-BE49-F238E27FC236}">
                <a16:creationId xmlns:a16="http://schemas.microsoft.com/office/drawing/2014/main" id="{67F0B460-1098-8B54-AB56-B3E0CFEDE9D8}"/>
              </a:ext>
            </a:extLst>
          </p:cNvPr>
          <p:cNvSpPr txBox="1"/>
          <p:nvPr/>
        </p:nvSpPr>
        <p:spPr>
          <a:xfrm>
            <a:off x="8794455" y="4920070"/>
            <a:ext cx="1668948" cy="318036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wrap="square" lIns="50800" tIns="50800" rIns="50800" bIns="50800" anchor="ctr">
            <a:spAutoFit/>
          </a:bodyPr>
          <a:lstStyle>
            <a:lvl1pPr>
              <a:defRPr cap="all">
                <a:solidFill>
                  <a:srgbClr val="FFFFFF"/>
                </a:solidFill>
                <a:latin typeface="Montserrat Bold"/>
                <a:ea typeface="Montserrat Bold"/>
                <a:cs typeface="Montserrat Bold"/>
                <a:sym typeface="Montserrat Bold"/>
              </a:defRPr>
            </a:lvl1pPr>
          </a:lstStyle>
          <a:p>
            <a:r>
              <a:rPr sz="14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+</a:t>
            </a:r>
            <a:r>
              <a:rPr lang="en-US" sz="14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18906733583</a:t>
            </a:r>
            <a:endParaRPr sz="14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pic>
        <p:nvPicPr>
          <p:cNvPr id="27" name="Graphic 26" descr="Telephone with solid fill">
            <a:extLst>
              <a:ext uri="{FF2B5EF4-FFF2-40B4-BE49-F238E27FC236}">
                <a16:creationId xmlns:a16="http://schemas.microsoft.com/office/drawing/2014/main" id="{AA21B2BD-980A-C4B6-EC28-F4E4D3E8CBD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054669" y="4759048"/>
            <a:ext cx="640080" cy="640080"/>
          </a:xfrm>
          <a:prstGeom prst="rect">
            <a:avLst/>
          </a:prstGeom>
        </p:spPr>
      </p:pic>
      <p:pic>
        <p:nvPicPr>
          <p:cNvPr id="29" name="Graphic 28" descr="Envelope with solid fill">
            <a:extLst>
              <a:ext uri="{FF2B5EF4-FFF2-40B4-BE49-F238E27FC236}">
                <a16:creationId xmlns:a16="http://schemas.microsoft.com/office/drawing/2014/main" id="{A966CFE1-8E66-49B0-A83F-D78399B3135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031426" y="5350917"/>
            <a:ext cx="640080" cy="640080"/>
          </a:xfrm>
          <a:prstGeom prst="rect">
            <a:avLst/>
          </a:prstGeom>
        </p:spPr>
      </p:pic>
      <p:pic>
        <p:nvPicPr>
          <p:cNvPr id="32" name="Picture Placeholder 31">
            <a:extLst>
              <a:ext uri="{FF2B5EF4-FFF2-40B4-BE49-F238E27FC236}">
                <a16:creationId xmlns:a16="http://schemas.microsoft.com/office/drawing/2014/main" id="{548BD29F-80BC-A17D-3BB6-E94D1D150E4C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42" b="1542"/>
          <a:stretch/>
        </p:blipFill>
        <p:spPr/>
      </p:pic>
      <p:grpSp>
        <p:nvGrpSpPr>
          <p:cNvPr id="42" name="Group 41">
            <a:extLst>
              <a:ext uri="{FF2B5EF4-FFF2-40B4-BE49-F238E27FC236}">
                <a16:creationId xmlns:a16="http://schemas.microsoft.com/office/drawing/2014/main" id="{5C35DEAA-F9EE-5D27-BD5F-C917BC8518A9}"/>
              </a:ext>
            </a:extLst>
          </p:cNvPr>
          <p:cNvGrpSpPr/>
          <p:nvPr/>
        </p:nvGrpSpPr>
        <p:grpSpPr>
          <a:xfrm>
            <a:off x="2858932" y="2051293"/>
            <a:ext cx="1772486" cy="1041705"/>
            <a:chOff x="5078257" y="1575043"/>
            <a:chExt cx="1772486" cy="1041705"/>
          </a:xfrm>
        </p:grpSpPr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78CC225C-E6B9-A5B4-6FFC-6D6E9F0CC1B3}"/>
                </a:ext>
              </a:extLst>
            </p:cNvPr>
            <p:cNvGrpSpPr>
              <a:grpSpLocks/>
            </p:cNvGrpSpPr>
            <p:nvPr/>
          </p:nvGrpSpPr>
          <p:grpSpPr>
            <a:xfrm>
              <a:off x="5478698" y="1645145"/>
              <a:ext cx="971603" cy="971603"/>
              <a:chOff x="8899041" y="1684213"/>
              <a:chExt cx="971603" cy="971603"/>
            </a:xfrm>
          </p:grpSpPr>
          <p:pic>
            <p:nvPicPr>
              <p:cNvPr id="34" name="Graphic 33">
                <a:extLst>
                  <a:ext uri="{FF2B5EF4-FFF2-40B4-BE49-F238E27FC236}">
                    <a16:creationId xmlns:a16="http://schemas.microsoft.com/office/drawing/2014/main" id="{52F3CA08-6146-69B2-C35C-34C41054AF1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8899041" y="1684213"/>
                <a:ext cx="971603" cy="971603"/>
              </a:xfrm>
              <a:prstGeom prst="rect">
                <a:avLst/>
              </a:prstGeom>
            </p:spPr>
          </p:pic>
          <p:sp>
            <p:nvSpPr>
              <p:cNvPr id="35" name="Oval 34">
                <a:extLst>
                  <a:ext uri="{FF2B5EF4-FFF2-40B4-BE49-F238E27FC236}">
                    <a16:creationId xmlns:a16="http://schemas.microsoft.com/office/drawing/2014/main" id="{B210BC04-2D16-83C6-95CF-8E0ABCEF6D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03855" y="1738312"/>
                <a:ext cx="561975" cy="561975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000" dirty="0"/>
              </a:p>
            </p:txBody>
          </p:sp>
        </p:grpSp>
        <p:sp>
          <p:nvSpPr>
            <p:cNvPr id="38" name="Rectangle: Rounded Corners 37">
              <a:extLst>
                <a:ext uri="{FF2B5EF4-FFF2-40B4-BE49-F238E27FC236}">
                  <a16:creationId xmlns:a16="http://schemas.microsoft.com/office/drawing/2014/main" id="{962E16A3-D927-5DA3-4860-383FEB2590C9}"/>
                </a:ext>
              </a:extLst>
            </p:cNvPr>
            <p:cNvSpPr/>
            <p:nvPr/>
          </p:nvSpPr>
          <p:spPr>
            <a:xfrm>
              <a:off x="5078257" y="1575043"/>
              <a:ext cx="1772486" cy="711200"/>
            </a:xfrm>
            <a:prstGeom prst="roundRect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We’re Here</a:t>
              </a:r>
            </a:p>
          </p:txBody>
        </p:sp>
      </p:grpSp>
      <p:sp>
        <p:nvSpPr>
          <p:cNvPr id="5" name="Saeed Faal">
            <a:extLst>
              <a:ext uri="{FF2B5EF4-FFF2-40B4-BE49-F238E27FC236}">
                <a16:creationId xmlns:a16="http://schemas.microsoft.com/office/drawing/2014/main" id="{1B3B52D3-8ED5-072D-D67B-B2EEEBF3B43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5881299"/>
      </p:ext>
    </p:extLst>
  </p:cSld>
  <p:clrMapOvr>
    <a:masterClrMapping/>
  </p:clrMapOvr>
  <p:transition spd="slow">
    <p:wip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9" presetID="10" presetClass="entr" presetSubtype="0" fill="hold" grpId="0" nodeType="after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1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1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1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" dur="1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1" fill="hold" nodeType="withEffect" p14:presetBounceEnd="70000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0000">
                                          <p:cBhvr additive="base">
                                            <p:cTn id="26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0000">
                                          <p:cBhvr additive="base">
                                            <p:cTn id="27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 animBg="1"/>
          <p:bldP spid="7" grpId="0" animBg="1"/>
          <p:bldP spid="22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1000"/>
                                            <p:tgtEl>
                                              <p:spTgt spid="3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9" presetID="10" presetClass="entr" presetSubtype="0" fill="hold" grpId="0" nodeType="after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" dur="1500"/>
                                            <p:tgtEl>
                                              <p:spTgt spid="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" presetID="10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4" dur="1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5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7" dur="1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10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0" dur="1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10" presetClass="entr" presetSubtype="0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3" dur="1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4" presetID="2" presetClass="entr" presetSubtype="1" fill="hold" nodeType="withEffect">
                                      <p:stCondLst>
                                        <p:cond delay="125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6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" grpId="0" animBg="1"/>
          <p:bldP spid="7" grpId="0" animBg="1"/>
          <p:bldP spid="22" grpId="0" animBg="1"/>
        </p:bldLst>
      </p:timing>
    </mc:Fallback>
  </mc:AlternateContent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01CEE0-DD02-4686-C295-6ED6231325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6A52BB3C-7E6B-36E3-7D7E-F754AB8225B5}"/>
              </a:ext>
            </a:extLst>
          </p:cNvPr>
          <p:cNvGrpSpPr/>
          <p:nvPr/>
        </p:nvGrpSpPr>
        <p:grpSpPr>
          <a:xfrm>
            <a:off x="1853658" y="2497976"/>
            <a:ext cx="4809156" cy="1862049"/>
            <a:chOff x="984069" y="2423555"/>
            <a:chExt cx="4809156" cy="1862049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EAE6061B-1EC2-0AF8-775F-A5E7A0018191}"/>
                </a:ext>
              </a:extLst>
            </p:cNvPr>
            <p:cNvSpPr txBox="1"/>
            <p:nvPr/>
          </p:nvSpPr>
          <p:spPr>
            <a:xfrm>
              <a:off x="984069" y="2423555"/>
              <a:ext cx="4809156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400" dirty="0">
                  <a:latin typeface="Montserrat ExtraBold" pitchFamily="2" charset="0"/>
                </a:rPr>
                <a:t>THANK YOU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21F8C3B7-374A-E7E1-7AB8-710A793EC065}"/>
                </a:ext>
              </a:extLst>
            </p:cNvPr>
            <p:cNvSpPr txBox="1"/>
            <p:nvPr/>
          </p:nvSpPr>
          <p:spPr>
            <a:xfrm>
              <a:off x="1697502" y="3346885"/>
              <a:ext cx="3382291" cy="9387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dirty="0">
                  <a:latin typeface="Montserrat" panose="00000500000000000000" pitchFamily="2" charset="0"/>
                </a:rPr>
                <a:t>Lorem ipsum dolor sit amet, consectetuer adipiscing elit. Maecenas porttitor congue massa. Fusce posuere, magna sed pulvinar ultricies, purus lectus malesuada libero, sit amet commodo magna eros quis urna.</a:t>
              </a: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6C69E6A3-316F-9B03-DA84-B9E2DBF7A79E}"/>
              </a:ext>
            </a:extLst>
          </p:cNvPr>
          <p:cNvSpPr txBox="1"/>
          <p:nvPr/>
        </p:nvSpPr>
        <p:spPr>
          <a:xfrm>
            <a:off x="5109029" y="4634846"/>
            <a:ext cx="197394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latin typeface="Edwardian Script ITC" panose="030303020407070D0804" pitchFamily="66" charset="0"/>
              </a:rPr>
              <a:t>Dr. Saeed Faal</a:t>
            </a:r>
          </a:p>
        </p:txBody>
      </p:sp>
      <p:sp>
        <p:nvSpPr>
          <p:cNvPr id="11" name="Right Triangle 19">
            <a:extLst>
              <a:ext uri="{FF2B5EF4-FFF2-40B4-BE49-F238E27FC236}">
                <a16:creationId xmlns:a16="http://schemas.microsoft.com/office/drawing/2014/main" id="{5EBFD150-08D3-CA76-02EA-F077AD4DA24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4984102" y="-342900"/>
            <a:ext cx="7506172" cy="72009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Right Triangle 19">
            <a:extLst>
              <a:ext uri="{FF2B5EF4-FFF2-40B4-BE49-F238E27FC236}">
                <a16:creationId xmlns:a16="http://schemas.microsoft.com/office/drawing/2014/main" id="{EC384892-3739-2805-5231-E3A5DAE49F5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6343968" y="-342900"/>
            <a:ext cx="6122711" cy="72009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Right Triangle 19">
            <a:extLst>
              <a:ext uri="{FF2B5EF4-FFF2-40B4-BE49-F238E27FC236}">
                <a16:creationId xmlns:a16="http://schemas.microsoft.com/office/drawing/2014/main" id="{7EB4868E-6981-BB5C-3C76-29C68B3DCE3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flipH="1" flipV="1">
            <a:off x="7515295" y="-342900"/>
            <a:ext cx="4892604" cy="7200900"/>
          </a:xfrm>
          <a:custGeom>
            <a:avLst/>
            <a:gdLst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  <a:gd name="connsiteX0" fmla="*/ 0 w 7378149"/>
              <a:gd name="connsiteY0" fmla="*/ 6858000 h 6858000"/>
              <a:gd name="connsiteX1" fmla="*/ 0 w 7378149"/>
              <a:gd name="connsiteY1" fmla="*/ 0 h 6858000"/>
              <a:gd name="connsiteX2" fmla="*/ 7378149 w 7378149"/>
              <a:gd name="connsiteY2" fmla="*/ 6858000 h 6858000"/>
              <a:gd name="connsiteX3" fmla="*/ 0 w 737814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8149" h="6858000">
                <a:moveTo>
                  <a:pt x="0" y="6858000"/>
                </a:moveTo>
                <a:lnTo>
                  <a:pt x="0" y="0"/>
                </a:lnTo>
                <a:cubicBezTo>
                  <a:pt x="2980083" y="5003800"/>
                  <a:pt x="6963466" y="2806700"/>
                  <a:pt x="7378149" y="6858000"/>
                </a:cubicBez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>
            <a:outerShdw blurRad="558800" dist="38100" algn="l" rotWithShape="0">
              <a:srgbClr val="002060">
                <a:alpha val="72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Saeed Faal">
            <a:extLst>
              <a:ext uri="{FF2B5EF4-FFF2-40B4-BE49-F238E27FC236}">
                <a16:creationId xmlns:a16="http://schemas.microsoft.com/office/drawing/2014/main" id="{ED7AC629-2E7D-A9A0-42EF-6B8F25F00D1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441510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0 C 0.00677 0 0.01237 0.01435 0.01237 0.03241 C 0.01237 0.05 0.00677 0.06481 3.33333E-6 0.06481 C -0.0069 0.06481 -0.01237 0.05 -0.01237 0.03241 C -0.01237 0.01435 -0.0069 0 3.33333E-6 0 Z " pathEditMode="relative" rAng="0" ptsTypes="AAAAA">
                                      <p:cBhvr>
                                        <p:cTn id="12" dur="1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14" dur="4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4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0 C 0.00678 0 0.01237 0.01435 0.01237 0.03241 C 0.01237 0.05 0.00678 0.06481 -4.16667E-6 0.06481 C -0.0069 0.06481 -0.01237 0.05 -0.01237 0.03241 C -0.01237 0.01435 -0.0069 0 -4.16667E-6 0 Z " pathEditMode="relative" rAng="0" ptsTypes="AAAAA">
                                      <p:cBhvr>
                                        <p:cTn id="18" dur="10000" spd="-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20" dur="4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22" dur="4000" fill="hold"/>
                                        <p:tgtEl>
                                          <p:spTgt spid="1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0 C 0.00677 0 0.01237 0.01435 0.01237 0.03241 C 0.01237 0.05 0.00677 0.06481 2.70833E-6 0.06481 C -0.0069 0.06481 -0.01237 0.05 -0.01237 0.03241 C -0.01237 0.01435 -0.0069 0 2.70833E-6 0 Z " pathEditMode="relative" rAng="0" ptsTypes="AAAAA">
                                      <p:cBhvr>
                                        <p:cTn id="27" dur="10000" spd="-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241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8" presetClass="emph" presetSubtype="0" repeatCount="indefinite" accel="25000" decel="25000" autoRev="1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0">
                                      <p:cBhvr>
                                        <p:cTn id="29" dur="4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0" presetID="6" presetClass="emph" presetSubtype="0" repeatCount="indefinite" accel="25000" decel="25000" autoRev="1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31" dur="4000" fill="hold"/>
                                        <p:tgtEl>
                                          <p:spTgt spid="3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 animBg="1"/>
      <p:bldP spid="11" grpId="1" animBg="1"/>
      <p:bldP spid="11" grpId="2" animBg="1"/>
      <p:bldP spid="11" grpId="3" animBg="1"/>
      <p:bldP spid="12" grpId="0" animBg="1"/>
      <p:bldP spid="12" grpId="1" animBg="1"/>
      <p:bldP spid="12" grpId="2" animBg="1"/>
      <p:bldP spid="12" grpId="3" animBg="1"/>
      <p:bldP spid="3" grpId="0" animBg="1"/>
      <p:bldP spid="3" grpId="1" animBg="1"/>
      <p:bldP spid="3" grpId="2" animBg="1"/>
      <p:bldP spid="3" grpId="3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Med2577ia1.Remuxed 1">
            <a:hlinkClick r:id="" action="ppaction://media"/>
            <a:extLst>
              <a:ext uri="{FF2B5EF4-FFF2-40B4-BE49-F238E27FC236}">
                <a16:creationId xmlns:a16="http://schemas.microsoft.com/office/drawing/2014/main" id="{08B2D800-88D4-4153-1941-75ABB8E8EBAF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715371" y="804795"/>
            <a:ext cx="10761253" cy="6053205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1D36C77-5C3C-0984-DB72-3788AE256D64}"/>
              </a:ext>
            </a:extLst>
          </p:cNvPr>
          <p:cNvSpPr txBox="1"/>
          <p:nvPr/>
        </p:nvSpPr>
        <p:spPr>
          <a:xfrm>
            <a:off x="4187370" y="134587"/>
            <a:ext cx="381725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b="1" dirty="0"/>
              <a:t>TUTORIAL</a:t>
            </a:r>
          </a:p>
        </p:txBody>
      </p:sp>
    </p:spTree>
    <p:extLst>
      <p:ext uri="{BB962C8B-B14F-4D97-AF65-F5344CB8AC3E}">
        <p14:creationId xmlns:p14="http://schemas.microsoft.com/office/powerpoint/2010/main" val="4322456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65174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 fullScrn="1">
              <p:cMediaNode vol="80000" showWhenStopped="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" name="Picture Placeholder 26">
            <a:extLst>
              <a:ext uri="{FF2B5EF4-FFF2-40B4-BE49-F238E27FC236}">
                <a16:creationId xmlns:a16="http://schemas.microsoft.com/office/drawing/2014/main" id="{78F95007-990A-7AD4-BD6B-C628E3D2B32F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942" b="5942"/>
          <a:stretch/>
        </p:blipFill>
        <p:spPr/>
      </p:pic>
      <p:pic>
        <p:nvPicPr>
          <p:cNvPr id="20" name="Picture Placeholder 19">
            <a:extLst>
              <a:ext uri="{FF2B5EF4-FFF2-40B4-BE49-F238E27FC236}">
                <a16:creationId xmlns:a16="http://schemas.microsoft.com/office/drawing/2014/main" id="{87E21E3A-8807-9B75-274C-1667B0C2DFD0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942" b="5942"/>
          <a:stretch/>
        </p:blipFill>
        <p:spPr/>
      </p:pic>
      <p:pic>
        <p:nvPicPr>
          <p:cNvPr id="16" name="Picture Placeholder 15">
            <a:extLst>
              <a:ext uri="{FF2B5EF4-FFF2-40B4-BE49-F238E27FC236}">
                <a16:creationId xmlns:a16="http://schemas.microsoft.com/office/drawing/2014/main" id="{C627F5A8-0F51-36D9-E6AD-3222774C2ACC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942" b="5942"/>
          <a:stretch/>
        </p:blipFill>
        <p:spPr/>
      </p:pic>
      <p:sp>
        <p:nvSpPr>
          <p:cNvPr id="13" name="Saeed Faal">
            <a:extLst>
              <a:ext uri="{FF2B5EF4-FFF2-40B4-BE49-F238E27FC236}">
                <a16:creationId xmlns:a16="http://schemas.microsoft.com/office/drawing/2014/main" id="{8AED31BD-8507-45DC-46EB-0E80222B4983}"/>
              </a:ext>
            </a:extLst>
          </p:cNvPr>
          <p:cNvSpPr>
            <a:spLocks/>
          </p:cNvSpPr>
          <p:nvPr/>
        </p:nvSpPr>
        <p:spPr>
          <a:xfrm>
            <a:off x="914401" y="891456"/>
            <a:ext cx="5120640" cy="2542032"/>
          </a:xfrm>
          <a:prstGeom prst="rect">
            <a:avLst/>
          </a:prstGeom>
          <a:solidFill>
            <a:schemeClr val="tx2">
              <a:lumMod val="50000"/>
            </a:schemeClr>
          </a:solidFill>
          <a:ln w="12700">
            <a:noFill/>
            <a:miter lim="400000"/>
          </a:ln>
        </p:spPr>
        <p:txBody>
          <a:bodyPr lIns="50800" tIns="50800" rIns="50800" bIns="50800" anchor="ctr"/>
          <a:lstStyle/>
          <a:p>
            <a:pPr algn="ctr" rtl="0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>
              <a:latin typeface="Montserrat ExtraBold" pitchFamily="2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0E09EE7-9C83-5C8E-8848-CA9D845EBF25}"/>
              </a:ext>
            </a:extLst>
          </p:cNvPr>
          <p:cNvSpPr txBox="1"/>
          <p:nvPr/>
        </p:nvSpPr>
        <p:spPr>
          <a:xfrm>
            <a:off x="1227910" y="1439197"/>
            <a:ext cx="4493622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OUR BEST</a:t>
            </a:r>
          </a:p>
          <a:p>
            <a:pPr algn="ctr"/>
            <a:r>
              <a:rPr lang="en-US" sz="4400" dirty="0">
                <a:solidFill>
                  <a:schemeClr val="bg1">
                    <a:lumMod val="95000"/>
                  </a:schemeClr>
                </a:solidFill>
                <a:latin typeface="Montserrat ExtraBold" pitchFamily="2" charset="0"/>
              </a:rPr>
              <a:t>PRODUCTS</a:t>
            </a:r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4DEA6BD2-A339-A262-5742-6DBFBD82645B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61664295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accel="50000" decel="50000" fill="hold" grpId="0" nodeType="withEffect">
                                  <p:stCondLst>
                                    <p:cond delay="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7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AAFF3F7-E995-B6A2-586D-776D47C09F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>
            <a:extLst>
              <a:ext uri="{FF2B5EF4-FFF2-40B4-BE49-F238E27FC236}">
                <a16:creationId xmlns:a16="http://schemas.microsoft.com/office/drawing/2014/main" id="{7B18A305-5A36-104B-17EF-52CF3B24E32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6069" y="0"/>
            <a:ext cx="12204139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28" name="Picture Placeholder 27">
            <a:extLst>
              <a:ext uri="{FF2B5EF4-FFF2-40B4-BE49-F238E27FC236}">
                <a16:creationId xmlns:a16="http://schemas.microsoft.com/office/drawing/2014/main" id="{37321CA9-657A-35BA-E82C-2CDE2E374BFB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" b="21"/>
          <a:stretch/>
        </p:blipFill>
        <p:spPr/>
      </p:pic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5C106CCD-088C-E20F-5B26-7693E9A1CED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>
            <a:off x="-2241808" y="-5"/>
            <a:ext cx="8806587" cy="6858000"/>
          </a:xfrm>
          <a:custGeom>
            <a:avLst/>
            <a:gdLst>
              <a:gd name="connsiteX0" fmla="*/ 3674978 w 8806587"/>
              <a:gd name="connsiteY0" fmla="*/ 6858000 h 6858000"/>
              <a:gd name="connsiteX1" fmla="*/ 0 w 8806587"/>
              <a:gd name="connsiteY1" fmla="*/ 6858000 h 6858000"/>
              <a:gd name="connsiteX2" fmla="*/ 2277427 w 8806587"/>
              <a:gd name="connsiteY2" fmla="*/ 378713 h 6858000"/>
              <a:gd name="connsiteX3" fmla="*/ 2277427 w 8806587"/>
              <a:gd name="connsiteY3" fmla="*/ 375721 h 6858000"/>
              <a:gd name="connsiteX4" fmla="*/ 2415652 w 8806587"/>
              <a:gd name="connsiteY4" fmla="*/ 0 h 6858000"/>
              <a:gd name="connsiteX5" fmla="*/ 6085519 w 8806587"/>
              <a:gd name="connsiteY5" fmla="*/ 0 h 6858000"/>
              <a:gd name="connsiteX6" fmla="*/ 8806587 w 8806587"/>
              <a:gd name="connsiteY6" fmla="*/ 0 h 6858000"/>
              <a:gd name="connsiteX7" fmla="*/ 8806587 w 8806587"/>
              <a:gd name="connsiteY7" fmla="*/ 6857995 h 6858000"/>
              <a:gd name="connsiteX8" fmla="*/ 3674979 w 8806587"/>
              <a:gd name="connsiteY8" fmla="*/ 685799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806587" h="6858000">
                <a:moveTo>
                  <a:pt x="3674978" y="6858000"/>
                </a:moveTo>
                <a:lnTo>
                  <a:pt x="0" y="6858000"/>
                </a:lnTo>
                <a:lnTo>
                  <a:pt x="2277427" y="378713"/>
                </a:lnTo>
                <a:lnTo>
                  <a:pt x="2277427" y="375721"/>
                </a:lnTo>
                <a:lnTo>
                  <a:pt x="2415652" y="0"/>
                </a:lnTo>
                <a:lnTo>
                  <a:pt x="6085519" y="0"/>
                </a:lnTo>
                <a:lnTo>
                  <a:pt x="8806587" y="0"/>
                </a:lnTo>
                <a:lnTo>
                  <a:pt x="8806587" y="6857995"/>
                </a:lnTo>
                <a:lnTo>
                  <a:pt x="3674979" y="6857995"/>
                </a:lnTo>
                <a:close/>
              </a:path>
            </a:pathLst>
          </a:custGeom>
          <a:solidFill>
            <a:srgbClr val="FFFFFF">
              <a:alpha val="50000"/>
            </a:srgbClr>
          </a:solidFill>
          <a:ln w="12700">
            <a:miter lim="400000"/>
          </a:ln>
        </p:spPr>
        <p:txBody>
          <a:bodyPr wrap="square" lIns="50800" tIns="50800" rIns="50800" bIns="50800" anchor="ctr">
            <a:noAutofit/>
          </a:bodyPr>
          <a:lstStyle/>
          <a:p>
            <a:pPr algn="ctr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>
              <a:latin typeface="Montserrat ExtraBold" pitchFamily="2" charset="0"/>
            </a:endParaRPr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8D7A943D-F178-CA71-E484-E3175A9DB93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>
            <a:off x="-1006334" y="0"/>
            <a:ext cx="6995810" cy="6858000"/>
          </a:xfrm>
          <a:custGeom>
            <a:avLst/>
            <a:gdLst>
              <a:gd name="connsiteX0" fmla="*/ 6995810 w 6995810"/>
              <a:gd name="connsiteY0" fmla="*/ 6858000 h 6858000"/>
              <a:gd name="connsiteX1" fmla="*/ 2334910 w 6995810"/>
              <a:gd name="connsiteY1" fmla="*/ 6858000 h 6858000"/>
              <a:gd name="connsiteX2" fmla="*/ 2334910 w 6995810"/>
              <a:gd name="connsiteY2" fmla="*/ 6858000 h 6858000"/>
              <a:gd name="connsiteX3" fmla="*/ 1864262 w 6995810"/>
              <a:gd name="connsiteY3" fmla="*/ 6858000 h 6858000"/>
              <a:gd name="connsiteX4" fmla="*/ 912970 w 6995810"/>
              <a:gd name="connsiteY4" fmla="*/ 6858000 h 6858000"/>
              <a:gd name="connsiteX5" fmla="*/ 0 w 6995810"/>
              <a:gd name="connsiteY5" fmla="*/ 6858000 h 6858000"/>
              <a:gd name="connsiteX6" fmla="*/ 2334910 w 6995810"/>
              <a:gd name="connsiteY6" fmla="*/ 215000 h 6858000"/>
              <a:gd name="connsiteX7" fmla="*/ 2334910 w 6995810"/>
              <a:gd name="connsiteY7" fmla="*/ 5 h 6858000"/>
              <a:gd name="connsiteX8" fmla="*/ 2410477 w 6995810"/>
              <a:gd name="connsiteY8" fmla="*/ 5 h 6858000"/>
              <a:gd name="connsiteX9" fmla="*/ 2410479 w 6995810"/>
              <a:gd name="connsiteY9" fmla="*/ 0 h 6858000"/>
              <a:gd name="connsiteX10" fmla="*/ 4274741 w 6995810"/>
              <a:gd name="connsiteY10" fmla="*/ 0 h 6858000"/>
              <a:gd name="connsiteX11" fmla="*/ 4274739 w 6995810"/>
              <a:gd name="connsiteY11" fmla="*/ 5 h 6858000"/>
              <a:gd name="connsiteX12" fmla="*/ 6995810 w 6995810"/>
              <a:gd name="connsiteY12" fmla="*/ 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995810" h="6858000">
                <a:moveTo>
                  <a:pt x="6995810" y="6858000"/>
                </a:moveTo>
                <a:lnTo>
                  <a:pt x="2334910" y="6858000"/>
                </a:lnTo>
                <a:lnTo>
                  <a:pt x="2334910" y="6858000"/>
                </a:lnTo>
                <a:lnTo>
                  <a:pt x="1864262" y="6858000"/>
                </a:lnTo>
                <a:lnTo>
                  <a:pt x="912970" y="6858000"/>
                </a:lnTo>
                <a:lnTo>
                  <a:pt x="0" y="6858000"/>
                </a:lnTo>
                <a:lnTo>
                  <a:pt x="2334910" y="215000"/>
                </a:lnTo>
                <a:lnTo>
                  <a:pt x="2334910" y="5"/>
                </a:lnTo>
                <a:lnTo>
                  <a:pt x="2410477" y="5"/>
                </a:lnTo>
                <a:lnTo>
                  <a:pt x="2410479" y="0"/>
                </a:lnTo>
                <a:lnTo>
                  <a:pt x="4274741" y="0"/>
                </a:lnTo>
                <a:lnTo>
                  <a:pt x="4274739" y="5"/>
                </a:lnTo>
                <a:lnTo>
                  <a:pt x="6995810" y="5"/>
                </a:lnTo>
                <a:close/>
              </a:path>
            </a:pathLst>
          </a:custGeom>
          <a:solidFill>
            <a:srgbClr val="FFFFFF">
              <a:alpha val="70000"/>
            </a:srgbClr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12319"/>
              </a:srgbClr>
            </a:outerShdw>
          </a:effectLst>
        </p:spPr>
        <p:txBody>
          <a:bodyPr wrap="square" lIns="50800" tIns="50800" rIns="50800" bIns="50800" anchor="ctr">
            <a:noAutofit/>
          </a:bodyPr>
          <a:lstStyle/>
          <a:p>
            <a:pPr algn="ctr"/>
            <a:endParaRPr sz="3200" dirty="0">
              <a:solidFill>
                <a:srgbClr val="FFFFFF"/>
              </a:solidFill>
              <a:latin typeface="Montserrat ExtraBold" pitchFamily="2" charset="0"/>
            </a:endParaRPr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F0A40FDE-80A7-D470-9B8A-BB6E71DF389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 rot="10800000">
            <a:off x="248353" y="-11"/>
            <a:ext cx="5151431" cy="6858009"/>
          </a:xfrm>
          <a:custGeom>
            <a:avLst/>
            <a:gdLst>
              <a:gd name="connsiteX0" fmla="*/ 5151431 w 5151431"/>
              <a:gd name="connsiteY0" fmla="*/ 6858009 h 6858009"/>
              <a:gd name="connsiteX1" fmla="*/ 3455635 w 5151431"/>
              <a:gd name="connsiteY1" fmla="*/ 6858009 h 6858009"/>
              <a:gd name="connsiteX2" fmla="*/ 3455635 w 5151431"/>
              <a:gd name="connsiteY2" fmla="*/ 6858001 h 6858009"/>
              <a:gd name="connsiteX3" fmla="*/ 0 w 5151431"/>
              <a:gd name="connsiteY3" fmla="*/ 6858001 h 6858009"/>
              <a:gd name="connsiteX4" fmla="*/ 2410481 w 5151431"/>
              <a:gd name="connsiteY4" fmla="*/ 0 h 6858009"/>
              <a:gd name="connsiteX5" fmla="*/ 3612962 w 5151431"/>
              <a:gd name="connsiteY5" fmla="*/ 0 h 6858009"/>
              <a:gd name="connsiteX6" fmla="*/ 3612962 w 5151431"/>
              <a:gd name="connsiteY6" fmla="*/ 9 h 6858009"/>
              <a:gd name="connsiteX7" fmla="*/ 5151431 w 5151431"/>
              <a:gd name="connsiteY7" fmla="*/ 9 h 6858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51431" h="6858009">
                <a:moveTo>
                  <a:pt x="5151431" y="6858009"/>
                </a:moveTo>
                <a:lnTo>
                  <a:pt x="3455635" y="6858009"/>
                </a:lnTo>
                <a:lnTo>
                  <a:pt x="3455635" y="6858001"/>
                </a:lnTo>
                <a:lnTo>
                  <a:pt x="0" y="6858001"/>
                </a:lnTo>
                <a:lnTo>
                  <a:pt x="2410481" y="0"/>
                </a:lnTo>
                <a:lnTo>
                  <a:pt x="3612962" y="0"/>
                </a:lnTo>
                <a:lnTo>
                  <a:pt x="3612962" y="9"/>
                </a:lnTo>
                <a:lnTo>
                  <a:pt x="5151431" y="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  <a:effectLst>
            <a:outerShdw blurRad="1270000" dist="635000" dir="3600000" rotWithShape="0">
              <a:srgbClr val="000000">
                <a:alpha val="12319"/>
              </a:srgbClr>
            </a:outerShdw>
          </a:effectLst>
        </p:spPr>
        <p:txBody>
          <a:bodyPr wrap="square" lIns="50800" tIns="50800" rIns="50800" bIns="50800" anchor="ctr">
            <a:noAutofit/>
          </a:bodyPr>
          <a:lstStyle/>
          <a:p>
            <a:pPr algn="ctr">
              <a:lnSpc>
                <a:spcPct val="100000"/>
              </a:lnSpc>
              <a:defRPr sz="3200" spc="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dirty="0">
              <a:latin typeface="Montserrat ExtraBold" pitchFamily="2" charset="0"/>
            </a:endParaRPr>
          </a:p>
        </p:txBody>
      </p:sp>
      <p:sp>
        <p:nvSpPr>
          <p:cNvPr id="17" name="----------Faal----------">
            <a:extLst>
              <a:ext uri="{FF2B5EF4-FFF2-40B4-BE49-F238E27FC236}">
                <a16:creationId xmlns:a16="http://schemas.microsoft.com/office/drawing/2014/main" id="{2BB7B517-4624-D95B-6AB1-49797C00CCF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374876" y="4504889"/>
            <a:ext cx="782605" cy="2443105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50800" tIns="50800" rIns="50800" bIns="50800" numCol="1" anchor="t">
            <a:spAutoFit/>
          </a:bodyPr>
          <a:lstStyle>
            <a:lvl1pPr algn="ctr">
              <a:lnSpc>
                <a:spcPct val="120000"/>
              </a:lnSpc>
              <a:defRPr sz="3000" cap="none" spc="90">
                <a:latin typeface="Montserrat-Regular"/>
                <a:ea typeface="Montserrat-Regular"/>
                <a:cs typeface="Montserrat-Regular"/>
                <a:sym typeface="Montserrat-Regular"/>
              </a:defRPr>
            </a:lvl1pPr>
          </a:lstStyle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0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1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2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3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4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5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6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7</a:t>
            </a:r>
          </a:p>
        </p:txBody>
      </p:sp>
      <p:sp>
        <p:nvSpPr>
          <p:cNvPr id="3" name="----------Saeed----------">
            <a:extLst>
              <a:ext uri="{FF2B5EF4-FFF2-40B4-BE49-F238E27FC236}">
                <a16:creationId xmlns:a16="http://schemas.microsoft.com/office/drawing/2014/main" id="{D0D4704F-2EE1-831D-B6FF-0657992362D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518501" y="1148283"/>
            <a:ext cx="782605" cy="3034036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50800" tIns="50800" rIns="50800" bIns="50800" numCol="1" anchor="t">
            <a:spAutoFit/>
          </a:bodyPr>
          <a:lstStyle>
            <a:lvl1pPr algn="ctr">
              <a:lnSpc>
                <a:spcPct val="120000"/>
              </a:lnSpc>
              <a:defRPr sz="3000" cap="none" spc="90">
                <a:latin typeface="Montserrat-Regular"/>
                <a:ea typeface="Montserrat-Regular"/>
                <a:cs typeface="Montserrat-Regular"/>
                <a:sym typeface="Montserrat-Regular"/>
              </a:defRPr>
            </a:lvl1pPr>
          </a:lstStyle>
          <a:p>
            <a:endParaRPr lang="en-US" sz="1600" dirty="0">
              <a:solidFill>
                <a:srgbClr val="262626"/>
              </a:solidFill>
              <a:latin typeface="Montserrat" panose="00000500000000000000" pitchFamily="2" charset="0"/>
            </a:endParaRPr>
          </a:p>
          <a:p>
            <a:endParaRPr lang="en-US" sz="1600" dirty="0">
              <a:solidFill>
                <a:srgbClr val="262626"/>
              </a:solidFill>
              <a:latin typeface="Montserrat" panose="00000500000000000000" pitchFamily="2" charset="0"/>
            </a:endParaRPr>
          </a:p>
          <a:p>
            <a:endParaRPr lang="en-US" sz="1600" dirty="0">
              <a:solidFill>
                <a:srgbClr val="262626"/>
              </a:solidFill>
              <a:latin typeface="Montserrat" panose="00000500000000000000" pitchFamily="2" charset="0"/>
            </a:endParaRP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6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4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5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6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7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8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9</a:t>
            </a:r>
            <a:endParaRPr sz="1600" dirty="0">
              <a:solidFill>
                <a:srgbClr val="262626"/>
              </a:solidFill>
              <a:latin typeface="Montserrat" panose="00000500000000000000" pitchFamily="2" charset="0"/>
            </a:endParaRPr>
          </a:p>
        </p:txBody>
      </p:sp>
      <p:sp useBgFill="1">
        <p:nvSpPr>
          <p:cNvPr id="4" name="Rectangle 3">
            <a:extLst>
              <a:ext uri="{FF2B5EF4-FFF2-40B4-BE49-F238E27FC236}">
                <a16:creationId xmlns:a16="http://schemas.microsoft.com/office/drawing/2014/main" id="{4F8809FA-BA82-BAB8-6C38-BAC64FF9F76B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322317" y="1154097"/>
            <a:ext cx="1083292" cy="307243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 useBgFill="1">
        <p:nvSpPr>
          <p:cNvPr id="5" name="Rectangle 4">
            <a:extLst>
              <a:ext uri="{FF2B5EF4-FFF2-40B4-BE49-F238E27FC236}">
                <a16:creationId xmlns:a16="http://schemas.microsoft.com/office/drawing/2014/main" id="{17EE24D8-0D13-EF2F-BC2D-902831DF0A2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317588" y="4504889"/>
            <a:ext cx="653631" cy="236772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92161A7-0CF0-C809-278B-E7B46CA7A041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1054076" y="1223508"/>
            <a:ext cx="2641601" cy="3807725"/>
            <a:chOff x="1054076" y="1223508"/>
            <a:chExt cx="2641601" cy="3807725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A27F151E-690D-B2A8-1D15-7DD72956805F}"/>
                </a:ext>
              </a:extLst>
            </p:cNvPr>
            <p:cNvSpPr txBox="1">
              <a:spLocks/>
            </p:cNvSpPr>
            <p:nvPr/>
          </p:nvSpPr>
          <p:spPr>
            <a:xfrm>
              <a:off x="1054076" y="1223508"/>
              <a:ext cx="26416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 ExtraBold" pitchFamily="2" charset="0"/>
                </a:rPr>
                <a:t>COVID 19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EC25B10-A37D-D406-A749-BA82AB3768E7}"/>
                </a:ext>
              </a:extLst>
            </p:cNvPr>
            <p:cNvSpPr txBox="1">
              <a:spLocks/>
            </p:cNvSpPr>
            <p:nvPr/>
          </p:nvSpPr>
          <p:spPr>
            <a:xfrm>
              <a:off x="1054076" y="2187259"/>
              <a:ext cx="2400300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Maecenas porttitor congue massa. Fusce posuere, 83  consectetuer adipiscing elit. Maecenas porttitor congue massa. Fusce posuere, </a:t>
              </a:r>
            </a:p>
          </p:txBody>
        </p:sp>
        <p:sp>
          <p:nvSpPr>
            <p:cNvPr id="13" name="6">
              <a:extLst>
                <a:ext uri="{FF2B5EF4-FFF2-40B4-BE49-F238E27FC236}">
                  <a16:creationId xmlns:a16="http://schemas.microsoft.com/office/drawing/2014/main" id="{D230308E-36B0-7DC3-93D5-BACC40DDEDDB}"/>
                </a:ext>
              </a:extLst>
            </p:cNvPr>
            <p:cNvSpPr>
              <a:spLocks/>
            </p:cNvSpPr>
            <p:nvPr/>
          </p:nvSpPr>
          <p:spPr>
            <a:xfrm flipV="1">
              <a:off x="1084166" y="1901589"/>
              <a:ext cx="2293826" cy="65590"/>
            </a:xfrm>
            <a:prstGeom prst="rect">
              <a:avLst/>
            </a:prstGeom>
            <a:solidFill>
              <a:srgbClr val="A6AAA9"/>
            </a:solidFill>
            <a:ln w="12700">
              <a:miter lim="400000"/>
            </a:ln>
          </p:spPr>
          <p:txBody>
            <a:bodyPr lIns="50800" tIns="50800" rIns="50800" bIns="50800" anchor="ctr"/>
            <a:lstStyle/>
            <a:p>
              <a:pPr>
                <a:lnSpc>
                  <a:spcPct val="100000"/>
                </a:lnSpc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dirty="0"/>
            </a:p>
          </p:txBody>
        </p:sp>
        <p:sp>
          <p:nvSpPr>
            <p:cNvPr id="15" name="5">
              <a:extLst>
                <a:ext uri="{FF2B5EF4-FFF2-40B4-BE49-F238E27FC236}">
                  <a16:creationId xmlns:a16="http://schemas.microsoft.com/office/drawing/2014/main" id="{5F5B1CF4-525A-E7AE-9D9D-92E43D119FE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155935" y="4648704"/>
              <a:ext cx="1861585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6" name="4">
              <a:extLst>
                <a:ext uri="{FF2B5EF4-FFF2-40B4-BE49-F238E27FC236}">
                  <a16:creationId xmlns:a16="http://schemas.microsoft.com/office/drawing/2014/main" id="{0E3C5540-9689-0A06-AE9A-914ECFCE814F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129149" y="4724418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endParaRPr sz="12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8" name="1">
              <a:extLst>
                <a:ext uri="{FF2B5EF4-FFF2-40B4-BE49-F238E27FC236}">
                  <a16:creationId xmlns:a16="http://schemas.microsoft.com/office/drawing/2014/main" id="{01822FEE-075E-4B1F-0C17-1AE9BB5B5793}"/>
                </a:ext>
              </a:extLst>
            </p:cNvPr>
            <p:cNvSpPr>
              <a:spLocks/>
            </p:cNvSpPr>
            <p:nvPr/>
          </p:nvSpPr>
          <p:spPr>
            <a:xfrm>
              <a:off x="1129149" y="3647967"/>
              <a:ext cx="1543692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2024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9" name="2">
              <a:extLst>
                <a:ext uri="{FF2B5EF4-FFF2-40B4-BE49-F238E27FC236}">
                  <a16:creationId xmlns:a16="http://schemas.microsoft.com/office/drawing/2014/main" id="{FBD4E29E-4F89-F563-DE31-BAC09E439145}"/>
                </a:ext>
              </a:extLst>
            </p:cNvPr>
            <p:cNvSpPr>
              <a:spLocks/>
            </p:cNvSpPr>
            <p:nvPr/>
          </p:nvSpPr>
          <p:spPr>
            <a:xfrm>
              <a:off x="1129149" y="4042178"/>
              <a:ext cx="2276460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VACCINATED</a:t>
              </a:r>
            </a:p>
          </p:txBody>
        </p:sp>
      </p:grpSp>
      <p:sp>
        <p:nvSpPr>
          <p:cNvPr id="20" name="Oval 19">
            <a:extLst>
              <a:ext uri="{FF2B5EF4-FFF2-40B4-BE49-F238E27FC236}">
                <a16:creationId xmlns:a16="http://schemas.microsoft.com/office/drawing/2014/main" id="{D4FBC88A-F2B4-6D39-61AF-ABD248F6084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1110103" y="4565606"/>
            <a:ext cx="166196" cy="16619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39F30C1-490A-CAD5-7B66-44FE0D961A52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824069" y="4201369"/>
            <a:ext cx="4979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%</a:t>
            </a:r>
          </a:p>
        </p:txBody>
      </p:sp>
      <p:sp>
        <p:nvSpPr>
          <p:cNvPr id="25" name="Saeed Faal">
            <a:extLst>
              <a:ext uri="{FF2B5EF4-FFF2-40B4-BE49-F238E27FC236}">
                <a16:creationId xmlns:a16="http://schemas.microsoft.com/office/drawing/2014/main" id="{CBFDBF72-177C-1B75-8A8F-223669B200A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4598560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withEffect">
                                  <p:stCondLst>
                                    <p:cond delay="20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6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10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decel="100000" fill="hold" grpId="0" nodeType="withEffect">
                                  <p:stCondLst>
                                    <p:cond delay="100"/>
                                  </p:stCondLst>
                                  <p:iterate>
                                    <p:tmAbs val="0"/>
                                  </p:iterate>
                                  <p:childTnLst>
                                    <p:set>
                                      <p:cBhvr>
                                        <p:cTn id="14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" presetClass="entr" presetSubtype="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750"/>
                            </p:stCondLst>
                            <p:childTnLst>
                              <p:par>
                                <p:cTn id="31" presetID="64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3.7037E-6 L -2.91667E-6 -0.34305 " pathEditMode="fixed" rAng="0" ptsTypes="AA">
                                      <p:cBhvr>
                                        <p:cTn id="32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7153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209 L -0.00013 0.31736 " pathEditMode="fixed" rAng="0" ptsTypes="AA">
                                      <p:cBhvr>
                                        <p:cTn id="34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5972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2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2.22222E-6 L 0.13385 2.22222E-6 " pathEditMode="relative" rAng="0" ptsTypes="AA">
                                      <p:cBhvr>
                                        <p:cTn id="39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693" y="0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24" grpId="0" animBg="1"/>
      <p:bldP spid="21" grpId="0" animBg="1"/>
      <p:bldP spid="17" grpId="0" animBg="1"/>
      <p:bldP spid="17" grpId="1"/>
      <p:bldP spid="3" grpId="0" animBg="1"/>
      <p:bldP spid="3" grpId="1"/>
      <p:bldP spid="4" grpId="0" animBg="1"/>
      <p:bldP spid="5" grpId="0" animBg="1"/>
      <p:bldP spid="20" grpId="0" animBg="1"/>
      <p:bldP spid="20" grpId="1" animBg="1"/>
      <p:bldP spid="22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B39976-650D-545B-FB5F-8FC808BE22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Placeholder 11">
            <a:extLst>
              <a:ext uri="{FF2B5EF4-FFF2-40B4-BE49-F238E27FC236}">
                <a16:creationId xmlns:a16="http://schemas.microsoft.com/office/drawing/2014/main" id="{B3B5AD4C-E37E-773D-31AA-B1E57CE925C3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546" r="11546"/>
          <a:stretch/>
        </p:blipFill>
        <p:spPr/>
      </p:pic>
      <p:sp>
        <p:nvSpPr>
          <p:cNvPr id="13" name="----------Faal----------">
            <a:extLst>
              <a:ext uri="{FF2B5EF4-FFF2-40B4-BE49-F238E27FC236}">
                <a16:creationId xmlns:a16="http://schemas.microsoft.com/office/drawing/2014/main" id="{DDEBEA57-4688-90CF-863D-FAF5C9DF2FA3}"/>
              </a:ext>
            </a:extLst>
          </p:cNvPr>
          <p:cNvSpPr/>
          <p:nvPr/>
        </p:nvSpPr>
        <p:spPr>
          <a:xfrm>
            <a:off x="2374876" y="4504889"/>
            <a:ext cx="782605" cy="2443105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50800" tIns="50800" rIns="50800" bIns="50800" numCol="1" anchor="t">
            <a:spAutoFit/>
          </a:bodyPr>
          <a:lstStyle>
            <a:lvl1pPr algn="ctr">
              <a:lnSpc>
                <a:spcPct val="120000"/>
              </a:lnSpc>
              <a:defRPr sz="3000" cap="none" spc="90">
                <a:latin typeface="Montserrat-Regular"/>
                <a:ea typeface="Montserrat-Regular"/>
                <a:cs typeface="Montserrat-Regular"/>
                <a:sym typeface="Montserrat-Regular"/>
              </a:defRPr>
            </a:lvl1pPr>
          </a:lstStyle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0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1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2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3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4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5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6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7</a:t>
            </a:r>
          </a:p>
        </p:txBody>
      </p:sp>
      <p:sp>
        <p:nvSpPr>
          <p:cNvPr id="15" name="----------Saeed----------">
            <a:extLst>
              <a:ext uri="{FF2B5EF4-FFF2-40B4-BE49-F238E27FC236}">
                <a16:creationId xmlns:a16="http://schemas.microsoft.com/office/drawing/2014/main" id="{33215ADF-E197-243D-0738-F1BD71E2FB8D}"/>
              </a:ext>
            </a:extLst>
          </p:cNvPr>
          <p:cNvSpPr/>
          <p:nvPr/>
        </p:nvSpPr>
        <p:spPr>
          <a:xfrm>
            <a:off x="2518501" y="1148283"/>
            <a:ext cx="782605" cy="3034036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50800" tIns="50800" rIns="50800" bIns="50800" numCol="1" anchor="t">
            <a:spAutoFit/>
          </a:bodyPr>
          <a:lstStyle>
            <a:lvl1pPr algn="ctr">
              <a:lnSpc>
                <a:spcPct val="120000"/>
              </a:lnSpc>
              <a:defRPr sz="3000" cap="none" spc="90">
                <a:latin typeface="Montserrat-Regular"/>
                <a:ea typeface="Montserrat-Regular"/>
                <a:cs typeface="Montserrat-Regular"/>
                <a:sym typeface="Montserrat-Regular"/>
              </a:defRPr>
            </a:lvl1pPr>
          </a:lstStyle>
          <a:p>
            <a:endParaRPr lang="en-US" sz="1600" dirty="0">
              <a:solidFill>
                <a:srgbClr val="262626"/>
              </a:solidFill>
              <a:latin typeface="Montserrat" panose="00000500000000000000" pitchFamily="2" charset="0"/>
            </a:endParaRPr>
          </a:p>
          <a:p>
            <a:endParaRPr lang="en-US" sz="1600" dirty="0">
              <a:solidFill>
                <a:srgbClr val="262626"/>
              </a:solidFill>
              <a:latin typeface="Montserrat" panose="00000500000000000000" pitchFamily="2" charset="0"/>
            </a:endParaRPr>
          </a:p>
          <a:p>
            <a:endParaRPr lang="en-US" sz="1600" dirty="0">
              <a:solidFill>
                <a:srgbClr val="262626"/>
              </a:solidFill>
              <a:latin typeface="Montserrat" panose="00000500000000000000" pitchFamily="2" charset="0"/>
            </a:endParaRP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6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4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5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6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7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8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9</a:t>
            </a:r>
            <a:endParaRPr sz="1600" dirty="0">
              <a:solidFill>
                <a:srgbClr val="262626"/>
              </a:solidFill>
              <a:latin typeface="Montserrat" panose="00000500000000000000" pitchFamily="2" charset="0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ACEB9AFA-AF69-5B84-ED1B-2123B61D9DD7}"/>
              </a:ext>
            </a:extLst>
          </p:cNvPr>
          <p:cNvSpPr/>
          <p:nvPr/>
        </p:nvSpPr>
        <p:spPr>
          <a:xfrm>
            <a:off x="2322317" y="1154097"/>
            <a:ext cx="1083292" cy="307243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 useBgFill="1">
        <p:nvSpPr>
          <p:cNvPr id="17" name="Rectangle 16">
            <a:extLst>
              <a:ext uri="{FF2B5EF4-FFF2-40B4-BE49-F238E27FC236}">
                <a16:creationId xmlns:a16="http://schemas.microsoft.com/office/drawing/2014/main" id="{DC1B2438-A29B-B203-BAA7-EF3ACD3B54D1}"/>
              </a:ext>
            </a:extLst>
          </p:cNvPr>
          <p:cNvSpPr/>
          <p:nvPr/>
        </p:nvSpPr>
        <p:spPr>
          <a:xfrm>
            <a:off x="2317588" y="4504889"/>
            <a:ext cx="653631" cy="236772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FF12A545-DE93-B676-C448-37342BA476E7}"/>
              </a:ext>
            </a:extLst>
          </p:cNvPr>
          <p:cNvGrpSpPr/>
          <p:nvPr/>
        </p:nvGrpSpPr>
        <p:grpSpPr>
          <a:xfrm>
            <a:off x="1054076" y="1223508"/>
            <a:ext cx="2641601" cy="3807725"/>
            <a:chOff x="1054076" y="1223508"/>
            <a:chExt cx="2641601" cy="3807725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5B4A7C84-5C5A-E32C-FFD8-EA0CE6E6C729}"/>
                </a:ext>
              </a:extLst>
            </p:cNvPr>
            <p:cNvSpPr txBox="1">
              <a:spLocks/>
            </p:cNvSpPr>
            <p:nvPr/>
          </p:nvSpPr>
          <p:spPr>
            <a:xfrm>
              <a:off x="1054076" y="1223508"/>
              <a:ext cx="26416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 ExtraBold" pitchFamily="2" charset="0"/>
                </a:rPr>
                <a:t>COVID 19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2A9B056D-2610-2EDA-FB9C-27B748102EFF}"/>
                </a:ext>
              </a:extLst>
            </p:cNvPr>
            <p:cNvSpPr txBox="1">
              <a:spLocks/>
            </p:cNvSpPr>
            <p:nvPr/>
          </p:nvSpPr>
          <p:spPr>
            <a:xfrm>
              <a:off x="1054076" y="2187259"/>
              <a:ext cx="2400300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Maecenas porttitor congue massa. Fusce posuere, 83  consectetuer adipiscing elit. Maecenas porttitor congue massa. Fusce posuere, </a:t>
              </a:r>
            </a:p>
          </p:txBody>
        </p:sp>
        <p:sp>
          <p:nvSpPr>
            <p:cNvPr id="21" name="6">
              <a:extLst>
                <a:ext uri="{FF2B5EF4-FFF2-40B4-BE49-F238E27FC236}">
                  <a16:creationId xmlns:a16="http://schemas.microsoft.com/office/drawing/2014/main" id="{B78B9190-F175-5BFB-B328-6B056C6D75E9}"/>
                </a:ext>
              </a:extLst>
            </p:cNvPr>
            <p:cNvSpPr>
              <a:spLocks/>
            </p:cNvSpPr>
            <p:nvPr/>
          </p:nvSpPr>
          <p:spPr>
            <a:xfrm flipV="1">
              <a:off x="1084166" y="1901589"/>
              <a:ext cx="2293826" cy="65590"/>
            </a:xfrm>
            <a:prstGeom prst="rect">
              <a:avLst/>
            </a:prstGeom>
            <a:solidFill>
              <a:srgbClr val="A6AAA9"/>
            </a:solidFill>
            <a:ln w="12700">
              <a:miter lim="400000"/>
            </a:ln>
          </p:spPr>
          <p:txBody>
            <a:bodyPr lIns="50800" tIns="50800" rIns="50800" bIns="50800" anchor="ctr"/>
            <a:lstStyle/>
            <a:p>
              <a:pPr>
                <a:lnSpc>
                  <a:spcPct val="100000"/>
                </a:lnSpc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dirty="0"/>
            </a:p>
          </p:txBody>
        </p:sp>
        <p:sp>
          <p:nvSpPr>
            <p:cNvPr id="22" name="5">
              <a:extLst>
                <a:ext uri="{FF2B5EF4-FFF2-40B4-BE49-F238E27FC236}">
                  <a16:creationId xmlns:a16="http://schemas.microsoft.com/office/drawing/2014/main" id="{874DBB63-5701-4C5D-5342-C5F4D0133F3E}"/>
                </a:ext>
              </a:extLst>
            </p:cNvPr>
            <p:cNvSpPr/>
            <p:nvPr/>
          </p:nvSpPr>
          <p:spPr>
            <a:xfrm>
              <a:off x="1155935" y="4648704"/>
              <a:ext cx="1861585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3" name="4">
              <a:extLst>
                <a:ext uri="{FF2B5EF4-FFF2-40B4-BE49-F238E27FC236}">
                  <a16:creationId xmlns:a16="http://schemas.microsoft.com/office/drawing/2014/main" id="{5235347C-C4BD-3EE3-7904-6754BC83F23E}"/>
                </a:ext>
              </a:extLst>
            </p:cNvPr>
            <p:cNvSpPr/>
            <p:nvPr/>
          </p:nvSpPr>
          <p:spPr>
            <a:xfrm>
              <a:off x="1129149" y="4724418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endParaRPr sz="12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4" name="1">
              <a:extLst>
                <a:ext uri="{FF2B5EF4-FFF2-40B4-BE49-F238E27FC236}">
                  <a16:creationId xmlns:a16="http://schemas.microsoft.com/office/drawing/2014/main" id="{9BC995D7-B57D-E636-3748-B1B262AA2923}"/>
                </a:ext>
              </a:extLst>
            </p:cNvPr>
            <p:cNvSpPr>
              <a:spLocks/>
            </p:cNvSpPr>
            <p:nvPr/>
          </p:nvSpPr>
          <p:spPr>
            <a:xfrm>
              <a:off x="1129149" y="3647967"/>
              <a:ext cx="1543692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2024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5" name="2">
              <a:extLst>
                <a:ext uri="{FF2B5EF4-FFF2-40B4-BE49-F238E27FC236}">
                  <a16:creationId xmlns:a16="http://schemas.microsoft.com/office/drawing/2014/main" id="{836D19C5-97C6-7153-FD8B-00270D06B677}"/>
                </a:ext>
              </a:extLst>
            </p:cNvPr>
            <p:cNvSpPr>
              <a:spLocks/>
            </p:cNvSpPr>
            <p:nvPr/>
          </p:nvSpPr>
          <p:spPr>
            <a:xfrm>
              <a:off x="1129149" y="4042178"/>
              <a:ext cx="2276460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VACCINATED</a:t>
              </a:r>
            </a:p>
          </p:txBody>
        </p:sp>
      </p:grpSp>
      <p:sp>
        <p:nvSpPr>
          <p:cNvPr id="26" name="Oval 25">
            <a:extLst>
              <a:ext uri="{FF2B5EF4-FFF2-40B4-BE49-F238E27FC236}">
                <a16:creationId xmlns:a16="http://schemas.microsoft.com/office/drawing/2014/main" id="{833CE9A4-26C8-9E98-71DA-9CC140253D3D}"/>
              </a:ext>
            </a:extLst>
          </p:cNvPr>
          <p:cNvSpPr/>
          <p:nvPr/>
        </p:nvSpPr>
        <p:spPr>
          <a:xfrm>
            <a:off x="1110103" y="4565606"/>
            <a:ext cx="166196" cy="16619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B13660FE-FC90-F43B-1AC8-AE1D39B58716}"/>
              </a:ext>
            </a:extLst>
          </p:cNvPr>
          <p:cNvSpPr txBox="1"/>
          <p:nvPr/>
        </p:nvSpPr>
        <p:spPr>
          <a:xfrm>
            <a:off x="2824069" y="4201369"/>
            <a:ext cx="4979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%</a:t>
            </a:r>
          </a:p>
        </p:txBody>
      </p:sp>
      <p:sp>
        <p:nvSpPr>
          <p:cNvPr id="14" name="Saeed Faal">
            <a:extLst>
              <a:ext uri="{FF2B5EF4-FFF2-40B4-BE49-F238E27FC236}">
                <a16:creationId xmlns:a16="http://schemas.microsoft.com/office/drawing/2014/main" id="{7573A8F5-3DED-E92E-D102-8995D5874FF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2323531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750"/>
                            </p:stCondLst>
                            <p:childTnLst>
                              <p:par>
                                <p:cTn id="19" presetID="64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3.7037E-6 L -2.91667E-6 -0.34305 " pathEditMode="fixed" rAng="0" ptsTypes="AA">
                                      <p:cBhvr>
                                        <p:cTn id="20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7153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209 L -0.00013 0.31736 " pathEditMode="fixed" rAng="0" ptsTypes="AA">
                                      <p:cBhvr>
                                        <p:cTn id="22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5972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2.22222E-6 L 0.13385 2.22222E-6 " pathEditMode="relative" rAng="0" ptsTypes="AA">
                                      <p:cBhvr>
                                        <p:cTn id="27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693" y="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3" grpId="1"/>
      <p:bldP spid="15" grpId="0" animBg="1"/>
      <p:bldP spid="15" grpId="1"/>
      <p:bldP spid="16" grpId="0" animBg="1"/>
      <p:bldP spid="17" grpId="0" animBg="1"/>
      <p:bldP spid="26" grpId="0" animBg="1"/>
      <p:bldP spid="26" grpId="1" animBg="1"/>
      <p:bldP spid="27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CFF52E-2398-719F-2F7C-1D3A609C5A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24">
            <a:extLst>
              <a:ext uri="{FF2B5EF4-FFF2-40B4-BE49-F238E27FC236}">
                <a16:creationId xmlns:a16="http://schemas.microsoft.com/office/drawing/2014/main" id="{7878653C-73B8-7638-B671-24D383F019E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9900268" y="6858000"/>
            <a:ext cx="839893" cy="1266825"/>
          </a:xfrm>
          <a:prstGeom prst="rect">
            <a:avLst/>
          </a:prstGeom>
          <a:solidFill>
            <a:schemeClr val="bg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----------Faal----------">
            <a:extLst>
              <a:ext uri="{FF2B5EF4-FFF2-40B4-BE49-F238E27FC236}">
                <a16:creationId xmlns:a16="http://schemas.microsoft.com/office/drawing/2014/main" id="{D3126346-BC90-4819-8215-2ADB1C4F7687}"/>
              </a:ext>
            </a:extLst>
          </p:cNvPr>
          <p:cNvSpPr/>
          <p:nvPr/>
        </p:nvSpPr>
        <p:spPr>
          <a:xfrm>
            <a:off x="9957556" y="5600469"/>
            <a:ext cx="782605" cy="2443105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50800" tIns="50800" rIns="50800" bIns="50800" numCol="1" anchor="t">
            <a:spAutoFit/>
          </a:bodyPr>
          <a:lstStyle>
            <a:lvl1pPr algn="ctr">
              <a:lnSpc>
                <a:spcPct val="120000"/>
              </a:lnSpc>
              <a:defRPr sz="3000" cap="none" spc="90">
                <a:latin typeface="Montserrat-Regular"/>
                <a:ea typeface="Montserrat-Regular"/>
                <a:cs typeface="Montserrat-Regular"/>
                <a:sym typeface="Montserrat-Regular"/>
              </a:defRPr>
            </a:lvl1pPr>
          </a:lstStyle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0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1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2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3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4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5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6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7</a:t>
            </a:r>
          </a:p>
        </p:txBody>
      </p:sp>
      <p:sp>
        <p:nvSpPr>
          <p:cNvPr id="4" name="----------Saeed----------">
            <a:extLst>
              <a:ext uri="{FF2B5EF4-FFF2-40B4-BE49-F238E27FC236}">
                <a16:creationId xmlns:a16="http://schemas.microsoft.com/office/drawing/2014/main" id="{1152C258-A46A-2356-77E6-1D4012900D58}"/>
              </a:ext>
            </a:extLst>
          </p:cNvPr>
          <p:cNvSpPr/>
          <p:nvPr/>
        </p:nvSpPr>
        <p:spPr>
          <a:xfrm>
            <a:off x="10101181" y="2243863"/>
            <a:ext cx="782605" cy="3034036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50800" tIns="50800" rIns="50800" bIns="50800" numCol="1" anchor="t">
            <a:spAutoFit/>
          </a:bodyPr>
          <a:lstStyle>
            <a:lvl1pPr algn="ctr">
              <a:lnSpc>
                <a:spcPct val="120000"/>
              </a:lnSpc>
              <a:defRPr sz="3000" cap="none" spc="90">
                <a:latin typeface="Montserrat-Regular"/>
                <a:ea typeface="Montserrat-Regular"/>
                <a:cs typeface="Montserrat-Regular"/>
                <a:sym typeface="Montserrat-Regular"/>
              </a:defRPr>
            </a:lvl1pPr>
          </a:lstStyle>
          <a:p>
            <a:endParaRPr lang="en-US" sz="1600" dirty="0">
              <a:solidFill>
                <a:srgbClr val="262626"/>
              </a:solidFill>
              <a:latin typeface="Montserrat" panose="00000500000000000000" pitchFamily="2" charset="0"/>
            </a:endParaRPr>
          </a:p>
          <a:p>
            <a:endParaRPr lang="en-US" sz="1600" dirty="0">
              <a:solidFill>
                <a:srgbClr val="262626"/>
              </a:solidFill>
              <a:latin typeface="Montserrat" panose="00000500000000000000" pitchFamily="2" charset="0"/>
            </a:endParaRPr>
          </a:p>
          <a:p>
            <a:endParaRPr lang="en-US" sz="1600" dirty="0">
              <a:solidFill>
                <a:srgbClr val="262626"/>
              </a:solidFill>
              <a:latin typeface="Montserrat" panose="00000500000000000000" pitchFamily="2" charset="0"/>
            </a:endParaRP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6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4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5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6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7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8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9</a:t>
            </a:r>
            <a:endParaRPr sz="1600" dirty="0">
              <a:solidFill>
                <a:srgbClr val="262626"/>
              </a:solidFill>
              <a:latin typeface="Montserrat" panose="00000500000000000000" pitchFamily="2" charset="0"/>
            </a:endParaRPr>
          </a:p>
        </p:txBody>
      </p:sp>
      <p:sp useBgFill="1">
        <p:nvSpPr>
          <p:cNvPr id="5" name="Rectangle 4">
            <a:extLst>
              <a:ext uri="{FF2B5EF4-FFF2-40B4-BE49-F238E27FC236}">
                <a16:creationId xmlns:a16="http://schemas.microsoft.com/office/drawing/2014/main" id="{7AF47946-0EAB-F7EE-064E-D567D901FD79}"/>
              </a:ext>
            </a:extLst>
          </p:cNvPr>
          <p:cNvSpPr/>
          <p:nvPr/>
        </p:nvSpPr>
        <p:spPr>
          <a:xfrm>
            <a:off x="9904997" y="2249677"/>
            <a:ext cx="1083292" cy="307243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C45C88F0-CAEB-5834-AB33-EBC446B677AA}"/>
              </a:ext>
            </a:extLst>
          </p:cNvPr>
          <p:cNvSpPr/>
          <p:nvPr/>
        </p:nvSpPr>
        <p:spPr>
          <a:xfrm>
            <a:off x="9900268" y="5600469"/>
            <a:ext cx="653631" cy="236772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3D838D7-7D0D-C253-26F6-9344253A7A39}"/>
              </a:ext>
            </a:extLst>
          </p:cNvPr>
          <p:cNvGrpSpPr/>
          <p:nvPr/>
        </p:nvGrpSpPr>
        <p:grpSpPr>
          <a:xfrm>
            <a:off x="8711829" y="4743547"/>
            <a:ext cx="2386337" cy="1383266"/>
            <a:chOff x="8711829" y="4743547"/>
            <a:chExt cx="2386337" cy="1383266"/>
          </a:xfrm>
        </p:grpSpPr>
        <p:sp>
          <p:nvSpPr>
            <p:cNvPr id="13" name="5">
              <a:extLst>
                <a:ext uri="{FF2B5EF4-FFF2-40B4-BE49-F238E27FC236}">
                  <a16:creationId xmlns:a16="http://schemas.microsoft.com/office/drawing/2014/main" id="{0DF2B77D-BFE1-85C3-F179-50AFA88EFCEF}"/>
                </a:ext>
              </a:extLst>
            </p:cNvPr>
            <p:cNvSpPr/>
            <p:nvPr/>
          </p:nvSpPr>
          <p:spPr>
            <a:xfrm>
              <a:off x="8738615" y="5744284"/>
              <a:ext cx="1861585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9" name="4">
              <a:extLst>
                <a:ext uri="{FF2B5EF4-FFF2-40B4-BE49-F238E27FC236}">
                  <a16:creationId xmlns:a16="http://schemas.microsoft.com/office/drawing/2014/main" id="{74EDBC86-66AC-20E6-7F41-0BAC015A3197}"/>
                </a:ext>
              </a:extLst>
            </p:cNvPr>
            <p:cNvSpPr/>
            <p:nvPr/>
          </p:nvSpPr>
          <p:spPr>
            <a:xfrm>
              <a:off x="8711829" y="5819998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endParaRPr sz="12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0" name="1">
              <a:extLst>
                <a:ext uri="{FF2B5EF4-FFF2-40B4-BE49-F238E27FC236}">
                  <a16:creationId xmlns:a16="http://schemas.microsoft.com/office/drawing/2014/main" id="{4D385961-7486-F1BF-133E-ED7F0E78DEFA}"/>
                </a:ext>
              </a:extLst>
            </p:cNvPr>
            <p:cNvSpPr>
              <a:spLocks/>
            </p:cNvSpPr>
            <p:nvPr/>
          </p:nvSpPr>
          <p:spPr>
            <a:xfrm>
              <a:off x="8711829" y="4743547"/>
              <a:ext cx="1543692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2024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1" name="2">
              <a:extLst>
                <a:ext uri="{FF2B5EF4-FFF2-40B4-BE49-F238E27FC236}">
                  <a16:creationId xmlns:a16="http://schemas.microsoft.com/office/drawing/2014/main" id="{883EB961-A2FC-8AE2-349E-0A6672A39529}"/>
                </a:ext>
              </a:extLst>
            </p:cNvPr>
            <p:cNvSpPr>
              <a:spLocks/>
            </p:cNvSpPr>
            <p:nvPr/>
          </p:nvSpPr>
          <p:spPr>
            <a:xfrm>
              <a:off x="8711829" y="5137758"/>
              <a:ext cx="2276460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VACCINATED</a:t>
              </a:r>
            </a:p>
          </p:txBody>
        </p:sp>
      </p:grpSp>
      <p:sp>
        <p:nvSpPr>
          <p:cNvPr id="22" name="Oval 21">
            <a:extLst>
              <a:ext uri="{FF2B5EF4-FFF2-40B4-BE49-F238E27FC236}">
                <a16:creationId xmlns:a16="http://schemas.microsoft.com/office/drawing/2014/main" id="{DED36952-EDBF-6C06-E1EA-000FBD1CDB42}"/>
              </a:ext>
            </a:extLst>
          </p:cNvPr>
          <p:cNvSpPr/>
          <p:nvPr/>
        </p:nvSpPr>
        <p:spPr>
          <a:xfrm>
            <a:off x="8692783" y="5661186"/>
            <a:ext cx="166196" cy="16619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409039C-77E9-C67F-DAC2-EBA5C86C17EC}"/>
              </a:ext>
            </a:extLst>
          </p:cNvPr>
          <p:cNvSpPr txBox="1"/>
          <p:nvPr/>
        </p:nvSpPr>
        <p:spPr>
          <a:xfrm>
            <a:off x="10406749" y="5296949"/>
            <a:ext cx="4979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%</a:t>
            </a:r>
          </a:p>
        </p:txBody>
      </p:sp>
      <p:pic>
        <p:nvPicPr>
          <p:cNvPr id="10" name="Picture Placeholder 9">
            <a:extLst>
              <a:ext uri="{FF2B5EF4-FFF2-40B4-BE49-F238E27FC236}">
                <a16:creationId xmlns:a16="http://schemas.microsoft.com/office/drawing/2014/main" id="{07FE1BAA-2C13-E894-29A7-BACB366DA1F7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074" b="4074"/>
          <a:stretch/>
        </p:blipFill>
        <p:spPr/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B7D41620-A70F-D97B-DC38-954C1DCC0BB1}"/>
              </a:ext>
            </a:extLst>
          </p:cNvPr>
          <p:cNvSpPr txBox="1"/>
          <p:nvPr/>
        </p:nvSpPr>
        <p:spPr>
          <a:xfrm>
            <a:off x="1054076" y="1255258"/>
            <a:ext cx="264160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MARKETING </a:t>
            </a:r>
          </a:p>
          <a:p>
            <a:r>
              <a:rPr lang="en-US" sz="28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 ExtraBold" pitchFamily="2" charset="0"/>
              </a:rPr>
              <a:t>OBJECTIVES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32B237B-DC24-B3B2-D585-741EC2A5B0E1}"/>
              </a:ext>
            </a:extLst>
          </p:cNvPr>
          <p:cNvSpPr txBox="1"/>
          <p:nvPr/>
        </p:nvSpPr>
        <p:spPr>
          <a:xfrm>
            <a:off x="1054076" y="2454764"/>
            <a:ext cx="24003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porttitor congue massa. Fusce posuere, </a:t>
            </a:r>
          </a:p>
        </p:txBody>
      </p:sp>
      <p:sp>
        <p:nvSpPr>
          <p:cNvPr id="16" name="6">
            <a:extLst>
              <a:ext uri="{FF2B5EF4-FFF2-40B4-BE49-F238E27FC236}">
                <a16:creationId xmlns:a16="http://schemas.microsoft.com/office/drawing/2014/main" id="{5A7181F6-61C5-3852-403D-DC0072BF72E3}"/>
              </a:ext>
            </a:extLst>
          </p:cNvPr>
          <p:cNvSpPr/>
          <p:nvPr/>
        </p:nvSpPr>
        <p:spPr>
          <a:xfrm flipV="1">
            <a:off x="1054076" y="2249119"/>
            <a:ext cx="2293826" cy="65590"/>
          </a:xfrm>
          <a:prstGeom prst="rect">
            <a:avLst/>
          </a:prstGeom>
          <a:solidFill>
            <a:srgbClr val="A6AAA9"/>
          </a:solidFill>
          <a:ln w="12700">
            <a:miter lim="400000"/>
          </a:ln>
        </p:spPr>
        <p:txBody>
          <a:bodyPr lIns="50800" tIns="50800" rIns="50800" bIns="50800" anchor="ctr"/>
          <a:lstStyle/>
          <a:p>
            <a:pPr>
              <a:lnSpc>
                <a:spcPct val="100000"/>
              </a:lnSpc>
              <a:defRPr sz="3200" cap="none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dirty="0"/>
          </a:p>
        </p:txBody>
      </p:sp>
      <p:sp>
        <p:nvSpPr>
          <p:cNvPr id="2" name="Saeed Faal">
            <a:extLst>
              <a:ext uri="{FF2B5EF4-FFF2-40B4-BE49-F238E27FC236}">
                <a16:creationId xmlns:a16="http://schemas.microsoft.com/office/drawing/2014/main" id="{94BF52BF-A1AB-7C66-C4A9-9B6BA507ABA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483974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2750"/>
                            </p:stCondLst>
                            <p:childTnLst>
                              <p:par>
                                <p:cTn id="28" presetID="64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91667E-6 -3.7037E-6 L -2.91667E-6 -0.34305 " pathEditMode="fixed" rAng="0" ptsTypes="AA">
                                      <p:cBhvr>
                                        <p:cTn id="29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7153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209 L -0.00013 0.31736 " pathEditMode="fixed" rAng="0" ptsTypes="AA">
                                      <p:cBhvr>
                                        <p:cTn id="31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5972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2.22222E-6 L 0.13385 2.22222E-6 " pathEditMode="relative" rAng="0" ptsTypes="AA">
                                      <p:cBhvr>
                                        <p:cTn id="36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693" y="0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/>
      <p:bldP spid="4" grpId="0" animBg="1"/>
      <p:bldP spid="4" grpId="1"/>
      <p:bldP spid="5" grpId="0" animBg="1"/>
      <p:bldP spid="8" grpId="0" animBg="1"/>
      <p:bldP spid="22" grpId="0" animBg="1"/>
      <p:bldP spid="22" grpId="1" animBg="1"/>
      <p:bldP spid="23" grpId="0"/>
      <p:bldP spid="6" grpId="0"/>
      <p:bldP spid="7" grpId="0"/>
      <p:bldP spid="16" grpId="0" animBg="1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0092A7-C577-059C-04DE-E8C5CEB7DE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Placeholder 20">
            <a:extLst>
              <a:ext uri="{FF2B5EF4-FFF2-40B4-BE49-F238E27FC236}">
                <a16:creationId xmlns:a16="http://schemas.microsoft.com/office/drawing/2014/main" id="{4557C423-691C-A093-5034-F462BCF62B63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017" t="5261" r="-14017" b="5261"/>
          <a:stretch/>
        </p:blipFill>
        <p:spPr>
          <a:xfrm>
            <a:off x="472492" y="1002448"/>
            <a:ext cx="9642298" cy="4853104"/>
          </a:xfrm>
        </p:spPr>
      </p:pic>
      <p:sp>
        <p:nvSpPr>
          <p:cNvPr id="42" name="----------Faal----------">
            <a:extLst>
              <a:ext uri="{FF2B5EF4-FFF2-40B4-BE49-F238E27FC236}">
                <a16:creationId xmlns:a16="http://schemas.microsoft.com/office/drawing/2014/main" id="{98A639A1-DB06-4E96-573E-63B5664140E3}"/>
              </a:ext>
            </a:extLst>
          </p:cNvPr>
          <p:cNvSpPr/>
          <p:nvPr/>
        </p:nvSpPr>
        <p:spPr>
          <a:xfrm>
            <a:off x="9266481" y="4504889"/>
            <a:ext cx="782605" cy="2443105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50800" tIns="50800" rIns="50800" bIns="50800" numCol="1" anchor="t">
            <a:spAutoFit/>
          </a:bodyPr>
          <a:lstStyle>
            <a:lvl1pPr algn="ctr">
              <a:lnSpc>
                <a:spcPct val="120000"/>
              </a:lnSpc>
              <a:defRPr sz="3000" cap="none" spc="90">
                <a:latin typeface="Montserrat-Regular"/>
                <a:ea typeface="Montserrat-Regular"/>
                <a:cs typeface="Montserrat-Regular"/>
                <a:sym typeface="Montserrat-Regular"/>
              </a:defRPr>
            </a:lvl1pPr>
          </a:lstStyle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0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1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2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3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4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5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6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7</a:t>
            </a:r>
          </a:p>
        </p:txBody>
      </p:sp>
      <p:sp>
        <p:nvSpPr>
          <p:cNvPr id="43" name="----------Saeed----------">
            <a:extLst>
              <a:ext uri="{FF2B5EF4-FFF2-40B4-BE49-F238E27FC236}">
                <a16:creationId xmlns:a16="http://schemas.microsoft.com/office/drawing/2014/main" id="{0082593F-8A0F-A9BA-B2C1-EA830D93B479}"/>
              </a:ext>
            </a:extLst>
          </p:cNvPr>
          <p:cNvSpPr/>
          <p:nvPr/>
        </p:nvSpPr>
        <p:spPr>
          <a:xfrm>
            <a:off x="9410106" y="1148283"/>
            <a:ext cx="782605" cy="3034036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50800" tIns="50800" rIns="50800" bIns="50800" numCol="1" anchor="t">
            <a:spAutoFit/>
          </a:bodyPr>
          <a:lstStyle>
            <a:lvl1pPr algn="ctr">
              <a:lnSpc>
                <a:spcPct val="120000"/>
              </a:lnSpc>
              <a:defRPr sz="3000" cap="none" spc="90">
                <a:latin typeface="Montserrat-Regular"/>
                <a:ea typeface="Montserrat-Regular"/>
                <a:cs typeface="Montserrat-Regular"/>
                <a:sym typeface="Montserrat-Regular"/>
              </a:defRPr>
            </a:lvl1pPr>
          </a:lstStyle>
          <a:p>
            <a:endParaRPr lang="en-US" sz="1600" dirty="0">
              <a:solidFill>
                <a:srgbClr val="262626"/>
              </a:solidFill>
              <a:latin typeface="Montserrat" panose="00000500000000000000" pitchFamily="2" charset="0"/>
            </a:endParaRPr>
          </a:p>
          <a:p>
            <a:endParaRPr lang="en-US" sz="1600" dirty="0">
              <a:solidFill>
                <a:srgbClr val="262626"/>
              </a:solidFill>
              <a:latin typeface="Montserrat" panose="00000500000000000000" pitchFamily="2" charset="0"/>
            </a:endParaRPr>
          </a:p>
          <a:p>
            <a:endParaRPr lang="en-US" sz="1600" dirty="0">
              <a:solidFill>
                <a:srgbClr val="262626"/>
              </a:solidFill>
              <a:latin typeface="Montserrat" panose="00000500000000000000" pitchFamily="2" charset="0"/>
            </a:endParaRP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6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4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5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6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7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8</a:t>
            </a:r>
          </a:p>
          <a:p>
            <a:r>
              <a:rPr lang="en-US" sz="1600" dirty="0">
                <a:solidFill>
                  <a:srgbClr val="262626"/>
                </a:solidFill>
                <a:latin typeface="Montserrat" panose="00000500000000000000" pitchFamily="2" charset="0"/>
              </a:rPr>
              <a:t>9</a:t>
            </a:r>
            <a:endParaRPr sz="1600" dirty="0">
              <a:solidFill>
                <a:srgbClr val="262626"/>
              </a:solidFill>
              <a:latin typeface="Montserrat" panose="00000500000000000000" pitchFamily="2" charset="0"/>
            </a:endParaRPr>
          </a:p>
        </p:txBody>
      </p:sp>
      <p:sp useBgFill="1">
        <p:nvSpPr>
          <p:cNvPr id="44" name="Rectangle 43">
            <a:extLst>
              <a:ext uri="{FF2B5EF4-FFF2-40B4-BE49-F238E27FC236}">
                <a16:creationId xmlns:a16="http://schemas.microsoft.com/office/drawing/2014/main" id="{589F9ED7-C0FA-86AB-D1DB-309CEBEC86C4}"/>
              </a:ext>
            </a:extLst>
          </p:cNvPr>
          <p:cNvSpPr/>
          <p:nvPr/>
        </p:nvSpPr>
        <p:spPr>
          <a:xfrm>
            <a:off x="9213922" y="1154097"/>
            <a:ext cx="1083292" cy="307243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 useBgFill="1">
        <p:nvSpPr>
          <p:cNvPr id="45" name="Rectangle 44">
            <a:extLst>
              <a:ext uri="{FF2B5EF4-FFF2-40B4-BE49-F238E27FC236}">
                <a16:creationId xmlns:a16="http://schemas.microsoft.com/office/drawing/2014/main" id="{DC58A602-3C98-F476-1264-6809D5138C31}"/>
              </a:ext>
            </a:extLst>
          </p:cNvPr>
          <p:cNvSpPr/>
          <p:nvPr/>
        </p:nvSpPr>
        <p:spPr>
          <a:xfrm>
            <a:off x="9209193" y="4504889"/>
            <a:ext cx="653631" cy="236772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DBB2DCCD-3E43-A330-A5A0-E29103D9529B}"/>
              </a:ext>
            </a:extLst>
          </p:cNvPr>
          <p:cNvGrpSpPr/>
          <p:nvPr/>
        </p:nvGrpSpPr>
        <p:grpSpPr>
          <a:xfrm>
            <a:off x="7945681" y="1223508"/>
            <a:ext cx="2641601" cy="3807725"/>
            <a:chOff x="1054076" y="1223508"/>
            <a:chExt cx="2641601" cy="3807725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5D82DEF-617A-6153-838A-7856DE174A6D}"/>
                </a:ext>
              </a:extLst>
            </p:cNvPr>
            <p:cNvSpPr txBox="1">
              <a:spLocks/>
            </p:cNvSpPr>
            <p:nvPr/>
          </p:nvSpPr>
          <p:spPr>
            <a:xfrm>
              <a:off x="1054076" y="1223508"/>
              <a:ext cx="26416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 ExtraBold" pitchFamily="2" charset="0"/>
                </a:rPr>
                <a:t>COVID 19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A5862C6-2430-2D9B-5C03-1D440CA26FBC}"/>
                </a:ext>
              </a:extLst>
            </p:cNvPr>
            <p:cNvSpPr txBox="1">
              <a:spLocks/>
            </p:cNvSpPr>
            <p:nvPr/>
          </p:nvSpPr>
          <p:spPr>
            <a:xfrm>
              <a:off x="1054076" y="2187259"/>
              <a:ext cx="2400300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Lorem ipsum dolor sit amet, consectetuer adipiscing elit. Maecenas porttitor congue massa. Fusce posuere, 83  consectetuer adipiscing elit. Maecenas porttitor congue massa. Fusce posuere, </a:t>
              </a:r>
            </a:p>
          </p:txBody>
        </p:sp>
        <p:sp>
          <p:nvSpPr>
            <p:cNvPr id="49" name="6">
              <a:extLst>
                <a:ext uri="{FF2B5EF4-FFF2-40B4-BE49-F238E27FC236}">
                  <a16:creationId xmlns:a16="http://schemas.microsoft.com/office/drawing/2014/main" id="{6B21FB68-54CF-BC7B-B88B-E713D780F7BE}"/>
                </a:ext>
              </a:extLst>
            </p:cNvPr>
            <p:cNvSpPr>
              <a:spLocks/>
            </p:cNvSpPr>
            <p:nvPr/>
          </p:nvSpPr>
          <p:spPr>
            <a:xfrm flipV="1">
              <a:off x="1084166" y="1901589"/>
              <a:ext cx="2293826" cy="65590"/>
            </a:xfrm>
            <a:prstGeom prst="rect">
              <a:avLst/>
            </a:prstGeom>
            <a:solidFill>
              <a:srgbClr val="A6AAA9"/>
            </a:solidFill>
            <a:ln w="12700">
              <a:miter lim="400000"/>
            </a:ln>
          </p:spPr>
          <p:txBody>
            <a:bodyPr lIns="50800" tIns="50800" rIns="50800" bIns="50800" anchor="ctr"/>
            <a:lstStyle/>
            <a:p>
              <a:pPr>
                <a:lnSpc>
                  <a:spcPct val="100000"/>
                </a:lnSpc>
                <a:defRPr sz="3200" cap="none" spc="0">
                  <a:solidFill>
                    <a:srgbClr val="FFFFFF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dirty="0"/>
            </a:p>
          </p:txBody>
        </p:sp>
        <p:sp>
          <p:nvSpPr>
            <p:cNvPr id="50" name="5">
              <a:extLst>
                <a:ext uri="{FF2B5EF4-FFF2-40B4-BE49-F238E27FC236}">
                  <a16:creationId xmlns:a16="http://schemas.microsoft.com/office/drawing/2014/main" id="{E96733B9-AE71-25BE-724C-DD67ED74AF1A}"/>
                </a:ext>
              </a:extLst>
            </p:cNvPr>
            <p:cNvSpPr/>
            <p:nvPr/>
          </p:nvSpPr>
          <p:spPr>
            <a:xfrm>
              <a:off x="1155935" y="4648704"/>
              <a:ext cx="1861585" cy="0"/>
            </a:xfrm>
            <a:prstGeom prst="line">
              <a:avLst/>
            </a:prstGeom>
            <a:noFill/>
            <a:ln w="28575" cap="flat">
              <a:solidFill>
                <a:schemeClr val="bg1">
                  <a:lumMod val="50000"/>
                </a:schemeClr>
              </a:solidFill>
              <a:prstDash val="solid"/>
              <a:miter lim="400000"/>
            </a:ln>
            <a:effectLst/>
          </p:spPr>
          <p:txBody>
            <a:bodyPr wrap="square" lIns="50800" tIns="50800" rIns="50800" bIns="50800" numCol="1" anchor="ctr">
              <a:noAutofit/>
            </a:bodyPr>
            <a:lstStyle/>
            <a:p>
              <a:pPr algn="ctr">
                <a:lnSpc>
                  <a:spcPct val="100000"/>
                </a:lnSpc>
                <a:defRPr sz="3200" cap="none" spc="0"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sz="20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51" name="4">
              <a:extLst>
                <a:ext uri="{FF2B5EF4-FFF2-40B4-BE49-F238E27FC236}">
                  <a16:creationId xmlns:a16="http://schemas.microsoft.com/office/drawing/2014/main" id="{6477502A-B714-E92F-73B0-57426F0EBEA9}"/>
                </a:ext>
              </a:extLst>
            </p:cNvPr>
            <p:cNvSpPr/>
            <p:nvPr/>
          </p:nvSpPr>
          <p:spPr>
            <a:xfrm>
              <a:off x="1129149" y="4724418"/>
              <a:ext cx="2386337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endParaRPr sz="1200"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52" name="1">
              <a:extLst>
                <a:ext uri="{FF2B5EF4-FFF2-40B4-BE49-F238E27FC236}">
                  <a16:creationId xmlns:a16="http://schemas.microsoft.com/office/drawing/2014/main" id="{DB8437AD-5C32-9A19-E3F6-6C17772550B0}"/>
                </a:ext>
              </a:extLst>
            </p:cNvPr>
            <p:cNvSpPr>
              <a:spLocks/>
            </p:cNvSpPr>
            <p:nvPr/>
          </p:nvSpPr>
          <p:spPr>
            <a:xfrm>
              <a:off x="1129149" y="3647967"/>
              <a:ext cx="1543692" cy="379591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none" lIns="50800" tIns="50800" rIns="50800" bIns="50800" numCol="1" anchor="ctr">
              <a:spAutoFit/>
            </a:bodyPr>
            <a:lstStyle/>
            <a:p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May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17</a:t>
              </a:r>
              <a:r>
                <a:rPr dirty="0">
                  <a:solidFill>
                    <a:srgbClr val="262626"/>
                  </a:solidFill>
                  <a:latin typeface="Montserrat" panose="00000500000000000000" pitchFamily="2" charset="0"/>
                </a:rPr>
                <a:t>, </a:t>
              </a:r>
              <a:r>
                <a:rPr lang="en-US" dirty="0">
                  <a:solidFill>
                    <a:srgbClr val="262626"/>
                  </a:solidFill>
                  <a:latin typeface="Montserrat" panose="00000500000000000000" pitchFamily="2" charset="0"/>
                </a:rPr>
                <a:t>2024</a:t>
              </a:r>
              <a:endParaRPr dirty="0">
                <a:solidFill>
                  <a:srgbClr val="262626"/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53" name="2">
              <a:extLst>
                <a:ext uri="{FF2B5EF4-FFF2-40B4-BE49-F238E27FC236}">
                  <a16:creationId xmlns:a16="http://schemas.microsoft.com/office/drawing/2014/main" id="{A84B5FC9-3998-9A3B-749D-EE21B25B818C}"/>
                </a:ext>
              </a:extLst>
            </p:cNvPr>
            <p:cNvSpPr>
              <a:spLocks/>
            </p:cNvSpPr>
            <p:nvPr/>
          </p:nvSpPr>
          <p:spPr>
            <a:xfrm>
              <a:off x="1129149" y="4042178"/>
              <a:ext cx="2276460" cy="306815"/>
            </a:xfrm>
            <a:prstGeom prst="rect">
              <a:avLst/>
            </a:prstGeom>
            <a:noFill/>
            <a:ln w="12700" cap="flat">
              <a:noFill/>
              <a:miter lim="400000"/>
            </a:ln>
            <a:effectLst/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50800" tIns="50800" rIns="50800" bIns="50800" numCol="1" anchor="t">
              <a:spAutoFit/>
            </a:bodyPr>
            <a:lstStyle>
              <a:lvl1pPr algn="just">
                <a:lnSpc>
                  <a:spcPct val="120000"/>
                </a:lnSpc>
                <a:defRPr sz="2500" cap="none" spc="75">
                  <a:latin typeface="Raleway Light"/>
                  <a:ea typeface="Raleway Light"/>
                  <a:cs typeface="Raleway Light"/>
                  <a:sym typeface="Raleway Light"/>
                </a:defRPr>
              </a:lvl1pPr>
            </a:lstStyle>
            <a:p>
              <a:r>
                <a:rPr lang="en-US" sz="1200" dirty="0">
                  <a:solidFill>
                    <a:srgbClr val="262626"/>
                  </a:solidFill>
                  <a:latin typeface="Montserrat" panose="00000500000000000000" pitchFamily="2" charset="0"/>
                </a:rPr>
                <a:t>VACCINATED</a:t>
              </a:r>
            </a:p>
          </p:txBody>
        </p:sp>
      </p:grpSp>
      <p:sp>
        <p:nvSpPr>
          <p:cNvPr id="54" name="Oval 53">
            <a:extLst>
              <a:ext uri="{FF2B5EF4-FFF2-40B4-BE49-F238E27FC236}">
                <a16:creationId xmlns:a16="http://schemas.microsoft.com/office/drawing/2014/main" id="{39E3B933-5ED8-D145-D0A1-3FAA97D4CD40}"/>
              </a:ext>
            </a:extLst>
          </p:cNvPr>
          <p:cNvSpPr/>
          <p:nvPr/>
        </p:nvSpPr>
        <p:spPr>
          <a:xfrm>
            <a:off x="8001708" y="4565606"/>
            <a:ext cx="166196" cy="166196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5A486F6F-3891-309E-CAA1-14ADDE2FEDB7}"/>
              </a:ext>
            </a:extLst>
          </p:cNvPr>
          <p:cNvSpPr txBox="1"/>
          <p:nvPr/>
        </p:nvSpPr>
        <p:spPr>
          <a:xfrm>
            <a:off x="9715674" y="4201369"/>
            <a:ext cx="4979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t>%</a:t>
            </a:r>
          </a:p>
        </p:txBody>
      </p:sp>
      <p:sp>
        <p:nvSpPr>
          <p:cNvPr id="3" name="Saeed Faal">
            <a:extLst>
              <a:ext uri="{FF2B5EF4-FFF2-40B4-BE49-F238E27FC236}">
                <a16:creationId xmlns:a16="http://schemas.microsoft.com/office/drawing/2014/main" id="{47C8634F-971D-71F3-43D5-83ECB68C10B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1815039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grpId="1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750"/>
                            </p:stCondLst>
                            <p:childTnLst>
                              <p:par>
                                <p:cTn id="19" presetID="64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-3.7037E-6 L 2.70833E-6 -0.34305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7153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3 -0.00209 L -0.00013 0.31736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5972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63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2.22222E-6 L 0.13386 2.22222E-6 " pathEditMode="relative" rAng="0" ptsTypes="AA">
                                      <p:cBhvr>
                                        <p:cTn id="27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693" y="0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  <p:bldP spid="42" grpId="1"/>
      <p:bldP spid="43" grpId="0" animBg="1"/>
      <p:bldP spid="43" grpId="1"/>
      <p:bldP spid="44" grpId="0" animBg="1"/>
      <p:bldP spid="45" grpId="0" animBg="1"/>
      <p:bldP spid="54" grpId="0" animBg="1"/>
      <p:bldP spid="54" grpId="1" animBg="1"/>
      <p:bldP spid="55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A1646A-D110-5D6E-5438-6EE61DAE7D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1">
            <a:extLst>
              <a:ext uri="{FF2B5EF4-FFF2-40B4-BE49-F238E27FC236}">
                <a16:creationId xmlns:a16="http://schemas.microsoft.com/office/drawing/2014/main" id="{6BBA3D60-F266-9AD6-7867-3CD7C696171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123" r="32905"/>
          <a:stretch/>
        </p:blipFill>
        <p:spPr>
          <a:xfrm>
            <a:off x="8293100" y="1501775"/>
            <a:ext cx="2178050" cy="3829050"/>
          </a:xfrm>
          <a:prstGeom prst="rect">
            <a:avLst/>
          </a:prstGeom>
        </p:spPr>
      </p:pic>
      <p:pic>
        <p:nvPicPr>
          <p:cNvPr id="45" name="2">
            <a:extLst>
              <a:ext uri="{FF2B5EF4-FFF2-40B4-BE49-F238E27FC236}">
                <a16:creationId xmlns:a16="http://schemas.microsoft.com/office/drawing/2014/main" id="{1A2900BA-6F45-4B2D-6B02-0176F06D5DF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371" r="32657"/>
          <a:stretch/>
        </p:blipFill>
        <p:spPr>
          <a:xfrm>
            <a:off x="12523506" y="-2599636"/>
            <a:ext cx="2178050" cy="3829050"/>
          </a:xfrm>
          <a:prstGeom prst="rect">
            <a:avLst/>
          </a:prstGeom>
        </p:spPr>
      </p:pic>
      <p:pic>
        <p:nvPicPr>
          <p:cNvPr id="44" name="4">
            <a:extLst>
              <a:ext uri="{FF2B5EF4-FFF2-40B4-BE49-F238E27FC236}">
                <a16:creationId xmlns:a16="http://schemas.microsoft.com/office/drawing/2014/main" id="{7D370973-E247-1265-7D8D-7D655FE6BA2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78" r="32450"/>
          <a:stretch/>
        </p:blipFill>
        <p:spPr>
          <a:xfrm>
            <a:off x="12523506" y="5511315"/>
            <a:ext cx="2178050" cy="3829050"/>
          </a:xfrm>
          <a:prstGeom prst="rect">
            <a:avLst/>
          </a:prstGeom>
        </p:spPr>
      </p:pic>
      <p:pic>
        <p:nvPicPr>
          <p:cNvPr id="22" name="3">
            <a:extLst>
              <a:ext uri="{FF2B5EF4-FFF2-40B4-BE49-F238E27FC236}">
                <a16:creationId xmlns:a16="http://schemas.microsoft.com/office/drawing/2014/main" id="{9BC0264F-4382-554C-1477-3D3DCCF1A2C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78" r="32450"/>
          <a:stretch/>
        </p:blipFill>
        <p:spPr>
          <a:xfrm>
            <a:off x="12523506" y="1501775"/>
            <a:ext cx="2178050" cy="3829050"/>
          </a:xfrm>
          <a:prstGeom prst="rect">
            <a:avLst/>
          </a:prstGeom>
        </p:spPr>
      </p:pic>
      <p:pic>
        <p:nvPicPr>
          <p:cNvPr id="53" name="Graphic 52">
            <a:extLst>
              <a:ext uri="{FF2B5EF4-FFF2-40B4-BE49-F238E27FC236}">
                <a16:creationId xmlns:a16="http://schemas.microsoft.com/office/drawing/2014/main" id="{04C990CC-0A52-5C20-8CF9-1689F1BD96E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934200"/>
          </a:xfrm>
          <a:custGeom>
            <a:avLst/>
            <a:gdLst>
              <a:gd name="connsiteX0" fmla="*/ 8314019 w 12192000"/>
              <a:gd name="connsiteY0" fmla="*/ 1524390 h 6934200"/>
              <a:gd name="connsiteX1" fmla="*/ 8314019 w 12192000"/>
              <a:gd name="connsiteY1" fmla="*/ 5303546 h 6934200"/>
              <a:gd name="connsiteX2" fmla="*/ 10437019 w 12192000"/>
              <a:gd name="connsiteY2" fmla="*/ 5303546 h 6934200"/>
              <a:gd name="connsiteX3" fmla="*/ 10437019 w 12192000"/>
              <a:gd name="connsiteY3" fmla="*/ 1524390 h 6934200"/>
              <a:gd name="connsiteX4" fmla="*/ 0 w 12192000"/>
              <a:gd name="connsiteY4" fmla="*/ 0 h 6934200"/>
              <a:gd name="connsiteX5" fmla="*/ 12192000 w 12192000"/>
              <a:gd name="connsiteY5" fmla="*/ 0 h 6934200"/>
              <a:gd name="connsiteX6" fmla="*/ 12192000 w 12192000"/>
              <a:gd name="connsiteY6" fmla="*/ 6934200 h 6934200"/>
              <a:gd name="connsiteX7" fmla="*/ 0 w 12192000"/>
              <a:gd name="connsiteY7" fmla="*/ 6934200 h 693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6934200">
                <a:moveTo>
                  <a:pt x="8314019" y="1524390"/>
                </a:moveTo>
                <a:lnTo>
                  <a:pt x="8314019" y="5303546"/>
                </a:lnTo>
                <a:lnTo>
                  <a:pt x="10437019" y="5303546"/>
                </a:lnTo>
                <a:lnTo>
                  <a:pt x="10437019" y="1524390"/>
                </a:ln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934200"/>
                </a:lnTo>
                <a:lnTo>
                  <a:pt x="0" y="6934200"/>
                </a:lnTo>
                <a:close/>
              </a:path>
            </a:pathLst>
          </a:custGeom>
        </p:spPr>
      </p:pic>
      <p:grpSp>
        <p:nvGrpSpPr>
          <p:cNvPr id="42" name="Group 41" hidden="1">
            <a:extLst>
              <a:ext uri="{FF2B5EF4-FFF2-40B4-BE49-F238E27FC236}">
                <a16:creationId xmlns:a16="http://schemas.microsoft.com/office/drawing/2014/main" id="{5E36DAE9-D94F-FAB7-5735-86AD5F1BDB15}"/>
              </a:ext>
            </a:extLst>
          </p:cNvPr>
          <p:cNvGrpSpPr/>
          <p:nvPr/>
        </p:nvGrpSpPr>
        <p:grpSpPr>
          <a:xfrm>
            <a:off x="-1447800" y="666750"/>
            <a:ext cx="15100299" cy="5553075"/>
            <a:chOff x="-1447800" y="655989"/>
            <a:chExt cx="15100299" cy="12324829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C64268B0-C1BD-3E60-D74C-EB184FB65D9C}"/>
                </a:ext>
              </a:extLst>
            </p:cNvPr>
            <p:cNvSpPr>
              <a:spLocks/>
            </p:cNvSpPr>
            <p:nvPr/>
          </p:nvSpPr>
          <p:spPr>
            <a:xfrm>
              <a:off x="-1447800" y="6197580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6938EE70-E17E-F502-EEB8-4E310131B936}"/>
                </a:ext>
              </a:extLst>
            </p:cNvPr>
            <p:cNvSpPr>
              <a:spLocks/>
            </p:cNvSpPr>
            <p:nvPr/>
          </p:nvSpPr>
          <p:spPr>
            <a:xfrm>
              <a:off x="-1447800" y="655989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35F567B0-E91A-EA8B-903B-449E9C423C9A}"/>
                </a:ext>
              </a:extLst>
            </p:cNvPr>
            <p:cNvSpPr>
              <a:spLocks/>
            </p:cNvSpPr>
            <p:nvPr/>
          </p:nvSpPr>
          <p:spPr>
            <a:xfrm>
              <a:off x="-1447800" y="1273229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E5FE303D-21BF-864E-15F3-B440AD49A32C}"/>
                </a:ext>
              </a:extLst>
            </p:cNvPr>
            <p:cNvSpPr>
              <a:spLocks/>
            </p:cNvSpPr>
            <p:nvPr/>
          </p:nvSpPr>
          <p:spPr>
            <a:xfrm>
              <a:off x="-1447800" y="189046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1D24E42-9D5A-42FD-1DEB-11F91223C31A}"/>
                </a:ext>
              </a:extLst>
            </p:cNvPr>
            <p:cNvSpPr>
              <a:spLocks/>
            </p:cNvSpPr>
            <p:nvPr/>
          </p:nvSpPr>
          <p:spPr>
            <a:xfrm>
              <a:off x="-1447800" y="250770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1555451A-B592-6E57-F5AE-E4C76DCAD390}"/>
                </a:ext>
              </a:extLst>
            </p:cNvPr>
            <p:cNvSpPr>
              <a:spLocks/>
            </p:cNvSpPr>
            <p:nvPr/>
          </p:nvSpPr>
          <p:spPr>
            <a:xfrm>
              <a:off x="-1447800" y="3124949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69B5A322-9086-95D2-9839-32C73987B1A2}"/>
                </a:ext>
              </a:extLst>
            </p:cNvPr>
            <p:cNvSpPr>
              <a:spLocks/>
            </p:cNvSpPr>
            <p:nvPr/>
          </p:nvSpPr>
          <p:spPr>
            <a:xfrm>
              <a:off x="-1447800" y="374218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4DDDCED9-B2AD-E8BF-95C7-92F6B194C1A4}"/>
                </a:ext>
              </a:extLst>
            </p:cNvPr>
            <p:cNvSpPr>
              <a:spLocks/>
            </p:cNvSpPr>
            <p:nvPr/>
          </p:nvSpPr>
          <p:spPr>
            <a:xfrm>
              <a:off x="-1447800" y="435942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2BF51A31-B3FD-55B5-1EAB-A6BC017DC2B7}"/>
                </a:ext>
              </a:extLst>
            </p:cNvPr>
            <p:cNvSpPr>
              <a:spLocks/>
            </p:cNvSpPr>
            <p:nvPr/>
          </p:nvSpPr>
          <p:spPr>
            <a:xfrm>
              <a:off x="-1447800" y="4976667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30A38720-D13B-D62E-229E-DF9DF077A70C}"/>
                </a:ext>
              </a:extLst>
            </p:cNvPr>
            <p:cNvSpPr>
              <a:spLocks/>
            </p:cNvSpPr>
            <p:nvPr/>
          </p:nvSpPr>
          <p:spPr>
            <a:xfrm>
              <a:off x="-1447800" y="558398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7681D537-25D2-9E37-A441-411F4754C192}"/>
                </a:ext>
              </a:extLst>
            </p:cNvPr>
            <p:cNvSpPr>
              <a:spLocks/>
            </p:cNvSpPr>
            <p:nvPr/>
          </p:nvSpPr>
          <p:spPr>
            <a:xfrm>
              <a:off x="-1447800" y="6821987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68827EC5-2BAC-58A9-4AE1-B8EB7635C55B}"/>
                </a:ext>
              </a:extLst>
            </p:cNvPr>
            <p:cNvSpPr>
              <a:spLocks/>
            </p:cNvSpPr>
            <p:nvPr/>
          </p:nvSpPr>
          <p:spPr>
            <a:xfrm>
              <a:off x="-1447800" y="7439227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44FFFE03-FF31-B8AF-00F1-E2C084C5A31E}"/>
                </a:ext>
              </a:extLst>
            </p:cNvPr>
            <p:cNvSpPr>
              <a:spLocks/>
            </p:cNvSpPr>
            <p:nvPr/>
          </p:nvSpPr>
          <p:spPr>
            <a:xfrm>
              <a:off x="-1447800" y="805646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DC745185-64E4-EA91-19C2-3D65FA57C192}"/>
                </a:ext>
              </a:extLst>
            </p:cNvPr>
            <p:cNvSpPr>
              <a:spLocks/>
            </p:cNvSpPr>
            <p:nvPr/>
          </p:nvSpPr>
          <p:spPr>
            <a:xfrm>
              <a:off x="-1447800" y="867370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01923916-8974-B57B-B704-059E55364B66}"/>
                </a:ext>
              </a:extLst>
            </p:cNvPr>
            <p:cNvSpPr>
              <a:spLocks/>
            </p:cNvSpPr>
            <p:nvPr/>
          </p:nvSpPr>
          <p:spPr>
            <a:xfrm>
              <a:off x="-1447800" y="9290947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E159ED86-EB39-3F59-AE64-A7D7B9526359}"/>
                </a:ext>
              </a:extLst>
            </p:cNvPr>
            <p:cNvSpPr>
              <a:spLocks/>
            </p:cNvSpPr>
            <p:nvPr/>
          </p:nvSpPr>
          <p:spPr>
            <a:xfrm>
              <a:off x="-1447800" y="990818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E6C6F11E-E626-46F7-3D67-E4D39EF6BC60}"/>
                </a:ext>
              </a:extLst>
            </p:cNvPr>
            <p:cNvSpPr>
              <a:spLocks/>
            </p:cNvSpPr>
            <p:nvPr/>
          </p:nvSpPr>
          <p:spPr>
            <a:xfrm>
              <a:off x="-1447800" y="1052542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9DB1EF32-0943-505B-853A-14CAA925299B}"/>
                </a:ext>
              </a:extLst>
            </p:cNvPr>
            <p:cNvSpPr>
              <a:spLocks/>
            </p:cNvSpPr>
            <p:nvPr/>
          </p:nvSpPr>
          <p:spPr>
            <a:xfrm>
              <a:off x="-1447800" y="11142665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A6D4D705-62E4-703C-AF8E-5E6050E9B94C}"/>
                </a:ext>
              </a:extLst>
            </p:cNvPr>
            <p:cNvSpPr>
              <a:spLocks/>
            </p:cNvSpPr>
            <p:nvPr/>
          </p:nvSpPr>
          <p:spPr>
            <a:xfrm>
              <a:off x="-1447800" y="1174998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76D62958-76E5-B9BA-667C-C7D8ACE219A5}"/>
                </a:ext>
              </a:extLst>
            </p:cNvPr>
            <p:cNvSpPr>
              <a:spLocks/>
            </p:cNvSpPr>
            <p:nvPr/>
          </p:nvSpPr>
          <p:spPr>
            <a:xfrm>
              <a:off x="-1447800" y="1236357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4" name="Oval 3">
            <a:extLst>
              <a:ext uri="{FF2B5EF4-FFF2-40B4-BE49-F238E27FC236}">
                <a16:creationId xmlns:a16="http://schemas.microsoft.com/office/drawing/2014/main" id="{F24FFF2A-641F-D1A4-460D-FB1A9073976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1282981" y="1228236"/>
            <a:ext cx="822960" cy="82296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5400" b="1" dirty="0">
                <a:latin typeface="Montserrat" panose="00000500000000000000" pitchFamily="2" charset="0"/>
              </a:rPr>
              <a:t>1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BA54887B-037F-FA35-E407-7722B31C06B5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588929" y="1228236"/>
            <a:ext cx="357470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INTAKE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2E6A2556-CC35-508D-6F72-F235F768DD0D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588929" y="2342803"/>
            <a:ext cx="435950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COMPRESSION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7DF439FC-231D-876C-DA49-F1A4212F3C19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588929" y="3433627"/>
            <a:ext cx="357470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POWER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044D0619-57AF-1C93-AB64-51F4BE6C2A38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588929" y="4557558"/>
            <a:ext cx="357470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EXHAUST</a:t>
            </a: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568A97FD-E5F0-F982-D8E4-94E0F8B858A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1072422" y="2354048"/>
            <a:ext cx="822960" cy="82296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5400" b="1" dirty="0">
                <a:latin typeface="Montserrat" panose="00000500000000000000" pitchFamily="2" charset="0"/>
              </a:rPr>
              <a:t>2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49824FB5-AF39-26E5-BFD2-5E62243D856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1072422" y="3467680"/>
            <a:ext cx="822960" cy="82296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5400" b="1" dirty="0">
                <a:latin typeface="Montserrat" panose="00000500000000000000" pitchFamily="2" charset="0"/>
              </a:rPr>
              <a:t>3</a:t>
            </a: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B615BE64-F696-D0C2-EAEB-A31901361F66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1072422" y="4569886"/>
            <a:ext cx="822960" cy="82296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5400" b="1" dirty="0">
                <a:latin typeface="Montserrat" panose="00000500000000000000" pitchFamily="2" charset="0"/>
              </a:rPr>
              <a:t>4</a:t>
            </a:r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E9481FBE-C759-C4F0-FEC7-0357EF99C5A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35647" y="-5248959"/>
            <a:ext cx="1371709" cy="13716000"/>
          </a:xfrm>
          <a:custGeom>
            <a:avLst/>
            <a:gdLst>
              <a:gd name="connsiteX0" fmla="*/ 0 w 1371600"/>
              <a:gd name="connsiteY0" fmla="*/ 0 h 13716000"/>
              <a:gd name="connsiteX1" fmla="*/ 1371600 w 1371600"/>
              <a:gd name="connsiteY1" fmla="*/ 0 h 13716000"/>
              <a:gd name="connsiteX2" fmla="*/ 1371600 w 1371600"/>
              <a:gd name="connsiteY2" fmla="*/ 5888133 h 13716000"/>
              <a:gd name="connsiteX3" fmla="*/ 1022885 w 1371600"/>
              <a:gd name="connsiteY3" fmla="*/ 6509285 h 13716000"/>
              <a:gd name="connsiteX4" fmla="*/ 878442 w 1371600"/>
              <a:gd name="connsiteY4" fmla="*/ 6858000 h 13716000"/>
              <a:gd name="connsiteX5" fmla="*/ 1022885 w 1371600"/>
              <a:gd name="connsiteY5" fmla="*/ 7206715 h 13716000"/>
              <a:gd name="connsiteX6" fmla="*/ 1371600 w 1371600"/>
              <a:gd name="connsiteY6" fmla="*/ 7827868 h 13716000"/>
              <a:gd name="connsiteX7" fmla="*/ 1371600 w 1371600"/>
              <a:gd name="connsiteY7" fmla="*/ 13716000 h 13716000"/>
              <a:gd name="connsiteX8" fmla="*/ 0 w 1371600"/>
              <a:gd name="connsiteY8" fmla="*/ 13716000 h 13716000"/>
              <a:gd name="connsiteX0" fmla="*/ 0 w 1371600"/>
              <a:gd name="connsiteY0" fmla="*/ 0 h 13716000"/>
              <a:gd name="connsiteX1" fmla="*/ 1371600 w 1371600"/>
              <a:gd name="connsiteY1" fmla="*/ 0 h 13716000"/>
              <a:gd name="connsiteX2" fmla="*/ 1371600 w 1371600"/>
              <a:gd name="connsiteY2" fmla="*/ 5888133 h 13716000"/>
              <a:gd name="connsiteX3" fmla="*/ 1022885 w 1371600"/>
              <a:gd name="connsiteY3" fmla="*/ 6509285 h 13716000"/>
              <a:gd name="connsiteX4" fmla="*/ 878442 w 1371600"/>
              <a:gd name="connsiteY4" fmla="*/ 6858000 h 13716000"/>
              <a:gd name="connsiteX5" fmla="*/ 1022885 w 1371600"/>
              <a:gd name="connsiteY5" fmla="*/ 7206715 h 13716000"/>
              <a:gd name="connsiteX6" fmla="*/ 1371600 w 1371600"/>
              <a:gd name="connsiteY6" fmla="*/ 7827868 h 13716000"/>
              <a:gd name="connsiteX7" fmla="*/ 1371600 w 1371600"/>
              <a:gd name="connsiteY7" fmla="*/ 13716000 h 13716000"/>
              <a:gd name="connsiteX8" fmla="*/ 0 w 1371600"/>
              <a:gd name="connsiteY8" fmla="*/ 13716000 h 13716000"/>
              <a:gd name="connsiteX9" fmla="*/ 0 w 1371600"/>
              <a:gd name="connsiteY9" fmla="*/ 0 h 13716000"/>
              <a:gd name="connsiteX0" fmla="*/ 0 w 1371709"/>
              <a:gd name="connsiteY0" fmla="*/ 0 h 13716000"/>
              <a:gd name="connsiteX1" fmla="*/ 1371600 w 1371709"/>
              <a:gd name="connsiteY1" fmla="*/ 0 h 13716000"/>
              <a:gd name="connsiteX2" fmla="*/ 1371600 w 1371709"/>
              <a:gd name="connsiteY2" fmla="*/ 5888133 h 13716000"/>
              <a:gd name="connsiteX3" fmla="*/ 1022885 w 1371709"/>
              <a:gd name="connsiteY3" fmla="*/ 6509285 h 13716000"/>
              <a:gd name="connsiteX4" fmla="*/ 878442 w 1371709"/>
              <a:gd name="connsiteY4" fmla="*/ 6858000 h 13716000"/>
              <a:gd name="connsiteX5" fmla="*/ 1022885 w 1371709"/>
              <a:gd name="connsiteY5" fmla="*/ 7206715 h 13716000"/>
              <a:gd name="connsiteX6" fmla="*/ 1371600 w 1371709"/>
              <a:gd name="connsiteY6" fmla="*/ 7827868 h 13716000"/>
              <a:gd name="connsiteX7" fmla="*/ 1371600 w 1371709"/>
              <a:gd name="connsiteY7" fmla="*/ 13716000 h 13716000"/>
              <a:gd name="connsiteX8" fmla="*/ 0 w 1371709"/>
              <a:gd name="connsiteY8" fmla="*/ 13716000 h 13716000"/>
              <a:gd name="connsiteX9" fmla="*/ 0 w 1371709"/>
              <a:gd name="connsiteY9" fmla="*/ 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71709" h="13716000">
                <a:moveTo>
                  <a:pt x="0" y="0"/>
                </a:moveTo>
                <a:lnTo>
                  <a:pt x="1371600" y="0"/>
                </a:lnTo>
                <a:lnTo>
                  <a:pt x="1371600" y="5888133"/>
                </a:lnTo>
                <a:cubicBezTo>
                  <a:pt x="1376968" y="6178690"/>
                  <a:pt x="1184530" y="6347641"/>
                  <a:pt x="1022885" y="6509285"/>
                </a:cubicBezTo>
                <a:cubicBezTo>
                  <a:pt x="926590" y="6605580"/>
                  <a:pt x="878442" y="6731791"/>
                  <a:pt x="878442" y="6858000"/>
                </a:cubicBezTo>
                <a:cubicBezTo>
                  <a:pt x="878442" y="6984210"/>
                  <a:pt x="926590" y="7110420"/>
                  <a:pt x="1022885" y="7206715"/>
                </a:cubicBezTo>
                <a:cubicBezTo>
                  <a:pt x="1184530" y="7368360"/>
                  <a:pt x="1329343" y="7489686"/>
                  <a:pt x="1371600" y="7827868"/>
                </a:cubicBezTo>
                <a:lnTo>
                  <a:pt x="1371600" y="13716000"/>
                </a:lnTo>
                <a:lnTo>
                  <a:pt x="0" y="13716000"/>
                </a:lnTo>
                <a:lnTo>
                  <a:pt x="0" y="0"/>
                </a:lnTo>
                <a:close/>
              </a:path>
            </a:pathLst>
          </a:custGeom>
          <a:solidFill>
            <a:schemeClr val="tx2">
              <a:lumMod val="50000"/>
            </a:schemeClr>
          </a:solidFill>
          <a:ln>
            <a:noFill/>
          </a:ln>
          <a:effectLst>
            <a:outerShdw blurRad="317500" dist="152400" algn="l" rotWithShape="0">
              <a:srgbClr val="002060">
                <a:alpha val="40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latin typeface="Montserrat" panose="00000500000000000000" pitchFamily="2" charset="0"/>
            </a:endParaRPr>
          </a:p>
        </p:txBody>
      </p:sp>
      <p:sp>
        <p:nvSpPr>
          <p:cNvPr id="29" name="Text 7">
            <a:extLst>
              <a:ext uri="{FF2B5EF4-FFF2-40B4-BE49-F238E27FC236}">
                <a16:creationId xmlns:a16="http://schemas.microsoft.com/office/drawing/2014/main" id="{552585CA-A52B-F833-7F4B-AAC206BF5C4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612791" y="1606144"/>
            <a:ext cx="4963313" cy="576263"/>
          </a:xfrm>
          <a:prstGeom prst="rect">
            <a:avLst/>
          </a:prstGeom>
          <a:noFill/>
          <a:ln/>
        </p:spPr>
        <p:txBody>
          <a:bodyPr wrap="square" rtlCol="0" anchor="t"/>
          <a:lstStyle/>
          <a:p>
            <a:pPr marL="0" indent="0" algn="l">
              <a:lnSpc>
                <a:spcPts val="2270"/>
              </a:lnSpc>
              <a:buNone/>
            </a:pPr>
            <a:r>
              <a:rPr lang="en-US" sz="1419" dirty="0">
                <a:solidFill>
                  <a:srgbClr val="272525"/>
                </a:solidFill>
                <a:latin typeface="Montserrat" panose="00000500000000000000" pitchFamily="2" charset="0"/>
                <a:ea typeface="Montserrat" pitchFamily="34" charset="-122"/>
                <a:cs typeface="Montserrat" pitchFamily="34" charset="-120"/>
              </a:rPr>
              <a:t>The piston moves down, drawing in a fuel-air mixture through the open intake valve.</a:t>
            </a:r>
            <a:endParaRPr lang="en-US" sz="1419" dirty="0">
              <a:latin typeface="Montserrat" panose="00000500000000000000" pitchFamily="2" charset="0"/>
            </a:endParaRPr>
          </a:p>
        </p:txBody>
      </p:sp>
      <p:sp>
        <p:nvSpPr>
          <p:cNvPr id="31" name="Text 17">
            <a:extLst>
              <a:ext uri="{FF2B5EF4-FFF2-40B4-BE49-F238E27FC236}">
                <a16:creationId xmlns:a16="http://schemas.microsoft.com/office/drawing/2014/main" id="{C9CA8F76-D9FC-9781-C7D6-B0D997D8B829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598192" y="3787957"/>
            <a:ext cx="4772479" cy="576263"/>
          </a:xfrm>
          <a:prstGeom prst="rect">
            <a:avLst/>
          </a:prstGeom>
          <a:noFill/>
          <a:ln/>
        </p:spPr>
        <p:txBody>
          <a:bodyPr wrap="square" rtlCol="0" anchor="t"/>
          <a:lstStyle/>
          <a:p>
            <a:pPr marL="0" indent="0" algn="l">
              <a:lnSpc>
                <a:spcPts val="2270"/>
              </a:lnSpc>
              <a:buNone/>
            </a:pPr>
            <a:r>
              <a:rPr lang="en-US" sz="1419" dirty="0">
                <a:solidFill>
                  <a:srgbClr val="272525"/>
                </a:solidFill>
                <a:latin typeface="Montserrat" panose="00000500000000000000" pitchFamily="2" charset="0"/>
                <a:ea typeface="Montserrat" pitchFamily="34" charset="-122"/>
                <a:cs typeface="Montserrat" pitchFamily="34" charset="-120"/>
              </a:rPr>
              <a:t>The compressed fuel-air mixture is ignited, forcing the piston back down with great force.</a:t>
            </a:r>
            <a:endParaRPr lang="en-US" sz="1419" dirty="0">
              <a:latin typeface="Montserrat" panose="00000500000000000000" pitchFamily="2" charset="0"/>
            </a:endParaRPr>
          </a:p>
        </p:txBody>
      </p:sp>
      <p:sp>
        <p:nvSpPr>
          <p:cNvPr id="32" name="Text 22">
            <a:extLst>
              <a:ext uri="{FF2B5EF4-FFF2-40B4-BE49-F238E27FC236}">
                <a16:creationId xmlns:a16="http://schemas.microsoft.com/office/drawing/2014/main" id="{896F6D52-BE7A-3BF1-E343-33FDC3F91DE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598192" y="4902585"/>
            <a:ext cx="4559119" cy="576263"/>
          </a:xfrm>
          <a:prstGeom prst="rect">
            <a:avLst/>
          </a:prstGeom>
          <a:noFill/>
          <a:ln/>
        </p:spPr>
        <p:txBody>
          <a:bodyPr wrap="square" rtlCol="0" anchor="t"/>
          <a:lstStyle/>
          <a:p>
            <a:pPr marL="0" indent="0" algn="l">
              <a:lnSpc>
                <a:spcPts val="2270"/>
              </a:lnSpc>
              <a:buNone/>
            </a:pPr>
            <a:r>
              <a:rPr lang="en-US" sz="1419" dirty="0">
                <a:solidFill>
                  <a:srgbClr val="272525"/>
                </a:solidFill>
                <a:latin typeface="Montserrat" panose="00000500000000000000" pitchFamily="2" charset="0"/>
                <a:ea typeface="Montserrat" pitchFamily="34" charset="-122"/>
                <a:cs typeface="Montserrat" pitchFamily="34" charset="-120"/>
              </a:rPr>
              <a:t>The piston moves up again, pushing the spent exhaust gases out the open exhaust valve.</a:t>
            </a:r>
            <a:endParaRPr lang="en-US" sz="1419" dirty="0">
              <a:latin typeface="Montserrat" panose="00000500000000000000" pitchFamily="2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6536B6B2-2442-E29B-6DCE-71B1BC6BE015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612791" y="2680016"/>
            <a:ext cx="4529923" cy="867610"/>
          </a:xfrm>
          <a:prstGeom prst="rect">
            <a:avLst/>
          </a:prstGeom>
          <a:noFill/>
          <a:ln/>
        </p:spPr>
        <p:txBody>
          <a:bodyPr wrap="square" rtlCol="0" anchor="t"/>
          <a:lstStyle>
            <a:defPPr>
              <a:defRPr lang="en-US"/>
            </a:defPPr>
            <a:lvl1pPr indent="0">
              <a:lnSpc>
                <a:spcPts val="2270"/>
              </a:lnSpc>
              <a:buNone/>
              <a:defRPr sz="1419">
                <a:solidFill>
                  <a:srgbClr val="272525"/>
                </a:solidFill>
                <a:latin typeface="Montserrat" pitchFamily="34" charset="0"/>
                <a:ea typeface="Montserrat" pitchFamily="34" charset="-122"/>
                <a:cs typeface="Montserrat" pitchFamily="34" charset="-120"/>
              </a:defRPr>
            </a:lvl1pPr>
          </a:lstStyle>
          <a:p>
            <a:r>
              <a:rPr lang="en-US" dirty="0">
                <a:latin typeface="Montserrat" panose="00000500000000000000" pitchFamily="2" charset="0"/>
              </a:rPr>
              <a:t>The piston moves up, compressing the fuel-air mixture before ignition.</a:t>
            </a:r>
          </a:p>
        </p:txBody>
      </p:sp>
      <p:sp>
        <p:nvSpPr>
          <p:cNvPr id="7" name="Saeed Faal">
            <a:extLst>
              <a:ext uri="{FF2B5EF4-FFF2-40B4-BE49-F238E27FC236}">
                <a16:creationId xmlns:a16="http://schemas.microsoft.com/office/drawing/2014/main" id="{7771AED4-4BE5-D711-7743-6A4C7EEFEF8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041510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0" dur="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63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1.85185E-6 L 0.20807 1.85185E-6 " pathEditMode="relative" rAng="0" ptsTypes="AA">
                                      <p:cBhvr>
                                        <p:cTn id="64" dur="1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404" y="0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55507 0.59815 L -0.347 0.59815 " pathEditMode="relative" rAng="0" ptsTypes="AA">
                                      <p:cBhvr>
                                        <p:cTn id="66" dur="1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404" y="0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3" presetClass="emph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8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7F7F7F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69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2.22222E-6 L -8.33333E-7 0.16667 " pathEditMode="relative" rAng="0" ptsTypes="AA">
                                      <p:cBhvr>
                                        <p:cTn id="7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8333"/>
                                    </p:animMotion>
                                  </p:childTnLst>
                                </p:cTn>
                              </p:par>
                              <p:par>
                                <p:cTn id="71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72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73" presetID="35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-3.7037E-7 L -0.25 -3.7037E-7 " pathEditMode="relative" rAng="0" ptsTypes="AA">
                                      <p:cBhvr>
                                        <p:cTn id="7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500" y="0"/>
                                    </p:animMotion>
                                  </p:childTnLst>
                                </p:cTn>
                              </p:par>
                              <p:par>
                                <p:cTn id="7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7.40741E-7 L 0.19297 -7.40741E-7 " pathEditMode="relative" rAng="0" ptsTypes="AA">
                                      <p:cBhvr>
                                        <p:cTn id="76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648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63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701 0.59815 L -0.13998 0.59815 " pathEditMode="relative" rAng="0" ptsTypes="AA">
                                      <p:cBhvr>
                                        <p:cTn id="80" dur="1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352" y="0"/>
                                    </p:animMotion>
                                  </p:childTnLst>
                                </p:cTn>
                              </p:par>
                              <p:par>
                                <p:cTn id="81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55508 1.85185E-6 L -0.34701 1.85185E-6 " pathEditMode="relative" rAng="0" ptsTypes="AA">
                                      <p:cBhvr>
                                        <p:cTn id="82" dur="1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404" y="0"/>
                                    </p:animMotion>
                                  </p:childTnLst>
                                </p:cTn>
                              </p:par>
                              <p:par>
                                <p:cTn id="83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0.16667 L -8.33333E-7 0.33079 " pathEditMode="relative" rAng="0" ptsTypes="AA">
                                      <p:cBhvr>
                                        <p:cTn id="84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8194"/>
                                    </p:animMotion>
                                  </p:childTnLst>
                                </p:cTn>
                              </p:par>
                              <p:par>
                                <p:cTn id="85" presetID="3" presetClass="emph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6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7F7F7F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87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8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89" presetID="35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297 -7.40741E-7 L -3.33333E-6 -7.40741E-7 " pathEditMode="relative" rAng="0" ptsTypes="AA">
                                      <p:cBhvr>
                                        <p:cTn id="9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648" y="0"/>
                                    </p:animMotion>
                                  </p:childTnLst>
                                </p:cTn>
                              </p:par>
                              <p:par>
                                <p:cTn id="9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7.40741E-7 L 0.19401 7.40741E-7 " pathEditMode="relative" rAng="0" ptsTypes="AA">
                                      <p:cBhvr>
                                        <p:cTn id="9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70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63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34701 1.85185E-6 L -0.14154 1.85185E-6 " pathEditMode="relative" rAng="0" ptsTypes="AA">
                                      <p:cBhvr>
                                        <p:cTn id="96" dur="1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273" y="0"/>
                                    </p:animMotion>
                                  </p:childTnLst>
                                </p:cTn>
                              </p:par>
                              <p:par>
                                <p:cTn id="97" presetID="63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55508 -0.58472 L -0.34701 -0.58472 " pathEditMode="relative" rAng="0" ptsTypes="AA">
                                      <p:cBhvr>
                                        <p:cTn id="98" dur="1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404" y="0"/>
                                    </p:animMotion>
                                  </p:childTnLst>
                                </p:cTn>
                              </p:par>
                              <p:par>
                                <p:cTn id="99" presetID="42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0.33079 L -8.33333E-7 0.48959 " pathEditMode="relative" rAng="0" ptsTypes="AA">
                                      <p:cBhvr>
                                        <p:cTn id="100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7940"/>
                                    </p:animMotion>
                                  </p:childTnLst>
                                </p:cTn>
                              </p:par>
                              <p:par>
                                <p:cTn id="101" presetID="3" presetClass="emph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02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7F7F7F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103" presetID="35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401 7.40741E-7 L -3.33333E-6 7.40741E-7 " pathEditMode="relative" rAng="0" ptsTypes="AA">
                                      <p:cBhvr>
                                        <p:cTn id="10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701" y="0"/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1.11111E-6 L 0.19506 1.11111E-6 " pathEditMode="relative" rAng="0" ptsTypes="AA">
                                      <p:cBhvr>
                                        <p:cTn id="10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753" y="0"/>
                                    </p:animMotion>
                                  </p:childTnLst>
                                </p:cTn>
                              </p:par>
                              <p:par>
                                <p:cTn id="107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08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  <p:bldP spid="147" grpId="0"/>
      <p:bldP spid="147" grpId="1"/>
      <p:bldP spid="147" grpId="2"/>
      <p:bldP spid="148" grpId="0"/>
      <p:bldP spid="148" grpId="1"/>
      <p:bldP spid="148" grpId="2"/>
      <p:bldP spid="149" grpId="0"/>
      <p:bldP spid="149" grpId="1"/>
      <p:bldP spid="149" grpId="2"/>
      <p:bldP spid="150" grpId="0"/>
      <p:bldP spid="150" grpId="1"/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18" grpId="0" animBg="1"/>
      <p:bldP spid="18" grpId="1" animBg="1"/>
      <p:bldP spid="28" grpId="0" animBg="1"/>
      <p:bldP spid="28" grpId="1" animBg="1"/>
      <p:bldP spid="28" grpId="2" animBg="1"/>
      <p:bldP spid="28" grpId="3" animBg="1"/>
      <p:bldP spid="29" grpId="0" animBg="1"/>
      <p:bldP spid="31" grpId="0" animBg="1"/>
      <p:bldP spid="32" grpId="0" animBg="1"/>
      <p:bldP spid="33" grpId="0" animBg="1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F3BBBF-3C0B-8A4E-E885-957BAA2572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 hidden="1">
            <a:extLst>
              <a:ext uri="{FF2B5EF4-FFF2-40B4-BE49-F238E27FC236}">
                <a16:creationId xmlns:a16="http://schemas.microsoft.com/office/drawing/2014/main" id="{126498D5-9F97-A5D4-02F7-296016D2048C}"/>
              </a:ext>
            </a:extLst>
          </p:cNvPr>
          <p:cNvGrpSpPr/>
          <p:nvPr/>
        </p:nvGrpSpPr>
        <p:grpSpPr>
          <a:xfrm>
            <a:off x="-1447800" y="666750"/>
            <a:ext cx="15100299" cy="5553075"/>
            <a:chOff x="-1447800" y="655989"/>
            <a:chExt cx="15100299" cy="12324829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5991BA6E-22AB-2648-AD6F-8D74A722B52D}"/>
                </a:ext>
              </a:extLst>
            </p:cNvPr>
            <p:cNvSpPr>
              <a:spLocks/>
            </p:cNvSpPr>
            <p:nvPr/>
          </p:nvSpPr>
          <p:spPr>
            <a:xfrm>
              <a:off x="-1447800" y="6197580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E44848EC-30AE-9709-4ACC-52BF1B7CF4EF}"/>
                </a:ext>
              </a:extLst>
            </p:cNvPr>
            <p:cNvSpPr>
              <a:spLocks/>
            </p:cNvSpPr>
            <p:nvPr/>
          </p:nvSpPr>
          <p:spPr>
            <a:xfrm>
              <a:off x="-1447800" y="655989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5FB6B02-9D8D-42DA-91ED-349337159143}"/>
                </a:ext>
              </a:extLst>
            </p:cNvPr>
            <p:cNvSpPr>
              <a:spLocks/>
            </p:cNvSpPr>
            <p:nvPr/>
          </p:nvSpPr>
          <p:spPr>
            <a:xfrm>
              <a:off x="-1447800" y="1273229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49D91C32-0A54-6F48-0781-69E08AAA0576}"/>
                </a:ext>
              </a:extLst>
            </p:cNvPr>
            <p:cNvSpPr>
              <a:spLocks/>
            </p:cNvSpPr>
            <p:nvPr/>
          </p:nvSpPr>
          <p:spPr>
            <a:xfrm>
              <a:off x="-1447800" y="189046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739EDF4C-654A-C302-E590-14F385C6FE72}"/>
                </a:ext>
              </a:extLst>
            </p:cNvPr>
            <p:cNvSpPr>
              <a:spLocks/>
            </p:cNvSpPr>
            <p:nvPr/>
          </p:nvSpPr>
          <p:spPr>
            <a:xfrm>
              <a:off x="-1447800" y="250770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5CAB61C-6BA1-F674-6E79-385179AF4D75}"/>
                </a:ext>
              </a:extLst>
            </p:cNvPr>
            <p:cNvSpPr>
              <a:spLocks/>
            </p:cNvSpPr>
            <p:nvPr/>
          </p:nvSpPr>
          <p:spPr>
            <a:xfrm>
              <a:off x="-1447800" y="3124949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2E8F169-E268-0207-8D8B-46B9E0097CA3}"/>
                </a:ext>
              </a:extLst>
            </p:cNvPr>
            <p:cNvSpPr>
              <a:spLocks/>
            </p:cNvSpPr>
            <p:nvPr/>
          </p:nvSpPr>
          <p:spPr>
            <a:xfrm>
              <a:off x="-1447800" y="374218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B7B92F2-20A6-4585-5D8D-E4CB621F0E8C}"/>
                </a:ext>
              </a:extLst>
            </p:cNvPr>
            <p:cNvSpPr>
              <a:spLocks/>
            </p:cNvSpPr>
            <p:nvPr/>
          </p:nvSpPr>
          <p:spPr>
            <a:xfrm>
              <a:off x="-1447800" y="435942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899E1B1F-D703-3661-5585-06E0AA404758}"/>
                </a:ext>
              </a:extLst>
            </p:cNvPr>
            <p:cNvSpPr>
              <a:spLocks/>
            </p:cNvSpPr>
            <p:nvPr/>
          </p:nvSpPr>
          <p:spPr>
            <a:xfrm>
              <a:off x="-1447800" y="4976667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5DBDE549-9C87-CF0B-AB01-8590F61D61DC}"/>
                </a:ext>
              </a:extLst>
            </p:cNvPr>
            <p:cNvSpPr>
              <a:spLocks/>
            </p:cNvSpPr>
            <p:nvPr/>
          </p:nvSpPr>
          <p:spPr>
            <a:xfrm>
              <a:off x="-1447800" y="558398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7A488BF3-1061-B63F-9623-1B27F8033C6E}"/>
                </a:ext>
              </a:extLst>
            </p:cNvPr>
            <p:cNvSpPr>
              <a:spLocks/>
            </p:cNvSpPr>
            <p:nvPr/>
          </p:nvSpPr>
          <p:spPr>
            <a:xfrm>
              <a:off x="-1447800" y="6821987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FD65C380-30EB-F163-8CBA-A9F91A652C12}"/>
                </a:ext>
              </a:extLst>
            </p:cNvPr>
            <p:cNvSpPr>
              <a:spLocks/>
            </p:cNvSpPr>
            <p:nvPr/>
          </p:nvSpPr>
          <p:spPr>
            <a:xfrm>
              <a:off x="-1447800" y="7439227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008E03EC-277C-E098-9192-CB529D0C2720}"/>
                </a:ext>
              </a:extLst>
            </p:cNvPr>
            <p:cNvSpPr>
              <a:spLocks/>
            </p:cNvSpPr>
            <p:nvPr/>
          </p:nvSpPr>
          <p:spPr>
            <a:xfrm>
              <a:off x="-1447800" y="805646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28BA4A8E-794D-6F42-33EF-25CFF96362FC}"/>
                </a:ext>
              </a:extLst>
            </p:cNvPr>
            <p:cNvSpPr>
              <a:spLocks/>
            </p:cNvSpPr>
            <p:nvPr/>
          </p:nvSpPr>
          <p:spPr>
            <a:xfrm>
              <a:off x="-1447800" y="867370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093B1E2F-D311-23F6-C8E8-6A66F1C6C3AC}"/>
                </a:ext>
              </a:extLst>
            </p:cNvPr>
            <p:cNvSpPr>
              <a:spLocks/>
            </p:cNvSpPr>
            <p:nvPr/>
          </p:nvSpPr>
          <p:spPr>
            <a:xfrm>
              <a:off x="-1447800" y="9290947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DB3EC671-43E4-415C-1E60-BC3C8A5A82C0}"/>
                </a:ext>
              </a:extLst>
            </p:cNvPr>
            <p:cNvSpPr>
              <a:spLocks/>
            </p:cNvSpPr>
            <p:nvPr/>
          </p:nvSpPr>
          <p:spPr>
            <a:xfrm>
              <a:off x="-1447800" y="990818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3B21CB37-0230-141D-72E0-724DF4D1645B}"/>
                </a:ext>
              </a:extLst>
            </p:cNvPr>
            <p:cNvSpPr>
              <a:spLocks/>
            </p:cNvSpPr>
            <p:nvPr/>
          </p:nvSpPr>
          <p:spPr>
            <a:xfrm>
              <a:off x="-1447800" y="1052542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D61BBE13-00DB-1069-F5AB-4BE5CF230B07}"/>
                </a:ext>
              </a:extLst>
            </p:cNvPr>
            <p:cNvSpPr>
              <a:spLocks/>
            </p:cNvSpPr>
            <p:nvPr/>
          </p:nvSpPr>
          <p:spPr>
            <a:xfrm>
              <a:off x="-1447800" y="11142665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5B930A28-22E3-A42B-035B-A457477F1B83}"/>
                </a:ext>
              </a:extLst>
            </p:cNvPr>
            <p:cNvSpPr>
              <a:spLocks/>
            </p:cNvSpPr>
            <p:nvPr/>
          </p:nvSpPr>
          <p:spPr>
            <a:xfrm>
              <a:off x="-1447800" y="1174998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32FADD7E-607F-D311-56C3-EF9DA179615D}"/>
                </a:ext>
              </a:extLst>
            </p:cNvPr>
            <p:cNvSpPr>
              <a:spLocks/>
            </p:cNvSpPr>
            <p:nvPr/>
          </p:nvSpPr>
          <p:spPr>
            <a:xfrm>
              <a:off x="-1447800" y="1236357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4" name="Oval 3">
            <a:extLst>
              <a:ext uri="{FF2B5EF4-FFF2-40B4-BE49-F238E27FC236}">
                <a16:creationId xmlns:a16="http://schemas.microsoft.com/office/drawing/2014/main" id="{D5D8EB77-33F1-98F2-5BD5-D3B8B8FDC56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1288908" y="1228236"/>
            <a:ext cx="822960" cy="82296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5400" b="1" dirty="0">
                <a:latin typeface="Montserrat" panose="00000500000000000000" pitchFamily="2" charset="0"/>
              </a:rPr>
              <a:t>1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94A691F4-F397-9442-9EE2-91BB7FA01126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588929" y="1228236"/>
            <a:ext cx="357470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INTAKE</a:t>
            </a: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0CE290D9-3424-6B67-31E7-41B6922C24CF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588929" y="2342803"/>
            <a:ext cx="435950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COMPRESSION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9779D81B-E5A8-6061-617A-AA15F6B52F03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588929" y="3433627"/>
            <a:ext cx="357470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POWER</a:t>
            </a: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6FE71836-D0BA-49A5-C1E7-CC4F9B28DE31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588929" y="4557558"/>
            <a:ext cx="357470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solidFill>
                  <a:schemeClr val="bg1">
                    <a:lumMod val="50000"/>
                  </a:schemeClr>
                </a:solidFill>
                <a:effectLst>
                  <a:outerShdw blurRad="139700" dist="114300" dir="2700000" algn="tl" rotWithShape="0">
                    <a:prstClr val="black">
                      <a:alpha val="19000"/>
                    </a:prstClr>
                  </a:outerShdw>
                </a:effectLst>
                <a:latin typeface="Montserrat" panose="00000500000000000000" pitchFamily="2" charset="0"/>
              </a:rPr>
              <a:t>EXHAUST</a:t>
            </a: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73462993-8D38-8265-A475-7E3FC75C10F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1066495" y="2354048"/>
            <a:ext cx="822960" cy="82296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5400" b="1" dirty="0">
                <a:latin typeface="Montserrat" panose="00000500000000000000" pitchFamily="2" charset="0"/>
              </a:rPr>
              <a:t>2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1DB19624-1425-8555-EBC3-8FE423150DB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1066495" y="3467680"/>
            <a:ext cx="822960" cy="82296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5400" b="1" dirty="0">
                <a:latin typeface="Montserrat" panose="00000500000000000000" pitchFamily="2" charset="0"/>
              </a:rPr>
              <a:t>3</a:t>
            </a: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C1CBAEAE-5ECC-0B38-92C9-6AECB35BF6DD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1066495" y="4569886"/>
            <a:ext cx="822960" cy="82296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5400" b="1" dirty="0">
                <a:latin typeface="Montserrat" panose="00000500000000000000" pitchFamily="2" charset="0"/>
              </a:rPr>
              <a:t>4</a:t>
            </a:r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EFC9382F-D3C1-B039-5A78-629BE05EB47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41574" y="-5248959"/>
            <a:ext cx="1371709" cy="13716000"/>
          </a:xfrm>
          <a:custGeom>
            <a:avLst/>
            <a:gdLst>
              <a:gd name="connsiteX0" fmla="*/ 0 w 1371600"/>
              <a:gd name="connsiteY0" fmla="*/ 0 h 13716000"/>
              <a:gd name="connsiteX1" fmla="*/ 1371600 w 1371600"/>
              <a:gd name="connsiteY1" fmla="*/ 0 h 13716000"/>
              <a:gd name="connsiteX2" fmla="*/ 1371600 w 1371600"/>
              <a:gd name="connsiteY2" fmla="*/ 5888133 h 13716000"/>
              <a:gd name="connsiteX3" fmla="*/ 1022885 w 1371600"/>
              <a:gd name="connsiteY3" fmla="*/ 6509285 h 13716000"/>
              <a:gd name="connsiteX4" fmla="*/ 878442 w 1371600"/>
              <a:gd name="connsiteY4" fmla="*/ 6858000 h 13716000"/>
              <a:gd name="connsiteX5" fmla="*/ 1022885 w 1371600"/>
              <a:gd name="connsiteY5" fmla="*/ 7206715 h 13716000"/>
              <a:gd name="connsiteX6" fmla="*/ 1371600 w 1371600"/>
              <a:gd name="connsiteY6" fmla="*/ 7827868 h 13716000"/>
              <a:gd name="connsiteX7" fmla="*/ 1371600 w 1371600"/>
              <a:gd name="connsiteY7" fmla="*/ 13716000 h 13716000"/>
              <a:gd name="connsiteX8" fmla="*/ 0 w 1371600"/>
              <a:gd name="connsiteY8" fmla="*/ 13716000 h 13716000"/>
              <a:gd name="connsiteX0" fmla="*/ 0 w 1371600"/>
              <a:gd name="connsiteY0" fmla="*/ 0 h 13716000"/>
              <a:gd name="connsiteX1" fmla="*/ 1371600 w 1371600"/>
              <a:gd name="connsiteY1" fmla="*/ 0 h 13716000"/>
              <a:gd name="connsiteX2" fmla="*/ 1371600 w 1371600"/>
              <a:gd name="connsiteY2" fmla="*/ 5888133 h 13716000"/>
              <a:gd name="connsiteX3" fmla="*/ 1022885 w 1371600"/>
              <a:gd name="connsiteY3" fmla="*/ 6509285 h 13716000"/>
              <a:gd name="connsiteX4" fmla="*/ 878442 w 1371600"/>
              <a:gd name="connsiteY4" fmla="*/ 6858000 h 13716000"/>
              <a:gd name="connsiteX5" fmla="*/ 1022885 w 1371600"/>
              <a:gd name="connsiteY5" fmla="*/ 7206715 h 13716000"/>
              <a:gd name="connsiteX6" fmla="*/ 1371600 w 1371600"/>
              <a:gd name="connsiteY6" fmla="*/ 7827868 h 13716000"/>
              <a:gd name="connsiteX7" fmla="*/ 1371600 w 1371600"/>
              <a:gd name="connsiteY7" fmla="*/ 13716000 h 13716000"/>
              <a:gd name="connsiteX8" fmla="*/ 0 w 1371600"/>
              <a:gd name="connsiteY8" fmla="*/ 13716000 h 13716000"/>
              <a:gd name="connsiteX9" fmla="*/ 0 w 1371600"/>
              <a:gd name="connsiteY9" fmla="*/ 0 h 13716000"/>
              <a:gd name="connsiteX0" fmla="*/ 0 w 1371709"/>
              <a:gd name="connsiteY0" fmla="*/ 0 h 13716000"/>
              <a:gd name="connsiteX1" fmla="*/ 1371600 w 1371709"/>
              <a:gd name="connsiteY1" fmla="*/ 0 h 13716000"/>
              <a:gd name="connsiteX2" fmla="*/ 1371600 w 1371709"/>
              <a:gd name="connsiteY2" fmla="*/ 5888133 h 13716000"/>
              <a:gd name="connsiteX3" fmla="*/ 1022885 w 1371709"/>
              <a:gd name="connsiteY3" fmla="*/ 6509285 h 13716000"/>
              <a:gd name="connsiteX4" fmla="*/ 878442 w 1371709"/>
              <a:gd name="connsiteY4" fmla="*/ 6858000 h 13716000"/>
              <a:gd name="connsiteX5" fmla="*/ 1022885 w 1371709"/>
              <a:gd name="connsiteY5" fmla="*/ 7206715 h 13716000"/>
              <a:gd name="connsiteX6" fmla="*/ 1371600 w 1371709"/>
              <a:gd name="connsiteY6" fmla="*/ 7827868 h 13716000"/>
              <a:gd name="connsiteX7" fmla="*/ 1371600 w 1371709"/>
              <a:gd name="connsiteY7" fmla="*/ 13716000 h 13716000"/>
              <a:gd name="connsiteX8" fmla="*/ 0 w 1371709"/>
              <a:gd name="connsiteY8" fmla="*/ 13716000 h 13716000"/>
              <a:gd name="connsiteX9" fmla="*/ 0 w 1371709"/>
              <a:gd name="connsiteY9" fmla="*/ 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71709" h="13716000">
                <a:moveTo>
                  <a:pt x="0" y="0"/>
                </a:moveTo>
                <a:lnTo>
                  <a:pt x="1371600" y="0"/>
                </a:lnTo>
                <a:lnTo>
                  <a:pt x="1371600" y="5888133"/>
                </a:lnTo>
                <a:cubicBezTo>
                  <a:pt x="1376968" y="6178690"/>
                  <a:pt x="1184530" y="6347641"/>
                  <a:pt x="1022885" y="6509285"/>
                </a:cubicBezTo>
                <a:cubicBezTo>
                  <a:pt x="926590" y="6605580"/>
                  <a:pt x="878442" y="6731791"/>
                  <a:pt x="878442" y="6858000"/>
                </a:cubicBezTo>
                <a:cubicBezTo>
                  <a:pt x="878442" y="6984210"/>
                  <a:pt x="926590" y="7110420"/>
                  <a:pt x="1022885" y="7206715"/>
                </a:cubicBezTo>
                <a:cubicBezTo>
                  <a:pt x="1184530" y="7368360"/>
                  <a:pt x="1329343" y="7489686"/>
                  <a:pt x="1371600" y="7827868"/>
                </a:cubicBezTo>
                <a:lnTo>
                  <a:pt x="1371600" y="13716000"/>
                </a:lnTo>
                <a:lnTo>
                  <a:pt x="0" y="13716000"/>
                </a:lnTo>
                <a:lnTo>
                  <a:pt x="0" y="0"/>
                </a:lnTo>
                <a:close/>
              </a:path>
            </a:pathLst>
          </a:custGeom>
          <a:solidFill>
            <a:schemeClr val="tx2">
              <a:lumMod val="50000"/>
            </a:schemeClr>
          </a:solidFill>
          <a:ln>
            <a:noFill/>
          </a:ln>
          <a:effectLst>
            <a:outerShdw blurRad="317500" dist="152400" algn="l" rotWithShape="0">
              <a:srgbClr val="002060">
                <a:alpha val="40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latin typeface="Montserrat" panose="00000500000000000000" pitchFamily="2" charset="0"/>
            </a:endParaRPr>
          </a:p>
        </p:txBody>
      </p:sp>
      <p:sp>
        <p:nvSpPr>
          <p:cNvPr id="29" name="Text 7">
            <a:extLst>
              <a:ext uri="{FF2B5EF4-FFF2-40B4-BE49-F238E27FC236}">
                <a16:creationId xmlns:a16="http://schemas.microsoft.com/office/drawing/2014/main" id="{C338D550-7A79-6607-D7BA-AFBACF14D03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612791" y="1606144"/>
            <a:ext cx="7260882" cy="576263"/>
          </a:xfrm>
          <a:prstGeom prst="rect">
            <a:avLst/>
          </a:prstGeom>
          <a:noFill/>
          <a:ln/>
        </p:spPr>
        <p:txBody>
          <a:bodyPr wrap="square" rtlCol="0" anchor="t"/>
          <a:lstStyle/>
          <a:p>
            <a:pPr marL="0" indent="0" algn="l">
              <a:lnSpc>
                <a:spcPts val="2270"/>
              </a:lnSpc>
              <a:buNone/>
            </a:pPr>
            <a:r>
              <a:rPr lang="en-US" sz="1419" dirty="0">
                <a:solidFill>
                  <a:srgbClr val="272525"/>
                </a:solidFill>
                <a:latin typeface="Montserrat" panose="00000500000000000000" pitchFamily="2" charset="0"/>
                <a:ea typeface="Montserrat" pitchFamily="34" charset="-122"/>
                <a:cs typeface="Montserrat" pitchFamily="34" charset="-120"/>
              </a:rPr>
              <a:t>The piston moves down, drawing in a fuel-air mixture through the open intake valve.</a:t>
            </a:r>
            <a:endParaRPr lang="en-US" sz="1419" dirty="0">
              <a:latin typeface="Montserrat" panose="00000500000000000000" pitchFamily="2" charset="0"/>
            </a:endParaRPr>
          </a:p>
        </p:txBody>
      </p:sp>
      <p:sp>
        <p:nvSpPr>
          <p:cNvPr id="31" name="Text 17">
            <a:extLst>
              <a:ext uri="{FF2B5EF4-FFF2-40B4-BE49-F238E27FC236}">
                <a16:creationId xmlns:a16="http://schemas.microsoft.com/office/drawing/2014/main" id="{829A97CB-AE58-D3B0-F7F4-88B12F4E00CC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598192" y="3787957"/>
            <a:ext cx="7755772" cy="576263"/>
          </a:xfrm>
          <a:prstGeom prst="rect">
            <a:avLst/>
          </a:prstGeom>
          <a:noFill/>
          <a:ln/>
        </p:spPr>
        <p:txBody>
          <a:bodyPr wrap="square" rtlCol="0" anchor="t"/>
          <a:lstStyle/>
          <a:p>
            <a:pPr marL="0" indent="0" algn="l">
              <a:lnSpc>
                <a:spcPts val="2270"/>
              </a:lnSpc>
              <a:buNone/>
            </a:pPr>
            <a:r>
              <a:rPr lang="en-US" sz="1419" dirty="0">
                <a:solidFill>
                  <a:srgbClr val="272525"/>
                </a:solidFill>
                <a:latin typeface="Montserrat" panose="00000500000000000000" pitchFamily="2" charset="0"/>
                <a:ea typeface="Montserrat" pitchFamily="34" charset="-122"/>
                <a:cs typeface="Montserrat" pitchFamily="34" charset="-120"/>
              </a:rPr>
              <a:t>The compressed fuel-air mixture is ignited, forcing the piston back down with great force.</a:t>
            </a:r>
            <a:endParaRPr lang="en-US" sz="1419" dirty="0">
              <a:latin typeface="Montserrat" panose="00000500000000000000" pitchFamily="2" charset="0"/>
            </a:endParaRPr>
          </a:p>
        </p:txBody>
      </p:sp>
      <p:sp>
        <p:nvSpPr>
          <p:cNvPr id="32" name="Text 22">
            <a:extLst>
              <a:ext uri="{FF2B5EF4-FFF2-40B4-BE49-F238E27FC236}">
                <a16:creationId xmlns:a16="http://schemas.microsoft.com/office/drawing/2014/main" id="{AC60ED06-07FD-CAFC-ED84-3A86236B2B87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598192" y="4902585"/>
            <a:ext cx="4559119" cy="576263"/>
          </a:xfrm>
          <a:prstGeom prst="rect">
            <a:avLst/>
          </a:prstGeom>
          <a:noFill/>
          <a:ln/>
        </p:spPr>
        <p:txBody>
          <a:bodyPr wrap="square" rtlCol="0" anchor="t"/>
          <a:lstStyle/>
          <a:p>
            <a:pPr marL="0" indent="0" algn="l">
              <a:lnSpc>
                <a:spcPts val="2270"/>
              </a:lnSpc>
              <a:buNone/>
            </a:pPr>
            <a:r>
              <a:rPr lang="en-US" sz="1419" dirty="0">
                <a:solidFill>
                  <a:srgbClr val="272525"/>
                </a:solidFill>
                <a:latin typeface="Montserrat" panose="00000500000000000000" pitchFamily="2" charset="0"/>
                <a:ea typeface="Montserrat" pitchFamily="34" charset="-122"/>
                <a:cs typeface="Montserrat" pitchFamily="34" charset="-120"/>
              </a:rPr>
              <a:t>The piston moves up again, pushing the spent exhaust gases out the open exhaust valve.</a:t>
            </a:r>
            <a:endParaRPr lang="en-US" sz="1419" dirty="0">
              <a:latin typeface="Montserrat" panose="00000500000000000000" pitchFamily="2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B02A87E4-42B6-7071-2D69-8C4E065D8FD6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612791" y="2680016"/>
            <a:ext cx="4529923" cy="867610"/>
          </a:xfrm>
          <a:prstGeom prst="rect">
            <a:avLst/>
          </a:prstGeom>
          <a:noFill/>
          <a:ln/>
        </p:spPr>
        <p:txBody>
          <a:bodyPr wrap="square" rtlCol="0" anchor="t"/>
          <a:lstStyle>
            <a:defPPr>
              <a:defRPr lang="en-US"/>
            </a:defPPr>
            <a:lvl1pPr indent="0">
              <a:lnSpc>
                <a:spcPts val="2270"/>
              </a:lnSpc>
              <a:buNone/>
              <a:defRPr sz="1419">
                <a:solidFill>
                  <a:srgbClr val="272525"/>
                </a:solidFill>
                <a:latin typeface="Montserrat" pitchFamily="34" charset="0"/>
                <a:ea typeface="Montserrat" pitchFamily="34" charset="-122"/>
                <a:cs typeface="Montserrat" pitchFamily="34" charset="-120"/>
              </a:defRPr>
            </a:lvl1pPr>
          </a:lstStyle>
          <a:p>
            <a:r>
              <a:rPr lang="en-US" dirty="0">
                <a:latin typeface="Montserrat" panose="00000500000000000000" pitchFamily="2" charset="0"/>
              </a:rPr>
              <a:t>The piston moves up, compressing the fuel-air mixture before ignition.</a:t>
            </a:r>
          </a:p>
        </p:txBody>
      </p:sp>
      <p:sp>
        <p:nvSpPr>
          <p:cNvPr id="7" name="Saeed Faal">
            <a:extLst>
              <a:ext uri="{FF2B5EF4-FFF2-40B4-BE49-F238E27FC236}">
                <a16:creationId xmlns:a16="http://schemas.microsoft.com/office/drawing/2014/main" id="{A29E2B4F-2783-6C52-D558-5BBEEAAAC4C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8915328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5" dur="25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46" presetID="3" presetClass="emph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7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7F7F7F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2.22222E-6 L -1.66667E-6 0.16667 " pathEditMode="relative" rAng="0" ptsTypes="AA">
                                      <p:cBhvr>
                                        <p:cTn id="5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8333"/>
                                    </p:animMotion>
                                  </p:childTnLst>
                                </p:cTn>
                              </p:par>
                              <p:par>
                                <p:cTn id="52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3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54" presetID="35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-3.7037E-7 L -0.25 -3.7037E-7 " pathEditMode="relative" rAng="0" ptsTypes="AA">
                                      <p:cBhvr>
                                        <p:cTn id="5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500" y="0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-7.40741E-7 L 0.19297 -7.40741E-7 " pathEditMode="relative" rAng="0" ptsTypes="AA">
                                      <p:cBhvr>
                                        <p:cTn id="5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648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0.16667 L -1.66667E-6 0.33079 " pathEditMode="relative" rAng="0" ptsTypes="AA">
                                      <p:cBhvr>
                                        <p:cTn id="6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8194"/>
                                    </p:animMotion>
                                  </p:childTnLst>
                                </p:cTn>
                              </p:par>
                              <p:par>
                                <p:cTn id="62" presetID="3" presetClass="emph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3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7F7F7F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64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5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66" presetID="35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297 -7.40741E-7 L -4.16667E-6 -7.40741E-7 " pathEditMode="relative" rAng="0" ptsTypes="AA">
                                      <p:cBhvr>
                                        <p:cTn id="6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648" y="0"/>
                                    </p:animMotion>
                                  </p:childTnLst>
                                </p:cTn>
                              </p:par>
                              <p:par>
                                <p:cTn id="6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7.40741E-7 L 0.19401 7.40741E-7 " pathEditMode="relative" rAng="0" ptsTypes="AA">
                                      <p:cBhvr>
                                        <p:cTn id="6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701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42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0.33079 L -1.66667E-6 0.48959 " pathEditMode="relative" rAng="0" ptsTypes="AA">
                                      <p:cBhvr>
                                        <p:cTn id="73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7940"/>
                                    </p:animMotion>
                                  </p:childTnLst>
                                </p:cTn>
                              </p:par>
                              <p:par>
                                <p:cTn id="74" presetID="3" presetClass="emph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75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7F7F7F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76" presetID="35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401 7.40741E-7 L -4.16667E-6 7.40741E-7 " pathEditMode="relative" rAng="0" ptsTypes="AA">
                                      <p:cBhvr>
                                        <p:cTn id="7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701" y="0"/>
                                    </p:animMotion>
                                  </p:childTnLst>
                                </p:cTn>
                              </p:par>
                              <p:par>
                                <p:cTn id="7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1.11111E-6 L 0.19506 1.11111E-6 " pathEditMode="relative" rAng="0" ptsTypes="AA">
                                      <p:cBhvr>
                                        <p:cTn id="7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753" y="0"/>
                                    </p:animMotion>
                                  </p:childTnLst>
                                </p:cTn>
                              </p:par>
                              <p:par>
                                <p:cTn id="80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1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  <p:bldP spid="147" grpId="0"/>
      <p:bldP spid="147" grpId="1"/>
      <p:bldP spid="147" grpId="2"/>
      <p:bldP spid="148" grpId="0"/>
      <p:bldP spid="148" grpId="1"/>
      <p:bldP spid="148" grpId="2"/>
      <p:bldP spid="149" grpId="0"/>
      <p:bldP spid="149" grpId="1"/>
      <p:bldP spid="149" grpId="2"/>
      <p:bldP spid="150" grpId="0"/>
      <p:bldP spid="150" grpId="1"/>
      <p:bldP spid="2" grpId="0" animBg="1"/>
      <p:bldP spid="2" grpId="1" animBg="1"/>
      <p:bldP spid="2" grpId="2" animBg="1"/>
      <p:bldP spid="3" grpId="0" animBg="1"/>
      <p:bldP spid="3" grpId="1" animBg="1"/>
      <p:bldP spid="3" grpId="2" animBg="1"/>
      <p:bldP spid="18" grpId="0" animBg="1"/>
      <p:bldP spid="18" grpId="1" animBg="1"/>
      <p:bldP spid="28" grpId="0" animBg="1"/>
      <p:bldP spid="28" grpId="1" animBg="1"/>
      <p:bldP spid="28" grpId="2" animBg="1"/>
      <p:bldP spid="28" grpId="3" animBg="1"/>
      <p:bldP spid="29" grpId="0" animBg="1"/>
      <p:bldP spid="31" grpId="0" animBg="1"/>
      <p:bldP spid="32" grpId="0" animBg="1"/>
      <p:bldP spid="33" grpId="0" animBg="1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0953DE-00F0-5003-8093-07DCD4DEEB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1">
            <a:extLst>
              <a:ext uri="{FF2B5EF4-FFF2-40B4-BE49-F238E27FC236}">
                <a16:creationId xmlns:a16="http://schemas.microsoft.com/office/drawing/2014/main" id="{D2429EF7-518A-F26F-99EC-DC1A2977780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676544" y="2414119"/>
            <a:ext cx="1537280" cy="379591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50800" tIns="50800" rIns="50800" bIns="50800" numCol="1" anchor="ctr">
            <a:spAutoFit/>
          </a:bodyPr>
          <a:lstStyle/>
          <a:p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May</a:t>
            </a:r>
            <a:r>
              <a:rPr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</a:t>
            </a: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13</a:t>
            </a:r>
            <a:r>
              <a:rPr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, </a:t>
            </a: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2024</a:t>
            </a:r>
            <a:endParaRPr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151" name="1">
            <a:extLst>
              <a:ext uri="{FF2B5EF4-FFF2-40B4-BE49-F238E27FC236}">
                <a16:creationId xmlns:a16="http://schemas.microsoft.com/office/drawing/2014/main" id="{278ED9FD-776B-3A11-DB75-C393B125AEA9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676544" y="3975634"/>
            <a:ext cx="1543692" cy="379591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50800" tIns="50800" rIns="50800" bIns="50800" numCol="1" anchor="ctr">
            <a:spAutoFit/>
          </a:bodyPr>
          <a:lstStyle/>
          <a:p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May</a:t>
            </a:r>
            <a:r>
              <a:rPr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</a:t>
            </a: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17</a:t>
            </a:r>
            <a:r>
              <a:rPr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, </a:t>
            </a:r>
            <a:r>
              <a:rPr lang="en-US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2024</a:t>
            </a:r>
            <a:endParaRPr dirty="0">
              <a:solidFill>
                <a:schemeClr val="tx1">
                  <a:lumMod val="85000"/>
                  <a:lumOff val="15000"/>
                </a:schemeClr>
              </a:solidFill>
              <a:latin typeface="Montserrat" panose="00000500000000000000" pitchFamily="2" charset="0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7E9FD059-3E0D-654C-3DD3-E0C85FECD597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676544" y="2819927"/>
            <a:ext cx="24003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 portti, 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19EFBA32-70EF-8587-B0F0-231EE9F89EB1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676544" y="4381442"/>
            <a:ext cx="24003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Lorem ipsum dolor sit amet, consectetuer adipiscing elit. Maecenas</a:t>
            </a:r>
          </a:p>
        </p:txBody>
      </p:sp>
      <p:sp>
        <p:nvSpPr>
          <p:cNvPr id="154" name="Text Box 5">
            <a:extLst>
              <a:ext uri="{FF2B5EF4-FFF2-40B4-BE49-F238E27FC236}">
                <a16:creationId xmlns:a16="http://schemas.microsoft.com/office/drawing/2014/main" id="{518D786D-36EF-1D9A-1E77-061AB28C479E}"/>
              </a:ext>
            </a:extLst>
          </p:cNvPr>
          <p:cNvSpPr txBox="1">
            <a:spLocks noGrp="1" noRot="1" noMove="1" noResize="1" noEditPoints="1" noAdjustHandles="1" noChangeArrowheads="1" noChangeShapeType="1"/>
          </p:cNvSpPr>
          <p:nvPr/>
        </p:nvSpPr>
        <p:spPr>
          <a:xfrm>
            <a:off x="2676544" y="1262660"/>
            <a:ext cx="2857500" cy="745973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="http://schemas.openxmlformats.org/officeDocument/2006/math" xmlns:a14="http://schemas.microsoft.com/office/drawing/2010/main" xmlns:ma14="http://schemas.microsoft.com/office/mac/drawingml/2011/main" val="1"/>
            </a:ext>
          </a:extLst>
        </p:spPr>
        <p:txBody>
          <a:bodyPr lIns="25400" tIns="25400" rIns="25400" bIns="25400" anchor="ctr">
            <a:spAutoFit/>
          </a:bodyPr>
          <a:lstStyle>
            <a:lvl1pPr>
              <a:lnSpc>
                <a:spcPct val="90000"/>
              </a:lnSpc>
              <a:defRPr sz="5000" cap="all" spc="0">
                <a:solidFill>
                  <a:srgbClr val="FFFFFF"/>
                </a:solidFill>
                <a:latin typeface="+mn-lt"/>
                <a:ea typeface="+mn-ea"/>
                <a:cs typeface="+mn-cs"/>
                <a:sym typeface="Montserrat ExtraBold"/>
              </a:defRPr>
            </a:lvl1pPr>
          </a:lstStyle>
          <a:p>
            <a:r>
              <a:rPr sz="25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schedule</a:t>
            </a:r>
            <a:r>
              <a:rPr lang="en-US" sz="25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For this</a:t>
            </a:r>
            <a:r>
              <a:rPr sz="2500" b="1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rPr>
              <a:t> month</a:t>
            </a:r>
          </a:p>
        </p:txBody>
      </p:sp>
      <p:grpSp>
        <p:nvGrpSpPr>
          <p:cNvPr id="42" name="Group 41" hidden="1">
            <a:extLst>
              <a:ext uri="{FF2B5EF4-FFF2-40B4-BE49-F238E27FC236}">
                <a16:creationId xmlns:a16="http://schemas.microsoft.com/office/drawing/2014/main" id="{E326B72D-8E03-938E-22FF-478716ABE904}"/>
              </a:ext>
            </a:extLst>
          </p:cNvPr>
          <p:cNvGrpSpPr/>
          <p:nvPr/>
        </p:nvGrpSpPr>
        <p:grpSpPr>
          <a:xfrm>
            <a:off x="-1447800" y="666750"/>
            <a:ext cx="15100299" cy="5553075"/>
            <a:chOff x="-1447800" y="655989"/>
            <a:chExt cx="15100299" cy="12324829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5F23E9C3-9C38-E325-6821-FE30BC9C43E9}"/>
                </a:ext>
              </a:extLst>
            </p:cNvPr>
            <p:cNvSpPr>
              <a:spLocks/>
            </p:cNvSpPr>
            <p:nvPr/>
          </p:nvSpPr>
          <p:spPr>
            <a:xfrm>
              <a:off x="-1447800" y="6197580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59DC89D9-7AA2-1F95-09DA-C25DA1CF8E89}"/>
                </a:ext>
              </a:extLst>
            </p:cNvPr>
            <p:cNvSpPr>
              <a:spLocks/>
            </p:cNvSpPr>
            <p:nvPr/>
          </p:nvSpPr>
          <p:spPr>
            <a:xfrm>
              <a:off x="-1447800" y="655989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066778EF-F12A-069E-9A61-E5F88340CC4B}"/>
                </a:ext>
              </a:extLst>
            </p:cNvPr>
            <p:cNvSpPr>
              <a:spLocks/>
            </p:cNvSpPr>
            <p:nvPr/>
          </p:nvSpPr>
          <p:spPr>
            <a:xfrm>
              <a:off x="-1447800" y="1273229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FC845D02-F7F7-E4D2-1D77-8D2EFFF87F30}"/>
                </a:ext>
              </a:extLst>
            </p:cNvPr>
            <p:cNvSpPr>
              <a:spLocks/>
            </p:cNvSpPr>
            <p:nvPr/>
          </p:nvSpPr>
          <p:spPr>
            <a:xfrm>
              <a:off x="-1447800" y="189046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92EEA90E-09A4-5739-FB05-442C9B2297D7}"/>
                </a:ext>
              </a:extLst>
            </p:cNvPr>
            <p:cNvSpPr>
              <a:spLocks/>
            </p:cNvSpPr>
            <p:nvPr/>
          </p:nvSpPr>
          <p:spPr>
            <a:xfrm>
              <a:off x="-1447800" y="250770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21344A2C-4FD2-855B-54A1-54083E075EE5}"/>
                </a:ext>
              </a:extLst>
            </p:cNvPr>
            <p:cNvSpPr>
              <a:spLocks/>
            </p:cNvSpPr>
            <p:nvPr/>
          </p:nvSpPr>
          <p:spPr>
            <a:xfrm>
              <a:off x="-1447800" y="3124949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B2946050-4D67-6619-FC7E-F157440D74E0}"/>
                </a:ext>
              </a:extLst>
            </p:cNvPr>
            <p:cNvSpPr>
              <a:spLocks/>
            </p:cNvSpPr>
            <p:nvPr/>
          </p:nvSpPr>
          <p:spPr>
            <a:xfrm>
              <a:off x="-1447800" y="374218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CB546846-D31B-8FC8-6863-A0649312DE0A}"/>
                </a:ext>
              </a:extLst>
            </p:cNvPr>
            <p:cNvSpPr>
              <a:spLocks/>
            </p:cNvSpPr>
            <p:nvPr/>
          </p:nvSpPr>
          <p:spPr>
            <a:xfrm>
              <a:off x="-1447800" y="435942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43E05523-D0BA-0FBF-9443-9F67F7656594}"/>
                </a:ext>
              </a:extLst>
            </p:cNvPr>
            <p:cNvSpPr>
              <a:spLocks/>
            </p:cNvSpPr>
            <p:nvPr/>
          </p:nvSpPr>
          <p:spPr>
            <a:xfrm>
              <a:off x="-1447800" y="4976667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2ADA6544-47D8-F428-018A-C91932370915}"/>
                </a:ext>
              </a:extLst>
            </p:cNvPr>
            <p:cNvSpPr>
              <a:spLocks/>
            </p:cNvSpPr>
            <p:nvPr/>
          </p:nvSpPr>
          <p:spPr>
            <a:xfrm>
              <a:off x="-1447800" y="558398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E284C956-4FAD-CBDF-5AE0-D1DF42244B2A}"/>
                </a:ext>
              </a:extLst>
            </p:cNvPr>
            <p:cNvSpPr>
              <a:spLocks/>
            </p:cNvSpPr>
            <p:nvPr/>
          </p:nvSpPr>
          <p:spPr>
            <a:xfrm>
              <a:off x="-1447800" y="6821987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1CE0F2E8-5124-19E9-51F1-7CD8B1D65B91}"/>
                </a:ext>
              </a:extLst>
            </p:cNvPr>
            <p:cNvSpPr>
              <a:spLocks/>
            </p:cNvSpPr>
            <p:nvPr/>
          </p:nvSpPr>
          <p:spPr>
            <a:xfrm>
              <a:off x="-1447800" y="7439227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B67C2C49-DB90-5B3A-8F87-B5912263DE33}"/>
                </a:ext>
              </a:extLst>
            </p:cNvPr>
            <p:cNvSpPr>
              <a:spLocks/>
            </p:cNvSpPr>
            <p:nvPr/>
          </p:nvSpPr>
          <p:spPr>
            <a:xfrm>
              <a:off x="-1447800" y="805646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E70C34AE-60CC-1DC1-34EF-CA9D575CD935}"/>
                </a:ext>
              </a:extLst>
            </p:cNvPr>
            <p:cNvSpPr>
              <a:spLocks/>
            </p:cNvSpPr>
            <p:nvPr/>
          </p:nvSpPr>
          <p:spPr>
            <a:xfrm>
              <a:off x="-1447800" y="867370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295C516D-044C-7D0A-9F46-A18C873CDEC7}"/>
                </a:ext>
              </a:extLst>
            </p:cNvPr>
            <p:cNvSpPr>
              <a:spLocks/>
            </p:cNvSpPr>
            <p:nvPr/>
          </p:nvSpPr>
          <p:spPr>
            <a:xfrm>
              <a:off x="-1447800" y="9290947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FA875F6F-6C86-80F0-304B-3B81452C0E85}"/>
                </a:ext>
              </a:extLst>
            </p:cNvPr>
            <p:cNvSpPr>
              <a:spLocks/>
            </p:cNvSpPr>
            <p:nvPr/>
          </p:nvSpPr>
          <p:spPr>
            <a:xfrm>
              <a:off x="-1447800" y="990818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3E2412D3-0253-CEC0-7D5F-3A147B93AC25}"/>
                </a:ext>
              </a:extLst>
            </p:cNvPr>
            <p:cNvSpPr>
              <a:spLocks/>
            </p:cNvSpPr>
            <p:nvPr/>
          </p:nvSpPr>
          <p:spPr>
            <a:xfrm>
              <a:off x="-1447800" y="1052542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64D4AF01-04E0-5989-0820-5B9EFF8377E3}"/>
                </a:ext>
              </a:extLst>
            </p:cNvPr>
            <p:cNvSpPr>
              <a:spLocks/>
            </p:cNvSpPr>
            <p:nvPr/>
          </p:nvSpPr>
          <p:spPr>
            <a:xfrm>
              <a:off x="-1447800" y="11142665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4714A5A3-5EDB-CC8A-BFA9-EA7EF493981C}"/>
                </a:ext>
              </a:extLst>
            </p:cNvPr>
            <p:cNvSpPr>
              <a:spLocks/>
            </p:cNvSpPr>
            <p:nvPr/>
          </p:nvSpPr>
          <p:spPr>
            <a:xfrm>
              <a:off x="-1447800" y="11749986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74B190BE-F1CF-12B3-B867-C899134A969C}"/>
                </a:ext>
              </a:extLst>
            </p:cNvPr>
            <p:cNvSpPr>
              <a:spLocks/>
            </p:cNvSpPr>
            <p:nvPr/>
          </p:nvSpPr>
          <p:spPr>
            <a:xfrm>
              <a:off x="-1447800" y="12363578"/>
              <a:ext cx="15100299" cy="6172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4" name="Oval 3">
            <a:extLst>
              <a:ext uri="{FF2B5EF4-FFF2-40B4-BE49-F238E27FC236}">
                <a16:creationId xmlns:a16="http://schemas.microsoft.com/office/drawing/2014/main" id="{1DD9FF64-12CE-9211-468C-3C8B3ED4947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1273368" y="2317873"/>
            <a:ext cx="822960" cy="82296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latin typeface="Montserrat" panose="00000500000000000000" pitchFamily="2" charset="0"/>
              </a:rPr>
              <a:t>13</a:t>
            </a: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74F4EE71-CE5F-4F28-1F83-627EB82B2258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-1082035" y="3943745"/>
            <a:ext cx="822960" cy="82296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>
                <a:latin typeface="Montserrat" panose="00000500000000000000" pitchFamily="2" charset="0"/>
              </a:rPr>
              <a:t>17</a:t>
            </a:r>
            <a:endParaRPr lang="en-US" sz="3600" b="1" dirty="0">
              <a:latin typeface="Montserrat" panose="00000500000000000000" pitchFamily="2" charset="0"/>
            </a:endParaRPr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E0DF9F9F-51C4-5E88-D82C-A74F95AB1F39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226034" y="-4159322"/>
            <a:ext cx="1371709" cy="13716000"/>
          </a:xfrm>
          <a:custGeom>
            <a:avLst/>
            <a:gdLst>
              <a:gd name="connsiteX0" fmla="*/ 0 w 1371600"/>
              <a:gd name="connsiteY0" fmla="*/ 0 h 13716000"/>
              <a:gd name="connsiteX1" fmla="*/ 1371600 w 1371600"/>
              <a:gd name="connsiteY1" fmla="*/ 0 h 13716000"/>
              <a:gd name="connsiteX2" fmla="*/ 1371600 w 1371600"/>
              <a:gd name="connsiteY2" fmla="*/ 5888133 h 13716000"/>
              <a:gd name="connsiteX3" fmla="*/ 1022885 w 1371600"/>
              <a:gd name="connsiteY3" fmla="*/ 6509285 h 13716000"/>
              <a:gd name="connsiteX4" fmla="*/ 878442 w 1371600"/>
              <a:gd name="connsiteY4" fmla="*/ 6858000 h 13716000"/>
              <a:gd name="connsiteX5" fmla="*/ 1022885 w 1371600"/>
              <a:gd name="connsiteY5" fmla="*/ 7206715 h 13716000"/>
              <a:gd name="connsiteX6" fmla="*/ 1371600 w 1371600"/>
              <a:gd name="connsiteY6" fmla="*/ 7827868 h 13716000"/>
              <a:gd name="connsiteX7" fmla="*/ 1371600 w 1371600"/>
              <a:gd name="connsiteY7" fmla="*/ 13716000 h 13716000"/>
              <a:gd name="connsiteX8" fmla="*/ 0 w 1371600"/>
              <a:gd name="connsiteY8" fmla="*/ 13716000 h 13716000"/>
              <a:gd name="connsiteX0" fmla="*/ 0 w 1371600"/>
              <a:gd name="connsiteY0" fmla="*/ 0 h 13716000"/>
              <a:gd name="connsiteX1" fmla="*/ 1371600 w 1371600"/>
              <a:gd name="connsiteY1" fmla="*/ 0 h 13716000"/>
              <a:gd name="connsiteX2" fmla="*/ 1371600 w 1371600"/>
              <a:gd name="connsiteY2" fmla="*/ 5888133 h 13716000"/>
              <a:gd name="connsiteX3" fmla="*/ 1022885 w 1371600"/>
              <a:gd name="connsiteY3" fmla="*/ 6509285 h 13716000"/>
              <a:gd name="connsiteX4" fmla="*/ 878442 w 1371600"/>
              <a:gd name="connsiteY4" fmla="*/ 6858000 h 13716000"/>
              <a:gd name="connsiteX5" fmla="*/ 1022885 w 1371600"/>
              <a:gd name="connsiteY5" fmla="*/ 7206715 h 13716000"/>
              <a:gd name="connsiteX6" fmla="*/ 1371600 w 1371600"/>
              <a:gd name="connsiteY6" fmla="*/ 7827868 h 13716000"/>
              <a:gd name="connsiteX7" fmla="*/ 1371600 w 1371600"/>
              <a:gd name="connsiteY7" fmla="*/ 13716000 h 13716000"/>
              <a:gd name="connsiteX8" fmla="*/ 0 w 1371600"/>
              <a:gd name="connsiteY8" fmla="*/ 13716000 h 13716000"/>
              <a:gd name="connsiteX9" fmla="*/ 0 w 1371600"/>
              <a:gd name="connsiteY9" fmla="*/ 0 h 13716000"/>
              <a:gd name="connsiteX0" fmla="*/ 0 w 1371709"/>
              <a:gd name="connsiteY0" fmla="*/ 0 h 13716000"/>
              <a:gd name="connsiteX1" fmla="*/ 1371600 w 1371709"/>
              <a:gd name="connsiteY1" fmla="*/ 0 h 13716000"/>
              <a:gd name="connsiteX2" fmla="*/ 1371600 w 1371709"/>
              <a:gd name="connsiteY2" fmla="*/ 5888133 h 13716000"/>
              <a:gd name="connsiteX3" fmla="*/ 1022885 w 1371709"/>
              <a:gd name="connsiteY3" fmla="*/ 6509285 h 13716000"/>
              <a:gd name="connsiteX4" fmla="*/ 878442 w 1371709"/>
              <a:gd name="connsiteY4" fmla="*/ 6858000 h 13716000"/>
              <a:gd name="connsiteX5" fmla="*/ 1022885 w 1371709"/>
              <a:gd name="connsiteY5" fmla="*/ 7206715 h 13716000"/>
              <a:gd name="connsiteX6" fmla="*/ 1371600 w 1371709"/>
              <a:gd name="connsiteY6" fmla="*/ 7827868 h 13716000"/>
              <a:gd name="connsiteX7" fmla="*/ 1371600 w 1371709"/>
              <a:gd name="connsiteY7" fmla="*/ 13716000 h 13716000"/>
              <a:gd name="connsiteX8" fmla="*/ 0 w 1371709"/>
              <a:gd name="connsiteY8" fmla="*/ 13716000 h 13716000"/>
              <a:gd name="connsiteX9" fmla="*/ 0 w 1371709"/>
              <a:gd name="connsiteY9" fmla="*/ 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71709" h="13716000">
                <a:moveTo>
                  <a:pt x="0" y="0"/>
                </a:moveTo>
                <a:lnTo>
                  <a:pt x="1371600" y="0"/>
                </a:lnTo>
                <a:lnTo>
                  <a:pt x="1371600" y="5888133"/>
                </a:lnTo>
                <a:cubicBezTo>
                  <a:pt x="1376968" y="6178690"/>
                  <a:pt x="1184530" y="6347641"/>
                  <a:pt x="1022885" y="6509285"/>
                </a:cubicBezTo>
                <a:cubicBezTo>
                  <a:pt x="926590" y="6605580"/>
                  <a:pt x="878442" y="6731791"/>
                  <a:pt x="878442" y="6858000"/>
                </a:cubicBezTo>
                <a:cubicBezTo>
                  <a:pt x="878442" y="6984210"/>
                  <a:pt x="926590" y="7110420"/>
                  <a:pt x="1022885" y="7206715"/>
                </a:cubicBezTo>
                <a:cubicBezTo>
                  <a:pt x="1184530" y="7368360"/>
                  <a:pt x="1329343" y="7489686"/>
                  <a:pt x="1371600" y="7827868"/>
                </a:cubicBezTo>
                <a:lnTo>
                  <a:pt x="1371600" y="13716000"/>
                </a:lnTo>
                <a:lnTo>
                  <a:pt x="0" y="13716000"/>
                </a:lnTo>
                <a:lnTo>
                  <a:pt x="0" y="0"/>
                </a:lnTo>
                <a:close/>
              </a:path>
            </a:pathLst>
          </a:custGeom>
          <a:solidFill>
            <a:schemeClr val="tx2">
              <a:lumMod val="50000"/>
            </a:schemeClr>
          </a:solidFill>
          <a:ln>
            <a:noFill/>
          </a:ln>
          <a:effectLst>
            <a:outerShdw blurRad="317500" dist="152400" algn="l" rotWithShape="0">
              <a:srgbClr val="002060">
                <a:alpha val="40000"/>
              </a:srgb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latin typeface="Montserrat" panose="00000500000000000000" pitchFamily="2" charset="0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B2457E77-321C-951D-FDE0-3EE1B3CAEBD3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6251284" y="1188923"/>
            <a:ext cx="4497425" cy="4480155"/>
            <a:chOff x="6381438" y="948463"/>
            <a:chExt cx="4497425" cy="4480155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7989196-48FB-B23B-057F-D4FE13E34968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6381438" y="1429383"/>
              <a:ext cx="4497425" cy="3999235"/>
              <a:chOff x="1598575" y="1162717"/>
              <a:chExt cx="4497425" cy="3999235"/>
            </a:xfrm>
          </p:grpSpPr>
          <p:sp>
            <p:nvSpPr>
              <p:cNvPr id="21" name="1">
                <a:extLst>
                  <a:ext uri="{FF2B5EF4-FFF2-40B4-BE49-F238E27FC236}">
                    <a16:creationId xmlns:a16="http://schemas.microsoft.com/office/drawing/2014/main" id="{99A17E77-0E93-5CC1-4B6D-490799BF290B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24333" y="174196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</a:t>
                </a:r>
              </a:p>
            </p:txBody>
          </p:sp>
          <p:sp>
            <p:nvSpPr>
              <p:cNvPr id="22" name="2">
                <a:extLst>
                  <a:ext uri="{FF2B5EF4-FFF2-40B4-BE49-F238E27FC236}">
                    <a16:creationId xmlns:a16="http://schemas.microsoft.com/office/drawing/2014/main" id="{2B6A905A-8FFD-9BB2-6CC3-95FFCF3F455F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83985" y="174196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</a:t>
                </a:r>
              </a:p>
            </p:txBody>
          </p:sp>
          <p:sp>
            <p:nvSpPr>
              <p:cNvPr id="26" name="3">
                <a:extLst>
                  <a:ext uri="{FF2B5EF4-FFF2-40B4-BE49-F238E27FC236}">
                    <a16:creationId xmlns:a16="http://schemas.microsoft.com/office/drawing/2014/main" id="{6F66A19F-2D59-1FED-5D7A-A2AD2445B1E9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50763" y="174196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3</a:t>
                </a:r>
              </a:p>
            </p:txBody>
          </p:sp>
          <p:sp>
            <p:nvSpPr>
              <p:cNvPr id="27" name="4">
                <a:extLst>
                  <a:ext uri="{FF2B5EF4-FFF2-40B4-BE49-F238E27FC236}">
                    <a16:creationId xmlns:a16="http://schemas.microsoft.com/office/drawing/2014/main" id="{64BD329D-E827-90A4-1ADD-192CB98E1D98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607580" y="174196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4</a:t>
                </a:r>
              </a:p>
            </p:txBody>
          </p:sp>
          <p:sp>
            <p:nvSpPr>
              <p:cNvPr id="41" name="5">
                <a:extLst>
                  <a:ext uri="{FF2B5EF4-FFF2-40B4-BE49-F238E27FC236}">
                    <a16:creationId xmlns:a16="http://schemas.microsoft.com/office/drawing/2014/main" id="{7ABB09A5-3671-2E06-929E-345069C6244E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67244" y="174196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5</a:t>
                </a:r>
              </a:p>
            </p:txBody>
          </p:sp>
          <p:sp>
            <p:nvSpPr>
              <p:cNvPr id="43" name="6">
                <a:extLst>
                  <a:ext uri="{FF2B5EF4-FFF2-40B4-BE49-F238E27FC236}">
                    <a16:creationId xmlns:a16="http://schemas.microsoft.com/office/drawing/2014/main" id="{A9FDC993-81DC-5002-488F-2A06E18F4905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34962" y="174196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6</a:t>
                </a:r>
              </a:p>
            </p:txBody>
          </p:sp>
          <p:sp>
            <p:nvSpPr>
              <p:cNvPr id="44" name="7">
                <a:extLst>
                  <a:ext uri="{FF2B5EF4-FFF2-40B4-BE49-F238E27FC236}">
                    <a16:creationId xmlns:a16="http://schemas.microsoft.com/office/drawing/2014/main" id="{B5F3416B-E905-10B5-B1E5-AED00DB02675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88000" y="1741967"/>
                <a:ext cx="508000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7</a:t>
                </a:r>
              </a:p>
            </p:txBody>
          </p:sp>
          <p:sp>
            <p:nvSpPr>
              <p:cNvPr id="45" name="8">
                <a:extLst>
                  <a:ext uri="{FF2B5EF4-FFF2-40B4-BE49-F238E27FC236}">
                    <a16:creationId xmlns:a16="http://schemas.microsoft.com/office/drawing/2014/main" id="{4C80BC6A-641C-1075-F56D-F3F2B176782A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12491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8</a:t>
                </a:r>
              </a:p>
            </p:txBody>
          </p:sp>
          <p:sp>
            <p:nvSpPr>
              <p:cNvPr id="46" name="9">
                <a:extLst>
                  <a:ext uri="{FF2B5EF4-FFF2-40B4-BE49-F238E27FC236}">
                    <a16:creationId xmlns:a16="http://schemas.microsoft.com/office/drawing/2014/main" id="{8AFB8ADE-2E5C-A526-56EF-A38AC0A7C3E6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83968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9</a:t>
                </a:r>
              </a:p>
            </p:txBody>
          </p:sp>
          <p:sp>
            <p:nvSpPr>
              <p:cNvPr id="47" name="10">
                <a:extLst>
                  <a:ext uri="{FF2B5EF4-FFF2-40B4-BE49-F238E27FC236}">
                    <a16:creationId xmlns:a16="http://schemas.microsoft.com/office/drawing/2014/main" id="{E3B2C60B-1326-96EA-8686-A3BDB3E8E479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43375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10</a:t>
                </a:r>
              </a:p>
            </p:txBody>
          </p:sp>
          <p:sp>
            <p:nvSpPr>
              <p:cNvPr id="48" name="11">
                <a:extLst>
                  <a:ext uri="{FF2B5EF4-FFF2-40B4-BE49-F238E27FC236}">
                    <a16:creationId xmlns:a16="http://schemas.microsoft.com/office/drawing/2014/main" id="{EAE5941C-613D-8909-AF42-61BFFFB27892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619470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11</a:t>
                </a:r>
              </a:p>
            </p:txBody>
          </p:sp>
          <p:sp>
            <p:nvSpPr>
              <p:cNvPr id="49" name="12">
                <a:extLst>
                  <a:ext uri="{FF2B5EF4-FFF2-40B4-BE49-F238E27FC236}">
                    <a16:creationId xmlns:a16="http://schemas.microsoft.com/office/drawing/2014/main" id="{496D3B5E-E9C8-8230-81CC-A6198E8BA583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61329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12</a:t>
                </a:r>
              </a:p>
            </p:txBody>
          </p:sp>
          <p:sp>
            <p:nvSpPr>
              <p:cNvPr id="50" name="13">
                <a:extLst>
                  <a:ext uri="{FF2B5EF4-FFF2-40B4-BE49-F238E27FC236}">
                    <a16:creationId xmlns:a16="http://schemas.microsoft.com/office/drawing/2014/main" id="{35AEDE07-3282-83C2-F35D-84FAB33354B7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29650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13</a:t>
                </a:r>
              </a:p>
            </p:txBody>
          </p:sp>
          <p:sp>
            <p:nvSpPr>
              <p:cNvPr id="51" name="14">
                <a:extLst>
                  <a:ext uri="{FF2B5EF4-FFF2-40B4-BE49-F238E27FC236}">
                    <a16:creationId xmlns:a16="http://schemas.microsoft.com/office/drawing/2014/main" id="{DDDC7E33-FF02-986C-D7B3-A0F25A24946E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78212" y="2320459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14</a:t>
                </a:r>
              </a:p>
            </p:txBody>
          </p:sp>
          <p:sp>
            <p:nvSpPr>
              <p:cNvPr id="52" name="15">
                <a:extLst>
                  <a:ext uri="{FF2B5EF4-FFF2-40B4-BE49-F238E27FC236}">
                    <a16:creationId xmlns:a16="http://schemas.microsoft.com/office/drawing/2014/main" id="{9C96E9CE-43B2-D728-775A-31E0DA4FDF43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09966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15</a:t>
                </a:r>
              </a:p>
            </p:txBody>
          </p:sp>
          <p:sp>
            <p:nvSpPr>
              <p:cNvPr id="53" name="16">
                <a:extLst>
                  <a:ext uri="{FF2B5EF4-FFF2-40B4-BE49-F238E27FC236}">
                    <a16:creationId xmlns:a16="http://schemas.microsoft.com/office/drawing/2014/main" id="{547D20B0-87E0-0E72-F1E9-A8575F39E4C7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80000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16</a:t>
                </a:r>
              </a:p>
            </p:txBody>
          </p:sp>
          <p:sp>
            <p:nvSpPr>
              <p:cNvPr id="54" name="17">
                <a:extLst>
                  <a:ext uri="{FF2B5EF4-FFF2-40B4-BE49-F238E27FC236}">
                    <a16:creationId xmlns:a16="http://schemas.microsoft.com/office/drawing/2014/main" id="{3B24BA59-0E74-08E7-FD9A-ADE28FD299CE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42629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17</a:t>
                </a:r>
              </a:p>
            </p:txBody>
          </p:sp>
          <p:sp>
            <p:nvSpPr>
              <p:cNvPr id="55" name="18">
                <a:extLst>
                  <a:ext uri="{FF2B5EF4-FFF2-40B4-BE49-F238E27FC236}">
                    <a16:creationId xmlns:a16="http://schemas.microsoft.com/office/drawing/2014/main" id="{7AB216DD-2CC7-746F-12B6-343416406F04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607627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18</a:t>
                </a:r>
              </a:p>
            </p:txBody>
          </p:sp>
          <p:sp>
            <p:nvSpPr>
              <p:cNvPr id="56" name="19">
                <a:extLst>
                  <a:ext uri="{FF2B5EF4-FFF2-40B4-BE49-F238E27FC236}">
                    <a16:creationId xmlns:a16="http://schemas.microsoft.com/office/drawing/2014/main" id="{78552422-37A8-C6FE-15F0-92B0B453DECC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61313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19</a:t>
                </a:r>
              </a:p>
            </p:txBody>
          </p:sp>
          <p:sp>
            <p:nvSpPr>
              <p:cNvPr id="57" name="20">
                <a:extLst>
                  <a:ext uri="{FF2B5EF4-FFF2-40B4-BE49-F238E27FC236}">
                    <a16:creationId xmlns:a16="http://schemas.microsoft.com/office/drawing/2014/main" id="{13A12E58-3EA1-A291-F215-6F8525407C43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16960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20</a:t>
                </a:r>
              </a:p>
            </p:txBody>
          </p:sp>
          <p:sp>
            <p:nvSpPr>
              <p:cNvPr id="58" name="21">
                <a:extLst>
                  <a:ext uri="{FF2B5EF4-FFF2-40B4-BE49-F238E27FC236}">
                    <a16:creationId xmlns:a16="http://schemas.microsoft.com/office/drawing/2014/main" id="{6F887B82-B317-9AE0-AA1E-C981842C9E62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84641" y="2898952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21</a:t>
                </a:r>
              </a:p>
            </p:txBody>
          </p:sp>
          <p:sp>
            <p:nvSpPr>
              <p:cNvPr id="59" name="22">
                <a:extLst>
                  <a:ext uri="{FF2B5EF4-FFF2-40B4-BE49-F238E27FC236}">
                    <a16:creationId xmlns:a16="http://schemas.microsoft.com/office/drawing/2014/main" id="{C730CD76-21CB-0A29-1E40-39ADEF14FE99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598590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22</a:t>
                </a:r>
              </a:p>
            </p:txBody>
          </p:sp>
          <p:sp>
            <p:nvSpPr>
              <p:cNvPr id="60" name="23">
                <a:extLst>
                  <a:ext uri="{FF2B5EF4-FFF2-40B4-BE49-F238E27FC236}">
                    <a16:creationId xmlns:a16="http://schemas.microsoft.com/office/drawing/2014/main" id="{2515B8F2-60C4-0C10-3313-B56D30632DF5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69227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23</a:t>
                </a:r>
              </a:p>
            </p:txBody>
          </p:sp>
          <p:sp>
            <p:nvSpPr>
              <p:cNvPr id="61" name="24">
                <a:extLst>
                  <a:ext uri="{FF2B5EF4-FFF2-40B4-BE49-F238E27FC236}">
                    <a16:creationId xmlns:a16="http://schemas.microsoft.com/office/drawing/2014/main" id="{165353D7-DC06-CD52-5B88-9D2A500146A3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29202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24</a:t>
                </a:r>
              </a:p>
            </p:txBody>
          </p:sp>
          <p:sp>
            <p:nvSpPr>
              <p:cNvPr id="62" name="1">
                <a:extLst>
                  <a:ext uri="{FF2B5EF4-FFF2-40B4-BE49-F238E27FC236}">
                    <a16:creationId xmlns:a16="http://schemas.microsoft.com/office/drawing/2014/main" id="{1178E123-3C55-EDEB-F8F0-5A75AF586A70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99642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/>
                </a:lvl1pPr>
              </a:lstStyle>
              <a:p>
                <a:r>
                  <a:rPr sz="1250" dirty="0">
                    <a:solidFill>
                      <a:schemeClr val="bg1">
                        <a:lumMod val="65000"/>
                      </a:schemeClr>
                    </a:solidFill>
                    <a:latin typeface="Montserrat" panose="00000500000000000000" pitchFamily="2" charset="0"/>
                  </a:rPr>
                  <a:t>1</a:t>
                </a:r>
              </a:p>
            </p:txBody>
          </p:sp>
          <p:sp>
            <p:nvSpPr>
              <p:cNvPr id="63" name="2">
                <a:extLst>
                  <a:ext uri="{FF2B5EF4-FFF2-40B4-BE49-F238E27FC236}">
                    <a16:creationId xmlns:a16="http://schemas.microsoft.com/office/drawing/2014/main" id="{1D084134-F674-6C10-C4E4-B92695B9162B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52042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/>
                </a:lvl1pPr>
              </a:lstStyle>
              <a:p>
                <a:r>
                  <a:rPr sz="1250" dirty="0">
                    <a:solidFill>
                      <a:schemeClr val="bg1">
                        <a:lumMod val="65000"/>
                      </a:schemeClr>
                    </a:solidFill>
                    <a:latin typeface="Montserrat" panose="00000500000000000000" pitchFamily="2" charset="0"/>
                  </a:rPr>
                  <a:t>2</a:t>
                </a:r>
              </a:p>
            </p:txBody>
          </p:sp>
          <p:sp>
            <p:nvSpPr>
              <p:cNvPr id="128" name="3">
                <a:extLst>
                  <a:ext uri="{FF2B5EF4-FFF2-40B4-BE49-F238E27FC236}">
                    <a16:creationId xmlns:a16="http://schemas.microsoft.com/office/drawing/2014/main" id="{F41B1E23-0674-D030-1964-704D001306B7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17243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/>
                </a:lvl1pPr>
              </a:lstStyle>
              <a:p>
                <a:r>
                  <a:rPr sz="1250" dirty="0">
                    <a:solidFill>
                      <a:schemeClr val="bg1">
                        <a:lumMod val="65000"/>
                      </a:schemeClr>
                    </a:solidFill>
                    <a:latin typeface="Montserrat" panose="00000500000000000000" pitchFamily="2" charset="0"/>
                  </a:rPr>
                  <a:t>3</a:t>
                </a:r>
              </a:p>
            </p:txBody>
          </p:sp>
          <p:sp>
            <p:nvSpPr>
              <p:cNvPr id="129" name="4">
                <a:extLst>
                  <a:ext uri="{FF2B5EF4-FFF2-40B4-BE49-F238E27FC236}">
                    <a16:creationId xmlns:a16="http://schemas.microsoft.com/office/drawing/2014/main" id="{31BCA638-DEB2-F036-A819-C20DED88F8BF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72799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/>
                </a:lvl1pPr>
              </a:lstStyle>
              <a:p>
                <a:r>
                  <a:rPr sz="1250" dirty="0">
                    <a:solidFill>
                      <a:schemeClr val="bg1">
                        <a:lumMod val="65000"/>
                      </a:schemeClr>
                    </a:solidFill>
                    <a:latin typeface="Montserrat" panose="00000500000000000000" pitchFamily="2" charset="0"/>
                  </a:rPr>
                  <a:t>4</a:t>
                </a:r>
              </a:p>
            </p:txBody>
          </p:sp>
          <p:sp>
            <p:nvSpPr>
              <p:cNvPr id="130" name="29">
                <a:extLst>
                  <a:ext uri="{FF2B5EF4-FFF2-40B4-BE49-F238E27FC236}">
                    <a16:creationId xmlns:a16="http://schemas.microsoft.com/office/drawing/2014/main" id="{D5A6D653-BF42-A6D9-9759-9D6B36B65FAE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598575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29</a:t>
                </a:r>
              </a:p>
            </p:txBody>
          </p:sp>
          <p:sp>
            <p:nvSpPr>
              <p:cNvPr id="131" name="30">
                <a:extLst>
                  <a:ext uri="{FF2B5EF4-FFF2-40B4-BE49-F238E27FC236}">
                    <a16:creationId xmlns:a16="http://schemas.microsoft.com/office/drawing/2014/main" id="{F4B14D9E-C2D2-F34F-7B3E-F786809C5BD8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67363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30</a:t>
                </a:r>
              </a:p>
            </p:txBody>
          </p:sp>
          <p:sp>
            <p:nvSpPr>
              <p:cNvPr id="132" name="31">
                <a:extLst>
                  <a:ext uri="{FF2B5EF4-FFF2-40B4-BE49-F238E27FC236}">
                    <a16:creationId xmlns:a16="http://schemas.microsoft.com/office/drawing/2014/main" id="{74003C39-9B87-C7D2-DE9C-2C7C84034D76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45823" y="405593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31</a:t>
                </a:r>
              </a:p>
            </p:txBody>
          </p:sp>
          <p:sp>
            <p:nvSpPr>
              <p:cNvPr id="133" name="Text box 3">
                <a:extLst>
                  <a:ext uri="{FF2B5EF4-FFF2-40B4-BE49-F238E27FC236}">
                    <a16:creationId xmlns:a16="http://schemas.microsoft.com/office/drawing/2014/main" id="{CC9DAA78-717E-D9BF-DB6E-C605E2E7B598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69227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mon</a:t>
                </a:r>
              </a:p>
            </p:txBody>
          </p:sp>
          <p:sp>
            <p:nvSpPr>
              <p:cNvPr id="134" name="Text box 3">
                <a:extLst>
                  <a:ext uri="{FF2B5EF4-FFF2-40B4-BE49-F238E27FC236}">
                    <a16:creationId xmlns:a16="http://schemas.microsoft.com/office/drawing/2014/main" id="{FF5962E2-D6C4-BC2A-B471-1B66858D9661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12491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sun</a:t>
                </a:r>
              </a:p>
            </p:txBody>
          </p:sp>
          <p:sp>
            <p:nvSpPr>
              <p:cNvPr id="135" name="Text box 3">
                <a:extLst>
                  <a:ext uri="{FF2B5EF4-FFF2-40B4-BE49-F238E27FC236}">
                    <a16:creationId xmlns:a16="http://schemas.microsoft.com/office/drawing/2014/main" id="{FA836679-87A9-566A-C3B3-507F568E7920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50763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tue</a:t>
                </a:r>
              </a:p>
            </p:txBody>
          </p:sp>
          <p:sp>
            <p:nvSpPr>
              <p:cNvPr id="136" name="Text box 3">
                <a:extLst>
                  <a:ext uri="{FF2B5EF4-FFF2-40B4-BE49-F238E27FC236}">
                    <a16:creationId xmlns:a16="http://schemas.microsoft.com/office/drawing/2014/main" id="{C0B15983-9731-CFC3-9370-6B3EEC3EEAA4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99642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wed</a:t>
                </a:r>
              </a:p>
            </p:txBody>
          </p:sp>
          <p:sp>
            <p:nvSpPr>
              <p:cNvPr id="137" name="Text box 3">
                <a:extLst>
                  <a:ext uri="{FF2B5EF4-FFF2-40B4-BE49-F238E27FC236}">
                    <a16:creationId xmlns:a16="http://schemas.microsoft.com/office/drawing/2014/main" id="{4633ECC1-41A5-D3D6-7A08-65E7ABAFA823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52042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thu</a:t>
                </a:r>
              </a:p>
            </p:txBody>
          </p:sp>
          <p:sp>
            <p:nvSpPr>
              <p:cNvPr id="138" name="Text box 3">
                <a:extLst>
                  <a:ext uri="{FF2B5EF4-FFF2-40B4-BE49-F238E27FC236}">
                    <a16:creationId xmlns:a16="http://schemas.microsoft.com/office/drawing/2014/main" id="{3A7DF527-54AB-39D1-22D6-6D0DAD391CE8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34962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fri</a:t>
                </a:r>
              </a:p>
            </p:txBody>
          </p:sp>
          <p:sp>
            <p:nvSpPr>
              <p:cNvPr id="139" name="Text box 3">
                <a:extLst>
                  <a:ext uri="{FF2B5EF4-FFF2-40B4-BE49-F238E27FC236}">
                    <a16:creationId xmlns:a16="http://schemas.microsoft.com/office/drawing/2014/main" id="{B0ACCF9C-6750-CE7B-72CE-92CAE9ECD6A4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72799" y="1162717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sat</a:t>
                </a:r>
              </a:p>
            </p:txBody>
          </p:sp>
          <p:sp>
            <p:nvSpPr>
              <p:cNvPr id="140" name="25">
                <a:extLst>
                  <a:ext uri="{FF2B5EF4-FFF2-40B4-BE49-F238E27FC236}">
                    <a16:creationId xmlns:a16="http://schemas.microsoft.com/office/drawing/2014/main" id="{29EB39AB-1F42-DF4B-8FAB-29D3BB9E7C2C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99642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25</a:t>
                </a:r>
              </a:p>
            </p:txBody>
          </p:sp>
          <p:sp>
            <p:nvSpPr>
              <p:cNvPr id="141" name="26">
                <a:extLst>
                  <a:ext uri="{FF2B5EF4-FFF2-40B4-BE49-F238E27FC236}">
                    <a16:creationId xmlns:a16="http://schemas.microsoft.com/office/drawing/2014/main" id="{EB7937CF-AD69-EEA5-3B67-9A4AC17C18CD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52042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26</a:t>
                </a:r>
              </a:p>
            </p:txBody>
          </p:sp>
          <p:sp>
            <p:nvSpPr>
              <p:cNvPr id="142" name="27">
                <a:extLst>
                  <a:ext uri="{FF2B5EF4-FFF2-40B4-BE49-F238E27FC236}">
                    <a16:creationId xmlns:a16="http://schemas.microsoft.com/office/drawing/2014/main" id="{A1E2A12D-7E5F-FFF3-C3D2-D2B377EA5B4B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17243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27</a:t>
                </a:r>
              </a:p>
            </p:txBody>
          </p:sp>
          <p:sp>
            <p:nvSpPr>
              <p:cNvPr id="143" name="28">
                <a:extLst>
                  <a:ext uri="{FF2B5EF4-FFF2-40B4-BE49-F238E27FC236}">
                    <a16:creationId xmlns:a16="http://schemas.microsoft.com/office/drawing/2014/main" id="{49375B7C-AE28-FEA5-25EA-BA9D97831132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72799" y="3477445"/>
                <a:ext cx="508001" cy="268792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 anchor="ctr">
                <a:spAutoFit/>
              </a:bodyPr>
              <a:lstStyle>
                <a:lvl1pPr algn="ctr">
                  <a:lnSpc>
                    <a:spcPct val="120000"/>
                  </a:lnSpc>
                  <a:defRPr sz="2500" cap="all" spc="75">
                    <a:solidFill>
                      <a:srgbClr val="FFFFFF"/>
                    </a:solidFill>
                    <a:latin typeface="+mn-lt"/>
                    <a:ea typeface="+mn-ea"/>
                    <a:cs typeface="+mn-cs"/>
                    <a:sym typeface="Montserrat ExtraBold"/>
                  </a:defRPr>
                </a:lvl1pPr>
              </a:lstStyle>
              <a:p>
                <a:r>
                  <a:rPr sz="125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28</a:t>
                </a:r>
              </a:p>
            </p:txBody>
          </p:sp>
          <p:sp>
            <p:nvSpPr>
              <p:cNvPr id="144" name="Text box 2">
                <a:extLst>
                  <a:ext uri="{FF2B5EF4-FFF2-40B4-BE49-F238E27FC236}">
                    <a16:creationId xmlns:a16="http://schemas.microsoft.com/office/drawing/2014/main" id="{FF12E624-D77A-EA2B-52A3-C0FEDDC672FA}"/>
                  </a:ext>
                </a:extLst>
              </p:cNvPr>
              <p:cNvSpPr txBox="1"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24333" y="4695158"/>
                <a:ext cx="4468309" cy="466794"/>
              </a:xfrm>
              <a:prstGeom prst="rect">
                <a:avLst/>
              </a:prstGeom>
              <a:ln w="12700">
                <a:miter lim="400000"/>
              </a:ln>
              <a:extLst>
                <a:ext uri="{C572A759-6A51-4108-AA02-DFA0A04FC94B}">
  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  </a:ext>
              </a:extLst>
            </p:spPr>
            <p:txBody>
              <a:bodyPr lIns="25400" tIns="25400" rIns="25400" bIns="25400">
                <a:spAutoFit/>
              </a:bodyPr>
              <a:lstStyle/>
              <a:p>
                <a:r>
                  <a:rPr lang="en-US" sz="9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Montserrat" panose="00000500000000000000" pitchFamily="2" charset="0"/>
                  </a:rPr>
                  <a:t>Lorem ipsum dolor sit amet, consectetuer adipiscing elit. Maecenas porttitor congue massa. Fusce posuere, magna sed pulvinar ultricies, purus lectus malesuada libero, sit amet commodo magna eros quis urna.</a:t>
                </a:r>
                <a:endParaRPr sz="9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endParaRPr>
              </a:p>
            </p:txBody>
          </p:sp>
        </p:grp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38B87DD-F319-3201-C0EA-E1DF46DED925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7324725" y="948463"/>
              <a:ext cx="266321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Montserrat" panose="00000500000000000000" pitchFamily="2" charset="0"/>
                </a:rPr>
                <a:t>May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78094B8-89C1-BD5F-42E7-E78BE03D1D6D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6381438" y="948463"/>
              <a:ext cx="93263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a-IR" dirty="0">
                  <a:solidFill>
                    <a:schemeClr val="bg1">
                      <a:lumMod val="50000"/>
                    </a:schemeClr>
                  </a:solidFill>
                  <a:latin typeface="Montserrat" panose="00000500000000000000" pitchFamily="2" charset="0"/>
                </a:rPr>
                <a:t>&gt;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C902CC1E-743F-67D6-C871-B774178BC0A1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9946229" y="948463"/>
              <a:ext cx="93263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a-IR" dirty="0">
                  <a:solidFill>
                    <a:schemeClr val="bg1">
                      <a:lumMod val="50000"/>
                    </a:schemeClr>
                  </a:solidFill>
                  <a:latin typeface="Montserrat" panose="00000500000000000000" pitchFamily="2" charset="0"/>
                </a:rPr>
                <a:t>&lt;</a:t>
              </a:r>
              <a:endParaRPr lang="en-US" dirty="0">
                <a:solidFill>
                  <a:schemeClr val="bg1">
                    <a:lumMod val="50000"/>
                  </a:schemeClr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538EEFD0-75F6-4DB3-6671-6EBFCB92935B}"/>
              </a:ext>
            </a:extLst>
          </p:cNvPr>
          <p:cNvGrpSpPr>
            <a:grpSpLocks/>
          </p:cNvGrpSpPr>
          <p:nvPr/>
        </p:nvGrpSpPr>
        <p:grpSpPr>
          <a:xfrm>
            <a:off x="7599445" y="3293586"/>
            <a:ext cx="508001" cy="493776"/>
            <a:chOff x="9712513" y="2480978"/>
            <a:chExt cx="508001" cy="493776"/>
          </a:xfrm>
        </p:grpSpPr>
        <p:sp>
          <p:nvSpPr>
            <p:cNvPr id="156" name="Circle 1">
              <a:extLst>
                <a:ext uri="{FF2B5EF4-FFF2-40B4-BE49-F238E27FC236}">
                  <a16:creationId xmlns:a16="http://schemas.microsoft.com/office/drawing/2014/main" id="{DD3EABC7-092D-51F8-1834-F398CC730FC6}"/>
                </a:ext>
              </a:extLst>
            </p:cNvPr>
            <p:cNvSpPr>
              <a:spLocks/>
            </p:cNvSpPr>
            <p:nvPr/>
          </p:nvSpPr>
          <p:spPr>
            <a:xfrm>
              <a:off x="9717650" y="2480978"/>
              <a:ext cx="493776" cy="493776"/>
            </a:xfrm>
            <a:prstGeom prst="ellipse">
              <a:avLst/>
            </a:prstGeom>
            <a:solidFill>
              <a:schemeClr val="accent2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algn="ctr">
                <a:lnSpc>
                  <a:spcPct val="100000"/>
                </a:lnSpc>
                <a:defRPr sz="3200" spc="0">
                  <a:solidFill>
                    <a:srgbClr val="FFFFFF"/>
                  </a:solidFill>
                  <a:latin typeface="Helvetica Neue Medium"/>
                  <a:ea typeface="Helvetica Neue Medium"/>
                  <a:cs typeface="Helvetica Neue Medium"/>
                  <a:sym typeface="Helvetica Neue Medium"/>
                </a:defRPr>
              </a:pPr>
              <a:endParaRPr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57" name="13">
              <a:extLst>
                <a:ext uri="{FF2B5EF4-FFF2-40B4-BE49-F238E27FC236}">
                  <a16:creationId xmlns:a16="http://schemas.microsoft.com/office/drawing/2014/main" id="{2A236D5F-6F38-2F50-A427-8990BE9BF8F3}"/>
                </a:ext>
              </a:extLst>
            </p:cNvPr>
            <p:cNvSpPr txBox="1">
              <a:spLocks/>
            </p:cNvSpPr>
            <p:nvPr/>
          </p:nvSpPr>
          <p:spPr>
            <a:xfrm>
              <a:off x="9712513" y="2585796"/>
              <a:ext cx="508001" cy="268792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</a:ext>
            </a:extLst>
          </p:spPr>
          <p:txBody>
            <a:bodyPr lIns="25400" tIns="25400" rIns="25400" bIns="25400" anchor="ctr">
              <a:spAutoFit/>
            </a:bodyPr>
            <a:lstStyle>
              <a:lvl1pPr algn="ctr">
                <a:lnSpc>
                  <a:spcPct val="120000"/>
                </a:lnSpc>
                <a:defRPr sz="2500" cap="all" spc="75">
                  <a:latin typeface="+mn-lt"/>
                  <a:ea typeface="+mn-ea"/>
                  <a:cs typeface="+mn-cs"/>
                  <a:sym typeface="Montserrat ExtraBold"/>
                </a:defRPr>
              </a:lvl1pPr>
            </a:lstStyle>
            <a:p>
              <a:r>
                <a:rPr lang="en-US" sz="1250" dirty="0">
                  <a:solidFill>
                    <a:schemeClr val="bg1"/>
                  </a:solidFill>
                  <a:latin typeface="Montserrat" panose="00000500000000000000" pitchFamily="2" charset="0"/>
                </a:rPr>
                <a:t>17</a:t>
              </a:r>
              <a:endParaRPr sz="125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BD6C296A-2F53-6693-6E16-E83CACE6551F}"/>
              </a:ext>
            </a:extLst>
          </p:cNvPr>
          <p:cNvGrpSpPr>
            <a:grpSpLocks/>
          </p:cNvGrpSpPr>
          <p:nvPr/>
        </p:nvGrpSpPr>
        <p:grpSpPr>
          <a:xfrm>
            <a:off x="9582358" y="2723251"/>
            <a:ext cx="508001" cy="493776"/>
            <a:chOff x="9712513" y="2480978"/>
            <a:chExt cx="508001" cy="493776"/>
          </a:xfrm>
        </p:grpSpPr>
        <p:sp>
          <p:nvSpPr>
            <p:cNvPr id="159" name="Circle 1">
              <a:extLst>
                <a:ext uri="{FF2B5EF4-FFF2-40B4-BE49-F238E27FC236}">
                  <a16:creationId xmlns:a16="http://schemas.microsoft.com/office/drawing/2014/main" id="{16962764-62B7-28B7-6D3C-C285A1F1F139}"/>
                </a:ext>
              </a:extLst>
            </p:cNvPr>
            <p:cNvSpPr>
              <a:spLocks/>
            </p:cNvSpPr>
            <p:nvPr/>
          </p:nvSpPr>
          <p:spPr>
            <a:xfrm>
              <a:off x="9717650" y="2480978"/>
              <a:ext cx="493776" cy="493776"/>
            </a:xfrm>
            <a:prstGeom prst="ellipse">
              <a:avLst/>
            </a:prstGeom>
            <a:solidFill>
              <a:schemeClr val="accent2"/>
            </a:solidFill>
            <a:ln w="12700">
              <a:miter lim="400000"/>
            </a:ln>
          </p:spPr>
          <p:txBody>
            <a:bodyPr lIns="19050" tIns="19050" rIns="19050" bIns="19050" anchor="ctr"/>
            <a:lstStyle/>
            <a:p>
              <a:pPr algn="ctr">
                <a:lnSpc>
                  <a:spcPct val="100000"/>
                </a:lnSpc>
                <a:defRPr sz="3200" spc="0">
                  <a:solidFill>
                    <a:srgbClr val="FFFFFF"/>
                  </a:solidFill>
                  <a:latin typeface="Helvetica Neue Medium"/>
                  <a:ea typeface="Helvetica Neue Medium"/>
                  <a:cs typeface="Helvetica Neue Medium"/>
                  <a:sym typeface="Helvetica Neue Medium"/>
                </a:defRPr>
              </a:pPr>
              <a:endParaRPr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Montserrat" panose="00000500000000000000" pitchFamily="2" charset="0"/>
              </a:endParaRPr>
            </a:p>
          </p:txBody>
        </p:sp>
        <p:sp>
          <p:nvSpPr>
            <p:cNvPr id="160" name="13">
              <a:extLst>
                <a:ext uri="{FF2B5EF4-FFF2-40B4-BE49-F238E27FC236}">
                  <a16:creationId xmlns:a16="http://schemas.microsoft.com/office/drawing/2014/main" id="{E23A64DC-DC9D-A3AE-D424-9F5AE5E774C9}"/>
                </a:ext>
              </a:extLst>
            </p:cNvPr>
            <p:cNvSpPr txBox="1">
              <a:spLocks/>
            </p:cNvSpPr>
            <p:nvPr/>
          </p:nvSpPr>
          <p:spPr>
            <a:xfrm>
              <a:off x="9712513" y="2585796"/>
              <a:ext cx="508001" cy="268792"/>
            </a:xfrm>
            <a:prstGeom prst="rect">
              <a:avLst/>
            </a:prstGeom>
            <a:ln w="12700">
              <a:miter lim="400000"/>
            </a:ln>
            <a:extLst>
              <a:ext uri="{C572A759-6A51-4108-AA02-DFA0A04FC94B}">
                <ma14:wrappingTextBoxFlag xmlns="" xmlns:m="http://schemas.openxmlformats.org/officeDocument/2006/math" xmlns:a14="http://schemas.microsoft.com/office/drawing/2010/main" xmlns:ma14="http://schemas.microsoft.com/office/mac/drawingml/2011/main" val="1"/>
              </a:ext>
            </a:extLst>
          </p:spPr>
          <p:txBody>
            <a:bodyPr lIns="25400" tIns="25400" rIns="25400" bIns="25400" anchor="ctr">
              <a:spAutoFit/>
            </a:bodyPr>
            <a:lstStyle>
              <a:lvl1pPr algn="ctr">
                <a:lnSpc>
                  <a:spcPct val="120000"/>
                </a:lnSpc>
                <a:defRPr sz="2500" cap="all" spc="75">
                  <a:latin typeface="+mn-lt"/>
                  <a:ea typeface="+mn-ea"/>
                  <a:cs typeface="+mn-cs"/>
                  <a:sym typeface="Montserrat ExtraBold"/>
                </a:defRPr>
              </a:lvl1pPr>
            </a:lstStyle>
            <a:p>
              <a:r>
                <a:rPr lang="en-US" sz="1250" dirty="0">
                  <a:solidFill>
                    <a:schemeClr val="bg1"/>
                  </a:solidFill>
                  <a:latin typeface="Montserrat" panose="00000500000000000000" pitchFamily="2" charset="0"/>
                </a:rPr>
                <a:t>13</a:t>
              </a:r>
              <a:endParaRPr sz="1250" dirty="0">
                <a:solidFill>
                  <a:schemeClr val="bg1"/>
                </a:solidFill>
                <a:latin typeface="Montserrat" panose="00000500000000000000" pitchFamily="2" charset="0"/>
              </a:endParaRPr>
            </a:p>
          </p:txBody>
        </p:sp>
      </p:grpSp>
      <p:sp>
        <p:nvSpPr>
          <p:cNvPr id="3" name="Saeed Faal">
            <a:extLst>
              <a:ext uri="{FF2B5EF4-FFF2-40B4-BE49-F238E27FC236}">
                <a16:creationId xmlns:a16="http://schemas.microsoft.com/office/drawing/2014/main" id="{07DDC443-D4BF-F94B-A586-8DD72823CC5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0151544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1.48148E-6 L 4.16667E-7 0.24143 " pathEditMode="relative" rAng="0" ptsTypes="AA">
                                      <p:cBhvr>
                                        <p:cTn id="35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2060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35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04167E-6 3.33333E-6 L -0.25 3.33333E-6 " pathEditMode="relative" rAng="0" ptsTypes="AA">
                                      <p:cBhvr>
                                        <p:cTn id="3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500" y="0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-3.7037E-6 L 0.19297 -3.7037E-6 " pathEditMode="relative" rAng="0" ptsTypes="AA">
                                      <p:cBhvr>
                                        <p:cTn id="3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648" y="0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000"/>
                            </p:stCondLst>
                            <p:childTnLst>
                              <p:par>
                                <p:cTn id="4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" grpId="0"/>
      <p:bldP spid="151" grpId="0"/>
      <p:bldP spid="152" grpId="0"/>
      <p:bldP spid="153" grpId="0"/>
      <p:bldP spid="154" grpId="0" animBg="1"/>
      <p:bldP spid="4" grpId="0" animBg="1"/>
      <p:bldP spid="4" grpId="1" animBg="1"/>
      <p:bldP spid="2" grpId="0" animBg="1"/>
      <p:bldP spid="28" grpId="0" animBg="1"/>
      <p:bldP spid="28" grpId="1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Background">
            <a:extLst>
              <a:ext uri="{FF2B5EF4-FFF2-40B4-BE49-F238E27FC236}">
                <a16:creationId xmlns:a16="http://schemas.microsoft.com/office/drawing/2014/main" id="{F20A212B-9255-DDF2-09FC-CE6BBE2C4BEA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7010400" y="777875"/>
            <a:ext cx="3657600" cy="5029200"/>
          </a:xfrm>
          <a:custGeom>
            <a:avLst/>
            <a:gdLst>
              <a:gd name="connsiteX0" fmla="*/ 0 w 3657600"/>
              <a:gd name="connsiteY0" fmla="*/ 0 h 5029200"/>
              <a:gd name="connsiteX1" fmla="*/ 3657600 w 3657600"/>
              <a:gd name="connsiteY1" fmla="*/ 0 h 5029200"/>
              <a:gd name="connsiteX2" fmla="*/ 3657600 w 3657600"/>
              <a:gd name="connsiteY2" fmla="*/ 5029200 h 5029200"/>
              <a:gd name="connsiteX3" fmla="*/ 0 w 3657600"/>
              <a:gd name="connsiteY3" fmla="*/ 5029200 h 502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57600" h="5029200">
                <a:moveTo>
                  <a:pt x="0" y="0"/>
                </a:moveTo>
                <a:lnTo>
                  <a:pt x="3657600" y="0"/>
                </a:lnTo>
                <a:lnTo>
                  <a:pt x="3657600" y="5029200"/>
                </a:lnTo>
                <a:lnTo>
                  <a:pt x="0" y="502920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13" name="Picture Placeholder 12">
            <a:extLst>
              <a:ext uri="{FF2B5EF4-FFF2-40B4-BE49-F238E27FC236}">
                <a16:creationId xmlns:a16="http://schemas.microsoft.com/office/drawing/2014/main" id="{8829487B-88EA-90EE-8001-D4F247212022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2" t="2913" r="12782" b="2913"/>
          <a:stretch/>
        </p:blipFill>
        <p:spPr>
          <a:xfrm>
            <a:off x="7010400" y="777875"/>
            <a:ext cx="3657600" cy="5029200"/>
          </a:xfrm>
          <a:solidFill>
            <a:schemeClr val="tx1"/>
          </a:solidFill>
          <a:ln>
            <a:noFill/>
          </a:ln>
        </p:spPr>
      </p:pic>
      <p:grpSp>
        <p:nvGrpSpPr>
          <p:cNvPr id="20" name="Group 19">
            <a:extLst>
              <a:ext uri="{FF2B5EF4-FFF2-40B4-BE49-F238E27FC236}">
                <a16:creationId xmlns:a16="http://schemas.microsoft.com/office/drawing/2014/main" id="{AC4A1C55-1FA7-1071-9666-235406D2687C}"/>
              </a:ext>
            </a:extLst>
          </p:cNvPr>
          <p:cNvGrpSpPr/>
          <p:nvPr/>
        </p:nvGrpSpPr>
        <p:grpSpPr>
          <a:xfrm>
            <a:off x="830720" y="1834613"/>
            <a:ext cx="5921061" cy="3188774"/>
            <a:chOff x="830720" y="1454866"/>
            <a:chExt cx="5921061" cy="3188774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27C81CD-C7E3-DFF9-5649-425D2DAA092A}"/>
                </a:ext>
              </a:extLst>
            </p:cNvPr>
            <p:cNvSpPr txBox="1"/>
            <p:nvPr/>
          </p:nvSpPr>
          <p:spPr>
            <a:xfrm>
              <a:off x="830720" y="1454866"/>
              <a:ext cx="5921061" cy="1323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Montserrat" panose="00000500000000000000" pitchFamily="2" charset="0"/>
                  <a:ea typeface="Lato Black" charset="0"/>
                  <a:cs typeface="Lato Black" charset="0"/>
                </a:rPr>
                <a:t>FORD F-150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Montserrat" panose="00000500000000000000" pitchFamily="2" charset="0"/>
                  <a:ea typeface="Lato Black" charset="0"/>
                  <a:cs typeface="Lato Black" charset="0"/>
                </a:rPr>
                <a:t>Most Powerful Pickup!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0A9E9C5-FDE6-7953-C0B2-D0F5C3C37B23}"/>
                </a:ext>
              </a:extLst>
            </p:cNvPr>
            <p:cNvSpPr txBox="1"/>
            <p:nvPr/>
          </p:nvSpPr>
          <p:spPr>
            <a:xfrm>
              <a:off x="830721" y="3135535"/>
              <a:ext cx="4922379" cy="15081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Montserrat" panose="00000500000000000000" pitchFamily="2" charset="0"/>
                  <a:ea typeface="Lato Black" charset="0"/>
                  <a:cs typeface="Lato Black" charset="0"/>
                </a:rPr>
                <a:t>GET READY TO BE AMAZED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Montserrat" panose="00000500000000000000" pitchFamily="2" charset="0"/>
                  <a:ea typeface="Lato Black" charset="0"/>
                  <a:cs typeface="Lato Black" charset="0"/>
                </a:rPr>
                <a:t>Lorem ipsum dolor sit amet, consectetuer adipiscing elit. Maecenas porttitor congue massa. Fusce posuere, magna sed pulvinar</a:t>
              </a:r>
              <a:endPara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Montserrat" panose="00000500000000000000" pitchFamily="2" charset="0"/>
                <a:ea typeface="Lato Black" charset="0"/>
                <a:cs typeface="Lato Black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Montserrat" panose="00000500000000000000" pitchFamily="2" charset="0"/>
                <a:ea typeface="Lato Black" charset="0"/>
                <a:cs typeface="Lato Black" charset="0"/>
              </a:endParaRPr>
            </a:p>
          </p:txBody>
        </p:sp>
      </p:grpSp>
      <p:sp>
        <p:nvSpPr>
          <p:cNvPr id="2" name="Saeed Faal">
            <a:extLst>
              <a:ext uri="{FF2B5EF4-FFF2-40B4-BE49-F238E27FC236}">
                <a16:creationId xmlns:a16="http://schemas.microsoft.com/office/drawing/2014/main" id="{7B74ABFF-42AE-1063-AE62-380AD1616E2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32033320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8227ED-D131-F73E-9B72-7CBD6B581A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2976AFB8-754B-CC15-224C-201F76627E11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1876425" y="895350"/>
            <a:ext cx="8347075" cy="532256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33" name="Picture Placeholder 32">
            <a:extLst>
              <a:ext uri="{FF2B5EF4-FFF2-40B4-BE49-F238E27FC236}">
                <a16:creationId xmlns:a16="http://schemas.microsoft.com/office/drawing/2014/main" id="{D6C6B96F-DEFF-5C1E-8EED-0255BD94C7E5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26" r="5026"/>
          <a:stretch/>
        </p:blipFill>
        <p:spPr/>
      </p:pic>
      <p:pic>
        <p:nvPicPr>
          <p:cNvPr id="31" name="Picture Placeholder 30">
            <a:extLst>
              <a:ext uri="{FF2B5EF4-FFF2-40B4-BE49-F238E27FC236}">
                <a16:creationId xmlns:a16="http://schemas.microsoft.com/office/drawing/2014/main" id="{9932F83F-59E9-CE1B-AE97-CAD16D07588E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26" r="5026"/>
          <a:stretch/>
        </p:blipFill>
        <p:spPr/>
      </p:pic>
      <p:pic>
        <p:nvPicPr>
          <p:cNvPr id="29" name="Picture Placeholder 28">
            <a:extLst>
              <a:ext uri="{FF2B5EF4-FFF2-40B4-BE49-F238E27FC236}">
                <a16:creationId xmlns:a16="http://schemas.microsoft.com/office/drawing/2014/main" id="{DB262A6C-E1B7-71F4-5024-4B9DE929FC9E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986" r="4986"/>
          <a:stretch/>
        </p:blipFill>
        <p:spPr/>
      </p:pic>
      <p:pic>
        <p:nvPicPr>
          <p:cNvPr id="18" name="Picture 17">
            <a:extLst>
              <a:ext uri="{FF2B5EF4-FFF2-40B4-BE49-F238E27FC236}">
                <a16:creationId xmlns:a16="http://schemas.microsoft.com/office/drawing/2014/main" id="{405D3D0E-FC61-409B-A9FC-9BB1B44FDF11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09600" y="640081"/>
            <a:ext cx="10972800" cy="5977888"/>
          </a:xfrm>
          <a:custGeom>
            <a:avLst/>
            <a:gdLst>
              <a:gd name="connsiteX0" fmla="*/ 1358900 w 10972800"/>
              <a:gd name="connsiteY0" fmla="*/ 360044 h 5977888"/>
              <a:gd name="connsiteX1" fmla="*/ 1358900 w 10972800"/>
              <a:gd name="connsiteY1" fmla="*/ 5470207 h 5977888"/>
              <a:gd name="connsiteX2" fmla="*/ 9537700 w 10972800"/>
              <a:gd name="connsiteY2" fmla="*/ 5470207 h 5977888"/>
              <a:gd name="connsiteX3" fmla="*/ 9537700 w 10972800"/>
              <a:gd name="connsiteY3" fmla="*/ 360044 h 5977888"/>
              <a:gd name="connsiteX4" fmla="*/ 0 w 10972800"/>
              <a:gd name="connsiteY4" fmla="*/ 0 h 5977888"/>
              <a:gd name="connsiteX5" fmla="*/ 10972800 w 10972800"/>
              <a:gd name="connsiteY5" fmla="*/ 0 h 5977888"/>
              <a:gd name="connsiteX6" fmla="*/ 10972800 w 10972800"/>
              <a:gd name="connsiteY6" fmla="*/ 5977888 h 5977888"/>
              <a:gd name="connsiteX7" fmla="*/ 0 w 10972800"/>
              <a:gd name="connsiteY7" fmla="*/ 5977888 h 5977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972800" h="5977888">
                <a:moveTo>
                  <a:pt x="1358900" y="360044"/>
                </a:moveTo>
                <a:lnTo>
                  <a:pt x="1358900" y="5470207"/>
                </a:lnTo>
                <a:lnTo>
                  <a:pt x="9537700" y="5470207"/>
                </a:lnTo>
                <a:lnTo>
                  <a:pt x="9537700" y="360044"/>
                </a:lnTo>
                <a:close/>
                <a:moveTo>
                  <a:pt x="0" y="0"/>
                </a:moveTo>
                <a:lnTo>
                  <a:pt x="10972800" y="0"/>
                </a:lnTo>
                <a:lnTo>
                  <a:pt x="10972800" y="5977888"/>
                </a:lnTo>
                <a:lnTo>
                  <a:pt x="0" y="5977888"/>
                </a:lnTo>
                <a:close/>
              </a:path>
            </a:pathLst>
          </a:custGeom>
          <a:effectLst/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4890819D-883F-1EAA-E50A-005C1945F0AC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4"/>
          <a:srcRect b="3481"/>
          <a:stretch>
            <a:fillRect/>
          </a:stretch>
        </p:blipFill>
        <p:spPr>
          <a:xfrm>
            <a:off x="0" y="200026"/>
            <a:ext cx="12192000" cy="6619257"/>
          </a:xfrm>
          <a:custGeom>
            <a:avLst/>
            <a:gdLst>
              <a:gd name="connsiteX0" fmla="*/ 1892300 w 12192000"/>
              <a:gd name="connsiteY0" fmla="*/ 722567 h 6619257"/>
              <a:gd name="connsiteX1" fmla="*/ 1892300 w 12192000"/>
              <a:gd name="connsiteY1" fmla="*/ 5934647 h 6619257"/>
              <a:gd name="connsiteX2" fmla="*/ 10227899 w 12192000"/>
              <a:gd name="connsiteY2" fmla="*/ 5934647 h 6619257"/>
              <a:gd name="connsiteX3" fmla="*/ 10227899 w 12192000"/>
              <a:gd name="connsiteY3" fmla="*/ 722567 h 6619257"/>
              <a:gd name="connsiteX4" fmla="*/ 0 w 12192000"/>
              <a:gd name="connsiteY4" fmla="*/ 0 h 6619257"/>
              <a:gd name="connsiteX5" fmla="*/ 12192000 w 12192000"/>
              <a:gd name="connsiteY5" fmla="*/ 0 h 6619257"/>
              <a:gd name="connsiteX6" fmla="*/ 12192000 w 12192000"/>
              <a:gd name="connsiteY6" fmla="*/ 6619257 h 6619257"/>
              <a:gd name="connsiteX7" fmla="*/ 0 w 12192000"/>
              <a:gd name="connsiteY7" fmla="*/ 6619257 h 6619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6619257">
                <a:moveTo>
                  <a:pt x="1892300" y="722567"/>
                </a:moveTo>
                <a:lnTo>
                  <a:pt x="1892300" y="5934647"/>
                </a:lnTo>
                <a:lnTo>
                  <a:pt x="10227899" y="5934647"/>
                </a:lnTo>
                <a:lnTo>
                  <a:pt x="10227899" y="722567"/>
                </a:ln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619257"/>
                </a:lnTo>
                <a:lnTo>
                  <a:pt x="0" y="6619257"/>
                </a:lnTo>
                <a:close/>
              </a:path>
            </a:pathLst>
          </a:custGeom>
        </p:spPr>
      </p:pic>
      <p:sp>
        <p:nvSpPr>
          <p:cNvPr id="2" name="Saeed Faal">
            <a:extLst>
              <a:ext uri="{FF2B5EF4-FFF2-40B4-BE49-F238E27FC236}">
                <a16:creationId xmlns:a16="http://schemas.microsoft.com/office/drawing/2014/main" id="{4E5DFE02-F653-2F07-3C7F-0ED76A1AFBE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67643711"/>
      </p:ext>
    </p:extLst>
  </p:cSld>
  <p:clrMapOvr>
    <a:masterClrMapping/>
  </p:clrMapOvr>
  <p:transition spd="slow">
    <p:wipe/>
  </p:transition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Background">
            <a:extLst>
              <a:ext uri="{FF2B5EF4-FFF2-40B4-BE49-F238E27FC236}">
                <a16:creationId xmlns:a16="http://schemas.microsoft.com/office/drawing/2014/main" id="{5ED7A3B3-23F4-3992-7726-7843E8A0B592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7855449" y="725138"/>
            <a:ext cx="2531995" cy="5430464"/>
          </a:xfrm>
          <a:custGeom>
            <a:avLst/>
            <a:gdLst>
              <a:gd name="connsiteX0" fmla="*/ 976468 w 2531995"/>
              <a:gd name="connsiteY0" fmla="*/ 68218 h 5430464"/>
              <a:gd name="connsiteX1" fmla="*/ 859863 w 2531995"/>
              <a:gd name="connsiteY1" fmla="*/ 184823 h 5430464"/>
              <a:gd name="connsiteX2" fmla="*/ 976468 w 2531995"/>
              <a:gd name="connsiteY2" fmla="*/ 301429 h 5430464"/>
              <a:gd name="connsiteX3" fmla="*/ 1549181 w 2531995"/>
              <a:gd name="connsiteY3" fmla="*/ 301429 h 5430464"/>
              <a:gd name="connsiteX4" fmla="*/ 1665786 w 2531995"/>
              <a:gd name="connsiteY4" fmla="*/ 184823 h 5430464"/>
              <a:gd name="connsiteX5" fmla="*/ 1549181 w 2531995"/>
              <a:gd name="connsiteY5" fmla="*/ 68218 h 5430464"/>
              <a:gd name="connsiteX6" fmla="*/ 328400 w 2531995"/>
              <a:gd name="connsiteY6" fmla="*/ 0 h 5430464"/>
              <a:gd name="connsiteX7" fmla="*/ 2203595 w 2531995"/>
              <a:gd name="connsiteY7" fmla="*/ 0 h 5430464"/>
              <a:gd name="connsiteX8" fmla="*/ 2531995 w 2531995"/>
              <a:gd name="connsiteY8" fmla="*/ 328400 h 5430464"/>
              <a:gd name="connsiteX9" fmla="*/ 2531995 w 2531995"/>
              <a:gd name="connsiteY9" fmla="*/ 5102064 h 5430464"/>
              <a:gd name="connsiteX10" fmla="*/ 2203595 w 2531995"/>
              <a:gd name="connsiteY10" fmla="*/ 5430464 h 5430464"/>
              <a:gd name="connsiteX11" fmla="*/ 328400 w 2531995"/>
              <a:gd name="connsiteY11" fmla="*/ 5430464 h 5430464"/>
              <a:gd name="connsiteX12" fmla="*/ 0 w 2531995"/>
              <a:gd name="connsiteY12" fmla="*/ 5102064 h 5430464"/>
              <a:gd name="connsiteX13" fmla="*/ 0 w 2531995"/>
              <a:gd name="connsiteY13" fmla="*/ 328400 h 5430464"/>
              <a:gd name="connsiteX14" fmla="*/ 328400 w 2531995"/>
              <a:gd name="connsiteY14" fmla="*/ 0 h 5430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531995" h="5430464">
                <a:moveTo>
                  <a:pt x="976468" y="68218"/>
                </a:moveTo>
                <a:cubicBezTo>
                  <a:pt x="912068" y="68218"/>
                  <a:pt x="859863" y="120424"/>
                  <a:pt x="859863" y="184823"/>
                </a:cubicBezTo>
                <a:cubicBezTo>
                  <a:pt x="859863" y="249223"/>
                  <a:pt x="912068" y="301429"/>
                  <a:pt x="976468" y="301429"/>
                </a:cubicBezTo>
                <a:lnTo>
                  <a:pt x="1549181" y="301429"/>
                </a:lnTo>
                <a:cubicBezTo>
                  <a:pt x="1613580" y="301429"/>
                  <a:pt x="1665786" y="249223"/>
                  <a:pt x="1665786" y="184823"/>
                </a:cubicBezTo>
                <a:cubicBezTo>
                  <a:pt x="1665786" y="120424"/>
                  <a:pt x="1613580" y="68218"/>
                  <a:pt x="1549181" y="68218"/>
                </a:cubicBezTo>
                <a:close/>
                <a:moveTo>
                  <a:pt x="328400" y="0"/>
                </a:moveTo>
                <a:lnTo>
                  <a:pt x="2203595" y="0"/>
                </a:lnTo>
                <a:cubicBezTo>
                  <a:pt x="2384965" y="0"/>
                  <a:pt x="2531995" y="147030"/>
                  <a:pt x="2531995" y="328400"/>
                </a:cubicBezTo>
                <a:lnTo>
                  <a:pt x="2531995" y="5102064"/>
                </a:lnTo>
                <a:cubicBezTo>
                  <a:pt x="2531995" y="5283434"/>
                  <a:pt x="2384965" y="5430464"/>
                  <a:pt x="2203595" y="5430464"/>
                </a:cubicBezTo>
                <a:lnTo>
                  <a:pt x="328400" y="5430464"/>
                </a:lnTo>
                <a:cubicBezTo>
                  <a:pt x="147030" y="5430464"/>
                  <a:pt x="0" y="5283434"/>
                  <a:pt x="0" y="5102064"/>
                </a:cubicBezTo>
                <a:lnTo>
                  <a:pt x="0" y="328400"/>
                </a:lnTo>
                <a:cubicBezTo>
                  <a:pt x="0" y="147030"/>
                  <a:pt x="147030" y="0"/>
                  <a:pt x="32840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CC6A7EFC-9A96-27F8-BFE5-070673AE7FA1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945" r="17945"/>
          <a:stretch/>
        </p:blipFill>
        <p:spPr>
          <a:xfrm>
            <a:off x="7855449" y="725138"/>
            <a:ext cx="2531995" cy="5430464"/>
          </a:xfrm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DDACE226-6030-3171-0C29-5BD099C4A3AC}"/>
              </a:ext>
            </a:extLst>
          </p:cNvPr>
          <p:cNvGrpSpPr/>
          <p:nvPr/>
        </p:nvGrpSpPr>
        <p:grpSpPr>
          <a:xfrm>
            <a:off x="1206501" y="1834613"/>
            <a:ext cx="6509682" cy="3188774"/>
            <a:chOff x="830720" y="1454866"/>
            <a:chExt cx="5921061" cy="3188774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CAF58165-D63B-9514-548B-0BB238444D5B}"/>
                </a:ext>
              </a:extLst>
            </p:cNvPr>
            <p:cNvSpPr txBox="1"/>
            <p:nvPr/>
          </p:nvSpPr>
          <p:spPr>
            <a:xfrm>
              <a:off x="830720" y="1454866"/>
              <a:ext cx="5921061" cy="206210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Montserrat" panose="00000500000000000000" pitchFamily="2" charset="0"/>
                  <a:ea typeface="Lato Black" charset="0"/>
                  <a:cs typeface="Lato Black" charset="0"/>
                </a:rPr>
                <a:t>FORD F-150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Montserrat" panose="00000500000000000000" pitchFamily="2" charset="0"/>
                  <a:ea typeface="Lato Black" charset="0"/>
                  <a:cs typeface="Lato Black" charset="0"/>
                </a:rPr>
                <a:t>Most Powerful Pickup!</a:t>
              </a: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5591B7E5-AA74-6C19-53AF-3CCB86FFEAD0}"/>
                </a:ext>
              </a:extLst>
            </p:cNvPr>
            <p:cNvSpPr txBox="1"/>
            <p:nvPr/>
          </p:nvSpPr>
          <p:spPr>
            <a:xfrm>
              <a:off x="830721" y="3135535"/>
              <a:ext cx="4632204" cy="15081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Montserrat" panose="00000500000000000000" pitchFamily="2" charset="0"/>
                  <a:ea typeface="Lato Black" charset="0"/>
                  <a:cs typeface="Lato Black" charset="0"/>
                </a:rPr>
                <a:t>GET READY TO BE AMAZED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Montserrat" panose="00000500000000000000" pitchFamily="2" charset="0"/>
                  <a:ea typeface="Lato Black" charset="0"/>
                  <a:cs typeface="Lato Black" charset="0"/>
                </a:rPr>
                <a:t>Lorem ipsum dolor sit amet, consectetuer adipiscing elit. Maecenas porttitor congue massa. Fusce posuere, magna sed pulvinar</a:t>
              </a:r>
              <a:endPara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Montserrat" panose="00000500000000000000" pitchFamily="2" charset="0"/>
                <a:ea typeface="Lato Black" charset="0"/>
                <a:cs typeface="Lato Black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Montserrat" panose="00000500000000000000" pitchFamily="2" charset="0"/>
                <a:ea typeface="Lato Black" charset="0"/>
                <a:cs typeface="Lato Black" charset="0"/>
              </a:endParaRPr>
            </a:p>
          </p:txBody>
        </p:sp>
      </p:grpSp>
      <p:sp>
        <p:nvSpPr>
          <p:cNvPr id="6" name="Saeed Faal">
            <a:extLst>
              <a:ext uri="{FF2B5EF4-FFF2-40B4-BE49-F238E27FC236}">
                <a16:creationId xmlns:a16="http://schemas.microsoft.com/office/drawing/2014/main" id="{E9AD00C9-278D-8538-9436-96F3610E78BC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frame">
            <a:avLst>
              <a:gd name="adj1" fmla="val 3611"/>
            </a:avLst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1270000" sx="102000" sy="102000" algn="ctr" rotWithShape="0">
              <a:srgbClr val="002060"/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84351212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Office Theme">
  <a:themeElements>
    <a:clrScheme name="Blue">
      <a:dk1>
        <a:sysClr val="windowText" lastClr="000000"/>
      </a:dk1>
      <a:lt1>
        <a:sysClr val="window" lastClr="FFFFFF"/>
      </a:lt1>
      <a:dk2>
        <a:srgbClr val="17406D"/>
      </a:dk2>
      <a:lt2>
        <a:srgbClr val="DBEFF9"/>
      </a:lt2>
      <a:accent1>
        <a:srgbClr val="0F6FC6"/>
      </a:accent1>
      <a:accent2>
        <a:srgbClr val="009DD9"/>
      </a:accent2>
      <a:accent3>
        <a:srgbClr val="0BD0D9"/>
      </a:accent3>
      <a:accent4>
        <a:srgbClr val="10CF9B"/>
      </a:accent4>
      <a:accent5>
        <a:srgbClr val="7CCA62"/>
      </a:accent5>
      <a:accent6>
        <a:srgbClr val="A5C249"/>
      </a:accent6>
      <a:hlink>
        <a:srgbClr val="F49100"/>
      </a:hlink>
      <a:folHlink>
        <a:srgbClr val="85DFD0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1613</TotalTime>
  <Words>3764</Words>
  <Application>Microsoft Office PowerPoint</Application>
  <PresentationFormat>Widescreen</PresentationFormat>
  <Paragraphs>867</Paragraphs>
  <Slides>99</Slides>
  <Notes>15</Notes>
  <HiddenSlides>0</HiddenSlides>
  <MMClips>8</MMClips>
  <ScaleCrop>false</ScaleCrop>
  <HeadingPairs>
    <vt:vector size="6" baseType="variant">
      <vt:variant>
        <vt:lpstr>Fonts Used</vt:lpstr>
      </vt:variant>
      <vt:variant>
        <vt:i4>12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99</vt:i4>
      </vt:variant>
    </vt:vector>
  </HeadingPairs>
  <TitlesOfParts>
    <vt:vector size="113" baseType="lpstr">
      <vt:lpstr>Aptos</vt:lpstr>
      <vt:lpstr>Aptos Display</vt:lpstr>
      <vt:lpstr>Arial</vt:lpstr>
      <vt:lpstr>Edwardian Script ITC</vt:lpstr>
      <vt:lpstr>Helvetica Light</vt:lpstr>
      <vt:lpstr>Helvetica Neue Medium</vt:lpstr>
      <vt:lpstr>Lato</vt:lpstr>
      <vt:lpstr>Lato Black</vt:lpstr>
      <vt:lpstr>Montserrat</vt:lpstr>
      <vt:lpstr>Montserrat ExtraBold</vt:lpstr>
      <vt:lpstr>Objective</vt:lpstr>
      <vt:lpstr>Roboto Black</vt:lpstr>
      <vt:lpstr>Office Theme</vt:lpstr>
      <vt:lpstr>1_Office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Saeed Faal</dc:creator>
  <cp:lastModifiedBy>Saeed Faal</cp:lastModifiedBy>
  <cp:revision>66</cp:revision>
  <dcterms:created xsi:type="dcterms:W3CDTF">2024-09-10T15:12:46Z</dcterms:created>
  <dcterms:modified xsi:type="dcterms:W3CDTF">2024-10-15T06:47:45Z</dcterms:modified>
</cp:coreProperties>
</file>